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10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9.xml" ContentType="application/vnd.openxmlformats-officedocument.presentationml.tags+xml"/>
  <Override PartName="/ppt/tags/tag2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Relationship Id="rId4" Type="http://schemas.openxmlformats.org/officeDocument/2006/relationships/custom-properties" Target="docProps/custom.xml"/></Relationships>
</file>

<file path=ppt/presentation.xml><?xml version="1.0" encoding="utf-8"?>
<p:presentation xmlns:p="http://schemas.openxmlformats.org/presentationml/2006/main" xmlns:r="http://schemas.openxmlformats.org/officeDocument/2006/relationships" xmlns:a="http://schemas.openxmlformats.org/drawingml/2006/main">
  <p:sldMasterIdLst>
    <p:sldMasterId id="2147483648" r:id="rId1"/>
    <p:sldMasterId id="2147483649" r:id="rId2"/>
  </p:sldMasterIdLst>
  <p:notesMasterIdLst>
    <p:notesMasterId r:id="rId3"/>
  </p:notesMasterIdLst>
  <p:sldIdLst>
    <p:sldId id="257" r:id="rId4"/>
    <p:sldId id="258" r:id="rId5"/>
    <p:sldId id="259" r:id="rId6"/>
    <p:sldId id="260" r:id="rId7"/>
    <p:sldId id="262" r:id="rId9"/>
    <p:sldId id="263" r:id="rId10"/>
    <p:sldId id="264" r:id="rId11"/>
    <p:sldId id="265" r:id="rId12"/>
    <p:sldId id="266" r:id="rId13"/>
  </p:sldIdLst>
  <p:sldSz type="screen16x9" cy="6858000" cx="12192000"/>
  <p:notesSz cx="6858000" cy="9144000"/>
  <p:defaultTextStyle>
    <a:defPPr>
      <a:defRPr lang="zh-CN"/>
    </a:defPPr>
    <a:lvl1pPr algn="l" defTabSz="914400" eaLnBrk="1" hangingPunct="1" latinLnBrk="0" marL="0" rtl="0">
      <a:defRPr sz="1800" kern="1200">
        <a:solidFill>
          <a:schemeClr val="tx1"/>
        </a:solidFill>
        <a:latin typeface="+mn-lt"/>
        <a:ea typeface="+mn-ea"/>
        <a:cs typeface="+mn-cs"/>
      </a:defRPr>
    </a:lvl1pPr>
    <a:lvl2pPr algn="l" defTabSz="914400" eaLnBrk="1" hangingPunct="1" latinLnBrk="0" marL="457200" rtl="0">
      <a:defRPr sz="1800" kern="1200">
        <a:solidFill>
          <a:schemeClr val="tx1"/>
        </a:solidFill>
        <a:latin typeface="+mn-lt"/>
        <a:ea typeface="+mn-ea"/>
        <a:cs typeface="+mn-cs"/>
      </a:defRPr>
    </a:lvl2pPr>
    <a:lvl3pPr algn="l" defTabSz="914400" eaLnBrk="1" hangingPunct="1" latinLnBrk="0" marL="914400" rtl="0">
      <a:defRPr sz="1800" kern="1200">
        <a:solidFill>
          <a:schemeClr val="tx1"/>
        </a:solidFill>
        <a:latin typeface="+mn-lt"/>
        <a:ea typeface="+mn-ea"/>
        <a:cs typeface="+mn-cs"/>
      </a:defRPr>
    </a:lvl3pPr>
    <a:lvl4pPr algn="l" defTabSz="914400" eaLnBrk="1" hangingPunct="1" latinLnBrk="0" marL="1371600" rtl="0">
      <a:defRPr sz="1800" kern="1200">
        <a:solidFill>
          <a:schemeClr val="tx1"/>
        </a:solidFill>
        <a:latin typeface="+mn-lt"/>
        <a:ea typeface="+mn-ea"/>
        <a:cs typeface="+mn-cs"/>
      </a:defRPr>
    </a:lvl4pPr>
    <a:lvl5pPr algn="l" defTabSz="914400" eaLnBrk="1" hangingPunct="1" latinLnBrk="0" marL="1828800" rtl="0">
      <a:defRPr sz="1800" kern="1200">
        <a:solidFill>
          <a:schemeClr val="tx1"/>
        </a:solidFill>
        <a:latin typeface="+mn-lt"/>
        <a:ea typeface="+mn-ea"/>
        <a:cs typeface="+mn-cs"/>
      </a:defRPr>
    </a:lvl5pPr>
    <a:lvl6pPr algn="l" defTabSz="914400" eaLnBrk="1" hangingPunct="1" latinLnBrk="0" marL="2286000" rtl="0">
      <a:defRPr sz="1800" kern="1200">
        <a:solidFill>
          <a:schemeClr val="tx1"/>
        </a:solidFill>
        <a:latin typeface="+mn-lt"/>
        <a:ea typeface="+mn-ea"/>
        <a:cs typeface="+mn-cs"/>
      </a:defRPr>
    </a:lvl6pPr>
    <a:lvl7pPr algn="l" defTabSz="914400" eaLnBrk="1" hangingPunct="1" latinLnBrk="0" marL="2743200" rtl="0">
      <a:defRPr sz="1800" kern="1200">
        <a:solidFill>
          <a:schemeClr val="tx1"/>
        </a:solidFill>
        <a:latin typeface="+mn-lt"/>
        <a:ea typeface="+mn-ea"/>
        <a:cs typeface="+mn-cs"/>
      </a:defRPr>
    </a:lvl7pPr>
    <a:lvl8pPr algn="l" defTabSz="914400" eaLnBrk="1" hangingPunct="1" latinLnBrk="0" marL="3200400" rtl="0">
      <a:defRPr sz="1800" kern="1200">
        <a:solidFill>
          <a:schemeClr val="tx1"/>
        </a:solidFill>
        <a:latin typeface="+mn-lt"/>
        <a:ea typeface="+mn-ea"/>
        <a:cs typeface="+mn-cs"/>
      </a:defRPr>
    </a:lvl8pPr>
    <a:lvl9pPr algn="l" defTabSz="914400" eaLnBrk="1" hangingPunct="1" latinLnBrk="0" marL="3657600" rtl="0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p="http://schemas.openxmlformats.org/presentationml/2006/main" xmlns:r="http://schemas.openxmlformats.org/officeDocument/2006/relationships" xmlns:a="http://schemas.openxmlformats.org/drawingml/2006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p="http://schemas.openxmlformats.org/presentationml/2006/main" xmlns:r="http://schemas.openxmlformats.org/officeDocument/2006/relationships" xmlns:a="http://schemas.openxmlformats.org/drawingml/2006/main" lastView="sldThumbnailView">
  <p:normalViewPr horzBarState="maximized">
    <p:restoredLeft sz="15987" autoAdjust="0"/>
    <p:restoredTop sz="94660"/>
  </p:normalViewPr>
  <p:slideViewPr>
    <p:cSldViewPr snapToGrid="0">
      <p:cViewPr varScale="1">
        <p:scale>
          <a:sx n="116" d="100"/>
          <a:sy n="116" d="100"/>
        </p:scale>
        <p:origin x="1446" y="108"/>
      </p:cViewPr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'1.0' encoding='UTF-8' standalone='yes'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slideMaster" Target="slideMasters/slideMaster2.xml"/><Relationship Id="rId3" Type="http://schemas.openxmlformats.org/officeDocument/2006/relationships/notesMaster" Target="notesMasters/notesMaster1.xml"/><Relationship Id="rId4" Type="http://schemas.openxmlformats.org/officeDocument/2006/relationships/slide" Target="slides/slide1.xml"/><Relationship Id="rId5" Type="http://schemas.openxmlformats.org/officeDocument/2006/relationships/slide" Target="slides/slide2.xml"/><Relationship Id="rId6" Type="http://schemas.openxmlformats.org/officeDocument/2006/relationships/slide" Target="slides/slide3.xml"/><Relationship Id="rId7" Type="http://schemas.openxmlformats.org/officeDocument/2006/relationships/slide" Target="slides/slide4.xml"/><Relationship Id="rId9" Type="http://schemas.openxmlformats.org/officeDocument/2006/relationships/slide" Target="slides/slide5.xml"/><Relationship Id="rId10" Type="http://schemas.openxmlformats.org/officeDocument/2006/relationships/slide" Target="slides/slide6.xml"/><Relationship Id="rId11" Type="http://schemas.openxmlformats.org/officeDocument/2006/relationships/slide" Target="slides/slide7.xml"/><Relationship Id="rId12" Type="http://schemas.openxmlformats.org/officeDocument/2006/relationships/slide" Target="slides/slide8.xml"/><Relationship Id="rId13" Type="http://schemas.openxmlformats.org/officeDocument/2006/relationships/slide" Target="slides/slide9.xml"/><Relationship Id="rId15" Type="http://schemas.openxmlformats.org/officeDocument/2006/relationships/tableStyles" Target="tableStyles.xml"/><Relationship Id="rId16" Type="http://schemas.openxmlformats.org/officeDocument/2006/relationships/presProps" Target="presProps.xml"/><Relationship Id="rId17" Type="http://schemas.openxmlformats.org/officeDocument/2006/relationships/viewProps" Target="viewProps.xml"/><Relationship Id="rId18" Type="http://schemas.openxmlformats.org/officeDocument/2006/relationships/theme" Target="theme/theme1.xml"/></Relationships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8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34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2" y="1"/>
            <a:ext cx="3076575" cy="512763"/>
          </a:xfrm>
          <a:prstGeom prst="rect"/>
          <a:noFill/>
          <a:ln w="9525">
            <a:noFill/>
            <a:miter lim="800000"/>
            <a:headEnd/>
            <a:tailEnd/>
          </a:ln>
          <a:effectLst/>
        </p:spPr>
        <p:txBody>
          <a:bodyPr anchor="t" anchorCtr="0" bIns="45745" compatLnSpc="1" lIns="91492" numCol="1" rIns="91492" tIns="45745" vert="horz" wrap="square">
            <a:prstTxWarp prst="textNoShape"/>
          </a:bodyPr>
          <a:lstStyle>
            <a:lvl1pPr algn="l">
              <a:defRPr sz="1100"/>
            </a:lvl1pPr>
          </a:lstStyle>
          <a:p>
            <a:endParaRPr lang="en-US"/>
          </a:p>
        </p:txBody>
      </p:sp>
      <p:sp>
        <p:nvSpPr>
          <p:cNvPr id="1048835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4021139" y="1"/>
            <a:ext cx="3076575" cy="512763"/>
          </a:xfrm>
          <a:prstGeom prst="rect"/>
          <a:noFill/>
          <a:ln w="9525">
            <a:noFill/>
            <a:miter lim="800000"/>
            <a:headEnd/>
            <a:tailEnd/>
          </a:ln>
          <a:effectLst/>
        </p:spPr>
        <p:txBody>
          <a:bodyPr anchor="t" anchorCtr="0" bIns="45745" compatLnSpc="1" lIns="91492" numCol="1" rIns="91492" tIns="45745" vert="horz" wrap="square">
            <a:prstTxWarp prst="textNoShape"/>
          </a:bodyPr>
          <a:lstStyle>
            <a:lvl1pPr algn="r">
              <a:defRPr sz="1100"/>
            </a:lvl1pPr>
          </a:lstStyle>
          <a:p>
            <a:endParaRPr lang="en-US"/>
          </a:p>
        </p:txBody>
      </p:sp>
      <p:sp>
        <p:nvSpPr>
          <p:cNvPr id="1048836" name="Rectangle 4"/>
          <p:cNvSpPr>
            <a:spLocks noChangeAspect="1" noRot="1" noGrp="1" noChangeArrowheads="1" noTextEdit="1"/>
          </p:cNvSpPr>
          <p:nvPr>
            <p:ph type="sldImg" idx="2"/>
          </p:nvPr>
        </p:nvSpPr>
        <p:spPr bwMode="auto">
          <a:xfrm>
            <a:off x="990600" y="766763"/>
            <a:ext cx="5118100" cy="3838575"/>
          </a:xfrm>
          <a:prstGeom prst="rect"/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</p:spPr>
      </p:sp>
      <p:sp>
        <p:nvSpPr>
          <p:cNvPr id="1048837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709614" y="4862514"/>
            <a:ext cx="5680075" cy="4605337"/>
          </a:xfrm>
          <a:prstGeom prst="rect"/>
          <a:noFill/>
          <a:ln w="9525">
            <a:noFill/>
            <a:miter lim="800000"/>
            <a:headEnd/>
            <a:tailEnd/>
          </a:ln>
          <a:effectLst/>
        </p:spPr>
        <p:txBody>
          <a:bodyPr anchor="t" anchorCtr="0" bIns="45745" compatLnSpc="1" lIns="91492" numCol="1" rIns="91492" tIns="45745" vert="horz" wrap="square">
            <a:prstTxWarp prst="textNoShape"/>
          </a:bodyPr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1048838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2" y="9720264"/>
            <a:ext cx="3076575" cy="512762"/>
          </a:xfrm>
          <a:prstGeom prst="rect"/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0" bIns="45745" compatLnSpc="1" lIns="91492" numCol="1" rIns="91492" tIns="45745" vert="horz" wrap="square">
            <a:prstTxWarp prst="textNoShape"/>
          </a:bodyPr>
          <a:lstStyle>
            <a:lvl1pPr algn="l">
              <a:defRPr sz="1100"/>
            </a:lvl1pPr>
          </a:lstStyle>
          <a:p>
            <a:endParaRPr lang="en-US"/>
          </a:p>
        </p:txBody>
      </p:sp>
      <p:sp>
        <p:nvSpPr>
          <p:cNvPr id="1048839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4021139" y="9720264"/>
            <a:ext cx="3076575" cy="512762"/>
          </a:xfrm>
          <a:prstGeom prst="rect"/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0" bIns="45745" compatLnSpc="1" lIns="91492" numCol="1" rIns="91492" tIns="45745" vert="horz" wrap="square">
            <a:prstTxWarp prst="textNoShape"/>
          </a:bodyPr>
          <a:lstStyle>
            <a:lvl1pPr algn="r">
              <a:defRPr sz="1100"/>
            </a:lvl1pPr>
          </a:lstStyle>
          <a:p>
            <a:fld id="{A9A0EA98-5831-4853-B862-C702E6EB345C}" type="slidenum">
              <a:rPr lang="en-US"/>
              <a:t>‹#›</a:t>
            </a:fld>
            <a:endParaRPr lang="en-US"/>
          </a:p>
        </p:txBody>
      </p:sp>
    </p:spTree>
  </p:cSld>
  <p:clrMap accent1="accent1" accent2="accent2" accent3="accent3" accent4="accent4" accent5="accent5" accent6="accent6" bg1="lt1" bg2="lt2" tx1="dk1" tx2="dk2" hlink="hlink" folHlink="folHlink"/>
  <p:notesStyle>
    <a:lvl1pPr algn="l" fontAlgn="base" rtl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1pPr>
    <a:lvl2pPr algn="l" fontAlgn="base" marL="457200" rtl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2pPr>
    <a:lvl3pPr algn="l" fontAlgn="base" marL="914400" rtl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3pPr>
    <a:lvl4pPr algn="l" fontAlgn="base" marL="1371600" rtl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4pPr>
    <a:lvl5pPr algn="l" fontAlgn="base" marL="1828800" rtl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5pPr>
    <a:lvl6pPr algn="l" defTabSz="914400" eaLnBrk="1" hangingPunct="1" latinLnBrk="0" marL="2286000" rtl="0">
      <a:defRPr sz="1200" kern="1200">
        <a:solidFill>
          <a:schemeClr val="tx1"/>
        </a:solidFill>
        <a:latin typeface="+mn-lt"/>
        <a:ea typeface="+mn-ea"/>
        <a:cs typeface="+mn-cs"/>
      </a:defRPr>
    </a:lvl6pPr>
    <a:lvl7pPr algn="l" defTabSz="914400" eaLnBrk="1" hangingPunct="1" latinLnBrk="0" marL="2743200" rtl="0">
      <a:defRPr sz="1200" kern="1200">
        <a:solidFill>
          <a:schemeClr val="tx1"/>
        </a:solidFill>
        <a:latin typeface="+mn-lt"/>
        <a:ea typeface="+mn-ea"/>
        <a:cs typeface="+mn-cs"/>
      </a:defRPr>
    </a:lvl7pPr>
    <a:lvl8pPr algn="l" defTabSz="914400" eaLnBrk="1" hangingPunct="1" latinLnBrk="0" marL="3200400" rtl="0">
      <a:defRPr sz="1200" kern="1200">
        <a:solidFill>
          <a:schemeClr val="tx1"/>
        </a:solidFill>
        <a:latin typeface="+mn-lt"/>
        <a:ea typeface="+mn-ea"/>
        <a:cs typeface="+mn-cs"/>
      </a:defRPr>
    </a:lvl8pPr>
    <a:lvl9pPr algn="l" defTabSz="914400" eaLnBrk="1" hangingPunct="1" latinLnBrk="0" marL="3657600" rtl="0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'1.0' encoding='UTF-8' standalone='yes'?>
<Relationships xmlns="http://schemas.openxmlformats.org/package/2006/relationships"><Relationship Id="rId1" Type="http://schemas.openxmlformats.org/officeDocument/2006/relationships/slide" Target="../slides/slide1.xml"/><Relationship Id="rId2" Type="http://schemas.openxmlformats.org/officeDocument/2006/relationships/notesMaster" Target="../notesMasters/notesMaster1.xml"/></Relationships>
</file>

<file path=ppt/notesSlides/_rels/notesSlide2.xml.rels><?xml version='1.0' encoding='UTF-8' standalone='yes'?>
<Relationships xmlns="http://schemas.openxmlformats.org/package/2006/relationships"><Relationship Id="rId1" Type="http://schemas.openxmlformats.org/officeDocument/2006/relationships/slide" Target="../slides/slide2.xml"/><Relationship Id="rId2" Type="http://schemas.openxmlformats.org/officeDocument/2006/relationships/notesMaster" Target="../notesMasters/notesMaster1.xml"/></Relationships>
</file>

<file path=ppt/notesSlides/_rels/notesSlide3.xml.rels><?xml version='1.0' encoding='UTF-8' standalone='yes'?>
<Relationships xmlns="http://schemas.openxmlformats.org/package/2006/relationships"><Relationship Id="rId1" Type="http://schemas.openxmlformats.org/officeDocument/2006/relationships/slide" Target="../slides/slide3.xml"/><Relationship Id="rId2" Type="http://schemas.openxmlformats.org/officeDocument/2006/relationships/notesMaster" Target="../notesMasters/notesMaster1.xml"/></Relationships>
</file>

<file path=ppt/notesSlides/_rels/notesSlide4.xml.rels><?xml version='1.0' encoding='UTF-8' standalone='yes'?>
<Relationships xmlns="http://schemas.openxmlformats.org/package/2006/relationships"><Relationship Id="rId1" Type="http://schemas.openxmlformats.org/officeDocument/2006/relationships/slide" Target="../slides/slide4.xml"/><Relationship Id="rId2" Type="http://schemas.openxmlformats.org/officeDocument/2006/relationships/notesMaster" Target="../notesMasters/notesMaster1.xml"/></Relationships>
</file>

<file path=ppt/notesSlides/_rels/notesSlide5.xml.rels><?xml version='1.0' encoding='UTF-8' standalone='yes'?>
<Relationships xmlns="http://schemas.openxmlformats.org/package/2006/relationships"><Relationship Id="rId1" Type="http://schemas.openxmlformats.org/officeDocument/2006/relationships/slide" Target="../slides/slide9.xml"/><Relationship Id="rId2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97" name="幻灯片图像占位符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48598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altLang="en-US" dirty="0" lang="zh-CN"/>
          </a:p>
        </p:txBody>
      </p:sp>
      <p:sp>
        <p:nvSpPr>
          <p:cNvPr id="1048599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85D0DACE-38E0-42D2-9336-2B707D34BC6D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3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28" name="幻灯片图像占位符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48629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altLang="en-US" dirty="0" lang="zh-CN"/>
          </a:p>
        </p:txBody>
      </p:sp>
      <p:sp>
        <p:nvSpPr>
          <p:cNvPr id="1048630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85D0DACE-38E0-42D2-9336-2B707D34BC6D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3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44" name="幻灯片图像占位符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48645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altLang="en-US" dirty="0" lang="zh-CN"/>
          </a:p>
        </p:txBody>
      </p:sp>
      <p:sp>
        <p:nvSpPr>
          <p:cNvPr id="1048646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85D0DACE-38E0-42D2-9336-2B707D34BC6D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4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49" name="幻灯片图像占位符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48650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altLang="en-US" dirty="0" lang="zh-CN"/>
          </a:p>
        </p:txBody>
      </p:sp>
      <p:sp>
        <p:nvSpPr>
          <p:cNvPr id="1048651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85D0DACE-38E0-42D2-9336-2B707D34BC6D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5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31" name="幻灯片图像占位符 1"/>
          <p:cNvSpPr>
            <a:spLocks noChangeAspect="1" noRot="1" noGrp="1"/>
          </p:cNvSpPr>
          <p:nvPr>
            <p:ph type="sldImg"/>
          </p:nvPr>
        </p:nvSpPr>
        <p:spPr/>
      </p:sp>
      <p:sp>
        <p:nvSpPr>
          <p:cNvPr id="1048732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p>
            <a:endParaRPr altLang="en-US" dirty="0" lang="zh-CN"/>
          </a:p>
        </p:txBody>
      </p:sp>
      <p:sp>
        <p:nvSpPr>
          <p:cNvPr id="1048733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p>
            <a:fld id="{85D0DACE-38E0-42D2-9336-2B707D34BC6D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'1.0' encoding='UTF-8' standalone='yes'?>
<Relationships xmlns="http://schemas.openxmlformats.org/package/2006/relationships"><Relationship Id="rId1" Type="http://schemas.openxmlformats.org/officeDocument/2006/relationships/tags" Target="../tags/tag1.xml"/><Relationship Id="rId2" Type="http://schemas.openxmlformats.org/officeDocument/2006/relationships/tags" Target="../tags/tag2.xml"/><Relationship Id="rId3" Type="http://schemas.openxmlformats.org/officeDocument/2006/relationships/tags" Target="../tags/tag3.xml"/><Relationship Id="rId4" Type="http://schemas.openxmlformats.org/officeDocument/2006/relationships/tags" Target="../tags/tag4.xml"/><Relationship Id="rId5" Type="http://schemas.openxmlformats.org/officeDocument/2006/relationships/tags" Target="../tags/tag5.xml"/><Relationship Id="rId6" Type="http://schemas.openxmlformats.org/officeDocument/2006/relationships/tags" Target="../tags/tag6.xml"/><Relationship Id="rId7" Type="http://schemas.openxmlformats.org/officeDocument/2006/relationships/tags" Target="../tags/tag7.xml"/><Relationship Id="rId8" Type="http://schemas.openxmlformats.org/officeDocument/2006/relationships/tags" Target="../tags/tag8.xml"/><Relationship Id="rId9" Type="http://schemas.openxmlformats.org/officeDocument/2006/relationships/tags" Target="../tags/tag9.xml"/><Relationship Id="rId10" Type="http://schemas.openxmlformats.org/officeDocument/2006/relationships/tags" Target="../tags/tag10.xml"/><Relationship Id="rId11" Type="http://schemas.openxmlformats.org/officeDocument/2006/relationships/tags" Target="../tags/tag11.xml"/><Relationship Id="rId12" Type="http://schemas.openxmlformats.org/officeDocument/2006/relationships/tags" Target="../tags/tag12.xml"/><Relationship Id="rId13" Type="http://schemas.openxmlformats.org/officeDocument/2006/relationships/slideMaster" Target="../slideMasters/slideMaster2.xml"/></Relationships>
</file>

<file path=ppt/slideLayouts/_rels/slideLayout13.xml.rels><?xml version='1.0' encoding='UTF-8' standalone='yes'?>
<Relationships xmlns="http://schemas.openxmlformats.org/package/2006/relationships"><Relationship Id="rId1" Type="http://schemas.openxmlformats.org/officeDocument/2006/relationships/tags" Target="../tags/tag13.xml"/><Relationship Id="rId2" Type="http://schemas.openxmlformats.org/officeDocument/2006/relationships/tags" Target="../tags/tag14.xml"/><Relationship Id="rId3" Type="http://schemas.openxmlformats.org/officeDocument/2006/relationships/tags" Target="../tags/tag15.xml"/><Relationship Id="rId4" Type="http://schemas.openxmlformats.org/officeDocument/2006/relationships/tags" Target="../tags/tag16.xml"/><Relationship Id="rId5" Type="http://schemas.openxmlformats.org/officeDocument/2006/relationships/tags" Target="../tags/tag17.xml"/><Relationship Id="rId6" Type="http://schemas.openxmlformats.org/officeDocument/2006/relationships/slideMaster" Target="../slideMasters/slideMaster2.xml"/></Relationships>
</file>

<file path=ppt/slideLayouts/_rels/slideLayout14.xml.rels><?xml version='1.0' encoding='UTF-8' standalone='yes'?>
<Relationships xmlns="http://schemas.openxmlformats.org/package/2006/relationships"><Relationship Id="rId1" Type="http://schemas.openxmlformats.org/officeDocument/2006/relationships/tags" Target="../tags/tag18.xml"/><Relationship Id="rId2" Type="http://schemas.openxmlformats.org/officeDocument/2006/relationships/tags" Target="../tags/tag19.xml"/><Relationship Id="rId3" Type="http://schemas.openxmlformats.org/officeDocument/2006/relationships/tags" Target="../tags/tag20.xml"/><Relationship Id="rId4" Type="http://schemas.openxmlformats.org/officeDocument/2006/relationships/tags" Target="../tags/tag21.xml"/><Relationship Id="rId5" Type="http://schemas.openxmlformats.org/officeDocument/2006/relationships/tags" Target="../tags/tag22.xml"/><Relationship Id="rId6" Type="http://schemas.openxmlformats.org/officeDocument/2006/relationships/tags" Target="../tags/tag23.xml"/><Relationship Id="rId7" Type="http://schemas.openxmlformats.org/officeDocument/2006/relationships/tags" Target="../tags/tag24.xml"/><Relationship Id="rId8" Type="http://schemas.openxmlformats.org/officeDocument/2006/relationships/tags" Target="../tags/tag25.xml"/><Relationship Id="rId9" Type="http://schemas.openxmlformats.org/officeDocument/2006/relationships/tags" Target="../tags/tag26.xml"/><Relationship Id="rId10" Type="http://schemas.openxmlformats.org/officeDocument/2006/relationships/tags" Target="../tags/tag27.xml"/><Relationship Id="rId11" Type="http://schemas.openxmlformats.org/officeDocument/2006/relationships/tags" Target="../tags/tag28.xml"/><Relationship Id="rId12" Type="http://schemas.openxmlformats.org/officeDocument/2006/relationships/slideMaster" Target="../slideMasters/slideMaster2.xml"/></Relationships>
</file>

<file path=ppt/slideLayouts/_rels/slideLayout15.xml.rels><?xml version='1.0' encoding='UTF-8' standalone='yes'?>
<Relationships xmlns="http://schemas.openxmlformats.org/package/2006/relationships"><Relationship Id="rId1" Type="http://schemas.openxmlformats.org/officeDocument/2006/relationships/tags" Target="../tags/tag29.xml"/><Relationship Id="rId2" Type="http://schemas.openxmlformats.org/officeDocument/2006/relationships/tags" Target="../tags/tag30.xml"/><Relationship Id="rId3" Type="http://schemas.openxmlformats.org/officeDocument/2006/relationships/tags" Target="../tags/tag31.xml"/><Relationship Id="rId4" Type="http://schemas.openxmlformats.org/officeDocument/2006/relationships/tags" Target="../tags/tag32.xml"/><Relationship Id="rId5" Type="http://schemas.openxmlformats.org/officeDocument/2006/relationships/tags" Target="../tags/tag33.xml"/><Relationship Id="rId6" Type="http://schemas.openxmlformats.org/officeDocument/2006/relationships/tags" Target="../tags/tag34.xml"/><Relationship Id="rId7" Type="http://schemas.openxmlformats.org/officeDocument/2006/relationships/tags" Target="../tags/tag35.xml"/><Relationship Id="rId8" Type="http://schemas.openxmlformats.org/officeDocument/2006/relationships/tags" Target="../tags/tag36.xml"/><Relationship Id="rId9" Type="http://schemas.openxmlformats.org/officeDocument/2006/relationships/tags" Target="../tags/tag37.xml"/><Relationship Id="rId10" Type="http://schemas.openxmlformats.org/officeDocument/2006/relationships/tags" Target="../tags/tag38.xml"/><Relationship Id="rId11" Type="http://schemas.openxmlformats.org/officeDocument/2006/relationships/tags" Target="../tags/tag39.xml"/><Relationship Id="rId12" Type="http://schemas.openxmlformats.org/officeDocument/2006/relationships/slideMaster" Target="../slideMasters/slideMaster2.xml"/></Relationships>
</file>

<file path=ppt/slideLayouts/_rels/slideLayout16.xml.rels><?xml version='1.0' encoding='UTF-8' standalone='yes'?>
<Relationships xmlns="http://schemas.openxmlformats.org/package/2006/relationships"><Relationship Id="rId1" Type="http://schemas.openxmlformats.org/officeDocument/2006/relationships/tags" Target="../tags/tag40.xml"/><Relationship Id="rId2" Type="http://schemas.openxmlformats.org/officeDocument/2006/relationships/tags" Target="../tags/tag41.xml"/><Relationship Id="rId3" Type="http://schemas.openxmlformats.org/officeDocument/2006/relationships/tags" Target="../tags/tag42.xml"/><Relationship Id="rId4" Type="http://schemas.openxmlformats.org/officeDocument/2006/relationships/tags" Target="../tags/tag43.xml"/><Relationship Id="rId5" Type="http://schemas.openxmlformats.org/officeDocument/2006/relationships/tags" Target="../tags/tag44.xml"/><Relationship Id="rId6" Type="http://schemas.openxmlformats.org/officeDocument/2006/relationships/tags" Target="../tags/tag45.xml"/><Relationship Id="rId7" Type="http://schemas.openxmlformats.org/officeDocument/2006/relationships/slideMaster" Target="../slideMasters/slideMaster2.xml"/></Relationships>
</file>

<file path=ppt/slideLayouts/_rels/slideLayout17.xml.rels><?xml version='1.0' encoding='UTF-8' standalone='yes'?>
<Relationships xmlns="http://schemas.openxmlformats.org/package/2006/relationships"><Relationship Id="rId1" Type="http://schemas.openxmlformats.org/officeDocument/2006/relationships/tags" Target="../tags/tag46.xml"/><Relationship Id="rId2" Type="http://schemas.openxmlformats.org/officeDocument/2006/relationships/tags" Target="../tags/tag47.xml"/><Relationship Id="rId3" Type="http://schemas.openxmlformats.org/officeDocument/2006/relationships/tags" Target="../tags/tag48.xml"/><Relationship Id="rId4" Type="http://schemas.openxmlformats.org/officeDocument/2006/relationships/tags" Target="../tags/tag49.xml"/><Relationship Id="rId5" Type="http://schemas.openxmlformats.org/officeDocument/2006/relationships/tags" Target="../tags/tag50.xml"/><Relationship Id="rId6" Type="http://schemas.openxmlformats.org/officeDocument/2006/relationships/tags" Target="../tags/tag51.xml"/><Relationship Id="rId7" Type="http://schemas.openxmlformats.org/officeDocument/2006/relationships/tags" Target="../tags/tag52.xml"/><Relationship Id="rId8" Type="http://schemas.openxmlformats.org/officeDocument/2006/relationships/tags" Target="../tags/tag53.xml"/><Relationship Id="rId9" Type="http://schemas.openxmlformats.org/officeDocument/2006/relationships/slideMaster" Target="../slideMasters/slideMaster2.xml"/></Relationships>
</file>

<file path=ppt/slideLayouts/_rels/slideLayout18.xml.rels><?xml version='1.0' encoding='UTF-8' standalone='yes'?>
<Relationships xmlns="http://schemas.openxmlformats.org/package/2006/relationships"><Relationship Id="rId1" Type="http://schemas.openxmlformats.org/officeDocument/2006/relationships/tags" Target="../tags/tag54.xml"/><Relationship Id="rId2" Type="http://schemas.openxmlformats.org/officeDocument/2006/relationships/tags" Target="../tags/tag55.xml"/><Relationship Id="rId3" Type="http://schemas.openxmlformats.org/officeDocument/2006/relationships/tags" Target="../tags/tag56.xml"/><Relationship Id="rId4" Type="http://schemas.openxmlformats.org/officeDocument/2006/relationships/tags" Target="../tags/tag57.xml"/><Relationship Id="rId5" Type="http://schemas.openxmlformats.org/officeDocument/2006/relationships/slideMaster" Target="../slideMasters/slideMaster2.xml"/></Relationships>
</file>

<file path=ppt/slideLayouts/_rels/slideLayout19.xml.rels><?xml version='1.0' encoding='UTF-8' standalone='yes'?>
<Relationships xmlns="http://schemas.openxmlformats.org/package/2006/relationships"><Relationship Id="rId1" Type="http://schemas.openxmlformats.org/officeDocument/2006/relationships/tags" Target="../tags/tag58.xml"/><Relationship Id="rId2" Type="http://schemas.openxmlformats.org/officeDocument/2006/relationships/tags" Target="../tags/tag59.xml"/><Relationship Id="rId3" Type="http://schemas.openxmlformats.org/officeDocument/2006/relationships/tags" Target="../tags/tag60.xml"/><Relationship Id="rId4" Type="http://schemas.openxmlformats.org/officeDocument/2006/relationships/slideMaster" Target="../slideMasters/slideMaster2.xml"/></Relationships>
</file>

<file path=ppt/slideLayouts/_rels/slideLayout20.xml.rels><?xml version='1.0' encoding='UTF-8' standalone='yes'?>
<Relationships xmlns="http://schemas.openxmlformats.org/package/2006/relationships"><Relationship Id="rId1" Type="http://schemas.openxmlformats.org/officeDocument/2006/relationships/tags" Target="../tags/tag61.xml"/><Relationship Id="rId2" Type="http://schemas.openxmlformats.org/officeDocument/2006/relationships/tags" Target="../tags/tag62.xml"/><Relationship Id="rId3" Type="http://schemas.openxmlformats.org/officeDocument/2006/relationships/tags" Target="../tags/tag63.xml"/><Relationship Id="rId4" Type="http://schemas.openxmlformats.org/officeDocument/2006/relationships/tags" Target="../tags/tag64.xml"/><Relationship Id="rId5" Type="http://schemas.openxmlformats.org/officeDocument/2006/relationships/slideMaster" Target="../slideMasters/slideMaster2.xml"/></Relationships>
</file>

<file path=ppt/slideLayouts/_rels/slideLayout21.xml.rels><?xml version='1.0' encoding='UTF-8' standalone='yes'?>
<Relationships xmlns="http://schemas.openxmlformats.org/package/2006/relationships"><Relationship Id="rId1" Type="http://schemas.openxmlformats.org/officeDocument/2006/relationships/tags" Target="../tags/tag65.xml"/><Relationship Id="rId2" Type="http://schemas.openxmlformats.org/officeDocument/2006/relationships/tags" Target="../tags/tag66.xml"/><Relationship Id="rId3" Type="http://schemas.openxmlformats.org/officeDocument/2006/relationships/tags" Target="../tags/tag67.xml"/><Relationship Id="rId4" Type="http://schemas.openxmlformats.org/officeDocument/2006/relationships/tags" Target="../tags/tag68.xml"/><Relationship Id="rId5" Type="http://schemas.openxmlformats.org/officeDocument/2006/relationships/tags" Target="../tags/tag69.xml"/><Relationship Id="rId6" Type="http://schemas.openxmlformats.org/officeDocument/2006/relationships/slideMaster" Target="../slideMasters/slideMaster2.xml"/></Relationships>
</file>

<file path=ppt/slideLayouts/_rels/slideLayout22.xml.rels><?xml version='1.0' encoding='UTF-8' standalone='yes'?>
<Relationships xmlns="http://schemas.openxmlformats.org/package/2006/relationships"><Relationship Id="rId1" Type="http://schemas.openxmlformats.org/officeDocument/2006/relationships/tags" Target="../tags/tag70.xml"/><Relationship Id="rId2" Type="http://schemas.openxmlformats.org/officeDocument/2006/relationships/tags" Target="../tags/tag71.xml"/><Relationship Id="rId3" Type="http://schemas.openxmlformats.org/officeDocument/2006/relationships/tags" Target="../tags/tag72.xml"/><Relationship Id="rId4" Type="http://schemas.openxmlformats.org/officeDocument/2006/relationships/tags" Target="../tags/tag73.xml"/><Relationship Id="rId5" Type="http://schemas.openxmlformats.org/officeDocument/2006/relationships/tags" Target="../tags/tag74.xml"/><Relationship Id="rId6" Type="http://schemas.openxmlformats.org/officeDocument/2006/relationships/tags" Target="../tags/tag75.xml"/><Relationship Id="rId7" Type="http://schemas.openxmlformats.org/officeDocument/2006/relationships/tags" Target="../tags/tag76.xml"/><Relationship Id="rId8" Type="http://schemas.openxmlformats.org/officeDocument/2006/relationships/tags" Target="../tags/tag77.xml"/><Relationship Id="rId9" Type="http://schemas.openxmlformats.org/officeDocument/2006/relationships/tags" Target="../tags/tag78.xml"/><Relationship Id="rId10" Type="http://schemas.openxmlformats.org/officeDocument/2006/relationships/tags" Target="../tags/tag79.xml"/><Relationship Id="rId11" Type="http://schemas.openxmlformats.org/officeDocument/2006/relationships/tags" Target="../tags/tag80.xml"/><Relationship Id="rId12" Type="http://schemas.openxmlformats.org/officeDocument/2006/relationships/slideMaster" Target="../slideMasters/slideMaster2.xml"/></Relationships>
</file>

<file path=ppt/slideLayouts/_rels/slideLayout2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title">
  <p:cSld name="标题幻灯片">
    <p:spTree>
      <p:nvGrpSpPr>
        <p:cNvPr id="7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76" name="Title 1"/>
          <p:cNvSpPr>
            <a:spLocks noGrp="1"/>
          </p:cNvSpPr>
          <p:nvPr>
            <p:ph type="ctrTitle"/>
          </p:nvPr>
        </p:nvSpPr>
        <p:spPr>
          <a:xfrm>
            <a:off x="914400" y="1122363"/>
            <a:ext cx="103632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777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algn="ctr" indent="0" marL="0">
              <a:buNone/>
              <a:defRPr sz="2400"/>
            </a:lvl1pPr>
            <a:lvl2pPr algn="ctr" indent="0" marL="457200">
              <a:buNone/>
              <a:defRPr sz="2000"/>
            </a:lvl2pPr>
            <a:lvl3pPr algn="ctr" indent="0" marL="914400">
              <a:buNone/>
              <a:defRPr sz="1800"/>
            </a:lvl3pPr>
            <a:lvl4pPr algn="ctr" indent="0" marL="1371600">
              <a:buNone/>
              <a:defRPr sz="1600"/>
            </a:lvl4pPr>
            <a:lvl5pPr algn="ctr" indent="0" marL="1828800">
              <a:buNone/>
              <a:defRPr sz="1600"/>
            </a:lvl5pPr>
            <a:lvl6pPr algn="ctr" indent="0" marL="2286000">
              <a:buNone/>
              <a:defRPr sz="1600"/>
            </a:lvl6pPr>
            <a:lvl7pPr algn="ctr" indent="0" marL="2743200">
              <a:buNone/>
              <a:defRPr sz="1600"/>
            </a:lvl7pPr>
            <a:lvl8pPr algn="ctr" indent="0" marL="3200400">
              <a:buNone/>
              <a:defRPr sz="1600"/>
            </a:lvl8pPr>
            <a:lvl9pPr algn="ctr" indent="0" marL="3657600">
              <a:buNone/>
              <a:defRPr sz="1600"/>
            </a:lvl9pPr>
          </a:lstStyle>
          <a:p>
            <a:r>
              <a:rPr altLang="en-US" lang="zh-CN" smtClean="0"/>
              <a:t>单击此处编辑母版副标题样式</a:t>
            </a:r>
            <a:endParaRPr dirty="0" lang="en-US"/>
          </a:p>
        </p:txBody>
      </p:sp>
      <p:sp>
        <p:nvSpPr>
          <p:cNvPr id="1048778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779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780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标题和内容">
    <p:spTree>
      <p:nvGrpSpPr>
        <p:cNvPr id="7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90" name="Title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791" name="Content Placeholder 2"/>
          <p:cNvSpPr>
            <a:spLocks noGrp="1"/>
          </p:cNvSpPr>
          <p:nvPr>
            <p:ph idx="1"/>
          </p:nvPr>
        </p:nvSpPr>
        <p:spPr/>
        <p:txBody>
          <a:bodyPr/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  <a:p>
            <a:pPr lvl="1"/>
            <a:r>
              <a:rPr altLang="en-US" lang="zh-CN" smtClean="0"/>
              <a:t>第二级</a:t>
            </a:r>
            <a:endParaRPr altLang="en-US" lang="zh-CN" smtClean="0"/>
          </a:p>
          <a:p>
            <a:pPr lvl="2"/>
            <a:r>
              <a:rPr altLang="en-US" lang="zh-CN" smtClean="0"/>
              <a:t>第三级</a:t>
            </a:r>
            <a:endParaRPr altLang="en-US" lang="zh-CN" smtClean="0"/>
          </a:p>
          <a:p>
            <a:pPr lvl="3"/>
            <a:r>
              <a:rPr altLang="en-US" lang="zh-CN" smtClean="0"/>
              <a:t>第四级</a:t>
            </a:r>
            <a:endParaRPr altLang="en-US" lang="zh-CN" smtClean="0"/>
          </a:p>
          <a:p>
            <a:pPr lvl="4"/>
            <a:r>
              <a:rPr altLang="en-US" lang="zh-CN" smtClean="0"/>
              <a:t>第五级</a:t>
            </a:r>
            <a:endParaRPr dirty="0" lang="en-US"/>
          </a:p>
        </p:txBody>
      </p:sp>
      <p:sp>
        <p:nvSpPr>
          <p:cNvPr id="1048792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793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794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secHead">
  <p:cSld name="节标题">
    <p:spTree>
      <p:nvGrpSpPr>
        <p:cNvPr id="7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06" name="Title 1"/>
          <p:cNvSpPr>
            <a:spLocks noGrp="1"/>
          </p:cNvSpPr>
          <p:nvPr>
            <p:ph type="title"/>
          </p:nvPr>
        </p:nvSpPr>
        <p:spPr>
          <a:xfrm>
            <a:off x="831851" y="1709739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807" name="Text Placeholder 2"/>
          <p:cNvSpPr>
            <a:spLocks noGrp="1"/>
          </p:cNvSpPr>
          <p:nvPr>
            <p:ph type="body" idx="1"/>
          </p:nvPr>
        </p:nvSpPr>
        <p:spPr>
          <a:xfrm>
            <a:off x="831851" y="4589464"/>
            <a:ext cx="10515600" cy="1500187"/>
          </a:xfrm>
        </p:spPr>
        <p:txBody>
          <a:bodyPr/>
          <a:lstStyle>
            <a:lvl1pPr indent="0" marL="0">
              <a:buNone/>
              <a:defRPr sz="2400">
                <a:solidFill>
                  <a:schemeClr val="tx1"/>
                </a:solidFill>
              </a:defRPr>
            </a:lvl1pPr>
            <a:lvl2pPr indent="0" marL="45720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indent="0" marL="91440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indent="0" marL="137160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indent="0" marL="182880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indent="0" marL="228600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indent="0" marL="274320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indent="0" marL="320040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indent="0" marL="365760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</p:txBody>
      </p:sp>
      <p:sp>
        <p:nvSpPr>
          <p:cNvPr id="1048808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809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810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twoObj">
  <p:cSld name="两栏内容">
    <p:spTree>
      <p:nvGrpSpPr>
        <p:cNvPr id="7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11" name="Title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812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  <a:p>
            <a:pPr lvl="1"/>
            <a:r>
              <a:rPr altLang="en-US" lang="zh-CN" smtClean="0"/>
              <a:t>第二级</a:t>
            </a:r>
            <a:endParaRPr altLang="en-US" lang="zh-CN" smtClean="0"/>
          </a:p>
          <a:p>
            <a:pPr lvl="2"/>
            <a:r>
              <a:rPr altLang="en-US" lang="zh-CN" smtClean="0"/>
              <a:t>第三级</a:t>
            </a:r>
            <a:endParaRPr altLang="en-US" lang="zh-CN" smtClean="0"/>
          </a:p>
          <a:p>
            <a:pPr lvl="3"/>
            <a:r>
              <a:rPr altLang="en-US" lang="zh-CN" smtClean="0"/>
              <a:t>第四级</a:t>
            </a:r>
            <a:endParaRPr altLang="en-US" lang="zh-CN" smtClean="0"/>
          </a:p>
          <a:p>
            <a:pPr lvl="4"/>
            <a:r>
              <a:rPr altLang="en-US" lang="zh-CN" smtClean="0"/>
              <a:t>第五级</a:t>
            </a:r>
            <a:endParaRPr dirty="0" lang="en-US"/>
          </a:p>
        </p:txBody>
      </p:sp>
      <p:sp>
        <p:nvSpPr>
          <p:cNvPr id="1048813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  <a:p>
            <a:pPr lvl="1"/>
            <a:r>
              <a:rPr altLang="en-US" lang="zh-CN" smtClean="0"/>
              <a:t>第二级</a:t>
            </a:r>
            <a:endParaRPr altLang="en-US" lang="zh-CN" smtClean="0"/>
          </a:p>
          <a:p>
            <a:pPr lvl="2"/>
            <a:r>
              <a:rPr altLang="en-US" lang="zh-CN" smtClean="0"/>
              <a:t>第三级</a:t>
            </a:r>
            <a:endParaRPr altLang="en-US" lang="zh-CN" smtClean="0"/>
          </a:p>
          <a:p>
            <a:pPr lvl="3"/>
            <a:r>
              <a:rPr altLang="en-US" lang="zh-CN" smtClean="0"/>
              <a:t>第四级</a:t>
            </a:r>
            <a:endParaRPr altLang="en-US" lang="zh-CN" smtClean="0"/>
          </a:p>
          <a:p>
            <a:pPr lvl="4"/>
            <a:r>
              <a:rPr altLang="en-US" lang="zh-CN" smtClean="0"/>
              <a:t>第五级</a:t>
            </a:r>
            <a:endParaRPr dirty="0" lang="en-US"/>
          </a:p>
        </p:txBody>
      </p:sp>
      <p:sp>
        <p:nvSpPr>
          <p:cNvPr id="1048814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815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816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twoTxTwoObj">
  <p:cSld name="比较">
    <p:spTree>
      <p:nvGrpSpPr>
        <p:cNvPr id="8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17" name="Title 1"/>
          <p:cNvSpPr>
            <a:spLocks noGrp="1"/>
          </p:cNvSpPr>
          <p:nvPr>
            <p:ph type="title"/>
          </p:nvPr>
        </p:nvSpPr>
        <p:spPr>
          <a:xfrm>
            <a:off x="839788" y="365126"/>
            <a:ext cx="10515600" cy="1325563"/>
          </a:xfrm>
        </p:spPr>
        <p:txBody>
          <a:bodyPr/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818" name="Text Placeholder 2"/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5157787" cy="823912"/>
          </a:xfrm>
        </p:spPr>
        <p:txBody>
          <a:bodyPr anchor="b"/>
          <a:lstStyle>
            <a:lvl1pPr indent="0" marL="0">
              <a:buNone/>
              <a:defRPr b="1" sz="2400"/>
            </a:lvl1pPr>
            <a:lvl2pPr indent="0" marL="457200">
              <a:buNone/>
              <a:defRPr b="1" sz="2000"/>
            </a:lvl2pPr>
            <a:lvl3pPr indent="0" marL="914400">
              <a:buNone/>
              <a:defRPr b="1" sz="1800"/>
            </a:lvl3pPr>
            <a:lvl4pPr indent="0" marL="1371600">
              <a:buNone/>
              <a:defRPr b="1" sz="1600"/>
            </a:lvl4pPr>
            <a:lvl5pPr indent="0" marL="1828800">
              <a:buNone/>
              <a:defRPr b="1" sz="1600"/>
            </a:lvl5pPr>
            <a:lvl6pPr indent="0" marL="2286000">
              <a:buNone/>
              <a:defRPr b="1" sz="1600"/>
            </a:lvl6pPr>
            <a:lvl7pPr indent="0" marL="2743200">
              <a:buNone/>
              <a:defRPr b="1" sz="1600"/>
            </a:lvl7pPr>
            <a:lvl8pPr indent="0" marL="3200400">
              <a:buNone/>
              <a:defRPr b="1" sz="1600"/>
            </a:lvl8pPr>
            <a:lvl9pPr indent="0" marL="3657600">
              <a:buNone/>
              <a:defRPr b="1" sz="1600"/>
            </a:lvl9pPr>
          </a:lstStyle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</p:txBody>
      </p:sp>
      <p:sp>
        <p:nvSpPr>
          <p:cNvPr id="1048819" name="Content Placeholder 3"/>
          <p:cNvSpPr>
            <a:spLocks noGrp="1"/>
          </p:cNvSpPr>
          <p:nvPr>
            <p:ph sz="half" idx="2"/>
          </p:nvPr>
        </p:nvSpPr>
        <p:spPr>
          <a:xfrm>
            <a:off x="839789" y="2505075"/>
            <a:ext cx="5157787" cy="3684588"/>
          </a:xfrm>
        </p:spPr>
        <p:txBody>
          <a:bodyPr/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  <a:p>
            <a:pPr lvl="1"/>
            <a:r>
              <a:rPr altLang="en-US" lang="zh-CN" smtClean="0"/>
              <a:t>第二级</a:t>
            </a:r>
            <a:endParaRPr altLang="en-US" lang="zh-CN" smtClean="0"/>
          </a:p>
          <a:p>
            <a:pPr lvl="2"/>
            <a:r>
              <a:rPr altLang="en-US" lang="zh-CN" smtClean="0"/>
              <a:t>第三级</a:t>
            </a:r>
            <a:endParaRPr altLang="en-US" lang="zh-CN" smtClean="0"/>
          </a:p>
          <a:p>
            <a:pPr lvl="3"/>
            <a:r>
              <a:rPr altLang="en-US" lang="zh-CN" smtClean="0"/>
              <a:t>第四级</a:t>
            </a:r>
            <a:endParaRPr altLang="en-US" lang="zh-CN" smtClean="0"/>
          </a:p>
          <a:p>
            <a:pPr lvl="4"/>
            <a:r>
              <a:rPr altLang="en-US" lang="zh-CN" smtClean="0"/>
              <a:t>第五级</a:t>
            </a:r>
            <a:endParaRPr dirty="0" lang="en-US"/>
          </a:p>
        </p:txBody>
      </p:sp>
      <p:sp>
        <p:nvSpPr>
          <p:cNvPr id="1048820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indent="0" marL="0">
              <a:buNone/>
              <a:defRPr b="1" sz="2400"/>
            </a:lvl1pPr>
            <a:lvl2pPr indent="0" marL="457200">
              <a:buNone/>
              <a:defRPr b="1" sz="2000"/>
            </a:lvl2pPr>
            <a:lvl3pPr indent="0" marL="914400">
              <a:buNone/>
              <a:defRPr b="1" sz="1800"/>
            </a:lvl3pPr>
            <a:lvl4pPr indent="0" marL="1371600">
              <a:buNone/>
              <a:defRPr b="1" sz="1600"/>
            </a:lvl4pPr>
            <a:lvl5pPr indent="0" marL="1828800">
              <a:buNone/>
              <a:defRPr b="1" sz="1600"/>
            </a:lvl5pPr>
            <a:lvl6pPr indent="0" marL="2286000">
              <a:buNone/>
              <a:defRPr b="1" sz="1600"/>
            </a:lvl6pPr>
            <a:lvl7pPr indent="0" marL="2743200">
              <a:buNone/>
              <a:defRPr b="1" sz="1600"/>
            </a:lvl7pPr>
            <a:lvl8pPr indent="0" marL="3200400">
              <a:buNone/>
              <a:defRPr b="1" sz="1600"/>
            </a:lvl8pPr>
            <a:lvl9pPr indent="0" marL="3657600">
              <a:buNone/>
              <a:defRPr b="1" sz="1600"/>
            </a:lvl9pPr>
          </a:lstStyle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</p:txBody>
      </p:sp>
      <p:sp>
        <p:nvSpPr>
          <p:cNvPr id="1048821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  <a:p>
            <a:pPr lvl="1"/>
            <a:r>
              <a:rPr altLang="en-US" lang="zh-CN" smtClean="0"/>
              <a:t>第二级</a:t>
            </a:r>
            <a:endParaRPr altLang="en-US" lang="zh-CN" smtClean="0"/>
          </a:p>
          <a:p>
            <a:pPr lvl="2"/>
            <a:r>
              <a:rPr altLang="en-US" lang="zh-CN" smtClean="0"/>
              <a:t>第三级</a:t>
            </a:r>
            <a:endParaRPr altLang="en-US" lang="zh-CN" smtClean="0"/>
          </a:p>
          <a:p>
            <a:pPr lvl="3"/>
            <a:r>
              <a:rPr altLang="en-US" lang="zh-CN" smtClean="0"/>
              <a:t>第四级</a:t>
            </a:r>
            <a:endParaRPr altLang="en-US" lang="zh-CN" smtClean="0"/>
          </a:p>
          <a:p>
            <a:pPr lvl="4"/>
            <a:r>
              <a:rPr altLang="en-US" lang="zh-CN" smtClean="0"/>
              <a:t>第五级</a:t>
            </a:r>
            <a:endParaRPr dirty="0" lang="en-US"/>
          </a:p>
        </p:txBody>
      </p:sp>
      <p:sp>
        <p:nvSpPr>
          <p:cNvPr id="1048822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823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824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titleOnly">
  <p:cSld name="仅标题">
    <p:spTree>
      <p:nvGrpSpPr>
        <p:cNvPr id="7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81" name="Title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782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783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784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blank">
  <p:cSld name="空白">
    <p:spTree>
      <p:nvGrpSpPr>
        <p:cNvPr id="8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25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826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827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Tx">
  <p:cSld name="内容与标题">
    <p:spTree>
      <p:nvGrpSpPr>
        <p:cNvPr id="8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28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829" name="Content Placeholder 2"/>
          <p:cNvSpPr>
            <a:spLocks noGrp="1"/>
          </p:cNvSpPr>
          <p:nvPr>
            <p:ph idx="1"/>
          </p:nvPr>
        </p:nvSpPr>
        <p:spPr>
          <a:xfrm>
            <a:off x="5183188" y="987426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  <a:p>
            <a:pPr lvl="1"/>
            <a:r>
              <a:rPr altLang="en-US" lang="zh-CN" smtClean="0"/>
              <a:t>第二级</a:t>
            </a:r>
            <a:endParaRPr altLang="en-US" lang="zh-CN" smtClean="0"/>
          </a:p>
          <a:p>
            <a:pPr lvl="2"/>
            <a:r>
              <a:rPr altLang="en-US" lang="zh-CN" smtClean="0"/>
              <a:t>第三级</a:t>
            </a:r>
            <a:endParaRPr altLang="en-US" lang="zh-CN" smtClean="0"/>
          </a:p>
          <a:p>
            <a:pPr lvl="3"/>
            <a:r>
              <a:rPr altLang="en-US" lang="zh-CN" smtClean="0"/>
              <a:t>第四级</a:t>
            </a:r>
            <a:endParaRPr altLang="en-US" lang="zh-CN" smtClean="0"/>
          </a:p>
          <a:p>
            <a:pPr lvl="4"/>
            <a:r>
              <a:rPr altLang="en-US" lang="zh-CN" smtClean="0"/>
              <a:t>第五级</a:t>
            </a:r>
            <a:endParaRPr dirty="0" lang="en-US"/>
          </a:p>
        </p:txBody>
      </p:sp>
      <p:sp>
        <p:nvSpPr>
          <p:cNvPr id="1048830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indent="0" marL="0">
              <a:buNone/>
              <a:defRPr sz="1600"/>
            </a:lvl1pPr>
            <a:lvl2pPr indent="0" marL="457200">
              <a:buNone/>
              <a:defRPr sz="1400"/>
            </a:lvl2pPr>
            <a:lvl3pPr indent="0" marL="914400">
              <a:buNone/>
              <a:defRPr sz="1200"/>
            </a:lvl3pPr>
            <a:lvl4pPr indent="0" marL="1371600">
              <a:buNone/>
              <a:defRPr sz="1000"/>
            </a:lvl4pPr>
            <a:lvl5pPr indent="0" marL="1828800">
              <a:buNone/>
              <a:defRPr sz="1000"/>
            </a:lvl5pPr>
            <a:lvl6pPr indent="0" marL="2286000">
              <a:buNone/>
              <a:defRPr sz="1000"/>
            </a:lvl6pPr>
            <a:lvl7pPr indent="0" marL="2743200">
              <a:buNone/>
              <a:defRPr sz="1000"/>
            </a:lvl7pPr>
            <a:lvl8pPr indent="0" marL="3200400">
              <a:buNone/>
              <a:defRPr sz="1000"/>
            </a:lvl8pPr>
            <a:lvl9pPr indent="0" marL="3657600">
              <a:buNone/>
              <a:defRPr sz="1000"/>
            </a:lvl9pPr>
          </a:lstStyle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</p:txBody>
      </p:sp>
      <p:sp>
        <p:nvSpPr>
          <p:cNvPr id="1048831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832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833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picTx">
  <p:cSld name="图片与标题">
    <p:spTree>
      <p:nvGrpSpPr>
        <p:cNvPr id="7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95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796" name="Picture Placeholder 2"/>
          <p:cNvSpPr>
            <a:spLocks noChangeAspect="1" noGrp="1"/>
          </p:cNvSpPr>
          <p:nvPr>
            <p:ph type="pic" idx="1"/>
          </p:nvPr>
        </p:nvSpPr>
        <p:spPr>
          <a:xfrm>
            <a:off x="5183188" y="987426"/>
            <a:ext cx="6172200" cy="4873625"/>
          </a:xfrm>
        </p:spPr>
        <p:txBody>
          <a:bodyPr anchor="t"/>
          <a:lstStyle>
            <a:lvl1pPr indent="0" marL="0">
              <a:buNone/>
              <a:defRPr sz="3200"/>
            </a:lvl1pPr>
            <a:lvl2pPr indent="0" marL="457200">
              <a:buNone/>
              <a:defRPr sz="2800"/>
            </a:lvl2pPr>
            <a:lvl3pPr indent="0" marL="914400">
              <a:buNone/>
              <a:defRPr sz="2400"/>
            </a:lvl3pPr>
            <a:lvl4pPr indent="0" marL="1371600">
              <a:buNone/>
              <a:defRPr sz="2000"/>
            </a:lvl4pPr>
            <a:lvl5pPr indent="0" marL="1828800">
              <a:buNone/>
              <a:defRPr sz="2000"/>
            </a:lvl5pPr>
            <a:lvl6pPr indent="0" marL="2286000">
              <a:buNone/>
              <a:defRPr sz="2000"/>
            </a:lvl6pPr>
            <a:lvl7pPr indent="0" marL="2743200">
              <a:buNone/>
              <a:defRPr sz="2000"/>
            </a:lvl7pPr>
            <a:lvl8pPr indent="0" marL="3200400">
              <a:buNone/>
              <a:defRPr sz="2000"/>
            </a:lvl8pPr>
            <a:lvl9pPr indent="0" marL="3657600">
              <a:buNone/>
              <a:defRPr sz="2000"/>
            </a:lvl9pPr>
          </a:lstStyle>
          <a:p>
            <a:r>
              <a:rPr altLang="en-US" lang="zh-CN" smtClean="0"/>
              <a:t>单击图标添加图片</a:t>
            </a:r>
            <a:endParaRPr dirty="0" lang="en-US"/>
          </a:p>
        </p:txBody>
      </p:sp>
      <p:sp>
        <p:nvSpPr>
          <p:cNvPr id="1048797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indent="0" marL="0">
              <a:buNone/>
              <a:defRPr sz="1600"/>
            </a:lvl1pPr>
            <a:lvl2pPr indent="0" marL="457200">
              <a:buNone/>
              <a:defRPr sz="1400"/>
            </a:lvl2pPr>
            <a:lvl3pPr indent="0" marL="914400">
              <a:buNone/>
              <a:defRPr sz="1200"/>
            </a:lvl3pPr>
            <a:lvl4pPr indent="0" marL="1371600">
              <a:buNone/>
              <a:defRPr sz="1000"/>
            </a:lvl4pPr>
            <a:lvl5pPr indent="0" marL="1828800">
              <a:buNone/>
              <a:defRPr sz="1000"/>
            </a:lvl5pPr>
            <a:lvl6pPr indent="0" marL="2286000">
              <a:buNone/>
              <a:defRPr sz="1000"/>
            </a:lvl6pPr>
            <a:lvl7pPr indent="0" marL="2743200">
              <a:buNone/>
              <a:defRPr sz="1000"/>
            </a:lvl7pPr>
            <a:lvl8pPr indent="0" marL="3200400">
              <a:buNone/>
              <a:defRPr sz="1000"/>
            </a:lvl8pPr>
            <a:lvl9pPr indent="0" marL="3657600">
              <a:buNone/>
              <a:defRPr sz="1000"/>
            </a:lvl9pPr>
          </a:lstStyle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</p:txBody>
      </p:sp>
      <p:sp>
        <p:nvSpPr>
          <p:cNvPr id="1048798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799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800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vertTx">
  <p:cSld name="标题和竖排文字">
    <p:spTree>
      <p:nvGrpSpPr>
        <p:cNvPr id="7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01" name="Title 1"/>
          <p:cNvSpPr>
            <a:spLocks noGrp="1"/>
          </p:cNvSpPr>
          <p:nvPr>
            <p:ph type="title"/>
          </p:nvPr>
        </p:nvSpPr>
        <p:spPr/>
        <p:txBody>
          <a:bodyPr/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802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  <a:p>
            <a:pPr lvl="1"/>
            <a:r>
              <a:rPr altLang="en-US" lang="zh-CN" smtClean="0"/>
              <a:t>第二级</a:t>
            </a:r>
            <a:endParaRPr altLang="en-US" lang="zh-CN" smtClean="0"/>
          </a:p>
          <a:p>
            <a:pPr lvl="2"/>
            <a:r>
              <a:rPr altLang="en-US" lang="zh-CN" smtClean="0"/>
              <a:t>第三级</a:t>
            </a:r>
            <a:endParaRPr altLang="en-US" lang="zh-CN" smtClean="0"/>
          </a:p>
          <a:p>
            <a:pPr lvl="3"/>
            <a:r>
              <a:rPr altLang="en-US" lang="zh-CN" smtClean="0"/>
              <a:t>第四级</a:t>
            </a:r>
            <a:endParaRPr altLang="en-US" lang="zh-CN" smtClean="0"/>
          </a:p>
          <a:p>
            <a:pPr lvl="4"/>
            <a:r>
              <a:rPr altLang="en-US" lang="zh-CN" smtClean="0"/>
              <a:t>第五级</a:t>
            </a:r>
            <a:endParaRPr dirty="0" lang="en-US"/>
          </a:p>
        </p:txBody>
      </p:sp>
      <p:sp>
        <p:nvSpPr>
          <p:cNvPr id="1048803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80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80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vertTitleAndTx">
  <p:cSld name="垂直排列标题与 文本">
    <p:spTree>
      <p:nvGrpSpPr>
        <p:cNvPr id="7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85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786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  <a:p>
            <a:pPr lvl="1"/>
            <a:r>
              <a:rPr altLang="en-US" lang="zh-CN" smtClean="0"/>
              <a:t>第二级</a:t>
            </a:r>
            <a:endParaRPr altLang="en-US" lang="zh-CN" smtClean="0"/>
          </a:p>
          <a:p>
            <a:pPr lvl="2"/>
            <a:r>
              <a:rPr altLang="en-US" lang="zh-CN" smtClean="0"/>
              <a:t>第三级</a:t>
            </a:r>
            <a:endParaRPr altLang="en-US" lang="zh-CN" smtClean="0"/>
          </a:p>
          <a:p>
            <a:pPr lvl="3"/>
            <a:r>
              <a:rPr altLang="en-US" lang="zh-CN" smtClean="0"/>
              <a:t>第四级</a:t>
            </a:r>
            <a:endParaRPr altLang="en-US" lang="zh-CN" smtClean="0"/>
          </a:p>
          <a:p>
            <a:pPr lvl="4"/>
            <a:r>
              <a:rPr altLang="en-US" lang="zh-CN" smtClean="0"/>
              <a:t>第五级</a:t>
            </a:r>
            <a:endParaRPr dirty="0" lang="en-US"/>
          </a:p>
        </p:txBody>
      </p:sp>
      <p:sp>
        <p:nvSpPr>
          <p:cNvPr id="1048787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788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p>
            <a:endParaRPr altLang="en-US" lang="zh-CN"/>
          </a:p>
        </p:txBody>
      </p:sp>
      <p:sp>
        <p:nvSpPr>
          <p:cNvPr id="1048789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title">
  <p:cSld name="标题幻灯片">
    <p:spTree>
      <p:nvGrpSpPr>
        <p:cNvPr id="2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82" name="任意多边形: 形状 35"/>
          <p:cNvSpPr/>
          <p:nvPr>
            <p:custDataLst>
              <p:tags r:id="rId1"/>
            </p:custDataLst>
          </p:nvPr>
        </p:nvSpPr>
        <p:spPr>
          <a:xfrm>
            <a:off x="5404127" y="-11149"/>
            <a:ext cx="1967774" cy="6869148"/>
          </a:xfrm>
          <a:custGeom>
            <a:avLst/>
            <a:gdLst>
              <a:gd name="connsiteX0" fmla="*/ 1967774 w 6790811"/>
              <a:gd name="connsiteY0" fmla="*/ 0 h 6869148"/>
              <a:gd name="connsiteX1" fmla="*/ 6240225 w 6790811"/>
              <a:gd name="connsiteY1" fmla="*/ 0 h 6869148"/>
              <a:gd name="connsiteX2" fmla="*/ 6398585 w 6790811"/>
              <a:gd name="connsiteY2" fmla="*/ 101523 h 6869148"/>
              <a:gd name="connsiteX3" fmla="*/ 6714525 w 6790811"/>
              <a:gd name="connsiteY3" fmla="*/ 337778 h 6869148"/>
              <a:gd name="connsiteX4" fmla="*/ 6790811 w 6790811"/>
              <a:gd name="connsiteY4" fmla="*/ 407112 h 6869148"/>
              <a:gd name="connsiteX5" fmla="*/ 6790811 w 6790811"/>
              <a:gd name="connsiteY5" fmla="*/ 6602137 h 6869148"/>
              <a:gd name="connsiteX6" fmla="*/ 6714525 w 6790811"/>
              <a:gd name="connsiteY6" fmla="*/ 6671471 h 6869148"/>
              <a:gd name="connsiteX7" fmla="*/ 6453455 w 6790811"/>
              <a:gd name="connsiteY7" fmla="*/ 6869148 h 6869148"/>
              <a:gd name="connsiteX8" fmla="*/ 1755164 w 6790811"/>
              <a:gd name="connsiteY8" fmla="*/ 6869148 h 6869148"/>
              <a:gd name="connsiteX9" fmla="*/ 1648511 w 6790811"/>
              <a:gd name="connsiteY9" fmla="*/ 6793305 h 6869148"/>
              <a:gd name="connsiteX10" fmla="*/ 0 w 6790811"/>
              <a:gd name="connsiteY10" fmla="*/ 3504624 h 6869148"/>
              <a:gd name="connsiteX11" fmla="*/ 1809414 w 6790811"/>
              <a:gd name="connsiteY11" fmla="*/ 101523 h 6869148"/>
              <a:gd name="connsiteX12" fmla="*/ 1967774 w 6790811"/>
              <a:gd name="connsiteY12" fmla="*/ 0 h 6869148"/>
              <a:gd name="connsiteX0-1" fmla="*/ 1967774 w 6790811"/>
              <a:gd name="connsiteY0-2" fmla="*/ 0 h 6869148"/>
              <a:gd name="connsiteX1-3" fmla="*/ 3970461 w 6790811"/>
              <a:gd name="connsiteY1-4" fmla="*/ 3198 h 6869148"/>
              <a:gd name="connsiteX2-5" fmla="*/ 6240225 w 6790811"/>
              <a:gd name="connsiteY2-6" fmla="*/ 0 h 6869148"/>
              <a:gd name="connsiteX3-7" fmla="*/ 6398585 w 6790811"/>
              <a:gd name="connsiteY3-8" fmla="*/ 101523 h 6869148"/>
              <a:gd name="connsiteX4-9" fmla="*/ 6714525 w 6790811"/>
              <a:gd name="connsiteY4-10" fmla="*/ 337778 h 6869148"/>
              <a:gd name="connsiteX5-11" fmla="*/ 6790811 w 6790811"/>
              <a:gd name="connsiteY5-12" fmla="*/ 407112 h 6869148"/>
              <a:gd name="connsiteX6-13" fmla="*/ 6790811 w 6790811"/>
              <a:gd name="connsiteY6-14" fmla="*/ 6602137 h 6869148"/>
              <a:gd name="connsiteX7-15" fmla="*/ 6714525 w 6790811"/>
              <a:gd name="connsiteY7-16" fmla="*/ 6671471 h 6869148"/>
              <a:gd name="connsiteX8-17" fmla="*/ 6453455 w 6790811"/>
              <a:gd name="connsiteY8-18" fmla="*/ 6869148 h 6869148"/>
              <a:gd name="connsiteX9-19" fmla="*/ 1755164 w 6790811"/>
              <a:gd name="connsiteY9-20" fmla="*/ 6869148 h 6869148"/>
              <a:gd name="connsiteX10-21" fmla="*/ 1648511 w 6790811"/>
              <a:gd name="connsiteY10-22" fmla="*/ 6793305 h 6869148"/>
              <a:gd name="connsiteX11-23" fmla="*/ 0 w 6790811"/>
              <a:gd name="connsiteY11-24" fmla="*/ 3504624 h 6869148"/>
              <a:gd name="connsiteX12-25" fmla="*/ 1809414 w 6790811"/>
              <a:gd name="connsiteY12-26" fmla="*/ 101523 h 6869148"/>
              <a:gd name="connsiteX13" fmla="*/ 1967774 w 6790811"/>
              <a:gd name="connsiteY13" fmla="*/ 0 h 6869148"/>
              <a:gd name="connsiteX0-27" fmla="*/ 3970461 w 6790811"/>
              <a:gd name="connsiteY0-28" fmla="*/ 3198 h 6869148"/>
              <a:gd name="connsiteX1-29" fmla="*/ 6240225 w 6790811"/>
              <a:gd name="connsiteY1-30" fmla="*/ 0 h 6869148"/>
              <a:gd name="connsiteX2-31" fmla="*/ 6398585 w 6790811"/>
              <a:gd name="connsiteY2-32" fmla="*/ 101523 h 6869148"/>
              <a:gd name="connsiteX3-33" fmla="*/ 6714525 w 6790811"/>
              <a:gd name="connsiteY3-34" fmla="*/ 337778 h 6869148"/>
              <a:gd name="connsiteX4-35" fmla="*/ 6790811 w 6790811"/>
              <a:gd name="connsiteY4-36" fmla="*/ 407112 h 6869148"/>
              <a:gd name="connsiteX5-37" fmla="*/ 6790811 w 6790811"/>
              <a:gd name="connsiteY5-38" fmla="*/ 6602137 h 6869148"/>
              <a:gd name="connsiteX6-39" fmla="*/ 6714525 w 6790811"/>
              <a:gd name="connsiteY6-40" fmla="*/ 6671471 h 6869148"/>
              <a:gd name="connsiteX7-41" fmla="*/ 6453455 w 6790811"/>
              <a:gd name="connsiteY7-42" fmla="*/ 6869148 h 6869148"/>
              <a:gd name="connsiteX8-43" fmla="*/ 1755164 w 6790811"/>
              <a:gd name="connsiteY8-44" fmla="*/ 6869148 h 6869148"/>
              <a:gd name="connsiteX9-45" fmla="*/ 1648511 w 6790811"/>
              <a:gd name="connsiteY9-46" fmla="*/ 6793305 h 6869148"/>
              <a:gd name="connsiteX10-47" fmla="*/ 0 w 6790811"/>
              <a:gd name="connsiteY10-48" fmla="*/ 3504624 h 6869148"/>
              <a:gd name="connsiteX11-49" fmla="*/ 1809414 w 6790811"/>
              <a:gd name="connsiteY11-50" fmla="*/ 101523 h 6869148"/>
              <a:gd name="connsiteX12-51" fmla="*/ 1967774 w 6790811"/>
              <a:gd name="connsiteY12-52" fmla="*/ 0 h 6869148"/>
              <a:gd name="connsiteX13-53" fmla="*/ 4061901 w 6790811"/>
              <a:gd name="connsiteY13-54" fmla="*/ 94638 h 6869148"/>
              <a:gd name="connsiteX0-55" fmla="*/ 3970461 w 6790811"/>
              <a:gd name="connsiteY0-56" fmla="*/ 3198 h 6869148"/>
              <a:gd name="connsiteX1-57" fmla="*/ 6240225 w 6790811"/>
              <a:gd name="connsiteY1-58" fmla="*/ 0 h 6869148"/>
              <a:gd name="connsiteX2-59" fmla="*/ 6398585 w 6790811"/>
              <a:gd name="connsiteY2-60" fmla="*/ 101523 h 6869148"/>
              <a:gd name="connsiteX3-61" fmla="*/ 6714525 w 6790811"/>
              <a:gd name="connsiteY3-62" fmla="*/ 337778 h 6869148"/>
              <a:gd name="connsiteX4-63" fmla="*/ 6790811 w 6790811"/>
              <a:gd name="connsiteY4-64" fmla="*/ 407112 h 6869148"/>
              <a:gd name="connsiteX5-65" fmla="*/ 6790811 w 6790811"/>
              <a:gd name="connsiteY5-66" fmla="*/ 6602137 h 6869148"/>
              <a:gd name="connsiteX6-67" fmla="*/ 6714525 w 6790811"/>
              <a:gd name="connsiteY6-68" fmla="*/ 6671471 h 6869148"/>
              <a:gd name="connsiteX7-69" fmla="*/ 6453455 w 6790811"/>
              <a:gd name="connsiteY7-70" fmla="*/ 6869148 h 6869148"/>
              <a:gd name="connsiteX8-71" fmla="*/ 1755164 w 6790811"/>
              <a:gd name="connsiteY8-72" fmla="*/ 6869148 h 6869148"/>
              <a:gd name="connsiteX9-73" fmla="*/ 1648511 w 6790811"/>
              <a:gd name="connsiteY9-74" fmla="*/ 6793305 h 6869148"/>
              <a:gd name="connsiteX10-75" fmla="*/ 0 w 6790811"/>
              <a:gd name="connsiteY10-76" fmla="*/ 3504624 h 6869148"/>
              <a:gd name="connsiteX11-77" fmla="*/ 1809414 w 6790811"/>
              <a:gd name="connsiteY11-78" fmla="*/ 101523 h 6869148"/>
              <a:gd name="connsiteX12-79" fmla="*/ 1967774 w 6790811"/>
              <a:gd name="connsiteY12-80" fmla="*/ 0 h 6869148"/>
              <a:gd name="connsiteX0-81" fmla="*/ 6240225 w 6790811"/>
              <a:gd name="connsiteY0-82" fmla="*/ 0 h 6869148"/>
              <a:gd name="connsiteX1-83" fmla="*/ 6398585 w 6790811"/>
              <a:gd name="connsiteY1-84" fmla="*/ 101523 h 6869148"/>
              <a:gd name="connsiteX2-85" fmla="*/ 6714525 w 6790811"/>
              <a:gd name="connsiteY2-86" fmla="*/ 337778 h 6869148"/>
              <a:gd name="connsiteX3-87" fmla="*/ 6790811 w 6790811"/>
              <a:gd name="connsiteY3-88" fmla="*/ 407112 h 6869148"/>
              <a:gd name="connsiteX4-89" fmla="*/ 6790811 w 6790811"/>
              <a:gd name="connsiteY4-90" fmla="*/ 6602137 h 6869148"/>
              <a:gd name="connsiteX5-91" fmla="*/ 6714525 w 6790811"/>
              <a:gd name="connsiteY5-92" fmla="*/ 6671471 h 6869148"/>
              <a:gd name="connsiteX6-93" fmla="*/ 6453455 w 6790811"/>
              <a:gd name="connsiteY6-94" fmla="*/ 6869148 h 6869148"/>
              <a:gd name="connsiteX7-95" fmla="*/ 1755164 w 6790811"/>
              <a:gd name="connsiteY7-96" fmla="*/ 6869148 h 6869148"/>
              <a:gd name="connsiteX8-97" fmla="*/ 1648511 w 6790811"/>
              <a:gd name="connsiteY8-98" fmla="*/ 6793305 h 6869148"/>
              <a:gd name="connsiteX9-99" fmla="*/ 0 w 6790811"/>
              <a:gd name="connsiteY9-100" fmla="*/ 3504624 h 6869148"/>
              <a:gd name="connsiteX10-101" fmla="*/ 1809414 w 6790811"/>
              <a:gd name="connsiteY10-102" fmla="*/ 101523 h 6869148"/>
              <a:gd name="connsiteX11-103" fmla="*/ 1967774 w 6790811"/>
              <a:gd name="connsiteY11-104" fmla="*/ 0 h 6869148"/>
              <a:gd name="connsiteX0-105" fmla="*/ 6398585 w 6790811"/>
              <a:gd name="connsiteY0-106" fmla="*/ 101523 h 6869148"/>
              <a:gd name="connsiteX1-107" fmla="*/ 6714525 w 6790811"/>
              <a:gd name="connsiteY1-108" fmla="*/ 337778 h 6869148"/>
              <a:gd name="connsiteX2-109" fmla="*/ 6790811 w 6790811"/>
              <a:gd name="connsiteY2-110" fmla="*/ 407112 h 6869148"/>
              <a:gd name="connsiteX3-111" fmla="*/ 6790811 w 6790811"/>
              <a:gd name="connsiteY3-112" fmla="*/ 6602137 h 6869148"/>
              <a:gd name="connsiteX4-113" fmla="*/ 6714525 w 6790811"/>
              <a:gd name="connsiteY4-114" fmla="*/ 6671471 h 6869148"/>
              <a:gd name="connsiteX5-115" fmla="*/ 6453455 w 6790811"/>
              <a:gd name="connsiteY5-116" fmla="*/ 6869148 h 6869148"/>
              <a:gd name="connsiteX6-117" fmla="*/ 1755164 w 6790811"/>
              <a:gd name="connsiteY6-118" fmla="*/ 6869148 h 6869148"/>
              <a:gd name="connsiteX7-119" fmla="*/ 1648511 w 6790811"/>
              <a:gd name="connsiteY7-120" fmla="*/ 6793305 h 6869148"/>
              <a:gd name="connsiteX8-121" fmla="*/ 0 w 6790811"/>
              <a:gd name="connsiteY8-122" fmla="*/ 3504624 h 6869148"/>
              <a:gd name="connsiteX9-123" fmla="*/ 1809414 w 6790811"/>
              <a:gd name="connsiteY9-124" fmla="*/ 101523 h 6869148"/>
              <a:gd name="connsiteX10-125" fmla="*/ 1967774 w 6790811"/>
              <a:gd name="connsiteY10-126" fmla="*/ 0 h 6869148"/>
              <a:gd name="connsiteX0-127" fmla="*/ 6714525 w 6790811"/>
              <a:gd name="connsiteY0-128" fmla="*/ 337778 h 6869148"/>
              <a:gd name="connsiteX1-129" fmla="*/ 6790811 w 6790811"/>
              <a:gd name="connsiteY1-130" fmla="*/ 407112 h 6869148"/>
              <a:gd name="connsiteX2-131" fmla="*/ 6790811 w 6790811"/>
              <a:gd name="connsiteY2-132" fmla="*/ 6602137 h 6869148"/>
              <a:gd name="connsiteX3-133" fmla="*/ 6714525 w 6790811"/>
              <a:gd name="connsiteY3-134" fmla="*/ 6671471 h 6869148"/>
              <a:gd name="connsiteX4-135" fmla="*/ 6453455 w 6790811"/>
              <a:gd name="connsiteY4-136" fmla="*/ 6869148 h 6869148"/>
              <a:gd name="connsiteX5-137" fmla="*/ 1755164 w 6790811"/>
              <a:gd name="connsiteY5-138" fmla="*/ 6869148 h 6869148"/>
              <a:gd name="connsiteX6-139" fmla="*/ 1648511 w 6790811"/>
              <a:gd name="connsiteY6-140" fmla="*/ 6793305 h 6869148"/>
              <a:gd name="connsiteX7-141" fmla="*/ 0 w 6790811"/>
              <a:gd name="connsiteY7-142" fmla="*/ 3504624 h 6869148"/>
              <a:gd name="connsiteX8-143" fmla="*/ 1809414 w 6790811"/>
              <a:gd name="connsiteY8-144" fmla="*/ 101523 h 6869148"/>
              <a:gd name="connsiteX9-145" fmla="*/ 1967774 w 6790811"/>
              <a:gd name="connsiteY9-146" fmla="*/ 0 h 6869148"/>
              <a:gd name="connsiteX0-147" fmla="*/ 6790811 w 6790811"/>
              <a:gd name="connsiteY0-148" fmla="*/ 407112 h 6869148"/>
              <a:gd name="connsiteX1-149" fmla="*/ 6790811 w 6790811"/>
              <a:gd name="connsiteY1-150" fmla="*/ 6602137 h 6869148"/>
              <a:gd name="connsiteX2-151" fmla="*/ 6714525 w 6790811"/>
              <a:gd name="connsiteY2-152" fmla="*/ 6671471 h 6869148"/>
              <a:gd name="connsiteX3-153" fmla="*/ 6453455 w 6790811"/>
              <a:gd name="connsiteY3-154" fmla="*/ 6869148 h 6869148"/>
              <a:gd name="connsiteX4-155" fmla="*/ 1755164 w 6790811"/>
              <a:gd name="connsiteY4-156" fmla="*/ 6869148 h 6869148"/>
              <a:gd name="connsiteX5-157" fmla="*/ 1648511 w 6790811"/>
              <a:gd name="connsiteY5-158" fmla="*/ 6793305 h 6869148"/>
              <a:gd name="connsiteX6-159" fmla="*/ 0 w 6790811"/>
              <a:gd name="connsiteY6-160" fmla="*/ 3504624 h 6869148"/>
              <a:gd name="connsiteX7-161" fmla="*/ 1809414 w 6790811"/>
              <a:gd name="connsiteY7-162" fmla="*/ 101523 h 6869148"/>
              <a:gd name="connsiteX8-163" fmla="*/ 1967774 w 6790811"/>
              <a:gd name="connsiteY8-164" fmla="*/ 0 h 6869148"/>
              <a:gd name="connsiteX0-165" fmla="*/ 6790811 w 6790811"/>
              <a:gd name="connsiteY0-166" fmla="*/ 6602137 h 6869148"/>
              <a:gd name="connsiteX1-167" fmla="*/ 6714525 w 6790811"/>
              <a:gd name="connsiteY1-168" fmla="*/ 6671471 h 6869148"/>
              <a:gd name="connsiteX2-169" fmla="*/ 6453455 w 6790811"/>
              <a:gd name="connsiteY2-170" fmla="*/ 6869148 h 6869148"/>
              <a:gd name="connsiteX3-171" fmla="*/ 1755164 w 6790811"/>
              <a:gd name="connsiteY3-172" fmla="*/ 6869148 h 6869148"/>
              <a:gd name="connsiteX4-173" fmla="*/ 1648511 w 6790811"/>
              <a:gd name="connsiteY4-174" fmla="*/ 6793305 h 6869148"/>
              <a:gd name="connsiteX5-175" fmla="*/ 0 w 6790811"/>
              <a:gd name="connsiteY5-176" fmla="*/ 3504624 h 6869148"/>
              <a:gd name="connsiteX6-177" fmla="*/ 1809414 w 6790811"/>
              <a:gd name="connsiteY6-178" fmla="*/ 101523 h 6869148"/>
              <a:gd name="connsiteX7-179" fmla="*/ 1967774 w 6790811"/>
              <a:gd name="connsiteY7-180" fmla="*/ 0 h 6869148"/>
              <a:gd name="connsiteX0-181" fmla="*/ 6714525 w 6714525"/>
              <a:gd name="connsiteY0-182" fmla="*/ 6671471 h 6869148"/>
              <a:gd name="connsiteX1-183" fmla="*/ 6453455 w 6714525"/>
              <a:gd name="connsiteY1-184" fmla="*/ 6869148 h 6869148"/>
              <a:gd name="connsiteX2-185" fmla="*/ 1755164 w 6714525"/>
              <a:gd name="connsiteY2-186" fmla="*/ 6869148 h 6869148"/>
              <a:gd name="connsiteX3-187" fmla="*/ 1648511 w 6714525"/>
              <a:gd name="connsiteY3-188" fmla="*/ 6793305 h 6869148"/>
              <a:gd name="connsiteX4-189" fmla="*/ 0 w 6714525"/>
              <a:gd name="connsiteY4-190" fmla="*/ 3504624 h 6869148"/>
              <a:gd name="connsiteX5-191" fmla="*/ 1809414 w 6714525"/>
              <a:gd name="connsiteY5-192" fmla="*/ 101523 h 6869148"/>
              <a:gd name="connsiteX6-193" fmla="*/ 1967774 w 6714525"/>
              <a:gd name="connsiteY6-194" fmla="*/ 0 h 6869148"/>
              <a:gd name="connsiteX0-195" fmla="*/ 6453455 w 6453455"/>
              <a:gd name="connsiteY0-196" fmla="*/ 6869148 h 6869148"/>
              <a:gd name="connsiteX1-197" fmla="*/ 1755164 w 6453455"/>
              <a:gd name="connsiteY1-198" fmla="*/ 6869148 h 6869148"/>
              <a:gd name="connsiteX2-199" fmla="*/ 1648511 w 6453455"/>
              <a:gd name="connsiteY2-200" fmla="*/ 6793305 h 6869148"/>
              <a:gd name="connsiteX3-201" fmla="*/ 0 w 6453455"/>
              <a:gd name="connsiteY3-202" fmla="*/ 3504624 h 6869148"/>
              <a:gd name="connsiteX4-203" fmla="*/ 1809414 w 6453455"/>
              <a:gd name="connsiteY4-204" fmla="*/ 101523 h 6869148"/>
              <a:gd name="connsiteX5-205" fmla="*/ 1967774 w 6453455"/>
              <a:gd name="connsiteY5-206" fmla="*/ 0 h 6869148"/>
              <a:gd name="connsiteX0-207" fmla="*/ 1755164 w 1967774"/>
              <a:gd name="connsiteY0-208" fmla="*/ 6869148 h 6869148"/>
              <a:gd name="connsiteX1-209" fmla="*/ 1648511 w 1967774"/>
              <a:gd name="connsiteY1-210" fmla="*/ 6793305 h 6869148"/>
              <a:gd name="connsiteX2-211" fmla="*/ 0 w 1967774"/>
              <a:gd name="connsiteY2-212" fmla="*/ 3504624 h 6869148"/>
              <a:gd name="connsiteX3-213" fmla="*/ 1809414 w 1967774"/>
              <a:gd name="connsiteY3-214" fmla="*/ 101523 h 6869148"/>
              <a:gd name="connsiteX4-215" fmla="*/ 1967774 w 1967774"/>
              <a:gd name="connsiteY4-216" fmla="*/ 0 h 6869148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967774" h="6869148">
                <a:moveTo>
                  <a:pt x="1755164" y="6869148"/>
                </a:moveTo>
                <a:lnTo>
                  <a:pt x="1648511" y="6793305"/>
                </a:lnTo>
                <a:cubicBezTo>
                  <a:pt x="647763" y="6044890"/>
                  <a:pt x="0" y="4850404"/>
                  <a:pt x="0" y="3504624"/>
                </a:cubicBezTo>
                <a:cubicBezTo>
                  <a:pt x="0" y="2088014"/>
                  <a:pt x="717744" y="839041"/>
                  <a:pt x="1809414" y="101523"/>
                </a:cubicBezTo>
                <a:lnTo>
                  <a:pt x="1967774" y="0"/>
                </a:lnTo>
              </a:path>
            </a:pathLst>
          </a:custGeom>
          <a:noFill/>
          <a:ln w="28575">
            <a:gradFill>
              <a:gsLst>
                <a:gs pos="0">
                  <a:schemeClr val="accent6">
                    <a:alpha val="50000"/>
                  </a:schemeClr>
                </a:gs>
                <a:gs pos="25000">
                  <a:schemeClr val="accent1">
                    <a:alpha val="50000"/>
                  </a:schemeClr>
                </a:gs>
                <a:gs pos="50000">
                  <a:schemeClr val="accent6">
                    <a:alpha val="0"/>
                  </a:schemeClr>
                </a:gs>
                <a:gs pos="75000">
                  <a:schemeClr val="accent1">
                    <a:alpha val="50000"/>
                  </a:schemeClr>
                </a:gs>
                <a:gs pos="100000">
                  <a:schemeClr val="accent6">
                    <a:alpha val="5000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583" name="图形 3759"/>
          <p:cNvSpPr/>
          <p:nvPr>
            <p:custDataLst>
              <p:tags r:id="rId2"/>
            </p:custDataLst>
          </p:nvPr>
        </p:nvSpPr>
        <p:spPr>
          <a:xfrm>
            <a:off x="6824254" y="809603"/>
            <a:ext cx="5367746" cy="5367746"/>
          </a:xfrm>
          <a:custGeom>
            <a:avLst/>
            <a:gdLst>
              <a:gd name="connsiteX0" fmla="*/ 4029267 w 4029266"/>
              <a:gd name="connsiteY0" fmla="*/ 2014633 h 4029266"/>
              <a:gd name="connsiteX1" fmla="*/ 2014633 w 4029266"/>
              <a:gd name="connsiteY1" fmla="*/ 4029267 h 4029266"/>
              <a:gd name="connsiteX2" fmla="*/ 0 w 4029266"/>
              <a:gd name="connsiteY2" fmla="*/ 2014633 h 4029266"/>
              <a:gd name="connsiteX3" fmla="*/ 2014633 w 4029266"/>
              <a:gd name="connsiteY3" fmla="*/ 0 h 4029266"/>
              <a:gd name="connsiteX4" fmla="*/ 4029267 w 4029266"/>
              <a:gd name="connsiteY4" fmla="*/ 2014633 h 4029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29266" h="4029266">
                <a:moveTo>
                  <a:pt x="4029267" y="2014633"/>
                </a:moveTo>
                <a:cubicBezTo>
                  <a:pt x="4029267" y="3127285"/>
                  <a:pt x="3127285" y="4029267"/>
                  <a:pt x="2014633" y="4029267"/>
                </a:cubicBezTo>
                <a:cubicBezTo>
                  <a:pt x="901982" y="4029267"/>
                  <a:pt x="0" y="3127285"/>
                  <a:pt x="0" y="2014633"/>
                </a:cubicBezTo>
                <a:cubicBezTo>
                  <a:pt x="0" y="901982"/>
                  <a:pt x="901982" y="0"/>
                  <a:pt x="2014633" y="0"/>
                </a:cubicBezTo>
                <a:cubicBezTo>
                  <a:pt x="3127285" y="0"/>
                  <a:pt x="4029267" y="901982"/>
                  <a:pt x="4029267" y="2014633"/>
                </a:cubicBezTo>
                <a:close/>
              </a:path>
            </a:pathLst>
          </a:custGeom>
          <a:gradFill>
            <a:gsLst>
              <a:gs pos="0">
                <a:schemeClr val="bg2">
                  <a:lumMod val="85000"/>
                  <a:lumOff val="15000"/>
                </a:schemeClr>
              </a:gs>
              <a:gs pos="99000">
                <a:schemeClr val="bg2"/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anchor="ctr" rtlCol="0"/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584" name="任意多边形: 形状 7826"/>
          <p:cNvSpPr/>
          <p:nvPr>
            <p:custDataLst>
              <p:tags r:id="rId3"/>
            </p:custDataLst>
          </p:nvPr>
        </p:nvSpPr>
        <p:spPr>
          <a:xfrm>
            <a:off x="6579304" y="564653"/>
            <a:ext cx="5612696" cy="5857646"/>
          </a:xfrm>
          <a:custGeom>
            <a:avLst/>
            <a:gdLst>
              <a:gd name="connsiteX0" fmla="*/ 2928823 w 5612696"/>
              <a:gd name="connsiteY0" fmla="*/ 0 h 5857646"/>
              <a:gd name="connsiteX1" fmla="*/ 5504153 w 5612696"/>
              <a:gd name="connsiteY1" fmla="*/ 1532772 h 5857646"/>
              <a:gd name="connsiteX2" fmla="*/ 5612696 w 5612696"/>
              <a:gd name="connsiteY2" fmla="*/ 1758094 h 5857646"/>
              <a:gd name="connsiteX3" fmla="*/ 5612696 w 5612696"/>
              <a:gd name="connsiteY3" fmla="*/ 4099552 h 5857646"/>
              <a:gd name="connsiteX4" fmla="*/ 5504153 w 5612696"/>
              <a:gd name="connsiteY4" fmla="*/ 4324874 h 5857646"/>
              <a:gd name="connsiteX5" fmla="*/ 2928823 w 5612696"/>
              <a:gd name="connsiteY5" fmla="*/ 5857646 h 5857646"/>
              <a:gd name="connsiteX6" fmla="*/ 0 w 5612696"/>
              <a:gd name="connsiteY6" fmla="*/ 2928823 h 5857646"/>
              <a:gd name="connsiteX7" fmla="*/ 2928823 w 5612696"/>
              <a:gd name="connsiteY7" fmla="*/ 0 h 5857646"/>
              <a:gd name="connsiteX0-1" fmla="*/ 5612696 w 5704136"/>
              <a:gd name="connsiteY0-2" fmla="*/ 4099552 h 5857646"/>
              <a:gd name="connsiteX1-3" fmla="*/ 5504153 w 5704136"/>
              <a:gd name="connsiteY1-4" fmla="*/ 4324874 h 5857646"/>
              <a:gd name="connsiteX2-5" fmla="*/ 2928823 w 5704136"/>
              <a:gd name="connsiteY2-6" fmla="*/ 5857646 h 5857646"/>
              <a:gd name="connsiteX3-7" fmla="*/ 0 w 5704136"/>
              <a:gd name="connsiteY3-8" fmla="*/ 2928823 h 5857646"/>
              <a:gd name="connsiteX4-9" fmla="*/ 2928823 w 5704136"/>
              <a:gd name="connsiteY4-10" fmla="*/ 0 h 5857646"/>
              <a:gd name="connsiteX5-11" fmla="*/ 5504153 w 5704136"/>
              <a:gd name="connsiteY5-12" fmla="*/ 1532772 h 5857646"/>
              <a:gd name="connsiteX6-13" fmla="*/ 5612696 w 5704136"/>
              <a:gd name="connsiteY6-14" fmla="*/ 1758094 h 5857646"/>
              <a:gd name="connsiteX7-15" fmla="*/ 5704136 w 5704136"/>
              <a:gd name="connsiteY7-16" fmla="*/ 4190992 h 5857646"/>
              <a:gd name="connsiteX0-17" fmla="*/ 5612696 w 5612696"/>
              <a:gd name="connsiteY0-18" fmla="*/ 4099552 h 5857646"/>
              <a:gd name="connsiteX1-19" fmla="*/ 5504153 w 5612696"/>
              <a:gd name="connsiteY1-20" fmla="*/ 4324874 h 5857646"/>
              <a:gd name="connsiteX2-21" fmla="*/ 2928823 w 5612696"/>
              <a:gd name="connsiteY2-22" fmla="*/ 5857646 h 5857646"/>
              <a:gd name="connsiteX3-23" fmla="*/ 0 w 5612696"/>
              <a:gd name="connsiteY3-24" fmla="*/ 2928823 h 5857646"/>
              <a:gd name="connsiteX4-25" fmla="*/ 2928823 w 5612696"/>
              <a:gd name="connsiteY4-26" fmla="*/ 0 h 5857646"/>
              <a:gd name="connsiteX5-27" fmla="*/ 5504153 w 5612696"/>
              <a:gd name="connsiteY5-28" fmla="*/ 1532772 h 5857646"/>
              <a:gd name="connsiteX6-29" fmla="*/ 5612696 w 5612696"/>
              <a:gd name="connsiteY6-30" fmla="*/ 1758094 h 585764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5612696" h="5857646">
                <a:moveTo>
                  <a:pt x="5612696" y="4099552"/>
                </a:moveTo>
                <a:lnTo>
                  <a:pt x="5504153" y="4324874"/>
                </a:lnTo>
                <a:cubicBezTo>
                  <a:pt x="5008188" y="5237862"/>
                  <a:pt x="4040885" y="5857646"/>
                  <a:pt x="2928823" y="5857646"/>
                </a:cubicBezTo>
                <a:cubicBezTo>
                  <a:pt x="1311279" y="5857646"/>
                  <a:pt x="0" y="4546367"/>
                  <a:pt x="0" y="2928823"/>
                </a:cubicBezTo>
                <a:cubicBezTo>
                  <a:pt x="0" y="1311279"/>
                  <a:pt x="1311279" y="0"/>
                  <a:pt x="2928823" y="0"/>
                </a:cubicBezTo>
                <a:cubicBezTo>
                  <a:pt x="4040885" y="0"/>
                  <a:pt x="5008188" y="619784"/>
                  <a:pt x="5504153" y="1532772"/>
                </a:cubicBezTo>
                <a:lnTo>
                  <a:pt x="5612696" y="1758094"/>
                </a:lnTo>
              </a:path>
            </a:pathLst>
          </a:custGeom>
          <a:noFill/>
          <a:ln w="28575">
            <a:gradFill>
              <a:gsLst>
                <a:gs pos="0">
                  <a:schemeClr val="accent1">
                    <a:alpha val="50000"/>
                  </a:schemeClr>
                </a:gs>
                <a:gs pos="50000">
                  <a:schemeClr val="accent6">
                    <a:alpha val="0"/>
                  </a:schemeClr>
                </a:gs>
                <a:gs pos="100000">
                  <a:schemeClr val="accent1">
                    <a:alpha val="5000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 wrap="square">
            <a:noAutofit/>
          </a:bodyPr>
          <a:p>
            <a:pPr algn="ctr"/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585" name="任意多边形: 形状 7828"/>
          <p:cNvSpPr/>
          <p:nvPr>
            <p:custDataLst>
              <p:tags r:id="rId4"/>
            </p:custDataLst>
          </p:nvPr>
        </p:nvSpPr>
        <p:spPr>
          <a:xfrm flipH="1">
            <a:off x="6111124" y="822795"/>
            <a:ext cx="5740887" cy="4314911"/>
          </a:xfrm>
          <a:custGeom>
            <a:avLst/>
            <a:gdLst>
              <a:gd name="connsiteX0" fmla="*/ 1058819 w 5740887"/>
              <a:gd name="connsiteY0" fmla="*/ 4242501 h 4314911"/>
              <a:gd name="connsiteX1" fmla="*/ 1026580 w 5740887"/>
              <a:gd name="connsiteY1" fmla="*/ 4256061 h 4314911"/>
              <a:gd name="connsiteX2" fmla="*/ 1023833 w 5740887"/>
              <a:gd name="connsiteY2" fmla="*/ 4256674 h 4314911"/>
              <a:gd name="connsiteX3" fmla="*/ 1021025 w 5740887"/>
              <a:gd name="connsiteY3" fmla="*/ 4257301 h 4314911"/>
              <a:gd name="connsiteX4" fmla="*/ 1044378 w 5740887"/>
              <a:gd name="connsiteY4" fmla="*/ 4248156 h 4314911"/>
              <a:gd name="connsiteX5" fmla="*/ 620046 w 5740887"/>
              <a:gd name="connsiteY5" fmla="*/ 4220570 h 4314911"/>
              <a:gd name="connsiteX6" fmla="*/ 633649 w 5740887"/>
              <a:gd name="connsiteY6" fmla="*/ 4224881 h 4314911"/>
              <a:gd name="connsiteX7" fmla="*/ 630321 w 5740887"/>
              <a:gd name="connsiteY7" fmla="*/ 4224491 h 4314911"/>
              <a:gd name="connsiteX8" fmla="*/ 621266 w 5740887"/>
              <a:gd name="connsiteY8" fmla="*/ 4221036 h 4314911"/>
              <a:gd name="connsiteX9" fmla="*/ 651404 w 5740887"/>
              <a:gd name="connsiteY9" fmla="*/ 4202154 h 4314911"/>
              <a:gd name="connsiteX10" fmla="*/ 664784 w 5740887"/>
              <a:gd name="connsiteY10" fmla="*/ 4207786 h 4314911"/>
              <a:gd name="connsiteX11" fmla="*/ 661163 w 5740887"/>
              <a:gd name="connsiteY11" fmla="*/ 4207217 h 4314911"/>
              <a:gd name="connsiteX12" fmla="*/ 594249 w 5740887"/>
              <a:gd name="connsiteY12" fmla="*/ 4199249 h 4314911"/>
              <a:gd name="connsiteX13" fmla="*/ 604792 w 5740887"/>
              <a:gd name="connsiteY13" fmla="*/ 4203461 h 4314911"/>
              <a:gd name="connsiteX14" fmla="*/ 645562 w 5740887"/>
              <a:gd name="connsiteY14" fmla="*/ 4219747 h 4314911"/>
              <a:gd name="connsiteX15" fmla="*/ 641521 w 5740887"/>
              <a:gd name="connsiteY15" fmla="*/ 4219182 h 4314911"/>
              <a:gd name="connsiteX16" fmla="*/ 600750 w 5740887"/>
              <a:gd name="connsiteY16" fmla="*/ 4201990 h 4314911"/>
              <a:gd name="connsiteX17" fmla="*/ 733379 w 5740887"/>
              <a:gd name="connsiteY17" fmla="*/ 4191306 h 4314911"/>
              <a:gd name="connsiteX18" fmla="*/ 744870 w 5740887"/>
              <a:gd name="connsiteY18" fmla="*/ 4198583 h 4314911"/>
              <a:gd name="connsiteX19" fmla="*/ 743069 w 5740887"/>
              <a:gd name="connsiteY19" fmla="*/ 4197722 h 4314911"/>
              <a:gd name="connsiteX20" fmla="*/ 1156256 w 5740887"/>
              <a:gd name="connsiteY20" fmla="*/ 4185358 h 4314911"/>
              <a:gd name="connsiteX21" fmla="*/ 1144871 w 5740887"/>
              <a:gd name="connsiteY21" fmla="*/ 4193559 h 4314911"/>
              <a:gd name="connsiteX22" fmla="*/ 1034125 w 5740887"/>
              <a:gd name="connsiteY22" fmla="*/ 4247201 h 4314911"/>
              <a:gd name="connsiteX23" fmla="*/ 1100516 w 5740887"/>
              <a:gd name="connsiteY23" fmla="*/ 4199202 h 4314911"/>
              <a:gd name="connsiteX24" fmla="*/ 1104439 w 5740887"/>
              <a:gd name="connsiteY24" fmla="*/ 4198398 h 4314911"/>
              <a:gd name="connsiteX25" fmla="*/ 1215669 w 5740887"/>
              <a:gd name="connsiteY25" fmla="*/ 4181068 h 4314911"/>
              <a:gd name="connsiteX26" fmla="*/ 1224785 w 5740887"/>
              <a:gd name="connsiteY26" fmla="*/ 4182116 h 4314911"/>
              <a:gd name="connsiteX27" fmla="*/ 1210950 w 5740887"/>
              <a:gd name="connsiteY27" fmla="*/ 4183949 h 4314911"/>
              <a:gd name="connsiteX28" fmla="*/ 1204475 w 5740887"/>
              <a:gd name="connsiteY28" fmla="*/ 4172036 h 4314911"/>
              <a:gd name="connsiteX29" fmla="*/ 1203464 w 5740887"/>
              <a:gd name="connsiteY29" fmla="*/ 4173270 h 4314911"/>
              <a:gd name="connsiteX30" fmla="*/ 1203461 w 5740887"/>
              <a:gd name="connsiteY30" fmla="*/ 4173274 h 4314911"/>
              <a:gd name="connsiteX31" fmla="*/ 1203477 w 5740887"/>
              <a:gd name="connsiteY31" fmla="*/ 4173306 h 4314911"/>
              <a:gd name="connsiteX32" fmla="*/ 1184139 w 5740887"/>
              <a:gd name="connsiteY32" fmla="*/ 4183777 h 4314911"/>
              <a:gd name="connsiteX33" fmla="*/ 1184138 w 5740887"/>
              <a:gd name="connsiteY33" fmla="*/ 4183779 h 4314911"/>
              <a:gd name="connsiteX34" fmla="*/ 1184137 w 5740887"/>
              <a:gd name="connsiteY34" fmla="*/ 4183779 h 4314911"/>
              <a:gd name="connsiteX35" fmla="*/ 1182861 w 5740887"/>
              <a:gd name="connsiteY35" fmla="*/ 4186460 h 4314911"/>
              <a:gd name="connsiteX36" fmla="*/ 1162075 w 5740887"/>
              <a:gd name="connsiteY36" fmla="*/ 4197293 h 4314911"/>
              <a:gd name="connsiteX37" fmla="*/ 1161042 w 5740887"/>
              <a:gd name="connsiteY37" fmla="*/ 4199507 h 4314911"/>
              <a:gd name="connsiteX38" fmla="*/ 1148230 w 5740887"/>
              <a:gd name="connsiteY38" fmla="*/ 4204896 h 4314911"/>
              <a:gd name="connsiteX39" fmla="*/ 1101464 w 5740887"/>
              <a:gd name="connsiteY39" fmla="*/ 4224565 h 4314911"/>
              <a:gd name="connsiteX40" fmla="*/ 1176078 w 5740887"/>
              <a:gd name="connsiteY40" fmla="*/ 4180370 h 4314911"/>
              <a:gd name="connsiteX41" fmla="*/ 1187171 w 5740887"/>
              <a:gd name="connsiteY41" fmla="*/ 4177578 h 4314911"/>
              <a:gd name="connsiteX42" fmla="*/ 1237903 w 5740887"/>
              <a:gd name="connsiteY42" fmla="*/ 4167496 h 4314911"/>
              <a:gd name="connsiteX43" fmla="*/ 1250872 w 5740887"/>
              <a:gd name="connsiteY43" fmla="*/ 4169921 h 4314911"/>
              <a:gd name="connsiteX44" fmla="*/ 1231103 w 5740887"/>
              <a:gd name="connsiteY44" fmla="*/ 4171646 h 4314911"/>
              <a:gd name="connsiteX45" fmla="*/ 1047074 w 5740887"/>
              <a:gd name="connsiteY45" fmla="*/ 4159157 h 4314911"/>
              <a:gd name="connsiteX46" fmla="*/ 1048333 w 5740887"/>
              <a:gd name="connsiteY46" fmla="*/ 4159316 h 4314911"/>
              <a:gd name="connsiteX47" fmla="*/ 1042672 w 5740887"/>
              <a:gd name="connsiteY47" fmla="*/ 4161303 h 4314911"/>
              <a:gd name="connsiteX48" fmla="*/ 1258215 w 5740887"/>
              <a:gd name="connsiteY48" fmla="*/ 4155097 h 4314911"/>
              <a:gd name="connsiteX49" fmla="*/ 1269227 w 5740887"/>
              <a:gd name="connsiteY49" fmla="*/ 4160296 h 4314911"/>
              <a:gd name="connsiteX50" fmla="*/ 1249818 w 5740887"/>
              <a:gd name="connsiteY50" fmla="*/ 4160223 h 4314911"/>
              <a:gd name="connsiteX51" fmla="*/ 789020 w 5740887"/>
              <a:gd name="connsiteY51" fmla="*/ 4152645 h 4314911"/>
              <a:gd name="connsiteX52" fmla="*/ 788969 w 5740887"/>
              <a:gd name="connsiteY52" fmla="*/ 4163569 h 4314911"/>
              <a:gd name="connsiteX53" fmla="*/ 791515 w 5740887"/>
              <a:gd name="connsiteY53" fmla="*/ 4180080 h 4314911"/>
              <a:gd name="connsiteX54" fmla="*/ 785370 w 5740887"/>
              <a:gd name="connsiteY54" fmla="*/ 4167794 h 4314911"/>
              <a:gd name="connsiteX55" fmla="*/ 783353 w 5740887"/>
              <a:gd name="connsiteY55" fmla="*/ 4158814 h 4314911"/>
              <a:gd name="connsiteX56" fmla="*/ 782685 w 5740887"/>
              <a:gd name="connsiteY56" fmla="*/ 4152821 h 4314911"/>
              <a:gd name="connsiteX57" fmla="*/ 767177 w 5740887"/>
              <a:gd name="connsiteY57" fmla="*/ 4152621 h 4314911"/>
              <a:gd name="connsiteX58" fmla="*/ 770351 w 5740887"/>
              <a:gd name="connsiteY58" fmla="*/ 4153163 h 4314911"/>
              <a:gd name="connsiteX59" fmla="*/ 773942 w 5740887"/>
              <a:gd name="connsiteY59" fmla="*/ 4153063 h 4314911"/>
              <a:gd name="connsiteX60" fmla="*/ 774166 w 5740887"/>
              <a:gd name="connsiteY60" fmla="*/ 4155484 h 4314911"/>
              <a:gd name="connsiteX61" fmla="*/ 774169 w 5740887"/>
              <a:gd name="connsiteY61" fmla="*/ 4155492 h 4314911"/>
              <a:gd name="connsiteX62" fmla="*/ 774169 w 5740887"/>
              <a:gd name="connsiteY62" fmla="*/ 4155496 h 4314911"/>
              <a:gd name="connsiteX63" fmla="*/ 780805 w 5740887"/>
              <a:gd name="connsiteY63" fmla="*/ 4181899 h 4314911"/>
              <a:gd name="connsiteX64" fmla="*/ 782800 w 5740887"/>
              <a:gd name="connsiteY64" fmla="*/ 4184641 h 4314911"/>
              <a:gd name="connsiteX65" fmla="*/ 786327 w 5740887"/>
              <a:gd name="connsiteY65" fmla="*/ 4189490 h 4314911"/>
              <a:gd name="connsiteX66" fmla="*/ 775615 w 5740887"/>
              <a:gd name="connsiteY66" fmla="*/ 4175727 h 4314911"/>
              <a:gd name="connsiteX67" fmla="*/ 767246 w 5740887"/>
              <a:gd name="connsiteY67" fmla="*/ 4152838 h 4314911"/>
              <a:gd name="connsiteX68" fmla="*/ 801129 w 5740887"/>
              <a:gd name="connsiteY68" fmla="*/ 4152309 h 4314911"/>
              <a:gd name="connsiteX69" fmla="*/ 799019 w 5740887"/>
              <a:gd name="connsiteY69" fmla="*/ 4170226 h 4314911"/>
              <a:gd name="connsiteX70" fmla="*/ 803217 w 5740887"/>
              <a:gd name="connsiteY70" fmla="*/ 4188513 h 4314911"/>
              <a:gd name="connsiteX71" fmla="*/ 797979 w 5740887"/>
              <a:gd name="connsiteY71" fmla="*/ 4178596 h 4314911"/>
              <a:gd name="connsiteX72" fmla="*/ 797978 w 5740887"/>
              <a:gd name="connsiteY72" fmla="*/ 4178592 h 4314911"/>
              <a:gd name="connsiteX73" fmla="*/ 796136 w 5740887"/>
              <a:gd name="connsiteY73" fmla="*/ 4152447 h 4314911"/>
              <a:gd name="connsiteX74" fmla="*/ 812949 w 5740887"/>
              <a:gd name="connsiteY74" fmla="*/ 4151981 h 4314911"/>
              <a:gd name="connsiteX75" fmla="*/ 807498 w 5740887"/>
              <a:gd name="connsiteY75" fmla="*/ 4171545 h 4314911"/>
              <a:gd name="connsiteX76" fmla="*/ 806968 w 5740887"/>
              <a:gd name="connsiteY76" fmla="*/ 4167390 h 4314911"/>
              <a:gd name="connsiteX77" fmla="*/ 807428 w 5740887"/>
              <a:gd name="connsiteY77" fmla="*/ 4164370 h 4314911"/>
              <a:gd name="connsiteX78" fmla="*/ 809300 w 5740887"/>
              <a:gd name="connsiteY78" fmla="*/ 4152082 h 4314911"/>
              <a:gd name="connsiteX79" fmla="*/ 822723 w 5740887"/>
              <a:gd name="connsiteY79" fmla="*/ 4151709 h 4314911"/>
              <a:gd name="connsiteX80" fmla="*/ 814212 w 5740887"/>
              <a:gd name="connsiteY80" fmla="*/ 4171455 h 4314911"/>
              <a:gd name="connsiteX81" fmla="*/ 814218 w 5740887"/>
              <a:gd name="connsiteY81" fmla="*/ 4171270 h 4314911"/>
              <a:gd name="connsiteX82" fmla="*/ 814224 w 5740887"/>
              <a:gd name="connsiteY82" fmla="*/ 4171096 h 4314911"/>
              <a:gd name="connsiteX83" fmla="*/ 819918 w 5740887"/>
              <a:gd name="connsiteY83" fmla="*/ 4151787 h 4314911"/>
              <a:gd name="connsiteX84" fmla="*/ 1203503 w 5740887"/>
              <a:gd name="connsiteY84" fmla="*/ 4151322 h 4314911"/>
              <a:gd name="connsiteX85" fmla="*/ 1178238 w 5740887"/>
              <a:gd name="connsiteY85" fmla="*/ 4169522 h 4314911"/>
              <a:gd name="connsiteX86" fmla="*/ 1121780 w 5740887"/>
              <a:gd name="connsiteY86" fmla="*/ 4183829 h 4314911"/>
              <a:gd name="connsiteX87" fmla="*/ 1124581 w 5740887"/>
              <a:gd name="connsiteY87" fmla="*/ 4181804 h 4314911"/>
              <a:gd name="connsiteX88" fmla="*/ 1148106 w 5740887"/>
              <a:gd name="connsiteY88" fmla="*/ 4164795 h 4314911"/>
              <a:gd name="connsiteX89" fmla="*/ 1152553 w 5740887"/>
              <a:gd name="connsiteY89" fmla="*/ 4159839 h 4314911"/>
              <a:gd name="connsiteX90" fmla="*/ 1155597 w 5740887"/>
              <a:gd name="connsiteY90" fmla="*/ 4156447 h 4314911"/>
              <a:gd name="connsiteX91" fmla="*/ 1196546 w 5740887"/>
              <a:gd name="connsiteY91" fmla="*/ 4151792 h 4314911"/>
              <a:gd name="connsiteX92" fmla="*/ 830904 w 5740887"/>
              <a:gd name="connsiteY92" fmla="*/ 4150704 h 4314911"/>
              <a:gd name="connsiteX93" fmla="*/ 829770 w 5740887"/>
              <a:gd name="connsiteY93" fmla="*/ 4152784 h 4314911"/>
              <a:gd name="connsiteX94" fmla="*/ 830670 w 5740887"/>
              <a:gd name="connsiteY94" fmla="*/ 4150743 h 4314911"/>
              <a:gd name="connsiteX95" fmla="*/ 981083 w 5740887"/>
              <a:gd name="connsiteY95" fmla="*/ 4149878 h 4314911"/>
              <a:gd name="connsiteX96" fmla="*/ 1010677 w 5740887"/>
              <a:gd name="connsiteY96" fmla="*/ 4154550 h 4314911"/>
              <a:gd name="connsiteX97" fmla="*/ 1029140 w 5740887"/>
              <a:gd name="connsiteY97" fmla="*/ 4156887 h 4314911"/>
              <a:gd name="connsiteX98" fmla="*/ 960620 w 5740887"/>
              <a:gd name="connsiteY98" fmla="*/ 4183781 h 4314911"/>
              <a:gd name="connsiteX99" fmla="*/ 958139 w 5740887"/>
              <a:gd name="connsiteY99" fmla="*/ 4188056 h 4314911"/>
              <a:gd name="connsiteX100" fmla="*/ 961586 w 5740887"/>
              <a:gd name="connsiteY100" fmla="*/ 4190676 h 4314911"/>
              <a:gd name="connsiteX101" fmla="*/ 962551 w 5740887"/>
              <a:gd name="connsiteY101" fmla="*/ 4191642 h 4314911"/>
              <a:gd name="connsiteX102" fmla="*/ 962555 w 5740887"/>
              <a:gd name="connsiteY102" fmla="*/ 4191641 h 4314911"/>
              <a:gd name="connsiteX103" fmla="*/ 1071740 w 5740887"/>
              <a:gd name="connsiteY103" fmla="*/ 4157097 h 4314911"/>
              <a:gd name="connsiteX104" fmla="*/ 1084307 w 5740887"/>
              <a:gd name="connsiteY104" fmla="*/ 4154964 h 4314911"/>
              <a:gd name="connsiteX105" fmla="*/ 1140561 w 5740887"/>
              <a:gd name="connsiteY105" fmla="*/ 4158156 h 4314911"/>
              <a:gd name="connsiteX106" fmla="*/ 1145682 w 5740887"/>
              <a:gd name="connsiteY106" fmla="*/ 4157574 h 4314911"/>
              <a:gd name="connsiteX107" fmla="*/ 1111044 w 5740887"/>
              <a:gd name="connsiteY107" fmla="*/ 4186549 h 4314911"/>
              <a:gd name="connsiteX108" fmla="*/ 1102924 w 5740887"/>
              <a:gd name="connsiteY108" fmla="*/ 4188607 h 4314911"/>
              <a:gd name="connsiteX109" fmla="*/ 1068865 w 5740887"/>
              <a:gd name="connsiteY109" fmla="*/ 4195502 h 4314911"/>
              <a:gd name="connsiteX110" fmla="*/ 968622 w 5740887"/>
              <a:gd name="connsiteY110" fmla="*/ 4207222 h 4314911"/>
              <a:gd name="connsiteX111" fmla="*/ 918983 w 5740887"/>
              <a:gd name="connsiteY111" fmla="*/ 4210256 h 4314911"/>
              <a:gd name="connsiteX112" fmla="*/ 892716 w 5740887"/>
              <a:gd name="connsiteY112" fmla="*/ 4212083 h 4314911"/>
              <a:gd name="connsiteX113" fmla="*/ 886059 w 5740887"/>
              <a:gd name="connsiteY113" fmla="*/ 4212066 h 4314911"/>
              <a:gd name="connsiteX114" fmla="*/ 880557 w 5740887"/>
              <a:gd name="connsiteY114" fmla="*/ 4212052 h 4314911"/>
              <a:gd name="connsiteX115" fmla="*/ 922778 w 5740887"/>
              <a:gd name="connsiteY115" fmla="*/ 4192104 h 4314911"/>
              <a:gd name="connsiteX116" fmla="*/ 938458 w 5740887"/>
              <a:gd name="connsiteY116" fmla="*/ 4184696 h 4314911"/>
              <a:gd name="connsiteX117" fmla="*/ 749594 w 5740887"/>
              <a:gd name="connsiteY117" fmla="*/ 4149621 h 4314911"/>
              <a:gd name="connsiteX118" fmla="*/ 758140 w 5740887"/>
              <a:gd name="connsiteY118" fmla="*/ 4151079 h 4314911"/>
              <a:gd name="connsiteX119" fmla="*/ 764033 w 5740887"/>
              <a:gd name="connsiteY119" fmla="*/ 4168615 h 4314911"/>
              <a:gd name="connsiteX120" fmla="*/ 767309 w 5740887"/>
              <a:gd name="connsiteY120" fmla="*/ 4178365 h 4314911"/>
              <a:gd name="connsiteX121" fmla="*/ 780935 w 5740887"/>
              <a:gd name="connsiteY121" fmla="*/ 4194768 h 4314911"/>
              <a:gd name="connsiteX122" fmla="*/ 779167 w 5740887"/>
              <a:gd name="connsiteY122" fmla="*/ 4194248 h 4314911"/>
              <a:gd name="connsiteX123" fmla="*/ 756937 w 5740887"/>
              <a:gd name="connsiteY123" fmla="*/ 4168478 h 4314911"/>
              <a:gd name="connsiteX124" fmla="*/ 1239135 w 5740887"/>
              <a:gd name="connsiteY124" fmla="*/ 4147496 h 4314911"/>
              <a:gd name="connsiteX125" fmla="*/ 1234335 w 5740887"/>
              <a:gd name="connsiteY125" fmla="*/ 4150229 h 4314911"/>
              <a:gd name="connsiteX126" fmla="*/ 1226495 w 5740887"/>
              <a:gd name="connsiteY126" fmla="*/ 4154693 h 4314911"/>
              <a:gd name="connsiteX127" fmla="*/ 1203626 w 5740887"/>
              <a:gd name="connsiteY127" fmla="*/ 4162030 h 4314911"/>
              <a:gd name="connsiteX128" fmla="*/ 1217006 w 5740887"/>
              <a:gd name="connsiteY128" fmla="*/ 4150409 h 4314911"/>
              <a:gd name="connsiteX129" fmla="*/ 1234656 w 5740887"/>
              <a:gd name="connsiteY129" fmla="*/ 4149216 h 4314911"/>
              <a:gd name="connsiteX130" fmla="*/ 729534 w 5740887"/>
              <a:gd name="connsiteY130" fmla="*/ 4146198 h 4314911"/>
              <a:gd name="connsiteX131" fmla="*/ 740095 w 5740887"/>
              <a:gd name="connsiteY131" fmla="*/ 4148000 h 4314911"/>
              <a:gd name="connsiteX132" fmla="*/ 750955 w 5740887"/>
              <a:gd name="connsiteY132" fmla="*/ 4174700 h 4314911"/>
              <a:gd name="connsiteX133" fmla="*/ 759939 w 5740887"/>
              <a:gd name="connsiteY133" fmla="*/ 4184629 h 4314911"/>
              <a:gd name="connsiteX134" fmla="*/ 770101 w 5740887"/>
              <a:gd name="connsiteY134" fmla="*/ 4195860 h 4314911"/>
              <a:gd name="connsiteX135" fmla="*/ 767861 w 5740887"/>
              <a:gd name="connsiteY135" fmla="*/ 4195215 h 4314911"/>
              <a:gd name="connsiteX136" fmla="*/ 736489 w 5740887"/>
              <a:gd name="connsiteY136" fmla="*/ 4161691 h 4314911"/>
              <a:gd name="connsiteX137" fmla="*/ 879824 w 5740887"/>
              <a:gd name="connsiteY137" fmla="*/ 4142416 h 4314911"/>
              <a:gd name="connsiteX138" fmla="*/ 884023 w 5740887"/>
              <a:gd name="connsiteY138" fmla="*/ 4142827 h 4314911"/>
              <a:gd name="connsiteX139" fmla="*/ 871254 w 5740887"/>
              <a:gd name="connsiteY139" fmla="*/ 4153804 h 4314911"/>
              <a:gd name="connsiteX140" fmla="*/ 834226 w 5740887"/>
              <a:gd name="connsiteY140" fmla="*/ 4173668 h 4314911"/>
              <a:gd name="connsiteX141" fmla="*/ 832694 w 5740887"/>
              <a:gd name="connsiteY141" fmla="*/ 4174378 h 4314911"/>
              <a:gd name="connsiteX142" fmla="*/ 864004 w 5740887"/>
              <a:gd name="connsiteY142" fmla="*/ 4145096 h 4314911"/>
              <a:gd name="connsiteX143" fmla="*/ 706289 w 5740887"/>
              <a:gd name="connsiteY143" fmla="*/ 4142231 h 4314911"/>
              <a:gd name="connsiteX144" fmla="*/ 719882 w 5740887"/>
              <a:gd name="connsiteY144" fmla="*/ 4144551 h 4314911"/>
              <a:gd name="connsiteX145" fmla="*/ 727397 w 5740887"/>
              <a:gd name="connsiteY145" fmla="*/ 4160931 h 4314911"/>
              <a:gd name="connsiteX146" fmla="*/ 730584 w 5740887"/>
              <a:gd name="connsiteY146" fmla="*/ 4167878 h 4314911"/>
              <a:gd name="connsiteX147" fmla="*/ 757631 w 5740887"/>
              <a:gd name="connsiteY147" fmla="*/ 4196157 h 4314911"/>
              <a:gd name="connsiteX148" fmla="*/ 736919 w 5740887"/>
              <a:gd name="connsiteY148" fmla="*/ 4182662 h 4314911"/>
              <a:gd name="connsiteX149" fmla="*/ 711777 w 5740887"/>
              <a:gd name="connsiteY149" fmla="*/ 4152251 h 4314911"/>
              <a:gd name="connsiteX150" fmla="*/ 1277792 w 5740887"/>
              <a:gd name="connsiteY150" fmla="*/ 4141608 h 4314911"/>
              <a:gd name="connsiteX151" fmla="*/ 1281847 w 5740887"/>
              <a:gd name="connsiteY151" fmla="*/ 4144647 h 4314911"/>
              <a:gd name="connsiteX152" fmla="*/ 1286759 w 5740887"/>
              <a:gd name="connsiteY152" fmla="*/ 4148328 h 4314911"/>
              <a:gd name="connsiteX153" fmla="*/ 1305636 w 5740887"/>
              <a:gd name="connsiteY153" fmla="*/ 4151338 h 4314911"/>
              <a:gd name="connsiteX154" fmla="*/ 1302514 w 5740887"/>
              <a:gd name="connsiteY154" fmla="*/ 4151821 h 4314911"/>
              <a:gd name="connsiteX155" fmla="*/ 1269142 w 5740887"/>
              <a:gd name="connsiteY155" fmla="*/ 4148426 h 4314911"/>
              <a:gd name="connsiteX156" fmla="*/ 1270179 w 5740887"/>
              <a:gd name="connsiteY156" fmla="*/ 4147793 h 4314911"/>
              <a:gd name="connsiteX157" fmla="*/ 679315 w 5740887"/>
              <a:gd name="connsiteY157" fmla="*/ 4137628 h 4314911"/>
              <a:gd name="connsiteX158" fmla="*/ 695381 w 5740887"/>
              <a:gd name="connsiteY158" fmla="*/ 4140370 h 4314911"/>
              <a:gd name="connsiteX159" fmla="*/ 706208 w 5740887"/>
              <a:gd name="connsiteY159" fmla="*/ 4159768 h 4314911"/>
              <a:gd name="connsiteX160" fmla="*/ 732328 w 5740887"/>
              <a:gd name="connsiteY160" fmla="*/ 4190610 h 4314911"/>
              <a:gd name="connsiteX161" fmla="*/ 718365 w 5740887"/>
              <a:gd name="connsiteY161" fmla="*/ 4181364 h 4314911"/>
              <a:gd name="connsiteX162" fmla="*/ 708936 w 5740887"/>
              <a:gd name="connsiteY162" fmla="*/ 4173268 h 4314911"/>
              <a:gd name="connsiteX163" fmla="*/ 1237283 w 5740887"/>
              <a:gd name="connsiteY163" fmla="*/ 4132799 h 4314911"/>
              <a:gd name="connsiteX164" fmla="*/ 1245222 w 5740887"/>
              <a:gd name="connsiteY164" fmla="*/ 4134419 h 4314911"/>
              <a:gd name="connsiteX165" fmla="*/ 1245543 w 5740887"/>
              <a:gd name="connsiteY165" fmla="*/ 4134351 h 4314911"/>
              <a:gd name="connsiteX166" fmla="*/ 1231187 w 5740887"/>
              <a:gd name="connsiteY166" fmla="*/ 4139827 h 4314911"/>
              <a:gd name="connsiteX167" fmla="*/ 1229029 w 5740887"/>
              <a:gd name="connsiteY167" fmla="*/ 4139967 h 4314911"/>
              <a:gd name="connsiteX168" fmla="*/ 650646 w 5740887"/>
              <a:gd name="connsiteY168" fmla="*/ 4130438 h 4314911"/>
              <a:gd name="connsiteX169" fmla="*/ 659714 w 5740887"/>
              <a:gd name="connsiteY169" fmla="*/ 4134283 h 4314911"/>
              <a:gd name="connsiteX170" fmla="*/ 668288 w 5740887"/>
              <a:gd name="connsiteY170" fmla="*/ 4135746 h 4314911"/>
              <a:gd name="connsiteX171" fmla="*/ 673293 w 5740887"/>
              <a:gd name="connsiteY171" fmla="*/ 4144513 h 4314911"/>
              <a:gd name="connsiteX172" fmla="*/ 708121 w 5740887"/>
              <a:gd name="connsiteY172" fmla="*/ 4185655 h 4314911"/>
              <a:gd name="connsiteX173" fmla="*/ 722123 w 5740887"/>
              <a:gd name="connsiteY173" fmla="*/ 4194709 h 4314911"/>
              <a:gd name="connsiteX174" fmla="*/ 718562 w 5740887"/>
              <a:gd name="connsiteY174" fmla="*/ 4193348 h 4314911"/>
              <a:gd name="connsiteX175" fmla="*/ 703903 w 5740887"/>
              <a:gd name="connsiteY175" fmla="*/ 4184775 h 4314911"/>
              <a:gd name="connsiteX176" fmla="*/ 657259 w 5740887"/>
              <a:gd name="connsiteY176" fmla="*/ 4140706 h 4314911"/>
              <a:gd name="connsiteX177" fmla="*/ 1297381 w 5740887"/>
              <a:gd name="connsiteY177" fmla="*/ 4126369 h 4314911"/>
              <a:gd name="connsiteX178" fmla="*/ 1309062 w 5740887"/>
              <a:gd name="connsiteY178" fmla="*/ 4138553 h 4314911"/>
              <a:gd name="connsiteX179" fmla="*/ 1325028 w 5740887"/>
              <a:gd name="connsiteY179" fmla="*/ 4141587 h 4314911"/>
              <a:gd name="connsiteX180" fmla="*/ 1319009 w 5740887"/>
              <a:gd name="connsiteY180" fmla="*/ 4142927 h 4314911"/>
              <a:gd name="connsiteX181" fmla="*/ 1285538 w 5740887"/>
              <a:gd name="connsiteY181" fmla="*/ 4135654 h 4314911"/>
              <a:gd name="connsiteX182" fmla="*/ 1288792 w 5740887"/>
              <a:gd name="connsiteY182" fmla="*/ 4133591 h 4314911"/>
              <a:gd name="connsiteX183" fmla="*/ 1297234 w 5740887"/>
              <a:gd name="connsiteY183" fmla="*/ 4126466 h 4314911"/>
              <a:gd name="connsiteX184" fmla="*/ 1297327 w 5740887"/>
              <a:gd name="connsiteY184" fmla="*/ 4126404 h 4314911"/>
              <a:gd name="connsiteX185" fmla="*/ 1184618 w 5740887"/>
              <a:gd name="connsiteY185" fmla="*/ 4124103 h 4314911"/>
              <a:gd name="connsiteX186" fmla="*/ 1204683 w 5740887"/>
              <a:gd name="connsiteY186" fmla="*/ 4126145 h 4314911"/>
              <a:gd name="connsiteX187" fmla="*/ 1230997 w 5740887"/>
              <a:gd name="connsiteY187" fmla="*/ 4131516 h 4314911"/>
              <a:gd name="connsiteX188" fmla="*/ 1218298 w 5740887"/>
              <a:gd name="connsiteY188" fmla="*/ 4140664 h 4314911"/>
              <a:gd name="connsiteX189" fmla="*/ 1195582 w 5740887"/>
              <a:gd name="connsiteY189" fmla="*/ 4142140 h 4314911"/>
              <a:gd name="connsiteX190" fmla="*/ 1194341 w 5740887"/>
              <a:gd name="connsiteY190" fmla="*/ 4142140 h 4314911"/>
              <a:gd name="connsiteX191" fmla="*/ 1165460 w 5740887"/>
              <a:gd name="connsiteY191" fmla="*/ 4145455 h 4314911"/>
              <a:gd name="connsiteX192" fmla="*/ 1166007 w 5740887"/>
              <a:gd name="connsiteY192" fmla="*/ 4144845 h 4314911"/>
              <a:gd name="connsiteX193" fmla="*/ 1169913 w 5740887"/>
              <a:gd name="connsiteY193" fmla="*/ 4122606 h 4314911"/>
              <a:gd name="connsiteX194" fmla="*/ 1179875 w 5740887"/>
              <a:gd name="connsiteY194" fmla="*/ 4123620 h 4314911"/>
              <a:gd name="connsiteX195" fmla="*/ 1157180 w 5740887"/>
              <a:gd name="connsiteY195" fmla="*/ 4146405 h 4314911"/>
              <a:gd name="connsiteX196" fmla="*/ 1156637 w 5740887"/>
              <a:gd name="connsiteY196" fmla="*/ 4146468 h 4314911"/>
              <a:gd name="connsiteX197" fmla="*/ 1139319 w 5740887"/>
              <a:gd name="connsiteY197" fmla="*/ 4148455 h 4314911"/>
              <a:gd name="connsiteX198" fmla="*/ 1133045 w 5740887"/>
              <a:gd name="connsiteY198" fmla="*/ 4148083 h 4314911"/>
              <a:gd name="connsiteX199" fmla="*/ 1105413 w 5740887"/>
              <a:gd name="connsiteY199" fmla="*/ 4146443 h 4314911"/>
              <a:gd name="connsiteX200" fmla="*/ 1146908 w 5740887"/>
              <a:gd name="connsiteY200" fmla="*/ 4133315 h 4314911"/>
              <a:gd name="connsiteX201" fmla="*/ 1251250 w 5740887"/>
              <a:gd name="connsiteY201" fmla="*/ 4120667 h 4314911"/>
              <a:gd name="connsiteX202" fmla="*/ 1254172 w 5740887"/>
              <a:gd name="connsiteY202" fmla="*/ 4121363 h 4314911"/>
              <a:gd name="connsiteX203" fmla="*/ 1249898 w 5740887"/>
              <a:gd name="connsiteY203" fmla="*/ 4121842 h 4314911"/>
              <a:gd name="connsiteX204" fmla="*/ 1250833 w 5740887"/>
              <a:gd name="connsiteY204" fmla="*/ 4121029 h 4314911"/>
              <a:gd name="connsiteX205" fmla="*/ 1131440 w 5740887"/>
              <a:gd name="connsiteY205" fmla="*/ 4115180 h 4314911"/>
              <a:gd name="connsiteX206" fmla="*/ 1149647 w 5740887"/>
              <a:gd name="connsiteY206" fmla="*/ 4120543 h 4314911"/>
              <a:gd name="connsiteX207" fmla="*/ 1154222 w 5740887"/>
              <a:gd name="connsiteY207" fmla="*/ 4121009 h 4314911"/>
              <a:gd name="connsiteX208" fmla="*/ 1144009 w 5740887"/>
              <a:gd name="connsiteY208" fmla="*/ 4125732 h 4314911"/>
              <a:gd name="connsiteX209" fmla="*/ 1087957 w 5740887"/>
              <a:gd name="connsiteY209" fmla="*/ 4145407 h 4314911"/>
              <a:gd name="connsiteX210" fmla="*/ 1084033 w 5740887"/>
              <a:gd name="connsiteY210" fmla="*/ 4145174 h 4314911"/>
              <a:gd name="connsiteX211" fmla="*/ 1081550 w 5740887"/>
              <a:gd name="connsiteY211" fmla="*/ 4145174 h 4314911"/>
              <a:gd name="connsiteX212" fmla="*/ 1073836 w 5740887"/>
              <a:gd name="connsiteY212" fmla="*/ 4146109 h 4314911"/>
              <a:gd name="connsiteX213" fmla="*/ 1116273 w 5740887"/>
              <a:gd name="connsiteY213" fmla="*/ 4125418 h 4314911"/>
              <a:gd name="connsiteX214" fmla="*/ 611056 w 5740887"/>
              <a:gd name="connsiteY214" fmla="*/ 4113650 h 4314911"/>
              <a:gd name="connsiteX215" fmla="*/ 637067 w 5740887"/>
              <a:gd name="connsiteY215" fmla="*/ 4124680 h 4314911"/>
              <a:gd name="connsiteX216" fmla="*/ 645461 w 5740887"/>
              <a:gd name="connsiteY216" fmla="*/ 4137875 h 4314911"/>
              <a:gd name="connsiteX217" fmla="*/ 689541 w 5740887"/>
              <a:gd name="connsiteY217" fmla="*/ 4184797 h 4314911"/>
              <a:gd name="connsiteX218" fmla="*/ 720136 w 5740887"/>
              <a:gd name="connsiteY218" fmla="*/ 4203040 h 4314911"/>
              <a:gd name="connsiteX219" fmla="*/ 710440 w 5740887"/>
              <a:gd name="connsiteY219" fmla="*/ 4198736 h 4314911"/>
              <a:gd name="connsiteX220" fmla="*/ 673631 w 5740887"/>
              <a:gd name="connsiteY220" fmla="*/ 4176476 h 4314911"/>
              <a:gd name="connsiteX221" fmla="*/ 659379 w 5740887"/>
              <a:gd name="connsiteY221" fmla="*/ 4165480 h 4314911"/>
              <a:gd name="connsiteX222" fmla="*/ 612617 w 5740887"/>
              <a:gd name="connsiteY222" fmla="*/ 4116031 h 4314911"/>
              <a:gd name="connsiteX223" fmla="*/ 1190369 w 5740887"/>
              <a:gd name="connsiteY223" fmla="*/ 4113084 h 4314911"/>
              <a:gd name="connsiteX224" fmla="*/ 1190146 w 5740887"/>
              <a:gd name="connsiteY224" fmla="*/ 4113309 h 4314911"/>
              <a:gd name="connsiteX225" fmla="*/ 1189933 w 5740887"/>
              <a:gd name="connsiteY225" fmla="*/ 4113287 h 4314911"/>
              <a:gd name="connsiteX226" fmla="*/ 1317426 w 5740887"/>
              <a:gd name="connsiteY226" fmla="*/ 4111517 h 4314911"/>
              <a:gd name="connsiteX227" fmla="*/ 1329330 w 5740887"/>
              <a:gd name="connsiteY227" fmla="*/ 4128764 h 4314911"/>
              <a:gd name="connsiteX228" fmla="*/ 1348467 w 5740887"/>
              <a:gd name="connsiteY228" fmla="*/ 4133165 h 4314911"/>
              <a:gd name="connsiteX229" fmla="*/ 1346741 w 5740887"/>
              <a:gd name="connsiteY229" fmla="*/ 4133599 h 4314911"/>
              <a:gd name="connsiteX230" fmla="*/ 1313062 w 5740887"/>
              <a:gd name="connsiteY230" fmla="*/ 4129720 h 4314911"/>
              <a:gd name="connsiteX231" fmla="*/ 1303904 w 5740887"/>
              <a:gd name="connsiteY231" fmla="*/ 4122065 h 4314911"/>
              <a:gd name="connsiteX232" fmla="*/ 1307545 w 5740887"/>
              <a:gd name="connsiteY232" fmla="*/ 4119663 h 4314911"/>
              <a:gd name="connsiteX233" fmla="*/ 1313055 w 5740887"/>
              <a:gd name="connsiteY233" fmla="*/ 4114888 h 4314911"/>
              <a:gd name="connsiteX234" fmla="*/ 637253 w 5740887"/>
              <a:gd name="connsiteY234" fmla="*/ 4109644 h 4314911"/>
              <a:gd name="connsiteX235" fmla="*/ 649831 w 5740887"/>
              <a:gd name="connsiteY235" fmla="*/ 4111116 h 4314911"/>
              <a:gd name="connsiteX236" fmla="*/ 653878 w 5740887"/>
              <a:gd name="connsiteY236" fmla="*/ 4110506 h 4314911"/>
              <a:gd name="connsiteX237" fmla="*/ 655042 w 5740887"/>
              <a:gd name="connsiteY237" fmla="*/ 4112545 h 4314911"/>
              <a:gd name="connsiteX238" fmla="*/ 660897 w 5740887"/>
              <a:gd name="connsiteY238" fmla="*/ 4122800 h 4314911"/>
              <a:gd name="connsiteX239" fmla="*/ 642448 w 5740887"/>
              <a:gd name="connsiteY239" fmla="*/ 4115109 h 4314911"/>
              <a:gd name="connsiteX240" fmla="*/ 640158 w 5740887"/>
              <a:gd name="connsiteY240" fmla="*/ 4114154 h 4314911"/>
              <a:gd name="connsiteX241" fmla="*/ 626253 w 5740887"/>
              <a:gd name="connsiteY241" fmla="*/ 4108357 h 4314911"/>
              <a:gd name="connsiteX242" fmla="*/ 626475 w 5740887"/>
              <a:gd name="connsiteY242" fmla="*/ 4108383 h 4314911"/>
              <a:gd name="connsiteX243" fmla="*/ 626718 w 5740887"/>
              <a:gd name="connsiteY243" fmla="*/ 4108412 h 4314911"/>
              <a:gd name="connsiteX244" fmla="*/ 626839 w 5740887"/>
              <a:gd name="connsiteY244" fmla="*/ 4108602 h 4314911"/>
              <a:gd name="connsiteX245" fmla="*/ 678051 w 5740887"/>
              <a:gd name="connsiteY245" fmla="*/ 4106863 h 4314911"/>
              <a:gd name="connsiteX246" fmla="*/ 679916 w 5740887"/>
              <a:gd name="connsiteY246" fmla="*/ 4111329 h 4314911"/>
              <a:gd name="connsiteX247" fmla="*/ 682130 w 5740887"/>
              <a:gd name="connsiteY247" fmla="*/ 4116631 h 4314911"/>
              <a:gd name="connsiteX248" fmla="*/ 688983 w 5740887"/>
              <a:gd name="connsiteY248" fmla="*/ 4128908 h 4314911"/>
              <a:gd name="connsiteX249" fmla="*/ 678399 w 5740887"/>
              <a:gd name="connsiteY249" fmla="*/ 4127205 h 4314911"/>
              <a:gd name="connsiteX250" fmla="*/ 672690 w 5740887"/>
              <a:gd name="connsiteY250" fmla="*/ 4126286 h 4314911"/>
              <a:gd name="connsiteX251" fmla="*/ 663018 w 5740887"/>
              <a:gd name="connsiteY251" fmla="*/ 4109128 h 4314911"/>
              <a:gd name="connsiteX252" fmla="*/ 663780 w 5740887"/>
              <a:gd name="connsiteY252" fmla="*/ 4109013 h 4314911"/>
              <a:gd name="connsiteX253" fmla="*/ 443268 w 5740887"/>
              <a:gd name="connsiteY253" fmla="*/ 4105922 h 4314911"/>
              <a:gd name="connsiteX254" fmla="*/ 510282 w 5740887"/>
              <a:gd name="connsiteY254" fmla="*/ 4153566 h 4314911"/>
              <a:gd name="connsiteX255" fmla="*/ 557329 w 5740887"/>
              <a:gd name="connsiteY255" fmla="*/ 4177217 h 4314911"/>
              <a:gd name="connsiteX256" fmla="*/ 583282 w 5740887"/>
              <a:gd name="connsiteY256" fmla="*/ 4194625 h 4314911"/>
              <a:gd name="connsiteX257" fmla="*/ 542155 w 5740887"/>
              <a:gd name="connsiteY257" fmla="*/ 4177283 h 4314911"/>
              <a:gd name="connsiteX258" fmla="*/ 445346 w 5740887"/>
              <a:gd name="connsiteY258" fmla="*/ 4108082 h 4314911"/>
              <a:gd name="connsiteX259" fmla="*/ 701661 w 5740887"/>
              <a:gd name="connsiteY259" fmla="*/ 4103305 h 4314911"/>
              <a:gd name="connsiteX260" fmla="*/ 703019 w 5740887"/>
              <a:gd name="connsiteY260" fmla="*/ 4107788 h 4314911"/>
              <a:gd name="connsiteX261" fmla="*/ 711498 w 5740887"/>
              <a:gd name="connsiteY261" fmla="*/ 4126272 h 4314911"/>
              <a:gd name="connsiteX262" fmla="*/ 714599 w 5740887"/>
              <a:gd name="connsiteY262" fmla="*/ 4133031 h 4314911"/>
              <a:gd name="connsiteX263" fmla="*/ 699959 w 5740887"/>
              <a:gd name="connsiteY263" fmla="*/ 4130675 h 4314911"/>
              <a:gd name="connsiteX264" fmla="*/ 688524 w 5740887"/>
              <a:gd name="connsiteY264" fmla="*/ 4109798 h 4314911"/>
              <a:gd name="connsiteX265" fmla="*/ 686773 w 5740887"/>
              <a:gd name="connsiteY265" fmla="*/ 4105548 h 4314911"/>
              <a:gd name="connsiteX266" fmla="*/ 696700 w 5740887"/>
              <a:gd name="connsiteY266" fmla="*/ 4104052 h 4314911"/>
              <a:gd name="connsiteX267" fmla="*/ 659342 w 5740887"/>
              <a:gd name="connsiteY267" fmla="*/ 4102606 h 4314911"/>
              <a:gd name="connsiteX268" fmla="*/ 659861 w 5740887"/>
              <a:gd name="connsiteY268" fmla="*/ 4102671 h 4314911"/>
              <a:gd name="connsiteX269" fmla="*/ 659416 w 5740887"/>
              <a:gd name="connsiteY269" fmla="*/ 4102738 h 4314911"/>
              <a:gd name="connsiteX270" fmla="*/ 573977 w 5740887"/>
              <a:gd name="connsiteY270" fmla="*/ 4101914 h 4314911"/>
              <a:gd name="connsiteX271" fmla="*/ 575424 w 5740887"/>
              <a:gd name="connsiteY271" fmla="*/ 4102411 h 4314911"/>
              <a:gd name="connsiteX272" fmla="*/ 588029 w 5740887"/>
              <a:gd name="connsiteY272" fmla="*/ 4103885 h 4314911"/>
              <a:gd name="connsiteX273" fmla="*/ 596249 w 5740887"/>
              <a:gd name="connsiteY273" fmla="*/ 4107371 h 4314911"/>
              <a:gd name="connsiteX274" fmla="*/ 607784 w 5740887"/>
              <a:gd name="connsiteY274" fmla="*/ 4124781 h 4314911"/>
              <a:gd name="connsiteX275" fmla="*/ 660988 w 5740887"/>
              <a:gd name="connsiteY275" fmla="*/ 4180284 h 4314911"/>
              <a:gd name="connsiteX276" fmla="*/ 660988 w 5740887"/>
              <a:gd name="connsiteY276" fmla="*/ 4180284 h 4314911"/>
              <a:gd name="connsiteX277" fmla="*/ 661855 w 5740887"/>
              <a:gd name="connsiteY277" fmla="*/ 4180800 h 4314911"/>
              <a:gd name="connsiteX278" fmla="*/ 703457 w 5740887"/>
              <a:gd name="connsiteY278" fmla="*/ 4205551 h 4314911"/>
              <a:gd name="connsiteX279" fmla="*/ 701541 w 5740887"/>
              <a:gd name="connsiteY279" fmla="*/ 4204833 h 4314911"/>
              <a:gd name="connsiteX280" fmla="*/ 662296 w 5740887"/>
              <a:gd name="connsiteY280" fmla="*/ 4184862 h 4314911"/>
              <a:gd name="connsiteX281" fmla="*/ 646797 w 5740887"/>
              <a:gd name="connsiteY281" fmla="*/ 4174840 h 4314911"/>
              <a:gd name="connsiteX282" fmla="*/ 595339 w 5740887"/>
              <a:gd name="connsiteY282" fmla="*/ 4129320 h 4314911"/>
              <a:gd name="connsiteX283" fmla="*/ 1040615 w 5740887"/>
              <a:gd name="connsiteY283" fmla="*/ 4101845 h 4314911"/>
              <a:gd name="connsiteX284" fmla="*/ 1046373 w 5740887"/>
              <a:gd name="connsiteY284" fmla="*/ 4104135 h 4314911"/>
              <a:gd name="connsiteX285" fmla="*/ 1096581 w 5740887"/>
              <a:gd name="connsiteY285" fmla="*/ 4104910 h 4314911"/>
              <a:gd name="connsiteX286" fmla="*/ 1119938 w 5740887"/>
              <a:gd name="connsiteY286" fmla="*/ 4111791 h 4314911"/>
              <a:gd name="connsiteX287" fmla="*/ 1074315 w 5740887"/>
              <a:gd name="connsiteY287" fmla="*/ 4139156 h 4314911"/>
              <a:gd name="connsiteX288" fmla="*/ 1048905 w 5740887"/>
              <a:gd name="connsiteY288" fmla="*/ 4149129 h 4314911"/>
              <a:gd name="connsiteX289" fmla="*/ 1048363 w 5740887"/>
              <a:gd name="connsiteY289" fmla="*/ 4149195 h 4314911"/>
              <a:gd name="connsiteX290" fmla="*/ 1047023 w 5740887"/>
              <a:gd name="connsiteY290" fmla="*/ 4149357 h 4314911"/>
              <a:gd name="connsiteX291" fmla="*/ 1012607 w 5740887"/>
              <a:gd name="connsiteY291" fmla="*/ 4144346 h 4314911"/>
              <a:gd name="connsiteX292" fmla="*/ 991869 w 5740887"/>
              <a:gd name="connsiteY292" fmla="*/ 4141067 h 4314911"/>
              <a:gd name="connsiteX293" fmla="*/ 1001698 w 5740887"/>
              <a:gd name="connsiteY293" fmla="*/ 4133039 h 4314911"/>
              <a:gd name="connsiteX294" fmla="*/ 1014846 w 5740887"/>
              <a:gd name="connsiteY294" fmla="*/ 4117970 h 4314911"/>
              <a:gd name="connsiteX295" fmla="*/ 1020899 w 5740887"/>
              <a:gd name="connsiteY295" fmla="*/ 4112683 h 4314911"/>
              <a:gd name="connsiteX296" fmla="*/ 1026465 w 5740887"/>
              <a:gd name="connsiteY296" fmla="*/ 4104653 h 4314911"/>
              <a:gd name="connsiteX297" fmla="*/ 1028261 w 5740887"/>
              <a:gd name="connsiteY297" fmla="*/ 4102594 h 4314911"/>
              <a:gd name="connsiteX298" fmla="*/ 725252 w 5740887"/>
              <a:gd name="connsiteY298" fmla="*/ 4099749 h 4314911"/>
              <a:gd name="connsiteX299" fmla="*/ 732629 w 5740887"/>
              <a:gd name="connsiteY299" fmla="*/ 4129644 h 4314911"/>
              <a:gd name="connsiteX300" fmla="*/ 735366 w 5740887"/>
              <a:gd name="connsiteY300" fmla="*/ 4136374 h 4314911"/>
              <a:gd name="connsiteX301" fmla="*/ 724328 w 5740887"/>
              <a:gd name="connsiteY301" fmla="*/ 4134597 h 4314911"/>
              <a:gd name="connsiteX302" fmla="*/ 710069 w 5740887"/>
              <a:gd name="connsiteY302" fmla="*/ 4102832 h 4314911"/>
              <a:gd name="connsiteX303" fmla="*/ 709841 w 5740887"/>
              <a:gd name="connsiteY303" fmla="*/ 4102072 h 4314911"/>
              <a:gd name="connsiteX304" fmla="*/ 1212224 w 5740887"/>
              <a:gd name="connsiteY304" fmla="*/ 4099145 h 4314911"/>
              <a:gd name="connsiteX305" fmla="*/ 1213370 w 5740887"/>
              <a:gd name="connsiteY305" fmla="*/ 4099534 h 4314911"/>
              <a:gd name="connsiteX306" fmla="*/ 1243929 w 5740887"/>
              <a:gd name="connsiteY306" fmla="*/ 4118924 h 4314911"/>
              <a:gd name="connsiteX307" fmla="*/ 1244151 w 5740887"/>
              <a:gd name="connsiteY307" fmla="*/ 4118977 h 4314911"/>
              <a:gd name="connsiteX308" fmla="*/ 1240355 w 5740887"/>
              <a:gd name="connsiteY308" fmla="*/ 4122912 h 4314911"/>
              <a:gd name="connsiteX309" fmla="*/ 1236135 w 5740887"/>
              <a:gd name="connsiteY309" fmla="*/ 4123385 h 4314911"/>
              <a:gd name="connsiteX310" fmla="*/ 1207441 w 5740887"/>
              <a:gd name="connsiteY310" fmla="*/ 4115803 h 4314911"/>
              <a:gd name="connsiteX311" fmla="*/ 1205650 w 5740887"/>
              <a:gd name="connsiteY311" fmla="*/ 4115803 h 4314911"/>
              <a:gd name="connsiteX312" fmla="*/ 1206475 w 5740887"/>
              <a:gd name="connsiteY312" fmla="*/ 4114977 h 4314911"/>
              <a:gd name="connsiteX313" fmla="*/ 1206474 w 5740887"/>
              <a:gd name="connsiteY313" fmla="*/ 4114977 h 4314911"/>
              <a:gd name="connsiteX314" fmla="*/ 1206475 w 5740887"/>
              <a:gd name="connsiteY314" fmla="*/ 4114976 h 4314911"/>
              <a:gd name="connsiteX315" fmla="*/ 1193955 w 5740887"/>
              <a:gd name="connsiteY315" fmla="*/ 4113698 h 4314911"/>
              <a:gd name="connsiteX316" fmla="*/ 1196843 w 5740887"/>
              <a:gd name="connsiteY316" fmla="*/ 4110479 h 4314911"/>
              <a:gd name="connsiteX317" fmla="*/ 1197472 w 5740887"/>
              <a:gd name="connsiteY317" fmla="*/ 4109778 h 4314911"/>
              <a:gd name="connsiteX318" fmla="*/ 1199857 w 5740887"/>
              <a:gd name="connsiteY318" fmla="*/ 4108668 h 4314911"/>
              <a:gd name="connsiteX319" fmla="*/ 1339852 w 5740887"/>
              <a:gd name="connsiteY319" fmla="*/ 4099020 h 4314911"/>
              <a:gd name="connsiteX320" fmla="*/ 1350565 w 5740887"/>
              <a:gd name="connsiteY320" fmla="*/ 4119803 h 4314911"/>
              <a:gd name="connsiteX321" fmla="*/ 1368157 w 5740887"/>
              <a:gd name="connsiteY321" fmla="*/ 4124468 h 4314911"/>
              <a:gd name="connsiteX322" fmla="*/ 1363047 w 5740887"/>
              <a:gd name="connsiteY322" fmla="*/ 4125742 h 4314911"/>
              <a:gd name="connsiteX323" fmla="*/ 1334573 w 5740887"/>
              <a:gd name="connsiteY323" fmla="*/ 4121036 h 4314911"/>
              <a:gd name="connsiteX324" fmla="*/ 1325199 w 5740887"/>
              <a:gd name="connsiteY324" fmla="*/ 4109319 h 4314911"/>
              <a:gd name="connsiteX325" fmla="*/ 630365 w 5740887"/>
              <a:gd name="connsiteY325" fmla="*/ 4098951 h 4314911"/>
              <a:gd name="connsiteX326" fmla="*/ 648593 w 5740887"/>
              <a:gd name="connsiteY326" fmla="*/ 4101250 h 4314911"/>
              <a:gd name="connsiteX327" fmla="*/ 649097 w 5740887"/>
              <a:gd name="connsiteY327" fmla="*/ 4102132 h 4314911"/>
              <a:gd name="connsiteX328" fmla="*/ 650231 w 5740887"/>
              <a:gd name="connsiteY328" fmla="*/ 4104119 h 4314911"/>
              <a:gd name="connsiteX329" fmla="*/ 649555 w 5740887"/>
              <a:gd name="connsiteY329" fmla="*/ 4104221 h 4314911"/>
              <a:gd name="connsiteX330" fmla="*/ 632291 w 5740887"/>
              <a:gd name="connsiteY330" fmla="*/ 4101941 h 4314911"/>
              <a:gd name="connsiteX331" fmla="*/ 598357 w 5740887"/>
              <a:gd name="connsiteY331" fmla="*/ 4094278 h 4314911"/>
              <a:gd name="connsiteX332" fmla="*/ 601024 w 5740887"/>
              <a:gd name="connsiteY332" fmla="*/ 4095249 h 4314911"/>
              <a:gd name="connsiteX333" fmla="*/ 619855 w 5740887"/>
              <a:gd name="connsiteY333" fmla="*/ 4097625 h 4314911"/>
              <a:gd name="connsiteX334" fmla="*/ 621713 w 5740887"/>
              <a:gd name="connsiteY334" fmla="*/ 4100544 h 4314911"/>
              <a:gd name="connsiteX335" fmla="*/ 600926 w 5740887"/>
              <a:gd name="connsiteY335" fmla="*/ 4097799 h 4314911"/>
              <a:gd name="connsiteX336" fmla="*/ 600566 w 5740887"/>
              <a:gd name="connsiteY336" fmla="*/ 4097649 h 4314911"/>
              <a:gd name="connsiteX337" fmla="*/ 746905 w 5740887"/>
              <a:gd name="connsiteY337" fmla="*/ 4093513 h 4314911"/>
              <a:gd name="connsiteX338" fmla="*/ 747022 w 5740887"/>
              <a:gd name="connsiteY338" fmla="*/ 4094435 h 4314911"/>
              <a:gd name="connsiteX339" fmla="*/ 754942 w 5740887"/>
              <a:gd name="connsiteY339" fmla="*/ 4139524 h 4314911"/>
              <a:gd name="connsiteX340" fmla="*/ 745043 w 5740887"/>
              <a:gd name="connsiteY340" fmla="*/ 4137931 h 4314911"/>
              <a:gd name="connsiteX341" fmla="*/ 739490 w 5740887"/>
              <a:gd name="connsiteY341" fmla="*/ 4123667 h 4314911"/>
              <a:gd name="connsiteX342" fmla="*/ 733380 w 5740887"/>
              <a:gd name="connsiteY342" fmla="*/ 4098524 h 4314911"/>
              <a:gd name="connsiteX343" fmla="*/ 737664 w 5740887"/>
              <a:gd name="connsiteY343" fmla="*/ 4097879 h 4314911"/>
              <a:gd name="connsiteX344" fmla="*/ 653744 w 5740887"/>
              <a:gd name="connsiteY344" fmla="*/ 4092675 h 4314911"/>
              <a:gd name="connsiteX345" fmla="*/ 673130 w 5740887"/>
              <a:gd name="connsiteY345" fmla="*/ 4095076 h 4314911"/>
              <a:gd name="connsiteX346" fmla="*/ 673223 w 5740887"/>
              <a:gd name="connsiteY346" fmla="*/ 4095299 h 4314911"/>
              <a:gd name="connsiteX347" fmla="*/ 673312 w 5740887"/>
              <a:gd name="connsiteY347" fmla="*/ 4095511 h 4314911"/>
              <a:gd name="connsiteX348" fmla="*/ 664892 w 5740887"/>
              <a:gd name="connsiteY348" fmla="*/ 4096513 h 4314911"/>
              <a:gd name="connsiteX349" fmla="*/ 664888 w 5740887"/>
              <a:gd name="connsiteY349" fmla="*/ 4096512 h 4314911"/>
              <a:gd name="connsiteX350" fmla="*/ 654948 w 5740887"/>
              <a:gd name="connsiteY350" fmla="*/ 4094811 h 4314911"/>
              <a:gd name="connsiteX351" fmla="*/ 1252534 w 5740887"/>
              <a:gd name="connsiteY351" fmla="*/ 4090500 h 4314911"/>
              <a:gd name="connsiteX352" fmla="*/ 1253352 w 5740887"/>
              <a:gd name="connsiteY352" fmla="*/ 4090835 h 4314911"/>
              <a:gd name="connsiteX353" fmla="*/ 1253352 w 5740887"/>
              <a:gd name="connsiteY353" fmla="*/ 4091353 h 4314911"/>
              <a:gd name="connsiteX354" fmla="*/ 1171643 w 5740887"/>
              <a:gd name="connsiteY354" fmla="*/ 4088041 h 4314911"/>
              <a:gd name="connsiteX355" fmla="*/ 1182826 w 5740887"/>
              <a:gd name="connsiteY355" fmla="*/ 4089160 h 4314911"/>
              <a:gd name="connsiteX356" fmla="*/ 1203187 w 5740887"/>
              <a:gd name="connsiteY356" fmla="*/ 4096075 h 4314911"/>
              <a:gd name="connsiteX357" fmla="*/ 1195371 w 5740887"/>
              <a:gd name="connsiteY357" fmla="*/ 4101981 h 4314911"/>
              <a:gd name="connsiteX358" fmla="*/ 1174358 w 5740887"/>
              <a:gd name="connsiteY358" fmla="*/ 4111698 h 4314911"/>
              <a:gd name="connsiteX359" fmla="*/ 1151927 w 5740887"/>
              <a:gd name="connsiteY359" fmla="*/ 4109407 h 4314911"/>
              <a:gd name="connsiteX360" fmla="*/ 1143623 w 5740887"/>
              <a:gd name="connsiteY360" fmla="*/ 4106955 h 4314911"/>
              <a:gd name="connsiteX361" fmla="*/ 1166028 w 5740887"/>
              <a:gd name="connsiteY361" fmla="*/ 4091831 h 4314911"/>
              <a:gd name="connsiteX362" fmla="*/ 679081 w 5740887"/>
              <a:gd name="connsiteY362" fmla="*/ 4086875 h 4314911"/>
              <a:gd name="connsiteX363" fmla="*/ 687617 w 5740887"/>
              <a:gd name="connsiteY363" fmla="*/ 4088212 h 4314911"/>
              <a:gd name="connsiteX364" fmla="*/ 697562 w 5740887"/>
              <a:gd name="connsiteY364" fmla="*/ 4089769 h 4314911"/>
              <a:gd name="connsiteX365" fmla="*/ 697618 w 5740887"/>
              <a:gd name="connsiteY365" fmla="*/ 4089955 h 4314911"/>
              <a:gd name="connsiteX366" fmla="*/ 697821 w 5740887"/>
              <a:gd name="connsiteY366" fmla="*/ 4090624 h 4314911"/>
              <a:gd name="connsiteX367" fmla="*/ 694783 w 5740887"/>
              <a:gd name="connsiteY367" fmla="*/ 4090983 h 4314911"/>
              <a:gd name="connsiteX368" fmla="*/ 679902 w 5740887"/>
              <a:gd name="connsiteY368" fmla="*/ 4088869 h 4314911"/>
              <a:gd name="connsiteX369" fmla="*/ 1159725 w 5740887"/>
              <a:gd name="connsiteY369" fmla="*/ 4086848 h 4314911"/>
              <a:gd name="connsiteX370" fmla="*/ 1161265 w 5740887"/>
              <a:gd name="connsiteY370" fmla="*/ 4087002 h 4314911"/>
              <a:gd name="connsiteX371" fmla="*/ 1133154 w 5740887"/>
              <a:gd name="connsiteY371" fmla="*/ 4103864 h 4314911"/>
              <a:gd name="connsiteX372" fmla="*/ 1104709 w 5740887"/>
              <a:gd name="connsiteY372" fmla="*/ 4095465 h 4314911"/>
              <a:gd name="connsiteX373" fmla="*/ 1149193 w 5740887"/>
              <a:gd name="connsiteY373" fmla="*/ 4088498 h 4314911"/>
              <a:gd name="connsiteX374" fmla="*/ 1359739 w 5740887"/>
              <a:gd name="connsiteY374" fmla="*/ 4086113 h 4314911"/>
              <a:gd name="connsiteX375" fmla="*/ 1360143 w 5740887"/>
              <a:gd name="connsiteY375" fmla="*/ 4092144 h 4314911"/>
              <a:gd name="connsiteX376" fmla="*/ 1360450 w 5740887"/>
              <a:gd name="connsiteY376" fmla="*/ 4096730 h 4314911"/>
              <a:gd name="connsiteX377" fmla="*/ 1370560 w 5740887"/>
              <a:gd name="connsiteY377" fmla="*/ 4111528 h 4314911"/>
              <a:gd name="connsiteX378" fmla="*/ 1385035 w 5740887"/>
              <a:gd name="connsiteY378" fmla="*/ 4115781 h 4314911"/>
              <a:gd name="connsiteX379" fmla="*/ 1379523 w 5740887"/>
              <a:gd name="connsiteY379" fmla="*/ 4117162 h 4314911"/>
              <a:gd name="connsiteX380" fmla="*/ 1355807 w 5740887"/>
              <a:gd name="connsiteY380" fmla="*/ 4112352 h 4314911"/>
              <a:gd name="connsiteX381" fmla="*/ 1346706 w 5740887"/>
              <a:gd name="connsiteY381" fmla="*/ 4095534 h 4314911"/>
              <a:gd name="connsiteX382" fmla="*/ 621803 w 5740887"/>
              <a:gd name="connsiteY382" fmla="*/ 4085658 h 4314911"/>
              <a:gd name="connsiteX383" fmla="*/ 635209 w 5740887"/>
              <a:gd name="connsiteY383" fmla="*/ 4090379 h 4314911"/>
              <a:gd name="connsiteX384" fmla="*/ 642483 w 5740887"/>
              <a:gd name="connsiteY384" fmla="*/ 4091280 h 4314911"/>
              <a:gd name="connsiteX385" fmla="*/ 642933 w 5740887"/>
              <a:gd name="connsiteY385" fmla="*/ 4091336 h 4314911"/>
              <a:gd name="connsiteX386" fmla="*/ 643831 w 5740887"/>
              <a:gd name="connsiteY386" fmla="*/ 4092908 h 4314911"/>
              <a:gd name="connsiteX387" fmla="*/ 624323 w 5740887"/>
              <a:gd name="connsiteY387" fmla="*/ 4089569 h 4314911"/>
              <a:gd name="connsiteX388" fmla="*/ 525923 w 5740887"/>
              <a:gd name="connsiteY388" fmla="*/ 4085432 h 4314911"/>
              <a:gd name="connsiteX389" fmla="*/ 544451 w 5740887"/>
              <a:gd name="connsiteY389" fmla="*/ 4091787 h 4314911"/>
              <a:gd name="connsiteX390" fmla="*/ 559060 w 5740887"/>
              <a:gd name="connsiteY390" fmla="*/ 4097408 h 4314911"/>
              <a:gd name="connsiteX391" fmla="*/ 580825 w 5740887"/>
              <a:gd name="connsiteY391" fmla="*/ 4125098 h 4314911"/>
              <a:gd name="connsiteX392" fmla="*/ 590526 w 5740887"/>
              <a:gd name="connsiteY392" fmla="*/ 4137441 h 4314911"/>
              <a:gd name="connsiteX393" fmla="*/ 648772 w 5740887"/>
              <a:gd name="connsiteY393" fmla="*/ 4188461 h 4314911"/>
              <a:gd name="connsiteX394" fmla="*/ 683711 w 5740887"/>
              <a:gd name="connsiteY394" fmla="*/ 4206038 h 4314911"/>
              <a:gd name="connsiteX395" fmla="*/ 687741 w 5740887"/>
              <a:gd name="connsiteY395" fmla="*/ 4208065 h 4314911"/>
              <a:gd name="connsiteX396" fmla="*/ 676634 w 5740887"/>
              <a:gd name="connsiteY396" fmla="*/ 4205612 h 4314911"/>
              <a:gd name="connsiteX397" fmla="*/ 527804 w 5740887"/>
              <a:gd name="connsiteY397" fmla="*/ 4088082 h 4314911"/>
              <a:gd name="connsiteX398" fmla="*/ 1233115 w 5740887"/>
              <a:gd name="connsiteY398" fmla="*/ 4084051 h 4314911"/>
              <a:gd name="connsiteX399" fmla="*/ 1255230 w 5740887"/>
              <a:gd name="connsiteY399" fmla="*/ 4107492 h 4314911"/>
              <a:gd name="connsiteX400" fmla="*/ 1252781 w 5740887"/>
              <a:gd name="connsiteY400" fmla="*/ 4110030 h 4314911"/>
              <a:gd name="connsiteX401" fmla="*/ 1248048 w 5740887"/>
              <a:gd name="connsiteY401" fmla="*/ 4108822 h 4314911"/>
              <a:gd name="connsiteX402" fmla="*/ 1228111 w 5740887"/>
              <a:gd name="connsiteY402" fmla="*/ 4096130 h 4314911"/>
              <a:gd name="connsiteX403" fmla="*/ 1221558 w 5740887"/>
              <a:gd name="connsiteY403" fmla="*/ 4091958 h 4314911"/>
              <a:gd name="connsiteX404" fmla="*/ 1222811 w 5740887"/>
              <a:gd name="connsiteY404" fmla="*/ 4090993 h 4314911"/>
              <a:gd name="connsiteX405" fmla="*/ 1224004 w 5740887"/>
              <a:gd name="connsiteY405" fmla="*/ 4090075 h 4314911"/>
              <a:gd name="connsiteX406" fmla="*/ 1226436 w 5740887"/>
              <a:gd name="connsiteY406" fmla="*/ 4087090 h 4314911"/>
              <a:gd name="connsiteX407" fmla="*/ 1228627 w 5740887"/>
              <a:gd name="connsiteY407" fmla="*/ 4086314 h 4314911"/>
              <a:gd name="connsiteX408" fmla="*/ 1232329 w 5740887"/>
              <a:gd name="connsiteY408" fmla="*/ 4085004 h 4314911"/>
              <a:gd name="connsiteX409" fmla="*/ 1232603 w 5740887"/>
              <a:gd name="connsiteY409" fmla="*/ 4084671 h 4314911"/>
              <a:gd name="connsiteX410" fmla="*/ 769204 w 5740887"/>
              <a:gd name="connsiteY410" fmla="*/ 4083572 h 4314911"/>
              <a:gd name="connsiteX411" fmla="*/ 770684 w 5740887"/>
              <a:gd name="connsiteY411" fmla="*/ 4117886 h 4314911"/>
              <a:gd name="connsiteX412" fmla="*/ 772957 w 5740887"/>
              <a:gd name="connsiteY412" fmla="*/ 4142424 h 4314911"/>
              <a:gd name="connsiteX413" fmla="*/ 765478 w 5740887"/>
              <a:gd name="connsiteY413" fmla="*/ 4141220 h 4314911"/>
              <a:gd name="connsiteX414" fmla="*/ 763516 w 5740887"/>
              <a:gd name="connsiteY414" fmla="*/ 4140904 h 4314911"/>
              <a:gd name="connsiteX415" fmla="*/ 754716 w 5740887"/>
              <a:gd name="connsiteY415" fmla="*/ 4091381 h 4314911"/>
              <a:gd name="connsiteX416" fmla="*/ 754655 w 5740887"/>
              <a:gd name="connsiteY416" fmla="*/ 4091031 h 4314911"/>
              <a:gd name="connsiteX417" fmla="*/ 754514 w 5740887"/>
              <a:gd name="connsiteY417" fmla="*/ 4089917 h 4314911"/>
              <a:gd name="connsiteX418" fmla="*/ 759768 w 5740887"/>
              <a:gd name="connsiteY418" fmla="*/ 4087435 h 4314911"/>
              <a:gd name="connsiteX419" fmla="*/ 647159 w 5740887"/>
              <a:gd name="connsiteY419" fmla="*/ 4080993 h 4314911"/>
              <a:gd name="connsiteX420" fmla="*/ 650584 w 5740887"/>
              <a:gd name="connsiteY420" fmla="*/ 4082412 h 4314911"/>
              <a:gd name="connsiteX421" fmla="*/ 650588 w 5740887"/>
              <a:gd name="connsiteY421" fmla="*/ 4082414 h 4314911"/>
              <a:gd name="connsiteX422" fmla="*/ 650588 w 5740887"/>
              <a:gd name="connsiteY422" fmla="*/ 4082414 h 4314911"/>
              <a:gd name="connsiteX423" fmla="*/ 650589 w 5740887"/>
              <a:gd name="connsiteY423" fmla="*/ 4082414 h 4314911"/>
              <a:gd name="connsiteX424" fmla="*/ 669050 w 5740887"/>
              <a:gd name="connsiteY424" fmla="*/ 4085305 h 4314911"/>
              <a:gd name="connsiteX425" fmla="*/ 669882 w 5740887"/>
              <a:gd name="connsiteY425" fmla="*/ 4087297 h 4314911"/>
              <a:gd name="connsiteX426" fmla="*/ 669948 w 5740887"/>
              <a:gd name="connsiteY426" fmla="*/ 4087454 h 4314911"/>
              <a:gd name="connsiteX427" fmla="*/ 649133 w 5740887"/>
              <a:gd name="connsiteY427" fmla="*/ 4084497 h 4314911"/>
              <a:gd name="connsiteX428" fmla="*/ 557962 w 5740887"/>
              <a:gd name="connsiteY428" fmla="*/ 4079570 h 4314911"/>
              <a:gd name="connsiteX429" fmla="*/ 584146 w 5740887"/>
              <a:gd name="connsiteY429" fmla="*/ 4089104 h 4314911"/>
              <a:gd name="connsiteX430" fmla="*/ 584435 w 5740887"/>
              <a:gd name="connsiteY430" fmla="*/ 4089539 h 4314911"/>
              <a:gd name="connsiteX431" fmla="*/ 585702 w 5740887"/>
              <a:gd name="connsiteY431" fmla="*/ 4091452 h 4314911"/>
              <a:gd name="connsiteX432" fmla="*/ 573270 w 5740887"/>
              <a:gd name="connsiteY432" fmla="*/ 4086269 h 4314911"/>
              <a:gd name="connsiteX433" fmla="*/ 559174 w 5740887"/>
              <a:gd name="connsiteY433" fmla="*/ 4080393 h 4314911"/>
              <a:gd name="connsiteX434" fmla="*/ 675386 w 5740887"/>
              <a:gd name="connsiteY434" fmla="*/ 4077907 h 4314911"/>
              <a:gd name="connsiteX435" fmla="*/ 695017 w 5740887"/>
              <a:gd name="connsiteY435" fmla="*/ 4081366 h 4314911"/>
              <a:gd name="connsiteX436" fmla="*/ 695343 w 5740887"/>
              <a:gd name="connsiteY436" fmla="*/ 4082442 h 4314911"/>
              <a:gd name="connsiteX437" fmla="*/ 682567 w 5740887"/>
              <a:gd name="connsiteY437" fmla="*/ 4082618 h 4314911"/>
              <a:gd name="connsiteX438" fmla="*/ 682566 w 5740887"/>
              <a:gd name="connsiteY438" fmla="*/ 4082617 h 4314911"/>
              <a:gd name="connsiteX439" fmla="*/ 676556 w 5740887"/>
              <a:gd name="connsiteY439" fmla="*/ 4080746 h 4314911"/>
              <a:gd name="connsiteX440" fmla="*/ 1245906 w 5740887"/>
              <a:gd name="connsiteY440" fmla="*/ 4076813 h 4314911"/>
              <a:gd name="connsiteX441" fmla="*/ 1245906 w 5740887"/>
              <a:gd name="connsiteY441" fmla="*/ 4078437 h 4314911"/>
              <a:gd name="connsiteX442" fmla="*/ 1247698 w 5740887"/>
              <a:gd name="connsiteY442" fmla="*/ 4079450 h 4314911"/>
              <a:gd name="connsiteX443" fmla="*/ 1247835 w 5740887"/>
              <a:gd name="connsiteY443" fmla="*/ 4079723 h 4314911"/>
              <a:gd name="connsiteX444" fmla="*/ 1247835 w 5740887"/>
              <a:gd name="connsiteY444" fmla="*/ 4082436 h 4314911"/>
              <a:gd name="connsiteX445" fmla="*/ 1249633 w 5740887"/>
              <a:gd name="connsiteY445" fmla="*/ 4083296 h 4314911"/>
              <a:gd name="connsiteX446" fmla="*/ 1249766 w 5740887"/>
              <a:gd name="connsiteY446" fmla="*/ 4083560 h 4314911"/>
              <a:gd name="connsiteX447" fmla="*/ 1249766 w 5740887"/>
              <a:gd name="connsiteY447" fmla="*/ 4086295 h 4314911"/>
              <a:gd name="connsiteX448" fmla="*/ 1251552 w 5740887"/>
              <a:gd name="connsiteY448" fmla="*/ 4087107 h 4314911"/>
              <a:gd name="connsiteX449" fmla="*/ 1251698 w 5740887"/>
              <a:gd name="connsiteY449" fmla="*/ 4087398 h 4314911"/>
              <a:gd name="connsiteX450" fmla="*/ 1251698 w 5740887"/>
              <a:gd name="connsiteY450" fmla="*/ 4089628 h 4314911"/>
              <a:gd name="connsiteX451" fmla="*/ 1241202 w 5740887"/>
              <a:gd name="connsiteY451" fmla="*/ 4078677 h 4314911"/>
              <a:gd name="connsiteX452" fmla="*/ 1245077 w 5740887"/>
              <a:gd name="connsiteY452" fmla="*/ 4078161 h 4314911"/>
              <a:gd name="connsiteX453" fmla="*/ 1245083 w 5740887"/>
              <a:gd name="connsiteY453" fmla="*/ 4078160 h 4314911"/>
              <a:gd name="connsiteX454" fmla="*/ 934105 w 5740887"/>
              <a:gd name="connsiteY454" fmla="*/ 4076745 h 4314911"/>
              <a:gd name="connsiteX455" fmla="*/ 947824 w 5740887"/>
              <a:gd name="connsiteY455" fmla="*/ 4078087 h 4314911"/>
              <a:gd name="connsiteX456" fmla="*/ 944612 w 5740887"/>
              <a:gd name="connsiteY456" fmla="*/ 4081905 h 4314911"/>
              <a:gd name="connsiteX457" fmla="*/ 911133 w 5740887"/>
              <a:gd name="connsiteY457" fmla="*/ 4119522 h 4314911"/>
              <a:gd name="connsiteX458" fmla="*/ 894683 w 5740887"/>
              <a:gd name="connsiteY458" fmla="*/ 4133664 h 4314911"/>
              <a:gd name="connsiteX459" fmla="*/ 883271 w 5740887"/>
              <a:gd name="connsiteY459" fmla="*/ 4132626 h 4314911"/>
              <a:gd name="connsiteX460" fmla="*/ 880374 w 5740887"/>
              <a:gd name="connsiteY460" fmla="*/ 4131798 h 4314911"/>
              <a:gd name="connsiteX461" fmla="*/ 878996 w 5740887"/>
              <a:gd name="connsiteY461" fmla="*/ 4131660 h 4314911"/>
              <a:gd name="connsiteX462" fmla="*/ 878290 w 5740887"/>
              <a:gd name="connsiteY462" fmla="*/ 4131735 h 4314911"/>
              <a:gd name="connsiteX463" fmla="*/ 929318 w 5740887"/>
              <a:gd name="connsiteY463" fmla="*/ 4084011 h 4314911"/>
              <a:gd name="connsiteX464" fmla="*/ 727867 w 5740887"/>
              <a:gd name="connsiteY464" fmla="*/ 4075836 h 4314911"/>
              <a:gd name="connsiteX465" fmla="*/ 737059 w 5740887"/>
              <a:gd name="connsiteY465" fmla="*/ 4078327 h 4314911"/>
              <a:gd name="connsiteX466" fmla="*/ 733424 w 5740887"/>
              <a:gd name="connsiteY466" fmla="*/ 4078163 h 4314911"/>
              <a:gd name="connsiteX467" fmla="*/ 730917 w 5740887"/>
              <a:gd name="connsiteY467" fmla="*/ 4078050 h 4314911"/>
              <a:gd name="connsiteX468" fmla="*/ 728378 w 5740887"/>
              <a:gd name="connsiteY468" fmla="*/ 4077935 h 4314911"/>
              <a:gd name="connsiteX469" fmla="*/ 792461 w 5740887"/>
              <a:gd name="connsiteY469" fmla="*/ 4074049 h 4314911"/>
              <a:gd name="connsiteX470" fmla="*/ 791159 w 5740887"/>
              <a:gd name="connsiteY470" fmla="*/ 4098004 h 4314911"/>
              <a:gd name="connsiteX471" fmla="*/ 789101 w 5740887"/>
              <a:gd name="connsiteY471" fmla="*/ 4135195 h 4314911"/>
              <a:gd name="connsiteX472" fmla="*/ 789073 w 5740887"/>
              <a:gd name="connsiteY472" fmla="*/ 4141127 h 4314911"/>
              <a:gd name="connsiteX473" fmla="*/ 783437 w 5740887"/>
              <a:gd name="connsiteY473" fmla="*/ 4141720 h 4314911"/>
              <a:gd name="connsiteX474" fmla="*/ 781472 w 5740887"/>
              <a:gd name="connsiteY474" fmla="*/ 4141927 h 4314911"/>
              <a:gd name="connsiteX475" fmla="*/ 778442 w 5740887"/>
              <a:gd name="connsiteY475" fmla="*/ 4114717 h 4314911"/>
              <a:gd name="connsiteX476" fmla="*/ 776947 w 5740887"/>
              <a:gd name="connsiteY476" fmla="*/ 4080401 h 4314911"/>
              <a:gd name="connsiteX477" fmla="*/ 916625 w 5740887"/>
              <a:gd name="connsiteY477" fmla="*/ 4073698 h 4314911"/>
              <a:gd name="connsiteX478" fmla="*/ 922862 w 5740887"/>
              <a:gd name="connsiteY478" fmla="*/ 4075645 h 4314911"/>
              <a:gd name="connsiteX479" fmla="*/ 925116 w 5740887"/>
              <a:gd name="connsiteY479" fmla="*/ 4075865 h 4314911"/>
              <a:gd name="connsiteX480" fmla="*/ 878131 w 5740887"/>
              <a:gd name="connsiteY480" fmla="*/ 4127839 h 4314911"/>
              <a:gd name="connsiteX481" fmla="*/ 872797 w 5740887"/>
              <a:gd name="connsiteY481" fmla="*/ 4132313 h 4314911"/>
              <a:gd name="connsiteX482" fmla="*/ 872596 w 5740887"/>
              <a:gd name="connsiteY482" fmla="*/ 4132334 h 4314911"/>
              <a:gd name="connsiteX483" fmla="*/ 872307 w 5740887"/>
              <a:gd name="connsiteY483" fmla="*/ 4132364 h 4314911"/>
              <a:gd name="connsiteX484" fmla="*/ 912009 w 5740887"/>
              <a:gd name="connsiteY484" fmla="*/ 4080785 h 4314911"/>
              <a:gd name="connsiteX485" fmla="*/ 914923 w 5740887"/>
              <a:gd name="connsiteY485" fmla="*/ 4075951 h 4314911"/>
              <a:gd name="connsiteX486" fmla="*/ 583970 w 5740887"/>
              <a:gd name="connsiteY486" fmla="*/ 4072332 h 4314911"/>
              <a:gd name="connsiteX487" fmla="*/ 609482 w 5740887"/>
              <a:gd name="connsiteY487" fmla="*/ 4081318 h 4314911"/>
              <a:gd name="connsiteX488" fmla="*/ 612007 w 5740887"/>
              <a:gd name="connsiteY488" fmla="*/ 4085287 h 4314911"/>
              <a:gd name="connsiteX489" fmla="*/ 613559 w 5740887"/>
              <a:gd name="connsiteY489" fmla="*/ 4087727 h 4314911"/>
              <a:gd name="connsiteX490" fmla="*/ 594823 w 5740887"/>
              <a:gd name="connsiteY490" fmla="*/ 4084520 h 4314911"/>
              <a:gd name="connsiteX491" fmla="*/ 591145 w 5740887"/>
              <a:gd name="connsiteY491" fmla="*/ 4083278 h 4314911"/>
              <a:gd name="connsiteX492" fmla="*/ 814472 w 5740887"/>
              <a:gd name="connsiteY492" fmla="*/ 4071578 h 4314911"/>
              <a:gd name="connsiteX493" fmla="*/ 814406 w 5740887"/>
              <a:gd name="connsiteY493" fmla="*/ 4072087 h 4314911"/>
              <a:gd name="connsiteX494" fmla="*/ 806327 w 5740887"/>
              <a:gd name="connsiteY494" fmla="*/ 4120758 h 4314911"/>
              <a:gd name="connsiteX495" fmla="*/ 803113 w 5740887"/>
              <a:gd name="connsiteY495" fmla="*/ 4139649 h 4314911"/>
              <a:gd name="connsiteX496" fmla="*/ 796051 w 5740887"/>
              <a:gd name="connsiteY496" fmla="*/ 4140392 h 4314911"/>
              <a:gd name="connsiteX497" fmla="*/ 796065 w 5740887"/>
              <a:gd name="connsiteY497" fmla="*/ 4139376 h 4314911"/>
              <a:gd name="connsiteX498" fmla="*/ 798056 w 5740887"/>
              <a:gd name="connsiteY498" fmla="*/ 4098015 h 4314911"/>
              <a:gd name="connsiteX499" fmla="*/ 799420 w 5740887"/>
              <a:gd name="connsiteY499" fmla="*/ 4073315 h 4314911"/>
              <a:gd name="connsiteX500" fmla="*/ 1381667 w 5740887"/>
              <a:gd name="connsiteY500" fmla="*/ 4070023 h 4314911"/>
              <a:gd name="connsiteX501" fmla="*/ 1380769 w 5740887"/>
              <a:gd name="connsiteY501" fmla="*/ 4085093 h 4314911"/>
              <a:gd name="connsiteX502" fmla="*/ 1390552 w 5740887"/>
              <a:gd name="connsiteY502" fmla="*/ 4103394 h 4314911"/>
              <a:gd name="connsiteX503" fmla="*/ 1402286 w 5740887"/>
              <a:gd name="connsiteY503" fmla="*/ 4107077 h 4314911"/>
              <a:gd name="connsiteX504" fmla="*/ 1395568 w 5740887"/>
              <a:gd name="connsiteY504" fmla="*/ 4108801 h 4314911"/>
              <a:gd name="connsiteX505" fmla="*/ 1376488 w 5740887"/>
              <a:gd name="connsiteY505" fmla="*/ 4104216 h 4314911"/>
              <a:gd name="connsiteX506" fmla="*/ 1368492 w 5740887"/>
              <a:gd name="connsiteY506" fmla="*/ 4081744 h 4314911"/>
              <a:gd name="connsiteX507" fmla="*/ 835915 w 5740887"/>
              <a:gd name="connsiteY507" fmla="*/ 4069104 h 4314911"/>
              <a:gd name="connsiteX508" fmla="*/ 830293 w 5740887"/>
              <a:gd name="connsiteY508" fmla="*/ 4092374 h 4314911"/>
              <a:gd name="connsiteX509" fmla="*/ 816808 w 5740887"/>
              <a:gd name="connsiteY509" fmla="*/ 4138130 h 4314911"/>
              <a:gd name="connsiteX510" fmla="*/ 816786 w 5740887"/>
              <a:gd name="connsiteY510" fmla="*/ 4138209 h 4314911"/>
              <a:gd name="connsiteX511" fmla="*/ 811326 w 5740887"/>
              <a:gd name="connsiteY511" fmla="*/ 4138784 h 4314911"/>
              <a:gd name="connsiteX512" fmla="*/ 813777 w 5740887"/>
              <a:gd name="connsiteY512" fmla="*/ 4122697 h 4314911"/>
              <a:gd name="connsiteX513" fmla="*/ 821951 w 5740887"/>
              <a:gd name="connsiteY513" fmla="*/ 4073786 h 4314911"/>
              <a:gd name="connsiteX514" fmla="*/ 822353 w 5740887"/>
              <a:gd name="connsiteY514" fmla="*/ 4070669 h 4314911"/>
              <a:gd name="connsiteX515" fmla="*/ 901831 w 5740887"/>
              <a:gd name="connsiteY515" fmla="*/ 4069080 h 4314911"/>
              <a:gd name="connsiteX516" fmla="*/ 908797 w 5740887"/>
              <a:gd name="connsiteY516" fmla="*/ 4071254 h 4314911"/>
              <a:gd name="connsiteX517" fmla="*/ 905343 w 5740887"/>
              <a:gd name="connsiteY517" fmla="*/ 4076977 h 4314911"/>
              <a:gd name="connsiteX518" fmla="*/ 862641 w 5740887"/>
              <a:gd name="connsiteY518" fmla="*/ 4132375 h 4314911"/>
              <a:gd name="connsiteX519" fmla="*/ 861525 w 5740887"/>
              <a:gd name="connsiteY519" fmla="*/ 4133499 h 4314911"/>
              <a:gd name="connsiteX520" fmla="*/ 860223 w 5740887"/>
              <a:gd name="connsiteY520" fmla="*/ 4133636 h 4314911"/>
              <a:gd name="connsiteX521" fmla="*/ 858953 w 5740887"/>
              <a:gd name="connsiteY521" fmla="*/ 4133770 h 4314911"/>
              <a:gd name="connsiteX522" fmla="*/ 885771 w 5740887"/>
              <a:gd name="connsiteY522" fmla="*/ 4096918 h 4314911"/>
              <a:gd name="connsiteX523" fmla="*/ 892076 w 5740887"/>
              <a:gd name="connsiteY523" fmla="*/ 4083718 h 4314911"/>
              <a:gd name="connsiteX524" fmla="*/ 901223 w 5740887"/>
              <a:gd name="connsiteY524" fmla="*/ 4070477 h 4314911"/>
              <a:gd name="connsiteX525" fmla="*/ 699534 w 5740887"/>
              <a:gd name="connsiteY525" fmla="*/ 4067711 h 4314911"/>
              <a:gd name="connsiteX526" fmla="*/ 701181 w 5740887"/>
              <a:gd name="connsiteY526" fmla="*/ 4068604 h 4314911"/>
              <a:gd name="connsiteX527" fmla="*/ 718741 w 5740887"/>
              <a:gd name="connsiteY527" fmla="*/ 4073362 h 4314911"/>
              <a:gd name="connsiteX528" fmla="*/ 719522 w 5740887"/>
              <a:gd name="connsiteY528" fmla="*/ 4076528 h 4314911"/>
              <a:gd name="connsiteX529" fmla="*/ 719774 w 5740887"/>
              <a:gd name="connsiteY529" fmla="*/ 4077547 h 4314911"/>
              <a:gd name="connsiteX530" fmla="*/ 705110 w 5740887"/>
              <a:gd name="connsiteY530" fmla="*/ 4076886 h 4314911"/>
              <a:gd name="connsiteX531" fmla="*/ 702785 w 5740887"/>
              <a:gd name="connsiteY531" fmla="*/ 4076782 h 4314911"/>
              <a:gd name="connsiteX532" fmla="*/ 702248 w 5740887"/>
              <a:gd name="connsiteY532" fmla="*/ 4076757 h 4314911"/>
              <a:gd name="connsiteX533" fmla="*/ 725738 w 5740887"/>
              <a:gd name="connsiteY533" fmla="*/ 4067071 h 4314911"/>
              <a:gd name="connsiteX534" fmla="*/ 732512 w 5740887"/>
              <a:gd name="connsiteY534" fmla="*/ 4069932 h 4314911"/>
              <a:gd name="connsiteX535" fmla="*/ 725995 w 5740887"/>
              <a:gd name="connsiteY535" fmla="*/ 4068128 h 4314911"/>
              <a:gd name="connsiteX536" fmla="*/ 856865 w 5740887"/>
              <a:gd name="connsiteY536" fmla="*/ 4066687 h 4314911"/>
              <a:gd name="connsiteX537" fmla="*/ 840410 w 5740887"/>
              <a:gd name="connsiteY537" fmla="*/ 4111549 h 4314911"/>
              <a:gd name="connsiteX538" fmla="*/ 829244 w 5740887"/>
              <a:gd name="connsiteY538" fmla="*/ 4136898 h 4314911"/>
              <a:gd name="connsiteX539" fmla="*/ 824162 w 5740887"/>
              <a:gd name="connsiteY539" fmla="*/ 4137433 h 4314911"/>
              <a:gd name="connsiteX540" fmla="*/ 837071 w 5740887"/>
              <a:gd name="connsiteY540" fmla="*/ 4094295 h 4314911"/>
              <a:gd name="connsiteX541" fmla="*/ 843440 w 5740887"/>
              <a:gd name="connsiteY541" fmla="*/ 4068236 h 4314911"/>
              <a:gd name="connsiteX542" fmla="*/ 608520 w 5740887"/>
              <a:gd name="connsiteY542" fmla="*/ 4064988 h 4314911"/>
              <a:gd name="connsiteX543" fmla="*/ 635782 w 5740887"/>
              <a:gd name="connsiteY543" fmla="*/ 4076281 h 4314911"/>
              <a:gd name="connsiteX544" fmla="*/ 637222 w 5740887"/>
              <a:gd name="connsiteY544" fmla="*/ 4079577 h 4314911"/>
              <a:gd name="connsiteX545" fmla="*/ 638725 w 5740887"/>
              <a:gd name="connsiteY545" fmla="*/ 4083018 h 4314911"/>
              <a:gd name="connsiteX546" fmla="*/ 635910 w 5740887"/>
              <a:gd name="connsiteY546" fmla="*/ 4082617 h 4314911"/>
              <a:gd name="connsiteX547" fmla="*/ 623303 w 5740887"/>
              <a:gd name="connsiteY547" fmla="*/ 4079357 h 4314911"/>
              <a:gd name="connsiteX548" fmla="*/ 615827 w 5740887"/>
              <a:gd name="connsiteY548" fmla="*/ 4076379 h 4314911"/>
              <a:gd name="connsiteX549" fmla="*/ 608601 w 5740887"/>
              <a:gd name="connsiteY549" fmla="*/ 4065160 h 4314911"/>
              <a:gd name="connsiteX550" fmla="*/ 477604 w 5740887"/>
              <a:gd name="connsiteY550" fmla="*/ 4064821 h 4314911"/>
              <a:gd name="connsiteX551" fmla="*/ 483465 w 5740887"/>
              <a:gd name="connsiteY551" fmla="*/ 4068321 h 4314911"/>
              <a:gd name="connsiteX552" fmla="*/ 491885 w 5740887"/>
              <a:gd name="connsiteY552" fmla="*/ 4071561 h 4314911"/>
              <a:gd name="connsiteX553" fmla="*/ 501634 w 5740887"/>
              <a:gd name="connsiteY553" fmla="*/ 4077101 h 4314911"/>
              <a:gd name="connsiteX554" fmla="*/ 506242 w 5740887"/>
              <a:gd name="connsiteY554" fmla="*/ 4078681 h 4314911"/>
              <a:gd name="connsiteX555" fmla="*/ 511834 w 5740887"/>
              <a:gd name="connsiteY555" fmla="*/ 4080600 h 4314911"/>
              <a:gd name="connsiteX556" fmla="*/ 520770 w 5740887"/>
              <a:gd name="connsiteY556" fmla="*/ 4093190 h 4314911"/>
              <a:gd name="connsiteX557" fmla="*/ 579225 w 5740887"/>
              <a:gd name="connsiteY557" fmla="*/ 4153780 h 4314911"/>
              <a:gd name="connsiteX558" fmla="*/ 609018 w 5740887"/>
              <a:gd name="connsiteY558" fmla="*/ 4175215 h 4314911"/>
              <a:gd name="connsiteX559" fmla="*/ 633671 w 5740887"/>
              <a:gd name="connsiteY559" fmla="*/ 4192952 h 4314911"/>
              <a:gd name="connsiteX560" fmla="*/ 584239 w 5740887"/>
              <a:gd name="connsiteY560" fmla="*/ 4167303 h 4314911"/>
              <a:gd name="connsiteX561" fmla="*/ 504965 w 5740887"/>
              <a:gd name="connsiteY561" fmla="*/ 4098750 h 4314911"/>
              <a:gd name="connsiteX562" fmla="*/ 876009 w 5740887"/>
              <a:gd name="connsiteY562" fmla="*/ 4064478 h 4314911"/>
              <a:gd name="connsiteX563" fmla="*/ 871750 w 5740887"/>
              <a:gd name="connsiteY563" fmla="*/ 4075800 h 4314911"/>
              <a:gd name="connsiteX564" fmla="*/ 838993 w 5740887"/>
              <a:gd name="connsiteY564" fmla="*/ 4135871 h 4314911"/>
              <a:gd name="connsiteX565" fmla="*/ 837997 w 5740887"/>
              <a:gd name="connsiteY565" fmla="*/ 4135976 h 4314911"/>
              <a:gd name="connsiteX566" fmla="*/ 837139 w 5740887"/>
              <a:gd name="connsiteY566" fmla="*/ 4136067 h 4314911"/>
              <a:gd name="connsiteX567" fmla="*/ 844367 w 5740887"/>
              <a:gd name="connsiteY567" fmla="*/ 4119670 h 4314911"/>
              <a:gd name="connsiteX568" fmla="*/ 847025 w 5740887"/>
              <a:gd name="connsiteY568" fmla="*/ 4113640 h 4314911"/>
              <a:gd name="connsiteX569" fmla="*/ 864594 w 5740887"/>
              <a:gd name="connsiteY569" fmla="*/ 4065795 h 4314911"/>
              <a:gd name="connsiteX570" fmla="*/ 639517 w 5740887"/>
              <a:gd name="connsiteY570" fmla="*/ 4063664 h 4314911"/>
              <a:gd name="connsiteX571" fmla="*/ 664451 w 5740887"/>
              <a:gd name="connsiteY571" fmla="*/ 4074289 h 4314911"/>
              <a:gd name="connsiteX572" fmla="*/ 665347 w 5740887"/>
              <a:gd name="connsiteY572" fmla="*/ 4076435 h 4314911"/>
              <a:gd name="connsiteX573" fmla="*/ 665741 w 5740887"/>
              <a:gd name="connsiteY573" fmla="*/ 4077378 h 4314911"/>
              <a:gd name="connsiteX574" fmla="*/ 642298 w 5740887"/>
              <a:gd name="connsiteY574" fmla="*/ 4070077 h 4314911"/>
              <a:gd name="connsiteX575" fmla="*/ 884099 w 5740887"/>
              <a:gd name="connsiteY575" fmla="*/ 4063545 h 4314911"/>
              <a:gd name="connsiteX576" fmla="*/ 894789 w 5740887"/>
              <a:gd name="connsiteY576" fmla="*/ 4066881 h 4314911"/>
              <a:gd name="connsiteX577" fmla="*/ 847871 w 5740887"/>
              <a:gd name="connsiteY577" fmla="*/ 4134937 h 4314911"/>
              <a:gd name="connsiteX578" fmla="*/ 847093 w 5740887"/>
              <a:gd name="connsiteY578" fmla="*/ 4135019 h 4314911"/>
              <a:gd name="connsiteX579" fmla="*/ 883902 w 5740887"/>
              <a:gd name="connsiteY579" fmla="*/ 4063567 h 4314911"/>
              <a:gd name="connsiteX580" fmla="*/ 706281 w 5740887"/>
              <a:gd name="connsiteY580" fmla="*/ 4062673 h 4314911"/>
              <a:gd name="connsiteX581" fmla="*/ 716455 w 5740887"/>
              <a:gd name="connsiteY581" fmla="*/ 4063870 h 4314911"/>
              <a:gd name="connsiteX582" fmla="*/ 716682 w 5740887"/>
              <a:gd name="connsiteY582" fmla="*/ 4065016 h 4314911"/>
              <a:gd name="connsiteX583" fmla="*/ 716745 w 5740887"/>
              <a:gd name="connsiteY583" fmla="*/ 4065275 h 4314911"/>
              <a:gd name="connsiteX584" fmla="*/ 716823 w 5740887"/>
              <a:gd name="connsiteY584" fmla="*/ 4065590 h 4314911"/>
              <a:gd name="connsiteX585" fmla="*/ 1204931 w 5740887"/>
              <a:gd name="connsiteY585" fmla="*/ 4060791 h 4314911"/>
              <a:gd name="connsiteX586" fmla="*/ 1222746 w 5740887"/>
              <a:gd name="connsiteY586" fmla="*/ 4073060 h 4314911"/>
              <a:gd name="connsiteX587" fmla="*/ 1223104 w 5740887"/>
              <a:gd name="connsiteY587" fmla="*/ 4073439 h 4314911"/>
              <a:gd name="connsiteX588" fmla="*/ 1214888 w 5740887"/>
              <a:gd name="connsiteY588" fmla="*/ 4083532 h 4314911"/>
              <a:gd name="connsiteX589" fmla="*/ 1213142 w 5740887"/>
              <a:gd name="connsiteY589" fmla="*/ 4084193 h 4314911"/>
              <a:gd name="connsiteX590" fmla="*/ 1196587 w 5740887"/>
              <a:gd name="connsiteY590" fmla="*/ 4082589 h 4314911"/>
              <a:gd name="connsiteX591" fmla="*/ 1186861 w 5740887"/>
              <a:gd name="connsiteY591" fmla="*/ 4079283 h 4314911"/>
              <a:gd name="connsiteX592" fmla="*/ 1185085 w 5740887"/>
              <a:gd name="connsiteY592" fmla="*/ 4078680 h 4314911"/>
              <a:gd name="connsiteX593" fmla="*/ 1201232 w 5740887"/>
              <a:gd name="connsiteY593" fmla="*/ 4064126 h 4314911"/>
              <a:gd name="connsiteX594" fmla="*/ 815939 w 5740887"/>
              <a:gd name="connsiteY594" fmla="*/ 4060144 h 4314911"/>
              <a:gd name="connsiteX595" fmla="*/ 815902 w 5740887"/>
              <a:gd name="connsiteY595" fmla="*/ 4060431 h 4314911"/>
              <a:gd name="connsiteX596" fmla="*/ 815340 w 5740887"/>
              <a:gd name="connsiteY596" fmla="*/ 4060497 h 4314911"/>
              <a:gd name="connsiteX597" fmla="*/ 506309 w 5740887"/>
              <a:gd name="connsiteY597" fmla="*/ 4057805 h 4314911"/>
              <a:gd name="connsiteX598" fmla="*/ 546800 w 5740887"/>
              <a:gd name="connsiteY598" fmla="*/ 4085400 h 4314911"/>
              <a:gd name="connsiteX599" fmla="*/ 545952 w 5740887"/>
              <a:gd name="connsiteY599" fmla="*/ 4085107 h 4314911"/>
              <a:gd name="connsiteX600" fmla="*/ 518024 w 5740887"/>
              <a:gd name="connsiteY600" fmla="*/ 4074306 h 4314911"/>
              <a:gd name="connsiteX601" fmla="*/ 1403722 w 5740887"/>
              <a:gd name="connsiteY601" fmla="*/ 4056258 h 4314911"/>
              <a:gd name="connsiteX602" fmla="*/ 1401135 w 5740887"/>
              <a:gd name="connsiteY602" fmla="*/ 4078832 h 4314911"/>
              <a:gd name="connsiteX603" fmla="*/ 1409305 w 5740887"/>
              <a:gd name="connsiteY603" fmla="*/ 4096361 h 4314911"/>
              <a:gd name="connsiteX604" fmla="*/ 1417092 w 5740887"/>
              <a:gd name="connsiteY604" fmla="*/ 4099073 h 4314911"/>
              <a:gd name="connsiteX605" fmla="*/ 1411289 w 5740887"/>
              <a:gd name="connsiteY605" fmla="*/ 4100598 h 4314911"/>
              <a:gd name="connsiteX606" fmla="*/ 1396207 w 5740887"/>
              <a:gd name="connsiteY606" fmla="*/ 4096772 h 4314911"/>
              <a:gd name="connsiteX607" fmla="*/ 1390417 w 5740887"/>
              <a:gd name="connsiteY607" fmla="*/ 4067956 h 4314911"/>
              <a:gd name="connsiteX608" fmla="*/ 806714 w 5740887"/>
              <a:gd name="connsiteY608" fmla="*/ 4056086 h 4314911"/>
              <a:gd name="connsiteX609" fmla="*/ 801469 w 5740887"/>
              <a:gd name="connsiteY609" fmla="*/ 4059718 h 4314911"/>
              <a:gd name="connsiteX610" fmla="*/ 800119 w 5740887"/>
              <a:gd name="connsiteY610" fmla="*/ 4060652 h 4314911"/>
              <a:gd name="connsiteX611" fmla="*/ 800190 w 5740887"/>
              <a:gd name="connsiteY611" fmla="*/ 4059361 h 4314911"/>
              <a:gd name="connsiteX612" fmla="*/ 1077305 w 5740887"/>
              <a:gd name="connsiteY612" fmla="*/ 4052829 h 4314911"/>
              <a:gd name="connsiteX613" fmla="*/ 1087340 w 5740887"/>
              <a:gd name="connsiteY613" fmla="*/ 4055666 h 4314911"/>
              <a:gd name="connsiteX614" fmla="*/ 1109266 w 5740887"/>
              <a:gd name="connsiteY614" fmla="*/ 4054168 h 4314911"/>
              <a:gd name="connsiteX615" fmla="*/ 1156377 w 5740887"/>
              <a:gd name="connsiteY615" fmla="*/ 4079569 h 4314911"/>
              <a:gd name="connsiteX616" fmla="*/ 1119284 w 5740887"/>
              <a:gd name="connsiteY616" fmla="*/ 4085443 h 4314911"/>
              <a:gd name="connsiteX617" fmla="*/ 1109447 w 5740887"/>
              <a:gd name="connsiteY617" fmla="*/ 4087001 h 4314911"/>
              <a:gd name="connsiteX618" fmla="*/ 1078529 w 5740887"/>
              <a:gd name="connsiteY618" fmla="*/ 4091897 h 4314911"/>
              <a:gd name="connsiteX619" fmla="*/ 1067227 w 5740887"/>
              <a:gd name="connsiteY619" fmla="*/ 4092592 h 4314911"/>
              <a:gd name="connsiteX620" fmla="*/ 1050902 w 5740887"/>
              <a:gd name="connsiteY620" fmla="*/ 4093597 h 4314911"/>
              <a:gd name="connsiteX621" fmla="*/ 1049355 w 5740887"/>
              <a:gd name="connsiteY621" fmla="*/ 4093345 h 4314911"/>
              <a:gd name="connsiteX622" fmla="*/ 1039684 w 5740887"/>
              <a:gd name="connsiteY622" fmla="*/ 4089503 h 4314911"/>
              <a:gd name="connsiteX623" fmla="*/ 1043507 w 5740887"/>
              <a:gd name="connsiteY623" fmla="*/ 4085122 h 4314911"/>
              <a:gd name="connsiteX624" fmla="*/ 1056213 w 5740887"/>
              <a:gd name="connsiteY624" fmla="*/ 4064559 h 4314911"/>
              <a:gd name="connsiteX625" fmla="*/ 1057887 w 5740887"/>
              <a:gd name="connsiteY625" fmla="*/ 4063854 h 4314911"/>
              <a:gd name="connsiteX626" fmla="*/ 1059827 w 5740887"/>
              <a:gd name="connsiteY626" fmla="*/ 4063038 h 4314911"/>
              <a:gd name="connsiteX627" fmla="*/ 749670 w 5740887"/>
              <a:gd name="connsiteY627" fmla="*/ 4051794 h 4314911"/>
              <a:gd name="connsiteX628" fmla="*/ 753891 w 5740887"/>
              <a:gd name="connsiteY628" fmla="*/ 4057128 h 4314911"/>
              <a:gd name="connsiteX629" fmla="*/ 753229 w 5740887"/>
              <a:gd name="connsiteY629" fmla="*/ 4057050 h 4314911"/>
              <a:gd name="connsiteX630" fmla="*/ 753117 w 5740887"/>
              <a:gd name="connsiteY630" fmla="*/ 4057037 h 4314911"/>
              <a:gd name="connsiteX631" fmla="*/ 749975 w 5740887"/>
              <a:gd name="connsiteY631" fmla="*/ 4054196 h 4314911"/>
              <a:gd name="connsiteX632" fmla="*/ 1065518 w 5740887"/>
              <a:gd name="connsiteY632" fmla="*/ 4049498 h 4314911"/>
              <a:gd name="connsiteX633" fmla="*/ 1066440 w 5740887"/>
              <a:gd name="connsiteY633" fmla="*/ 4049758 h 4314911"/>
              <a:gd name="connsiteX634" fmla="*/ 1064792 w 5740887"/>
              <a:gd name="connsiteY634" fmla="*/ 4050673 h 4314911"/>
              <a:gd name="connsiteX635" fmla="*/ 663853 w 5740887"/>
              <a:gd name="connsiteY635" fmla="*/ 4048783 h 4314911"/>
              <a:gd name="connsiteX636" fmla="*/ 665887 w 5740887"/>
              <a:gd name="connsiteY636" fmla="*/ 4049483 h 4314911"/>
              <a:gd name="connsiteX637" fmla="*/ 689183 w 5740887"/>
              <a:gd name="connsiteY637" fmla="*/ 4062104 h 4314911"/>
              <a:gd name="connsiteX638" fmla="*/ 692398 w 5740887"/>
              <a:gd name="connsiteY638" fmla="*/ 4072716 h 4314911"/>
              <a:gd name="connsiteX639" fmla="*/ 693502 w 5740887"/>
              <a:gd name="connsiteY639" fmla="*/ 4076363 h 4314911"/>
              <a:gd name="connsiteX640" fmla="*/ 693295 w 5740887"/>
              <a:gd name="connsiteY640" fmla="*/ 4076354 h 4314911"/>
              <a:gd name="connsiteX641" fmla="*/ 693290 w 5740887"/>
              <a:gd name="connsiteY641" fmla="*/ 4076352 h 4314911"/>
              <a:gd name="connsiteX642" fmla="*/ 671085 w 5740887"/>
              <a:gd name="connsiteY642" fmla="*/ 4067465 h 4314911"/>
              <a:gd name="connsiteX643" fmla="*/ 666104 w 5740887"/>
              <a:gd name="connsiteY643" fmla="*/ 4055376 h 4314911"/>
              <a:gd name="connsiteX644" fmla="*/ 532045 w 5740887"/>
              <a:gd name="connsiteY644" fmla="*/ 4045077 h 4314911"/>
              <a:gd name="connsiteX645" fmla="*/ 547489 w 5740887"/>
              <a:gd name="connsiteY645" fmla="*/ 4053860 h 4314911"/>
              <a:gd name="connsiteX646" fmla="*/ 565649 w 5740887"/>
              <a:gd name="connsiteY646" fmla="*/ 4064925 h 4314911"/>
              <a:gd name="connsiteX647" fmla="*/ 568920 w 5740887"/>
              <a:gd name="connsiteY647" fmla="*/ 4066122 h 4314911"/>
              <a:gd name="connsiteX648" fmla="*/ 577157 w 5740887"/>
              <a:gd name="connsiteY648" fmla="*/ 4078555 h 4314911"/>
              <a:gd name="connsiteX649" fmla="*/ 573845 w 5740887"/>
              <a:gd name="connsiteY649" fmla="*/ 4077436 h 4314911"/>
              <a:gd name="connsiteX650" fmla="*/ 545168 w 5740887"/>
              <a:gd name="connsiteY650" fmla="*/ 4064957 h 4314911"/>
              <a:gd name="connsiteX651" fmla="*/ 539417 w 5740887"/>
              <a:gd name="connsiteY651" fmla="*/ 4057579 h 4314911"/>
              <a:gd name="connsiteX652" fmla="*/ 1224962 w 5740887"/>
              <a:gd name="connsiteY652" fmla="*/ 4042737 h 4314911"/>
              <a:gd name="connsiteX653" fmla="*/ 1236277 w 5740887"/>
              <a:gd name="connsiteY653" fmla="*/ 4057254 h 4314911"/>
              <a:gd name="connsiteX654" fmla="*/ 1229144 w 5740887"/>
              <a:gd name="connsiteY654" fmla="*/ 4066018 h 4314911"/>
              <a:gd name="connsiteX655" fmla="*/ 1229123 w 5740887"/>
              <a:gd name="connsiteY655" fmla="*/ 4066009 h 4314911"/>
              <a:gd name="connsiteX656" fmla="*/ 1229012 w 5740887"/>
              <a:gd name="connsiteY656" fmla="*/ 4065939 h 4314911"/>
              <a:gd name="connsiteX657" fmla="*/ 1228965 w 5740887"/>
              <a:gd name="connsiteY657" fmla="*/ 4065910 h 4314911"/>
              <a:gd name="connsiteX658" fmla="*/ 1228813 w 5740887"/>
              <a:gd name="connsiteY658" fmla="*/ 4065751 h 4314911"/>
              <a:gd name="connsiteX659" fmla="*/ 1227159 w 5740887"/>
              <a:gd name="connsiteY659" fmla="*/ 4064372 h 4314911"/>
              <a:gd name="connsiteX660" fmla="*/ 1212317 w 5740887"/>
              <a:gd name="connsiteY660" fmla="*/ 4054134 h 4314911"/>
              <a:gd name="connsiteX661" fmla="*/ 842446 w 5740887"/>
              <a:gd name="connsiteY661" fmla="*/ 4042067 h 4314911"/>
              <a:gd name="connsiteX662" fmla="*/ 838654 w 5740887"/>
              <a:gd name="connsiteY662" fmla="*/ 4057765 h 4314911"/>
              <a:gd name="connsiteX663" fmla="*/ 835372 w 5740887"/>
              <a:gd name="connsiteY663" fmla="*/ 4058149 h 4314911"/>
              <a:gd name="connsiteX664" fmla="*/ 823793 w 5740887"/>
              <a:gd name="connsiteY664" fmla="*/ 4059506 h 4314911"/>
              <a:gd name="connsiteX665" fmla="*/ 824348 w 5740887"/>
              <a:gd name="connsiteY665" fmla="*/ 4055196 h 4314911"/>
              <a:gd name="connsiteX666" fmla="*/ 826925 w 5740887"/>
              <a:gd name="connsiteY666" fmla="*/ 4053679 h 4314911"/>
              <a:gd name="connsiteX667" fmla="*/ 828091 w 5740887"/>
              <a:gd name="connsiteY667" fmla="*/ 4052993 h 4314911"/>
              <a:gd name="connsiteX668" fmla="*/ 834909 w 5740887"/>
              <a:gd name="connsiteY668" fmla="*/ 4048981 h 4314911"/>
              <a:gd name="connsiteX669" fmla="*/ 839028 w 5740887"/>
              <a:gd name="connsiteY669" fmla="*/ 4045158 h 4314911"/>
              <a:gd name="connsiteX670" fmla="*/ 839768 w 5740887"/>
              <a:gd name="connsiteY670" fmla="*/ 4044689 h 4314911"/>
              <a:gd name="connsiteX671" fmla="*/ 1426144 w 5740887"/>
              <a:gd name="connsiteY671" fmla="*/ 4041053 h 4314911"/>
              <a:gd name="connsiteX672" fmla="*/ 1423247 w 5740887"/>
              <a:gd name="connsiteY672" fmla="*/ 4055311 h 4314911"/>
              <a:gd name="connsiteX673" fmla="*/ 1420283 w 5740887"/>
              <a:gd name="connsiteY673" fmla="*/ 4069903 h 4314911"/>
              <a:gd name="connsiteX674" fmla="*/ 1426953 w 5740887"/>
              <a:gd name="connsiteY674" fmla="*/ 4089190 h 4314911"/>
              <a:gd name="connsiteX675" fmla="*/ 1432730 w 5740887"/>
              <a:gd name="connsiteY675" fmla="*/ 4091285 h 4314911"/>
              <a:gd name="connsiteX676" fmla="*/ 1426628 w 5740887"/>
              <a:gd name="connsiteY676" fmla="*/ 4093051 h 4314911"/>
              <a:gd name="connsiteX677" fmla="*/ 1414960 w 5740887"/>
              <a:gd name="connsiteY677" fmla="*/ 4089742 h 4314911"/>
              <a:gd name="connsiteX678" fmla="*/ 1412479 w 5740887"/>
              <a:gd name="connsiteY678" fmla="*/ 4054444 h 4314911"/>
              <a:gd name="connsiteX679" fmla="*/ 1412479 w 5740887"/>
              <a:gd name="connsiteY679" fmla="*/ 4054167 h 4314911"/>
              <a:gd name="connsiteX680" fmla="*/ 596508 w 5740887"/>
              <a:gd name="connsiteY680" fmla="*/ 4039387 h 4314911"/>
              <a:gd name="connsiteX681" fmla="*/ 602889 w 5740887"/>
              <a:gd name="connsiteY681" fmla="*/ 4043205 h 4314911"/>
              <a:gd name="connsiteX682" fmla="*/ 608660 w 5740887"/>
              <a:gd name="connsiteY682" fmla="*/ 4047389 h 4314911"/>
              <a:gd name="connsiteX683" fmla="*/ 609580 w 5740887"/>
              <a:gd name="connsiteY683" fmla="*/ 4048057 h 4314911"/>
              <a:gd name="connsiteX684" fmla="*/ 616293 w 5740887"/>
              <a:gd name="connsiteY684" fmla="*/ 4051228 h 4314911"/>
              <a:gd name="connsiteX685" fmla="*/ 627861 w 5740887"/>
              <a:gd name="connsiteY685" fmla="*/ 4058151 h 4314911"/>
              <a:gd name="connsiteX686" fmla="*/ 631619 w 5740887"/>
              <a:gd name="connsiteY686" fmla="*/ 4066752 h 4314911"/>
              <a:gd name="connsiteX687" fmla="*/ 622306 w 5740887"/>
              <a:gd name="connsiteY687" fmla="*/ 4063852 h 4314911"/>
              <a:gd name="connsiteX688" fmla="*/ 607594 w 5740887"/>
              <a:gd name="connsiteY688" fmla="*/ 4057258 h 4314911"/>
              <a:gd name="connsiteX689" fmla="*/ 603873 w 5740887"/>
              <a:gd name="connsiteY689" fmla="*/ 4055083 h 4314911"/>
              <a:gd name="connsiteX690" fmla="*/ 562286 w 5740887"/>
              <a:gd name="connsiteY690" fmla="*/ 4039127 h 4314911"/>
              <a:gd name="connsiteX691" fmla="*/ 568686 w 5740887"/>
              <a:gd name="connsiteY691" fmla="*/ 4043152 h 4314911"/>
              <a:gd name="connsiteX692" fmla="*/ 585308 w 5740887"/>
              <a:gd name="connsiteY692" fmla="*/ 4054344 h 4314911"/>
              <a:gd name="connsiteX693" fmla="*/ 589022 w 5740887"/>
              <a:gd name="connsiteY693" fmla="*/ 4055941 h 4314911"/>
              <a:gd name="connsiteX694" fmla="*/ 593538 w 5740887"/>
              <a:gd name="connsiteY694" fmla="*/ 4058782 h 4314911"/>
              <a:gd name="connsiteX695" fmla="*/ 598069 w 5740887"/>
              <a:gd name="connsiteY695" fmla="*/ 4060658 h 4314911"/>
              <a:gd name="connsiteX696" fmla="*/ 603087 w 5740887"/>
              <a:gd name="connsiteY696" fmla="*/ 4071265 h 4314911"/>
              <a:gd name="connsiteX697" fmla="*/ 603119 w 5740887"/>
              <a:gd name="connsiteY697" fmla="*/ 4071316 h 4314911"/>
              <a:gd name="connsiteX698" fmla="*/ 595024 w 5740887"/>
              <a:gd name="connsiteY698" fmla="*/ 4068091 h 4314911"/>
              <a:gd name="connsiteX699" fmla="*/ 574683 w 5740887"/>
              <a:gd name="connsiteY699" fmla="*/ 4058166 h 4314911"/>
              <a:gd name="connsiteX700" fmla="*/ 562567 w 5740887"/>
              <a:gd name="connsiteY700" fmla="*/ 4039684 h 4314911"/>
              <a:gd name="connsiteX701" fmla="*/ 627666 w 5740887"/>
              <a:gd name="connsiteY701" fmla="*/ 4036336 h 4314911"/>
              <a:gd name="connsiteX702" fmla="*/ 653495 w 5740887"/>
              <a:gd name="connsiteY702" fmla="*/ 4045221 h 4314911"/>
              <a:gd name="connsiteX703" fmla="*/ 657400 w 5740887"/>
              <a:gd name="connsiteY703" fmla="*/ 4056562 h 4314911"/>
              <a:gd name="connsiteX704" fmla="*/ 659046 w 5740887"/>
              <a:gd name="connsiteY704" fmla="*/ 4061343 h 4314911"/>
              <a:gd name="connsiteX705" fmla="*/ 659700 w 5740887"/>
              <a:gd name="connsiteY705" fmla="*/ 4062909 h 4314911"/>
              <a:gd name="connsiteX706" fmla="*/ 634883 w 5740887"/>
              <a:gd name="connsiteY706" fmla="*/ 4052977 h 4314911"/>
              <a:gd name="connsiteX707" fmla="*/ 1108629 w 5740887"/>
              <a:gd name="connsiteY707" fmla="*/ 4034533 h 4314911"/>
              <a:gd name="connsiteX708" fmla="*/ 1173515 w 5740887"/>
              <a:gd name="connsiteY708" fmla="*/ 4039967 h 4314911"/>
              <a:gd name="connsiteX709" fmla="*/ 1188474 w 5740887"/>
              <a:gd name="connsiteY709" fmla="*/ 4049457 h 4314911"/>
              <a:gd name="connsiteX710" fmla="*/ 1198629 w 5740887"/>
              <a:gd name="connsiteY710" fmla="*/ 4056451 h 4314911"/>
              <a:gd name="connsiteX711" fmla="*/ 1176903 w 5740887"/>
              <a:gd name="connsiteY711" fmla="*/ 4075899 h 4314911"/>
              <a:gd name="connsiteX712" fmla="*/ 1168186 w 5740887"/>
              <a:gd name="connsiteY712" fmla="*/ 4072936 h 4314911"/>
              <a:gd name="connsiteX713" fmla="*/ 1163312 w 5740887"/>
              <a:gd name="connsiteY713" fmla="*/ 4071280 h 4314911"/>
              <a:gd name="connsiteX714" fmla="*/ 1113265 w 5740887"/>
              <a:gd name="connsiteY714" fmla="*/ 4044102 h 4314911"/>
              <a:gd name="connsiteX715" fmla="*/ 1108852 w 5740887"/>
              <a:gd name="connsiteY715" fmla="*/ 4044102 h 4314911"/>
              <a:gd name="connsiteX716" fmla="*/ 1089679 w 5740887"/>
              <a:gd name="connsiteY716" fmla="*/ 4045994 h 4314911"/>
              <a:gd name="connsiteX717" fmla="*/ 1089227 w 5740887"/>
              <a:gd name="connsiteY717" fmla="*/ 4045866 h 4314911"/>
              <a:gd name="connsiteX718" fmla="*/ 718990 w 5740887"/>
              <a:gd name="connsiteY718" fmla="*/ 4034519 h 4314911"/>
              <a:gd name="connsiteX719" fmla="*/ 725215 w 5740887"/>
              <a:gd name="connsiteY719" fmla="*/ 4041067 h 4314911"/>
              <a:gd name="connsiteX720" fmla="*/ 725898 w 5740887"/>
              <a:gd name="connsiteY720" fmla="*/ 4041792 h 4314911"/>
              <a:gd name="connsiteX721" fmla="*/ 741531 w 5740887"/>
              <a:gd name="connsiteY721" fmla="*/ 4055665 h 4314911"/>
              <a:gd name="connsiteX722" fmla="*/ 739485 w 5740887"/>
              <a:gd name="connsiteY722" fmla="*/ 4055422 h 4314911"/>
              <a:gd name="connsiteX723" fmla="*/ 738286 w 5740887"/>
              <a:gd name="connsiteY723" fmla="*/ 4055280 h 4314911"/>
              <a:gd name="connsiteX724" fmla="*/ 724803 w 5740887"/>
              <a:gd name="connsiteY724" fmla="*/ 4046724 h 4314911"/>
              <a:gd name="connsiteX725" fmla="*/ 720915 w 5740887"/>
              <a:gd name="connsiteY725" fmla="*/ 4044256 h 4314911"/>
              <a:gd name="connsiteX726" fmla="*/ 1076917 w 5740887"/>
              <a:gd name="connsiteY726" fmla="*/ 4031877 h 4314911"/>
              <a:gd name="connsiteX727" fmla="*/ 1095806 w 5740887"/>
              <a:gd name="connsiteY727" fmla="*/ 4033459 h 4314911"/>
              <a:gd name="connsiteX728" fmla="*/ 1078762 w 5740887"/>
              <a:gd name="connsiteY728" fmla="*/ 4042919 h 4314911"/>
              <a:gd name="connsiteX729" fmla="*/ 1070944 w 5740887"/>
              <a:gd name="connsiteY729" fmla="*/ 4040717 h 4314911"/>
              <a:gd name="connsiteX730" fmla="*/ 1072220 w 5740887"/>
              <a:gd name="connsiteY730" fmla="*/ 4038652 h 4314911"/>
              <a:gd name="connsiteX731" fmla="*/ 747086 w 5740887"/>
              <a:gd name="connsiteY731" fmla="*/ 4031452 h 4314911"/>
              <a:gd name="connsiteX732" fmla="*/ 756779 w 5740887"/>
              <a:gd name="connsiteY732" fmla="*/ 4048917 h 4314911"/>
              <a:gd name="connsiteX733" fmla="*/ 748194 w 5740887"/>
              <a:gd name="connsiteY733" fmla="*/ 4038036 h 4314911"/>
              <a:gd name="connsiteX734" fmla="*/ 747870 w 5740887"/>
              <a:gd name="connsiteY734" fmla="*/ 4037625 h 4314911"/>
              <a:gd name="connsiteX735" fmla="*/ 1447657 w 5740887"/>
              <a:gd name="connsiteY735" fmla="*/ 4028316 h 4314911"/>
              <a:gd name="connsiteX736" fmla="*/ 1438692 w 5740887"/>
              <a:gd name="connsiteY736" fmla="*/ 4061508 h 4314911"/>
              <a:gd name="connsiteX737" fmla="*/ 1438692 w 5740887"/>
              <a:gd name="connsiteY737" fmla="*/ 4061510 h 4314911"/>
              <a:gd name="connsiteX738" fmla="*/ 1438692 w 5740887"/>
              <a:gd name="connsiteY738" fmla="*/ 4061511 h 4314911"/>
              <a:gd name="connsiteX739" fmla="*/ 1443776 w 5740887"/>
              <a:gd name="connsiteY739" fmla="*/ 4082160 h 4314911"/>
              <a:gd name="connsiteX740" fmla="*/ 1446749 w 5740887"/>
              <a:gd name="connsiteY740" fmla="*/ 4083290 h 4314911"/>
              <a:gd name="connsiteX741" fmla="*/ 1442330 w 5740887"/>
              <a:gd name="connsiteY741" fmla="*/ 4084828 h 4314911"/>
              <a:gd name="connsiteX742" fmla="*/ 1432333 w 5740887"/>
              <a:gd name="connsiteY742" fmla="*/ 4082432 h 4314911"/>
              <a:gd name="connsiteX743" fmla="*/ 1433988 w 5740887"/>
              <a:gd name="connsiteY743" fmla="*/ 4040377 h 4314911"/>
              <a:gd name="connsiteX744" fmla="*/ 1242906 w 5740887"/>
              <a:gd name="connsiteY744" fmla="*/ 4026564 h 4314911"/>
              <a:gd name="connsiteX745" fmla="*/ 1246863 w 5740887"/>
              <a:gd name="connsiteY745" fmla="*/ 4041273 h 4314911"/>
              <a:gd name="connsiteX746" fmla="*/ 1242865 w 5740887"/>
              <a:gd name="connsiteY746" fmla="*/ 4047418 h 4314911"/>
              <a:gd name="connsiteX747" fmla="*/ 1239292 w 5740887"/>
              <a:gd name="connsiteY747" fmla="*/ 4040379 h 4314911"/>
              <a:gd name="connsiteX748" fmla="*/ 1238189 w 5740887"/>
              <a:gd name="connsiteY748" fmla="*/ 4039001 h 4314911"/>
              <a:gd name="connsiteX749" fmla="*/ 1233803 w 5740887"/>
              <a:gd name="connsiteY749" fmla="*/ 4034769 h 4314911"/>
              <a:gd name="connsiteX750" fmla="*/ 686811 w 5740887"/>
              <a:gd name="connsiteY750" fmla="*/ 4025298 h 4314911"/>
              <a:gd name="connsiteX751" fmla="*/ 713276 w 5740887"/>
              <a:gd name="connsiteY751" fmla="*/ 4047755 h 4314911"/>
              <a:gd name="connsiteX752" fmla="*/ 714198 w 5740887"/>
              <a:gd name="connsiteY752" fmla="*/ 4052428 h 4314911"/>
              <a:gd name="connsiteX753" fmla="*/ 710832 w 5740887"/>
              <a:gd name="connsiteY753" fmla="*/ 4052029 h 4314911"/>
              <a:gd name="connsiteX754" fmla="*/ 709711 w 5740887"/>
              <a:gd name="connsiteY754" fmla="*/ 4051896 h 4314911"/>
              <a:gd name="connsiteX755" fmla="*/ 709520 w 5740887"/>
              <a:gd name="connsiteY755" fmla="*/ 4051814 h 4314911"/>
              <a:gd name="connsiteX756" fmla="*/ 709509 w 5740887"/>
              <a:gd name="connsiteY756" fmla="*/ 4051806 h 4314911"/>
              <a:gd name="connsiteX757" fmla="*/ 690606 w 5740887"/>
              <a:gd name="connsiteY757" fmla="*/ 4037949 h 4314911"/>
              <a:gd name="connsiteX758" fmla="*/ 964124 w 5740887"/>
              <a:gd name="connsiteY758" fmla="*/ 4024110 h 4314911"/>
              <a:gd name="connsiteX759" fmla="*/ 936512 w 5740887"/>
              <a:gd name="connsiteY759" fmla="*/ 4063260 h 4314911"/>
              <a:gd name="connsiteX760" fmla="*/ 934435 w 5740887"/>
              <a:gd name="connsiteY760" fmla="*/ 4065558 h 4314911"/>
              <a:gd name="connsiteX761" fmla="*/ 925947 w 5740887"/>
              <a:gd name="connsiteY761" fmla="*/ 4064733 h 4314911"/>
              <a:gd name="connsiteX762" fmla="*/ 922489 w 5740887"/>
              <a:gd name="connsiteY762" fmla="*/ 4063651 h 4314911"/>
              <a:gd name="connsiteX763" fmla="*/ 924211 w 5740887"/>
              <a:gd name="connsiteY763" fmla="*/ 4060540 h 4314911"/>
              <a:gd name="connsiteX764" fmla="*/ 945937 w 5740887"/>
              <a:gd name="connsiteY764" fmla="*/ 4024497 h 4314911"/>
              <a:gd name="connsiteX765" fmla="*/ 655288 w 5740887"/>
              <a:gd name="connsiteY765" fmla="*/ 4023690 h 4314911"/>
              <a:gd name="connsiteX766" fmla="*/ 683366 w 5740887"/>
              <a:gd name="connsiteY766" fmla="*/ 4042894 h 4314911"/>
              <a:gd name="connsiteX767" fmla="*/ 683418 w 5740887"/>
              <a:gd name="connsiteY767" fmla="*/ 4043067 h 4314911"/>
              <a:gd name="connsiteX768" fmla="*/ 683650 w 5740887"/>
              <a:gd name="connsiteY768" fmla="*/ 4043832 h 4314911"/>
              <a:gd name="connsiteX769" fmla="*/ 659286 w 5740887"/>
              <a:gd name="connsiteY769" fmla="*/ 4035404 h 4314911"/>
              <a:gd name="connsiteX770" fmla="*/ 985801 w 5740887"/>
              <a:gd name="connsiteY770" fmla="*/ 4023648 h 4314911"/>
              <a:gd name="connsiteX771" fmla="*/ 962112 w 5740887"/>
              <a:gd name="connsiteY771" fmla="*/ 4061104 h 4314911"/>
              <a:gd name="connsiteX772" fmla="*/ 956557 w 5740887"/>
              <a:gd name="connsiteY772" fmla="*/ 4067706 h 4314911"/>
              <a:gd name="connsiteX773" fmla="*/ 954740 w 5740887"/>
              <a:gd name="connsiteY773" fmla="*/ 4067530 h 4314911"/>
              <a:gd name="connsiteX774" fmla="*/ 941053 w 5740887"/>
              <a:gd name="connsiteY774" fmla="*/ 4066200 h 4314911"/>
              <a:gd name="connsiteX775" fmla="*/ 968851 w 5740887"/>
              <a:gd name="connsiteY775" fmla="*/ 4024009 h 4314911"/>
              <a:gd name="connsiteX776" fmla="*/ 846390 w 5740887"/>
              <a:gd name="connsiteY776" fmla="*/ 4022394 h 4314911"/>
              <a:gd name="connsiteX777" fmla="*/ 845972 w 5740887"/>
              <a:gd name="connsiteY777" fmla="*/ 4024943 h 4314911"/>
              <a:gd name="connsiteX778" fmla="*/ 826024 w 5740887"/>
              <a:gd name="connsiteY778" fmla="*/ 4042197 h 4314911"/>
              <a:gd name="connsiteX779" fmla="*/ 826095 w 5740887"/>
              <a:gd name="connsiteY779" fmla="*/ 4041647 h 4314911"/>
              <a:gd name="connsiteX780" fmla="*/ 826130 w 5740887"/>
              <a:gd name="connsiteY780" fmla="*/ 4041384 h 4314911"/>
              <a:gd name="connsiteX781" fmla="*/ 621209 w 5740887"/>
              <a:gd name="connsiteY781" fmla="*/ 4021444 h 4314911"/>
              <a:gd name="connsiteX782" fmla="*/ 622736 w 5740887"/>
              <a:gd name="connsiteY782" fmla="*/ 4022760 h 4314911"/>
              <a:gd name="connsiteX783" fmla="*/ 621611 w 5740887"/>
              <a:gd name="connsiteY783" fmla="*/ 4022371 h 4314911"/>
              <a:gd name="connsiteX784" fmla="*/ 585938 w 5740887"/>
              <a:gd name="connsiteY784" fmla="*/ 4016860 h 4314911"/>
              <a:gd name="connsiteX785" fmla="*/ 608818 w 5740887"/>
              <a:gd name="connsiteY785" fmla="*/ 4029853 h 4314911"/>
              <a:gd name="connsiteX786" fmla="*/ 616679 w 5740887"/>
              <a:gd name="connsiteY786" fmla="*/ 4032557 h 4314911"/>
              <a:gd name="connsiteX787" fmla="*/ 623031 w 5740887"/>
              <a:gd name="connsiteY787" fmla="*/ 4047096 h 4314911"/>
              <a:gd name="connsiteX788" fmla="*/ 620902 w 5740887"/>
              <a:gd name="connsiteY788" fmla="*/ 4045687 h 4314911"/>
              <a:gd name="connsiteX789" fmla="*/ 604618 w 5740887"/>
              <a:gd name="connsiteY789" fmla="*/ 4034913 h 4314911"/>
              <a:gd name="connsiteX790" fmla="*/ 589296 w 5740887"/>
              <a:gd name="connsiteY790" fmla="*/ 4024017 h 4314911"/>
              <a:gd name="connsiteX791" fmla="*/ 1139007 w 5740887"/>
              <a:gd name="connsiteY791" fmla="*/ 4015389 h 4314911"/>
              <a:gd name="connsiteX792" fmla="*/ 1162592 w 5740887"/>
              <a:gd name="connsiteY792" fmla="*/ 4031632 h 4314911"/>
              <a:gd name="connsiteX793" fmla="*/ 1119779 w 5740887"/>
              <a:gd name="connsiteY793" fmla="*/ 4028020 h 4314911"/>
              <a:gd name="connsiteX794" fmla="*/ 1132490 w 5740887"/>
              <a:gd name="connsiteY794" fmla="*/ 4020595 h 4314911"/>
              <a:gd name="connsiteX795" fmla="*/ 871940 w 5740887"/>
              <a:gd name="connsiteY795" fmla="*/ 4014609 h 4314911"/>
              <a:gd name="connsiteX796" fmla="*/ 861153 w 5740887"/>
              <a:gd name="connsiteY796" fmla="*/ 4054994 h 4314911"/>
              <a:gd name="connsiteX797" fmla="*/ 861101 w 5740887"/>
              <a:gd name="connsiteY797" fmla="*/ 4055135 h 4314911"/>
              <a:gd name="connsiteX798" fmla="*/ 853649 w 5740887"/>
              <a:gd name="connsiteY798" fmla="*/ 4056008 h 4314911"/>
              <a:gd name="connsiteX799" fmla="*/ 846215 w 5740887"/>
              <a:gd name="connsiteY799" fmla="*/ 4056879 h 4314911"/>
              <a:gd name="connsiteX800" fmla="*/ 846722 w 5740887"/>
              <a:gd name="connsiteY800" fmla="*/ 4054804 h 4314911"/>
              <a:gd name="connsiteX801" fmla="*/ 851710 w 5740887"/>
              <a:gd name="connsiteY801" fmla="*/ 4034391 h 4314911"/>
              <a:gd name="connsiteX802" fmla="*/ 851817 w 5740887"/>
              <a:gd name="connsiteY802" fmla="*/ 4033749 h 4314911"/>
              <a:gd name="connsiteX803" fmla="*/ 851908 w 5740887"/>
              <a:gd name="connsiteY803" fmla="*/ 4033203 h 4314911"/>
              <a:gd name="connsiteX804" fmla="*/ 866780 w 5740887"/>
              <a:gd name="connsiteY804" fmla="*/ 4019398 h 4314911"/>
              <a:gd name="connsiteX805" fmla="*/ 1469849 w 5740887"/>
              <a:gd name="connsiteY805" fmla="*/ 4013492 h 4314911"/>
              <a:gd name="connsiteX806" fmla="*/ 1459958 w 5740887"/>
              <a:gd name="connsiteY806" fmla="*/ 4039798 h 4314911"/>
              <a:gd name="connsiteX807" fmla="*/ 1455686 w 5740887"/>
              <a:gd name="connsiteY807" fmla="*/ 4058959 h 4314911"/>
              <a:gd name="connsiteX808" fmla="*/ 1455896 w 5740887"/>
              <a:gd name="connsiteY808" fmla="*/ 4063012 h 4314911"/>
              <a:gd name="connsiteX809" fmla="*/ 1455505 w 5740887"/>
              <a:gd name="connsiteY809" fmla="*/ 4065242 h 4314911"/>
              <a:gd name="connsiteX810" fmla="*/ 1456089 w 5740887"/>
              <a:gd name="connsiteY810" fmla="*/ 4066741 h 4314911"/>
              <a:gd name="connsiteX811" fmla="*/ 1456150 w 5740887"/>
              <a:gd name="connsiteY811" fmla="*/ 4067905 h 4314911"/>
              <a:gd name="connsiteX812" fmla="*/ 1456248 w 5740887"/>
              <a:gd name="connsiteY812" fmla="*/ 4069796 h 4314911"/>
              <a:gd name="connsiteX813" fmla="*/ 1459356 w 5740887"/>
              <a:gd name="connsiteY813" fmla="*/ 4075126 h 4314911"/>
              <a:gd name="connsiteX814" fmla="*/ 1459413 w 5740887"/>
              <a:gd name="connsiteY814" fmla="*/ 4075148 h 4314911"/>
              <a:gd name="connsiteX815" fmla="*/ 1449431 w 5740887"/>
              <a:gd name="connsiteY815" fmla="*/ 4076090 h 4314911"/>
              <a:gd name="connsiteX816" fmla="*/ 1447000 w 5740887"/>
              <a:gd name="connsiteY816" fmla="*/ 4065095 h 4314911"/>
              <a:gd name="connsiteX817" fmla="*/ 1449255 w 5740887"/>
              <a:gd name="connsiteY817" fmla="*/ 4050459 h 4314911"/>
              <a:gd name="connsiteX818" fmla="*/ 1456462 w 5740887"/>
              <a:gd name="connsiteY818" fmla="*/ 4027006 h 4314911"/>
              <a:gd name="connsiteX819" fmla="*/ 1456462 w 5740887"/>
              <a:gd name="connsiteY819" fmla="*/ 4027003 h 4314911"/>
              <a:gd name="connsiteX820" fmla="*/ 1456462 w 5740887"/>
              <a:gd name="connsiteY820" fmla="*/ 4026592 h 4314911"/>
              <a:gd name="connsiteX821" fmla="*/ 1255525 w 5740887"/>
              <a:gd name="connsiteY821" fmla="*/ 4011918 h 4314911"/>
              <a:gd name="connsiteX822" fmla="*/ 1258472 w 5740887"/>
              <a:gd name="connsiteY822" fmla="*/ 4023429 h 4314911"/>
              <a:gd name="connsiteX823" fmla="*/ 1255265 w 5740887"/>
              <a:gd name="connsiteY823" fmla="*/ 4028358 h 4314911"/>
              <a:gd name="connsiteX824" fmla="*/ 1254850 w 5740887"/>
              <a:gd name="connsiteY824" fmla="*/ 4027116 h 4314911"/>
              <a:gd name="connsiteX825" fmla="*/ 1251413 w 5740887"/>
              <a:gd name="connsiteY825" fmla="*/ 4016828 h 4314911"/>
              <a:gd name="connsiteX826" fmla="*/ 1253059 w 5740887"/>
              <a:gd name="connsiteY826" fmla="*/ 4014862 h 4314911"/>
              <a:gd name="connsiteX827" fmla="*/ 972723 w 5740887"/>
              <a:gd name="connsiteY827" fmla="*/ 4009990 h 4314911"/>
              <a:gd name="connsiteX828" fmla="*/ 969418 w 5740887"/>
              <a:gd name="connsiteY828" fmla="*/ 4015750 h 4314911"/>
              <a:gd name="connsiteX829" fmla="*/ 960487 w 5740887"/>
              <a:gd name="connsiteY829" fmla="*/ 4015284 h 4314911"/>
              <a:gd name="connsiteX830" fmla="*/ 960348 w 5740887"/>
              <a:gd name="connsiteY830" fmla="*/ 4015284 h 4314911"/>
              <a:gd name="connsiteX831" fmla="*/ 978441 w 5740887"/>
              <a:gd name="connsiteY831" fmla="*/ 4009456 h 4314911"/>
              <a:gd name="connsiteX832" fmla="*/ 993212 w 5740887"/>
              <a:gd name="connsiteY832" fmla="*/ 4011931 h 4314911"/>
              <a:gd name="connsiteX833" fmla="*/ 990114 w 5740887"/>
              <a:gd name="connsiteY833" fmla="*/ 4016828 h 4314911"/>
              <a:gd name="connsiteX834" fmla="*/ 986007 w 5740887"/>
              <a:gd name="connsiteY834" fmla="*/ 4016614 h 4314911"/>
              <a:gd name="connsiteX835" fmla="*/ 974132 w 5740887"/>
              <a:gd name="connsiteY835" fmla="*/ 4015995 h 4314911"/>
              <a:gd name="connsiteX836" fmla="*/ 954877 w 5740887"/>
              <a:gd name="connsiteY836" fmla="*/ 4005507 h 4314911"/>
              <a:gd name="connsiteX837" fmla="*/ 959536 w 5740887"/>
              <a:gd name="connsiteY837" fmla="*/ 4006288 h 4314911"/>
              <a:gd name="connsiteX838" fmla="*/ 953431 w 5740887"/>
              <a:gd name="connsiteY838" fmla="*/ 4008622 h 4314911"/>
              <a:gd name="connsiteX839" fmla="*/ 389357 w 5740887"/>
              <a:gd name="connsiteY839" fmla="*/ 4004813 h 4314911"/>
              <a:gd name="connsiteX840" fmla="*/ 429988 w 5740887"/>
              <a:gd name="connsiteY840" fmla="*/ 4036378 h 4314911"/>
              <a:gd name="connsiteX841" fmla="*/ 430009 w 5740887"/>
              <a:gd name="connsiteY841" fmla="*/ 4036395 h 4314911"/>
              <a:gd name="connsiteX842" fmla="*/ 430013 w 5740887"/>
              <a:gd name="connsiteY842" fmla="*/ 4036397 h 4314911"/>
              <a:gd name="connsiteX843" fmla="*/ 430036 w 5740887"/>
              <a:gd name="connsiteY843" fmla="*/ 4036411 h 4314911"/>
              <a:gd name="connsiteX844" fmla="*/ 451333 w 5740887"/>
              <a:gd name="connsiteY844" fmla="*/ 4049130 h 4314911"/>
              <a:gd name="connsiteX845" fmla="*/ 463667 w 5740887"/>
              <a:gd name="connsiteY845" fmla="*/ 4066355 h 4314911"/>
              <a:gd name="connsiteX846" fmla="*/ 485578 w 5740887"/>
              <a:gd name="connsiteY846" fmla="*/ 4089313 h 4314911"/>
              <a:gd name="connsiteX847" fmla="*/ 533315 w 5740887"/>
              <a:gd name="connsiteY847" fmla="*/ 4139333 h 4314911"/>
              <a:gd name="connsiteX848" fmla="*/ 574969 w 5740887"/>
              <a:gd name="connsiteY848" fmla="*/ 4169725 h 4314911"/>
              <a:gd name="connsiteX849" fmla="*/ 586381 w 5740887"/>
              <a:gd name="connsiteY849" fmla="*/ 4178051 h 4314911"/>
              <a:gd name="connsiteX850" fmla="*/ 554313 w 5740887"/>
              <a:gd name="connsiteY850" fmla="*/ 4164719 h 4314911"/>
              <a:gd name="connsiteX851" fmla="*/ 547503 w 5740887"/>
              <a:gd name="connsiteY851" fmla="*/ 4160184 h 4314911"/>
              <a:gd name="connsiteX852" fmla="*/ 489531 w 5740887"/>
              <a:gd name="connsiteY852" fmla="*/ 4114600 h 4314911"/>
              <a:gd name="connsiteX853" fmla="*/ 466890 w 5740887"/>
              <a:gd name="connsiteY853" fmla="*/ 4093981 h 4314911"/>
              <a:gd name="connsiteX854" fmla="*/ 393136 w 5740887"/>
              <a:gd name="connsiteY854" fmla="*/ 4010600 h 4314911"/>
              <a:gd name="connsiteX855" fmla="*/ 713019 w 5740887"/>
              <a:gd name="connsiteY855" fmla="*/ 4004317 h 4314911"/>
              <a:gd name="connsiteX856" fmla="*/ 728978 w 5740887"/>
              <a:gd name="connsiteY856" fmla="*/ 4025643 h 4314911"/>
              <a:gd name="connsiteX857" fmla="*/ 740058 w 5740887"/>
              <a:gd name="connsiteY857" fmla="*/ 4039646 h 4314911"/>
              <a:gd name="connsiteX858" fmla="*/ 740860 w 5740887"/>
              <a:gd name="connsiteY858" fmla="*/ 4045952 h 4314911"/>
              <a:gd name="connsiteX859" fmla="*/ 729406 w 5740887"/>
              <a:gd name="connsiteY859" fmla="*/ 4035593 h 4314911"/>
              <a:gd name="connsiteX860" fmla="*/ 729368 w 5740887"/>
              <a:gd name="connsiteY860" fmla="*/ 4035553 h 4314911"/>
              <a:gd name="connsiteX861" fmla="*/ 716458 w 5740887"/>
              <a:gd name="connsiteY861" fmla="*/ 4021709 h 4314911"/>
              <a:gd name="connsiteX862" fmla="*/ 1296090 w 5740887"/>
              <a:gd name="connsiteY862" fmla="*/ 4003042 h 4314911"/>
              <a:gd name="connsiteX863" fmla="*/ 1293752 w 5740887"/>
              <a:gd name="connsiteY863" fmla="*/ 4012804 h 4314911"/>
              <a:gd name="connsiteX864" fmla="*/ 1290598 w 5740887"/>
              <a:gd name="connsiteY864" fmla="*/ 4020858 h 4314911"/>
              <a:gd name="connsiteX865" fmla="*/ 1290960 w 5740887"/>
              <a:gd name="connsiteY865" fmla="*/ 4018442 h 4314911"/>
              <a:gd name="connsiteX866" fmla="*/ 1291317 w 5740887"/>
              <a:gd name="connsiteY866" fmla="*/ 4016063 h 4314911"/>
              <a:gd name="connsiteX867" fmla="*/ 1095381 w 5740887"/>
              <a:gd name="connsiteY867" fmla="*/ 4001168 h 4314911"/>
              <a:gd name="connsiteX868" fmla="*/ 1103244 w 5740887"/>
              <a:gd name="connsiteY868" fmla="*/ 4004266 h 4314911"/>
              <a:gd name="connsiteX869" fmla="*/ 1122641 w 5740887"/>
              <a:gd name="connsiteY869" fmla="*/ 4004117 h 4314911"/>
              <a:gd name="connsiteX870" fmla="*/ 1132194 w 5740887"/>
              <a:gd name="connsiteY870" fmla="*/ 4010697 h 4314911"/>
              <a:gd name="connsiteX871" fmla="*/ 1121264 w 5740887"/>
              <a:gd name="connsiteY871" fmla="*/ 4019329 h 4314911"/>
              <a:gd name="connsiteX872" fmla="*/ 1107476 w 5740887"/>
              <a:gd name="connsiteY872" fmla="*/ 4026982 h 4314911"/>
              <a:gd name="connsiteX873" fmla="*/ 1094483 w 5740887"/>
              <a:gd name="connsiteY873" fmla="*/ 4025886 h 4314911"/>
              <a:gd name="connsiteX874" fmla="*/ 1081811 w 5740887"/>
              <a:gd name="connsiteY874" fmla="*/ 4024816 h 4314911"/>
              <a:gd name="connsiteX875" fmla="*/ 1087543 w 5740887"/>
              <a:gd name="connsiteY875" fmla="*/ 4016548 h 4314911"/>
              <a:gd name="connsiteX876" fmla="*/ 1090969 w 5740887"/>
              <a:gd name="connsiteY876" fmla="*/ 4008308 h 4314911"/>
              <a:gd name="connsiteX877" fmla="*/ 426179 w 5740887"/>
              <a:gd name="connsiteY877" fmla="*/ 3999628 h 4314911"/>
              <a:gd name="connsiteX878" fmla="*/ 446993 w 5740887"/>
              <a:gd name="connsiteY878" fmla="*/ 4018275 h 4314911"/>
              <a:gd name="connsiteX879" fmla="*/ 453146 w 5740887"/>
              <a:gd name="connsiteY879" fmla="*/ 4022137 h 4314911"/>
              <a:gd name="connsiteX880" fmla="*/ 459793 w 5740887"/>
              <a:gd name="connsiteY880" fmla="*/ 4027693 h 4314911"/>
              <a:gd name="connsiteX881" fmla="*/ 478158 w 5740887"/>
              <a:gd name="connsiteY881" fmla="*/ 4038620 h 4314911"/>
              <a:gd name="connsiteX882" fmla="*/ 485679 w 5740887"/>
              <a:gd name="connsiteY882" fmla="*/ 4043746 h 4314911"/>
              <a:gd name="connsiteX883" fmla="*/ 495849 w 5740887"/>
              <a:gd name="connsiteY883" fmla="*/ 4058075 h 4314911"/>
              <a:gd name="connsiteX884" fmla="*/ 503337 w 5740887"/>
              <a:gd name="connsiteY884" fmla="*/ 4068625 h 4314911"/>
              <a:gd name="connsiteX885" fmla="*/ 494223 w 5740887"/>
              <a:gd name="connsiteY885" fmla="*/ 4065100 h 4314911"/>
              <a:gd name="connsiteX886" fmla="*/ 463842 w 5740887"/>
              <a:gd name="connsiteY886" fmla="*/ 4047755 h 4314911"/>
              <a:gd name="connsiteX887" fmla="*/ 429538 w 5740887"/>
              <a:gd name="connsiteY887" fmla="*/ 4005216 h 4314911"/>
              <a:gd name="connsiteX888" fmla="*/ 555448 w 5740887"/>
              <a:gd name="connsiteY888" fmla="*/ 3999547 h 4314911"/>
              <a:gd name="connsiteX889" fmla="*/ 574196 w 5740887"/>
              <a:gd name="connsiteY889" fmla="*/ 4010193 h 4314911"/>
              <a:gd name="connsiteX890" fmla="*/ 576395 w 5740887"/>
              <a:gd name="connsiteY890" fmla="*/ 4014842 h 4314911"/>
              <a:gd name="connsiteX891" fmla="*/ 557327 w 5740887"/>
              <a:gd name="connsiteY891" fmla="*/ 4001281 h 4314911"/>
              <a:gd name="connsiteX892" fmla="*/ 556772 w 5740887"/>
              <a:gd name="connsiteY892" fmla="*/ 4000769 h 4314911"/>
              <a:gd name="connsiteX893" fmla="*/ 932289 w 5740887"/>
              <a:gd name="connsiteY893" fmla="*/ 3999520 h 4314911"/>
              <a:gd name="connsiteX894" fmla="*/ 942907 w 5740887"/>
              <a:gd name="connsiteY894" fmla="*/ 4003501 h 4314911"/>
              <a:gd name="connsiteX895" fmla="*/ 947275 w 5740887"/>
              <a:gd name="connsiteY895" fmla="*/ 4004233 h 4314911"/>
              <a:gd name="connsiteX896" fmla="*/ 942413 w 5740887"/>
              <a:gd name="connsiteY896" fmla="*/ 4012834 h 4314911"/>
              <a:gd name="connsiteX897" fmla="*/ 929870 w 5740887"/>
              <a:gd name="connsiteY897" fmla="*/ 4017629 h 4314911"/>
              <a:gd name="connsiteX898" fmla="*/ 927389 w 5740887"/>
              <a:gd name="connsiteY898" fmla="*/ 4022179 h 4314911"/>
              <a:gd name="connsiteX899" fmla="*/ 931802 w 5740887"/>
              <a:gd name="connsiteY899" fmla="*/ 4024799 h 4314911"/>
              <a:gd name="connsiteX900" fmla="*/ 935696 w 5740887"/>
              <a:gd name="connsiteY900" fmla="*/ 4024716 h 4314911"/>
              <a:gd name="connsiteX901" fmla="*/ 918144 w 5740887"/>
              <a:gd name="connsiteY901" fmla="*/ 4055768 h 4314911"/>
              <a:gd name="connsiteX902" fmla="*/ 914832 w 5740887"/>
              <a:gd name="connsiteY902" fmla="*/ 4061256 h 4314911"/>
              <a:gd name="connsiteX903" fmla="*/ 906378 w 5740887"/>
              <a:gd name="connsiteY903" fmla="*/ 4058611 h 4314911"/>
              <a:gd name="connsiteX904" fmla="*/ 929647 w 5740887"/>
              <a:gd name="connsiteY904" fmla="*/ 4005052 h 4314911"/>
              <a:gd name="connsiteX905" fmla="*/ 1266054 w 5740887"/>
              <a:gd name="connsiteY905" fmla="*/ 3999343 h 4314911"/>
              <a:gd name="connsiteX906" fmla="*/ 1267683 w 5740887"/>
              <a:gd name="connsiteY906" fmla="*/ 4008873 h 4314911"/>
              <a:gd name="connsiteX907" fmla="*/ 1267704 w 5740887"/>
              <a:gd name="connsiteY907" fmla="*/ 4009238 h 4314911"/>
              <a:gd name="connsiteX908" fmla="*/ 1264329 w 5740887"/>
              <a:gd name="connsiteY908" fmla="*/ 4014425 h 4314911"/>
              <a:gd name="connsiteX909" fmla="*/ 1263290 w 5740887"/>
              <a:gd name="connsiteY909" fmla="*/ 4009656 h 4314911"/>
              <a:gd name="connsiteX910" fmla="*/ 1262215 w 5740887"/>
              <a:gd name="connsiteY910" fmla="*/ 4004720 h 4314911"/>
              <a:gd name="connsiteX911" fmla="*/ 1262078 w 5740887"/>
              <a:gd name="connsiteY911" fmla="*/ 4004092 h 4314911"/>
              <a:gd name="connsiteX912" fmla="*/ 1492711 w 5740887"/>
              <a:gd name="connsiteY912" fmla="*/ 3997964 h 4314911"/>
              <a:gd name="connsiteX913" fmla="*/ 1491095 w 5740887"/>
              <a:gd name="connsiteY913" fmla="*/ 4001693 h 4314911"/>
              <a:gd name="connsiteX914" fmla="*/ 1479576 w 5740887"/>
              <a:gd name="connsiteY914" fmla="*/ 4028268 h 4314911"/>
              <a:gd name="connsiteX915" fmla="*/ 1473699 w 5740887"/>
              <a:gd name="connsiteY915" fmla="*/ 4046081 h 4314911"/>
              <a:gd name="connsiteX916" fmla="*/ 1472611 w 5740887"/>
              <a:gd name="connsiteY916" fmla="*/ 4049377 h 4314911"/>
              <a:gd name="connsiteX917" fmla="*/ 1471256 w 5740887"/>
              <a:gd name="connsiteY917" fmla="*/ 4061748 h 4314911"/>
              <a:gd name="connsiteX918" fmla="*/ 1471256 w 5740887"/>
              <a:gd name="connsiteY918" fmla="*/ 4061749 h 4314911"/>
              <a:gd name="connsiteX919" fmla="*/ 1471256 w 5740887"/>
              <a:gd name="connsiteY919" fmla="*/ 4061750 h 4314911"/>
              <a:gd name="connsiteX920" fmla="*/ 1473822 w 5740887"/>
              <a:gd name="connsiteY920" fmla="*/ 4067742 h 4314911"/>
              <a:gd name="connsiteX921" fmla="*/ 1473390 w 5740887"/>
              <a:gd name="connsiteY921" fmla="*/ 4068023 h 4314911"/>
              <a:gd name="connsiteX922" fmla="*/ 1464734 w 5740887"/>
              <a:gd name="connsiteY922" fmla="*/ 4069335 h 4314911"/>
              <a:gd name="connsiteX923" fmla="*/ 1478523 w 5740887"/>
              <a:gd name="connsiteY923" fmla="*/ 4013354 h 4314911"/>
              <a:gd name="connsiteX924" fmla="*/ 1478523 w 5740887"/>
              <a:gd name="connsiteY924" fmla="*/ 4012801 h 4314911"/>
              <a:gd name="connsiteX925" fmla="*/ 1002497 w 5740887"/>
              <a:gd name="connsiteY925" fmla="*/ 3997250 h 4314911"/>
              <a:gd name="connsiteX926" fmla="*/ 998979 w 5740887"/>
              <a:gd name="connsiteY926" fmla="*/ 4002813 h 4314911"/>
              <a:gd name="connsiteX927" fmla="*/ 992147 w 5740887"/>
              <a:gd name="connsiteY927" fmla="*/ 4001679 h 4314911"/>
              <a:gd name="connsiteX928" fmla="*/ 541014 w 5740887"/>
              <a:gd name="connsiteY928" fmla="*/ 3997001 h 4314911"/>
              <a:gd name="connsiteX929" fmla="*/ 541711 w 5740887"/>
              <a:gd name="connsiteY929" fmla="*/ 3997674 h 4314911"/>
              <a:gd name="connsiteX930" fmla="*/ 546616 w 5740887"/>
              <a:gd name="connsiteY930" fmla="*/ 4002405 h 4314911"/>
              <a:gd name="connsiteX931" fmla="*/ 575326 w 5740887"/>
              <a:gd name="connsiteY931" fmla="*/ 4023221 h 4314911"/>
              <a:gd name="connsiteX932" fmla="*/ 583660 w 5740887"/>
              <a:gd name="connsiteY932" fmla="*/ 4030199 h 4314911"/>
              <a:gd name="connsiteX933" fmla="*/ 583895 w 5740887"/>
              <a:gd name="connsiteY933" fmla="*/ 4030696 h 4314911"/>
              <a:gd name="connsiteX934" fmla="*/ 592207 w 5740887"/>
              <a:gd name="connsiteY934" fmla="*/ 4048267 h 4314911"/>
              <a:gd name="connsiteX935" fmla="*/ 556309 w 5740887"/>
              <a:gd name="connsiteY935" fmla="*/ 4027290 h 4314911"/>
              <a:gd name="connsiteX936" fmla="*/ 502062 w 5740887"/>
              <a:gd name="connsiteY936" fmla="*/ 3994231 h 4314911"/>
              <a:gd name="connsiteX937" fmla="*/ 503446 w 5740887"/>
              <a:gd name="connsiteY937" fmla="*/ 3995389 h 4314911"/>
              <a:gd name="connsiteX938" fmla="*/ 519550 w 5740887"/>
              <a:gd name="connsiteY938" fmla="*/ 4010068 h 4314911"/>
              <a:gd name="connsiteX939" fmla="*/ 526988 w 5740887"/>
              <a:gd name="connsiteY939" fmla="*/ 4015076 h 4314911"/>
              <a:gd name="connsiteX940" fmla="*/ 535918 w 5740887"/>
              <a:gd name="connsiteY940" fmla="*/ 4022544 h 4314911"/>
              <a:gd name="connsiteX941" fmla="*/ 547686 w 5740887"/>
              <a:gd name="connsiteY941" fmla="*/ 4029945 h 4314911"/>
              <a:gd name="connsiteX942" fmla="*/ 556740 w 5740887"/>
              <a:gd name="connsiteY942" fmla="*/ 4047739 h 4314911"/>
              <a:gd name="connsiteX943" fmla="*/ 557481 w 5740887"/>
              <a:gd name="connsiteY943" fmla="*/ 4048857 h 4314911"/>
              <a:gd name="connsiteX944" fmla="*/ 558377 w 5740887"/>
              <a:gd name="connsiteY944" fmla="*/ 4050209 h 4314911"/>
              <a:gd name="connsiteX945" fmla="*/ 541281 w 5740887"/>
              <a:gd name="connsiteY945" fmla="*/ 4041867 h 4314911"/>
              <a:gd name="connsiteX946" fmla="*/ 523493 w 5740887"/>
              <a:gd name="connsiteY946" fmla="*/ 4030575 h 4314911"/>
              <a:gd name="connsiteX947" fmla="*/ 461142 w 5740887"/>
              <a:gd name="connsiteY947" fmla="*/ 3994185 h 4314911"/>
              <a:gd name="connsiteX948" fmla="*/ 495166 w 5740887"/>
              <a:gd name="connsiteY948" fmla="*/ 4021979 h 4314911"/>
              <a:gd name="connsiteX949" fmla="*/ 502502 w 5740887"/>
              <a:gd name="connsiteY949" fmla="*/ 4026450 h 4314911"/>
              <a:gd name="connsiteX950" fmla="*/ 510806 w 5740887"/>
              <a:gd name="connsiteY950" fmla="*/ 4032998 h 4314911"/>
              <a:gd name="connsiteX951" fmla="*/ 516524 w 5740887"/>
              <a:gd name="connsiteY951" fmla="*/ 4036250 h 4314911"/>
              <a:gd name="connsiteX952" fmla="*/ 529526 w 5740887"/>
              <a:gd name="connsiteY952" fmla="*/ 4058150 h 4314911"/>
              <a:gd name="connsiteX953" fmla="*/ 521196 w 5740887"/>
              <a:gd name="connsiteY953" fmla="*/ 4054525 h 4314911"/>
              <a:gd name="connsiteX954" fmla="*/ 520645 w 5740887"/>
              <a:gd name="connsiteY954" fmla="*/ 4054231 h 4314911"/>
              <a:gd name="connsiteX955" fmla="*/ 488067 w 5740887"/>
              <a:gd name="connsiteY955" fmla="*/ 4032111 h 4314911"/>
              <a:gd name="connsiteX956" fmla="*/ 909527 w 5740887"/>
              <a:gd name="connsiteY956" fmla="*/ 3990986 h 4314911"/>
              <a:gd name="connsiteX957" fmla="*/ 925162 w 5740887"/>
              <a:gd name="connsiteY957" fmla="*/ 3996848 h 4314911"/>
              <a:gd name="connsiteX958" fmla="*/ 899355 w 5740887"/>
              <a:gd name="connsiteY958" fmla="*/ 4056414 h 4314911"/>
              <a:gd name="connsiteX959" fmla="*/ 889221 w 5740887"/>
              <a:gd name="connsiteY959" fmla="*/ 4053243 h 4314911"/>
              <a:gd name="connsiteX960" fmla="*/ 895876 w 5740887"/>
              <a:gd name="connsiteY960" fmla="*/ 4040324 h 4314911"/>
              <a:gd name="connsiteX961" fmla="*/ 740553 w 5740887"/>
              <a:gd name="connsiteY961" fmla="*/ 3990644 h 4314911"/>
              <a:gd name="connsiteX962" fmla="*/ 752217 w 5740887"/>
              <a:gd name="connsiteY962" fmla="*/ 4015171 h 4314911"/>
              <a:gd name="connsiteX963" fmla="*/ 752362 w 5740887"/>
              <a:gd name="connsiteY963" fmla="*/ 4015486 h 4314911"/>
              <a:gd name="connsiteX964" fmla="*/ 762481 w 5740887"/>
              <a:gd name="connsiteY964" fmla="*/ 4044425 h 4314911"/>
              <a:gd name="connsiteX965" fmla="*/ 743885 w 5740887"/>
              <a:gd name="connsiteY965" fmla="*/ 4011176 h 4314911"/>
              <a:gd name="connsiteX966" fmla="*/ 783131 w 5740887"/>
              <a:gd name="connsiteY966" fmla="*/ 3990241 h 4314911"/>
              <a:gd name="connsiteX967" fmla="*/ 784981 w 5740887"/>
              <a:gd name="connsiteY967" fmla="*/ 3990576 h 4314911"/>
              <a:gd name="connsiteX968" fmla="*/ 784071 w 5740887"/>
              <a:gd name="connsiteY968" fmla="*/ 4011430 h 4314911"/>
              <a:gd name="connsiteX969" fmla="*/ 783442 w 5740887"/>
              <a:gd name="connsiteY969" fmla="*/ 3997244 h 4314911"/>
              <a:gd name="connsiteX970" fmla="*/ 677470 w 5740887"/>
              <a:gd name="connsiteY970" fmla="*/ 3989623 h 4314911"/>
              <a:gd name="connsiteX971" fmla="*/ 683202 w 5740887"/>
              <a:gd name="connsiteY971" fmla="*/ 3996483 h 4314911"/>
              <a:gd name="connsiteX972" fmla="*/ 685825 w 5740887"/>
              <a:gd name="connsiteY972" fmla="*/ 3999267 h 4314911"/>
              <a:gd name="connsiteX973" fmla="*/ 688868 w 5740887"/>
              <a:gd name="connsiteY973" fmla="*/ 4002834 h 4314911"/>
              <a:gd name="connsiteX974" fmla="*/ 708486 w 5740887"/>
              <a:gd name="connsiteY974" fmla="*/ 4023470 h 4314911"/>
              <a:gd name="connsiteX975" fmla="*/ 710283 w 5740887"/>
              <a:gd name="connsiteY975" fmla="*/ 4032580 h 4314911"/>
              <a:gd name="connsiteX976" fmla="*/ 710892 w 5740887"/>
              <a:gd name="connsiteY976" fmla="*/ 4035666 h 4314911"/>
              <a:gd name="connsiteX977" fmla="*/ 682777 w 5740887"/>
              <a:gd name="connsiteY977" fmla="*/ 4010526 h 4314911"/>
              <a:gd name="connsiteX978" fmla="*/ 1171663 w 5740887"/>
              <a:gd name="connsiteY978" fmla="*/ 3989303 h 4314911"/>
              <a:gd name="connsiteX979" fmla="*/ 1218359 w 5740887"/>
              <a:gd name="connsiteY979" fmla="*/ 4034265 h 4314911"/>
              <a:gd name="connsiteX980" fmla="*/ 1220436 w 5740887"/>
              <a:gd name="connsiteY980" fmla="*/ 4036930 h 4314911"/>
              <a:gd name="connsiteX981" fmla="*/ 1206048 w 5740887"/>
              <a:gd name="connsiteY981" fmla="*/ 4049810 h 4314911"/>
              <a:gd name="connsiteX982" fmla="*/ 1187750 w 5740887"/>
              <a:gd name="connsiteY982" fmla="*/ 4037188 h 4314911"/>
              <a:gd name="connsiteX983" fmla="*/ 1146949 w 5740887"/>
              <a:gd name="connsiteY983" fmla="*/ 4009045 h 4314911"/>
              <a:gd name="connsiteX984" fmla="*/ 1151482 w 5740887"/>
              <a:gd name="connsiteY984" fmla="*/ 4005424 h 4314911"/>
              <a:gd name="connsiteX985" fmla="*/ 775110 w 5740887"/>
              <a:gd name="connsiteY985" fmla="*/ 3988789 h 4314911"/>
              <a:gd name="connsiteX986" fmla="*/ 777071 w 5740887"/>
              <a:gd name="connsiteY986" fmla="*/ 3989144 h 4314911"/>
              <a:gd name="connsiteX987" fmla="*/ 777576 w 5740887"/>
              <a:gd name="connsiteY987" fmla="*/ 4006369 h 4314911"/>
              <a:gd name="connsiteX988" fmla="*/ 776055 w 5740887"/>
              <a:gd name="connsiteY988" fmla="*/ 3995524 h 4314911"/>
              <a:gd name="connsiteX989" fmla="*/ 1275333 w 5740887"/>
              <a:gd name="connsiteY989" fmla="*/ 3988262 h 4314911"/>
              <a:gd name="connsiteX990" fmla="*/ 1275484 w 5740887"/>
              <a:gd name="connsiteY990" fmla="*/ 3989667 h 4314911"/>
              <a:gd name="connsiteX991" fmla="*/ 1275365 w 5740887"/>
              <a:gd name="connsiteY991" fmla="*/ 3997462 h 4314911"/>
              <a:gd name="connsiteX992" fmla="*/ 1274658 w 5740887"/>
              <a:gd name="connsiteY992" fmla="*/ 3998548 h 4314911"/>
              <a:gd name="connsiteX993" fmla="*/ 1274546 w 5740887"/>
              <a:gd name="connsiteY993" fmla="*/ 3997910 h 4314911"/>
              <a:gd name="connsiteX994" fmla="*/ 1273279 w 5740887"/>
              <a:gd name="connsiteY994" fmla="*/ 3990716 h 4314911"/>
              <a:gd name="connsiteX995" fmla="*/ 1274860 w 5740887"/>
              <a:gd name="connsiteY995" fmla="*/ 3988827 h 4314911"/>
              <a:gd name="connsiteX996" fmla="*/ 763235 w 5740887"/>
              <a:gd name="connsiteY996" fmla="*/ 3986639 h 4314911"/>
              <a:gd name="connsiteX997" fmla="*/ 764538 w 5740887"/>
              <a:gd name="connsiteY997" fmla="*/ 3986875 h 4314911"/>
              <a:gd name="connsiteX998" fmla="*/ 764917 w 5740887"/>
              <a:gd name="connsiteY998" fmla="*/ 3993102 h 4314911"/>
              <a:gd name="connsiteX999" fmla="*/ 763781 w 5740887"/>
              <a:gd name="connsiteY999" fmla="*/ 3988237 h 4314911"/>
              <a:gd name="connsiteX1000" fmla="*/ 763689 w 5740887"/>
              <a:gd name="connsiteY1000" fmla="*/ 3987843 h 4314911"/>
              <a:gd name="connsiteX1001" fmla="*/ 763688 w 5740887"/>
              <a:gd name="connsiteY1001" fmla="*/ 3987840 h 4314911"/>
              <a:gd name="connsiteX1002" fmla="*/ 894841 w 5740887"/>
              <a:gd name="connsiteY1002" fmla="*/ 3985480 h 4314911"/>
              <a:gd name="connsiteX1003" fmla="*/ 904380 w 5740887"/>
              <a:gd name="connsiteY1003" fmla="*/ 3989056 h 4314911"/>
              <a:gd name="connsiteX1004" fmla="*/ 880373 w 5740887"/>
              <a:gd name="connsiteY1004" fmla="*/ 4052877 h 4314911"/>
              <a:gd name="connsiteX1005" fmla="*/ 868587 w 5740887"/>
              <a:gd name="connsiteY1005" fmla="*/ 4054257 h 4314911"/>
              <a:gd name="connsiteX1006" fmla="*/ 882847 w 5740887"/>
              <a:gd name="connsiteY1006" fmla="*/ 4000958 h 4314911"/>
              <a:gd name="connsiteX1007" fmla="*/ 884272 w 5740887"/>
              <a:gd name="connsiteY1007" fmla="*/ 3998933 h 4314911"/>
              <a:gd name="connsiteX1008" fmla="*/ 884825 w 5740887"/>
              <a:gd name="connsiteY1008" fmla="*/ 3998371 h 4314911"/>
              <a:gd name="connsiteX1009" fmla="*/ 886100 w 5740887"/>
              <a:gd name="connsiteY1009" fmla="*/ 3996492 h 4314911"/>
              <a:gd name="connsiteX1010" fmla="*/ 890929 w 5740887"/>
              <a:gd name="connsiteY1010" fmla="*/ 3991439 h 4314911"/>
              <a:gd name="connsiteX1011" fmla="*/ 880004 w 5740887"/>
              <a:gd name="connsiteY1011" fmla="*/ 3984417 h 4314911"/>
              <a:gd name="connsiteX1012" fmla="*/ 877334 w 5740887"/>
              <a:gd name="connsiteY1012" fmla="*/ 3994412 h 4314911"/>
              <a:gd name="connsiteX1013" fmla="*/ 858939 w 5740887"/>
              <a:gd name="connsiteY1013" fmla="*/ 4013726 h 4314911"/>
              <a:gd name="connsiteX1014" fmla="*/ 855110 w 5740887"/>
              <a:gd name="connsiteY1014" fmla="*/ 4017038 h 4314911"/>
              <a:gd name="connsiteX1015" fmla="*/ 854506 w 5740887"/>
              <a:gd name="connsiteY1015" fmla="*/ 4017561 h 4314911"/>
              <a:gd name="connsiteX1016" fmla="*/ 855051 w 5740887"/>
              <a:gd name="connsiteY1016" fmla="*/ 4014276 h 4314911"/>
              <a:gd name="connsiteX1017" fmla="*/ 868756 w 5740887"/>
              <a:gd name="connsiteY1017" fmla="*/ 4001430 h 4314911"/>
              <a:gd name="connsiteX1018" fmla="*/ 1515087 w 5740887"/>
              <a:gd name="connsiteY1018" fmla="*/ 3984003 h 4314911"/>
              <a:gd name="connsiteX1019" fmla="*/ 1498036 w 5740887"/>
              <a:gd name="connsiteY1019" fmla="*/ 4019354 h 4314911"/>
              <a:gd name="connsiteX1020" fmla="*/ 1496253 w 5740887"/>
              <a:gd name="connsiteY1020" fmla="*/ 4023633 h 4314911"/>
              <a:gd name="connsiteX1021" fmla="*/ 1488433 w 5740887"/>
              <a:gd name="connsiteY1021" fmla="*/ 4042396 h 4314911"/>
              <a:gd name="connsiteX1022" fmla="*/ 1485527 w 5740887"/>
              <a:gd name="connsiteY1022" fmla="*/ 4055019 h 4314911"/>
              <a:gd name="connsiteX1023" fmla="*/ 1485527 w 5740887"/>
              <a:gd name="connsiteY1023" fmla="*/ 4055020 h 4314911"/>
              <a:gd name="connsiteX1024" fmla="*/ 1485526 w 5740887"/>
              <a:gd name="connsiteY1024" fmla="*/ 4055023 h 4314911"/>
              <a:gd name="connsiteX1025" fmla="*/ 1486824 w 5740887"/>
              <a:gd name="connsiteY1025" fmla="*/ 4058762 h 4314911"/>
              <a:gd name="connsiteX1026" fmla="*/ 1484061 w 5740887"/>
              <a:gd name="connsiteY1026" fmla="*/ 4060718 h 4314911"/>
              <a:gd name="connsiteX1027" fmla="*/ 1482792 w 5740887"/>
              <a:gd name="connsiteY1027" fmla="*/ 4061616 h 4314911"/>
              <a:gd name="connsiteX1028" fmla="*/ 1480506 w 5740887"/>
              <a:gd name="connsiteY1028" fmla="*/ 4062240 h 4314911"/>
              <a:gd name="connsiteX1029" fmla="*/ 1480506 w 5740887"/>
              <a:gd name="connsiteY1029" fmla="*/ 4062242 h 4314911"/>
              <a:gd name="connsiteX1030" fmla="*/ 1480591 w 5740887"/>
              <a:gd name="connsiteY1030" fmla="*/ 4062580 h 4314911"/>
              <a:gd name="connsiteX1031" fmla="*/ 1479769 w 5740887"/>
              <a:gd name="connsiteY1031" fmla="*/ 4062443 h 4314911"/>
              <a:gd name="connsiteX1032" fmla="*/ 1480506 w 5740887"/>
              <a:gd name="connsiteY1032" fmla="*/ 4062242 h 4314911"/>
              <a:gd name="connsiteX1033" fmla="*/ 1480505 w 5740887"/>
              <a:gd name="connsiteY1033" fmla="*/ 4062240 h 4314911"/>
              <a:gd name="connsiteX1034" fmla="*/ 1480506 w 5740887"/>
              <a:gd name="connsiteY1034" fmla="*/ 4062240 h 4314911"/>
              <a:gd name="connsiteX1035" fmla="*/ 1479931 w 5740887"/>
              <a:gd name="connsiteY1035" fmla="*/ 4059968 h 4314911"/>
              <a:gd name="connsiteX1036" fmla="*/ 1483046 w 5740887"/>
              <a:gd name="connsiteY1036" fmla="*/ 4045837 h 4314911"/>
              <a:gd name="connsiteX1037" fmla="*/ 1486317 w 5740887"/>
              <a:gd name="connsiteY1037" fmla="*/ 4035979 h 4314911"/>
              <a:gd name="connsiteX1038" fmla="*/ 1488738 w 5740887"/>
              <a:gd name="connsiteY1038" fmla="*/ 4029501 h 4314911"/>
              <a:gd name="connsiteX1039" fmla="*/ 1501551 w 5740887"/>
              <a:gd name="connsiteY1039" fmla="*/ 3999706 h 4314911"/>
              <a:gd name="connsiteX1040" fmla="*/ 745688 w 5740887"/>
              <a:gd name="connsiteY1040" fmla="*/ 3983462 h 4314911"/>
              <a:gd name="connsiteX1041" fmla="*/ 754534 w 5740887"/>
              <a:gd name="connsiteY1041" fmla="*/ 3985063 h 4314911"/>
              <a:gd name="connsiteX1042" fmla="*/ 758061 w 5740887"/>
              <a:gd name="connsiteY1042" fmla="*/ 3993981 h 4314911"/>
              <a:gd name="connsiteX1043" fmla="*/ 758138 w 5740887"/>
              <a:gd name="connsiteY1043" fmla="*/ 3994188 h 4314911"/>
              <a:gd name="connsiteX1044" fmla="*/ 767116 w 5740887"/>
              <a:gd name="connsiteY1044" fmla="*/ 4034787 h 4314911"/>
              <a:gd name="connsiteX1045" fmla="*/ 767125 w 5740887"/>
              <a:gd name="connsiteY1045" fmla="*/ 4035008 h 4314911"/>
              <a:gd name="connsiteX1046" fmla="*/ 761192 w 5740887"/>
              <a:gd name="connsiteY1046" fmla="*/ 4018840 h 4314911"/>
              <a:gd name="connsiteX1047" fmla="*/ 757921 w 5740887"/>
              <a:gd name="connsiteY1047" fmla="*/ 4009925 h 4314911"/>
              <a:gd name="connsiteX1048" fmla="*/ 757908 w 5740887"/>
              <a:gd name="connsiteY1048" fmla="*/ 4009899 h 4314911"/>
              <a:gd name="connsiteX1049" fmla="*/ 641139 w 5740887"/>
              <a:gd name="connsiteY1049" fmla="*/ 3981459 h 4314911"/>
              <a:gd name="connsiteX1050" fmla="*/ 642108 w 5740887"/>
              <a:gd name="connsiteY1050" fmla="*/ 3982452 h 4314911"/>
              <a:gd name="connsiteX1051" fmla="*/ 653930 w 5740887"/>
              <a:gd name="connsiteY1051" fmla="*/ 3995501 h 4314911"/>
              <a:gd name="connsiteX1052" fmla="*/ 660196 w 5740887"/>
              <a:gd name="connsiteY1052" fmla="*/ 4001004 h 4314911"/>
              <a:gd name="connsiteX1053" fmla="*/ 669847 w 5740887"/>
              <a:gd name="connsiteY1053" fmla="*/ 4010902 h 4314911"/>
              <a:gd name="connsiteX1054" fmla="*/ 675467 w 5740887"/>
              <a:gd name="connsiteY1054" fmla="*/ 4015671 h 4314911"/>
              <a:gd name="connsiteX1055" fmla="*/ 676539 w 5740887"/>
              <a:gd name="connsiteY1055" fmla="*/ 4019892 h 4314911"/>
              <a:gd name="connsiteX1056" fmla="*/ 677265 w 5740887"/>
              <a:gd name="connsiteY1056" fmla="*/ 4022750 h 4314911"/>
              <a:gd name="connsiteX1057" fmla="*/ 679375 w 5740887"/>
              <a:gd name="connsiteY1057" fmla="*/ 4029715 h 4314911"/>
              <a:gd name="connsiteX1058" fmla="*/ 649992 w 5740887"/>
              <a:gd name="connsiteY1058" fmla="*/ 4008177 h 4314911"/>
              <a:gd name="connsiteX1059" fmla="*/ 643463 w 5740887"/>
              <a:gd name="connsiteY1059" fmla="*/ 3989054 h 4314911"/>
              <a:gd name="connsiteX1060" fmla="*/ 725265 w 5740887"/>
              <a:gd name="connsiteY1060" fmla="*/ 3979764 h 4314911"/>
              <a:gd name="connsiteX1061" fmla="*/ 730865 w 5740887"/>
              <a:gd name="connsiteY1061" fmla="*/ 3980778 h 4314911"/>
              <a:gd name="connsiteX1062" fmla="*/ 732695 w 5740887"/>
              <a:gd name="connsiteY1062" fmla="*/ 3992055 h 4314911"/>
              <a:gd name="connsiteX1063" fmla="*/ 604619 w 5740887"/>
              <a:gd name="connsiteY1063" fmla="*/ 3978751 h 4314911"/>
              <a:gd name="connsiteX1064" fmla="*/ 622776 w 5740887"/>
              <a:gd name="connsiteY1064" fmla="*/ 3994991 h 4314911"/>
              <a:gd name="connsiteX1065" fmla="*/ 635902 w 5740887"/>
              <a:gd name="connsiteY1065" fmla="*/ 4007939 h 4314911"/>
              <a:gd name="connsiteX1066" fmla="*/ 642226 w 5740887"/>
              <a:gd name="connsiteY1066" fmla="*/ 4012485 h 4314911"/>
              <a:gd name="connsiteX1067" fmla="*/ 648424 w 5740887"/>
              <a:gd name="connsiteY1067" fmla="*/ 4030489 h 4314911"/>
              <a:gd name="connsiteX1068" fmla="*/ 632918 w 5740887"/>
              <a:gd name="connsiteY1068" fmla="*/ 4021434 h 4314911"/>
              <a:gd name="connsiteX1069" fmla="*/ 615339 w 5740887"/>
              <a:gd name="connsiteY1069" fmla="*/ 4007906 h 4314911"/>
              <a:gd name="connsiteX1070" fmla="*/ 615037 w 5740887"/>
              <a:gd name="connsiteY1070" fmla="*/ 4007210 h 4314911"/>
              <a:gd name="connsiteX1071" fmla="*/ 707498 w 5740887"/>
              <a:gd name="connsiteY1071" fmla="*/ 3976547 h 4314911"/>
              <a:gd name="connsiteX1072" fmla="*/ 716000 w 5740887"/>
              <a:gd name="connsiteY1072" fmla="*/ 3978087 h 4314911"/>
              <a:gd name="connsiteX1073" fmla="*/ 734386 w 5740887"/>
              <a:gd name="connsiteY1073" fmla="*/ 4008571 h 4314911"/>
              <a:gd name="connsiteX1074" fmla="*/ 735782 w 5740887"/>
              <a:gd name="connsiteY1074" fmla="*/ 4011086 h 4314911"/>
              <a:gd name="connsiteX1075" fmla="*/ 737212 w 5740887"/>
              <a:gd name="connsiteY1075" fmla="*/ 4019903 h 4314911"/>
              <a:gd name="connsiteX1076" fmla="*/ 738073 w 5740887"/>
              <a:gd name="connsiteY1076" fmla="*/ 4025207 h 4314911"/>
              <a:gd name="connsiteX1077" fmla="*/ 736430 w 5740887"/>
              <a:gd name="connsiteY1077" fmla="*/ 4023125 h 4314911"/>
              <a:gd name="connsiteX1078" fmla="*/ 732877 w 5740887"/>
              <a:gd name="connsiteY1078" fmla="*/ 4018622 h 4314911"/>
              <a:gd name="connsiteX1079" fmla="*/ 732843 w 5740887"/>
              <a:gd name="connsiteY1079" fmla="*/ 4018576 h 4314911"/>
              <a:gd name="connsiteX1080" fmla="*/ 709642 w 5740887"/>
              <a:gd name="connsiteY1080" fmla="*/ 3987231 h 4314911"/>
              <a:gd name="connsiteX1081" fmla="*/ 707880 w 5740887"/>
              <a:gd name="connsiteY1081" fmla="*/ 3978318 h 4314911"/>
              <a:gd name="connsiteX1082" fmla="*/ 566377 w 5740887"/>
              <a:gd name="connsiteY1082" fmla="*/ 3975171 h 4314911"/>
              <a:gd name="connsiteX1083" fmla="*/ 582245 w 5740887"/>
              <a:gd name="connsiteY1083" fmla="*/ 3990622 h 4314911"/>
              <a:gd name="connsiteX1084" fmla="*/ 606838 w 5740887"/>
              <a:gd name="connsiteY1084" fmla="*/ 4009404 h 4314911"/>
              <a:gd name="connsiteX1085" fmla="*/ 608291 w 5740887"/>
              <a:gd name="connsiteY1085" fmla="*/ 4013359 h 4314911"/>
              <a:gd name="connsiteX1086" fmla="*/ 610162 w 5740887"/>
              <a:gd name="connsiteY1086" fmla="*/ 4017641 h 4314911"/>
              <a:gd name="connsiteX1087" fmla="*/ 610267 w 5740887"/>
              <a:gd name="connsiteY1087" fmla="*/ 4017881 h 4314911"/>
              <a:gd name="connsiteX1088" fmla="*/ 604234 w 5740887"/>
              <a:gd name="connsiteY1088" fmla="*/ 4014438 h 4314911"/>
              <a:gd name="connsiteX1089" fmla="*/ 577696 w 5740887"/>
              <a:gd name="connsiteY1089" fmla="*/ 3999294 h 4314911"/>
              <a:gd name="connsiteX1090" fmla="*/ 1107939 w 5740887"/>
              <a:gd name="connsiteY1090" fmla="*/ 3970542 h 4314911"/>
              <a:gd name="connsiteX1091" fmla="*/ 1162839 w 5740887"/>
              <a:gd name="connsiteY1091" fmla="*/ 3986493 h 4314911"/>
              <a:gd name="connsiteX1092" fmla="*/ 1140189 w 5740887"/>
              <a:gd name="connsiteY1092" fmla="*/ 4004382 h 4314911"/>
              <a:gd name="connsiteX1093" fmla="*/ 1125812 w 5740887"/>
              <a:gd name="connsiteY1093" fmla="*/ 3994465 h 4314911"/>
              <a:gd name="connsiteX1094" fmla="*/ 1122641 w 5740887"/>
              <a:gd name="connsiteY1094" fmla="*/ 3993223 h 4314911"/>
              <a:gd name="connsiteX1095" fmla="*/ 1122089 w 5740887"/>
              <a:gd name="connsiteY1095" fmla="*/ 3994465 h 4314911"/>
              <a:gd name="connsiteX1096" fmla="*/ 1105032 w 5740887"/>
              <a:gd name="connsiteY1096" fmla="*/ 3995154 h 4314911"/>
              <a:gd name="connsiteX1097" fmla="*/ 1099080 w 5740887"/>
              <a:gd name="connsiteY1097" fmla="*/ 3992795 h 4314911"/>
              <a:gd name="connsiteX1098" fmla="*/ 1198500 w 5740887"/>
              <a:gd name="connsiteY1098" fmla="*/ 3966912 h 4314911"/>
              <a:gd name="connsiteX1099" fmla="*/ 1201185 w 5740887"/>
              <a:gd name="connsiteY1099" fmla="*/ 3970335 h 4314911"/>
              <a:gd name="connsiteX1100" fmla="*/ 1240611 w 5740887"/>
              <a:gd name="connsiteY1100" fmla="*/ 4018871 h 4314911"/>
              <a:gd name="connsiteX1101" fmla="*/ 1228532 w 5740887"/>
              <a:gd name="connsiteY1101" fmla="*/ 4029684 h 4314911"/>
              <a:gd name="connsiteX1102" fmla="*/ 1225250 w 5740887"/>
              <a:gd name="connsiteY1102" fmla="*/ 4026517 h 4314911"/>
              <a:gd name="connsiteX1103" fmla="*/ 1217311 w 5740887"/>
              <a:gd name="connsiteY1103" fmla="*/ 4018856 h 4314911"/>
              <a:gd name="connsiteX1104" fmla="*/ 1191998 w 5740887"/>
              <a:gd name="connsiteY1104" fmla="*/ 3987156 h 4314911"/>
              <a:gd name="connsiteX1105" fmla="*/ 1190481 w 5740887"/>
              <a:gd name="connsiteY1105" fmla="*/ 3986328 h 4314911"/>
              <a:gd name="connsiteX1106" fmla="*/ 1180829 w 5740887"/>
              <a:gd name="connsiteY1106" fmla="*/ 3983654 h 4314911"/>
              <a:gd name="connsiteX1107" fmla="*/ 1179880 w 5740887"/>
              <a:gd name="connsiteY1107" fmla="*/ 3982739 h 4314911"/>
              <a:gd name="connsiteX1108" fmla="*/ 1189708 w 5740887"/>
              <a:gd name="connsiteY1108" fmla="*/ 3974888 h 4314911"/>
              <a:gd name="connsiteX1109" fmla="*/ 1195264 w 5740887"/>
              <a:gd name="connsiteY1109" fmla="*/ 3970451 h 4314911"/>
              <a:gd name="connsiteX1110" fmla="*/ 671472 w 5740887"/>
              <a:gd name="connsiteY1110" fmla="*/ 3965998 h 4314911"/>
              <a:gd name="connsiteX1111" fmla="*/ 687821 w 5740887"/>
              <a:gd name="connsiteY1111" fmla="*/ 3972985 h 4314911"/>
              <a:gd name="connsiteX1112" fmla="*/ 689846 w 5740887"/>
              <a:gd name="connsiteY1112" fmla="*/ 3973351 h 4314911"/>
              <a:gd name="connsiteX1113" fmla="*/ 701732 w 5740887"/>
              <a:gd name="connsiteY1113" fmla="*/ 3989235 h 4314911"/>
              <a:gd name="connsiteX1114" fmla="*/ 705907 w 5740887"/>
              <a:gd name="connsiteY1114" fmla="*/ 4010396 h 4314911"/>
              <a:gd name="connsiteX1115" fmla="*/ 689591 w 5740887"/>
              <a:gd name="connsiteY1115" fmla="*/ 3992902 h 4314911"/>
              <a:gd name="connsiteX1116" fmla="*/ 675604 w 5740887"/>
              <a:gd name="connsiteY1116" fmla="*/ 3976384 h 4314911"/>
              <a:gd name="connsiteX1117" fmla="*/ 673450 w 5740887"/>
              <a:gd name="connsiteY1117" fmla="*/ 3973789 h 4314911"/>
              <a:gd name="connsiteX1118" fmla="*/ 911697 w 5740887"/>
              <a:gd name="connsiteY1118" fmla="*/ 3959984 h 4314911"/>
              <a:gd name="connsiteX1119" fmla="*/ 907256 w 5740887"/>
              <a:gd name="connsiteY1119" fmla="*/ 3979395 h 4314911"/>
              <a:gd name="connsiteX1120" fmla="*/ 900507 w 5740887"/>
              <a:gd name="connsiteY1120" fmla="*/ 3976850 h 4314911"/>
              <a:gd name="connsiteX1121" fmla="*/ 903997 w 5740887"/>
              <a:gd name="connsiteY1121" fmla="*/ 3971533 h 4314911"/>
              <a:gd name="connsiteX1122" fmla="*/ 905196 w 5740887"/>
              <a:gd name="connsiteY1122" fmla="*/ 3969921 h 4314911"/>
              <a:gd name="connsiteX1123" fmla="*/ 905742 w 5740887"/>
              <a:gd name="connsiteY1123" fmla="*/ 3968876 h 4314911"/>
              <a:gd name="connsiteX1124" fmla="*/ 909952 w 5740887"/>
              <a:gd name="connsiteY1124" fmla="*/ 3962462 h 4314911"/>
              <a:gd name="connsiteX1125" fmla="*/ 911561 w 5740887"/>
              <a:gd name="connsiteY1125" fmla="*/ 3960177 h 4314911"/>
              <a:gd name="connsiteX1126" fmla="*/ 1207500 w 5740887"/>
              <a:gd name="connsiteY1126" fmla="*/ 3957068 h 4314911"/>
              <a:gd name="connsiteX1127" fmla="*/ 1225102 w 5740887"/>
              <a:gd name="connsiteY1127" fmla="*/ 3985016 h 4314911"/>
              <a:gd name="connsiteX1128" fmla="*/ 1221500 w 5740887"/>
              <a:gd name="connsiteY1128" fmla="*/ 3980621 h 4314911"/>
              <a:gd name="connsiteX1129" fmla="*/ 1208182 w 5740887"/>
              <a:gd name="connsiteY1129" fmla="*/ 3964372 h 4314911"/>
              <a:gd name="connsiteX1130" fmla="*/ 1204799 w 5740887"/>
              <a:gd name="connsiteY1130" fmla="*/ 3960021 h 4314911"/>
              <a:gd name="connsiteX1131" fmla="*/ 703288 w 5740887"/>
              <a:gd name="connsiteY1131" fmla="*/ 3957007 h 4314911"/>
              <a:gd name="connsiteX1132" fmla="*/ 709904 w 5740887"/>
              <a:gd name="connsiteY1132" fmla="*/ 3967977 h 4314911"/>
              <a:gd name="connsiteX1133" fmla="*/ 708161 w 5740887"/>
              <a:gd name="connsiteY1133" fmla="*/ 3967378 h 4314911"/>
              <a:gd name="connsiteX1134" fmla="*/ 705311 w 5740887"/>
              <a:gd name="connsiteY1134" fmla="*/ 3966399 h 4314911"/>
              <a:gd name="connsiteX1135" fmla="*/ 1310004 w 5740887"/>
              <a:gd name="connsiteY1135" fmla="*/ 3953425 h 4314911"/>
              <a:gd name="connsiteX1136" fmla="*/ 1310004 w 5740887"/>
              <a:gd name="connsiteY1136" fmla="*/ 3960115 h 4314911"/>
              <a:gd name="connsiteX1137" fmla="*/ 1300026 w 5740887"/>
              <a:gd name="connsiteY1137" fmla="*/ 4019881 h 4314911"/>
              <a:gd name="connsiteX1138" fmla="*/ 1296763 w 5740887"/>
              <a:gd name="connsiteY1138" fmla="*/ 4025985 h 4314911"/>
              <a:gd name="connsiteX1139" fmla="*/ 1300789 w 5740887"/>
              <a:gd name="connsiteY1139" fmla="*/ 4014595 h 4314911"/>
              <a:gd name="connsiteX1140" fmla="*/ 1303259 w 5740887"/>
              <a:gd name="connsiteY1140" fmla="*/ 3969144 h 4314911"/>
              <a:gd name="connsiteX1141" fmla="*/ 1304964 w 5740887"/>
              <a:gd name="connsiteY1141" fmla="*/ 3964169 h 4314911"/>
              <a:gd name="connsiteX1142" fmla="*/ 1305430 w 5740887"/>
              <a:gd name="connsiteY1142" fmla="*/ 3962809 h 4314911"/>
              <a:gd name="connsiteX1143" fmla="*/ 1309504 w 5740887"/>
              <a:gd name="connsiteY1143" fmla="*/ 3954802 h 4314911"/>
              <a:gd name="connsiteX1144" fmla="*/ 1115466 w 5740887"/>
              <a:gd name="connsiteY1144" fmla="*/ 3951637 h 4314911"/>
              <a:gd name="connsiteX1145" fmla="*/ 1117452 w 5740887"/>
              <a:gd name="connsiteY1145" fmla="*/ 3952636 h 4314911"/>
              <a:gd name="connsiteX1146" fmla="*/ 1134636 w 5740887"/>
              <a:gd name="connsiteY1146" fmla="*/ 3953651 h 4314911"/>
              <a:gd name="connsiteX1147" fmla="*/ 1159726 w 5740887"/>
              <a:gd name="connsiteY1147" fmla="*/ 3977809 h 4314911"/>
              <a:gd name="connsiteX1148" fmla="*/ 1110478 w 5740887"/>
              <a:gd name="connsiteY1148" fmla="*/ 3964167 h 4314911"/>
              <a:gd name="connsiteX1149" fmla="*/ 631131 w 5740887"/>
              <a:gd name="connsiteY1149" fmla="*/ 3948759 h 4314911"/>
              <a:gd name="connsiteX1150" fmla="*/ 649398 w 5740887"/>
              <a:gd name="connsiteY1150" fmla="*/ 3956565 h 4314911"/>
              <a:gd name="connsiteX1151" fmla="*/ 665141 w 5740887"/>
              <a:gd name="connsiteY1151" fmla="*/ 3975020 h 4314911"/>
              <a:gd name="connsiteX1152" fmla="*/ 668585 w 5740887"/>
              <a:gd name="connsiteY1152" fmla="*/ 3988578 h 4314911"/>
              <a:gd name="connsiteX1153" fmla="*/ 671628 w 5740887"/>
              <a:gd name="connsiteY1153" fmla="*/ 4000556 h 4314911"/>
              <a:gd name="connsiteX1154" fmla="*/ 662472 w 5740887"/>
              <a:gd name="connsiteY1154" fmla="*/ 3992370 h 4314911"/>
              <a:gd name="connsiteX1155" fmla="*/ 644389 w 5740887"/>
              <a:gd name="connsiteY1155" fmla="*/ 3973532 h 4314911"/>
              <a:gd name="connsiteX1156" fmla="*/ 635757 w 5740887"/>
              <a:gd name="connsiteY1156" fmla="*/ 3963872 h 4314911"/>
              <a:gd name="connsiteX1157" fmla="*/ 1013386 w 5740887"/>
              <a:gd name="connsiteY1157" fmla="*/ 3948513 h 4314911"/>
              <a:gd name="connsiteX1158" fmla="*/ 1015609 w 5740887"/>
              <a:gd name="connsiteY1158" fmla="*/ 3948868 h 4314911"/>
              <a:gd name="connsiteX1159" fmla="*/ 1024369 w 5740887"/>
              <a:gd name="connsiteY1159" fmla="*/ 3955438 h 4314911"/>
              <a:gd name="connsiteX1160" fmla="*/ 1022682 w 5740887"/>
              <a:gd name="connsiteY1160" fmla="*/ 3959152 h 4314911"/>
              <a:gd name="connsiteX1161" fmla="*/ 1010533 w 5740887"/>
              <a:gd name="connsiteY1161" fmla="*/ 3984528 h 4314911"/>
              <a:gd name="connsiteX1162" fmla="*/ 1009974 w 5740887"/>
              <a:gd name="connsiteY1162" fmla="*/ 3985428 h 4314911"/>
              <a:gd name="connsiteX1163" fmla="*/ 1008658 w 5740887"/>
              <a:gd name="connsiteY1163" fmla="*/ 3987509 h 4314911"/>
              <a:gd name="connsiteX1164" fmla="*/ 987595 w 5740887"/>
              <a:gd name="connsiteY1164" fmla="*/ 3995561 h 4314911"/>
              <a:gd name="connsiteX1165" fmla="*/ 1002128 w 5740887"/>
              <a:gd name="connsiteY1165" fmla="*/ 3973504 h 4314911"/>
              <a:gd name="connsiteX1166" fmla="*/ 474629 w 5740887"/>
              <a:gd name="connsiteY1166" fmla="*/ 3943669 h 4314911"/>
              <a:gd name="connsiteX1167" fmla="*/ 516939 w 5740887"/>
              <a:gd name="connsiteY1167" fmla="*/ 3977680 h 4314911"/>
              <a:gd name="connsiteX1168" fmla="*/ 522780 w 5740887"/>
              <a:gd name="connsiteY1168" fmla="*/ 3980997 h 4314911"/>
              <a:gd name="connsiteX1169" fmla="*/ 541297 w 5740887"/>
              <a:gd name="connsiteY1169" fmla="*/ 4017389 h 4314911"/>
              <a:gd name="connsiteX1170" fmla="*/ 490625 w 5740887"/>
              <a:gd name="connsiteY1170" fmla="*/ 3974836 h 4314911"/>
              <a:gd name="connsiteX1171" fmla="*/ 484284 w 5740887"/>
              <a:gd name="connsiteY1171" fmla="*/ 3964083 h 4314911"/>
              <a:gd name="connsiteX1172" fmla="*/ 481662 w 5740887"/>
              <a:gd name="connsiteY1172" fmla="*/ 3958539 h 4314911"/>
              <a:gd name="connsiteX1173" fmla="*/ 480486 w 5740887"/>
              <a:gd name="connsiteY1173" fmla="*/ 3956052 h 4314911"/>
              <a:gd name="connsiteX1174" fmla="*/ 479131 w 5740887"/>
              <a:gd name="connsiteY1174" fmla="*/ 3953187 h 4314911"/>
              <a:gd name="connsiteX1175" fmla="*/ 1220003 w 5740887"/>
              <a:gd name="connsiteY1175" fmla="*/ 3943392 h 4314911"/>
              <a:gd name="connsiteX1176" fmla="*/ 1250597 w 5740887"/>
              <a:gd name="connsiteY1176" fmla="*/ 3992672 h 4314911"/>
              <a:gd name="connsiteX1177" fmla="*/ 1253905 w 5740887"/>
              <a:gd name="connsiteY1177" fmla="*/ 4005595 h 4314911"/>
              <a:gd name="connsiteX1178" fmla="*/ 1250877 w 5740887"/>
              <a:gd name="connsiteY1178" fmla="*/ 4009681 h 4314911"/>
              <a:gd name="connsiteX1179" fmla="*/ 1249451 w 5740887"/>
              <a:gd name="connsiteY1179" fmla="*/ 4010958 h 4314911"/>
              <a:gd name="connsiteX1180" fmla="*/ 1246066 w 5740887"/>
              <a:gd name="connsiteY1180" fmla="*/ 4000824 h 4314911"/>
              <a:gd name="connsiteX1181" fmla="*/ 1233536 w 5740887"/>
              <a:gd name="connsiteY1181" fmla="*/ 3981790 h 4314911"/>
              <a:gd name="connsiteX1182" fmla="*/ 1213176 w 5740887"/>
              <a:gd name="connsiteY1182" fmla="*/ 3950860 h 4314911"/>
              <a:gd name="connsiteX1183" fmla="*/ 1216736 w 5740887"/>
              <a:gd name="connsiteY1183" fmla="*/ 3946967 h 4314911"/>
              <a:gd name="connsiteX1184" fmla="*/ 980207 w 5740887"/>
              <a:gd name="connsiteY1184" fmla="*/ 3943215 h 4314911"/>
              <a:gd name="connsiteX1185" fmla="*/ 1005848 w 5740887"/>
              <a:gd name="connsiteY1185" fmla="*/ 3947310 h 4314911"/>
              <a:gd name="connsiteX1186" fmla="*/ 995644 w 5740887"/>
              <a:gd name="connsiteY1186" fmla="*/ 3970047 h 4314911"/>
              <a:gd name="connsiteX1187" fmla="*/ 979151 w 5740887"/>
              <a:gd name="connsiteY1187" fmla="*/ 3998789 h 4314911"/>
              <a:gd name="connsiteX1188" fmla="*/ 977814 w 5740887"/>
              <a:gd name="connsiteY1188" fmla="*/ 3999300 h 4314911"/>
              <a:gd name="connsiteX1189" fmla="*/ 959774 w 5740887"/>
              <a:gd name="connsiteY1189" fmla="*/ 3996307 h 4314911"/>
              <a:gd name="connsiteX1190" fmla="*/ 961694 w 5740887"/>
              <a:gd name="connsiteY1190" fmla="*/ 3992840 h 4314911"/>
              <a:gd name="connsiteX1191" fmla="*/ 965166 w 5740887"/>
              <a:gd name="connsiteY1191" fmla="*/ 3983338 h 4314911"/>
              <a:gd name="connsiteX1192" fmla="*/ 974051 w 5740887"/>
              <a:gd name="connsiteY1192" fmla="*/ 3964197 h 4314911"/>
              <a:gd name="connsiteX1193" fmla="*/ 616767 w 5740887"/>
              <a:gd name="connsiteY1193" fmla="*/ 3942621 h 4314911"/>
              <a:gd name="connsiteX1194" fmla="*/ 620563 w 5740887"/>
              <a:gd name="connsiteY1194" fmla="*/ 3944243 h 4314911"/>
              <a:gd name="connsiteX1195" fmla="*/ 621795 w 5740887"/>
              <a:gd name="connsiteY1195" fmla="*/ 3948247 h 4314911"/>
              <a:gd name="connsiteX1196" fmla="*/ 1190601 w 5740887"/>
              <a:gd name="connsiteY1196" fmla="*/ 3941762 h 4314911"/>
              <a:gd name="connsiteX1197" fmla="*/ 1201092 w 5740887"/>
              <a:gd name="connsiteY1197" fmla="*/ 3946894 h 4314911"/>
              <a:gd name="connsiteX1198" fmla="*/ 1203323 w 5740887"/>
              <a:gd name="connsiteY1198" fmla="*/ 3950436 h 4314911"/>
              <a:gd name="connsiteX1199" fmla="*/ 1200133 w 5740887"/>
              <a:gd name="connsiteY1199" fmla="*/ 3954021 h 4314911"/>
              <a:gd name="connsiteX1200" fmla="*/ 945982 w 5740887"/>
              <a:gd name="connsiteY1200" fmla="*/ 3941158 h 4314911"/>
              <a:gd name="connsiteX1201" fmla="*/ 941970 w 5740887"/>
              <a:gd name="connsiteY1201" fmla="*/ 3958053 h 4314911"/>
              <a:gd name="connsiteX1202" fmla="*/ 929147 w 5740887"/>
              <a:gd name="connsiteY1202" fmla="*/ 3987651 h 4314911"/>
              <a:gd name="connsiteX1203" fmla="*/ 912216 w 5740887"/>
              <a:gd name="connsiteY1203" fmla="*/ 3981265 h 4314911"/>
              <a:gd name="connsiteX1204" fmla="*/ 914519 w 5740887"/>
              <a:gd name="connsiteY1204" fmla="*/ 3972943 h 4314911"/>
              <a:gd name="connsiteX1205" fmla="*/ 922859 w 5740887"/>
              <a:gd name="connsiteY1205" fmla="*/ 3942802 h 4314911"/>
              <a:gd name="connsiteX1206" fmla="*/ 923571 w 5740887"/>
              <a:gd name="connsiteY1206" fmla="*/ 3941716 h 4314911"/>
              <a:gd name="connsiteX1207" fmla="*/ 964442 w 5740887"/>
              <a:gd name="connsiteY1207" fmla="*/ 3940698 h 4314911"/>
              <a:gd name="connsiteX1208" fmla="*/ 972383 w 5740887"/>
              <a:gd name="connsiteY1208" fmla="*/ 3941966 h 4314911"/>
              <a:gd name="connsiteX1209" fmla="*/ 956594 w 5740887"/>
              <a:gd name="connsiteY1209" fmla="*/ 3984180 h 4314911"/>
              <a:gd name="connsiteX1210" fmla="*/ 951689 w 5740887"/>
              <a:gd name="connsiteY1210" fmla="*/ 3994965 h 4314911"/>
              <a:gd name="connsiteX1211" fmla="*/ 946067 w 5740887"/>
              <a:gd name="connsiteY1211" fmla="*/ 3994032 h 4314911"/>
              <a:gd name="connsiteX1212" fmla="*/ 936613 w 5740887"/>
              <a:gd name="connsiteY1212" fmla="*/ 3990467 h 4314911"/>
              <a:gd name="connsiteX1213" fmla="*/ 944093 w 5740887"/>
              <a:gd name="connsiteY1213" fmla="*/ 3974805 h 4314911"/>
              <a:gd name="connsiteX1214" fmla="*/ 945855 w 5740887"/>
              <a:gd name="connsiteY1214" fmla="*/ 3967742 h 4314911"/>
              <a:gd name="connsiteX1215" fmla="*/ 948871 w 5740887"/>
              <a:gd name="connsiteY1215" fmla="*/ 3960802 h 4314911"/>
              <a:gd name="connsiteX1216" fmla="*/ 953596 w 5740887"/>
              <a:gd name="connsiteY1216" fmla="*/ 3940968 h 4314911"/>
              <a:gd name="connsiteX1217" fmla="*/ 664146 w 5740887"/>
              <a:gd name="connsiteY1217" fmla="*/ 3937142 h 4314911"/>
              <a:gd name="connsiteX1218" fmla="*/ 666291 w 5740887"/>
              <a:gd name="connsiteY1218" fmla="*/ 3940172 h 4314911"/>
              <a:gd name="connsiteX1219" fmla="*/ 675272 w 5740887"/>
              <a:gd name="connsiteY1219" fmla="*/ 3953223 h 4314911"/>
              <a:gd name="connsiteX1220" fmla="*/ 678111 w 5740887"/>
              <a:gd name="connsiteY1220" fmla="*/ 3957051 h 4314911"/>
              <a:gd name="connsiteX1221" fmla="*/ 668349 w 5740887"/>
              <a:gd name="connsiteY1221" fmla="*/ 3953696 h 4314911"/>
              <a:gd name="connsiteX1222" fmla="*/ 955961 w 5740887"/>
              <a:gd name="connsiteY1222" fmla="*/ 3931045 h 4314911"/>
              <a:gd name="connsiteX1223" fmla="*/ 968007 w 5740887"/>
              <a:gd name="connsiteY1223" fmla="*/ 3934185 h 4314911"/>
              <a:gd name="connsiteX1224" fmla="*/ 965118 w 5740887"/>
              <a:gd name="connsiteY1224" fmla="*/ 3933902 h 4314911"/>
              <a:gd name="connsiteX1225" fmla="*/ 955504 w 5740887"/>
              <a:gd name="connsiteY1225" fmla="*/ 3932959 h 4314911"/>
              <a:gd name="connsiteX1226" fmla="*/ 948466 w 5740887"/>
              <a:gd name="connsiteY1226" fmla="*/ 3930699 h 4314911"/>
              <a:gd name="connsiteX1227" fmla="*/ 948101 w 5740887"/>
              <a:gd name="connsiteY1227" fmla="*/ 3932233 h 4314911"/>
              <a:gd name="connsiteX1228" fmla="*/ 945733 w 5740887"/>
              <a:gd name="connsiteY1228" fmla="*/ 3932001 h 4314911"/>
              <a:gd name="connsiteX1229" fmla="*/ 945458 w 5740887"/>
              <a:gd name="connsiteY1229" fmla="*/ 3932001 h 4314911"/>
              <a:gd name="connsiteX1230" fmla="*/ 827401 w 5740887"/>
              <a:gd name="connsiteY1230" fmla="*/ 3929815 h 4314911"/>
              <a:gd name="connsiteX1231" fmla="*/ 827388 w 5740887"/>
              <a:gd name="connsiteY1231" fmla="*/ 3934497 h 4314911"/>
              <a:gd name="connsiteX1232" fmla="*/ 824411 w 5740887"/>
              <a:gd name="connsiteY1232" fmla="*/ 3955741 h 4314911"/>
              <a:gd name="connsiteX1233" fmla="*/ 824405 w 5740887"/>
              <a:gd name="connsiteY1233" fmla="*/ 3955775 h 4314911"/>
              <a:gd name="connsiteX1234" fmla="*/ 815330 w 5740887"/>
              <a:gd name="connsiteY1234" fmla="*/ 3981379 h 4314911"/>
              <a:gd name="connsiteX1235" fmla="*/ 815071 w 5740887"/>
              <a:gd name="connsiteY1235" fmla="*/ 3981408 h 4314911"/>
              <a:gd name="connsiteX1236" fmla="*/ 814788 w 5740887"/>
              <a:gd name="connsiteY1236" fmla="*/ 3981440 h 4314911"/>
              <a:gd name="connsiteX1237" fmla="*/ 825590 w 5740887"/>
              <a:gd name="connsiteY1237" fmla="*/ 3937224 h 4314911"/>
              <a:gd name="connsiteX1238" fmla="*/ 586529 w 5740887"/>
              <a:gd name="connsiteY1238" fmla="*/ 3929335 h 4314911"/>
              <a:gd name="connsiteX1239" fmla="*/ 587992 w 5740887"/>
              <a:gd name="connsiteY1239" fmla="*/ 3930324 h 4314911"/>
              <a:gd name="connsiteX1240" fmla="*/ 598909 w 5740887"/>
              <a:gd name="connsiteY1240" fmla="*/ 3934990 h 4314911"/>
              <a:gd name="connsiteX1241" fmla="*/ 617855 w 5740887"/>
              <a:gd name="connsiteY1241" fmla="*/ 3957577 h 4314911"/>
              <a:gd name="connsiteX1242" fmla="*/ 627800 w 5740887"/>
              <a:gd name="connsiteY1242" fmla="*/ 3967778 h 4314911"/>
              <a:gd name="connsiteX1243" fmla="*/ 631771 w 5740887"/>
              <a:gd name="connsiteY1243" fmla="*/ 3980696 h 4314911"/>
              <a:gd name="connsiteX1244" fmla="*/ 635856 w 5740887"/>
              <a:gd name="connsiteY1244" fmla="*/ 3993982 h 4314911"/>
              <a:gd name="connsiteX1245" fmla="*/ 636303 w 5740887"/>
              <a:gd name="connsiteY1245" fmla="*/ 3995279 h 4314911"/>
              <a:gd name="connsiteX1246" fmla="*/ 636881 w 5740887"/>
              <a:gd name="connsiteY1246" fmla="*/ 3996960 h 4314911"/>
              <a:gd name="connsiteX1247" fmla="*/ 626321 w 5740887"/>
              <a:gd name="connsiteY1247" fmla="*/ 3987385 h 4314911"/>
              <a:gd name="connsiteX1248" fmla="*/ 597122 w 5740887"/>
              <a:gd name="connsiteY1248" fmla="*/ 3958271 h 4314911"/>
              <a:gd name="connsiteX1249" fmla="*/ 1235489 w 5740887"/>
              <a:gd name="connsiteY1249" fmla="*/ 3926456 h 4314911"/>
              <a:gd name="connsiteX1250" fmla="*/ 1245132 w 5740887"/>
              <a:gd name="connsiteY1250" fmla="*/ 3939237 h 4314911"/>
              <a:gd name="connsiteX1251" fmla="*/ 1262077 w 5740887"/>
              <a:gd name="connsiteY1251" fmla="*/ 3976086 h 4314911"/>
              <a:gd name="connsiteX1252" fmla="*/ 1264644 w 5740887"/>
              <a:gd name="connsiteY1252" fmla="*/ 3991101 h 4314911"/>
              <a:gd name="connsiteX1253" fmla="*/ 1260475 w 5740887"/>
              <a:gd name="connsiteY1253" fmla="*/ 3996728 h 4314911"/>
              <a:gd name="connsiteX1254" fmla="*/ 1258871 w 5740887"/>
              <a:gd name="connsiteY1254" fmla="*/ 3989361 h 4314911"/>
              <a:gd name="connsiteX1255" fmla="*/ 1258871 w 5740887"/>
              <a:gd name="connsiteY1255" fmla="*/ 3988259 h 4314911"/>
              <a:gd name="connsiteX1256" fmla="*/ 1258871 w 5740887"/>
              <a:gd name="connsiteY1256" fmla="*/ 3988258 h 4314911"/>
              <a:gd name="connsiteX1257" fmla="*/ 1226507 w 5740887"/>
              <a:gd name="connsiteY1257" fmla="*/ 3936280 h 4314911"/>
              <a:gd name="connsiteX1258" fmla="*/ 1233914 w 5740887"/>
              <a:gd name="connsiteY1258" fmla="*/ 3928178 h 4314911"/>
              <a:gd name="connsiteX1259" fmla="*/ 623296 w 5740887"/>
              <a:gd name="connsiteY1259" fmla="*/ 3923156 h 4314911"/>
              <a:gd name="connsiteX1260" fmla="*/ 635601 w 5740887"/>
              <a:gd name="connsiteY1260" fmla="*/ 3939512 h 4314911"/>
              <a:gd name="connsiteX1261" fmla="*/ 639034 w 5740887"/>
              <a:gd name="connsiteY1261" fmla="*/ 3943620 h 4314911"/>
              <a:gd name="connsiteX1262" fmla="*/ 631236 w 5740887"/>
              <a:gd name="connsiteY1262" fmla="*/ 3940941 h 4314911"/>
              <a:gd name="connsiteX1263" fmla="*/ 631230 w 5740887"/>
              <a:gd name="connsiteY1263" fmla="*/ 3940937 h 4314911"/>
              <a:gd name="connsiteX1264" fmla="*/ 628216 w 5740887"/>
              <a:gd name="connsiteY1264" fmla="*/ 3939233 h 4314911"/>
              <a:gd name="connsiteX1265" fmla="*/ 1570393 w 5740887"/>
              <a:gd name="connsiteY1265" fmla="*/ 3922793 h 4314911"/>
              <a:gd name="connsiteX1266" fmla="*/ 1569884 w 5740887"/>
              <a:gd name="connsiteY1266" fmla="*/ 3923558 h 4314911"/>
              <a:gd name="connsiteX1267" fmla="*/ 1554361 w 5740887"/>
              <a:gd name="connsiteY1267" fmla="*/ 3946893 h 4314911"/>
              <a:gd name="connsiteX1268" fmla="*/ 1539678 w 5740887"/>
              <a:gd name="connsiteY1268" fmla="*/ 3966857 h 4314911"/>
              <a:gd name="connsiteX1269" fmla="*/ 1538639 w 5740887"/>
              <a:gd name="connsiteY1269" fmla="*/ 3968269 h 4314911"/>
              <a:gd name="connsiteX1270" fmla="*/ 1529431 w 5740887"/>
              <a:gd name="connsiteY1270" fmla="*/ 3985625 h 4314911"/>
              <a:gd name="connsiteX1271" fmla="*/ 1527887 w 5740887"/>
              <a:gd name="connsiteY1271" fmla="*/ 3988535 h 4314911"/>
              <a:gd name="connsiteX1272" fmla="*/ 1514724 w 5740887"/>
              <a:gd name="connsiteY1272" fmla="*/ 4013390 h 4314911"/>
              <a:gd name="connsiteX1273" fmla="*/ 1513221 w 5740887"/>
              <a:gd name="connsiteY1273" fmla="*/ 4016344 h 4314911"/>
              <a:gd name="connsiteX1274" fmla="*/ 1512362 w 5740887"/>
              <a:gd name="connsiteY1274" fmla="*/ 4017973 h 4314911"/>
              <a:gd name="connsiteX1275" fmla="*/ 1511321 w 5740887"/>
              <a:gd name="connsiteY1275" fmla="*/ 4019947 h 4314911"/>
              <a:gd name="connsiteX1276" fmla="*/ 1510058 w 5740887"/>
              <a:gd name="connsiteY1276" fmla="*/ 4022553 h 4314911"/>
              <a:gd name="connsiteX1277" fmla="*/ 1509946 w 5740887"/>
              <a:gd name="connsiteY1277" fmla="*/ 4022784 h 4314911"/>
              <a:gd name="connsiteX1278" fmla="*/ 1505879 w 5740887"/>
              <a:gd name="connsiteY1278" fmla="*/ 4030781 h 4314911"/>
              <a:gd name="connsiteX1279" fmla="*/ 1505178 w 5740887"/>
              <a:gd name="connsiteY1279" fmla="*/ 4032621 h 4314911"/>
              <a:gd name="connsiteX1280" fmla="*/ 1502100 w 5740887"/>
              <a:gd name="connsiteY1280" fmla="*/ 4038971 h 4314911"/>
              <a:gd name="connsiteX1281" fmla="*/ 1498877 w 5740887"/>
              <a:gd name="connsiteY1281" fmla="*/ 4049153 h 4314911"/>
              <a:gd name="connsiteX1282" fmla="*/ 1499139 w 5740887"/>
              <a:gd name="connsiteY1282" fmla="*/ 4050045 h 4314911"/>
              <a:gd name="connsiteX1283" fmla="*/ 1495669 w 5740887"/>
              <a:gd name="connsiteY1283" fmla="*/ 4052502 h 4314911"/>
              <a:gd name="connsiteX1284" fmla="*/ 1493496 w 5740887"/>
              <a:gd name="connsiteY1284" fmla="*/ 4054040 h 4314911"/>
              <a:gd name="connsiteX1285" fmla="*/ 1496529 w 5740887"/>
              <a:gd name="connsiteY1285" fmla="*/ 4042713 h 4314911"/>
              <a:gd name="connsiteX1286" fmla="*/ 1496572 w 5740887"/>
              <a:gd name="connsiteY1286" fmla="*/ 4042612 h 4314911"/>
              <a:gd name="connsiteX1287" fmla="*/ 1508285 w 5740887"/>
              <a:gd name="connsiteY1287" fmla="*/ 4015761 h 4314911"/>
              <a:gd name="connsiteX1288" fmla="*/ 1511671 w 5740887"/>
              <a:gd name="connsiteY1288" fmla="*/ 4008585 h 4314911"/>
              <a:gd name="connsiteX1289" fmla="*/ 1522704 w 5740887"/>
              <a:gd name="connsiteY1289" fmla="*/ 3986077 h 4314911"/>
              <a:gd name="connsiteX1290" fmla="*/ 1522783 w 5740887"/>
              <a:gd name="connsiteY1290" fmla="*/ 3985919 h 4314911"/>
              <a:gd name="connsiteX1291" fmla="*/ 1540020 w 5740887"/>
              <a:gd name="connsiteY1291" fmla="*/ 3965926 h 4314911"/>
              <a:gd name="connsiteX1292" fmla="*/ 1358815 w 5740887"/>
              <a:gd name="connsiteY1292" fmla="*/ 3922742 h 4314911"/>
              <a:gd name="connsiteX1293" fmla="*/ 1356677 w 5740887"/>
              <a:gd name="connsiteY1293" fmla="*/ 3936422 h 4314911"/>
              <a:gd name="connsiteX1294" fmla="*/ 1354092 w 5740887"/>
              <a:gd name="connsiteY1294" fmla="*/ 3944467 h 4314911"/>
              <a:gd name="connsiteX1295" fmla="*/ 1355159 w 5740887"/>
              <a:gd name="connsiteY1295" fmla="*/ 3939559 h 4314911"/>
              <a:gd name="connsiteX1296" fmla="*/ 934196 w 5740887"/>
              <a:gd name="connsiteY1296" fmla="*/ 3922302 h 4314911"/>
              <a:gd name="connsiteX1297" fmla="*/ 939260 w 5740887"/>
              <a:gd name="connsiteY1297" fmla="*/ 3924577 h 4314911"/>
              <a:gd name="connsiteX1298" fmla="*/ 932066 w 5740887"/>
              <a:gd name="connsiteY1298" fmla="*/ 3927334 h 4314911"/>
              <a:gd name="connsiteX1299" fmla="*/ 932325 w 5740887"/>
              <a:gd name="connsiteY1299" fmla="*/ 3926724 h 4314911"/>
              <a:gd name="connsiteX1300" fmla="*/ 729287 w 5740887"/>
              <a:gd name="connsiteY1300" fmla="*/ 3921211 h 4314911"/>
              <a:gd name="connsiteX1301" fmla="*/ 750596 w 5740887"/>
              <a:gd name="connsiteY1301" fmla="*/ 3975102 h 4314911"/>
              <a:gd name="connsiteX1302" fmla="*/ 741316 w 5740887"/>
              <a:gd name="connsiteY1302" fmla="*/ 3974004 h 4314911"/>
              <a:gd name="connsiteX1303" fmla="*/ 735980 w 5740887"/>
              <a:gd name="connsiteY1303" fmla="*/ 3962462 h 4314911"/>
              <a:gd name="connsiteX1304" fmla="*/ 1323559 w 5740887"/>
              <a:gd name="connsiteY1304" fmla="*/ 3920664 h 4314911"/>
              <a:gd name="connsiteX1305" fmla="*/ 1321278 w 5740887"/>
              <a:gd name="connsiteY1305" fmla="*/ 3953236 h 4314911"/>
              <a:gd name="connsiteX1306" fmla="*/ 1313154 w 5740887"/>
              <a:gd name="connsiteY1306" fmla="*/ 3998051 h 4314911"/>
              <a:gd name="connsiteX1307" fmla="*/ 1308077 w 5740887"/>
              <a:gd name="connsiteY1307" fmla="*/ 4011316 h 4314911"/>
              <a:gd name="connsiteX1308" fmla="*/ 1314378 w 5740887"/>
              <a:gd name="connsiteY1308" fmla="*/ 3983971 h 4314911"/>
              <a:gd name="connsiteX1309" fmla="*/ 1319903 w 5740887"/>
              <a:gd name="connsiteY1309" fmla="*/ 3959993 h 4314911"/>
              <a:gd name="connsiteX1310" fmla="*/ 1317183 w 5740887"/>
              <a:gd name="connsiteY1310" fmla="*/ 3934019 h 4314911"/>
              <a:gd name="connsiteX1311" fmla="*/ 1322161 w 5740887"/>
              <a:gd name="connsiteY1311" fmla="*/ 3924142 h 4314911"/>
              <a:gd name="connsiteX1312" fmla="*/ 767371 w 5740887"/>
              <a:gd name="connsiteY1312" fmla="*/ 3918771 h 4314911"/>
              <a:gd name="connsiteX1313" fmla="*/ 775904 w 5740887"/>
              <a:gd name="connsiteY1313" fmla="*/ 3952677 h 4314911"/>
              <a:gd name="connsiteX1314" fmla="*/ 776017 w 5740887"/>
              <a:gd name="connsiteY1314" fmla="*/ 3953143 h 4314911"/>
              <a:gd name="connsiteX1315" fmla="*/ 776751 w 5740887"/>
              <a:gd name="connsiteY1315" fmla="*/ 3978196 h 4314911"/>
              <a:gd name="connsiteX1316" fmla="*/ 774864 w 5740887"/>
              <a:gd name="connsiteY1316" fmla="*/ 3977973 h 4314911"/>
              <a:gd name="connsiteX1317" fmla="*/ 773573 w 5740887"/>
              <a:gd name="connsiteY1317" fmla="*/ 3977820 h 4314911"/>
              <a:gd name="connsiteX1318" fmla="*/ 771946 w 5740887"/>
              <a:gd name="connsiteY1318" fmla="*/ 3966215 h 4314911"/>
              <a:gd name="connsiteX1319" fmla="*/ 771945 w 5740887"/>
              <a:gd name="connsiteY1319" fmla="*/ 3966211 h 4314911"/>
              <a:gd name="connsiteX1320" fmla="*/ 771103 w 5740887"/>
              <a:gd name="connsiteY1320" fmla="*/ 3963514 h 4314911"/>
              <a:gd name="connsiteX1321" fmla="*/ 770587 w 5740887"/>
              <a:gd name="connsiteY1321" fmla="*/ 3954871 h 4314911"/>
              <a:gd name="connsiteX1322" fmla="*/ 980394 w 5740887"/>
              <a:gd name="connsiteY1322" fmla="*/ 3916876 h 4314911"/>
              <a:gd name="connsiteX1323" fmla="*/ 977421 w 5740887"/>
              <a:gd name="connsiteY1323" fmla="*/ 3927269 h 4314911"/>
              <a:gd name="connsiteX1324" fmla="*/ 964274 w 5740887"/>
              <a:gd name="connsiteY1324" fmla="*/ 3923855 h 4314911"/>
              <a:gd name="connsiteX1325" fmla="*/ 971824 w 5740887"/>
              <a:gd name="connsiteY1325" fmla="*/ 3920586 h 4314911"/>
              <a:gd name="connsiteX1326" fmla="*/ 920858 w 5740887"/>
              <a:gd name="connsiteY1326" fmla="*/ 3916311 h 4314911"/>
              <a:gd name="connsiteX1327" fmla="*/ 921612 w 5740887"/>
              <a:gd name="connsiteY1327" fmla="*/ 3916650 h 4314911"/>
              <a:gd name="connsiteX1328" fmla="*/ 920777 w 5740887"/>
              <a:gd name="connsiteY1328" fmla="*/ 3920299 h 4314911"/>
              <a:gd name="connsiteX1329" fmla="*/ 915418 w 5740887"/>
              <a:gd name="connsiteY1329" fmla="*/ 3933099 h 4314911"/>
              <a:gd name="connsiteX1330" fmla="*/ 915016 w 5740887"/>
              <a:gd name="connsiteY1330" fmla="*/ 3933869 h 4314911"/>
              <a:gd name="connsiteX1331" fmla="*/ 913050 w 5740887"/>
              <a:gd name="connsiteY1331" fmla="*/ 3934623 h 4314911"/>
              <a:gd name="connsiteX1332" fmla="*/ 910569 w 5740887"/>
              <a:gd name="connsiteY1332" fmla="*/ 3939172 h 4314911"/>
              <a:gd name="connsiteX1333" fmla="*/ 911839 w 5740887"/>
              <a:gd name="connsiteY1333" fmla="*/ 3939966 h 4314911"/>
              <a:gd name="connsiteX1334" fmla="*/ 904888 w 5740887"/>
              <a:gd name="connsiteY1334" fmla="*/ 3953304 h 4314911"/>
              <a:gd name="connsiteX1335" fmla="*/ 899331 w 5740887"/>
              <a:gd name="connsiteY1335" fmla="*/ 3963970 h 4314911"/>
              <a:gd name="connsiteX1336" fmla="*/ 899300 w 5740887"/>
              <a:gd name="connsiteY1336" fmla="*/ 3964029 h 4314911"/>
              <a:gd name="connsiteX1337" fmla="*/ 892437 w 5740887"/>
              <a:gd name="connsiteY1337" fmla="*/ 3973806 h 4314911"/>
              <a:gd name="connsiteX1338" fmla="*/ 892372 w 5740887"/>
              <a:gd name="connsiteY1338" fmla="*/ 3973781 h 4314911"/>
              <a:gd name="connsiteX1339" fmla="*/ 889275 w 5740887"/>
              <a:gd name="connsiteY1339" fmla="*/ 3973227 h 4314911"/>
              <a:gd name="connsiteX1340" fmla="*/ 889715 w 5740887"/>
              <a:gd name="connsiteY1340" fmla="*/ 3970454 h 4314911"/>
              <a:gd name="connsiteX1341" fmla="*/ 889866 w 5740887"/>
              <a:gd name="connsiteY1341" fmla="*/ 3969499 h 4314911"/>
              <a:gd name="connsiteX1342" fmla="*/ 914003 w 5740887"/>
              <a:gd name="connsiteY1342" fmla="*/ 3932990 h 4314911"/>
              <a:gd name="connsiteX1343" fmla="*/ 1138551 w 5740887"/>
              <a:gd name="connsiteY1343" fmla="*/ 3916301 h 4314911"/>
              <a:gd name="connsiteX1344" fmla="*/ 1171418 w 5740887"/>
              <a:gd name="connsiteY1344" fmla="*/ 3932378 h 4314911"/>
              <a:gd name="connsiteX1345" fmla="*/ 1193892 w 5740887"/>
              <a:gd name="connsiteY1345" fmla="*/ 3961036 h 4314911"/>
              <a:gd name="connsiteX1346" fmla="*/ 1191106 w 5740887"/>
              <a:gd name="connsiteY1346" fmla="*/ 3964168 h 4314911"/>
              <a:gd name="connsiteX1347" fmla="*/ 1174349 w 5740887"/>
              <a:gd name="connsiteY1347" fmla="*/ 3977402 h 4314911"/>
              <a:gd name="connsiteX1348" fmla="*/ 1140015 w 5740887"/>
              <a:gd name="connsiteY1348" fmla="*/ 3944273 h 4314911"/>
              <a:gd name="connsiteX1349" fmla="*/ 1136429 w 5740887"/>
              <a:gd name="connsiteY1349" fmla="*/ 3942756 h 4314911"/>
              <a:gd name="connsiteX1350" fmla="*/ 1135326 w 5740887"/>
              <a:gd name="connsiteY1350" fmla="*/ 3942344 h 4314911"/>
              <a:gd name="connsiteX1351" fmla="*/ 1120861 w 5740887"/>
              <a:gd name="connsiteY1351" fmla="*/ 3941973 h 4314911"/>
              <a:gd name="connsiteX1352" fmla="*/ 1119579 w 5740887"/>
              <a:gd name="connsiteY1352" fmla="*/ 3941305 h 4314911"/>
              <a:gd name="connsiteX1353" fmla="*/ 1124829 w 5740887"/>
              <a:gd name="connsiteY1353" fmla="*/ 3928118 h 4314911"/>
              <a:gd name="connsiteX1354" fmla="*/ 1134293 w 5740887"/>
              <a:gd name="connsiteY1354" fmla="*/ 3919968 h 4314911"/>
              <a:gd name="connsiteX1355" fmla="*/ 1288844 w 5740887"/>
              <a:gd name="connsiteY1355" fmla="*/ 3914065 h 4314911"/>
              <a:gd name="connsiteX1356" fmla="*/ 1289885 w 5740887"/>
              <a:gd name="connsiteY1356" fmla="*/ 3918554 h 4314911"/>
              <a:gd name="connsiteX1357" fmla="*/ 1289397 w 5740887"/>
              <a:gd name="connsiteY1357" fmla="*/ 3940437 h 4314911"/>
              <a:gd name="connsiteX1358" fmla="*/ 1131004 w 5740887"/>
              <a:gd name="connsiteY1358" fmla="*/ 3912609 h 4314911"/>
              <a:gd name="connsiteX1359" fmla="*/ 1131110 w 5740887"/>
              <a:gd name="connsiteY1359" fmla="*/ 3912661 h 4314911"/>
              <a:gd name="connsiteX1360" fmla="*/ 1130924 w 5740887"/>
              <a:gd name="connsiteY1360" fmla="*/ 3912810 h 4314911"/>
              <a:gd name="connsiteX1361" fmla="*/ 459843 w 5740887"/>
              <a:gd name="connsiteY1361" fmla="*/ 3912406 h 4314911"/>
              <a:gd name="connsiteX1362" fmla="*/ 471574 w 5740887"/>
              <a:gd name="connsiteY1362" fmla="*/ 3926702 h 4314911"/>
              <a:gd name="connsiteX1363" fmla="*/ 463535 w 5740887"/>
              <a:gd name="connsiteY1363" fmla="*/ 3920211 h 4314911"/>
              <a:gd name="connsiteX1364" fmla="*/ 818256 w 5740887"/>
              <a:gd name="connsiteY1364" fmla="*/ 3911234 h 4314911"/>
              <a:gd name="connsiteX1365" fmla="*/ 821361 w 5740887"/>
              <a:gd name="connsiteY1365" fmla="*/ 3911596 h 4314911"/>
              <a:gd name="connsiteX1366" fmla="*/ 823067 w 5740887"/>
              <a:gd name="connsiteY1366" fmla="*/ 3911416 h 4314911"/>
              <a:gd name="connsiteX1367" fmla="*/ 822527 w 5740887"/>
              <a:gd name="connsiteY1367" fmla="*/ 3926599 h 4314911"/>
              <a:gd name="connsiteX1368" fmla="*/ 817428 w 5740887"/>
              <a:gd name="connsiteY1368" fmla="*/ 3945772 h 4314911"/>
              <a:gd name="connsiteX1369" fmla="*/ 815538 w 5740887"/>
              <a:gd name="connsiteY1369" fmla="*/ 3952879 h 4314911"/>
              <a:gd name="connsiteX1370" fmla="*/ 816011 w 5740887"/>
              <a:gd name="connsiteY1370" fmla="*/ 3945629 h 4314911"/>
              <a:gd name="connsiteX1371" fmla="*/ 540514 w 5740887"/>
              <a:gd name="connsiteY1371" fmla="*/ 3910416 h 4314911"/>
              <a:gd name="connsiteX1372" fmla="*/ 548969 w 5740887"/>
              <a:gd name="connsiteY1372" fmla="*/ 3919638 h 4314911"/>
              <a:gd name="connsiteX1373" fmla="*/ 560592 w 5740887"/>
              <a:gd name="connsiteY1373" fmla="*/ 3933646 h 4314911"/>
              <a:gd name="connsiteX1374" fmla="*/ 573368 w 5740887"/>
              <a:gd name="connsiteY1374" fmla="*/ 3946249 h 4314911"/>
              <a:gd name="connsiteX1375" fmla="*/ 590506 w 5740887"/>
              <a:gd name="connsiteY1375" fmla="*/ 3964941 h 4314911"/>
              <a:gd name="connsiteX1376" fmla="*/ 598749 w 5740887"/>
              <a:gd name="connsiteY1376" fmla="*/ 3987382 h 4314911"/>
              <a:gd name="connsiteX1377" fmla="*/ 602242 w 5740887"/>
              <a:gd name="connsiteY1377" fmla="*/ 3996891 h 4314911"/>
              <a:gd name="connsiteX1378" fmla="*/ 559808 w 5740887"/>
              <a:gd name="connsiteY1378" fmla="*/ 3960058 h 4314911"/>
              <a:gd name="connsiteX1379" fmla="*/ 559475 w 5740887"/>
              <a:gd name="connsiteY1379" fmla="*/ 3959733 h 4314911"/>
              <a:gd name="connsiteX1380" fmla="*/ 806226 w 5740887"/>
              <a:gd name="connsiteY1380" fmla="*/ 3909834 h 4314911"/>
              <a:gd name="connsiteX1381" fmla="*/ 810189 w 5740887"/>
              <a:gd name="connsiteY1381" fmla="*/ 3910296 h 4314911"/>
              <a:gd name="connsiteX1382" fmla="*/ 806811 w 5740887"/>
              <a:gd name="connsiteY1382" fmla="*/ 3969693 h 4314911"/>
              <a:gd name="connsiteX1383" fmla="*/ 806804 w 5740887"/>
              <a:gd name="connsiteY1383" fmla="*/ 3969790 h 4314911"/>
              <a:gd name="connsiteX1384" fmla="*/ 805147 w 5740887"/>
              <a:gd name="connsiteY1384" fmla="*/ 3976393 h 4314911"/>
              <a:gd name="connsiteX1385" fmla="*/ 805329 w 5740887"/>
              <a:gd name="connsiteY1385" fmla="*/ 3975331 h 4314911"/>
              <a:gd name="connsiteX1386" fmla="*/ 842022 w 5740887"/>
              <a:gd name="connsiteY1386" fmla="*/ 3909423 h 4314911"/>
              <a:gd name="connsiteX1387" fmla="*/ 839241 w 5740887"/>
              <a:gd name="connsiteY1387" fmla="*/ 3922402 h 4314911"/>
              <a:gd name="connsiteX1388" fmla="*/ 835980 w 5740887"/>
              <a:gd name="connsiteY1388" fmla="*/ 3937621 h 4314911"/>
              <a:gd name="connsiteX1389" fmla="*/ 835976 w 5740887"/>
              <a:gd name="connsiteY1389" fmla="*/ 3937641 h 4314911"/>
              <a:gd name="connsiteX1390" fmla="*/ 835653 w 5740887"/>
              <a:gd name="connsiteY1390" fmla="*/ 3938472 h 4314911"/>
              <a:gd name="connsiteX1391" fmla="*/ 834968 w 5740887"/>
              <a:gd name="connsiteY1391" fmla="*/ 3940234 h 4314911"/>
              <a:gd name="connsiteX1392" fmla="*/ 835006 w 5740887"/>
              <a:gd name="connsiteY1392" fmla="*/ 3939694 h 4314911"/>
              <a:gd name="connsiteX1393" fmla="*/ 835042 w 5740887"/>
              <a:gd name="connsiteY1393" fmla="*/ 3939182 h 4314911"/>
              <a:gd name="connsiteX1394" fmla="*/ 835047 w 5740887"/>
              <a:gd name="connsiteY1394" fmla="*/ 3937586 h 4314911"/>
              <a:gd name="connsiteX1395" fmla="*/ 835054 w 5740887"/>
              <a:gd name="connsiteY1395" fmla="*/ 3935199 h 4314911"/>
              <a:gd name="connsiteX1396" fmla="*/ 839386 w 5740887"/>
              <a:gd name="connsiteY1396" fmla="*/ 3909700 h 4314911"/>
              <a:gd name="connsiteX1397" fmla="*/ 790270 w 5740887"/>
              <a:gd name="connsiteY1397" fmla="*/ 3907978 h 4314911"/>
              <a:gd name="connsiteX1398" fmla="*/ 794266 w 5740887"/>
              <a:gd name="connsiteY1398" fmla="*/ 3908443 h 4314911"/>
              <a:gd name="connsiteX1399" fmla="*/ 794646 w 5740887"/>
              <a:gd name="connsiteY1399" fmla="*/ 3914288 h 4314911"/>
              <a:gd name="connsiteX1400" fmla="*/ 795312 w 5740887"/>
              <a:gd name="connsiteY1400" fmla="*/ 3962208 h 4314911"/>
              <a:gd name="connsiteX1401" fmla="*/ 793744 w 5740887"/>
              <a:gd name="connsiteY1401" fmla="*/ 3927645 h 4314911"/>
              <a:gd name="connsiteX1402" fmla="*/ 793744 w 5740887"/>
              <a:gd name="connsiteY1402" fmla="*/ 3927639 h 4314911"/>
              <a:gd name="connsiteX1403" fmla="*/ 860747 w 5740887"/>
              <a:gd name="connsiteY1403" fmla="*/ 3907453 h 4314911"/>
              <a:gd name="connsiteX1404" fmla="*/ 860249 w 5740887"/>
              <a:gd name="connsiteY1404" fmla="*/ 3913985 h 4314911"/>
              <a:gd name="connsiteX1405" fmla="*/ 854031 w 5740887"/>
              <a:gd name="connsiteY1405" fmla="*/ 3931141 h 4314911"/>
              <a:gd name="connsiteX1406" fmla="*/ 836805 w 5740887"/>
              <a:gd name="connsiteY1406" fmla="*/ 3969504 h 4314911"/>
              <a:gd name="connsiteX1407" fmla="*/ 856364 w 5740887"/>
              <a:gd name="connsiteY1407" fmla="*/ 3907914 h 4314911"/>
              <a:gd name="connsiteX1408" fmla="*/ 1150644 w 5740887"/>
              <a:gd name="connsiteY1408" fmla="*/ 3905888 h 4314911"/>
              <a:gd name="connsiteX1409" fmla="*/ 1152168 w 5740887"/>
              <a:gd name="connsiteY1409" fmla="*/ 3907831 h 4314911"/>
              <a:gd name="connsiteX1410" fmla="*/ 1155573 w 5740887"/>
              <a:gd name="connsiteY1410" fmla="*/ 3912173 h 4314911"/>
              <a:gd name="connsiteX1411" fmla="*/ 1159581 w 5740887"/>
              <a:gd name="connsiteY1411" fmla="*/ 3917284 h 4314911"/>
              <a:gd name="connsiteX1412" fmla="*/ 1145529 w 5740887"/>
              <a:gd name="connsiteY1412" fmla="*/ 3910292 h 4314911"/>
              <a:gd name="connsiteX1413" fmla="*/ 771510 w 5740887"/>
              <a:gd name="connsiteY1413" fmla="*/ 3905794 h 4314911"/>
              <a:gd name="connsiteX1414" fmla="*/ 782475 w 5740887"/>
              <a:gd name="connsiteY1414" fmla="*/ 3907070 h 4314911"/>
              <a:gd name="connsiteX1415" fmla="*/ 787476 w 5740887"/>
              <a:gd name="connsiteY1415" fmla="*/ 3933289 h 4314911"/>
              <a:gd name="connsiteX1416" fmla="*/ 787477 w 5740887"/>
              <a:gd name="connsiteY1416" fmla="*/ 3933329 h 4314911"/>
              <a:gd name="connsiteX1417" fmla="*/ 785475 w 5740887"/>
              <a:gd name="connsiteY1417" fmla="*/ 3979228 h 4314911"/>
              <a:gd name="connsiteX1418" fmla="*/ 784691 w 5740887"/>
              <a:gd name="connsiteY1418" fmla="*/ 3979136 h 4314911"/>
              <a:gd name="connsiteX1419" fmla="*/ 782628 w 5740887"/>
              <a:gd name="connsiteY1419" fmla="*/ 3978892 h 4314911"/>
              <a:gd name="connsiteX1420" fmla="*/ 781261 w 5740887"/>
              <a:gd name="connsiteY1420" fmla="*/ 3948081 h 4314911"/>
              <a:gd name="connsiteX1421" fmla="*/ 752401 w 5740887"/>
              <a:gd name="connsiteY1421" fmla="*/ 3903571 h 4314911"/>
              <a:gd name="connsiteX1422" fmla="*/ 757983 w 5740887"/>
              <a:gd name="connsiteY1422" fmla="*/ 3904220 h 4314911"/>
              <a:gd name="connsiteX1423" fmla="*/ 760181 w 5740887"/>
              <a:gd name="connsiteY1423" fmla="*/ 3928505 h 4314911"/>
              <a:gd name="connsiteX1424" fmla="*/ 1254130 w 5740887"/>
              <a:gd name="connsiteY1424" fmla="*/ 3903474 h 4314911"/>
              <a:gd name="connsiteX1425" fmla="*/ 1270178 w 5740887"/>
              <a:gd name="connsiteY1425" fmla="*/ 3940276 h 4314911"/>
              <a:gd name="connsiteX1426" fmla="*/ 1274246 w 5740887"/>
              <a:gd name="connsiteY1426" fmla="*/ 3978142 h 4314911"/>
              <a:gd name="connsiteX1427" fmla="*/ 1271675 w 5740887"/>
              <a:gd name="connsiteY1427" fmla="*/ 3981611 h 4314911"/>
              <a:gd name="connsiteX1428" fmla="*/ 1268523 w 5740887"/>
              <a:gd name="connsiteY1428" fmla="*/ 3963715 h 4314911"/>
              <a:gd name="connsiteX1429" fmla="*/ 1268523 w 5740887"/>
              <a:gd name="connsiteY1429" fmla="*/ 3962887 h 4314911"/>
              <a:gd name="connsiteX1430" fmla="*/ 1244448 w 5740887"/>
              <a:gd name="connsiteY1430" fmla="*/ 3916657 h 4314911"/>
              <a:gd name="connsiteX1431" fmla="*/ 1247823 w 5740887"/>
              <a:gd name="connsiteY1431" fmla="*/ 3912966 h 4314911"/>
              <a:gd name="connsiteX1432" fmla="*/ 1248116 w 5740887"/>
              <a:gd name="connsiteY1432" fmla="*/ 3912646 h 4314911"/>
              <a:gd name="connsiteX1433" fmla="*/ 496291 w 5740887"/>
              <a:gd name="connsiteY1433" fmla="*/ 3901367 h 4314911"/>
              <a:gd name="connsiteX1434" fmla="*/ 520787 w 5740887"/>
              <a:gd name="connsiteY1434" fmla="*/ 3930781 h 4314911"/>
              <a:gd name="connsiteX1435" fmla="*/ 534920 w 5740887"/>
              <a:gd name="connsiteY1435" fmla="*/ 3944542 h 4314911"/>
              <a:gd name="connsiteX1436" fmla="*/ 543712 w 5740887"/>
              <a:gd name="connsiteY1436" fmla="*/ 3954641 h 4314911"/>
              <a:gd name="connsiteX1437" fmla="*/ 551679 w 5740887"/>
              <a:gd name="connsiteY1437" fmla="*/ 3961509 h 4314911"/>
              <a:gd name="connsiteX1438" fmla="*/ 553197 w 5740887"/>
              <a:gd name="connsiteY1438" fmla="*/ 3965438 h 4314911"/>
              <a:gd name="connsiteX1439" fmla="*/ 553963 w 5740887"/>
              <a:gd name="connsiteY1439" fmla="*/ 3967422 h 4314911"/>
              <a:gd name="connsiteX1440" fmla="*/ 558442 w 5740887"/>
              <a:gd name="connsiteY1440" fmla="*/ 3976891 h 4314911"/>
              <a:gd name="connsiteX1441" fmla="*/ 565839 w 5740887"/>
              <a:gd name="connsiteY1441" fmla="*/ 3992527 h 4314911"/>
              <a:gd name="connsiteX1442" fmla="*/ 549226 w 5740887"/>
              <a:gd name="connsiteY1442" fmla="*/ 3983047 h 4314911"/>
              <a:gd name="connsiteX1443" fmla="*/ 527792 w 5740887"/>
              <a:gd name="connsiteY1443" fmla="*/ 3970815 h 4314911"/>
              <a:gd name="connsiteX1444" fmla="*/ 513428 w 5740887"/>
              <a:gd name="connsiteY1444" fmla="*/ 3942369 h 4314911"/>
              <a:gd name="connsiteX1445" fmla="*/ 1135747 w 5740887"/>
              <a:gd name="connsiteY1445" fmla="*/ 3900695 h 4314911"/>
              <a:gd name="connsiteX1446" fmla="*/ 1144575 w 5740887"/>
              <a:gd name="connsiteY1446" fmla="*/ 3901905 h 4314911"/>
              <a:gd name="connsiteX1447" fmla="*/ 1138471 w 5740887"/>
              <a:gd name="connsiteY1447" fmla="*/ 3906781 h 4314911"/>
              <a:gd name="connsiteX1448" fmla="*/ 1137987 w 5740887"/>
              <a:gd name="connsiteY1448" fmla="*/ 3906540 h 4314911"/>
              <a:gd name="connsiteX1449" fmla="*/ 1134046 w 5740887"/>
              <a:gd name="connsiteY1449" fmla="*/ 3904966 h 4314911"/>
              <a:gd name="connsiteX1450" fmla="*/ 543531 w 5740887"/>
              <a:gd name="connsiteY1450" fmla="*/ 3900248 h 4314911"/>
              <a:gd name="connsiteX1451" fmla="*/ 574522 w 5740887"/>
              <a:gd name="connsiteY1451" fmla="*/ 3921213 h 4314911"/>
              <a:gd name="connsiteX1452" fmla="*/ 575286 w 5740887"/>
              <a:gd name="connsiteY1452" fmla="*/ 3923509 h 4314911"/>
              <a:gd name="connsiteX1453" fmla="*/ 577339 w 5740887"/>
              <a:gd name="connsiteY1453" fmla="*/ 3929096 h 4314911"/>
              <a:gd name="connsiteX1454" fmla="*/ 582815 w 5740887"/>
              <a:gd name="connsiteY1454" fmla="*/ 3944005 h 4314911"/>
              <a:gd name="connsiteX1455" fmla="*/ 577646 w 5740887"/>
              <a:gd name="connsiteY1455" fmla="*/ 3938851 h 4314911"/>
              <a:gd name="connsiteX1456" fmla="*/ 553418 w 5740887"/>
              <a:gd name="connsiteY1456" fmla="*/ 3912222 h 4314911"/>
              <a:gd name="connsiteX1457" fmla="*/ 729524 w 5740887"/>
              <a:gd name="connsiteY1457" fmla="*/ 3899785 h 4314911"/>
              <a:gd name="connsiteX1458" fmla="*/ 734581 w 5740887"/>
              <a:gd name="connsiteY1458" fmla="*/ 3901497 h 4314911"/>
              <a:gd name="connsiteX1459" fmla="*/ 744639 w 5740887"/>
              <a:gd name="connsiteY1459" fmla="*/ 3902667 h 4314911"/>
              <a:gd name="connsiteX1460" fmla="*/ 763104 w 5740887"/>
              <a:gd name="connsiteY1460" fmla="*/ 3963340 h 4314911"/>
              <a:gd name="connsiteX1461" fmla="*/ 763917 w 5740887"/>
              <a:gd name="connsiteY1461" fmla="*/ 3976678 h 4314911"/>
              <a:gd name="connsiteX1462" fmla="*/ 762547 w 5740887"/>
              <a:gd name="connsiteY1462" fmla="*/ 3976516 h 4314911"/>
              <a:gd name="connsiteX1463" fmla="*/ 759278 w 5740887"/>
              <a:gd name="connsiteY1463" fmla="*/ 3976129 h 4314911"/>
              <a:gd name="connsiteX1464" fmla="*/ 734733 w 5740887"/>
              <a:gd name="connsiteY1464" fmla="*/ 3910957 h 4314911"/>
              <a:gd name="connsiteX1465" fmla="*/ 1305944 w 5740887"/>
              <a:gd name="connsiteY1465" fmla="*/ 3897255 h 4314911"/>
              <a:gd name="connsiteX1466" fmla="*/ 1306954 w 5740887"/>
              <a:gd name="connsiteY1466" fmla="*/ 3908079 h 4314911"/>
              <a:gd name="connsiteX1467" fmla="*/ 1306797 w 5740887"/>
              <a:gd name="connsiteY1467" fmla="*/ 3911996 h 4314911"/>
              <a:gd name="connsiteX1468" fmla="*/ 1305218 w 5740887"/>
              <a:gd name="connsiteY1468" fmla="*/ 3920160 h 4314911"/>
              <a:gd name="connsiteX1469" fmla="*/ 1305739 w 5740887"/>
              <a:gd name="connsiteY1469" fmla="*/ 3903737 h 4314911"/>
              <a:gd name="connsiteX1470" fmla="*/ 1026425 w 5740887"/>
              <a:gd name="connsiteY1470" fmla="*/ 3896420 h 4314911"/>
              <a:gd name="connsiteX1471" fmla="*/ 1020124 w 5740887"/>
              <a:gd name="connsiteY1471" fmla="*/ 3915500 h 4314911"/>
              <a:gd name="connsiteX1472" fmla="*/ 1010936 w 5740887"/>
              <a:gd name="connsiteY1472" fmla="*/ 3935974 h 4314911"/>
              <a:gd name="connsiteX1473" fmla="*/ 1007487 w 5740887"/>
              <a:gd name="connsiteY1473" fmla="*/ 3935078 h 4314911"/>
              <a:gd name="connsiteX1474" fmla="*/ 984943 w 5740887"/>
              <a:gd name="connsiteY1474" fmla="*/ 3929223 h 4314911"/>
              <a:gd name="connsiteX1475" fmla="*/ 991158 w 5740887"/>
              <a:gd name="connsiteY1475" fmla="*/ 3912216 h 4314911"/>
              <a:gd name="connsiteX1476" fmla="*/ 1023583 w 5740887"/>
              <a:gd name="connsiteY1476" fmla="*/ 3898179 h 4314911"/>
              <a:gd name="connsiteX1477" fmla="*/ 407926 w 5740887"/>
              <a:gd name="connsiteY1477" fmla="*/ 3896062 h 4314911"/>
              <a:gd name="connsiteX1478" fmla="*/ 408200 w 5740887"/>
              <a:gd name="connsiteY1478" fmla="*/ 3896381 h 4314911"/>
              <a:gd name="connsiteX1479" fmla="*/ 424682 w 5740887"/>
              <a:gd name="connsiteY1479" fmla="*/ 3917750 h 4314911"/>
              <a:gd name="connsiteX1480" fmla="*/ 442550 w 5740887"/>
              <a:gd name="connsiteY1480" fmla="*/ 3936553 h 4314911"/>
              <a:gd name="connsiteX1481" fmla="*/ 455446 w 5740887"/>
              <a:gd name="connsiteY1481" fmla="*/ 3951634 h 4314911"/>
              <a:gd name="connsiteX1482" fmla="*/ 466171 w 5740887"/>
              <a:gd name="connsiteY1482" fmla="*/ 3961411 h 4314911"/>
              <a:gd name="connsiteX1483" fmla="*/ 479156 w 5740887"/>
              <a:gd name="connsiteY1483" fmla="*/ 3975076 h 4314911"/>
              <a:gd name="connsiteX1484" fmla="*/ 481239 w 5740887"/>
              <a:gd name="connsiteY1484" fmla="*/ 3976817 h 4314911"/>
              <a:gd name="connsiteX1485" fmla="*/ 505651 w 5740887"/>
              <a:gd name="connsiteY1485" fmla="*/ 4017935 h 4314911"/>
              <a:gd name="connsiteX1486" fmla="*/ 462062 w 5740887"/>
              <a:gd name="connsiteY1486" fmla="*/ 3983855 h 4314911"/>
              <a:gd name="connsiteX1487" fmla="*/ 449568 w 5740887"/>
              <a:gd name="connsiteY1487" fmla="*/ 3972952 h 4314911"/>
              <a:gd name="connsiteX1488" fmla="*/ 1568197 w 5740887"/>
              <a:gd name="connsiteY1488" fmla="*/ 3894306 h 4314911"/>
              <a:gd name="connsiteX1489" fmla="*/ 1562771 w 5740887"/>
              <a:gd name="connsiteY1489" fmla="*/ 3904562 h 4314911"/>
              <a:gd name="connsiteX1490" fmla="*/ 1560933 w 5740887"/>
              <a:gd name="connsiteY1490" fmla="*/ 3907390 h 4314911"/>
              <a:gd name="connsiteX1491" fmla="*/ 1564760 w 5740887"/>
              <a:gd name="connsiteY1491" fmla="*/ 3900497 h 4314911"/>
              <a:gd name="connsiteX1492" fmla="*/ 1036267 w 5740887"/>
              <a:gd name="connsiteY1492" fmla="*/ 3890902 h 4314911"/>
              <a:gd name="connsiteX1493" fmla="*/ 1046872 w 5740887"/>
              <a:gd name="connsiteY1493" fmla="*/ 3900137 h 4314911"/>
              <a:gd name="connsiteX1494" fmla="*/ 1041504 w 5740887"/>
              <a:gd name="connsiteY1494" fmla="*/ 3916274 h 4314911"/>
              <a:gd name="connsiteX1495" fmla="*/ 1038584 w 5740887"/>
              <a:gd name="connsiteY1495" fmla="*/ 3924144 h 4314911"/>
              <a:gd name="connsiteX1496" fmla="*/ 1029688 w 5740887"/>
              <a:gd name="connsiteY1496" fmla="*/ 3943729 h 4314911"/>
              <a:gd name="connsiteX1497" fmla="*/ 1021357 w 5740887"/>
              <a:gd name="connsiteY1497" fmla="*/ 3942044 h 4314911"/>
              <a:gd name="connsiteX1498" fmla="*/ 1017570 w 5740887"/>
              <a:gd name="connsiteY1498" fmla="*/ 3939225 h 4314911"/>
              <a:gd name="connsiteX1499" fmla="*/ 1022227 w 5740887"/>
              <a:gd name="connsiteY1499" fmla="*/ 3928886 h 4314911"/>
              <a:gd name="connsiteX1500" fmla="*/ 1026909 w 5740887"/>
              <a:gd name="connsiteY1500" fmla="*/ 3918494 h 4314911"/>
              <a:gd name="connsiteX1501" fmla="*/ 862087 w 5740887"/>
              <a:gd name="connsiteY1501" fmla="*/ 3889895 h 4314911"/>
              <a:gd name="connsiteX1502" fmla="*/ 861481 w 5740887"/>
              <a:gd name="connsiteY1502" fmla="*/ 3897827 h 4314911"/>
              <a:gd name="connsiteX1503" fmla="*/ 860180 w 5740887"/>
              <a:gd name="connsiteY1503" fmla="*/ 3897966 h 4314911"/>
              <a:gd name="connsiteX1504" fmla="*/ 859500 w 5740887"/>
              <a:gd name="connsiteY1504" fmla="*/ 3898039 h 4314911"/>
              <a:gd name="connsiteX1505" fmla="*/ 698819 w 5740887"/>
              <a:gd name="connsiteY1505" fmla="*/ 3889390 h 4314911"/>
              <a:gd name="connsiteX1506" fmla="*/ 717043 w 5740887"/>
              <a:gd name="connsiteY1506" fmla="*/ 3895560 h 4314911"/>
              <a:gd name="connsiteX1507" fmla="*/ 723999 w 5740887"/>
              <a:gd name="connsiteY1507" fmla="*/ 3938441 h 4314911"/>
              <a:gd name="connsiteX1508" fmla="*/ 722474 w 5740887"/>
              <a:gd name="connsiteY1508" fmla="*/ 3935520 h 4314911"/>
              <a:gd name="connsiteX1509" fmla="*/ 716043 w 5740887"/>
              <a:gd name="connsiteY1509" fmla="*/ 3922020 h 4314911"/>
              <a:gd name="connsiteX1510" fmla="*/ 687922 w 5740887"/>
              <a:gd name="connsiteY1510" fmla="*/ 3885702 h 4314911"/>
              <a:gd name="connsiteX1511" fmla="*/ 688564 w 5740887"/>
              <a:gd name="connsiteY1511" fmla="*/ 3885919 h 4314911"/>
              <a:gd name="connsiteX1512" fmla="*/ 701141 w 5740887"/>
              <a:gd name="connsiteY1512" fmla="*/ 3909693 h 4314911"/>
              <a:gd name="connsiteX1513" fmla="*/ 713801 w 5740887"/>
              <a:gd name="connsiteY1513" fmla="*/ 3934391 h 4314911"/>
              <a:gd name="connsiteX1514" fmla="*/ 728280 w 5740887"/>
              <a:gd name="connsiteY1514" fmla="*/ 3964837 h 4314911"/>
              <a:gd name="connsiteX1515" fmla="*/ 729541 w 5740887"/>
              <a:gd name="connsiteY1515" fmla="*/ 3972612 h 4314911"/>
              <a:gd name="connsiteX1516" fmla="*/ 720279 w 5740887"/>
              <a:gd name="connsiteY1516" fmla="*/ 3971516 h 4314911"/>
              <a:gd name="connsiteX1517" fmla="*/ 698733 w 5740887"/>
              <a:gd name="connsiteY1517" fmla="*/ 3935873 h 4314911"/>
              <a:gd name="connsiteX1518" fmla="*/ 1337652 w 5740887"/>
              <a:gd name="connsiteY1518" fmla="*/ 3885595 h 4314911"/>
              <a:gd name="connsiteX1519" fmla="*/ 1338598 w 5740887"/>
              <a:gd name="connsiteY1519" fmla="*/ 3898447 h 4314911"/>
              <a:gd name="connsiteX1520" fmla="*/ 1334035 w 5740887"/>
              <a:gd name="connsiteY1520" fmla="*/ 3936619 h 4314911"/>
              <a:gd name="connsiteX1521" fmla="*/ 1333174 w 5740887"/>
              <a:gd name="connsiteY1521" fmla="*/ 3940607 h 4314911"/>
              <a:gd name="connsiteX1522" fmla="*/ 1330666 w 5740887"/>
              <a:gd name="connsiteY1522" fmla="*/ 3902979 h 4314911"/>
              <a:gd name="connsiteX1523" fmla="*/ 407549 w 5740887"/>
              <a:gd name="connsiteY1523" fmla="*/ 3883897 h 4314911"/>
              <a:gd name="connsiteX1524" fmla="*/ 429455 w 5740887"/>
              <a:gd name="connsiteY1524" fmla="*/ 3907355 h 4314911"/>
              <a:gd name="connsiteX1525" fmla="*/ 458634 w 5740887"/>
              <a:gd name="connsiteY1525" fmla="*/ 3930811 h 4314911"/>
              <a:gd name="connsiteX1526" fmla="*/ 462094 w 5740887"/>
              <a:gd name="connsiteY1526" fmla="*/ 3938087 h 4314911"/>
              <a:gd name="connsiteX1527" fmla="*/ 470035 w 5740887"/>
              <a:gd name="connsiteY1527" fmla="*/ 3954788 h 4314911"/>
              <a:gd name="connsiteX1528" fmla="*/ 463526 w 5740887"/>
              <a:gd name="connsiteY1528" fmla="*/ 3948365 h 4314911"/>
              <a:gd name="connsiteX1529" fmla="*/ 426621 w 5740887"/>
              <a:gd name="connsiteY1529" fmla="*/ 3907494 h 4314911"/>
              <a:gd name="connsiteX1530" fmla="*/ 1584994 w 5740887"/>
              <a:gd name="connsiteY1530" fmla="*/ 3882495 h 4314911"/>
              <a:gd name="connsiteX1531" fmla="*/ 1580973 w 5740887"/>
              <a:gd name="connsiteY1531" fmla="*/ 3890498 h 4314911"/>
              <a:gd name="connsiteX1532" fmla="*/ 1579438 w 5740887"/>
              <a:gd name="connsiteY1532" fmla="*/ 3892988 h 4314911"/>
              <a:gd name="connsiteX1533" fmla="*/ 1050547 w 5740887"/>
              <a:gd name="connsiteY1533" fmla="*/ 3881488 h 4314911"/>
              <a:gd name="connsiteX1534" fmla="*/ 1052793 w 5740887"/>
              <a:gd name="connsiteY1534" fmla="*/ 3882334 h 4314911"/>
              <a:gd name="connsiteX1535" fmla="*/ 1050686 w 5740887"/>
              <a:gd name="connsiteY1535" fmla="*/ 3888668 h 4314911"/>
              <a:gd name="connsiteX1536" fmla="*/ 1045808 w 5740887"/>
              <a:gd name="connsiteY1536" fmla="*/ 3884421 h 4314911"/>
              <a:gd name="connsiteX1537" fmla="*/ 1268834 w 5740887"/>
              <a:gd name="connsiteY1537" fmla="*/ 3881048 h 4314911"/>
              <a:gd name="connsiteX1538" fmla="*/ 1280772 w 5740887"/>
              <a:gd name="connsiteY1538" fmla="*/ 3913047 h 4314911"/>
              <a:gd name="connsiteX1539" fmla="*/ 1280793 w 5740887"/>
              <a:gd name="connsiteY1539" fmla="*/ 3913111 h 4314911"/>
              <a:gd name="connsiteX1540" fmla="*/ 1281290 w 5740887"/>
              <a:gd name="connsiteY1540" fmla="*/ 3942603 h 4314911"/>
              <a:gd name="connsiteX1541" fmla="*/ 1276453 w 5740887"/>
              <a:gd name="connsiteY1541" fmla="*/ 3922303 h 4314911"/>
              <a:gd name="connsiteX1542" fmla="*/ 1274500 w 5740887"/>
              <a:gd name="connsiteY1542" fmla="*/ 3914108 h 4314911"/>
              <a:gd name="connsiteX1543" fmla="*/ 1269690 w 5740887"/>
              <a:gd name="connsiteY1543" fmla="*/ 3905896 h 4314911"/>
              <a:gd name="connsiteX1544" fmla="*/ 1261600 w 5740887"/>
              <a:gd name="connsiteY1544" fmla="*/ 3892082 h 4314911"/>
              <a:gd name="connsiteX1545" fmla="*/ 1264845 w 5740887"/>
              <a:gd name="connsiteY1545" fmla="*/ 3887133 h 4314911"/>
              <a:gd name="connsiteX1546" fmla="*/ 1179666 w 5740887"/>
              <a:gd name="connsiteY1546" fmla="*/ 3880475 h 4314911"/>
              <a:gd name="connsiteX1547" fmla="*/ 1210439 w 5740887"/>
              <a:gd name="connsiteY1547" fmla="*/ 3927986 h 4314911"/>
              <a:gd name="connsiteX1548" fmla="*/ 1215724 w 5740887"/>
              <a:gd name="connsiteY1548" fmla="*/ 3936499 h 4314911"/>
              <a:gd name="connsiteX1549" fmla="*/ 1208826 w 5740887"/>
              <a:gd name="connsiteY1549" fmla="*/ 3944252 h 4314911"/>
              <a:gd name="connsiteX1550" fmla="*/ 1206752 w 5740887"/>
              <a:gd name="connsiteY1550" fmla="*/ 3941102 h 4314911"/>
              <a:gd name="connsiteX1551" fmla="*/ 1205510 w 5740887"/>
              <a:gd name="connsiteY1551" fmla="*/ 3940137 h 4314911"/>
              <a:gd name="connsiteX1552" fmla="*/ 1179131 w 5740887"/>
              <a:gd name="connsiteY1552" fmla="*/ 3927011 h 4314911"/>
              <a:gd name="connsiteX1553" fmla="*/ 1177875 w 5740887"/>
              <a:gd name="connsiteY1553" fmla="*/ 3925396 h 4314911"/>
              <a:gd name="connsiteX1554" fmla="*/ 1157868 w 5740887"/>
              <a:gd name="connsiteY1554" fmla="*/ 3899667 h 4314911"/>
              <a:gd name="connsiteX1555" fmla="*/ 1178503 w 5740887"/>
              <a:gd name="connsiteY1555" fmla="*/ 3881897 h 4314911"/>
              <a:gd name="connsiteX1556" fmla="*/ 1190411 w 5740887"/>
              <a:gd name="connsiteY1556" fmla="*/ 3880029 h 4314911"/>
              <a:gd name="connsiteX1557" fmla="*/ 1215433 w 5740887"/>
              <a:gd name="connsiteY1557" fmla="*/ 3899875 h 4314911"/>
              <a:gd name="connsiteX1558" fmla="*/ 1230519 w 5740887"/>
              <a:gd name="connsiteY1558" fmla="*/ 3919869 h 4314911"/>
              <a:gd name="connsiteX1559" fmla="*/ 1222148 w 5740887"/>
              <a:gd name="connsiteY1559" fmla="*/ 3929278 h 4314911"/>
              <a:gd name="connsiteX1560" fmla="*/ 1220696 w 5740887"/>
              <a:gd name="connsiteY1560" fmla="*/ 3926947 h 4314911"/>
              <a:gd name="connsiteX1561" fmla="*/ 1217748 w 5740887"/>
              <a:gd name="connsiteY1561" fmla="*/ 3922211 h 4314911"/>
              <a:gd name="connsiteX1562" fmla="*/ 1204252 w 5740887"/>
              <a:gd name="connsiteY1562" fmla="*/ 3901386 h 4314911"/>
              <a:gd name="connsiteX1563" fmla="*/ 1040687 w 5740887"/>
              <a:gd name="connsiteY1563" fmla="*/ 3877871 h 4314911"/>
              <a:gd name="connsiteX1564" fmla="*/ 1040694 w 5740887"/>
              <a:gd name="connsiteY1564" fmla="*/ 3877872 h 4314911"/>
              <a:gd name="connsiteX1565" fmla="*/ 1040685 w 5740887"/>
              <a:gd name="connsiteY1565" fmla="*/ 3877877 h 4314911"/>
              <a:gd name="connsiteX1566" fmla="*/ 663416 w 5740887"/>
              <a:gd name="connsiteY1566" fmla="*/ 3877406 h 4314911"/>
              <a:gd name="connsiteX1567" fmla="*/ 678915 w 5740887"/>
              <a:gd name="connsiteY1567" fmla="*/ 3882653 h 4314911"/>
              <a:gd name="connsiteX1568" fmla="*/ 685765 w 5740887"/>
              <a:gd name="connsiteY1568" fmla="*/ 3914408 h 4314911"/>
              <a:gd name="connsiteX1569" fmla="*/ 685444 w 5740887"/>
              <a:gd name="connsiteY1569" fmla="*/ 3913877 h 4314911"/>
              <a:gd name="connsiteX1570" fmla="*/ 1387155 w 5740887"/>
              <a:gd name="connsiteY1570" fmla="*/ 3877021 h 4314911"/>
              <a:gd name="connsiteX1571" fmla="*/ 1379117 w 5740887"/>
              <a:gd name="connsiteY1571" fmla="*/ 3918895 h 4314911"/>
              <a:gd name="connsiteX1572" fmla="*/ 1377355 w 5740887"/>
              <a:gd name="connsiteY1572" fmla="*/ 3923789 h 4314911"/>
              <a:gd name="connsiteX1573" fmla="*/ 352541 w 5740887"/>
              <a:gd name="connsiteY1573" fmla="*/ 3873998 h 4314911"/>
              <a:gd name="connsiteX1574" fmla="*/ 372862 w 5740887"/>
              <a:gd name="connsiteY1574" fmla="*/ 3902222 h 4314911"/>
              <a:gd name="connsiteX1575" fmla="*/ 375673 w 5740887"/>
              <a:gd name="connsiteY1575" fmla="*/ 3906126 h 4314911"/>
              <a:gd name="connsiteX1576" fmla="*/ 397123 w 5740887"/>
              <a:gd name="connsiteY1576" fmla="*/ 3929010 h 4314911"/>
              <a:gd name="connsiteX1577" fmla="*/ 441508 w 5740887"/>
              <a:gd name="connsiteY1577" fmla="*/ 3976360 h 4314911"/>
              <a:gd name="connsiteX1578" fmla="*/ 443762 w 5740887"/>
              <a:gd name="connsiteY1578" fmla="*/ 3980519 h 4314911"/>
              <a:gd name="connsiteX1579" fmla="*/ 453301 w 5740887"/>
              <a:gd name="connsiteY1579" fmla="*/ 3998122 h 4314911"/>
              <a:gd name="connsiteX1580" fmla="*/ 459115 w 5740887"/>
              <a:gd name="connsiteY1580" fmla="*/ 4006314 h 4314911"/>
              <a:gd name="connsiteX1581" fmla="*/ 467521 w 5740887"/>
              <a:gd name="connsiteY1581" fmla="*/ 4018161 h 4314911"/>
              <a:gd name="connsiteX1582" fmla="*/ 452929 w 5740887"/>
              <a:gd name="connsiteY1582" fmla="*/ 4008252 h 4314911"/>
              <a:gd name="connsiteX1583" fmla="*/ 401400 w 5740887"/>
              <a:gd name="connsiteY1583" fmla="*/ 3958410 h 4314911"/>
              <a:gd name="connsiteX1584" fmla="*/ 358830 w 5740887"/>
              <a:gd name="connsiteY1584" fmla="*/ 3887598 h 4314911"/>
              <a:gd name="connsiteX1585" fmla="*/ 647744 w 5740887"/>
              <a:gd name="connsiteY1585" fmla="*/ 3872057 h 4314911"/>
              <a:gd name="connsiteX1586" fmla="*/ 647946 w 5740887"/>
              <a:gd name="connsiteY1586" fmla="*/ 3872169 h 4314911"/>
              <a:gd name="connsiteX1587" fmla="*/ 652931 w 5740887"/>
              <a:gd name="connsiteY1587" fmla="*/ 3873857 h 4314911"/>
              <a:gd name="connsiteX1588" fmla="*/ 688711 w 5740887"/>
              <a:gd name="connsiteY1588" fmla="*/ 3932837 h 4314911"/>
              <a:gd name="connsiteX1589" fmla="*/ 690313 w 5740887"/>
              <a:gd name="connsiteY1589" fmla="*/ 3935493 h 4314911"/>
              <a:gd name="connsiteX1590" fmla="*/ 696312 w 5740887"/>
              <a:gd name="connsiteY1590" fmla="*/ 3963306 h 4314911"/>
              <a:gd name="connsiteX1591" fmla="*/ 691532 w 5740887"/>
              <a:gd name="connsiteY1591" fmla="*/ 3961663 h 4314911"/>
              <a:gd name="connsiteX1592" fmla="*/ 690437 w 5740887"/>
              <a:gd name="connsiteY1592" fmla="*/ 3961287 h 4314911"/>
              <a:gd name="connsiteX1593" fmla="*/ 685265 w 5740887"/>
              <a:gd name="connsiteY1593" fmla="*/ 3954300 h 4314911"/>
              <a:gd name="connsiteX1594" fmla="*/ 670292 w 5740887"/>
              <a:gd name="connsiteY1594" fmla="*/ 3933115 h 4314911"/>
              <a:gd name="connsiteX1595" fmla="*/ 658921 w 5740887"/>
              <a:gd name="connsiteY1595" fmla="*/ 3916563 h 4314911"/>
              <a:gd name="connsiteX1596" fmla="*/ 657552 w 5740887"/>
              <a:gd name="connsiteY1596" fmla="*/ 3911171 h 4314911"/>
              <a:gd name="connsiteX1597" fmla="*/ 1002269 w 5740887"/>
              <a:gd name="connsiteY1597" fmla="*/ 3870922 h 4314911"/>
              <a:gd name="connsiteX1598" fmla="*/ 1020604 w 5740887"/>
              <a:gd name="connsiteY1598" fmla="*/ 3877263 h 4314911"/>
              <a:gd name="connsiteX1599" fmla="*/ 1028906 w 5740887"/>
              <a:gd name="connsiteY1599" fmla="*/ 3884492 h 4314911"/>
              <a:gd name="connsiteX1600" fmla="*/ 996803 w 5740887"/>
              <a:gd name="connsiteY1600" fmla="*/ 3902521 h 4314911"/>
              <a:gd name="connsiteX1601" fmla="*/ 994359 w 5740887"/>
              <a:gd name="connsiteY1601" fmla="*/ 3903458 h 4314911"/>
              <a:gd name="connsiteX1602" fmla="*/ 997974 w 5740887"/>
              <a:gd name="connsiteY1602" fmla="*/ 3893566 h 4314911"/>
              <a:gd name="connsiteX1603" fmla="*/ 1276597 w 5740887"/>
              <a:gd name="connsiteY1603" fmla="*/ 3869209 h 4314911"/>
              <a:gd name="connsiteX1604" fmla="*/ 1279969 w 5740887"/>
              <a:gd name="connsiteY1604" fmla="*/ 3875772 h 4314911"/>
              <a:gd name="connsiteX1605" fmla="*/ 1286906 w 5740887"/>
              <a:gd name="connsiteY1605" fmla="*/ 3905702 h 4314911"/>
              <a:gd name="connsiteX1606" fmla="*/ 1275669 w 5740887"/>
              <a:gd name="connsiteY1606" fmla="*/ 3870624 h 4314911"/>
              <a:gd name="connsiteX1607" fmla="*/ 1418358 w 5740887"/>
              <a:gd name="connsiteY1607" fmla="*/ 3864112 h 4314911"/>
              <a:gd name="connsiteX1608" fmla="*/ 1412348 w 5740887"/>
              <a:gd name="connsiteY1608" fmla="*/ 3890778 h 4314911"/>
              <a:gd name="connsiteX1609" fmla="*/ 1411969 w 5740887"/>
              <a:gd name="connsiteY1609" fmla="*/ 3891739 h 4314911"/>
              <a:gd name="connsiteX1610" fmla="*/ 1411886 w 5740887"/>
              <a:gd name="connsiteY1610" fmla="*/ 3891947 h 4314911"/>
              <a:gd name="connsiteX1611" fmla="*/ 1411834 w 5740887"/>
              <a:gd name="connsiteY1611" fmla="*/ 3892079 h 4314911"/>
              <a:gd name="connsiteX1612" fmla="*/ 1412171 w 5740887"/>
              <a:gd name="connsiteY1612" fmla="*/ 3890633 h 4314911"/>
              <a:gd name="connsiteX1613" fmla="*/ 972493 w 5740887"/>
              <a:gd name="connsiteY1613" fmla="*/ 3861655 h 4314911"/>
              <a:gd name="connsiteX1614" fmla="*/ 982023 w 5740887"/>
              <a:gd name="connsiteY1614" fmla="*/ 3863921 h 4314911"/>
              <a:gd name="connsiteX1615" fmla="*/ 994325 w 5740887"/>
              <a:gd name="connsiteY1615" fmla="*/ 3868175 h 4314911"/>
              <a:gd name="connsiteX1616" fmla="*/ 982985 w 5740887"/>
              <a:gd name="connsiteY1616" fmla="*/ 3907817 h 4314911"/>
              <a:gd name="connsiteX1617" fmla="*/ 959335 w 5740887"/>
              <a:gd name="connsiteY1617" fmla="*/ 3916882 h 4314911"/>
              <a:gd name="connsiteX1618" fmla="*/ 301092 w 5740887"/>
              <a:gd name="connsiteY1618" fmla="*/ 3861275 h 4314911"/>
              <a:gd name="connsiteX1619" fmla="*/ 309650 w 5740887"/>
              <a:gd name="connsiteY1619" fmla="*/ 3874722 h 4314911"/>
              <a:gd name="connsiteX1620" fmla="*/ 320245 w 5740887"/>
              <a:gd name="connsiteY1620" fmla="*/ 3887533 h 4314911"/>
              <a:gd name="connsiteX1621" fmla="*/ 329382 w 5740887"/>
              <a:gd name="connsiteY1621" fmla="*/ 3900731 h 4314911"/>
              <a:gd name="connsiteX1622" fmla="*/ 331243 w 5740887"/>
              <a:gd name="connsiteY1622" fmla="*/ 3903419 h 4314911"/>
              <a:gd name="connsiteX1623" fmla="*/ 331243 w 5740887"/>
              <a:gd name="connsiteY1623" fmla="*/ 3903420 h 4314911"/>
              <a:gd name="connsiteX1624" fmla="*/ 331244 w 5740887"/>
              <a:gd name="connsiteY1624" fmla="*/ 3903421 h 4314911"/>
              <a:gd name="connsiteX1625" fmla="*/ 356816 w 5740887"/>
              <a:gd name="connsiteY1625" fmla="*/ 3931753 h 4314911"/>
              <a:gd name="connsiteX1626" fmla="*/ 375130 w 5740887"/>
              <a:gd name="connsiteY1626" fmla="*/ 3953896 h 4314911"/>
              <a:gd name="connsiteX1627" fmla="*/ 383872 w 5740887"/>
              <a:gd name="connsiteY1627" fmla="*/ 3961728 h 4314911"/>
              <a:gd name="connsiteX1628" fmla="*/ 393089 w 5740887"/>
              <a:gd name="connsiteY1628" fmla="*/ 3971940 h 4314911"/>
              <a:gd name="connsiteX1629" fmla="*/ 400489 w 5740887"/>
              <a:gd name="connsiteY1629" fmla="*/ 3978125 h 4314911"/>
              <a:gd name="connsiteX1630" fmla="*/ 427542 w 5740887"/>
              <a:gd name="connsiteY1630" fmla="*/ 4015905 h 4314911"/>
              <a:gd name="connsiteX1631" fmla="*/ 441017 w 5740887"/>
              <a:gd name="connsiteY1631" fmla="*/ 4034724 h 4314911"/>
              <a:gd name="connsiteX1632" fmla="*/ 438553 w 5740887"/>
              <a:gd name="connsiteY1632" fmla="*/ 4033318 h 4314911"/>
              <a:gd name="connsiteX1633" fmla="*/ 433306 w 5740887"/>
              <a:gd name="connsiteY1633" fmla="*/ 4030322 h 4314911"/>
              <a:gd name="connsiteX1634" fmla="*/ 403292 w 5740887"/>
              <a:gd name="connsiteY1634" fmla="*/ 4005968 h 4314911"/>
              <a:gd name="connsiteX1635" fmla="*/ 375255 w 5740887"/>
              <a:gd name="connsiteY1635" fmla="*/ 3983218 h 4314911"/>
              <a:gd name="connsiteX1636" fmla="*/ 317776 w 5740887"/>
              <a:gd name="connsiteY1636" fmla="*/ 3895197 h 4314911"/>
              <a:gd name="connsiteX1637" fmla="*/ 960762 w 5740887"/>
              <a:gd name="connsiteY1637" fmla="*/ 3859532 h 4314911"/>
              <a:gd name="connsiteX1638" fmla="*/ 963602 w 5740887"/>
              <a:gd name="connsiteY1638" fmla="*/ 3859541 h 4314911"/>
              <a:gd name="connsiteX1639" fmla="*/ 965269 w 5740887"/>
              <a:gd name="connsiteY1639" fmla="*/ 3859937 h 4314911"/>
              <a:gd name="connsiteX1640" fmla="*/ 951001 w 5740887"/>
              <a:gd name="connsiteY1640" fmla="*/ 3920023 h 4314911"/>
              <a:gd name="connsiteX1641" fmla="*/ 944373 w 5740887"/>
              <a:gd name="connsiteY1641" fmla="*/ 3917010 h 4314911"/>
              <a:gd name="connsiteX1642" fmla="*/ 937717 w 5740887"/>
              <a:gd name="connsiteY1642" fmla="*/ 3913983 h 4314911"/>
              <a:gd name="connsiteX1643" fmla="*/ 944214 w 5740887"/>
              <a:gd name="connsiteY1643" fmla="*/ 3859478 h 4314911"/>
              <a:gd name="connsiteX1644" fmla="*/ 945271 w 5740887"/>
              <a:gd name="connsiteY1644" fmla="*/ 3859482 h 4314911"/>
              <a:gd name="connsiteX1645" fmla="*/ 944028 w 5740887"/>
              <a:gd name="connsiteY1645" fmla="*/ 3862962 h 4314911"/>
              <a:gd name="connsiteX1646" fmla="*/ 939667 w 5740887"/>
              <a:gd name="connsiteY1646" fmla="*/ 3875178 h 4314911"/>
              <a:gd name="connsiteX1647" fmla="*/ 935188 w 5740887"/>
              <a:gd name="connsiteY1647" fmla="*/ 3885877 h 4314911"/>
              <a:gd name="connsiteX1648" fmla="*/ 935562 w 5740887"/>
              <a:gd name="connsiteY1648" fmla="*/ 3882046 h 4314911"/>
              <a:gd name="connsiteX1649" fmla="*/ 935757 w 5740887"/>
              <a:gd name="connsiteY1649" fmla="*/ 3880059 h 4314911"/>
              <a:gd name="connsiteX1650" fmla="*/ 1283052 w 5740887"/>
              <a:gd name="connsiteY1650" fmla="*/ 3859365 h 4314911"/>
              <a:gd name="connsiteX1651" fmla="*/ 1289527 w 5740887"/>
              <a:gd name="connsiteY1651" fmla="*/ 3883412 h 4314911"/>
              <a:gd name="connsiteX1652" fmla="*/ 1282271 w 5740887"/>
              <a:gd name="connsiteY1652" fmla="*/ 3860555 h 4314911"/>
              <a:gd name="connsiteX1653" fmla="*/ 1282491 w 5740887"/>
              <a:gd name="connsiteY1653" fmla="*/ 3860220 h 4314911"/>
              <a:gd name="connsiteX1654" fmla="*/ 1349915 w 5740887"/>
              <a:gd name="connsiteY1654" fmla="*/ 3855078 h 4314911"/>
              <a:gd name="connsiteX1655" fmla="*/ 1351736 w 5740887"/>
              <a:gd name="connsiteY1655" fmla="*/ 3895980 h 4314911"/>
              <a:gd name="connsiteX1656" fmla="*/ 1347234 w 5740887"/>
              <a:gd name="connsiteY1656" fmla="*/ 3923196 h 4314911"/>
              <a:gd name="connsiteX1657" fmla="*/ 1349110 w 5740887"/>
              <a:gd name="connsiteY1657" fmla="*/ 3867744 h 4314911"/>
              <a:gd name="connsiteX1658" fmla="*/ 1348174 w 5740887"/>
              <a:gd name="connsiteY1658" fmla="*/ 3859410 h 4314911"/>
              <a:gd name="connsiteX1659" fmla="*/ 617200 w 5740887"/>
              <a:gd name="connsiteY1659" fmla="*/ 3855067 h 4314911"/>
              <a:gd name="connsiteX1660" fmla="*/ 637735 w 5740887"/>
              <a:gd name="connsiteY1660" fmla="*/ 3866490 h 4314911"/>
              <a:gd name="connsiteX1661" fmla="*/ 645320 w 5740887"/>
              <a:gd name="connsiteY1661" fmla="*/ 3896762 h 4314911"/>
              <a:gd name="connsiteX1662" fmla="*/ 632341 w 5740887"/>
              <a:gd name="connsiteY1662" fmla="*/ 3877868 h 4314911"/>
              <a:gd name="connsiteX1663" fmla="*/ 1201601 w 5740887"/>
              <a:gd name="connsiteY1663" fmla="*/ 3853688 h 4314911"/>
              <a:gd name="connsiteX1664" fmla="*/ 1227967 w 5740887"/>
              <a:gd name="connsiteY1664" fmla="*/ 3904150 h 4314911"/>
              <a:gd name="connsiteX1665" fmla="*/ 1221229 w 5740887"/>
              <a:gd name="connsiteY1665" fmla="*/ 3894359 h 4314911"/>
              <a:gd name="connsiteX1666" fmla="*/ 1189683 w 5740887"/>
              <a:gd name="connsiteY1666" fmla="*/ 3868244 h 4314911"/>
              <a:gd name="connsiteX1667" fmla="*/ 947840 w 5740887"/>
              <a:gd name="connsiteY1667" fmla="*/ 3850657 h 4314911"/>
              <a:gd name="connsiteX1668" fmla="*/ 948332 w 5740887"/>
              <a:gd name="connsiteY1668" fmla="*/ 3850907 h 4314911"/>
              <a:gd name="connsiteX1669" fmla="*/ 948296 w 5740887"/>
              <a:gd name="connsiteY1669" fmla="*/ 3851006 h 4314911"/>
              <a:gd name="connsiteX1670" fmla="*/ 948206 w 5740887"/>
              <a:gd name="connsiteY1670" fmla="*/ 3850994 h 4314911"/>
              <a:gd name="connsiteX1671" fmla="*/ 947727 w 5740887"/>
              <a:gd name="connsiteY1671" fmla="*/ 3850931 h 4314911"/>
              <a:gd name="connsiteX1672" fmla="*/ 1147308 w 5740887"/>
              <a:gd name="connsiteY1672" fmla="*/ 3848797 h 4314911"/>
              <a:gd name="connsiteX1673" fmla="*/ 1152341 w 5740887"/>
              <a:gd name="connsiteY1673" fmla="*/ 3849834 h 4314911"/>
              <a:gd name="connsiteX1674" fmla="*/ 1167721 w 5740887"/>
              <a:gd name="connsiteY1674" fmla="*/ 3862033 h 4314911"/>
              <a:gd name="connsiteX1675" fmla="*/ 1174993 w 5740887"/>
              <a:gd name="connsiteY1675" fmla="*/ 3873260 h 4314911"/>
              <a:gd name="connsiteX1676" fmla="*/ 1162390 w 5740887"/>
              <a:gd name="connsiteY1676" fmla="*/ 3887674 h 4314911"/>
              <a:gd name="connsiteX1677" fmla="*/ 1153848 w 5740887"/>
              <a:gd name="connsiteY1677" fmla="*/ 3894497 h 4314911"/>
              <a:gd name="connsiteX1678" fmla="*/ 1153528 w 5740887"/>
              <a:gd name="connsiteY1678" fmla="*/ 3894085 h 4314911"/>
              <a:gd name="connsiteX1679" fmla="*/ 1153528 w 5740887"/>
              <a:gd name="connsiteY1679" fmla="*/ 3894085 h 4314911"/>
              <a:gd name="connsiteX1680" fmla="*/ 1153527 w 5740887"/>
              <a:gd name="connsiteY1680" fmla="*/ 3894084 h 4314911"/>
              <a:gd name="connsiteX1681" fmla="*/ 1149666 w 5740887"/>
              <a:gd name="connsiteY1681" fmla="*/ 3892153 h 4314911"/>
              <a:gd name="connsiteX1682" fmla="*/ 1146494 w 5740887"/>
              <a:gd name="connsiteY1682" fmla="*/ 3892428 h 4314911"/>
              <a:gd name="connsiteX1683" fmla="*/ 1138074 w 5740887"/>
              <a:gd name="connsiteY1683" fmla="*/ 3891645 h 4314911"/>
              <a:gd name="connsiteX1684" fmla="*/ 1145108 w 5740887"/>
              <a:gd name="connsiteY1684" fmla="*/ 3859005 h 4314911"/>
              <a:gd name="connsiteX1685" fmla="*/ 474181 w 5740887"/>
              <a:gd name="connsiteY1685" fmla="*/ 3848468 h 4314911"/>
              <a:gd name="connsiteX1686" fmla="*/ 491969 w 5740887"/>
              <a:gd name="connsiteY1686" fmla="*/ 3865369 h 4314911"/>
              <a:gd name="connsiteX1687" fmla="*/ 519254 w 5740887"/>
              <a:gd name="connsiteY1687" fmla="*/ 3883826 h 4314911"/>
              <a:gd name="connsiteX1688" fmla="*/ 523797 w 5740887"/>
              <a:gd name="connsiteY1688" fmla="*/ 3889301 h 4314911"/>
              <a:gd name="connsiteX1689" fmla="*/ 539220 w 5740887"/>
              <a:gd name="connsiteY1689" fmla="*/ 3929243 h 4314911"/>
              <a:gd name="connsiteX1690" fmla="*/ 545830 w 5740887"/>
              <a:gd name="connsiteY1690" fmla="*/ 3946361 h 4314911"/>
              <a:gd name="connsiteX1691" fmla="*/ 537577 w 5740887"/>
              <a:gd name="connsiteY1691" fmla="*/ 3938274 h 4314911"/>
              <a:gd name="connsiteX1692" fmla="*/ 487578 w 5740887"/>
              <a:gd name="connsiteY1692" fmla="*/ 3880522 h 4314911"/>
              <a:gd name="connsiteX1693" fmla="*/ 600538 w 5740887"/>
              <a:gd name="connsiteY1693" fmla="*/ 3845799 h 4314911"/>
              <a:gd name="connsiteX1694" fmla="*/ 603211 w 5740887"/>
              <a:gd name="connsiteY1694" fmla="*/ 3847286 h 4314911"/>
              <a:gd name="connsiteX1695" fmla="*/ 611013 w 5740887"/>
              <a:gd name="connsiteY1695" fmla="*/ 3859014 h 4314911"/>
              <a:gd name="connsiteX1696" fmla="*/ 616882 w 5740887"/>
              <a:gd name="connsiteY1696" fmla="*/ 3868371 h 4314911"/>
              <a:gd name="connsiteX1697" fmla="*/ 627524 w 5740887"/>
              <a:gd name="connsiteY1697" fmla="*/ 3883836 h 4314911"/>
              <a:gd name="connsiteX1698" fmla="*/ 644930 w 5740887"/>
              <a:gd name="connsiteY1698" fmla="*/ 3910002 h 4314911"/>
              <a:gd name="connsiteX1699" fmla="*/ 650695 w 5740887"/>
              <a:gd name="connsiteY1699" fmla="*/ 3918145 h 4314911"/>
              <a:gd name="connsiteX1700" fmla="*/ 658900 w 5740887"/>
              <a:gd name="connsiteY1700" fmla="*/ 3950448 h 4314911"/>
              <a:gd name="connsiteX1701" fmla="*/ 652161 w 5740887"/>
              <a:gd name="connsiteY1701" fmla="*/ 3948132 h 4314911"/>
              <a:gd name="connsiteX1702" fmla="*/ 648238 w 5740887"/>
              <a:gd name="connsiteY1702" fmla="*/ 3943404 h 4314911"/>
              <a:gd name="connsiteX1703" fmla="*/ 616460 w 5740887"/>
              <a:gd name="connsiteY1703" fmla="*/ 3900336 h 4314911"/>
              <a:gd name="connsiteX1704" fmla="*/ 1292846 w 5740887"/>
              <a:gd name="connsiteY1704" fmla="*/ 3843161 h 4314911"/>
              <a:gd name="connsiteX1705" fmla="*/ 1299958 w 5740887"/>
              <a:gd name="connsiteY1705" fmla="*/ 3864062 h 4314911"/>
              <a:gd name="connsiteX1706" fmla="*/ 1299958 w 5740887"/>
              <a:gd name="connsiteY1706" fmla="*/ 3916271 h 4314911"/>
              <a:gd name="connsiteX1707" fmla="*/ 1297989 w 5740887"/>
              <a:gd name="connsiteY1707" fmla="*/ 3910068 h 4314911"/>
              <a:gd name="connsiteX1708" fmla="*/ 1298445 w 5740887"/>
              <a:gd name="connsiteY1708" fmla="*/ 3886223 h 4314911"/>
              <a:gd name="connsiteX1709" fmla="*/ 1289493 w 5740887"/>
              <a:gd name="connsiteY1709" fmla="*/ 3849541 h 4314911"/>
              <a:gd name="connsiteX1710" fmla="*/ 1289582 w 5740887"/>
              <a:gd name="connsiteY1710" fmla="*/ 3849405 h 4314911"/>
              <a:gd name="connsiteX1711" fmla="*/ 1291015 w 5740887"/>
              <a:gd name="connsiteY1711" fmla="*/ 3847220 h 4314911"/>
              <a:gd name="connsiteX1712" fmla="*/ 863162 w 5740887"/>
              <a:gd name="connsiteY1712" fmla="*/ 3841324 h 4314911"/>
              <a:gd name="connsiteX1713" fmla="*/ 863371 w 5740887"/>
              <a:gd name="connsiteY1713" fmla="*/ 3854366 h 4314911"/>
              <a:gd name="connsiteX1714" fmla="*/ 852256 w 5740887"/>
              <a:gd name="connsiteY1714" fmla="*/ 3898813 h 4314911"/>
              <a:gd name="connsiteX1715" fmla="*/ 852187 w 5740887"/>
              <a:gd name="connsiteY1715" fmla="*/ 3898821 h 4314911"/>
              <a:gd name="connsiteX1716" fmla="*/ 1214247 w 5740887"/>
              <a:gd name="connsiteY1716" fmla="*/ 3838244 h 4314911"/>
              <a:gd name="connsiteX1717" fmla="*/ 1230048 w 5740887"/>
              <a:gd name="connsiteY1717" fmla="*/ 3853269 h 4314911"/>
              <a:gd name="connsiteX1718" fmla="*/ 1240385 w 5740887"/>
              <a:gd name="connsiteY1718" fmla="*/ 3871952 h 4314911"/>
              <a:gd name="connsiteX1719" fmla="*/ 1250834 w 5740887"/>
              <a:gd name="connsiteY1719" fmla="*/ 3895915 h 4314911"/>
              <a:gd name="connsiteX1720" fmla="*/ 1248661 w 5740887"/>
              <a:gd name="connsiteY1720" fmla="*/ 3899479 h 4314911"/>
              <a:gd name="connsiteX1721" fmla="*/ 1240361 w 5740887"/>
              <a:gd name="connsiteY1721" fmla="*/ 3908808 h 4314911"/>
              <a:gd name="connsiteX1722" fmla="*/ 1207748 w 5740887"/>
              <a:gd name="connsiteY1722" fmla="*/ 3846181 h 4314911"/>
              <a:gd name="connsiteX1723" fmla="*/ 969423 w 5740887"/>
              <a:gd name="connsiteY1723" fmla="*/ 3837930 h 4314911"/>
              <a:gd name="connsiteX1724" fmla="*/ 968849 w 5740887"/>
              <a:gd name="connsiteY1724" fmla="*/ 3844857 h 4314911"/>
              <a:gd name="connsiteX1725" fmla="*/ 968248 w 5740887"/>
              <a:gd name="connsiteY1725" fmla="*/ 3847389 h 4314911"/>
              <a:gd name="connsiteX1726" fmla="*/ 966528 w 5740887"/>
              <a:gd name="connsiteY1726" fmla="*/ 3846797 h 4314911"/>
              <a:gd name="connsiteX1727" fmla="*/ 966199 w 5740887"/>
              <a:gd name="connsiteY1727" fmla="*/ 3846684 h 4314911"/>
              <a:gd name="connsiteX1728" fmla="*/ 968898 w 5740887"/>
              <a:gd name="connsiteY1728" fmla="*/ 3840307 h 4314911"/>
              <a:gd name="connsiteX1729" fmla="*/ 1053403 w 5740887"/>
              <a:gd name="connsiteY1729" fmla="*/ 3830278 h 4314911"/>
              <a:gd name="connsiteX1730" fmla="*/ 1065940 w 5740887"/>
              <a:gd name="connsiteY1730" fmla="*/ 3842529 h 4314911"/>
              <a:gd name="connsiteX1731" fmla="*/ 1065883 w 5740887"/>
              <a:gd name="connsiteY1731" fmla="*/ 3842832 h 4314911"/>
              <a:gd name="connsiteX1732" fmla="*/ 1065805 w 5740887"/>
              <a:gd name="connsiteY1732" fmla="*/ 3843212 h 4314911"/>
              <a:gd name="connsiteX1733" fmla="*/ 1057396 w 5740887"/>
              <a:gd name="connsiteY1733" fmla="*/ 3868492 h 4314911"/>
              <a:gd name="connsiteX1734" fmla="*/ 1049446 w 5740887"/>
              <a:gd name="connsiteY1734" fmla="*/ 3872957 h 4314911"/>
              <a:gd name="connsiteX1735" fmla="*/ 1046148 w 5740887"/>
              <a:gd name="connsiteY1735" fmla="*/ 3872005 h 4314911"/>
              <a:gd name="connsiteX1736" fmla="*/ 1042986 w 5740887"/>
              <a:gd name="connsiteY1736" fmla="*/ 3871093 h 4314911"/>
              <a:gd name="connsiteX1737" fmla="*/ 1045884 w 5740887"/>
              <a:gd name="connsiteY1737" fmla="*/ 3862547 h 4314911"/>
              <a:gd name="connsiteX1738" fmla="*/ 1046518 w 5740887"/>
              <a:gd name="connsiteY1738" fmla="*/ 3859341 h 4314911"/>
              <a:gd name="connsiteX1739" fmla="*/ 1048305 w 5740887"/>
              <a:gd name="connsiteY1739" fmla="*/ 3853951 h 4314911"/>
              <a:gd name="connsiteX1740" fmla="*/ 825985 w 5740887"/>
              <a:gd name="connsiteY1740" fmla="*/ 3829384 h 4314911"/>
              <a:gd name="connsiteX1741" fmla="*/ 823405 w 5740887"/>
              <a:gd name="connsiteY1741" fmla="*/ 3901896 h 4314911"/>
              <a:gd name="connsiteX1742" fmla="*/ 820395 w 5740887"/>
              <a:gd name="connsiteY1742" fmla="*/ 3902218 h 4314911"/>
              <a:gd name="connsiteX1743" fmla="*/ 818857 w 5740887"/>
              <a:gd name="connsiteY1743" fmla="*/ 3902038 h 4314911"/>
              <a:gd name="connsiteX1744" fmla="*/ 819721 w 5740887"/>
              <a:gd name="connsiteY1744" fmla="*/ 3888792 h 4314911"/>
              <a:gd name="connsiteX1745" fmla="*/ 819719 w 5740887"/>
              <a:gd name="connsiteY1745" fmla="*/ 3888771 h 4314911"/>
              <a:gd name="connsiteX1746" fmla="*/ 814891 w 5740887"/>
              <a:gd name="connsiteY1746" fmla="*/ 3830138 h 4314911"/>
              <a:gd name="connsiteX1747" fmla="*/ 1221712 w 5740887"/>
              <a:gd name="connsiteY1747" fmla="*/ 3829128 h 4314911"/>
              <a:gd name="connsiteX1748" fmla="*/ 1225738 w 5740887"/>
              <a:gd name="connsiteY1748" fmla="*/ 3838361 h 4314911"/>
              <a:gd name="connsiteX1749" fmla="*/ 1219322 w 5740887"/>
              <a:gd name="connsiteY1749" fmla="*/ 3832047 h 4314911"/>
              <a:gd name="connsiteX1750" fmla="*/ 842271 w 5740887"/>
              <a:gd name="connsiteY1750" fmla="*/ 3828277 h 4314911"/>
              <a:gd name="connsiteX1751" fmla="*/ 835213 w 5740887"/>
              <a:gd name="connsiteY1751" fmla="*/ 3878652 h 4314911"/>
              <a:gd name="connsiteX1752" fmla="*/ 835260 w 5740887"/>
              <a:gd name="connsiteY1752" fmla="*/ 3862018 h 4314911"/>
              <a:gd name="connsiteX1753" fmla="*/ 835286 w 5740887"/>
              <a:gd name="connsiteY1753" fmla="*/ 3852528 h 4314911"/>
              <a:gd name="connsiteX1754" fmla="*/ 834069 w 5740887"/>
              <a:gd name="connsiteY1754" fmla="*/ 3835286 h 4314911"/>
              <a:gd name="connsiteX1755" fmla="*/ 834385 w 5740887"/>
              <a:gd name="connsiteY1755" fmla="*/ 3828813 h 4314911"/>
              <a:gd name="connsiteX1756" fmla="*/ 795924 w 5740887"/>
              <a:gd name="connsiteY1756" fmla="*/ 3828264 h 4314911"/>
              <a:gd name="connsiteX1757" fmla="*/ 806317 w 5740887"/>
              <a:gd name="connsiteY1757" fmla="*/ 3830165 h 4314911"/>
              <a:gd name="connsiteX1758" fmla="*/ 811657 w 5740887"/>
              <a:gd name="connsiteY1758" fmla="*/ 3884496 h 4314911"/>
              <a:gd name="connsiteX1759" fmla="*/ 810713 w 5740887"/>
              <a:gd name="connsiteY1759" fmla="*/ 3901084 h 4314911"/>
              <a:gd name="connsiteX1760" fmla="*/ 809148 w 5740887"/>
              <a:gd name="connsiteY1760" fmla="*/ 3900900 h 4314911"/>
              <a:gd name="connsiteX1761" fmla="*/ 805144 w 5740887"/>
              <a:gd name="connsiteY1761" fmla="*/ 3900431 h 4314911"/>
              <a:gd name="connsiteX1762" fmla="*/ 802349 w 5740887"/>
              <a:gd name="connsiteY1762" fmla="*/ 3881561 h 4314911"/>
              <a:gd name="connsiteX1763" fmla="*/ 801546 w 5740887"/>
              <a:gd name="connsiteY1763" fmla="*/ 3856289 h 4314911"/>
              <a:gd name="connsiteX1764" fmla="*/ 857282 w 5740887"/>
              <a:gd name="connsiteY1764" fmla="*/ 3827256 h 4314911"/>
              <a:gd name="connsiteX1765" fmla="*/ 855166 w 5740887"/>
              <a:gd name="connsiteY1765" fmla="*/ 3848067 h 4314911"/>
              <a:gd name="connsiteX1766" fmla="*/ 848606 w 5740887"/>
              <a:gd name="connsiteY1766" fmla="*/ 3878688 h 4314911"/>
              <a:gd name="connsiteX1767" fmla="*/ 844108 w 5740887"/>
              <a:gd name="connsiteY1767" fmla="*/ 3899684 h 4314911"/>
              <a:gd name="connsiteX1768" fmla="*/ 841031 w 5740887"/>
              <a:gd name="connsiteY1768" fmla="*/ 3900013 h 4314911"/>
              <a:gd name="connsiteX1769" fmla="*/ 847115 w 5740887"/>
              <a:gd name="connsiteY1769" fmla="*/ 3864198 h 4314911"/>
              <a:gd name="connsiteX1770" fmla="*/ 847115 w 5740887"/>
              <a:gd name="connsiteY1770" fmla="*/ 3864180 h 4314911"/>
              <a:gd name="connsiteX1771" fmla="*/ 847923 w 5740887"/>
              <a:gd name="connsiteY1771" fmla="*/ 3827893 h 4314911"/>
              <a:gd name="connsiteX1772" fmla="*/ 1564586 w 5740887"/>
              <a:gd name="connsiteY1772" fmla="*/ 3826518 h 4314911"/>
              <a:gd name="connsiteX1773" fmla="*/ 1546225 w 5740887"/>
              <a:gd name="connsiteY1773" fmla="*/ 3872572 h 4314911"/>
              <a:gd name="connsiteX1774" fmla="*/ 1544662 w 5740887"/>
              <a:gd name="connsiteY1774" fmla="*/ 3875077 h 4314911"/>
              <a:gd name="connsiteX1775" fmla="*/ 564224 w 5740887"/>
              <a:gd name="connsiteY1775" fmla="*/ 3825600 h 4314911"/>
              <a:gd name="connsiteX1776" fmla="*/ 589524 w 5740887"/>
              <a:gd name="connsiteY1776" fmla="*/ 3839673 h 4314911"/>
              <a:gd name="connsiteX1777" fmla="*/ 601240 w 5740887"/>
              <a:gd name="connsiteY1777" fmla="*/ 3879709 h 4314911"/>
              <a:gd name="connsiteX1778" fmla="*/ 581426 w 5740887"/>
              <a:gd name="connsiteY1778" fmla="*/ 3852855 h 4314911"/>
              <a:gd name="connsiteX1779" fmla="*/ 885674 w 5740887"/>
              <a:gd name="connsiteY1779" fmla="*/ 3825326 h 4314911"/>
              <a:gd name="connsiteX1780" fmla="*/ 871198 w 5740887"/>
              <a:gd name="connsiteY1780" fmla="*/ 3883762 h 4314911"/>
              <a:gd name="connsiteX1781" fmla="*/ 871187 w 5740887"/>
              <a:gd name="connsiteY1781" fmla="*/ 3883804 h 4314911"/>
              <a:gd name="connsiteX1782" fmla="*/ 869646 w 5740887"/>
              <a:gd name="connsiteY1782" fmla="*/ 3888055 h 4314911"/>
              <a:gd name="connsiteX1783" fmla="*/ 871017 w 5740887"/>
              <a:gd name="connsiteY1783" fmla="*/ 3870367 h 4314911"/>
              <a:gd name="connsiteX1784" fmla="*/ 870786 w 5740887"/>
              <a:gd name="connsiteY1784" fmla="*/ 3855186 h 4314911"/>
              <a:gd name="connsiteX1785" fmla="*/ 870755 w 5740887"/>
              <a:gd name="connsiteY1785" fmla="*/ 3853167 h 4314911"/>
              <a:gd name="connsiteX1786" fmla="*/ 875615 w 5740887"/>
              <a:gd name="connsiteY1786" fmla="*/ 3826010 h 4314911"/>
              <a:gd name="connsiteX1787" fmla="*/ 774389 w 5740887"/>
              <a:gd name="connsiteY1787" fmla="*/ 3824325 h 4314911"/>
              <a:gd name="connsiteX1788" fmla="*/ 786979 w 5740887"/>
              <a:gd name="connsiteY1788" fmla="*/ 3826627 h 4314911"/>
              <a:gd name="connsiteX1789" fmla="*/ 790590 w 5740887"/>
              <a:gd name="connsiteY1789" fmla="*/ 3851867 h 4314911"/>
              <a:gd name="connsiteX1790" fmla="*/ 793658 w 5740887"/>
              <a:gd name="connsiteY1790" fmla="*/ 3899085 h 4314911"/>
              <a:gd name="connsiteX1791" fmla="*/ 788594 w 5740887"/>
              <a:gd name="connsiteY1791" fmla="*/ 3898492 h 4314911"/>
              <a:gd name="connsiteX1792" fmla="*/ 777292 w 5740887"/>
              <a:gd name="connsiteY1792" fmla="*/ 3834527 h 4314911"/>
              <a:gd name="connsiteX1793" fmla="*/ 756269 w 5740887"/>
              <a:gd name="connsiteY1793" fmla="*/ 3821010 h 4314911"/>
              <a:gd name="connsiteX1794" fmla="*/ 766413 w 5740887"/>
              <a:gd name="connsiteY1794" fmla="*/ 3822866 h 4314911"/>
              <a:gd name="connsiteX1795" fmla="*/ 780661 w 5740887"/>
              <a:gd name="connsiteY1795" fmla="*/ 3897562 h 4314911"/>
              <a:gd name="connsiteX1796" fmla="*/ 769306 w 5740887"/>
              <a:gd name="connsiteY1796" fmla="*/ 3896231 h 4314911"/>
              <a:gd name="connsiteX1797" fmla="*/ 762375 w 5740887"/>
              <a:gd name="connsiteY1797" fmla="*/ 3866173 h 4314911"/>
              <a:gd name="connsiteX1798" fmla="*/ 761711 w 5740887"/>
              <a:gd name="connsiteY1798" fmla="*/ 3864142 h 4314911"/>
              <a:gd name="connsiteX1799" fmla="*/ 747170 w 5740887"/>
              <a:gd name="connsiteY1799" fmla="*/ 3819346 h 4314911"/>
              <a:gd name="connsiteX1800" fmla="*/ 747844 w 5740887"/>
              <a:gd name="connsiteY1800" fmla="*/ 3819469 h 4314911"/>
              <a:gd name="connsiteX1801" fmla="*/ 748189 w 5740887"/>
              <a:gd name="connsiteY1801" fmla="*/ 3822172 h 4314911"/>
              <a:gd name="connsiteX1802" fmla="*/ 1364642 w 5740887"/>
              <a:gd name="connsiteY1802" fmla="*/ 3818431 h 4314911"/>
              <a:gd name="connsiteX1803" fmla="*/ 1367042 w 5740887"/>
              <a:gd name="connsiteY1803" fmla="*/ 3870092 h 4314911"/>
              <a:gd name="connsiteX1804" fmla="*/ 1360945 w 5740887"/>
              <a:gd name="connsiteY1804" fmla="*/ 3909106 h 4314911"/>
              <a:gd name="connsiteX1805" fmla="*/ 1364648 w 5740887"/>
              <a:gd name="connsiteY1805" fmla="*/ 3847082 h 4314911"/>
              <a:gd name="connsiteX1806" fmla="*/ 1362605 w 5740887"/>
              <a:gd name="connsiteY1806" fmla="*/ 3823499 h 4314911"/>
              <a:gd name="connsiteX1807" fmla="*/ 1193186 w 5740887"/>
              <a:gd name="connsiteY1807" fmla="*/ 3818217 h 4314911"/>
              <a:gd name="connsiteX1808" fmla="*/ 1209531 w 5740887"/>
              <a:gd name="connsiteY1808" fmla="*/ 3833759 h 4314911"/>
              <a:gd name="connsiteX1809" fmla="*/ 1204359 w 5740887"/>
              <a:gd name="connsiteY1809" fmla="*/ 3839674 h 4314911"/>
              <a:gd name="connsiteX1810" fmla="*/ 549112 w 5740887"/>
              <a:gd name="connsiteY1810" fmla="*/ 3817826 h 4314911"/>
              <a:gd name="connsiteX1811" fmla="*/ 561258 w 5740887"/>
              <a:gd name="connsiteY1811" fmla="*/ 3837975 h 4314911"/>
              <a:gd name="connsiteX1812" fmla="*/ 576217 w 5740887"/>
              <a:gd name="connsiteY1812" fmla="*/ 3858150 h 4314911"/>
              <a:gd name="connsiteX1813" fmla="*/ 585954 w 5740887"/>
              <a:gd name="connsiteY1813" fmla="*/ 3873526 h 4314911"/>
              <a:gd name="connsiteX1814" fmla="*/ 608008 w 5740887"/>
              <a:gd name="connsiteY1814" fmla="*/ 3902838 h 4314911"/>
              <a:gd name="connsiteX1815" fmla="*/ 608972 w 5740887"/>
              <a:gd name="connsiteY1815" fmla="*/ 3906130 h 4314911"/>
              <a:gd name="connsiteX1816" fmla="*/ 611457 w 5740887"/>
              <a:gd name="connsiteY1816" fmla="*/ 3914625 h 4314911"/>
              <a:gd name="connsiteX1817" fmla="*/ 615814 w 5740887"/>
              <a:gd name="connsiteY1817" fmla="*/ 3928796 h 4314911"/>
              <a:gd name="connsiteX1818" fmla="*/ 617089 w 5740887"/>
              <a:gd name="connsiteY1818" fmla="*/ 3932941 h 4314911"/>
              <a:gd name="connsiteX1819" fmla="*/ 599008 w 5740887"/>
              <a:gd name="connsiteY1819" fmla="*/ 3922717 h 4314911"/>
              <a:gd name="connsiteX1820" fmla="*/ 576675 w 5740887"/>
              <a:gd name="connsiteY1820" fmla="*/ 3895770 h 4314911"/>
              <a:gd name="connsiteX1821" fmla="*/ 573734 w 5740887"/>
              <a:gd name="connsiteY1821" fmla="*/ 3891934 h 4314911"/>
              <a:gd name="connsiteX1822" fmla="*/ 441808 w 5740887"/>
              <a:gd name="connsiteY1822" fmla="*/ 3817709 h 4314911"/>
              <a:gd name="connsiteX1823" fmla="*/ 457779 w 5740887"/>
              <a:gd name="connsiteY1823" fmla="*/ 3832884 h 4314911"/>
              <a:gd name="connsiteX1824" fmla="*/ 468177 w 5740887"/>
              <a:gd name="connsiteY1824" fmla="*/ 3857640 h 4314911"/>
              <a:gd name="connsiteX1825" fmla="*/ 467673 w 5740887"/>
              <a:gd name="connsiteY1825" fmla="*/ 3857032 h 4314911"/>
              <a:gd name="connsiteX1826" fmla="*/ 1005260 w 5740887"/>
              <a:gd name="connsiteY1826" fmla="*/ 3815646 h 4314911"/>
              <a:gd name="connsiteX1827" fmla="*/ 997104 w 5740887"/>
              <a:gd name="connsiteY1827" fmla="*/ 3857316 h 4314911"/>
              <a:gd name="connsiteX1828" fmla="*/ 975313 w 5740887"/>
              <a:gd name="connsiteY1828" fmla="*/ 3849820 h 4314911"/>
              <a:gd name="connsiteX1829" fmla="*/ 976056 w 5740887"/>
              <a:gd name="connsiteY1829" fmla="*/ 3846701 h 4314911"/>
              <a:gd name="connsiteX1830" fmla="*/ 976068 w 5740887"/>
              <a:gd name="connsiteY1830" fmla="*/ 3846654 h 4314911"/>
              <a:gd name="connsiteX1831" fmla="*/ 977608 w 5740887"/>
              <a:gd name="connsiteY1831" fmla="*/ 3828178 h 4314911"/>
              <a:gd name="connsiteX1832" fmla="*/ 980287 w 5740887"/>
              <a:gd name="connsiteY1832" fmla="*/ 3827002 h 4314911"/>
              <a:gd name="connsiteX1833" fmla="*/ 1003212 w 5740887"/>
              <a:gd name="connsiteY1833" fmla="*/ 3816933 h 4314911"/>
              <a:gd name="connsiteX1834" fmla="*/ 712053 w 5740887"/>
              <a:gd name="connsiteY1834" fmla="*/ 3814994 h 4314911"/>
              <a:gd name="connsiteX1835" fmla="*/ 728813 w 5740887"/>
              <a:gd name="connsiteY1835" fmla="*/ 3856915 h 4314911"/>
              <a:gd name="connsiteX1836" fmla="*/ 739257 w 5740887"/>
              <a:gd name="connsiteY1836" fmla="*/ 3884981 h 4314911"/>
              <a:gd name="connsiteX1837" fmla="*/ 741697 w 5740887"/>
              <a:gd name="connsiteY1837" fmla="*/ 3892996 h 4314911"/>
              <a:gd name="connsiteX1838" fmla="*/ 735230 w 5740887"/>
              <a:gd name="connsiteY1838" fmla="*/ 3892238 h 4314911"/>
              <a:gd name="connsiteX1839" fmla="*/ 732827 w 5740887"/>
              <a:gd name="connsiteY1839" fmla="*/ 3891419 h 4314911"/>
              <a:gd name="connsiteX1840" fmla="*/ 724262 w 5740887"/>
              <a:gd name="connsiteY1840" fmla="*/ 3888500 h 4314911"/>
              <a:gd name="connsiteX1841" fmla="*/ 723829 w 5740887"/>
              <a:gd name="connsiteY1841" fmla="*/ 3887570 h 4314911"/>
              <a:gd name="connsiteX1842" fmla="*/ 720090 w 5740887"/>
              <a:gd name="connsiteY1842" fmla="*/ 3814393 h 4314911"/>
              <a:gd name="connsiteX1843" fmla="*/ 740374 w 5740887"/>
              <a:gd name="connsiteY1843" fmla="*/ 3818103 h 4314911"/>
              <a:gd name="connsiteX1844" fmla="*/ 745982 w 5740887"/>
              <a:gd name="connsiteY1844" fmla="*/ 3833780 h 4314911"/>
              <a:gd name="connsiteX1845" fmla="*/ 753442 w 5740887"/>
              <a:gd name="connsiteY1845" fmla="*/ 3863421 h 4314911"/>
              <a:gd name="connsiteX1846" fmla="*/ 756375 w 5740887"/>
              <a:gd name="connsiteY1846" fmla="*/ 3886456 h 4314911"/>
              <a:gd name="connsiteX1847" fmla="*/ 757131 w 5740887"/>
              <a:gd name="connsiteY1847" fmla="*/ 3894805 h 4314911"/>
              <a:gd name="connsiteX1848" fmla="*/ 749383 w 5740887"/>
              <a:gd name="connsiteY1848" fmla="*/ 3893897 h 4314911"/>
              <a:gd name="connsiteX1849" fmla="*/ 742214 w 5740887"/>
              <a:gd name="connsiteY1849" fmla="*/ 3870919 h 4314911"/>
              <a:gd name="connsiteX1850" fmla="*/ 727068 w 5740887"/>
              <a:gd name="connsiteY1850" fmla="*/ 3833180 h 4314911"/>
              <a:gd name="connsiteX1851" fmla="*/ 722986 w 5740887"/>
              <a:gd name="connsiteY1851" fmla="*/ 3821080 h 4314911"/>
              <a:gd name="connsiteX1852" fmla="*/ 1306191 w 5740887"/>
              <a:gd name="connsiteY1852" fmla="*/ 3813560 h 4314911"/>
              <a:gd name="connsiteX1853" fmla="*/ 1309884 w 5740887"/>
              <a:gd name="connsiteY1853" fmla="*/ 3834654 h 4314911"/>
              <a:gd name="connsiteX1854" fmla="*/ 1308874 w 5740887"/>
              <a:gd name="connsiteY1854" fmla="*/ 3859964 h 4314911"/>
              <a:gd name="connsiteX1855" fmla="*/ 1305389 w 5740887"/>
              <a:gd name="connsiteY1855" fmla="*/ 3851607 h 4314911"/>
              <a:gd name="connsiteX1856" fmla="*/ 1300125 w 5740887"/>
              <a:gd name="connsiteY1856" fmla="*/ 3827012 h 4314911"/>
              <a:gd name="connsiteX1857" fmla="*/ 1302704 w 5740887"/>
              <a:gd name="connsiteY1857" fmla="*/ 3821292 h 4314911"/>
              <a:gd name="connsiteX1858" fmla="*/ 1590827 w 5740887"/>
              <a:gd name="connsiteY1858" fmla="*/ 3810693 h 4314911"/>
              <a:gd name="connsiteX1859" fmla="*/ 1577664 w 5740887"/>
              <a:gd name="connsiteY1859" fmla="*/ 3845820 h 4314911"/>
              <a:gd name="connsiteX1860" fmla="*/ 1576406 w 5740887"/>
              <a:gd name="connsiteY1860" fmla="*/ 3847989 h 4314911"/>
              <a:gd name="connsiteX1861" fmla="*/ 1581112 w 5740887"/>
              <a:gd name="connsiteY1861" fmla="*/ 3808696 h 4314911"/>
              <a:gd name="connsiteX1862" fmla="*/ 1561668 w 5740887"/>
              <a:gd name="connsiteY1862" fmla="*/ 3859197 h 4314911"/>
              <a:gd name="connsiteX1863" fmla="*/ 1559608 w 5740887"/>
              <a:gd name="connsiteY1863" fmla="*/ 3862600 h 4314911"/>
              <a:gd name="connsiteX1864" fmla="*/ 1022773 w 5740887"/>
              <a:gd name="connsiteY1864" fmla="*/ 3804638 h 4314911"/>
              <a:gd name="connsiteX1865" fmla="*/ 1031637 w 5740887"/>
              <a:gd name="connsiteY1865" fmla="*/ 3809009 h 4314911"/>
              <a:gd name="connsiteX1866" fmla="*/ 1046122 w 5740887"/>
              <a:gd name="connsiteY1866" fmla="*/ 3823163 h 4314911"/>
              <a:gd name="connsiteX1867" fmla="*/ 1039502 w 5740887"/>
              <a:gd name="connsiteY1867" fmla="*/ 3856814 h 4314911"/>
              <a:gd name="connsiteX1868" fmla="*/ 1035501 w 5740887"/>
              <a:gd name="connsiteY1868" fmla="*/ 3868933 h 4314911"/>
              <a:gd name="connsiteX1869" fmla="*/ 1033824 w 5740887"/>
              <a:gd name="connsiteY1869" fmla="*/ 3868449 h 4314911"/>
              <a:gd name="connsiteX1870" fmla="*/ 1006767 w 5740887"/>
              <a:gd name="connsiteY1870" fmla="*/ 3860641 h 4314911"/>
              <a:gd name="connsiteX1871" fmla="*/ 1004649 w 5740887"/>
              <a:gd name="connsiteY1871" fmla="*/ 3859912 h 4314911"/>
              <a:gd name="connsiteX1872" fmla="*/ 1011035 w 5740887"/>
              <a:gd name="connsiteY1872" fmla="*/ 3838150 h 4314911"/>
              <a:gd name="connsiteX1873" fmla="*/ 1014405 w 5740887"/>
              <a:gd name="connsiteY1873" fmla="*/ 3809898 h 4314911"/>
              <a:gd name="connsiteX1874" fmla="*/ 500909 w 5740887"/>
              <a:gd name="connsiteY1874" fmla="*/ 3803872 h 4314911"/>
              <a:gd name="connsiteX1875" fmla="*/ 512134 w 5740887"/>
              <a:gd name="connsiteY1875" fmla="*/ 3821942 h 4314911"/>
              <a:gd name="connsiteX1876" fmla="*/ 531473 w 5740887"/>
              <a:gd name="connsiteY1876" fmla="*/ 3848549 h 4314911"/>
              <a:gd name="connsiteX1877" fmla="*/ 537914 w 5740887"/>
              <a:gd name="connsiteY1877" fmla="*/ 3858724 h 4314911"/>
              <a:gd name="connsiteX1878" fmla="*/ 553447 w 5740887"/>
              <a:gd name="connsiteY1878" fmla="*/ 3878783 h 4314911"/>
              <a:gd name="connsiteX1879" fmla="*/ 564358 w 5740887"/>
              <a:gd name="connsiteY1879" fmla="*/ 3893796 h 4314911"/>
              <a:gd name="connsiteX1880" fmla="*/ 566092 w 5740887"/>
              <a:gd name="connsiteY1880" fmla="*/ 3895864 h 4314911"/>
              <a:gd name="connsiteX1881" fmla="*/ 569468 w 5740887"/>
              <a:gd name="connsiteY1881" fmla="*/ 3906014 h 4314911"/>
              <a:gd name="connsiteX1882" fmla="*/ 544434 w 5740887"/>
              <a:gd name="connsiteY1882" fmla="*/ 3891858 h 4314911"/>
              <a:gd name="connsiteX1883" fmla="*/ 533940 w 5740887"/>
              <a:gd name="connsiteY1883" fmla="*/ 3883482 h 4314911"/>
              <a:gd name="connsiteX1884" fmla="*/ 528484 w 5740887"/>
              <a:gd name="connsiteY1884" fmla="*/ 3879127 h 4314911"/>
              <a:gd name="connsiteX1885" fmla="*/ 512361 w 5740887"/>
              <a:gd name="connsiteY1885" fmla="*/ 3837192 h 4314911"/>
              <a:gd name="connsiteX1886" fmla="*/ 1059450 w 5740887"/>
              <a:gd name="connsiteY1886" fmla="*/ 3802198 h 4314911"/>
              <a:gd name="connsiteX1887" fmla="*/ 1072389 w 5740887"/>
              <a:gd name="connsiteY1887" fmla="*/ 3808274 h 4314911"/>
              <a:gd name="connsiteX1888" fmla="*/ 1067803 w 5740887"/>
              <a:gd name="connsiteY1888" fmla="*/ 3832633 h 4314911"/>
              <a:gd name="connsiteX1889" fmla="*/ 1055510 w 5740887"/>
              <a:gd name="connsiteY1889" fmla="*/ 3820496 h 4314911"/>
              <a:gd name="connsiteX1890" fmla="*/ 1239274 w 5740887"/>
              <a:gd name="connsiteY1890" fmla="*/ 3801814 h 4314911"/>
              <a:gd name="connsiteX1891" fmla="*/ 1265445 w 5740887"/>
              <a:gd name="connsiteY1891" fmla="*/ 3871961 h 4314911"/>
              <a:gd name="connsiteX1892" fmla="*/ 1257472 w 5740887"/>
              <a:gd name="connsiteY1892" fmla="*/ 3885033 h 4314911"/>
              <a:gd name="connsiteX1893" fmla="*/ 1250849 w 5740887"/>
              <a:gd name="connsiteY1893" fmla="*/ 3873726 h 4314911"/>
              <a:gd name="connsiteX1894" fmla="*/ 1235371 w 5740887"/>
              <a:gd name="connsiteY1894" fmla="*/ 3838464 h 4314911"/>
              <a:gd name="connsiteX1895" fmla="*/ 1227937 w 5740887"/>
              <a:gd name="connsiteY1895" fmla="*/ 3821526 h 4314911"/>
              <a:gd name="connsiteX1896" fmla="*/ 1228311 w 5740887"/>
              <a:gd name="connsiteY1896" fmla="*/ 3821070 h 4314911"/>
              <a:gd name="connsiteX1897" fmla="*/ 1228916 w 5740887"/>
              <a:gd name="connsiteY1897" fmla="*/ 3820331 h 4314911"/>
              <a:gd name="connsiteX1898" fmla="*/ 1234584 w 5740887"/>
              <a:gd name="connsiteY1898" fmla="*/ 3810198 h 4314911"/>
              <a:gd name="connsiteX1899" fmla="*/ 683236 w 5740887"/>
              <a:gd name="connsiteY1899" fmla="*/ 3799319 h 4314911"/>
              <a:gd name="connsiteX1900" fmla="*/ 702772 w 5740887"/>
              <a:gd name="connsiteY1900" fmla="*/ 3807578 h 4314911"/>
              <a:gd name="connsiteX1901" fmla="*/ 710851 w 5740887"/>
              <a:gd name="connsiteY1901" fmla="*/ 3857384 h 4314911"/>
              <a:gd name="connsiteX1902" fmla="*/ 1038368 w 5740887"/>
              <a:gd name="connsiteY1902" fmla="*/ 3794836 h 4314911"/>
              <a:gd name="connsiteX1903" fmla="*/ 1049764 w 5740887"/>
              <a:gd name="connsiteY1903" fmla="*/ 3797650 h 4314911"/>
              <a:gd name="connsiteX1904" fmla="*/ 1051024 w 5740887"/>
              <a:gd name="connsiteY1904" fmla="*/ 3798242 h 4314911"/>
              <a:gd name="connsiteX1905" fmla="*/ 1048088 w 5740887"/>
              <a:gd name="connsiteY1905" fmla="*/ 3813169 h 4314911"/>
              <a:gd name="connsiteX1906" fmla="*/ 1035634 w 5740887"/>
              <a:gd name="connsiteY1906" fmla="*/ 3800873 h 4314911"/>
              <a:gd name="connsiteX1907" fmla="*/ 1034118 w 5740887"/>
              <a:gd name="connsiteY1907" fmla="*/ 3799908 h 4314911"/>
              <a:gd name="connsiteX1908" fmla="*/ 1031979 w 5740887"/>
              <a:gd name="connsiteY1908" fmla="*/ 3798852 h 4314911"/>
              <a:gd name="connsiteX1909" fmla="*/ 1036937 w 5740887"/>
              <a:gd name="connsiteY1909" fmla="*/ 3795735 h 4314911"/>
              <a:gd name="connsiteX1910" fmla="*/ 1275832 w 5740887"/>
              <a:gd name="connsiteY1910" fmla="*/ 3793165 h 4314911"/>
              <a:gd name="connsiteX1911" fmla="*/ 1289324 w 5740887"/>
              <a:gd name="connsiteY1911" fmla="*/ 3832810 h 4314911"/>
              <a:gd name="connsiteX1912" fmla="*/ 1286528 w 5740887"/>
              <a:gd name="connsiteY1912" fmla="*/ 3837393 h 4314911"/>
              <a:gd name="connsiteX1913" fmla="*/ 1275832 w 5740887"/>
              <a:gd name="connsiteY1913" fmla="*/ 3793564 h 4314911"/>
              <a:gd name="connsiteX1914" fmla="*/ 667911 w 5740887"/>
              <a:gd name="connsiteY1914" fmla="*/ 3792840 h 4314911"/>
              <a:gd name="connsiteX1915" fmla="*/ 672979 w 5740887"/>
              <a:gd name="connsiteY1915" fmla="*/ 3794982 h 4314911"/>
              <a:gd name="connsiteX1916" fmla="*/ 700926 w 5740887"/>
              <a:gd name="connsiteY1916" fmla="*/ 3853767 h 4314911"/>
              <a:gd name="connsiteX1917" fmla="*/ 715055 w 5740887"/>
              <a:gd name="connsiteY1917" fmla="*/ 3885218 h 4314911"/>
              <a:gd name="connsiteX1918" fmla="*/ 715121 w 5740887"/>
              <a:gd name="connsiteY1918" fmla="*/ 3885384 h 4314911"/>
              <a:gd name="connsiteX1919" fmla="*/ 705324 w 5740887"/>
              <a:gd name="connsiteY1919" fmla="*/ 3882044 h 4314911"/>
              <a:gd name="connsiteX1920" fmla="*/ 692663 w 5740887"/>
              <a:gd name="connsiteY1920" fmla="*/ 3877729 h 4314911"/>
              <a:gd name="connsiteX1921" fmla="*/ 681748 w 5740887"/>
              <a:gd name="connsiteY1921" fmla="*/ 3857051 h 4314911"/>
              <a:gd name="connsiteX1922" fmla="*/ 1159534 w 5740887"/>
              <a:gd name="connsiteY1922" fmla="*/ 3792576 h 4314911"/>
              <a:gd name="connsiteX1923" fmla="*/ 1173933 w 5740887"/>
              <a:gd name="connsiteY1923" fmla="*/ 3800735 h 4314911"/>
              <a:gd name="connsiteX1924" fmla="*/ 1198049 w 5740887"/>
              <a:gd name="connsiteY1924" fmla="*/ 3846891 h 4314911"/>
              <a:gd name="connsiteX1925" fmla="*/ 1183705 w 5740887"/>
              <a:gd name="connsiteY1925" fmla="*/ 3863295 h 4314911"/>
              <a:gd name="connsiteX1926" fmla="*/ 1176261 w 5740887"/>
              <a:gd name="connsiteY1926" fmla="*/ 3857133 h 4314911"/>
              <a:gd name="connsiteX1927" fmla="*/ 1174777 w 5740887"/>
              <a:gd name="connsiteY1927" fmla="*/ 3855904 h 4314911"/>
              <a:gd name="connsiteX1928" fmla="*/ 1166903 w 5740887"/>
              <a:gd name="connsiteY1928" fmla="*/ 3843754 h 4314911"/>
              <a:gd name="connsiteX1929" fmla="*/ 1163042 w 5740887"/>
              <a:gd name="connsiteY1929" fmla="*/ 3841685 h 4314911"/>
              <a:gd name="connsiteX1930" fmla="*/ 1161387 w 5740887"/>
              <a:gd name="connsiteY1930" fmla="*/ 3842237 h 4314911"/>
              <a:gd name="connsiteX1931" fmla="*/ 1157477 w 5740887"/>
              <a:gd name="connsiteY1931" fmla="*/ 3841583 h 4314911"/>
              <a:gd name="connsiteX1932" fmla="*/ 1155281 w 5740887"/>
              <a:gd name="connsiteY1932" fmla="*/ 3839765 h 4314911"/>
              <a:gd name="connsiteX1933" fmla="*/ 1149865 w 5740887"/>
              <a:gd name="connsiteY1933" fmla="*/ 3836931 h 4314911"/>
              <a:gd name="connsiteX1934" fmla="*/ 1152140 w 5740887"/>
              <a:gd name="connsiteY1934" fmla="*/ 3826375 h 4314911"/>
              <a:gd name="connsiteX1935" fmla="*/ 1159384 w 5740887"/>
              <a:gd name="connsiteY1935" fmla="*/ 3792762 h 4314911"/>
              <a:gd name="connsiteX1936" fmla="*/ 1017672 w 5740887"/>
              <a:gd name="connsiteY1936" fmla="*/ 3789724 h 4314911"/>
              <a:gd name="connsiteX1937" fmla="*/ 1028595 w 5740887"/>
              <a:gd name="connsiteY1937" fmla="*/ 3792422 h 4314911"/>
              <a:gd name="connsiteX1938" fmla="*/ 1024091 w 5740887"/>
              <a:gd name="connsiteY1938" fmla="*/ 3794958 h 4314911"/>
              <a:gd name="connsiteX1939" fmla="*/ 1017313 w 5740887"/>
              <a:gd name="connsiteY1939" fmla="*/ 3791612 h 4314911"/>
              <a:gd name="connsiteX1940" fmla="*/ 1317326 w 5740887"/>
              <a:gd name="connsiteY1940" fmla="*/ 3788859 h 4314911"/>
              <a:gd name="connsiteX1941" fmla="*/ 1320087 w 5740887"/>
              <a:gd name="connsiteY1941" fmla="*/ 3808319 h 4314911"/>
              <a:gd name="connsiteX1942" fmla="*/ 1319844 w 5740887"/>
              <a:gd name="connsiteY1942" fmla="*/ 3811155 h 4314911"/>
              <a:gd name="connsiteX1943" fmla="*/ 1314931 w 5740887"/>
              <a:gd name="connsiteY1943" fmla="*/ 3794172 h 4314911"/>
              <a:gd name="connsiteX1944" fmla="*/ 1316551 w 5740887"/>
              <a:gd name="connsiteY1944" fmla="*/ 3790578 h 4314911"/>
              <a:gd name="connsiteX1945" fmla="*/ 1571027 w 5740887"/>
              <a:gd name="connsiteY1945" fmla="*/ 3788748 h 4314911"/>
              <a:gd name="connsiteX1946" fmla="*/ 1531333 w 5740887"/>
              <a:gd name="connsiteY1946" fmla="*/ 3885397 h 4314911"/>
              <a:gd name="connsiteX1947" fmla="*/ 1528819 w 5740887"/>
              <a:gd name="connsiteY1947" fmla="*/ 3889248 h 4314911"/>
              <a:gd name="connsiteX1948" fmla="*/ 1009300 w 5740887"/>
              <a:gd name="connsiteY1948" fmla="*/ 3787656 h 4314911"/>
              <a:gd name="connsiteX1949" fmla="*/ 1009637 w 5740887"/>
              <a:gd name="connsiteY1949" fmla="*/ 3787739 h 4314911"/>
              <a:gd name="connsiteX1950" fmla="*/ 1009628 w 5740887"/>
              <a:gd name="connsiteY1950" fmla="*/ 3787818 h 4314911"/>
              <a:gd name="connsiteX1951" fmla="*/ 1363116 w 5740887"/>
              <a:gd name="connsiteY1951" fmla="*/ 3785597 h 4314911"/>
              <a:gd name="connsiteX1952" fmla="*/ 1363641 w 5740887"/>
              <a:gd name="connsiteY1952" fmla="*/ 3796906 h 4314911"/>
              <a:gd name="connsiteX1953" fmla="*/ 1361004 w 5740887"/>
              <a:gd name="connsiteY1953" fmla="*/ 3805013 h 4314911"/>
              <a:gd name="connsiteX1954" fmla="*/ 1360341 w 5740887"/>
              <a:gd name="connsiteY1954" fmla="*/ 3797358 h 4314911"/>
              <a:gd name="connsiteX1955" fmla="*/ 1053574 w 5740887"/>
              <a:gd name="connsiteY1955" fmla="*/ 3785278 h 4314911"/>
              <a:gd name="connsiteX1956" fmla="*/ 1052426 w 5740887"/>
              <a:gd name="connsiteY1956" fmla="*/ 3791114 h 4314911"/>
              <a:gd name="connsiteX1957" fmla="*/ 1047011 w 5740887"/>
              <a:gd name="connsiteY1957" fmla="*/ 3789403 h 4314911"/>
              <a:gd name="connsiteX1958" fmla="*/ 981301 w 5740887"/>
              <a:gd name="connsiteY1958" fmla="*/ 3784189 h 4314911"/>
              <a:gd name="connsiteX1959" fmla="*/ 1008512 w 5740887"/>
              <a:gd name="connsiteY1959" fmla="*/ 3797606 h 4314911"/>
              <a:gd name="connsiteX1960" fmla="*/ 1008124 w 5740887"/>
              <a:gd name="connsiteY1960" fmla="*/ 3801010 h 4314911"/>
              <a:gd name="connsiteX1961" fmla="*/ 1007477 w 5740887"/>
              <a:gd name="connsiteY1961" fmla="*/ 3804315 h 4314911"/>
              <a:gd name="connsiteX1962" fmla="*/ 978223 w 5740887"/>
              <a:gd name="connsiteY1962" fmla="*/ 3820790 h 4314911"/>
              <a:gd name="connsiteX1963" fmla="*/ 981257 w 5740887"/>
              <a:gd name="connsiteY1963" fmla="*/ 3784386 h 4314911"/>
              <a:gd name="connsiteX1964" fmla="*/ 642352 w 5740887"/>
              <a:gd name="connsiteY1964" fmla="*/ 3782035 h 4314911"/>
              <a:gd name="connsiteX1965" fmla="*/ 658702 w 5740887"/>
              <a:gd name="connsiteY1965" fmla="*/ 3788947 h 4314911"/>
              <a:gd name="connsiteX1966" fmla="*/ 661885 w 5740887"/>
              <a:gd name="connsiteY1966" fmla="*/ 3803703 h 4314911"/>
              <a:gd name="connsiteX1967" fmla="*/ 667619 w 5740887"/>
              <a:gd name="connsiteY1967" fmla="*/ 3830286 h 4314911"/>
              <a:gd name="connsiteX1968" fmla="*/ 662793 w 5740887"/>
              <a:gd name="connsiteY1968" fmla="*/ 3821143 h 4314911"/>
              <a:gd name="connsiteX1969" fmla="*/ 448629 w 5740887"/>
              <a:gd name="connsiteY1969" fmla="*/ 3781997 h 4314911"/>
              <a:gd name="connsiteX1970" fmla="*/ 484010 w 5740887"/>
              <a:gd name="connsiteY1970" fmla="*/ 3837185 h 4314911"/>
              <a:gd name="connsiteX1971" fmla="*/ 496830 w 5740887"/>
              <a:gd name="connsiteY1971" fmla="*/ 3853862 h 4314911"/>
              <a:gd name="connsiteX1972" fmla="*/ 479460 w 5740887"/>
              <a:gd name="connsiteY1972" fmla="*/ 3839998 h 4314911"/>
              <a:gd name="connsiteX1973" fmla="*/ 466226 w 5740887"/>
              <a:gd name="connsiteY1973" fmla="*/ 3829435 h 4314911"/>
              <a:gd name="connsiteX1974" fmla="*/ 464149 w 5740887"/>
              <a:gd name="connsiteY1974" fmla="*/ 3824466 h 4314911"/>
              <a:gd name="connsiteX1975" fmla="*/ 402751 w 5740887"/>
              <a:gd name="connsiteY1975" fmla="*/ 3780600 h 4314911"/>
              <a:gd name="connsiteX1976" fmla="*/ 417907 w 5740887"/>
              <a:gd name="connsiteY1976" fmla="*/ 3795000 h 4314911"/>
              <a:gd name="connsiteX1977" fmla="*/ 461610 w 5740887"/>
              <a:gd name="connsiteY1977" fmla="*/ 3859725 h 4314911"/>
              <a:gd name="connsiteX1978" fmla="*/ 463814 w 5740887"/>
              <a:gd name="connsiteY1978" fmla="*/ 3862372 h 4314911"/>
              <a:gd name="connsiteX1979" fmla="*/ 465190 w 5740887"/>
              <a:gd name="connsiteY1979" fmla="*/ 3864454 h 4314911"/>
              <a:gd name="connsiteX1980" fmla="*/ 473412 w 5740887"/>
              <a:gd name="connsiteY1980" fmla="*/ 3873896 h 4314911"/>
              <a:gd name="connsiteX1981" fmla="*/ 476625 w 5740887"/>
              <a:gd name="connsiteY1981" fmla="*/ 3877754 h 4314911"/>
              <a:gd name="connsiteX1982" fmla="*/ 506776 w 5740887"/>
              <a:gd name="connsiteY1982" fmla="*/ 3949543 h 4314911"/>
              <a:gd name="connsiteX1983" fmla="*/ 510470 w 5740887"/>
              <a:gd name="connsiteY1983" fmla="*/ 3956803 h 4314911"/>
              <a:gd name="connsiteX1984" fmla="*/ 511593 w 5740887"/>
              <a:gd name="connsiteY1984" fmla="*/ 3959010 h 4314911"/>
              <a:gd name="connsiteX1985" fmla="*/ 510918 w 5740887"/>
              <a:gd name="connsiteY1985" fmla="*/ 3958466 h 4314911"/>
              <a:gd name="connsiteX1986" fmla="*/ 499123 w 5740887"/>
              <a:gd name="connsiteY1986" fmla="*/ 3947584 h 4314911"/>
              <a:gd name="connsiteX1987" fmla="*/ 437835 w 5740887"/>
              <a:gd name="connsiteY1987" fmla="*/ 3865872 h 4314911"/>
              <a:gd name="connsiteX1988" fmla="*/ 429509 w 5740887"/>
              <a:gd name="connsiteY1988" fmla="*/ 3848268 h 4314911"/>
              <a:gd name="connsiteX1989" fmla="*/ 1379950 w 5740887"/>
              <a:gd name="connsiteY1989" fmla="*/ 3780337 h 4314911"/>
              <a:gd name="connsiteX1990" fmla="*/ 1378281 w 5740887"/>
              <a:gd name="connsiteY1990" fmla="*/ 3870368 h 4314911"/>
              <a:gd name="connsiteX1991" fmla="*/ 1374679 w 5740887"/>
              <a:gd name="connsiteY1991" fmla="*/ 3887598 h 4314911"/>
              <a:gd name="connsiteX1992" fmla="*/ 1375627 w 5740887"/>
              <a:gd name="connsiteY1992" fmla="*/ 3882448 h 4314911"/>
              <a:gd name="connsiteX1993" fmla="*/ 1378393 w 5740887"/>
              <a:gd name="connsiteY1993" fmla="*/ 3808000 h 4314911"/>
              <a:gd name="connsiteX1994" fmla="*/ 1376566 w 5740887"/>
              <a:gd name="connsiteY1994" fmla="*/ 3788758 h 4314911"/>
              <a:gd name="connsiteX1995" fmla="*/ 664554 w 5740887"/>
              <a:gd name="connsiteY1995" fmla="*/ 3777260 h 4314911"/>
              <a:gd name="connsiteX1996" fmla="*/ 666311 w 5740887"/>
              <a:gd name="connsiteY1996" fmla="*/ 3780957 h 4314911"/>
              <a:gd name="connsiteX1997" fmla="*/ 665255 w 5740887"/>
              <a:gd name="connsiteY1997" fmla="*/ 3780514 h 4314911"/>
              <a:gd name="connsiteX1998" fmla="*/ 883884 w 5740887"/>
              <a:gd name="connsiteY1998" fmla="*/ 3775374 h 4314911"/>
              <a:gd name="connsiteX1999" fmla="*/ 884508 w 5740887"/>
              <a:gd name="connsiteY1999" fmla="*/ 3775778 h 4314911"/>
              <a:gd name="connsiteX2000" fmla="*/ 894964 w 5740887"/>
              <a:gd name="connsiteY2000" fmla="*/ 3775727 h 4314911"/>
              <a:gd name="connsiteX2001" fmla="*/ 893851 w 5740887"/>
              <a:gd name="connsiteY2001" fmla="*/ 3786332 h 4314911"/>
              <a:gd name="connsiteX2002" fmla="*/ 890004 w 5740887"/>
              <a:gd name="connsiteY2002" fmla="*/ 3807849 h 4314911"/>
              <a:gd name="connsiteX2003" fmla="*/ 888254 w 5740887"/>
              <a:gd name="connsiteY2003" fmla="*/ 3814910 h 4314911"/>
              <a:gd name="connsiteX2004" fmla="*/ 877460 w 5740887"/>
              <a:gd name="connsiteY2004" fmla="*/ 3815698 h 4314911"/>
              <a:gd name="connsiteX2005" fmla="*/ 883401 w 5740887"/>
              <a:gd name="connsiteY2005" fmla="*/ 3782491 h 4314911"/>
              <a:gd name="connsiteX2006" fmla="*/ 1071683 w 5740887"/>
              <a:gd name="connsiteY2006" fmla="*/ 3772336 h 4314911"/>
              <a:gd name="connsiteX2007" fmla="*/ 1077877 w 5740887"/>
              <a:gd name="connsiteY2007" fmla="*/ 3779127 h 4314911"/>
              <a:gd name="connsiteX2008" fmla="*/ 1074318 w 5740887"/>
              <a:gd name="connsiteY2008" fmla="*/ 3798031 h 4314911"/>
              <a:gd name="connsiteX2009" fmla="*/ 1061238 w 5740887"/>
              <a:gd name="connsiteY2009" fmla="*/ 3793897 h 4314911"/>
              <a:gd name="connsiteX2010" fmla="*/ 1064300 w 5740887"/>
              <a:gd name="connsiteY2010" fmla="*/ 3779678 h 4314911"/>
              <a:gd name="connsiteX2011" fmla="*/ 1064424 w 5740887"/>
              <a:gd name="connsiteY2011" fmla="*/ 3778458 h 4314911"/>
              <a:gd name="connsiteX2012" fmla="*/ 1065594 w 5740887"/>
              <a:gd name="connsiteY2012" fmla="*/ 3777723 h 4314911"/>
              <a:gd name="connsiteX2013" fmla="*/ 1065694 w 5740887"/>
              <a:gd name="connsiteY2013" fmla="*/ 3777660 h 4314911"/>
              <a:gd name="connsiteX2014" fmla="*/ 1065695 w 5740887"/>
              <a:gd name="connsiteY2014" fmla="*/ 3777659 h 4314911"/>
              <a:gd name="connsiteX2015" fmla="*/ 622155 w 5740887"/>
              <a:gd name="connsiteY2015" fmla="*/ 3772285 h 4314911"/>
              <a:gd name="connsiteX2016" fmla="*/ 627062 w 5740887"/>
              <a:gd name="connsiteY2016" fmla="*/ 3775571 h 4314911"/>
              <a:gd name="connsiteX2017" fmla="*/ 631492 w 5740887"/>
              <a:gd name="connsiteY2017" fmla="*/ 3777444 h 4314911"/>
              <a:gd name="connsiteX2018" fmla="*/ 655896 w 5740887"/>
              <a:gd name="connsiteY2018" fmla="*/ 3824183 h 4314911"/>
              <a:gd name="connsiteX2019" fmla="*/ 656675 w 5740887"/>
              <a:gd name="connsiteY2019" fmla="*/ 3825644 h 4314911"/>
              <a:gd name="connsiteX2020" fmla="*/ 673463 w 5740887"/>
              <a:gd name="connsiteY2020" fmla="*/ 3857378 h 4314911"/>
              <a:gd name="connsiteX2021" fmla="*/ 675376 w 5740887"/>
              <a:gd name="connsiteY2021" fmla="*/ 3866246 h 4314911"/>
              <a:gd name="connsiteX2022" fmla="*/ 676678 w 5740887"/>
              <a:gd name="connsiteY2022" fmla="*/ 3872280 h 4314911"/>
              <a:gd name="connsiteX2023" fmla="*/ 656079 w 5740887"/>
              <a:gd name="connsiteY2023" fmla="*/ 3865258 h 4314911"/>
              <a:gd name="connsiteX2024" fmla="*/ 640039 w 5740887"/>
              <a:gd name="connsiteY2024" fmla="*/ 3838703 h 4314911"/>
              <a:gd name="connsiteX2025" fmla="*/ 638870 w 5740887"/>
              <a:gd name="connsiteY2025" fmla="*/ 3836666 h 4314911"/>
              <a:gd name="connsiteX2026" fmla="*/ 633676 w 5740887"/>
              <a:gd name="connsiteY2026" fmla="*/ 3815952 h 4314911"/>
              <a:gd name="connsiteX2027" fmla="*/ 1324679 w 5740887"/>
              <a:gd name="connsiteY2027" fmla="*/ 3771571 h 4314911"/>
              <a:gd name="connsiteX2028" fmla="*/ 1328139 w 5740887"/>
              <a:gd name="connsiteY2028" fmla="*/ 3784182 h 4314911"/>
              <a:gd name="connsiteX2029" fmla="*/ 1328479 w 5740887"/>
              <a:gd name="connsiteY2029" fmla="*/ 3786931 h 4314911"/>
              <a:gd name="connsiteX2030" fmla="*/ 1327117 w 5740887"/>
              <a:gd name="connsiteY2030" fmla="*/ 3797766 h 4314911"/>
              <a:gd name="connsiteX2031" fmla="*/ 1324824 w 5740887"/>
              <a:gd name="connsiteY2031" fmla="*/ 3781715 h 4314911"/>
              <a:gd name="connsiteX2032" fmla="*/ 1323795 w 5740887"/>
              <a:gd name="connsiteY2032" fmla="*/ 3774509 h 4314911"/>
              <a:gd name="connsiteX2033" fmla="*/ 1323928 w 5740887"/>
              <a:gd name="connsiteY2033" fmla="*/ 3774215 h 4314911"/>
              <a:gd name="connsiteX2034" fmla="*/ 1323928 w 5740887"/>
              <a:gd name="connsiteY2034" fmla="*/ 3774214 h 4314911"/>
              <a:gd name="connsiteX2035" fmla="*/ 1324221 w 5740887"/>
              <a:gd name="connsiteY2035" fmla="*/ 3773185 h 4314911"/>
              <a:gd name="connsiteX2036" fmla="*/ 1436481 w 5740887"/>
              <a:gd name="connsiteY2036" fmla="*/ 3769758 h 4314911"/>
              <a:gd name="connsiteX2037" fmla="*/ 1435621 w 5740887"/>
              <a:gd name="connsiteY2037" fmla="*/ 3779856 h 4314911"/>
              <a:gd name="connsiteX2038" fmla="*/ 1434573 w 5740887"/>
              <a:gd name="connsiteY2038" fmla="*/ 3792169 h 4314911"/>
              <a:gd name="connsiteX2039" fmla="*/ 1433466 w 5740887"/>
              <a:gd name="connsiteY2039" fmla="*/ 3797079 h 4314911"/>
              <a:gd name="connsiteX2040" fmla="*/ 1429220 w 5740887"/>
              <a:gd name="connsiteY2040" fmla="*/ 3815916 h 4314911"/>
              <a:gd name="connsiteX2041" fmla="*/ 1430691 w 5740887"/>
              <a:gd name="connsiteY2041" fmla="*/ 3797379 h 4314911"/>
              <a:gd name="connsiteX2042" fmla="*/ 1258366 w 5740887"/>
              <a:gd name="connsiteY2042" fmla="*/ 3767685 h 4314911"/>
              <a:gd name="connsiteX2043" fmla="*/ 1280012 w 5740887"/>
              <a:gd name="connsiteY2043" fmla="*/ 3848077 h 4314911"/>
              <a:gd name="connsiteX2044" fmla="*/ 1278067 w 5740887"/>
              <a:gd name="connsiteY2044" fmla="*/ 3851266 h 4314911"/>
              <a:gd name="connsiteX2045" fmla="*/ 1258812 w 5740887"/>
              <a:gd name="connsiteY2045" fmla="*/ 3815556 h 4314911"/>
              <a:gd name="connsiteX2046" fmla="*/ 1256886 w 5740887"/>
              <a:gd name="connsiteY2046" fmla="*/ 3811984 h 4314911"/>
              <a:gd name="connsiteX2047" fmla="*/ 1253095 w 5740887"/>
              <a:gd name="connsiteY2047" fmla="*/ 3800148 h 4314911"/>
              <a:gd name="connsiteX2048" fmla="*/ 1247495 w 5740887"/>
              <a:gd name="connsiteY2048" fmla="*/ 3787118 h 4314911"/>
              <a:gd name="connsiteX2049" fmla="*/ 1253861 w 5740887"/>
              <a:gd name="connsiteY2049" fmla="*/ 3775738 h 4314911"/>
              <a:gd name="connsiteX2050" fmla="*/ 489257 w 5740887"/>
              <a:gd name="connsiteY2050" fmla="*/ 3767057 h 4314911"/>
              <a:gd name="connsiteX2051" fmla="*/ 535506 w 5740887"/>
              <a:gd name="connsiteY2051" fmla="*/ 3803309 h 4314911"/>
              <a:gd name="connsiteX2052" fmla="*/ 540058 w 5740887"/>
              <a:gd name="connsiteY2052" fmla="*/ 3817584 h 4314911"/>
              <a:gd name="connsiteX2053" fmla="*/ 552217 w 5740887"/>
              <a:gd name="connsiteY2053" fmla="*/ 3854145 h 4314911"/>
              <a:gd name="connsiteX2054" fmla="*/ 557931 w 5740887"/>
              <a:gd name="connsiteY2054" fmla="*/ 3871326 h 4314911"/>
              <a:gd name="connsiteX2055" fmla="*/ 556835 w 5740887"/>
              <a:gd name="connsiteY2055" fmla="*/ 3869897 h 4314911"/>
              <a:gd name="connsiteX2056" fmla="*/ 535073 w 5740887"/>
              <a:gd name="connsiteY2056" fmla="*/ 3839716 h 4314911"/>
              <a:gd name="connsiteX2057" fmla="*/ 1065715 w 5740887"/>
              <a:gd name="connsiteY2057" fmla="*/ 3765792 h 4314911"/>
              <a:gd name="connsiteX2058" fmla="*/ 1065894 w 5740887"/>
              <a:gd name="connsiteY2058" fmla="*/ 3765988 h 4314911"/>
              <a:gd name="connsiteX2059" fmla="*/ 1065677 w 5740887"/>
              <a:gd name="connsiteY2059" fmla="*/ 3766164 h 4314911"/>
              <a:gd name="connsiteX2060" fmla="*/ 1080657 w 5740887"/>
              <a:gd name="connsiteY2060" fmla="*/ 3764360 h 4314911"/>
              <a:gd name="connsiteX2061" fmla="*/ 1079969 w 5740887"/>
              <a:gd name="connsiteY2061" fmla="*/ 3768014 h 4314911"/>
              <a:gd name="connsiteX2062" fmla="*/ 1078433 w 5740887"/>
              <a:gd name="connsiteY2062" fmla="*/ 3766337 h 4314911"/>
              <a:gd name="connsiteX2063" fmla="*/ 1200585 w 5740887"/>
              <a:gd name="connsiteY2063" fmla="*/ 3759208 h 4314911"/>
              <a:gd name="connsiteX2064" fmla="*/ 1234275 w 5740887"/>
              <a:gd name="connsiteY2064" fmla="*/ 3795698 h 4314911"/>
              <a:gd name="connsiteX2065" fmla="*/ 1224113 w 5740887"/>
              <a:gd name="connsiteY2065" fmla="*/ 3812810 h 4314911"/>
              <a:gd name="connsiteX2066" fmla="*/ 1189536 w 5740887"/>
              <a:gd name="connsiteY2066" fmla="*/ 3755339 h 4314911"/>
              <a:gd name="connsiteX2067" fmla="*/ 1218626 w 5740887"/>
              <a:gd name="connsiteY2067" fmla="*/ 3822050 h 4314911"/>
              <a:gd name="connsiteX2068" fmla="*/ 1216207 w 5740887"/>
              <a:gd name="connsiteY2068" fmla="*/ 3826124 h 4314911"/>
              <a:gd name="connsiteX2069" fmla="*/ 1214863 w 5740887"/>
              <a:gd name="connsiteY2069" fmla="*/ 3827660 h 4314911"/>
              <a:gd name="connsiteX2070" fmla="*/ 1180487 w 5740887"/>
              <a:gd name="connsiteY2070" fmla="*/ 3793831 h 4314911"/>
              <a:gd name="connsiteX2071" fmla="*/ 1180276 w 5740887"/>
              <a:gd name="connsiteY2071" fmla="*/ 3793426 h 4314911"/>
              <a:gd name="connsiteX2072" fmla="*/ 1179820 w 5740887"/>
              <a:gd name="connsiteY2072" fmla="*/ 3793175 h 4314911"/>
              <a:gd name="connsiteX2073" fmla="*/ 1168236 w 5740887"/>
              <a:gd name="connsiteY2073" fmla="*/ 3781775 h 4314911"/>
              <a:gd name="connsiteX2074" fmla="*/ 589306 w 5740887"/>
              <a:gd name="connsiteY2074" fmla="*/ 3750289 h 4314911"/>
              <a:gd name="connsiteX2075" fmla="*/ 611707 w 5740887"/>
              <a:gd name="connsiteY2075" fmla="*/ 3765289 h 4314911"/>
              <a:gd name="connsiteX2076" fmla="*/ 623405 w 5740887"/>
              <a:gd name="connsiteY2076" fmla="*/ 3809714 h 4314911"/>
              <a:gd name="connsiteX2077" fmla="*/ 744837 w 5740887"/>
              <a:gd name="connsiteY2077" fmla="*/ 3749637 h 4314911"/>
              <a:gd name="connsiteX2078" fmla="*/ 755754 w 5740887"/>
              <a:gd name="connsiteY2078" fmla="*/ 3783705 h 4314911"/>
              <a:gd name="connsiteX2079" fmla="*/ 763711 w 5740887"/>
              <a:gd name="connsiteY2079" fmla="*/ 3811940 h 4314911"/>
              <a:gd name="connsiteX2080" fmla="*/ 754925 w 5740887"/>
              <a:gd name="connsiteY2080" fmla="*/ 3810362 h 4314911"/>
              <a:gd name="connsiteX2081" fmla="*/ 754539 w 5740887"/>
              <a:gd name="connsiteY2081" fmla="*/ 3807301 h 4314911"/>
              <a:gd name="connsiteX2082" fmla="*/ 198989 w 5740887"/>
              <a:gd name="connsiteY2082" fmla="*/ 3749233 h 4314911"/>
              <a:gd name="connsiteX2083" fmla="*/ 243607 w 5740887"/>
              <a:gd name="connsiteY2083" fmla="*/ 3833991 h 4314911"/>
              <a:gd name="connsiteX2084" fmla="*/ 299448 w 5740887"/>
              <a:gd name="connsiteY2084" fmla="*/ 3913631 h 4314911"/>
              <a:gd name="connsiteX2085" fmla="*/ 320528 w 5740887"/>
              <a:gd name="connsiteY2085" fmla="*/ 3936469 h 4314911"/>
              <a:gd name="connsiteX2086" fmla="*/ 330019 w 5740887"/>
              <a:gd name="connsiteY2086" fmla="*/ 3949114 h 4314911"/>
              <a:gd name="connsiteX2087" fmla="*/ 351694 w 5740887"/>
              <a:gd name="connsiteY2087" fmla="*/ 3970232 h 4314911"/>
              <a:gd name="connsiteX2088" fmla="*/ 353619 w 5740887"/>
              <a:gd name="connsiteY2088" fmla="*/ 3972317 h 4314911"/>
              <a:gd name="connsiteX2089" fmla="*/ 356437 w 5740887"/>
              <a:gd name="connsiteY2089" fmla="*/ 3975371 h 4314911"/>
              <a:gd name="connsiteX2090" fmla="*/ 358303 w 5740887"/>
              <a:gd name="connsiteY2090" fmla="*/ 3978466 h 4314911"/>
              <a:gd name="connsiteX2091" fmla="*/ 412439 w 5740887"/>
              <a:gd name="connsiteY2091" fmla="*/ 4047850 h 4314911"/>
              <a:gd name="connsiteX2092" fmla="*/ 429350 w 5740887"/>
              <a:gd name="connsiteY2092" fmla="*/ 4069524 h 4314911"/>
              <a:gd name="connsiteX2093" fmla="*/ 465146 w 5740887"/>
              <a:gd name="connsiteY2093" fmla="*/ 4103873 h 4314911"/>
              <a:gd name="connsiteX2094" fmla="*/ 478170 w 5740887"/>
              <a:gd name="connsiteY2094" fmla="*/ 4116371 h 4314911"/>
              <a:gd name="connsiteX2095" fmla="*/ 430179 w 5740887"/>
              <a:gd name="connsiteY2095" fmla="*/ 4083676 h 4314911"/>
              <a:gd name="connsiteX2096" fmla="*/ 349536 w 5740887"/>
              <a:gd name="connsiteY2096" fmla="*/ 4005150 h 4314911"/>
              <a:gd name="connsiteX2097" fmla="*/ 341491 w 5740887"/>
              <a:gd name="connsiteY2097" fmla="*/ 3994929 h 4314911"/>
              <a:gd name="connsiteX2098" fmla="*/ 287919 w 5740887"/>
              <a:gd name="connsiteY2098" fmla="*/ 3918627 h 4314911"/>
              <a:gd name="connsiteX2099" fmla="*/ 267641 w 5740887"/>
              <a:gd name="connsiteY2099" fmla="*/ 3886307 h 4314911"/>
              <a:gd name="connsiteX2100" fmla="*/ 205793 w 5740887"/>
              <a:gd name="connsiteY2100" fmla="*/ 3767324 h 4314911"/>
              <a:gd name="connsiteX2101" fmla="*/ 205781 w 5740887"/>
              <a:gd name="connsiteY2101" fmla="*/ 3767299 h 4314911"/>
              <a:gd name="connsiteX2102" fmla="*/ 200971 w 5740887"/>
              <a:gd name="connsiteY2102" fmla="*/ 3754506 h 4314911"/>
              <a:gd name="connsiteX2103" fmla="*/ 842145 w 5740887"/>
              <a:gd name="connsiteY2103" fmla="*/ 3748420 h 4314911"/>
              <a:gd name="connsiteX2104" fmla="*/ 844038 w 5740887"/>
              <a:gd name="connsiteY2104" fmla="*/ 3804363 h 4314911"/>
              <a:gd name="connsiteX2105" fmla="*/ 843205 w 5740887"/>
              <a:gd name="connsiteY2105" fmla="*/ 3818198 h 4314911"/>
              <a:gd name="connsiteX2106" fmla="*/ 833785 w 5740887"/>
              <a:gd name="connsiteY2106" fmla="*/ 3818886 h 4314911"/>
              <a:gd name="connsiteX2107" fmla="*/ 832648 w 5740887"/>
              <a:gd name="connsiteY2107" fmla="*/ 3809275 h 4314911"/>
              <a:gd name="connsiteX2108" fmla="*/ 833064 w 5740887"/>
              <a:gd name="connsiteY2108" fmla="*/ 3792151 h 4314911"/>
              <a:gd name="connsiteX2109" fmla="*/ 829160 w 5740887"/>
              <a:gd name="connsiteY2109" fmla="*/ 3765738 h 4314911"/>
              <a:gd name="connsiteX2110" fmla="*/ 828214 w 5740887"/>
              <a:gd name="connsiteY2110" fmla="*/ 3752333 h 4314911"/>
              <a:gd name="connsiteX2111" fmla="*/ 827760 w 5740887"/>
              <a:gd name="connsiteY2111" fmla="*/ 3749236 h 4314911"/>
              <a:gd name="connsiteX2112" fmla="*/ 860011 w 5740887"/>
              <a:gd name="connsiteY2112" fmla="*/ 3747406 h 4314911"/>
              <a:gd name="connsiteX2113" fmla="*/ 861935 w 5740887"/>
              <a:gd name="connsiteY2113" fmla="*/ 3764961 h 4314911"/>
              <a:gd name="connsiteX2114" fmla="*/ 862015 w 5740887"/>
              <a:gd name="connsiteY2114" fmla="*/ 3769958 h 4314911"/>
              <a:gd name="connsiteX2115" fmla="*/ 858285 w 5740887"/>
              <a:gd name="connsiteY2115" fmla="*/ 3817097 h 4314911"/>
              <a:gd name="connsiteX2116" fmla="*/ 853225 w 5740887"/>
              <a:gd name="connsiteY2116" fmla="*/ 3817467 h 4314911"/>
              <a:gd name="connsiteX2117" fmla="*/ 848147 w 5740887"/>
              <a:gd name="connsiteY2117" fmla="*/ 3817838 h 4314911"/>
              <a:gd name="connsiteX2118" fmla="*/ 849702 w 5740887"/>
              <a:gd name="connsiteY2118" fmla="*/ 3747991 h 4314911"/>
              <a:gd name="connsiteX2119" fmla="*/ 804890 w 5740887"/>
              <a:gd name="connsiteY2119" fmla="*/ 3747182 h 4314911"/>
              <a:gd name="connsiteX2120" fmla="*/ 818538 w 5740887"/>
              <a:gd name="connsiteY2120" fmla="*/ 3749759 h 4314911"/>
              <a:gd name="connsiteX2121" fmla="*/ 820089 w 5740887"/>
              <a:gd name="connsiteY2121" fmla="*/ 3749671 h 4314911"/>
              <a:gd name="connsiteX2122" fmla="*/ 820697 w 5740887"/>
              <a:gd name="connsiteY2122" fmla="*/ 3753920 h 4314911"/>
              <a:gd name="connsiteX2123" fmla="*/ 825325 w 5740887"/>
              <a:gd name="connsiteY2123" fmla="*/ 3819503 h 4314911"/>
              <a:gd name="connsiteX2124" fmla="*/ 814083 w 5740887"/>
              <a:gd name="connsiteY2124" fmla="*/ 3820324 h 4314911"/>
              <a:gd name="connsiteX2125" fmla="*/ 810480 w 5740887"/>
              <a:gd name="connsiteY2125" fmla="*/ 3776579 h 4314911"/>
              <a:gd name="connsiteX2126" fmla="*/ 805109 w 5740887"/>
              <a:gd name="connsiteY2126" fmla="*/ 3749273 h 4314911"/>
              <a:gd name="connsiteX2127" fmla="*/ 615371 w 5740887"/>
              <a:gd name="connsiteY2127" fmla="*/ 3746570 h 4314911"/>
              <a:gd name="connsiteX2128" fmla="*/ 622367 w 5740887"/>
              <a:gd name="connsiteY2128" fmla="*/ 3759968 h 4314911"/>
              <a:gd name="connsiteX2129" fmla="*/ 619994 w 5740887"/>
              <a:gd name="connsiteY2129" fmla="*/ 3758386 h 4314911"/>
              <a:gd name="connsiteX2130" fmla="*/ 618167 w 5740887"/>
              <a:gd name="connsiteY2130" fmla="*/ 3757167 h 4314911"/>
              <a:gd name="connsiteX2131" fmla="*/ 877408 w 5740887"/>
              <a:gd name="connsiteY2131" fmla="*/ 3746419 h 4314911"/>
              <a:gd name="connsiteX2132" fmla="*/ 871182 w 5740887"/>
              <a:gd name="connsiteY2132" fmla="*/ 3816156 h 4314911"/>
              <a:gd name="connsiteX2133" fmla="*/ 870193 w 5740887"/>
              <a:gd name="connsiteY2133" fmla="*/ 3816228 h 4314911"/>
              <a:gd name="connsiteX2134" fmla="*/ 869412 w 5740887"/>
              <a:gd name="connsiteY2134" fmla="*/ 3764916 h 4314911"/>
              <a:gd name="connsiteX2135" fmla="*/ 869102 w 5740887"/>
              <a:gd name="connsiteY2135" fmla="*/ 3762070 h 4314911"/>
              <a:gd name="connsiteX2136" fmla="*/ 869985 w 5740887"/>
              <a:gd name="connsiteY2136" fmla="*/ 3746840 h 4314911"/>
              <a:gd name="connsiteX2137" fmla="*/ 898162 w 5740887"/>
              <a:gd name="connsiteY2137" fmla="*/ 3745241 h 4314911"/>
              <a:gd name="connsiteX2138" fmla="*/ 896458 w 5740887"/>
              <a:gd name="connsiteY2138" fmla="*/ 3761483 h 4314911"/>
              <a:gd name="connsiteX2139" fmla="*/ 884451 w 5740887"/>
              <a:gd name="connsiteY2139" fmla="*/ 3766996 h 4314911"/>
              <a:gd name="connsiteX2140" fmla="*/ 885877 w 5740887"/>
              <a:gd name="connsiteY2140" fmla="*/ 3745938 h 4314911"/>
              <a:gd name="connsiteX2141" fmla="*/ 785624 w 5740887"/>
              <a:gd name="connsiteY2141" fmla="*/ 3743543 h 4314911"/>
              <a:gd name="connsiteX2142" fmla="*/ 796539 w 5740887"/>
              <a:gd name="connsiteY2142" fmla="*/ 3745604 h 4314911"/>
              <a:gd name="connsiteX2143" fmla="*/ 803121 w 5740887"/>
              <a:gd name="connsiteY2143" fmla="*/ 3797651 h 4314911"/>
              <a:gd name="connsiteX2144" fmla="*/ 805259 w 5740887"/>
              <a:gd name="connsiteY2144" fmla="*/ 3819405 h 4314911"/>
              <a:gd name="connsiteX2145" fmla="*/ 797663 w 5740887"/>
              <a:gd name="connsiteY2145" fmla="*/ 3818040 h 4314911"/>
              <a:gd name="connsiteX2146" fmla="*/ 794608 w 5740887"/>
              <a:gd name="connsiteY2146" fmla="*/ 3817491 h 4314911"/>
              <a:gd name="connsiteX2147" fmla="*/ 387457 w 5740887"/>
              <a:gd name="connsiteY2147" fmla="*/ 3741925 h 4314911"/>
              <a:gd name="connsiteX2148" fmla="*/ 389367 w 5740887"/>
              <a:gd name="connsiteY2148" fmla="*/ 3745518 h 4314911"/>
              <a:gd name="connsiteX2149" fmla="*/ 392395 w 5740887"/>
              <a:gd name="connsiteY2149" fmla="*/ 3752373 h 4314911"/>
              <a:gd name="connsiteX2150" fmla="*/ 391006 w 5740887"/>
              <a:gd name="connsiteY2150" fmla="*/ 3750901 h 4314911"/>
              <a:gd name="connsiteX2151" fmla="*/ 291810 w 5740887"/>
              <a:gd name="connsiteY2151" fmla="*/ 3741488 h 4314911"/>
              <a:gd name="connsiteX2152" fmla="*/ 348292 w 5740887"/>
              <a:gd name="connsiteY2152" fmla="*/ 3820444 h 4314911"/>
              <a:gd name="connsiteX2153" fmla="*/ 367381 w 5740887"/>
              <a:gd name="connsiteY2153" fmla="*/ 3840885 h 4314911"/>
              <a:gd name="connsiteX2154" fmla="*/ 373923 w 5740887"/>
              <a:gd name="connsiteY2154" fmla="*/ 3851941 h 4314911"/>
              <a:gd name="connsiteX2155" fmla="*/ 381014 w 5740887"/>
              <a:gd name="connsiteY2155" fmla="*/ 3861134 h 4314911"/>
              <a:gd name="connsiteX2156" fmla="*/ 387259 w 5740887"/>
              <a:gd name="connsiteY2156" fmla="*/ 3875627 h 4314911"/>
              <a:gd name="connsiteX2157" fmla="*/ 388572 w 5740887"/>
              <a:gd name="connsiteY2157" fmla="*/ 3878674 h 4314911"/>
              <a:gd name="connsiteX2158" fmla="*/ 395817 w 5740887"/>
              <a:gd name="connsiteY2158" fmla="*/ 3892043 h 4314911"/>
              <a:gd name="connsiteX2159" fmla="*/ 428265 w 5740887"/>
              <a:gd name="connsiteY2159" fmla="*/ 3951923 h 4314911"/>
              <a:gd name="connsiteX2160" fmla="*/ 369151 w 5740887"/>
              <a:gd name="connsiteY2160" fmla="*/ 3886907 h 4314911"/>
              <a:gd name="connsiteX2161" fmla="*/ 369074 w 5740887"/>
              <a:gd name="connsiteY2161" fmla="*/ 3886820 h 4314911"/>
              <a:gd name="connsiteX2162" fmla="*/ 336651 w 5740887"/>
              <a:gd name="connsiteY2162" fmla="*/ 3839637 h 4314911"/>
              <a:gd name="connsiteX2163" fmla="*/ 293716 w 5740887"/>
              <a:gd name="connsiteY2163" fmla="*/ 3746792 h 4314911"/>
              <a:gd name="connsiteX2164" fmla="*/ 749086 w 5740887"/>
              <a:gd name="connsiteY2164" fmla="*/ 3736642 h 4314911"/>
              <a:gd name="connsiteX2165" fmla="*/ 769621 w 5740887"/>
              <a:gd name="connsiteY2165" fmla="*/ 3740521 h 4314911"/>
              <a:gd name="connsiteX2166" fmla="*/ 774570 w 5740887"/>
              <a:gd name="connsiteY2166" fmla="*/ 3757839 h 4314911"/>
              <a:gd name="connsiteX2167" fmla="*/ 783947 w 5740887"/>
              <a:gd name="connsiteY2167" fmla="*/ 3805425 h 4314911"/>
              <a:gd name="connsiteX2168" fmla="*/ 785437 w 5740887"/>
              <a:gd name="connsiteY2168" fmla="*/ 3815844 h 4314911"/>
              <a:gd name="connsiteX2169" fmla="*/ 771290 w 5740887"/>
              <a:gd name="connsiteY2169" fmla="*/ 3813302 h 4314911"/>
              <a:gd name="connsiteX2170" fmla="*/ 769327 w 5740887"/>
              <a:gd name="connsiteY2170" fmla="*/ 3803303 h 4314911"/>
              <a:gd name="connsiteX2171" fmla="*/ 761456 w 5740887"/>
              <a:gd name="connsiteY2171" fmla="*/ 3778863 h 4314911"/>
              <a:gd name="connsiteX2172" fmla="*/ 750913 w 5740887"/>
              <a:gd name="connsiteY2172" fmla="*/ 3741801 h 4314911"/>
              <a:gd name="connsiteX2173" fmla="*/ 568307 w 5740887"/>
              <a:gd name="connsiteY2173" fmla="*/ 3736227 h 4314911"/>
              <a:gd name="connsiteX2174" fmla="*/ 576029 w 5740887"/>
              <a:gd name="connsiteY2174" fmla="*/ 3741398 h 4314911"/>
              <a:gd name="connsiteX2175" fmla="*/ 577265 w 5740887"/>
              <a:gd name="connsiteY2175" fmla="*/ 3743813 h 4314911"/>
              <a:gd name="connsiteX2176" fmla="*/ 630039 w 5740887"/>
              <a:gd name="connsiteY2176" fmla="*/ 3835774 h 4314911"/>
              <a:gd name="connsiteX2177" fmla="*/ 630510 w 5740887"/>
              <a:gd name="connsiteY2177" fmla="*/ 3837652 h 4314911"/>
              <a:gd name="connsiteX2178" fmla="*/ 634758 w 5740887"/>
              <a:gd name="connsiteY2178" fmla="*/ 3854608 h 4314911"/>
              <a:gd name="connsiteX2179" fmla="*/ 607145 w 5740887"/>
              <a:gd name="connsiteY2179" fmla="*/ 3839145 h 4314911"/>
              <a:gd name="connsiteX2180" fmla="*/ 596255 w 5740887"/>
              <a:gd name="connsiteY2180" fmla="*/ 3821752 h 4314911"/>
              <a:gd name="connsiteX2181" fmla="*/ 590745 w 5740887"/>
              <a:gd name="connsiteY2181" fmla="*/ 3812340 h 4314911"/>
              <a:gd name="connsiteX2182" fmla="*/ 1273382 w 5740887"/>
              <a:gd name="connsiteY2182" fmla="*/ 3735423 h 4314911"/>
              <a:gd name="connsiteX2183" fmla="*/ 1290288 w 5740887"/>
              <a:gd name="connsiteY2183" fmla="*/ 3815391 h 4314911"/>
              <a:gd name="connsiteX2184" fmla="*/ 1265490 w 5740887"/>
              <a:gd name="connsiteY2184" fmla="*/ 3755922 h 4314911"/>
              <a:gd name="connsiteX2185" fmla="*/ 1265206 w 5740887"/>
              <a:gd name="connsiteY2185" fmla="*/ 3755457 h 4314911"/>
              <a:gd name="connsiteX2186" fmla="*/ 1267728 w 5740887"/>
              <a:gd name="connsiteY2186" fmla="*/ 3750948 h 4314911"/>
              <a:gd name="connsiteX2187" fmla="*/ 1268095 w 5740887"/>
              <a:gd name="connsiteY2187" fmla="*/ 3750292 h 4314911"/>
              <a:gd name="connsiteX2188" fmla="*/ 1647791 w 5740887"/>
              <a:gd name="connsiteY2188" fmla="*/ 3733422 h 4314911"/>
              <a:gd name="connsiteX2189" fmla="*/ 1623579 w 5740887"/>
              <a:gd name="connsiteY2189" fmla="*/ 3805698 h 4314911"/>
              <a:gd name="connsiteX2190" fmla="*/ 1620494 w 5740887"/>
              <a:gd name="connsiteY2190" fmla="*/ 3811840 h 4314911"/>
              <a:gd name="connsiteX2191" fmla="*/ 1166985 w 5740887"/>
              <a:gd name="connsiteY2191" fmla="*/ 3733012 h 4314911"/>
              <a:gd name="connsiteX2192" fmla="*/ 1171606 w 5740887"/>
              <a:gd name="connsiteY2192" fmla="*/ 3739790 h 4314911"/>
              <a:gd name="connsiteX2193" fmla="*/ 1184247 w 5740887"/>
              <a:gd name="connsiteY2193" fmla="*/ 3748374 h 4314911"/>
              <a:gd name="connsiteX2194" fmla="*/ 1180601 w 5740887"/>
              <a:gd name="connsiteY2194" fmla="*/ 3754629 h 4314911"/>
              <a:gd name="connsiteX2195" fmla="*/ 1163284 w 5740887"/>
              <a:gd name="connsiteY2195" fmla="*/ 3774668 h 4314911"/>
              <a:gd name="connsiteX2196" fmla="*/ 1165360 w 5740887"/>
              <a:gd name="connsiteY2196" fmla="*/ 3765032 h 4314911"/>
              <a:gd name="connsiteX2197" fmla="*/ 1165362 w 5740887"/>
              <a:gd name="connsiteY2197" fmla="*/ 3764978 h 4314911"/>
              <a:gd name="connsiteX2198" fmla="*/ 1069491 w 5740887"/>
              <a:gd name="connsiteY2198" fmla="*/ 3732170 h 4314911"/>
              <a:gd name="connsiteX2199" fmla="*/ 1085083 w 5740887"/>
              <a:gd name="connsiteY2199" fmla="*/ 3740854 h 4314911"/>
              <a:gd name="connsiteX2200" fmla="*/ 1082956 w 5740887"/>
              <a:gd name="connsiteY2200" fmla="*/ 3752154 h 4314911"/>
              <a:gd name="connsiteX2201" fmla="*/ 1072906 w 5740887"/>
              <a:gd name="connsiteY2201" fmla="*/ 3760302 h 4314911"/>
              <a:gd name="connsiteX2202" fmla="*/ 1067309 w 5740887"/>
              <a:gd name="connsiteY2202" fmla="*/ 3754191 h 4314911"/>
              <a:gd name="connsiteX2203" fmla="*/ 1068794 w 5740887"/>
              <a:gd name="connsiteY2203" fmla="*/ 3746680 h 4314911"/>
              <a:gd name="connsiteX2204" fmla="*/ 1336414 w 5740887"/>
              <a:gd name="connsiteY2204" fmla="*/ 3730287 h 4314911"/>
              <a:gd name="connsiteX2205" fmla="*/ 1338893 w 5740887"/>
              <a:gd name="connsiteY2205" fmla="*/ 3742123 h 4314911"/>
              <a:gd name="connsiteX2206" fmla="*/ 1340084 w 5740887"/>
              <a:gd name="connsiteY2206" fmla="*/ 3756198 h 4314911"/>
              <a:gd name="connsiteX2207" fmla="*/ 1336975 w 5740887"/>
              <a:gd name="connsiteY2207" fmla="*/ 3778101 h 4314911"/>
              <a:gd name="connsiteX2208" fmla="*/ 1336066 w 5740887"/>
              <a:gd name="connsiteY2208" fmla="*/ 3770152 h 4314911"/>
              <a:gd name="connsiteX2209" fmla="*/ 1332913 w 5740887"/>
              <a:gd name="connsiteY2209" fmla="*/ 3742606 h 4314911"/>
              <a:gd name="connsiteX2210" fmla="*/ 1334715 w 5740887"/>
              <a:gd name="connsiteY2210" fmla="*/ 3736263 h 4314911"/>
              <a:gd name="connsiteX2211" fmla="*/ 1023946 w 5740887"/>
              <a:gd name="connsiteY2211" fmla="*/ 3729928 h 4314911"/>
              <a:gd name="connsiteX2212" fmla="*/ 1042253 w 5740887"/>
              <a:gd name="connsiteY2212" fmla="*/ 3740065 h 4314911"/>
              <a:gd name="connsiteX2213" fmla="*/ 1058881 w 5740887"/>
              <a:gd name="connsiteY2213" fmla="*/ 3758298 h 4314911"/>
              <a:gd name="connsiteX2214" fmla="*/ 1055751 w 5740887"/>
              <a:gd name="connsiteY2214" fmla="*/ 3774213 h 4314911"/>
              <a:gd name="connsiteX2215" fmla="*/ 1043978 w 5740887"/>
              <a:gd name="connsiteY2215" fmla="*/ 3783758 h 4314911"/>
              <a:gd name="connsiteX2216" fmla="*/ 1038648 w 5740887"/>
              <a:gd name="connsiteY2216" fmla="*/ 3786760 h 4314911"/>
              <a:gd name="connsiteX2217" fmla="*/ 1034045 w 5740887"/>
              <a:gd name="connsiteY2217" fmla="*/ 3785306 h 4314911"/>
              <a:gd name="connsiteX2218" fmla="*/ 1019388 w 5740887"/>
              <a:gd name="connsiteY2218" fmla="*/ 3780674 h 4314911"/>
              <a:gd name="connsiteX2219" fmla="*/ 1020804 w 5740887"/>
              <a:gd name="connsiteY2219" fmla="*/ 3773209 h 4314911"/>
              <a:gd name="connsiteX2220" fmla="*/ 1021345 w 5740887"/>
              <a:gd name="connsiteY2220" fmla="*/ 3751730 h 4314911"/>
              <a:gd name="connsiteX2221" fmla="*/ 1279106 w 5740887"/>
              <a:gd name="connsiteY2221" fmla="*/ 3728800 h 4314911"/>
              <a:gd name="connsiteX2222" fmla="*/ 1301705 w 5740887"/>
              <a:gd name="connsiteY2222" fmla="*/ 3787942 h 4314911"/>
              <a:gd name="connsiteX2223" fmla="*/ 1303825 w 5740887"/>
              <a:gd name="connsiteY2223" fmla="*/ 3800052 h 4314911"/>
              <a:gd name="connsiteX2224" fmla="*/ 1297693 w 5740887"/>
              <a:gd name="connsiteY2224" fmla="*/ 3815647 h 4314911"/>
              <a:gd name="connsiteX2225" fmla="*/ 1293572 w 5740887"/>
              <a:gd name="connsiteY2225" fmla="*/ 3796392 h 4314911"/>
              <a:gd name="connsiteX2226" fmla="*/ 1450157 w 5740887"/>
              <a:gd name="connsiteY2226" fmla="*/ 3727799 h 4314911"/>
              <a:gd name="connsiteX2227" fmla="*/ 1447278 w 5740887"/>
              <a:gd name="connsiteY2227" fmla="*/ 3775560 h 4314911"/>
              <a:gd name="connsiteX2228" fmla="*/ 1447274 w 5740887"/>
              <a:gd name="connsiteY2228" fmla="*/ 3775606 h 4314911"/>
              <a:gd name="connsiteX2229" fmla="*/ 1445213 w 5740887"/>
              <a:gd name="connsiteY2229" fmla="*/ 3784526 h 4314911"/>
              <a:gd name="connsiteX2230" fmla="*/ 1449402 w 5740887"/>
              <a:gd name="connsiteY2230" fmla="*/ 3736460 h 4314911"/>
              <a:gd name="connsiteX2231" fmla="*/ 1547605 w 5740887"/>
              <a:gd name="connsiteY2231" fmla="*/ 3726658 h 4314911"/>
              <a:gd name="connsiteX2232" fmla="*/ 1528672 w 5740887"/>
              <a:gd name="connsiteY2232" fmla="*/ 3804915 h 4314911"/>
              <a:gd name="connsiteX2233" fmla="*/ 1526405 w 5740887"/>
              <a:gd name="connsiteY2233" fmla="*/ 3814285 h 4314911"/>
              <a:gd name="connsiteX2234" fmla="*/ 1525364 w 5740887"/>
              <a:gd name="connsiteY2234" fmla="*/ 3816588 h 4314911"/>
              <a:gd name="connsiteX2235" fmla="*/ 713254 w 5740887"/>
              <a:gd name="connsiteY2235" fmla="*/ 3725335 h 4314911"/>
              <a:gd name="connsiteX2236" fmla="*/ 732631 w 5740887"/>
              <a:gd name="connsiteY2236" fmla="*/ 3733534 h 4314911"/>
              <a:gd name="connsiteX2237" fmla="*/ 733818 w 5740887"/>
              <a:gd name="connsiteY2237" fmla="*/ 3733758 h 4314911"/>
              <a:gd name="connsiteX2238" fmla="*/ 746451 w 5740887"/>
              <a:gd name="connsiteY2238" fmla="*/ 3808530 h 4314911"/>
              <a:gd name="connsiteX2239" fmla="*/ 746492 w 5740887"/>
              <a:gd name="connsiteY2239" fmla="*/ 3808847 h 4314911"/>
              <a:gd name="connsiteX2240" fmla="*/ 743444 w 5740887"/>
              <a:gd name="connsiteY2240" fmla="*/ 3808299 h 4314911"/>
              <a:gd name="connsiteX2241" fmla="*/ 734868 w 5740887"/>
              <a:gd name="connsiteY2241" fmla="*/ 3782079 h 4314911"/>
              <a:gd name="connsiteX2242" fmla="*/ 719039 w 5740887"/>
              <a:gd name="connsiteY2242" fmla="*/ 3741192 h 4314911"/>
              <a:gd name="connsiteX2243" fmla="*/ 713848 w 5740887"/>
              <a:gd name="connsiteY2243" fmla="*/ 3726770 h 4314911"/>
              <a:gd name="connsiteX2244" fmla="*/ 1209521 w 5740887"/>
              <a:gd name="connsiteY2244" fmla="*/ 3722060 h 4314911"/>
              <a:gd name="connsiteX2245" fmla="*/ 1230368 w 5740887"/>
              <a:gd name="connsiteY2245" fmla="*/ 3777940 h 4314911"/>
              <a:gd name="connsiteX2246" fmla="*/ 1205151 w 5740887"/>
              <a:gd name="connsiteY2246" fmla="*/ 3749180 h 4314911"/>
              <a:gd name="connsiteX2247" fmla="*/ 1198694 w 5740887"/>
              <a:gd name="connsiteY2247" fmla="*/ 3741816 h 4314911"/>
              <a:gd name="connsiteX2248" fmla="*/ 1004743 w 5740887"/>
              <a:gd name="connsiteY2248" fmla="*/ 3719294 h 4314911"/>
              <a:gd name="connsiteX2249" fmla="*/ 1014455 w 5740887"/>
              <a:gd name="connsiteY2249" fmla="*/ 3724672 h 4314911"/>
              <a:gd name="connsiteX2250" fmla="*/ 1013644 w 5740887"/>
              <a:gd name="connsiteY2250" fmla="*/ 3752576 h 4314911"/>
              <a:gd name="connsiteX2251" fmla="*/ 1010753 w 5740887"/>
              <a:gd name="connsiteY2251" fmla="*/ 3777946 h 4314911"/>
              <a:gd name="connsiteX2252" fmla="*/ 1002424 w 5740887"/>
              <a:gd name="connsiteY2252" fmla="*/ 3775314 h 4314911"/>
              <a:gd name="connsiteX2253" fmla="*/ 996497 w 5740887"/>
              <a:gd name="connsiteY2253" fmla="*/ 3773442 h 4314911"/>
              <a:gd name="connsiteX2254" fmla="*/ 987816 w 5740887"/>
              <a:gd name="connsiteY2254" fmla="*/ 3772412 h 4314911"/>
              <a:gd name="connsiteX2255" fmla="*/ 984003 w 5740887"/>
              <a:gd name="connsiteY2255" fmla="*/ 3771960 h 4314911"/>
              <a:gd name="connsiteX2256" fmla="*/ 985973 w 5740887"/>
              <a:gd name="connsiteY2256" fmla="*/ 3763047 h 4314911"/>
              <a:gd name="connsiteX2257" fmla="*/ 991790 w 5740887"/>
              <a:gd name="connsiteY2257" fmla="*/ 3736727 h 4314911"/>
              <a:gd name="connsiteX2258" fmla="*/ 991790 w 5740887"/>
              <a:gd name="connsiteY2258" fmla="*/ 3736719 h 4314911"/>
              <a:gd name="connsiteX2259" fmla="*/ 992097 w 5740887"/>
              <a:gd name="connsiteY2259" fmla="*/ 3731117 h 4314911"/>
              <a:gd name="connsiteX2260" fmla="*/ 992389 w 5740887"/>
              <a:gd name="connsiteY2260" fmla="*/ 3725790 h 4314911"/>
              <a:gd name="connsiteX2261" fmla="*/ 999168 w 5740887"/>
              <a:gd name="connsiteY2261" fmla="*/ 3722225 h 4314911"/>
              <a:gd name="connsiteX2262" fmla="*/ 696017 w 5740887"/>
              <a:gd name="connsiteY2262" fmla="*/ 3718040 h 4314911"/>
              <a:gd name="connsiteX2263" fmla="*/ 705051 w 5740887"/>
              <a:gd name="connsiteY2263" fmla="*/ 3721863 h 4314911"/>
              <a:gd name="connsiteX2264" fmla="*/ 729573 w 5740887"/>
              <a:gd name="connsiteY2264" fmla="*/ 3787901 h 4314911"/>
              <a:gd name="connsiteX2265" fmla="*/ 736417 w 5740887"/>
              <a:gd name="connsiteY2265" fmla="*/ 3807037 h 4314911"/>
              <a:gd name="connsiteX2266" fmla="*/ 722444 w 5740887"/>
              <a:gd name="connsiteY2266" fmla="*/ 3804526 h 4314911"/>
              <a:gd name="connsiteX2267" fmla="*/ 714345 w 5740887"/>
              <a:gd name="connsiteY2267" fmla="*/ 3801126 h 4314911"/>
              <a:gd name="connsiteX2268" fmla="*/ 712404 w 5740887"/>
              <a:gd name="connsiteY2268" fmla="*/ 3796642 h 4314911"/>
              <a:gd name="connsiteX2269" fmla="*/ 706816 w 5740887"/>
              <a:gd name="connsiteY2269" fmla="*/ 3782719 h 4314911"/>
              <a:gd name="connsiteX2270" fmla="*/ 696754 w 5740887"/>
              <a:gd name="connsiteY2270" fmla="*/ 3720703 h 4314911"/>
              <a:gd name="connsiteX2271" fmla="*/ 1376716 w 5740887"/>
              <a:gd name="connsiteY2271" fmla="*/ 3716378 h 4314911"/>
              <a:gd name="connsiteX2272" fmla="*/ 1378216 w 5740887"/>
              <a:gd name="connsiteY2272" fmla="*/ 3725004 h 4314911"/>
              <a:gd name="connsiteX2273" fmla="*/ 1379904 w 5740887"/>
              <a:gd name="connsiteY2273" fmla="*/ 3746917 h 4314911"/>
              <a:gd name="connsiteX2274" fmla="*/ 1374246 w 5740887"/>
              <a:gd name="connsiteY2274" fmla="*/ 3764309 h 4314911"/>
              <a:gd name="connsiteX2275" fmla="*/ 1372493 w 5740887"/>
              <a:gd name="connsiteY2275" fmla="*/ 3745851 h 4314911"/>
              <a:gd name="connsiteX2276" fmla="*/ 1373324 w 5740887"/>
              <a:gd name="connsiteY2276" fmla="*/ 3742329 h 4314911"/>
              <a:gd name="connsiteX2277" fmla="*/ 1374127 w 5740887"/>
              <a:gd name="connsiteY2277" fmla="*/ 3738927 h 4314911"/>
              <a:gd name="connsiteX2278" fmla="*/ 1024589 w 5740887"/>
              <a:gd name="connsiteY2278" fmla="*/ 3714535 h 4314911"/>
              <a:gd name="connsiteX2279" fmla="*/ 1052503 w 5740887"/>
              <a:gd name="connsiteY2279" fmla="*/ 3722708 h 4314911"/>
              <a:gd name="connsiteX2280" fmla="*/ 1062069 w 5740887"/>
              <a:gd name="connsiteY2280" fmla="*/ 3728036 h 4314911"/>
              <a:gd name="connsiteX2281" fmla="*/ 1060208 w 5740887"/>
              <a:gd name="connsiteY2281" fmla="*/ 3746439 h 4314911"/>
              <a:gd name="connsiteX2282" fmla="*/ 1048182 w 5740887"/>
              <a:gd name="connsiteY2282" fmla="*/ 3733308 h 4314911"/>
              <a:gd name="connsiteX2283" fmla="*/ 1046804 w 5740887"/>
              <a:gd name="connsiteY2283" fmla="*/ 3732342 h 4314911"/>
              <a:gd name="connsiteX2284" fmla="*/ 1024612 w 5740887"/>
              <a:gd name="connsiteY2284" fmla="*/ 3720028 h 4314911"/>
              <a:gd name="connsiteX2285" fmla="*/ 1014765 w 5740887"/>
              <a:gd name="connsiteY2285" fmla="*/ 3714024 h 4314911"/>
              <a:gd name="connsiteX2286" fmla="*/ 1014750 w 5740887"/>
              <a:gd name="connsiteY2286" fmla="*/ 3714556 h 4314911"/>
              <a:gd name="connsiteX2287" fmla="*/ 1014371 w 5740887"/>
              <a:gd name="connsiteY2287" fmla="*/ 3714346 h 4314911"/>
              <a:gd name="connsiteX2288" fmla="*/ 1014265 w 5740887"/>
              <a:gd name="connsiteY2288" fmla="*/ 3714287 h 4314911"/>
              <a:gd name="connsiteX2289" fmla="*/ 1014288 w 5740887"/>
              <a:gd name="connsiteY2289" fmla="*/ 3714275 h 4314911"/>
              <a:gd name="connsiteX2290" fmla="*/ 993098 w 5740887"/>
              <a:gd name="connsiteY2290" fmla="*/ 3712846 h 4314911"/>
              <a:gd name="connsiteX2291" fmla="*/ 997308 w 5740887"/>
              <a:gd name="connsiteY2291" fmla="*/ 3715177 h 4314911"/>
              <a:gd name="connsiteX2292" fmla="*/ 992858 w 5740887"/>
              <a:gd name="connsiteY2292" fmla="*/ 3717221 h 4314911"/>
              <a:gd name="connsiteX2293" fmla="*/ 561399 w 5740887"/>
              <a:gd name="connsiteY2293" fmla="*/ 3712791 h 4314911"/>
              <a:gd name="connsiteX2294" fmla="*/ 566458 w 5740887"/>
              <a:gd name="connsiteY2294" fmla="*/ 3722683 h 4314911"/>
              <a:gd name="connsiteX2295" fmla="*/ 563790 w 5740887"/>
              <a:gd name="connsiteY2295" fmla="*/ 3720904 h 4314911"/>
              <a:gd name="connsiteX2296" fmla="*/ 1356555 w 5740887"/>
              <a:gd name="connsiteY2296" fmla="*/ 3712377 h 4314911"/>
              <a:gd name="connsiteX2297" fmla="*/ 1357553 w 5740887"/>
              <a:gd name="connsiteY2297" fmla="*/ 3715757 h 4314911"/>
              <a:gd name="connsiteX2298" fmla="*/ 1356954 w 5740887"/>
              <a:gd name="connsiteY2298" fmla="*/ 3719383 h 4314911"/>
              <a:gd name="connsiteX2299" fmla="*/ 1356921 w 5740887"/>
              <a:gd name="connsiteY2299" fmla="*/ 3718810 h 4314911"/>
              <a:gd name="connsiteX2300" fmla="*/ 674762 w 5740887"/>
              <a:gd name="connsiteY2300" fmla="*/ 3709046 h 4314911"/>
              <a:gd name="connsiteX2301" fmla="*/ 686710 w 5740887"/>
              <a:gd name="connsiteY2301" fmla="*/ 3714102 h 4314911"/>
              <a:gd name="connsiteX2302" fmla="*/ 688884 w 5740887"/>
              <a:gd name="connsiteY2302" fmla="*/ 3721962 h 4314911"/>
              <a:gd name="connsiteX2303" fmla="*/ 692060 w 5740887"/>
              <a:gd name="connsiteY2303" fmla="*/ 3741540 h 4314911"/>
              <a:gd name="connsiteX2304" fmla="*/ 693777 w 5740887"/>
              <a:gd name="connsiteY2304" fmla="*/ 3752123 h 4314911"/>
              <a:gd name="connsiteX2305" fmla="*/ 530238 w 5740887"/>
              <a:gd name="connsiteY2305" fmla="*/ 3708645 h 4314911"/>
              <a:gd name="connsiteX2306" fmla="*/ 538005 w 5740887"/>
              <a:gd name="connsiteY2306" fmla="*/ 3715936 h 4314911"/>
              <a:gd name="connsiteX2307" fmla="*/ 556884 w 5740887"/>
              <a:gd name="connsiteY2307" fmla="*/ 3728578 h 4314911"/>
              <a:gd name="connsiteX2308" fmla="*/ 564729 w 5740887"/>
              <a:gd name="connsiteY2308" fmla="*/ 3755260 h 4314911"/>
              <a:gd name="connsiteX2309" fmla="*/ 572194 w 5740887"/>
              <a:gd name="connsiteY2309" fmla="*/ 3780650 h 4314911"/>
              <a:gd name="connsiteX2310" fmla="*/ 533232 w 5740887"/>
              <a:gd name="connsiteY2310" fmla="*/ 3714095 h 4314911"/>
              <a:gd name="connsiteX2311" fmla="*/ 1216966 w 5740887"/>
              <a:gd name="connsiteY2311" fmla="*/ 3708475 h 4314911"/>
              <a:gd name="connsiteX2312" fmla="*/ 1254456 w 5740887"/>
              <a:gd name="connsiteY2312" fmla="*/ 3753165 h 4314911"/>
              <a:gd name="connsiteX2313" fmla="*/ 1256039 w 5740887"/>
              <a:gd name="connsiteY2313" fmla="*/ 3759047 h 4314911"/>
              <a:gd name="connsiteX2314" fmla="*/ 1244084 w 5740887"/>
              <a:gd name="connsiteY2314" fmla="*/ 3779180 h 4314911"/>
              <a:gd name="connsiteX2315" fmla="*/ 1215134 w 5740887"/>
              <a:gd name="connsiteY2315" fmla="*/ 3711818 h 4314911"/>
              <a:gd name="connsiteX2316" fmla="*/ 1003678 w 5740887"/>
              <a:gd name="connsiteY2316" fmla="*/ 3708412 h 4314911"/>
              <a:gd name="connsiteX2317" fmla="*/ 1008786 w 5740887"/>
              <a:gd name="connsiteY2317" fmla="*/ 3709908 h 4314911"/>
              <a:gd name="connsiteX2318" fmla="*/ 1007466 w 5740887"/>
              <a:gd name="connsiteY2318" fmla="*/ 3710514 h 4314911"/>
              <a:gd name="connsiteX2319" fmla="*/ 1476498 w 5740887"/>
              <a:gd name="connsiteY2319" fmla="*/ 3701403 h 4314911"/>
              <a:gd name="connsiteX2320" fmla="*/ 1473715 w 5740887"/>
              <a:gd name="connsiteY2320" fmla="*/ 3739426 h 4314911"/>
              <a:gd name="connsiteX2321" fmla="*/ 1473715 w 5740887"/>
              <a:gd name="connsiteY2321" fmla="*/ 3739427 h 4314911"/>
              <a:gd name="connsiteX2322" fmla="*/ 1473441 w 5740887"/>
              <a:gd name="connsiteY2322" fmla="*/ 3740566 h 4314911"/>
              <a:gd name="connsiteX2323" fmla="*/ 1471963 w 5740887"/>
              <a:gd name="connsiteY2323" fmla="*/ 3746706 h 4314911"/>
              <a:gd name="connsiteX2324" fmla="*/ 1474419 w 5740887"/>
              <a:gd name="connsiteY2324" fmla="*/ 3722167 h 4314911"/>
              <a:gd name="connsiteX2325" fmla="*/ 1210264 w 5740887"/>
              <a:gd name="connsiteY2325" fmla="*/ 3700486 h 4314911"/>
              <a:gd name="connsiteX2326" fmla="*/ 1211383 w 5740887"/>
              <a:gd name="connsiteY2326" fmla="*/ 3701820 h 4314911"/>
              <a:gd name="connsiteX2327" fmla="*/ 1211069 w 5740887"/>
              <a:gd name="connsiteY2327" fmla="*/ 3702359 h 4314911"/>
              <a:gd name="connsiteX2328" fmla="*/ 339963 w 5740887"/>
              <a:gd name="connsiteY2328" fmla="*/ 3700362 h 4314911"/>
              <a:gd name="connsiteX2329" fmla="*/ 382925 w 5740887"/>
              <a:gd name="connsiteY2329" fmla="*/ 3755363 h 4314911"/>
              <a:gd name="connsiteX2330" fmla="*/ 387231 w 5740887"/>
              <a:gd name="connsiteY2330" fmla="*/ 3766207 h 4314911"/>
              <a:gd name="connsiteX2331" fmla="*/ 414395 w 5740887"/>
              <a:gd name="connsiteY2331" fmla="*/ 3834620 h 4314911"/>
              <a:gd name="connsiteX2332" fmla="*/ 379582 w 5740887"/>
              <a:gd name="connsiteY2332" fmla="*/ 3788205 h 4314911"/>
              <a:gd name="connsiteX2333" fmla="*/ 1286198 w 5740887"/>
              <a:gd name="connsiteY2333" fmla="*/ 3699376 h 4314911"/>
              <a:gd name="connsiteX2334" fmla="*/ 1292724 w 5740887"/>
              <a:gd name="connsiteY2334" fmla="*/ 3736652 h 4314911"/>
              <a:gd name="connsiteX2335" fmla="*/ 1281689 w 5740887"/>
              <a:gd name="connsiteY2335" fmla="*/ 3712058 h 4314911"/>
              <a:gd name="connsiteX2336" fmla="*/ 646647 w 5740887"/>
              <a:gd name="connsiteY2336" fmla="*/ 3697148 h 4314911"/>
              <a:gd name="connsiteX2337" fmla="*/ 664614 w 5740887"/>
              <a:gd name="connsiteY2337" fmla="*/ 3704752 h 4314911"/>
              <a:gd name="connsiteX2338" fmla="*/ 698895 w 5740887"/>
              <a:gd name="connsiteY2338" fmla="*/ 3783678 h 4314911"/>
              <a:gd name="connsiteX2339" fmla="*/ 699958 w 5740887"/>
              <a:gd name="connsiteY2339" fmla="*/ 3790231 h 4314911"/>
              <a:gd name="connsiteX2340" fmla="*/ 700803 w 5740887"/>
              <a:gd name="connsiteY2340" fmla="*/ 3795440 h 4314911"/>
              <a:gd name="connsiteX2341" fmla="*/ 676548 w 5740887"/>
              <a:gd name="connsiteY2341" fmla="*/ 3785255 h 4314911"/>
              <a:gd name="connsiteX2342" fmla="*/ 657766 w 5740887"/>
              <a:gd name="connsiteY2342" fmla="*/ 3745763 h 4314911"/>
              <a:gd name="connsiteX2343" fmla="*/ 649139 w 5740887"/>
              <a:gd name="connsiteY2343" fmla="*/ 3705727 h 4314911"/>
              <a:gd name="connsiteX2344" fmla="*/ 1072869 w 5740887"/>
              <a:gd name="connsiteY2344" fmla="*/ 3694197 h 4314911"/>
              <a:gd name="connsiteX2345" fmla="*/ 1087829 w 5740887"/>
              <a:gd name="connsiteY2345" fmla="*/ 3710703 h 4314911"/>
              <a:gd name="connsiteX2346" fmla="*/ 1086382 w 5740887"/>
              <a:gd name="connsiteY2346" fmla="*/ 3730545 h 4314911"/>
              <a:gd name="connsiteX2347" fmla="*/ 1084232 w 5740887"/>
              <a:gd name="connsiteY2347" fmla="*/ 3729230 h 4314911"/>
              <a:gd name="connsiteX2348" fmla="*/ 1079517 w 5740887"/>
              <a:gd name="connsiteY2348" fmla="*/ 3726344 h 4314911"/>
              <a:gd name="connsiteX2349" fmla="*/ 1070088 w 5740887"/>
              <a:gd name="connsiteY2349" fmla="*/ 3722877 h 4314911"/>
              <a:gd name="connsiteX2350" fmla="*/ 1072880 w 5740887"/>
              <a:gd name="connsiteY2350" fmla="*/ 3695475 h 4314911"/>
              <a:gd name="connsiteX2351" fmla="*/ 1346826 w 5740887"/>
              <a:gd name="connsiteY2351" fmla="*/ 3693647 h 4314911"/>
              <a:gd name="connsiteX2352" fmla="*/ 1348455 w 5740887"/>
              <a:gd name="connsiteY2352" fmla="*/ 3728820 h 4314911"/>
              <a:gd name="connsiteX2353" fmla="*/ 1346642 w 5740887"/>
              <a:gd name="connsiteY2353" fmla="*/ 3723519 h 4314911"/>
              <a:gd name="connsiteX2354" fmla="*/ 1342922 w 5740887"/>
              <a:gd name="connsiteY2354" fmla="*/ 3707393 h 4314911"/>
              <a:gd name="connsiteX2355" fmla="*/ 1346823 w 5740887"/>
              <a:gd name="connsiteY2355" fmla="*/ 3693669 h 4314911"/>
              <a:gd name="connsiteX2356" fmla="*/ 415991 w 5740887"/>
              <a:gd name="connsiteY2356" fmla="*/ 3692684 h 4314911"/>
              <a:gd name="connsiteX2357" fmla="*/ 461929 w 5740887"/>
              <a:gd name="connsiteY2357" fmla="*/ 3740422 h 4314911"/>
              <a:gd name="connsiteX2358" fmla="*/ 463962 w 5740887"/>
              <a:gd name="connsiteY2358" fmla="*/ 3744399 h 4314911"/>
              <a:gd name="connsiteX2359" fmla="*/ 481556 w 5740887"/>
              <a:gd name="connsiteY2359" fmla="*/ 3772720 h 4314911"/>
              <a:gd name="connsiteX2360" fmla="*/ 504206 w 5740887"/>
              <a:gd name="connsiteY2360" fmla="*/ 3838566 h 4314911"/>
              <a:gd name="connsiteX2361" fmla="*/ 513100 w 5740887"/>
              <a:gd name="connsiteY2361" fmla="*/ 3861600 h 4314911"/>
              <a:gd name="connsiteX2362" fmla="*/ 509150 w 5740887"/>
              <a:gd name="connsiteY2362" fmla="*/ 3856447 h 4314911"/>
              <a:gd name="connsiteX2363" fmla="*/ 433917 w 5740887"/>
              <a:gd name="connsiteY2363" fmla="*/ 3741737 h 4314911"/>
              <a:gd name="connsiteX2364" fmla="*/ 881709 w 5740887"/>
              <a:gd name="connsiteY2364" fmla="*/ 3692144 h 4314911"/>
              <a:gd name="connsiteX2365" fmla="*/ 881649 w 5740887"/>
              <a:gd name="connsiteY2365" fmla="*/ 3698909 h 4314911"/>
              <a:gd name="connsiteX2366" fmla="*/ 878322 w 5740887"/>
              <a:gd name="connsiteY2366" fmla="*/ 3736172 h 4314911"/>
              <a:gd name="connsiteX2367" fmla="*/ 870518 w 5740887"/>
              <a:gd name="connsiteY2367" fmla="*/ 3736651 h 4314911"/>
              <a:gd name="connsiteX2368" fmla="*/ 869536 w 5740887"/>
              <a:gd name="connsiteY2368" fmla="*/ 3713549 h 4314911"/>
              <a:gd name="connsiteX2369" fmla="*/ 869998 w 5740887"/>
              <a:gd name="connsiteY2369" fmla="*/ 3703204 h 4314911"/>
              <a:gd name="connsiteX2370" fmla="*/ 869142 w 5740887"/>
              <a:gd name="connsiteY2370" fmla="*/ 3692988 h 4314911"/>
              <a:gd name="connsiteX2371" fmla="*/ 869478 w 5740887"/>
              <a:gd name="connsiteY2371" fmla="*/ 3693184 h 4314911"/>
              <a:gd name="connsiteX2372" fmla="*/ 1393766 w 5740887"/>
              <a:gd name="connsiteY2372" fmla="*/ 3691063 h 4314911"/>
              <a:gd name="connsiteX2373" fmla="*/ 1394430 w 5740887"/>
              <a:gd name="connsiteY2373" fmla="*/ 3695094 h 4314911"/>
              <a:gd name="connsiteX2374" fmla="*/ 1396608 w 5740887"/>
              <a:gd name="connsiteY2374" fmla="*/ 3724680 h 4314911"/>
              <a:gd name="connsiteX2375" fmla="*/ 1394346 w 5740887"/>
              <a:gd name="connsiteY2375" fmla="*/ 3839535 h 4314911"/>
              <a:gd name="connsiteX2376" fmla="*/ 1394344 w 5740887"/>
              <a:gd name="connsiteY2376" fmla="*/ 3839568 h 4314911"/>
              <a:gd name="connsiteX2377" fmla="*/ 1388384 w 5740887"/>
              <a:gd name="connsiteY2377" fmla="*/ 3870618 h 4314911"/>
              <a:gd name="connsiteX2378" fmla="*/ 1392889 w 5740887"/>
              <a:gd name="connsiteY2378" fmla="*/ 3782650 h 4314911"/>
              <a:gd name="connsiteX2379" fmla="*/ 1388814 w 5740887"/>
              <a:gd name="connsiteY2379" fmla="*/ 3729389 h 4314911"/>
              <a:gd name="connsiteX2380" fmla="*/ 1389915 w 5740887"/>
              <a:gd name="connsiteY2380" fmla="*/ 3720874 h 4314911"/>
              <a:gd name="connsiteX2381" fmla="*/ 894652 w 5740887"/>
              <a:gd name="connsiteY2381" fmla="*/ 3691043 h 4314911"/>
              <a:gd name="connsiteX2382" fmla="*/ 897563 w 5740887"/>
              <a:gd name="connsiteY2382" fmla="*/ 3734989 h 4314911"/>
              <a:gd name="connsiteX2383" fmla="*/ 886572 w 5740887"/>
              <a:gd name="connsiteY2383" fmla="*/ 3735665 h 4314911"/>
              <a:gd name="connsiteX2384" fmla="*/ 889274 w 5740887"/>
              <a:gd name="connsiteY2384" fmla="*/ 3695762 h 4314911"/>
              <a:gd name="connsiteX2385" fmla="*/ 889174 w 5740887"/>
              <a:gd name="connsiteY2385" fmla="*/ 3691509 h 4314911"/>
              <a:gd name="connsiteX2386" fmla="*/ 903761 w 5740887"/>
              <a:gd name="connsiteY2386" fmla="*/ 3690268 h 4314911"/>
              <a:gd name="connsiteX2387" fmla="*/ 903808 w 5740887"/>
              <a:gd name="connsiteY2387" fmla="*/ 3691280 h 4314911"/>
              <a:gd name="connsiteX2388" fmla="*/ 903810 w 5740887"/>
              <a:gd name="connsiteY2388" fmla="*/ 3691390 h 4314911"/>
              <a:gd name="connsiteX2389" fmla="*/ 903804 w 5740887"/>
              <a:gd name="connsiteY2389" fmla="*/ 3691470 h 4314911"/>
              <a:gd name="connsiteX2390" fmla="*/ 902631 w 5740887"/>
              <a:gd name="connsiteY2390" fmla="*/ 3702650 h 4314911"/>
              <a:gd name="connsiteX2391" fmla="*/ 902562 w 5740887"/>
              <a:gd name="connsiteY2391" fmla="*/ 3701604 h 4314911"/>
              <a:gd name="connsiteX2392" fmla="*/ 901826 w 5740887"/>
              <a:gd name="connsiteY2392" fmla="*/ 3690433 h 4314911"/>
              <a:gd name="connsiteX2393" fmla="*/ 1326684 w 5740887"/>
              <a:gd name="connsiteY2393" fmla="*/ 3688183 h 4314911"/>
              <a:gd name="connsiteX2394" fmla="*/ 1328700 w 5740887"/>
              <a:gd name="connsiteY2394" fmla="*/ 3693459 h 4314911"/>
              <a:gd name="connsiteX2395" fmla="*/ 1328708 w 5740887"/>
              <a:gd name="connsiteY2395" fmla="*/ 3693490 h 4314911"/>
              <a:gd name="connsiteX2396" fmla="*/ 1332927 w 5740887"/>
              <a:gd name="connsiteY2396" fmla="*/ 3713634 h 4314911"/>
              <a:gd name="connsiteX2397" fmla="*/ 1330737 w 5740887"/>
              <a:gd name="connsiteY2397" fmla="*/ 3723589 h 4314911"/>
              <a:gd name="connsiteX2398" fmla="*/ 507442 w 5740887"/>
              <a:gd name="connsiteY2398" fmla="*/ 3687244 h 4314911"/>
              <a:gd name="connsiteX2399" fmla="*/ 512732 w 5740887"/>
              <a:gd name="connsiteY2399" fmla="*/ 3692210 h 4314911"/>
              <a:gd name="connsiteX2400" fmla="*/ 516610 w 5740887"/>
              <a:gd name="connsiteY2400" fmla="*/ 3700248 h 4314911"/>
              <a:gd name="connsiteX2401" fmla="*/ 527424 w 5740887"/>
              <a:gd name="connsiteY2401" fmla="*/ 3718688 h 4314911"/>
              <a:gd name="connsiteX2402" fmla="*/ 559165 w 5740887"/>
              <a:gd name="connsiteY2402" fmla="*/ 3776357 h 4314911"/>
              <a:gd name="connsiteX2403" fmla="*/ 581313 w 5740887"/>
              <a:gd name="connsiteY2403" fmla="*/ 3811665 h 4314911"/>
              <a:gd name="connsiteX2404" fmla="*/ 584748 w 5740887"/>
              <a:gd name="connsiteY2404" fmla="*/ 3823349 h 4314911"/>
              <a:gd name="connsiteX2405" fmla="*/ 585887 w 5740887"/>
              <a:gd name="connsiteY2405" fmla="*/ 3827241 h 4314911"/>
              <a:gd name="connsiteX2406" fmla="*/ 581645 w 5740887"/>
              <a:gd name="connsiteY2406" fmla="*/ 3824866 h 4314911"/>
              <a:gd name="connsiteX2407" fmla="*/ 567051 w 5740887"/>
              <a:gd name="connsiteY2407" fmla="*/ 3816693 h 4314911"/>
              <a:gd name="connsiteX2408" fmla="*/ 551390 w 5740887"/>
              <a:gd name="connsiteY2408" fmla="*/ 3804341 h 4314911"/>
              <a:gd name="connsiteX2409" fmla="*/ 550227 w 5740887"/>
              <a:gd name="connsiteY2409" fmla="*/ 3803423 h 4314911"/>
              <a:gd name="connsiteX2410" fmla="*/ 538587 w 5740887"/>
              <a:gd name="connsiteY2410" fmla="*/ 3784982 h 4314911"/>
              <a:gd name="connsiteX2411" fmla="*/ 509323 w 5740887"/>
              <a:gd name="connsiteY2411" fmla="*/ 3693176 h 4314911"/>
              <a:gd name="connsiteX2412" fmla="*/ 1228727 w 5740887"/>
              <a:gd name="connsiteY2412" fmla="*/ 3687016 h 4314911"/>
              <a:gd name="connsiteX2413" fmla="*/ 1242180 w 5740887"/>
              <a:gd name="connsiteY2413" fmla="*/ 3720615 h 4314911"/>
              <a:gd name="connsiteX2414" fmla="*/ 1222198 w 5740887"/>
              <a:gd name="connsiteY2414" fmla="*/ 3698928 h 4314911"/>
              <a:gd name="connsiteX2415" fmla="*/ 629060 w 5740887"/>
              <a:gd name="connsiteY2415" fmla="*/ 3685589 h 4314911"/>
              <a:gd name="connsiteX2416" fmla="*/ 635710 w 5740887"/>
              <a:gd name="connsiteY2416" fmla="*/ 3690000 h 4314911"/>
              <a:gd name="connsiteX2417" fmla="*/ 636107 w 5740887"/>
              <a:gd name="connsiteY2417" fmla="*/ 3690263 h 4314911"/>
              <a:gd name="connsiteX2418" fmla="*/ 638364 w 5740887"/>
              <a:gd name="connsiteY2418" fmla="*/ 3698040 h 4314911"/>
              <a:gd name="connsiteX2419" fmla="*/ 641205 w 5740887"/>
              <a:gd name="connsiteY2419" fmla="*/ 3707829 h 4314911"/>
              <a:gd name="connsiteX2420" fmla="*/ 642290 w 5740887"/>
              <a:gd name="connsiteY2420" fmla="*/ 3712861 h 4314911"/>
              <a:gd name="connsiteX2421" fmla="*/ 642467 w 5740887"/>
              <a:gd name="connsiteY2421" fmla="*/ 3713681 h 4314911"/>
              <a:gd name="connsiteX2422" fmla="*/ 631260 w 5740887"/>
              <a:gd name="connsiteY2422" fmla="*/ 3690199 h 4314911"/>
              <a:gd name="connsiteX2423" fmla="*/ 1292345 w 5740887"/>
              <a:gd name="connsiteY2423" fmla="*/ 3682087 h 4314911"/>
              <a:gd name="connsiteX2424" fmla="*/ 1308480 w 5740887"/>
              <a:gd name="connsiteY2424" fmla="*/ 3726527 h 4314911"/>
              <a:gd name="connsiteX2425" fmla="*/ 1314912 w 5740887"/>
              <a:gd name="connsiteY2425" fmla="*/ 3771856 h 4314911"/>
              <a:gd name="connsiteX2426" fmla="*/ 1311203 w 5740887"/>
              <a:gd name="connsiteY2426" fmla="*/ 3781289 h 4314911"/>
              <a:gd name="connsiteX2427" fmla="*/ 1308391 w 5740887"/>
              <a:gd name="connsiteY2427" fmla="*/ 3771568 h 4314911"/>
              <a:gd name="connsiteX2428" fmla="*/ 1306326 w 5740887"/>
              <a:gd name="connsiteY2428" fmla="*/ 3766967 h 4314911"/>
              <a:gd name="connsiteX2429" fmla="*/ 1298484 w 5740887"/>
              <a:gd name="connsiteY2429" fmla="*/ 3722332 h 4314911"/>
              <a:gd name="connsiteX2430" fmla="*/ 1291954 w 5740887"/>
              <a:gd name="connsiteY2430" fmla="*/ 3685171 h 4314911"/>
              <a:gd name="connsiteX2431" fmla="*/ 1291622 w 5740887"/>
              <a:gd name="connsiteY2431" fmla="*/ 3684120 h 4314911"/>
              <a:gd name="connsiteX2432" fmla="*/ 903366 w 5740887"/>
              <a:gd name="connsiteY2432" fmla="*/ 3681753 h 4314911"/>
              <a:gd name="connsiteX2433" fmla="*/ 903371 w 5740887"/>
              <a:gd name="connsiteY2433" fmla="*/ 3681876 h 4314911"/>
              <a:gd name="connsiteX2434" fmla="*/ 903127 w 5740887"/>
              <a:gd name="connsiteY2434" fmla="*/ 3681876 h 4314911"/>
              <a:gd name="connsiteX2435" fmla="*/ 1059516 w 5740887"/>
              <a:gd name="connsiteY2435" fmla="*/ 3679464 h 4314911"/>
              <a:gd name="connsiteX2436" fmla="*/ 1064315 w 5740887"/>
              <a:gd name="connsiteY2436" fmla="*/ 3684759 h 4314911"/>
              <a:gd name="connsiteX2437" fmla="*/ 1062643 w 5740887"/>
              <a:gd name="connsiteY2437" fmla="*/ 3720140 h 4314911"/>
              <a:gd name="connsiteX2438" fmla="*/ 1038779 w 5740887"/>
              <a:gd name="connsiteY2438" fmla="*/ 3711367 h 4314911"/>
              <a:gd name="connsiteX2439" fmla="*/ 1027620 w 5740887"/>
              <a:gd name="connsiteY2439" fmla="*/ 3707264 h 4314911"/>
              <a:gd name="connsiteX2440" fmla="*/ 1031674 w 5740887"/>
              <a:gd name="connsiteY2440" fmla="*/ 3705132 h 4314911"/>
              <a:gd name="connsiteX2441" fmla="*/ 1037640 w 5740887"/>
              <a:gd name="connsiteY2441" fmla="*/ 3701995 h 4314911"/>
              <a:gd name="connsiteX2442" fmla="*/ 250080 w 5740887"/>
              <a:gd name="connsiteY2442" fmla="*/ 3671999 h 4314911"/>
              <a:gd name="connsiteX2443" fmla="*/ 267839 w 5740887"/>
              <a:gd name="connsiteY2443" fmla="*/ 3704655 h 4314911"/>
              <a:gd name="connsiteX2444" fmla="*/ 277386 w 5740887"/>
              <a:gd name="connsiteY2444" fmla="*/ 3731574 h 4314911"/>
              <a:gd name="connsiteX2445" fmla="*/ 278047 w 5740887"/>
              <a:gd name="connsiteY2445" fmla="*/ 3733438 h 4314911"/>
              <a:gd name="connsiteX2446" fmla="*/ 278056 w 5740887"/>
              <a:gd name="connsiteY2446" fmla="*/ 3733457 h 4314911"/>
              <a:gd name="connsiteX2447" fmla="*/ 291322 w 5740887"/>
              <a:gd name="connsiteY2447" fmla="*/ 3763358 h 4314911"/>
              <a:gd name="connsiteX2448" fmla="*/ 268290 w 5740887"/>
              <a:gd name="connsiteY2448" fmla="*/ 3719644 h 4314911"/>
              <a:gd name="connsiteX2449" fmla="*/ 1185636 w 5740887"/>
              <a:gd name="connsiteY2449" fmla="*/ 3671128 h 4314911"/>
              <a:gd name="connsiteX2450" fmla="*/ 1201765 w 5740887"/>
              <a:gd name="connsiteY2450" fmla="*/ 3690354 h 4314911"/>
              <a:gd name="connsiteX2451" fmla="*/ 1201374 w 5740887"/>
              <a:gd name="connsiteY2451" fmla="*/ 3690426 h 4314911"/>
              <a:gd name="connsiteX2452" fmla="*/ 1190549 w 5740887"/>
              <a:gd name="connsiteY2452" fmla="*/ 3679222 h 4314911"/>
              <a:gd name="connsiteX2453" fmla="*/ 1189737 w 5740887"/>
              <a:gd name="connsiteY2453" fmla="*/ 3677884 h 4314911"/>
              <a:gd name="connsiteX2454" fmla="*/ 860254 w 5740887"/>
              <a:gd name="connsiteY2454" fmla="*/ 3668686 h 4314911"/>
              <a:gd name="connsiteX2455" fmla="*/ 861466 w 5740887"/>
              <a:gd name="connsiteY2455" fmla="*/ 3682304 h 4314911"/>
              <a:gd name="connsiteX2456" fmla="*/ 861842 w 5740887"/>
              <a:gd name="connsiteY2456" fmla="*/ 3695453 h 4314911"/>
              <a:gd name="connsiteX2457" fmla="*/ 858936 w 5740887"/>
              <a:gd name="connsiteY2457" fmla="*/ 3668798 h 4314911"/>
              <a:gd name="connsiteX2458" fmla="*/ 842029 w 5740887"/>
              <a:gd name="connsiteY2458" fmla="*/ 3668140 h 4314911"/>
              <a:gd name="connsiteX2459" fmla="*/ 851441 w 5740887"/>
              <a:gd name="connsiteY2459" fmla="*/ 3669194 h 4314911"/>
              <a:gd name="connsiteX2460" fmla="*/ 858911 w 5740887"/>
              <a:gd name="connsiteY2460" fmla="*/ 3737364 h 4314911"/>
              <a:gd name="connsiteX2461" fmla="*/ 848972 w 5740887"/>
              <a:gd name="connsiteY2461" fmla="*/ 3737975 h 4314911"/>
              <a:gd name="connsiteX2462" fmla="*/ 846950 w 5740887"/>
              <a:gd name="connsiteY2462" fmla="*/ 3717632 h 4314911"/>
              <a:gd name="connsiteX2463" fmla="*/ 846939 w 5740887"/>
              <a:gd name="connsiteY2463" fmla="*/ 3708058 h 4314911"/>
              <a:gd name="connsiteX2464" fmla="*/ 843276 w 5740887"/>
              <a:gd name="connsiteY2464" fmla="*/ 3680686 h 4314911"/>
              <a:gd name="connsiteX2465" fmla="*/ 1503745 w 5740887"/>
              <a:gd name="connsiteY2465" fmla="*/ 3666926 h 4314911"/>
              <a:gd name="connsiteX2466" fmla="*/ 1497690 w 5740887"/>
              <a:gd name="connsiteY2466" fmla="*/ 3726138 h 4314911"/>
              <a:gd name="connsiteX2467" fmla="*/ 1497064 w 5740887"/>
              <a:gd name="connsiteY2467" fmla="*/ 3728515 h 4314911"/>
              <a:gd name="connsiteX2468" fmla="*/ 1500982 w 5740887"/>
              <a:gd name="connsiteY2468" fmla="*/ 3692399 h 4314911"/>
              <a:gd name="connsiteX2469" fmla="*/ 881936 w 5740887"/>
              <a:gd name="connsiteY2469" fmla="*/ 3666847 h 4314911"/>
              <a:gd name="connsiteX2470" fmla="*/ 881828 w 5740887"/>
              <a:gd name="connsiteY2470" fmla="*/ 3678962 h 4314911"/>
              <a:gd name="connsiteX2471" fmla="*/ 868462 w 5740887"/>
              <a:gd name="connsiteY2471" fmla="*/ 3684860 h 4314911"/>
              <a:gd name="connsiteX2472" fmla="*/ 868166 w 5740887"/>
              <a:gd name="connsiteY2472" fmla="*/ 3681325 h 4314911"/>
              <a:gd name="connsiteX2473" fmla="*/ 867602 w 5740887"/>
              <a:gd name="connsiteY2473" fmla="*/ 3668063 h 4314911"/>
              <a:gd name="connsiteX2474" fmla="*/ 892987 w 5740887"/>
              <a:gd name="connsiteY2474" fmla="*/ 3665909 h 4314911"/>
              <a:gd name="connsiteX2475" fmla="*/ 893510 w 5740887"/>
              <a:gd name="connsiteY2475" fmla="*/ 3673808 h 4314911"/>
              <a:gd name="connsiteX2476" fmla="*/ 888808 w 5740887"/>
              <a:gd name="connsiteY2476" fmla="*/ 3675883 h 4314911"/>
              <a:gd name="connsiteX2477" fmla="*/ 888605 w 5740887"/>
              <a:gd name="connsiteY2477" fmla="*/ 3667244 h 4314911"/>
              <a:gd name="connsiteX2478" fmla="*/ 888649 w 5740887"/>
              <a:gd name="connsiteY2478" fmla="*/ 3666277 h 4314911"/>
              <a:gd name="connsiteX2479" fmla="*/ 815449 w 5740887"/>
              <a:gd name="connsiteY2479" fmla="*/ 3665165 h 4314911"/>
              <a:gd name="connsiteX2480" fmla="*/ 835110 w 5740887"/>
              <a:gd name="connsiteY2480" fmla="*/ 3667366 h 4314911"/>
              <a:gd name="connsiteX2481" fmla="*/ 835305 w 5740887"/>
              <a:gd name="connsiteY2481" fmla="*/ 3668832 h 4314911"/>
              <a:gd name="connsiteX2482" fmla="*/ 840933 w 5740887"/>
              <a:gd name="connsiteY2482" fmla="*/ 3712606 h 4314911"/>
              <a:gd name="connsiteX2483" fmla="*/ 841806 w 5740887"/>
              <a:gd name="connsiteY2483" fmla="*/ 3738415 h 4314911"/>
              <a:gd name="connsiteX2484" fmla="*/ 831621 w 5740887"/>
              <a:gd name="connsiteY2484" fmla="*/ 3739041 h 4314911"/>
              <a:gd name="connsiteX2485" fmla="*/ 826315 w 5740887"/>
              <a:gd name="connsiteY2485" fmla="*/ 3739367 h 4314911"/>
              <a:gd name="connsiteX2486" fmla="*/ 816194 w 5740887"/>
              <a:gd name="connsiteY2486" fmla="*/ 3670254 h 4314911"/>
              <a:gd name="connsiteX2487" fmla="*/ 815982 w 5740887"/>
              <a:gd name="connsiteY2487" fmla="*/ 3668461 h 4314911"/>
              <a:gd name="connsiteX2488" fmla="*/ 815876 w 5740887"/>
              <a:gd name="connsiteY2488" fmla="*/ 3668085 h 4314911"/>
              <a:gd name="connsiteX2489" fmla="*/ 902592 w 5740887"/>
              <a:gd name="connsiteY2489" fmla="*/ 3665095 h 4314911"/>
              <a:gd name="connsiteX2490" fmla="*/ 902806 w 5740887"/>
              <a:gd name="connsiteY2490" fmla="*/ 3669706 h 4314911"/>
              <a:gd name="connsiteX2491" fmla="*/ 900528 w 5740887"/>
              <a:gd name="connsiteY2491" fmla="*/ 3670711 h 4314911"/>
              <a:gd name="connsiteX2492" fmla="*/ 900373 w 5740887"/>
              <a:gd name="connsiteY2492" fmla="*/ 3668362 h 4314911"/>
              <a:gd name="connsiteX2493" fmla="*/ 900171 w 5740887"/>
              <a:gd name="connsiteY2493" fmla="*/ 3665300 h 4314911"/>
              <a:gd name="connsiteX2494" fmla="*/ 1285454 w 5740887"/>
              <a:gd name="connsiteY2494" fmla="*/ 3664585 h 4314911"/>
              <a:gd name="connsiteX2495" fmla="*/ 1286861 w 5740887"/>
              <a:gd name="connsiteY2495" fmla="*/ 3666987 h 4314911"/>
              <a:gd name="connsiteX2496" fmla="*/ 1286872 w 5740887"/>
              <a:gd name="connsiteY2496" fmla="*/ 3667013 h 4314911"/>
              <a:gd name="connsiteX2497" fmla="*/ 1288812 w 5740887"/>
              <a:gd name="connsiteY2497" fmla="*/ 3672357 h 4314911"/>
              <a:gd name="connsiteX2498" fmla="*/ 1288458 w 5740887"/>
              <a:gd name="connsiteY2498" fmla="*/ 3674098 h 4314911"/>
              <a:gd name="connsiteX2499" fmla="*/ 1170589 w 5740887"/>
              <a:gd name="connsiteY2499" fmla="*/ 3662029 h 4314911"/>
              <a:gd name="connsiteX2500" fmla="*/ 1186737 w 5740887"/>
              <a:gd name="connsiteY2500" fmla="*/ 3687893 h 4314911"/>
              <a:gd name="connsiteX2501" fmla="*/ 1200957 w 5740887"/>
              <a:gd name="connsiteY2501" fmla="*/ 3699113 h 4314911"/>
              <a:gd name="connsiteX2502" fmla="*/ 1200983 w 5740887"/>
              <a:gd name="connsiteY2502" fmla="*/ 3699175 h 4314911"/>
              <a:gd name="connsiteX2503" fmla="*/ 1205644 w 5740887"/>
              <a:gd name="connsiteY2503" fmla="*/ 3711666 h 4314911"/>
              <a:gd name="connsiteX2504" fmla="*/ 1192312 w 5740887"/>
              <a:gd name="connsiteY2504" fmla="*/ 3734538 h 4314911"/>
              <a:gd name="connsiteX2505" fmla="*/ 1180182 w 5740887"/>
              <a:gd name="connsiteY2505" fmla="*/ 3720703 h 4314911"/>
              <a:gd name="connsiteX2506" fmla="*/ 1168052 w 5740887"/>
              <a:gd name="connsiteY2506" fmla="*/ 3711988 h 4314911"/>
              <a:gd name="connsiteX2507" fmla="*/ 785749 w 5740887"/>
              <a:gd name="connsiteY2507" fmla="*/ 3661840 h 4314911"/>
              <a:gd name="connsiteX2508" fmla="*/ 807048 w 5740887"/>
              <a:gd name="connsiteY2508" fmla="*/ 3664224 h 4314911"/>
              <a:gd name="connsiteX2509" fmla="*/ 809453 w 5740887"/>
              <a:gd name="connsiteY2509" fmla="*/ 3676229 h 4314911"/>
              <a:gd name="connsiteX2510" fmla="*/ 815300 w 5740887"/>
              <a:gd name="connsiteY2510" fmla="*/ 3716182 h 4314911"/>
              <a:gd name="connsiteX2511" fmla="*/ 818683 w 5740887"/>
              <a:gd name="connsiteY2511" fmla="*/ 3739835 h 4314911"/>
              <a:gd name="connsiteX2512" fmla="*/ 818585 w 5740887"/>
              <a:gd name="connsiteY2512" fmla="*/ 3739842 h 4314911"/>
              <a:gd name="connsiteX2513" fmla="*/ 803410 w 5740887"/>
              <a:gd name="connsiteY2513" fmla="*/ 3737004 h 4314911"/>
              <a:gd name="connsiteX2514" fmla="*/ 798116 w 5740887"/>
              <a:gd name="connsiteY2514" fmla="*/ 3713722 h 4314911"/>
              <a:gd name="connsiteX2515" fmla="*/ 794768 w 5740887"/>
              <a:gd name="connsiteY2515" fmla="*/ 3696704 h 4314911"/>
              <a:gd name="connsiteX2516" fmla="*/ 792068 w 5740887"/>
              <a:gd name="connsiteY2516" fmla="*/ 3687129 h 4314911"/>
              <a:gd name="connsiteX2517" fmla="*/ 788530 w 5740887"/>
              <a:gd name="connsiteY2517" fmla="*/ 3671573 h 4314911"/>
              <a:gd name="connsiteX2518" fmla="*/ 1238401 w 5740887"/>
              <a:gd name="connsiteY2518" fmla="*/ 3661507 h 4314911"/>
              <a:gd name="connsiteX2519" fmla="*/ 1260397 w 5740887"/>
              <a:gd name="connsiteY2519" fmla="*/ 3694377 h 4314911"/>
              <a:gd name="connsiteX2520" fmla="*/ 1270292 w 5740887"/>
              <a:gd name="connsiteY2520" fmla="*/ 3723218 h 4314911"/>
              <a:gd name="connsiteX2521" fmla="*/ 1260930 w 5740887"/>
              <a:gd name="connsiteY2521" fmla="*/ 3748074 h 4314911"/>
              <a:gd name="connsiteX2522" fmla="*/ 1251268 w 5740887"/>
              <a:gd name="connsiteY2522" fmla="*/ 3723113 h 4314911"/>
              <a:gd name="connsiteX2523" fmla="*/ 1233222 w 5740887"/>
              <a:gd name="connsiteY2523" fmla="*/ 3676494 h 4314911"/>
              <a:gd name="connsiteX2524" fmla="*/ 1235593 w 5740887"/>
              <a:gd name="connsiteY2524" fmla="*/ 3669633 h 4314911"/>
              <a:gd name="connsiteX2525" fmla="*/ 1077523 w 5740887"/>
              <a:gd name="connsiteY2525" fmla="*/ 3660918 h 4314911"/>
              <a:gd name="connsiteX2526" fmla="*/ 1090598 w 5740887"/>
              <a:gd name="connsiteY2526" fmla="*/ 3668113 h 4314911"/>
              <a:gd name="connsiteX2527" fmla="*/ 1090104 w 5740887"/>
              <a:gd name="connsiteY2527" fmla="*/ 3679511 h 4314911"/>
              <a:gd name="connsiteX2528" fmla="*/ 1088760 w 5740887"/>
              <a:gd name="connsiteY2528" fmla="*/ 3697933 h 4314911"/>
              <a:gd name="connsiteX2529" fmla="*/ 1072743 w 5740887"/>
              <a:gd name="connsiteY2529" fmla="*/ 3680184 h 4314911"/>
              <a:gd name="connsiteX2530" fmla="*/ 1072623 w 5740887"/>
              <a:gd name="connsiteY2530" fmla="*/ 3666910 h 4314911"/>
              <a:gd name="connsiteX2531" fmla="*/ 1072671 w 5740887"/>
              <a:gd name="connsiteY2531" fmla="*/ 3665915 h 4314911"/>
              <a:gd name="connsiteX2532" fmla="*/ 1072843 w 5740887"/>
              <a:gd name="connsiteY2532" fmla="*/ 3665738 h 4314911"/>
              <a:gd name="connsiteX2533" fmla="*/ 591666 w 5740887"/>
              <a:gd name="connsiteY2533" fmla="*/ 3660787 h 4314911"/>
              <a:gd name="connsiteX2534" fmla="*/ 608950 w 5740887"/>
              <a:gd name="connsiteY2534" fmla="*/ 3672251 h 4314911"/>
              <a:gd name="connsiteX2535" fmla="*/ 617041 w 5740887"/>
              <a:gd name="connsiteY2535" fmla="*/ 3677617 h 4314911"/>
              <a:gd name="connsiteX2536" fmla="*/ 648312 w 5740887"/>
              <a:gd name="connsiteY2536" fmla="*/ 3743104 h 4314911"/>
              <a:gd name="connsiteX2537" fmla="*/ 648669 w 5740887"/>
              <a:gd name="connsiteY2537" fmla="*/ 3743844 h 4314911"/>
              <a:gd name="connsiteX2538" fmla="*/ 649227 w 5740887"/>
              <a:gd name="connsiteY2538" fmla="*/ 3745018 h 4314911"/>
              <a:gd name="connsiteX2539" fmla="*/ 656050 w 5740887"/>
              <a:gd name="connsiteY2539" fmla="*/ 3776649 h 4314911"/>
              <a:gd name="connsiteX2540" fmla="*/ 634894 w 5740887"/>
              <a:gd name="connsiteY2540" fmla="*/ 3767766 h 4314911"/>
              <a:gd name="connsiteX2541" fmla="*/ 626673 w 5740887"/>
              <a:gd name="connsiteY2541" fmla="*/ 3752038 h 4314911"/>
              <a:gd name="connsiteX2542" fmla="*/ 606765 w 5740887"/>
              <a:gd name="connsiteY2542" fmla="*/ 3713948 h 4314911"/>
              <a:gd name="connsiteX2543" fmla="*/ 605431 w 5740887"/>
              <a:gd name="connsiteY2543" fmla="*/ 3708892 h 4314911"/>
              <a:gd name="connsiteX2544" fmla="*/ 679961 w 5740887"/>
              <a:gd name="connsiteY2544" fmla="*/ 3659951 h 4314911"/>
              <a:gd name="connsiteX2545" fmla="*/ 700532 w 5740887"/>
              <a:gd name="connsiteY2545" fmla="*/ 3709816 h 4314911"/>
              <a:gd name="connsiteX2546" fmla="*/ 696114 w 5740887"/>
              <a:gd name="connsiteY2546" fmla="*/ 3707949 h 4314911"/>
              <a:gd name="connsiteX2547" fmla="*/ 692846 w 5740887"/>
              <a:gd name="connsiteY2547" fmla="*/ 3706567 h 4314911"/>
              <a:gd name="connsiteX2548" fmla="*/ 770657 w 5740887"/>
              <a:gd name="connsiteY2548" fmla="*/ 3658622 h 4314911"/>
              <a:gd name="connsiteX2549" fmla="*/ 777815 w 5740887"/>
              <a:gd name="connsiteY2549" fmla="*/ 3660952 h 4314911"/>
              <a:gd name="connsiteX2550" fmla="*/ 778209 w 5740887"/>
              <a:gd name="connsiteY2550" fmla="*/ 3660996 h 4314911"/>
              <a:gd name="connsiteX2551" fmla="*/ 779688 w 5740887"/>
              <a:gd name="connsiteY2551" fmla="*/ 3666208 h 4314911"/>
              <a:gd name="connsiteX2552" fmla="*/ 787258 w 5740887"/>
              <a:gd name="connsiteY2552" fmla="*/ 3697473 h 4314911"/>
              <a:gd name="connsiteX2553" fmla="*/ 794582 w 5740887"/>
              <a:gd name="connsiteY2553" fmla="*/ 3730127 h 4314911"/>
              <a:gd name="connsiteX2554" fmla="*/ 795259 w 5740887"/>
              <a:gd name="connsiteY2554" fmla="*/ 3735480 h 4314911"/>
              <a:gd name="connsiteX2555" fmla="*/ 784500 w 5740887"/>
              <a:gd name="connsiteY2555" fmla="*/ 3733468 h 4314911"/>
              <a:gd name="connsiteX2556" fmla="*/ 784204 w 5740887"/>
              <a:gd name="connsiteY2556" fmla="*/ 3733412 h 4314911"/>
              <a:gd name="connsiteX2557" fmla="*/ 776480 w 5740887"/>
              <a:gd name="connsiteY2557" fmla="*/ 3690769 h 4314911"/>
              <a:gd name="connsiteX2558" fmla="*/ 1298702 w 5740887"/>
              <a:gd name="connsiteY2558" fmla="*/ 3657622 h 4314911"/>
              <a:gd name="connsiteX2559" fmla="*/ 1301747 w 5740887"/>
              <a:gd name="connsiteY2559" fmla="*/ 3679081 h 4314911"/>
              <a:gd name="connsiteX2560" fmla="*/ 1297111 w 5740887"/>
              <a:gd name="connsiteY2560" fmla="*/ 3667754 h 4314911"/>
              <a:gd name="connsiteX2561" fmla="*/ 1296878 w 5740887"/>
              <a:gd name="connsiteY2561" fmla="*/ 3667185 h 4314911"/>
              <a:gd name="connsiteX2562" fmla="*/ 1024330 w 5740887"/>
              <a:gd name="connsiteY2562" fmla="*/ 3654054 h 4314911"/>
              <a:gd name="connsiteX2563" fmla="*/ 1052455 w 5740887"/>
              <a:gd name="connsiteY2563" fmla="*/ 3671674 h 4314911"/>
              <a:gd name="connsiteX2564" fmla="*/ 1052672 w 5740887"/>
              <a:gd name="connsiteY2564" fmla="*/ 3671913 h 4314911"/>
              <a:gd name="connsiteX2565" fmla="*/ 1024521 w 5740887"/>
              <a:gd name="connsiteY2565" fmla="*/ 3698698 h 4314911"/>
              <a:gd name="connsiteX2566" fmla="*/ 751935 w 5740887"/>
              <a:gd name="connsiteY2566" fmla="*/ 3652526 h 4314911"/>
              <a:gd name="connsiteX2567" fmla="*/ 763076 w 5740887"/>
              <a:gd name="connsiteY2567" fmla="*/ 3656154 h 4314911"/>
              <a:gd name="connsiteX2568" fmla="*/ 776819 w 5740887"/>
              <a:gd name="connsiteY2568" fmla="*/ 3732031 h 4314911"/>
              <a:gd name="connsiteX2569" fmla="*/ 775990 w 5740887"/>
              <a:gd name="connsiteY2569" fmla="*/ 3731876 h 4314911"/>
              <a:gd name="connsiteX2570" fmla="*/ 756722 w 5740887"/>
              <a:gd name="connsiteY2570" fmla="*/ 3669171 h 4314911"/>
              <a:gd name="connsiteX2571" fmla="*/ 1365490 w 5740887"/>
              <a:gd name="connsiteY2571" fmla="*/ 3651814 h 4314911"/>
              <a:gd name="connsiteX2572" fmla="*/ 1368674 w 5740887"/>
              <a:gd name="connsiteY2572" fmla="*/ 3670123 h 4314911"/>
              <a:gd name="connsiteX2573" fmla="*/ 1368899 w 5740887"/>
              <a:gd name="connsiteY2573" fmla="*/ 3678016 h 4314911"/>
              <a:gd name="connsiteX2574" fmla="*/ 1366664 w 5740887"/>
              <a:gd name="connsiteY2574" fmla="*/ 3693811 h 4314911"/>
              <a:gd name="connsiteX2575" fmla="*/ 1366174 w 5740887"/>
              <a:gd name="connsiteY2575" fmla="*/ 3676288 h 4314911"/>
              <a:gd name="connsiteX2576" fmla="*/ 306511 w 5740887"/>
              <a:gd name="connsiteY2576" fmla="*/ 3650830 h 4314911"/>
              <a:gd name="connsiteX2577" fmla="*/ 309536 w 5740887"/>
              <a:gd name="connsiteY2577" fmla="*/ 3656049 h 4314911"/>
              <a:gd name="connsiteX2578" fmla="*/ 312027 w 5740887"/>
              <a:gd name="connsiteY2578" fmla="*/ 3662570 h 4314911"/>
              <a:gd name="connsiteX2579" fmla="*/ 326881 w 5740887"/>
              <a:gd name="connsiteY2579" fmla="*/ 3701454 h 4314911"/>
              <a:gd name="connsiteX2580" fmla="*/ 349602 w 5740887"/>
              <a:gd name="connsiteY2580" fmla="*/ 3745471 h 4314911"/>
              <a:gd name="connsiteX2581" fmla="*/ 354606 w 5740887"/>
              <a:gd name="connsiteY2581" fmla="*/ 3755164 h 4314911"/>
              <a:gd name="connsiteX2582" fmla="*/ 360246 w 5740887"/>
              <a:gd name="connsiteY2582" fmla="*/ 3768246 h 4314911"/>
              <a:gd name="connsiteX2583" fmla="*/ 365893 w 5740887"/>
              <a:gd name="connsiteY2583" fmla="*/ 3777029 h 4314911"/>
              <a:gd name="connsiteX2584" fmla="*/ 372455 w 5740887"/>
              <a:gd name="connsiteY2584" fmla="*/ 3789741 h 4314911"/>
              <a:gd name="connsiteX2585" fmla="*/ 406488 w 5740887"/>
              <a:gd name="connsiteY2585" fmla="*/ 3841533 h 4314911"/>
              <a:gd name="connsiteX2586" fmla="*/ 425783 w 5740887"/>
              <a:gd name="connsiteY2586" fmla="*/ 3870896 h 4314911"/>
              <a:gd name="connsiteX2587" fmla="*/ 427929 w 5740887"/>
              <a:gd name="connsiteY2587" fmla="*/ 3873512 h 4314911"/>
              <a:gd name="connsiteX2588" fmla="*/ 429322 w 5740887"/>
              <a:gd name="connsiteY2588" fmla="*/ 3875678 h 4314911"/>
              <a:gd name="connsiteX2589" fmla="*/ 436232 w 5740887"/>
              <a:gd name="connsiteY2589" fmla="*/ 3883698 h 4314911"/>
              <a:gd name="connsiteX2590" fmla="*/ 447400 w 5740887"/>
              <a:gd name="connsiteY2590" fmla="*/ 3907185 h 4314911"/>
              <a:gd name="connsiteX2591" fmla="*/ 436315 w 5740887"/>
              <a:gd name="connsiteY2591" fmla="*/ 3898236 h 4314911"/>
              <a:gd name="connsiteX2592" fmla="*/ 398571 w 5740887"/>
              <a:gd name="connsiteY2592" fmla="*/ 3857670 h 4314911"/>
              <a:gd name="connsiteX2593" fmla="*/ 380877 w 5740887"/>
              <a:gd name="connsiteY2593" fmla="*/ 3838652 h 4314911"/>
              <a:gd name="connsiteX2594" fmla="*/ 335143 w 5740887"/>
              <a:gd name="connsiteY2594" fmla="*/ 3732408 h 4314911"/>
              <a:gd name="connsiteX2595" fmla="*/ 574403 w 5740887"/>
              <a:gd name="connsiteY2595" fmla="*/ 3649336 h 4314911"/>
              <a:gd name="connsiteX2596" fmla="*/ 579774 w 5740887"/>
              <a:gd name="connsiteY2596" fmla="*/ 3652899 h 4314911"/>
              <a:gd name="connsiteX2597" fmla="*/ 581078 w 5740887"/>
              <a:gd name="connsiteY2597" fmla="*/ 3653764 h 4314911"/>
              <a:gd name="connsiteX2598" fmla="*/ 588019 w 5740887"/>
              <a:gd name="connsiteY2598" fmla="*/ 3678084 h 4314911"/>
              <a:gd name="connsiteX2599" fmla="*/ 585903 w 5740887"/>
              <a:gd name="connsiteY2599" fmla="*/ 3674036 h 4314911"/>
              <a:gd name="connsiteX2600" fmla="*/ 464255 w 5740887"/>
              <a:gd name="connsiteY2600" fmla="*/ 3646701 h 4314911"/>
              <a:gd name="connsiteX2601" fmla="*/ 494644 w 5740887"/>
              <a:gd name="connsiteY2601" fmla="*/ 3675230 h 4314911"/>
              <a:gd name="connsiteX2602" fmla="*/ 501190 w 5740887"/>
              <a:gd name="connsiteY2602" fmla="*/ 3695666 h 4314911"/>
              <a:gd name="connsiteX2603" fmla="*/ 520372 w 5740887"/>
              <a:gd name="connsiteY2603" fmla="*/ 3755835 h 4314911"/>
              <a:gd name="connsiteX2604" fmla="*/ 492375 w 5740887"/>
              <a:gd name="connsiteY2604" fmla="*/ 3709255 h 4314911"/>
              <a:gd name="connsiteX2605" fmla="*/ 483790 w 5740887"/>
              <a:gd name="connsiteY2605" fmla="*/ 3692079 h 4314911"/>
              <a:gd name="connsiteX2606" fmla="*/ 1337130 w 5740887"/>
              <a:gd name="connsiteY2606" fmla="*/ 3646548 h 4314911"/>
              <a:gd name="connsiteX2607" fmla="*/ 1343177 w 5740887"/>
              <a:gd name="connsiteY2607" fmla="*/ 3667038 h 4314911"/>
              <a:gd name="connsiteX2608" fmla="*/ 1340064 w 5740887"/>
              <a:gd name="connsiteY2608" fmla="*/ 3681188 h 4314911"/>
              <a:gd name="connsiteX2609" fmla="*/ 1338398 w 5740887"/>
              <a:gd name="connsiteY2609" fmla="*/ 3661520 h 4314911"/>
              <a:gd name="connsiteX2610" fmla="*/ 1091535 w 5740887"/>
              <a:gd name="connsiteY2610" fmla="*/ 3646486 h 4314911"/>
              <a:gd name="connsiteX2611" fmla="*/ 1091093 w 5740887"/>
              <a:gd name="connsiteY2611" fmla="*/ 3656695 h 4314911"/>
              <a:gd name="connsiteX2612" fmla="*/ 1090134 w 5740887"/>
              <a:gd name="connsiteY2612" fmla="*/ 3656007 h 4314911"/>
              <a:gd name="connsiteX2613" fmla="*/ 1085335 w 5740887"/>
              <a:gd name="connsiteY2613" fmla="*/ 3653920 h 4314911"/>
              <a:gd name="connsiteX2614" fmla="*/ 1084619 w 5740887"/>
              <a:gd name="connsiteY2614" fmla="*/ 3653608 h 4314911"/>
              <a:gd name="connsiteX2615" fmla="*/ 1243780 w 5740887"/>
              <a:gd name="connsiteY2615" fmla="*/ 3645946 h 4314911"/>
              <a:gd name="connsiteX2616" fmla="*/ 1250258 w 5740887"/>
              <a:gd name="connsiteY2616" fmla="*/ 3664826 h 4314911"/>
              <a:gd name="connsiteX2617" fmla="*/ 1246834 w 5740887"/>
              <a:gd name="connsiteY2617" fmla="*/ 3659778 h 4314911"/>
              <a:gd name="connsiteX2618" fmla="*/ 1241644 w 5740887"/>
              <a:gd name="connsiteY2618" fmla="*/ 3652124 h 4314911"/>
              <a:gd name="connsiteX2619" fmla="*/ 1243004 w 5740887"/>
              <a:gd name="connsiteY2619" fmla="*/ 3648188 h 4314911"/>
              <a:gd name="connsiteX2620" fmla="*/ 723457 w 5740887"/>
              <a:gd name="connsiteY2620" fmla="*/ 3643255 h 4314911"/>
              <a:gd name="connsiteX2621" fmla="*/ 743205 w 5740887"/>
              <a:gd name="connsiteY2621" fmla="*/ 3649684 h 4314911"/>
              <a:gd name="connsiteX2622" fmla="*/ 750257 w 5740887"/>
              <a:gd name="connsiteY2622" fmla="*/ 3672756 h 4314911"/>
              <a:gd name="connsiteX2623" fmla="*/ 766652 w 5740887"/>
              <a:gd name="connsiteY2623" fmla="*/ 3730130 h 4314911"/>
              <a:gd name="connsiteX2624" fmla="*/ 751443 w 5740887"/>
              <a:gd name="connsiteY2624" fmla="*/ 3727286 h 4314911"/>
              <a:gd name="connsiteX2625" fmla="*/ 745372 w 5740887"/>
              <a:gd name="connsiteY2625" fmla="*/ 3726151 h 4314911"/>
              <a:gd name="connsiteX2626" fmla="*/ 735522 w 5740887"/>
              <a:gd name="connsiteY2626" fmla="*/ 3698326 h 4314911"/>
              <a:gd name="connsiteX2627" fmla="*/ 734625 w 5740887"/>
              <a:gd name="connsiteY2627" fmla="*/ 3695541 h 4314911"/>
              <a:gd name="connsiteX2628" fmla="*/ 729409 w 5740887"/>
              <a:gd name="connsiteY2628" fmla="*/ 3671124 h 4314911"/>
              <a:gd name="connsiteX2629" fmla="*/ 1495572 w 5740887"/>
              <a:gd name="connsiteY2629" fmla="*/ 3642643 h 4314911"/>
              <a:gd name="connsiteX2630" fmla="*/ 1485556 w 5740887"/>
              <a:gd name="connsiteY2630" fmla="*/ 3736480 h 4314911"/>
              <a:gd name="connsiteX2631" fmla="*/ 1484776 w 5740887"/>
              <a:gd name="connsiteY2631" fmla="*/ 3739395 h 4314911"/>
              <a:gd name="connsiteX2632" fmla="*/ 1491883 w 5740887"/>
              <a:gd name="connsiteY2632" fmla="*/ 3675705 h 4314911"/>
              <a:gd name="connsiteX2633" fmla="*/ 1385431 w 5740887"/>
              <a:gd name="connsiteY2633" fmla="*/ 3640466 h 4314911"/>
              <a:gd name="connsiteX2634" fmla="*/ 1389974 w 5740887"/>
              <a:gd name="connsiteY2634" fmla="*/ 3668038 h 4314911"/>
              <a:gd name="connsiteX2635" fmla="*/ 1386586 w 5740887"/>
              <a:gd name="connsiteY2635" fmla="*/ 3700261 h 4314911"/>
              <a:gd name="connsiteX2636" fmla="*/ 1386142 w 5740887"/>
              <a:gd name="connsiteY2636" fmla="*/ 3694464 h 4314911"/>
              <a:gd name="connsiteX2637" fmla="*/ 1381701 w 5740887"/>
              <a:gd name="connsiteY2637" fmla="*/ 3672952 h 4314911"/>
              <a:gd name="connsiteX2638" fmla="*/ 997250 w 5740887"/>
              <a:gd name="connsiteY2638" fmla="*/ 3637090 h 4314911"/>
              <a:gd name="connsiteX2639" fmla="*/ 1016650 w 5740887"/>
              <a:gd name="connsiteY2639" fmla="*/ 3649243 h 4314911"/>
              <a:gd name="connsiteX2640" fmla="*/ 1015096 w 5740887"/>
              <a:gd name="connsiteY2640" fmla="*/ 3702660 h 4314911"/>
              <a:gd name="connsiteX2641" fmla="*/ 994080 w 5740887"/>
              <a:gd name="connsiteY2641" fmla="*/ 3694934 h 4314911"/>
              <a:gd name="connsiteX2642" fmla="*/ 1024258 w 5740887"/>
              <a:gd name="connsiteY2642" fmla="*/ 3636006 h 4314911"/>
              <a:gd name="connsiteX2643" fmla="*/ 1054539 w 5740887"/>
              <a:gd name="connsiteY2643" fmla="*/ 3648269 h 4314911"/>
              <a:gd name="connsiteX2644" fmla="*/ 1065075 w 5740887"/>
              <a:gd name="connsiteY2644" fmla="*/ 3654067 h 4314911"/>
              <a:gd name="connsiteX2645" fmla="*/ 1065133 w 5740887"/>
              <a:gd name="connsiteY2645" fmla="*/ 3660056 h 4314911"/>
              <a:gd name="connsiteX2646" fmla="*/ 1059455 w 5740887"/>
              <a:gd name="connsiteY2646" fmla="*/ 3665459 h 4314911"/>
              <a:gd name="connsiteX2647" fmla="*/ 1057971 w 5740887"/>
              <a:gd name="connsiteY2647" fmla="*/ 3663814 h 4314911"/>
              <a:gd name="connsiteX2648" fmla="*/ 1024282 w 5740887"/>
              <a:gd name="connsiteY2648" fmla="*/ 3642783 h 4314911"/>
              <a:gd name="connsiteX2649" fmla="*/ 1024254 w 5740887"/>
              <a:gd name="connsiteY2649" fmla="*/ 3636173 h 4314911"/>
              <a:gd name="connsiteX2650" fmla="*/ 1304129 w 5740887"/>
              <a:gd name="connsiteY2650" fmla="*/ 3629176 h 4314911"/>
              <a:gd name="connsiteX2651" fmla="*/ 1314744 w 5740887"/>
              <a:gd name="connsiteY2651" fmla="*/ 3656948 h 4314911"/>
              <a:gd name="connsiteX2652" fmla="*/ 1323262 w 5740887"/>
              <a:gd name="connsiteY2652" fmla="*/ 3731647 h 4314911"/>
              <a:gd name="connsiteX2653" fmla="*/ 1314680 w 5740887"/>
              <a:gd name="connsiteY2653" fmla="*/ 3710680 h 4314911"/>
              <a:gd name="connsiteX2654" fmla="*/ 1310111 w 5740887"/>
              <a:gd name="connsiteY2654" fmla="*/ 3678681 h 4314911"/>
              <a:gd name="connsiteX2655" fmla="*/ 1305522 w 5740887"/>
              <a:gd name="connsiteY2655" fmla="*/ 3646544 h 4314911"/>
              <a:gd name="connsiteX2656" fmla="*/ 1302687 w 5740887"/>
              <a:gd name="connsiteY2656" fmla="*/ 3636734 h 4314911"/>
              <a:gd name="connsiteX2657" fmla="*/ 1004686 w 5740887"/>
              <a:gd name="connsiteY2657" fmla="*/ 3628080 h 4314911"/>
              <a:gd name="connsiteX2658" fmla="*/ 1016661 w 5740887"/>
              <a:gd name="connsiteY2658" fmla="*/ 3632930 h 4314911"/>
              <a:gd name="connsiteX2659" fmla="*/ 1016703 w 5740887"/>
              <a:gd name="connsiteY2659" fmla="*/ 3638051 h 4314911"/>
              <a:gd name="connsiteX2660" fmla="*/ 1006520 w 5740887"/>
              <a:gd name="connsiteY2660" fmla="*/ 3631694 h 4314911"/>
              <a:gd name="connsiteX2661" fmla="*/ 1003100 w 5740887"/>
              <a:gd name="connsiteY2661" fmla="*/ 3629559 h 4314911"/>
              <a:gd name="connsiteX2662" fmla="*/ 887623 w 5740887"/>
              <a:gd name="connsiteY2662" fmla="*/ 3625396 h 4314911"/>
              <a:gd name="connsiteX2663" fmla="*/ 891902 w 5740887"/>
              <a:gd name="connsiteY2663" fmla="*/ 3649529 h 4314911"/>
              <a:gd name="connsiteX2664" fmla="*/ 892392 w 5740887"/>
              <a:gd name="connsiteY2664" fmla="*/ 3656936 h 4314911"/>
              <a:gd name="connsiteX2665" fmla="*/ 890670 w 5740887"/>
              <a:gd name="connsiteY2665" fmla="*/ 3657090 h 4314911"/>
              <a:gd name="connsiteX2666" fmla="*/ 889057 w 5740887"/>
              <a:gd name="connsiteY2666" fmla="*/ 3657234 h 4314911"/>
              <a:gd name="connsiteX2667" fmla="*/ 889138 w 5740887"/>
              <a:gd name="connsiteY2667" fmla="*/ 3655444 h 4314911"/>
              <a:gd name="connsiteX2668" fmla="*/ 887711 w 5740887"/>
              <a:gd name="connsiteY2668" fmla="*/ 3629118 h 4314911"/>
              <a:gd name="connsiteX2669" fmla="*/ 1190972 w 5740887"/>
              <a:gd name="connsiteY2669" fmla="*/ 3620010 h 4314911"/>
              <a:gd name="connsiteX2670" fmla="*/ 1200784 w 5740887"/>
              <a:gd name="connsiteY2670" fmla="*/ 3637237 h 4314911"/>
              <a:gd name="connsiteX2671" fmla="*/ 1213365 w 5740887"/>
              <a:gd name="connsiteY2671" fmla="*/ 3648647 h 4314911"/>
              <a:gd name="connsiteX2672" fmla="*/ 1224021 w 5740887"/>
              <a:gd name="connsiteY2672" fmla="*/ 3675262 h 4314911"/>
              <a:gd name="connsiteX2673" fmla="*/ 1219255 w 5740887"/>
              <a:gd name="connsiteY2673" fmla="*/ 3688314 h 4314911"/>
              <a:gd name="connsiteX2674" fmla="*/ 1216606 w 5740887"/>
              <a:gd name="connsiteY2674" fmla="*/ 3692859 h 4314911"/>
              <a:gd name="connsiteX2675" fmla="*/ 1175817 w 5740887"/>
              <a:gd name="connsiteY2675" fmla="*/ 3648590 h 4314911"/>
              <a:gd name="connsiteX2676" fmla="*/ 669066 w 5740887"/>
              <a:gd name="connsiteY2676" fmla="*/ 3618465 h 4314911"/>
              <a:gd name="connsiteX2677" fmla="*/ 702976 w 5740887"/>
              <a:gd name="connsiteY2677" fmla="*/ 3636587 h 4314911"/>
              <a:gd name="connsiteX2678" fmla="*/ 706005 w 5740887"/>
              <a:gd name="connsiteY2678" fmla="*/ 3637573 h 4314911"/>
              <a:gd name="connsiteX2679" fmla="*/ 709059 w 5740887"/>
              <a:gd name="connsiteY2679" fmla="*/ 3645368 h 4314911"/>
              <a:gd name="connsiteX2680" fmla="*/ 716847 w 5740887"/>
              <a:gd name="connsiteY2680" fmla="*/ 3665990 h 4314911"/>
              <a:gd name="connsiteX2681" fmla="*/ 724531 w 5740887"/>
              <a:gd name="connsiteY2681" fmla="*/ 3687742 h 4314911"/>
              <a:gd name="connsiteX2682" fmla="*/ 731757 w 5740887"/>
              <a:gd name="connsiteY2682" fmla="*/ 3721561 h 4314911"/>
              <a:gd name="connsiteX2683" fmla="*/ 732022 w 5740887"/>
              <a:gd name="connsiteY2683" fmla="*/ 3723129 h 4314911"/>
              <a:gd name="connsiteX2684" fmla="*/ 731411 w 5740887"/>
              <a:gd name="connsiteY2684" fmla="*/ 3722871 h 4314911"/>
              <a:gd name="connsiteX2685" fmla="*/ 708175 w 5740887"/>
              <a:gd name="connsiteY2685" fmla="*/ 3713047 h 4314911"/>
              <a:gd name="connsiteX2686" fmla="*/ 707656 w 5740887"/>
              <a:gd name="connsiteY2686" fmla="*/ 3711793 h 4314911"/>
              <a:gd name="connsiteX2687" fmla="*/ 703008 w 5740887"/>
              <a:gd name="connsiteY2687" fmla="*/ 3699785 h 4314911"/>
              <a:gd name="connsiteX2688" fmla="*/ 671067 w 5740887"/>
              <a:gd name="connsiteY2688" fmla="*/ 3623276 h 4314911"/>
              <a:gd name="connsiteX2689" fmla="*/ 1015132 w 5740887"/>
              <a:gd name="connsiteY2689" fmla="*/ 3618343 h 4314911"/>
              <a:gd name="connsiteX2690" fmla="*/ 1015810 w 5740887"/>
              <a:gd name="connsiteY2690" fmla="*/ 3623681 h 4314911"/>
              <a:gd name="connsiteX2691" fmla="*/ 1011443 w 5740887"/>
              <a:gd name="connsiteY2691" fmla="*/ 3621782 h 4314911"/>
              <a:gd name="connsiteX2692" fmla="*/ 437483 w 5740887"/>
              <a:gd name="connsiteY2692" fmla="*/ 3616138 h 4314911"/>
              <a:gd name="connsiteX2693" fmla="*/ 438176 w 5740887"/>
              <a:gd name="connsiteY2693" fmla="*/ 3617008 h 4314911"/>
              <a:gd name="connsiteX2694" fmla="*/ 444383 w 5740887"/>
              <a:gd name="connsiteY2694" fmla="*/ 3624808 h 4314911"/>
              <a:gd name="connsiteX2695" fmla="*/ 453340 w 5740887"/>
              <a:gd name="connsiteY2695" fmla="*/ 3647962 h 4314911"/>
              <a:gd name="connsiteX2696" fmla="*/ 477147 w 5740887"/>
              <a:gd name="connsiteY2696" fmla="*/ 3695509 h 4314911"/>
              <a:gd name="connsiteX2697" fmla="*/ 481584 w 5740887"/>
              <a:gd name="connsiteY2697" fmla="*/ 3705810 h 4314911"/>
              <a:gd name="connsiteX2698" fmla="*/ 485833 w 5740887"/>
              <a:gd name="connsiteY2698" fmla="*/ 3712858 h 4314911"/>
              <a:gd name="connsiteX2699" fmla="*/ 491964 w 5740887"/>
              <a:gd name="connsiteY2699" fmla="*/ 3725103 h 4314911"/>
              <a:gd name="connsiteX2700" fmla="*/ 517992 w 5740887"/>
              <a:gd name="connsiteY2700" fmla="*/ 3766204 h 4314911"/>
              <a:gd name="connsiteX2701" fmla="*/ 530059 w 5740887"/>
              <a:gd name="connsiteY2701" fmla="*/ 3786221 h 4314911"/>
              <a:gd name="connsiteX2702" fmla="*/ 530081 w 5740887"/>
              <a:gd name="connsiteY2702" fmla="*/ 3786291 h 4314911"/>
              <a:gd name="connsiteX2703" fmla="*/ 530610 w 5740887"/>
              <a:gd name="connsiteY2703" fmla="*/ 3787950 h 4314911"/>
              <a:gd name="connsiteX2704" fmla="*/ 502788 w 5740887"/>
              <a:gd name="connsiteY2704" fmla="*/ 3766006 h 4314911"/>
              <a:gd name="connsiteX2705" fmla="*/ 487557 w 5740887"/>
              <a:gd name="connsiteY2705" fmla="*/ 3753991 h 4314911"/>
              <a:gd name="connsiteX2706" fmla="*/ 481638 w 5740887"/>
              <a:gd name="connsiteY2706" fmla="*/ 3747806 h 4314911"/>
              <a:gd name="connsiteX2707" fmla="*/ 460416 w 5740887"/>
              <a:gd name="connsiteY2707" fmla="*/ 3686063 h 4314911"/>
              <a:gd name="connsiteX2708" fmla="*/ 1255198 w 5740887"/>
              <a:gd name="connsiteY2708" fmla="*/ 3612907 h 4314911"/>
              <a:gd name="connsiteX2709" fmla="*/ 1266753 w 5740887"/>
              <a:gd name="connsiteY2709" fmla="*/ 3632643 h 4314911"/>
              <a:gd name="connsiteX2710" fmla="*/ 1283886 w 5740887"/>
              <a:gd name="connsiteY2710" fmla="*/ 3687127 h 4314911"/>
              <a:gd name="connsiteX2711" fmla="*/ 1277278 w 5740887"/>
              <a:gd name="connsiteY2711" fmla="*/ 3704672 h 4314911"/>
              <a:gd name="connsiteX2712" fmla="*/ 1265425 w 5740887"/>
              <a:gd name="connsiteY2712" fmla="*/ 3687192 h 4314911"/>
              <a:gd name="connsiteX2713" fmla="*/ 1247457 w 5740887"/>
              <a:gd name="connsiteY2713" fmla="*/ 3635307 h 4314911"/>
              <a:gd name="connsiteX2714" fmla="*/ 1358660 w 5740887"/>
              <a:gd name="connsiteY2714" fmla="*/ 3612527 h 4314911"/>
              <a:gd name="connsiteX2715" fmla="*/ 1359505 w 5740887"/>
              <a:gd name="connsiteY2715" fmla="*/ 3617378 h 4314911"/>
              <a:gd name="connsiteX2716" fmla="*/ 1359420 w 5740887"/>
              <a:gd name="connsiteY2716" fmla="*/ 3678175 h 4314911"/>
              <a:gd name="connsiteX2717" fmla="*/ 1353236 w 5740887"/>
              <a:gd name="connsiteY2717" fmla="*/ 3650457 h 4314911"/>
              <a:gd name="connsiteX2718" fmla="*/ 1353159 w 5740887"/>
              <a:gd name="connsiteY2718" fmla="*/ 3650240 h 4314911"/>
              <a:gd name="connsiteX2719" fmla="*/ 1356769 w 5740887"/>
              <a:gd name="connsiteY2719" fmla="*/ 3625491 h 4314911"/>
              <a:gd name="connsiteX2720" fmla="*/ 1072133 w 5740887"/>
              <a:gd name="connsiteY2720" fmla="*/ 3612513 h 4314911"/>
              <a:gd name="connsiteX2721" fmla="*/ 1092108 w 5740887"/>
              <a:gd name="connsiteY2721" fmla="*/ 3633259 h 4314911"/>
              <a:gd name="connsiteX2722" fmla="*/ 1092057 w 5740887"/>
              <a:gd name="connsiteY2722" fmla="*/ 3634438 h 4314911"/>
              <a:gd name="connsiteX2723" fmla="*/ 1075897 w 5740887"/>
              <a:gd name="connsiteY2723" fmla="*/ 3649815 h 4314911"/>
              <a:gd name="connsiteX2724" fmla="*/ 1074997 w 5740887"/>
              <a:gd name="connsiteY2724" fmla="*/ 3649424 h 4314911"/>
              <a:gd name="connsiteX2725" fmla="*/ 1073494 w 5740887"/>
              <a:gd name="connsiteY2725" fmla="*/ 3648770 h 4314911"/>
              <a:gd name="connsiteX2726" fmla="*/ 1073703 w 5740887"/>
              <a:gd name="connsiteY2726" fmla="*/ 3644415 h 4314911"/>
              <a:gd name="connsiteX2727" fmla="*/ 1072252 w 5740887"/>
              <a:gd name="connsiteY2727" fmla="*/ 3625762 h 4314911"/>
              <a:gd name="connsiteX2728" fmla="*/ 530958 w 5740887"/>
              <a:gd name="connsiteY2728" fmla="*/ 3612490 h 4314911"/>
              <a:gd name="connsiteX2729" fmla="*/ 556409 w 5740887"/>
              <a:gd name="connsiteY2729" fmla="*/ 3636105 h 4314911"/>
              <a:gd name="connsiteX2730" fmla="*/ 561308 w 5740887"/>
              <a:gd name="connsiteY2730" fmla="*/ 3640651 h 4314911"/>
              <a:gd name="connsiteX2731" fmla="*/ 562453 w 5740887"/>
              <a:gd name="connsiteY2731" fmla="*/ 3641410 h 4314911"/>
              <a:gd name="connsiteX2732" fmla="*/ 578852 w 5740887"/>
              <a:gd name="connsiteY2732" fmla="*/ 3676628 h 4314911"/>
              <a:gd name="connsiteX2733" fmla="*/ 598036 w 5740887"/>
              <a:gd name="connsiteY2733" fmla="*/ 3713369 h 4314911"/>
              <a:gd name="connsiteX2734" fmla="*/ 607737 w 5740887"/>
              <a:gd name="connsiteY2734" fmla="*/ 3750212 h 4314911"/>
              <a:gd name="connsiteX2735" fmla="*/ 578775 w 5740887"/>
              <a:gd name="connsiteY2735" fmla="*/ 3730898 h 4314911"/>
              <a:gd name="connsiteX2736" fmla="*/ 550435 w 5740887"/>
              <a:gd name="connsiteY2736" fmla="*/ 3675601 h 4314911"/>
              <a:gd name="connsiteX2737" fmla="*/ 545709 w 5740887"/>
              <a:gd name="connsiteY2737" fmla="*/ 3659568 h 4314911"/>
              <a:gd name="connsiteX2738" fmla="*/ 1403919 w 5740887"/>
              <a:gd name="connsiteY2738" fmla="*/ 3612484 h 4314911"/>
              <a:gd name="connsiteX2739" fmla="*/ 1405324 w 5740887"/>
              <a:gd name="connsiteY2739" fmla="*/ 3620325 h 4314911"/>
              <a:gd name="connsiteX2740" fmla="*/ 1407849 w 5740887"/>
              <a:gd name="connsiteY2740" fmla="*/ 3634412 h 4314911"/>
              <a:gd name="connsiteX2741" fmla="*/ 1407444 w 5740887"/>
              <a:gd name="connsiteY2741" fmla="*/ 3823952 h 4314911"/>
              <a:gd name="connsiteX2742" fmla="*/ 1404831 w 5740887"/>
              <a:gd name="connsiteY2742" fmla="*/ 3836671 h 4314911"/>
              <a:gd name="connsiteX2743" fmla="*/ 1403074 w 5740887"/>
              <a:gd name="connsiteY2743" fmla="*/ 3845224 h 4314911"/>
              <a:gd name="connsiteX2744" fmla="*/ 1406817 w 5740887"/>
              <a:gd name="connsiteY2744" fmla="*/ 3784690 h 4314911"/>
              <a:gd name="connsiteX2745" fmla="*/ 1408361 w 5740887"/>
              <a:gd name="connsiteY2745" fmla="*/ 3759727 h 4314911"/>
              <a:gd name="connsiteX2746" fmla="*/ 1402209 w 5740887"/>
              <a:gd name="connsiteY2746" fmla="*/ 3667533 h 4314911"/>
              <a:gd name="connsiteX2747" fmla="*/ 1398992 w 5740887"/>
              <a:gd name="connsiteY2747" fmla="*/ 3650619 h 4314911"/>
              <a:gd name="connsiteX2748" fmla="*/ 1294901 w 5740887"/>
              <a:gd name="connsiteY2748" fmla="*/ 3609789 h 4314911"/>
              <a:gd name="connsiteX2749" fmla="*/ 1299729 w 5740887"/>
              <a:gd name="connsiteY2749" fmla="*/ 3618610 h 4314911"/>
              <a:gd name="connsiteX2750" fmla="*/ 1298788 w 5740887"/>
              <a:gd name="connsiteY2750" fmla="*/ 3623242 h 4314911"/>
              <a:gd name="connsiteX2751" fmla="*/ 1295368 w 5740887"/>
              <a:gd name="connsiteY2751" fmla="*/ 3611407 h 4314911"/>
              <a:gd name="connsiteX2752" fmla="*/ 1195577 w 5740887"/>
              <a:gd name="connsiteY2752" fmla="*/ 3608809 h 4314911"/>
              <a:gd name="connsiteX2753" fmla="*/ 1222004 w 5740887"/>
              <a:gd name="connsiteY2753" fmla="*/ 3637002 h 4314911"/>
              <a:gd name="connsiteX2754" fmla="*/ 1232347 w 5740887"/>
              <a:gd name="connsiteY2754" fmla="*/ 3652459 h 4314911"/>
              <a:gd name="connsiteX2755" fmla="*/ 1228255 w 5740887"/>
              <a:gd name="connsiteY2755" fmla="*/ 3663665 h 4314911"/>
              <a:gd name="connsiteX2756" fmla="*/ 1219987 w 5740887"/>
              <a:gd name="connsiteY2756" fmla="*/ 3642304 h 4314911"/>
              <a:gd name="connsiteX2757" fmla="*/ 1219911 w 5740887"/>
              <a:gd name="connsiteY2757" fmla="*/ 3642097 h 4314911"/>
              <a:gd name="connsiteX2758" fmla="*/ 1214886 w 5740887"/>
              <a:gd name="connsiteY2758" fmla="*/ 3639960 h 4314911"/>
              <a:gd name="connsiteX2759" fmla="*/ 1205234 w 5740887"/>
              <a:gd name="connsiteY2759" fmla="*/ 3627964 h 4314911"/>
              <a:gd name="connsiteX2760" fmla="*/ 1195199 w 5740887"/>
              <a:gd name="connsiteY2760" fmla="*/ 3609963 h 4314911"/>
              <a:gd name="connsiteX2761" fmla="*/ 879400 w 5740887"/>
              <a:gd name="connsiteY2761" fmla="*/ 3608205 h 4314911"/>
              <a:gd name="connsiteX2762" fmla="*/ 879798 w 5740887"/>
              <a:gd name="connsiteY2762" fmla="*/ 3613293 h 4314911"/>
              <a:gd name="connsiteX2763" fmla="*/ 881660 w 5740887"/>
              <a:gd name="connsiteY2763" fmla="*/ 3657896 h 4314911"/>
              <a:gd name="connsiteX2764" fmla="*/ 867225 w 5740887"/>
              <a:gd name="connsiteY2764" fmla="*/ 3659188 h 4314911"/>
              <a:gd name="connsiteX2765" fmla="*/ 867087 w 5740887"/>
              <a:gd name="connsiteY2765" fmla="*/ 3655954 h 4314911"/>
              <a:gd name="connsiteX2766" fmla="*/ 863936 w 5740887"/>
              <a:gd name="connsiteY2766" fmla="*/ 3630814 h 4314911"/>
              <a:gd name="connsiteX2767" fmla="*/ 862612 w 5740887"/>
              <a:gd name="connsiteY2767" fmla="*/ 3614994 h 4314911"/>
              <a:gd name="connsiteX2768" fmla="*/ 861751 w 5740887"/>
              <a:gd name="connsiteY2768" fmla="*/ 3609642 h 4314911"/>
              <a:gd name="connsiteX2769" fmla="*/ 848962 w 5740887"/>
              <a:gd name="connsiteY2769" fmla="*/ 3607529 h 4314911"/>
              <a:gd name="connsiteX2770" fmla="*/ 853484 w 5740887"/>
              <a:gd name="connsiteY2770" fmla="*/ 3610315 h 4314911"/>
              <a:gd name="connsiteX2771" fmla="*/ 854411 w 5740887"/>
              <a:gd name="connsiteY2771" fmla="*/ 3610240 h 4314911"/>
              <a:gd name="connsiteX2772" fmla="*/ 857145 w 5740887"/>
              <a:gd name="connsiteY2772" fmla="*/ 3633755 h 4314911"/>
              <a:gd name="connsiteX2773" fmla="*/ 859470 w 5740887"/>
              <a:gd name="connsiteY2773" fmla="*/ 3659882 h 4314911"/>
              <a:gd name="connsiteX2774" fmla="*/ 857979 w 5740887"/>
              <a:gd name="connsiteY2774" fmla="*/ 3660016 h 4314911"/>
              <a:gd name="connsiteX2775" fmla="*/ 856119 w 5740887"/>
              <a:gd name="connsiteY2775" fmla="*/ 3642950 h 4314911"/>
              <a:gd name="connsiteX2776" fmla="*/ 1308380 w 5740887"/>
              <a:gd name="connsiteY2776" fmla="*/ 3606891 h 4314911"/>
              <a:gd name="connsiteX2777" fmla="*/ 1309533 w 5740887"/>
              <a:gd name="connsiteY2777" fmla="*/ 3611250 h 4314911"/>
              <a:gd name="connsiteX2778" fmla="*/ 1310180 w 5740887"/>
              <a:gd name="connsiteY2778" fmla="*/ 3616925 h 4314911"/>
              <a:gd name="connsiteX2779" fmla="*/ 1310026 w 5740887"/>
              <a:gd name="connsiteY2779" fmla="*/ 3616518 h 4314911"/>
              <a:gd name="connsiteX2780" fmla="*/ 1307452 w 5740887"/>
              <a:gd name="connsiteY2780" fmla="*/ 3611759 h 4314911"/>
              <a:gd name="connsiteX2781" fmla="*/ 897461 w 5740887"/>
              <a:gd name="connsiteY2781" fmla="*/ 3606735 h 4314911"/>
              <a:gd name="connsiteX2782" fmla="*/ 899893 w 5740887"/>
              <a:gd name="connsiteY2782" fmla="*/ 3607003 h 4314911"/>
              <a:gd name="connsiteX2783" fmla="*/ 902172 w 5740887"/>
              <a:gd name="connsiteY2783" fmla="*/ 3656060 h 4314911"/>
              <a:gd name="connsiteX2784" fmla="*/ 900248 w 5740887"/>
              <a:gd name="connsiteY2784" fmla="*/ 3656232 h 4314911"/>
              <a:gd name="connsiteX2785" fmla="*/ 899578 w 5740887"/>
              <a:gd name="connsiteY2785" fmla="*/ 3656292 h 4314911"/>
              <a:gd name="connsiteX2786" fmla="*/ 899064 w 5740887"/>
              <a:gd name="connsiteY2786" fmla="*/ 3648490 h 4314911"/>
              <a:gd name="connsiteX2787" fmla="*/ 891758 w 5740887"/>
              <a:gd name="connsiteY2787" fmla="*/ 3607199 h 4314911"/>
              <a:gd name="connsiteX2788" fmla="*/ 157589 w 5740887"/>
              <a:gd name="connsiteY2788" fmla="*/ 3602910 h 4314911"/>
              <a:gd name="connsiteX2789" fmla="*/ 162093 w 5740887"/>
              <a:gd name="connsiteY2789" fmla="*/ 3614222 h 4314911"/>
              <a:gd name="connsiteX2790" fmla="*/ 186358 w 5740887"/>
              <a:gd name="connsiteY2790" fmla="*/ 3675171 h 4314911"/>
              <a:gd name="connsiteX2791" fmla="*/ 261122 w 5740887"/>
              <a:gd name="connsiteY2791" fmla="*/ 3808033 h 4314911"/>
              <a:gd name="connsiteX2792" fmla="*/ 268259 w 5740887"/>
              <a:gd name="connsiteY2792" fmla="*/ 3817383 h 4314911"/>
              <a:gd name="connsiteX2793" fmla="*/ 281259 w 5740887"/>
              <a:gd name="connsiteY2793" fmla="*/ 3845087 h 4314911"/>
              <a:gd name="connsiteX2794" fmla="*/ 292930 w 5740887"/>
              <a:gd name="connsiteY2794" fmla="*/ 3869959 h 4314911"/>
              <a:gd name="connsiteX2795" fmla="*/ 338695 w 5740887"/>
              <a:gd name="connsiteY2795" fmla="*/ 3945921 h 4314911"/>
              <a:gd name="connsiteX2796" fmla="*/ 304653 w 5740887"/>
              <a:gd name="connsiteY2796" fmla="*/ 3908925 h 4314911"/>
              <a:gd name="connsiteX2797" fmla="*/ 234125 w 5740887"/>
              <a:gd name="connsiteY2797" fmla="*/ 3800781 h 4314911"/>
              <a:gd name="connsiteX2798" fmla="*/ 225317 w 5740887"/>
              <a:gd name="connsiteY2798" fmla="*/ 3784022 h 4314911"/>
              <a:gd name="connsiteX2799" fmla="*/ 218595 w 5740887"/>
              <a:gd name="connsiteY2799" fmla="*/ 3771231 h 4314911"/>
              <a:gd name="connsiteX2800" fmla="*/ 165577 w 5740887"/>
              <a:gd name="connsiteY2800" fmla="*/ 3642579 h 4314911"/>
              <a:gd name="connsiteX2801" fmla="*/ 618824 w 5740887"/>
              <a:gd name="connsiteY2801" fmla="*/ 3601340 h 4314911"/>
              <a:gd name="connsiteX2802" fmla="*/ 653001 w 5740887"/>
              <a:gd name="connsiteY2802" fmla="*/ 3678021 h 4314911"/>
              <a:gd name="connsiteX2803" fmla="*/ 653133 w 5740887"/>
              <a:gd name="connsiteY2803" fmla="*/ 3678318 h 4314911"/>
              <a:gd name="connsiteX2804" fmla="*/ 659230 w 5740887"/>
              <a:gd name="connsiteY2804" fmla="*/ 3692356 h 4314911"/>
              <a:gd name="connsiteX2805" fmla="*/ 653064 w 5740887"/>
              <a:gd name="connsiteY2805" fmla="*/ 3689749 h 4314911"/>
              <a:gd name="connsiteX2806" fmla="*/ 649244 w 5740887"/>
              <a:gd name="connsiteY2806" fmla="*/ 3688134 h 4314911"/>
              <a:gd name="connsiteX2807" fmla="*/ 642786 w 5740887"/>
              <a:gd name="connsiteY2807" fmla="*/ 3683851 h 4314911"/>
              <a:gd name="connsiteX2808" fmla="*/ 515606 w 5740887"/>
              <a:gd name="connsiteY2808" fmla="*/ 3598245 h 4314911"/>
              <a:gd name="connsiteX2809" fmla="*/ 516985 w 5740887"/>
              <a:gd name="connsiteY2809" fmla="*/ 3599525 h 4314911"/>
              <a:gd name="connsiteX2810" fmla="*/ 518595 w 5740887"/>
              <a:gd name="connsiteY2810" fmla="*/ 3601019 h 4314911"/>
              <a:gd name="connsiteX2811" fmla="*/ 524478 w 5740887"/>
              <a:gd name="connsiteY2811" fmla="*/ 3620199 h 4314911"/>
              <a:gd name="connsiteX2812" fmla="*/ 899294 w 5740887"/>
              <a:gd name="connsiteY2812" fmla="*/ 3594117 h 4314911"/>
              <a:gd name="connsiteX2813" fmla="*/ 899483 w 5740887"/>
              <a:gd name="connsiteY2813" fmla="*/ 3598180 h 4314911"/>
              <a:gd name="connsiteX2814" fmla="*/ 896233 w 5740887"/>
              <a:gd name="connsiteY2814" fmla="*/ 3597906 h 4314911"/>
              <a:gd name="connsiteX2815" fmla="*/ 890299 w 5740887"/>
              <a:gd name="connsiteY2815" fmla="*/ 3598952 h 4314911"/>
              <a:gd name="connsiteX2816" fmla="*/ 890283 w 5740887"/>
              <a:gd name="connsiteY2816" fmla="*/ 3598862 h 4314911"/>
              <a:gd name="connsiteX2817" fmla="*/ 890242 w 5740887"/>
              <a:gd name="connsiteY2817" fmla="*/ 3598627 h 4314911"/>
              <a:gd name="connsiteX2818" fmla="*/ 623084 w 5740887"/>
              <a:gd name="connsiteY2818" fmla="*/ 3592474 h 4314911"/>
              <a:gd name="connsiteX2819" fmla="*/ 629624 w 5740887"/>
              <a:gd name="connsiteY2819" fmla="*/ 3597388 h 4314911"/>
              <a:gd name="connsiteX2820" fmla="*/ 658736 w 5740887"/>
              <a:gd name="connsiteY2820" fmla="*/ 3612945 h 4314911"/>
              <a:gd name="connsiteX2821" fmla="*/ 659417 w 5740887"/>
              <a:gd name="connsiteY2821" fmla="*/ 3615407 h 4314911"/>
              <a:gd name="connsiteX2822" fmla="*/ 683539 w 5740887"/>
              <a:gd name="connsiteY2822" fmla="*/ 3702632 h 4314911"/>
              <a:gd name="connsiteX2823" fmla="*/ 673734 w 5740887"/>
              <a:gd name="connsiteY2823" fmla="*/ 3698488 h 4314911"/>
              <a:gd name="connsiteX2824" fmla="*/ 669268 w 5740887"/>
              <a:gd name="connsiteY2824" fmla="*/ 3696600 h 4314911"/>
              <a:gd name="connsiteX2825" fmla="*/ 659483 w 5740887"/>
              <a:gd name="connsiteY2825" fmla="*/ 3674431 h 4314911"/>
              <a:gd name="connsiteX2826" fmla="*/ 1044500 w 5740887"/>
              <a:gd name="connsiteY2826" fmla="*/ 3590967 h 4314911"/>
              <a:gd name="connsiteX2827" fmla="*/ 1063096 w 5740887"/>
              <a:gd name="connsiteY2827" fmla="*/ 3603520 h 4314911"/>
              <a:gd name="connsiteX2828" fmla="*/ 1064796 w 5740887"/>
              <a:gd name="connsiteY2828" fmla="*/ 3625234 h 4314911"/>
              <a:gd name="connsiteX2829" fmla="*/ 1064988 w 5740887"/>
              <a:gd name="connsiteY2829" fmla="*/ 3645070 h 4314911"/>
              <a:gd name="connsiteX2830" fmla="*/ 1048856 w 5740887"/>
              <a:gd name="connsiteY2830" fmla="*/ 3638054 h 4314911"/>
              <a:gd name="connsiteX2831" fmla="*/ 1024216 w 5740887"/>
              <a:gd name="connsiteY2831" fmla="*/ 3627337 h 4314911"/>
              <a:gd name="connsiteX2832" fmla="*/ 1024216 w 5740887"/>
              <a:gd name="connsiteY2832" fmla="*/ 3627252 h 4314911"/>
              <a:gd name="connsiteX2833" fmla="*/ 1022181 w 5740887"/>
              <a:gd name="connsiteY2833" fmla="*/ 3611773 h 4314911"/>
              <a:gd name="connsiteX2834" fmla="*/ 96651 w 5740887"/>
              <a:gd name="connsiteY2834" fmla="*/ 3588223 h 4314911"/>
              <a:gd name="connsiteX2835" fmla="*/ 151514 w 5740887"/>
              <a:gd name="connsiteY2835" fmla="*/ 3729875 h 4314911"/>
              <a:gd name="connsiteX2836" fmla="*/ 319032 w 5740887"/>
              <a:gd name="connsiteY2836" fmla="*/ 3990161 h 4314911"/>
              <a:gd name="connsiteX2837" fmla="*/ 342882 w 5740887"/>
              <a:gd name="connsiteY2837" fmla="*/ 4013385 h 4314911"/>
              <a:gd name="connsiteX2838" fmla="*/ 347814 w 5740887"/>
              <a:gd name="connsiteY2838" fmla="*/ 4020402 h 4314911"/>
              <a:gd name="connsiteX2839" fmla="*/ 439139 w 5740887"/>
              <a:gd name="connsiteY2839" fmla="*/ 4115250 h 4314911"/>
              <a:gd name="connsiteX2840" fmla="*/ 512600 w 5740887"/>
              <a:gd name="connsiteY2840" fmla="*/ 4170526 h 4314911"/>
              <a:gd name="connsiteX2841" fmla="*/ 573850 w 5740887"/>
              <a:gd name="connsiteY2841" fmla="*/ 4202939 h 4314911"/>
              <a:gd name="connsiteX2842" fmla="*/ 523326 w 5740887"/>
              <a:gd name="connsiteY2842" fmla="*/ 4183656 h 4314911"/>
              <a:gd name="connsiteX2843" fmla="*/ 417908 w 5740887"/>
              <a:gd name="connsiteY2843" fmla="*/ 4114976 h 4314911"/>
              <a:gd name="connsiteX2844" fmla="*/ 108492 w 5740887"/>
              <a:gd name="connsiteY2844" fmla="*/ 3638580 h 4314911"/>
              <a:gd name="connsiteX2845" fmla="*/ 877809 w 5740887"/>
              <a:gd name="connsiteY2845" fmla="*/ 3587914 h 4314911"/>
              <a:gd name="connsiteX2846" fmla="*/ 878066 w 5740887"/>
              <a:gd name="connsiteY2846" fmla="*/ 3591184 h 4314911"/>
              <a:gd name="connsiteX2847" fmla="*/ 859982 w 5740887"/>
              <a:gd name="connsiteY2847" fmla="*/ 3598646 h 4314911"/>
              <a:gd name="connsiteX2848" fmla="*/ 859633 w 5740887"/>
              <a:gd name="connsiteY2848" fmla="*/ 3596473 h 4314911"/>
              <a:gd name="connsiteX2849" fmla="*/ 858606 w 5740887"/>
              <a:gd name="connsiteY2849" fmla="*/ 3588286 h 4314911"/>
              <a:gd name="connsiteX2850" fmla="*/ 864518 w 5740887"/>
              <a:gd name="connsiteY2850" fmla="*/ 3588942 h 4314911"/>
              <a:gd name="connsiteX2851" fmla="*/ 844762 w 5740887"/>
              <a:gd name="connsiteY2851" fmla="*/ 3586749 h 4314911"/>
              <a:gd name="connsiteX2852" fmla="*/ 851145 w 5740887"/>
              <a:gd name="connsiteY2852" fmla="*/ 3587457 h 4314911"/>
              <a:gd name="connsiteX2853" fmla="*/ 853261 w 5740887"/>
              <a:gd name="connsiteY2853" fmla="*/ 3600350 h 4314911"/>
              <a:gd name="connsiteX2854" fmla="*/ 853380 w 5740887"/>
              <a:gd name="connsiteY2854" fmla="*/ 3601369 h 4314911"/>
              <a:gd name="connsiteX2855" fmla="*/ 851416 w 5740887"/>
              <a:gd name="connsiteY2855" fmla="*/ 3602180 h 4314911"/>
              <a:gd name="connsiteX2856" fmla="*/ 848842 w 5740887"/>
              <a:gd name="connsiteY2856" fmla="*/ 3606941 h 4314911"/>
              <a:gd name="connsiteX2857" fmla="*/ 826854 w 5740887"/>
              <a:gd name="connsiteY2857" fmla="*/ 3584760 h 4314911"/>
              <a:gd name="connsiteX2858" fmla="*/ 836590 w 5740887"/>
              <a:gd name="connsiteY2858" fmla="*/ 3585841 h 4314911"/>
              <a:gd name="connsiteX2859" fmla="*/ 850389 w 5740887"/>
              <a:gd name="connsiteY2859" fmla="*/ 3660264 h 4314911"/>
              <a:gd name="connsiteX2860" fmla="*/ 846863 w 5740887"/>
              <a:gd name="connsiteY2860" fmla="*/ 3659867 h 4314911"/>
              <a:gd name="connsiteX2861" fmla="*/ 840786 w 5740887"/>
              <a:gd name="connsiteY2861" fmla="*/ 3659182 h 4314911"/>
              <a:gd name="connsiteX2862" fmla="*/ 839603 w 5740887"/>
              <a:gd name="connsiteY2862" fmla="*/ 3653231 h 4314911"/>
              <a:gd name="connsiteX2863" fmla="*/ 837396 w 5740887"/>
              <a:gd name="connsiteY2863" fmla="*/ 3636735 h 4314911"/>
              <a:gd name="connsiteX2864" fmla="*/ 1349256 w 5740887"/>
              <a:gd name="connsiteY2864" fmla="*/ 3584229 h 4314911"/>
              <a:gd name="connsiteX2865" fmla="*/ 1351654 w 5740887"/>
              <a:gd name="connsiteY2865" fmla="*/ 3591206 h 4314911"/>
              <a:gd name="connsiteX2866" fmla="*/ 1350498 w 5740887"/>
              <a:gd name="connsiteY2866" fmla="*/ 3606040 h 4314911"/>
              <a:gd name="connsiteX2867" fmla="*/ 1169371 w 5740887"/>
              <a:gd name="connsiteY2867" fmla="*/ 3583111 h 4314911"/>
              <a:gd name="connsiteX2868" fmla="*/ 1184272 w 5740887"/>
              <a:gd name="connsiteY2868" fmla="*/ 3608247 h 4314911"/>
              <a:gd name="connsiteX2869" fmla="*/ 1185990 w 5740887"/>
              <a:gd name="connsiteY2869" fmla="*/ 3611264 h 4314911"/>
              <a:gd name="connsiteX2870" fmla="*/ 1182421 w 5740887"/>
              <a:gd name="connsiteY2870" fmla="*/ 3621414 h 4314911"/>
              <a:gd name="connsiteX2871" fmla="*/ 1171694 w 5740887"/>
              <a:gd name="connsiteY2871" fmla="*/ 3640228 h 4314911"/>
              <a:gd name="connsiteX2872" fmla="*/ 1172590 w 5740887"/>
              <a:gd name="connsiteY2872" fmla="*/ 3622603 h 4314911"/>
              <a:gd name="connsiteX2873" fmla="*/ 1171637 w 5740887"/>
              <a:gd name="connsiteY2873" fmla="*/ 3612712 h 4314911"/>
              <a:gd name="connsiteX2874" fmla="*/ 1171982 w 5740887"/>
              <a:gd name="connsiteY2874" fmla="*/ 3604352 h 4314911"/>
              <a:gd name="connsiteX2875" fmla="*/ 798892 w 5740887"/>
              <a:gd name="connsiteY2875" fmla="*/ 3581656 h 4314911"/>
              <a:gd name="connsiteX2876" fmla="*/ 819416 w 5740887"/>
              <a:gd name="connsiteY2876" fmla="*/ 3583935 h 4314911"/>
              <a:gd name="connsiteX2877" fmla="*/ 830026 w 5740887"/>
              <a:gd name="connsiteY2877" fmla="*/ 3633057 h 4314911"/>
              <a:gd name="connsiteX2878" fmla="*/ 831605 w 5740887"/>
              <a:gd name="connsiteY2878" fmla="*/ 3640975 h 4314911"/>
              <a:gd name="connsiteX2879" fmla="*/ 833921 w 5740887"/>
              <a:gd name="connsiteY2879" fmla="*/ 3658409 h 4314911"/>
              <a:gd name="connsiteX2880" fmla="*/ 827606 w 5740887"/>
              <a:gd name="connsiteY2880" fmla="*/ 3657697 h 4314911"/>
              <a:gd name="connsiteX2881" fmla="*/ 814133 w 5740887"/>
              <a:gd name="connsiteY2881" fmla="*/ 3656179 h 4314911"/>
              <a:gd name="connsiteX2882" fmla="*/ 811488 w 5740887"/>
              <a:gd name="connsiteY2882" fmla="*/ 3638118 h 4314911"/>
              <a:gd name="connsiteX2883" fmla="*/ 809553 w 5740887"/>
              <a:gd name="connsiteY2883" fmla="*/ 3629445 h 4314911"/>
              <a:gd name="connsiteX2884" fmla="*/ 1069525 w 5740887"/>
              <a:gd name="connsiteY2884" fmla="*/ 3579815 h 4314911"/>
              <a:gd name="connsiteX2885" fmla="*/ 1089450 w 5740887"/>
              <a:gd name="connsiteY2885" fmla="*/ 3592284 h 4314911"/>
              <a:gd name="connsiteX2886" fmla="*/ 1091228 w 5740887"/>
              <a:gd name="connsiteY2886" fmla="*/ 3619333 h 4314911"/>
              <a:gd name="connsiteX2887" fmla="*/ 1081068 w 5740887"/>
              <a:gd name="connsiteY2887" fmla="*/ 3608766 h 4314911"/>
              <a:gd name="connsiteX2888" fmla="*/ 1071793 w 5740887"/>
              <a:gd name="connsiteY2888" fmla="*/ 3599119 h 4314911"/>
              <a:gd name="connsiteX2889" fmla="*/ 1060915 w 5740887"/>
              <a:gd name="connsiteY2889" fmla="*/ 3575665 h 4314911"/>
              <a:gd name="connsiteX2890" fmla="*/ 1062187 w 5740887"/>
              <a:gd name="connsiteY2890" fmla="*/ 3591910 h 4314911"/>
              <a:gd name="connsiteX2891" fmla="*/ 1051350 w 5740887"/>
              <a:gd name="connsiteY2891" fmla="*/ 3584582 h 4314911"/>
              <a:gd name="connsiteX2892" fmla="*/ 751972 w 5740887"/>
              <a:gd name="connsiteY2892" fmla="*/ 3574502 h 4314911"/>
              <a:gd name="connsiteX2893" fmla="*/ 761920 w 5740887"/>
              <a:gd name="connsiteY2893" fmla="*/ 3604823 h 4314911"/>
              <a:gd name="connsiteX2894" fmla="*/ 770005 w 5740887"/>
              <a:gd name="connsiteY2894" fmla="*/ 3632080 h 4314911"/>
              <a:gd name="connsiteX2895" fmla="*/ 775376 w 5740887"/>
              <a:gd name="connsiteY2895" fmla="*/ 3651012 h 4314911"/>
              <a:gd name="connsiteX2896" fmla="*/ 770470 w 5740887"/>
              <a:gd name="connsiteY2896" fmla="*/ 3649405 h 4314911"/>
              <a:gd name="connsiteX2897" fmla="*/ 768894 w 5740887"/>
              <a:gd name="connsiteY2897" fmla="*/ 3648889 h 4314911"/>
              <a:gd name="connsiteX2898" fmla="*/ 765598 w 5740887"/>
              <a:gd name="connsiteY2898" fmla="*/ 3630694 h 4314911"/>
              <a:gd name="connsiteX2899" fmla="*/ 755832 w 5740887"/>
              <a:gd name="connsiteY2899" fmla="*/ 3590418 h 4314911"/>
              <a:gd name="connsiteX2900" fmla="*/ 1017004 w 5740887"/>
              <a:gd name="connsiteY2900" fmla="*/ 3572408 h 4314911"/>
              <a:gd name="connsiteX2901" fmla="*/ 1037533 w 5740887"/>
              <a:gd name="connsiteY2901" fmla="*/ 3586265 h 4314911"/>
              <a:gd name="connsiteX2902" fmla="*/ 1020704 w 5740887"/>
              <a:gd name="connsiteY2902" fmla="*/ 3600543 h 4314911"/>
              <a:gd name="connsiteX2903" fmla="*/ 327362 w 5740887"/>
              <a:gd name="connsiteY2903" fmla="*/ 3571000 h 4314911"/>
              <a:gd name="connsiteX2904" fmla="*/ 339069 w 5740887"/>
              <a:gd name="connsiteY2904" fmla="*/ 3591658 h 4314911"/>
              <a:gd name="connsiteX2905" fmla="*/ 378944 w 5740887"/>
              <a:gd name="connsiteY2905" fmla="*/ 3645472 h 4314911"/>
              <a:gd name="connsiteX2906" fmla="*/ 390626 w 5740887"/>
              <a:gd name="connsiteY2906" fmla="*/ 3675579 h 4314911"/>
              <a:gd name="connsiteX2907" fmla="*/ 416929 w 5740887"/>
              <a:gd name="connsiteY2907" fmla="*/ 3726361 h 4314911"/>
              <a:gd name="connsiteX2908" fmla="*/ 422072 w 5740887"/>
              <a:gd name="connsiteY2908" fmla="*/ 3738142 h 4314911"/>
              <a:gd name="connsiteX2909" fmla="*/ 424062 w 5740887"/>
              <a:gd name="connsiteY2909" fmla="*/ 3741179 h 4314911"/>
              <a:gd name="connsiteX2910" fmla="*/ 450874 w 5740887"/>
              <a:gd name="connsiteY2910" fmla="*/ 3814371 h 4314911"/>
              <a:gd name="connsiteX2911" fmla="*/ 427086 w 5740887"/>
              <a:gd name="connsiteY2911" fmla="*/ 3789152 h 4314911"/>
              <a:gd name="connsiteX2912" fmla="*/ 413668 w 5740887"/>
              <a:gd name="connsiteY2912" fmla="*/ 3774926 h 4314911"/>
              <a:gd name="connsiteX2913" fmla="*/ 405719 w 5740887"/>
              <a:gd name="connsiteY2913" fmla="*/ 3762842 h 4314911"/>
              <a:gd name="connsiteX2914" fmla="*/ 394440 w 5740887"/>
              <a:gd name="connsiteY2914" fmla="*/ 3741544 h 4314911"/>
              <a:gd name="connsiteX2915" fmla="*/ 354980 w 5740887"/>
              <a:gd name="connsiteY2915" fmla="*/ 3651911 h 4314911"/>
              <a:gd name="connsiteX2916" fmla="*/ 353698 w 5740887"/>
              <a:gd name="connsiteY2916" fmla="*/ 3648154 h 4314911"/>
              <a:gd name="connsiteX2917" fmla="*/ 1208048 w 5740887"/>
              <a:gd name="connsiteY2917" fmla="*/ 3570773 h 4314911"/>
              <a:gd name="connsiteX2918" fmla="*/ 1216089 w 5740887"/>
              <a:gd name="connsiteY2918" fmla="*/ 3586272 h 4314911"/>
              <a:gd name="connsiteX2919" fmla="*/ 1227155 w 5740887"/>
              <a:gd name="connsiteY2919" fmla="*/ 3597492 h 4314911"/>
              <a:gd name="connsiteX2920" fmla="*/ 1239393 w 5740887"/>
              <a:gd name="connsiteY2920" fmla="*/ 3633160 h 4314911"/>
              <a:gd name="connsiteX2921" fmla="*/ 1235681 w 5740887"/>
              <a:gd name="connsiteY2921" fmla="*/ 3643329 h 4314911"/>
              <a:gd name="connsiteX2922" fmla="*/ 1230444 w 5740887"/>
              <a:gd name="connsiteY2922" fmla="*/ 3635607 h 4314911"/>
              <a:gd name="connsiteX2923" fmla="*/ 1222550 w 5740887"/>
              <a:gd name="connsiteY2923" fmla="*/ 3623966 h 4314911"/>
              <a:gd name="connsiteX2924" fmla="*/ 1198590 w 5740887"/>
              <a:gd name="connsiteY2924" fmla="*/ 3599619 h 4314911"/>
              <a:gd name="connsiteX2925" fmla="*/ 1313378 w 5740887"/>
              <a:gd name="connsiteY2925" fmla="*/ 3569970 h 4314911"/>
              <a:gd name="connsiteX2926" fmla="*/ 1315813 w 5740887"/>
              <a:gd name="connsiteY2926" fmla="*/ 3574315 h 4314911"/>
              <a:gd name="connsiteX2927" fmla="*/ 1315819 w 5740887"/>
              <a:gd name="connsiteY2927" fmla="*/ 3574327 h 4314911"/>
              <a:gd name="connsiteX2928" fmla="*/ 1328267 w 5740887"/>
              <a:gd name="connsiteY2928" fmla="*/ 3616514 h 4314911"/>
              <a:gd name="connsiteX2929" fmla="*/ 1333510 w 5740887"/>
              <a:gd name="connsiteY2929" fmla="*/ 3678482 h 4314911"/>
              <a:gd name="connsiteX2930" fmla="*/ 1322139 w 5740887"/>
              <a:gd name="connsiteY2930" fmla="*/ 3648481 h 4314911"/>
              <a:gd name="connsiteX2931" fmla="*/ 1317619 w 5740887"/>
              <a:gd name="connsiteY2931" fmla="*/ 3608991 h 4314911"/>
              <a:gd name="connsiteX2932" fmla="*/ 1312008 w 5740887"/>
              <a:gd name="connsiteY2932" fmla="*/ 3587873 h 4314911"/>
              <a:gd name="connsiteX2933" fmla="*/ 1312358 w 5740887"/>
              <a:gd name="connsiteY2933" fmla="*/ 3586039 h 4314911"/>
              <a:gd name="connsiteX2934" fmla="*/ 1312560 w 5740887"/>
              <a:gd name="connsiteY2934" fmla="*/ 3584980 h 4314911"/>
              <a:gd name="connsiteX2935" fmla="*/ 1312929 w 5740887"/>
              <a:gd name="connsiteY2935" fmla="*/ 3578212 h 4314911"/>
              <a:gd name="connsiteX2936" fmla="*/ 757622 w 5740887"/>
              <a:gd name="connsiteY2936" fmla="*/ 3569463 h 4314911"/>
              <a:gd name="connsiteX2937" fmla="*/ 784564 w 5740887"/>
              <a:gd name="connsiteY2937" fmla="*/ 3578129 h 4314911"/>
              <a:gd name="connsiteX2938" fmla="*/ 801953 w 5740887"/>
              <a:gd name="connsiteY2938" fmla="*/ 3638787 h 4314911"/>
              <a:gd name="connsiteX2939" fmla="*/ 805236 w 5740887"/>
              <a:gd name="connsiteY2939" fmla="*/ 3655177 h 4314911"/>
              <a:gd name="connsiteX2940" fmla="*/ 793301 w 5740887"/>
              <a:gd name="connsiteY2940" fmla="*/ 3653833 h 4314911"/>
              <a:gd name="connsiteX2941" fmla="*/ 783134 w 5740887"/>
              <a:gd name="connsiteY2941" fmla="*/ 3652687 h 4314911"/>
              <a:gd name="connsiteX2942" fmla="*/ 770819 w 5740887"/>
              <a:gd name="connsiteY2942" fmla="*/ 3609590 h 4314911"/>
              <a:gd name="connsiteX2943" fmla="*/ 766530 w 5740887"/>
              <a:gd name="connsiteY2943" fmla="*/ 3596574 h 4314911"/>
              <a:gd name="connsiteX2944" fmla="*/ 765240 w 5740887"/>
              <a:gd name="connsiteY2944" fmla="*/ 3592000 h 4314911"/>
              <a:gd name="connsiteX2945" fmla="*/ 1372084 w 5740887"/>
              <a:gd name="connsiteY2945" fmla="*/ 3566203 h 4314911"/>
              <a:gd name="connsiteX2946" fmla="*/ 1374382 w 5740887"/>
              <a:gd name="connsiteY2946" fmla="*/ 3573411 h 4314911"/>
              <a:gd name="connsiteX2947" fmla="*/ 1374394 w 5740887"/>
              <a:gd name="connsiteY2947" fmla="*/ 3573472 h 4314911"/>
              <a:gd name="connsiteX2948" fmla="*/ 1380913 w 5740887"/>
              <a:gd name="connsiteY2948" fmla="*/ 3613039 h 4314911"/>
              <a:gd name="connsiteX2949" fmla="*/ 1380907 w 5740887"/>
              <a:gd name="connsiteY2949" fmla="*/ 3623468 h 4314911"/>
              <a:gd name="connsiteX2950" fmla="*/ 1377997 w 5740887"/>
              <a:gd name="connsiteY2950" fmla="*/ 3648991 h 4314911"/>
              <a:gd name="connsiteX2951" fmla="*/ 1374243 w 5740887"/>
              <a:gd name="connsiteY2951" fmla="*/ 3636822 h 4314911"/>
              <a:gd name="connsiteX2952" fmla="*/ 1374144 w 5740887"/>
              <a:gd name="connsiteY2952" fmla="*/ 3636344 h 4314911"/>
              <a:gd name="connsiteX2953" fmla="*/ 1373049 w 5740887"/>
              <a:gd name="connsiteY2953" fmla="*/ 3599057 h 4314911"/>
              <a:gd name="connsiteX2954" fmla="*/ 390783 w 5740887"/>
              <a:gd name="connsiteY2954" fmla="*/ 3557460 h 4314911"/>
              <a:gd name="connsiteX2955" fmla="*/ 422863 w 5740887"/>
              <a:gd name="connsiteY2955" fmla="*/ 3597768 h 4314911"/>
              <a:gd name="connsiteX2956" fmla="*/ 426647 w 5740887"/>
              <a:gd name="connsiteY2956" fmla="*/ 3609329 h 4314911"/>
              <a:gd name="connsiteX2957" fmla="*/ 451941 w 5740887"/>
              <a:gd name="connsiteY2957" fmla="*/ 3686622 h 4314911"/>
              <a:gd name="connsiteX2958" fmla="*/ 468027 w 5740887"/>
              <a:gd name="connsiteY2958" fmla="*/ 3733388 h 4314911"/>
              <a:gd name="connsiteX2959" fmla="*/ 462273 w 5740887"/>
              <a:gd name="connsiteY2959" fmla="*/ 3724262 h 4314911"/>
              <a:gd name="connsiteX2960" fmla="*/ 453161 w 5740887"/>
              <a:gd name="connsiteY2960" fmla="*/ 3706452 h 4314911"/>
              <a:gd name="connsiteX2961" fmla="*/ 397776 w 5740887"/>
              <a:gd name="connsiteY2961" fmla="*/ 3579291 h 4314911"/>
              <a:gd name="connsiteX2962" fmla="*/ 392675 w 5740887"/>
              <a:gd name="connsiteY2962" fmla="*/ 3563434 h 4314911"/>
              <a:gd name="connsiteX2963" fmla="*/ 1266002 w 5740887"/>
              <a:gd name="connsiteY2963" fmla="*/ 3556993 h 4314911"/>
              <a:gd name="connsiteX2964" fmla="*/ 1276324 w 5740887"/>
              <a:gd name="connsiteY2964" fmla="*/ 3575853 h 4314911"/>
              <a:gd name="connsiteX2965" fmla="*/ 1295141 w 5740887"/>
              <a:gd name="connsiteY2965" fmla="*/ 3641195 h 4314911"/>
              <a:gd name="connsiteX2966" fmla="*/ 1291858 w 5740887"/>
              <a:gd name="connsiteY2966" fmla="*/ 3657361 h 4314911"/>
              <a:gd name="connsiteX2967" fmla="*/ 1272756 w 5740887"/>
              <a:gd name="connsiteY2967" fmla="*/ 3624361 h 4314911"/>
              <a:gd name="connsiteX2968" fmla="*/ 1260693 w 5740887"/>
              <a:gd name="connsiteY2968" fmla="*/ 3586151 h 4314911"/>
              <a:gd name="connsiteX2969" fmla="*/ 717332 w 5740887"/>
              <a:gd name="connsiteY2969" fmla="*/ 3555396 h 4314911"/>
              <a:gd name="connsiteX2970" fmla="*/ 722758 w 5740887"/>
              <a:gd name="connsiteY2970" fmla="*/ 3558250 h 4314911"/>
              <a:gd name="connsiteX2971" fmla="*/ 742314 w 5740887"/>
              <a:gd name="connsiteY2971" fmla="*/ 3564540 h 4314911"/>
              <a:gd name="connsiteX2972" fmla="*/ 758796 w 5740887"/>
              <a:gd name="connsiteY2972" fmla="*/ 3632525 h 4314911"/>
              <a:gd name="connsiteX2973" fmla="*/ 761311 w 5740887"/>
              <a:gd name="connsiteY2973" fmla="*/ 3646406 h 4314911"/>
              <a:gd name="connsiteX2974" fmla="*/ 756281 w 5740887"/>
              <a:gd name="connsiteY2974" fmla="*/ 3644759 h 4314911"/>
              <a:gd name="connsiteX2975" fmla="*/ 748886 w 5740887"/>
              <a:gd name="connsiteY2975" fmla="*/ 3642338 h 4314911"/>
              <a:gd name="connsiteX2976" fmla="*/ 745778 w 5740887"/>
              <a:gd name="connsiteY2976" fmla="*/ 3633553 h 4314911"/>
              <a:gd name="connsiteX2977" fmla="*/ 744644 w 5740887"/>
              <a:gd name="connsiteY2977" fmla="*/ 3629862 h 4314911"/>
              <a:gd name="connsiteX2978" fmla="*/ 734164 w 5740887"/>
              <a:gd name="connsiteY2978" fmla="*/ 3600727 h 4314911"/>
              <a:gd name="connsiteX2979" fmla="*/ 730314 w 5740887"/>
              <a:gd name="connsiteY2979" fmla="*/ 3589844 h 4314911"/>
              <a:gd name="connsiteX2980" fmla="*/ 728934 w 5740887"/>
              <a:gd name="connsiteY2980" fmla="*/ 3586187 h 4314911"/>
              <a:gd name="connsiteX2981" fmla="*/ 728014 w 5740887"/>
              <a:gd name="connsiteY2981" fmla="*/ 3583628 h 4314911"/>
              <a:gd name="connsiteX2982" fmla="*/ 991716 w 5740887"/>
              <a:gd name="connsiteY2982" fmla="*/ 3555339 h 4314911"/>
              <a:gd name="connsiteX2983" fmla="*/ 1008579 w 5740887"/>
              <a:gd name="connsiteY2983" fmla="*/ 3566721 h 4314911"/>
              <a:gd name="connsiteX2984" fmla="*/ 1013634 w 5740887"/>
              <a:gd name="connsiteY2984" fmla="*/ 3606542 h 4314911"/>
              <a:gd name="connsiteX2985" fmla="*/ 1001016 w 5740887"/>
              <a:gd name="connsiteY2985" fmla="*/ 3617247 h 4314911"/>
              <a:gd name="connsiteX2986" fmla="*/ 996811 w 5740887"/>
              <a:gd name="connsiteY2986" fmla="*/ 3615418 h 4314911"/>
              <a:gd name="connsiteX2987" fmla="*/ 994538 w 5740887"/>
              <a:gd name="connsiteY2987" fmla="*/ 3591176 h 4314911"/>
              <a:gd name="connsiteX2988" fmla="*/ 994255 w 5740887"/>
              <a:gd name="connsiteY2988" fmla="*/ 3588160 h 4314911"/>
              <a:gd name="connsiteX2989" fmla="*/ 994565 w 5740887"/>
              <a:gd name="connsiteY2989" fmla="*/ 3569485 h 4314911"/>
              <a:gd name="connsiteX2990" fmla="*/ 1213142 w 5740887"/>
              <a:gd name="connsiteY2990" fmla="*/ 3555237 h 4314911"/>
              <a:gd name="connsiteX2991" fmla="*/ 1244927 w 5740887"/>
              <a:gd name="connsiteY2991" fmla="*/ 3595363 h 4314911"/>
              <a:gd name="connsiteX2992" fmla="*/ 1248770 w 5740887"/>
              <a:gd name="connsiteY2992" fmla="*/ 3601927 h 4314911"/>
              <a:gd name="connsiteX2993" fmla="*/ 1246543 w 5740887"/>
              <a:gd name="connsiteY2993" fmla="*/ 3613579 h 4314911"/>
              <a:gd name="connsiteX2994" fmla="*/ 1243150 w 5740887"/>
              <a:gd name="connsiteY2994" fmla="*/ 3622870 h 4314911"/>
              <a:gd name="connsiteX2995" fmla="*/ 1232260 w 5740887"/>
              <a:gd name="connsiteY2995" fmla="*/ 3591425 h 4314911"/>
              <a:gd name="connsiteX2996" fmla="*/ 1227434 w 5740887"/>
              <a:gd name="connsiteY2996" fmla="*/ 3588943 h 4314911"/>
              <a:gd name="connsiteX2997" fmla="*/ 1211269 w 5740887"/>
              <a:gd name="connsiteY2997" fmla="*/ 3560951 h 4314911"/>
              <a:gd name="connsiteX2998" fmla="*/ 571498 w 5740887"/>
              <a:gd name="connsiteY2998" fmla="*/ 3553719 h 4314911"/>
              <a:gd name="connsiteX2999" fmla="*/ 603448 w 5740887"/>
              <a:gd name="connsiteY2999" fmla="*/ 3577722 h 4314911"/>
              <a:gd name="connsiteX3000" fmla="*/ 615480 w 5740887"/>
              <a:gd name="connsiteY3000" fmla="*/ 3619180 h 4314911"/>
              <a:gd name="connsiteX3001" fmla="*/ 632212 w 5740887"/>
              <a:gd name="connsiteY3001" fmla="*/ 3676839 h 4314911"/>
              <a:gd name="connsiteX3002" fmla="*/ 621492 w 5740887"/>
              <a:gd name="connsiteY3002" fmla="*/ 3669730 h 4314911"/>
              <a:gd name="connsiteX3003" fmla="*/ 601519 w 5740887"/>
              <a:gd name="connsiteY3003" fmla="*/ 3627878 h 4314911"/>
              <a:gd name="connsiteX3004" fmla="*/ 1014460 w 5740887"/>
              <a:gd name="connsiteY3004" fmla="*/ 3553068 h 4314911"/>
              <a:gd name="connsiteX3005" fmla="*/ 1054700 w 5740887"/>
              <a:gd name="connsiteY3005" fmla="*/ 3571699 h 4314911"/>
              <a:gd name="connsiteX3006" fmla="*/ 1044764 w 5740887"/>
              <a:gd name="connsiteY3006" fmla="*/ 3580129 h 4314911"/>
              <a:gd name="connsiteX3007" fmla="*/ 1029730 w 5740887"/>
              <a:gd name="connsiteY3007" fmla="*/ 3569963 h 4314911"/>
              <a:gd name="connsiteX3008" fmla="*/ 1015409 w 5740887"/>
              <a:gd name="connsiteY3008" fmla="*/ 3560280 h 4314911"/>
              <a:gd name="connsiteX3009" fmla="*/ 1301727 w 5740887"/>
              <a:gd name="connsiteY3009" fmla="*/ 3549178 h 4314911"/>
              <a:gd name="connsiteX3010" fmla="*/ 1307716 w 5740887"/>
              <a:gd name="connsiteY3010" fmla="*/ 3559866 h 4314911"/>
              <a:gd name="connsiteX3011" fmla="*/ 1307128 w 5740887"/>
              <a:gd name="connsiteY3011" fmla="*/ 3569508 h 4314911"/>
              <a:gd name="connsiteX3012" fmla="*/ 1680184 w 5740887"/>
              <a:gd name="connsiteY3012" fmla="*/ 3546541 h 4314911"/>
              <a:gd name="connsiteX3013" fmla="*/ 1679974 w 5740887"/>
              <a:gd name="connsiteY3013" fmla="*/ 3586997 h 4314911"/>
              <a:gd name="connsiteX3014" fmla="*/ 1679973 w 5740887"/>
              <a:gd name="connsiteY3014" fmla="*/ 3587016 h 4314911"/>
              <a:gd name="connsiteX3015" fmla="*/ 1668438 w 5740887"/>
              <a:gd name="connsiteY3015" fmla="*/ 3649863 h 4314911"/>
              <a:gd name="connsiteX3016" fmla="*/ 1659537 w 5740887"/>
              <a:gd name="connsiteY3016" fmla="*/ 3698356 h 4314911"/>
              <a:gd name="connsiteX3017" fmla="*/ 1655907 w 5740887"/>
              <a:gd name="connsiteY3017" fmla="*/ 3709194 h 4314911"/>
              <a:gd name="connsiteX3018" fmla="*/ 1655588 w 5740887"/>
              <a:gd name="connsiteY3018" fmla="*/ 3710146 h 4314911"/>
              <a:gd name="connsiteX3019" fmla="*/ 1677079 w 5740887"/>
              <a:gd name="connsiteY3019" fmla="*/ 3597354 h 4314911"/>
              <a:gd name="connsiteX3020" fmla="*/ 1677972 w 5740887"/>
              <a:gd name="connsiteY3020" fmla="*/ 3582742 h 4314911"/>
              <a:gd name="connsiteX3021" fmla="*/ 698938 w 5740887"/>
              <a:gd name="connsiteY3021" fmla="*/ 3545722 h 4314911"/>
              <a:gd name="connsiteX3022" fmla="*/ 707874 w 5740887"/>
              <a:gd name="connsiteY3022" fmla="*/ 3550422 h 4314911"/>
              <a:gd name="connsiteX3023" fmla="*/ 722431 w 5740887"/>
              <a:gd name="connsiteY3023" fmla="*/ 3589267 h 4314911"/>
              <a:gd name="connsiteX3024" fmla="*/ 727386 w 5740887"/>
              <a:gd name="connsiteY3024" fmla="*/ 3603106 h 4314911"/>
              <a:gd name="connsiteX3025" fmla="*/ 739359 w 5740887"/>
              <a:gd name="connsiteY3025" fmla="*/ 3637101 h 4314911"/>
              <a:gd name="connsiteX3026" fmla="*/ 740079 w 5740887"/>
              <a:gd name="connsiteY3026" fmla="*/ 3639455 h 4314911"/>
              <a:gd name="connsiteX3027" fmla="*/ 736739 w 5740887"/>
              <a:gd name="connsiteY3027" fmla="*/ 3638361 h 4314911"/>
              <a:gd name="connsiteX3028" fmla="*/ 721335 w 5740887"/>
              <a:gd name="connsiteY3028" fmla="*/ 3633317 h 4314911"/>
              <a:gd name="connsiteX3029" fmla="*/ 719229 w 5740887"/>
              <a:gd name="connsiteY3029" fmla="*/ 3623459 h 4314911"/>
              <a:gd name="connsiteX3030" fmla="*/ 719226 w 5740887"/>
              <a:gd name="connsiteY3030" fmla="*/ 3623448 h 4314911"/>
              <a:gd name="connsiteX3031" fmla="*/ 719226 w 5740887"/>
              <a:gd name="connsiteY3031" fmla="*/ 3623447 h 4314911"/>
              <a:gd name="connsiteX3032" fmla="*/ 716157 w 5740887"/>
              <a:gd name="connsiteY3032" fmla="*/ 3611690 h 4314911"/>
              <a:gd name="connsiteX3033" fmla="*/ 1083941 w 5740887"/>
              <a:gd name="connsiteY3033" fmla="*/ 3544768 h 4314911"/>
              <a:gd name="connsiteX3034" fmla="*/ 1086125 w 5740887"/>
              <a:gd name="connsiteY3034" fmla="*/ 3547239 h 4314911"/>
              <a:gd name="connsiteX3035" fmla="*/ 1087569 w 5740887"/>
              <a:gd name="connsiteY3035" fmla="*/ 3563676 h 4314911"/>
              <a:gd name="connsiteX3036" fmla="*/ 1088839 w 5740887"/>
              <a:gd name="connsiteY3036" fmla="*/ 3582984 h 4314911"/>
              <a:gd name="connsiteX3037" fmla="*/ 1082693 w 5740887"/>
              <a:gd name="connsiteY3037" fmla="*/ 3578607 h 4314911"/>
              <a:gd name="connsiteX3038" fmla="*/ 1074674 w 5740887"/>
              <a:gd name="connsiteY3038" fmla="*/ 3572896 h 4314911"/>
              <a:gd name="connsiteX3039" fmla="*/ 1068390 w 5740887"/>
              <a:gd name="connsiteY3039" fmla="*/ 3570157 h 4314911"/>
              <a:gd name="connsiteX3040" fmla="*/ 1068236 w 5740887"/>
              <a:gd name="connsiteY3040" fmla="*/ 3568841 h 4314911"/>
              <a:gd name="connsiteX3041" fmla="*/ 1070605 w 5740887"/>
              <a:gd name="connsiteY3041" fmla="*/ 3566633 h 4314911"/>
              <a:gd name="connsiteX3042" fmla="*/ 1073002 w 5740887"/>
              <a:gd name="connsiteY3042" fmla="*/ 3564398 h 4314911"/>
              <a:gd name="connsiteX3043" fmla="*/ 992459 w 5740887"/>
              <a:gd name="connsiteY3043" fmla="*/ 3544762 h 4314911"/>
              <a:gd name="connsiteX3044" fmla="*/ 1004180 w 5740887"/>
              <a:gd name="connsiteY3044" fmla="*/ 3548309 h 4314911"/>
              <a:gd name="connsiteX3045" fmla="*/ 1006370 w 5740887"/>
              <a:gd name="connsiteY3045" fmla="*/ 3549323 h 4314911"/>
              <a:gd name="connsiteX3046" fmla="*/ 1007044 w 5740887"/>
              <a:gd name="connsiteY3046" fmla="*/ 3554623 h 4314911"/>
              <a:gd name="connsiteX3047" fmla="*/ 1004097 w 5740887"/>
              <a:gd name="connsiteY3047" fmla="*/ 3552631 h 4314911"/>
              <a:gd name="connsiteX3048" fmla="*/ 556159 w 5740887"/>
              <a:gd name="connsiteY3048" fmla="*/ 3541454 h 4314911"/>
              <a:gd name="connsiteX3049" fmla="*/ 559239 w 5740887"/>
              <a:gd name="connsiteY3049" fmla="*/ 3544509 h 4314911"/>
              <a:gd name="connsiteX3050" fmla="*/ 559984 w 5740887"/>
              <a:gd name="connsiteY3050" fmla="*/ 3545068 h 4314911"/>
              <a:gd name="connsiteX3051" fmla="*/ 594881 w 5740887"/>
              <a:gd name="connsiteY3051" fmla="*/ 3631210 h 4314911"/>
              <a:gd name="connsiteX3052" fmla="*/ 609468 w 5740887"/>
              <a:gd name="connsiteY3052" fmla="*/ 3661756 h 4314911"/>
              <a:gd name="connsiteX3053" fmla="*/ 591374 w 5740887"/>
              <a:gd name="connsiteY3053" fmla="*/ 3649757 h 4314911"/>
              <a:gd name="connsiteX3054" fmla="*/ 587840 w 5740887"/>
              <a:gd name="connsiteY3054" fmla="*/ 3647413 h 4314911"/>
              <a:gd name="connsiteX3055" fmla="*/ 571188 w 5740887"/>
              <a:gd name="connsiteY3055" fmla="*/ 3589217 h 4314911"/>
              <a:gd name="connsiteX3056" fmla="*/ 460639 w 5740887"/>
              <a:gd name="connsiteY3056" fmla="*/ 3540588 h 4314911"/>
              <a:gd name="connsiteX3057" fmla="*/ 479196 w 5740887"/>
              <a:gd name="connsiteY3057" fmla="*/ 3563645 h 4314911"/>
              <a:gd name="connsiteX3058" fmla="*/ 481788 w 5740887"/>
              <a:gd name="connsiteY3058" fmla="*/ 3566866 h 4314911"/>
              <a:gd name="connsiteX3059" fmla="*/ 481789 w 5740887"/>
              <a:gd name="connsiteY3059" fmla="*/ 3566867 h 4314911"/>
              <a:gd name="connsiteX3060" fmla="*/ 481789 w 5740887"/>
              <a:gd name="connsiteY3060" fmla="*/ 3566867 h 4314911"/>
              <a:gd name="connsiteX3061" fmla="*/ 503320 w 5740887"/>
              <a:gd name="connsiteY3061" fmla="*/ 3586845 h 4314911"/>
              <a:gd name="connsiteX3062" fmla="*/ 526958 w 5740887"/>
              <a:gd name="connsiteY3062" fmla="*/ 3645455 h 4314911"/>
              <a:gd name="connsiteX3063" fmla="*/ 539864 w 5740887"/>
              <a:gd name="connsiteY3063" fmla="*/ 3670687 h 4314911"/>
              <a:gd name="connsiteX3064" fmla="*/ 552393 w 5740887"/>
              <a:gd name="connsiteY3064" fmla="*/ 3713303 h 4314911"/>
              <a:gd name="connsiteX3065" fmla="*/ 544348 w 5740887"/>
              <a:gd name="connsiteY3065" fmla="*/ 3707938 h 4314911"/>
              <a:gd name="connsiteX3066" fmla="*/ 515261 w 5740887"/>
              <a:gd name="connsiteY3066" fmla="*/ 3680667 h 4314911"/>
              <a:gd name="connsiteX3067" fmla="*/ 509847 w 5740887"/>
              <a:gd name="connsiteY3067" fmla="*/ 3669424 h 4314911"/>
              <a:gd name="connsiteX3068" fmla="*/ 477233 w 5740887"/>
              <a:gd name="connsiteY3068" fmla="*/ 3592092 h 4314911"/>
              <a:gd name="connsiteX3069" fmla="*/ 1314985 w 5740887"/>
              <a:gd name="connsiteY3069" fmla="*/ 3540482 h 4314911"/>
              <a:gd name="connsiteX3070" fmla="*/ 1319989 w 5740887"/>
              <a:gd name="connsiteY3070" fmla="*/ 3561353 h 4314911"/>
              <a:gd name="connsiteX3071" fmla="*/ 1314441 w 5740887"/>
              <a:gd name="connsiteY3071" fmla="*/ 3550478 h 4314911"/>
              <a:gd name="connsiteX3072" fmla="*/ 1314802 w 5740887"/>
              <a:gd name="connsiteY3072" fmla="*/ 3543848 h 4314911"/>
              <a:gd name="connsiteX3073" fmla="*/ 243498 w 5740887"/>
              <a:gd name="connsiteY3073" fmla="*/ 3535988 h 4314911"/>
              <a:gd name="connsiteX3074" fmla="*/ 252343 w 5740887"/>
              <a:gd name="connsiteY3074" fmla="*/ 3557381 h 4314911"/>
              <a:gd name="connsiteX3075" fmla="*/ 282677 w 5740887"/>
              <a:gd name="connsiteY3075" fmla="*/ 3609712 h 4314911"/>
              <a:gd name="connsiteX3076" fmla="*/ 295738 w 5740887"/>
              <a:gd name="connsiteY3076" fmla="*/ 3646893 h 4314911"/>
              <a:gd name="connsiteX3077" fmla="*/ 326790 w 5740887"/>
              <a:gd name="connsiteY3077" fmla="*/ 3735286 h 4314911"/>
              <a:gd name="connsiteX3078" fmla="*/ 363091 w 5740887"/>
              <a:gd name="connsiteY3078" fmla="*/ 3819536 h 4314911"/>
              <a:gd name="connsiteX3079" fmla="*/ 360529 w 5740887"/>
              <a:gd name="connsiteY3079" fmla="*/ 3816783 h 4314911"/>
              <a:gd name="connsiteX3080" fmla="*/ 348329 w 5740887"/>
              <a:gd name="connsiteY3080" fmla="*/ 3797956 h 4314911"/>
              <a:gd name="connsiteX3081" fmla="*/ 316677 w 5740887"/>
              <a:gd name="connsiteY3081" fmla="*/ 3739092 h 4314911"/>
              <a:gd name="connsiteX3082" fmla="*/ 301712 w 5740887"/>
              <a:gd name="connsiteY3082" fmla="*/ 3709701 h 4314911"/>
              <a:gd name="connsiteX3083" fmla="*/ 265129 w 5740887"/>
              <a:gd name="connsiteY3083" fmla="*/ 3615417 h 4314911"/>
              <a:gd name="connsiteX3084" fmla="*/ 1361821 w 5740887"/>
              <a:gd name="connsiteY3084" fmla="*/ 3534007 h 4314911"/>
              <a:gd name="connsiteX3085" fmla="*/ 1365085 w 5740887"/>
              <a:gd name="connsiteY3085" fmla="*/ 3544246 h 4314911"/>
              <a:gd name="connsiteX3086" fmla="*/ 1366775 w 5740887"/>
              <a:gd name="connsiteY3086" fmla="*/ 3603522 h 4314911"/>
              <a:gd name="connsiteX3087" fmla="*/ 1363980 w 5740887"/>
              <a:gd name="connsiteY3087" fmla="*/ 3595389 h 4314911"/>
              <a:gd name="connsiteX3088" fmla="*/ 1363908 w 5740887"/>
              <a:gd name="connsiteY3088" fmla="*/ 3595180 h 4314911"/>
              <a:gd name="connsiteX3089" fmla="*/ 1362562 w 5740887"/>
              <a:gd name="connsiteY3089" fmla="*/ 3547024 h 4314911"/>
              <a:gd name="connsiteX3090" fmla="*/ 1362562 w 5740887"/>
              <a:gd name="connsiteY3090" fmla="*/ 3542198 h 4314911"/>
              <a:gd name="connsiteX3091" fmla="*/ 1195758 w 5740887"/>
              <a:gd name="connsiteY3091" fmla="*/ 3533291 h 4314911"/>
              <a:gd name="connsiteX3092" fmla="*/ 1207591 w 5740887"/>
              <a:gd name="connsiteY3092" fmla="*/ 3548230 h 4314911"/>
              <a:gd name="connsiteX3093" fmla="*/ 1207023 w 5740887"/>
              <a:gd name="connsiteY3093" fmla="*/ 3551438 h 4314911"/>
              <a:gd name="connsiteX3094" fmla="*/ 1206556 w 5740887"/>
              <a:gd name="connsiteY3094" fmla="*/ 3552768 h 4314911"/>
              <a:gd name="connsiteX3095" fmla="*/ 129547 w 5740887"/>
              <a:gd name="connsiteY3095" fmla="*/ 3532472 h 4314911"/>
              <a:gd name="connsiteX3096" fmla="*/ 135237 w 5740887"/>
              <a:gd name="connsiteY3096" fmla="*/ 3546767 h 4314911"/>
              <a:gd name="connsiteX3097" fmla="*/ 147874 w 5740887"/>
              <a:gd name="connsiteY3097" fmla="*/ 3599612 h 4314911"/>
              <a:gd name="connsiteX3098" fmla="*/ 156847 w 5740887"/>
              <a:gd name="connsiteY3098" fmla="*/ 3637135 h 4314911"/>
              <a:gd name="connsiteX3099" fmla="*/ 150547 w 5740887"/>
              <a:gd name="connsiteY3099" fmla="*/ 3620379 h 4314911"/>
              <a:gd name="connsiteX3100" fmla="*/ 1668902 w 5740887"/>
              <a:gd name="connsiteY3100" fmla="*/ 3532291 h 4314911"/>
              <a:gd name="connsiteX3101" fmla="*/ 1668392 w 5740887"/>
              <a:gd name="connsiteY3101" fmla="*/ 3596250 h 4314911"/>
              <a:gd name="connsiteX3102" fmla="*/ 1607999 w 5740887"/>
              <a:gd name="connsiteY3102" fmla="*/ 3819073 h 4314911"/>
              <a:gd name="connsiteX3103" fmla="*/ 1603858 w 5740887"/>
              <a:gd name="connsiteY3103" fmla="*/ 3826900 h 4314911"/>
              <a:gd name="connsiteX3104" fmla="*/ 1616497 w 5740887"/>
              <a:gd name="connsiteY3104" fmla="*/ 3791989 h 4314911"/>
              <a:gd name="connsiteX3105" fmla="*/ 1641150 w 5740887"/>
              <a:gd name="connsiteY3105" fmla="*/ 3723896 h 4314911"/>
              <a:gd name="connsiteX3106" fmla="*/ 1664118 w 5740887"/>
              <a:gd name="connsiteY3106" fmla="*/ 3606866 h 4314911"/>
              <a:gd name="connsiteX3107" fmla="*/ 671843 w 5740887"/>
              <a:gd name="connsiteY3107" fmla="*/ 3531471 h 4314911"/>
              <a:gd name="connsiteX3108" fmla="*/ 689123 w 5740887"/>
              <a:gd name="connsiteY3108" fmla="*/ 3540560 h 4314911"/>
              <a:gd name="connsiteX3109" fmla="*/ 711192 w 5740887"/>
              <a:gd name="connsiteY3109" fmla="*/ 3625312 h 4314911"/>
              <a:gd name="connsiteX3110" fmla="*/ 712268 w 5740887"/>
              <a:gd name="connsiteY3110" fmla="*/ 3630349 h 4314911"/>
              <a:gd name="connsiteX3111" fmla="*/ 710475 w 5740887"/>
              <a:gd name="connsiteY3111" fmla="*/ 3629762 h 4314911"/>
              <a:gd name="connsiteX3112" fmla="*/ 709922 w 5740887"/>
              <a:gd name="connsiteY3112" fmla="*/ 3628299 h 4314911"/>
              <a:gd name="connsiteX3113" fmla="*/ 690646 w 5740887"/>
              <a:gd name="connsiteY3113" fmla="*/ 3579566 h 4314911"/>
              <a:gd name="connsiteX3114" fmla="*/ 674635 w 5740887"/>
              <a:gd name="connsiteY3114" fmla="*/ 3539114 h 4314911"/>
              <a:gd name="connsiteX3115" fmla="*/ 1003790 w 5740887"/>
              <a:gd name="connsiteY3115" fmla="*/ 3528994 h 4314911"/>
              <a:gd name="connsiteX3116" fmla="*/ 1005539 w 5740887"/>
              <a:gd name="connsiteY3116" fmla="*/ 3542767 h 4314911"/>
              <a:gd name="connsiteX3117" fmla="*/ 993341 w 5740887"/>
              <a:gd name="connsiteY3117" fmla="*/ 3537452 h 4314911"/>
              <a:gd name="connsiteX3118" fmla="*/ 1000661 w 5740887"/>
              <a:gd name="connsiteY3118" fmla="*/ 3531527 h 4314911"/>
              <a:gd name="connsiteX3119" fmla="*/ 1064338 w 5740887"/>
              <a:gd name="connsiteY3119" fmla="*/ 3526840 h 4314911"/>
              <a:gd name="connsiteX3120" fmla="*/ 1075205 w 5740887"/>
              <a:gd name="connsiteY3120" fmla="*/ 3534892 h 4314911"/>
              <a:gd name="connsiteX3121" fmla="*/ 1077481 w 5740887"/>
              <a:gd name="connsiteY3121" fmla="*/ 3537466 h 4314911"/>
              <a:gd name="connsiteX3122" fmla="*/ 1066809 w 5740887"/>
              <a:gd name="connsiteY3122" fmla="*/ 3555766 h 4314911"/>
              <a:gd name="connsiteX3123" fmla="*/ 1064700 w 5740887"/>
              <a:gd name="connsiteY3123" fmla="*/ 3528647 h 4314911"/>
              <a:gd name="connsiteX3124" fmla="*/ 1387383 w 5740887"/>
              <a:gd name="connsiteY3124" fmla="*/ 3526229 h 4314911"/>
              <a:gd name="connsiteX3125" fmla="*/ 1390022 w 5740887"/>
              <a:gd name="connsiteY3125" fmla="*/ 3534953 h 4314911"/>
              <a:gd name="connsiteX3126" fmla="*/ 1394020 w 5740887"/>
              <a:gd name="connsiteY3126" fmla="*/ 3557258 h 4314911"/>
              <a:gd name="connsiteX3127" fmla="*/ 1394296 w 5740887"/>
              <a:gd name="connsiteY3127" fmla="*/ 3558799 h 4314911"/>
              <a:gd name="connsiteX3128" fmla="*/ 1395746 w 5740887"/>
              <a:gd name="connsiteY3128" fmla="*/ 3566887 h 4314911"/>
              <a:gd name="connsiteX3129" fmla="*/ 1397855 w 5740887"/>
              <a:gd name="connsiteY3129" fmla="*/ 3593079 h 4314911"/>
              <a:gd name="connsiteX3130" fmla="*/ 1394841 w 5740887"/>
              <a:gd name="connsiteY3130" fmla="*/ 3621749 h 4314911"/>
              <a:gd name="connsiteX3131" fmla="*/ 1394710 w 5740887"/>
              <a:gd name="connsiteY3131" fmla="*/ 3620419 h 4314911"/>
              <a:gd name="connsiteX3132" fmla="*/ 1390307 w 5740887"/>
              <a:gd name="connsiteY3132" fmla="*/ 3604952 h 4314911"/>
              <a:gd name="connsiteX3133" fmla="*/ 1387314 w 5740887"/>
              <a:gd name="connsiteY3133" fmla="*/ 3589214 h 4314911"/>
              <a:gd name="connsiteX3134" fmla="*/ 1387357 w 5740887"/>
              <a:gd name="connsiteY3134" fmla="*/ 3550182 h 4314911"/>
              <a:gd name="connsiteX3135" fmla="*/ 869807 w 5740887"/>
              <a:gd name="connsiteY3135" fmla="*/ 3525361 h 4314911"/>
              <a:gd name="connsiteX3136" fmla="*/ 871724 w 5740887"/>
              <a:gd name="connsiteY3136" fmla="*/ 3538067 h 4314911"/>
              <a:gd name="connsiteX3137" fmla="*/ 876869 w 5740887"/>
              <a:gd name="connsiteY3137" fmla="*/ 3577933 h 4314911"/>
              <a:gd name="connsiteX3138" fmla="*/ 863828 w 5740887"/>
              <a:gd name="connsiteY3138" fmla="*/ 3579014 h 4314911"/>
              <a:gd name="connsiteX3139" fmla="*/ 856898 w 5740887"/>
              <a:gd name="connsiteY3139" fmla="*/ 3578235 h 4314911"/>
              <a:gd name="connsiteX3140" fmla="*/ 855746 w 5740887"/>
              <a:gd name="connsiteY3140" fmla="*/ 3572311 h 4314911"/>
              <a:gd name="connsiteX3141" fmla="*/ 853565 w 5740887"/>
              <a:gd name="connsiteY3141" fmla="*/ 3558759 h 4314911"/>
              <a:gd name="connsiteX3142" fmla="*/ 847531 w 5740887"/>
              <a:gd name="connsiteY3142" fmla="*/ 3530106 h 4314911"/>
              <a:gd name="connsiteX3143" fmla="*/ 846964 w 5740887"/>
              <a:gd name="connsiteY3143" fmla="*/ 3527189 h 4314911"/>
              <a:gd name="connsiteX3144" fmla="*/ 888781 w 5740887"/>
              <a:gd name="connsiteY3144" fmla="*/ 3523842 h 4314911"/>
              <a:gd name="connsiteX3145" fmla="*/ 895196 w 5740887"/>
              <a:gd name="connsiteY3145" fmla="*/ 3554819 h 4314911"/>
              <a:gd name="connsiteX3146" fmla="*/ 897856 w 5740887"/>
              <a:gd name="connsiteY3146" fmla="*/ 3576195 h 4314911"/>
              <a:gd name="connsiteX3147" fmla="*/ 892206 w 5740887"/>
              <a:gd name="connsiteY3147" fmla="*/ 3576663 h 4314911"/>
              <a:gd name="connsiteX3148" fmla="*/ 886440 w 5740887"/>
              <a:gd name="connsiteY3148" fmla="*/ 3577140 h 4314911"/>
              <a:gd name="connsiteX3149" fmla="*/ 877174 w 5740887"/>
              <a:gd name="connsiteY3149" fmla="*/ 3524771 h 4314911"/>
              <a:gd name="connsiteX3150" fmla="*/ 1220917 w 5740887"/>
              <a:gd name="connsiteY3150" fmla="*/ 3516383 h 4314911"/>
              <a:gd name="connsiteX3151" fmla="*/ 1230256 w 5740887"/>
              <a:gd name="connsiteY3151" fmla="*/ 3535736 h 4314911"/>
              <a:gd name="connsiteX3152" fmla="*/ 1239701 w 5740887"/>
              <a:gd name="connsiteY3152" fmla="*/ 3546611 h 4314911"/>
              <a:gd name="connsiteX3153" fmla="*/ 1251917 w 5740887"/>
              <a:gd name="connsiteY3153" fmla="*/ 3585460 h 4314911"/>
              <a:gd name="connsiteX3154" fmla="*/ 1251192 w 5740887"/>
              <a:gd name="connsiteY3154" fmla="*/ 3589251 h 4314911"/>
              <a:gd name="connsiteX3155" fmla="*/ 1216390 w 5740887"/>
              <a:gd name="connsiteY3155" fmla="*/ 3544001 h 4314911"/>
              <a:gd name="connsiteX3156" fmla="*/ 638825 w 5740887"/>
              <a:gd name="connsiteY3156" fmla="*/ 3511127 h 4314911"/>
              <a:gd name="connsiteX3157" fmla="*/ 652956 w 5740887"/>
              <a:gd name="connsiteY3157" fmla="*/ 3521537 h 4314911"/>
              <a:gd name="connsiteX3158" fmla="*/ 662962 w 5740887"/>
              <a:gd name="connsiteY3158" fmla="*/ 3526800 h 4314911"/>
              <a:gd name="connsiteX3159" fmla="*/ 668288 w 5740887"/>
              <a:gd name="connsiteY3159" fmla="*/ 3541428 h 4314911"/>
              <a:gd name="connsiteX3160" fmla="*/ 684301 w 5740887"/>
              <a:gd name="connsiteY3160" fmla="*/ 3582191 h 4314911"/>
              <a:gd name="connsiteX3161" fmla="*/ 684763 w 5740887"/>
              <a:gd name="connsiteY3161" fmla="*/ 3583358 h 4314911"/>
              <a:gd name="connsiteX3162" fmla="*/ 701439 w 5740887"/>
              <a:gd name="connsiteY3162" fmla="*/ 3625920 h 4314911"/>
              <a:gd name="connsiteX3163" fmla="*/ 665171 w 5740887"/>
              <a:gd name="connsiteY3163" fmla="*/ 3606441 h 4314911"/>
              <a:gd name="connsiteX3164" fmla="*/ 546170 w 5740887"/>
              <a:gd name="connsiteY3164" fmla="*/ 3509707 h 4314911"/>
              <a:gd name="connsiteX3165" fmla="*/ 552075 w 5740887"/>
              <a:gd name="connsiteY3165" fmla="*/ 3524989 h 4314911"/>
              <a:gd name="connsiteX3166" fmla="*/ 550827 w 5740887"/>
              <a:gd name="connsiteY3166" fmla="*/ 3523747 h 4314911"/>
              <a:gd name="connsiteX3167" fmla="*/ 550478 w 5740887"/>
              <a:gd name="connsiteY3167" fmla="*/ 3523399 h 4314911"/>
              <a:gd name="connsiteX3168" fmla="*/ 885722 w 5740887"/>
              <a:gd name="connsiteY3168" fmla="*/ 3509072 h 4314911"/>
              <a:gd name="connsiteX3169" fmla="*/ 887051 w 5740887"/>
              <a:gd name="connsiteY3169" fmla="*/ 3515490 h 4314911"/>
              <a:gd name="connsiteX3170" fmla="*/ 881617 w 5740887"/>
              <a:gd name="connsiteY3170" fmla="*/ 3515035 h 4314911"/>
              <a:gd name="connsiteX3171" fmla="*/ 875473 w 5740887"/>
              <a:gd name="connsiteY3171" fmla="*/ 3515158 h 4314911"/>
              <a:gd name="connsiteX3172" fmla="*/ 875409 w 5740887"/>
              <a:gd name="connsiteY3172" fmla="*/ 3514792 h 4314911"/>
              <a:gd name="connsiteX3173" fmla="*/ 1170150 w 5740887"/>
              <a:gd name="connsiteY3173" fmla="*/ 3507934 h 4314911"/>
              <a:gd name="connsiteX3174" fmla="*/ 1177698 w 5740887"/>
              <a:gd name="connsiteY3174" fmla="*/ 3515222 h 4314911"/>
              <a:gd name="connsiteX3175" fmla="*/ 1201093 w 5740887"/>
              <a:gd name="connsiteY3175" fmla="*/ 3557367 h 4314911"/>
              <a:gd name="connsiteX3176" fmla="*/ 1203385 w 5740887"/>
              <a:gd name="connsiteY3176" fmla="*/ 3561786 h 4314911"/>
              <a:gd name="connsiteX3177" fmla="*/ 1192323 w 5740887"/>
              <a:gd name="connsiteY3177" fmla="*/ 3593250 h 4314911"/>
              <a:gd name="connsiteX3178" fmla="*/ 1175099 w 5740887"/>
              <a:gd name="connsiteY3178" fmla="*/ 3575747 h 4314911"/>
              <a:gd name="connsiteX3179" fmla="*/ 1169713 w 5740887"/>
              <a:gd name="connsiteY3179" fmla="*/ 3566677 h 4314911"/>
              <a:gd name="connsiteX3180" fmla="*/ 1166734 w 5740887"/>
              <a:gd name="connsiteY3180" fmla="*/ 3561661 h 4314911"/>
              <a:gd name="connsiteX3181" fmla="*/ 1166680 w 5740887"/>
              <a:gd name="connsiteY3181" fmla="*/ 3561225 h 4314911"/>
              <a:gd name="connsiteX3182" fmla="*/ 1163067 w 5740887"/>
              <a:gd name="connsiteY3182" fmla="*/ 3523700 h 4314911"/>
              <a:gd name="connsiteX3183" fmla="*/ 1167817 w 5740887"/>
              <a:gd name="connsiteY3183" fmla="*/ 3513127 h 4314911"/>
              <a:gd name="connsiteX3184" fmla="*/ 841545 w 5740887"/>
              <a:gd name="connsiteY3184" fmla="*/ 3504986 h 4314911"/>
              <a:gd name="connsiteX3185" fmla="*/ 866714 w 5740887"/>
              <a:gd name="connsiteY3185" fmla="*/ 3507754 h 4314911"/>
              <a:gd name="connsiteX3186" fmla="*/ 844393 w 5740887"/>
              <a:gd name="connsiteY3186" fmla="*/ 3516462 h 4314911"/>
              <a:gd name="connsiteX3187" fmla="*/ 827908 w 5740887"/>
              <a:gd name="connsiteY3187" fmla="*/ 3503486 h 4314911"/>
              <a:gd name="connsiteX3188" fmla="*/ 833931 w 5740887"/>
              <a:gd name="connsiteY3188" fmla="*/ 3504148 h 4314911"/>
              <a:gd name="connsiteX3189" fmla="*/ 834405 w 5740887"/>
              <a:gd name="connsiteY3189" fmla="*/ 3506041 h 4314911"/>
              <a:gd name="connsiteX3190" fmla="*/ 837416 w 5740887"/>
              <a:gd name="connsiteY3190" fmla="*/ 3519184 h 4314911"/>
              <a:gd name="connsiteX3191" fmla="*/ 837340 w 5740887"/>
              <a:gd name="connsiteY3191" fmla="*/ 3519214 h 4314911"/>
              <a:gd name="connsiteX3192" fmla="*/ 836387 w 5740887"/>
              <a:gd name="connsiteY3192" fmla="*/ 3519586 h 4314911"/>
              <a:gd name="connsiteX3193" fmla="*/ 833491 w 5740887"/>
              <a:gd name="connsiteY3193" fmla="*/ 3524689 h 4314911"/>
              <a:gd name="connsiteX3194" fmla="*/ 838593 w 5740887"/>
              <a:gd name="connsiteY3194" fmla="*/ 3527859 h 4314911"/>
              <a:gd name="connsiteX3195" fmla="*/ 839389 w 5740887"/>
              <a:gd name="connsiteY3195" fmla="*/ 3527795 h 4314911"/>
              <a:gd name="connsiteX3196" fmla="*/ 843441 w 5740887"/>
              <a:gd name="connsiteY3196" fmla="*/ 3545482 h 4314911"/>
              <a:gd name="connsiteX3197" fmla="*/ 849475 w 5740887"/>
              <a:gd name="connsiteY3197" fmla="*/ 3577401 h 4314911"/>
              <a:gd name="connsiteX3198" fmla="*/ 842720 w 5740887"/>
              <a:gd name="connsiteY3198" fmla="*/ 3576642 h 4314911"/>
              <a:gd name="connsiteX3199" fmla="*/ 838649 w 5740887"/>
              <a:gd name="connsiteY3199" fmla="*/ 3556493 h 4314911"/>
              <a:gd name="connsiteX3200" fmla="*/ 828002 w 5740887"/>
              <a:gd name="connsiteY3200" fmla="*/ 3503805 h 4314911"/>
              <a:gd name="connsiteX3201" fmla="*/ 827999 w 5740887"/>
              <a:gd name="connsiteY3201" fmla="*/ 3503797 h 4314911"/>
              <a:gd name="connsiteX3202" fmla="*/ 827999 w 5740887"/>
              <a:gd name="connsiteY3202" fmla="*/ 3503795 h 4314911"/>
              <a:gd name="connsiteX3203" fmla="*/ 827914 w 5740887"/>
              <a:gd name="connsiteY3203" fmla="*/ 3503504 h 4314911"/>
              <a:gd name="connsiteX3204" fmla="*/ 1317008 w 5740887"/>
              <a:gd name="connsiteY3204" fmla="*/ 3503374 h 4314911"/>
              <a:gd name="connsiteX3205" fmla="*/ 1329883 w 5740887"/>
              <a:gd name="connsiteY3205" fmla="*/ 3527860 h 4314911"/>
              <a:gd name="connsiteX3206" fmla="*/ 1334567 w 5740887"/>
              <a:gd name="connsiteY3206" fmla="*/ 3541488 h 4314911"/>
              <a:gd name="connsiteX3207" fmla="*/ 1341648 w 5740887"/>
              <a:gd name="connsiteY3207" fmla="*/ 3581847 h 4314911"/>
              <a:gd name="connsiteX3208" fmla="*/ 1343570 w 5740887"/>
              <a:gd name="connsiteY3208" fmla="*/ 3623339 h 4314911"/>
              <a:gd name="connsiteX3209" fmla="*/ 1332544 w 5740887"/>
              <a:gd name="connsiteY3209" fmla="*/ 3592407 h 4314911"/>
              <a:gd name="connsiteX3210" fmla="*/ 1331780 w 5740887"/>
              <a:gd name="connsiteY3210" fmla="*/ 3583393 h 4314911"/>
              <a:gd name="connsiteX3211" fmla="*/ 1331710 w 5740887"/>
              <a:gd name="connsiteY3211" fmla="*/ 3582564 h 4314911"/>
              <a:gd name="connsiteX3212" fmla="*/ 1329558 w 5740887"/>
              <a:gd name="connsiteY3212" fmla="*/ 3573605 h 4314911"/>
              <a:gd name="connsiteX3213" fmla="*/ 1316209 w 5740887"/>
              <a:gd name="connsiteY3213" fmla="*/ 3518035 h 4314911"/>
              <a:gd name="connsiteX3214" fmla="*/ 1316241 w 5740887"/>
              <a:gd name="connsiteY3214" fmla="*/ 3517449 h 4314911"/>
              <a:gd name="connsiteX3215" fmla="*/ 1694167 w 5740887"/>
              <a:gd name="connsiteY3215" fmla="*/ 3501959 h 4314911"/>
              <a:gd name="connsiteX3216" fmla="*/ 1693745 w 5740887"/>
              <a:gd name="connsiteY3216" fmla="*/ 3509343 h 4314911"/>
              <a:gd name="connsiteX3217" fmla="*/ 1693625 w 5740887"/>
              <a:gd name="connsiteY3217" fmla="*/ 3577581 h 4314911"/>
              <a:gd name="connsiteX3218" fmla="*/ 1693622 w 5740887"/>
              <a:gd name="connsiteY3218" fmla="*/ 3577640 h 4314911"/>
              <a:gd name="connsiteX3219" fmla="*/ 1640399 w 5740887"/>
              <a:gd name="connsiteY3219" fmla="*/ 3792327 h 4314911"/>
              <a:gd name="connsiteX3220" fmla="*/ 1600412 w 5740887"/>
              <a:gd name="connsiteY3220" fmla="*/ 3876299 h 4314911"/>
              <a:gd name="connsiteX3221" fmla="*/ 1595724 w 5740887"/>
              <a:gd name="connsiteY3221" fmla="*/ 3884711 h 4314911"/>
              <a:gd name="connsiteX3222" fmla="*/ 1589641 w 5740887"/>
              <a:gd name="connsiteY3222" fmla="*/ 3893857 h 4314911"/>
              <a:gd name="connsiteX3223" fmla="*/ 1632265 w 5740887"/>
              <a:gd name="connsiteY3223" fmla="*/ 3809287 h 4314911"/>
              <a:gd name="connsiteX3224" fmla="*/ 1668545 w 5740887"/>
              <a:gd name="connsiteY3224" fmla="*/ 3700990 h 4314911"/>
              <a:gd name="connsiteX3225" fmla="*/ 1668546 w 5740887"/>
              <a:gd name="connsiteY3225" fmla="*/ 3700989 h 4314911"/>
              <a:gd name="connsiteX3226" fmla="*/ 1668547 w 5740887"/>
              <a:gd name="connsiteY3226" fmla="*/ 3700987 h 4314911"/>
              <a:gd name="connsiteX3227" fmla="*/ 1689212 w 5740887"/>
              <a:gd name="connsiteY3227" fmla="*/ 3588666 h 4314911"/>
              <a:gd name="connsiteX3228" fmla="*/ 1693745 w 5740887"/>
              <a:gd name="connsiteY3228" fmla="*/ 3509343 h 4314911"/>
              <a:gd name="connsiteX3229" fmla="*/ 1693745 w 5740887"/>
              <a:gd name="connsiteY3229" fmla="*/ 3509339 h 4314911"/>
              <a:gd name="connsiteX3230" fmla="*/ 1030345 w 5740887"/>
              <a:gd name="connsiteY3230" fmla="*/ 3501655 h 4314911"/>
              <a:gd name="connsiteX3231" fmla="*/ 1055015 w 5740887"/>
              <a:gd name="connsiteY3231" fmla="*/ 3519933 h 4314911"/>
              <a:gd name="connsiteX3232" fmla="*/ 1059588 w 5740887"/>
              <a:gd name="connsiteY3232" fmla="*/ 3558708 h 4314911"/>
              <a:gd name="connsiteX3233" fmla="*/ 1060205 w 5740887"/>
              <a:gd name="connsiteY3233" fmla="*/ 3566590 h 4314911"/>
              <a:gd name="connsiteX3234" fmla="*/ 1030010 w 5740887"/>
              <a:gd name="connsiteY3234" fmla="*/ 3553432 h 4314911"/>
              <a:gd name="connsiteX3235" fmla="*/ 1013566 w 5740887"/>
              <a:gd name="connsiteY3235" fmla="*/ 3546266 h 4314911"/>
              <a:gd name="connsiteX3236" fmla="*/ 1010573 w 5740887"/>
              <a:gd name="connsiteY3236" fmla="*/ 3523503 h 4314911"/>
              <a:gd name="connsiteX3237" fmla="*/ 1019330 w 5740887"/>
              <a:gd name="connsiteY3237" fmla="*/ 3516415 h 4314911"/>
              <a:gd name="connsiteX3238" fmla="*/ 1060159 w 5740887"/>
              <a:gd name="connsiteY3238" fmla="*/ 3500091 h 4314911"/>
              <a:gd name="connsiteX3239" fmla="*/ 1082696 w 5740887"/>
              <a:gd name="connsiteY3239" fmla="*/ 3512160 h 4314911"/>
              <a:gd name="connsiteX3240" fmla="*/ 1083293 w 5740887"/>
              <a:gd name="connsiteY3240" fmla="*/ 3514989 h 4314911"/>
              <a:gd name="connsiteX3241" fmla="*/ 1084248 w 5740887"/>
              <a:gd name="connsiteY3241" fmla="*/ 3525862 h 4314911"/>
              <a:gd name="connsiteX3242" fmla="*/ 1081651 w 5740887"/>
              <a:gd name="connsiteY3242" fmla="*/ 3530316 h 4314911"/>
              <a:gd name="connsiteX3243" fmla="*/ 1080447 w 5740887"/>
              <a:gd name="connsiteY3243" fmla="*/ 3528961 h 4314911"/>
              <a:gd name="connsiteX3244" fmla="*/ 1061880 w 5740887"/>
              <a:gd name="connsiteY3244" fmla="*/ 3514577 h 4314911"/>
              <a:gd name="connsiteX3245" fmla="*/ 1061834 w 5740887"/>
              <a:gd name="connsiteY3245" fmla="*/ 3514348 h 4314911"/>
              <a:gd name="connsiteX3246" fmla="*/ 804484 w 5740887"/>
              <a:gd name="connsiteY3246" fmla="*/ 3499813 h 4314911"/>
              <a:gd name="connsiteX3247" fmla="*/ 809774 w 5740887"/>
              <a:gd name="connsiteY3247" fmla="*/ 3501491 h 4314911"/>
              <a:gd name="connsiteX3248" fmla="*/ 818970 w 5740887"/>
              <a:gd name="connsiteY3248" fmla="*/ 3502502 h 4314911"/>
              <a:gd name="connsiteX3249" fmla="*/ 822630 w 5740887"/>
              <a:gd name="connsiteY3249" fmla="*/ 3515194 h 4314911"/>
              <a:gd name="connsiteX3250" fmla="*/ 832857 w 5740887"/>
              <a:gd name="connsiteY3250" fmla="*/ 3565706 h 4314911"/>
              <a:gd name="connsiteX3251" fmla="*/ 834718 w 5740887"/>
              <a:gd name="connsiteY3251" fmla="*/ 3575743 h 4314911"/>
              <a:gd name="connsiteX3252" fmla="*/ 834507 w 5740887"/>
              <a:gd name="connsiteY3252" fmla="*/ 3575719 h 4314911"/>
              <a:gd name="connsiteX3253" fmla="*/ 824799 w 5740887"/>
              <a:gd name="connsiteY3253" fmla="*/ 3574628 h 4314911"/>
              <a:gd name="connsiteX3254" fmla="*/ 824424 w 5740887"/>
              <a:gd name="connsiteY3254" fmla="*/ 3572782 h 4314911"/>
              <a:gd name="connsiteX3255" fmla="*/ 821049 w 5740887"/>
              <a:gd name="connsiteY3255" fmla="*/ 3559883 h 4314911"/>
              <a:gd name="connsiteX3256" fmla="*/ 820008 w 5740887"/>
              <a:gd name="connsiteY3256" fmla="*/ 3554648 h 4314911"/>
              <a:gd name="connsiteX3257" fmla="*/ 813006 w 5740887"/>
              <a:gd name="connsiteY3257" fmla="*/ 3529151 h 4314911"/>
              <a:gd name="connsiteX3258" fmla="*/ 810180 w 5740887"/>
              <a:gd name="connsiteY3258" fmla="*/ 3518352 h 4314911"/>
              <a:gd name="connsiteX3259" fmla="*/ 809030 w 5740887"/>
              <a:gd name="connsiteY3259" fmla="*/ 3514675 h 4314911"/>
              <a:gd name="connsiteX3260" fmla="*/ 807979 w 5740887"/>
              <a:gd name="connsiteY3260" fmla="*/ 3510848 h 4314911"/>
              <a:gd name="connsiteX3261" fmla="*/ 514119 w 5740887"/>
              <a:gd name="connsiteY3261" fmla="*/ 3499754 h 4314911"/>
              <a:gd name="connsiteX3262" fmla="*/ 543753 w 5740887"/>
              <a:gd name="connsiteY3262" fmla="*/ 3529149 h 4314911"/>
              <a:gd name="connsiteX3263" fmla="*/ 563227 w 5740887"/>
              <a:gd name="connsiteY3263" fmla="*/ 3591215 h 4314911"/>
              <a:gd name="connsiteX3264" fmla="*/ 563471 w 5740887"/>
              <a:gd name="connsiteY3264" fmla="*/ 3592071 h 4314911"/>
              <a:gd name="connsiteX3265" fmla="*/ 577264 w 5740887"/>
              <a:gd name="connsiteY3265" fmla="*/ 3640400 h 4314911"/>
              <a:gd name="connsiteX3266" fmla="*/ 568573 w 5740887"/>
              <a:gd name="connsiteY3266" fmla="*/ 3634636 h 4314911"/>
              <a:gd name="connsiteX3267" fmla="*/ 567105 w 5740887"/>
              <a:gd name="connsiteY3267" fmla="*/ 3633663 h 4314911"/>
              <a:gd name="connsiteX3268" fmla="*/ 553994 w 5740887"/>
              <a:gd name="connsiteY3268" fmla="*/ 3605504 h 4314911"/>
              <a:gd name="connsiteX3269" fmla="*/ 530422 w 5740887"/>
              <a:gd name="connsiteY3269" fmla="*/ 3543992 h 4314911"/>
              <a:gd name="connsiteX3270" fmla="*/ 353530 w 5740887"/>
              <a:gd name="connsiteY3270" fmla="*/ 3499467 h 4314911"/>
              <a:gd name="connsiteX3271" fmla="*/ 378161 w 5740887"/>
              <a:gd name="connsiteY3271" fmla="*/ 3540706 h 4314911"/>
              <a:gd name="connsiteX3272" fmla="*/ 386055 w 5740887"/>
              <a:gd name="connsiteY3272" fmla="*/ 3565645 h 4314911"/>
              <a:gd name="connsiteX3273" fmla="*/ 390880 w 5740887"/>
              <a:gd name="connsiteY3273" fmla="*/ 3581777 h 4314911"/>
              <a:gd name="connsiteX3274" fmla="*/ 422618 w 5740887"/>
              <a:gd name="connsiteY3274" fmla="*/ 3663549 h 4314911"/>
              <a:gd name="connsiteX3275" fmla="*/ 447420 w 5740887"/>
              <a:gd name="connsiteY3275" fmla="*/ 3712051 h 4314911"/>
              <a:gd name="connsiteX3276" fmla="*/ 422194 w 5740887"/>
              <a:gd name="connsiteY3276" fmla="*/ 3685693 h 4314911"/>
              <a:gd name="connsiteX3277" fmla="*/ 413472 w 5740887"/>
              <a:gd name="connsiteY3277" fmla="*/ 3676579 h 4314911"/>
              <a:gd name="connsiteX3278" fmla="*/ 410995 w 5740887"/>
              <a:gd name="connsiteY3278" fmla="*/ 3673222 h 4314911"/>
              <a:gd name="connsiteX3279" fmla="*/ 407890 w 5740887"/>
              <a:gd name="connsiteY3279" fmla="*/ 3669013 h 4314911"/>
              <a:gd name="connsiteX3280" fmla="*/ 360961 w 5740887"/>
              <a:gd name="connsiteY3280" fmla="*/ 3528404 h 4314911"/>
              <a:gd name="connsiteX3281" fmla="*/ 622518 w 5740887"/>
              <a:gd name="connsiteY3281" fmla="*/ 3499114 h 4314911"/>
              <a:gd name="connsiteX3282" fmla="*/ 628469 w 5740887"/>
              <a:gd name="connsiteY3282" fmla="*/ 3503498 h 4314911"/>
              <a:gd name="connsiteX3283" fmla="*/ 632502 w 5740887"/>
              <a:gd name="connsiteY3283" fmla="*/ 3518082 h 4314911"/>
              <a:gd name="connsiteX3284" fmla="*/ 641771 w 5740887"/>
              <a:gd name="connsiteY3284" fmla="*/ 3551598 h 4314911"/>
              <a:gd name="connsiteX3285" fmla="*/ 628873 w 5740887"/>
              <a:gd name="connsiteY3285" fmla="*/ 3517103 h 4314911"/>
              <a:gd name="connsiteX3286" fmla="*/ 1160668 w 5740887"/>
              <a:gd name="connsiteY3286" fmla="*/ 3498778 h 4314911"/>
              <a:gd name="connsiteX3287" fmla="*/ 1163608 w 5740887"/>
              <a:gd name="connsiteY3287" fmla="*/ 3501617 h 4314911"/>
              <a:gd name="connsiteX3288" fmla="*/ 1161402 w 5740887"/>
              <a:gd name="connsiteY3288" fmla="*/ 3506401 h 4314911"/>
              <a:gd name="connsiteX3289" fmla="*/ 1272772 w 5740887"/>
              <a:gd name="connsiteY3289" fmla="*/ 3497508 h 4314911"/>
              <a:gd name="connsiteX3290" fmla="*/ 1285417 w 5740887"/>
              <a:gd name="connsiteY3290" fmla="*/ 3520073 h 4314911"/>
              <a:gd name="connsiteX3291" fmla="*/ 1304833 w 5740887"/>
              <a:gd name="connsiteY3291" fmla="*/ 3593482 h 4314911"/>
              <a:gd name="connsiteX3292" fmla="*/ 1302849 w 5740887"/>
              <a:gd name="connsiteY3292" fmla="*/ 3603249 h 4314911"/>
              <a:gd name="connsiteX3293" fmla="*/ 1281725 w 5740887"/>
              <a:gd name="connsiteY3293" fmla="*/ 3564194 h 4314911"/>
              <a:gd name="connsiteX3294" fmla="*/ 1277761 w 5740887"/>
              <a:gd name="connsiteY3294" fmla="*/ 3550476 h 4314911"/>
              <a:gd name="connsiteX3295" fmla="*/ 1271276 w 5740887"/>
              <a:gd name="connsiteY3295" fmla="*/ 3528032 h 4314911"/>
              <a:gd name="connsiteX3296" fmla="*/ 1271360 w 5740887"/>
              <a:gd name="connsiteY3296" fmla="*/ 3527570 h 4314911"/>
              <a:gd name="connsiteX3297" fmla="*/ 1224149 w 5740887"/>
              <a:gd name="connsiteY3297" fmla="*/ 3496669 h 4314911"/>
              <a:gd name="connsiteX3298" fmla="*/ 1257269 w 5740887"/>
              <a:gd name="connsiteY3298" fmla="*/ 3541040 h 4314911"/>
              <a:gd name="connsiteX3299" fmla="*/ 1259595 w 5740887"/>
              <a:gd name="connsiteY3299" fmla="*/ 3545288 h 4314911"/>
              <a:gd name="connsiteX3300" fmla="*/ 1255144 w 5740887"/>
              <a:gd name="connsiteY3300" fmla="*/ 3568572 h 4314911"/>
              <a:gd name="connsiteX3301" fmla="*/ 1246600 w 5740887"/>
              <a:gd name="connsiteY3301" fmla="*/ 3541509 h 4314911"/>
              <a:gd name="connsiteX3302" fmla="*/ 1242465 w 5740887"/>
              <a:gd name="connsiteY3302" fmla="*/ 3538889 h 4314911"/>
              <a:gd name="connsiteX3303" fmla="*/ 1224264 w 5740887"/>
              <a:gd name="connsiteY3303" fmla="*/ 3504417 h 4314911"/>
              <a:gd name="connsiteX3304" fmla="*/ 1223189 w 5740887"/>
              <a:gd name="connsiteY3304" fmla="*/ 3502524 h 4314911"/>
              <a:gd name="connsiteX3305" fmla="*/ 259187 w 5740887"/>
              <a:gd name="connsiteY3305" fmla="*/ 3495425 h 4314911"/>
              <a:gd name="connsiteX3306" fmla="*/ 289452 w 5740887"/>
              <a:gd name="connsiteY3306" fmla="*/ 3601788 h 4314911"/>
              <a:gd name="connsiteX3307" fmla="*/ 289033 w 5740887"/>
              <a:gd name="connsiteY3307" fmla="*/ 3601031 h 4314911"/>
              <a:gd name="connsiteX3308" fmla="*/ 276851 w 5740887"/>
              <a:gd name="connsiteY3308" fmla="*/ 3566323 h 4314911"/>
              <a:gd name="connsiteX3309" fmla="*/ 398704 w 5740887"/>
              <a:gd name="connsiteY3309" fmla="*/ 3494491 h 4314911"/>
              <a:gd name="connsiteX3310" fmla="*/ 424111 w 5740887"/>
              <a:gd name="connsiteY3310" fmla="*/ 3572401 h 4314911"/>
              <a:gd name="connsiteX3311" fmla="*/ 432206 w 5740887"/>
              <a:gd name="connsiteY3311" fmla="*/ 3593328 h 4314911"/>
              <a:gd name="connsiteX3312" fmla="*/ 428453 w 5740887"/>
              <a:gd name="connsiteY3312" fmla="*/ 3588603 h 4314911"/>
              <a:gd name="connsiteX3313" fmla="*/ 403013 w 5740887"/>
              <a:gd name="connsiteY3313" fmla="*/ 3511032 h 4314911"/>
              <a:gd name="connsiteX3314" fmla="*/ 777320 w 5740887"/>
              <a:gd name="connsiteY3314" fmla="*/ 3491197 h 4314911"/>
              <a:gd name="connsiteX3315" fmla="*/ 797008 w 5740887"/>
              <a:gd name="connsiteY3315" fmla="*/ 3497442 h 4314911"/>
              <a:gd name="connsiteX3316" fmla="*/ 802851 w 5740887"/>
              <a:gd name="connsiteY3316" fmla="*/ 3516336 h 4314911"/>
              <a:gd name="connsiteX3317" fmla="*/ 806369 w 5740887"/>
              <a:gd name="connsiteY3317" fmla="*/ 3528879 h 4314911"/>
              <a:gd name="connsiteX3318" fmla="*/ 813325 w 5740887"/>
              <a:gd name="connsiteY3318" fmla="*/ 3555738 h 4314911"/>
              <a:gd name="connsiteX3319" fmla="*/ 817222 w 5740887"/>
              <a:gd name="connsiteY3319" fmla="*/ 3573777 h 4314911"/>
              <a:gd name="connsiteX3320" fmla="*/ 814520 w 5740887"/>
              <a:gd name="connsiteY3320" fmla="*/ 3573473 h 4314911"/>
              <a:gd name="connsiteX3321" fmla="*/ 796618 w 5740887"/>
              <a:gd name="connsiteY3321" fmla="*/ 3571462 h 4314911"/>
              <a:gd name="connsiteX3322" fmla="*/ 782773 w 5740887"/>
              <a:gd name="connsiteY3322" fmla="*/ 3509402 h 4314911"/>
              <a:gd name="connsiteX3323" fmla="*/ 1039691 w 5740887"/>
              <a:gd name="connsiteY3323" fmla="*/ 3489129 h 4314911"/>
              <a:gd name="connsiteX3324" fmla="*/ 1050416 w 5740887"/>
              <a:gd name="connsiteY3324" fmla="*/ 3494873 h 4314911"/>
              <a:gd name="connsiteX3325" fmla="*/ 1052986 w 5740887"/>
              <a:gd name="connsiteY3325" fmla="*/ 3507686 h 4314911"/>
              <a:gd name="connsiteX3326" fmla="*/ 1035787 w 5740887"/>
              <a:gd name="connsiteY3326" fmla="*/ 3494361 h 4314911"/>
              <a:gd name="connsiteX3327" fmla="*/ 1309053 w 5740887"/>
              <a:gd name="connsiteY3327" fmla="*/ 3488245 h 4314911"/>
              <a:gd name="connsiteX3328" fmla="*/ 1311766 w 5740887"/>
              <a:gd name="connsiteY3328" fmla="*/ 3493406 h 4314911"/>
              <a:gd name="connsiteX3329" fmla="*/ 1311468 w 5740887"/>
              <a:gd name="connsiteY3329" fmla="*/ 3498296 h 4314911"/>
              <a:gd name="connsiteX3330" fmla="*/ 1704679 w 5740887"/>
              <a:gd name="connsiteY3330" fmla="*/ 3487645 h 4314911"/>
              <a:gd name="connsiteX3331" fmla="*/ 1704793 w 5740887"/>
              <a:gd name="connsiteY3331" fmla="*/ 3568952 h 4314911"/>
              <a:gd name="connsiteX3332" fmla="*/ 1686672 w 5740887"/>
              <a:gd name="connsiteY3332" fmla="*/ 3675844 h 4314911"/>
              <a:gd name="connsiteX3333" fmla="*/ 1654879 w 5740887"/>
              <a:gd name="connsiteY3333" fmla="*/ 3779499 h 4314911"/>
              <a:gd name="connsiteX3334" fmla="*/ 1617513 w 5740887"/>
              <a:gd name="connsiteY3334" fmla="*/ 3862230 h 4314911"/>
              <a:gd name="connsiteX3335" fmla="*/ 1613101 w 5740887"/>
              <a:gd name="connsiteY3335" fmla="*/ 3870503 h 4314911"/>
              <a:gd name="connsiteX3336" fmla="*/ 1575319 w 5740887"/>
              <a:gd name="connsiteY3336" fmla="*/ 3933242 h 4314911"/>
              <a:gd name="connsiteX3337" fmla="*/ 1560565 w 5740887"/>
              <a:gd name="connsiteY3337" fmla="*/ 3954614 h 4314911"/>
              <a:gd name="connsiteX3338" fmla="*/ 1528163 w 5740887"/>
              <a:gd name="connsiteY3338" fmla="*/ 4011286 h 4314911"/>
              <a:gd name="connsiteX3339" fmla="*/ 1517929 w 5740887"/>
              <a:gd name="connsiteY3339" fmla="*/ 4028846 h 4314911"/>
              <a:gd name="connsiteX3340" fmla="*/ 1517467 w 5740887"/>
              <a:gd name="connsiteY3340" fmla="*/ 4029720 h 4314911"/>
              <a:gd name="connsiteX3341" fmla="*/ 1512582 w 5740887"/>
              <a:gd name="connsiteY3341" fmla="*/ 4038948 h 4314911"/>
              <a:gd name="connsiteX3342" fmla="*/ 1512582 w 5740887"/>
              <a:gd name="connsiteY3342" fmla="*/ 4038951 h 4314911"/>
              <a:gd name="connsiteX3343" fmla="*/ 1512581 w 5740887"/>
              <a:gd name="connsiteY3343" fmla="*/ 4038953 h 4314911"/>
              <a:gd name="connsiteX3344" fmla="*/ 1512530 w 5740887"/>
              <a:gd name="connsiteY3344" fmla="*/ 4040415 h 4314911"/>
              <a:gd name="connsiteX3345" fmla="*/ 1507251 w 5740887"/>
              <a:gd name="connsiteY3345" fmla="*/ 4044304 h 4314911"/>
              <a:gd name="connsiteX3346" fmla="*/ 1507084 w 5740887"/>
              <a:gd name="connsiteY3346" fmla="*/ 4044421 h 4314911"/>
              <a:gd name="connsiteX3347" fmla="*/ 1511208 w 5740887"/>
              <a:gd name="connsiteY3347" fmla="*/ 4035892 h 4314911"/>
              <a:gd name="connsiteX3348" fmla="*/ 1516614 w 5740887"/>
              <a:gd name="connsiteY3348" fmla="*/ 4024713 h 4314911"/>
              <a:gd name="connsiteX3349" fmla="*/ 1528572 w 5740887"/>
              <a:gd name="connsiteY3349" fmla="*/ 4001957 h 4314911"/>
              <a:gd name="connsiteX3350" fmla="*/ 1533813 w 5740887"/>
              <a:gd name="connsiteY3350" fmla="*/ 3991986 h 4314911"/>
              <a:gd name="connsiteX3351" fmla="*/ 1535197 w 5740887"/>
              <a:gd name="connsiteY3351" fmla="*/ 3989330 h 4314911"/>
              <a:gd name="connsiteX3352" fmla="*/ 1544020 w 5740887"/>
              <a:gd name="connsiteY3352" fmla="*/ 3972403 h 4314911"/>
              <a:gd name="connsiteX3353" fmla="*/ 1544809 w 5740887"/>
              <a:gd name="connsiteY3353" fmla="*/ 3971335 h 4314911"/>
              <a:gd name="connsiteX3354" fmla="*/ 1559598 w 5740887"/>
              <a:gd name="connsiteY3354" fmla="*/ 3951309 h 4314911"/>
              <a:gd name="connsiteX3355" fmla="*/ 1585337 w 5740887"/>
              <a:gd name="connsiteY3355" fmla="*/ 3912185 h 4314911"/>
              <a:gd name="connsiteX3356" fmla="*/ 1600966 w 5740887"/>
              <a:gd name="connsiteY3356" fmla="*/ 3888429 h 4314911"/>
              <a:gd name="connsiteX3357" fmla="*/ 1604286 w 5740887"/>
              <a:gd name="connsiteY3357" fmla="*/ 3882643 h 4314911"/>
              <a:gd name="connsiteX3358" fmla="*/ 1605790 w 5740887"/>
              <a:gd name="connsiteY3358" fmla="*/ 3880023 h 4314911"/>
              <a:gd name="connsiteX3359" fmla="*/ 1605792 w 5740887"/>
              <a:gd name="connsiteY3359" fmla="*/ 3880019 h 4314911"/>
              <a:gd name="connsiteX3360" fmla="*/ 1605792 w 5740887"/>
              <a:gd name="connsiteY3360" fmla="*/ 3880019 h 4314911"/>
              <a:gd name="connsiteX3361" fmla="*/ 1646193 w 5740887"/>
              <a:gd name="connsiteY3361" fmla="*/ 3795081 h 4314911"/>
              <a:gd name="connsiteX3362" fmla="*/ 1699830 w 5740887"/>
              <a:gd name="connsiteY3362" fmla="*/ 3578462 h 4314911"/>
              <a:gd name="connsiteX3363" fmla="*/ 764954 w 5740887"/>
              <a:gd name="connsiteY3363" fmla="*/ 3487275 h 4314911"/>
              <a:gd name="connsiteX3364" fmla="*/ 768789 w 5740887"/>
              <a:gd name="connsiteY3364" fmla="*/ 3488491 h 4314911"/>
              <a:gd name="connsiteX3365" fmla="*/ 775379 w 5740887"/>
              <a:gd name="connsiteY3365" fmla="*/ 3510495 h 4314911"/>
              <a:gd name="connsiteX3366" fmla="*/ 787240 w 5740887"/>
              <a:gd name="connsiteY3366" fmla="*/ 3563685 h 4314911"/>
              <a:gd name="connsiteX3367" fmla="*/ 766896 w 5740887"/>
              <a:gd name="connsiteY3367" fmla="*/ 3492974 h 4314911"/>
              <a:gd name="connsiteX3368" fmla="*/ 165673 w 5740887"/>
              <a:gd name="connsiteY3368" fmla="*/ 3485128 h 4314911"/>
              <a:gd name="connsiteX3369" fmla="*/ 212634 w 5740887"/>
              <a:gd name="connsiteY3369" fmla="*/ 3603138 h 4314911"/>
              <a:gd name="connsiteX3370" fmla="*/ 224321 w 5740887"/>
              <a:gd name="connsiteY3370" fmla="*/ 3624629 h 4314911"/>
              <a:gd name="connsiteX3371" fmla="*/ 224868 w 5740887"/>
              <a:gd name="connsiteY3371" fmla="*/ 3626724 h 4314911"/>
              <a:gd name="connsiteX3372" fmla="*/ 313576 w 5740887"/>
              <a:gd name="connsiteY3372" fmla="*/ 3819879 h 4314911"/>
              <a:gd name="connsiteX3373" fmla="*/ 320928 w 5740887"/>
              <a:gd name="connsiteY3373" fmla="*/ 3830091 h 4314911"/>
              <a:gd name="connsiteX3374" fmla="*/ 335426 w 5740887"/>
              <a:gd name="connsiteY3374" fmla="*/ 3862769 h 4314911"/>
              <a:gd name="connsiteX3375" fmla="*/ 374058 w 5740887"/>
              <a:gd name="connsiteY3375" fmla="*/ 3931964 h 4314911"/>
              <a:gd name="connsiteX3376" fmla="*/ 370128 w 5740887"/>
              <a:gd name="connsiteY3376" fmla="*/ 3928163 h 4314911"/>
              <a:gd name="connsiteX3377" fmla="*/ 353716 w 5740887"/>
              <a:gd name="connsiteY3377" fmla="*/ 3912288 h 4314911"/>
              <a:gd name="connsiteX3378" fmla="*/ 284983 w 5740887"/>
              <a:gd name="connsiteY3378" fmla="*/ 3821580 h 4314911"/>
              <a:gd name="connsiteX3379" fmla="*/ 273901 w 5740887"/>
              <a:gd name="connsiteY3379" fmla="*/ 3801342 h 4314911"/>
              <a:gd name="connsiteX3380" fmla="*/ 251449 w 5740887"/>
              <a:gd name="connsiteY3380" fmla="*/ 3760343 h 4314911"/>
              <a:gd name="connsiteX3381" fmla="*/ 250549 w 5740887"/>
              <a:gd name="connsiteY3381" fmla="*/ 3758513 h 4314911"/>
              <a:gd name="connsiteX3382" fmla="*/ 193013 w 5740887"/>
              <a:gd name="connsiteY3382" fmla="*/ 3602037 h 4314911"/>
              <a:gd name="connsiteX3383" fmla="*/ 191781 w 5740887"/>
              <a:gd name="connsiteY3383" fmla="*/ 3596985 h 4314911"/>
              <a:gd name="connsiteX3384" fmla="*/ 166876 w 5740887"/>
              <a:gd name="connsiteY3384" fmla="*/ 3494886 h 4314911"/>
              <a:gd name="connsiteX3385" fmla="*/ 1005356 w 5740887"/>
              <a:gd name="connsiteY3385" fmla="*/ 3483141 h 4314911"/>
              <a:gd name="connsiteX3386" fmla="*/ 1023034 w 5740887"/>
              <a:gd name="connsiteY3386" fmla="*/ 3496238 h 4314911"/>
              <a:gd name="connsiteX3387" fmla="*/ 1009268 w 5740887"/>
              <a:gd name="connsiteY3387" fmla="*/ 3513436 h 4314911"/>
              <a:gd name="connsiteX3388" fmla="*/ 1402080 w 5740887"/>
              <a:gd name="connsiteY3388" fmla="*/ 3482190 h 4314911"/>
              <a:gd name="connsiteX3389" fmla="*/ 1405211 w 5740887"/>
              <a:gd name="connsiteY3389" fmla="*/ 3492658 h 4314911"/>
              <a:gd name="connsiteX3390" fmla="*/ 1405215 w 5740887"/>
              <a:gd name="connsiteY3390" fmla="*/ 3492680 h 4314911"/>
              <a:gd name="connsiteX3391" fmla="*/ 1424888 w 5740887"/>
              <a:gd name="connsiteY3391" fmla="*/ 3635788 h 4314911"/>
              <a:gd name="connsiteX3392" fmla="*/ 1426485 w 5740887"/>
              <a:gd name="connsiteY3392" fmla="*/ 3671781 h 4314911"/>
              <a:gd name="connsiteX3393" fmla="*/ 1419508 w 5740887"/>
              <a:gd name="connsiteY3393" fmla="*/ 3816591 h 4314911"/>
              <a:gd name="connsiteX3394" fmla="*/ 1417068 w 5740887"/>
              <a:gd name="connsiteY3394" fmla="*/ 3827093 h 4314911"/>
              <a:gd name="connsiteX3395" fmla="*/ 1414747 w 5740887"/>
              <a:gd name="connsiteY3395" fmla="*/ 3834759 h 4314911"/>
              <a:gd name="connsiteX3396" fmla="*/ 1415752 w 5740887"/>
              <a:gd name="connsiteY3396" fmla="*/ 3830053 h 4314911"/>
              <a:gd name="connsiteX3397" fmla="*/ 1415752 w 5740887"/>
              <a:gd name="connsiteY3397" fmla="*/ 3830052 h 4314911"/>
              <a:gd name="connsiteX3398" fmla="*/ 1417144 w 5740887"/>
              <a:gd name="connsiteY3398" fmla="*/ 3636006 h 4314911"/>
              <a:gd name="connsiteX3399" fmla="*/ 1405508 w 5740887"/>
              <a:gd name="connsiteY3399" fmla="*/ 3570069 h 4314911"/>
              <a:gd name="connsiteX3400" fmla="*/ 1402093 w 5740887"/>
              <a:gd name="connsiteY3400" fmla="*/ 3482287 h 4314911"/>
              <a:gd name="connsiteX3401" fmla="*/ 1159010 w 5740887"/>
              <a:gd name="connsiteY3401" fmla="*/ 3481556 h 4314911"/>
              <a:gd name="connsiteX3402" fmla="*/ 1161802 w 5740887"/>
              <a:gd name="connsiteY3402" fmla="*/ 3486586 h 4314911"/>
              <a:gd name="connsiteX3403" fmla="*/ 1159245 w 5740887"/>
              <a:gd name="connsiteY3403" fmla="*/ 3483998 h 4314911"/>
              <a:gd name="connsiteX3404" fmla="*/ 1047235 w 5740887"/>
              <a:gd name="connsiteY3404" fmla="*/ 3479019 h 4314911"/>
              <a:gd name="connsiteX3405" fmla="*/ 1048112 w 5740887"/>
              <a:gd name="connsiteY3405" fmla="*/ 3483391 h 4314911"/>
              <a:gd name="connsiteX3406" fmla="*/ 1046257 w 5740887"/>
              <a:gd name="connsiteY3406" fmla="*/ 3482538 h 4314911"/>
              <a:gd name="connsiteX3407" fmla="*/ 1045030 w 5740887"/>
              <a:gd name="connsiteY3407" fmla="*/ 3481974 h 4314911"/>
              <a:gd name="connsiteX3408" fmla="*/ 1046902 w 5740887"/>
              <a:gd name="connsiteY3408" fmla="*/ 3479466 h 4314911"/>
              <a:gd name="connsiteX3409" fmla="*/ 1206196 w 5740887"/>
              <a:gd name="connsiteY3409" fmla="*/ 3472618 h 4314911"/>
              <a:gd name="connsiteX3410" fmla="*/ 1218142 w 5740887"/>
              <a:gd name="connsiteY3410" fmla="*/ 3488622 h 4314911"/>
              <a:gd name="connsiteX3411" fmla="*/ 1217464 w 5740887"/>
              <a:gd name="connsiteY3411" fmla="*/ 3492449 h 4314911"/>
              <a:gd name="connsiteX3412" fmla="*/ 1211737 w 5740887"/>
              <a:gd name="connsiteY3412" fmla="*/ 3482370 h 4314911"/>
              <a:gd name="connsiteX3413" fmla="*/ 486713 w 5740887"/>
              <a:gd name="connsiteY3413" fmla="*/ 3470676 h 4314911"/>
              <a:gd name="connsiteX3414" fmla="*/ 493301 w 5740887"/>
              <a:gd name="connsiteY3414" fmla="*/ 3479104 h 4314911"/>
              <a:gd name="connsiteX3415" fmla="*/ 501333 w 5740887"/>
              <a:gd name="connsiteY3415" fmla="*/ 3487072 h 4314911"/>
              <a:gd name="connsiteX3416" fmla="*/ 523111 w 5740887"/>
              <a:gd name="connsiteY3416" fmla="*/ 3545930 h 4314911"/>
              <a:gd name="connsiteX3417" fmla="*/ 546806 w 5740887"/>
              <a:gd name="connsiteY3417" fmla="*/ 3607809 h 4314911"/>
              <a:gd name="connsiteX3418" fmla="*/ 552914 w 5740887"/>
              <a:gd name="connsiteY3418" fmla="*/ 3620926 h 4314911"/>
              <a:gd name="connsiteX3419" fmla="*/ 525711 w 5740887"/>
              <a:gd name="connsiteY3419" fmla="*/ 3595743 h 4314911"/>
              <a:gd name="connsiteX3420" fmla="*/ 487676 w 5740887"/>
              <a:gd name="connsiteY3420" fmla="*/ 3474353 h 4314911"/>
              <a:gd name="connsiteX3421" fmla="*/ 724171 w 5740887"/>
              <a:gd name="connsiteY3421" fmla="*/ 3470675 h 4314911"/>
              <a:gd name="connsiteX3422" fmla="*/ 742552 w 5740887"/>
              <a:gd name="connsiteY3422" fmla="*/ 3480169 h 4314911"/>
              <a:gd name="connsiteX3423" fmla="*/ 757295 w 5740887"/>
              <a:gd name="connsiteY3423" fmla="*/ 3484845 h 4314911"/>
              <a:gd name="connsiteX3424" fmla="*/ 760827 w 5740887"/>
              <a:gd name="connsiteY3424" fmla="*/ 3495327 h 4314911"/>
              <a:gd name="connsiteX3425" fmla="*/ 781371 w 5740887"/>
              <a:gd name="connsiteY3425" fmla="*/ 3566990 h 4314911"/>
              <a:gd name="connsiteX3426" fmla="*/ 753842 w 5740887"/>
              <a:gd name="connsiteY3426" fmla="*/ 3558073 h 4314911"/>
              <a:gd name="connsiteX3427" fmla="*/ 753435 w 5740887"/>
              <a:gd name="connsiteY3427" fmla="*/ 3556837 h 4314911"/>
              <a:gd name="connsiteX3428" fmla="*/ 751917 w 5740887"/>
              <a:gd name="connsiteY3428" fmla="*/ 3552581 h 4314911"/>
              <a:gd name="connsiteX3429" fmla="*/ 750904 w 5740887"/>
              <a:gd name="connsiteY3429" fmla="*/ 3549584 h 4314911"/>
              <a:gd name="connsiteX3430" fmla="*/ 738767 w 5740887"/>
              <a:gd name="connsiteY3430" fmla="*/ 3515724 h 4314911"/>
              <a:gd name="connsiteX3431" fmla="*/ 732913 w 5740887"/>
              <a:gd name="connsiteY3431" fmla="*/ 3499366 h 4314911"/>
              <a:gd name="connsiteX3432" fmla="*/ 725243 w 5740887"/>
              <a:gd name="connsiteY3432" fmla="*/ 3474192 h 4314911"/>
              <a:gd name="connsiteX3433" fmla="*/ 1005173 w 5740887"/>
              <a:gd name="connsiteY3433" fmla="*/ 3470644 h 4314911"/>
              <a:gd name="connsiteX3434" fmla="*/ 1032015 w 5740887"/>
              <a:gd name="connsiteY3434" fmla="*/ 3485019 h 4314911"/>
              <a:gd name="connsiteX3435" fmla="*/ 1028843 w 5740887"/>
              <a:gd name="connsiteY3435" fmla="*/ 3488982 h 4314911"/>
              <a:gd name="connsiteX3436" fmla="*/ 579512 w 5740887"/>
              <a:gd name="connsiteY3436" fmla="*/ 3465975 h 4314911"/>
              <a:gd name="connsiteX3437" fmla="*/ 585782 w 5740887"/>
              <a:gd name="connsiteY3437" fmla="*/ 3472050 h 4314911"/>
              <a:gd name="connsiteX3438" fmla="*/ 613885 w 5740887"/>
              <a:gd name="connsiteY3438" fmla="*/ 3492754 h 4314911"/>
              <a:gd name="connsiteX3439" fmla="*/ 623218 w 5740887"/>
              <a:gd name="connsiteY3439" fmla="*/ 3518628 h 4314911"/>
              <a:gd name="connsiteX3440" fmla="*/ 640885 w 5740887"/>
              <a:gd name="connsiteY3440" fmla="*/ 3565836 h 4314911"/>
              <a:gd name="connsiteX3441" fmla="*/ 655223 w 5740887"/>
              <a:gd name="connsiteY3441" fmla="*/ 3600242 h 4314911"/>
              <a:gd name="connsiteX3442" fmla="*/ 655367 w 5740887"/>
              <a:gd name="connsiteY3442" fmla="*/ 3600763 h 4314911"/>
              <a:gd name="connsiteX3443" fmla="*/ 655502 w 5740887"/>
              <a:gd name="connsiteY3443" fmla="*/ 3601249 h 4314911"/>
              <a:gd name="connsiteX3444" fmla="*/ 646412 w 5740887"/>
              <a:gd name="connsiteY3444" fmla="*/ 3596367 h 4314911"/>
              <a:gd name="connsiteX3445" fmla="*/ 633613 w 5740887"/>
              <a:gd name="connsiteY3445" fmla="*/ 3589493 h 4314911"/>
              <a:gd name="connsiteX3446" fmla="*/ 624398 w 5740887"/>
              <a:gd name="connsiteY3446" fmla="*/ 3582540 h 4314911"/>
              <a:gd name="connsiteX3447" fmla="*/ 616999 w 5740887"/>
              <a:gd name="connsiteY3447" fmla="*/ 3576957 h 4314911"/>
              <a:gd name="connsiteX3448" fmla="*/ 596744 w 5740887"/>
              <a:gd name="connsiteY3448" fmla="*/ 3524825 h 4314911"/>
              <a:gd name="connsiteX3449" fmla="*/ 595902 w 5740887"/>
              <a:gd name="connsiteY3449" fmla="*/ 3522412 h 4314911"/>
              <a:gd name="connsiteX3450" fmla="*/ 1367710 w 5740887"/>
              <a:gd name="connsiteY3450" fmla="*/ 3461195 h 4314911"/>
              <a:gd name="connsiteX3451" fmla="*/ 1380971 w 5740887"/>
              <a:gd name="connsiteY3451" fmla="*/ 3505033 h 4314911"/>
              <a:gd name="connsiteX3452" fmla="*/ 1380940 w 5740887"/>
              <a:gd name="connsiteY3452" fmla="*/ 3562586 h 4314911"/>
              <a:gd name="connsiteX3453" fmla="*/ 1371061 w 5740887"/>
              <a:gd name="connsiteY3453" fmla="*/ 3531375 h 4314911"/>
              <a:gd name="connsiteX3454" fmla="*/ 1369231 w 5740887"/>
              <a:gd name="connsiteY3454" fmla="*/ 3469051 h 4314911"/>
              <a:gd name="connsiteX3455" fmla="*/ 974936 w 5740887"/>
              <a:gd name="connsiteY3455" fmla="*/ 3460603 h 4314911"/>
              <a:gd name="connsiteX3456" fmla="*/ 996861 w 5740887"/>
              <a:gd name="connsiteY3456" fmla="*/ 3476847 h 4314911"/>
              <a:gd name="connsiteX3457" fmla="*/ 1002695 w 5740887"/>
              <a:gd name="connsiteY3457" fmla="*/ 3520432 h 4314911"/>
              <a:gd name="connsiteX3458" fmla="*/ 988828 w 5740887"/>
              <a:gd name="connsiteY3458" fmla="*/ 3530286 h 4314911"/>
              <a:gd name="connsiteX3459" fmla="*/ 987870 w 5740887"/>
              <a:gd name="connsiteY3459" fmla="*/ 3520073 h 4314911"/>
              <a:gd name="connsiteX3460" fmla="*/ 987106 w 5740887"/>
              <a:gd name="connsiteY3460" fmla="*/ 3511935 h 4314911"/>
              <a:gd name="connsiteX3461" fmla="*/ 977392 w 5740887"/>
              <a:gd name="connsiteY3461" fmla="*/ 3470961 h 4314911"/>
              <a:gd name="connsiteX3462" fmla="*/ 672177 w 5740887"/>
              <a:gd name="connsiteY3462" fmla="*/ 3454859 h 4314911"/>
              <a:gd name="connsiteX3463" fmla="*/ 689539 w 5740887"/>
              <a:gd name="connsiteY3463" fmla="*/ 3500700 h 4314911"/>
              <a:gd name="connsiteX3464" fmla="*/ 702954 w 5740887"/>
              <a:gd name="connsiteY3464" fmla="*/ 3537124 h 4314911"/>
              <a:gd name="connsiteX3465" fmla="*/ 696210 w 5740887"/>
              <a:gd name="connsiteY3465" fmla="*/ 3533557 h 4314911"/>
              <a:gd name="connsiteX3466" fmla="*/ 695691 w 5740887"/>
              <a:gd name="connsiteY3466" fmla="*/ 3533283 h 4314911"/>
              <a:gd name="connsiteX3467" fmla="*/ 691528 w 5740887"/>
              <a:gd name="connsiteY3467" fmla="*/ 3517333 h 4314911"/>
              <a:gd name="connsiteX3468" fmla="*/ 691526 w 5740887"/>
              <a:gd name="connsiteY3468" fmla="*/ 3517328 h 4314911"/>
              <a:gd name="connsiteX3469" fmla="*/ 691525 w 5740887"/>
              <a:gd name="connsiteY3469" fmla="*/ 3517321 h 4314911"/>
              <a:gd name="connsiteX3470" fmla="*/ 1065435 w 5740887"/>
              <a:gd name="connsiteY3470" fmla="*/ 3450587 h 4314911"/>
              <a:gd name="connsiteX3471" fmla="*/ 1070650 w 5740887"/>
              <a:gd name="connsiteY3471" fmla="*/ 3455031 h 4314911"/>
              <a:gd name="connsiteX3472" fmla="*/ 1080466 w 5740887"/>
              <a:gd name="connsiteY3472" fmla="*/ 3501579 h 4314911"/>
              <a:gd name="connsiteX3473" fmla="*/ 1066867 w 5740887"/>
              <a:gd name="connsiteY3473" fmla="*/ 3492020 h 4314911"/>
              <a:gd name="connsiteX3474" fmla="*/ 1057805 w 5740887"/>
              <a:gd name="connsiteY3474" fmla="*/ 3487851 h 4314911"/>
              <a:gd name="connsiteX3475" fmla="*/ 1053848 w 5740887"/>
              <a:gd name="connsiteY3475" fmla="*/ 3470157 h 4314911"/>
              <a:gd name="connsiteX3476" fmla="*/ 1061773 w 5740887"/>
              <a:gd name="connsiteY3476" fmla="*/ 3459537 h 4314911"/>
              <a:gd name="connsiteX3477" fmla="*/ 1062085 w 5740887"/>
              <a:gd name="connsiteY3477" fmla="*/ 3458775 h 4314911"/>
              <a:gd name="connsiteX3478" fmla="*/ 3569867 w 5740887"/>
              <a:gd name="connsiteY3478" fmla="*/ 3449920 h 4314911"/>
              <a:gd name="connsiteX3479" fmla="*/ 3561598 w 5740887"/>
              <a:gd name="connsiteY3479" fmla="*/ 3451396 h 4314911"/>
              <a:gd name="connsiteX3480" fmla="*/ 3545208 w 5740887"/>
              <a:gd name="connsiteY3480" fmla="*/ 3451859 h 4314911"/>
              <a:gd name="connsiteX3481" fmla="*/ 1229017 w 5740887"/>
              <a:gd name="connsiteY3481" fmla="*/ 3449037 h 4314911"/>
              <a:gd name="connsiteX3482" fmla="*/ 1233220 w 5740887"/>
              <a:gd name="connsiteY3482" fmla="*/ 3458366 h 4314911"/>
              <a:gd name="connsiteX3483" fmla="*/ 1253213 w 5740887"/>
              <a:gd name="connsiteY3483" fmla="*/ 3495594 h 4314911"/>
              <a:gd name="connsiteX3484" fmla="*/ 1262545 w 5740887"/>
              <a:gd name="connsiteY3484" fmla="*/ 3528003 h 4314911"/>
              <a:gd name="connsiteX3485" fmla="*/ 1262425 w 5740887"/>
              <a:gd name="connsiteY3485" fmla="*/ 3530476 h 4314911"/>
              <a:gd name="connsiteX3486" fmla="*/ 1262240 w 5740887"/>
              <a:gd name="connsiteY3486" fmla="*/ 3531445 h 4314911"/>
              <a:gd name="connsiteX3487" fmla="*/ 1252232 w 5740887"/>
              <a:gd name="connsiteY3487" fmla="*/ 3517648 h 4314911"/>
              <a:gd name="connsiteX3488" fmla="*/ 1245251 w 5740887"/>
              <a:gd name="connsiteY3488" fmla="*/ 3505705 h 4314911"/>
              <a:gd name="connsiteX3489" fmla="*/ 1235691 w 5740887"/>
              <a:gd name="connsiteY3489" fmla="*/ 3494843 h 4314911"/>
              <a:gd name="connsiteX3490" fmla="*/ 1226520 w 5740887"/>
              <a:gd name="connsiteY3490" fmla="*/ 3482199 h 4314911"/>
              <a:gd name="connsiteX3491" fmla="*/ 1228410 w 5740887"/>
              <a:gd name="connsiteY3491" fmla="*/ 3470673 h 4314911"/>
              <a:gd name="connsiteX3492" fmla="*/ 3367655 w 5740887"/>
              <a:gd name="connsiteY3492" fmla="*/ 3448953 h 4314911"/>
              <a:gd name="connsiteX3493" fmla="*/ 3370888 w 5740887"/>
              <a:gd name="connsiteY3493" fmla="*/ 3449165 h 4314911"/>
              <a:gd name="connsiteX3494" fmla="*/ 3466012 w 5740887"/>
              <a:gd name="connsiteY3494" fmla="*/ 3461269 h 4314911"/>
              <a:gd name="connsiteX3495" fmla="*/ 3494829 w 5740887"/>
              <a:gd name="connsiteY3495" fmla="*/ 3461958 h 4314911"/>
              <a:gd name="connsiteX3496" fmla="*/ 3575405 w 5740887"/>
              <a:gd name="connsiteY3496" fmla="*/ 3457081 h 4314911"/>
              <a:gd name="connsiteX3497" fmla="*/ 3530544 w 5740887"/>
              <a:gd name="connsiteY3497" fmla="*/ 3463012 h 4314911"/>
              <a:gd name="connsiteX3498" fmla="*/ 3431951 w 5740887"/>
              <a:gd name="connsiteY3498" fmla="*/ 3461258 h 4314911"/>
              <a:gd name="connsiteX3499" fmla="*/ 677895 w 5740887"/>
              <a:gd name="connsiteY3499" fmla="*/ 3446770 h 4314911"/>
              <a:gd name="connsiteX3500" fmla="*/ 712187 w 5740887"/>
              <a:gd name="connsiteY3500" fmla="*/ 3464484 h 4314911"/>
              <a:gd name="connsiteX3501" fmla="*/ 722702 w 5740887"/>
              <a:gd name="connsiteY3501" fmla="*/ 3490867 h 4314911"/>
              <a:gd name="connsiteX3502" fmla="*/ 722769 w 5740887"/>
              <a:gd name="connsiteY3502" fmla="*/ 3491049 h 4314911"/>
              <a:gd name="connsiteX3503" fmla="*/ 724390 w 5740887"/>
              <a:gd name="connsiteY3503" fmla="*/ 3495624 h 4314911"/>
              <a:gd name="connsiteX3504" fmla="*/ 730361 w 5740887"/>
              <a:gd name="connsiteY3504" fmla="*/ 3515233 h 4314911"/>
              <a:gd name="connsiteX3505" fmla="*/ 739631 w 5740887"/>
              <a:gd name="connsiteY3505" fmla="*/ 3553469 h 4314911"/>
              <a:gd name="connsiteX3506" fmla="*/ 724723 w 5740887"/>
              <a:gd name="connsiteY3506" fmla="*/ 3548640 h 4314911"/>
              <a:gd name="connsiteX3507" fmla="*/ 712316 w 5740887"/>
              <a:gd name="connsiteY3507" fmla="*/ 3542077 h 4314911"/>
              <a:gd name="connsiteX3508" fmla="*/ 696298 w 5740887"/>
              <a:gd name="connsiteY3508" fmla="*/ 3498489 h 4314911"/>
              <a:gd name="connsiteX3509" fmla="*/ 321144 w 5740887"/>
              <a:gd name="connsiteY3509" fmla="*/ 3445246 h 4314911"/>
              <a:gd name="connsiteX3510" fmla="*/ 337209 w 5740887"/>
              <a:gd name="connsiteY3510" fmla="*/ 3472143 h 4314911"/>
              <a:gd name="connsiteX3511" fmla="*/ 352549 w 5740887"/>
              <a:gd name="connsiteY3511" fmla="*/ 3531857 h 4314911"/>
              <a:gd name="connsiteX3512" fmla="*/ 390457 w 5740887"/>
              <a:gd name="connsiteY3512" fmla="*/ 3645384 h 4314911"/>
              <a:gd name="connsiteX3513" fmla="*/ 388628 w 5740887"/>
              <a:gd name="connsiteY3513" fmla="*/ 3642906 h 4314911"/>
              <a:gd name="connsiteX3514" fmla="*/ 364685 w 5740887"/>
              <a:gd name="connsiteY3514" fmla="*/ 3588251 h 4314911"/>
              <a:gd name="connsiteX3515" fmla="*/ 328084 w 5740887"/>
              <a:gd name="connsiteY3515" fmla="*/ 3468860 h 4314911"/>
              <a:gd name="connsiteX3516" fmla="*/ 390259 w 5740887"/>
              <a:gd name="connsiteY3516" fmla="*/ 3444701 h 4314911"/>
              <a:gd name="connsiteX3517" fmla="*/ 411098 w 5740887"/>
              <a:gd name="connsiteY3517" fmla="*/ 3479031 h 4314911"/>
              <a:gd name="connsiteX3518" fmla="*/ 418669 w 5740887"/>
              <a:gd name="connsiteY3518" fmla="*/ 3488439 h 4314911"/>
              <a:gd name="connsiteX3519" fmla="*/ 442021 w 5740887"/>
              <a:gd name="connsiteY3519" fmla="*/ 3517454 h 4314911"/>
              <a:gd name="connsiteX3520" fmla="*/ 457203 w 5740887"/>
              <a:gd name="connsiteY3520" fmla="*/ 3563440 h 4314911"/>
              <a:gd name="connsiteX3521" fmla="*/ 467172 w 5740887"/>
              <a:gd name="connsiteY3521" fmla="*/ 3589444 h 4314911"/>
              <a:gd name="connsiteX3522" fmla="*/ 470527 w 5740887"/>
              <a:gd name="connsiteY3522" fmla="*/ 3599938 h 4314911"/>
              <a:gd name="connsiteX3523" fmla="*/ 488284 w 5740887"/>
              <a:gd name="connsiteY3523" fmla="*/ 3655375 h 4314911"/>
              <a:gd name="connsiteX3524" fmla="*/ 474700 w 5740887"/>
              <a:gd name="connsiteY3524" fmla="*/ 3642639 h 4314911"/>
              <a:gd name="connsiteX3525" fmla="*/ 461686 w 5740887"/>
              <a:gd name="connsiteY3525" fmla="*/ 3630437 h 4314911"/>
              <a:gd name="connsiteX3526" fmla="*/ 452587 w 5740887"/>
              <a:gd name="connsiteY3526" fmla="*/ 3618983 h 4314911"/>
              <a:gd name="connsiteX3527" fmla="*/ 452013 w 5740887"/>
              <a:gd name="connsiteY3527" fmla="*/ 3618261 h 4314911"/>
              <a:gd name="connsiteX3528" fmla="*/ 431557 w 5740887"/>
              <a:gd name="connsiteY3528" fmla="*/ 3570741 h 4314911"/>
              <a:gd name="connsiteX3529" fmla="*/ 401723 w 5740887"/>
              <a:gd name="connsiteY3529" fmla="*/ 3479237 h 4314911"/>
              <a:gd name="connsiteX3530" fmla="*/ 1179355 w 5740887"/>
              <a:gd name="connsiteY3530" fmla="*/ 3444341 h 4314911"/>
              <a:gd name="connsiteX3531" fmla="*/ 1183884 w 5740887"/>
              <a:gd name="connsiteY3531" fmla="*/ 3448960 h 4314911"/>
              <a:gd name="connsiteX3532" fmla="*/ 1215239 w 5740887"/>
              <a:gd name="connsiteY3532" fmla="*/ 3505024 h 4314911"/>
              <a:gd name="connsiteX3533" fmla="*/ 1209846 w 5740887"/>
              <a:gd name="connsiteY3533" fmla="*/ 3535493 h 4314911"/>
              <a:gd name="connsiteX3534" fmla="*/ 1208823 w 5740887"/>
              <a:gd name="connsiteY3534" fmla="*/ 3534163 h 4314911"/>
              <a:gd name="connsiteX3535" fmla="*/ 1180162 w 5740887"/>
              <a:gd name="connsiteY3535" fmla="*/ 3505162 h 4314911"/>
              <a:gd name="connsiteX3536" fmla="*/ 1174094 w 5740887"/>
              <a:gd name="connsiteY3536" fmla="*/ 3494219 h 4314911"/>
              <a:gd name="connsiteX3537" fmla="*/ 1173456 w 5740887"/>
              <a:gd name="connsiteY3537" fmla="*/ 3493068 h 4314911"/>
              <a:gd name="connsiteX3538" fmla="*/ 849007 w 5740887"/>
              <a:gd name="connsiteY3538" fmla="*/ 3442921 h 4314911"/>
              <a:gd name="connsiteX3539" fmla="*/ 864905 w 5740887"/>
              <a:gd name="connsiteY3539" fmla="*/ 3498440 h 4314911"/>
              <a:gd name="connsiteX3540" fmla="*/ 839212 w 5740887"/>
              <a:gd name="connsiteY3540" fmla="*/ 3495586 h 4314911"/>
              <a:gd name="connsiteX3541" fmla="*/ 839099 w 5740887"/>
              <a:gd name="connsiteY3541" fmla="*/ 3495132 h 4314911"/>
              <a:gd name="connsiteX3542" fmla="*/ 836992 w 5740887"/>
              <a:gd name="connsiteY3542" fmla="*/ 3487660 h 4314911"/>
              <a:gd name="connsiteX3543" fmla="*/ 836265 w 5740887"/>
              <a:gd name="connsiteY3543" fmla="*/ 3484787 h 4314911"/>
              <a:gd name="connsiteX3544" fmla="*/ 835003 w 5740887"/>
              <a:gd name="connsiteY3544" fmla="*/ 3480607 h 4314911"/>
              <a:gd name="connsiteX3545" fmla="*/ 833273 w 5740887"/>
              <a:gd name="connsiteY3545" fmla="*/ 3474469 h 4314911"/>
              <a:gd name="connsiteX3546" fmla="*/ 829497 w 5740887"/>
              <a:gd name="connsiteY3546" fmla="*/ 3462362 h 4314911"/>
              <a:gd name="connsiteX3547" fmla="*/ 822680 w 5740887"/>
              <a:gd name="connsiteY3547" fmla="*/ 3443748 h 4314911"/>
              <a:gd name="connsiteX3548" fmla="*/ 823150 w 5740887"/>
              <a:gd name="connsiteY3548" fmla="*/ 3444025 h 4314911"/>
              <a:gd name="connsiteX3549" fmla="*/ 871822 w 5740887"/>
              <a:gd name="connsiteY3549" fmla="*/ 3441947 h 4314911"/>
              <a:gd name="connsiteX3550" fmla="*/ 883679 w 5740887"/>
              <a:gd name="connsiteY3550" fmla="*/ 3499204 h 4314911"/>
              <a:gd name="connsiteX3551" fmla="*/ 876515 w 5740887"/>
              <a:gd name="connsiteY3551" fmla="*/ 3499730 h 4314911"/>
              <a:gd name="connsiteX3552" fmla="*/ 872667 w 5740887"/>
              <a:gd name="connsiteY3552" fmla="*/ 3499302 h 4314911"/>
              <a:gd name="connsiteX3553" fmla="*/ 872619 w 5740887"/>
              <a:gd name="connsiteY3553" fmla="*/ 3499031 h 4314911"/>
              <a:gd name="connsiteX3554" fmla="*/ 872499 w 5740887"/>
              <a:gd name="connsiteY3554" fmla="*/ 3498350 h 4314911"/>
              <a:gd name="connsiteX3555" fmla="*/ 871770 w 5740887"/>
              <a:gd name="connsiteY3555" fmla="*/ 3495803 h 4314911"/>
              <a:gd name="connsiteX3556" fmla="*/ 870784 w 5740887"/>
              <a:gd name="connsiteY3556" fmla="*/ 3492356 h 4314911"/>
              <a:gd name="connsiteX3557" fmla="*/ 870702 w 5740887"/>
              <a:gd name="connsiteY3557" fmla="*/ 3491978 h 4314911"/>
              <a:gd name="connsiteX3558" fmla="*/ 868414 w 5740887"/>
              <a:gd name="connsiteY3558" fmla="*/ 3480534 h 4314911"/>
              <a:gd name="connsiteX3559" fmla="*/ 865865 w 5740887"/>
              <a:gd name="connsiteY3559" fmla="*/ 3469815 h 4314911"/>
              <a:gd name="connsiteX3560" fmla="*/ 865066 w 5740887"/>
              <a:gd name="connsiteY3560" fmla="*/ 3466155 h 4314911"/>
              <a:gd name="connsiteX3561" fmla="*/ 864286 w 5740887"/>
              <a:gd name="connsiteY3561" fmla="*/ 3463178 h 4314911"/>
              <a:gd name="connsiteX3562" fmla="*/ 863747 w 5740887"/>
              <a:gd name="connsiteY3562" fmla="*/ 3460911 h 4314911"/>
              <a:gd name="connsiteX3563" fmla="*/ 861761 w 5740887"/>
              <a:gd name="connsiteY3563" fmla="*/ 3453537 h 4314911"/>
              <a:gd name="connsiteX3564" fmla="*/ 857505 w 5740887"/>
              <a:gd name="connsiteY3564" fmla="*/ 3442558 h 4314911"/>
              <a:gd name="connsiteX3565" fmla="*/ 988127 w 5740887"/>
              <a:gd name="connsiteY3565" fmla="*/ 3438747 h 4314911"/>
              <a:gd name="connsiteX3566" fmla="*/ 993457 w 5740887"/>
              <a:gd name="connsiteY3566" fmla="*/ 3458246 h 4314911"/>
              <a:gd name="connsiteX3567" fmla="*/ 976872 w 5740887"/>
              <a:gd name="connsiteY3567" fmla="*/ 3450615 h 4314911"/>
              <a:gd name="connsiteX3568" fmla="*/ 979497 w 5740887"/>
              <a:gd name="connsiteY3568" fmla="*/ 3447847 h 4314911"/>
              <a:gd name="connsiteX3569" fmla="*/ 1316094 w 5740887"/>
              <a:gd name="connsiteY3569" fmla="*/ 3436207 h 4314911"/>
              <a:gd name="connsiteX3570" fmla="*/ 1326956 w 5740887"/>
              <a:gd name="connsiteY3570" fmla="*/ 3498112 h 4314911"/>
              <a:gd name="connsiteX3571" fmla="*/ 1318083 w 5740887"/>
              <a:gd name="connsiteY3571" fmla="*/ 3479751 h 4314911"/>
              <a:gd name="connsiteX3572" fmla="*/ 1317394 w 5740887"/>
              <a:gd name="connsiteY3572" fmla="*/ 3478325 h 4314911"/>
              <a:gd name="connsiteX3573" fmla="*/ 1323006 w 5740887"/>
              <a:gd name="connsiteY3573" fmla="*/ 3435128 h 4314911"/>
              <a:gd name="connsiteX3574" fmla="*/ 1344984 w 5740887"/>
              <a:gd name="connsiteY3574" fmla="*/ 3481250 h 4314911"/>
              <a:gd name="connsiteX3575" fmla="*/ 1345050 w 5740887"/>
              <a:gd name="connsiteY3575" fmla="*/ 3481392 h 4314911"/>
              <a:gd name="connsiteX3576" fmla="*/ 1345663 w 5740887"/>
              <a:gd name="connsiteY3576" fmla="*/ 3483315 h 4314911"/>
              <a:gd name="connsiteX3577" fmla="*/ 1355108 w 5740887"/>
              <a:gd name="connsiteY3577" fmla="*/ 3546888 h 4314911"/>
              <a:gd name="connsiteX3578" fmla="*/ 1353667 w 5740887"/>
              <a:gd name="connsiteY3578" fmla="*/ 3565382 h 4314911"/>
              <a:gd name="connsiteX3579" fmla="*/ 1342808 w 5740887"/>
              <a:gd name="connsiteY3579" fmla="*/ 3533786 h 4314911"/>
              <a:gd name="connsiteX3580" fmla="*/ 1335311 w 5740887"/>
              <a:gd name="connsiteY3580" fmla="*/ 3496433 h 4314911"/>
              <a:gd name="connsiteX3581" fmla="*/ 1045716 w 5740887"/>
              <a:gd name="connsiteY3581" fmla="*/ 3433787 h 4314911"/>
              <a:gd name="connsiteX3582" fmla="*/ 1058719 w 5740887"/>
              <a:gd name="connsiteY3582" fmla="*/ 3444865 h 4314911"/>
              <a:gd name="connsiteX3583" fmla="*/ 1053151 w 5740887"/>
              <a:gd name="connsiteY3583" fmla="*/ 3458615 h 4314911"/>
              <a:gd name="connsiteX3584" fmla="*/ 1051679 w 5740887"/>
              <a:gd name="connsiteY3584" fmla="*/ 3460454 h 4314911"/>
              <a:gd name="connsiteX3585" fmla="*/ 3660586 w 5740887"/>
              <a:gd name="connsiteY3585" fmla="*/ 3432971 h 4314911"/>
              <a:gd name="connsiteX3586" fmla="*/ 3655464 w 5740887"/>
              <a:gd name="connsiteY3586" fmla="*/ 3434648 h 4314911"/>
              <a:gd name="connsiteX3587" fmla="*/ 3644858 w 5740887"/>
              <a:gd name="connsiteY3587" fmla="*/ 3436541 h 4314911"/>
              <a:gd name="connsiteX3588" fmla="*/ 200072 w 5740887"/>
              <a:gd name="connsiteY3588" fmla="*/ 3430957 h 4314911"/>
              <a:gd name="connsiteX3589" fmla="*/ 214143 w 5740887"/>
              <a:gd name="connsiteY3589" fmla="*/ 3464989 h 4314911"/>
              <a:gd name="connsiteX3590" fmla="*/ 222361 w 5740887"/>
              <a:gd name="connsiteY3590" fmla="*/ 3484866 h 4314911"/>
              <a:gd name="connsiteX3591" fmla="*/ 222768 w 5740887"/>
              <a:gd name="connsiteY3591" fmla="*/ 3487147 h 4314911"/>
              <a:gd name="connsiteX3592" fmla="*/ 258234 w 5740887"/>
              <a:gd name="connsiteY3592" fmla="*/ 3617348 h 4314911"/>
              <a:gd name="connsiteX3593" fmla="*/ 294390 w 5740887"/>
              <a:gd name="connsiteY3593" fmla="*/ 3711901 h 4314911"/>
              <a:gd name="connsiteX3594" fmla="*/ 303216 w 5740887"/>
              <a:gd name="connsiteY3594" fmla="*/ 3728775 h 4314911"/>
              <a:gd name="connsiteX3595" fmla="*/ 307879 w 5740887"/>
              <a:gd name="connsiteY3595" fmla="*/ 3740325 h 4314911"/>
              <a:gd name="connsiteX3596" fmla="*/ 319758 w 5740887"/>
              <a:gd name="connsiteY3596" fmla="*/ 3760401 h 4314911"/>
              <a:gd name="connsiteX3597" fmla="*/ 320873 w 5740887"/>
              <a:gd name="connsiteY3597" fmla="*/ 3762531 h 4314911"/>
              <a:gd name="connsiteX3598" fmla="*/ 284559 w 5740887"/>
              <a:gd name="connsiteY3598" fmla="*/ 3711615 h 4314911"/>
              <a:gd name="connsiteX3599" fmla="*/ 278098 w 5740887"/>
              <a:gd name="connsiteY3599" fmla="*/ 3699704 h 4314911"/>
              <a:gd name="connsiteX3600" fmla="*/ 274203 w 5740887"/>
              <a:gd name="connsiteY3600" fmla="*/ 3692526 h 4314911"/>
              <a:gd name="connsiteX3601" fmla="*/ 235071 w 5740887"/>
              <a:gd name="connsiteY3601" fmla="*/ 3583696 h 4314911"/>
              <a:gd name="connsiteX3602" fmla="*/ 203138 w 5740887"/>
              <a:gd name="connsiteY3602" fmla="*/ 3454958 h 4314911"/>
              <a:gd name="connsiteX3603" fmla="*/ 244093 w 5740887"/>
              <a:gd name="connsiteY3603" fmla="*/ 3429977 h 4314911"/>
              <a:gd name="connsiteX3604" fmla="*/ 247699 w 5740887"/>
              <a:gd name="connsiteY3604" fmla="*/ 3447127 h 4314911"/>
              <a:gd name="connsiteX3605" fmla="*/ 250645 w 5740887"/>
              <a:gd name="connsiteY3605" fmla="*/ 3461142 h 4314911"/>
              <a:gd name="connsiteX3606" fmla="*/ 245643 w 5740887"/>
              <a:gd name="connsiteY3606" fmla="*/ 3441062 h 4314911"/>
              <a:gd name="connsiteX3607" fmla="*/ 454731 w 5740887"/>
              <a:gd name="connsiteY3607" fmla="*/ 3429759 h 4314911"/>
              <a:gd name="connsiteX3608" fmla="*/ 458927 w 5740887"/>
              <a:gd name="connsiteY3608" fmla="*/ 3435128 h 4314911"/>
              <a:gd name="connsiteX3609" fmla="*/ 472976 w 5740887"/>
              <a:gd name="connsiteY3609" fmla="*/ 3453102 h 4314911"/>
              <a:gd name="connsiteX3610" fmla="*/ 479265 w 5740887"/>
              <a:gd name="connsiteY3610" fmla="*/ 3476979 h 4314911"/>
              <a:gd name="connsiteX3611" fmla="*/ 510115 w 5740887"/>
              <a:gd name="connsiteY3611" fmla="*/ 3573370 h 4314911"/>
              <a:gd name="connsiteX3612" fmla="*/ 511308 w 5740887"/>
              <a:gd name="connsiteY3612" fmla="*/ 3577261 h 4314911"/>
              <a:gd name="connsiteX3613" fmla="*/ 513514 w 5740887"/>
              <a:gd name="connsiteY3613" fmla="*/ 3584452 h 4314911"/>
              <a:gd name="connsiteX3614" fmla="*/ 510439 w 5740887"/>
              <a:gd name="connsiteY3614" fmla="*/ 3581606 h 4314911"/>
              <a:gd name="connsiteX3615" fmla="*/ 507951 w 5740887"/>
              <a:gd name="connsiteY3615" fmla="*/ 3579302 h 4314911"/>
              <a:gd name="connsiteX3616" fmla="*/ 497191 w 5740887"/>
              <a:gd name="connsiteY3616" fmla="*/ 3552678 h 4314911"/>
              <a:gd name="connsiteX3617" fmla="*/ 460162 w 5740887"/>
              <a:gd name="connsiteY3617" fmla="*/ 3444183 h 4314911"/>
              <a:gd name="connsiteX3618" fmla="*/ 1229568 w 5740887"/>
              <a:gd name="connsiteY3618" fmla="*/ 3429382 h 4314911"/>
              <a:gd name="connsiteX3619" fmla="*/ 1232813 w 5740887"/>
              <a:gd name="connsiteY3619" fmla="*/ 3433106 h 4314911"/>
              <a:gd name="connsiteX3620" fmla="*/ 1251428 w 5740887"/>
              <a:gd name="connsiteY3620" fmla="*/ 3459420 h 4314911"/>
              <a:gd name="connsiteX3621" fmla="*/ 1264724 w 5740887"/>
              <a:gd name="connsiteY3621" fmla="*/ 3483147 h 4314911"/>
              <a:gd name="connsiteX3622" fmla="*/ 1263801 w 5740887"/>
              <a:gd name="connsiteY3622" fmla="*/ 3502164 h 4314911"/>
              <a:gd name="connsiteX3623" fmla="*/ 1260388 w 5740887"/>
              <a:gd name="connsiteY3623" fmla="*/ 3490354 h 4314911"/>
              <a:gd name="connsiteX3624" fmla="*/ 1258320 w 5740887"/>
              <a:gd name="connsiteY3624" fmla="*/ 3488009 h 4314911"/>
              <a:gd name="connsiteX3625" fmla="*/ 1256804 w 5740887"/>
              <a:gd name="connsiteY3625" fmla="*/ 3488009 h 4314911"/>
              <a:gd name="connsiteX3626" fmla="*/ 1240947 w 5740887"/>
              <a:gd name="connsiteY3626" fmla="*/ 3455331 h 4314911"/>
              <a:gd name="connsiteX3627" fmla="*/ 1229472 w 5740887"/>
              <a:gd name="connsiteY3627" fmla="*/ 3432796 h 4314911"/>
              <a:gd name="connsiteX3628" fmla="*/ 868315 w 5740887"/>
              <a:gd name="connsiteY3628" fmla="*/ 3427361 h 4314911"/>
              <a:gd name="connsiteX3629" fmla="*/ 869480 w 5740887"/>
              <a:gd name="connsiteY3629" fmla="*/ 3430655 h 4314911"/>
              <a:gd name="connsiteX3630" fmla="*/ 869518 w 5740887"/>
              <a:gd name="connsiteY3630" fmla="*/ 3430816 h 4314911"/>
              <a:gd name="connsiteX3631" fmla="*/ 869652 w 5740887"/>
              <a:gd name="connsiteY3631" fmla="*/ 3431466 h 4314911"/>
              <a:gd name="connsiteX3632" fmla="*/ 868654 w 5740887"/>
              <a:gd name="connsiteY3632" fmla="*/ 3431338 h 4314911"/>
              <a:gd name="connsiteX3633" fmla="*/ 859555 w 5740887"/>
              <a:gd name="connsiteY3633" fmla="*/ 3431062 h 4314911"/>
              <a:gd name="connsiteX3634" fmla="*/ 1274843 w 5740887"/>
              <a:gd name="connsiteY3634" fmla="*/ 3423186 h 4314911"/>
              <a:gd name="connsiteX3635" fmla="*/ 1296938 w 5740887"/>
              <a:gd name="connsiteY3635" fmla="*/ 3465205 h 4314911"/>
              <a:gd name="connsiteX3636" fmla="*/ 1310131 w 5740887"/>
              <a:gd name="connsiteY3636" fmla="*/ 3520235 h 4314911"/>
              <a:gd name="connsiteX3637" fmla="*/ 1308945 w 5740887"/>
              <a:gd name="connsiteY3637" fmla="*/ 3539704 h 4314911"/>
              <a:gd name="connsiteX3638" fmla="*/ 1288629 w 5740887"/>
              <a:gd name="connsiteY3638" fmla="*/ 3499884 h 4314911"/>
              <a:gd name="connsiteX3639" fmla="*/ 1275059 w 5740887"/>
              <a:gd name="connsiteY3639" fmla="*/ 3448811 h 4314911"/>
              <a:gd name="connsiteX3640" fmla="*/ 1275556 w 5740887"/>
              <a:gd name="connsiteY3640" fmla="*/ 3438233 h 4314911"/>
              <a:gd name="connsiteX3641" fmla="*/ 1351276 w 5740887"/>
              <a:gd name="connsiteY3641" fmla="*/ 3417336 h 4314911"/>
              <a:gd name="connsiteX3642" fmla="*/ 1353776 w 5740887"/>
              <a:gd name="connsiteY3642" fmla="*/ 3422530 h 4314911"/>
              <a:gd name="connsiteX3643" fmla="*/ 1362970 w 5740887"/>
              <a:gd name="connsiteY3643" fmla="*/ 3470067 h 4314911"/>
              <a:gd name="connsiteX3644" fmla="*/ 1364090 w 5740887"/>
              <a:gd name="connsiteY3644" fmla="*/ 3509348 h 4314911"/>
              <a:gd name="connsiteX3645" fmla="*/ 1357796 w 5740887"/>
              <a:gd name="connsiteY3645" fmla="*/ 3489460 h 4314911"/>
              <a:gd name="connsiteX3646" fmla="*/ 1353293 w 5740887"/>
              <a:gd name="connsiteY3646" fmla="*/ 3439648 h 4314911"/>
              <a:gd name="connsiteX3647" fmla="*/ 3261487 w 5740887"/>
              <a:gd name="connsiteY3647" fmla="*/ 3416885 h 4314911"/>
              <a:gd name="connsiteX3648" fmla="*/ 3274074 w 5740887"/>
              <a:gd name="connsiteY3648" fmla="*/ 3418937 h 4314911"/>
              <a:gd name="connsiteX3649" fmla="*/ 3300825 w 5740887"/>
              <a:gd name="connsiteY3649" fmla="*/ 3425281 h 4314911"/>
              <a:gd name="connsiteX3650" fmla="*/ 3321090 w 5740887"/>
              <a:gd name="connsiteY3650" fmla="*/ 3428681 h 4314911"/>
              <a:gd name="connsiteX3651" fmla="*/ 3321829 w 5740887"/>
              <a:gd name="connsiteY3651" fmla="*/ 3428876 h 4314911"/>
              <a:gd name="connsiteX3652" fmla="*/ 3323709 w 5740887"/>
              <a:gd name="connsiteY3652" fmla="*/ 3429553 h 4314911"/>
              <a:gd name="connsiteX3653" fmla="*/ 3325589 w 5740887"/>
              <a:gd name="connsiteY3653" fmla="*/ 3429871 h 4314911"/>
              <a:gd name="connsiteX3654" fmla="*/ 3344718 w 5740887"/>
              <a:gd name="connsiteY3654" fmla="*/ 3434933 h 4314911"/>
              <a:gd name="connsiteX3655" fmla="*/ 3356564 w 5740887"/>
              <a:gd name="connsiteY3655" fmla="*/ 3435952 h 4314911"/>
              <a:gd name="connsiteX3656" fmla="*/ 3360130 w 5740887"/>
              <a:gd name="connsiteY3656" fmla="*/ 3436780 h 4314911"/>
              <a:gd name="connsiteX3657" fmla="*/ 3368721 w 5740887"/>
              <a:gd name="connsiteY3657" fmla="*/ 3437180 h 4314911"/>
              <a:gd name="connsiteX3658" fmla="*/ 3395154 w 5740887"/>
              <a:gd name="connsiteY3658" fmla="*/ 3441659 h 4314911"/>
              <a:gd name="connsiteX3659" fmla="*/ 3397934 w 5740887"/>
              <a:gd name="connsiteY3659" fmla="*/ 3441673 h 4314911"/>
              <a:gd name="connsiteX3660" fmla="*/ 3400598 w 5740887"/>
              <a:gd name="connsiteY3660" fmla="*/ 3442163 h 4314911"/>
              <a:gd name="connsiteX3661" fmla="*/ 3392182 w 5740887"/>
              <a:gd name="connsiteY3661" fmla="*/ 3441716 h 4314911"/>
              <a:gd name="connsiteX3662" fmla="*/ 3380641 w 5740887"/>
              <a:gd name="connsiteY3662" fmla="*/ 3441104 h 4314911"/>
              <a:gd name="connsiteX3663" fmla="*/ 3310433 w 5740887"/>
              <a:gd name="connsiteY3663" fmla="*/ 3429102 h 4314911"/>
              <a:gd name="connsiteX3664" fmla="*/ 812810 w 5740887"/>
              <a:gd name="connsiteY3664" fmla="*/ 3416800 h 4314911"/>
              <a:gd name="connsiteX3665" fmla="*/ 842189 w 5740887"/>
              <a:gd name="connsiteY3665" fmla="*/ 3423234 h 4314911"/>
              <a:gd name="connsiteX3666" fmla="*/ 843916 w 5740887"/>
              <a:gd name="connsiteY3666" fmla="*/ 3427536 h 4314911"/>
              <a:gd name="connsiteX3667" fmla="*/ 823872 w 5740887"/>
              <a:gd name="connsiteY3667" fmla="*/ 3434463 h 4314911"/>
              <a:gd name="connsiteX3668" fmla="*/ 820944 w 5740887"/>
              <a:gd name="connsiteY3668" fmla="*/ 3435475 h 4314911"/>
              <a:gd name="connsiteX3669" fmla="*/ 820146 w 5740887"/>
              <a:gd name="connsiteY3669" fmla="*/ 3436828 h 4314911"/>
              <a:gd name="connsiteX3670" fmla="*/ 801755 w 5740887"/>
              <a:gd name="connsiteY3670" fmla="*/ 3414378 h 4314911"/>
              <a:gd name="connsiteX3671" fmla="*/ 803403 w 5740887"/>
              <a:gd name="connsiteY3671" fmla="*/ 3414739 h 4314911"/>
              <a:gd name="connsiteX3672" fmla="*/ 822773 w 5740887"/>
              <a:gd name="connsiteY3672" fmla="*/ 3464438 h 4314911"/>
              <a:gd name="connsiteX3673" fmla="*/ 822876 w 5740887"/>
              <a:gd name="connsiteY3673" fmla="*/ 3464715 h 4314911"/>
              <a:gd name="connsiteX3674" fmla="*/ 828715 w 5740887"/>
              <a:gd name="connsiteY3674" fmla="*/ 3484101 h 4314911"/>
              <a:gd name="connsiteX3675" fmla="*/ 830457 w 5740887"/>
              <a:gd name="connsiteY3675" fmla="*/ 3490259 h 4314911"/>
              <a:gd name="connsiteX3676" fmla="*/ 831577 w 5740887"/>
              <a:gd name="connsiteY3676" fmla="*/ 3494738 h 4314911"/>
              <a:gd name="connsiteX3677" fmla="*/ 825131 w 5740887"/>
              <a:gd name="connsiteY3677" fmla="*/ 3494022 h 4314911"/>
              <a:gd name="connsiteX3678" fmla="*/ 1041061 w 5740887"/>
              <a:gd name="connsiteY3678" fmla="*/ 3410694 h 4314911"/>
              <a:gd name="connsiteX3679" fmla="*/ 1063793 w 5740887"/>
              <a:gd name="connsiteY3679" fmla="*/ 3422983 h 4314911"/>
              <a:gd name="connsiteX3680" fmla="*/ 1065144 w 5740887"/>
              <a:gd name="connsiteY3680" fmla="*/ 3428997 h 4314911"/>
              <a:gd name="connsiteX3681" fmla="*/ 1062121 w 5740887"/>
              <a:gd name="connsiteY3681" fmla="*/ 3436462 h 4314911"/>
              <a:gd name="connsiteX3682" fmla="*/ 1042967 w 5740887"/>
              <a:gd name="connsiteY3682" fmla="*/ 3420205 h 4314911"/>
              <a:gd name="connsiteX3683" fmla="*/ 627192 w 5740887"/>
              <a:gd name="connsiteY3683" fmla="*/ 3410554 h 4314911"/>
              <a:gd name="connsiteX3684" fmla="*/ 656580 w 5740887"/>
              <a:gd name="connsiteY3684" fmla="*/ 3431740 h 4314911"/>
              <a:gd name="connsiteX3685" fmla="*/ 673509 w 5740887"/>
              <a:gd name="connsiteY3685" fmla="*/ 3486650 h 4314911"/>
              <a:gd name="connsiteX3686" fmla="*/ 683654 w 5740887"/>
              <a:gd name="connsiteY3686" fmla="*/ 3519555 h 4314911"/>
              <a:gd name="connsiteX3687" fmla="*/ 685877 w 5740887"/>
              <a:gd name="connsiteY3687" fmla="*/ 3528091 h 4314911"/>
              <a:gd name="connsiteX3688" fmla="*/ 666951 w 5740887"/>
              <a:gd name="connsiteY3688" fmla="*/ 3518080 h 4314911"/>
              <a:gd name="connsiteX3689" fmla="*/ 663069 w 5740887"/>
              <a:gd name="connsiteY3689" fmla="*/ 3507453 h 4314911"/>
              <a:gd name="connsiteX3690" fmla="*/ 3343116 w 5740887"/>
              <a:gd name="connsiteY3690" fmla="*/ 3409975 h 4314911"/>
              <a:gd name="connsiteX3691" fmla="*/ 3407078 w 5740887"/>
              <a:gd name="connsiteY3691" fmla="*/ 3414309 h 4314911"/>
              <a:gd name="connsiteX3692" fmla="*/ 3403977 w 5740887"/>
              <a:gd name="connsiteY3692" fmla="*/ 3414191 h 4314911"/>
              <a:gd name="connsiteX3693" fmla="*/ 3353842 w 5740887"/>
              <a:gd name="connsiteY3693" fmla="*/ 3412295 h 4314911"/>
              <a:gd name="connsiteX3694" fmla="*/ 3680766 w 5740887"/>
              <a:gd name="connsiteY3694" fmla="*/ 3409136 h 4314911"/>
              <a:gd name="connsiteX3695" fmla="*/ 3679077 w 5740887"/>
              <a:gd name="connsiteY3695" fmla="*/ 3410034 h 4314911"/>
              <a:gd name="connsiteX3696" fmla="*/ 3671832 w 5740887"/>
              <a:gd name="connsiteY3696" fmla="*/ 3412162 h 4314911"/>
              <a:gd name="connsiteX3697" fmla="*/ 1016466 w 5740887"/>
              <a:gd name="connsiteY3697" fmla="*/ 3408866 h 4314911"/>
              <a:gd name="connsiteX3698" fmla="*/ 1036377 w 5740887"/>
              <a:gd name="connsiteY3698" fmla="*/ 3425831 h 4314911"/>
              <a:gd name="connsiteX3699" fmla="*/ 1038175 w 5740887"/>
              <a:gd name="connsiteY3699" fmla="*/ 3433867 h 4314911"/>
              <a:gd name="connsiteX3700" fmla="*/ 1045147 w 5740887"/>
              <a:gd name="connsiteY3700" fmla="*/ 3468614 h 4314911"/>
              <a:gd name="connsiteX3701" fmla="*/ 1037300 w 5740887"/>
              <a:gd name="connsiteY3701" fmla="*/ 3478417 h 4314911"/>
              <a:gd name="connsiteX3702" fmla="*/ 1015505 w 5740887"/>
              <a:gd name="connsiteY3702" fmla="*/ 3468390 h 4314911"/>
              <a:gd name="connsiteX3703" fmla="*/ 1002510 w 5740887"/>
              <a:gd name="connsiteY3703" fmla="*/ 3462411 h 4314911"/>
              <a:gd name="connsiteX3704" fmla="*/ 994237 w 5740887"/>
              <a:gd name="connsiteY3704" fmla="*/ 3432305 h 4314911"/>
              <a:gd name="connsiteX3705" fmla="*/ 1144015 w 5740887"/>
              <a:gd name="connsiteY3705" fmla="*/ 3408289 h 4314911"/>
              <a:gd name="connsiteX3706" fmla="*/ 1175350 w 5740887"/>
              <a:gd name="connsiteY3706" fmla="*/ 3440255 h 4314911"/>
              <a:gd name="connsiteX3707" fmla="*/ 1167757 w 5740887"/>
              <a:gd name="connsiteY3707" fmla="*/ 3482790 h 4314911"/>
              <a:gd name="connsiteX3708" fmla="*/ 1160177 w 5740887"/>
              <a:gd name="connsiteY3708" fmla="*/ 3469118 h 4314911"/>
              <a:gd name="connsiteX3709" fmla="*/ 1159494 w 5740887"/>
              <a:gd name="connsiteY3709" fmla="*/ 3468237 h 4314911"/>
              <a:gd name="connsiteX3710" fmla="*/ 1155604 w 5740887"/>
              <a:gd name="connsiteY3710" fmla="*/ 3463222 h 4314911"/>
              <a:gd name="connsiteX3711" fmla="*/ 1153593 w 5740887"/>
              <a:gd name="connsiteY3711" fmla="*/ 3454767 h 4314911"/>
              <a:gd name="connsiteX3712" fmla="*/ 1151464 w 5740887"/>
              <a:gd name="connsiteY3712" fmla="*/ 3437448 h 4314911"/>
              <a:gd name="connsiteX3713" fmla="*/ 3737650 w 5740887"/>
              <a:gd name="connsiteY3713" fmla="*/ 3406589 h 4314911"/>
              <a:gd name="connsiteX3714" fmla="*/ 3735680 w 5740887"/>
              <a:gd name="connsiteY3714" fmla="*/ 3407569 h 4314911"/>
              <a:gd name="connsiteX3715" fmla="*/ 3730862 w 5740887"/>
              <a:gd name="connsiteY3715" fmla="*/ 3409966 h 4314911"/>
              <a:gd name="connsiteX3716" fmla="*/ 3720095 w 5740887"/>
              <a:gd name="connsiteY3716" fmla="*/ 3413491 h 4314911"/>
              <a:gd name="connsiteX3717" fmla="*/ 245660 w 5740887"/>
              <a:gd name="connsiteY3717" fmla="*/ 3405103 h 4314911"/>
              <a:gd name="connsiteX3718" fmla="*/ 280323 w 5740887"/>
              <a:gd name="connsiteY3718" fmla="*/ 3488001 h 4314911"/>
              <a:gd name="connsiteX3719" fmla="*/ 304619 w 5740887"/>
              <a:gd name="connsiteY3719" fmla="*/ 3530871 h 4314911"/>
              <a:gd name="connsiteX3720" fmla="*/ 324834 w 5740887"/>
              <a:gd name="connsiteY3720" fmla="*/ 3599424 h 4314911"/>
              <a:gd name="connsiteX3721" fmla="*/ 344782 w 5740887"/>
              <a:gd name="connsiteY3721" fmla="*/ 3650608 h 4314911"/>
              <a:gd name="connsiteX3722" fmla="*/ 352517 w 5740887"/>
              <a:gd name="connsiteY3722" fmla="*/ 3673199 h 4314911"/>
              <a:gd name="connsiteX3723" fmla="*/ 366396 w 5740887"/>
              <a:gd name="connsiteY3723" fmla="*/ 3713736 h 4314911"/>
              <a:gd name="connsiteX3724" fmla="*/ 371018 w 5740887"/>
              <a:gd name="connsiteY3724" fmla="*/ 3725376 h 4314911"/>
              <a:gd name="connsiteX3725" fmla="*/ 318665 w 5740887"/>
              <a:gd name="connsiteY3725" fmla="*/ 3653140 h 4314911"/>
              <a:gd name="connsiteX3726" fmla="*/ 297671 w 5740887"/>
              <a:gd name="connsiteY3726" fmla="*/ 3606593 h 4314911"/>
              <a:gd name="connsiteX3727" fmla="*/ 260601 w 5740887"/>
              <a:gd name="connsiteY3727" fmla="*/ 3476402 h 4314911"/>
              <a:gd name="connsiteX3728" fmla="*/ 770942 w 5740887"/>
              <a:gd name="connsiteY3728" fmla="*/ 3403733 h 4314911"/>
              <a:gd name="connsiteX3729" fmla="*/ 792247 w 5740887"/>
              <a:gd name="connsiteY3729" fmla="*/ 3412295 h 4314911"/>
              <a:gd name="connsiteX3730" fmla="*/ 793008 w 5740887"/>
              <a:gd name="connsiteY3730" fmla="*/ 3412462 h 4314911"/>
              <a:gd name="connsiteX3731" fmla="*/ 816241 w 5740887"/>
              <a:gd name="connsiteY3731" fmla="*/ 3493035 h 4314911"/>
              <a:gd name="connsiteX3732" fmla="*/ 814194 w 5740887"/>
              <a:gd name="connsiteY3732" fmla="*/ 3492807 h 4314911"/>
              <a:gd name="connsiteX3733" fmla="*/ 811176 w 5740887"/>
              <a:gd name="connsiteY3733" fmla="*/ 3492472 h 4314911"/>
              <a:gd name="connsiteX3734" fmla="*/ 801143 w 5740887"/>
              <a:gd name="connsiteY3734" fmla="*/ 3489261 h 4314911"/>
              <a:gd name="connsiteX3735" fmla="*/ 796817 w 5740887"/>
              <a:gd name="connsiteY3735" fmla="*/ 3475601 h 4314911"/>
              <a:gd name="connsiteX3736" fmla="*/ 795439 w 5740887"/>
              <a:gd name="connsiteY3736" fmla="*/ 3471601 h 4314911"/>
              <a:gd name="connsiteX3737" fmla="*/ 3342664 w 5740887"/>
              <a:gd name="connsiteY3737" fmla="*/ 3401655 h 4314911"/>
              <a:gd name="connsiteX3738" fmla="*/ 3396262 w 5740887"/>
              <a:gd name="connsiteY3738" fmla="*/ 3404924 h 4314911"/>
              <a:gd name="connsiteX3739" fmla="*/ 3353154 w 5740887"/>
              <a:gd name="connsiteY3739" fmla="*/ 3403751 h 4314911"/>
              <a:gd name="connsiteX3740" fmla="*/ 3345992 w 5740887"/>
              <a:gd name="connsiteY3740" fmla="*/ 3402320 h 4314911"/>
              <a:gd name="connsiteX3741" fmla="*/ 1511539 w 5740887"/>
              <a:gd name="connsiteY3741" fmla="*/ 3401348 h 4314911"/>
              <a:gd name="connsiteX3742" fmla="*/ 1511762 w 5740887"/>
              <a:gd name="connsiteY3742" fmla="*/ 3402963 h 4314911"/>
              <a:gd name="connsiteX3743" fmla="*/ 1511762 w 5740887"/>
              <a:gd name="connsiteY3743" fmla="*/ 3402967 h 4314911"/>
              <a:gd name="connsiteX3744" fmla="*/ 1520165 w 5740887"/>
              <a:gd name="connsiteY3744" fmla="*/ 3463915 h 4314911"/>
              <a:gd name="connsiteX3745" fmla="*/ 1520696 w 5740887"/>
              <a:gd name="connsiteY3745" fmla="*/ 3490359 h 4314911"/>
              <a:gd name="connsiteX3746" fmla="*/ 1522751 w 5740887"/>
              <a:gd name="connsiteY3746" fmla="*/ 3592648 h 4314911"/>
              <a:gd name="connsiteX3747" fmla="*/ 1509824 w 5740887"/>
              <a:gd name="connsiteY3747" fmla="*/ 3717037 h 4314911"/>
              <a:gd name="connsiteX3748" fmla="*/ 1509062 w 5740887"/>
              <a:gd name="connsiteY3748" fmla="*/ 3719984 h 4314911"/>
              <a:gd name="connsiteX3749" fmla="*/ 1521564 w 5740887"/>
              <a:gd name="connsiteY3749" fmla="*/ 3600812 h 4314911"/>
              <a:gd name="connsiteX3750" fmla="*/ 1518927 w 5740887"/>
              <a:gd name="connsiteY3750" fmla="*/ 3468686 h 4314911"/>
              <a:gd name="connsiteX3751" fmla="*/ 1512783 w 5740887"/>
              <a:gd name="connsiteY3751" fmla="*/ 3423588 h 4314911"/>
              <a:gd name="connsiteX3752" fmla="*/ 1511762 w 5740887"/>
              <a:gd name="connsiteY3752" fmla="*/ 3402967 h 4314911"/>
              <a:gd name="connsiteX3753" fmla="*/ 1021809 w 5740887"/>
              <a:gd name="connsiteY3753" fmla="*/ 3400287 h 4314911"/>
              <a:gd name="connsiteX3754" fmla="*/ 1031880 w 5740887"/>
              <a:gd name="connsiteY3754" fmla="*/ 3405731 h 4314911"/>
              <a:gd name="connsiteX3755" fmla="*/ 1033278 w 5740887"/>
              <a:gd name="connsiteY3755" fmla="*/ 3411981 h 4314911"/>
              <a:gd name="connsiteX3756" fmla="*/ 1021157 w 5740887"/>
              <a:gd name="connsiteY3756" fmla="*/ 3401694 h 4314911"/>
              <a:gd name="connsiteX3757" fmla="*/ 1377316 w 5740887"/>
              <a:gd name="connsiteY3757" fmla="*/ 3399383 h 4314911"/>
              <a:gd name="connsiteX3758" fmla="*/ 1384076 w 5740887"/>
              <a:gd name="connsiteY3758" fmla="*/ 3421987 h 4314911"/>
              <a:gd name="connsiteX3759" fmla="*/ 1390899 w 5740887"/>
              <a:gd name="connsiteY3759" fmla="*/ 3506706 h 4314911"/>
              <a:gd name="connsiteX3760" fmla="*/ 1387417 w 5740887"/>
              <a:gd name="connsiteY3760" fmla="*/ 3495153 h 4314911"/>
              <a:gd name="connsiteX3761" fmla="*/ 1387417 w 5740887"/>
              <a:gd name="connsiteY3761" fmla="*/ 3495018 h 4314911"/>
              <a:gd name="connsiteX3762" fmla="*/ 1387418 w 5740887"/>
              <a:gd name="connsiteY3762" fmla="*/ 3494796 h 4314911"/>
              <a:gd name="connsiteX3763" fmla="*/ 513388 w 5740887"/>
              <a:gd name="connsiteY3763" fmla="*/ 3399340 h 4314911"/>
              <a:gd name="connsiteX3764" fmla="*/ 522666 w 5740887"/>
              <a:gd name="connsiteY3764" fmla="*/ 3410890 h 4314911"/>
              <a:gd name="connsiteX3765" fmla="*/ 562014 w 5740887"/>
              <a:gd name="connsiteY3765" fmla="*/ 3449019 h 4314911"/>
              <a:gd name="connsiteX3766" fmla="*/ 584099 w 5740887"/>
              <a:gd name="connsiteY3766" fmla="*/ 3511045 h 4314911"/>
              <a:gd name="connsiteX3767" fmla="*/ 599365 w 5740887"/>
              <a:gd name="connsiteY3767" fmla="*/ 3563652 h 4314911"/>
              <a:gd name="connsiteX3768" fmla="*/ 565031 w 5740887"/>
              <a:gd name="connsiteY3768" fmla="*/ 3537745 h 4314911"/>
              <a:gd name="connsiteX3769" fmla="*/ 563652 w 5740887"/>
              <a:gd name="connsiteY3769" fmla="*/ 3534339 h 4314911"/>
              <a:gd name="connsiteX3770" fmla="*/ 518564 w 5740887"/>
              <a:gd name="connsiteY3770" fmla="*/ 3417797 h 4314911"/>
              <a:gd name="connsiteX3771" fmla="*/ 797159 w 5740887"/>
              <a:gd name="connsiteY3771" fmla="*/ 3398719 h 4314911"/>
              <a:gd name="connsiteX3772" fmla="*/ 799721 w 5740887"/>
              <a:gd name="connsiteY3772" fmla="*/ 3405293 h 4314911"/>
              <a:gd name="connsiteX3773" fmla="*/ 799261 w 5740887"/>
              <a:gd name="connsiteY3773" fmla="*/ 3405126 h 4314911"/>
              <a:gd name="connsiteX3774" fmla="*/ 799013 w 5740887"/>
              <a:gd name="connsiteY3774" fmla="*/ 3405036 h 4314911"/>
              <a:gd name="connsiteX3775" fmla="*/ 798851 w 5740887"/>
              <a:gd name="connsiteY3775" fmla="*/ 3404482 h 4314911"/>
              <a:gd name="connsiteX3776" fmla="*/ 1535273 w 5740887"/>
              <a:gd name="connsiteY3776" fmla="*/ 3397154 h 4314911"/>
              <a:gd name="connsiteX3777" fmla="*/ 1540303 w 5740887"/>
              <a:gd name="connsiteY3777" fmla="*/ 3432910 h 4314911"/>
              <a:gd name="connsiteX3778" fmla="*/ 1542212 w 5740887"/>
              <a:gd name="connsiteY3778" fmla="*/ 3446477 h 4314911"/>
              <a:gd name="connsiteX3779" fmla="*/ 1534229 w 5740887"/>
              <a:gd name="connsiteY3779" fmla="*/ 3698424 h 4314911"/>
              <a:gd name="connsiteX3780" fmla="*/ 1533268 w 5740887"/>
              <a:gd name="connsiteY3780" fmla="*/ 3702254 h 4314911"/>
              <a:gd name="connsiteX3781" fmla="*/ 1544691 w 5740887"/>
              <a:gd name="connsiteY3781" fmla="*/ 3578929 h 4314911"/>
              <a:gd name="connsiteX3782" fmla="*/ 1541718 w 5740887"/>
              <a:gd name="connsiteY3782" fmla="*/ 3449555 h 4314911"/>
              <a:gd name="connsiteX3783" fmla="*/ 1535772 w 5740887"/>
              <a:gd name="connsiteY3783" fmla="*/ 3406773 h 4314911"/>
              <a:gd name="connsiteX3784" fmla="*/ 3205022 w 5740887"/>
              <a:gd name="connsiteY3784" fmla="*/ 3397154 h 4314911"/>
              <a:gd name="connsiteX3785" fmla="*/ 3232271 w 5740887"/>
              <a:gd name="connsiteY3785" fmla="*/ 3399138 h 4314911"/>
              <a:gd name="connsiteX3786" fmla="*/ 3233283 w 5740887"/>
              <a:gd name="connsiteY3786" fmla="*/ 3399548 h 4314911"/>
              <a:gd name="connsiteX3787" fmla="*/ 3233548 w 5740887"/>
              <a:gd name="connsiteY3787" fmla="*/ 3399672 h 4314911"/>
              <a:gd name="connsiteX3788" fmla="*/ 3252848 w 5740887"/>
              <a:gd name="connsiteY3788" fmla="*/ 3408695 h 4314911"/>
              <a:gd name="connsiteX3789" fmla="*/ 3256103 w 5740887"/>
              <a:gd name="connsiteY3789" fmla="*/ 3410216 h 4314911"/>
              <a:gd name="connsiteX3790" fmla="*/ 3229965 w 5740887"/>
              <a:gd name="connsiteY3790" fmla="*/ 3406586 h 4314911"/>
              <a:gd name="connsiteX3791" fmla="*/ 748409 w 5740887"/>
              <a:gd name="connsiteY3791" fmla="*/ 3394677 h 4314911"/>
              <a:gd name="connsiteX3792" fmla="*/ 762710 w 5740887"/>
              <a:gd name="connsiteY3792" fmla="*/ 3400424 h 4314911"/>
              <a:gd name="connsiteX3793" fmla="*/ 763386 w 5740887"/>
              <a:gd name="connsiteY3793" fmla="*/ 3401971 h 4314911"/>
              <a:gd name="connsiteX3794" fmla="*/ 789644 w 5740887"/>
              <a:gd name="connsiteY3794" fmla="*/ 3474094 h 4314911"/>
              <a:gd name="connsiteX3795" fmla="*/ 791024 w 5740887"/>
              <a:gd name="connsiteY3795" fmla="*/ 3478093 h 4314911"/>
              <a:gd name="connsiteX3796" fmla="*/ 793746 w 5740887"/>
              <a:gd name="connsiteY3796" fmla="*/ 3486893 h 4314911"/>
              <a:gd name="connsiteX3797" fmla="*/ 774152 w 5740887"/>
              <a:gd name="connsiteY3797" fmla="*/ 3480623 h 4314911"/>
              <a:gd name="connsiteX3798" fmla="*/ 751749 w 5740887"/>
              <a:gd name="connsiteY3798" fmla="*/ 3405830 h 4314911"/>
              <a:gd name="connsiteX3799" fmla="*/ 1428478 w 5740887"/>
              <a:gd name="connsiteY3799" fmla="*/ 3393532 h 4314911"/>
              <a:gd name="connsiteX3800" fmla="*/ 1435720 w 5740887"/>
              <a:gd name="connsiteY3800" fmla="*/ 3420635 h 4314911"/>
              <a:gd name="connsiteX3801" fmla="*/ 1435722 w 5740887"/>
              <a:gd name="connsiteY3801" fmla="*/ 3420653 h 4314911"/>
              <a:gd name="connsiteX3802" fmla="*/ 1455245 w 5740887"/>
              <a:gd name="connsiteY3802" fmla="*/ 3583456 h 4314911"/>
              <a:gd name="connsiteX3803" fmla="*/ 1456481 w 5740887"/>
              <a:gd name="connsiteY3803" fmla="*/ 3622906 h 4314911"/>
              <a:gd name="connsiteX3804" fmla="*/ 1453272 w 5740887"/>
              <a:gd name="connsiteY3804" fmla="*/ 3676145 h 4314911"/>
              <a:gd name="connsiteX3805" fmla="*/ 1449681 w 5740887"/>
              <a:gd name="connsiteY3805" fmla="*/ 3582229 h 4314911"/>
              <a:gd name="connsiteX3806" fmla="*/ 1449357 w 5740887"/>
              <a:gd name="connsiteY3806" fmla="*/ 3573756 h 4314911"/>
              <a:gd name="connsiteX3807" fmla="*/ 1449357 w 5740887"/>
              <a:gd name="connsiteY3807" fmla="*/ 3573755 h 4314911"/>
              <a:gd name="connsiteX3808" fmla="*/ 1449357 w 5740887"/>
              <a:gd name="connsiteY3808" fmla="*/ 3573755 h 4314911"/>
              <a:gd name="connsiteX3809" fmla="*/ 1448285 w 5740887"/>
              <a:gd name="connsiteY3809" fmla="*/ 3566947 h 4314911"/>
              <a:gd name="connsiteX3810" fmla="*/ 1444624 w 5740887"/>
              <a:gd name="connsiteY3810" fmla="*/ 3543699 h 4314911"/>
              <a:gd name="connsiteX3811" fmla="*/ 1442040 w 5740887"/>
              <a:gd name="connsiteY3811" fmla="*/ 3493382 h 4314911"/>
              <a:gd name="connsiteX3812" fmla="*/ 1440984 w 5740887"/>
              <a:gd name="connsiteY3812" fmla="*/ 3472812 h 4314911"/>
              <a:gd name="connsiteX3813" fmla="*/ 1432767 w 5740887"/>
              <a:gd name="connsiteY3813" fmla="*/ 3420242 h 4314911"/>
              <a:gd name="connsiteX3814" fmla="*/ 1428911 w 5740887"/>
              <a:gd name="connsiteY3814" fmla="*/ 3395577 h 4314911"/>
              <a:gd name="connsiteX3815" fmla="*/ 605601 w 5740887"/>
              <a:gd name="connsiteY3815" fmla="*/ 3393493 h 4314911"/>
              <a:gd name="connsiteX3816" fmla="*/ 612273 w 5740887"/>
              <a:gd name="connsiteY3816" fmla="*/ 3399799 h 4314911"/>
              <a:gd name="connsiteX3817" fmla="*/ 617025 w 5740887"/>
              <a:gd name="connsiteY3817" fmla="*/ 3403225 h 4314911"/>
              <a:gd name="connsiteX3818" fmla="*/ 618813 w 5740887"/>
              <a:gd name="connsiteY3818" fmla="*/ 3407536 h 4314911"/>
              <a:gd name="connsiteX3819" fmla="*/ 656724 w 5740887"/>
              <a:gd name="connsiteY3819" fmla="*/ 3509663 h 4314911"/>
              <a:gd name="connsiteX3820" fmla="*/ 658080 w 5740887"/>
              <a:gd name="connsiteY3820" fmla="*/ 3513387 h 4314911"/>
              <a:gd name="connsiteX3821" fmla="*/ 656862 w 5740887"/>
              <a:gd name="connsiteY3821" fmla="*/ 3512743 h 4314911"/>
              <a:gd name="connsiteX3822" fmla="*/ 656184 w 5740887"/>
              <a:gd name="connsiteY3822" fmla="*/ 3512384 h 4314911"/>
              <a:gd name="connsiteX3823" fmla="*/ 653496 w 5740887"/>
              <a:gd name="connsiteY3823" fmla="*/ 3510394 h 4314911"/>
              <a:gd name="connsiteX3824" fmla="*/ 634796 w 5740887"/>
              <a:gd name="connsiteY3824" fmla="*/ 3496552 h 4314911"/>
              <a:gd name="connsiteX3825" fmla="*/ 613566 w 5740887"/>
              <a:gd name="connsiteY3825" fmla="*/ 3419743 h 4314911"/>
              <a:gd name="connsiteX3826" fmla="*/ 466008 w 5740887"/>
              <a:gd name="connsiteY3826" fmla="*/ 3391596 h 4314911"/>
              <a:gd name="connsiteX3827" fmla="*/ 492809 w 5740887"/>
              <a:gd name="connsiteY3827" fmla="*/ 3464031 h 4314911"/>
              <a:gd name="connsiteX3828" fmla="*/ 481010 w 5740887"/>
              <a:gd name="connsiteY3828" fmla="*/ 3448892 h 4314911"/>
              <a:gd name="connsiteX3829" fmla="*/ 1027495 w 5740887"/>
              <a:gd name="connsiteY3829" fmla="*/ 3388028 h 4314911"/>
              <a:gd name="connsiteX3830" fmla="*/ 1028901 w 5740887"/>
              <a:gd name="connsiteY3830" fmla="*/ 3392423 h 4314911"/>
              <a:gd name="connsiteX3831" fmla="*/ 1029119 w 5740887"/>
              <a:gd name="connsiteY3831" fmla="*/ 3393397 h 4314911"/>
              <a:gd name="connsiteX3832" fmla="*/ 1028598 w 5740887"/>
              <a:gd name="connsiteY3832" fmla="*/ 3393173 h 4314911"/>
              <a:gd name="connsiteX3833" fmla="*/ 1025688 w 5740887"/>
              <a:gd name="connsiteY3833" fmla="*/ 3391925 h 4314911"/>
              <a:gd name="connsiteX3834" fmla="*/ 1026807 w 5740887"/>
              <a:gd name="connsiteY3834" fmla="*/ 3389512 h 4314911"/>
              <a:gd name="connsiteX3835" fmla="*/ 1545733 w 5740887"/>
              <a:gd name="connsiteY3835" fmla="*/ 3385800 h 4314911"/>
              <a:gd name="connsiteX3836" fmla="*/ 1553695 w 5740887"/>
              <a:gd name="connsiteY3836" fmla="*/ 3441938 h 4314911"/>
              <a:gd name="connsiteX3837" fmla="*/ 1557083 w 5740887"/>
              <a:gd name="connsiteY3837" fmla="*/ 3565777 h 4314911"/>
              <a:gd name="connsiteX3838" fmla="*/ 1546363 w 5740887"/>
              <a:gd name="connsiteY3838" fmla="*/ 3689600 h 4314911"/>
              <a:gd name="connsiteX3839" fmla="*/ 1544631 w 5740887"/>
              <a:gd name="connsiteY3839" fmla="*/ 3696637 h 4314911"/>
              <a:gd name="connsiteX3840" fmla="*/ 1555739 w 5740887"/>
              <a:gd name="connsiteY3840" fmla="*/ 3573231 h 4314911"/>
              <a:gd name="connsiteX3841" fmla="*/ 1552591 w 5740887"/>
              <a:gd name="connsiteY3841" fmla="*/ 3446054 h 4314911"/>
              <a:gd name="connsiteX3842" fmla="*/ 1546705 w 5740887"/>
              <a:gd name="connsiteY3842" fmla="*/ 3404008 h 4314911"/>
              <a:gd name="connsiteX3843" fmla="*/ 981200 w 5740887"/>
              <a:gd name="connsiteY3843" fmla="*/ 3384866 h 4314911"/>
              <a:gd name="connsiteX3844" fmla="*/ 1009019 w 5740887"/>
              <a:gd name="connsiteY3844" fmla="*/ 3403624 h 4314911"/>
              <a:gd name="connsiteX3845" fmla="*/ 1009005 w 5740887"/>
              <a:gd name="connsiteY3845" fmla="*/ 3403641 h 4314911"/>
              <a:gd name="connsiteX3846" fmla="*/ 991226 w 5740887"/>
              <a:gd name="connsiteY3846" fmla="*/ 3421350 h 4314911"/>
              <a:gd name="connsiteX3847" fmla="*/ 726653 w 5740887"/>
              <a:gd name="connsiteY3847" fmla="*/ 3384618 h 4314911"/>
              <a:gd name="connsiteX3848" fmla="*/ 733887 w 5740887"/>
              <a:gd name="connsiteY3848" fmla="*/ 3388840 h 4314911"/>
              <a:gd name="connsiteX3849" fmla="*/ 739644 w 5740887"/>
              <a:gd name="connsiteY3849" fmla="*/ 3391154 h 4314911"/>
              <a:gd name="connsiteX3850" fmla="*/ 765616 w 5740887"/>
              <a:gd name="connsiteY3850" fmla="*/ 3477891 h 4314911"/>
              <a:gd name="connsiteX3851" fmla="*/ 763663 w 5740887"/>
              <a:gd name="connsiteY3851" fmla="*/ 3477266 h 4314911"/>
              <a:gd name="connsiteX3852" fmla="*/ 761161 w 5740887"/>
              <a:gd name="connsiteY3852" fmla="*/ 3476465 h 4314911"/>
              <a:gd name="connsiteX3853" fmla="*/ 731256 w 5740887"/>
              <a:gd name="connsiteY3853" fmla="*/ 3395364 h 4314911"/>
              <a:gd name="connsiteX3854" fmla="*/ 728141 w 5740887"/>
              <a:gd name="connsiteY3854" fmla="*/ 3388581 h 4314911"/>
              <a:gd name="connsiteX3855" fmla="*/ 3287399 w 5740887"/>
              <a:gd name="connsiteY3855" fmla="*/ 3384488 h 4314911"/>
              <a:gd name="connsiteX3856" fmla="*/ 3389505 w 5740887"/>
              <a:gd name="connsiteY3856" fmla="*/ 3396065 h 4314911"/>
              <a:gd name="connsiteX3857" fmla="*/ 3353228 w 5740887"/>
              <a:gd name="connsiteY3857" fmla="*/ 3395774 h 4314911"/>
              <a:gd name="connsiteX3858" fmla="*/ 3313190 w 5740887"/>
              <a:gd name="connsiteY3858" fmla="*/ 3388910 h 4314911"/>
              <a:gd name="connsiteX3859" fmla="*/ 1187070 w 5740887"/>
              <a:gd name="connsiteY3859" fmla="*/ 3380611 h 4314911"/>
              <a:gd name="connsiteX3860" fmla="*/ 1208723 w 5740887"/>
              <a:gd name="connsiteY3860" fmla="*/ 3405461 h 4314911"/>
              <a:gd name="connsiteX3861" fmla="*/ 1214744 w 5740887"/>
              <a:gd name="connsiteY3861" fmla="*/ 3417361 h 4314911"/>
              <a:gd name="connsiteX3862" fmla="*/ 1222150 w 5740887"/>
              <a:gd name="connsiteY3862" fmla="*/ 3433797 h 4314911"/>
              <a:gd name="connsiteX3863" fmla="*/ 1220796 w 5740887"/>
              <a:gd name="connsiteY3863" fmla="*/ 3473628 h 4314911"/>
              <a:gd name="connsiteX3864" fmla="*/ 1220699 w 5740887"/>
              <a:gd name="connsiteY3864" fmla="*/ 3474174 h 4314911"/>
              <a:gd name="connsiteX3865" fmla="*/ 1219228 w 5740887"/>
              <a:gd name="connsiteY3865" fmla="*/ 3472146 h 4314911"/>
              <a:gd name="connsiteX3866" fmla="*/ 1185469 w 5740887"/>
              <a:gd name="connsiteY3866" fmla="*/ 3436142 h 4314911"/>
              <a:gd name="connsiteX3867" fmla="*/ 1183549 w 5740887"/>
              <a:gd name="connsiteY3867" fmla="*/ 3432763 h 4314911"/>
              <a:gd name="connsiteX3868" fmla="*/ 1181247 w 5740887"/>
              <a:gd name="connsiteY3868" fmla="*/ 3428712 h 4314911"/>
              <a:gd name="connsiteX3869" fmla="*/ 3192709 w 5740887"/>
              <a:gd name="connsiteY3869" fmla="*/ 3380579 h 4314911"/>
              <a:gd name="connsiteX3870" fmla="*/ 3196743 w 5740887"/>
              <a:gd name="connsiteY3870" fmla="*/ 3382465 h 4314911"/>
              <a:gd name="connsiteX3871" fmla="*/ 3210761 w 5740887"/>
              <a:gd name="connsiteY3871" fmla="*/ 3390417 h 4314911"/>
              <a:gd name="connsiteX3872" fmla="*/ 3213128 w 5740887"/>
              <a:gd name="connsiteY3872" fmla="*/ 3391376 h 4314911"/>
              <a:gd name="connsiteX3873" fmla="*/ 3190099 w 5740887"/>
              <a:gd name="connsiteY3873" fmla="*/ 3390523 h 4314911"/>
              <a:gd name="connsiteX3874" fmla="*/ 3187570 w 5740887"/>
              <a:gd name="connsiteY3874" fmla="*/ 3392736 h 4314911"/>
              <a:gd name="connsiteX3875" fmla="*/ 3165029 w 5740887"/>
              <a:gd name="connsiteY3875" fmla="*/ 3381574 h 4314911"/>
              <a:gd name="connsiteX3876" fmla="*/ 1272798 w 5740887"/>
              <a:gd name="connsiteY3876" fmla="*/ 3380054 h 4314911"/>
              <a:gd name="connsiteX3877" fmla="*/ 1279827 w 5740887"/>
              <a:gd name="connsiteY3877" fmla="*/ 3393834 h 4314911"/>
              <a:gd name="connsiteX3878" fmla="*/ 1285394 w 5740887"/>
              <a:gd name="connsiteY3878" fmla="*/ 3417055 h 4314911"/>
              <a:gd name="connsiteX3879" fmla="*/ 1275742 w 5740887"/>
              <a:gd name="connsiteY3879" fmla="*/ 3402325 h 4314911"/>
              <a:gd name="connsiteX3880" fmla="*/ 1273666 w 5740887"/>
              <a:gd name="connsiteY3880" fmla="*/ 3398362 h 4314911"/>
              <a:gd name="connsiteX3881" fmla="*/ 3292793 w 5740887"/>
              <a:gd name="connsiteY3881" fmla="*/ 3378485 h 4314911"/>
              <a:gd name="connsiteX3882" fmla="*/ 3380372 w 5740887"/>
              <a:gd name="connsiteY3882" fmla="*/ 3387352 h 4314911"/>
              <a:gd name="connsiteX3883" fmla="*/ 3353521 w 5740887"/>
              <a:gd name="connsiteY3883" fmla="*/ 3387547 h 4314911"/>
              <a:gd name="connsiteX3884" fmla="*/ 3310541 w 5740887"/>
              <a:gd name="connsiteY3884" fmla="*/ 3381134 h 4314911"/>
              <a:gd name="connsiteX3885" fmla="*/ 1332282 w 5740887"/>
              <a:gd name="connsiteY3885" fmla="*/ 3377856 h 4314911"/>
              <a:gd name="connsiteX3886" fmla="*/ 1345945 w 5740887"/>
              <a:gd name="connsiteY3886" fmla="*/ 3406254 h 4314911"/>
              <a:gd name="connsiteX3887" fmla="*/ 1354136 w 5740887"/>
              <a:gd name="connsiteY3887" fmla="*/ 3477875 h 4314911"/>
              <a:gd name="connsiteX3888" fmla="*/ 1143185 w 5740887"/>
              <a:gd name="connsiteY3888" fmla="*/ 3376192 h 4314911"/>
              <a:gd name="connsiteX3889" fmla="*/ 1163773 w 5740887"/>
              <a:gd name="connsiteY3889" fmla="*/ 3413002 h 4314911"/>
              <a:gd name="connsiteX3890" fmla="*/ 1161912 w 5740887"/>
              <a:gd name="connsiteY3890" fmla="*/ 3411018 h 4314911"/>
              <a:gd name="connsiteX3891" fmla="*/ 1161905 w 5740887"/>
              <a:gd name="connsiteY3891" fmla="*/ 3411010 h 4314911"/>
              <a:gd name="connsiteX3892" fmla="*/ 1140084 w 5740887"/>
              <a:gd name="connsiteY3892" fmla="*/ 3392903 h 4314911"/>
              <a:gd name="connsiteX3893" fmla="*/ 1139770 w 5740887"/>
              <a:gd name="connsiteY3893" fmla="*/ 3391674 h 4314911"/>
              <a:gd name="connsiteX3894" fmla="*/ 415029 w 5740887"/>
              <a:gd name="connsiteY3894" fmla="*/ 3372129 h 4314911"/>
              <a:gd name="connsiteX3895" fmla="*/ 430687 w 5740887"/>
              <a:gd name="connsiteY3895" fmla="*/ 3398023 h 4314911"/>
              <a:gd name="connsiteX3896" fmla="*/ 490432 w 5740887"/>
              <a:gd name="connsiteY3896" fmla="*/ 3554891 h 4314911"/>
              <a:gd name="connsiteX3897" fmla="*/ 495706 w 5740887"/>
              <a:gd name="connsiteY3897" fmla="*/ 3567966 h 4314911"/>
              <a:gd name="connsiteX3898" fmla="*/ 490901 w 5740887"/>
              <a:gd name="connsiteY3898" fmla="*/ 3563519 h 4314911"/>
              <a:gd name="connsiteX3899" fmla="*/ 486983 w 5740887"/>
              <a:gd name="connsiteY3899" fmla="*/ 3559892 h 4314911"/>
              <a:gd name="connsiteX3900" fmla="*/ 485238 w 5740887"/>
              <a:gd name="connsiteY3900" fmla="*/ 3557732 h 4314911"/>
              <a:gd name="connsiteX3901" fmla="*/ 459258 w 5740887"/>
              <a:gd name="connsiteY3901" fmla="*/ 3525585 h 4314911"/>
              <a:gd name="connsiteX3902" fmla="*/ 453516 w 5740887"/>
              <a:gd name="connsiteY3902" fmla="*/ 3518479 h 4314911"/>
              <a:gd name="connsiteX3903" fmla="*/ 445207 w 5740887"/>
              <a:gd name="connsiteY3903" fmla="*/ 3492691 h 4314911"/>
              <a:gd name="connsiteX3904" fmla="*/ 420969 w 5740887"/>
              <a:gd name="connsiteY3904" fmla="*/ 3403399 h 4314911"/>
              <a:gd name="connsiteX3905" fmla="*/ 418818 w 5740887"/>
              <a:gd name="connsiteY3905" fmla="*/ 3392073 h 4314911"/>
              <a:gd name="connsiteX3906" fmla="*/ 951080 w 5740887"/>
              <a:gd name="connsiteY3906" fmla="*/ 3372109 h 4314911"/>
              <a:gd name="connsiteX3907" fmla="*/ 971919 w 5740887"/>
              <a:gd name="connsiteY3907" fmla="*/ 3379454 h 4314911"/>
              <a:gd name="connsiteX3908" fmla="*/ 985053 w 5740887"/>
              <a:gd name="connsiteY3908" fmla="*/ 3427499 h 4314911"/>
              <a:gd name="connsiteX3909" fmla="*/ 970519 w 5740887"/>
              <a:gd name="connsiteY3909" fmla="*/ 3441974 h 4314911"/>
              <a:gd name="connsiteX3910" fmla="*/ 959661 w 5740887"/>
              <a:gd name="connsiteY3910" fmla="*/ 3396177 h 4314911"/>
              <a:gd name="connsiteX3911" fmla="*/ 950713 w 5740887"/>
              <a:gd name="connsiteY3911" fmla="*/ 3372460 h 4314911"/>
              <a:gd name="connsiteX3912" fmla="*/ 325258 w 5740887"/>
              <a:gd name="connsiteY3912" fmla="*/ 3370129 h 4314911"/>
              <a:gd name="connsiteX3913" fmla="*/ 328813 w 5740887"/>
              <a:gd name="connsiteY3913" fmla="*/ 3382002 h 4314911"/>
              <a:gd name="connsiteX3914" fmla="*/ 335114 w 5740887"/>
              <a:gd name="connsiteY3914" fmla="*/ 3403987 h 4314911"/>
              <a:gd name="connsiteX3915" fmla="*/ 340782 w 5740887"/>
              <a:gd name="connsiteY3915" fmla="*/ 3421971 h 4314911"/>
              <a:gd name="connsiteX3916" fmla="*/ 344388 w 5740887"/>
              <a:gd name="connsiteY3916" fmla="*/ 3434015 h 4314911"/>
              <a:gd name="connsiteX3917" fmla="*/ 364850 w 5740887"/>
              <a:gd name="connsiteY3917" fmla="*/ 3498655 h 4314911"/>
              <a:gd name="connsiteX3918" fmla="*/ 344574 w 5740887"/>
              <a:gd name="connsiteY3918" fmla="*/ 3464598 h 4314911"/>
              <a:gd name="connsiteX3919" fmla="*/ 332509 w 5740887"/>
              <a:gd name="connsiteY3919" fmla="*/ 3417621 h 4314911"/>
              <a:gd name="connsiteX3920" fmla="*/ 182112 w 5740887"/>
              <a:gd name="connsiteY3920" fmla="*/ 3369429 h 4314911"/>
              <a:gd name="connsiteX3921" fmla="*/ 183070 w 5740887"/>
              <a:gd name="connsiteY3921" fmla="*/ 3372898 h 4314911"/>
              <a:gd name="connsiteX3922" fmla="*/ 192787 w 5740887"/>
              <a:gd name="connsiteY3922" fmla="*/ 3452278 h 4314911"/>
              <a:gd name="connsiteX3923" fmla="*/ 225969 w 5740887"/>
              <a:gd name="connsiteY3923" fmla="*/ 3586599 h 4314911"/>
              <a:gd name="connsiteX3924" fmla="*/ 243401 w 5740887"/>
              <a:gd name="connsiteY3924" fmla="*/ 3635750 h 4314911"/>
              <a:gd name="connsiteX3925" fmla="*/ 226972 w 5740887"/>
              <a:gd name="connsiteY3925" fmla="*/ 3605467 h 4314911"/>
              <a:gd name="connsiteX3926" fmla="*/ 200168 w 5740887"/>
              <a:gd name="connsiteY3926" fmla="*/ 3503249 h 4314911"/>
              <a:gd name="connsiteX3927" fmla="*/ 182659 w 5740887"/>
              <a:gd name="connsiteY3927" fmla="*/ 3388972 h 4314911"/>
              <a:gd name="connsiteX3928" fmla="*/ 2749940 w 5740887"/>
              <a:gd name="connsiteY3928" fmla="*/ 3367846 h 4314911"/>
              <a:gd name="connsiteX3929" fmla="*/ 2693900 w 5740887"/>
              <a:gd name="connsiteY3929" fmla="*/ 3372641 h 4314911"/>
              <a:gd name="connsiteX3930" fmla="*/ 2681843 w 5740887"/>
              <a:gd name="connsiteY3930" fmla="*/ 3371894 h 4314911"/>
              <a:gd name="connsiteX3931" fmla="*/ 2735850 w 5740887"/>
              <a:gd name="connsiteY3931" fmla="*/ 3368684 h 4314911"/>
              <a:gd name="connsiteX3932" fmla="*/ 1239010 w 5740887"/>
              <a:gd name="connsiteY3932" fmla="*/ 3367650 h 4314911"/>
              <a:gd name="connsiteX3933" fmla="*/ 1245989 w 5740887"/>
              <a:gd name="connsiteY3933" fmla="*/ 3376054 h 4314911"/>
              <a:gd name="connsiteX3934" fmla="*/ 1264752 w 5740887"/>
              <a:gd name="connsiteY3934" fmla="*/ 3404155 h 4314911"/>
              <a:gd name="connsiteX3935" fmla="*/ 1266327 w 5740887"/>
              <a:gd name="connsiteY3935" fmla="*/ 3430159 h 4314911"/>
              <a:gd name="connsiteX3936" fmla="*/ 1256114 w 5740887"/>
              <a:gd name="connsiteY3936" fmla="*/ 3407898 h 4314911"/>
              <a:gd name="connsiteX3937" fmla="*/ 1244083 w 5740887"/>
              <a:gd name="connsiteY3937" fmla="*/ 3379080 h 4314911"/>
              <a:gd name="connsiteX3938" fmla="*/ 1239852 w 5740887"/>
              <a:gd name="connsiteY3938" fmla="*/ 3369548 h 4314911"/>
              <a:gd name="connsiteX3939" fmla="*/ 1229918 w 5740887"/>
              <a:gd name="connsiteY3939" fmla="*/ 3365860 h 4314911"/>
              <a:gd name="connsiteX3940" fmla="*/ 1248524 w 5740887"/>
              <a:gd name="connsiteY3940" fmla="*/ 3410380 h 4314911"/>
              <a:gd name="connsiteX3941" fmla="*/ 1265485 w 5740887"/>
              <a:gd name="connsiteY3941" fmla="*/ 3444715 h 4314911"/>
              <a:gd name="connsiteX3942" fmla="*/ 1266420 w 5740887"/>
              <a:gd name="connsiteY3942" fmla="*/ 3448249 h 4314911"/>
              <a:gd name="connsiteX3943" fmla="*/ 1265719 w 5740887"/>
              <a:gd name="connsiteY3943" fmla="*/ 3462664 h 4314911"/>
              <a:gd name="connsiteX3944" fmla="*/ 1261331 w 5740887"/>
              <a:gd name="connsiteY3944" fmla="*/ 3456399 h 4314911"/>
              <a:gd name="connsiteX3945" fmla="*/ 1253410 w 5740887"/>
              <a:gd name="connsiteY3945" fmla="*/ 3442123 h 4314911"/>
              <a:gd name="connsiteX3946" fmla="*/ 1242675 w 5740887"/>
              <a:gd name="connsiteY3946" fmla="*/ 3429764 h 4314911"/>
              <a:gd name="connsiteX3947" fmla="*/ 1230062 w 5740887"/>
              <a:gd name="connsiteY3947" fmla="*/ 3411759 h 4314911"/>
              <a:gd name="connsiteX3948" fmla="*/ 1230743 w 5740887"/>
              <a:gd name="connsiteY3948" fmla="*/ 3387491 h 4314911"/>
              <a:gd name="connsiteX3949" fmla="*/ 132697 w 5740887"/>
              <a:gd name="connsiteY3949" fmla="*/ 3365729 h 4314911"/>
              <a:gd name="connsiteX3950" fmla="*/ 142888 w 5740887"/>
              <a:gd name="connsiteY3950" fmla="*/ 3404048 h 4314911"/>
              <a:gd name="connsiteX3951" fmla="*/ 149460 w 5740887"/>
              <a:gd name="connsiteY3951" fmla="*/ 3464013 h 4314911"/>
              <a:gd name="connsiteX3952" fmla="*/ 149461 w 5740887"/>
              <a:gd name="connsiteY3952" fmla="*/ 3464016 h 4314911"/>
              <a:gd name="connsiteX3953" fmla="*/ 149461 w 5740887"/>
              <a:gd name="connsiteY3953" fmla="*/ 3464017 h 4314911"/>
              <a:gd name="connsiteX3954" fmla="*/ 161860 w 5740887"/>
              <a:gd name="connsiteY3954" fmla="*/ 3515248 h 4314911"/>
              <a:gd name="connsiteX3955" fmla="*/ 161909 w 5740887"/>
              <a:gd name="connsiteY3955" fmla="*/ 3515647 h 4314911"/>
              <a:gd name="connsiteX3956" fmla="*/ 162063 w 5740887"/>
              <a:gd name="connsiteY3956" fmla="*/ 3516889 h 4314911"/>
              <a:gd name="connsiteX3957" fmla="*/ 163562 w 5740887"/>
              <a:gd name="connsiteY3957" fmla="*/ 3522867 h 4314911"/>
              <a:gd name="connsiteX3958" fmla="*/ 167665 w 5740887"/>
              <a:gd name="connsiteY3958" fmla="*/ 3539231 h 4314911"/>
              <a:gd name="connsiteX3959" fmla="*/ 183499 w 5740887"/>
              <a:gd name="connsiteY3959" fmla="*/ 3604656 h 4314911"/>
              <a:gd name="connsiteX3960" fmla="*/ 183499 w 5740887"/>
              <a:gd name="connsiteY3960" fmla="*/ 3604657 h 4314911"/>
              <a:gd name="connsiteX3961" fmla="*/ 183500 w 5740887"/>
              <a:gd name="connsiteY3961" fmla="*/ 3604660 h 4314911"/>
              <a:gd name="connsiteX3962" fmla="*/ 185342 w 5740887"/>
              <a:gd name="connsiteY3962" fmla="*/ 3609749 h 4314911"/>
              <a:gd name="connsiteX3963" fmla="*/ 191775 w 5740887"/>
              <a:gd name="connsiteY3963" fmla="*/ 3635410 h 4314911"/>
              <a:gd name="connsiteX3964" fmla="*/ 224121 w 5740887"/>
              <a:gd name="connsiteY3964" fmla="*/ 3721093 h 4314911"/>
              <a:gd name="connsiteX3965" fmla="*/ 200205 w 5740887"/>
              <a:gd name="connsiteY3965" fmla="*/ 3678196 h 4314911"/>
              <a:gd name="connsiteX3966" fmla="*/ 193760 w 5740887"/>
              <a:gd name="connsiteY3966" fmla="*/ 3666636 h 4314911"/>
              <a:gd name="connsiteX3967" fmla="*/ 146227 w 5740887"/>
              <a:gd name="connsiteY3967" fmla="*/ 3546484 h 4314911"/>
              <a:gd name="connsiteX3968" fmla="*/ 134808 w 5740887"/>
              <a:gd name="connsiteY3968" fmla="*/ 3489776 h 4314911"/>
              <a:gd name="connsiteX3969" fmla="*/ 131293 w 5740887"/>
              <a:gd name="connsiteY3969" fmla="*/ 3452288 h 4314911"/>
              <a:gd name="connsiteX3970" fmla="*/ 1493022 w 5740887"/>
              <a:gd name="connsiteY3970" fmla="*/ 3365069 h 4314911"/>
              <a:gd name="connsiteX3971" fmla="*/ 1493497 w 5740887"/>
              <a:gd name="connsiteY3971" fmla="*/ 3368571 h 4314911"/>
              <a:gd name="connsiteX3972" fmla="*/ 1493607 w 5740887"/>
              <a:gd name="connsiteY3972" fmla="*/ 3369386 h 4314911"/>
              <a:gd name="connsiteX3973" fmla="*/ 1493607 w 5740887"/>
              <a:gd name="connsiteY3973" fmla="*/ 3369388 h 4314911"/>
              <a:gd name="connsiteX3974" fmla="*/ 1496002 w 5740887"/>
              <a:gd name="connsiteY3974" fmla="*/ 3380190 h 4314911"/>
              <a:gd name="connsiteX3975" fmla="*/ 1502006 w 5740887"/>
              <a:gd name="connsiteY3975" fmla="*/ 3424468 h 4314911"/>
              <a:gd name="connsiteX3976" fmla="*/ 1502543 w 5740887"/>
              <a:gd name="connsiteY3976" fmla="*/ 3435391 h 4314911"/>
              <a:gd name="connsiteX3977" fmla="*/ 1506185 w 5740887"/>
              <a:gd name="connsiteY3977" fmla="*/ 3462292 h 4314911"/>
              <a:gd name="connsiteX3978" fmla="*/ 1506890 w 5740887"/>
              <a:gd name="connsiteY3978" fmla="*/ 3467500 h 4314911"/>
              <a:gd name="connsiteX3979" fmla="*/ 1507772 w 5740887"/>
              <a:gd name="connsiteY3979" fmla="*/ 3474015 h 4314911"/>
              <a:gd name="connsiteX3980" fmla="*/ 1508257 w 5740887"/>
              <a:gd name="connsiteY3980" fmla="*/ 3501912 h 4314911"/>
              <a:gd name="connsiteX3981" fmla="*/ 1508439 w 5740887"/>
              <a:gd name="connsiteY3981" fmla="*/ 3512416 h 4314911"/>
              <a:gd name="connsiteX3982" fmla="*/ 1509596 w 5740887"/>
              <a:gd name="connsiteY3982" fmla="*/ 3578949 h 4314911"/>
              <a:gd name="connsiteX3983" fmla="*/ 1510616 w 5740887"/>
              <a:gd name="connsiteY3983" fmla="*/ 3599722 h 4314911"/>
              <a:gd name="connsiteX3984" fmla="*/ 1510617 w 5740887"/>
              <a:gd name="connsiteY3984" fmla="*/ 3599733 h 4314911"/>
              <a:gd name="connsiteX3985" fmla="*/ 1510053 w 5740887"/>
              <a:gd name="connsiteY3985" fmla="*/ 3605246 h 4314911"/>
              <a:gd name="connsiteX3986" fmla="*/ 1509596 w 5740887"/>
              <a:gd name="connsiteY3986" fmla="*/ 3578949 h 4314911"/>
              <a:gd name="connsiteX3987" fmla="*/ 1509595 w 5740887"/>
              <a:gd name="connsiteY3987" fmla="*/ 3578939 h 4314911"/>
              <a:gd name="connsiteX3988" fmla="*/ 1508439 w 5740887"/>
              <a:gd name="connsiteY3988" fmla="*/ 3512416 h 4314911"/>
              <a:gd name="connsiteX3989" fmla="*/ 1507772 w 5740887"/>
              <a:gd name="connsiteY3989" fmla="*/ 3474015 h 4314911"/>
              <a:gd name="connsiteX3990" fmla="*/ 1506185 w 5740887"/>
              <a:gd name="connsiteY3990" fmla="*/ 3462292 h 4314911"/>
              <a:gd name="connsiteX3991" fmla="*/ 1502543 w 5740887"/>
              <a:gd name="connsiteY3991" fmla="*/ 3435392 h 4314911"/>
              <a:gd name="connsiteX3992" fmla="*/ 1502543 w 5740887"/>
              <a:gd name="connsiteY3992" fmla="*/ 3435391 h 4314911"/>
              <a:gd name="connsiteX3993" fmla="*/ 1493607 w 5740887"/>
              <a:gd name="connsiteY3993" fmla="*/ 3369388 h 4314911"/>
              <a:gd name="connsiteX3994" fmla="*/ 1493497 w 5740887"/>
              <a:gd name="connsiteY3994" fmla="*/ 3368571 h 4314911"/>
              <a:gd name="connsiteX3995" fmla="*/ 1493383 w 5740887"/>
              <a:gd name="connsiteY3995" fmla="*/ 3367731 h 4314911"/>
              <a:gd name="connsiteX3996" fmla="*/ 691680 w 5740887"/>
              <a:gd name="connsiteY3996" fmla="*/ 3364207 h 4314911"/>
              <a:gd name="connsiteX3997" fmla="*/ 716481 w 5740887"/>
              <a:gd name="connsiteY3997" fmla="*/ 3378682 h 4314911"/>
              <a:gd name="connsiteX3998" fmla="*/ 722208 w 5740887"/>
              <a:gd name="connsiteY3998" fmla="*/ 3391152 h 4314911"/>
              <a:gd name="connsiteX3999" fmla="*/ 753288 w 5740887"/>
              <a:gd name="connsiteY3999" fmla="*/ 3473946 h 4314911"/>
              <a:gd name="connsiteX4000" fmla="*/ 745329 w 5740887"/>
              <a:gd name="connsiteY4000" fmla="*/ 3471399 h 4314911"/>
              <a:gd name="connsiteX4001" fmla="*/ 732187 w 5740887"/>
              <a:gd name="connsiteY4001" fmla="*/ 3464557 h 4314911"/>
              <a:gd name="connsiteX4002" fmla="*/ 720446 w 5740887"/>
              <a:gd name="connsiteY4002" fmla="*/ 3458444 h 4314911"/>
              <a:gd name="connsiteX4003" fmla="*/ 697401 w 5740887"/>
              <a:gd name="connsiteY4003" fmla="*/ 3382803 h 4314911"/>
              <a:gd name="connsiteX4004" fmla="*/ 2646862 w 5740887"/>
              <a:gd name="connsiteY4004" fmla="*/ 3362251 h 4314911"/>
              <a:gd name="connsiteX4005" fmla="*/ 2679322 w 5740887"/>
              <a:gd name="connsiteY4005" fmla="*/ 3364431 h 4314911"/>
              <a:gd name="connsiteX4006" fmla="*/ 2674938 w 5740887"/>
              <a:gd name="connsiteY4006" fmla="*/ 3364703 h 4314911"/>
              <a:gd name="connsiteX4007" fmla="*/ 3160473 w 5740887"/>
              <a:gd name="connsiteY4007" fmla="*/ 3361890 h 4314911"/>
              <a:gd name="connsiteX4008" fmla="*/ 3168547 w 5740887"/>
              <a:gd name="connsiteY4008" fmla="*/ 3366470 h 4314911"/>
              <a:gd name="connsiteX4009" fmla="*/ 3178963 w 5740887"/>
              <a:gd name="connsiteY4009" fmla="*/ 3374153 h 4314911"/>
              <a:gd name="connsiteX4010" fmla="*/ 3179193 w 5740887"/>
              <a:gd name="connsiteY4010" fmla="*/ 3374260 h 4314911"/>
              <a:gd name="connsiteX4011" fmla="*/ 3154249 w 5740887"/>
              <a:gd name="connsiteY4011" fmla="*/ 3375632 h 4314911"/>
              <a:gd name="connsiteX4012" fmla="*/ 3151216 w 5740887"/>
              <a:gd name="connsiteY4012" fmla="*/ 3378527 h 4314911"/>
              <a:gd name="connsiteX4013" fmla="*/ 3151220 w 5740887"/>
              <a:gd name="connsiteY4013" fmla="*/ 3378538 h 4314911"/>
              <a:gd name="connsiteX4014" fmla="*/ 3151218 w 5740887"/>
              <a:gd name="connsiteY4014" fmla="*/ 3378541 h 4314911"/>
              <a:gd name="connsiteX4015" fmla="*/ 3152512 w 5740887"/>
              <a:gd name="connsiteY4015" fmla="*/ 3381839 h 4314911"/>
              <a:gd name="connsiteX4016" fmla="*/ 3127513 w 5740887"/>
              <a:gd name="connsiteY4016" fmla="*/ 3366402 h 4314911"/>
              <a:gd name="connsiteX4017" fmla="*/ 946588 w 5740887"/>
              <a:gd name="connsiteY4017" fmla="*/ 3361527 h 4314911"/>
              <a:gd name="connsiteX4018" fmla="*/ 947899 w 5740887"/>
              <a:gd name="connsiteY4018" fmla="*/ 3362411 h 4314911"/>
              <a:gd name="connsiteX4019" fmla="*/ 946818 w 5740887"/>
              <a:gd name="connsiteY4019" fmla="*/ 3362137 h 4314911"/>
              <a:gd name="connsiteX4020" fmla="*/ 2829348 w 5740887"/>
              <a:gd name="connsiteY4020" fmla="*/ 3360652 h 4314911"/>
              <a:gd name="connsiteX4021" fmla="*/ 2824974 w 5740887"/>
              <a:gd name="connsiteY4021" fmla="*/ 3361427 h 4314911"/>
              <a:gd name="connsiteX4022" fmla="*/ 2823202 w 5740887"/>
              <a:gd name="connsiteY4022" fmla="*/ 3361578 h 4314911"/>
              <a:gd name="connsiteX4023" fmla="*/ 1131811 w 5740887"/>
              <a:gd name="connsiteY4023" fmla="*/ 3360520 h 4314911"/>
              <a:gd name="connsiteX4024" fmla="*/ 1136286 w 5740887"/>
              <a:gd name="connsiteY4024" fmla="*/ 3365980 h 4314911"/>
              <a:gd name="connsiteX4025" fmla="*/ 1134889 w 5740887"/>
              <a:gd name="connsiteY4025" fmla="*/ 3372567 h 4314911"/>
              <a:gd name="connsiteX4026" fmla="*/ 825249 w 5740887"/>
              <a:gd name="connsiteY4026" fmla="*/ 3359952 h 4314911"/>
              <a:gd name="connsiteX4027" fmla="*/ 827666 w 5740887"/>
              <a:gd name="connsiteY4027" fmla="*/ 3368393 h 4314911"/>
              <a:gd name="connsiteX4028" fmla="*/ 827242 w 5740887"/>
              <a:gd name="connsiteY4028" fmla="*/ 3367491 h 4314911"/>
              <a:gd name="connsiteX4029" fmla="*/ 824246 w 5740887"/>
              <a:gd name="connsiteY4029" fmla="*/ 3360024 h 4314911"/>
              <a:gd name="connsiteX4030" fmla="*/ 844010 w 5740887"/>
              <a:gd name="connsiteY4030" fmla="*/ 3358602 h 4314911"/>
              <a:gd name="connsiteX4031" fmla="*/ 865010 w 5740887"/>
              <a:gd name="connsiteY4031" fmla="*/ 3418011 h 4314911"/>
              <a:gd name="connsiteX4032" fmla="*/ 848717 w 5740887"/>
              <a:gd name="connsiteY4032" fmla="*/ 3415219 h 4314911"/>
              <a:gd name="connsiteX4033" fmla="*/ 832751 w 5740887"/>
              <a:gd name="connsiteY4033" fmla="*/ 3359412 h 4314911"/>
              <a:gd name="connsiteX4034" fmla="*/ 567949 w 5740887"/>
              <a:gd name="connsiteY4034" fmla="*/ 3357907 h 4314911"/>
              <a:gd name="connsiteX4035" fmla="*/ 593998 w 5740887"/>
              <a:gd name="connsiteY4035" fmla="*/ 3382526 h 4314911"/>
              <a:gd name="connsiteX4036" fmla="*/ 594222 w 5740887"/>
              <a:gd name="connsiteY4036" fmla="*/ 3383372 h 4314911"/>
              <a:gd name="connsiteX4037" fmla="*/ 605845 w 5740887"/>
              <a:gd name="connsiteY4037" fmla="*/ 3421687 h 4314911"/>
              <a:gd name="connsiteX4038" fmla="*/ 624425 w 5740887"/>
              <a:gd name="connsiteY4038" fmla="*/ 3488874 h 4314911"/>
              <a:gd name="connsiteX4039" fmla="*/ 624374 w 5740887"/>
              <a:gd name="connsiteY4039" fmla="*/ 3488837 h 4314911"/>
              <a:gd name="connsiteX4040" fmla="*/ 616945 w 5740887"/>
              <a:gd name="connsiteY4040" fmla="*/ 3483337 h 4314911"/>
              <a:gd name="connsiteX4041" fmla="*/ 597477 w 5740887"/>
              <a:gd name="connsiteY4041" fmla="*/ 3428226 h 4314911"/>
              <a:gd name="connsiteX4042" fmla="*/ 593958 w 5740887"/>
              <a:gd name="connsiteY4042" fmla="*/ 3419846 h 4314911"/>
              <a:gd name="connsiteX4043" fmla="*/ 591506 w 5740887"/>
              <a:gd name="connsiteY4043" fmla="*/ 3413016 h 4314911"/>
              <a:gd name="connsiteX4044" fmla="*/ 582044 w 5740887"/>
              <a:gd name="connsiteY4044" fmla="*/ 3391473 h 4314911"/>
              <a:gd name="connsiteX4045" fmla="*/ 966001 w 5740887"/>
              <a:gd name="connsiteY4045" fmla="*/ 3357805 h 4314911"/>
              <a:gd name="connsiteX4046" fmla="*/ 967991 w 5740887"/>
              <a:gd name="connsiteY4046" fmla="*/ 3365085 h 4314911"/>
              <a:gd name="connsiteX4047" fmla="*/ 966242 w 5740887"/>
              <a:gd name="connsiteY4047" fmla="*/ 3363908 h 4314911"/>
              <a:gd name="connsiteX4048" fmla="*/ 962360 w 5740887"/>
              <a:gd name="connsiteY4048" fmla="*/ 3361295 h 4314911"/>
              <a:gd name="connsiteX4049" fmla="*/ 962826 w 5740887"/>
              <a:gd name="connsiteY4049" fmla="*/ 3360849 h 4314911"/>
              <a:gd name="connsiteX4050" fmla="*/ 2548688 w 5740887"/>
              <a:gd name="connsiteY4050" fmla="*/ 3357218 h 4314911"/>
              <a:gd name="connsiteX4051" fmla="*/ 2574023 w 5740887"/>
              <a:gd name="connsiteY4051" fmla="*/ 3363006 h 4314911"/>
              <a:gd name="connsiteX4052" fmla="*/ 2583969 w 5740887"/>
              <a:gd name="connsiteY4052" fmla="*/ 3365279 h 4314911"/>
              <a:gd name="connsiteX4053" fmla="*/ 2608729 w 5740887"/>
              <a:gd name="connsiteY4053" fmla="*/ 3366961 h 4314911"/>
              <a:gd name="connsiteX4054" fmla="*/ 2676194 w 5740887"/>
              <a:gd name="connsiteY4054" fmla="*/ 3371544 h 4314911"/>
              <a:gd name="connsiteX4055" fmla="*/ 2582727 w 5740887"/>
              <a:gd name="connsiteY4055" fmla="*/ 3365749 h 4314911"/>
              <a:gd name="connsiteX4056" fmla="*/ 676196 w 5740887"/>
              <a:gd name="connsiteY4056" fmla="*/ 3355067 h 4314911"/>
              <a:gd name="connsiteX4057" fmla="*/ 676742 w 5740887"/>
              <a:gd name="connsiteY4057" fmla="*/ 3355489 h 4314911"/>
              <a:gd name="connsiteX4058" fmla="*/ 682640 w 5740887"/>
              <a:gd name="connsiteY4058" fmla="*/ 3358932 h 4314911"/>
              <a:gd name="connsiteX4059" fmla="*/ 690916 w 5740887"/>
              <a:gd name="connsiteY4059" fmla="*/ 3385689 h 4314911"/>
              <a:gd name="connsiteX4060" fmla="*/ 692114 w 5740887"/>
              <a:gd name="connsiteY4060" fmla="*/ 3389622 h 4314911"/>
              <a:gd name="connsiteX4061" fmla="*/ 2904211 w 5740887"/>
              <a:gd name="connsiteY4061" fmla="*/ 3353966 h 4314911"/>
              <a:gd name="connsiteX4062" fmla="*/ 2847866 w 5740887"/>
              <a:gd name="connsiteY4062" fmla="*/ 3365561 h 4314911"/>
              <a:gd name="connsiteX4063" fmla="*/ 2712181 w 5740887"/>
              <a:gd name="connsiteY4063" fmla="*/ 3380647 h 4314911"/>
              <a:gd name="connsiteX4064" fmla="*/ 2684534 w 5740887"/>
              <a:gd name="connsiteY4064" fmla="*/ 3379789 h 4314911"/>
              <a:gd name="connsiteX4065" fmla="*/ 2825943 w 5740887"/>
              <a:gd name="connsiteY4065" fmla="*/ 3367772 h 4314911"/>
              <a:gd name="connsiteX4066" fmla="*/ 594527 w 5740887"/>
              <a:gd name="connsiteY4066" fmla="*/ 3353511 h 4314911"/>
              <a:gd name="connsiteX4067" fmla="*/ 608697 w 5740887"/>
              <a:gd name="connsiteY4067" fmla="*/ 3383624 h 4314911"/>
              <a:gd name="connsiteX4068" fmla="*/ 607888 w 5740887"/>
              <a:gd name="connsiteY4068" fmla="*/ 3382857 h 4314911"/>
              <a:gd name="connsiteX4069" fmla="*/ 600452 w 5740887"/>
              <a:gd name="connsiteY4069" fmla="*/ 3375800 h 4314911"/>
              <a:gd name="connsiteX4070" fmla="*/ 1043670 w 5740887"/>
              <a:gd name="connsiteY4070" fmla="*/ 3353153 h 4314911"/>
              <a:gd name="connsiteX4071" fmla="*/ 1055317 w 5740887"/>
              <a:gd name="connsiteY4071" fmla="*/ 3385250 h 4314911"/>
              <a:gd name="connsiteX4072" fmla="*/ 1061338 w 5740887"/>
              <a:gd name="connsiteY4072" fmla="*/ 3412053 h 4314911"/>
              <a:gd name="connsiteX4073" fmla="*/ 1051015 w 5740887"/>
              <a:gd name="connsiteY4073" fmla="*/ 3405826 h 4314911"/>
              <a:gd name="connsiteX4074" fmla="*/ 1038472 w 5740887"/>
              <a:gd name="connsiteY4074" fmla="*/ 3398260 h 4314911"/>
              <a:gd name="connsiteX4075" fmla="*/ 1036150 w 5740887"/>
              <a:gd name="connsiteY4075" fmla="*/ 3391003 h 4314911"/>
              <a:gd name="connsiteX4076" fmla="*/ 1033981 w 5740887"/>
              <a:gd name="connsiteY4076" fmla="*/ 3381304 h 4314911"/>
              <a:gd name="connsiteX4077" fmla="*/ 1032588 w 5740887"/>
              <a:gd name="connsiteY4077" fmla="*/ 3377049 h 4314911"/>
              <a:gd name="connsiteX4078" fmla="*/ 2614204 w 5740887"/>
              <a:gd name="connsiteY4078" fmla="*/ 3353012 h 4314911"/>
              <a:gd name="connsiteX4079" fmla="*/ 2677567 w 5740887"/>
              <a:gd name="connsiteY4079" fmla="*/ 3357241 h 4314911"/>
              <a:gd name="connsiteX4080" fmla="*/ 2657107 w 5740887"/>
              <a:gd name="connsiteY4080" fmla="*/ 3357955 h 4314911"/>
              <a:gd name="connsiteX4081" fmla="*/ 2548639 w 5740887"/>
              <a:gd name="connsiteY4081" fmla="*/ 3349899 h 4314911"/>
              <a:gd name="connsiteX4082" fmla="*/ 2575684 w 5740887"/>
              <a:gd name="connsiteY4082" fmla="*/ 3356035 h 4314911"/>
              <a:gd name="connsiteX4083" fmla="*/ 2573563 w 5740887"/>
              <a:gd name="connsiteY4083" fmla="*/ 3355850 h 4314911"/>
              <a:gd name="connsiteX4084" fmla="*/ 2624883 w 5740887"/>
              <a:gd name="connsiteY4084" fmla="*/ 3347571 h 4314911"/>
              <a:gd name="connsiteX4085" fmla="*/ 2638795 w 5740887"/>
              <a:gd name="connsiteY4085" fmla="*/ 3348491 h 4314911"/>
              <a:gd name="connsiteX4086" fmla="*/ 2645569 w 5740887"/>
              <a:gd name="connsiteY4086" fmla="*/ 3349958 h 4314911"/>
              <a:gd name="connsiteX4087" fmla="*/ 2641570 w 5740887"/>
              <a:gd name="connsiteY4087" fmla="*/ 3349987 h 4314911"/>
              <a:gd name="connsiteX4088" fmla="*/ 2641518 w 5740887"/>
              <a:gd name="connsiteY4088" fmla="*/ 3349987 h 4314911"/>
              <a:gd name="connsiteX4089" fmla="*/ 2641516 w 5740887"/>
              <a:gd name="connsiteY4089" fmla="*/ 3349987 h 4314911"/>
              <a:gd name="connsiteX4090" fmla="*/ 276494 w 5740887"/>
              <a:gd name="connsiteY4090" fmla="*/ 3344961 h 4314911"/>
              <a:gd name="connsiteX4091" fmla="*/ 302309 w 5740887"/>
              <a:gd name="connsiteY4091" fmla="*/ 3404439 h 4314911"/>
              <a:gd name="connsiteX4092" fmla="*/ 306786 w 5740887"/>
              <a:gd name="connsiteY4092" fmla="*/ 3422354 h 4314911"/>
              <a:gd name="connsiteX4093" fmla="*/ 313286 w 5740887"/>
              <a:gd name="connsiteY4093" fmla="*/ 3444537 h 4314911"/>
              <a:gd name="connsiteX4094" fmla="*/ 315746 w 5740887"/>
              <a:gd name="connsiteY4094" fmla="*/ 3453654 h 4314911"/>
              <a:gd name="connsiteX4095" fmla="*/ 320707 w 5740887"/>
              <a:gd name="connsiteY4095" fmla="*/ 3469865 h 4314911"/>
              <a:gd name="connsiteX4096" fmla="*/ 330350 w 5740887"/>
              <a:gd name="connsiteY4096" fmla="*/ 3502778 h 4314911"/>
              <a:gd name="connsiteX4097" fmla="*/ 357574 w 5740887"/>
              <a:gd name="connsiteY4097" fmla="*/ 3590347 h 4314911"/>
              <a:gd name="connsiteX4098" fmla="*/ 357652 w 5740887"/>
              <a:gd name="connsiteY4098" fmla="*/ 3590600 h 4314911"/>
              <a:gd name="connsiteX4099" fmla="*/ 366101 w 5740887"/>
              <a:gd name="connsiteY4099" fmla="*/ 3612375 h 4314911"/>
              <a:gd name="connsiteX4100" fmla="*/ 346557 w 5740887"/>
              <a:gd name="connsiteY4100" fmla="*/ 3585887 h 4314911"/>
              <a:gd name="connsiteX4101" fmla="*/ 329077 w 5740887"/>
              <a:gd name="connsiteY4101" fmla="*/ 3554976 h 4314911"/>
              <a:gd name="connsiteX4102" fmla="*/ 314720 w 5740887"/>
              <a:gd name="connsiteY4102" fmla="*/ 3529587 h 4314911"/>
              <a:gd name="connsiteX4103" fmla="*/ 289966 w 5740887"/>
              <a:gd name="connsiteY4103" fmla="*/ 3433485 h 4314911"/>
              <a:gd name="connsiteX4104" fmla="*/ 3778155 w 5740887"/>
              <a:gd name="connsiteY4104" fmla="*/ 3343774 h 4314911"/>
              <a:gd name="connsiteX4105" fmla="*/ 3753640 w 5740887"/>
              <a:gd name="connsiteY4105" fmla="*/ 3364740 h 4314911"/>
              <a:gd name="connsiteX4106" fmla="*/ 3750344 w 5740887"/>
              <a:gd name="connsiteY4106" fmla="*/ 3366461 h 4314911"/>
              <a:gd name="connsiteX4107" fmla="*/ 409263 w 5740887"/>
              <a:gd name="connsiteY4107" fmla="*/ 3341771 h 4314911"/>
              <a:gd name="connsiteX4108" fmla="*/ 412734 w 5740887"/>
              <a:gd name="connsiteY4108" fmla="*/ 3350883 h 4314911"/>
              <a:gd name="connsiteX4109" fmla="*/ 410894 w 5740887"/>
              <a:gd name="connsiteY4109" fmla="*/ 3347835 h 4314911"/>
              <a:gd name="connsiteX4110" fmla="*/ 410195 w 5740887"/>
              <a:gd name="connsiteY4110" fmla="*/ 3346677 h 4314911"/>
              <a:gd name="connsiteX4111" fmla="*/ 410096 w 5740887"/>
              <a:gd name="connsiteY4111" fmla="*/ 3346154 h 4314911"/>
              <a:gd name="connsiteX4112" fmla="*/ 547614 w 5740887"/>
              <a:gd name="connsiteY4112" fmla="*/ 3337517 h 4314911"/>
              <a:gd name="connsiteX4113" fmla="*/ 552026 w 5740887"/>
              <a:gd name="connsiteY4113" fmla="*/ 3342857 h 4314911"/>
              <a:gd name="connsiteX4114" fmla="*/ 555477 w 5740887"/>
              <a:gd name="connsiteY4114" fmla="*/ 3346119 h 4314911"/>
              <a:gd name="connsiteX4115" fmla="*/ 576555 w 5740887"/>
              <a:gd name="connsiteY4115" fmla="*/ 3393949 h 4314911"/>
              <a:gd name="connsiteX4116" fmla="*/ 588309 w 5740887"/>
              <a:gd name="connsiteY4116" fmla="*/ 3421843 h 4314911"/>
              <a:gd name="connsiteX4117" fmla="*/ 608138 w 5740887"/>
              <a:gd name="connsiteY4117" fmla="*/ 3476817 h 4314911"/>
              <a:gd name="connsiteX4118" fmla="*/ 600892 w 5740887"/>
              <a:gd name="connsiteY4118" fmla="*/ 3471454 h 4314911"/>
              <a:gd name="connsiteX4119" fmla="*/ 590195 w 5740887"/>
              <a:gd name="connsiteY4119" fmla="*/ 3463535 h 4314911"/>
              <a:gd name="connsiteX4120" fmla="*/ 574317 w 5740887"/>
              <a:gd name="connsiteY4120" fmla="*/ 3448087 h 4314911"/>
              <a:gd name="connsiteX4121" fmla="*/ 571372 w 5740887"/>
              <a:gd name="connsiteY4121" fmla="*/ 3437945 h 4314911"/>
              <a:gd name="connsiteX4122" fmla="*/ 826242 w 5740887"/>
              <a:gd name="connsiteY4122" fmla="*/ 3336656 h 4314911"/>
              <a:gd name="connsiteX4123" fmla="*/ 835758 w 5740887"/>
              <a:gd name="connsiteY4123" fmla="*/ 3338914 h 4314911"/>
              <a:gd name="connsiteX4124" fmla="*/ 836275 w 5740887"/>
              <a:gd name="connsiteY4124" fmla="*/ 3339983 h 4314911"/>
              <a:gd name="connsiteX4125" fmla="*/ 833288 w 5740887"/>
              <a:gd name="connsiteY4125" fmla="*/ 3341179 h 4314911"/>
              <a:gd name="connsiteX4126" fmla="*/ 828127 w 5740887"/>
              <a:gd name="connsiteY4126" fmla="*/ 3343245 h 4314911"/>
              <a:gd name="connsiteX4127" fmla="*/ 826914 w 5740887"/>
              <a:gd name="connsiteY4127" fmla="*/ 3339006 h 4314911"/>
              <a:gd name="connsiteX4128" fmla="*/ 2521015 w 5740887"/>
              <a:gd name="connsiteY4128" fmla="*/ 3336059 h 4314911"/>
              <a:gd name="connsiteX4129" fmla="*/ 2577574 w 5740887"/>
              <a:gd name="connsiteY4129" fmla="*/ 3348791 h 4314911"/>
              <a:gd name="connsiteX4130" fmla="*/ 2559404 w 5740887"/>
              <a:gd name="connsiteY4130" fmla="*/ 3346697 h 4314911"/>
              <a:gd name="connsiteX4131" fmla="*/ 2530903 w 5740887"/>
              <a:gd name="connsiteY4131" fmla="*/ 3339083 h 4314911"/>
              <a:gd name="connsiteX4132" fmla="*/ 2473910 w 5740887"/>
              <a:gd name="connsiteY4132" fmla="*/ 3335246 h 4314911"/>
              <a:gd name="connsiteX4133" fmla="*/ 2474517 w 5740887"/>
              <a:gd name="connsiteY4133" fmla="*/ 3335502 h 4314911"/>
              <a:gd name="connsiteX4134" fmla="*/ 2492788 w 5740887"/>
              <a:gd name="connsiteY4134" fmla="*/ 3343207 h 4314911"/>
              <a:gd name="connsiteX4135" fmla="*/ 2487944 w 5740887"/>
              <a:gd name="connsiteY4135" fmla="*/ 3341993 h 4314911"/>
              <a:gd name="connsiteX4136" fmla="*/ 2539398 w 5740887"/>
              <a:gd name="connsiteY4136" fmla="*/ 3333787 h 4314911"/>
              <a:gd name="connsiteX4137" fmla="*/ 2556826 w 5740887"/>
              <a:gd name="connsiteY4137" fmla="*/ 3337688 h 4314911"/>
              <a:gd name="connsiteX4138" fmla="*/ 2548411 w 5740887"/>
              <a:gd name="connsiteY4138" fmla="*/ 3336466 h 4314911"/>
              <a:gd name="connsiteX4139" fmla="*/ 1144427 w 5740887"/>
              <a:gd name="connsiteY4139" fmla="*/ 3333287 h 4314911"/>
              <a:gd name="connsiteX4140" fmla="*/ 1149261 w 5740887"/>
              <a:gd name="connsiteY4140" fmla="*/ 3337221 h 4314911"/>
              <a:gd name="connsiteX4141" fmla="*/ 1149291 w 5740887"/>
              <a:gd name="connsiteY4141" fmla="*/ 3337253 h 4314911"/>
              <a:gd name="connsiteX4142" fmla="*/ 1179411 w 5740887"/>
              <a:gd name="connsiteY4142" fmla="*/ 3371819 h 4314911"/>
              <a:gd name="connsiteX4143" fmla="*/ 1177622 w 5740887"/>
              <a:gd name="connsiteY4143" fmla="*/ 3422331 h 4314911"/>
              <a:gd name="connsiteX4144" fmla="*/ 1144427 w 5740887"/>
              <a:gd name="connsiteY4144" fmla="*/ 3363912 h 4314911"/>
              <a:gd name="connsiteX4145" fmla="*/ 811040 w 5740887"/>
              <a:gd name="connsiteY4145" fmla="*/ 3333050 h 4314911"/>
              <a:gd name="connsiteX4146" fmla="*/ 818021 w 5740887"/>
              <a:gd name="connsiteY4146" fmla="*/ 3334706 h 4314911"/>
              <a:gd name="connsiteX4147" fmla="*/ 821253 w 5740887"/>
              <a:gd name="connsiteY4147" fmla="*/ 3345997 h 4314911"/>
              <a:gd name="connsiteX4148" fmla="*/ 818707 w 5740887"/>
              <a:gd name="connsiteY4148" fmla="*/ 3347016 h 4314911"/>
              <a:gd name="connsiteX4149" fmla="*/ 817889 w 5740887"/>
              <a:gd name="connsiteY4149" fmla="*/ 3347344 h 4314911"/>
              <a:gd name="connsiteX4150" fmla="*/ 816553 w 5740887"/>
              <a:gd name="connsiteY4150" fmla="*/ 3344769 h 4314911"/>
              <a:gd name="connsiteX4151" fmla="*/ 2427543 w 5740887"/>
              <a:gd name="connsiteY4151" fmla="*/ 3332436 h 4314911"/>
              <a:gd name="connsiteX4152" fmla="*/ 2466783 w 5740887"/>
              <a:gd name="connsiteY4152" fmla="*/ 3351862 h 4314911"/>
              <a:gd name="connsiteX4153" fmla="*/ 2469311 w 5740887"/>
              <a:gd name="connsiteY4153" fmla="*/ 3353113 h 4314911"/>
              <a:gd name="connsiteX4154" fmla="*/ 2530387 w 5740887"/>
              <a:gd name="connsiteY4154" fmla="*/ 3373017 h 4314911"/>
              <a:gd name="connsiteX4155" fmla="*/ 2487570 w 5740887"/>
              <a:gd name="connsiteY4155" fmla="*/ 3363498 h 4314911"/>
              <a:gd name="connsiteX4156" fmla="*/ 2444418 w 5740887"/>
              <a:gd name="connsiteY4156" fmla="*/ 3330808 h 4314911"/>
              <a:gd name="connsiteX4157" fmla="*/ 2463383 w 5740887"/>
              <a:gd name="connsiteY4157" fmla="*/ 3338822 h 4314911"/>
              <a:gd name="connsiteX4158" fmla="*/ 2500105 w 5740887"/>
              <a:gd name="connsiteY4158" fmla="*/ 3354338 h 4314911"/>
              <a:gd name="connsiteX4159" fmla="*/ 2553189 w 5740887"/>
              <a:gd name="connsiteY4159" fmla="*/ 3366544 h 4314911"/>
              <a:gd name="connsiteX4160" fmla="*/ 2583820 w 5740887"/>
              <a:gd name="connsiteY4160" fmla="*/ 3373587 h 4314911"/>
              <a:gd name="connsiteX4161" fmla="*/ 2665679 w 5740887"/>
              <a:gd name="connsiteY4161" fmla="*/ 3379204 h 4314911"/>
              <a:gd name="connsiteX4162" fmla="*/ 2597692 w 5740887"/>
              <a:gd name="connsiteY4162" fmla="*/ 3377094 h 4314911"/>
              <a:gd name="connsiteX4163" fmla="*/ 2500527 w 5740887"/>
              <a:gd name="connsiteY4163" fmla="*/ 3355990 h 4314911"/>
              <a:gd name="connsiteX4164" fmla="*/ 1265896 w 5740887"/>
              <a:gd name="connsiteY4164" fmla="*/ 3329767 h 4314911"/>
              <a:gd name="connsiteX4165" fmla="*/ 1269912 w 5740887"/>
              <a:gd name="connsiteY4165" fmla="*/ 3335655 h 4314911"/>
              <a:gd name="connsiteX4166" fmla="*/ 1291663 w 5740887"/>
              <a:gd name="connsiteY4166" fmla="*/ 3369353 h 4314911"/>
              <a:gd name="connsiteX4167" fmla="*/ 1307274 w 5740887"/>
              <a:gd name="connsiteY4167" fmla="*/ 3402114 h 4314911"/>
              <a:gd name="connsiteX4168" fmla="*/ 1310565 w 5740887"/>
              <a:gd name="connsiteY4168" fmla="*/ 3464190 h 4314911"/>
              <a:gd name="connsiteX4169" fmla="*/ 1296067 w 5740887"/>
              <a:gd name="connsiteY4169" fmla="*/ 3434187 h 4314911"/>
              <a:gd name="connsiteX4170" fmla="*/ 1285346 w 5740887"/>
              <a:gd name="connsiteY4170" fmla="*/ 3389558 h 4314911"/>
              <a:gd name="connsiteX4171" fmla="*/ 1283416 w 5740887"/>
              <a:gd name="connsiteY4171" fmla="*/ 3387215 h 4314911"/>
              <a:gd name="connsiteX4172" fmla="*/ 1272386 w 5740887"/>
              <a:gd name="connsiteY4172" fmla="*/ 3360465 h 4314911"/>
              <a:gd name="connsiteX4173" fmla="*/ 1269489 w 5740887"/>
              <a:gd name="connsiteY4173" fmla="*/ 3352881 h 4314911"/>
              <a:gd name="connsiteX4174" fmla="*/ 1016910 w 5740887"/>
              <a:gd name="connsiteY4174" fmla="*/ 3329172 h 4314911"/>
              <a:gd name="connsiteX4175" fmla="*/ 1036173 w 5740887"/>
              <a:gd name="connsiteY4175" fmla="*/ 3345620 h 4314911"/>
              <a:gd name="connsiteX4176" fmla="*/ 1028055 w 5740887"/>
              <a:gd name="connsiteY4176" fmla="*/ 3363207 h 4314911"/>
              <a:gd name="connsiteX4177" fmla="*/ 1027711 w 5740887"/>
              <a:gd name="connsiteY4177" fmla="*/ 3326918 h 4314911"/>
              <a:gd name="connsiteX4178" fmla="*/ 1035827 w 5740887"/>
              <a:gd name="connsiteY4178" fmla="*/ 3331536 h 4314911"/>
              <a:gd name="connsiteX4179" fmla="*/ 1036999 w 5740887"/>
              <a:gd name="connsiteY4179" fmla="*/ 3334766 h 4314911"/>
              <a:gd name="connsiteX4180" fmla="*/ 2882882 w 5740887"/>
              <a:gd name="connsiteY4180" fmla="*/ 3326774 h 4314911"/>
              <a:gd name="connsiteX4181" fmla="*/ 2881049 w 5740887"/>
              <a:gd name="connsiteY4181" fmla="*/ 3327185 h 4314911"/>
              <a:gd name="connsiteX4182" fmla="*/ 2876135 w 5740887"/>
              <a:gd name="connsiteY4182" fmla="*/ 3328288 h 4314911"/>
              <a:gd name="connsiteX4183" fmla="*/ 2873122 w 5740887"/>
              <a:gd name="connsiteY4183" fmla="*/ 3328508 h 4314911"/>
              <a:gd name="connsiteX4184" fmla="*/ 2858591 w 5740887"/>
              <a:gd name="connsiteY4184" fmla="*/ 3329568 h 4314911"/>
              <a:gd name="connsiteX4185" fmla="*/ 2844028 w 5740887"/>
              <a:gd name="connsiteY4185" fmla="*/ 3330135 h 4314911"/>
              <a:gd name="connsiteX4186" fmla="*/ 2758928 w 5740887"/>
              <a:gd name="connsiteY4186" fmla="*/ 3325253 h 4314911"/>
              <a:gd name="connsiteX4187" fmla="*/ 2818549 w 5740887"/>
              <a:gd name="connsiteY4187" fmla="*/ 3325428 h 4314911"/>
              <a:gd name="connsiteX4188" fmla="*/ 2813896 w 5740887"/>
              <a:gd name="connsiteY4188" fmla="*/ 3325705 h 4314911"/>
              <a:gd name="connsiteX4189" fmla="*/ 2797890 w 5740887"/>
              <a:gd name="connsiteY4189" fmla="*/ 3326658 h 4314911"/>
              <a:gd name="connsiteX4190" fmla="*/ 2792121 w 5740887"/>
              <a:gd name="connsiteY4190" fmla="*/ 3326450 h 4314911"/>
              <a:gd name="connsiteX4191" fmla="*/ 2581614 w 5740887"/>
              <a:gd name="connsiteY4191" fmla="*/ 3323432 h 4314911"/>
              <a:gd name="connsiteX4192" fmla="*/ 2584852 w 5740887"/>
              <a:gd name="connsiteY4192" fmla="*/ 3323833 h 4314911"/>
              <a:gd name="connsiteX4193" fmla="*/ 2590567 w 5740887"/>
              <a:gd name="connsiteY4193" fmla="*/ 3325470 h 4314911"/>
              <a:gd name="connsiteX4194" fmla="*/ 2585978 w 5740887"/>
              <a:gd name="connsiteY4194" fmla="*/ 3325061 h 4314911"/>
              <a:gd name="connsiteX4195" fmla="*/ 2583110 w 5740887"/>
              <a:gd name="connsiteY4195" fmla="*/ 3323991 h 4314911"/>
              <a:gd name="connsiteX4196" fmla="*/ 2522352 w 5740887"/>
              <a:gd name="connsiteY4196" fmla="*/ 3323283 h 4314911"/>
              <a:gd name="connsiteX4197" fmla="*/ 2540247 w 5740887"/>
              <a:gd name="connsiteY4197" fmla="*/ 3327379 h 4314911"/>
              <a:gd name="connsiteX4198" fmla="*/ 2527282 w 5740887"/>
              <a:gd name="connsiteY4198" fmla="*/ 3325097 h 4314911"/>
              <a:gd name="connsiteX4199" fmla="*/ 2527278 w 5740887"/>
              <a:gd name="connsiteY4199" fmla="*/ 3325096 h 4314911"/>
              <a:gd name="connsiteX4200" fmla="*/ 726615 w 5740887"/>
              <a:gd name="connsiteY4200" fmla="*/ 3322884 h 4314911"/>
              <a:gd name="connsiteX4201" fmla="*/ 735580 w 5740887"/>
              <a:gd name="connsiteY4201" fmla="*/ 3338689 h 4314911"/>
              <a:gd name="connsiteX4202" fmla="*/ 754874 w 5740887"/>
              <a:gd name="connsiteY4202" fmla="*/ 3382483 h 4314911"/>
              <a:gd name="connsiteX4203" fmla="*/ 758274 w 5740887"/>
              <a:gd name="connsiteY4203" fmla="*/ 3390268 h 4314911"/>
              <a:gd name="connsiteX4204" fmla="*/ 748311 w 5740887"/>
              <a:gd name="connsiteY4204" fmla="*/ 3386656 h 4314911"/>
              <a:gd name="connsiteX4205" fmla="*/ 745552 w 5740887"/>
              <a:gd name="connsiteY4205" fmla="*/ 3385138 h 4314911"/>
              <a:gd name="connsiteX4206" fmla="*/ 739731 w 5740887"/>
              <a:gd name="connsiteY4206" fmla="*/ 3365706 h 4314911"/>
              <a:gd name="connsiteX4207" fmla="*/ 732096 w 5740887"/>
              <a:gd name="connsiteY4207" fmla="*/ 3341127 h 4314911"/>
              <a:gd name="connsiteX4208" fmla="*/ 1366338 w 5740887"/>
              <a:gd name="connsiteY4208" fmla="*/ 3321898 h 4314911"/>
              <a:gd name="connsiteX4209" fmla="*/ 1380212 w 5740887"/>
              <a:gd name="connsiteY4209" fmla="*/ 3374012 h 4314911"/>
              <a:gd name="connsiteX4210" fmla="*/ 1380660 w 5740887"/>
              <a:gd name="connsiteY4210" fmla="*/ 3379578 h 4314911"/>
              <a:gd name="connsiteX4211" fmla="*/ 1373564 w 5740887"/>
              <a:gd name="connsiteY4211" fmla="*/ 3363022 h 4314911"/>
              <a:gd name="connsiteX4212" fmla="*/ 1373434 w 5740887"/>
              <a:gd name="connsiteY4212" fmla="*/ 3362718 h 4314911"/>
              <a:gd name="connsiteX4213" fmla="*/ 1372025 w 5740887"/>
              <a:gd name="connsiteY4213" fmla="*/ 3349412 h 4314911"/>
              <a:gd name="connsiteX4214" fmla="*/ 632747 w 5740887"/>
              <a:gd name="connsiteY4214" fmla="*/ 3321456 h 4314911"/>
              <a:gd name="connsiteX4215" fmla="*/ 664761 w 5740887"/>
              <a:gd name="connsiteY4215" fmla="*/ 3346221 h 4314911"/>
              <a:gd name="connsiteX4216" fmla="*/ 666921 w 5740887"/>
              <a:gd name="connsiteY4216" fmla="*/ 3350914 h 4314911"/>
              <a:gd name="connsiteX4217" fmla="*/ 706986 w 5740887"/>
              <a:gd name="connsiteY4217" fmla="*/ 3451437 h 4314911"/>
              <a:gd name="connsiteX4218" fmla="*/ 688149 w 5740887"/>
              <a:gd name="connsiteY4218" fmla="*/ 3441631 h 4314911"/>
              <a:gd name="connsiteX4219" fmla="*/ 680330 w 5740887"/>
              <a:gd name="connsiteY4219" fmla="*/ 3437560 h 4314911"/>
              <a:gd name="connsiteX4220" fmla="*/ 676465 w 5740887"/>
              <a:gd name="connsiteY4220" fmla="*/ 3434757 h 4314911"/>
              <a:gd name="connsiteX4221" fmla="*/ 672630 w 5740887"/>
              <a:gd name="connsiteY4221" fmla="*/ 3431975 h 4314911"/>
              <a:gd name="connsiteX4222" fmla="*/ 670728 w 5740887"/>
              <a:gd name="connsiteY4222" fmla="*/ 3426630 h 4314911"/>
              <a:gd name="connsiteX4223" fmla="*/ 652374 w 5740887"/>
              <a:gd name="connsiteY4223" fmla="*/ 3382684 h 4314911"/>
              <a:gd name="connsiteX4224" fmla="*/ 649184 w 5740887"/>
              <a:gd name="connsiteY4224" fmla="*/ 3374273 h 4314911"/>
              <a:gd name="connsiteX4225" fmla="*/ 647235 w 5740887"/>
              <a:gd name="connsiteY4225" fmla="*/ 3370379 h 4314911"/>
              <a:gd name="connsiteX4226" fmla="*/ 644664 w 5740887"/>
              <a:gd name="connsiteY4226" fmla="*/ 3364223 h 4314911"/>
              <a:gd name="connsiteX4227" fmla="*/ 638903 w 5740887"/>
              <a:gd name="connsiteY4227" fmla="*/ 3344672 h 4314911"/>
              <a:gd name="connsiteX4228" fmla="*/ 2714527 w 5740887"/>
              <a:gd name="connsiteY4228" fmla="*/ 3321315 h 4314911"/>
              <a:gd name="connsiteX4229" fmla="*/ 2747456 w 5740887"/>
              <a:gd name="connsiteY4229" fmla="*/ 3324839 h 4314911"/>
              <a:gd name="connsiteX4230" fmla="*/ 2745472 w 5740887"/>
              <a:gd name="connsiteY4230" fmla="*/ 3324768 h 4314911"/>
              <a:gd name="connsiteX4231" fmla="*/ 2743373 w 5740887"/>
              <a:gd name="connsiteY4231" fmla="*/ 3324692 h 4314911"/>
              <a:gd name="connsiteX4232" fmla="*/ 2731904 w 5740887"/>
              <a:gd name="connsiteY4232" fmla="*/ 3323650 h 4314911"/>
              <a:gd name="connsiteX4233" fmla="*/ 772696 w 5740887"/>
              <a:gd name="connsiteY4233" fmla="*/ 3318231 h 4314911"/>
              <a:gd name="connsiteX4234" fmla="*/ 801172 w 5740887"/>
              <a:gd name="connsiteY4234" fmla="*/ 3330709 h 4314911"/>
              <a:gd name="connsiteX4235" fmla="*/ 801439 w 5740887"/>
              <a:gd name="connsiteY4235" fmla="*/ 3330772 h 4314911"/>
              <a:gd name="connsiteX4236" fmla="*/ 805049 w 5740887"/>
              <a:gd name="connsiteY4236" fmla="*/ 3337737 h 4314911"/>
              <a:gd name="connsiteX4237" fmla="*/ 811349 w 5740887"/>
              <a:gd name="connsiteY4237" fmla="*/ 3349962 h 4314911"/>
              <a:gd name="connsiteX4238" fmla="*/ 804400 w 5740887"/>
              <a:gd name="connsiteY4238" fmla="*/ 3352744 h 4314911"/>
              <a:gd name="connsiteX4239" fmla="*/ 804400 w 5740887"/>
              <a:gd name="connsiteY4239" fmla="*/ 3352745 h 4314911"/>
              <a:gd name="connsiteX4240" fmla="*/ 804399 w 5740887"/>
              <a:gd name="connsiteY4240" fmla="*/ 3352745 h 4314911"/>
              <a:gd name="connsiteX4241" fmla="*/ 801366 w 5740887"/>
              <a:gd name="connsiteY4241" fmla="*/ 3358123 h 4314911"/>
              <a:gd name="connsiteX4242" fmla="*/ 806605 w 5740887"/>
              <a:gd name="connsiteY4242" fmla="*/ 3361293 h 4314911"/>
              <a:gd name="connsiteX4243" fmla="*/ 816809 w 5740887"/>
              <a:gd name="connsiteY4243" fmla="*/ 3360559 h 4314911"/>
              <a:gd name="connsiteX4244" fmla="*/ 817737 w 5740887"/>
              <a:gd name="connsiteY4244" fmla="*/ 3362360 h 4314911"/>
              <a:gd name="connsiteX4245" fmla="*/ 838248 w 5740887"/>
              <a:gd name="connsiteY4245" fmla="*/ 3413426 h 4314911"/>
              <a:gd name="connsiteX4246" fmla="*/ 822171 w 5740887"/>
              <a:gd name="connsiteY4246" fmla="*/ 3410671 h 4314911"/>
              <a:gd name="connsiteX4247" fmla="*/ 809789 w 5740887"/>
              <a:gd name="connsiteY4247" fmla="*/ 3408549 h 4314911"/>
              <a:gd name="connsiteX4248" fmla="*/ 803622 w 5740887"/>
              <a:gd name="connsiteY4248" fmla="*/ 3391709 h 4314911"/>
              <a:gd name="connsiteX4249" fmla="*/ 802810 w 5740887"/>
              <a:gd name="connsiteY4249" fmla="*/ 3389879 h 4314911"/>
              <a:gd name="connsiteX4250" fmla="*/ 802145 w 5740887"/>
              <a:gd name="connsiteY4250" fmla="*/ 3388074 h 4314911"/>
              <a:gd name="connsiteX4251" fmla="*/ 793101 w 5740887"/>
              <a:gd name="connsiteY4251" fmla="*/ 3368011 h 4314911"/>
              <a:gd name="connsiteX4252" fmla="*/ 777219 w 5740887"/>
              <a:gd name="connsiteY4252" fmla="*/ 3332239 h 4314911"/>
              <a:gd name="connsiteX4253" fmla="*/ 2954490 w 5740887"/>
              <a:gd name="connsiteY4253" fmla="*/ 3317034 h 4314911"/>
              <a:gd name="connsiteX4254" fmla="*/ 2941522 w 5740887"/>
              <a:gd name="connsiteY4254" fmla="*/ 3322803 h 4314911"/>
              <a:gd name="connsiteX4255" fmla="*/ 2935760 w 5740887"/>
              <a:gd name="connsiteY4255" fmla="*/ 3323410 h 4314911"/>
              <a:gd name="connsiteX4256" fmla="*/ 2929166 w 5740887"/>
              <a:gd name="connsiteY4256" fmla="*/ 3324105 h 4314911"/>
              <a:gd name="connsiteX4257" fmla="*/ 2935281 w 5740887"/>
              <a:gd name="connsiteY4257" fmla="*/ 3322549 h 4314911"/>
              <a:gd name="connsiteX4258" fmla="*/ 2935281 w 5740887"/>
              <a:gd name="connsiteY4258" fmla="*/ 3322548 h 4314911"/>
              <a:gd name="connsiteX4259" fmla="*/ 2935287 w 5740887"/>
              <a:gd name="connsiteY4259" fmla="*/ 3322547 h 4314911"/>
              <a:gd name="connsiteX4260" fmla="*/ 2935744 w 5740887"/>
              <a:gd name="connsiteY4260" fmla="*/ 3321518 h 4314911"/>
              <a:gd name="connsiteX4261" fmla="*/ 1302490 w 5740887"/>
              <a:gd name="connsiteY4261" fmla="*/ 3315933 h 4314911"/>
              <a:gd name="connsiteX4262" fmla="*/ 1320624 w 5740887"/>
              <a:gd name="connsiteY4262" fmla="*/ 3353623 h 4314911"/>
              <a:gd name="connsiteX4263" fmla="*/ 1335990 w 5740887"/>
              <a:gd name="connsiteY4263" fmla="*/ 3418214 h 4314911"/>
              <a:gd name="connsiteX4264" fmla="*/ 1340465 w 5740887"/>
              <a:gd name="connsiteY4264" fmla="*/ 3448330 h 4314911"/>
              <a:gd name="connsiteX4265" fmla="*/ 1314284 w 5740887"/>
              <a:gd name="connsiteY4265" fmla="*/ 3391675 h 4314911"/>
              <a:gd name="connsiteX4266" fmla="*/ 1313887 w 5740887"/>
              <a:gd name="connsiteY4266" fmla="*/ 3389697 h 4314911"/>
              <a:gd name="connsiteX4267" fmla="*/ 1654333 w 5740887"/>
              <a:gd name="connsiteY4267" fmla="*/ 3315353 h 4314911"/>
              <a:gd name="connsiteX4268" fmla="*/ 1670020 w 5740887"/>
              <a:gd name="connsiteY4268" fmla="*/ 3392037 h 4314911"/>
              <a:gd name="connsiteX4269" fmla="*/ 1670021 w 5740887"/>
              <a:gd name="connsiteY4269" fmla="*/ 3392043 h 4314911"/>
              <a:gd name="connsiteX4270" fmla="*/ 1669421 w 5740887"/>
              <a:gd name="connsiteY4270" fmla="*/ 3467223 h 4314911"/>
              <a:gd name="connsiteX4271" fmla="*/ 1666444 w 5740887"/>
              <a:gd name="connsiteY4271" fmla="*/ 3396544 h 4314911"/>
              <a:gd name="connsiteX4272" fmla="*/ 2577431 w 5740887"/>
              <a:gd name="connsiteY4272" fmla="*/ 3315328 h 4314911"/>
              <a:gd name="connsiteX4273" fmla="*/ 2582738 w 5740887"/>
              <a:gd name="connsiteY4273" fmla="*/ 3316202 h 4314911"/>
              <a:gd name="connsiteX4274" fmla="*/ 2586223 w 5740887"/>
              <a:gd name="connsiteY4274" fmla="*/ 3317704 h 4314911"/>
              <a:gd name="connsiteX4275" fmla="*/ 2581932 w 5740887"/>
              <a:gd name="connsiteY4275" fmla="*/ 3317160 h 4314911"/>
              <a:gd name="connsiteX4276" fmla="*/ 2579034 w 5740887"/>
              <a:gd name="connsiteY4276" fmla="*/ 3315980 h 4314911"/>
              <a:gd name="connsiteX4277" fmla="*/ 450064 w 5740887"/>
              <a:gd name="connsiteY4277" fmla="*/ 3315172 h 4314911"/>
              <a:gd name="connsiteX4278" fmla="*/ 465041 w 5740887"/>
              <a:gd name="connsiteY4278" fmla="*/ 3339158 h 4314911"/>
              <a:gd name="connsiteX4279" fmla="*/ 494385 w 5740887"/>
              <a:gd name="connsiteY4279" fmla="*/ 3375685 h 4314911"/>
              <a:gd name="connsiteX4280" fmla="*/ 508722 w 5740887"/>
              <a:gd name="connsiteY4280" fmla="*/ 3412791 h 4314911"/>
              <a:gd name="connsiteX4281" fmla="*/ 521458 w 5740887"/>
              <a:gd name="connsiteY4281" fmla="*/ 3458088 h 4314911"/>
              <a:gd name="connsiteX4282" fmla="*/ 538075 w 5740887"/>
              <a:gd name="connsiteY4282" fmla="*/ 3511051 h 4314911"/>
              <a:gd name="connsiteX4283" fmla="*/ 506814 w 5740887"/>
              <a:gd name="connsiteY4283" fmla="*/ 3479929 h 4314911"/>
              <a:gd name="connsiteX4284" fmla="*/ 487695 w 5740887"/>
              <a:gd name="connsiteY4284" fmla="*/ 3428048 h 4314911"/>
              <a:gd name="connsiteX4285" fmla="*/ 455115 w 5740887"/>
              <a:gd name="connsiteY4285" fmla="*/ 3339638 h 4314911"/>
              <a:gd name="connsiteX4286" fmla="*/ 454098 w 5740887"/>
              <a:gd name="connsiteY4286" fmla="*/ 3337478 h 4314911"/>
              <a:gd name="connsiteX4287" fmla="*/ 3103196 w 5740887"/>
              <a:gd name="connsiteY4287" fmla="*/ 3312777 h 4314911"/>
              <a:gd name="connsiteX4288" fmla="*/ 2934087 w 5740887"/>
              <a:gd name="connsiteY4288" fmla="*/ 3360318 h 4314911"/>
              <a:gd name="connsiteX4289" fmla="*/ 2775604 w 5740887"/>
              <a:gd name="connsiteY4289" fmla="*/ 3387013 h 4314911"/>
              <a:gd name="connsiteX4290" fmla="*/ 2733465 w 5740887"/>
              <a:gd name="connsiteY4290" fmla="*/ 3390123 h 4314911"/>
              <a:gd name="connsiteX4291" fmla="*/ 2635085 w 5740887"/>
              <a:gd name="connsiteY4291" fmla="*/ 3390728 h 4314911"/>
              <a:gd name="connsiteX4292" fmla="*/ 2598321 w 5740887"/>
              <a:gd name="connsiteY4292" fmla="*/ 3388119 h 4314911"/>
              <a:gd name="connsiteX4293" fmla="*/ 2537849 w 5740887"/>
              <a:gd name="connsiteY4293" fmla="*/ 3374676 h 4314911"/>
              <a:gd name="connsiteX4294" fmla="*/ 2555435 w 5740887"/>
              <a:gd name="connsiteY4294" fmla="*/ 3377821 h 4314911"/>
              <a:gd name="connsiteX4295" fmla="*/ 2566233 w 5740887"/>
              <a:gd name="connsiteY4295" fmla="*/ 3380919 h 4314911"/>
              <a:gd name="connsiteX4296" fmla="*/ 2578452 w 5740887"/>
              <a:gd name="connsiteY4296" fmla="*/ 3381937 h 4314911"/>
              <a:gd name="connsiteX4297" fmla="*/ 2601354 w 5740887"/>
              <a:gd name="connsiteY4297" fmla="*/ 3386033 h 4314911"/>
              <a:gd name="connsiteX4298" fmla="*/ 2676476 w 5740887"/>
              <a:gd name="connsiteY4298" fmla="*/ 3390109 h 4314911"/>
              <a:gd name="connsiteX4299" fmla="*/ 2849660 w 5740887"/>
              <a:gd name="connsiteY4299" fmla="*/ 3372736 h 4314911"/>
              <a:gd name="connsiteX4300" fmla="*/ 2984576 w 5740887"/>
              <a:gd name="connsiteY4300" fmla="*/ 3345123 h 4314911"/>
              <a:gd name="connsiteX4301" fmla="*/ 3008509 w 5740887"/>
              <a:gd name="connsiteY4301" fmla="*/ 3338597 h 4314911"/>
              <a:gd name="connsiteX4302" fmla="*/ 994724 w 5740887"/>
              <a:gd name="connsiteY4302" fmla="*/ 3312483 h 4314911"/>
              <a:gd name="connsiteX4303" fmla="*/ 1005777 w 5740887"/>
              <a:gd name="connsiteY4303" fmla="*/ 3320139 h 4314911"/>
              <a:gd name="connsiteX4304" fmla="*/ 1023035 w 5740887"/>
              <a:gd name="connsiteY4304" fmla="*/ 3374085 h 4314911"/>
              <a:gd name="connsiteX4305" fmla="*/ 1016599 w 5740887"/>
              <a:gd name="connsiteY4305" fmla="*/ 3388027 h 4314911"/>
              <a:gd name="connsiteX4306" fmla="*/ 977454 w 5740887"/>
              <a:gd name="connsiteY4306" fmla="*/ 3371237 h 4314911"/>
              <a:gd name="connsiteX4307" fmla="*/ 971591 w 5740887"/>
              <a:gd name="connsiteY4307" fmla="*/ 3349903 h 4314911"/>
              <a:gd name="connsiteX4308" fmla="*/ 991220 w 5740887"/>
              <a:gd name="connsiteY4308" fmla="*/ 3320922 h 4314911"/>
              <a:gd name="connsiteX4309" fmla="*/ 2503784 w 5740887"/>
              <a:gd name="connsiteY4309" fmla="*/ 3311960 h 4314911"/>
              <a:gd name="connsiteX4310" fmla="*/ 2518435 w 5740887"/>
              <a:gd name="connsiteY4310" fmla="*/ 3315623 h 4314911"/>
              <a:gd name="connsiteX4311" fmla="*/ 2505375 w 5740887"/>
              <a:gd name="connsiteY4311" fmla="*/ 3312707 h 4314911"/>
              <a:gd name="connsiteX4312" fmla="*/ 2505373 w 5740887"/>
              <a:gd name="connsiteY4312" fmla="*/ 3312706 h 4314911"/>
              <a:gd name="connsiteX4313" fmla="*/ 2554496 w 5740887"/>
              <a:gd name="connsiteY4313" fmla="*/ 3311550 h 4314911"/>
              <a:gd name="connsiteX4314" fmla="*/ 2555805 w 5740887"/>
              <a:gd name="connsiteY4314" fmla="*/ 3311766 h 4314911"/>
              <a:gd name="connsiteX4315" fmla="*/ 2557184 w 5740887"/>
              <a:gd name="connsiteY4315" fmla="*/ 3312349 h 4314911"/>
              <a:gd name="connsiteX4316" fmla="*/ 2556740 w 5740887"/>
              <a:gd name="connsiteY4316" fmla="*/ 3312217 h 4314911"/>
              <a:gd name="connsiteX4317" fmla="*/ 1117484 w 5740887"/>
              <a:gd name="connsiteY4317" fmla="*/ 3311355 h 4314911"/>
              <a:gd name="connsiteX4318" fmla="*/ 1136563 w 5740887"/>
              <a:gd name="connsiteY4318" fmla="*/ 3326885 h 4314911"/>
              <a:gd name="connsiteX4319" fmla="*/ 1136563 w 5740887"/>
              <a:gd name="connsiteY4319" fmla="*/ 3352599 h 4314911"/>
              <a:gd name="connsiteX4320" fmla="*/ 1126876 w 5740887"/>
              <a:gd name="connsiteY4320" fmla="*/ 3341202 h 4314911"/>
              <a:gd name="connsiteX4321" fmla="*/ 1122779 w 5740887"/>
              <a:gd name="connsiteY4321" fmla="*/ 3325167 h 4314911"/>
              <a:gd name="connsiteX4322" fmla="*/ 2764552 w 5740887"/>
              <a:gd name="connsiteY4322" fmla="*/ 3309835 h 4314911"/>
              <a:gd name="connsiteX4323" fmla="*/ 2793583 w 5740887"/>
              <a:gd name="connsiteY4323" fmla="*/ 3311981 h 4314911"/>
              <a:gd name="connsiteX4324" fmla="*/ 2768932 w 5740887"/>
              <a:gd name="connsiteY4324" fmla="*/ 3312484 h 4314911"/>
              <a:gd name="connsiteX4325" fmla="*/ 2743315 w 5740887"/>
              <a:gd name="connsiteY4325" fmla="*/ 3309857 h 4314911"/>
              <a:gd name="connsiteX4326" fmla="*/ 2878766 w 5740887"/>
              <a:gd name="connsiteY4326" fmla="*/ 3309718 h 4314911"/>
              <a:gd name="connsiteX4327" fmla="*/ 2875440 w 5740887"/>
              <a:gd name="connsiteY4327" fmla="*/ 3310100 h 4314911"/>
              <a:gd name="connsiteX4328" fmla="*/ 2873169 w 5740887"/>
              <a:gd name="connsiteY4328" fmla="*/ 3310361 h 4314911"/>
              <a:gd name="connsiteX4329" fmla="*/ 2848123 w 5740887"/>
              <a:gd name="connsiteY4329" fmla="*/ 3310871 h 4314911"/>
              <a:gd name="connsiteX4330" fmla="*/ 2807978 w 5740887"/>
              <a:gd name="connsiteY4330" fmla="*/ 3311688 h 4314911"/>
              <a:gd name="connsiteX4331" fmla="*/ 2854997 w 5740887"/>
              <a:gd name="connsiteY4331" fmla="*/ 3309743 h 4314911"/>
              <a:gd name="connsiteX4332" fmla="*/ 2940503 w 5740887"/>
              <a:gd name="connsiteY4332" fmla="*/ 3308766 h 4314911"/>
              <a:gd name="connsiteX4333" fmla="*/ 2935150 w 5740887"/>
              <a:gd name="connsiteY4333" fmla="*/ 3309739 h 4314911"/>
              <a:gd name="connsiteX4334" fmla="*/ 2929977 w 5740887"/>
              <a:gd name="connsiteY4334" fmla="*/ 3310680 h 4314911"/>
              <a:gd name="connsiteX4335" fmla="*/ 2929969 w 5740887"/>
              <a:gd name="connsiteY4335" fmla="*/ 3310681 h 4314911"/>
              <a:gd name="connsiteX4336" fmla="*/ 2882178 w 5740887"/>
              <a:gd name="connsiteY4336" fmla="*/ 3315436 h 4314911"/>
              <a:gd name="connsiteX4337" fmla="*/ 2443695 w 5740887"/>
              <a:gd name="connsiteY4337" fmla="*/ 3307480 h 4314911"/>
              <a:gd name="connsiteX4338" fmla="*/ 2488051 w 5740887"/>
              <a:gd name="connsiteY4338" fmla="*/ 3325976 h 4314911"/>
              <a:gd name="connsiteX4339" fmla="*/ 2474749 w 5740887"/>
              <a:gd name="connsiteY4339" fmla="*/ 3321907 h 4314911"/>
              <a:gd name="connsiteX4340" fmla="*/ 2445193 w 5740887"/>
              <a:gd name="connsiteY4340" fmla="*/ 3308284 h 4314911"/>
              <a:gd name="connsiteX4341" fmla="*/ 1250558 w 5740887"/>
              <a:gd name="connsiteY4341" fmla="*/ 3307278 h 4314911"/>
              <a:gd name="connsiteX4342" fmla="*/ 1257335 w 5740887"/>
              <a:gd name="connsiteY4342" fmla="*/ 3317214 h 4314911"/>
              <a:gd name="connsiteX4343" fmla="*/ 1258590 w 5740887"/>
              <a:gd name="connsiteY4343" fmla="*/ 3324324 h 4314911"/>
              <a:gd name="connsiteX4344" fmla="*/ 615328 w 5740887"/>
              <a:gd name="connsiteY4344" fmla="*/ 3306631 h 4314911"/>
              <a:gd name="connsiteX4345" fmla="*/ 621769 w 5740887"/>
              <a:gd name="connsiteY4345" fmla="*/ 3312964 h 4314911"/>
              <a:gd name="connsiteX4346" fmla="*/ 622307 w 5740887"/>
              <a:gd name="connsiteY4346" fmla="*/ 3313380 h 4314911"/>
              <a:gd name="connsiteX4347" fmla="*/ 625503 w 5740887"/>
              <a:gd name="connsiteY4347" fmla="*/ 3325467 h 4314911"/>
              <a:gd name="connsiteX4348" fmla="*/ 626340 w 5740887"/>
              <a:gd name="connsiteY4348" fmla="*/ 3328632 h 4314911"/>
              <a:gd name="connsiteX4349" fmla="*/ 2555962 w 5740887"/>
              <a:gd name="connsiteY4349" fmla="*/ 3305650 h 4314911"/>
              <a:gd name="connsiteX4350" fmla="*/ 2560141 w 5740887"/>
              <a:gd name="connsiteY4350" fmla="*/ 3306462 h 4314911"/>
              <a:gd name="connsiteX4351" fmla="*/ 2560347 w 5740887"/>
              <a:gd name="connsiteY4351" fmla="*/ 3306551 h 4314911"/>
              <a:gd name="connsiteX4352" fmla="*/ 2557192 w 5740887"/>
              <a:gd name="connsiteY4352" fmla="*/ 3306069 h 4314911"/>
              <a:gd name="connsiteX4353" fmla="*/ 2556535 w 5740887"/>
              <a:gd name="connsiteY4353" fmla="*/ 3305968 h 4314911"/>
              <a:gd name="connsiteX4354" fmla="*/ 1337480 w 5740887"/>
              <a:gd name="connsiteY4354" fmla="*/ 3305043 h 4314911"/>
              <a:gd name="connsiteX4355" fmla="*/ 1368302 w 5740887"/>
              <a:gd name="connsiteY4355" fmla="*/ 3375310 h 4314911"/>
              <a:gd name="connsiteX4356" fmla="*/ 1377551 w 5740887"/>
              <a:gd name="connsiteY4356" fmla="*/ 3462409 h 4314911"/>
              <a:gd name="connsiteX4357" fmla="*/ 1368354 w 5740887"/>
              <a:gd name="connsiteY4357" fmla="*/ 3431890 h 4314911"/>
              <a:gd name="connsiteX4358" fmla="*/ 1357149 w 5740887"/>
              <a:gd name="connsiteY4358" fmla="*/ 3406641 h 4314911"/>
              <a:gd name="connsiteX4359" fmla="*/ 1344321 w 5740887"/>
              <a:gd name="connsiteY4359" fmla="*/ 3340378 h 4314911"/>
              <a:gd name="connsiteX4360" fmla="*/ 1343777 w 5740887"/>
              <a:gd name="connsiteY4360" fmla="*/ 3334358 h 4314911"/>
              <a:gd name="connsiteX4361" fmla="*/ 1343631 w 5740887"/>
              <a:gd name="connsiteY4361" fmla="*/ 3332749 h 4314911"/>
              <a:gd name="connsiteX4362" fmla="*/ 1341116 w 5740887"/>
              <a:gd name="connsiteY4362" fmla="*/ 3323824 h 4314911"/>
              <a:gd name="connsiteX4363" fmla="*/ 2397840 w 5740887"/>
              <a:gd name="connsiteY4363" fmla="*/ 3304866 h 4314911"/>
              <a:gd name="connsiteX4364" fmla="*/ 2401572 w 5740887"/>
              <a:gd name="connsiteY4364" fmla="*/ 3307258 h 4314911"/>
              <a:gd name="connsiteX4365" fmla="*/ 2424057 w 5740887"/>
              <a:gd name="connsiteY4365" fmla="*/ 3321670 h 4314911"/>
              <a:gd name="connsiteX4366" fmla="*/ 2416818 w 5740887"/>
              <a:gd name="connsiteY4366" fmla="*/ 3318422 h 4314911"/>
              <a:gd name="connsiteX4367" fmla="*/ 2687664 w 5740887"/>
              <a:gd name="connsiteY4367" fmla="*/ 3304151 h 4314911"/>
              <a:gd name="connsiteX4368" fmla="*/ 2693686 w 5740887"/>
              <a:gd name="connsiteY4368" fmla="*/ 3304596 h 4314911"/>
              <a:gd name="connsiteX4369" fmla="*/ 2705874 w 5740887"/>
              <a:gd name="connsiteY4369" fmla="*/ 3306018 h 4314911"/>
              <a:gd name="connsiteX4370" fmla="*/ 3133817 w 5740887"/>
              <a:gd name="connsiteY4370" fmla="*/ 3303508 h 4314911"/>
              <a:gd name="connsiteX4371" fmla="*/ 3131015 w 5740887"/>
              <a:gd name="connsiteY4371" fmla="*/ 3304545 h 4314911"/>
              <a:gd name="connsiteX4372" fmla="*/ 3125855 w 5740887"/>
              <a:gd name="connsiteY4372" fmla="*/ 3306408 h 4314911"/>
              <a:gd name="connsiteX4373" fmla="*/ 3119949 w 5740887"/>
              <a:gd name="connsiteY4373" fmla="*/ 3308068 h 4314911"/>
              <a:gd name="connsiteX4374" fmla="*/ 3121760 w 5740887"/>
              <a:gd name="connsiteY4374" fmla="*/ 3307472 h 4314911"/>
              <a:gd name="connsiteX4375" fmla="*/ 2743583 w 5740887"/>
              <a:gd name="connsiteY4375" fmla="*/ 3302188 h 4314911"/>
              <a:gd name="connsiteX4376" fmla="*/ 2811639 w 5740887"/>
              <a:gd name="connsiteY4376" fmla="*/ 3305395 h 4314911"/>
              <a:gd name="connsiteX4377" fmla="*/ 2803854 w 5740887"/>
              <a:gd name="connsiteY4377" fmla="*/ 3305722 h 4314911"/>
              <a:gd name="connsiteX4378" fmla="*/ 2796213 w 5740887"/>
              <a:gd name="connsiteY4378" fmla="*/ 3306043 h 4314911"/>
              <a:gd name="connsiteX4379" fmla="*/ 3008711 w 5740887"/>
              <a:gd name="connsiteY4379" fmla="*/ 3302030 h 4314911"/>
              <a:gd name="connsiteX4380" fmla="*/ 2969170 w 5740887"/>
              <a:gd name="connsiteY4380" fmla="*/ 3319889 h 4314911"/>
              <a:gd name="connsiteX4381" fmla="*/ 2963797 w 5740887"/>
              <a:gd name="connsiteY4381" fmla="*/ 3320456 h 4314911"/>
              <a:gd name="connsiteX4382" fmla="*/ 2960011 w 5740887"/>
              <a:gd name="connsiteY4382" fmla="*/ 3320855 h 4314911"/>
              <a:gd name="connsiteX4383" fmla="*/ 2992151 w 5740887"/>
              <a:gd name="connsiteY4383" fmla="*/ 3306534 h 4314911"/>
              <a:gd name="connsiteX4384" fmla="*/ 134390 w 5740887"/>
              <a:gd name="connsiteY4384" fmla="*/ 3301925 h 4314911"/>
              <a:gd name="connsiteX4385" fmla="*/ 134149 w 5740887"/>
              <a:gd name="connsiteY4385" fmla="*/ 3316914 h 4314911"/>
              <a:gd name="connsiteX4386" fmla="*/ 133558 w 5740887"/>
              <a:gd name="connsiteY4386" fmla="*/ 3312641 h 4314911"/>
              <a:gd name="connsiteX4387" fmla="*/ 133680 w 5740887"/>
              <a:gd name="connsiteY4387" fmla="*/ 3305151 h 4314911"/>
              <a:gd name="connsiteX4388" fmla="*/ 133773 w 5740887"/>
              <a:gd name="connsiteY4388" fmla="*/ 3304728 h 4314911"/>
              <a:gd name="connsiteX4389" fmla="*/ 134326 w 5740887"/>
              <a:gd name="connsiteY4389" fmla="*/ 3302215 h 4314911"/>
              <a:gd name="connsiteX4390" fmla="*/ 2404473 w 5740887"/>
              <a:gd name="connsiteY4390" fmla="*/ 3301454 h 4314911"/>
              <a:gd name="connsiteX4391" fmla="*/ 2407003 w 5740887"/>
              <a:gd name="connsiteY4391" fmla="*/ 3303080 h 4314911"/>
              <a:gd name="connsiteX4392" fmla="*/ 2406044 w 5740887"/>
              <a:gd name="connsiteY4392" fmla="*/ 3302619 h 4314911"/>
              <a:gd name="connsiteX4393" fmla="*/ 999584 w 5740887"/>
              <a:gd name="connsiteY4393" fmla="*/ 3300780 h 4314911"/>
              <a:gd name="connsiteX4394" fmla="*/ 1000124 w 5740887"/>
              <a:gd name="connsiteY4394" fmla="*/ 3302469 h 4314911"/>
              <a:gd name="connsiteX4395" fmla="*/ 999173 w 5740887"/>
              <a:gd name="connsiteY4395" fmla="*/ 3302045 h 4314911"/>
              <a:gd name="connsiteX4396" fmla="*/ 999076 w 5740887"/>
              <a:gd name="connsiteY4396" fmla="*/ 3302002 h 4314911"/>
              <a:gd name="connsiteX4397" fmla="*/ 1183450 w 5740887"/>
              <a:gd name="connsiteY4397" fmla="*/ 3300743 h 4314911"/>
              <a:gd name="connsiteX4398" fmla="*/ 1221231 w 5740887"/>
              <a:gd name="connsiteY4398" fmla="*/ 3346240 h 4314911"/>
              <a:gd name="connsiteX4399" fmla="*/ 1221499 w 5740887"/>
              <a:gd name="connsiteY4399" fmla="*/ 3346678 h 4314911"/>
              <a:gd name="connsiteX4400" fmla="*/ 1223705 w 5740887"/>
              <a:gd name="connsiteY4400" fmla="*/ 3388043 h 4314911"/>
              <a:gd name="connsiteX4401" fmla="*/ 1223223 w 5740887"/>
              <a:gd name="connsiteY4401" fmla="*/ 3402237 h 4314911"/>
              <a:gd name="connsiteX4402" fmla="*/ 1202688 w 5740887"/>
              <a:gd name="connsiteY4402" fmla="*/ 3380194 h 4314911"/>
              <a:gd name="connsiteX4403" fmla="*/ 1187447 w 5740887"/>
              <a:gd name="connsiteY4403" fmla="*/ 3350262 h 4314911"/>
              <a:gd name="connsiteX4404" fmla="*/ 1187447 w 5740887"/>
              <a:gd name="connsiteY4404" fmla="*/ 3336474 h 4314911"/>
              <a:gd name="connsiteX4405" fmla="*/ 1144427 w 5740887"/>
              <a:gd name="connsiteY4405" fmla="*/ 3300332 h 4314911"/>
              <a:gd name="connsiteX4406" fmla="*/ 1180135 w 5740887"/>
              <a:gd name="connsiteY4406" fmla="*/ 3351366 h 4314911"/>
              <a:gd name="connsiteX4407" fmla="*/ 1179978 w 5740887"/>
              <a:gd name="connsiteY4407" fmla="*/ 3355815 h 4314911"/>
              <a:gd name="connsiteX4408" fmla="*/ 1157090 w 5740887"/>
              <a:gd name="connsiteY4408" fmla="*/ 3331245 h 4314911"/>
              <a:gd name="connsiteX4409" fmla="*/ 1157087 w 5740887"/>
              <a:gd name="connsiteY4409" fmla="*/ 3331241 h 4314911"/>
              <a:gd name="connsiteX4410" fmla="*/ 1144427 w 5740887"/>
              <a:gd name="connsiteY4410" fmla="*/ 3320971 h 4314911"/>
              <a:gd name="connsiteX4411" fmla="*/ 1677108 w 5740887"/>
              <a:gd name="connsiteY4411" fmla="*/ 3300276 h 4314911"/>
              <a:gd name="connsiteX4412" fmla="*/ 1693965 w 5740887"/>
              <a:gd name="connsiteY4412" fmla="*/ 3382031 h 4314911"/>
              <a:gd name="connsiteX4413" fmla="*/ 1693968 w 5740887"/>
              <a:gd name="connsiteY4413" fmla="*/ 3382087 h 4314911"/>
              <a:gd name="connsiteX4414" fmla="*/ 1693826 w 5740887"/>
              <a:gd name="connsiteY4414" fmla="*/ 3463212 h 4314911"/>
              <a:gd name="connsiteX4415" fmla="*/ 1694311 w 5740887"/>
              <a:gd name="connsiteY4415" fmla="*/ 3473599 h 4314911"/>
              <a:gd name="connsiteX4416" fmla="*/ 1693826 w 5740887"/>
              <a:gd name="connsiteY4416" fmla="*/ 3463219 h 4314911"/>
              <a:gd name="connsiteX4417" fmla="*/ 1693826 w 5740887"/>
              <a:gd name="connsiteY4417" fmla="*/ 3463212 h 4314911"/>
              <a:gd name="connsiteX4418" fmla="*/ 1690271 w 5740887"/>
              <a:gd name="connsiteY4418" fmla="*/ 3387162 h 4314911"/>
              <a:gd name="connsiteX4419" fmla="*/ 1685232 w 5740887"/>
              <a:gd name="connsiteY4419" fmla="*/ 3353904 h 4314911"/>
              <a:gd name="connsiteX4420" fmla="*/ 2915911 w 5740887"/>
              <a:gd name="connsiteY4420" fmla="*/ 3300069 h 4314911"/>
              <a:gd name="connsiteX4421" fmla="*/ 2905090 w 5740887"/>
              <a:gd name="connsiteY4421" fmla="*/ 3301467 h 4314911"/>
              <a:gd name="connsiteX4422" fmla="*/ 2866599 w 5740887"/>
              <a:gd name="connsiteY4422" fmla="*/ 3303085 h 4314911"/>
              <a:gd name="connsiteX4423" fmla="*/ 2489889 w 5740887"/>
              <a:gd name="connsiteY4423" fmla="*/ 3299311 h 4314911"/>
              <a:gd name="connsiteX4424" fmla="*/ 2501814 w 5740887"/>
              <a:gd name="connsiteY4424" fmla="*/ 3302820 h 4314911"/>
              <a:gd name="connsiteX4425" fmla="*/ 2504125 w 5740887"/>
              <a:gd name="connsiteY4425" fmla="*/ 3304053 h 4314911"/>
              <a:gd name="connsiteX4426" fmla="*/ 2508176 w 5740887"/>
              <a:gd name="connsiteY4426" fmla="*/ 3305734 h 4314911"/>
              <a:gd name="connsiteX4427" fmla="*/ 2498702 w 5740887"/>
              <a:gd name="connsiteY4427" fmla="*/ 3303348 h 4314911"/>
              <a:gd name="connsiteX4428" fmla="*/ 2497196 w 5740887"/>
              <a:gd name="connsiteY4428" fmla="*/ 3302968 h 4314911"/>
              <a:gd name="connsiteX4429" fmla="*/ 314329 w 5740887"/>
              <a:gd name="connsiteY4429" fmla="*/ 3298249 h 4314911"/>
              <a:gd name="connsiteX4430" fmla="*/ 350672 w 5740887"/>
              <a:gd name="connsiteY4430" fmla="*/ 3379484 h 4314911"/>
              <a:gd name="connsiteX4431" fmla="*/ 367648 w 5740887"/>
              <a:gd name="connsiteY4431" fmla="*/ 3407451 h 4314911"/>
              <a:gd name="connsiteX4432" fmla="*/ 395293 w 5740887"/>
              <a:gd name="connsiteY4432" fmla="*/ 3513518 h 4314911"/>
              <a:gd name="connsiteX4433" fmla="*/ 413848 w 5740887"/>
              <a:gd name="connsiteY4433" fmla="*/ 3570218 h 4314911"/>
              <a:gd name="connsiteX4434" fmla="*/ 401697 w 5740887"/>
              <a:gd name="connsiteY4434" fmla="*/ 3554923 h 4314911"/>
              <a:gd name="connsiteX4435" fmla="*/ 388331 w 5740887"/>
              <a:gd name="connsiteY4435" fmla="*/ 3538097 h 4314911"/>
              <a:gd name="connsiteX4436" fmla="*/ 380477 w 5740887"/>
              <a:gd name="connsiteY4436" fmla="*/ 3524905 h 4314911"/>
              <a:gd name="connsiteX4437" fmla="*/ 357040 w 5740887"/>
              <a:gd name="connsiteY4437" fmla="*/ 3450872 h 4314911"/>
              <a:gd name="connsiteX4438" fmla="*/ 346999 w 5740887"/>
              <a:gd name="connsiteY4438" fmla="*/ 3418371 h 4314911"/>
              <a:gd name="connsiteX4439" fmla="*/ 324319 w 5740887"/>
              <a:gd name="connsiteY4439" fmla="*/ 3342803 h 4314911"/>
              <a:gd name="connsiteX4440" fmla="*/ 317449 w 5740887"/>
              <a:gd name="connsiteY4440" fmla="*/ 3318983 h 4314911"/>
              <a:gd name="connsiteX4441" fmla="*/ 314371 w 5740887"/>
              <a:gd name="connsiteY4441" fmla="*/ 3298820 h 4314911"/>
              <a:gd name="connsiteX4442" fmla="*/ 2785338 w 5740887"/>
              <a:gd name="connsiteY4442" fmla="*/ 3297893 h 4314911"/>
              <a:gd name="connsiteX4443" fmla="*/ 2832695 w 5740887"/>
              <a:gd name="connsiteY4443" fmla="*/ 3298924 h 4314911"/>
              <a:gd name="connsiteX4444" fmla="*/ 2821945 w 5740887"/>
              <a:gd name="connsiteY4444" fmla="*/ 3299589 h 4314911"/>
              <a:gd name="connsiteX4445" fmla="*/ 2450904 w 5740887"/>
              <a:gd name="connsiteY4445" fmla="*/ 3296697 h 4314911"/>
              <a:gd name="connsiteX4446" fmla="*/ 2456408 w 5740887"/>
              <a:gd name="connsiteY4446" fmla="*/ 3299026 h 4314911"/>
              <a:gd name="connsiteX4447" fmla="*/ 2453096 w 5740887"/>
              <a:gd name="connsiteY4447" fmla="*/ 3297808 h 4314911"/>
              <a:gd name="connsiteX4448" fmla="*/ 3844248 w 5740887"/>
              <a:gd name="connsiteY4448" fmla="*/ 3295776 h 4314911"/>
              <a:gd name="connsiteX4449" fmla="*/ 3828964 w 5740887"/>
              <a:gd name="connsiteY4449" fmla="*/ 3311314 h 4314911"/>
              <a:gd name="connsiteX4450" fmla="*/ 3812180 w 5740887"/>
              <a:gd name="connsiteY4450" fmla="*/ 3328377 h 4314911"/>
              <a:gd name="connsiteX4451" fmla="*/ 3769305 w 5740887"/>
              <a:gd name="connsiteY4451" fmla="*/ 3362037 h 4314911"/>
              <a:gd name="connsiteX4452" fmla="*/ 3761981 w 5740887"/>
              <a:gd name="connsiteY4452" fmla="*/ 3365933 h 4314911"/>
              <a:gd name="connsiteX4453" fmla="*/ 956666 w 5740887"/>
              <a:gd name="connsiteY4453" fmla="*/ 3295593 h 4314911"/>
              <a:gd name="connsiteX4454" fmla="*/ 985458 w 5740887"/>
              <a:gd name="connsiteY4454" fmla="*/ 3306295 h 4314911"/>
              <a:gd name="connsiteX4455" fmla="*/ 967671 w 5740887"/>
              <a:gd name="connsiteY4455" fmla="*/ 3335637 h 4314911"/>
              <a:gd name="connsiteX4456" fmla="*/ 1664147 w 5740887"/>
              <a:gd name="connsiteY4456" fmla="*/ 3293929 h 4314911"/>
              <a:gd name="connsiteX4457" fmla="*/ 1670315 w 5740887"/>
              <a:gd name="connsiteY4457" fmla="*/ 3334915 h 4314911"/>
              <a:gd name="connsiteX4458" fmla="*/ 1681004 w 5740887"/>
              <a:gd name="connsiteY4458" fmla="*/ 3387011 h 4314911"/>
              <a:gd name="connsiteX4459" fmla="*/ 1681009 w 5740887"/>
              <a:gd name="connsiteY4459" fmla="*/ 3387043 h 4314911"/>
              <a:gd name="connsiteX4460" fmla="*/ 1681010 w 5740887"/>
              <a:gd name="connsiteY4460" fmla="*/ 3387062 h 4314911"/>
              <a:gd name="connsiteX4461" fmla="*/ 1680760 w 5740887"/>
              <a:gd name="connsiteY4461" fmla="*/ 3435228 h 4314911"/>
              <a:gd name="connsiteX4462" fmla="*/ 1678823 w 5740887"/>
              <a:gd name="connsiteY4462" fmla="*/ 3391466 h 4314911"/>
              <a:gd name="connsiteX4463" fmla="*/ 1678823 w 5740887"/>
              <a:gd name="connsiteY4463" fmla="*/ 3391465 h 4314911"/>
              <a:gd name="connsiteX4464" fmla="*/ 1678823 w 5740887"/>
              <a:gd name="connsiteY4464" fmla="*/ 3391464 h 4314911"/>
              <a:gd name="connsiteX4465" fmla="*/ 1676931 w 5740887"/>
              <a:gd name="connsiteY4465" fmla="*/ 3378890 h 4314911"/>
              <a:gd name="connsiteX4466" fmla="*/ 1670315 w 5740887"/>
              <a:gd name="connsiteY4466" fmla="*/ 3334915 h 4314911"/>
              <a:gd name="connsiteX4467" fmla="*/ 1670313 w 5740887"/>
              <a:gd name="connsiteY4467" fmla="*/ 3334908 h 4314911"/>
              <a:gd name="connsiteX4468" fmla="*/ 2598943 w 5740887"/>
              <a:gd name="connsiteY4468" fmla="*/ 3293227 h 4314911"/>
              <a:gd name="connsiteX4469" fmla="*/ 2642659 w 5740887"/>
              <a:gd name="connsiteY4469" fmla="*/ 3304407 h 4314911"/>
              <a:gd name="connsiteX4470" fmla="*/ 2650638 w 5740887"/>
              <a:gd name="connsiteY4470" fmla="*/ 3305408 h 4314911"/>
              <a:gd name="connsiteX4471" fmla="*/ 2656748 w 5740887"/>
              <a:gd name="connsiteY4471" fmla="*/ 3307053 h 4314911"/>
              <a:gd name="connsiteX4472" fmla="*/ 2696108 w 5740887"/>
              <a:gd name="connsiteY4472" fmla="*/ 3311107 h 4314911"/>
              <a:gd name="connsiteX4473" fmla="*/ 2747676 w 5740887"/>
              <a:gd name="connsiteY4473" fmla="*/ 3317572 h 4314911"/>
              <a:gd name="connsiteX4474" fmla="*/ 2759312 w 5740887"/>
              <a:gd name="connsiteY4474" fmla="*/ 3317617 h 4314911"/>
              <a:gd name="connsiteX4475" fmla="*/ 2768272 w 5740887"/>
              <a:gd name="connsiteY4475" fmla="*/ 3318540 h 4314911"/>
              <a:gd name="connsiteX4476" fmla="*/ 2805552 w 5740887"/>
              <a:gd name="connsiteY4476" fmla="*/ 3317797 h 4314911"/>
              <a:gd name="connsiteX4477" fmla="*/ 2848011 w 5740887"/>
              <a:gd name="connsiteY4477" fmla="*/ 3317963 h 4314911"/>
              <a:gd name="connsiteX4478" fmla="*/ 2860234 w 5740887"/>
              <a:gd name="connsiteY4478" fmla="*/ 3316708 h 4314911"/>
              <a:gd name="connsiteX4479" fmla="*/ 2871686 w 5740887"/>
              <a:gd name="connsiteY4479" fmla="*/ 3316480 h 4314911"/>
              <a:gd name="connsiteX4480" fmla="*/ 2852989 w 5740887"/>
              <a:gd name="connsiteY4480" fmla="*/ 3318340 h 4314911"/>
              <a:gd name="connsiteX4481" fmla="*/ 2828141 w 5740887"/>
              <a:gd name="connsiteY4481" fmla="*/ 3319313 h 4314911"/>
              <a:gd name="connsiteX4482" fmla="*/ 2761782 w 5740887"/>
              <a:gd name="connsiteY4482" fmla="*/ 3319114 h 4314911"/>
              <a:gd name="connsiteX4483" fmla="*/ 2733562 w 5740887"/>
              <a:gd name="connsiteY4483" fmla="*/ 3317779 h 4314911"/>
              <a:gd name="connsiteX4484" fmla="*/ 2636347 w 5740887"/>
              <a:gd name="connsiteY4484" fmla="*/ 3304740 h 4314911"/>
              <a:gd name="connsiteX4485" fmla="*/ 2621232 w 5740887"/>
              <a:gd name="connsiteY4485" fmla="*/ 3300087 h 4314911"/>
              <a:gd name="connsiteX4486" fmla="*/ 2627539 w 5740887"/>
              <a:gd name="connsiteY4486" fmla="*/ 3292866 h 4314911"/>
              <a:gd name="connsiteX4487" fmla="*/ 2666336 w 5740887"/>
              <a:gd name="connsiteY4487" fmla="*/ 3301406 h 4314911"/>
              <a:gd name="connsiteX4488" fmla="*/ 2676111 w 5740887"/>
              <a:gd name="connsiteY4488" fmla="*/ 3302546 h 4314911"/>
              <a:gd name="connsiteX4489" fmla="*/ 2679327 w 5740887"/>
              <a:gd name="connsiteY4489" fmla="*/ 3303296 h 4314911"/>
              <a:gd name="connsiteX4490" fmla="*/ 2658313 w 5740887"/>
              <a:gd name="connsiteY4490" fmla="*/ 3301142 h 4314911"/>
              <a:gd name="connsiteX4491" fmla="*/ 3044757 w 5740887"/>
              <a:gd name="connsiteY4491" fmla="*/ 3292805 h 4314911"/>
              <a:gd name="connsiteX4492" fmla="*/ 3034777 w 5740887"/>
              <a:gd name="connsiteY4492" fmla="*/ 3297197 h 4314911"/>
              <a:gd name="connsiteX4493" fmla="*/ 3035434 w 5740887"/>
              <a:gd name="connsiteY4493" fmla="*/ 3296879 h 4314911"/>
              <a:gd name="connsiteX4494" fmla="*/ 3042788 w 5740887"/>
              <a:gd name="connsiteY4494" fmla="*/ 3293325 h 4314911"/>
              <a:gd name="connsiteX4495" fmla="*/ 370225 w 5740887"/>
              <a:gd name="connsiteY4495" fmla="*/ 3292347 h 4314911"/>
              <a:gd name="connsiteX4496" fmla="*/ 373272 w 5740887"/>
              <a:gd name="connsiteY4496" fmla="*/ 3299043 h 4314911"/>
              <a:gd name="connsiteX4497" fmla="*/ 380685 w 5740887"/>
              <a:gd name="connsiteY4497" fmla="*/ 3315332 h 4314911"/>
              <a:gd name="connsiteX4498" fmla="*/ 402389 w 5740887"/>
              <a:gd name="connsiteY4498" fmla="*/ 3351225 h 4314911"/>
              <a:gd name="connsiteX4499" fmla="*/ 405987 w 5740887"/>
              <a:gd name="connsiteY4499" fmla="*/ 3370177 h 4314911"/>
              <a:gd name="connsiteX4500" fmla="*/ 412714 w 5740887"/>
              <a:gd name="connsiteY4500" fmla="*/ 3405605 h 4314911"/>
              <a:gd name="connsiteX4501" fmla="*/ 412714 w 5740887"/>
              <a:gd name="connsiteY4501" fmla="*/ 3405609 h 4314911"/>
              <a:gd name="connsiteX4502" fmla="*/ 412715 w 5740887"/>
              <a:gd name="connsiteY4502" fmla="*/ 3405612 h 4314911"/>
              <a:gd name="connsiteX4503" fmla="*/ 415911 w 5740887"/>
              <a:gd name="connsiteY4503" fmla="*/ 3417384 h 4314911"/>
              <a:gd name="connsiteX4504" fmla="*/ 416643 w 5740887"/>
              <a:gd name="connsiteY4504" fmla="*/ 3420079 h 4314911"/>
              <a:gd name="connsiteX4505" fmla="*/ 414125 w 5740887"/>
              <a:gd name="connsiteY4505" fmla="*/ 3412813 h 4314911"/>
              <a:gd name="connsiteX4506" fmla="*/ 412219 w 5740887"/>
              <a:gd name="connsiteY4506" fmla="*/ 3407312 h 4314911"/>
              <a:gd name="connsiteX4507" fmla="*/ 382356 w 5740887"/>
              <a:gd name="connsiteY4507" fmla="*/ 3325558 h 4314911"/>
              <a:gd name="connsiteX4508" fmla="*/ 2859188 w 5740887"/>
              <a:gd name="connsiteY4508" fmla="*/ 3291798 h 4314911"/>
              <a:gd name="connsiteX4509" fmla="*/ 2850732 w 5740887"/>
              <a:gd name="connsiteY4509" fmla="*/ 3292480 h 4314911"/>
              <a:gd name="connsiteX4510" fmla="*/ 2846970 w 5740887"/>
              <a:gd name="connsiteY4510" fmla="*/ 3292784 h 4314911"/>
              <a:gd name="connsiteX4511" fmla="*/ 2804391 w 5740887"/>
              <a:gd name="connsiteY4511" fmla="*/ 3291900 h 4314911"/>
              <a:gd name="connsiteX4512" fmla="*/ 2942521 w 5740887"/>
              <a:gd name="connsiteY4512" fmla="*/ 3291560 h 4314911"/>
              <a:gd name="connsiteX4513" fmla="*/ 2935407 w 5740887"/>
              <a:gd name="connsiteY4513" fmla="*/ 3292573 h 4314911"/>
              <a:gd name="connsiteX4514" fmla="*/ 2910715 w 5740887"/>
              <a:gd name="connsiteY4514" fmla="*/ 3294100 h 4314911"/>
              <a:gd name="connsiteX4515" fmla="*/ 2491143 w 5740887"/>
              <a:gd name="connsiteY4515" fmla="*/ 3291227 h 4314911"/>
              <a:gd name="connsiteX4516" fmla="*/ 2520586 w 5740887"/>
              <a:gd name="connsiteY4516" fmla="*/ 3301327 h 4314911"/>
              <a:gd name="connsiteX4517" fmla="*/ 2521088 w 5740887"/>
              <a:gd name="connsiteY4517" fmla="*/ 3301619 h 4314911"/>
              <a:gd name="connsiteX4518" fmla="*/ 2520585 w 5740887"/>
              <a:gd name="connsiteY4518" fmla="*/ 3301470 h 4314911"/>
              <a:gd name="connsiteX4519" fmla="*/ 2499864 w 5740887"/>
              <a:gd name="connsiteY4519" fmla="*/ 3295311 h 4314911"/>
              <a:gd name="connsiteX4520" fmla="*/ 2492538 w 5740887"/>
              <a:gd name="connsiteY4520" fmla="*/ 3292029 h 4314911"/>
              <a:gd name="connsiteX4521" fmla="*/ 716835 w 5740887"/>
              <a:gd name="connsiteY4521" fmla="*/ 3289350 h 4314911"/>
              <a:gd name="connsiteX4522" fmla="*/ 738919 w 5740887"/>
              <a:gd name="connsiteY4522" fmla="*/ 3303430 h 4314911"/>
              <a:gd name="connsiteX4523" fmla="*/ 757534 w 5740887"/>
              <a:gd name="connsiteY4523" fmla="*/ 3311587 h 4314911"/>
              <a:gd name="connsiteX4524" fmla="*/ 770461 w 5740887"/>
              <a:gd name="connsiteY4524" fmla="*/ 3335802 h 4314911"/>
              <a:gd name="connsiteX4525" fmla="*/ 774754 w 5740887"/>
              <a:gd name="connsiteY4525" fmla="*/ 3349158 h 4314911"/>
              <a:gd name="connsiteX4526" fmla="*/ 774758 w 5740887"/>
              <a:gd name="connsiteY4526" fmla="*/ 3349170 h 4314911"/>
              <a:gd name="connsiteX4527" fmla="*/ 789916 w 5740887"/>
              <a:gd name="connsiteY4527" fmla="*/ 3401738 h 4314911"/>
              <a:gd name="connsiteX4528" fmla="*/ 788890 w 5740887"/>
              <a:gd name="connsiteY4528" fmla="*/ 3401366 h 4314911"/>
              <a:gd name="connsiteX4529" fmla="*/ 766580 w 5740887"/>
              <a:gd name="connsiteY4529" fmla="*/ 3393279 h 4314911"/>
              <a:gd name="connsiteX4530" fmla="*/ 766451 w 5740887"/>
              <a:gd name="connsiteY4530" fmla="*/ 3392981 h 4314911"/>
              <a:gd name="connsiteX4531" fmla="*/ 763979 w 5740887"/>
              <a:gd name="connsiteY4531" fmla="*/ 3386277 h 4314911"/>
              <a:gd name="connsiteX4532" fmla="*/ 756628 w 5740887"/>
              <a:gd name="connsiteY4532" fmla="*/ 3370321 h 4314911"/>
              <a:gd name="connsiteX4533" fmla="*/ 742910 w 5740887"/>
              <a:gd name="connsiteY4533" fmla="*/ 3338680 h 4314911"/>
              <a:gd name="connsiteX4534" fmla="*/ 738102 w 5740887"/>
              <a:gd name="connsiteY4534" fmla="*/ 3330112 h 4314911"/>
              <a:gd name="connsiteX4535" fmla="*/ 729848 w 5740887"/>
              <a:gd name="connsiteY4535" fmla="*/ 3312196 h 4314911"/>
              <a:gd name="connsiteX4536" fmla="*/ 2674533 w 5740887"/>
              <a:gd name="connsiteY4536" fmla="*/ 3288324 h 4314911"/>
              <a:gd name="connsiteX4537" fmla="*/ 2711034 w 5740887"/>
              <a:gd name="connsiteY4537" fmla="*/ 3294453 h 4314911"/>
              <a:gd name="connsiteX4538" fmla="*/ 2703614 w 5740887"/>
              <a:gd name="connsiteY4538" fmla="*/ 3294109 h 4314911"/>
              <a:gd name="connsiteX4539" fmla="*/ 2636039 w 5740887"/>
              <a:gd name="connsiteY4539" fmla="*/ 3287028 h 4314911"/>
              <a:gd name="connsiteX4540" fmla="*/ 2693590 w 5740887"/>
              <a:gd name="connsiteY4540" fmla="*/ 3298526 h 4314911"/>
              <a:gd name="connsiteX4541" fmla="*/ 2681710 w 5740887"/>
              <a:gd name="connsiteY4541" fmla="*/ 3297655 h 4314911"/>
              <a:gd name="connsiteX4542" fmla="*/ 2652129 w 5740887"/>
              <a:gd name="connsiteY4542" fmla="*/ 3290772 h 4314911"/>
              <a:gd name="connsiteX4543" fmla="*/ 2359065 w 5740887"/>
              <a:gd name="connsiteY4543" fmla="*/ 3286896 h 4314911"/>
              <a:gd name="connsiteX4544" fmla="*/ 2362688 w 5740887"/>
              <a:gd name="connsiteY4544" fmla="*/ 3289507 h 4314911"/>
              <a:gd name="connsiteX4545" fmla="*/ 2408773 w 5740887"/>
              <a:gd name="connsiteY4545" fmla="*/ 3322723 h 4314911"/>
              <a:gd name="connsiteX4546" fmla="*/ 2390595 w 5740887"/>
              <a:gd name="connsiteY4546" fmla="*/ 3313316 h 4314911"/>
              <a:gd name="connsiteX4547" fmla="*/ 932080 w 5740887"/>
              <a:gd name="connsiteY4547" fmla="*/ 3286454 h 4314911"/>
              <a:gd name="connsiteX4548" fmla="*/ 948127 w 5740887"/>
              <a:gd name="connsiteY4548" fmla="*/ 3292419 h 4314911"/>
              <a:gd name="connsiteX4549" fmla="*/ 962343 w 5740887"/>
              <a:gd name="connsiteY4549" fmla="*/ 3344423 h 4314911"/>
              <a:gd name="connsiteX4550" fmla="*/ 955084 w 5740887"/>
              <a:gd name="connsiteY4550" fmla="*/ 3356397 h 4314911"/>
              <a:gd name="connsiteX4551" fmla="*/ 941101 w 5740887"/>
              <a:gd name="connsiteY4551" fmla="*/ 3346985 h 4314911"/>
              <a:gd name="connsiteX4552" fmla="*/ 922328 w 5740887"/>
              <a:gd name="connsiteY4552" fmla="*/ 3297229 h 4314911"/>
              <a:gd name="connsiteX4553" fmla="*/ 926594 w 5740887"/>
              <a:gd name="connsiteY4553" fmla="*/ 3293682 h 4314911"/>
              <a:gd name="connsiteX4554" fmla="*/ 926595 w 5740887"/>
              <a:gd name="connsiteY4554" fmla="*/ 3293682 h 4314911"/>
              <a:gd name="connsiteX4555" fmla="*/ 926595 w 5740887"/>
              <a:gd name="connsiteY4555" fmla="*/ 3293681 h 4314911"/>
              <a:gd name="connsiteX4556" fmla="*/ 1685626 w 5740887"/>
              <a:gd name="connsiteY4556" fmla="*/ 3285977 h 4314911"/>
              <a:gd name="connsiteX4557" fmla="*/ 1704524 w 5740887"/>
              <a:gd name="connsiteY4557" fmla="*/ 3377665 h 4314911"/>
              <a:gd name="connsiteX4558" fmla="*/ 1704655 w 5740887"/>
              <a:gd name="connsiteY4558" fmla="*/ 3470793 h 4314911"/>
              <a:gd name="connsiteX4559" fmla="*/ 1700312 w 5740887"/>
              <a:gd name="connsiteY4559" fmla="*/ 3382928 h 4314911"/>
              <a:gd name="connsiteX4560" fmla="*/ 1700232 w 5740887"/>
              <a:gd name="connsiteY4560" fmla="*/ 3381317 h 4314911"/>
              <a:gd name="connsiteX4561" fmla="*/ 1696526 w 5740887"/>
              <a:gd name="connsiteY4561" fmla="*/ 3357124 h 4314911"/>
              <a:gd name="connsiteX4562" fmla="*/ 2688435 w 5740887"/>
              <a:gd name="connsiteY4562" fmla="*/ 3284176 h 4314911"/>
              <a:gd name="connsiteX4563" fmla="*/ 2733768 w 5740887"/>
              <a:gd name="connsiteY4563" fmla="*/ 3290433 h 4314911"/>
              <a:gd name="connsiteX4564" fmla="*/ 2725306 w 5740887"/>
              <a:gd name="connsiteY4564" fmla="*/ 3290257 h 4314911"/>
              <a:gd name="connsiteX4565" fmla="*/ 2724784 w 5740887"/>
              <a:gd name="connsiteY4565" fmla="*/ 3290246 h 4314911"/>
              <a:gd name="connsiteX4566" fmla="*/ 2716259 w 5740887"/>
              <a:gd name="connsiteY4566" fmla="*/ 3288823 h 4314911"/>
              <a:gd name="connsiteX4567" fmla="*/ 3830989 w 5740887"/>
              <a:gd name="connsiteY4567" fmla="*/ 3283592 h 4314911"/>
              <a:gd name="connsiteX4568" fmla="*/ 3830716 w 5740887"/>
              <a:gd name="connsiteY4568" fmla="*/ 3283938 h 4314911"/>
              <a:gd name="connsiteX4569" fmla="*/ 3830440 w 5740887"/>
              <a:gd name="connsiteY4569" fmla="*/ 3284214 h 4314911"/>
              <a:gd name="connsiteX4570" fmla="*/ 1363646 w 5740887"/>
              <a:gd name="connsiteY4570" fmla="*/ 3283470 h 4314911"/>
              <a:gd name="connsiteX4571" fmla="*/ 1388466 w 5740887"/>
              <a:gd name="connsiteY4571" fmla="*/ 3342084 h 4314911"/>
              <a:gd name="connsiteX4572" fmla="*/ 1388484 w 5740887"/>
              <a:gd name="connsiteY4572" fmla="*/ 3342127 h 4314911"/>
              <a:gd name="connsiteX4573" fmla="*/ 1420907 w 5740887"/>
              <a:gd name="connsiteY4573" fmla="*/ 3458727 h 4314911"/>
              <a:gd name="connsiteX4574" fmla="*/ 1433475 w 5740887"/>
              <a:gd name="connsiteY4574" fmla="*/ 3538031 h 4314911"/>
              <a:gd name="connsiteX4575" fmla="*/ 1436200 w 5740887"/>
              <a:gd name="connsiteY4575" fmla="*/ 3555223 h 4314911"/>
              <a:gd name="connsiteX4576" fmla="*/ 1439179 w 5740887"/>
              <a:gd name="connsiteY4576" fmla="*/ 3574018 h 4314911"/>
              <a:gd name="connsiteX4577" fmla="*/ 1440739 w 5740887"/>
              <a:gd name="connsiteY4577" fmla="*/ 3613277 h 4314911"/>
              <a:gd name="connsiteX4578" fmla="*/ 1441661 w 5740887"/>
              <a:gd name="connsiteY4578" fmla="*/ 3636467 h 4314911"/>
              <a:gd name="connsiteX4579" fmla="*/ 1442319 w 5740887"/>
              <a:gd name="connsiteY4579" fmla="*/ 3653016 h 4314911"/>
              <a:gd name="connsiteX4580" fmla="*/ 1437100 w 5740887"/>
              <a:gd name="connsiteY4580" fmla="*/ 3694212 h 4314911"/>
              <a:gd name="connsiteX4581" fmla="*/ 1432896 w 5740887"/>
              <a:gd name="connsiteY4581" fmla="*/ 3598990 h 4314911"/>
              <a:gd name="connsiteX4582" fmla="*/ 1428871 w 5740887"/>
              <a:gd name="connsiteY4582" fmla="*/ 3575140 h 4314911"/>
              <a:gd name="connsiteX4583" fmla="*/ 1426805 w 5740887"/>
              <a:gd name="connsiteY4583" fmla="*/ 3562893 h 4314911"/>
              <a:gd name="connsiteX4584" fmla="*/ 1425436 w 5740887"/>
              <a:gd name="connsiteY4584" fmla="*/ 3544640 h 4314911"/>
              <a:gd name="connsiteX4585" fmla="*/ 1420746 w 5740887"/>
              <a:gd name="connsiteY4585" fmla="*/ 3526983 h 4314911"/>
              <a:gd name="connsiteX4586" fmla="*/ 1414641 w 5740887"/>
              <a:gd name="connsiteY4586" fmla="*/ 3490802 h 4314911"/>
              <a:gd name="connsiteX4587" fmla="*/ 1394379 w 5740887"/>
              <a:gd name="connsiteY4587" fmla="*/ 3423002 h 4314911"/>
              <a:gd name="connsiteX4588" fmla="*/ 1387799 w 5740887"/>
              <a:gd name="connsiteY4588" fmla="*/ 3372438 h 4314911"/>
              <a:gd name="connsiteX4589" fmla="*/ 1387798 w 5740887"/>
              <a:gd name="connsiteY4589" fmla="*/ 3372429 h 4314911"/>
              <a:gd name="connsiteX4590" fmla="*/ 1373265 w 5740887"/>
              <a:gd name="connsiteY4590" fmla="*/ 3318902 h 4314911"/>
              <a:gd name="connsiteX4591" fmla="*/ 2891400 w 5740887"/>
              <a:gd name="connsiteY4591" fmla="*/ 3283453 h 4314911"/>
              <a:gd name="connsiteX4592" fmla="*/ 2872490 w 5740887"/>
              <a:gd name="connsiteY4592" fmla="*/ 3285303 h 4314911"/>
              <a:gd name="connsiteX4593" fmla="*/ 2830880 w 5740887"/>
              <a:gd name="connsiteY4593" fmla="*/ 3285410 h 4314911"/>
              <a:gd name="connsiteX4594" fmla="*/ 2807304 w 5740887"/>
              <a:gd name="connsiteY4594" fmla="*/ 3285471 h 4314911"/>
              <a:gd name="connsiteX4595" fmla="*/ 916038 w 5740887"/>
              <a:gd name="connsiteY4595" fmla="*/ 3283448 h 4314911"/>
              <a:gd name="connsiteX4596" fmla="*/ 921310 w 5740887"/>
              <a:gd name="connsiteY4596" fmla="*/ 3284322 h 4314911"/>
              <a:gd name="connsiteX4597" fmla="*/ 920877 w 5740887"/>
              <a:gd name="connsiteY4597" fmla="*/ 3284775 h 4314911"/>
              <a:gd name="connsiteX4598" fmla="*/ 918099 w 5740887"/>
              <a:gd name="connsiteY4598" fmla="*/ 3287675 h 4314911"/>
              <a:gd name="connsiteX4599" fmla="*/ 917797 w 5740887"/>
              <a:gd name="connsiteY4599" fmla="*/ 3287990 h 4314911"/>
              <a:gd name="connsiteX4600" fmla="*/ 916878 w 5740887"/>
              <a:gd name="connsiteY4600" fmla="*/ 3285617 h 4314911"/>
              <a:gd name="connsiteX4601" fmla="*/ 667867 w 5740887"/>
              <a:gd name="connsiteY4601" fmla="*/ 3282199 h 4314911"/>
              <a:gd name="connsiteX4602" fmla="*/ 683071 w 5740887"/>
              <a:gd name="connsiteY4602" fmla="*/ 3308897 h 4314911"/>
              <a:gd name="connsiteX4603" fmla="*/ 709901 w 5740887"/>
              <a:gd name="connsiteY4603" fmla="*/ 3364354 h 4314911"/>
              <a:gd name="connsiteX4604" fmla="*/ 710621 w 5740887"/>
              <a:gd name="connsiteY4604" fmla="*/ 3365922 h 4314911"/>
              <a:gd name="connsiteX4605" fmla="*/ 699933 w 5740887"/>
              <a:gd name="connsiteY4605" fmla="*/ 3360042 h 4314911"/>
              <a:gd name="connsiteX4606" fmla="*/ 689917 w 5740887"/>
              <a:gd name="connsiteY4606" fmla="*/ 3354532 h 4314911"/>
              <a:gd name="connsiteX4607" fmla="*/ 688521 w 5740887"/>
              <a:gd name="connsiteY4607" fmla="*/ 3353493 h 4314911"/>
              <a:gd name="connsiteX4608" fmla="*/ 688342 w 5740887"/>
              <a:gd name="connsiteY4608" fmla="*/ 3353360 h 4314911"/>
              <a:gd name="connsiteX4609" fmla="*/ 687975 w 5740887"/>
              <a:gd name="connsiteY4609" fmla="*/ 3352168 h 4314911"/>
              <a:gd name="connsiteX4610" fmla="*/ 685628 w 5740887"/>
              <a:gd name="connsiteY4610" fmla="*/ 3344539 h 4314911"/>
              <a:gd name="connsiteX4611" fmla="*/ 671891 w 5740887"/>
              <a:gd name="connsiteY4611" fmla="*/ 3296348 h 4314911"/>
              <a:gd name="connsiteX4612" fmla="*/ 2974187 w 5740887"/>
              <a:gd name="connsiteY4612" fmla="*/ 3281836 h 4314911"/>
              <a:gd name="connsiteX4613" fmla="*/ 2972173 w 5740887"/>
              <a:gd name="connsiteY4613" fmla="*/ 3282149 h 4314911"/>
              <a:gd name="connsiteX4614" fmla="*/ 2965086 w 5740887"/>
              <a:gd name="connsiteY4614" fmla="*/ 3283248 h 4314911"/>
              <a:gd name="connsiteX4615" fmla="*/ 2933306 w 5740887"/>
              <a:gd name="connsiteY4615" fmla="*/ 3285814 h 4314911"/>
              <a:gd name="connsiteX4616" fmla="*/ 2478547 w 5740887"/>
              <a:gd name="connsiteY4616" fmla="*/ 3281155 h 4314911"/>
              <a:gd name="connsiteX4617" fmla="*/ 2492532 w 5740887"/>
              <a:gd name="connsiteY4617" fmla="*/ 3286169 h 4314911"/>
              <a:gd name="connsiteX4618" fmla="*/ 2483418 w 5740887"/>
              <a:gd name="connsiteY4618" fmla="*/ 3283348 h 4314911"/>
              <a:gd name="connsiteX4619" fmla="*/ 2482154 w 5740887"/>
              <a:gd name="connsiteY4619" fmla="*/ 3282957 h 4314911"/>
              <a:gd name="connsiteX4620" fmla="*/ 2478908 w 5740887"/>
              <a:gd name="connsiteY4620" fmla="*/ 3281336 h 4314911"/>
              <a:gd name="connsiteX4621" fmla="*/ 2553573 w 5740887"/>
              <a:gd name="connsiteY4621" fmla="*/ 3279263 h 4314911"/>
              <a:gd name="connsiteX4622" fmla="*/ 2555048 w 5740887"/>
              <a:gd name="connsiteY4622" fmla="*/ 3279660 h 4314911"/>
              <a:gd name="connsiteX4623" fmla="*/ 2555737 w 5740887"/>
              <a:gd name="connsiteY4623" fmla="*/ 3279928 h 4314911"/>
              <a:gd name="connsiteX4624" fmla="*/ 2554638 w 5740887"/>
              <a:gd name="connsiteY4624" fmla="*/ 3279590 h 4314911"/>
              <a:gd name="connsiteX4625" fmla="*/ 159227 w 5740887"/>
              <a:gd name="connsiteY4625" fmla="*/ 3279009 h 4314911"/>
              <a:gd name="connsiteX4626" fmla="*/ 160038 w 5740887"/>
              <a:gd name="connsiteY4626" fmla="*/ 3284421 h 4314911"/>
              <a:gd name="connsiteX4627" fmla="*/ 160147 w 5740887"/>
              <a:gd name="connsiteY4627" fmla="*/ 3285146 h 4314911"/>
              <a:gd name="connsiteX4628" fmla="*/ 161702 w 5740887"/>
              <a:gd name="connsiteY4628" fmla="*/ 3295516 h 4314911"/>
              <a:gd name="connsiteX4629" fmla="*/ 161702 w 5740887"/>
              <a:gd name="connsiteY4629" fmla="*/ 3295517 h 4314911"/>
              <a:gd name="connsiteX4630" fmla="*/ 161702 w 5740887"/>
              <a:gd name="connsiteY4630" fmla="*/ 3295517 h 4314911"/>
              <a:gd name="connsiteX4631" fmla="*/ 163418 w 5740887"/>
              <a:gd name="connsiteY4631" fmla="*/ 3301730 h 4314911"/>
              <a:gd name="connsiteX4632" fmla="*/ 173970 w 5740887"/>
              <a:gd name="connsiteY4632" fmla="*/ 3339943 h 4314911"/>
              <a:gd name="connsiteX4633" fmla="*/ 175315 w 5740887"/>
              <a:gd name="connsiteY4633" fmla="*/ 3388836 h 4314911"/>
              <a:gd name="connsiteX4634" fmla="*/ 181167 w 5740887"/>
              <a:gd name="connsiteY4634" fmla="*/ 3427328 h 4314911"/>
              <a:gd name="connsiteX4635" fmla="*/ 182270 w 5740887"/>
              <a:gd name="connsiteY4635" fmla="*/ 3445547 h 4314911"/>
              <a:gd name="connsiteX4636" fmla="*/ 186989 w 5740887"/>
              <a:gd name="connsiteY4636" fmla="*/ 3465618 h 4314911"/>
              <a:gd name="connsiteX4637" fmla="*/ 192859 w 5740887"/>
              <a:gd name="connsiteY4637" fmla="*/ 3504225 h 4314911"/>
              <a:gd name="connsiteX4638" fmla="*/ 206798 w 5740887"/>
              <a:gd name="connsiteY4638" fmla="*/ 3557568 h 4314911"/>
              <a:gd name="connsiteX4639" fmla="*/ 172747 w 5740887"/>
              <a:gd name="connsiteY4639" fmla="*/ 3471877 h 4314911"/>
              <a:gd name="connsiteX4640" fmla="*/ 156509 w 5740887"/>
              <a:gd name="connsiteY4640" fmla="*/ 3410819 h 4314911"/>
              <a:gd name="connsiteX4641" fmla="*/ 155339 w 5740887"/>
              <a:gd name="connsiteY4641" fmla="*/ 3401333 h 4314911"/>
              <a:gd name="connsiteX4642" fmla="*/ 156731 w 5740887"/>
              <a:gd name="connsiteY4642" fmla="*/ 3293526 h 4314911"/>
              <a:gd name="connsiteX4643" fmla="*/ 253593 w 5740887"/>
              <a:gd name="connsiteY4643" fmla="*/ 3278760 h 4314911"/>
              <a:gd name="connsiteX4644" fmla="*/ 256128 w 5740887"/>
              <a:gd name="connsiteY4644" fmla="*/ 3287210 h 4314911"/>
              <a:gd name="connsiteX4645" fmla="*/ 261664 w 5740887"/>
              <a:gd name="connsiteY4645" fmla="*/ 3305664 h 4314911"/>
              <a:gd name="connsiteX4646" fmla="*/ 261940 w 5740887"/>
              <a:gd name="connsiteY4646" fmla="*/ 3310255 h 4314911"/>
              <a:gd name="connsiteX4647" fmla="*/ 272075 w 5740887"/>
              <a:gd name="connsiteY4647" fmla="*/ 3377183 h 4314911"/>
              <a:gd name="connsiteX4648" fmla="*/ 257883 w 5740887"/>
              <a:gd name="connsiteY4648" fmla="*/ 3307709 h 4314911"/>
              <a:gd name="connsiteX4649" fmla="*/ 805632 w 5740887"/>
              <a:gd name="connsiteY4649" fmla="*/ 3278144 h 4314911"/>
              <a:gd name="connsiteX4650" fmla="*/ 805979 w 5740887"/>
              <a:gd name="connsiteY4650" fmla="*/ 3278690 h 4314911"/>
              <a:gd name="connsiteX4651" fmla="*/ 829019 w 5740887"/>
              <a:gd name="connsiteY4651" fmla="*/ 3324977 h 4314911"/>
              <a:gd name="connsiteX4652" fmla="*/ 830674 w 5740887"/>
              <a:gd name="connsiteY4652" fmla="*/ 3328400 h 4314911"/>
              <a:gd name="connsiteX4653" fmla="*/ 823332 w 5740887"/>
              <a:gd name="connsiteY4653" fmla="*/ 3326692 h 4314911"/>
              <a:gd name="connsiteX4654" fmla="*/ 819015 w 5740887"/>
              <a:gd name="connsiteY4654" fmla="*/ 3313997 h 4314911"/>
              <a:gd name="connsiteX4655" fmla="*/ 2687174 w 5740887"/>
              <a:gd name="connsiteY4655" fmla="*/ 3277491 h 4314911"/>
              <a:gd name="connsiteX4656" fmla="*/ 2760970 w 5740887"/>
              <a:gd name="connsiteY4656" fmla="*/ 3285590 h 4314911"/>
              <a:gd name="connsiteX4657" fmla="*/ 2746465 w 5740887"/>
              <a:gd name="connsiteY4657" fmla="*/ 3285628 h 4314911"/>
              <a:gd name="connsiteX4658" fmla="*/ 2724399 w 5740887"/>
              <a:gd name="connsiteY4658" fmla="*/ 3282599 h 4314911"/>
              <a:gd name="connsiteX4659" fmla="*/ 2389989 w 5740887"/>
              <a:gd name="connsiteY4659" fmla="*/ 3277165 h 4314911"/>
              <a:gd name="connsiteX4660" fmla="*/ 2404748 w 5740887"/>
              <a:gd name="connsiteY4660" fmla="*/ 3286584 h 4314911"/>
              <a:gd name="connsiteX4661" fmla="*/ 2400418 w 5740887"/>
              <a:gd name="connsiteY4661" fmla="*/ 3284261 h 4314911"/>
              <a:gd name="connsiteX4662" fmla="*/ 486320 w 5740887"/>
              <a:gd name="connsiteY4662" fmla="*/ 3276888 h 4314911"/>
              <a:gd name="connsiteX4663" fmla="*/ 505110 w 5740887"/>
              <a:gd name="connsiteY4663" fmla="*/ 3314619 h 4314911"/>
              <a:gd name="connsiteX4664" fmla="*/ 519310 w 5740887"/>
              <a:gd name="connsiteY4664" fmla="*/ 3344377 h 4314911"/>
              <a:gd name="connsiteX4665" fmla="*/ 542774 w 5740887"/>
              <a:gd name="connsiteY4665" fmla="*/ 3399678 h 4314911"/>
              <a:gd name="connsiteX4666" fmla="*/ 554962 w 5740887"/>
              <a:gd name="connsiteY4666" fmla="*/ 3429213 h 4314911"/>
              <a:gd name="connsiteX4667" fmla="*/ 554986 w 5740887"/>
              <a:gd name="connsiteY4667" fmla="*/ 3429279 h 4314911"/>
              <a:gd name="connsiteX4668" fmla="*/ 552508 w 5740887"/>
              <a:gd name="connsiteY4668" fmla="*/ 3426868 h 4314911"/>
              <a:gd name="connsiteX4669" fmla="*/ 528161 w 5740887"/>
              <a:gd name="connsiteY4669" fmla="*/ 3403180 h 4314911"/>
              <a:gd name="connsiteX4670" fmla="*/ 508660 w 5740887"/>
              <a:gd name="connsiteY4670" fmla="*/ 3378829 h 4314911"/>
              <a:gd name="connsiteX4671" fmla="*/ 507447 w 5740887"/>
              <a:gd name="connsiteY4671" fmla="*/ 3377313 h 4314911"/>
              <a:gd name="connsiteX4672" fmla="*/ 489538 w 5740887"/>
              <a:gd name="connsiteY4672" fmla="*/ 3295116 h 4314911"/>
              <a:gd name="connsiteX4673" fmla="*/ 2729517 w 5740887"/>
              <a:gd name="connsiteY4673" fmla="*/ 3275665 h 4314911"/>
              <a:gd name="connsiteX4674" fmla="*/ 2779233 w 5740887"/>
              <a:gd name="connsiteY4674" fmla="*/ 3279784 h 4314911"/>
              <a:gd name="connsiteX4675" fmla="*/ 2774085 w 5740887"/>
              <a:gd name="connsiteY4675" fmla="*/ 3279912 h 4314911"/>
              <a:gd name="connsiteX4676" fmla="*/ 2769585 w 5740887"/>
              <a:gd name="connsiteY4676" fmla="*/ 3280024 h 4314911"/>
              <a:gd name="connsiteX4677" fmla="*/ 2752932 w 5740887"/>
              <a:gd name="connsiteY4677" fmla="*/ 3278212 h 4314911"/>
              <a:gd name="connsiteX4678" fmla="*/ 940716 w 5740887"/>
              <a:gd name="connsiteY4678" fmla="*/ 3275075 h 4314911"/>
              <a:gd name="connsiteX4679" fmla="*/ 944010 w 5740887"/>
              <a:gd name="connsiteY4679" fmla="*/ 3277357 h 4314911"/>
              <a:gd name="connsiteX4680" fmla="*/ 945128 w 5740887"/>
              <a:gd name="connsiteY4680" fmla="*/ 3281445 h 4314911"/>
              <a:gd name="connsiteX4681" fmla="*/ 937411 w 5740887"/>
              <a:gd name="connsiteY4681" fmla="*/ 3279430 h 4314911"/>
              <a:gd name="connsiteX4682" fmla="*/ 2915067 w 5740887"/>
              <a:gd name="connsiteY4682" fmla="*/ 3275013 h 4314911"/>
              <a:gd name="connsiteX4683" fmla="*/ 2908031 w 5740887"/>
              <a:gd name="connsiteY4683" fmla="*/ 3275816 h 4314911"/>
              <a:gd name="connsiteX4684" fmla="*/ 2899434 w 5740887"/>
              <a:gd name="connsiteY4684" fmla="*/ 3276799 h 4314911"/>
              <a:gd name="connsiteX4685" fmla="*/ 2880058 w 5740887"/>
              <a:gd name="connsiteY4685" fmla="*/ 3277280 h 4314911"/>
              <a:gd name="connsiteX4686" fmla="*/ 2845258 w 5740887"/>
              <a:gd name="connsiteY4686" fmla="*/ 3278144 h 4314911"/>
              <a:gd name="connsiteX4687" fmla="*/ 423754 w 5740887"/>
              <a:gd name="connsiteY4687" fmla="*/ 3273037 h 4314911"/>
              <a:gd name="connsiteX4688" fmla="*/ 426008 w 5740887"/>
              <a:gd name="connsiteY4688" fmla="*/ 3276647 h 4314911"/>
              <a:gd name="connsiteX4689" fmla="*/ 437114 w 5740887"/>
              <a:gd name="connsiteY4689" fmla="*/ 3294433 h 4314911"/>
              <a:gd name="connsiteX4690" fmla="*/ 439178 w 5740887"/>
              <a:gd name="connsiteY4690" fmla="*/ 3305793 h 4314911"/>
              <a:gd name="connsiteX4691" fmla="*/ 3013005 w 5740887"/>
              <a:gd name="connsiteY4691" fmla="*/ 3270325 h 4314911"/>
              <a:gd name="connsiteX4692" fmla="*/ 2995267 w 5740887"/>
              <a:gd name="connsiteY4692" fmla="*/ 3273287 h 4314911"/>
              <a:gd name="connsiteX4693" fmla="*/ 2981403 w 5740887"/>
              <a:gd name="connsiteY4693" fmla="*/ 3274644 h 4314911"/>
              <a:gd name="connsiteX4694" fmla="*/ 2935078 w 5740887"/>
              <a:gd name="connsiteY4694" fmla="*/ 3279178 h 4314911"/>
              <a:gd name="connsiteX4695" fmla="*/ 202819 w 5740887"/>
              <a:gd name="connsiteY4695" fmla="*/ 3270064 h 4314911"/>
              <a:gd name="connsiteX4696" fmla="*/ 207728 w 5740887"/>
              <a:gd name="connsiteY4696" fmla="*/ 3287177 h 4314911"/>
              <a:gd name="connsiteX4697" fmla="*/ 223147 w 5740887"/>
              <a:gd name="connsiteY4697" fmla="*/ 3340927 h 4314911"/>
              <a:gd name="connsiteX4698" fmla="*/ 224904 w 5740887"/>
              <a:gd name="connsiteY4698" fmla="*/ 3354137 h 4314911"/>
              <a:gd name="connsiteX4699" fmla="*/ 226191 w 5740887"/>
              <a:gd name="connsiteY4699" fmla="*/ 3376998 h 4314911"/>
              <a:gd name="connsiteX4700" fmla="*/ 230644 w 5740887"/>
              <a:gd name="connsiteY4700" fmla="*/ 3397306 h 4314911"/>
              <a:gd name="connsiteX4701" fmla="*/ 236625 w 5740887"/>
              <a:gd name="connsiteY4701" fmla="*/ 3442277 h 4314911"/>
              <a:gd name="connsiteX4702" fmla="*/ 265829 w 5740887"/>
              <a:gd name="connsiteY4702" fmla="*/ 3559064 h 4314911"/>
              <a:gd name="connsiteX4703" fmla="*/ 256298 w 5740887"/>
              <a:gd name="connsiteY4703" fmla="*/ 3541826 h 4314911"/>
              <a:gd name="connsiteX4704" fmla="*/ 255335 w 5740887"/>
              <a:gd name="connsiteY4704" fmla="*/ 3540085 h 4314911"/>
              <a:gd name="connsiteX4705" fmla="*/ 227813 w 5740887"/>
              <a:gd name="connsiteY4705" fmla="*/ 3472392 h 4314911"/>
              <a:gd name="connsiteX4706" fmla="*/ 210182 w 5740887"/>
              <a:gd name="connsiteY4706" fmla="*/ 3374841 h 4314911"/>
              <a:gd name="connsiteX4707" fmla="*/ 202771 w 5740887"/>
              <a:gd name="connsiteY4707" fmla="*/ 3270776 h 4314911"/>
              <a:gd name="connsiteX4708" fmla="*/ 202811 w 5740887"/>
              <a:gd name="connsiteY4708" fmla="*/ 3270182 h 4314911"/>
              <a:gd name="connsiteX4709" fmla="*/ 353515 w 5740887"/>
              <a:gd name="connsiteY4709" fmla="*/ 3265930 h 4314911"/>
              <a:gd name="connsiteX4710" fmla="*/ 360683 w 5740887"/>
              <a:gd name="connsiteY4710" fmla="*/ 3285601 h 4314911"/>
              <a:gd name="connsiteX4711" fmla="*/ 397628 w 5740887"/>
              <a:gd name="connsiteY4711" fmla="*/ 3388512 h 4314911"/>
              <a:gd name="connsiteX4712" fmla="*/ 430246 w 5740887"/>
              <a:gd name="connsiteY4712" fmla="*/ 3481848 h 4314911"/>
              <a:gd name="connsiteX4713" fmla="*/ 430662 w 5740887"/>
              <a:gd name="connsiteY4713" fmla="*/ 3483050 h 4314911"/>
              <a:gd name="connsiteX4714" fmla="*/ 434653 w 5740887"/>
              <a:gd name="connsiteY4714" fmla="*/ 3495138 h 4314911"/>
              <a:gd name="connsiteX4715" fmla="*/ 418988 w 5740887"/>
              <a:gd name="connsiteY4715" fmla="*/ 3475755 h 4314911"/>
              <a:gd name="connsiteX4716" fmla="*/ 416941 w 5740887"/>
              <a:gd name="connsiteY4716" fmla="*/ 3473222 h 4314911"/>
              <a:gd name="connsiteX4717" fmla="*/ 379055 w 5740887"/>
              <a:gd name="connsiteY4717" fmla="*/ 3410945 h 4314911"/>
              <a:gd name="connsiteX4718" fmla="*/ 374473 w 5740887"/>
              <a:gd name="connsiteY4718" fmla="*/ 3397143 h 4314911"/>
              <a:gd name="connsiteX4719" fmla="*/ 373015 w 5740887"/>
              <a:gd name="connsiteY4719" fmla="*/ 3392726 h 4314911"/>
              <a:gd name="connsiteX4720" fmla="*/ 369767 w 5740887"/>
              <a:gd name="connsiteY4720" fmla="*/ 3372923 h 4314911"/>
              <a:gd name="connsiteX4721" fmla="*/ 355218 w 5740887"/>
              <a:gd name="connsiteY4721" fmla="*/ 3284214 h 4314911"/>
              <a:gd name="connsiteX4722" fmla="*/ 354334 w 5740887"/>
              <a:gd name="connsiteY4722" fmla="*/ 3274730 h 4314911"/>
              <a:gd name="connsiteX4723" fmla="*/ 906249 w 5740887"/>
              <a:gd name="connsiteY4723" fmla="*/ 3265706 h 4314911"/>
              <a:gd name="connsiteX4724" fmla="*/ 928631 w 5740887"/>
              <a:gd name="connsiteY4724" fmla="*/ 3266704 h 4314911"/>
              <a:gd name="connsiteX4725" fmla="*/ 934375 w 5740887"/>
              <a:gd name="connsiteY4725" fmla="*/ 3270683 h 4314911"/>
              <a:gd name="connsiteX4726" fmla="*/ 930118 w 5740887"/>
              <a:gd name="connsiteY4726" fmla="*/ 3275127 h 4314911"/>
              <a:gd name="connsiteX4727" fmla="*/ 928280 w 5740887"/>
              <a:gd name="connsiteY4727" fmla="*/ 3277045 h 4314911"/>
              <a:gd name="connsiteX4728" fmla="*/ 919452 w 5740887"/>
              <a:gd name="connsiteY4728" fmla="*/ 3274740 h 4314911"/>
              <a:gd name="connsiteX4729" fmla="*/ 909928 w 5740887"/>
              <a:gd name="connsiteY4729" fmla="*/ 3272252 h 4314911"/>
              <a:gd name="connsiteX4730" fmla="*/ 908210 w 5740887"/>
              <a:gd name="connsiteY4730" fmla="*/ 3269196 h 4314911"/>
              <a:gd name="connsiteX4731" fmla="*/ 3137392 w 5740887"/>
              <a:gd name="connsiteY4731" fmla="*/ 3265526 h 4314911"/>
              <a:gd name="connsiteX4732" fmla="*/ 3082080 w 5740887"/>
              <a:gd name="connsiteY4732" fmla="*/ 3290115 h 4314911"/>
              <a:gd name="connsiteX4733" fmla="*/ 3105524 w 5740887"/>
              <a:gd name="connsiteY4733" fmla="*/ 3278554 h 4314911"/>
              <a:gd name="connsiteX4734" fmla="*/ 3105588 w 5740887"/>
              <a:gd name="connsiteY4734" fmla="*/ 3278522 h 4314911"/>
              <a:gd name="connsiteX4735" fmla="*/ 3125680 w 5740887"/>
              <a:gd name="connsiteY4735" fmla="*/ 3268614 h 4314911"/>
              <a:gd name="connsiteX4736" fmla="*/ 3129584 w 5740887"/>
              <a:gd name="connsiteY4736" fmla="*/ 3267634 h 4314911"/>
              <a:gd name="connsiteX4737" fmla="*/ 3133707 w 5740887"/>
              <a:gd name="connsiteY4737" fmla="*/ 3266600 h 4314911"/>
              <a:gd name="connsiteX4738" fmla="*/ 572739 w 5740887"/>
              <a:gd name="connsiteY4738" fmla="*/ 3264753 h 4314911"/>
              <a:gd name="connsiteX4739" fmla="*/ 597602 w 5740887"/>
              <a:gd name="connsiteY4739" fmla="*/ 3289201 h 4314911"/>
              <a:gd name="connsiteX4740" fmla="*/ 620794 w 5740887"/>
              <a:gd name="connsiteY4740" fmla="*/ 3333306 h 4314911"/>
              <a:gd name="connsiteX4741" fmla="*/ 636347 w 5740887"/>
              <a:gd name="connsiteY4741" fmla="*/ 3364428 h 4314911"/>
              <a:gd name="connsiteX4742" fmla="*/ 648039 w 5740887"/>
              <a:gd name="connsiteY4742" fmla="*/ 3404037 h 4314911"/>
              <a:gd name="connsiteX4743" fmla="*/ 652050 w 5740887"/>
              <a:gd name="connsiteY4743" fmla="*/ 3417046 h 4314911"/>
              <a:gd name="connsiteX4744" fmla="*/ 630128 w 5740887"/>
              <a:gd name="connsiteY4744" fmla="*/ 3401145 h 4314911"/>
              <a:gd name="connsiteX4745" fmla="*/ 621351 w 5740887"/>
              <a:gd name="connsiteY4745" fmla="*/ 3394778 h 4314911"/>
              <a:gd name="connsiteX4746" fmla="*/ 620724 w 5740887"/>
              <a:gd name="connsiteY4746" fmla="*/ 3393083 h 4314911"/>
              <a:gd name="connsiteX4747" fmla="*/ 616886 w 5740887"/>
              <a:gd name="connsiteY4747" fmla="*/ 3384915 h 4314911"/>
              <a:gd name="connsiteX4748" fmla="*/ 614208 w 5740887"/>
              <a:gd name="connsiteY4748" fmla="*/ 3377809 h 4314911"/>
              <a:gd name="connsiteX4749" fmla="*/ 600542 w 5740887"/>
              <a:gd name="connsiteY4749" fmla="*/ 3350126 h 4314911"/>
              <a:gd name="connsiteX4750" fmla="*/ 585696 w 5740887"/>
              <a:gd name="connsiteY4750" fmla="*/ 3318525 h 4314911"/>
              <a:gd name="connsiteX4751" fmla="*/ 2341788 w 5740887"/>
              <a:gd name="connsiteY4751" fmla="*/ 3264587 h 4314911"/>
              <a:gd name="connsiteX4752" fmla="*/ 2342044 w 5740887"/>
              <a:gd name="connsiteY4752" fmla="*/ 3264809 h 4314911"/>
              <a:gd name="connsiteX4753" fmla="*/ 2342534 w 5740887"/>
              <a:gd name="connsiteY4753" fmla="*/ 3265236 h 4314911"/>
              <a:gd name="connsiteX4754" fmla="*/ 2343343 w 5740887"/>
              <a:gd name="connsiteY4754" fmla="*/ 3265940 h 4314911"/>
              <a:gd name="connsiteX4755" fmla="*/ 2342694 w 5740887"/>
              <a:gd name="connsiteY4755" fmla="*/ 3265477 h 4314911"/>
              <a:gd name="connsiteX4756" fmla="*/ 2532704 w 5740887"/>
              <a:gd name="connsiteY4756" fmla="*/ 3263890 h 4314911"/>
              <a:gd name="connsiteX4757" fmla="*/ 2555814 w 5740887"/>
              <a:gd name="connsiteY4757" fmla="*/ 3272004 h 4314911"/>
              <a:gd name="connsiteX4758" fmla="*/ 2563733 w 5740887"/>
              <a:gd name="connsiteY4758" fmla="*/ 3275708 h 4314911"/>
              <a:gd name="connsiteX4759" fmla="*/ 2562801 w 5740887"/>
              <a:gd name="connsiteY4759" fmla="*/ 3275457 h 4314911"/>
              <a:gd name="connsiteX4760" fmla="*/ 2547312 w 5740887"/>
              <a:gd name="connsiteY4760" fmla="*/ 3271292 h 4314911"/>
              <a:gd name="connsiteX4761" fmla="*/ 2513545 w 5740887"/>
              <a:gd name="connsiteY4761" fmla="*/ 3263480 h 4314911"/>
              <a:gd name="connsiteX4762" fmla="*/ 2534266 w 5740887"/>
              <a:gd name="connsiteY4762" fmla="*/ 3271558 h 4314911"/>
              <a:gd name="connsiteX4763" fmla="*/ 2543111 w 5740887"/>
              <a:gd name="connsiteY4763" fmla="*/ 3276042 h 4314911"/>
              <a:gd name="connsiteX4764" fmla="*/ 2527913 w 5740887"/>
              <a:gd name="connsiteY4764" fmla="*/ 3271364 h 4314911"/>
              <a:gd name="connsiteX4765" fmla="*/ 2524529 w 5740887"/>
              <a:gd name="connsiteY4765" fmla="*/ 3269507 h 4314911"/>
              <a:gd name="connsiteX4766" fmla="*/ 616768 w 5740887"/>
              <a:gd name="connsiteY4766" fmla="*/ 3261124 h 4314911"/>
              <a:gd name="connsiteX4767" fmla="*/ 657290 w 5740887"/>
              <a:gd name="connsiteY4767" fmla="*/ 3329984 h 4314911"/>
              <a:gd name="connsiteX4768" fmla="*/ 657471 w 5740887"/>
              <a:gd name="connsiteY4768" fmla="*/ 3330377 h 4314911"/>
              <a:gd name="connsiteX4769" fmla="*/ 633594 w 5740887"/>
              <a:gd name="connsiteY4769" fmla="*/ 3312601 h 4314911"/>
              <a:gd name="connsiteX4770" fmla="*/ 629311 w 5740887"/>
              <a:gd name="connsiteY4770" fmla="*/ 3308499 h 4314911"/>
              <a:gd name="connsiteX4771" fmla="*/ 619910 w 5740887"/>
              <a:gd name="connsiteY4771" fmla="*/ 3273045 h 4314911"/>
              <a:gd name="connsiteX4772" fmla="*/ 618866 w 5740887"/>
              <a:gd name="connsiteY4772" fmla="*/ 3269082 h 4314911"/>
              <a:gd name="connsiteX4773" fmla="*/ 1010275 w 5740887"/>
              <a:gd name="connsiteY4773" fmla="*/ 3261118 h 4314911"/>
              <a:gd name="connsiteX4774" fmla="*/ 1030137 w 5740887"/>
              <a:gd name="connsiteY4774" fmla="*/ 3315857 h 4314911"/>
              <a:gd name="connsiteX4775" fmla="*/ 1019005 w 5740887"/>
              <a:gd name="connsiteY4775" fmla="*/ 3310891 h 4314911"/>
              <a:gd name="connsiteX4776" fmla="*/ 1009541 w 5740887"/>
              <a:gd name="connsiteY4776" fmla="*/ 3306669 h 4314911"/>
              <a:gd name="connsiteX4777" fmla="*/ 1004072 w 5740887"/>
              <a:gd name="connsiteY4777" fmla="*/ 3289970 h 4314911"/>
              <a:gd name="connsiteX4778" fmla="*/ 1007091 w 5740887"/>
              <a:gd name="connsiteY4778" fmla="*/ 3282699 h 4314911"/>
              <a:gd name="connsiteX4779" fmla="*/ 1007092 w 5740887"/>
              <a:gd name="connsiteY4779" fmla="*/ 3282698 h 4314911"/>
              <a:gd name="connsiteX4780" fmla="*/ 1217314 w 5740887"/>
              <a:gd name="connsiteY4780" fmla="*/ 3260751 h 4314911"/>
              <a:gd name="connsiteX4781" fmla="*/ 1222241 w 5740887"/>
              <a:gd name="connsiteY4781" fmla="*/ 3266488 h 4314911"/>
              <a:gd name="connsiteX4782" fmla="*/ 1261763 w 5740887"/>
              <a:gd name="connsiteY4782" fmla="*/ 3354812 h 4314911"/>
              <a:gd name="connsiteX4783" fmla="*/ 1263400 w 5740887"/>
              <a:gd name="connsiteY4783" fmla="*/ 3381833 h 4314911"/>
              <a:gd name="connsiteX4784" fmla="*/ 1257448 w 5740887"/>
              <a:gd name="connsiteY4784" fmla="*/ 3374409 h 4314911"/>
              <a:gd name="connsiteX4785" fmla="*/ 1252244 w 5740887"/>
              <a:gd name="connsiteY4785" fmla="*/ 3366469 h 4314911"/>
              <a:gd name="connsiteX4786" fmla="*/ 1239219 w 5740887"/>
              <a:gd name="connsiteY4786" fmla="*/ 3346592 h 4314911"/>
              <a:gd name="connsiteX4787" fmla="*/ 1234593 w 5740887"/>
              <a:gd name="connsiteY4787" fmla="*/ 3341191 h 4314911"/>
              <a:gd name="connsiteX4788" fmla="*/ 1226948 w 5740887"/>
              <a:gd name="connsiteY4788" fmla="*/ 3332263 h 4314911"/>
              <a:gd name="connsiteX4789" fmla="*/ 1224960 w 5740887"/>
              <a:gd name="connsiteY4789" fmla="*/ 3317506 h 4314911"/>
              <a:gd name="connsiteX4790" fmla="*/ 268074 w 5740887"/>
              <a:gd name="connsiteY4790" fmla="*/ 3259536 h 4314911"/>
              <a:gd name="connsiteX4791" fmla="*/ 269362 w 5740887"/>
              <a:gd name="connsiteY4791" fmla="*/ 3265738 h 4314911"/>
              <a:gd name="connsiteX4792" fmla="*/ 271912 w 5740887"/>
              <a:gd name="connsiteY4792" fmla="*/ 3282817 h 4314911"/>
              <a:gd name="connsiteX4793" fmla="*/ 277817 w 5740887"/>
              <a:gd name="connsiteY4793" fmla="*/ 3306447 h 4314911"/>
              <a:gd name="connsiteX4794" fmla="*/ 283810 w 5740887"/>
              <a:gd name="connsiteY4794" fmla="*/ 3335302 h 4314911"/>
              <a:gd name="connsiteX4795" fmla="*/ 284354 w 5740887"/>
              <a:gd name="connsiteY4795" fmla="*/ 3337319 h 4314911"/>
              <a:gd name="connsiteX4796" fmla="*/ 276161 w 5740887"/>
              <a:gd name="connsiteY4796" fmla="*/ 3318410 h 4314911"/>
              <a:gd name="connsiteX4797" fmla="*/ 270460 w 5740887"/>
              <a:gd name="connsiteY4797" fmla="*/ 3299279 h 4314911"/>
              <a:gd name="connsiteX4798" fmla="*/ 269930 w 5740887"/>
              <a:gd name="connsiteY4798" fmla="*/ 3290455 h 4314911"/>
              <a:gd name="connsiteX4799" fmla="*/ 2751113 w 5740887"/>
              <a:gd name="connsiteY4799" fmla="*/ 3259237 h 4314911"/>
              <a:gd name="connsiteX4800" fmla="*/ 2851754 w 5740887"/>
              <a:gd name="connsiteY4800" fmla="*/ 3260211 h 4314911"/>
              <a:gd name="connsiteX4801" fmla="*/ 2844183 w 5740887"/>
              <a:gd name="connsiteY4801" fmla="*/ 3260846 h 4314911"/>
              <a:gd name="connsiteX4802" fmla="*/ 2832357 w 5740887"/>
              <a:gd name="connsiteY4802" fmla="*/ 3261837 h 4314911"/>
              <a:gd name="connsiteX4803" fmla="*/ 3044754 w 5740887"/>
              <a:gd name="connsiteY4803" fmla="*/ 3259052 h 4314911"/>
              <a:gd name="connsiteX4804" fmla="*/ 3041464 w 5740887"/>
              <a:gd name="connsiteY4804" fmla="*/ 3259638 h 4314911"/>
              <a:gd name="connsiteX4805" fmla="*/ 3026875 w 5740887"/>
              <a:gd name="connsiteY4805" fmla="*/ 3262238 h 4314911"/>
              <a:gd name="connsiteX4806" fmla="*/ 2999440 w 5740887"/>
              <a:gd name="connsiteY4806" fmla="*/ 3265373 h 4314911"/>
              <a:gd name="connsiteX4807" fmla="*/ 2966653 w 5740887"/>
              <a:gd name="connsiteY4807" fmla="*/ 3269119 h 4314911"/>
              <a:gd name="connsiteX4808" fmla="*/ 439713 w 5740887"/>
              <a:gd name="connsiteY4808" fmla="*/ 3257928 h 4314911"/>
              <a:gd name="connsiteX4809" fmla="*/ 470167 w 5740887"/>
              <a:gd name="connsiteY4809" fmla="*/ 3313009 h 4314911"/>
              <a:gd name="connsiteX4810" fmla="*/ 483420 w 5740887"/>
              <a:gd name="connsiteY4810" fmla="*/ 3347309 h 4314911"/>
              <a:gd name="connsiteX4811" fmla="*/ 472848 w 5740887"/>
              <a:gd name="connsiteY4811" fmla="*/ 3334108 h 4314911"/>
              <a:gd name="connsiteX4812" fmla="*/ 471488 w 5740887"/>
              <a:gd name="connsiteY4812" fmla="*/ 3332410 h 4314911"/>
              <a:gd name="connsiteX4813" fmla="*/ 468011 w 5740887"/>
              <a:gd name="connsiteY4813" fmla="*/ 3326829 h 4314911"/>
              <a:gd name="connsiteX4814" fmla="*/ 445696 w 5740887"/>
              <a:gd name="connsiteY4814" fmla="*/ 3291013 h 4314911"/>
              <a:gd name="connsiteX4815" fmla="*/ 2555989 w 5740887"/>
              <a:gd name="connsiteY4815" fmla="*/ 3257400 h 4314911"/>
              <a:gd name="connsiteX4816" fmla="*/ 2593268 w 5740887"/>
              <a:gd name="connsiteY4816" fmla="*/ 3272159 h 4314911"/>
              <a:gd name="connsiteX4817" fmla="*/ 2591513 w 5740887"/>
              <a:gd name="connsiteY4817" fmla="*/ 3271810 h 4314911"/>
              <a:gd name="connsiteX4818" fmla="*/ 2587704 w 5740887"/>
              <a:gd name="connsiteY4818" fmla="*/ 3271052 h 4314911"/>
              <a:gd name="connsiteX4819" fmla="*/ 2563970 w 5740887"/>
              <a:gd name="connsiteY4819" fmla="*/ 3260836 h 4314911"/>
              <a:gd name="connsiteX4820" fmla="*/ 2966876 w 5740887"/>
              <a:gd name="connsiteY4820" fmla="*/ 3256706 h 4314911"/>
              <a:gd name="connsiteX4821" fmla="*/ 2949625 w 5740887"/>
              <a:gd name="connsiteY4821" fmla="*/ 3259183 h 4314911"/>
              <a:gd name="connsiteX4822" fmla="*/ 2940602 w 5740887"/>
              <a:gd name="connsiteY4822" fmla="*/ 3259771 h 4314911"/>
              <a:gd name="connsiteX4823" fmla="*/ 483481 w 5740887"/>
              <a:gd name="connsiteY4823" fmla="*/ 3255296 h 4314911"/>
              <a:gd name="connsiteX4824" fmla="*/ 496912 w 5740887"/>
              <a:gd name="connsiteY4824" fmla="*/ 3276150 h 4314911"/>
              <a:gd name="connsiteX4825" fmla="*/ 535891 w 5740887"/>
              <a:gd name="connsiteY4825" fmla="*/ 3323328 h 4314911"/>
              <a:gd name="connsiteX4826" fmla="*/ 549831 w 5740887"/>
              <a:gd name="connsiteY4826" fmla="*/ 3382207 h 4314911"/>
              <a:gd name="connsiteX4827" fmla="*/ 558466 w 5740887"/>
              <a:gd name="connsiteY4827" fmla="*/ 3418679 h 4314911"/>
              <a:gd name="connsiteX4828" fmla="*/ 555835 w 5740887"/>
              <a:gd name="connsiteY4828" fmla="*/ 3412309 h 4314911"/>
              <a:gd name="connsiteX4829" fmla="*/ 540965 w 5740887"/>
              <a:gd name="connsiteY4829" fmla="*/ 3375021 h 4314911"/>
              <a:gd name="connsiteX4830" fmla="*/ 534770 w 5740887"/>
              <a:gd name="connsiteY4830" fmla="*/ 3361313 h 4314911"/>
              <a:gd name="connsiteX4831" fmla="*/ 530508 w 5740887"/>
              <a:gd name="connsiteY4831" fmla="*/ 3350992 h 4314911"/>
              <a:gd name="connsiteX4832" fmla="*/ 522975 w 5740887"/>
              <a:gd name="connsiteY4832" fmla="*/ 3335210 h 4314911"/>
              <a:gd name="connsiteX4833" fmla="*/ 512770 w 5740887"/>
              <a:gd name="connsiteY4833" fmla="*/ 3312628 h 4314911"/>
              <a:gd name="connsiteX4834" fmla="*/ 503259 w 5740887"/>
              <a:gd name="connsiteY4834" fmla="*/ 3293901 h 4314911"/>
              <a:gd name="connsiteX4835" fmla="*/ 497234 w 5740887"/>
              <a:gd name="connsiteY4835" fmla="*/ 3281278 h 4314911"/>
              <a:gd name="connsiteX4836" fmla="*/ 491591 w 5740887"/>
              <a:gd name="connsiteY4836" fmla="*/ 3270928 h 4314911"/>
              <a:gd name="connsiteX4837" fmla="*/ 484932 w 5740887"/>
              <a:gd name="connsiteY4837" fmla="*/ 3257817 h 4314911"/>
              <a:gd name="connsiteX4838" fmla="*/ 1140658 w 5740887"/>
              <a:gd name="connsiteY4838" fmla="*/ 3255212 h 4314911"/>
              <a:gd name="connsiteX4839" fmla="*/ 1157526 w 5740887"/>
              <a:gd name="connsiteY4839" fmla="*/ 3269525 h 4314911"/>
              <a:gd name="connsiteX4840" fmla="*/ 1157526 w 5740887"/>
              <a:gd name="connsiteY4840" fmla="*/ 3269525 h 4314911"/>
              <a:gd name="connsiteX4841" fmla="*/ 1157529 w 5740887"/>
              <a:gd name="connsiteY4841" fmla="*/ 3269529 h 4314911"/>
              <a:gd name="connsiteX4842" fmla="*/ 1174079 w 5740887"/>
              <a:gd name="connsiteY4842" fmla="*/ 3289458 h 4314911"/>
              <a:gd name="connsiteX4843" fmla="*/ 1179168 w 5740887"/>
              <a:gd name="connsiteY4843" fmla="*/ 3334948 h 4314911"/>
              <a:gd name="connsiteX4844" fmla="*/ 1144427 w 5740887"/>
              <a:gd name="connsiteY4844" fmla="*/ 3286050 h 4314911"/>
              <a:gd name="connsiteX4845" fmla="*/ 1144427 w 5740887"/>
              <a:gd name="connsiteY4845" fmla="*/ 3284903 h 4314911"/>
              <a:gd name="connsiteX4846" fmla="*/ 3108371 w 5740887"/>
              <a:gd name="connsiteY4846" fmla="*/ 3254287 h 4314911"/>
              <a:gd name="connsiteX4847" fmla="*/ 3107554 w 5740887"/>
              <a:gd name="connsiteY4847" fmla="*/ 3254466 h 4314911"/>
              <a:gd name="connsiteX4848" fmla="*/ 3106178 w 5740887"/>
              <a:gd name="connsiteY4848" fmla="*/ 3254768 h 4314911"/>
              <a:gd name="connsiteX4849" fmla="*/ 3097741 w 5740887"/>
              <a:gd name="connsiteY4849" fmla="*/ 3256177 h 4314911"/>
              <a:gd name="connsiteX4850" fmla="*/ 2561208 w 5740887"/>
              <a:gd name="connsiteY4850" fmla="*/ 3252587 h 4314911"/>
              <a:gd name="connsiteX4851" fmla="*/ 2614070 w 5740887"/>
              <a:gd name="connsiteY4851" fmla="*/ 3271758 h 4314911"/>
              <a:gd name="connsiteX4852" fmla="*/ 2609299 w 5740887"/>
              <a:gd name="connsiteY4852" fmla="*/ 3270962 h 4314911"/>
              <a:gd name="connsiteX4853" fmla="*/ 2606472 w 5740887"/>
              <a:gd name="connsiteY4853" fmla="*/ 3270490 h 4314911"/>
              <a:gd name="connsiteX4854" fmla="*/ 2583129 w 5740887"/>
              <a:gd name="connsiteY4854" fmla="*/ 3261257 h 4314911"/>
              <a:gd name="connsiteX4855" fmla="*/ 2870605 w 5740887"/>
              <a:gd name="connsiteY4855" fmla="*/ 3251725 h 4314911"/>
              <a:gd name="connsiteX4856" fmla="*/ 2853649 w 5740887"/>
              <a:gd name="connsiteY4856" fmla="*/ 3253446 h 4314911"/>
              <a:gd name="connsiteX4857" fmla="*/ 2832324 w 5740887"/>
              <a:gd name="connsiteY4857" fmla="*/ 3253262 h 4314911"/>
              <a:gd name="connsiteX4858" fmla="*/ 2782379 w 5740887"/>
              <a:gd name="connsiteY4858" fmla="*/ 3252832 h 4314911"/>
              <a:gd name="connsiteX4859" fmla="*/ 2595977 w 5740887"/>
              <a:gd name="connsiteY4859" fmla="*/ 3249934 h 4314911"/>
              <a:gd name="connsiteX4860" fmla="*/ 2654556 w 5740887"/>
              <a:gd name="connsiteY4860" fmla="*/ 3267511 h 4314911"/>
              <a:gd name="connsiteX4861" fmla="*/ 2646620 w 5740887"/>
              <a:gd name="connsiteY4861" fmla="*/ 3266648 h 4314911"/>
              <a:gd name="connsiteX4862" fmla="*/ 3188119 w 5740887"/>
              <a:gd name="connsiteY4862" fmla="*/ 3249838 h 4314911"/>
              <a:gd name="connsiteX4863" fmla="*/ 3163829 w 5740887"/>
              <a:gd name="connsiteY4863" fmla="*/ 3262747 h 4314911"/>
              <a:gd name="connsiteX4864" fmla="*/ 3117162 w 5740887"/>
              <a:gd name="connsiteY4864" fmla="*/ 3283526 h 4314911"/>
              <a:gd name="connsiteX4865" fmla="*/ 3114102 w 5740887"/>
              <a:gd name="connsiteY4865" fmla="*/ 3284601 h 4314911"/>
              <a:gd name="connsiteX4866" fmla="*/ 3168452 w 5740887"/>
              <a:gd name="connsiteY4866" fmla="*/ 3258291 h 4314911"/>
              <a:gd name="connsiteX4867" fmla="*/ 3169181 w 5740887"/>
              <a:gd name="connsiteY4867" fmla="*/ 3255065 h 4314911"/>
              <a:gd name="connsiteX4868" fmla="*/ 3175454 w 5740887"/>
              <a:gd name="connsiteY4868" fmla="*/ 3253473 h 4314911"/>
              <a:gd name="connsiteX4869" fmla="*/ 2709365 w 5740887"/>
              <a:gd name="connsiteY4869" fmla="*/ 3249699 h 4314911"/>
              <a:gd name="connsiteX4870" fmla="*/ 2731897 w 5740887"/>
              <a:gd name="connsiteY4870" fmla="*/ 3252396 h 4314911"/>
              <a:gd name="connsiteX4871" fmla="*/ 2729311 w 5740887"/>
              <a:gd name="connsiteY4871" fmla="*/ 3252374 h 4314911"/>
              <a:gd name="connsiteX4872" fmla="*/ 2721641 w 5740887"/>
              <a:gd name="connsiteY4872" fmla="*/ 3252308 h 4314911"/>
              <a:gd name="connsiteX4873" fmla="*/ 2520827 w 5740887"/>
              <a:gd name="connsiteY4873" fmla="*/ 3249093 h 4314911"/>
              <a:gd name="connsiteX4874" fmla="*/ 2576910 w 5740887"/>
              <a:gd name="connsiteY4874" fmla="*/ 3273269 h 4314911"/>
              <a:gd name="connsiteX4875" fmla="*/ 2571064 w 5740887"/>
              <a:gd name="connsiteY4875" fmla="*/ 3271909 h 4314911"/>
              <a:gd name="connsiteX4876" fmla="*/ 2568209 w 5740887"/>
              <a:gd name="connsiteY4876" fmla="*/ 3271244 h 4314911"/>
              <a:gd name="connsiteX4877" fmla="*/ 2557946 w 5740887"/>
              <a:gd name="connsiteY4877" fmla="*/ 3266447 h 4314911"/>
              <a:gd name="connsiteX4878" fmla="*/ 1262367 w 5740887"/>
              <a:gd name="connsiteY4878" fmla="*/ 3248684 h 4314911"/>
              <a:gd name="connsiteX4879" fmla="*/ 1269935 w 5740887"/>
              <a:gd name="connsiteY4879" fmla="*/ 3258846 h 4314911"/>
              <a:gd name="connsiteX4880" fmla="*/ 1289544 w 5740887"/>
              <a:gd name="connsiteY4880" fmla="*/ 3290292 h 4314911"/>
              <a:gd name="connsiteX4881" fmla="*/ 1299402 w 5740887"/>
              <a:gd name="connsiteY4881" fmla="*/ 3339359 h 4314911"/>
              <a:gd name="connsiteX4882" fmla="*/ 1297617 w 5740887"/>
              <a:gd name="connsiteY4882" fmla="*/ 3337163 h 4314911"/>
              <a:gd name="connsiteX4883" fmla="*/ 1289896 w 5740887"/>
              <a:gd name="connsiteY4883" fmla="*/ 3314273 h 4314911"/>
              <a:gd name="connsiteX4884" fmla="*/ 1289008 w 5740887"/>
              <a:gd name="connsiteY4884" fmla="*/ 3248082 h 4314911"/>
              <a:gd name="connsiteX4885" fmla="*/ 1298713 w 5740887"/>
              <a:gd name="connsiteY4885" fmla="*/ 3272357 h 4314911"/>
              <a:gd name="connsiteX4886" fmla="*/ 1305883 w 5740887"/>
              <a:gd name="connsiteY4886" fmla="*/ 3291661 h 4314911"/>
              <a:gd name="connsiteX4887" fmla="*/ 1308991 w 5740887"/>
              <a:gd name="connsiteY4887" fmla="*/ 3304726 h 4314911"/>
              <a:gd name="connsiteX4888" fmla="*/ 1300337 w 5740887"/>
              <a:gd name="connsiteY4888" fmla="*/ 3290553 h 4314911"/>
              <a:gd name="connsiteX4889" fmla="*/ 1297733 w 5740887"/>
              <a:gd name="connsiteY4889" fmla="*/ 3285141 h 4314911"/>
              <a:gd name="connsiteX4890" fmla="*/ 1297621 w 5740887"/>
              <a:gd name="connsiteY4890" fmla="*/ 3284419 h 4314911"/>
              <a:gd name="connsiteX4891" fmla="*/ 1297414 w 5740887"/>
              <a:gd name="connsiteY4891" fmla="*/ 3283079 h 4314911"/>
              <a:gd name="connsiteX4892" fmla="*/ 1292961 w 5740887"/>
              <a:gd name="connsiteY4892" fmla="*/ 3264540 h 4314911"/>
              <a:gd name="connsiteX4893" fmla="*/ 658022 w 5740887"/>
              <a:gd name="connsiteY4893" fmla="*/ 3247583 h 4314911"/>
              <a:gd name="connsiteX4894" fmla="*/ 678180 w 5740887"/>
              <a:gd name="connsiteY4894" fmla="*/ 3264704 h 4314911"/>
              <a:gd name="connsiteX4895" fmla="*/ 702361 w 5740887"/>
              <a:gd name="connsiteY4895" fmla="*/ 3280121 h 4314911"/>
              <a:gd name="connsiteX4896" fmla="*/ 709718 w 5740887"/>
              <a:gd name="connsiteY4896" fmla="*/ 3293093 h 4314911"/>
              <a:gd name="connsiteX4897" fmla="*/ 715599 w 5740887"/>
              <a:gd name="connsiteY4897" fmla="*/ 3312336 h 4314911"/>
              <a:gd name="connsiteX4898" fmla="*/ 732558 w 5740887"/>
              <a:gd name="connsiteY4898" fmla="*/ 3367490 h 4314911"/>
              <a:gd name="connsiteX4899" fmla="*/ 736322 w 5740887"/>
              <a:gd name="connsiteY4899" fmla="*/ 3380061 h 4314911"/>
              <a:gd name="connsiteX4900" fmla="*/ 727485 w 5740887"/>
              <a:gd name="connsiteY4900" fmla="*/ 3375199 h 4314911"/>
              <a:gd name="connsiteX4901" fmla="*/ 720470 w 5740887"/>
              <a:gd name="connsiteY4901" fmla="*/ 3371340 h 4314911"/>
              <a:gd name="connsiteX4902" fmla="*/ 715587 w 5740887"/>
              <a:gd name="connsiteY4902" fmla="*/ 3361246 h 4314911"/>
              <a:gd name="connsiteX4903" fmla="*/ 695822 w 5740887"/>
              <a:gd name="connsiteY4903" fmla="*/ 3318208 h 4314911"/>
              <a:gd name="connsiteX4904" fmla="*/ 688802 w 5740887"/>
              <a:gd name="connsiteY4904" fmla="*/ 3305877 h 4314911"/>
              <a:gd name="connsiteX4905" fmla="*/ 683581 w 5740887"/>
              <a:gd name="connsiteY4905" fmla="*/ 3295084 h 4314911"/>
              <a:gd name="connsiteX4906" fmla="*/ 672484 w 5740887"/>
              <a:gd name="connsiteY4906" fmla="*/ 3277214 h 4314911"/>
              <a:gd name="connsiteX4907" fmla="*/ 660423 w 5740887"/>
              <a:gd name="connsiteY4907" fmla="*/ 3256027 h 4314911"/>
              <a:gd name="connsiteX4908" fmla="*/ 2400282 w 5740887"/>
              <a:gd name="connsiteY4908" fmla="*/ 3246693 h 4314911"/>
              <a:gd name="connsiteX4909" fmla="*/ 2443729 w 5740887"/>
              <a:gd name="connsiteY4909" fmla="*/ 3270439 h 4314911"/>
              <a:gd name="connsiteX4910" fmla="*/ 2445288 w 5740887"/>
              <a:gd name="connsiteY4910" fmla="*/ 3271465 h 4314911"/>
              <a:gd name="connsiteX4911" fmla="*/ 2428084 w 5740887"/>
              <a:gd name="connsiteY4911" fmla="*/ 3262915 h 4314911"/>
              <a:gd name="connsiteX4912" fmla="*/ 2409792 w 5740887"/>
              <a:gd name="connsiteY4912" fmla="*/ 3253823 h 4314911"/>
              <a:gd name="connsiteX4913" fmla="*/ 2409781 w 5740887"/>
              <a:gd name="connsiteY4913" fmla="*/ 3253815 h 4314911"/>
              <a:gd name="connsiteX4914" fmla="*/ 1252732 w 5740887"/>
              <a:gd name="connsiteY4914" fmla="*/ 3246245 h 4314911"/>
              <a:gd name="connsiteX4915" fmla="*/ 1282443 w 5740887"/>
              <a:gd name="connsiteY4915" fmla="*/ 3317170 h 4314911"/>
              <a:gd name="connsiteX4916" fmla="*/ 1289201 w 5740887"/>
              <a:gd name="connsiteY4916" fmla="*/ 3335509 h 4314911"/>
              <a:gd name="connsiteX4917" fmla="*/ 1292923 w 5740887"/>
              <a:gd name="connsiteY4917" fmla="*/ 3342541 h 4314911"/>
              <a:gd name="connsiteX4918" fmla="*/ 1298670 w 5740887"/>
              <a:gd name="connsiteY4918" fmla="*/ 3362942 h 4314911"/>
              <a:gd name="connsiteX4919" fmla="*/ 1292308 w 5740887"/>
              <a:gd name="connsiteY4919" fmla="*/ 3352863 h 4314911"/>
              <a:gd name="connsiteX4920" fmla="*/ 1285073 w 5740887"/>
              <a:gd name="connsiteY4920" fmla="*/ 3338230 h 4314911"/>
              <a:gd name="connsiteX4921" fmla="*/ 1272111 w 5740887"/>
              <a:gd name="connsiteY4921" fmla="*/ 3320859 h 4314911"/>
              <a:gd name="connsiteX4922" fmla="*/ 1262027 w 5740887"/>
              <a:gd name="connsiteY4922" fmla="*/ 3304880 h 4314911"/>
              <a:gd name="connsiteX4923" fmla="*/ 1253230 w 5740887"/>
              <a:gd name="connsiteY4923" fmla="*/ 3248295 h 4314911"/>
              <a:gd name="connsiteX4924" fmla="*/ 2876846 w 5740887"/>
              <a:gd name="connsiteY4924" fmla="*/ 3244716 h 4314911"/>
              <a:gd name="connsiteX4925" fmla="*/ 2875987 w 5740887"/>
              <a:gd name="connsiteY4925" fmla="*/ 3244818 h 4314911"/>
              <a:gd name="connsiteX4926" fmla="*/ 2874962 w 5740887"/>
              <a:gd name="connsiteY4926" fmla="*/ 3244832 h 4314911"/>
              <a:gd name="connsiteX4927" fmla="*/ 2872318 w 5740887"/>
              <a:gd name="connsiteY4927" fmla="*/ 3244868 h 4314911"/>
              <a:gd name="connsiteX4928" fmla="*/ 1099593 w 5740887"/>
              <a:gd name="connsiteY4928" fmla="*/ 3244220 h 4314911"/>
              <a:gd name="connsiteX4929" fmla="*/ 1117811 w 5740887"/>
              <a:gd name="connsiteY4929" fmla="*/ 3262292 h 4314911"/>
              <a:gd name="connsiteX4930" fmla="*/ 1136563 w 5740887"/>
              <a:gd name="connsiteY4930" fmla="*/ 3289092 h 4314911"/>
              <a:gd name="connsiteX4931" fmla="*/ 1136563 w 5740887"/>
              <a:gd name="connsiteY4931" fmla="*/ 3314592 h 4314911"/>
              <a:gd name="connsiteX4932" fmla="*/ 1110673 w 5740887"/>
              <a:gd name="connsiteY4932" fmla="*/ 3293590 h 4314911"/>
              <a:gd name="connsiteX4933" fmla="*/ 1100077 w 5740887"/>
              <a:gd name="connsiteY4933" fmla="*/ 3265952 h 4314911"/>
              <a:gd name="connsiteX4934" fmla="*/ 2753241 w 5740887"/>
              <a:gd name="connsiteY4934" fmla="*/ 3240846 h 4314911"/>
              <a:gd name="connsiteX4935" fmla="*/ 2767200 w 5740887"/>
              <a:gd name="connsiteY4935" fmla="*/ 3241405 h 4314911"/>
              <a:gd name="connsiteX4936" fmla="*/ 2761393 w 5740887"/>
              <a:gd name="connsiteY4936" fmla="*/ 3241606 h 4314911"/>
              <a:gd name="connsiteX4937" fmla="*/ 2547072 w 5740887"/>
              <a:gd name="connsiteY4937" fmla="*/ 3240552 h 4314911"/>
              <a:gd name="connsiteX4938" fmla="*/ 2638523 w 5740887"/>
              <a:gd name="connsiteY4938" fmla="*/ 3270814 h 4314911"/>
              <a:gd name="connsiteX4939" fmla="*/ 2625811 w 5740887"/>
              <a:gd name="connsiteY4939" fmla="*/ 3269070 h 4314911"/>
              <a:gd name="connsiteX4940" fmla="*/ 2624801 w 5740887"/>
              <a:gd name="connsiteY4940" fmla="*/ 3268704 h 4314911"/>
              <a:gd name="connsiteX4941" fmla="*/ 3149653 w 5740887"/>
              <a:gd name="connsiteY4941" fmla="*/ 3240018 h 4314911"/>
              <a:gd name="connsiteX4942" fmla="*/ 3145182 w 5740887"/>
              <a:gd name="connsiteY4942" fmla="*/ 3241029 h 4314911"/>
              <a:gd name="connsiteX4943" fmla="*/ 3142618 w 5740887"/>
              <a:gd name="connsiteY4943" fmla="*/ 3241609 h 4314911"/>
              <a:gd name="connsiteX4944" fmla="*/ 3134707 w 5740887"/>
              <a:gd name="connsiteY4944" fmla="*/ 3243019 h 4314911"/>
              <a:gd name="connsiteX4945" fmla="*/ 3116264 w 5740887"/>
              <a:gd name="connsiteY4945" fmla="*/ 3246306 h 4314911"/>
              <a:gd name="connsiteX4946" fmla="*/ 3100988 w 5740887"/>
              <a:gd name="connsiteY4946" fmla="*/ 3236656 h 4314911"/>
              <a:gd name="connsiteX4947" fmla="*/ 3099924 w 5740887"/>
              <a:gd name="connsiteY4947" fmla="*/ 3236867 h 4314911"/>
              <a:gd name="connsiteX4948" fmla="*/ 3086443 w 5740887"/>
              <a:gd name="connsiteY4948" fmla="*/ 3239539 h 4314911"/>
              <a:gd name="connsiteX4949" fmla="*/ 3068619 w 5740887"/>
              <a:gd name="connsiteY4949" fmla="*/ 3242098 h 4314911"/>
              <a:gd name="connsiteX4950" fmla="*/ 745903 w 5740887"/>
              <a:gd name="connsiteY4950" fmla="*/ 3236180 h 4314911"/>
              <a:gd name="connsiteX4951" fmla="*/ 759906 w 5740887"/>
              <a:gd name="connsiteY4951" fmla="*/ 3257397 h 4314911"/>
              <a:gd name="connsiteX4952" fmla="*/ 776798 w 5740887"/>
              <a:gd name="connsiteY4952" fmla="*/ 3283229 h 4314911"/>
              <a:gd name="connsiteX4953" fmla="*/ 795022 w 5740887"/>
              <a:gd name="connsiteY4953" fmla="*/ 3318390 h 4314911"/>
              <a:gd name="connsiteX4954" fmla="*/ 769140 w 5740887"/>
              <a:gd name="connsiteY4954" fmla="*/ 3307104 h 4314911"/>
              <a:gd name="connsiteX4955" fmla="*/ 752144 w 5740887"/>
              <a:gd name="connsiteY4955" fmla="*/ 3253776 h 4314911"/>
              <a:gd name="connsiteX4956" fmla="*/ 2907128 w 5740887"/>
              <a:gd name="connsiteY4956" fmla="*/ 3235642 h 4314911"/>
              <a:gd name="connsiteX4957" fmla="*/ 2897869 w 5740887"/>
              <a:gd name="connsiteY4957" fmla="*/ 3236882 h 4314911"/>
              <a:gd name="connsiteX4958" fmla="*/ 2870243 w 5740887"/>
              <a:gd name="connsiteY4958" fmla="*/ 3237838 h 4314911"/>
              <a:gd name="connsiteX4959" fmla="*/ 565677 w 5740887"/>
              <a:gd name="connsiteY4959" fmla="*/ 3235467 h 4314911"/>
              <a:gd name="connsiteX4960" fmla="*/ 585296 w 5740887"/>
              <a:gd name="connsiteY4960" fmla="*/ 3265799 h 4314911"/>
              <a:gd name="connsiteX4961" fmla="*/ 585874 w 5740887"/>
              <a:gd name="connsiteY4961" fmla="*/ 3266896 h 4314911"/>
              <a:gd name="connsiteX4962" fmla="*/ 581651 w 5740887"/>
              <a:gd name="connsiteY4962" fmla="*/ 3262852 h 4314911"/>
              <a:gd name="connsiteX4963" fmla="*/ 580387 w 5740887"/>
              <a:gd name="connsiteY4963" fmla="*/ 3261641 h 4314911"/>
              <a:gd name="connsiteX4964" fmla="*/ 575652 w 5740887"/>
              <a:gd name="connsiteY4964" fmla="*/ 3255925 h 4314911"/>
              <a:gd name="connsiteX4965" fmla="*/ 568544 w 5740887"/>
              <a:gd name="connsiteY4965" fmla="*/ 3247343 h 4314911"/>
              <a:gd name="connsiteX4966" fmla="*/ 565996 w 5740887"/>
              <a:gd name="connsiteY4966" fmla="*/ 3236771 h 4314911"/>
              <a:gd name="connsiteX4967" fmla="*/ 2775570 w 5740887"/>
              <a:gd name="connsiteY4967" fmla="*/ 3234996 h 4314911"/>
              <a:gd name="connsiteX4968" fmla="*/ 2781508 w 5740887"/>
              <a:gd name="connsiteY4968" fmla="*/ 3235264 h 4314911"/>
              <a:gd name="connsiteX4969" fmla="*/ 2780407 w 5740887"/>
              <a:gd name="connsiteY4969" fmla="*/ 3235325 h 4314911"/>
              <a:gd name="connsiteX4970" fmla="*/ 3235477 w 5740887"/>
              <a:gd name="connsiteY4970" fmla="*/ 3234662 h 4314911"/>
              <a:gd name="connsiteX4971" fmla="*/ 3235047 w 5740887"/>
              <a:gd name="connsiteY4971" fmla="*/ 3234921 h 4314911"/>
              <a:gd name="connsiteX4972" fmla="*/ 3158197 w 5740887"/>
              <a:gd name="connsiteY4972" fmla="*/ 3272331 h 4314911"/>
              <a:gd name="connsiteX4973" fmla="*/ 3156094 w 5740887"/>
              <a:gd name="connsiteY4973" fmla="*/ 3273100 h 4314911"/>
              <a:gd name="connsiteX4974" fmla="*/ 3179766 w 5740887"/>
              <a:gd name="connsiteY4974" fmla="*/ 3261605 h 4314911"/>
              <a:gd name="connsiteX4975" fmla="*/ 3207335 w 5740887"/>
              <a:gd name="connsiteY4975" fmla="*/ 3245744 h 4314911"/>
              <a:gd name="connsiteX4976" fmla="*/ 3208008 w 5740887"/>
              <a:gd name="connsiteY4976" fmla="*/ 3242271 h 4314911"/>
              <a:gd name="connsiteX4977" fmla="*/ 3217373 w 5740887"/>
              <a:gd name="connsiteY4977" fmla="*/ 3239869 h 4314911"/>
              <a:gd name="connsiteX4978" fmla="*/ 3233630 w 5740887"/>
              <a:gd name="connsiteY4978" fmla="*/ 3235219 h 4314911"/>
              <a:gd name="connsiteX4979" fmla="*/ 2371098 w 5740887"/>
              <a:gd name="connsiteY4979" fmla="*/ 3234590 h 4314911"/>
              <a:gd name="connsiteX4980" fmla="*/ 2385478 w 5740887"/>
              <a:gd name="connsiteY4980" fmla="*/ 3244948 h 4314911"/>
              <a:gd name="connsiteX4981" fmla="*/ 2374882 w 5740887"/>
              <a:gd name="connsiteY4981" fmla="*/ 3237814 h 4314911"/>
              <a:gd name="connsiteX4982" fmla="*/ 2403561 w 5740887"/>
              <a:gd name="connsiteY4982" fmla="*/ 3234410 h 4314911"/>
              <a:gd name="connsiteX4983" fmla="*/ 2403619 w 5740887"/>
              <a:gd name="connsiteY4983" fmla="*/ 3234446 h 4314911"/>
              <a:gd name="connsiteX4984" fmla="*/ 2403577 w 5740887"/>
              <a:gd name="connsiteY4984" fmla="*/ 3234423 h 4314911"/>
              <a:gd name="connsiteX4985" fmla="*/ 1086929 w 5740887"/>
              <a:gd name="connsiteY4985" fmla="*/ 3231658 h 4314911"/>
              <a:gd name="connsiteX4986" fmla="*/ 1092957 w 5740887"/>
              <a:gd name="connsiteY4986" fmla="*/ 3237637 h 4314911"/>
              <a:gd name="connsiteX4987" fmla="*/ 1093237 w 5740887"/>
              <a:gd name="connsiteY4987" fmla="*/ 3248110 h 4314911"/>
              <a:gd name="connsiteX4988" fmla="*/ 3244642 w 5740887"/>
              <a:gd name="connsiteY4988" fmla="*/ 3229150 h 4314911"/>
              <a:gd name="connsiteX4989" fmla="*/ 3240864 w 5740887"/>
              <a:gd name="connsiteY4989" fmla="*/ 3231422 h 4314911"/>
              <a:gd name="connsiteX4990" fmla="*/ 3241634 w 5740887"/>
              <a:gd name="connsiteY4990" fmla="*/ 3229932 h 4314911"/>
              <a:gd name="connsiteX4991" fmla="*/ 2672315 w 5740887"/>
              <a:gd name="connsiteY4991" fmla="*/ 3228825 h 4314911"/>
              <a:gd name="connsiteX4992" fmla="*/ 2719583 w 5740887"/>
              <a:gd name="connsiteY4992" fmla="*/ 3237710 h 4314911"/>
              <a:gd name="connsiteX4993" fmla="*/ 2703478 w 5740887"/>
              <a:gd name="connsiteY4993" fmla="*/ 3236210 h 4314911"/>
              <a:gd name="connsiteX4994" fmla="*/ 393469 w 5740887"/>
              <a:gd name="connsiteY4994" fmla="*/ 3227401 h 4314911"/>
              <a:gd name="connsiteX4995" fmla="*/ 444589 w 5740887"/>
              <a:gd name="connsiteY4995" fmla="*/ 3335578 h 4314911"/>
              <a:gd name="connsiteX4996" fmla="*/ 450292 w 5740887"/>
              <a:gd name="connsiteY4996" fmla="*/ 3366970 h 4314911"/>
              <a:gd name="connsiteX4997" fmla="*/ 467202 w 5740887"/>
              <a:gd name="connsiteY4997" fmla="*/ 3431177 h 4314911"/>
              <a:gd name="connsiteX4998" fmla="*/ 463271 w 5740887"/>
              <a:gd name="connsiteY4998" fmla="*/ 3426133 h 4314911"/>
              <a:gd name="connsiteX4999" fmla="*/ 444110 w 5740887"/>
              <a:gd name="connsiteY4999" fmla="*/ 3401548 h 4314911"/>
              <a:gd name="connsiteX5000" fmla="*/ 424853 w 5740887"/>
              <a:gd name="connsiteY5000" fmla="*/ 3350399 h 4314911"/>
              <a:gd name="connsiteX5001" fmla="*/ 400664 w 5740887"/>
              <a:gd name="connsiteY5001" fmla="*/ 3290761 h 4314911"/>
              <a:gd name="connsiteX5002" fmla="*/ 3027703 w 5740887"/>
              <a:gd name="connsiteY5002" fmla="*/ 3226706 h 4314911"/>
              <a:gd name="connsiteX5003" fmla="*/ 3024956 w 5740887"/>
              <a:gd name="connsiteY5003" fmla="*/ 3227208 h 4314911"/>
              <a:gd name="connsiteX5004" fmla="*/ 3015677 w 5740887"/>
              <a:gd name="connsiteY5004" fmla="*/ 3228305 h 4314911"/>
              <a:gd name="connsiteX5005" fmla="*/ 2927466 w 5740887"/>
              <a:gd name="connsiteY5005" fmla="*/ 3226438 h 4314911"/>
              <a:gd name="connsiteX5006" fmla="*/ 2919162 w 5740887"/>
              <a:gd name="connsiteY5006" fmla="*/ 3227675 h 4314911"/>
              <a:gd name="connsiteX5007" fmla="*/ 2901328 w 5740887"/>
              <a:gd name="connsiteY5007" fmla="*/ 3228658 h 4314911"/>
              <a:gd name="connsiteX5008" fmla="*/ 2884951 w 5740887"/>
              <a:gd name="connsiteY5008" fmla="*/ 3229561 h 4314911"/>
              <a:gd name="connsiteX5009" fmla="*/ 2910029 w 5740887"/>
              <a:gd name="connsiteY5009" fmla="*/ 3227719 h 4314911"/>
              <a:gd name="connsiteX5010" fmla="*/ 2291446 w 5740887"/>
              <a:gd name="connsiteY5010" fmla="*/ 3226325 h 4314911"/>
              <a:gd name="connsiteX5011" fmla="*/ 2301683 w 5740887"/>
              <a:gd name="connsiteY5011" fmla="*/ 3236442 h 4314911"/>
              <a:gd name="connsiteX5012" fmla="*/ 2317439 w 5740887"/>
              <a:gd name="connsiteY5012" fmla="*/ 3252015 h 4314911"/>
              <a:gd name="connsiteX5013" fmla="*/ 2307675 w 5740887"/>
              <a:gd name="connsiteY5013" fmla="*/ 3243833 h 4314911"/>
              <a:gd name="connsiteX5014" fmla="*/ 2304855 w 5740887"/>
              <a:gd name="connsiteY5014" fmla="*/ 3241470 h 4314911"/>
              <a:gd name="connsiteX5015" fmla="*/ 151208 w 5740887"/>
              <a:gd name="connsiteY5015" fmla="*/ 3225539 h 4314911"/>
              <a:gd name="connsiteX5016" fmla="*/ 153755 w 5740887"/>
              <a:gd name="connsiteY5016" fmla="*/ 3242524 h 4314911"/>
              <a:gd name="connsiteX5017" fmla="*/ 155741 w 5740887"/>
              <a:gd name="connsiteY5017" fmla="*/ 3255764 h 4314911"/>
              <a:gd name="connsiteX5018" fmla="*/ 152961 w 5740887"/>
              <a:gd name="connsiteY5018" fmla="*/ 3271896 h 4314911"/>
              <a:gd name="connsiteX5019" fmla="*/ 149329 w 5740887"/>
              <a:gd name="connsiteY5019" fmla="*/ 3292979 h 4314911"/>
              <a:gd name="connsiteX5020" fmla="*/ 148895 w 5740887"/>
              <a:gd name="connsiteY5020" fmla="*/ 3325475 h 4314911"/>
              <a:gd name="connsiteX5021" fmla="*/ 148339 w 5740887"/>
              <a:gd name="connsiteY5021" fmla="*/ 3367122 h 4314911"/>
              <a:gd name="connsiteX5022" fmla="*/ 143517 w 5740887"/>
              <a:gd name="connsiteY5022" fmla="*/ 3324192 h 4314911"/>
              <a:gd name="connsiteX5023" fmla="*/ 144376 w 5740887"/>
              <a:gd name="connsiteY5023" fmla="*/ 3256571 h 4314911"/>
              <a:gd name="connsiteX5024" fmla="*/ 145385 w 5740887"/>
              <a:gd name="connsiteY5024" fmla="*/ 3251986 h 4314911"/>
              <a:gd name="connsiteX5025" fmla="*/ 1313138 w 5740887"/>
              <a:gd name="connsiteY5025" fmla="*/ 3224552 h 4314911"/>
              <a:gd name="connsiteX5026" fmla="*/ 1314986 w 5740887"/>
              <a:gd name="connsiteY5026" fmla="*/ 3229474 h 4314911"/>
              <a:gd name="connsiteX5027" fmla="*/ 1318571 w 5740887"/>
              <a:gd name="connsiteY5027" fmla="*/ 3240505 h 4314911"/>
              <a:gd name="connsiteX5028" fmla="*/ 1318812 w 5740887"/>
              <a:gd name="connsiteY5028" fmla="*/ 3241750 h 4314911"/>
              <a:gd name="connsiteX5029" fmla="*/ 1317322 w 5740887"/>
              <a:gd name="connsiteY5029" fmla="*/ 3239395 h 4314911"/>
              <a:gd name="connsiteX5030" fmla="*/ 967246 w 5740887"/>
              <a:gd name="connsiteY5030" fmla="*/ 3224468 h 4314911"/>
              <a:gd name="connsiteX5031" fmla="*/ 985856 w 5740887"/>
              <a:gd name="connsiteY5031" fmla="*/ 3257873 h 4314911"/>
              <a:gd name="connsiteX5032" fmla="*/ 985894 w 5740887"/>
              <a:gd name="connsiteY5032" fmla="*/ 3257991 h 4314911"/>
              <a:gd name="connsiteX5033" fmla="*/ 995859 w 5740887"/>
              <a:gd name="connsiteY5033" fmla="*/ 3289139 h 4314911"/>
              <a:gd name="connsiteX5034" fmla="*/ 990406 w 5740887"/>
              <a:gd name="connsiteY5034" fmla="*/ 3298134 h 4314911"/>
              <a:gd name="connsiteX5035" fmla="*/ 987766 w 5740887"/>
              <a:gd name="connsiteY5035" fmla="*/ 3296956 h 4314911"/>
              <a:gd name="connsiteX5036" fmla="*/ 948867 w 5740887"/>
              <a:gd name="connsiteY5036" fmla="*/ 3270162 h 4314911"/>
              <a:gd name="connsiteX5037" fmla="*/ 947125 w 5740887"/>
              <a:gd name="connsiteY5037" fmla="*/ 3266629 h 4314911"/>
              <a:gd name="connsiteX5038" fmla="*/ 951310 w 5740887"/>
              <a:gd name="connsiteY5038" fmla="*/ 3261115 h 4314911"/>
              <a:gd name="connsiteX5039" fmla="*/ 967019 w 5740887"/>
              <a:gd name="connsiteY5039" fmla="*/ 3226096 h 4314911"/>
              <a:gd name="connsiteX5040" fmla="*/ 967241 w 5740887"/>
              <a:gd name="connsiteY5040" fmla="*/ 3224504 h 4314911"/>
              <a:gd name="connsiteX5041" fmla="*/ 975073 w 5740887"/>
              <a:gd name="connsiteY5041" fmla="*/ 3223614 h 4314911"/>
              <a:gd name="connsiteX5042" fmla="*/ 994608 w 5740887"/>
              <a:gd name="connsiteY5042" fmla="*/ 3231207 h 4314911"/>
              <a:gd name="connsiteX5043" fmla="*/ 999225 w 5740887"/>
              <a:gd name="connsiteY5043" fmla="*/ 3234534 h 4314911"/>
              <a:gd name="connsiteX5044" fmla="*/ 1004129 w 5740887"/>
              <a:gd name="connsiteY5044" fmla="*/ 3244234 h 4314911"/>
              <a:gd name="connsiteX5045" fmla="*/ 998987 w 5740887"/>
              <a:gd name="connsiteY5045" fmla="*/ 3274441 h 4314911"/>
              <a:gd name="connsiteX5046" fmla="*/ 992751 w 5740887"/>
              <a:gd name="connsiteY5046" fmla="*/ 3255396 h 4314911"/>
              <a:gd name="connsiteX5047" fmla="*/ 992749 w 5740887"/>
              <a:gd name="connsiteY5047" fmla="*/ 3255392 h 4314911"/>
              <a:gd name="connsiteX5048" fmla="*/ 992747 w 5740887"/>
              <a:gd name="connsiteY5048" fmla="*/ 3255386 h 4314911"/>
              <a:gd name="connsiteX5049" fmla="*/ 3275077 w 5740887"/>
              <a:gd name="connsiteY5049" fmla="*/ 3220817 h 4314911"/>
              <a:gd name="connsiteX5050" fmla="*/ 3272730 w 5740887"/>
              <a:gd name="connsiteY5050" fmla="*/ 3222257 h 4314911"/>
              <a:gd name="connsiteX5051" fmla="*/ 3247250 w 5740887"/>
              <a:gd name="connsiteY5051" fmla="*/ 3236171 h 4314911"/>
              <a:gd name="connsiteX5052" fmla="*/ 3236842 w 5740887"/>
              <a:gd name="connsiteY5052" fmla="*/ 3241360 h 4314911"/>
              <a:gd name="connsiteX5053" fmla="*/ 3228176 w 5740887"/>
              <a:gd name="connsiteY5053" fmla="*/ 3245404 h 4314911"/>
              <a:gd name="connsiteX5054" fmla="*/ 3240667 w 5740887"/>
              <a:gd name="connsiteY5054" fmla="*/ 3238601 h 4314911"/>
              <a:gd name="connsiteX5055" fmla="*/ 3249390 w 5740887"/>
              <a:gd name="connsiteY5055" fmla="*/ 3233610 h 4314911"/>
              <a:gd name="connsiteX5056" fmla="*/ 3249459 w 5740887"/>
              <a:gd name="connsiteY5056" fmla="*/ 3233555 h 4314911"/>
              <a:gd name="connsiteX5057" fmla="*/ 3250218 w 5740887"/>
              <a:gd name="connsiteY5057" fmla="*/ 3229335 h 4314911"/>
              <a:gd name="connsiteX5058" fmla="*/ 3246853 w 5740887"/>
              <a:gd name="connsiteY5058" fmla="*/ 3228575 h 4314911"/>
              <a:gd name="connsiteX5059" fmla="*/ 3259734 w 5740887"/>
              <a:gd name="connsiteY5059" fmla="*/ 3225226 h 4314911"/>
              <a:gd name="connsiteX5060" fmla="*/ 1097234 w 5740887"/>
              <a:gd name="connsiteY5060" fmla="*/ 3218365 h 4314911"/>
              <a:gd name="connsiteX5061" fmla="*/ 1131986 w 5740887"/>
              <a:gd name="connsiteY5061" fmla="*/ 3247853 h 4314911"/>
              <a:gd name="connsiteX5062" fmla="*/ 1135210 w 5740887"/>
              <a:gd name="connsiteY5062" fmla="*/ 3273077 h 4314911"/>
              <a:gd name="connsiteX5063" fmla="*/ 1124020 w 5740887"/>
              <a:gd name="connsiteY5063" fmla="*/ 3257327 h 4314911"/>
              <a:gd name="connsiteX5064" fmla="*/ 1099339 w 5740887"/>
              <a:gd name="connsiteY5064" fmla="*/ 3232833 h 4314911"/>
              <a:gd name="connsiteX5065" fmla="*/ 1099338 w 5740887"/>
              <a:gd name="connsiteY5065" fmla="*/ 3232784 h 4314911"/>
              <a:gd name="connsiteX5066" fmla="*/ 519015 w 5740887"/>
              <a:gd name="connsiteY5066" fmla="*/ 3216628 h 4314911"/>
              <a:gd name="connsiteX5067" fmla="*/ 533239 w 5740887"/>
              <a:gd name="connsiteY5067" fmla="*/ 3238709 h 4314911"/>
              <a:gd name="connsiteX5068" fmla="*/ 565676 w 5740887"/>
              <a:gd name="connsiteY5068" fmla="*/ 3294094 h 4314911"/>
              <a:gd name="connsiteX5069" fmla="*/ 571735 w 5740887"/>
              <a:gd name="connsiteY5069" fmla="*/ 3305075 h 4314911"/>
              <a:gd name="connsiteX5070" fmla="*/ 576977 w 5740887"/>
              <a:gd name="connsiteY5070" fmla="*/ 3316214 h 4314911"/>
              <a:gd name="connsiteX5071" fmla="*/ 578144 w 5740887"/>
              <a:gd name="connsiteY5071" fmla="*/ 3321060 h 4314911"/>
              <a:gd name="connsiteX5072" fmla="*/ 582456 w 5740887"/>
              <a:gd name="connsiteY5072" fmla="*/ 3338955 h 4314911"/>
              <a:gd name="connsiteX5073" fmla="*/ 588008 w 5740887"/>
              <a:gd name="connsiteY5073" fmla="*/ 3359914 h 4314911"/>
              <a:gd name="connsiteX5074" fmla="*/ 589451 w 5740887"/>
              <a:gd name="connsiteY5074" fmla="*/ 3365361 h 4314911"/>
              <a:gd name="connsiteX5075" fmla="*/ 583538 w 5740887"/>
              <a:gd name="connsiteY5075" fmla="*/ 3359751 h 4314911"/>
              <a:gd name="connsiteX5076" fmla="*/ 558287 w 5740887"/>
              <a:gd name="connsiteY5076" fmla="*/ 3335789 h 4314911"/>
              <a:gd name="connsiteX5077" fmla="*/ 557487 w 5740887"/>
              <a:gd name="connsiteY5077" fmla="*/ 3334820 h 4314911"/>
              <a:gd name="connsiteX5078" fmla="*/ 556789 w 5740887"/>
              <a:gd name="connsiteY5078" fmla="*/ 3333974 h 4314911"/>
              <a:gd name="connsiteX5079" fmla="*/ 552588 w 5740887"/>
              <a:gd name="connsiteY5079" fmla="*/ 3324408 h 4314911"/>
              <a:gd name="connsiteX5080" fmla="*/ 543651 w 5740887"/>
              <a:gd name="connsiteY5080" fmla="*/ 3307478 h 4314911"/>
              <a:gd name="connsiteX5081" fmla="*/ 537601 w 5740887"/>
              <a:gd name="connsiteY5081" fmla="*/ 3295192 h 4314911"/>
              <a:gd name="connsiteX5082" fmla="*/ 308384 w 5740887"/>
              <a:gd name="connsiteY5082" fmla="*/ 3216249 h 4314911"/>
              <a:gd name="connsiteX5083" fmla="*/ 322375 w 5740887"/>
              <a:gd name="connsiteY5083" fmla="*/ 3262897 h 4314911"/>
              <a:gd name="connsiteX5084" fmla="*/ 329962 w 5740887"/>
              <a:gd name="connsiteY5084" fmla="*/ 3286381 h 4314911"/>
              <a:gd name="connsiteX5085" fmla="*/ 332268 w 5740887"/>
              <a:gd name="connsiteY5085" fmla="*/ 3293902 h 4314911"/>
              <a:gd name="connsiteX5086" fmla="*/ 337422 w 5740887"/>
              <a:gd name="connsiteY5086" fmla="*/ 3309475 h 4314911"/>
              <a:gd name="connsiteX5087" fmla="*/ 343043 w 5740887"/>
              <a:gd name="connsiteY5087" fmla="*/ 3326877 h 4314911"/>
              <a:gd name="connsiteX5088" fmla="*/ 361318 w 5740887"/>
              <a:gd name="connsiteY5088" fmla="*/ 3381790 h 4314911"/>
              <a:gd name="connsiteX5089" fmla="*/ 357138 w 5740887"/>
              <a:gd name="connsiteY5089" fmla="*/ 3374919 h 4314911"/>
              <a:gd name="connsiteX5090" fmla="*/ 312633 w 5740887"/>
              <a:gd name="connsiteY5090" fmla="*/ 3274855 h 4314911"/>
              <a:gd name="connsiteX5091" fmla="*/ 3212009 w 5740887"/>
              <a:gd name="connsiteY5091" fmla="*/ 3214645 h 4314911"/>
              <a:gd name="connsiteX5092" fmla="*/ 3211898 w 5740887"/>
              <a:gd name="connsiteY5092" fmla="*/ 3214672 h 4314911"/>
              <a:gd name="connsiteX5093" fmla="*/ 3211773 w 5740887"/>
              <a:gd name="connsiteY5093" fmla="*/ 3214697 h 4314911"/>
              <a:gd name="connsiteX5094" fmla="*/ 3211482 w 5740887"/>
              <a:gd name="connsiteY5094" fmla="*/ 3214754 h 4314911"/>
              <a:gd name="connsiteX5095" fmla="*/ 738521 w 5740887"/>
              <a:gd name="connsiteY5095" fmla="*/ 3212376 h 4314911"/>
              <a:gd name="connsiteX5096" fmla="*/ 757373 w 5740887"/>
              <a:gd name="connsiteY5096" fmla="*/ 3224264 h 4314911"/>
              <a:gd name="connsiteX5097" fmla="*/ 776092 w 5740887"/>
              <a:gd name="connsiteY5097" fmla="*/ 3232543 h 4314911"/>
              <a:gd name="connsiteX5098" fmla="*/ 789708 w 5740887"/>
              <a:gd name="connsiteY5098" fmla="*/ 3253115 h 4314911"/>
              <a:gd name="connsiteX5099" fmla="*/ 794739 w 5740887"/>
              <a:gd name="connsiteY5099" fmla="*/ 3267406 h 4314911"/>
              <a:gd name="connsiteX5100" fmla="*/ 788543 w 5740887"/>
              <a:gd name="connsiteY5100" fmla="*/ 3269874 h 4314911"/>
              <a:gd name="connsiteX5101" fmla="*/ 788468 w 5740887"/>
              <a:gd name="connsiteY5101" fmla="*/ 3269902 h 4314911"/>
              <a:gd name="connsiteX5102" fmla="*/ 788468 w 5740887"/>
              <a:gd name="connsiteY5102" fmla="*/ 3269903 h 4314911"/>
              <a:gd name="connsiteX5103" fmla="*/ 788467 w 5740887"/>
              <a:gd name="connsiteY5103" fmla="*/ 3269903 h 4314911"/>
              <a:gd name="connsiteX5104" fmla="*/ 785508 w 5740887"/>
              <a:gd name="connsiteY5104" fmla="*/ 3275391 h 4314911"/>
              <a:gd name="connsiteX5105" fmla="*/ 790749 w 5740887"/>
              <a:gd name="connsiteY5105" fmla="*/ 3278700 h 4314911"/>
              <a:gd name="connsiteX5106" fmla="*/ 798526 w 5740887"/>
              <a:gd name="connsiteY5106" fmla="*/ 3278163 h 4314911"/>
              <a:gd name="connsiteX5107" fmla="*/ 812255 w 5740887"/>
              <a:gd name="connsiteY5107" fmla="*/ 3317159 h 4314911"/>
              <a:gd name="connsiteX5108" fmla="*/ 814824 w 5740887"/>
              <a:gd name="connsiteY5108" fmla="*/ 3324713 h 4314911"/>
              <a:gd name="connsiteX5109" fmla="*/ 806171 w 5740887"/>
              <a:gd name="connsiteY5109" fmla="*/ 3322700 h 4314911"/>
              <a:gd name="connsiteX5110" fmla="*/ 803971 w 5740887"/>
              <a:gd name="connsiteY5110" fmla="*/ 3318024 h 4314911"/>
              <a:gd name="connsiteX5111" fmla="*/ 788250 w 5740887"/>
              <a:gd name="connsiteY5111" fmla="*/ 3290224 h 4314911"/>
              <a:gd name="connsiteX5112" fmla="*/ 781762 w 5740887"/>
              <a:gd name="connsiteY5112" fmla="*/ 3277720 h 4314911"/>
              <a:gd name="connsiteX5113" fmla="*/ 777755 w 5740887"/>
              <a:gd name="connsiteY5113" fmla="*/ 3271665 h 4314911"/>
              <a:gd name="connsiteX5114" fmla="*/ 772445 w 5740887"/>
              <a:gd name="connsiteY5114" fmla="*/ 3262275 h 4314911"/>
              <a:gd name="connsiteX5115" fmla="*/ 739724 w 5740887"/>
              <a:gd name="connsiteY5115" fmla="*/ 3213849 h 4314911"/>
              <a:gd name="connsiteX5116" fmla="*/ 738582 w 5740887"/>
              <a:gd name="connsiteY5116" fmla="*/ 3212469 h 4314911"/>
              <a:gd name="connsiteX5117" fmla="*/ 1171986 w 5740887"/>
              <a:gd name="connsiteY5117" fmla="*/ 3207956 h 4314911"/>
              <a:gd name="connsiteX5118" fmla="*/ 1208288 w 5740887"/>
              <a:gd name="connsiteY5118" fmla="*/ 3250238 h 4314911"/>
              <a:gd name="connsiteX5119" fmla="*/ 1219430 w 5740887"/>
              <a:gd name="connsiteY5119" fmla="*/ 3323364 h 4314911"/>
              <a:gd name="connsiteX5120" fmla="*/ 1178785 w 5740887"/>
              <a:gd name="connsiteY5120" fmla="*/ 3259048 h 4314911"/>
              <a:gd name="connsiteX5121" fmla="*/ 1178433 w 5740887"/>
              <a:gd name="connsiteY5121" fmla="*/ 3255899 h 4314911"/>
              <a:gd name="connsiteX5122" fmla="*/ 1174137 w 5740887"/>
              <a:gd name="connsiteY5122" fmla="*/ 3217497 h 4314911"/>
              <a:gd name="connsiteX5123" fmla="*/ 3947214 w 5740887"/>
              <a:gd name="connsiteY5123" fmla="*/ 3206332 h 4314911"/>
              <a:gd name="connsiteX5124" fmla="*/ 3908622 w 5740887"/>
              <a:gd name="connsiteY5124" fmla="*/ 3264083 h 4314911"/>
              <a:gd name="connsiteX5125" fmla="*/ 3683041 w 5740887"/>
              <a:gd name="connsiteY5125" fmla="*/ 3419480 h 4314911"/>
              <a:gd name="connsiteX5126" fmla="*/ 3637092 w 5740887"/>
              <a:gd name="connsiteY5126" fmla="*/ 3431861 h 4314911"/>
              <a:gd name="connsiteX5127" fmla="*/ 3699366 w 5740887"/>
              <a:gd name="connsiteY5127" fmla="*/ 3409324 h 4314911"/>
              <a:gd name="connsiteX5128" fmla="*/ 3857604 w 5740887"/>
              <a:gd name="connsiteY5128" fmla="*/ 3292084 h 4314911"/>
              <a:gd name="connsiteX5129" fmla="*/ 107283 w 5740887"/>
              <a:gd name="connsiteY5129" fmla="*/ 3206196 h 4314911"/>
              <a:gd name="connsiteX5130" fmla="*/ 124724 w 5740887"/>
              <a:gd name="connsiteY5130" fmla="*/ 3331659 h 4314911"/>
              <a:gd name="connsiteX5131" fmla="*/ 124224 w 5740887"/>
              <a:gd name="connsiteY5131" fmla="*/ 3340650 h 4314911"/>
              <a:gd name="connsiteX5132" fmla="*/ 121111 w 5740887"/>
              <a:gd name="connsiteY5132" fmla="*/ 3358190 h 4314911"/>
              <a:gd name="connsiteX5133" fmla="*/ 122196 w 5740887"/>
              <a:gd name="connsiteY5133" fmla="*/ 3377132 h 4314911"/>
              <a:gd name="connsiteX5134" fmla="*/ 122042 w 5740887"/>
              <a:gd name="connsiteY5134" fmla="*/ 3379902 h 4314911"/>
              <a:gd name="connsiteX5135" fmla="*/ 120143 w 5740887"/>
              <a:gd name="connsiteY5135" fmla="*/ 3414051 h 4314911"/>
              <a:gd name="connsiteX5136" fmla="*/ 123561 w 5740887"/>
              <a:gd name="connsiteY5136" fmla="*/ 3450533 h 4314911"/>
              <a:gd name="connsiteX5137" fmla="*/ 126595 w 5740887"/>
              <a:gd name="connsiteY5137" fmla="*/ 3482914 h 4314911"/>
              <a:gd name="connsiteX5138" fmla="*/ 115522 w 5740887"/>
              <a:gd name="connsiteY5138" fmla="*/ 3439935 h 4314911"/>
              <a:gd name="connsiteX5139" fmla="*/ 110253 w 5740887"/>
              <a:gd name="connsiteY5139" fmla="*/ 3419482 h 4314911"/>
              <a:gd name="connsiteX5140" fmla="*/ 105184 w 5740887"/>
              <a:gd name="connsiteY5140" fmla="*/ 3369009 h 4314911"/>
              <a:gd name="connsiteX5141" fmla="*/ 103442 w 5740887"/>
              <a:gd name="connsiteY5141" fmla="*/ 3275906 h 4314911"/>
              <a:gd name="connsiteX5142" fmla="*/ 105463 w 5740887"/>
              <a:gd name="connsiteY5142" fmla="*/ 3218862 h 4314911"/>
              <a:gd name="connsiteX5143" fmla="*/ 3317124 w 5740887"/>
              <a:gd name="connsiteY5143" fmla="*/ 3205587 h 4314911"/>
              <a:gd name="connsiteX5144" fmla="*/ 3312224 w 5740887"/>
              <a:gd name="connsiteY5144" fmla="*/ 3208655 h 4314911"/>
              <a:gd name="connsiteX5145" fmla="*/ 3311220 w 5740887"/>
              <a:gd name="connsiteY5145" fmla="*/ 3209284 h 4314911"/>
              <a:gd name="connsiteX5146" fmla="*/ 3311217 w 5740887"/>
              <a:gd name="connsiteY5146" fmla="*/ 3209285 h 4314911"/>
              <a:gd name="connsiteX5147" fmla="*/ 3285618 w 5740887"/>
              <a:gd name="connsiteY5147" fmla="*/ 3223518 h 4314911"/>
              <a:gd name="connsiteX5148" fmla="*/ 3275153 w 5740887"/>
              <a:gd name="connsiteY5148" fmla="*/ 3228847 h 4314911"/>
              <a:gd name="connsiteX5149" fmla="*/ 3266428 w 5740887"/>
              <a:gd name="connsiteY5149" fmla="*/ 3233019 h 4314911"/>
              <a:gd name="connsiteX5150" fmla="*/ 3278143 w 5740887"/>
              <a:gd name="connsiteY5150" fmla="*/ 3226457 h 4314911"/>
              <a:gd name="connsiteX5151" fmla="*/ 3287033 w 5740887"/>
              <a:gd name="connsiteY5151" fmla="*/ 3220924 h 4314911"/>
              <a:gd name="connsiteX5152" fmla="*/ 3287859 w 5740887"/>
              <a:gd name="connsiteY5152" fmla="*/ 3216512 h 4314911"/>
              <a:gd name="connsiteX5153" fmla="*/ 3284794 w 5740887"/>
              <a:gd name="connsiteY5153" fmla="*/ 3215937 h 4314911"/>
              <a:gd name="connsiteX5154" fmla="*/ 3285653 w 5740887"/>
              <a:gd name="connsiteY5154" fmla="*/ 3214310 h 4314911"/>
              <a:gd name="connsiteX5155" fmla="*/ 3285653 w 5740887"/>
              <a:gd name="connsiteY5155" fmla="*/ 3214309 h 4314911"/>
              <a:gd name="connsiteX5156" fmla="*/ 3285654 w 5740887"/>
              <a:gd name="connsiteY5156" fmla="*/ 3214307 h 4314911"/>
              <a:gd name="connsiteX5157" fmla="*/ 3285654 w 5740887"/>
              <a:gd name="connsiteY5157" fmla="*/ 3214293 h 4314911"/>
              <a:gd name="connsiteX5158" fmla="*/ 3285532 w 5740887"/>
              <a:gd name="connsiteY5158" fmla="*/ 3214228 h 4314911"/>
              <a:gd name="connsiteX5159" fmla="*/ 3303694 w 5740887"/>
              <a:gd name="connsiteY5159" fmla="*/ 3209448 h 4314911"/>
              <a:gd name="connsiteX5160" fmla="*/ 1134145 w 5740887"/>
              <a:gd name="connsiteY5160" fmla="*/ 3203899 h 4314911"/>
              <a:gd name="connsiteX5161" fmla="*/ 1171300 w 5740887"/>
              <a:gd name="connsiteY5161" fmla="*/ 3264629 h 4314911"/>
              <a:gd name="connsiteX5162" fmla="*/ 1171770 w 5740887"/>
              <a:gd name="connsiteY5162" fmla="*/ 3268827 h 4314911"/>
              <a:gd name="connsiteX5163" fmla="*/ 1169368 w 5740887"/>
              <a:gd name="connsiteY5163" fmla="*/ 3266669 h 4314911"/>
              <a:gd name="connsiteX5164" fmla="*/ 1138605 w 5740887"/>
              <a:gd name="connsiteY5164" fmla="*/ 3239038 h 4314911"/>
              <a:gd name="connsiteX5165" fmla="*/ 915551 w 5740887"/>
              <a:gd name="connsiteY5165" fmla="*/ 3202601 h 4314911"/>
              <a:gd name="connsiteX5166" fmla="*/ 925494 w 5740887"/>
              <a:gd name="connsiteY5166" fmla="*/ 3204342 h 4314911"/>
              <a:gd name="connsiteX5167" fmla="*/ 957677 w 5740887"/>
              <a:gd name="connsiteY5167" fmla="*/ 3216852 h 4314911"/>
              <a:gd name="connsiteX5168" fmla="*/ 954195 w 5740887"/>
              <a:gd name="connsiteY5168" fmla="*/ 3235594 h 4314911"/>
              <a:gd name="connsiteX5169" fmla="*/ 942263 w 5740887"/>
              <a:gd name="connsiteY5169" fmla="*/ 3256769 h 4314911"/>
              <a:gd name="connsiteX5170" fmla="*/ 688932 w 5740887"/>
              <a:gd name="connsiteY5170" fmla="*/ 3202475 h 4314911"/>
              <a:gd name="connsiteX5171" fmla="*/ 727031 w 5740887"/>
              <a:gd name="connsiteY5171" fmla="*/ 3255441 h 4314911"/>
              <a:gd name="connsiteX5172" fmla="*/ 734441 w 5740887"/>
              <a:gd name="connsiteY5172" fmla="*/ 3268331 h 4314911"/>
              <a:gd name="connsiteX5173" fmla="*/ 750893 w 5740887"/>
              <a:gd name="connsiteY5173" fmla="*/ 3299147 h 4314911"/>
              <a:gd name="connsiteX5174" fmla="*/ 742258 w 5740887"/>
              <a:gd name="connsiteY5174" fmla="*/ 3295382 h 4314911"/>
              <a:gd name="connsiteX5175" fmla="*/ 730680 w 5740887"/>
              <a:gd name="connsiteY5175" fmla="*/ 3287996 h 4314911"/>
              <a:gd name="connsiteX5176" fmla="*/ 712520 w 5740887"/>
              <a:gd name="connsiteY5176" fmla="*/ 3276412 h 4314911"/>
              <a:gd name="connsiteX5177" fmla="*/ 708005 w 5740887"/>
              <a:gd name="connsiteY5177" fmla="*/ 3261576 h 4314911"/>
              <a:gd name="connsiteX5178" fmla="*/ 701927 w 5740887"/>
              <a:gd name="connsiteY5178" fmla="*/ 3241605 h 4314911"/>
              <a:gd name="connsiteX5179" fmla="*/ 189684 w 5740887"/>
              <a:gd name="connsiteY5179" fmla="*/ 3202416 h 4314911"/>
              <a:gd name="connsiteX5180" fmla="*/ 195914 w 5740887"/>
              <a:gd name="connsiteY5180" fmla="*/ 3240943 h 4314911"/>
              <a:gd name="connsiteX5181" fmla="*/ 196474 w 5740887"/>
              <a:gd name="connsiteY5181" fmla="*/ 3244409 h 4314911"/>
              <a:gd name="connsiteX5182" fmla="*/ 194927 w 5740887"/>
              <a:gd name="connsiteY5182" fmla="*/ 3263665 h 4314911"/>
              <a:gd name="connsiteX5183" fmla="*/ 201707 w 5740887"/>
              <a:gd name="connsiteY5183" fmla="*/ 3369011 h 4314911"/>
              <a:gd name="connsiteX5184" fmla="*/ 214144 w 5740887"/>
              <a:gd name="connsiteY5184" fmla="*/ 3438770 h 4314911"/>
              <a:gd name="connsiteX5185" fmla="*/ 206805 w 5740887"/>
              <a:gd name="connsiteY5185" fmla="*/ 3420721 h 4314911"/>
              <a:gd name="connsiteX5186" fmla="*/ 191881 w 5740887"/>
              <a:gd name="connsiteY5186" fmla="*/ 3366832 h 4314911"/>
              <a:gd name="connsiteX5187" fmla="*/ 186388 w 5740887"/>
              <a:gd name="connsiteY5187" fmla="*/ 3323828 h 4314911"/>
              <a:gd name="connsiteX5188" fmla="*/ 185419 w 5740887"/>
              <a:gd name="connsiteY5188" fmla="*/ 3236997 h 4314911"/>
              <a:gd name="connsiteX5189" fmla="*/ 2349723 w 5740887"/>
              <a:gd name="connsiteY5189" fmla="*/ 3201964 h 4314911"/>
              <a:gd name="connsiteX5190" fmla="*/ 2363493 w 5740887"/>
              <a:gd name="connsiteY5190" fmla="*/ 3212526 h 4314911"/>
              <a:gd name="connsiteX5191" fmla="*/ 2363496 w 5740887"/>
              <a:gd name="connsiteY5191" fmla="*/ 3212529 h 4314911"/>
              <a:gd name="connsiteX5192" fmla="*/ 2363593 w 5740887"/>
              <a:gd name="connsiteY5192" fmla="*/ 3212621 h 4314911"/>
              <a:gd name="connsiteX5193" fmla="*/ 2352856 w 5740887"/>
              <a:gd name="connsiteY5193" fmla="*/ 3204930 h 4314911"/>
              <a:gd name="connsiteX5194" fmla="*/ 906662 w 5740887"/>
              <a:gd name="connsiteY5194" fmla="*/ 3201325 h 4314911"/>
              <a:gd name="connsiteX5195" fmla="*/ 936527 w 5740887"/>
              <a:gd name="connsiteY5195" fmla="*/ 3261662 h 4314911"/>
              <a:gd name="connsiteX5196" fmla="*/ 932635 w 5740887"/>
              <a:gd name="connsiteY5196" fmla="*/ 3258982 h 4314911"/>
              <a:gd name="connsiteX5197" fmla="*/ 930429 w 5740887"/>
              <a:gd name="connsiteY5197" fmla="*/ 3258293 h 4314911"/>
              <a:gd name="connsiteX5198" fmla="*/ 929463 w 5740887"/>
              <a:gd name="connsiteY5198" fmla="*/ 3258293 h 4314911"/>
              <a:gd name="connsiteX5199" fmla="*/ 901446 w 5740887"/>
              <a:gd name="connsiteY5199" fmla="*/ 3257162 h 4314911"/>
              <a:gd name="connsiteX5200" fmla="*/ 901151 w 5740887"/>
              <a:gd name="connsiteY5200" fmla="*/ 3256637 h 4314911"/>
              <a:gd name="connsiteX5201" fmla="*/ 901000 w 5740887"/>
              <a:gd name="connsiteY5201" fmla="*/ 3256368 h 4314911"/>
              <a:gd name="connsiteX5202" fmla="*/ 885830 w 5740887"/>
              <a:gd name="connsiteY5202" fmla="*/ 3227653 h 4314911"/>
              <a:gd name="connsiteX5203" fmla="*/ 897851 w 5740887"/>
              <a:gd name="connsiteY5203" fmla="*/ 3217248 h 4314911"/>
              <a:gd name="connsiteX5204" fmla="*/ 1074822 w 5740887"/>
              <a:gd name="connsiteY5204" fmla="*/ 3200078 h 4314911"/>
              <a:gd name="connsiteX5205" fmla="*/ 1077829 w 5740887"/>
              <a:gd name="connsiteY5205" fmla="*/ 3201899 h 4314911"/>
              <a:gd name="connsiteX5206" fmla="*/ 1089658 w 5740887"/>
              <a:gd name="connsiteY5206" fmla="*/ 3211936 h 4314911"/>
              <a:gd name="connsiteX5207" fmla="*/ 1091593 w 5740887"/>
              <a:gd name="connsiteY5207" fmla="*/ 3225146 h 4314911"/>
              <a:gd name="connsiteX5208" fmla="*/ 1080035 w 5740887"/>
              <a:gd name="connsiteY5208" fmla="*/ 3213676 h 4314911"/>
              <a:gd name="connsiteX5209" fmla="*/ 3098005 w 5740887"/>
              <a:gd name="connsiteY5209" fmla="*/ 3199797 h 4314911"/>
              <a:gd name="connsiteX5210" fmla="*/ 3075820 w 5740887"/>
              <a:gd name="connsiteY5210" fmla="*/ 3204348 h 4314911"/>
              <a:gd name="connsiteX5211" fmla="*/ 3005248 w 5740887"/>
              <a:gd name="connsiteY5211" fmla="*/ 3214857 h 4314911"/>
              <a:gd name="connsiteX5212" fmla="*/ 3082599 w 5740887"/>
              <a:gd name="connsiteY5212" fmla="*/ 3202298 h 4314911"/>
              <a:gd name="connsiteX5213" fmla="*/ 3181819 w 5740887"/>
              <a:gd name="connsiteY5213" fmla="*/ 3198280 h 4314911"/>
              <a:gd name="connsiteX5214" fmla="*/ 3175896 w 5740887"/>
              <a:gd name="connsiteY5214" fmla="*/ 3199622 h 4314911"/>
              <a:gd name="connsiteX5215" fmla="*/ 3172952 w 5740887"/>
              <a:gd name="connsiteY5215" fmla="*/ 3200160 h 4314911"/>
              <a:gd name="connsiteX5216" fmla="*/ 3157761 w 5740887"/>
              <a:gd name="connsiteY5216" fmla="*/ 3202936 h 4314911"/>
              <a:gd name="connsiteX5217" fmla="*/ 472230 w 5740887"/>
              <a:gd name="connsiteY5217" fmla="*/ 3197088 h 4314911"/>
              <a:gd name="connsiteX5218" fmla="*/ 482297 w 5740887"/>
              <a:gd name="connsiteY5218" fmla="*/ 3212105 h 4314911"/>
              <a:gd name="connsiteX5219" fmla="*/ 501303 w 5740887"/>
              <a:gd name="connsiteY5219" fmla="*/ 3242470 h 4314911"/>
              <a:gd name="connsiteX5220" fmla="*/ 514912 w 5740887"/>
              <a:gd name="connsiteY5220" fmla="*/ 3266254 h 4314911"/>
              <a:gd name="connsiteX5221" fmla="*/ 528425 w 5740887"/>
              <a:gd name="connsiteY5221" fmla="*/ 3291796 h 4314911"/>
              <a:gd name="connsiteX5222" fmla="*/ 531019 w 5740887"/>
              <a:gd name="connsiteY5222" fmla="*/ 3302751 h 4314911"/>
              <a:gd name="connsiteX5223" fmla="*/ 515728 w 5740887"/>
              <a:gd name="connsiteY5223" fmla="*/ 3284224 h 4314911"/>
              <a:gd name="connsiteX5224" fmla="*/ 503952 w 5740887"/>
              <a:gd name="connsiteY5224" fmla="*/ 3269956 h 4314911"/>
              <a:gd name="connsiteX5225" fmla="*/ 478006 w 5740887"/>
              <a:gd name="connsiteY5225" fmla="*/ 3229802 h 4314911"/>
              <a:gd name="connsiteX5226" fmla="*/ 3149874 w 5740887"/>
              <a:gd name="connsiteY5226" fmla="*/ 3196634 h 4314911"/>
              <a:gd name="connsiteX5227" fmla="*/ 3050663 w 5740887"/>
              <a:gd name="connsiteY5227" fmla="*/ 3216432 h 4314911"/>
              <a:gd name="connsiteX5228" fmla="*/ 3009992 w 5740887"/>
              <a:gd name="connsiteY5228" fmla="*/ 3221875 h 4314911"/>
              <a:gd name="connsiteX5229" fmla="*/ 2984391 w 5740887"/>
              <a:gd name="connsiteY5229" fmla="*/ 3225301 h 4314911"/>
              <a:gd name="connsiteX5230" fmla="*/ 3048893 w 5740887"/>
              <a:gd name="connsiteY5230" fmla="*/ 3216186 h 4314911"/>
              <a:gd name="connsiteX5231" fmla="*/ 867664 w 5740887"/>
              <a:gd name="connsiteY5231" fmla="*/ 3194212 h 4314911"/>
              <a:gd name="connsiteX5232" fmla="*/ 900180 w 5740887"/>
              <a:gd name="connsiteY5232" fmla="*/ 3199908 h 4314911"/>
              <a:gd name="connsiteX5233" fmla="*/ 899016 w 5740887"/>
              <a:gd name="connsiteY5233" fmla="*/ 3201139 h 4314911"/>
              <a:gd name="connsiteX5234" fmla="*/ 881570 w 5740887"/>
              <a:gd name="connsiteY5234" fmla="*/ 3219589 h 4314911"/>
              <a:gd name="connsiteX5235" fmla="*/ 873558 w 5740887"/>
              <a:gd name="connsiteY5235" fmla="*/ 3204422 h 4314911"/>
              <a:gd name="connsiteX5236" fmla="*/ 869987 w 5740887"/>
              <a:gd name="connsiteY5236" fmla="*/ 3199363 h 4314911"/>
              <a:gd name="connsiteX5237" fmla="*/ 868121 w 5740887"/>
              <a:gd name="connsiteY5237" fmla="*/ 3195086 h 4314911"/>
              <a:gd name="connsiteX5238" fmla="*/ 868024 w 5740887"/>
              <a:gd name="connsiteY5238" fmla="*/ 3194901 h 4314911"/>
              <a:gd name="connsiteX5239" fmla="*/ 598282 w 5740887"/>
              <a:gd name="connsiteY5239" fmla="*/ 3191506 h 4314911"/>
              <a:gd name="connsiteX5240" fmla="*/ 620317 w 5740887"/>
              <a:gd name="connsiteY5240" fmla="*/ 3215560 h 4314911"/>
              <a:gd name="connsiteX5241" fmla="*/ 631467 w 5740887"/>
              <a:gd name="connsiteY5241" fmla="*/ 3225030 h 4314911"/>
              <a:gd name="connsiteX5242" fmla="*/ 639247 w 5740887"/>
              <a:gd name="connsiteY5242" fmla="*/ 3236009 h 4314911"/>
              <a:gd name="connsiteX5243" fmla="*/ 653947 w 5740887"/>
              <a:gd name="connsiteY5243" fmla="*/ 3259667 h 4314911"/>
              <a:gd name="connsiteX5244" fmla="*/ 665268 w 5740887"/>
              <a:gd name="connsiteY5244" fmla="*/ 3298960 h 4314911"/>
              <a:gd name="connsiteX5245" fmla="*/ 678728 w 5740887"/>
              <a:gd name="connsiteY5245" fmla="*/ 3346203 h 4314911"/>
              <a:gd name="connsiteX5246" fmla="*/ 677277 w 5740887"/>
              <a:gd name="connsiteY5246" fmla="*/ 3345122 h 4314911"/>
              <a:gd name="connsiteX5247" fmla="*/ 669472 w 5740887"/>
              <a:gd name="connsiteY5247" fmla="*/ 3339311 h 4314911"/>
              <a:gd name="connsiteX5248" fmla="*/ 667267 w 5740887"/>
              <a:gd name="connsiteY5248" fmla="*/ 3333784 h 4314911"/>
              <a:gd name="connsiteX5249" fmla="*/ 663263 w 5740887"/>
              <a:gd name="connsiteY5249" fmla="*/ 3326992 h 4314911"/>
              <a:gd name="connsiteX5250" fmla="*/ 656100 w 5740887"/>
              <a:gd name="connsiteY5250" fmla="*/ 3311443 h 4314911"/>
              <a:gd name="connsiteX5251" fmla="*/ 613181 w 5740887"/>
              <a:gd name="connsiteY5251" fmla="*/ 3237217 h 4314911"/>
              <a:gd name="connsiteX5252" fmla="*/ 608943 w 5740887"/>
              <a:gd name="connsiteY5252" fmla="*/ 3231427 h 4314911"/>
              <a:gd name="connsiteX5253" fmla="*/ 604197 w 5740887"/>
              <a:gd name="connsiteY5253" fmla="*/ 3213418 h 4314911"/>
              <a:gd name="connsiteX5254" fmla="*/ 602699 w 5740887"/>
              <a:gd name="connsiteY5254" fmla="*/ 3207734 h 4314911"/>
              <a:gd name="connsiteX5255" fmla="*/ 600520 w 5740887"/>
              <a:gd name="connsiteY5255" fmla="*/ 3199467 h 4314911"/>
              <a:gd name="connsiteX5256" fmla="*/ 599100 w 5740887"/>
              <a:gd name="connsiteY5256" fmla="*/ 3194416 h 4314911"/>
              <a:gd name="connsiteX5257" fmla="*/ 175106 w 5740887"/>
              <a:gd name="connsiteY5257" fmla="*/ 3191002 h 4314911"/>
              <a:gd name="connsiteX5258" fmla="*/ 175262 w 5740887"/>
              <a:gd name="connsiteY5258" fmla="*/ 3210561 h 4314911"/>
              <a:gd name="connsiteX5259" fmla="*/ 175622 w 5740887"/>
              <a:gd name="connsiteY5259" fmla="*/ 3255556 h 4314911"/>
              <a:gd name="connsiteX5260" fmla="*/ 172378 w 5740887"/>
              <a:gd name="connsiteY5260" fmla="*/ 3282083 h 4314911"/>
              <a:gd name="connsiteX5261" fmla="*/ 172379 w 5740887"/>
              <a:gd name="connsiteY5261" fmla="*/ 3282096 h 4314911"/>
              <a:gd name="connsiteX5262" fmla="*/ 172816 w 5740887"/>
              <a:gd name="connsiteY5262" fmla="*/ 3297992 h 4314911"/>
              <a:gd name="connsiteX5263" fmla="*/ 172477 w 5740887"/>
              <a:gd name="connsiteY5263" fmla="*/ 3296770 h 4314911"/>
              <a:gd name="connsiteX5264" fmla="*/ 171568 w 5740887"/>
              <a:gd name="connsiteY5264" fmla="*/ 3293488 h 4314911"/>
              <a:gd name="connsiteX5265" fmla="*/ 169736 w 5740887"/>
              <a:gd name="connsiteY5265" fmla="*/ 3281285 h 4314911"/>
              <a:gd name="connsiteX5266" fmla="*/ 164653 w 5740887"/>
              <a:gd name="connsiteY5266" fmla="*/ 3247437 h 4314911"/>
              <a:gd name="connsiteX5267" fmla="*/ 173712 w 5740887"/>
              <a:gd name="connsiteY5267" fmla="*/ 3194730 h 4314911"/>
              <a:gd name="connsiteX5268" fmla="*/ 641069 w 5740887"/>
              <a:gd name="connsiteY5268" fmla="*/ 3190494 h 4314911"/>
              <a:gd name="connsiteX5269" fmla="*/ 667676 w 5740887"/>
              <a:gd name="connsiteY5269" fmla="*/ 3222984 h 4314911"/>
              <a:gd name="connsiteX5270" fmla="*/ 674973 w 5740887"/>
              <a:gd name="connsiteY5270" fmla="*/ 3232653 h 4314911"/>
              <a:gd name="connsiteX5271" fmla="*/ 679551 w 5740887"/>
              <a:gd name="connsiteY5271" fmla="*/ 3239904 h 4314911"/>
              <a:gd name="connsiteX5272" fmla="*/ 693306 w 5740887"/>
              <a:gd name="connsiteY5272" fmla="*/ 3264156 h 4314911"/>
              <a:gd name="connsiteX5273" fmla="*/ 687691 w 5740887"/>
              <a:gd name="connsiteY5273" fmla="*/ 3260574 h 4314911"/>
              <a:gd name="connsiteX5274" fmla="*/ 682493 w 5740887"/>
              <a:gd name="connsiteY5274" fmla="*/ 3257258 h 4314911"/>
              <a:gd name="connsiteX5275" fmla="*/ 653822 w 5740887"/>
              <a:gd name="connsiteY5275" fmla="*/ 3232819 h 4314911"/>
              <a:gd name="connsiteX5276" fmla="*/ 650871 w 5740887"/>
              <a:gd name="connsiteY5276" fmla="*/ 3222443 h 4314911"/>
              <a:gd name="connsiteX5277" fmla="*/ 647226 w 5740887"/>
              <a:gd name="connsiteY5277" fmla="*/ 3210563 h 4314911"/>
              <a:gd name="connsiteX5278" fmla="*/ 1274848 w 5740887"/>
              <a:gd name="connsiteY5278" fmla="*/ 3190152 h 4314911"/>
              <a:gd name="connsiteX5279" fmla="*/ 1294757 w 5740887"/>
              <a:gd name="connsiteY5279" fmla="*/ 3221630 h 4314911"/>
              <a:gd name="connsiteX5280" fmla="*/ 1317838 w 5740887"/>
              <a:gd name="connsiteY5280" fmla="*/ 3260262 h 4314911"/>
              <a:gd name="connsiteX5281" fmla="*/ 1324190 w 5740887"/>
              <a:gd name="connsiteY5281" fmla="*/ 3274743 h 4314911"/>
              <a:gd name="connsiteX5282" fmla="*/ 1328227 w 5740887"/>
              <a:gd name="connsiteY5282" fmla="*/ 3291533 h 4314911"/>
              <a:gd name="connsiteX5283" fmla="*/ 1339350 w 5740887"/>
              <a:gd name="connsiteY5283" fmla="*/ 3348578 h 4314911"/>
              <a:gd name="connsiteX5284" fmla="*/ 1342116 w 5740887"/>
              <a:gd name="connsiteY5284" fmla="*/ 3372766 h 4314911"/>
              <a:gd name="connsiteX5285" fmla="*/ 1320554 w 5740887"/>
              <a:gd name="connsiteY5285" fmla="*/ 3324182 h 4314911"/>
              <a:gd name="connsiteX5286" fmla="*/ 1312785 w 5740887"/>
              <a:gd name="connsiteY5286" fmla="*/ 3288626 h 4314911"/>
              <a:gd name="connsiteX5287" fmla="*/ 1311545 w 5740887"/>
              <a:gd name="connsiteY5287" fmla="*/ 3286834 h 4314911"/>
              <a:gd name="connsiteX5288" fmla="*/ 1311406 w 5740887"/>
              <a:gd name="connsiteY5288" fmla="*/ 3286834 h 4314911"/>
              <a:gd name="connsiteX5289" fmla="*/ 1305615 w 5740887"/>
              <a:gd name="connsiteY5289" fmla="*/ 3269461 h 4314911"/>
              <a:gd name="connsiteX5290" fmla="*/ 1276489 w 5740887"/>
              <a:gd name="connsiteY5290" fmla="*/ 3195954 h 4314911"/>
              <a:gd name="connsiteX5291" fmla="*/ 1276107 w 5740887"/>
              <a:gd name="connsiteY5291" fmla="*/ 3194365 h 4314911"/>
              <a:gd name="connsiteX5292" fmla="*/ 1438479 w 5740887"/>
              <a:gd name="connsiteY5292" fmla="*/ 3189176 h 4314911"/>
              <a:gd name="connsiteX5293" fmla="*/ 1444190 w 5740887"/>
              <a:gd name="connsiteY5293" fmla="*/ 3203001 h 4314911"/>
              <a:gd name="connsiteX5294" fmla="*/ 1450750 w 5740887"/>
              <a:gd name="connsiteY5294" fmla="*/ 3232544 h 4314911"/>
              <a:gd name="connsiteX5295" fmla="*/ 1477716 w 5740887"/>
              <a:gd name="connsiteY5295" fmla="*/ 3339943 h 4314911"/>
              <a:gd name="connsiteX5296" fmla="*/ 1482525 w 5740887"/>
              <a:gd name="connsiteY5296" fmla="*/ 3375649 h 4314911"/>
              <a:gd name="connsiteX5297" fmla="*/ 1484578 w 5740887"/>
              <a:gd name="connsiteY5297" fmla="*/ 3384895 h 4314911"/>
              <a:gd name="connsiteX5298" fmla="*/ 1485087 w 5740887"/>
              <a:gd name="connsiteY5298" fmla="*/ 3388646 h 4314911"/>
              <a:gd name="connsiteX5299" fmla="*/ 1490685 w 5740887"/>
              <a:gd name="connsiteY5299" fmla="*/ 3429905 h 4314911"/>
              <a:gd name="connsiteX5300" fmla="*/ 1491159 w 5740887"/>
              <a:gd name="connsiteY5300" fmla="*/ 3439762 h 4314911"/>
              <a:gd name="connsiteX5301" fmla="*/ 1496466 w 5740887"/>
              <a:gd name="connsiteY5301" fmla="*/ 3479167 h 4314911"/>
              <a:gd name="connsiteX5302" fmla="*/ 1498102 w 5740887"/>
              <a:gd name="connsiteY5302" fmla="*/ 3584101 h 4314911"/>
              <a:gd name="connsiteX5303" fmla="*/ 1498102 w 5740887"/>
              <a:gd name="connsiteY5303" fmla="*/ 3584110 h 4314911"/>
              <a:gd name="connsiteX5304" fmla="*/ 1499257 w 5740887"/>
              <a:gd name="connsiteY5304" fmla="*/ 3608119 h 4314911"/>
              <a:gd name="connsiteX5305" fmla="*/ 1498912 w 5740887"/>
              <a:gd name="connsiteY5305" fmla="*/ 3611354 h 4314911"/>
              <a:gd name="connsiteX5306" fmla="*/ 1498827 w 5740887"/>
              <a:gd name="connsiteY5306" fmla="*/ 3612150 h 4314911"/>
              <a:gd name="connsiteX5307" fmla="*/ 1498576 w 5740887"/>
              <a:gd name="connsiteY5307" fmla="*/ 3614502 h 4314911"/>
              <a:gd name="connsiteX5308" fmla="*/ 1498102 w 5740887"/>
              <a:gd name="connsiteY5308" fmla="*/ 3584110 h 4314911"/>
              <a:gd name="connsiteX5309" fmla="*/ 1496466 w 5740887"/>
              <a:gd name="connsiteY5309" fmla="*/ 3479167 h 4314911"/>
              <a:gd name="connsiteX5310" fmla="*/ 1491159 w 5740887"/>
              <a:gd name="connsiteY5310" fmla="*/ 3439763 h 4314911"/>
              <a:gd name="connsiteX5311" fmla="*/ 1491159 w 5740887"/>
              <a:gd name="connsiteY5311" fmla="*/ 3439762 h 4314911"/>
              <a:gd name="connsiteX5312" fmla="*/ 1482525 w 5740887"/>
              <a:gd name="connsiteY5312" fmla="*/ 3375649 h 4314911"/>
              <a:gd name="connsiteX5313" fmla="*/ 1482523 w 5740887"/>
              <a:gd name="connsiteY5313" fmla="*/ 3375643 h 4314911"/>
              <a:gd name="connsiteX5314" fmla="*/ 1481064 w 5740887"/>
              <a:gd name="connsiteY5314" fmla="*/ 3364810 h 4314911"/>
              <a:gd name="connsiteX5315" fmla="*/ 1477716 w 5740887"/>
              <a:gd name="connsiteY5315" fmla="*/ 3339943 h 4314911"/>
              <a:gd name="connsiteX5316" fmla="*/ 1450753 w 5740887"/>
              <a:gd name="connsiteY5316" fmla="*/ 3232557 h 4314911"/>
              <a:gd name="connsiteX5317" fmla="*/ 1450750 w 5740887"/>
              <a:gd name="connsiteY5317" fmla="*/ 3232544 h 4314911"/>
              <a:gd name="connsiteX5318" fmla="*/ 1442535 w 5740887"/>
              <a:gd name="connsiteY5318" fmla="*/ 3199828 h 4314911"/>
              <a:gd name="connsiteX5319" fmla="*/ 3361682 w 5740887"/>
              <a:gd name="connsiteY5319" fmla="*/ 3188801 h 4314911"/>
              <a:gd name="connsiteX5320" fmla="*/ 3351211 w 5740887"/>
              <a:gd name="connsiteY5320" fmla="*/ 3195438 h 4314911"/>
              <a:gd name="connsiteX5321" fmla="*/ 3325542 w 5740887"/>
              <a:gd name="connsiteY5321" fmla="*/ 3209949 h 4314911"/>
              <a:gd name="connsiteX5322" fmla="*/ 3315018 w 5740887"/>
              <a:gd name="connsiteY5322" fmla="*/ 3215420 h 4314911"/>
              <a:gd name="connsiteX5323" fmla="*/ 3303277 w 5740887"/>
              <a:gd name="connsiteY5323" fmla="*/ 3221169 h 4314911"/>
              <a:gd name="connsiteX5324" fmla="*/ 3316143 w 5740887"/>
              <a:gd name="connsiteY5324" fmla="*/ 3213864 h 4314911"/>
              <a:gd name="connsiteX5325" fmla="*/ 3325500 w 5740887"/>
              <a:gd name="connsiteY5325" fmla="*/ 3207828 h 4314911"/>
              <a:gd name="connsiteX5326" fmla="*/ 3325541 w 5740887"/>
              <a:gd name="connsiteY5326" fmla="*/ 3207800 h 4314911"/>
              <a:gd name="connsiteX5327" fmla="*/ 3325541 w 5740887"/>
              <a:gd name="connsiteY5327" fmla="*/ 3207799 h 4314911"/>
              <a:gd name="connsiteX5328" fmla="*/ 3325543 w 5740887"/>
              <a:gd name="connsiteY5328" fmla="*/ 3207798 h 4314911"/>
              <a:gd name="connsiteX5329" fmla="*/ 3326468 w 5740887"/>
              <a:gd name="connsiteY5329" fmla="*/ 3203413 h 4314911"/>
              <a:gd name="connsiteX5330" fmla="*/ 3325276 w 5740887"/>
              <a:gd name="connsiteY5330" fmla="*/ 3203196 h 4314911"/>
              <a:gd name="connsiteX5331" fmla="*/ 3328671 w 5740887"/>
              <a:gd name="connsiteY5331" fmla="*/ 3202175 h 4314911"/>
              <a:gd name="connsiteX5332" fmla="*/ 3328686 w 5740887"/>
              <a:gd name="connsiteY5332" fmla="*/ 3202175 h 4314911"/>
              <a:gd name="connsiteX5333" fmla="*/ 3328751 w 5740887"/>
              <a:gd name="connsiteY5333" fmla="*/ 3202053 h 4314911"/>
              <a:gd name="connsiteX5334" fmla="*/ 3330881 w 5740887"/>
              <a:gd name="connsiteY5334" fmla="*/ 3198036 h 4314911"/>
              <a:gd name="connsiteX5335" fmla="*/ 3330156 w 5740887"/>
              <a:gd name="connsiteY5335" fmla="*/ 3197673 h 4314911"/>
              <a:gd name="connsiteX5336" fmla="*/ 3345684 w 5740887"/>
              <a:gd name="connsiteY5336" fmla="*/ 3193407 h 4314911"/>
              <a:gd name="connsiteX5337" fmla="*/ 145543 w 5740887"/>
              <a:gd name="connsiteY5337" fmla="*/ 3187758 h 4314911"/>
              <a:gd name="connsiteX5338" fmla="*/ 148111 w 5740887"/>
              <a:gd name="connsiteY5338" fmla="*/ 3204887 h 4314911"/>
              <a:gd name="connsiteX5339" fmla="*/ 144845 w 5740887"/>
              <a:gd name="connsiteY5339" fmla="*/ 3219667 h 4314911"/>
              <a:gd name="connsiteX5340" fmla="*/ 145222 w 5740887"/>
              <a:gd name="connsiteY5340" fmla="*/ 3189980 h 4314911"/>
              <a:gd name="connsiteX5341" fmla="*/ 145234 w 5740887"/>
              <a:gd name="connsiteY5341" fmla="*/ 3189895 h 4314911"/>
              <a:gd name="connsiteX5342" fmla="*/ 915201 w 5740887"/>
              <a:gd name="connsiteY5342" fmla="*/ 3185893 h 4314911"/>
              <a:gd name="connsiteX5343" fmla="*/ 933457 w 5740887"/>
              <a:gd name="connsiteY5343" fmla="*/ 3187143 h 4314911"/>
              <a:gd name="connsiteX5344" fmla="*/ 955168 w 5740887"/>
              <a:gd name="connsiteY5344" fmla="*/ 3202787 h 4314911"/>
              <a:gd name="connsiteX5345" fmla="*/ 956635 w 5740887"/>
              <a:gd name="connsiteY5345" fmla="*/ 3205419 h 4314911"/>
              <a:gd name="connsiteX5346" fmla="*/ 956919 w 5740887"/>
              <a:gd name="connsiteY5346" fmla="*/ 3205930 h 4314911"/>
              <a:gd name="connsiteX5347" fmla="*/ 950489 w 5740887"/>
              <a:gd name="connsiteY5347" fmla="*/ 3203273 h 4314911"/>
              <a:gd name="connsiteX5348" fmla="*/ 944820 w 5740887"/>
              <a:gd name="connsiteY5348" fmla="*/ 3200931 h 4314911"/>
              <a:gd name="connsiteX5349" fmla="*/ 940414 w 5740887"/>
              <a:gd name="connsiteY5349" fmla="*/ 3199888 h 4314911"/>
              <a:gd name="connsiteX5350" fmla="*/ 911275 w 5740887"/>
              <a:gd name="connsiteY5350" fmla="*/ 3192988 h 4314911"/>
              <a:gd name="connsiteX5351" fmla="*/ 907036 w 5740887"/>
              <a:gd name="connsiteY5351" fmla="*/ 3185334 h 4314911"/>
              <a:gd name="connsiteX5352" fmla="*/ 908411 w 5740887"/>
              <a:gd name="connsiteY5352" fmla="*/ 3185428 h 4314911"/>
              <a:gd name="connsiteX5353" fmla="*/ 907719 w 5740887"/>
              <a:gd name="connsiteY5353" fmla="*/ 3186720 h 4314911"/>
              <a:gd name="connsiteX5354" fmla="*/ 907232 w 5740887"/>
              <a:gd name="connsiteY5354" fmla="*/ 3185732 h 4314911"/>
              <a:gd name="connsiteX5355" fmla="*/ 511468 w 5740887"/>
              <a:gd name="connsiteY5355" fmla="*/ 3184727 h 4314911"/>
              <a:gd name="connsiteX5356" fmla="*/ 522163 w 5740887"/>
              <a:gd name="connsiteY5356" fmla="*/ 3203272 h 4314911"/>
              <a:gd name="connsiteX5357" fmla="*/ 561378 w 5740887"/>
              <a:gd name="connsiteY5357" fmla="*/ 3251480 h 4314911"/>
              <a:gd name="connsiteX5358" fmla="*/ 562759 w 5740887"/>
              <a:gd name="connsiteY5358" fmla="*/ 3257208 h 4314911"/>
              <a:gd name="connsiteX5359" fmla="*/ 570173 w 5740887"/>
              <a:gd name="connsiteY5359" fmla="*/ 3287977 h 4314911"/>
              <a:gd name="connsiteX5360" fmla="*/ 568191 w 5740887"/>
              <a:gd name="connsiteY5360" fmla="*/ 3284590 h 4314911"/>
              <a:gd name="connsiteX5361" fmla="*/ 562676 w 5740887"/>
              <a:gd name="connsiteY5361" fmla="*/ 3273420 h 4314911"/>
              <a:gd name="connsiteX5362" fmla="*/ 548895 w 5740887"/>
              <a:gd name="connsiteY5362" fmla="*/ 3251612 h 4314911"/>
              <a:gd name="connsiteX5363" fmla="*/ 530830 w 5740887"/>
              <a:gd name="connsiteY5363" fmla="*/ 3220737 h 4314911"/>
              <a:gd name="connsiteX5364" fmla="*/ 518881 w 5740887"/>
              <a:gd name="connsiteY5364" fmla="*/ 3204115 h 4314911"/>
              <a:gd name="connsiteX5365" fmla="*/ 514363 w 5740887"/>
              <a:gd name="connsiteY5365" fmla="*/ 3196967 h 4314911"/>
              <a:gd name="connsiteX5366" fmla="*/ 973053 w 5740887"/>
              <a:gd name="connsiteY5366" fmla="*/ 3182766 h 4314911"/>
              <a:gd name="connsiteX5367" fmla="*/ 991150 w 5740887"/>
              <a:gd name="connsiteY5367" fmla="*/ 3218561 h 4314911"/>
              <a:gd name="connsiteX5368" fmla="*/ 970170 w 5740887"/>
              <a:gd name="connsiteY5368" fmla="*/ 3203469 h 4314911"/>
              <a:gd name="connsiteX5369" fmla="*/ 858987 w 5740887"/>
              <a:gd name="connsiteY5369" fmla="*/ 3177615 h 4314911"/>
              <a:gd name="connsiteX5370" fmla="*/ 881860 w 5740887"/>
              <a:gd name="connsiteY5370" fmla="*/ 3183610 h 4314911"/>
              <a:gd name="connsiteX5371" fmla="*/ 898456 w 5740887"/>
              <a:gd name="connsiteY5371" fmla="*/ 3184746 h 4314911"/>
              <a:gd name="connsiteX5372" fmla="*/ 901375 w 5740887"/>
              <a:gd name="connsiteY5372" fmla="*/ 3190644 h 4314911"/>
              <a:gd name="connsiteX5373" fmla="*/ 895610 w 5740887"/>
              <a:gd name="connsiteY5373" fmla="*/ 3189279 h 4314911"/>
              <a:gd name="connsiteX5374" fmla="*/ 877668 w 5740887"/>
              <a:gd name="connsiteY5374" fmla="*/ 3185031 h 4314911"/>
              <a:gd name="connsiteX5375" fmla="*/ 874511 w 5740887"/>
              <a:gd name="connsiteY5375" fmla="*/ 3184877 h 4314911"/>
              <a:gd name="connsiteX5376" fmla="*/ 862477 w 5740887"/>
              <a:gd name="connsiteY5376" fmla="*/ 3184291 h 4314911"/>
              <a:gd name="connsiteX5377" fmla="*/ 427922 w 5740887"/>
              <a:gd name="connsiteY5377" fmla="*/ 3176998 h 4314911"/>
              <a:gd name="connsiteX5378" fmla="*/ 437200 w 5740887"/>
              <a:gd name="connsiteY5378" fmla="*/ 3190915 h 4314911"/>
              <a:gd name="connsiteX5379" fmla="*/ 449423 w 5740887"/>
              <a:gd name="connsiteY5379" fmla="*/ 3210758 h 4314911"/>
              <a:gd name="connsiteX5380" fmla="*/ 469390 w 5740887"/>
              <a:gd name="connsiteY5380" fmla="*/ 3245422 h 4314911"/>
              <a:gd name="connsiteX5381" fmla="*/ 473921 w 5740887"/>
              <a:gd name="connsiteY5381" fmla="*/ 3253730 h 4314911"/>
              <a:gd name="connsiteX5382" fmla="*/ 481437 w 5740887"/>
              <a:gd name="connsiteY5382" fmla="*/ 3296383 h 4314911"/>
              <a:gd name="connsiteX5383" fmla="*/ 484815 w 5740887"/>
              <a:gd name="connsiteY5383" fmla="*/ 3311876 h 4314911"/>
              <a:gd name="connsiteX5384" fmla="*/ 494154 w 5740887"/>
              <a:gd name="connsiteY5384" fmla="*/ 3354705 h 4314911"/>
              <a:gd name="connsiteX5385" fmla="*/ 494040 w 5740887"/>
              <a:gd name="connsiteY5385" fmla="*/ 3354411 h 4314911"/>
              <a:gd name="connsiteX5386" fmla="*/ 476914 w 5740887"/>
              <a:gd name="connsiteY5386" fmla="*/ 3310143 h 4314911"/>
              <a:gd name="connsiteX5387" fmla="*/ 436032 w 5740887"/>
              <a:gd name="connsiteY5387" fmla="*/ 3236131 h 4314911"/>
              <a:gd name="connsiteX5388" fmla="*/ 72011 w 5740887"/>
              <a:gd name="connsiteY5388" fmla="*/ 3176592 h 4314911"/>
              <a:gd name="connsiteX5389" fmla="*/ 71912 w 5740887"/>
              <a:gd name="connsiteY5389" fmla="*/ 3234535 h 4314911"/>
              <a:gd name="connsiteX5390" fmla="*/ 71899 w 5740887"/>
              <a:gd name="connsiteY5390" fmla="*/ 3242228 h 4314911"/>
              <a:gd name="connsiteX5391" fmla="*/ 71899 w 5740887"/>
              <a:gd name="connsiteY5391" fmla="*/ 3242229 h 4314911"/>
              <a:gd name="connsiteX5392" fmla="*/ 71899 w 5740887"/>
              <a:gd name="connsiteY5392" fmla="*/ 3242229 h 4314911"/>
              <a:gd name="connsiteX5393" fmla="*/ 90305 w 5740887"/>
              <a:gd name="connsiteY5393" fmla="*/ 3383807 h 4314911"/>
              <a:gd name="connsiteX5394" fmla="*/ 95565 w 5740887"/>
              <a:gd name="connsiteY5394" fmla="*/ 3404179 h 4314911"/>
              <a:gd name="connsiteX5395" fmla="*/ 98541 w 5740887"/>
              <a:gd name="connsiteY5395" fmla="*/ 3415707 h 4314911"/>
              <a:gd name="connsiteX5396" fmla="*/ 103886 w 5740887"/>
              <a:gd name="connsiteY5396" fmla="*/ 3451244 h 4314911"/>
              <a:gd name="connsiteX5397" fmla="*/ 106350 w 5740887"/>
              <a:gd name="connsiteY5397" fmla="*/ 3476046 h 4314911"/>
              <a:gd name="connsiteX5398" fmla="*/ 109776 w 5740887"/>
              <a:gd name="connsiteY5398" fmla="*/ 3490407 h 4314911"/>
              <a:gd name="connsiteX5399" fmla="*/ 113142 w 5740887"/>
              <a:gd name="connsiteY5399" fmla="*/ 3512787 h 4314911"/>
              <a:gd name="connsiteX5400" fmla="*/ 141421 w 5740887"/>
              <a:gd name="connsiteY5400" fmla="*/ 3623041 h 4314911"/>
              <a:gd name="connsiteX5401" fmla="*/ 141444 w 5740887"/>
              <a:gd name="connsiteY5401" fmla="*/ 3623136 h 4314911"/>
              <a:gd name="connsiteX5402" fmla="*/ 197169 w 5740887"/>
              <a:gd name="connsiteY5402" fmla="*/ 3771346 h 4314911"/>
              <a:gd name="connsiteX5403" fmla="*/ 263152 w 5740887"/>
              <a:gd name="connsiteY5403" fmla="*/ 3898219 h 4314911"/>
              <a:gd name="connsiteX5404" fmla="*/ 236380 w 5740887"/>
              <a:gd name="connsiteY5404" fmla="*/ 3862559 h 4314911"/>
              <a:gd name="connsiteX5405" fmla="*/ 102148 w 5740887"/>
              <a:gd name="connsiteY5405" fmla="*/ 3574327 h 4314911"/>
              <a:gd name="connsiteX5406" fmla="*/ 68580 w 5740887"/>
              <a:gd name="connsiteY5406" fmla="*/ 3440300 h 4314911"/>
              <a:gd name="connsiteX5407" fmla="*/ 61584 w 5740887"/>
              <a:gd name="connsiteY5407" fmla="*/ 3363718 h 4314911"/>
              <a:gd name="connsiteX5408" fmla="*/ 60151 w 5740887"/>
              <a:gd name="connsiteY5408" fmla="*/ 3325342 h 4314911"/>
              <a:gd name="connsiteX5409" fmla="*/ 64564 w 5740887"/>
              <a:gd name="connsiteY5409" fmla="*/ 3244417 h 4314911"/>
              <a:gd name="connsiteX5410" fmla="*/ 69500 w 5740887"/>
              <a:gd name="connsiteY5410" fmla="*/ 3188258 h 4314911"/>
              <a:gd name="connsiteX5411" fmla="*/ 345180 w 5740887"/>
              <a:gd name="connsiteY5411" fmla="*/ 3176431 h 4314911"/>
              <a:gd name="connsiteX5412" fmla="*/ 357096 w 5740887"/>
              <a:gd name="connsiteY5412" fmla="*/ 3204798 h 4314911"/>
              <a:gd name="connsiteX5413" fmla="*/ 393114 w 5740887"/>
              <a:gd name="connsiteY5413" fmla="*/ 3299369 h 4314911"/>
              <a:gd name="connsiteX5414" fmla="*/ 393962 w 5740887"/>
              <a:gd name="connsiteY5414" fmla="*/ 3306839 h 4314911"/>
              <a:gd name="connsiteX5415" fmla="*/ 397546 w 5740887"/>
              <a:gd name="connsiteY5415" fmla="*/ 3325717 h 4314911"/>
              <a:gd name="connsiteX5416" fmla="*/ 391933 w 5740887"/>
              <a:gd name="connsiteY5416" fmla="*/ 3316417 h 4314911"/>
              <a:gd name="connsiteX5417" fmla="*/ 388756 w 5740887"/>
              <a:gd name="connsiteY5417" fmla="*/ 3311151 h 4314911"/>
              <a:gd name="connsiteX5418" fmla="*/ 378406 w 5740887"/>
              <a:gd name="connsiteY5418" fmla="*/ 3288393 h 4314911"/>
              <a:gd name="connsiteX5419" fmla="*/ 349735 w 5740887"/>
              <a:gd name="connsiteY5419" fmla="*/ 3225346 h 4314911"/>
              <a:gd name="connsiteX5420" fmla="*/ 346624 w 5740887"/>
              <a:gd name="connsiteY5420" fmla="*/ 3191945 h 4314911"/>
              <a:gd name="connsiteX5421" fmla="*/ 3402009 w 5740887"/>
              <a:gd name="connsiteY5421" fmla="*/ 3173779 h 4314911"/>
              <a:gd name="connsiteX5422" fmla="*/ 3391280 w 5740887"/>
              <a:gd name="connsiteY5422" fmla="*/ 3180637 h 4314911"/>
              <a:gd name="connsiteX5423" fmla="*/ 3391267 w 5740887"/>
              <a:gd name="connsiteY5423" fmla="*/ 3180645 h 4314911"/>
              <a:gd name="connsiteX5424" fmla="*/ 3365498 w 5740887"/>
              <a:gd name="connsiteY5424" fmla="*/ 3195448 h 4314911"/>
              <a:gd name="connsiteX5425" fmla="*/ 3354897 w 5740887"/>
              <a:gd name="connsiteY5425" fmla="*/ 3201071 h 4314911"/>
              <a:gd name="connsiteX5426" fmla="*/ 3350145 w 5740887"/>
              <a:gd name="connsiteY5426" fmla="*/ 3203452 h 4314911"/>
              <a:gd name="connsiteX5427" fmla="*/ 3355097 w 5740887"/>
              <a:gd name="connsiteY5427" fmla="*/ 3200651 h 4314911"/>
              <a:gd name="connsiteX5428" fmla="*/ 3365627 w 5740887"/>
              <a:gd name="connsiteY5428" fmla="*/ 3194040 h 4314911"/>
              <a:gd name="connsiteX5429" fmla="*/ 3365792 w 5740887"/>
              <a:gd name="connsiteY5429" fmla="*/ 3193930 h 4314911"/>
              <a:gd name="connsiteX5430" fmla="*/ 3365792 w 5740887"/>
              <a:gd name="connsiteY5430" fmla="*/ 3193928 h 4314911"/>
              <a:gd name="connsiteX5431" fmla="*/ 3365793 w 5740887"/>
              <a:gd name="connsiteY5431" fmla="*/ 3193927 h 4314911"/>
              <a:gd name="connsiteX5432" fmla="*/ 3366456 w 5740887"/>
              <a:gd name="connsiteY5432" fmla="*/ 3189486 h 4314911"/>
              <a:gd name="connsiteX5433" fmla="*/ 3362069 w 5740887"/>
              <a:gd name="connsiteY5433" fmla="*/ 3188689 h 4314911"/>
              <a:gd name="connsiteX5434" fmla="*/ 3364660 w 5740887"/>
              <a:gd name="connsiteY5434" fmla="*/ 3187944 h 4314911"/>
              <a:gd name="connsiteX5435" fmla="*/ 3371970 w 5740887"/>
              <a:gd name="connsiteY5435" fmla="*/ 3185766 h 4314911"/>
              <a:gd name="connsiteX5436" fmla="*/ 3374097 w 5740887"/>
              <a:gd name="connsiteY5436" fmla="*/ 3181645 h 4314911"/>
              <a:gd name="connsiteX5437" fmla="*/ 3398842 w 5740887"/>
              <a:gd name="connsiteY5437" fmla="*/ 3174717 h 4314911"/>
              <a:gd name="connsiteX5438" fmla="*/ 226028 w 5740887"/>
              <a:gd name="connsiteY5438" fmla="*/ 3171693 h 4314911"/>
              <a:gd name="connsiteX5439" fmla="*/ 232412 w 5740887"/>
              <a:gd name="connsiteY5439" fmla="*/ 3208154 h 4314911"/>
              <a:gd name="connsiteX5440" fmla="*/ 239763 w 5740887"/>
              <a:gd name="connsiteY5440" fmla="*/ 3232659 h 4314911"/>
              <a:gd name="connsiteX5441" fmla="*/ 240330 w 5740887"/>
              <a:gd name="connsiteY5441" fmla="*/ 3237352 h 4314911"/>
              <a:gd name="connsiteX5442" fmla="*/ 240538 w 5740887"/>
              <a:gd name="connsiteY5442" fmla="*/ 3241766 h 4314911"/>
              <a:gd name="connsiteX5443" fmla="*/ 240719 w 5740887"/>
              <a:gd name="connsiteY5443" fmla="*/ 3245628 h 4314911"/>
              <a:gd name="connsiteX5444" fmla="*/ 243302 w 5740887"/>
              <a:gd name="connsiteY5444" fmla="*/ 3261956 h 4314911"/>
              <a:gd name="connsiteX5445" fmla="*/ 247028 w 5740887"/>
              <a:gd name="connsiteY5445" fmla="*/ 3292795 h 4314911"/>
              <a:gd name="connsiteX5446" fmla="*/ 253725 w 5740887"/>
              <a:gd name="connsiteY5446" fmla="*/ 3327844 h 4314911"/>
              <a:gd name="connsiteX5447" fmla="*/ 254974 w 5740887"/>
              <a:gd name="connsiteY5447" fmla="*/ 3335737 h 4314911"/>
              <a:gd name="connsiteX5448" fmla="*/ 256339 w 5740887"/>
              <a:gd name="connsiteY5448" fmla="*/ 3344369 h 4314911"/>
              <a:gd name="connsiteX5449" fmla="*/ 259116 w 5740887"/>
              <a:gd name="connsiteY5449" fmla="*/ 3356053 h 4314911"/>
              <a:gd name="connsiteX5450" fmla="*/ 262140 w 5740887"/>
              <a:gd name="connsiteY5450" fmla="*/ 3371878 h 4314911"/>
              <a:gd name="connsiteX5451" fmla="*/ 284194 w 5740887"/>
              <a:gd name="connsiteY5451" fmla="*/ 3461587 h 4314911"/>
              <a:gd name="connsiteX5452" fmla="*/ 284214 w 5740887"/>
              <a:gd name="connsiteY5452" fmla="*/ 3461672 h 4314911"/>
              <a:gd name="connsiteX5453" fmla="*/ 292821 w 5740887"/>
              <a:gd name="connsiteY5453" fmla="*/ 3490861 h 4314911"/>
              <a:gd name="connsiteX5454" fmla="*/ 288572 w 5740887"/>
              <a:gd name="connsiteY5454" fmla="*/ 3483348 h 4314911"/>
              <a:gd name="connsiteX5455" fmla="*/ 241275 w 5740887"/>
              <a:gd name="connsiteY5455" fmla="*/ 3370394 h 4314911"/>
              <a:gd name="connsiteX5456" fmla="*/ 234883 w 5740887"/>
              <a:gd name="connsiteY5456" fmla="*/ 3348057 h 4314911"/>
              <a:gd name="connsiteX5457" fmla="*/ 226503 w 5740887"/>
              <a:gd name="connsiteY5457" fmla="*/ 3274359 h 4314911"/>
              <a:gd name="connsiteX5458" fmla="*/ 225099 w 5740887"/>
              <a:gd name="connsiteY5458" fmla="*/ 3232702 h 4314911"/>
              <a:gd name="connsiteX5459" fmla="*/ 225971 w 5740887"/>
              <a:gd name="connsiteY5459" fmla="*/ 3171975 h 4314911"/>
              <a:gd name="connsiteX5460" fmla="*/ 678046 w 5740887"/>
              <a:gd name="connsiteY5460" fmla="*/ 3169697 h 4314911"/>
              <a:gd name="connsiteX5461" fmla="*/ 700914 w 5740887"/>
              <a:gd name="connsiteY5461" fmla="*/ 3188661 h 4314911"/>
              <a:gd name="connsiteX5462" fmla="*/ 719396 w 5740887"/>
              <a:gd name="connsiteY5462" fmla="*/ 3200316 h 4314911"/>
              <a:gd name="connsiteX5463" fmla="*/ 729153 w 5740887"/>
              <a:gd name="connsiteY5463" fmla="*/ 3212140 h 4314911"/>
              <a:gd name="connsiteX5464" fmla="*/ 744195 w 5740887"/>
              <a:gd name="connsiteY5464" fmla="*/ 3254237 h 4314911"/>
              <a:gd name="connsiteX5465" fmla="*/ 747128 w 5740887"/>
              <a:gd name="connsiteY5465" fmla="*/ 3263341 h 4314911"/>
              <a:gd name="connsiteX5466" fmla="*/ 756987 w 5740887"/>
              <a:gd name="connsiteY5466" fmla="*/ 3293940 h 4314911"/>
              <a:gd name="connsiteX5467" fmla="*/ 741096 w 5740887"/>
              <a:gd name="connsiteY5467" fmla="*/ 3264858 h 4314911"/>
              <a:gd name="connsiteX5468" fmla="*/ 718852 w 5740887"/>
              <a:gd name="connsiteY5468" fmla="*/ 3231073 h 4314911"/>
              <a:gd name="connsiteX5469" fmla="*/ 715118 w 5740887"/>
              <a:gd name="connsiteY5469" fmla="*/ 3224653 h 4314911"/>
              <a:gd name="connsiteX5470" fmla="*/ 712674 w 5740887"/>
              <a:gd name="connsiteY5470" fmla="*/ 3221691 h 4314911"/>
              <a:gd name="connsiteX5471" fmla="*/ 708194 w 5740887"/>
              <a:gd name="connsiteY5471" fmla="*/ 3214887 h 4314911"/>
              <a:gd name="connsiteX5472" fmla="*/ 682650 w 5740887"/>
              <a:gd name="connsiteY5472" fmla="*/ 3183557 h 4314911"/>
              <a:gd name="connsiteX5473" fmla="*/ 3316483 w 5740887"/>
              <a:gd name="connsiteY5473" fmla="*/ 3167763 h 4314911"/>
              <a:gd name="connsiteX5474" fmla="*/ 3316056 w 5740887"/>
              <a:gd name="connsiteY5474" fmla="*/ 3167873 h 4314911"/>
              <a:gd name="connsiteX5475" fmla="*/ 3315056 w 5740887"/>
              <a:gd name="connsiteY5475" fmla="*/ 3168099 h 4314911"/>
              <a:gd name="connsiteX5476" fmla="*/ 3314747 w 5740887"/>
              <a:gd name="connsiteY5476" fmla="*/ 3168169 h 4314911"/>
              <a:gd name="connsiteX5477" fmla="*/ 1128546 w 5740887"/>
              <a:gd name="connsiteY5477" fmla="*/ 3167328 h 4314911"/>
              <a:gd name="connsiteX5478" fmla="*/ 1160992 w 5740887"/>
              <a:gd name="connsiteY5478" fmla="*/ 3195781 h 4314911"/>
              <a:gd name="connsiteX5479" fmla="*/ 1166225 w 5740887"/>
              <a:gd name="connsiteY5479" fmla="*/ 3219261 h 4314911"/>
              <a:gd name="connsiteX5480" fmla="*/ 1168932 w 5740887"/>
              <a:gd name="connsiteY5480" fmla="*/ 3243457 h 4314911"/>
              <a:gd name="connsiteX5481" fmla="*/ 1134912 w 5740887"/>
              <a:gd name="connsiteY5481" fmla="*/ 3189624 h 4314911"/>
              <a:gd name="connsiteX5482" fmla="*/ 1131941 w 5740887"/>
              <a:gd name="connsiteY5482" fmla="*/ 3186541 h 4314911"/>
              <a:gd name="connsiteX5483" fmla="*/ 1130639 w 5740887"/>
              <a:gd name="connsiteY5483" fmla="*/ 3176283 h 4314911"/>
              <a:gd name="connsiteX5484" fmla="*/ 1466216 w 5740887"/>
              <a:gd name="connsiteY5484" fmla="*/ 3164347 h 4314911"/>
              <a:gd name="connsiteX5485" fmla="*/ 1480730 w 5740887"/>
              <a:gd name="connsiteY5485" fmla="*/ 3199690 h 4314911"/>
              <a:gd name="connsiteX5486" fmla="*/ 1522095 w 5740887"/>
              <a:gd name="connsiteY5486" fmla="*/ 3707524 h 4314911"/>
              <a:gd name="connsiteX5487" fmla="*/ 1519663 w 5740887"/>
              <a:gd name="connsiteY5487" fmla="*/ 3717041 h 4314911"/>
              <a:gd name="connsiteX5488" fmla="*/ 1532406 w 5740887"/>
              <a:gd name="connsiteY5488" fmla="*/ 3593198 h 4314911"/>
              <a:gd name="connsiteX5489" fmla="*/ 1529821 w 5740887"/>
              <a:gd name="connsiteY5489" fmla="*/ 3463239 h 4314911"/>
              <a:gd name="connsiteX5490" fmla="*/ 1523791 w 5740887"/>
              <a:gd name="connsiteY5490" fmla="*/ 3419101 h 4314911"/>
              <a:gd name="connsiteX5491" fmla="*/ 1522708 w 5740887"/>
              <a:gd name="connsiteY5491" fmla="*/ 3397208 h 4314911"/>
              <a:gd name="connsiteX5492" fmla="*/ 1517798 w 5740887"/>
              <a:gd name="connsiteY5492" fmla="*/ 3375232 h 4314911"/>
              <a:gd name="connsiteX5493" fmla="*/ 1511724 w 5740887"/>
              <a:gd name="connsiteY5493" fmla="*/ 3330772 h 4314911"/>
              <a:gd name="connsiteX5494" fmla="*/ 1478114 w 5740887"/>
              <a:gd name="connsiteY5494" fmla="*/ 3197619 h 4314911"/>
              <a:gd name="connsiteX5495" fmla="*/ 548201 w 5740887"/>
              <a:gd name="connsiteY5495" fmla="*/ 3164077 h 4314911"/>
              <a:gd name="connsiteX5496" fmla="*/ 575966 w 5740887"/>
              <a:gd name="connsiteY5496" fmla="*/ 3197529 h 4314911"/>
              <a:gd name="connsiteX5497" fmla="*/ 593382 w 5740887"/>
              <a:gd name="connsiteY5497" fmla="*/ 3221379 h 4314911"/>
              <a:gd name="connsiteX5498" fmla="*/ 601797 w 5740887"/>
              <a:gd name="connsiteY5498" fmla="*/ 3235680 h 4314911"/>
              <a:gd name="connsiteX5499" fmla="*/ 609654 w 5740887"/>
              <a:gd name="connsiteY5499" fmla="*/ 3265493 h 4314911"/>
              <a:gd name="connsiteX5500" fmla="*/ 612186 w 5740887"/>
              <a:gd name="connsiteY5500" fmla="*/ 3275102 h 4314911"/>
              <a:gd name="connsiteX5501" fmla="*/ 612529 w 5740887"/>
              <a:gd name="connsiteY5501" fmla="*/ 3276401 h 4314911"/>
              <a:gd name="connsiteX5502" fmla="*/ 618203 w 5740887"/>
              <a:gd name="connsiteY5502" fmla="*/ 3297860 h 4314911"/>
              <a:gd name="connsiteX5503" fmla="*/ 609858 w 5740887"/>
              <a:gd name="connsiteY5503" fmla="*/ 3289868 h 4314911"/>
              <a:gd name="connsiteX5504" fmla="*/ 604249 w 5740887"/>
              <a:gd name="connsiteY5504" fmla="*/ 3284495 h 4314911"/>
              <a:gd name="connsiteX5505" fmla="*/ 598857 w 5740887"/>
              <a:gd name="connsiteY5505" fmla="*/ 3273722 h 4314911"/>
              <a:gd name="connsiteX5506" fmla="*/ 592473 w 5740887"/>
              <a:gd name="connsiteY5506" fmla="*/ 3263869 h 4314911"/>
              <a:gd name="connsiteX5507" fmla="*/ 587821 w 5740887"/>
              <a:gd name="connsiteY5507" fmla="*/ 3254956 h 4314911"/>
              <a:gd name="connsiteX5508" fmla="*/ 560268 w 5740887"/>
              <a:gd name="connsiteY5508" fmla="*/ 3213370 h 4314911"/>
              <a:gd name="connsiteX5509" fmla="*/ 719233 w 5740887"/>
              <a:gd name="connsiteY5509" fmla="*/ 3163303 h 4314911"/>
              <a:gd name="connsiteX5510" fmla="*/ 727160 w 5740887"/>
              <a:gd name="connsiteY5510" fmla="*/ 3170943 h 4314911"/>
              <a:gd name="connsiteX5511" fmla="*/ 749743 w 5740887"/>
              <a:gd name="connsiteY5511" fmla="*/ 3197508 h 4314911"/>
              <a:gd name="connsiteX5512" fmla="*/ 767335 w 5740887"/>
              <a:gd name="connsiteY5512" fmla="*/ 3219311 h 4314911"/>
              <a:gd name="connsiteX5513" fmla="*/ 767709 w 5740887"/>
              <a:gd name="connsiteY5513" fmla="*/ 3219876 h 4314911"/>
              <a:gd name="connsiteX5514" fmla="*/ 764473 w 5740887"/>
              <a:gd name="connsiteY5514" fmla="*/ 3218451 h 4314911"/>
              <a:gd name="connsiteX5515" fmla="*/ 761401 w 5740887"/>
              <a:gd name="connsiteY5515" fmla="*/ 3217098 h 4314911"/>
              <a:gd name="connsiteX5516" fmla="*/ 739335 w 5740887"/>
              <a:gd name="connsiteY5516" fmla="*/ 3203205 h 4314911"/>
              <a:gd name="connsiteX5517" fmla="*/ 732733 w 5740887"/>
              <a:gd name="connsiteY5517" fmla="*/ 3199049 h 4314911"/>
              <a:gd name="connsiteX5518" fmla="*/ 724857 w 5740887"/>
              <a:gd name="connsiteY5518" fmla="*/ 3176842 h 4314911"/>
              <a:gd name="connsiteX5519" fmla="*/ 2287773 w 5740887"/>
              <a:gd name="connsiteY5519" fmla="*/ 3162232 h 4314911"/>
              <a:gd name="connsiteX5520" fmla="*/ 2300605 w 5740887"/>
              <a:gd name="connsiteY5520" fmla="*/ 3174524 h 4314911"/>
              <a:gd name="connsiteX5521" fmla="*/ 2291668 w 5740887"/>
              <a:gd name="connsiteY5521" fmla="*/ 3166910 h 4314911"/>
              <a:gd name="connsiteX5522" fmla="*/ 1161651 w 5740887"/>
              <a:gd name="connsiteY5522" fmla="*/ 3162134 h 4314911"/>
              <a:gd name="connsiteX5523" fmla="*/ 1205343 w 5740887"/>
              <a:gd name="connsiteY5523" fmla="*/ 3230906 h 4314911"/>
              <a:gd name="connsiteX5524" fmla="*/ 1205433 w 5740887"/>
              <a:gd name="connsiteY5524" fmla="*/ 3231504 h 4314911"/>
              <a:gd name="connsiteX5525" fmla="*/ 1195409 w 5740887"/>
              <a:gd name="connsiteY5525" fmla="*/ 3218070 h 4314911"/>
              <a:gd name="connsiteX5526" fmla="*/ 1188210 w 5740887"/>
              <a:gd name="connsiteY5526" fmla="*/ 3211004 h 4314911"/>
              <a:gd name="connsiteX5527" fmla="*/ 1182209 w 5740887"/>
              <a:gd name="connsiteY5527" fmla="*/ 3203760 h 4314911"/>
              <a:gd name="connsiteX5528" fmla="*/ 1168095 w 5740887"/>
              <a:gd name="connsiteY5528" fmla="*/ 3190703 h 4314911"/>
              <a:gd name="connsiteX5529" fmla="*/ 1162974 w 5740887"/>
              <a:gd name="connsiteY5529" fmla="*/ 3167997 h 4314911"/>
              <a:gd name="connsiteX5530" fmla="*/ 1196725 w 5740887"/>
              <a:gd name="connsiteY5530" fmla="*/ 3160807 h 4314911"/>
              <a:gd name="connsiteX5531" fmla="*/ 1198555 w 5740887"/>
              <a:gd name="connsiteY5531" fmla="*/ 3163006 h 4314911"/>
              <a:gd name="connsiteX5532" fmla="*/ 1238456 w 5740887"/>
              <a:gd name="connsiteY5532" fmla="*/ 3216580 h 4314911"/>
              <a:gd name="connsiteX5533" fmla="*/ 1241994 w 5740887"/>
              <a:gd name="connsiteY5533" fmla="*/ 3230356 h 4314911"/>
              <a:gd name="connsiteX5534" fmla="*/ 1252486 w 5740887"/>
              <a:gd name="connsiteY5534" fmla="*/ 3289762 h 4314911"/>
              <a:gd name="connsiteX5535" fmla="*/ 1249392 w 5740887"/>
              <a:gd name="connsiteY5535" fmla="*/ 3284859 h 4314911"/>
              <a:gd name="connsiteX5536" fmla="*/ 1227598 w 5740887"/>
              <a:gd name="connsiteY5536" fmla="*/ 3258551 h 4314911"/>
              <a:gd name="connsiteX5537" fmla="*/ 1219088 w 5740887"/>
              <a:gd name="connsiteY5537" fmla="*/ 3240490 h 4314911"/>
              <a:gd name="connsiteX5538" fmla="*/ 1211558 w 5740887"/>
              <a:gd name="connsiteY5538" fmla="*/ 3224509 h 4314911"/>
              <a:gd name="connsiteX5539" fmla="*/ 385876 w 5740887"/>
              <a:gd name="connsiteY5539" fmla="*/ 3160551 h 4314911"/>
              <a:gd name="connsiteX5540" fmla="*/ 426570 w 5740887"/>
              <a:gd name="connsiteY5540" fmla="*/ 3234154 h 4314911"/>
              <a:gd name="connsiteX5541" fmla="*/ 427068 w 5740887"/>
              <a:gd name="connsiteY5541" fmla="*/ 3237778 h 4314911"/>
              <a:gd name="connsiteX5542" fmla="*/ 427834 w 5740887"/>
              <a:gd name="connsiteY5542" fmla="*/ 3243349 h 4314911"/>
              <a:gd name="connsiteX5543" fmla="*/ 432705 w 5740887"/>
              <a:gd name="connsiteY5543" fmla="*/ 3270163 h 4314911"/>
              <a:gd name="connsiteX5544" fmla="*/ 426602 w 5740887"/>
              <a:gd name="connsiteY5544" fmla="*/ 3260369 h 4314911"/>
              <a:gd name="connsiteX5545" fmla="*/ 421583 w 5740887"/>
              <a:gd name="connsiteY5545" fmla="*/ 3252313 h 4314911"/>
              <a:gd name="connsiteX5546" fmla="*/ 388296 w 5740887"/>
              <a:gd name="connsiteY5546" fmla="*/ 3181855 h 4314911"/>
              <a:gd name="connsiteX5547" fmla="*/ 387213 w 5740887"/>
              <a:gd name="connsiteY5547" fmla="*/ 3172316 h 4314911"/>
              <a:gd name="connsiteX5548" fmla="*/ 385994 w 5740887"/>
              <a:gd name="connsiteY5548" fmla="*/ 3161591 h 4314911"/>
              <a:gd name="connsiteX5549" fmla="*/ 930303 w 5740887"/>
              <a:gd name="connsiteY5549" fmla="*/ 3158153 h 4314911"/>
              <a:gd name="connsiteX5550" fmla="*/ 934376 w 5740887"/>
              <a:gd name="connsiteY5550" fmla="*/ 3165463 h 4314911"/>
              <a:gd name="connsiteX5551" fmla="*/ 945769 w 5740887"/>
              <a:gd name="connsiteY5551" fmla="*/ 3185915 h 4314911"/>
              <a:gd name="connsiteX5552" fmla="*/ 936358 w 5740887"/>
              <a:gd name="connsiteY5552" fmla="*/ 3179145 h 4314911"/>
              <a:gd name="connsiteX5553" fmla="*/ 934152 w 5740887"/>
              <a:gd name="connsiteY5553" fmla="*/ 3179145 h 4314911"/>
              <a:gd name="connsiteX5554" fmla="*/ 935116 w 5740887"/>
              <a:gd name="connsiteY5554" fmla="*/ 3177352 h 4314911"/>
              <a:gd name="connsiteX5555" fmla="*/ 920446 w 5740887"/>
              <a:gd name="connsiteY5555" fmla="*/ 3176415 h 4314911"/>
              <a:gd name="connsiteX5556" fmla="*/ 930255 w 5740887"/>
              <a:gd name="connsiteY5556" fmla="*/ 3158687 h 4314911"/>
              <a:gd name="connsiteX5557" fmla="*/ 737272 w 5740887"/>
              <a:gd name="connsiteY5557" fmla="*/ 3158010 h 4314911"/>
              <a:gd name="connsiteX5558" fmla="*/ 743746 w 5740887"/>
              <a:gd name="connsiteY5558" fmla="*/ 3164398 h 4314911"/>
              <a:gd name="connsiteX5559" fmla="*/ 745474 w 5740887"/>
              <a:gd name="connsiteY5559" fmla="*/ 3166512 h 4314911"/>
              <a:gd name="connsiteX5560" fmla="*/ 3626749 w 5740887"/>
              <a:gd name="connsiteY5560" fmla="*/ 3156456 h 4314911"/>
              <a:gd name="connsiteX5561" fmla="*/ 3526679 w 5740887"/>
              <a:gd name="connsiteY5561" fmla="*/ 3212927 h 4314911"/>
              <a:gd name="connsiteX5562" fmla="*/ 3416370 w 5740887"/>
              <a:gd name="connsiteY5562" fmla="*/ 3253604 h 4314911"/>
              <a:gd name="connsiteX5563" fmla="*/ 3341709 w 5740887"/>
              <a:gd name="connsiteY5563" fmla="*/ 3274096 h 4314911"/>
              <a:gd name="connsiteX5564" fmla="*/ 3417615 w 5740887"/>
              <a:gd name="connsiteY5564" fmla="*/ 3250872 h 4314911"/>
              <a:gd name="connsiteX5565" fmla="*/ 3521857 w 5740887"/>
              <a:gd name="connsiteY5565" fmla="*/ 3211023 h 4314911"/>
              <a:gd name="connsiteX5566" fmla="*/ 504994 w 5740887"/>
              <a:gd name="connsiteY5566" fmla="*/ 3154265 h 4314911"/>
              <a:gd name="connsiteX5567" fmla="*/ 517301 w 5740887"/>
              <a:gd name="connsiteY5567" fmla="*/ 3169064 h 4314911"/>
              <a:gd name="connsiteX5568" fmla="*/ 541755 w 5740887"/>
              <a:gd name="connsiteY5568" fmla="*/ 3198592 h 4314911"/>
              <a:gd name="connsiteX5569" fmla="*/ 543755 w 5740887"/>
              <a:gd name="connsiteY5569" fmla="*/ 3201577 h 4314911"/>
              <a:gd name="connsiteX5570" fmla="*/ 552553 w 5740887"/>
              <a:gd name="connsiteY5570" fmla="*/ 3215177 h 4314911"/>
              <a:gd name="connsiteX5571" fmla="*/ 554044 w 5740887"/>
              <a:gd name="connsiteY5571" fmla="*/ 3221279 h 4314911"/>
              <a:gd name="connsiteX5572" fmla="*/ 557011 w 5740887"/>
              <a:gd name="connsiteY5572" fmla="*/ 3233421 h 4314911"/>
              <a:gd name="connsiteX5573" fmla="*/ 533012 w 5740887"/>
              <a:gd name="connsiteY5573" fmla="*/ 3204449 h 4314911"/>
              <a:gd name="connsiteX5574" fmla="*/ 531339 w 5740887"/>
              <a:gd name="connsiteY5574" fmla="*/ 3202429 h 4314911"/>
              <a:gd name="connsiteX5575" fmla="*/ 505944 w 5740887"/>
              <a:gd name="connsiteY5575" fmla="*/ 3158753 h 4314911"/>
              <a:gd name="connsiteX5576" fmla="*/ 3616664 w 5740887"/>
              <a:gd name="connsiteY5576" fmla="*/ 3153173 h 4314911"/>
              <a:gd name="connsiteX5577" fmla="*/ 3517992 w 5740887"/>
              <a:gd name="connsiteY5577" fmla="*/ 3204517 h 4314911"/>
              <a:gd name="connsiteX5578" fmla="*/ 3414164 w 5740887"/>
              <a:gd name="connsiteY5578" fmla="*/ 3244228 h 4314911"/>
              <a:gd name="connsiteX5579" fmla="*/ 3359143 w 5740887"/>
              <a:gd name="connsiteY5579" fmla="*/ 3261135 h 4314911"/>
              <a:gd name="connsiteX5580" fmla="*/ 3416374 w 5740887"/>
              <a:gd name="connsiteY5580" fmla="*/ 3241349 h 4314911"/>
              <a:gd name="connsiteX5581" fmla="*/ 1087558 w 5740887"/>
              <a:gd name="connsiteY5581" fmla="*/ 3152060 h 4314911"/>
              <a:gd name="connsiteX5582" fmla="*/ 1124697 w 5740887"/>
              <a:gd name="connsiteY5582" fmla="*/ 3190823 h 4314911"/>
              <a:gd name="connsiteX5583" fmla="*/ 1129855 w 5740887"/>
              <a:gd name="connsiteY5583" fmla="*/ 3231179 h 4314911"/>
              <a:gd name="connsiteX5584" fmla="*/ 1105198 w 5740887"/>
              <a:gd name="connsiteY5584" fmla="*/ 3209033 h 4314911"/>
              <a:gd name="connsiteX5585" fmla="*/ 1094856 w 5740887"/>
              <a:gd name="connsiteY5585" fmla="*/ 3202071 h 4314911"/>
              <a:gd name="connsiteX5586" fmla="*/ 424490 w 5740887"/>
              <a:gd name="connsiteY5586" fmla="*/ 3151974 h 4314911"/>
              <a:gd name="connsiteX5587" fmla="*/ 434766 w 5740887"/>
              <a:gd name="connsiteY5587" fmla="*/ 3172985 h 4314911"/>
              <a:gd name="connsiteX5588" fmla="*/ 433867 w 5740887"/>
              <a:gd name="connsiteY5588" fmla="*/ 3171524 h 4314911"/>
              <a:gd name="connsiteX5589" fmla="*/ 425493 w 5740887"/>
              <a:gd name="connsiteY5589" fmla="*/ 3159289 h 4314911"/>
              <a:gd name="connsiteX5590" fmla="*/ 3433596 w 5740887"/>
              <a:gd name="connsiteY5590" fmla="*/ 3151925 h 4314911"/>
              <a:gd name="connsiteX5591" fmla="*/ 3430388 w 5740887"/>
              <a:gd name="connsiteY5591" fmla="*/ 3152867 h 4314911"/>
              <a:gd name="connsiteX5592" fmla="*/ 3427543 w 5740887"/>
              <a:gd name="connsiteY5592" fmla="*/ 3153702 h 4314911"/>
              <a:gd name="connsiteX5593" fmla="*/ 3401382 w 5740887"/>
              <a:gd name="connsiteY5593" fmla="*/ 3161072 h 4314911"/>
              <a:gd name="connsiteX5594" fmla="*/ 3395556 w 5740887"/>
              <a:gd name="connsiteY5594" fmla="*/ 3162713 h 4314911"/>
              <a:gd name="connsiteX5595" fmla="*/ 3376992 w 5740887"/>
              <a:gd name="connsiteY5595" fmla="*/ 3167704 h 4314911"/>
              <a:gd name="connsiteX5596" fmla="*/ 3353656 w 5740887"/>
              <a:gd name="connsiteY5596" fmla="*/ 3173978 h 4314911"/>
              <a:gd name="connsiteX5597" fmla="*/ 3245807 w 5740887"/>
              <a:gd name="connsiteY5597" fmla="*/ 3200492 h 4314911"/>
              <a:gd name="connsiteX5598" fmla="*/ 3164569 w 5740887"/>
              <a:gd name="connsiteY5598" fmla="*/ 3217427 h 4314911"/>
              <a:gd name="connsiteX5599" fmla="*/ 3115383 w 5740887"/>
              <a:gd name="connsiteY5599" fmla="*/ 3227681 h 4314911"/>
              <a:gd name="connsiteX5600" fmla="*/ 2973771 w 5740887"/>
              <a:gd name="connsiteY5600" fmla="*/ 3249983 h 4314911"/>
              <a:gd name="connsiteX5601" fmla="*/ 2881771 w 5740887"/>
              <a:gd name="connsiteY5601" fmla="*/ 3257695 h 4314911"/>
              <a:gd name="connsiteX5602" fmla="*/ 2858516 w 5740887"/>
              <a:gd name="connsiteY5602" fmla="*/ 3259644 h 4314911"/>
              <a:gd name="connsiteX5603" fmla="*/ 2998693 w 5740887"/>
              <a:gd name="connsiteY5603" fmla="*/ 3245527 h 4314911"/>
              <a:gd name="connsiteX5604" fmla="*/ 3145612 w 5740887"/>
              <a:gd name="connsiteY5604" fmla="*/ 3220564 h 4314911"/>
              <a:gd name="connsiteX5605" fmla="*/ 3196455 w 5740887"/>
              <a:gd name="connsiteY5605" fmla="*/ 3209515 h 4314911"/>
              <a:gd name="connsiteX5606" fmla="*/ 3215676 w 5740887"/>
              <a:gd name="connsiteY5606" fmla="*/ 3206015 h 4314911"/>
              <a:gd name="connsiteX5607" fmla="*/ 3262256 w 5740887"/>
              <a:gd name="connsiteY5607" fmla="*/ 3195217 h 4314911"/>
              <a:gd name="connsiteX5608" fmla="*/ 3281458 w 5740887"/>
              <a:gd name="connsiteY5608" fmla="*/ 3191044 h 4314911"/>
              <a:gd name="connsiteX5609" fmla="*/ 3295503 w 5740887"/>
              <a:gd name="connsiteY5609" fmla="*/ 3187509 h 4314911"/>
              <a:gd name="connsiteX5610" fmla="*/ 3312276 w 5740887"/>
              <a:gd name="connsiteY5610" fmla="*/ 3183620 h 4314911"/>
              <a:gd name="connsiteX5611" fmla="*/ 3394029 w 5740887"/>
              <a:gd name="connsiteY5611" fmla="*/ 3162709 h 4314911"/>
              <a:gd name="connsiteX5612" fmla="*/ 3394149 w 5740887"/>
              <a:gd name="connsiteY5612" fmla="*/ 3162679 h 4314911"/>
              <a:gd name="connsiteX5613" fmla="*/ 178678 w 5740887"/>
              <a:gd name="connsiteY5613" fmla="*/ 3149609 h 4314911"/>
              <a:gd name="connsiteX5614" fmla="*/ 178151 w 5740887"/>
              <a:gd name="connsiteY5614" fmla="*/ 3154427 h 4314911"/>
              <a:gd name="connsiteX5615" fmla="*/ 176952 w 5740887"/>
              <a:gd name="connsiteY5615" fmla="*/ 3165392 h 4314911"/>
              <a:gd name="connsiteX5616" fmla="*/ 166541 w 5740887"/>
              <a:gd name="connsiteY5616" fmla="*/ 3193073 h 4314911"/>
              <a:gd name="connsiteX5617" fmla="*/ 161170 w 5740887"/>
              <a:gd name="connsiteY5617" fmla="*/ 3224245 h 4314911"/>
              <a:gd name="connsiteX5618" fmla="*/ 160521 w 5740887"/>
              <a:gd name="connsiteY5618" fmla="*/ 3219922 h 4314911"/>
              <a:gd name="connsiteX5619" fmla="*/ 159144 w 5740887"/>
              <a:gd name="connsiteY5619" fmla="*/ 3210753 h 4314911"/>
              <a:gd name="connsiteX5620" fmla="*/ 157498 w 5740887"/>
              <a:gd name="connsiteY5620" fmla="*/ 3199790 h 4314911"/>
              <a:gd name="connsiteX5621" fmla="*/ 2223485 w 5740887"/>
              <a:gd name="connsiteY5621" fmla="*/ 3149500 h 4314911"/>
              <a:gd name="connsiteX5622" fmla="*/ 2224313 w 5740887"/>
              <a:gd name="connsiteY5622" fmla="*/ 3150503 h 4314911"/>
              <a:gd name="connsiteX5623" fmla="*/ 2223843 w 5740887"/>
              <a:gd name="connsiteY5623" fmla="*/ 3149973 h 4314911"/>
              <a:gd name="connsiteX5624" fmla="*/ 2223587 w 5740887"/>
              <a:gd name="connsiteY5624" fmla="*/ 3149635 h 4314911"/>
              <a:gd name="connsiteX5625" fmla="*/ 2223513 w 5740887"/>
              <a:gd name="connsiteY5625" fmla="*/ 3149537 h 4314911"/>
              <a:gd name="connsiteX5626" fmla="*/ 2293275 w 5740887"/>
              <a:gd name="connsiteY5626" fmla="*/ 3148345 h 4314911"/>
              <a:gd name="connsiteX5627" fmla="*/ 2297264 w 5740887"/>
              <a:gd name="connsiteY5627" fmla="*/ 3152300 h 4314911"/>
              <a:gd name="connsiteX5628" fmla="*/ 2294075 w 5740887"/>
              <a:gd name="connsiteY5628" fmla="*/ 3149281 h 4314911"/>
              <a:gd name="connsiteX5629" fmla="*/ 2293527 w 5740887"/>
              <a:gd name="connsiteY5629" fmla="*/ 3148640 h 4314911"/>
              <a:gd name="connsiteX5630" fmla="*/ 651867 w 5740887"/>
              <a:gd name="connsiteY5630" fmla="*/ 3147986 h 4314911"/>
              <a:gd name="connsiteX5631" fmla="*/ 666824 w 5740887"/>
              <a:gd name="connsiteY5631" fmla="*/ 3160390 h 4314911"/>
              <a:gd name="connsiteX5632" fmla="*/ 668954 w 5740887"/>
              <a:gd name="connsiteY5632" fmla="*/ 3166759 h 4314911"/>
              <a:gd name="connsiteX5633" fmla="*/ 662754 w 5740887"/>
              <a:gd name="connsiteY5633" fmla="*/ 3159155 h 4314911"/>
              <a:gd name="connsiteX5634" fmla="*/ 655818 w 5740887"/>
              <a:gd name="connsiteY5634" fmla="*/ 3152775 h 4314911"/>
              <a:gd name="connsiteX5635" fmla="*/ 217534 w 5740887"/>
              <a:gd name="connsiteY5635" fmla="*/ 3146826 h 4314911"/>
              <a:gd name="connsiteX5636" fmla="*/ 216640 w 5740887"/>
              <a:gd name="connsiteY5636" fmla="*/ 3159642 h 4314911"/>
              <a:gd name="connsiteX5637" fmla="*/ 215153 w 5740887"/>
              <a:gd name="connsiteY5637" fmla="*/ 3180954 h 4314911"/>
              <a:gd name="connsiteX5638" fmla="*/ 218569 w 5740887"/>
              <a:gd name="connsiteY5638" fmla="*/ 3291050 h 4314911"/>
              <a:gd name="connsiteX5639" fmla="*/ 211186 w 5740887"/>
              <a:gd name="connsiteY5639" fmla="*/ 3265254 h 4314911"/>
              <a:gd name="connsiteX5640" fmla="*/ 206866 w 5740887"/>
              <a:gd name="connsiteY5640" fmla="*/ 3250160 h 4314911"/>
              <a:gd name="connsiteX5641" fmla="*/ 204982 w 5740887"/>
              <a:gd name="connsiteY5641" fmla="*/ 3238438 h 4314911"/>
              <a:gd name="connsiteX5642" fmla="*/ 209010 w 5740887"/>
              <a:gd name="connsiteY5642" fmla="*/ 3179560 h 4314911"/>
              <a:gd name="connsiteX5643" fmla="*/ 2315826 w 5740887"/>
              <a:gd name="connsiteY5643" fmla="*/ 3146590 h 4314911"/>
              <a:gd name="connsiteX5644" fmla="*/ 2343034 w 5740887"/>
              <a:gd name="connsiteY5644" fmla="*/ 3172176 h 4314911"/>
              <a:gd name="connsiteX5645" fmla="*/ 2325892 w 5740887"/>
              <a:gd name="connsiteY5645" fmla="*/ 3156987 h 4314911"/>
              <a:gd name="connsiteX5646" fmla="*/ 2322849 w 5740887"/>
              <a:gd name="connsiteY5646" fmla="*/ 3154291 h 4314911"/>
              <a:gd name="connsiteX5647" fmla="*/ 2322009 w 5740887"/>
              <a:gd name="connsiteY5647" fmla="*/ 3153370 h 4314911"/>
              <a:gd name="connsiteX5648" fmla="*/ 3674450 w 5740887"/>
              <a:gd name="connsiteY5648" fmla="*/ 3145258 h 4314911"/>
              <a:gd name="connsiteX5649" fmla="*/ 3615471 w 5740887"/>
              <a:gd name="connsiteY5649" fmla="*/ 3188576 h 4314911"/>
              <a:gd name="connsiteX5650" fmla="*/ 3542123 w 5740887"/>
              <a:gd name="connsiteY5650" fmla="*/ 3229888 h 4314911"/>
              <a:gd name="connsiteX5651" fmla="*/ 3418852 w 5740887"/>
              <a:gd name="connsiteY5651" fmla="*/ 3272632 h 4314911"/>
              <a:gd name="connsiteX5652" fmla="*/ 3321247 w 5740887"/>
              <a:gd name="connsiteY5652" fmla="*/ 3293468 h 4314911"/>
              <a:gd name="connsiteX5653" fmla="*/ 3420647 w 5740887"/>
              <a:gd name="connsiteY5653" fmla="*/ 3269341 h 4314911"/>
              <a:gd name="connsiteX5654" fmla="*/ 3538402 w 5740887"/>
              <a:gd name="connsiteY5654" fmla="*/ 3227975 h 4314911"/>
              <a:gd name="connsiteX5655" fmla="*/ 668158 w 5740887"/>
              <a:gd name="connsiteY5655" fmla="*/ 3144684 h 4314911"/>
              <a:gd name="connsiteX5656" fmla="*/ 689232 w 5740887"/>
              <a:gd name="connsiteY5656" fmla="*/ 3164154 h 4314911"/>
              <a:gd name="connsiteX5657" fmla="*/ 700656 w 5740887"/>
              <a:gd name="connsiteY5657" fmla="*/ 3177821 h 4314911"/>
              <a:gd name="connsiteX5658" fmla="*/ 672199 w 5740887"/>
              <a:gd name="connsiteY5658" fmla="*/ 3154227 h 4314911"/>
              <a:gd name="connsiteX5659" fmla="*/ 264533 w 5740887"/>
              <a:gd name="connsiteY5659" fmla="*/ 3142976 h 4314911"/>
              <a:gd name="connsiteX5660" fmla="*/ 265413 w 5740887"/>
              <a:gd name="connsiteY5660" fmla="*/ 3147603 h 4314911"/>
              <a:gd name="connsiteX5661" fmla="*/ 268414 w 5740887"/>
              <a:gd name="connsiteY5661" fmla="*/ 3163382 h 4314911"/>
              <a:gd name="connsiteX5662" fmla="*/ 283657 w 5740887"/>
              <a:gd name="connsiteY5662" fmla="*/ 3212107 h 4314911"/>
              <a:gd name="connsiteX5663" fmla="*/ 285783 w 5740887"/>
              <a:gd name="connsiteY5663" fmla="*/ 3224472 h 4314911"/>
              <a:gd name="connsiteX5664" fmla="*/ 293617 w 5740887"/>
              <a:gd name="connsiteY5664" fmla="*/ 3255027 h 4314911"/>
              <a:gd name="connsiteX5665" fmla="*/ 296842 w 5740887"/>
              <a:gd name="connsiteY5665" fmla="*/ 3270435 h 4314911"/>
              <a:gd name="connsiteX5666" fmla="*/ 303714 w 5740887"/>
              <a:gd name="connsiteY5666" fmla="*/ 3294415 h 4314911"/>
              <a:gd name="connsiteX5667" fmla="*/ 305249 w 5740887"/>
              <a:gd name="connsiteY5667" fmla="*/ 3300400 h 4314911"/>
              <a:gd name="connsiteX5668" fmla="*/ 322949 w 5740887"/>
              <a:gd name="connsiteY5668" fmla="*/ 3416631 h 4314911"/>
              <a:gd name="connsiteX5669" fmla="*/ 328210 w 5740887"/>
              <a:gd name="connsiteY5669" fmla="*/ 3437111 h 4314911"/>
              <a:gd name="connsiteX5670" fmla="*/ 325937 w 5740887"/>
              <a:gd name="connsiteY5670" fmla="*/ 3433295 h 4314911"/>
              <a:gd name="connsiteX5671" fmla="*/ 304975 w 5740887"/>
              <a:gd name="connsiteY5671" fmla="*/ 3384914 h 4314911"/>
              <a:gd name="connsiteX5672" fmla="*/ 285504 w 5740887"/>
              <a:gd name="connsiteY5672" fmla="*/ 3307594 h 4314911"/>
              <a:gd name="connsiteX5673" fmla="*/ 277044 w 5740887"/>
              <a:gd name="connsiteY5673" fmla="*/ 3267423 h 4314911"/>
              <a:gd name="connsiteX5674" fmla="*/ 266112 w 5740887"/>
              <a:gd name="connsiteY5674" fmla="*/ 3196229 h 4314911"/>
              <a:gd name="connsiteX5675" fmla="*/ 263556 w 5740887"/>
              <a:gd name="connsiteY5675" fmla="*/ 3173065 h 4314911"/>
              <a:gd name="connsiteX5676" fmla="*/ 462591 w 5740887"/>
              <a:gd name="connsiteY5676" fmla="*/ 3142498 h 4314911"/>
              <a:gd name="connsiteX5677" fmla="*/ 468488 w 5740887"/>
              <a:gd name="connsiteY5677" fmla="*/ 3149247 h 4314911"/>
              <a:gd name="connsiteX5678" fmla="*/ 495661 w 5740887"/>
              <a:gd name="connsiteY5678" fmla="*/ 3183921 h 4314911"/>
              <a:gd name="connsiteX5679" fmla="*/ 506430 w 5740887"/>
              <a:gd name="connsiteY5679" fmla="*/ 3198892 h 4314911"/>
              <a:gd name="connsiteX5680" fmla="*/ 513257 w 5740887"/>
              <a:gd name="connsiteY5680" fmla="*/ 3227728 h 4314911"/>
              <a:gd name="connsiteX5681" fmla="*/ 522635 w 5740887"/>
              <a:gd name="connsiteY5681" fmla="*/ 3267338 h 4314911"/>
              <a:gd name="connsiteX5682" fmla="*/ 520366 w 5740887"/>
              <a:gd name="connsiteY5682" fmla="*/ 3263365 h 4314911"/>
              <a:gd name="connsiteX5683" fmla="*/ 513308 w 5740887"/>
              <a:gd name="connsiteY5683" fmla="*/ 3249994 h 4314911"/>
              <a:gd name="connsiteX5684" fmla="*/ 506583 w 5740887"/>
              <a:gd name="connsiteY5684" fmla="*/ 3239238 h 4314911"/>
              <a:gd name="connsiteX5685" fmla="*/ 498727 w 5740887"/>
              <a:gd name="connsiteY5685" fmla="*/ 3225485 h 4314911"/>
              <a:gd name="connsiteX5686" fmla="*/ 487630 w 5740887"/>
              <a:gd name="connsiteY5686" fmla="*/ 3208922 h 4314911"/>
              <a:gd name="connsiteX5687" fmla="*/ 474855 w 5740887"/>
              <a:gd name="connsiteY5687" fmla="*/ 3188487 h 4314911"/>
              <a:gd name="connsiteX5688" fmla="*/ 469390 w 5740887"/>
              <a:gd name="connsiteY5688" fmla="*/ 3181007 h 4314911"/>
              <a:gd name="connsiteX5689" fmla="*/ 3455429 w 5740887"/>
              <a:gd name="connsiteY5689" fmla="*/ 3138631 h 4314911"/>
              <a:gd name="connsiteX5690" fmla="*/ 3448016 w 5740887"/>
              <a:gd name="connsiteY5690" fmla="*/ 3140741 h 4314911"/>
              <a:gd name="connsiteX5691" fmla="*/ 3436248 w 5740887"/>
              <a:gd name="connsiteY5691" fmla="*/ 3144091 h 4314911"/>
              <a:gd name="connsiteX5692" fmla="*/ 3377885 w 5740887"/>
              <a:gd name="connsiteY5692" fmla="*/ 3159721 h 4314911"/>
              <a:gd name="connsiteX5693" fmla="*/ 3314067 w 5740887"/>
              <a:gd name="connsiteY5693" fmla="*/ 3175808 h 4314911"/>
              <a:gd name="connsiteX5694" fmla="*/ 3267490 w 5740887"/>
              <a:gd name="connsiteY5694" fmla="*/ 3187110 h 4314911"/>
              <a:gd name="connsiteX5695" fmla="*/ 3183804 w 5740887"/>
              <a:gd name="connsiteY5695" fmla="*/ 3205332 h 4314911"/>
              <a:gd name="connsiteX5696" fmla="*/ 3137770 w 5740887"/>
              <a:gd name="connsiteY5696" fmla="*/ 3215012 h 4314911"/>
              <a:gd name="connsiteX5697" fmla="*/ 2998837 w 5740887"/>
              <a:gd name="connsiteY5697" fmla="*/ 3238702 h 4314911"/>
              <a:gd name="connsiteX5698" fmla="*/ 2998804 w 5740887"/>
              <a:gd name="connsiteY5698" fmla="*/ 3238708 h 4314911"/>
              <a:gd name="connsiteX5699" fmla="*/ 2955377 w 5740887"/>
              <a:gd name="connsiteY5699" fmla="*/ 3243117 h 4314911"/>
              <a:gd name="connsiteX5700" fmla="*/ 2899072 w 5740887"/>
              <a:gd name="connsiteY5700" fmla="*/ 3248835 h 4314911"/>
              <a:gd name="connsiteX5701" fmla="*/ 3024612 w 5740887"/>
              <a:gd name="connsiteY5701" fmla="*/ 3234097 h 4314911"/>
              <a:gd name="connsiteX5702" fmla="*/ 3176273 w 5740887"/>
              <a:gd name="connsiteY5702" fmla="*/ 3206483 h 4314911"/>
              <a:gd name="connsiteX5703" fmla="*/ 3229003 w 5740887"/>
              <a:gd name="connsiteY5703" fmla="*/ 3194570 h 4314911"/>
              <a:gd name="connsiteX5704" fmla="*/ 3248839 w 5740887"/>
              <a:gd name="connsiteY5704" fmla="*/ 3190734 h 4314911"/>
              <a:gd name="connsiteX5705" fmla="*/ 3297100 w 5740887"/>
              <a:gd name="connsiteY5705" fmla="*/ 3179184 h 4314911"/>
              <a:gd name="connsiteX5706" fmla="*/ 3317090 w 5740887"/>
              <a:gd name="connsiteY5706" fmla="*/ 3174668 h 4314911"/>
              <a:gd name="connsiteX5707" fmla="*/ 3331744 w 5740887"/>
              <a:gd name="connsiteY5707" fmla="*/ 3170893 h 4314911"/>
              <a:gd name="connsiteX5708" fmla="*/ 3349100 w 5740887"/>
              <a:gd name="connsiteY5708" fmla="*/ 3166740 h 4314911"/>
              <a:gd name="connsiteX5709" fmla="*/ 3433810 w 5740887"/>
              <a:gd name="connsiteY5709" fmla="*/ 3144605 h 4314911"/>
              <a:gd name="connsiteX5710" fmla="*/ 3434253 w 5740887"/>
              <a:gd name="connsiteY5710" fmla="*/ 3144491 h 4314911"/>
              <a:gd name="connsiteX5711" fmla="*/ 873182 w 5740887"/>
              <a:gd name="connsiteY5711" fmla="*/ 3136566 h 4314911"/>
              <a:gd name="connsiteX5712" fmla="*/ 878088 w 5740887"/>
              <a:gd name="connsiteY5712" fmla="*/ 3143595 h 4314911"/>
              <a:gd name="connsiteX5713" fmla="*/ 893480 w 5740887"/>
              <a:gd name="connsiteY5713" fmla="*/ 3174693 h 4314911"/>
              <a:gd name="connsiteX5714" fmla="*/ 886457 w 5740887"/>
              <a:gd name="connsiteY5714" fmla="*/ 3174244 h 4314911"/>
              <a:gd name="connsiteX5715" fmla="*/ 884533 w 5740887"/>
              <a:gd name="connsiteY5715" fmla="*/ 3174121 h 4314911"/>
              <a:gd name="connsiteX5716" fmla="*/ 871643 w 5740887"/>
              <a:gd name="connsiteY5716" fmla="*/ 3170776 h 4314911"/>
              <a:gd name="connsiteX5717" fmla="*/ 852863 w 5740887"/>
              <a:gd name="connsiteY5717" fmla="*/ 3165902 h 4314911"/>
              <a:gd name="connsiteX5718" fmla="*/ 849797 w 5740887"/>
              <a:gd name="connsiteY5718" fmla="*/ 3160037 h 4314911"/>
              <a:gd name="connsiteX5719" fmla="*/ 871740 w 5740887"/>
              <a:gd name="connsiteY5719" fmla="*/ 3139640 h 4314911"/>
              <a:gd name="connsiteX5720" fmla="*/ 425394 w 5740887"/>
              <a:gd name="connsiteY5720" fmla="*/ 3133833 h 4314911"/>
              <a:gd name="connsiteX5721" fmla="*/ 444294 w 5740887"/>
              <a:gd name="connsiteY5721" fmla="*/ 3157192 h 4314911"/>
              <a:gd name="connsiteX5722" fmla="*/ 458744 w 5740887"/>
              <a:gd name="connsiteY5722" fmla="*/ 3176973 h 4314911"/>
              <a:gd name="connsiteX5723" fmla="*/ 460985 w 5740887"/>
              <a:gd name="connsiteY5723" fmla="*/ 3180316 h 4314911"/>
              <a:gd name="connsiteX5724" fmla="*/ 465599 w 5740887"/>
              <a:gd name="connsiteY5724" fmla="*/ 3206505 h 4314911"/>
              <a:gd name="connsiteX5725" fmla="*/ 466592 w 5740887"/>
              <a:gd name="connsiteY5725" fmla="*/ 3212138 h 4314911"/>
              <a:gd name="connsiteX5726" fmla="*/ 455880 w 5740887"/>
              <a:gd name="connsiteY5726" fmla="*/ 3195560 h 4314911"/>
              <a:gd name="connsiteX5727" fmla="*/ 3703697 w 5740887"/>
              <a:gd name="connsiteY5727" fmla="*/ 3132310 h 4314911"/>
              <a:gd name="connsiteX5728" fmla="*/ 3695313 w 5740887"/>
              <a:gd name="connsiteY5728" fmla="*/ 3139297 h 4314911"/>
              <a:gd name="connsiteX5729" fmla="*/ 3550809 w 5740887"/>
              <a:gd name="connsiteY5729" fmla="*/ 3238437 h 4314911"/>
              <a:gd name="connsiteX5730" fmla="*/ 3420921 w 5740887"/>
              <a:gd name="connsiteY5730" fmla="*/ 3282147 h 4314911"/>
              <a:gd name="connsiteX5731" fmla="*/ 3326271 w 5740887"/>
              <a:gd name="connsiteY5731" fmla="*/ 3299562 h 4314911"/>
              <a:gd name="connsiteX5732" fmla="*/ 3421198 w 5740887"/>
              <a:gd name="connsiteY5732" fmla="*/ 3279400 h 4314911"/>
              <a:gd name="connsiteX5733" fmla="*/ 3545295 w 5740887"/>
              <a:gd name="connsiteY5733" fmla="*/ 3236243 h 4314911"/>
              <a:gd name="connsiteX5734" fmla="*/ 3688007 w 5740887"/>
              <a:gd name="connsiteY5734" fmla="*/ 3144135 h 4314911"/>
              <a:gd name="connsiteX5735" fmla="*/ 1287057 w 5740887"/>
              <a:gd name="connsiteY5735" fmla="*/ 3132005 h 4314911"/>
              <a:gd name="connsiteX5736" fmla="*/ 1306531 w 5740887"/>
              <a:gd name="connsiteY5736" fmla="*/ 3163762 h 4314911"/>
              <a:gd name="connsiteX5737" fmla="*/ 1330455 w 5740887"/>
              <a:gd name="connsiteY5737" fmla="*/ 3205088 h 4314911"/>
              <a:gd name="connsiteX5738" fmla="*/ 1340589 w 5740887"/>
              <a:gd name="connsiteY5738" fmla="*/ 3229019 h 4314911"/>
              <a:gd name="connsiteX5739" fmla="*/ 1363377 w 5740887"/>
              <a:gd name="connsiteY5739" fmla="*/ 3339254 h 4314911"/>
              <a:gd name="connsiteX5740" fmla="*/ 1358364 w 5740887"/>
              <a:gd name="connsiteY5740" fmla="*/ 3327559 h 4314911"/>
              <a:gd name="connsiteX5741" fmla="*/ 1330840 w 5740887"/>
              <a:gd name="connsiteY5741" fmla="*/ 3263342 h 4314911"/>
              <a:gd name="connsiteX5742" fmla="*/ 1328720 w 5740887"/>
              <a:gd name="connsiteY5742" fmla="*/ 3259796 h 4314911"/>
              <a:gd name="connsiteX5743" fmla="*/ 1324505 w 5740887"/>
              <a:gd name="connsiteY5743" fmla="*/ 3238023 h 4314911"/>
              <a:gd name="connsiteX5744" fmla="*/ 1324505 w 5740887"/>
              <a:gd name="connsiteY5744" fmla="*/ 3236921 h 4314911"/>
              <a:gd name="connsiteX5745" fmla="*/ 1325189 w 5740887"/>
              <a:gd name="connsiteY5745" fmla="*/ 3236921 h 4314911"/>
              <a:gd name="connsiteX5746" fmla="*/ 1325189 w 5740887"/>
              <a:gd name="connsiteY5746" fmla="*/ 3236920 h 4314911"/>
              <a:gd name="connsiteX5747" fmla="*/ 1325194 w 5740887"/>
              <a:gd name="connsiteY5747" fmla="*/ 3236920 h 4314911"/>
              <a:gd name="connsiteX5748" fmla="*/ 1322299 w 5740887"/>
              <a:gd name="connsiteY5748" fmla="*/ 3226853 h 4314911"/>
              <a:gd name="connsiteX5749" fmla="*/ 1288565 w 5740887"/>
              <a:gd name="connsiteY5749" fmla="*/ 3137355 h 4314911"/>
              <a:gd name="connsiteX5750" fmla="*/ 620999 w 5740887"/>
              <a:gd name="connsiteY5750" fmla="*/ 3128441 h 4314911"/>
              <a:gd name="connsiteX5751" fmla="*/ 628713 w 5740887"/>
              <a:gd name="connsiteY5751" fmla="*/ 3135651 h 4314911"/>
              <a:gd name="connsiteX5752" fmla="*/ 667855 w 5740887"/>
              <a:gd name="connsiteY5752" fmla="*/ 3176135 h 4314911"/>
              <a:gd name="connsiteX5753" fmla="*/ 674740 w 5740887"/>
              <a:gd name="connsiteY5753" fmla="*/ 3184062 h 4314911"/>
              <a:gd name="connsiteX5754" fmla="*/ 694004 w 5740887"/>
              <a:gd name="connsiteY5754" fmla="*/ 3241676 h 4314911"/>
              <a:gd name="connsiteX5755" fmla="*/ 699011 w 5740887"/>
              <a:gd name="connsiteY5755" fmla="*/ 3258057 h 4314911"/>
              <a:gd name="connsiteX5756" fmla="*/ 693613 w 5740887"/>
              <a:gd name="connsiteY5756" fmla="*/ 3248580 h 4314911"/>
              <a:gd name="connsiteX5757" fmla="*/ 687239 w 5740887"/>
              <a:gd name="connsiteY5757" fmla="*/ 3239478 h 4314911"/>
              <a:gd name="connsiteX5758" fmla="*/ 684262 w 5740887"/>
              <a:gd name="connsiteY5758" fmla="*/ 3234175 h 4314911"/>
              <a:gd name="connsiteX5759" fmla="*/ 677394 w 5740887"/>
              <a:gd name="connsiteY5759" fmla="*/ 3225421 h 4314911"/>
              <a:gd name="connsiteX5760" fmla="*/ 655842 w 5740887"/>
              <a:gd name="connsiteY5760" fmla="*/ 3194649 h 4314911"/>
              <a:gd name="connsiteX5761" fmla="*/ 635238 w 5740887"/>
              <a:gd name="connsiteY5761" fmla="*/ 3171489 h 4314911"/>
              <a:gd name="connsiteX5762" fmla="*/ 626122 w 5740887"/>
              <a:gd name="connsiteY5762" fmla="*/ 3141776 h 4314911"/>
              <a:gd name="connsiteX5763" fmla="*/ 1083438 w 5740887"/>
              <a:gd name="connsiteY5763" fmla="*/ 3128038 h 4314911"/>
              <a:gd name="connsiteX5764" fmla="*/ 1084531 w 5740887"/>
              <a:gd name="connsiteY5764" fmla="*/ 3128732 h 4314911"/>
              <a:gd name="connsiteX5765" fmla="*/ 1118934 w 5740887"/>
              <a:gd name="connsiteY5765" fmla="*/ 3158900 h 4314911"/>
              <a:gd name="connsiteX5766" fmla="*/ 1122582 w 5740887"/>
              <a:gd name="connsiteY5766" fmla="*/ 3174277 h 4314911"/>
              <a:gd name="connsiteX5767" fmla="*/ 1122958 w 5740887"/>
              <a:gd name="connsiteY5767" fmla="*/ 3177218 h 4314911"/>
              <a:gd name="connsiteX5768" fmla="*/ 1085566 w 5740887"/>
              <a:gd name="connsiteY5768" fmla="*/ 3138412 h 4314911"/>
              <a:gd name="connsiteX5769" fmla="*/ 1084940 w 5740887"/>
              <a:gd name="connsiteY5769" fmla="*/ 3134122 h 4314911"/>
              <a:gd name="connsiteX5770" fmla="*/ 1083824 w 5740887"/>
              <a:gd name="connsiteY5770" fmla="*/ 3129601 h 4314911"/>
              <a:gd name="connsiteX5771" fmla="*/ 933026 w 5740887"/>
              <a:gd name="connsiteY5771" fmla="*/ 3127970 h 4314911"/>
              <a:gd name="connsiteX5772" fmla="*/ 947232 w 5740887"/>
              <a:gd name="connsiteY5772" fmla="*/ 3133487 h 4314911"/>
              <a:gd name="connsiteX5773" fmla="*/ 951796 w 5740887"/>
              <a:gd name="connsiteY5773" fmla="*/ 3140719 h 4314911"/>
              <a:gd name="connsiteX5774" fmla="*/ 966442 w 5740887"/>
              <a:gd name="connsiteY5774" fmla="*/ 3169688 h 4314911"/>
              <a:gd name="connsiteX5775" fmla="*/ 961344 w 5740887"/>
              <a:gd name="connsiteY5775" fmla="*/ 3197120 h 4314911"/>
              <a:gd name="connsiteX5776" fmla="*/ 959661 w 5740887"/>
              <a:gd name="connsiteY5776" fmla="*/ 3195909 h 4314911"/>
              <a:gd name="connsiteX5777" fmla="*/ 931469 w 5740887"/>
              <a:gd name="connsiteY5777" fmla="*/ 3145228 h 4314911"/>
              <a:gd name="connsiteX5778" fmla="*/ 932543 w 5740887"/>
              <a:gd name="connsiteY5778" fmla="*/ 3133322 h 4314911"/>
              <a:gd name="connsiteX5779" fmla="*/ 579860 w 5740887"/>
              <a:gd name="connsiteY5779" fmla="*/ 3125999 h 4314911"/>
              <a:gd name="connsiteX5780" fmla="*/ 594123 w 5740887"/>
              <a:gd name="connsiteY5780" fmla="*/ 3138162 h 4314911"/>
              <a:gd name="connsiteX5781" fmla="*/ 618522 w 5740887"/>
              <a:gd name="connsiteY5781" fmla="*/ 3162962 h 4314911"/>
              <a:gd name="connsiteX5782" fmla="*/ 628374 w 5740887"/>
              <a:gd name="connsiteY5782" fmla="*/ 3174993 h 4314911"/>
              <a:gd name="connsiteX5783" fmla="*/ 643665 w 5740887"/>
              <a:gd name="connsiteY5783" fmla="*/ 3224162 h 4314911"/>
              <a:gd name="connsiteX5784" fmla="*/ 633667 w 5740887"/>
              <a:gd name="connsiteY5784" fmla="*/ 3215639 h 4314911"/>
              <a:gd name="connsiteX5785" fmla="*/ 626254 w 5740887"/>
              <a:gd name="connsiteY5785" fmla="*/ 3206421 h 4314911"/>
              <a:gd name="connsiteX5786" fmla="*/ 613575 w 5740887"/>
              <a:gd name="connsiteY5786" fmla="*/ 3188510 h 4314911"/>
              <a:gd name="connsiteX5787" fmla="*/ 600607 w 5740887"/>
              <a:gd name="connsiteY5787" fmla="*/ 3174522 h 4314911"/>
              <a:gd name="connsiteX5788" fmla="*/ 589686 w 5740887"/>
              <a:gd name="connsiteY5788" fmla="*/ 3160940 h 4314911"/>
              <a:gd name="connsiteX5789" fmla="*/ 584793 w 5740887"/>
              <a:gd name="connsiteY5789" fmla="*/ 3143541 h 4314911"/>
              <a:gd name="connsiteX5790" fmla="*/ 366484 w 5740887"/>
              <a:gd name="connsiteY5790" fmla="*/ 3125476 h 4314911"/>
              <a:gd name="connsiteX5791" fmla="*/ 375158 w 5740887"/>
              <a:gd name="connsiteY5791" fmla="*/ 3141165 h 4314911"/>
              <a:gd name="connsiteX5792" fmla="*/ 376350 w 5740887"/>
              <a:gd name="connsiteY5792" fmla="*/ 3151662 h 4314911"/>
              <a:gd name="connsiteX5793" fmla="*/ 376726 w 5740887"/>
              <a:gd name="connsiteY5793" fmla="*/ 3154979 h 4314911"/>
              <a:gd name="connsiteX5794" fmla="*/ 371555 w 5740887"/>
              <a:gd name="connsiteY5794" fmla="*/ 3140085 h 4314911"/>
              <a:gd name="connsiteX5795" fmla="*/ 3690410 w 5740887"/>
              <a:gd name="connsiteY5795" fmla="*/ 3125290 h 4314911"/>
              <a:gd name="connsiteX5796" fmla="*/ 3671458 w 5740887"/>
              <a:gd name="connsiteY5796" fmla="*/ 3139022 h 4314911"/>
              <a:gd name="connsiteX5797" fmla="*/ 3534399 w 5740887"/>
              <a:gd name="connsiteY5797" fmla="*/ 3221754 h 4314911"/>
              <a:gd name="connsiteX5798" fmla="*/ 3417611 w 5740887"/>
              <a:gd name="connsiteY5798" fmla="*/ 3263119 h 4314911"/>
              <a:gd name="connsiteX5799" fmla="*/ 3344622 w 5740887"/>
              <a:gd name="connsiteY5799" fmla="*/ 3280834 h 4314911"/>
              <a:gd name="connsiteX5800" fmla="*/ 3418031 w 5740887"/>
              <a:gd name="connsiteY5800" fmla="*/ 3260793 h 4314911"/>
              <a:gd name="connsiteX5801" fmla="*/ 3529029 w 5740887"/>
              <a:gd name="connsiteY5801" fmla="*/ 3219427 h 4314911"/>
              <a:gd name="connsiteX5802" fmla="*/ 3662916 w 5740887"/>
              <a:gd name="connsiteY5802" fmla="*/ 3143865 h 4314911"/>
              <a:gd name="connsiteX5803" fmla="*/ 305475 w 5740887"/>
              <a:gd name="connsiteY5803" fmla="*/ 3125223 h 4314911"/>
              <a:gd name="connsiteX5804" fmla="*/ 325712 w 5740887"/>
              <a:gd name="connsiteY5804" fmla="*/ 3189632 h 4314911"/>
              <a:gd name="connsiteX5805" fmla="*/ 343069 w 5740887"/>
              <a:gd name="connsiteY5805" fmla="*/ 3237263 h 4314911"/>
              <a:gd name="connsiteX5806" fmla="*/ 348067 w 5740887"/>
              <a:gd name="connsiteY5806" fmla="*/ 3289524 h 4314911"/>
              <a:gd name="connsiteX5807" fmla="*/ 348067 w 5740887"/>
              <a:gd name="connsiteY5807" fmla="*/ 3289526 h 4314911"/>
              <a:gd name="connsiteX5808" fmla="*/ 348067 w 5740887"/>
              <a:gd name="connsiteY5808" fmla="*/ 3289528 h 4314911"/>
              <a:gd name="connsiteX5809" fmla="*/ 357169 w 5740887"/>
              <a:gd name="connsiteY5809" fmla="*/ 3344719 h 4314911"/>
              <a:gd name="connsiteX5810" fmla="*/ 345299 w 5740887"/>
              <a:gd name="connsiteY5810" fmla="*/ 3308757 h 4314911"/>
              <a:gd name="connsiteX5811" fmla="*/ 337726 w 5740887"/>
              <a:gd name="connsiteY5811" fmla="*/ 3285287 h 4314911"/>
              <a:gd name="connsiteX5812" fmla="*/ 313456 w 5740887"/>
              <a:gd name="connsiteY5812" fmla="*/ 3206240 h 4314911"/>
              <a:gd name="connsiteX5813" fmla="*/ 313447 w 5740887"/>
              <a:gd name="connsiteY5813" fmla="*/ 3206210 h 4314911"/>
              <a:gd name="connsiteX5814" fmla="*/ 313444 w 5740887"/>
              <a:gd name="connsiteY5814" fmla="*/ 3206197 h 4314911"/>
              <a:gd name="connsiteX5815" fmla="*/ 305604 w 5740887"/>
              <a:gd name="connsiteY5815" fmla="*/ 3174286 h 4314911"/>
              <a:gd name="connsiteX5816" fmla="*/ 916641 w 5740887"/>
              <a:gd name="connsiteY5816" fmla="*/ 3121608 h 4314911"/>
              <a:gd name="connsiteX5817" fmla="*/ 923823 w 5740887"/>
              <a:gd name="connsiteY5817" fmla="*/ 3124397 h 4314911"/>
              <a:gd name="connsiteX5818" fmla="*/ 923270 w 5740887"/>
              <a:gd name="connsiteY5818" fmla="*/ 3128266 h 4314911"/>
              <a:gd name="connsiteX5819" fmla="*/ 923017 w 5740887"/>
              <a:gd name="connsiteY5819" fmla="*/ 3130035 h 4314911"/>
              <a:gd name="connsiteX5820" fmla="*/ 922655 w 5740887"/>
              <a:gd name="connsiteY5820" fmla="*/ 3129385 h 4314911"/>
              <a:gd name="connsiteX5821" fmla="*/ 342585 w 5740887"/>
              <a:gd name="connsiteY5821" fmla="*/ 3121263 h 4314911"/>
              <a:gd name="connsiteX5822" fmla="*/ 355030 w 5740887"/>
              <a:gd name="connsiteY5822" fmla="*/ 3146059 h 4314911"/>
              <a:gd name="connsiteX5823" fmla="*/ 382252 w 5740887"/>
              <a:gd name="connsiteY5823" fmla="*/ 3203663 h 4314911"/>
              <a:gd name="connsiteX5824" fmla="*/ 388880 w 5740887"/>
              <a:gd name="connsiteY5824" fmla="*/ 3262062 h 4314911"/>
              <a:gd name="connsiteX5825" fmla="*/ 363580 w 5740887"/>
              <a:gd name="connsiteY5825" fmla="*/ 3202310 h 4314911"/>
              <a:gd name="connsiteX5826" fmla="*/ 343809 w 5740887"/>
              <a:gd name="connsiteY5826" fmla="*/ 3155263 h 4314911"/>
              <a:gd name="connsiteX5827" fmla="*/ 343609 w 5740887"/>
              <a:gd name="connsiteY5827" fmla="*/ 3149719 h 4314911"/>
              <a:gd name="connsiteX5828" fmla="*/ 537211 w 5740887"/>
              <a:gd name="connsiteY5828" fmla="*/ 3119182 h 4314911"/>
              <a:gd name="connsiteX5829" fmla="*/ 537752 w 5740887"/>
              <a:gd name="connsiteY5829" fmla="*/ 3119564 h 4314911"/>
              <a:gd name="connsiteX5830" fmla="*/ 543983 w 5740887"/>
              <a:gd name="connsiteY5830" fmla="*/ 3125389 h 4314911"/>
              <a:gd name="connsiteX5831" fmla="*/ 566693 w 5740887"/>
              <a:gd name="connsiteY5831" fmla="*/ 3157024 h 4314911"/>
              <a:gd name="connsiteX5832" fmla="*/ 586333 w 5740887"/>
              <a:gd name="connsiteY5832" fmla="*/ 3178463 h 4314911"/>
              <a:gd name="connsiteX5833" fmla="*/ 587029 w 5740887"/>
              <a:gd name="connsiteY5833" fmla="*/ 3180932 h 4314911"/>
              <a:gd name="connsiteX5834" fmla="*/ 590080 w 5740887"/>
              <a:gd name="connsiteY5834" fmla="*/ 3191749 h 4314911"/>
              <a:gd name="connsiteX5835" fmla="*/ 592210 w 5740887"/>
              <a:gd name="connsiteY5835" fmla="*/ 3199299 h 4314911"/>
              <a:gd name="connsiteX5836" fmla="*/ 595625 w 5740887"/>
              <a:gd name="connsiteY5836" fmla="*/ 3212259 h 4314911"/>
              <a:gd name="connsiteX5837" fmla="*/ 592738 w 5740887"/>
              <a:gd name="connsiteY5837" fmla="*/ 3207362 h 4314911"/>
              <a:gd name="connsiteX5838" fmla="*/ 581045 w 5740887"/>
              <a:gd name="connsiteY5838" fmla="*/ 3193312 h 4314911"/>
              <a:gd name="connsiteX5839" fmla="*/ 566134 w 5740887"/>
              <a:gd name="connsiteY5839" fmla="*/ 3172941 h 4314911"/>
              <a:gd name="connsiteX5840" fmla="*/ 548610 w 5740887"/>
              <a:gd name="connsiteY5840" fmla="*/ 3154341 h 4314911"/>
              <a:gd name="connsiteX5841" fmla="*/ 544654 w 5740887"/>
              <a:gd name="connsiteY5841" fmla="*/ 3149587 h 4314911"/>
              <a:gd name="connsiteX5842" fmla="*/ 3743587 w 5740887"/>
              <a:gd name="connsiteY5842" fmla="*/ 3118040 h 4314911"/>
              <a:gd name="connsiteX5843" fmla="*/ 3720269 w 5740887"/>
              <a:gd name="connsiteY5843" fmla="*/ 3140263 h 4314911"/>
              <a:gd name="connsiteX5844" fmla="*/ 3566389 w 5740887"/>
              <a:gd name="connsiteY5844" fmla="*/ 3255536 h 4314911"/>
              <a:gd name="connsiteX5845" fmla="*/ 3423539 w 5740887"/>
              <a:gd name="connsiteY5845" fmla="*/ 3301175 h 4314911"/>
              <a:gd name="connsiteX5846" fmla="*/ 3343840 w 5740887"/>
              <a:gd name="connsiteY5846" fmla="*/ 3311570 h 4314911"/>
              <a:gd name="connsiteX5847" fmla="*/ 3422983 w 5740887"/>
              <a:gd name="connsiteY5847" fmla="*/ 3299127 h 4314911"/>
              <a:gd name="connsiteX5848" fmla="*/ 3560869 w 5740887"/>
              <a:gd name="connsiteY5848" fmla="*/ 3254038 h 4314911"/>
              <a:gd name="connsiteX5849" fmla="*/ 3712543 w 5740887"/>
              <a:gd name="connsiteY5849" fmla="*/ 3145523 h 4314911"/>
              <a:gd name="connsiteX5850" fmla="*/ 3733454 w 5740887"/>
              <a:gd name="connsiteY5850" fmla="*/ 3117850 h 4314911"/>
              <a:gd name="connsiteX5851" fmla="*/ 3707997 w 5740887"/>
              <a:gd name="connsiteY5851" fmla="*/ 3140398 h 4314911"/>
              <a:gd name="connsiteX5852" fmla="*/ 3558392 w 5740887"/>
              <a:gd name="connsiteY5852" fmla="*/ 3247674 h 4314911"/>
              <a:gd name="connsiteX5853" fmla="*/ 3422023 w 5740887"/>
              <a:gd name="connsiteY5853" fmla="*/ 3292349 h 4314911"/>
              <a:gd name="connsiteX5854" fmla="*/ 3329492 w 5740887"/>
              <a:gd name="connsiteY5854" fmla="*/ 3306921 h 4314911"/>
              <a:gd name="connsiteX5855" fmla="*/ 3422298 w 5740887"/>
              <a:gd name="connsiteY5855" fmla="*/ 3289752 h 4314911"/>
              <a:gd name="connsiteX5856" fmla="*/ 3553290 w 5740887"/>
              <a:gd name="connsiteY5856" fmla="*/ 3245628 h 4314911"/>
              <a:gd name="connsiteX5857" fmla="*/ 3700413 w 5740887"/>
              <a:gd name="connsiteY5857" fmla="*/ 3145385 h 4314911"/>
              <a:gd name="connsiteX5858" fmla="*/ 883034 w 5740887"/>
              <a:gd name="connsiteY5858" fmla="*/ 3115568 h 4314911"/>
              <a:gd name="connsiteX5859" fmla="*/ 905768 w 5740887"/>
              <a:gd name="connsiteY5859" fmla="*/ 3119392 h 4314911"/>
              <a:gd name="connsiteX5860" fmla="*/ 909597 w 5740887"/>
              <a:gd name="connsiteY5860" fmla="*/ 3124354 h 4314911"/>
              <a:gd name="connsiteX5861" fmla="*/ 916345 w 5740887"/>
              <a:gd name="connsiteY5861" fmla="*/ 3133098 h 4314911"/>
              <a:gd name="connsiteX5862" fmla="*/ 921307 w 5740887"/>
              <a:gd name="connsiteY5862" fmla="*/ 3142005 h 4314911"/>
              <a:gd name="connsiteX5863" fmla="*/ 918892 w 5740887"/>
              <a:gd name="connsiteY5863" fmla="*/ 3158902 h 4314911"/>
              <a:gd name="connsiteX5864" fmla="*/ 917534 w 5740887"/>
              <a:gd name="connsiteY5864" fmla="*/ 3168408 h 4314911"/>
              <a:gd name="connsiteX5865" fmla="*/ 913481 w 5740887"/>
              <a:gd name="connsiteY5865" fmla="*/ 3175970 h 4314911"/>
              <a:gd name="connsiteX5866" fmla="*/ 902058 w 5740887"/>
              <a:gd name="connsiteY5866" fmla="*/ 3175240 h 4314911"/>
              <a:gd name="connsiteX5867" fmla="*/ 884689 w 5740887"/>
              <a:gd name="connsiteY5867" fmla="*/ 3140019 h 4314911"/>
              <a:gd name="connsiteX5868" fmla="*/ 884688 w 5740887"/>
              <a:gd name="connsiteY5868" fmla="*/ 3140017 h 4314911"/>
              <a:gd name="connsiteX5869" fmla="*/ 884685 w 5740887"/>
              <a:gd name="connsiteY5869" fmla="*/ 3140011 h 4314911"/>
              <a:gd name="connsiteX5870" fmla="*/ 876825 w 5740887"/>
              <a:gd name="connsiteY5870" fmla="*/ 3128801 h 4314911"/>
              <a:gd name="connsiteX5871" fmla="*/ 1063160 w 5740887"/>
              <a:gd name="connsiteY5871" fmla="*/ 3115158 h 4314911"/>
              <a:gd name="connsiteX5872" fmla="*/ 1075510 w 5740887"/>
              <a:gd name="connsiteY5872" fmla="*/ 3123002 h 4314911"/>
              <a:gd name="connsiteX5873" fmla="*/ 1077182 w 5740887"/>
              <a:gd name="connsiteY5873" fmla="*/ 3129711 h 4314911"/>
              <a:gd name="connsiteX5874" fmla="*/ 1066838 w 5740887"/>
              <a:gd name="connsiteY5874" fmla="*/ 3118976 h 4314911"/>
              <a:gd name="connsiteX5875" fmla="*/ 496640 w 5740887"/>
              <a:gd name="connsiteY5875" fmla="*/ 3114821 h 4314911"/>
              <a:gd name="connsiteX5876" fmla="*/ 524173 w 5740887"/>
              <a:gd name="connsiteY5876" fmla="*/ 3137912 h 4314911"/>
              <a:gd name="connsiteX5877" fmla="*/ 537008 w 5740887"/>
              <a:gd name="connsiteY5877" fmla="*/ 3151577 h 4314911"/>
              <a:gd name="connsiteX5878" fmla="*/ 547478 w 5740887"/>
              <a:gd name="connsiteY5878" fmla="*/ 3194416 h 4314911"/>
              <a:gd name="connsiteX5879" fmla="*/ 547353 w 5740887"/>
              <a:gd name="connsiteY5879" fmla="*/ 3194223 h 4314911"/>
              <a:gd name="connsiteX5880" fmla="*/ 525578 w 5740887"/>
              <a:gd name="connsiteY5880" fmla="*/ 3167968 h 4314911"/>
              <a:gd name="connsiteX5881" fmla="*/ 501724 w 5740887"/>
              <a:gd name="connsiteY5881" fmla="*/ 3138823 h 4314911"/>
              <a:gd name="connsiteX5882" fmla="*/ 934368 w 5740887"/>
              <a:gd name="connsiteY5882" fmla="*/ 3113098 h 4314911"/>
              <a:gd name="connsiteX5883" fmla="*/ 937706 w 5740887"/>
              <a:gd name="connsiteY5883" fmla="*/ 3118388 h 4314911"/>
              <a:gd name="connsiteX5884" fmla="*/ 933979 w 5740887"/>
              <a:gd name="connsiteY5884" fmla="*/ 3117401 h 4314911"/>
              <a:gd name="connsiteX5885" fmla="*/ 865479 w 5740887"/>
              <a:gd name="connsiteY5885" fmla="*/ 3112615 h 4314911"/>
              <a:gd name="connsiteX5886" fmla="*/ 872719 w 5740887"/>
              <a:gd name="connsiteY5886" fmla="*/ 3113833 h 4314911"/>
              <a:gd name="connsiteX5887" fmla="*/ 869612 w 5740887"/>
              <a:gd name="connsiteY5887" fmla="*/ 3118511 h 4314911"/>
              <a:gd name="connsiteX5888" fmla="*/ 1183578 w 5740887"/>
              <a:gd name="connsiteY5888" fmla="*/ 3112451 h 4314911"/>
              <a:gd name="connsiteX5889" fmla="*/ 1224291 w 5740887"/>
              <a:gd name="connsiteY5889" fmla="*/ 3179733 h 4314911"/>
              <a:gd name="connsiteX5890" fmla="*/ 1196948 w 5740887"/>
              <a:gd name="connsiteY5890" fmla="*/ 3145787 h 4314911"/>
              <a:gd name="connsiteX5891" fmla="*/ 1191728 w 5740887"/>
              <a:gd name="connsiteY5891" fmla="*/ 3138783 h 4314911"/>
              <a:gd name="connsiteX5892" fmla="*/ 1191449 w 5740887"/>
              <a:gd name="connsiteY5892" fmla="*/ 3138515 h 4314911"/>
              <a:gd name="connsiteX5893" fmla="*/ 215604 w 5740887"/>
              <a:gd name="connsiteY5893" fmla="*/ 3112159 h 4314911"/>
              <a:gd name="connsiteX5894" fmla="*/ 216829 w 5740887"/>
              <a:gd name="connsiteY5894" fmla="*/ 3119159 h 4314911"/>
              <a:gd name="connsiteX5895" fmla="*/ 216834 w 5740887"/>
              <a:gd name="connsiteY5895" fmla="*/ 3119185 h 4314911"/>
              <a:gd name="connsiteX5896" fmla="*/ 202304 w 5740887"/>
              <a:gd name="connsiteY5896" fmla="*/ 3171838 h 4314911"/>
              <a:gd name="connsiteX5897" fmla="*/ 199629 w 5740887"/>
              <a:gd name="connsiteY5897" fmla="*/ 3205136 h 4314911"/>
              <a:gd name="connsiteX5898" fmla="*/ 196063 w 5740887"/>
              <a:gd name="connsiteY5898" fmla="*/ 3182950 h 4314911"/>
              <a:gd name="connsiteX5899" fmla="*/ 195151 w 5740887"/>
              <a:gd name="connsiteY5899" fmla="*/ 3177282 h 4314911"/>
              <a:gd name="connsiteX5900" fmla="*/ 195041 w 5740887"/>
              <a:gd name="connsiteY5900" fmla="*/ 3176596 h 4314911"/>
              <a:gd name="connsiteX5901" fmla="*/ 1149602 w 5740887"/>
              <a:gd name="connsiteY5901" fmla="*/ 3110742 h 4314911"/>
              <a:gd name="connsiteX5902" fmla="*/ 1177021 w 5740887"/>
              <a:gd name="connsiteY5902" fmla="*/ 3137133 h 4314911"/>
              <a:gd name="connsiteX5903" fmla="*/ 1185944 w 5740887"/>
              <a:gd name="connsiteY5903" fmla="*/ 3147854 h 4314911"/>
              <a:gd name="connsiteX5904" fmla="*/ 1200094 w 5740887"/>
              <a:gd name="connsiteY5904" fmla="*/ 3205312 h 4314911"/>
              <a:gd name="connsiteX5905" fmla="*/ 1156122 w 5740887"/>
              <a:gd name="connsiteY5905" fmla="*/ 3137615 h 4314911"/>
              <a:gd name="connsiteX5906" fmla="*/ 1154637 w 5740887"/>
              <a:gd name="connsiteY5906" fmla="*/ 3131029 h 4314911"/>
              <a:gd name="connsiteX5907" fmla="*/ 1151390 w 5740887"/>
              <a:gd name="connsiteY5907" fmla="*/ 3116632 h 4314911"/>
              <a:gd name="connsiteX5908" fmla="*/ 1151145 w 5740887"/>
              <a:gd name="connsiteY5908" fmla="*/ 3115824 h 4314911"/>
              <a:gd name="connsiteX5909" fmla="*/ 811343 w 5740887"/>
              <a:gd name="connsiteY5909" fmla="*/ 3109261 h 4314911"/>
              <a:gd name="connsiteX5910" fmla="*/ 839619 w 5740887"/>
              <a:gd name="connsiteY5910" fmla="*/ 3154373 h 4314911"/>
              <a:gd name="connsiteX5911" fmla="*/ 839766 w 5740887"/>
              <a:gd name="connsiteY5911" fmla="*/ 3154706 h 4314911"/>
              <a:gd name="connsiteX5912" fmla="*/ 839543 w 5740887"/>
              <a:gd name="connsiteY5912" fmla="*/ 3154854 h 4314911"/>
              <a:gd name="connsiteX5913" fmla="*/ 838878 w 5740887"/>
              <a:gd name="connsiteY5913" fmla="*/ 3155293 h 4314911"/>
              <a:gd name="connsiteX5914" fmla="*/ 816897 w 5740887"/>
              <a:gd name="connsiteY5914" fmla="*/ 3124154 h 4314911"/>
              <a:gd name="connsiteX5915" fmla="*/ 803528 w 5740887"/>
              <a:gd name="connsiteY5915" fmla="*/ 3109820 h 4314911"/>
              <a:gd name="connsiteX5916" fmla="*/ 380006 w 5740887"/>
              <a:gd name="connsiteY5916" fmla="*/ 3108856 h 4314911"/>
              <a:gd name="connsiteX5917" fmla="*/ 399343 w 5740887"/>
              <a:gd name="connsiteY5917" fmla="*/ 3134140 h 4314911"/>
              <a:gd name="connsiteX5918" fmla="*/ 399453 w 5740887"/>
              <a:gd name="connsiteY5918" fmla="*/ 3134301 h 4314911"/>
              <a:gd name="connsiteX5919" fmla="*/ 416313 w 5740887"/>
              <a:gd name="connsiteY5919" fmla="*/ 3159588 h 4314911"/>
              <a:gd name="connsiteX5920" fmla="*/ 421457 w 5740887"/>
              <a:gd name="connsiteY5920" fmla="*/ 3196987 h 4314911"/>
              <a:gd name="connsiteX5921" fmla="*/ 423794 w 5740887"/>
              <a:gd name="connsiteY5921" fmla="*/ 3213976 h 4314911"/>
              <a:gd name="connsiteX5922" fmla="*/ 383701 w 5740887"/>
              <a:gd name="connsiteY5922" fmla="*/ 3141392 h 4314911"/>
              <a:gd name="connsiteX5923" fmla="*/ 380211 w 5740887"/>
              <a:gd name="connsiteY5923" fmla="*/ 3110665 h 4314911"/>
              <a:gd name="connsiteX5924" fmla="*/ 613314 w 5740887"/>
              <a:gd name="connsiteY5924" fmla="*/ 3108437 h 4314911"/>
              <a:gd name="connsiteX5925" fmla="*/ 643850 w 5740887"/>
              <a:gd name="connsiteY5925" fmla="*/ 3140652 h 4314911"/>
              <a:gd name="connsiteX5926" fmla="*/ 627823 w 5740887"/>
              <a:gd name="connsiteY5926" fmla="*/ 3127024 h 4314911"/>
              <a:gd name="connsiteX5927" fmla="*/ 616427 w 5740887"/>
              <a:gd name="connsiteY5927" fmla="*/ 3116540 h 4314911"/>
              <a:gd name="connsiteX5928" fmla="*/ 835335 w 5740887"/>
              <a:gd name="connsiteY5928" fmla="*/ 3107545 h 4314911"/>
              <a:gd name="connsiteX5929" fmla="*/ 855275 w 5740887"/>
              <a:gd name="connsiteY5929" fmla="*/ 3110899 h 4314911"/>
              <a:gd name="connsiteX5930" fmla="*/ 865210 w 5740887"/>
              <a:gd name="connsiteY5930" fmla="*/ 3125139 h 4314911"/>
              <a:gd name="connsiteX5931" fmla="*/ 850107 w 5740887"/>
              <a:gd name="connsiteY5931" fmla="*/ 3147884 h 4314911"/>
              <a:gd name="connsiteX5932" fmla="*/ 847603 w 5740887"/>
              <a:gd name="connsiteY5932" fmla="*/ 3149536 h 4314911"/>
              <a:gd name="connsiteX5933" fmla="*/ 845153 w 5740887"/>
              <a:gd name="connsiteY5933" fmla="*/ 3151152 h 4314911"/>
              <a:gd name="connsiteX5934" fmla="*/ 826731 w 5740887"/>
              <a:gd name="connsiteY5934" fmla="*/ 3115916 h 4314911"/>
              <a:gd name="connsiteX5935" fmla="*/ 826730 w 5740887"/>
              <a:gd name="connsiteY5935" fmla="*/ 3115915 h 4314911"/>
              <a:gd name="connsiteX5936" fmla="*/ 826725 w 5740887"/>
              <a:gd name="connsiteY5936" fmla="*/ 3115906 h 4314911"/>
              <a:gd name="connsiteX5937" fmla="*/ 825980 w 5740887"/>
              <a:gd name="connsiteY5937" fmla="*/ 3114751 h 4314911"/>
              <a:gd name="connsiteX5938" fmla="*/ 825198 w 5740887"/>
              <a:gd name="connsiteY5938" fmla="*/ 3113260 h 4314911"/>
              <a:gd name="connsiteX5939" fmla="*/ 822085 w 5740887"/>
              <a:gd name="connsiteY5939" fmla="*/ 3108493 h 4314911"/>
              <a:gd name="connsiteX5940" fmla="*/ 1044810 w 5740887"/>
              <a:gd name="connsiteY5940" fmla="*/ 3107443 h 4314911"/>
              <a:gd name="connsiteX5941" fmla="*/ 1079684 w 5740887"/>
              <a:gd name="connsiteY5941" fmla="*/ 3143842 h 4314911"/>
              <a:gd name="connsiteX5942" fmla="*/ 1087486 w 5740887"/>
              <a:gd name="connsiteY5942" fmla="*/ 3197110 h 4314911"/>
              <a:gd name="connsiteX5943" fmla="*/ 1068883 w 5740887"/>
              <a:gd name="connsiteY5943" fmla="*/ 3184588 h 4314911"/>
              <a:gd name="connsiteX5944" fmla="*/ 1067732 w 5740887"/>
              <a:gd name="connsiteY5944" fmla="*/ 3181586 h 4314911"/>
              <a:gd name="connsiteX5945" fmla="*/ 1062926 w 5740887"/>
              <a:gd name="connsiteY5945" fmla="*/ 3172857 h 4314911"/>
              <a:gd name="connsiteX5946" fmla="*/ 1059656 w 5740887"/>
              <a:gd name="connsiteY5946" fmla="*/ 3164537 h 4314911"/>
              <a:gd name="connsiteX5947" fmla="*/ 1052356 w 5740887"/>
              <a:gd name="connsiteY5947" fmla="*/ 3152080 h 4314911"/>
              <a:gd name="connsiteX5948" fmla="*/ 2315846 w 5740887"/>
              <a:gd name="connsiteY5948" fmla="*/ 3106462 h 4314911"/>
              <a:gd name="connsiteX5949" fmla="*/ 2350322 w 5740887"/>
              <a:gd name="connsiteY5949" fmla="*/ 3147363 h 4314911"/>
              <a:gd name="connsiteX5950" fmla="*/ 2394578 w 5740887"/>
              <a:gd name="connsiteY5950" fmla="*/ 3189368 h 4314911"/>
              <a:gd name="connsiteX5951" fmla="*/ 2435227 w 5740887"/>
              <a:gd name="connsiteY5951" fmla="*/ 3220503 h 4314911"/>
              <a:gd name="connsiteX5952" fmla="*/ 2423180 w 5740887"/>
              <a:gd name="connsiteY5952" fmla="*/ 3213892 h 4314911"/>
              <a:gd name="connsiteX5953" fmla="*/ 2379821 w 5740887"/>
              <a:gd name="connsiteY5953" fmla="*/ 3179143 h 4314911"/>
              <a:gd name="connsiteX5954" fmla="*/ 2363146 w 5740887"/>
              <a:gd name="connsiteY5954" fmla="*/ 3162790 h 4314911"/>
              <a:gd name="connsiteX5955" fmla="*/ 2347512 w 5740887"/>
              <a:gd name="connsiteY5955" fmla="*/ 3146300 h 4314911"/>
              <a:gd name="connsiteX5956" fmla="*/ 2345906 w 5740887"/>
              <a:gd name="connsiteY5956" fmla="*/ 3144406 h 4314911"/>
              <a:gd name="connsiteX5957" fmla="*/ 2331989 w 5740887"/>
              <a:gd name="connsiteY5957" fmla="*/ 3127995 h 4314911"/>
              <a:gd name="connsiteX5958" fmla="*/ 2317165 w 5740887"/>
              <a:gd name="connsiteY5958" fmla="*/ 3108405 h 4314911"/>
              <a:gd name="connsiteX5959" fmla="*/ 2316895 w 5740887"/>
              <a:gd name="connsiteY5959" fmla="*/ 3108007 h 4314911"/>
              <a:gd name="connsiteX5960" fmla="*/ 456100 w 5740887"/>
              <a:gd name="connsiteY5960" fmla="*/ 3105681 h 4314911"/>
              <a:gd name="connsiteX5961" fmla="*/ 476684 w 5740887"/>
              <a:gd name="connsiteY5961" fmla="*/ 3124412 h 4314911"/>
              <a:gd name="connsiteX5962" fmla="*/ 498226 w 5740887"/>
              <a:gd name="connsiteY5962" fmla="*/ 3161767 h 4314911"/>
              <a:gd name="connsiteX5963" fmla="*/ 502210 w 5740887"/>
              <a:gd name="connsiteY5963" fmla="*/ 3180552 h 4314911"/>
              <a:gd name="connsiteX5964" fmla="*/ 499419 w 5740887"/>
              <a:gd name="connsiteY5964" fmla="*/ 3177044 h 4314911"/>
              <a:gd name="connsiteX5965" fmla="*/ 486420 w 5740887"/>
              <a:gd name="connsiteY5965" fmla="*/ 3158963 h 4314911"/>
              <a:gd name="connsiteX5966" fmla="*/ 470788 w 5740887"/>
              <a:gd name="connsiteY5966" fmla="*/ 3141066 h 4314911"/>
              <a:gd name="connsiteX5967" fmla="*/ 461110 w 5740887"/>
              <a:gd name="connsiteY5967" fmla="*/ 3128905 h 4314911"/>
              <a:gd name="connsiteX5968" fmla="*/ 459998 w 5740887"/>
              <a:gd name="connsiteY5968" fmla="*/ 3127812 h 4314911"/>
              <a:gd name="connsiteX5969" fmla="*/ 456376 w 5740887"/>
              <a:gd name="connsiteY5969" fmla="*/ 3107298 h 4314911"/>
              <a:gd name="connsiteX5970" fmla="*/ 1213632 w 5740887"/>
              <a:gd name="connsiteY5970" fmla="*/ 3104182 h 4314911"/>
              <a:gd name="connsiteX5971" fmla="*/ 1245764 w 5740887"/>
              <a:gd name="connsiteY5971" fmla="*/ 3144167 h 4314911"/>
              <a:gd name="connsiteX5972" fmla="*/ 1250388 w 5740887"/>
              <a:gd name="connsiteY5972" fmla="*/ 3151478 h 4314911"/>
              <a:gd name="connsiteX5973" fmla="*/ 1263694 w 5740887"/>
              <a:gd name="connsiteY5973" fmla="*/ 3184762 h 4314911"/>
              <a:gd name="connsiteX5974" fmla="*/ 1275476 w 5740887"/>
              <a:gd name="connsiteY5974" fmla="*/ 3220269 h 4314911"/>
              <a:gd name="connsiteX5975" fmla="*/ 1283969 w 5740887"/>
              <a:gd name="connsiteY5975" fmla="*/ 3262544 h 4314911"/>
              <a:gd name="connsiteX5976" fmla="*/ 1279907 w 5740887"/>
              <a:gd name="connsiteY5976" fmla="*/ 3257094 h 4314911"/>
              <a:gd name="connsiteX5977" fmla="*/ 1258929 w 5740887"/>
              <a:gd name="connsiteY5977" fmla="*/ 3222737 h 4314911"/>
              <a:gd name="connsiteX5978" fmla="*/ 1243367 w 5740887"/>
              <a:gd name="connsiteY5978" fmla="*/ 3203416 h 4314911"/>
              <a:gd name="connsiteX5979" fmla="*/ 1240868 w 5740887"/>
              <a:gd name="connsiteY5979" fmla="*/ 3197462 h 4314911"/>
              <a:gd name="connsiteX5980" fmla="*/ 1237976 w 5740887"/>
              <a:gd name="connsiteY5980" fmla="*/ 3185572 h 4314911"/>
              <a:gd name="connsiteX5981" fmla="*/ 1232071 w 5740887"/>
              <a:gd name="connsiteY5981" fmla="*/ 3161289 h 4314911"/>
              <a:gd name="connsiteX5982" fmla="*/ 1225056 w 5740887"/>
              <a:gd name="connsiteY5982" fmla="*/ 3138319 h 4314911"/>
              <a:gd name="connsiteX5983" fmla="*/ 1221548 w 5740887"/>
              <a:gd name="connsiteY5983" fmla="*/ 3126835 h 4314911"/>
              <a:gd name="connsiteX5984" fmla="*/ 903111 w 5740887"/>
              <a:gd name="connsiteY5984" fmla="*/ 3104110 h 4314911"/>
              <a:gd name="connsiteX5985" fmla="*/ 926400 w 5740887"/>
              <a:gd name="connsiteY5985" fmla="*/ 3106363 h 4314911"/>
              <a:gd name="connsiteX5986" fmla="*/ 925156 w 5740887"/>
              <a:gd name="connsiteY5986" fmla="*/ 3115064 h 4314911"/>
              <a:gd name="connsiteX5987" fmla="*/ 908084 w 5740887"/>
              <a:gd name="connsiteY5987" fmla="*/ 3110541 h 4314911"/>
              <a:gd name="connsiteX5988" fmla="*/ 3768596 w 5740887"/>
              <a:gd name="connsiteY5988" fmla="*/ 3103611 h 4314911"/>
              <a:gd name="connsiteX5989" fmla="*/ 3762186 w 5740887"/>
              <a:gd name="connsiteY5989" fmla="*/ 3110341 h 4314911"/>
              <a:gd name="connsiteX5990" fmla="*/ 3732403 w 5740887"/>
              <a:gd name="connsiteY5990" fmla="*/ 3140675 h 4314911"/>
              <a:gd name="connsiteX5991" fmla="*/ 3574386 w 5740887"/>
              <a:gd name="connsiteY5991" fmla="*/ 3263946 h 4314911"/>
              <a:gd name="connsiteX5992" fmla="*/ 3425055 w 5740887"/>
              <a:gd name="connsiteY5992" fmla="*/ 3310688 h 4314911"/>
              <a:gd name="connsiteX5993" fmla="*/ 3329595 w 5740887"/>
              <a:gd name="connsiteY5993" fmla="*/ 3320742 h 4314911"/>
              <a:gd name="connsiteX5994" fmla="*/ 3424773 w 5740887"/>
              <a:gd name="connsiteY5994" fmla="*/ 3308363 h 4314911"/>
              <a:gd name="connsiteX5995" fmla="*/ 3569139 w 5740887"/>
              <a:gd name="connsiteY5995" fmla="*/ 3262033 h 4314911"/>
              <a:gd name="connsiteX5996" fmla="*/ 3724950 w 5740887"/>
              <a:gd name="connsiteY5996" fmla="*/ 3145382 h 4314911"/>
              <a:gd name="connsiteX5997" fmla="*/ 3757214 w 5740887"/>
              <a:gd name="connsiteY5997" fmla="*/ 3114771 h 4314911"/>
              <a:gd name="connsiteX5998" fmla="*/ 619874 w 5740887"/>
              <a:gd name="connsiteY5998" fmla="*/ 3103429 h 4314911"/>
              <a:gd name="connsiteX5999" fmla="*/ 623813 w 5740887"/>
              <a:gd name="connsiteY5999" fmla="*/ 3105918 h 4314911"/>
              <a:gd name="connsiteX6000" fmla="*/ 635660 w 5740887"/>
              <a:gd name="connsiteY6000" fmla="*/ 3114659 h 4314911"/>
              <a:gd name="connsiteX6001" fmla="*/ 654787 w 5740887"/>
              <a:gd name="connsiteY6001" fmla="*/ 3132331 h 4314911"/>
              <a:gd name="connsiteX6002" fmla="*/ 657364 w 5740887"/>
              <a:gd name="connsiteY6002" fmla="*/ 3138313 h 4314911"/>
              <a:gd name="connsiteX6003" fmla="*/ 658665 w 5740887"/>
              <a:gd name="connsiteY6003" fmla="*/ 3141333 h 4314911"/>
              <a:gd name="connsiteX6004" fmla="*/ 659786 w 5740887"/>
              <a:gd name="connsiteY6004" fmla="*/ 3143935 h 4314911"/>
              <a:gd name="connsiteX6005" fmla="*/ 652592 w 5740887"/>
              <a:gd name="connsiteY6005" fmla="*/ 3137971 h 4314911"/>
              <a:gd name="connsiteX6006" fmla="*/ 650441 w 5740887"/>
              <a:gd name="connsiteY6006" fmla="*/ 3102843 h 4314911"/>
              <a:gd name="connsiteX6007" fmla="*/ 678437 w 5740887"/>
              <a:gd name="connsiteY6007" fmla="*/ 3123992 h 4314911"/>
              <a:gd name="connsiteX6008" fmla="*/ 678744 w 5740887"/>
              <a:gd name="connsiteY6008" fmla="*/ 3124279 h 4314911"/>
              <a:gd name="connsiteX6009" fmla="*/ 705361 w 5740887"/>
              <a:gd name="connsiteY6009" fmla="*/ 3149933 h 4314911"/>
              <a:gd name="connsiteX6010" fmla="*/ 708275 w 5740887"/>
              <a:gd name="connsiteY6010" fmla="*/ 3156871 h 4314911"/>
              <a:gd name="connsiteX6011" fmla="*/ 715858 w 5740887"/>
              <a:gd name="connsiteY6011" fmla="*/ 3174930 h 4314911"/>
              <a:gd name="connsiteX6012" fmla="*/ 718191 w 5740887"/>
              <a:gd name="connsiteY6012" fmla="*/ 3181459 h 4314911"/>
              <a:gd name="connsiteX6013" fmla="*/ 722079 w 5740887"/>
              <a:gd name="connsiteY6013" fmla="*/ 3192341 h 4314911"/>
              <a:gd name="connsiteX6014" fmla="*/ 721820 w 5740887"/>
              <a:gd name="connsiteY6014" fmla="*/ 3192178 h 4314911"/>
              <a:gd name="connsiteX6015" fmla="*/ 718598 w 5740887"/>
              <a:gd name="connsiteY6015" fmla="*/ 3188336 h 4314911"/>
              <a:gd name="connsiteX6016" fmla="*/ 694959 w 5740887"/>
              <a:gd name="connsiteY6016" fmla="*/ 3159790 h 4314911"/>
              <a:gd name="connsiteX6017" fmla="*/ 693616 w 5740887"/>
              <a:gd name="connsiteY6017" fmla="*/ 3158554 h 4314911"/>
              <a:gd name="connsiteX6018" fmla="*/ 692093 w 5740887"/>
              <a:gd name="connsiteY6018" fmla="*/ 3156738 h 4314911"/>
              <a:gd name="connsiteX6019" fmla="*/ 660813 w 5740887"/>
              <a:gd name="connsiteY6019" fmla="*/ 3127338 h 4314911"/>
              <a:gd name="connsiteX6020" fmla="*/ 659144 w 5740887"/>
              <a:gd name="connsiteY6020" fmla="*/ 3123395 h 4314911"/>
              <a:gd name="connsiteX6021" fmla="*/ 652346 w 5740887"/>
              <a:gd name="connsiteY6021" fmla="*/ 3107341 h 4314911"/>
              <a:gd name="connsiteX6022" fmla="*/ 651050 w 5740887"/>
              <a:gd name="connsiteY6022" fmla="*/ 3104280 h 4314911"/>
              <a:gd name="connsiteX6023" fmla="*/ 889167 w 5740887"/>
              <a:gd name="connsiteY6023" fmla="*/ 3102496 h 4314911"/>
              <a:gd name="connsiteX6024" fmla="*/ 890650 w 5740887"/>
              <a:gd name="connsiteY6024" fmla="*/ 3102905 h 4314911"/>
              <a:gd name="connsiteX6025" fmla="*/ 893237 w 5740887"/>
              <a:gd name="connsiteY6025" fmla="*/ 3103155 h 4314911"/>
              <a:gd name="connsiteX6026" fmla="*/ 896587 w 5740887"/>
              <a:gd name="connsiteY6026" fmla="*/ 3107496 h 4314911"/>
              <a:gd name="connsiteX6027" fmla="*/ 896207 w 5740887"/>
              <a:gd name="connsiteY6027" fmla="*/ 3107395 h 4314911"/>
              <a:gd name="connsiteX6028" fmla="*/ 887901 w 5740887"/>
              <a:gd name="connsiteY6028" fmla="*/ 3105195 h 4314911"/>
              <a:gd name="connsiteX6029" fmla="*/ 202938 w 5740887"/>
              <a:gd name="connsiteY6029" fmla="*/ 3100428 h 4314911"/>
              <a:gd name="connsiteX6030" fmla="*/ 199326 w 5740887"/>
              <a:gd name="connsiteY6030" fmla="*/ 3105901 h 4314911"/>
              <a:gd name="connsiteX6031" fmla="*/ 191850 w 5740887"/>
              <a:gd name="connsiteY6031" fmla="*/ 3125777 h 4314911"/>
              <a:gd name="connsiteX6032" fmla="*/ 192080 w 5740887"/>
              <a:gd name="connsiteY6032" fmla="*/ 3123596 h 4314911"/>
              <a:gd name="connsiteX6033" fmla="*/ 192214 w 5740887"/>
              <a:gd name="connsiteY6033" fmla="*/ 3122326 h 4314911"/>
              <a:gd name="connsiteX6034" fmla="*/ 192354 w 5740887"/>
              <a:gd name="connsiteY6034" fmla="*/ 3120992 h 4314911"/>
              <a:gd name="connsiteX6035" fmla="*/ 192886 w 5740887"/>
              <a:gd name="connsiteY6035" fmla="*/ 3115948 h 4314911"/>
              <a:gd name="connsiteX6036" fmla="*/ 193257 w 5740887"/>
              <a:gd name="connsiteY6036" fmla="*/ 3115069 h 4314911"/>
              <a:gd name="connsiteX6037" fmla="*/ 194156 w 5740887"/>
              <a:gd name="connsiteY6037" fmla="*/ 3112939 h 4314911"/>
              <a:gd name="connsiteX6038" fmla="*/ 1528750 w 5740887"/>
              <a:gd name="connsiteY6038" fmla="*/ 3099401 h 4314911"/>
              <a:gd name="connsiteX6039" fmla="*/ 1567323 w 5740887"/>
              <a:gd name="connsiteY6039" fmla="*/ 3195003 h 4314911"/>
              <a:gd name="connsiteX6040" fmla="*/ 1607309 w 5740887"/>
              <a:gd name="connsiteY6040" fmla="*/ 3642442 h 4314911"/>
              <a:gd name="connsiteX6041" fmla="*/ 1579870 w 5740887"/>
              <a:gd name="connsiteY6041" fmla="*/ 3767218 h 4314911"/>
              <a:gd name="connsiteX6042" fmla="*/ 1574337 w 5740887"/>
              <a:gd name="connsiteY6042" fmla="*/ 3780689 h 4314911"/>
              <a:gd name="connsiteX6043" fmla="*/ 1603448 w 5740887"/>
              <a:gd name="connsiteY6043" fmla="*/ 3652507 h 4314911"/>
              <a:gd name="connsiteX6044" fmla="*/ 1612417 w 5740887"/>
              <a:gd name="connsiteY6044" fmla="*/ 3536323 h 4314911"/>
              <a:gd name="connsiteX6045" fmla="*/ 1612417 w 5740887"/>
              <a:gd name="connsiteY6045" fmla="*/ 3536321 h 4314911"/>
              <a:gd name="connsiteX6046" fmla="*/ 1612417 w 5740887"/>
              <a:gd name="connsiteY6046" fmla="*/ 3536320 h 4314911"/>
              <a:gd name="connsiteX6047" fmla="*/ 1562909 w 5740887"/>
              <a:gd name="connsiteY6047" fmla="*/ 3192379 h 4314911"/>
              <a:gd name="connsiteX6048" fmla="*/ 213089 w 5740887"/>
              <a:gd name="connsiteY6048" fmla="*/ 3097797 h 4314911"/>
              <a:gd name="connsiteX6049" fmla="*/ 213120 w 5740887"/>
              <a:gd name="connsiteY6049" fmla="*/ 3097974 h 4314911"/>
              <a:gd name="connsiteX6050" fmla="*/ 213144 w 5740887"/>
              <a:gd name="connsiteY6050" fmla="*/ 3098111 h 4314911"/>
              <a:gd name="connsiteX6051" fmla="*/ 210854 w 5740887"/>
              <a:gd name="connsiteY6051" fmla="*/ 3101898 h 4314911"/>
              <a:gd name="connsiteX6052" fmla="*/ 210854 w 5740887"/>
              <a:gd name="connsiteY6052" fmla="*/ 3101899 h 4314911"/>
              <a:gd name="connsiteX6053" fmla="*/ 210853 w 5740887"/>
              <a:gd name="connsiteY6053" fmla="*/ 3101900 h 4314911"/>
              <a:gd name="connsiteX6054" fmla="*/ 192356 w 5740887"/>
              <a:gd name="connsiteY6054" fmla="*/ 3159891 h 4314911"/>
              <a:gd name="connsiteX6055" fmla="*/ 190668 w 5740887"/>
              <a:gd name="connsiteY6055" fmla="*/ 3149387 h 4314911"/>
              <a:gd name="connsiteX6056" fmla="*/ 205814 w 5740887"/>
              <a:gd name="connsiteY6056" fmla="*/ 3108883 h 4314911"/>
              <a:gd name="connsiteX6057" fmla="*/ 1112133 w 5740887"/>
              <a:gd name="connsiteY6057" fmla="*/ 3097115 h 4314911"/>
              <a:gd name="connsiteX6058" fmla="*/ 1138908 w 5740887"/>
              <a:gd name="connsiteY6058" fmla="*/ 3126336 h 4314911"/>
              <a:gd name="connsiteX6059" fmla="*/ 1149082 w 5740887"/>
              <a:gd name="connsiteY6059" fmla="*/ 3142350 h 4314911"/>
              <a:gd name="connsiteX6060" fmla="*/ 1157713 w 5740887"/>
              <a:gd name="connsiteY6060" fmla="*/ 3181071 h 4314911"/>
              <a:gd name="connsiteX6061" fmla="*/ 1127046 w 5740887"/>
              <a:gd name="connsiteY6061" fmla="*/ 3150973 h 4314911"/>
              <a:gd name="connsiteX6062" fmla="*/ 1124253 w 5740887"/>
              <a:gd name="connsiteY6062" fmla="*/ 3148967 h 4314911"/>
              <a:gd name="connsiteX6063" fmla="*/ 3794562 w 5740887"/>
              <a:gd name="connsiteY6063" fmla="*/ 3096681 h 4314911"/>
              <a:gd name="connsiteX6064" fmla="*/ 3778868 w 5740887"/>
              <a:gd name="connsiteY6064" fmla="*/ 3115858 h 4314911"/>
              <a:gd name="connsiteX6065" fmla="*/ 3756806 w 5740887"/>
              <a:gd name="connsiteY6065" fmla="*/ 3141643 h 4314911"/>
              <a:gd name="connsiteX6066" fmla="*/ 3641028 w 5740887"/>
              <a:gd name="connsiteY6066" fmla="*/ 3251973 h 4314911"/>
              <a:gd name="connsiteX6067" fmla="*/ 3590382 w 5740887"/>
              <a:gd name="connsiteY6067" fmla="*/ 3281044 h 4314911"/>
              <a:gd name="connsiteX6068" fmla="*/ 3510889 w 5740887"/>
              <a:gd name="connsiteY6068" fmla="*/ 3311178 h 4314911"/>
              <a:gd name="connsiteX6069" fmla="*/ 3427953 w 5740887"/>
              <a:gd name="connsiteY6069" fmla="*/ 3329854 h 4314911"/>
              <a:gd name="connsiteX6070" fmla="*/ 3352958 w 5740887"/>
              <a:gd name="connsiteY6070" fmla="*/ 3338052 h 4314911"/>
              <a:gd name="connsiteX6071" fmla="*/ 3333883 w 5740887"/>
              <a:gd name="connsiteY6071" fmla="*/ 3338106 h 4314911"/>
              <a:gd name="connsiteX6072" fmla="*/ 3310073 w 5740887"/>
              <a:gd name="connsiteY6072" fmla="*/ 3338173 h 4314911"/>
              <a:gd name="connsiteX6073" fmla="*/ 3427811 w 5740887"/>
              <a:gd name="connsiteY6073" fmla="*/ 3327380 h 4314911"/>
              <a:gd name="connsiteX6074" fmla="*/ 3585552 w 5740887"/>
              <a:gd name="connsiteY6074" fmla="*/ 3279121 h 4314911"/>
              <a:gd name="connsiteX6075" fmla="*/ 3750187 w 5740887"/>
              <a:gd name="connsiteY6075" fmla="*/ 3146062 h 4314911"/>
              <a:gd name="connsiteX6076" fmla="*/ 3776247 w 5740887"/>
              <a:gd name="connsiteY6076" fmla="*/ 3117519 h 4314911"/>
              <a:gd name="connsiteX6077" fmla="*/ 417123 w 5740887"/>
              <a:gd name="connsiteY6077" fmla="*/ 3095448 h 4314911"/>
              <a:gd name="connsiteX6078" fmla="*/ 451961 w 5740887"/>
              <a:gd name="connsiteY6078" fmla="*/ 3130334 h 4314911"/>
              <a:gd name="connsiteX6079" fmla="*/ 452232 w 5740887"/>
              <a:gd name="connsiteY6079" fmla="*/ 3130643 h 4314911"/>
              <a:gd name="connsiteX6080" fmla="*/ 455787 w 5740887"/>
              <a:gd name="connsiteY6080" fmla="*/ 3150817 h 4314911"/>
              <a:gd name="connsiteX6081" fmla="*/ 458315 w 5740887"/>
              <a:gd name="connsiteY6081" fmla="*/ 3165165 h 4314911"/>
              <a:gd name="connsiteX6082" fmla="*/ 456310 w 5740887"/>
              <a:gd name="connsiteY6082" fmla="*/ 3162172 h 4314911"/>
              <a:gd name="connsiteX6083" fmla="*/ 449426 w 5740887"/>
              <a:gd name="connsiteY6083" fmla="*/ 3153672 h 4314911"/>
              <a:gd name="connsiteX6084" fmla="*/ 438418 w 5740887"/>
              <a:gd name="connsiteY6084" fmla="*/ 3138602 h 4314911"/>
              <a:gd name="connsiteX6085" fmla="*/ 419580 w 5740887"/>
              <a:gd name="connsiteY6085" fmla="*/ 3116182 h 4314911"/>
              <a:gd name="connsiteX6086" fmla="*/ 419287 w 5740887"/>
              <a:gd name="connsiteY6086" fmla="*/ 3114045 h 4314911"/>
              <a:gd name="connsiteX6087" fmla="*/ 802334 w 5740887"/>
              <a:gd name="connsiteY6087" fmla="*/ 3094890 h 4314911"/>
              <a:gd name="connsiteX6088" fmla="*/ 803966 w 5740887"/>
              <a:gd name="connsiteY6088" fmla="*/ 3097491 h 4314911"/>
              <a:gd name="connsiteX6089" fmla="*/ 804446 w 5740887"/>
              <a:gd name="connsiteY6089" fmla="*/ 3098258 h 4314911"/>
              <a:gd name="connsiteX6090" fmla="*/ 797783 w 5740887"/>
              <a:gd name="connsiteY6090" fmla="*/ 3097931 h 4314911"/>
              <a:gd name="connsiteX6091" fmla="*/ 254866 w 5740887"/>
              <a:gd name="connsiteY6091" fmla="*/ 3092156 h 4314911"/>
              <a:gd name="connsiteX6092" fmla="*/ 256579 w 5740887"/>
              <a:gd name="connsiteY6092" fmla="*/ 3101161 h 4314911"/>
              <a:gd name="connsiteX6093" fmla="*/ 255931 w 5740887"/>
              <a:gd name="connsiteY6093" fmla="*/ 3122273 h 4314911"/>
              <a:gd name="connsiteX6094" fmla="*/ 254100 w 5740887"/>
              <a:gd name="connsiteY6094" fmla="*/ 3150826 h 4314911"/>
              <a:gd name="connsiteX6095" fmla="*/ 254100 w 5740887"/>
              <a:gd name="connsiteY6095" fmla="*/ 3150827 h 4314911"/>
              <a:gd name="connsiteX6096" fmla="*/ 254100 w 5740887"/>
              <a:gd name="connsiteY6096" fmla="*/ 3150829 h 4314911"/>
              <a:gd name="connsiteX6097" fmla="*/ 254838 w 5740887"/>
              <a:gd name="connsiteY6097" fmla="*/ 3157855 h 4314911"/>
              <a:gd name="connsiteX6098" fmla="*/ 254143 w 5740887"/>
              <a:gd name="connsiteY6098" fmla="*/ 3180498 h 4314911"/>
              <a:gd name="connsiteX6099" fmla="*/ 258962 w 5740887"/>
              <a:gd name="connsiteY6099" fmla="*/ 3260695 h 4314911"/>
              <a:gd name="connsiteX6100" fmla="*/ 249883 w 5740887"/>
              <a:gd name="connsiteY6100" fmla="*/ 3230230 h 4314911"/>
              <a:gd name="connsiteX6101" fmla="*/ 248695 w 5740887"/>
              <a:gd name="connsiteY6101" fmla="*/ 3226243 h 4314911"/>
              <a:gd name="connsiteX6102" fmla="*/ 246225 w 5740887"/>
              <a:gd name="connsiteY6102" fmla="*/ 3194292 h 4314911"/>
              <a:gd name="connsiteX6103" fmla="*/ 245778 w 5740887"/>
              <a:gd name="connsiteY6103" fmla="*/ 3176985 h 4314911"/>
              <a:gd name="connsiteX6104" fmla="*/ 245446 w 5740887"/>
              <a:gd name="connsiteY6104" fmla="*/ 3164097 h 4314911"/>
              <a:gd name="connsiteX6105" fmla="*/ 851004 w 5740887"/>
              <a:gd name="connsiteY6105" fmla="*/ 3091967 h 4314911"/>
              <a:gd name="connsiteX6106" fmla="*/ 881627 w 5740887"/>
              <a:gd name="connsiteY6106" fmla="*/ 3100416 h 4314911"/>
              <a:gd name="connsiteX6107" fmla="*/ 879867 w 5740887"/>
              <a:gd name="connsiteY6107" fmla="*/ 3103067 h 4314911"/>
              <a:gd name="connsiteX6108" fmla="*/ 874702 w 5740887"/>
              <a:gd name="connsiteY6108" fmla="*/ 3101698 h 4314911"/>
              <a:gd name="connsiteX6109" fmla="*/ 866521 w 5740887"/>
              <a:gd name="connsiteY6109" fmla="*/ 3101298 h 4314911"/>
              <a:gd name="connsiteX6110" fmla="*/ 857226 w 5740887"/>
              <a:gd name="connsiteY6110" fmla="*/ 3100843 h 4314911"/>
              <a:gd name="connsiteX6111" fmla="*/ 567761 w 5740887"/>
              <a:gd name="connsiteY6111" fmla="*/ 3089984 h 4314911"/>
              <a:gd name="connsiteX6112" fmla="*/ 582581 w 5740887"/>
              <a:gd name="connsiteY6112" fmla="*/ 3100008 h 4314911"/>
              <a:gd name="connsiteX6113" fmla="*/ 608878 w 5740887"/>
              <a:gd name="connsiteY6113" fmla="*/ 3119036 h 4314911"/>
              <a:gd name="connsiteX6114" fmla="*/ 619085 w 5740887"/>
              <a:gd name="connsiteY6114" fmla="*/ 3145122 h 4314911"/>
              <a:gd name="connsiteX6115" fmla="*/ 622170 w 5740887"/>
              <a:gd name="connsiteY6115" fmla="*/ 3155043 h 4314911"/>
              <a:gd name="connsiteX6116" fmla="*/ 621934 w 5740887"/>
              <a:gd name="connsiteY6116" fmla="*/ 3154741 h 4314911"/>
              <a:gd name="connsiteX6117" fmla="*/ 613645 w 5740887"/>
              <a:gd name="connsiteY6117" fmla="*/ 3147217 h 4314911"/>
              <a:gd name="connsiteX6118" fmla="*/ 604074 w 5740887"/>
              <a:gd name="connsiteY6118" fmla="*/ 3136460 h 4314911"/>
              <a:gd name="connsiteX6119" fmla="*/ 583042 w 5740887"/>
              <a:gd name="connsiteY6119" fmla="*/ 3119438 h 4314911"/>
              <a:gd name="connsiteX6120" fmla="*/ 575571 w 5740887"/>
              <a:gd name="connsiteY6120" fmla="*/ 3112656 h 4314911"/>
              <a:gd name="connsiteX6121" fmla="*/ 3792457 w 5740887"/>
              <a:gd name="connsiteY6121" fmla="*/ 3088327 h 4314911"/>
              <a:gd name="connsiteX6122" fmla="*/ 3771012 w 5740887"/>
              <a:gd name="connsiteY6122" fmla="*/ 3112546 h 4314911"/>
              <a:gd name="connsiteX6123" fmla="*/ 3744952 w 5740887"/>
              <a:gd name="connsiteY6123" fmla="*/ 3141089 h 4314911"/>
              <a:gd name="connsiteX6124" fmla="*/ 3582659 w 5740887"/>
              <a:gd name="connsiteY6124" fmla="*/ 3272494 h 4314911"/>
              <a:gd name="connsiteX6125" fmla="*/ 3426712 w 5740887"/>
              <a:gd name="connsiteY6125" fmla="*/ 3320201 h 4314911"/>
              <a:gd name="connsiteX6126" fmla="*/ 3324030 w 5740887"/>
              <a:gd name="connsiteY6126" fmla="*/ 3328439 h 4314911"/>
              <a:gd name="connsiteX6127" fmla="*/ 3425187 w 5740887"/>
              <a:gd name="connsiteY6127" fmla="*/ 3317876 h 4314911"/>
              <a:gd name="connsiteX6128" fmla="*/ 3576861 w 5740887"/>
              <a:gd name="connsiteY6128" fmla="*/ 3270582 h 4314911"/>
              <a:gd name="connsiteX6129" fmla="*/ 3737085 w 5740887"/>
              <a:gd name="connsiteY6129" fmla="*/ 3145656 h 4314911"/>
              <a:gd name="connsiteX6130" fmla="*/ 3766729 w 5740887"/>
              <a:gd name="connsiteY6130" fmla="*/ 3115459 h 4314911"/>
              <a:gd name="connsiteX6131" fmla="*/ 464946 w 5740887"/>
              <a:gd name="connsiteY6131" fmla="*/ 3088240 h 4314911"/>
              <a:gd name="connsiteX6132" fmla="*/ 486463 w 5740887"/>
              <a:gd name="connsiteY6132" fmla="*/ 3106285 h 4314911"/>
              <a:gd name="connsiteX6133" fmla="*/ 491018 w 5740887"/>
              <a:gd name="connsiteY6133" fmla="*/ 3127768 h 4314911"/>
              <a:gd name="connsiteX6134" fmla="*/ 484140 w 5740887"/>
              <a:gd name="connsiteY6134" fmla="*/ 3121251 h 4314911"/>
              <a:gd name="connsiteX6135" fmla="*/ 529549 w 5740887"/>
              <a:gd name="connsiteY6135" fmla="*/ 3087882 h 4314911"/>
              <a:gd name="connsiteX6136" fmla="*/ 561053 w 5740887"/>
              <a:gd name="connsiteY6136" fmla="*/ 3109963 h 4314911"/>
              <a:gd name="connsiteX6137" fmla="*/ 568800 w 5740887"/>
              <a:gd name="connsiteY6137" fmla="*/ 3116569 h 4314911"/>
              <a:gd name="connsiteX6138" fmla="*/ 569358 w 5740887"/>
              <a:gd name="connsiteY6138" fmla="*/ 3118314 h 4314911"/>
              <a:gd name="connsiteX6139" fmla="*/ 569446 w 5740887"/>
              <a:gd name="connsiteY6139" fmla="*/ 3118589 h 4314911"/>
              <a:gd name="connsiteX6140" fmla="*/ 571788 w 5740887"/>
              <a:gd name="connsiteY6140" fmla="*/ 3126892 h 4314911"/>
              <a:gd name="connsiteX6141" fmla="*/ 577749 w 5740887"/>
              <a:gd name="connsiteY6141" fmla="*/ 3148028 h 4314911"/>
              <a:gd name="connsiteX6142" fmla="*/ 564679 w 5740887"/>
              <a:gd name="connsiteY6142" fmla="*/ 3135770 h 4314911"/>
              <a:gd name="connsiteX6143" fmla="*/ 553354 w 5740887"/>
              <a:gd name="connsiteY6143" fmla="*/ 3123555 h 4314911"/>
              <a:gd name="connsiteX6144" fmla="*/ 530390 w 5740887"/>
              <a:gd name="connsiteY6144" fmla="*/ 3091319 h 4314911"/>
              <a:gd name="connsiteX6145" fmla="*/ 490601 w 5740887"/>
              <a:gd name="connsiteY6145" fmla="*/ 3086306 h 4314911"/>
              <a:gd name="connsiteX6146" fmla="*/ 527400 w 5740887"/>
              <a:gd name="connsiteY6146" fmla="*/ 3112262 h 4314911"/>
              <a:gd name="connsiteX6147" fmla="*/ 533492 w 5740887"/>
              <a:gd name="connsiteY6147" fmla="*/ 3137190 h 4314911"/>
              <a:gd name="connsiteX6148" fmla="*/ 528603 w 5740887"/>
              <a:gd name="connsiteY6148" fmla="*/ 3133105 h 4314911"/>
              <a:gd name="connsiteX6149" fmla="*/ 515003 w 5740887"/>
              <a:gd name="connsiteY6149" fmla="*/ 3118670 h 4314911"/>
              <a:gd name="connsiteX6150" fmla="*/ 493869 w 5740887"/>
              <a:gd name="connsiteY6150" fmla="*/ 3101735 h 4314911"/>
              <a:gd name="connsiteX6151" fmla="*/ 2531952 w 5740887"/>
              <a:gd name="connsiteY6151" fmla="*/ 3085205 h 4314911"/>
              <a:gd name="connsiteX6152" fmla="*/ 2533411 w 5740887"/>
              <a:gd name="connsiteY6152" fmla="*/ 3086533 h 4314911"/>
              <a:gd name="connsiteX6153" fmla="*/ 2550067 w 5740887"/>
              <a:gd name="connsiteY6153" fmla="*/ 3103751 h 4314911"/>
              <a:gd name="connsiteX6154" fmla="*/ 2562306 w 5740887"/>
              <a:gd name="connsiteY6154" fmla="*/ 3114378 h 4314911"/>
              <a:gd name="connsiteX6155" fmla="*/ 2554471 w 5740887"/>
              <a:gd name="connsiteY6155" fmla="*/ 3108457 h 4314911"/>
              <a:gd name="connsiteX6156" fmla="*/ 406504 w 5740887"/>
              <a:gd name="connsiteY6156" fmla="*/ 3084815 h 4314911"/>
              <a:gd name="connsiteX6157" fmla="*/ 406676 w 5740887"/>
              <a:gd name="connsiteY6157" fmla="*/ 3084987 h 4314911"/>
              <a:gd name="connsiteX6158" fmla="*/ 406731 w 5740887"/>
              <a:gd name="connsiteY6158" fmla="*/ 3085458 h 4314911"/>
              <a:gd name="connsiteX6159" fmla="*/ 406748 w 5740887"/>
              <a:gd name="connsiteY6159" fmla="*/ 3085604 h 4314911"/>
              <a:gd name="connsiteX6160" fmla="*/ 3997904 w 5740887"/>
              <a:gd name="connsiteY6160" fmla="*/ 3084650 h 4314911"/>
              <a:gd name="connsiteX6161" fmla="*/ 3997861 w 5740887"/>
              <a:gd name="connsiteY6161" fmla="*/ 3084866 h 4314911"/>
              <a:gd name="connsiteX6162" fmla="*/ 3997855 w 5740887"/>
              <a:gd name="connsiteY6162" fmla="*/ 3084901 h 4314911"/>
              <a:gd name="connsiteX6163" fmla="*/ 3963363 w 5740887"/>
              <a:gd name="connsiteY6163" fmla="*/ 3174733 h 4314911"/>
              <a:gd name="connsiteX6164" fmla="*/ 3950676 w 5740887"/>
              <a:gd name="connsiteY6164" fmla="*/ 3190865 h 4314911"/>
              <a:gd name="connsiteX6165" fmla="*/ 3868017 w 5740887"/>
              <a:gd name="connsiteY6165" fmla="*/ 3272131 h 4314911"/>
              <a:gd name="connsiteX6166" fmla="*/ 3946820 w 5740887"/>
              <a:gd name="connsiteY6166" fmla="*/ 3186186 h 4314911"/>
              <a:gd name="connsiteX6167" fmla="*/ 3988186 w 5740887"/>
              <a:gd name="connsiteY6167" fmla="*/ 3098353 h 4314911"/>
              <a:gd name="connsiteX6168" fmla="*/ 1013940 w 5740887"/>
              <a:gd name="connsiteY6168" fmla="*/ 3083899 h 4314911"/>
              <a:gd name="connsiteX6169" fmla="*/ 1020164 w 5740887"/>
              <a:gd name="connsiteY6169" fmla="*/ 3087852 h 4314911"/>
              <a:gd name="connsiteX6170" fmla="*/ 1034317 w 5740887"/>
              <a:gd name="connsiteY6170" fmla="*/ 3098616 h 4314911"/>
              <a:gd name="connsiteX6171" fmla="*/ 1039650 w 5740887"/>
              <a:gd name="connsiteY6171" fmla="*/ 3130397 h 4314911"/>
              <a:gd name="connsiteX6172" fmla="*/ 1037909 w 5740887"/>
              <a:gd name="connsiteY6172" fmla="*/ 3127425 h 4314911"/>
              <a:gd name="connsiteX6173" fmla="*/ 341178 w 5740887"/>
              <a:gd name="connsiteY6173" fmla="*/ 3082152 h 4314911"/>
              <a:gd name="connsiteX6174" fmla="*/ 343241 w 5740887"/>
              <a:gd name="connsiteY6174" fmla="*/ 3085487 h 4314911"/>
              <a:gd name="connsiteX6175" fmla="*/ 358128 w 5740887"/>
              <a:gd name="connsiteY6175" fmla="*/ 3128416 h 4314911"/>
              <a:gd name="connsiteX6176" fmla="*/ 365032 w 5740887"/>
              <a:gd name="connsiteY6176" fmla="*/ 3148327 h 4314911"/>
              <a:gd name="connsiteX6177" fmla="*/ 362339 w 5740887"/>
              <a:gd name="connsiteY6177" fmla="*/ 3142607 h 4314911"/>
              <a:gd name="connsiteX6178" fmla="*/ 341862 w 5740887"/>
              <a:gd name="connsiteY6178" fmla="*/ 3101160 h 4314911"/>
              <a:gd name="connsiteX6179" fmla="*/ 451991 w 5740887"/>
              <a:gd name="connsiteY6179" fmla="*/ 3081597 h 4314911"/>
              <a:gd name="connsiteX6180" fmla="*/ 463681 w 5740887"/>
              <a:gd name="connsiteY6180" fmla="*/ 3101868 h 4314911"/>
              <a:gd name="connsiteX6181" fmla="*/ 453862 w 5740887"/>
              <a:gd name="connsiteY6181" fmla="*/ 3092564 h 4314911"/>
              <a:gd name="connsiteX6182" fmla="*/ 823124 w 5740887"/>
              <a:gd name="connsiteY6182" fmla="*/ 3080992 h 4314911"/>
              <a:gd name="connsiteX6183" fmla="*/ 839462 w 5740887"/>
              <a:gd name="connsiteY6183" fmla="*/ 3088235 h 4314911"/>
              <a:gd name="connsiteX6184" fmla="*/ 847941 w 5740887"/>
              <a:gd name="connsiteY6184" fmla="*/ 3100388 h 4314911"/>
              <a:gd name="connsiteX6185" fmla="*/ 843402 w 5740887"/>
              <a:gd name="connsiteY6185" fmla="*/ 3100166 h 4314911"/>
              <a:gd name="connsiteX6186" fmla="*/ 815763 w 5740887"/>
              <a:gd name="connsiteY6186" fmla="*/ 3098812 h 4314911"/>
              <a:gd name="connsiteX6187" fmla="*/ 809899 w 5740887"/>
              <a:gd name="connsiteY6187" fmla="*/ 3089833 h 4314911"/>
              <a:gd name="connsiteX6188" fmla="*/ 1301492 w 5740887"/>
              <a:gd name="connsiteY6188" fmla="*/ 3079276 h 4314911"/>
              <a:gd name="connsiteX6189" fmla="*/ 1314456 w 5740887"/>
              <a:gd name="connsiteY6189" fmla="*/ 3100563 h 4314911"/>
              <a:gd name="connsiteX6190" fmla="*/ 1339880 w 5740887"/>
              <a:gd name="connsiteY6190" fmla="*/ 3145380 h 4314911"/>
              <a:gd name="connsiteX6191" fmla="*/ 1395087 w 5740887"/>
              <a:gd name="connsiteY6191" fmla="*/ 3278497 h 4314911"/>
              <a:gd name="connsiteX6192" fmla="*/ 1408110 w 5740887"/>
              <a:gd name="connsiteY6192" fmla="*/ 3328647 h 4314911"/>
              <a:gd name="connsiteX6193" fmla="*/ 1434504 w 5740887"/>
              <a:gd name="connsiteY6193" fmla="*/ 3473324 h 4314911"/>
              <a:gd name="connsiteX6194" fmla="*/ 1434974 w 5740887"/>
              <a:gd name="connsiteY6194" fmla="*/ 3482417 h 4314911"/>
              <a:gd name="connsiteX6195" fmla="*/ 1434398 w 5740887"/>
              <a:gd name="connsiteY6195" fmla="*/ 3478759 h 4314911"/>
              <a:gd name="connsiteX6196" fmla="*/ 1430949 w 5740887"/>
              <a:gd name="connsiteY6196" fmla="*/ 3456858 h 4314911"/>
              <a:gd name="connsiteX6197" fmla="*/ 1398137 w 5740887"/>
              <a:gd name="connsiteY6197" fmla="*/ 3338679 h 4314911"/>
              <a:gd name="connsiteX6198" fmla="*/ 1344129 w 5740887"/>
              <a:gd name="connsiteY6198" fmla="*/ 3208265 h 4314911"/>
              <a:gd name="connsiteX6199" fmla="*/ 1342435 w 5740887"/>
              <a:gd name="connsiteY6199" fmla="*/ 3205343 h 4314911"/>
              <a:gd name="connsiteX6200" fmla="*/ 1341644 w 5740887"/>
              <a:gd name="connsiteY6200" fmla="*/ 3202430 h 4314911"/>
              <a:gd name="connsiteX6201" fmla="*/ 1338569 w 5740887"/>
              <a:gd name="connsiteY6201" fmla="*/ 3187556 h 4314911"/>
              <a:gd name="connsiteX6202" fmla="*/ 1334420 w 5740887"/>
              <a:gd name="connsiteY6202" fmla="*/ 3175823 h 4314911"/>
              <a:gd name="connsiteX6203" fmla="*/ 1329744 w 5740887"/>
              <a:gd name="connsiteY6203" fmla="*/ 3158601 h 4314911"/>
              <a:gd name="connsiteX6204" fmla="*/ 377570 w 5740887"/>
              <a:gd name="connsiteY6204" fmla="*/ 3078717 h 4314911"/>
              <a:gd name="connsiteX6205" fmla="*/ 400405 w 5740887"/>
              <a:gd name="connsiteY6205" fmla="*/ 3102959 h 4314911"/>
              <a:gd name="connsiteX6206" fmla="*/ 400612 w 5740887"/>
              <a:gd name="connsiteY6206" fmla="*/ 3103206 h 4314911"/>
              <a:gd name="connsiteX6207" fmla="*/ 403840 w 5740887"/>
              <a:gd name="connsiteY6207" fmla="*/ 3107195 h 4314911"/>
              <a:gd name="connsiteX6208" fmla="*/ 407702 w 5740887"/>
              <a:gd name="connsiteY6208" fmla="*/ 3117650 h 4314911"/>
              <a:gd name="connsiteX6209" fmla="*/ 411656 w 5740887"/>
              <a:gd name="connsiteY6209" fmla="*/ 3125735 h 4314911"/>
              <a:gd name="connsiteX6210" fmla="*/ 413952 w 5740887"/>
              <a:gd name="connsiteY6210" fmla="*/ 3142428 h 4314911"/>
              <a:gd name="connsiteX6211" fmla="*/ 405178 w 5740887"/>
              <a:gd name="connsiteY6211" fmla="*/ 3129607 h 4314911"/>
              <a:gd name="connsiteX6212" fmla="*/ 405170 w 5740887"/>
              <a:gd name="connsiteY6212" fmla="*/ 3129596 h 4314911"/>
              <a:gd name="connsiteX6213" fmla="*/ 378571 w 5740887"/>
              <a:gd name="connsiteY6213" fmla="*/ 3094808 h 4314911"/>
              <a:gd name="connsiteX6214" fmla="*/ 3820216 w 5740887"/>
              <a:gd name="connsiteY6214" fmla="*/ 3076437 h 4314911"/>
              <a:gd name="connsiteX6215" fmla="*/ 3786868 w 5740887"/>
              <a:gd name="connsiteY6215" fmla="*/ 3120270 h 4314911"/>
              <a:gd name="connsiteX6216" fmla="*/ 3769495 w 5740887"/>
              <a:gd name="connsiteY6216" fmla="*/ 3142055 h 4314911"/>
              <a:gd name="connsiteX6217" fmla="*/ 3598792 w 5740887"/>
              <a:gd name="connsiteY6217" fmla="*/ 3289594 h 4314911"/>
              <a:gd name="connsiteX6218" fmla="*/ 3429468 w 5740887"/>
              <a:gd name="connsiteY6218" fmla="*/ 3339507 h 4314911"/>
              <a:gd name="connsiteX6219" fmla="*/ 3353086 w 5740887"/>
              <a:gd name="connsiteY6219" fmla="*/ 3346359 h 4314911"/>
              <a:gd name="connsiteX6220" fmla="*/ 3323761 w 5740887"/>
              <a:gd name="connsiteY6220" fmla="*/ 3345637 h 4314911"/>
              <a:gd name="connsiteX6221" fmla="*/ 3429053 w 5740887"/>
              <a:gd name="connsiteY6221" fmla="*/ 3337164 h 4314911"/>
              <a:gd name="connsiteX6222" fmla="*/ 3593275 w 5740887"/>
              <a:gd name="connsiteY6222" fmla="*/ 3287802 h 4314911"/>
              <a:gd name="connsiteX6223" fmla="*/ 3593278 w 5740887"/>
              <a:gd name="connsiteY6223" fmla="*/ 3287800 h 4314911"/>
              <a:gd name="connsiteX6224" fmla="*/ 3762325 w 5740887"/>
              <a:gd name="connsiteY6224" fmla="*/ 3146467 h 4314911"/>
              <a:gd name="connsiteX6225" fmla="*/ 3784250 w 5740887"/>
              <a:gd name="connsiteY6225" fmla="*/ 3120682 h 4314911"/>
              <a:gd name="connsiteX6226" fmla="*/ 3828971 w 5740887"/>
              <a:gd name="connsiteY6226" fmla="*/ 3075280 h 4314911"/>
              <a:gd name="connsiteX6227" fmla="*/ 3793625 w 5740887"/>
              <a:gd name="connsiteY6227" fmla="*/ 3125784 h 4314911"/>
              <a:gd name="connsiteX6228" fmla="*/ 3781215 w 5740887"/>
              <a:gd name="connsiteY6228" fmla="*/ 3142607 h 4314911"/>
              <a:gd name="connsiteX6229" fmla="*/ 3606376 w 5740887"/>
              <a:gd name="connsiteY6229" fmla="*/ 3298004 h 4314911"/>
              <a:gd name="connsiteX6230" fmla="*/ 3430847 w 5740887"/>
              <a:gd name="connsiteY6230" fmla="*/ 3348884 h 4314911"/>
              <a:gd name="connsiteX6231" fmla="*/ 3353062 w 5740887"/>
              <a:gd name="connsiteY6231" fmla="*/ 3354499 h 4314911"/>
              <a:gd name="connsiteX6232" fmla="*/ 3334577 w 5740887"/>
              <a:gd name="connsiteY6232" fmla="*/ 3353559 h 4314911"/>
              <a:gd name="connsiteX6233" fmla="*/ 3430427 w 5740887"/>
              <a:gd name="connsiteY6233" fmla="*/ 3346136 h 4314911"/>
              <a:gd name="connsiteX6234" fmla="*/ 3601405 w 5740887"/>
              <a:gd name="connsiteY6234" fmla="*/ 3295670 h 4314911"/>
              <a:gd name="connsiteX6235" fmla="*/ 3774727 w 5740887"/>
              <a:gd name="connsiteY6235" fmla="*/ 3146202 h 4314911"/>
              <a:gd name="connsiteX6236" fmla="*/ 3792101 w 5740887"/>
              <a:gd name="connsiteY6236" fmla="*/ 3124415 h 4314911"/>
              <a:gd name="connsiteX6237" fmla="*/ 3818841 w 5740887"/>
              <a:gd name="connsiteY6237" fmla="*/ 3088779 h 4314911"/>
              <a:gd name="connsiteX6238" fmla="*/ 251570 w 5740887"/>
              <a:gd name="connsiteY6238" fmla="*/ 3074826 h 4314911"/>
              <a:gd name="connsiteX6239" fmla="*/ 251790 w 5740887"/>
              <a:gd name="connsiteY6239" fmla="*/ 3075985 h 4314911"/>
              <a:gd name="connsiteX6240" fmla="*/ 251950 w 5740887"/>
              <a:gd name="connsiteY6240" fmla="*/ 3076827 h 4314911"/>
              <a:gd name="connsiteX6241" fmla="*/ 246515 w 5740887"/>
              <a:gd name="connsiteY6241" fmla="*/ 3089776 h 4314911"/>
              <a:gd name="connsiteX6242" fmla="*/ 236863 w 5740887"/>
              <a:gd name="connsiteY6242" fmla="*/ 3163564 h 4314911"/>
              <a:gd name="connsiteX6243" fmla="*/ 236863 w 5740887"/>
              <a:gd name="connsiteY6243" fmla="*/ 3163566 h 4314911"/>
              <a:gd name="connsiteX6244" fmla="*/ 236863 w 5740887"/>
              <a:gd name="connsiteY6244" fmla="*/ 3163567 h 4314911"/>
              <a:gd name="connsiteX6245" fmla="*/ 236863 w 5740887"/>
              <a:gd name="connsiteY6245" fmla="*/ 3163571 h 4314911"/>
              <a:gd name="connsiteX6246" fmla="*/ 237218 w 5740887"/>
              <a:gd name="connsiteY6246" fmla="*/ 3175360 h 4314911"/>
              <a:gd name="connsiteX6247" fmla="*/ 236403 w 5740887"/>
              <a:gd name="connsiteY6247" fmla="*/ 3170676 h 4314911"/>
              <a:gd name="connsiteX6248" fmla="*/ 234099 w 5740887"/>
              <a:gd name="connsiteY6248" fmla="*/ 3157419 h 4314911"/>
              <a:gd name="connsiteX6249" fmla="*/ 231653 w 5740887"/>
              <a:gd name="connsiteY6249" fmla="*/ 3143345 h 4314911"/>
              <a:gd name="connsiteX6250" fmla="*/ 240869 w 5740887"/>
              <a:gd name="connsiteY6250" fmla="*/ 3096903 h 4314911"/>
              <a:gd name="connsiteX6251" fmla="*/ 3855959 w 5740887"/>
              <a:gd name="connsiteY6251" fmla="*/ 3073959 h 4314911"/>
              <a:gd name="connsiteX6252" fmla="*/ 3818020 w 5740887"/>
              <a:gd name="connsiteY6252" fmla="*/ 3144135 h 4314911"/>
              <a:gd name="connsiteX6253" fmla="*/ 3777747 w 5740887"/>
              <a:gd name="connsiteY6253" fmla="*/ 3202735 h 4314911"/>
              <a:gd name="connsiteX6254" fmla="*/ 3732939 w 5740887"/>
              <a:gd name="connsiteY6254" fmla="*/ 3252259 h 4314911"/>
              <a:gd name="connsiteX6255" fmla="*/ 3630369 w 5740887"/>
              <a:gd name="connsiteY6255" fmla="*/ 3323373 h 4314911"/>
              <a:gd name="connsiteX6256" fmla="*/ 3434709 w 5740887"/>
              <a:gd name="connsiteY6256" fmla="*/ 3378115 h 4314911"/>
              <a:gd name="connsiteX6257" fmla="*/ 3352701 w 5740887"/>
              <a:gd name="connsiteY6257" fmla="*/ 3379954 h 4314911"/>
              <a:gd name="connsiteX6258" fmla="*/ 3281508 w 5740887"/>
              <a:gd name="connsiteY6258" fmla="*/ 3370987 h 4314911"/>
              <a:gd name="connsiteX6259" fmla="*/ 3369757 w 5740887"/>
              <a:gd name="connsiteY6259" fmla="*/ 3378547 h 4314911"/>
              <a:gd name="connsiteX6260" fmla="*/ 3434563 w 5740887"/>
              <a:gd name="connsiteY6260" fmla="*/ 3375652 h 4314911"/>
              <a:gd name="connsiteX6261" fmla="*/ 3625397 w 5740887"/>
              <a:gd name="connsiteY6261" fmla="*/ 3322152 h 4314911"/>
              <a:gd name="connsiteX6262" fmla="*/ 3811956 w 5740887"/>
              <a:gd name="connsiteY6262" fmla="*/ 3147864 h 4314911"/>
              <a:gd name="connsiteX6263" fmla="*/ 3813473 w 5740887"/>
              <a:gd name="connsiteY6263" fmla="*/ 3145381 h 4314911"/>
              <a:gd name="connsiteX6264" fmla="*/ 414259 w 5740887"/>
              <a:gd name="connsiteY6264" fmla="*/ 3070829 h 4314911"/>
              <a:gd name="connsiteX6265" fmla="*/ 434305 w 5740887"/>
              <a:gd name="connsiteY6265" fmla="*/ 3085848 h 4314911"/>
              <a:gd name="connsiteX6266" fmla="*/ 446323 w 5740887"/>
              <a:gd name="connsiteY6266" fmla="*/ 3096783 h 4314911"/>
              <a:gd name="connsiteX6267" fmla="*/ 448241 w 5740887"/>
              <a:gd name="connsiteY6267" fmla="*/ 3107996 h 4314911"/>
              <a:gd name="connsiteX6268" fmla="*/ 449843 w 5740887"/>
              <a:gd name="connsiteY6268" fmla="*/ 3117087 h 4314911"/>
              <a:gd name="connsiteX6269" fmla="*/ 444460 w 5740887"/>
              <a:gd name="connsiteY6269" fmla="*/ 3110924 h 4314911"/>
              <a:gd name="connsiteX6270" fmla="*/ 415735 w 5740887"/>
              <a:gd name="connsiteY6270" fmla="*/ 3083515 h 4314911"/>
              <a:gd name="connsiteX6271" fmla="*/ 1104851 w 5740887"/>
              <a:gd name="connsiteY6271" fmla="*/ 3069993 h 4314911"/>
              <a:gd name="connsiteX6272" fmla="*/ 1138050 w 5740887"/>
              <a:gd name="connsiteY6272" fmla="*/ 3099963 h 4314911"/>
              <a:gd name="connsiteX6273" fmla="*/ 1143823 w 5740887"/>
              <a:gd name="connsiteY6273" fmla="*/ 3119386 h 4314911"/>
              <a:gd name="connsiteX6274" fmla="*/ 1108097 w 5740887"/>
              <a:gd name="connsiteY6274" fmla="*/ 3080467 h 4314911"/>
              <a:gd name="connsiteX6275" fmla="*/ 1107648 w 5740887"/>
              <a:gd name="connsiteY6275" fmla="*/ 3079020 h 4314911"/>
              <a:gd name="connsiteX6276" fmla="*/ 246506 w 5740887"/>
              <a:gd name="connsiteY6276" fmla="*/ 3069596 h 4314911"/>
              <a:gd name="connsiteX6277" fmla="*/ 239004 w 5740887"/>
              <a:gd name="connsiteY6277" fmla="*/ 3084942 h 4314911"/>
              <a:gd name="connsiteX6278" fmla="*/ 236743 w 5740887"/>
              <a:gd name="connsiteY6278" fmla="*/ 3089567 h 4314911"/>
              <a:gd name="connsiteX6279" fmla="*/ 234680 w 5740887"/>
              <a:gd name="connsiteY6279" fmla="*/ 3093788 h 4314911"/>
              <a:gd name="connsiteX6280" fmla="*/ 230358 w 5740887"/>
              <a:gd name="connsiteY6280" fmla="*/ 3115332 h 4314911"/>
              <a:gd name="connsiteX6281" fmla="*/ 228442 w 5740887"/>
              <a:gd name="connsiteY6281" fmla="*/ 3124877 h 4314911"/>
              <a:gd name="connsiteX6282" fmla="*/ 227985 w 5740887"/>
              <a:gd name="connsiteY6282" fmla="*/ 3122247 h 4314911"/>
              <a:gd name="connsiteX6283" fmla="*/ 229526 w 5740887"/>
              <a:gd name="connsiteY6283" fmla="*/ 3100773 h 4314911"/>
              <a:gd name="connsiteX6284" fmla="*/ 229568 w 5740887"/>
              <a:gd name="connsiteY6284" fmla="*/ 3100610 h 4314911"/>
              <a:gd name="connsiteX6285" fmla="*/ 796579 w 5740887"/>
              <a:gd name="connsiteY6285" fmla="*/ 3069223 h 4314911"/>
              <a:gd name="connsiteX6286" fmla="*/ 813476 w 5740887"/>
              <a:gd name="connsiteY6286" fmla="*/ 3076715 h 4314911"/>
              <a:gd name="connsiteX6287" fmla="*/ 804562 w 5740887"/>
              <a:gd name="connsiteY6287" fmla="*/ 3080996 h 4314911"/>
              <a:gd name="connsiteX6288" fmla="*/ 804271 w 5740887"/>
              <a:gd name="connsiteY6288" fmla="*/ 3081136 h 4314911"/>
              <a:gd name="connsiteX6289" fmla="*/ 598023 w 5740887"/>
              <a:gd name="connsiteY6289" fmla="*/ 3068637 h 4314911"/>
              <a:gd name="connsiteX6290" fmla="*/ 622886 w 5740887"/>
              <a:gd name="connsiteY6290" fmla="*/ 3083921 h 4314911"/>
              <a:gd name="connsiteX6291" fmla="*/ 638216 w 5740887"/>
              <a:gd name="connsiteY6291" fmla="*/ 3093861 h 4314911"/>
              <a:gd name="connsiteX6292" fmla="*/ 640471 w 5740887"/>
              <a:gd name="connsiteY6292" fmla="*/ 3099095 h 4314911"/>
              <a:gd name="connsiteX6293" fmla="*/ 644357 w 5740887"/>
              <a:gd name="connsiteY6293" fmla="*/ 3108117 h 4314911"/>
              <a:gd name="connsiteX6294" fmla="*/ 647074 w 5740887"/>
              <a:gd name="connsiteY6294" fmla="*/ 3114425 h 4314911"/>
              <a:gd name="connsiteX6295" fmla="*/ 646234 w 5740887"/>
              <a:gd name="connsiteY6295" fmla="*/ 3113635 h 4314911"/>
              <a:gd name="connsiteX6296" fmla="*/ 639163 w 5740887"/>
              <a:gd name="connsiteY6296" fmla="*/ 3108435 h 4314911"/>
              <a:gd name="connsiteX6297" fmla="*/ 634839 w 5740887"/>
              <a:gd name="connsiteY6297" fmla="*/ 3104456 h 4314911"/>
              <a:gd name="connsiteX6298" fmla="*/ 627260 w 5740887"/>
              <a:gd name="connsiteY6298" fmla="*/ 3099683 h 4314911"/>
              <a:gd name="connsiteX6299" fmla="*/ 603135 w 5740887"/>
              <a:gd name="connsiteY6299" fmla="*/ 3081943 h 4314911"/>
              <a:gd name="connsiteX6300" fmla="*/ 599985 w 5740887"/>
              <a:gd name="connsiteY6300" fmla="*/ 3073744 h 4314911"/>
              <a:gd name="connsiteX6301" fmla="*/ 3842262 w 5740887"/>
              <a:gd name="connsiteY6301" fmla="*/ 3068467 h 4314911"/>
              <a:gd name="connsiteX6302" fmla="*/ 3800794 w 5740887"/>
              <a:gd name="connsiteY6302" fmla="*/ 3132679 h 4314911"/>
              <a:gd name="connsiteX6303" fmla="*/ 3793625 w 5740887"/>
              <a:gd name="connsiteY6303" fmla="*/ 3143019 h 4314911"/>
              <a:gd name="connsiteX6304" fmla="*/ 3614374 w 5740887"/>
              <a:gd name="connsiteY6304" fmla="*/ 3306552 h 4314911"/>
              <a:gd name="connsiteX6305" fmla="*/ 3432363 w 5740887"/>
              <a:gd name="connsiteY6305" fmla="*/ 3358397 h 4314911"/>
              <a:gd name="connsiteX6306" fmla="*/ 3353165 w 5740887"/>
              <a:gd name="connsiteY6306" fmla="*/ 3362767 h 4314911"/>
              <a:gd name="connsiteX6307" fmla="*/ 3342972 w 5740887"/>
              <a:gd name="connsiteY6307" fmla="*/ 3361990 h 4314911"/>
              <a:gd name="connsiteX6308" fmla="*/ 3332803 w 5740887"/>
              <a:gd name="connsiteY6308" fmla="*/ 3361216 h 4314911"/>
              <a:gd name="connsiteX6309" fmla="*/ 3343974 w 5740887"/>
              <a:gd name="connsiteY6309" fmla="*/ 3361857 h 4314911"/>
              <a:gd name="connsiteX6310" fmla="*/ 3431669 w 5740887"/>
              <a:gd name="connsiteY6310" fmla="*/ 3355790 h 4314911"/>
              <a:gd name="connsiteX6311" fmla="*/ 3609266 w 5740887"/>
              <a:gd name="connsiteY6311" fmla="*/ 3304359 h 4314911"/>
              <a:gd name="connsiteX6312" fmla="*/ 3787000 w 5740887"/>
              <a:gd name="connsiteY6312" fmla="*/ 3146617 h 4314911"/>
              <a:gd name="connsiteX6313" fmla="*/ 3799411 w 5740887"/>
              <a:gd name="connsiteY6313" fmla="*/ 3129934 h 4314911"/>
              <a:gd name="connsiteX6314" fmla="*/ 3851389 w 5740887"/>
              <a:gd name="connsiteY6314" fmla="*/ 3067282 h 4314911"/>
              <a:gd name="connsiteX6315" fmla="*/ 3807277 w 5740887"/>
              <a:gd name="connsiteY6315" fmla="*/ 3141089 h 4314911"/>
              <a:gd name="connsiteX6316" fmla="*/ 3805760 w 5740887"/>
              <a:gd name="connsiteY6316" fmla="*/ 3143572 h 4314911"/>
              <a:gd name="connsiteX6317" fmla="*/ 3622371 w 5740887"/>
              <a:gd name="connsiteY6317" fmla="*/ 3315102 h 4314911"/>
              <a:gd name="connsiteX6318" fmla="*/ 3509334 w 5740887"/>
              <a:gd name="connsiteY6318" fmla="*/ 3353319 h 4314911"/>
              <a:gd name="connsiteX6319" fmla="*/ 3465864 w 5740887"/>
              <a:gd name="connsiteY6319" fmla="*/ 3362660 h 4314911"/>
              <a:gd name="connsiteX6320" fmla="*/ 3442426 w 5740887"/>
              <a:gd name="connsiteY6320" fmla="*/ 3366314 h 4314911"/>
              <a:gd name="connsiteX6321" fmla="*/ 3362299 w 5740887"/>
              <a:gd name="connsiteY6321" fmla="*/ 3371108 h 4314911"/>
              <a:gd name="connsiteX6322" fmla="*/ 3362297 w 5740887"/>
              <a:gd name="connsiteY6322" fmla="*/ 3371108 h 4314911"/>
              <a:gd name="connsiteX6323" fmla="*/ 3330625 w 5740887"/>
              <a:gd name="connsiteY6323" fmla="*/ 3368166 h 4314911"/>
              <a:gd name="connsiteX6324" fmla="*/ 3357485 w 5740887"/>
              <a:gd name="connsiteY6324" fmla="*/ 3370137 h 4314911"/>
              <a:gd name="connsiteX6325" fmla="*/ 3433321 w 5740887"/>
              <a:gd name="connsiteY6325" fmla="*/ 3365725 h 4314911"/>
              <a:gd name="connsiteX6326" fmla="*/ 3616848 w 5740887"/>
              <a:gd name="connsiteY6326" fmla="*/ 3312777 h 4314911"/>
              <a:gd name="connsiteX6327" fmla="*/ 3798994 w 5740887"/>
              <a:gd name="connsiteY6327" fmla="*/ 3147313 h 4314911"/>
              <a:gd name="connsiteX6328" fmla="*/ 3806164 w 5740887"/>
              <a:gd name="connsiteY6328" fmla="*/ 3136971 h 4314911"/>
              <a:gd name="connsiteX6329" fmla="*/ 559190 w 5740887"/>
              <a:gd name="connsiteY6329" fmla="*/ 3065101 h 4314911"/>
              <a:gd name="connsiteX6330" fmla="*/ 594211 w 5740887"/>
              <a:gd name="connsiteY6330" fmla="*/ 3087222 h 4314911"/>
              <a:gd name="connsiteX6331" fmla="*/ 596556 w 5740887"/>
              <a:gd name="connsiteY6331" fmla="*/ 3090758 h 4314911"/>
              <a:gd name="connsiteX6332" fmla="*/ 598698 w 5740887"/>
              <a:gd name="connsiteY6332" fmla="*/ 3093018 h 4314911"/>
              <a:gd name="connsiteX6333" fmla="*/ 603107 w 5740887"/>
              <a:gd name="connsiteY6333" fmla="*/ 3104287 h 4314911"/>
              <a:gd name="connsiteX6334" fmla="*/ 600881 w 5740887"/>
              <a:gd name="connsiteY6334" fmla="*/ 3102240 h 4314911"/>
              <a:gd name="connsiteX6335" fmla="*/ 589415 w 5740887"/>
              <a:gd name="connsiteY6335" fmla="*/ 3094363 h 4314911"/>
              <a:gd name="connsiteX6336" fmla="*/ 584387 w 5740887"/>
              <a:gd name="connsiteY6336" fmla="*/ 3090088 h 4314911"/>
              <a:gd name="connsiteX6337" fmla="*/ 576751 w 5740887"/>
              <a:gd name="connsiteY6337" fmla="*/ 3085664 h 4314911"/>
              <a:gd name="connsiteX6338" fmla="*/ 563025 w 5740887"/>
              <a:gd name="connsiteY6338" fmla="*/ 3076234 h 4314911"/>
              <a:gd name="connsiteX6339" fmla="*/ 305316 w 5740887"/>
              <a:gd name="connsiteY6339" fmla="*/ 3064594 h 4314911"/>
              <a:gd name="connsiteX6340" fmla="*/ 309388 w 5740887"/>
              <a:gd name="connsiteY6340" fmla="*/ 3084303 h 4314911"/>
              <a:gd name="connsiteX6341" fmla="*/ 328679 w 5740887"/>
              <a:gd name="connsiteY6341" fmla="*/ 3137150 h 4314911"/>
              <a:gd name="connsiteX6342" fmla="*/ 336042 w 5740887"/>
              <a:gd name="connsiteY6342" fmla="*/ 3154676 h 4314911"/>
              <a:gd name="connsiteX6343" fmla="*/ 336657 w 5740887"/>
              <a:gd name="connsiteY6343" fmla="*/ 3170213 h 4314911"/>
              <a:gd name="connsiteX6344" fmla="*/ 339191 w 5740887"/>
              <a:gd name="connsiteY6344" fmla="*/ 3196712 h 4314911"/>
              <a:gd name="connsiteX6345" fmla="*/ 331228 w 5740887"/>
              <a:gd name="connsiteY6345" fmla="*/ 3172492 h 4314911"/>
              <a:gd name="connsiteX6346" fmla="*/ 315989 w 5740887"/>
              <a:gd name="connsiteY6346" fmla="*/ 3126142 h 4314911"/>
              <a:gd name="connsiteX6347" fmla="*/ 313109 w 5740887"/>
              <a:gd name="connsiteY6347" fmla="*/ 3117382 h 4314911"/>
              <a:gd name="connsiteX6348" fmla="*/ 305356 w 5740887"/>
              <a:gd name="connsiteY6348" fmla="*/ 3080081 h 4314911"/>
              <a:gd name="connsiteX6349" fmla="*/ 346233 w 5740887"/>
              <a:gd name="connsiteY6349" fmla="*/ 3064549 h 4314911"/>
              <a:gd name="connsiteX6350" fmla="*/ 351721 w 5740887"/>
              <a:gd name="connsiteY6350" fmla="*/ 3071874 h 4314911"/>
              <a:gd name="connsiteX6351" fmla="*/ 370184 w 5740887"/>
              <a:gd name="connsiteY6351" fmla="*/ 3096016 h 4314911"/>
              <a:gd name="connsiteX6352" fmla="*/ 370370 w 5740887"/>
              <a:gd name="connsiteY6352" fmla="*/ 3098976 h 4314911"/>
              <a:gd name="connsiteX6353" fmla="*/ 372450 w 5740887"/>
              <a:gd name="connsiteY6353" fmla="*/ 3117307 h 4314911"/>
              <a:gd name="connsiteX6354" fmla="*/ 372981 w 5740887"/>
              <a:gd name="connsiteY6354" fmla="*/ 3121985 h 4314911"/>
              <a:gd name="connsiteX6355" fmla="*/ 360684 w 5740887"/>
              <a:gd name="connsiteY6355" fmla="*/ 3099723 h 4314911"/>
              <a:gd name="connsiteX6356" fmla="*/ 353080 w 5740887"/>
              <a:gd name="connsiteY6356" fmla="*/ 3086864 h 4314911"/>
              <a:gd name="connsiteX6357" fmla="*/ 351671 w 5740887"/>
              <a:gd name="connsiteY6357" fmla="*/ 3082807 h 4314911"/>
              <a:gd name="connsiteX6358" fmla="*/ 347952 w 5740887"/>
              <a:gd name="connsiteY6358" fmla="*/ 3072095 h 4314911"/>
              <a:gd name="connsiteX6359" fmla="*/ 292566 w 5740887"/>
              <a:gd name="connsiteY6359" fmla="*/ 3063462 h 4314911"/>
              <a:gd name="connsiteX6360" fmla="*/ 296003 w 5740887"/>
              <a:gd name="connsiteY6360" fmla="*/ 3080081 h 4314911"/>
              <a:gd name="connsiteX6361" fmla="*/ 295895 w 5740887"/>
              <a:gd name="connsiteY6361" fmla="*/ 3123781 h 4314911"/>
              <a:gd name="connsiteX6362" fmla="*/ 289506 w 5740887"/>
              <a:gd name="connsiteY6362" fmla="*/ 3079638 h 4314911"/>
              <a:gd name="connsiteX6363" fmla="*/ 289505 w 5740887"/>
              <a:gd name="connsiteY6363" fmla="*/ 3079629 h 4314911"/>
              <a:gd name="connsiteX6364" fmla="*/ 521907 w 5740887"/>
              <a:gd name="connsiteY6364" fmla="*/ 3062602 h 4314911"/>
              <a:gd name="connsiteX6365" fmla="*/ 528966 w 5740887"/>
              <a:gd name="connsiteY6365" fmla="*/ 3065488 h 4314911"/>
              <a:gd name="connsiteX6366" fmla="*/ 539040 w 5740887"/>
              <a:gd name="connsiteY6366" fmla="*/ 3070557 h 4314911"/>
              <a:gd name="connsiteX6367" fmla="*/ 558268 w 5740887"/>
              <a:gd name="connsiteY6367" fmla="*/ 3083563 h 4314911"/>
              <a:gd name="connsiteX6368" fmla="*/ 559692 w 5740887"/>
              <a:gd name="connsiteY6368" fmla="*/ 3088026 h 4314911"/>
              <a:gd name="connsiteX6369" fmla="*/ 564282 w 5740887"/>
              <a:gd name="connsiteY6369" fmla="*/ 3102408 h 4314911"/>
              <a:gd name="connsiteX6370" fmla="*/ 558362 w 5740887"/>
              <a:gd name="connsiteY6370" fmla="*/ 3097035 h 4314911"/>
              <a:gd name="connsiteX6371" fmla="*/ 544783 w 5740887"/>
              <a:gd name="connsiteY6371" fmla="*/ 3088474 h 4314911"/>
              <a:gd name="connsiteX6372" fmla="*/ 534700 w 5740887"/>
              <a:gd name="connsiteY6372" fmla="*/ 3080313 h 4314911"/>
              <a:gd name="connsiteX6373" fmla="*/ 525669 w 5740887"/>
              <a:gd name="connsiteY6373" fmla="*/ 3075040 h 4314911"/>
              <a:gd name="connsiteX6374" fmla="*/ 3869958 w 5740887"/>
              <a:gd name="connsiteY6374" fmla="*/ 3062388 h 4314911"/>
              <a:gd name="connsiteX6375" fmla="*/ 3869540 w 5740887"/>
              <a:gd name="connsiteY6375" fmla="*/ 3064140 h 4314911"/>
              <a:gd name="connsiteX6376" fmla="*/ 3830157 w 5740887"/>
              <a:gd name="connsiteY6376" fmla="*/ 3144131 h 4314911"/>
              <a:gd name="connsiteX6377" fmla="*/ 3793749 w 5740887"/>
              <a:gd name="connsiteY6377" fmla="*/ 3201876 h 4314911"/>
              <a:gd name="connsiteX6378" fmla="*/ 3749113 w 5740887"/>
              <a:gd name="connsiteY6378" fmla="*/ 3252970 h 4314911"/>
              <a:gd name="connsiteX6379" fmla="*/ 3697116 w 5740887"/>
              <a:gd name="connsiteY6379" fmla="*/ 3296564 h 4314911"/>
              <a:gd name="connsiteX6380" fmla="*/ 3638642 w 5740887"/>
              <a:gd name="connsiteY6380" fmla="*/ 3331784 h 4314911"/>
              <a:gd name="connsiteX6381" fmla="*/ 3437052 w 5740887"/>
              <a:gd name="connsiteY6381" fmla="*/ 3386940 h 4314911"/>
              <a:gd name="connsiteX6382" fmla="*/ 3380888 w 5740887"/>
              <a:gd name="connsiteY6382" fmla="*/ 3387348 h 4314911"/>
              <a:gd name="connsiteX6383" fmla="*/ 3435664 w 5740887"/>
              <a:gd name="connsiteY6383" fmla="*/ 3384748 h 4314911"/>
              <a:gd name="connsiteX6384" fmla="*/ 3633254 w 5740887"/>
              <a:gd name="connsiteY6384" fmla="*/ 3330282 h 4314911"/>
              <a:gd name="connsiteX6385" fmla="*/ 3783101 w 5740887"/>
              <a:gd name="connsiteY6385" fmla="*/ 3207503 h 4314911"/>
              <a:gd name="connsiteX6386" fmla="*/ 3783104 w 5740887"/>
              <a:gd name="connsiteY6386" fmla="*/ 3207498 h 4314911"/>
              <a:gd name="connsiteX6387" fmla="*/ 3783112 w 5740887"/>
              <a:gd name="connsiteY6387" fmla="*/ 3207489 h 4314911"/>
              <a:gd name="connsiteX6388" fmla="*/ 3823960 w 5740887"/>
              <a:gd name="connsiteY6388" fmla="*/ 3147845 h 4314911"/>
              <a:gd name="connsiteX6389" fmla="*/ 3885992 w 5740887"/>
              <a:gd name="connsiteY6389" fmla="*/ 3062365 h 4314911"/>
              <a:gd name="connsiteX6390" fmla="*/ 3885531 w 5740887"/>
              <a:gd name="connsiteY6390" fmla="*/ 3066014 h 4314911"/>
              <a:gd name="connsiteX6391" fmla="*/ 3885523 w 5740887"/>
              <a:gd name="connsiteY6391" fmla="*/ 3066052 h 4314911"/>
              <a:gd name="connsiteX6392" fmla="*/ 3854291 w 5740887"/>
              <a:gd name="connsiteY6392" fmla="*/ 3145508 h 4314911"/>
              <a:gd name="connsiteX6393" fmla="*/ 3817823 w 5740887"/>
              <a:gd name="connsiteY6393" fmla="*/ 3208686 h 4314911"/>
              <a:gd name="connsiteX6394" fmla="*/ 3771541 w 5740887"/>
              <a:gd name="connsiteY6394" fmla="*/ 3264413 h 4314911"/>
              <a:gd name="connsiteX6395" fmla="*/ 3653948 w 5740887"/>
              <a:gd name="connsiteY6395" fmla="*/ 3349021 h 4314911"/>
              <a:gd name="connsiteX6396" fmla="*/ 3439672 w 5740887"/>
              <a:gd name="connsiteY6396" fmla="*/ 3406107 h 4314911"/>
              <a:gd name="connsiteX6397" fmla="*/ 3401240 w 5740887"/>
              <a:gd name="connsiteY6397" fmla="*/ 3405060 h 4314911"/>
              <a:gd name="connsiteX6398" fmla="*/ 3438563 w 5740887"/>
              <a:gd name="connsiteY6398" fmla="*/ 3402935 h 4314911"/>
              <a:gd name="connsiteX6399" fmla="*/ 3546650 w 5740887"/>
              <a:gd name="connsiteY6399" fmla="*/ 3384538 h 4314911"/>
              <a:gd name="connsiteX6400" fmla="*/ 3546654 w 5740887"/>
              <a:gd name="connsiteY6400" fmla="*/ 3384537 h 4314911"/>
              <a:gd name="connsiteX6401" fmla="*/ 3546657 w 5740887"/>
              <a:gd name="connsiteY6401" fmla="*/ 3384536 h 4314911"/>
              <a:gd name="connsiteX6402" fmla="*/ 3649397 w 5740887"/>
              <a:gd name="connsiteY6402" fmla="*/ 3346263 h 4314911"/>
              <a:gd name="connsiteX6403" fmla="*/ 3848917 w 5740887"/>
              <a:gd name="connsiteY6403" fmla="*/ 3147431 h 4314911"/>
              <a:gd name="connsiteX6404" fmla="*/ 257781 w 5740887"/>
              <a:gd name="connsiteY6404" fmla="*/ 3062011 h 4314911"/>
              <a:gd name="connsiteX6405" fmla="*/ 257750 w 5740887"/>
              <a:gd name="connsiteY6405" fmla="*/ 3063011 h 4314911"/>
              <a:gd name="connsiteX6406" fmla="*/ 257455 w 5740887"/>
              <a:gd name="connsiteY6406" fmla="*/ 3063712 h 4314911"/>
              <a:gd name="connsiteX6407" fmla="*/ 257314 w 5740887"/>
              <a:gd name="connsiteY6407" fmla="*/ 3062973 h 4314911"/>
              <a:gd name="connsiteX6408" fmla="*/ 485227 w 5740887"/>
              <a:gd name="connsiteY6408" fmla="*/ 3060931 h 4314911"/>
              <a:gd name="connsiteX6409" fmla="*/ 510602 w 5740887"/>
              <a:gd name="connsiteY6409" fmla="*/ 3075540 h 4314911"/>
              <a:gd name="connsiteX6410" fmla="*/ 518669 w 5740887"/>
              <a:gd name="connsiteY6410" fmla="*/ 3090125 h 4314911"/>
              <a:gd name="connsiteX6411" fmla="*/ 523703 w 5740887"/>
              <a:gd name="connsiteY6411" fmla="*/ 3097137 h 4314911"/>
              <a:gd name="connsiteX6412" fmla="*/ 524052 w 5740887"/>
              <a:gd name="connsiteY6412" fmla="*/ 3098562 h 4314911"/>
              <a:gd name="connsiteX6413" fmla="*/ 488053 w 5740887"/>
              <a:gd name="connsiteY6413" fmla="*/ 3074273 h 4314911"/>
              <a:gd name="connsiteX6414" fmla="*/ 3863155 w 5740887"/>
              <a:gd name="connsiteY6414" fmla="*/ 3060194 h 4314911"/>
              <a:gd name="connsiteX6415" fmla="*/ 3862868 w 5740887"/>
              <a:gd name="connsiteY6415" fmla="*/ 3061180 h 4314911"/>
              <a:gd name="connsiteX6416" fmla="*/ 3862743 w 5740887"/>
              <a:gd name="connsiteY6416" fmla="*/ 3061412 h 4314911"/>
              <a:gd name="connsiteX6417" fmla="*/ 398751 w 5740887"/>
              <a:gd name="connsiteY6417" fmla="*/ 3059757 h 4314911"/>
              <a:gd name="connsiteX6418" fmla="*/ 400098 w 5740887"/>
              <a:gd name="connsiteY6418" fmla="*/ 3060564 h 4314911"/>
              <a:gd name="connsiteX6419" fmla="*/ 404153 w 5740887"/>
              <a:gd name="connsiteY6419" fmla="*/ 3063429 h 4314911"/>
              <a:gd name="connsiteX6420" fmla="*/ 404493 w 5740887"/>
              <a:gd name="connsiteY6420" fmla="*/ 3066341 h 4314911"/>
              <a:gd name="connsiteX6421" fmla="*/ 405364 w 5740887"/>
              <a:gd name="connsiteY6421" fmla="*/ 3073785 h 4314911"/>
              <a:gd name="connsiteX6422" fmla="*/ 403480 w 5740887"/>
              <a:gd name="connsiteY6422" fmla="*/ 3072255 h 4314911"/>
              <a:gd name="connsiteX6423" fmla="*/ 402241 w 5740887"/>
              <a:gd name="connsiteY6423" fmla="*/ 3071037 h 4314911"/>
              <a:gd name="connsiteX6424" fmla="*/ 376373 w 5740887"/>
              <a:gd name="connsiteY6424" fmla="*/ 3059491 h 4314911"/>
              <a:gd name="connsiteX6425" fmla="*/ 390428 w 5740887"/>
              <a:gd name="connsiteY6425" fmla="*/ 3070889 h 4314911"/>
              <a:gd name="connsiteX6426" fmla="*/ 398037 w 5740887"/>
              <a:gd name="connsiteY6426" fmla="*/ 3091487 h 4314911"/>
              <a:gd name="connsiteX6427" fmla="*/ 376978 w 5740887"/>
              <a:gd name="connsiteY6427" fmla="*/ 3069211 h 4314911"/>
              <a:gd name="connsiteX6428" fmla="*/ 448835 w 5740887"/>
              <a:gd name="connsiteY6428" fmla="*/ 3059210 h 4314911"/>
              <a:gd name="connsiteX6429" fmla="*/ 457613 w 5740887"/>
              <a:gd name="connsiteY6429" fmla="*/ 3063038 h 4314911"/>
              <a:gd name="connsiteX6430" fmla="*/ 480753 w 5740887"/>
              <a:gd name="connsiteY6430" fmla="*/ 3079360 h 4314911"/>
              <a:gd name="connsiteX6431" fmla="*/ 481515 w 5740887"/>
              <a:gd name="connsiteY6431" fmla="*/ 3082954 h 4314911"/>
              <a:gd name="connsiteX6432" fmla="*/ 483784 w 5740887"/>
              <a:gd name="connsiteY6432" fmla="*/ 3093655 h 4314911"/>
              <a:gd name="connsiteX6433" fmla="*/ 459829 w 5740887"/>
              <a:gd name="connsiteY6433" fmla="*/ 3074460 h 4314911"/>
              <a:gd name="connsiteX6434" fmla="*/ 455475 w 5740887"/>
              <a:gd name="connsiteY6434" fmla="*/ 3071951 h 4314911"/>
              <a:gd name="connsiteX6435" fmla="*/ 449896 w 5740887"/>
              <a:gd name="connsiteY6435" fmla="*/ 3062356 h 4314911"/>
              <a:gd name="connsiteX6436" fmla="*/ 511045 w 5740887"/>
              <a:gd name="connsiteY6436" fmla="*/ 3058160 h 4314911"/>
              <a:gd name="connsiteX6437" fmla="*/ 513501 w 5740887"/>
              <a:gd name="connsiteY6437" fmla="*/ 3059164 h 4314911"/>
              <a:gd name="connsiteX6438" fmla="*/ 515509 w 5740887"/>
              <a:gd name="connsiteY6438" fmla="*/ 3066305 h 4314911"/>
              <a:gd name="connsiteX6439" fmla="*/ 4017123 w 5740887"/>
              <a:gd name="connsiteY6439" fmla="*/ 3057553 h 4314911"/>
              <a:gd name="connsiteX6440" fmla="*/ 4015948 w 5740887"/>
              <a:gd name="connsiteY6440" fmla="*/ 3069592 h 4314911"/>
              <a:gd name="connsiteX6441" fmla="*/ 4015155 w 5740887"/>
              <a:gd name="connsiteY6441" fmla="*/ 3077713 h 4314911"/>
              <a:gd name="connsiteX6442" fmla="*/ 3985979 w 5740887"/>
              <a:gd name="connsiteY6442" fmla="*/ 3140804 h 4314911"/>
              <a:gd name="connsiteX6443" fmla="*/ 4003613 w 5740887"/>
              <a:gd name="connsiteY6443" fmla="*/ 3076600 h 4314911"/>
              <a:gd name="connsiteX6444" fmla="*/ 4015763 w 5740887"/>
              <a:gd name="connsiteY6444" fmla="*/ 3059468 h 4314911"/>
              <a:gd name="connsiteX6445" fmla="*/ 3879710 w 5740887"/>
              <a:gd name="connsiteY6445" fmla="*/ 3057392 h 4314911"/>
              <a:gd name="connsiteX6446" fmla="*/ 3878745 w 5740887"/>
              <a:gd name="connsiteY6446" fmla="*/ 3062926 h 4314911"/>
              <a:gd name="connsiteX6447" fmla="*/ 3842429 w 5740887"/>
              <a:gd name="connsiteY6447" fmla="*/ 3144952 h 4314911"/>
              <a:gd name="connsiteX6448" fmla="*/ 3646357 w 5740887"/>
              <a:gd name="connsiteY6448" fmla="*/ 3340611 h 4314911"/>
              <a:gd name="connsiteX6449" fmla="*/ 3544874 w 5740887"/>
              <a:gd name="connsiteY6449" fmla="*/ 3378304 h 4314911"/>
              <a:gd name="connsiteX6450" fmla="*/ 3438156 w 5740887"/>
              <a:gd name="connsiteY6450" fmla="*/ 3396454 h 4314911"/>
              <a:gd name="connsiteX6451" fmla="*/ 3393018 w 5740887"/>
              <a:gd name="connsiteY6451" fmla="*/ 3396093 h 4314911"/>
              <a:gd name="connsiteX6452" fmla="*/ 3437320 w 5740887"/>
              <a:gd name="connsiteY6452" fmla="*/ 3394394 h 4314911"/>
              <a:gd name="connsiteX6453" fmla="*/ 3641530 w 5740887"/>
              <a:gd name="connsiteY6453" fmla="*/ 3339240 h 4314911"/>
              <a:gd name="connsiteX6454" fmla="*/ 3754042 w 5740887"/>
              <a:gd name="connsiteY6454" fmla="*/ 3259277 h 4314911"/>
              <a:gd name="connsiteX6455" fmla="*/ 3765305 w 5740887"/>
              <a:gd name="connsiteY6455" fmla="*/ 3246423 h 4314911"/>
              <a:gd name="connsiteX6456" fmla="*/ 3799537 w 5740887"/>
              <a:gd name="connsiteY6456" fmla="*/ 3207359 h 4314911"/>
              <a:gd name="connsiteX6457" fmla="*/ 3836644 w 5740887"/>
              <a:gd name="connsiteY6457" fmla="*/ 3148673 h 4314911"/>
              <a:gd name="connsiteX6458" fmla="*/ 3877356 w 5740887"/>
              <a:gd name="connsiteY6458" fmla="*/ 3064890 h 4314911"/>
              <a:gd name="connsiteX6459" fmla="*/ 1085001 w 5740887"/>
              <a:gd name="connsiteY6459" fmla="*/ 3055307 h 4314911"/>
              <a:gd name="connsiteX6460" fmla="*/ 1094243 w 5740887"/>
              <a:gd name="connsiteY6460" fmla="*/ 3061617 h 4314911"/>
              <a:gd name="connsiteX6461" fmla="*/ 1096023 w 5740887"/>
              <a:gd name="connsiteY6461" fmla="*/ 3067315 h 4314911"/>
              <a:gd name="connsiteX6462" fmla="*/ 1093107 w 5740887"/>
              <a:gd name="connsiteY6462" fmla="*/ 3064137 h 4314911"/>
              <a:gd name="connsiteX6463" fmla="*/ 895823 w 5740887"/>
              <a:gd name="connsiteY6463" fmla="*/ 3054458 h 4314911"/>
              <a:gd name="connsiteX6464" fmla="*/ 924479 w 5740887"/>
              <a:gd name="connsiteY6464" fmla="*/ 3097985 h 4314911"/>
              <a:gd name="connsiteX6465" fmla="*/ 899822 w 5740887"/>
              <a:gd name="connsiteY6465" fmla="*/ 3095521 h 4314911"/>
              <a:gd name="connsiteX6466" fmla="*/ 896188 w 5740887"/>
              <a:gd name="connsiteY6466" fmla="*/ 3095158 h 4314911"/>
              <a:gd name="connsiteX6467" fmla="*/ 893961 w 5740887"/>
              <a:gd name="connsiteY6467" fmla="*/ 3092279 h 4314911"/>
              <a:gd name="connsiteX6468" fmla="*/ 895749 w 5740887"/>
              <a:gd name="connsiteY6468" fmla="*/ 3088469 h 4314911"/>
              <a:gd name="connsiteX6469" fmla="*/ 895749 w 5740887"/>
              <a:gd name="connsiteY6469" fmla="*/ 3088406 h 4314911"/>
              <a:gd name="connsiteX6470" fmla="*/ 895781 w 5740887"/>
              <a:gd name="connsiteY6470" fmla="*/ 3073836 h 4314911"/>
              <a:gd name="connsiteX6471" fmla="*/ 412344 w 5740887"/>
              <a:gd name="connsiteY6471" fmla="*/ 3054375 h 4314911"/>
              <a:gd name="connsiteX6472" fmla="*/ 442004 w 5740887"/>
              <a:gd name="connsiteY6472" fmla="*/ 3071550 h 4314911"/>
              <a:gd name="connsiteX6473" fmla="*/ 444196 w 5740887"/>
              <a:gd name="connsiteY6473" fmla="*/ 3084355 h 4314911"/>
              <a:gd name="connsiteX6474" fmla="*/ 441744 w 5740887"/>
              <a:gd name="connsiteY6474" fmla="*/ 3082521 h 4314911"/>
              <a:gd name="connsiteX6475" fmla="*/ 437715 w 5740887"/>
              <a:gd name="connsiteY6475" fmla="*/ 3078776 h 4314911"/>
              <a:gd name="connsiteX6476" fmla="*/ 413108 w 5740887"/>
              <a:gd name="connsiteY6476" fmla="*/ 3060937 h 4314911"/>
              <a:gd name="connsiteX6477" fmla="*/ 851346 w 5740887"/>
              <a:gd name="connsiteY6477" fmla="*/ 3048875 h 4314911"/>
              <a:gd name="connsiteX6478" fmla="*/ 884020 w 5740887"/>
              <a:gd name="connsiteY6478" fmla="*/ 3091212 h 4314911"/>
              <a:gd name="connsiteX6479" fmla="*/ 883949 w 5740887"/>
              <a:gd name="connsiteY6479" fmla="*/ 3092435 h 4314911"/>
              <a:gd name="connsiteX6480" fmla="*/ 845292 w 5740887"/>
              <a:gd name="connsiteY6480" fmla="*/ 3081549 h 4314911"/>
              <a:gd name="connsiteX6481" fmla="*/ 842971 w 5740887"/>
              <a:gd name="connsiteY6481" fmla="*/ 3080508 h 4314911"/>
              <a:gd name="connsiteX6482" fmla="*/ 836323 w 5740887"/>
              <a:gd name="connsiteY6482" fmla="*/ 3071027 h 4314911"/>
              <a:gd name="connsiteX6483" fmla="*/ 553087 w 5740887"/>
              <a:gd name="connsiteY6483" fmla="*/ 3047384 h 4314911"/>
              <a:gd name="connsiteX6484" fmla="*/ 564074 w 5740887"/>
              <a:gd name="connsiteY6484" fmla="*/ 3051479 h 4314911"/>
              <a:gd name="connsiteX6485" fmla="*/ 573726 w 5740887"/>
              <a:gd name="connsiteY6485" fmla="*/ 3056327 h 4314911"/>
              <a:gd name="connsiteX6486" fmla="*/ 582875 w 5740887"/>
              <a:gd name="connsiteY6486" fmla="*/ 3070125 h 4314911"/>
              <a:gd name="connsiteX6487" fmla="*/ 557671 w 5740887"/>
              <a:gd name="connsiteY6487" fmla="*/ 3055856 h 4314911"/>
              <a:gd name="connsiteX6488" fmla="*/ 556129 w 5740887"/>
              <a:gd name="connsiteY6488" fmla="*/ 3055202 h 4314911"/>
              <a:gd name="connsiteX6489" fmla="*/ 555721 w 5740887"/>
              <a:gd name="connsiteY6489" fmla="*/ 3055030 h 4314911"/>
              <a:gd name="connsiteX6490" fmla="*/ 517013 w 5740887"/>
              <a:gd name="connsiteY6490" fmla="*/ 3046424 h 4314911"/>
              <a:gd name="connsiteX6491" fmla="*/ 551016 w 5740887"/>
              <a:gd name="connsiteY6491" fmla="*/ 3060838 h 4314911"/>
              <a:gd name="connsiteX6492" fmla="*/ 553143 w 5740887"/>
              <a:gd name="connsiteY6492" fmla="*/ 3067502 h 4314911"/>
              <a:gd name="connsiteX6493" fmla="*/ 554283 w 5740887"/>
              <a:gd name="connsiteY6493" fmla="*/ 3071074 h 4314911"/>
              <a:gd name="connsiteX6494" fmla="*/ 519672 w 5740887"/>
              <a:gd name="connsiteY6494" fmla="*/ 3052592 h 4314911"/>
              <a:gd name="connsiteX6495" fmla="*/ 519672 w 5740887"/>
              <a:gd name="connsiteY6495" fmla="*/ 3052592 h 4314911"/>
              <a:gd name="connsiteX6496" fmla="*/ 518779 w 5740887"/>
              <a:gd name="connsiteY6496" fmla="*/ 3052263 h 4314911"/>
              <a:gd name="connsiteX6497" fmla="*/ 482137 w 5740887"/>
              <a:gd name="connsiteY6497" fmla="*/ 3046340 h 4314911"/>
              <a:gd name="connsiteX6498" fmla="*/ 498050 w 5740887"/>
              <a:gd name="connsiteY6498" fmla="*/ 3052847 h 4314911"/>
              <a:gd name="connsiteX6499" fmla="*/ 503007 w 5740887"/>
              <a:gd name="connsiteY6499" fmla="*/ 3061809 h 4314911"/>
              <a:gd name="connsiteX6500" fmla="*/ 495986 w 5740887"/>
              <a:gd name="connsiteY6500" fmla="*/ 3057710 h 4314911"/>
              <a:gd name="connsiteX6501" fmla="*/ 492849 w 5740887"/>
              <a:gd name="connsiteY6501" fmla="*/ 3056412 h 4314911"/>
              <a:gd name="connsiteX6502" fmla="*/ 483447 w 5740887"/>
              <a:gd name="connsiteY6502" fmla="*/ 3052525 h 4314911"/>
              <a:gd name="connsiteX6503" fmla="*/ 375523 w 5740887"/>
              <a:gd name="connsiteY6503" fmla="*/ 3045838 h 4314911"/>
              <a:gd name="connsiteX6504" fmla="*/ 382781 w 5740887"/>
              <a:gd name="connsiteY6504" fmla="*/ 3050187 h 4314911"/>
              <a:gd name="connsiteX6505" fmla="*/ 385509 w 5740887"/>
              <a:gd name="connsiteY6505" fmla="*/ 3057571 h 4314911"/>
              <a:gd name="connsiteX6506" fmla="*/ 375767 w 5740887"/>
              <a:gd name="connsiteY6506" fmla="*/ 3049743 h 4314911"/>
              <a:gd name="connsiteX6507" fmla="*/ 375593 w 5740887"/>
              <a:gd name="connsiteY6507" fmla="*/ 3046951 h 4314911"/>
              <a:gd name="connsiteX6508" fmla="*/ 445759 w 5740887"/>
              <a:gd name="connsiteY6508" fmla="*/ 3045069 h 4314911"/>
              <a:gd name="connsiteX6509" fmla="*/ 471751 w 5740887"/>
              <a:gd name="connsiteY6509" fmla="*/ 3054426 h 4314911"/>
              <a:gd name="connsiteX6510" fmla="*/ 475884 w 5740887"/>
              <a:gd name="connsiteY6510" fmla="*/ 3056395 h 4314911"/>
              <a:gd name="connsiteX6511" fmla="*/ 478276 w 5740887"/>
              <a:gd name="connsiteY6511" fmla="*/ 3067677 h 4314911"/>
              <a:gd name="connsiteX6512" fmla="*/ 466708 w 5740887"/>
              <a:gd name="connsiteY6512" fmla="*/ 3059872 h 4314911"/>
              <a:gd name="connsiteX6513" fmla="*/ 461745 w 5740887"/>
              <a:gd name="connsiteY6513" fmla="*/ 3057679 h 4314911"/>
              <a:gd name="connsiteX6514" fmla="*/ 458839 w 5740887"/>
              <a:gd name="connsiteY6514" fmla="*/ 3055617 h 4314911"/>
              <a:gd name="connsiteX6515" fmla="*/ 446669 w 5740887"/>
              <a:gd name="connsiteY6515" fmla="*/ 3050406 h 4314911"/>
              <a:gd name="connsiteX6516" fmla="*/ 394042 w 5740887"/>
              <a:gd name="connsiteY6516" fmla="*/ 3044537 h 4314911"/>
              <a:gd name="connsiteX6517" fmla="*/ 397880 w 5740887"/>
              <a:gd name="connsiteY6517" fmla="*/ 3046001 h 4314911"/>
              <a:gd name="connsiteX6518" fmla="*/ 402420 w 5740887"/>
              <a:gd name="connsiteY6518" fmla="*/ 3048629 h 4314911"/>
              <a:gd name="connsiteX6519" fmla="*/ 402865 w 5740887"/>
              <a:gd name="connsiteY6519" fmla="*/ 3052429 h 4314911"/>
              <a:gd name="connsiteX6520" fmla="*/ 403054 w 5740887"/>
              <a:gd name="connsiteY6520" fmla="*/ 3054040 h 4314911"/>
              <a:gd name="connsiteX6521" fmla="*/ 395604 w 5740887"/>
              <a:gd name="connsiteY6521" fmla="*/ 3049585 h 4314911"/>
              <a:gd name="connsiteX6522" fmla="*/ 502688 w 5740887"/>
              <a:gd name="connsiteY6522" fmla="*/ 3042911 h 4314911"/>
              <a:gd name="connsiteX6523" fmla="*/ 509344 w 5740887"/>
              <a:gd name="connsiteY6523" fmla="*/ 3044377 h 4314911"/>
              <a:gd name="connsiteX6524" fmla="*/ 510726 w 5740887"/>
              <a:gd name="connsiteY6524" fmla="*/ 3049292 h 4314911"/>
              <a:gd name="connsiteX6525" fmla="*/ 508420 w 5740887"/>
              <a:gd name="connsiteY6525" fmla="*/ 3048441 h 4314911"/>
              <a:gd name="connsiteX6526" fmla="*/ 505034 w 5740887"/>
              <a:gd name="connsiteY6526" fmla="*/ 3047192 h 4314911"/>
              <a:gd name="connsiteX6527" fmla="*/ 503847 w 5740887"/>
              <a:gd name="connsiteY6527" fmla="*/ 3045025 h 4314911"/>
              <a:gd name="connsiteX6528" fmla="*/ 410986 w 5740887"/>
              <a:gd name="connsiteY6528" fmla="*/ 3042701 h 4314911"/>
              <a:gd name="connsiteX6529" fmla="*/ 439172 w 5740887"/>
              <a:gd name="connsiteY6529" fmla="*/ 3054995 h 4314911"/>
              <a:gd name="connsiteX6530" fmla="*/ 440509 w 5740887"/>
              <a:gd name="connsiteY6530" fmla="*/ 3062807 h 4314911"/>
              <a:gd name="connsiteX6531" fmla="*/ 411419 w 5740887"/>
              <a:gd name="connsiteY6531" fmla="*/ 3046427 h 4314911"/>
              <a:gd name="connsiteX6532" fmla="*/ 1061890 w 5740887"/>
              <a:gd name="connsiteY6532" fmla="*/ 3042284 h 4314911"/>
              <a:gd name="connsiteX6533" fmla="*/ 1101531 w 5740887"/>
              <a:gd name="connsiteY6533" fmla="*/ 3085545 h 4314911"/>
              <a:gd name="connsiteX6534" fmla="*/ 1114777 w 5740887"/>
              <a:gd name="connsiteY6534" fmla="*/ 3141381 h 4314911"/>
              <a:gd name="connsiteX6535" fmla="*/ 1107921 w 5740887"/>
              <a:gd name="connsiteY6535" fmla="*/ 3135039 h 4314911"/>
              <a:gd name="connsiteX6536" fmla="*/ 1080492 w 5740887"/>
              <a:gd name="connsiteY6536" fmla="*/ 3116095 h 4314911"/>
              <a:gd name="connsiteX6537" fmla="*/ 1064594 w 5740887"/>
              <a:gd name="connsiteY6537" fmla="*/ 3051669 h 4314911"/>
              <a:gd name="connsiteX6538" fmla="*/ 1063574 w 5740887"/>
              <a:gd name="connsiteY6538" fmla="*/ 3047534 h 4314911"/>
              <a:gd name="connsiteX6539" fmla="*/ 1063009 w 5740887"/>
              <a:gd name="connsiteY6539" fmla="*/ 3045772 h 4314911"/>
              <a:gd name="connsiteX6540" fmla="*/ 341111 w 5740887"/>
              <a:gd name="connsiteY6540" fmla="*/ 3042075 h 4314911"/>
              <a:gd name="connsiteX6541" fmla="*/ 348687 w 5740887"/>
              <a:gd name="connsiteY6541" fmla="*/ 3049815 h 4314911"/>
              <a:gd name="connsiteX6542" fmla="*/ 368517 w 5740887"/>
              <a:gd name="connsiteY6542" fmla="*/ 3069354 h 4314911"/>
              <a:gd name="connsiteX6543" fmla="*/ 369355 w 5740887"/>
              <a:gd name="connsiteY6543" fmla="*/ 3082756 h 4314911"/>
              <a:gd name="connsiteX6544" fmla="*/ 357237 w 5740887"/>
              <a:gd name="connsiteY6544" fmla="*/ 3066907 h 4314911"/>
              <a:gd name="connsiteX6545" fmla="*/ 342381 w 5740887"/>
              <a:gd name="connsiteY6545" fmla="*/ 3047647 h 4314911"/>
              <a:gd name="connsiteX6546" fmla="*/ 341788 w 5740887"/>
              <a:gd name="connsiteY6546" fmla="*/ 3045044 h 4314911"/>
              <a:gd name="connsiteX6547" fmla="*/ 288075 w 5740887"/>
              <a:gd name="connsiteY6547" fmla="*/ 3041747 h 4314911"/>
              <a:gd name="connsiteX6548" fmla="*/ 288484 w 5740887"/>
              <a:gd name="connsiteY6548" fmla="*/ 3043725 h 4314911"/>
              <a:gd name="connsiteX6549" fmla="*/ 284687 w 5740887"/>
              <a:gd name="connsiteY6549" fmla="*/ 3063041 h 4314911"/>
              <a:gd name="connsiteX6550" fmla="*/ 284010 w 5740887"/>
              <a:gd name="connsiteY6550" fmla="*/ 3066488 h 4314911"/>
              <a:gd name="connsiteX6551" fmla="*/ 281729 w 5740887"/>
              <a:gd name="connsiteY6551" fmla="*/ 3078090 h 4314911"/>
              <a:gd name="connsiteX6552" fmla="*/ 281737 w 5740887"/>
              <a:gd name="connsiteY6552" fmla="*/ 3078149 h 4314911"/>
              <a:gd name="connsiteX6553" fmla="*/ 288120 w 5740887"/>
              <a:gd name="connsiteY6553" fmla="*/ 3135119 h 4314911"/>
              <a:gd name="connsiteX6554" fmla="*/ 291765 w 5740887"/>
              <a:gd name="connsiteY6554" fmla="*/ 3150117 h 4314911"/>
              <a:gd name="connsiteX6555" fmla="*/ 292758 w 5740887"/>
              <a:gd name="connsiteY6555" fmla="*/ 3157244 h 4314911"/>
              <a:gd name="connsiteX6556" fmla="*/ 295784 w 5740887"/>
              <a:gd name="connsiteY6556" fmla="*/ 3168978 h 4314911"/>
              <a:gd name="connsiteX6557" fmla="*/ 295777 w 5740887"/>
              <a:gd name="connsiteY6557" fmla="*/ 3171900 h 4314911"/>
              <a:gd name="connsiteX6558" fmla="*/ 300500 w 5740887"/>
              <a:gd name="connsiteY6558" fmla="*/ 3239303 h 4314911"/>
              <a:gd name="connsiteX6559" fmla="*/ 289304 w 5740887"/>
              <a:gd name="connsiteY6559" fmla="*/ 3203551 h 4314911"/>
              <a:gd name="connsiteX6560" fmla="*/ 281407 w 5740887"/>
              <a:gd name="connsiteY6560" fmla="*/ 3158964 h 4314911"/>
              <a:gd name="connsiteX6561" fmla="*/ 278413 w 5740887"/>
              <a:gd name="connsiteY6561" fmla="*/ 3111634 h 4314911"/>
              <a:gd name="connsiteX6562" fmla="*/ 277760 w 5740887"/>
              <a:gd name="connsiteY6562" fmla="*/ 3088837 h 4314911"/>
              <a:gd name="connsiteX6563" fmla="*/ 4006438 w 5740887"/>
              <a:gd name="connsiteY6563" fmla="*/ 3041649 h 4314911"/>
              <a:gd name="connsiteX6564" fmla="*/ 4001252 w 5740887"/>
              <a:gd name="connsiteY6564" fmla="*/ 3067781 h 4314911"/>
              <a:gd name="connsiteX6565" fmla="*/ 3981150 w 5740887"/>
              <a:gd name="connsiteY6565" fmla="*/ 3096001 h 4314911"/>
              <a:gd name="connsiteX6566" fmla="*/ 3981150 w 5740887"/>
              <a:gd name="connsiteY6566" fmla="*/ 3096828 h 4314911"/>
              <a:gd name="connsiteX6567" fmla="*/ 3941302 w 5740887"/>
              <a:gd name="connsiteY6567" fmla="*/ 3182868 h 4314911"/>
              <a:gd name="connsiteX6568" fmla="*/ 3860545 w 5740887"/>
              <a:gd name="connsiteY6568" fmla="*/ 3270652 h 4314911"/>
              <a:gd name="connsiteX6569" fmla="*/ 3937440 w 5740887"/>
              <a:gd name="connsiteY6569" fmla="*/ 3179429 h 4314911"/>
              <a:gd name="connsiteX6570" fmla="*/ 3973427 w 5740887"/>
              <a:gd name="connsiteY6570" fmla="*/ 3071189 h 4314911"/>
              <a:gd name="connsiteX6571" fmla="*/ 3898600 w 5740887"/>
              <a:gd name="connsiteY6571" fmla="*/ 3041499 h 4314911"/>
              <a:gd name="connsiteX6572" fmla="*/ 3898049 w 5740887"/>
              <a:gd name="connsiteY6572" fmla="*/ 3052722 h 4314911"/>
              <a:gd name="connsiteX6573" fmla="*/ 3867662 w 5740887"/>
              <a:gd name="connsiteY6573" fmla="*/ 3145916 h 4314911"/>
              <a:gd name="connsiteX6574" fmla="*/ 3663040 w 5740887"/>
              <a:gd name="connsiteY6574" fmla="*/ 3357571 h 4314911"/>
              <a:gd name="connsiteX6575" fmla="*/ 3555283 w 5740887"/>
              <a:gd name="connsiteY6575" fmla="*/ 3397635 h 4314911"/>
              <a:gd name="connsiteX6576" fmla="*/ 3441740 w 5740887"/>
              <a:gd name="connsiteY6576" fmla="*/ 3415620 h 4314911"/>
              <a:gd name="connsiteX6577" fmla="*/ 3408632 w 5740887"/>
              <a:gd name="connsiteY6577" fmla="*/ 3414368 h 4314911"/>
              <a:gd name="connsiteX6578" fmla="*/ 3440082 w 5740887"/>
              <a:gd name="connsiteY6578" fmla="*/ 3412870 h 4314911"/>
              <a:gd name="connsiteX6579" fmla="*/ 3657528 w 5740887"/>
              <a:gd name="connsiteY6579" fmla="*/ 3355234 h 4314911"/>
              <a:gd name="connsiteX6580" fmla="*/ 3824193 w 5740887"/>
              <a:gd name="connsiteY6580" fmla="*/ 3212607 h 4314911"/>
              <a:gd name="connsiteX6581" fmla="*/ 3824197 w 5740887"/>
              <a:gd name="connsiteY6581" fmla="*/ 3212601 h 4314911"/>
              <a:gd name="connsiteX6582" fmla="*/ 3824197 w 5740887"/>
              <a:gd name="connsiteY6582" fmla="*/ 3212600 h 4314911"/>
              <a:gd name="connsiteX6583" fmla="*/ 3861328 w 5740887"/>
              <a:gd name="connsiteY6583" fmla="*/ 3148398 h 4314911"/>
              <a:gd name="connsiteX6584" fmla="*/ 3893611 w 5740887"/>
              <a:gd name="connsiteY6584" fmla="*/ 3065822 h 4314911"/>
              <a:gd name="connsiteX6585" fmla="*/ 3893831 w 5740887"/>
              <a:gd name="connsiteY6585" fmla="*/ 3064749 h 4314911"/>
              <a:gd name="connsiteX6586" fmla="*/ 3904699 w 5740887"/>
              <a:gd name="connsiteY6586" fmla="*/ 3039551 h 4314911"/>
              <a:gd name="connsiteX6587" fmla="*/ 3904653 w 5740887"/>
              <a:gd name="connsiteY6587" fmla="*/ 3057462 h 4314911"/>
              <a:gd name="connsiteX6588" fmla="*/ 3879108 w 5740887"/>
              <a:gd name="connsiteY6588" fmla="*/ 3146465 h 4314911"/>
              <a:gd name="connsiteX6589" fmla="*/ 3670350 w 5740887"/>
              <a:gd name="connsiteY6589" fmla="*/ 3366118 h 4314911"/>
              <a:gd name="connsiteX6590" fmla="*/ 3442562 w 5740887"/>
              <a:gd name="connsiteY6590" fmla="*/ 3425133 h 4314911"/>
              <a:gd name="connsiteX6591" fmla="*/ 3353162 w 5740887"/>
              <a:gd name="connsiteY6591" fmla="*/ 3420624 h 4314911"/>
              <a:gd name="connsiteX6592" fmla="*/ 3343339 w 5740887"/>
              <a:gd name="connsiteY6592" fmla="*/ 3418287 h 4314911"/>
              <a:gd name="connsiteX6593" fmla="*/ 3415949 w 5740887"/>
              <a:gd name="connsiteY6593" fmla="*/ 3423617 h 4314911"/>
              <a:gd name="connsiteX6594" fmla="*/ 3441458 w 5740887"/>
              <a:gd name="connsiteY6594" fmla="*/ 3423342 h 4314911"/>
              <a:gd name="connsiteX6595" fmla="*/ 3475857 w 5740887"/>
              <a:gd name="connsiteY6595" fmla="*/ 3417918 h 4314911"/>
              <a:gd name="connsiteX6596" fmla="*/ 3556419 w 5740887"/>
              <a:gd name="connsiteY6596" fmla="*/ 3405214 h 4314911"/>
              <a:gd name="connsiteX6597" fmla="*/ 3665530 w 5740887"/>
              <a:gd name="connsiteY6597" fmla="*/ 3364740 h 4314911"/>
              <a:gd name="connsiteX6598" fmla="*/ 3872910 w 5740887"/>
              <a:gd name="connsiteY6598" fmla="*/ 3148396 h 4314911"/>
              <a:gd name="connsiteX6599" fmla="*/ 3904244 w 5740887"/>
              <a:gd name="connsiteY6599" fmla="*/ 3051446 h 4314911"/>
              <a:gd name="connsiteX6600" fmla="*/ 3904396 w 5740887"/>
              <a:gd name="connsiteY6600" fmla="*/ 3047466 h 4314911"/>
              <a:gd name="connsiteX6601" fmla="*/ 140901 w 5740887"/>
              <a:gd name="connsiteY6601" fmla="*/ 3039381 h 4314911"/>
              <a:gd name="connsiteX6602" fmla="*/ 140183 w 5740887"/>
              <a:gd name="connsiteY6602" fmla="*/ 3045125 h 4314911"/>
              <a:gd name="connsiteX6603" fmla="*/ 141661 w 5740887"/>
              <a:gd name="connsiteY6603" fmla="*/ 3119881 h 4314911"/>
              <a:gd name="connsiteX6604" fmla="*/ 142009 w 5740887"/>
              <a:gd name="connsiteY6604" fmla="*/ 3137480 h 4314911"/>
              <a:gd name="connsiteX6605" fmla="*/ 142108 w 5740887"/>
              <a:gd name="connsiteY6605" fmla="*/ 3142463 h 4314911"/>
              <a:gd name="connsiteX6606" fmla="*/ 136241 w 5740887"/>
              <a:gd name="connsiteY6606" fmla="*/ 3187317 h 4314911"/>
              <a:gd name="connsiteX6607" fmla="*/ 136231 w 5740887"/>
              <a:gd name="connsiteY6607" fmla="*/ 3187387 h 4314911"/>
              <a:gd name="connsiteX6608" fmla="*/ 134996 w 5740887"/>
              <a:gd name="connsiteY6608" fmla="*/ 3264239 h 4314911"/>
              <a:gd name="connsiteX6609" fmla="*/ 129993 w 5740887"/>
              <a:gd name="connsiteY6609" fmla="*/ 3286879 h 4314911"/>
              <a:gd name="connsiteX6610" fmla="*/ 118507 w 5740887"/>
              <a:gd name="connsiteY6610" fmla="*/ 3203878 h 4314911"/>
              <a:gd name="connsiteX6611" fmla="*/ 118122 w 5740887"/>
              <a:gd name="connsiteY6611" fmla="*/ 3157936 h 4314911"/>
              <a:gd name="connsiteX6612" fmla="*/ 117907 w 5740887"/>
              <a:gd name="connsiteY6612" fmla="*/ 3132266 h 4314911"/>
              <a:gd name="connsiteX6613" fmla="*/ 118749 w 5740887"/>
              <a:gd name="connsiteY6613" fmla="*/ 3126412 h 4314911"/>
              <a:gd name="connsiteX6614" fmla="*/ 127149 w 5740887"/>
              <a:gd name="connsiteY6614" fmla="*/ 3080130 h 4314911"/>
              <a:gd name="connsiteX6615" fmla="*/ 309016 w 5740887"/>
              <a:gd name="connsiteY6615" fmla="*/ 3039082 h 4314911"/>
              <a:gd name="connsiteX6616" fmla="*/ 315233 w 5740887"/>
              <a:gd name="connsiteY6616" fmla="*/ 3062191 h 4314911"/>
              <a:gd name="connsiteX6617" fmla="*/ 331441 w 5740887"/>
              <a:gd name="connsiteY6617" fmla="*/ 3099058 h 4314911"/>
              <a:gd name="connsiteX6618" fmla="*/ 334045 w 5740887"/>
              <a:gd name="connsiteY6618" fmla="*/ 3104247 h 4314911"/>
              <a:gd name="connsiteX6619" fmla="*/ 334147 w 5740887"/>
              <a:gd name="connsiteY6619" fmla="*/ 3106827 h 4314911"/>
              <a:gd name="connsiteX6620" fmla="*/ 335234 w 5740887"/>
              <a:gd name="connsiteY6620" fmla="*/ 3134285 h 4314911"/>
              <a:gd name="connsiteX6621" fmla="*/ 333090 w 5740887"/>
              <a:gd name="connsiteY6621" fmla="*/ 3128882 h 4314911"/>
              <a:gd name="connsiteX6622" fmla="*/ 320220 w 5740887"/>
              <a:gd name="connsiteY6622" fmla="*/ 3093951 h 4314911"/>
              <a:gd name="connsiteX6623" fmla="*/ 315919 w 5740887"/>
              <a:gd name="connsiteY6623" fmla="*/ 3080858 h 4314911"/>
              <a:gd name="connsiteX6624" fmla="*/ 308182 w 5740887"/>
              <a:gd name="connsiteY6624" fmla="*/ 3045444 h 4314911"/>
              <a:gd name="connsiteX6625" fmla="*/ 308685 w 5740887"/>
              <a:gd name="connsiteY6625" fmla="*/ 3041605 h 4314911"/>
              <a:gd name="connsiteX6626" fmla="*/ 327098 w 5740887"/>
              <a:gd name="connsiteY6626" fmla="*/ 3039010 h 4314911"/>
              <a:gd name="connsiteX6627" fmla="*/ 332174 w 5740887"/>
              <a:gd name="connsiteY6627" fmla="*/ 3045785 h 4314911"/>
              <a:gd name="connsiteX6628" fmla="*/ 332108 w 5740887"/>
              <a:gd name="connsiteY6628" fmla="*/ 3051399 h 4314911"/>
              <a:gd name="connsiteX6629" fmla="*/ 330145 w 5740887"/>
              <a:gd name="connsiteY6629" fmla="*/ 3048081 h 4314911"/>
              <a:gd name="connsiteX6630" fmla="*/ 328557 w 5740887"/>
              <a:gd name="connsiteY6630" fmla="*/ 3045396 h 4314911"/>
              <a:gd name="connsiteX6631" fmla="*/ 328087 w 5740887"/>
              <a:gd name="connsiteY6631" fmla="*/ 3043340 h 4314911"/>
              <a:gd name="connsiteX6632" fmla="*/ 3912207 w 5740887"/>
              <a:gd name="connsiteY6632" fmla="*/ 3038006 h 4314911"/>
              <a:gd name="connsiteX6633" fmla="*/ 3913098 w 5740887"/>
              <a:gd name="connsiteY6633" fmla="*/ 3055976 h 4314911"/>
              <a:gd name="connsiteX6634" fmla="*/ 3891521 w 5740887"/>
              <a:gd name="connsiteY6634" fmla="*/ 3146741 h 4314911"/>
              <a:gd name="connsiteX6635" fmla="*/ 3678487 w 5740887"/>
              <a:gd name="connsiteY6635" fmla="*/ 3374528 h 4314911"/>
              <a:gd name="connsiteX6636" fmla="*/ 3605872 w 5740887"/>
              <a:gd name="connsiteY6636" fmla="*/ 3401428 h 4314911"/>
              <a:gd name="connsiteX6637" fmla="*/ 3563125 w 5740887"/>
              <a:gd name="connsiteY6637" fmla="*/ 3416974 h 4314911"/>
              <a:gd name="connsiteX6638" fmla="*/ 3518083 w 5740887"/>
              <a:gd name="connsiteY6638" fmla="*/ 3423609 h 4314911"/>
              <a:gd name="connsiteX6639" fmla="*/ 3441019 w 5740887"/>
              <a:gd name="connsiteY6639" fmla="*/ 3433162 h 4314911"/>
              <a:gd name="connsiteX6640" fmla="*/ 3421452 w 5740887"/>
              <a:gd name="connsiteY6640" fmla="*/ 3433063 h 4314911"/>
              <a:gd name="connsiteX6641" fmla="*/ 3402904 w 5740887"/>
              <a:gd name="connsiteY6641" fmla="*/ 3431878 h 4314911"/>
              <a:gd name="connsiteX6642" fmla="*/ 3381195 w 5740887"/>
              <a:gd name="connsiteY6642" fmla="*/ 3429970 h 4314911"/>
              <a:gd name="connsiteX6643" fmla="*/ 3374430 w 5740887"/>
              <a:gd name="connsiteY6643" fmla="*/ 3429089 h 4314911"/>
              <a:gd name="connsiteX6644" fmla="*/ 3374170 w 5740887"/>
              <a:gd name="connsiteY6644" fmla="*/ 3429025 h 4314911"/>
              <a:gd name="connsiteX6645" fmla="*/ 3373833 w 5740887"/>
              <a:gd name="connsiteY6645" fmla="*/ 3428941 h 4314911"/>
              <a:gd name="connsiteX6646" fmla="*/ 3422437 w 5740887"/>
              <a:gd name="connsiteY6646" fmla="*/ 3432856 h 4314911"/>
              <a:gd name="connsiteX6647" fmla="*/ 3442844 w 5740887"/>
              <a:gd name="connsiteY6647" fmla="*/ 3432165 h 4314911"/>
              <a:gd name="connsiteX6648" fmla="*/ 3673528 w 5740887"/>
              <a:gd name="connsiteY6648" fmla="*/ 3372461 h 4314911"/>
              <a:gd name="connsiteX6649" fmla="*/ 3886010 w 5740887"/>
              <a:gd name="connsiteY6649" fmla="*/ 3148811 h 4314911"/>
              <a:gd name="connsiteX6650" fmla="*/ 3912304 w 5740887"/>
              <a:gd name="connsiteY6650" fmla="*/ 3056327 h 4314911"/>
              <a:gd name="connsiteX6651" fmla="*/ 3912283 w 5740887"/>
              <a:gd name="connsiteY6651" fmla="*/ 3052319 h 4314911"/>
              <a:gd name="connsiteX6652" fmla="*/ 480041 w 5740887"/>
              <a:gd name="connsiteY6652" fmla="*/ 3037922 h 4314911"/>
              <a:gd name="connsiteX6653" fmla="*/ 491148 w 5740887"/>
              <a:gd name="connsiteY6653" fmla="*/ 3040369 h 4314911"/>
              <a:gd name="connsiteX6654" fmla="*/ 492330 w 5740887"/>
              <a:gd name="connsiteY6654" fmla="*/ 3042505 h 4314911"/>
              <a:gd name="connsiteX6655" fmla="*/ 480055 w 5740887"/>
              <a:gd name="connsiteY6655" fmla="*/ 3037977 h 4314911"/>
              <a:gd name="connsiteX6656" fmla="*/ 281844 w 5740887"/>
              <a:gd name="connsiteY6656" fmla="*/ 3037754 h 4314911"/>
              <a:gd name="connsiteX6657" fmla="*/ 277656 w 5740887"/>
              <a:gd name="connsiteY6657" fmla="*/ 3053947 h 4314911"/>
              <a:gd name="connsiteX6658" fmla="*/ 270859 w 5740887"/>
              <a:gd name="connsiteY6658" fmla="*/ 3080225 h 4314911"/>
              <a:gd name="connsiteX6659" fmla="*/ 270859 w 5740887"/>
              <a:gd name="connsiteY6659" fmla="*/ 3080226 h 4314911"/>
              <a:gd name="connsiteX6660" fmla="*/ 270858 w 5740887"/>
              <a:gd name="connsiteY6660" fmla="*/ 3080229 h 4314911"/>
              <a:gd name="connsiteX6661" fmla="*/ 271967 w 5740887"/>
              <a:gd name="connsiteY6661" fmla="*/ 3139798 h 4314911"/>
              <a:gd name="connsiteX6662" fmla="*/ 265703 w 5740887"/>
              <a:gd name="connsiteY6662" fmla="*/ 3106955 h 4314911"/>
              <a:gd name="connsiteX6663" fmla="*/ 266471 w 5740887"/>
              <a:gd name="connsiteY6663" fmla="*/ 3083300 h 4314911"/>
              <a:gd name="connsiteX6664" fmla="*/ 375042 w 5740887"/>
              <a:gd name="connsiteY6664" fmla="*/ 3037288 h 4314911"/>
              <a:gd name="connsiteX6665" fmla="*/ 378504 w 5740887"/>
              <a:gd name="connsiteY6665" fmla="*/ 3038609 h 4314911"/>
              <a:gd name="connsiteX6666" fmla="*/ 378859 w 5740887"/>
              <a:gd name="connsiteY6666" fmla="*/ 3039571 h 4314911"/>
              <a:gd name="connsiteX6667" fmla="*/ 1153464 w 5740887"/>
              <a:gd name="connsiteY6667" fmla="*/ 3037168 h 4314911"/>
              <a:gd name="connsiteX6668" fmla="*/ 1177914 w 5740887"/>
              <a:gd name="connsiteY6668" fmla="*/ 3059733 h 4314911"/>
              <a:gd name="connsiteX6669" fmla="*/ 1198676 w 5740887"/>
              <a:gd name="connsiteY6669" fmla="*/ 3085570 h 4314911"/>
              <a:gd name="connsiteX6670" fmla="*/ 1206042 w 5740887"/>
              <a:gd name="connsiteY6670" fmla="*/ 3104574 h 4314911"/>
              <a:gd name="connsiteX6671" fmla="*/ 1222294 w 5740887"/>
              <a:gd name="connsiteY6671" fmla="*/ 3153654 h 4314911"/>
              <a:gd name="connsiteX6672" fmla="*/ 1225622 w 5740887"/>
              <a:gd name="connsiteY6672" fmla="*/ 3166612 h 4314911"/>
              <a:gd name="connsiteX6673" fmla="*/ 1209813 w 5740887"/>
              <a:gd name="connsiteY6673" fmla="*/ 3140467 h 4314911"/>
              <a:gd name="connsiteX6674" fmla="*/ 1171812 w 5740887"/>
              <a:gd name="connsiteY6674" fmla="*/ 3077617 h 4314911"/>
              <a:gd name="connsiteX6675" fmla="*/ 1170173 w 5740887"/>
              <a:gd name="connsiteY6675" fmla="*/ 3072962 h 4314911"/>
              <a:gd name="connsiteX6676" fmla="*/ 1167142 w 5740887"/>
              <a:gd name="connsiteY6676" fmla="*/ 3065800 h 4314911"/>
              <a:gd name="connsiteX6677" fmla="*/ 1165611 w 5740887"/>
              <a:gd name="connsiteY6677" fmla="*/ 3061618 h 4314911"/>
              <a:gd name="connsiteX6678" fmla="*/ 1164413 w 5740887"/>
              <a:gd name="connsiteY6678" fmla="*/ 3059349 h 4314911"/>
              <a:gd name="connsiteX6679" fmla="*/ 1161610 w 5740887"/>
              <a:gd name="connsiteY6679" fmla="*/ 3052726 h 4314911"/>
              <a:gd name="connsiteX6680" fmla="*/ 1155733 w 5740887"/>
              <a:gd name="connsiteY6680" fmla="*/ 3042914 h 4314911"/>
              <a:gd name="connsiteX6681" fmla="*/ 391284 w 5740887"/>
              <a:gd name="connsiteY6681" fmla="*/ 3035622 h 4314911"/>
              <a:gd name="connsiteX6682" fmla="*/ 398420 w 5740887"/>
              <a:gd name="connsiteY6682" fmla="*/ 3037220 h 4314911"/>
              <a:gd name="connsiteX6683" fmla="*/ 401228 w 5740887"/>
              <a:gd name="connsiteY6683" fmla="*/ 3038445 h 4314911"/>
              <a:gd name="connsiteX6684" fmla="*/ 401330 w 5740887"/>
              <a:gd name="connsiteY6684" fmla="*/ 3039309 h 4314911"/>
              <a:gd name="connsiteX6685" fmla="*/ 401510 w 5740887"/>
              <a:gd name="connsiteY6685" fmla="*/ 3040846 h 4314911"/>
              <a:gd name="connsiteX6686" fmla="*/ 400671 w 5740887"/>
              <a:gd name="connsiteY6686" fmla="*/ 3040375 h 4314911"/>
              <a:gd name="connsiteX6687" fmla="*/ 400655 w 5740887"/>
              <a:gd name="connsiteY6687" fmla="*/ 3040365 h 4314911"/>
              <a:gd name="connsiteX6688" fmla="*/ 391702 w 5740887"/>
              <a:gd name="connsiteY6688" fmla="*/ 3036972 h 4314911"/>
              <a:gd name="connsiteX6689" fmla="*/ 355405 w 5740887"/>
              <a:gd name="connsiteY6689" fmla="*/ 3034887 h 4314911"/>
              <a:gd name="connsiteX6690" fmla="*/ 366718 w 5740887"/>
              <a:gd name="connsiteY6690" fmla="*/ 3040584 h 4314911"/>
              <a:gd name="connsiteX6691" fmla="*/ 366881 w 5740887"/>
              <a:gd name="connsiteY6691" fmla="*/ 3043187 h 4314911"/>
              <a:gd name="connsiteX6692" fmla="*/ 444010 w 5740887"/>
              <a:gd name="connsiteY6692" fmla="*/ 3034818 h 4314911"/>
              <a:gd name="connsiteX6693" fmla="*/ 463964 w 5740887"/>
              <a:gd name="connsiteY6693" fmla="*/ 3038909 h 4314911"/>
              <a:gd name="connsiteX6694" fmla="*/ 472806 w 5740887"/>
              <a:gd name="connsiteY6694" fmla="*/ 3042524 h 4314911"/>
              <a:gd name="connsiteX6695" fmla="*/ 473579 w 5740887"/>
              <a:gd name="connsiteY6695" fmla="*/ 3045526 h 4314911"/>
              <a:gd name="connsiteX6696" fmla="*/ 474257 w 5740887"/>
              <a:gd name="connsiteY6696" fmla="*/ 3048725 h 4314911"/>
              <a:gd name="connsiteX6697" fmla="*/ 444267 w 5740887"/>
              <a:gd name="connsiteY6697" fmla="*/ 3036325 h 4314911"/>
              <a:gd name="connsiteX6698" fmla="*/ 3713599 w 5740887"/>
              <a:gd name="connsiteY6698" fmla="*/ 3034240 h 4314911"/>
              <a:gd name="connsiteX6699" fmla="*/ 3703798 w 5740887"/>
              <a:gd name="connsiteY6699" fmla="*/ 3041029 h 4314911"/>
              <a:gd name="connsiteX6700" fmla="*/ 3681021 w 5740887"/>
              <a:gd name="connsiteY6700" fmla="*/ 3055860 h 4314911"/>
              <a:gd name="connsiteX6701" fmla="*/ 3681248 w 5740887"/>
              <a:gd name="connsiteY6701" fmla="*/ 3054497 h 4314911"/>
              <a:gd name="connsiteX6702" fmla="*/ 3676145 w 5740887"/>
              <a:gd name="connsiteY6702" fmla="*/ 3053669 h 4314911"/>
              <a:gd name="connsiteX6703" fmla="*/ 3676144 w 5740887"/>
              <a:gd name="connsiteY6703" fmla="*/ 3053670 h 4314911"/>
              <a:gd name="connsiteX6704" fmla="*/ 3676143 w 5740887"/>
              <a:gd name="connsiteY6704" fmla="*/ 3053670 h 4314911"/>
              <a:gd name="connsiteX6705" fmla="*/ 3665320 w 5740887"/>
              <a:gd name="connsiteY6705" fmla="*/ 3061262 h 4314911"/>
              <a:gd name="connsiteX6706" fmla="*/ 3642393 w 5740887"/>
              <a:gd name="connsiteY6706" fmla="*/ 3076021 h 4314911"/>
              <a:gd name="connsiteX6707" fmla="*/ 3642778 w 5740887"/>
              <a:gd name="connsiteY6707" fmla="*/ 3073250 h 4314911"/>
              <a:gd name="connsiteX6708" fmla="*/ 3637814 w 5740887"/>
              <a:gd name="connsiteY6708" fmla="*/ 3072561 h 4314911"/>
              <a:gd name="connsiteX6709" fmla="*/ 3627032 w 5740887"/>
              <a:gd name="connsiteY6709" fmla="*/ 3080005 h 4314911"/>
              <a:gd name="connsiteX6710" fmla="*/ 3601189 w 5740887"/>
              <a:gd name="connsiteY6710" fmla="*/ 3096355 h 4314911"/>
              <a:gd name="connsiteX6711" fmla="*/ 3601894 w 5740887"/>
              <a:gd name="connsiteY6711" fmla="*/ 3091795 h 4314911"/>
              <a:gd name="connsiteX6712" fmla="*/ 3597000 w 5740887"/>
              <a:gd name="connsiteY6712" fmla="*/ 3091036 h 4314911"/>
              <a:gd name="connsiteX6713" fmla="*/ 3583710 w 5740887"/>
              <a:gd name="connsiteY6713" fmla="*/ 3099968 h 4314911"/>
              <a:gd name="connsiteX6714" fmla="*/ 3574047 w 5740887"/>
              <a:gd name="connsiteY6714" fmla="*/ 3105989 h 4314911"/>
              <a:gd name="connsiteX6715" fmla="*/ 3561602 w 5740887"/>
              <a:gd name="connsiteY6715" fmla="*/ 3113425 h 4314911"/>
              <a:gd name="connsiteX6716" fmla="*/ 3562114 w 5740887"/>
              <a:gd name="connsiteY6716" fmla="*/ 3110341 h 4314911"/>
              <a:gd name="connsiteX6717" fmla="*/ 3557288 w 5740887"/>
              <a:gd name="connsiteY6717" fmla="*/ 3109513 h 4314911"/>
              <a:gd name="connsiteX6718" fmla="*/ 3557287 w 5740887"/>
              <a:gd name="connsiteY6718" fmla="*/ 3109514 h 4314911"/>
              <a:gd name="connsiteX6719" fmla="*/ 3557286 w 5740887"/>
              <a:gd name="connsiteY6719" fmla="*/ 3109514 h 4314911"/>
              <a:gd name="connsiteX6720" fmla="*/ 3548982 w 5740887"/>
              <a:gd name="connsiteY6720" fmla="*/ 3115125 h 4314911"/>
              <a:gd name="connsiteX6721" fmla="*/ 3543185 w 5740887"/>
              <a:gd name="connsiteY6721" fmla="*/ 3118837 h 4314911"/>
              <a:gd name="connsiteX6722" fmla="*/ 3523081 w 5740887"/>
              <a:gd name="connsiteY6722" fmla="*/ 3131183 h 4314911"/>
              <a:gd name="connsiteX6723" fmla="*/ 3522411 w 5740887"/>
              <a:gd name="connsiteY6723" fmla="*/ 3131579 h 4314911"/>
              <a:gd name="connsiteX6724" fmla="*/ 3522956 w 5740887"/>
              <a:gd name="connsiteY6724" fmla="*/ 3128127 h 4314911"/>
              <a:gd name="connsiteX6725" fmla="*/ 3522943 w 5740887"/>
              <a:gd name="connsiteY6725" fmla="*/ 3128099 h 4314911"/>
              <a:gd name="connsiteX6726" fmla="*/ 3518131 w 5740887"/>
              <a:gd name="connsiteY6726" fmla="*/ 3127300 h 4314911"/>
              <a:gd name="connsiteX6727" fmla="*/ 3507375 w 5740887"/>
              <a:gd name="connsiteY6727" fmla="*/ 3134448 h 4314911"/>
              <a:gd name="connsiteX6728" fmla="*/ 3484015 w 5740887"/>
              <a:gd name="connsiteY6728" fmla="*/ 3148531 h 4314911"/>
              <a:gd name="connsiteX6729" fmla="*/ 3484624 w 5740887"/>
              <a:gd name="connsiteY6729" fmla="*/ 3145087 h 4314911"/>
              <a:gd name="connsiteX6730" fmla="*/ 3479935 w 5740887"/>
              <a:gd name="connsiteY6730" fmla="*/ 3144260 h 4314911"/>
              <a:gd name="connsiteX6731" fmla="*/ 3469192 w 5740887"/>
              <a:gd name="connsiteY6731" fmla="*/ 3151312 h 4314911"/>
              <a:gd name="connsiteX6732" fmla="*/ 3466140 w 5740887"/>
              <a:gd name="connsiteY6732" fmla="*/ 3153122 h 4314911"/>
              <a:gd name="connsiteX6733" fmla="*/ 3438931 w 5740887"/>
              <a:gd name="connsiteY6733" fmla="*/ 3169262 h 4314911"/>
              <a:gd name="connsiteX6734" fmla="*/ 3429787 w 5740887"/>
              <a:gd name="connsiteY6734" fmla="*/ 3174051 h 4314911"/>
              <a:gd name="connsiteX6735" fmla="*/ 3434350 w 5740887"/>
              <a:gd name="connsiteY6735" fmla="*/ 3171391 h 4314911"/>
              <a:gd name="connsiteX6736" fmla="*/ 3445187 w 5740887"/>
              <a:gd name="connsiteY6736" fmla="*/ 3164394 h 4314911"/>
              <a:gd name="connsiteX6737" fmla="*/ 3446014 w 5740887"/>
              <a:gd name="connsiteY6737" fmla="*/ 3159706 h 4314911"/>
              <a:gd name="connsiteX6738" fmla="*/ 3446014 w 5740887"/>
              <a:gd name="connsiteY6738" fmla="*/ 3159704 h 4314911"/>
              <a:gd name="connsiteX6739" fmla="*/ 3441327 w 5740887"/>
              <a:gd name="connsiteY6739" fmla="*/ 3158876 h 4314911"/>
              <a:gd name="connsiteX6740" fmla="*/ 3400363 w 5740887"/>
              <a:gd name="connsiteY6740" fmla="*/ 3183435 h 4314911"/>
              <a:gd name="connsiteX6741" fmla="*/ 3395569 w 5740887"/>
              <a:gd name="connsiteY6741" fmla="*/ 3185891 h 4314911"/>
              <a:gd name="connsiteX6742" fmla="*/ 3394702 w 5740887"/>
              <a:gd name="connsiteY6742" fmla="*/ 3186334 h 4314911"/>
              <a:gd name="connsiteX6743" fmla="*/ 3394932 w 5740887"/>
              <a:gd name="connsiteY6743" fmla="*/ 3186202 h 4314911"/>
              <a:gd name="connsiteX6744" fmla="*/ 3405750 w 5740887"/>
              <a:gd name="connsiteY6744" fmla="*/ 3179285 h 4314911"/>
              <a:gd name="connsiteX6745" fmla="*/ 3405750 w 5740887"/>
              <a:gd name="connsiteY6745" fmla="*/ 3179284 h 4314911"/>
              <a:gd name="connsiteX6746" fmla="*/ 3405751 w 5740887"/>
              <a:gd name="connsiteY6746" fmla="*/ 3179283 h 4314911"/>
              <a:gd name="connsiteX6747" fmla="*/ 3406648 w 5740887"/>
              <a:gd name="connsiteY6747" fmla="*/ 3174664 h 4314911"/>
              <a:gd name="connsiteX6748" fmla="*/ 3402040 w 5740887"/>
              <a:gd name="connsiteY6748" fmla="*/ 3173770 h 4314911"/>
              <a:gd name="connsiteX6749" fmla="*/ 3415541 w 5740887"/>
              <a:gd name="connsiteY6749" fmla="*/ 3169771 h 4314911"/>
              <a:gd name="connsiteX6750" fmla="*/ 3415542 w 5740887"/>
              <a:gd name="connsiteY6750" fmla="*/ 3169769 h 4314911"/>
              <a:gd name="connsiteX6751" fmla="*/ 3415543 w 5740887"/>
              <a:gd name="connsiteY6751" fmla="*/ 3169769 h 4314911"/>
              <a:gd name="connsiteX6752" fmla="*/ 3417748 w 5740887"/>
              <a:gd name="connsiteY6752" fmla="*/ 3165494 h 4314911"/>
              <a:gd name="connsiteX6753" fmla="*/ 3415081 w 5740887"/>
              <a:gd name="connsiteY6753" fmla="*/ 3164117 h 4314911"/>
              <a:gd name="connsiteX6754" fmla="*/ 3439622 w 5740887"/>
              <a:gd name="connsiteY6754" fmla="*/ 3157191 h 4314911"/>
              <a:gd name="connsiteX6755" fmla="*/ 3458011 w 5740887"/>
              <a:gd name="connsiteY6755" fmla="*/ 3151708 h 4314911"/>
              <a:gd name="connsiteX6756" fmla="*/ 3460355 w 5740887"/>
              <a:gd name="connsiteY6756" fmla="*/ 3147433 h 4314911"/>
              <a:gd name="connsiteX6757" fmla="*/ 3460356 w 5740887"/>
              <a:gd name="connsiteY6757" fmla="*/ 3147431 h 4314911"/>
              <a:gd name="connsiteX6758" fmla="*/ 3456537 w 5740887"/>
              <a:gd name="connsiteY6758" fmla="*/ 3145460 h 4314911"/>
              <a:gd name="connsiteX6759" fmla="*/ 3471597 w 5740887"/>
              <a:gd name="connsiteY6759" fmla="*/ 3141182 h 4314911"/>
              <a:gd name="connsiteX6760" fmla="*/ 3501719 w 5740887"/>
              <a:gd name="connsiteY6760" fmla="*/ 3132265 h 4314911"/>
              <a:gd name="connsiteX6761" fmla="*/ 3501719 w 5740887"/>
              <a:gd name="connsiteY6761" fmla="*/ 3132264 h 4314911"/>
              <a:gd name="connsiteX6762" fmla="*/ 3501721 w 5740887"/>
              <a:gd name="connsiteY6762" fmla="*/ 3132264 h 4314911"/>
              <a:gd name="connsiteX6763" fmla="*/ 3503995 w 5740887"/>
              <a:gd name="connsiteY6763" fmla="*/ 3127921 h 4314911"/>
              <a:gd name="connsiteX6764" fmla="*/ 3500319 w 5740887"/>
              <a:gd name="connsiteY6764" fmla="*/ 3125996 h 4314911"/>
              <a:gd name="connsiteX6765" fmla="*/ 3514957 w 5740887"/>
              <a:gd name="connsiteY6765" fmla="*/ 3121792 h 4314911"/>
              <a:gd name="connsiteX6766" fmla="*/ 3546393 w 5740887"/>
              <a:gd name="connsiteY6766" fmla="*/ 3112411 h 4314911"/>
              <a:gd name="connsiteX6767" fmla="*/ 3546394 w 5740887"/>
              <a:gd name="connsiteY6767" fmla="*/ 3112409 h 4314911"/>
              <a:gd name="connsiteX6768" fmla="*/ 3546395 w 5740887"/>
              <a:gd name="connsiteY6768" fmla="*/ 3112409 h 4314911"/>
              <a:gd name="connsiteX6769" fmla="*/ 3548739 w 5740887"/>
              <a:gd name="connsiteY6769" fmla="*/ 3108134 h 4314911"/>
              <a:gd name="connsiteX6770" fmla="*/ 3546206 w 5740887"/>
              <a:gd name="connsiteY6770" fmla="*/ 3106788 h 4314911"/>
              <a:gd name="connsiteX6771" fmla="*/ 3557961 w 5740887"/>
              <a:gd name="connsiteY6771" fmla="*/ 3103371 h 4314911"/>
              <a:gd name="connsiteX6772" fmla="*/ 3590654 w 5740887"/>
              <a:gd name="connsiteY6772" fmla="*/ 3093521 h 4314911"/>
              <a:gd name="connsiteX6773" fmla="*/ 3590655 w 5740887"/>
              <a:gd name="connsiteY6773" fmla="*/ 3093519 h 4314911"/>
              <a:gd name="connsiteX6774" fmla="*/ 3590656 w 5740887"/>
              <a:gd name="connsiteY6774" fmla="*/ 3093519 h 4314911"/>
              <a:gd name="connsiteX6775" fmla="*/ 3592629 w 5740887"/>
              <a:gd name="connsiteY6775" fmla="*/ 3089631 h 4314911"/>
              <a:gd name="connsiteX6776" fmla="*/ 3588450 w 5740887"/>
              <a:gd name="connsiteY6776" fmla="*/ 3086763 h 4314911"/>
              <a:gd name="connsiteX6777" fmla="*/ 3580263 w 5740887"/>
              <a:gd name="connsiteY6777" fmla="*/ 3089237 h 4314911"/>
              <a:gd name="connsiteX6778" fmla="*/ 3574781 w 5740887"/>
              <a:gd name="connsiteY6778" fmla="*/ 3090874 h 4314911"/>
              <a:gd name="connsiteX6779" fmla="*/ 3557957 w 5740887"/>
              <a:gd name="connsiteY6779" fmla="*/ 3095887 h 4314911"/>
              <a:gd name="connsiteX6780" fmla="*/ 3546209 w 5740887"/>
              <a:gd name="connsiteY6780" fmla="*/ 3099312 h 4314911"/>
              <a:gd name="connsiteX6781" fmla="*/ 3523748 w 5740887"/>
              <a:gd name="connsiteY6781" fmla="*/ 3105829 h 4314911"/>
              <a:gd name="connsiteX6782" fmla="*/ 3506399 w 5740887"/>
              <a:gd name="connsiteY6782" fmla="*/ 3110739 h 4314911"/>
              <a:gd name="connsiteX6783" fmla="*/ 3481716 w 5740887"/>
              <a:gd name="connsiteY6783" fmla="*/ 3117672 h 4314911"/>
              <a:gd name="connsiteX6784" fmla="*/ 3439988 w 5740887"/>
              <a:gd name="connsiteY6784" fmla="*/ 3128830 h 4314911"/>
              <a:gd name="connsiteX6785" fmla="*/ 3364932 w 5740887"/>
              <a:gd name="connsiteY6785" fmla="*/ 3148609 h 4314911"/>
              <a:gd name="connsiteX6786" fmla="*/ 3310684 w 5740887"/>
              <a:gd name="connsiteY6786" fmla="*/ 3161728 h 4314911"/>
              <a:gd name="connsiteX6787" fmla="*/ 3230376 w 5740887"/>
              <a:gd name="connsiteY6787" fmla="*/ 3180568 h 4314911"/>
              <a:gd name="connsiteX6788" fmla="*/ 3195509 w 5740887"/>
              <a:gd name="connsiteY6788" fmla="*/ 3187527 h 4314911"/>
              <a:gd name="connsiteX6789" fmla="*/ 3237226 w 5740887"/>
              <a:gd name="connsiteY6789" fmla="*/ 3177933 h 4314911"/>
              <a:gd name="connsiteX6790" fmla="*/ 3256491 w 5740887"/>
              <a:gd name="connsiteY6790" fmla="*/ 3174020 h 4314911"/>
              <a:gd name="connsiteX6791" fmla="*/ 3302851 w 5740887"/>
              <a:gd name="connsiteY6791" fmla="*/ 3162842 h 4314911"/>
              <a:gd name="connsiteX6792" fmla="*/ 3322640 w 5740887"/>
              <a:gd name="connsiteY6792" fmla="*/ 3158291 h 4314911"/>
              <a:gd name="connsiteX6793" fmla="*/ 3336862 w 5740887"/>
              <a:gd name="connsiteY6793" fmla="*/ 3154641 h 4314911"/>
              <a:gd name="connsiteX6794" fmla="*/ 3354508 w 5740887"/>
              <a:gd name="connsiteY6794" fmla="*/ 3150387 h 4314911"/>
              <a:gd name="connsiteX6795" fmla="*/ 3443439 w 5740887"/>
              <a:gd name="connsiteY6795" fmla="*/ 3127289 h 4314911"/>
              <a:gd name="connsiteX6796" fmla="*/ 3443580 w 5740887"/>
              <a:gd name="connsiteY6796" fmla="*/ 3127253 h 4314911"/>
              <a:gd name="connsiteX6797" fmla="*/ 3443779 w 5740887"/>
              <a:gd name="connsiteY6797" fmla="*/ 3127198 h 4314911"/>
              <a:gd name="connsiteX6798" fmla="*/ 3519895 w 5740887"/>
              <a:gd name="connsiteY6798" fmla="*/ 3106266 h 4314911"/>
              <a:gd name="connsiteX6799" fmla="*/ 3534256 w 5740887"/>
              <a:gd name="connsiteY6799" fmla="*/ 3102134 h 4314911"/>
              <a:gd name="connsiteX6800" fmla="*/ 3541835 w 5740887"/>
              <a:gd name="connsiteY6800" fmla="*/ 3100034 h 4314911"/>
              <a:gd name="connsiteX6801" fmla="*/ 3608354 w 5740887"/>
              <a:gd name="connsiteY6801" fmla="*/ 3080546 h 4314911"/>
              <a:gd name="connsiteX6802" fmla="*/ 3616225 w 5740887"/>
              <a:gd name="connsiteY6802" fmla="*/ 3078158 h 4314911"/>
              <a:gd name="connsiteX6803" fmla="*/ 3618966 w 5740887"/>
              <a:gd name="connsiteY6803" fmla="*/ 3077339 h 4314911"/>
              <a:gd name="connsiteX6804" fmla="*/ 3622953 w 5740887"/>
              <a:gd name="connsiteY6804" fmla="*/ 3076116 h 4314911"/>
              <a:gd name="connsiteX6805" fmla="*/ 3626885 w 5740887"/>
              <a:gd name="connsiteY6805" fmla="*/ 3074923 h 4314911"/>
              <a:gd name="connsiteX6806" fmla="*/ 3634089 w 5740887"/>
              <a:gd name="connsiteY6806" fmla="*/ 3072699 h 4314911"/>
              <a:gd name="connsiteX6807" fmla="*/ 3634420 w 5740887"/>
              <a:gd name="connsiteY6807" fmla="*/ 3072589 h 4314911"/>
              <a:gd name="connsiteX6808" fmla="*/ 3634422 w 5740887"/>
              <a:gd name="connsiteY6808" fmla="*/ 3072588 h 4314911"/>
              <a:gd name="connsiteX6809" fmla="*/ 3636436 w 5740887"/>
              <a:gd name="connsiteY6809" fmla="*/ 3068148 h 4314911"/>
              <a:gd name="connsiteX6810" fmla="*/ 3636407 w 5740887"/>
              <a:gd name="connsiteY6810" fmla="*/ 3068064 h 4314911"/>
              <a:gd name="connsiteX6811" fmla="*/ 3632022 w 5740887"/>
              <a:gd name="connsiteY6811" fmla="*/ 3065942 h 4314911"/>
              <a:gd name="connsiteX6812" fmla="*/ 3236221 w 5740887"/>
              <a:gd name="connsiteY6812" fmla="*/ 3171442 h 4314911"/>
              <a:gd name="connsiteX6813" fmla="*/ 3110580 w 5740887"/>
              <a:gd name="connsiteY6813" fmla="*/ 3197217 h 4314911"/>
              <a:gd name="connsiteX6814" fmla="*/ 3242912 w 5740887"/>
              <a:gd name="connsiteY6814" fmla="*/ 3168750 h 4314911"/>
              <a:gd name="connsiteX6815" fmla="*/ 3266057 w 5740887"/>
              <a:gd name="connsiteY6815" fmla="*/ 3163771 h 4314911"/>
              <a:gd name="connsiteX6816" fmla="*/ 3676975 w 5740887"/>
              <a:gd name="connsiteY6816" fmla="*/ 3051877 h 4314911"/>
              <a:gd name="connsiteX6817" fmla="*/ 3677140 w 5740887"/>
              <a:gd name="connsiteY6817" fmla="*/ 3051822 h 4314911"/>
              <a:gd name="connsiteX6818" fmla="*/ 3679318 w 5740887"/>
              <a:gd name="connsiteY6818" fmla="*/ 3047464 h 4314911"/>
              <a:gd name="connsiteX6819" fmla="*/ 3676301 w 5740887"/>
              <a:gd name="connsiteY6819" fmla="*/ 3045767 h 4314911"/>
              <a:gd name="connsiteX6820" fmla="*/ 3677644 w 5740887"/>
              <a:gd name="connsiteY6820" fmla="*/ 3045362 h 4314911"/>
              <a:gd name="connsiteX6821" fmla="*/ 3701544 w 5740887"/>
              <a:gd name="connsiteY6821" fmla="*/ 3037997 h 4314911"/>
              <a:gd name="connsiteX6822" fmla="*/ 3706929 w 5740887"/>
              <a:gd name="connsiteY6822" fmla="*/ 3036337 h 4314911"/>
              <a:gd name="connsiteX6823" fmla="*/ 3709544 w 5740887"/>
              <a:gd name="connsiteY6823" fmla="*/ 3035515 h 4314911"/>
              <a:gd name="connsiteX6824" fmla="*/ 409927 w 5740887"/>
              <a:gd name="connsiteY6824" fmla="*/ 3033602 h 4314911"/>
              <a:gd name="connsiteX6825" fmla="*/ 418226 w 5740887"/>
              <a:gd name="connsiteY6825" fmla="*/ 3035158 h 4314911"/>
              <a:gd name="connsiteX6826" fmla="*/ 434454 w 5740887"/>
              <a:gd name="connsiteY6826" fmla="*/ 3041000 h 4314911"/>
              <a:gd name="connsiteX6827" fmla="*/ 436099 w 5740887"/>
              <a:gd name="connsiteY6827" fmla="*/ 3045880 h 4314911"/>
              <a:gd name="connsiteX6828" fmla="*/ 410058 w 5740887"/>
              <a:gd name="connsiteY6828" fmla="*/ 3034730 h 4314911"/>
              <a:gd name="connsiteX6829" fmla="*/ 1218383 w 5740887"/>
              <a:gd name="connsiteY6829" fmla="*/ 3033121 h 4314911"/>
              <a:gd name="connsiteX6830" fmla="*/ 1255712 w 5740887"/>
              <a:gd name="connsiteY6830" fmla="*/ 3080892 h 4314911"/>
              <a:gd name="connsiteX6831" fmla="*/ 1264746 w 5740887"/>
              <a:gd name="connsiteY6831" fmla="*/ 3095624 h 4314911"/>
              <a:gd name="connsiteX6832" fmla="*/ 1306241 w 5740887"/>
              <a:gd name="connsiteY6832" fmla="*/ 3206175 h 4314911"/>
              <a:gd name="connsiteX6833" fmla="*/ 1314236 w 5740887"/>
              <a:gd name="connsiteY6833" fmla="*/ 3234517 h 4314911"/>
              <a:gd name="connsiteX6834" fmla="*/ 1303014 w 5740887"/>
              <a:gd name="connsiteY6834" fmla="*/ 3216780 h 4314911"/>
              <a:gd name="connsiteX6835" fmla="*/ 1264146 w 5740887"/>
              <a:gd name="connsiteY6835" fmla="*/ 3151740 h 4314911"/>
              <a:gd name="connsiteX6836" fmla="*/ 1262320 w 5740887"/>
              <a:gd name="connsiteY6836" fmla="*/ 3149469 h 4314911"/>
              <a:gd name="connsiteX6837" fmla="*/ 1260645 w 5740887"/>
              <a:gd name="connsiteY6837" fmla="*/ 3144504 h 4314911"/>
              <a:gd name="connsiteX6838" fmla="*/ 1256144 w 5740887"/>
              <a:gd name="connsiteY6838" fmla="*/ 3131168 h 4314911"/>
              <a:gd name="connsiteX6839" fmla="*/ 1243704 w 5740887"/>
              <a:gd name="connsiteY6839" fmla="*/ 3101103 h 4314911"/>
              <a:gd name="connsiteX6840" fmla="*/ 340380 w 5740887"/>
              <a:gd name="connsiteY6840" fmla="*/ 3032776 h 4314911"/>
              <a:gd name="connsiteX6841" fmla="*/ 344688 w 5740887"/>
              <a:gd name="connsiteY6841" fmla="*/ 3036025 h 4314911"/>
              <a:gd name="connsiteX6842" fmla="*/ 367461 w 5740887"/>
              <a:gd name="connsiteY6842" fmla="*/ 3052462 h 4314911"/>
              <a:gd name="connsiteX6843" fmla="*/ 367953 w 5740887"/>
              <a:gd name="connsiteY6843" fmla="*/ 3060335 h 4314911"/>
              <a:gd name="connsiteX6844" fmla="*/ 353102 w 5740887"/>
              <a:gd name="connsiteY6844" fmla="*/ 3045811 h 4314911"/>
              <a:gd name="connsiteX6845" fmla="*/ 340379 w 5740887"/>
              <a:gd name="connsiteY6845" fmla="*/ 3032830 h 4314911"/>
              <a:gd name="connsiteX6846" fmla="*/ 512758 w 5740887"/>
              <a:gd name="connsiteY6846" fmla="*/ 3032355 h 4314911"/>
              <a:gd name="connsiteX6847" fmla="*/ 545863 w 5740887"/>
              <a:gd name="connsiteY6847" fmla="*/ 3044692 h 4314911"/>
              <a:gd name="connsiteX6848" fmla="*/ 548063 w 5740887"/>
              <a:gd name="connsiteY6848" fmla="*/ 3051585 h 4314911"/>
              <a:gd name="connsiteX6849" fmla="*/ 548137 w 5740887"/>
              <a:gd name="connsiteY6849" fmla="*/ 3051815 h 4314911"/>
              <a:gd name="connsiteX6850" fmla="*/ 517047 w 5740887"/>
              <a:gd name="connsiteY6850" fmla="*/ 3038639 h 4314911"/>
              <a:gd name="connsiteX6851" fmla="*/ 514449 w 5740887"/>
              <a:gd name="connsiteY6851" fmla="*/ 3037946 h 4314911"/>
              <a:gd name="connsiteX6852" fmla="*/ 3801034 w 5740887"/>
              <a:gd name="connsiteY6852" fmla="*/ 3031809 h 4314911"/>
              <a:gd name="connsiteX6853" fmla="*/ 3722763 w 5740887"/>
              <a:gd name="connsiteY6853" fmla="*/ 3087001 h 4314911"/>
              <a:gd name="connsiteX6854" fmla="*/ 3634919 w 5740887"/>
              <a:gd name="connsiteY6854" fmla="*/ 3137641 h 4314911"/>
              <a:gd name="connsiteX6855" fmla="*/ 3413061 w 5740887"/>
              <a:gd name="connsiteY6855" fmla="*/ 3235264 h 4314911"/>
              <a:gd name="connsiteX6856" fmla="*/ 3388208 w 5740887"/>
              <a:gd name="connsiteY6856" fmla="*/ 3244414 h 4314911"/>
              <a:gd name="connsiteX6857" fmla="*/ 3492176 w 5740887"/>
              <a:gd name="connsiteY6857" fmla="*/ 3197450 h 4314911"/>
              <a:gd name="connsiteX6858" fmla="*/ 3604864 w 5740887"/>
              <a:gd name="connsiteY6858" fmla="*/ 3140969 h 4314911"/>
              <a:gd name="connsiteX6859" fmla="*/ 3609134 w 5740887"/>
              <a:gd name="connsiteY6859" fmla="*/ 3138653 h 4314911"/>
              <a:gd name="connsiteX6860" fmla="*/ 3694581 w 5740887"/>
              <a:gd name="connsiteY6860" fmla="*/ 3092717 h 4314911"/>
              <a:gd name="connsiteX6861" fmla="*/ 3711366 w 5740887"/>
              <a:gd name="connsiteY6861" fmla="*/ 3083212 h 4314911"/>
              <a:gd name="connsiteX6862" fmla="*/ 3721187 w 5740887"/>
              <a:gd name="connsiteY6862" fmla="*/ 3077886 h 4314911"/>
              <a:gd name="connsiteX6863" fmla="*/ 3768148 w 5740887"/>
              <a:gd name="connsiteY6863" fmla="*/ 3051076 h 4314911"/>
              <a:gd name="connsiteX6864" fmla="*/ 317610 w 5740887"/>
              <a:gd name="connsiteY6864" fmla="*/ 3030734 h 4314911"/>
              <a:gd name="connsiteX6865" fmla="*/ 320282 w 5740887"/>
              <a:gd name="connsiteY6865" fmla="*/ 3045556 h 4314911"/>
              <a:gd name="connsiteX6866" fmla="*/ 332610 w 5740887"/>
              <a:gd name="connsiteY6866" fmla="*/ 3067988 h 4314911"/>
              <a:gd name="connsiteX6867" fmla="*/ 333212 w 5740887"/>
              <a:gd name="connsiteY6867" fmla="*/ 3083193 h 4314911"/>
              <a:gd name="connsiteX6868" fmla="*/ 329467 w 5740887"/>
              <a:gd name="connsiteY6868" fmla="*/ 3074857 h 4314911"/>
              <a:gd name="connsiteX6869" fmla="*/ 315650 w 5740887"/>
              <a:gd name="connsiteY6869" fmla="*/ 3034532 h 4314911"/>
              <a:gd name="connsiteX6870" fmla="*/ 315648 w 5740887"/>
              <a:gd name="connsiteY6870" fmla="*/ 3034526 h 4314911"/>
              <a:gd name="connsiteX6871" fmla="*/ 315918 w 5740887"/>
              <a:gd name="connsiteY6871" fmla="*/ 3030853 h 4314911"/>
              <a:gd name="connsiteX6872" fmla="*/ 860350 w 5740887"/>
              <a:gd name="connsiteY6872" fmla="*/ 3030242 h 4314911"/>
              <a:gd name="connsiteX6873" fmla="*/ 879567 w 5740887"/>
              <a:gd name="connsiteY6873" fmla="*/ 3033773 h 4314911"/>
              <a:gd name="connsiteX6874" fmla="*/ 886797 w 5740887"/>
              <a:gd name="connsiteY6874" fmla="*/ 3042921 h 4314911"/>
              <a:gd name="connsiteX6875" fmla="*/ 884651 w 5740887"/>
              <a:gd name="connsiteY6875" fmla="*/ 3080239 h 4314911"/>
              <a:gd name="connsiteX6876" fmla="*/ 855575 w 5740887"/>
              <a:gd name="connsiteY6876" fmla="*/ 3042639 h 4314911"/>
              <a:gd name="connsiteX6877" fmla="*/ 859969 w 5740887"/>
              <a:gd name="connsiteY6877" fmla="*/ 3036160 h 4314911"/>
              <a:gd name="connsiteX6878" fmla="*/ 4019846 w 5740887"/>
              <a:gd name="connsiteY6878" fmla="*/ 3029650 h 4314911"/>
              <a:gd name="connsiteX6879" fmla="*/ 4019227 w 5740887"/>
              <a:gd name="connsiteY6879" fmla="*/ 3035994 h 4314911"/>
              <a:gd name="connsiteX6880" fmla="*/ 4018414 w 5740887"/>
              <a:gd name="connsiteY6880" fmla="*/ 3044322 h 4314911"/>
              <a:gd name="connsiteX6881" fmla="*/ 4009831 w 5740887"/>
              <a:gd name="connsiteY6881" fmla="*/ 3055738 h 4314911"/>
              <a:gd name="connsiteX6882" fmla="*/ 4009037 w 5740887"/>
              <a:gd name="connsiteY6882" fmla="*/ 3056852 h 4314911"/>
              <a:gd name="connsiteX6883" fmla="*/ 4015421 w 5740887"/>
              <a:gd name="connsiteY6883" fmla="*/ 3033611 h 4314911"/>
              <a:gd name="connsiteX6884" fmla="*/ 760958 w 5740887"/>
              <a:gd name="connsiteY6884" fmla="*/ 3028878 h 4314911"/>
              <a:gd name="connsiteX6885" fmla="*/ 768810 w 5740887"/>
              <a:gd name="connsiteY6885" fmla="*/ 3041405 h 4314911"/>
              <a:gd name="connsiteX6886" fmla="*/ 769980 w 5740887"/>
              <a:gd name="connsiteY6886" fmla="*/ 3043272 h 4314911"/>
              <a:gd name="connsiteX6887" fmla="*/ 757227 w 5740887"/>
              <a:gd name="connsiteY6887" fmla="*/ 3035493 h 4314911"/>
              <a:gd name="connsiteX6888" fmla="*/ 751142 w 5740887"/>
              <a:gd name="connsiteY6888" fmla="*/ 3031780 h 4314911"/>
              <a:gd name="connsiteX6889" fmla="*/ 748728 w 5740887"/>
              <a:gd name="connsiteY6889" fmla="*/ 3029687 h 4314911"/>
              <a:gd name="connsiteX6890" fmla="*/ 3805611 w 5740887"/>
              <a:gd name="connsiteY6890" fmla="*/ 3028603 h 4314911"/>
              <a:gd name="connsiteX6891" fmla="*/ 3805346 w 5740887"/>
              <a:gd name="connsiteY6891" fmla="*/ 3029263 h 4314911"/>
              <a:gd name="connsiteX6892" fmla="*/ 3801377 w 5740887"/>
              <a:gd name="connsiteY6892" fmla="*/ 3031588 h 4314911"/>
              <a:gd name="connsiteX6893" fmla="*/ 112529 w 5740887"/>
              <a:gd name="connsiteY6893" fmla="*/ 3028011 h 4314911"/>
              <a:gd name="connsiteX6894" fmla="*/ 106089 w 5740887"/>
              <a:gd name="connsiteY6894" fmla="*/ 3075237 h 4314911"/>
              <a:gd name="connsiteX6895" fmla="*/ 106611 w 5740887"/>
              <a:gd name="connsiteY6895" fmla="*/ 3136595 h 4314911"/>
              <a:gd name="connsiteX6896" fmla="*/ 100185 w 5740887"/>
              <a:gd name="connsiteY6896" fmla="*/ 3167318 h 4314911"/>
              <a:gd name="connsiteX6897" fmla="*/ 99282 w 5740887"/>
              <a:gd name="connsiteY6897" fmla="*/ 3180578 h 4314911"/>
              <a:gd name="connsiteX6898" fmla="*/ 97123 w 5740887"/>
              <a:gd name="connsiteY6898" fmla="*/ 3192296 h 4314911"/>
              <a:gd name="connsiteX6899" fmla="*/ 95474 w 5740887"/>
              <a:gd name="connsiteY6899" fmla="*/ 3236524 h 4314911"/>
              <a:gd name="connsiteX6900" fmla="*/ 91452 w 5740887"/>
              <a:gd name="connsiteY6900" fmla="*/ 3295608 h 4314911"/>
              <a:gd name="connsiteX6901" fmla="*/ 92477 w 5740887"/>
              <a:gd name="connsiteY6901" fmla="*/ 3316857 h 4314911"/>
              <a:gd name="connsiteX6902" fmla="*/ 92388 w 5740887"/>
              <a:gd name="connsiteY6902" fmla="*/ 3319243 h 4314911"/>
              <a:gd name="connsiteX6903" fmla="*/ 84551 w 5740887"/>
              <a:gd name="connsiteY6903" fmla="*/ 3258778 h 4314911"/>
              <a:gd name="connsiteX6904" fmla="*/ 82223 w 5740887"/>
              <a:gd name="connsiteY6904" fmla="*/ 3240816 h 4314911"/>
              <a:gd name="connsiteX6905" fmla="*/ 82257 w 5740887"/>
              <a:gd name="connsiteY6905" fmla="*/ 3215979 h 4314911"/>
              <a:gd name="connsiteX6906" fmla="*/ 82319 w 5740887"/>
              <a:gd name="connsiteY6906" fmla="*/ 3171018 h 4314911"/>
              <a:gd name="connsiteX6907" fmla="*/ 82377 w 5740887"/>
              <a:gd name="connsiteY6907" fmla="*/ 3128429 h 4314911"/>
              <a:gd name="connsiteX6908" fmla="*/ 85636 w 5740887"/>
              <a:gd name="connsiteY6908" fmla="*/ 3113285 h 4314911"/>
              <a:gd name="connsiteX6909" fmla="*/ 97389 w 5740887"/>
              <a:gd name="connsiteY6909" fmla="*/ 3064881 h 4314911"/>
              <a:gd name="connsiteX6910" fmla="*/ 3760216 w 5740887"/>
              <a:gd name="connsiteY6910" fmla="*/ 3027339 h 4314911"/>
              <a:gd name="connsiteX6911" fmla="*/ 3755768 w 5740887"/>
              <a:gd name="connsiteY6911" fmla="*/ 3030840 h 4314911"/>
              <a:gd name="connsiteX6912" fmla="*/ 3737582 w 5740887"/>
              <a:gd name="connsiteY6912" fmla="*/ 3042237 h 4314911"/>
              <a:gd name="connsiteX6913" fmla="*/ 3723701 w 5740887"/>
              <a:gd name="connsiteY6913" fmla="*/ 3050128 h 4314911"/>
              <a:gd name="connsiteX6914" fmla="*/ 3755933 w 5740887"/>
              <a:gd name="connsiteY6914" fmla="*/ 3030239 h 4314911"/>
              <a:gd name="connsiteX6915" fmla="*/ 843610 w 5740887"/>
              <a:gd name="connsiteY6915" fmla="*/ 3027167 h 4314911"/>
              <a:gd name="connsiteX6916" fmla="*/ 851262 w 5740887"/>
              <a:gd name="connsiteY6916" fmla="*/ 3028573 h 4314911"/>
              <a:gd name="connsiteX6917" fmla="*/ 850454 w 5740887"/>
              <a:gd name="connsiteY6917" fmla="*/ 3033263 h 4314911"/>
              <a:gd name="connsiteX6918" fmla="*/ 849385 w 5740887"/>
              <a:gd name="connsiteY6918" fmla="*/ 3034634 h 4314911"/>
              <a:gd name="connsiteX6919" fmla="*/ 493994 w 5740887"/>
              <a:gd name="connsiteY6919" fmla="*/ 3027047 h 4314911"/>
              <a:gd name="connsiteX6920" fmla="*/ 505218 w 5740887"/>
              <a:gd name="connsiteY6920" fmla="*/ 3029700 h 4314911"/>
              <a:gd name="connsiteX6921" fmla="*/ 506945 w 5740887"/>
              <a:gd name="connsiteY6921" fmla="*/ 3035843 h 4314911"/>
              <a:gd name="connsiteX6922" fmla="*/ 506975 w 5740887"/>
              <a:gd name="connsiteY6922" fmla="*/ 3035950 h 4314911"/>
              <a:gd name="connsiteX6923" fmla="*/ 497485 w 5740887"/>
              <a:gd name="connsiteY6923" fmla="*/ 3033417 h 4314911"/>
              <a:gd name="connsiteX6924" fmla="*/ 796412 w 5740887"/>
              <a:gd name="connsiteY6924" fmla="*/ 3026533 h 4314911"/>
              <a:gd name="connsiteX6925" fmla="*/ 813817 w 5740887"/>
              <a:gd name="connsiteY6925" fmla="*/ 3051480 h 4314911"/>
              <a:gd name="connsiteX6926" fmla="*/ 824412 w 5740887"/>
              <a:gd name="connsiteY6926" fmla="*/ 3066664 h 4314911"/>
              <a:gd name="connsiteX6927" fmla="*/ 822756 w 5740887"/>
              <a:gd name="connsiteY6927" fmla="*/ 3068788 h 4314911"/>
              <a:gd name="connsiteX6928" fmla="*/ 821217 w 5740887"/>
              <a:gd name="connsiteY6928" fmla="*/ 3070761 h 4314911"/>
              <a:gd name="connsiteX6929" fmla="*/ 797952 w 5740887"/>
              <a:gd name="connsiteY6929" fmla="*/ 3060336 h 4314911"/>
              <a:gd name="connsiteX6930" fmla="*/ 786215 w 5740887"/>
              <a:gd name="connsiteY6930" fmla="*/ 3053176 h 4314911"/>
              <a:gd name="connsiteX6931" fmla="*/ 770199 w 5740887"/>
              <a:gd name="connsiteY6931" fmla="*/ 3028374 h 4314911"/>
              <a:gd name="connsiteX6932" fmla="*/ 770114 w 5740887"/>
              <a:gd name="connsiteY6932" fmla="*/ 3028272 h 4314911"/>
              <a:gd name="connsiteX6933" fmla="*/ 1182077 w 5740887"/>
              <a:gd name="connsiteY6933" fmla="*/ 3026494 h 4314911"/>
              <a:gd name="connsiteX6934" fmla="*/ 1227443 w 5740887"/>
              <a:gd name="connsiteY6934" fmla="*/ 3104184 h 4314911"/>
              <a:gd name="connsiteX6935" fmla="*/ 1198579 w 5740887"/>
              <a:gd name="connsiteY6935" fmla="*/ 3069562 h 4314911"/>
              <a:gd name="connsiteX6936" fmla="*/ 174923 w 5740887"/>
              <a:gd name="connsiteY6936" fmla="*/ 3025997 h 4314911"/>
              <a:gd name="connsiteX6937" fmla="*/ 177312 w 5740887"/>
              <a:gd name="connsiteY6937" fmla="*/ 3099862 h 4314911"/>
              <a:gd name="connsiteX6938" fmla="*/ 178323 w 5740887"/>
              <a:gd name="connsiteY6938" fmla="*/ 3131118 h 4314911"/>
              <a:gd name="connsiteX6939" fmla="*/ 159538 w 5740887"/>
              <a:gd name="connsiteY6939" fmla="*/ 3175566 h 4314911"/>
              <a:gd name="connsiteX6940" fmla="*/ 155433 w 5740887"/>
              <a:gd name="connsiteY6940" fmla="*/ 3185280 h 4314911"/>
              <a:gd name="connsiteX6941" fmla="*/ 155349 w 5740887"/>
              <a:gd name="connsiteY6941" fmla="*/ 3185479 h 4314911"/>
              <a:gd name="connsiteX6942" fmla="*/ 154137 w 5740887"/>
              <a:gd name="connsiteY6942" fmla="*/ 3177411 h 4314911"/>
              <a:gd name="connsiteX6943" fmla="*/ 153505 w 5740887"/>
              <a:gd name="connsiteY6943" fmla="*/ 3173204 h 4314911"/>
              <a:gd name="connsiteX6944" fmla="*/ 152632 w 5740887"/>
              <a:gd name="connsiteY6944" fmla="*/ 3167392 h 4314911"/>
              <a:gd name="connsiteX6945" fmla="*/ 152438 w 5740887"/>
              <a:gd name="connsiteY6945" fmla="*/ 3157831 h 4314911"/>
              <a:gd name="connsiteX6946" fmla="*/ 152120 w 5740887"/>
              <a:gd name="connsiteY6946" fmla="*/ 3142110 h 4314911"/>
              <a:gd name="connsiteX6947" fmla="*/ 162772 w 5740887"/>
              <a:gd name="connsiteY6947" fmla="*/ 3068193 h 4314911"/>
              <a:gd name="connsiteX6948" fmla="*/ 166383 w 5740887"/>
              <a:gd name="connsiteY6948" fmla="*/ 3054490 h 4314911"/>
              <a:gd name="connsiteX6949" fmla="*/ 2264461 w 5740887"/>
              <a:gd name="connsiteY6949" fmla="*/ 3025834 h 4314911"/>
              <a:gd name="connsiteX6950" fmla="*/ 2277533 w 5740887"/>
              <a:gd name="connsiteY6950" fmla="*/ 3045121 h 4314911"/>
              <a:gd name="connsiteX6951" fmla="*/ 2277697 w 5740887"/>
              <a:gd name="connsiteY6951" fmla="*/ 3045313 h 4314911"/>
              <a:gd name="connsiteX6952" fmla="*/ 2344677 w 5740887"/>
              <a:gd name="connsiteY6952" fmla="*/ 3126321 h 4314911"/>
              <a:gd name="connsiteX6953" fmla="*/ 2357889 w 5740887"/>
              <a:gd name="connsiteY6953" fmla="*/ 3139122 h 4314911"/>
              <a:gd name="connsiteX6954" fmla="*/ 2367689 w 5740887"/>
              <a:gd name="connsiteY6954" fmla="*/ 3150586 h 4314911"/>
              <a:gd name="connsiteX6955" fmla="*/ 2413918 w 5740887"/>
              <a:gd name="connsiteY6955" fmla="*/ 3193417 h 4314911"/>
              <a:gd name="connsiteX6956" fmla="*/ 2458881 w 5740887"/>
              <a:gd name="connsiteY6956" fmla="*/ 3226481 h 4314911"/>
              <a:gd name="connsiteX6957" fmla="*/ 2441931 w 5740887"/>
              <a:gd name="connsiteY6957" fmla="*/ 3217892 h 4314911"/>
              <a:gd name="connsiteX6958" fmla="*/ 2398344 w 5740887"/>
              <a:gd name="connsiteY6958" fmla="*/ 3184490 h 4314911"/>
              <a:gd name="connsiteX6959" fmla="*/ 2389176 w 5740887"/>
              <a:gd name="connsiteY6959" fmla="*/ 3175779 h 4314911"/>
              <a:gd name="connsiteX6960" fmla="*/ 2354406 w 5740887"/>
              <a:gd name="connsiteY6960" fmla="*/ 3142744 h 4314911"/>
              <a:gd name="connsiteX6961" fmla="*/ 2286284 w 5740887"/>
              <a:gd name="connsiteY6961" fmla="*/ 3061830 h 4314911"/>
              <a:gd name="connsiteX6962" fmla="*/ 2283478 w 5740887"/>
              <a:gd name="connsiteY6962" fmla="*/ 3057201 h 4314911"/>
              <a:gd name="connsiteX6963" fmla="*/ 828579 w 5740887"/>
              <a:gd name="connsiteY6963" fmla="*/ 3024405 h 4314911"/>
              <a:gd name="connsiteX6964" fmla="*/ 833104 w 5740887"/>
              <a:gd name="connsiteY6964" fmla="*/ 3025237 h 4314911"/>
              <a:gd name="connsiteX6965" fmla="*/ 844848 w 5740887"/>
              <a:gd name="connsiteY6965" fmla="*/ 3040454 h 4314911"/>
              <a:gd name="connsiteX6966" fmla="*/ 829074 w 5740887"/>
              <a:gd name="connsiteY6966" fmla="*/ 3060685 h 4314911"/>
              <a:gd name="connsiteX6967" fmla="*/ 804745 w 5740887"/>
              <a:gd name="connsiteY6967" fmla="*/ 3025982 h 4314911"/>
              <a:gd name="connsiteX6968" fmla="*/ 476221 w 5740887"/>
              <a:gd name="connsiteY6968" fmla="*/ 3022915 h 4314911"/>
              <a:gd name="connsiteX6969" fmla="*/ 476947 w 5740887"/>
              <a:gd name="connsiteY6969" fmla="*/ 3023019 h 4314911"/>
              <a:gd name="connsiteX6970" fmla="*/ 482244 w 5740887"/>
              <a:gd name="connsiteY6970" fmla="*/ 3024271 h 4314911"/>
              <a:gd name="connsiteX6971" fmla="*/ 485539 w 5740887"/>
              <a:gd name="connsiteY6971" fmla="*/ 3030228 h 4314911"/>
              <a:gd name="connsiteX6972" fmla="*/ 477539 w 5740887"/>
              <a:gd name="connsiteY6972" fmla="*/ 3028092 h 4314911"/>
              <a:gd name="connsiteX6973" fmla="*/ 724968 w 5740887"/>
              <a:gd name="connsiteY6973" fmla="*/ 3020102 h 4314911"/>
              <a:gd name="connsiteX6974" fmla="*/ 747363 w 5740887"/>
              <a:gd name="connsiteY6974" fmla="*/ 3039606 h 4314911"/>
              <a:gd name="connsiteX6975" fmla="*/ 780198 w 5740887"/>
              <a:gd name="connsiteY6975" fmla="*/ 3059574 h 4314911"/>
              <a:gd name="connsiteX6976" fmla="*/ 796156 w 5740887"/>
              <a:gd name="connsiteY6976" fmla="*/ 3085033 h 4314911"/>
              <a:gd name="connsiteX6977" fmla="*/ 786329 w 5740887"/>
              <a:gd name="connsiteY6977" fmla="*/ 3089753 h 4314911"/>
              <a:gd name="connsiteX6978" fmla="*/ 782657 w 5740887"/>
              <a:gd name="connsiteY6978" fmla="*/ 3086326 h 4314911"/>
              <a:gd name="connsiteX6979" fmla="*/ 774608 w 5740887"/>
              <a:gd name="connsiteY6979" fmla="*/ 3078814 h 4314911"/>
              <a:gd name="connsiteX6980" fmla="*/ 753307 w 5740887"/>
              <a:gd name="connsiteY6980" fmla="*/ 3055974 h 4314911"/>
              <a:gd name="connsiteX6981" fmla="*/ 743139 w 5740887"/>
              <a:gd name="connsiteY6981" fmla="*/ 3048312 h 4314911"/>
              <a:gd name="connsiteX6982" fmla="*/ 209085 w 5740887"/>
              <a:gd name="connsiteY6982" fmla="*/ 3018559 h 4314911"/>
              <a:gd name="connsiteX6983" fmla="*/ 211685 w 5740887"/>
              <a:gd name="connsiteY6983" fmla="*/ 3074746 h 4314911"/>
              <a:gd name="connsiteX6984" fmla="*/ 203450 w 5740887"/>
              <a:gd name="connsiteY6984" fmla="*/ 3086450 h 4314911"/>
              <a:gd name="connsiteX6985" fmla="*/ 202613 w 5740887"/>
              <a:gd name="connsiteY6985" fmla="*/ 3087640 h 4314911"/>
              <a:gd name="connsiteX6986" fmla="*/ 194680 w 5740887"/>
              <a:gd name="connsiteY6986" fmla="*/ 3098914 h 4314911"/>
              <a:gd name="connsiteX6987" fmla="*/ 198807 w 5740887"/>
              <a:gd name="connsiteY6987" fmla="*/ 3059734 h 4314911"/>
              <a:gd name="connsiteX6988" fmla="*/ 441119 w 5740887"/>
              <a:gd name="connsiteY6988" fmla="*/ 3017873 h 4314911"/>
              <a:gd name="connsiteX6989" fmla="*/ 467432 w 5740887"/>
              <a:gd name="connsiteY6989" fmla="*/ 3021652 h 4314911"/>
              <a:gd name="connsiteX6990" fmla="*/ 468466 w 5740887"/>
              <a:gd name="connsiteY6990" fmla="*/ 3025670 h 4314911"/>
              <a:gd name="connsiteX6991" fmla="*/ 452554 w 5740887"/>
              <a:gd name="connsiteY6991" fmla="*/ 3021422 h 4314911"/>
              <a:gd name="connsiteX6992" fmla="*/ 441560 w 5740887"/>
              <a:gd name="connsiteY6992" fmla="*/ 3020461 h 4314911"/>
              <a:gd name="connsiteX6993" fmla="*/ 365198 w 5740887"/>
              <a:gd name="connsiteY6993" fmla="*/ 3016281 h 4314911"/>
              <a:gd name="connsiteX6994" fmla="*/ 365201 w 5740887"/>
              <a:gd name="connsiteY6994" fmla="*/ 3016330 h 4314911"/>
              <a:gd name="connsiteX6995" fmla="*/ 365206 w 5740887"/>
              <a:gd name="connsiteY6995" fmla="*/ 3016405 h 4314911"/>
              <a:gd name="connsiteX6996" fmla="*/ 360884 w 5740887"/>
              <a:gd name="connsiteY6996" fmla="*/ 3016570 h 4314911"/>
              <a:gd name="connsiteX6997" fmla="*/ 1113707 w 5740887"/>
              <a:gd name="connsiteY6997" fmla="*/ 3015965 h 4314911"/>
              <a:gd name="connsiteX6998" fmla="*/ 1150764 w 5740887"/>
              <a:gd name="connsiteY6998" fmla="*/ 3058221 h 4314911"/>
              <a:gd name="connsiteX6999" fmla="*/ 1165847 w 5740887"/>
              <a:gd name="connsiteY6999" fmla="*/ 3083147 h 4314911"/>
              <a:gd name="connsiteX7000" fmla="*/ 1171959 w 5740887"/>
              <a:gd name="connsiteY7000" fmla="*/ 3100027 h 4314911"/>
              <a:gd name="connsiteX7001" fmla="*/ 1172164 w 5740887"/>
              <a:gd name="connsiteY7001" fmla="*/ 3100611 h 4314911"/>
              <a:gd name="connsiteX7002" fmla="*/ 1180566 w 5740887"/>
              <a:gd name="connsiteY7002" fmla="*/ 3127699 h 4314911"/>
              <a:gd name="connsiteX7003" fmla="*/ 1156658 w 5740887"/>
              <a:gd name="connsiteY7003" fmla="*/ 3105041 h 4314911"/>
              <a:gd name="connsiteX7004" fmla="*/ 1144245 w 5740887"/>
              <a:gd name="connsiteY7004" fmla="*/ 3093098 h 4314911"/>
              <a:gd name="connsiteX7005" fmla="*/ 1141559 w 5740887"/>
              <a:gd name="connsiteY7005" fmla="*/ 3084253 h 4314911"/>
              <a:gd name="connsiteX7006" fmla="*/ 1139200 w 5740887"/>
              <a:gd name="connsiteY7006" fmla="*/ 3076484 h 4314911"/>
              <a:gd name="connsiteX7007" fmla="*/ 1127919 w 5740887"/>
              <a:gd name="connsiteY7007" fmla="*/ 3045058 h 4314911"/>
              <a:gd name="connsiteX7008" fmla="*/ 1124600 w 5740887"/>
              <a:gd name="connsiteY7008" fmla="*/ 3037441 h 4314911"/>
              <a:gd name="connsiteX7009" fmla="*/ 1122959 w 5740887"/>
              <a:gd name="connsiteY7009" fmla="*/ 3033052 h 4314911"/>
              <a:gd name="connsiteX7010" fmla="*/ 1121664 w 5740887"/>
              <a:gd name="connsiteY7010" fmla="*/ 3030702 h 4314911"/>
              <a:gd name="connsiteX7011" fmla="*/ 1118635 w 5740887"/>
              <a:gd name="connsiteY7011" fmla="*/ 3023750 h 4314911"/>
              <a:gd name="connsiteX7012" fmla="*/ 3753374 w 5740887"/>
              <a:gd name="connsiteY7012" fmla="*/ 3015239 h 4314911"/>
              <a:gd name="connsiteX7013" fmla="*/ 3743358 w 5740887"/>
              <a:gd name="connsiteY7013" fmla="*/ 3022561 h 4314911"/>
              <a:gd name="connsiteX7014" fmla="*/ 3719757 w 5740887"/>
              <a:gd name="connsiteY7014" fmla="*/ 3038282 h 4314911"/>
              <a:gd name="connsiteX7015" fmla="*/ 3719691 w 5740887"/>
              <a:gd name="connsiteY7015" fmla="*/ 3033469 h 4314911"/>
              <a:gd name="connsiteX7016" fmla="*/ 3719687 w 5740887"/>
              <a:gd name="connsiteY7016" fmla="*/ 3033469 h 4314911"/>
              <a:gd name="connsiteX7017" fmla="*/ 3719687 w 5740887"/>
              <a:gd name="connsiteY7017" fmla="*/ 3033468 h 4314911"/>
              <a:gd name="connsiteX7018" fmla="*/ 3715889 w 5740887"/>
              <a:gd name="connsiteY7018" fmla="*/ 3033520 h 4314911"/>
              <a:gd name="connsiteX7019" fmla="*/ 3721097 w 5740887"/>
              <a:gd name="connsiteY7019" fmla="*/ 3031883 h 4314911"/>
              <a:gd name="connsiteX7020" fmla="*/ 3721428 w 5740887"/>
              <a:gd name="connsiteY7020" fmla="*/ 3031773 h 4314911"/>
              <a:gd name="connsiteX7021" fmla="*/ 3723441 w 5740887"/>
              <a:gd name="connsiteY7021" fmla="*/ 3027333 h 4314911"/>
              <a:gd name="connsiteX7022" fmla="*/ 3723413 w 5740887"/>
              <a:gd name="connsiteY7022" fmla="*/ 3027263 h 4314911"/>
              <a:gd name="connsiteX7023" fmla="*/ 3723410 w 5740887"/>
              <a:gd name="connsiteY7023" fmla="*/ 3027262 h 4314911"/>
              <a:gd name="connsiteX7024" fmla="*/ 3723410 w 5740887"/>
              <a:gd name="connsiteY7024" fmla="*/ 3027261 h 4314911"/>
              <a:gd name="connsiteX7025" fmla="*/ 3720125 w 5740887"/>
              <a:gd name="connsiteY7025" fmla="*/ 3025608 h 4314911"/>
              <a:gd name="connsiteX7026" fmla="*/ 3731830 w 5740887"/>
              <a:gd name="connsiteY7026" fmla="*/ 3021965 h 4314911"/>
              <a:gd name="connsiteX7027" fmla="*/ 3736386 w 5740887"/>
              <a:gd name="connsiteY7027" fmla="*/ 3020568 h 4314911"/>
              <a:gd name="connsiteX7028" fmla="*/ 3742571 w 5740887"/>
              <a:gd name="connsiteY7028" fmla="*/ 3018621 h 4314911"/>
              <a:gd name="connsiteX7029" fmla="*/ 3749709 w 5740887"/>
              <a:gd name="connsiteY7029" fmla="*/ 3016399 h 4314911"/>
              <a:gd name="connsiteX7030" fmla="*/ 398375 w 5740887"/>
              <a:gd name="connsiteY7030" fmla="*/ 3014059 h 4314911"/>
              <a:gd name="connsiteX7031" fmla="*/ 398383 w 5740887"/>
              <a:gd name="connsiteY7031" fmla="*/ 3014128 h 4314911"/>
              <a:gd name="connsiteX7032" fmla="*/ 398567 w 5740887"/>
              <a:gd name="connsiteY7032" fmla="*/ 3015704 h 4314911"/>
              <a:gd name="connsiteX7033" fmla="*/ 398685 w 5740887"/>
              <a:gd name="connsiteY7033" fmla="*/ 3016715 h 4314911"/>
              <a:gd name="connsiteX7034" fmla="*/ 386055 w 5740887"/>
              <a:gd name="connsiteY7034" fmla="*/ 3015612 h 4314911"/>
              <a:gd name="connsiteX7035" fmla="*/ 385105 w 5740887"/>
              <a:gd name="connsiteY7035" fmla="*/ 3015648 h 4314911"/>
              <a:gd name="connsiteX7036" fmla="*/ 384893 w 5740887"/>
              <a:gd name="connsiteY7036" fmla="*/ 3014962 h 4314911"/>
              <a:gd name="connsiteX7037" fmla="*/ 407600 w 5740887"/>
              <a:gd name="connsiteY7037" fmla="*/ 3013604 h 4314911"/>
              <a:gd name="connsiteX7038" fmla="*/ 418725 w 5740887"/>
              <a:gd name="connsiteY7038" fmla="*/ 3014656 h 4314911"/>
              <a:gd name="connsiteX7039" fmla="*/ 425920 w 5740887"/>
              <a:gd name="connsiteY7039" fmla="*/ 3015690 h 4314911"/>
              <a:gd name="connsiteX7040" fmla="*/ 427103 w 5740887"/>
              <a:gd name="connsiteY7040" fmla="*/ 3019198 h 4314911"/>
              <a:gd name="connsiteX7041" fmla="*/ 408057 w 5740887"/>
              <a:gd name="connsiteY7041" fmla="*/ 3017534 h 4314911"/>
              <a:gd name="connsiteX7042" fmla="*/ 784288 w 5740887"/>
              <a:gd name="connsiteY7042" fmla="*/ 3012992 h 4314911"/>
              <a:gd name="connsiteX7043" fmla="*/ 786692 w 5740887"/>
              <a:gd name="connsiteY7043" fmla="*/ 3015437 h 4314911"/>
              <a:gd name="connsiteX7044" fmla="*/ 781236 w 5740887"/>
              <a:gd name="connsiteY7044" fmla="*/ 3015199 h 4314911"/>
              <a:gd name="connsiteX7045" fmla="*/ 2207521 w 5740887"/>
              <a:gd name="connsiteY7045" fmla="*/ 3012924 h 4314911"/>
              <a:gd name="connsiteX7046" fmla="*/ 2234391 w 5740887"/>
              <a:gd name="connsiteY7046" fmla="*/ 3048972 h 4314911"/>
              <a:gd name="connsiteX7047" fmla="*/ 2236339 w 5740887"/>
              <a:gd name="connsiteY7047" fmla="*/ 3051911 h 4314911"/>
              <a:gd name="connsiteX7048" fmla="*/ 2238952 w 5740887"/>
              <a:gd name="connsiteY7048" fmla="*/ 3055090 h 4314911"/>
              <a:gd name="connsiteX7049" fmla="*/ 2258050 w 5740887"/>
              <a:gd name="connsiteY7049" fmla="*/ 3080712 h 4314911"/>
              <a:gd name="connsiteX7050" fmla="*/ 2296326 w 5740887"/>
              <a:gd name="connsiteY7050" fmla="*/ 3124892 h 4314911"/>
              <a:gd name="connsiteX7051" fmla="*/ 2298969 w 5740887"/>
              <a:gd name="connsiteY7051" fmla="*/ 3128107 h 4314911"/>
              <a:gd name="connsiteX7052" fmla="*/ 2269239 w 5740887"/>
              <a:gd name="connsiteY7052" fmla="*/ 3095508 h 4314911"/>
              <a:gd name="connsiteX7053" fmla="*/ 2223331 w 5740887"/>
              <a:gd name="connsiteY7053" fmla="*/ 3036151 h 4314911"/>
              <a:gd name="connsiteX7054" fmla="*/ 2218952 w 5740887"/>
              <a:gd name="connsiteY7054" fmla="*/ 3030489 h 4314911"/>
              <a:gd name="connsiteX7055" fmla="*/ 1020963 w 5740887"/>
              <a:gd name="connsiteY7055" fmla="*/ 3011586 h 4314911"/>
              <a:gd name="connsiteX7056" fmla="*/ 1051733 w 5740887"/>
              <a:gd name="connsiteY7056" fmla="*/ 3032594 h 4314911"/>
              <a:gd name="connsiteX7057" fmla="*/ 1057244 w 5740887"/>
              <a:gd name="connsiteY7057" fmla="*/ 3049724 h 4314911"/>
              <a:gd name="connsiteX7058" fmla="*/ 1072394 w 5740887"/>
              <a:gd name="connsiteY7058" fmla="*/ 3110503 h 4314911"/>
              <a:gd name="connsiteX7059" fmla="*/ 1041750 w 5740887"/>
              <a:gd name="connsiteY7059" fmla="*/ 3089338 h 4314911"/>
              <a:gd name="connsiteX7060" fmla="*/ 1041721 w 5740887"/>
              <a:gd name="connsiteY7060" fmla="*/ 3089167 h 4314911"/>
              <a:gd name="connsiteX7061" fmla="*/ 1041717 w 5740887"/>
              <a:gd name="connsiteY7061" fmla="*/ 3089145 h 4314911"/>
              <a:gd name="connsiteX7062" fmla="*/ 861588 w 5740887"/>
              <a:gd name="connsiteY7062" fmla="*/ 3011024 h 4314911"/>
              <a:gd name="connsiteX7063" fmla="*/ 868928 w 5740887"/>
              <a:gd name="connsiteY7063" fmla="*/ 3020311 h 4314911"/>
              <a:gd name="connsiteX7064" fmla="*/ 863188 w 5740887"/>
              <a:gd name="connsiteY7064" fmla="*/ 3018778 h 4314911"/>
              <a:gd name="connsiteX7065" fmla="*/ 861095 w 5740887"/>
              <a:gd name="connsiteY7065" fmla="*/ 3018686 h 4314911"/>
              <a:gd name="connsiteX7066" fmla="*/ 1515702 w 5740887"/>
              <a:gd name="connsiteY7066" fmla="*/ 3010857 h 4314911"/>
              <a:gd name="connsiteX7067" fmla="*/ 1520440 w 5740887"/>
              <a:gd name="connsiteY7067" fmla="*/ 3018507 h 4314911"/>
              <a:gd name="connsiteX7068" fmla="*/ 1590761 w 5740887"/>
              <a:gd name="connsiteY7068" fmla="*/ 3194588 h 4314911"/>
              <a:gd name="connsiteX7069" fmla="*/ 1630611 w 5740887"/>
              <a:gd name="connsiteY7069" fmla="*/ 3624791 h 4314911"/>
              <a:gd name="connsiteX7070" fmla="*/ 1605711 w 5740887"/>
              <a:gd name="connsiteY7070" fmla="*/ 3744807 h 4314911"/>
              <a:gd name="connsiteX7071" fmla="*/ 1602507 w 5740887"/>
              <a:gd name="connsiteY7071" fmla="*/ 3753130 h 4314911"/>
              <a:gd name="connsiteX7072" fmla="*/ 1628132 w 5740887"/>
              <a:gd name="connsiteY7072" fmla="*/ 3633341 h 4314911"/>
              <a:gd name="connsiteX7073" fmla="*/ 1588007 w 5740887"/>
              <a:gd name="connsiteY7073" fmla="*/ 3190727 h 4314911"/>
              <a:gd name="connsiteX7074" fmla="*/ 4021687 w 5740887"/>
              <a:gd name="connsiteY7074" fmla="*/ 3010796 h 4314911"/>
              <a:gd name="connsiteX7075" fmla="*/ 4020949 w 5740887"/>
              <a:gd name="connsiteY7075" fmla="*/ 3018359 h 4314911"/>
              <a:gd name="connsiteX7076" fmla="*/ 4019757 w 5740887"/>
              <a:gd name="connsiteY7076" fmla="*/ 3019335 h 4314911"/>
              <a:gd name="connsiteX7077" fmla="*/ 4019224 w 5740887"/>
              <a:gd name="connsiteY7077" fmla="*/ 3019764 h 4314911"/>
              <a:gd name="connsiteX7078" fmla="*/ 4050505 w 5740887"/>
              <a:gd name="connsiteY7078" fmla="*/ 3010528 h 4314911"/>
              <a:gd name="connsiteX7079" fmla="*/ 4043750 w 5740887"/>
              <a:gd name="connsiteY7079" fmla="*/ 3051878 h 4314911"/>
              <a:gd name="connsiteX7080" fmla="*/ 3941025 w 5740887"/>
              <a:gd name="connsiteY7080" fmla="*/ 3256361 h 4314911"/>
              <a:gd name="connsiteX7081" fmla="*/ 3924341 w 5740887"/>
              <a:gd name="connsiteY7081" fmla="*/ 3275665 h 4314911"/>
              <a:gd name="connsiteX7082" fmla="*/ 3866378 w 5740887"/>
              <a:gd name="connsiteY7082" fmla="*/ 3329836 h 4314911"/>
              <a:gd name="connsiteX7083" fmla="*/ 3801526 w 5740887"/>
              <a:gd name="connsiteY7083" fmla="*/ 3374816 h 4314911"/>
              <a:gd name="connsiteX7084" fmla="*/ 3767818 w 5740887"/>
              <a:gd name="connsiteY7084" fmla="*/ 3391583 h 4314911"/>
              <a:gd name="connsiteX7085" fmla="*/ 3765171 w 5740887"/>
              <a:gd name="connsiteY7085" fmla="*/ 3392900 h 4314911"/>
              <a:gd name="connsiteX7086" fmla="*/ 3810849 w 5740887"/>
              <a:gd name="connsiteY7086" fmla="*/ 3366280 h 4314911"/>
              <a:gd name="connsiteX7087" fmla="*/ 3913170 w 5740887"/>
              <a:gd name="connsiteY7087" fmla="*/ 3269608 h 4314911"/>
              <a:gd name="connsiteX7088" fmla="*/ 3969290 w 5740887"/>
              <a:gd name="connsiteY7088" fmla="*/ 3178603 h 4314911"/>
              <a:gd name="connsiteX7089" fmla="*/ 4022187 w 5740887"/>
              <a:gd name="connsiteY7089" fmla="*/ 3078205 h 4314911"/>
              <a:gd name="connsiteX7090" fmla="*/ 4027757 w 5740887"/>
              <a:gd name="connsiteY7090" fmla="*/ 3042572 h 4314911"/>
              <a:gd name="connsiteX7091" fmla="*/ 4041053 w 5740887"/>
              <a:gd name="connsiteY7091" fmla="*/ 3010448 h 4314911"/>
              <a:gd name="connsiteX7092" fmla="*/ 4035477 w 5740887"/>
              <a:gd name="connsiteY7092" fmla="*/ 3021628 h 4314911"/>
              <a:gd name="connsiteX7093" fmla="*/ 4029095 w 5740887"/>
              <a:gd name="connsiteY7093" fmla="*/ 3030116 h 4314911"/>
              <a:gd name="connsiteX7094" fmla="*/ 4028009 w 5740887"/>
              <a:gd name="connsiteY7094" fmla="*/ 3022299 h 4314911"/>
              <a:gd name="connsiteX7095" fmla="*/ 4013104 w 5740887"/>
              <a:gd name="connsiteY7095" fmla="*/ 3008061 h 4314911"/>
              <a:gd name="connsiteX7096" fmla="*/ 4012372 w 5740887"/>
              <a:gd name="connsiteY7096" fmla="*/ 3011752 h 4314911"/>
              <a:gd name="connsiteX7097" fmla="*/ 4009178 w 5740887"/>
              <a:gd name="connsiteY7097" fmla="*/ 3027846 h 4314911"/>
              <a:gd name="connsiteX7098" fmla="*/ 3986078 w 5740887"/>
              <a:gd name="connsiteY7098" fmla="*/ 3046430 h 4314911"/>
              <a:gd name="connsiteX7099" fmla="*/ 3966257 w 5740887"/>
              <a:gd name="connsiteY7099" fmla="*/ 3068148 h 4314911"/>
              <a:gd name="connsiteX7100" fmla="*/ 3966257 w 5740887"/>
              <a:gd name="connsiteY7100" fmla="*/ 3068157 h 4314911"/>
              <a:gd name="connsiteX7101" fmla="*/ 3966257 w 5740887"/>
              <a:gd name="connsiteY7101" fmla="*/ 3069526 h 4314911"/>
              <a:gd name="connsiteX7102" fmla="*/ 3931235 w 5740887"/>
              <a:gd name="connsiteY7102" fmla="*/ 3175422 h 4314911"/>
              <a:gd name="connsiteX7103" fmla="*/ 3843540 w 5740887"/>
              <a:gd name="connsiteY7103" fmla="*/ 3279249 h 4314911"/>
              <a:gd name="connsiteX7104" fmla="*/ 3842646 w 5740887"/>
              <a:gd name="connsiteY7104" fmla="*/ 3280130 h 4314911"/>
              <a:gd name="connsiteX7105" fmla="*/ 3927652 w 5740887"/>
              <a:gd name="connsiteY7105" fmla="*/ 3172126 h 4314911"/>
              <a:gd name="connsiteX7106" fmla="*/ 3958951 w 5740887"/>
              <a:gd name="connsiteY7106" fmla="*/ 3043479 h 4314911"/>
              <a:gd name="connsiteX7107" fmla="*/ 3985374 w 5740887"/>
              <a:gd name="connsiteY7107" fmla="*/ 3023933 h 4314911"/>
              <a:gd name="connsiteX7108" fmla="*/ 3782180 w 5740887"/>
              <a:gd name="connsiteY7108" fmla="*/ 3003157 h 4314911"/>
              <a:gd name="connsiteX7109" fmla="*/ 3782036 w 5740887"/>
              <a:gd name="connsiteY7109" fmla="*/ 3003261 h 4314911"/>
              <a:gd name="connsiteX7110" fmla="*/ 3758767 w 5740887"/>
              <a:gd name="connsiteY7110" fmla="*/ 3018993 h 4314911"/>
              <a:gd name="connsiteX7111" fmla="*/ 3759291 w 5740887"/>
              <a:gd name="connsiteY7111" fmla="*/ 3014647 h 4314911"/>
              <a:gd name="connsiteX7112" fmla="*/ 3759288 w 5740887"/>
              <a:gd name="connsiteY7112" fmla="*/ 3014647 h 4314911"/>
              <a:gd name="connsiteX7113" fmla="*/ 3759288 w 5740887"/>
              <a:gd name="connsiteY7113" fmla="*/ 3014645 h 4314911"/>
              <a:gd name="connsiteX7114" fmla="*/ 3755249 w 5740887"/>
              <a:gd name="connsiteY7114" fmla="*/ 3014645 h 4314911"/>
              <a:gd name="connsiteX7115" fmla="*/ 3764394 w 5740887"/>
              <a:gd name="connsiteY7115" fmla="*/ 3011751 h 4314911"/>
              <a:gd name="connsiteX7116" fmla="*/ 3766238 w 5740887"/>
              <a:gd name="connsiteY7116" fmla="*/ 3008170 h 4314911"/>
              <a:gd name="connsiteX7117" fmla="*/ 805761 w 5740887"/>
              <a:gd name="connsiteY7117" fmla="*/ 2997464 h 4314911"/>
              <a:gd name="connsiteX7118" fmla="*/ 817043 w 5740887"/>
              <a:gd name="connsiteY7118" fmla="*/ 3008378 h 4314911"/>
              <a:gd name="connsiteX7119" fmla="*/ 826120 w 5740887"/>
              <a:gd name="connsiteY7119" fmla="*/ 3017159 h 4314911"/>
              <a:gd name="connsiteX7120" fmla="*/ 798808 w 5740887"/>
              <a:gd name="connsiteY7120" fmla="*/ 3015966 h 4314911"/>
              <a:gd name="connsiteX7121" fmla="*/ 797242 w 5740887"/>
              <a:gd name="connsiteY7121" fmla="*/ 3015898 h 4314911"/>
              <a:gd name="connsiteX7122" fmla="*/ 790434 w 5740887"/>
              <a:gd name="connsiteY7122" fmla="*/ 3008548 h 4314911"/>
              <a:gd name="connsiteX7123" fmla="*/ 3801567 w 5740887"/>
              <a:gd name="connsiteY7123" fmla="*/ 2997021 h 4314911"/>
              <a:gd name="connsiteX7124" fmla="*/ 3798192 w 5740887"/>
              <a:gd name="connsiteY7124" fmla="*/ 2999213 h 4314911"/>
              <a:gd name="connsiteX7125" fmla="*/ 3798182 w 5740887"/>
              <a:gd name="connsiteY7125" fmla="*/ 2999013 h 4314911"/>
              <a:gd name="connsiteX7126" fmla="*/ 3798138 w 5740887"/>
              <a:gd name="connsiteY7126" fmla="*/ 2998114 h 4314911"/>
              <a:gd name="connsiteX7127" fmla="*/ 244364 w 5740887"/>
              <a:gd name="connsiteY7127" fmla="*/ 2995050 h 4314911"/>
              <a:gd name="connsiteX7128" fmla="*/ 244912 w 5740887"/>
              <a:gd name="connsiteY7128" fmla="*/ 3003774 h 4314911"/>
              <a:gd name="connsiteX7129" fmla="*/ 246481 w 5740887"/>
              <a:gd name="connsiteY7129" fmla="*/ 3028770 h 4314911"/>
              <a:gd name="connsiteX7130" fmla="*/ 240242 w 5740887"/>
              <a:gd name="connsiteY7130" fmla="*/ 3034159 h 4314911"/>
              <a:gd name="connsiteX7131" fmla="*/ 237440 w 5740887"/>
              <a:gd name="connsiteY7131" fmla="*/ 3038141 h 4314911"/>
              <a:gd name="connsiteX7132" fmla="*/ 235681 w 5740887"/>
              <a:gd name="connsiteY7132" fmla="*/ 3040640 h 4314911"/>
              <a:gd name="connsiteX7133" fmla="*/ 239737 w 5740887"/>
              <a:gd name="connsiteY7133" fmla="*/ 3019343 h 4314911"/>
              <a:gd name="connsiteX7134" fmla="*/ 1407921 w 5740887"/>
              <a:gd name="connsiteY7134" fmla="*/ 2992423 h 4314911"/>
              <a:gd name="connsiteX7135" fmla="*/ 1410132 w 5740887"/>
              <a:gd name="connsiteY7135" fmla="*/ 2995896 h 4314911"/>
              <a:gd name="connsiteX7136" fmla="*/ 1492863 w 5740887"/>
              <a:gd name="connsiteY7136" fmla="*/ 3199278 h 4314911"/>
              <a:gd name="connsiteX7137" fmla="*/ 1524654 w 5740887"/>
              <a:gd name="connsiteY7137" fmla="*/ 3321667 h 4314911"/>
              <a:gd name="connsiteX7138" fmla="*/ 1530203 w 5740887"/>
              <a:gd name="connsiteY7138" fmla="*/ 3361112 h 4314911"/>
              <a:gd name="connsiteX7139" fmla="*/ 1531901 w 5740887"/>
              <a:gd name="connsiteY7139" fmla="*/ 3373183 h 4314911"/>
              <a:gd name="connsiteX7140" fmla="*/ 1532523 w 5740887"/>
              <a:gd name="connsiteY7140" fmla="*/ 3377602 h 4314911"/>
              <a:gd name="connsiteX7141" fmla="*/ 1531901 w 5740887"/>
              <a:gd name="connsiteY7141" fmla="*/ 3373184 h 4314911"/>
              <a:gd name="connsiteX7142" fmla="*/ 1531901 w 5740887"/>
              <a:gd name="connsiteY7142" fmla="*/ 3373183 h 4314911"/>
              <a:gd name="connsiteX7143" fmla="*/ 1529864 w 5740887"/>
              <a:gd name="connsiteY7143" fmla="*/ 3364266 h 4314911"/>
              <a:gd name="connsiteX7144" fmla="*/ 1523903 w 5740887"/>
              <a:gd name="connsiteY7144" fmla="*/ 3321378 h 4314911"/>
              <a:gd name="connsiteX7145" fmla="*/ 1491350 w 5740887"/>
              <a:gd name="connsiteY7145" fmla="*/ 3195689 h 4314911"/>
              <a:gd name="connsiteX7146" fmla="*/ 1419089 w 5740887"/>
              <a:gd name="connsiteY7146" fmla="*/ 2992390 h 4314911"/>
              <a:gd name="connsiteX7147" fmla="*/ 1423231 w 5740887"/>
              <a:gd name="connsiteY7147" fmla="*/ 2998931 h 4314911"/>
              <a:gd name="connsiteX7148" fmla="*/ 1504997 w 5740887"/>
              <a:gd name="connsiteY7148" fmla="*/ 3199002 h 4314911"/>
              <a:gd name="connsiteX7149" fmla="*/ 1536299 w 5740887"/>
              <a:gd name="connsiteY7149" fmla="*/ 3319280 h 4314911"/>
              <a:gd name="connsiteX7150" fmla="*/ 1544886 w 5740887"/>
              <a:gd name="connsiteY7150" fmla="*/ 3379830 h 4314911"/>
              <a:gd name="connsiteX7151" fmla="*/ 1544887 w 5740887"/>
              <a:gd name="connsiteY7151" fmla="*/ 3379834 h 4314911"/>
              <a:gd name="connsiteX7152" fmla="*/ 1545483 w 5740887"/>
              <a:gd name="connsiteY7152" fmla="*/ 3384040 h 4314911"/>
              <a:gd name="connsiteX7153" fmla="*/ 1544886 w 5740887"/>
              <a:gd name="connsiteY7153" fmla="*/ 3379830 h 4314911"/>
              <a:gd name="connsiteX7154" fmla="*/ 1540855 w 5740887"/>
              <a:gd name="connsiteY7154" fmla="*/ 3362217 h 4314911"/>
              <a:gd name="connsiteX7155" fmla="*/ 1534955 w 5740887"/>
              <a:gd name="connsiteY7155" fmla="*/ 3320066 h 4314911"/>
              <a:gd name="connsiteX7156" fmla="*/ 1502931 w 5740887"/>
              <a:gd name="connsiteY7156" fmla="*/ 3196516 h 4314911"/>
              <a:gd name="connsiteX7157" fmla="*/ 1101350 w 5740887"/>
              <a:gd name="connsiteY7157" fmla="*/ 2989073 h 4314911"/>
              <a:gd name="connsiteX7158" fmla="*/ 1141790 w 5740887"/>
              <a:gd name="connsiteY7158" fmla="*/ 3026394 h 4314911"/>
              <a:gd name="connsiteX7159" fmla="*/ 1148569 w 5740887"/>
              <a:gd name="connsiteY7159" fmla="*/ 3043669 h 4314911"/>
              <a:gd name="connsiteX7160" fmla="*/ 1102208 w 5740887"/>
              <a:gd name="connsiteY7160" fmla="*/ 2990999 h 4314911"/>
              <a:gd name="connsiteX7161" fmla="*/ 980404 w 5740887"/>
              <a:gd name="connsiteY7161" fmla="*/ 2988981 h 4314911"/>
              <a:gd name="connsiteX7162" fmla="*/ 999983 w 5740887"/>
              <a:gd name="connsiteY7162" fmla="*/ 2997262 h 4314911"/>
              <a:gd name="connsiteX7163" fmla="*/ 1000011 w 5740887"/>
              <a:gd name="connsiteY7163" fmla="*/ 2997280 h 4314911"/>
              <a:gd name="connsiteX7164" fmla="*/ 1009323 w 5740887"/>
              <a:gd name="connsiteY7164" fmla="*/ 3003638 h 4314911"/>
              <a:gd name="connsiteX7165" fmla="*/ 1012605 w 5740887"/>
              <a:gd name="connsiteY7165" fmla="*/ 3013425 h 4314911"/>
              <a:gd name="connsiteX7166" fmla="*/ 1030611 w 5740887"/>
              <a:gd name="connsiteY7166" fmla="*/ 3081646 h 4314911"/>
              <a:gd name="connsiteX7167" fmla="*/ 1028615 w 5740887"/>
              <a:gd name="connsiteY7167" fmla="*/ 3080267 h 4314911"/>
              <a:gd name="connsiteX7168" fmla="*/ 1028606 w 5740887"/>
              <a:gd name="connsiteY7168" fmla="*/ 3080260 h 4314911"/>
              <a:gd name="connsiteX7169" fmla="*/ 1018013 w 5740887"/>
              <a:gd name="connsiteY7169" fmla="*/ 3075204 h 4314911"/>
              <a:gd name="connsiteX7170" fmla="*/ 1013787 w 5740887"/>
              <a:gd name="connsiteY7170" fmla="*/ 3073186 h 4314911"/>
              <a:gd name="connsiteX7171" fmla="*/ 1003941 w 5740887"/>
              <a:gd name="connsiteY7171" fmla="*/ 3065739 h 4314911"/>
              <a:gd name="connsiteX7172" fmla="*/ 998647 w 5740887"/>
              <a:gd name="connsiteY7172" fmla="*/ 3056126 h 4314911"/>
              <a:gd name="connsiteX7173" fmla="*/ 998326 w 5740887"/>
              <a:gd name="connsiteY7173" fmla="*/ 3054474 h 4314911"/>
              <a:gd name="connsiteX7174" fmla="*/ 997156 w 5740887"/>
              <a:gd name="connsiteY7174" fmla="*/ 3048455 h 4314911"/>
              <a:gd name="connsiteX7175" fmla="*/ 990738 w 5740887"/>
              <a:gd name="connsiteY7175" fmla="*/ 3025670 h 4314911"/>
              <a:gd name="connsiteX7176" fmla="*/ 1379669 w 5740887"/>
              <a:gd name="connsiteY7176" fmla="*/ 2986937 h 4314911"/>
              <a:gd name="connsiteX7177" fmla="*/ 1381866 w 5740887"/>
              <a:gd name="connsiteY7177" fmla="*/ 2990380 h 4314911"/>
              <a:gd name="connsiteX7178" fmla="*/ 1468458 w 5740887"/>
              <a:gd name="connsiteY7178" fmla="*/ 3200656 h 4314911"/>
              <a:gd name="connsiteX7179" fmla="*/ 1502067 w 5740887"/>
              <a:gd name="connsiteY7179" fmla="*/ 3332647 h 4314911"/>
              <a:gd name="connsiteX7180" fmla="*/ 1508166 w 5740887"/>
              <a:gd name="connsiteY7180" fmla="*/ 3376883 h 4314911"/>
              <a:gd name="connsiteX7181" fmla="*/ 1511353 w 5740887"/>
              <a:gd name="connsiteY7181" fmla="*/ 3399999 h 4314911"/>
              <a:gd name="connsiteX7182" fmla="*/ 1506703 w 5740887"/>
              <a:gd name="connsiteY7182" fmla="*/ 3378958 h 4314911"/>
              <a:gd name="connsiteX7183" fmla="*/ 1500571 w 5740887"/>
              <a:gd name="connsiteY7183" fmla="*/ 3333947 h 4314911"/>
              <a:gd name="connsiteX7184" fmla="*/ 1466806 w 5740887"/>
              <a:gd name="connsiteY7184" fmla="*/ 3198447 h 4314911"/>
              <a:gd name="connsiteX7185" fmla="*/ 1427216 w 5740887"/>
              <a:gd name="connsiteY7185" fmla="*/ 3088578 h 4314911"/>
              <a:gd name="connsiteX7186" fmla="*/ 813809 w 5740887"/>
              <a:gd name="connsiteY7186" fmla="*/ 2986775 h 4314911"/>
              <a:gd name="connsiteX7187" fmla="*/ 854767 w 5740887"/>
              <a:gd name="connsiteY7187" fmla="*/ 3008200 h 4314911"/>
              <a:gd name="connsiteX7188" fmla="*/ 853023 w 5740887"/>
              <a:gd name="connsiteY7188" fmla="*/ 3018334 h 4314911"/>
              <a:gd name="connsiteX7189" fmla="*/ 843902 w 5740887"/>
              <a:gd name="connsiteY7189" fmla="*/ 3017935 h 4314911"/>
              <a:gd name="connsiteX7190" fmla="*/ 836212 w 5740887"/>
              <a:gd name="connsiteY7190" fmla="*/ 3017600 h 4314911"/>
              <a:gd name="connsiteX7191" fmla="*/ 834455 w 5740887"/>
              <a:gd name="connsiteY7191" fmla="*/ 3015328 h 4314911"/>
              <a:gd name="connsiteX7192" fmla="*/ 834143 w 5740887"/>
              <a:gd name="connsiteY7192" fmla="*/ 3015022 h 4314911"/>
              <a:gd name="connsiteX7193" fmla="*/ 810820 w 5740887"/>
              <a:gd name="connsiteY7193" fmla="*/ 2991754 h 4314911"/>
              <a:gd name="connsiteX7194" fmla="*/ 811661 w 5740887"/>
              <a:gd name="connsiteY7194" fmla="*/ 2990354 h 4314911"/>
              <a:gd name="connsiteX7195" fmla="*/ 4052024 w 5740887"/>
              <a:gd name="connsiteY7195" fmla="*/ 2985667 h 4314911"/>
              <a:gd name="connsiteX7196" fmla="*/ 4052024 w 5740887"/>
              <a:gd name="connsiteY7196" fmla="*/ 2988450 h 4314911"/>
              <a:gd name="connsiteX7197" fmla="*/ 4048276 w 5740887"/>
              <a:gd name="connsiteY7197" fmla="*/ 2995965 h 4314911"/>
              <a:gd name="connsiteX7198" fmla="*/ 4029446 w 5740887"/>
              <a:gd name="connsiteY7198" fmla="*/ 3011395 h 4314911"/>
              <a:gd name="connsiteX7199" fmla="*/ 4026796 w 5740887"/>
              <a:gd name="connsiteY7199" fmla="*/ 3013567 h 4314911"/>
              <a:gd name="connsiteX7200" fmla="*/ 4026539 w 5740887"/>
              <a:gd name="connsiteY7200" fmla="*/ 3011719 h 4314911"/>
              <a:gd name="connsiteX7201" fmla="*/ 4025079 w 5740887"/>
              <a:gd name="connsiteY7201" fmla="*/ 3001207 h 4314911"/>
              <a:gd name="connsiteX7202" fmla="*/ 4032169 w 5740887"/>
              <a:gd name="connsiteY7202" fmla="*/ 2997149 h 4314911"/>
              <a:gd name="connsiteX7203" fmla="*/ 1366998 w 5740887"/>
              <a:gd name="connsiteY7203" fmla="*/ 2985662 h 4314911"/>
              <a:gd name="connsiteX7204" fmla="*/ 1368077 w 5740887"/>
              <a:gd name="connsiteY7204" fmla="*/ 2987346 h 4314911"/>
              <a:gd name="connsiteX7205" fmla="*/ 1456324 w 5740887"/>
              <a:gd name="connsiteY7205" fmla="*/ 3201207 h 4314911"/>
              <a:gd name="connsiteX7206" fmla="*/ 1465226 w 5740887"/>
              <a:gd name="connsiteY7206" fmla="*/ 3241362 h 4314911"/>
              <a:gd name="connsiteX7207" fmla="*/ 1474702 w 5740887"/>
              <a:gd name="connsiteY7207" fmla="*/ 3279137 h 4314911"/>
              <a:gd name="connsiteX7208" fmla="*/ 1465228 w 5740887"/>
              <a:gd name="connsiteY7208" fmla="*/ 3241370 h 4314911"/>
              <a:gd name="connsiteX7209" fmla="*/ 1465226 w 5740887"/>
              <a:gd name="connsiteY7209" fmla="*/ 3241362 h 4314911"/>
              <a:gd name="connsiteX7210" fmla="*/ 1460001 w 5740887"/>
              <a:gd name="connsiteY7210" fmla="*/ 3220535 h 4314911"/>
              <a:gd name="connsiteX7211" fmla="*/ 1454669 w 5740887"/>
              <a:gd name="connsiteY7211" fmla="*/ 3199278 h 4314911"/>
              <a:gd name="connsiteX7212" fmla="*/ 1428325 w 5740887"/>
              <a:gd name="connsiteY7212" fmla="*/ 3125802 h 4314911"/>
              <a:gd name="connsiteX7213" fmla="*/ 1414717 w 5740887"/>
              <a:gd name="connsiteY7213" fmla="*/ 3087850 h 4314911"/>
              <a:gd name="connsiteX7214" fmla="*/ 1291846 w 5740887"/>
              <a:gd name="connsiteY7214" fmla="*/ 2980608 h 4314911"/>
              <a:gd name="connsiteX7215" fmla="*/ 1295933 w 5740887"/>
              <a:gd name="connsiteY7215" fmla="*/ 2986818 h 4314911"/>
              <a:gd name="connsiteX7216" fmla="*/ 1342857 w 5740887"/>
              <a:gd name="connsiteY7216" fmla="*/ 3071493 h 4314911"/>
              <a:gd name="connsiteX7217" fmla="*/ 1363567 w 5740887"/>
              <a:gd name="connsiteY7217" fmla="*/ 3112157 h 4314911"/>
              <a:gd name="connsiteX7218" fmla="*/ 1417441 w 5740887"/>
              <a:gd name="connsiteY7218" fmla="*/ 3249607 h 4314911"/>
              <a:gd name="connsiteX7219" fmla="*/ 1472584 w 5740887"/>
              <a:gd name="connsiteY7219" fmla="*/ 3637274 h 4314911"/>
              <a:gd name="connsiteX7220" fmla="*/ 1460754 w 5740887"/>
              <a:gd name="connsiteY7220" fmla="*/ 3757267 h 4314911"/>
              <a:gd name="connsiteX7221" fmla="*/ 1459601 w 5740887"/>
              <a:gd name="connsiteY7221" fmla="*/ 3762152 h 4314911"/>
              <a:gd name="connsiteX7222" fmla="*/ 1461408 w 5740887"/>
              <a:gd name="connsiteY7222" fmla="*/ 3742992 h 4314911"/>
              <a:gd name="connsiteX7223" fmla="*/ 1468985 w 5740887"/>
              <a:gd name="connsiteY7223" fmla="*/ 3662664 h 4314911"/>
              <a:gd name="connsiteX7224" fmla="*/ 1465370 w 5740887"/>
              <a:gd name="connsiteY7224" fmla="*/ 3542050 h 4314911"/>
              <a:gd name="connsiteX7225" fmla="*/ 1459275 w 5740887"/>
              <a:gd name="connsiteY7225" fmla="*/ 3500963 h 4314911"/>
              <a:gd name="connsiteX7226" fmla="*/ 1458031 w 5740887"/>
              <a:gd name="connsiteY7226" fmla="*/ 3480237 h 4314911"/>
              <a:gd name="connsiteX7227" fmla="*/ 1453168 w 5740887"/>
              <a:gd name="connsiteY7227" fmla="*/ 3459796 h 4314911"/>
              <a:gd name="connsiteX7228" fmla="*/ 1446938 w 5740887"/>
              <a:gd name="connsiteY7228" fmla="*/ 3417801 h 4314911"/>
              <a:gd name="connsiteX7229" fmla="*/ 1413303 w 5740887"/>
              <a:gd name="connsiteY7229" fmla="*/ 3292212 h 4314911"/>
              <a:gd name="connsiteX7230" fmla="*/ 1383885 w 5740887"/>
              <a:gd name="connsiteY7230" fmla="*/ 3219044 h 4314911"/>
              <a:gd name="connsiteX7231" fmla="*/ 1380062 w 5740887"/>
              <a:gd name="connsiteY7231" fmla="*/ 3207748 h 4314911"/>
              <a:gd name="connsiteX7232" fmla="*/ 1376872 w 5740887"/>
              <a:gd name="connsiteY7232" fmla="*/ 3198325 h 4314911"/>
              <a:gd name="connsiteX7233" fmla="*/ 1373041 w 5740887"/>
              <a:gd name="connsiteY7233" fmla="*/ 3187970 h 4314911"/>
              <a:gd name="connsiteX7234" fmla="*/ 1327047 w 5740887"/>
              <a:gd name="connsiteY7234" fmla="*/ 3056130 h 4314911"/>
              <a:gd name="connsiteX7235" fmla="*/ 1302768 w 5740887"/>
              <a:gd name="connsiteY7235" fmla="*/ 3004040 h 4314911"/>
              <a:gd name="connsiteX7236" fmla="*/ 797032 w 5740887"/>
              <a:gd name="connsiteY7236" fmla="*/ 2977999 h 4314911"/>
              <a:gd name="connsiteX7237" fmla="*/ 803587 w 5740887"/>
              <a:gd name="connsiteY7237" fmla="*/ 2981428 h 4314911"/>
              <a:gd name="connsiteX7238" fmla="*/ 802268 w 5740887"/>
              <a:gd name="connsiteY7238" fmla="*/ 2983222 h 4314911"/>
              <a:gd name="connsiteX7239" fmla="*/ 1591870 w 5740887"/>
              <a:gd name="connsiteY7239" fmla="*/ 2977369 h 4314911"/>
              <a:gd name="connsiteX7240" fmla="*/ 1632640 w 5740887"/>
              <a:gd name="connsiteY7240" fmla="*/ 3039957 h 4314911"/>
              <a:gd name="connsiteX7241" fmla="*/ 1632680 w 5740887"/>
              <a:gd name="connsiteY7241" fmla="*/ 3040026 h 4314911"/>
              <a:gd name="connsiteX7242" fmla="*/ 1725617 w 5740887"/>
              <a:gd name="connsiteY7242" fmla="*/ 3355487 h 4314911"/>
              <a:gd name="connsiteX7243" fmla="*/ 1732199 w 5740887"/>
              <a:gd name="connsiteY7243" fmla="*/ 3449183 h 4314911"/>
              <a:gd name="connsiteX7244" fmla="*/ 1729642 w 5740887"/>
              <a:gd name="connsiteY7244" fmla="*/ 3536250 h 4314911"/>
              <a:gd name="connsiteX7245" fmla="*/ 1685490 w 5740887"/>
              <a:gd name="connsiteY7245" fmla="*/ 3752336 h 4314911"/>
              <a:gd name="connsiteX7246" fmla="*/ 1622642 w 5740887"/>
              <a:gd name="connsiteY7246" fmla="*/ 3897363 h 4314911"/>
              <a:gd name="connsiteX7247" fmla="*/ 1562326 w 5740887"/>
              <a:gd name="connsiteY7247" fmla="*/ 3986142 h 4314911"/>
              <a:gd name="connsiteX7248" fmla="*/ 1588008 w 5740887"/>
              <a:gd name="connsiteY7248" fmla="*/ 3944004 h 4314911"/>
              <a:gd name="connsiteX7249" fmla="*/ 1601797 w 5740887"/>
              <a:gd name="connsiteY7249" fmla="*/ 3922493 h 4314911"/>
              <a:gd name="connsiteX7250" fmla="*/ 1637233 w 5740887"/>
              <a:gd name="connsiteY7250" fmla="*/ 3858927 h 4314911"/>
              <a:gd name="connsiteX7251" fmla="*/ 1641370 w 5740887"/>
              <a:gd name="connsiteY7251" fmla="*/ 3850516 h 4314911"/>
              <a:gd name="connsiteX7252" fmla="*/ 1724102 w 5740887"/>
              <a:gd name="connsiteY7252" fmla="*/ 3559026 h 4314911"/>
              <a:gd name="connsiteX7253" fmla="*/ 1684942 w 5740887"/>
              <a:gd name="connsiteY7253" fmla="*/ 3186735 h 4314911"/>
              <a:gd name="connsiteX7254" fmla="*/ 1625375 w 5740887"/>
              <a:gd name="connsiteY7254" fmla="*/ 3033818 h 4314911"/>
              <a:gd name="connsiteX7255" fmla="*/ 1625374 w 5740887"/>
              <a:gd name="connsiteY7255" fmla="*/ 3033817 h 4314911"/>
              <a:gd name="connsiteX7256" fmla="*/ 1625373 w 5740887"/>
              <a:gd name="connsiteY7256" fmla="*/ 3033814 h 4314911"/>
              <a:gd name="connsiteX7257" fmla="*/ 2097271 w 5740887"/>
              <a:gd name="connsiteY7257" fmla="*/ 2975939 h 4314911"/>
              <a:gd name="connsiteX7258" fmla="*/ 2107727 w 5740887"/>
              <a:gd name="connsiteY7258" fmla="*/ 2991999 h 4314911"/>
              <a:gd name="connsiteX7259" fmla="*/ 2101295 w 5740887"/>
              <a:gd name="connsiteY7259" fmla="*/ 2982574 h 4314911"/>
              <a:gd name="connsiteX7260" fmla="*/ 2172902 w 5740887"/>
              <a:gd name="connsiteY7260" fmla="*/ 2974656 h 4314911"/>
              <a:gd name="connsiteX7261" fmla="*/ 2173699 w 5740887"/>
              <a:gd name="connsiteY7261" fmla="*/ 2975822 h 4314911"/>
              <a:gd name="connsiteX7262" fmla="*/ 2173113 w 5740887"/>
              <a:gd name="connsiteY7262" fmla="*/ 2974988 h 4314911"/>
              <a:gd name="connsiteX7263" fmla="*/ 2173039 w 5740887"/>
              <a:gd name="connsiteY7263" fmla="*/ 2974871 h 4314911"/>
              <a:gd name="connsiteX7264" fmla="*/ 4073233 w 5740887"/>
              <a:gd name="connsiteY7264" fmla="*/ 2973402 h 4314911"/>
              <a:gd name="connsiteX7265" fmla="*/ 4070389 w 5740887"/>
              <a:gd name="connsiteY7265" fmla="*/ 2976454 h 4314911"/>
              <a:gd name="connsiteX7266" fmla="*/ 4064915 w 5740887"/>
              <a:gd name="connsiteY7266" fmla="*/ 2982331 h 4314911"/>
              <a:gd name="connsiteX7267" fmla="*/ 4059058 w 5740887"/>
              <a:gd name="connsiteY7267" fmla="*/ 2987130 h 4314911"/>
              <a:gd name="connsiteX7268" fmla="*/ 4059058 w 5740887"/>
              <a:gd name="connsiteY7268" fmla="*/ 2981599 h 4314911"/>
              <a:gd name="connsiteX7269" fmla="*/ 942867 w 5740887"/>
              <a:gd name="connsiteY7269" fmla="*/ 2973104 h 4314911"/>
              <a:gd name="connsiteX7270" fmla="*/ 970746 w 5740887"/>
              <a:gd name="connsiteY7270" fmla="*/ 2984896 h 4314911"/>
              <a:gd name="connsiteX7271" fmla="*/ 986203 w 5740887"/>
              <a:gd name="connsiteY7271" fmla="*/ 3038531 h 4314911"/>
              <a:gd name="connsiteX7272" fmla="*/ 984533 w 5740887"/>
              <a:gd name="connsiteY7272" fmla="*/ 3036338 h 4314911"/>
              <a:gd name="connsiteX7273" fmla="*/ 975889 w 5740887"/>
              <a:gd name="connsiteY7273" fmla="*/ 3021587 h 4314911"/>
              <a:gd name="connsiteX7274" fmla="*/ 946265 w 5740887"/>
              <a:gd name="connsiteY7274" fmla="*/ 2984197 h 4314911"/>
              <a:gd name="connsiteX7275" fmla="*/ 974623 w 5740887"/>
              <a:gd name="connsiteY7275" fmla="*/ 2970577 h 4314911"/>
              <a:gd name="connsiteX7276" fmla="*/ 990601 w 5740887"/>
              <a:gd name="connsiteY7276" fmla="*/ 2983017 h 4314911"/>
              <a:gd name="connsiteX7277" fmla="*/ 976967 w 5740887"/>
              <a:gd name="connsiteY7277" fmla="*/ 2976775 h 4314911"/>
              <a:gd name="connsiteX7278" fmla="*/ 976933 w 5740887"/>
              <a:gd name="connsiteY7278" fmla="*/ 2976657 h 4314911"/>
              <a:gd name="connsiteX7279" fmla="*/ 976895 w 5740887"/>
              <a:gd name="connsiteY7279" fmla="*/ 2976522 h 4314911"/>
              <a:gd name="connsiteX7280" fmla="*/ 824094 w 5740887"/>
              <a:gd name="connsiteY7280" fmla="*/ 2969644 h 4314911"/>
              <a:gd name="connsiteX7281" fmla="*/ 848350 w 5740887"/>
              <a:gd name="connsiteY7281" fmla="*/ 2994273 h 4314911"/>
              <a:gd name="connsiteX7282" fmla="*/ 851168 w 5740887"/>
              <a:gd name="connsiteY7282" fmla="*/ 2997839 h 4314911"/>
              <a:gd name="connsiteX7283" fmla="*/ 843859 w 5740887"/>
              <a:gd name="connsiteY7283" fmla="*/ 2994023 h 4314911"/>
              <a:gd name="connsiteX7284" fmla="*/ 817668 w 5740887"/>
              <a:gd name="connsiteY7284" fmla="*/ 2980349 h 4314911"/>
              <a:gd name="connsiteX7285" fmla="*/ 4089388 w 5740887"/>
              <a:gd name="connsiteY7285" fmla="*/ 2966535 h 4314911"/>
              <a:gd name="connsiteX7286" fmla="*/ 4083323 w 5740887"/>
              <a:gd name="connsiteY7286" fmla="*/ 3041673 h 4314911"/>
              <a:gd name="connsiteX7287" fmla="*/ 3960742 w 5740887"/>
              <a:gd name="connsiteY7287" fmla="*/ 3267115 h 4314911"/>
              <a:gd name="connsiteX7288" fmla="*/ 3940611 w 5740887"/>
              <a:gd name="connsiteY7288" fmla="*/ 3287661 h 4314911"/>
              <a:gd name="connsiteX7289" fmla="*/ 3628301 w 5740887"/>
              <a:gd name="connsiteY7289" fmla="*/ 3450090 h 4314911"/>
              <a:gd name="connsiteX7290" fmla="*/ 3577829 w 5740887"/>
              <a:gd name="connsiteY7290" fmla="*/ 3456761 h 4314911"/>
              <a:gd name="connsiteX7291" fmla="*/ 3656846 w 5740887"/>
              <a:gd name="connsiteY7291" fmla="*/ 3441827 h 4314911"/>
              <a:gd name="connsiteX7292" fmla="*/ 3929171 w 5740887"/>
              <a:gd name="connsiteY7292" fmla="*/ 3280776 h 4314911"/>
              <a:gd name="connsiteX7293" fmla="*/ 3946131 w 5740887"/>
              <a:gd name="connsiteY7293" fmla="*/ 3261196 h 4314911"/>
              <a:gd name="connsiteX7294" fmla="*/ 4050373 w 5740887"/>
              <a:gd name="connsiteY7294" fmla="*/ 3053678 h 4314911"/>
              <a:gd name="connsiteX7295" fmla="*/ 4058300 w 5740887"/>
              <a:gd name="connsiteY7295" fmla="*/ 2994779 h 4314911"/>
              <a:gd name="connsiteX7296" fmla="*/ 1465047 w 5740887"/>
              <a:gd name="connsiteY7296" fmla="*/ 2966521 h 4314911"/>
              <a:gd name="connsiteX7297" fmla="*/ 1493553 w 5740887"/>
              <a:gd name="connsiteY7297" fmla="*/ 3012166 h 4314911"/>
              <a:gd name="connsiteX7298" fmla="*/ 1511652 w 5740887"/>
              <a:gd name="connsiteY7298" fmla="*/ 3057025 h 4314911"/>
              <a:gd name="connsiteX7299" fmla="*/ 1158704 w 5740887"/>
              <a:gd name="connsiteY7299" fmla="*/ 2965592 h 4314911"/>
              <a:gd name="connsiteX7300" fmla="*/ 1185159 w 5740887"/>
              <a:gd name="connsiteY7300" fmla="*/ 2990603 h 4314911"/>
              <a:gd name="connsiteX7301" fmla="*/ 1202251 w 5740887"/>
              <a:gd name="connsiteY7301" fmla="*/ 3012477 h 4314911"/>
              <a:gd name="connsiteX7302" fmla="*/ 1235529 w 5740887"/>
              <a:gd name="connsiteY7302" fmla="*/ 3101969 h 4314911"/>
              <a:gd name="connsiteX7303" fmla="*/ 1167729 w 5740887"/>
              <a:gd name="connsiteY7303" fmla="*/ 2985140 h 4314911"/>
              <a:gd name="connsiteX7304" fmla="*/ 1164999 w 5740887"/>
              <a:gd name="connsiteY7304" fmla="*/ 2981921 h 4314911"/>
              <a:gd name="connsiteX7305" fmla="*/ 1158857 w 5740887"/>
              <a:gd name="connsiteY7305" fmla="*/ 2965893 h 4314911"/>
              <a:gd name="connsiteX7306" fmla="*/ 1340344 w 5740887"/>
              <a:gd name="connsiteY7306" fmla="*/ 2963771 h 4314911"/>
              <a:gd name="connsiteX7307" fmla="*/ 1354426 w 5740887"/>
              <a:gd name="connsiteY7307" fmla="*/ 2985694 h 4314911"/>
              <a:gd name="connsiteX7308" fmla="*/ 1362994 w 5740887"/>
              <a:gd name="connsiteY7308" fmla="*/ 3006436 h 4314911"/>
              <a:gd name="connsiteX7309" fmla="*/ 1359659 w 5740887"/>
              <a:gd name="connsiteY7309" fmla="*/ 3000238 h 4314911"/>
              <a:gd name="connsiteX7310" fmla="*/ 1355775 w 5740887"/>
              <a:gd name="connsiteY7310" fmla="*/ 2993019 h 4314911"/>
              <a:gd name="connsiteX7311" fmla="*/ 279111 w 5740887"/>
              <a:gd name="connsiteY7311" fmla="*/ 2963015 h 4314911"/>
              <a:gd name="connsiteX7312" fmla="*/ 279760 w 5740887"/>
              <a:gd name="connsiteY7312" fmla="*/ 2971166 h 4314911"/>
              <a:gd name="connsiteX7313" fmla="*/ 281910 w 5740887"/>
              <a:gd name="connsiteY7313" fmla="*/ 2998172 h 4314911"/>
              <a:gd name="connsiteX7314" fmla="*/ 277859 w 5740887"/>
              <a:gd name="connsiteY7314" fmla="*/ 3001671 h 4314911"/>
              <a:gd name="connsiteX7315" fmla="*/ 273601 w 5740887"/>
              <a:gd name="connsiteY7315" fmla="*/ 3005348 h 4314911"/>
              <a:gd name="connsiteX7316" fmla="*/ 2141258 w 5740887"/>
              <a:gd name="connsiteY7316" fmla="*/ 2958439 h 4314911"/>
              <a:gd name="connsiteX7317" fmla="*/ 2195201 w 5740887"/>
              <a:gd name="connsiteY7317" fmla="*/ 3037254 h 4314911"/>
              <a:gd name="connsiteX7318" fmla="*/ 2180941 w 5740887"/>
              <a:gd name="connsiteY7318" fmla="*/ 3017632 h 4314911"/>
              <a:gd name="connsiteX7319" fmla="*/ 1056657 w 5740887"/>
              <a:gd name="connsiteY7319" fmla="*/ 2956230 h 4314911"/>
              <a:gd name="connsiteX7320" fmla="*/ 1067751 w 5740887"/>
              <a:gd name="connsiteY7320" fmla="*/ 2963561 h 4314911"/>
              <a:gd name="connsiteX7321" fmla="*/ 1095582 w 5740887"/>
              <a:gd name="connsiteY7321" fmla="*/ 2995297 h 4314911"/>
              <a:gd name="connsiteX7322" fmla="*/ 1105400 w 5740887"/>
              <a:gd name="connsiteY7322" fmla="*/ 3017544 h 4314911"/>
              <a:gd name="connsiteX7323" fmla="*/ 1107744 w 5740887"/>
              <a:gd name="connsiteY7323" fmla="*/ 3020027 h 4314911"/>
              <a:gd name="connsiteX7324" fmla="*/ 1122085 w 5740887"/>
              <a:gd name="connsiteY7324" fmla="*/ 3051415 h 4314911"/>
              <a:gd name="connsiteX7325" fmla="*/ 1132698 w 5740887"/>
              <a:gd name="connsiteY7325" fmla="*/ 3081989 h 4314911"/>
              <a:gd name="connsiteX7326" fmla="*/ 1114903 w 5740887"/>
              <a:gd name="connsiteY7326" fmla="*/ 3064867 h 4314911"/>
              <a:gd name="connsiteX7327" fmla="*/ 1112625 w 5740887"/>
              <a:gd name="connsiteY7327" fmla="*/ 3063311 h 4314911"/>
              <a:gd name="connsiteX7328" fmla="*/ 1109818 w 5740887"/>
              <a:gd name="connsiteY7328" fmla="*/ 3060651 h 4314911"/>
              <a:gd name="connsiteX7329" fmla="*/ 1099754 w 5740887"/>
              <a:gd name="connsiteY7329" fmla="*/ 3053557 h 4314911"/>
              <a:gd name="connsiteX7330" fmla="*/ 1098906 w 5740887"/>
              <a:gd name="connsiteY7330" fmla="*/ 3050822 h 4314911"/>
              <a:gd name="connsiteX7331" fmla="*/ 1096949 w 5740887"/>
              <a:gd name="connsiteY7331" fmla="*/ 3044508 h 4314911"/>
              <a:gd name="connsiteX7332" fmla="*/ 1096940 w 5740887"/>
              <a:gd name="connsiteY7332" fmla="*/ 3044484 h 4314911"/>
              <a:gd name="connsiteX7333" fmla="*/ 1085947 w 5740887"/>
              <a:gd name="connsiteY7333" fmla="*/ 3014681 h 4314911"/>
              <a:gd name="connsiteX7334" fmla="*/ 1082706 w 5740887"/>
              <a:gd name="connsiteY7334" fmla="*/ 3007620 h 4314911"/>
              <a:gd name="connsiteX7335" fmla="*/ 1081009 w 5740887"/>
              <a:gd name="connsiteY7335" fmla="*/ 3003226 h 4314911"/>
              <a:gd name="connsiteX7336" fmla="*/ 1079708 w 5740887"/>
              <a:gd name="connsiteY7336" fmla="*/ 3001087 h 4314911"/>
              <a:gd name="connsiteX7337" fmla="*/ 1076600 w 5740887"/>
              <a:gd name="connsiteY7337" fmla="*/ 2994317 h 4314911"/>
              <a:gd name="connsiteX7338" fmla="*/ 1069832 w 5740887"/>
              <a:gd name="connsiteY7338" fmla="*/ 2984863 h 4314911"/>
              <a:gd name="connsiteX7339" fmla="*/ 1214425 w 5740887"/>
              <a:gd name="connsiteY7339" fmla="*/ 2951590 h 4314911"/>
              <a:gd name="connsiteX7340" fmla="*/ 1260081 w 5740887"/>
              <a:gd name="connsiteY7340" fmla="*/ 3011280 h 4314911"/>
              <a:gd name="connsiteX7341" fmla="*/ 1281860 w 5740887"/>
              <a:gd name="connsiteY7341" fmla="*/ 3047041 h 4314911"/>
              <a:gd name="connsiteX7342" fmla="*/ 1326988 w 5740887"/>
              <a:gd name="connsiteY7342" fmla="*/ 3174090 h 4314911"/>
              <a:gd name="connsiteX7343" fmla="*/ 1328622 w 5740887"/>
              <a:gd name="connsiteY7343" fmla="*/ 3180230 h 4314911"/>
              <a:gd name="connsiteX7344" fmla="*/ 1315281 w 5740887"/>
              <a:gd name="connsiteY7344" fmla="*/ 3158504 h 4314911"/>
              <a:gd name="connsiteX7345" fmla="*/ 1274970 w 5740887"/>
              <a:gd name="connsiteY7345" fmla="*/ 3088968 h 4314911"/>
              <a:gd name="connsiteX7346" fmla="*/ 1268578 w 5740887"/>
              <a:gd name="connsiteY7346" fmla="*/ 3080793 h 4314911"/>
              <a:gd name="connsiteX7347" fmla="*/ 1243346 w 5740887"/>
              <a:gd name="connsiteY7347" fmla="*/ 3011382 h 4314911"/>
              <a:gd name="connsiteX7348" fmla="*/ 1230118 w 5740887"/>
              <a:gd name="connsiteY7348" fmla="*/ 2984033 h 4314911"/>
              <a:gd name="connsiteX7349" fmla="*/ 4087736 w 5740887"/>
              <a:gd name="connsiteY7349" fmla="*/ 2949276 h 4314911"/>
              <a:gd name="connsiteX7350" fmla="*/ 4087736 w 5740887"/>
              <a:gd name="connsiteY7350" fmla="*/ 2950393 h 4314911"/>
              <a:gd name="connsiteX7351" fmla="*/ 4084170 w 5740887"/>
              <a:gd name="connsiteY7351" fmla="*/ 2958247 h 4314911"/>
              <a:gd name="connsiteX7352" fmla="*/ 4080666 w 5740887"/>
              <a:gd name="connsiteY7352" fmla="*/ 2960568 h 4314911"/>
              <a:gd name="connsiteX7353" fmla="*/ 4059058 w 5740887"/>
              <a:gd name="connsiteY7353" fmla="*/ 2973059 h 4314911"/>
              <a:gd name="connsiteX7354" fmla="*/ 4059058 w 5740887"/>
              <a:gd name="connsiteY7354" fmla="*/ 2967361 h 4314911"/>
              <a:gd name="connsiteX7355" fmla="*/ 4059055 w 5740887"/>
              <a:gd name="connsiteY7355" fmla="*/ 2967359 h 4314911"/>
              <a:gd name="connsiteX7356" fmla="*/ 4059055 w 5740887"/>
              <a:gd name="connsiteY7356" fmla="*/ 2967353 h 4314911"/>
              <a:gd name="connsiteX7357" fmla="*/ 4054988 w 5740887"/>
              <a:gd name="connsiteY7357" fmla="*/ 2964622 h 4314911"/>
              <a:gd name="connsiteX7358" fmla="*/ 4052024 w 5740887"/>
              <a:gd name="connsiteY7358" fmla="*/ 2968732 h 4314911"/>
              <a:gd name="connsiteX7359" fmla="*/ 4052024 w 5740887"/>
              <a:gd name="connsiteY7359" fmla="*/ 2977126 h 4314911"/>
              <a:gd name="connsiteX7360" fmla="*/ 4028858 w 5740887"/>
              <a:gd name="connsiteY7360" fmla="*/ 2990518 h 4314911"/>
              <a:gd name="connsiteX7361" fmla="*/ 4023985 w 5740887"/>
              <a:gd name="connsiteY7361" fmla="*/ 2993329 h 4314911"/>
              <a:gd name="connsiteX7362" fmla="*/ 4023480 w 5740887"/>
              <a:gd name="connsiteY7362" fmla="*/ 2989691 h 4314911"/>
              <a:gd name="connsiteX7363" fmla="*/ 4019619 w 5740887"/>
              <a:gd name="connsiteY7363" fmla="*/ 2987208 h 4314911"/>
              <a:gd name="connsiteX7364" fmla="*/ 4016586 w 5740887"/>
              <a:gd name="connsiteY7364" fmla="*/ 2990518 h 4314911"/>
              <a:gd name="connsiteX7365" fmla="*/ 4014999 w 5740887"/>
              <a:gd name="connsiteY7365" fmla="*/ 2998515 h 4314911"/>
              <a:gd name="connsiteX7366" fmla="*/ 3975841 w 5740887"/>
              <a:gd name="connsiteY7366" fmla="*/ 3021111 h 4314911"/>
              <a:gd name="connsiteX7367" fmla="*/ 3952193 w 5740887"/>
              <a:gd name="connsiteY7367" fmla="*/ 3040431 h 4314911"/>
              <a:gd name="connsiteX7368" fmla="*/ 3952193 w 5740887"/>
              <a:gd name="connsiteY7368" fmla="*/ 3042225 h 4314911"/>
              <a:gd name="connsiteX7369" fmla="*/ 3921859 w 5740887"/>
              <a:gd name="connsiteY7369" fmla="*/ 3168252 h 4314911"/>
              <a:gd name="connsiteX7370" fmla="*/ 3891975 w 5740887"/>
              <a:gd name="connsiteY7370" fmla="*/ 3206183 h 4314911"/>
              <a:gd name="connsiteX7371" fmla="*/ 3917997 w 5740887"/>
              <a:gd name="connsiteY7371" fmla="*/ 3164402 h 4314911"/>
              <a:gd name="connsiteX7372" fmla="*/ 3941441 w 5740887"/>
              <a:gd name="connsiteY7372" fmla="*/ 3091832 h 4314911"/>
              <a:gd name="connsiteX7373" fmla="*/ 3941441 w 5740887"/>
              <a:gd name="connsiteY7373" fmla="*/ 3091824 h 4314911"/>
              <a:gd name="connsiteX7374" fmla="*/ 3941442 w 5740887"/>
              <a:gd name="connsiteY7374" fmla="*/ 3091822 h 4314911"/>
              <a:gd name="connsiteX7375" fmla="*/ 3944472 w 5740887"/>
              <a:gd name="connsiteY7375" fmla="*/ 3015622 h 4314911"/>
              <a:gd name="connsiteX7376" fmla="*/ 3956700 w 5740887"/>
              <a:gd name="connsiteY7376" fmla="*/ 3008130 h 4314911"/>
              <a:gd name="connsiteX7377" fmla="*/ 4039611 w 5740887"/>
              <a:gd name="connsiteY7377" fmla="*/ 2970396 h 4314911"/>
              <a:gd name="connsiteX7378" fmla="*/ 4087683 w 5740887"/>
              <a:gd name="connsiteY7378" fmla="*/ 2949300 h 4314911"/>
              <a:gd name="connsiteX7379" fmla="*/ 748406 w 5740887"/>
              <a:gd name="connsiteY7379" fmla="*/ 2945887 h 4314911"/>
              <a:gd name="connsiteX7380" fmla="*/ 770718 w 5740887"/>
              <a:gd name="connsiteY7380" fmla="*/ 2964234 h 4314911"/>
              <a:gd name="connsiteX7381" fmla="*/ 772229 w 5740887"/>
              <a:gd name="connsiteY7381" fmla="*/ 2965024 h 4314911"/>
              <a:gd name="connsiteX7382" fmla="*/ 797601 w 5740887"/>
              <a:gd name="connsiteY7382" fmla="*/ 2989569 h 4314911"/>
              <a:gd name="connsiteX7383" fmla="*/ 792646 w 5740887"/>
              <a:gd name="connsiteY7383" fmla="*/ 2996309 h 4314911"/>
              <a:gd name="connsiteX7384" fmla="*/ 791703 w 5740887"/>
              <a:gd name="connsiteY7384" fmla="*/ 2996766 h 4314911"/>
              <a:gd name="connsiteX7385" fmla="*/ 783298 w 5740887"/>
              <a:gd name="connsiteY7385" fmla="*/ 3000845 h 4314911"/>
              <a:gd name="connsiteX7386" fmla="*/ 733274 w 5740887"/>
              <a:gd name="connsiteY7386" fmla="*/ 2946840 h 4314911"/>
              <a:gd name="connsiteX7387" fmla="*/ 934326 w 5740887"/>
              <a:gd name="connsiteY7387" fmla="*/ 2945217 h 4314911"/>
              <a:gd name="connsiteX7388" fmla="*/ 945868 w 5740887"/>
              <a:gd name="connsiteY7388" fmla="*/ 2948187 h 4314911"/>
              <a:gd name="connsiteX7389" fmla="*/ 962453 w 5740887"/>
              <a:gd name="connsiteY7389" fmla="*/ 2961101 h 4314911"/>
              <a:gd name="connsiteX7390" fmla="*/ 966687 w 5740887"/>
              <a:gd name="connsiteY7390" fmla="*/ 2972069 h 4314911"/>
              <a:gd name="connsiteX7391" fmla="*/ 938784 w 5740887"/>
              <a:gd name="connsiteY7391" fmla="*/ 2959294 h 4314911"/>
              <a:gd name="connsiteX7392" fmla="*/ 938624 w 5740887"/>
              <a:gd name="connsiteY7392" fmla="*/ 2959251 h 4314911"/>
              <a:gd name="connsiteX7393" fmla="*/ 797644 w 5740887"/>
              <a:gd name="connsiteY7393" fmla="*/ 2942788 h 4314911"/>
              <a:gd name="connsiteX7394" fmla="*/ 799605 w 5740887"/>
              <a:gd name="connsiteY7394" fmla="*/ 2944779 h 4314911"/>
              <a:gd name="connsiteX7395" fmla="*/ 816778 w 5740887"/>
              <a:gd name="connsiteY7395" fmla="*/ 2962216 h 4314911"/>
              <a:gd name="connsiteX7396" fmla="*/ 816672 w 5740887"/>
              <a:gd name="connsiteY7396" fmla="*/ 2963631 h 4314911"/>
              <a:gd name="connsiteX7397" fmla="*/ 808067 w 5740887"/>
              <a:gd name="connsiteY7397" fmla="*/ 2975335 h 4314911"/>
              <a:gd name="connsiteX7398" fmla="*/ 782314 w 5740887"/>
              <a:gd name="connsiteY7398" fmla="*/ 2961890 h 4314911"/>
              <a:gd name="connsiteX7399" fmla="*/ 779317 w 5740887"/>
              <a:gd name="connsiteY7399" fmla="*/ 2960325 h 4314911"/>
              <a:gd name="connsiteX7400" fmla="*/ 767076 w 5740887"/>
              <a:gd name="connsiteY7400" fmla="*/ 2948113 h 4314911"/>
              <a:gd name="connsiteX7401" fmla="*/ 763004 w 5740887"/>
              <a:gd name="connsiteY7401" fmla="*/ 2944969 h 4314911"/>
              <a:gd name="connsiteX7402" fmla="*/ 314538 w 5740887"/>
              <a:gd name="connsiteY7402" fmla="*/ 2941525 h 4314911"/>
              <a:gd name="connsiteX7403" fmla="*/ 315259 w 5740887"/>
              <a:gd name="connsiteY7403" fmla="*/ 2948520 h 4314911"/>
              <a:gd name="connsiteX7404" fmla="*/ 317704 w 5740887"/>
              <a:gd name="connsiteY7404" fmla="*/ 2972255 h 4314911"/>
              <a:gd name="connsiteX7405" fmla="*/ 316299 w 5740887"/>
              <a:gd name="connsiteY7405" fmla="*/ 2972916 h 4314911"/>
              <a:gd name="connsiteX7406" fmla="*/ 315651 w 5740887"/>
              <a:gd name="connsiteY7406" fmla="*/ 2973221 h 4314911"/>
              <a:gd name="connsiteX7407" fmla="*/ 311125 w 5740887"/>
              <a:gd name="connsiteY7407" fmla="*/ 2975352 h 4314911"/>
              <a:gd name="connsiteX7408" fmla="*/ 312516 w 5740887"/>
              <a:gd name="connsiteY7408" fmla="*/ 2954778 h 4314911"/>
              <a:gd name="connsiteX7409" fmla="*/ 312532 w 5740887"/>
              <a:gd name="connsiteY7409" fmla="*/ 2954676 h 4314911"/>
              <a:gd name="connsiteX7410" fmla="*/ 312899 w 5740887"/>
              <a:gd name="connsiteY7410" fmla="*/ 2952267 h 4314911"/>
              <a:gd name="connsiteX7411" fmla="*/ 153252 w 5740887"/>
              <a:gd name="connsiteY7411" fmla="*/ 2940608 h 4314911"/>
              <a:gd name="connsiteX7412" fmla="*/ 146965 w 5740887"/>
              <a:gd name="connsiteY7412" fmla="*/ 2990890 h 4314911"/>
              <a:gd name="connsiteX7413" fmla="*/ 124961 w 5740887"/>
              <a:gd name="connsiteY7413" fmla="*/ 3048877 h 4314911"/>
              <a:gd name="connsiteX7414" fmla="*/ 123242 w 5740887"/>
              <a:gd name="connsiteY7414" fmla="*/ 3057094 h 4314911"/>
              <a:gd name="connsiteX7415" fmla="*/ 120761 w 5740887"/>
              <a:gd name="connsiteY7415" fmla="*/ 3063976 h 4314911"/>
              <a:gd name="connsiteX7416" fmla="*/ 117484 w 5740887"/>
              <a:gd name="connsiteY7416" fmla="*/ 3081768 h 4314911"/>
              <a:gd name="connsiteX7417" fmla="*/ 117453 w 5740887"/>
              <a:gd name="connsiteY7417" fmla="*/ 3077973 h 4314911"/>
              <a:gd name="connsiteX7418" fmla="*/ 117428 w 5740887"/>
              <a:gd name="connsiteY7418" fmla="*/ 3074979 h 4314911"/>
              <a:gd name="connsiteX7419" fmla="*/ 129396 w 5740887"/>
              <a:gd name="connsiteY7419" fmla="*/ 2987174 h 4314911"/>
              <a:gd name="connsiteX7420" fmla="*/ 142984 w 5740887"/>
              <a:gd name="connsiteY7420" fmla="*/ 2955709 h 4314911"/>
              <a:gd name="connsiteX7421" fmla="*/ 910531 w 5740887"/>
              <a:gd name="connsiteY7421" fmla="*/ 2939094 h 4314911"/>
              <a:gd name="connsiteX7422" fmla="*/ 924009 w 5740887"/>
              <a:gd name="connsiteY7422" fmla="*/ 2942562 h 4314911"/>
              <a:gd name="connsiteX7423" fmla="*/ 928309 w 5740887"/>
              <a:gd name="connsiteY7423" fmla="*/ 2956487 h 4314911"/>
              <a:gd name="connsiteX7424" fmla="*/ 926716 w 5740887"/>
              <a:gd name="connsiteY7424" fmla="*/ 2956060 h 4314911"/>
              <a:gd name="connsiteX7425" fmla="*/ 923233 w 5740887"/>
              <a:gd name="connsiteY7425" fmla="*/ 2955126 h 4314911"/>
              <a:gd name="connsiteX7426" fmla="*/ 4125102 w 5740887"/>
              <a:gd name="connsiteY7426" fmla="*/ 2937584 h 4314911"/>
              <a:gd name="connsiteX7427" fmla="*/ 4122897 w 5740887"/>
              <a:gd name="connsiteY7427" fmla="*/ 3031055 h 4314911"/>
              <a:gd name="connsiteX7428" fmla="*/ 3980322 w 5740887"/>
              <a:gd name="connsiteY7428" fmla="*/ 3277595 h 4314911"/>
              <a:gd name="connsiteX7429" fmla="*/ 3956743 w 5740887"/>
              <a:gd name="connsiteY7429" fmla="*/ 3299381 h 4314911"/>
              <a:gd name="connsiteX7430" fmla="*/ 3601275 w 5740887"/>
              <a:gd name="connsiteY7430" fmla="*/ 3464844 h 4314911"/>
              <a:gd name="connsiteX7431" fmla="*/ 3397618 w 5740887"/>
              <a:gd name="connsiteY7431" fmla="*/ 3468016 h 4314911"/>
              <a:gd name="connsiteX7432" fmla="*/ 3276802 w 5740887"/>
              <a:gd name="connsiteY7432" fmla="*/ 3436924 h 4314911"/>
              <a:gd name="connsiteX7433" fmla="*/ 3230872 w 5740887"/>
              <a:gd name="connsiteY7433" fmla="*/ 3414179 h 4314911"/>
              <a:gd name="connsiteX7434" fmla="*/ 3232725 w 5740887"/>
              <a:gd name="connsiteY7434" fmla="*/ 3414697 h 4314911"/>
              <a:gd name="connsiteX7435" fmla="*/ 3258771 w 5740887"/>
              <a:gd name="connsiteY7435" fmla="*/ 3424919 h 4314911"/>
              <a:gd name="connsiteX7436" fmla="*/ 3260283 w 5740887"/>
              <a:gd name="connsiteY7436" fmla="*/ 3427763 h 4314911"/>
              <a:gd name="connsiteX7437" fmla="*/ 3272304 w 5740887"/>
              <a:gd name="connsiteY7437" fmla="*/ 3430229 h 4314911"/>
              <a:gd name="connsiteX7438" fmla="*/ 3306806 w 5740887"/>
              <a:gd name="connsiteY7438" fmla="*/ 3443769 h 4314911"/>
              <a:gd name="connsiteX7439" fmla="*/ 3431261 w 5740887"/>
              <a:gd name="connsiteY7439" fmla="*/ 3468301 h 4314911"/>
              <a:gd name="connsiteX7440" fmla="*/ 3491931 w 5740887"/>
              <a:gd name="connsiteY7440" fmla="*/ 3471058 h 4314911"/>
              <a:gd name="connsiteX7441" fmla="*/ 3630230 w 5740887"/>
              <a:gd name="connsiteY7441" fmla="*/ 3456443 h 4314911"/>
              <a:gd name="connsiteX7442" fmla="*/ 3945989 w 5740887"/>
              <a:gd name="connsiteY7442" fmla="*/ 3292083 h 4314911"/>
              <a:gd name="connsiteX7443" fmla="*/ 3966396 w 5740887"/>
              <a:gd name="connsiteY7443" fmla="*/ 3271400 h 4314911"/>
              <a:gd name="connsiteX7444" fmla="*/ 4090493 w 5740887"/>
              <a:gd name="connsiteY7444" fmla="*/ 3042372 h 4314911"/>
              <a:gd name="connsiteX7445" fmla="*/ 4094874 w 5740887"/>
              <a:gd name="connsiteY7445" fmla="*/ 2960337 h 4314911"/>
              <a:gd name="connsiteX7446" fmla="*/ 4115799 w 5740887"/>
              <a:gd name="connsiteY7446" fmla="*/ 2936393 h 4314911"/>
              <a:gd name="connsiteX7447" fmla="*/ 4114669 w 5740887"/>
              <a:gd name="connsiteY7447" fmla="*/ 2937883 h 4314911"/>
              <a:gd name="connsiteX7448" fmla="*/ 4114427 w 5740887"/>
              <a:gd name="connsiteY7448" fmla="*/ 2938203 h 4314911"/>
              <a:gd name="connsiteX7449" fmla="*/ 4114423 w 5740887"/>
              <a:gd name="connsiteY7449" fmla="*/ 2938205 h 4314911"/>
              <a:gd name="connsiteX7450" fmla="*/ 4095382 w 5740887"/>
              <a:gd name="connsiteY7450" fmla="*/ 2950820 h 4314911"/>
              <a:gd name="connsiteX7451" fmla="*/ 4095456 w 5740887"/>
              <a:gd name="connsiteY7451" fmla="*/ 2949436 h 4314911"/>
              <a:gd name="connsiteX7452" fmla="*/ 4095455 w 5740887"/>
              <a:gd name="connsiteY7452" fmla="*/ 2949434 h 4314911"/>
              <a:gd name="connsiteX7453" fmla="*/ 4095456 w 5740887"/>
              <a:gd name="connsiteY7453" fmla="*/ 2949427 h 4314911"/>
              <a:gd name="connsiteX7454" fmla="*/ 4094884 w 5740887"/>
              <a:gd name="connsiteY7454" fmla="*/ 2945994 h 4314911"/>
              <a:gd name="connsiteX7455" fmla="*/ 398310 w 5740887"/>
              <a:gd name="connsiteY7455" fmla="*/ 2933800 h 4314911"/>
              <a:gd name="connsiteX7456" fmla="*/ 400246 w 5740887"/>
              <a:gd name="connsiteY7456" fmla="*/ 2939542 h 4314911"/>
              <a:gd name="connsiteX7457" fmla="*/ 399613 w 5740887"/>
              <a:gd name="connsiteY7457" fmla="*/ 2939642 h 4314911"/>
              <a:gd name="connsiteX7458" fmla="*/ 399436 w 5740887"/>
              <a:gd name="connsiteY7458" fmla="*/ 2939670 h 4314911"/>
              <a:gd name="connsiteX7459" fmla="*/ 399002 w 5740887"/>
              <a:gd name="connsiteY7459" fmla="*/ 2939739 h 4314911"/>
              <a:gd name="connsiteX7460" fmla="*/ 184121 w 5740887"/>
              <a:gd name="connsiteY7460" fmla="*/ 2931309 h 4314911"/>
              <a:gd name="connsiteX7461" fmla="*/ 183088 w 5740887"/>
              <a:gd name="connsiteY7461" fmla="*/ 2940548 h 4314911"/>
              <a:gd name="connsiteX7462" fmla="*/ 180781 w 5740887"/>
              <a:gd name="connsiteY7462" fmla="*/ 2961185 h 4314911"/>
              <a:gd name="connsiteX7463" fmla="*/ 178693 w 5740887"/>
              <a:gd name="connsiteY7463" fmla="*/ 2979870 h 4314911"/>
              <a:gd name="connsiteX7464" fmla="*/ 170268 w 5740887"/>
              <a:gd name="connsiteY7464" fmla="*/ 3002329 h 4314911"/>
              <a:gd name="connsiteX7465" fmla="*/ 160711 w 5740887"/>
              <a:gd name="connsiteY7465" fmla="*/ 3041926 h 4314911"/>
              <a:gd name="connsiteX7466" fmla="*/ 154991 w 5740887"/>
              <a:gd name="connsiteY7466" fmla="*/ 3060715 h 4314911"/>
              <a:gd name="connsiteX7467" fmla="*/ 153109 w 5740887"/>
              <a:gd name="connsiteY7467" fmla="*/ 3073421 h 4314911"/>
              <a:gd name="connsiteX7468" fmla="*/ 150911 w 5740887"/>
              <a:gd name="connsiteY7468" fmla="*/ 3082530 h 4314911"/>
              <a:gd name="connsiteX7469" fmla="*/ 150166 w 5740887"/>
              <a:gd name="connsiteY7469" fmla="*/ 3045793 h 4314911"/>
              <a:gd name="connsiteX7470" fmla="*/ 156204 w 5740887"/>
              <a:gd name="connsiteY7470" fmla="*/ 2997325 h 4314911"/>
              <a:gd name="connsiteX7471" fmla="*/ 156853 w 5740887"/>
              <a:gd name="connsiteY7471" fmla="*/ 2992117 h 4314911"/>
              <a:gd name="connsiteX7472" fmla="*/ 163666 w 5740887"/>
              <a:gd name="connsiteY7472" fmla="*/ 2971930 h 4314911"/>
              <a:gd name="connsiteX7473" fmla="*/ 168968 w 5740887"/>
              <a:gd name="connsiteY7473" fmla="*/ 2957063 h 4314911"/>
              <a:gd name="connsiteX7474" fmla="*/ 170820 w 5740887"/>
              <a:gd name="connsiteY7474" fmla="*/ 2953575 h 4314911"/>
              <a:gd name="connsiteX7475" fmla="*/ 1120522 w 5740887"/>
              <a:gd name="connsiteY7475" fmla="*/ 2929493 h 4314911"/>
              <a:gd name="connsiteX7476" fmla="*/ 1143116 w 5740887"/>
              <a:gd name="connsiteY7476" fmla="*/ 2950854 h 4314911"/>
              <a:gd name="connsiteX7477" fmla="*/ 1149687 w 5740887"/>
              <a:gd name="connsiteY7477" fmla="*/ 2963871 h 4314911"/>
              <a:gd name="connsiteX7478" fmla="*/ 1108712 w 5740887"/>
              <a:gd name="connsiteY7478" fmla="*/ 2928735 h 4314911"/>
              <a:gd name="connsiteX7479" fmla="*/ 1159970 w 5740887"/>
              <a:gd name="connsiteY7479" fmla="*/ 2989094 h 4314911"/>
              <a:gd name="connsiteX7480" fmla="*/ 1184142 w 5740887"/>
              <a:gd name="connsiteY7480" fmla="*/ 3052421 h 4314911"/>
              <a:gd name="connsiteX7481" fmla="*/ 1159077 w 5740887"/>
              <a:gd name="connsiteY7481" fmla="*/ 3029287 h 4314911"/>
              <a:gd name="connsiteX7482" fmla="*/ 1145344 w 5740887"/>
              <a:gd name="connsiteY7482" fmla="*/ 3016612 h 4314911"/>
              <a:gd name="connsiteX7483" fmla="*/ 1127727 w 5740887"/>
              <a:gd name="connsiteY7483" fmla="*/ 2972013 h 4314911"/>
              <a:gd name="connsiteX7484" fmla="*/ 1116686 w 5740887"/>
              <a:gd name="connsiteY7484" fmla="*/ 2944061 h 4314911"/>
              <a:gd name="connsiteX7485" fmla="*/ 642681 w 5740887"/>
              <a:gd name="connsiteY7485" fmla="*/ 2928681 h 4314911"/>
              <a:gd name="connsiteX7486" fmla="*/ 675052 w 5740887"/>
              <a:gd name="connsiteY7486" fmla="*/ 2965786 h 4314911"/>
              <a:gd name="connsiteX7487" fmla="*/ 662938 w 5740887"/>
              <a:gd name="connsiteY7487" fmla="*/ 2955279 h 4314911"/>
              <a:gd name="connsiteX7488" fmla="*/ 1011447 w 5740887"/>
              <a:gd name="connsiteY7488" fmla="*/ 2926356 h 4314911"/>
              <a:gd name="connsiteX7489" fmla="*/ 1045242 w 5740887"/>
              <a:gd name="connsiteY7489" fmla="*/ 2948687 h 4314911"/>
              <a:gd name="connsiteX7490" fmla="*/ 1063069 w 5740887"/>
              <a:gd name="connsiteY7490" fmla="*/ 2987761 h 4314911"/>
              <a:gd name="connsiteX7491" fmla="*/ 1065827 w 5740887"/>
              <a:gd name="connsiteY7491" fmla="*/ 2990380 h 4314911"/>
              <a:gd name="connsiteX7492" fmla="*/ 1065880 w 5740887"/>
              <a:gd name="connsiteY7492" fmla="*/ 2990471 h 4314911"/>
              <a:gd name="connsiteX7493" fmla="*/ 1073771 w 5740887"/>
              <a:gd name="connsiteY7493" fmla="*/ 3005660 h 4314911"/>
              <a:gd name="connsiteX7494" fmla="*/ 1076458 w 5740887"/>
              <a:gd name="connsiteY7494" fmla="*/ 3011907 h 4314911"/>
              <a:gd name="connsiteX7495" fmla="*/ 1089407 w 5740887"/>
              <a:gd name="connsiteY7495" fmla="*/ 3046265 h 4314911"/>
              <a:gd name="connsiteX7496" fmla="*/ 1055500 w 5740887"/>
              <a:gd name="connsiteY7496" fmla="*/ 3022367 h 4314911"/>
              <a:gd name="connsiteX7497" fmla="*/ 1055168 w 5740887"/>
              <a:gd name="connsiteY7497" fmla="*/ 3021333 h 4314911"/>
              <a:gd name="connsiteX7498" fmla="*/ 1052270 w 5740887"/>
              <a:gd name="connsiteY7498" fmla="*/ 3012298 h 4314911"/>
              <a:gd name="connsiteX7499" fmla="*/ 1052264 w 5740887"/>
              <a:gd name="connsiteY7499" fmla="*/ 3012284 h 4314911"/>
              <a:gd name="connsiteX7500" fmla="*/ 1041613 w 5740887"/>
              <a:gd name="connsiteY7500" fmla="*/ 2984318 h 4314911"/>
              <a:gd name="connsiteX7501" fmla="*/ 1038463 w 5740887"/>
              <a:gd name="connsiteY7501" fmla="*/ 2977714 h 4314911"/>
              <a:gd name="connsiteX7502" fmla="*/ 1036777 w 5740887"/>
              <a:gd name="connsiteY7502" fmla="*/ 2973489 h 4314911"/>
              <a:gd name="connsiteX7503" fmla="*/ 1035490 w 5740887"/>
              <a:gd name="connsiteY7503" fmla="*/ 2971479 h 4314911"/>
              <a:gd name="connsiteX7504" fmla="*/ 1032402 w 5740887"/>
              <a:gd name="connsiteY7504" fmla="*/ 2965004 h 4314911"/>
              <a:gd name="connsiteX7505" fmla="*/ 1025431 w 5740887"/>
              <a:gd name="connsiteY7505" fmla="*/ 2955771 h 4314911"/>
              <a:gd name="connsiteX7506" fmla="*/ 774839 w 5740887"/>
              <a:gd name="connsiteY7506" fmla="*/ 2923151 h 4314911"/>
              <a:gd name="connsiteX7507" fmla="*/ 781171 w 5740887"/>
              <a:gd name="connsiteY7507" fmla="*/ 2928308 h 4314911"/>
              <a:gd name="connsiteX7508" fmla="*/ 787221 w 5740887"/>
              <a:gd name="connsiteY7508" fmla="*/ 2933235 h 4314911"/>
              <a:gd name="connsiteX7509" fmla="*/ 763587 w 5740887"/>
              <a:gd name="connsiteY7509" fmla="*/ 2932331 h 4314911"/>
              <a:gd name="connsiteX7510" fmla="*/ 2179618 w 5740887"/>
              <a:gd name="connsiteY7510" fmla="*/ 2922450 h 4314911"/>
              <a:gd name="connsiteX7511" fmla="*/ 2205280 w 5740887"/>
              <a:gd name="connsiteY7511" fmla="*/ 2962264 h 4314911"/>
              <a:gd name="connsiteX7512" fmla="*/ 2182295 w 5740887"/>
              <a:gd name="connsiteY7512" fmla="*/ 2927441 h 4314911"/>
              <a:gd name="connsiteX7513" fmla="*/ 2204022 w 5740887"/>
              <a:gd name="connsiteY7513" fmla="*/ 2919923 h 4314911"/>
              <a:gd name="connsiteX7514" fmla="*/ 2282137 w 5740887"/>
              <a:gd name="connsiteY7514" fmla="*/ 3036228 h 4314911"/>
              <a:gd name="connsiteX7515" fmla="*/ 2328877 w 5740887"/>
              <a:gd name="connsiteY7515" fmla="*/ 3095130 h 4314911"/>
              <a:gd name="connsiteX7516" fmla="*/ 2344645 w 5740887"/>
              <a:gd name="connsiteY7516" fmla="*/ 3112449 h 4314911"/>
              <a:gd name="connsiteX7517" fmla="*/ 2353168 w 5740887"/>
              <a:gd name="connsiteY7517" fmla="*/ 3122843 h 4314911"/>
              <a:gd name="connsiteX7518" fmla="*/ 2360867 w 5740887"/>
              <a:gd name="connsiteY7518" fmla="*/ 3130267 h 4314911"/>
              <a:gd name="connsiteX7519" fmla="*/ 2377883 w 5740887"/>
              <a:gd name="connsiteY7519" fmla="*/ 3148958 h 4314911"/>
              <a:gd name="connsiteX7520" fmla="*/ 2428030 w 5740887"/>
              <a:gd name="connsiteY7520" fmla="*/ 3195043 h 4314911"/>
              <a:gd name="connsiteX7521" fmla="*/ 2471818 w 5740887"/>
              <a:gd name="connsiteY7521" fmla="*/ 3226182 h 4314911"/>
              <a:gd name="connsiteX7522" fmla="*/ 2462338 w 5740887"/>
              <a:gd name="connsiteY7522" fmla="*/ 3221751 h 4314911"/>
              <a:gd name="connsiteX7523" fmla="*/ 2371144 w 5740887"/>
              <a:gd name="connsiteY7523" fmla="*/ 3145871 h 4314911"/>
              <a:gd name="connsiteX7524" fmla="*/ 2342977 w 5740887"/>
              <a:gd name="connsiteY7524" fmla="*/ 3112909 h 4314911"/>
              <a:gd name="connsiteX7525" fmla="*/ 2281605 w 5740887"/>
              <a:gd name="connsiteY7525" fmla="*/ 3041087 h 4314911"/>
              <a:gd name="connsiteX7526" fmla="*/ 2228023 w 5740887"/>
              <a:gd name="connsiteY7526" fmla="*/ 2962016 h 4314911"/>
              <a:gd name="connsiteX7527" fmla="*/ 2226454 w 5740887"/>
              <a:gd name="connsiteY7527" fmla="*/ 2959700 h 4314911"/>
              <a:gd name="connsiteX7528" fmla="*/ 2218105 w 5740887"/>
              <a:gd name="connsiteY7528" fmla="*/ 2944895 h 4314911"/>
              <a:gd name="connsiteX7529" fmla="*/ 214054 w 5740887"/>
              <a:gd name="connsiteY7529" fmla="*/ 2919755 h 4314911"/>
              <a:gd name="connsiteX7530" fmla="*/ 210256 w 5740887"/>
              <a:gd name="connsiteY7530" fmla="*/ 2958712 h 4314911"/>
              <a:gd name="connsiteX7531" fmla="*/ 208353 w 5740887"/>
              <a:gd name="connsiteY7531" fmla="*/ 2978233 h 4314911"/>
              <a:gd name="connsiteX7532" fmla="*/ 191647 w 5740887"/>
              <a:gd name="connsiteY7532" fmla="*/ 3046010 h 4314911"/>
              <a:gd name="connsiteX7533" fmla="*/ 188705 w 5740887"/>
              <a:gd name="connsiteY7533" fmla="*/ 3057944 h 4314911"/>
              <a:gd name="connsiteX7534" fmla="*/ 186123 w 5740887"/>
              <a:gd name="connsiteY7534" fmla="*/ 3081539 h 4314911"/>
              <a:gd name="connsiteX7535" fmla="*/ 184237 w 5740887"/>
              <a:gd name="connsiteY7535" fmla="*/ 3023151 h 4314911"/>
              <a:gd name="connsiteX7536" fmla="*/ 184016 w 5740887"/>
              <a:gd name="connsiteY7536" fmla="*/ 3016309 h 4314911"/>
              <a:gd name="connsiteX7537" fmla="*/ 187650 w 5740887"/>
              <a:gd name="connsiteY7537" fmla="*/ 2983536 h 4314911"/>
              <a:gd name="connsiteX7538" fmla="*/ 192317 w 5740887"/>
              <a:gd name="connsiteY7538" fmla="*/ 2967962 h 4314911"/>
              <a:gd name="connsiteX7539" fmla="*/ 202275 w 5740887"/>
              <a:gd name="connsiteY7539" fmla="*/ 2942696 h 4314911"/>
              <a:gd name="connsiteX7540" fmla="*/ 1164066 w 5740887"/>
              <a:gd name="connsiteY7540" fmla="*/ 2912280 h 4314911"/>
              <a:gd name="connsiteX7541" fmla="*/ 1171998 w 5740887"/>
              <a:gd name="connsiteY7541" fmla="*/ 2921990 h 4314911"/>
              <a:gd name="connsiteX7542" fmla="*/ 1238028 w 5740887"/>
              <a:gd name="connsiteY7542" fmla="*/ 3039625 h 4314911"/>
              <a:gd name="connsiteX7543" fmla="*/ 1206184 w 5740887"/>
              <a:gd name="connsiteY7543" fmla="*/ 3000370 h 4314911"/>
              <a:gd name="connsiteX7544" fmla="*/ 1201895 w 5740887"/>
              <a:gd name="connsiteY7544" fmla="*/ 2988856 h 4314911"/>
              <a:gd name="connsiteX7545" fmla="*/ 4160124 w 5740887"/>
              <a:gd name="connsiteY7545" fmla="*/ 2912071 h 4314911"/>
              <a:gd name="connsiteX7546" fmla="*/ 4166555 w 5740887"/>
              <a:gd name="connsiteY7546" fmla="*/ 2966077 h 4314911"/>
              <a:gd name="connsiteX7547" fmla="*/ 4162468 w 5740887"/>
              <a:gd name="connsiteY7547" fmla="*/ 3020302 h 4314911"/>
              <a:gd name="connsiteX7548" fmla="*/ 4148643 w 5740887"/>
              <a:gd name="connsiteY7548" fmla="*/ 3075322 h 4314911"/>
              <a:gd name="connsiteX7549" fmla="*/ 3999901 w 5740887"/>
              <a:gd name="connsiteY7549" fmla="*/ 3287799 h 4314911"/>
              <a:gd name="connsiteX7550" fmla="*/ 3973015 w 5740887"/>
              <a:gd name="connsiteY7550" fmla="*/ 3310827 h 4314911"/>
              <a:gd name="connsiteX7551" fmla="*/ 3574110 w 5740887"/>
              <a:gd name="connsiteY7551" fmla="*/ 3480011 h 4314911"/>
              <a:gd name="connsiteX7552" fmla="*/ 3363283 w 5740887"/>
              <a:gd name="connsiteY7552" fmla="*/ 3474910 h 4314911"/>
              <a:gd name="connsiteX7553" fmla="*/ 3299685 w 5740887"/>
              <a:gd name="connsiteY7553" fmla="*/ 3458761 h 4314911"/>
              <a:gd name="connsiteX7554" fmla="*/ 3288706 w 5740887"/>
              <a:gd name="connsiteY7554" fmla="*/ 3454496 h 4314911"/>
              <a:gd name="connsiteX7555" fmla="*/ 3238747 w 5740887"/>
              <a:gd name="connsiteY7555" fmla="*/ 3435088 h 4314911"/>
              <a:gd name="connsiteX7556" fmla="*/ 3156691 w 5740887"/>
              <a:gd name="connsiteY7556" fmla="*/ 3384419 h 4314911"/>
              <a:gd name="connsiteX7557" fmla="*/ 3269614 w 5740887"/>
              <a:gd name="connsiteY7557" fmla="*/ 3441966 h 4314911"/>
              <a:gd name="connsiteX7558" fmla="*/ 3396517 w 5740887"/>
              <a:gd name="connsiteY7558" fmla="*/ 3475200 h 4314911"/>
              <a:gd name="connsiteX7559" fmla="*/ 3487245 w 5740887"/>
              <a:gd name="connsiteY7559" fmla="*/ 3481542 h 4314911"/>
              <a:gd name="connsiteX7560" fmla="*/ 3602517 w 5740887"/>
              <a:gd name="connsiteY7560" fmla="*/ 3471890 h 4314911"/>
              <a:gd name="connsiteX7561" fmla="*/ 3961709 w 5740887"/>
              <a:gd name="connsiteY7561" fmla="*/ 3304359 h 4314911"/>
              <a:gd name="connsiteX7562" fmla="*/ 3985425 w 5740887"/>
              <a:gd name="connsiteY7562" fmla="*/ 3282297 h 4314911"/>
              <a:gd name="connsiteX7563" fmla="*/ 4130206 w 5740887"/>
              <a:gd name="connsiteY7563" fmla="*/ 3031896 h 4314911"/>
              <a:gd name="connsiteX7564" fmla="*/ 4135511 w 5740887"/>
              <a:gd name="connsiteY7564" fmla="*/ 2978258 h 4314911"/>
              <a:gd name="connsiteX7565" fmla="*/ 4130656 w 5740887"/>
              <a:gd name="connsiteY7565" fmla="*/ 2929164 h 4314911"/>
              <a:gd name="connsiteX7566" fmla="*/ 4146491 w 5740887"/>
              <a:gd name="connsiteY7566" fmla="*/ 2921068 h 4314911"/>
              <a:gd name="connsiteX7567" fmla="*/ 4160124 w 5740887"/>
              <a:gd name="connsiteY7567" fmla="*/ 2912071 h 4314911"/>
              <a:gd name="connsiteX7568" fmla="*/ 972538 w 5740887"/>
              <a:gd name="connsiteY7568" fmla="*/ 2905763 h 4314911"/>
              <a:gd name="connsiteX7569" fmla="*/ 993842 w 5740887"/>
              <a:gd name="connsiteY7569" fmla="*/ 2914722 h 4314911"/>
              <a:gd name="connsiteX7570" fmla="*/ 999858 w 5740887"/>
              <a:gd name="connsiteY7570" fmla="*/ 2918698 h 4314911"/>
              <a:gd name="connsiteX7571" fmla="*/ 1019775 w 5740887"/>
              <a:gd name="connsiteY7571" fmla="*/ 2960598 h 4314911"/>
              <a:gd name="connsiteX7572" fmla="*/ 1023084 w 5740887"/>
              <a:gd name="connsiteY7572" fmla="*/ 2963218 h 4314911"/>
              <a:gd name="connsiteX7573" fmla="*/ 1023123 w 5740887"/>
              <a:gd name="connsiteY7573" fmla="*/ 2963281 h 4314911"/>
              <a:gd name="connsiteX7574" fmla="*/ 1031167 w 5740887"/>
              <a:gd name="connsiteY7574" fmla="*/ 2977736 h 4314911"/>
              <a:gd name="connsiteX7575" fmla="*/ 1033792 w 5740887"/>
              <a:gd name="connsiteY7575" fmla="*/ 2983597 h 4314911"/>
              <a:gd name="connsiteX7576" fmla="*/ 1046340 w 5740887"/>
              <a:gd name="connsiteY7576" fmla="*/ 3015885 h 4314911"/>
              <a:gd name="connsiteX7577" fmla="*/ 1046352 w 5740887"/>
              <a:gd name="connsiteY7577" fmla="*/ 3015920 h 4314911"/>
              <a:gd name="connsiteX7578" fmla="*/ 1046305 w 5740887"/>
              <a:gd name="connsiteY7578" fmla="*/ 3015886 h 4314911"/>
              <a:gd name="connsiteX7579" fmla="*/ 1031374 w 5740887"/>
              <a:gd name="connsiteY7579" fmla="*/ 3004302 h 4314911"/>
              <a:gd name="connsiteX7580" fmla="*/ 1013951 w 5740887"/>
              <a:gd name="connsiteY7580" fmla="*/ 2990783 h 4314911"/>
              <a:gd name="connsiteX7581" fmla="*/ 1009633 w 5740887"/>
              <a:gd name="connsiteY7581" fmla="*/ 2978199 h 4314911"/>
              <a:gd name="connsiteX7582" fmla="*/ 999502 w 5740887"/>
              <a:gd name="connsiteY7582" fmla="*/ 2953198 h 4314911"/>
              <a:gd name="connsiteX7583" fmla="*/ 996529 w 5740887"/>
              <a:gd name="connsiteY7583" fmla="*/ 2947307 h 4314911"/>
              <a:gd name="connsiteX7584" fmla="*/ 994941 w 5740887"/>
              <a:gd name="connsiteY7584" fmla="*/ 2943564 h 4314911"/>
              <a:gd name="connsiteX7585" fmla="*/ 993729 w 5740887"/>
              <a:gd name="connsiteY7585" fmla="*/ 2941758 h 4314911"/>
              <a:gd name="connsiteX7586" fmla="*/ 990835 w 5740887"/>
              <a:gd name="connsiteY7586" fmla="*/ 2936024 h 4314911"/>
              <a:gd name="connsiteX7587" fmla="*/ 984341 w 5740887"/>
              <a:gd name="connsiteY7587" fmla="*/ 2927779 h 4314911"/>
              <a:gd name="connsiteX7588" fmla="*/ 983515 w 5740887"/>
              <a:gd name="connsiteY7588" fmla="*/ 2927779 h 4314911"/>
              <a:gd name="connsiteX7589" fmla="*/ 4155743 w 5740887"/>
              <a:gd name="connsiteY7589" fmla="*/ 2905630 h 4314911"/>
              <a:gd name="connsiteX7590" fmla="*/ 4146010 w 5740887"/>
              <a:gd name="connsiteY7590" fmla="*/ 2912454 h 4314911"/>
              <a:gd name="connsiteX7591" fmla="*/ 4143263 w 5740887"/>
              <a:gd name="connsiteY7591" fmla="*/ 2914381 h 4314911"/>
              <a:gd name="connsiteX7592" fmla="*/ 4143255 w 5740887"/>
              <a:gd name="connsiteY7592" fmla="*/ 2914384 h 4314911"/>
              <a:gd name="connsiteX7593" fmla="*/ 4101038 w 5740887"/>
              <a:gd name="connsiteY7593" fmla="*/ 2934894 h 4314911"/>
              <a:gd name="connsiteX7594" fmla="*/ 4036442 w 5740887"/>
              <a:gd name="connsiteY7594" fmla="*/ 2963767 h 4314911"/>
              <a:gd name="connsiteX7595" fmla="*/ 3937164 w 5740887"/>
              <a:gd name="connsiteY7595" fmla="*/ 3012717 h 4314911"/>
              <a:gd name="connsiteX7596" fmla="*/ 3937164 w 5740887"/>
              <a:gd name="connsiteY7596" fmla="*/ 3012727 h 4314911"/>
              <a:gd name="connsiteX7597" fmla="*/ 3937163 w 5740887"/>
              <a:gd name="connsiteY7597" fmla="*/ 3012727 h 4314911"/>
              <a:gd name="connsiteX7598" fmla="*/ 3937163 w 5740887"/>
              <a:gd name="connsiteY7598" fmla="*/ 3014934 h 4314911"/>
              <a:gd name="connsiteX7599" fmla="*/ 3934485 w 5740887"/>
              <a:gd name="connsiteY7599" fmla="*/ 3089853 h 4314911"/>
              <a:gd name="connsiteX7600" fmla="*/ 3911517 w 5740887"/>
              <a:gd name="connsiteY7600" fmla="*/ 3161220 h 4314911"/>
              <a:gd name="connsiteX7601" fmla="*/ 3868619 w 5740887"/>
              <a:gd name="connsiteY7601" fmla="*/ 3229954 h 4314911"/>
              <a:gd name="connsiteX7602" fmla="*/ 3854787 w 5740887"/>
              <a:gd name="connsiteY7602" fmla="*/ 3245622 h 4314911"/>
              <a:gd name="connsiteX7603" fmla="*/ 3866119 w 5740887"/>
              <a:gd name="connsiteY7603" fmla="*/ 3232257 h 4314911"/>
              <a:gd name="connsiteX7604" fmla="*/ 3908207 w 5740887"/>
              <a:gd name="connsiteY7604" fmla="*/ 3157642 h 4314911"/>
              <a:gd name="connsiteX7605" fmla="*/ 3930920 w 5740887"/>
              <a:gd name="connsiteY7605" fmla="*/ 3074993 h 4314911"/>
              <a:gd name="connsiteX7606" fmla="*/ 3930920 w 5740887"/>
              <a:gd name="connsiteY7606" fmla="*/ 3074990 h 4314911"/>
              <a:gd name="connsiteX7607" fmla="*/ 3930921 w 5740887"/>
              <a:gd name="connsiteY7607" fmla="*/ 3074986 h 4314911"/>
              <a:gd name="connsiteX7608" fmla="*/ 3929994 w 5740887"/>
              <a:gd name="connsiteY7608" fmla="*/ 2989283 h 4314911"/>
              <a:gd name="connsiteX7609" fmla="*/ 3945531 w 5740887"/>
              <a:gd name="connsiteY7609" fmla="*/ 2982626 h 4314911"/>
              <a:gd name="connsiteX7610" fmla="*/ 4047058 w 5740887"/>
              <a:gd name="connsiteY7610" fmla="*/ 2945436 h 4314911"/>
              <a:gd name="connsiteX7611" fmla="*/ 4154454 w 5740887"/>
              <a:gd name="connsiteY7611" fmla="*/ 2906138 h 4314911"/>
              <a:gd name="connsiteX7612" fmla="*/ 246067 w 5740887"/>
              <a:gd name="connsiteY7612" fmla="*/ 2903633 h 4314911"/>
              <a:gd name="connsiteX7613" fmla="*/ 241893 w 5740887"/>
              <a:gd name="connsiteY7613" fmla="*/ 2955687 h 4314911"/>
              <a:gd name="connsiteX7614" fmla="*/ 242066 w 5740887"/>
              <a:gd name="connsiteY7614" fmla="*/ 2958440 h 4314911"/>
              <a:gd name="connsiteX7615" fmla="*/ 224430 w 5740887"/>
              <a:gd name="connsiteY7615" fmla="*/ 3053797 h 4314911"/>
              <a:gd name="connsiteX7616" fmla="*/ 223781 w 5740887"/>
              <a:gd name="connsiteY7616" fmla="*/ 3057306 h 4314911"/>
              <a:gd name="connsiteX7617" fmla="*/ 223762 w 5740887"/>
              <a:gd name="connsiteY7617" fmla="*/ 3057581 h 4314911"/>
              <a:gd name="connsiteX7618" fmla="*/ 222536 w 5740887"/>
              <a:gd name="connsiteY7618" fmla="*/ 3059323 h 4314911"/>
              <a:gd name="connsiteX7619" fmla="*/ 221381 w 5740887"/>
              <a:gd name="connsiteY7619" fmla="*/ 3060965 h 4314911"/>
              <a:gd name="connsiteX7620" fmla="*/ 219007 w 5740887"/>
              <a:gd name="connsiteY7620" fmla="*/ 3010115 h 4314911"/>
              <a:gd name="connsiteX7621" fmla="*/ 217835 w 5740887"/>
              <a:gd name="connsiteY7621" fmla="*/ 2984995 h 4314911"/>
              <a:gd name="connsiteX7622" fmla="*/ 218069 w 5740887"/>
              <a:gd name="connsiteY7622" fmla="*/ 2982568 h 4314911"/>
              <a:gd name="connsiteX7623" fmla="*/ 226985 w 5740887"/>
              <a:gd name="connsiteY7623" fmla="*/ 2946851 h 4314911"/>
              <a:gd name="connsiteX7624" fmla="*/ 2158611 w 5740887"/>
              <a:gd name="connsiteY7624" fmla="*/ 2901180 h 4314911"/>
              <a:gd name="connsiteX7625" fmla="*/ 2202682 w 5740887"/>
              <a:gd name="connsiteY7625" fmla="*/ 2971210 h 4314911"/>
              <a:gd name="connsiteX7626" fmla="*/ 2198596 w 5740887"/>
              <a:gd name="connsiteY7626" fmla="*/ 2965501 h 4314911"/>
              <a:gd name="connsiteX7627" fmla="*/ 2188954 w 5740887"/>
              <a:gd name="connsiteY7627" fmla="*/ 2952028 h 4314911"/>
              <a:gd name="connsiteX7628" fmla="*/ 2178664 w 5740887"/>
              <a:gd name="connsiteY7628" fmla="*/ 2935053 h 4314911"/>
              <a:gd name="connsiteX7629" fmla="*/ 2162074 w 5740887"/>
              <a:gd name="connsiteY7629" fmla="*/ 2907682 h 4314911"/>
              <a:gd name="connsiteX7630" fmla="*/ 935336 w 5740887"/>
              <a:gd name="connsiteY7630" fmla="*/ 2890118 h 4314911"/>
              <a:gd name="connsiteX7631" fmla="*/ 960657 w 5740887"/>
              <a:gd name="connsiteY7631" fmla="*/ 2900767 h 4314911"/>
              <a:gd name="connsiteX7632" fmla="*/ 975650 w 5740887"/>
              <a:gd name="connsiteY7632" fmla="*/ 2931090 h 4314911"/>
              <a:gd name="connsiteX7633" fmla="*/ 979374 w 5740887"/>
              <a:gd name="connsiteY7633" fmla="*/ 2933847 h 4314911"/>
              <a:gd name="connsiteX7634" fmla="*/ 979402 w 5740887"/>
              <a:gd name="connsiteY7634" fmla="*/ 2933888 h 4314911"/>
              <a:gd name="connsiteX7635" fmla="*/ 987573 w 5740887"/>
              <a:gd name="connsiteY7635" fmla="*/ 2947378 h 4314911"/>
              <a:gd name="connsiteX7636" fmla="*/ 990153 w 5740887"/>
              <a:gd name="connsiteY7636" fmla="*/ 2952819 h 4314911"/>
              <a:gd name="connsiteX7637" fmla="*/ 1001743 w 5740887"/>
              <a:gd name="connsiteY7637" fmla="*/ 2981311 h 4314911"/>
              <a:gd name="connsiteX7638" fmla="*/ 997876 w 5740887"/>
              <a:gd name="connsiteY7638" fmla="*/ 2978311 h 4314911"/>
              <a:gd name="connsiteX7639" fmla="*/ 969022 w 5740887"/>
              <a:gd name="connsiteY7639" fmla="*/ 2955922 h 4314911"/>
              <a:gd name="connsiteX7640" fmla="*/ 956635 w 5740887"/>
              <a:gd name="connsiteY7640" fmla="*/ 2923514 h 4314911"/>
              <a:gd name="connsiteX7641" fmla="*/ 940769 w 5740887"/>
              <a:gd name="connsiteY7641" fmla="*/ 2898685 h 4314911"/>
              <a:gd name="connsiteX7642" fmla="*/ 939391 w 5740887"/>
              <a:gd name="connsiteY7642" fmla="*/ 2897859 h 4314911"/>
              <a:gd name="connsiteX7643" fmla="*/ 4195147 w 5740887"/>
              <a:gd name="connsiteY7643" fmla="*/ 2889178 h 4314911"/>
              <a:gd name="connsiteX7644" fmla="*/ 4205280 w 5740887"/>
              <a:gd name="connsiteY7644" fmla="*/ 2949471 h 4314911"/>
              <a:gd name="connsiteX7645" fmla="*/ 4202042 w 5740887"/>
              <a:gd name="connsiteY7645" fmla="*/ 3010514 h 4314911"/>
              <a:gd name="connsiteX7646" fmla="*/ 4187556 w 5740887"/>
              <a:gd name="connsiteY7646" fmla="*/ 3069874 h 4314911"/>
              <a:gd name="connsiteX7647" fmla="*/ 4019482 w 5740887"/>
              <a:gd name="connsiteY7647" fmla="*/ 3299104 h 4314911"/>
              <a:gd name="connsiteX7648" fmla="*/ 3989147 w 5740887"/>
              <a:gd name="connsiteY7648" fmla="*/ 3323372 h 4314911"/>
              <a:gd name="connsiteX7649" fmla="*/ 3546672 w 5740887"/>
              <a:gd name="connsiteY7649" fmla="*/ 3495592 h 4314911"/>
              <a:gd name="connsiteX7650" fmla="*/ 3328674 w 5740887"/>
              <a:gd name="connsiteY7650" fmla="*/ 3481804 h 4314911"/>
              <a:gd name="connsiteX7651" fmla="*/ 3142794 w 5740887"/>
              <a:gd name="connsiteY7651" fmla="*/ 3396346 h 4314911"/>
              <a:gd name="connsiteX7652" fmla="*/ 3090548 w 5740887"/>
              <a:gd name="connsiteY7652" fmla="*/ 3351503 h 4314911"/>
              <a:gd name="connsiteX7653" fmla="*/ 3090820 w 5740887"/>
              <a:gd name="connsiteY7653" fmla="*/ 3350957 h 4314911"/>
              <a:gd name="connsiteX7654" fmla="*/ 3133342 w 5740887"/>
              <a:gd name="connsiteY7654" fmla="*/ 3342644 h 4314911"/>
              <a:gd name="connsiteX7655" fmla="*/ 3152073 w 5740887"/>
              <a:gd name="connsiteY7655" fmla="*/ 3356093 h 4314911"/>
              <a:gd name="connsiteX7656" fmla="*/ 3118398 w 5740887"/>
              <a:gd name="connsiteY7656" fmla="*/ 3360741 h 4314911"/>
              <a:gd name="connsiteX7657" fmla="*/ 3116399 w 5740887"/>
              <a:gd name="connsiteY7657" fmla="*/ 3361981 h 4314911"/>
              <a:gd name="connsiteX7658" fmla="*/ 3116400 w 5740887"/>
              <a:gd name="connsiteY7658" fmla="*/ 3361991 h 4314911"/>
              <a:gd name="connsiteX7659" fmla="*/ 3116398 w 5740887"/>
              <a:gd name="connsiteY7659" fmla="*/ 3361992 h 4314911"/>
              <a:gd name="connsiteX7660" fmla="*/ 3116880 w 5740887"/>
              <a:gd name="connsiteY7660" fmla="*/ 3367232 h 4314911"/>
              <a:gd name="connsiteX7661" fmla="*/ 3361904 w 5740887"/>
              <a:gd name="connsiteY7661" fmla="*/ 3482091 h 4314911"/>
              <a:gd name="connsiteX7662" fmla="*/ 3482278 w 5740887"/>
              <a:gd name="connsiteY7662" fmla="*/ 3493259 h 4314911"/>
              <a:gd name="connsiteX7663" fmla="*/ 3573834 w 5740887"/>
              <a:gd name="connsiteY7663" fmla="*/ 3487331 h 4314911"/>
              <a:gd name="connsiteX7664" fmla="*/ 3976460 w 5740887"/>
              <a:gd name="connsiteY7664" fmla="*/ 3316490 h 4314911"/>
              <a:gd name="connsiteX7665" fmla="*/ 4004038 w 5740887"/>
              <a:gd name="connsiteY7665" fmla="*/ 3293325 h 4314911"/>
              <a:gd name="connsiteX7666" fmla="*/ 4169500 w 5740887"/>
              <a:gd name="connsiteY7666" fmla="*/ 3021552 h 4314911"/>
              <a:gd name="connsiteX7667" fmla="*/ 4169501 w 5740887"/>
              <a:gd name="connsiteY7667" fmla="*/ 3021543 h 4314911"/>
              <a:gd name="connsiteX7668" fmla="*/ 4169501 w 5740887"/>
              <a:gd name="connsiteY7668" fmla="*/ 3021542 h 4314911"/>
              <a:gd name="connsiteX7669" fmla="*/ 4164952 w 5740887"/>
              <a:gd name="connsiteY7669" fmla="*/ 2902685 h 4314911"/>
              <a:gd name="connsiteX7670" fmla="*/ 4164186 w 5740887"/>
              <a:gd name="connsiteY7670" fmla="*/ 2902302 h 4314911"/>
              <a:gd name="connsiteX7671" fmla="*/ 4181180 w 5740887"/>
              <a:gd name="connsiteY7671" fmla="*/ 2895603 h 4314911"/>
              <a:gd name="connsiteX7672" fmla="*/ 4195147 w 5740887"/>
              <a:gd name="connsiteY7672" fmla="*/ 2889178 h 4314911"/>
              <a:gd name="connsiteX7673" fmla="*/ 1439041 w 5740887"/>
              <a:gd name="connsiteY7673" fmla="*/ 2887226 h 4314911"/>
              <a:gd name="connsiteX7674" fmla="*/ 1439144 w 5740887"/>
              <a:gd name="connsiteY7674" fmla="*/ 2887352 h 4314911"/>
              <a:gd name="connsiteX7675" fmla="*/ 1439463 w 5740887"/>
              <a:gd name="connsiteY7675" fmla="*/ 2887744 h 4314911"/>
              <a:gd name="connsiteX7676" fmla="*/ 1457483 w 5740887"/>
              <a:gd name="connsiteY7676" fmla="*/ 2916843 h 4314911"/>
              <a:gd name="connsiteX7677" fmla="*/ 1465270 w 5740887"/>
              <a:gd name="connsiteY7677" fmla="*/ 2929416 h 4314911"/>
              <a:gd name="connsiteX7678" fmla="*/ 346155 w 5740887"/>
              <a:gd name="connsiteY7678" fmla="*/ 2883558 h 4314911"/>
              <a:gd name="connsiteX7679" fmla="*/ 354427 w 5740887"/>
              <a:gd name="connsiteY7679" fmla="*/ 2946948 h 4314911"/>
              <a:gd name="connsiteX7680" fmla="*/ 356243 w 5740887"/>
              <a:gd name="connsiteY7680" fmla="*/ 2954111 h 4314911"/>
              <a:gd name="connsiteX7681" fmla="*/ 341483 w 5740887"/>
              <a:gd name="connsiteY7681" fmla="*/ 2961060 h 4314911"/>
              <a:gd name="connsiteX7682" fmla="*/ 341677 w 5740887"/>
              <a:gd name="connsiteY7682" fmla="*/ 2948416 h 4314911"/>
              <a:gd name="connsiteX7683" fmla="*/ 341681 w 5740887"/>
              <a:gd name="connsiteY7683" fmla="*/ 2948182 h 4314911"/>
              <a:gd name="connsiteX7684" fmla="*/ 194443 w 5740887"/>
              <a:gd name="connsiteY7684" fmla="*/ 2880019 h 4314911"/>
              <a:gd name="connsiteX7685" fmla="*/ 186811 w 5740887"/>
              <a:gd name="connsiteY7685" fmla="*/ 2907235 h 4314911"/>
              <a:gd name="connsiteX7686" fmla="*/ 186727 w 5740887"/>
              <a:gd name="connsiteY7686" fmla="*/ 2907983 h 4314911"/>
              <a:gd name="connsiteX7687" fmla="*/ 164862 w 5740887"/>
              <a:gd name="connsiteY7687" fmla="*/ 2943722 h 4314911"/>
              <a:gd name="connsiteX7688" fmla="*/ 163471 w 5740887"/>
              <a:gd name="connsiteY7688" fmla="*/ 2947388 h 4314911"/>
              <a:gd name="connsiteX7689" fmla="*/ 162154 w 5740887"/>
              <a:gd name="connsiteY7689" fmla="*/ 2949574 h 4314911"/>
              <a:gd name="connsiteX7690" fmla="*/ 163996 w 5740887"/>
              <a:gd name="connsiteY7690" fmla="*/ 2934783 h 4314911"/>
              <a:gd name="connsiteX7691" fmla="*/ 164336 w 5740887"/>
              <a:gd name="connsiteY7691" fmla="*/ 2932055 h 4314911"/>
              <a:gd name="connsiteX7692" fmla="*/ 167305 w 5740887"/>
              <a:gd name="connsiteY7692" fmla="*/ 2922026 h 4314911"/>
              <a:gd name="connsiteX7693" fmla="*/ 168401 w 5740887"/>
              <a:gd name="connsiteY7693" fmla="*/ 2918324 h 4314911"/>
              <a:gd name="connsiteX7694" fmla="*/ 542569 w 5740887"/>
              <a:gd name="connsiteY7694" fmla="*/ 2879418 h 4314911"/>
              <a:gd name="connsiteX7695" fmla="*/ 552144 w 5740887"/>
              <a:gd name="connsiteY7695" fmla="*/ 2889479 h 4314911"/>
              <a:gd name="connsiteX7696" fmla="*/ 577614 w 5740887"/>
              <a:gd name="connsiteY7696" fmla="*/ 2916243 h 4314911"/>
              <a:gd name="connsiteX7697" fmla="*/ 598662 w 5740887"/>
              <a:gd name="connsiteY7697" fmla="*/ 2947483 h 4314911"/>
              <a:gd name="connsiteX7698" fmla="*/ 606173 w 5740887"/>
              <a:gd name="connsiteY7698" fmla="*/ 2958631 h 4314911"/>
              <a:gd name="connsiteX7699" fmla="*/ 604724 w 5740887"/>
              <a:gd name="connsiteY7699" fmla="*/ 2957900 h 4314911"/>
              <a:gd name="connsiteX7700" fmla="*/ 587087 w 5740887"/>
              <a:gd name="connsiteY7700" fmla="*/ 2952274 h 4314911"/>
              <a:gd name="connsiteX7701" fmla="*/ 555380 w 5740887"/>
              <a:gd name="connsiteY7701" fmla="*/ 2907235 h 4314911"/>
              <a:gd name="connsiteX7702" fmla="*/ 904545 w 5740887"/>
              <a:gd name="connsiteY7702" fmla="*/ 2877169 h 4314911"/>
              <a:gd name="connsiteX7703" fmla="*/ 923263 w 5740887"/>
              <a:gd name="connsiteY7703" fmla="*/ 2885041 h 4314911"/>
              <a:gd name="connsiteX7704" fmla="*/ 932770 w 5740887"/>
              <a:gd name="connsiteY7704" fmla="*/ 2903375 h 4314911"/>
              <a:gd name="connsiteX7705" fmla="*/ 936906 w 5740887"/>
              <a:gd name="connsiteY7705" fmla="*/ 2906133 h 4314911"/>
              <a:gd name="connsiteX7706" fmla="*/ 949352 w 5740887"/>
              <a:gd name="connsiteY7706" fmla="*/ 2927158 h 4314911"/>
              <a:gd name="connsiteX7707" fmla="*/ 956792 w 5740887"/>
              <a:gd name="connsiteY7707" fmla="*/ 2946433 h 4314911"/>
              <a:gd name="connsiteX7708" fmla="*/ 949456 w 5740887"/>
              <a:gd name="connsiteY7708" fmla="*/ 2940741 h 4314911"/>
              <a:gd name="connsiteX7709" fmla="*/ 947802 w 5740887"/>
              <a:gd name="connsiteY7709" fmla="*/ 2940741 h 4314911"/>
              <a:gd name="connsiteX7710" fmla="*/ 931343 w 5740887"/>
              <a:gd name="connsiteY7710" fmla="*/ 2936525 h 4314911"/>
              <a:gd name="connsiteX7711" fmla="*/ 918035 w 5740887"/>
              <a:gd name="connsiteY7711" fmla="*/ 2902497 h 4314911"/>
              <a:gd name="connsiteX7712" fmla="*/ 915398 w 5740887"/>
              <a:gd name="connsiteY7712" fmla="*/ 2897483 h 4314911"/>
              <a:gd name="connsiteX7713" fmla="*/ 913410 w 5740887"/>
              <a:gd name="connsiteY7713" fmla="*/ 2892596 h 4314911"/>
              <a:gd name="connsiteX7714" fmla="*/ 904943 w 5740887"/>
              <a:gd name="connsiteY7714" fmla="*/ 2877606 h 4314911"/>
              <a:gd name="connsiteX7715" fmla="*/ 904943 w 5740887"/>
              <a:gd name="connsiteY7715" fmla="*/ 2877605 h 4314911"/>
              <a:gd name="connsiteX7716" fmla="*/ 904855 w 5740887"/>
              <a:gd name="connsiteY7716" fmla="*/ 2877508 h 4314911"/>
              <a:gd name="connsiteX7717" fmla="*/ 1050271 w 5740887"/>
              <a:gd name="connsiteY7717" fmla="*/ 2874428 h 4314911"/>
              <a:gd name="connsiteX7718" fmla="*/ 1079114 w 5740887"/>
              <a:gd name="connsiteY7718" fmla="*/ 2893882 h 4314911"/>
              <a:gd name="connsiteX7719" fmla="*/ 1089425 w 5740887"/>
              <a:gd name="connsiteY7719" fmla="*/ 2906023 h 4314911"/>
              <a:gd name="connsiteX7720" fmla="*/ 1110644 w 5740887"/>
              <a:gd name="connsiteY7720" fmla="*/ 2947026 h 4314911"/>
              <a:gd name="connsiteX7721" fmla="*/ 1133753 w 5740887"/>
              <a:gd name="connsiteY7721" fmla="*/ 3005914 h 4314911"/>
              <a:gd name="connsiteX7722" fmla="*/ 1094512 w 5740887"/>
              <a:gd name="connsiteY7722" fmla="*/ 2969697 h 4314911"/>
              <a:gd name="connsiteX7723" fmla="*/ 1091955 w 5740887"/>
              <a:gd name="connsiteY7723" fmla="*/ 2967987 h 4314911"/>
              <a:gd name="connsiteX7724" fmla="*/ 1084490 w 5740887"/>
              <a:gd name="connsiteY7724" fmla="*/ 2951234 h 4314911"/>
              <a:gd name="connsiteX7725" fmla="*/ 1142034 w 5740887"/>
              <a:gd name="connsiteY7725" fmla="*/ 2873392 h 4314911"/>
              <a:gd name="connsiteX7726" fmla="*/ 1146454 w 5740887"/>
              <a:gd name="connsiteY7726" fmla="*/ 2877572 h 4314911"/>
              <a:gd name="connsiteX7727" fmla="*/ 1187636 w 5740887"/>
              <a:gd name="connsiteY7727" fmla="*/ 2917612 h 4314911"/>
              <a:gd name="connsiteX7728" fmla="*/ 1194999 w 5740887"/>
              <a:gd name="connsiteY7728" fmla="*/ 2926711 h 4314911"/>
              <a:gd name="connsiteX7729" fmla="*/ 1237121 w 5740887"/>
              <a:gd name="connsiteY7729" fmla="*/ 3013926 h 4314911"/>
              <a:gd name="connsiteX7730" fmla="*/ 1246097 w 5740887"/>
              <a:gd name="connsiteY7730" fmla="*/ 3038634 h 4314911"/>
              <a:gd name="connsiteX7731" fmla="*/ 1178209 w 5740887"/>
              <a:gd name="connsiteY7731" fmla="*/ 2917991 h 4314911"/>
              <a:gd name="connsiteX7732" fmla="*/ 1142379 w 5740887"/>
              <a:gd name="connsiteY7732" fmla="*/ 2873933 h 4314911"/>
              <a:gd name="connsiteX7733" fmla="*/ 955526 w 5740887"/>
              <a:gd name="connsiteY7733" fmla="*/ 2871644 h 4314911"/>
              <a:gd name="connsiteX7734" fmla="*/ 990805 w 5740887"/>
              <a:gd name="connsiteY7734" fmla="*/ 2899655 h 4314911"/>
              <a:gd name="connsiteX7735" fmla="*/ 992852 w 5740887"/>
              <a:gd name="connsiteY7735" fmla="*/ 2903960 h 4314911"/>
              <a:gd name="connsiteX7736" fmla="*/ 970293 w 5740887"/>
              <a:gd name="connsiteY7736" fmla="*/ 2894682 h 4314911"/>
              <a:gd name="connsiteX7737" fmla="*/ 966061 w 5740887"/>
              <a:gd name="connsiteY7737" fmla="*/ 2892772 h 4314911"/>
              <a:gd name="connsiteX7738" fmla="*/ 956646 w 5740887"/>
              <a:gd name="connsiteY7738" fmla="*/ 2873891 h 4314911"/>
              <a:gd name="connsiteX7739" fmla="*/ 279633 w 5740887"/>
              <a:gd name="connsiteY7739" fmla="*/ 2871140 h 4314911"/>
              <a:gd name="connsiteX7740" fmla="*/ 278633 w 5740887"/>
              <a:gd name="connsiteY7740" fmla="*/ 2886776 h 4314911"/>
              <a:gd name="connsiteX7741" fmla="*/ 277163 w 5740887"/>
              <a:gd name="connsiteY7741" fmla="*/ 2909760 h 4314911"/>
              <a:gd name="connsiteX7742" fmla="*/ 276141 w 5740887"/>
              <a:gd name="connsiteY7742" fmla="*/ 2925722 h 4314911"/>
              <a:gd name="connsiteX7743" fmla="*/ 276218 w 5740887"/>
              <a:gd name="connsiteY7743" fmla="*/ 2926684 h 4314911"/>
              <a:gd name="connsiteX7744" fmla="*/ 273276 w 5740887"/>
              <a:gd name="connsiteY7744" fmla="*/ 2937797 h 4314911"/>
              <a:gd name="connsiteX7745" fmla="*/ 263064 w 5740887"/>
              <a:gd name="connsiteY7745" fmla="*/ 3014448 h 4314911"/>
              <a:gd name="connsiteX7746" fmla="*/ 254973 w 5740887"/>
              <a:gd name="connsiteY7746" fmla="*/ 3021436 h 4314911"/>
              <a:gd name="connsiteX7747" fmla="*/ 253941 w 5740887"/>
              <a:gd name="connsiteY7747" fmla="*/ 3022327 h 4314911"/>
              <a:gd name="connsiteX7748" fmla="*/ 250257 w 5740887"/>
              <a:gd name="connsiteY7748" fmla="*/ 2964110 h 4314911"/>
              <a:gd name="connsiteX7749" fmla="*/ 251717 w 5740887"/>
              <a:gd name="connsiteY7749" fmla="*/ 2956441 h 4314911"/>
              <a:gd name="connsiteX7750" fmla="*/ 254043 w 5740887"/>
              <a:gd name="connsiteY7750" fmla="*/ 2944226 h 4314911"/>
              <a:gd name="connsiteX7751" fmla="*/ 254129 w 5740887"/>
              <a:gd name="connsiteY7751" fmla="*/ 2943777 h 4314911"/>
              <a:gd name="connsiteX7752" fmla="*/ 2106685 w 5740887"/>
              <a:gd name="connsiteY7752" fmla="*/ 2870786 h 4314911"/>
              <a:gd name="connsiteX7753" fmla="*/ 2118058 w 5740887"/>
              <a:gd name="connsiteY7753" fmla="*/ 2888952 h 4314911"/>
              <a:gd name="connsiteX7754" fmla="*/ 2120443 w 5740887"/>
              <a:gd name="connsiteY7754" fmla="*/ 2893467 h 4314911"/>
              <a:gd name="connsiteX7755" fmla="*/ 2112385 w 5740887"/>
              <a:gd name="connsiteY7755" fmla="*/ 2880899 h 4314911"/>
              <a:gd name="connsiteX7756" fmla="*/ 874278 w 5740887"/>
              <a:gd name="connsiteY7756" fmla="*/ 2870216 h 4314911"/>
              <a:gd name="connsiteX7757" fmla="*/ 887353 w 5740887"/>
              <a:gd name="connsiteY7757" fmla="*/ 2872591 h 4314911"/>
              <a:gd name="connsiteX7758" fmla="*/ 888510 w 5740887"/>
              <a:gd name="connsiteY7758" fmla="*/ 2874695 h 4314911"/>
              <a:gd name="connsiteX7759" fmla="*/ 893197 w 5740887"/>
              <a:gd name="connsiteY7759" fmla="*/ 2877315 h 4314911"/>
              <a:gd name="connsiteX7760" fmla="*/ 905667 w 5740887"/>
              <a:gd name="connsiteY7760" fmla="*/ 2896710 h 4314911"/>
              <a:gd name="connsiteX7761" fmla="*/ 920573 w 5740887"/>
              <a:gd name="connsiteY7761" fmla="*/ 2933767 h 4314911"/>
              <a:gd name="connsiteX7762" fmla="*/ 899434 w 5740887"/>
              <a:gd name="connsiteY7762" fmla="*/ 2928353 h 4314911"/>
              <a:gd name="connsiteX7763" fmla="*/ 895968 w 5740887"/>
              <a:gd name="connsiteY7763" fmla="*/ 2925075 h 4314911"/>
              <a:gd name="connsiteX7764" fmla="*/ 890061 w 5740887"/>
              <a:gd name="connsiteY7764" fmla="*/ 2907166 h 4314911"/>
              <a:gd name="connsiteX7765" fmla="*/ 221562 w 5740887"/>
              <a:gd name="connsiteY7765" fmla="*/ 2868891 h 4314911"/>
              <a:gd name="connsiteX7766" fmla="*/ 217559 w 5740887"/>
              <a:gd name="connsiteY7766" fmla="*/ 2883794 h 4314911"/>
              <a:gd name="connsiteX7767" fmla="*/ 216688 w 5740887"/>
              <a:gd name="connsiteY7767" fmla="*/ 2892729 h 4314911"/>
              <a:gd name="connsiteX7768" fmla="*/ 200191 w 5740887"/>
              <a:gd name="connsiteY7768" fmla="*/ 2922565 h 4314911"/>
              <a:gd name="connsiteX7769" fmla="*/ 194145 w 5740887"/>
              <a:gd name="connsiteY7769" fmla="*/ 2938682 h 4314911"/>
              <a:gd name="connsiteX7770" fmla="*/ 192211 w 5740887"/>
              <a:gd name="connsiteY7770" fmla="*/ 2942408 h 4314911"/>
              <a:gd name="connsiteX7771" fmla="*/ 195377 w 5740887"/>
              <a:gd name="connsiteY7771" fmla="*/ 2913846 h 4314911"/>
              <a:gd name="connsiteX7772" fmla="*/ 195565 w 5740887"/>
              <a:gd name="connsiteY7772" fmla="*/ 2912148 h 4314911"/>
              <a:gd name="connsiteX7773" fmla="*/ 220528 w 5740887"/>
              <a:gd name="connsiteY7773" fmla="*/ 2870356 h 4314911"/>
              <a:gd name="connsiteX7774" fmla="*/ 596827 w 5740887"/>
              <a:gd name="connsiteY7774" fmla="*/ 2868472 h 4314911"/>
              <a:gd name="connsiteX7775" fmla="*/ 620785 w 5740887"/>
              <a:gd name="connsiteY7775" fmla="*/ 2886416 h 4314911"/>
              <a:gd name="connsiteX7776" fmla="*/ 664998 w 5740887"/>
              <a:gd name="connsiteY7776" fmla="*/ 2919529 h 4314911"/>
              <a:gd name="connsiteX7777" fmla="*/ 734830 w 5740887"/>
              <a:gd name="connsiteY7777" fmla="*/ 2998214 h 4314911"/>
              <a:gd name="connsiteX7778" fmla="*/ 751052 w 5740887"/>
              <a:gd name="connsiteY7778" fmla="*/ 3016492 h 4314911"/>
              <a:gd name="connsiteX7779" fmla="*/ 742352 w 5740887"/>
              <a:gd name="connsiteY7779" fmla="*/ 3020714 h 4314911"/>
              <a:gd name="connsiteX7780" fmla="*/ 741037 w 5740887"/>
              <a:gd name="connsiteY7780" fmla="*/ 3023016 h 4314911"/>
              <a:gd name="connsiteX7781" fmla="*/ 708332 w 5740887"/>
              <a:gd name="connsiteY7781" fmla="*/ 2994650 h 4314911"/>
              <a:gd name="connsiteX7782" fmla="*/ 661536 w 5740887"/>
              <a:gd name="connsiteY7782" fmla="*/ 2936279 h 4314911"/>
              <a:gd name="connsiteX7783" fmla="*/ 651242 w 5740887"/>
              <a:gd name="connsiteY7783" fmla="*/ 2926034 h 4314911"/>
              <a:gd name="connsiteX7784" fmla="*/ 644094 w 5740887"/>
              <a:gd name="connsiteY7784" fmla="*/ 2917436 h 4314911"/>
              <a:gd name="connsiteX7785" fmla="*/ 632110 w 5740887"/>
              <a:gd name="connsiteY7785" fmla="*/ 2906994 h 4314911"/>
              <a:gd name="connsiteX7786" fmla="*/ 607548 w 5740887"/>
              <a:gd name="connsiteY7786" fmla="*/ 2882549 h 4314911"/>
              <a:gd name="connsiteX7787" fmla="*/ 598916 w 5740887"/>
              <a:gd name="connsiteY7787" fmla="*/ 2871215 h 4314911"/>
              <a:gd name="connsiteX7788" fmla="*/ 3933754 w 5740887"/>
              <a:gd name="connsiteY7788" fmla="*/ 2867125 h 4314911"/>
              <a:gd name="connsiteX7789" fmla="*/ 3963761 w 5740887"/>
              <a:gd name="connsiteY7789" fmla="*/ 2872075 h 4314911"/>
              <a:gd name="connsiteX7790" fmla="*/ 3883073 w 5740887"/>
              <a:gd name="connsiteY7790" fmla="*/ 2875818 h 4314911"/>
              <a:gd name="connsiteX7791" fmla="*/ 3852401 w 5740887"/>
              <a:gd name="connsiteY7791" fmla="*/ 2873461 h 4314911"/>
              <a:gd name="connsiteX7792" fmla="*/ 3820087 w 5740887"/>
              <a:gd name="connsiteY7792" fmla="*/ 2870978 h 4314911"/>
              <a:gd name="connsiteX7793" fmla="*/ 3877963 w 5740887"/>
              <a:gd name="connsiteY7793" fmla="*/ 2867385 h 4314911"/>
              <a:gd name="connsiteX7794" fmla="*/ 3896630 w 5740887"/>
              <a:gd name="connsiteY7794" fmla="*/ 2869182 h 4314911"/>
              <a:gd name="connsiteX7795" fmla="*/ 792807 w 5740887"/>
              <a:gd name="connsiteY7795" fmla="*/ 2866456 h 4314911"/>
              <a:gd name="connsiteX7796" fmla="*/ 819267 w 5740887"/>
              <a:gd name="connsiteY7796" fmla="*/ 2889496 h 4314911"/>
              <a:gd name="connsiteX7797" fmla="*/ 819551 w 5740887"/>
              <a:gd name="connsiteY7797" fmla="*/ 2890642 h 4314911"/>
              <a:gd name="connsiteX7798" fmla="*/ 819678 w 5740887"/>
              <a:gd name="connsiteY7798" fmla="*/ 2891157 h 4314911"/>
              <a:gd name="connsiteX7799" fmla="*/ 794212 w 5740887"/>
              <a:gd name="connsiteY7799" fmla="*/ 2871114 h 4314911"/>
              <a:gd name="connsiteX7800" fmla="*/ 4230032 w 5740887"/>
              <a:gd name="connsiteY7800" fmla="*/ 2866286 h 4314911"/>
              <a:gd name="connsiteX7801" fmla="*/ 4241615 w 5740887"/>
              <a:gd name="connsiteY7801" fmla="*/ 3000036 h 4314911"/>
              <a:gd name="connsiteX7802" fmla="*/ 4226484 w 5740887"/>
              <a:gd name="connsiteY7802" fmla="*/ 3063738 h 4314911"/>
              <a:gd name="connsiteX7803" fmla="*/ 4192132 w 5740887"/>
              <a:gd name="connsiteY7803" fmla="*/ 3138831 h 4314911"/>
              <a:gd name="connsiteX7804" fmla="*/ 4038923 w 5740887"/>
              <a:gd name="connsiteY7804" fmla="*/ 3309586 h 4314911"/>
              <a:gd name="connsiteX7805" fmla="*/ 3519784 w 5740887"/>
              <a:gd name="connsiteY7805" fmla="*/ 3510899 h 4314911"/>
              <a:gd name="connsiteX7806" fmla="*/ 3142820 w 5740887"/>
              <a:gd name="connsiteY7806" fmla="*/ 3418407 h 4314911"/>
              <a:gd name="connsiteX7807" fmla="*/ 3054561 w 5740887"/>
              <a:gd name="connsiteY7807" fmla="*/ 3337165 h 4314911"/>
              <a:gd name="connsiteX7808" fmla="*/ 3106540 w 5740887"/>
              <a:gd name="connsiteY7808" fmla="*/ 3321034 h 4314911"/>
              <a:gd name="connsiteX7809" fmla="*/ 3123803 w 5740887"/>
              <a:gd name="connsiteY7809" fmla="*/ 3335794 h 4314911"/>
              <a:gd name="connsiteX7810" fmla="*/ 3124771 w 5740887"/>
              <a:gd name="connsiteY7810" fmla="*/ 3336489 h 4314911"/>
              <a:gd name="connsiteX7811" fmla="*/ 3082686 w 5740887"/>
              <a:gd name="connsiteY7811" fmla="*/ 3345710 h 4314911"/>
              <a:gd name="connsiteX7812" fmla="*/ 3080935 w 5740887"/>
              <a:gd name="connsiteY7812" fmla="*/ 3346704 h 4314911"/>
              <a:gd name="connsiteX7813" fmla="*/ 3080935 w 5740887"/>
              <a:gd name="connsiteY7813" fmla="*/ 3346711 h 4314911"/>
              <a:gd name="connsiteX7814" fmla="*/ 3080934 w 5740887"/>
              <a:gd name="connsiteY7814" fmla="*/ 3346711 h 4314911"/>
              <a:gd name="connsiteX7815" fmla="*/ 3081030 w 5740887"/>
              <a:gd name="connsiteY7815" fmla="*/ 3351785 h 4314911"/>
              <a:gd name="connsiteX7816" fmla="*/ 3327157 w 5740887"/>
              <a:gd name="connsiteY7816" fmla="*/ 3488843 h 4314911"/>
              <a:gd name="connsiteX7817" fmla="*/ 3476625 w 5740887"/>
              <a:gd name="connsiteY7817" fmla="*/ 3505941 h 4314911"/>
              <a:gd name="connsiteX7818" fmla="*/ 3547635 w 5740887"/>
              <a:gd name="connsiteY7818" fmla="*/ 3502632 h 4314911"/>
              <a:gd name="connsiteX7819" fmla="*/ 3993421 w 5740887"/>
              <a:gd name="connsiteY7819" fmla="*/ 3328206 h 4314911"/>
              <a:gd name="connsiteX7820" fmla="*/ 4023893 w 5740887"/>
              <a:gd name="connsiteY7820" fmla="*/ 3303801 h 4314911"/>
              <a:gd name="connsiteX7821" fmla="*/ 4209074 w 5740887"/>
              <a:gd name="connsiteY7821" fmla="*/ 3010655 h 4314911"/>
              <a:gd name="connsiteX7822" fmla="*/ 4209074 w 5740887"/>
              <a:gd name="connsiteY7822" fmla="*/ 3010651 h 4314911"/>
              <a:gd name="connsiteX7823" fmla="*/ 4209075 w 5740887"/>
              <a:gd name="connsiteY7823" fmla="*/ 3010648 h 4314911"/>
              <a:gd name="connsiteX7824" fmla="*/ 4200111 w 5740887"/>
              <a:gd name="connsiteY7824" fmla="*/ 2880760 h 4314911"/>
              <a:gd name="connsiteX7825" fmla="*/ 4195424 w 5740887"/>
              <a:gd name="connsiteY7825" fmla="*/ 2878692 h 4314911"/>
              <a:gd name="connsiteX7826" fmla="*/ 4193355 w 5740887"/>
              <a:gd name="connsiteY7826" fmla="*/ 2880621 h 4314911"/>
              <a:gd name="connsiteX7827" fmla="*/ 4044301 w 5740887"/>
              <a:gd name="connsiteY7827" fmla="*/ 2937430 h 4314911"/>
              <a:gd name="connsiteX7828" fmla="*/ 3922410 w 5740887"/>
              <a:gd name="connsiteY7828" fmla="*/ 2984863 h 4314911"/>
              <a:gd name="connsiteX7829" fmla="*/ 3922410 w 5740887"/>
              <a:gd name="connsiteY7829" fmla="*/ 2984869 h 4314911"/>
              <a:gd name="connsiteX7830" fmla="*/ 3922409 w 5740887"/>
              <a:gd name="connsiteY7830" fmla="*/ 2984870 h 4314911"/>
              <a:gd name="connsiteX7831" fmla="*/ 3922409 w 5740887"/>
              <a:gd name="connsiteY7831" fmla="*/ 2987215 h 4314911"/>
              <a:gd name="connsiteX7832" fmla="*/ 3923738 w 5740887"/>
              <a:gd name="connsiteY7832" fmla="*/ 3071999 h 4314911"/>
              <a:gd name="connsiteX7833" fmla="*/ 3901314 w 5740887"/>
              <a:gd name="connsiteY7833" fmla="*/ 3153774 h 4314911"/>
              <a:gd name="connsiteX7834" fmla="*/ 3863841 w 5740887"/>
              <a:gd name="connsiteY7834" fmla="*/ 3221087 h 4314911"/>
              <a:gd name="connsiteX7835" fmla="*/ 3862094 w 5740887"/>
              <a:gd name="connsiteY7835" fmla="*/ 3223263 h 4314911"/>
              <a:gd name="connsiteX7836" fmla="*/ 3853600 w 5740887"/>
              <a:gd name="connsiteY7836" fmla="*/ 3233841 h 4314911"/>
              <a:gd name="connsiteX7837" fmla="*/ 3861830 w 5740887"/>
              <a:gd name="connsiteY7837" fmla="*/ 3223204 h 4314911"/>
              <a:gd name="connsiteX7838" fmla="*/ 3898418 w 5740887"/>
              <a:gd name="connsiteY7838" fmla="*/ 3150470 h 4314911"/>
              <a:gd name="connsiteX7839" fmla="*/ 3898418 w 5740887"/>
              <a:gd name="connsiteY7839" fmla="*/ 3150467 h 4314911"/>
              <a:gd name="connsiteX7840" fmla="*/ 3898419 w 5740887"/>
              <a:gd name="connsiteY7840" fmla="*/ 3150466 h 4314911"/>
              <a:gd name="connsiteX7841" fmla="*/ 3920381 w 5740887"/>
              <a:gd name="connsiteY7841" fmla="*/ 3057860 h 4314911"/>
              <a:gd name="connsiteX7842" fmla="*/ 3920302 w 5740887"/>
              <a:gd name="connsiteY7842" fmla="*/ 3056269 h 4314911"/>
              <a:gd name="connsiteX7843" fmla="*/ 3920565 w 5740887"/>
              <a:gd name="connsiteY7843" fmla="*/ 3055150 h 4314911"/>
              <a:gd name="connsiteX7844" fmla="*/ 3918304 w 5740887"/>
              <a:gd name="connsiteY7844" fmla="*/ 3016094 h 4314911"/>
              <a:gd name="connsiteX7845" fmla="*/ 3915654 w 5740887"/>
              <a:gd name="connsiteY7845" fmla="*/ 2962806 h 4314911"/>
              <a:gd name="connsiteX7846" fmla="*/ 4067991 w 5740887"/>
              <a:gd name="connsiteY7846" fmla="*/ 2916036 h 4314911"/>
              <a:gd name="connsiteX7847" fmla="*/ 4096146 w 5740887"/>
              <a:gd name="connsiteY7847" fmla="*/ 2908889 h 4314911"/>
              <a:gd name="connsiteX7848" fmla="*/ 4179732 w 5740887"/>
              <a:gd name="connsiteY7848" fmla="*/ 2882285 h 4314911"/>
              <a:gd name="connsiteX7849" fmla="*/ 4183024 w 5740887"/>
              <a:gd name="connsiteY7849" fmla="*/ 2881164 h 4314911"/>
              <a:gd name="connsiteX7850" fmla="*/ 4185658 w 5740887"/>
              <a:gd name="connsiteY7850" fmla="*/ 2880323 h 4314911"/>
              <a:gd name="connsiteX7851" fmla="*/ 4197299 w 5740887"/>
              <a:gd name="connsiteY7851" fmla="*/ 2876336 h 4314911"/>
              <a:gd name="connsiteX7852" fmla="*/ 843774 w 5740887"/>
              <a:gd name="connsiteY7852" fmla="*/ 2864675 h 4314911"/>
              <a:gd name="connsiteX7853" fmla="*/ 863081 w 5740887"/>
              <a:gd name="connsiteY7853" fmla="*/ 2868182 h 4314911"/>
              <a:gd name="connsiteX7854" fmla="*/ 878667 w 5740887"/>
              <a:gd name="connsiteY7854" fmla="*/ 2903961 h 4314911"/>
              <a:gd name="connsiteX7855" fmla="*/ 881039 w 5740887"/>
              <a:gd name="connsiteY7855" fmla="*/ 2910954 h 4314911"/>
              <a:gd name="connsiteX7856" fmla="*/ 872043 w 5740887"/>
              <a:gd name="connsiteY7856" fmla="*/ 2902446 h 4314911"/>
              <a:gd name="connsiteX7857" fmla="*/ 851038 w 5740887"/>
              <a:gd name="connsiteY7857" fmla="*/ 2882578 h 4314911"/>
              <a:gd name="connsiteX7858" fmla="*/ 846956 w 5740887"/>
              <a:gd name="connsiteY7858" fmla="*/ 2871522 h 4314911"/>
              <a:gd name="connsiteX7859" fmla="*/ 844995 w 5740887"/>
              <a:gd name="connsiteY7859" fmla="*/ 2867303 h 4314911"/>
              <a:gd name="connsiteX7860" fmla="*/ 829336 w 5740887"/>
              <a:gd name="connsiteY7860" fmla="*/ 2862052 h 4314911"/>
              <a:gd name="connsiteX7861" fmla="*/ 832438 w 5740887"/>
              <a:gd name="connsiteY7861" fmla="*/ 2862616 h 4314911"/>
              <a:gd name="connsiteX7862" fmla="*/ 833920 w 5740887"/>
              <a:gd name="connsiteY7862" fmla="*/ 2866388 h 4314911"/>
              <a:gd name="connsiteX7863" fmla="*/ 1396124 w 5740887"/>
              <a:gd name="connsiteY7863" fmla="*/ 2861323 h 4314911"/>
              <a:gd name="connsiteX7864" fmla="*/ 1399296 w 5740887"/>
              <a:gd name="connsiteY7864" fmla="*/ 2865115 h 4314911"/>
              <a:gd name="connsiteX7865" fmla="*/ 1408864 w 5740887"/>
              <a:gd name="connsiteY7865" fmla="*/ 2876557 h 4314911"/>
              <a:gd name="connsiteX7866" fmla="*/ 1419013 w 5740887"/>
              <a:gd name="connsiteY7866" fmla="*/ 2892809 h 4314911"/>
              <a:gd name="connsiteX7867" fmla="*/ 1434192 w 5740887"/>
              <a:gd name="connsiteY7867" fmla="*/ 2917116 h 4314911"/>
              <a:gd name="connsiteX7868" fmla="*/ 1372096 w 5740887"/>
              <a:gd name="connsiteY7868" fmla="*/ 2860798 h 4314911"/>
              <a:gd name="connsiteX7869" fmla="*/ 1373804 w 5740887"/>
              <a:gd name="connsiteY7869" fmla="*/ 2862790 h 4314911"/>
              <a:gd name="connsiteX7870" fmla="*/ 1377024 w 5740887"/>
              <a:gd name="connsiteY7870" fmla="*/ 2866544 h 4314911"/>
              <a:gd name="connsiteX7871" fmla="*/ 1465423 w 5740887"/>
              <a:gd name="connsiteY7871" fmla="*/ 3007065 h 4314911"/>
              <a:gd name="connsiteX7872" fmla="*/ 1542364 w 5740887"/>
              <a:gd name="connsiteY7872" fmla="*/ 3196795 h 4314911"/>
              <a:gd name="connsiteX7873" fmla="*/ 1582627 w 5740887"/>
              <a:gd name="connsiteY7873" fmla="*/ 3661471 h 4314911"/>
              <a:gd name="connsiteX7874" fmla="*/ 1581272 w 5740887"/>
              <a:gd name="connsiteY7874" fmla="*/ 3667306 h 4314911"/>
              <a:gd name="connsiteX7875" fmla="*/ 1590675 w 5740887"/>
              <a:gd name="connsiteY7875" fmla="*/ 3552082 h 4314911"/>
              <a:gd name="connsiteX7876" fmla="*/ 1586995 w 5740887"/>
              <a:gd name="connsiteY7876" fmla="*/ 3431562 h 4314911"/>
              <a:gd name="connsiteX7877" fmla="*/ 1581288 w 5740887"/>
              <a:gd name="connsiteY7877" fmla="*/ 3391724 h 4314911"/>
              <a:gd name="connsiteX7878" fmla="*/ 1580114 w 5740887"/>
              <a:gd name="connsiteY7878" fmla="*/ 3371672 h 4314911"/>
              <a:gd name="connsiteX7879" fmla="*/ 1575616 w 5740887"/>
              <a:gd name="connsiteY7879" fmla="*/ 3352135 h 4314911"/>
              <a:gd name="connsiteX7880" fmla="*/ 1569895 w 5740887"/>
              <a:gd name="connsiteY7880" fmla="*/ 3312203 h 4314911"/>
              <a:gd name="connsiteX7881" fmla="*/ 1539471 w 5740887"/>
              <a:gd name="connsiteY7881" fmla="*/ 3195135 h 4314911"/>
              <a:gd name="connsiteX7882" fmla="*/ 1460325 w 5740887"/>
              <a:gd name="connsiteY7882" fmla="*/ 3000303 h 4314911"/>
              <a:gd name="connsiteX7883" fmla="*/ 2118823 w 5740887"/>
              <a:gd name="connsiteY7883" fmla="*/ 2860680 h 4314911"/>
              <a:gd name="connsiteX7884" fmla="*/ 2133182 w 5740887"/>
              <a:gd name="connsiteY7884" fmla="*/ 2883679 h 4314911"/>
              <a:gd name="connsiteX7885" fmla="*/ 2144982 w 5740887"/>
              <a:gd name="connsiteY7885" fmla="*/ 2905712 h 4314911"/>
              <a:gd name="connsiteX7886" fmla="*/ 2138805 w 5740887"/>
              <a:gd name="connsiteY7886" fmla="*/ 2895643 h 4314911"/>
              <a:gd name="connsiteX7887" fmla="*/ 2128151 w 5740887"/>
              <a:gd name="connsiteY7887" fmla="*/ 2878274 h 4314911"/>
              <a:gd name="connsiteX7888" fmla="*/ 2123932 w 5740887"/>
              <a:gd name="connsiteY7888" fmla="*/ 2870317 h 4314911"/>
              <a:gd name="connsiteX7889" fmla="*/ 2109312 w 5740887"/>
              <a:gd name="connsiteY7889" fmla="*/ 2859559 h 4314911"/>
              <a:gd name="connsiteX7890" fmla="*/ 2127500 w 5740887"/>
              <a:gd name="connsiteY7890" fmla="*/ 2889232 h 4314911"/>
              <a:gd name="connsiteX7891" fmla="*/ 2138235 w 5740887"/>
              <a:gd name="connsiteY7891" fmla="*/ 2909450 h 4314911"/>
              <a:gd name="connsiteX7892" fmla="*/ 2124370 w 5740887"/>
              <a:gd name="connsiteY7892" fmla="*/ 2887327 h 4314911"/>
              <a:gd name="connsiteX7893" fmla="*/ 918712 w 5740887"/>
              <a:gd name="connsiteY7893" fmla="*/ 2858387 h 4314911"/>
              <a:gd name="connsiteX7894" fmla="*/ 943431 w 5740887"/>
              <a:gd name="connsiteY7894" fmla="*/ 2865928 h 4314911"/>
              <a:gd name="connsiteX7895" fmla="*/ 954017 w 5740887"/>
              <a:gd name="connsiteY7895" fmla="*/ 2887338 h 4314911"/>
              <a:gd name="connsiteX7896" fmla="*/ 927644 w 5740887"/>
              <a:gd name="connsiteY7896" fmla="*/ 2875437 h 4314911"/>
              <a:gd name="connsiteX7897" fmla="*/ 1358527 w 5740887"/>
              <a:gd name="connsiteY7897" fmla="*/ 2857991 h 4314911"/>
              <a:gd name="connsiteX7898" fmla="*/ 1361502 w 5740887"/>
              <a:gd name="connsiteY7898" fmla="*/ 2861419 h 4314911"/>
              <a:gd name="connsiteX7899" fmla="*/ 1451912 w 5740887"/>
              <a:gd name="connsiteY7899" fmla="*/ 3004444 h 4314911"/>
              <a:gd name="connsiteX7900" fmla="*/ 1530506 w 5740887"/>
              <a:gd name="connsiteY7900" fmla="*/ 3197483 h 4314911"/>
              <a:gd name="connsiteX7901" fmla="*/ 1570906 w 5740887"/>
              <a:gd name="connsiteY7901" fmla="*/ 3670846 h 4314911"/>
              <a:gd name="connsiteX7902" fmla="*/ 1539782 w 5740887"/>
              <a:gd name="connsiteY7902" fmla="*/ 3802345 h 4314911"/>
              <a:gd name="connsiteX7903" fmla="*/ 1537170 w 5740887"/>
              <a:gd name="connsiteY7903" fmla="*/ 3808251 h 4314911"/>
              <a:gd name="connsiteX7904" fmla="*/ 1568152 w 5740887"/>
              <a:gd name="connsiteY7904" fmla="*/ 3680628 h 4314911"/>
              <a:gd name="connsiteX7905" fmla="*/ 1526786 w 5740887"/>
              <a:gd name="connsiteY7905" fmla="*/ 3194305 h 4314911"/>
              <a:gd name="connsiteX7906" fmla="*/ 1445984 w 5740887"/>
              <a:gd name="connsiteY7906" fmla="*/ 2996027 h 4314911"/>
              <a:gd name="connsiteX7907" fmla="*/ 3922223 w 5740887"/>
              <a:gd name="connsiteY7907" fmla="*/ 2856740 h 4314911"/>
              <a:gd name="connsiteX7908" fmla="*/ 3912207 w 5740887"/>
              <a:gd name="connsiteY7908" fmla="*/ 2858125 h 4314911"/>
              <a:gd name="connsiteX7909" fmla="*/ 3912099 w 5740887"/>
              <a:gd name="connsiteY7909" fmla="*/ 2858112 h 4314911"/>
              <a:gd name="connsiteX7910" fmla="*/ 3910259 w 5740887"/>
              <a:gd name="connsiteY7910" fmla="*/ 2857577 h 4314911"/>
              <a:gd name="connsiteX7911" fmla="*/ 476177 w 5740887"/>
              <a:gd name="connsiteY7911" fmla="*/ 2853829 h 4314911"/>
              <a:gd name="connsiteX7912" fmla="*/ 512133 w 5740887"/>
              <a:gd name="connsiteY7912" fmla="*/ 2901561 h 4314911"/>
              <a:gd name="connsiteX7913" fmla="*/ 531033 w 5740887"/>
              <a:gd name="connsiteY7913" fmla="*/ 2936230 h 4314911"/>
              <a:gd name="connsiteX7914" fmla="*/ 510253 w 5740887"/>
              <a:gd name="connsiteY7914" fmla="*/ 2934058 h 4314911"/>
              <a:gd name="connsiteX7915" fmla="*/ 500425 w 5740887"/>
              <a:gd name="connsiteY7915" fmla="*/ 2912930 h 4314911"/>
              <a:gd name="connsiteX7916" fmla="*/ 489073 w 5740887"/>
              <a:gd name="connsiteY7916" fmla="*/ 2885262 h 4314911"/>
              <a:gd name="connsiteX7917" fmla="*/ 1343049 w 5740887"/>
              <a:gd name="connsiteY7917" fmla="*/ 2853677 h 4314911"/>
              <a:gd name="connsiteX7918" fmla="*/ 1344408 w 5740887"/>
              <a:gd name="connsiteY7918" fmla="*/ 2855226 h 4314911"/>
              <a:gd name="connsiteX7919" fmla="*/ 1345031 w 5740887"/>
              <a:gd name="connsiteY7919" fmla="*/ 2855937 h 4314911"/>
              <a:gd name="connsiteX7920" fmla="*/ 1437296 w 5740887"/>
              <a:gd name="connsiteY7920" fmla="*/ 3001272 h 4314911"/>
              <a:gd name="connsiteX7921" fmla="*/ 1517408 w 5740887"/>
              <a:gd name="connsiteY7921" fmla="*/ 3197898 h 4314911"/>
              <a:gd name="connsiteX7922" fmla="*/ 1558773 w 5740887"/>
              <a:gd name="connsiteY7922" fmla="*/ 3680498 h 4314911"/>
              <a:gd name="connsiteX7923" fmla="*/ 1557184 w 5740887"/>
              <a:gd name="connsiteY7923" fmla="*/ 3687066 h 4314911"/>
              <a:gd name="connsiteX7924" fmla="*/ 1556540 w 5740887"/>
              <a:gd name="connsiteY7924" fmla="*/ 3689728 h 4314911"/>
              <a:gd name="connsiteX7925" fmla="*/ 1567337 w 5740887"/>
              <a:gd name="connsiteY7925" fmla="*/ 3566053 h 4314911"/>
              <a:gd name="connsiteX7926" fmla="*/ 1564011 w 5740887"/>
              <a:gd name="connsiteY7926" fmla="*/ 3441105 h 4314911"/>
              <a:gd name="connsiteX7927" fmla="*/ 1558183 w 5740887"/>
              <a:gd name="connsiteY7927" fmla="*/ 3399787 h 4314911"/>
              <a:gd name="connsiteX7928" fmla="*/ 1557040 w 5740887"/>
              <a:gd name="connsiteY7928" fmla="*/ 3379003 h 4314911"/>
              <a:gd name="connsiteX7929" fmla="*/ 1552395 w 5740887"/>
              <a:gd name="connsiteY7929" fmla="*/ 3358747 h 4314911"/>
              <a:gd name="connsiteX7930" fmla="*/ 1546554 w 5740887"/>
              <a:gd name="connsiteY7930" fmla="*/ 3317337 h 4314911"/>
              <a:gd name="connsiteX7931" fmla="*/ 1515065 w 5740887"/>
              <a:gd name="connsiteY7931" fmla="*/ 3195963 h 4314911"/>
              <a:gd name="connsiteX7932" fmla="*/ 1432334 w 5740887"/>
              <a:gd name="connsiteY7932" fmla="*/ 2994236 h 4314911"/>
              <a:gd name="connsiteX7933" fmla="*/ 251419 w 5740887"/>
              <a:gd name="connsiteY7933" fmla="*/ 2852795 h 4314911"/>
              <a:gd name="connsiteX7934" fmla="*/ 249548 w 5740887"/>
              <a:gd name="connsiteY7934" fmla="*/ 2860216 h 4314911"/>
              <a:gd name="connsiteX7935" fmla="*/ 248627 w 5740887"/>
              <a:gd name="connsiteY7935" fmla="*/ 2871695 h 4314911"/>
              <a:gd name="connsiteX7936" fmla="*/ 223088 w 5740887"/>
              <a:gd name="connsiteY7936" fmla="*/ 2930509 h 4314911"/>
              <a:gd name="connsiteX7937" fmla="*/ 226454 w 5740887"/>
              <a:gd name="connsiteY7937" fmla="*/ 2895599 h 4314911"/>
              <a:gd name="connsiteX7938" fmla="*/ 240344 w 5740887"/>
              <a:gd name="connsiteY7938" fmla="*/ 2868545 h 4314911"/>
              <a:gd name="connsiteX7939" fmla="*/ 245306 w 5740887"/>
              <a:gd name="connsiteY7939" fmla="*/ 2859796 h 4314911"/>
              <a:gd name="connsiteX7940" fmla="*/ 4087007 w 5740887"/>
              <a:gd name="connsiteY7940" fmla="*/ 2851383 h 4314911"/>
              <a:gd name="connsiteX7941" fmla="*/ 3994801 w 5740887"/>
              <a:gd name="connsiteY7941" fmla="*/ 2868213 h 4314911"/>
              <a:gd name="connsiteX7942" fmla="*/ 3969624 w 5740887"/>
              <a:gd name="connsiteY7942" fmla="*/ 2865138 h 4314911"/>
              <a:gd name="connsiteX7943" fmla="*/ 3985935 w 5740887"/>
              <a:gd name="connsiteY7943" fmla="*/ 2864234 h 4314911"/>
              <a:gd name="connsiteX7944" fmla="*/ 4074504 w 5740887"/>
              <a:gd name="connsiteY7944" fmla="*/ 2851809 h 4314911"/>
              <a:gd name="connsiteX7945" fmla="*/ 4081397 w 5740887"/>
              <a:gd name="connsiteY7945" fmla="*/ 2851809 h 4314911"/>
              <a:gd name="connsiteX7946" fmla="*/ 1328622 w 5740887"/>
              <a:gd name="connsiteY7946" fmla="*/ 2849934 h 4314911"/>
              <a:gd name="connsiteX7947" fmla="*/ 1329523 w 5740887"/>
              <a:gd name="connsiteY7947" fmla="*/ 2850951 h 4314911"/>
              <a:gd name="connsiteX7948" fmla="*/ 1370620 w 5740887"/>
              <a:gd name="connsiteY7948" fmla="*/ 2915848 h 4314911"/>
              <a:gd name="connsiteX7949" fmla="*/ 4028815 w 5740887"/>
              <a:gd name="connsiteY7949" fmla="*/ 2849285 h 4314911"/>
              <a:gd name="connsiteX7950" fmla="*/ 4041804 w 5740887"/>
              <a:gd name="connsiteY7950" fmla="*/ 2850704 h 4314911"/>
              <a:gd name="connsiteX7951" fmla="*/ 3946144 w 5740887"/>
              <a:gd name="connsiteY7951" fmla="*/ 2861304 h 4314911"/>
              <a:gd name="connsiteX7952" fmla="*/ 3939316 w 5740887"/>
              <a:gd name="connsiteY7952" fmla="*/ 2861340 h 4314911"/>
              <a:gd name="connsiteX7953" fmla="*/ 4016175 w 5740887"/>
              <a:gd name="connsiteY7953" fmla="*/ 2850289 h 4314911"/>
              <a:gd name="connsiteX7954" fmla="*/ 4017136 w 5740887"/>
              <a:gd name="connsiteY7954" fmla="*/ 2850102 h 4314911"/>
              <a:gd name="connsiteX7955" fmla="*/ 3880390 w 5740887"/>
              <a:gd name="connsiteY7955" fmla="*/ 2848890 h 4314911"/>
              <a:gd name="connsiteX7956" fmla="*/ 3904632 w 5740887"/>
              <a:gd name="connsiteY7956" fmla="*/ 2850705 h 4314911"/>
              <a:gd name="connsiteX7957" fmla="*/ 3919363 w 5740887"/>
              <a:gd name="connsiteY7957" fmla="*/ 2849547 h 4314911"/>
              <a:gd name="connsiteX7958" fmla="*/ 3936499 w 5740887"/>
              <a:gd name="connsiteY7958" fmla="*/ 2851011 h 4314911"/>
              <a:gd name="connsiteX7959" fmla="*/ 3929538 w 5740887"/>
              <a:gd name="connsiteY7959" fmla="*/ 2851525 h 4314911"/>
              <a:gd name="connsiteX7960" fmla="*/ 3924164 w 5740887"/>
              <a:gd name="connsiteY7960" fmla="*/ 2851923 h 4314911"/>
              <a:gd name="connsiteX7961" fmla="*/ 3924159 w 5740887"/>
              <a:gd name="connsiteY7961" fmla="*/ 2851923 h 4314911"/>
              <a:gd name="connsiteX7962" fmla="*/ 3883639 w 5740887"/>
              <a:gd name="connsiteY7962" fmla="*/ 2849835 h 4314911"/>
              <a:gd name="connsiteX7963" fmla="*/ 528277 w 5740887"/>
              <a:gd name="connsiteY7963" fmla="*/ 2848384 h 4314911"/>
              <a:gd name="connsiteX7964" fmla="*/ 574544 w 5740887"/>
              <a:gd name="connsiteY7964" fmla="*/ 2886206 h 4314911"/>
              <a:gd name="connsiteX7965" fmla="*/ 636492 w 5740887"/>
              <a:gd name="connsiteY7965" fmla="*/ 2956666 h 4314911"/>
              <a:gd name="connsiteX7966" fmla="*/ 653335 w 5740887"/>
              <a:gd name="connsiteY7966" fmla="*/ 2982425 h 4314911"/>
              <a:gd name="connsiteX7967" fmla="*/ 643562 w 5740887"/>
              <a:gd name="connsiteY7967" fmla="*/ 2977494 h 4314911"/>
              <a:gd name="connsiteX7968" fmla="*/ 634843 w 5740887"/>
              <a:gd name="connsiteY7968" fmla="*/ 2971883 h 4314911"/>
              <a:gd name="connsiteX7969" fmla="*/ 625008 w 5740887"/>
              <a:gd name="connsiteY7969" fmla="*/ 2968134 h 4314911"/>
              <a:gd name="connsiteX7970" fmla="*/ 619824 w 5740887"/>
              <a:gd name="connsiteY7970" fmla="*/ 2965519 h 4314911"/>
              <a:gd name="connsiteX7971" fmla="*/ 592115 w 5740887"/>
              <a:gd name="connsiteY7971" fmla="*/ 2922925 h 4314911"/>
              <a:gd name="connsiteX7972" fmla="*/ 592052 w 5740887"/>
              <a:gd name="connsiteY7972" fmla="*/ 2922855 h 4314911"/>
              <a:gd name="connsiteX7973" fmla="*/ 553765 w 5740887"/>
              <a:gd name="connsiteY7973" fmla="*/ 2876990 h 4314911"/>
              <a:gd name="connsiteX7974" fmla="*/ 536202 w 5740887"/>
              <a:gd name="connsiteY7974" fmla="*/ 2860433 h 4314911"/>
              <a:gd name="connsiteX7975" fmla="*/ 531307 w 5740887"/>
              <a:gd name="connsiteY7975" fmla="*/ 2854962 h 4314911"/>
              <a:gd name="connsiteX7976" fmla="*/ 529029 w 5740887"/>
              <a:gd name="connsiteY7976" fmla="*/ 2850018 h 4314911"/>
              <a:gd name="connsiteX7977" fmla="*/ 883866 w 5740887"/>
              <a:gd name="connsiteY7977" fmla="*/ 2847204 h 4314911"/>
              <a:gd name="connsiteX7978" fmla="*/ 886557 w 5740887"/>
              <a:gd name="connsiteY7978" fmla="*/ 2848579 h 4314911"/>
              <a:gd name="connsiteX7979" fmla="*/ 907701 w 5740887"/>
              <a:gd name="connsiteY7979" fmla="*/ 2855029 h 4314911"/>
              <a:gd name="connsiteX7980" fmla="*/ 915847 w 5740887"/>
              <a:gd name="connsiteY7980" fmla="*/ 2870739 h 4314911"/>
              <a:gd name="connsiteX7981" fmla="*/ 906922 w 5740887"/>
              <a:gd name="connsiteY7981" fmla="*/ 2868618 h 4314911"/>
              <a:gd name="connsiteX7982" fmla="*/ 896693 w 5740887"/>
              <a:gd name="connsiteY7982" fmla="*/ 2864411 h 4314911"/>
              <a:gd name="connsiteX7983" fmla="*/ 892957 w 5740887"/>
              <a:gd name="connsiteY7983" fmla="*/ 2863624 h 4314911"/>
              <a:gd name="connsiteX7984" fmla="*/ 886816 w 5740887"/>
              <a:gd name="connsiteY7984" fmla="*/ 2852533 h 4314911"/>
              <a:gd name="connsiteX7985" fmla="*/ 582690 w 5740887"/>
              <a:gd name="connsiteY7985" fmla="*/ 2846557 h 4314911"/>
              <a:gd name="connsiteX7986" fmla="*/ 617649 w 5740887"/>
              <a:gd name="connsiteY7986" fmla="*/ 2865707 h 4314911"/>
              <a:gd name="connsiteX7987" fmla="*/ 702034 w 5740887"/>
              <a:gd name="connsiteY7987" fmla="*/ 2929321 h 4314911"/>
              <a:gd name="connsiteX7988" fmla="*/ 775884 w 5740887"/>
              <a:gd name="connsiteY7988" fmla="*/ 3004443 h 4314911"/>
              <a:gd name="connsiteX7989" fmla="*/ 757906 w 5740887"/>
              <a:gd name="connsiteY7989" fmla="*/ 3013166 h 4314911"/>
              <a:gd name="connsiteX7990" fmla="*/ 741003 w 5740887"/>
              <a:gd name="connsiteY7990" fmla="*/ 2993336 h 4314911"/>
              <a:gd name="connsiteX7991" fmla="*/ 697849 w 5740887"/>
              <a:gd name="connsiteY7991" fmla="*/ 2941547 h 4314911"/>
              <a:gd name="connsiteX7992" fmla="*/ 694052 w 5740887"/>
              <a:gd name="connsiteY7992" fmla="*/ 2938254 h 4314911"/>
              <a:gd name="connsiteX7993" fmla="*/ 690237 w 5740887"/>
              <a:gd name="connsiteY7993" fmla="*/ 2933778 h 4314911"/>
              <a:gd name="connsiteX7994" fmla="*/ 657604 w 5740887"/>
              <a:gd name="connsiteY7994" fmla="*/ 2906646 h 4314911"/>
              <a:gd name="connsiteX7995" fmla="*/ 608993 w 5740887"/>
              <a:gd name="connsiteY7995" fmla="*/ 2864491 h 4314911"/>
              <a:gd name="connsiteX7996" fmla="*/ 602832 w 5740887"/>
              <a:gd name="connsiteY7996" fmla="*/ 2861109 h 4314911"/>
              <a:gd name="connsiteX7997" fmla="*/ 596697 w 5740887"/>
              <a:gd name="connsiteY7997" fmla="*/ 2856007 h 4314911"/>
              <a:gd name="connsiteX7998" fmla="*/ 583876 w 5740887"/>
              <a:gd name="connsiteY7998" fmla="*/ 2848819 h 4314911"/>
              <a:gd name="connsiteX7999" fmla="*/ 3997960 w 5740887"/>
              <a:gd name="connsiteY7999" fmla="*/ 2846269 h 4314911"/>
              <a:gd name="connsiteX8000" fmla="*/ 3994869 w 5740887"/>
              <a:gd name="connsiteY8000" fmla="*/ 2846696 h 4314911"/>
              <a:gd name="connsiteX8001" fmla="*/ 3983835 w 5740887"/>
              <a:gd name="connsiteY8001" fmla="*/ 2847512 h 4314911"/>
              <a:gd name="connsiteX8002" fmla="*/ 3980234 w 5740887"/>
              <a:gd name="connsiteY8002" fmla="*/ 2847778 h 4314911"/>
              <a:gd name="connsiteX8003" fmla="*/ 228402 w 5740887"/>
              <a:gd name="connsiteY8003" fmla="*/ 2843431 h 4314911"/>
              <a:gd name="connsiteX8004" fmla="*/ 228324 w 5740887"/>
              <a:gd name="connsiteY8004" fmla="*/ 2843720 h 4314911"/>
              <a:gd name="connsiteX8005" fmla="*/ 228071 w 5740887"/>
              <a:gd name="connsiteY8005" fmla="*/ 2844660 h 4314911"/>
              <a:gd name="connsiteX8006" fmla="*/ 227499 w 5740887"/>
              <a:gd name="connsiteY8006" fmla="*/ 2846789 h 4314911"/>
              <a:gd name="connsiteX8007" fmla="*/ 218966 w 5740887"/>
              <a:gd name="connsiteY8007" fmla="*/ 2855286 h 4314911"/>
              <a:gd name="connsiteX8008" fmla="*/ 218795 w 5740887"/>
              <a:gd name="connsiteY8008" fmla="*/ 2855570 h 4314911"/>
              <a:gd name="connsiteX8009" fmla="*/ 204245 w 5740887"/>
              <a:gd name="connsiteY8009" fmla="*/ 2879352 h 4314911"/>
              <a:gd name="connsiteX8010" fmla="*/ 204514 w 5740887"/>
              <a:gd name="connsiteY8010" fmla="*/ 2878392 h 4314911"/>
              <a:gd name="connsiteX8011" fmla="*/ 204601 w 5740887"/>
              <a:gd name="connsiteY8011" fmla="*/ 2878083 h 4314911"/>
              <a:gd name="connsiteX8012" fmla="*/ 209627 w 5740887"/>
              <a:gd name="connsiteY8012" fmla="*/ 2860185 h 4314911"/>
              <a:gd name="connsiteX8013" fmla="*/ 1002333 w 5740887"/>
              <a:gd name="connsiteY8013" fmla="*/ 2842096 h 4314911"/>
              <a:gd name="connsiteX8014" fmla="*/ 1036186 w 5740887"/>
              <a:gd name="connsiteY8014" fmla="*/ 2864929 h 4314911"/>
              <a:gd name="connsiteX8015" fmla="*/ 1041382 w 5740887"/>
              <a:gd name="connsiteY8015" fmla="*/ 2872489 h 4314911"/>
              <a:gd name="connsiteX8016" fmla="*/ 1080003 w 5740887"/>
              <a:gd name="connsiteY8016" fmla="*/ 2959999 h 4314911"/>
              <a:gd name="connsiteX8017" fmla="*/ 1067658 w 5740887"/>
              <a:gd name="connsiteY8017" fmla="*/ 2951748 h 4314911"/>
              <a:gd name="connsiteX8018" fmla="*/ 1065641 w 5740887"/>
              <a:gd name="connsiteY8018" fmla="*/ 2949457 h 4314911"/>
              <a:gd name="connsiteX8019" fmla="*/ 1064721 w 5740887"/>
              <a:gd name="connsiteY8019" fmla="*/ 2948411 h 4314911"/>
              <a:gd name="connsiteX8020" fmla="*/ 1046398 w 5740887"/>
              <a:gd name="connsiteY8020" fmla="*/ 2933935 h 4314911"/>
              <a:gd name="connsiteX8021" fmla="*/ 1015664 w 5740887"/>
              <a:gd name="connsiteY8021" fmla="*/ 2867144 h 4314911"/>
              <a:gd name="connsiteX8022" fmla="*/ 1007438 w 5740887"/>
              <a:gd name="connsiteY8022" fmla="*/ 2849268 h 4314911"/>
              <a:gd name="connsiteX8023" fmla="*/ 652118 w 5740887"/>
              <a:gd name="connsiteY8023" fmla="*/ 2841136 h 4314911"/>
              <a:gd name="connsiteX8024" fmla="*/ 662830 w 5740887"/>
              <a:gd name="connsiteY8024" fmla="*/ 2846614 h 4314911"/>
              <a:gd name="connsiteX8025" fmla="*/ 736302 w 5740887"/>
              <a:gd name="connsiteY8025" fmla="*/ 2891765 h 4314911"/>
              <a:gd name="connsiteX8026" fmla="*/ 736309 w 5740887"/>
              <a:gd name="connsiteY8026" fmla="*/ 2891770 h 4314911"/>
              <a:gd name="connsiteX8027" fmla="*/ 747654 w 5740887"/>
              <a:gd name="connsiteY8027" fmla="*/ 2901010 h 4314911"/>
              <a:gd name="connsiteX8028" fmla="*/ 767358 w 5740887"/>
              <a:gd name="connsiteY8028" fmla="*/ 2917058 h 4314911"/>
              <a:gd name="connsiteX8029" fmla="*/ 766000 w 5740887"/>
              <a:gd name="connsiteY8029" fmla="*/ 2919093 h 4314911"/>
              <a:gd name="connsiteX8030" fmla="*/ 743791 w 5740887"/>
              <a:gd name="connsiteY8030" fmla="*/ 2929628 h 4314911"/>
              <a:gd name="connsiteX8031" fmla="*/ 733650 w 5740887"/>
              <a:gd name="connsiteY8031" fmla="*/ 2922298 h 4314911"/>
              <a:gd name="connsiteX8032" fmla="*/ 699491 w 5740887"/>
              <a:gd name="connsiteY8032" fmla="*/ 2895917 h 4314911"/>
              <a:gd name="connsiteX8033" fmla="*/ 695238 w 5740887"/>
              <a:gd name="connsiteY8033" fmla="*/ 2892418 h 4314911"/>
              <a:gd name="connsiteX8034" fmla="*/ 694167 w 5740887"/>
              <a:gd name="connsiteY8034" fmla="*/ 2891537 h 4314911"/>
              <a:gd name="connsiteX8035" fmla="*/ 3853610 w 5740887"/>
              <a:gd name="connsiteY8035" fmla="*/ 2841102 h 4314911"/>
              <a:gd name="connsiteX8036" fmla="*/ 3853662 w 5740887"/>
              <a:gd name="connsiteY8036" fmla="*/ 2841105 h 4314911"/>
              <a:gd name="connsiteX8037" fmla="*/ 3853838 w 5740887"/>
              <a:gd name="connsiteY8037" fmla="*/ 2841168 h 4314911"/>
              <a:gd name="connsiteX8038" fmla="*/ 3853682 w 5740887"/>
              <a:gd name="connsiteY8038" fmla="*/ 2841123 h 4314911"/>
              <a:gd name="connsiteX8039" fmla="*/ 1297434 w 5740887"/>
              <a:gd name="connsiteY8039" fmla="*/ 2839199 h 4314911"/>
              <a:gd name="connsiteX8040" fmla="*/ 1298123 w 5740887"/>
              <a:gd name="connsiteY8040" fmla="*/ 2839957 h 4314911"/>
              <a:gd name="connsiteX8041" fmla="*/ 1395792 w 5740887"/>
              <a:gd name="connsiteY8041" fmla="*/ 2992862 h 4314911"/>
              <a:gd name="connsiteX8042" fmla="*/ 1406559 w 5740887"/>
              <a:gd name="connsiteY8042" fmla="*/ 3019082 h 4314911"/>
              <a:gd name="connsiteX8043" fmla="*/ 1390832 w 5740887"/>
              <a:gd name="connsiteY8043" fmla="*/ 2985413 h 4314911"/>
              <a:gd name="connsiteX8044" fmla="*/ 312080 w 5740887"/>
              <a:gd name="connsiteY8044" fmla="*/ 2837843 h 4314911"/>
              <a:gd name="connsiteX8045" fmla="*/ 311106 w 5740887"/>
              <a:gd name="connsiteY8045" fmla="*/ 2863465 h 4314911"/>
              <a:gd name="connsiteX8046" fmla="*/ 310591 w 5740887"/>
              <a:gd name="connsiteY8046" fmla="*/ 2877029 h 4314911"/>
              <a:gd name="connsiteX8047" fmla="*/ 309864 w 5740887"/>
              <a:gd name="connsiteY8047" fmla="*/ 2896154 h 4314911"/>
              <a:gd name="connsiteX8048" fmla="*/ 310901 w 5740887"/>
              <a:gd name="connsiteY8048" fmla="*/ 2906222 h 4314911"/>
              <a:gd name="connsiteX8049" fmla="*/ 304185 w 5740887"/>
              <a:gd name="connsiteY8049" fmla="*/ 2947032 h 4314911"/>
              <a:gd name="connsiteX8050" fmla="*/ 303065 w 5740887"/>
              <a:gd name="connsiteY8050" fmla="*/ 2961803 h 4314911"/>
              <a:gd name="connsiteX8051" fmla="*/ 301596 w 5740887"/>
              <a:gd name="connsiteY8051" fmla="*/ 2981171 h 4314911"/>
              <a:gd name="connsiteX8052" fmla="*/ 295728 w 5740887"/>
              <a:gd name="connsiteY8052" fmla="*/ 2986239 h 4314911"/>
              <a:gd name="connsiteX8053" fmla="*/ 290468 w 5740887"/>
              <a:gd name="connsiteY8053" fmla="*/ 2990781 h 4314911"/>
              <a:gd name="connsiteX8054" fmla="*/ 289621 w 5740887"/>
              <a:gd name="connsiteY8054" fmla="*/ 2980402 h 4314911"/>
              <a:gd name="connsiteX8055" fmla="*/ 285366 w 5740887"/>
              <a:gd name="connsiteY8055" fmla="*/ 2928299 h 4314911"/>
              <a:gd name="connsiteX8056" fmla="*/ 303495 w 5740887"/>
              <a:gd name="connsiteY8056" fmla="*/ 2858604 h 4314911"/>
              <a:gd name="connsiteX8057" fmla="*/ 752551 w 5740887"/>
              <a:gd name="connsiteY8057" fmla="*/ 2837429 h 4314911"/>
              <a:gd name="connsiteX8058" fmla="*/ 754929 w 5740887"/>
              <a:gd name="connsiteY8058" fmla="*/ 2840197 h 4314911"/>
              <a:gd name="connsiteX8059" fmla="*/ 752172 w 5740887"/>
              <a:gd name="connsiteY8059" fmla="*/ 2838028 h 4314911"/>
              <a:gd name="connsiteX8060" fmla="*/ 428705 w 5740887"/>
              <a:gd name="connsiteY8060" fmla="*/ 2837347 h 4314911"/>
              <a:gd name="connsiteX8061" fmla="*/ 429882 w 5740887"/>
              <a:gd name="connsiteY8061" fmla="*/ 2839445 h 4314911"/>
              <a:gd name="connsiteX8062" fmla="*/ 449800 w 5740887"/>
              <a:gd name="connsiteY8062" fmla="*/ 2874928 h 4314911"/>
              <a:gd name="connsiteX8063" fmla="*/ 472672 w 5740887"/>
              <a:gd name="connsiteY8063" fmla="*/ 2930129 h 4314911"/>
              <a:gd name="connsiteX8064" fmla="*/ 464740 w 5740887"/>
              <a:gd name="connsiteY8064" fmla="*/ 2929299 h 4314911"/>
              <a:gd name="connsiteX8065" fmla="*/ 462873 w 5740887"/>
              <a:gd name="connsiteY8065" fmla="*/ 2929596 h 4314911"/>
              <a:gd name="connsiteX8066" fmla="*/ 455442 w 5740887"/>
              <a:gd name="connsiteY8066" fmla="*/ 2930776 h 4314911"/>
              <a:gd name="connsiteX8067" fmla="*/ 438140 w 5740887"/>
              <a:gd name="connsiteY8067" fmla="*/ 2883914 h 4314911"/>
              <a:gd name="connsiteX8068" fmla="*/ 432627 w 5740887"/>
              <a:gd name="connsiteY8068" fmla="*/ 2867283 h 4314911"/>
              <a:gd name="connsiteX8069" fmla="*/ 4110703 w 5740887"/>
              <a:gd name="connsiteY8069" fmla="*/ 2837036 h 4314911"/>
              <a:gd name="connsiteX8070" fmla="*/ 4082633 w 5740887"/>
              <a:gd name="connsiteY8070" fmla="*/ 2843496 h 4314911"/>
              <a:gd name="connsiteX8071" fmla="*/ 4067603 w 5740887"/>
              <a:gd name="connsiteY8071" fmla="*/ 2844358 h 4314911"/>
              <a:gd name="connsiteX8072" fmla="*/ 4065013 w 5740887"/>
              <a:gd name="connsiteY8072" fmla="*/ 2844358 h 4314911"/>
              <a:gd name="connsiteX8073" fmla="*/ 4099785 w 5740887"/>
              <a:gd name="connsiteY8073" fmla="*/ 2837360 h 4314911"/>
              <a:gd name="connsiteX8074" fmla="*/ 581825 w 5740887"/>
              <a:gd name="connsiteY8074" fmla="*/ 2836647 h 4314911"/>
              <a:gd name="connsiteX8075" fmla="*/ 634146 w 5740887"/>
              <a:gd name="connsiteY8075" fmla="*/ 2862008 h 4314911"/>
              <a:gd name="connsiteX8076" fmla="*/ 643391 w 5740887"/>
              <a:gd name="connsiteY8076" fmla="*/ 2868383 h 4314911"/>
              <a:gd name="connsiteX8077" fmla="*/ 710066 w 5740887"/>
              <a:gd name="connsiteY8077" fmla="*/ 2914361 h 4314911"/>
              <a:gd name="connsiteX8078" fmla="*/ 734178 w 5740887"/>
              <a:gd name="connsiteY8078" fmla="*/ 2934187 h 4314911"/>
              <a:gd name="connsiteX8079" fmla="*/ 727047 w 5740887"/>
              <a:gd name="connsiteY8079" fmla="*/ 2937570 h 4314911"/>
              <a:gd name="connsiteX8080" fmla="*/ 725774 w 5740887"/>
              <a:gd name="connsiteY8080" fmla="*/ 2939851 h 4314911"/>
              <a:gd name="connsiteX8081" fmla="*/ 715473 w 5740887"/>
              <a:gd name="connsiteY8081" fmla="*/ 2931295 h 4314911"/>
              <a:gd name="connsiteX8082" fmla="*/ 706195 w 5740887"/>
              <a:gd name="connsiteY8082" fmla="*/ 2921686 h 4314911"/>
              <a:gd name="connsiteX8083" fmla="*/ 689286 w 5740887"/>
              <a:gd name="connsiteY8083" fmla="*/ 2909544 h 4314911"/>
              <a:gd name="connsiteX8084" fmla="*/ 656630 w 5740887"/>
              <a:gd name="connsiteY8084" fmla="*/ 2882420 h 4314911"/>
              <a:gd name="connsiteX8085" fmla="*/ 622038 w 5740887"/>
              <a:gd name="connsiteY8085" fmla="*/ 2861253 h 4314911"/>
              <a:gd name="connsiteX8086" fmla="*/ 605151 w 5740887"/>
              <a:gd name="connsiteY8086" fmla="*/ 2849126 h 4314911"/>
              <a:gd name="connsiteX8087" fmla="*/ 594321 w 5740887"/>
              <a:gd name="connsiteY8087" fmla="*/ 2844293 h 4314911"/>
              <a:gd name="connsiteX8088" fmla="*/ 546143 w 5740887"/>
              <a:gd name="connsiteY8088" fmla="*/ 2836189 h 4314911"/>
              <a:gd name="connsiteX8089" fmla="*/ 556784 w 5740887"/>
              <a:gd name="connsiteY8089" fmla="*/ 2840715 h 4314911"/>
              <a:gd name="connsiteX8090" fmla="*/ 563687 w 5740887"/>
              <a:gd name="connsiteY8090" fmla="*/ 2843652 h 4314911"/>
              <a:gd name="connsiteX8091" fmla="*/ 578663 w 5740887"/>
              <a:gd name="connsiteY8091" fmla="*/ 2854868 h 4314911"/>
              <a:gd name="connsiteX8092" fmla="*/ 582263 w 5740887"/>
              <a:gd name="connsiteY8092" fmla="*/ 2861734 h 4314911"/>
              <a:gd name="connsiteX8093" fmla="*/ 585178 w 5740887"/>
              <a:gd name="connsiteY8093" fmla="*/ 2865580 h 4314911"/>
              <a:gd name="connsiteX8094" fmla="*/ 580790 w 5740887"/>
              <a:gd name="connsiteY8094" fmla="*/ 2862275 h 4314911"/>
              <a:gd name="connsiteX8095" fmla="*/ 566959 w 5740887"/>
              <a:gd name="connsiteY8095" fmla="*/ 2850223 h 4314911"/>
              <a:gd name="connsiteX8096" fmla="*/ 558605 w 5740887"/>
              <a:gd name="connsiteY8096" fmla="*/ 2845572 h 4314911"/>
              <a:gd name="connsiteX8097" fmla="*/ 282031 w 5740887"/>
              <a:gd name="connsiteY8097" fmla="*/ 2836121 h 4314911"/>
              <a:gd name="connsiteX8098" fmla="*/ 281814 w 5740887"/>
              <a:gd name="connsiteY8098" fmla="*/ 2837051 h 4314911"/>
              <a:gd name="connsiteX8099" fmla="*/ 281339 w 5740887"/>
              <a:gd name="connsiteY8099" fmla="*/ 2844467 h 4314911"/>
              <a:gd name="connsiteX8100" fmla="*/ 276172 w 5740887"/>
              <a:gd name="connsiteY8100" fmla="*/ 2852913 h 4314911"/>
              <a:gd name="connsiteX8101" fmla="*/ 252427 w 5740887"/>
              <a:gd name="connsiteY8101" fmla="*/ 2922420 h 4314911"/>
              <a:gd name="connsiteX8102" fmla="*/ 255660 w 5740887"/>
              <a:gd name="connsiteY8102" fmla="*/ 2881905 h 4314911"/>
              <a:gd name="connsiteX8103" fmla="*/ 267353 w 5740887"/>
              <a:gd name="connsiteY8103" fmla="*/ 2855424 h 4314911"/>
              <a:gd name="connsiteX8104" fmla="*/ 4225435 w 5740887"/>
              <a:gd name="connsiteY8104" fmla="*/ 2836090 h 4314911"/>
              <a:gd name="connsiteX8105" fmla="*/ 4188840 w 5740887"/>
              <a:gd name="connsiteY8105" fmla="*/ 2847527 h 4314911"/>
              <a:gd name="connsiteX8106" fmla="*/ 4162742 w 5740887"/>
              <a:gd name="connsiteY8106" fmla="*/ 2855528 h 4314911"/>
              <a:gd name="connsiteX8107" fmla="*/ 4111285 w 5740887"/>
              <a:gd name="connsiteY8107" fmla="*/ 2863846 h 4314911"/>
              <a:gd name="connsiteX8108" fmla="*/ 4048584 w 5740887"/>
              <a:gd name="connsiteY8108" fmla="*/ 2868178 h 4314911"/>
              <a:gd name="connsiteX8109" fmla="*/ 4129877 w 5740887"/>
              <a:gd name="connsiteY8109" fmla="*/ 2848790 h 4314911"/>
              <a:gd name="connsiteX8110" fmla="*/ 4133236 w 5740887"/>
              <a:gd name="connsiteY8110" fmla="*/ 2847868 h 4314911"/>
              <a:gd name="connsiteX8111" fmla="*/ 4183907 w 5740887"/>
              <a:gd name="connsiteY8111" fmla="*/ 2844015 h 4314911"/>
              <a:gd name="connsiteX8112" fmla="*/ 4149105 w 5740887"/>
              <a:gd name="connsiteY8112" fmla="*/ 2835898 h 4314911"/>
              <a:gd name="connsiteX8113" fmla="*/ 4129634 w 5740887"/>
              <a:gd name="connsiteY8113" fmla="*/ 2840799 h 4314911"/>
              <a:gd name="connsiteX8114" fmla="*/ 4128389 w 5740887"/>
              <a:gd name="connsiteY8114" fmla="*/ 2840871 h 4314911"/>
              <a:gd name="connsiteX8115" fmla="*/ 4128267 w 5740887"/>
              <a:gd name="connsiteY8115" fmla="*/ 2840878 h 4314911"/>
              <a:gd name="connsiteX8116" fmla="*/ 4148553 w 5740887"/>
              <a:gd name="connsiteY8116" fmla="*/ 2835914 h 4314911"/>
              <a:gd name="connsiteX8117" fmla="*/ 520835 w 5740887"/>
              <a:gd name="connsiteY8117" fmla="*/ 2832226 h 4314911"/>
              <a:gd name="connsiteX8118" fmla="*/ 543800 w 5740887"/>
              <a:gd name="connsiteY8118" fmla="*/ 2843268 h 4314911"/>
              <a:gd name="connsiteX8119" fmla="*/ 584103 w 5740887"/>
              <a:gd name="connsiteY8119" fmla="*/ 2875704 h 4314911"/>
              <a:gd name="connsiteX8120" fmla="*/ 606540 w 5740887"/>
              <a:gd name="connsiteY8120" fmla="*/ 2893762 h 4314911"/>
              <a:gd name="connsiteX8121" fmla="*/ 658279 w 5740887"/>
              <a:gd name="connsiteY8121" fmla="*/ 2962020 h 4314911"/>
              <a:gd name="connsiteX8122" fmla="*/ 703350 w 5740887"/>
              <a:gd name="connsiteY8122" fmla="*/ 3001274 h 4314911"/>
              <a:gd name="connsiteX8123" fmla="*/ 722591 w 5740887"/>
              <a:gd name="connsiteY8123" fmla="*/ 3030263 h 4314911"/>
              <a:gd name="connsiteX8124" fmla="*/ 718001 w 5740887"/>
              <a:gd name="connsiteY8124" fmla="*/ 3025979 h 4314911"/>
              <a:gd name="connsiteX8125" fmla="*/ 716017 w 5740887"/>
              <a:gd name="connsiteY8125" fmla="*/ 3024127 h 4314911"/>
              <a:gd name="connsiteX8126" fmla="*/ 712682 w 5740887"/>
              <a:gd name="connsiteY8126" fmla="*/ 3021981 h 4314911"/>
              <a:gd name="connsiteX8127" fmla="*/ 681973 w 5740887"/>
              <a:gd name="connsiteY8127" fmla="*/ 3002216 h 4314911"/>
              <a:gd name="connsiteX8128" fmla="*/ 670211 w 5740887"/>
              <a:gd name="connsiteY8128" fmla="*/ 2993351 h 4314911"/>
              <a:gd name="connsiteX8129" fmla="*/ 654195 w 5740887"/>
              <a:gd name="connsiteY8129" fmla="*/ 2967725 h 4314911"/>
              <a:gd name="connsiteX8130" fmla="*/ 537466 w 5740887"/>
              <a:gd name="connsiteY8130" fmla="*/ 2843810 h 4314911"/>
              <a:gd name="connsiteX8131" fmla="*/ 521428 w 5740887"/>
              <a:gd name="connsiteY8131" fmla="*/ 2833511 h 4314911"/>
              <a:gd name="connsiteX8132" fmla="*/ 521090 w 5740887"/>
              <a:gd name="connsiteY8132" fmla="*/ 2832779 h 4314911"/>
              <a:gd name="connsiteX8133" fmla="*/ 257022 w 5740887"/>
              <a:gd name="connsiteY8133" fmla="*/ 2830565 h 4314911"/>
              <a:gd name="connsiteX8134" fmla="*/ 256820 w 5740887"/>
              <a:gd name="connsiteY8134" fmla="*/ 2831365 h 4314911"/>
              <a:gd name="connsiteX8135" fmla="*/ 256344 w 5740887"/>
              <a:gd name="connsiteY8135" fmla="*/ 2833253 h 4314911"/>
              <a:gd name="connsiteX8136" fmla="*/ 238141 w 5740887"/>
              <a:gd name="connsiteY8136" fmla="*/ 2853927 h 4314911"/>
              <a:gd name="connsiteX8137" fmla="*/ 238111 w 5740887"/>
              <a:gd name="connsiteY8137" fmla="*/ 2853985 h 4314911"/>
              <a:gd name="connsiteX8138" fmla="*/ 233519 w 5740887"/>
              <a:gd name="connsiteY8138" fmla="*/ 2862290 h 4314911"/>
              <a:gd name="connsiteX8139" fmla="*/ 236486 w 5740887"/>
              <a:gd name="connsiteY8139" fmla="*/ 2851170 h 4314911"/>
              <a:gd name="connsiteX8140" fmla="*/ 545595 w 5740887"/>
              <a:gd name="connsiteY8140" fmla="*/ 2827356 h 4314911"/>
              <a:gd name="connsiteX8141" fmla="*/ 552124 w 5740887"/>
              <a:gd name="connsiteY8141" fmla="*/ 2829822 h 4314911"/>
              <a:gd name="connsiteX8142" fmla="*/ 552178 w 5740887"/>
              <a:gd name="connsiteY8142" fmla="*/ 2829842 h 4314911"/>
              <a:gd name="connsiteX8143" fmla="*/ 570925 w 5740887"/>
              <a:gd name="connsiteY8143" fmla="*/ 2840112 h 4314911"/>
              <a:gd name="connsiteX8144" fmla="*/ 571999 w 5740887"/>
              <a:gd name="connsiteY8144" fmla="*/ 2842160 h 4314911"/>
              <a:gd name="connsiteX8145" fmla="*/ 466635 w 5740887"/>
              <a:gd name="connsiteY8145" fmla="*/ 2827311 h 4314911"/>
              <a:gd name="connsiteX8146" fmla="*/ 470947 w 5740887"/>
              <a:gd name="connsiteY8146" fmla="*/ 2830402 h 4314911"/>
              <a:gd name="connsiteX8147" fmla="*/ 487282 w 5740887"/>
              <a:gd name="connsiteY8147" fmla="*/ 2842112 h 4314911"/>
              <a:gd name="connsiteX8148" fmla="*/ 503392 w 5740887"/>
              <a:gd name="connsiteY8148" fmla="*/ 2860893 h 4314911"/>
              <a:gd name="connsiteX8149" fmla="*/ 543867 w 5740887"/>
              <a:gd name="connsiteY8149" fmla="*/ 2908079 h 4314911"/>
              <a:gd name="connsiteX8150" fmla="*/ 566997 w 5740887"/>
              <a:gd name="connsiteY8150" fmla="*/ 2945864 h 4314911"/>
              <a:gd name="connsiteX8151" fmla="*/ 564469 w 5740887"/>
              <a:gd name="connsiteY8151" fmla="*/ 2945057 h 4314911"/>
              <a:gd name="connsiteX8152" fmla="*/ 551924 w 5740887"/>
              <a:gd name="connsiteY8152" fmla="*/ 2940276 h 4314911"/>
              <a:gd name="connsiteX8153" fmla="*/ 550295 w 5740887"/>
              <a:gd name="connsiteY8153" fmla="*/ 2939655 h 4314911"/>
              <a:gd name="connsiteX8154" fmla="*/ 547865 w 5740887"/>
              <a:gd name="connsiteY8154" fmla="*/ 2939361 h 4314911"/>
              <a:gd name="connsiteX8155" fmla="*/ 545847 w 5740887"/>
              <a:gd name="connsiteY8155" fmla="*/ 2939117 h 4314911"/>
              <a:gd name="connsiteX8156" fmla="*/ 541925 w 5740887"/>
              <a:gd name="connsiteY8156" fmla="*/ 2937865 h 4314911"/>
              <a:gd name="connsiteX8157" fmla="*/ 532159 w 5740887"/>
              <a:gd name="connsiteY8157" fmla="*/ 2919433 h 4314911"/>
              <a:gd name="connsiteX8158" fmla="*/ 531107 w 5740887"/>
              <a:gd name="connsiteY8158" fmla="*/ 2917447 h 4314911"/>
              <a:gd name="connsiteX8159" fmla="*/ 523999 w 5740887"/>
              <a:gd name="connsiteY8159" fmla="*/ 2904032 h 4314911"/>
              <a:gd name="connsiteX8160" fmla="*/ 478838 w 5740887"/>
              <a:gd name="connsiteY8160" fmla="*/ 2841156 h 4314911"/>
              <a:gd name="connsiteX8161" fmla="*/ 467195 w 5740887"/>
              <a:gd name="connsiteY8161" fmla="*/ 2830509 h 4314911"/>
              <a:gd name="connsiteX8162" fmla="*/ 497219 w 5740887"/>
              <a:gd name="connsiteY8162" fmla="*/ 2827185 h 4314911"/>
              <a:gd name="connsiteX8163" fmla="*/ 508167 w 5740887"/>
              <a:gd name="connsiteY8163" fmla="*/ 2833220 h 4314911"/>
              <a:gd name="connsiteX8164" fmla="*/ 511736 w 5740887"/>
              <a:gd name="connsiteY8164" fmla="*/ 2835187 h 4314911"/>
              <a:gd name="connsiteX8165" fmla="*/ 513505 w 5740887"/>
              <a:gd name="connsiteY8165" fmla="*/ 2839036 h 4314911"/>
              <a:gd name="connsiteX8166" fmla="*/ 511377 w 5740887"/>
              <a:gd name="connsiteY8166" fmla="*/ 2837031 h 4314911"/>
              <a:gd name="connsiteX8167" fmla="*/ 844290 w 5740887"/>
              <a:gd name="connsiteY8167" fmla="*/ 2826992 h 4314911"/>
              <a:gd name="connsiteX8168" fmla="*/ 869309 w 5740887"/>
              <a:gd name="connsiteY8168" fmla="*/ 2839770 h 4314911"/>
              <a:gd name="connsiteX8169" fmla="*/ 881043 w 5740887"/>
              <a:gd name="connsiteY8169" fmla="*/ 2861114 h 4314911"/>
              <a:gd name="connsiteX8170" fmla="*/ 868503 w 5740887"/>
              <a:gd name="connsiteY8170" fmla="*/ 2858471 h 4314911"/>
              <a:gd name="connsiteX8171" fmla="*/ 862503 w 5740887"/>
              <a:gd name="connsiteY8171" fmla="*/ 2848472 h 4314911"/>
              <a:gd name="connsiteX8172" fmla="*/ 854866 w 5740887"/>
              <a:gd name="connsiteY8172" fmla="*/ 2840774 h 4314911"/>
              <a:gd name="connsiteX8173" fmla="*/ 852108 w 5740887"/>
              <a:gd name="connsiteY8173" fmla="*/ 2840223 h 4314911"/>
              <a:gd name="connsiteX8174" fmla="*/ 3927745 w 5740887"/>
              <a:gd name="connsiteY8174" fmla="*/ 2826601 h 4314911"/>
              <a:gd name="connsiteX8175" fmla="*/ 3954743 w 5740887"/>
              <a:gd name="connsiteY8175" fmla="*/ 2830471 h 4314911"/>
              <a:gd name="connsiteX8176" fmla="*/ 3944705 w 5740887"/>
              <a:gd name="connsiteY8176" fmla="*/ 2830728 h 4314911"/>
              <a:gd name="connsiteX8177" fmla="*/ 3940949 w 5740887"/>
              <a:gd name="connsiteY8177" fmla="*/ 2830040 h 4314911"/>
              <a:gd name="connsiteX8178" fmla="*/ 3931800 w 5740887"/>
              <a:gd name="connsiteY8178" fmla="*/ 2828089 h 4314911"/>
              <a:gd name="connsiteX8179" fmla="*/ 3928697 w 5740887"/>
              <a:gd name="connsiteY8179" fmla="*/ 2826950 h 4314911"/>
              <a:gd name="connsiteX8180" fmla="*/ 390298 w 5740887"/>
              <a:gd name="connsiteY8180" fmla="*/ 2825139 h 4314911"/>
              <a:gd name="connsiteX8181" fmla="*/ 395039 w 5740887"/>
              <a:gd name="connsiteY8181" fmla="*/ 2839085 h 4314911"/>
              <a:gd name="connsiteX8182" fmla="*/ 397836 w 5740887"/>
              <a:gd name="connsiteY8182" fmla="*/ 2849795 h 4314911"/>
              <a:gd name="connsiteX8183" fmla="*/ 406358 w 5740887"/>
              <a:gd name="connsiteY8183" fmla="*/ 2882432 h 4314911"/>
              <a:gd name="connsiteX8184" fmla="*/ 417364 w 5740887"/>
              <a:gd name="connsiteY8184" fmla="*/ 2936823 h 4314911"/>
              <a:gd name="connsiteX8185" fmla="*/ 412053 w 5740887"/>
              <a:gd name="connsiteY8185" fmla="*/ 2937667 h 4314911"/>
              <a:gd name="connsiteX8186" fmla="*/ 409800 w 5740887"/>
              <a:gd name="connsiteY8186" fmla="*/ 2938024 h 4314911"/>
              <a:gd name="connsiteX8187" fmla="*/ 408063 w 5740887"/>
              <a:gd name="connsiteY8187" fmla="*/ 2938300 h 4314911"/>
              <a:gd name="connsiteX8188" fmla="*/ 397948 w 5740887"/>
              <a:gd name="connsiteY8188" fmla="*/ 2908303 h 4314911"/>
              <a:gd name="connsiteX8189" fmla="*/ 3874328 w 5740887"/>
              <a:gd name="connsiteY8189" fmla="*/ 2822610 h 4314911"/>
              <a:gd name="connsiteX8190" fmla="*/ 3876085 w 5740887"/>
              <a:gd name="connsiteY8190" fmla="*/ 2822991 h 4314911"/>
              <a:gd name="connsiteX8191" fmla="*/ 3882222 w 5740887"/>
              <a:gd name="connsiteY8191" fmla="*/ 2824594 h 4314911"/>
              <a:gd name="connsiteX8192" fmla="*/ 252200 w 5740887"/>
              <a:gd name="connsiteY8192" fmla="*/ 2822192 h 4314911"/>
              <a:gd name="connsiteX8193" fmla="*/ 241330 w 5740887"/>
              <a:gd name="connsiteY8193" fmla="*/ 2833016 h 4314911"/>
              <a:gd name="connsiteX8194" fmla="*/ 241705 w 5740887"/>
              <a:gd name="connsiteY8194" fmla="*/ 2831613 h 4314911"/>
              <a:gd name="connsiteX8195" fmla="*/ 241724 w 5740887"/>
              <a:gd name="connsiteY8195" fmla="*/ 2831540 h 4314911"/>
              <a:gd name="connsiteX8196" fmla="*/ 4012256 w 5740887"/>
              <a:gd name="connsiteY8196" fmla="*/ 2822087 h 4314911"/>
              <a:gd name="connsiteX8197" fmla="*/ 4019164 w 5740887"/>
              <a:gd name="connsiteY8197" fmla="*/ 2823303 h 4314911"/>
              <a:gd name="connsiteX8198" fmla="*/ 4021967 w 5740887"/>
              <a:gd name="connsiteY8198" fmla="*/ 2823209 h 4314911"/>
              <a:gd name="connsiteX8199" fmla="*/ 4030021 w 5740887"/>
              <a:gd name="connsiteY8199" fmla="*/ 2824426 h 4314911"/>
              <a:gd name="connsiteX8200" fmla="*/ 4018450 w 5740887"/>
              <a:gd name="connsiteY8200" fmla="*/ 2824972 h 4314911"/>
              <a:gd name="connsiteX8201" fmla="*/ 4009691 w 5740887"/>
              <a:gd name="connsiteY8201" fmla="*/ 2825385 h 4314911"/>
              <a:gd name="connsiteX8202" fmla="*/ 3989561 w 5740887"/>
              <a:gd name="connsiteY8202" fmla="*/ 2824228 h 4314911"/>
              <a:gd name="connsiteX8203" fmla="*/ 3985012 w 5740887"/>
              <a:gd name="connsiteY8203" fmla="*/ 2823657 h 4314911"/>
              <a:gd name="connsiteX8204" fmla="*/ 959182 w 5740887"/>
              <a:gd name="connsiteY8204" fmla="*/ 2821309 h 4314911"/>
              <a:gd name="connsiteX8205" fmla="*/ 969923 w 5740887"/>
              <a:gd name="connsiteY8205" fmla="*/ 2825909 h 4314911"/>
              <a:gd name="connsiteX8206" fmla="*/ 988905 w 5740887"/>
              <a:gd name="connsiteY8206" fmla="*/ 2835115 h 4314911"/>
              <a:gd name="connsiteX8207" fmla="*/ 1001617 w 5740887"/>
              <a:gd name="connsiteY8207" fmla="*/ 2853068 h 4314911"/>
              <a:gd name="connsiteX8208" fmla="*/ 1034067 w 5740887"/>
              <a:gd name="connsiteY8208" fmla="*/ 2924193 h 4314911"/>
              <a:gd name="connsiteX8209" fmla="*/ 1010535 w 5740887"/>
              <a:gd name="connsiteY8209" fmla="*/ 2905602 h 4314911"/>
              <a:gd name="connsiteX8210" fmla="*/ 996193 w 5740887"/>
              <a:gd name="connsiteY8210" fmla="*/ 2894271 h 4314911"/>
              <a:gd name="connsiteX8211" fmla="*/ 980945 w 5740887"/>
              <a:gd name="connsiteY8211" fmla="*/ 2862199 h 4314911"/>
              <a:gd name="connsiteX8212" fmla="*/ 965761 w 5740887"/>
              <a:gd name="connsiteY8212" fmla="*/ 2830260 h 4314911"/>
              <a:gd name="connsiteX8213" fmla="*/ 962362 w 5740887"/>
              <a:gd name="connsiteY8213" fmla="*/ 2825636 h 4314911"/>
              <a:gd name="connsiteX8214" fmla="*/ 469068 w 5740887"/>
              <a:gd name="connsiteY8214" fmla="*/ 2819683 h 4314911"/>
              <a:gd name="connsiteX8215" fmla="*/ 494240 w 5740887"/>
              <a:gd name="connsiteY8215" fmla="*/ 2835741 h 4314911"/>
              <a:gd name="connsiteX8216" fmla="*/ 511456 w 5740887"/>
              <a:gd name="connsiteY8216" fmla="*/ 2846723 h 4314911"/>
              <a:gd name="connsiteX8217" fmla="*/ 522249 w 5740887"/>
              <a:gd name="connsiteY8217" fmla="*/ 2858065 h 4314911"/>
              <a:gd name="connsiteX8218" fmla="*/ 535694 w 5740887"/>
              <a:gd name="connsiteY8218" fmla="*/ 2887325 h 4314911"/>
              <a:gd name="connsiteX8219" fmla="*/ 503255 w 5740887"/>
              <a:gd name="connsiteY8219" fmla="*/ 2847138 h 4314911"/>
              <a:gd name="connsiteX8220" fmla="*/ 4304481 w 5740887"/>
              <a:gd name="connsiteY8220" fmla="*/ 2818623 h 4314911"/>
              <a:gd name="connsiteX8221" fmla="*/ 4303589 w 5740887"/>
              <a:gd name="connsiteY8221" fmla="*/ 2818948 h 4314911"/>
              <a:gd name="connsiteX8222" fmla="*/ 4300270 w 5740887"/>
              <a:gd name="connsiteY8222" fmla="*/ 2820160 h 4314911"/>
              <a:gd name="connsiteX8223" fmla="*/ 4294396 w 5740887"/>
              <a:gd name="connsiteY8223" fmla="*/ 2821754 h 4314911"/>
              <a:gd name="connsiteX8224" fmla="*/ 1165084 w 5740887"/>
              <a:gd name="connsiteY8224" fmla="*/ 2818438 h 4314911"/>
              <a:gd name="connsiteX8225" fmla="*/ 1185676 w 5740887"/>
              <a:gd name="connsiteY8225" fmla="*/ 2838849 h 4314911"/>
              <a:gd name="connsiteX8226" fmla="*/ 1215700 w 5740887"/>
              <a:gd name="connsiteY8226" fmla="*/ 2874638 h 4314911"/>
              <a:gd name="connsiteX8227" fmla="*/ 1266010 w 5740887"/>
              <a:gd name="connsiteY8227" fmla="*/ 2941799 h 4314911"/>
              <a:gd name="connsiteX8228" fmla="*/ 1268904 w 5740887"/>
              <a:gd name="connsiteY8228" fmla="*/ 2946590 h 4314911"/>
              <a:gd name="connsiteX8229" fmla="*/ 1321140 w 5740887"/>
              <a:gd name="connsiteY8229" fmla="*/ 3058614 h 4314911"/>
              <a:gd name="connsiteX8230" fmla="*/ 1348932 w 5740887"/>
              <a:gd name="connsiteY8230" fmla="*/ 3138145 h 4314911"/>
              <a:gd name="connsiteX8231" fmla="*/ 1343747 w 5740887"/>
              <a:gd name="connsiteY8231" fmla="*/ 3128938 h 4314911"/>
              <a:gd name="connsiteX8232" fmla="*/ 1336393 w 5740887"/>
              <a:gd name="connsiteY8232" fmla="*/ 3111675 h 4314911"/>
              <a:gd name="connsiteX8233" fmla="*/ 1318608 w 5740887"/>
              <a:gd name="connsiteY8233" fmla="*/ 3084296 h 4314911"/>
              <a:gd name="connsiteX8234" fmla="*/ 1286899 w 5740887"/>
              <a:gd name="connsiteY8234" fmla="*/ 3027986 h 4314911"/>
              <a:gd name="connsiteX8235" fmla="*/ 1277949 w 5740887"/>
              <a:gd name="connsiteY8235" fmla="*/ 3016138 h 4314911"/>
              <a:gd name="connsiteX8236" fmla="*/ 1276803 w 5740887"/>
              <a:gd name="connsiteY8236" fmla="*/ 3012900 h 4314911"/>
              <a:gd name="connsiteX8237" fmla="*/ 1270732 w 5740887"/>
              <a:gd name="connsiteY8237" fmla="*/ 3001695 h 4314911"/>
              <a:gd name="connsiteX8238" fmla="*/ 1265629 w 5740887"/>
              <a:gd name="connsiteY8238" fmla="*/ 2992275 h 4314911"/>
              <a:gd name="connsiteX8239" fmla="*/ 1234407 w 5740887"/>
              <a:gd name="connsiteY8239" fmla="*/ 2926485 h 4314911"/>
              <a:gd name="connsiteX8240" fmla="*/ 1215318 w 5740887"/>
              <a:gd name="connsiteY8240" fmla="*/ 2895399 h 4314911"/>
              <a:gd name="connsiteX8241" fmla="*/ 1196817 w 5740887"/>
              <a:gd name="connsiteY8241" fmla="*/ 2865272 h 4314911"/>
              <a:gd name="connsiteX8242" fmla="*/ 1188549 w 5740887"/>
              <a:gd name="connsiteY8242" fmla="*/ 2850012 h 4314911"/>
              <a:gd name="connsiteX8243" fmla="*/ 1183639 w 5740887"/>
              <a:gd name="connsiteY8243" fmla="*/ 2843811 h 4314911"/>
              <a:gd name="connsiteX8244" fmla="*/ 1179431 w 5740887"/>
              <a:gd name="connsiteY8244" fmla="*/ 2836959 h 4314911"/>
              <a:gd name="connsiteX8245" fmla="*/ 1179002 w 5740887"/>
              <a:gd name="connsiteY8245" fmla="*/ 2836260 h 4314911"/>
              <a:gd name="connsiteX8246" fmla="*/ 1175909 w 5740887"/>
              <a:gd name="connsiteY8246" fmla="*/ 2832299 h 4314911"/>
              <a:gd name="connsiteX8247" fmla="*/ 453037 w 5740887"/>
              <a:gd name="connsiteY8247" fmla="*/ 2817562 h 4314911"/>
              <a:gd name="connsiteX8248" fmla="*/ 456962 w 5740887"/>
              <a:gd name="connsiteY8248" fmla="*/ 2820376 h 4314911"/>
              <a:gd name="connsiteX8249" fmla="*/ 457124 w 5740887"/>
              <a:gd name="connsiteY8249" fmla="*/ 2821300 h 4314911"/>
              <a:gd name="connsiteX8250" fmla="*/ 3781029 w 5740887"/>
              <a:gd name="connsiteY8250" fmla="*/ 2816344 h 4314911"/>
              <a:gd name="connsiteX8251" fmla="*/ 3786015 w 5740887"/>
              <a:gd name="connsiteY8251" fmla="*/ 2818816 h 4314911"/>
              <a:gd name="connsiteX8252" fmla="*/ 3784111 w 5740887"/>
              <a:gd name="connsiteY8252" fmla="*/ 2818299 h 4314911"/>
              <a:gd name="connsiteX8253" fmla="*/ 271512 w 5740887"/>
              <a:gd name="connsiteY8253" fmla="*/ 2816025 h 4314911"/>
              <a:gd name="connsiteX8254" fmla="*/ 267872 w 5740887"/>
              <a:gd name="connsiteY8254" fmla="*/ 2820159 h 4314911"/>
              <a:gd name="connsiteX8255" fmla="*/ 268037 w 5740887"/>
              <a:gd name="connsiteY8255" fmla="*/ 2819512 h 4314911"/>
              <a:gd name="connsiteX8256" fmla="*/ 425910 w 5740887"/>
              <a:gd name="connsiteY8256" fmla="*/ 2816008 h 4314911"/>
              <a:gd name="connsiteX8257" fmla="*/ 433064 w 5740887"/>
              <a:gd name="connsiteY8257" fmla="*/ 2822910 h 4314911"/>
              <a:gd name="connsiteX8258" fmla="*/ 442233 w 5740887"/>
              <a:gd name="connsiteY8258" fmla="*/ 2831757 h 4314911"/>
              <a:gd name="connsiteX8259" fmla="*/ 480282 w 5740887"/>
              <a:gd name="connsiteY8259" fmla="*/ 2889536 h 4314911"/>
              <a:gd name="connsiteX8260" fmla="*/ 489608 w 5740887"/>
              <a:gd name="connsiteY8260" fmla="*/ 2908931 h 4314911"/>
              <a:gd name="connsiteX8261" fmla="*/ 490797 w 5740887"/>
              <a:gd name="connsiteY8261" fmla="*/ 2911406 h 4314911"/>
              <a:gd name="connsiteX8262" fmla="*/ 499622 w 5740887"/>
              <a:gd name="connsiteY8262" fmla="*/ 2932946 h 4314911"/>
              <a:gd name="connsiteX8263" fmla="*/ 480761 w 5740887"/>
              <a:gd name="connsiteY8263" fmla="*/ 2930974 h 4314911"/>
              <a:gd name="connsiteX8264" fmla="*/ 461038 w 5740887"/>
              <a:gd name="connsiteY8264" fmla="*/ 2881850 h 4314911"/>
              <a:gd name="connsiteX8265" fmla="*/ 433172 w 5740887"/>
              <a:gd name="connsiteY8265" fmla="*/ 2829112 h 4314911"/>
              <a:gd name="connsiteX8266" fmla="*/ 426492 w 5740887"/>
              <a:gd name="connsiteY8266" fmla="*/ 2820457 h 4314911"/>
              <a:gd name="connsiteX8267" fmla="*/ 426162 w 5740887"/>
              <a:gd name="connsiteY8267" fmla="*/ 2817936 h 4314911"/>
              <a:gd name="connsiteX8268" fmla="*/ 3814988 w 5740887"/>
              <a:gd name="connsiteY8268" fmla="*/ 2813068 h 4314911"/>
              <a:gd name="connsiteX8269" fmla="*/ 3852646 w 5740887"/>
              <a:gd name="connsiteY8269" fmla="*/ 2823404 h 4314911"/>
              <a:gd name="connsiteX8270" fmla="*/ 3901678 w 5740887"/>
              <a:gd name="connsiteY8270" fmla="*/ 2837401 h 4314911"/>
              <a:gd name="connsiteX8271" fmla="*/ 3896662 w 5740887"/>
              <a:gd name="connsiteY8271" fmla="*/ 2837277 h 4314911"/>
              <a:gd name="connsiteX8272" fmla="*/ 3831543 w 5740887"/>
              <a:gd name="connsiteY8272" fmla="*/ 2818298 h 4314911"/>
              <a:gd name="connsiteX8273" fmla="*/ 3830303 w 5740887"/>
              <a:gd name="connsiteY8273" fmla="*/ 2818298 h 4314911"/>
              <a:gd name="connsiteX8274" fmla="*/ 4295071 w 5740887"/>
              <a:gd name="connsiteY8274" fmla="*/ 2812610 h 4314911"/>
              <a:gd name="connsiteX8275" fmla="*/ 4265480 w 5740887"/>
              <a:gd name="connsiteY8275" fmla="*/ 2819772 h 4314911"/>
              <a:gd name="connsiteX8276" fmla="*/ 4239838 w 5740887"/>
              <a:gd name="connsiteY8276" fmla="*/ 2825979 h 4314911"/>
              <a:gd name="connsiteX8277" fmla="*/ 4214097 w 5740887"/>
              <a:gd name="connsiteY8277" fmla="*/ 2830053 h 4314911"/>
              <a:gd name="connsiteX8278" fmla="*/ 4201125 w 5740887"/>
              <a:gd name="connsiteY8278" fmla="*/ 2832107 h 4314911"/>
              <a:gd name="connsiteX8279" fmla="*/ 4225351 w 5740887"/>
              <a:gd name="connsiteY8279" fmla="*/ 2826638 h 4314911"/>
              <a:gd name="connsiteX8280" fmla="*/ 4227911 w 5740887"/>
              <a:gd name="connsiteY8280" fmla="*/ 2825800 h 4314911"/>
              <a:gd name="connsiteX8281" fmla="*/ 4249637 w 5740887"/>
              <a:gd name="connsiteY8281" fmla="*/ 2822823 h 4314911"/>
              <a:gd name="connsiteX8282" fmla="*/ 433266 w 5740887"/>
              <a:gd name="connsiteY8282" fmla="*/ 2812431 h 4314911"/>
              <a:gd name="connsiteX8283" fmla="*/ 459371 w 5740887"/>
              <a:gd name="connsiteY8283" fmla="*/ 2834125 h 4314911"/>
              <a:gd name="connsiteX8284" fmla="*/ 459545 w 5740887"/>
              <a:gd name="connsiteY8284" fmla="*/ 2835123 h 4314911"/>
              <a:gd name="connsiteX8285" fmla="*/ 468791 w 5740887"/>
              <a:gd name="connsiteY8285" fmla="*/ 2857691 h 4314911"/>
              <a:gd name="connsiteX8286" fmla="*/ 455847 w 5740887"/>
              <a:gd name="connsiteY8286" fmla="*/ 2836834 h 4314911"/>
              <a:gd name="connsiteX8287" fmla="*/ 1071396 w 5740887"/>
              <a:gd name="connsiteY8287" fmla="*/ 2811787 h 4314911"/>
              <a:gd name="connsiteX8288" fmla="*/ 1092183 w 5740887"/>
              <a:gd name="connsiteY8288" fmla="*/ 2826257 h 4314911"/>
              <a:gd name="connsiteX8289" fmla="*/ 1099241 w 5740887"/>
              <a:gd name="connsiteY8289" fmla="*/ 2832931 h 4314911"/>
              <a:gd name="connsiteX8290" fmla="*/ 1134664 w 5740887"/>
              <a:gd name="connsiteY8290" fmla="*/ 2876291 h 4314911"/>
              <a:gd name="connsiteX8291" fmla="*/ 1147669 w 5740887"/>
              <a:gd name="connsiteY8291" fmla="*/ 2896720 h 4314911"/>
              <a:gd name="connsiteX8292" fmla="*/ 1188699 w 5740887"/>
              <a:gd name="connsiteY8292" fmla="*/ 2979910 h 4314911"/>
              <a:gd name="connsiteX8293" fmla="*/ 1144999 w 5740887"/>
              <a:gd name="connsiteY8293" fmla="*/ 2938552 h 4314911"/>
              <a:gd name="connsiteX8294" fmla="*/ 1134904 w 5740887"/>
              <a:gd name="connsiteY8294" fmla="*/ 2918635 h 4314911"/>
              <a:gd name="connsiteX8295" fmla="*/ 1113189 w 5740887"/>
              <a:gd name="connsiteY8295" fmla="*/ 2875795 h 4314911"/>
              <a:gd name="connsiteX8296" fmla="*/ 287878 w 5740887"/>
              <a:gd name="connsiteY8296" fmla="*/ 2811035 h 4314911"/>
              <a:gd name="connsiteX8297" fmla="*/ 287634 w 5740887"/>
              <a:gd name="connsiteY8297" fmla="*/ 2812082 h 4314911"/>
              <a:gd name="connsiteX8298" fmla="*/ 260882 w 5740887"/>
              <a:gd name="connsiteY8298" fmla="*/ 2847572 h 4314911"/>
              <a:gd name="connsiteX8299" fmla="*/ 262904 w 5740887"/>
              <a:gd name="connsiteY8299" fmla="*/ 2839640 h 4314911"/>
              <a:gd name="connsiteX8300" fmla="*/ 3784036 w 5740887"/>
              <a:gd name="connsiteY8300" fmla="*/ 2808570 h 4314911"/>
              <a:gd name="connsiteX8301" fmla="*/ 3829068 w 5740887"/>
              <a:gd name="connsiteY8301" fmla="*/ 2823818 h 4314911"/>
              <a:gd name="connsiteX8302" fmla="*/ 3863103 w 5740887"/>
              <a:gd name="connsiteY8302" fmla="*/ 2834806 h 4314911"/>
              <a:gd name="connsiteX8303" fmla="*/ 3857666 w 5740887"/>
              <a:gd name="connsiteY8303" fmla="*/ 2834380 h 4314911"/>
              <a:gd name="connsiteX8304" fmla="*/ 3807966 w 5740887"/>
              <a:gd name="connsiteY8304" fmla="*/ 2818022 h 4314911"/>
              <a:gd name="connsiteX8305" fmla="*/ 3807000 w 5740887"/>
              <a:gd name="connsiteY8305" fmla="*/ 2818022 h 4314911"/>
              <a:gd name="connsiteX8306" fmla="*/ 978280 w 5740887"/>
              <a:gd name="connsiteY8306" fmla="*/ 2808306 h 4314911"/>
              <a:gd name="connsiteX8307" fmla="*/ 1012327 w 5740887"/>
              <a:gd name="connsiteY8307" fmla="*/ 2835671 h 4314911"/>
              <a:gd name="connsiteX8308" fmla="*/ 1005723 w 5740887"/>
              <a:gd name="connsiteY8308" fmla="*/ 2831156 h 4314911"/>
              <a:gd name="connsiteX8309" fmla="*/ 999344 w 5740887"/>
              <a:gd name="connsiteY8309" fmla="*/ 2828261 h 4314911"/>
              <a:gd name="connsiteX8310" fmla="*/ 993946 w 5740887"/>
              <a:gd name="connsiteY8310" fmla="*/ 2824650 h 4314911"/>
              <a:gd name="connsiteX8311" fmla="*/ 988241 w 5740887"/>
              <a:gd name="connsiteY8311" fmla="*/ 2822299 h 4314911"/>
              <a:gd name="connsiteX8312" fmla="*/ 314311 w 5740887"/>
              <a:gd name="connsiteY8312" fmla="*/ 2807838 h 4314911"/>
              <a:gd name="connsiteX8313" fmla="*/ 312975 w 5740887"/>
              <a:gd name="connsiteY8313" fmla="*/ 2814300 h 4314911"/>
              <a:gd name="connsiteX8314" fmla="*/ 312945 w 5740887"/>
              <a:gd name="connsiteY8314" fmla="*/ 2815082 h 4314911"/>
              <a:gd name="connsiteX8315" fmla="*/ 297428 w 5740887"/>
              <a:gd name="connsiteY8315" fmla="*/ 2846545 h 4314911"/>
              <a:gd name="connsiteX8316" fmla="*/ 287827 w 5740887"/>
              <a:gd name="connsiteY8316" fmla="*/ 2882817 h 4314911"/>
              <a:gd name="connsiteX8317" fmla="*/ 288813 w 5740887"/>
              <a:gd name="connsiteY8317" fmla="*/ 2866557 h 4314911"/>
              <a:gd name="connsiteX8318" fmla="*/ 289942 w 5740887"/>
              <a:gd name="connsiteY8318" fmla="*/ 2847934 h 4314911"/>
              <a:gd name="connsiteX8319" fmla="*/ 292576 w 5740887"/>
              <a:gd name="connsiteY8319" fmla="*/ 2842662 h 4314911"/>
              <a:gd name="connsiteX8320" fmla="*/ 3744065 w 5740887"/>
              <a:gd name="connsiteY8320" fmla="*/ 2806846 h 4314911"/>
              <a:gd name="connsiteX8321" fmla="*/ 3747253 w 5740887"/>
              <a:gd name="connsiteY8321" fmla="*/ 2807505 h 4314911"/>
              <a:gd name="connsiteX8322" fmla="*/ 3755247 w 5740887"/>
              <a:gd name="connsiteY8322" fmla="*/ 2807719 h 4314911"/>
              <a:gd name="connsiteX8323" fmla="*/ 3781774 w 5740887"/>
              <a:gd name="connsiteY8323" fmla="*/ 2824508 h 4314911"/>
              <a:gd name="connsiteX8324" fmla="*/ 3814193 w 5740887"/>
              <a:gd name="connsiteY8324" fmla="*/ 2832787 h 4314911"/>
              <a:gd name="connsiteX8325" fmla="*/ 3824724 w 5740887"/>
              <a:gd name="connsiteY8325" fmla="*/ 2838008 h 4314911"/>
              <a:gd name="connsiteX8326" fmla="*/ 3813650 w 5740887"/>
              <a:gd name="connsiteY8326" fmla="*/ 2836704 h 4314911"/>
              <a:gd name="connsiteX8327" fmla="*/ 3760953 w 5740887"/>
              <a:gd name="connsiteY8327" fmla="*/ 2819404 h 4314911"/>
              <a:gd name="connsiteX8328" fmla="*/ 304614 w 5740887"/>
              <a:gd name="connsiteY8328" fmla="*/ 2806419 h 4314911"/>
              <a:gd name="connsiteX8329" fmla="*/ 293901 w 5740887"/>
              <a:gd name="connsiteY8329" fmla="*/ 2823932 h 4314911"/>
              <a:gd name="connsiteX8330" fmla="*/ 294271 w 5740887"/>
              <a:gd name="connsiteY8330" fmla="*/ 2822327 h 4314911"/>
              <a:gd name="connsiteX8331" fmla="*/ 295031 w 5740887"/>
              <a:gd name="connsiteY8331" fmla="*/ 2819023 h 4314911"/>
              <a:gd name="connsiteX8332" fmla="*/ 296338 w 5740887"/>
              <a:gd name="connsiteY8332" fmla="*/ 2817305 h 4314911"/>
              <a:gd name="connsiteX8333" fmla="*/ 3845078 w 5740887"/>
              <a:gd name="connsiteY8333" fmla="*/ 2806005 h 4314911"/>
              <a:gd name="connsiteX8334" fmla="*/ 3852164 w 5740887"/>
              <a:gd name="connsiteY8334" fmla="*/ 2808269 h 4314911"/>
              <a:gd name="connsiteX8335" fmla="*/ 3840934 w 5740887"/>
              <a:gd name="connsiteY8335" fmla="*/ 2806461 h 4314911"/>
              <a:gd name="connsiteX8336" fmla="*/ 414740 w 5740887"/>
              <a:gd name="connsiteY8336" fmla="*/ 2805231 h 4314911"/>
              <a:gd name="connsiteX8337" fmla="*/ 416524 w 5740887"/>
              <a:gd name="connsiteY8337" fmla="*/ 2806953 h 4314911"/>
              <a:gd name="connsiteX8338" fmla="*/ 416616 w 5740887"/>
              <a:gd name="connsiteY8338" fmla="*/ 2807661 h 4314911"/>
              <a:gd name="connsiteX8339" fmla="*/ 561010 w 5740887"/>
              <a:gd name="connsiteY8339" fmla="*/ 2805212 h 4314911"/>
              <a:gd name="connsiteX8340" fmla="*/ 579785 w 5740887"/>
              <a:gd name="connsiteY8340" fmla="*/ 2809887 h 4314911"/>
              <a:gd name="connsiteX8341" fmla="*/ 635999 w 5740887"/>
              <a:gd name="connsiteY8341" fmla="*/ 2833705 h 4314911"/>
              <a:gd name="connsiteX8342" fmla="*/ 672604 w 5740887"/>
              <a:gd name="connsiteY8342" fmla="*/ 2877541 h 4314911"/>
              <a:gd name="connsiteX8343" fmla="*/ 669002 w 5740887"/>
              <a:gd name="connsiteY8343" fmla="*/ 2875573 h 4314911"/>
              <a:gd name="connsiteX8344" fmla="*/ 656135 w 5740887"/>
              <a:gd name="connsiteY8344" fmla="*/ 2866273 h 4314911"/>
              <a:gd name="connsiteX8345" fmla="*/ 628277 w 5740887"/>
              <a:gd name="connsiteY8345" fmla="*/ 2853324 h 4314911"/>
              <a:gd name="connsiteX8346" fmla="*/ 582568 w 5740887"/>
              <a:gd name="connsiteY8346" fmla="*/ 2828353 h 4314911"/>
              <a:gd name="connsiteX8347" fmla="*/ 571237 w 5740887"/>
              <a:gd name="connsiteY8347" fmla="*/ 2824715 h 4314911"/>
              <a:gd name="connsiteX8348" fmla="*/ 805441 w 5740887"/>
              <a:gd name="connsiteY8348" fmla="*/ 2804604 h 4314911"/>
              <a:gd name="connsiteX8349" fmla="*/ 818631 w 5740887"/>
              <a:gd name="connsiteY8349" fmla="*/ 2813888 h 4314911"/>
              <a:gd name="connsiteX8350" fmla="*/ 828778 w 5740887"/>
              <a:gd name="connsiteY8350" fmla="*/ 2819070 h 4314911"/>
              <a:gd name="connsiteX8351" fmla="*/ 844937 w 5740887"/>
              <a:gd name="connsiteY8351" fmla="*/ 2846566 h 4314911"/>
              <a:gd name="connsiteX8352" fmla="*/ 849901 w 5740887"/>
              <a:gd name="connsiteY8352" fmla="*/ 2849048 h 4314911"/>
              <a:gd name="connsiteX8353" fmla="*/ 854700 w 5740887"/>
              <a:gd name="connsiteY8353" fmla="*/ 2855563 h 4314911"/>
              <a:gd name="connsiteX8354" fmla="*/ 837897 w 5740887"/>
              <a:gd name="connsiteY8354" fmla="*/ 2852022 h 4314911"/>
              <a:gd name="connsiteX8355" fmla="*/ 828675 w 5740887"/>
              <a:gd name="connsiteY8355" fmla="*/ 2832169 h 4314911"/>
              <a:gd name="connsiteX8356" fmla="*/ 812812 w 5740887"/>
              <a:gd name="connsiteY8356" fmla="*/ 2812232 h 4314911"/>
              <a:gd name="connsiteX8357" fmla="*/ 809641 w 5740887"/>
              <a:gd name="connsiteY8357" fmla="*/ 2811129 h 4314911"/>
              <a:gd name="connsiteX8358" fmla="*/ 919705 w 5740887"/>
              <a:gd name="connsiteY8358" fmla="*/ 2804404 h 4314911"/>
              <a:gd name="connsiteX8359" fmla="*/ 945411 w 5740887"/>
              <a:gd name="connsiteY8359" fmla="*/ 2815412 h 4314911"/>
              <a:gd name="connsiteX8360" fmla="*/ 960674 w 5740887"/>
              <a:gd name="connsiteY8360" fmla="*/ 2836266 h 4314911"/>
              <a:gd name="connsiteX8361" fmla="*/ 983467 w 5740887"/>
              <a:gd name="connsiteY8361" fmla="*/ 2884216 h 4314911"/>
              <a:gd name="connsiteX8362" fmla="*/ 954833 w 5740887"/>
              <a:gd name="connsiteY8362" fmla="*/ 2861594 h 4314911"/>
              <a:gd name="connsiteX8363" fmla="*/ 953455 w 5740887"/>
              <a:gd name="connsiteY8363" fmla="*/ 2861594 h 4314911"/>
              <a:gd name="connsiteX8364" fmla="*/ 949991 w 5740887"/>
              <a:gd name="connsiteY8364" fmla="*/ 2860542 h 4314911"/>
              <a:gd name="connsiteX8365" fmla="*/ 926292 w 5740887"/>
              <a:gd name="connsiteY8365" fmla="*/ 2813011 h 4314911"/>
              <a:gd name="connsiteX8366" fmla="*/ 922270 w 5740887"/>
              <a:gd name="connsiteY8366" fmla="*/ 2807756 h 4314911"/>
              <a:gd name="connsiteX8367" fmla="*/ 2062361 w 5740887"/>
              <a:gd name="connsiteY8367" fmla="*/ 2804096 h 4314911"/>
              <a:gd name="connsiteX8368" fmla="*/ 2076932 w 5740887"/>
              <a:gd name="connsiteY8368" fmla="*/ 2829947 h 4314911"/>
              <a:gd name="connsiteX8369" fmla="*/ 2070671 w 5740887"/>
              <a:gd name="connsiteY8369" fmla="*/ 2819405 h 4314911"/>
              <a:gd name="connsiteX8370" fmla="*/ 703083 w 5740887"/>
              <a:gd name="connsiteY8370" fmla="*/ 2802806 h 4314911"/>
              <a:gd name="connsiteX8371" fmla="*/ 707877 w 5740887"/>
              <a:gd name="connsiteY8371" fmla="*/ 2805258 h 4314911"/>
              <a:gd name="connsiteX8372" fmla="*/ 745915 w 5740887"/>
              <a:gd name="connsiteY8372" fmla="*/ 2831301 h 4314911"/>
              <a:gd name="connsiteX8373" fmla="*/ 745099 w 5740887"/>
              <a:gd name="connsiteY8373" fmla="*/ 2832460 h 4314911"/>
              <a:gd name="connsiteX8374" fmla="*/ 742318 w 5740887"/>
              <a:gd name="connsiteY8374" fmla="*/ 2830271 h 4314911"/>
              <a:gd name="connsiteX8375" fmla="*/ 715171 w 5740887"/>
              <a:gd name="connsiteY8375" fmla="*/ 2815729 h 4314911"/>
              <a:gd name="connsiteX8376" fmla="*/ 3715666 w 5740887"/>
              <a:gd name="connsiteY8376" fmla="*/ 2801025 h 4314911"/>
              <a:gd name="connsiteX8377" fmla="*/ 3716228 w 5740887"/>
              <a:gd name="connsiteY8377" fmla="*/ 2801086 h 4314911"/>
              <a:gd name="connsiteX8378" fmla="*/ 3729841 w 5740887"/>
              <a:gd name="connsiteY8378" fmla="*/ 2803903 h 4314911"/>
              <a:gd name="connsiteX8379" fmla="*/ 3758052 w 5740887"/>
              <a:gd name="connsiteY8379" fmla="*/ 2824779 h 4314911"/>
              <a:gd name="connsiteX8380" fmla="*/ 3758057 w 5740887"/>
              <a:gd name="connsiteY8380" fmla="*/ 2824780 h 4314911"/>
              <a:gd name="connsiteX8381" fmla="*/ 3758061 w 5740887"/>
              <a:gd name="connsiteY8381" fmla="*/ 2824783 h 4314911"/>
              <a:gd name="connsiteX8382" fmla="*/ 3823384 w 5740887"/>
              <a:gd name="connsiteY8382" fmla="*/ 2844621 h 4314911"/>
              <a:gd name="connsiteX8383" fmla="*/ 3849292 w 5740887"/>
              <a:gd name="connsiteY8383" fmla="*/ 2846561 h 4314911"/>
              <a:gd name="connsiteX8384" fmla="*/ 3855170 w 5740887"/>
              <a:gd name="connsiteY8384" fmla="*/ 2848368 h 4314911"/>
              <a:gd name="connsiteX8385" fmla="*/ 3831764 w 5740887"/>
              <a:gd name="connsiteY8385" fmla="*/ 2847162 h 4314911"/>
              <a:gd name="connsiteX8386" fmla="*/ 3810623 w 5740887"/>
              <a:gd name="connsiteY8386" fmla="*/ 2843745 h 4314911"/>
              <a:gd name="connsiteX8387" fmla="*/ 3736822 w 5740887"/>
              <a:gd name="connsiteY8387" fmla="*/ 2819678 h 4314911"/>
              <a:gd name="connsiteX8388" fmla="*/ 344592 w 5740887"/>
              <a:gd name="connsiteY8388" fmla="*/ 2800262 h 4314911"/>
              <a:gd name="connsiteX8389" fmla="*/ 344323 w 5740887"/>
              <a:gd name="connsiteY8389" fmla="*/ 2825507 h 4314911"/>
              <a:gd name="connsiteX8390" fmla="*/ 339449 w 5740887"/>
              <a:gd name="connsiteY8390" fmla="*/ 2858455 h 4314911"/>
              <a:gd name="connsiteX8391" fmla="*/ 333330 w 5740887"/>
              <a:gd name="connsiteY8391" fmla="*/ 2948391 h 4314911"/>
              <a:gd name="connsiteX8392" fmla="*/ 333133 w 5740887"/>
              <a:gd name="connsiteY8392" fmla="*/ 2964991 h 4314911"/>
              <a:gd name="connsiteX8393" fmla="*/ 325985 w 5740887"/>
              <a:gd name="connsiteY8393" fmla="*/ 2968356 h 4314911"/>
              <a:gd name="connsiteX8394" fmla="*/ 319720 w 5740887"/>
              <a:gd name="connsiteY8394" fmla="*/ 2907565 h 4314911"/>
              <a:gd name="connsiteX8395" fmla="*/ 325885 w 5740887"/>
              <a:gd name="connsiteY8395" fmla="*/ 2867159 h 4314911"/>
              <a:gd name="connsiteX8396" fmla="*/ 331911 w 5740887"/>
              <a:gd name="connsiteY8396" fmla="*/ 2844731 h 4314911"/>
              <a:gd name="connsiteX8397" fmla="*/ 2124600 w 5740887"/>
              <a:gd name="connsiteY8397" fmla="*/ 2799340 h 4314911"/>
              <a:gd name="connsiteX8398" fmla="*/ 2140640 w 5740887"/>
              <a:gd name="connsiteY8398" fmla="*/ 2829124 h 4314911"/>
              <a:gd name="connsiteX8399" fmla="*/ 2176377 w 5740887"/>
              <a:gd name="connsiteY8399" fmla="*/ 2892840 h 4314911"/>
              <a:gd name="connsiteX8400" fmla="*/ 2172478 w 5740887"/>
              <a:gd name="connsiteY8400" fmla="*/ 2886147 h 4314911"/>
              <a:gd name="connsiteX8401" fmla="*/ 2148931 w 5740887"/>
              <a:gd name="connsiteY8401" fmla="*/ 2845734 h 4314911"/>
              <a:gd name="connsiteX8402" fmla="*/ 2130928 w 5740887"/>
              <a:gd name="connsiteY8402" fmla="*/ 2813165 h 4314911"/>
              <a:gd name="connsiteX8403" fmla="*/ 399475 w 5740887"/>
              <a:gd name="connsiteY8403" fmla="*/ 2798787 h 4314911"/>
              <a:gd name="connsiteX8404" fmla="*/ 410827 w 5740887"/>
              <a:gd name="connsiteY8404" fmla="*/ 2811862 h 4314911"/>
              <a:gd name="connsiteX8405" fmla="*/ 418267 w 5740887"/>
              <a:gd name="connsiteY8405" fmla="*/ 2820431 h 4314911"/>
              <a:gd name="connsiteX8406" fmla="*/ 420540 w 5740887"/>
              <a:gd name="connsiteY8406" fmla="*/ 2837999 h 4314911"/>
              <a:gd name="connsiteX8407" fmla="*/ 419244 w 5740887"/>
              <a:gd name="connsiteY8407" fmla="*/ 2835674 h 4314911"/>
              <a:gd name="connsiteX8408" fmla="*/ 412500 w 5740887"/>
              <a:gd name="connsiteY8408" fmla="*/ 2819987 h 4314911"/>
              <a:gd name="connsiteX8409" fmla="*/ 388363 w 5740887"/>
              <a:gd name="connsiteY8409" fmla="*/ 2797118 h 4314911"/>
              <a:gd name="connsiteX8410" fmla="*/ 401245 w 5740887"/>
              <a:gd name="connsiteY8410" fmla="*/ 2816067 h 4314911"/>
              <a:gd name="connsiteX8411" fmla="*/ 410356 w 5740887"/>
              <a:gd name="connsiteY8411" fmla="*/ 2836251 h 4314911"/>
              <a:gd name="connsiteX8412" fmla="*/ 421528 w 5740887"/>
              <a:gd name="connsiteY8412" fmla="*/ 2861000 h 4314911"/>
              <a:gd name="connsiteX8413" fmla="*/ 424732 w 5740887"/>
              <a:gd name="connsiteY8413" fmla="*/ 2870417 h 4314911"/>
              <a:gd name="connsiteX8414" fmla="*/ 425143 w 5740887"/>
              <a:gd name="connsiteY8414" fmla="*/ 2873592 h 4314911"/>
              <a:gd name="connsiteX8415" fmla="*/ 433821 w 5740887"/>
              <a:gd name="connsiteY8415" fmla="*/ 2897130 h 4314911"/>
              <a:gd name="connsiteX8416" fmla="*/ 440191 w 5740887"/>
              <a:gd name="connsiteY8416" fmla="*/ 2915853 h 4314911"/>
              <a:gd name="connsiteX8417" fmla="*/ 440350 w 5740887"/>
              <a:gd name="connsiteY8417" fmla="*/ 2916470 h 4314911"/>
              <a:gd name="connsiteX8418" fmla="*/ 444481 w 5740887"/>
              <a:gd name="connsiteY8418" fmla="*/ 2932517 h 4314911"/>
              <a:gd name="connsiteX8419" fmla="*/ 425500 w 5740887"/>
              <a:gd name="connsiteY8419" fmla="*/ 2935531 h 4314911"/>
              <a:gd name="connsiteX8420" fmla="*/ 415735 w 5740887"/>
              <a:gd name="connsiteY8420" fmla="*/ 2886699 h 4314911"/>
              <a:gd name="connsiteX8421" fmla="*/ 404887 w 5740887"/>
              <a:gd name="connsiteY8421" fmla="*/ 2844003 h 4314911"/>
              <a:gd name="connsiteX8422" fmla="*/ 401189 w 5740887"/>
              <a:gd name="connsiteY8422" fmla="*/ 2832545 h 4314911"/>
              <a:gd name="connsiteX8423" fmla="*/ 399221 w 5740887"/>
              <a:gd name="connsiteY8423" fmla="*/ 2825217 h 4314911"/>
              <a:gd name="connsiteX8424" fmla="*/ 397341 w 5740887"/>
              <a:gd name="connsiteY8424" fmla="*/ 2820623 h 4314911"/>
              <a:gd name="connsiteX8425" fmla="*/ 393358 w 5740887"/>
              <a:gd name="connsiteY8425" fmla="*/ 2808283 h 4314911"/>
              <a:gd name="connsiteX8426" fmla="*/ 3691556 w 5740887"/>
              <a:gd name="connsiteY8426" fmla="*/ 2796814 h 4314911"/>
              <a:gd name="connsiteX8427" fmla="*/ 3702991 w 5740887"/>
              <a:gd name="connsiteY8427" fmla="*/ 2799621 h 4314911"/>
              <a:gd name="connsiteX8428" fmla="*/ 3703093 w 5740887"/>
              <a:gd name="connsiteY8428" fmla="*/ 2799650 h 4314911"/>
              <a:gd name="connsiteX8429" fmla="*/ 3705500 w 5740887"/>
              <a:gd name="connsiteY8429" fmla="*/ 2799913 h 4314911"/>
              <a:gd name="connsiteX8430" fmla="*/ 3734610 w 5740887"/>
              <a:gd name="connsiteY8430" fmla="*/ 2825192 h 4314911"/>
              <a:gd name="connsiteX8431" fmla="*/ 3734616 w 5740887"/>
              <a:gd name="connsiteY8431" fmla="*/ 2825194 h 4314911"/>
              <a:gd name="connsiteX8432" fmla="*/ 3734618 w 5740887"/>
              <a:gd name="connsiteY8432" fmla="*/ 2825196 h 4314911"/>
              <a:gd name="connsiteX8433" fmla="*/ 3807628 w 5740887"/>
              <a:gd name="connsiteY8433" fmla="*/ 2850636 h 4314911"/>
              <a:gd name="connsiteX8434" fmla="*/ 3882781 w 5740887"/>
              <a:gd name="connsiteY8434" fmla="*/ 2856857 h 4314911"/>
              <a:gd name="connsiteX8435" fmla="*/ 3892417 w 5740887"/>
              <a:gd name="connsiteY8435" fmla="*/ 2859819 h 4314911"/>
              <a:gd name="connsiteX8436" fmla="*/ 3860078 w 5740887"/>
              <a:gd name="connsiteY8436" fmla="*/ 2861764 h 4314911"/>
              <a:gd name="connsiteX8437" fmla="*/ 3856272 w 5740887"/>
              <a:gd name="connsiteY8437" fmla="*/ 2861784 h 4314911"/>
              <a:gd name="connsiteX8438" fmla="*/ 3856259 w 5740887"/>
              <a:gd name="connsiteY8438" fmla="*/ 2861784 h 4314911"/>
              <a:gd name="connsiteX8439" fmla="*/ 3777182 w 5740887"/>
              <a:gd name="connsiteY8439" fmla="*/ 2849209 h 4314911"/>
              <a:gd name="connsiteX8440" fmla="*/ 3713930 w 5740887"/>
              <a:gd name="connsiteY8440" fmla="*/ 2820644 h 4314911"/>
              <a:gd name="connsiteX8441" fmla="*/ 3975478 w 5740887"/>
              <a:gd name="connsiteY8441" fmla="*/ 2796359 h 4314911"/>
              <a:gd name="connsiteX8442" fmla="*/ 4020908 w 5740887"/>
              <a:gd name="connsiteY8442" fmla="*/ 2800755 h 4314911"/>
              <a:gd name="connsiteX8443" fmla="*/ 4047893 w 5740887"/>
              <a:gd name="connsiteY8443" fmla="*/ 2805617 h 4314911"/>
              <a:gd name="connsiteX8444" fmla="*/ 4081068 w 5740887"/>
              <a:gd name="connsiteY8444" fmla="*/ 2805617 h 4314911"/>
              <a:gd name="connsiteX8445" fmla="*/ 4061351 w 5740887"/>
              <a:gd name="connsiteY8445" fmla="*/ 2808753 h 4314911"/>
              <a:gd name="connsiteX8446" fmla="*/ 4021413 w 5740887"/>
              <a:gd name="connsiteY8446" fmla="*/ 2806440 h 4314911"/>
              <a:gd name="connsiteX8447" fmla="*/ 3800839 w 5740887"/>
              <a:gd name="connsiteY8447" fmla="*/ 2795519 h 4314911"/>
              <a:gd name="connsiteX8448" fmla="*/ 3812266 w 5740887"/>
              <a:gd name="connsiteY8448" fmla="*/ 2801342 h 4314911"/>
              <a:gd name="connsiteX8449" fmla="*/ 3810752 w 5740887"/>
              <a:gd name="connsiteY8449" fmla="*/ 2801477 h 4314911"/>
              <a:gd name="connsiteX8450" fmla="*/ 3934668 w 5740887"/>
              <a:gd name="connsiteY8450" fmla="*/ 2792736 h 4314911"/>
              <a:gd name="connsiteX8451" fmla="*/ 4009965 w 5740887"/>
              <a:gd name="connsiteY8451" fmla="*/ 2809114 h 4314911"/>
              <a:gd name="connsiteX8452" fmla="*/ 4004363 w 5740887"/>
              <a:gd name="connsiteY8452" fmla="*/ 2808905 h 4314911"/>
              <a:gd name="connsiteX8453" fmla="*/ 3960375 w 5740887"/>
              <a:gd name="connsiteY8453" fmla="*/ 2804062 h 4314911"/>
              <a:gd name="connsiteX8454" fmla="*/ 3957271 w 5740887"/>
              <a:gd name="connsiteY8454" fmla="*/ 2803721 h 4314911"/>
              <a:gd name="connsiteX8455" fmla="*/ 3947691 w 5740887"/>
              <a:gd name="connsiteY8455" fmla="*/ 2801471 h 4314911"/>
              <a:gd name="connsiteX8456" fmla="*/ 3937663 w 5740887"/>
              <a:gd name="connsiteY8456" fmla="*/ 2799116 h 4314911"/>
              <a:gd name="connsiteX8457" fmla="*/ 3930775 w 5740887"/>
              <a:gd name="connsiteY8457" fmla="*/ 2797369 h 4314911"/>
              <a:gd name="connsiteX8458" fmla="*/ 3922120 w 5740887"/>
              <a:gd name="connsiteY8458" fmla="*/ 2795175 h 4314911"/>
              <a:gd name="connsiteX8459" fmla="*/ 4081534 w 5740887"/>
              <a:gd name="connsiteY8459" fmla="*/ 2791647 h 4314911"/>
              <a:gd name="connsiteX8460" fmla="*/ 4093710 w 5740887"/>
              <a:gd name="connsiteY8460" fmla="*/ 2792846 h 4314911"/>
              <a:gd name="connsiteX8461" fmla="*/ 4077119 w 5740887"/>
              <a:gd name="connsiteY8461" fmla="*/ 2792789 h 4314911"/>
              <a:gd name="connsiteX8462" fmla="*/ 4071679 w 5740887"/>
              <a:gd name="connsiteY8462" fmla="*/ 2792021 h 4314911"/>
              <a:gd name="connsiteX8463" fmla="*/ 882740 w 5740887"/>
              <a:gd name="connsiteY8463" fmla="*/ 2791045 h 4314911"/>
              <a:gd name="connsiteX8464" fmla="*/ 885625 w 5740887"/>
              <a:gd name="connsiteY8464" fmla="*/ 2791579 h 4314911"/>
              <a:gd name="connsiteX8465" fmla="*/ 901214 w 5740887"/>
              <a:gd name="connsiteY8465" fmla="*/ 2796486 h 4314911"/>
              <a:gd name="connsiteX8466" fmla="*/ 904772 w 5740887"/>
              <a:gd name="connsiteY8466" fmla="*/ 2798010 h 4314911"/>
              <a:gd name="connsiteX8467" fmla="*/ 919309 w 5740887"/>
              <a:gd name="connsiteY8467" fmla="*/ 2817140 h 4314911"/>
              <a:gd name="connsiteX8468" fmla="*/ 939139 w 5740887"/>
              <a:gd name="connsiteY8468" fmla="*/ 2857246 h 4314911"/>
              <a:gd name="connsiteX8469" fmla="*/ 914135 w 5740887"/>
              <a:gd name="connsiteY8469" fmla="*/ 2849652 h 4314911"/>
              <a:gd name="connsiteX8470" fmla="*/ 884732 w 5740887"/>
              <a:gd name="connsiteY8470" fmla="*/ 2793533 h 4314911"/>
              <a:gd name="connsiteX8471" fmla="*/ 3667821 w 5740887"/>
              <a:gd name="connsiteY8471" fmla="*/ 2790989 h 4314911"/>
              <a:gd name="connsiteX8472" fmla="*/ 3680865 w 5740887"/>
              <a:gd name="connsiteY8472" fmla="*/ 2794191 h 4314911"/>
              <a:gd name="connsiteX8473" fmla="*/ 3710617 w 5740887"/>
              <a:gd name="connsiteY8473" fmla="*/ 2825469 h 4314911"/>
              <a:gd name="connsiteX8474" fmla="*/ 3710620 w 5740887"/>
              <a:gd name="connsiteY8474" fmla="*/ 2825470 h 4314911"/>
              <a:gd name="connsiteX8475" fmla="*/ 3710623 w 5740887"/>
              <a:gd name="connsiteY8475" fmla="*/ 2825473 h 4314911"/>
              <a:gd name="connsiteX8476" fmla="*/ 3792613 w 5740887"/>
              <a:gd name="connsiteY8476" fmla="*/ 2859168 h 4314911"/>
              <a:gd name="connsiteX8477" fmla="*/ 3835146 w 5740887"/>
              <a:gd name="connsiteY8477" fmla="*/ 2863263 h 4314911"/>
              <a:gd name="connsiteX8478" fmla="*/ 3820154 w 5740887"/>
              <a:gd name="connsiteY8478" fmla="*/ 2864164 h 4314911"/>
              <a:gd name="connsiteX8479" fmla="*/ 3770477 w 5740887"/>
              <a:gd name="connsiteY8479" fmla="*/ 2859973 h 4314911"/>
              <a:gd name="connsiteX8480" fmla="*/ 3743020 w 5740887"/>
              <a:gd name="connsiteY8480" fmla="*/ 2852645 h 4314911"/>
              <a:gd name="connsiteX8481" fmla="*/ 3690625 w 5740887"/>
              <a:gd name="connsiteY8481" fmla="*/ 2821332 h 4314911"/>
              <a:gd name="connsiteX8482" fmla="*/ 3672077 w 5740887"/>
              <a:gd name="connsiteY8482" fmla="*/ 2798499 h 4314911"/>
              <a:gd name="connsiteX8483" fmla="*/ 761387 w 5740887"/>
              <a:gd name="connsiteY8483" fmla="*/ 2790946 h 4314911"/>
              <a:gd name="connsiteX8484" fmla="*/ 763587 w 5740887"/>
              <a:gd name="connsiteY8484" fmla="*/ 2791826 h 4314911"/>
              <a:gd name="connsiteX8485" fmla="*/ 767310 w 5740887"/>
              <a:gd name="connsiteY8485" fmla="*/ 2793067 h 4314911"/>
              <a:gd name="connsiteX8486" fmla="*/ 782784 w 5740887"/>
              <a:gd name="connsiteY8486" fmla="*/ 2809490 h 4314911"/>
              <a:gd name="connsiteX8487" fmla="*/ 797829 w 5740887"/>
              <a:gd name="connsiteY8487" fmla="*/ 2835163 h 4314911"/>
              <a:gd name="connsiteX8488" fmla="*/ 776732 w 5740887"/>
              <a:gd name="connsiteY8488" fmla="*/ 2820176 h 4314911"/>
              <a:gd name="connsiteX8489" fmla="*/ 766482 w 5740887"/>
              <a:gd name="connsiteY8489" fmla="*/ 2798460 h 4314911"/>
              <a:gd name="connsiteX8490" fmla="*/ 502624 w 5740887"/>
              <a:gd name="connsiteY8490" fmla="*/ 2790674 h 4314911"/>
              <a:gd name="connsiteX8491" fmla="*/ 551365 w 5740887"/>
              <a:gd name="connsiteY8491" fmla="*/ 2802811 h 4314911"/>
              <a:gd name="connsiteX8492" fmla="*/ 561154 w 5740887"/>
              <a:gd name="connsiteY8492" fmla="*/ 2821478 h 4314911"/>
              <a:gd name="connsiteX8493" fmla="*/ 556676 w 5740887"/>
              <a:gd name="connsiteY8493" fmla="*/ 2820041 h 4314911"/>
              <a:gd name="connsiteX8494" fmla="*/ 534295 w 5740887"/>
              <a:gd name="connsiteY8494" fmla="*/ 2809637 h 4314911"/>
              <a:gd name="connsiteX8495" fmla="*/ 506978 w 5740887"/>
              <a:gd name="connsiteY8495" fmla="*/ 2802136 h 4314911"/>
              <a:gd name="connsiteX8496" fmla="*/ 505896 w 5740887"/>
              <a:gd name="connsiteY8496" fmla="*/ 2799786 h 4314911"/>
              <a:gd name="connsiteX8497" fmla="*/ 503586 w 5740887"/>
              <a:gd name="connsiteY8497" fmla="*/ 2794771 h 4314911"/>
              <a:gd name="connsiteX8498" fmla="*/ 502870 w 5740887"/>
              <a:gd name="connsiteY8498" fmla="*/ 2791722 h 4314911"/>
              <a:gd name="connsiteX8499" fmla="*/ 358649 w 5740887"/>
              <a:gd name="connsiteY8499" fmla="*/ 2789449 h 4314911"/>
              <a:gd name="connsiteX8500" fmla="*/ 358857 w 5740887"/>
              <a:gd name="connsiteY8500" fmla="*/ 2824748 h 4314911"/>
              <a:gd name="connsiteX8501" fmla="*/ 360481 w 5740887"/>
              <a:gd name="connsiteY8501" fmla="*/ 2905520 h 4314911"/>
              <a:gd name="connsiteX8502" fmla="*/ 361448 w 5740887"/>
              <a:gd name="connsiteY8502" fmla="*/ 2930499 h 4314911"/>
              <a:gd name="connsiteX8503" fmla="*/ 353027 w 5740887"/>
              <a:gd name="connsiteY8503" fmla="*/ 2865941 h 4314911"/>
              <a:gd name="connsiteX8504" fmla="*/ 353316 w 5740887"/>
              <a:gd name="connsiteY8504" fmla="*/ 2837873 h 4314911"/>
              <a:gd name="connsiteX8505" fmla="*/ 353499 w 5740887"/>
              <a:gd name="connsiteY8505" fmla="*/ 2820146 h 4314911"/>
              <a:gd name="connsiteX8506" fmla="*/ 356584 w 5740887"/>
              <a:gd name="connsiteY8506" fmla="*/ 2798414 h 4314911"/>
              <a:gd name="connsiteX8507" fmla="*/ 367496 w 5740887"/>
              <a:gd name="connsiteY8507" fmla="*/ 2789136 h 4314911"/>
              <a:gd name="connsiteX8508" fmla="*/ 367748 w 5740887"/>
              <a:gd name="connsiteY8508" fmla="*/ 2789841 h 4314911"/>
              <a:gd name="connsiteX8509" fmla="*/ 368164 w 5740887"/>
              <a:gd name="connsiteY8509" fmla="*/ 2792117 h 4314911"/>
              <a:gd name="connsiteX8510" fmla="*/ 377247 w 5740887"/>
              <a:gd name="connsiteY8510" fmla="*/ 2841826 h 4314911"/>
              <a:gd name="connsiteX8511" fmla="*/ 386462 w 5740887"/>
              <a:gd name="connsiteY8511" fmla="*/ 2911314 h 4314911"/>
              <a:gd name="connsiteX8512" fmla="*/ 389916 w 5740887"/>
              <a:gd name="connsiteY8512" fmla="*/ 2941182 h 4314911"/>
              <a:gd name="connsiteX8513" fmla="*/ 380541 w 5740887"/>
              <a:gd name="connsiteY8513" fmla="*/ 2942671 h 4314911"/>
              <a:gd name="connsiteX8514" fmla="*/ 370622 w 5740887"/>
              <a:gd name="connsiteY8514" fmla="*/ 2947341 h 4314911"/>
              <a:gd name="connsiteX8515" fmla="*/ 370170 w 5740887"/>
              <a:gd name="connsiteY8515" fmla="*/ 2935406 h 4314911"/>
              <a:gd name="connsiteX8516" fmla="*/ 369024 w 5740887"/>
              <a:gd name="connsiteY8516" fmla="*/ 2905098 h 4314911"/>
              <a:gd name="connsiteX8517" fmla="*/ 367564 w 5740887"/>
              <a:gd name="connsiteY8517" fmla="*/ 2824568 h 4314911"/>
              <a:gd name="connsiteX8518" fmla="*/ 367546 w 5740887"/>
              <a:gd name="connsiteY8518" fmla="*/ 2815224 h 4314911"/>
              <a:gd name="connsiteX8519" fmla="*/ 3994721 w 5740887"/>
              <a:gd name="connsiteY8519" fmla="*/ 2788922 h 4314911"/>
              <a:gd name="connsiteX8520" fmla="*/ 4009750 w 5740887"/>
              <a:gd name="connsiteY8520" fmla="*/ 2790376 h 4314911"/>
              <a:gd name="connsiteX8521" fmla="*/ 4040067 w 5740887"/>
              <a:gd name="connsiteY8521" fmla="*/ 2794627 h 4314911"/>
              <a:gd name="connsiteX8522" fmla="*/ 4034309 w 5740887"/>
              <a:gd name="connsiteY8522" fmla="*/ 2794498 h 4314911"/>
              <a:gd name="connsiteX8523" fmla="*/ 4030122 w 5740887"/>
              <a:gd name="connsiteY8523" fmla="*/ 2794404 h 4314911"/>
              <a:gd name="connsiteX8524" fmla="*/ 4005213 w 5740887"/>
              <a:gd name="connsiteY8524" fmla="*/ 2790720 h 4314911"/>
              <a:gd name="connsiteX8525" fmla="*/ 4002274 w 5740887"/>
              <a:gd name="connsiteY8525" fmla="*/ 2790285 h 4314911"/>
              <a:gd name="connsiteX8526" fmla="*/ 3996827 w 5740887"/>
              <a:gd name="connsiteY8526" fmla="*/ 2789302 h 4314911"/>
              <a:gd name="connsiteX8527" fmla="*/ 3812116 w 5740887"/>
              <a:gd name="connsiteY8527" fmla="*/ 2786836 h 4314911"/>
              <a:gd name="connsiteX8528" fmla="*/ 3823920 w 5740887"/>
              <a:gd name="connsiteY8528" fmla="*/ 2792205 h 4314911"/>
              <a:gd name="connsiteX8529" fmla="*/ 3824622 w 5740887"/>
              <a:gd name="connsiteY8529" fmla="*/ 2792596 h 4314911"/>
              <a:gd name="connsiteX8530" fmla="*/ 3815896 w 5740887"/>
              <a:gd name="connsiteY8530" fmla="*/ 2789395 h 4314911"/>
              <a:gd name="connsiteX8531" fmla="*/ 2091336 w 5740887"/>
              <a:gd name="connsiteY8531" fmla="*/ 2786083 h 4314911"/>
              <a:gd name="connsiteX8532" fmla="*/ 2094732 w 5740887"/>
              <a:gd name="connsiteY8532" fmla="*/ 2792377 h 4314911"/>
              <a:gd name="connsiteX8533" fmla="*/ 2106191 w 5740887"/>
              <a:gd name="connsiteY8533" fmla="*/ 2812003 h 4314911"/>
              <a:gd name="connsiteX8534" fmla="*/ 2113186 w 5740887"/>
              <a:gd name="connsiteY8534" fmla="*/ 2827028 h 4314911"/>
              <a:gd name="connsiteX8535" fmla="*/ 2102043 w 5740887"/>
              <a:gd name="connsiteY8535" fmla="*/ 2808647 h 4314911"/>
              <a:gd name="connsiteX8536" fmla="*/ 2100906 w 5740887"/>
              <a:gd name="connsiteY8536" fmla="*/ 2806562 h 4314911"/>
              <a:gd name="connsiteX8537" fmla="*/ 2094185 w 5740887"/>
              <a:gd name="connsiteY8537" fmla="*/ 2792180 h 4314911"/>
              <a:gd name="connsiteX8538" fmla="*/ 1407667 w 5740887"/>
              <a:gd name="connsiteY8538" fmla="*/ 2785867 h 4314911"/>
              <a:gd name="connsiteX8539" fmla="*/ 1417163 w 5740887"/>
              <a:gd name="connsiteY8539" fmla="*/ 2795552 h 4314911"/>
              <a:gd name="connsiteX8540" fmla="*/ 1576834 w 5740887"/>
              <a:gd name="connsiteY8540" fmla="*/ 3028992 h 4314911"/>
              <a:gd name="connsiteX8541" fmla="*/ 1640813 w 5740887"/>
              <a:gd name="connsiteY8541" fmla="*/ 3191146 h 4314911"/>
              <a:gd name="connsiteX8542" fmla="*/ 1640821 w 5740887"/>
              <a:gd name="connsiteY8542" fmla="*/ 3191177 h 4314911"/>
              <a:gd name="connsiteX8543" fmla="*/ 1651802 w 5740887"/>
              <a:gd name="connsiteY8543" fmla="*/ 3244692 h 4314911"/>
              <a:gd name="connsiteX8544" fmla="*/ 1651803 w 5740887"/>
              <a:gd name="connsiteY8544" fmla="*/ 3244696 h 4314911"/>
              <a:gd name="connsiteX8545" fmla="*/ 1661890 w 5740887"/>
              <a:gd name="connsiteY8545" fmla="*/ 3283454 h 4314911"/>
              <a:gd name="connsiteX8546" fmla="*/ 1651802 w 5740887"/>
              <a:gd name="connsiteY8546" fmla="*/ 3244692 h 4314911"/>
              <a:gd name="connsiteX8547" fmla="*/ 1637506 w 5740887"/>
              <a:gd name="connsiteY8547" fmla="*/ 3189763 h 4314911"/>
              <a:gd name="connsiteX8548" fmla="*/ 1571320 w 5740887"/>
              <a:gd name="connsiteY8548" fmla="*/ 3022784 h 4314911"/>
              <a:gd name="connsiteX8549" fmla="*/ 1495575 w 5740887"/>
              <a:gd name="connsiteY8549" fmla="*/ 2898333 h 4314911"/>
              <a:gd name="connsiteX8550" fmla="*/ 2099992 w 5740887"/>
              <a:gd name="connsiteY8550" fmla="*/ 2785655 h 4314911"/>
              <a:gd name="connsiteX8551" fmla="*/ 2119652 w 5740887"/>
              <a:gd name="connsiteY8551" fmla="*/ 2819502 h 4314911"/>
              <a:gd name="connsiteX8552" fmla="*/ 2121895 w 5740887"/>
              <a:gd name="connsiteY8552" fmla="*/ 2824366 h 4314911"/>
              <a:gd name="connsiteX8553" fmla="*/ 2123258 w 5740887"/>
              <a:gd name="connsiteY8553" fmla="*/ 2827364 h 4314911"/>
              <a:gd name="connsiteX8554" fmla="*/ 2101770 w 5740887"/>
              <a:gd name="connsiteY8554" fmla="*/ 2789483 h 4314911"/>
              <a:gd name="connsiteX8555" fmla="*/ 849347 w 5740887"/>
              <a:gd name="connsiteY8555" fmla="*/ 2784856 h 4314911"/>
              <a:gd name="connsiteX8556" fmla="*/ 870332 w 5740887"/>
              <a:gd name="connsiteY8556" fmla="*/ 2788745 h 4314911"/>
              <a:gd name="connsiteX8557" fmla="*/ 878955 w 5740887"/>
              <a:gd name="connsiteY8557" fmla="*/ 2799595 h 4314911"/>
              <a:gd name="connsiteX8558" fmla="*/ 903188 w 5740887"/>
              <a:gd name="connsiteY8558" fmla="*/ 2846328 h 4314911"/>
              <a:gd name="connsiteX8559" fmla="*/ 902191 w 5740887"/>
              <a:gd name="connsiteY8559" fmla="*/ 2846025 h 4314911"/>
              <a:gd name="connsiteX8560" fmla="*/ 889924 w 5740887"/>
              <a:gd name="connsiteY8560" fmla="*/ 2842299 h 4314911"/>
              <a:gd name="connsiteX8561" fmla="*/ 888665 w 5740887"/>
              <a:gd name="connsiteY8561" fmla="*/ 2841658 h 4314911"/>
              <a:gd name="connsiteX8562" fmla="*/ 877706 w 5740887"/>
              <a:gd name="connsiteY8562" fmla="*/ 2836078 h 4314911"/>
              <a:gd name="connsiteX8563" fmla="*/ 866902 w 5740887"/>
              <a:gd name="connsiteY8563" fmla="*/ 2816565 h 4314911"/>
              <a:gd name="connsiteX8564" fmla="*/ 339279 w 5740887"/>
              <a:gd name="connsiteY8564" fmla="*/ 2784708 h 4314911"/>
              <a:gd name="connsiteX8565" fmla="*/ 341584 w 5740887"/>
              <a:gd name="connsiteY8565" fmla="*/ 2784866 h 4314911"/>
              <a:gd name="connsiteX8566" fmla="*/ 339630 w 5740887"/>
              <a:gd name="connsiteY8566" fmla="*/ 2788699 h 4314911"/>
              <a:gd name="connsiteX8567" fmla="*/ 339629 w 5740887"/>
              <a:gd name="connsiteY8567" fmla="*/ 2788704 h 4314911"/>
              <a:gd name="connsiteX8568" fmla="*/ 339563 w 5740887"/>
              <a:gd name="connsiteY8568" fmla="*/ 2788922 h 4314911"/>
              <a:gd name="connsiteX8569" fmla="*/ 320035 w 5740887"/>
              <a:gd name="connsiteY8569" fmla="*/ 2853417 h 4314911"/>
              <a:gd name="connsiteX8570" fmla="*/ 320600 w 5740887"/>
              <a:gd name="connsiteY8570" fmla="*/ 2838637 h 4314911"/>
              <a:gd name="connsiteX8571" fmla="*/ 321370 w 5740887"/>
              <a:gd name="connsiteY8571" fmla="*/ 2818469 h 4314911"/>
              <a:gd name="connsiteX8572" fmla="*/ 333155 w 5740887"/>
              <a:gd name="connsiteY8572" fmla="*/ 2793909 h 4314911"/>
              <a:gd name="connsiteX8573" fmla="*/ 459165 w 5740887"/>
              <a:gd name="connsiteY8573" fmla="*/ 2784661 h 4314911"/>
              <a:gd name="connsiteX8574" fmla="*/ 486358 w 5740887"/>
              <a:gd name="connsiteY8574" fmla="*/ 2786624 h 4314911"/>
              <a:gd name="connsiteX8575" fmla="*/ 492484 w 5740887"/>
              <a:gd name="connsiteY8575" fmla="*/ 2788150 h 4314911"/>
              <a:gd name="connsiteX8576" fmla="*/ 494947 w 5740887"/>
              <a:gd name="connsiteY8576" fmla="*/ 2798650 h 4314911"/>
              <a:gd name="connsiteX8577" fmla="*/ 495043 w 5740887"/>
              <a:gd name="connsiteY8577" fmla="*/ 2798858 h 4314911"/>
              <a:gd name="connsiteX8578" fmla="*/ 465093 w 5740887"/>
              <a:gd name="connsiteY8578" fmla="*/ 2790633 h 4314911"/>
              <a:gd name="connsiteX8579" fmla="*/ 460083 w 5740887"/>
              <a:gd name="connsiteY8579" fmla="*/ 2789899 h 4314911"/>
              <a:gd name="connsiteX8580" fmla="*/ 3789109 w 5740887"/>
              <a:gd name="connsiteY8580" fmla="*/ 2782355 h 4314911"/>
              <a:gd name="connsiteX8581" fmla="*/ 3800352 w 5740887"/>
              <a:gd name="connsiteY8581" fmla="*/ 2782678 h 4314911"/>
              <a:gd name="connsiteX8582" fmla="*/ 3813289 w 5740887"/>
              <a:gd name="connsiteY8582" fmla="*/ 2790830 h 4314911"/>
              <a:gd name="connsiteX8583" fmla="*/ 3827778 w 5740887"/>
              <a:gd name="connsiteY8583" fmla="*/ 2799961 h 4314911"/>
              <a:gd name="connsiteX8584" fmla="*/ 3824929 w 5740887"/>
              <a:gd name="connsiteY8584" fmla="*/ 2800215 h 4314911"/>
              <a:gd name="connsiteX8585" fmla="*/ 3802465 w 5740887"/>
              <a:gd name="connsiteY8585" fmla="*/ 2789014 h 4314911"/>
              <a:gd name="connsiteX8586" fmla="*/ 421447 w 5740887"/>
              <a:gd name="connsiteY8586" fmla="*/ 2781938 h 4314911"/>
              <a:gd name="connsiteX8587" fmla="*/ 449613 w 5740887"/>
              <a:gd name="connsiteY8587" fmla="*/ 2783971 h 4314911"/>
              <a:gd name="connsiteX8588" fmla="*/ 450597 w 5740887"/>
              <a:gd name="connsiteY8588" fmla="*/ 2784042 h 4314911"/>
              <a:gd name="connsiteX8589" fmla="*/ 451400 w 5740887"/>
              <a:gd name="connsiteY8589" fmla="*/ 2788628 h 4314911"/>
              <a:gd name="connsiteX8590" fmla="*/ 445396 w 5740887"/>
              <a:gd name="connsiteY8590" fmla="*/ 2787748 h 4314911"/>
              <a:gd name="connsiteX8591" fmla="*/ 443258 w 5740887"/>
              <a:gd name="connsiteY8591" fmla="*/ 2787060 h 4314911"/>
              <a:gd name="connsiteX8592" fmla="*/ 425127 w 5740887"/>
              <a:gd name="connsiteY8592" fmla="*/ 2783926 h 4314911"/>
              <a:gd name="connsiteX8593" fmla="*/ 424666 w 5740887"/>
              <a:gd name="connsiteY8593" fmla="*/ 2783733 h 4314911"/>
              <a:gd name="connsiteX8594" fmla="*/ 421591 w 5740887"/>
              <a:gd name="connsiteY8594" fmla="*/ 2783034 h 4314911"/>
              <a:gd name="connsiteX8595" fmla="*/ 3765434 w 5740887"/>
              <a:gd name="connsiteY8595" fmla="*/ 2781675 h 4314911"/>
              <a:gd name="connsiteX8596" fmla="*/ 3765994 w 5740887"/>
              <a:gd name="connsiteY8596" fmla="*/ 2781692 h 4314911"/>
              <a:gd name="connsiteX8597" fmla="*/ 3798859 w 5740887"/>
              <a:gd name="connsiteY8597" fmla="*/ 2801807 h 4314911"/>
              <a:gd name="connsiteX8598" fmla="*/ 3793750 w 5740887"/>
              <a:gd name="connsiteY8598" fmla="*/ 2801548 h 4314911"/>
              <a:gd name="connsiteX8599" fmla="*/ 3793046 w 5740887"/>
              <a:gd name="connsiteY8599" fmla="*/ 2801358 h 4314911"/>
              <a:gd name="connsiteX8600" fmla="*/ 3766878 w 5740887"/>
              <a:gd name="connsiteY8600" fmla="*/ 2782704 h 4314911"/>
              <a:gd name="connsiteX8601" fmla="*/ 3752188 w 5740887"/>
              <a:gd name="connsiteY8601" fmla="*/ 2781295 h 4314911"/>
              <a:gd name="connsiteX8602" fmla="*/ 3755260 w 5740887"/>
              <a:gd name="connsiteY8602" fmla="*/ 2781383 h 4314911"/>
              <a:gd name="connsiteX8603" fmla="*/ 3782334 w 5740887"/>
              <a:gd name="connsiteY8603" fmla="*/ 2800971 h 4314911"/>
              <a:gd name="connsiteX8604" fmla="*/ 3779084 w 5740887"/>
              <a:gd name="connsiteY8604" fmla="*/ 2800807 h 4314911"/>
              <a:gd name="connsiteX8605" fmla="*/ 3772969 w 5740887"/>
              <a:gd name="connsiteY8605" fmla="*/ 2798719 h 4314911"/>
              <a:gd name="connsiteX8606" fmla="*/ 3738558 w 5740887"/>
              <a:gd name="connsiteY8606" fmla="*/ 2780904 h 4314911"/>
              <a:gd name="connsiteX8607" fmla="*/ 3742570 w 5740887"/>
              <a:gd name="connsiteY8607" fmla="*/ 2781019 h 4314911"/>
              <a:gd name="connsiteX8608" fmla="*/ 3749707 w 5740887"/>
              <a:gd name="connsiteY8608" fmla="*/ 2786944 h 4314911"/>
              <a:gd name="connsiteX8609" fmla="*/ 3764827 w 5740887"/>
              <a:gd name="connsiteY8609" fmla="*/ 2799498 h 4314911"/>
              <a:gd name="connsiteX8610" fmla="*/ 3760975 w 5740887"/>
              <a:gd name="connsiteY8610" fmla="*/ 2799077 h 4314911"/>
              <a:gd name="connsiteX8611" fmla="*/ 3759748 w 5740887"/>
              <a:gd name="connsiteY8611" fmla="*/ 2798572 h 4314911"/>
              <a:gd name="connsiteX8612" fmla="*/ 3752813 w 5740887"/>
              <a:gd name="connsiteY8612" fmla="*/ 2793382 h 4314911"/>
              <a:gd name="connsiteX8613" fmla="*/ 3747823 w 5740887"/>
              <a:gd name="connsiteY8613" fmla="*/ 2789646 h 4314911"/>
              <a:gd name="connsiteX8614" fmla="*/ 2106586 w 5740887"/>
              <a:gd name="connsiteY8614" fmla="*/ 2780433 h 4314911"/>
              <a:gd name="connsiteX8615" fmla="*/ 2121828 w 5740887"/>
              <a:gd name="connsiteY8615" fmla="*/ 2808008 h 4314911"/>
              <a:gd name="connsiteX8616" fmla="*/ 2126307 w 5740887"/>
              <a:gd name="connsiteY8616" fmla="*/ 2817748 h 4314911"/>
              <a:gd name="connsiteX8617" fmla="*/ 2131444 w 5740887"/>
              <a:gd name="connsiteY8617" fmla="*/ 2827269 h 4314911"/>
              <a:gd name="connsiteX8618" fmla="*/ 2120277 w 5740887"/>
              <a:gd name="connsiteY8618" fmla="*/ 2807558 h 4314911"/>
              <a:gd name="connsiteX8619" fmla="*/ 2113910 w 5740887"/>
              <a:gd name="connsiteY8619" fmla="*/ 2796320 h 4314911"/>
              <a:gd name="connsiteX8620" fmla="*/ 2113526 w 5740887"/>
              <a:gd name="connsiteY8620" fmla="*/ 2795487 h 4314911"/>
              <a:gd name="connsiteX8621" fmla="*/ 928405 w 5740887"/>
              <a:gd name="connsiteY8621" fmla="*/ 2779436 h 4314911"/>
              <a:gd name="connsiteX8622" fmla="*/ 954000 w 5740887"/>
              <a:gd name="connsiteY8622" fmla="*/ 2788791 h 4314911"/>
              <a:gd name="connsiteX8623" fmla="*/ 958882 w 5740887"/>
              <a:gd name="connsiteY8623" fmla="*/ 2792715 h 4314911"/>
              <a:gd name="connsiteX8624" fmla="*/ 976366 w 5740887"/>
              <a:gd name="connsiteY8624" fmla="*/ 2817407 h 4314911"/>
              <a:gd name="connsiteX8625" fmla="*/ 966206 w 5740887"/>
              <a:gd name="connsiteY8625" fmla="*/ 2813221 h 4314911"/>
              <a:gd name="connsiteX8626" fmla="*/ 946744 w 5740887"/>
              <a:gd name="connsiteY8626" fmla="*/ 2804387 h 4314911"/>
              <a:gd name="connsiteX8627" fmla="*/ 930118 w 5740887"/>
              <a:gd name="connsiteY8627" fmla="*/ 2781766 h 4314911"/>
              <a:gd name="connsiteX8628" fmla="*/ 815707 w 5740887"/>
              <a:gd name="connsiteY8628" fmla="*/ 2778623 h 4314911"/>
              <a:gd name="connsiteX8629" fmla="*/ 837958 w 5740887"/>
              <a:gd name="connsiteY8629" fmla="*/ 2782746 h 4314911"/>
              <a:gd name="connsiteX8630" fmla="*/ 863226 w 5740887"/>
              <a:gd name="connsiteY8630" fmla="*/ 2828706 h 4314911"/>
              <a:gd name="connsiteX8631" fmla="*/ 837590 w 5740887"/>
              <a:gd name="connsiteY8631" fmla="*/ 2815654 h 4314911"/>
              <a:gd name="connsiteX8632" fmla="*/ 741129 w 5740887"/>
              <a:gd name="connsiteY8632" fmla="*/ 2778239 h 4314911"/>
              <a:gd name="connsiteX8633" fmla="*/ 757640 w 5740887"/>
              <a:gd name="connsiteY8633" fmla="*/ 2802632 h 4314911"/>
              <a:gd name="connsiteX8634" fmla="*/ 760516 w 5740887"/>
              <a:gd name="connsiteY8634" fmla="*/ 2808657 h 4314911"/>
              <a:gd name="connsiteX8635" fmla="*/ 750180 w 5740887"/>
              <a:gd name="connsiteY8635" fmla="*/ 2801315 h 4314911"/>
              <a:gd name="connsiteX8636" fmla="*/ 747636 w 5740887"/>
              <a:gd name="connsiteY8636" fmla="*/ 2799903 h 4314911"/>
              <a:gd name="connsiteX8637" fmla="*/ 747152 w 5740887"/>
              <a:gd name="connsiteY8637" fmla="*/ 2798721 h 4314911"/>
              <a:gd name="connsiteX8638" fmla="*/ 746868 w 5740887"/>
              <a:gd name="connsiteY8638" fmla="*/ 2798029 h 4314911"/>
              <a:gd name="connsiteX8639" fmla="*/ 736567 w 5740887"/>
              <a:gd name="connsiteY8639" fmla="*/ 2790297 h 4314911"/>
              <a:gd name="connsiteX8640" fmla="*/ 735339 w 5740887"/>
              <a:gd name="connsiteY8640" fmla="*/ 2787691 h 4314911"/>
              <a:gd name="connsiteX8641" fmla="*/ 731204 w 5740887"/>
              <a:gd name="connsiteY8641" fmla="*/ 2778923 h 4314911"/>
              <a:gd name="connsiteX8642" fmla="*/ 3710054 w 5740887"/>
              <a:gd name="connsiteY8642" fmla="*/ 2777181 h 4314911"/>
              <a:gd name="connsiteX8643" fmla="*/ 3719864 w 5740887"/>
              <a:gd name="connsiteY8643" fmla="*/ 2779786 h 4314911"/>
              <a:gd name="connsiteX8644" fmla="*/ 3731747 w 5740887"/>
              <a:gd name="connsiteY8644" fmla="*/ 2792844 h 4314911"/>
              <a:gd name="connsiteX8645" fmla="*/ 3731752 w 5740887"/>
              <a:gd name="connsiteY8645" fmla="*/ 2792847 h 4314911"/>
              <a:gd name="connsiteX8646" fmla="*/ 3731754 w 5740887"/>
              <a:gd name="connsiteY8646" fmla="*/ 2792849 h 4314911"/>
              <a:gd name="connsiteX8647" fmla="*/ 3737557 w 5740887"/>
              <a:gd name="connsiteY8647" fmla="*/ 2796522 h 4314911"/>
              <a:gd name="connsiteX8648" fmla="*/ 3730375 w 5740887"/>
              <a:gd name="connsiteY8648" fmla="*/ 2795739 h 4314911"/>
              <a:gd name="connsiteX8649" fmla="*/ 3728914 w 5740887"/>
              <a:gd name="connsiteY8649" fmla="*/ 2795579 h 4314911"/>
              <a:gd name="connsiteX8650" fmla="*/ 3718595 w 5740887"/>
              <a:gd name="connsiteY8650" fmla="*/ 2787905 h 4314911"/>
              <a:gd name="connsiteX8651" fmla="*/ 765588 w 5740887"/>
              <a:gd name="connsiteY8651" fmla="*/ 2776552 h 4314911"/>
              <a:gd name="connsiteX8652" fmla="*/ 783814 w 5740887"/>
              <a:gd name="connsiteY8652" fmla="*/ 2789381 h 4314911"/>
              <a:gd name="connsiteX8653" fmla="*/ 784795 w 5740887"/>
              <a:gd name="connsiteY8653" fmla="*/ 2790921 h 4314911"/>
              <a:gd name="connsiteX8654" fmla="*/ 802056 w 5740887"/>
              <a:gd name="connsiteY8654" fmla="*/ 2818023 h 4314911"/>
              <a:gd name="connsiteX8655" fmla="*/ 807296 w 5740887"/>
              <a:gd name="connsiteY8655" fmla="*/ 2820368 h 4314911"/>
              <a:gd name="connsiteX8656" fmla="*/ 816523 w 5740887"/>
              <a:gd name="connsiteY8656" fmla="*/ 2830585 h 4314911"/>
              <a:gd name="connsiteX8657" fmla="*/ 826598 w 5740887"/>
              <a:gd name="connsiteY8657" fmla="*/ 2850477 h 4314911"/>
              <a:gd name="connsiteX8658" fmla="*/ 816936 w 5740887"/>
              <a:gd name="connsiteY8658" fmla="*/ 2850323 h 4314911"/>
              <a:gd name="connsiteX8659" fmla="*/ 815264 w 5740887"/>
              <a:gd name="connsiteY8659" fmla="*/ 2848742 h 4314911"/>
              <a:gd name="connsiteX8660" fmla="*/ 808882 w 5740887"/>
              <a:gd name="connsiteY8660" fmla="*/ 2833433 h 4314911"/>
              <a:gd name="connsiteX8661" fmla="*/ 789979 w 5740887"/>
              <a:gd name="connsiteY8661" fmla="*/ 2802349 h 4314911"/>
              <a:gd name="connsiteX8662" fmla="*/ 789979 w 5740887"/>
              <a:gd name="connsiteY8662" fmla="*/ 2802349 h 4314911"/>
              <a:gd name="connsiteX8663" fmla="*/ 789978 w 5740887"/>
              <a:gd name="connsiteY8663" fmla="*/ 2802348 h 4314911"/>
              <a:gd name="connsiteX8664" fmla="*/ 773631 w 5740887"/>
              <a:gd name="connsiteY8664" fmla="*/ 2785748 h 4314911"/>
              <a:gd name="connsiteX8665" fmla="*/ 772963 w 5740887"/>
              <a:gd name="connsiteY8665" fmla="*/ 2785070 h 4314911"/>
              <a:gd name="connsiteX8666" fmla="*/ 772962 w 5740887"/>
              <a:gd name="connsiteY8666" fmla="*/ 2785069 h 4314911"/>
              <a:gd name="connsiteX8667" fmla="*/ 765517 w 5740887"/>
              <a:gd name="connsiteY8667" fmla="*/ 2782311 h 4314911"/>
              <a:gd name="connsiteX8668" fmla="*/ 763237 w 5740887"/>
              <a:gd name="connsiteY8668" fmla="*/ 2779027 h 4314911"/>
              <a:gd name="connsiteX8669" fmla="*/ 761705 w 5740887"/>
              <a:gd name="connsiteY8669" fmla="*/ 2776819 h 4314911"/>
              <a:gd name="connsiteX8670" fmla="*/ 3885667 w 5740887"/>
              <a:gd name="connsiteY8670" fmla="*/ 2776418 h 4314911"/>
              <a:gd name="connsiteX8671" fmla="*/ 3909561 w 5740887"/>
              <a:gd name="connsiteY8671" fmla="*/ 2787275 h 4314911"/>
              <a:gd name="connsiteX8672" fmla="*/ 3916374 w 5740887"/>
              <a:gd name="connsiteY8672" fmla="*/ 2788757 h 4314911"/>
              <a:gd name="connsiteX8673" fmla="*/ 3910421 w 5740887"/>
              <a:gd name="connsiteY8673" fmla="*/ 2789904 h 4314911"/>
              <a:gd name="connsiteX8674" fmla="*/ 3906076 w 5740887"/>
              <a:gd name="connsiteY8674" fmla="*/ 2790741 h 4314911"/>
              <a:gd name="connsiteX8675" fmla="*/ 3879412 w 5740887"/>
              <a:gd name="connsiteY8675" fmla="*/ 2777441 h 4314911"/>
              <a:gd name="connsiteX8676" fmla="*/ 4187351 w 5740887"/>
              <a:gd name="connsiteY8676" fmla="*/ 2774604 h 4314911"/>
              <a:gd name="connsiteX8677" fmla="*/ 4146116 w 5740887"/>
              <a:gd name="connsiteY8677" fmla="*/ 2778059 h 4314911"/>
              <a:gd name="connsiteX8678" fmla="*/ 4140360 w 5740887"/>
              <a:gd name="connsiteY8678" fmla="*/ 2777941 h 4314911"/>
              <a:gd name="connsiteX8679" fmla="*/ 4138070 w 5740887"/>
              <a:gd name="connsiteY8679" fmla="*/ 2777893 h 4314911"/>
              <a:gd name="connsiteX8680" fmla="*/ 793967 w 5740887"/>
              <a:gd name="connsiteY8680" fmla="*/ 2774594 h 4314911"/>
              <a:gd name="connsiteX8681" fmla="*/ 803700 w 5740887"/>
              <a:gd name="connsiteY8681" fmla="*/ 2776397 h 4314911"/>
              <a:gd name="connsiteX8682" fmla="*/ 822011 w 5740887"/>
              <a:gd name="connsiteY8682" fmla="*/ 2807555 h 4314911"/>
              <a:gd name="connsiteX8683" fmla="*/ 795247 w 5740887"/>
              <a:gd name="connsiteY8683" fmla="*/ 2788764 h 4314911"/>
              <a:gd name="connsiteX8684" fmla="*/ 786460 w 5740887"/>
              <a:gd name="connsiteY8684" fmla="*/ 2775112 h 4314911"/>
              <a:gd name="connsiteX8685" fmla="*/ 3775379 w 5740887"/>
              <a:gd name="connsiteY8685" fmla="*/ 2774188 h 4314911"/>
              <a:gd name="connsiteX8686" fmla="*/ 3789748 w 5740887"/>
              <a:gd name="connsiteY8686" fmla="*/ 2776458 h 4314911"/>
              <a:gd name="connsiteX8687" fmla="*/ 3789882 w 5740887"/>
              <a:gd name="connsiteY8687" fmla="*/ 2776562 h 4314911"/>
              <a:gd name="connsiteX8688" fmla="*/ 3790388 w 5740887"/>
              <a:gd name="connsiteY8688" fmla="*/ 2776953 h 4314911"/>
              <a:gd name="connsiteX8689" fmla="*/ 3792813 w 5740887"/>
              <a:gd name="connsiteY8689" fmla="*/ 2778056 h 4314911"/>
              <a:gd name="connsiteX8690" fmla="*/ 3780713 w 5740887"/>
              <a:gd name="connsiteY8690" fmla="*/ 2778169 h 4314911"/>
              <a:gd name="connsiteX8691" fmla="*/ 3778400 w 5740887"/>
              <a:gd name="connsiteY8691" fmla="*/ 2777016 h 4314911"/>
              <a:gd name="connsiteX8692" fmla="*/ 3778373 w 5740887"/>
              <a:gd name="connsiteY8692" fmla="*/ 2777002 h 4314911"/>
              <a:gd name="connsiteX8693" fmla="*/ 3901418 w 5740887"/>
              <a:gd name="connsiteY8693" fmla="*/ 2773843 h 4314911"/>
              <a:gd name="connsiteX8694" fmla="*/ 3925859 w 5740887"/>
              <a:gd name="connsiteY8694" fmla="*/ 2781212 h 4314911"/>
              <a:gd name="connsiteX8695" fmla="*/ 3935967 w 5740887"/>
              <a:gd name="connsiteY8695" fmla="*/ 2785205 h 4314911"/>
              <a:gd name="connsiteX8696" fmla="*/ 3934820 w 5740887"/>
              <a:gd name="connsiteY8696" fmla="*/ 2785205 h 4314911"/>
              <a:gd name="connsiteX8697" fmla="*/ 3929403 w 5740887"/>
              <a:gd name="connsiteY8697" fmla="*/ 2786249 h 4314911"/>
              <a:gd name="connsiteX8698" fmla="*/ 3914369 w 5740887"/>
              <a:gd name="connsiteY8698" fmla="*/ 2782949 h 4314911"/>
              <a:gd name="connsiteX8699" fmla="*/ 3910859 w 5740887"/>
              <a:gd name="connsiteY8699" fmla="*/ 2782179 h 4314911"/>
              <a:gd name="connsiteX8700" fmla="*/ 3906904 w 5740887"/>
              <a:gd name="connsiteY8700" fmla="*/ 2780379 h 4314911"/>
              <a:gd name="connsiteX8701" fmla="*/ 3894891 w 5740887"/>
              <a:gd name="connsiteY8701" fmla="*/ 2774910 h 4314911"/>
              <a:gd name="connsiteX8702" fmla="*/ 1372129 w 5740887"/>
              <a:gd name="connsiteY8702" fmla="*/ 2773024 h 4314911"/>
              <a:gd name="connsiteX8703" fmla="*/ 1380486 w 5740887"/>
              <a:gd name="connsiteY8703" fmla="*/ 2781069 h 4314911"/>
              <a:gd name="connsiteX8704" fmla="*/ 1549397 w 5740887"/>
              <a:gd name="connsiteY8704" fmla="*/ 3022782 h 4314911"/>
              <a:gd name="connsiteX8705" fmla="*/ 1616546 w 5740887"/>
              <a:gd name="connsiteY8705" fmla="*/ 3191968 h 4314911"/>
              <a:gd name="connsiteX8706" fmla="*/ 1656119 w 5740887"/>
              <a:gd name="connsiteY8706" fmla="*/ 3605625 h 4314911"/>
              <a:gd name="connsiteX8707" fmla="*/ 1593106 w 5740887"/>
              <a:gd name="connsiteY8707" fmla="*/ 3832448 h 4314911"/>
              <a:gd name="connsiteX8708" fmla="*/ 1589670 w 5740887"/>
              <a:gd name="connsiteY8708" fmla="*/ 3838636 h 4314911"/>
              <a:gd name="connsiteX8709" fmla="*/ 1628132 w 5740887"/>
              <a:gd name="connsiteY8709" fmla="*/ 3735252 h 4314911"/>
              <a:gd name="connsiteX8710" fmla="*/ 1652122 w 5740887"/>
              <a:gd name="connsiteY8710" fmla="*/ 3615830 h 4314911"/>
              <a:gd name="connsiteX8711" fmla="*/ 1659137 w 5740887"/>
              <a:gd name="connsiteY8711" fmla="*/ 3508420 h 4314911"/>
              <a:gd name="connsiteX8712" fmla="*/ 1659137 w 5740887"/>
              <a:gd name="connsiteY8712" fmla="*/ 3508418 h 4314911"/>
              <a:gd name="connsiteX8713" fmla="*/ 1659137 w 5740887"/>
              <a:gd name="connsiteY8713" fmla="*/ 3508417 h 4314911"/>
              <a:gd name="connsiteX8714" fmla="*/ 1612273 w 5740887"/>
              <a:gd name="connsiteY8714" fmla="*/ 3190726 h 4314911"/>
              <a:gd name="connsiteX8715" fmla="*/ 1543331 w 5740887"/>
              <a:gd name="connsiteY8715" fmla="*/ 3016852 h 4314911"/>
              <a:gd name="connsiteX8716" fmla="*/ 1463740 w 5740887"/>
              <a:gd name="connsiteY8716" fmla="*/ 2887290 h 4314911"/>
              <a:gd name="connsiteX8717" fmla="*/ 157280 w 5740887"/>
              <a:gd name="connsiteY8717" fmla="*/ 2772332 h 4314911"/>
              <a:gd name="connsiteX8718" fmla="*/ 134298 w 5740887"/>
              <a:gd name="connsiteY8718" fmla="*/ 2813977 h 4314911"/>
              <a:gd name="connsiteX8719" fmla="*/ 100229 w 5740887"/>
              <a:gd name="connsiteY8719" fmla="*/ 2875711 h 4314911"/>
              <a:gd name="connsiteX8720" fmla="*/ 59956 w 5740887"/>
              <a:gd name="connsiteY8720" fmla="*/ 2998377 h 4314911"/>
              <a:gd name="connsiteX8721" fmla="*/ 42131 w 5740887"/>
              <a:gd name="connsiteY8721" fmla="*/ 3099971 h 4314911"/>
              <a:gd name="connsiteX8722" fmla="*/ 40785 w 5740887"/>
              <a:gd name="connsiteY8722" fmla="*/ 3121418 h 4314911"/>
              <a:gd name="connsiteX8723" fmla="*/ 40596 w 5740887"/>
              <a:gd name="connsiteY8723" fmla="*/ 3122628 h 4314911"/>
              <a:gd name="connsiteX8724" fmla="*/ 38670 w 5740887"/>
              <a:gd name="connsiteY8724" fmla="*/ 3134995 h 4314911"/>
              <a:gd name="connsiteX8725" fmla="*/ 38533 w 5740887"/>
              <a:gd name="connsiteY8725" fmla="*/ 3147856 h 4314911"/>
              <a:gd name="connsiteX8726" fmla="*/ 38412 w 5740887"/>
              <a:gd name="connsiteY8726" fmla="*/ 3159206 h 4314911"/>
              <a:gd name="connsiteX8727" fmla="*/ 35446 w 5740887"/>
              <a:gd name="connsiteY8727" fmla="*/ 3206446 h 4314911"/>
              <a:gd name="connsiteX8728" fmla="*/ 37391 w 5740887"/>
              <a:gd name="connsiteY8728" fmla="*/ 3255358 h 4314911"/>
              <a:gd name="connsiteX8729" fmla="*/ 37324 w 5740887"/>
              <a:gd name="connsiteY8729" fmla="*/ 3261650 h 4314911"/>
              <a:gd name="connsiteX8730" fmla="*/ 37135 w 5740887"/>
              <a:gd name="connsiteY8730" fmla="*/ 3279406 h 4314911"/>
              <a:gd name="connsiteX8731" fmla="*/ 38938 w 5740887"/>
              <a:gd name="connsiteY8731" fmla="*/ 3294288 h 4314911"/>
              <a:gd name="connsiteX8732" fmla="*/ 39814 w 5740887"/>
              <a:gd name="connsiteY8732" fmla="*/ 3316313 h 4314911"/>
              <a:gd name="connsiteX8733" fmla="*/ 55143 w 5740887"/>
              <a:gd name="connsiteY8733" fmla="*/ 3428051 h 4314911"/>
              <a:gd name="connsiteX8734" fmla="*/ 55147 w 5740887"/>
              <a:gd name="connsiteY8734" fmla="*/ 3428084 h 4314911"/>
              <a:gd name="connsiteX8735" fmla="*/ 58739 w 5740887"/>
              <a:gd name="connsiteY8735" fmla="*/ 3442455 h 4314911"/>
              <a:gd name="connsiteX8736" fmla="*/ 58825 w 5740887"/>
              <a:gd name="connsiteY8736" fmla="*/ 3442798 h 4314911"/>
              <a:gd name="connsiteX8737" fmla="*/ 59721 w 5740887"/>
              <a:gd name="connsiteY8737" fmla="*/ 3450446 h 4314911"/>
              <a:gd name="connsiteX8738" fmla="*/ 63158 w 5740887"/>
              <a:gd name="connsiteY8738" fmla="*/ 3488506 h 4314911"/>
              <a:gd name="connsiteX8739" fmla="*/ 65196 w 5740887"/>
              <a:gd name="connsiteY8739" fmla="*/ 3497172 h 4314911"/>
              <a:gd name="connsiteX8740" fmla="*/ 66411 w 5740887"/>
              <a:gd name="connsiteY8740" fmla="*/ 3507542 h 4314911"/>
              <a:gd name="connsiteX8741" fmla="*/ 99225 w 5740887"/>
              <a:gd name="connsiteY8741" fmla="*/ 3641914 h 4314911"/>
              <a:gd name="connsiteX8742" fmla="*/ 99252 w 5740887"/>
              <a:gd name="connsiteY8742" fmla="*/ 3642027 h 4314911"/>
              <a:gd name="connsiteX8743" fmla="*/ 411840 w 5740887"/>
              <a:gd name="connsiteY8743" fmla="*/ 4123110 h 4314911"/>
              <a:gd name="connsiteX8744" fmla="*/ 729803 w 5740887"/>
              <a:gd name="connsiteY8744" fmla="*/ 4247209 h 4314911"/>
              <a:gd name="connsiteX8745" fmla="*/ 729804 w 5740887"/>
              <a:gd name="connsiteY8745" fmla="*/ 4247209 h 4314911"/>
              <a:gd name="connsiteX8746" fmla="*/ 842044 w 5740887"/>
              <a:gd name="connsiteY8746" fmla="*/ 4230248 h 4314911"/>
              <a:gd name="connsiteX8747" fmla="*/ 855200 w 5740887"/>
              <a:gd name="connsiteY8747" fmla="*/ 4224033 h 4314911"/>
              <a:gd name="connsiteX8748" fmla="*/ 875274 w 5740887"/>
              <a:gd name="connsiteY8748" fmla="*/ 4221425 h 4314911"/>
              <a:gd name="connsiteX8749" fmla="*/ 919260 w 5740887"/>
              <a:gd name="connsiteY8749" fmla="*/ 4220185 h 4314911"/>
              <a:gd name="connsiteX8750" fmla="*/ 968760 w 5740887"/>
              <a:gd name="connsiteY8750" fmla="*/ 4217150 h 4314911"/>
              <a:gd name="connsiteX8751" fmla="*/ 1070795 w 5740887"/>
              <a:gd name="connsiteY8751" fmla="*/ 4205293 h 4314911"/>
              <a:gd name="connsiteX8752" fmla="*/ 1091891 w 5740887"/>
              <a:gd name="connsiteY8752" fmla="*/ 4200970 h 4314911"/>
              <a:gd name="connsiteX8753" fmla="*/ 1063879 w 5740887"/>
              <a:gd name="connsiteY8753" fmla="*/ 4220769 h 4314911"/>
              <a:gd name="connsiteX8754" fmla="*/ 976064 w 5740887"/>
              <a:gd name="connsiteY8754" fmla="*/ 4266925 h 4314911"/>
              <a:gd name="connsiteX8755" fmla="*/ 975825 w 5740887"/>
              <a:gd name="connsiteY8755" fmla="*/ 4267387 h 4314911"/>
              <a:gd name="connsiteX8756" fmla="*/ 871000 w 5740887"/>
              <a:gd name="connsiteY8756" fmla="*/ 4290779 h 4314911"/>
              <a:gd name="connsiteX8757" fmla="*/ 870171 w 5740887"/>
              <a:gd name="connsiteY8757" fmla="*/ 4290779 h 4314911"/>
              <a:gd name="connsiteX8758" fmla="*/ 407427 w 5740887"/>
              <a:gd name="connsiteY8758" fmla="*/ 4158823 h 4314911"/>
              <a:gd name="connsiteX8759" fmla="*/ 67402 w 5740887"/>
              <a:gd name="connsiteY8759" fmla="*/ 3625481 h 4314911"/>
              <a:gd name="connsiteX8760" fmla="*/ 29660 w 5740887"/>
              <a:gd name="connsiteY8760" fmla="*/ 3470368 h 4314911"/>
              <a:gd name="connsiteX8761" fmla="*/ 12109 w 5740887"/>
              <a:gd name="connsiteY8761" fmla="*/ 3315928 h 4314911"/>
              <a:gd name="connsiteX8762" fmla="*/ 14931 w 5740887"/>
              <a:gd name="connsiteY8762" fmla="*/ 3165935 h 4314911"/>
              <a:gd name="connsiteX8763" fmla="*/ 38307 w 5740887"/>
              <a:gd name="connsiteY8763" fmla="*/ 3024163 h 4314911"/>
              <a:gd name="connsiteX8764" fmla="*/ 140619 w 5740887"/>
              <a:gd name="connsiteY8764" fmla="*/ 2791222 h 4314911"/>
              <a:gd name="connsiteX8765" fmla="*/ 3761779 w 5740887"/>
              <a:gd name="connsiteY8765" fmla="*/ 2772040 h 4314911"/>
              <a:gd name="connsiteX8766" fmla="*/ 3763187 w 5740887"/>
              <a:gd name="connsiteY8766" fmla="*/ 2772262 h 4314911"/>
              <a:gd name="connsiteX8767" fmla="*/ 3764918 w 5740887"/>
              <a:gd name="connsiteY8767" fmla="*/ 2773926 h 4314911"/>
              <a:gd name="connsiteX8768" fmla="*/ 3763912 w 5740887"/>
              <a:gd name="connsiteY8768" fmla="*/ 2773322 h 4314911"/>
              <a:gd name="connsiteX8769" fmla="*/ 3689648 w 5740887"/>
              <a:gd name="connsiteY8769" fmla="*/ 2771764 h 4314911"/>
              <a:gd name="connsiteX8770" fmla="*/ 3700155 w 5740887"/>
              <a:gd name="connsiteY8770" fmla="*/ 2774553 h 4314911"/>
              <a:gd name="connsiteX8771" fmla="*/ 3712754 w 5740887"/>
              <a:gd name="connsiteY8771" fmla="*/ 2790291 h 4314911"/>
              <a:gd name="connsiteX8772" fmla="*/ 3714655 w 5740887"/>
              <a:gd name="connsiteY8772" fmla="*/ 2792665 h 4314911"/>
              <a:gd name="connsiteX8773" fmla="*/ 3714686 w 5740887"/>
              <a:gd name="connsiteY8773" fmla="*/ 2792688 h 4314911"/>
              <a:gd name="connsiteX8774" fmla="*/ 3715085 w 5740887"/>
              <a:gd name="connsiteY8774" fmla="*/ 2792983 h 4314911"/>
              <a:gd name="connsiteX8775" fmla="*/ 3703478 w 5740887"/>
              <a:gd name="connsiteY8775" fmla="*/ 2790278 h 4314911"/>
              <a:gd name="connsiteX8776" fmla="*/ 3701002 w 5740887"/>
              <a:gd name="connsiteY8776" fmla="*/ 2788094 h 4314911"/>
              <a:gd name="connsiteX8777" fmla="*/ 3749012 w 5740887"/>
              <a:gd name="connsiteY8777" fmla="*/ 2769969 h 4314911"/>
              <a:gd name="connsiteX8778" fmla="*/ 3749022 w 5740887"/>
              <a:gd name="connsiteY8778" fmla="*/ 2769971 h 4314911"/>
              <a:gd name="connsiteX8779" fmla="*/ 3749034 w 5740887"/>
              <a:gd name="connsiteY8779" fmla="*/ 2769985 h 4314911"/>
              <a:gd name="connsiteX8780" fmla="*/ 3736137 w 5740887"/>
              <a:gd name="connsiteY8780" fmla="*/ 2767838 h 4314911"/>
              <a:gd name="connsiteX8781" fmla="*/ 3736656 w 5740887"/>
              <a:gd name="connsiteY8781" fmla="*/ 2767924 h 4314911"/>
              <a:gd name="connsiteX8782" fmla="*/ 3748128 w 5740887"/>
              <a:gd name="connsiteY8782" fmla="*/ 2776223 h 4314911"/>
              <a:gd name="connsiteX8783" fmla="*/ 3745728 w 5740887"/>
              <a:gd name="connsiteY8783" fmla="*/ 2775878 h 4314911"/>
              <a:gd name="connsiteX8784" fmla="*/ 1354138 w 5740887"/>
              <a:gd name="connsiteY8784" fmla="*/ 2767748 h 4314911"/>
              <a:gd name="connsiteX8785" fmla="*/ 1361736 w 5740887"/>
              <a:gd name="connsiteY8785" fmla="*/ 2774865 h 4314911"/>
              <a:gd name="connsiteX8786" fmla="*/ 1535333 w 5740887"/>
              <a:gd name="connsiteY8786" fmla="*/ 3020716 h 4314911"/>
              <a:gd name="connsiteX8787" fmla="*/ 1604275 w 5740887"/>
              <a:gd name="connsiteY8787" fmla="*/ 3193348 h 4314911"/>
              <a:gd name="connsiteX8788" fmla="*/ 1646493 w 5740887"/>
              <a:gd name="connsiteY8788" fmla="*/ 3402002 h 4314911"/>
              <a:gd name="connsiteX8789" fmla="*/ 1650820 w 5740887"/>
              <a:gd name="connsiteY8789" fmla="*/ 3508354 h 4314911"/>
              <a:gd name="connsiteX8790" fmla="*/ 1643849 w 5740887"/>
              <a:gd name="connsiteY8790" fmla="*/ 3614863 h 4314911"/>
              <a:gd name="connsiteX8791" fmla="*/ 1619950 w 5740887"/>
              <a:gd name="connsiteY8791" fmla="*/ 3732978 h 4314911"/>
              <a:gd name="connsiteX8792" fmla="*/ 1616411 w 5740887"/>
              <a:gd name="connsiteY8792" fmla="*/ 3742423 h 4314911"/>
              <a:gd name="connsiteX8793" fmla="*/ 1640816 w 5740887"/>
              <a:gd name="connsiteY8793" fmla="*/ 3625342 h 4314911"/>
              <a:gd name="connsiteX8794" fmla="*/ 1599864 w 5740887"/>
              <a:gd name="connsiteY8794" fmla="*/ 3191553 h 4314911"/>
              <a:gd name="connsiteX8795" fmla="*/ 1528853 w 5740887"/>
              <a:gd name="connsiteY8795" fmla="*/ 3014094 h 4314911"/>
              <a:gd name="connsiteX8796" fmla="*/ 1447428 w 5740887"/>
              <a:gd name="connsiteY8796" fmla="*/ 2882303 h 4314911"/>
              <a:gd name="connsiteX8797" fmla="*/ 1007144 w 5740887"/>
              <a:gd name="connsiteY8797" fmla="*/ 2767175 h 4314911"/>
              <a:gd name="connsiteX8798" fmla="*/ 1007977 w 5740887"/>
              <a:gd name="connsiteY8798" fmla="*/ 2767643 h 4314911"/>
              <a:gd name="connsiteX8799" fmla="*/ 1054803 w 5740887"/>
              <a:gd name="connsiteY8799" fmla="*/ 2800238 h 4314911"/>
              <a:gd name="connsiteX8800" fmla="*/ 1058240 w 5740887"/>
              <a:gd name="connsiteY8800" fmla="*/ 2804403 h 4314911"/>
              <a:gd name="connsiteX8801" fmla="*/ 1107210 w 5740887"/>
              <a:gd name="connsiteY8801" fmla="*/ 2879714 h 4314911"/>
              <a:gd name="connsiteX8802" fmla="*/ 1129507 w 5740887"/>
              <a:gd name="connsiteY8802" fmla="*/ 2923890 h 4314911"/>
              <a:gd name="connsiteX8803" fmla="*/ 1098649 w 5740887"/>
              <a:gd name="connsiteY8803" fmla="*/ 2894687 h 4314911"/>
              <a:gd name="connsiteX8804" fmla="*/ 1086774 w 5740887"/>
              <a:gd name="connsiteY8804" fmla="*/ 2886568 h 4314911"/>
              <a:gd name="connsiteX8805" fmla="*/ 1077553 w 5740887"/>
              <a:gd name="connsiteY8805" fmla="*/ 2868846 h 4314911"/>
              <a:gd name="connsiteX8806" fmla="*/ 1072782 w 5740887"/>
              <a:gd name="connsiteY8806" fmla="*/ 2859675 h 4314911"/>
              <a:gd name="connsiteX8807" fmla="*/ 1025291 w 5740887"/>
              <a:gd name="connsiteY8807" fmla="*/ 2788619 h 4314911"/>
              <a:gd name="connsiteX8808" fmla="*/ 1010844 w 5740887"/>
              <a:gd name="connsiteY8808" fmla="*/ 2771547 h 4314911"/>
              <a:gd name="connsiteX8809" fmla="*/ 3670382 w 5740887"/>
              <a:gd name="connsiteY8809" fmla="*/ 2765905 h 4314911"/>
              <a:gd name="connsiteX8810" fmla="*/ 3674046 w 5740887"/>
              <a:gd name="connsiteY8810" fmla="*/ 2767621 h 4314911"/>
              <a:gd name="connsiteX8811" fmla="*/ 3681130 w 5740887"/>
              <a:gd name="connsiteY8811" fmla="*/ 2769502 h 4314911"/>
              <a:gd name="connsiteX8812" fmla="*/ 3691087 w 5740887"/>
              <a:gd name="connsiteY8812" fmla="*/ 2783719 h 4314911"/>
              <a:gd name="connsiteX8813" fmla="*/ 3694159 w 5740887"/>
              <a:gd name="connsiteY8813" fmla="*/ 2788106 h 4314911"/>
              <a:gd name="connsiteX8814" fmla="*/ 3683448 w 5740887"/>
              <a:gd name="connsiteY8814" fmla="*/ 2785610 h 4314911"/>
              <a:gd name="connsiteX8815" fmla="*/ 3683265 w 5740887"/>
              <a:gd name="connsiteY8815" fmla="*/ 2785524 h 4314911"/>
              <a:gd name="connsiteX8816" fmla="*/ 3681807 w 5740887"/>
              <a:gd name="connsiteY8816" fmla="*/ 2784841 h 4314911"/>
              <a:gd name="connsiteX8817" fmla="*/ 3722281 w 5740887"/>
              <a:gd name="connsiteY8817" fmla="*/ 2765544 h 4314911"/>
              <a:gd name="connsiteX8818" fmla="*/ 3724341 w 5740887"/>
              <a:gd name="connsiteY8818" fmla="*/ 2765885 h 4314911"/>
              <a:gd name="connsiteX8819" fmla="*/ 3728157 w 5740887"/>
              <a:gd name="connsiteY8819" fmla="*/ 2769053 h 4314911"/>
              <a:gd name="connsiteX8820" fmla="*/ 3734425 w 5740887"/>
              <a:gd name="connsiteY8820" fmla="*/ 2774257 h 4314911"/>
              <a:gd name="connsiteX8821" fmla="*/ 3730992 w 5740887"/>
              <a:gd name="connsiteY8821" fmla="*/ 2773765 h 4314911"/>
              <a:gd name="connsiteX8822" fmla="*/ 725377 w 5740887"/>
              <a:gd name="connsiteY8822" fmla="*/ 2764019 h 4314911"/>
              <a:gd name="connsiteX8823" fmla="*/ 726632 w 5740887"/>
              <a:gd name="connsiteY8823" fmla="*/ 2764387 h 4314911"/>
              <a:gd name="connsiteX8824" fmla="*/ 728660 w 5740887"/>
              <a:gd name="connsiteY8824" fmla="*/ 2766319 h 4314911"/>
              <a:gd name="connsiteX8825" fmla="*/ 725258 w 5740887"/>
              <a:gd name="connsiteY8825" fmla="*/ 2766316 h 4314911"/>
              <a:gd name="connsiteX8826" fmla="*/ 725232 w 5740887"/>
              <a:gd name="connsiteY8826" fmla="*/ 2766260 h 4314911"/>
              <a:gd name="connsiteX8827" fmla="*/ 724862 w 5740887"/>
              <a:gd name="connsiteY8827" fmla="*/ 2765475 h 4314911"/>
              <a:gd name="connsiteX8828" fmla="*/ 888121 w 5740887"/>
              <a:gd name="connsiteY8828" fmla="*/ 2763128 h 4314911"/>
              <a:gd name="connsiteX8829" fmla="*/ 899703 w 5740887"/>
              <a:gd name="connsiteY8829" fmla="*/ 2768945 h 4314911"/>
              <a:gd name="connsiteX8830" fmla="*/ 915676 w 5740887"/>
              <a:gd name="connsiteY8830" fmla="*/ 2774783 h 4314911"/>
              <a:gd name="connsiteX8831" fmla="*/ 932666 w 5740887"/>
              <a:gd name="connsiteY8831" fmla="*/ 2797998 h 4314911"/>
              <a:gd name="connsiteX8832" fmla="*/ 911090 w 5740887"/>
              <a:gd name="connsiteY8832" fmla="*/ 2788205 h 4314911"/>
              <a:gd name="connsiteX8833" fmla="*/ 906498 w 5740887"/>
              <a:gd name="connsiteY8833" fmla="*/ 2787144 h 4314911"/>
              <a:gd name="connsiteX8834" fmla="*/ 2062142 w 5740887"/>
              <a:gd name="connsiteY8834" fmla="*/ 2761791 h 4314911"/>
              <a:gd name="connsiteX8835" fmla="*/ 2079214 w 5740887"/>
              <a:gd name="connsiteY8835" fmla="*/ 2792779 h 4314911"/>
              <a:gd name="connsiteX8836" fmla="*/ 2081460 w 5740887"/>
              <a:gd name="connsiteY8836" fmla="*/ 2797563 h 4314911"/>
              <a:gd name="connsiteX8837" fmla="*/ 2065069 w 5740887"/>
              <a:gd name="connsiteY8837" fmla="*/ 2768016 h 4314911"/>
              <a:gd name="connsiteX8838" fmla="*/ 2064230 w 5740887"/>
              <a:gd name="connsiteY8838" fmla="*/ 2766232 h 4314911"/>
              <a:gd name="connsiteX8839" fmla="*/ 3697523 w 5740887"/>
              <a:gd name="connsiteY8839" fmla="*/ 2761446 h 4314911"/>
              <a:gd name="connsiteX8840" fmla="*/ 3699460 w 5740887"/>
              <a:gd name="connsiteY8840" fmla="*/ 2761767 h 4314911"/>
              <a:gd name="connsiteX8841" fmla="*/ 3700943 w 5740887"/>
              <a:gd name="connsiteY8841" fmla="*/ 2763235 h 4314911"/>
              <a:gd name="connsiteX8842" fmla="*/ 3711830 w 5740887"/>
              <a:gd name="connsiteY8842" fmla="*/ 2771015 h 4314911"/>
              <a:gd name="connsiteX8843" fmla="*/ 3707668 w 5740887"/>
              <a:gd name="connsiteY8843" fmla="*/ 2770418 h 4314911"/>
              <a:gd name="connsiteX8844" fmla="*/ 3703560 w 5740887"/>
              <a:gd name="connsiteY8844" fmla="*/ 2769027 h 4314911"/>
              <a:gd name="connsiteX8845" fmla="*/ 3761564 w 5740887"/>
              <a:gd name="connsiteY8845" fmla="*/ 2761203 h 4314911"/>
              <a:gd name="connsiteX8846" fmla="*/ 3766718 w 5740887"/>
              <a:gd name="connsiteY8846" fmla="*/ 2761482 h 4314911"/>
              <a:gd name="connsiteX8847" fmla="*/ 3774360 w 5740887"/>
              <a:gd name="connsiteY8847" fmla="*/ 2766298 h 4314911"/>
              <a:gd name="connsiteX8848" fmla="*/ 3775486 w 5740887"/>
              <a:gd name="connsiteY8848" fmla="*/ 2767008 h 4314911"/>
              <a:gd name="connsiteX8849" fmla="*/ 3774407 w 5740887"/>
              <a:gd name="connsiteY8849" fmla="*/ 2766845 h 4314911"/>
              <a:gd name="connsiteX8850" fmla="*/ 3766256 w 5740887"/>
              <a:gd name="connsiteY8850" fmla="*/ 2765613 h 4314911"/>
              <a:gd name="connsiteX8851" fmla="*/ 181088 w 5740887"/>
              <a:gd name="connsiteY8851" fmla="*/ 2760998 h 4314911"/>
              <a:gd name="connsiteX8852" fmla="*/ 150967 w 5740887"/>
              <a:gd name="connsiteY8852" fmla="*/ 2817034 h 4314911"/>
              <a:gd name="connsiteX8853" fmla="*/ 128266 w 5740887"/>
              <a:gd name="connsiteY8853" fmla="*/ 2859264 h 4314911"/>
              <a:gd name="connsiteX8854" fmla="*/ 91255 w 5740887"/>
              <a:gd name="connsiteY8854" fmla="*/ 2975489 h 4314911"/>
              <a:gd name="connsiteX8855" fmla="*/ 74280 w 5740887"/>
              <a:gd name="connsiteY8855" fmla="*/ 3090462 h 4314911"/>
              <a:gd name="connsiteX8856" fmla="*/ 72134 w 5740887"/>
              <a:gd name="connsiteY8856" fmla="*/ 3104994 h 4314911"/>
              <a:gd name="connsiteX8857" fmla="*/ 72096 w 5740887"/>
              <a:gd name="connsiteY8857" fmla="*/ 3127185 h 4314911"/>
              <a:gd name="connsiteX8858" fmla="*/ 69352 w 5740887"/>
              <a:gd name="connsiteY8858" fmla="*/ 3144088 h 4314911"/>
              <a:gd name="connsiteX8859" fmla="*/ 57660 w 5740887"/>
              <a:gd name="connsiteY8859" fmla="*/ 3197726 h 4314911"/>
              <a:gd name="connsiteX8860" fmla="*/ 56068 w 5740887"/>
              <a:gd name="connsiteY8860" fmla="*/ 3225927 h 4314911"/>
              <a:gd name="connsiteX8861" fmla="*/ 52222 w 5740887"/>
              <a:gd name="connsiteY8861" fmla="*/ 3249618 h 4314911"/>
              <a:gd name="connsiteX8862" fmla="*/ 51697 w 5740887"/>
              <a:gd name="connsiteY8862" fmla="*/ 3303342 h 4314911"/>
              <a:gd name="connsiteX8863" fmla="*/ 51222 w 5740887"/>
              <a:gd name="connsiteY8863" fmla="*/ 3311753 h 4314911"/>
              <a:gd name="connsiteX8864" fmla="*/ 47287 w 5740887"/>
              <a:gd name="connsiteY8864" fmla="*/ 3279287 h 4314911"/>
              <a:gd name="connsiteX8865" fmla="*/ 69884 w 5740887"/>
              <a:gd name="connsiteY8865" fmla="*/ 3000998 h 4314911"/>
              <a:gd name="connsiteX8866" fmla="*/ 165403 w 5740887"/>
              <a:gd name="connsiteY8866" fmla="*/ 2779038 h 4314911"/>
              <a:gd name="connsiteX8867" fmla="*/ 3896293 w 5740887"/>
              <a:gd name="connsiteY8867" fmla="*/ 2760950 h 4314911"/>
              <a:gd name="connsiteX8868" fmla="*/ 3915513 w 5740887"/>
              <a:gd name="connsiteY8868" fmla="*/ 2767389 h 4314911"/>
              <a:gd name="connsiteX8869" fmla="*/ 3909725 w 5740887"/>
              <a:gd name="connsiteY8869" fmla="*/ 2766178 h 4314911"/>
              <a:gd name="connsiteX8870" fmla="*/ 3908070 w 5740887"/>
              <a:gd name="connsiteY8870" fmla="*/ 2766178 h 4314911"/>
              <a:gd name="connsiteX8871" fmla="*/ 3907392 w 5740887"/>
              <a:gd name="connsiteY8871" fmla="*/ 2766279 h 4314911"/>
              <a:gd name="connsiteX8872" fmla="*/ 3905590 w 5740887"/>
              <a:gd name="connsiteY8872" fmla="*/ 2765566 h 4314911"/>
              <a:gd name="connsiteX8873" fmla="*/ 3905443 w 5740887"/>
              <a:gd name="connsiteY8873" fmla="*/ 2765507 h 4314911"/>
              <a:gd name="connsiteX8874" fmla="*/ 4431820 w 5740887"/>
              <a:gd name="connsiteY8874" fmla="*/ 2760756 h 4314911"/>
              <a:gd name="connsiteX8875" fmla="*/ 4424936 w 5740887"/>
              <a:gd name="connsiteY8875" fmla="*/ 2762917 h 4314911"/>
              <a:gd name="connsiteX8876" fmla="*/ 4421187 w 5740887"/>
              <a:gd name="connsiteY8876" fmla="*/ 2764094 h 4314911"/>
              <a:gd name="connsiteX8877" fmla="*/ 4419450 w 5740887"/>
              <a:gd name="connsiteY8877" fmla="*/ 2764476 h 4314911"/>
              <a:gd name="connsiteX8878" fmla="*/ 4415842 w 5740887"/>
              <a:gd name="connsiteY8878" fmla="*/ 2765269 h 4314911"/>
              <a:gd name="connsiteX8879" fmla="*/ 3749361 w 5740887"/>
              <a:gd name="connsiteY8879" fmla="*/ 2760541 h 4314911"/>
              <a:gd name="connsiteX8880" fmla="*/ 3751096 w 5740887"/>
              <a:gd name="connsiteY8880" fmla="*/ 2760635 h 4314911"/>
              <a:gd name="connsiteX8881" fmla="*/ 3752893 w 5740887"/>
              <a:gd name="connsiteY8881" fmla="*/ 2762363 h 4314911"/>
              <a:gd name="connsiteX8882" fmla="*/ 3754359 w 5740887"/>
              <a:gd name="connsiteY8882" fmla="*/ 2763773 h 4314911"/>
              <a:gd name="connsiteX8883" fmla="*/ 3751918 w 5740887"/>
              <a:gd name="connsiteY8883" fmla="*/ 2763368 h 4314911"/>
              <a:gd name="connsiteX8884" fmla="*/ 3820132 w 5740887"/>
              <a:gd name="connsiteY8884" fmla="*/ 2760355 h 4314911"/>
              <a:gd name="connsiteX8885" fmla="*/ 3825660 w 5740887"/>
              <a:gd name="connsiteY8885" fmla="*/ 2764005 h 4314911"/>
              <a:gd name="connsiteX8886" fmla="*/ 3824814 w 5740887"/>
              <a:gd name="connsiteY8886" fmla="*/ 2763557 h 4314911"/>
              <a:gd name="connsiteX8887" fmla="*/ 3819003 w 5740887"/>
              <a:gd name="connsiteY8887" fmla="*/ 2760479 h 4314911"/>
              <a:gd name="connsiteX8888" fmla="*/ 1423579 w 5740887"/>
              <a:gd name="connsiteY8888" fmla="*/ 2759977 h 4314911"/>
              <a:gd name="connsiteX8889" fmla="*/ 1473424 w 5740887"/>
              <a:gd name="connsiteY8889" fmla="*/ 2815821 h 4314911"/>
              <a:gd name="connsiteX8890" fmla="*/ 1551775 w 5740887"/>
              <a:gd name="connsiteY8890" fmla="*/ 2922557 h 4314911"/>
              <a:gd name="connsiteX8891" fmla="*/ 1556783 w 5740887"/>
              <a:gd name="connsiteY8891" fmla="*/ 2931002 h 4314911"/>
              <a:gd name="connsiteX8892" fmla="*/ 1619308 w 5740887"/>
              <a:gd name="connsiteY8892" fmla="*/ 3036438 h 4314911"/>
              <a:gd name="connsiteX8893" fmla="*/ 1678458 w 5740887"/>
              <a:gd name="connsiteY8893" fmla="*/ 3188108 h 4314911"/>
              <a:gd name="connsiteX8894" fmla="*/ 1717204 w 5740887"/>
              <a:gd name="connsiteY8894" fmla="*/ 3558055 h 4314911"/>
              <a:gd name="connsiteX8895" fmla="*/ 1670599 w 5740887"/>
              <a:gd name="connsiteY8895" fmla="*/ 3764884 h 4314911"/>
              <a:gd name="connsiteX8896" fmla="*/ 1635852 w 5740887"/>
              <a:gd name="connsiteY8896" fmla="*/ 3847615 h 4314911"/>
              <a:gd name="connsiteX8897" fmla="*/ 1631852 w 5740887"/>
              <a:gd name="connsiteY8897" fmla="*/ 3855888 h 4314911"/>
              <a:gd name="connsiteX8898" fmla="*/ 1596692 w 5740887"/>
              <a:gd name="connsiteY8898" fmla="*/ 3918902 h 4314911"/>
              <a:gd name="connsiteX8899" fmla="*/ 1582904 w 5740887"/>
              <a:gd name="connsiteY8899" fmla="*/ 3940412 h 4314911"/>
              <a:gd name="connsiteX8900" fmla="*/ 1532162 w 5740887"/>
              <a:gd name="connsiteY8900" fmla="*/ 4020248 h 4314911"/>
              <a:gd name="connsiteX8901" fmla="*/ 1531917 w 5740887"/>
              <a:gd name="connsiteY8901" fmla="*/ 4020621 h 4314911"/>
              <a:gd name="connsiteX8902" fmla="*/ 1534781 w 5740887"/>
              <a:gd name="connsiteY8902" fmla="*/ 4015702 h 4314911"/>
              <a:gd name="connsiteX8903" fmla="*/ 1567045 w 5740887"/>
              <a:gd name="connsiteY8903" fmla="*/ 3959169 h 4314911"/>
              <a:gd name="connsiteX8904" fmla="*/ 1581662 w 5740887"/>
              <a:gd name="connsiteY8904" fmla="*/ 3937934 h 4314911"/>
              <a:gd name="connsiteX8905" fmla="*/ 1619856 w 5740887"/>
              <a:gd name="connsiteY8905" fmla="*/ 3874646 h 4314911"/>
              <a:gd name="connsiteX8906" fmla="*/ 1624268 w 5740887"/>
              <a:gd name="connsiteY8906" fmla="*/ 3866233 h 4314911"/>
              <a:gd name="connsiteX8907" fmla="*/ 1662048 w 5740887"/>
              <a:gd name="connsiteY8907" fmla="*/ 3782261 h 4314911"/>
              <a:gd name="connsiteX8908" fmla="*/ 1694048 w 5740887"/>
              <a:gd name="connsiteY8908" fmla="*/ 3677639 h 4314911"/>
              <a:gd name="connsiteX8909" fmla="*/ 1694049 w 5740887"/>
              <a:gd name="connsiteY8909" fmla="*/ 3677637 h 4314911"/>
              <a:gd name="connsiteX8910" fmla="*/ 1694049 w 5740887"/>
              <a:gd name="connsiteY8910" fmla="*/ 3677635 h 4314911"/>
              <a:gd name="connsiteX8911" fmla="*/ 1712378 w 5740887"/>
              <a:gd name="connsiteY8911" fmla="*/ 3569775 h 4314911"/>
              <a:gd name="connsiteX8912" fmla="*/ 1673080 w 5740887"/>
              <a:gd name="connsiteY8912" fmla="*/ 3188383 h 4314911"/>
              <a:gd name="connsiteX8913" fmla="*/ 1611859 w 5740887"/>
              <a:gd name="connsiteY8913" fmla="*/ 3031884 h 4314911"/>
              <a:gd name="connsiteX8914" fmla="*/ 1460184 w 5740887"/>
              <a:gd name="connsiteY8914" fmla="*/ 2805337 h 4314911"/>
              <a:gd name="connsiteX8915" fmla="*/ 1418463 w 5740887"/>
              <a:gd name="connsiteY8915" fmla="*/ 2759977 h 4314911"/>
              <a:gd name="connsiteX8916" fmla="*/ 1437291 w 5740887"/>
              <a:gd name="connsiteY8916" fmla="*/ 2759977 h 4314911"/>
              <a:gd name="connsiteX8917" fmla="*/ 1491486 w 5740887"/>
              <a:gd name="connsiteY8917" fmla="*/ 2823270 h 4314911"/>
              <a:gd name="connsiteX8918" fmla="*/ 1491531 w 5740887"/>
              <a:gd name="connsiteY8918" fmla="*/ 2823332 h 4314911"/>
              <a:gd name="connsiteX8919" fmla="*/ 1527756 w 5740887"/>
              <a:gd name="connsiteY8919" fmla="*/ 2878943 h 4314911"/>
              <a:gd name="connsiteX8920" fmla="*/ 1478662 w 5740887"/>
              <a:gd name="connsiteY8920" fmla="*/ 2812093 h 4314911"/>
              <a:gd name="connsiteX8921" fmla="*/ 1432316 w 5740887"/>
              <a:gd name="connsiteY8921" fmla="*/ 2759977 h 4314911"/>
              <a:gd name="connsiteX8922" fmla="*/ 3736476 w 5740887"/>
              <a:gd name="connsiteY8922" fmla="*/ 2759842 h 4314911"/>
              <a:gd name="connsiteX8923" fmla="*/ 3740219 w 5740887"/>
              <a:gd name="connsiteY8923" fmla="*/ 2760045 h 4314911"/>
              <a:gd name="connsiteX8924" fmla="*/ 3741657 w 5740887"/>
              <a:gd name="connsiteY8924" fmla="*/ 2761666 h 4314911"/>
              <a:gd name="connsiteX8925" fmla="*/ 3737346 w 5740887"/>
              <a:gd name="connsiteY8925" fmla="*/ 2760951 h 4314911"/>
              <a:gd name="connsiteX8926" fmla="*/ 1405405 w 5740887"/>
              <a:gd name="connsiteY8926" fmla="*/ 2759577 h 4314911"/>
              <a:gd name="connsiteX8927" fmla="*/ 1408667 w 5740887"/>
              <a:gd name="connsiteY8927" fmla="*/ 2759765 h 4314911"/>
              <a:gd name="connsiteX8928" fmla="*/ 1454668 w 5740887"/>
              <a:gd name="connsiteY8928" fmla="*/ 2809890 h 4314911"/>
              <a:gd name="connsiteX8929" fmla="*/ 1605101 w 5740887"/>
              <a:gd name="connsiteY8929" fmla="*/ 3035057 h 4314911"/>
              <a:gd name="connsiteX8930" fmla="*/ 1665909 w 5740887"/>
              <a:gd name="connsiteY8930" fmla="*/ 3190318 h 4314911"/>
              <a:gd name="connsiteX8931" fmla="*/ 1684773 w 5740887"/>
              <a:gd name="connsiteY8931" fmla="*/ 3281839 h 4314911"/>
              <a:gd name="connsiteX8932" fmla="*/ 1660395 w 5740887"/>
              <a:gd name="connsiteY8932" fmla="*/ 3188247 h 4314911"/>
              <a:gd name="connsiteX8933" fmla="*/ 1597519 w 5740887"/>
              <a:gd name="connsiteY8933" fmla="*/ 3028299 h 4314911"/>
              <a:gd name="connsiteX8934" fmla="*/ 1441570 w 5740887"/>
              <a:gd name="connsiteY8934" fmla="*/ 2797617 h 4314911"/>
              <a:gd name="connsiteX8935" fmla="*/ 1392682 w 5740887"/>
              <a:gd name="connsiteY8935" fmla="*/ 2758844 h 4314911"/>
              <a:gd name="connsiteX8936" fmla="*/ 1395757 w 5740887"/>
              <a:gd name="connsiteY8936" fmla="*/ 2759021 h 4314911"/>
              <a:gd name="connsiteX8937" fmla="*/ 1437018 w 5740887"/>
              <a:gd name="connsiteY8937" fmla="*/ 2802445 h 4314911"/>
              <a:gd name="connsiteX8938" fmla="*/ 1592139 w 5740887"/>
              <a:gd name="connsiteY8938" fmla="*/ 3031750 h 4314911"/>
              <a:gd name="connsiteX8939" fmla="*/ 1654463 w 5740887"/>
              <a:gd name="connsiteY8939" fmla="*/ 3190456 h 4314911"/>
              <a:gd name="connsiteX8940" fmla="*/ 1671801 w 5740887"/>
              <a:gd name="connsiteY8940" fmla="*/ 3274540 h 4314911"/>
              <a:gd name="connsiteX8941" fmla="*/ 1649778 w 5740887"/>
              <a:gd name="connsiteY8941" fmla="*/ 3189763 h 4314911"/>
              <a:gd name="connsiteX8942" fmla="*/ 1585247 w 5740887"/>
              <a:gd name="connsiteY8942" fmla="*/ 3026369 h 4314911"/>
              <a:gd name="connsiteX8943" fmla="*/ 1424472 w 5740887"/>
              <a:gd name="connsiteY8943" fmla="*/ 2791274 h 4314911"/>
              <a:gd name="connsiteX8944" fmla="*/ 3680519 w 5740887"/>
              <a:gd name="connsiteY8944" fmla="*/ 2758632 h 4314911"/>
              <a:gd name="connsiteX8945" fmla="*/ 3688461 w 5740887"/>
              <a:gd name="connsiteY8945" fmla="*/ 2759946 h 4314911"/>
              <a:gd name="connsiteX8946" fmla="*/ 3690341 w 5740887"/>
              <a:gd name="connsiteY8946" fmla="*/ 2762294 h 4314911"/>
              <a:gd name="connsiteX8947" fmla="*/ 3692817 w 5740887"/>
              <a:gd name="connsiteY8947" fmla="*/ 2765388 h 4314911"/>
              <a:gd name="connsiteX8948" fmla="*/ 3682874 w 5740887"/>
              <a:gd name="connsiteY8948" fmla="*/ 2762019 h 4314911"/>
              <a:gd name="connsiteX8949" fmla="*/ 1467001 w 5740887"/>
              <a:gd name="connsiteY8949" fmla="*/ 2758514 h 4314911"/>
              <a:gd name="connsiteX8950" fmla="*/ 1515379 w 5740887"/>
              <a:gd name="connsiteY8950" fmla="*/ 2811581 h 4314911"/>
              <a:gd name="connsiteX8951" fmla="*/ 1544385 w 5740887"/>
              <a:gd name="connsiteY8951" fmla="*/ 2844859 h 4314911"/>
              <a:gd name="connsiteX8952" fmla="*/ 1553974 w 5740887"/>
              <a:gd name="connsiteY8952" fmla="*/ 2857370 h 4314911"/>
              <a:gd name="connsiteX8953" fmla="*/ 1570076 w 5740887"/>
              <a:gd name="connsiteY8953" fmla="*/ 2880539 h 4314911"/>
              <a:gd name="connsiteX8954" fmla="*/ 1583502 w 5740887"/>
              <a:gd name="connsiteY8954" fmla="*/ 2900778 h 4314911"/>
              <a:gd name="connsiteX8955" fmla="*/ 1589520 w 5740887"/>
              <a:gd name="connsiteY8955" fmla="*/ 2909850 h 4314911"/>
              <a:gd name="connsiteX8956" fmla="*/ 1590458 w 5740887"/>
              <a:gd name="connsiteY8956" fmla="*/ 2911263 h 4314911"/>
              <a:gd name="connsiteX8957" fmla="*/ 1608182 w 5740887"/>
              <a:gd name="connsiteY8957" fmla="*/ 2938811 h 4314911"/>
              <a:gd name="connsiteX8958" fmla="*/ 1669530 w 5740887"/>
              <a:gd name="connsiteY8958" fmla="*/ 3060793 h 4314911"/>
              <a:gd name="connsiteX8959" fmla="*/ 1683979 w 5740887"/>
              <a:gd name="connsiteY8959" fmla="*/ 3094690 h 4314911"/>
              <a:gd name="connsiteX8960" fmla="*/ 1726294 w 5740887"/>
              <a:gd name="connsiteY8960" fmla="*/ 3212263 h 4314911"/>
              <a:gd name="connsiteX8961" fmla="*/ 1736508 w 5740887"/>
              <a:gd name="connsiteY8961" fmla="*/ 3245061 h 4314911"/>
              <a:gd name="connsiteX8962" fmla="*/ 1756394 w 5740887"/>
              <a:gd name="connsiteY8962" fmla="*/ 3390061 h 4314911"/>
              <a:gd name="connsiteX8963" fmla="*/ 1757190 w 5740887"/>
              <a:gd name="connsiteY8963" fmla="*/ 3536409 h 4314911"/>
              <a:gd name="connsiteX8964" fmla="*/ 1744440 w 5740887"/>
              <a:gd name="connsiteY8964" fmla="*/ 3640659 h 4314911"/>
              <a:gd name="connsiteX8965" fmla="*/ 1739483 w 5740887"/>
              <a:gd name="connsiteY8965" fmla="*/ 3661225 h 4314911"/>
              <a:gd name="connsiteX8966" fmla="*/ 1734342 w 5740887"/>
              <a:gd name="connsiteY8966" fmla="*/ 3682550 h 4314911"/>
              <a:gd name="connsiteX8967" fmla="*/ 1721004 w 5740887"/>
              <a:gd name="connsiteY8967" fmla="*/ 3732430 h 4314911"/>
              <a:gd name="connsiteX8968" fmla="*/ 1711137 w 5740887"/>
              <a:gd name="connsiteY8968" fmla="*/ 3769331 h 4314911"/>
              <a:gd name="connsiteX8969" fmla="*/ 1703401 w 5740887"/>
              <a:gd name="connsiteY8969" fmla="*/ 3785526 h 4314911"/>
              <a:gd name="connsiteX8970" fmla="*/ 1696354 w 5740887"/>
              <a:gd name="connsiteY8970" fmla="*/ 3800278 h 4314911"/>
              <a:gd name="connsiteX8971" fmla="*/ 1681564 w 5740887"/>
              <a:gd name="connsiteY8971" fmla="*/ 3830436 h 4314911"/>
              <a:gd name="connsiteX8972" fmla="*/ 1650626 w 5740887"/>
              <a:gd name="connsiteY8972" fmla="*/ 3893519 h 4314911"/>
              <a:gd name="connsiteX8973" fmla="*/ 1594396 w 5740887"/>
              <a:gd name="connsiteY8973" fmla="*/ 3963013 h 4314911"/>
              <a:gd name="connsiteX8974" fmla="*/ 1576725 w 5740887"/>
              <a:gd name="connsiteY8974" fmla="*/ 3984852 h 4314911"/>
              <a:gd name="connsiteX8975" fmla="*/ 1569535 w 5740887"/>
              <a:gd name="connsiteY8975" fmla="*/ 3991736 h 4314911"/>
              <a:gd name="connsiteX8976" fmla="*/ 1637807 w 5740887"/>
              <a:gd name="connsiteY8976" fmla="*/ 3881883 h 4314911"/>
              <a:gd name="connsiteX8977" fmla="*/ 1692385 w 5740887"/>
              <a:gd name="connsiteY8977" fmla="*/ 3753447 h 4314911"/>
              <a:gd name="connsiteX8978" fmla="*/ 1739403 w 5740887"/>
              <a:gd name="connsiteY8978" fmla="*/ 3448564 h 4314911"/>
              <a:gd name="connsiteX8979" fmla="*/ 1739403 w 5740887"/>
              <a:gd name="connsiteY8979" fmla="*/ 3448562 h 4314911"/>
              <a:gd name="connsiteX8980" fmla="*/ 1739403 w 5740887"/>
              <a:gd name="connsiteY8980" fmla="*/ 3448557 h 4314911"/>
              <a:gd name="connsiteX8981" fmla="*/ 1639160 w 5740887"/>
              <a:gd name="connsiteY8981" fmla="*/ 3036434 h 4314911"/>
              <a:gd name="connsiteX8982" fmla="*/ 1497139 w 5740887"/>
              <a:gd name="connsiteY8982" fmla="*/ 2818437 h 4314911"/>
              <a:gd name="connsiteX8983" fmla="*/ 1446410 w 5740887"/>
              <a:gd name="connsiteY8983" fmla="*/ 2759572 h 4314911"/>
              <a:gd name="connsiteX8984" fmla="*/ 1380186 w 5740887"/>
              <a:gd name="connsiteY8984" fmla="*/ 2758124 h 4314911"/>
              <a:gd name="connsiteX8985" fmla="*/ 1380481 w 5740887"/>
              <a:gd name="connsiteY8985" fmla="*/ 2758141 h 4314911"/>
              <a:gd name="connsiteX8986" fmla="*/ 1389857 w 5740887"/>
              <a:gd name="connsiteY8986" fmla="*/ 2767703 h 4314911"/>
              <a:gd name="connsiteX8987" fmla="*/ 3844466 w 5740887"/>
              <a:gd name="connsiteY8987" fmla="*/ 2757695 h 4314911"/>
              <a:gd name="connsiteX8988" fmla="*/ 3874247 w 5740887"/>
              <a:gd name="connsiteY8988" fmla="*/ 2771228 h 4314911"/>
              <a:gd name="connsiteX8989" fmla="*/ 3868637 w 5740887"/>
              <a:gd name="connsiteY8989" fmla="*/ 2772066 h 4314911"/>
              <a:gd name="connsiteX8990" fmla="*/ 3853602 w 5740887"/>
              <a:gd name="connsiteY8990" fmla="*/ 2764566 h 4314911"/>
              <a:gd name="connsiteX8991" fmla="*/ 3844403 w 5740887"/>
              <a:gd name="connsiteY8991" fmla="*/ 2759978 h 4314911"/>
              <a:gd name="connsiteX8992" fmla="*/ 3842819 w 5740887"/>
              <a:gd name="connsiteY8992" fmla="*/ 2757875 h 4314911"/>
              <a:gd name="connsiteX8993" fmla="*/ 1366635 w 5740887"/>
              <a:gd name="connsiteY8993" fmla="*/ 2757344 h 4314911"/>
              <a:gd name="connsiteX8994" fmla="*/ 1367241 w 5740887"/>
              <a:gd name="connsiteY8994" fmla="*/ 2757379 h 4314911"/>
              <a:gd name="connsiteX8995" fmla="*/ 1399102 w 5740887"/>
              <a:gd name="connsiteY8995" fmla="*/ 2788931 h 4314911"/>
              <a:gd name="connsiteX8996" fmla="*/ 1563461 w 5740887"/>
              <a:gd name="connsiteY8996" fmla="*/ 3026507 h 4314911"/>
              <a:gd name="connsiteX8997" fmla="*/ 1629095 w 5740887"/>
              <a:gd name="connsiteY8997" fmla="*/ 3191970 h 4314911"/>
              <a:gd name="connsiteX8998" fmla="*/ 1629096 w 5740887"/>
              <a:gd name="connsiteY8998" fmla="*/ 3191976 h 4314911"/>
              <a:gd name="connsiteX8999" fmla="*/ 1644987 w 5740887"/>
              <a:gd name="connsiteY8999" fmla="*/ 3269659 h 4314911"/>
              <a:gd name="connsiteX9000" fmla="*/ 1624407 w 5740887"/>
              <a:gd name="connsiteY9000" fmla="*/ 3190451 h 4314911"/>
              <a:gd name="connsiteX9001" fmla="*/ 1556567 w 5740887"/>
              <a:gd name="connsiteY9001" fmla="*/ 3020025 h 4314911"/>
              <a:gd name="connsiteX9002" fmla="*/ 1386277 w 5740887"/>
              <a:gd name="connsiteY9002" fmla="*/ 2776244 h 4314911"/>
              <a:gd name="connsiteX9003" fmla="*/ 3723235 w 5740887"/>
              <a:gd name="connsiteY9003" fmla="*/ 2757020 h 4314911"/>
              <a:gd name="connsiteX9004" fmla="*/ 3727202 w 5740887"/>
              <a:gd name="connsiteY9004" fmla="*/ 2757885 h 4314911"/>
              <a:gd name="connsiteX9005" fmla="*/ 3728425 w 5740887"/>
              <a:gd name="connsiteY9005" fmla="*/ 2759472 h 4314911"/>
              <a:gd name="connsiteX9006" fmla="*/ 3726726 w 5740887"/>
              <a:gd name="connsiteY9006" fmla="*/ 2759190 h 4314911"/>
              <a:gd name="connsiteX9007" fmla="*/ 3725600 w 5740887"/>
              <a:gd name="connsiteY9007" fmla="*/ 2759003 h 4314911"/>
              <a:gd name="connsiteX9008" fmla="*/ 1319062 w 5740887"/>
              <a:gd name="connsiteY9008" fmla="*/ 2756632 h 4314911"/>
              <a:gd name="connsiteX9009" fmla="*/ 1324230 w 5740887"/>
              <a:gd name="connsiteY9009" fmla="*/ 2761213 h 4314911"/>
              <a:gd name="connsiteX9010" fmla="*/ 1506928 w 5740887"/>
              <a:gd name="connsiteY9010" fmla="*/ 3015475 h 4314911"/>
              <a:gd name="connsiteX9011" fmla="*/ 1579043 w 5740887"/>
              <a:gd name="connsiteY9011" fmla="*/ 3194726 h 4314911"/>
              <a:gd name="connsiteX9012" fmla="*/ 1618891 w 5740887"/>
              <a:gd name="connsiteY9012" fmla="*/ 3633479 h 4314911"/>
              <a:gd name="connsiteX9013" fmla="*/ 1592662 w 5740887"/>
              <a:gd name="connsiteY9013" fmla="*/ 3756097 h 4314911"/>
              <a:gd name="connsiteX9014" fmla="*/ 1588397 w 5740887"/>
              <a:gd name="connsiteY9014" fmla="*/ 3766794 h 4314911"/>
              <a:gd name="connsiteX9015" fmla="*/ 1615309 w 5740887"/>
              <a:gd name="connsiteY9015" fmla="*/ 3644094 h 4314911"/>
              <a:gd name="connsiteX9016" fmla="*/ 1575046 w 5740887"/>
              <a:gd name="connsiteY9016" fmla="*/ 3192795 h 4314911"/>
              <a:gd name="connsiteX9017" fmla="*/ 1500725 w 5740887"/>
              <a:gd name="connsiteY9017" fmla="*/ 3008442 h 4314911"/>
              <a:gd name="connsiteX9018" fmla="*/ 1415286 w 5740887"/>
              <a:gd name="connsiteY9018" fmla="*/ 2871673 h 4314911"/>
              <a:gd name="connsiteX9019" fmla="*/ 3665566 w 5740887"/>
              <a:gd name="connsiteY9019" fmla="*/ 2756156 h 4314911"/>
              <a:gd name="connsiteX9020" fmla="*/ 3672599 w 5740887"/>
              <a:gd name="connsiteY9020" fmla="*/ 2757321 h 4314911"/>
              <a:gd name="connsiteX9021" fmla="*/ 3672836 w 5740887"/>
              <a:gd name="connsiteY9021" fmla="*/ 2757658 h 4314911"/>
              <a:gd name="connsiteX9022" fmla="*/ 3673718 w 5740887"/>
              <a:gd name="connsiteY9022" fmla="*/ 2758918 h 4314911"/>
              <a:gd name="connsiteX9023" fmla="*/ 3671009 w 5740887"/>
              <a:gd name="connsiteY9023" fmla="*/ 2758000 h 4314911"/>
              <a:gd name="connsiteX9024" fmla="*/ 3861592 w 5740887"/>
              <a:gd name="connsiteY9024" fmla="*/ 2755823 h 4314911"/>
              <a:gd name="connsiteX9025" fmla="*/ 3884640 w 5740887"/>
              <a:gd name="connsiteY9025" fmla="*/ 2764929 h 4314911"/>
              <a:gd name="connsiteX9026" fmla="*/ 3890419 w 5740887"/>
              <a:gd name="connsiteY9026" fmla="*/ 2768813 h 4314911"/>
              <a:gd name="connsiteX9027" fmla="*/ 3883702 w 5740887"/>
              <a:gd name="connsiteY9027" fmla="*/ 2769816 h 4314911"/>
              <a:gd name="connsiteX9028" fmla="*/ 3854635 w 5740887"/>
              <a:gd name="connsiteY9028" fmla="*/ 2756584 h 4314911"/>
              <a:gd name="connsiteX9029" fmla="*/ 3648385 w 5740887"/>
              <a:gd name="connsiteY9029" fmla="*/ 2755603 h 4314911"/>
              <a:gd name="connsiteX9030" fmla="*/ 3660743 w 5740887"/>
              <a:gd name="connsiteY9030" fmla="*/ 2761391 h 4314911"/>
              <a:gd name="connsiteX9031" fmla="*/ 3672258 w 5740887"/>
              <a:gd name="connsiteY9031" fmla="*/ 2780370 h 4314911"/>
              <a:gd name="connsiteX9032" fmla="*/ 3658028 w 5740887"/>
              <a:gd name="connsiteY9032" fmla="*/ 2773706 h 4314911"/>
              <a:gd name="connsiteX9033" fmla="*/ 3651107 w 5740887"/>
              <a:gd name="connsiteY9033" fmla="*/ 2761494 h 4314911"/>
              <a:gd name="connsiteX9034" fmla="*/ 3710250 w 5740887"/>
              <a:gd name="connsiteY9034" fmla="*/ 2754191 h 4314911"/>
              <a:gd name="connsiteX9035" fmla="*/ 3713326 w 5740887"/>
              <a:gd name="connsiteY9035" fmla="*/ 2754861 h 4314911"/>
              <a:gd name="connsiteX9036" fmla="*/ 3714980 w 5740887"/>
              <a:gd name="connsiteY9036" fmla="*/ 2757242 h 4314911"/>
              <a:gd name="connsiteX9037" fmla="*/ 3714411 w 5740887"/>
              <a:gd name="connsiteY9037" fmla="*/ 2757148 h 4314911"/>
              <a:gd name="connsiteX9038" fmla="*/ 3713164 w 5740887"/>
              <a:gd name="connsiteY9038" fmla="*/ 2756941 h 4314911"/>
              <a:gd name="connsiteX9039" fmla="*/ 3793695 w 5740887"/>
              <a:gd name="connsiteY9039" fmla="*/ 2754005 h 4314911"/>
              <a:gd name="connsiteX9040" fmla="*/ 3794788 w 5740887"/>
              <a:gd name="connsiteY9040" fmla="*/ 2754852 h 4314911"/>
              <a:gd name="connsiteX9041" fmla="*/ 3794590 w 5740887"/>
              <a:gd name="connsiteY9041" fmla="*/ 2754872 h 4314911"/>
              <a:gd name="connsiteX9042" fmla="*/ 590854 w 5740887"/>
              <a:gd name="connsiteY9042" fmla="*/ 2753598 h 4314911"/>
              <a:gd name="connsiteX9043" fmla="*/ 611969 w 5740887"/>
              <a:gd name="connsiteY9043" fmla="*/ 2760593 h 4314911"/>
              <a:gd name="connsiteX9044" fmla="*/ 614809 w 5740887"/>
              <a:gd name="connsiteY9044" fmla="*/ 2761604 h 4314911"/>
              <a:gd name="connsiteX9045" fmla="*/ 640149 w 5740887"/>
              <a:gd name="connsiteY9045" fmla="*/ 2770620 h 4314911"/>
              <a:gd name="connsiteX9046" fmla="*/ 668082 w 5740887"/>
              <a:gd name="connsiteY9046" fmla="*/ 2784905 h 4314911"/>
              <a:gd name="connsiteX9047" fmla="*/ 682278 w 5740887"/>
              <a:gd name="connsiteY9047" fmla="*/ 2792166 h 4314911"/>
              <a:gd name="connsiteX9048" fmla="*/ 693427 w 5740887"/>
              <a:gd name="connsiteY9048" fmla="*/ 2804081 h 4314911"/>
              <a:gd name="connsiteX9049" fmla="*/ 640292 w 5740887"/>
              <a:gd name="connsiteY9049" fmla="*/ 2775616 h 4314911"/>
              <a:gd name="connsiteX9050" fmla="*/ 595775 w 5740887"/>
              <a:gd name="connsiteY9050" fmla="*/ 2761613 h 4314911"/>
              <a:gd name="connsiteX9051" fmla="*/ 1304719 w 5740887"/>
              <a:gd name="connsiteY9051" fmla="*/ 2752733 h 4314911"/>
              <a:gd name="connsiteX9052" fmla="*/ 1304991 w 5740887"/>
              <a:gd name="connsiteY9052" fmla="*/ 2752772 h 4314911"/>
              <a:gd name="connsiteX9053" fmla="*/ 1306304 w 5740887"/>
              <a:gd name="connsiteY9053" fmla="*/ 2753907 h 4314911"/>
              <a:gd name="connsiteX9054" fmla="*/ 1316599 w 5740887"/>
              <a:gd name="connsiteY9054" fmla="*/ 2766219 h 4314911"/>
              <a:gd name="connsiteX9055" fmla="*/ 3751982 w 5740887"/>
              <a:gd name="connsiteY9055" fmla="*/ 2752196 h 4314911"/>
              <a:gd name="connsiteX9056" fmla="*/ 3753640 w 5740887"/>
              <a:gd name="connsiteY9056" fmla="*/ 2753240 h 4314911"/>
              <a:gd name="connsiteX9057" fmla="*/ 3753349 w 5740887"/>
              <a:gd name="connsiteY9057" fmla="*/ 2753217 h 4314911"/>
              <a:gd name="connsiteX9058" fmla="*/ 3753042 w 5740887"/>
              <a:gd name="connsiteY9058" fmla="*/ 2753193 h 4314911"/>
              <a:gd name="connsiteX9059" fmla="*/ 1288617 w 5740887"/>
              <a:gd name="connsiteY9059" fmla="*/ 2750400 h 4314911"/>
              <a:gd name="connsiteX9060" fmla="*/ 1290719 w 5740887"/>
              <a:gd name="connsiteY9060" fmla="*/ 2750704 h 4314911"/>
              <a:gd name="connsiteX9061" fmla="*/ 1375172 w 5740887"/>
              <a:gd name="connsiteY9061" fmla="*/ 2846481 h 4314911"/>
              <a:gd name="connsiteX9062" fmla="*/ 1375176 w 5740887"/>
              <a:gd name="connsiteY9062" fmla="*/ 2846487 h 4314911"/>
              <a:gd name="connsiteX9063" fmla="*/ 1469426 w 5740887"/>
              <a:gd name="connsiteY9063" fmla="*/ 2994164 h 4314911"/>
              <a:gd name="connsiteX9064" fmla="*/ 1489421 w 5740887"/>
              <a:gd name="connsiteY9064" fmla="*/ 3033003 h 4314911"/>
              <a:gd name="connsiteX9065" fmla="*/ 1555050 w 5740887"/>
              <a:gd name="connsiteY9065" fmla="*/ 3196106 h 4314911"/>
              <a:gd name="connsiteX9066" fmla="*/ 1600384 w 5740887"/>
              <a:gd name="connsiteY9066" fmla="*/ 3421871 h 4314911"/>
              <a:gd name="connsiteX9067" fmla="*/ 1604197 w 5740887"/>
              <a:gd name="connsiteY9067" fmla="*/ 3536945 h 4314911"/>
              <a:gd name="connsiteX9068" fmla="*/ 1595313 w 5740887"/>
              <a:gd name="connsiteY9068" fmla="*/ 3652089 h 4314911"/>
              <a:gd name="connsiteX9069" fmla="*/ 1566534 w 5740887"/>
              <a:gd name="connsiteY9069" fmla="*/ 3779120 h 4314911"/>
              <a:gd name="connsiteX9070" fmla="*/ 1564938 w 5740887"/>
              <a:gd name="connsiteY9070" fmla="*/ 3782914 h 4314911"/>
              <a:gd name="connsiteX9071" fmla="*/ 1592556 w 5740887"/>
              <a:gd name="connsiteY9071" fmla="*/ 3663950 h 4314911"/>
              <a:gd name="connsiteX9072" fmla="*/ 1551191 w 5740887"/>
              <a:gd name="connsiteY9072" fmla="*/ 3195137 h 4314911"/>
              <a:gd name="connsiteX9073" fmla="*/ 1473698 w 5740887"/>
              <a:gd name="connsiteY9073" fmla="*/ 3003891 h 4314911"/>
              <a:gd name="connsiteX9074" fmla="*/ 1384468 w 5740887"/>
              <a:gd name="connsiteY9074" fmla="*/ 2862146 h 4314911"/>
              <a:gd name="connsiteX9075" fmla="*/ 3738401 w 5740887"/>
              <a:gd name="connsiteY9075" fmla="*/ 2748427 h 4314911"/>
              <a:gd name="connsiteX9076" fmla="*/ 3742486 w 5740887"/>
              <a:gd name="connsiteY9076" fmla="*/ 2752355 h 4314911"/>
              <a:gd name="connsiteX9077" fmla="*/ 3741913 w 5740887"/>
              <a:gd name="connsiteY9077" fmla="*/ 2752309 h 4314911"/>
              <a:gd name="connsiteX9078" fmla="*/ 3741887 w 5740887"/>
              <a:gd name="connsiteY9078" fmla="*/ 2752280 h 4314911"/>
              <a:gd name="connsiteX9079" fmla="*/ 957177 w 5740887"/>
              <a:gd name="connsiteY9079" fmla="*/ 2742309 h 4314911"/>
              <a:gd name="connsiteX9080" fmla="*/ 985092 w 5740887"/>
              <a:gd name="connsiteY9080" fmla="*/ 2754753 h 4314911"/>
              <a:gd name="connsiteX9081" fmla="*/ 991300 w 5740887"/>
              <a:gd name="connsiteY9081" fmla="*/ 2758250 h 4314911"/>
              <a:gd name="connsiteX9082" fmla="*/ 1020271 w 5740887"/>
              <a:gd name="connsiteY9082" fmla="*/ 2792586 h 4314911"/>
              <a:gd name="connsiteX9083" fmla="*/ 1067233 w 5740887"/>
              <a:gd name="connsiteY9083" fmla="*/ 2863140 h 4314911"/>
              <a:gd name="connsiteX9084" fmla="*/ 1072292 w 5740887"/>
              <a:gd name="connsiteY9084" fmla="*/ 2872917 h 4314911"/>
              <a:gd name="connsiteX9085" fmla="*/ 1023238 w 5740887"/>
              <a:gd name="connsiteY9085" fmla="*/ 2833457 h 4314911"/>
              <a:gd name="connsiteX9086" fmla="*/ 965382 w 5740887"/>
              <a:gd name="connsiteY9086" fmla="*/ 2749907 h 4314911"/>
              <a:gd name="connsiteX9087" fmla="*/ 3668869 w 5740887"/>
              <a:gd name="connsiteY9087" fmla="*/ 2741874 h 4314911"/>
              <a:gd name="connsiteX9088" fmla="*/ 3676603 w 5740887"/>
              <a:gd name="connsiteY9088" fmla="*/ 2745134 h 4314911"/>
              <a:gd name="connsiteX9089" fmla="*/ 3681904 w 5740887"/>
              <a:gd name="connsiteY9089" fmla="*/ 2751756 h 4314911"/>
              <a:gd name="connsiteX9090" fmla="*/ 3674936 w 5740887"/>
              <a:gd name="connsiteY9090" fmla="*/ 2750601 h 4314911"/>
              <a:gd name="connsiteX9091" fmla="*/ 692339 w 5740887"/>
              <a:gd name="connsiteY9091" fmla="*/ 2741676 h 4314911"/>
              <a:gd name="connsiteX9092" fmla="*/ 699963 w 5740887"/>
              <a:gd name="connsiteY9092" fmla="*/ 2748013 h 4314911"/>
              <a:gd name="connsiteX9093" fmla="*/ 712034 w 5740887"/>
              <a:gd name="connsiteY9093" fmla="*/ 2763603 h 4314911"/>
              <a:gd name="connsiteX9094" fmla="*/ 709761 w 5740887"/>
              <a:gd name="connsiteY9094" fmla="*/ 2764665 h 4314911"/>
              <a:gd name="connsiteX9095" fmla="*/ 705645 w 5740887"/>
              <a:gd name="connsiteY9095" fmla="*/ 2766589 h 4314911"/>
              <a:gd name="connsiteX9096" fmla="*/ 530882 w 5740887"/>
              <a:gd name="connsiteY9096" fmla="*/ 2740379 h 4314911"/>
              <a:gd name="connsiteX9097" fmla="*/ 563742 w 5740887"/>
              <a:gd name="connsiteY9097" fmla="*/ 2744615 h 4314911"/>
              <a:gd name="connsiteX9098" fmla="*/ 578784 w 5740887"/>
              <a:gd name="connsiteY9098" fmla="*/ 2749599 h 4314911"/>
              <a:gd name="connsiteX9099" fmla="*/ 579573 w 5740887"/>
              <a:gd name="connsiteY9099" fmla="*/ 2749860 h 4314911"/>
              <a:gd name="connsiteX9100" fmla="*/ 584631 w 5740887"/>
              <a:gd name="connsiteY9100" fmla="*/ 2758108 h 4314911"/>
              <a:gd name="connsiteX9101" fmla="*/ 540780 w 5740887"/>
              <a:gd name="connsiteY9101" fmla="*/ 2744315 h 4314911"/>
              <a:gd name="connsiteX9102" fmla="*/ 531846 w 5740887"/>
              <a:gd name="connsiteY9102" fmla="*/ 2743461 h 4314911"/>
              <a:gd name="connsiteX9103" fmla="*/ 841744 w 5740887"/>
              <a:gd name="connsiteY9103" fmla="*/ 2739834 h 4314911"/>
              <a:gd name="connsiteX9104" fmla="*/ 872182 w 5740887"/>
              <a:gd name="connsiteY9104" fmla="*/ 2755122 h 4314911"/>
              <a:gd name="connsiteX9105" fmla="*/ 893597 w 5740887"/>
              <a:gd name="connsiteY9105" fmla="*/ 2783304 h 4314911"/>
              <a:gd name="connsiteX9106" fmla="*/ 887396 w 5740887"/>
              <a:gd name="connsiteY9106" fmla="*/ 2780749 h 4314911"/>
              <a:gd name="connsiteX9107" fmla="*/ 871995 w 5740887"/>
              <a:gd name="connsiteY9107" fmla="*/ 2777623 h 4314911"/>
              <a:gd name="connsiteX9108" fmla="*/ 3829005 w 5740887"/>
              <a:gd name="connsiteY9108" fmla="*/ 2739533 h 4314911"/>
              <a:gd name="connsiteX9109" fmla="*/ 3830208 w 5740887"/>
              <a:gd name="connsiteY9109" fmla="*/ 2740359 h 4314911"/>
              <a:gd name="connsiteX9110" fmla="*/ 3833729 w 5740887"/>
              <a:gd name="connsiteY9110" fmla="*/ 2742776 h 4314911"/>
              <a:gd name="connsiteX9111" fmla="*/ 3836159 w 5740887"/>
              <a:gd name="connsiteY9111" fmla="*/ 2744443 h 4314911"/>
              <a:gd name="connsiteX9112" fmla="*/ 3840736 w 5740887"/>
              <a:gd name="connsiteY9112" fmla="*/ 2747584 h 4314911"/>
              <a:gd name="connsiteX9113" fmla="*/ 3845971 w 5740887"/>
              <a:gd name="connsiteY9113" fmla="*/ 2749652 h 4314911"/>
              <a:gd name="connsiteX9114" fmla="*/ 3840606 w 5740887"/>
              <a:gd name="connsiteY9114" fmla="*/ 2750197 h 4314911"/>
              <a:gd name="connsiteX9115" fmla="*/ 3837879 w 5740887"/>
              <a:gd name="connsiteY9115" fmla="*/ 2748956 h 4314911"/>
              <a:gd name="connsiteX9116" fmla="*/ 3835174 w 5740887"/>
              <a:gd name="connsiteY9116" fmla="*/ 2747724 h 4314911"/>
              <a:gd name="connsiteX9117" fmla="*/ 3833498 w 5740887"/>
              <a:gd name="connsiteY9117" fmla="*/ 2745500 h 4314911"/>
              <a:gd name="connsiteX9118" fmla="*/ 3749318 w 5740887"/>
              <a:gd name="connsiteY9118" fmla="*/ 2737629 h 4314911"/>
              <a:gd name="connsiteX9119" fmla="*/ 3750224 w 5740887"/>
              <a:gd name="connsiteY9119" fmla="*/ 2737749 h 4314911"/>
              <a:gd name="connsiteX9120" fmla="*/ 3752379 w 5740887"/>
              <a:gd name="connsiteY9120" fmla="*/ 2739911 h 4314911"/>
              <a:gd name="connsiteX9121" fmla="*/ 3751197 w 5740887"/>
              <a:gd name="connsiteY9121" fmla="*/ 2739030 h 4314911"/>
              <a:gd name="connsiteX9122" fmla="*/ 436411 w 5740887"/>
              <a:gd name="connsiteY9122" fmla="*/ 2737253 h 4314911"/>
              <a:gd name="connsiteX9123" fmla="*/ 419394 w 5740887"/>
              <a:gd name="connsiteY9123" fmla="*/ 2739890 h 4314911"/>
              <a:gd name="connsiteX9124" fmla="*/ 425148 w 5740887"/>
              <a:gd name="connsiteY9124" fmla="*/ 2738256 h 4314911"/>
              <a:gd name="connsiteX9125" fmla="*/ 425354 w 5740887"/>
              <a:gd name="connsiteY9125" fmla="*/ 2738202 h 4314911"/>
              <a:gd name="connsiteX9126" fmla="*/ 3840392 w 5740887"/>
              <a:gd name="connsiteY9126" fmla="*/ 2735182 h 4314911"/>
              <a:gd name="connsiteX9127" fmla="*/ 3856892 w 5740887"/>
              <a:gd name="connsiteY9127" fmla="*/ 2746274 h 4314911"/>
              <a:gd name="connsiteX9128" fmla="*/ 3843919 w 5740887"/>
              <a:gd name="connsiteY9128" fmla="*/ 2741134 h 4314911"/>
              <a:gd name="connsiteX9129" fmla="*/ 3835685 w 5740887"/>
              <a:gd name="connsiteY9129" fmla="*/ 2735465 h 4314911"/>
              <a:gd name="connsiteX9130" fmla="*/ 489560 w 5740887"/>
              <a:gd name="connsiteY9130" fmla="*/ 2735052 h 4314911"/>
              <a:gd name="connsiteX9131" fmla="*/ 522827 w 5740887"/>
              <a:gd name="connsiteY9131" fmla="*/ 2739341 h 4314911"/>
              <a:gd name="connsiteX9132" fmla="*/ 523873 w 5740887"/>
              <a:gd name="connsiteY9132" fmla="*/ 2742699 h 4314911"/>
              <a:gd name="connsiteX9133" fmla="*/ 490609 w 5740887"/>
              <a:gd name="connsiteY9133" fmla="*/ 2739520 h 4314911"/>
              <a:gd name="connsiteX9134" fmla="*/ 490033 w 5740887"/>
              <a:gd name="connsiteY9134" fmla="*/ 2737068 h 4314911"/>
              <a:gd name="connsiteX9135" fmla="*/ 3651565 w 5740887"/>
              <a:gd name="connsiteY9135" fmla="*/ 2734582 h 4314911"/>
              <a:gd name="connsiteX9136" fmla="*/ 3659228 w 5740887"/>
              <a:gd name="connsiteY9136" fmla="*/ 2737811 h 4314911"/>
              <a:gd name="connsiteX9137" fmla="*/ 3659996 w 5740887"/>
              <a:gd name="connsiteY9137" fmla="*/ 2739324 h 4314911"/>
              <a:gd name="connsiteX9138" fmla="*/ 3666813 w 5740887"/>
              <a:gd name="connsiteY9138" fmla="*/ 2749058 h 4314911"/>
              <a:gd name="connsiteX9139" fmla="*/ 3658467 w 5740887"/>
              <a:gd name="connsiteY9139" fmla="*/ 2746156 h 4314911"/>
              <a:gd name="connsiteX9140" fmla="*/ 3651831 w 5740887"/>
              <a:gd name="connsiteY9140" fmla="*/ 2735157 h 4314911"/>
              <a:gd name="connsiteX9141" fmla="*/ 3854284 w 5740887"/>
              <a:gd name="connsiteY9141" fmla="*/ 2734346 h 4314911"/>
              <a:gd name="connsiteX9142" fmla="*/ 3877961 w 5740887"/>
              <a:gd name="connsiteY9142" fmla="*/ 2746403 h 4314911"/>
              <a:gd name="connsiteX9143" fmla="*/ 3877397 w 5740887"/>
              <a:gd name="connsiteY9143" fmla="*/ 2746460 h 4314911"/>
              <a:gd name="connsiteX9144" fmla="*/ 3876076 w 5740887"/>
              <a:gd name="connsiteY9144" fmla="*/ 2746594 h 4314911"/>
              <a:gd name="connsiteX9145" fmla="*/ 3875370 w 5740887"/>
              <a:gd name="connsiteY9145" fmla="*/ 2746357 h 4314911"/>
              <a:gd name="connsiteX9146" fmla="*/ 3872031 w 5740887"/>
              <a:gd name="connsiteY9146" fmla="*/ 2745236 h 4314911"/>
              <a:gd name="connsiteX9147" fmla="*/ 3853868 w 5740887"/>
              <a:gd name="connsiteY9147" fmla="*/ 2734371 h 4314911"/>
              <a:gd name="connsiteX9148" fmla="*/ 478577 w 5740887"/>
              <a:gd name="connsiteY9148" fmla="*/ 2733636 h 4314911"/>
              <a:gd name="connsiteX9149" fmla="*/ 479734 w 5740887"/>
              <a:gd name="connsiteY9149" fmla="*/ 2733786 h 4314911"/>
              <a:gd name="connsiteX9150" fmla="*/ 480860 w 5740887"/>
              <a:gd name="connsiteY9150" fmla="*/ 2738588 h 4314911"/>
              <a:gd name="connsiteX9151" fmla="*/ 452478 w 5740887"/>
              <a:gd name="connsiteY9151" fmla="*/ 2735875 h 4314911"/>
              <a:gd name="connsiteX9152" fmla="*/ 3715538 w 5740887"/>
              <a:gd name="connsiteY9152" fmla="*/ 2733153 h 4314911"/>
              <a:gd name="connsiteX9153" fmla="*/ 3716481 w 5740887"/>
              <a:gd name="connsiteY9153" fmla="*/ 2733278 h 4314911"/>
              <a:gd name="connsiteX9154" fmla="*/ 3724318 w 5740887"/>
              <a:gd name="connsiteY9154" fmla="*/ 2742115 h 4314911"/>
              <a:gd name="connsiteX9155" fmla="*/ 3732711 w 5740887"/>
              <a:gd name="connsiteY9155" fmla="*/ 2751579 h 4314911"/>
              <a:gd name="connsiteX9156" fmla="*/ 3729813 w 5740887"/>
              <a:gd name="connsiteY9156" fmla="*/ 2751348 h 4314911"/>
              <a:gd name="connsiteX9157" fmla="*/ 3704399 w 5740887"/>
              <a:gd name="connsiteY9157" fmla="*/ 2731245 h 4314911"/>
              <a:gd name="connsiteX9158" fmla="*/ 3706884 w 5740887"/>
              <a:gd name="connsiteY9158" fmla="*/ 2732006 h 4314911"/>
              <a:gd name="connsiteX9159" fmla="*/ 3707314 w 5740887"/>
              <a:gd name="connsiteY9159" fmla="*/ 2732063 h 4314911"/>
              <a:gd name="connsiteX9160" fmla="*/ 3707344 w 5740887"/>
              <a:gd name="connsiteY9160" fmla="*/ 2732101 h 4314911"/>
              <a:gd name="connsiteX9161" fmla="*/ 3720157 w 5740887"/>
              <a:gd name="connsiteY9161" fmla="*/ 2748738 h 4314911"/>
              <a:gd name="connsiteX9162" fmla="*/ 3715615 w 5740887"/>
              <a:gd name="connsiteY9162" fmla="*/ 2747493 h 4314911"/>
              <a:gd name="connsiteX9163" fmla="*/ 3592076 w 5740887"/>
              <a:gd name="connsiteY9163" fmla="*/ 2730619 h 4314911"/>
              <a:gd name="connsiteX9164" fmla="*/ 3622524 w 5740887"/>
              <a:gd name="connsiteY9164" fmla="*/ 2741230 h 4314911"/>
              <a:gd name="connsiteX9165" fmla="*/ 3630644 w 5740887"/>
              <a:gd name="connsiteY9165" fmla="*/ 2747294 h 4314911"/>
              <a:gd name="connsiteX9166" fmla="*/ 3640330 w 5740887"/>
              <a:gd name="connsiteY9166" fmla="*/ 2751830 h 4314911"/>
              <a:gd name="connsiteX9167" fmla="*/ 3640946 w 5740887"/>
              <a:gd name="connsiteY9167" fmla="*/ 2753217 h 4314911"/>
              <a:gd name="connsiteX9168" fmla="*/ 3642142 w 5740887"/>
              <a:gd name="connsiteY9168" fmla="*/ 2755906 h 4314911"/>
              <a:gd name="connsiteX9169" fmla="*/ 3644615 w 5740887"/>
              <a:gd name="connsiteY9169" fmla="*/ 2760435 h 4314911"/>
              <a:gd name="connsiteX9170" fmla="*/ 3649747 w 5740887"/>
              <a:gd name="connsiteY9170" fmla="*/ 2769829 h 4314911"/>
              <a:gd name="connsiteX9171" fmla="*/ 3633006 w 5740887"/>
              <a:gd name="connsiteY9171" fmla="*/ 2761990 h 4314911"/>
              <a:gd name="connsiteX9172" fmla="*/ 3755775 w 5740887"/>
              <a:gd name="connsiteY9172" fmla="*/ 2727519 h 4314911"/>
              <a:gd name="connsiteX9173" fmla="*/ 3760448 w 5740887"/>
              <a:gd name="connsiteY9173" fmla="*/ 2732357 h 4314911"/>
              <a:gd name="connsiteX9174" fmla="*/ 3759704 w 5740887"/>
              <a:gd name="connsiteY9174" fmla="*/ 2732395 h 4314911"/>
              <a:gd name="connsiteX9175" fmla="*/ 3691915 w 5740887"/>
              <a:gd name="connsiteY9175" fmla="*/ 2727423 h 4314911"/>
              <a:gd name="connsiteX9176" fmla="*/ 3694904 w 5740887"/>
              <a:gd name="connsiteY9176" fmla="*/ 2728338 h 4314911"/>
              <a:gd name="connsiteX9177" fmla="*/ 3706466 w 5740887"/>
              <a:gd name="connsiteY9177" fmla="*/ 2744985 h 4314911"/>
              <a:gd name="connsiteX9178" fmla="*/ 3702450 w 5740887"/>
              <a:gd name="connsiteY9178" fmla="*/ 2743884 h 4314911"/>
              <a:gd name="connsiteX9179" fmla="*/ 3635209 w 5740887"/>
              <a:gd name="connsiteY9179" fmla="*/ 2727086 h 4314911"/>
              <a:gd name="connsiteX9180" fmla="*/ 3636156 w 5740887"/>
              <a:gd name="connsiteY9180" fmla="*/ 2727737 h 4314911"/>
              <a:gd name="connsiteX9181" fmla="*/ 3637388 w 5740887"/>
              <a:gd name="connsiteY9181" fmla="*/ 2728231 h 4314911"/>
              <a:gd name="connsiteX9182" fmla="*/ 3638895 w 5740887"/>
              <a:gd name="connsiteY9182" fmla="*/ 2729242 h 4314911"/>
              <a:gd name="connsiteX9183" fmla="*/ 3643496 w 5740887"/>
              <a:gd name="connsiteY9183" fmla="*/ 2731182 h 4314911"/>
              <a:gd name="connsiteX9184" fmla="*/ 3647001 w 5740887"/>
              <a:gd name="connsiteY9184" fmla="*/ 2738739 h 4314911"/>
              <a:gd name="connsiteX9185" fmla="*/ 3649638 w 5740887"/>
              <a:gd name="connsiteY9185" fmla="*/ 2743086 h 4314911"/>
              <a:gd name="connsiteX9186" fmla="*/ 3643729 w 5740887"/>
              <a:gd name="connsiteY9186" fmla="*/ 2741031 h 4314911"/>
              <a:gd name="connsiteX9187" fmla="*/ 3641255 w 5740887"/>
              <a:gd name="connsiteY9187" fmla="*/ 2740171 h 4314911"/>
              <a:gd name="connsiteX9188" fmla="*/ 3682263 w 5740887"/>
              <a:gd name="connsiteY9188" fmla="*/ 2724469 h 4314911"/>
              <a:gd name="connsiteX9189" fmla="*/ 3682523 w 5740887"/>
              <a:gd name="connsiteY9189" fmla="*/ 2724548 h 4314911"/>
              <a:gd name="connsiteX9190" fmla="*/ 3692399 w 5740887"/>
              <a:gd name="connsiteY9190" fmla="*/ 2739972 h 4314911"/>
              <a:gd name="connsiteX9191" fmla="*/ 3689976 w 5740887"/>
              <a:gd name="connsiteY9191" fmla="*/ 2737295 h 4314911"/>
              <a:gd name="connsiteX9192" fmla="*/ 2024043 w 5740887"/>
              <a:gd name="connsiteY9192" fmla="*/ 2723783 h 4314911"/>
              <a:gd name="connsiteX9193" fmla="*/ 2062364 w 5740887"/>
              <a:gd name="connsiteY9193" fmla="*/ 2792148 h 4314911"/>
              <a:gd name="connsiteX9194" fmla="*/ 2059064 w 5740887"/>
              <a:gd name="connsiteY9194" fmla="*/ 2786292 h 4314911"/>
              <a:gd name="connsiteX9195" fmla="*/ 2025554 w 5740887"/>
              <a:gd name="connsiteY9195" fmla="*/ 2726835 h 4314911"/>
              <a:gd name="connsiteX9196" fmla="*/ 2024270 w 5740887"/>
              <a:gd name="connsiteY9196" fmla="*/ 2724242 h 4314911"/>
              <a:gd name="connsiteX9197" fmla="*/ 908492 w 5740887"/>
              <a:gd name="connsiteY9197" fmla="*/ 2720711 h 4314911"/>
              <a:gd name="connsiteX9198" fmla="*/ 910294 w 5740887"/>
              <a:gd name="connsiteY9198" fmla="*/ 2721408 h 4314911"/>
              <a:gd name="connsiteX9199" fmla="*/ 937605 w 5740887"/>
              <a:gd name="connsiteY9199" fmla="*/ 2733583 h 4314911"/>
              <a:gd name="connsiteX9200" fmla="*/ 960379 w 5740887"/>
              <a:gd name="connsiteY9200" fmla="*/ 2754631 h 4314911"/>
              <a:gd name="connsiteX9201" fmla="*/ 1003820 w 5740887"/>
              <a:gd name="connsiteY9201" fmla="*/ 2817837 h 4314911"/>
              <a:gd name="connsiteX9202" fmla="*/ 978696 w 5740887"/>
              <a:gd name="connsiteY9202" fmla="*/ 2797628 h 4314911"/>
              <a:gd name="connsiteX9203" fmla="*/ 959934 w 5740887"/>
              <a:gd name="connsiteY9203" fmla="*/ 2782535 h 4314911"/>
              <a:gd name="connsiteX9204" fmla="*/ 929015 w 5740887"/>
              <a:gd name="connsiteY9204" fmla="*/ 2739100 h 4314911"/>
              <a:gd name="connsiteX9205" fmla="*/ 3668598 w 5740887"/>
              <a:gd name="connsiteY9205" fmla="*/ 2720286 h 4314911"/>
              <a:gd name="connsiteX9206" fmla="*/ 3673235 w 5740887"/>
              <a:gd name="connsiteY9206" fmla="*/ 2721705 h 4314911"/>
              <a:gd name="connsiteX9207" fmla="*/ 3681139 w 5740887"/>
              <a:gd name="connsiteY9207" fmla="*/ 2734784 h 4314911"/>
              <a:gd name="connsiteX9208" fmla="*/ 3670139 w 5740887"/>
              <a:gd name="connsiteY9208" fmla="*/ 2723067 h 4314911"/>
              <a:gd name="connsiteX9209" fmla="*/ 3813083 w 5740887"/>
              <a:gd name="connsiteY9209" fmla="*/ 2718394 h 4314911"/>
              <a:gd name="connsiteX9210" fmla="*/ 3830364 w 5740887"/>
              <a:gd name="connsiteY9210" fmla="*/ 2728703 h 4314911"/>
              <a:gd name="connsiteX9211" fmla="*/ 3826183 w 5740887"/>
              <a:gd name="connsiteY9211" fmla="*/ 2728922 h 4314911"/>
              <a:gd name="connsiteX9212" fmla="*/ 3824883 w 5740887"/>
              <a:gd name="connsiteY9212" fmla="*/ 2728027 h 4314911"/>
              <a:gd name="connsiteX9213" fmla="*/ 3815442 w 5740887"/>
              <a:gd name="connsiteY9213" fmla="*/ 2721526 h 4314911"/>
              <a:gd name="connsiteX9214" fmla="*/ 3813641 w 5740887"/>
              <a:gd name="connsiteY9214" fmla="*/ 2719134 h 4314911"/>
              <a:gd name="connsiteX9215" fmla="*/ 3655565 w 5740887"/>
              <a:gd name="connsiteY9215" fmla="*/ 2718330 h 4314911"/>
              <a:gd name="connsiteX9216" fmla="*/ 3666496 w 5740887"/>
              <a:gd name="connsiteY9216" fmla="*/ 2729147 h 4314911"/>
              <a:gd name="connsiteX9217" fmla="*/ 3669241 w 5740887"/>
              <a:gd name="connsiteY9217" fmla="*/ 2734084 h 4314911"/>
              <a:gd name="connsiteX9218" fmla="*/ 3661895 w 5740887"/>
              <a:gd name="connsiteY9218" fmla="*/ 2730783 h 4314911"/>
              <a:gd name="connsiteX9219" fmla="*/ 1048021 w 5740887"/>
              <a:gd name="connsiteY9219" fmla="*/ 2717359 h 4314911"/>
              <a:gd name="connsiteX9220" fmla="*/ 1078748 w 5740887"/>
              <a:gd name="connsiteY9220" fmla="*/ 2739148 h 4314911"/>
              <a:gd name="connsiteX9221" fmla="*/ 1122851 w 5740887"/>
              <a:gd name="connsiteY9221" fmla="*/ 2778335 h 4314911"/>
              <a:gd name="connsiteX9222" fmla="*/ 1181463 w 5740887"/>
              <a:gd name="connsiteY9222" fmla="*/ 2852408 h 4314911"/>
              <a:gd name="connsiteX9223" fmla="*/ 1186117 w 5740887"/>
              <a:gd name="connsiteY9223" fmla="*/ 2859995 h 4314911"/>
              <a:gd name="connsiteX9224" fmla="*/ 1252883 w 5740887"/>
              <a:gd name="connsiteY9224" fmla="*/ 2982956 h 4314911"/>
              <a:gd name="connsiteX9225" fmla="*/ 1252156 w 5740887"/>
              <a:gd name="connsiteY9225" fmla="*/ 2981995 h 4314911"/>
              <a:gd name="connsiteX9226" fmla="*/ 1235458 w 5740887"/>
              <a:gd name="connsiteY9226" fmla="*/ 2956288 h 4314911"/>
              <a:gd name="connsiteX9227" fmla="*/ 1217606 w 5740887"/>
              <a:gd name="connsiteY9227" fmla="*/ 2936258 h 4314911"/>
              <a:gd name="connsiteX9228" fmla="*/ 1204314 w 5740887"/>
              <a:gd name="connsiteY9228" fmla="*/ 2918663 h 4314911"/>
              <a:gd name="connsiteX9229" fmla="*/ 1192288 w 5740887"/>
              <a:gd name="connsiteY9229" fmla="*/ 2906740 h 4314911"/>
              <a:gd name="connsiteX9230" fmla="*/ 1162826 w 5740887"/>
              <a:gd name="connsiteY9230" fmla="*/ 2859659 h 4314911"/>
              <a:gd name="connsiteX9231" fmla="*/ 1140734 w 5740887"/>
              <a:gd name="connsiteY9231" fmla="*/ 2824357 h 4314911"/>
              <a:gd name="connsiteX9232" fmla="*/ 1096056 w 5740887"/>
              <a:gd name="connsiteY9232" fmla="*/ 2768246 h 4314911"/>
              <a:gd name="connsiteX9233" fmla="*/ 1084308 w 5740887"/>
              <a:gd name="connsiteY9233" fmla="*/ 2753492 h 4314911"/>
              <a:gd name="connsiteX9234" fmla="*/ 3708488 w 5740887"/>
              <a:gd name="connsiteY9234" fmla="*/ 2715171 h 4314911"/>
              <a:gd name="connsiteX9235" fmla="*/ 3715197 w 5740887"/>
              <a:gd name="connsiteY9235" fmla="*/ 2722350 h 4314911"/>
              <a:gd name="connsiteX9236" fmla="*/ 3716056 w 5740887"/>
              <a:gd name="connsiteY9236" fmla="*/ 2723729 h 4314911"/>
              <a:gd name="connsiteX9237" fmla="*/ 3713986 w 5740887"/>
              <a:gd name="connsiteY9237" fmla="*/ 2721441 h 4314911"/>
              <a:gd name="connsiteX9238" fmla="*/ 3712776 w 5740887"/>
              <a:gd name="connsiteY9238" fmla="*/ 2720103 h 4314911"/>
              <a:gd name="connsiteX9239" fmla="*/ 3708760 w 5740887"/>
              <a:gd name="connsiteY9239" fmla="*/ 2715665 h 4314911"/>
              <a:gd name="connsiteX9240" fmla="*/ 251613 w 5740887"/>
              <a:gd name="connsiteY9240" fmla="*/ 2712082 h 4314911"/>
              <a:gd name="connsiteX9241" fmla="*/ 230900 w 5740887"/>
              <a:gd name="connsiteY9241" fmla="*/ 2736945 h 4314911"/>
              <a:gd name="connsiteX9242" fmla="*/ 185475 w 5740887"/>
              <a:gd name="connsiteY9242" fmla="*/ 2825128 h 4314911"/>
              <a:gd name="connsiteX9243" fmla="*/ 158358 w 5740887"/>
              <a:gd name="connsiteY9243" fmla="*/ 2916743 h 4314911"/>
              <a:gd name="connsiteX9244" fmla="*/ 134973 w 5740887"/>
              <a:gd name="connsiteY9244" fmla="*/ 2950924 h 4314911"/>
              <a:gd name="connsiteX9245" fmla="*/ 170292 w 5740887"/>
              <a:gd name="connsiteY9245" fmla="*/ 2840488 h 4314911"/>
              <a:gd name="connsiteX9246" fmla="*/ 187154 w 5740887"/>
              <a:gd name="connsiteY9246" fmla="*/ 2808474 h 4314911"/>
              <a:gd name="connsiteX9247" fmla="*/ 223581 w 5740887"/>
              <a:gd name="connsiteY9247" fmla="*/ 2745278 h 4314911"/>
              <a:gd name="connsiteX9248" fmla="*/ 235273 w 5740887"/>
              <a:gd name="connsiteY9248" fmla="*/ 2731432 h 4314911"/>
              <a:gd name="connsiteX9249" fmla="*/ 3716416 w 5740887"/>
              <a:gd name="connsiteY9249" fmla="*/ 2710938 h 4314911"/>
              <a:gd name="connsiteX9250" fmla="*/ 3719797 w 5740887"/>
              <a:gd name="connsiteY9250" fmla="*/ 2712005 h 4314911"/>
              <a:gd name="connsiteX9251" fmla="*/ 3732634 w 5740887"/>
              <a:gd name="connsiteY9251" fmla="*/ 2728237 h 4314911"/>
              <a:gd name="connsiteX9252" fmla="*/ 3730545 w 5740887"/>
              <a:gd name="connsiteY9252" fmla="*/ 2727726 h 4314911"/>
              <a:gd name="connsiteX9253" fmla="*/ 3730499 w 5740887"/>
              <a:gd name="connsiteY9253" fmla="*/ 2727715 h 4314911"/>
              <a:gd name="connsiteX9254" fmla="*/ 3725080 w 5740887"/>
              <a:gd name="connsiteY9254" fmla="*/ 2724153 h 4314911"/>
              <a:gd name="connsiteX9255" fmla="*/ 3724723 w 5740887"/>
              <a:gd name="connsiteY9255" fmla="*/ 2723918 h 4314911"/>
              <a:gd name="connsiteX9256" fmla="*/ 868139 w 5740887"/>
              <a:gd name="connsiteY9256" fmla="*/ 2708698 h 4314911"/>
              <a:gd name="connsiteX9257" fmla="*/ 887307 w 5740887"/>
              <a:gd name="connsiteY9257" fmla="*/ 2712519 h 4314911"/>
              <a:gd name="connsiteX9258" fmla="*/ 891094 w 5740887"/>
              <a:gd name="connsiteY9258" fmla="*/ 2713983 h 4314911"/>
              <a:gd name="connsiteX9259" fmla="*/ 924201 w 5740887"/>
              <a:gd name="connsiteY9259" fmla="*/ 2743738 h 4314911"/>
              <a:gd name="connsiteX9260" fmla="*/ 948710 w 5740887"/>
              <a:gd name="connsiteY9260" fmla="*/ 2778350 h 4314911"/>
              <a:gd name="connsiteX9261" fmla="*/ 919819 w 5740887"/>
              <a:gd name="connsiteY9261" fmla="*/ 2767754 h 4314911"/>
              <a:gd name="connsiteX9262" fmla="*/ 890993 w 5740887"/>
              <a:gd name="connsiteY9262" fmla="*/ 2728535 h 4314911"/>
              <a:gd name="connsiteX9263" fmla="*/ 1097087 w 5740887"/>
              <a:gd name="connsiteY9263" fmla="*/ 2708509 h 4314911"/>
              <a:gd name="connsiteX9264" fmla="*/ 1128900 w 5740887"/>
              <a:gd name="connsiteY9264" fmla="*/ 2718929 h 4314911"/>
              <a:gd name="connsiteX9265" fmla="*/ 1146000 w 5740887"/>
              <a:gd name="connsiteY9265" fmla="*/ 2722936 h 4314911"/>
              <a:gd name="connsiteX9266" fmla="*/ 1161207 w 5740887"/>
              <a:gd name="connsiteY9266" fmla="*/ 2738190 h 4314911"/>
              <a:gd name="connsiteX9267" fmla="*/ 1174683 w 5740887"/>
              <a:gd name="connsiteY9267" fmla="*/ 2751708 h 4314911"/>
              <a:gd name="connsiteX9268" fmla="*/ 1213205 w 5740887"/>
              <a:gd name="connsiteY9268" fmla="*/ 2793238 h 4314911"/>
              <a:gd name="connsiteX9269" fmla="*/ 1265736 w 5740887"/>
              <a:gd name="connsiteY9269" fmla="*/ 2864676 h 4314911"/>
              <a:gd name="connsiteX9270" fmla="*/ 1299876 w 5740887"/>
              <a:gd name="connsiteY9270" fmla="*/ 2913295 h 4314911"/>
              <a:gd name="connsiteX9271" fmla="*/ 1340670 w 5740887"/>
              <a:gd name="connsiteY9271" fmla="*/ 2988462 h 4314911"/>
              <a:gd name="connsiteX9272" fmla="*/ 1343053 w 5740887"/>
              <a:gd name="connsiteY9272" fmla="*/ 2992893 h 4314911"/>
              <a:gd name="connsiteX9273" fmla="*/ 1352909 w 5740887"/>
              <a:gd name="connsiteY9273" fmla="*/ 3011219 h 4314911"/>
              <a:gd name="connsiteX9274" fmla="*/ 1373672 w 5740887"/>
              <a:gd name="connsiteY9274" fmla="*/ 3050642 h 4314911"/>
              <a:gd name="connsiteX9275" fmla="*/ 1387549 w 5740887"/>
              <a:gd name="connsiteY9275" fmla="*/ 3086941 h 4314911"/>
              <a:gd name="connsiteX9276" fmla="*/ 1408942 w 5740887"/>
              <a:gd name="connsiteY9276" fmla="*/ 3142897 h 4314911"/>
              <a:gd name="connsiteX9277" fmla="*/ 1431919 w 5740887"/>
              <a:gd name="connsiteY9277" fmla="*/ 3203275 h 4314911"/>
              <a:gd name="connsiteX9278" fmla="*/ 1446775 w 5740887"/>
              <a:gd name="connsiteY9278" fmla="*/ 3262586 h 4314911"/>
              <a:gd name="connsiteX9279" fmla="*/ 1466534 w 5740887"/>
              <a:gd name="connsiteY9279" fmla="*/ 3341844 h 4314911"/>
              <a:gd name="connsiteX9280" fmla="*/ 1466534 w 5740887"/>
              <a:gd name="connsiteY9280" fmla="*/ 3341848 h 4314911"/>
              <a:gd name="connsiteX9281" fmla="*/ 1485496 w 5740887"/>
              <a:gd name="connsiteY9281" fmla="*/ 3524131 h 4314911"/>
              <a:gd name="connsiteX9282" fmla="*/ 1486239 w 5740887"/>
              <a:gd name="connsiteY9282" fmla="*/ 3568298 h 4314911"/>
              <a:gd name="connsiteX9283" fmla="*/ 1482442 w 5740887"/>
              <a:gd name="connsiteY9283" fmla="*/ 3620175 h 4314911"/>
              <a:gd name="connsiteX9284" fmla="*/ 1481353 w 5740887"/>
              <a:gd name="connsiteY9284" fmla="*/ 3572075 h 4314911"/>
              <a:gd name="connsiteX9285" fmla="*/ 1479952 w 5740887"/>
              <a:gd name="connsiteY9285" fmla="*/ 3510210 h 4314911"/>
              <a:gd name="connsiteX9286" fmla="*/ 1477031 w 5740887"/>
              <a:gd name="connsiteY9286" fmla="*/ 3489275 h 4314911"/>
              <a:gd name="connsiteX9287" fmla="*/ 1473879 w 5740887"/>
              <a:gd name="connsiteY9287" fmla="*/ 3466674 h 4314911"/>
              <a:gd name="connsiteX9288" fmla="*/ 1472731 w 5740887"/>
              <a:gd name="connsiteY9288" fmla="*/ 3444735 h 4314911"/>
              <a:gd name="connsiteX9289" fmla="*/ 1467799 w 5740887"/>
              <a:gd name="connsiteY9289" fmla="*/ 3423085 h 4314911"/>
              <a:gd name="connsiteX9290" fmla="*/ 1461594 w 5740887"/>
              <a:gd name="connsiteY9290" fmla="*/ 3378608 h 4314911"/>
              <a:gd name="connsiteX9291" fmla="*/ 1447228 w 5740887"/>
              <a:gd name="connsiteY9291" fmla="*/ 3322782 h 4314911"/>
              <a:gd name="connsiteX9292" fmla="*/ 1427368 w 5740887"/>
              <a:gd name="connsiteY9292" fmla="*/ 3245607 h 4314911"/>
              <a:gd name="connsiteX9293" fmla="*/ 1372644 w 5740887"/>
              <a:gd name="connsiteY9293" fmla="*/ 3104452 h 4314911"/>
              <a:gd name="connsiteX9294" fmla="*/ 1370404 w 5740887"/>
              <a:gd name="connsiteY9294" fmla="*/ 3100292 h 4314911"/>
              <a:gd name="connsiteX9295" fmla="*/ 1368794 w 5740887"/>
              <a:gd name="connsiteY9295" fmla="*/ 3096185 h 4314911"/>
              <a:gd name="connsiteX9296" fmla="*/ 1346525 w 5740887"/>
              <a:gd name="connsiteY9296" fmla="*/ 3055956 h 4314911"/>
              <a:gd name="connsiteX9297" fmla="*/ 1303743 w 5740887"/>
              <a:gd name="connsiteY9297" fmla="*/ 2976522 h 4314911"/>
              <a:gd name="connsiteX9298" fmla="*/ 1298513 w 5740887"/>
              <a:gd name="connsiteY9298" fmla="*/ 2969221 h 4314911"/>
              <a:gd name="connsiteX9299" fmla="*/ 1294405 w 5740887"/>
              <a:gd name="connsiteY9299" fmla="*/ 2961800 h 4314911"/>
              <a:gd name="connsiteX9300" fmla="*/ 1265227 w 5740887"/>
              <a:gd name="connsiteY9300" fmla="*/ 2922756 h 4314911"/>
              <a:gd name="connsiteX9301" fmla="*/ 1244699 w 5740887"/>
              <a:gd name="connsiteY9301" fmla="*/ 2894099 h 4314911"/>
              <a:gd name="connsiteX9302" fmla="*/ 1217144 w 5740887"/>
              <a:gd name="connsiteY9302" fmla="*/ 2848502 h 4314911"/>
              <a:gd name="connsiteX9303" fmla="*/ 1217137 w 5740887"/>
              <a:gd name="connsiteY9303" fmla="*/ 2848492 h 4314911"/>
              <a:gd name="connsiteX9304" fmla="*/ 1156491 w 5740887"/>
              <a:gd name="connsiteY9304" fmla="*/ 2769694 h 4314911"/>
              <a:gd name="connsiteX9305" fmla="*/ 1147047 w 5740887"/>
              <a:gd name="connsiteY9305" fmla="*/ 2759967 h 4314911"/>
              <a:gd name="connsiteX9306" fmla="*/ 1141010 w 5740887"/>
              <a:gd name="connsiteY9306" fmla="*/ 2752342 h 4314911"/>
              <a:gd name="connsiteX9307" fmla="*/ 1124214 w 5740887"/>
              <a:gd name="connsiteY9307" fmla="*/ 2736449 h 4314911"/>
              <a:gd name="connsiteX9308" fmla="*/ 3638366 w 5740887"/>
              <a:gd name="connsiteY9308" fmla="*/ 2706100 h 4314911"/>
              <a:gd name="connsiteX9309" fmla="*/ 3644823 w 5740887"/>
              <a:gd name="connsiteY9309" fmla="*/ 2709453 h 4314911"/>
              <a:gd name="connsiteX9310" fmla="*/ 3653813 w 5740887"/>
              <a:gd name="connsiteY9310" fmla="*/ 2727151 h 4314911"/>
              <a:gd name="connsiteX9311" fmla="*/ 3652151 w 5740887"/>
              <a:gd name="connsiteY9311" fmla="*/ 2726405 h 4314911"/>
              <a:gd name="connsiteX9312" fmla="*/ 3646385 w 5740887"/>
              <a:gd name="connsiteY9312" fmla="*/ 2723404 h 4314911"/>
              <a:gd name="connsiteX9313" fmla="*/ 784049 w 5740887"/>
              <a:gd name="connsiteY9313" fmla="*/ 2703874 h 4314911"/>
              <a:gd name="connsiteX9314" fmla="*/ 821384 w 5740887"/>
              <a:gd name="connsiteY9314" fmla="*/ 2727159 h 4314911"/>
              <a:gd name="connsiteX9315" fmla="*/ 859471 w 5740887"/>
              <a:gd name="connsiteY9315" fmla="*/ 2775080 h 4314911"/>
              <a:gd name="connsiteX9316" fmla="*/ 840755 w 5740887"/>
              <a:gd name="connsiteY9316" fmla="*/ 2771281 h 4314911"/>
              <a:gd name="connsiteX9317" fmla="*/ 818900 w 5740887"/>
              <a:gd name="connsiteY9317" fmla="*/ 2745302 h 4314911"/>
              <a:gd name="connsiteX9318" fmla="*/ 947678 w 5740887"/>
              <a:gd name="connsiteY9318" fmla="*/ 2703622 h 4314911"/>
              <a:gd name="connsiteX9319" fmla="*/ 958828 w 5740887"/>
              <a:gd name="connsiteY9319" fmla="*/ 2708955 h 4314911"/>
              <a:gd name="connsiteX9320" fmla="*/ 1022052 w 5740887"/>
              <a:gd name="connsiteY9320" fmla="*/ 2760539 h 4314911"/>
              <a:gd name="connsiteX9321" fmla="*/ 1025634 w 5740887"/>
              <a:gd name="connsiteY9321" fmla="*/ 2764881 h 4314911"/>
              <a:gd name="connsiteX9322" fmla="*/ 1023771 w 5740887"/>
              <a:gd name="connsiteY9322" fmla="*/ 2763786 h 4314911"/>
              <a:gd name="connsiteX9323" fmla="*/ 1013151 w 5740887"/>
              <a:gd name="connsiteY9323" fmla="*/ 2756153 h 4314911"/>
              <a:gd name="connsiteX9324" fmla="*/ 1001094 w 5740887"/>
              <a:gd name="connsiteY9324" fmla="*/ 2750448 h 4314911"/>
              <a:gd name="connsiteX9325" fmla="*/ 984960 w 5740887"/>
              <a:gd name="connsiteY9325" fmla="*/ 2740958 h 4314911"/>
              <a:gd name="connsiteX9326" fmla="*/ 975482 w 5740887"/>
              <a:gd name="connsiteY9326" fmla="*/ 2729758 h 4314911"/>
              <a:gd name="connsiteX9327" fmla="*/ 963707 w 5740887"/>
              <a:gd name="connsiteY9327" fmla="*/ 2718690 h 4314911"/>
              <a:gd name="connsiteX9328" fmla="*/ 3742299 w 5740887"/>
              <a:gd name="connsiteY9328" fmla="*/ 2703273 h 4314911"/>
              <a:gd name="connsiteX9329" fmla="*/ 3745724 w 5740887"/>
              <a:gd name="connsiteY9329" fmla="*/ 2706260 h 4314911"/>
              <a:gd name="connsiteX9330" fmla="*/ 3747496 w 5740887"/>
              <a:gd name="connsiteY9330" fmla="*/ 2709274 h 4314911"/>
              <a:gd name="connsiteX9331" fmla="*/ 3744359 w 5740887"/>
              <a:gd name="connsiteY9331" fmla="*/ 2706236 h 4314911"/>
              <a:gd name="connsiteX9332" fmla="*/ 3743384 w 5740887"/>
              <a:gd name="connsiteY9332" fmla="*/ 2705292 h 4314911"/>
              <a:gd name="connsiteX9333" fmla="*/ 3692088 w 5740887"/>
              <a:gd name="connsiteY9333" fmla="*/ 2703262 h 4314911"/>
              <a:gd name="connsiteX9334" fmla="*/ 3694865 w 5740887"/>
              <a:gd name="connsiteY9334" fmla="*/ 2704138 h 4314911"/>
              <a:gd name="connsiteX9335" fmla="*/ 3699016 w 5740887"/>
              <a:gd name="connsiteY9335" fmla="*/ 2711856 h 4314911"/>
              <a:gd name="connsiteX9336" fmla="*/ 3699420 w 5740887"/>
              <a:gd name="connsiteY9336" fmla="*/ 2712608 h 4314911"/>
              <a:gd name="connsiteX9337" fmla="*/ 3489433 w 5740887"/>
              <a:gd name="connsiteY9337" fmla="*/ 2703015 h 4314911"/>
              <a:gd name="connsiteX9338" fmla="*/ 3495515 w 5740887"/>
              <a:gd name="connsiteY9338" fmla="*/ 2716816 h 4314911"/>
              <a:gd name="connsiteX9339" fmla="*/ 3803138 w 5740887"/>
              <a:gd name="connsiteY9339" fmla="*/ 2932607 h 4314911"/>
              <a:gd name="connsiteX9340" fmla="*/ 4070774 w 5740887"/>
              <a:gd name="connsiteY9340" fmla="*/ 2889312 h 4314911"/>
              <a:gd name="connsiteX9341" fmla="*/ 4158079 w 5740887"/>
              <a:gd name="connsiteY9341" fmla="*/ 2864827 h 4314911"/>
              <a:gd name="connsiteX9342" fmla="*/ 4179723 w 5740887"/>
              <a:gd name="connsiteY9342" fmla="*/ 2858118 h 4314911"/>
              <a:gd name="connsiteX9343" fmla="*/ 4226739 w 5740887"/>
              <a:gd name="connsiteY9343" fmla="*/ 2847972 h 4314911"/>
              <a:gd name="connsiteX9344" fmla="*/ 4271639 w 5740887"/>
              <a:gd name="connsiteY9344" fmla="*/ 2834283 h 4314911"/>
              <a:gd name="connsiteX9345" fmla="*/ 4289122 w 5740887"/>
              <a:gd name="connsiteY9345" fmla="*/ 2829902 h 4314911"/>
              <a:gd name="connsiteX9346" fmla="*/ 4308830 w 5740887"/>
              <a:gd name="connsiteY9346" fmla="*/ 2822945 h 4314911"/>
              <a:gd name="connsiteX9347" fmla="*/ 4316708 w 5740887"/>
              <a:gd name="connsiteY9347" fmla="*/ 2820543 h 4314911"/>
              <a:gd name="connsiteX9348" fmla="*/ 4326248 w 5740887"/>
              <a:gd name="connsiteY9348" fmla="*/ 2816796 h 4314911"/>
              <a:gd name="connsiteX9349" fmla="*/ 4341548 w 5740887"/>
              <a:gd name="connsiteY9349" fmla="*/ 2811395 h 4314911"/>
              <a:gd name="connsiteX9350" fmla="*/ 4381893 w 5740887"/>
              <a:gd name="connsiteY9350" fmla="*/ 2794946 h 4314911"/>
              <a:gd name="connsiteX9351" fmla="*/ 4396068 w 5740887"/>
              <a:gd name="connsiteY9351" fmla="*/ 2788491 h 4314911"/>
              <a:gd name="connsiteX9352" fmla="*/ 4418782 w 5740887"/>
              <a:gd name="connsiteY9352" fmla="*/ 2780497 h 4314911"/>
              <a:gd name="connsiteX9353" fmla="*/ 4441068 w 5740887"/>
              <a:gd name="connsiteY9353" fmla="*/ 2775369 h 4314911"/>
              <a:gd name="connsiteX9354" fmla="*/ 4453054 w 5740887"/>
              <a:gd name="connsiteY9354" fmla="*/ 2771583 h 4314911"/>
              <a:gd name="connsiteX9355" fmla="*/ 4468853 w 5740887"/>
              <a:gd name="connsiteY9355" fmla="*/ 2767960 h 4314911"/>
              <a:gd name="connsiteX9356" fmla="*/ 4529734 w 5740887"/>
              <a:gd name="connsiteY9356" fmla="*/ 2748426 h 4314911"/>
              <a:gd name="connsiteX9357" fmla="*/ 4491816 w 5740887"/>
              <a:gd name="connsiteY9357" fmla="*/ 2763124 h 4314911"/>
              <a:gd name="connsiteX9358" fmla="*/ 4460453 w 5740887"/>
              <a:gd name="connsiteY9358" fmla="*/ 2775071 h 4314911"/>
              <a:gd name="connsiteX9359" fmla="*/ 4328178 w 5740887"/>
              <a:gd name="connsiteY9359" fmla="*/ 2823205 h 4314911"/>
              <a:gd name="connsiteX9360" fmla="*/ 4260135 w 5740887"/>
              <a:gd name="connsiteY9360" fmla="*/ 2847789 h 4314911"/>
              <a:gd name="connsiteX9361" fmla="*/ 4247769 w 5740887"/>
              <a:gd name="connsiteY9361" fmla="*/ 2851990 h 4314911"/>
              <a:gd name="connsiteX9362" fmla="*/ 4215260 w 5740887"/>
              <a:gd name="connsiteY9362" fmla="*/ 2862654 h 4314911"/>
              <a:gd name="connsiteX9363" fmla="*/ 4021803 w 5740887"/>
              <a:gd name="connsiteY9363" fmla="*/ 2921846 h 4314911"/>
              <a:gd name="connsiteX9364" fmla="*/ 3988597 w 5740887"/>
              <a:gd name="connsiteY9364" fmla="*/ 2930813 h 4314911"/>
              <a:gd name="connsiteX9365" fmla="*/ 3987770 w 5740887"/>
              <a:gd name="connsiteY9365" fmla="*/ 2930399 h 4314911"/>
              <a:gd name="connsiteX9366" fmla="*/ 3973253 w 5740887"/>
              <a:gd name="connsiteY9366" fmla="*/ 2933992 h 4314911"/>
              <a:gd name="connsiteX9367" fmla="*/ 3972602 w 5740887"/>
              <a:gd name="connsiteY9367" fmla="*/ 2931916 h 4314911"/>
              <a:gd name="connsiteX9368" fmla="*/ 3960606 w 5740887"/>
              <a:gd name="connsiteY9368" fmla="*/ 2935638 h 4314911"/>
              <a:gd name="connsiteX9369" fmla="*/ 3956510 w 5740887"/>
              <a:gd name="connsiteY9369" fmla="*/ 2936574 h 4314911"/>
              <a:gd name="connsiteX9370" fmla="*/ 3955504 w 5740887"/>
              <a:gd name="connsiteY9370" fmla="*/ 2933155 h 4314911"/>
              <a:gd name="connsiteX9371" fmla="*/ 3940506 w 5740887"/>
              <a:gd name="connsiteY9371" fmla="*/ 2937512 h 4314911"/>
              <a:gd name="connsiteX9372" fmla="*/ 3939647 w 5740887"/>
              <a:gd name="connsiteY9372" fmla="*/ 2934534 h 4314911"/>
              <a:gd name="connsiteX9373" fmla="*/ 3930237 w 5740887"/>
              <a:gd name="connsiteY9373" fmla="*/ 2937188 h 4314911"/>
              <a:gd name="connsiteX9374" fmla="*/ 3924184 w 5740887"/>
              <a:gd name="connsiteY9374" fmla="*/ 2938807 h 4314911"/>
              <a:gd name="connsiteX9375" fmla="*/ 3923238 w 5740887"/>
              <a:gd name="connsiteY9375" fmla="*/ 2935363 h 4314911"/>
              <a:gd name="connsiteX9376" fmla="*/ 3910415 w 5740887"/>
              <a:gd name="connsiteY9376" fmla="*/ 2938723 h 4314911"/>
              <a:gd name="connsiteX9377" fmla="*/ 3907840 w 5740887"/>
              <a:gd name="connsiteY9377" fmla="*/ 2939356 h 4314911"/>
              <a:gd name="connsiteX9378" fmla="*/ 3906971 w 5740887"/>
              <a:gd name="connsiteY9378" fmla="*/ 2936188 h 4314911"/>
              <a:gd name="connsiteX9379" fmla="*/ 3891424 w 5740887"/>
              <a:gd name="connsiteY9379" fmla="*/ 2940187 h 4314911"/>
              <a:gd name="connsiteX9380" fmla="*/ 3891205 w 5740887"/>
              <a:gd name="connsiteY9380" fmla="*/ 2940237 h 4314911"/>
              <a:gd name="connsiteX9381" fmla="*/ 3890700 w 5740887"/>
              <a:gd name="connsiteY9381" fmla="*/ 2938397 h 4314911"/>
              <a:gd name="connsiteX9382" fmla="*/ 3876533 w 5740887"/>
              <a:gd name="connsiteY9382" fmla="*/ 2941616 h 4314911"/>
              <a:gd name="connsiteX9383" fmla="*/ 3875808 w 5740887"/>
              <a:gd name="connsiteY9383" fmla="*/ 2938535 h 4314911"/>
              <a:gd name="connsiteX9384" fmla="*/ 3870437 w 5740887"/>
              <a:gd name="connsiteY9384" fmla="*/ 2939661 h 4314911"/>
              <a:gd name="connsiteX9385" fmla="*/ 3859644 w 5740887"/>
              <a:gd name="connsiteY9385" fmla="*/ 2941847 h 4314911"/>
              <a:gd name="connsiteX9386" fmla="*/ 3859261 w 5740887"/>
              <a:gd name="connsiteY9386" fmla="*/ 2940188 h 4314911"/>
              <a:gd name="connsiteX9387" fmla="*/ 3853267 w 5740887"/>
              <a:gd name="connsiteY9387" fmla="*/ 2941401 h 4314911"/>
              <a:gd name="connsiteX9388" fmla="*/ 3843634 w 5740887"/>
              <a:gd name="connsiteY9388" fmla="*/ 2943135 h 4314911"/>
              <a:gd name="connsiteX9389" fmla="*/ 3843266 w 5740887"/>
              <a:gd name="connsiteY9389" fmla="*/ 2941427 h 4314911"/>
              <a:gd name="connsiteX9390" fmla="*/ 3842857 w 5740887"/>
              <a:gd name="connsiteY9390" fmla="*/ 2941501 h 4314911"/>
              <a:gd name="connsiteX9391" fmla="*/ 3833432 w 5740887"/>
              <a:gd name="connsiteY9391" fmla="*/ 2943123 h 4314911"/>
              <a:gd name="connsiteX9392" fmla="*/ 3827299 w 5740887"/>
              <a:gd name="connsiteY9392" fmla="*/ 2944082 h 4314911"/>
              <a:gd name="connsiteX9393" fmla="*/ 3826994 w 5740887"/>
              <a:gd name="connsiteY9393" fmla="*/ 2942668 h 4314911"/>
              <a:gd name="connsiteX9394" fmla="*/ 3810390 w 5740887"/>
              <a:gd name="connsiteY9394" fmla="*/ 2944234 h 4314911"/>
              <a:gd name="connsiteX9395" fmla="*/ 3810310 w 5740887"/>
              <a:gd name="connsiteY9395" fmla="*/ 2943776 h 4314911"/>
              <a:gd name="connsiteX9396" fmla="*/ 3810307 w 5740887"/>
              <a:gd name="connsiteY9396" fmla="*/ 2943776 h 4314911"/>
              <a:gd name="connsiteX9397" fmla="*/ 3810307 w 5740887"/>
              <a:gd name="connsiteY9397" fmla="*/ 2943773 h 4314911"/>
              <a:gd name="connsiteX9398" fmla="*/ 3794205 w 5740887"/>
              <a:gd name="connsiteY9398" fmla="*/ 2944757 h 4314911"/>
              <a:gd name="connsiteX9399" fmla="*/ 3794177 w 5740887"/>
              <a:gd name="connsiteY9399" fmla="*/ 2944600 h 4314911"/>
              <a:gd name="connsiteX9400" fmla="*/ 3743295 w 5740887"/>
              <a:gd name="connsiteY9400" fmla="*/ 2946064 h 4314911"/>
              <a:gd name="connsiteX9401" fmla="*/ 3721912 w 5740887"/>
              <a:gd name="connsiteY9401" fmla="*/ 2945863 h 4314911"/>
              <a:gd name="connsiteX9402" fmla="*/ 3720399 w 5740887"/>
              <a:gd name="connsiteY9402" fmla="*/ 2945705 h 4314911"/>
              <a:gd name="connsiteX9403" fmla="*/ 3715996 w 5740887"/>
              <a:gd name="connsiteY9403" fmla="*/ 2945066 h 4314911"/>
              <a:gd name="connsiteX9404" fmla="*/ 3641069 w 5740887"/>
              <a:gd name="connsiteY9404" fmla="*/ 2910983 h 4314911"/>
              <a:gd name="connsiteX9405" fmla="*/ 3621715 w 5740887"/>
              <a:gd name="connsiteY9405" fmla="*/ 2896270 h 4314911"/>
              <a:gd name="connsiteX9406" fmla="*/ 3575734 w 5740887"/>
              <a:gd name="connsiteY9406" fmla="*/ 2851784 h 4314911"/>
              <a:gd name="connsiteX9407" fmla="*/ 3554516 w 5740887"/>
              <a:gd name="connsiteY9407" fmla="*/ 2826123 h 4314911"/>
              <a:gd name="connsiteX9408" fmla="*/ 3544396 w 5740887"/>
              <a:gd name="connsiteY9408" fmla="*/ 2811281 h 4314911"/>
              <a:gd name="connsiteX9409" fmla="*/ 3506684 w 5740887"/>
              <a:gd name="connsiteY9409" fmla="*/ 2745494 h 4314911"/>
              <a:gd name="connsiteX9410" fmla="*/ 3497280 w 5740887"/>
              <a:gd name="connsiteY9410" fmla="*/ 2724478 h 4314911"/>
              <a:gd name="connsiteX9411" fmla="*/ 3492272 w 5740887"/>
              <a:gd name="connsiteY9411" fmla="*/ 2711913 h 4314911"/>
              <a:gd name="connsiteX9412" fmla="*/ 3684668 w 5740887"/>
              <a:gd name="connsiteY9412" fmla="*/ 2702662 h 4314911"/>
              <a:gd name="connsiteX9413" fmla="*/ 3697812 w 5740887"/>
              <a:gd name="connsiteY9413" fmla="*/ 2719727 h 4314911"/>
              <a:gd name="connsiteX9414" fmla="*/ 3697680 w 5740887"/>
              <a:gd name="connsiteY9414" fmla="*/ 2719694 h 4314911"/>
              <a:gd name="connsiteX9415" fmla="*/ 3696172 w 5740887"/>
              <a:gd name="connsiteY9415" fmla="*/ 2719326 h 4314911"/>
              <a:gd name="connsiteX9416" fmla="*/ 833310 w 5740887"/>
              <a:gd name="connsiteY9416" fmla="*/ 2701754 h 4314911"/>
              <a:gd name="connsiteX9417" fmla="*/ 852673 w 5740887"/>
              <a:gd name="connsiteY9417" fmla="*/ 2705614 h 4314911"/>
              <a:gd name="connsiteX9418" fmla="*/ 886887 w 5740887"/>
              <a:gd name="connsiteY9418" fmla="*/ 2735448 h 4314911"/>
              <a:gd name="connsiteX9419" fmla="*/ 907123 w 5740887"/>
              <a:gd name="connsiteY9419" fmla="*/ 2763098 h 4314911"/>
              <a:gd name="connsiteX9420" fmla="*/ 906376 w 5740887"/>
              <a:gd name="connsiteY9420" fmla="*/ 2762824 h 4314911"/>
              <a:gd name="connsiteX9421" fmla="*/ 904361 w 5740887"/>
              <a:gd name="connsiteY9421" fmla="*/ 2762084 h 4314911"/>
              <a:gd name="connsiteX9422" fmla="*/ 904331 w 5740887"/>
              <a:gd name="connsiteY9422" fmla="*/ 2762069 h 4314911"/>
              <a:gd name="connsiteX9423" fmla="*/ 876690 w 5740887"/>
              <a:gd name="connsiteY9423" fmla="*/ 2748189 h 4314911"/>
              <a:gd name="connsiteX9424" fmla="*/ 855108 w 5740887"/>
              <a:gd name="connsiteY9424" fmla="*/ 2719986 h 4314911"/>
              <a:gd name="connsiteX9425" fmla="*/ 848002 w 5740887"/>
              <a:gd name="connsiteY9425" fmla="*/ 2714042 h 4314911"/>
              <a:gd name="connsiteX9426" fmla="*/ 3683133 w 5740887"/>
              <a:gd name="connsiteY9426" fmla="*/ 2700437 h 4314911"/>
              <a:gd name="connsiteX9427" fmla="*/ 3683255 w 5740887"/>
              <a:gd name="connsiteY9427" fmla="*/ 2700475 h 4314911"/>
              <a:gd name="connsiteX9428" fmla="*/ 3683468 w 5740887"/>
              <a:gd name="connsiteY9428" fmla="*/ 2700922 h 4314911"/>
              <a:gd name="connsiteX9429" fmla="*/ 3622484 w 5740887"/>
              <a:gd name="connsiteY9429" fmla="*/ 2697851 h 4314911"/>
              <a:gd name="connsiteX9430" fmla="*/ 3629804 w 5740887"/>
              <a:gd name="connsiteY9430" fmla="*/ 2701652 h 4314911"/>
              <a:gd name="connsiteX9431" fmla="*/ 3635813 w 5740887"/>
              <a:gd name="connsiteY9431" fmla="*/ 2714612 h 4314911"/>
              <a:gd name="connsiteX9432" fmla="*/ 3637823 w 5740887"/>
              <a:gd name="connsiteY9432" fmla="*/ 2718947 h 4314911"/>
              <a:gd name="connsiteX9433" fmla="*/ 3631615 w 5740887"/>
              <a:gd name="connsiteY9433" fmla="*/ 2715716 h 4314911"/>
              <a:gd name="connsiteX9434" fmla="*/ 3629162 w 5740887"/>
              <a:gd name="connsiteY9434" fmla="*/ 2713999 h 4314911"/>
              <a:gd name="connsiteX9435" fmla="*/ 3627940 w 5740887"/>
              <a:gd name="connsiteY9435" fmla="*/ 2711355 h 4314911"/>
              <a:gd name="connsiteX9436" fmla="*/ 709729 w 5740887"/>
              <a:gd name="connsiteY9436" fmla="*/ 2697306 h 4314911"/>
              <a:gd name="connsiteX9437" fmla="*/ 755858 w 5740887"/>
              <a:gd name="connsiteY9437" fmla="*/ 2745485 h 4314911"/>
              <a:gd name="connsiteX9438" fmla="*/ 769151 w 5740887"/>
              <a:gd name="connsiteY9438" fmla="*/ 2766357 h 4314911"/>
              <a:gd name="connsiteX9439" fmla="*/ 763323 w 5740887"/>
              <a:gd name="connsiteY9439" fmla="*/ 2766351 h 4314911"/>
              <a:gd name="connsiteX9440" fmla="*/ 757417 w 5740887"/>
              <a:gd name="connsiteY9440" fmla="*/ 2762204 h 4314911"/>
              <a:gd name="connsiteX9441" fmla="*/ 756141 w 5740887"/>
              <a:gd name="connsiteY9441" fmla="*/ 2761308 h 4314911"/>
              <a:gd name="connsiteX9442" fmla="*/ 741801 w 5740887"/>
              <a:gd name="connsiteY9442" fmla="*/ 2748147 h 4314911"/>
              <a:gd name="connsiteX9443" fmla="*/ 722997 w 5740887"/>
              <a:gd name="connsiteY9443" fmla="*/ 2721059 h 4314911"/>
              <a:gd name="connsiteX9444" fmla="*/ 718496 w 5740887"/>
              <a:gd name="connsiteY9444" fmla="*/ 2716816 h 4314911"/>
              <a:gd name="connsiteX9445" fmla="*/ 717744 w 5740887"/>
              <a:gd name="connsiteY9445" fmla="*/ 2716108 h 4314911"/>
              <a:gd name="connsiteX9446" fmla="*/ 698534 w 5740887"/>
              <a:gd name="connsiteY9446" fmla="*/ 2698003 h 4314911"/>
              <a:gd name="connsiteX9447" fmla="*/ 3672494 w 5740887"/>
              <a:gd name="connsiteY9447" fmla="*/ 2697080 h 4314911"/>
              <a:gd name="connsiteX9448" fmla="*/ 3673388 w 5740887"/>
              <a:gd name="connsiteY9448" fmla="*/ 2697362 h 4314911"/>
              <a:gd name="connsiteX9449" fmla="*/ 3687104 w 5740887"/>
              <a:gd name="connsiteY9449" fmla="*/ 2717110 h 4314911"/>
              <a:gd name="connsiteX9450" fmla="*/ 3684982 w 5740887"/>
              <a:gd name="connsiteY9450" fmla="*/ 2716591 h 4314911"/>
              <a:gd name="connsiteX9451" fmla="*/ 619339 w 5740887"/>
              <a:gd name="connsiteY9451" fmla="*/ 2696547 h 4314911"/>
              <a:gd name="connsiteX9452" fmla="*/ 629147 w 5740887"/>
              <a:gd name="connsiteY9452" fmla="*/ 2704957 h 4314911"/>
              <a:gd name="connsiteX9453" fmla="*/ 634388 w 5740887"/>
              <a:gd name="connsiteY9453" fmla="*/ 2706198 h 4314911"/>
              <a:gd name="connsiteX9454" fmla="*/ 640321 w 5740887"/>
              <a:gd name="connsiteY9454" fmla="*/ 2707383 h 4314911"/>
              <a:gd name="connsiteX9455" fmla="*/ 654243 w 5740887"/>
              <a:gd name="connsiteY9455" fmla="*/ 2722469 h 4314911"/>
              <a:gd name="connsiteX9456" fmla="*/ 657138 w 5740887"/>
              <a:gd name="connsiteY9456" fmla="*/ 2724675 h 4314911"/>
              <a:gd name="connsiteX9457" fmla="*/ 669147 w 5740887"/>
              <a:gd name="connsiteY9457" fmla="*/ 2729438 h 4314911"/>
              <a:gd name="connsiteX9458" fmla="*/ 672169 w 5740887"/>
              <a:gd name="connsiteY9458" fmla="*/ 2732674 h 4314911"/>
              <a:gd name="connsiteX9459" fmla="*/ 673839 w 5740887"/>
              <a:gd name="connsiteY9459" fmla="*/ 2733230 h 4314911"/>
              <a:gd name="connsiteX9460" fmla="*/ 682864 w 5740887"/>
              <a:gd name="connsiteY9460" fmla="*/ 2744533 h 4314911"/>
              <a:gd name="connsiteX9461" fmla="*/ 696524 w 5740887"/>
              <a:gd name="connsiteY9461" fmla="*/ 2770851 h 4314911"/>
              <a:gd name="connsiteX9462" fmla="*/ 695996 w 5740887"/>
              <a:gd name="connsiteY9462" fmla="*/ 2771098 h 4314911"/>
              <a:gd name="connsiteX9463" fmla="*/ 695839 w 5740887"/>
              <a:gd name="connsiteY9463" fmla="*/ 2771171 h 4314911"/>
              <a:gd name="connsiteX9464" fmla="*/ 689230 w 5740887"/>
              <a:gd name="connsiteY9464" fmla="*/ 2767505 h 4314911"/>
              <a:gd name="connsiteX9465" fmla="*/ 658376 w 5740887"/>
              <a:gd name="connsiteY9465" fmla="*/ 2755014 h 4314911"/>
              <a:gd name="connsiteX9466" fmla="*/ 658242 w 5740887"/>
              <a:gd name="connsiteY9466" fmla="*/ 2754871 h 4314911"/>
              <a:gd name="connsiteX9467" fmla="*/ 1317286 w 5740887"/>
              <a:gd name="connsiteY9467" fmla="*/ 2695820 h 4314911"/>
              <a:gd name="connsiteX9468" fmla="*/ 1325824 w 5740887"/>
              <a:gd name="connsiteY9468" fmla="*/ 2702398 h 4314911"/>
              <a:gd name="connsiteX9469" fmla="*/ 1372378 w 5740887"/>
              <a:gd name="connsiteY9469" fmla="*/ 2749877 h 4314911"/>
              <a:gd name="connsiteX9470" fmla="*/ 1371827 w 5740887"/>
              <a:gd name="connsiteY9470" fmla="*/ 2749844 h 4314911"/>
              <a:gd name="connsiteX9471" fmla="*/ 1345889 w 5740887"/>
              <a:gd name="connsiteY9471" fmla="*/ 2724152 h 4314911"/>
              <a:gd name="connsiteX9472" fmla="*/ 3751794 w 5740887"/>
              <a:gd name="connsiteY9472" fmla="*/ 2695793 h 4314911"/>
              <a:gd name="connsiteX9473" fmla="*/ 3755114 w 5740887"/>
              <a:gd name="connsiteY9473" fmla="*/ 2698378 h 4314911"/>
              <a:gd name="connsiteX9474" fmla="*/ 3761616 w 5740887"/>
              <a:gd name="connsiteY9474" fmla="*/ 2709368 h 4314911"/>
              <a:gd name="connsiteX9475" fmla="*/ 3760932 w 5740887"/>
              <a:gd name="connsiteY9475" fmla="*/ 2709368 h 4314911"/>
              <a:gd name="connsiteX9476" fmla="*/ 3758698 w 5740887"/>
              <a:gd name="connsiteY9476" fmla="*/ 2706852 h 4314911"/>
              <a:gd name="connsiteX9477" fmla="*/ 3755854 w 5740887"/>
              <a:gd name="connsiteY9477" fmla="*/ 2703649 h 4314911"/>
              <a:gd name="connsiteX9478" fmla="*/ 3753810 w 5740887"/>
              <a:gd name="connsiteY9478" fmla="*/ 2699694 h 4314911"/>
              <a:gd name="connsiteX9479" fmla="*/ 735279 w 5740887"/>
              <a:gd name="connsiteY9479" fmla="*/ 2695713 h 4314911"/>
              <a:gd name="connsiteX9480" fmla="*/ 736835 w 5740887"/>
              <a:gd name="connsiteY9480" fmla="*/ 2696840 h 4314911"/>
              <a:gd name="connsiteX9481" fmla="*/ 796212 w 5740887"/>
              <a:gd name="connsiteY9481" fmla="*/ 2763656 h 4314911"/>
              <a:gd name="connsiteX9482" fmla="*/ 797815 w 5740887"/>
              <a:gd name="connsiteY9482" fmla="*/ 2766384 h 4314911"/>
              <a:gd name="connsiteX9483" fmla="*/ 780831 w 5740887"/>
              <a:gd name="connsiteY9483" fmla="*/ 2766368 h 4314911"/>
              <a:gd name="connsiteX9484" fmla="*/ 762518 w 5740887"/>
              <a:gd name="connsiteY9484" fmla="*/ 2737915 h 4314911"/>
              <a:gd name="connsiteX9485" fmla="*/ 722499 w 5740887"/>
              <a:gd name="connsiteY9485" fmla="*/ 2696510 h 4314911"/>
              <a:gd name="connsiteX9486" fmla="*/ 799592 w 5740887"/>
              <a:gd name="connsiteY9486" fmla="*/ 2695032 h 4314911"/>
              <a:gd name="connsiteX9487" fmla="*/ 818122 w 5740887"/>
              <a:gd name="connsiteY9487" fmla="*/ 2698726 h 4314911"/>
              <a:gd name="connsiteX9488" fmla="*/ 849124 w 5740887"/>
              <a:gd name="connsiteY9488" fmla="*/ 2724778 h 4314911"/>
              <a:gd name="connsiteX9489" fmla="*/ 860881 w 5740887"/>
              <a:gd name="connsiteY9489" fmla="*/ 2740251 h 4314911"/>
              <a:gd name="connsiteX9490" fmla="*/ 859045 w 5740887"/>
              <a:gd name="connsiteY9490" fmla="*/ 2739329 h 4314911"/>
              <a:gd name="connsiteX9491" fmla="*/ 846749 w 5740887"/>
              <a:gd name="connsiteY9491" fmla="*/ 2733154 h 4314911"/>
              <a:gd name="connsiteX9492" fmla="*/ 826097 w 5740887"/>
              <a:gd name="connsiteY9492" fmla="*/ 2720288 h 4314911"/>
              <a:gd name="connsiteX9493" fmla="*/ 817120 w 5740887"/>
              <a:gd name="connsiteY9493" fmla="*/ 2709075 h 4314911"/>
              <a:gd name="connsiteX9494" fmla="*/ 758645 w 5740887"/>
              <a:gd name="connsiteY9494" fmla="*/ 2694257 h 4314911"/>
              <a:gd name="connsiteX9495" fmla="*/ 774323 w 5740887"/>
              <a:gd name="connsiteY9495" fmla="*/ 2706268 h 4314911"/>
              <a:gd name="connsiteX9496" fmla="*/ 826257 w 5740887"/>
              <a:gd name="connsiteY9496" fmla="*/ 2768338 h 4314911"/>
              <a:gd name="connsiteX9497" fmla="*/ 816717 w 5740887"/>
              <a:gd name="connsiteY9497" fmla="*/ 2766402 h 4314911"/>
              <a:gd name="connsiteX9498" fmla="*/ 816716 w 5740887"/>
              <a:gd name="connsiteY9498" fmla="*/ 2766401 h 4314911"/>
              <a:gd name="connsiteX9499" fmla="*/ 816690 w 5740887"/>
              <a:gd name="connsiteY9499" fmla="*/ 2766401 h 4314911"/>
              <a:gd name="connsiteX9500" fmla="*/ 808480 w 5740887"/>
              <a:gd name="connsiteY9500" fmla="*/ 2766394 h 4314911"/>
              <a:gd name="connsiteX9501" fmla="*/ 806957 w 5740887"/>
              <a:gd name="connsiteY9501" fmla="*/ 2763816 h 4314911"/>
              <a:gd name="connsiteX9502" fmla="*/ 802719 w 5740887"/>
              <a:gd name="connsiteY9502" fmla="*/ 2756644 h 4314911"/>
              <a:gd name="connsiteX9503" fmla="*/ 747490 w 5740887"/>
              <a:gd name="connsiteY9503" fmla="*/ 2694952 h 4314911"/>
              <a:gd name="connsiteX9504" fmla="*/ 3687234 w 5740887"/>
              <a:gd name="connsiteY9504" fmla="*/ 2694140 h 4314911"/>
              <a:gd name="connsiteX9505" fmla="*/ 3688728 w 5740887"/>
              <a:gd name="connsiteY9505" fmla="*/ 2695509 h 4314911"/>
              <a:gd name="connsiteX9506" fmla="*/ 3689198 w 5740887"/>
              <a:gd name="connsiteY9506" fmla="*/ 2695940 h 4314911"/>
              <a:gd name="connsiteX9507" fmla="*/ 3688071 w 5740887"/>
              <a:gd name="connsiteY9507" fmla="*/ 2695569 h 4314911"/>
              <a:gd name="connsiteX9508" fmla="*/ 3687907 w 5740887"/>
              <a:gd name="connsiteY9508" fmla="*/ 2695515 h 4314911"/>
              <a:gd name="connsiteX9509" fmla="*/ 3705648 w 5740887"/>
              <a:gd name="connsiteY9509" fmla="*/ 2694113 h 4314911"/>
              <a:gd name="connsiteX9510" fmla="*/ 3713381 w 5740887"/>
              <a:gd name="connsiteY9510" fmla="*/ 2703890 h 4314911"/>
              <a:gd name="connsiteX9511" fmla="*/ 3711513 w 5740887"/>
              <a:gd name="connsiteY9511" fmla="*/ 2703276 h 4314911"/>
              <a:gd name="connsiteX9512" fmla="*/ 1052488 w 5740887"/>
              <a:gd name="connsiteY9512" fmla="*/ 2693901 h 4314911"/>
              <a:gd name="connsiteX9513" fmla="*/ 1081596 w 5740887"/>
              <a:gd name="connsiteY9513" fmla="*/ 2703435 h 4314911"/>
              <a:gd name="connsiteX9514" fmla="*/ 1089834 w 5740887"/>
              <a:gd name="connsiteY9514" fmla="*/ 2710183 h 4314911"/>
              <a:gd name="connsiteX9515" fmla="*/ 1151644 w 5740887"/>
              <a:gd name="connsiteY9515" fmla="*/ 2773882 h 4314911"/>
              <a:gd name="connsiteX9516" fmla="*/ 1203653 w 5740887"/>
              <a:gd name="connsiteY9516" fmla="*/ 2841499 h 4314911"/>
              <a:gd name="connsiteX9517" fmla="*/ 1174661 w 5740887"/>
              <a:gd name="connsiteY9517" fmla="*/ 2812641 h 4314911"/>
              <a:gd name="connsiteX9518" fmla="*/ 1132685 w 5740887"/>
              <a:gd name="connsiteY9518" fmla="*/ 2768213 h 4314911"/>
              <a:gd name="connsiteX9519" fmla="*/ 1116994 w 5740887"/>
              <a:gd name="connsiteY9519" fmla="*/ 2755239 h 4314911"/>
              <a:gd name="connsiteX9520" fmla="*/ 1109283 w 5740887"/>
              <a:gd name="connsiteY9520" fmla="*/ 2747564 h 4314911"/>
              <a:gd name="connsiteX9521" fmla="*/ 1104995 w 5740887"/>
              <a:gd name="connsiteY9521" fmla="*/ 2744501 h 4314911"/>
              <a:gd name="connsiteX9522" fmla="*/ 1089669 w 5740887"/>
              <a:gd name="connsiteY9522" fmla="*/ 2725148 h 4314911"/>
              <a:gd name="connsiteX9523" fmla="*/ 1080931 w 5740887"/>
              <a:gd name="connsiteY9523" fmla="*/ 2717917 h 4314911"/>
              <a:gd name="connsiteX9524" fmla="*/ 1063861 w 5740887"/>
              <a:gd name="connsiteY9524" fmla="*/ 2703790 h 4314911"/>
              <a:gd name="connsiteX9525" fmla="*/ 1060880 w 5740887"/>
              <a:gd name="connsiteY9525" fmla="*/ 2700761 h 4314911"/>
              <a:gd name="connsiteX9526" fmla="*/ 1060518 w 5740887"/>
              <a:gd name="connsiteY9526" fmla="*/ 2700393 h 4314911"/>
              <a:gd name="connsiteX9527" fmla="*/ 783605 w 5740887"/>
              <a:gd name="connsiteY9527" fmla="*/ 2692702 h 4314911"/>
              <a:gd name="connsiteX9528" fmla="*/ 789762 w 5740887"/>
              <a:gd name="connsiteY9528" fmla="*/ 2697652 h 4314911"/>
              <a:gd name="connsiteX9529" fmla="*/ 787197 w 5740887"/>
              <a:gd name="connsiteY9529" fmla="*/ 2696054 h 4314911"/>
              <a:gd name="connsiteX9530" fmla="*/ 782756 w 5740887"/>
              <a:gd name="connsiteY9530" fmla="*/ 2692755 h 4314911"/>
              <a:gd name="connsiteX9531" fmla="*/ 3727049 w 5740887"/>
              <a:gd name="connsiteY9531" fmla="*/ 2691871 h 4314911"/>
              <a:gd name="connsiteX9532" fmla="*/ 3727726 w 5740887"/>
              <a:gd name="connsiteY9532" fmla="*/ 2691900 h 4314911"/>
              <a:gd name="connsiteX9533" fmla="*/ 3728918 w 5740887"/>
              <a:gd name="connsiteY9533" fmla="*/ 2694192 h 4314911"/>
              <a:gd name="connsiteX9534" fmla="*/ 3727773 w 5740887"/>
              <a:gd name="connsiteY9534" fmla="*/ 2692770 h 4314911"/>
              <a:gd name="connsiteX9535" fmla="*/ 3652203 w 5740887"/>
              <a:gd name="connsiteY9535" fmla="*/ 2690678 h 4314911"/>
              <a:gd name="connsiteX9536" fmla="*/ 3655021 w 5740887"/>
              <a:gd name="connsiteY9536" fmla="*/ 2691567 h 4314911"/>
              <a:gd name="connsiteX9537" fmla="*/ 3667573 w 5740887"/>
              <a:gd name="connsiteY9537" fmla="*/ 2712337 h 4314911"/>
              <a:gd name="connsiteX9538" fmla="*/ 3663668 w 5740887"/>
              <a:gd name="connsiteY9538" fmla="*/ 2711382 h 4314911"/>
              <a:gd name="connsiteX9539" fmla="*/ 2075626 w 5740887"/>
              <a:gd name="connsiteY9539" fmla="*/ 2690296 h 4314911"/>
              <a:gd name="connsiteX9540" fmla="*/ 2083396 w 5740887"/>
              <a:gd name="connsiteY9540" fmla="*/ 2705523 h 4314911"/>
              <a:gd name="connsiteX9541" fmla="*/ 2087616 w 5740887"/>
              <a:gd name="connsiteY9541" fmla="*/ 2713602 h 4314911"/>
              <a:gd name="connsiteX9542" fmla="*/ 2108841 w 5740887"/>
              <a:gd name="connsiteY9542" fmla="*/ 2754234 h 4314911"/>
              <a:gd name="connsiteX9543" fmla="*/ 2109706 w 5740887"/>
              <a:gd name="connsiteY9543" fmla="*/ 2756187 h 4314911"/>
              <a:gd name="connsiteX9544" fmla="*/ 2116259 w 5740887"/>
              <a:gd name="connsiteY9544" fmla="*/ 2770552 h 4314911"/>
              <a:gd name="connsiteX9545" fmla="*/ 2094184 w 5740887"/>
              <a:gd name="connsiteY9545" fmla="*/ 2729501 h 4314911"/>
              <a:gd name="connsiteX9546" fmla="*/ 2085708 w 5740887"/>
              <a:gd name="connsiteY9546" fmla="*/ 2713095 h 4314911"/>
              <a:gd name="connsiteX9547" fmla="*/ 2078818 w 5740887"/>
              <a:gd name="connsiteY9547" fmla="*/ 2697638 h 4314911"/>
              <a:gd name="connsiteX9548" fmla="*/ 2076791 w 5740887"/>
              <a:gd name="connsiteY9548" fmla="*/ 2692975 h 4314911"/>
              <a:gd name="connsiteX9549" fmla="*/ 256902 w 5740887"/>
              <a:gd name="connsiteY9549" fmla="*/ 2689170 h 4314911"/>
              <a:gd name="connsiteX9550" fmla="*/ 246378 w 5740887"/>
              <a:gd name="connsiteY9550" fmla="*/ 2701563 h 4314911"/>
              <a:gd name="connsiteX9551" fmla="*/ 206115 w 5740887"/>
              <a:gd name="connsiteY9551" fmla="*/ 2748976 h 4314911"/>
              <a:gd name="connsiteX9552" fmla="*/ 206115 w 5740887"/>
              <a:gd name="connsiteY9552" fmla="*/ 2748977 h 4314911"/>
              <a:gd name="connsiteX9553" fmla="*/ 206114 w 5740887"/>
              <a:gd name="connsiteY9553" fmla="*/ 2748977 h 4314911"/>
              <a:gd name="connsiteX9554" fmla="*/ 122832 w 5740887"/>
              <a:gd name="connsiteY9554" fmla="*/ 2952462 h 4314911"/>
              <a:gd name="connsiteX9555" fmla="*/ 118084 w 5740887"/>
              <a:gd name="connsiteY9555" fmla="*/ 2987278 h 4314911"/>
              <a:gd name="connsiteX9556" fmla="*/ 109117 w 5740887"/>
              <a:gd name="connsiteY9556" fmla="*/ 3011944 h 4314911"/>
              <a:gd name="connsiteX9557" fmla="*/ 88930 w 5740887"/>
              <a:gd name="connsiteY9557" fmla="*/ 3060681 h 4314911"/>
              <a:gd name="connsiteX9558" fmla="*/ 101183 w 5740887"/>
              <a:gd name="connsiteY9558" fmla="*/ 2977557 h 4314911"/>
              <a:gd name="connsiteX9559" fmla="*/ 134013 w 5740887"/>
              <a:gd name="connsiteY9559" fmla="*/ 2874972 h 4314911"/>
              <a:gd name="connsiteX9560" fmla="*/ 146374 w 5740887"/>
              <a:gd name="connsiteY9560" fmla="*/ 2847459 h 4314911"/>
              <a:gd name="connsiteX9561" fmla="*/ 181107 w 5740887"/>
              <a:gd name="connsiteY9561" fmla="*/ 2783085 h 4314911"/>
              <a:gd name="connsiteX9562" fmla="*/ 196440 w 5740887"/>
              <a:gd name="connsiteY9562" fmla="*/ 2759249 h 4314911"/>
              <a:gd name="connsiteX9563" fmla="*/ 256246 w 5740887"/>
              <a:gd name="connsiteY9563" fmla="*/ 2689633 h 4314911"/>
              <a:gd name="connsiteX9564" fmla="*/ 1295035 w 5740887"/>
              <a:gd name="connsiteY9564" fmla="*/ 2688449 h 4314911"/>
              <a:gd name="connsiteX9565" fmla="*/ 1305024 w 5740887"/>
              <a:gd name="connsiteY9565" fmla="*/ 2695763 h 4314911"/>
              <a:gd name="connsiteX9566" fmla="*/ 1358869 w 5740887"/>
              <a:gd name="connsiteY9566" fmla="*/ 2749087 h 4314911"/>
              <a:gd name="connsiteX9567" fmla="*/ 1358001 w 5740887"/>
              <a:gd name="connsiteY9567" fmla="*/ 2749037 h 4314911"/>
              <a:gd name="connsiteX9568" fmla="*/ 1342471 w 5740887"/>
              <a:gd name="connsiteY9568" fmla="*/ 2734093 h 4314911"/>
              <a:gd name="connsiteX9569" fmla="*/ 3692193 w 5740887"/>
              <a:gd name="connsiteY9569" fmla="*/ 2685611 h 4314911"/>
              <a:gd name="connsiteX9570" fmla="*/ 3692363 w 5740887"/>
              <a:gd name="connsiteY9570" fmla="*/ 2685676 h 4314911"/>
              <a:gd name="connsiteX9571" fmla="*/ 3696033 w 5740887"/>
              <a:gd name="connsiteY9571" fmla="*/ 2691570 h 4314911"/>
              <a:gd name="connsiteX9572" fmla="*/ 3701213 w 5740887"/>
              <a:gd name="connsiteY9572" fmla="*/ 2699890 h 4314911"/>
              <a:gd name="connsiteX9573" fmla="*/ 3700969 w 5740887"/>
              <a:gd name="connsiteY9573" fmla="*/ 2699810 h 4314911"/>
              <a:gd name="connsiteX9574" fmla="*/ 3698749 w 5740887"/>
              <a:gd name="connsiteY9574" fmla="*/ 2697505 h 4314911"/>
              <a:gd name="connsiteX9575" fmla="*/ 685373 w 5740887"/>
              <a:gd name="connsiteY9575" fmla="*/ 2685600 h 4314911"/>
              <a:gd name="connsiteX9576" fmla="*/ 687058 w 5740887"/>
              <a:gd name="connsiteY9576" fmla="*/ 2686067 h 4314911"/>
              <a:gd name="connsiteX9577" fmla="*/ 686216 w 5740887"/>
              <a:gd name="connsiteY9577" fmla="*/ 2686394 h 4314911"/>
              <a:gd name="connsiteX9578" fmla="*/ 685476 w 5740887"/>
              <a:gd name="connsiteY9578" fmla="*/ 2685697 h 4314911"/>
              <a:gd name="connsiteX9579" fmla="*/ 685392 w 5740887"/>
              <a:gd name="connsiteY9579" fmla="*/ 2685618 h 4314911"/>
              <a:gd name="connsiteX9580" fmla="*/ 3638810 w 5740887"/>
              <a:gd name="connsiteY9580" fmla="*/ 2685370 h 4314911"/>
              <a:gd name="connsiteX9581" fmla="*/ 3641612 w 5740887"/>
              <a:gd name="connsiteY9581" fmla="*/ 2687312 h 4314911"/>
              <a:gd name="connsiteX9582" fmla="*/ 3641665 w 5740887"/>
              <a:gd name="connsiteY9582" fmla="*/ 2687353 h 4314911"/>
              <a:gd name="connsiteX9583" fmla="*/ 3643600 w 5740887"/>
              <a:gd name="connsiteY9583" fmla="*/ 2687963 h 4314911"/>
              <a:gd name="connsiteX9584" fmla="*/ 3651520 w 5740887"/>
              <a:gd name="connsiteY9584" fmla="*/ 2702209 h 4314911"/>
              <a:gd name="connsiteX9585" fmla="*/ 3652918 w 5740887"/>
              <a:gd name="connsiteY9585" fmla="*/ 2704724 h 4314911"/>
              <a:gd name="connsiteX9586" fmla="*/ 3643608 w 5740887"/>
              <a:gd name="connsiteY9586" fmla="*/ 2694807 h 4314911"/>
              <a:gd name="connsiteX9587" fmla="*/ 1278084 w 5740887"/>
              <a:gd name="connsiteY9587" fmla="*/ 2683990 h 4314911"/>
              <a:gd name="connsiteX9588" fmla="*/ 1283783 w 5740887"/>
              <a:gd name="connsiteY9588" fmla="*/ 2687962 h 4314911"/>
              <a:gd name="connsiteX9589" fmla="*/ 1332725 w 5740887"/>
              <a:gd name="connsiteY9589" fmla="*/ 2735085 h 4314911"/>
              <a:gd name="connsiteX9590" fmla="*/ 3627902 w 5740887"/>
              <a:gd name="connsiteY9590" fmla="*/ 2683518 h 4314911"/>
              <a:gd name="connsiteX9591" fmla="*/ 3636817 w 5740887"/>
              <a:gd name="connsiteY9591" fmla="*/ 2695733 h 4314911"/>
              <a:gd name="connsiteX9592" fmla="*/ 3638215 w 5740887"/>
              <a:gd name="connsiteY9592" fmla="*/ 2697649 h 4314911"/>
              <a:gd name="connsiteX9593" fmla="*/ 3632958 w 5740887"/>
              <a:gd name="connsiteY9593" fmla="*/ 2694427 h 4314911"/>
              <a:gd name="connsiteX9594" fmla="*/ 2061864 w 5740887"/>
              <a:gd name="connsiteY9594" fmla="*/ 2680794 h 4314911"/>
              <a:gd name="connsiteX9595" fmla="*/ 2080773 w 5740887"/>
              <a:gd name="connsiteY9595" fmla="*/ 2717380 h 4314911"/>
              <a:gd name="connsiteX9596" fmla="*/ 2091384 w 5740887"/>
              <a:gd name="connsiteY9596" fmla="*/ 2741136 h 4314911"/>
              <a:gd name="connsiteX9597" fmla="*/ 2091235 w 5740887"/>
              <a:gd name="connsiteY9597" fmla="*/ 2740850 h 4314911"/>
              <a:gd name="connsiteX9598" fmla="*/ 2072694 w 5740887"/>
              <a:gd name="connsiteY9598" fmla="*/ 2705383 h 4314911"/>
              <a:gd name="connsiteX9599" fmla="*/ 2070491 w 5740887"/>
              <a:gd name="connsiteY9599" fmla="*/ 2700479 h 4314911"/>
              <a:gd name="connsiteX9600" fmla="*/ 2067508 w 5740887"/>
              <a:gd name="connsiteY9600" fmla="*/ 2693673 h 4314911"/>
              <a:gd name="connsiteX9601" fmla="*/ 1258131 w 5740887"/>
              <a:gd name="connsiteY9601" fmla="*/ 2678938 h 4314911"/>
              <a:gd name="connsiteX9602" fmla="*/ 1262235 w 5740887"/>
              <a:gd name="connsiteY9602" fmla="*/ 2681656 h 4314911"/>
              <a:gd name="connsiteX9603" fmla="*/ 1286073 w 5740887"/>
              <a:gd name="connsiteY9603" fmla="*/ 2703987 h 4314911"/>
              <a:gd name="connsiteX9604" fmla="*/ 1300217 w 5740887"/>
              <a:gd name="connsiteY9604" fmla="*/ 2717237 h 4314911"/>
              <a:gd name="connsiteX9605" fmla="*/ 3670310 w 5740887"/>
              <a:gd name="connsiteY9605" fmla="*/ 2678627 h 4314911"/>
              <a:gd name="connsiteX9606" fmla="*/ 3674795 w 5740887"/>
              <a:gd name="connsiteY9606" fmla="*/ 2682738 h 4314911"/>
              <a:gd name="connsiteX9607" fmla="*/ 3679584 w 5740887"/>
              <a:gd name="connsiteY9607" fmla="*/ 2692779 h 4314911"/>
              <a:gd name="connsiteX9608" fmla="*/ 3677336 w 5740887"/>
              <a:gd name="connsiteY9608" fmla="*/ 2692040 h 4314911"/>
              <a:gd name="connsiteX9609" fmla="*/ 3674334 w 5740887"/>
              <a:gd name="connsiteY9609" fmla="*/ 2687690 h 4314911"/>
              <a:gd name="connsiteX9610" fmla="*/ 653350 w 5740887"/>
              <a:gd name="connsiteY9610" fmla="*/ 2678567 h 4314911"/>
              <a:gd name="connsiteX9611" fmla="*/ 662226 w 5740887"/>
              <a:gd name="connsiteY9611" fmla="*/ 2679584 h 4314911"/>
              <a:gd name="connsiteX9612" fmla="*/ 685262 w 5740887"/>
              <a:gd name="connsiteY9612" fmla="*/ 2705509 h 4314911"/>
              <a:gd name="connsiteX9613" fmla="*/ 688158 w 5740887"/>
              <a:gd name="connsiteY9613" fmla="*/ 2708543 h 4314911"/>
              <a:gd name="connsiteX9614" fmla="*/ 727062 w 5740887"/>
              <a:gd name="connsiteY9614" fmla="*/ 2744252 h 4314911"/>
              <a:gd name="connsiteX9615" fmla="*/ 741900 w 5740887"/>
              <a:gd name="connsiteY9615" fmla="*/ 2765961 h 4314911"/>
              <a:gd name="connsiteX9616" fmla="*/ 731596 w 5740887"/>
              <a:gd name="connsiteY9616" fmla="*/ 2756525 h 4314911"/>
              <a:gd name="connsiteX9617" fmla="*/ 726979 w 5740887"/>
              <a:gd name="connsiteY9617" fmla="*/ 2755074 h 4314911"/>
              <a:gd name="connsiteX9618" fmla="*/ 721803 w 5740887"/>
              <a:gd name="connsiteY9618" fmla="*/ 2744309 h 4314911"/>
              <a:gd name="connsiteX9619" fmla="*/ 706295 w 5740887"/>
              <a:gd name="connsiteY9619" fmla="*/ 2733050 h 4314911"/>
              <a:gd name="connsiteX9620" fmla="*/ 705461 w 5740887"/>
              <a:gd name="connsiteY9620" fmla="*/ 2732721 h 4314911"/>
              <a:gd name="connsiteX9621" fmla="*/ 680658 w 5740887"/>
              <a:gd name="connsiteY9621" fmla="*/ 2701468 h 4314911"/>
              <a:gd name="connsiteX9622" fmla="*/ 675325 w 5740887"/>
              <a:gd name="connsiteY9622" fmla="*/ 2696996 h 4314911"/>
              <a:gd name="connsiteX9623" fmla="*/ 1367649 w 5740887"/>
              <a:gd name="connsiteY9623" fmla="*/ 2678231 h 4314911"/>
              <a:gd name="connsiteX9624" fmla="*/ 1376576 w 5740887"/>
              <a:gd name="connsiteY9624" fmla="*/ 2679125 h 4314911"/>
              <a:gd name="connsiteX9625" fmla="*/ 1434510 w 5740887"/>
              <a:gd name="connsiteY9625" fmla="*/ 2724605 h 4314911"/>
              <a:gd name="connsiteX9626" fmla="*/ 1453345 w 5740887"/>
              <a:gd name="connsiteY9626" fmla="*/ 2743533 h 4314911"/>
              <a:gd name="connsiteX9627" fmla="*/ 1459778 w 5740887"/>
              <a:gd name="connsiteY9627" fmla="*/ 2750591 h 4314911"/>
              <a:gd name="connsiteX9628" fmla="*/ 1446040 w 5740887"/>
              <a:gd name="connsiteY9628" fmla="*/ 2751079 h 4314911"/>
              <a:gd name="connsiteX9629" fmla="*/ 1439298 w 5740887"/>
              <a:gd name="connsiteY9629" fmla="*/ 2751318 h 4314911"/>
              <a:gd name="connsiteX9630" fmla="*/ 1416310 w 5740887"/>
              <a:gd name="connsiteY9630" fmla="*/ 2724644 h 4314911"/>
              <a:gd name="connsiteX9631" fmla="*/ 1391832 w 5740887"/>
              <a:gd name="connsiteY9631" fmla="*/ 2701297 h 4314911"/>
              <a:gd name="connsiteX9632" fmla="*/ 1348834 w 5740887"/>
              <a:gd name="connsiteY9632" fmla="*/ 2676347 h 4314911"/>
              <a:gd name="connsiteX9633" fmla="*/ 1356556 w 5740887"/>
              <a:gd name="connsiteY9633" fmla="*/ 2677120 h 4314911"/>
              <a:gd name="connsiteX9634" fmla="*/ 1411170 w 5740887"/>
              <a:gd name="connsiteY9634" fmla="*/ 2729470 h 4314911"/>
              <a:gd name="connsiteX9635" fmla="*/ 1430155 w 5740887"/>
              <a:gd name="connsiteY9635" fmla="*/ 2751643 h 4314911"/>
              <a:gd name="connsiteX9636" fmla="*/ 1425066 w 5740887"/>
              <a:gd name="connsiteY9636" fmla="*/ 2751824 h 4314911"/>
              <a:gd name="connsiteX9637" fmla="*/ 1395152 w 5740887"/>
              <a:gd name="connsiteY9637" fmla="*/ 2718185 h 4314911"/>
              <a:gd name="connsiteX9638" fmla="*/ 628990 w 5740887"/>
              <a:gd name="connsiteY9638" fmla="*/ 2675775 h 4314911"/>
              <a:gd name="connsiteX9639" fmla="*/ 636822 w 5740887"/>
              <a:gd name="connsiteY9639" fmla="*/ 2676673 h 4314911"/>
              <a:gd name="connsiteX9640" fmla="*/ 675269 w 5740887"/>
              <a:gd name="connsiteY9640" fmla="*/ 2709277 h 4314911"/>
              <a:gd name="connsiteX9641" fmla="*/ 688322 w 5740887"/>
              <a:gd name="connsiteY9641" fmla="*/ 2725964 h 4314911"/>
              <a:gd name="connsiteX9642" fmla="*/ 678479 w 5740887"/>
              <a:gd name="connsiteY9642" fmla="*/ 2722084 h 4314911"/>
              <a:gd name="connsiteX9643" fmla="*/ 676696 w 5740887"/>
              <a:gd name="connsiteY9643" fmla="*/ 2721381 h 4314911"/>
              <a:gd name="connsiteX9644" fmla="*/ 672910 w 5740887"/>
              <a:gd name="connsiteY9644" fmla="*/ 2716590 h 4314911"/>
              <a:gd name="connsiteX9645" fmla="*/ 665484 w 5740887"/>
              <a:gd name="connsiteY9645" fmla="*/ 2710637 h 4314911"/>
              <a:gd name="connsiteX9646" fmla="*/ 662555 w 5740887"/>
              <a:gd name="connsiteY9646" fmla="*/ 2708289 h 4314911"/>
              <a:gd name="connsiteX9647" fmla="*/ 650227 w 5740887"/>
              <a:gd name="connsiteY9647" fmla="*/ 2695189 h 4314911"/>
              <a:gd name="connsiteX9648" fmla="*/ 638171 w 5740887"/>
              <a:gd name="connsiteY9648" fmla="*/ 2682379 h 4314911"/>
              <a:gd name="connsiteX9649" fmla="*/ 2031526 w 5740887"/>
              <a:gd name="connsiteY9649" fmla="*/ 2675220 h 4314911"/>
              <a:gd name="connsiteX9650" fmla="*/ 2031678 w 5740887"/>
              <a:gd name="connsiteY9650" fmla="*/ 2675517 h 4314911"/>
              <a:gd name="connsiteX9651" fmla="*/ 2046982 w 5740887"/>
              <a:gd name="connsiteY9651" fmla="*/ 2703880 h 4314911"/>
              <a:gd name="connsiteX9652" fmla="*/ 2056932 w 5740887"/>
              <a:gd name="connsiteY9652" fmla="*/ 2725960 h 4314911"/>
              <a:gd name="connsiteX9653" fmla="*/ 2042554 w 5740887"/>
              <a:gd name="connsiteY9653" fmla="*/ 2699604 h 4314911"/>
              <a:gd name="connsiteX9654" fmla="*/ 2041974 w 5740887"/>
              <a:gd name="connsiteY9654" fmla="*/ 2698541 h 4314911"/>
              <a:gd name="connsiteX9655" fmla="*/ 1007696 w 5740887"/>
              <a:gd name="connsiteY9655" fmla="*/ 2674996 h 4314911"/>
              <a:gd name="connsiteX9656" fmla="*/ 1030507 w 5740887"/>
              <a:gd name="connsiteY9656" fmla="*/ 2685671 h 4314911"/>
              <a:gd name="connsiteX9657" fmla="*/ 1033874 w 5740887"/>
              <a:gd name="connsiteY9657" fmla="*/ 2688247 h 4314911"/>
              <a:gd name="connsiteX9658" fmla="*/ 1057754 w 5740887"/>
              <a:gd name="connsiteY9658" fmla="*/ 2708027 h 4314911"/>
              <a:gd name="connsiteX9659" fmla="*/ 1007812 w 5740887"/>
              <a:gd name="connsiteY9659" fmla="*/ 2675079 h 4314911"/>
              <a:gd name="connsiteX9660" fmla="*/ 1330684 w 5740887"/>
              <a:gd name="connsiteY9660" fmla="*/ 2674529 h 4314911"/>
              <a:gd name="connsiteX9661" fmla="*/ 1337628 w 5740887"/>
              <a:gd name="connsiteY9661" fmla="*/ 2675224 h 4314911"/>
              <a:gd name="connsiteX9662" fmla="*/ 1390261 w 5740887"/>
              <a:gd name="connsiteY9662" fmla="*/ 2722649 h 4314911"/>
              <a:gd name="connsiteX9663" fmla="*/ 1416571 w 5740887"/>
              <a:gd name="connsiteY9663" fmla="*/ 2752125 h 4314911"/>
              <a:gd name="connsiteX9664" fmla="*/ 1413027 w 5740887"/>
              <a:gd name="connsiteY9664" fmla="*/ 2752251 h 4314911"/>
              <a:gd name="connsiteX9665" fmla="*/ 1411262 w 5740887"/>
              <a:gd name="connsiteY9665" fmla="*/ 2752148 h 4314911"/>
              <a:gd name="connsiteX9666" fmla="*/ 1389238 w 5740887"/>
              <a:gd name="connsiteY9666" fmla="*/ 2728202 h 4314911"/>
              <a:gd name="connsiteX9667" fmla="*/ 1373781 w 5740887"/>
              <a:gd name="connsiteY9667" fmla="*/ 2711397 h 4314911"/>
              <a:gd name="connsiteX9668" fmla="*/ 297388 w 5740887"/>
              <a:gd name="connsiteY9668" fmla="*/ 2673977 h 4314911"/>
              <a:gd name="connsiteX9669" fmla="*/ 292286 w 5740887"/>
              <a:gd name="connsiteY9669" fmla="*/ 2680288 h 4314911"/>
              <a:gd name="connsiteX9670" fmla="*/ 255650 w 5740887"/>
              <a:gd name="connsiteY9670" fmla="*/ 2725606 h 4314911"/>
              <a:gd name="connsiteX9671" fmla="*/ 225083 w 5740887"/>
              <a:gd name="connsiteY9671" fmla="*/ 2787382 h 4314911"/>
              <a:gd name="connsiteX9672" fmla="*/ 222610 w 5740887"/>
              <a:gd name="connsiteY9672" fmla="*/ 2792379 h 4314911"/>
              <a:gd name="connsiteX9673" fmla="*/ 214328 w 5740887"/>
              <a:gd name="connsiteY9673" fmla="*/ 2809117 h 4314911"/>
              <a:gd name="connsiteX9674" fmla="*/ 211212 w 5740887"/>
              <a:gd name="connsiteY9674" fmla="*/ 2820228 h 4314911"/>
              <a:gd name="connsiteX9675" fmla="*/ 201419 w 5740887"/>
              <a:gd name="connsiteY9675" fmla="*/ 2855144 h 4314911"/>
              <a:gd name="connsiteX9676" fmla="*/ 199073 w 5740887"/>
              <a:gd name="connsiteY9676" fmla="*/ 2857229 h 4314911"/>
              <a:gd name="connsiteX9677" fmla="*/ 196981 w 5740887"/>
              <a:gd name="connsiteY9677" fmla="*/ 2860288 h 4314911"/>
              <a:gd name="connsiteX9678" fmla="*/ 192190 w 5740887"/>
              <a:gd name="connsiteY9678" fmla="*/ 2865315 h 4314911"/>
              <a:gd name="connsiteX9679" fmla="*/ 177111 w 5740887"/>
              <a:gd name="connsiteY9679" fmla="*/ 2888903 h 4314911"/>
              <a:gd name="connsiteX9680" fmla="*/ 187673 w 5740887"/>
              <a:gd name="connsiteY9680" fmla="*/ 2853225 h 4314911"/>
              <a:gd name="connsiteX9681" fmla="*/ 188907 w 5740887"/>
              <a:gd name="connsiteY9681" fmla="*/ 2849055 h 4314911"/>
              <a:gd name="connsiteX9682" fmla="*/ 194431 w 5740887"/>
              <a:gd name="connsiteY9682" fmla="*/ 2830396 h 4314911"/>
              <a:gd name="connsiteX9683" fmla="*/ 296247 w 5740887"/>
              <a:gd name="connsiteY9683" fmla="*/ 2674805 h 4314911"/>
              <a:gd name="connsiteX9684" fmla="*/ 2040407 w 5740887"/>
              <a:gd name="connsiteY9684" fmla="*/ 2673892 h 4314911"/>
              <a:gd name="connsiteX9685" fmla="*/ 2058792 w 5740887"/>
              <a:gd name="connsiteY9685" fmla="*/ 2709492 h 4314911"/>
              <a:gd name="connsiteX9686" fmla="*/ 2059295 w 5740887"/>
              <a:gd name="connsiteY9686" fmla="*/ 2710474 h 4314911"/>
              <a:gd name="connsiteX9687" fmla="*/ 2061972 w 5740887"/>
              <a:gd name="connsiteY9687" fmla="*/ 2716297 h 4314911"/>
              <a:gd name="connsiteX9688" fmla="*/ 2051305 w 5740887"/>
              <a:gd name="connsiteY9688" fmla="*/ 2696682 h 4314911"/>
              <a:gd name="connsiteX9689" fmla="*/ 2047055 w 5740887"/>
              <a:gd name="connsiteY9689" fmla="*/ 2688868 h 4314911"/>
              <a:gd name="connsiteX9690" fmla="*/ 3726333 w 5740887"/>
              <a:gd name="connsiteY9690" fmla="*/ 2673548 h 4314911"/>
              <a:gd name="connsiteX9691" fmla="*/ 3726915 w 5740887"/>
              <a:gd name="connsiteY9691" fmla="*/ 2674278 h 4314911"/>
              <a:gd name="connsiteX9692" fmla="*/ 3733151 w 5740887"/>
              <a:gd name="connsiteY9692" fmla="*/ 2684882 h 4314911"/>
              <a:gd name="connsiteX9693" fmla="*/ 3732397 w 5740887"/>
              <a:gd name="connsiteY9693" fmla="*/ 2684838 h 4314911"/>
              <a:gd name="connsiteX9694" fmla="*/ 2049849 w 5740887"/>
              <a:gd name="connsiteY9694" fmla="*/ 2673143 h 4314911"/>
              <a:gd name="connsiteX9695" fmla="*/ 2075061 w 5740887"/>
              <a:gd name="connsiteY9695" fmla="*/ 2721601 h 4314911"/>
              <a:gd name="connsiteX9696" fmla="*/ 2086242 w 5740887"/>
              <a:gd name="connsiteY9696" fmla="*/ 2746499 h 4314911"/>
              <a:gd name="connsiteX9697" fmla="*/ 2065088 w 5740887"/>
              <a:gd name="connsiteY9697" fmla="*/ 2707437 h 4314911"/>
              <a:gd name="connsiteX9698" fmla="*/ 3659115 w 5740887"/>
              <a:gd name="connsiteY9698" fmla="*/ 2673116 h 4314911"/>
              <a:gd name="connsiteX9699" fmla="*/ 3661444 w 5740887"/>
              <a:gd name="connsiteY9699" fmla="*/ 2673996 h 4314911"/>
              <a:gd name="connsiteX9700" fmla="*/ 3668086 w 5740887"/>
              <a:gd name="connsiteY9700" fmla="*/ 2688998 h 4314911"/>
              <a:gd name="connsiteX9701" fmla="*/ 3667118 w 5740887"/>
              <a:gd name="connsiteY9701" fmla="*/ 2688680 h 4314911"/>
              <a:gd name="connsiteX9702" fmla="*/ 3663131 w 5740887"/>
              <a:gd name="connsiteY9702" fmla="*/ 2682450 h 4314911"/>
              <a:gd name="connsiteX9703" fmla="*/ 1314358 w 5740887"/>
              <a:gd name="connsiteY9703" fmla="*/ 2672894 h 4314911"/>
              <a:gd name="connsiteX9704" fmla="*/ 1318514 w 5740887"/>
              <a:gd name="connsiteY9704" fmla="*/ 2673310 h 4314911"/>
              <a:gd name="connsiteX9705" fmla="*/ 1368895 w 5740887"/>
              <a:gd name="connsiteY9705" fmla="*/ 2716428 h 4314911"/>
              <a:gd name="connsiteX9706" fmla="*/ 1401134 w 5740887"/>
              <a:gd name="connsiteY9706" fmla="*/ 2751556 h 4314911"/>
              <a:gd name="connsiteX9707" fmla="*/ 1399191 w 5740887"/>
              <a:gd name="connsiteY9707" fmla="*/ 2751443 h 4314911"/>
              <a:gd name="connsiteX9708" fmla="*/ 1397582 w 5740887"/>
              <a:gd name="connsiteY9708" fmla="*/ 2751349 h 4314911"/>
              <a:gd name="connsiteX9709" fmla="*/ 1386627 w 5740887"/>
              <a:gd name="connsiteY9709" fmla="*/ 2739826 h 4314911"/>
              <a:gd name="connsiteX9710" fmla="*/ 1352341 w 5740887"/>
              <a:gd name="connsiteY9710" fmla="*/ 2703762 h 4314911"/>
              <a:gd name="connsiteX9711" fmla="*/ 3739604 w 5740887"/>
              <a:gd name="connsiteY9711" fmla="*/ 2672203 h 4314911"/>
              <a:gd name="connsiteX9712" fmla="*/ 3739633 w 5740887"/>
              <a:gd name="connsiteY9712" fmla="*/ 2672206 h 4314911"/>
              <a:gd name="connsiteX9713" fmla="*/ 3747626 w 5740887"/>
              <a:gd name="connsiteY9713" fmla="*/ 2685719 h 4314911"/>
              <a:gd name="connsiteX9714" fmla="*/ 3747272 w 5740887"/>
              <a:gd name="connsiteY9714" fmla="*/ 2685698 h 4314911"/>
              <a:gd name="connsiteX9715" fmla="*/ 3746109 w 5740887"/>
              <a:gd name="connsiteY9715" fmla="*/ 2684792 h 4314911"/>
              <a:gd name="connsiteX9716" fmla="*/ 3744092 w 5740887"/>
              <a:gd name="connsiteY9716" fmla="*/ 2680888 h 4314911"/>
              <a:gd name="connsiteX9717" fmla="*/ 880931 w 5740887"/>
              <a:gd name="connsiteY9717" fmla="*/ 2671698 h 4314911"/>
              <a:gd name="connsiteX9718" fmla="*/ 929088 w 5740887"/>
              <a:gd name="connsiteY9718" fmla="*/ 2694731 h 4314911"/>
              <a:gd name="connsiteX9719" fmla="*/ 970002 w 5740887"/>
              <a:gd name="connsiteY9719" fmla="*/ 2733254 h 4314911"/>
              <a:gd name="connsiteX9720" fmla="*/ 929005 w 5740887"/>
              <a:gd name="connsiteY9720" fmla="*/ 2716218 h 4314911"/>
              <a:gd name="connsiteX9721" fmla="*/ 1298600 w 5740887"/>
              <a:gd name="connsiteY9721" fmla="*/ 2671315 h 4314911"/>
              <a:gd name="connsiteX9722" fmla="*/ 1302229 w 5740887"/>
              <a:gd name="connsiteY9722" fmla="*/ 2671679 h 4314911"/>
              <a:gd name="connsiteX9723" fmla="*/ 1348453 w 5740887"/>
              <a:gd name="connsiteY9723" fmla="*/ 2709237 h 4314911"/>
              <a:gd name="connsiteX9724" fmla="*/ 1387931 w 5740887"/>
              <a:gd name="connsiteY9724" fmla="*/ 2750785 h 4314911"/>
              <a:gd name="connsiteX9725" fmla="*/ 1384591 w 5740887"/>
              <a:gd name="connsiteY9725" fmla="*/ 2750590 h 4314911"/>
              <a:gd name="connsiteX9726" fmla="*/ 1361144 w 5740887"/>
              <a:gd name="connsiteY9726" fmla="*/ 2726671 h 4314911"/>
              <a:gd name="connsiteX9727" fmla="*/ 1332425 w 5740887"/>
              <a:gd name="connsiteY9727" fmla="*/ 2697374 h 4314911"/>
              <a:gd name="connsiteX9728" fmla="*/ 3714959 w 5740887"/>
              <a:gd name="connsiteY9728" fmla="*/ 2669598 h 4314911"/>
              <a:gd name="connsiteX9729" fmla="*/ 3716186 w 5740887"/>
              <a:gd name="connsiteY9729" fmla="*/ 2669728 h 4314911"/>
              <a:gd name="connsiteX9730" fmla="*/ 3719312 w 5740887"/>
              <a:gd name="connsiteY9730" fmla="*/ 2675736 h 4314911"/>
              <a:gd name="connsiteX9731" fmla="*/ 3716930 w 5740887"/>
              <a:gd name="connsiteY9731" fmla="*/ 2673653 h 4314911"/>
              <a:gd name="connsiteX9732" fmla="*/ 3715448 w 5740887"/>
              <a:gd name="connsiteY9732" fmla="*/ 2670606 h 4314911"/>
              <a:gd name="connsiteX9733" fmla="*/ 3715041 w 5740887"/>
              <a:gd name="connsiteY9733" fmla="*/ 2669768 h 4314911"/>
              <a:gd name="connsiteX9734" fmla="*/ 3649109 w 5740887"/>
              <a:gd name="connsiteY9734" fmla="*/ 2669336 h 4314911"/>
              <a:gd name="connsiteX9735" fmla="*/ 3651103 w 5740887"/>
              <a:gd name="connsiteY9735" fmla="*/ 2670090 h 4314911"/>
              <a:gd name="connsiteX9736" fmla="*/ 3654918 w 5740887"/>
              <a:gd name="connsiteY9736" fmla="*/ 2678996 h 4314911"/>
              <a:gd name="connsiteX9737" fmla="*/ 3698548 w 5740887"/>
              <a:gd name="connsiteY9737" fmla="*/ 2667864 h 4314911"/>
              <a:gd name="connsiteX9738" fmla="*/ 3701070 w 5740887"/>
              <a:gd name="connsiteY9738" fmla="*/ 2668131 h 4314911"/>
              <a:gd name="connsiteX9739" fmla="*/ 3709151 w 5740887"/>
              <a:gd name="connsiteY9739" fmla="*/ 2683495 h 4314911"/>
              <a:gd name="connsiteX9740" fmla="*/ 3706895 w 5740887"/>
              <a:gd name="connsiteY9740" fmla="*/ 2683364 h 4314911"/>
              <a:gd name="connsiteX9741" fmla="*/ 3705125 w 5740887"/>
              <a:gd name="connsiteY9741" fmla="*/ 2681621 h 4314911"/>
              <a:gd name="connsiteX9742" fmla="*/ 600620 w 5740887"/>
              <a:gd name="connsiteY9742" fmla="*/ 2667353 h 4314911"/>
              <a:gd name="connsiteX9743" fmla="*/ 602283 w 5740887"/>
              <a:gd name="connsiteY9743" fmla="*/ 2668556 h 4314911"/>
              <a:gd name="connsiteX9744" fmla="*/ 602009 w 5740887"/>
              <a:gd name="connsiteY9744" fmla="*/ 2668530 h 4314911"/>
              <a:gd name="connsiteX9745" fmla="*/ 3690268 w 5740887"/>
              <a:gd name="connsiteY9745" fmla="*/ 2666989 h 4314911"/>
              <a:gd name="connsiteX9746" fmla="*/ 3690344 w 5740887"/>
              <a:gd name="connsiteY9746" fmla="*/ 2666997 h 4314911"/>
              <a:gd name="connsiteX9747" fmla="*/ 3690370 w 5740887"/>
              <a:gd name="connsiteY9747" fmla="*/ 2667052 h 4314911"/>
              <a:gd name="connsiteX9748" fmla="*/ 3690401 w 5740887"/>
              <a:gd name="connsiteY9748" fmla="*/ 2667120 h 4314911"/>
              <a:gd name="connsiteX9749" fmla="*/ 3638168 w 5740887"/>
              <a:gd name="connsiteY9749" fmla="*/ 2665204 h 4314911"/>
              <a:gd name="connsiteX9750" fmla="*/ 3640947 w 5740887"/>
              <a:gd name="connsiteY9750" fmla="*/ 2666253 h 4314911"/>
              <a:gd name="connsiteX9751" fmla="*/ 3642367 w 5740887"/>
              <a:gd name="connsiteY9751" fmla="*/ 2669609 h 4314911"/>
              <a:gd name="connsiteX9752" fmla="*/ 3643805 w 5740887"/>
              <a:gd name="connsiteY9752" fmla="*/ 2673008 h 4314911"/>
              <a:gd name="connsiteX9753" fmla="*/ 3649844 w 5740887"/>
              <a:gd name="connsiteY9753" fmla="*/ 2683001 h 4314911"/>
              <a:gd name="connsiteX9754" fmla="*/ 3647530 w 5740887"/>
              <a:gd name="connsiteY9754" fmla="*/ 2682240 h 4314911"/>
              <a:gd name="connsiteX9755" fmla="*/ 3638371 w 5740887"/>
              <a:gd name="connsiteY9755" fmla="*/ 2665700 h 4314911"/>
              <a:gd name="connsiteX9756" fmla="*/ 3609125 w 5740887"/>
              <a:gd name="connsiteY9756" fmla="*/ 2664785 h 4314911"/>
              <a:gd name="connsiteX9757" fmla="*/ 3614406 w 5740887"/>
              <a:gd name="connsiteY9757" fmla="*/ 2668447 h 4314911"/>
              <a:gd name="connsiteX9758" fmla="*/ 3619293 w 5740887"/>
              <a:gd name="connsiteY9758" fmla="*/ 2678986 h 4314911"/>
              <a:gd name="connsiteX9759" fmla="*/ 3623872 w 5740887"/>
              <a:gd name="connsiteY9759" fmla="*/ 2688861 h 4314911"/>
              <a:gd name="connsiteX9760" fmla="*/ 3617201 w 5740887"/>
              <a:gd name="connsiteY9760" fmla="*/ 2684774 h 4314911"/>
              <a:gd name="connsiteX9761" fmla="*/ 319837 w 5740887"/>
              <a:gd name="connsiteY9761" fmla="*/ 2663998 h 4314911"/>
              <a:gd name="connsiteX9762" fmla="*/ 280142 w 5740887"/>
              <a:gd name="connsiteY9762" fmla="*/ 2713902 h 4314911"/>
              <a:gd name="connsiteX9763" fmla="*/ 242213 w 5740887"/>
              <a:gd name="connsiteY9763" fmla="*/ 2792016 h 4314911"/>
              <a:gd name="connsiteX9764" fmla="*/ 235142 w 5740887"/>
              <a:gd name="connsiteY9764" fmla="*/ 2818337 h 4314911"/>
              <a:gd name="connsiteX9765" fmla="*/ 234428 w 5740887"/>
              <a:gd name="connsiteY9765" fmla="*/ 2820996 h 4314911"/>
              <a:gd name="connsiteX9766" fmla="*/ 234427 w 5740887"/>
              <a:gd name="connsiteY9766" fmla="*/ 2820996 h 4314911"/>
              <a:gd name="connsiteX9767" fmla="*/ 214869 w 5740887"/>
              <a:gd name="connsiteY9767" fmla="*/ 2841518 h 4314911"/>
              <a:gd name="connsiteX9768" fmla="*/ 222816 w 5740887"/>
              <a:gd name="connsiteY9768" fmla="*/ 2813216 h 4314911"/>
              <a:gd name="connsiteX9769" fmla="*/ 316131 w 5740887"/>
              <a:gd name="connsiteY9769" fmla="*/ 2666729 h 4314911"/>
              <a:gd name="connsiteX9770" fmla="*/ 957677 w 5740887"/>
              <a:gd name="connsiteY9770" fmla="*/ 2663206 h 4314911"/>
              <a:gd name="connsiteX9771" fmla="*/ 995572 w 5740887"/>
              <a:gd name="connsiteY9771" fmla="*/ 2680425 h 4314911"/>
              <a:gd name="connsiteX9772" fmla="*/ 1000251 w 5740887"/>
              <a:gd name="connsiteY9772" fmla="*/ 2683485 h 4314911"/>
              <a:gd name="connsiteX9773" fmla="*/ 1003468 w 5740887"/>
              <a:gd name="connsiteY9773" fmla="*/ 2685767 h 4314911"/>
              <a:gd name="connsiteX9774" fmla="*/ 1022555 w 5740887"/>
              <a:gd name="connsiteY9774" fmla="*/ 2700936 h 4314911"/>
              <a:gd name="connsiteX9775" fmla="*/ 1135536 w 5740887"/>
              <a:gd name="connsiteY9775" fmla="*/ 2828407 h 4314911"/>
              <a:gd name="connsiteX9776" fmla="*/ 1168394 w 5740887"/>
              <a:gd name="connsiteY9776" fmla="*/ 2881042 h 4314911"/>
              <a:gd name="connsiteX9777" fmla="*/ 1157716 w 5740887"/>
              <a:gd name="connsiteY9777" fmla="*/ 2869063 h 4314911"/>
              <a:gd name="connsiteX9778" fmla="*/ 1137631 w 5740887"/>
              <a:gd name="connsiteY9778" fmla="*/ 2852549 h 4314911"/>
              <a:gd name="connsiteX9779" fmla="*/ 1113468 w 5740887"/>
              <a:gd name="connsiteY9779" fmla="*/ 2828592 h 4314911"/>
              <a:gd name="connsiteX9780" fmla="*/ 1103101 w 5740887"/>
              <a:gd name="connsiteY9780" fmla="*/ 2812334 h 4314911"/>
              <a:gd name="connsiteX9781" fmla="*/ 993487 w 5740887"/>
              <a:gd name="connsiteY9781" fmla="*/ 2691113 h 4314911"/>
              <a:gd name="connsiteX9782" fmla="*/ 3670593 w 5740887"/>
              <a:gd name="connsiteY9782" fmla="*/ 2660111 h 4314911"/>
              <a:gd name="connsiteX9783" fmla="*/ 3671407 w 5740887"/>
              <a:gd name="connsiteY9783" fmla="*/ 2660512 h 4314911"/>
              <a:gd name="connsiteX9784" fmla="*/ 3674725 w 5740887"/>
              <a:gd name="connsiteY9784" fmla="*/ 2666683 h 4314911"/>
              <a:gd name="connsiteX9785" fmla="*/ 3678186 w 5740887"/>
              <a:gd name="connsiteY9785" fmla="*/ 2673119 h 4314911"/>
              <a:gd name="connsiteX9786" fmla="*/ 3676624 w 5740887"/>
              <a:gd name="connsiteY9786" fmla="*/ 2672443 h 4314911"/>
              <a:gd name="connsiteX9787" fmla="*/ 1347437 w 5740887"/>
              <a:gd name="connsiteY9787" fmla="*/ 2658952 h 4314911"/>
              <a:gd name="connsiteX9788" fmla="*/ 1364133 w 5740887"/>
              <a:gd name="connsiteY9788" fmla="*/ 2670262 h 4314911"/>
              <a:gd name="connsiteX9789" fmla="*/ 1359628 w 5740887"/>
              <a:gd name="connsiteY9789" fmla="*/ 2669812 h 4314911"/>
              <a:gd name="connsiteX9790" fmla="*/ 1358729 w 5740887"/>
              <a:gd name="connsiteY9790" fmla="*/ 2669723 h 4314911"/>
              <a:gd name="connsiteX9791" fmla="*/ 1348060 w 5740887"/>
              <a:gd name="connsiteY9791" fmla="*/ 2659547 h 4314911"/>
              <a:gd name="connsiteX9792" fmla="*/ 3625560 w 5740887"/>
              <a:gd name="connsiteY9792" fmla="*/ 2658597 h 4314911"/>
              <a:gd name="connsiteX9793" fmla="*/ 3628321 w 5740887"/>
              <a:gd name="connsiteY9793" fmla="*/ 2659706 h 4314911"/>
              <a:gd name="connsiteX9794" fmla="*/ 3629584 w 5740887"/>
              <a:gd name="connsiteY9794" fmla="*/ 2660603 h 4314911"/>
              <a:gd name="connsiteX9795" fmla="*/ 3632927 w 5740887"/>
              <a:gd name="connsiteY9795" fmla="*/ 2668766 h 4314911"/>
              <a:gd name="connsiteX9796" fmla="*/ 3638249 w 5740887"/>
              <a:gd name="connsiteY9796" fmla="*/ 2678339 h 4314911"/>
              <a:gd name="connsiteX9797" fmla="*/ 3633257 w 5740887"/>
              <a:gd name="connsiteY9797" fmla="*/ 2674444 h 4314911"/>
              <a:gd name="connsiteX9798" fmla="*/ 3626823 w 5740887"/>
              <a:gd name="connsiteY9798" fmla="*/ 2661787 h 4314911"/>
              <a:gd name="connsiteX9799" fmla="*/ 4691125 w 5740887"/>
              <a:gd name="connsiteY9799" fmla="*/ 2657384 h 4314911"/>
              <a:gd name="connsiteX9800" fmla="*/ 4690618 w 5740887"/>
              <a:gd name="connsiteY9800" fmla="*/ 2657701 h 4314911"/>
              <a:gd name="connsiteX9801" fmla="*/ 4688190 w 5740887"/>
              <a:gd name="connsiteY9801" fmla="*/ 2659213 h 4314911"/>
              <a:gd name="connsiteX9802" fmla="*/ 4682180 w 5740887"/>
              <a:gd name="connsiteY9802" fmla="*/ 2662308 h 4314911"/>
              <a:gd name="connsiteX9803" fmla="*/ 4660693 w 5740887"/>
              <a:gd name="connsiteY9803" fmla="*/ 2669621 h 4314911"/>
              <a:gd name="connsiteX9804" fmla="*/ 4650669 w 5740887"/>
              <a:gd name="connsiteY9804" fmla="*/ 2672900 h 4314911"/>
              <a:gd name="connsiteX9805" fmla="*/ 4582886 w 5740887"/>
              <a:gd name="connsiteY9805" fmla="*/ 2694347 h 4314911"/>
              <a:gd name="connsiteX9806" fmla="*/ 4582831 w 5740887"/>
              <a:gd name="connsiteY9806" fmla="*/ 2694363 h 4314911"/>
              <a:gd name="connsiteX9807" fmla="*/ 4638260 w 5740887"/>
              <a:gd name="connsiteY9807" fmla="*/ 2676306 h 4314911"/>
              <a:gd name="connsiteX9808" fmla="*/ 606595 w 5740887"/>
              <a:gd name="connsiteY9808" fmla="*/ 2656878 h 4314911"/>
              <a:gd name="connsiteX9809" fmla="*/ 618377 w 5740887"/>
              <a:gd name="connsiteY9809" fmla="*/ 2663327 h 4314911"/>
              <a:gd name="connsiteX9810" fmla="*/ 617013 w 5740887"/>
              <a:gd name="connsiteY9810" fmla="*/ 2663176 h 4314911"/>
              <a:gd name="connsiteX9811" fmla="*/ 3659701 w 5740887"/>
              <a:gd name="connsiteY9811" fmla="*/ 2654733 h 4314911"/>
              <a:gd name="connsiteX9812" fmla="*/ 3661974 w 5740887"/>
              <a:gd name="connsiteY9812" fmla="*/ 2655855 h 4314911"/>
              <a:gd name="connsiteX9813" fmla="*/ 3663975 w 5740887"/>
              <a:gd name="connsiteY9813" fmla="*/ 2660051 h 4314911"/>
              <a:gd name="connsiteX9814" fmla="*/ 3660194 w 5740887"/>
              <a:gd name="connsiteY9814" fmla="*/ 2655843 h 4314911"/>
              <a:gd name="connsiteX9815" fmla="*/ 3737168 w 5740887"/>
              <a:gd name="connsiteY9815" fmla="*/ 2654646 h 4314911"/>
              <a:gd name="connsiteX9816" fmla="*/ 3737406 w 5740887"/>
              <a:gd name="connsiteY9816" fmla="*/ 2654688 h 4314911"/>
              <a:gd name="connsiteX9817" fmla="*/ 3737534 w 5740887"/>
              <a:gd name="connsiteY9817" fmla="*/ 2654813 h 4314911"/>
              <a:gd name="connsiteX9818" fmla="*/ 3738055 w 5740887"/>
              <a:gd name="connsiteY9818" fmla="*/ 2656029 h 4314911"/>
              <a:gd name="connsiteX9819" fmla="*/ 3739798 w 5740887"/>
              <a:gd name="connsiteY9819" fmla="*/ 2659511 h 4314911"/>
              <a:gd name="connsiteX9820" fmla="*/ 3738970 w 5740887"/>
              <a:gd name="connsiteY9820" fmla="*/ 2658589 h 4314911"/>
              <a:gd name="connsiteX9821" fmla="*/ 543246 w 5740887"/>
              <a:gd name="connsiteY9821" fmla="*/ 2654410 h 4314911"/>
              <a:gd name="connsiteX9822" fmla="*/ 586403 w 5740887"/>
              <a:gd name="connsiteY9822" fmla="*/ 2676828 h 4314911"/>
              <a:gd name="connsiteX9823" fmla="*/ 590953 w 5740887"/>
              <a:gd name="connsiteY9823" fmla="*/ 2677656 h 4314911"/>
              <a:gd name="connsiteX9824" fmla="*/ 592948 w 5740887"/>
              <a:gd name="connsiteY9824" fmla="*/ 2677778 h 4314911"/>
              <a:gd name="connsiteX9825" fmla="*/ 597827 w 5740887"/>
              <a:gd name="connsiteY9825" fmla="*/ 2686342 h 4314911"/>
              <a:gd name="connsiteX9826" fmla="*/ 644220 w 5740887"/>
              <a:gd name="connsiteY9826" fmla="*/ 2749283 h 4314911"/>
              <a:gd name="connsiteX9827" fmla="*/ 627797 w 5740887"/>
              <a:gd name="connsiteY9827" fmla="*/ 2742635 h 4314911"/>
              <a:gd name="connsiteX9828" fmla="*/ 602729 w 5740887"/>
              <a:gd name="connsiteY9828" fmla="*/ 2736184 h 4314911"/>
              <a:gd name="connsiteX9829" fmla="*/ 593625 w 5740887"/>
              <a:gd name="connsiteY9829" fmla="*/ 2732723 h 4314911"/>
              <a:gd name="connsiteX9830" fmla="*/ 585645 w 5740887"/>
              <a:gd name="connsiteY9830" fmla="*/ 2731789 h 4314911"/>
              <a:gd name="connsiteX9831" fmla="*/ 575931 w 5740887"/>
              <a:gd name="connsiteY9831" fmla="*/ 2729289 h 4314911"/>
              <a:gd name="connsiteX9832" fmla="*/ 573226 w 5740887"/>
              <a:gd name="connsiteY9832" fmla="*/ 2724883 h 4314911"/>
              <a:gd name="connsiteX9833" fmla="*/ 571236 w 5740887"/>
              <a:gd name="connsiteY9833" fmla="*/ 2721640 h 4314911"/>
              <a:gd name="connsiteX9834" fmla="*/ 1176647 w 5740887"/>
              <a:gd name="connsiteY9834" fmla="*/ 2653615 h 4314911"/>
              <a:gd name="connsiteX9835" fmla="*/ 1176762 w 5740887"/>
              <a:gd name="connsiteY9835" fmla="*/ 2653678 h 4314911"/>
              <a:gd name="connsiteX9836" fmla="*/ 1176913 w 5740887"/>
              <a:gd name="connsiteY9836" fmla="*/ 2653760 h 4314911"/>
              <a:gd name="connsiteX9837" fmla="*/ 1180558 w 5740887"/>
              <a:gd name="connsiteY9837" fmla="*/ 2656839 h 4314911"/>
              <a:gd name="connsiteX9838" fmla="*/ 342610 w 5740887"/>
              <a:gd name="connsiteY9838" fmla="*/ 2653437 h 4314911"/>
              <a:gd name="connsiteX9839" fmla="*/ 304943 w 5740887"/>
              <a:gd name="connsiteY9839" fmla="*/ 2702441 h 4314911"/>
              <a:gd name="connsiteX9840" fmla="*/ 287927 w 5740887"/>
              <a:gd name="connsiteY9840" fmla="*/ 2738950 h 4314911"/>
              <a:gd name="connsiteX9841" fmla="*/ 270911 w 5740887"/>
              <a:gd name="connsiteY9841" fmla="*/ 2775460 h 4314911"/>
              <a:gd name="connsiteX9842" fmla="*/ 267107 w 5740887"/>
              <a:gd name="connsiteY9842" fmla="*/ 2790551 h 4314911"/>
              <a:gd name="connsiteX9843" fmla="*/ 265617 w 5740887"/>
              <a:gd name="connsiteY9843" fmla="*/ 2796464 h 4314911"/>
              <a:gd name="connsiteX9844" fmla="*/ 247223 w 5740887"/>
              <a:gd name="connsiteY9844" fmla="*/ 2810932 h 4314911"/>
              <a:gd name="connsiteX9845" fmla="*/ 251280 w 5740887"/>
              <a:gd name="connsiteY9845" fmla="*/ 2795729 h 4314911"/>
              <a:gd name="connsiteX9846" fmla="*/ 336149 w 5740887"/>
              <a:gd name="connsiteY9846" fmla="*/ 2658343 h 4314911"/>
              <a:gd name="connsiteX9847" fmla="*/ 647650 w 5740887"/>
              <a:gd name="connsiteY9847" fmla="*/ 2652043 h 4314911"/>
              <a:gd name="connsiteX9848" fmla="*/ 676134 w 5740887"/>
              <a:gd name="connsiteY9848" fmla="*/ 2671163 h 4314911"/>
              <a:gd name="connsiteX9849" fmla="*/ 667072 w 5740887"/>
              <a:gd name="connsiteY9849" fmla="*/ 2669091 h 4314911"/>
              <a:gd name="connsiteX9850" fmla="*/ 657540 w 5740887"/>
              <a:gd name="connsiteY9850" fmla="*/ 2663263 h 4314911"/>
              <a:gd name="connsiteX9851" fmla="*/ 3721772 w 5740887"/>
              <a:gd name="connsiteY9851" fmla="*/ 2651915 h 4314911"/>
              <a:gd name="connsiteX9852" fmla="*/ 3722277 w 5740887"/>
              <a:gd name="connsiteY9852" fmla="*/ 2652004 h 4314911"/>
              <a:gd name="connsiteX9853" fmla="*/ 3723456 w 5740887"/>
              <a:gd name="connsiteY9853" fmla="*/ 2654692 h 4314911"/>
              <a:gd name="connsiteX9854" fmla="*/ 3690353 w 5740887"/>
              <a:gd name="connsiteY9854" fmla="*/ 2650720 h 4314911"/>
              <a:gd name="connsiteX9855" fmla="*/ 3696005 w 5740887"/>
              <a:gd name="connsiteY9855" fmla="*/ 2658681 h 4314911"/>
              <a:gd name="connsiteX9856" fmla="*/ 3696373 w 5740887"/>
              <a:gd name="connsiteY9856" fmla="*/ 2659200 h 4314911"/>
              <a:gd name="connsiteX9857" fmla="*/ 3697366 w 5740887"/>
              <a:gd name="connsiteY9857" fmla="*/ 2661087 h 4314911"/>
              <a:gd name="connsiteX9858" fmla="*/ 3696600 w 5740887"/>
              <a:gd name="connsiteY9858" fmla="*/ 2660997 h 4314911"/>
              <a:gd name="connsiteX9859" fmla="*/ 3695186 w 5740887"/>
              <a:gd name="connsiteY9859" fmla="*/ 2660831 h 4314911"/>
              <a:gd name="connsiteX9860" fmla="*/ 3476627 w 5740887"/>
              <a:gd name="connsiteY9860" fmla="*/ 2650010 h 4314911"/>
              <a:gd name="connsiteX9861" fmla="*/ 3490966 w 5740887"/>
              <a:gd name="connsiteY9861" fmla="*/ 2685241 h 4314911"/>
              <a:gd name="connsiteX9862" fmla="*/ 3802588 w 5740887"/>
              <a:gd name="connsiteY9862" fmla="*/ 2901858 h 4314911"/>
              <a:gd name="connsiteX9863" fmla="*/ 3923445 w 5740887"/>
              <a:gd name="connsiteY9863" fmla="*/ 2891905 h 4314911"/>
              <a:gd name="connsiteX9864" fmla="*/ 4017376 w 5740887"/>
              <a:gd name="connsiteY9864" fmla="*/ 2874324 h 4314911"/>
              <a:gd name="connsiteX9865" fmla="*/ 4080629 w 5740887"/>
              <a:gd name="connsiteY9865" fmla="*/ 2872864 h 4314911"/>
              <a:gd name="connsiteX9866" fmla="*/ 4119277 w 5740887"/>
              <a:gd name="connsiteY9866" fmla="*/ 2867906 h 4314911"/>
              <a:gd name="connsiteX9867" fmla="*/ 4068706 w 5740887"/>
              <a:gd name="connsiteY9867" fmla="*/ 2882141 h 4314911"/>
              <a:gd name="connsiteX9868" fmla="*/ 3502134 w 5740887"/>
              <a:gd name="connsiteY9868" fmla="*/ 2713644 h 4314911"/>
              <a:gd name="connsiteX9869" fmla="*/ 3481651 w 5740887"/>
              <a:gd name="connsiteY9869" fmla="*/ 2664005 h 4314911"/>
              <a:gd name="connsiteX9870" fmla="*/ 3602795 w 5740887"/>
              <a:gd name="connsiteY9870" fmla="*/ 2649117 h 4314911"/>
              <a:gd name="connsiteX9871" fmla="*/ 3605440 w 5740887"/>
              <a:gd name="connsiteY9871" fmla="*/ 2652741 h 4314911"/>
              <a:gd name="connsiteX9872" fmla="*/ 3603716 w 5740887"/>
              <a:gd name="connsiteY9872" fmla="*/ 2651396 h 4314911"/>
              <a:gd name="connsiteX9873" fmla="*/ 3704905 w 5740887"/>
              <a:gd name="connsiteY9873" fmla="*/ 2648922 h 4314911"/>
              <a:gd name="connsiteX9874" fmla="*/ 3705403 w 5740887"/>
              <a:gd name="connsiteY9874" fmla="*/ 2649010 h 4314911"/>
              <a:gd name="connsiteX9875" fmla="*/ 3712620 w 5740887"/>
              <a:gd name="connsiteY9875" fmla="*/ 2662877 h 4314911"/>
              <a:gd name="connsiteX9876" fmla="*/ 3712225 w 5740887"/>
              <a:gd name="connsiteY9876" fmla="*/ 2662831 h 4314911"/>
              <a:gd name="connsiteX9877" fmla="*/ 3711635 w 5740887"/>
              <a:gd name="connsiteY9877" fmla="*/ 2662762 h 4314911"/>
              <a:gd name="connsiteX9878" fmla="*/ 3612632 w 5740887"/>
              <a:gd name="connsiteY9878" fmla="*/ 2648566 h 4314911"/>
              <a:gd name="connsiteX9879" fmla="*/ 3617047 w 5740887"/>
              <a:gd name="connsiteY9879" fmla="*/ 2651701 h 4314911"/>
              <a:gd name="connsiteX9880" fmla="*/ 3620398 w 5740887"/>
              <a:gd name="connsiteY9880" fmla="*/ 2660179 h 4314911"/>
              <a:gd name="connsiteX9881" fmla="*/ 3621895 w 5740887"/>
              <a:gd name="connsiteY9881" fmla="*/ 2663968 h 4314911"/>
              <a:gd name="connsiteX9882" fmla="*/ 3614102 w 5740887"/>
              <a:gd name="connsiteY9882" fmla="*/ 2652423 h 4314911"/>
              <a:gd name="connsiteX9883" fmla="*/ 3664588 w 5740887"/>
              <a:gd name="connsiteY9883" fmla="*/ 2647830 h 4314911"/>
              <a:gd name="connsiteX9884" fmla="*/ 3665728 w 5740887"/>
              <a:gd name="connsiteY9884" fmla="*/ 2649951 h 4314911"/>
              <a:gd name="connsiteX9885" fmla="*/ 3666739 w 5740887"/>
              <a:gd name="connsiteY9885" fmla="*/ 2651831 h 4314911"/>
              <a:gd name="connsiteX9886" fmla="*/ 3666476 w 5740887"/>
              <a:gd name="connsiteY9886" fmla="*/ 2651693 h 4314911"/>
              <a:gd name="connsiteX9887" fmla="*/ 720382 w 5740887"/>
              <a:gd name="connsiteY9887" fmla="*/ 2646141 h 4314911"/>
              <a:gd name="connsiteX9888" fmla="*/ 733322 w 5740887"/>
              <a:gd name="connsiteY9888" fmla="*/ 2652272 h 4314911"/>
              <a:gd name="connsiteX9889" fmla="*/ 771721 w 5740887"/>
              <a:gd name="connsiteY9889" fmla="*/ 2683147 h 4314911"/>
              <a:gd name="connsiteX9890" fmla="*/ 769870 w 5740887"/>
              <a:gd name="connsiteY9890" fmla="*/ 2683179 h 4314911"/>
              <a:gd name="connsiteX9891" fmla="*/ 727736 w 5740887"/>
              <a:gd name="connsiteY9891" fmla="*/ 2651870 h 4314911"/>
              <a:gd name="connsiteX9892" fmla="*/ 3307696 w 5740887"/>
              <a:gd name="connsiteY9892" fmla="*/ 2645685 h 4314911"/>
              <a:gd name="connsiteX9893" fmla="*/ 3311319 w 5740887"/>
              <a:gd name="connsiteY9893" fmla="*/ 2650716 h 4314911"/>
              <a:gd name="connsiteX9894" fmla="*/ 3349096 w 5740887"/>
              <a:gd name="connsiteY9894" fmla="*/ 2695677 h 4314911"/>
              <a:gd name="connsiteX9895" fmla="*/ 3366820 w 5740887"/>
              <a:gd name="connsiteY9895" fmla="*/ 2716770 h 4314911"/>
              <a:gd name="connsiteX9896" fmla="*/ 3419955 w 5740887"/>
              <a:gd name="connsiteY9896" fmla="*/ 2775003 h 4314911"/>
              <a:gd name="connsiteX9897" fmla="*/ 3444085 w 5740887"/>
              <a:gd name="connsiteY9897" fmla="*/ 2801200 h 4314911"/>
              <a:gd name="connsiteX9898" fmla="*/ 3462561 w 5740887"/>
              <a:gd name="connsiteY9898" fmla="*/ 2821470 h 4314911"/>
              <a:gd name="connsiteX9899" fmla="*/ 3475062 w 5740887"/>
              <a:gd name="connsiteY9899" fmla="*/ 2834782 h 4314911"/>
              <a:gd name="connsiteX9900" fmla="*/ 3449873 w 5740887"/>
              <a:gd name="connsiteY9900" fmla="*/ 2812089 h 4314911"/>
              <a:gd name="connsiteX9901" fmla="*/ 3413057 w 5740887"/>
              <a:gd name="connsiteY9901" fmla="*/ 2779687 h 4314911"/>
              <a:gd name="connsiteX9902" fmla="*/ 3294614 w 5740887"/>
              <a:gd name="connsiteY9902" fmla="*/ 2669516 h 4314911"/>
              <a:gd name="connsiteX9903" fmla="*/ 3282865 w 5740887"/>
              <a:gd name="connsiteY9903" fmla="*/ 2655738 h 4314911"/>
              <a:gd name="connsiteX9904" fmla="*/ 3638501 w 5740887"/>
              <a:gd name="connsiteY9904" fmla="*/ 2644266 h 4314911"/>
              <a:gd name="connsiteX9905" fmla="*/ 3640455 w 5740887"/>
              <a:gd name="connsiteY9905" fmla="*/ 2645231 h 4314911"/>
              <a:gd name="connsiteX9906" fmla="*/ 3646539 w 5740887"/>
              <a:gd name="connsiteY9906" fmla="*/ 2659435 h 4314911"/>
              <a:gd name="connsiteX9907" fmla="*/ 3644544 w 5740887"/>
              <a:gd name="connsiteY9907" fmla="*/ 2658572 h 4314911"/>
              <a:gd name="connsiteX9908" fmla="*/ 4728296 w 5740887"/>
              <a:gd name="connsiteY9908" fmla="*/ 2644080 h 4314911"/>
              <a:gd name="connsiteX9909" fmla="*/ 4722969 w 5740887"/>
              <a:gd name="connsiteY9909" fmla="*/ 2646840 h 4314911"/>
              <a:gd name="connsiteX9910" fmla="*/ 4719390 w 5740887"/>
              <a:gd name="connsiteY9910" fmla="*/ 2648694 h 4314911"/>
              <a:gd name="connsiteX9911" fmla="*/ 4705057 w 5740887"/>
              <a:gd name="connsiteY9911" fmla="*/ 2653987 h 4314911"/>
              <a:gd name="connsiteX9912" fmla="*/ 4705057 w 5740887"/>
              <a:gd name="connsiteY9912" fmla="*/ 2652398 h 4314911"/>
              <a:gd name="connsiteX9913" fmla="*/ 3676895 w 5740887"/>
              <a:gd name="connsiteY9913" fmla="*/ 2643952 h 4314911"/>
              <a:gd name="connsiteX9914" fmla="*/ 3679875 w 5740887"/>
              <a:gd name="connsiteY9914" fmla="*/ 2644481 h 4314911"/>
              <a:gd name="connsiteX9915" fmla="*/ 3681876 w 5740887"/>
              <a:gd name="connsiteY9915" fmla="*/ 2648785 h 4314911"/>
              <a:gd name="connsiteX9916" fmla="*/ 3687032 w 5740887"/>
              <a:gd name="connsiteY9916" fmla="*/ 2659874 h 4314911"/>
              <a:gd name="connsiteX9917" fmla="*/ 3683458 w 5740887"/>
              <a:gd name="connsiteY9917" fmla="*/ 2659454 h 4314911"/>
              <a:gd name="connsiteX9918" fmla="*/ 365436 w 5740887"/>
              <a:gd name="connsiteY9918" fmla="*/ 2642877 h 4314911"/>
              <a:gd name="connsiteX9919" fmla="*/ 330419 w 5740887"/>
              <a:gd name="connsiteY9919" fmla="*/ 2689824 h 4314911"/>
              <a:gd name="connsiteX9920" fmla="*/ 300338 w 5740887"/>
              <a:gd name="connsiteY9920" fmla="*/ 2757582 h 4314911"/>
              <a:gd name="connsiteX9921" fmla="*/ 295788 w 5740887"/>
              <a:gd name="connsiteY9921" fmla="*/ 2777100 h 4314911"/>
              <a:gd name="connsiteX9922" fmla="*/ 281570 w 5740887"/>
              <a:gd name="connsiteY9922" fmla="*/ 2783916 h 4314911"/>
              <a:gd name="connsiteX9923" fmla="*/ 281560 w 5740887"/>
              <a:gd name="connsiteY9923" fmla="*/ 2783924 h 4314911"/>
              <a:gd name="connsiteX9924" fmla="*/ 275996 w 5740887"/>
              <a:gd name="connsiteY9924" fmla="*/ 2788301 h 4314911"/>
              <a:gd name="connsiteX9925" fmla="*/ 278332 w 5740887"/>
              <a:gd name="connsiteY9925" fmla="*/ 2779141 h 4314911"/>
              <a:gd name="connsiteX9926" fmla="*/ 355462 w 5740887"/>
              <a:gd name="connsiteY9926" fmla="*/ 2650614 h 4314911"/>
              <a:gd name="connsiteX9927" fmla="*/ 3271579 w 5740887"/>
              <a:gd name="connsiteY9927" fmla="*/ 2642501 h 4314911"/>
              <a:gd name="connsiteX9928" fmla="*/ 3275854 w 5740887"/>
              <a:gd name="connsiteY9928" fmla="*/ 2642786 h 4314911"/>
              <a:gd name="connsiteX9929" fmla="*/ 3278172 w 5740887"/>
              <a:gd name="connsiteY9929" fmla="*/ 2642546 h 4314911"/>
              <a:gd name="connsiteX9930" fmla="*/ 3273797 w 5740887"/>
              <a:gd name="connsiteY9930" fmla="*/ 2643873 h 4314911"/>
              <a:gd name="connsiteX9931" fmla="*/ 3272749 w 5740887"/>
              <a:gd name="connsiteY9931" fmla="*/ 2643873 h 4314911"/>
              <a:gd name="connsiteX9932" fmla="*/ 3271585 w 5740887"/>
              <a:gd name="connsiteY9932" fmla="*/ 2642508 h 4314911"/>
              <a:gd name="connsiteX9933" fmla="*/ 510796 w 5740887"/>
              <a:gd name="connsiteY9933" fmla="*/ 2640043 h 4314911"/>
              <a:gd name="connsiteX9934" fmla="*/ 521842 w 5740887"/>
              <a:gd name="connsiteY9934" fmla="*/ 2643291 h 4314911"/>
              <a:gd name="connsiteX9935" fmla="*/ 533892 w 5740887"/>
              <a:gd name="connsiteY9935" fmla="*/ 2649551 h 4314911"/>
              <a:gd name="connsiteX9936" fmla="*/ 534417 w 5740887"/>
              <a:gd name="connsiteY9936" fmla="*/ 2654215 h 4314911"/>
              <a:gd name="connsiteX9937" fmla="*/ 564148 w 5740887"/>
              <a:gd name="connsiteY9937" fmla="*/ 2724710 h 4314911"/>
              <a:gd name="connsiteX9938" fmla="*/ 565394 w 5740887"/>
              <a:gd name="connsiteY9938" fmla="*/ 2726741 h 4314911"/>
              <a:gd name="connsiteX9939" fmla="*/ 535960 w 5740887"/>
              <a:gd name="connsiteY9939" fmla="*/ 2724277 h 4314911"/>
              <a:gd name="connsiteX9940" fmla="*/ 534142 w 5740887"/>
              <a:gd name="connsiteY9940" fmla="*/ 2723880 h 4314911"/>
              <a:gd name="connsiteX9941" fmla="*/ 530580 w 5740887"/>
              <a:gd name="connsiteY9941" fmla="*/ 2723827 h 4314911"/>
              <a:gd name="connsiteX9942" fmla="*/ 525569 w 5740887"/>
              <a:gd name="connsiteY9942" fmla="*/ 2723408 h 4314911"/>
              <a:gd name="connsiteX9943" fmla="*/ 510428 w 5740887"/>
              <a:gd name="connsiteY9943" fmla="*/ 2675035 h 4314911"/>
              <a:gd name="connsiteX9944" fmla="*/ 3627368 w 5740887"/>
              <a:gd name="connsiteY9944" fmla="*/ 2638770 h 4314911"/>
              <a:gd name="connsiteX9945" fmla="*/ 3629831 w 5740887"/>
              <a:gd name="connsiteY9945" fmla="*/ 2639986 h 4314911"/>
              <a:gd name="connsiteX9946" fmla="*/ 3636163 w 5740887"/>
              <a:gd name="connsiteY9946" fmla="*/ 2654949 h 4314911"/>
              <a:gd name="connsiteX9947" fmla="*/ 3633510 w 5740887"/>
              <a:gd name="connsiteY9947" fmla="*/ 2653802 h 4314911"/>
              <a:gd name="connsiteX9948" fmla="*/ 383933 w 5740887"/>
              <a:gd name="connsiteY9948" fmla="*/ 2637201 h 4314911"/>
              <a:gd name="connsiteX9949" fmla="*/ 354323 w 5740887"/>
              <a:gd name="connsiteY9949" fmla="*/ 2678414 h 4314911"/>
              <a:gd name="connsiteX9950" fmla="*/ 342718 w 5740887"/>
              <a:gd name="connsiteY9950" fmla="*/ 2706148 h 4314911"/>
              <a:gd name="connsiteX9951" fmla="*/ 334726 w 5740887"/>
              <a:gd name="connsiteY9951" fmla="*/ 2725246 h 4314911"/>
              <a:gd name="connsiteX9952" fmla="*/ 328136 w 5740887"/>
              <a:gd name="connsiteY9952" fmla="*/ 2740992 h 4314911"/>
              <a:gd name="connsiteX9953" fmla="*/ 328136 w 5740887"/>
              <a:gd name="connsiteY9953" fmla="*/ 2740993 h 4314911"/>
              <a:gd name="connsiteX9954" fmla="*/ 328136 w 5740887"/>
              <a:gd name="connsiteY9954" fmla="*/ 2740993 h 4314911"/>
              <a:gd name="connsiteX9955" fmla="*/ 323600 w 5740887"/>
              <a:gd name="connsiteY9955" fmla="*/ 2762927 h 4314911"/>
              <a:gd name="connsiteX9956" fmla="*/ 317980 w 5740887"/>
              <a:gd name="connsiteY9956" fmla="*/ 2766464 h 4314911"/>
              <a:gd name="connsiteX9957" fmla="*/ 305781 w 5740887"/>
              <a:gd name="connsiteY9957" fmla="*/ 2772311 h 4314911"/>
              <a:gd name="connsiteX9958" fmla="*/ 308113 w 5740887"/>
              <a:gd name="connsiteY9958" fmla="*/ 2762176 h 4314911"/>
              <a:gd name="connsiteX9959" fmla="*/ 376534 w 5740887"/>
              <a:gd name="connsiteY9959" fmla="*/ 2643137 h 4314911"/>
              <a:gd name="connsiteX9960" fmla="*/ 585010 w 5740887"/>
              <a:gd name="connsiteY9960" fmla="*/ 2634669 h 4314911"/>
              <a:gd name="connsiteX9961" fmla="*/ 602209 w 5740887"/>
              <a:gd name="connsiteY9961" fmla="*/ 2640795 h 4314911"/>
              <a:gd name="connsiteX9962" fmla="*/ 643221 w 5740887"/>
              <a:gd name="connsiteY9962" fmla="*/ 2666069 h 4314911"/>
              <a:gd name="connsiteX9963" fmla="*/ 638589 w 5740887"/>
              <a:gd name="connsiteY9963" fmla="*/ 2665557 h 4314911"/>
              <a:gd name="connsiteX9964" fmla="*/ 637725 w 5740887"/>
              <a:gd name="connsiteY9964" fmla="*/ 2665462 h 4314911"/>
              <a:gd name="connsiteX9965" fmla="*/ 630273 w 5740887"/>
              <a:gd name="connsiteY9965" fmla="*/ 2659212 h 4314911"/>
              <a:gd name="connsiteX9966" fmla="*/ 596231 w 5740887"/>
              <a:gd name="connsiteY9966" fmla="*/ 2640753 h 4314911"/>
              <a:gd name="connsiteX9967" fmla="*/ 3336104 w 5740887"/>
              <a:gd name="connsiteY9967" fmla="*/ 2634184 h 4314911"/>
              <a:gd name="connsiteX9968" fmla="*/ 3349678 w 5740887"/>
              <a:gd name="connsiteY9968" fmla="*/ 2653965 h 4314911"/>
              <a:gd name="connsiteX9969" fmla="*/ 3386377 w 5740887"/>
              <a:gd name="connsiteY9969" fmla="*/ 2707444 h 4314911"/>
              <a:gd name="connsiteX9970" fmla="*/ 3435674 w 5740887"/>
              <a:gd name="connsiteY9970" fmla="*/ 2774452 h 4314911"/>
              <a:gd name="connsiteX9971" fmla="*/ 3442844 w 5740887"/>
              <a:gd name="connsiteY9971" fmla="*/ 2784103 h 4314911"/>
              <a:gd name="connsiteX9972" fmla="*/ 3464453 w 5740887"/>
              <a:gd name="connsiteY9972" fmla="*/ 2812832 h 4314911"/>
              <a:gd name="connsiteX9973" fmla="*/ 3449185 w 5740887"/>
              <a:gd name="connsiteY9973" fmla="*/ 2796095 h 4314911"/>
              <a:gd name="connsiteX9974" fmla="*/ 3425055 w 5740887"/>
              <a:gd name="connsiteY9974" fmla="*/ 2770035 h 4314911"/>
              <a:gd name="connsiteX9975" fmla="*/ 3316969 w 5740887"/>
              <a:gd name="connsiteY9975" fmla="*/ 2646317 h 4314911"/>
              <a:gd name="connsiteX9976" fmla="*/ 3314523 w 5740887"/>
              <a:gd name="connsiteY9976" fmla="*/ 2642921 h 4314911"/>
              <a:gd name="connsiteX9977" fmla="*/ 3650570 w 5740887"/>
              <a:gd name="connsiteY9977" fmla="*/ 2634167 h 4314911"/>
              <a:gd name="connsiteX9978" fmla="*/ 3652004 w 5740887"/>
              <a:gd name="connsiteY9978" fmla="*/ 2634950 h 4314911"/>
              <a:gd name="connsiteX9979" fmla="*/ 3657818 w 5740887"/>
              <a:gd name="connsiteY9979" fmla="*/ 2647141 h 4314911"/>
              <a:gd name="connsiteX9980" fmla="*/ 3656637 w 5740887"/>
              <a:gd name="connsiteY9980" fmla="*/ 2646520 h 4314911"/>
              <a:gd name="connsiteX9981" fmla="*/ 3655878 w 5740887"/>
              <a:gd name="connsiteY9981" fmla="*/ 2646121 h 4314911"/>
              <a:gd name="connsiteX9982" fmla="*/ 3706069 w 5740887"/>
              <a:gd name="connsiteY9982" fmla="*/ 2633913 h 4314911"/>
              <a:gd name="connsiteX9983" fmla="*/ 3706152 w 5740887"/>
              <a:gd name="connsiteY9983" fmla="*/ 2633934 h 4314911"/>
              <a:gd name="connsiteX9984" fmla="*/ 3709989 w 5740887"/>
              <a:gd name="connsiteY9984" fmla="*/ 2642901 h 4314911"/>
              <a:gd name="connsiteX9985" fmla="*/ 3709912 w 5740887"/>
              <a:gd name="connsiteY9985" fmla="*/ 2642886 h 4314911"/>
              <a:gd name="connsiteX9986" fmla="*/ 3709858 w 5740887"/>
              <a:gd name="connsiteY9986" fmla="*/ 2642876 h 4314911"/>
              <a:gd name="connsiteX9987" fmla="*/ 3709653 w 5740887"/>
              <a:gd name="connsiteY9987" fmla="*/ 2642495 h 4314911"/>
              <a:gd name="connsiteX9988" fmla="*/ 485716 w 5740887"/>
              <a:gd name="connsiteY9988" fmla="*/ 2633343 h 4314911"/>
              <a:gd name="connsiteX9989" fmla="*/ 491233 w 5740887"/>
              <a:gd name="connsiteY9989" fmla="*/ 2634291 h 4314911"/>
              <a:gd name="connsiteX9990" fmla="*/ 503084 w 5740887"/>
              <a:gd name="connsiteY9990" fmla="*/ 2637775 h 4314911"/>
              <a:gd name="connsiteX9991" fmla="*/ 503254 w 5740887"/>
              <a:gd name="connsiteY9991" fmla="*/ 2676553 h 4314911"/>
              <a:gd name="connsiteX9992" fmla="*/ 517653 w 5740887"/>
              <a:gd name="connsiteY9992" fmla="*/ 2722745 h 4314911"/>
              <a:gd name="connsiteX9993" fmla="*/ 486048 w 5740887"/>
              <a:gd name="connsiteY9993" fmla="*/ 2720100 h 4314911"/>
              <a:gd name="connsiteX9994" fmla="*/ 480645 w 5740887"/>
              <a:gd name="connsiteY9994" fmla="*/ 2697097 h 4314911"/>
              <a:gd name="connsiteX9995" fmla="*/ 608133 w 5740887"/>
              <a:gd name="connsiteY9995" fmla="*/ 2633053 h 4314911"/>
              <a:gd name="connsiteX9996" fmla="*/ 627652 w 5740887"/>
              <a:gd name="connsiteY9996" fmla="*/ 2640674 h 4314911"/>
              <a:gd name="connsiteX9997" fmla="*/ 636046 w 5740887"/>
              <a:gd name="connsiteY9997" fmla="*/ 2650121 h 4314911"/>
              <a:gd name="connsiteX9998" fmla="*/ 3615366 w 5740887"/>
              <a:gd name="connsiteY9998" fmla="*/ 2632845 h 4314911"/>
              <a:gd name="connsiteX9999" fmla="*/ 3618938 w 5740887"/>
              <a:gd name="connsiteY9999" fmla="*/ 2634608 h 4314911"/>
              <a:gd name="connsiteX10000" fmla="*/ 3625354 w 5740887"/>
              <a:gd name="connsiteY10000" fmla="*/ 2650275 h 4314911"/>
              <a:gd name="connsiteX10001" fmla="*/ 3623636 w 5740887"/>
              <a:gd name="connsiteY10001" fmla="*/ 2649532 h 4314911"/>
              <a:gd name="connsiteX10002" fmla="*/ 3621062 w 5740887"/>
              <a:gd name="connsiteY10002" fmla="*/ 2647235 h 4314911"/>
              <a:gd name="connsiteX10003" fmla="*/ 556477 w 5740887"/>
              <a:gd name="connsiteY10003" fmla="*/ 2632553 h 4314911"/>
              <a:gd name="connsiteX10004" fmla="*/ 569361 w 5740887"/>
              <a:gd name="connsiteY10004" fmla="*/ 2636498 h 4314911"/>
              <a:gd name="connsiteX10005" fmla="*/ 569463 w 5740887"/>
              <a:gd name="connsiteY10005" fmla="*/ 2636553 h 4314911"/>
              <a:gd name="connsiteX10006" fmla="*/ 571003 w 5740887"/>
              <a:gd name="connsiteY10006" fmla="*/ 2639256 h 4314911"/>
              <a:gd name="connsiteX10007" fmla="*/ 883134 w 5740887"/>
              <a:gd name="connsiteY10007" fmla="*/ 2632054 h 4314911"/>
              <a:gd name="connsiteX10008" fmla="*/ 899881 w 5740887"/>
              <a:gd name="connsiteY10008" fmla="*/ 2636946 h 4314911"/>
              <a:gd name="connsiteX10009" fmla="*/ 923938 w 5740887"/>
              <a:gd name="connsiteY10009" fmla="*/ 2647877 h 4314911"/>
              <a:gd name="connsiteX10010" fmla="*/ 933413 w 5740887"/>
              <a:gd name="connsiteY10010" fmla="*/ 2653727 h 4314911"/>
              <a:gd name="connsiteX10011" fmla="*/ 933844 w 5740887"/>
              <a:gd name="connsiteY10011" fmla="*/ 2654064 h 4314911"/>
              <a:gd name="connsiteX10012" fmla="*/ 991563 w 5740887"/>
              <a:gd name="connsiteY10012" fmla="*/ 2699780 h 4314911"/>
              <a:gd name="connsiteX10013" fmla="*/ 1010251 w 5740887"/>
              <a:gd name="connsiteY10013" fmla="*/ 2718122 h 4314911"/>
              <a:gd name="connsiteX10014" fmla="*/ 1049857 w 5740887"/>
              <a:gd name="connsiteY10014" fmla="*/ 2758727 h 4314911"/>
              <a:gd name="connsiteX10015" fmla="*/ 1095817 w 5740887"/>
              <a:gd name="connsiteY10015" fmla="*/ 2815565 h 4314911"/>
              <a:gd name="connsiteX10016" fmla="*/ 1093634 w 5740887"/>
              <a:gd name="connsiteY10016" fmla="*/ 2813995 h 4314911"/>
              <a:gd name="connsiteX10017" fmla="*/ 1082157 w 5740887"/>
              <a:gd name="connsiteY10017" fmla="*/ 2799884 h 4314911"/>
              <a:gd name="connsiteX10018" fmla="*/ 1081596 w 5740887"/>
              <a:gd name="connsiteY10018" fmla="*/ 2799194 h 4314911"/>
              <a:gd name="connsiteX10019" fmla="*/ 1024001 w 5740887"/>
              <a:gd name="connsiteY10019" fmla="*/ 2752046 h 4314911"/>
              <a:gd name="connsiteX10020" fmla="*/ 1011625 w 5740887"/>
              <a:gd name="connsiteY10020" fmla="*/ 2737101 h 4314911"/>
              <a:gd name="connsiteX10021" fmla="*/ 905485 w 5740887"/>
              <a:gd name="connsiteY10021" fmla="*/ 2645590 h 4314911"/>
              <a:gd name="connsiteX10022" fmla="*/ 891486 w 5740887"/>
              <a:gd name="connsiteY10022" fmla="*/ 2637112 h 4314911"/>
              <a:gd name="connsiteX10023" fmla="*/ 627869 w 5740887"/>
              <a:gd name="connsiteY10023" fmla="*/ 2629600 h 4314911"/>
              <a:gd name="connsiteX10024" fmla="*/ 667013 w 5740887"/>
              <a:gd name="connsiteY10024" fmla="*/ 2646285 h 4314911"/>
              <a:gd name="connsiteX10025" fmla="*/ 719198 w 5740887"/>
              <a:gd name="connsiteY10025" fmla="*/ 2684070 h 4314911"/>
              <a:gd name="connsiteX10026" fmla="*/ 710621 w 5740887"/>
              <a:gd name="connsiteY10026" fmla="*/ 2684220 h 4314911"/>
              <a:gd name="connsiteX10027" fmla="*/ 708235 w 5740887"/>
              <a:gd name="connsiteY10027" fmla="*/ 2681752 h 4314911"/>
              <a:gd name="connsiteX10028" fmla="*/ 705675 w 5740887"/>
              <a:gd name="connsiteY10028" fmla="*/ 2679103 h 4314911"/>
              <a:gd name="connsiteX10029" fmla="*/ 660408 w 5740887"/>
              <a:gd name="connsiteY10029" fmla="*/ 2648930 h 4314911"/>
              <a:gd name="connsiteX10030" fmla="*/ 639317 w 5740887"/>
              <a:gd name="connsiteY10030" fmla="*/ 2634872 h 4314911"/>
              <a:gd name="connsiteX10031" fmla="*/ 639185 w 5740887"/>
              <a:gd name="connsiteY10031" fmla="*/ 2634820 h 4314911"/>
              <a:gd name="connsiteX10032" fmla="*/ 628960 w 5740887"/>
              <a:gd name="connsiteY10032" fmla="*/ 2630838 h 4314911"/>
              <a:gd name="connsiteX10033" fmla="*/ 628567 w 5740887"/>
              <a:gd name="connsiteY10033" fmla="*/ 2630393 h 4314911"/>
              <a:gd name="connsiteX10034" fmla="*/ 463697 w 5740887"/>
              <a:gd name="connsiteY10034" fmla="*/ 2629560 h 4314911"/>
              <a:gd name="connsiteX10035" fmla="*/ 477381 w 5740887"/>
              <a:gd name="connsiteY10035" fmla="*/ 2631911 h 4314911"/>
              <a:gd name="connsiteX10036" fmla="*/ 471679 w 5740887"/>
              <a:gd name="connsiteY10036" fmla="*/ 2699442 h 4314911"/>
              <a:gd name="connsiteX10037" fmla="*/ 476679 w 5740887"/>
              <a:gd name="connsiteY10037" fmla="*/ 2720762 h 4314911"/>
              <a:gd name="connsiteX10038" fmla="*/ 454668 w 5740887"/>
              <a:gd name="connsiteY10038" fmla="*/ 2722693 h 4314911"/>
              <a:gd name="connsiteX10039" fmla="*/ 454289 w 5740887"/>
              <a:gd name="connsiteY10039" fmla="*/ 2722687 h 4314911"/>
              <a:gd name="connsiteX10040" fmla="*/ 453956 w 5740887"/>
              <a:gd name="connsiteY10040" fmla="*/ 2722755 h 4314911"/>
              <a:gd name="connsiteX10041" fmla="*/ 448408 w 5740887"/>
              <a:gd name="connsiteY10041" fmla="*/ 2723242 h 4314911"/>
              <a:gd name="connsiteX10042" fmla="*/ 448104 w 5740887"/>
              <a:gd name="connsiteY10042" fmla="*/ 2721504 h 4314911"/>
              <a:gd name="connsiteX10043" fmla="*/ 460445 w 5740887"/>
              <a:gd name="connsiteY10043" fmla="*/ 2636032 h 4314911"/>
              <a:gd name="connsiteX10044" fmla="*/ 3687422 w 5740887"/>
              <a:gd name="connsiteY10044" fmla="*/ 2629251 h 4314911"/>
              <a:gd name="connsiteX10045" fmla="*/ 3688364 w 5740887"/>
              <a:gd name="connsiteY10045" fmla="*/ 2629487 h 4314911"/>
              <a:gd name="connsiteX10046" fmla="*/ 3691598 w 5740887"/>
              <a:gd name="connsiteY10046" fmla="*/ 2637400 h 4314911"/>
              <a:gd name="connsiteX10047" fmla="*/ 3688144 w 5740887"/>
              <a:gd name="connsiteY10047" fmla="*/ 2631050 h 4314911"/>
              <a:gd name="connsiteX10048" fmla="*/ 3640877 w 5740887"/>
              <a:gd name="connsiteY10048" fmla="*/ 2628876 h 4314911"/>
              <a:gd name="connsiteX10049" fmla="*/ 3641658 w 5740887"/>
              <a:gd name="connsiteY10049" fmla="*/ 2629302 h 4314911"/>
              <a:gd name="connsiteX10050" fmla="*/ 3643674 w 5740887"/>
              <a:gd name="connsiteY10050" fmla="*/ 2633856 h 4314911"/>
              <a:gd name="connsiteX10051" fmla="*/ 447086 w 5740887"/>
              <a:gd name="connsiteY10051" fmla="*/ 2627599 h 4314911"/>
              <a:gd name="connsiteX10052" fmla="*/ 454564 w 5740887"/>
              <a:gd name="connsiteY10052" fmla="*/ 2627992 h 4314911"/>
              <a:gd name="connsiteX10053" fmla="*/ 454961 w 5740887"/>
              <a:gd name="connsiteY10053" fmla="*/ 2628060 h 4314911"/>
              <a:gd name="connsiteX10054" fmla="*/ 453048 w 5740887"/>
              <a:gd name="connsiteY10054" fmla="*/ 2631810 h 4314911"/>
              <a:gd name="connsiteX10055" fmla="*/ 439690 w 5740887"/>
              <a:gd name="connsiteY10055" fmla="*/ 2721780 h 4314911"/>
              <a:gd name="connsiteX10056" fmla="*/ 440074 w 5740887"/>
              <a:gd name="connsiteY10056" fmla="*/ 2723973 h 4314911"/>
              <a:gd name="connsiteX10057" fmla="*/ 431918 w 5740887"/>
              <a:gd name="connsiteY10057" fmla="*/ 2724688 h 4314911"/>
              <a:gd name="connsiteX10058" fmla="*/ 418286 w 5740887"/>
              <a:gd name="connsiteY10058" fmla="*/ 2727861 h 4314911"/>
              <a:gd name="connsiteX10059" fmla="*/ 422015 w 5740887"/>
              <a:gd name="connsiteY10059" fmla="*/ 2692780 h 4314911"/>
              <a:gd name="connsiteX10060" fmla="*/ 434307 w 5740887"/>
              <a:gd name="connsiteY10060" fmla="*/ 2652166 h 4314911"/>
              <a:gd name="connsiteX10061" fmla="*/ 435711 w 5740887"/>
              <a:gd name="connsiteY10061" fmla="*/ 2647527 h 4314911"/>
              <a:gd name="connsiteX10062" fmla="*/ 431842 w 5740887"/>
              <a:gd name="connsiteY10062" fmla="*/ 2626800 h 4314911"/>
              <a:gd name="connsiteX10063" fmla="*/ 439366 w 5740887"/>
              <a:gd name="connsiteY10063" fmla="*/ 2627194 h 4314911"/>
              <a:gd name="connsiteX10064" fmla="*/ 429159 w 5740887"/>
              <a:gd name="connsiteY10064" fmla="*/ 2644684 h 4314911"/>
              <a:gd name="connsiteX10065" fmla="*/ 414588 w 5740887"/>
              <a:gd name="connsiteY10065" fmla="*/ 2691822 h 4314911"/>
              <a:gd name="connsiteX10066" fmla="*/ 410463 w 5740887"/>
              <a:gd name="connsiteY10066" fmla="*/ 2729682 h 4314911"/>
              <a:gd name="connsiteX10067" fmla="*/ 390044 w 5740887"/>
              <a:gd name="connsiteY10067" fmla="*/ 2734435 h 4314911"/>
              <a:gd name="connsiteX10068" fmla="*/ 391613 w 5740887"/>
              <a:gd name="connsiteY10068" fmla="*/ 2723638 h 4314911"/>
              <a:gd name="connsiteX10069" fmla="*/ 393529 w 5740887"/>
              <a:gd name="connsiteY10069" fmla="*/ 2710459 h 4314911"/>
              <a:gd name="connsiteX10070" fmla="*/ 410926 w 5740887"/>
              <a:gd name="connsiteY10070" fmla="*/ 2660178 h 4314911"/>
              <a:gd name="connsiteX10071" fmla="*/ 427988 w 5740887"/>
              <a:gd name="connsiteY10071" fmla="*/ 2632951 h 4314911"/>
              <a:gd name="connsiteX10072" fmla="*/ 418064 w 5740887"/>
              <a:gd name="connsiteY10072" fmla="*/ 2626077 h 4314911"/>
              <a:gd name="connsiteX10073" fmla="*/ 421770 w 5740887"/>
              <a:gd name="connsiteY10073" fmla="*/ 2626271 h 4314911"/>
              <a:gd name="connsiteX10074" fmla="*/ 403702 w 5740887"/>
              <a:gd name="connsiteY10074" fmla="*/ 2654594 h 4314911"/>
              <a:gd name="connsiteX10075" fmla="*/ 385648 w 5740887"/>
              <a:gd name="connsiteY10075" fmla="*/ 2706654 h 4314911"/>
              <a:gd name="connsiteX10076" fmla="*/ 381394 w 5740887"/>
              <a:gd name="connsiteY10076" fmla="*/ 2736449 h 4314911"/>
              <a:gd name="connsiteX10077" fmla="*/ 379850 w 5740887"/>
              <a:gd name="connsiteY10077" fmla="*/ 2736808 h 4314911"/>
              <a:gd name="connsiteX10078" fmla="*/ 369976 w 5740887"/>
              <a:gd name="connsiteY10078" fmla="*/ 2741541 h 4314911"/>
              <a:gd name="connsiteX10079" fmla="*/ 362226 w 5740887"/>
              <a:gd name="connsiteY10079" fmla="*/ 2744792 h 4314911"/>
              <a:gd name="connsiteX10080" fmla="*/ 363983 w 5740887"/>
              <a:gd name="connsiteY10080" fmla="*/ 2734969 h 4314911"/>
              <a:gd name="connsiteX10081" fmla="*/ 365279 w 5740887"/>
              <a:gd name="connsiteY10081" fmla="*/ 2727719 h 4314911"/>
              <a:gd name="connsiteX10082" fmla="*/ 381906 w 5740887"/>
              <a:gd name="connsiteY10082" fmla="*/ 2684352 h 4314911"/>
              <a:gd name="connsiteX10083" fmla="*/ 386555 w 5740887"/>
              <a:gd name="connsiteY10083" fmla="*/ 2672226 h 4314911"/>
              <a:gd name="connsiteX10084" fmla="*/ 416750 w 5740887"/>
              <a:gd name="connsiteY10084" fmla="*/ 2627205 h 4314911"/>
              <a:gd name="connsiteX10085" fmla="*/ 417617 w 5740887"/>
              <a:gd name="connsiteY10085" fmla="*/ 2626460 h 4314911"/>
              <a:gd name="connsiteX10086" fmla="*/ 417666 w 5740887"/>
              <a:gd name="connsiteY10086" fmla="*/ 2626418 h 4314911"/>
              <a:gd name="connsiteX10087" fmla="*/ 3257081 w 5740887"/>
              <a:gd name="connsiteY10087" fmla="*/ 2625498 h 4314911"/>
              <a:gd name="connsiteX10088" fmla="*/ 3279980 w 5740887"/>
              <a:gd name="connsiteY10088" fmla="*/ 2632299 h 4314911"/>
              <a:gd name="connsiteX10089" fmla="*/ 3283982 w 5740887"/>
              <a:gd name="connsiteY10089" fmla="*/ 2633050 h 4314911"/>
              <a:gd name="connsiteX10090" fmla="*/ 3279311 w 5740887"/>
              <a:gd name="connsiteY10090" fmla="*/ 2634220 h 4314911"/>
              <a:gd name="connsiteX10091" fmla="*/ 3276139 w 5740887"/>
              <a:gd name="connsiteY10091" fmla="*/ 2633531 h 4314911"/>
              <a:gd name="connsiteX10092" fmla="*/ 3261865 w 5740887"/>
              <a:gd name="connsiteY10092" fmla="*/ 2631108 h 4314911"/>
              <a:gd name="connsiteX10093" fmla="*/ 406405 w 5740887"/>
              <a:gd name="connsiteY10093" fmla="*/ 2625465 h 4314911"/>
              <a:gd name="connsiteX10094" fmla="*/ 406980 w 5740887"/>
              <a:gd name="connsiteY10094" fmla="*/ 2625495 h 4314911"/>
              <a:gd name="connsiteX10095" fmla="*/ 392133 w 5740887"/>
              <a:gd name="connsiteY10095" fmla="*/ 2647270 h 4314911"/>
              <a:gd name="connsiteX10096" fmla="*/ 391940 w 5740887"/>
              <a:gd name="connsiteY10096" fmla="*/ 2647553 h 4314911"/>
              <a:gd name="connsiteX10097" fmla="*/ 378970 w 5740887"/>
              <a:gd name="connsiteY10097" fmla="*/ 2666574 h 4314911"/>
              <a:gd name="connsiteX10098" fmla="*/ 356717 w 5740887"/>
              <a:gd name="connsiteY10098" fmla="*/ 2723989 h 4314911"/>
              <a:gd name="connsiteX10099" fmla="*/ 352240 w 5740887"/>
              <a:gd name="connsiteY10099" fmla="*/ 2748981 h 4314911"/>
              <a:gd name="connsiteX10100" fmla="*/ 333403 w 5740887"/>
              <a:gd name="connsiteY10100" fmla="*/ 2756884 h 4314911"/>
              <a:gd name="connsiteX10101" fmla="*/ 334559 w 5740887"/>
              <a:gd name="connsiteY10101" fmla="*/ 2751284 h 4314911"/>
              <a:gd name="connsiteX10102" fmla="*/ 335621 w 5740887"/>
              <a:gd name="connsiteY10102" fmla="*/ 2746137 h 4314911"/>
              <a:gd name="connsiteX10103" fmla="*/ 336064 w 5740887"/>
              <a:gd name="connsiteY10103" fmla="*/ 2743992 h 4314911"/>
              <a:gd name="connsiteX10104" fmla="*/ 354072 w 5740887"/>
              <a:gd name="connsiteY10104" fmla="*/ 2700499 h 4314911"/>
              <a:gd name="connsiteX10105" fmla="*/ 361218 w 5740887"/>
              <a:gd name="connsiteY10105" fmla="*/ 2683240 h 4314911"/>
              <a:gd name="connsiteX10106" fmla="*/ 395963 w 5740887"/>
              <a:gd name="connsiteY10106" fmla="*/ 2634071 h 4314911"/>
              <a:gd name="connsiteX10107" fmla="*/ 3668689 w 5740887"/>
              <a:gd name="connsiteY10107" fmla="*/ 2624568 h 4314911"/>
              <a:gd name="connsiteX10108" fmla="*/ 3670943 w 5740887"/>
              <a:gd name="connsiteY10108" fmla="*/ 2625132 h 4314911"/>
              <a:gd name="connsiteX10109" fmla="*/ 3671321 w 5740887"/>
              <a:gd name="connsiteY10109" fmla="*/ 2626086 h 4314911"/>
              <a:gd name="connsiteX10110" fmla="*/ 3676122 w 5740887"/>
              <a:gd name="connsiteY10110" fmla="*/ 2636410 h 4314911"/>
              <a:gd name="connsiteX10111" fmla="*/ 3673489 w 5740887"/>
              <a:gd name="connsiteY10111" fmla="*/ 2635905 h 4314911"/>
              <a:gd name="connsiteX10112" fmla="*/ 3603404 w 5740887"/>
              <a:gd name="connsiteY10112" fmla="*/ 2624353 h 4314911"/>
              <a:gd name="connsiteX10113" fmla="*/ 3608006 w 5740887"/>
              <a:gd name="connsiteY10113" fmla="*/ 2628824 h 4314911"/>
              <a:gd name="connsiteX10114" fmla="*/ 3612130 w 5740887"/>
              <a:gd name="connsiteY10114" fmla="*/ 2639258 h 4314911"/>
              <a:gd name="connsiteX10115" fmla="*/ 3610724 w 5740887"/>
              <a:gd name="connsiteY10115" fmla="*/ 2638003 h 4314911"/>
              <a:gd name="connsiteX10116" fmla="*/ 3607514 w 5740887"/>
              <a:gd name="connsiteY10116" fmla="*/ 2635137 h 4314911"/>
              <a:gd name="connsiteX10117" fmla="*/ 3631010 w 5740887"/>
              <a:gd name="connsiteY10117" fmla="*/ 2623489 h 4314911"/>
              <a:gd name="connsiteX10118" fmla="*/ 3631182 w 5740887"/>
              <a:gd name="connsiteY10118" fmla="*/ 2623583 h 4314911"/>
              <a:gd name="connsiteX10119" fmla="*/ 3631408 w 5740887"/>
              <a:gd name="connsiteY10119" fmla="*/ 2624112 h 4314911"/>
              <a:gd name="connsiteX10120" fmla="*/ 3660155 w 5740887"/>
              <a:gd name="connsiteY10120" fmla="*/ 2622435 h 4314911"/>
              <a:gd name="connsiteX10121" fmla="*/ 3661932 w 5740887"/>
              <a:gd name="connsiteY10121" fmla="*/ 2622879 h 4314911"/>
              <a:gd name="connsiteX10122" fmla="*/ 3666740 w 5740887"/>
              <a:gd name="connsiteY10122" fmla="*/ 2634612 h 4314911"/>
              <a:gd name="connsiteX10123" fmla="*/ 3665389 w 5740887"/>
              <a:gd name="connsiteY10123" fmla="*/ 2634353 h 4314911"/>
              <a:gd name="connsiteX10124" fmla="*/ 3663755 w 5740887"/>
              <a:gd name="connsiteY10124" fmla="*/ 2631763 h 4314911"/>
              <a:gd name="connsiteX10125" fmla="*/ 577839 w 5740887"/>
              <a:gd name="connsiteY10125" fmla="*/ 2621227 h 4314911"/>
              <a:gd name="connsiteX10126" fmla="*/ 595440 w 5740887"/>
              <a:gd name="connsiteY10126" fmla="*/ 2628098 h 4314911"/>
              <a:gd name="connsiteX10127" fmla="*/ 592743 w 5740887"/>
              <a:gd name="connsiteY10127" fmla="*/ 2627143 h 4314911"/>
              <a:gd name="connsiteX10128" fmla="*/ 576503 w 5740887"/>
              <a:gd name="connsiteY10128" fmla="*/ 2621387 h 4314911"/>
              <a:gd name="connsiteX10129" fmla="*/ 834015 w 5740887"/>
              <a:gd name="connsiteY10129" fmla="*/ 2620408 h 4314911"/>
              <a:gd name="connsiteX10130" fmla="*/ 859220 w 5740887"/>
              <a:gd name="connsiteY10130" fmla="*/ 2625558 h 4314911"/>
              <a:gd name="connsiteX10131" fmla="*/ 901806 w 5740887"/>
              <a:gd name="connsiteY10131" fmla="*/ 2651332 h 4314911"/>
              <a:gd name="connsiteX10132" fmla="*/ 954208 w 5740887"/>
              <a:gd name="connsiteY10132" fmla="*/ 2691431 h 4314911"/>
              <a:gd name="connsiteX10133" fmla="*/ 978408 w 5740887"/>
              <a:gd name="connsiteY10133" fmla="*/ 2714724 h 4314911"/>
              <a:gd name="connsiteX10134" fmla="*/ 963107 w 5740887"/>
              <a:gd name="connsiteY10134" fmla="*/ 2702198 h 4314911"/>
              <a:gd name="connsiteX10135" fmla="*/ 928562 w 5740887"/>
              <a:gd name="connsiteY10135" fmla="*/ 2685656 h 4314911"/>
              <a:gd name="connsiteX10136" fmla="*/ 927002 w 5740887"/>
              <a:gd name="connsiteY10136" fmla="*/ 2684189 h 4314911"/>
              <a:gd name="connsiteX10137" fmla="*/ 924627 w 5740887"/>
              <a:gd name="connsiteY10137" fmla="*/ 2681956 h 4314911"/>
              <a:gd name="connsiteX10138" fmla="*/ 894247 w 5740887"/>
              <a:gd name="connsiteY10138" fmla="*/ 2659229 h 4314911"/>
              <a:gd name="connsiteX10139" fmla="*/ 873994 w 5740887"/>
              <a:gd name="connsiteY10139" fmla="*/ 2644077 h 4314911"/>
              <a:gd name="connsiteX10140" fmla="*/ 855933 w 5740887"/>
              <a:gd name="connsiteY10140" fmla="*/ 2633385 h 4314911"/>
              <a:gd name="connsiteX10141" fmla="*/ 3651056 w 5740887"/>
              <a:gd name="connsiteY10141" fmla="*/ 2620160 h 4314911"/>
              <a:gd name="connsiteX10142" fmla="*/ 3651159 w 5740887"/>
              <a:gd name="connsiteY10142" fmla="*/ 2620185 h 4314911"/>
              <a:gd name="connsiteX10143" fmla="*/ 3652001 w 5740887"/>
              <a:gd name="connsiteY10143" fmla="*/ 2621517 h 4314911"/>
              <a:gd name="connsiteX10144" fmla="*/ 3655167 w 5740887"/>
              <a:gd name="connsiteY10144" fmla="*/ 2626525 h 4314911"/>
              <a:gd name="connsiteX10145" fmla="*/ 3656841 w 5740887"/>
              <a:gd name="connsiteY10145" fmla="*/ 2630912 h 4314911"/>
              <a:gd name="connsiteX10146" fmla="*/ 3656076 w 5740887"/>
              <a:gd name="connsiteY10146" fmla="*/ 2630425 h 4314911"/>
              <a:gd name="connsiteX10147" fmla="*/ 3683775 w 5740887"/>
              <a:gd name="connsiteY10147" fmla="*/ 2620157 h 4314911"/>
              <a:gd name="connsiteX10148" fmla="*/ 3683829 w 5740887"/>
              <a:gd name="connsiteY10148" fmla="*/ 2620225 h 4314911"/>
              <a:gd name="connsiteX10149" fmla="*/ 3683799 w 5740887"/>
              <a:gd name="connsiteY10149" fmla="*/ 2620216 h 4314911"/>
              <a:gd name="connsiteX10150" fmla="*/ 3472753 w 5740887"/>
              <a:gd name="connsiteY10150" fmla="*/ 2619669 h 4314911"/>
              <a:gd name="connsiteX10151" fmla="*/ 3486417 w 5740887"/>
              <a:gd name="connsiteY10151" fmla="*/ 2653663 h 4314911"/>
              <a:gd name="connsiteX10152" fmla="*/ 3513301 w 5740887"/>
              <a:gd name="connsiteY10152" fmla="*/ 2707533 h 4314911"/>
              <a:gd name="connsiteX10153" fmla="*/ 3522665 w 5740887"/>
              <a:gd name="connsiteY10153" fmla="*/ 2722343 h 4314911"/>
              <a:gd name="connsiteX10154" fmla="*/ 3527415 w 5740887"/>
              <a:gd name="connsiteY10154" fmla="*/ 2731344 h 4314911"/>
              <a:gd name="connsiteX10155" fmla="*/ 3532366 w 5740887"/>
              <a:gd name="connsiteY10155" fmla="*/ 2737687 h 4314911"/>
              <a:gd name="connsiteX10156" fmla="*/ 3542129 w 5740887"/>
              <a:gd name="connsiteY10156" fmla="*/ 2753130 h 4314911"/>
              <a:gd name="connsiteX10157" fmla="*/ 3573810 w 5740887"/>
              <a:gd name="connsiteY10157" fmla="*/ 2790790 h 4314911"/>
              <a:gd name="connsiteX10158" fmla="*/ 3573812 w 5740887"/>
              <a:gd name="connsiteY10158" fmla="*/ 2790791 h 4314911"/>
              <a:gd name="connsiteX10159" fmla="*/ 3573813 w 5740887"/>
              <a:gd name="connsiteY10159" fmla="*/ 2790792 h 4314911"/>
              <a:gd name="connsiteX10160" fmla="*/ 3609257 w 5740887"/>
              <a:gd name="connsiteY10160" fmla="*/ 2820851 h 4314911"/>
              <a:gd name="connsiteX10161" fmla="*/ 3617671 w 5740887"/>
              <a:gd name="connsiteY10161" fmla="*/ 2824641 h 4314911"/>
              <a:gd name="connsiteX10162" fmla="*/ 3628673 w 5740887"/>
              <a:gd name="connsiteY10162" fmla="*/ 2833133 h 4314911"/>
              <a:gd name="connsiteX10163" fmla="*/ 3695055 w 5740887"/>
              <a:gd name="connsiteY10163" fmla="*/ 2859501 h 4314911"/>
              <a:gd name="connsiteX10164" fmla="*/ 3695076 w 5740887"/>
              <a:gd name="connsiteY10164" fmla="*/ 2859510 h 4314911"/>
              <a:gd name="connsiteX10165" fmla="*/ 3771218 w 5740887"/>
              <a:gd name="connsiteY10165" fmla="*/ 2867881 h 4314911"/>
              <a:gd name="connsiteX10166" fmla="*/ 3775325 w 5740887"/>
              <a:gd name="connsiteY10166" fmla="*/ 2869372 h 4314911"/>
              <a:gd name="connsiteX10167" fmla="*/ 3890149 w 5740887"/>
              <a:gd name="connsiteY10167" fmla="*/ 2882143 h 4314911"/>
              <a:gd name="connsiteX10168" fmla="*/ 3965420 w 5740887"/>
              <a:gd name="connsiteY10168" fmla="*/ 2877094 h 4314911"/>
              <a:gd name="connsiteX10169" fmla="*/ 3929341 w 5740887"/>
              <a:gd name="connsiteY10169" fmla="*/ 2883804 h 4314911"/>
              <a:gd name="connsiteX10170" fmla="*/ 3929331 w 5740887"/>
              <a:gd name="connsiteY10170" fmla="*/ 2883805 h 4314911"/>
              <a:gd name="connsiteX10171" fmla="*/ 3839171 w 5740887"/>
              <a:gd name="connsiteY10171" fmla="*/ 2893131 h 4314911"/>
              <a:gd name="connsiteX10172" fmla="*/ 3813596 w 5740887"/>
              <a:gd name="connsiteY10172" fmla="*/ 2893260 h 4314911"/>
              <a:gd name="connsiteX10173" fmla="*/ 3761868 w 5740887"/>
              <a:gd name="connsiteY10173" fmla="*/ 2892083 h 4314911"/>
              <a:gd name="connsiteX10174" fmla="*/ 3735666 w 5740887"/>
              <a:gd name="connsiteY10174" fmla="*/ 2888325 h 4314911"/>
              <a:gd name="connsiteX10175" fmla="*/ 3695775 w 5740887"/>
              <a:gd name="connsiteY10175" fmla="*/ 2879968 h 4314911"/>
              <a:gd name="connsiteX10176" fmla="*/ 3672091 w 5740887"/>
              <a:gd name="connsiteY10176" fmla="*/ 2871710 h 4314911"/>
              <a:gd name="connsiteX10177" fmla="*/ 3639141 w 5740887"/>
              <a:gd name="connsiteY10177" fmla="*/ 2855999 h 4314911"/>
              <a:gd name="connsiteX10178" fmla="*/ 3618697 w 5740887"/>
              <a:gd name="connsiteY10178" fmla="*/ 2843237 h 4314911"/>
              <a:gd name="connsiteX10179" fmla="*/ 3590044 w 5740887"/>
              <a:gd name="connsiteY10179" fmla="*/ 2819077 h 4314911"/>
              <a:gd name="connsiteX10180" fmla="*/ 3573097 w 5740887"/>
              <a:gd name="connsiteY10180" fmla="*/ 2802471 h 4314911"/>
              <a:gd name="connsiteX10181" fmla="*/ 3545932 w 5740887"/>
              <a:gd name="connsiteY10181" fmla="*/ 2766760 h 4314911"/>
              <a:gd name="connsiteX10182" fmla="*/ 3533328 w 5740887"/>
              <a:gd name="connsiteY10182" fmla="*/ 2748940 h 4314911"/>
              <a:gd name="connsiteX10183" fmla="*/ 3497584 w 5740887"/>
              <a:gd name="connsiteY10183" fmla="*/ 2682205 h 4314911"/>
              <a:gd name="connsiteX10184" fmla="*/ 3477054 w 5740887"/>
              <a:gd name="connsiteY10184" fmla="*/ 2631727 h 4314911"/>
              <a:gd name="connsiteX10185" fmla="*/ 601565 w 5740887"/>
              <a:gd name="connsiteY10185" fmla="*/ 2618388 h 4314911"/>
              <a:gd name="connsiteX10186" fmla="*/ 611680 w 5740887"/>
              <a:gd name="connsiteY10186" fmla="*/ 2622700 h 4314911"/>
              <a:gd name="connsiteX10187" fmla="*/ 613594 w 5740887"/>
              <a:gd name="connsiteY10187" fmla="*/ 2624854 h 4314911"/>
              <a:gd name="connsiteX10188" fmla="*/ 609960 w 5740887"/>
              <a:gd name="connsiteY10188" fmla="*/ 2623438 h 4314911"/>
              <a:gd name="connsiteX10189" fmla="*/ 598068 w 5740887"/>
              <a:gd name="connsiteY10189" fmla="*/ 2618807 h 4314911"/>
              <a:gd name="connsiteX10190" fmla="*/ 1212183 w 5740887"/>
              <a:gd name="connsiteY10190" fmla="*/ 2617244 h 4314911"/>
              <a:gd name="connsiteX10191" fmla="*/ 1222469 w 5740887"/>
              <a:gd name="connsiteY10191" fmla="*/ 2622780 h 4314911"/>
              <a:gd name="connsiteX10192" fmla="*/ 1272185 w 5740887"/>
              <a:gd name="connsiteY10192" fmla="*/ 2661078 h 4314911"/>
              <a:gd name="connsiteX10193" fmla="*/ 1272043 w 5740887"/>
              <a:gd name="connsiteY10193" fmla="*/ 2661064 h 4314911"/>
              <a:gd name="connsiteX10194" fmla="*/ 1224816 w 5740887"/>
              <a:gd name="connsiteY10194" fmla="*/ 2626492 h 4314911"/>
              <a:gd name="connsiteX10195" fmla="*/ 3690965 w 5740887"/>
              <a:gd name="connsiteY10195" fmla="*/ 2617166 h 4314911"/>
              <a:gd name="connsiteX10196" fmla="*/ 3691412 w 5740887"/>
              <a:gd name="connsiteY10196" fmla="*/ 2617323 h 4314911"/>
              <a:gd name="connsiteX10197" fmla="*/ 3693824 w 5740887"/>
              <a:gd name="connsiteY10197" fmla="*/ 2622920 h 4314911"/>
              <a:gd name="connsiteX10198" fmla="*/ 3693255 w 5740887"/>
              <a:gd name="connsiteY10198" fmla="*/ 2622766 h 4314911"/>
              <a:gd name="connsiteX10199" fmla="*/ 3618287 w 5740887"/>
              <a:gd name="connsiteY10199" fmla="*/ 2616543 h 4314911"/>
              <a:gd name="connsiteX10200" fmla="*/ 3620399 w 5740887"/>
              <a:gd name="connsiteY10200" fmla="*/ 2617696 h 4314911"/>
              <a:gd name="connsiteX10201" fmla="*/ 3625718 w 5740887"/>
              <a:gd name="connsiteY10201" fmla="*/ 2630266 h 4314911"/>
              <a:gd name="connsiteX10202" fmla="*/ 3624305 w 5740887"/>
              <a:gd name="connsiteY10202" fmla="*/ 2629523 h 4314911"/>
              <a:gd name="connsiteX10203" fmla="*/ 3623394 w 5740887"/>
              <a:gd name="connsiteY10203" fmla="*/ 2629045 h 4314911"/>
              <a:gd name="connsiteX10204" fmla="*/ 1978644 w 5740887"/>
              <a:gd name="connsiteY10204" fmla="*/ 2616452 h 4314911"/>
              <a:gd name="connsiteX10205" fmla="*/ 2024806 w 5740887"/>
              <a:gd name="connsiteY10205" fmla="*/ 2708571 h 4314911"/>
              <a:gd name="connsiteX10206" fmla="*/ 2062693 w 5740887"/>
              <a:gd name="connsiteY10206" fmla="*/ 2776751 h 4314911"/>
              <a:gd name="connsiteX10207" fmla="*/ 2071562 w 5740887"/>
              <a:gd name="connsiteY10207" fmla="*/ 2795573 h 4314911"/>
              <a:gd name="connsiteX10208" fmla="*/ 2045063 w 5740887"/>
              <a:gd name="connsiteY10208" fmla="*/ 2748075 h 4314911"/>
              <a:gd name="connsiteX10209" fmla="*/ 2027870 w 5740887"/>
              <a:gd name="connsiteY10209" fmla="*/ 2717256 h 4314911"/>
              <a:gd name="connsiteX10210" fmla="*/ 625077 w 5740887"/>
              <a:gd name="connsiteY10210" fmla="*/ 2615575 h 4314911"/>
              <a:gd name="connsiteX10211" fmla="*/ 699862 w 5740887"/>
              <a:gd name="connsiteY10211" fmla="*/ 2649226 h 4314911"/>
              <a:gd name="connsiteX10212" fmla="*/ 744760 w 5740887"/>
              <a:gd name="connsiteY10212" fmla="*/ 2683620 h 4314911"/>
              <a:gd name="connsiteX10213" fmla="*/ 735420 w 5740887"/>
              <a:gd name="connsiteY10213" fmla="*/ 2683785 h 4314911"/>
              <a:gd name="connsiteX10214" fmla="*/ 734768 w 5740887"/>
              <a:gd name="connsiteY10214" fmla="*/ 2683796 h 4314911"/>
              <a:gd name="connsiteX10215" fmla="*/ 696919 w 5740887"/>
              <a:gd name="connsiteY10215" fmla="*/ 2656623 h 4314911"/>
              <a:gd name="connsiteX10216" fmla="*/ 671469 w 5740887"/>
              <a:gd name="connsiteY10216" fmla="*/ 2638351 h 4314911"/>
              <a:gd name="connsiteX10217" fmla="*/ 657655 w 5740887"/>
              <a:gd name="connsiteY10217" fmla="*/ 2632522 h 4314911"/>
              <a:gd name="connsiteX10218" fmla="*/ 619171 w 5740887"/>
              <a:gd name="connsiteY10218" fmla="*/ 2616282 h 4314911"/>
              <a:gd name="connsiteX10219" fmla="*/ 3642127 w 5740887"/>
              <a:gd name="connsiteY10219" fmla="*/ 2615149 h 4314911"/>
              <a:gd name="connsiteX10220" fmla="*/ 3642779 w 5740887"/>
              <a:gd name="connsiteY10220" fmla="*/ 2615607 h 4314911"/>
              <a:gd name="connsiteX10221" fmla="*/ 3647134 w 5740887"/>
              <a:gd name="connsiteY10221" fmla="*/ 2624739 h 4314911"/>
              <a:gd name="connsiteX10222" fmla="*/ 3647022 w 5740887"/>
              <a:gd name="connsiteY10222" fmla="*/ 2624667 h 4314911"/>
              <a:gd name="connsiteX10223" fmla="*/ 3646089 w 5740887"/>
              <a:gd name="connsiteY10223" fmla="*/ 2624074 h 4314911"/>
              <a:gd name="connsiteX10224" fmla="*/ 3294006 w 5740887"/>
              <a:gd name="connsiteY10224" fmla="*/ 2614446 h 4314911"/>
              <a:gd name="connsiteX10225" fmla="*/ 3306555 w 5740887"/>
              <a:gd name="connsiteY10225" fmla="*/ 2618098 h 4314911"/>
              <a:gd name="connsiteX10226" fmla="*/ 3303648 w 5740887"/>
              <a:gd name="connsiteY10226" fmla="*/ 2618553 h 4314911"/>
              <a:gd name="connsiteX10227" fmla="*/ 3302724 w 5740887"/>
              <a:gd name="connsiteY10227" fmla="*/ 2618445 h 4314911"/>
              <a:gd name="connsiteX10228" fmla="*/ 3296354 w 5740887"/>
              <a:gd name="connsiteY10228" fmla="*/ 2617705 h 4314911"/>
              <a:gd name="connsiteX10229" fmla="*/ 3664465 w 5740887"/>
              <a:gd name="connsiteY10229" fmla="*/ 2614257 h 4314911"/>
              <a:gd name="connsiteX10230" fmla="*/ 3664950 w 5740887"/>
              <a:gd name="connsiteY10230" fmla="*/ 2614939 h 4314911"/>
              <a:gd name="connsiteX10231" fmla="*/ 3665120 w 5740887"/>
              <a:gd name="connsiteY10231" fmla="*/ 2615180 h 4314911"/>
              <a:gd name="connsiteX10232" fmla="*/ 3664787 w 5740887"/>
              <a:gd name="connsiteY10232" fmla="*/ 2615090 h 4314911"/>
              <a:gd name="connsiteX10233" fmla="*/ 3355736 w 5740887"/>
              <a:gd name="connsiteY10233" fmla="*/ 2613685 h 4314911"/>
              <a:gd name="connsiteX10234" fmla="*/ 3441739 w 5740887"/>
              <a:gd name="connsiteY10234" fmla="*/ 2767831 h 4314911"/>
              <a:gd name="connsiteX10235" fmla="*/ 3454146 w 5740887"/>
              <a:gd name="connsiteY10235" fmla="*/ 2788114 h 4314911"/>
              <a:gd name="connsiteX10236" fmla="*/ 3456623 w 5740887"/>
              <a:gd name="connsiteY10236" fmla="*/ 2792164 h 4314911"/>
              <a:gd name="connsiteX10237" fmla="*/ 3447670 w 5740887"/>
              <a:gd name="connsiteY10237" fmla="*/ 2780239 h 4314911"/>
              <a:gd name="connsiteX10238" fmla="*/ 3440500 w 5740887"/>
              <a:gd name="connsiteY10238" fmla="*/ 2770588 h 4314911"/>
              <a:gd name="connsiteX10239" fmla="*/ 3391216 w 5740887"/>
              <a:gd name="connsiteY10239" fmla="*/ 2703793 h 4314911"/>
              <a:gd name="connsiteX10240" fmla="*/ 3341712 w 5740887"/>
              <a:gd name="connsiteY10240" fmla="*/ 2631625 h 4314911"/>
              <a:gd name="connsiteX10241" fmla="*/ 3341779 w 5740887"/>
              <a:gd name="connsiteY10241" fmla="*/ 2631593 h 4314911"/>
              <a:gd name="connsiteX10242" fmla="*/ 3341780 w 5740887"/>
              <a:gd name="connsiteY10242" fmla="*/ 2631591 h 4314911"/>
              <a:gd name="connsiteX10243" fmla="*/ 3341787 w 5740887"/>
              <a:gd name="connsiteY10243" fmla="*/ 2631588 h 4314911"/>
              <a:gd name="connsiteX10244" fmla="*/ 651557 w 5740887"/>
              <a:gd name="connsiteY10244" fmla="*/ 2613532 h 4314911"/>
              <a:gd name="connsiteX10245" fmla="*/ 685382 w 5740887"/>
              <a:gd name="connsiteY10245" fmla="*/ 2629558 h 4314911"/>
              <a:gd name="connsiteX10246" fmla="*/ 695637 w 5740887"/>
              <a:gd name="connsiteY10246" fmla="*/ 2637541 h 4314911"/>
              <a:gd name="connsiteX10247" fmla="*/ 643331 w 5740887"/>
              <a:gd name="connsiteY10247" fmla="*/ 2614101 h 4314911"/>
              <a:gd name="connsiteX10248" fmla="*/ 682384 w 5740887"/>
              <a:gd name="connsiteY10248" fmla="*/ 2613336 h 4314911"/>
              <a:gd name="connsiteX10249" fmla="*/ 765365 w 5740887"/>
              <a:gd name="connsiteY10249" fmla="*/ 2654392 h 4314911"/>
              <a:gd name="connsiteX10250" fmla="*/ 799012 w 5740887"/>
              <a:gd name="connsiteY10250" fmla="*/ 2682667 h 4314911"/>
              <a:gd name="connsiteX10251" fmla="*/ 784477 w 5740887"/>
              <a:gd name="connsiteY10251" fmla="*/ 2682923 h 4314911"/>
              <a:gd name="connsiteX10252" fmla="*/ 745651 w 5740887"/>
              <a:gd name="connsiteY10252" fmla="*/ 2651817 h 4314911"/>
              <a:gd name="connsiteX10253" fmla="*/ 736840 w 5740887"/>
              <a:gd name="connsiteY10253" fmla="*/ 2644758 h 4314911"/>
              <a:gd name="connsiteX10254" fmla="*/ 690305 w 5740887"/>
              <a:gd name="connsiteY10254" fmla="*/ 2622709 h 4314911"/>
              <a:gd name="connsiteX10255" fmla="*/ 681543 w 5740887"/>
              <a:gd name="connsiteY10255" fmla="*/ 2615883 h 4314911"/>
              <a:gd name="connsiteX10256" fmla="*/ 678878 w 5740887"/>
              <a:gd name="connsiteY10256" fmla="*/ 2613793 h 4314911"/>
              <a:gd name="connsiteX10257" fmla="*/ 1189289 w 5740887"/>
              <a:gd name="connsiteY10257" fmla="*/ 2613184 h 4314911"/>
              <a:gd name="connsiteX10258" fmla="*/ 1198203 w 5740887"/>
              <a:gd name="connsiteY10258" fmla="*/ 2617539 h 4314911"/>
              <a:gd name="connsiteX10259" fmla="*/ 1247983 w 5740887"/>
              <a:gd name="connsiteY10259" fmla="*/ 2653992 h 4314911"/>
              <a:gd name="connsiteX10260" fmla="*/ 1243297 w 5740887"/>
              <a:gd name="connsiteY10260" fmla="*/ 2650734 h 4314911"/>
              <a:gd name="connsiteX10261" fmla="*/ 789280 w 5740887"/>
              <a:gd name="connsiteY10261" fmla="*/ 2612747 h 4314911"/>
              <a:gd name="connsiteX10262" fmla="*/ 800051 w 5740887"/>
              <a:gd name="connsiteY10262" fmla="*/ 2613468 h 4314911"/>
              <a:gd name="connsiteX10263" fmla="*/ 811908 w 5740887"/>
              <a:gd name="connsiteY10263" fmla="*/ 2615891 h 4314911"/>
              <a:gd name="connsiteX10264" fmla="*/ 822017 w 5740887"/>
              <a:gd name="connsiteY10264" fmla="*/ 2620568 h 4314911"/>
              <a:gd name="connsiteX10265" fmla="*/ 870631 w 5740887"/>
              <a:gd name="connsiteY10265" fmla="*/ 2649353 h 4314911"/>
              <a:gd name="connsiteX10266" fmla="*/ 902365 w 5740887"/>
              <a:gd name="connsiteY10266" fmla="*/ 2673110 h 4314911"/>
              <a:gd name="connsiteX10267" fmla="*/ 869672 w 5740887"/>
              <a:gd name="connsiteY10267" fmla="*/ 2657454 h 4314911"/>
              <a:gd name="connsiteX10268" fmla="*/ 842255 w 5740887"/>
              <a:gd name="connsiteY10268" fmla="*/ 2642859 h 4314911"/>
              <a:gd name="connsiteX10269" fmla="*/ 832178 w 5740887"/>
              <a:gd name="connsiteY10269" fmla="*/ 2636457 h 4314911"/>
              <a:gd name="connsiteX10270" fmla="*/ 810842 w 5740887"/>
              <a:gd name="connsiteY10270" fmla="*/ 2622901 h 4314911"/>
              <a:gd name="connsiteX10271" fmla="*/ 4843462 w 5740887"/>
              <a:gd name="connsiteY10271" fmla="*/ 2612185 h 4314911"/>
              <a:gd name="connsiteX10272" fmla="*/ 4809050 w 5740887"/>
              <a:gd name="connsiteY10272" fmla="*/ 2625968 h 4314911"/>
              <a:gd name="connsiteX10273" fmla="*/ 4716835 w 5740887"/>
              <a:gd name="connsiteY10273" fmla="*/ 2661734 h 4314911"/>
              <a:gd name="connsiteX10274" fmla="*/ 4644387 w 5740887"/>
              <a:gd name="connsiteY10274" fmla="*/ 2688923 h 4314911"/>
              <a:gd name="connsiteX10275" fmla="*/ 4663984 w 5740887"/>
              <a:gd name="connsiteY10275" fmla="*/ 2680897 h 4314911"/>
              <a:gd name="connsiteX10276" fmla="*/ 4711106 w 5740887"/>
              <a:gd name="connsiteY10276" fmla="*/ 2663720 h 4314911"/>
              <a:gd name="connsiteX10277" fmla="*/ 4762685 w 5740887"/>
              <a:gd name="connsiteY10277" fmla="*/ 2642919 h 4314911"/>
              <a:gd name="connsiteX10278" fmla="*/ 4770944 w 5740887"/>
              <a:gd name="connsiteY10278" fmla="*/ 2639966 h 4314911"/>
              <a:gd name="connsiteX10279" fmla="*/ 4777111 w 5740887"/>
              <a:gd name="connsiteY10279" fmla="*/ 2637460 h 4314911"/>
              <a:gd name="connsiteX10280" fmla="*/ 4782318 w 5740887"/>
              <a:gd name="connsiteY10280" fmla="*/ 2635685 h 4314911"/>
              <a:gd name="connsiteX10281" fmla="*/ 4811899 w 5740887"/>
              <a:gd name="connsiteY10281" fmla="*/ 2624070 h 4314911"/>
              <a:gd name="connsiteX10282" fmla="*/ 3672245 w 5740887"/>
              <a:gd name="connsiteY10282" fmla="*/ 2610585 h 4314911"/>
              <a:gd name="connsiteX10283" fmla="*/ 3673576 w 5740887"/>
              <a:gd name="connsiteY10283" fmla="*/ 2611053 h 4314911"/>
              <a:gd name="connsiteX10284" fmla="*/ 3676493 w 5740887"/>
              <a:gd name="connsiteY10284" fmla="*/ 2618246 h 4314911"/>
              <a:gd name="connsiteX10285" fmla="*/ 3675127 w 5740887"/>
              <a:gd name="connsiteY10285" fmla="*/ 2617878 h 4314911"/>
              <a:gd name="connsiteX10286" fmla="*/ 705229 w 5740887"/>
              <a:gd name="connsiteY10286" fmla="*/ 2610358 h 4314911"/>
              <a:gd name="connsiteX10287" fmla="*/ 798572 w 5740887"/>
              <a:gd name="connsiteY10287" fmla="*/ 2658441 h 4314911"/>
              <a:gd name="connsiteX10288" fmla="*/ 833575 w 5740887"/>
              <a:gd name="connsiteY10288" fmla="*/ 2688962 h 4314911"/>
              <a:gd name="connsiteX10289" fmla="*/ 812507 w 5740887"/>
              <a:gd name="connsiteY10289" fmla="*/ 2684354 h 4314911"/>
              <a:gd name="connsiteX10290" fmla="*/ 788164 w 5740887"/>
              <a:gd name="connsiteY10290" fmla="*/ 2663994 h 4314911"/>
              <a:gd name="connsiteX10291" fmla="*/ 770222 w 5740887"/>
              <a:gd name="connsiteY10291" fmla="*/ 2648988 h 4314911"/>
              <a:gd name="connsiteX10292" fmla="*/ 694917 w 5740887"/>
              <a:gd name="connsiteY10292" fmla="*/ 2611702 h 4314911"/>
              <a:gd name="connsiteX10293" fmla="*/ 750996 w 5740887"/>
              <a:gd name="connsiteY10293" fmla="*/ 2610185 h 4314911"/>
              <a:gd name="connsiteX10294" fmla="*/ 765364 w 5740887"/>
              <a:gd name="connsiteY10294" fmla="*/ 2611146 h 4314911"/>
              <a:gd name="connsiteX10295" fmla="*/ 862674 w 5740887"/>
              <a:gd name="connsiteY10295" fmla="*/ 2664333 h 4314911"/>
              <a:gd name="connsiteX10296" fmla="*/ 908833 w 5740887"/>
              <a:gd name="connsiteY10296" fmla="*/ 2706992 h 4314911"/>
              <a:gd name="connsiteX10297" fmla="*/ 904190 w 5740887"/>
              <a:gd name="connsiteY10297" fmla="*/ 2705907 h 4314911"/>
              <a:gd name="connsiteX10298" fmla="*/ 896566 w 5740887"/>
              <a:gd name="connsiteY10298" fmla="*/ 2702739 h 4314911"/>
              <a:gd name="connsiteX10299" fmla="*/ 885805 w 5740887"/>
              <a:gd name="connsiteY10299" fmla="*/ 2700386 h 4314911"/>
              <a:gd name="connsiteX10300" fmla="*/ 834822 w 5740887"/>
              <a:gd name="connsiteY10300" fmla="*/ 2654707 h 4314911"/>
              <a:gd name="connsiteX10301" fmla="*/ 3588419 w 5740887"/>
              <a:gd name="connsiteY10301" fmla="*/ 2609794 h 4314911"/>
              <a:gd name="connsiteX10302" fmla="*/ 3593449 w 5740887"/>
              <a:gd name="connsiteY10302" fmla="*/ 2614681 h 4314911"/>
              <a:gd name="connsiteX10303" fmla="*/ 3598006 w 5740887"/>
              <a:gd name="connsiteY10303" fmla="*/ 2626647 h 4314911"/>
              <a:gd name="connsiteX10304" fmla="*/ 3597630 w 5740887"/>
              <a:gd name="connsiteY10304" fmla="*/ 2626312 h 4314911"/>
              <a:gd name="connsiteX10305" fmla="*/ 3594722 w 5740887"/>
              <a:gd name="connsiteY10305" fmla="*/ 2623715 h 4314911"/>
              <a:gd name="connsiteX10306" fmla="*/ 3591765 w 5740887"/>
              <a:gd name="connsiteY10306" fmla="*/ 2619334 h 4314911"/>
              <a:gd name="connsiteX10307" fmla="*/ 574617 w 5740887"/>
              <a:gd name="connsiteY10307" fmla="*/ 2609673 h 4314911"/>
              <a:gd name="connsiteX10308" fmla="*/ 577123 w 5740887"/>
              <a:gd name="connsiteY10308" fmla="*/ 2610178 h 4314911"/>
              <a:gd name="connsiteX10309" fmla="*/ 576203 w 5740887"/>
              <a:gd name="connsiteY10309" fmla="*/ 2610291 h 4314911"/>
              <a:gd name="connsiteX10310" fmla="*/ 1169249 w 5740887"/>
              <a:gd name="connsiteY10310" fmla="*/ 2609266 h 4314911"/>
              <a:gd name="connsiteX10311" fmla="*/ 1173657 w 5740887"/>
              <a:gd name="connsiteY10311" fmla="*/ 2611194 h 4314911"/>
              <a:gd name="connsiteX10312" fmla="*/ 1201025 w 5740887"/>
              <a:gd name="connsiteY10312" fmla="*/ 2630273 h 4314911"/>
              <a:gd name="connsiteX10313" fmla="*/ 721625 w 5740887"/>
              <a:gd name="connsiteY10313" fmla="*/ 2608220 h 4314911"/>
              <a:gd name="connsiteX10314" fmla="*/ 721642 w 5740887"/>
              <a:gd name="connsiteY10314" fmla="*/ 2608221 h 4314911"/>
              <a:gd name="connsiteX10315" fmla="*/ 735228 w 5740887"/>
              <a:gd name="connsiteY10315" fmla="*/ 2609130 h 4314911"/>
              <a:gd name="connsiteX10316" fmla="*/ 831144 w 5740887"/>
              <a:gd name="connsiteY10316" fmla="*/ 2660106 h 4314911"/>
              <a:gd name="connsiteX10317" fmla="*/ 872798 w 5740887"/>
              <a:gd name="connsiteY10317" fmla="*/ 2697541 h 4314911"/>
              <a:gd name="connsiteX10318" fmla="*/ 849384 w 5740887"/>
              <a:gd name="connsiteY10318" fmla="*/ 2692420 h 4314911"/>
              <a:gd name="connsiteX10319" fmla="*/ 801436 w 5740887"/>
              <a:gd name="connsiteY10319" fmla="*/ 2650802 h 4314911"/>
              <a:gd name="connsiteX10320" fmla="*/ 789588 w 5740887"/>
              <a:gd name="connsiteY10320" fmla="*/ 2644705 h 4314911"/>
              <a:gd name="connsiteX10321" fmla="*/ 719279 w 5740887"/>
              <a:gd name="connsiteY10321" fmla="*/ 2608526 h 4314911"/>
              <a:gd name="connsiteX10322" fmla="*/ 3605494 w 5740887"/>
              <a:gd name="connsiteY10322" fmla="*/ 2607905 h 4314911"/>
              <a:gd name="connsiteX10323" fmla="*/ 3609325 w 5740887"/>
              <a:gd name="connsiteY10323" fmla="*/ 2611134 h 4314911"/>
              <a:gd name="connsiteX10324" fmla="*/ 3614812 w 5740887"/>
              <a:gd name="connsiteY10324" fmla="*/ 2624532 h 4314911"/>
              <a:gd name="connsiteX10325" fmla="*/ 3611357 w 5740887"/>
              <a:gd name="connsiteY10325" fmla="*/ 2622716 h 4314911"/>
              <a:gd name="connsiteX10326" fmla="*/ 3630731 w 5740887"/>
              <a:gd name="connsiteY10326" fmla="*/ 2607142 h 4314911"/>
              <a:gd name="connsiteX10327" fmla="*/ 3632352 w 5740887"/>
              <a:gd name="connsiteY10327" fmla="*/ 2608281 h 4314911"/>
              <a:gd name="connsiteX10328" fmla="*/ 3636701 w 5740887"/>
              <a:gd name="connsiteY10328" fmla="*/ 2618105 h 4314911"/>
              <a:gd name="connsiteX10329" fmla="*/ 3634976 w 5740887"/>
              <a:gd name="connsiteY10329" fmla="*/ 2617007 h 4314911"/>
              <a:gd name="connsiteX10330" fmla="*/ 597028 w 5740887"/>
              <a:gd name="connsiteY10330" fmla="*/ 2606938 h 4314911"/>
              <a:gd name="connsiteX10331" fmla="*/ 598581 w 5740887"/>
              <a:gd name="connsiteY10331" fmla="*/ 2607275 h 4314911"/>
              <a:gd name="connsiteX10332" fmla="*/ 598714 w 5740887"/>
              <a:gd name="connsiteY10332" fmla="*/ 2607524 h 4314911"/>
              <a:gd name="connsiteX10333" fmla="*/ 598484 w 5740887"/>
              <a:gd name="connsiteY10333" fmla="*/ 2607552 h 4314911"/>
              <a:gd name="connsiteX10334" fmla="*/ 598379 w 5740887"/>
              <a:gd name="connsiteY10334" fmla="*/ 2607508 h 4314911"/>
              <a:gd name="connsiteX10335" fmla="*/ 1147268 w 5740887"/>
              <a:gd name="connsiteY10335" fmla="*/ 2605851 h 4314911"/>
              <a:gd name="connsiteX10336" fmla="*/ 1148564 w 5740887"/>
              <a:gd name="connsiteY10336" fmla="*/ 2606370 h 4314911"/>
              <a:gd name="connsiteX10337" fmla="*/ 1157318 w 5740887"/>
              <a:gd name="connsiteY10337" fmla="*/ 2612168 h 4314911"/>
              <a:gd name="connsiteX10338" fmla="*/ 621315 w 5740887"/>
              <a:gd name="connsiteY10338" fmla="*/ 2604235 h 4314911"/>
              <a:gd name="connsiteX10339" fmla="*/ 623356 w 5740887"/>
              <a:gd name="connsiteY10339" fmla="*/ 2604705 h 4314911"/>
              <a:gd name="connsiteX10340" fmla="*/ 622532 w 5740887"/>
              <a:gd name="connsiteY10340" fmla="*/ 2604780 h 4314911"/>
              <a:gd name="connsiteX10341" fmla="*/ 622245 w 5740887"/>
              <a:gd name="connsiteY10341" fmla="*/ 2604652 h 4314911"/>
              <a:gd name="connsiteX10342" fmla="*/ 3653039 w 5740887"/>
              <a:gd name="connsiteY10342" fmla="*/ 2603833 h 4314911"/>
              <a:gd name="connsiteX10343" fmla="*/ 3654543 w 5740887"/>
              <a:gd name="connsiteY10343" fmla="*/ 2604362 h 4314911"/>
              <a:gd name="connsiteX10344" fmla="*/ 3658084 w 5740887"/>
              <a:gd name="connsiteY10344" fmla="*/ 2613282 h 4314911"/>
              <a:gd name="connsiteX10345" fmla="*/ 3657446 w 5740887"/>
              <a:gd name="connsiteY10345" fmla="*/ 2613110 h 4314911"/>
              <a:gd name="connsiteX10346" fmla="*/ 3656452 w 5740887"/>
              <a:gd name="connsiteY10346" fmla="*/ 2612842 h 4314911"/>
              <a:gd name="connsiteX10347" fmla="*/ 3655605 w 5740887"/>
              <a:gd name="connsiteY10347" fmla="*/ 2610647 h 4314911"/>
              <a:gd name="connsiteX10348" fmla="*/ 3655392 w 5740887"/>
              <a:gd name="connsiteY10348" fmla="*/ 2610086 h 4314911"/>
              <a:gd name="connsiteX10349" fmla="*/ 3621054 w 5740887"/>
              <a:gd name="connsiteY10349" fmla="*/ 2602962 h 4314911"/>
              <a:gd name="connsiteX10350" fmla="*/ 3623195 w 5740887"/>
              <a:gd name="connsiteY10350" fmla="*/ 2606709 h 4314911"/>
              <a:gd name="connsiteX10351" fmla="*/ 3625711 w 5740887"/>
              <a:gd name="connsiteY10351" fmla="*/ 2611116 h 4314911"/>
              <a:gd name="connsiteX10352" fmla="*/ 3624053 w 5740887"/>
              <a:gd name="connsiteY10352" fmla="*/ 2610062 h 4314911"/>
              <a:gd name="connsiteX10353" fmla="*/ 1257241 w 5740887"/>
              <a:gd name="connsiteY10353" fmla="*/ 2602439 h 4314911"/>
              <a:gd name="connsiteX10354" fmla="*/ 1270549 w 5740887"/>
              <a:gd name="connsiteY10354" fmla="*/ 2608951 h 4314911"/>
              <a:gd name="connsiteX10355" fmla="*/ 1298057 w 5740887"/>
              <a:gd name="connsiteY10355" fmla="*/ 2626287 h 4314911"/>
              <a:gd name="connsiteX10356" fmla="*/ 1322023 w 5740887"/>
              <a:gd name="connsiteY10356" fmla="*/ 2644018 h 4314911"/>
              <a:gd name="connsiteX10357" fmla="*/ 1347689 w 5740887"/>
              <a:gd name="connsiteY10357" fmla="*/ 2668620 h 4314911"/>
              <a:gd name="connsiteX10358" fmla="*/ 1339359 w 5740887"/>
              <a:gd name="connsiteY10358" fmla="*/ 2667788 h 4314911"/>
              <a:gd name="connsiteX10359" fmla="*/ 1301892 w 5740887"/>
              <a:gd name="connsiteY10359" fmla="*/ 2633945 h 4314911"/>
              <a:gd name="connsiteX10360" fmla="*/ 3644751 w 5740887"/>
              <a:gd name="connsiteY10360" fmla="*/ 2600920 h 4314911"/>
              <a:gd name="connsiteX10361" fmla="*/ 3645505 w 5740887"/>
              <a:gd name="connsiteY10361" fmla="*/ 2601185 h 4314911"/>
              <a:gd name="connsiteX10362" fmla="*/ 3647081 w 5740887"/>
              <a:gd name="connsiteY10362" fmla="*/ 2605323 h 4314911"/>
              <a:gd name="connsiteX10363" fmla="*/ 3645413 w 5740887"/>
              <a:gd name="connsiteY10363" fmla="*/ 2602679 h 4314911"/>
              <a:gd name="connsiteX10364" fmla="*/ 3668410 w 5740887"/>
              <a:gd name="connsiteY10364" fmla="*/ 2600880 h 4314911"/>
              <a:gd name="connsiteX10365" fmla="*/ 3668714 w 5740887"/>
              <a:gd name="connsiteY10365" fmla="*/ 2601262 h 4314911"/>
              <a:gd name="connsiteX10366" fmla="*/ 3668800 w 5740887"/>
              <a:gd name="connsiteY10366" fmla="*/ 2601370 h 4314911"/>
              <a:gd name="connsiteX10367" fmla="*/ 3668570 w 5740887"/>
              <a:gd name="connsiteY10367" fmla="*/ 2601287 h 4314911"/>
              <a:gd name="connsiteX10368" fmla="*/ 3593528 w 5740887"/>
              <a:gd name="connsiteY10368" fmla="*/ 2598440 h 4314911"/>
              <a:gd name="connsiteX10369" fmla="*/ 3595726 w 5740887"/>
              <a:gd name="connsiteY10369" fmla="*/ 2600829 h 4314911"/>
              <a:gd name="connsiteX10370" fmla="*/ 3597318 w 5740887"/>
              <a:gd name="connsiteY10370" fmla="*/ 2601783 h 4314911"/>
              <a:gd name="connsiteX10371" fmla="*/ 3598991 w 5740887"/>
              <a:gd name="connsiteY10371" fmla="*/ 2606016 h 4314911"/>
              <a:gd name="connsiteX10372" fmla="*/ 3602563 w 5740887"/>
              <a:gd name="connsiteY10372" fmla="*/ 2615053 h 4314911"/>
              <a:gd name="connsiteX10373" fmla="*/ 3598185 w 5740887"/>
              <a:gd name="connsiteY10373" fmla="*/ 2610659 h 4314911"/>
              <a:gd name="connsiteX10374" fmla="*/ 3634373 w 5740887"/>
              <a:gd name="connsiteY10374" fmla="*/ 2597271 h 4314911"/>
              <a:gd name="connsiteX10375" fmla="*/ 3637101 w 5740887"/>
              <a:gd name="connsiteY10375" fmla="*/ 2598230 h 4314911"/>
              <a:gd name="connsiteX10376" fmla="*/ 3640158 w 5740887"/>
              <a:gd name="connsiteY10376" fmla="*/ 2606368 h 4314911"/>
              <a:gd name="connsiteX10377" fmla="*/ 3637293 w 5740887"/>
              <a:gd name="connsiteY10377" fmla="*/ 2604263 h 4314911"/>
              <a:gd name="connsiteX10378" fmla="*/ 3634373 w 5740887"/>
              <a:gd name="connsiteY10378" fmla="*/ 2597685 h 4314911"/>
              <a:gd name="connsiteX10379" fmla="*/ 654816 w 5740887"/>
              <a:gd name="connsiteY10379" fmla="*/ 2594923 h 4314911"/>
              <a:gd name="connsiteX10380" fmla="*/ 682001 w 5740887"/>
              <a:gd name="connsiteY10380" fmla="*/ 2601953 h 4314911"/>
              <a:gd name="connsiteX10381" fmla="*/ 676520 w 5740887"/>
              <a:gd name="connsiteY10381" fmla="*/ 2602593 h 4314911"/>
              <a:gd name="connsiteX10382" fmla="*/ 671893 w 5740887"/>
              <a:gd name="connsiteY10382" fmla="*/ 2600302 h 4314911"/>
              <a:gd name="connsiteX10383" fmla="*/ 656487 w 5740887"/>
              <a:gd name="connsiteY10383" fmla="*/ 2596233 h 4314911"/>
              <a:gd name="connsiteX10384" fmla="*/ 3279848 w 5740887"/>
              <a:gd name="connsiteY10384" fmla="*/ 2594796 h 4314911"/>
              <a:gd name="connsiteX10385" fmla="*/ 3291453 w 5740887"/>
              <a:gd name="connsiteY10385" fmla="*/ 2602240 h 4314911"/>
              <a:gd name="connsiteX10386" fmla="*/ 3305656 w 5740887"/>
              <a:gd name="connsiteY10386" fmla="*/ 2610880 h 4314911"/>
              <a:gd name="connsiteX10387" fmla="*/ 3293238 w 5740887"/>
              <a:gd name="connsiteY10387" fmla="*/ 2607057 h 4314911"/>
              <a:gd name="connsiteX10388" fmla="*/ 3290066 w 5740887"/>
              <a:gd name="connsiteY10388" fmla="*/ 2604989 h 4314911"/>
              <a:gd name="connsiteX10389" fmla="*/ 3285685 w 5740887"/>
              <a:gd name="connsiteY10389" fmla="*/ 2602897 h 4314911"/>
              <a:gd name="connsiteX10390" fmla="*/ 2210085 w 5740887"/>
              <a:gd name="connsiteY10390" fmla="*/ 2594502 h 4314911"/>
              <a:gd name="connsiteX10391" fmla="*/ 2217728 w 5740887"/>
              <a:gd name="connsiteY10391" fmla="*/ 2609554 h 4314911"/>
              <a:gd name="connsiteX10392" fmla="*/ 2222281 w 5740887"/>
              <a:gd name="connsiteY10392" fmla="*/ 2618523 h 4314911"/>
              <a:gd name="connsiteX10393" fmla="*/ 2223656 w 5740887"/>
              <a:gd name="connsiteY10393" fmla="*/ 2621949 h 4314911"/>
              <a:gd name="connsiteX10394" fmla="*/ 2230137 w 5740887"/>
              <a:gd name="connsiteY10394" fmla="*/ 2638081 h 4314911"/>
              <a:gd name="connsiteX10395" fmla="*/ 2405407 w 5740887"/>
              <a:gd name="connsiteY10395" fmla="*/ 2932932 h 4314911"/>
              <a:gd name="connsiteX10396" fmla="*/ 2405407 w 5740887"/>
              <a:gd name="connsiteY10396" fmla="*/ 2932933 h 4314911"/>
              <a:gd name="connsiteX10397" fmla="*/ 2405408 w 5740887"/>
              <a:gd name="connsiteY10397" fmla="*/ 2932933 h 4314911"/>
              <a:gd name="connsiteX10398" fmla="*/ 2415640 w 5740887"/>
              <a:gd name="connsiteY10398" fmla="*/ 2945854 h 4314911"/>
              <a:gd name="connsiteX10399" fmla="*/ 2431196 w 5740887"/>
              <a:gd name="connsiteY10399" fmla="*/ 2965497 h 4314911"/>
              <a:gd name="connsiteX10400" fmla="*/ 2432528 w 5740887"/>
              <a:gd name="connsiteY10400" fmla="*/ 2967179 h 4314911"/>
              <a:gd name="connsiteX10401" fmla="*/ 2433482 w 5740887"/>
              <a:gd name="connsiteY10401" fmla="*/ 2968520 h 4314911"/>
              <a:gd name="connsiteX10402" fmla="*/ 2452846 w 5740887"/>
              <a:gd name="connsiteY10402" fmla="*/ 2995754 h 4314911"/>
              <a:gd name="connsiteX10403" fmla="*/ 2501078 w 5740887"/>
              <a:gd name="connsiteY10403" fmla="*/ 3053106 h 4314911"/>
              <a:gd name="connsiteX10404" fmla="*/ 2517092 w 5740887"/>
              <a:gd name="connsiteY10404" fmla="*/ 3069662 h 4314911"/>
              <a:gd name="connsiteX10405" fmla="*/ 2518789 w 5740887"/>
              <a:gd name="connsiteY10405" fmla="*/ 3071614 h 4314911"/>
              <a:gd name="connsiteX10406" fmla="*/ 2473552 w 5740887"/>
              <a:gd name="connsiteY10406" fmla="*/ 3024906 h 4314911"/>
              <a:gd name="connsiteX10407" fmla="*/ 2473441 w 5740887"/>
              <a:gd name="connsiteY10407" fmla="*/ 3024764 h 4314911"/>
              <a:gd name="connsiteX10408" fmla="*/ 2390176 w 5740887"/>
              <a:gd name="connsiteY10408" fmla="*/ 2916981 h 4314911"/>
              <a:gd name="connsiteX10409" fmla="*/ 2366331 w 5740887"/>
              <a:gd name="connsiteY10409" fmla="*/ 2881771 h 4314911"/>
              <a:gd name="connsiteX10410" fmla="*/ 2319989 w 5740887"/>
              <a:gd name="connsiteY10410" fmla="*/ 2810084 h 4314911"/>
              <a:gd name="connsiteX10411" fmla="*/ 2290652 w 5740887"/>
              <a:gd name="connsiteY10411" fmla="*/ 2761209 h 4314911"/>
              <a:gd name="connsiteX10412" fmla="*/ 2284356 w 5740887"/>
              <a:gd name="connsiteY10412" fmla="*/ 2750338 h 4314911"/>
              <a:gd name="connsiteX10413" fmla="*/ 2252713 w 5740887"/>
              <a:gd name="connsiteY10413" fmla="*/ 2691632 h 4314911"/>
              <a:gd name="connsiteX10414" fmla="*/ 2243926 w 5740887"/>
              <a:gd name="connsiteY10414" fmla="*/ 2674200 h 4314911"/>
              <a:gd name="connsiteX10415" fmla="*/ 2239906 w 5740887"/>
              <a:gd name="connsiteY10415" fmla="*/ 2666016 h 4314911"/>
              <a:gd name="connsiteX10416" fmla="*/ 2230967 w 5740887"/>
              <a:gd name="connsiteY10416" fmla="*/ 2646355 h 4314911"/>
              <a:gd name="connsiteX10417" fmla="*/ 3656538 w 5740887"/>
              <a:gd name="connsiteY10417" fmla="*/ 2593177 h 4314911"/>
              <a:gd name="connsiteX10418" fmla="*/ 3658670 w 5740887"/>
              <a:gd name="connsiteY10418" fmla="*/ 2594147 h 4314911"/>
              <a:gd name="connsiteX10419" fmla="*/ 3660309 w 5740887"/>
              <a:gd name="connsiteY10419" fmla="*/ 2598284 h 4314911"/>
              <a:gd name="connsiteX10420" fmla="*/ 3660098 w 5740887"/>
              <a:gd name="connsiteY10420" fmla="*/ 2598207 h 4314911"/>
              <a:gd name="connsiteX10421" fmla="*/ 3648502 w 5740887"/>
              <a:gd name="connsiteY10421" fmla="*/ 2591773 h 4314911"/>
              <a:gd name="connsiteX10422" fmla="*/ 3650627 w 5740887"/>
              <a:gd name="connsiteY10422" fmla="*/ 2594766 h 4314911"/>
              <a:gd name="connsiteX10423" fmla="*/ 3649470 w 5740887"/>
              <a:gd name="connsiteY10423" fmla="*/ 2594345 h 4314911"/>
              <a:gd name="connsiteX10424" fmla="*/ 3623661 w 5740887"/>
              <a:gd name="connsiteY10424" fmla="*/ 2590677 h 4314911"/>
              <a:gd name="connsiteX10425" fmla="*/ 3625818 w 5740887"/>
              <a:gd name="connsiteY10425" fmla="*/ 2592443 h 4314911"/>
              <a:gd name="connsiteX10426" fmla="*/ 3627588 w 5740887"/>
              <a:gd name="connsiteY10426" fmla="*/ 2597134 h 4314911"/>
              <a:gd name="connsiteX10427" fmla="*/ 3626221 w 5740887"/>
              <a:gd name="connsiteY10427" fmla="*/ 2596130 h 4314911"/>
              <a:gd name="connsiteX10428" fmla="*/ 3625888 w 5740887"/>
              <a:gd name="connsiteY10428" fmla="*/ 2595886 h 4314911"/>
              <a:gd name="connsiteX10429" fmla="*/ 3623756 w 5740887"/>
              <a:gd name="connsiteY10429" fmla="*/ 2590928 h 4314911"/>
              <a:gd name="connsiteX10430" fmla="*/ 908238 w 5740887"/>
              <a:gd name="connsiteY10430" fmla="*/ 2590517 h 4314911"/>
              <a:gd name="connsiteX10431" fmla="*/ 910982 w 5740887"/>
              <a:gd name="connsiteY10431" fmla="*/ 2591615 h 4314911"/>
              <a:gd name="connsiteX10432" fmla="*/ 1028049 w 5740887"/>
              <a:gd name="connsiteY10432" fmla="*/ 2659577 h 4314911"/>
              <a:gd name="connsiteX10433" fmla="*/ 1064265 w 5740887"/>
              <a:gd name="connsiteY10433" fmla="*/ 2689240 h 4314911"/>
              <a:gd name="connsiteX10434" fmla="*/ 1040736 w 5740887"/>
              <a:gd name="connsiteY10434" fmla="*/ 2681516 h 4314911"/>
              <a:gd name="connsiteX10435" fmla="*/ 1032451 w 5740887"/>
              <a:gd name="connsiteY10435" fmla="*/ 2677701 h 4314911"/>
              <a:gd name="connsiteX10436" fmla="*/ 1027469 w 5740887"/>
              <a:gd name="connsiteY10436" fmla="*/ 2673673 h 4314911"/>
              <a:gd name="connsiteX10437" fmla="*/ 966966 w 5740887"/>
              <a:gd name="connsiteY10437" fmla="*/ 2623604 h 4314911"/>
              <a:gd name="connsiteX10438" fmla="*/ 597380 w 5740887"/>
              <a:gd name="connsiteY10438" fmla="*/ 2588968 h 4314911"/>
              <a:gd name="connsiteX10439" fmla="*/ 650194 w 5740887"/>
              <a:gd name="connsiteY10439" fmla="*/ 2601926 h 4314911"/>
              <a:gd name="connsiteX10440" fmla="*/ 650887 w 5740887"/>
              <a:gd name="connsiteY10440" fmla="*/ 2602472 h 4314911"/>
              <a:gd name="connsiteX10441" fmla="*/ 647785 w 5740887"/>
              <a:gd name="connsiteY10441" fmla="*/ 2602562 h 4314911"/>
              <a:gd name="connsiteX10442" fmla="*/ 644176 w 5740887"/>
              <a:gd name="connsiteY10442" fmla="*/ 2600852 h 4314911"/>
              <a:gd name="connsiteX10443" fmla="*/ 598007 w 5740887"/>
              <a:gd name="connsiteY10443" fmla="*/ 2590143 h 4314911"/>
              <a:gd name="connsiteX10444" fmla="*/ 737209 w 5740887"/>
              <a:gd name="connsiteY10444" fmla="*/ 2588631 h 4314911"/>
              <a:gd name="connsiteX10445" fmla="*/ 769933 w 5740887"/>
              <a:gd name="connsiteY10445" fmla="*/ 2597633 h 4314911"/>
              <a:gd name="connsiteX10446" fmla="*/ 756611 w 5740887"/>
              <a:gd name="connsiteY10446" fmla="*/ 2597361 h 4314911"/>
              <a:gd name="connsiteX10447" fmla="*/ 751728 w 5740887"/>
              <a:gd name="connsiteY10447" fmla="*/ 2595061 h 4314911"/>
              <a:gd name="connsiteX10448" fmla="*/ 750302 w 5740887"/>
              <a:gd name="connsiteY10448" fmla="*/ 2594638 h 4314911"/>
              <a:gd name="connsiteX10449" fmla="*/ 3468626 w 5740887"/>
              <a:gd name="connsiteY10449" fmla="*/ 2588166 h 4314911"/>
              <a:gd name="connsiteX10450" fmla="*/ 3482142 w 5740887"/>
              <a:gd name="connsiteY10450" fmla="*/ 2622230 h 4314911"/>
              <a:gd name="connsiteX10451" fmla="*/ 3510652 w 5740887"/>
              <a:gd name="connsiteY10451" fmla="*/ 2677764 h 4314911"/>
              <a:gd name="connsiteX10452" fmla="*/ 3512749 w 5740887"/>
              <a:gd name="connsiteY10452" fmla="*/ 2680647 h 4314911"/>
              <a:gd name="connsiteX10453" fmla="*/ 3514374 w 5740887"/>
              <a:gd name="connsiteY10453" fmla="*/ 2683750 h 4314911"/>
              <a:gd name="connsiteX10454" fmla="*/ 3523687 w 5740887"/>
              <a:gd name="connsiteY10454" fmla="*/ 2695686 h 4314911"/>
              <a:gd name="connsiteX10455" fmla="*/ 3541607 w 5740887"/>
              <a:gd name="connsiteY10455" fmla="*/ 2720323 h 4314911"/>
              <a:gd name="connsiteX10456" fmla="*/ 3546300 w 5740887"/>
              <a:gd name="connsiteY10456" fmla="*/ 2724666 h 4314911"/>
              <a:gd name="connsiteX10457" fmla="*/ 3549805 w 5740887"/>
              <a:gd name="connsiteY10457" fmla="*/ 2729159 h 4314911"/>
              <a:gd name="connsiteX10458" fmla="*/ 3560622 w 5740887"/>
              <a:gd name="connsiteY10458" fmla="*/ 2737922 h 4314911"/>
              <a:gd name="connsiteX10459" fmla="*/ 3575668 w 5740887"/>
              <a:gd name="connsiteY10459" fmla="*/ 2751848 h 4314911"/>
              <a:gd name="connsiteX10460" fmla="*/ 3583666 w 5740887"/>
              <a:gd name="connsiteY10460" fmla="*/ 2756592 h 4314911"/>
              <a:gd name="connsiteX10461" fmla="*/ 3589376 w 5740887"/>
              <a:gd name="connsiteY10461" fmla="*/ 2761219 h 4314911"/>
              <a:gd name="connsiteX10462" fmla="*/ 3600435 w 5740887"/>
              <a:gd name="connsiteY10462" fmla="*/ 2766538 h 4314911"/>
              <a:gd name="connsiteX10463" fmla="*/ 3613495 w 5740887"/>
              <a:gd name="connsiteY10463" fmla="*/ 2774283 h 4314911"/>
              <a:gd name="connsiteX10464" fmla="*/ 3620895 w 5740887"/>
              <a:gd name="connsiteY10464" fmla="*/ 2776378 h 4314911"/>
              <a:gd name="connsiteX10465" fmla="*/ 3634028 w 5740887"/>
              <a:gd name="connsiteY10465" fmla="*/ 2782695 h 4314911"/>
              <a:gd name="connsiteX10466" fmla="*/ 3660298 w 5740887"/>
              <a:gd name="connsiteY10466" fmla="*/ 2789143 h 4314911"/>
              <a:gd name="connsiteX10467" fmla="*/ 3663280 w 5740887"/>
              <a:gd name="connsiteY10467" fmla="*/ 2794602 h 4314911"/>
              <a:gd name="connsiteX10468" fmla="*/ 3665894 w 5740887"/>
              <a:gd name="connsiteY10468" fmla="*/ 2799387 h 4314911"/>
              <a:gd name="connsiteX10469" fmla="*/ 3676392 w 5740887"/>
              <a:gd name="connsiteY10469" fmla="*/ 2812506 h 4314911"/>
              <a:gd name="connsiteX10470" fmla="*/ 3686767 w 5740887"/>
              <a:gd name="connsiteY10470" fmla="*/ 2825473 h 4314911"/>
              <a:gd name="connsiteX10471" fmla="*/ 3727039 w 5740887"/>
              <a:gd name="connsiteY10471" fmla="*/ 2851837 h 4314911"/>
              <a:gd name="connsiteX10472" fmla="*/ 3743075 w 5740887"/>
              <a:gd name="connsiteY10472" fmla="*/ 2857661 h 4314911"/>
              <a:gd name="connsiteX10473" fmla="*/ 3717837 w 5740887"/>
              <a:gd name="connsiteY10473" fmla="*/ 2855531 h 4314911"/>
              <a:gd name="connsiteX10474" fmla="*/ 3692124 w 5740887"/>
              <a:gd name="connsiteY10474" fmla="*/ 2849183 h 4314911"/>
              <a:gd name="connsiteX10475" fmla="*/ 3652495 w 5740887"/>
              <a:gd name="connsiteY10475" fmla="*/ 2834754 h 4314911"/>
              <a:gd name="connsiteX10476" fmla="*/ 3628662 w 5740887"/>
              <a:gd name="connsiteY10476" fmla="*/ 2822466 h 4314911"/>
              <a:gd name="connsiteX10477" fmla="*/ 3595590 w 5740887"/>
              <a:gd name="connsiteY10477" fmla="*/ 2798102 h 4314911"/>
              <a:gd name="connsiteX10478" fmla="*/ 3582360 w 5740887"/>
              <a:gd name="connsiteY10478" fmla="*/ 2786351 h 4314911"/>
              <a:gd name="connsiteX10479" fmla="*/ 3576386 w 5740887"/>
              <a:gd name="connsiteY10479" fmla="*/ 2781046 h 4314911"/>
              <a:gd name="connsiteX10480" fmla="*/ 3546117 w 5740887"/>
              <a:gd name="connsiteY10480" fmla="*/ 2743116 h 4314911"/>
              <a:gd name="connsiteX10481" fmla="*/ 3532210 w 5740887"/>
              <a:gd name="connsiteY10481" fmla="*/ 2724072 h 4314911"/>
              <a:gd name="connsiteX10482" fmla="*/ 3493355 w 5740887"/>
              <a:gd name="connsiteY10482" fmla="*/ 2650852 h 4314911"/>
              <a:gd name="connsiteX10483" fmla="*/ 3493312 w 5740887"/>
              <a:gd name="connsiteY10483" fmla="*/ 2650769 h 4314911"/>
              <a:gd name="connsiteX10484" fmla="*/ 3472395 w 5740887"/>
              <a:gd name="connsiteY10484" fmla="*/ 2598755 h 4314911"/>
              <a:gd name="connsiteX10485" fmla="*/ 3220723 w 5740887"/>
              <a:gd name="connsiteY10485" fmla="*/ 2587861 h 4314911"/>
              <a:gd name="connsiteX10486" fmla="*/ 3221377 w 5740887"/>
              <a:gd name="connsiteY10486" fmla="*/ 2588874 h 4314911"/>
              <a:gd name="connsiteX10487" fmla="*/ 3224758 w 5740887"/>
              <a:gd name="connsiteY10487" fmla="*/ 2594110 h 4314911"/>
              <a:gd name="connsiteX10488" fmla="*/ 3227188 w 5740887"/>
              <a:gd name="connsiteY10488" fmla="*/ 2597874 h 4314911"/>
              <a:gd name="connsiteX10489" fmla="*/ 3231058 w 5740887"/>
              <a:gd name="connsiteY10489" fmla="*/ 2608539 h 4314911"/>
              <a:gd name="connsiteX10490" fmla="*/ 3233660 w 5740887"/>
              <a:gd name="connsiteY10490" fmla="*/ 2616174 h 4314911"/>
              <a:gd name="connsiteX10491" fmla="*/ 3247704 w 5740887"/>
              <a:gd name="connsiteY10491" fmla="*/ 2634698 h 4314911"/>
              <a:gd name="connsiteX10492" fmla="*/ 3260382 w 5740887"/>
              <a:gd name="connsiteY10492" fmla="*/ 2639132 h 4314911"/>
              <a:gd name="connsiteX10493" fmla="*/ 3263767 w 5740887"/>
              <a:gd name="connsiteY10493" fmla="*/ 2643108 h 4314911"/>
              <a:gd name="connsiteX10494" fmla="*/ 3262677 w 5740887"/>
              <a:gd name="connsiteY10494" fmla="*/ 2643001 h 4314911"/>
              <a:gd name="connsiteX10495" fmla="*/ 3248732 w 5740887"/>
              <a:gd name="connsiteY10495" fmla="*/ 2641637 h 4314911"/>
              <a:gd name="connsiteX10496" fmla="*/ 3233671 w 5740887"/>
              <a:gd name="connsiteY10496" fmla="*/ 2624293 h 4314911"/>
              <a:gd name="connsiteX10497" fmla="*/ 3223881 w 5740887"/>
              <a:gd name="connsiteY10497" fmla="*/ 2596716 h 4314911"/>
              <a:gd name="connsiteX10498" fmla="*/ 3580311 w 5740887"/>
              <a:gd name="connsiteY10498" fmla="*/ 2586675 h 4314911"/>
              <a:gd name="connsiteX10499" fmla="*/ 3583954 w 5740887"/>
              <a:gd name="connsiteY10499" fmla="*/ 2589746 h 4314911"/>
              <a:gd name="connsiteX10500" fmla="*/ 3585129 w 5740887"/>
              <a:gd name="connsiteY10500" fmla="*/ 2592832 h 4314911"/>
              <a:gd name="connsiteX10501" fmla="*/ 3588040 w 5740887"/>
              <a:gd name="connsiteY10501" fmla="*/ 2600476 h 4314911"/>
              <a:gd name="connsiteX10502" fmla="*/ 3583582 w 5740887"/>
              <a:gd name="connsiteY10502" fmla="*/ 2596002 h 4314911"/>
              <a:gd name="connsiteX10503" fmla="*/ 3638802 w 5740887"/>
              <a:gd name="connsiteY10503" fmla="*/ 2585105 h 4314911"/>
              <a:gd name="connsiteX10504" fmla="*/ 3639501 w 5740887"/>
              <a:gd name="connsiteY10504" fmla="*/ 2585424 h 4314911"/>
              <a:gd name="connsiteX10505" fmla="*/ 3641520 w 5740887"/>
              <a:gd name="connsiteY10505" fmla="*/ 2590723 h 4314911"/>
              <a:gd name="connsiteX10506" fmla="*/ 3641844 w 5740887"/>
              <a:gd name="connsiteY10506" fmla="*/ 2591574 h 4314911"/>
              <a:gd name="connsiteX10507" fmla="*/ 3641139 w 5740887"/>
              <a:gd name="connsiteY10507" fmla="*/ 2591317 h 4314911"/>
              <a:gd name="connsiteX10508" fmla="*/ 572087 w 5740887"/>
              <a:gd name="connsiteY10508" fmla="*/ 2584131 h 4314911"/>
              <a:gd name="connsiteX10509" fmla="*/ 577880 w 5740887"/>
              <a:gd name="connsiteY10509" fmla="*/ 2584184 h 4314911"/>
              <a:gd name="connsiteX10510" fmla="*/ 587501 w 5740887"/>
              <a:gd name="connsiteY10510" fmla="*/ 2586544 h 4314911"/>
              <a:gd name="connsiteX10511" fmla="*/ 588210 w 5740887"/>
              <a:gd name="connsiteY10511" fmla="*/ 2587871 h 4314911"/>
              <a:gd name="connsiteX10512" fmla="*/ 850190 w 5740887"/>
              <a:gd name="connsiteY10512" fmla="*/ 2582312 h 4314911"/>
              <a:gd name="connsiteX10513" fmla="*/ 884784 w 5740887"/>
              <a:gd name="connsiteY10513" fmla="*/ 2593270 h 4314911"/>
              <a:gd name="connsiteX10514" fmla="*/ 884875 w 5740887"/>
              <a:gd name="connsiteY10514" fmla="*/ 2593316 h 4314911"/>
              <a:gd name="connsiteX10515" fmla="*/ 957486 w 5740887"/>
              <a:gd name="connsiteY10515" fmla="*/ 2632234 h 4314911"/>
              <a:gd name="connsiteX10516" fmla="*/ 976864 w 5740887"/>
              <a:gd name="connsiteY10516" fmla="*/ 2644636 h 4314911"/>
              <a:gd name="connsiteX10517" fmla="*/ 1001393 w 5740887"/>
              <a:gd name="connsiteY10517" fmla="*/ 2663400 h 4314911"/>
              <a:gd name="connsiteX10518" fmla="*/ 983513 w 5740887"/>
              <a:gd name="connsiteY10518" fmla="*/ 2655167 h 4314911"/>
              <a:gd name="connsiteX10519" fmla="*/ 957893 w 5740887"/>
              <a:gd name="connsiteY10519" fmla="*/ 2643370 h 4314911"/>
              <a:gd name="connsiteX10520" fmla="*/ 941122 w 5740887"/>
              <a:gd name="connsiteY10520" fmla="*/ 2632852 h 4314911"/>
              <a:gd name="connsiteX10521" fmla="*/ 912240 w 5740887"/>
              <a:gd name="connsiteY10521" fmla="*/ 2614736 h 4314911"/>
              <a:gd name="connsiteX10522" fmla="*/ 864652 w 5740887"/>
              <a:gd name="connsiteY10522" fmla="*/ 2591293 h 4314911"/>
              <a:gd name="connsiteX10523" fmla="*/ 3595351 w 5740887"/>
              <a:gd name="connsiteY10523" fmla="*/ 2582281 h 4314911"/>
              <a:gd name="connsiteX10524" fmla="*/ 3597991 w 5740887"/>
              <a:gd name="connsiteY10524" fmla="*/ 2584136 h 4314911"/>
              <a:gd name="connsiteX10525" fmla="*/ 3598645 w 5740887"/>
              <a:gd name="connsiteY10525" fmla="*/ 2585056 h 4314911"/>
              <a:gd name="connsiteX10526" fmla="*/ 3602962 w 5740887"/>
              <a:gd name="connsiteY10526" fmla="*/ 2595598 h 4314911"/>
              <a:gd name="connsiteX10527" fmla="*/ 3603545 w 5740887"/>
              <a:gd name="connsiteY10527" fmla="*/ 2597020 h 4314911"/>
              <a:gd name="connsiteX10528" fmla="*/ 3603477 w 5740887"/>
              <a:gd name="connsiteY10528" fmla="*/ 2596978 h 4314911"/>
              <a:gd name="connsiteX10529" fmla="*/ 3600391 w 5740887"/>
              <a:gd name="connsiteY10529" fmla="*/ 2595015 h 4314911"/>
              <a:gd name="connsiteX10530" fmla="*/ 1968456 w 5740887"/>
              <a:gd name="connsiteY10530" fmla="*/ 2581796 h 4314911"/>
              <a:gd name="connsiteX10531" fmla="*/ 2021155 w 5740887"/>
              <a:gd name="connsiteY10531" fmla="*/ 2686396 h 4314911"/>
              <a:gd name="connsiteX10532" fmla="*/ 2024617 w 5740887"/>
              <a:gd name="connsiteY10532" fmla="*/ 2694000 h 4314911"/>
              <a:gd name="connsiteX10533" fmla="*/ 592837 w 5740887"/>
              <a:gd name="connsiteY10533" fmla="*/ 2580464 h 4314911"/>
              <a:gd name="connsiteX10534" fmla="*/ 599355 w 5740887"/>
              <a:gd name="connsiteY10534" fmla="*/ 2580580 h 4314911"/>
              <a:gd name="connsiteX10535" fmla="*/ 634703 w 5740887"/>
              <a:gd name="connsiteY10535" fmla="*/ 2589721 h 4314911"/>
              <a:gd name="connsiteX10536" fmla="*/ 636154 w 5740887"/>
              <a:gd name="connsiteY10536" fmla="*/ 2590864 h 4314911"/>
              <a:gd name="connsiteX10537" fmla="*/ 599555 w 5740887"/>
              <a:gd name="connsiteY10537" fmla="*/ 2581200 h 4314911"/>
              <a:gd name="connsiteX10538" fmla="*/ 592840 w 5740887"/>
              <a:gd name="connsiteY10538" fmla="*/ 2580469 h 4314911"/>
              <a:gd name="connsiteX10539" fmla="*/ 592839 w 5740887"/>
              <a:gd name="connsiteY10539" fmla="*/ 2580467 h 4314911"/>
              <a:gd name="connsiteX10540" fmla="*/ 634984 w 5740887"/>
              <a:gd name="connsiteY10540" fmla="*/ 2579248 h 4314911"/>
              <a:gd name="connsiteX10541" fmla="*/ 708843 w 5740887"/>
              <a:gd name="connsiteY10541" fmla="*/ 2598818 h 4314911"/>
              <a:gd name="connsiteX10542" fmla="*/ 701972 w 5740887"/>
              <a:gd name="connsiteY10542" fmla="*/ 2599620 h 4314911"/>
              <a:gd name="connsiteX10543" fmla="*/ 697401 w 5740887"/>
              <a:gd name="connsiteY10543" fmla="*/ 2597268 h 4314911"/>
              <a:gd name="connsiteX10544" fmla="*/ 636193 w 5740887"/>
              <a:gd name="connsiteY10544" fmla="*/ 2580318 h 4314911"/>
              <a:gd name="connsiteX10545" fmla="*/ 636179 w 5740887"/>
              <a:gd name="connsiteY10545" fmla="*/ 2580307 h 4314911"/>
              <a:gd name="connsiteX10546" fmla="*/ 3308773 w 5740887"/>
              <a:gd name="connsiteY10546" fmla="*/ 2577462 h 4314911"/>
              <a:gd name="connsiteX10547" fmla="*/ 3315954 w 5740887"/>
              <a:gd name="connsiteY10547" fmla="*/ 2584961 h 4314911"/>
              <a:gd name="connsiteX10548" fmla="*/ 3310980 w 5740887"/>
              <a:gd name="connsiteY10548" fmla="*/ 2581123 h 4314911"/>
              <a:gd name="connsiteX10549" fmla="*/ 3308933 w 5740887"/>
              <a:gd name="connsiteY10549" fmla="*/ 2577728 h 4314911"/>
              <a:gd name="connsiteX10550" fmla="*/ 4890015 w 5740887"/>
              <a:gd name="connsiteY10550" fmla="*/ 2577355 h 4314911"/>
              <a:gd name="connsiteX10551" fmla="*/ 4886640 w 5740887"/>
              <a:gd name="connsiteY10551" fmla="*/ 2579192 h 4314911"/>
              <a:gd name="connsiteX10552" fmla="*/ 4886206 w 5740887"/>
              <a:gd name="connsiteY10552" fmla="*/ 2579428 h 4314911"/>
              <a:gd name="connsiteX10553" fmla="*/ 4873277 w 5740887"/>
              <a:gd name="connsiteY10553" fmla="*/ 2584395 h 4314911"/>
              <a:gd name="connsiteX10554" fmla="*/ 4874822 w 5740887"/>
              <a:gd name="connsiteY10554" fmla="*/ 2583399 h 4314911"/>
              <a:gd name="connsiteX10555" fmla="*/ 1195364 w 5740887"/>
              <a:gd name="connsiteY10555" fmla="*/ 2576097 h 4314911"/>
              <a:gd name="connsiteX10556" fmla="*/ 1214448 w 5740887"/>
              <a:gd name="connsiteY10556" fmla="*/ 2583396 h 4314911"/>
              <a:gd name="connsiteX10557" fmla="*/ 1214886 w 5740887"/>
              <a:gd name="connsiteY10557" fmla="*/ 2583619 h 4314911"/>
              <a:gd name="connsiteX10558" fmla="*/ 1215031 w 5740887"/>
              <a:gd name="connsiteY10558" fmla="*/ 2583619 h 4314911"/>
              <a:gd name="connsiteX10559" fmla="*/ 1220769 w 5740887"/>
              <a:gd name="connsiteY10559" fmla="*/ 2585813 h 4314911"/>
              <a:gd name="connsiteX10560" fmla="*/ 1222712 w 5740887"/>
              <a:gd name="connsiteY10560" fmla="*/ 2586656 h 4314911"/>
              <a:gd name="connsiteX10561" fmla="*/ 1297482 w 5740887"/>
              <a:gd name="connsiteY10561" fmla="*/ 2639052 h 4314911"/>
              <a:gd name="connsiteX10562" fmla="*/ 1328129 w 5740887"/>
              <a:gd name="connsiteY10562" fmla="*/ 2666666 h 4314911"/>
              <a:gd name="connsiteX10563" fmla="*/ 1320616 w 5740887"/>
              <a:gd name="connsiteY10563" fmla="*/ 2665916 h 4314911"/>
              <a:gd name="connsiteX10564" fmla="*/ 1276797 w 5740887"/>
              <a:gd name="connsiteY10564" fmla="*/ 2628429 h 4314911"/>
              <a:gd name="connsiteX10565" fmla="*/ 3617965 w 5740887"/>
              <a:gd name="connsiteY10565" fmla="*/ 2575494 h 4314911"/>
              <a:gd name="connsiteX10566" fmla="*/ 3618022 w 5740887"/>
              <a:gd name="connsiteY10566" fmla="*/ 2575647 h 4314911"/>
              <a:gd name="connsiteX10567" fmla="*/ 3618027 w 5740887"/>
              <a:gd name="connsiteY10567" fmla="*/ 2575649 h 4314911"/>
              <a:gd name="connsiteX10568" fmla="*/ 3618027 w 5740887"/>
              <a:gd name="connsiteY10568" fmla="*/ 2575651 h 4314911"/>
              <a:gd name="connsiteX10569" fmla="*/ 3619142 w 5740887"/>
              <a:gd name="connsiteY10569" fmla="*/ 2576158 h 4314911"/>
              <a:gd name="connsiteX10570" fmla="*/ 3621682 w 5740887"/>
              <a:gd name="connsiteY10570" fmla="*/ 2583203 h 4314911"/>
              <a:gd name="connsiteX10571" fmla="*/ 3620458 w 5740887"/>
              <a:gd name="connsiteY10571" fmla="*/ 2582134 h 4314911"/>
              <a:gd name="connsiteX10572" fmla="*/ 3618027 w 5740887"/>
              <a:gd name="connsiteY10572" fmla="*/ 2575651 h 4314911"/>
              <a:gd name="connsiteX10573" fmla="*/ 3618023 w 5740887"/>
              <a:gd name="connsiteY10573" fmla="*/ 2575649 h 4314911"/>
              <a:gd name="connsiteX10574" fmla="*/ 3618022 w 5740887"/>
              <a:gd name="connsiteY10574" fmla="*/ 2575647 h 4314911"/>
              <a:gd name="connsiteX10575" fmla="*/ 3617965 w 5740887"/>
              <a:gd name="connsiteY10575" fmla="*/ 2575621 h 4314911"/>
              <a:gd name="connsiteX10576" fmla="*/ 616350 w 5740887"/>
              <a:gd name="connsiteY10576" fmla="*/ 2575451 h 4314911"/>
              <a:gd name="connsiteX10577" fmla="*/ 617982 w 5740887"/>
              <a:gd name="connsiteY10577" fmla="*/ 2575491 h 4314911"/>
              <a:gd name="connsiteX10578" fmla="*/ 618181 w 5740887"/>
              <a:gd name="connsiteY10578" fmla="*/ 2575664 h 4314911"/>
              <a:gd name="connsiteX10579" fmla="*/ 616956 w 5740887"/>
              <a:gd name="connsiteY10579" fmla="*/ 2575522 h 4314911"/>
              <a:gd name="connsiteX10580" fmla="*/ 476305 w 5740887"/>
              <a:gd name="connsiteY10580" fmla="*/ 2575298 h 4314911"/>
              <a:gd name="connsiteX10581" fmla="*/ 476073 w 5740887"/>
              <a:gd name="connsiteY10581" fmla="*/ 2575420 h 4314911"/>
              <a:gd name="connsiteX10582" fmla="*/ 475260 w 5740887"/>
              <a:gd name="connsiteY10582" fmla="*/ 2575674 h 4314911"/>
              <a:gd name="connsiteX10583" fmla="*/ 475357 w 5740887"/>
              <a:gd name="connsiteY10583" fmla="*/ 2575639 h 4314911"/>
              <a:gd name="connsiteX10584" fmla="*/ 3584451 w 5740887"/>
              <a:gd name="connsiteY10584" fmla="*/ 2574622 h 4314911"/>
              <a:gd name="connsiteX10585" fmla="*/ 3587404 w 5740887"/>
              <a:gd name="connsiteY10585" fmla="*/ 2576697 h 4314911"/>
              <a:gd name="connsiteX10586" fmla="*/ 3589255 w 5740887"/>
              <a:gd name="connsiteY10586" fmla="*/ 2581380 h 4314911"/>
              <a:gd name="connsiteX10587" fmla="*/ 3591673 w 5740887"/>
              <a:gd name="connsiteY10587" fmla="*/ 2587499 h 4314911"/>
              <a:gd name="connsiteX10588" fmla="*/ 3587627 w 5740887"/>
              <a:gd name="connsiteY10588" fmla="*/ 2582956 h 4314911"/>
              <a:gd name="connsiteX10589" fmla="*/ 644117 w 5740887"/>
              <a:gd name="connsiteY10589" fmla="*/ 2573169 h 4314911"/>
              <a:gd name="connsiteX10590" fmla="*/ 729901 w 5740887"/>
              <a:gd name="connsiteY10590" fmla="*/ 2596816 h 4314911"/>
              <a:gd name="connsiteX10591" fmla="*/ 726570 w 5740887"/>
              <a:gd name="connsiteY10591" fmla="*/ 2596748 h 4314911"/>
              <a:gd name="connsiteX10592" fmla="*/ 726569 w 5740887"/>
              <a:gd name="connsiteY10592" fmla="*/ 2596748 h 4314911"/>
              <a:gd name="connsiteX10593" fmla="*/ 725854 w 5740887"/>
              <a:gd name="connsiteY10593" fmla="*/ 2596831 h 4314911"/>
              <a:gd name="connsiteX10594" fmla="*/ 725117 w 5740887"/>
              <a:gd name="connsiteY10594" fmla="*/ 2596440 h 4314911"/>
              <a:gd name="connsiteX10595" fmla="*/ 3568078 w 5740887"/>
              <a:gd name="connsiteY10595" fmla="*/ 2572938 h 4314911"/>
              <a:gd name="connsiteX10596" fmla="*/ 3569787 w 5740887"/>
              <a:gd name="connsiteY10596" fmla="*/ 2575021 h 4314911"/>
              <a:gd name="connsiteX10597" fmla="*/ 3573278 w 5740887"/>
              <a:gd name="connsiteY10597" fmla="*/ 2585249 h 4314911"/>
              <a:gd name="connsiteX10598" fmla="*/ 636652 w 5740887"/>
              <a:gd name="connsiteY10598" fmla="*/ 2572172 h 4314911"/>
              <a:gd name="connsiteX10599" fmla="*/ 640921 w 5740887"/>
              <a:gd name="connsiteY10599" fmla="*/ 2572288 h 4314911"/>
              <a:gd name="connsiteX10600" fmla="*/ 643667 w 5740887"/>
              <a:gd name="connsiteY10600" fmla="*/ 2573045 h 4314911"/>
              <a:gd name="connsiteX10601" fmla="*/ 3600131 w 5740887"/>
              <a:gd name="connsiteY10601" fmla="*/ 2571408 h 4314911"/>
              <a:gd name="connsiteX10602" fmla="*/ 3602379 w 5740887"/>
              <a:gd name="connsiteY10602" fmla="*/ 2573249 h 4314911"/>
              <a:gd name="connsiteX10603" fmla="*/ 3604824 w 5740887"/>
              <a:gd name="connsiteY10603" fmla="*/ 2579970 h 4314911"/>
              <a:gd name="connsiteX10604" fmla="*/ 3605043 w 5740887"/>
              <a:gd name="connsiteY10604" fmla="*/ 2580573 h 4314911"/>
              <a:gd name="connsiteX10605" fmla="*/ 3603265 w 5740887"/>
              <a:gd name="connsiteY10605" fmla="*/ 2579268 h 4314911"/>
              <a:gd name="connsiteX10606" fmla="*/ 3602967 w 5740887"/>
              <a:gd name="connsiteY10606" fmla="*/ 2579049 h 4314911"/>
              <a:gd name="connsiteX10607" fmla="*/ 3602525 w 5740887"/>
              <a:gd name="connsiteY10607" fmla="*/ 2577968 h 4314911"/>
              <a:gd name="connsiteX10608" fmla="*/ 3624668 w 5740887"/>
              <a:gd name="connsiteY10608" fmla="*/ 2569441 h 4314911"/>
              <a:gd name="connsiteX10609" fmla="*/ 3626753 w 5740887"/>
              <a:gd name="connsiteY10609" fmla="*/ 2570684 h 4314911"/>
              <a:gd name="connsiteX10610" fmla="*/ 3626791 w 5740887"/>
              <a:gd name="connsiteY10610" fmla="*/ 2570784 h 4314911"/>
              <a:gd name="connsiteX10611" fmla="*/ 3626573 w 5740887"/>
              <a:gd name="connsiteY10611" fmla="*/ 2570669 h 4314911"/>
              <a:gd name="connsiteX10612" fmla="*/ 3624765 w 5740887"/>
              <a:gd name="connsiteY10612" fmla="*/ 2569706 h 4314911"/>
              <a:gd name="connsiteX10613" fmla="*/ 652836 w 5740887"/>
              <a:gd name="connsiteY10613" fmla="*/ 2567882 h 4314911"/>
              <a:gd name="connsiteX10614" fmla="*/ 662735 w 5740887"/>
              <a:gd name="connsiteY10614" fmla="*/ 2568147 h 4314911"/>
              <a:gd name="connsiteX10615" fmla="*/ 693814 w 5740887"/>
              <a:gd name="connsiteY10615" fmla="*/ 2576696 h 4314911"/>
              <a:gd name="connsiteX10616" fmla="*/ 701011 w 5740887"/>
              <a:gd name="connsiteY10616" fmla="*/ 2580005 h 4314911"/>
              <a:gd name="connsiteX10617" fmla="*/ 666035 w 5740887"/>
              <a:gd name="connsiteY10617" fmla="*/ 2569622 h 4314911"/>
              <a:gd name="connsiteX10618" fmla="*/ 3606522 w 5740887"/>
              <a:gd name="connsiteY10618" fmla="*/ 2566621 h 4314911"/>
              <a:gd name="connsiteX10619" fmla="*/ 3609135 w 5740887"/>
              <a:gd name="connsiteY10619" fmla="*/ 2569000 h 4314911"/>
              <a:gd name="connsiteX10620" fmla="*/ 3610921 w 5740887"/>
              <a:gd name="connsiteY10620" fmla="*/ 2573798 h 4314911"/>
              <a:gd name="connsiteX10621" fmla="*/ 3609003 w 5740887"/>
              <a:gd name="connsiteY10621" fmla="*/ 2572122 h 4314911"/>
              <a:gd name="connsiteX10622" fmla="*/ 3607747 w 5740887"/>
              <a:gd name="connsiteY10622" fmla="*/ 2569887 h 4314911"/>
              <a:gd name="connsiteX10623" fmla="*/ 2002247 w 5740887"/>
              <a:gd name="connsiteY10623" fmla="*/ 2565309 h 4314911"/>
              <a:gd name="connsiteX10624" fmla="*/ 2004933 w 5740887"/>
              <a:gd name="connsiteY10624" fmla="*/ 2570641 h 4314911"/>
              <a:gd name="connsiteX10625" fmla="*/ 2029998 w 5740887"/>
              <a:gd name="connsiteY10625" fmla="*/ 2619137 h 4314911"/>
              <a:gd name="connsiteX10626" fmla="*/ 2042291 w 5740887"/>
              <a:gd name="connsiteY10626" fmla="*/ 2647224 h 4314911"/>
              <a:gd name="connsiteX10627" fmla="*/ 2033695 w 5740887"/>
              <a:gd name="connsiteY10627" fmla="*/ 2630779 h 4314911"/>
              <a:gd name="connsiteX10628" fmla="*/ 2016126 w 5740887"/>
              <a:gd name="connsiteY10628" fmla="*/ 2597171 h 4314911"/>
              <a:gd name="connsiteX10629" fmla="*/ 2008541 w 5740887"/>
              <a:gd name="connsiteY10629" fmla="*/ 2579758 h 4314911"/>
              <a:gd name="connsiteX10630" fmla="*/ 682113 w 5740887"/>
              <a:gd name="connsiteY10630" fmla="*/ 2563356 h 4314911"/>
              <a:gd name="connsiteX10631" fmla="*/ 684340 w 5740887"/>
              <a:gd name="connsiteY10631" fmla="*/ 2563573 h 4314911"/>
              <a:gd name="connsiteX10632" fmla="*/ 802879 w 5740887"/>
              <a:gd name="connsiteY10632" fmla="*/ 2597820 h 4314911"/>
              <a:gd name="connsiteX10633" fmla="*/ 815141 w 5740887"/>
              <a:gd name="connsiteY10633" fmla="*/ 2603618 h 4314911"/>
              <a:gd name="connsiteX10634" fmla="*/ 805836 w 5740887"/>
              <a:gd name="connsiteY10634" fmla="*/ 2602896 h 4314911"/>
              <a:gd name="connsiteX10635" fmla="*/ 792598 w 5740887"/>
              <a:gd name="connsiteY10635" fmla="*/ 2600072 h 4314911"/>
              <a:gd name="connsiteX10636" fmla="*/ 778478 w 5740887"/>
              <a:gd name="connsiteY10636" fmla="*/ 2593544 h 4314911"/>
              <a:gd name="connsiteX10637" fmla="*/ 688527 w 5740887"/>
              <a:gd name="connsiteY10637" fmla="*/ 2565881 h 4314911"/>
              <a:gd name="connsiteX10638" fmla="*/ 687887 w 5740887"/>
              <a:gd name="connsiteY10638" fmla="*/ 2565793 h 4314911"/>
              <a:gd name="connsiteX10639" fmla="*/ 687224 w 5740887"/>
              <a:gd name="connsiteY10639" fmla="*/ 2565701 h 4314911"/>
              <a:gd name="connsiteX10640" fmla="*/ 684934 w 5740887"/>
              <a:gd name="connsiteY10640" fmla="*/ 2564651 h 4314911"/>
              <a:gd name="connsiteX10641" fmla="*/ 3613989 w 5740887"/>
              <a:gd name="connsiteY10641" fmla="*/ 2563075 h 4314911"/>
              <a:gd name="connsiteX10642" fmla="*/ 3614544 w 5740887"/>
              <a:gd name="connsiteY10642" fmla="*/ 2563406 h 4314911"/>
              <a:gd name="connsiteX10643" fmla="*/ 3614928 w 5740887"/>
              <a:gd name="connsiteY10643" fmla="*/ 2564470 h 4314911"/>
              <a:gd name="connsiteX10644" fmla="*/ 3614379 w 5740887"/>
              <a:gd name="connsiteY10644" fmla="*/ 2564178 h 4314911"/>
              <a:gd name="connsiteX10645" fmla="*/ 1081736 w 5740887"/>
              <a:gd name="connsiteY10645" fmla="*/ 2562355 h 4314911"/>
              <a:gd name="connsiteX10646" fmla="*/ 1095202 w 5740887"/>
              <a:gd name="connsiteY10646" fmla="*/ 2567624 h 4314911"/>
              <a:gd name="connsiteX10647" fmla="*/ 1096028 w 5740887"/>
              <a:gd name="connsiteY10647" fmla="*/ 2567624 h 4314911"/>
              <a:gd name="connsiteX10648" fmla="*/ 1120342 w 5740887"/>
              <a:gd name="connsiteY10648" fmla="*/ 2579502 h 4314911"/>
              <a:gd name="connsiteX10649" fmla="*/ 1108578 w 5740887"/>
              <a:gd name="connsiteY10649" fmla="*/ 2574277 h 4314911"/>
              <a:gd name="connsiteX10650" fmla="*/ 1088735 w 5740887"/>
              <a:gd name="connsiteY10650" fmla="*/ 2565464 h 4314911"/>
              <a:gd name="connsiteX10651" fmla="*/ 4930510 w 5740887"/>
              <a:gd name="connsiteY10651" fmla="*/ 2561418 h 4314911"/>
              <a:gd name="connsiteX10652" fmla="*/ 4928596 w 5740887"/>
              <a:gd name="connsiteY10652" fmla="*/ 2562359 h 4314911"/>
              <a:gd name="connsiteX10653" fmla="*/ 4927178 w 5740887"/>
              <a:gd name="connsiteY10653" fmla="*/ 2563056 h 4314911"/>
              <a:gd name="connsiteX10654" fmla="*/ 4928310 w 5740887"/>
              <a:gd name="connsiteY10654" fmla="*/ 2562271 h 4314911"/>
              <a:gd name="connsiteX10655" fmla="*/ 706603 w 5740887"/>
              <a:gd name="connsiteY10655" fmla="*/ 2559765 h 4314911"/>
              <a:gd name="connsiteX10656" fmla="*/ 707122 w 5740887"/>
              <a:gd name="connsiteY10656" fmla="*/ 2559821 h 4314911"/>
              <a:gd name="connsiteX10657" fmla="*/ 829904 w 5740887"/>
              <a:gd name="connsiteY10657" fmla="*/ 2596580 h 4314911"/>
              <a:gd name="connsiteX10658" fmla="*/ 872379 w 5740887"/>
              <a:gd name="connsiteY10658" fmla="*/ 2617093 h 4314911"/>
              <a:gd name="connsiteX10659" fmla="*/ 871204 w 5740887"/>
              <a:gd name="connsiteY10659" fmla="*/ 2616842 h 4314911"/>
              <a:gd name="connsiteX10660" fmla="*/ 838239 w 5740887"/>
              <a:gd name="connsiteY10660" fmla="*/ 2606944 h 4314911"/>
              <a:gd name="connsiteX10661" fmla="*/ 805641 w 5740887"/>
              <a:gd name="connsiteY10661" fmla="*/ 2591476 h 4314911"/>
              <a:gd name="connsiteX10662" fmla="*/ 711392 w 5740887"/>
              <a:gd name="connsiteY10662" fmla="*/ 2561843 h 4314911"/>
              <a:gd name="connsiteX10663" fmla="*/ 702093 w 5740887"/>
              <a:gd name="connsiteY10663" fmla="*/ 2560506 h 4314911"/>
              <a:gd name="connsiteX10664" fmla="*/ 705367 w 5740887"/>
              <a:gd name="connsiteY10664" fmla="*/ 2559969 h 4314911"/>
              <a:gd name="connsiteX10665" fmla="*/ 2008001 w 5740887"/>
              <a:gd name="connsiteY10665" fmla="*/ 2557874 h 4314911"/>
              <a:gd name="connsiteX10666" fmla="*/ 2029920 w 5740887"/>
              <a:gd name="connsiteY10666" fmla="*/ 2600894 h 4314911"/>
              <a:gd name="connsiteX10667" fmla="*/ 2041523 w 5740887"/>
              <a:gd name="connsiteY10667" fmla="*/ 2627576 h 4314911"/>
              <a:gd name="connsiteX10668" fmla="*/ 2021916 w 5740887"/>
              <a:gd name="connsiteY10668" fmla="*/ 2589629 h 4314911"/>
              <a:gd name="connsiteX10669" fmla="*/ 731427 w 5740887"/>
              <a:gd name="connsiteY10669" fmla="*/ 2557843 h 4314911"/>
              <a:gd name="connsiteX10670" fmla="*/ 732217 w 5740887"/>
              <a:gd name="connsiteY10670" fmla="*/ 2557953 h 4314911"/>
              <a:gd name="connsiteX10671" fmla="*/ 734122 w 5740887"/>
              <a:gd name="connsiteY10671" fmla="*/ 2558560 h 4314911"/>
              <a:gd name="connsiteX10672" fmla="*/ 752632 w 5740887"/>
              <a:gd name="connsiteY10672" fmla="*/ 2561343 h 4314911"/>
              <a:gd name="connsiteX10673" fmla="*/ 773988 w 5740887"/>
              <a:gd name="connsiteY10673" fmla="*/ 2566519 h 4314911"/>
              <a:gd name="connsiteX10674" fmla="*/ 853773 w 5740887"/>
              <a:gd name="connsiteY10674" fmla="*/ 2593529 h 4314911"/>
              <a:gd name="connsiteX10675" fmla="*/ 906113 w 5740887"/>
              <a:gd name="connsiteY10675" fmla="*/ 2627242 h 4314911"/>
              <a:gd name="connsiteX10676" fmla="*/ 899806 w 5740887"/>
              <a:gd name="connsiteY10676" fmla="*/ 2624334 h 4314911"/>
              <a:gd name="connsiteX10677" fmla="*/ 896674 w 5740887"/>
              <a:gd name="connsiteY10677" fmla="*/ 2622402 h 4314911"/>
              <a:gd name="connsiteX10678" fmla="*/ 884351 w 5740887"/>
              <a:gd name="connsiteY10678" fmla="*/ 2614799 h 4314911"/>
              <a:gd name="connsiteX10679" fmla="*/ 833493 w 5740887"/>
              <a:gd name="connsiteY10679" fmla="*/ 2590235 h 4314911"/>
              <a:gd name="connsiteX10680" fmla="*/ 734122 w 5740887"/>
              <a:gd name="connsiteY10680" fmla="*/ 2558560 h 4314911"/>
              <a:gd name="connsiteX10681" fmla="*/ 734121 w 5740887"/>
              <a:gd name="connsiteY10681" fmla="*/ 2558560 h 4314911"/>
              <a:gd name="connsiteX10682" fmla="*/ 732217 w 5740887"/>
              <a:gd name="connsiteY10682" fmla="*/ 2557953 h 4314911"/>
              <a:gd name="connsiteX10683" fmla="*/ 731427 w 5740887"/>
              <a:gd name="connsiteY10683" fmla="*/ 2557843 h 4314911"/>
              <a:gd name="connsiteX10684" fmla="*/ 3570139 w 5740887"/>
              <a:gd name="connsiteY10684" fmla="*/ 2557674 h 4314911"/>
              <a:gd name="connsiteX10685" fmla="*/ 3572242 w 5740887"/>
              <a:gd name="connsiteY10685" fmla="*/ 2560204 h 4314911"/>
              <a:gd name="connsiteX10686" fmla="*/ 3573405 w 5740887"/>
              <a:gd name="connsiteY10686" fmla="*/ 2561604 h 4314911"/>
              <a:gd name="connsiteX10687" fmla="*/ 3575214 w 5740887"/>
              <a:gd name="connsiteY10687" fmla="*/ 2566795 h 4314911"/>
              <a:gd name="connsiteX10688" fmla="*/ 3576694 w 5740887"/>
              <a:gd name="connsiteY10688" fmla="*/ 2570681 h 4314911"/>
              <a:gd name="connsiteX10689" fmla="*/ 3573407 w 5740887"/>
              <a:gd name="connsiteY10689" fmla="*/ 2566990 h 4314911"/>
              <a:gd name="connsiteX10690" fmla="*/ 3594993 w 5740887"/>
              <a:gd name="connsiteY10690" fmla="*/ 2557330 h 4314911"/>
              <a:gd name="connsiteX10691" fmla="*/ 3594994 w 5740887"/>
              <a:gd name="connsiteY10691" fmla="*/ 2557331 h 4314911"/>
              <a:gd name="connsiteX10692" fmla="*/ 3597899 w 5740887"/>
              <a:gd name="connsiteY10692" fmla="*/ 2562418 h 4314911"/>
              <a:gd name="connsiteX10693" fmla="*/ 3596359 w 5740887"/>
              <a:gd name="connsiteY10693" fmla="*/ 2561072 h 4314911"/>
              <a:gd name="connsiteX10694" fmla="*/ 1138599 w 5740887"/>
              <a:gd name="connsiteY10694" fmla="*/ 2556736 h 4314911"/>
              <a:gd name="connsiteX10695" fmla="*/ 1152720 w 5740887"/>
              <a:gd name="connsiteY10695" fmla="*/ 2560486 h 4314911"/>
              <a:gd name="connsiteX10696" fmla="*/ 1153250 w 5740887"/>
              <a:gd name="connsiteY10696" fmla="*/ 2560727 h 4314911"/>
              <a:gd name="connsiteX10697" fmla="*/ 1155668 w 5740887"/>
              <a:gd name="connsiteY10697" fmla="*/ 2561426 h 4314911"/>
              <a:gd name="connsiteX10698" fmla="*/ 1179310 w 5740887"/>
              <a:gd name="connsiteY10698" fmla="*/ 2573967 h 4314911"/>
              <a:gd name="connsiteX10699" fmla="*/ 1272521 w 5740887"/>
              <a:gd name="connsiteY10699" fmla="*/ 2633948 h 4314911"/>
              <a:gd name="connsiteX10700" fmla="*/ 1308455 w 5740887"/>
              <a:gd name="connsiteY10700" fmla="*/ 2664701 h 4314911"/>
              <a:gd name="connsiteX10701" fmla="*/ 1304378 w 5740887"/>
              <a:gd name="connsiteY10701" fmla="*/ 2664294 h 4314911"/>
              <a:gd name="connsiteX10702" fmla="*/ 1303691 w 5740887"/>
              <a:gd name="connsiteY10702" fmla="*/ 2664225 h 4314911"/>
              <a:gd name="connsiteX10703" fmla="*/ 1251840 w 5740887"/>
              <a:gd name="connsiteY10703" fmla="*/ 2622088 h 4314911"/>
              <a:gd name="connsiteX10704" fmla="*/ 1155320 w 5740887"/>
              <a:gd name="connsiteY10704" fmla="*/ 2565141 h 4314911"/>
              <a:gd name="connsiteX10705" fmla="*/ 3602660 w 5740887"/>
              <a:gd name="connsiteY10705" fmla="*/ 2556321 h 4314911"/>
              <a:gd name="connsiteX10706" fmla="*/ 3604572 w 5740887"/>
              <a:gd name="connsiteY10706" fmla="*/ 2557461 h 4314911"/>
              <a:gd name="connsiteX10707" fmla="*/ 3605135 w 5740887"/>
              <a:gd name="connsiteY10707" fmla="*/ 2559069 h 4314911"/>
              <a:gd name="connsiteX10708" fmla="*/ 3602753 w 5740887"/>
              <a:gd name="connsiteY10708" fmla="*/ 2556570 h 4314911"/>
              <a:gd name="connsiteX10709" fmla="*/ 3577152 w 5740887"/>
              <a:gd name="connsiteY10709" fmla="*/ 2554810 h 4314911"/>
              <a:gd name="connsiteX10710" fmla="*/ 3581908 w 5740887"/>
              <a:gd name="connsiteY10710" fmla="*/ 2561503 h 4314911"/>
              <a:gd name="connsiteX10711" fmla="*/ 3581970 w 5740887"/>
              <a:gd name="connsiteY10711" fmla="*/ 2561680 h 4314911"/>
              <a:gd name="connsiteX10712" fmla="*/ 3582625 w 5740887"/>
              <a:gd name="connsiteY10712" fmla="*/ 2563539 h 4314911"/>
              <a:gd name="connsiteX10713" fmla="*/ 3578394 w 5740887"/>
              <a:gd name="connsiteY10713" fmla="*/ 2558299 h 4314911"/>
              <a:gd name="connsiteX10714" fmla="*/ 761816 w 5740887"/>
              <a:gd name="connsiteY10714" fmla="*/ 2554319 h 4314911"/>
              <a:gd name="connsiteX10715" fmla="*/ 822975 w 5740887"/>
              <a:gd name="connsiteY10715" fmla="*/ 2573692 h 4314911"/>
              <a:gd name="connsiteX10716" fmla="*/ 827721 w 5740887"/>
              <a:gd name="connsiteY10716" fmla="*/ 2576749 h 4314911"/>
              <a:gd name="connsiteX10717" fmla="*/ 820093 w 5740887"/>
              <a:gd name="connsiteY10717" fmla="*/ 2573885 h 4314911"/>
              <a:gd name="connsiteX10718" fmla="*/ 804015 w 5740887"/>
              <a:gd name="connsiteY10718" fmla="*/ 2567847 h 4314911"/>
              <a:gd name="connsiteX10719" fmla="*/ 781117 w 5740887"/>
              <a:gd name="connsiteY10719" fmla="*/ 2561643 h 4314911"/>
              <a:gd name="connsiteX10720" fmla="*/ 756277 w 5740887"/>
              <a:gd name="connsiteY10720" fmla="*/ 2554913 h 4314911"/>
              <a:gd name="connsiteX10721" fmla="*/ 759160 w 5740887"/>
              <a:gd name="connsiteY10721" fmla="*/ 2554604 h 4314911"/>
              <a:gd name="connsiteX10722" fmla="*/ 1039162 w 5740887"/>
              <a:gd name="connsiteY10722" fmla="*/ 2552663 h 4314911"/>
              <a:gd name="connsiteX10723" fmla="*/ 1040879 w 5740887"/>
              <a:gd name="connsiteY10723" fmla="*/ 2553104 h 4314911"/>
              <a:gd name="connsiteX10724" fmla="*/ 1041876 w 5740887"/>
              <a:gd name="connsiteY10724" fmla="*/ 2553360 h 4314911"/>
              <a:gd name="connsiteX10725" fmla="*/ 1050780 w 5740887"/>
              <a:gd name="connsiteY10725" fmla="*/ 2557474 h 4314911"/>
              <a:gd name="connsiteX10726" fmla="*/ 1043771 w 5740887"/>
              <a:gd name="connsiteY10726" fmla="*/ 2554660 h 4314911"/>
              <a:gd name="connsiteX10727" fmla="*/ 1014195 w 5740887"/>
              <a:gd name="connsiteY10727" fmla="*/ 2552586 h 4314911"/>
              <a:gd name="connsiteX10728" fmla="*/ 1014683 w 5740887"/>
              <a:gd name="connsiteY10728" fmla="*/ 2552688 h 4314911"/>
              <a:gd name="connsiteX10729" fmla="*/ 1014756 w 5740887"/>
              <a:gd name="connsiteY10729" fmla="*/ 2552704 h 4314911"/>
              <a:gd name="connsiteX10730" fmla="*/ 1015538 w 5740887"/>
              <a:gd name="connsiteY10730" fmla="*/ 2553037 h 4314911"/>
              <a:gd name="connsiteX10731" fmla="*/ 1016717 w 5740887"/>
              <a:gd name="connsiteY10731" fmla="*/ 2553540 h 4314911"/>
              <a:gd name="connsiteX10732" fmla="*/ 1015229 w 5740887"/>
              <a:gd name="connsiteY10732" fmla="*/ 2553004 h 4314911"/>
              <a:gd name="connsiteX10733" fmla="*/ 3197104 w 5740887"/>
              <a:gd name="connsiteY10733" fmla="*/ 2551282 h 4314911"/>
              <a:gd name="connsiteX10734" fmla="*/ 3200958 w 5740887"/>
              <a:gd name="connsiteY10734" fmla="*/ 2557250 h 4314911"/>
              <a:gd name="connsiteX10735" fmla="*/ 3202257 w 5740887"/>
              <a:gd name="connsiteY10735" fmla="*/ 2559262 h 4314911"/>
              <a:gd name="connsiteX10736" fmla="*/ 3204298 w 5740887"/>
              <a:gd name="connsiteY10736" fmla="*/ 2565010 h 4314911"/>
              <a:gd name="connsiteX10737" fmla="*/ 3216570 w 5740887"/>
              <a:gd name="connsiteY10737" fmla="*/ 2599482 h 4314911"/>
              <a:gd name="connsiteX10738" fmla="*/ 3226497 w 5740887"/>
              <a:gd name="connsiteY10738" fmla="*/ 2627059 h 4314911"/>
              <a:gd name="connsiteX10739" fmla="*/ 3262899 w 5740887"/>
              <a:gd name="connsiteY10739" fmla="*/ 2652844 h 4314911"/>
              <a:gd name="connsiteX10740" fmla="*/ 3270225 w 5740887"/>
              <a:gd name="connsiteY10740" fmla="*/ 2652314 h 4314911"/>
              <a:gd name="connsiteX10741" fmla="*/ 3266902 w 5740887"/>
              <a:gd name="connsiteY10741" fmla="*/ 2653662 h 4314911"/>
              <a:gd name="connsiteX10742" fmla="*/ 3265716 w 5740887"/>
              <a:gd name="connsiteY10742" fmla="*/ 2654104 h 4314911"/>
              <a:gd name="connsiteX10743" fmla="*/ 3226500 w 5740887"/>
              <a:gd name="connsiteY10743" fmla="*/ 2635324 h 4314911"/>
              <a:gd name="connsiteX10744" fmla="*/ 3461671 w 5740887"/>
              <a:gd name="connsiteY10744" fmla="*/ 2550571 h 4314911"/>
              <a:gd name="connsiteX10745" fmla="*/ 3477314 w 5740887"/>
              <a:gd name="connsiteY10745" fmla="*/ 2590653 h 4314911"/>
              <a:gd name="connsiteX10746" fmla="*/ 3502256 w 5740887"/>
              <a:gd name="connsiteY10746" fmla="*/ 2640746 h 4314911"/>
              <a:gd name="connsiteX10747" fmla="*/ 3511368 w 5740887"/>
              <a:gd name="connsiteY10747" fmla="*/ 2653879 h 4314911"/>
              <a:gd name="connsiteX10748" fmla="*/ 3515444 w 5740887"/>
              <a:gd name="connsiteY10748" fmla="*/ 2661447 h 4314911"/>
              <a:gd name="connsiteX10749" fmla="*/ 3520390 w 5740887"/>
              <a:gd name="connsiteY10749" fmla="*/ 2666882 h 4314911"/>
              <a:gd name="connsiteX10750" fmla="*/ 3529176 w 5740887"/>
              <a:gd name="connsiteY10750" fmla="*/ 2679546 h 4314911"/>
              <a:gd name="connsiteX10751" fmla="*/ 3558501 w 5740887"/>
              <a:gd name="connsiteY10751" fmla="*/ 2708769 h 4314911"/>
              <a:gd name="connsiteX10752" fmla="*/ 3566452 w 5740887"/>
              <a:gd name="connsiteY10752" fmla="*/ 2714049 h 4314911"/>
              <a:gd name="connsiteX10753" fmla="*/ 3586828 w 5740887"/>
              <a:gd name="connsiteY10753" fmla="*/ 2736721 h 4314911"/>
              <a:gd name="connsiteX10754" fmla="*/ 3634022 w 5740887"/>
              <a:gd name="connsiteY10754" fmla="*/ 2771629 h 4314911"/>
              <a:gd name="connsiteX10755" fmla="*/ 3644386 w 5740887"/>
              <a:gd name="connsiteY10755" fmla="*/ 2776199 h 4314911"/>
              <a:gd name="connsiteX10756" fmla="*/ 3632487 w 5740887"/>
              <a:gd name="connsiteY10756" fmla="*/ 2772834 h 4314911"/>
              <a:gd name="connsiteX10757" fmla="*/ 3615047 w 5740887"/>
              <a:gd name="connsiteY10757" fmla="*/ 2767902 h 4314911"/>
              <a:gd name="connsiteX10758" fmla="*/ 3585918 w 5740887"/>
              <a:gd name="connsiteY10758" fmla="*/ 2750463 h 4314911"/>
              <a:gd name="connsiteX10759" fmla="*/ 3578477 w 5740887"/>
              <a:gd name="connsiteY10759" fmla="*/ 2746009 h 4314911"/>
              <a:gd name="connsiteX10760" fmla="*/ 3545701 w 5740887"/>
              <a:gd name="connsiteY10760" fmla="*/ 2715247 h 4314911"/>
              <a:gd name="connsiteX10761" fmla="*/ 3488209 w 5740887"/>
              <a:gd name="connsiteY10761" fmla="*/ 2619468 h 4314911"/>
              <a:gd name="connsiteX10762" fmla="*/ 3467367 w 5740887"/>
              <a:gd name="connsiteY10762" fmla="*/ 2566729 h 4314911"/>
              <a:gd name="connsiteX10763" fmla="*/ 847197 w 5740887"/>
              <a:gd name="connsiteY10763" fmla="*/ 2547915 h 4314911"/>
              <a:gd name="connsiteX10764" fmla="*/ 872663 w 5740887"/>
              <a:gd name="connsiteY10764" fmla="*/ 2549958 h 4314911"/>
              <a:gd name="connsiteX10765" fmla="*/ 895026 w 5740887"/>
              <a:gd name="connsiteY10765" fmla="*/ 2556923 h 4314911"/>
              <a:gd name="connsiteX10766" fmla="*/ 912588 w 5740887"/>
              <a:gd name="connsiteY10766" fmla="*/ 2564820 h 4314911"/>
              <a:gd name="connsiteX10767" fmla="*/ 956574 w 5740887"/>
              <a:gd name="connsiteY10767" fmla="*/ 2584598 h 4314911"/>
              <a:gd name="connsiteX10768" fmla="*/ 966384 w 5740887"/>
              <a:gd name="connsiteY10768" fmla="*/ 2589009 h 4314911"/>
              <a:gd name="connsiteX10769" fmla="*/ 1005842 w 5740887"/>
              <a:gd name="connsiteY10769" fmla="*/ 2610665 h 4314911"/>
              <a:gd name="connsiteX10770" fmla="*/ 1037733 w 5740887"/>
              <a:gd name="connsiteY10770" fmla="*/ 2633311 h 4314911"/>
              <a:gd name="connsiteX10771" fmla="*/ 1075035 w 5740887"/>
              <a:gd name="connsiteY10771" fmla="*/ 2659799 h 4314911"/>
              <a:gd name="connsiteX10772" fmla="*/ 1114146 w 5740887"/>
              <a:gd name="connsiteY10772" fmla="*/ 2690981 h 4314911"/>
              <a:gd name="connsiteX10773" fmla="*/ 1134917 w 5740887"/>
              <a:gd name="connsiteY10773" fmla="*/ 2711818 h 4314911"/>
              <a:gd name="connsiteX10774" fmla="*/ 1135274 w 5740887"/>
              <a:gd name="connsiteY10774" fmla="*/ 2712176 h 4314911"/>
              <a:gd name="connsiteX10775" fmla="*/ 1131253 w 5740887"/>
              <a:gd name="connsiteY10775" fmla="*/ 2711231 h 4314911"/>
              <a:gd name="connsiteX10776" fmla="*/ 1105854 w 5740887"/>
              <a:gd name="connsiteY10776" fmla="*/ 2702893 h 4314911"/>
              <a:gd name="connsiteX10777" fmla="*/ 1081011 w 5740887"/>
              <a:gd name="connsiteY10777" fmla="*/ 2694737 h 4314911"/>
              <a:gd name="connsiteX10778" fmla="*/ 1074475 w 5740887"/>
              <a:gd name="connsiteY10778" fmla="*/ 2689385 h 4314911"/>
              <a:gd name="connsiteX10779" fmla="*/ 1062967 w 5740887"/>
              <a:gd name="connsiteY10779" fmla="*/ 2678496 h 4314911"/>
              <a:gd name="connsiteX10780" fmla="*/ 1049548 w 5740887"/>
              <a:gd name="connsiteY10780" fmla="*/ 2668974 h 4314911"/>
              <a:gd name="connsiteX10781" fmla="*/ 1031928 w 5740887"/>
              <a:gd name="connsiteY10781" fmla="*/ 2654546 h 4314911"/>
              <a:gd name="connsiteX10782" fmla="*/ 1000227 w 5740887"/>
              <a:gd name="connsiteY10782" fmla="*/ 2633974 h 4314911"/>
              <a:gd name="connsiteX10783" fmla="*/ 986197 w 5740887"/>
              <a:gd name="connsiteY10783" fmla="*/ 2624019 h 4314911"/>
              <a:gd name="connsiteX10784" fmla="*/ 979253 w 5740887"/>
              <a:gd name="connsiteY10784" fmla="*/ 2620364 h 4314911"/>
              <a:gd name="connsiteX10785" fmla="*/ 971276 w 5740887"/>
              <a:gd name="connsiteY10785" fmla="*/ 2615188 h 4314911"/>
              <a:gd name="connsiteX10786" fmla="*/ 913881 w 5740887"/>
              <a:gd name="connsiteY10786" fmla="*/ 2585960 h 4314911"/>
              <a:gd name="connsiteX10787" fmla="*/ 842773 w 5740887"/>
              <a:gd name="connsiteY10787" fmla="*/ 2558567 h 4314911"/>
              <a:gd name="connsiteX10788" fmla="*/ 818110 w 5740887"/>
              <a:gd name="connsiteY10788" fmla="*/ 2552556 h 4314911"/>
              <a:gd name="connsiteX10789" fmla="*/ 810711 w 5740887"/>
              <a:gd name="connsiteY10789" fmla="*/ 2549975 h 4314911"/>
              <a:gd name="connsiteX10790" fmla="*/ 817720 w 5740887"/>
              <a:gd name="connsiteY10790" fmla="*/ 2549412 h 4314911"/>
              <a:gd name="connsiteX10791" fmla="*/ 835465 w 5740887"/>
              <a:gd name="connsiteY10791" fmla="*/ 2548511 h 4314911"/>
              <a:gd name="connsiteX10792" fmla="*/ 3283002 w 5740887"/>
              <a:gd name="connsiteY10792" fmla="*/ 2546631 h 4314911"/>
              <a:gd name="connsiteX10793" fmla="*/ 3284279 w 5740887"/>
              <a:gd name="connsiteY10793" fmla="*/ 2548744 h 4314911"/>
              <a:gd name="connsiteX10794" fmla="*/ 3284538 w 5740887"/>
              <a:gd name="connsiteY10794" fmla="*/ 2549172 h 4314911"/>
              <a:gd name="connsiteX10795" fmla="*/ 3283449 w 5740887"/>
              <a:gd name="connsiteY10795" fmla="*/ 2547766 h 4314911"/>
              <a:gd name="connsiteX10796" fmla="*/ 1983212 w 5740887"/>
              <a:gd name="connsiteY10796" fmla="*/ 2545068 h 4314911"/>
              <a:gd name="connsiteX10797" fmla="*/ 2007025 w 5740887"/>
              <a:gd name="connsiteY10797" fmla="*/ 2590836 h 4314911"/>
              <a:gd name="connsiteX10798" fmla="*/ 2020121 w 5740887"/>
              <a:gd name="connsiteY10798" fmla="*/ 2620932 h 4314911"/>
              <a:gd name="connsiteX10799" fmla="*/ 2021082 w 5740887"/>
              <a:gd name="connsiteY10799" fmla="*/ 2623146 h 4314911"/>
              <a:gd name="connsiteX10800" fmla="*/ 1992449 w 5740887"/>
              <a:gd name="connsiteY10800" fmla="*/ 2565873 h 4314911"/>
              <a:gd name="connsiteX10801" fmla="*/ 3581703 w 5740887"/>
              <a:gd name="connsiteY10801" fmla="*/ 2544020 h 4314911"/>
              <a:gd name="connsiteX10802" fmla="*/ 3584788 w 5740887"/>
              <a:gd name="connsiteY10802" fmla="*/ 2546829 h 4314911"/>
              <a:gd name="connsiteX10803" fmla="*/ 3586918 w 5740887"/>
              <a:gd name="connsiteY10803" fmla="*/ 2552822 h 4314911"/>
              <a:gd name="connsiteX10804" fmla="*/ 3584536 w 5740887"/>
              <a:gd name="connsiteY10804" fmla="*/ 2550741 h 4314911"/>
              <a:gd name="connsiteX10805" fmla="*/ 3583379 w 5740887"/>
              <a:gd name="connsiteY10805" fmla="*/ 2548928 h 4314911"/>
              <a:gd name="connsiteX10806" fmla="*/ 1047866 w 5740887"/>
              <a:gd name="connsiteY10806" fmla="*/ 2539648 h 4314911"/>
              <a:gd name="connsiteX10807" fmla="*/ 1062556 w 5740887"/>
              <a:gd name="connsiteY10807" fmla="*/ 2543168 h 4314911"/>
              <a:gd name="connsiteX10808" fmla="*/ 1123329 w 5740887"/>
              <a:gd name="connsiteY10808" fmla="*/ 2569419 h 4314911"/>
              <a:gd name="connsiteX10809" fmla="*/ 1167452 w 5740887"/>
              <a:gd name="connsiteY10809" fmla="*/ 2593168 h 4314911"/>
              <a:gd name="connsiteX10810" fmla="*/ 1100028 w 5740887"/>
              <a:gd name="connsiteY10810" fmla="*/ 2560178 h 4314911"/>
              <a:gd name="connsiteX10811" fmla="*/ 5043586 w 5740887"/>
              <a:gd name="connsiteY10811" fmla="*/ 2538722 h 4314911"/>
              <a:gd name="connsiteX10812" fmla="*/ 5024697 w 5740887"/>
              <a:gd name="connsiteY10812" fmla="*/ 2547615 h 4314911"/>
              <a:gd name="connsiteX10813" fmla="*/ 4878198 w 5740887"/>
              <a:gd name="connsiteY10813" fmla="*/ 2609659 h 4314911"/>
              <a:gd name="connsiteX10814" fmla="*/ 4800086 w 5740887"/>
              <a:gd name="connsiteY10814" fmla="*/ 2641453 h 4314911"/>
              <a:gd name="connsiteX10815" fmla="*/ 4658101 w 5740887"/>
              <a:gd name="connsiteY10815" fmla="*/ 2698241 h 4314911"/>
              <a:gd name="connsiteX10816" fmla="*/ 4628759 w 5740887"/>
              <a:gd name="connsiteY10816" fmla="*/ 2708799 h 4314911"/>
              <a:gd name="connsiteX10817" fmla="*/ 4534190 w 5740887"/>
              <a:gd name="connsiteY10817" fmla="*/ 2737823 h 4314911"/>
              <a:gd name="connsiteX10818" fmla="*/ 4710730 w 5740887"/>
              <a:gd name="connsiteY10818" fmla="*/ 2672369 h 4314911"/>
              <a:gd name="connsiteX10819" fmla="*/ 4947297 w 5740887"/>
              <a:gd name="connsiteY10819" fmla="*/ 2578999 h 4314911"/>
              <a:gd name="connsiteX10820" fmla="*/ 1970497 w 5740887"/>
              <a:gd name="connsiteY10820" fmla="*/ 2537154 h 4314911"/>
              <a:gd name="connsiteX10821" fmla="*/ 1973863 w 5740887"/>
              <a:gd name="connsiteY10821" fmla="*/ 2543725 h 4314911"/>
              <a:gd name="connsiteX10822" fmla="*/ 1992515 w 5740887"/>
              <a:gd name="connsiteY10822" fmla="*/ 2581072 h 4314911"/>
              <a:gd name="connsiteX10823" fmla="*/ 1992766 w 5740887"/>
              <a:gd name="connsiteY10823" fmla="*/ 2581644 h 4314911"/>
              <a:gd name="connsiteX10824" fmla="*/ 1986747 w 5740887"/>
              <a:gd name="connsiteY10824" fmla="*/ 2569989 h 4314911"/>
              <a:gd name="connsiteX10825" fmla="*/ 3552839 w 5740887"/>
              <a:gd name="connsiteY10825" fmla="*/ 2536851 h 4314911"/>
              <a:gd name="connsiteX10826" fmla="*/ 3554281 w 5740887"/>
              <a:gd name="connsiteY10826" fmla="*/ 2538587 h 4314911"/>
              <a:gd name="connsiteX10827" fmla="*/ 3559493 w 5740887"/>
              <a:gd name="connsiteY10827" fmla="*/ 2544859 h 4314911"/>
              <a:gd name="connsiteX10828" fmla="*/ 3560534 w 5740887"/>
              <a:gd name="connsiteY10828" fmla="*/ 2547912 h 4314911"/>
              <a:gd name="connsiteX10829" fmla="*/ 3563094 w 5740887"/>
              <a:gd name="connsiteY10829" fmla="*/ 2555411 h 4314911"/>
              <a:gd name="connsiteX10830" fmla="*/ 3561560 w 5740887"/>
              <a:gd name="connsiteY10830" fmla="*/ 2553689 h 4314911"/>
              <a:gd name="connsiteX10831" fmla="*/ 3559292 w 5740887"/>
              <a:gd name="connsiteY10831" fmla="*/ 2551144 h 4314911"/>
              <a:gd name="connsiteX10832" fmla="*/ 3558498 w 5740887"/>
              <a:gd name="connsiteY10832" fmla="*/ 2550251 h 4314911"/>
              <a:gd name="connsiteX10833" fmla="*/ 3562383 w 5740887"/>
              <a:gd name="connsiteY10833" fmla="*/ 2535558 h 4314911"/>
              <a:gd name="connsiteX10834" fmla="*/ 3565884 w 5740887"/>
              <a:gd name="connsiteY10834" fmla="*/ 2540262 h 4314911"/>
              <a:gd name="connsiteX10835" fmla="*/ 3566039 w 5740887"/>
              <a:gd name="connsiteY10835" fmla="*/ 2540470 h 4314911"/>
              <a:gd name="connsiteX10836" fmla="*/ 3566494 w 5740887"/>
              <a:gd name="connsiteY10836" fmla="*/ 2541777 h 4314911"/>
              <a:gd name="connsiteX10837" fmla="*/ 3567587 w 5740887"/>
              <a:gd name="connsiteY10837" fmla="*/ 2544914 h 4314911"/>
              <a:gd name="connsiteX10838" fmla="*/ 3564187 w 5740887"/>
              <a:gd name="connsiteY10838" fmla="*/ 2540702 h 4314911"/>
              <a:gd name="connsiteX10839" fmla="*/ 3471275 w 5740887"/>
              <a:gd name="connsiteY10839" fmla="*/ 2535227 h 4314911"/>
              <a:gd name="connsiteX10840" fmla="*/ 3503135 w 5740887"/>
              <a:gd name="connsiteY10840" fmla="*/ 2603535 h 4314911"/>
              <a:gd name="connsiteX10841" fmla="*/ 3583832 w 5740887"/>
              <a:gd name="connsiteY10841" fmla="*/ 2712336 h 4314911"/>
              <a:gd name="connsiteX10842" fmla="*/ 3603547 w 5740887"/>
              <a:gd name="connsiteY10842" fmla="*/ 2727058 h 4314911"/>
              <a:gd name="connsiteX10843" fmla="*/ 3594760 w 5740887"/>
              <a:gd name="connsiteY10843" fmla="*/ 2724003 h 4314911"/>
              <a:gd name="connsiteX10844" fmla="*/ 3580903 w 5740887"/>
              <a:gd name="connsiteY10844" fmla="*/ 2714831 h 4314911"/>
              <a:gd name="connsiteX10845" fmla="*/ 3571322 w 5740887"/>
              <a:gd name="connsiteY10845" fmla="*/ 2708489 h 4314911"/>
              <a:gd name="connsiteX10846" fmla="*/ 3548054 w 5740887"/>
              <a:gd name="connsiteY10846" fmla="*/ 2682040 h 4314911"/>
              <a:gd name="connsiteX10847" fmla="*/ 3479246 w 5740887"/>
              <a:gd name="connsiteY10847" fmla="*/ 2555903 h 4314911"/>
              <a:gd name="connsiteX10848" fmla="*/ 3490004 w 5740887"/>
              <a:gd name="connsiteY10848" fmla="*/ 2534913 h 4314911"/>
              <a:gd name="connsiteX10849" fmla="*/ 3515962 w 5740887"/>
              <a:gd name="connsiteY10849" fmla="*/ 2583482 h 4314911"/>
              <a:gd name="connsiteX10850" fmla="*/ 3516077 w 5740887"/>
              <a:gd name="connsiteY10850" fmla="*/ 2583649 h 4314911"/>
              <a:gd name="connsiteX10851" fmla="*/ 3545669 w 5740887"/>
              <a:gd name="connsiteY10851" fmla="*/ 2626970 h 4314911"/>
              <a:gd name="connsiteX10852" fmla="*/ 3546766 w 5740887"/>
              <a:gd name="connsiteY10852" fmla="*/ 2628198 h 4314911"/>
              <a:gd name="connsiteX10853" fmla="*/ 3547735 w 5740887"/>
              <a:gd name="connsiteY10853" fmla="*/ 2629604 h 4314911"/>
              <a:gd name="connsiteX10854" fmla="*/ 3557848 w 5740887"/>
              <a:gd name="connsiteY10854" fmla="*/ 2640603 h 4314911"/>
              <a:gd name="connsiteX10855" fmla="*/ 3577824 w 5740887"/>
              <a:gd name="connsiteY10855" fmla="*/ 2662963 h 4314911"/>
              <a:gd name="connsiteX10856" fmla="*/ 3579430 w 5740887"/>
              <a:gd name="connsiteY10856" fmla="*/ 2664074 h 4314911"/>
              <a:gd name="connsiteX10857" fmla="*/ 3582316 w 5740887"/>
              <a:gd name="connsiteY10857" fmla="*/ 2667213 h 4314911"/>
              <a:gd name="connsiteX10858" fmla="*/ 3613898 w 5740887"/>
              <a:gd name="connsiteY10858" fmla="*/ 2691786 h 4314911"/>
              <a:gd name="connsiteX10859" fmla="*/ 3614810 w 5740887"/>
              <a:gd name="connsiteY10859" fmla="*/ 2694123 h 4314911"/>
              <a:gd name="connsiteX10860" fmla="*/ 3615777 w 5740887"/>
              <a:gd name="connsiteY10860" fmla="*/ 2696602 h 4314911"/>
              <a:gd name="connsiteX10861" fmla="*/ 3619181 w 5740887"/>
              <a:gd name="connsiteY10861" fmla="*/ 2704258 h 4314911"/>
              <a:gd name="connsiteX10862" fmla="*/ 3620961 w 5740887"/>
              <a:gd name="connsiteY10862" fmla="*/ 2708262 h 4314911"/>
              <a:gd name="connsiteX10863" fmla="*/ 3617837 w 5740887"/>
              <a:gd name="connsiteY10863" fmla="*/ 2706076 h 4314911"/>
              <a:gd name="connsiteX10864" fmla="*/ 3576430 w 5740887"/>
              <a:gd name="connsiteY10864" fmla="*/ 2670699 h 4314911"/>
              <a:gd name="connsiteX10865" fmla="*/ 3566457 w 5740887"/>
              <a:gd name="connsiteY10865" fmla="*/ 2660709 h 4314911"/>
              <a:gd name="connsiteX10866" fmla="*/ 3523637 w 5740887"/>
              <a:gd name="connsiteY10866" fmla="*/ 2602270 h 4314911"/>
              <a:gd name="connsiteX10867" fmla="*/ 3516133 w 5740887"/>
              <a:gd name="connsiteY10867" fmla="*/ 2588924 h 4314911"/>
              <a:gd name="connsiteX10868" fmla="*/ 3232473 w 5740887"/>
              <a:gd name="connsiteY10868" fmla="*/ 2532314 h 4314911"/>
              <a:gd name="connsiteX10869" fmla="*/ 3240555 w 5740887"/>
              <a:gd name="connsiteY10869" fmla="*/ 2546438 h 4314911"/>
              <a:gd name="connsiteX10870" fmla="*/ 3244978 w 5740887"/>
              <a:gd name="connsiteY10870" fmla="*/ 2558250 h 4314911"/>
              <a:gd name="connsiteX10871" fmla="*/ 3254630 w 5740887"/>
              <a:gd name="connsiteY10871" fmla="*/ 2583760 h 4314911"/>
              <a:gd name="connsiteX10872" fmla="*/ 3267390 w 5740887"/>
              <a:gd name="connsiteY10872" fmla="*/ 2602424 h 4314911"/>
              <a:gd name="connsiteX10873" fmla="*/ 3281737 w 5740887"/>
              <a:gd name="connsiteY10873" fmla="*/ 2609637 h 4314911"/>
              <a:gd name="connsiteX10874" fmla="*/ 3283794 w 5740887"/>
              <a:gd name="connsiteY10874" fmla="*/ 2612494 h 4314911"/>
              <a:gd name="connsiteX10875" fmla="*/ 3285340 w 5740887"/>
              <a:gd name="connsiteY10875" fmla="*/ 2614641 h 4314911"/>
              <a:gd name="connsiteX10876" fmla="*/ 3285240 w 5740887"/>
              <a:gd name="connsiteY10876" fmla="*/ 2614641 h 4314911"/>
              <a:gd name="connsiteX10877" fmla="*/ 3254493 w 5740887"/>
              <a:gd name="connsiteY10877" fmla="*/ 2591475 h 4314911"/>
              <a:gd name="connsiteX10878" fmla="*/ 3245117 w 5740887"/>
              <a:gd name="connsiteY10878" fmla="*/ 2565966 h 4314911"/>
              <a:gd name="connsiteX10879" fmla="*/ 3233534 w 5740887"/>
              <a:gd name="connsiteY10879" fmla="*/ 2535218 h 4314911"/>
              <a:gd name="connsiteX10880" fmla="*/ 907538 w 5740887"/>
              <a:gd name="connsiteY10880" fmla="*/ 2528324 h 4314911"/>
              <a:gd name="connsiteX10881" fmla="*/ 909172 w 5740887"/>
              <a:gd name="connsiteY10881" fmla="*/ 2529406 h 4314911"/>
              <a:gd name="connsiteX10882" fmla="*/ 907954 w 5740887"/>
              <a:gd name="connsiteY10882" fmla="*/ 2529289 h 4314911"/>
              <a:gd name="connsiteX10883" fmla="*/ 866736 w 5740887"/>
              <a:gd name="connsiteY10883" fmla="*/ 2527006 h 4314911"/>
              <a:gd name="connsiteX10884" fmla="*/ 868292 w 5740887"/>
              <a:gd name="connsiteY10884" fmla="*/ 2534416 h 4314911"/>
              <a:gd name="connsiteX10885" fmla="*/ 848815 w 5740887"/>
              <a:gd name="connsiteY10885" fmla="*/ 2529167 h 4314911"/>
              <a:gd name="connsiteX10886" fmla="*/ 865452 w 5740887"/>
              <a:gd name="connsiteY10886" fmla="*/ 2527100 h 4314911"/>
              <a:gd name="connsiteX10887" fmla="*/ 1023495 w 5740887"/>
              <a:gd name="connsiteY10887" fmla="*/ 2526266 h 4314911"/>
              <a:gd name="connsiteX10888" fmla="*/ 1031849 w 5740887"/>
              <a:gd name="connsiteY10888" fmla="*/ 2527236 h 4314911"/>
              <a:gd name="connsiteX10889" fmla="*/ 1045088 w 5740887"/>
              <a:gd name="connsiteY10889" fmla="*/ 2528774 h 4314911"/>
              <a:gd name="connsiteX10890" fmla="*/ 1101318 w 5740887"/>
              <a:gd name="connsiteY10890" fmla="*/ 2546168 h 4314911"/>
              <a:gd name="connsiteX10891" fmla="*/ 1152146 w 5740887"/>
              <a:gd name="connsiteY10891" fmla="*/ 2571625 h 4314911"/>
              <a:gd name="connsiteX10892" fmla="*/ 1248666 w 5740887"/>
              <a:gd name="connsiteY10892" fmla="*/ 2628158 h 4314911"/>
              <a:gd name="connsiteX10893" fmla="*/ 1291565 w 5740887"/>
              <a:gd name="connsiteY10893" fmla="*/ 2663014 h 4314911"/>
              <a:gd name="connsiteX10894" fmla="*/ 1290529 w 5740887"/>
              <a:gd name="connsiteY10894" fmla="*/ 2662910 h 4314911"/>
              <a:gd name="connsiteX10895" fmla="*/ 1287268 w 5740887"/>
              <a:gd name="connsiteY10895" fmla="*/ 2662585 h 4314911"/>
              <a:gd name="connsiteX10896" fmla="*/ 1228260 w 5740887"/>
              <a:gd name="connsiteY10896" fmla="*/ 2617124 h 4314911"/>
              <a:gd name="connsiteX10897" fmla="*/ 1128156 w 5740887"/>
              <a:gd name="connsiteY10897" fmla="*/ 2563349 h 4314911"/>
              <a:gd name="connsiteX10898" fmla="*/ 1066521 w 5740887"/>
              <a:gd name="connsiteY10898" fmla="*/ 2536599 h 4314911"/>
              <a:gd name="connsiteX10899" fmla="*/ 895998 w 5740887"/>
              <a:gd name="connsiteY10899" fmla="*/ 2525142 h 4314911"/>
              <a:gd name="connsiteX10900" fmla="*/ 899139 w 5740887"/>
              <a:gd name="connsiteY10900" fmla="*/ 2532417 h 4314911"/>
              <a:gd name="connsiteX10901" fmla="*/ 899999 w 5740887"/>
              <a:gd name="connsiteY10901" fmla="*/ 2534409 h 4314911"/>
              <a:gd name="connsiteX10902" fmla="*/ 877344 w 5740887"/>
              <a:gd name="connsiteY10902" fmla="*/ 2533149 h 4314911"/>
              <a:gd name="connsiteX10903" fmla="*/ 875964 w 5740887"/>
              <a:gd name="connsiteY10903" fmla="*/ 2527082 h 4314911"/>
              <a:gd name="connsiteX10904" fmla="*/ 892901 w 5740887"/>
              <a:gd name="connsiteY10904" fmla="*/ 2525337 h 4314911"/>
              <a:gd name="connsiteX10905" fmla="*/ 925820 w 5740887"/>
              <a:gd name="connsiteY10905" fmla="*/ 2523551 h 4314911"/>
              <a:gd name="connsiteX10906" fmla="*/ 931130 w 5740887"/>
              <a:gd name="connsiteY10906" fmla="*/ 2531516 h 4314911"/>
              <a:gd name="connsiteX10907" fmla="*/ 925063 w 5740887"/>
              <a:gd name="connsiteY10907" fmla="*/ 2530933 h 4314911"/>
              <a:gd name="connsiteX10908" fmla="*/ 921384 w 5740887"/>
              <a:gd name="connsiteY10908" fmla="*/ 2528513 h 4314911"/>
              <a:gd name="connsiteX10909" fmla="*/ 914486 w 5740887"/>
              <a:gd name="connsiteY10909" fmla="*/ 2523975 h 4314911"/>
              <a:gd name="connsiteX10910" fmla="*/ 920990 w 5740887"/>
              <a:gd name="connsiteY10910" fmla="*/ 2523564 h 4314911"/>
              <a:gd name="connsiteX10911" fmla="*/ 924221 w 5740887"/>
              <a:gd name="connsiteY10911" fmla="*/ 2523555 h 4314911"/>
              <a:gd name="connsiteX10912" fmla="*/ 957309 w 5740887"/>
              <a:gd name="connsiteY10912" fmla="*/ 2523460 h 4314911"/>
              <a:gd name="connsiteX10913" fmla="*/ 963174 w 5740887"/>
              <a:gd name="connsiteY10913" fmla="*/ 2529890 h 4314911"/>
              <a:gd name="connsiteX10914" fmla="*/ 937459 w 5740887"/>
              <a:gd name="connsiteY10914" fmla="*/ 2526257 h 4314911"/>
              <a:gd name="connsiteX10915" fmla="*/ 935658 w 5740887"/>
              <a:gd name="connsiteY10915" fmla="*/ 2523522 h 4314911"/>
              <a:gd name="connsiteX10916" fmla="*/ 991116 w 5740887"/>
              <a:gd name="connsiteY10916" fmla="*/ 2523363 h 4314911"/>
              <a:gd name="connsiteX10917" fmla="*/ 994682 w 5740887"/>
              <a:gd name="connsiteY10917" fmla="*/ 2526537 h 4314911"/>
              <a:gd name="connsiteX10918" fmla="*/ 996611 w 5740887"/>
              <a:gd name="connsiteY10918" fmla="*/ 2527363 h 4314911"/>
              <a:gd name="connsiteX10919" fmla="*/ 1017414 w 5740887"/>
              <a:gd name="connsiteY10919" fmla="*/ 2532349 h 4314911"/>
              <a:gd name="connsiteX10920" fmla="*/ 1003744 w 5740887"/>
              <a:gd name="connsiteY10920" fmla="*/ 2529763 h 4314911"/>
              <a:gd name="connsiteX10921" fmla="*/ 970224 w 5740887"/>
              <a:gd name="connsiteY10921" fmla="*/ 2523423 h 4314911"/>
              <a:gd name="connsiteX10922" fmla="*/ 978086 w 5740887"/>
              <a:gd name="connsiteY10922" fmla="*/ 2523401 h 4314911"/>
              <a:gd name="connsiteX10923" fmla="*/ 3458260 w 5740887"/>
              <a:gd name="connsiteY10923" fmla="*/ 2521366 h 4314911"/>
              <a:gd name="connsiteX10924" fmla="*/ 3472765 w 5740887"/>
              <a:gd name="connsiteY10924" fmla="*/ 2559078 h 4314911"/>
              <a:gd name="connsiteX10925" fmla="*/ 3507046 w 5740887"/>
              <a:gd name="connsiteY10925" fmla="*/ 2630866 h 4314911"/>
              <a:gd name="connsiteX10926" fmla="*/ 3535825 w 5740887"/>
              <a:gd name="connsiteY10926" fmla="*/ 2675916 h 4314911"/>
              <a:gd name="connsiteX10927" fmla="*/ 3534721 w 5740887"/>
              <a:gd name="connsiteY10927" fmla="*/ 2674819 h 4314911"/>
              <a:gd name="connsiteX10928" fmla="*/ 3534508 w 5740887"/>
              <a:gd name="connsiteY10928" fmla="*/ 2674607 h 4314911"/>
              <a:gd name="connsiteX10929" fmla="*/ 3521942 w 5740887"/>
              <a:gd name="connsiteY10929" fmla="*/ 2656546 h 4314911"/>
              <a:gd name="connsiteX10930" fmla="*/ 3508168 w 5740887"/>
              <a:gd name="connsiteY10930" fmla="*/ 2636749 h 4314911"/>
              <a:gd name="connsiteX10931" fmla="*/ 3483796 w 5740887"/>
              <a:gd name="connsiteY10931" fmla="*/ 2587892 h 4314911"/>
              <a:gd name="connsiteX10932" fmla="*/ 3461897 w 5740887"/>
              <a:gd name="connsiteY10932" fmla="*/ 2531745 h 4314911"/>
              <a:gd name="connsiteX10933" fmla="*/ 3563853 w 5740887"/>
              <a:gd name="connsiteY10933" fmla="*/ 2514821 h 4314911"/>
              <a:gd name="connsiteX10934" fmla="*/ 3566056 w 5740887"/>
              <a:gd name="connsiteY10934" fmla="*/ 2517337 h 4314911"/>
              <a:gd name="connsiteX10935" fmla="*/ 3566175 w 5740887"/>
              <a:gd name="connsiteY10935" fmla="*/ 2517473 h 4314911"/>
              <a:gd name="connsiteX10936" fmla="*/ 3566665 w 5740887"/>
              <a:gd name="connsiteY10936" fmla="*/ 2518259 h 4314911"/>
              <a:gd name="connsiteX10937" fmla="*/ 3566909 w 5740887"/>
              <a:gd name="connsiteY10937" fmla="*/ 2518953 h 4314911"/>
              <a:gd name="connsiteX10938" fmla="*/ 3564318 w 5740887"/>
              <a:gd name="connsiteY10938" fmla="*/ 2516234 h 4314911"/>
              <a:gd name="connsiteX10939" fmla="*/ 1949628 w 5740887"/>
              <a:gd name="connsiteY10939" fmla="*/ 2512753 h 4314911"/>
              <a:gd name="connsiteX10940" fmla="*/ 1970756 w 5740887"/>
              <a:gd name="connsiteY10940" fmla="*/ 2555851 h 4314911"/>
              <a:gd name="connsiteX10941" fmla="*/ 1980848 w 5740887"/>
              <a:gd name="connsiteY10941" fmla="*/ 2575675 h 4314911"/>
              <a:gd name="connsiteX10942" fmla="*/ 1993499 w 5740887"/>
              <a:gd name="connsiteY10942" fmla="*/ 2603940 h 4314911"/>
              <a:gd name="connsiteX10943" fmla="*/ 1983435 w 5740887"/>
              <a:gd name="connsiteY10943" fmla="*/ 2584052 h 4314911"/>
              <a:gd name="connsiteX10944" fmla="*/ 1967725 w 5740887"/>
              <a:gd name="connsiteY10944" fmla="*/ 2553006 h 4314911"/>
              <a:gd name="connsiteX10945" fmla="*/ 1965803 w 5740887"/>
              <a:gd name="connsiteY10945" fmla="*/ 2549020 h 4314911"/>
              <a:gd name="connsiteX10946" fmla="*/ 3554360 w 5740887"/>
              <a:gd name="connsiteY10946" fmla="*/ 2512683 h 4314911"/>
              <a:gd name="connsiteX10947" fmla="*/ 3554684 w 5740887"/>
              <a:gd name="connsiteY10947" fmla="*/ 2513171 h 4314911"/>
              <a:gd name="connsiteX10948" fmla="*/ 3557565 w 5740887"/>
              <a:gd name="connsiteY10948" fmla="*/ 2519086 h 4314911"/>
              <a:gd name="connsiteX10949" fmla="*/ 3560294 w 5740887"/>
              <a:gd name="connsiteY10949" fmla="*/ 2524156 h 4314911"/>
              <a:gd name="connsiteX10950" fmla="*/ 3556568 w 5740887"/>
              <a:gd name="connsiteY10950" fmla="*/ 2518978 h 4314911"/>
              <a:gd name="connsiteX10951" fmla="*/ 3539054 w 5740887"/>
              <a:gd name="connsiteY10951" fmla="*/ 2504210 h 4314911"/>
              <a:gd name="connsiteX10952" fmla="*/ 3551180 w 5740887"/>
              <a:gd name="connsiteY10952" fmla="*/ 2520503 h 4314911"/>
              <a:gd name="connsiteX10953" fmla="*/ 3551579 w 5740887"/>
              <a:gd name="connsiteY10953" fmla="*/ 2521672 h 4314911"/>
              <a:gd name="connsiteX10954" fmla="*/ 3553597 w 5740887"/>
              <a:gd name="connsiteY10954" fmla="*/ 2527585 h 4314911"/>
              <a:gd name="connsiteX10955" fmla="*/ 3543803 w 5740887"/>
              <a:gd name="connsiteY10955" fmla="*/ 2515456 h 4314911"/>
              <a:gd name="connsiteX10956" fmla="*/ 3465194 w 5740887"/>
              <a:gd name="connsiteY10956" fmla="*/ 2499913 h 4314911"/>
              <a:gd name="connsiteX10957" fmla="*/ 3492862 w 5740887"/>
              <a:gd name="connsiteY10957" fmla="*/ 2562060 h 4314911"/>
              <a:gd name="connsiteX10958" fmla="*/ 3524510 w 5740887"/>
              <a:gd name="connsiteY10958" fmla="*/ 2617836 h 4314911"/>
              <a:gd name="connsiteX10959" fmla="*/ 3535250 w 5740887"/>
              <a:gd name="connsiteY10959" fmla="*/ 2632208 h 4314911"/>
              <a:gd name="connsiteX10960" fmla="*/ 3540591 w 5740887"/>
              <a:gd name="connsiteY10960" fmla="*/ 2641047 h 4314911"/>
              <a:gd name="connsiteX10961" fmla="*/ 3546958 w 5740887"/>
              <a:gd name="connsiteY10961" fmla="*/ 2647875 h 4314911"/>
              <a:gd name="connsiteX10962" fmla="*/ 3559082 w 5740887"/>
              <a:gd name="connsiteY10962" fmla="*/ 2664098 h 4314911"/>
              <a:gd name="connsiteX10963" fmla="*/ 3592311 w 5740887"/>
              <a:gd name="connsiteY10963" fmla="*/ 2696512 h 4314911"/>
              <a:gd name="connsiteX10964" fmla="*/ 3595189 w 5740887"/>
              <a:gd name="connsiteY10964" fmla="*/ 2699597 h 4314911"/>
              <a:gd name="connsiteX10965" fmla="*/ 3596156 w 5740887"/>
              <a:gd name="connsiteY10965" fmla="*/ 2700262 h 4314911"/>
              <a:gd name="connsiteX10966" fmla="*/ 3597052 w 5740887"/>
              <a:gd name="connsiteY10966" fmla="*/ 2701136 h 4314911"/>
              <a:gd name="connsiteX10967" fmla="*/ 3614117 w 5740887"/>
              <a:gd name="connsiteY10967" fmla="*/ 2712599 h 4314911"/>
              <a:gd name="connsiteX10968" fmla="*/ 3626745 w 5740887"/>
              <a:gd name="connsiteY10968" fmla="*/ 2721273 h 4314911"/>
              <a:gd name="connsiteX10969" fmla="*/ 3630559 w 5740887"/>
              <a:gd name="connsiteY10969" fmla="*/ 2729852 h 4314911"/>
              <a:gd name="connsiteX10970" fmla="*/ 3634029 w 5740887"/>
              <a:gd name="connsiteY10970" fmla="*/ 2737658 h 4314911"/>
              <a:gd name="connsiteX10971" fmla="*/ 3626119 w 5740887"/>
              <a:gd name="connsiteY10971" fmla="*/ 2734907 h 4314911"/>
              <a:gd name="connsiteX10972" fmla="*/ 3613804 w 5740887"/>
              <a:gd name="connsiteY10972" fmla="*/ 2727708 h 4314911"/>
              <a:gd name="connsiteX10973" fmla="*/ 3474695 w 5740887"/>
              <a:gd name="connsiteY10973" fmla="*/ 2525016 h 4314911"/>
              <a:gd name="connsiteX10974" fmla="*/ 3494461 w 5740887"/>
              <a:gd name="connsiteY10974" fmla="*/ 2485672 h 4314911"/>
              <a:gd name="connsiteX10975" fmla="*/ 3547620 w 5740887"/>
              <a:gd name="connsiteY10975" fmla="*/ 2570156 h 4314911"/>
              <a:gd name="connsiteX10976" fmla="*/ 3567400 w 5740887"/>
              <a:gd name="connsiteY10976" fmla="*/ 2589373 h 4314911"/>
              <a:gd name="connsiteX10977" fmla="*/ 3575221 w 5740887"/>
              <a:gd name="connsiteY10977" fmla="*/ 2596971 h 4314911"/>
              <a:gd name="connsiteX10978" fmla="*/ 3576079 w 5740887"/>
              <a:gd name="connsiteY10978" fmla="*/ 2598860 h 4314911"/>
              <a:gd name="connsiteX10979" fmla="*/ 3582355 w 5740887"/>
              <a:gd name="connsiteY10979" fmla="*/ 2612672 h 4314911"/>
              <a:gd name="connsiteX10980" fmla="*/ 3560377 w 5740887"/>
              <a:gd name="connsiteY10980" fmla="*/ 2593048 h 4314911"/>
              <a:gd name="connsiteX10981" fmla="*/ 3505260 w 5740887"/>
              <a:gd name="connsiteY10981" fmla="*/ 2510163 h 4314911"/>
              <a:gd name="connsiteX10982" fmla="*/ 1016607 w 5740887"/>
              <a:gd name="connsiteY10982" fmla="*/ 2479375 h 4314911"/>
              <a:gd name="connsiteX10983" fmla="*/ 1017335 w 5740887"/>
              <a:gd name="connsiteY10983" fmla="*/ 2479470 h 4314911"/>
              <a:gd name="connsiteX10984" fmla="*/ 1012565 w 5740887"/>
              <a:gd name="connsiteY10984" fmla="*/ 2479529 h 4314911"/>
              <a:gd name="connsiteX10985" fmla="*/ 3201875 w 5740887"/>
              <a:gd name="connsiteY10985" fmla="*/ 2476335 h 4314911"/>
              <a:gd name="connsiteX10986" fmla="*/ 3208576 w 5740887"/>
              <a:gd name="connsiteY10986" fmla="*/ 2490544 h 4314911"/>
              <a:gd name="connsiteX10987" fmla="*/ 3210751 w 5740887"/>
              <a:gd name="connsiteY10987" fmla="*/ 2494346 h 4314911"/>
              <a:gd name="connsiteX10988" fmla="*/ 3219527 w 5740887"/>
              <a:gd name="connsiteY10988" fmla="*/ 2518763 h 4314911"/>
              <a:gd name="connsiteX10989" fmla="*/ 3226491 w 5740887"/>
              <a:gd name="connsiteY10989" fmla="*/ 2537430 h 4314911"/>
              <a:gd name="connsiteX10990" fmla="*/ 3238073 w 5740887"/>
              <a:gd name="connsiteY10990" fmla="*/ 2568867 h 4314911"/>
              <a:gd name="connsiteX10991" fmla="*/ 3247587 w 5740887"/>
              <a:gd name="connsiteY10991" fmla="*/ 2594514 h 4314911"/>
              <a:gd name="connsiteX10992" fmla="*/ 3283714 w 5740887"/>
              <a:gd name="connsiteY10992" fmla="*/ 2622091 h 4314911"/>
              <a:gd name="connsiteX10993" fmla="*/ 3292193 w 5740887"/>
              <a:gd name="connsiteY10993" fmla="*/ 2624157 h 4314911"/>
              <a:gd name="connsiteX10994" fmla="*/ 3292612 w 5740887"/>
              <a:gd name="connsiteY10994" fmla="*/ 2624739 h 4314911"/>
              <a:gd name="connsiteX10995" fmla="*/ 3284413 w 5740887"/>
              <a:gd name="connsiteY10995" fmla="*/ 2626224 h 4314911"/>
              <a:gd name="connsiteX10996" fmla="*/ 3284413 w 5740887"/>
              <a:gd name="connsiteY10996" fmla="*/ 2625948 h 4314911"/>
              <a:gd name="connsiteX10997" fmla="*/ 3280689 w 5740887"/>
              <a:gd name="connsiteY10997" fmla="*/ 2624570 h 4314911"/>
              <a:gd name="connsiteX10998" fmla="*/ 3247597 w 5740887"/>
              <a:gd name="connsiteY10998" fmla="*/ 2602508 h 4314911"/>
              <a:gd name="connsiteX10999" fmla="*/ 3237945 w 5740887"/>
              <a:gd name="connsiteY10999" fmla="*/ 2576309 h 4314911"/>
              <a:gd name="connsiteX11000" fmla="*/ 3226226 w 5740887"/>
              <a:gd name="connsiteY11000" fmla="*/ 2544182 h 4314911"/>
              <a:gd name="connsiteX11001" fmla="*/ 3208576 w 5740887"/>
              <a:gd name="connsiteY11001" fmla="*/ 2495095 h 4314911"/>
              <a:gd name="connsiteX11002" fmla="*/ 3528377 w 5740887"/>
              <a:gd name="connsiteY11002" fmla="*/ 2474091 h 4314911"/>
              <a:gd name="connsiteX11003" fmla="*/ 3533235 w 5740887"/>
              <a:gd name="connsiteY11003" fmla="*/ 2480892 h 4314911"/>
              <a:gd name="connsiteX11004" fmla="*/ 3542333 w 5740887"/>
              <a:gd name="connsiteY11004" fmla="*/ 2494583 h 4314911"/>
              <a:gd name="connsiteX11005" fmla="*/ 3545327 w 5740887"/>
              <a:gd name="connsiteY11005" fmla="*/ 2503355 h 4314911"/>
              <a:gd name="connsiteX11006" fmla="*/ 3531952 w 5740887"/>
              <a:gd name="connsiteY11006" fmla="*/ 2484767 h 4314911"/>
              <a:gd name="connsiteX11007" fmla="*/ 983776 w 5740887"/>
              <a:gd name="connsiteY11007" fmla="*/ 2460348 h 4314911"/>
              <a:gd name="connsiteX11008" fmla="*/ 975295 w 5740887"/>
              <a:gd name="connsiteY11008" fmla="*/ 2460864 h 4314911"/>
              <a:gd name="connsiteX11009" fmla="*/ 975045 w 5740887"/>
              <a:gd name="connsiteY11009" fmla="*/ 2460688 h 4314911"/>
              <a:gd name="connsiteX11010" fmla="*/ 978963 w 5740887"/>
              <a:gd name="connsiteY11010" fmla="*/ 2460348 h 4314911"/>
              <a:gd name="connsiteX11011" fmla="*/ 947139 w 5740887"/>
              <a:gd name="connsiteY11011" fmla="*/ 2451285 h 4314911"/>
              <a:gd name="connsiteX11012" fmla="*/ 949881 w 5740887"/>
              <a:gd name="connsiteY11012" fmla="*/ 2451411 h 4314911"/>
              <a:gd name="connsiteX11013" fmla="*/ 951469 w 5740887"/>
              <a:gd name="connsiteY11013" fmla="*/ 2452987 h 4314911"/>
              <a:gd name="connsiteX11014" fmla="*/ 905608 w 5740887"/>
              <a:gd name="connsiteY11014" fmla="*/ 2457039 h 4314911"/>
              <a:gd name="connsiteX11015" fmla="*/ 892668 w 5740887"/>
              <a:gd name="connsiteY11015" fmla="*/ 2458963 h 4314911"/>
              <a:gd name="connsiteX11016" fmla="*/ 888515 w 5740887"/>
              <a:gd name="connsiteY11016" fmla="*/ 2459893 h 4314911"/>
              <a:gd name="connsiteX11017" fmla="*/ 882779 w 5740887"/>
              <a:gd name="connsiteY11017" fmla="*/ 2461177 h 4314911"/>
              <a:gd name="connsiteX11018" fmla="*/ 866901 w 5740887"/>
              <a:gd name="connsiteY11018" fmla="*/ 2464733 h 4314911"/>
              <a:gd name="connsiteX11019" fmla="*/ 863001 w 5740887"/>
              <a:gd name="connsiteY11019" fmla="*/ 2465606 h 4314911"/>
              <a:gd name="connsiteX11020" fmla="*/ 856824 w 5740887"/>
              <a:gd name="connsiteY11020" fmla="*/ 2467168 h 4314911"/>
              <a:gd name="connsiteX11021" fmla="*/ 861740 w 5740887"/>
              <a:gd name="connsiteY11021" fmla="*/ 2465774 h 4314911"/>
              <a:gd name="connsiteX11022" fmla="*/ 886857 w 5740887"/>
              <a:gd name="connsiteY11022" fmla="*/ 2458692 h 4314911"/>
              <a:gd name="connsiteX11023" fmla="*/ 3519729 w 5740887"/>
              <a:gd name="connsiteY11023" fmla="*/ 2448264 h 4314911"/>
              <a:gd name="connsiteX11024" fmla="*/ 3525424 w 5740887"/>
              <a:gd name="connsiteY11024" fmla="*/ 2457883 h 4314911"/>
              <a:gd name="connsiteX11025" fmla="*/ 3520215 w 5740887"/>
              <a:gd name="connsiteY11025" fmla="*/ 2449716 h 4314911"/>
              <a:gd name="connsiteX11026" fmla="*/ 5169335 w 5740887"/>
              <a:gd name="connsiteY11026" fmla="*/ 2447151 h 4314911"/>
              <a:gd name="connsiteX11027" fmla="*/ 5162280 w 5740887"/>
              <a:gd name="connsiteY11027" fmla="*/ 2450414 h 4314911"/>
              <a:gd name="connsiteX11028" fmla="*/ 5162280 w 5740887"/>
              <a:gd name="connsiteY11028" fmla="*/ 2450002 h 4314911"/>
              <a:gd name="connsiteX11029" fmla="*/ 3232783 w 5740887"/>
              <a:gd name="connsiteY11029" fmla="*/ 2446245 h 4314911"/>
              <a:gd name="connsiteX11030" fmla="*/ 3234224 w 5740887"/>
              <a:gd name="connsiteY11030" fmla="*/ 2449593 h 4314911"/>
              <a:gd name="connsiteX11031" fmla="*/ 3243650 w 5740887"/>
              <a:gd name="connsiteY11031" fmla="*/ 2468366 h 4314911"/>
              <a:gd name="connsiteX11032" fmla="*/ 3247338 w 5740887"/>
              <a:gd name="connsiteY11032" fmla="*/ 2478129 h 4314911"/>
              <a:gd name="connsiteX11033" fmla="*/ 3256560 w 5740887"/>
              <a:gd name="connsiteY11033" fmla="*/ 2502552 h 4314911"/>
              <a:gd name="connsiteX11034" fmla="*/ 3265247 w 5740887"/>
              <a:gd name="connsiteY11034" fmla="*/ 2524339 h 4314911"/>
              <a:gd name="connsiteX11035" fmla="*/ 3275864 w 5740887"/>
              <a:gd name="connsiteY11035" fmla="*/ 2550813 h 4314911"/>
              <a:gd name="connsiteX11036" fmla="*/ 3299994 w 5740887"/>
              <a:gd name="connsiteY11036" fmla="*/ 2582251 h 4314911"/>
              <a:gd name="connsiteX11037" fmla="*/ 3313327 w 5740887"/>
              <a:gd name="connsiteY11037" fmla="*/ 2596826 h 4314911"/>
              <a:gd name="connsiteX11038" fmla="*/ 3313736 w 5740887"/>
              <a:gd name="connsiteY11038" fmla="*/ 2597502 h 4314911"/>
              <a:gd name="connsiteX11039" fmla="*/ 3313955 w 5740887"/>
              <a:gd name="connsiteY11039" fmla="*/ 2597865 h 4314911"/>
              <a:gd name="connsiteX11040" fmla="*/ 3302069 w 5740887"/>
              <a:gd name="connsiteY11040" fmla="*/ 2588862 h 4314911"/>
              <a:gd name="connsiteX11041" fmla="*/ 3300005 w 5740887"/>
              <a:gd name="connsiteY11041" fmla="*/ 2586936 h 4314911"/>
              <a:gd name="connsiteX11042" fmla="*/ 3275876 w 5740887"/>
              <a:gd name="connsiteY11042" fmla="*/ 2559358 h 4314911"/>
              <a:gd name="connsiteX11043" fmla="*/ 3265809 w 5740887"/>
              <a:gd name="connsiteY11043" fmla="*/ 2533987 h 4314911"/>
              <a:gd name="connsiteX11044" fmla="*/ 3256158 w 5740887"/>
              <a:gd name="connsiteY11044" fmla="*/ 2509168 h 4314911"/>
              <a:gd name="connsiteX11045" fmla="*/ 3238232 w 5740887"/>
              <a:gd name="connsiteY11045" fmla="*/ 2461460 h 4314911"/>
              <a:gd name="connsiteX11046" fmla="*/ 3234097 w 5740887"/>
              <a:gd name="connsiteY11046" fmla="*/ 2449878 h 4314911"/>
              <a:gd name="connsiteX11047" fmla="*/ 1896535 w 5740887"/>
              <a:gd name="connsiteY11047" fmla="*/ 2445280 h 4314911"/>
              <a:gd name="connsiteX11048" fmla="*/ 1932753 w 5740887"/>
              <a:gd name="connsiteY11048" fmla="*/ 2522481 h 4314911"/>
              <a:gd name="connsiteX11049" fmla="*/ 1923391 w 5740887"/>
              <a:gd name="connsiteY11049" fmla="*/ 2503309 h 4314911"/>
              <a:gd name="connsiteX11050" fmla="*/ 1947967 w 5740887"/>
              <a:gd name="connsiteY11050" fmla="*/ 2439801 h 4314911"/>
              <a:gd name="connsiteX11051" fmla="*/ 1967929 w 5740887"/>
              <a:gd name="connsiteY11051" fmla="*/ 2479174 h 4314911"/>
              <a:gd name="connsiteX11052" fmla="*/ 1972012 w 5740887"/>
              <a:gd name="connsiteY11052" fmla="*/ 2487237 h 4314911"/>
              <a:gd name="connsiteX11053" fmla="*/ 1978233 w 5740887"/>
              <a:gd name="connsiteY11053" fmla="*/ 2499447 h 4314911"/>
              <a:gd name="connsiteX11054" fmla="*/ 1989538 w 5740887"/>
              <a:gd name="connsiteY11054" fmla="*/ 2525922 h 4314911"/>
              <a:gd name="connsiteX11055" fmla="*/ 1958326 w 5740887"/>
              <a:gd name="connsiteY11055" fmla="*/ 2463993 h 4314911"/>
              <a:gd name="connsiteX11056" fmla="*/ 1957957 w 5740887"/>
              <a:gd name="connsiteY11056" fmla="*/ 2463131 h 4314911"/>
              <a:gd name="connsiteX11057" fmla="*/ 3268615 w 5740887"/>
              <a:gd name="connsiteY11057" fmla="*/ 2428131 h 4314911"/>
              <a:gd name="connsiteX11058" fmla="*/ 3289706 w 5740887"/>
              <a:gd name="connsiteY11058" fmla="*/ 2474188 h 4314911"/>
              <a:gd name="connsiteX11059" fmla="*/ 3308224 w 5740887"/>
              <a:gd name="connsiteY11059" fmla="*/ 2526707 h 4314911"/>
              <a:gd name="connsiteX11060" fmla="*/ 3285240 w 5740887"/>
              <a:gd name="connsiteY11060" fmla="*/ 2473446 h 4314911"/>
              <a:gd name="connsiteX11061" fmla="*/ 3445328 w 5740887"/>
              <a:gd name="connsiteY11061" fmla="*/ 2426510 h 4314911"/>
              <a:gd name="connsiteX11062" fmla="*/ 3446046 w 5740887"/>
              <a:gd name="connsiteY11062" fmla="*/ 2428469 h 4314911"/>
              <a:gd name="connsiteX11063" fmla="*/ 3459252 w 5740887"/>
              <a:gd name="connsiteY11063" fmla="*/ 2464487 h 4314911"/>
              <a:gd name="connsiteX11064" fmla="*/ 3484175 w 5740887"/>
              <a:gd name="connsiteY11064" fmla="*/ 2522864 h 4314911"/>
              <a:gd name="connsiteX11065" fmla="*/ 3470008 w 5740887"/>
              <a:gd name="connsiteY11065" fmla="*/ 2493578 h 4314911"/>
              <a:gd name="connsiteX11066" fmla="*/ 3447893 w 5740887"/>
              <a:gd name="connsiteY11066" fmla="*/ 2434009 h 4314911"/>
              <a:gd name="connsiteX11067" fmla="*/ 3446064 w 5740887"/>
              <a:gd name="connsiteY11067" fmla="*/ 2428662 h 4314911"/>
              <a:gd name="connsiteX11068" fmla="*/ 5262559 w 5740887"/>
              <a:gd name="connsiteY11068" fmla="*/ 2426379 h 4314911"/>
              <a:gd name="connsiteX11069" fmla="*/ 5262009 w 5740887"/>
              <a:gd name="connsiteY11069" fmla="*/ 2426701 h 4314911"/>
              <a:gd name="connsiteX11070" fmla="*/ 5255416 w 5740887"/>
              <a:gd name="connsiteY11070" fmla="*/ 2430564 h 4314911"/>
              <a:gd name="connsiteX11071" fmla="*/ 5230509 w 5740887"/>
              <a:gd name="connsiteY11071" fmla="*/ 2441378 h 4314911"/>
              <a:gd name="connsiteX11072" fmla="*/ 5240436 w 5740887"/>
              <a:gd name="connsiteY11072" fmla="*/ 2435656 h 4314911"/>
              <a:gd name="connsiteX11073" fmla="*/ 3483091 w 5740887"/>
              <a:gd name="connsiteY11073" fmla="*/ 2424087 h 4314911"/>
              <a:gd name="connsiteX11074" fmla="*/ 3498372 w 5740887"/>
              <a:gd name="connsiteY11074" fmla="*/ 2451754 h 4314911"/>
              <a:gd name="connsiteX11075" fmla="*/ 3530574 w 5740887"/>
              <a:gd name="connsiteY11075" fmla="*/ 2510055 h 4314911"/>
              <a:gd name="connsiteX11076" fmla="*/ 3541935 w 5740887"/>
              <a:gd name="connsiteY11076" fmla="*/ 2523728 h 4314911"/>
              <a:gd name="connsiteX11077" fmla="*/ 3548257 w 5740887"/>
              <a:gd name="connsiteY11077" fmla="*/ 2537639 h 4314911"/>
              <a:gd name="connsiteX11078" fmla="*/ 3549291 w 5740887"/>
              <a:gd name="connsiteY11078" fmla="*/ 2539914 h 4314911"/>
              <a:gd name="connsiteX11079" fmla="*/ 3541229 w 5740887"/>
              <a:gd name="connsiteY11079" fmla="*/ 2530862 h 4314911"/>
              <a:gd name="connsiteX11080" fmla="*/ 3492107 w 5740887"/>
              <a:gd name="connsiteY11080" fmla="*/ 2446070 h 4314911"/>
              <a:gd name="connsiteX11081" fmla="*/ 1927380 w 5740887"/>
              <a:gd name="connsiteY11081" fmla="*/ 2416707 h 4314911"/>
              <a:gd name="connsiteX11082" fmla="*/ 1956852 w 5740887"/>
              <a:gd name="connsiteY11082" fmla="*/ 2475206 h 4314911"/>
              <a:gd name="connsiteX11083" fmla="*/ 1964734 w 5740887"/>
              <a:gd name="connsiteY11083" fmla="*/ 2493656 h 4314911"/>
              <a:gd name="connsiteX11084" fmla="*/ 1968561 w 5740887"/>
              <a:gd name="connsiteY11084" fmla="*/ 2502450 h 4314911"/>
              <a:gd name="connsiteX11085" fmla="*/ 1938096 w 5740887"/>
              <a:gd name="connsiteY11085" fmla="*/ 2441732 h 4314911"/>
              <a:gd name="connsiteX11086" fmla="*/ 715699 w 5740887"/>
              <a:gd name="connsiteY11086" fmla="*/ 2407934 h 4314911"/>
              <a:gd name="connsiteX11087" fmla="*/ 715861 w 5740887"/>
              <a:gd name="connsiteY11087" fmla="*/ 2408015 h 4314911"/>
              <a:gd name="connsiteX11088" fmla="*/ 715896 w 5740887"/>
              <a:gd name="connsiteY11088" fmla="*/ 2408154 h 4314911"/>
              <a:gd name="connsiteX11089" fmla="*/ 715924 w 5740887"/>
              <a:gd name="connsiteY11089" fmla="*/ 2408268 h 4314911"/>
              <a:gd name="connsiteX11090" fmla="*/ 716366 w 5740887"/>
              <a:gd name="connsiteY11090" fmla="*/ 2410039 h 4314911"/>
              <a:gd name="connsiteX11091" fmla="*/ 3452203 w 5740887"/>
              <a:gd name="connsiteY11091" fmla="*/ 2406552 h 4314911"/>
              <a:gd name="connsiteX11092" fmla="*/ 3474821 w 5740887"/>
              <a:gd name="connsiteY11092" fmla="*/ 2462585 h 4314911"/>
              <a:gd name="connsiteX11093" fmla="*/ 3474822 w 5740887"/>
              <a:gd name="connsiteY11093" fmla="*/ 2462588 h 4314911"/>
              <a:gd name="connsiteX11094" fmla="*/ 3500911 w 5740887"/>
              <a:gd name="connsiteY11094" fmla="*/ 2516083 h 4314911"/>
              <a:gd name="connsiteX11095" fmla="*/ 3514446 w 5740887"/>
              <a:gd name="connsiteY11095" fmla="*/ 2536100 h 4314911"/>
              <a:gd name="connsiteX11096" fmla="*/ 3527787 w 5740887"/>
              <a:gd name="connsiteY11096" fmla="*/ 2560850 h 4314911"/>
              <a:gd name="connsiteX11097" fmla="*/ 3543752 w 5740887"/>
              <a:gd name="connsiteY11097" fmla="*/ 2579441 h 4314911"/>
              <a:gd name="connsiteX11098" fmla="*/ 3558393 w 5740887"/>
              <a:gd name="connsiteY11098" fmla="*/ 2601094 h 4314911"/>
              <a:gd name="connsiteX11099" fmla="*/ 3558396 w 5740887"/>
              <a:gd name="connsiteY11099" fmla="*/ 2601096 h 4314911"/>
              <a:gd name="connsiteX11100" fmla="*/ 3558396 w 5740887"/>
              <a:gd name="connsiteY11100" fmla="*/ 2601097 h 4314911"/>
              <a:gd name="connsiteX11101" fmla="*/ 3573625 w 5740887"/>
              <a:gd name="connsiteY11101" fmla="*/ 2614228 h 4314911"/>
              <a:gd name="connsiteX11102" fmla="*/ 3588237 w 5740887"/>
              <a:gd name="connsiteY11102" fmla="*/ 2631243 h 4314911"/>
              <a:gd name="connsiteX11103" fmla="*/ 3591049 w 5740887"/>
              <a:gd name="connsiteY11103" fmla="*/ 2633240 h 4314911"/>
              <a:gd name="connsiteX11104" fmla="*/ 3595691 w 5740887"/>
              <a:gd name="connsiteY11104" fmla="*/ 2645135 h 4314911"/>
              <a:gd name="connsiteX11105" fmla="*/ 3576486 w 5740887"/>
              <a:gd name="connsiteY11105" fmla="*/ 2630151 h 4314911"/>
              <a:gd name="connsiteX11106" fmla="*/ 3560557 w 5740887"/>
              <a:gd name="connsiteY11106" fmla="*/ 2612822 h 4314911"/>
              <a:gd name="connsiteX11107" fmla="*/ 3547185 w 5740887"/>
              <a:gd name="connsiteY11107" fmla="*/ 2596387 h 4314911"/>
              <a:gd name="connsiteX11108" fmla="*/ 3528165 w 5740887"/>
              <a:gd name="connsiteY11108" fmla="*/ 2568465 h 4314911"/>
              <a:gd name="connsiteX11109" fmla="*/ 3516398 w 5740887"/>
              <a:gd name="connsiteY11109" fmla="*/ 2549835 h 4314911"/>
              <a:gd name="connsiteX11110" fmla="*/ 3497031 w 5740887"/>
              <a:gd name="connsiteY11110" fmla="*/ 2513001 h 4314911"/>
              <a:gd name="connsiteX11111" fmla="*/ 3487781 w 5740887"/>
              <a:gd name="connsiteY11111" fmla="*/ 2494696 h 4314911"/>
              <a:gd name="connsiteX11112" fmla="*/ 3460910 w 5740887"/>
              <a:gd name="connsiteY11112" fmla="*/ 2430706 h 4314911"/>
              <a:gd name="connsiteX11113" fmla="*/ 3163647 w 5740887"/>
              <a:gd name="connsiteY11113" fmla="*/ 2395267 h 4314911"/>
              <a:gd name="connsiteX11114" fmla="*/ 3171937 w 5740887"/>
              <a:gd name="connsiteY11114" fmla="*/ 2412848 h 4314911"/>
              <a:gd name="connsiteX11115" fmla="*/ 3174463 w 5740887"/>
              <a:gd name="connsiteY11115" fmla="*/ 2420239 h 4314911"/>
              <a:gd name="connsiteX11116" fmla="*/ 3194628 w 5740887"/>
              <a:gd name="connsiteY11116" fmla="*/ 2477866 h 4314911"/>
              <a:gd name="connsiteX11117" fmla="*/ 3201523 w 5740887"/>
              <a:gd name="connsiteY11117" fmla="*/ 2497032 h 4314911"/>
              <a:gd name="connsiteX11118" fmla="*/ 3219310 w 5740887"/>
              <a:gd name="connsiteY11118" fmla="*/ 2546534 h 4314911"/>
              <a:gd name="connsiteX11119" fmla="*/ 3230893 w 5740887"/>
              <a:gd name="connsiteY11119" fmla="*/ 2578386 h 4314911"/>
              <a:gd name="connsiteX11120" fmla="*/ 3240683 w 5740887"/>
              <a:gd name="connsiteY11120" fmla="*/ 2604722 h 4314911"/>
              <a:gd name="connsiteX11121" fmla="*/ 3249147 w 5740887"/>
              <a:gd name="connsiteY11121" fmla="*/ 2616193 h 4314911"/>
              <a:gd name="connsiteX11122" fmla="*/ 3243697 w 5740887"/>
              <a:gd name="connsiteY11122" fmla="*/ 2609802 h 4314911"/>
              <a:gd name="connsiteX11123" fmla="*/ 3243646 w 5740887"/>
              <a:gd name="connsiteY11123" fmla="*/ 2609741 h 4314911"/>
              <a:gd name="connsiteX11124" fmla="*/ 3238430 w 5740887"/>
              <a:gd name="connsiteY11124" fmla="*/ 2603624 h 4314911"/>
              <a:gd name="connsiteX11125" fmla="*/ 3237971 w 5740887"/>
              <a:gd name="connsiteY11125" fmla="*/ 2602918 h 4314911"/>
              <a:gd name="connsiteX11126" fmla="*/ 3236237 w 5740887"/>
              <a:gd name="connsiteY11126" fmla="*/ 2600247 h 4314911"/>
              <a:gd name="connsiteX11127" fmla="*/ 3235920 w 5740887"/>
              <a:gd name="connsiteY11127" fmla="*/ 2599758 h 4314911"/>
              <a:gd name="connsiteX11128" fmla="*/ 3231464 w 5740887"/>
              <a:gd name="connsiteY11128" fmla="*/ 2587202 h 4314911"/>
              <a:gd name="connsiteX11129" fmla="*/ 3218779 w 5740887"/>
              <a:gd name="connsiteY11129" fmla="*/ 2552455 h 4314911"/>
              <a:gd name="connsiteX11130" fmla="*/ 3200992 w 5740887"/>
              <a:gd name="connsiteY11130" fmla="*/ 2502264 h 4314911"/>
              <a:gd name="connsiteX11131" fmla="*/ 3193684 w 5740887"/>
              <a:gd name="connsiteY11131" fmla="*/ 2481718 h 4314911"/>
              <a:gd name="connsiteX11132" fmla="*/ 3168726 w 5740887"/>
              <a:gd name="connsiteY11132" fmla="*/ 2410294 h 4314911"/>
              <a:gd name="connsiteX11133" fmla="*/ 3166055 w 5740887"/>
              <a:gd name="connsiteY11133" fmla="*/ 2402331 h 4314911"/>
              <a:gd name="connsiteX11134" fmla="*/ 1899972 w 5740887"/>
              <a:gd name="connsiteY11134" fmla="*/ 2394030 h 4314911"/>
              <a:gd name="connsiteX11135" fmla="*/ 1909491 w 5740887"/>
              <a:gd name="connsiteY11135" fmla="*/ 2413585 h 4314911"/>
              <a:gd name="connsiteX11136" fmla="*/ 1911076 w 5740887"/>
              <a:gd name="connsiteY11136" fmla="*/ 2417229 h 4314911"/>
              <a:gd name="connsiteX11137" fmla="*/ 3477432 w 5740887"/>
              <a:gd name="connsiteY11137" fmla="*/ 2393919 h 4314911"/>
              <a:gd name="connsiteX11138" fmla="*/ 3522266 w 5740887"/>
              <a:gd name="connsiteY11138" fmla="*/ 2481651 h 4314911"/>
              <a:gd name="connsiteX11139" fmla="*/ 3527055 w 5740887"/>
              <a:gd name="connsiteY11139" fmla="*/ 2488086 h 4314911"/>
              <a:gd name="connsiteX11140" fmla="*/ 3529765 w 5740887"/>
              <a:gd name="connsiteY11140" fmla="*/ 2496217 h 4314911"/>
              <a:gd name="connsiteX11141" fmla="*/ 3486185 w 5740887"/>
              <a:gd name="connsiteY11141" fmla="*/ 2415980 h 4314911"/>
              <a:gd name="connsiteX11142" fmla="*/ 1032739 w 5740887"/>
              <a:gd name="connsiteY11142" fmla="*/ 2391139 h 4314911"/>
              <a:gd name="connsiteX11143" fmla="*/ 1033111 w 5740887"/>
              <a:gd name="connsiteY11143" fmla="*/ 2391565 h 4314911"/>
              <a:gd name="connsiteX11144" fmla="*/ 1032739 w 5740887"/>
              <a:gd name="connsiteY11144" fmla="*/ 2391542 h 4314911"/>
              <a:gd name="connsiteX11145" fmla="*/ 1905790 w 5740887"/>
              <a:gd name="connsiteY11145" fmla="*/ 2390564 h 4314911"/>
              <a:gd name="connsiteX11146" fmla="*/ 1932302 w 5740887"/>
              <a:gd name="connsiteY11146" fmla="*/ 2443802 h 4314911"/>
              <a:gd name="connsiteX11147" fmla="*/ 1936582 w 5740887"/>
              <a:gd name="connsiteY11147" fmla="*/ 2453559 h 4314911"/>
              <a:gd name="connsiteX11148" fmla="*/ 1927022 w 5740887"/>
              <a:gd name="connsiteY11148" fmla="*/ 2434001 h 4314911"/>
              <a:gd name="connsiteX11149" fmla="*/ 3452533 w 5740887"/>
              <a:gd name="connsiteY11149" fmla="*/ 2388471 h 4314911"/>
              <a:gd name="connsiteX11150" fmla="*/ 3474236 w 5740887"/>
              <a:gd name="connsiteY11150" fmla="*/ 2439142 h 4314911"/>
              <a:gd name="connsiteX11151" fmla="*/ 3484161 w 5740887"/>
              <a:gd name="connsiteY11151" fmla="*/ 2462314 h 4314911"/>
              <a:gd name="connsiteX11152" fmla="*/ 3456360 w 5740887"/>
              <a:gd name="connsiteY11152" fmla="*/ 2399267 h 4314911"/>
              <a:gd name="connsiteX11153" fmla="*/ 3436927 w 5740887"/>
              <a:gd name="connsiteY11153" fmla="*/ 2383747 h 4314911"/>
              <a:gd name="connsiteX11154" fmla="*/ 3454703 w 5740887"/>
              <a:gd name="connsiteY11154" fmla="*/ 2433046 h 4314911"/>
              <a:gd name="connsiteX11155" fmla="*/ 3480463 w 5740887"/>
              <a:gd name="connsiteY11155" fmla="*/ 2494821 h 4314911"/>
              <a:gd name="connsiteX11156" fmla="*/ 3480464 w 5740887"/>
              <a:gd name="connsiteY11156" fmla="*/ 2494824 h 4314911"/>
              <a:gd name="connsiteX11157" fmla="*/ 3480465 w 5740887"/>
              <a:gd name="connsiteY11157" fmla="*/ 2494826 h 4314911"/>
              <a:gd name="connsiteX11158" fmla="*/ 3482279 w 5740887"/>
              <a:gd name="connsiteY11158" fmla="*/ 2498364 h 4314911"/>
              <a:gd name="connsiteX11159" fmla="*/ 3483802 w 5740887"/>
              <a:gd name="connsiteY11159" fmla="*/ 2501972 h 4314911"/>
              <a:gd name="connsiteX11160" fmla="*/ 3491865 w 5740887"/>
              <a:gd name="connsiteY11160" fmla="*/ 2517074 h 4314911"/>
              <a:gd name="connsiteX11161" fmla="*/ 3507993 w 5740887"/>
              <a:gd name="connsiteY11161" fmla="*/ 2548549 h 4314911"/>
              <a:gd name="connsiteX11162" fmla="*/ 3511947 w 5740887"/>
              <a:gd name="connsiteY11162" fmla="*/ 2554681 h 4314911"/>
              <a:gd name="connsiteX11163" fmla="*/ 3515184 w 5740887"/>
              <a:gd name="connsiteY11163" fmla="*/ 2560743 h 4314911"/>
              <a:gd name="connsiteX11164" fmla="*/ 3524206 w 5740887"/>
              <a:gd name="connsiteY11164" fmla="*/ 2573694 h 4314911"/>
              <a:gd name="connsiteX11165" fmla="*/ 3537583 w 5740887"/>
              <a:gd name="connsiteY11165" fmla="*/ 2594442 h 4314911"/>
              <a:gd name="connsiteX11166" fmla="*/ 3544094 w 5740887"/>
              <a:gd name="connsiteY11166" fmla="*/ 2602245 h 4314911"/>
              <a:gd name="connsiteX11167" fmla="*/ 3549269 w 5740887"/>
              <a:gd name="connsiteY11167" fmla="*/ 2609674 h 4314911"/>
              <a:gd name="connsiteX11168" fmla="*/ 3558076 w 5740887"/>
              <a:gd name="connsiteY11168" fmla="*/ 2619001 h 4314911"/>
              <a:gd name="connsiteX11169" fmla="*/ 3569529 w 5740887"/>
              <a:gd name="connsiteY11169" fmla="*/ 2632726 h 4314911"/>
              <a:gd name="connsiteX11170" fmla="*/ 3574814 w 5740887"/>
              <a:gd name="connsiteY11170" fmla="*/ 2636729 h 4314911"/>
              <a:gd name="connsiteX11171" fmla="*/ 3586476 w 5740887"/>
              <a:gd name="connsiteY11171" fmla="*/ 2649079 h 4314911"/>
              <a:gd name="connsiteX11172" fmla="*/ 3601221 w 5740887"/>
              <a:gd name="connsiteY11172" fmla="*/ 2659304 h 4314911"/>
              <a:gd name="connsiteX11173" fmla="*/ 3606106 w 5740887"/>
              <a:gd name="connsiteY11173" fmla="*/ 2671820 h 4314911"/>
              <a:gd name="connsiteX11174" fmla="*/ 3609264 w 5740887"/>
              <a:gd name="connsiteY11174" fmla="*/ 2679911 h 4314911"/>
              <a:gd name="connsiteX11175" fmla="*/ 3607257 w 5740887"/>
              <a:gd name="connsiteY11175" fmla="*/ 2678682 h 4314911"/>
              <a:gd name="connsiteX11176" fmla="*/ 3593228 w 5740887"/>
              <a:gd name="connsiteY11176" fmla="*/ 2667299 h 4314911"/>
              <a:gd name="connsiteX11177" fmla="*/ 3571448 w 5740887"/>
              <a:gd name="connsiteY11177" fmla="*/ 2645994 h 4314911"/>
              <a:gd name="connsiteX11178" fmla="*/ 3556974 w 5740887"/>
              <a:gd name="connsiteY11178" fmla="*/ 2629799 h 4314911"/>
              <a:gd name="connsiteX11179" fmla="*/ 3536530 w 5740887"/>
              <a:gd name="connsiteY11179" fmla="*/ 2602005 h 4314911"/>
              <a:gd name="connsiteX11180" fmla="*/ 3523924 w 5740887"/>
              <a:gd name="connsiteY11180" fmla="*/ 2583386 h 4314911"/>
              <a:gd name="connsiteX11181" fmla="*/ 3503346 w 5740887"/>
              <a:gd name="connsiteY11181" fmla="*/ 2546258 h 4314911"/>
              <a:gd name="connsiteX11182" fmla="*/ 3493539 w 5740887"/>
              <a:gd name="connsiteY11182" fmla="*/ 2527776 h 4314911"/>
              <a:gd name="connsiteX11183" fmla="*/ 3465345 w 5740887"/>
              <a:gd name="connsiteY11183" fmla="*/ 2462754 h 4314911"/>
              <a:gd name="connsiteX11184" fmla="*/ 3465320 w 5740887"/>
              <a:gd name="connsiteY11184" fmla="*/ 2462695 h 4314911"/>
              <a:gd name="connsiteX11185" fmla="*/ 3443311 w 5740887"/>
              <a:gd name="connsiteY11185" fmla="*/ 2402579 h 4314911"/>
              <a:gd name="connsiteX11186" fmla="*/ 3629777 w 5740887"/>
              <a:gd name="connsiteY11186" fmla="*/ 2375559 h 4314911"/>
              <a:gd name="connsiteX11187" fmla="*/ 3658499 w 5740887"/>
              <a:gd name="connsiteY11187" fmla="*/ 2461944 h 4314911"/>
              <a:gd name="connsiteX11188" fmla="*/ 3690634 w 5740887"/>
              <a:gd name="connsiteY11188" fmla="*/ 2554134 h 4314911"/>
              <a:gd name="connsiteX11189" fmla="*/ 3714925 w 5740887"/>
              <a:gd name="connsiteY11189" fmla="*/ 2618518 h 4314911"/>
              <a:gd name="connsiteX11190" fmla="*/ 3712500 w 5740887"/>
              <a:gd name="connsiteY11190" fmla="*/ 2612939 h 4314911"/>
              <a:gd name="connsiteX11191" fmla="*/ 3655391 w 5740887"/>
              <a:gd name="connsiteY11191" fmla="*/ 2453039 h 4314911"/>
              <a:gd name="connsiteX11192" fmla="*/ 3635138 w 5740887"/>
              <a:gd name="connsiteY11192" fmla="*/ 2391777 h 4314911"/>
              <a:gd name="connsiteX11193" fmla="*/ 5366809 w 5740887"/>
              <a:gd name="connsiteY11193" fmla="*/ 2364176 h 4314911"/>
              <a:gd name="connsiteX11194" fmla="*/ 5351725 w 5740887"/>
              <a:gd name="connsiteY11194" fmla="*/ 2371870 h 4314911"/>
              <a:gd name="connsiteX11195" fmla="*/ 5351713 w 5740887"/>
              <a:gd name="connsiteY11195" fmla="*/ 2371875 h 4314911"/>
              <a:gd name="connsiteX11196" fmla="*/ 5335470 w 5740887"/>
              <a:gd name="connsiteY11196" fmla="*/ 2379247 h 4314911"/>
              <a:gd name="connsiteX11197" fmla="*/ 5335050 w 5740887"/>
              <a:gd name="connsiteY11197" fmla="*/ 2378995 h 4314911"/>
              <a:gd name="connsiteX11198" fmla="*/ 5335050 w 5740887"/>
              <a:gd name="connsiteY11198" fmla="*/ 2377892 h 4314911"/>
              <a:gd name="connsiteX11199" fmla="*/ 5335011 w 5740887"/>
              <a:gd name="connsiteY11199" fmla="*/ 2377820 h 4314911"/>
              <a:gd name="connsiteX11200" fmla="*/ 3444262 w 5740887"/>
              <a:gd name="connsiteY11200" fmla="*/ 2346922 h 4314911"/>
              <a:gd name="connsiteX11201" fmla="*/ 3487460 w 5740887"/>
              <a:gd name="connsiteY11201" fmla="*/ 2451801 h 4314911"/>
              <a:gd name="connsiteX11202" fmla="*/ 3530305 w 5740887"/>
              <a:gd name="connsiteY11202" fmla="*/ 2526876 h 4314911"/>
              <a:gd name="connsiteX11203" fmla="*/ 3535057 w 5740887"/>
              <a:gd name="connsiteY11203" fmla="*/ 2532671 h 4314911"/>
              <a:gd name="connsiteX11204" fmla="*/ 3538657 w 5740887"/>
              <a:gd name="connsiteY11204" fmla="*/ 2538787 h 4314911"/>
              <a:gd name="connsiteX11205" fmla="*/ 3538660 w 5740887"/>
              <a:gd name="connsiteY11205" fmla="*/ 2538791 h 4314911"/>
              <a:gd name="connsiteX11206" fmla="*/ 3538661 w 5740887"/>
              <a:gd name="connsiteY11206" fmla="*/ 2538792 h 4314911"/>
              <a:gd name="connsiteX11207" fmla="*/ 3551711 w 5740887"/>
              <a:gd name="connsiteY11207" fmla="*/ 2552979 h 4314911"/>
              <a:gd name="connsiteX11208" fmla="*/ 3559600 w 5740887"/>
              <a:gd name="connsiteY11208" fmla="*/ 2562599 h 4314911"/>
              <a:gd name="connsiteX11209" fmla="*/ 3566815 w 5740887"/>
              <a:gd name="connsiteY11209" fmla="*/ 2578476 h 4314911"/>
              <a:gd name="connsiteX11210" fmla="*/ 3567398 w 5740887"/>
              <a:gd name="connsiteY11210" fmla="*/ 2579758 h 4314911"/>
              <a:gd name="connsiteX11211" fmla="*/ 3554735 w 5740887"/>
              <a:gd name="connsiteY11211" fmla="*/ 2567048 h 4314911"/>
              <a:gd name="connsiteX11212" fmla="*/ 3546128 w 5740887"/>
              <a:gd name="connsiteY11212" fmla="*/ 2555745 h 4314911"/>
              <a:gd name="connsiteX11213" fmla="*/ 3500742 w 5740887"/>
              <a:gd name="connsiteY11213" fmla="*/ 2482331 h 4314911"/>
              <a:gd name="connsiteX11214" fmla="*/ 3494845 w 5740887"/>
              <a:gd name="connsiteY11214" fmla="*/ 2469996 h 4314911"/>
              <a:gd name="connsiteX11215" fmla="*/ 3451672 w 5740887"/>
              <a:gd name="connsiteY11215" fmla="*/ 2368243 h 4314911"/>
              <a:gd name="connsiteX11216" fmla="*/ 3471498 w 5740887"/>
              <a:gd name="connsiteY11216" fmla="*/ 2346505 h 4314911"/>
              <a:gd name="connsiteX11217" fmla="*/ 3483542 w 5740887"/>
              <a:gd name="connsiteY11217" fmla="*/ 2373800 h 4314911"/>
              <a:gd name="connsiteX11218" fmla="*/ 3474045 w 5740887"/>
              <a:gd name="connsiteY11218" fmla="*/ 2353483 h 4314911"/>
              <a:gd name="connsiteX11219" fmla="*/ 708641 w 5740887"/>
              <a:gd name="connsiteY11219" fmla="*/ 2346005 h 4314911"/>
              <a:gd name="connsiteX11220" fmla="*/ 711768 w 5740887"/>
              <a:gd name="connsiteY11220" fmla="*/ 2361068 h 4314911"/>
              <a:gd name="connsiteX11221" fmla="*/ 711422 w 5740887"/>
              <a:gd name="connsiteY11221" fmla="*/ 2361928 h 4314911"/>
              <a:gd name="connsiteX11222" fmla="*/ 708113 w 5740887"/>
              <a:gd name="connsiteY11222" fmla="*/ 2349473 h 4314911"/>
              <a:gd name="connsiteX11223" fmla="*/ 707397 w 5740887"/>
              <a:gd name="connsiteY11223" fmla="*/ 2346779 h 4314911"/>
              <a:gd name="connsiteX11224" fmla="*/ 3188923 w 5740887"/>
              <a:gd name="connsiteY11224" fmla="*/ 2344265 h 4314911"/>
              <a:gd name="connsiteX11225" fmla="*/ 3189112 w 5740887"/>
              <a:gd name="connsiteY11225" fmla="*/ 2344736 h 4314911"/>
              <a:gd name="connsiteX11226" fmla="*/ 3194550 w 5740887"/>
              <a:gd name="connsiteY11226" fmla="*/ 2357376 h 4314911"/>
              <a:gd name="connsiteX11227" fmla="*/ 3194595 w 5740887"/>
              <a:gd name="connsiteY11227" fmla="*/ 2357530 h 4314911"/>
              <a:gd name="connsiteX11228" fmla="*/ 3194631 w 5740887"/>
              <a:gd name="connsiteY11228" fmla="*/ 2357657 h 4314911"/>
              <a:gd name="connsiteX11229" fmla="*/ 3201819 w 5740887"/>
              <a:gd name="connsiteY11229" fmla="*/ 2380925 h 4314911"/>
              <a:gd name="connsiteX11230" fmla="*/ 3204990 w 5740887"/>
              <a:gd name="connsiteY11230" fmla="*/ 2391128 h 4314911"/>
              <a:gd name="connsiteX11231" fmla="*/ 3225949 w 5740887"/>
              <a:gd name="connsiteY11231" fmla="*/ 2451798 h 4314911"/>
              <a:gd name="connsiteX11232" fmla="*/ 3230085 w 5740887"/>
              <a:gd name="connsiteY11232" fmla="*/ 2463243 h 4314911"/>
              <a:gd name="connsiteX11233" fmla="*/ 3248148 w 5740887"/>
              <a:gd name="connsiteY11233" fmla="*/ 2511364 h 4314911"/>
              <a:gd name="connsiteX11234" fmla="*/ 3257801 w 5740887"/>
              <a:gd name="connsiteY11234" fmla="*/ 2535909 h 4314911"/>
              <a:gd name="connsiteX11235" fmla="*/ 3267866 w 5740887"/>
              <a:gd name="connsiteY11235" fmla="*/ 2561555 h 4314911"/>
              <a:gd name="connsiteX11236" fmla="*/ 3295443 w 5740887"/>
              <a:gd name="connsiteY11236" fmla="*/ 2592166 h 4314911"/>
              <a:gd name="connsiteX11237" fmla="*/ 3295451 w 5740887"/>
              <a:gd name="connsiteY11237" fmla="*/ 2592171 h 4314911"/>
              <a:gd name="connsiteX11238" fmla="*/ 3295455 w 5740887"/>
              <a:gd name="connsiteY11238" fmla="*/ 2592176 h 4314911"/>
              <a:gd name="connsiteX11239" fmla="*/ 3316112 w 5740887"/>
              <a:gd name="connsiteY11239" fmla="*/ 2606200 h 4314911"/>
              <a:gd name="connsiteX11240" fmla="*/ 3315213 w 5740887"/>
              <a:gd name="connsiteY11240" fmla="*/ 2606161 h 4314911"/>
              <a:gd name="connsiteX11241" fmla="*/ 3298063 w 5740887"/>
              <a:gd name="connsiteY11241" fmla="*/ 2597405 h 4314911"/>
              <a:gd name="connsiteX11242" fmla="*/ 3295444 w 5740887"/>
              <a:gd name="connsiteY11242" fmla="*/ 2595337 h 4314911"/>
              <a:gd name="connsiteX11243" fmla="*/ 3278548 w 5740887"/>
              <a:gd name="connsiteY11243" fmla="*/ 2584960 h 4314911"/>
              <a:gd name="connsiteX11244" fmla="*/ 3268426 w 5740887"/>
              <a:gd name="connsiteY11244" fmla="*/ 2567906 h 4314911"/>
              <a:gd name="connsiteX11245" fmla="*/ 3258635 w 5740887"/>
              <a:gd name="connsiteY11245" fmla="*/ 2542536 h 4314911"/>
              <a:gd name="connsiteX11246" fmla="*/ 3248294 w 5740887"/>
              <a:gd name="connsiteY11246" fmla="*/ 2515785 h 4314911"/>
              <a:gd name="connsiteX11247" fmla="*/ 3230921 w 5740887"/>
              <a:gd name="connsiteY11247" fmla="*/ 2468629 h 4314911"/>
              <a:gd name="connsiteX11248" fmla="*/ 3225680 w 5740887"/>
              <a:gd name="connsiteY11248" fmla="*/ 2454840 h 4314911"/>
              <a:gd name="connsiteX11249" fmla="*/ 3204033 w 5740887"/>
              <a:gd name="connsiteY11249" fmla="*/ 2392377 h 4314911"/>
              <a:gd name="connsiteX11250" fmla="*/ 3199483 w 5740887"/>
              <a:gd name="connsiteY11250" fmla="*/ 2378589 h 4314911"/>
              <a:gd name="connsiteX11251" fmla="*/ 3192313 w 5740887"/>
              <a:gd name="connsiteY11251" fmla="*/ 2355803 h 4314911"/>
              <a:gd name="connsiteX11252" fmla="*/ 3138682 w 5740887"/>
              <a:gd name="connsiteY11252" fmla="*/ 2338221 h 4314911"/>
              <a:gd name="connsiteX11253" fmla="*/ 3141096 w 5740887"/>
              <a:gd name="connsiteY11253" fmla="*/ 2343785 h 4314911"/>
              <a:gd name="connsiteX11254" fmla="*/ 3141222 w 5740887"/>
              <a:gd name="connsiteY11254" fmla="*/ 2344076 h 4314911"/>
              <a:gd name="connsiteX11255" fmla="*/ 3141139 w 5740887"/>
              <a:gd name="connsiteY11255" fmla="*/ 2353087 h 4314911"/>
              <a:gd name="connsiteX11256" fmla="*/ 3153549 w 5740887"/>
              <a:gd name="connsiteY11256" fmla="*/ 2389489 h 4314911"/>
              <a:gd name="connsiteX11257" fmla="*/ 3161546 w 5740887"/>
              <a:gd name="connsiteY11257" fmla="*/ 2413343 h 4314911"/>
              <a:gd name="connsiteX11258" fmla="*/ 3186642 w 5740887"/>
              <a:gd name="connsiteY11258" fmla="*/ 2484906 h 4314911"/>
              <a:gd name="connsiteX11259" fmla="*/ 3193949 w 5740887"/>
              <a:gd name="connsiteY11259" fmla="*/ 2505313 h 4314911"/>
              <a:gd name="connsiteX11260" fmla="*/ 3212013 w 5740887"/>
              <a:gd name="connsiteY11260" fmla="*/ 2555780 h 4314911"/>
              <a:gd name="connsiteX11261" fmla="*/ 3216408 w 5740887"/>
              <a:gd name="connsiteY11261" fmla="*/ 2567845 h 4314911"/>
              <a:gd name="connsiteX11262" fmla="*/ 3217893 w 5740887"/>
              <a:gd name="connsiteY11262" fmla="*/ 2571997 h 4314911"/>
              <a:gd name="connsiteX11263" fmla="*/ 3214530 w 5740887"/>
              <a:gd name="connsiteY11263" fmla="*/ 2566819 h 4314911"/>
              <a:gd name="connsiteX11264" fmla="*/ 3211585 w 5740887"/>
              <a:gd name="connsiteY11264" fmla="*/ 2562283 h 4314911"/>
              <a:gd name="connsiteX11265" fmla="*/ 3211472 w 5740887"/>
              <a:gd name="connsiteY11265" fmla="*/ 2561968 h 4314911"/>
              <a:gd name="connsiteX11266" fmla="*/ 3193132 w 5740887"/>
              <a:gd name="connsiteY11266" fmla="*/ 2509847 h 4314911"/>
              <a:gd name="connsiteX11267" fmla="*/ 3185687 w 5740887"/>
              <a:gd name="connsiteY11267" fmla="*/ 2488888 h 4314911"/>
              <a:gd name="connsiteX11268" fmla="*/ 3159902 w 5740887"/>
              <a:gd name="connsiteY11268" fmla="*/ 2415258 h 4314911"/>
              <a:gd name="connsiteX11269" fmla="*/ 3151077 w 5740887"/>
              <a:gd name="connsiteY11269" fmla="*/ 2389611 h 4314911"/>
              <a:gd name="connsiteX11270" fmla="*/ 3138668 w 5740887"/>
              <a:gd name="connsiteY11270" fmla="*/ 2353486 h 4314911"/>
              <a:gd name="connsiteX11271" fmla="*/ 3615803 w 5740887"/>
              <a:gd name="connsiteY11271" fmla="*/ 2332982 h 4314911"/>
              <a:gd name="connsiteX11272" fmla="*/ 3619565 w 5740887"/>
              <a:gd name="connsiteY11272" fmla="*/ 2344672 h 4314911"/>
              <a:gd name="connsiteX11273" fmla="*/ 3619444 w 5740887"/>
              <a:gd name="connsiteY11273" fmla="*/ 2344305 h 4314911"/>
              <a:gd name="connsiteX11274" fmla="*/ 3619054 w 5740887"/>
              <a:gd name="connsiteY11274" fmla="*/ 2343123 h 4314911"/>
              <a:gd name="connsiteX11275" fmla="*/ 3616740 w 5740887"/>
              <a:gd name="connsiteY11275" fmla="*/ 2335905 h 4314911"/>
              <a:gd name="connsiteX11276" fmla="*/ 3239186 w 5740887"/>
              <a:gd name="connsiteY11276" fmla="*/ 2331458 h 4314911"/>
              <a:gd name="connsiteX11277" fmla="*/ 3240143 w 5740887"/>
              <a:gd name="connsiteY11277" fmla="*/ 2333623 h 4314911"/>
              <a:gd name="connsiteX11278" fmla="*/ 3247560 w 5740887"/>
              <a:gd name="connsiteY11278" fmla="*/ 2354657 h 4314911"/>
              <a:gd name="connsiteX11279" fmla="*/ 3243335 w 5740887"/>
              <a:gd name="connsiteY11279" fmla="*/ 2342952 h 4314911"/>
              <a:gd name="connsiteX11280" fmla="*/ 5447160 w 5740887"/>
              <a:gd name="connsiteY11280" fmla="*/ 2329007 h 4314911"/>
              <a:gd name="connsiteX11281" fmla="*/ 5410383 w 5740887"/>
              <a:gd name="connsiteY11281" fmla="*/ 2347648 h 4314911"/>
              <a:gd name="connsiteX11282" fmla="*/ 5410348 w 5740887"/>
              <a:gd name="connsiteY11282" fmla="*/ 2347664 h 4314911"/>
              <a:gd name="connsiteX11283" fmla="*/ 5395656 w 5740887"/>
              <a:gd name="connsiteY11283" fmla="*/ 2354405 h 4314911"/>
              <a:gd name="connsiteX11284" fmla="*/ 5394755 w 5740887"/>
              <a:gd name="connsiteY11284" fmla="*/ 2353762 h 4314911"/>
              <a:gd name="connsiteX11285" fmla="*/ 5392548 w 5740887"/>
              <a:gd name="connsiteY11285" fmla="*/ 2353132 h 4314911"/>
              <a:gd name="connsiteX11286" fmla="*/ 5398433 w 5740887"/>
              <a:gd name="connsiteY11286" fmla="*/ 2350607 h 4314911"/>
              <a:gd name="connsiteX11287" fmla="*/ 5440319 w 5740887"/>
              <a:gd name="connsiteY11287" fmla="*/ 2332040 h 4314911"/>
              <a:gd name="connsiteX11288" fmla="*/ 5488386 w 5740887"/>
              <a:gd name="connsiteY11288" fmla="*/ 2328469 h 4314911"/>
              <a:gd name="connsiteX11289" fmla="*/ 5478244 w 5740887"/>
              <a:gd name="connsiteY11289" fmla="*/ 2334170 h 4314911"/>
              <a:gd name="connsiteX11290" fmla="*/ 5454375 w 5740887"/>
              <a:gd name="connsiteY11290" fmla="*/ 2346343 h 4314911"/>
              <a:gd name="connsiteX11291" fmla="*/ 5476018 w 5740887"/>
              <a:gd name="connsiteY11291" fmla="*/ 2333968 h 4314911"/>
              <a:gd name="connsiteX11292" fmla="*/ 3443458 w 5740887"/>
              <a:gd name="connsiteY11292" fmla="*/ 2325710 h 4314911"/>
              <a:gd name="connsiteX11293" fmla="*/ 3467908 w 5740887"/>
              <a:gd name="connsiteY11293" fmla="*/ 2387019 h 4314911"/>
              <a:gd name="connsiteX11294" fmla="*/ 3468634 w 5740887"/>
              <a:gd name="connsiteY11294" fmla="*/ 2388840 h 4314911"/>
              <a:gd name="connsiteX11295" fmla="*/ 3447122 w 5740887"/>
              <a:gd name="connsiteY11295" fmla="*/ 2336393 h 4314911"/>
              <a:gd name="connsiteX11296" fmla="*/ 3131701 w 5740887"/>
              <a:gd name="connsiteY11296" fmla="*/ 2325185 h 4314911"/>
              <a:gd name="connsiteX11297" fmla="*/ 3131218 w 5740887"/>
              <a:gd name="connsiteY11297" fmla="*/ 2355701 h 4314911"/>
              <a:gd name="connsiteX11298" fmla="*/ 3143766 w 5740887"/>
              <a:gd name="connsiteY11298" fmla="*/ 2392378 h 4314911"/>
              <a:gd name="connsiteX11299" fmla="*/ 3152591 w 5740887"/>
              <a:gd name="connsiteY11299" fmla="*/ 2417750 h 4314911"/>
              <a:gd name="connsiteX11300" fmla="*/ 3178376 w 5740887"/>
              <a:gd name="connsiteY11300" fmla="*/ 2491794 h 4314911"/>
              <a:gd name="connsiteX11301" fmla="*/ 3185821 w 5740887"/>
              <a:gd name="connsiteY11301" fmla="*/ 2512614 h 4314911"/>
              <a:gd name="connsiteX11302" fmla="*/ 3193492 w 5740887"/>
              <a:gd name="connsiteY11302" fmla="*/ 2534423 h 4314911"/>
              <a:gd name="connsiteX11303" fmla="*/ 3192015 w 5740887"/>
              <a:gd name="connsiteY11303" fmla="*/ 2532147 h 4314911"/>
              <a:gd name="connsiteX11304" fmla="*/ 3188996 w 5740887"/>
              <a:gd name="connsiteY11304" fmla="*/ 2527497 h 4314911"/>
              <a:gd name="connsiteX11305" fmla="*/ 3188340 w 5740887"/>
              <a:gd name="connsiteY11305" fmla="*/ 2526224 h 4314911"/>
              <a:gd name="connsiteX11306" fmla="*/ 3128740 w 5740887"/>
              <a:gd name="connsiteY11306" fmla="*/ 2355829 h 4314911"/>
              <a:gd name="connsiteX11307" fmla="*/ 3129564 w 5740887"/>
              <a:gd name="connsiteY11307" fmla="*/ 2327591 h 4314911"/>
              <a:gd name="connsiteX11308" fmla="*/ 3141416 w 5740887"/>
              <a:gd name="connsiteY11308" fmla="*/ 2322838 h 4314911"/>
              <a:gd name="connsiteX11309" fmla="*/ 3141380 w 5740887"/>
              <a:gd name="connsiteY11309" fmla="*/ 2326731 h 4314911"/>
              <a:gd name="connsiteX11310" fmla="*/ 3141340 w 5740887"/>
              <a:gd name="connsiteY11310" fmla="*/ 2326638 h 4314911"/>
              <a:gd name="connsiteX11311" fmla="*/ 3141089 w 5740887"/>
              <a:gd name="connsiteY11311" fmla="*/ 2326059 h 4314911"/>
              <a:gd name="connsiteX11312" fmla="*/ 3140301 w 5740887"/>
              <a:gd name="connsiteY11312" fmla="*/ 2324242 h 4314911"/>
              <a:gd name="connsiteX11313" fmla="*/ 1210463 w 5740887"/>
              <a:gd name="connsiteY11313" fmla="*/ 2321316 h 4314911"/>
              <a:gd name="connsiteX11314" fmla="*/ 1211711 w 5740887"/>
              <a:gd name="connsiteY11314" fmla="*/ 2322054 h 4314911"/>
              <a:gd name="connsiteX11315" fmla="*/ 1214900 w 5740887"/>
              <a:gd name="connsiteY11315" fmla="*/ 2324286 h 4314911"/>
              <a:gd name="connsiteX11316" fmla="*/ 1184689 w 5740887"/>
              <a:gd name="connsiteY11316" fmla="*/ 2333493 h 4314911"/>
              <a:gd name="connsiteX11317" fmla="*/ 1167866 w 5740887"/>
              <a:gd name="connsiteY11317" fmla="*/ 2338870 h 4314911"/>
              <a:gd name="connsiteX11318" fmla="*/ 1151028 w 5740887"/>
              <a:gd name="connsiteY11318" fmla="*/ 2344302 h 4314911"/>
              <a:gd name="connsiteX11319" fmla="*/ 1165641 w 5740887"/>
              <a:gd name="connsiteY11319" fmla="*/ 2338431 h 4314911"/>
              <a:gd name="connsiteX11320" fmla="*/ 3150293 w 5740887"/>
              <a:gd name="connsiteY11320" fmla="*/ 2321278 h 4314911"/>
              <a:gd name="connsiteX11321" fmla="*/ 3150895 w 5740887"/>
              <a:gd name="connsiteY11321" fmla="*/ 2348682 h 4314911"/>
              <a:gd name="connsiteX11322" fmla="*/ 3149256 w 5740887"/>
              <a:gd name="connsiteY11322" fmla="*/ 2344901 h 4314911"/>
              <a:gd name="connsiteX11323" fmla="*/ 3148374 w 5740887"/>
              <a:gd name="connsiteY11323" fmla="*/ 2342865 h 4314911"/>
              <a:gd name="connsiteX11324" fmla="*/ 3148290 w 5740887"/>
              <a:gd name="connsiteY11324" fmla="*/ 2335453 h 4314911"/>
              <a:gd name="connsiteX11325" fmla="*/ 3148164 w 5740887"/>
              <a:gd name="connsiteY11325" fmla="*/ 2324320 h 4314911"/>
              <a:gd name="connsiteX11326" fmla="*/ 3159563 w 5740887"/>
              <a:gd name="connsiteY11326" fmla="*/ 2320238 h 4314911"/>
              <a:gd name="connsiteX11327" fmla="*/ 3160443 w 5740887"/>
              <a:gd name="connsiteY11327" fmla="*/ 2347009 h 4314911"/>
              <a:gd name="connsiteX11328" fmla="*/ 3172577 w 5740887"/>
              <a:gd name="connsiteY11328" fmla="*/ 2384377 h 4314911"/>
              <a:gd name="connsiteX11329" fmla="*/ 3178921 w 5740887"/>
              <a:gd name="connsiteY11329" fmla="*/ 2403681 h 4314911"/>
              <a:gd name="connsiteX11330" fmla="*/ 3183068 w 5740887"/>
              <a:gd name="connsiteY11330" fmla="*/ 2415942 h 4314911"/>
              <a:gd name="connsiteX11331" fmla="*/ 3188316 w 5740887"/>
              <a:gd name="connsiteY11331" fmla="*/ 2431084 h 4314911"/>
              <a:gd name="connsiteX11332" fmla="*/ 3187267 w 5740887"/>
              <a:gd name="connsiteY11332" fmla="*/ 2428859 h 4314911"/>
              <a:gd name="connsiteX11333" fmla="*/ 3183183 w 5740887"/>
              <a:gd name="connsiteY11333" fmla="*/ 2420193 h 4314911"/>
              <a:gd name="connsiteX11334" fmla="*/ 3179279 w 5740887"/>
              <a:gd name="connsiteY11334" fmla="*/ 2411910 h 4314911"/>
              <a:gd name="connsiteX11335" fmla="*/ 3177551 w 5740887"/>
              <a:gd name="connsiteY11335" fmla="*/ 2406848 h 4314911"/>
              <a:gd name="connsiteX11336" fmla="*/ 3170106 w 5740887"/>
              <a:gd name="connsiteY11336" fmla="*/ 2384786 h 4314911"/>
              <a:gd name="connsiteX11337" fmla="*/ 3158247 w 5740887"/>
              <a:gd name="connsiteY11337" fmla="*/ 2348660 h 4314911"/>
              <a:gd name="connsiteX11338" fmla="*/ 3157422 w 5740887"/>
              <a:gd name="connsiteY11338" fmla="*/ 2323754 h 4314911"/>
              <a:gd name="connsiteX11339" fmla="*/ 1221695 w 5740887"/>
              <a:gd name="connsiteY11339" fmla="*/ 2317027 h 4314911"/>
              <a:gd name="connsiteX11340" fmla="*/ 1236472 w 5740887"/>
              <a:gd name="connsiteY11340" fmla="*/ 2317712 h 4314911"/>
              <a:gd name="connsiteX11341" fmla="*/ 1225039 w 5740887"/>
              <a:gd name="connsiteY11341" fmla="*/ 2321196 h 4314911"/>
              <a:gd name="connsiteX11342" fmla="*/ 1219712 w 5740887"/>
              <a:gd name="connsiteY11342" fmla="*/ 2318739 h 4314911"/>
              <a:gd name="connsiteX11343" fmla="*/ 1218859 w 5740887"/>
              <a:gd name="connsiteY11343" fmla="*/ 2318110 h 4314911"/>
              <a:gd name="connsiteX11344" fmla="*/ 3177869 w 5740887"/>
              <a:gd name="connsiteY11344" fmla="*/ 2316724 h 4314911"/>
              <a:gd name="connsiteX11345" fmla="*/ 3178483 w 5740887"/>
              <a:gd name="connsiteY11345" fmla="*/ 2318254 h 4314911"/>
              <a:gd name="connsiteX11346" fmla="*/ 3180309 w 5740887"/>
              <a:gd name="connsiteY11346" fmla="*/ 2343282 h 4314911"/>
              <a:gd name="connsiteX11347" fmla="*/ 3192443 w 5740887"/>
              <a:gd name="connsiteY11347" fmla="*/ 2382441 h 4314911"/>
              <a:gd name="connsiteX11348" fmla="*/ 3196856 w 5740887"/>
              <a:gd name="connsiteY11348" fmla="*/ 2396230 h 4314911"/>
              <a:gd name="connsiteX11349" fmla="*/ 3218641 w 5740887"/>
              <a:gd name="connsiteY11349" fmla="*/ 2459107 h 4314911"/>
              <a:gd name="connsiteX11350" fmla="*/ 3223881 w 5740887"/>
              <a:gd name="connsiteY11350" fmla="*/ 2472896 h 4314911"/>
              <a:gd name="connsiteX11351" fmla="*/ 3241531 w 5740887"/>
              <a:gd name="connsiteY11351" fmla="*/ 2520189 h 4314911"/>
              <a:gd name="connsiteX11352" fmla="*/ 3251733 w 5740887"/>
              <a:gd name="connsiteY11352" fmla="*/ 2546801 h 4314911"/>
              <a:gd name="connsiteX11353" fmla="*/ 3257074 w 5740887"/>
              <a:gd name="connsiteY11353" fmla="*/ 2560991 h 4314911"/>
              <a:gd name="connsiteX11354" fmla="*/ 3248954 w 5740887"/>
              <a:gd name="connsiteY11354" fmla="*/ 2546830 h 4314911"/>
              <a:gd name="connsiteX11355" fmla="*/ 3246376 w 5740887"/>
              <a:gd name="connsiteY11355" fmla="*/ 2539948 h 4314911"/>
              <a:gd name="connsiteX11356" fmla="*/ 3245650 w 5740887"/>
              <a:gd name="connsiteY11356" fmla="*/ 2538011 h 4314911"/>
              <a:gd name="connsiteX11357" fmla="*/ 3241117 w 5740887"/>
              <a:gd name="connsiteY11357" fmla="*/ 2526256 h 4314911"/>
              <a:gd name="connsiteX11358" fmla="*/ 3223605 w 5740887"/>
              <a:gd name="connsiteY11358" fmla="*/ 2478548 h 4314911"/>
              <a:gd name="connsiteX11359" fmla="*/ 3217814 w 5740887"/>
              <a:gd name="connsiteY11359" fmla="*/ 2462416 h 4314911"/>
              <a:gd name="connsiteX11360" fmla="*/ 3195338 w 5740887"/>
              <a:gd name="connsiteY11360" fmla="*/ 2397746 h 4314911"/>
              <a:gd name="connsiteX11361" fmla="*/ 3189685 w 5740887"/>
              <a:gd name="connsiteY11361" fmla="*/ 2380236 h 4314911"/>
              <a:gd name="connsiteX11362" fmla="*/ 3182481 w 5740887"/>
              <a:gd name="connsiteY11362" fmla="*/ 2357915 h 4314911"/>
              <a:gd name="connsiteX11363" fmla="*/ 3177966 w 5740887"/>
              <a:gd name="connsiteY11363" fmla="*/ 2343147 h 4314911"/>
              <a:gd name="connsiteX11364" fmla="*/ 3176308 w 5740887"/>
              <a:gd name="connsiteY11364" fmla="*/ 2320436 h 4314911"/>
              <a:gd name="connsiteX11365" fmla="*/ 701613 w 5740887"/>
              <a:gd name="connsiteY11365" fmla="*/ 2313056 h 4314911"/>
              <a:gd name="connsiteX11366" fmla="*/ 704421 w 5740887"/>
              <a:gd name="connsiteY11366" fmla="*/ 2325683 h 4314911"/>
              <a:gd name="connsiteX11367" fmla="*/ 705421 w 5740887"/>
              <a:gd name="connsiteY11367" fmla="*/ 2330498 h 4314911"/>
              <a:gd name="connsiteX11368" fmla="*/ 704127 w 5740887"/>
              <a:gd name="connsiteY11368" fmla="*/ 2332995 h 4314911"/>
              <a:gd name="connsiteX11369" fmla="*/ 703835 w 5740887"/>
              <a:gd name="connsiteY11369" fmla="*/ 2333558 h 4314911"/>
              <a:gd name="connsiteX11370" fmla="*/ 703012 w 5740887"/>
              <a:gd name="connsiteY11370" fmla="*/ 2330517 h 4314911"/>
              <a:gd name="connsiteX11371" fmla="*/ 698767 w 5740887"/>
              <a:gd name="connsiteY11371" fmla="*/ 2314824 h 4314911"/>
              <a:gd name="connsiteX11372" fmla="*/ 3224608 w 5740887"/>
              <a:gd name="connsiteY11372" fmla="*/ 2311305 h 4314911"/>
              <a:gd name="connsiteX11373" fmla="*/ 3233655 w 5740887"/>
              <a:gd name="connsiteY11373" fmla="*/ 2336357 h 4314911"/>
              <a:gd name="connsiteX11374" fmla="*/ 3240839 w 5740887"/>
              <a:gd name="connsiteY11374" fmla="*/ 2373636 h 4314911"/>
              <a:gd name="connsiteX11375" fmla="*/ 3278344 w 5740887"/>
              <a:gd name="connsiteY11375" fmla="*/ 2475811 h 4314911"/>
              <a:gd name="connsiteX11376" fmla="*/ 3316263 w 5740887"/>
              <a:gd name="connsiteY11376" fmla="*/ 2560816 h 4314911"/>
              <a:gd name="connsiteX11377" fmla="*/ 3318040 w 5740887"/>
              <a:gd name="connsiteY11377" fmla="*/ 2564534 h 4314911"/>
              <a:gd name="connsiteX11378" fmla="*/ 3314334 w 5740887"/>
              <a:gd name="connsiteY11378" fmla="*/ 2558660 h 4314911"/>
              <a:gd name="connsiteX11379" fmla="*/ 3309783 w 5740887"/>
              <a:gd name="connsiteY11379" fmla="*/ 2550938 h 4314911"/>
              <a:gd name="connsiteX11380" fmla="*/ 3295995 w 5740887"/>
              <a:gd name="connsiteY11380" fmla="*/ 2526119 h 4314911"/>
              <a:gd name="connsiteX11381" fmla="*/ 3280690 w 5740887"/>
              <a:gd name="connsiteY11381" fmla="*/ 2489578 h 4314911"/>
              <a:gd name="connsiteX11382" fmla="*/ 3277519 w 5740887"/>
              <a:gd name="connsiteY11382" fmla="*/ 2482133 h 4314911"/>
              <a:gd name="connsiteX11383" fmla="*/ 3257249 w 5740887"/>
              <a:gd name="connsiteY11383" fmla="*/ 2429736 h 4314911"/>
              <a:gd name="connsiteX11384" fmla="*/ 3238911 w 5740887"/>
              <a:gd name="connsiteY11384" fmla="*/ 2376099 h 4314911"/>
              <a:gd name="connsiteX11385" fmla="*/ 3226502 w 5740887"/>
              <a:gd name="connsiteY11385" fmla="*/ 2330596 h 4314911"/>
              <a:gd name="connsiteX11386" fmla="*/ 3172746 w 5740887"/>
              <a:gd name="connsiteY11386" fmla="*/ 2310293 h 4314911"/>
              <a:gd name="connsiteX11387" fmla="*/ 3170149 w 5740887"/>
              <a:gd name="connsiteY11387" fmla="*/ 2315710 h 4314911"/>
              <a:gd name="connsiteX11388" fmla="*/ 3169035 w 5740887"/>
              <a:gd name="connsiteY11388" fmla="*/ 2318035 h 4314911"/>
              <a:gd name="connsiteX11389" fmla="*/ 3170519 w 5740887"/>
              <a:gd name="connsiteY11389" fmla="*/ 2345350 h 4314911"/>
              <a:gd name="connsiteX11390" fmla="*/ 3170520 w 5740887"/>
              <a:gd name="connsiteY11390" fmla="*/ 2345353 h 4314911"/>
              <a:gd name="connsiteX11391" fmla="*/ 3170520 w 5740887"/>
              <a:gd name="connsiteY11391" fmla="*/ 2345355 h 4314911"/>
              <a:gd name="connsiteX11392" fmla="*/ 3182516 w 5740887"/>
              <a:gd name="connsiteY11392" fmla="*/ 2382999 h 4314911"/>
              <a:gd name="connsiteX11393" fmla="*/ 3188032 w 5740887"/>
              <a:gd name="connsiteY11393" fmla="*/ 2400234 h 4314911"/>
              <a:gd name="connsiteX11394" fmla="*/ 3210645 w 5740887"/>
              <a:gd name="connsiteY11394" fmla="*/ 2465453 h 4314911"/>
              <a:gd name="connsiteX11395" fmla="*/ 3216436 w 5740887"/>
              <a:gd name="connsiteY11395" fmla="*/ 2481586 h 4314911"/>
              <a:gd name="connsiteX11396" fmla="*/ 3225076 w 5740887"/>
              <a:gd name="connsiteY11396" fmla="*/ 2505190 h 4314911"/>
              <a:gd name="connsiteX11397" fmla="*/ 3218627 w 5740887"/>
              <a:gd name="connsiteY11397" fmla="*/ 2493942 h 4314911"/>
              <a:gd name="connsiteX11398" fmla="*/ 3216160 w 5740887"/>
              <a:gd name="connsiteY11398" fmla="*/ 2487096 h 4314911"/>
              <a:gd name="connsiteX11399" fmla="*/ 3209679 w 5740887"/>
              <a:gd name="connsiteY11399" fmla="*/ 2469033 h 4314911"/>
              <a:gd name="connsiteX11400" fmla="*/ 3186377 w 5740887"/>
              <a:gd name="connsiteY11400" fmla="*/ 2402021 h 4314911"/>
              <a:gd name="connsiteX11401" fmla="*/ 3180035 w 5740887"/>
              <a:gd name="connsiteY11401" fmla="*/ 2382580 h 4314911"/>
              <a:gd name="connsiteX11402" fmla="*/ 3168038 w 5740887"/>
              <a:gd name="connsiteY11402" fmla="*/ 2345764 h 4314911"/>
              <a:gd name="connsiteX11403" fmla="*/ 3166773 w 5740887"/>
              <a:gd name="connsiteY11403" fmla="*/ 2321911 h 4314911"/>
              <a:gd name="connsiteX11404" fmla="*/ 708613 w 5740887"/>
              <a:gd name="connsiteY11404" fmla="*/ 2308709 h 4314911"/>
              <a:gd name="connsiteX11405" fmla="*/ 708702 w 5740887"/>
              <a:gd name="connsiteY11405" fmla="*/ 2309318 h 4314911"/>
              <a:gd name="connsiteX11406" fmla="*/ 708576 w 5740887"/>
              <a:gd name="connsiteY11406" fmla="*/ 2308732 h 4314911"/>
              <a:gd name="connsiteX11407" fmla="*/ 3215831 w 5740887"/>
              <a:gd name="connsiteY11407" fmla="*/ 2306228 h 4314911"/>
              <a:gd name="connsiteX11408" fmla="*/ 3218514 w 5740887"/>
              <a:gd name="connsiteY11408" fmla="*/ 2307722 h 4314911"/>
              <a:gd name="connsiteX11409" fmla="*/ 3220009 w 5740887"/>
              <a:gd name="connsiteY11409" fmla="*/ 2331855 h 4314911"/>
              <a:gd name="connsiteX11410" fmla="*/ 3232556 w 5740887"/>
              <a:gd name="connsiteY11410" fmla="*/ 2377909 h 4314911"/>
              <a:gd name="connsiteX11411" fmla="*/ 3251170 w 5740887"/>
              <a:gd name="connsiteY11411" fmla="*/ 2432098 h 4314911"/>
              <a:gd name="connsiteX11412" fmla="*/ 3271577 w 5740887"/>
              <a:gd name="connsiteY11412" fmla="*/ 2484633 h 4314911"/>
              <a:gd name="connsiteX11413" fmla="*/ 3274611 w 5740887"/>
              <a:gd name="connsiteY11413" fmla="*/ 2492217 h 4314911"/>
              <a:gd name="connsiteX11414" fmla="*/ 3289917 w 5740887"/>
              <a:gd name="connsiteY11414" fmla="*/ 2528895 h 4314911"/>
              <a:gd name="connsiteX11415" fmla="*/ 3303706 w 5740887"/>
              <a:gd name="connsiteY11415" fmla="*/ 2554541 h 4314911"/>
              <a:gd name="connsiteX11416" fmla="*/ 3308118 w 5740887"/>
              <a:gd name="connsiteY11416" fmla="*/ 2561988 h 4314911"/>
              <a:gd name="connsiteX11417" fmla="*/ 3319065 w 5740887"/>
              <a:gd name="connsiteY11417" fmla="*/ 2578321 h 4314911"/>
              <a:gd name="connsiteX11418" fmla="*/ 3310888 w 5740887"/>
              <a:gd name="connsiteY11418" fmla="*/ 2568863 h 4314911"/>
              <a:gd name="connsiteX11419" fmla="*/ 3310197 w 5740887"/>
              <a:gd name="connsiteY11419" fmla="*/ 2567760 h 4314911"/>
              <a:gd name="connsiteX11420" fmla="*/ 3290067 w 5740887"/>
              <a:gd name="connsiteY11420" fmla="*/ 2537425 h 4314911"/>
              <a:gd name="connsiteX11421" fmla="*/ 3278484 w 5740887"/>
              <a:gd name="connsiteY11421" fmla="*/ 2509022 h 4314911"/>
              <a:gd name="connsiteX11422" fmla="*/ 3271314 w 5740887"/>
              <a:gd name="connsiteY11422" fmla="*/ 2491234 h 4314911"/>
              <a:gd name="connsiteX11423" fmla="*/ 3250355 w 5740887"/>
              <a:gd name="connsiteY11423" fmla="*/ 2436079 h 4314911"/>
              <a:gd name="connsiteX11424" fmla="*/ 3231189 w 5740887"/>
              <a:gd name="connsiteY11424" fmla="*/ 2380099 h 4314911"/>
              <a:gd name="connsiteX11425" fmla="*/ 3217400 w 5740887"/>
              <a:gd name="connsiteY11425" fmla="*/ 2332804 h 4314911"/>
              <a:gd name="connsiteX11426" fmla="*/ 2097023 w 5740887"/>
              <a:gd name="connsiteY11426" fmla="*/ 2301993 h 4314911"/>
              <a:gd name="connsiteX11427" fmla="*/ 2108875 w 5740887"/>
              <a:gd name="connsiteY11427" fmla="*/ 2332824 h 4314911"/>
              <a:gd name="connsiteX11428" fmla="*/ 2159230 w 5740887"/>
              <a:gd name="connsiteY11428" fmla="*/ 2460855 h 4314911"/>
              <a:gd name="connsiteX11429" fmla="*/ 2169912 w 5740887"/>
              <a:gd name="connsiteY11429" fmla="*/ 2487667 h 4314911"/>
              <a:gd name="connsiteX11430" fmla="*/ 2137995 w 5740887"/>
              <a:gd name="connsiteY11430" fmla="*/ 2414219 h 4314911"/>
              <a:gd name="connsiteX11431" fmla="*/ 3207611 w 5740887"/>
              <a:gd name="connsiteY11431" fmla="*/ 2301833 h 4314911"/>
              <a:gd name="connsiteX11432" fmla="*/ 3208255 w 5740887"/>
              <a:gd name="connsiteY11432" fmla="*/ 2302011 h 4314911"/>
              <a:gd name="connsiteX11433" fmla="*/ 3209810 w 5740887"/>
              <a:gd name="connsiteY11433" fmla="*/ 2302877 h 4314911"/>
              <a:gd name="connsiteX11434" fmla="*/ 3209810 w 5740887"/>
              <a:gd name="connsiteY11434" fmla="*/ 2334750 h 4314911"/>
              <a:gd name="connsiteX11435" fmla="*/ 3223599 w 5740887"/>
              <a:gd name="connsiteY11435" fmla="*/ 2382595 h 4314911"/>
              <a:gd name="connsiteX11436" fmla="*/ 3243042 w 5740887"/>
              <a:gd name="connsiteY11436" fmla="*/ 2438853 h 4314911"/>
              <a:gd name="connsiteX11437" fmla="*/ 3264001 w 5740887"/>
              <a:gd name="connsiteY11437" fmla="*/ 2494008 h 4314911"/>
              <a:gd name="connsiteX11438" fmla="*/ 3266290 w 5740887"/>
              <a:gd name="connsiteY11438" fmla="*/ 2499685 h 4314911"/>
              <a:gd name="connsiteX11439" fmla="*/ 3260598 w 5740887"/>
              <a:gd name="connsiteY11439" fmla="*/ 2488327 h 4314911"/>
              <a:gd name="connsiteX11440" fmla="*/ 3257090 w 5740887"/>
              <a:gd name="connsiteY11440" fmla="*/ 2481325 h 4314911"/>
              <a:gd name="connsiteX11441" fmla="*/ 3256725 w 5740887"/>
              <a:gd name="connsiteY11441" fmla="*/ 2480377 h 4314911"/>
              <a:gd name="connsiteX11442" fmla="*/ 3254785 w 5740887"/>
              <a:gd name="connsiteY11442" fmla="*/ 2475342 h 4314911"/>
              <a:gd name="connsiteX11443" fmla="*/ 3244703 w 5740887"/>
              <a:gd name="connsiteY11443" fmla="*/ 2447937 h 4314911"/>
              <a:gd name="connsiteX11444" fmla="*/ 3242635 w 5740887"/>
              <a:gd name="connsiteY11444" fmla="*/ 2442698 h 4314911"/>
              <a:gd name="connsiteX11445" fmla="*/ 3222642 w 5740887"/>
              <a:gd name="connsiteY11445" fmla="*/ 2384509 h 4314911"/>
              <a:gd name="connsiteX11446" fmla="*/ 3221399 w 5740887"/>
              <a:gd name="connsiteY11446" fmla="*/ 2380511 h 4314911"/>
              <a:gd name="connsiteX11447" fmla="*/ 3207611 w 5740887"/>
              <a:gd name="connsiteY11447" fmla="*/ 2335422 h 4314911"/>
              <a:gd name="connsiteX11448" fmla="*/ 3200009 w 5740887"/>
              <a:gd name="connsiteY11448" fmla="*/ 2300408 h 4314911"/>
              <a:gd name="connsiteX11449" fmla="*/ 3201693 w 5740887"/>
              <a:gd name="connsiteY11449" fmla="*/ 2300517 h 4314911"/>
              <a:gd name="connsiteX11450" fmla="*/ 3199888 w 5740887"/>
              <a:gd name="connsiteY11450" fmla="*/ 2337227 h 4314911"/>
              <a:gd name="connsiteX11451" fmla="*/ 3213677 w 5740887"/>
              <a:gd name="connsiteY11451" fmla="*/ 2382867 h 4314911"/>
              <a:gd name="connsiteX11452" fmla="*/ 3214919 w 5740887"/>
              <a:gd name="connsiteY11452" fmla="*/ 2386865 h 4314911"/>
              <a:gd name="connsiteX11453" fmla="*/ 3217575 w 5740887"/>
              <a:gd name="connsiteY11453" fmla="*/ 2395147 h 4314911"/>
              <a:gd name="connsiteX11454" fmla="*/ 3210930 w 5740887"/>
              <a:gd name="connsiteY11454" fmla="*/ 2379707 h 4314911"/>
              <a:gd name="connsiteX11455" fmla="*/ 3209088 w 5740887"/>
              <a:gd name="connsiteY11455" fmla="*/ 2375427 h 4314911"/>
              <a:gd name="connsiteX11456" fmla="*/ 3208014 w 5740887"/>
              <a:gd name="connsiteY11456" fmla="*/ 2372931 h 4314911"/>
              <a:gd name="connsiteX11457" fmla="*/ 3202917 w 5740887"/>
              <a:gd name="connsiteY11457" fmla="*/ 2355994 h 4314911"/>
              <a:gd name="connsiteX11458" fmla="*/ 3197832 w 5740887"/>
              <a:gd name="connsiteY11458" fmla="*/ 2338052 h 4314911"/>
              <a:gd name="connsiteX11459" fmla="*/ 3185147 w 5740887"/>
              <a:gd name="connsiteY11459" fmla="*/ 2299989 h 4314911"/>
              <a:gd name="connsiteX11460" fmla="*/ 3181529 w 5740887"/>
              <a:gd name="connsiteY11460" fmla="*/ 2309162 h 4314911"/>
              <a:gd name="connsiteX11461" fmla="*/ 3181294 w 5740887"/>
              <a:gd name="connsiteY11461" fmla="*/ 2308577 h 4314911"/>
              <a:gd name="connsiteX11462" fmla="*/ 3184896 w 5740887"/>
              <a:gd name="connsiteY11462" fmla="*/ 2300013 h 4314911"/>
              <a:gd name="connsiteX11463" fmla="*/ 3192193 w 5740887"/>
              <a:gd name="connsiteY11463" fmla="*/ 2299899 h 4314911"/>
              <a:gd name="connsiteX11464" fmla="*/ 3193401 w 5740887"/>
              <a:gd name="connsiteY11464" fmla="*/ 2299977 h 4314911"/>
              <a:gd name="connsiteX11465" fmla="*/ 3190278 w 5740887"/>
              <a:gd name="connsiteY11465" fmla="*/ 2330956 h 4314911"/>
              <a:gd name="connsiteX11466" fmla="*/ 3189947 w 5740887"/>
              <a:gd name="connsiteY11466" fmla="*/ 2330133 h 4314911"/>
              <a:gd name="connsiteX11467" fmla="*/ 3189003 w 5740887"/>
              <a:gd name="connsiteY11467" fmla="*/ 2327781 h 4314911"/>
              <a:gd name="connsiteX11468" fmla="*/ 1867680 w 5740887"/>
              <a:gd name="connsiteY11468" fmla="*/ 2297787 h 4314911"/>
              <a:gd name="connsiteX11469" fmla="*/ 1869857 w 5740887"/>
              <a:gd name="connsiteY11469" fmla="*/ 2302005 h 4314911"/>
              <a:gd name="connsiteX11470" fmla="*/ 1888468 w 5740887"/>
              <a:gd name="connsiteY11470" fmla="*/ 2339119 h 4314911"/>
              <a:gd name="connsiteX11471" fmla="*/ 1889812 w 5740887"/>
              <a:gd name="connsiteY11471" fmla="*/ 2342269 h 4314911"/>
              <a:gd name="connsiteX11472" fmla="*/ 1345232 w 5740887"/>
              <a:gd name="connsiteY11472" fmla="*/ 2290581 h 4314911"/>
              <a:gd name="connsiteX11473" fmla="*/ 1349909 w 5740887"/>
              <a:gd name="connsiteY11473" fmla="*/ 2291024 h 4314911"/>
              <a:gd name="connsiteX11474" fmla="*/ 1358577 w 5740887"/>
              <a:gd name="connsiteY11474" fmla="*/ 2291845 h 4314911"/>
              <a:gd name="connsiteX11475" fmla="*/ 1358149 w 5740887"/>
              <a:gd name="connsiteY11475" fmla="*/ 2291936 h 4314911"/>
              <a:gd name="connsiteX11476" fmla="*/ 1319258 w 5740887"/>
              <a:gd name="connsiteY11476" fmla="*/ 2298586 h 4314911"/>
              <a:gd name="connsiteX11477" fmla="*/ 5578687 w 5740887"/>
              <a:gd name="connsiteY11477" fmla="*/ 2286338 h 4314911"/>
              <a:gd name="connsiteX11478" fmla="*/ 5531275 w 5740887"/>
              <a:gd name="connsiteY11478" fmla="*/ 2313472 h 4314911"/>
              <a:gd name="connsiteX11479" fmla="*/ 5509046 w 5740887"/>
              <a:gd name="connsiteY11479" fmla="*/ 2325078 h 4314911"/>
              <a:gd name="connsiteX11480" fmla="*/ 5540394 w 5740887"/>
              <a:gd name="connsiteY11480" fmla="*/ 2306791 h 4314911"/>
              <a:gd name="connsiteX11481" fmla="*/ 5549029 w 5740887"/>
              <a:gd name="connsiteY11481" fmla="*/ 2300357 h 4314911"/>
              <a:gd name="connsiteX11482" fmla="*/ 5557838 w 5740887"/>
              <a:gd name="connsiteY11482" fmla="*/ 2296194 h 4314911"/>
              <a:gd name="connsiteX11483" fmla="*/ 5561529 w 5740887"/>
              <a:gd name="connsiteY11483" fmla="*/ 2294475 h 4314911"/>
              <a:gd name="connsiteX11484" fmla="*/ 5562420 w 5740887"/>
              <a:gd name="connsiteY11484" fmla="*/ 2294027 h 4314911"/>
              <a:gd name="connsiteX11485" fmla="*/ 1363600 w 5740887"/>
              <a:gd name="connsiteY11485" fmla="*/ 2284919 h 4314911"/>
              <a:gd name="connsiteX11486" fmla="*/ 1368077 w 5740887"/>
              <a:gd name="connsiteY11486" fmla="*/ 2285645 h 4314911"/>
              <a:gd name="connsiteX11487" fmla="*/ 1389020 w 5740887"/>
              <a:gd name="connsiteY11487" fmla="*/ 2285352 h 4314911"/>
              <a:gd name="connsiteX11488" fmla="*/ 1381058 w 5740887"/>
              <a:gd name="connsiteY11488" fmla="*/ 2287050 h 4314911"/>
              <a:gd name="connsiteX11489" fmla="*/ 1362420 w 5740887"/>
              <a:gd name="connsiteY11489" fmla="*/ 2285283 h 4314911"/>
              <a:gd name="connsiteX11490" fmla="*/ 1311088 w 5740887"/>
              <a:gd name="connsiteY11490" fmla="*/ 2283124 h 4314911"/>
              <a:gd name="connsiteX11491" fmla="*/ 1322197 w 5740887"/>
              <a:gd name="connsiteY11491" fmla="*/ 2286534 h 4314911"/>
              <a:gd name="connsiteX11492" fmla="*/ 1330025 w 5740887"/>
              <a:gd name="connsiteY11492" fmla="*/ 2288936 h 4314911"/>
              <a:gd name="connsiteX11493" fmla="*/ 1274175 w 5740887"/>
              <a:gd name="connsiteY11493" fmla="*/ 2306169 h 4314911"/>
              <a:gd name="connsiteX11494" fmla="*/ 1263973 w 5740887"/>
              <a:gd name="connsiteY11494" fmla="*/ 2307983 h 4314911"/>
              <a:gd name="connsiteX11495" fmla="*/ 1237499 w 5740887"/>
              <a:gd name="connsiteY11495" fmla="*/ 2311429 h 4314911"/>
              <a:gd name="connsiteX11496" fmla="*/ 1236500 w 5740887"/>
              <a:gd name="connsiteY11496" fmla="*/ 2311374 h 4314911"/>
              <a:gd name="connsiteX11497" fmla="*/ 1245356 w 5740887"/>
              <a:gd name="connsiteY11497" fmla="*/ 2307993 h 4314911"/>
              <a:gd name="connsiteX11498" fmla="*/ 694759 w 5740887"/>
              <a:gd name="connsiteY11498" fmla="*/ 2282225 h 4314911"/>
              <a:gd name="connsiteX11499" fmla="*/ 698821 w 5740887"/>
              <a:gd name="connsiteY11499" fmla="*/ 2300496 h 4314911"/>
              <a:gd name="connsiteX11500" fmla="*/ 696096 w 5740887"/>
              <a:gd name="connsiteY11500" fmla="*/ 2304954 h 4314911"/>
              <a:gd name="connsiteX11501" fmla="*/ 693828 w 5740887"/>
              <a:gd name="connsiteY11501" fmla="*/ 2296570 h 4314911"/>
              <a:gd name="connsiteX11502" fmla="*/ 693280 w 5740887"/>
              <a:gd name="connsiteY11502" fmla="*/ 2294548 h 4314911"/>
              <a:gd name="connsiteX11503" fmla="*/ 690521 w 5740887"/>
              <a:gd name="connsiteY11503" fmla="*/ 2284461 h 4314911"/>
              <a:gd name="connsiteX11504" fmla="*/ 691470 w 5740887"/>
              <a:gd name="connsiteY11504" fmla="*/ 2284271 h 4314911"/>
              <a:gd name="connsiteX11505" fmla="*/ 3434583 w 5740887"/>
              <a:gd name="connsiteY11505" fmla="*/ 2282224 h 4314911"/>
              <a:gd name="connsiteX11506" fmla="*/ 3468830 w 5740887"/>
              <a:gd name="connsiteY11506" fmla="*/ 2372238 h 4314911"/>
              <a:gd name="connsiteX11507" fmla="*/ 3442572 w 5740887"/>
              <a:gd name="connsiteY11507" fmla="*/ 2306057 h 4314911"/>
              <a:gd name="connsiteX11508" fmla="*/ 1323519 w 5740887"/>
              <a:gd name="connsiteY11508" fmla="*/ 2278420 h 4314911"/>
              <a:gd name="connsiteX11509" fmla="*/ 1350125 w 5740887"/>
              <a:gd name="connsiteY11509" fmla="*/ 2282734 h 4314911"/>
              <a:gd name="connsiteX11510" fmla="*/ 1349962 w 5740887"/>
              <a:gd name="connsiteY11510" fmla="*/ 2282785 h 4314911"/>
              <a:gd name="connsiteX11511" fmla="*/ 1346696 w 5740887"/>
              <a:gd name="connsiteY11511" fmla="*/ 2283792 h 4314911"/>
              <a:gd name="connsiteX11512" fmla="*/ 1332502 w 5740887"/>
              <a:gd name="connsiteY11512" fmla="*/ 2282446 h 4314911"/>
              <a:gd name="connsiteX11513" fmla="*/ 1321369 w 5740887"/>
              <a:gd name="connsiteY11513" fmla="*/ 2279234 h 4314911"/>
              <a:gd name="connsiteX11514" fmla="*/ 703387 w 5740887"/>
              <a:gd name="connsiteY11514" fmla="*/ 2276854 h 4314911"/>
              <a:gd name="connsiteX11515" fmla="*/ 704597 w 5740887"/>
              <a:gd name="connsiteY11515" fmla="*/ 2283905 h 4314911"/>
              <a:gd name="connsiteX11516" fmla="*/ 704551 w 5740887"/>
              <a:gd name="connsiteY11516" fmla="*/ 2284085 h 4314911"/>
              <a:gd name="connsiteX11517" fmla="*/ 703787 w 5740887"/>
              <a:gd name="connsiteY11517" fmla="*/ 2287083 h 4314911"/>
              <a:gd name="connsiteX11518" fmla="*/ 701728 w 5740887"/>
              <a:gd name="connsiteY11518" fmla="*/ 2277887 h 4314911"/>
              <a:gd name="connsiteX11519" fmla="*/ 3211650 w 5740887"/>
              <a:gd name="connsiteY11519" fmla="*/ 2275418 h 4314911"/>
              <a:gd name="connsiteX11520" fmla="*/ 3211708 w 5740887"/>
              <a:gd name="connsiteY11520" fmla="*/ 2275581 h 4314911"/>
              <a:gd name="connsiteX11521" fmla="*/ 3210992 w 5740887"/>
              <a:gd name="connsiteY11521" fmla="*/ 2275581 h 4314911"/>
              <a:gd name="connsiteX11522" fmla="*/ 3218757 w 5740887"/>
              <a:gd name="connsiteY11522" fmla="*/ 2274867 h 4314911"/>
              <a:gd name="connsiteX11523" fmla="*/ 3220811 w 5740887"/>
              <a:gd name="connsiteY11523" fmla="*/ 2275581 h 4314911"/>
              <a:gd name="connsiteX11524" fmla="*/ 3219014 w 5740887"/>
              <a:gd name="connsiteY11524" fmla="*/ 2275581 h 4314911"/>
              <a:gd name="connsiteX11525" fmla="*/ 1283033 w 5740887"/>
              <a:gd name="connsiteY11525" fmla="*/ 2268673 h 4314911"/>
              <a:gd name="connsiteX11526" fmla="*/ 1287430 w 5740887"/>
              <a:gd name="connsiteY11526" fmla="*/ 2272563 h 4314911"/>
              <a:gd name="connsiteX11527" fmla="*/ 1301613 w 5740887"/>
              <a:gd name="connsiteY11527" fmla="*/ 2279751 h 4314911"/>
              <a:gd name="connsiteX11528" fmla="*/ 1244117 w 5740887"/>
              <a:gd name="connsiteY11528" fmla="*/ 2301503 h 4314911"/>
              <a:gd name="connsiteX11529" fmla="*/ 1220413 w 5740887"/>
              <a:gd name="connsiteY11529" fmla="*/ 2310486 h 4314911"/>
              <a:gd name="connsiteX11530" fmla="*/ 1212542 w 5740887"/>
              <a:gd name="connsiteY11530" fmla="*/ 2310051 h 4314911"/>
              <a:gd name="connsiteX11531" fmla="*/ 1201649 w 5740887"/>
              <a:gd name="connsiteY11531" fmla="*/ 2312258 h 4314911"/>
              <a:gd name="connsiteX11532" fmla="*/ 1201653 w 5740887"/>
              <a:gd name="connsiteY11532" fmla="*/ 2312262 h 4314911"/>
              <a:gd name="connsiteX11533" fmla="*/ 1201646 w 5740887"/>
              <a:gd name="connsiteY11533" fmla="*/ 2312264 h 4314911"/>
              <a:gd name="connsiteX11534" fmla="*/ 1205164 w 5740887"/>
              <a:gd name="connsiteY11534" fmla="*/ 2316264 h 4314911"/>
              <a:gd name="connsiteX11535" fmla="*/ 1174851 w 5740887"/>
              <a:gd name="connsiteY11535" fmla="*/ 2327751 h 4314911"/>
              <a:gd name="connsiteX11536" fmla="*/ 1163885 w 5740887"/>
              <a:gd name="connsiteY11536" fmla="*/ 2331907 h 4314911"/>
              <a:gd name="connsiteX11537" fmla="*/ 1092443 w 5740887"/>
              <a:gd name="connsiteY11537" fmla="*/ 2360656 h 4314911"/>
              <a:gd name="connsiteX11538" fmla="*/ 1037289 w 5740887"/>
              <a:gd name="connsiteY11538" fmla="*/ 2385061 h 4314911"/>
              <a:gd name="connsiteX11539" fmla="*/ 1025844 w 5740887"/>
              <a:gd name="connsiteY11539" fmla="*/ 2389336 h 4314911"/>
              <a:gd name="connsiteX11540" fmla="*/ 1025846 w 5740887"/>
              <a:gd name="connsiteY11540" fmla="*/ 2389343 h 4314911"/>
              <a:gd name="connsiteX11541" fmla="*/ 1025842 w 5740887"/>
              <a:gd name="connsiteY11541" fmla="*/ 2389345 h 4314911"/>
              <a:gd name="connsiteX11542" fmla="*/ 1078376 w 5740887"/>
              <a:gd name="connsiteY11542" fmla="*/ 2438157 h 4314911"/>
              <a:gd name="connsiteX11543" fmla="*/ 1083065 w 5740887"/>
              <a:gd name="connsiteY11543" fmla="*/ 2440915 h 4314911"/>
              <a:gd name="connsiteX11544" fmla="*/ 1125815 w 5740887"/>
              <a:gd name="connsiteY11544" fmla="*/ 2461128 h 4314911"/>
              <a:gd name="connsiteX11545" fmla="*/ 1072170 w 5740887"/>
              <a:gd name="connsiteY11545" fmla="*/ 2448392 h 4314911"/>
              <a:gd name="connsiteX11546" fmla="*/ 1064754 w 5740887"/>
              <a:gd name="connsiteY11546" fmla="*/ 2447492 h 4314911"/>
              <a:gd name="connsiteX11547" fmla="*/ 1061625 w 5740887"/>
              <a:gd name="connsiteY11547" fmla="*/ 2447113 h 4314911"/>
              <a:gd name="connsiteX11548" fmla="*/ 1056297 w 5740887"/>
              <a:gd name="connsiteY11548" fmla="*/ 2445771 h 4314911"/>
              <a:gd name="connsiteX11549" fmla="*/ 1046915 w 5740887"/>
              <a:gd name="connsiteY11549" fmla="*/ 2445327 h 4314911"/>
              <a:gd name="connsiteX11550" fmla="*/ 1019219 w 5740887"/>
              <a:gd name="connsiteY11550" fmla="*/ 2441966 h 4314911"/>
              <a:gd name="connsiteX11551" fmla="*/ 1008864 w 5740887"/>
              <a:gd name="connsiteY11551" fmla="*/ 2440709 h 4314911"/>
              <a:gd name="connsiteX11552" fmla="*/ 950893 w 5740887"/>
              <a:gd name="connsiteY11552" fmla="*/ 2440575 h 4314911"/>
              <a:gd name="connsiteX11553" fmla="*/ 939114 w 5740887"/>
              <a:gd name="connsiteY11553" fmla="*/ 2428495 h 4314911"/>
              <a:gd name="connsiteX11554" fmla="*/ 940906 w 5740887"/>
              <a:gd name="connsiteY11554" fmla="*/ 2427392 h 4314911"/>
              <a:gd name="connsiteX11555" fmla="*/ 1004058 w 5740887"/>
              <a:gd name="connsiteY11555" fmla="*/ 2393059 h 4314911"/>
              <a:gd name="connsiteX11556" fmla="*/ 1243841 w 5740887"/>
              <a:gd name="connsiteY11556" fmla="*/ 2285508 h 4314911"/>
              <a:gd name="connsiteX11557" fmla="*/ 1272660 w 5740887"/>
              <a:gd name="connsiteY11557" fmla="*/ 2273237 h 4314911"/>
              <a:gd name="connsiteX11558" fmla="*/ 1655389 w 5740887"/>
              <a:gd name="connsiteY11558" fmla="*/ 2258097 h 4314911"/>
              <a:gd name="connsiteX11559" fmla="*/ 1589522 w 5740887"/>
              <a:gd name="connsiteY11559" fmla="*/ 2278586 h 4314911"/>
              <a:gd name="connsiteX11560" fmla="*/ 1425576 w 5740887"/>
              <a:gd name="connsiteY11560" fmla="*/ 2291271 h 4314911"/>
              <a:gd name="connsiteX11561" fmla="*/ 1402309 w 5740887"/>
              <a:gd name="connsiteY11561" fmla="*/ 2289065 h 4314911"/>
              <a:gd name="connsiteX11562" fmla="*/ 1421838 w 5740887"/>
              <a:gd name="connsiteY11562" fmla="*/ 2284893 h 4314911"/>
              <a:gd name="connsiteX11563" fmla="*/ 1496172 w 5740887"/>
              <a:gd name="connsiteY11563" fmla="*/ 2283853 h 4314911"/>
              <a:gd name="connsiteX11564" fmla="*/ 687837 w 5740887"/>
              <a:gd name="connsiteY11564" fmla="*/ 2251143 h 4314911"/>
              <a:gd name="connsiteX11565" fmla="*/ 689622 w 5740887"/>
              <a:gd name="connsiteY11565" fmla="*/ 2259122 h 4314911"/>
              <a:gd name="connsiteX11566" fmla="*/ 692087 w 5740887"/>
              <a:gd name="connsiteY11566" fmla="*/ 2270211 h 4314911"/>
              <a:gd name="connsiteX11567" fmla="*/ 691186 w 5740887"/>
              <a:gd name="connsiteY11567" fmla="*/ 2271523 h 4314911"/>
              <a:gd name="connsiteX11568" fmla="*/ 688180 w 5740887"/>
              <a:gd name="connsiteY11568" fmla="*/ 2275902 h 4314911"/>
              <a:gd name="connsiteX11569" fmla="*/ 687841 w 5740887"/>
              <a:gd name="connsiteY11569" fmla="*/ 2274664 h 4314911"/>
              <a:gd name="connsiteX11570" fmla="*/ 687822 w 5740887"/>
              <a:gd name="connsiteY11570" fmla="*/ 2274594 h 4314911"/>
              <a:gd name="connsiteX11571" fmla="*/ 685452 w 5740887"/>
              <a:gd name="connsiteY11571" fmla="*/ 2265864 h 4314911"/>
              <a:gd name="connsiteX11572" fmla="*/ 682062 w 5740887"/>
              <a:gd name="connsiteY11572" fmla="*/ 2253508 h 4314911"/>
              <a:gd name="connsiteX11573" fmla="*/ 682095 w 5740887"/>
              <a:gd name="connsiteY11573" fmla="*/ 2253524 h 4314911"/>
              <a:gd name="connsiteX11574" fmla="*/ 684025 w 5740887"/>
              <a:gd name="connsiteY11574" fmla="*/ 2253524 h 4314911"/>
              <a:gd name="connsiteX11575" fmla="*/ 1694408 w 5740887"/>
              <a:gd name="connsiteY11575" fmla="*/ 2249110 h 4314911"/>
              <a:gd name="connsiteX11576" fmla="*/ 1690210 w 5740887"/>
              <a:gd name="connsiteY11576" fmla="*/ 2266951 h 4314911"/>
              <a:gd name="connsiteX11577" fmla="*/ 1686204 w 5740887"/>
              <a:gd name="connsiteY11577" fmla="*/ 2274799 h 4314911"/>
              <a:gd name="connsiteX11578" fmla="*/ 1683305 w 5740887"/>
              <a:gd name="connsiteY11578" fmla="*/ 2280477 h 4314911"/>
              <a:gd name="connsiteX11579" fmla="*/ 1673632 w 5740887"/>
              <a:gd name="connsiteY11579" fmla="*/ 2288541 h 4314911"/>
              <a:gd name="connsiteX11580" fmla="*/ 1662498 w 5740887"/>
              <a:gd name="connsiteY11580" fmla="*/ 2300985 h 4314911"/>
              <a:gd name="connsiteX11581" fmla="*/ 1662496 w 5740887"/>
              <a:gd name="connsiteY11581" fmla="*/ 2300989 h 4314911"/>
              <a:gd name="connsiteX11582" fmla="*/ 1662495 w 5740887"/>
              <a:gd name="connsiteY11582" fmla="*/ 2300991 h 4314911"/>
              <a:gd name="connsiteX11583" fmla="*/ 1655703 w 5740887"/>
              <a:gd name="connsiteY11583" fmla="*/ 2321088 h 4314911"/>
              <a:gd name="connsiteX11584" fmla="*/ 1651448 w 5740887"/>
              <a:gd name="connsiteY11584" fmla="*/ 2334960 h 4314911"/>
              <a:gd name="connsiteX11585" fmla="*/ 1646469 w 5740887"/>
              <a:gd name="connsiteY11585" fmla="*/ 2342316 h 4314911"/>
              <a:gd name="connsiteX11586" fmla="*/ 1423369 w 5740887"/>
              <a:gd name="connsiteY11586" fmla="*/ 2367549 h 4314911"/>
              <a:gd name="connsiteX11587" fmla="*/ 1283966 w 5740887"/>
              <a:gd name="connsiteY11587" fmla="*/ 2348383 h 4314911"/>
              <a:gd name="connsiteX11588" fmla="*/ 1233265 w 5740887"/>
              <a:gd name="connsiteY11588" fmla="*/ 2324991 h 4314911"/>
              <a:gd name="connsiteX11589" fmla="*/ 1261903 w 5740887"/>
              <a:gd name="connsiteY11589" fmla="*/ 2316264 h 4314911"/>
              <a:gd name="connsiteX11590" fmla="*/ 1271830 w 5740887"/>
              <a:gd name="connsiteY11590" fmla="*/ 2313204 h 4314911"/>
              <a:gd name="connsiteX11591" fmla="*/ 1277896 w 5740887"/>
              <a:gd name="connsiteY11591" fmla="*/ 2312126 h 4314911"/>
              <a:gd name="connsiteX11592" fmla="*/ 1289203 w 5740887"/>
              <a:gd name="connsiteY11592" fmla="*/ 2310332 h 4314911"/>
              <a:gd name="connsiteX11593" fmla="*/ 1359715 w 5740887"/>
              <a:gd name="connsiteY11593" fmla="*/ 2298165 h 4314911"/>
              <a:gd name="connsiteX11594" fmla="*/ 1379857 w 5740887"/>
              <a:gd name="connsiteY11594" fmla="*/ 2293861 h 4314911"/>
              <a:gd name="connsiteX11595" fmla="*/ 1425575 w 5740887"/>
              <a:gd name="connsiteY11595" fmla="*/ 2298193 h 4314911"/>
              <a:gd name="connsiteX11596" fmla="*/ 1428332 w 5740887"/>
              <a:gd name="connsiteY11596" fmla="*/ 2298193 h 4314911"/>
              <a:gd name="connsiteX11597" fmla="*/ 1590486 w 5740887"/>
              <a:gd name="connsiteY11597" fmla="*/ 2285370 h 4314911"/>
              <a:gd name="connsiteX11598" fmla="*/ 1621278 w 5740887"/>
              <a:gd name="connsiteY11598" fmla="*/ 2277821 h 4314911"/>
              <a:gd name="connsiteX11599" fmla="*/ 1634321 w 5740887"/>
              <a:gd name="connsiteY11599" fmla="*/ 2273155 h 4314911"/>
              <a:gd name="connsiteX11600" fmla="*/ 1638254 w 5740887"/>
              <a:gd name="connsiteY11600" fmla="*/ 2272059 h 4314911"/>
              <a:gd name="connsiteX11601" fmla="*/ 1645765 w 5740887"/>
              <a:gd name="connsiteY11601" fmla="*/ 2269060 h 4314911"/>
              <a:gd name="connsiteX11602" fmla="*/ 1654810 w 5740887"/>
              <a:gd name="connsiteY11602" fmla="*/ 2265825 h 4314911"/>
              <a:gd name="connsiteX11603" fmla="*/ 1682221 w 5740887"/>
              <a:gd name="connsiteY11603" fmla="*/ 2254509 h 4314911"/>
              <a:gd name="connsiteX11604" fmla="*/ 1682241 w 5740887"/>
              <a:gd name="connsiteY11604" fmla="*/ 2254501 h 4314911"/>
              <a:gd name="connsiteX11605" fmla="*/ 1689884 w 5740887"/>
              <a:gd name="connsiteY11605" fmla="*/ 2251115 h 4314911"/>
              <a:gd name="connsiteX11606" fmla="*/ 3428356 w 5740887"/>
              <a:gd name="connsiteY11606" fmla="*/ 2246056 h 4314911"/>
              <a:gd name="connsiteX11607" fmla="*/ 3470068 w 5740887"/>
              <a:gd name="connsiteY11607" fmla="*/ 2359761 h 4314911"/>
              <a:gd name="connsiteX11608" fmla="*/ 3494583 w 5740887"/>
              <a:gd name="connsiteY11608" fmla="*/ 2414524 h 4314911"/>
              <a:gd name="connsiteX11609" fmla="*/ 3510519 w 5740887"/>
              <a:gd name="connsiteY11609" fmla="*/ 2444626 h 4314911"/>
              <a:gd name="connsiteX11610" fmla="*/ 3514028 w 5740887"/>
              <a:gd name="connsiteY11610" fmla="*/ 2451987 h 4314911"/>
              <a:gd name="connsiteX11611" fmla="*/ 3515939 w 5740887"/>
              <a:gd name="connsiteY11611" fmla="*/ 2454862 h 4314911"/>
              <a:gd name="connsiteX11612" fmla="*/ 3516063 w 5740887"/>
              <a:gd name="connsiteY11612" fmla="*/ 2455097 h 4314911"/>
              <a:gd name="connsiteX11613" fmla="*/ 3516837 w 5740887"/>
              <a:gd name="connsiteY11613" fmla="*/ 2457420 h 4314911"/>
              <a:gd name="connsiteX11614" fmla="*/ 3497973 w 5740887"/>
              <a:gd name="connsiteY11614" fmla="*/ 2422113 h 4314911"/>
              <a:gd name="connsiteX11615" fmla="*/ 3481358 w 5740887"/>
              <a:gd name="connsiteY11615" fmla="*/ 2389051 h 4314911"/>
              <a:gd name="connsiteX11616" fmla="*/ 3476227 w 5740887"/>
              <a:gd name="connsiteY11616" fmla="*/ 2376629 h 4314911"/>
              <a:gd name="connsiteX11617" fmla="*/ 3437472 w 5740887"/>
              <a:gd name="connsiteY11617" fmla="*/ 2273792 h 4314911"/>
              <a:gd name="connsiteX11618" fmla="*/ 697897 w 5740887"/>
              <a:gd name="connsiteY11618" fmla="*/ 2244860 h 4314911"/>
              <a:gd name="connsiteX11619" fmla="*/ 699553 w 5740887"/>
              <a:gd name="connsiteY11619" fmla="*/ 2254512 h 4314911"/>
              <a:gd name="connsiteX11620" fmla="*/ 697712 w 5740887"/>
              <a:gd name="connsiteY11620" fmla="*/ 2259945 h 4314911"/>
              <a:gd name="connsiteX11621" fmla="*/ 696642 w 5740887"/>
              <a:gd name="connsiteY11621" fmla="*/ 2255168 h 4314911"/>
              <a:gd name="connsiteX11622" fmla="*/ 694733 w 5740887"/>
              <a:gd name="connsiteY11622" fmla="*/ 2246836 h 4314911"/>
              <a:gd name="connsiteX11623" fmla="*/ 3433005 w 5740887"/>
              <a:gd name="connsiteY11623" fmla="*/ 2240913 h 4314911"/>
              <a:gd name="connsiteX11624" fmla="*/ 3434151 w 5740887"/>
              <a:gd name="connsiteY11624" fmla="*/ 2244173 h 4314911"/>
              <a:gd name="connsiteX11625" fmla="*/ 3433336 w 5740887"/>
              <a:gd name="connsiteY11625" fmla="*/ 2241939 h 4314911"/>
              <a:gd name="connsiteX11626" fmla="*/ 1697069 w 5740887"/>
              <a:gd name="connsiteY11626" fmla="*/ 2237805 h 4314911"/>
              <a:gd name="connsiteX11627" fmla="*/ 1695577 w 5740887"/>
              <a:gd name="connsiteY11627" fmla="*/ 2244146 h 4314911"/>
              <a:gd name="connsiteX11628" fmla="*/ 1692523 w 5740887"/>
              <a:gd name="connsiteY11628" fmla="*/ 2242461 h 4314911"/>
              <a:gd name="connsiteX11629" fmla="*/ 1495484 w 5740887"/>
              <a:gd name="connsiteY11629" fmla="*/ 2276931 h 4314911"/>
              <a:gd name="connsiteX11630" fmla="*/ 1452969 w 5740887"/>
              <a:gd name="connsiteY11630" fmla="*/ 2277533 h 4314911"/>
              <a:gd name="connsiteX11631" fmla="*/ 1470247 w 5740887"/>
              <a:gd name="connsiteY11631" fmla="*/ 2272827 h 4314911"/>
              <a:gd name="connsiteX11632" fmla="*/ 1511613 w 5740887"/>
              <a:gd name="connsiteY11632" fmla="*/ 2263176 h 4314911"/>
              <a:gd name="connsiteX11633" fmla="*/ 1697069 w 5740887"/>
              <a:gd name="connsiteY11633" fmla="*/ 2237805 h 4314911"/>
              <a:gd name="connsiteX11634" fmla="*/ 633147 w 5740887"/>
              <a:gd name="connsiteY11634" fmla="*/ 2235042 h 4314911"/>
              <a:gd name="connsiteX11635" fmla="*/ 709535 w 5740887"/>
              <a:gd name="connsiteY11635" fmla="*/ 2478824 h 4314911"/>
              <a:gd name="connsiteX11636" fmla="*/ 706508 w 5740887"/>
              <a:gd name="connsiteY11636" fmla="*/ 2478824 h 4314911"/>
              <a:gd name="connsiteX11637" fmla="*/ 705585 w 5740887"/>
              <a:gd name="connsiteY11637" fmla="*/ 2477948 h 4314911"/>
              <a:gd name="connsiteX11638" fmla="*/ 703221 w 5740887"/>
              <a:gd name="connsiteY11638" fmla="*/ 2473753 h 4314911"/>
              <a:gd name="connsiteX11639" fmla="*/ 1841852 w 5740887"/>
              <a:gd name="connsiteY11639" fmla="*/ 2233916 h 4314911"/>
              <a:gd name="connsiteX11640" fmla="*/ 1855389 w 5740887"/>
              <a:gd name="connsiteY11640" fmla="*/ 2259244 h 4314911"/>
              <a:gd name="connsiteX11641" fmla="*/ 1870131 w 5740887"/>
              <a:gd name="connsiteY11641" fmla="*/ 2287576 h 4314911"/>
              <a:gd name="connsiteX11642" fmla="*/ 1905293 w 5740887"/>
              <a:gd name="connsiteY11642" fmla="*/ 2355864 h 4314911"/>
              <a:gd name="connsiteX11643" fmla="*/ 1909327 w 5740887"/>
              <a:gd name="connsiteY11643" fmla="*/ 2363762 h 4314911"/>
              <a:gd name="connsiteX11644" fmla="*/ 1914048 w 5740887"/>
              <a:gd name="connsiteY11644" fmla="*/ 2375017 h 4314911"/>
              <a:gd name="connsiteX11645" fmla="*/ 1916994 w 5740887"/>
              <a:gd name="connsiteY11645" fmla="*/ 2381936 h 4314911"/>
              <a:gd name="connsiteX11646" fmla="*/ 1886748 w 5740887"/>
              <a:gd name="connsiteY11646" fmla="*/ 2321829 h 4314911"/>
              <a:gd name="connsiteX11647" fmla="*/ 1885424 w 5740887"/>
              <a:gd name="connsiteY11647" fmla="*/ 2318738 h 4314911"/>
              <a:gd name="connsiteX11648" fmla="*/ 1877277 w 5740887"/>
              <a:gd name="connsiteY11648" fmla="*/ 2303170 h 4314911"/>
              <a:gd name="connsiteX11649" fmla="*/ 1866218 w 5740887"/>
              <a:gd name="connsiteY11649" fmla="*/ 2281550 h 4314911"/>
              <a:gd name="connsiteX11650" fmla="*/ 3599399 w 5740887"/>
              <a:gd name="connsiteY11650" fmla="*/ 2231181 h 4314911"/>
              <a:gd name="connsiteX11651" fmla="*/ 3600712 w 5740887"/>
              <a:gd name="connsiteY11651" fmla="*/ 2235257 h 4314911"/>
              <a:gd name="connsiteX11652" fmla="*/ 3600730 w 5740887"/>
              <a:gd name="connsiteY11652" fmla="*/ 2235313 h 4314911"/>
              <a:gd name="connsiteX11653" fmla="*/ 3641917 w 5740887"/>
              <a:gd name="connsiteY11653" fmla="*/ 2363161 h 4314911"/>
              <a:gd name="connsiteX11654" fmla="*/ 3677986 w 5740887"/>
              <a:gd name="connsiteY11654" fmla="*/ 2471504 h 4314911"/>
              <a:gd name="connsiteX11655" fmla="*/ 3677009 w 5740887"/>
              <a:gd name="connsiteY11655" fmla="*/ 2468709 h 4314911"/>
              <a:gd name="connsiteX11656" fmla="*/ 3676530 w 5740887"/>
              <a:gd name="connsiteY11656" fmla="*/ 2467338 h 4314911"/>
              <a:gd name="connsiteX11657" fmla="*/ 3676519 w 5740887"/>
              <a:gd name="connsiteY11657" fmla="*/ 2467304 h 4314911"/>
              <a:gd name="connsiteX11658" fmla="*/ 3642658 w 5740887"/>
              <a:gd name="connsiteY11658" fmla="*/ 2365588 h 4314911"/>
              <a:gd name="connsiteX11659" fmla="*/ 3635090 w 5740887"/>
              <a:gd name="connsiteY11659" fmla="*/ 2342496 h 4314911"/>
              <a:gd name="connsiteX11660" fmla="*/ 3617465 w 5740887"/>
              <a:gd name="connsiteY11660" fmla="*/ 2287785 h 4314911"/>
              <a:gd name="connsiteX11661" fmla="*/ 3600730 w 5740887"/>
              <a:gd name="connsiteY11661" fmla="*/ 2235313 h 4314911"/>
              <a:gd name="connsiteX11662" fmla="*/ 1705895 w 5740887"/>
              <a:gd name="connsiteY11662" fmla="*/ 2226500 h 4314911"/>
              <a:gd name="connsiteX11663" fmla="*/ 1711635 w 5740887"/>
              <a:gd name="connsiteY11663" fmla="*/ 2285102 h 4314911"/>
              <a:gd name="connsiteX11664" fmla="*/ 1710375 w 5740887"/>
              <a:gd name="connsiteY11664" fmla="*/ 2305919 h 4314911"/>
              <a:gd name="connsiteX11665" fmla="*/ 1705897 w 5740887"/>
              <a:gd name="connsiteY11665" fmla="*/ 2315154 h 4314911"/>
              <a:gd name="connsiteX11666" fmla="*/ 1699348 w 5740887"/>
              <a:gd name="connsiteY11666" fmla="*/ 2330425 h 4314911"/>
              <a:gd name="connsiteX11667" fmla="*/ 1699348 w 5740887"/>
              <a:gd name="connsiteY11667" fmla="*/ 2330427 h 4314911"/>
              <a:gd name="connsiteX11668" fmla="*/ 1699346 w 5740887"/>
              <a:gd name="connsiteY11668" fmla="*/ 2330432 h 4314911"/>
              <a:gd name="connsiteX11669" fmla="*/ 1701483 w 5740887"/>
              <a:gd name="connsiteY11669" fmla="*/ 2370315 h 4314911"/>
              <a:gd name="connsiteX11670" fmla="*/ 1702586 w 5740887"/>
              <a:gd name="connsiteY11670" fmla="*/ 2407262 h 4314911"/>
              <a:gd name="connsiteX11671" fmla="*/ 1550758 w 5740887"/>
              <a:gd name="connsiteY11671" fmla="*/ 2434563 h 4314911"/>
              <a:gd name="connsiteX11672" fmla="*/ 1421164 w 5740887"/>
              <a:gd name="connsiteY11672" fmla="*/ 2444904 h 4314911"/>
              <a:gd name="connsiteX11673" fmla="*/ 1235292 w 5740887"/>
              <a:gd name="connsiteY11673" fmla="*/ 2415535 h 4314911"/>
              <a:gd name="connsiteX11674" fmla="*/ 1155457 w 5740887"/>
              <a:gd name="connsiteY11674" fmla="*/ 2378030 h 4314911"/>
              <a:gd name="connsiteX11675" fmla="*/ 1148562 w 5740887"/>
              <a:gd name="connsiteY11675" fmla="*/ 2373755 h 4314911"/>
              <a:gd name="connsiteX11676" fmla="*/ 1129052 w 5740887"/>
              <a:gd name="connsiteY11676" fmla="*/ 2360277 h 4314911"/>
              <a:gd name="connsiteX11677" fmla="*/ 1126652 w 5740887"/>
              <a:gd name="connsiteY11677" fmla="*/ 2357710 h 4314911"/>
              <a:gd name="connsiteX11678" fmla="*/ 1124195 w 5740887"/>
              <a:gd name="connsiteY11678" fmla="*/ 2355082 h 4314911"/>
              <a:gd name="connsiteX11679" fmla="*/ 1125695 w 5740887"/>
              <a:gd name="connsiteY11679" fmla="*/ 2354479 h 4314911"/>
              <a:gd name="connsiteX11680" fmla="*/ 1137117 w 5740887"/>
              <a:gd name="connsiteY11680" fmla="*/ 2354596 h 4314911"/>
              <a:gd name="connsiteX11681" fmla="*/ 1138909 w 5740887"/>
              <a:gd name="connsiteY11681" fmla="*/ 2354596 h 4314911"/>
              <a:gd name="connsiteX11682" fmla="*/ 1169658 w 5740887"/>
              <a:gd name="connsiteY11682" fmla="*/ 2344668 h 4314911"/>
              <a:gd name="connsiteX11683" fmla="*/ 1186342 w 5740887"/>
              <a:gd name="connsiteY11683" fmla="*/ 2339291 h 4314911"/>
              <a:gd name="connsiteX11684" fmla="*/ 1222820 w 5740887"/>
              <a:gd name="connsiteY11684" fmla="*/ 2328175 h 4314911"/>
              <a:gd name="connsiteX11685" fmla="*/ 1282308 w 5740887"/>
              <a:gd name="connsiteY11685" fmla="*/ 2355698 h 4314911"/>
              <a:gd name="connsiteX11686" fmla="*/ 1423366 w 5740887"/>
              <a:gd name="connsiteY11686" fmla="*/ 2375140 h 4314911"/>
              <a:gd name="connsiteX11687" fmla="*/ 1428881 w 5740887"/>
              <a:gd name="connsiteY11687" fmla="*/ 2375140 h 4314911"/>
              <a:gd name="connsiteX11688" fmla="*/ 1648121 w 5740887"/>
              <a:gd name="connsiteY11688" fmla="*/ 2349631 h 4314911"/>
              <a:gd name="connsiteX11689" fmla="*/ 1657117 w 5740887"/>
              <a:gd name="connsiteY11689" fmla="*/ 2341116 h 4314911"/>
              <a:gd name="connsiteX11690" fmla="*/ 1657119 w 5740887"/>
              <a:gd name="connsiteY11690" fmla="*/ 2341111 h 4314911"/>
              <a:gd name="connsiteX11691" fmla="*/ 1657120 w 5740887"/>
              <a:gd name="connsiteY11691" fmla="*/ 2341110 h 4314911"/>
              <a:gd name="connsiteX11692" fmla="*/ 1663015 w 5740887"/>
              <a:gd name="connsiteY11692" fmla="*/ 2323288 h 4314911"/>
              <a:gd name="connsiteX11693" fmla="*/ 1668719 w 5740887"/>
              <a:gd name="connsiteY11693" fmla="*/ 2306194 h 4314911"/>
              <a:gd name="connsiteX11694" fmla="*/ 1676801 w 5740887"/>
              <a:gd name="connsiteY11694" fmla="*/ 2295717 h 4314911"/>
              <a:gd name="connsiteX11695" fmla="*/ 1691419 w 5740887"/>
              <a:gd name="connsiteY11695" fmla="*/ 2282597 h 4314911"/>
              <a:gd name="connsiteX11696" fmla="*/ 1691421 w 5740887"/>
              <a:gd name="connsiteY11696" fmla="*/ 2282591 h 4314911"/>
              <a:gd name="connsiteX11697" fmla="*/ 1691421 w 5740887"/>
              <a:gd name="connsiteY11697" fmla="*/ 2282591 h 4314911"/>
              <a:gd name="connsiteX11698" fmla="*/ 1699848 w 5740887"/>
              <a:gd name="connsiteY11698" fmla="*/ 2262792 h 4314911"/>
              <a:gd name="connsiteX11699" fmla="*/ 1700051 w 5740887"/>
              <a:gd name="connsiteY11699" fmla="*/ 2262314 h 4314911"/>
              <a:gd name="connsiteX11700" fmla="*/ 1700054 w 5740887"/>
              <a:gd name="connsiteY11700" fmla="*/ 2262308 h 4314911"/>
              <a:gd name="connsiteX11701" fmla="*/ 1705207 w 5740887"/>
              <a:gd name="connsiteY11701" fmla="*/ 2234076 h 4314911"/>
              <a:gd name="connsiteX11702" fmla="*/ 1703967 w 5740887"/>
              <a:gd name="connsiteY11702" fmla="*/ 2231043 h 4314911"/>
              <a:gd name="connsiteX11703" fmla="*/ 1700933 w 5740887"/>
              <a:gd name="connsiteY11703" fmla="*/ 2230352 h 4314911"/>
              <a:gd name="connsiteX11704" fmla="*/ 1511892 w 5740887"/>
              <a:gd name="connsiteY11704" fmla="*/ 2256827 h 4314911"/>
              <a:gd name="connsiteX11705" fmla="*/ 1468458 w 5740887"/>
              <a:gd name="connsiteY11705" fmla="*/ 2266617 h 4314911"/>
              <a:gd name="connsiteX11706" fmla="*/ 1439364 w 5740887"/>
              <a:gd name="connsiteY11706" fmla="*/ 2274615 h 4314911"/>
              <a:gd name="connsiteX11707" fmla="*/ 1423742 w 5740887"/>
              <a:gd name="connsiteY11707" fmla="*/ 2277947 h 4314911"/>
              <a:gd name="connsiteX11708" fmla="*/ 1384417 w 5740887"/>
              <a:gd name="connsiteY11708" fmla="*/ 2278503 h 4314911"/>
              <a:gd name="connsiteX11709" fmla="*/ 1384483 w 5740887"/>
              <a:gd name="connsiteY11709" fmla="*/ 2278483 h 4314911"/>
              <a:gd name="connsiteX11710" fmla="*/ 1424746 w 5740887"/>
              <a:gd name="connsiteY11710" fmla="*/ 2264694 h 4314911"/>
              <a:gd name="connsiteX11711" fmla="*/ 1471490 w 5740887"/>
              <a:gd name="connsiteY11711" fmla="*/ 2250906 h 4314911"/>
              <a:gd name="connsiteX11712" fmla="*/ 1705895 w 5740887"/>
              <a:gd name="connsiteY11712" fmla="*/ 2226500 h 4314911"/>
              <a:gd name="connsiteX11713" fmla="*/ 703610 w 5740887"/>
              <a:gd name="connsiteY11713" fmla="*/ 2220001 h 4314911"/>
              <a:gd name="connsiteX11714" fmla="*/ 704907 w 5740887"/>
              <a:gd name="connsiteY11714" fmla="*/ 2231105 h 4314911"/>
              <a:gd name="connsiteX11715" fmla="*/ 704596 w 5740887"/>
              <a:gd name="connsiteY11715" fmla="*/ 2231297 h 4314911"/>
              <a:gd name="connsiteX11716" fmla="*/ 703875 w 5740887"/>
              <a:gd name="connsiteY11716" fmla="*/ 2231743 h 4314911"/>
              <a:gd name="connsiteX11717" fmla="*/ 702535 w 5740887"/>
              <a:gd name="connsiteY11717" fmla="*/ 2224220 h 4314911"/>
              <a:gd name="connsiteX11718" fmla="*/ 702392 w 5740887"/>
              <a:gd name="connsiteY11718" fmla="*/ 2223382 h 4314911"/>
              <a:gd name="connsiteX11719" fmla="*/ 680608 w 5740887"/>
              <a:gd name="connsiteY11719" fmla="*/ 2219341 h 4314911"/>
              <a:gd name="connsiteX11720" fmla="*/ 683924 w 5740887"/>
              <a:gd name="connsiteY11720" fmla="*/ 2233659 h 4314911"/>
              <a:gd name="connsiteX11721" fmla="*/ 685179 w 5740887"/>
              <a:gd name="connsiteY11721" fmla="*/ 2239269 h 4314911"/>
              <a:gd name="connsiteX11722" fmla="*/ 680025 w 5740887"/>
              <a:gd name="connsiteY11722" fmla="*/ 2246085 h 4314911"/>
              <a:gd name="connsiteX11723" fmla="*/ 679425 w 5740887"/>
              <a:gd name="connsiteY11723" fmla="*/ 2243900 h 4314911"/>
              <a:gd name="connsiteX11724" fmla="*/ 678409 w 5740887"/>
              <a:gd name="connsiteY11724" fmla="*/ 2240184 h 4314911"/>
              <a:gd name="connsiteX11725" fmla="*/ 676775 w 5740887"/>
              <a:gd name="connsiteY11725" fmla="*/ 2234211 h 4314911"/>
              <a:gd name="connsiteX11726" fmla="*/ 675277 w 5740887"/>
              <a:gd name="connsiteY11726" fmla="*/ 2228772 h 4314911"/>
              <a:gd name="connsiteX11727" fmla="*/ 674743 w 5740887"/>
              <a:gd name="connsiteY11727" fmla="*/ 2226834 h 4314911"/>
              <a:gd name="connsiteX11728" fmla="*/ 673244 w 5740887"/>
              <a:gd name="connsiteY11728" fmla="*/ 2221370 h 4314911"/>
              <a:gd name="connsiteX11729" fmla="*/ 675614 w 5740887"/>
              <a:gd name="connsiteY11729" fmla="*/ 2222499 h 4314911"/>
              <a:gd name="connsiteX11730" fmla="*/ 676441 w 5740887"/>
              <a:gd name="connsiteY11730" fmla="*/ 2221947 h 4314911"/>
              <a:gd name="connsiteX11731" fmla="*/ 1714030 w 5740887"/>
              <a:gd name="connsiteY11731" fmla="*/ 2214230 h 4314911"/>
              <a:gd name="connsiteX11732" fmla="*/ 1738636 w 5740887"/>
              <a:gd name="connsiteY11732" fmla="*/ 2326247 h 4314911"/>
              <a:gd name="connsiteX11733" fmla="*/ 1738022 w 5740887"/>
              <a:gd name="connsiteY11733" fmla="*/ 2340665 h 4314911"/>
              <a:gd name="connsiteX11734" fmla="*/ 1734665 w 5740887"/>
              <a:gd name="connsiteY11734" fmla="*/ 2344997 h 4314911"/>
              <a:gd name="connsiteX11735" fmla="*/ 1734665 w 5740887"/>
              <a:gd name="connsiteY11735" fmla="*/ 2345003 h 4314911"/>
              <a:gd name="connsiteX11736" fmla="*/ 1734663 w 5740887"/>
              <a:gd name="connsiteY11736" fmla="*/ 2345006 h 4314911"/>
              <a:gd name="connsiteX11737" fmla="*/ 1747674 w 5740887"/>
              <a:gd name="connsiteY11737" fmla="*/ 2418302 h 4314911"/>
              <a:gd name="connsiteX11738" fmla="*/ 1758426 w 5740887"/>
              <a:gd name="connsiteY11738" fmla="*/ 2472068 h 4314911"/>
              <a:gd name="connsiteX11739" fmla="*/ 1576094 w 5740887"/>
              <a:gd name="connsiteY11739" fmla="*/ 2508142 h 4314911"/>
              <a:gd name="connsiteX11740" fmla="*/ 1419094 w 5740887"/>
              <a:gd name="connsiteY11740" fmla="*/ 2521983 h 4314911"/>
              <a:gd name="connsiteX11741" fmla="*/ 1186619 w 5740887"/>
              <a:gd name="connsiteY11741" fmla="*/ 2482272 h 4314911"/>
              <a:gd name="connsiteX11742" fmla="*/ 1086790 w 5740887"/>
              <a:gd name="connsiteY11742" fmla="*/ 2433874 h 4314911"/>
              <a:gd name="connsiteX11743" fmla="*/ 1082101 w 5740887"/>
              <a:gd name="connsiteY11743" fmla="*/ 2430978 h 4314911"/>
              <a:gd name="connsiteX11744" fmla="*/ 1044545 w 5740887"/>
              <a:gd name="connsiteY11744" fmla="*/ 2404642 h 4314911"/>
              <a:gd name="connsiteX11745" fmla="*/ 1033129 w 5740887"/>
              <a:gd name="connsiteY11745" fmla="*/ 2391575 h 4314911"/>
              <a:gd name="connsiteX11746" fmla="*/ 1037287 w 5740887"/>
              <a:gd name="connsiteY11746" fmla="*/ 2391828 h 4314911"/>
              <a:gd name="connsiteX11747" fmla="*/ 1039355 w 5740887"/>
              <a:gd name="connsiteY11747" fmla="*/ 2391828 h 4314911"/>
              <a:gd name="connsiteX11748" fmla="*/ 1094510 w 5740887"/>
              <a:gd name="connsiteY11748" fmla="*/ 2367008 h 4314911"/>
              <a:gd name="connsiteX11749" fmla="*/ 1118742 w 5740887"/>
              <a:gd name="connsiteY11749" fmla="*/ 2357273 h 4314911"/>
              <a:gd name="connsiteX11750" fmla="*/ 1119880 w 5740887"/>
              <a:gd name="connsiteY11750" fmla="*/ 2361128 h 4314911"/>
              <a:gd name="connsiteX11751" fmla="*/ 1144837 w 5740887"/>
              <a:gd name="connsiteY11751" fmla="*/ 2379829 h 4314911"/>
              <a:gd name="connsiteX11752" fmla="*/ 1151594 w 5740887"/>
              <a:gd name="connsiteY11752" fmla="*/ 2383966 h 4314911"/>
              <a:gd name="connsiteX11753" fmla="*/ 1233223 w 5740887"/>
              <a:gd name="connsiteY11753" fmla="*/ 2422298 h 4314911"/>
              <a:gd name="connsiteX11754" fmla="*/ 1421162 w 5740887"/>
              <a:gd name="connsiteY11754" fmla="*/ 2452081 h 4314911"/>
              <a:gd name="connsiteX11755" fmla="*/ 1428607 w 5740887"/>
              <a:gd name="connsiteY11755" fmla="*/ 2452081 h 4314911"/>
              <a:gd name="connsiteX11756" fmla="*/ 1705344 w 5740887"/>
              <a:gd name="connsiteY11756" fmla="*/ 2414301 h 4314911"/>
              <a:gd name="connsiteX11757" fmla="*/ 1710824 w 5740887"/>
              <a:gd name="connsiteY11757" fmla="*/ 2403528 h 4314911"/>
              <a:gd name="connsiteX11758" fmla="*/ 1710824 w 5740887"/>
              <a:gd name="connsiteY11758" fmla="*/ 2403525 h 4314911"/>
              <a:gd name="connsiteX11759" fmla="*/ 1710826 w 5740887"/>
              <a:gd name="connsiteY11759" fmla="*/ 2403521 h 4314911"/>
              <a:gd name="connsiteX11760" fmla="*/ 1709068 w 5740887"/>
              <a:gd name="connsiteY11760" fmla="*/ 2369894 h 4314911"/>
              <a:gd name="connsiteX11761" fmla="*/ 1707052 w 5740887"/>
              <a:gd name="connsiteY11761" fmla="*/ 2340956 h 4314911"/>
              <a:gd name="connsiteX11762" fmla="*/ 1707187 w 5740887"/>
              <a:gd name="connsiteY11762" fmla="*/ 2328225 h 4314911"/>
              <a:gd name="connsiteX11763" fmla="*/ 1709066 w 5740887"/>
              <a:gd name="connsiteY11763" fmla="*/ 2321642 h 4314911"/>
              <a:gd name="connsiteX11764" fmla="*/ 1718317 w 5740887"/>
              <a:gd name="connsiteY11764" fmla="*/ 2305998 h 4314911"/>
              <a:gd name="connsiteX11765" fmla="*/ 1718317 w 5740887"/>
              <a:gd name="connsiteY11765" fmla="*/ 2305995 h 4314911"/>
              <a:gd name="connsiteX11766" fmla="*/ 1718319 w 5740887"/>
              <a:gd name="connsiteY11766" fmla="*/ 2305992 h 4314911"/>
              <a:gd name="connsiteX11767" fmla="*/ 1712930 w 5740887"/>
              <a:gd name="connsiteY11767" fmla="*/ 2221392 h 4314911"/>
              <a:gd name="connsiteX11768" fmla="*/ 1711413 w 5740887"/>
              <a:gd name="connsiteY11768" fmla="*/ 2219048 h 4314911"/>
              <a:gd name="connsiteX11769" fmla="*/ 1708655 w 5740887"/>
              <a:gd name="connsiteY11769" fmla="*/ 2219048 h 4314911"/>
              <a:gd name="connsiteX11770" fmla="*/ 1471629 w 5740887"/>
              <a:gd name="connsiteY11770" fmla="*/ 2244143 h 4314911"/>
              <a:gd name="connsiteX11771" fmla="*/ 1422679 w 5740887"/>
              <a:gd name="connsiteY11771" fmla="*/ 2258897 h 4314911"/>
              <a:gd name="connsiteX11772" fmla="*/ 1382693 w 5740887"/>
              <a:gd name="connsiteY11772" fmla="*/ 2272685 h 4314911"/>
              <a:gd name="connsiteX11773" fmla="*/ 1364867 w 5740887"/>
              <a:gd name="connsiteY11773" fmla="*/ 2278186 h 4314911"/>
              <a:gd name="connsiteX11774" fmla="*/ 1334724 w 5740887"/>
              <a:gd name="connsiteY11774" fmla="*/ 2274023 h 4314911"/>
              <a:gd name="connsiteX11775" fmla="*/ 1378140 w 5740887"/>
              <a:gd name="connsiteY11775" fmla="*/ 2256560 h 4314911"/>
              <a:gd name="connsiteX11776" fmla="*/ 1430812 w 5740887"/>
              <a:gd name="connsiteY11776" fmla="*/ 2237395 h 4314911"/>
              <a:gd name="connsiteX11777" fmla="*/ 1714030 w 5740887"/>
              <a:gd name="connsiteY11777" fmla="*/ 2214230 h 4314911"/>
              <a:gd name="connsiteX11778" fmla="*/ 692267 w 5740887"/>
              <a:gd name="connsiteY11778" fmla="*/ 2212050 h 4314911"/>
              <a:gd name="connsiteX11779" fmla="*/ 694252 w 5740887"/>
              <a:gd name="connsiteY11779" fmla="*/ 2223623 h 4314911"/>
              <a:gd name="connsiteX11780" fmla="*/ 692268 w 5740887"/>
              <a:gd name="connsiteY11780" fmla="*/ 2228341 h 4314911"/>
              <a:gd name="connsiteX11781" fmla="*/ 691133 w 5740887"/>
              <a:gd name="connsiteY11781" fmla="*/ 2231040 h 4314911"/>
              <a:gd name="connsiteX11782" fmla="*/ 690559 w 5740887"/>
              <a:gd name="connsiteY11782" fmla="*/ 2228494 h 4314911"/>
              <a:gd name="connsiteX11783" fmla="*/ 687836 w 5740887"/>
              <a:gd name="connsiteY11783" fmla="*/ 2216735 h 4314911"/>
              <a:gd name="connsiteX11784" fmla="*/ 687453 w 5740887"/>
              <a:gd name="connsiteY11784" fmla="*/ 2215061 h 4314911"/>
              <a:gd name="connsiteX11785" fmla="*/ 700956 w 5740887"/>
              <a:gd name="connsiteY11785" fmla="*/ 2206616 h 4314911"/>
              <a:gd name="connsiteX11786" fmla="*/ 700432 w 5740887"/>
              <a:gd name="connsiteY11786" fmla="*/ 2208929 h 4314911"/>
              <a:gd name="connsiteX11787" fmla="*/ 700320 w 5740887"/>
              <a:gd name="connsiteY11787" fmla="*/ 2209196 h 4314911"/>
              <a:gd name="connsiteX11788" fmla="*/ 700045 w 5740887"/>
              <a:gd name="connsiteY11788" fmla="*/ 2209850 h 4314911"/>
              <a:gd name="connsiteX11789" fmla="*/ 699603 w 5740887"/>
              <a:gd name="connsiteY11789" fmla="*/ 2207462 h 4314911"/>
              <a:gd name="connsiteX11790" fmla="*/ 1833398 w 5740887"/>
              <a:gd name="connsiteY11790" fmla="*/ 2205024 h 4314911"/>
              <a:gd name="connsiteX11791" fmla="*/ 1840486 w 5740887"/>
              <a:gd name="connsiteY11791" fmla="*/ 2215658 h 4314911"/>
              <a:gd name="connsiteX11792" fmla="*/ 1879768 w 5740887"/>
              <a:gd name="connsiteY11792" fmla="*/ 2276961 h 4314911"/>
              <a:gd name="connsiteX11793" fmla="*/ 1894522 w 5740887"/>
              <a:gd name="connsiteY11793" fmla="*/ 2300401 h 4314911"/>
              <a:gd name="connsiteX11794" fmla="*/ 1916089 w 5740887"/>
              <a:gd name="connsiteY11794" fmla="*/ 2352748 h 4314911"/>
              <a:gd name="connsiteX11795" fmla="*/ 1941991 w 5740887"/>
              <a:gd name="connsiteY11795" fmla="*/ 2414559 h 4314911"/>
              <a:gd name="connsiteX11796" fmla="*/ 1932350 w 5740887"/>
              <a:gd name="connsiteY11796" fmla="*/ 2395554 h 4314911"/>
              <a:gd name="connsiteX11797" fmla="*/ 1920957 w 5740887"/>
              <a:gd name="connsiteY11797" fmla="*/ 2373270 h 4314911"/>
              <a:gd name="connsiteX11798" fmla="*/ 1913319 w 5740887"/>
              <a:gd name="connsiteY11798" fmla="*/ 2358237 h 4314911"/>
              <a:gd name="connsiteX11799" fmla="*/ 1892043 w 5740887"/>
              <a:gd name="connsiteY11799" fmla="*/ 2307569 h 4314911"/>
              <a:gd name="connsiteX11800" fmla="*/ 1874394 w 5740887"/>
              <a:gd name="connsiteY11800" fmla="*/ 2276822 h 4314911"/>
              <a:gd name="connsiteX11801" fmla="*/ 1837502 w 5740887"/>
              <a:gd name="connsiteY11801" fmla="*/ 2212665 h 4314911"/>
              <a:gd name="connsiteX11802" fmla="*/ 1834231 w 5740887"/>
              <a:gd name="connsiteY11802" fmla="*/ 2206576 h 4314911"/>
              <a:gd name="connsiteX11803" fmla="*/ 1721886 w 5740887"/>
              <a:gd name="connsiteY11803" fmla="*/ 2201261 h 4314911"/>
              <a:gd name="connsiteX11804" fmla="*/ 1768905 w 5740887"/>
              <a:gd name="connsiteY11804" fmla="*/ 2366723 h 4314911"/>
              <a:gd name="connsiteX11805" fmla="*/ 1793863 w 5740887"/>
              <a:gd name="connsiteY11805" fmla="*/ 2465587 h 4314911"/>
              <a:gd name="connsiteX11806" fmla="*/ 1814684 w 5740887"/>
              <a:gd name="connsiteY11806" fmla="*/ 2536323 h 4314911"/>
              <a:gd name="connsiteX11807" fmla="*/ 1806686 w 5740887"/>
              <a:gd name="connsiteY11807" fmla="*/ 2538115 h 4314911"/>
              <a:gd name="connsiteX11808" fmla="*/ 1503230 w 5740887"/>
              <a:gd name="connsiteY11808" fmla="*/ 2594695 h 4314911"/>
              <a:gd name="connsiteX11809" fmla="*/ 1441623 w 5740887"/>
              <a:gd name="connsiteY11809" fmla="*/ 2597515 h 4314911"/>
              <a:gd name="connsiteX11810" fmla="*/ 1416888 w 5740887"/>
              <a:gd name="connsiteY11810" fmla="*/ 2598647 h 4314911"/>
              <a:gd name="connsiteX11811" fmla="*/ 1385605 w 5740887"/>
              <a:gd name="connsiteY11811" fmla="*/ 2595623 h 4314911"/>
              <a:gd name="connsiteX11812" fmla="*/ 1278222 w 5740887"/>
              <a:gd name="connsiteY11812" fmla="*/ 2524048 h 4314911"/>
              <a:gd name="connsiteX11813" fmla="*/ 1269635 w 5740887"/>
              <a:gd name="connsiteY11813" fmla="*/ 2520146 h 4314911"/>
              <a:gd name="connsiteX11814" fmla="*/ 1266639 w 5740887"/>
              <a:gd name="connsiteY11814" fmla="*/ 2518196 h 4314911"/>
              <a:gd name="connsiteX11815" fmla="*/ 1262548 w 5740887"/>
              <a:gd name="connsiteY11815" fmla="*/ 2515533 h 4314911"/>
              <a:gd name="connsiteX11816" fmla="*/ 1252576 w 5740887"/>
              <a:gd name="connsiteY11816" fmla="*/ 2511440 h 4314911"/>
              <a:gd name="connsiteX11817" fmla="*/ 1230730 w 5740887"/>
              <a:gd name="connsiteY11817" fmla="*/ 2502471 h 4314911"/>
              <a:gd name="connsiteX11818" fmla="*/ 1221410 w 5740887"/>
              <a:gd name="connsiteY11818" fmla="*/ 2498236 h 4314911"/>
              <a:gd name="connsiteX11819" fmla="*/ 1300172 w 5740887"/>
              <a:gd name="connsiteY11819" fmla="*/ 2518186 h 4314911"/>
              <a:gd name="connsiteX11820" fmla="*/ 1418954 w 5740887"/>
              <a:gd name="connsiteY11820" fmla="*/ 2529023 h 4314911"/>
              <a:gd name="connsiteX11821" fmla="*/ 1428744 w 5740887"/>
              <a:gd name="connsiteY11821" fmla="*/ 2529023 h 4314911"/>
              <a:gd name="connsiteX11822" fmla="*/ 1761876 w 5740887"/>
              <a:gd name="connsiteY11822" fmla="*/ 2478695 h 4314911"/>
              <a:gd name="connsiteX11823" fmla="*/ 1764634 w 5740887"/>
              <a:gd name="connsiteY11823" fmla="*/ 2476765 h 4314911"/>
              <a:gd name="connsiteX11824" fmla="*/ 1764634 w 5740887"/>
              <a:gd name="connsiteY11824" fmla="*/ 2476758 h 4314911"/>
              <a:gd name="connsiteX11825" fmla="*/ 1764636 w 5740887"/>
              <a:gd name="connsiteY11825" fmla="*/ 2476757 h 4314911"/>
              <a:gd name="connsiteX11826" fmla="*/ 1754569 w 5740887"/>
              <a:gd name="connsiteY11826" fmla="*/ 2416638 h 4314911"/>
              <a:gd name="connsiteX11827" fmla="*/ 1741609 w 5740887"/>
              <a:gd name="connsiteY11827" fmla="*/ 2346867 h 4314911"/>
              <a:gd name="connsiteX11828" fmla="*/ 1719961 w 5740887"/>
              <a:gd name="connsiteY11828" fmla="*/ 2208982 h 4314911"/>
              <a:gd name="connsiteX11829" fmla="*/ 1715686 w 5740887"/>
              <a:gd name="connsiteY11829" fmla="*/ 2206501 h 4314911"/>
              <a:gd name="connsiteX11830" fmla="*/ 1431917 w 5740887"/>
              <a:gd name="connsiteY11830" fmla="*/ 2230492 h 4314911"/>
              <a:gd name="connsiteX11831" fmla="*/ 1376762 w 5740887"/>
              <a:gd name="connsiteY11831" fmla="*/ 2250210 h 4314911"/>
              <a:gd name="connsiteX11832" fmla="*/ 1326849 w 5740887"/>
              <a:gd name="connsiteY11832" fmla="*/ 2270203 h 4314911"/>
              <a:gd name="connsiteX11833" fmla="*/ 1322850 w 5740887"/>
              <a:gd name="connsiteY11833" fmla="*/ 2271716 h 4314911"/>
              <a:gd name="connsiteX11834" fmla="*/ 1301754 w 5740887"/>
              <a:gd name="connsiteY11834" fmla="*/ 2266453 h 4314911"/>
              <a:gd name="connsiteX11835" fmla="*/ 1294341 w 5740887"/>
              <a:gd name="connsiteY11835" fmla="*/ 2263698 h 4314911"/>
              <a:gd name="connsiteX11836" fmla="*/ 1327814 w 5740887"/>
              <a:gd name="connsiteY11836" fmla="*/ 2248969 h 4314911"/>
              <a:gd name="connsiteX11837" fmla="*/ 1390963 w 5740887"/>
              <a:gd name="connsiteY11837" fmla="*/ 2223048 h 4314911"/>
              <a:gd name="connsiteX11838" fmla="*/ 1556827 w 5740887"/>
              <a:gd name="connsiteY11838" fmla="*/ 2218297 h 4314911"/>
              <a:gd name="connsiteX11839" fmla="*/ 1721886 w 5740887"/>
              <a:gd name="connsiteY11839" fmla="*/ 2201261 h 4314911"/>
              <a:gd name="connsiteX11840" fmla="*/ 1835249 w 5740887"/>
              <a:gd name="connsiteY11840" fmla="*/ 2198402 h 4314911"/>
              <a:gd name="connsiteX11841" fmla="*/ 1844762 w 5740887"/>
              <a:gd name="connsiteY11841" fmla="*/ 2211279 h 4314911"/>
              <a:gd name="connsiteX11842" fmla="*/ 1886800 w 5740887"/>
              <a:gd name="connsiteY11842" fmla="*/ 2271720 h 4314911"/>
              <a:gd name="connsiteX11843" fmla="*/ 1899348 w 5740887"/>
              <a:gd name="connsiteY11843" fmla="*/ 2290060 h 4314911"/>
              <a:gd name="connsiteX11844" fmla="*/ 1947608 w 5740887"/>
              <a:gd name="connsiteY11844" fmla="*/ 2407763 h 4314911"/>
              <a:gd name="connsiteX11845" fmla="*/ 1992969 w 5740887"/>
              <a:gd name="connsiteY11845" fmla="*/ 2514889 h 4314911"/>
              <a:gd name="connsiteX11846" fmla="*/ 1977531 w 5740887"/>
              <a:gd name="connsiteY11846" fmla="*/ 2484615 h 4314911"/>
              <a:gd name="connsiteX11847" fmla="*/ 1975276 w 5740887"/>
              <a:gd name="connsiteY11847" fmla="*/ 2480176 h 4314911"/>
              <a:gd name="connsiteX11848" fmla="*/ 1972025 w 5740887"/>
              <a:gd name="connsiteY11848" fmla="*/ 2473769 h 4314911"/>
              <a:gd name="connsiteX11849" fmla="*/ 1957976 w 5740887"/>
              <a:gd name="connsiteY11849" fmla="*/ 2440904 h 4314911"/>
              <a:gd name="connsiteX11850" fmla="*/ 1946149 w 5740887"/>
              <a:gd name="connsiteY11850" fmla="*/ 2413237 h 4314911"/>
              <a:gd name="connsiteX11851" fmla="*/ 1924280 w 5740887"/>
              <a:gd name="connsiteY11851" fmla="*/ 2361077 h 4314911"/>
              <a:gd name="connsiteX11852" fmla="*/ 1919907 w 5740887"/>
              <a:gd name="connsiteY11852" fmla="*/ 2350645 h 4314911"/>
              <a:gd name="connsiteX11853" fmla="*/ 1898249 w 5740887"/>
              <a:gd name="connsiteY11853" fmla="*/ 2298055 h 4314911"/>
              <a:gd name="connsiteX11854" fmla="*/ 1883357 w 5740887"/>
              <a:gd name="connsiteY11854" fmla="*/ 2274201 h 4314911"/>
              <a:gd name="connsiteX11855" fmla="*/ 1312267 w 5740887"/>
              <a:gd name="connsiteY11855" fmla="*/ 2197403 h 4314911"/>
              <a:gd name="connsiteX11856" fmla="*/ 1358185 w 5740887"/>
              <a:gd name="connsiteY11856" fmla="*/ 2202757 h 4314911"/>
              <a:gd name="connsiteX11857" fmla="*/ 1350015 w 5740887"/>
              <a:gd name="connsiteY11857" fmla="*/ 2202915 h 4314911"/>
              <a:gd name="connsiteX11858" fmla="*/ 1236809 w 5740887"/>
              <a:gd name="connsiteY11858" fmla="*/ 2253382 h 4314911"/>
              <a:gd name="connsiteX11859" fmla="*/ 1212129 w 5740887"/>
              <a:gd name="connsiteY11859" fmla="*/ 2264687 h 4314911"/>
              <a:gd name="connsiteX11860" fmla="*/ 907952 w 5740887"/>
              <a:gd name="connsiteY11860" fmla="*/ 2414293 h 4314911"/>
              <a:gd name="connsiteX11861" fmla="*/ 836941 w 5740887"/>
              <a:gd name="connsiteY11861" fmla="*/ 2458141 h 4314911"/>
              <a:gd name="connsiteX11862" fmla="*/ 834046 w 5740887"/>
              <a:gd name="connsiteY11862" fmla="*/ 2460623 h 4314911"/>
              <a:gd name="connsiteX11863" fmla="*/ 834048 w 5740887"/>
              <a:gd name="connsiteY11863" fmla="*/ 2460626 h 4314911"/>
              <a:gd name="connsiteX11864" fmla="*/ 834044 w 5740887"/>
              <a:gd name="connsiteY11864" fmla="*/ 2460629 h 4314911"/>
              <a:gd name="connsiteX11865" fmla="*/ 834864 w 5740887"/>
              <a:gd name="connsiteY11865" fmla="*/ 2462110 h 4314911"/>
              <a:gd name="connsiteX11866" fmla="*/ 819086 w 5740887"/>
              <a:gd name="connsiteY11866" fmla="*/ 2466569 h 4314911"/>
              <a:gd name="connsiteX11867" fmla="*/ 814920 w 5740887"/>
              <a:gd name="connsiteY11867" fmla="*/ 2467754 h 4314911"/>
              <a:gd name="connsiteX11868" fmla="*/ 811770 w 5740887"/>
              <a:gd name="connsiteY11868" fmla="*/ 2468650 h 4314911"/>
              <a:gd name="connsiteX11869" fmla="*/ 804596 w 5740887"/>
              <a:gd name="connsiteY11869" fmla="*/ 2470681 h 4314911"/>
              <a:gd name="connsiteX11870" fmla="*/ 777514 w 5740887"/>
              <a:gd name="connsiteY11870" fmla="*/ 2478393 h 4314911"/>
              <a:gd name="connsiteX11871" fmla="*/ 882293 w 5740887"/>
              <a:gd name="connsiteY11871" fmla="*/ 2412063 h 4314911"/>
              <a:gd name="connsiteX11872" fmla="*/ 891325 w 5740887"/>
              <a:gd name="connsiteY11872" fmla="*/ 2406928 h 4314911"/>
              <a:gd name="connsiteX11873" fmla="*/ 970464 w 5740887"/>
              <a:gd name="connsiteY11873" fmla="*/ 2364076 h 4314911"/>
              <a:gd name="connsiteX11874" fmla="*/ 1283725 w 5740887"/>
              <a:gd name="connsiteY11874" fmla="*/ 2209393 h 4314911"/>
              <a:gd name="connsiteX11875" fmla="*/ 1292609 w 5740887"/>
              <a:gd name="connsiteY11875" fmla="*/ 2205227 h 4314911"/>
              <a:gd name="connsiteX11876" fmla="*/ 1729612 w 5740887"/>
              <a:gd name="connsiteY11876" fmla="*/ 2190235 h 4314911"/>
              <a:gd name="connsiteX11877" fmla="*/ 1800347 w 5740887"/>
              <a:gd name="connsiteY11877" fmla="*/ 2394443 h 4314911"/>
              <a:gd name="connsiteX11878" fmla="*/ 1840197 w 5740887"/>
              <a:gd name="connsiteY11878" fmla="*/ 2513302 h 4314911"/>
              <a:gd name="connsiteX11879" fmla="*/ 1866489 w 5740887"/>
              <a:gd name="connsiteY11879" fmla="*/ 2587643 h 4314911"/>
              <a:gd name="connsiteX11880" fmla="*/ 1870942 w 5740887"/>
              <a:gd name="connsiteY11880" fmla="*/ 2601129 h 4314911"/>
              <a:gd name="connsiteX11881" fmla="*/ 1848333 w 5740887"/>
              <a:gd name="connsiteY11881" fmla="*/ 2606369 h 4314911"/>
              <a:gd name="connsiteX11882" fmla="*/ 1698735 w 5740887"/>
              <a:gd name="connsiteY11882" fmla="*/ 2639411 h 4314911"/>
              <a:gd name="connsiteX11883" fmla="*/ 1657172 w 5740887"/>
              <a:gd name="connsiteY11883" fmla="*/ 2647744 h 4314911"/>
              <a:gd name="connsiteX11884" fmla="*/ 1511453 w 5740887"/>
              <a:gd name="connsiteY11884" fmla="*/ 2670937 h 4314911"/>
              <a:gd name="connsiteX11885" fmla="*/ 1511448 w 5740887"/>
              <a:gd name="connsiteY11885" fmla="*/ 2670938 h 4314911"/>
              <a:gd name="connsiteX11886" fmla="*/ 1498027 w 5740887"/>
              <a:gd name="connsiteY11886" fmla="*/ 2671544 h 4314911"/>
              <a:gd name="connsiteX11887" fmla="*/ 1469514 w 5740887"/>
              <a:gd name="connsiteY11887" fmla="*/ 2672833 h 4314911"/>
              <a:gd name="connsiteX11888" fmla="*/ 1395132 w 5740887"/>
              <a:gd name="connsiteY11888" fmla="*/ 2604300 h 4314911"/>
              <a:gd name="connsiteX11889" fmla="*/ 1416746 w 5740887"/>
              <a:gd name="connsiteY11889" fmla="*/ 2606369 h 4314911"/>
              <a:gd name="connsiteX11890" fmla="*/ 1416750 w 5740887"/>
              <a:gd name="connsiteY11890" fmla="*/ 2606369 h 4314911"/>
              <a:gd name="connsiteX11891" fmla="*/ 1428191 w 5740887"/>
              <a:gd name="connsiteY11891" fmla="*/ 2606369 h 4314911"/>
              <a:gd name="connsiteX11892" fmla="*/ 1428195 w 5740887"/>
              <a:gd name="connsiteY11892" fmla="*/ 2606369 h 4314911"/>
              <a:gd name="connsiteX11893" fmla="*/ 1808345 w 5740887"/>
              <a:gd name="connsiteY11893" fmla="*/ 2545147 h 4314911"/>
              <a:gd name="connsiteX11894" fmla="*/ 1819100 w 5740887"/>
              <a:gd name="connsiteY11894" fmla="*/ 2542802 h 4314911"/>
              <a:gd name="connsiteX11895" fmla="*/ 1821720 w 5740887"/>
              <a:gd name="connsiteY11895" fmla="*/ 2540873 h 4314911"/>
              <a:gd name="connsiteX11896" fmla="*/ 1800900 w 5740887"/>
              <a:gd name="connsiteY11896" fmla="*/ 2463380 h 4314911"/>
              <a:gd name="connsiteX11897" fmla="*/ 1774839 w 5740887"/>
              <a:gd name="connsiteY11897" fmla="*/ 2371273 h 4314911"/>
              <a:gd name="connsiteX11898" fmla="*/ 1727820 w 5740887"/>
              <a:gd name="connsiteY11898" fmla="*/ 2196573 h 4314911"/>
              <a:gd name="connsiteX11899" fmla="*/ 1723545 w 5740887"/>
              <a:gd name="connsiteY11899" fmla="*/ 2194090 h 4314911"/>
              <a:gd name="connsiteX11900" fmla="*/ 1389587 w 5740887"/>
              <a:gd name="connsiteY11900" fmla="*/ 2216980 h 4314911"/>
              <a:gd name="connsiteX11901" fmla="*/ 1389585 w 5740887"/>
              <a:gd name="connsiteY11901" fmla="*/ 2216981 h 4314911"/>
              <a:gd name="connsiteX11902" fmla="*/ 1389583 w 5740887"/>
              <a:gd name="connsiteY11902" fmla="*/ 2216981 h 4314911"/>
              <a:gd name="connsiteX11903" fmla="*/ 1323535 w 5740887"/>
              <a:gd name="connsiteY11903" fmla="*/ 2243592 h 4314911"/>
              <a:gd name="connsiteX11904" fmla="*/ 1285422 w 5740887"/>
              <a:gd name="connsiteY11904" fmla="*/ 2260267 h 4314911"/>
              <a:gd name="connsiteX11905" fmla="*/ 1281485 w 5740887"/>
              <a:gd name="connsiteY11905" fmla="*/ 2258318 h 4314911"/>
              <a:gd name="connsiteX11906" fmla="*/ 1277791 w 5740887"/>
              <a:gd name="connsiteY11906" fmla="*/ 2258263 h 4314911"/>
              <a:gd name="connsiteX11907" fmla="*/ 1276659 w 5740887"/>
              <a:gd name="connsiteY11907" fmla="*/ 2263005 h 4314911"/>
              <a:gd name="connsiteX11908" fmla="*/ 1276663 w 5740887"/>
              <a:gd name="connsiteY11908" fmla="*/ 2263009 h 4314911"/>
              <a:gd name="connsiteX11909" fmla="*/ 1276658 w 5740887"/>
              <a:gd name="connsiteY11909" fmla="*/ 2263032 h 4314911"/>
              <a:gd name="connsiteX11910" fmla="*/ 1277466 w 5740887"/>
              <a:gd name="connsiteY11910" fmla="*/ 2263748 h 4314911"/>
              <a:gd name="connsiteX11911" fmla="*/ 1268381 w 5740887"/>
              <a:gd name="connsiteY11911" fmla="*/ 2267722 h 4314911"/>
              <a:gd name="connsiteX11912" fmla="*/ 1239564 w 5740887"/>
              <a:gd name="connsiteY11912" fmla="*/ 2280131 h 4314911"/>
              <a:gd name="connsiteX11913" fmla="*/ 999504 w 5740887"/>
              <a:gd name="connsiteY11913" fmla="*/ 2387819 h 4314911"/>
              <a:gd name="connsiteX11914" fmla="*/ 936767 w 5740887"/>
              <a:gd name="connsiteY11914" fmla="*/ 2421740 h 4314911"/>
              <a:gd name="connsiteX11915" fmla="*/ 930838 w 5740887"/>
              <a:gd name="connsiteY11915" fmla="*/ 2425187 h 4314911"/>
              <a:gd name="connsiteX11916" fmla="*/ 935644 w 5740887"/>
              <a:gd name="connsiteY11916" fmla="*/ 2437286 h 4314911"/>
              <a:gd name="connsiteX11917" fmla="*/ 939752 w 5740887"/>
              <a:gd name="connsiteY11917" fmla="*/ 2441362 h 4314911"/>
              <a:gd name="connsiteX11918" fmla="*/ 884788 w 5740887"/>
              <a:gd name="connsiteY11918" fmla="*/ 2448075 h 4314911"/>
              <a:gd name="connsiteX11919" fmla="*/ 879593 w 5740887"/>
              <a:gd name="connsiteY11919" fmla="*/ 2449498 h 4314911"/>
              <a:gd name="connsiteX11920" fmla="*/ 878674 w 5740887"/>
              <a:gd name="connsiteY11920" fmla="*/ 2449756 h 4314911"/>
              <a:gd name="connsiteX11921" fmla="*/ 878306 w 5740887"/>
              <a:gd name="connsiteY11921" fmla="*/ 2449857 h 4314911"/>
              <a:gd name="connsiteX11922" fmla="*/ 873276 w 5740887"/>
              <a:gd name="connsiteY11922" fmla="*/ 2451269 h 4314911"/>
              <a:gd name="connsiteX11923" fmla="*/ 865820 w 5740887"/>
              <a:gd name="connsiteY11923" fmla="*/ 2453360 h 4314911"/>
              <a:gd name="connsiteX11924" fmla="*/ 864093 w 5740887"/>
              <a:gd name="connsiteY11924" fmla="*/ 2453848 h 4314911"/>
              <a:gd name="connsiteX11925" fmla="*/ 861228 w 5740887"/>
              <a:gd name="connsiteY11925" fmla="*/ 2454653 h 4314911"/>
              <a:gd name="connsiteX11926" fmla="*/ 851761 w 5740887"/>
              <a:gd name="connsiteY11926" fmla="*/ 2457332 h 4314911"/>
              <a:gd name="connsiteX11927" fmla="*/ 872342 w 5740887"/>
              <a:gd name="connsiteY11927" fmla="*/ 2443945 h 4314911"/>
              <a:gd name="connsiteX11928" fmla="*/ 911949 w 5740887"/>
              <a:gd name="connsiteY11928" fmla="*/ 2421194 h 4314911"/>
              <a:gd name="connsiteX11929" fmla="*/ 1215297 w 5740887"/>
              <a:gd name="connsiteY11929" fmla="*/ 2271863 h 4314911"/>
              <a:gd name="connsiteX11930" fmla="*/ 1239842 w 5740887"/>
              <a:gd name="connsiteY11930" fmla="*/ 2260419 h 4314911"/>
              <a:gd name="connsiteX11931" fmla="*/ 1350150 w 5740887"/>
              <a:gd name="connsiteY11931" fmla="*/ 2210780 h 4314911"/>
              <a:gd name="connsiteX11932" fmla="*/ 1415966 w 5740887"/>
              <a:gd name="connsiteY11932" fmla="*/ 2209493 h 4314911"/>
              <a:gd name="connsiteX11933" fmla="*/ 1417055 w 5740887"/>
              <a:gd name="connsiteY11933" fmla="*/ 2209620 h 4314911"/>
              <a:gd name="connsiteX11934" fmla="*/ 1524635 w 5740887"/>
              <a:gd name="connsiteY11934" fmla="*/ 2210585 h 4314911"/>
              <a:gd name="connsiteX11935" fmla="*/ 1560377 w 5740887"/>
              <a:gd name="connsiteY11935" fmla="*/ 2207073 h 4314911"/>
              <a:gd name="connsiteX11936" fmla="*/ 1578291 w 5740887"/>
              <a:gd name="connsiteY11936" fmla="*/ 2206755 h 4314911"/>
              <a:gd name="connsiteX11937" fmla="*/ 1595895 w 5740887"/>
              <a:gd name="connsiteY11937" fmla="*/ 2203583 h 4314911"/>
              <a:gd name="connsiteX11938" fmla="*/ 1631703 w 5740887"/>
              <a:gd name="connsiteY11938" fmla="*/ 2200064 h 4314911"/>
              <a:gd name="connsiteX11939" fmla="*/ 1641175 w 5740887"/>
              <a:gd name="connsiteY11939" fmla="*/ 2198094 h 4314911"/>
              <a:gd name="connsiteX11940" fmla="*/ 699655 w 5740887"/>
              <a:gd name="connsiteY11940" fmla="*/ 2186134 h 4314911"/>
              <a:gd name="connsiteX11941" fmla="*/ 701001 w 5740887"/>
              <a:gd name="connsiteY11941" fmla="*/ 2197656 h 4314911"/>
              <a:gd name="connsiteX11942" fmla="*/ 700267 w 5740887"/>
              <a:gd name="connsiteY11942" fmla="*/ 2198112 h 4314911"/>
              <a:gd name="connsiteX11943" fmla="*/ 698123 w 5740887"/>
              <a:gd name="connsiteY11943" fmla="*/ 2199441 h 4314911"/>
              <a:gd name="connsiteX11944" fmla="*/ 696887 w 5740887"/>
              <a:gd name="connsiteY11944" fmla="*/ 2192501 h 4314911"/>
              <a:gd name="connsiteX11945" fmla="*/ 686352 w 5740887"/>
              <a:gd name="connsiteY11945" fmla="*/ 2179828 h 4314911"/>
              <a:gd name="connsiteX11946" fmla="*/ 688492 w 5740887"/>
              <a:gd name="connsiteY11946" fmla="*/ 2191346 h 4314911"/>
              <a:gd name="connsiteX11947" fmla="*/ 686722 w 5740887"/>
              <a:gd name="connsiteY11947" fmla="*/ 2194129 h 4314911"/>
              <a:gd name="connsiteX11948" fmla="*/ 683731 w 5740887"/>
              <a:gd name="connsiteY11948" fmla="*/ 2198832 h 4314911"/>
              <a:gd name="connsiteX11949" fmla="*/ 680214 w 5740887"/>
              <a:gd name="connsiteY11949" fmla="*/ 2183687 h 4314911"/>
              <a:gd name="connsiteX11950" fmla="*/ 1846713 w 5740887"/>
              <a:gd name="connsiteY11950" fmla="*/ 2178975 h 4314911"/>
              <a:gd name="connsiteX11951" fmla="*/ 1863468 w 5740887"/>
              <a:gd name="connsiteY11951" fmla="*/ 2195019 h 4314911"/>
              <a:gd name="connsiteX11952" fmla="*/ 1914930 w 5740887"/>
              <a:gd name="connsiteY11952" fmla="*/ 2249384 h 4314911"/>
              <a:gd name="connsiteX11953" fmla="*/ 1920445 w 5740887"/>
              <a:gd name="connsiteY11953" fmla="*/ 2255314 h 4314911"/>
              <a:gd name="connsiteX11954" fmla="*/ 2146302 w 5740887"/>
              <a:gd name="connsiteY11954" fmla="*/ 2795686 h 4314911"/>
              <a:gd name="connsiteX11955" fmla="*/ 2146630 w 5740887"/>
              <a:gd name="connsiteY11955" fmla="*/ 2796343 h 4314911"/>
              <a:gd name="connsiteX11956" fmla="*/ 2165898 w 5740887"/>
              <a:gd name="connsiteY11956" fmla="*/ 2835219 h 4314911"/>
              <a:gd name="connsiteX11957" fmla="*/ 2167781 w 5740887"/>
              <a:gd name="connsiteY11957" fmla="*/ 2838635 h 4314911"/>
              <a:gd name="connsiteX11958" fmla="*/ 2169241 w 5740887"/>
              <a:gd name="connsiteY11958" fmla="*/ 2841554 h 4314911"/>
              <a:gd name="connsiteX11959" fmla="*/ 2176723 w 5740887"/>
              <a:gd name="connsiteY11959" fmla="*/ 2854853 h 4314911"/>
              <a:gd name="connsiteX11960" fmla="*/ 2191951 w 5740887"/>
              <a:gd name="connsiteY11960" fmla="*/ 2882474 h 4314911"/>
              <a:gd name="connsiteX11961" fmla="*/ 2194790 w 5740887"/>
              <a:gd name="connsiteY11961" fmla="*/ 2886966 h 4314911"/>
              <a:gd name="connsiteX11962" fmla="*/ 2200470 w 5740887"/>
              <a:gd name="connsiteY11962" fmla="*/ 2897063 h 4314911"/>
              <a:gd name="connsiteX11963" fmla="*/ 2218585 w 5740887"/>
              <a:gd name="connsiteY11963" fmla="*/ 2924615 h 4314911"/>
              <a:gd name="connsiteX11964" fmla="*/ 2260318 w 5740887"/>
              <a:gd name="connsiteY11964" fmla="*/ 2990643 h 4314911"/>
              <a:gd name="connsiteX11965" fmla="*/ 2272020 w 5740887"/>
              <a:gd name="connsiteY11965" fmla="*/ 3005884 h 4314911"/>
              <a:gd name="connsiteX11966" fmla="*/ 2283154 w 5740887"/>
              <a:gd name="connsiteY11966" fmla="*/ 3022819 h 4314911"/>
              <a:gd name="connsiteX11967" fmla="*/ 2332290 w 5740887"/>
              <a:gd name="connsiteY11967" fmla="*/ 3085976 h 4314911"/>
              <a:gd name="connsiteX11968" fmla="*/ 2340552 w 5740887"/>
              <a:gd name="connsiteY11968" fmla="*/ 3095152 h 4314911"/>
              <a:gd name="connsiteX11969" fmla="*/ 2345190 w 5740887"/>
              <a:gd name="connsiteY11969" fmla="*/ 3101193 h 4314911"/>
              <a:gd name="connsiteX11970" fmla="*/ 2370999 w 5740887"/>
              <a:gd name="connsiteY11970" fmla="*/ 3128963 h 4314911"/>
              <a:gd name="connsiteX11971" fmla="*/ 2385073 w 5740887"/>
              <a:gd name="connsiteY11971" fmla="*/ 3144593 h 4314911"/>
              <a:gd name="connsiteX11972" fmla="*/ 2388071 w 5740887"/>
              <a:gd name="connsiteY11972" fmla="*/ 3147334 h 4314911"/>
              <a:gd name="connsiteX11973" fmla="*/ 2391871 w 5740887"/>
              <a:gd name="connsiteY11973" fmla="*/ 3151423 h 4314911"/>
              <a:gd name="connsiteX11974" fmla="*/ 2440091 w 5740887"/>
              <a:gd name="connsiteY11974" fmla="*/ 3194892 h 4314911"/>
              <a:gd name="connsiteX11975" fmla="*/ 2440346 w 5740887"/>
              <a:gd name="connsiteY11975" fmla="*/ 3195125 h 4314911"/>
              <a:gd name="connsiteX11976" fmla="*/ 2488999 w 5740887"/>
              <a:gd name="connsiteY11976" fmla="*/ 3228563 h 4314911"/>
              <a:gd name="connsiteX11977" fmla="*/ 2481503 w 5740887"/>
              <a:gd name="connsiteY11977" fmla="*/ 3225337 h 4314911"/>
              <a:gd name="connsiteX11978" fmla="*/ 2146165 w 5740887"/>
              <a:gd name="connsiteY11978" fmla="*/ 2800787 h 4314911"/>
              <a:gd name="connsiteX11979" fmla="*/ 1919895 w 5740887"/>
              <a:gd name="connsiteY11979" fmla="*/ 2264550 h 4314911"/>
              <a:gd name="connsiteX11980" fmla="*/ 1919895 w 5740887"/>
              <a:gd name="connsiteY11980" fmla="*/ 2263584 h 4314911"/>
              <a:gd name="connsiteX11981" fmla="*/ 1911485 w 5740887"/>
              <a:gd name="connsiteY11981" fmla="*/ 2253656 h 4314911"/>
              <a:gd name="connsiteX11982" fmla="*/ 1858412 w 5740887"/>
              <a:gd name="connsiteY11982" fmla="*/ 2191321 h 4314911"/>
              <a:gd name="connsiteX11983" fmla="*/ 1846945 w 5740887"/>
              <a:gd name="connsiteY11983" fmla="*/ 2179220 h 4314911"/>
              <a:gd name="connsiteX11984" fmla="*/ 1737333 w 5740887"/>
              <a:gd name="connsiteY11984" fmla="*/ 2178098 h 4314911"/>
              <a:gd name="connsiteX11985" fmla="*/ 1737736 w 5740887"/>
              <a:gd name="connsiteY11985" fmla="*/ 2179128 h 4314911"/>
              <a:gd name="connsiteX11986" fmla="*/ 1739733 w 5740887"/>
              <a:gd name="connsiteY11986" fmla="*/ 2185013 h 4314911"/>
              <a:gd name="connsiteX11987" fmla="*/ 1758981 w 5740887"/>
              <a:gd name="connsiteY11987" fmla="*/ 2240203 h 4314911"/>
              <a:gd name="connsiteX11988" fmla="*/ 1765924 w 5740887"/>
              <a:gd name="connsiteY11988" fmla="*/ 2259530 h 4314911"/>
              <a:gd name="connsiteX11989" fmla="*/ 1769908 w 5740887"/>
              <a:gd name="connsiteY11989" fmla="*/ 2270863 h 4314911"/>
              <a:gd name="connsiteX11990" fmla="*/ 1773476 w 5740887"/>
              <a:gd name="connsiteY11990" fmla="*/ 2280551 h 4314911"/>
              <a:gd name="connsiteX11991" fmla="*/ 1781654 w 5740887"/>
              <a:gd name="connsiteY11991" fmla="*/ 2303316 h 4314911"/>
              <a:gd name="connsiteX11992" fmla="*/ 1789370 w 5740887"/>
              <a:gd name="connsiteY11992" fmla="*/ 2323712 h 4314911"/>
              <a:gd name="connsiteX11993" fmla="*/ 1807476 w 5740887"/>
              <a:gd name="connsiteY11993" fmla="*/ 2372876 h 4314911"/>
              <a:gd name="connsiteX11994" fmla="*/ 1825607 w 5740887"/>
              <a:gd name="connsiteY11994" fmla="*/ 2419501 h 4314911"/>
              <a:gd name="connsiteX11995" fmla="*/ 1836163 w 5740887"/>
              <a:gd name="connsiteY11995" fmla="*/ 2447403 h 4314911"/>
              <a:gd name="connsiteX11996" fmla="*/ 1841813 w 5740887"/>
              <a:gd name="connsiteY11996" fmla="*/ 2461172 h 4314911"/>
              <a:gd name="connsiteX11997" fmla="*/ 1851496 w 5740887"/>
              <a:gd name="connsiteY11997" fmla="*/ 2486070 h 4314911"/>
              <a:gd name="connsiteX11998" fmla="*/ 1900961 w 5740887"/>
              <a:gd name="connsiteY11998" fmla="*/ 2605299 h 4314911"/>
              <a:gd name="connsiteX11999" fmla="*/ 1901026 w 5740887"/>
              <a:gd name="connsiteY11999" fmla="*/ 2605458 h 4314911"/>
              <a:gd name="connsiteX12000" fmla="*/ 1925835 w 5740887"/>
              <a:gd name="connsiteY12000" fmla="*/ 2659916 h 4314911"/>
              <a:gd name="connsiteX12001" fmla="*/ 1928029 w 5740887"/>
              <a:gd name="connsiteY12001" fmla="*/ 2665522 h 4314911"/>
              <a:gd name="connsiteX12002" fmla="*/ 1759714 w 5740887"/>
              <a:gd name="connsiteY12002" fmla="*/ 2713247 h 4314911"/>
              <a:gd name="connsiteX12003" fmla="*/ 1717072 w 5740887"/>
              <a:gd name="connsiteY12003" fmla="*/ 2722362 h 4314911"/>
              <a:gd name="connsiteX12004" fmla="*/ 1544262 w 5740887"/>
              <a:gd name="connsiteY12004" fmla="*/ 2747590 h 4314911"/>
              <a:gd name="connsiteX12005" fmla="*/ 1544260 w 5740887"/>
              <a:gd name="connsiteY12005" fmla="*/ 2747590 h 4314911"/>
              <a:gd name="connsiteX12006" fmla="*/ 1537502 w 5740887"/>
              <a:gd name="connsiteY12006" fmla="*/ 2747830 h 4314911"/>
              <a:gd name="connsiteX12007" fmla="*/ 1510356 w 5740887"/>
              <a:gd name="connsiteY12007" fmla="*/ 2713794 h 4314911"/>
              <a:gd name="connsiteX12008" fmla="*/ 1500336 w 5740887"/>
              <a:gd name="connsiteY12008" fmla="*/ 2701231 h 4314911"/>
              <a:gd name="connsiteX12009" fmla="*/ 1491839 w 5740887"/>
              <a:gd name="connsiteY12009" fmla="*/ 2693402 h 4314911"/>
              <a:gd name="connsiteX12010" fmla="*/ 1481568 w 5740887"/>
              <a:gd name="connsiteY12010" fmla="*/ 2683939 h 4314911"/>
              <a:gd name="connsiteX12011" fmla="*/ 1477260 w 5740887"/>
              <a:gd name="connsiteY12011" fmla="*/ 2679970 h 4314911"/>
              <a:gd name="connsiteX12012" fmla="*/ 1522882 w 5740887"/>
              <a:gd name="connsiteY12012" fmla="*/ 2677253 h 4314911"/>
              <a:gd name="connsiteX12013" fmla="*/ 1624508 w 5740887"/>
              <a:gd name="connsiteY12013" fmla="*/ 2662028 h 4314911"/>
              <a:gd name="connsiteX12014" fmla="*/ 1654611 w 5740887"/>
              <a:gd name="connsiteY12014" fmla="*/ 2655480 h 4314911"/>
              <a:gd name="connsiteX12015" fmla="*/ 1677962 w 5740887"/>
              <a:gd name="connsiteY12015" fmla="*/ 2651621 h 4314911"/>
              <a:gd name="connsiteX12016" fmla="*/ 1848526 w 5740887"/>
              <a:gd name="connsiteY12016" fmla="*/ 2613298 h 4314911"/>
              <a:gd name="connsiteX12017" fmla="*/ 1849297 w 5740887"/>
              <a:gd name="connsiteY12017" fmla="*/ 2613131 h 4314911"/>
              <a:gd name="connsiteX12018" fmla="*/ 1875357 w 5740887"/>
              <a:gd name="connsiteY12018" fmla="*/ 2607064 h 4314911"/>
              <a:gd name="connsiteX12019" fmla="*/ 1877839 w 5740887"/>
              <a:gd name="connsiteY12019" fmla="*/ 2605272 h 4314911"/>
              <a:gd name="connsiteX12020" fmla="*/ 1877840 w 5740887"/>
              <a:gd name="connsiteY12020" fmla="*/ 2605267 h 4314911"/>
              <a:gd name="connsiteX12021" fmla="*/ 1877841 w 5740887"/>
              <a:gd name="connsiteY12021" fmla="*/ 2605266 h 4314911"/>
              <a:gd name="connsiteX12022" fmla="*/ 1846403 w 5740887"/>
              <a:gd name="connsiteY12022" fmla="*/ 2510400 h 4314911"/>
              <a:gd name="connsiteX12023" fmla="*/ 1806692 w 5740887"/>
              <a:gd name="connsiteY12023" fmla="*/ 2395265 h 4314911"/>
              <a:gd name="connsiteX12024" fmla="*/ 1735129 w 5740887"/>
              <a:gd name="connsiteY12024" fmla="*/ 2184439 h 4314911"/>
              <a:gd name="connsiteX12025" fmla="*/ 1730854 w 5740887"/>
              <a:gd name="connsiteY12025" fmla="*/ 2182094 h 4314911"/>
              <a:gd name="connsiteX12026" fmla="*/ 1708372 w 5740887"/>
              <a:gd name="connsiteY12026" fmla="*/ 2184120 h 4314911"/>
              <a:gd name="connsiteX12027" fmla="*/ 1834030 w 5740887"/>
              <a:gd name="connsiteY12027" fmla="*/ 2174679 h 4314911"/>
              <a:gd name="connsiteX12028" fmla="*/ 1857649 w 5740887"/>
              <a:gd name="connsiteY12028" fmla="*/ 2200116 h 4314911"/>
              <a:gd name="connsiteX12029" fmla="*/ 1906105 w 5740887"/>
              <a:gd name="connsiteY12029" fmla="*/ 2257382 h 4314911"/>
              <a:gd name="connsiteX12030" fmla="*/ 1914241 w 5740887"/>
              <a:gd name="connsiteY12030" fmla="*/ 2267033 h 4314911"/>
              <a:gd name="connsiteX12031" fmla="*/ 1914752 w 5740887"/>
              <a:gd name="connsiteY12031" fmla="*/ 2268346 h 4314911"/>
              <a:gd name="connsiteX12032" fmla="*/ 1930877 w 5740887"/>
              <a:gd name="connsiteY12032" fmla="*/ 2309964 h 4314911"/>
              <a:gd name="connsiteX12033" fmla="*/ 1932559 w 5740887"/>
              <a:gd name="connsiteY12033" fmla="*/ 2314150 h 4314911"/>
              <a:gd name="connsiteX12034" fmla="*/ 1933691 w 5740887"/>
              <a:gd name="connsiteY12034" fmla="*/ 2317062 h 4314911"/>
              <a:gd name="connsiteX12035" fmla="*/ 1940747 w 5740887"/>
              <a:gd name="connsiteY12035" fmla="*/ 2334534 h 4314911"/>
              <a:gd name="connsiteX12036" fmla="*/ 1952519 w 5740887"/>
              <a:gd name="connsiteY12036" fmla="*/ 2363845 h 4314911"/>
              <a:gd name="connsiteX12037" fmla="*/ 1956488 w 5740887"/>
              <a:gd name="connsiteY12037" fmla="*/ 2373516 h 4314911"/>
              <a:gd name="connsiteX12038" fmla="*/ 1959444 w 5740887"/>
              <a:gd name="connsiteY12038" fmla="*/ 2380836 h 4314911"/>
              <a:gd name="connsiteX12039" fmla="*/ 1967517 w 5740887"/>
              <a:gd name="connsiteY12039" fmla="*/ 2400393 h 4314911"/>
              <a:gd name="connsiteX12040" fmla="*/ 1977901 w 5740887"/>
              <a:gd name="connsiteY12040" fmla="*/ 2425697 h 4314911"/>
              <a:gd name="connsiteX12041" fmla="*/ 1984512 w 5740887"/>
              <a:gd name="connsiteY12041" fmla="*/ 2441565 h 4314911"/>
              <a:gd name="connsiteX12042" fmla="*/ 1989608 w 5740887"/>
              <a:gd name="connsiteY12042" fmla="*/ 2453910 h 4314911"/>
              <a:gd name="connsiteX12043" fmla="*/ 1997062 w 5740887"/>
              <a:gd name="connsiteY12043" fmla="*/ 2471683 h 4314911"/>
              <a:gd name="connsiteX12044" fmla="*/ 2005755 w 5740887"/>
              <a:gd name="connsiteY12044" fmla="*/ 2492545 h 4314911"/>
              <a:gd name="connsiteX12045" fmla="*/ 2010443 w 5740887"/>
              <a:gd name="connsiteY12045" fmla="*/ 2503590 h 4314911"/>
              <a:gd name="connsiteX12046" fmla="*/ 2022292 w 5740887"/>
              <a:gd name="connsiteY12046" fmla="*/ 2531842 h 4314911"/>
              <a:gd name="connsiteX12047" fmla="*/ 2055602 w 5740887"/>
              <a:gd name="connsiteY12047" fmla="*/ 2610188 h 4314911"/>
              <a:gd name="connsiteX12048" fmla="*/ 2061121 w 5740887"/>
              <a:gd name="connsiteY12048" fmla="*/ 2622986 h 4314911"/>
              <a:gd name="connsiteX12049" fmla="*/ 2063808 w 5740887"/>
              <a:gd name="connsiteY12049" fmla="*/ 2629316 h 4314911"/>
              <a:gd name="connsiteX12050" fmla="*/ 2078659 w 5740887"/>
              <a:gd name="connsiteY12050" fmla="*/ 2663659 h 4314911"/>
              <a:gd name="connsiteX12051" fmla="*/ 2087647 w 5740887"/>
              <a:gd name="connsiteY12051" fmla="*/ 2684503 h 4314911"/>
              <a:gd name="connsiteX12052" fmla="*/ 2089476 w 5740887"/>
              <a:gd name="connsiteY12052" fmla="*/ 2688671 h 4314911"/>
              <a:gd name="connsiteX12053" fmla="*/ 2091472 w 5740887"/>
              <a:gd name="connsiteY12053" fmla="*/ 2693286 h 4314911"/>
              <a:gd name="connsiteX12054" fmla="*/ 2114301 w 5740887"/>
              <a:gd name="connsiteY12054" fmla="*/ 2745254 h 4314911"/>
              <a:gd name="connsiteX12055" fmla="*/ 2116535 w 5740887"/>
              <a:gd name="connsiteY12055" fmla="*/ 2750345 h 4314911"/>
              <a:gd name="connsiteX12056" fmla="*/ 2134898 w 5740887"/>
              <a:gd name="connsiteY12056" fmla="*/ 2791114 h 4314911"/>
              <a:gd name="connsiteX12057" fmla="*/ 2112821 w 5740887"/>
              <a:gd name="connsiteY12057" fmla="*/ 2748821 h 4314911"/>
              <a:gd name="connsiteX12058" fmla="*/ 2111316 w 5740887"/>
              <a:gd name="connsiteY12058" fmla="*/ 2745938 h 4314911"/>
              <a:gd name="connsiteX12059" fmla="*/ 2085497 w 5740887"/>
              <a:gd name="connsiteY12059" fmla="*/ 2687627 h 4314911"/>
              <a:gd name="connsiteX12060" fmla="*/ 2085444 w 5740887"/>
              <a:gd name="connsiteY12060" fmla="*/ 2687504 h 4314911"/>
              <a:gd name="connsiteX12061" fmla="*/ 2027224 w 5740887"/>
              <a:gd name="connsiteY12061" fmla="*/ 2552430 h 4314911"/>
              <a:gd name="connsiteX12062" fmla="*/ 1988779 w 5740887"/>
              <a:gd name="connsiteY12062" fmla="*/ 2461647 h 4314911"/>
              <a:gd name="connsiteX12063" fmla="*/ 1950454 w 5740887"/>
              <a:gd name="connsiteY12063" fmla="*/ 2369132 h 4314911"/>
              <a:gd name="connsiteX12064" fmla="*/ 1937606 w 5740887"/>
              <a:gd name="connsiteY12064" fmla="*/ 2337672 h 4314911"/>
              <a:gd name="connsiteX12065" fmla="*/ 1931207 w 5740887"/>
              <a:gd name="connsiteY12065" fmla="*/ 2321864 h 4314911"/>
              <a:gd name="connsiteX12066" fmla="*/ 1913001 w 5740887"/>
              <a:gd name="connsiteY12066" fmla="*/ 2275994 h 4314911"/>
              <a:gd name="connsiteX12067" fmla="*/ 1913001 w 5740887"/>
              <a:gd name="connsiteY12067" fmla="*/ 2275304 h 4314911"/>
              <a:gd name="connsiteX12068" fmla="*/ 1902384 w 5740887"/>
              <a:gd name="connsiteY12068" fmla="*/ 2261515 h 4314911"/>
              <a:gd name="connsiteX12069" fmla="*/ 1851898 w 5740887"/>
              <a:gd name="connsiteY12069" fmla="*/ 2195817 h 4314911"/>
              <a:gd name="connsiteX12070" fmla="*/ 697922 w 5740887"/>
              <a:gd name="connsiteY12070" fmla="*/ 2172555 h 4314911"/>
              <a:gd name="connsiteX12071" fmla="*/ 698222 w 5740887"/>
              <a:gd name="connsiteY12071" fmla="*/ 2174753 h 4314911"/>
              <a:gd name="connsiteX12072" fmla="*/ 697532 w 5740887"/>
              <a:gd name="connsiteY12072" fmla="*/ 2177028 h 4314911"/>
              <a:gd name="connsiteX12073" fmla="*/ 697473 w 5740887"/>
              <a:gd name="connsiteY12073" fmla="*/ 2177222 h 4314911"/>
              <a:gd name="connsiteX12074" fmla="*/ 695339 w 5740887"/>
              <a:gd name="connsiteY12074" fmla="*/ 2180578 h 4314911"/>
              <a:gd name="connsiteX12075" fmla="*/ 694849 w 5740887"/>
              <a:gd name="connsiteY12075" fmla="*/ 2181349 h 4314911"/>
              <a:gd name="connsiteX12076" fmla="*/ 693709 w 5740887"/>
              <a:gd name="connsiteY12076" fmla="*/ 2175204 h 4314911"/>
              <a:gd name="connsiteX12077" fmla="*/ 706586 w 5740887"/>
              <a:gd name="connsiteY12077" fmla="*/ 2170193 h 4314911"/>
              <a:gd name="connsiteX12078" fmla="*/ 706846 w 5740887"/>
              <a:gd name="connsiteY12078" fmla="*/ 2174450 h 4314911"/>
              <a:gd name="connsiteX12079" fmla="*/ 707143 w 5740887"/>
              <a:gd name="connsiteY12079" fmla="*/ 2179298 h 4314911"/>
              <a:gd name="connsiteX12080" fmla="*/ 706939 w 5740887"/>
              <a:gd name="connsiteY12080" fmla="*/ 2180198 h 4314911"/>
              <a:gd name="connsiteX12081" fmla="*/ 706818 w 5740887"/>
              <a:gd name="connsiteY12081" fmla="*/ 2180735 h 4314911"/>
              <a:gd name="connsiteX12082" fmla="*/ 705669 w 5740887"/>
              <a:gd name="connsiteY12082" fmla="*/ 2172302 h 4314911"/>
              <a:gd name="connsiteX12083" fmla="*/ 3420345 w 5740887"/>
              <a:gd name="connsiteY12083" fmla="*/ 2168665 h 4314911"/>
              <a:gd name="connsiteX12084" fmla="*/ 3422559 w 5740887"/>
              <a:gd name="connsiteY12084" fmla="*/ 2175506 h 4314911"/>
              <a:gd name="connsiteX12085" fmla="*/ 3427737 w 5740887"/>
              <a:gd name="connsiteY12085" fmla="*/ 2191515 h 4314911"/>
              <a:gd name="connsiteX12086" fmla="*/ 3423548 w 5740887"/>
              <a:gd name="connsiteY12086" fmla="*/ 2179065 h 4314911"/>
              <a:gd name="connsiteX12087" fmla="*/ 1837396 w 5740887"/>
              <a:gd name="connsiteY12087" fmla="*/ 2160535 h 4314911"/>
              <a:gd name="connsiteX12088" fmla="*/ 1869305 w 5740887"/>
              <a:gd name="connsiteY12088" fmla="*/ 2187499 h 4314911"/>
              <a:gd name="connsiteX12089" fmla="*/ 1924860 w 5740887"/>
              <a:gd name="connsiteY12089" fmla="*/ 2240008 h 4314911"/>
              <a:gd name="connsiteX12090" fmla="*/ 1927204 w 5740887"/>
              <a:gd name="connsiteY12090" fmla="*/ 2242352 h 4314911"/>
              <a:gd name="connsiteX12091" fmla="*/ 2152785 w 5740887"/>
              <a:gd name="connsiteY12091" fmla="*/ 2787001 h 4314911"/>
              <a:gd name="connsiteX12092" fmla="*/ 2152929 w 5740887"/>
              <a:gd name="connsiteY12092" fmla="*/ 2787289 h 4314911"/>
              <a:gd name="connsiteX12093" fmla="*/ 2172571 w 5740887"/>
              <a:gd name="connsiteY12093" fmla="*/ 2826899 h 4314911"/>
              <a:gd name="connsiteX12094" fmla="*/ 2174525 w 5740887"/>
              <a:gd name="connsiteY12094" fmla="*/ 2830424 h 4314911"/>
              <a:gd name="connsiteX12095" fmla="*/ 2175992 w 5740887"/>
              <a:gd name="connsiteY12095" fmla="*/ 2833354 h 4314911"/>
              <a:gd name="connsiteX12096" fmla="*/ 2183669 w 5740887"/>
              <a:gd name="connsiteY12096" fmla="*/ 2846918 h 4314911"/>
              <a:gd name="connsiteX12097" fmla="*/ 2199388 w 5740887"/>
              <a:gd name="connsiteY12097" fmla="*/ 2875276 h 4314911"/>
              <a:gd name="connsiteX12098" fmla="*/ 2202361 w 5740887"/>
              <a:gd name="connsiteY12098" fmla="*/ 2879946 h 4314911"/>
              <a:gd name="connsiteX12099" fmla="*/ 2208217 w 5740887"/>
              <a:gd name="connsiteY12099" fmla="*/ 2890293 h 4314911"/>
              <a:gd name="connsiteX12100" fmla="*/ 2227058 w 5740887"/>
              <a:gd name="connsiteY12100" fmla="*/ 2918735 h 4314911"/>
              <a:gd name="connsiteX12101" fmla="*/ 2270540 w 5740887"/>
              <a:gd name="connsiteY12101" fmla="*/ 2987030 h 4314911"/>
              <a:gd name="connsiteX12102" fmla="*/ 2282735 w 5740887"/>
              <a:gd name="connsiteY12102" fmla="*/ 3002782 h 4314911"/>
              <a:gd name="connsiteX12103" fmla="*/ 2294376 w 5740887"/>
              <a:gd name="connsiteY12103" fmla="*/ 3020355 h 4314911"/>
              <a:gd name="connsiteX12104" fmla="*/ 2345638 w 5740887"/>
              <a:gd name="connsiteY12104" fmla="*/ 3085695 h 4314911"/>
              <a:gd name="connsiteX12105" fmla="*/ 2354219 w 5740887"/>
              <a:gd name="connsiteY12105" fmla="*/ 3095123 h 4314911"/>
              <a:gd name="connsiteX12106" fmla="*/ 2359079 w 5740887"/>
              <a:gd name="connsiteY12106" fmla="*/ 3101400 h 4314911"/>
              <a:gd name="connsiteX12107" fmla="*/ 2385922 w 5740887"/>
              <a:gd name="connsiteY12107" fmla="*/ 3129953 h 4314911"/>
              <a:gd name="connsiteX12108" fmla="*/ 2400572 w 5740887"/>
              <a:gd name="connsiteY12108" fmla="*/ 3146049 h 4314911"/>
              <a:gd name="connsiteX12109" fmla="*/ 2403671 w 5740887"/>
              <a:gd name="connsiteY12109" fmla="*/ 3148835 h 4314911"/>
              <a:gd name="connsiteX12110" fmla="*/ 2407630 w 5740887"/>
              <a:gd name="connsiteY12110" fmla="*/ 3153046 h 4314911"/>
              <a:gd name="connsiteX12111" fmla="*/ 2457622 w 5740887"/>
              <a:gd name="connsiteY12111" fmla="*/ 3197327 h 4314911"/>
              <a:gd name="connsiteX12112" fmla="*/ 2457843 w 5740887"/>
              <a:gd name="connsiteY12112" fmla="*/ 3197526 h 4314911"/>
              <a:gd name="connsiteX12113" fmla="*/ 2510602 w 5740887"/>
              <a:gd name="connsiteY12113" fmla="*/ 3232571 h 4314911"/>
              <a:gd name="connsiteX12114" fmla="*/ 2499980 w 5740887"/>
              <a:gd name="connsiteY12114" fmla="*/ 3228370 h 4314911"/>
              <a:gd name="connsiteX12115" fmla="*/ 2152094 w 5740887"/>
              <a:gd name="connsiteY12115" fmla="*/ 2793066 h 4314911"/>
              <a:gd name="connsiteX12116" fmla="*/ 1926238 w 5740887"/>
              <a:gd name="connsiteY12116" fmla="*/ 2252554 h 4314911"/>
              <a:gd name="connsiteX12117" fmla="*/ 1926238 w 5740887"/>
              <a:gd name="connsiteY12117" fmla="*/ 2251451 h 4314911"/>
              <a:gd name="connsiteX12118" fmla="*/ 1920309 w 5740887"/>
              <a:gd name="connsiteY12118" fmla="*/ 2245107 h 4314911"/>
              <a:gd name="connsiteX12119" fmla="*/ 1864805 w 5740887"/>
              <a:gd name="connsiteY12119" fmla="*/ 2186336 h 4314911"/>
              <a:gd name="connsiteX12120" fmla="*/ 1811440 w 5740887"/>
              <a:gd name="connsiteY12120" fmla="*/ 2156624 h 4314911"/>
              <a:gd name="connsiteX12121" fmla="*/ 1812222 w 5740887"/>
              <a:gd name="connsiteY12121" fmla="*/ 2157379 h 4314911"/>
              <a:gd name="connsiteX12122" fmla="*/ 1897694 w 5740887"/>
              <a:gd name="connsiteY12122" fmla="*/ 2264965 h 4314911"/>
              <a:gd name="connsiteX12123" fmla="*/ 1908034 w 5740887"/>
              <a:gd name="connsiteY12123" fmla="*/ 2278753 h 4314911"/>
              <a:gd name="connsiteX12124" fmla="*/ 2015982 w 5740887"/>
              <a:gd name="connsiteY12124" fmla="*/ 2540598 h 4314911"/>
              <a:gd name="connsiteX12125" fmla="*/ 2070124 w 5740887"/>
              <a:gd name="connsiteY12125" fmla="*/ 2666185 h 4314911"/>
              <a:gd name="connsiteX12126" fmla="*/ 2061430 w 5740887"/>
              <a:gd name="connsiteY12126" fmla="*/ 2649137 h 4314911"/>
              <a:gd name="connsiteX12127" fmla="*/ 2036344 w 5740887"/>
              <a:gd name="connsiteY12127" fmla="*/ 2599945 h 4314911"/>
              <a:gd name="connsiteX12128" fmla="*/ 2015209 w 5740887"/>
              <a:gd name="connsiteY12128" fmla="*/ 2551335 h 4314911"/>
              <a:gd name="connsiteX12129" fmla="*/ 1905004 w 5740887"/>
              <a:gd name="connsiteY12129" fmla="*/ 2287439 h 4314911"/>
              <a:gd name="connsiteX12130" fmla="*/ 1892181 w 5740887"/>
              <a:gd name="connsiteY12130" fmla="*/ 2268961 h 4314911"/>
              <a:gd name="connsiteX12131" fmla="*/ 1844203 w 5740887"/>
              <a:gd name="connsiteY12131" fmla="*/ 2200001 h 4314911"/>
              <a:gd name="connsiteX12132" fmla="*/ 1836437 w 5740887"/>
              <a:gd name="connsiteY12132" fmla="*/ 2189719 h 4314911"/>
              <a:gd name="connsiteX12133" fmla="*/ 695341 w 5740887"/>
              <a:gd name="connsiteY12133" fmla="*/ 2153608 h 4314911"/>
              <a:gd name="connsiteX12134" fmla="*/ 696803 w 5740887"/>
              <a:gd name="connsiteY12134" fmla="*/ 2164336 h 4314911"/>
              <a:gd name="connsiteX12135" fmla="*/ 695612 w 5740887"/>
              <a:gd name="connsiteY12135" fmla="*/ 2165076 h 4314911"/>
              <a:gd name="connsiteX12136" fmla="*/ 692220 w 5740887"/>
              <a:gd name="connsiteY12136" fmla="*/ 2167184 h 4314911"/>
              <a:gd name="connsiteX12137" fmla="*/ 691204 w 5740887"/>
              <a:gd name="connsiteY12137" fmla="*/ 2161717 h 4314911"/>
              <a:gd name="connsiteX12138" fmla="*/ 680609 w 5740887"/>
              <a:gd name="connsiteY12138" fmla="*/ 2148922 h 4314911"/>
              <a:gd name="connsiteX12139" fmla="*/ 682667 w 5740887"/>
              <a:gd name="connsiteY12139" fmla="*/ 2159998 h 4314911"/>
              <a:gd name="connsiteX12140" fmla="*/ 676687 w 5740887"/>
              <a:gd name="connsiteY12140" fmla="*/ 2168502 h 4314911"/>
              <a:gd name="connsiteX12141" fmla="*/ 673224 w 5740887"/>
              <a:gd name="connsiteY12141" fmla="*/ 2153594 h 4314911"/>
              <a:gd name="connsiteX12142" fmla="*/ 693584 w 5740887"/>
              <a:gd name="connsiteY12142" fmla="*/ 2140711 h 4314911"/>
              <a:gd name="connsiteX12143" fmla="*/ 693935 w 5740887"/>
              <a:gd name="connsiteY12143" fmla="*/ 2143285 h 4314911"/>
              <a:gd name="connsiteX12144" fmla="*/ 693372 w 5740887"/>
              <a:gd name="connsiteY12144" fmla="*/ 2144774 h 4314911"/>
              <a:gd name="connsiteX12145" fmla="*/ 689169 w 5740887"/>
              <a:gd name="connsiteY12145" fmla="*/ 2150751 h 4314911"/>
              <a:gd name="connsiteX12146" fmla="*/ 687966 w 5740887"/>
              <a:gd name="connsiteY12146" fmla="*/ 2144267 h 4314911"/>
              <a:gd name="connsiteX12147" fmla="*/ 1821693 w 5740887"/>
              <a:gd name="connsiteY12147" fmla="*/ 2139306 h 4314911"/>
              <a:gd name="connsiteX12148" fmla="*/ 1827511 w 5740887"/>
              <a:gd name="connsiteY12148" fmla="*/ 2142265 h 4314911"/>
              <a:gd name="connsiteX12149" fmla="*/ 1935613 w 5740887"/>
              <a:gd name="connsiteY12149" fmla="*/ 2228151 h 4314911"/>
              <a:gd name="connsiteX12150" fmla="*/ 2160643 w 5740887"/>
              <a:gd name="connsiteY12150" fmla="*/ 2777073 h 4314911"/>
              <a:gd name="connsiteX12151" fmla="*/ 2160849 w 5740887"/>
              <a:gd name="connsiteY12151" fmla="*/ 2777487 h 4314911"/>
              <a:gd name="connsiteX12152" fmla="*/ 2181102 w 5740887"/>
              <a:gd name="connsiteY12152" fmla="*/ 2818468 h 4314911"/>
              <a:gd name="connsiteX12153" fmla="*/ 2183121 w 5740887"/>
              <a:gd name="connsiteY12153" fmla="*/ 2822115 h 4314911"/>
              <a:gd name="connsiteX12154" fmla="*/ 2184639 w 5740887"/>
              <a:gd name="connsiteY12154" fmla="*/ 2825155 h 4314911"/>
              <a:gd name="connsiteX12155" fmla="*/ 2192582 w 5740887"/>
              <a:gd name="connsiteY12155" fmla="*/ 2839197 h 4314911"/>
              <a:gd name="connsiteX12156" fmla="*/ 2208835 w 5740887"/>
              <a:gd name="connsiteY12156" fmla="*/ 2868542 h 4314911"/>
              <a:gd name="connsiteX12157" fmla="*/ 2211897 w 5740887"/>
              <a:gd name="connsiteY12157" fmla="*/ 2873338 h 4314911"/>
              <a:gd name="connsiteX12158" fmla="*/ 2217964 w 5740887"/>
              <a:gd name="connsiteY12158" fmla="*/ 2884064 h 4314911"/>
              <a:gd name="connsiteX12159" fmla="*/ 2237453 w 5740887"/>
              <a:gd name="connsiteY12159" fmla="*/ 2913365 h 4314911"/>
              <a:gd name="connsiteX12160" fmla="*/ 2282443 w 5740887"/>
              <a:gd name="connsiteY12160" fmla="*/ 2983830 h 4314911"/>
              <a:gd name="connsiteX12161" fmla="*/ 2295060 w 5740887"/>
              <a:gd name="connsiteY12161" fmla="*/ 2999978 h 4314911"/>
              <a:gd name="connsiteX12162" fmla="*/ 2307112 w 5740887"/>
              <a:gd name="connsiteY12162" fmla="*/ 3018097 h 4314911"/>
              <a:gd name="connsiteX12163" fmla="*/ 2360186 w 5740887"/>
              <a:gd name="connsiteY12163" fmla="*/ 3085091 h 4314911"/>
              <a:gd name="connsiteX12164" fmla="*/ 2369082 w 5740887"/>
              <a:gd name="connsiteY12164" fmla="*/ 3094713 h 4314911"/>
              <a:gd name="connsiteX12165" fmla="*/ 2374109 w 5740887"/>
              <a:gd name="connsiteY12165" fmla="*/ 3101147 h 4314911"/>
              <a:gd name="connsiteX12166" fmla="*/ 2401922 w 5740887"/>
              <a:gd name="connsiteY12166" fmla="*/ 3130236 h 4314911"/>
              <a:gd name="connsiteX12167" fmla="*/ 2417097 w 5740887"/>
              <a:gd name="connsiteY12167" fmla="*/ 3146649 h 4314911"/>
              <a:gd name="connsiteX12168" fmla="*/ 2420312 w 5740887"/>
              <a:gd name="connsiteY12168" fmla="*/ 3149468 h 4314911"/>
              <a:gd name="connsiteX12169" fmla="*/ 2424413 w 5740887"/>
              <a:gd name="connsiteY12169" fmla="*/ 3153758 h 4314911"/>
              <a:gd name="connsiteX12170" fmla="*/ 2476243 w 5740887"/>
              <a:gd name="connsiteY12170" fmla="*/ 3198508 h 4314911"/>
              <a:gd name="connsiteX12171" fmla="*/ 2476470 w 5740887"/>
              <a:gd name="connsiteY12171" fmla="*/ 3198707 h 4314911"/>
              <a:gd name="connsiteX12172" fmla="*/ 2535778 w 5740887"/>
              <a:gd name="connsiteY12172" fmla="*/ 3236462 h 4314911"/>
              <a:gd name="connsiteX12173" fmla="*/ 2519147 w 5740887"/>
              <a:gd name="connsiteY12173" fmla="*/ 3230439 h 4314911"/>
              <a:gd name="connsiteX12174" fmla="*/ 2158714 w 5740887"/>
              <a:gd name="connsiteY12174" fmla="*/ 2784241 h 4314911"/>
              <a:gd name="connsiteX12175" fmla="*/ 1933133 w 5740887"/>
              <a:gd name="connsiteY12175" fmla="*/ 2239454 h 4314911"/>
              <a:gd name="connsiteX12176" fmla="*/ 1932305 w 5740887"/>
              <a:gd name="connsiteY12176" fmla="*/ 2238214 h 4314911"/>
              <a:gd name="connsiteX12177" fmla="*/ 1929272 w 5740887"/>
              <a:gd name="connsiteY12177" fmla="*/ 2235317 h 4314911"/>
              <a:gd name="connsiteX12178" fmla="*/ 1870895 w 5740887"/>
              <a:gd name="connsiteY12178" fmla="*/ 2180211 h 4314911"/>
              <a:gd name="connsiteX12179" fmla="*/ 1841528 w 5740887"/>
              <a:gd name="connsiteY12179" fmla="*/ 2155796 h 4314911"/>
              <a:gd name="connsiteX12180" fmla="*/ 1831857 w 5740887"/>
              <a:gd name="connsiteY12180" fmla="*/ 2137743 h 4314911"/>
              <a:gd name="connsiteX12181" fmla="*/ 1841742 w 5740887"/>
              <a:gd name="connsiteY12181" fmla="*/ 2143456 h 4314911"/>
              <a:gd name="connsiteX12182" fmla="*/ 1869892 w 5740887"/>
              <a:gd name="connsiteY12182" fmla="*/ 2161571 h 4314911"/>
              <a:gd name="connsiteX12183" fmla="*/ 1941891 w 5740887"/>
              <a:gd name="connsiteY12183" fmla="*/ 2213622 h 4314911"/>
              <a:gd name="connsiteX12184" fmla="*/ 1941957 w 5740887"/>
              <a:gd name="connsiteY12184" fmla="*/ 2213671 h 4314911"/>
              <a:gd name="connsiteX12185" fmla="*/ 1956704 w 5740887"/>
              <a:gd name="connsiteY12185" fmla="*/ 2256063 h 4314911"/>
              <a:gd name="connsiteX12186" fmla="*/ 1980642 w 5740887"/>
              <a:gd name="connsiteY12186" fmla="*/ 2318816 h 4314911"/>
              <a:gd name="connsiteX12187" fmla="*/ 2007417 w 5740887"/>
              <a:gd name="connsiteY12187" fmla="*/ 2386325 h 4314911"/>
              <a:gd name="connsiteX12188" fmla="*/ 2011084 w 5740887"/>
              <a:gd name="connsiteY12188" fmla="*/ 2395571 h 4314911"/>
              <a:gd name="connsiteX12189" fmla="*/ 2144092 w 5740887"/>
              <a:gd name="connsiteY12189" fmla="*/ 2715380 h 4314911"/>
              <a:gd name="connsiteX12190" fmla="*/ 2161157 w 5740887"/>
              <a:gd name="connsiteY12190" fmla="*/ 2754120 h 4314911"/>
              <a:gd name="connsiteX12191" fmla="*/ 2166711 w 5740887"/>
              <a:gd name="connsiteY12191" fmla="*/ 2766729 h 4314911"/>
              <a:gd name="connsiteX12192" fmla="*/ 2166712 w 5740887"/>
              <a:gd name="connsiteY12192" fmla="*/ 2766730 h 4314911"/>
              <a:gd name="connsiteX12193" fmla="*/ 2166712 w 5740887"/>
              <a:gd name="connsiteY12193" fmla="*/ 2766731 h 4314911"/>
              <a:gd name="connsiteX12194" fmla="*/ 2166716 w 5740887"/>
              <a:gd name="connsiteY12194" fmla="*/ 2766740 h 4314911"/>
              <a:gd name="connsiteX12195" fmla="*/ 2185757 w 5740887"/>
              <a:gd name="connsiteY12195" fmla="*/ 2805231 h 4314911"/>
              <a:gd name="connsiteX12196" fmla="*/ 2187729 w 5740887"/>
              <a:gd name="connsiteY12196" fmla="*/ 2808792 h 4314911"/>
              <a:gd name="connsiteX12197" fmla="*/ 2188685 w 5740887"/>
              <a:gd name="connsiteY12197" fmla="*/ 2810705 h 4314911"/>
              <a:gd name="connsiteX12198" fmla="*/ 2189176 w 5740887"/>
              <a:gd name="connsiteY12198" fmla="*/ 2811688 h 4314911"/>
              <a:gd name="connsiteX12199" fmla="*/ 2196814 w 5740887"/>
              <a:gd name="connsiteY12199" fmla="*/ 2825200 h 4314911"/>
              <a:gd name="connsiteX12200" fmla="*/ 2213063 w 5740887"/>
              <a:gd name="connsiteY12200" fmla="*/ 2854542 h 4314911"/>
              <a:gd name="connsiteX12201" fmla="*/ 2218057 w 5740887"/>
              <a:gd name="connsiteY12201" fmla="*/ 2862779 h 4314911"/>
              <a:gd name="connsiteX12202" fmla="*/ 2222235 w 5740887"/>
              <a:gd name="connsiteY12202" fmla="*/ 2870169 h 4314911"/>
              <a:gd name="connsiteX12203" fmla="*/ 2223275 w 5740887"/>
              <a:gd name="connsiteY12203" fmla="*/ 2871830 h 4314911"/>
              <a:gd name="connsiteX12204" fmla="*/ 2231932 w 5740887"/>
              <a:gd name="connsiteY12204" fmla="*/ 2885657 h 4314911"/>
              <a:gd name="connsiteX12205" fmla="*/ 2247585 w 5740887"/>
              <a:gd name="connsiteY12205" fmla="*/ 2911467 h 4314911"/>
              <a:gd name="connsiteX12206" fmla="*/ 2256610 w 5740887"/>
              <a:gd name="connsiteY12206" fmla="*/ 2925072 h 4314911"/>
              <a:gd name="connsiteX12207" fmla="*/ 2264331 w 5740887"/>
              <a:gd name="connsiteY12207" fmla="*/ 2937403 h 4314911"/>
              <a:gd name="connsiteX12208" fmla="*/ 2274116 w 5740887"/>
              <a:gd name="connsiteY12208" fmla="*/ 2951460 h 4314911"/>
              <a:gd name="connsiteX12209" fmla="*/ 2288279 w 5740887"/>
              <a:gd name="connsiteY12209" fmla="*/ 2972809 h 4314911"/>
              <a:gd name="connsiteX12210" fmla="*/ 2294961 w 5740887"/>
              <a:gd name="connsiteY12210" fmla="*/ 2981405 h 4314911"/>
              <a:gd name="connsiteX12211" fmla="*/ 2313904 w 5740887"/>
              <a:gd name="connsiteY12211" fmla="*/ 3008617 h 4314911"/>
              <a:gd name="connsiteX12212" fmla="*/ 2369397 w 5740887"/>
              <a:gd name="connsiteY12212" fmla="*/ 3079042 h 4314911"/>
              <a:gd name="connsiteX12213" fmla="*/ 2378667 w 5740887"/>
              <a:gd name="connsiteY12213" fmla="*/ 3089088 h 4314911"/>
              <a:gd name="connsiteX12214" fmla="*/ 2384013 w 5740887"/>
              <a:gd name="connsiteY12214" fmla="*/ 3095964 h 4314911"/>
              <a:gd name="connsiteX12215" fmla="*/ 2413254 w 5740887"/>
              <a:gd name="connsiteY12215" fmla="*/ 3126570 h 4314911"/>
              <a:gd name="connsiteX12216" fmla="*/ 2429254 w 5740887"/>
              <a:gd name="connsiteY12216" fmla="*/ 3143909 h 4314911"/>
              <a:gd name="connsiteX12217" fmla="*/ 2432616 w 5740887"/>
              <a:gd name="connsiteY12217" fmla="*/ 3146835 h 4314911"/>
              <a:gd name="connsiteX12218" fmla="*/ 2436965 w 5740887"/>
              <a:gd name="connsiteY12218" fmla="*/ 3151387 h 4314911"/>
              <a:gd name="connsiteX12219" fmla="*/ 2491798 w 5740887"/>
              <a:gd name="connsiteY12219" fmla="*/ 3198344 h 4314911"/>
              <a:gd name="connsiteX12220" fmla="*/ 2491915 w 5740887"/>
              <a:gd name="connsiteY12220" fmla="*/ 3198447 h 4314911"/>
              <a:gd name="connsiteX12221" fmla="*/ 2551634 w 5740887"/>
              <a:gd name="connsiteY12221" fmla="*/ 3235300 h 4314911"/>
              <a:gd name="connsiteX12222" fmla="*/ 2539829 w 5740887"/>
              <a:gd name="connsiteY12222" fmla="*/ 3231405 h 4314911"/>
              <a:gd name="connsiteX12223" fmla="*/ 2166711 w 5740887"/>
              <a:gd name="connsiteY12223" fmla="*/ 2774313 h 4314911"/>
              <a:gd name="connsiteX12224" fmla="*/ 1941543 w 5740887"/>
              <a:gd name="connsiteY12224" fmla="*/ 2225252 h 4314911"/>
              <a:gd name="connsiteX12225" fmla="*/ 1940578 w 5740887"/>
              <a:gd name="connsiteY12225" fmla="*/ 2223874 h 4314911"/>
              <a:gd name="connsiteX12226" fmla="*/ 1879545 w 5740887"/>
              <a:gd name="connsiteY12226" fmla="*/ 2172576 h 4314911"/>
              <a:gd name="connsiteX12227" fmla="*/ 704122 w 5740887"/>
              <a:gd name="connsiteY12227" fmla="*/ 2136395 h 4314911"/>
              <a:gd name="connsiteX12228" fmla="*/ 705378 w 5740887"/>
              <a:gd name="connsiteY12228" fmla="*/ 2151149 h 4314911"/>
              <a:gd name="connsiteX12229" fmla="*/ 703820 w 5740887"/>
              <a:gd name="connsiteY12229" fmla="*/ 2156288 h 4314911"/>
              <a:gd name="connsiteX12230" fmla="*/ 703661 w 5740887"/>
              <a:gd name="connsiteY12230" fmla="*/ 2156813 h 4314911"/>
              <a:gd name="connsiteX12231" fmla="*/ 701548 w 5740887"/>
              <a:gd name="connsiteY12231" fmla="*/ 2141441 h 4314911"/>
              <a:gd name="connsiteX12232" fmla="*/ 1835397 w 5740887"/>
              <a:gd name="connsiteY12232" fmla="*/ 2131911 h 4314911"/>
              <a:gd name="connsiteX12233" fmla="*/ 1842402 w 5740887"/>
              <a:gd name="connsiteY12233" fmla="*/ 2135276 h 4314911"/>
              <a:gd name="connsiteX12234" fmla="*/ 1871326 w 5740887"/>
              <a:gd name="connsiteY12234" fmla="*/ 2151019 h 4314911"/>
              <a:gd name="connsiteX12235" fmla="*/ 1948444 w 5740887"/>
              <a:gd name="connsiteY12235" fmla="*/ 2199246 h 4314911"/>
              <a:gd name="connsiteX12236" fmla="*/ 1948575 w 5740887"/>
              <a:gd name="connsiteY12236" fmla="*/ 2199331 h 4314911"/>
              <a:gd name="connsiteX12237" fmla="*/ 2173053 w 5740887"/>
              <a:gd name="connsiteY12237" fmla="*/ 2756528 h 4314911"/>
              <a:gd name="connsiteX12238" fmla="*/ 2173243 w 5740887"/>
              <a:gd name="connsiteY12238" fmla="*/ 2756912 h 4314911"/>
              <a:gd name="connsiteX12239" fmla="*/ 2192615 w 5740887"/>
              <a:gd name="connsiteY12239" fmla="*/ 2796511 h 4314911"/>
              <a:gd name="connsiteX12240" fmla="*/ 2194630 w 5740887"/>
              <a:gd name="connsiteY12240" fmla="*/ 2800169 h 4314911"/>
              <a:gd name="connsiteX12241" fmla="*/ 2196131 w 5740887"/>
              <a:gd name="connsiteY12241" fmla="*/ 2803206 h 4314911"/>
              <a:gd name="connsiteX12242" fmla="*/ 2204111 w 5740887"/>
              <a:gd name="connsiteY12242" fmla="*/ 2817390 h 4314911"/>
              <a:gd name="connsiteX12243" fmla="*/ 2220723 w 5740887"/>
              <a:gd name="connsiteY12243" fmla="*/ 2847560 h 4314911"/>
              <a:gd name="connsiteX12244" fmla="*/ 2225836 w 5740887"/>
              <a:gd name="connsiteY12244" fmla="*/ 2856008 h 4314911"/>
              <a:gd name="connsiteX12245" fmla="*/ 2230172 w 5740887"/>
              <a:gd name="connsiteY12245" fmla="*/ 2863714 h 4314911"/>
              <a:gd name="connsiteX12246" fmla="*/ 2240269 w 5740887"/>
              <a:gd name="connsiteY12246" fmla="*/ 2879855 h 4314911"/>
              <a:gd name="connsiteX12247" fmla="*/ 2256303 w 5740887"/>
              <a:gd name="connsiteY12247" fmla="*/ 2906347 h 4314911"/>
              <a:gd name="connsiteX12248" fmla="*/ 2265576 w 5740887"/>
              <a:gd name="connsiteY12248" fmla="*/ 2920307 h 4314911"/>
              <a:gd name="connsiteX12249" fmla="*/ 2273571 w 5740887"/>
              <a:gd name="connsiteY12249" fmla="*/ 2933087 h 4314911"/>
              <a:gd name="connsiteX12250" fmla="*/ 2283730 w 5740887"/>
              <a:gd name="connsiteY12250" fmla="*/ 2947639 h 4314911"/>
              <a:gd name="connsiteX12251" fmla="*/ 2298281 w 5740887"/>
              <a:gd name="connsiteY12251" fmla="*/ 2969544 h 4314911"/>
              <a:gd name="connsiteX12252" fmla="*/ 2305164 w 5740887"/>
              <a:gd name="connsiteY12252" fmla="*/ 2978339 h 4314911"/>
              <a:gd name="connsiteX12253" fmla="*/ 2324726 w 5740887"/>
              <a:gd name="connsiteY12253" fmla="*/ 3006359 h 4314911"/>
              <a:gd name="connsiteX12254" fmla="*/ 2382035 w 5740887"/>
              <a:gd name="connsiteY12254" fmla="*/ 3078565 h 4314911"/>
              <a:gd name="connsiteX12255" fmla="*/ 2391634 w 5740887"/>
              <a:gd name="connsiteY12255" fmla="*/ 3088833 h 4314911"/>
              <a:gd name="connsiteX12256" fmla="*/ 2397138 w 5740887"/>
              <a:gd name="connsiteY12256" fmla="*/ 3095866 h 4314911"/>
              <a:gd name="connsiteX12257" fmla="*/ 2427310 w 5740887"/>
              <a:gd name="connsiteY12257" fmla="*/ 3126998 h 4314911"/>
              <a:gd name="connsiteX12258" fmla="*/ 2443894 w 5740887"/>
              <a:gd name="connsiteY12258" fmla="*/ 3144738 h 4314911"/>
              <a:gd name="connsiteX12259" fmla="*/ 2447381 w 5740887"/>
              <a:gd name="connsiteY12259" fmla="*/ 3147707 h 4314911"/>
              <a:gd name="connsiteX12260" fmla="*/ 2451868 w 5740887"/>
              <a:gd name="connsiteY12260" fmla="*/ 3152337 h 4314911"/>
              <a:gd name="connsiteX12261" fmla="*/ 2508491 w 5740887"/>
              <a:gd name="connsiteY12261" fmla="*/ 3199736 h 4314911"/>
              <a:gd name="connsiteX12262" fmla="*/ 2508700 w 5740887"/>
              <a:gd name="connsiteY12262" fmla="*/ 3199914 h 4314911"/>
              <a:gd name="connsiteX12263" fmla="*/ 2566999 w 5740887"/>
              <a:gd name="connsiteY12263" fmla="*/ 3234473 h 4314911"/>
              <a:gd name="connsiteX12264" fmla="*/ 2558581 w 5740887"/>
              <a:gd name="connsiteY12264" fmla="*/ 3231956 h 4314911"/>
              <a:gd name="connsiteX12265" fmla="*/ 2194741 w 5740887"/>
              <a:gd name="connsiteY12265" fmla="*/ 2808506 h 4314911"/>
              <a:gd name="connsiteX12266" fmla="*/ 2172502 w 5740887"/>
              <a:gd name="connsiteY12266" fmla="*/ 2763972 h 4314911"/>
              <a:gd name="connsiteX12267" fmla="*/ 2166882 w 5740887"/>
              <a:gd name="connsiteY12267" fmla="*/ 2751208 h 4314911"/>
              <a:gd name="connsiteX12268" fmla="*/ 2149797 w 5740887"/>
              <a:gd name="connsiteY12268" fmla="*/ 2712399 h 4314911"/>
              <a:gd name="connsiteX12269" fmla="*/ 2016353 w 5740887"/>
              <a:gd name="connsiteY12269" fmla="*/ 2391578 h 4314911"/>
              <a:gd name="connsiteX12270" fmla="*/ 2012732 w 5740887"/>
              <a:gd name="connsiteY12270" fmla="*/ 2382444 h 4314911"/>
              <a:gd name="connsiteX12271" fmla="*/ 1985950 w 5740887"/>
              <a:gd name="connsiteY12271" fmla="*/ 2314897 h 4314911"/>
              <a:gd name="connsiteX12272" fmla="*/ 1947749 w 5740887"/>
              <a:gd name="connsiteY12272" fmla="*/ 2210776 h 4314911"/>
              <a:gd name="connsiteX12273" fmla="*/ 1947748 w 5740887"/>
              <a:gd name="connsiteY12273" fmla="*/ 2210775 h 4314911"/>
              <a:gd name="connsiteX12274" fmla="*/ 1947748 w 5740887"/>
              <a:gd name="connsiteY12274" fmla="*/ 2210774 h 4314911"/>
              <a:gd name="connsiteX12275" fmla="*/ 1946508 w 5740887"/>
              <a:gd name="connsiteY12275" fmla="*/ 2209119 h 4314911"/>
              <a:gd name="connsiteX12276" fmla="*/ 1885637 w 5740887"/>
              <a:gd name="connsiteY12276" fmla="*/ 2163867 h 4314911"/>
              <a:gd name="connsiteX12277" fmla="*/ 1854840 w 5740887"/>
              <a:gd name="connsiteY12277" fmla="*/ 2144278 h 4314911"/>
              <a:gd name="connsiteX12278" fmla="*/ 712094 w 5740887"/>
              <a:gd name="connsiteY12278" fmla="*/ 2129000 h 4314911"/>
              <a:gd name="connsiteX12279" fmla="*/ 711982 w 5740887"/>
              <a:gd name="connsiteY12279" fmla="*/ 2129369 h 4314911"/>
              <a:gd name="connsiteX12280" fmla="*/ 711751 w 5740887"/>
              <a:gd name="connsiteY12280" fmla="*/ 2130129 h 4314911"/>
              <a:gd name="connsiteX12281" fmla="*/ 711720 w 5740887"/>
              <a:gd name="connsiteY12281" fmla="*/ 2130231 h 4314911"/>
              <a:gd name="connsiteX12282" fmla="*/ 711705 w 5740887"/>
              <a:gd name="connsiteY12282" fmla="*/ 2130051 h 4314911"/>
              <a:gd name="connsiteX12283" fmla="*/ 711639 w 5740887"/>
              <a:gd name="connsiteY12283" fmla="*/ 2129288 h 4314911"/>
              <a:gd name="connsiteX12284" fmla="*/ 1833147 w 5740887"/>
              <a:gd name="connsiteY12284" fmla="*/ 2122630 h 4314911"/>
              <a:gd name="connsiteX12285" fmla="*/ 1845798 w 5740887"/>
              <a:gd name="connsiteY12285" fmla="*/ 2127667 h 4314911"/>
              <a:gd name="connsiteX12286" fmla="*/ 1875497 w 5740887"/>
              <a:gd name="connsiteY12286" fmla="*/ 2141302 h 4314911"/>
              <a:gd name="connsiteX12287" fmla="*/ 1954236 w 5740887"/>
              <a:gd name="connsiteY12287" fmla="*/ 2183678 h 4314911"/>
              <a:gd name="connsiteX12288" fmla="*/ 1954367 w 5740887"/>
              <a:gd name="connsiteY12288" fmla="*/ 2183750 h 4314911"/>
              <a:gd name="connsiteX12289" fmla="*/ 2178570 w 5740887"/>
              <a:gd name="connsiteY12289" fmla="*/ 2745221 h 4314911"/>
              <a:gd name="connsiteX12290" fmla="*/ 2178661 w 5740887"/>
              <a:gd name="connsiteY12290" fmla="*/ 2745403 h 4314911"/>
              <a:gd name="connsiteX12291" fmla="*/ 2198376 w 5740887"/>
              <a:gd name="connsiteY12291" fmla="*/ 2785403 h 4314911"/>
              <a:gd name="connsiteX12292" fmla="*/ 2200464 w 5740887"/>
              <a:gd name="connsiteY12292" fmla="*/ 2789161 h 4314911"/>
              <a:gd name="connsiteX12293" fmla="*/ 2201979 w 5740887"/>
              <a:gd name="connsiteY12293" fmla="*/ 2792202 h 4314911"/>
              <a:gd name="connsiteX12294" fmla="*/ 2210136 w 5740887"/>
              <a:gd name="connsiteY12294" fmla="*/ 2806579 h 4314911"/>
              <a:gd name="connsiteX12295" fmla="*/ 2227313 w 5740887"/>
              <a:gd name="connsiteY12295" fmla="*/ 2837507 h 4314911"/>
              <a:gd name="connsiteX12296" fmla="*/ 2232632 w 5740887"/>
              <a:gd name="connsiteY12296" fmla="*/ 2846226 h 4314911"/>
              <a:gd name="connsiteX12297" fmla="*/ 2237090 w 5740887"/>
              <a:gd name="connsiteY12297" fmla="*/ 2854083 h 4314911"/>
              <a:gd name="connsiteX12298" fmla="*/ 2247481 w 5740887"/>
              <a:gd name="connsiteY12298" fmla="*/ 2870570 h 4314911"/>
              <a:gd name="connsiteX12299" fmla="*/ 2264179 w 5740887"/>
              <a:gd name="connsiteY12299" fmla="*/ 2897943 h 4314911"/>
              <a:gd name="connsiteX12300" fmla="*/ 2273821 w 5740887"/>
              <a:gd name="connsiteY12300" fmla="*/ 2912358 h 4314911"/>
              <a:gd name="connsiteX12301" fmla="*/ 2282109 w 5740887"/>
              <a:gd name="connsiteY12301" fmla="*/ 2925508 h 4314911"/>
              <a:gd name="connsiteX12302" fmla="*/ 2292607 w 5740887"/>
              <a:gd name="connsiteY12302" fmla="*/ 2940447 h 4314911"/>
              <a:gd name="connsiteX12303" fmla="*/ 2307774 w 5740887"/>
              <a:gd name="connsiteY12303" fmla="*/ 2963123 h 4314911"/>
              <a:gd name="connsiteX12304" fmla="*/ 2314906 w 5740887"/>
              <a:gd name="connsiteY12304" fmla="*/ 2972180 h 4314911"/>
              <a:gd name="connsiteX12305" fmla="*/ 2335243 w 5740887"/>
              <a:gd name="connsiteY12305" fmla="*/ 3001119 h 4314911"/>
              <a:gd name="connsiteX12306" fmla="*/ 2394698 w 5740887"/>
              <a:gd name="connsiteY12306" fmla="*/ 3075561 h 4314911"/>
              <a:gd name="connsiteX12307" fmla="*/ 2404597 w 5740887"/>
              <a:gd name="connsiteY12307" fmla="*/ 3086068 h 4314911"/>
              <a:gd name="connsiteX12308" fmla="*/ 2410339 w 5740887"/>
              <a:gd name="connsiteY12308" fmla="*/ 3093359 h 4314911"/>
              <a:gd name="connsiteX12309" fmla="*/ 2441569 w 5740887"/>
              <a:gd name="connsiteY12309" fmla="*/ 3125312 h 4314911"/>
              <a:gd name="connsiteX12310" fmla="*/ 2458681 w 5740887"/>
              <a:gd name="connsiteY12310" fmla="*/ 3143476 h 4314911"/>
              <a:gd name="connsiteX12311" fmla="*/ 2462259 w 5740887"/>
              <a:gd name="connsiteY12311" fmla="*/ 3146481 h 4314911"/>
              <a:gd name="connsiteX12312" fmla="*/ 2466907 w 5740887"/>
              <a:gd name="connsiteY12312" fmla="*/ 3151237 h 4314911"/>
              <a:gd name="connsiteX12313" fmla="*/ 2525274 w 5740887"/>
              <a:gd name="connsiteY12313" fmla="*/ 3199404 h 4314911"/>
              <a:gd name="connsiteX12314" fmla="*/ 2525397 w 5740887"/>
              <a:gd name="connsiteY12314" fmla="*/ 3199507 h 4314911"/>
              <a:gd name="connsiteX12315" fmla="*/ 2586759 w 5740887"/>
              <a:gd name="connsiteY12315" fmla="*/ 3234691 h 4314911"/>
              <a:gd name="connsiteX12316" fmla="*/ 2577610 w 5740887"/>
              <a:gd name="connsiteY12316" fmla="*/ 3232231 h 4314911"/>
              <a:gd name="connsiteX12317" fmla="*/ 2179259 w 5740887"/>
              <a:gd name="connsiteY12317" fmla="*/ 2753492 h 4314911"/>
              <a:gd name="connsiteX12318" fmla="*/ 1954781 w 5740887"/>
              <a:gd name="connsiteY12318" fmla="*/ 2196020 h 4314911"/>
              <a:gd name="connsiteX12319" fmla="*/ 1953401 w 5740887"/>
              <a:gd name="connsiteY12319" fmla="*/ 2194090 h 4314911"/>
              <a:gd name="connsiteX12320" fmla="*/ 1888333 w 5740887"/>
              <a:gd name="connsiteY12320" fmla="*/ 2152190 h 4314911"/>
              <a:gd name="connsiteX12321" fmla="*/ 691121 w 5740887"/>
              <a:gd name="connsiteY12321" fmla="*/ 2122627 h 4314911"/>
              <a:gd name="connsiteX12322" fmla="*/ 692395 w 5740887"/>
              <a:gd name="connsiteY12322" fmla="*/ 2131982 h 4314911"/>
              <a:gd name="connsiteX12323" fmla="*/ 687010 w 5740887"/>
              <a:gd name="connsiteY12323" fmla="*/ 2135356 h 4314911"/>
              <a:gd name="connsiteX12324" fmla="*/ 686384 w 5740887"/>
              <a:gd name="connsiteY12324" fmla="*/ 2135748 h 4314911"/>
              <a:gd name="connsiteX12325" fmla="*/ 685695 w 5740887"/>
              <a:gd name="connsiteY12325" fmla="*/ 2132039 h 4314911"/>
              <a:gd name="connsiteX12326" fmla="*/ 712125 w 5740887"/>
              <a:gd name="connsiteY12326" fmla="*/ 2118010 h 4314911"/>
              <a:gd name="connsiteX12327" fmla="*/ 712127 w 5740887"/>
              <a:gd name="connsiteY12327" fmla="*/ 2118070 h 4314911"/>
              <a:gd name="connsiteX12328" fmla="*/ 712173 w 5740887"/>
              <a:gd name="connsiteY12328" fmla="*/ 2119591 h 4314911"/>
              <a:gd name="connsiteX12329" fmla="*/ 711736 w 5740887"/>
              <a:gd name="connsiteY12329" fmla="*/ 2119866 h 4314911"/>
              <a:gd name="connsiteX12330" fmla="*/ 711458 w 5740887"/>
              <a:gd name="connsiteY12330" fmla="*/ 2120040 h 4314911"/>
              <a:gd name="connsiteX12331" fmla="*/ 1837866 w 5740887"/>
              <a:gd name="connsiteY12331" fmla="*/ 2116810 h 4314911"/>
              <a:gd name="connsiteX12332" fmla="*/ 1859331 w 5740887"/>
              <a:gd name="connsiteY12332" fmla="*/ 2122105 h 4314911"/>
              <a:gd name="connsiteX12333" fmla="*/ 1879950 w 5740887"/>
              <a:gd name="connsiteY12333" fmla="*/ 2129875 h 4314911"/>
              <a:gd name="connsiteX12334" fmla="*/ 1960908 w 5740887"/>
              <a:gd name="connsiteY12334" fmla="*/ 2166616 h 4314911"/>
              <a:gd name="connsiteX12335" fmla="*/ 1960984 w 5740887"/>
              <a:gd name="connsiteY12335" fmla="*/ 2166652 h 4314911"/>
              <a:gd name="connsiteX12336" fmla="*/ 2184910 w 5740887"/>
              <a:gd name="connsiteY12336" fmla="*/ 2731984 h 4314911"/>
              <a:gd name="connsiteX12337" fmla="*/ 2612356 w 5740887"/>
              <a:gd name="connsiteY12337" fmla="*/ 3235956 h 4314911"/>
              <a:gd name="connsiteX12338" fmla="*/ 2716152 w 5740887"/>
              <a:gd name="connsiteY12338" fmla="*/ 3258118 h 4314911"/>
              <a:gd name="connsiteX12339" fmla="*/ 2709922 w 5740887"/>
              <a:gd name="connsiteY12339" fmla="*/ 3257918 h 4314911"/>
              <a:gd name="connsiteX12340" fmla="*/ 2702529 w 5740887"/>
              <a:gd name="connsiteY12340" fmla="*/ 3257682 h 4314911"/>
              <a:gd name="connsiteX12341" fmla="*/ 2595674 w 5740887"/>
              <a:gd name="connsiteY12341" fmla="*/ 3231954 h 4314911"/>
              <a:gd name="connsiteX12342" fmla="*/ 2184637 w 5740887"/>
              <a:gd name="connsiteY12342" fmla="*/ 2742461 h 4314911"/>
              <a:gd name="connsiteX12343" fmla="*/ 1960574 w 5740887"/>
              <a:gd name="connsiteY12343" fmla="*/ 2180714 h 4314911"/>
              <a:gd name="connsiteX12344" fmla="*/ 1958919 w 5740887"/>
              <a:gd name="connsiteY12344" fmla="*/ 2178647 h 4314911"/>
              <a:gd name="connsiteX12345" fmla="*/ 1892772 w 5740887"/>
              <a:gd name="connsiteY12345" fmla="*/ 2141762 h 4314911"/>
              <a:gd name="connsiteX12346" fmla="*/ 674517 w 5740887"/>
              <a:gd name="connsiteY12346" fmla="*/ 2116140 h 4314911"/>
              <a:gd name="connsiteX12347" fmla="*/ 676896 w 5740887"/>
              <a:gd name="connsiteY12347" fmla="*/ 2128946 h 4314911"/>
              <a:gd name="connsiteX12348" fmla="*/ 672352 w 5740887"/>
              <a:gd name="connsiteY12348" fmla="*/ 2134940 h 4314911"/>
              <a:gd name="connsiteX12349" fmla="*/ 669703 w 5740887"/>
              <a:gd name="connsiteY12349" fmla="*/ 2138435 h 4314911"/>
              <a:gd name="connsiteX12350" fmla="*/ 668859 w 5740887"/>
              <a:gd name="connsiteY12350" fmla="*/ 2134800 h 4314911"/>
              <a:gd name="connsiteX12351" fmla="*/ 665779 w 5740887"/>
              <a:gd name="connsiteY12351" fmla="*/ 2121461 h 4314911"/>
              <a:gd name="connsiteX12352" fmla="*/ 3538815 w 5740887"/>
              <a:gd name="connsiteY12352" fmla="*/ 2115567 h 4314911"/>
              <a:gd name="connsiteX12353" fmla="*/ 3571234 w 5740887"/>
              <a:gd name="connsiteY12353" fmla="*/ 2218928 h 4314911"/>
              <a:gd name="connsiteX12354" fmla="*/ 3705581 w 5740887"/>
              <a:gd name="connsiteY12354" fmla="*/ 2613952 h 4314911"/>
              <a:gd name="connsiteX12355" fmla="*/ 3711621 w 5740887"/>
              <a:gd name="connsiteY12355" fmla="*/ 2627719 h 4314911"/>
              <a:gd name="connsiteX12356" fmla="*/ 3711115 w 5740887"/>
              <a:gd name="connsiteY12356" fmla="*/ 2627582 h 4314911"/>
              <a:gd name="connsiteX12357" fmla="*/ 3710906 w 5740887"/>
              <a:gd name="connsiteY12357" fmla="*/ 2627350 h 4314911"/>
              <a:gd name="connsiteX12358" fmla="*/ 3702901 w 5740887"/>
              <a:gd name="connsiteY12358" fmla="*/ 2608552 h 4314911"/>
              <a:gd name="connsiteX12359" fmla="*/ 3699994 w 5740887"/>
              <a:gd name="connsiteY12359" fmla="*/ 2601220 h 4314911"/>
              <a:gd name="connsiteX12360" fmla="*/ 3679603 w 5740887"/>
              <a:gd name="connsiteY12360" fmla="*/ 2546068 h 4314911"/>
              <a:gd name="connsiteX12361" fmla="*/ 3660494 w 5740887"/>
              <a:gd name="connsiteY12361" fmla="*/ 2491344 h 4314911"/>
              <a:gd name="connsiteX12362" fmla="*/ 3647840 w 5740887"/>
              <a:gd name="connsiteY12362" fmla="*/ 2454621 h 4314911"/>
              <a:gd name="connsiteX12363" fmla="*/ 3623058 w 5740887"/>
              <a:gd name="connsiteY12363" fmla="*/ 2379895 h 4314911"/>
              <a:gd name="connsiteX12364" fmla="*/ 3610973 w 5740887"/>
              <a:gd name="connsiteY12364" fmla="*/ 2343263 h 4314911"/>
              <a:gd name="connsiteX12365" fmla="*/ 3570115 w 5740887"/>
              <a:gd name="connsiteY12365" fmla="*/ 2215733 h 4314911"/>
              <a:gd name="connsiteX12366" fmla="*/ 3732088 w 5740887"/>
              <a:gd name="connsiteY12366" fmla="*/ 2112602 h 4314911"/>
              <a:gd name="connsiteX12367" fmla="*/ 3733398 w 5740887"/>
              <a:gd name="connsiteY12367" fmla="*/ 2113883 h 4314911"/>
              <a:gd name="connsiteX12368" fmla="*/ 3734450 w 5740887"/>
              <a:gd name="connsiteY12368" fmla="*/ 2118811 h 4314911"/>
              <a:gd name="connsiteX12369" fmla="*/ 3734577 w 5740887"/>
              <a:gd name="connsiteY12369" fmla="*/ 2122778 h 4314911"/>
              <a:gd name="connsiteX12370" fmla="*/ 689032 w 5740887"/>
              <a:gd name="connsiteY12370" fmla="*/ 2107301 h 4314911"/>
              <a:gd name="connsiteX12371" fmla="*/ 689675 w 5740887"/>
              <a:gd name="connsiteY12371" fmla="*/ 2112018 h 4314911"/>
              <a:gd name="connsiteX12372" fmla="*/ 689607 w 5740887"/>
              <a:gd name="connsiteY12372" fmla="*/ 2112168 h 4314911"/>
              <a:gd name="connsiteX12373" fmla="*/ 689596 w 5740887"/>
              <a:gd name="connsiteY12373" fmla="*/ 2112192 h 4314911"/>
              <a:gd name="connsiteX12374" fmla="*/ 683503 w 5740887"/>
              <a:gd name="connsiteY12374" fmla="*/ 2120229 h 4314911"/>
              <a:gd name="connsiteX12375" fmla="*/ 681909 w 5740887"/>
              <a:gd name="connsiteY12375" fmla="*/ 2111639 h 4314911"/>
              <a:gd name="connsiteX12376" fmla="*/ 701428 w 5740887"/>
              <a:gd name="connsiteY12376" fmla="*/ 2104749 h 4314911"/>
              <a:gd name="connsiteX12377" fmla="*/ 702729 w 5740887"/>
              <a:gd name="connsiteY12377" fmla="*/ 2120026 h 4314911"/>
              <a:gd name="connsiteX12378" fmla="*/ 702606 w 5740887"/>
              <a:gd name="connsiteY12378" fmla="*/ 2120351 h 4314911"/>
              <a:gd name="connsiteX12379" fmla="*/ 700012 w 5740887"/>
              <a:gd name="connsiteY12379" fmla="*/ 2127210 h 4314911"/>
              <a:gd name="connsiteX12380" fmla="*/ 699626 w 5740887"/>
              <a:gd name="connsiteY12380" fmla="*/ 2127452 h 4314911"/>
              <a:gd name="connsiteX12381" fmla="*/ 697453 w 5740887"/>
              <a:gd name="connsiteY12381" fmla="*/ 2111644 h 4314911"/>
              <a:gd name="connsiteX12382" fmla="*/ 3465500 w 5740887"/>
              <a:gd name="connsiteY12382" fmla="*/ 2101556 h 4314911"/>
              <a:gd name="connsiteX12383" fmla="*/ 3495357 w 5740887"/>
              <a:gd name="connsiteY12383" fmla="*/ 2198744 h 4314911"/>
              <a:gd name="connsiteX12384" fmla="*/ 3519758 w 5740887"/>
              <a:gd name="connsiteY12384" fmla="*/ 2278173 h 4314911"/>
              <a:gd name="connsiteX12385" fmla="*/ 3519777 w 5740887"/>
              <a:gd name="connsiteY12385" fmla="*/ 2278230 h 4314911"/>
              <a:gd name="connsiteX12386" fmla="*/ 3548807 w 5740887"/>
              <a:gd name="connsiteY12386" fmla="*/ 2369567 h 4314911"/>
              <a:gd name="connsiteX12387" fmla="*/ 3557657 w 5740887"/>
              <a:gd name="connsiteY12387" fmla="*/ 2396590 h 4314911"/>
              <a:gd name="connsiteX12388" fmla="*/ 3562584 w 5740887"/>
              <a:gd name="connsiteY12388" fmla="*/ 2411985 h 4314911"/>
              <a:gd name="connsiteX12389" fmla="*/ 3566631 w 5740887"/>
              <a:gd name="connsiteY12389" fmla="*/ 2423995 h 4314911"/>
              <a:gd name="connsiteX12390" fmla="*/ 3575784 w 5740887"/>
              <a:gd name="connsiteY12390" fmla="*/ 2451947 h 4314911"/>
              <a:gd name="connsiteX12391" fmla="*/ 3600229 w 5740887"/>
              <a:gd name="connsiteY12391" fmla="*/ 2523698 h 4314911"/>
              <a:gd name="connsiteX12392" fmla="*/ 3604462 w 5740887"/>
              <a:gd name="connsiteY12392" fmla="*/ 2535439 h 4314911"/>
              <a:gd name="connsiteX12393" fmla="*/ 3609983 w 5740887"/>
              <a:gd name="connsiteY12393" fmla="*/ 2550753 h 4314911"/>
              <a:gd name="connsiteX12394" fmla="*/ 3609481 w 5740887"/>
              <a:gd name="connsiteY12394" fmla="*/ 2550313 h 4314911"/>
              <a:gd name="connsiteX12395" fmla="*/ 3593225 w 5740887"/>
              <a:gd name="connsiteY12395" fmla="*/ 2504300 h 4314911"/>
              <a:gd name="connsiteX12396" fmla="*/ 3592775 w 5740887"/>
              <a:gd name="connsiteY12396" fmla="*/ 2502963 h 4314911"/>
              <a:gd name="connsiteX12397" fmla="*/ 3560849 w 5740887"/>
              <a:gd name="connsiteY12397" fmla="*/ 2407130 h 4314911"/>
              <a:gd name="connsiteX12398" fmla="*/ 3551847 w 5740887"/>
              <a:gd name="connsiteY12398" fmla="*/ 2379401 h 4314911"/>
              <a:gd name="connsiteX12399" fmla="*/ 3516426 w 5740887"/>
              <a:gd name="connsiteY12399" fmla="*/ 2267970 h 4314911"/>
              <a:gd name="connsiteX12400" fmla="*/ 3515748 w 5740887"/>
              <a:gd name="connsiteY12400" fmla="*/ 2265824 h 4314911"/>
              <a:gd name="connsiteX12401" fmla="*/ 1788128 w 5740887"/>
              <a:gd name="connsiteY12401" fmla="*/ 2097758 h 4314911"/>
              <a:gd name="connsiteX12402" fmla="*/ 1788179 w 5740887"/>
              <a:gd name="connsiteY12402" fmla="*/ 2097765 h 4314911"/>
              <a:gd name="connsiteX12403" fmla="*/ 1866653 w 5740887"/>
              <a:gd name="connsiteY12403" fmla="*/ 2112313 h 4314911"/>
              <a:gd name="connsiteX12404" fmla="*/ 1887770 w 5740887"/>
              <a:gd name="connsiteY12404" fmla="*/ 2118710 h 4314911"/>
              <a:gd name="connsiteX12405" fmla="*/ 1968721 w 5740887"/>
              <a:gd name="connsiteY12405" fmla="*/ 2149094 h 4314911"/>
              <a:gd name="connsiteX12406" fmla="*/ 1968844 w 5740887"/>
              <a:gd name="connsiteY12406" fmla="*/ 2149142 h 4314911"/>
              <a:gd name="connsiteX12407" fmla="*/ 2192356 w 5740887"/>
              <a:gd name="connsiteY12407" fmla="*/ 2718886 h 4314911"/>
              <a:gd name="connsiteX12408" fmla="*/ 2632625 w 5740887"/>
              <a:gd name="connsiteY12408" fmla="*/ 3233336 h 4314911"/>
              <a:gd name="connsiteX12409" fmla="*/ 2633678 w 5740887"/>
              <a:gd name="connsiteY12409" fmla="*/ 3233615 h 4314911"/>
              <a:gd name="connsiteX12410" fmla="*/ 2614840 w 5740887"/>
              <a:gd name="connsiteY12410" fmla="*/ 3229612 h 4314911"/>
              <a:gd name="connsiteX12411" fmla="*/ 2191116 w 5740887"/>
              <a:gd name="connsiteY12411" fmla="*/ 2729086 h 4314911"/>
              <a:gd name="connsiteX12412" fmla="*/ 1967466 w 5740887"/>
              <a:gd name="connsiteY12412" fmla="*/ 2163755 h 4314911"/>
              <a:gd name="connsiteX12413" fmla="*/ 1965672 w 5740887"/>
              <a:gd name="connsiteY12413" fmla="*/ 2161274 h 4314911"/>
              <a:gd name="connsiteX12414" fmla="*/ 1898275 w 5740887"/>
              <a:gd name="connsiteY12414" fmla="*/ 2129562 h 4314911"/>
              <a:gd name="connsiteX12415" fmla="*/ 1874303 w 5740887"/>
              <a:gd name="connsiteY12415" fmla="*/ 2120626 h 4314911"/>
              <a:gd name="connsiteX12416" fmla="*/ 1838491 w 5740887"/>
              <a:gd name="connsiteY12416" fmla="*/ 2107274 h 4314911"/>
              <a:gd name="connsiteX12417" fmla="*/ 1825683 w 5740887"/>
              <a:gd name="connsiteY12417" fmla="*/ 2104872 h 4314911"/>
              <a:gd name="connsiteX12418" fmla="*/ 1787850 w 5740887"/>
              <a:gd name="connsiteY12418" fmla="*/ 2097775 h 4314911"/>
              <a:gd name="connsiteX12419" fmla="*/ 1841498 w 5740887"/>
              <a:gd name="connsiteY12419" fmla="*/ 2097594 h 4314911"/>
              <a:gd name="connsiteX12420" fmla="*/ 1865404 w 5740887"/>
              <a:gd name="connsiteY12420" fmla="*/ 2100302 h 4314911"/>
              <a:gd name="connsiteX12421" fmla="*/ 1887034 w 5740887"/>
              <a:gd name="connsiteY12421" fmla="*/ 2105088 h 4314911"/>
              <a:gd name="connsiteX12422" fmla="*/ 1976583 w 5740887"/>
              <a:gd name="connsiteY12422" fmla="*/ 2131455 h 4314911"/>
              <a:gd name="connsiteX12423" fmla="*/ 1976703 w 5740887"/>
              <a:gd name="connsiteY12423" fmla="*/ 2131493 h 4314911"/>
              <a:gd name="connsiteX12424" fmla="*/ 2199940 w 5740887"/>
              <a:gd name="connsiteY12424" fmla="*/ 2705512 h 4314911"/>
              <a:gd name="connsiteX12425" fmla="*/ 2653032 w 5740887"/>
              <a:gd name="connsiteY12425" fmla="*/ 3231407 h 4314911"/>
              <a:gd name="connsiteX12426" fmla="*/ 2692394 w 5740887"/>
              <a:gd name="connsiteY12426" fmla="*/ 3240790 h 4314911"/>
              <a:gd name="connsiteX12427" fmla="*/ 2688280 w 5740887"/>
              <a:gd name="connsiteY12427" fmla="*/ 3240303 h 4314911"/>
              <a:gd name="connsiteX12428" fmla="*/ 2684124 w 5740887"/>
              <a:gd name="connsiteY12428" fmla="*/ 3239810 h 4314911"/>
              <a:gd name="connsiteX12429" fmla="*/ 2634971 w 5740887"/>
              <a:gd name="connsiteY12429" fmla="*/ 3226854 h 4314911"/>
              <a:gd name="connsiteX12430" fmla="*/ 2198701 w 5740887"/>
              <a:gd name="connsiteY12430" fmla="*/ 2715574 h 4314911"/>
              <a:gd name="connsiteX12431" fmla="*/ 1975326 w 5740887"/>
              <a:gd name="connsiteY12431" fmla="*/ 2145554 h 4314911"/>
              <a:gd name="connsiteX12432" fmla="*/ 1973257 w 5740887"/>
              <a:gd name="connsiteY12432" fmla="*/ 2142797 h 4314911"/>
              <a:gd name="connsiteX12433" fmla="*/ 1906391 w 5740887"/>
              <a:gd name="connsiteY12433" fmla="*/ 2116472 h 4314911"/>
              <a:gd name="connsiteX12434" fmla="*/ 1845058 w 5740887"/>
              <a:gd name="connsiteY12434" fmla="*/ 2098070 h 4314911"/>
              <a:gd name="connsiteX12435" fmla="*/ 711379 w 5740887"/>
              <a:gd name="connsiteY12435" fmla="*/ 2093694 h 4314911"/>
              <a:gd name="connsiteX12436" fmla="*/ 711406 w 5740887"/>
              <a:gd name="connsiteY12436" fmla="*/ 2094579 h 4314911"/>
              <a:gd name="connsiteX12437" fmla="*/ 711477 w 5740887"/>
              <a:gd name="connsiteY12437" fmla="*/ 2096888 h 4314911"/>
              <a:gd name="connsiteX12438" fmla="*/ 711324 w 5740887"/>
              <a:gd name="connsiteY12438" fmla="*/ 2097294 h 4314911"/>
              <a:gd name="connsiteX12439" fmla="*/ 709336 w 5740887"/>
              <a:gd name="connsiteY12439" fmla="*/ 2102551 h 4314911"/>
              <a:gd name="connsiteX12440" fmla="*/ 708867 w 5740887"/>
              <a:gd name="connsiteY12440" fmla="*/ 2097117 h 4314911"/>
              <a:gd name="connsiteX12441" fmla="*/ 708712 w 5740887"/>
              <a:gd name="connsiteY12441" fmla="*/ 2095318 h 4314911"/>
              <a:gd name="connsiteX12442" fmla="*/ 686705 w 5740887"/>
              <a:gd name="connsiteY12442" fmla="*/ 2090217 h 4314911"/>
              <a:gd name="connsiteX12443" fmla="*/ 687928 w 5740887"/>
              <a:gd name="connsiteY12443" fmla="*/ 2099189 h 4314911"/>
              <a:gd name="connsiteX12444" fmla="*/ 682390 w 5740887"/>
              <a:gd name="connsiteY12444" fmla="*/ 2102531 h 4314911"/>
              <a:gd name="connsiteX12445" fmla="*/ 680441 w 5740887"/>
              <a:gd name="connsiteY12445" fmla="*/ 2103707 h 4314911"/>
              <a:gd name="connsiteX12446" fmla="*/ 679898 w 5740887"/>
              <a:gd name="connsiteY12446" fmla="*/ 2100766 h 4314911"/>
              <a:gd name="connsiteX12447" fmla="*/ 1809291 w 5740887"/>
              <a:gd name="connsiteY12447" fmla="*/ 2086189 h 4314911"/>
              <a:gd name="connsiteX12448" fmla="*/ 1870776 w 5740887"/>
              <a:gd name="connsiteY12448" fmla="*/ 2089907 h 4314911"/>
              <a:gd name="connsiteX12449" fmla="*/ 1892722 w 5740887"/>
              <a:gd name="connsiteY12449" fmla="*/ 2093330 h 4314911"/>
              <a:gd name="connsiteX12450" fmla="*/ 1982344 w 5740887"/>
              <a:gd name="connsiteY12450" fmla="*/ 2113562 h 4314911"/>
              <a:gd name="connsiteX12451" fmla="*/ 1982356 w 5740887"/>
              <a:gd name="connsiteY12451" fmla="*/ 2113565 h 4314911"/>
              <a:gd name="connsiteX12452" fmla="*/ 2205455 w 5740887"/>
              <a:gd name="connsiteY12452" fmla="*/ 2691720 h 4314911"/>
              <a:gd name="connsiteX12453" fmla="*/ 2205633 w 5740887"/>
              <a:gd name="connsiteY12453" fmla="*/ 2692087 h 4314911"/>
              <a:gd name="connsiteX12454" fmla="*/ 2225375 w 5740887"/>
              <a:gd name="connsiteY12454" fmla="*/ 2733370 h 4314911"/>
              <a:gd name="connsiteX12455" fmla="*/ 2227582 w 5740887"/>
              <a:gd name="connsiteY12455" fmla="*/ 2737413 h 4314911"/>
              <a:gd name="connsiteX12456" fmla="*/ 2229151 w 5740887"/>
              <a:gd name="connsiteY12456" fmla="*/ 2740653 h 4314911"/>
              <a:gd name="connsiteX12457" fmla="*/ 2237874 w 5740887"/>
              <a:gd name="connsiteY12457" fmla="*/ 2756272 h 4314911"/>
              <a:gd name="connsiteX12458" fmla="*/ 2256309 w 5740887"/>
              <a:gd name="connsiteY12458" fmla="*/ 2790047 h 4314911"/>
              <a:gd name="connsiteX12459" fmla="*/ 2262079 w 5740887"/>
              <a:gd name="connsiteY12459" fmla="*/ 2799610 h 4314911"/>
              <a:gd name="connsiteX12460" fmla="*/ 2266969 w 5740887"/>
              <a:gd name="connsiteY12460" fmla="*/ 2808365 h 4314911"/>
              <a:gd name="connsiteX12461" fmla="*/ 2278368 w 5740887"/>
              <a:gd name="connsiteY12461" fmla="*/ 2826601 h 4314911"/>
              <a:gd name="connsiteX12462" fmla="*/ 2296834 w 5740887"/>
              <a:gd name="connsiteY12462" fmla="*/ 2857202 h 4314911"/>
              <a:gd name="connsiteX12463" fmla="*/ 2307506 w 5740887"/>
              <a:gd name="connsiteY12463" fmla="*/ 2873219 h 4314911"/>
              <a:gd name="connsiteX12464" fmla="*/ 2316784 w 5740887"/>
              <a:gd name="connsiteY12464" fmla="*/ 2888062 h 4314911"/>
              <a:gd name="connsiteX12465" fmla="*/ 2328486 w 5740887"/>
              <a:gd name="connsiteY12465" fmla="*/ 2904708 h 4314911"/>
              <a:gd name="connsiteX12466" fmla="*/ 2345526 w 5740887"/>
              <a:gd name="connsiteY12466" fmla="*/ 2930283 h 4314911"/>
              <a:gd name="connsiteX12467" fmla="*/ 2362430 w 5740887"/>
              <a:gd name="connsiteY12467" fmla="*/ 2952988 h 4314911"/>
              <a:gd name="connsiteX12468" fmla="*/ 2376468 w 5740887"/>
              <a:gd name="connsiteY12468" fmla="*/ 2972955 h 4314911"/>
              <a:gd name="connsiteX12469" fmla="*/ 2386777 w 5740887"/>
              <a:gd name="connsiteY12469" fmla="*/ 2985690 h 4314911"/>
              <a:gd name="connsiteX12470" fmla="*/ 2400961 w 5740887"/>
              <a:gd name="connsiteY12470" fmla="*/ 3004742 h 4314911"/>
              <a:gd name="connsiteX12471" fmla="*/ 2425647 w 5740887"/>
              <a:gd name="connsiteY12471" fmla="*/ 3033709 h 4314911"/>
              <a:gd name="connsiteX12472" fmla="*/ 2443895 w 5740887"/>
              <a:gd name="connsiteY12472" fmla="*/ 3056251 h 4314911"/>
              <a:gd name="connsiteX12473" fmla="*/ 2451539 w 5740887"/>
              <a:gd name="connsiteY12473" fmla="*/ 3064090 h 4314911"/>
              <a:gd name="connsiteX12474" fmla="*/ 2461714 w 5740887"/>
              <a:gd name="connsiteY12474" fmla="*/ 3076030 h 4314911"/>
              <a:gd name="connsiteX12475" fmla="*/ 2497322 w 5740887"/>
              <a:gd name="connsiteY12475" fmla="*/ 3111043 h 4314911"/>
              <a:gd name="connsiteX12476" fmla="*/ 2516939 w 5740887"/>
              <a:gd name="connsiteY12476" fmla="*/ 3131160 h 4314911"/>
              <a:gd name="connsiteX12477" fmla="*/ 2521026 w 5740887"/>
              <a:gd name="connsiteY12477" fmla="*/ 3134350 h 4314911"/>
              <a:gd name="connsiteX12478" fmla="*/ 2526360 w 5740887"/>
              <a:gd name="connsiteY12478" fmla="*/ 3139595 h 4314911"/>
              <a:gd name="connsiteX12479" fmla="*/ 2593319 w 5740887"/>
              <a:gd name="connsiteY12479" fmla="*/ 3190769 h 4314911"/>
              <a:gd name="connsiteX12480" fmla="*/ 2593473 w 5740887"/>
              <a:gd name="connsiteY12480" fmla="*/ 3190889 h 4314911"/>
              <a:gd name="connsiteX12481" fmla="*/ 2671185 w 5740887"/>
              <a:gd name="connsiteY12481" fmla="*/ 3228558 h 4314911"/>
              <a:gd name="connsiteX12482" fmla="*/ 2654688 w 5740887"/>
              <a:gd name="connsiteY12482" fmla="*/ 3224649 h 4314911"/>
              <a:gd name="connsiteX12483" fmla="*/ 2205732 w 5740887"/>
              <a:gd name="connsiteY12483" fmla="*/ 2702475 h 4314911"/>
              <a:gd name="connsiteX12484" fmla="*/ 1982771 w 5740887"/>
              <a:gd name="connsiteY12484" fmla="*/ 2128596 h 4314911"/>
              <a:gd name="connsiteX12485" fmla="*/ 1980427 w 5740887"/>
              <a:gd name="connsiteY12485" fmla="*/ 2125424 h 4314911"/>
              <a:gd name="connsiteX12486" fmla="*/ 1843317 w 5740887"/>
              <a:gd name="connsiteY12486" fmla="*/ 2088522 h 4314911"/>
              <a:gd name="connsiteX12487" fmla="*/ 668803 w 5740887"/>
              <a:gd name="connsiteY12487" fmla="*/ 2084928 h 4314911"/>
              <a:gd name="connsiteX12488" fmla="*/ 671223 w 5740887"/>
              <a:gd name="connsiteY12488" fmla="*/ 2098206 h 4314911"/>
              <a:gd name="connsiteX12489" fmla="*/ 665427 w 5740887"/>
              <a:gd name="connsiteY12489" fmla="*/ 2105264 h 4314911"/>
              <a:gd name="connsiteX12490" fmla="*/ 662783 w 5740887"/>
              <a:gd name="connsiteY12490" fmla="*/ 2108484 h 4314911"/>
              <a:gd name="connsiteX12491" fmla="*/ 662032 w 5740887"/>
              <a:gd name="connsiteY12491" fmla="*/ 2105232 h 4314911"/>
              <a:gd name="connsiteX12492" fmla="*/ 658771 w 5740887"/>
              <a:gd name="connsiteY12492" fmla="*/ 2091105 h 4314911"/>
              <a:gd name="connsiteX12493" fmla="*/ 121565 w 5740887"/>
              <a:gd name="connsiteY12493" fmla="*/ 2081734 h 4314911"/>
              <a:gd name="connsiteX12494" fmla="*/ 120488 w 5740887"/>
              <a:gd name="connsiteY12494" fmla="*/ 2122389 h 4314911"/>
              <a:gd name="connsiteX12495" fmla="*/ 120488 w 5740887"/>
              <a:gd name="connsiteY12495" fmla="*/ 2123767 h 4314911"/>
              <a:gd name="connsiteX12496" fmla="*/ 122694 w 5740887"/>
              <a:gd name="connsiteY12496" fmla="*/ 2132040 h 4314911"/>
              <a:gd name="connsiteX12497" fmla="*/ 148204 w 5740887"/>
              <a:gd name="connsiteY12497" fmla="*/ 2225665 h 4314911"/>
              <a:gd name="connsiteX12498" fmla="*/ 192051 w 5740887"/>
              <a:gd name="connsiteY12498" fmla="*/ 2387267 h 4314911"/>
              <a:gd name="connsiteX12499" fmla="*/ 209011 w 5740887"/>
              <a:gd name="connsiteY12499" fmla="*/ 2449315 h 4314911"/>
              <a:gd name="connsiteX12500" fmla="*/ 227626 w 5740887"/>
              <a:gd name="connsiteY12500" fmla="*/ 2517431 h 4314911"/>
              <a:gd name="connsiteX12501" fmla="*/ 245550 w 5740887"/>
              <a:gd name="connsiteY12501" fmla="*/ 2583339 h 4314911"/>
              <a:gd name="connsiteX12502" fmla="*/ 264303 w 5740887"/>
              <a:gd name="connsiteY12502" fmla="*/ 2652282 h 4314911"/>
              <a:gd name="connsiteX12503" fmla="*/ 267474 w 5740887"/>
              <a:gd name="connsiteY12503" fmla="*/ 2655316 h 4314911"/>
              <a:gd name="connsiteX12504" fmla="*/ 267475 w 5740887"/>
              <a:gd name="connsiteY12504" fmla="*/ 2655316 h 4314911"/>
              <a:gd name="connsiteX12505" fmla="*/ 267478 w 5740887"/>
              <a:gd name="connsiteY12505" fmla="*/ 2655319 h 4314911"/>
              <a:gd name="connsiteX12506" fmla="*/ 267882 w 5740887"/>
              <a:gd name="connsiteY12506" fmla="*/ 2655319 h 4314911"/>
              <a:gd name="connsiteX12507" fmla="*/ 259617 w 5740887"/>
              <a:gd name="connsiteY12507" fmla="*/ 2659175 h 4314911"/>
              <a:gd name="connsiteX12508" fmla="*/ 115113 w 5740887"/>
              <a:gd name="connsiteY12508" fmla="*/ 2124594 h 4314911"/>
              <a:gd name="connsiteX12509" fmla="*/ 116692 w 5740887"/>
              <a:gd name="connsiteY12509" fmla="*/ 2088123 h 4314911"/>
              <a:gd name="connsiteX12510" fmla="*/ 121149 w 5740887"/>
              <a:gd name="connsiteY12510" fmla="*/ 2082280 h 4314911"/>
              <a:gd name="connsiteX12511" fmla="*/ 1703990 w 5740887"/>
              <a:gd name="connsiteY12511" fmla="*/ 2077478 h 4314911"/>
              <a:gd name="connsiteX12512" fmla="*/ 1704204 w 5740887"/>
              <a:gd name="connsiteY12512" fmla="*/ 2078157 h 4314911"/>
              <a:gd name="connsiteX12513" fmla="*/ 1705338 w 5740887"/>
              <a:gd name="connsiteY12513" fmla="*/ 2081753 h 4314911"/>
              <a:gd name="connsiteX12514" fmla="*/ 1724191 w 5740887"/>
              <a:gd name="connsiteY12514" fmla="*/ 2139223 h 4314911"/>
              <a:gd name="connsiteX12515" fmla="*/ 1735267 w 5740887"/>
              <a:gd name="connsiteY12515" fmla="*/ 2171854 h 4314911"/>
              <a:gd name="connsiteX12516" fmla="*/ 1725547 w 5740887"/>
              <a:gd name="connsiteY12516" fmla="*/ 2174511 h 4314911"/>
              <a:gd name="connsiteX12517" fmla="*/ 1716807 w 5740887"/>
              <a:gd name="connsiteY12517" fmla="*/ 2176653 h 4314911"/>
              <a:gd name="connsiteX12518" fmla="*/ 1688040 w 5740887"/>
              <a:gd name="connsiteY12518" fmla="*/ 2183116 h 4314911"/>
              <a:gd name="connsiteX12519" fmla="*/ 1669115 w 5740887"/>
              <a:gd name="connsiteY12519" fmla="*/ 2186951 h 4314911"/>
              <a:gd name="connsiteX12520" fmla="*/ 1660900 w 5740887"/>
              <a:gd name="connsiteY12520" fmla="*/ 2188400 h 4314911"/>
              <a:gd name="connsiteX12521" fmla="*/ 1590749 w 5740887"/>
              <a:gd name="connsiteY12521" fmla="*/ 2194724 h 4314911"/>
              <a:gd name="connsiteX12522" fmla="*/ 1540802 w 5740887"/>
              <a:gd name="connsiteY12522" fmla="*/ 2199226 h 4314911"/>
              <a:gd name="connsiteX12523" fmla="*/ 1398291 w 5740887"/>
              <a:gd name="connsiteY12523" fmla="*/ 2201981 h 4314911"/>
              <a:gd name="connsiteX12524" fmla="*/ 1392680 w 5740887"/>
              <a:gd name="connsiteY12524" fmla="*/ 2201884 h 4314911"/>
              <a:gd name="connsiteX12525" fmla="*/ 1392679 w 5740887"/>
              <a:gd name="connsiteY12525" fmla="*/ 2201884 h 4314911"/>
              <a:gd name="connsiteX12526" fmla="*/ 1324717 w 5740887"/>
              <a:gd name="connsiteY12526" fmla="*/ 2192448 h 4314911"/>
              <a:gd name="connsiteX12527" fmla="*/ 1339470 w 5740887"/>
              <a:gd name="connsiteY12527" fmla="*/ 2186576 h 4314911"/>
              <a:gd name="connsiteX12528" fmla="*/ 1497029 w 5740887"/>
              <a:gd name="connsiteY12528" fmla="*/ 2130663 h 4314911"/>
              <a:gd name="connsiteX12529" fmla="*/ 1519735 w 5740887"/>
              <a:gd name="connsiteY12529" fmla="*/ 2123845 h 4314911"/>
              <a:gd name="connsiteX12530" fmla="*/ 1655787 w 5740887"/>
              <a:gd name="connsiteY12530" fmla="*/ 2086692 h 4314911"/>
              <a:gd name="connsiteX12531" fmla="*/ 1655845 w 5740887"/>
              <a:gd name="connsiteY12531" fmla="*/ 2086677 h 4314911"/>
              <a:gd name="connsiteX12532" fmla="*/ 136547 w 5740887"/>
              <a:gd name="connsiteY12532" fmla="*/ 2077400 h 4314911"/>
              <a:gd name="connsiteX12533" fmla="*/ 136069 w 5740887"/>
              <a:gd name="connsiteY12533" fmla="*/ 2117562 h 4314911"/>
              <a:gd name="connsiteX12534" fmla="*/ 136069 w 5740887"/>
              <a:gd name="connsiteY12534" fmla="*/ 2119631 h 4314911"/>
              <a:gd name="connsiteX12535" fmla="*/ 138000 w 5740887"/>
              <a:gd name="connsiteY12535" fmla="*/ 2126939 h 4314911"/>
              <a:gd name="connsiteX12536" fmla="*/ 163232 w 5740887"/>
              <a:gd name="connsiteY12536" fmla="*/ 2219184 h 4314911"/>
              <a:gd name="connsiteX12537" fmla="*/ 206391 w 5740887"/>
              <a:gd name="connsiteY12537" fmla="*/ 2376375 h 4314911"/>
              <a:gd name="connsiteX12538" fmla="*/ 223075 w 5740887"/>
              <a:gd name="connsiteY12538" fmla="*/ 2437043 h 4314911"/>
              <a:gd name="connsiteX12539" fmla="*/ 241413 w 5740887"/>
              <a:gd name="connsiteY12539" fmla="*/ 2503505 h 4314911"/>
              <a:gd name="connsiteX12540" fmla="*/ 259063 w 5740887"/>
              <a:gd name="connsiteY12540" fmla="*/ 2567898 h 4314911"/>
              <a:gd name="connsiteX12541" fmla="*/ 277678 w 5740887"/>
              <a:gd name="connsiteY12541" fmla="*/ 2634909 h 4314911"/>
              <a:gd name="connsiteX12542" fmla="*/ 280573 w 5740887"/>
              <a:gd name="connsiteY12542" fmla="*/ 2637944 h 4314911"/>
              <a:gd name="connsiteX12543" fmla="*/ 280574 w 5740887"/>
              <a:gd name="connsiteY12543" fmla="*/ 2637944 h 4314911"/>
              <a:gd name="connsiteX12544" fmla="*/ 280576 w 5740887"/>
              <a:gd name="connsiteY12544" fmla="*/ 2637946 h 4314911"/>
              <a:gd name="connsiteX12545" fmla="*/ 282508 w 5740887"/>
              <a:gd name="connsiteY12545" fmla="*/ 2637946 h 4314911"/>
              <a:gd name="connsiteX12546" fmla="*/ 284162 w 5740887"/>
              <a:gd name="connsiteY12546" fmla="*/ 2637394 h 4314911"/>
              <a:gd name="connsiteX12547" fmla="*/ 293901 w 5740887"/>
              <a:gd name="connsiteY12547" fmla="*/ 2633479 h 4314911"/>
              <a:gd name="connsiteX12548" fmla="*/ 272304 w 5740887"/>
              <a:gd name="connsiteY12548" fmla="*/ 2642905 h 4314911"/>
              <a:gd name="connsiteX12549" fmla="*/ 255482 w 5740887"/>
              <a:gd name="connsiteY12549" fmla="*/ 2581136 h 4314911"/>
              <a:gd name="connsiteX12550" fmla="*/ 237281 w 5740887"/>
              <a:gd name="connsiteY12550" fmla="*/ 2514813 h 4314911"/>
              <a:gd name="connsiteX12551" fmla="*/ 218805 w 5740887"/>
              <a:gd name="connsiteY12551" fmla="*/ 2446974 h 4314911"/>
              <a:gd name="connsiteX12552" fmla="*/ 201845 w 5740887"/>
              <a:gd name="connsiteY12552" fmla="*/ 2384512 h 4314911"/>
              <a:gd name="connsiteX12553" fmla="*/ 157997 w 5740887"/>
              <a:gd name="connsiteY12553" fmla="*/ 2223461 h 4314911"/>
              <a:gd name="connsiteX12554" fmla="*/ 132351 w 5740887"/>
              <a:gd name="connsiteY12554" fmla="*/ 2129561 h 4314911"/>
              <a:gd name="connsiteX12555" fmla="*/ 130282 w 5740887"/>
              <a:gd name="connsiteY12555" fmla="*/ 2121701 h 4314911"/>
              <a:gd name="connsiteX12556" fmla="*/ 130282 w 5740887"/>
              <a:gd name="connsiteY12556" fmla="*/ 2120185 h 4314911"/>
              <a:gd name="connsiteX12557" fmla="*/ 131185 w 5740887"/>
              <a:gd name="connsiteY12557" fmla="*/ 2084641 h 4314911"/>
              <a:gd name="connsiteX12558" fmla="*/ 1855469 w 5740887"/>
              <a:gd name="connsiteY12558" fmla="*/ 2076059 h 4314911"/>
              <a:gd name="connsiteX12559" fmla="*/ 1919478 w 5740887"/>
              <a:gd name="connsiteY12559" fmla="*/ 2082187 h 4314911"/>
              <a:gd name="connsiteX12560" fmla="*/ 1988422 w 5740887"/>
              <a:gd name="connsiteY12560" fmla="*/ 2094260 h 4314911"/>
              <a:gd name="connsiteX12561" fmla="*/ 1991645 w 5740887"/>
              <a:gd name="connsiteY12561" fmla="*/ 2109301 h 4314911"/>
              <a:gd name="connsiteX12562" fmla="*/ 2211245 w 5740887"/>
              <a:gd name="connsiteY12562" fmla="*/ 2676413 h 4314911"/>
              <a:gd name="connsiteX12563" fmla="*/ 2689984 w 5740887"/>
              <a:gd name="connsiteY12563" fmla="*/ 3224371 h 4314911"/>
              <a:gd name="connsiteX12564" fmla="*/ 2689986 w 5740887"/>
              <a:gd name="connsiteY12564" fmla="*/ 3224372 h 4314911"/>
              <a:gd name="connsiteX12565" fmla="*/ 2689988 w 5740887"/>
              <a:gd name="connsiteY12565" fmla="*/ 3224372 h 4314911"/>
              <a:gd name="connsiteX12566" fmla="*/ 2731260 w 5740887"/>
              <a:gd name="connsiteY12566" fmla="*/ 3231983 h 4314911"/>
              <a:gd name="connsiteX12567" fmla="*/ 2726796 w 5740887"/>
              <a:gd name="connsiteY12567" fmla="*/ 3231680 h 4314911"/>
              <a:gd name="connsiteX12568" fmla="*/ 2722169 w 5740887"/>
              <a:gd name="connsiteY12568" fmla="*/ 3231365 h 4314911"/>
              <a:gd name="connsiteX12569" fmla="*/ 2673717 w 5740887"/>
              <a:gd name="connsiteY12569" fmla="*/ 3221201 h 4314911"/>
              <a:gd name="connsiteX12570" fmla="*/ 2212075 w 5740887"/>
              <a:gd name="connsiteY12570" fmla="*/ 2688134 h 4314911"/>
              <a:gd name="connsiteX12571" fmla="*/ 1989527 w 5740887"/>
              <a:gd name="connsiteY12571" fmla="*/ 2110393 h 4314911"/>
              <a:gd name="connsiteX12572" fmla="*/ 1986908 w 5740887"/>
              <a:gd name="connsiteY12572" fmla="*/ 2106670 h 4314911"/>
              <a:gd name="connsiteX12573" fmla="*/ 1913759 w 5740887"/>
              <a:gd name="connsiteY12573" fmla="*/ 2088808 h 4314911"/>
              <a:gd name="connsiteX12574" fmla="*/ 1850429 w 5740887"/>
              <a:gd name="connsiteY12574" fmla="*/ 2078951 h 4314911"/>
              <a:gd name="connsiteX12575" fmla="*/ 1848574 w 5740887"/>
              <a:gd name="connsiteY12575" fmla="*/ 2078662 h 4314911"/>
              <a:gd name="connsiteX12576" fmla="*/ 1848573 w 5740887"/>
              <a:gd name="connsiteY12576" fmla="*/ 2078662 h 4314911"/>
              <a:gd name="connsiteX12577" fmla="*/ 1788392 w 5740887"/>
              <a:gd name="connsiteY12577" fmla="*/ 2077255 h 4314911"/>
              <a:gd name="connsiteX12578" fmla="*/ 1790684 w 5740887"/>
              <a:gd name="connsiteY12578" fmla="*/ 2076964 h 4314911"/>
              <a:gd name="connsiteX12579" fmla="*/ 1838592 w 5740887"/>
              <a:gd name="connsiteY12579" fmla="*/ 2076295 h 4314911"/>
              <a:gd name="connsiteX12580" fmla="*/ 684669 w 5740887"/>
              <a:gd name="connsiteY12580" fmla="*/ 2075159 h 4314911"/>
              <a:gd name="connsiteX12581" fmla="*/ 685440 w 5740887"/>
              <a:gd name="connsiteY12581" fmla="*/ 2080894 h 4314911"/>
              <a:gd name="connsiteX12582" fmla="*/ 677920 w 5740887"/>
              <a:gd name="connsiteY12582" fmla="*/ 2090052 h 4314911"/>
              <a:gd name="connsiteX12583" fmla="*/ 676140 w 5740887"/>
              <a:gd name="connsiteY12583" fmla="*/ 2080410 h 4314911"/>
              <a:gd name="connsiteX12584" fmla="*/ 698620 w 5740887"/>
              <a:gd name="connsiteY12584" fmla="*/ 2071751 h 4314911"/>
              <a:gd name="connsiteX12585" fmla="*/ 700096 w 5740887"/>
              <a:gd name="connsiteY12585" fmla="*/ 2089089 h 4314911"/>
              <a:gd name="connsiteX12586" fmla="*/ 698369 w 5740887"/>
              <a:gd name="connsiteY12586" fmla="*/ 2092889 h 4314911"/>
              <a:gd name="connsiteX12587" fmla="*/ 696563 w 5740887"/>
              <a:gd name="connsiteY12587" fmla="*/ 2093978 h 4314911"/>
              <a:gd name="connsiteX12588" fmla="*/ 695143 w 5740887"/>
              <a:gd name="connsiteY12588" fmla="*/ 2094835 h 4314911"/>
              <a:gd name="connsiteX12589" fmla="*/ 693264 w 5740887"/>
              <a:gd name="connsiteY12589" fmla="*/ 2081161 h 4314911"/>
              <a:gd name="connsiteX12590" fmla="*/ 693140 w 5740887"/>
              <a:gd name="connsiteY12590" fmla="*/ 2080244 h 4314911"/>
              <a:gd name="connsiteX12591" fmla="*/ 3721063 w 5740887"/>
              <a:gd name="connsiteY12591" fmla="*/ 2067518 h 4314911"/>
              <a:gd name="connsiteX12592" fmla="*/ 3724051 w 5740887"/>
              <a:gd name="connsiteY12592" fmla="*/ 2070326 h 4314911"/>
              <a:gd name="connsiteX12593" fmla="*/ 3723820 w 5740887"/>
              <a:gd name="connsiteY12593" fmla="*/ 2078794 h 4314911"/>
              <a:gd name="connsiteX12594" fmla="*/ 154971 w 5740887"/>
              <a:gd name="connsiteY12594" fmla="*/ 2067103 h 4314911"/>
              <a:gd name="connsiteX12595" fmla="*/ 150889 w 5740887"/>
              <a:gd name="connsiteY12595" fmla="*/ 2073522 h 4314911"/>
              <a:gd name="connsiteX12596" fmla="*/ 150960 w 5740887"/>
              <a:gd name="connsiteY12596" fmla="*/ 2112186 h 4314911"/>
              <a:gd name="connsiteX12597" fmla="*/ 151649 w 5740887"/>
              <a:gd name="connsiteY12597" fmla="*/ 2115081 h 4314911"/>
              <a:gd name="connsiteX12598" fmla="*/ 153441 w 5740887"/>
              <a:gd name="connsiteY12598" fmla="*/ 2121286 h 4314911"/>
              <a:gd name="connsiteX12599" fmla="*/ 177986 w 5740887"/>
              <a:gd name="connsiteY12599" fmla="*/ 2210498 h 4314911"/>
              <a:gd name="connsiteX12600" fmla="*/ 220729 w 5740887"/>
              <a:gd name="connsiteY12600" fmla="*/ 2364930 h 4314911"/>
              <a:gd name="connsiteX12601" fmla="*/ 237001 w 5740887"/>
              <a:gd name="connsiteY12601" fmla="*/ 2423808 h 4314911"/>
              <a:gd name="connsiteX12602" fmla="*/ 255202 w 5740887"/>
              <a:gd name="connsiteY12602" fmla="*/ 2489027 h 4314911"/>
              <a:gd name="connsiteX12603" fmla="*/ 272714 w 5740887"/>
              <a:gd name="connsiteY12603" fmla="*/ 2552041 h 4314911"/>
              <a:gd name="connsiteX12604" fmla="*/ 290914 w 5740887"/>
              <a:gd name="connsiteY12604" fmla="*/ 2617260 h 4314911"/>
              <a:gd name="connsiteX12605" fmla="*/ 293672 w 5740887"/>
              <a:gd name="connsiteY12605" fmla="*/ 2620157 h 4314911"/>
              <a:gd name="connsiteX12606" fmla="*/ 293674 w 5740887"/>
              <a:gd name="connsiteY12606" fmla="*/ 2620159 h 4314911"/>
              <a:gd name="connsiteX12607" fmla="*/ 295604 w 5740887"/>
              <a:gd name="connsiteY12607" fmla="*/ 2620159 h 4314911"/>
              <a:gd name="connsiteX12608" fmla="*/ 297673 w 5740887"/>
              <a:gd name="connsiteY12608" fmla="*/ 2620159 h 4314911"/>
              <a:gd name="connsiteX12609" fmla="*/ 304988 w 5740887"/>
              <a:gd name="connsiteY12609" fmla="*/ 2617527 h 4314911"/>
              <a:gd name="connsiteX12610" fmla="*/ 285264 w 5740887"/>
              <a:gd name="connsiteY12610" fmla="*/ 2625395 h 4314911"/>
              <a:gd name="connsiteX12611" fmla="*/ 278267 w 5740887"/>
              <a:gd name="connsiteY12611" fmla="*/ 2599682 h 4314911"/>
              <a:gd name="connsiteX12612" fmla="*/ 268580 w 5740887"/>
              <a:gd name="connsiteY12612" fmla="*/ 2564865 h 4314911"/>
              <a:gd name="connsiteX12613" fmla="*/ 250655 w 5740887"/>
              <a:gd name="connsiteY12613" fmla="*/ 2499921 h 4314911"/>
              <a:gd name="connsiteX12614" fmla="*/ 232592 w 5740887"/>
              <a:gd name="connsiteY12614" fmla="*/ 2434012 h 4314911"/>
              <a:gd name="connsiteX12615" fmla="*/ 215771 w 5740887"/>
              <a:gd name="connsiteY12615" fmla="*/ 2372791 h 4314911"/>
              <a:gd name="connsiteX12616" fmla="*/ 172750 w 5740887"/>
              <a:gd name="connsiteY12616" fmla="*/ 2216290 h 4314911"/>
              <a:gd name="connsiteX12617" fmla="*/ 147379 w 5740887"/>
              <a:gd name="connsiteY12617" fmla="*/ 2123631 h 4314911"/>
              <a:gd name="connsiteX12618" fmla="*/ 145448 w 5740887"/>
              <a:gd name="connsiteY12618" fmla="*/ 2116599 h 4314911"/>
              <a:gd name="connsiteX12619" fmla="*/ 145448 w 5740887"/>
              <a:gd name="connsiteY12619" fmla="*/ 2114532 h 4314911"/>
              <a:gd name="connsiteX12620" fmla="*/ 146032 w 5740887"/>
              <a:gd name="connsiteY12620" fmla="*/ 2079906 h 4314911"/>
              <a:gd name="connsiteX12621" fmla="*/ 1856182 w 5740887"/>
              <a:gd name="connsiteY12621" fmla="*/ 2066434 h 4314911"/>
              <a:gd name="connsiteX12622" fmla="*/ 1995731 w 5740887"/>
              <a:gd name="connsiteY12622" fmla="*/ 2076473 h 4314911"/>
              <a:gd name="connsiteX12623" fmla="*/ 1999135 w 5740887"/>
              <a:gd name="connsiteY12623" fmla="*/ 2093016 h 4314911"/>
              <a:gd name="connsiteX12624" fmla="*/ 2218002 w 5740887"/>
              <a:gd name="connsiteY12624" fmla="*/ 2662622 h 4314911"/>
              <a:gd name="connsiteX12625" fmla="*/ 2218518 w 5740887"/>
              <a:gd name="connsiteY12625" fmla="*/ 2663752 h 4314911"/>
              <a:gd name="connsiteX12626" fmla="*/ 2224678 w 5740887"/>
              <a:gd name="connsiteY12626" fmla="*/ 2677304 h 4314911"/>
              <a:gd name="connsiteX12627" fmla="*/ 2224992 w 5740887"/>
              <a:gd name="connsiteY12627" fmla="*/ 2677937 h 4314911"/>
              <a:gd name="connsiteX12628" fmla="*/ 2225263 w 5740887"/>
              <a:gd name="connsiteY12628" fmla="*/ 2678530 h 4314911"/>
              <a:gd name="connsiteX12629" fmla="*/ 2228697 w 5740887"/>
              <a:gd name="connsiteY12629" fmla="*/ 2685424 h 4314911"/>
              <a:gd name="connsiteX12630" fmla="*/ 2235285 w 5740887"/>
              <a:gd name="connsiteY12630" fmla="*/ 2698735 h 4314911"/>
              <a:gd name="connsiteX12631" fmla="*/ 2235859 w 5740887"/>
              <a:gd name="connsiteY12631" fmla="*/ 2699801 h 4314911"/>
              <a:gd name="connsiteX12632" fmla="*/ 2236980 w 5740887"/>
              <a:gd name="connsiteY12632" fmla="*/ 2702053 h 4314911"/>
              <a:gd name="connsiteX12633" fmla="*/ 2246022 w 5740887"/>
              <a:gd name="connsiteY12633" fmla="*/ 2718667 h 4314911"/>
              <a:gd name="connsiteX12634" fmla="*/ 2267357 w 5740887"/>
              <a:gd name="connsiteY12634" fmla="*/ 2758270 h 4314911"/>
              <a:gd name="connsiteX12635" fmla="*/ 2269976 w 5740887"/>
              <a:gd name="connsiteY12635" fmla="*/ 2762682 h 4314911"/>
              <a:gd name="connsiteX12636" fmla="*/ 2272647 w 5740887"/>
              <a:gd name="connsiteY12636" fmla="*/ 2767590 h 4314911"/>
              <a:gd name="connsiteX12637" fmla="*/ 2287079 w 5740887"/>
              <a:gd name="connsiteY12637" fmla="*/ 2791492 h 4314911"/>
              <a:gd name="connsiteX12638" fmla="*/ 2312347 w 5740887"/>
              <a:gd name="connsiteY12638" fmla="*/ 2834056 h 4314911"/>
              <a:gd name="connsiteX12639" fmla="*/ 2317414 w 5740887"/>
              <a:gd name="connsiteY12639" fmla="*/ 2841731 h 4314911"/>
              <a:gd name="connsiteX12640" fmla="*/ 2322728 w 5740887"/>
              <a:gd name="connsiteY12640" fmla="*/ 2850531 h 4314911"/>
              <a:gd name="connsiteX12641" fmla="*/ 2340760 w 5740887"/>
              <a:gd name="connsiteY12641" fmla="*/ 2877089 h 4314911"/>
              <a:gd name="connsiteX12642" fmla="*/ 2368381 w 5740887"/>
              <a:gd name="connsiteY12642" fmla="*/ 2918922 h 4314911"/>
              <a:gd name="connsiteX12643" fmla="*/ 2376490 w 5740887"/>
              <a:gd name="connsiteY12643" fmla="*/ 2929713 h 4314911"/>
              <a:gd name="connsiteX12644" fmla="*/ 2384947 w 5740887"/>
              <a:gd name="connsiteY12644" fmla="*/ 2942169 h 4314911"/>
              <a:gd name="connsiteX12645" fmla="*/ 2405096 w 5740887"/>
              <a:gd name="connsiteY12645" fmla="*/ 2967783 h 4314911"/>
              <a:gd name="connsiteX12646" fmla="*/ 2433583 w 5740887"/>
              <a:gd name="connsiteY12646" fmla="*/ 3005695 h 4314911"/>
              <a:gd name="connsiteX12647" fmla="*/ 2445142 w 5740887"/>
              <a:gd name="connsiteY12647" fmla="*/ 3018690 h 4314911"/>
              <a:gd name="connsiteX12648" fmla="*/ 2457029 w 5740887"/>
              <a:gd name="connsiteY12648" fmla="*/ 3033801 h 4314911"/>
              <a:gd name="connsiteX12649" fmla="*/ 2477946 w 5740887"/>
              <a:gd name="connsiteY12649" fmla="*/ 3055572 h 4314911"/>
              <a:gd name="connsiteX12650" fmla="*/ 2506080 w 5740887"/>
              <a:gd name="connsiteY12650" fmla="*/ 3087202 h 4314911"/>
              <a:gd name="connsiteX12651" fmla="*/ 2521296 w 5740887"/>
              <a:gd name="connsiteY12651" fmla="*/ 3100690 h 4314911"/>
              <a:gd name="connsiteX12652" fmla="*/ 2536699 w 5740887"/>
              <a:gd name="connsiteY12652" fmla="*/ 3116722 h 4314911"/>
              <a:gd name="connsiteX12653" fmla="*/ 2536699 w 5740887"/>
              <a:gd name="connsiteY12653" fmla="*/ 3116722 h 4314911"/>
              <a:gd name="connsiteX12654" fmla="*/ 2536701 w 5740887"/>
              <a:gd name="connsiteY12654" fmla="*/ 3116724 h 4314911"/>
              <a:gd name="connsiteX12655" fmla="*/ 2557256 w 5740887"/>
              <a:gd name="connsiteY12655" fmla="*/ 3132568 h 4314911"/>
              <a:gd name="connsiteX12656" fmla="*/ 2583995 w 5740887"/>
              <a:gd name="connsiteY12656" fmla="*/ 3156271 h 4314911"/>
              <a:gd name="connsiteX12657" fmla="*/ 2602893 w 5740887"/>
              <a:gd name="connsiteY12657" fmla="*/ 3167745 h 4314911"/>
              <a:gd name="connsiteX12658" fmla="*/ 2621684 w 5740887"/>
              <a:gd name="connsiteY12658" fmla="*/ 3182229 h 4314911"/>
              <a:gd name="connsiteX12659" fmla="*/ 2665452 w 5740887"/>
              <a:gd name="connsiteY12659" fmla="*/ 3205728 h 4314911"/>
              <a:gd name="connsiteX12660" fmla="*/ 2665456 w 5740887"/>
              <a:gd name="connsiteY12660" fmla="*/ 3205730 h 4314911"/>
              <a:gd name="connsiteX12661" fmla="*/ 2688057 w 5740887"/>
              <a:gd name="connsiteY12661" fmla="*/ 3213843 h 4314911"/>
              <a:gd name="connsiteX12662" fmla="*/ 2704678 w 5740887"/>
              <a:gd name="connsiteY12662" fmla="*/ 3219809 h 4314911"/>
              <a:gd name="connsiteX12663" fmla="*/ 2692054 w 5740887"/>
              <a:gd name="connsiteY12663" fmla="*/ 3217476 h 4314911"/>
              <a:gd name="connsiteX12664" fmla="*/ 2649770 w 5740887"/>
              <a:gd name="connsiteY12664" fmla="*/ 3201220 h 4314911"/>
              <a:gd name="connsiteX12665" fmla="*/ 2217867 w 5740887"/>
              <a:gd name="connsiteY12665" fmla="*/ 2673656 h 4314911"/>
              <a:gd name="connsiteX12666" fmla="*/ 1995458 w 5740887"/>
              <a:gd name="connsiteY12666" fmla="*/ 2092192 h 4314911"/>
              <a:gd name="connsiteX12667" fmla="*/ 1995458 w 5740887"/>
              <a:gd name="connsiteY12667" fmla="*/ 2089435 h 4314911"/>
              <a:gd name="connsiteX12668" fmla="*/ 1993114 w 5740887"/>
              <a:gd name="connsiteY12668" fmla="*/ 2087780 h 4314911"/>
              <a:gd name="connsiteX12669" fmla="*/ 1993112 w 5740887"/>
              <a:gd name="connsiteY12669" fmla="*/ 2087779 h 4314911"/>
              <a:gd name="connsiteX12670" fmla="*/ 1993111 w 5740887"/>
              <a:gd name="connsiteY12670" fmla="*/ 2087779 h 4314911"/>
              <a:gd name="connsiteX12671" fmla="*/ 1855380 w 5740887"/>
              <a:gd name="connsiteY12671" fmla="*/ 2068785 h 4314911"/>
              <a:gd name="connsiteX12672" fmla="*/ 1830114 w 5740887"/>
              <a:gd name="connsiteY12672" fmla="*/ 2069220 h 4314911"/>
              <a:gd name="connsiteX12673" fmla="*/ 719623 w 5740887"/>
              <a:gd name="connsiteY12673" fmla="*/ 2064386 h 4314911"/>
              <a:gd name="connsiteX12674" fmla="*/ 719410 w 5740887"/>
              <a:gd name="connsiteY12674" fmla="*/ 2072453 h 4314911"/>
              <a:gd name="connsiteX12675" fmla="*/ 718595 w 5740887"/>
              <a:gd name="connsiteY12675" fmla="*/ 2075573 h 4314911"/>
              <a:gd name="connsiteX12676" fmla="*/ 718363 w 5740887"/>
              <a:gd name="connsiteY12676" fmla="*/ 2068295 h 4314911"/>
              <a:gd name="connsiteX12677" fmla="*/ 718340 w 5740887"/>
              <a:gd name="connsiteY12677" fmla="*/ 2067578 h 4314911"/>
              <a:gd name="connsiteX12678" fmla="*/ 710325 w 5740887"/>
              <a:gd name="connsiteY12678" fmla="*/ 2059361 h 4314911"/>
              <a:gd name="connsiteX12679" fmla="*/ 710533 w 5740887"/>
              <a:gd name="connsiteY12679" fmla="*/ 2066122 h 4314911"/>
              <a:gd name="connsiteX12680" fmla="*/ 709163 w 5740887"/>
              <a:gd name="connsiteY12680" fmla="*/ 2069136 h 4314911"/>
              <a:gd name="connsiteX12681" fmla="*/ 706889 w 5740887"/>
              <a:gd name="connsiteY12681" fmla="*/ 2074141 h 4314911"/>
              <a:gd name="connsiteX12682" fmla="*/ 705852 w 5740887"/>
              <a:gd name="connsiteY12682" fmla="*/ 2062115 h 4314911"/>
              <a:gd name="connsiteX12683" fmla="*/ 682405 w 5740887"/>
              <a:gd name="connsiteY12683" fmla="*/ 2058331 h 4314911"/>
              <a:gd name="connsiteX12684" fmla="*/ 683501 w 5740887"/>
              <a:gd name="connsiteY12684" fmla="*/ 2066478 h 4314911"/>
              <a:gd name="connsiteX12685" fmla="*/ 674574 w 5740887"/>
              <a:gd name="connsiteY12685" fmla="*/ 2071932 h 4314911"/>
              <a:gd name="connsiteX12686" fmla="*/ 674270 w 5740887"/>
              <a:gd name="connsiteY12686" fmla="*/ 2070285 h 4314911"/>
              <a:gd name="connsiteX12687" fmla="*/ 674185 w 5740887"/>
              <a:gd name="connsiteY12687" fmla="*/ 2069825 h 4314911"/>
              <a:gd name="connsiteX12688" fmla="*/ 1856861 w 5740887"/>
              <a:gd name="connsiteY12688" fmla="*/ 2057072 h 4314911"/>
              <a:gd name="connsiteX12689" fmla="*/ 2001248 w 5740887"/>
              <a:gd name="connsiteY12689" fmla="*/ 2058410 h 4314911"/>
              <a:gd name="connsiteX12690" fmla="*/ 2005236 w 5740887"/>
              <a:gd name="connsiteY12690" fmla="*/ 2078197 h 4314911"/>
              <a:gd name="connsiteX12691" fmla="*/ 2005236 w 5740887"/>
              <a:gd name="connsiteY12691" fmla="*/ 2078199 h 4314911"/>
              <a:gd name="connsiteX12692" fmla="*/ 2005237 w 5740887"/>
              <a:gd name="connsiteY12692" fmla="*/ 2078201 h 4314911"/>
              <a:gd name="connsiteX12693" fmla="*/ 2093907 w 5740887"/>
              <a:gd name="connsiteY12693" fmla="*/ 2322323 h 4314911"/>
              <a:gd name="connsiteX12694" fmla="*/ 2126089 w 5740887"/>
              <a:gd name="connsiteY12694" fmla="*/ 2404231 h 4314911"/>
              <a:gd name="connsiteX12695" fmla="*/ 2130857 w 5740887"/>
              <a:gd name="connsiteY12695" fmla="*/ 2417241 h 4314911"/>
              <a:gd name="connsiteX12696" fmla="*/ 2134325 w 5740887"/>
              <a:gd name="connsiteY12696" fmla="*/ 2425193 h 4314911"/>
              <a:gd name="connsiteX12697" fmla="*/ 2134513 w 5740887"/>
              <a:gd name="connsiteY12697" fmla="*/ 2425672 h 4314911"/>
              <a:gd name="connsiteX12698" fmla="*/ 2136312 w 5740887"/>
              <a:gd name="connsiteY12698" fmla="*/ 2430249 h 4314911"/>
              <a:gd name="connsiteX12699" fmla="*/ 2136533 w 5740887"/>
              <a:gd name="connsiteY12699" fmla="*/ 2430804 h 4314911"/>
              <a:gd name="connsiteX12700" fmla="*/ 2166383 w 5740887"/>
              <a:gd name="connsiteY12700" fmla="*/ 2505743 h 4314911"/>
              <a:gd name="connsiteX12701" fmla="*/ 2172518 w 5740887"/>
              <a:gd name="connsiteY12701" fmla="*/ 2521017 h 4314911"/>
              <a:gd name="connsiteX12702" fmla="*/ 2175639 w 5740887"/>
              <a:gd name="connsiteY12702" fmla="*/ 2528841 h 4314911"/>
              <a:gd name="connsiteX12703" fmla="*/ 2192294 w 5740887"/>
              <a:gd name="connsiteY12703" fmla="*/ 2570249 h 4314911"/>
              <a:gd name="connsiteX12704" fmla="*/ 2192509 w 5740887"/>
              <a:gd name="connsiteY12704" fmla="*/ 2570784 h 4314911"/>
              <a:gd name="connsiteX12705" fmla="*/ 2192836 w 5740887"/>
              <a:gd name="connsiteY12705" fmla="*/ 2571592 h 4314911"/>
              <a:gd name="connsiteX12706" fmla="*/ 2206642 w 5740887"/>
              <a:gd name="connsiteY12706" fmla="*/ 2605768 h 4314911"/>
              <a:gd name="connsiteX12707" fmla="*/ 2210804 w 5740887"/>
              <a:gd name="connsiteY12707" fmla="*/ 2616034 h 4314911"/>
              <a:gd name="connsiteX12708" fmla="*/ 2212477 w 5740887"/>
              <a:gd name="connsiteY12708" fmla="*/ 2620170 h 4314911"/>
              <a:gd name="connsiteX12709" fmla="*/ 2214569 w 5740887"/>
              <a:gd name="connsiteY12709" fmla="*/ 2625318 h 4314911"/>
              <a:gd name="connsiteX12710" fmla="*/ 2217381 w 5740887"/>
              <a:gd name="connsiteY12710" fmla="*/ 2632254 h 4314911"/>
              <a:gd name="connsiteX12711" fmla="*/ 2224071 w 5740887"/>
              <a:gd name="connsiteY12711" fmla="*/ 2648698 h 4314911"/>
              <a:gd name="connsiteX12712" fmla="*/ 2230891 w 5740887"/>
              <a:gd name="connsiteY12712" fmla="*/ 2663959 h 4314911"/>
              <a:gd name="connsiteX12713" fmla="*/ 2231242 w 5740887"/>
              <a:gd name="connsiteY12713" fmla="*/ 2664677 h 4314911"/>
              <a:gd name="connsiteX12714" fmla="*/ 2231491 w 5740887"/>
              <a:gd name="connsiteY12714" fmla="*/ 2665233 h 4314911"/>
              <a:gd name="connsiteX12715" fmla="*/ 2234733 w 5740887"/>
              <a:gd name="connsiteY12715" fmla="*/ 2671816 h 4314911"/>
              <a:gd name="connsiteX12716" fmla="*/ 2241739 w 5740887"/>
              <a:gd name="connsiteY12716" fmla="*/ 2686144 h 4314911"/>
              <a:gd name="connsiteX12717" fmla="*/ 2242357 w 5740887"/>
              <a:gd name="connsiteY12717" fmla="*/ 2687301 h 4314911"/>
              <a:gd name="connsiteX12718" fmla="*/ 2243477 w 5740887"/>
              <a:gd name="connsiteY12718" fmla="*/ 2689575 h 4314911"/>
              <a:gd name="connsiteX12719" fmla="*/ 2252569 w 5740887"/>
              <a:gd name="connsiteY12719" fmla="*/ 2706410 h 4314911"/>
              <a:gd name="connsiteX12720" fmla="*/ 2274564 w 5740887"/>
              <a:gd name="connsiteY12720" fmla="*/ 2747569 h 4314911"/>
              <a:gd name="connsiteX12721" fmla="*/ 2277280 w 5740887"/>
              <a:gd name="connsiteY12721" fmla="*/ 2752164 h 4314911"/>
              <a:gd name="connsiteX12722" fmla="*/ 2279984 w 5740887"/>
              <a:gd name="connsiteY12722" fmla="*/ 2757172 h 4314911"/>
              <a:gd name="connsiteX12723" fmla="*/ 2294657 w 5740887"/>
              <a:gd name="connsiteY12723" fmla="*/ 2781569 h 4314911"/>
              <a:gd name="connsiteX12724" fmla="*/ 2320642 w 5740887"/>
              <a:gd name="connsiteY12724" fmla="*/ 2825539 h 4314911"/>
              <a:gd name="connsiteX12725" fmla="*/ 2325862 w 5740887"/>
              <a:gd name="connsiteY12725" fmla="*/ 2833455 h 4314911"/>
              <a:gd name="connsiteX12726" fmla="*/ 2331280 w 5740887"/>
              <a:gd name="connsiteY12726" fmla="*/ 2842464 h 4314911"/>
              <a:gd name="connsiteX12727" fmla="*/ 2349728 w 5740887"/>
              <a:gd name="connsiteY12727" fmla="*/ 2869648 h 4314911"/>
              <a:gd name="connsiteX12728" fmla="*/ 2378064 w 5740887"/>
              <a:gd name="connsiteY12728" fmla="*/ 2912620 h 4314911"/>
              <a:gd name="connsiteX12729" fmla="*/ 2386400 w 5740887"/>
              <a:gd name="connsiteY12729" fmla="*/ 2923685 h 4314911"/>
              <a:gd name="connsiteX12730" fmla="*/ 2395050 w 5740887"/>
              <a:gd name="connsiteY12730" fmla="*/ 2936431 h 4314911"/>
              <a:gd name="connsiteX12731" fmla="*/ 2415701 w 5740887"/>
              <a:gd name="connsiteY12731" fmla="*/ 2962581 h 4314911"/>
              <a:gd name="connsiteX12732" fmla="*/ 2444925 w 5740887"/>
              <a:gd name="connsiteY12732" fmla="*/ 3001376 h 4314911"/>
              <a:gd name="connsiteX12733" fmla="*/ 2456796 w 5740887"/>
              <a:gd name="connsiteY12733" fmla="*/ 3014619 h 4314911"/>
              <a:gd name="connsiteX12734" fmla="*/ 2468980 w 5740887"/>
              <a:gd name="connsiteY12734" fmla="*/ 3030049 h 4314911"/>
              <a:gd name="connsiteX12735" fmla="*/ 2490454 w 5740887"/>
              <a:gd name="connsiteY12735" fmla="*/ 3052171 h 4314911"/>
              <a:gd name="connsiteX12736" fmla="*/ 2519318 w 5740887"/>
              <a:gd name="connsiteY12736" fmla="*/ 3084374 h 4314911"/>
              <a:gd name="connsiteX12737" fmla="*/ 2534949 w 5740887"/>
              <a:gd name="connsiteY12737" fmla="*/ 3098009 h 4314911"/>
              <a:gd name="connsiteX12738" fmla="*/ 2550757 w 5740887"/>
              <a:gd name="connsiteY12738" fmla="*/ 3114295 h 4314911"/>
              <a:gd name="connsiteX12739" fmla="*/ 2571880 w 5740887"/>
              <a:gd name="connsiteY12739" fmla="*/ 3130226 h 4314911"/>
              <a:gd name="connsiteX12740" fmla="*/ 2599337 w 5740887"/>
              <a:gd name="connsiteY12740" fmla="*/ 3154178 h 4314911"/>
              <a:gd name="connsiteX12741" fmla="*/ 2618763 w 5740887"/>
              <a:gd name="connsiteY12741" fmla="*/ 3165586 h 4314911"/>
              <a:gd name="connsiteX12742" fmla="*/ 2638067 w 5740887"/>
              <a:gd name="connsiteY12742" fmla="*/ 3180146 h 4314911"/>
              <a:gd name="connsiteX12743" fmla="*/ 2683074 w 5740887"/>
              <a:gd name="connsiteY12743" fmla="*/ 3203354 h 4314911"/>
              <a:gd name="connsiteX12744" fmla="*/ 2683074 w 5740887"/>
              <a:gd name="connsiteY12744" fmla="*/ 3203354 h 4314911"/>
              <a:gd name="connsiteX12745" fmla="*/ 2701179 w 5740887"/>
              <a:gd name="connsiteY12745" fmla="*/ 3209409 h 4314911"/>
              <a:gd name="connsiteX12746" fmla="*/ 2721210 w 5740887"/>
              <a:gd name="connsiteY12746" fmla="*/ 3216109 h 4314911"/>
              <a:gd name="connsiteX12747" fmla="*/ 2711494 w 5740887"/>
              <a:gd name="connsiteY12747" fmla="*/ 3214579 h 4314911"/>
              <a:gd name="connsiteX12748" fmla="*/ 2624512 w 5740887"/>
              <a:gd name="connsiteY12748" fmla="*/ 3175621 h 4314911"/>
              <a:gd name="connsiteX12749" fmla="*/ 2540471 w 5740887"/>
              <a:gd name="connsiteY12749" fmla="*/ 3110727 h 4314911"/>
              <a:gd name="connsiteX12750" fmla="*/ 2461630 w 5740887"/>
              <a:gd name="connsiteY12750" fmla="*/ 3028522 h 4314911"/>
              <a:gd name="connsiteX12751" fmla="*/ 2224761 w 5740887"/>
              <a:gd name="connsiteY12751" fmla="*/ 2659867 h 4314911"/>
              <a:gd name="connsiteX12752" fmla="*/ 2002212 w 5740887"/>
              <a:gd name="connsiteY12752" fmla="*/ 2075231 h 4314911"/>
              <a:gd name="connsiteX12753" fmla="*/ 2002723 w 5740887"/>
              <a:gd name="connsiteY12753" fmla="*/ 2073908 h 4314911"/>
              <a:gd name="connsiteX12754" fmla="*/ 1999731 w 5740887"/>
              <a:gd name="connsiteY12754" fmla="*/ 2069578 h 4314911"/>
              <a:gd name="connsiteX12755" fmla="*/ 1999730 w 5740887"/>
              <a:gd name="connsiteY12755" fmla="*/ 2069578 h 4314911"/>
              <a:gd name="connsiteX12756" fmla="*/ 1999729 w 5740887"/>
              <a:gd name="connsiteY12756" fmla="*/ 2069576 h 4314911"/>
              <a:gd name="connsiteX12757" fmla="*/ 1855263 w 5740887"/>
              <a:gd name="connsiteY12757" fmla="*/ 2059135 h 4314911"/>
              <a:gd name="connsiteX12758" fmla="*/ 1783399 w 5740887"/>
              <a:gd name="connsiteY12758" fmla="*/ 2066961 h 4314911"/>
              <a:gd name="connsiteX12759" fmla="*/ 3721110 w 5740887"/>
              <a:gd name="connsiteY12759" fmla="*/ 2055749 h 4314911"/>
              <a:gd name="connsiteX12760" fmla="*/ 3721810 w 5740887"/>
              <a:gd name="connsiteY12760" fmla="*/ 2059132 h 4314911"/>
              <a:gd name="connsiteX12761" fmla="*/ 3721236 w 5740887"/>
              <a:gd name="connsiteY12761" fmla="*/ 2058547 h 4314911"/>
              <a:gd name="connsiteX12762" fmla="*/ 3721236 w 5740887"/>
              <a:gd name="connsiteY12762" fmla="*/ 2057582 h 4314911"/>
              <a:gd name="connsiteX12763" fmla="*/ 2009015 w 5740887"/>
              <a:gd name="connsiteY12763" fmla="*/ 2055432 h 4314911"/>
              <a:gd name="connsiteX12764" fmla="*/ 2010308 w 5740887"/>
              <a:gd name="connsiteY12764" fmla="*/ 2060216 h 4314911"/>
              <a:gd name="connsiteX12765" fmla="*/ 2010827 w 5740887"/>
              <a:gd name="connsiteY12765" fmla="*/ 2062821 h 4314911"/>
              <a:gd name="connsiteX12766" fmla="*/ 2013119 w 5740887"/>
              <a:gd name="connsiteY12766" fmla="*/ 2070619 h 4314911"/>
              <a:gd name="connsiteX12767" fmla="*/ 2014165 w 5740887"/>
              <a:gd name="connsiteY12767" fmla="*/ 2074487 h 4314911"/>
              <a:gd name="connsiteX12768" fmla="*/ 2015172 w 5740887"/>
              <a:gd name="connsiteY12768" fmla="*/ 2077599 h 4314911"/>
              <a:gd name="connsiteX12769" fmla="*/ 2016346 w 5740887"/>
              <a:gd name="connsiteY12769" fmla="*/ 2081590 h 4314911"/>
              <a:gd name="connsiteX12770" fmla="*/ 2025164 w 5740887"/>
              <a:gd name="connsiteY12770" fmla="*/ 2108468 h 4314911"/>
              <a:gd name="connsiteX12771" fmla="*/ 2025236 w 5740887"/>
              <a:gd name="connsiteY12771" fmla="*/ 2108688 h 4314911"/>
              <a:gd name="connsiteX12772" fmla="*/ 2037827 w 5740887"/>
              <a:gd name="connsiteY12772" fmla="*/ 2144313 h 4314911"/>
              <a:gd name="connsiteX12773" fmla="*/ 2050909 w 5740887"/>
              <a:gd name="connsiteY12773" fmla="*/ 2188365 h 4314911"/>
              <a:gd name="connsiteX12774" fmla="*/ 2052057 w 5740887"/>
              <a:gd name="connsiteY12774" fmla="*/ 2191969 h 4314911"/>
              <a:gd name="connsiteX12775" fmla="*/ 2048560 w 5740887"/>
              <a:gd name="connsiteY12775" fmla="*/ 2182667 h 4314911"/>
              <a:gd name="connsiteX12776" fmla="*/ 2028774 w 5740887"/>
              <a:gd name="connsiteY12776" fmla="*/ 2127515 h 4314911"/>
              <a:gd name="connsiteX12777" fmla="*/ 2024245 w 5740887"/>
              <a:gd name="connsiteY12777" fmla="*/ 2114218 h 4314911"/>
              <a:gd name="connsiteX12778" fmla="*/ 2015009 w 5740887"/>
              <a:gd name="connsiteY12778" fmla="*/ 2085690 h 4314911"/>
              <a:gd name="connsiteX12779" fmla="*/ 2012205 w 5740887"/>
              <a:gd name="connsiteY12779" fmla="*/ 2076296 h 4314911"/>
              <a:gd name="connsiteX12780" fmla="*/ 2008418 w 5740887"/>
              <a:gd name="connsiteY12780" fmla="*/ 2057721 h 4314911"/>
              <a:gd name="connsiteX12781" fmla="*/ 662843 w 5740887"/>
              <a:gd name="connsiteY12781" fmla="*/ 2052243 h 4314911"/>
              <a:gd name="connsiteX12782" fmla="*/ 665621 w 5740887"/>
              <a:gd name="connsiteY12782" fmla="*/ 2067482 h 4314911"/>
              <a:gd name="connsiteX12783" fmla="*/ 662648 w 5740887"/>
              <a:gd name="connsiteY12783" fmla="*/ 2070889 h 4314911"/>
              <a:gd name="connsiteX12784" fmla="*/ 655891 w 5740887"/>
              <a:gd name="connsiteY12784" fmla="*/ 2078631 h 4314911"/>
              <a:gd name="connsiteX12785" fmla="*/ 654679 w 5740887"/>
              <a:gd name="connsiteY12785" fmla="*/ 2073383 h 4314911"/>
              <a:gd name="connsiteX12786" fmla="*/ 651438 w 5740887"/>
              <a:gd name="connsiteY12786" fmla="*/ 2059346 h 4314911"/>
              <a:gd name="connsiteX12787" fmla="*/ 181962 w 5740887"/>
              <a:gd name="connsiteY12787" fmla="*/ 2044278 h 4314911"/>
              <a:gd name="connsiteX12788" fmla="*/ 166461 w 5740887"/>
              <a:gd name="connsiteY12788" fmla="*/ 2070234 h 4314911"/>
              <a:gd name="connsiteX12789" fmla="*/ 166956 w 5740887"/>
              <a:gd name="connsiteY12789" fmla="*/ 2107772 h 4314911"/>
              <a:gd name="connsiteX12790" fmla="*/ 167921 w 5740887"/>
              <a:gd name="connsiteY12790" fmla="*/ 2111219 h 4314911"/>
              <a:gd name="connsiteX12791" fmla="*/ 169438 w 5740887"/>
              <a:gd name="connsiteY12791" fmla="*/ 2116597 h 4314911"/>
              <a:gd name="connsiteX12792" fmla="*/ 193568 w 5740887"/>
              <a:gd name="connsiteY12792" fmla="*/ 2203603 h 4314911"/>
              <a:gd name="connsiteX12793" fmla="*/ 234934 w 5740887"/>
              <a:gd name="connsiteY12793" fmla="*/ 2354312 h 4314911"/>
              <a:gd name="connsiteX12794" fmla="*/ 251066 w 5740887"/>
              <a:gd name="connsiteY12794" fmla="*/ 2412086 h 4314911"/>
              <a:gd name="connsiteX12795" fmla="*/ 268992 w 5740887"/>
              <a:gd name="connsiteY12795" fmla="*/ 2475514 h 4314911"/>
              <a:gd name="connsiteX12796" fmla="*/ 286227 w 5740887"/>
              <a:gd name="connsiteY12796" fmla="*/ 2537010 h 4314911"/>
              <a:gd name="connsiteX12797" fmla="*/ 304151 w 5740887"/>
              <a:gd name="connsiteY12797" fmla="*/ 2600576 h 4314911"/>
              <a:gd name="connsiteX12798" fmla="*/ 306772 w 5740887"/>
              <a:gd name="connsiteY12798" fmla="*/ 2603334 h 4314911"/>
              <a:gd name="connsiteX12799" fmla="*/ 306774 w 5740887"/>
              <a:gd name="connsiteY12799" fmla="*/ 2603334 h 4314911"/>
              <a:gd name="connsiteX12800" fmla="*/ 306776 w 5740887"/>
              <a:gd name="connsiteY12800" fmla="*/ 2603336 h 4314911"/>
              <a:gd name="connsiteX12801" fmla="*/ 308845 w 5740887"/>
              <a:gd name="connsiteY12801" fmla="*/ 2603336 h 4314911"/>
              <a:gd name="connsiteX12802" fmla="*/ 311603 w 5740887"/>
              <a:gd name="connsiteY12802" fmla="*/ 2603888 h 4314911"/>
              <a:gd name="connsiteX12803" fmla="*/ 317807 w 5740887"/>
              <a:gd name="connsiteY12803" fmla="*/ 2601405 h 4314911"/>
              <a:gd name="connsiteX12804" fmla="*/ 334813 w 5740887"/>
              <a:gd name="connsiteY12804" fmla="*/ 2595975 h 4314911"/>
              <a:gd name="connsiteX12805" fmla="*/ 298912 w 5740887"/>
              <a:gd name="connsiteY12805" fmla="*/ 2609125 h 4314911"/>
              <a:gd name="connsiteX12806" fmla="*/ 282505 w 5740887"/>
              <a:gd name="connsiteY12806" fmla="*/ 2549974 h 4314911"/>
              <a:gd name="connsiteX12807" fmla="*/ 264855 w 5740887"/>
              <a:gd name="connsiteY12807" fmla="*/ 2486271 h 4314911"/>
              <a:gd name="connsiteX12808" fmla="*/ 246931 w 5740887"/>
              <a:gd name="connsiteY12808" fmla="*/ 2421879 h 4314911"/>
              <a:gd name="connsiteX12809" fmla="*/ 230384 w 5740887"/>
              <a:gd name="connsiteY12809" fmla="*/ 2362174 h 4314911"/>
              <a:gd name="connsiteX12810" fmla="*/ 187915 w 5740887"/>
              <a:gd name="connsiteY12810" fmla="*/ 2208569 h 4314911"/>
              <a:gd name="connsiteX12811" fmla="*/ 163234 w 5740887"/>
              <a:gd name="connsiteY12811" fmla="*/ 2118944 h 4314911"/>
              <a:gd name="connsiteX12812" fmla="*/ 161579 w 5740887"/>
              <a:gd name="connsiteY12812" fmla="*/ 2113015 h 4314911"/>
              <a:gd name="connsiteX12813" fmla="*/ 160752 w 5740887"/>
              <a:gd name="connsiteY12813" fmla="*/ 2109982 h 4314911"/>
              <a:gd name="connsiteX12814" fmla="*/ 179366 w 5740887"/>
              <a:gd name="connsiteY12814" fmla="*/ 2047243 h 4314911"/>
              <a:gd name="connsiteX12815" fmla="*/ 181157 w 5740887"/>
              <a:gd name="connsiteY12815" fmla="*/ 2044489 h 4314911"/>
              <a:gd name="connsiteX12816" fmla="*/ 181157 w 5740887"/>
              <a:gd name="connsiteY12816" fmla="*/ 2045035 h 4314911"/>
              <a:gd name="connsiteX12817" fmla="*/ 181159 w 5740887"/>
              <a:gd name="connsiteY12817" fmla="*/ 2045033 h 4314911"/>
              <a:gd name="connsiteX12818" fmla="*/ 181159 w 5740887"/>
              <a:gd name="connsiteY12818" fmla="*/ 2045037 h 4314911"/>
              <a:gd name="connsiteX12819" fmla="*/ 2007037 w 5740887"/>
              <a:gd name="connsiteY12819" fmla="*/ 2043795 h 4314911"/>
              <a:gd name="connsiteX12820" fmla="*/ 2008651 w 5740887"/>
              <a:gd name="connsiteY12820" fmla="*/ 2054051 h 4314911"/>
              <a:gd name="connsiteX12821" fmla="*/ 2005936 w 5740887"/>
              <a:gd name="connsiteY12821" fmla="*/ 2051788 h 4314911"/>
              <a:gd name="connsiteX12822" fmla="*/ 1872444 w 5740887"/>
              <a:gd name="connsiteY12822" fmla="*/ 2050272 h 4314911"/>
              <a:gd name="connsiteX12823" fmla="*/ 1882516 w 5740887"/>
              <a:gd name="connsiteY12823" fmla="*/ 2049021 h 4314911"/>
              <a:gd name="connsiteX12824" fmla="*/ 1908705 w 5740887"/>
              <a:gd name="connsiteY12824" fmla="*/ 2046825 h 4314911"/>
              <a:gd name="connsiteX12825" fmla="*/ 1943244 w 5740887"/>
              <a:gd name="connsiteY12825" fmla="*/ 2044810 h 4314911"/>
              <a:gd name="connsiteX12826" fmla="*/ 205381 w 5740887"/>
              <a:gd name="connsiteY12826" fmla="*/ 2042175 h 4314911"/>
              <a:gd name="connsiteX12827" fmla="*/ 202728 w 5740887"/>
              <a:gd name="connsiteY12827" fmla="*/ 2047342 h 4314911"/>
              <a:gd name="connsiteX12828" fmla="*/ 195590 w 5740887"/>
              <a:gd name="connsiteY12828" fmla="*/ 2061242 h 4314911"/>
              <a:gd name="connsiteX12829" fmla="*/ 196904 w 5740887"/>
              <a:gd name="connsiteY12829" fmla="*/ 2093624 h 4314911"/>
              <a:gd name="connsiteX12830" fmla="*/ 197014 w 5740887"/>
              <a:gd name="connsiteY12830" fmla="*/ 2096329 h 4314911"/>
              <a:gd name="connsiteX12831" fmla="*/ 197842 w 5740887"/>
              <a:gd name="connsiteY12831" fmla="*/ 2099224 h 4314911"/>
              <a:gd name="connsiteX12832" fmla="*/ 199358 w 5740887"/>
              <a:gd name="connsiteY12832" fmla="*/ 2104739 h 4314911"/>
              <a:gd name="connsiteX12833" fmla="*/ 222385 w 5740887"/>
              <a:gd name="connsiteY12833" fmla="*/ 2186368 h 4314911"/>
              <a:gd name="connsiteX12834" fmla="*/ 263751 w 5740887"/>
              <a:gd name="connsiteY12834" fmla="*/ 2330734 h 4314911"/>
              <a:gd name="connsiteX12835" fmla="*/ 279332 w 5740887"/>
              <a:gd name="connsiteY12835" fmla="*/ 2385889 h 4314911"/>
              <a:gd name="connsiteX12836" fmla="*/ 296706 w 5740887"/>
              <a:gd name="connsiteY12836" fmla="*/ 2446282 h 4314911"/>
              <a:gd name="connsiteX12837" fmla="*/ 313527 w 5740887"/>
              <a:gd name="connsiteY12837" fmla="*/ 2504745 h 4314911"/>
              <a:gd name="connsiteX12838" fmla="*/ 330902 w 5740887"/>
              <a:gd name="connsiteY12838" fmla="*/ 2565002 h 4314911"/>
              <a:gd name="connsiteX12839" fmla="*/ 335177 w 5740887"/>
              <a:gd name="connsiteY12839" fmla="*/ 2568724 h 4314911"/>
              <a:gd name="connsiteX12840" fmla="*/ 336417 w 5740887"/>
              <a:gd name="connsiteY12840" fmla="*/ 2568587 h 4314911"/>
              <a:gd name="connsiteX12841" fmla="*/ 358479 w 5740887"/>
              <a:gd name="connsiteY12841" fmla="*/ 2562106 h 4314911"/>
              <a:gd name="connsiteX12842" fmla="*/ 421705 w 5740887"/>
              <a:gd name="connsiteY12842" fmla="*/ 2548047 h 4314911"/>
              <a:gd name="connsiteX12843" fmla="*/ 336553 w 5740887"/>
              <a:gd name="connsiteY12843" fmla="*/ 2570930 h 4314911"/>
              <a:gd name="connsiteX12844" fmla="*/ 325250 w 5740887"/>
              <a:gd name="connsiteY12844" fmla="*/ 2574790 h 4314911"/>
              <a:gd name="connsiteX12845" fmla="*/ 318443 w 5740887"/>
              <a:gd name="connsiteY12845" fmla="*/ 2551042 h 4314911"/>
              <a:gd name="connsiteX12846" fmla="*/ 309257 w 5740887"/>
              <a:gd name="connsiteY12846" fmla="*/ 2518397 h 4314911"/>
              <a:gd name="connsiteX12847" fmla="*/ 291882 w 5740887"/>
              <a:gd name="connsiteY12847" fmla="*/ 2457590 h 4314911"/>
              <a:gd name="connsiteX12848" fmla="*/ 274647 w 5740887"/>
              <a:gd name="connsiteY12848" fmla="*/ 2396644 h 4314911"/>
              <a:gd name="connsiteX12849" fmla="*/ 258515 w 5740887"/>
              <a:gd name="connsiteY12849" fmla="*/ 2339560 h 4314911"/>
              <a:gd name="connsiteX12850" fmla="*/ 217149 w 5740887"/>
              <a:gd name="connsiteY12850" fmla="*/ 2192573 h 4314911"/>
              <a:gd name="connsiteX12851" fmla="*/ 193570 w 5740887"/>
              <a:gd name="connsiteY12851" fmla="*/ 2107912 h 4314911"/>
              <a:gd name="connsiteX12852" fmla="*/ 192192 w 5740887"/>
              <a:gd name="connsiteY12852" fmla="*/ 2103086 h 4314911"/>
              <a:gd name="connsiteX12853" fmla="*/ 191227 w 5740887"/>
              <a:gd name="connsiteY12853" fmla="*/ 2099500 h 4314911"/>
              <a:gd name="connsiteX12854" fmla="*/ 190448 w 5740887"/>
              <a:gd name="connsiteY12854" fmla="*/ 2067678 h 4314911"/>
              <a:gd name="connsiteX12855" fmla="*/ 680137 w 5740887"/>
              <a:gd name="connsiteY12855" fmla="*/ 2041472 h 4314911"/>
              <a:gd name="connsiteX12856" fmla="*/ 681230 w 5740887"/>
              <a:gd name="connsiteY12856" fmla="*/ 2049597 h 4314911"/>
              <a:gd name="connsiteX12857" fmla="*/ 672333 w 5740887"/>
              <a:gd name="connsiteY12857" fmla="*/ 2059792 h 4314911"/>
              <a:gd name="connsiteX12858" fmla="*/ 670104 w 5740887"/>
              <a:gd name="connsiteY12858" fmla="*/ 2047720 h 4314911"/>
              <a:gd name="connsiteX12859" fmla="*/ 195175 w 5740887"/>
              <a:gd name="connsiteY12859" fmla="*/ 2040597 h 4314911"/>
              <a:gd name="connsiteX12860" fmla="*/ 192781 w 5740887"/>
              <a:gd name="connsiteY12860" fmla="*/ 2044908 h 4314911"/>
              <a:gd name="connsiteX12861" fmla="*/ 180920 w 5740887"/>
              <a:gd name="connsiteY12861" fmla="*/ 2066269 h 4314911"/>
              <a:gd name="connsiteX12862" fmla="*/ 181847 w 5740887"/>
              <a:gd name="connsiteY12862" fmla="*/ 2102533 h 4314911"/>
              <a:gd name="connsiteX12863" fmla="*/ 182812 w 5740887"/>
              <a:gd name="connsiteY12863" fmla="*/ 2105980 h 4314911"/>
              <a:gd name="connsiteX12864" fmla="*/ 184190 w 5740887"/>
              <a:gd name="connsiteY12864" fmla="*/ 2111220 h 4314911"/>
              <a:gd name="connsiteX12865" fmla="*/ 207769 w 5740887"/>
              <a:gd name="connsiteY12865" fmla="*/ 2195467 h 4314911"/>
              <a:gd name="connsiteX12866" fmla="*/ 249135 w 5740887"/>
              <a:gd name="connsiteY12866" fmla="*/ 2343143 h 4314911"/>
              <a:gd name="connsiteX12867" fmla="*/ 265129 w 5740887"/>
              <a:gd name="connsiteY12867" fmla="*/ 2399538 h 4314911"/>
              <a:gd name="connsiteX12868" fmla="*/ 282641 w 5740887"/>
              <a:gd name="connsiteY12868" fmla="*/ 2461036 h 4314911"/>
              <a:gd name="connsiteX12869" fmla="*/ 299739 w 5740887"/>
              <a:gd name="connsiteY12869" fmla="*/ 2521017 h 4314911"/>
              <a:gd name="connsiteX12870" fmla="*/ 317388 w 5740887"/>
              <a:gd name="connsiteY12870" fmla="*/ 2582789 h 4314911"/>
              <a:gd name="connsiteX12871" fmla="*/ 321938 w 5740887"/>
              <a:gd name="connsiteY12871" fmla="*/ 2586099 h 4314911"/>
              <a:gd name="connsiteX12872" fmla="*/ 321940 w 5740887"/>
              <a:gd name="connsiteY12872" fmla="*/ 2586098 h 4314911"/>
              <a:gd name="connsiteX12873" fmla="*/ 321942 w 5740887"/>
              <a:gd name="connsiteY12873" fmla="*/ 2586100 h 4314911"/>
              <a:gd name="connsiteX12874" fmla="*/ 323597 w 5740887"/>
              <a:gd name="connsiteY12874" fmla="*/ 2585823 h 4314911"/>
              <a:gd name="connsiteX12875" fmla="*/ 339729 w 5740887"/>
              <a:gd name="connsiteY12875" fmla="*/ 2580308 h 4314911"/>
              <a:gd name="connsiteX12876" fmla="*/ 398597 w 5740887"/>
              <a:gd name="connsiteY12876" fmla="*/ 2564435 h 4314911"/>
              <a:gd name="connsiteX12877" fmla="*/ 312564 w 5740887"/>
              <a:gd name="connsiteY12877" fmla="*/ 2591889 h 4314911"/>
              <a:gd name="connsiteX12878" fmla="*/ 311464 w 5740887"/>
              <a:gd name="connsiteY12878" fmla="*/ 2591889 h 4314911"/>
              <a:gd name="connsiteX12879" fmla="*/ 304846 w 5740887"/>
              <a:gd name="connsiteY12879" fmla="*/ 2567554 h 4314911"/>
              <a:gd name="connsiteX12880" fmla="*/ 295331 w 5740887"/>
              <a:gd name="connsiteY12880" fmla="*/ 2534117 h 4314911"/>
              <a:gd name="connsiteX12881" fmla="*/ 277821 w 5740887"/>
              <a:gd name="connsiteY12881" fmla="*/ 2471930 h 4314911"/>
              <a:gd name="connsiteX12882" fmla="*/ 260171 w 5740887"/>
              <a:gd name="connsiteY12882" fmla="*/ 2409193 h 4314911"/>
              <a:gd name="connsiteX12883" fmla="*/ 243900 w 5740887"/>
              <a:gd name="connsiteY12883" fmla="*/ 2350867 h 4314911"/>
              <a:gd name="connsiteX12884" fmla="*/ 202534 w 5740887"/>
              <a:gd name="connsiteY12884" fmla="*/ 2200847 h 4314911"/>
              <a:gd name="connsiteX12885" fmla="*/ 178404 w 5740887"/>
              <a:gd name="connsiteY12885" fmla="*/ 2113427 h 4314911"/>
              <a:gd name="connsiteX12886" fmla="*/ 176888 w 5740887"/>
              <a:gd name="connsiteY12886" fmla="*/ 2108463 h 4314911"/>
              <a:gd name="connsiteX12887" fmla="*/ 175923 w 5740887"/>
              <a:gd name="connsiteY12887" fmla="*/ 2104740 h 4314911"/>
              <a:gd name="connsiteX12888" fmla="*/ 192883 w 5740887"/>
              <a:gd name="connsiteY12888" fmla="*/ 2044347 h 4314911"/>
              <a:gd name="connsiteX12889" fmla="*/ 194675 w 5740887"/>
              <a:gd name="connsiteY12889" fmla="*/ 2041037 h 4314911"/>
              <a:gd name="connsiteX12890" fmla="*/ 695881 w 5740887"/>
              <a:gd name="connsiteY12890" fmla="*/ 2039486 h 4314911"/>
              <a:gd name="connsiteX12891" fmla="*/ 697232 w 5740887"/>
              <a:gd name="connsiteY12891" fmla="*/ 2055440 h 4314911"/>
              <a:gd name="connsiteX12892" fmla="*/ 697262 w 5740887"/>
              <a:gd name="connsiteY12892" fmla="*/ 2055794 h 4314911"/>
              <a:gd name="connsiteX12893" fmla="*/ 697446 w 5740887"/>
              <a:gd name="connsiteY12893" fmla="*/ 2057959 h 4314911"/>
              <a:gd name="connsiteX12894" fmla="*/ 694631 w 5740887"/>
              <a:gd name="connsiteY12894" fmla="*/ 2059679 h 4314911"/>
              <a:gd name="connsiteX12895" fmla="*/ 690678 w 5740887"/>
              <a:gd name="connsiteY12895" fmla="*/ 2062093 h 4314911"/>
              <a:gd name="connsiteX12896" fmla="*/ 688931 w 5740887"/>
              <a:gd name="connsiteY12896" fmla="*/ 2049205 h 4314911"/>
              <a:gd name="connsiteX12897" fmla="*/ 208702 w 5740887"/>
              <a:gd name="connsiteY12897" fmla="*/ 2035709 h 4314911"/>
              <a:gd name="connsiteX12898" fmla="*/ 207666 w 5740887"/>
              <a:gd name="connsiteY12898" fmla="*/ 2037726 h 4314911"/>
              <a:gd name="connsiteX12899" fmla="*/ 207074 w 5740887"/>
              <a:gd name="connsiteY12899" fmla="*/ 2038878 h 4314911"/>
              <a:gd name="connsiteX12900" fmla="*/ 208048 w 5740887"/>
              <a:gd name="connsiteY12900" fmla="*/ 2036486 h 4314911"/>
              <a:gd name="connsiteX12901" fmla="*/ 690568 w 5740887"/>
              <a:gd name="connsiteY12901" fmla="*/ 2034974 h 4314911"/>
              <a:gd name="connsiteX12902" fmla="*/ 687648 w 5740887"/>
              <a:gd name="connsiteY12902" fmla="*/ 2039744 h 4314911"/>
              <a:gd name="connsiteX12903" fmla="*/ 687399 w 5740887"/>
              <a:gd name="connsiteY12903" fmla="*/ 2037912 h 4314911"/>
              <a:gd name="connsiteX12904" fmla="*/ 687279 w 5740887"/>
              <a:gd name="connsiteY12904" fmla="*/ 2037023 h 4314911"/>
              <a:gd name="connsiteX12905" fmla="*/ 3723204 w 5740887"/>
              <a:gd name="connsiteY12905" fmla="*/ 2029972 h 4314911"/>
              <a:gd name="connsiteX12906" fmla="*/ 3724813 w 5740887"/>
              <a:gd name="connsiteY12906" fmla="*/ 2030476 h 4314911"/>
              <a:gd name="connsiteX12907" fmla="*/ 3725422 w 5740887"/>
              <a:gd name="connsiteY12907" fmla="*/ 2034033 h 4314911"/>
              <a:gd name="connsiteX12908" fmla="*/ 3725025 w 5740887"/>
              <a:gd name="connsiteY12908" fmla="*/ 2038867 h 4314911"/>
              <a:gd name="connsiteX12909" fmla="*/ 720535 w 5740887"/>
              <a:gd name="connsiteY12909" fmla="*/ 2029794 h 4314911"/>
              <a:gd name="connsiteX12910" fmla="*/ 720205 w 5740887"/>
              <a:gd name="connsiteY12910" fmla="*/ 2042318 h 4314911"/>
              <a:gd name="connsiteX12911" fmla="*/ 719470 w 5740887"/>
              <a:gd name="connsiteY12911" fmla="*/ 2044505 h 4314911"/>
              <a:gd name="connsiteX12912" fmla="*/ 718389 w 5740887"/>
              <a:gd name="connsiteY12912" fmla="*/ 2045165 h 4314911"/>
              <a:gd name="connsiteX12913" fmla="*/ 717639 w 5740887"/>
              <a:gd name="connsiteY12913" fmla="*/ 2045623 h 4314911"/>
              <a:gd name="connsiteX12914" fmla="*/ 717530 w 5740887"/>
              <a:gd name="connsiteY12914" fmla="*/ 2042227 h 4314911"/>
              <a:gd name="connsiteX12915" fmla="*/ 717345 w 5740887"/>
              <a:gd name="connsiteY12915" fmla="*/ 2036435 h 4314911"/>
              <a:gd name="connsiteX12916" fmla="*/ 678052 w 5740887"/>
              <a:gd name="connsiteY12916" fmla="*/ 2025976 h 4314911"/>
              <a:gd name="connsiteX12917" fmla="*/ 679045 w 5740887"/>
              <a:gd name="connsiteY12917" fmla="*/ 2033355 h 4314911"/>
              <a:gd name="connsiteX12918" fmla="*/ 673491 w 5740887"/>
              <a:gd name="connsiteY12918" fmla="*/ 2036791 h 4314911"/>
              <a:gd name="connsiteX12919" fmla="*/ 668640 w 5740887"/>
              <a:gd name="connsiteY12919" fmla="*/ 2039793 h 4314911"/>
              <a:gd name="connsiteX12920" fmla="*/ 668448 w 5740887"/>
              <a:gd name="connsiteY12920" fmla="*/ 2038756 h 4314911"/>
              <a:gd name="connsiteX12921" fmla="*/ 668376 w 5740887"/>
              <a:gd name="connsiteY12921" fmla="*/ 2038365 h 4314911"/>
              <a:gd name="connsiteX12922" fmla="*/ 227429 w 5740887"/>
              <a:gd name="connsiteY12922" fmla="*/ 2024075 h 4314911"/>
              <a:gd name="connsiteX12923" fmla="*/ 225280 w 5740887"/>
              <a:gd name="connsiteY12923" fmla="*/ 2027385 h 4314911"/>
              <a:gd name="connsiteX12924" fmla="*/ 212595 w 5740887"/>
              <a:gd name="connsiteY12924" fmla="*/ 2091915 h 4314911"/>
              <a:gd name="connsiteX12925" fmla="*/ 213423 w 5740887"/>
              <a:gd name="connsiteY12925" fmla="*/ 2094948 h 4314911"/>
              <a:gd name="connsiteX12926" fmla="*/ 214801 w 5740887"/>
              <a:gd name="connsiteY12926" fmla="*/ 2100188 h 4314911"/>
              <a:gd name="connsiteX12927" fmla="*/ 237277 w 5740887"/>
              <a:gd name="connsiteY12927" fmla="*/ 2179196 h 4314911"/>
              <a:gd name="connsiteX12928" fmla="*/ 277677 w 5740887"/>
              <a:gd name="connsiteY12928" fmla="*/ 2320253 h 4314911"/>
              <a:gd name="connsiteX12929" fmla="*/ 293120 w 5740887"/>
              <a:gd name="connsiteY12929" fmla="*/ 2373615 h 4314911"/>
              <a:gd name="connsiteX12930" fmla="*/ 310218 w 5740887"/>
              <a:gd name="connsiteY12930" fmla="*/ 2432491 h 4314911"/>
              <a:gd name="connsiteX12931" fmla="*/ 326764 w 5740887"/>
              <a:gd name="connsiteY12931" fmla="*/ 2489300 h 4314911"/>
              <a:gd name="connsiteX12932" fmla="*/ 343862 w 5740887"/>
              <a:gd name="connsiteY12932" fmla="*/ 2548040 h 4314911"/>
              <a:gd name="connsiteX12933" fmla="*/ 343862 w 5740887"/>
              <a:gd name="connsiteY12933" fmla="*/ 2548040 h 4314911"/>
              <a:gd name="connsiteX12934" fmla="*/ 343863 w 5740887"/>
              <a:gd name="connsiteY12934" fmla="*/ 2548042 h 4314911"/>
              <a:gd name="connsiteX12935" fmla="*/ 348275 w 5740887"/>
              <a:gd name="connsiteY12935" fmla="*/ 2551214 h 4314911"/>
              <a:gd name="connsiteX12936" fmla="*/ 349655 w 5740887"/>
              <a:gd name="connsiteY12936" fmla="*/ 2551626 h 4314911"/>
              <a:gd name="connsiteX12937" fmla="*/ 375301 w 5740887"/>
              <a:gd name="connsiteY12937" fmla="*/ 2545559 h 4314911"/>
              <a:gd name="connsiteX12938" fmla="*/ 424220 w 5740887"/>
              <a:gd name="connsiteY12938" fmla="*/ 2537876 h 4314911"/>
              <a:gd name="connsiteX12939" fmla="*/ 356135 w 5740887"/>
              <a:gd name="connsiteY12939" fmla="*/ 2552453 h 4314911"/>
              <a:gd name="connsiteX12940" fmla="*/ 338761 w 5740887"/>
              <a:gd name="connsiteY12940" fmla="*/ 2557555 h 4314911"/>
              <a:gd name="connsiteX12941" fmla="*/ 322904 w 5740887"/>
              <a:gd name="connsiteY12941" fmla="*/ 2502401 h 4314911"/>
              <a:gd name="connsiteX12942" fmla="*/ 305945 w 5740887"/>
              <a:gd name="connsiteY12942" fmla="*/ 2443385 h 4314911"/>
              <a:gd name="connsiteX12943" fmla="*/ 288847 w 5740887"/>
              <a:gd name="connsiteY12943" fmla="*/ 2383681 h 4314911"/>
              <a:gd name="connsiteX12944" fmla="*/ 272990 w 5740887"/>
              <a:gd name="connsiteY12944" fmla="*/ 2328527 h 4314911"/>
              <a:gd name="connsiteX12945" fmla="*/ 231624 w 5740887"/>
              <a:gd name="connsiteY12945" fmla="*/ 2184712 h 4314911"/>
              <a:gd name="connsiteX12946" fmla="*/ 208597 w 5740887"/>
              <a:gd name="connsiteY12946" fmla="*/ 2102809 h 4314911"/>
              <a:gd name="connsiteX12947" fmla="*/ 207080 w 5740887"/>
              <a:gd name="connsiteY12947" fmla="*/ 2097568 h 4314911"/>
              <a:gd name="connsiteX12948" fmla="*/ 206253 w 5740887"/>
              <a:gd name="connsiteY12948" fmla="*/ 2094536 h 4314911"/>
              <a:gd name="connsiteX12949" fmla="*/ 205228 w 5740887"/>
              <a:gd name="connsiteY12949" fmla="*/ 2063629 h 4314911"/>
              <a:gd name="connsiteX12950" fmla="*/ 220042 w 5740887"/>
              <a:gd name="connsiteY12950" fmla="*/ 2036485 h 4314911"/>
              <a:gd name="connsiteX12951" fmla="*/ 221420 w 5740887"/>
              <a:gd name="connsiteY12951" fmla="*/ 2032350 h 4314911"/>
              <a:gd name="connsiteX12952" fmla="*/ 709214 w 5740887"/>
              <a:gd name="connsiteY12952" fmla="*/ 2023361 h 4314911"/>
              <a:gd name="connsiteX12953" fmla="*/ 709394 w 5740887"/>
              <a:gd name="connsiteY12953" fmla="*/ 2028993 h 4314911"/>
              <a:gd name="connsiteX12954" fmla="*/ 709396 w 5740887"/>
              <a:gd name="connsiteY12954" fmla="*/ 2029044 h 4314911"/>
              <a:gd name="connsiteX12955" fmla="*/ 709602 w 5740887"/>
              <a:gd name="connsiteY12955" fmla="*/ 2035753 h 4314911"/>
              <a:gd name="connsiteX12956" fmla="*/ 704811 w 5740887"/>
              <a:gd name="connsiteY12956" fmla="*/ 2044774 h 4314911"/>
              <a:gd name="connsiteX12957" fmla="*/ 704437 w 5740887"/>
              <a:gd name="connsiteY12957" fmla="*/ 2045477 h 4314911"/>
              <a:gd name="connsiteX12958" fmla="*/ 703083 w 5740887"/>
              <a:gd name="connsiteY12958" fmla="*/ 2029415 h 4314911"/>
              <a:gd name="connsiteX12959" fmla="*/ 703146 w 5740887"/>
              <a:gd name="connsiteY12959" fmla="*/ 2029327 h 4314911"/>
              <a:gd name="connsiteX12960" fmla="*/ 705021 w 5740887"/>
              <a:gd name="connsiteY12960" fmla="*/ 2025973 h 4314911"/>
              <a:gd name="connsiteX12961" fmla="*/ 3710205 w 5740887"/>
              <a:gd name="connsiteY12961" fmla="*/ 2021789 h 4314911"/>
              <a:gd name="connsiteX12962" fmla="*/ 3714019 w 5740887"/>
              <a:gd name="connsiteY12962" fmla="*/ 2025304 h 4314911"/>
              <a:gd name="connsiteX12963" fmla="*/ 3713152 w 5740887"/>
              <a:gd name="connsiteY12963" fmla="*/ 2034223 h 4314911"/>
              <a:gd name="connsiteX12964" fmla="*/ 657235 w 5740887"/>
              <a:gd name="connsiteY12964" fmla="*/ 2021006 h 4314911"/>
              <a:gd name="connsiteX12965" fmla="*/ 659852 w 5740887"/>
              <a:gd name="connsiteY12965" fmla="*/ 2035777 h 4314911"/>
              <a:gd name="connsiteX12966" fmla="*/ 655910 w 5740887"/>
              <a:gd name="connsiteY12966" fmla="*/ 2040057 h 4314911"/>
              <a:gd name="connsiteX12967" fmla="*/ 648774 w 5740887"/>
              <a:gd name="connsiteY12967" fmla="*/ 2047805 h 4314911"/>
              <a:gd name="connsiteX12968" fmla="*/ 644451 w 5740887"/>
              <a:gd name="connsiteY12968" fmla="*/ 2029082 h 4314911"/>
              <a:gd name="connsiteX12969" fmla="*/ 718952 w 5740887"/>
              <a:gd name="connsiteY12969" fmla="*/ 2017296 h 4314911"/>
              <a:gd name="connsiteX12970" fmla="*/ 717394 w 5740887"/>
              <a:gd name="connsiteY12970" fmla="*/ 2021081 h 4314911"/>
              <a:gd name="connsiteX12971" fmla="*/ 717292 w 5740887"/>
              <a:gd name="connsiteY12971" fmla="*/ 2021273 h 4314911"/>
              <a:gd name="connsiteX12972" fmla="*/ 716895 w 5740887"/>
              <a:gd name="connsiteY12972" fmla="*/ 2022017 h 4314911"/>
              <a:gd name="connsiteX12973" fmla="*/ 716792 w 5740887"/>
              <a:gd name="connsiteY12973" fmla="*/ 2018641 h 4314911"/>
              <a:gd name="connsiteX12974" fmla="*/ 3722404 w 5740887"/>
              <a:gd name="connsiteY12974" fmla="*/ 2016412 h 4314911"/>
              <a:gd name="connsiteX12975" fmla="*/ 3723680 w 5740887"/>
              <a:gd name="connsiteY12975" fmla="*/ 2023861 h 4314911"/>
              <a:gd name="connsiteX12976" fmla="*/ 3721831 w 5740887"/>
              <a:gd name="connsiteY12976" fmla="*/ 2023263 h 4314911"/>
              <a:gd name="connsiteX12977" fmla="*/ 3721674 w 5740887"/>
              <a:gd name="connsiteY12977" fmla="*/ 2022492 h 4314911"/>
              <a:gd name="connsiteX12978" fmla="*/ 244984 w 5740887"/>
              <a:gd name="connsiteY12978" fmla="*/ 2013213 h 4314911"/>
              <a:gd name="connsiteX12979" fmla="*/ 238653 w 5740887"/>
              <a:gd name="connsiteY12979" fmla="*/ 2024491 h 4314911"/>
              <a:gd name="connsiteX12980" fmla="*/ 227897 w 5740887"/>
              <a:gd name="connsiteY12980" fmla="*/ 2087367 h 4314911"/>
              <a:gd name="connsiteX12981" fmla="*/ 228725 w 5740887"/>
              <a:gd name="connsiteY12981" fmla="*/ 2090125 h 4314911"/>
              <a:gd name="connsiteX12982" fmla="*/ 230242 w 5740887"/>
              <a:gd name="connsiteY12982" fmla="*/ 2095364 h 4314911"/>
              <a:gd name="connsiteX12983" fmla="*/ 252028 w 5740887"/>
              <a:gd name="connsiteY12983" fmla="*/ 2171753 h 4314911"/>
              <a:gd name="connsiteX12984" fmla="*/ 291876 w 5740887"/>
              <a:gd name="connsiteY12984" fmla="*/ 2309639 h 4314911"/>
              <a:gd name="connsiteX12985" fmla="*/ 307044 w 5740887"/>
              <a:gd name="connsiteY12985" fmla="*/ 2361346 h 4314911"/>
              <a:gd name="connsiteX12986" fmla="*/ 323866 w 5740887"/>
              <a:gd name="connsiteY12986" fmla="*/ 2418707 h 4314911"/>
              <a:gd name="connsiteX12987" fmla="*/ 340137 w 5740887"/>
              <a:gd name="connsiteY12987" fmla="*/ 2473861 h 4314911"/>
              <a:gd name="connsiteX12988" fmla="*/ 357097 w 5740887"/>
              <a:gd name="connsiteY12988" fmla="*/ 2531082 h 4314911"/>
              <a:gd name="connsiteX12989" fmla="*/ 361510 w 5740887"/>
              <a:gd name="connsiteY12989" fmla="*/ 2534117 h 4314911"/>
              <a:gd name="connsiteX12990" fmla="*/ 361511 w 5740887"/>
              <a:gd name="connsiteY12990" fmla="*/ 2534116 h 4314911"/>
              <a:gd name="connsiteX12991" fmla="*/ 361512 w 5740887"/>
              <a:gd name="connsiteY12991" fmla="*/ 2534117 h 4314911"/>
              <a:gd name="connsiteX12992" fmla="*/ 362201 w 5740887"/>
              <a:gd name="connsiteY12992" fmla="*/ 2533840 h 4314911"/>
              <a:gd name="connsiteX12993" fmla="*/ 389778 w 5740887"/>
              <a:gd name="connsiteY12993" fmla="*/ 2529015 h 4314911"/>
              <a:gd name="connsiteX12994" fmla="*/ 459336 w 5740887"/>
              <a:gd name="connsiteY12994" fmla="*/ 2522412 h 4314911"/>
              <a:gd name="connsiteX12995" fmla="*/ 372267 w 5740887"/>
              <a:gd name="connsiteY12995" fmla="*/ 2536043 h 4314911"/>
              <a:gd name="connsiteX12996" fmla="*/ 351032 w 5740887"/>
              <a:gd name="connsiteY12996" fmla="*/ 2541145 h 4314911"/>
              <a:gd name="connsiteX12997" fmla="*/ 344432 w 5740887"/>
              <a:gd name="connsiteY12997" fmla="*/ 2518396 h 4314911"/>
              <a:gd name="connsiteX12998" fmla="*/ 335452 w 5740887"/>
              <a:gd name="connsiteY12998" fmla="*/ 2486958 h 4314911"/>
              <a:gd name="connsiteX12999" fmla="*/ 318631 w 5740887"/>
              <a:gd name="connsiteY12999" fmla="*/ 2429460 h 4314911"/>
              <a:gd name="connsiteX13000" fmla="*/ 301808 w 5740887"/>
              <a:gd name="connsiteY13000" fmla="*/ 2371272 h 4314911"/>
              <a:gd name="connsiteX13001" fmla="*/ 286227 w 5740887"/>
              <a:gd name="connsiteY13001" fmla="*/ 2317360 h 4314911"/>
              <a:gd name="connsiteX13002" fmla="*/ 245965 w 5740887"/>
              <a:gd name="connsiteY13002" fmla="*/ 2176992 h 4314911"/>
              <a:gd name="connsiteX13003" fmla="*/ 223489 w 5740887"/>
              <a:gd name="connsiteY13003" fmla="*/ 2097570 h 4314911"/>
              <a:gd name="connsiteX13004" fmla="*/ 222111 w 5740887"/>
              <a:gd name="connsiteY13004" fmla="*/ 2092743 h 4314911"/>
              <a:gd name="connsiteX13005" fmla="*/ 221145 w 5740887"/>
              <a:gd name="connsiteY13005" fmla="*/ 2089434 h 4314911"/>
              <a:gd name="connsiteX13006" fmla="*/ 233142 w 5740887"/>
              <a:gd name="connsiteY13006" fmla="*/ 2032625 h 4314911"/>
              <a:gd name="connsiteX13007" fmla="*/ 234245 w 5740887"/>
              <a:gd name="connsiteY13007" fmla="*/ 2028489 h 4314911"/>
              <a:gd name="connsiteX13008" fmla="*/ 240695 w 5740887"/>
              <a:gd name="connsiteY13008" fmla="*/ 2017915 h 4314911"/>
              <a:gd name="connsiteX13009" fmla="*/ 243490 w 5740887"/>
              <a:gd name="connsiteY13009" fmla="*/ 2014850 h 4314911"/>
              <a:gd name="connsiteX13010" fmla="*/ 729512 w 5740887"/>
              <a:gd name="connsiteY13010" fmla="*/ 2011107 h 4314911"/>
              <a:gd name="connsiteX13011" fmla="*/ 729098 w 5740887"/>
              <a:gd name="connsiteY13011" fmla="*/ 2015872 h 4314911"/>
              <a:gd name="connsiteX13012" fmla="*/ 728314 w 5740887"/>
              <a:gd name="connsiteY13012" fmla="*/ 2018203 h 4314911"/>
              <a:gd name="connsiteX13013" fmla="*/ 728435 w 5740887"/>
              <a:gd name="connsiteY13013" fmla="*/ 2013348 h 4314911"/>
              <a:gd name="connsiteX13014" fmla="*/ 729266 w 5740887"/>
              <a:gd name="connsiteY13014" fmla="*/ 2011618 h 4314911"/>
              <a:gd name="connsiteX13015" fmla="*/ 675805 w 5740887"/>
              <a:gd name="connsiteY13015" fmla="*/ 2009274 h 4314911"/>
              <a:gd name="connsiteX13016" fmla="*/ 676883 w 5740887"/>
              <a:gd name="connsiteY13016" fmla="*/ 2017286 h 4314911"/>
              <a:gd name="connsiteX13017" fmla="*/ 666555 w 5740887"/>
              <a:gd name="connsiteY13017" fmla="*/ 2028500 h 4314911"/>
              <a:gd name="connsiteX13018" fmla="*/ 664342 w 5740887"/>
              <a:gd name="connsiteY13018" fmla="*/ 2016516 h 4314911"/>
              <a:gd name="connsiteX13019" fmla="*/ 693104 w 5740887"/>
              <a:gd name="connsiteY13019" fmla="*/ 2006703 h 4314911"/>
              <a:gd name="connsiteX13020" fmla="*/ 694549 w 5740887"/>
              <a:gd name="connsiteY13020" fmla="*/ 2023761 h 4314911"/>
              <a:gd name="connsiteX13021" fmla="*/ 688960 w 5740887"/>
              <a:gd name="connsiteY13021" fmla="*/ 2027220 h 4314911"/>
              <a:gd name="connsiteX13022" fmla="*/ 686183 w 5740887"/>
              <a:gd name="connsiteY13022" fmla="*/ 2028938 h 4314911"/>
              <a:gd name="connsiteX13023" fmla="*/ 684638 w 5740887"/>
              <a:gd name="connsiteY13023" fmla="*/ 2017544 h 4314911"/>
              <a:gd name="connsiteX13024" fmla="*/ 260359 w 5740887"/>
              <a:gd name="connsiteY13024" fmla="*/ 2005398 h 4314911"/>
              <a:gd name="connsiteX13025" fmla="*/ 252167 w 5740887"/>
              <a:gd name="connsiteY13025" fmla="*/ 2021454 h 4314911"/>
              <a:gd name="connsiteX13026" fmla="*/ 243342 w 5740887"/>
              <a:gd name="connsiteY13026" fmla="*/ 2082675 h 4314911"/>
              <a:gd name="connsiteX13027" fmla="*/ 244171 w 5740887"/>
              <a:gd name="connsiteY13027" fmla="*/ 2085432 h 4314911"/>
              <a:gd name="connsiteX13028" fmla="*/ 245549 w 5740887"/>
              <a:gd name="connsiteY13028" fmla="*/ 2090534 h 4314911"/>
              <a:gd name="connsiteX13029" fmla="*/ 266784 w 5740887"/>
              <a:gd name="connsiteY13029" fmla="*/ 2163889 h 4314911"/>
              <a:gd name="connsiteX13030" fmla="*/ 306218 w 5740887"/>
              <a:gd name="connsiteY13030" fmla="*/ 2298879 h 4314911"/>
              <a:gd name="connsiteX13031" fmla="*/ 321110 w 5740887"/>
              <a:gd name="connsiteY13031" fmla="*/ 2349207 h 4314911"/>
              <a:gd name="connsiteX13032" fmla="*/ 337656 w 5740887"/>
              <a:gd name="connsiteY13032" fmla="*/ 2405050 h 4314911"/>
              <a:gd name="connsiteX13033" fmla="*/ 353651 w 5740887"/>
              <a:gd name="connsiteY13033" fmla="*/ 2458687 h 4314911"/>
              <a:gd name="connsiteX13034" fmla="*/ 370336 w 5740887"/>
              <a:gd name="connsiteY13034" fmla="*/ 2513841 h 4314911"/>
              <a:gd name="connsiteX13035" fmla="*/ 370337 w 5740887"/>
              <a:gd name="connsiteY13035" fmla="*/ 2513844 h 4314911"/>
              <a:gd name="connsiteX13036" fmla="*/ 375024 w 5740887"/>
              <a:gd name="connsiteY13036" fmla="*/ 2516741 h 4314911"/>
              <a:gd name="connsiteX13037" fmla="*/ 454447 w 5740887"/>
              <a:gd name="connsiteY13037" fmla="*/ 2512880 h 4314911"/>
              <a:gd name="connsiteX13038" fmla="*/ 461190 w 5740887"/>
              <a:gd name="connsiteY13038" fmla="*/ 2512658 h 4314911"/>
              <a:gd name="connsiteX13039" fmla="*/ 388396 w 5740887"/>
              <a:gd name="connsiteY13039" fmla="*/ 2519500 h 4314911"/>
              <a:gd name="connsiteX13040" fmla="*/ 364683 w 5740887"/>
              <a:gd name="connsiteY13040" fmla="*/ 2523499 h 4314911"/>
              <a:gd name="connsiteX13041" fmla="*/ 358185 w 5740887"/>
              <a:gd name="connsiteY13041" fmla="*/ 2501782 h 4314911"/>
              <a:gd name="connsiteX13042" fmla="*/ 349101 w 5740887"/>
              <a:gd name="connsiteY13042" fmla="*/ 2470552 h 4314911"/>
              <a:gd name="connsiteX13043" fmla="*/ 332692 w 5740887"/>
              <a:gd name="connsiteY13043" fmla="*/ 2415397 h 4314911"/>
              <a:gd name="connsiteX13044" fmla="*/ 316009 w 5740887"/>
              <a:gd name="connsiteY13044" fmla="*/ 2358726 h 4314911"/>
              <a:gd name="connsiteX13045" fmla="*/ 300703 w 5740887"/>
              <a:gd name="connsiteY13045" fmla="*/ 2306330 h 4314911"/>
              <a:gd name="connsiteX13046" fmla="*/ 260992 w 5740887"/>
              <a:gd name="connsiteY13046" fmla="*/ 2168444 h 4314911"/>
              <a:gd name="connsiteX13047" fmla="*/ 239069 w 5740887"/>
              <a:gd name="connsiteY13047" fmla="*/ 2091779 h 4314911"/>
              <a:gd name="connsiteX13048" fmla="*/ 237690 w 5740887"/>
              <a:gd name="connsiteY13048" fmla="*/ 2086953 h 4314911"/>
              <a:gd name="connsiteX13049" fmla="*/ 236863 w 5740887"/>
              <a:gd name="connsiteY13049" fmla="*/ 2083920 h 4314911"/>
              <a:gd name="connsiteX13050" fmla="*/ 247066 w 5740887"/>
              <a:gd name="connsiteY13050" fmla="*/ 2028766 h 4314911"/>
              <a:gd name="connsiteX13051" fmla="*/ 248031 w 5740887"/>
              <a:gd name="connsiteY13051" fmla="*/ 2024491 h 4314911"/>
              <a:gd name="connsiteX13052" fmla="*/ 253219 w 5740887"/>
              <a:gd name="connsiteY13052" fmla="*/ 2013996 h 4314911"/>
              <a:gd name="connsiteX13053" fmla="*/ 687914 w 5740887"/>
              <a:gd name="connsiteY13053" fmla="*/ 2001624 h 4314911"/>
              <a:gd name="connsiteX13054" fmla="*/ 687795 w 5740887"/>
              <a:gd name="connsiteY13054" fmla="*/ 2001796 h 4314911"/>
              <a:gd name="connsiteX13055" fmla="*/ 683372 w 5740887"/>
              <a:gd name="connsiteY13055" fmla="*/ 2008214 h 4314911"/>
              <a:gd name="connsiteX13056" fmla="*/ 682908 w 5740887"/>
              <a:gd name="connsiteY13056" fmla="*/ 2004786 h 4314911"/>
              <a:gd name="connsiteX13057" fmla="*/ 273248 w 5740887"/>
              <a:gd name="connsiteY13057" fmla="*/ 2000044 h 4314911"/>
              <a:gd name="connsiteX13058" fmla="*/ 270664 w 5740887"/>
              <a:gd name="connsiteY13058" fmla="*/ 2006148 h 4314911"/>
              <a:gd name="connsiteX13059" fmla="*/ 265819 w 5740887"/>
              <a:gd name="connsiteY13059" fmla="*/ 2017595 h 4314911"/>
              <a:gd name="connsiteX13060" fmla="*/ 258787 w 5740887"/>
              <a:gd name="connsiteY13060" fmla="*/ 2077023 h 4314911"/>
              <a:gd name="connsiteX13061" fmla="*/ 259615 w 5740887"/>
              <a:gd name="connsiteY13061" fmla="*/ 2079919 h 4314911"/>
              <a:gd name="connsiteX13062" fmla="*/ 260993 w 5740887"/>
              <a:gd name="connsiteY13062" fmla="*/ 2084607 h 4314911"/>
              <a:gd name="connsiteX13063" fmla="*/ 281538 w 5740887"/>
              <a:gd name="connsiteY13063" fmla="*/ 2155342 h 4314911"/>
              <a:gd name="connsiteX13064" fmla="*/ 320422 w 5740887"/>
              <a:gd name="connsiteY13064" fmla="*/ 2287300 h 4314911"/>
              <a:gd name="connsiteX13065" fmla="*/ 335037 w 5740887"/>
              <a:gd name="connsiteY13065" fmla="*/ 2336110 h 4314911"/>
              <a:gd name="connsiteX13066" fmla="*/ 351446 w 5740887"/>
              <a:gd name="connsiteY13066" fmla="*/ 2390299 h 4314911"/>
              <a:gd name="connsiteX13067" fmla="*/ 367166 w 5740887"/>
              <a:gd name="connsiteY13067" fmla="*/ 2442420 h 4314911"/>
              <a:gd name="connsiteX13068" fmla="*/ 383573 w 5740887"/>
              <a:gd name="connsiteY13068" fmla="*/ 2496609 h 4314911"/>
              <a:gd name="connsiteX13069" fmla="*/ 387710 w 5740887"/>
              <a:gd name="connsiteY13069" fmla="*/ 2499504 h 4314911"/>
              <a:gd name="connsiteX13070" fmla="*/ 446863 w 5740887"/>
              <a:gd name="connsiteY13070" fmla="*/ 2501159 h 4314911"/>
              <a:gd name="connsiteX13071" fmla="*/ 490435 w 5740887"/>
              <a:gd name="connsiteY13071" fmla="*/ 2502539 h 4314911"/>
              <a:gd name="connsiteX13072" fmla="*/ 498738 w 5740887"/>
              <a:gd name="connsiteY13072" fmla="*/ 2505478 h 4314911"/>
              <a:gd name="connsiteX13073" fmla="*/ 485883 w 5740887"/>
              <a:gd name="connsiteY13073" fmla="*/ 2502673 h 4314911"/>
              <a:gd name="connsiteX13074" fmla="*/ 484505 w 5740887"/>
              <a:gd name="connsiteY13074" fmla="*/ 2502673 h 4314911"/>
              <a:gd name="connsiteX13075" fmla="*/ 484366 w 5740887"/>
              <a:gd name="connsiteY13075" fmla="*/ 2503638 h 4314911"/>
              <a:gd name="connsiteX13076" fmla="*/ 454170 w 5740887"/>
              <a:gd name="connsiteY13076" fmla="*/ 2504742 h 4314911"/>
              <a:gd name="connsiteX13077" fmla="*/ 377781 w 5740887"/>
              <a:gd name="connsiteY13077" fmla="*/ 2508327 h 4314911"/>
              <a:gd name="connsiteX13078" fmla="*/ 371422 w 5740887"/>
              <a:gd name="connsiteY13078" fmla="*/ 2487130 h 4314911"/>
              <a:gd name="connsiteX13079" fmla="*/ 362477 w 5740887"/>
              <a:gd name="connsiteY13079" fmla="*/ 2456623 h 4314911"/>
              <a:gd name="connsiteX13080" fmla="*/ 346207 w 5740887"/>
              <a:gd name="connsiteY13080" fmla="*/ 2402295 h 4314911"/>
              <a:gd name="connsiteX13081" fmla="*/ 329798 w 5740887"/>
              <a:gd name="connsiteY13081" fmla="*/ 2347141 h 4314911"/>
              <a:gd name="connsiteX13082" fmla="*/ 314769 w 5740887"/>
              <a:gd name="connsiteY13082" fmla="*/ 2296262 h 4314911"/>
              <a:gd name="connsiteX13083" fmla="*/ 275472 w 5740887"/>
              <a:gd name="connsiteY13083" fmla="*/ 2161823 h 4314911"/>
              <a:gd name="connsiteX13084" fmla="*/ 254237 w 5740887"/>
              <a:gd name="connsiteY13084" fmla="*/ 2088055 h 4314911"/>
              <a:gd name="connsiteX13085" fmla="*/ 252859 w 5740887"/>
              <a:gd name="connsiteY13085" fmla="*/ 2083366 h 4314911"/>
              <a:gd name="connsiteX13086" fmla="*/ 252031 w 5740887"/>
              <a:gd name="connsiteY13086" fmla="*/ 2080471 h 4314911"/>
              <a:gd name="connsiteX13087" fmla="*/ 260580 w 5740887"/>
              <a:gd name="connsiteY13087" fmla="*/ 2025317 h 4314911"/>
              <a:gd name="connsiteX13088" fmla="*/ 261407 w 5740887"/>
              <a:gd name="connsiteY13088" fmla="*/ 2021318 h 4314911"/>
              <a:gd name="connsiteX13089" fmla="*/ 265393 w 5740887"/>
              <a:gd name="connsiteY13089" fmla="*/ 2010606 h 4314911"/>
              <a:gd name="connsiteX13090" fmla="*/ 270017 w 5740887"/>
              <a:gd name="connsiteY13090" fmla="*/ 2004388 h 4314911"/>
              <a:gd name="connsiteX13091" fmla="*/ 721400 w 5740887"/>
              <a:gd name="connsiteY13091" fmla="*/ 1996662 h 4314911"/>
              <a:gd name="connsiteX13092" fmla="*/ 721262 w 5740887"/>
              <a:gd name="connsiteY13092" fmla="*/ 2002235 h 4314911"/>
              <a:gd name="connsiteX13093" fmla="*/ 721253 w 5740887"/>
              <a:gd name="connsiteY13093" fmla="*/ 2002570 h 4314911"/>
              <a:gd name="connsiteX13094" fmla="*/ 721128 w 5740887"/>
              <a:gd name="connsiteY13094" fmla="*/ 2007315 h 4314911"/>
              <a:gd name="connsiteX13095" fmla="*/ 720576 w 5740887"/>
              <a:gd name="connsiteY13095" fmla="*/ 2007657 h 4314911"/>
              <a:gd name="connsiteX13096" fmla="*/ 716534 w 5740887"/>
              <a:gd name="connsiteY13096" fmla="*/ 2010158 h 4314911"/>
              <a:gd name="connsiteX13097" fmla="*/ 716494 w 5740887"/>
              <a:gd name="connsiteY13097" fmla="*/ 2008856 h 4314911"/>
              <a:gd name="connsiteX13098" fmla="*/ 716395 w 5740887"/>
              <a:gd name="connsiteY13098" fmla="*/ 2005618 h 4314911"/>
              <a:gd name="connsiteX13099" fmla="*/ 285981 w 5740887"/>
              <a:gd name="connsiteY13099" fmla="*/ 1994863 h 4314911"/>
              <a:gd name="connsiteX13100" fmla="*/ 279332 w 5740887"/>
              <a:gd name="connsiteY13100" fmla="*/ 2014142 h 4314911"/>
              <a:gd name="connsiteX13101" fmla="*/ 270837 w 5740887"/>
              <a:gd name="connsiteY13101" fmla="*/ 2042566 h 4314911"/>
              <a:gd name="connsiteX13102" fmla="*/ 270837 w 5740887"/>
              <a:gd name="connsiteY13102" fmla="*/ 2042570 h 4314911"/>
              <a:gd name="connsiteX13103" fmla="*/ 270837 w 5740887"/>
              <a:gd name="connsiteY13103" fmla="*/ 2042571 h 4314911"/>
              <a:gd name="connsiteX13104" fmla="*/ 274093 w 5740887"/>
              <a:gd name="connsiteY13104" fmla="*/ 2072059 h 4314911"/>
              <a:gd name="connsiteX13105" fmla="*/ 274919 w 5740887"/>
              <a:gd name="connsiteY13105" fmla="*/ 2074817 h 4314911"/>
              <a:gd name="connsiteX13106" fmla="*/ 276299 w 5740887"/>
              <a:gd name="connsiteY13106" fmla="*/ 2079368 h 4314911"/>
              <a:gd name="connsiteX13107" fmla="*/ 296154 w 5740887"/>
              <a:gd name="connsiteY13107" fmla="*/ 2147069 h 4314911"/>
              <a:gd name="connsiteX13108" fmla="*/ 334623 w 5740887"/>
              <a:gd name="connsiteY13108" fmla="*/ 2276130 h 4314911"/>
              <a:gd name="connsiteX13109" fmla="*/ 349102 w 5740887"/>
              <a:gd name="connsiteY13109" fmla="*/ 2323562 h 4314911"/>
              <a:gd name="connsiteX13110" fmla="*/ 365097 w 5740887"/>
              <a:gd name="connsiteY13110" fmla="*/ 2376235 h 4314911"/>
              <a:gd name="connsiteX13111" fmla="*/ 380678 w 5740887"/>
              <a:gd name="connsiteY13111" fmla="*/ 2426840 h 4314911"/>
              <a:gd name="connsiteX13112" fmla="*/ 396948 w 5740887"/>
              <a:gd name="connsiteY13112" fmla="*/ 2479374 h 4314911"/>
              <a:gd name="connsiteX13113" fmla="*/ 400533 w 5740887"/>
              <a:gd name="connsiteY13113" fmla="*/ 2482132 h 4314911"/>
              <a:gd name="connsiteX13114" fmla="*/ 443968 w 5740887"/>
              <a:gd name="connsiteY13114" fmla="*/ 2487233 h 4314911"/>
              <a:gd name="connsiteX13115" fmla="*/ 497053 w 5740887"/>
              <a:gd name="connsiteY13115" fmla="*/ 2493300 h 4314911"/>
              <a:gd name="connsiteX13116" fmla="*/ 507168 w 5740887"/>
              <a:gd name="connsiteY13116" fmla="*/ 2497931 h 4314911"/>
              <a:gd name="connsiteX13117" fmla="*/ 493194 w 5740887"/>
              <a:gd name="connsiteY13117" fmla="*/ 2493711 h 4314911"/>
              <a:gd name="connsiteX13118" fmla="*/ 491539 w 5740887"/>
              <a:gd name="connsiteY13118" fmla="*/ 2493711 h 4314911"/>
              <a:gd name="connsiteX13119" fmla="*/ 447278 w 5740887"/>
              <a:gd name="connsiteY13119" fmla="*/ 2492194 h 4314911"/>
              <a:gd name="connsiteX13120" fmla="*/ 391021 w 5740887"/>
              <a:gd name="connsiteY13120" fmla="*/ 2490539 h 4314911"/>
              <a:gd name="connsiteX13121" fmla="*/ 376681 w 5740887"/>
              <a:gd name="connsiteY13121" fmla="*/ 2439935 h 4314911"/>
              <a:gd name="connsiteX13122" fmla="*/ 360823 w 5740887"/>
              <a:gd name="connsiteY13122" fmla="*/ 2387263 h 4314911"/>
              <a:gd name="connsiteX13123" fmla="*/ 344554 w 5740887"/>
              <a:gd name="connsiteY13123" fmla="*/ 2333626 h 4314911"/>
              <a:gd name="connsiteX13124" fmla="*/ 329799 w 5740887"/>
              <a:gd name="connsiteY13124" fmla="*/ 2284263 h 4314911"/>
              <a:gd name="connsiteX13125" fmla="*/ 291054 w 5740887"/>
              <a:gd name="connsiteY13125" fmla="*/ 2152858 h 4314911"/>
              <a:gd name="connsiteX13126" fmla="*/ 270370 w 5740887"/>
              <a:gd name="connsiteY13126" fmla="*/ 2081984 h 4314911"/>
              <a:gd name="connsiteX13127" fmla="*/ 269130 w 5740887"/>
              <a:gd name="connsiteY13127" fmla="*/ 2077572 h 4314911"/>
              <a:gd name="connsiteX13128" fmla="*/ 268302 w 5740887"/>
              <a:gd name="connsiteY13128" fmla="*/ 2074539 h 4314911"/>
              <a:gd name="connsiteX13129" fmla="*/ 275059 w 5740887"/>
              <a:gd name="connsiteY13129" fmla="*/ 2021040 h 4314911"/>
              <a:gd name="connsiteX13130" fmla="*/ 275748 w 5740887"/>
              <a:gd name="connsiteY13130" fmla="*/ 2017316 h 4314911"/>
              <a:gd name="connsiteX13131" fmla="*/ 278682 w 5740887"/>
              <a:gd name="connsiteY13131" fmla="*/ 2006097 h 4314911"/>
              <a:gd name="connsiteX13132" fmla="*/ 279990 w 5740887"/>
              <a:gd name="connsiteY13132" fmla="*/ 2004084 h 4314911"/>
              <a:gd name="connsiteX13133" fmla="*/ 673850 w 5740887"/>
              <a:gd name="connsiteY13133" fmla="*/ 1994737 h 4314911"/>
              <a:gd name="connsiteX13134" fmla="*/ 674707 w 5740887"/>
              <a:gd name="connsiteY13134" fmla="*/ 2001114 h 4314911"/>
              <a:gd name="connsiteX13135" fmla="*/ 662870 w 5740887"/>
              <a:gd name="connsiteY13135" fmla="*/ 2008546 h 4314911"/>
              <a:gd name="connsiteX13136" fmla="*/ 662748 w 5740887"/>
              <a:gd name="connsiteY13136" fmla="*/ 2007886 h 4314911"/>
              <a:gd name="connsiteX13137" fmla="*/ 3708048 w 5740887"/>
              <a:gd name="connsiteY13137" fmla="*/ 1992553 h 4314911"/>
              <a:gd name="connsiteX13138" fmla="*/ 3713022 w 5740887"/>
              <a:gd name="connsiteY13138" fmla="*/ 2016618 h 4314911"/>
              <a:gd name="connsiteX13139" fmla="*/ 3707829 w 5740887"/>
              <a:gd name="connsiteY13139" fmla="*/ 2011758 h 4314911"/>
              <a:gd name="connsiteX13140" fmla="*/ 3707584 w 5740887"/>
              <a:gd name="connsiteY13140" fmla="*/ 2010725 h 4314911"/>
              <a:gd name="connsiteX13141" fmla="*/ 3707584 w 5740887"/>
              <a:gd name="connsiteY13141" fmla="*/ 2010703 h 4314911"/>
              <a:gd name="connsiteX13142" fmla="*/ 3707866 w 5740887"/>
              <a:gd name="connsiteY13142" fmla="*/ 1993411 h 4314911"/>
              <a:gd name="connsiteX13143" fmla="*/ 708108 w 5740887"/>
              <a:gd name="connsiteY13143" fmla="*/ 1988865 h 4314911"/>
              <a:gd name="connsiteX13144" fmla="*/ 708640 w 5740887"/>
              <a:gd name="connsiteY13144" fmla="*/ 2005459 h 4314911"/>
              <a:gd name="connsiteX13145" fmla="*/ 701980 w 5740887"/>
              <a:gd name="connsiteY13145" fmla="*/ 2016336 h 4314911"/>
              <a:gd name="connsiteX13146" fmla="*/ 700798 w 5740887"/>
              <a:gd name="connsiteY13146" fmla="*/ 2002314 h 4314911"/>
              <a:gd name="connsiteX13147" fmla="*/ 700423 w 5740887"/>
              <a:gd name="connsiteY13147" fmla="*/ 1997875 h 4314911"/>
              <a:gd name="connsiteX13148" fmla="*/ 700382 w 5740887"/>
              <a:gd name="connsiteY13148" fmla="*/ 1997384 h 4314911"/>
              <a:gd name="connsiteX13149" fmla="*/ 700515 w 5740887"/>
              <a:gd name="connsiteY13149" fmla="*/ 1997214 h 4314911"/>
              <a:gd name="connsiteX13150" fmla="*/ 704340 w 5740887"/>
              <a:gd name="connsiteY13150" fmla="*/ 1991246 h 4314911"/>
              <a:gd name="connsiteX13151" fmla="*/ 651295 w 5740887"/>
              <a:gd name="connsiteY13151" fmla="*/ 1987653 h 4314911"/>
              <a:gd name="connsiteX13152" fmla="*/ 651575 w 5740887"/>
              <a:gd name="connsiteY13152" fmla="*/ 1989319 h 4314911"/>
              <a:gd name="connsiteX13153" fmla="*/ 653958 w 5740887"/>
              <a:gd name="connsiteY13153" fmla="*/ 2002510 h 4314911"/>
              <a:gd name="connsiteX13154" fmla="*/ 654281 w 5740887"/>
              <a:gd name="connsiteY13154" fmla="*/ 2004336 h 4314911"/>
              <a:gd name="connsiteX13155" fmla="*/ 641793 w 5740887"/>
              <a:gd name="connsiteY13155" fmla="*/ 2017232 h 4314911"/>
              <a:gd name="connsiteX13156" fmla="*/ 637285 w 5740887"/>
              <a:gd name="connsiteY13156" fmla="*/ 1996827 h 4314911"/>
              <a:gd name="connsiteX13157" fmla="*/ 645416 w 5740887"/>
              <a:gd name="connsiteY13157" fmla="*/ 1991406 h 4314911"/>
              <a:gd name="connsiteX13158" fmla="*/ 3726414 w 5740887"/>
              <a:gd name="connsiteY13158" fmla="*/ 1986043 h 4314911"/>
              <a:gd name="connsiteX13159" fmla="*/ 3728201 w 5740887"/>
              <a:gd name="connsiteY13159" fmla="*/ 2000213 h 4314911"/>
              <a:gd name="connsiteX13160" fmla="*/ 3727741 w 5740887"/>
              <a:gd name="connsiteY13160" fmla="*/ 2005805 h 4314911"/>
              <a:gd name="connsiteX13161" fmla="*/ 3725421 w 5740887"/>
              <a:gd name="connsiteY13161" fmla="*/ 1992243 h 4314911"/>
              <a:gd name="connsiteX13162" fmla="*/ 3725409 w 5740887"/>
              <a:gd name="connsiteY13162" fmla="*/ 1992171 h 4314911"/>
              <a:gd name="connsiteX13163" fmla="*/ 3726194 w 5740887"/>
              <a:gd name="connsiteY13163" fmla="*/ 1987384 h 4314911"/>
              <a:gd name="connsiteX13164" fmla="*/ 301279 w 5740887"/>
              <a:gd name="connsiteY13164" fmla="*/ 1984663 h 4314911"/>
              <a:gd name="connsiteX13165" fmla="*/ 293534 w 5740887"/>
              <a:gd name="connsiteY13165" fmla="*/ 2010702 h 4314911"/>
              <a:gd name="connsiteX13166" fmla="*/ 290225 w 5740887"/>
              <a:gd name="connsiteY13166" fmla="*/ 2066960 h 4314911"/>
              <a:gd name="connsiteX13167" fmla="*/ 291051 w 5740887"/>
              <a:gd name="connsiteY13167" fmla="*/ 2069855 h 4314911"/>
              <a:gd name="connsiteX13168" fmla="*/ 292292 w 5740887"/>
              <a:gd name="connsiteY13168" fmla="*/ 2074130 h 4314911"/>
              <a:gd name="connsiteX13169" fmla="*/ 311458 w 5740887"/>
              <a:gd name="connsiteY13169" fmla="*/ 2138660 h 4314911"/>
              <a:gd name="connsiteX13170" fmla="*/ 349652 w 5740887"/>
              <a:gd name="connsiteY13170" fmla="*/ 2264964 h 4314911"/>
              <a:gd name="connsiteX13171" fmla="*/ 363441 w 5740887"/>
              <a:gd name="connsiteY13171" fmla="*/ 2310742 h 4314911"/>
              <a:gd name="connsiteX13172" fmla="*/ 379298 w 5740887"/>
              <a:gd name="connsiteY13172" fmla="*/ 2362173 h 4314911"/>
              <a:gd name="connsiteX13173" fmla="*/ 394604 w 5740887"/>
              <a:gd name="connsiteY13173" fmla="*/ 2410985 h 4314911"/>
              <a:gd name="connsiteX13174" fmla="*/ 410599 w 5740887"/>
              <a:gd name="connsiteY13174" fmla="*/ 2462139 h 4314911"/>
              <a:gd name="connsiteX13175" fmla="*/ 413631 w 5740887"/>
              <a:gd name="connsiteY13175" fmla="*/ 2464759 h 4314911"/>
              <a:gd name="connsiteX13176" fmla="*/ 444105 w 5740887"/>
              <a:gd name="connsiteY13176" fmla="*/ 2471516 h 4314911"/>
              <a:gd name="connsiteX13177" fmla="*/ 503672 w 5740887"/>
              <a:gd name="connsiteY13177" fmla="*/ 2483926 h 4314911"/>
              <a:gd name="connsiteX13178" fmla="*/ 516758 w 5740887"/>
              <a:gd name="connsiteY13178" fmla="*/ 2491180 h 4314911"/>
              <a:gd name="connsiteX13179" fmla="*/ 500914 w 5740887"/>
              <a:gd name="connsiteY13179" fmla="*/ 2484746 h 4314911"/>
              <a:gd name="connsiteX13180" fmla="*/ 499259 w 5740887"/>
              <a:gd name="connsiteY13180" fmla="*/ 2484746 h 4314911"/>
              <a:gd name="connsiteX13181" fmla="*/ 445483 w 5740887"/>
              <a:gd name="connsiteY13181" fmla="*/ 2478540 h 4314911"/>
              <a:gd name="connsiteX13182" fmla="*/ 404118 w 5740887"/>
              <a:gd name="connsiteY13182" fmla="*/ 2473715 h 4314911"/>
              <a:gd name="connsiteX13183" fmla="*/ 390468 w 5740887"/>
              <a:gd name="connsiteY13183" fmla="*/ 2424214 h 4314911"/>
              <a:gd name="connsiteX13184" fmla="*/ 374748 w 5740887"/>
              <a:gd name="connsiteY13184" fmla="*/ 2373196 h 4314911"/>
              <a:gd name="connsiteX13185" fmla="*/ 358891 w 5740887"/>
              <a:gd name="connsiteY13185" fmla="*/ 2321076 h 4314911"/>
              <a:gd name="connsiteX13186" fmla="*/ 344276 w 5740887"/>
              <a:gd name="connsiteY13186" fmla="*/ 2273229 h 4314911"/>
              <a:gd name="connsiteX13187" fmla="*/ 305943 w 5740887"/>
              <a:gd name="connsiteY13187" fmla="*/ 2144720 h 4314911"/>
              <a:gd name="connsiteX13188" fmla="*/ 285950 w 5740887"/>
              <a:gd name="connsiteY13188" fmla="*/ 2076743 h 4314911"/>
              <a:gd name="connsiteX13189" fmla="*/ 284710 w 5740887"/>
              <a:gd name="connsiteY13189" fmla="*/ 2072468 h 4314911"/>
              <a:gd name="connsiteX13190" fmla="*/ 283881 w 5740887"/>
              <a:gd name="connsiteY13190" fmla="*/ 2069435 h 4314911"/>
              <a:gd name="connsiteX13191" fmla="*/ 281084 w 5740887"/>
              <a:gd name="connsiteY13191" fmla="*/ 2042761 h 4314911"/>
              <a:gd name="connsiteX13192" fmla="*/ 289122 w 5740887"/>
              <a:gd name="connsiteY13192" fmla="*/ 2017181 h 4314911"/>
              <a:gd name="connsiteX13193" fmla="*/ 289122 w 5740887"/>
              <a:gd name="connsiteY13193" fmla="*/ 2017176 h 4314911"/>
              <a:gd name="connsiteX13194" fmla="*/ 289122 w 5740887"/>
              <a:gd name="connsiteY13194" fmla="*/ 2013735 h 4314911"/>
              <a:gd name="connsiteX13195" fmla="*/ 300566 w 5740887"/>
              <a:gd name="connsiteY13195" fmla="*/ 1985623 h 4314911"/>
              <a:gd name="connsiteX13196" fmla="*/ 3713356 w 5740887"/>
              <a:gd name="connsiteY13196" fmla="*/ 1981854 h 4314911"/>
              <a:gd name="connsiteX13197" fmla="*/ 3716748 w 5740887"/>
              <a:gd name="connsiteY13197" fmla="*/ 1982885 h 4314911"/>
              <a:gd name="connsiteX13198" fmla="*/ 3718140 w 5740887"/>
              <a:gd name="connsiteY13198" fmla="*/ 1991217 h 4314911"/>
              <a:gd name="connsiteX13199" fmla="*/ 3716890 w 5740887"/>
              <a:gd name="connsiteY13199" fmla="*/ 1999117 h 4314911"/>
              <a:gd name="connsiteX13200" fmla="*/ 721807 w 5740887"/>
              <a:gd name="connsiteY13200" fmla="*/ 1980211 h 4314911"/>
              <a:gd name="connsiteX13201" fmla="*/ 721747 w 5740887"/>
              <a:gd name="connsiteY13201" fmla="*/ 1982633 h 4314911"/>
              <a:gd name="connsiteX13202" fmla="*/ 718031 w 5740887"/>
              <a:gd name="connsiteY13202" fmla="*/ 1990123 h 4314911"/>
              <a:gd name="connsiteX13203" fmla="*/ 716023 w 5740887"/>
              <a:gd name="connsiteY13203" fmla="*/ 1993402 h 4314911"/>
              <a:gd name="connsiteX13204" fmla="*/ 715996 w 5740887"/>
              <a:gd name="connsiteY13204" fmla="*/ 1992504 h 4314911"/>
              <a:gd name="connsiteX13205" fmla="*/ 715738 w 5740887"/>
              <a:gd name="connsiteY13205" fmla="*/ 1984045 h 4314911"/>
              <a:gd name="connsiteX13206" fmla="*/ 312386 w 5740887"/>
              <a:gd name="connsiteY13206" fmla="*/ 1979989 h 4314911"/>
              <a:gd name="connsiteX13207" fmla="*/ 306496 w 5740887"/>
              <a:gd name="connsiteY13207" fmla="*/ 2006566 h 4314911"/>
              <a:gd name="connsiteX13208" fmla="*/ 304979 w 5740887"/>
              <a:gd name="connsiteY13208" fmla="*/ 2061721 h 4314911"/>
              <a:gd name="connsiteX13209" fmla="*/ 305807 w 5740887"/>
              <a:gd name="connsiteY13209" fmla="*/ 2064477 h 4314911"/>
              <a:gd name="connsiteX13210" fmla="*/ 307047 w 5740887"/>
              <a:gd name="connsiteY13210" fmla="*/ 2068614 h 4314911"/>
              <a:gd name="connsiteX13211" fmla="*/ 325386 w 5740887"/>
              <a:gd name="connsiteY13211" fmla="*/ 2129836 h 4314911"/>
              <a:gd name="connsiteX13212" fmla="*/ 363167 w 5740887"/>
              <a:gd name="connsiteY13212" fmla="*/ 2253933 h 4314911"/>
              <a:gd name="connsiteX13213" fmla="*/ 376955 w 5740887"/>
              <a:gd name="connsiteY13213" fmla="*/ 2298056 h 4314911"/>
              <a:gd name="connsiteX13214" fmla="*/ 392674 w 5740887"/>
              <a:gd name="connsiteY13214" fmla="*/ 2347970 h 4314911"/>
              <a:gd name="connsiteX13215" fmla="*/ 407704 w 5740887"/>
              <a:gd name="connsiteY13215" fmla="*/ 2395403 h 4314911"/>
              <a:gd name="connsiteX13216" fmla="*/ 423422 w 5740887"/>
              <a:gd name="connsiteY13216" fmla="*/ 2444904 h 4314911"/>
              <a:gd name="connsiteX13217" fmla="*/ 426043 w 5740887"/>
              <a:gd name="connsiteY13217" fmla="*/ 2447387 h 4314911"/>
              <a:gd name="connsiteX13218" fmla="*/ 447139 w 5740887"/>
              <a:gd name="connsiteY13218" fmla="*/ 2454418 h 4314911"/>
              <a:gd name="connsiteX13219" fmla="*/ 510291 w 5740887"/>
              <a:gd name="connsiteY13219" fmla="*/ 2474550 h 4314911"/>
              <a:gd name="connsiteX13220" fmla="*/ 524917 w 5740887"/>
              <a:gd name="connsiteY13220" fmla="*/ 2484372 h 4314911"/>
              <a:gd name="connsiteX13221" fmla="*/ 508363 w 5740887"/>
              <a:gd name="connsiteY13221" fmla="*/ 2475648 h 4314911"/>
              <a:gd name="connsiteX13222" fmla="*/ 506708 w 5740887"/>
              <a:gd name="connsiteY13222" fmla="*/ 2475648 h 4314911"/>
              <a:gd name="connsiteX13223" fmla="*/ 446590 w 5740887"/>
              <a:gd name="connsiteY13223" fmla="*/ 2463237 h 4314911"/>
              <a:gd name="connsiteX13224" fmla="*/ 417909 w 5740887"/>
              <a:gd name="connsiteY13224" fmla="*/ 2456895 h 4314911"/>
              <a:gd name="connsiteX13225" fmla="*/ 417358 w 5740887"/>
              <a:gd name="connsiteY13225" fmla="*/ 2456895 h 4314911"/>
              <a:gd name="connsiteX13226" fmla="*/ 402604 w 5740887"/>
              <a:gd name="connsiteY13226" fmla="*/ 2408497 h 4314911"/>
              <a:gd name="connsiteX13227" fmla="*/ 387161 w 5740887"/>
              <a:gd name="connsiteY13227" fmla="*/ 2359135 h 4314911"/>
              <a:gd name="connsiteX13228" fmla="*/ 371580 w 5740887"/>
              <a:gd name="connsiteY13228" fmla="*/ 2308393 h 4314911"/>
              <a:gd name="connsiteX13229" fmla="*/ 357791 w 5740887"/>
              <a:gd name="connsiteY13229" fmla="*/ 2262201 h 4314911"/>
              <a:gd name="connsiteX13230" fmla="*/ 319872 w 5740887"/>
              <a:gd name="connsiteY13230" fmla="*/ 2136173 h 4314911"/>
              <a:gd name="connsiteX13231" fmla="*/ 300568 w 5740887"/>
              <a:gd name="connsiteY13231" fmla="*/ 2071505 h 4314911"/>
              <a:gd name="connsiteX13232" fmla="*/ 299465 w 5740887"/>
              <a:gd name="connsiteY13232" fmla="*/ 2067369 h 4314911"/>
              <a:gd name="connsiteX13233" fmla="*/ 298638 w 5740887"/>
              <a:gd name="connsiteY13233" fmla="*/ 2064473 h 4314911"/>
              <a:gd name="connsiteX13234" fmla="*/ 302085 w 5740887"/>
              <a:gd name="connsiteY13234" fmla="*/ 2013318 h 4314911"/>
              <a:gd name="connsiteX13235" fmla="*/ 302085 w 5740887"/>
              <a:gd name="connsiteY13235" fmla="*/ 2010147 h 4314911"/>
              <a:gd name="connsiteX13236" fmla="*/ 311306 w 5740887"/>
              <a:gd name="connsiteY13236" fmla="*/ 1981622 h 4314911"/>
              <a:gd name="connsiteX13237" fmla="*/ 311848 w 5740887"/>
              <a:gd name="connsiteY13237" fmla="*/ 1980802 h 4314911"/>
              <a:gd name="connsiteX13238" fmla="*/ 732487 w 5740887"/>
              <a:gd name="connsiteY13238" fmla="*/ 1976822 h 4314911"/>
              <a:gd name="connsiteX13239" fmla="*/ 731651 w 5740887"/>
              <a:gd name="connsiteY13239" fmla="*/ 1986450 h 4314911"/>
              <a:gd name="connsiteX13240" fmla="*/ 730826 w 5740887"/>
              <a:gd name="connsiteY13240" fmla="*/ 1988455 h 4314911"/>
              <a:gd name="connsiteX13241" fmla="*/ 728967 w 5740887"/>
              <a:gd name="connsiteY13241" fmla="*/ 1992968 h 4314911"/>
              <a:gd name="connsiteX13242" fmla="*/ 729253 w 5740887"/>
              <a:gd name="connsiteY13242" fmla="*/ 1982609 h 4314911"/>
              <a:gd name="connsiteX13243" fmla="*/ 3699489 w 5740887"/>
              <a:gd name="connsiteY13243" fmla="*/ 1976570 h 4314911"/>
              <a:gd name="connsiteX13244" fmla="*/ 3701300 w 5740887"/>
              <a:gd name="connsiteY13244" fmla="*/ 1978189 h 4314911"/>
              <a:gd name="connsiteX13245" fmla="*/ 3704121 w 5740887"/>
              <a:gd name="connsiteY13245" fmla="*/ 1979047 h 4314911"/>
              <a:gd name="connsiteX13246" fmla="*/ 3702384 w 5740887"/>
              <a:gd name="connsiteY13246" fmla="*/ 1988785 h 4314911"/>
              <a:gd name="connsiteX13247" fmla="*/ 690427 w 5740887"/>
              <a:gd name="connsiteY13247" fmla="*/ 1975102 h 4314911"/>
              <a:gd name="connsiteX13248" fmla="*/ 691726 w 5740887"/>
              <a:gd name="connsiteY13248" fmla="*/ 1990429 h 4314911"/>
              <a:gd name="connsiteX13249" fmla="*/ 681805 w 5740887"/>
              <a:gd name="connsiteY13249" fmla="*/ 1996658 h 4314911"/>
              <a:gd name="connsiteX13250" fmla="*/ 680480 w 5740887"/>
              <a:gd name="connsiteY13250" fmla="*/ 1986884 h 4314911"/>
              <a:gd name="connsiteX13251" fmla="*/ 671188 w 5740887"/>
              <a:gd name="connsiteY13251" fmla="*/ 1974954 h 4314911"/>
              <a:gd name="connsiteX13252" fmla="*/ 672596 w 5740887"/>
              <a:gd name="connsiteY13252" fmla="*/ 1985424 h 4314911"/>
              <a:gd name="connsiteX13253" fmla="*/ 660900 w 5740887"/>
              <a:gd name="connsiteY13253" fmla="*/ 1997502 h 4314911"/>
              <a:gd name="connsiteX13254" fmla="*/ 658464 w 5740887"/>
              <a:gd name="connsiteY13254" fmla="*/ 1983077 h 4314911"/>
              <a:gd name="connsiteX13255" fmla="*/ 3487896 w 5740887"/>
              <a:gd name="connsiteY13255" fmla="*/ 1974290 h 4314911"/>
              <a:gd name="connsiteX13256" fmla="*/ 3521695 w 5740887"/>
              <a:gd name="connsiteY13256" fmla="*/ 2084649 h 4314911"/>
              <a:gd name="connsiteX13257" fmla="*/ 3669370 w 5740887"/>
              <a:gd name="connsiteY13257" fmla="*/ 2538734 h 4314911"/>
              <a:gd name="connsiteX13258" fmla="*/ 3693433 w 5740887"/>
              <a:gd name="connsiteY13258" fmla="*/ 2603650 h 4314911"/>
              <a:gd name="connsiteX13259" fmla="*/ 3691556 w 5740887"/>
              <a:gd name="connsiteY13259" fmla="*/ 2599155 h 4314911"/>
              <a:gd name="connsiteX13260" fmla="*/ 3690387 w 5740887"/>
              <a:gd name="connsiteY13260" fmla="*/ 2596355 h 4314911"/>
              <a:gd name="connsiteX13261" fmla="*/ 3667652 w 5740887"/>
              <a:gd name="connsiteY13261" fmla="*/ 2534434 h 4314911"/>
              <a:gd name="connsiteX13262" fmla="*/ 3662384 w 5740887"/>
              <a:gd name="connsiteY13262" fmla="*/ 2519593 h 4314911"/>
              <a:gd name="connsiteX13263" fmla="*/ 3649508 w 5740887"/>
              <a:gd name="connsiteY13263" fmla="*/ 2482104 h 4314911"/>
              <a:gd name="connsiteX13264" fmla="*/ 3623781 w 5740887"/>
              <a:gd name="connsiteY13264" fmla="*/ 2405862 h 4314911"/>
              <a:gd name="connsiteX13265" fmla="*/ 3609895 w 5740887"/>
              <a:gd name="connsiteY13265" fmla="*/ 2363692 h 4314911"/>
              <a:gd name="connsiteX13266" fmla="*/ 3580332 w 5740887"/>
              <a:gd name="connsiteY13266" fmla="*/ 2272127 h 4314911"/>
              <a:gd name="connsiteX13267" fmla="*/ 3566837 w 5740887"/>
              <a:gd name="connsiteY13267" fmla="*/ 2229897 h 4314911"/>
              <a:gd name="connsiteX13268" fmla="*/ 3521035 w 5740887"/>
              <a:gd name="connsiteY13268" fmla="*/ 2083559 h 4314911"/>
              <a:gd name="connsiteX13269" fmla="*/ 3520933 w 5740887"/>
              <a:gd name="connsiteY13269" fmla="*/ 2083233 h 4314911"/>
              <a:gd name="connsiteX13270" fmla="*/ 3513673 w 5740887"/>
              <a:gd name="connsiteY13270" fmla="*/ 2059293 h 4314911"/>
              <a:gd name="connsiteX13271" fmla="*/ 325352 w 5740887"/>
              <a:gd name="connsiteY13271" fmla="*/ 1971585 h 4314911"/>
              <a:gd name="connsiteX13272" fmla="*/ 320283 w 5740887"/>
              <a:gd name="connsiteY13272" fmla="*/ 2003945 h 4314911"/>
              <a:gd name="connsiteX13273" fmla="*/ 320283 w 5740887"/>
              <a:gd name="connsiteY13273" fmla="*/ 2056893 h 4314911"/>
              <a:gd name="connsiteX13274" fmla="*/ 320972 w 5740887"/>
              <a:gd name="connsiteY13274" fmla="*/ 2059513 h 4314911"/>
              <a:gd name="connsiteX13275" fmla="*/ 322213 w 5740887"/>
              <a:gd name="connsiteY13275" fmla="*/ 2063649 h 4314911"/>
              <a:gd name="connsiteX13276" fmla="*/ 339587 w 5740887"/>
              <a:gd name="connsiteY13276" fmla="*/ 2121010 h 4314911"/>
              <a:gd name="connsiteX13277" fmla="*/ 377367 w 5740887"/>
              <a:gd name="connsiteY13277" fmla="*/ 2242763 h 4314911"/>
              <a:gd name="connsiteX13278" fmla="*/ 391156 w 5740887"/>
              <a:gd name="connsiteY13278" fmla="*/ 2285509 h 4314911"/>
              <a:gd name="connsiteX13279" fmla="*/ 406599 w 5740887"/>
              <a:gd name="connsiteY13279" fmla="*/ 2333905 h 4314911"/>
              <a:gd name="connsiteX13280" fmla="*/ 421215 w 5740887"/>
              <a:gd name="connsiteY13280" fmla="*/ 2379546 h 4314911"/>
              <a:gd name="connsiteX13281" fmla="*/ 436796 w 5740887"/>
              <a:gd name="connsiteY13281" fmla="*/ 2427530 h 4314911"/>
              <a:gd name="connsiteX13282" fmla="*/ 438865 w 5740887"/>
              <a:gd name="connsiteY13282" fmla="*/ 2429874 h 4314911"/>
              <a:gd name="connsiteX13283" fmla="*/ 452653 w 5740887"/>
              <a:gd name="connsiteY13283" fmla="*/ 2436080 h 4314911"/>
              <a:gd name="connsiteX13284" fmla="*/ 517598 w 5740887"/>
              <a:gd name="connsiteY13284" fmla="*/ 2465173 h 4314911"/>
              <a:gd name="connsiteX13285" fmla="*/ 543971 w 5740887"/>
              <a:gd name="connsiteY13285" fmla="*/ 2486420 h 4314911"/>
              <a:gd name="connsiteX13286" fmla="*/ 514984 w 5740887"/>
              <a:gd name="connsiteY13286" fmla="*/ 2467651 h 4314911"/>
              <a:gd name="connsiteX13287" fmla="*/ 513330 w 5740887"/>
              <a:gd name="connsiteY13287" fmla="*/ 2466823 h 4314911"/>
              <a:gd name="connsiteX13288" fmla="*/ 449902 w 5740887"/>
              <a:gd name="connsiteY13288" fmla="*/ 2446554 h 4314911"/>
              <a:gd name="connsiteX13289" fmla="*/ 430599 w 5740887"/>
              <a:gd name="connsiteY13289" fmla="*/ 2440074 h 4314911"/>
              <a:gd name="connsiteX13290" fmla="*/ 415707 w 5740887"/>
              <a:gd name="connsiteY13290" fmla="*/ 2393054 h 4314911"/>
              <a:gd name="connsiteX13291" fmla="*/ 400540 w 5740887"/>
              <a:gd name="connsiteY13291" fmla="*/ 2345208 h 4314911"/>
              <a:gd name="connsiteX13292" fmla="*/ 384958 w 5740887"/>
              <a:gd name="connsiteY13292" fmla="*/ 2295845 h 4314911"/>
              <a:gd name="connsiteX13293" fmla="*/ 371170 w 5740887"/>
              <a:gd name="connsiteY13293" fmla="*/ 2251170 h 4314911"/>
              <a:gd name="connsiteX13294" fmla="*/ 333527 w 5740887"/>
              <a:gd name="connsiteY13294" fmla="*/ 2127763 h 4314911"/>
              <a:gd name="connsiteX13295" fmla="*/ 315189 w 5740887"/>
              <a:gd name="connsiteY13295" fmla="*/ 2066541 h 4314911"/>
              <a:gd name="connsiteX13296" fmla="*/ 313948 w 5740887"/>
              <a:gd name="connsiteY13296" fmla="*/ 2062543 h 4314911"/>
              <a:gd name="connsiteX13297" fmla="*/ 313120 w 5740887"/>
              <a:gd name="connsiteY13297" fmla="*/ 2059648 h 4314911"/>
              <a:gd name="connsiteX13298" fmla="*/ 314912 w 5740887"/>
              <a:gd name="connsiteY13298" fmla="*/ 2009595 h 4314911"/>
              <a:gd name="connsiteX13299" fmla="*/ 314912 w 5740887"/>
              <a:gd name="connsiteY13299" fmla="*/ 2006700 h 4314911"/>
              <a:gd name="connsiteX13300" fmla="*/ 322065 w 5740887"/>
              <a:gd name="connsiteY13300" fmla="*/ 1977226 h 4314911"/>
              <a:gd name="connsiteX13301" fmla="*/ 420076 w 5740887"/>
              <a:gd name="connsiteY13301" fmla="*/ 1970952 h 4314911"/>
              <a:gd name="connsiteX13302" fmla="*/ 427849 w 5740887"/>
              <a:gd name="connsiteY13302" fmla="*/ 1986326 h 4314911"/>
              <a:gd name="connsiteX13303" fmla="*/ 429994 w 5740887"/>
              <a:gd name="connsiteY13303" fmla="*/ 1991423 h 4314911"/>
              <a:gd name="connsiteX13304" fmla="*/ 552054 w 5740887"/>
              <a:gd name="connsiteY13304" fmla="*/ 2345444 h 4314911"/>
              <a:gd name="connsiteX13305" fmla="*/ 509602 w 5740887"/>
              <a:gd name="connsiteY13305" fmla="*/ 2232559 h 4314911"/>
              <a:gd name="connsiteX13306" fmla="*/ 437073 w 5740887"/>
              <a:gd name="connsiteY13306" fmla="*/ 2024766 h 4314911"/>
              <a:gd name="connsiteX13307" fmla="*/ 420544 w 5740887"/>
              <a:gd name="connsiteY13307" fmla="*/ 1972679 h 4314911"/>
              <a:gd name="connsiteX13308" fmla="*/ 420134 w 5740887"/>
              <a:gd name="connsiteY13308" fmla="*/ 1971168 h 4314911"/>
              <a:gd name="connsiteX13309" fmla="*/ 3713808 w 5740887"/>
              <a:gd name="connsiteY13309" fmla="*/ 1965288 h 4314911"/>
              <a:gd name="connsiteX13310" fmla="*/ 3715592 w 5740887"/>
              <a:gd name="connsiteY13310" fmla="*/ 1975964 h 4314911"/>
              <a:gd name="connsiteX13311" fmla="*/ 3711950 w 5740887"/>
              <a:gd name="connsiteY13311" fmla="*/ 1974984 h 4314911"/>
              <a:gd name="connsiteX13312" fmla="*/ 3711856 w 5740887"/>
              <a:gd name="connsiteY13312" fmla="*/ 1974527 h 4314911"/>
              <a:gd name="connsiteX13313" fmla="*/ 722224 w 5740887"/>
              <a:gd name="connsiteY13313" fmla="*/ 1963341 h 4314911"/>
              <a:gd name="connsiteX13314" fmla="*/ 722025 w 5740887"/>
              <a:gd name="connsiteY13314" fmla="*/ 1971407 h 4314911"/>
              <a:gd name="connsiteX13315" fmla="*/ 715478 w 5740887"/>
              <a:gd name="connsiteY13315" fmla="*/ 1975517 h 4314911"/>
              <a:gd name="connsiteX13316" fmla="*/ 715430 w 5740887"/>
              <a:gd name="connsiteY13316" fmla="*/ 1973941 h 4314911"/>
              <a:gd name="connsiteX13317" fmla="*/ 689430 w 5740887"/>
              <a:gd name="connsiteY13317" fmla="*/ 1963309 h 4314911"/>
              <a:gd name="connsiteX13318" fmla="*/ 689463 w 5740887"/>
              <a:gd name="connsiteY13318" fmla="*/ 1963707 h 4314911"/>
              <a:gd name="connsiteX13319" fmla="*/ 679151 w 5740887"/>
              <a:gd name="connsiteY13319" fmla="*/ 1977088 h 4314911"/>
              <a:gd name="connsiteX13320" fmla="*/ 678775 w 5740887"/>
              <a:gd name="connsiteY13320" fmla="*/ 1974313 h 4314911"/>
              <a:gd name="connsiteX13321" fmla="*/ 678329 w 5740887"/>
              <a:gd name="connsiteY13321" fmla="*/ 1970396 h 4314911"/>
              <a:gd name="connsiteX13322" fmla="*/ 338104 w 5740887"/>
              <a:gd name="connsiteY13322" fmla="*/ 1963125 h 4314911"/>
              <a:gd name="connsiteX13323" fmla="*/ 337723 w 5740887"/>
              <a:gd name="connsiteY13323" fmla="*/ 1964064 h 4314911"/>
              <a:gd name="connsiteX13324" fmla="*/ 336933 w 5740887"/>
              <a:gd name="connsiteY13324" fmla="*/ 1966009 h 4314911"/>
              <a:gd name="connsiteX13325" fmla="*/ 333796 w 5740887"/>
              <a:gd name="connsiteY13325" fmla="*/ 2000222 h 4314911"/>
              <a:gd name="connsiteX13326" fmla="*/ 335865 w 5740887"/>
              <a:gd name="connsiteY13326" fmla="*/ 2051516 h 4314911"/>
              <a:gd name="connsiteX13327" fmla="*/ 335865 w 5740887"/>
              <a:gd name="connsiteY13327" fmla="*/ 2053859 h 4314911"/>
              <a:gd name="connsiteX13328" fmla="*/ 337244 w 5740887"/>
              <a:gd name="connsiteY13328" fmla="*/ 2058134 h 4314911"/>
              <a:gd name="connsiteX13329" fmla="*/ 353514 w 5740887"/>
              <a:gd name="connsiteY13329" fmla="*/ 2111220 h 4314911"/>
              <a:gd name="connsiteX13330" fmla="*/ 391157 w 5740887"/>
              <a:gd name="connsiteY13330" fmla="*/ 2231456 h 4314911"/>
              <a:gd name="connsiteX13331" fmla="*/ 404945 w 5740887"/>
              <a:gd name="connsiteY13331" fmla="*/ 2272822 h 4314911"/>
              <a:gd name="connsiteX13332" fmla="*/ 420113 w 5740887"/>
              <a:gd name="connsiteY13332" fmla="*/ 2319703 h 4314911"/>
              <a:gd name="connsiteX13333" fmla="*/ 434591 w 5740887"/>
              <a:gd name="connsiteY13333" fmla="*/ 2363827 h 4314911"/>
              <a:gd name="connsiteX13334" fmla="*/ 449896 w 5740887"/>
              <a:gd name="connsiteY13334" fmla="*/ 2410294 h 4314911"/>
              <a:gd name="connsiteX13335" fmla="*/ 451551 w 5740887"/>
              <a:gd name="connsiteY13335" fmla="*/ 2412363 h 4314911"/>
              <a:gd name="connsiteX13336" fmla="*/ 458307 w 5740887"/>
              <a:gd name="connsiteY13336" fmla="*/ 2416637 h 4314911"/>
              <a:gd name="connsiteX13337" fmla="*/ 523665 w 5740887"/>
              <a:gd name="connsiteY13337" fmla="*/ 2455797 h 4314911"/>
              <a:gd name="connsiteX13338" fmla="*/ 546681 w 5740887"/>
              <a:gd name="connsiteY13338" fmla="*/ 2480081 h 4314911"/>
              <a:gd name="connsiteX13339" fmla="*/ 522703 w 5740887"/>
              <a:gd name="connsiteY13339" fmla="*/ 2458824 h 4314911"/>
              <a:gd name="connsiteX13340" fmla="*/ 521463 w 5740887"/>
              <a:gd name="connsiteY13340" fmla="*/ 2457858 h 4314911"/>
              <a:gd name="connsiteX13341" fmla="*/ 456242 w 5740887"/>
              <a:gd name="connsiteY13341" fmla="*/ 2428764 h 4314911"/>
              <a:gd name="connsiteX13342" fmla="*/ 444384 w 5740887"/>
              <a:gd name="connsiteY13342" fmla="*/ 2423111 h 4314911"/>
              <a:gd name="connsiteX13343" fmla="*/ 443695 w 5740887"/>
              <a:gd name="connsiteY13343" fmla="*/ 2423111 h 4314911"/>
              <a:gd name="connsiteX13344" fmla="*/ 429079 w 5740887"/>
              <a:gd name="connsiteY13344" fmla="*/ 2377195 h 4314911"/>
              <a:gd name="connsiteX13345" fmla="*/ 414187 w 5740887"/>
              <a:gd name="connsiteY13345" fmla="*/ 2331003 h 4314911"/>
              <a:gd name="connsiteX13346" fmla="*/ 399020 w 5740887"/>
              <a:gd name="connsiteY13346" fmla="*/ 2283019 h 4314911"/>
              <a:gd name="connsiteX13347" fmla="*/ 385232 w 5740887"/>
              <a:gd name="connsiteY13347" fmla="*/ 2239999 h 4314911"/>
              <a:gd name="connsiteX13348" fmla="*/ 347727 w 5740887"/>
              <a:gd name="connsiteY13348" fmla="*/ 2118660 h 4314911"/>
              <a:gd name="connsiteX13349" fmla="*/ 330352 w 5740887"/>
              <a:gd name="connsiteY13349" fmla="*/ 2061162 h 4314911"/>
              <a:gd name="connsiteX13350" fmla="*/ 329112 w 5740887"/>
              <a:gd name="connsiteY13350" fmla="*/ 2057163 h 4314911"/>
              <a:gd name="connsiteX13351" fmla="*/ 328284 w 5740887"/>
              <a:gd name="connsiteY13351" fmla="*/ 2054543 h 4314911"/>
              <a:gd name="connsiteX13352" fmla="*/ 328284 w 5740887"/>
              <a:gd name="connsiteY13352" fmla="*/ 2005456 h 4314911"/>
              <a:gd name="connsiteX13353" fmla="*/ 328284 w 5740887"/>
              <a:gd name="connsiteY13353" fmla="*/ 2002973 h 4314911"/>
              <a:gd name="connsiteX13354" fmla="*/ 333455 w 5740887"/>
              <a:gd name="connsiteY13354" fmla="*/ 1972501 h 4314911"/>
              <a:gd name="connsiteX13355" fmla="*/ 669392 w 5740887"/>
              <a:gd name="connsiteY13355" fmla="*/ 1960649 h 4314911"/>
              <a:gd name="connsiteX13356" fmla="*/ 670192 w 5740887"/>
              <a:gd name="connsiteY13356" fmla="*/ 1967554 h 4314911"/>
              <a:gd name="connsiteX13357" fmla="*/ 670221 w 5740887"/>
              <a:gd name="connsiteY13357" fmla="*/ 1967772 h 4314911"/>
              <a:gd name="connsiteX13358" fmla="*/ 657270 w 5740887"/>
              <a:gd name="connsiteY13358" fmla="*/ 1976008 h 4314911"/>
              <a:gd name="connsiteX13359" fmla="*/ 657260 w 5740887"/>
              <a:gd name="connsiteY13359" fmla="*/ 1975946 h 4314911"/>
              <a:gd name="connsiteX13360" fmla="*/ 645982 w 5740887"/>
              <a:gd name="connsiteY13360" fmla="*/ 1956426 h 4314911"/>
              <a:gd name="connsiteX13361" fmla="*/ 648694 w 5740887"/>
              <a:gd name="connsiteY13361" fmla="*/ 1972716 h 4314911"/>
              <a:gd name="connsiteX13362" fmla="*/ 639492 w 5740887"/>
              <a:gd name="connsiteY13362" fmla="*/ 1981905 h 4314911"/>
              <a:gd name="connsiteX13363" fmla="*/ 634983 w 5740887"/>
              <a:gd name="connsiteY13363" fmla="*/ 1986408 h 4314911"/>
              <a:gd name="connsiteX13364" fmla="*/ 630626 w 5740887"/>
              <a:gd name="connsiteY13364" fmla="*/ 1966690 h 4314911"/>
              <a:gd name="connsiteX13365" fmla="*/ 706982 w 5740887"/>
              <a:gd name="connsiteY13365" fmla="*/ 1953729 h 4314911"/>
              <a:gd name="connsiteX13366" fmla="*/ 707602 w 5740887"/>
              <a:gd name="connsiteY13366" fmla="*/ 1973050 h 4314911"/>
              <a:gd name="connsiteX13367" fmla="*/ 703740 w 5740887"/>
              <a:gd name="connsiteY13367" fmla="*/ 1978655 h 4314911"/>
              <a:gd name="connsiteX13368" fmla="*/ 699341 w 5740887"/>
              <a:gd name="connsiteY13368" fmla="*/ 1985039 h 4314911"/>
              <a:gd name="connsiteX13369" fmla="*/ 698754 w 5740887"/>
              <a:gd name="connsiteY13369" fmla="*/ 1978078 h 4314911"/>
              <a:gd name="connsiteX13370" fmla="*/ 697770 w 5740887"/>
              <a:gd name="connsiteY13370" fmla="*/ 1966405 h 4314911"/>
              <a:gd name="connsiteX13371" fmla="*/ 698039 w 5740887"/>
              <a:gd name="connsiteY13371" fmla="*/ 1966087 h 4314911"/>
              <a:gd name="connsiteX13372" fmla="*/ 743859 w 5740887"/>
              <a:gd name="connsiteY13372" fmla="*/ 1952561 h 4314911"/>
              <a:gd name="connsiteX13373" fmla="*/ 743008 w 5740887"/>
              <a:gd name="connsiteY13373" fmla="*/ 1958233 h 4314911"/>
              <a:gd name="connsiteX13374" fmla="*/ 742226 w 5740887"/>
              <a:gd name="connsiteY13374" fmla="*/ 1958724 h 4314911"/>
              <a:gd name="connsiteX13375" fmla="*/ 742502 w 5740887"/>
              <a:gd name="connsiteY13375" fmla="*/ 1955487 h 4314911"/>
              <a:gd name="connsiteX13376" fmla="*/ 403819 w 5740887"/>
              <a:gd name="connsiteY13376" fmla="*/ 1951639 h 4314911"/>
              <a:gd name="connsiteX13377" fmla="*/ 407439 w 5740887"/>
              <a:gd name="connsiteY13377" fmla="*/ 1954776 h 4314911"/>
              <a:gd name="connsiteX13378" fmla="*/ 408974 w 5740887"/>
              <a:gd name="connsiteY13378" fmla="*/ 1956424 h 4314911"/>
              <a:gd name="connsiteX13379" fmla="*/ 415354 w 5740887"/>
              <a:gd name="connsiteY13379" fmla="*/ 1979683 h 4314911"/>
              <a:gd name="connsiteX13380" fmla="*/ 429903 w 5740887"/>
              <a:gd name="connsiteY13380" fmla="*/ 2026976 h 4314911"/>
              <a:gd name="connsiteX13381" fmla="*/ 502569 w 5740887"/>
              <a:gd name="connsiteY13381" fmla="*/ 2234908 h 4314911"/>
              <a:gd name="connsiteX13382" fmla="*/ 574787 w 5740887"/>
              <a:gd name="connsiteY13382" fmla="*/ 2424983 h 4314911"/>
              <a:gd name="connsiteX13383" fmla="*/ 581748 w 5740887"/>
              <a:gd name="connsiteY13383" fmla="*/ 2442807 h 4314911"/>
              <a:gd name="connsiteX13384" fmla="*/ 564066 w 5740887"/>
              <a:gd name="connsiteY13384" fmla="*/ 2405193 h 4314911"/>
              <a:gd name="connsiteX13385" fmla="*/ 544762 w 5740887"/>
              <a:gd name="connsiteY13385" fmla="*/ 2366171 h 4314911"/>
              <a:gd name="connsiteX13386" fmla="*/ 522839 w 5740887"/>
              <a:gd name="connsiteY13386" fmla="*/ 2321358 h 4314911"/>
              <a:gd name="connsiteX13387" fmla="*/ 507119 w 5740887"/>
              <a:gd name="connsiteY13387" fmla="*/ 2278476 h 4314911"/>
              <a:gd name="connsiteX13388" fmla="*/ 495537 w 5740887"/>
              <a:gd name="connsiteY13388" fmla="*/ 2246349 h 4314911"/>
              <a:gd name="connsiteX13389" fmla="*/ 479404 w 5740887"/>
              <a:gd name="connsiteY13389" fmla="*/ 2201260 h 4314911"/>
              <a:gd name="connsiteX13390" fmla="*/ 469614 w 5740887"/>
              <a:gd name="connsiteY13390" fmla="*/ 2173682 h 4314911"/>
              <a:gd name="connsiteX13391" fmla="*/ 421355 w 5740887"/>
              <a:gd name="connsiteY13391" fmla="*/ 2030006 h 4314911"/>
              <a:gd name="connsiteX13392" fmla="*/ 419561 w 5740887"/>
              <a:gd name="connsiteY13392" fmla="*/ 2024491 h 4314911"/>
              <a:gd name="connsiteX13393" fmla="*/ 411151 w 5740887"/>
              <a:gd name="connsiteY13393" fmla="*/ 1992087 h 4314911"/>
              <a:gd name="connsiteX13394" fmla="*/ 408669 w 5740887"/>
              <a:gd name="connsiteY13394" fmla="*/ 1981608 h 4314911"/>
              <a:gd name="connsiteX13395" fmla="*/ 361253 w 5740887"/>
              <a:gd name="connsiteY13395" fmla="*/ 1946672 h 4314911"/>
              <a:gd name="connsiteX13396" fmla="*/ 360203 w 5740887"/>
              <a:gd name="connsiteY13396" fmla="*/ 1951376 h 4314911"/>
              <a:gd name="connsiteX13397" fmla="*/ 358925 w 5740887"/>
              <a:gd name="connsiteY13397" fmla="*/ 1957098 h 4314911"/>
              <a:gd name="connsiteX13398" fmla="*/ 360270 w 5740887"/>
              <a:gd name="connsiteY13398" fmla="*/ 1993189 h 4314911"/>
              <a:gd name="connsiteX13399" fmla="*/ 365923 w 5740887"/>
              <a:gd name="connsiteY13399" fmla="*/ 2041312 h 4314911"/>
              <a:gd name="connsiteX13400" fmla="*/ 366612 w 5740887"/>
              <a:gd name="connsiteY13400" fmla="*/ 2043793 h 4314911"/>
              <a:gd name="connsiteX13401" fmla="*/ 367715 w 5740887"/>
              <a:gd name="connsiteY13401" fmla="*/ 2047516 h 4314911"/>
              <a:gd name="connsiteX13402" fmla="*/ 381504 w 5740887"/>
              <a:gd name="connsiteY13402" fmla="*/ 2088882 h 4314911"/>
              <a:gd name="connsiteX13403" fmla="*/ 420250 w 5740887"/>
              <a:gd name="connsiteY13403" fmla="*/ 2208704 h 4314911"/>
              <a:gd name="connsiteX13404" fmla="*/ 432798 w 5740887"/>
              <a:gd name="connsiteY13404" fmla="*/ 2246347 h 4314911"/>
              <a:gd name="connsiteX13405" fmla="*/ 447689 w 5740887"/>
              <a:gd name="connsiteY13405" fmla="*/ 2290746 h 4314911"/>
              <a:gd name="connsiteX13406" fmla="*/ 461478 w 5740887"/>
              <a:gd name="connsiteY13406" fmla="*/ 2332112 h 4314911"/>
              <a:gd name="connsiteX13407" fmla="*/ 476370 w 5740887"/>
              <a:gd name="connsiteY13407" fmla="*/ 2375821 h 4314911"/>
              <a:gd name="connsiteX13408" fmla="*/ 477198 w 5740887"/>
              <a:gd name="connsiteY13408" fmla="*/ 2377062 h 4314911"/>
              <a:gd name="connsiteX13409" fmla="*/ 503947 w 5740887"/>
              <a:gd name="connsiteY13409" fmla="*/ 2403399 h 4314911"/>
              <a:gd name="connsiteX13410" fmla="*/ 537177 w 5740887"/>
              <a:gd name="connsiteY13410" fmla="*/ 2436905 h 4314911"/>
              <a:gd name="connsiteX13411" fmla="*/ 563872 w 5740887"/>
              <a:gd name="connsiteY13411" fmla="*/ 2469603 h 4314911"/>
              <a:gd name="connsiteX13412" fmla="*/ 535800 w 5740887"/>
              <a:gd name="connsiteY13412" fmla="*/ 2440896 h 4314911"/>
              <a:gd name="connsiteX13413" fmla="*/ 496915 w 5740887"/>
              <a:gd name="connsiteY13413" fmla="*/ 2409595 h 4314911"/>
              <a:gd name="connsiteX13414" fmla="*/ 470166 w 5740887"/>
              <a:gd name="connsiteY13414" fmla="*/ 2389326 h 4314911"/>
              <a:gd name="connsiteX13415" fmla="*/ 454860 w 5740887"/>
              <a:gd name="connsiteY13415" fmla="*/ 2345616 h 4314911"/>
              <a:gd name="connsiteX13416" fmla="*/ 441072 w 5740887"/>
              <a:gd name="connsiteY13416" fmla="*/ 2302871 h 4314911"/>
              <a:gd name="connsiteX13417" fmla="*/ 426180 w 5740887"/>
              <a:gd name="connsiteY13417" fmla="*/ 2257507 h 4314911"/>
              <a:gd name="connsiteX13418" fmla="*/ 413218 w 5740887"/>
              <a:gd name="connsiteY13418" fmla="*/ 2217934 h 4314911"/>
              <a:gd name="connsiteX13419" fmla="*/ 375301 w 5740887"/>
              <a:gd name="connsiteY13419" fmla="*/ 2098940 h 4314911"/>
              <a:gd name="connsiteX13420" fmla="*/ 360409 w 5740887"/>
              <a:gd name="connsiteY13420" fmla="*/ 2050817 h 4314911"/>
              <a:gd name="connsiteX13421" fmla="*/ 359306 w 5740887"/>
              <a:gd name="connsiteY13421" fmla="*/ 2046956 h 4314911"/>
              <a:gd name="connsiteX13422" fmla="*/ 358478 w 5740887"/>
              <a:gd name="connsiteY13422" fmla="*/ 2044475 h 4314911"/>
              <a:gd name="connsiteX13423" fmla="*/ 355031 w 5740887"/>
              <a:gd name="connsiteY13423" fmla="*/ 1997594 h 4314911"/>
              <a:gd name="connsiteX13424" fmla="*/ 355031 w 5740887"/>
              <a:gd name="connsiteY13424" fmla="*/ 1995811 h 4314911"/>
              <a:gd name="connsiteX13425" fmla="*/ 355927 w 5740887"/>
              <a:gd name="connsiteY13425" fmla="*/ 1963373 h 4314911"/>
              <a:gd name="connsiteX13426" fmla="*/ 357177 w 5740887"/>
              <a:gd name="connsiteY13426" fmla="*/ 1959453 h 4314911"/>
              <a:gd name="connsiteX13427" fmla="*/ 3698227 w 5740887"/>
              <a:gd name="connsiteY13427" fmla="*/ 1944663 h 4314911"/>
              <a:gd name="connsiteX13428" fmla="*/ 3702271 w 5740887"/>
              <a:gd name="connsiteY13428" fmla="*/ 1964603 h 4314911"/>
              <a:gd name="connsiteX13429" fmla="*/ 3703735 w 5740887"/>
              <a:gd name="connsiteY13429" fmla="*/ 1971690 h 4314911"/>
              <a:gd name="connsiteX13430" fmla="*/ 3696988 w 5740887"/>
              <a:gd name="connsiteY13430" fmla="*/ 1966013 h 4314911"/>
              <a:gd name="connsiteX13431" fmla="*/ 3695488 w 5740887"/>
              <a:gd name="connsiteY13431" fmla="*/ 1959682 h 4314911"/>
              <a:gd name="connsiteX13432" fmla="*/ 3696032 w 5740887"/>
              <a:gd name="connsiteY13432" fmla="*/ 1955016 h 4314911"/>
              <a:gd name="connsiteX13433" fmla="*/ 3696419 w 5740887"/>
              <a:gd name="connsiteY13433" fmla="*/ 1951712 h 4314911"/>
              <a:gd name="connsiteX13434" fmla="*/ 3696678 w 5740887"/>
              <a:gd name="connsiteY13434" fmla="*/ 1949494 h 4314911"/>
              <a:gd name="connsiteX13435" fmla="*/ 392614 w 5740887"/>
              <a:gd name="connsiteY13435" fmla="*/ 1942684 h 4314911"/>
              <a:gd name="connsiteX13436" fmla="*/ 392617 w 5740887"/>
              <a:gd name="connsiteY13436" fmla="*/ 1942685 h 4314911"/>
              <a:gd name="connsiteX13437" fmla="*/ 392737 w 5740887"/>
              <a:gd name="connsiteY13437" fmla="*/ 1942744 h 4314911"/>
              <a:gd name="connsiteX13438" fmla="*/ 396159 w 5740887"/>
              <a:gd name="connsiteY13438" fmla="*/ 1945000 h 4314911"/>
              <a:gd name="connsiteX13439" fmla="*/ 396564 w 5740887"/>
              <a:gd name="connsiteY13439" fmla="*/ 1945351 h 4314911"/>
              <a:gd name="connsiteX13440" fmla="*/ 396590 w 5740887"/>
              <a:gd name="connsiteY13440" fmla="*/ 1945373 h 4314911"/>
              <a:gd name="connsiteX13441" fmla="*/ 401770 w 5740887"/>
              <a:gd name="connsiteY13441" fmla="*/ 1983541 h 4314911"/>
              <a:gd name="connsiteX13442" fmla="*/ 404253 w 5740887"/>
              <a:gd name="connsiteY13442" fmla="*/ 1994020 h 4314911"/>
              <a:gd name="connsiteX13443" fmla="*/ 412801 w 5740887"/>
              <a:gd name="connsiteY13443" fmla="*/ 2026974 h 4314911"/>
              <a:gd name="connsiteX13444" fmla="*/ 414593 w 5740887"/>
              <a:gd name="connsiteY13444" fmla="*/ 2032489 h 4314911"/>
              <a:gd name="connsiteX13445" fmla="*/ 462992 w 5740887"/>
              <a:gd name="connsiteY13445" fmla="*/ 2176305 h 4314911"/>
              <a:gd name="connsiteX13446" fmla="*/ 472782 w 5740887"/>
              <a:gd name="connsiteY13446" fmla="*/ 2203882 h 4314911"/>
              <a:gd name="connsiteX13447" fmla="*/ 488914 w 5740887"/>
              <a:gd name="connsiteY13447" fmla="*/ 2249108 h 4314911"/>
              <a:gd name="connsiteX13448" fmla="*/ 500497 w 5740887"/>
              <a:gd name="connsiteY13448" fmla="*/ 2281098 h 4314911"/>
              <a:gd name="connsiteX13449" fmla="*/ 516216 w 5740887"/>
              <a:gd name="connsiteY13449" fmla="*/ 2324395 h 4314911"/>
              <a:gd name="connsiteX13450" fmla="*/ 538553 w 5740887"/>
              <a:gd name="connsiteY13450" fmla="*/ 2369621 h 4314911"/>
              <a:gd name="connsiteX13451" fmla="*/ 557720 w 5740887"/>
              <a:gd name="connsiteY13451" fmla="*/ 2408504 h 4314911"/>
              <a:gd name="connsiteX13452" fmla="*/ 577038 w 5740887"/>
              <a:gd name="connsiteY13452" fmla="*/ 2449607 h 4314911"/>
              <a:gd name="connsiteX13453" fmla="*/ 557033 w 5740887"/>
              <a:gd name="connsiteY13453" fmla="*/ 2414430 h 4314911"/>
              <a:gd name="connsiteX13454" fmla="*/ 532903 w 5740887"/>
              <a:gd name="connsiteY13454" fmla="*/ 2375685 h 4314911"/>
              <a:gd name="connsiteX13455" fmla="*/ 509738 w 5740887"/>
              <a:gd name="connsiteY13455" fmla="*/ 2338869 h 4314911"/>
              <a:gd name="connsiteX13456" fmla="*/ 494846 w 5740887"/>
              <a:gd name="connsiteY13456" fmla="*/ 2297503 h 4314911"/>
              <a:gd name="connsiteX13457" fmla="*/ 482023 w 5740887"/>
              <a:gd name="connsiteY13457" fmla="*/ 2260964 h 4314911"/>
              <a:gd name="connsiteX13458" fmla="*/ 466994 w 5740887"/>
              <a:gd name="connsiteY13458" fmla="*/ 2218218 h 4314911"/>
              <a:gd name="connsiteX13459" fmla="*/ 455549 w 5740887"/>
              <a:gd name="connsiteY13459" fmla="*/ 2184988 h 4314911"/>
              <a:gd name="connsiteX13460" fmla="*/ 409909 w 5740887"/>
              <a:gd name="connsiteY13460" fmla="*/ 2047102 h 4314911"/>
              <a:gd name="connsiteX13461" fmla="*/ 404256 w 5740887"/>
              <a:gd name="connsiteY13461" fmla="*/ 2029453 h 4314911"/>
              <a:gd name="connsiteX13462" fmla="*/ 397362 w 5740887"/>
              <a:gd name="connsiteY13462" fmla="*/ 1997326 h 4314911"/>
              <a:gd name="connsiteX13463" fmla="*/ 395294 w 5740887"/>
              <a:gd name="connsiteY13463" fmla="*/ 1985330 h 4314911"/>
              <a:gd name="connsiteX13464" fmla="*/ 735416 w 5740887"/>
              <a:gd name="connsiteY13464" fmla="*/ 1942314 h 4314911"/>
              <a:gd name="connsiteX13465" fmla="*/ 734109 w 5740887"/>
              <a:gd name="connsiteY13465" fmla="*/ 1957718 h 4314911"/>
              <a:gd name="connsiteX13466" fmla="*/ 731661 w 5740887"/>
              <a:gd name="connsiteY13466" fmla="*/ 1962652 h 4314911"/>
              <a:gd name="connsiteX13467" fmla="*/ 729711 w 5740887"/>
              <a:gd name="connsiteY13467" fmla="*/ 1966581 h 4314911"/>
              <a:gd name="connsiteX13468" fmla="*/ 729698 w 5740887"/>
              <a:gd name="connsiteY13468" fmla="*/ 1966590 h 4314911"/>
              <a:gd name="connsiteX13469" fmla="*/ 729694 w 5740887"/>
              <a:gd name="connsiteY13469" fmla="*/ 1966592 h 4314911"/>
              <a:gd name="connsiteX13470" fmla="*/ 730124 w 5740887"/>
              <a:gd name="connsiteY13470" fmla="*/ 1951014 h 4314911"/>
              <a:gd name="connsiteX13471" fmla="*/ 733699 w 5740887"/>
              <a:gd name="connsiteY13471" fmla="*/ 1945436 h 4314911"/>
              <a:gd name="connsiteX13472" fmla="*/ 667141 w 5740887"/>
              <a:gd name="connsiteY13472" fmla="*/ 1942185 h 4314911"/>
              <a:gd name="connsiteX13473" fmla="*/ 668353 w 5740887"/>
              <a:gd name="connsiteY13473" fmla="*/ 1952793 h 4314911"/>
              <a:gd name="connsiteX13474" fmla="*/ 668379 w 5740887"/>
              <a:gd name="connsiteY13474" fmla="*/ 1952990 h 4314911"/>
              <a:gd name="connsiteX13475" fmla="*/ 668291 w 5740887"/>
              <a:gd name="connsiteY13475" fmla="*/ 1953093 h 4314911"/>
              <a:gd name="connsiteX13476" fmla="*/ 667983 w 5740887"/>
              <a:gd name="connsiteY13476" fmla="*/ 1953455 h 4314911"/>
              <a:gd name="connsiteX13477" fmla="*/ 655557 w 5740887"/>
              <a:gd name="connsiteY13477" fmla="*/ 1965863 h 4314911"/>
              <a:gd name="connsiteX13478" fmla="*/ 653150 w 5740887"/>
              <a:gd name="connsiteY13478" fmla="*/ 1951611 h 4314911"/>
              <a:gd name="connsiteX13479" fmla="*/ 722750 w 5740887"/>
              <a:gd name="connsiteY13479" fmla="*/ 1942038 h 4314911"/>
              <a:gd name="connsiteX13480" fmla="*/ 722558 w 5740887"/>
              <a:gd name="connsiteY13480" fmla="*/ 1949813 h 4314911"/>
              <a:gd name="connsiteX13481" fmla="*/ 716860 w 5740887"/>
              <a:gd name="connsiteY13481" fmla="*/ 1959614 h 4314911"/>
              <a:gd name="connsiteX13482" fmla="*/ 716571 w 5740887"/>
              <a:gd name="connsiteY13482" fmla="*/ 1960033 h 4314911"/>
              <a:gd name="connsiteX13483" fmla="*/ 715072 w 5740887"/>
              <a:gd name="connsiteY13483" fmla="*/ 1962209 h 4314911"/>
              <a:gd name="connsiteX13484" fmla="*/ 714985 w 5740887"/>
              <a:gd name="connsiteY13484" fmla="*/ 1959372 h 4314911"/>
              <a:gd name="connsiteX13485" fmla="*/ 714615 w 5740887"/>
              <a:gd name="connsiteY13485" fmla="*/ 1947231 h 4314911"/>
              <a:gd name="connsiteX13486" fmla="*/ 355853 w 5740887"/>
              <a:gd name="connsiteY13486" fmla="*/ 1940661 h 4314911"/>
              <a:gd name="connsiteX13487" fmla="*/ 349033 w 5740887"/>
              <a:gd name="connsiteY13487" fmla="*/ 1962054 h 4314911"/>
              <a:gd name="connsiteX13488" fmla="*/ 348136 w 5740887"/>
              <a:gd name="connsiteY13488" fmla="*/ 1997042 h 4314911"/>
              <a:gd name="connsiteX13489" fmla="*/ 348136 w 5740887"/>
              <a:gd name="connsiteY13489" fmla="*/ 1997044 h 4314911"/>
              <a:gd name="connsiteX13490" fmla="*/ 348136 w 5740887"/>
              <a:gd name="connsiteY13490" fmla="*/ 1997051 h 4314911"/>
              <a:gd name="connsiteX13491" fmla="*/ 351997 w 5740887"/>
              <a:gd name="connsiteY13491" fmla="*/ 2046828 h 4314911"/>
              <a:gd name="connsiteX13492" fmla="*/ 352688 w 5740887"/>
              <a:gd name="connsiteY13492" fmla="*/ 2049310 h 4314911"/>
              <a:gd name="connsiteX13493" fmla="*/ 353928 w 5740887"/>
              <a:gd name="connsiteY13493" fmla="*/ 2053171 h 4314911"/>
              <a:gd name="connsiteX13494" fmla="*/ 368820 w 5740887"/>
              <a:gd name="connsiteY13494" fmla="*/ 2101293 h 4314911"/>
              <a:gd name="connsiteX13495" fmla="*/ 406739 w 5740887"/>
              <a:gd name="connsiteY13495" fmla="*/ 2220564 h 4314911"/>
              <a:gd name="connsiteX13496" fmla="*/ 419699 w 5740887"/>
              <a:gd name="connsiteY13496" fmla="*/ 2260000 h 4314911"/>
              <a:gd name="connsiteX13497" fmla="*/ 434728 w 5740887"/>
              <a:gd name="connsiteY13497" fmla="*/ 2305639 h 4314911"/>
              <a:gd name="connsiteX13498" fmla="*/ 448517 w 5740887"/>
              <a:gd name="connsiteY13498" fmla="*/ 2347970 h 4314911"/>
              <a:gd name="connsiteX13499" fmla="*/ 463548 w 5740887"/>
              <a:gd name="connsiteY13499" fmla="*/ 2393059 h 4314911"/>
              <a:gd name="connsiteX13500" fmla="*/ 464788 w 5740887"/>
              <a:gd name="connsiteY13500" fmla="*/ 2394713 h 4314911"/>
              <a:gd name="connsiteX13501" fmla="*/ 492365 w 5740887"/>
              <a:gd name="connsiteY13501" fmla="*/ 2415947 h 4314911"/>
              <a:gd name="connsiteX13502" fmla="*/ 530422 w 5740887"/>
              <a:gd name="connsiteY13502" fmla="*/ 2446282 h 4314911"/>
              <a:gd name="connsiteX13503" fmla="*/ 560619 w 5740887"/>
              <a:gd name="connsiteY13503" fmla="*/ 2477168 h 4314911"/>
              <a:gd name="connsiteX13504" fmla="*/ 582475 w 5740887"/>
              <a:gd name="connsiteY13504" fmla="*/ 2498930 h 4314911"/>
              <a:gd name="connsiteX13505" fmla="*/ 577098 w 5740887"/>
              <a:gd name="connsiteY13505" fmla="*/ 2495933 h 4314911"/>
              <a:gd name="connsiteX13506" fmla="*/ 529320 w 5740887"/>
              <a:gd name="connsiteY13506" fmla="*/ 2450276 h 4314911"/>
              <a:gd name="connsiteX13507" fmla="*/ 528217 w 5740887"/>
              <a:gd name="connsiteY13507" fmla="*/ 2449310 h 4314911"/>
              <a:gd name="connsiteX13508" fmla="*/ 462859 w 5740887"/>
              <a:gd name="connsiteY13508" fmla="*/ 2410151 h 4314911"/>
              <a:gd name="connsiteX13509" fmla="*/ 457068 w 5740887"/>
              <a:gd name="connsiteY13509" fmla="*/ 2406565 h 4314911"/>
              <a:gd name="connsiteX13510" fmla="*/ 456931 w 5740887"/>
              <a:gd name="connsiteY13510" fmla="*/ 2406290 h 4314911"/>
              <a:gd name="connsiteX13511" fmla="*/ 442866 w 5740887"/>
              <a:gd name="connsiteY13511" fmla="*/ 2361477 h 4314911"/>
              <a:gd name="connsiteX13512" fmla="*/ 428251 w 5740887"/>
              <a:gd name="connsiteY13512" fmla="*/ 2316940 h 4314911"/>
              <a:gd name="connsiteX13513" fmla="*/ 413083 w 5740887"/>
              <a:gd name="connsiteY13513" fmla="*/ 2270334 h 4314911"/>
              <a:gd name="connsiteX13514" fmla="*/ 399294 w 5740887"/>
              <a:gd name="connsiteY13514" fmla="*/ 2228968 h 4314911"/>
              <a:gd name="connsiteX13515" fmla="*/ 361652 w 5740887"/>
              <a:gd name="connsiteY13515" fmla="*/ 2109146 h 4314911"/>
              <a:gd name="connsiteX13516" fmla="*/ 345381 w 5740887"/>
              <a:gd name="connsiteY13516" fmla="*/ 2055923 h 4314911"/>
              <a:gd name="connsiteX13517" fmla="*/ 344140 w 5740887"/>
              <a:gd name="connsiteY13517" fmla="*/ 2051923 h 4314911"/>
              <a:gd name="connsiteX13518" fmla="*/ 343451 w 5740887"/>
              <a:gd name="connsiteY13518" fmla="*/ 2049442 h 4314911"/>
              <a:gd name="connsiteX13519" fmla="*/ 341659 w 5740887"/>
              <a:gd name="connsiteY13519" fmla="*/ 2001595 h 4314911"/>
              <a:gd name="connsiteX13520" fmla="*/ 341659 w 5740887"/>
              <a:gd name="connsiteY13520" fmla="*/ 1999389 h 4314911"/>
              <a:gd name="connsiteX13521" fmla="*/ 344536 w 5740887"/>
              <a:gd name="connsiteY13521" fmla="*/ 1968210 h 4314911"/>
              <a:gd name="connsiteX13522" fmla="*/ 354087 w 5740887"/>
              <a:gd name="connsiteY13522" fmla="*/ 1944960 h 4314911"/>
              <a:gd name="connsiteX13523" fmla="*/ 184073 w 5740887"/>
              <a:gd name="connsiteY13523" fmla="*/ 1939604 h 4314911"/>
              <a:gd name="connsiteX13524" fmla="*/ 172777 w 5740887"/>
              <a:gd name="connsiteY13524" fmla="*/ 1965040 h 4314911"/>
              <a:gd name="connsiteX13525" fmla="*/ 172801 w 5740887"/>
              <a:gd name="connsiteY13525" fmla="*/ 1964800 h 4314911"/>
              <a:gd name="connsiteX13526" fmla="*/ 176013 w 5740887"/>
              <a:gd name="connsiteY13526" fmla="*/ 1955003 h 4314911"/>
              <a:gd name="connsiteX13527" fmla="*/ 3720375 w 5740887"/>
              <a:gd name="connsiteY13527" fmla="*/ 1938175 h 4314911"/>
              <a:gd name="connsiteX13528" fmla="*/ 3723107 w 5740887"/>
              <a:gd name="connsiteY13528" fmla="*/ 1959831 h 4314911"/>
              <a:gd name="connsiteX13529" fmla="*/ 3721607 w 5740887"/>
              <a:gd name="connsiteY13529" fmla="*/ 1969310 h 4314911"/>
              <a:gd name="connsiteX13530" fmla="*/ 3717981 w 5740887"/>
              <a:gd name="connsiteY13530" fmla="*/ 1947505 h 4314911"/>
              <a:gd name="connsiteX13531" fmla="*/ 383227 w 5740887"/>
              <a:gd name="connsiteY13531" fmla="*/ 1938108 h 4314911"/>
              <a:gd name="connsiteX13532" fmla="*/ 385192 w 5740887"/>
              <a:gd name="connsiteY13532" fmla="*/ 1939066 h 4314911"/>
              <a:gd name="connsiteX13533" fmla="*/ 388121 w 5740887"/>
              <a:gd name="connsiteY13533" fmla="*/ 1986708 h 4314911"/>
              <a:gd name="connsiteX13534" fmla="*/ 390190 w 5740887"/>
              <a:gd name="connsiteY13534" fmla="*/ 1998428 h 4314911"/>
              <a:gd name="connsiteX13535" fmla="*/ 397360 w 5740887"/>
              <a:gd name="connsiteY13535" fmla="*/ 2031658 h 4314911"/>
              <a:gd name="connsiteX13536" fmla="*/ 403013 w 5740887"/>
              <a:gd name="connsiteY13536" fmla="*/ 2049307 h 4314911"/>
              <a:gd name="connsiteX13537" fmla="*/ 448654 w 5740887"/>
              <a:gd name="connsiteY13537" fmla="*/ 2187193 h 4314911"/>
              <a:gd name="connsiteX13538" fmla="*/ 460097 w 5740887"/>
              <a:gd name="connsiteY13538" fmla="*/ 2220286 h 4314911"/>
              <a:gd name="connsiteX13539" fmla="*/ 475128 w 5740887"/>
              <a:gd name="connsiteY13539" fmla="*/ 2263168 h 4314911"/>
              <a:gd name="connsiteX13540" fmla="*/ 488088 w 5740887"/>
              <a:gd name="connsiteY13540" fmla="*/ 2299570 h 4314911"/>
              <a:gd name="connsiteX13541" fmla="*/ 503256 w 5740887"/>
              <a:gd name="connsiteY13541" fmla="*/ 2341901 h 4314911"/>
              <a:gd name="connsiteX13542" fmla="*/ 526834 w 5740887"/>
              <a:gd name="connsiteY13542" fmla="*/ 2379544 h 4314911"/>
              <a:gd name="connsiteX13543" fmla="*/ 550826 w 5740887"/>
              <a:gd name="connsiteY13543" fmla="*/ 2418014 h 4314911"/>
              <a:gd name="connsiteX13544" fmla="*/ 571248 w 5740887"/>
              <a:gd name="connsiteY13544" fmla="*/ 2454011 h 4314911"/>
              <a:gd name="connsiteX13545" fmla="*/ 549866 w 5740887"/>
              <a:gd name="connsiteY13545" fmla="*/ 2423115 h 4314911"/>
              <a:gd name="connsiteX13546" fmla="*/ 521047 w 5740887"/>
              <a:gd name="connsiteY13546" fmla="*/ 2386436 h 4314911"/>
              <a:gd name="connsiteX13547" fmla="*/ 496367 w 5740887"/>
              <a:gd name="connsiteY13547" fmla="*/ 2355412 h 4314911"/>
              <a:gd name="connsiteX13548" fmla="*/ 482439 w 5740887"/>
              <a:gd name="connsiteY13548" fmla="*/ 2313633 h 4314911"/>
              <a:gd name="connsiteX13549" fmla="*/ 468650 w 5740887"/>
              <a:gd name="connsiteY13549" fmla="*/ 2274748 h 4314911"/>
              <a:gd name="connsiteX13550" fmla="*/ 453898 w 5740887"/>
              <a:gd name="connsiteY13550" fmla="*/ 2231590 h 4314911"/>
              <a:gd name="connsiteX13551" fmla="*/ 441764 w 5740887"/>
              <a:gd name="connsiteY13551" fmla="*/ 2195740 h 4314911"/>
              <a:gd name="connsiteX13552" fmla="*/ 401225 w 5740887"/>
              <a:gd name="connsiteY13552" fmla="*/ 2071643 h 4314911"/>
              <a:gd name="connsiteX13553" fmla="*/ 391159 w 5740887"/>
              <a:gd name="connsiteY13553" fmla="*/ 2040067 h 4314911"/>
              <a:gd name="connsiteX13554" fmla="*/ 389367 w 5740887"/>
              <a:gd name="connsiteY13554" fmla="*/ 2034275 h 4314911"/>
              <a:gd name="connsiteX13555" fmla="*/ 383713 w 5740887"/>
              <a:gd name="connsiteY13555" fmla="*/ 2001322 h 4314911"/>
              <a:gd name="connsiteX13556" fmla="*/ 382197 w 5740887"/>
              <a:gd name="connsiteY13556" fmla="*/ 1988911 h 4314911"/>
              <a:gd name="connsiteX13557" fmla="*/ 687479 w 5740887"/>
              <a:gd name="connsiteY13557" fmla="*/ 1937842 h 4314911"/>
              <a:gd name="connsiteX13558" fmla="*/ 687531 w 5740887"/>
              <a:gd name="connsiteY13558" fmla="*/ 1938812 h 4314911"/>
              <a:gd name="connsiteX13559" fmla="*/ 687638 w 5740887"/>
              <a:gd name="connsiteY13559" fmla="*/ 1940828 h 4314911"/>
              <a:gd name="connsiteX13560" fmla="*/ 688284 w 5740887"/>
              <a:gd name="connsiteY13560" fmla="*/ 1948548 h 4314911"/>
              <a:gd name="connsiteX13561" fmla="*/ 688694 w 5740887"/>
              <a:gd name="connsiteY13561" fmla="*/ 1954626 h 4314911"/>
              <a:gd name="connsiteX13562" fmla="*/ 688806 w 5740887"/>
              <a:gd name="connsiteY13562" fmla="*/ 1955954 h 4314911"/>
              <a:gd name="connsiteX13563" fmla="*/ 677502 w 5740887"/>
              <a:gd name="connsiteY13563" fmla="*/ 1963142 h 4314911"/>
              <a:gd name="connsiteX13564" fmla="*/ 676235 w 5740887"/>
              <a:gd name="connsiteY13564" fmla="*/ 1952021 h 4314911"/>
              <a:gd name="connsiteX13565" fmla="*/ 371909 w 5740887"/>
              <a:gd name="connsiteY13565" fmla="*/ 1934810 h 4314911"/>
              <a:gd name="connsiteX13566" fmla="*/ 374761 w 5740887"/>
              <a:gd name="connsiteY13566" fmla="*/ 1935379 h 4314911"/>
              <a:gd name="connsiteX13567" fmla="*/ 373783 w 5740887"/>
              <a:gd name="connsiteY13567" fmla="*/ 1990295 h 4314911"/>
              <a:gd name="connsiteX13568" fmla="*/ 375163 w 5740887"/>
              <a:gd name="connsiteY13568" fmla="*/ 2002429 h 4314911"/>
              <a:gd name="connsiteX13569" fmla="*/ 381092 w 5740887"/>
              <a:gd name="connsiteY13569" fmla="*/ 2036899 h 4314911"/>
              <a:gd name="connsiteX13570" fmla="*/ 383022 w 5740887"/>
              <a:gd name="connsiteY13570" fmla="*/ 2042829 h 4314911"/>
              <a:gd name="connsiteX13571" fmla="*/ 392950 w 5740887"/>
              <a:gd name="connsiteY13571" fmla="*/ 2074267 h 4314911"/>
              <a:gd name="connsiteX13572" fmla="*/ 434315 w 5740887"/>
              <a:gd name="connsiteY13572" fmla="*/ 2198364 h 4314911"/>
              <a:gd name="connsiteX13573" fmla="*/ 446449 w 5740887"/>
              <a:gd name="connsiteY13573" fmla="*/ 2234077 h 4314911"/>
              <a:gd name="connsiteX13574" fmla="*/ 461203 w 5740887"/>
              <a:gd name="connsiteY13574" fmla="*/ 2277372 h 4314911"/>
              <a:gd name="connsiteX13575" fmla="*/ 474992 w 5740887"/>
              <a:gd name="connsiteY13575" fmla="*/ 2315980 h 4314911"/>
              <a:gd name="connsiteX13576" fmla="*/ 489746 w 5740887"/>
              <a:gd name="connsiteY13576" fmla="*/ 2358587 h 4314911"/>
              <a:gd name="connsiteX13577" fmla="*/ 489746 w 5740887"/>
              <a:gd name="connsiteY13577" fmla="*/ 2359552 h 4314911"/>
              <a:gd name="connsiteX13578" fmla="*/ 515117 w 5740887"/>
              <a:gd name="connsiteY13578" fmla="*/ 2391267 h 4314911"/>
              <a:gd name="connsiteX13579" fmla="*/ 543521 w 5740887"/>
              <a:gd name="connsiteY13579" fmla="*/ 2427392 h 4314911"/>
              <a:gd name="connsiteX13580" fmla="*/ 565974 w 5740887"/>
              <a:gd name="connsiteY13580" fmla="*/ 2459614 h 4314911"/>
              <a:gd name="connsiteX13581" fmla="*/ 542973 w 5740887"/>
              <a:gd name="connsiteY13581" fmla="*/ 2431381 h 4314911"/>
              <a:gd name="connsiteX13582" fmla="*/ 509192 w 5740887"/>
              <a:gd name="connsiteY13582" fmla="*/ 2397460 h 4314911"/>
              <a:gd name="connsiteX13583" fmla="*/ 483269 w 5740887"/>
              <a:gd name="connsiteY13583" fmla="*/ 2371952 h 4314911"/>
              <a:gd name="connsiteX13584" fmla="*/ 467963 w 5740887"/>
              <a:gd name="connsiteY13584" fmla="*/ 2329483 h 4314911"/>
              <a:gd name="connsiteX13585" fmla="*/ 454175 w 5740887"/>
              <a:gd name="connsiteY13585" fmla="*/ 2288118 h 4314911"/>
              <a:gd name="connsiteX13586" fmla="*/ 439283 w 5740887"/>
              <a:gd name="connsiteY13586" fmla="*/ 2243994 h 4314911"/>
              <a:gd name="connsiteX13587" fmla="*/ 426735 w 5740887"/>
              <a:gd name="connsiteY13587" fmla="*/ 2206215 h 4314911"/>
              <a:gd name="connsiteX13588" fmla="*/ 388127 w 5740887"/>
              <a:gd name="connsiteY13588" fmla="*/ 2086530 h 4314911"/>
              <a:gd name="connsiteX13589" fmla="*/ 375027 w 5740887"/>
              <a:gd name="connsiteY13589" fmla="*/ 2045164 h 4314911"/>
              <a:gd name="connsiteX13590" fmla="*/ 373924 w 5740887"/>
              <a:gd name="connsiteY13590" fmla="*/ 2041579 h 4314911"/>
              <a:gd name="connsiteX13591" fmla="*/ 373235 w 5740887"/>
              <a:gd name="connsiteY13591" fmla="*/ 2039097 h 4314911"/>
              <a:gd name="connsiteX13592" fmla="*/ 367857 w 5740887"/>
              <a:gd name="connsiteY13592" fmla="*/ 1993180 h 4314911"/>
              <a:gd name="connsiteX13593" fmla="*/ 367857 w 5740887"/>
              <a:gd name="connsiteY13593" fmla="*/ 1991802 h 4314911"/>
              <a:gd name="connsiteX13594" fmla="*/ 366668 w 5740887"/>
              <a:gd name="connsiteY13594" fmla="*/ 1957848 h 4314911"/>
              <a:gd name="connsiteX13595" fmla="*/ 3703574 w 5740887"/>
              <a:gd name="connsiteY13595" fmla="*/ 1934059 h 4314911"/>
              <a:gd name="connsiteX13596" fmla="*/ 3708653 w 5740887"/>
              <a:gd name="connsiteY13596" fmla="*/ 1934425 h 4314911"/>
              <a:gd name="connsiteX13597" fmla="*/ 3710953 w 5740887"/>
              <a:gd name="connsiteY13597" fmla="*/ 1948194 h 4314911"/>
              <a:gd name="connsiteX13598" fmla="*/ 3708490 w 5740887"/>
              <a:gd name="connsiteY13598" fmla="*/ 1958079 h 4314911"/>
              <a:gd name="connsiteX13599" fmla="*/ 723008 w 5740887"/>
              <a:gd name="connsiteY13599" fmla="*/ 1931583 h 4314911"/>
              <a:gd name="connsiteX13600" fmla="*/ 722942 w 5740887"/>
              <a:gd name="connsiteY13600" fmla="*/ 1934247 h 4314911"/>
              <a:gd name="connsiteX13601" fmla="*/ 719493 w 5740887"/>
              <a:gd name="connsiteY13601" fmla="*/ 1936441 h 4314911"/>
              <a:gd name="connsiteX13602" fmla="*/ 665620 w 5740887"/>
              <a:gd name="connsiteY13602" fmla="*/ 1928872 h 4314911"/>
              <a:gd name="connsiteX13603" fmla="*/ 666179 w 5740887"/>
              <a:gd name="connsiteY13603" fmla="*/ 1933765 h 4314911"/>
              <a:gd name="connsiteX13604" fmla="*/ 652475 w 5740887"/>
              <a:gd name="connsiteY13604" fmla="*/ 1942982 h 4314911"/>
              <a:gd name="connsiteX13605" fmla="*/ 686957 w 5740887"/>
              <a:gd name="connsiteY13605" fmla="*/ 1928834 h 4314911"/>
              <a:gd name="connsiteX13606" fmla="*/ 687100 w 5740887"/>
              <a:gd name="connsiteY13606" fmla="*/ 1930963 h 4314911"/>
              <a:gd name="connsiteX13607" fmla="*/ 684734 w 5740887"/>
              <a:gd name="connsiteY13607" fmla="*/ 1933747 h 4314911"/>
              <a:gd name="connsiteX13608" fmla="*/ 675403 w 5740887"/>
              <a:gd name="connsiteY13608" fmla="*/ 1944725 h 4314911"/>
              <a:gd name="connsiteX13609" fmla="*/ 674545 w 5740887"/>
              <a:gd name="connsiteY13609" fmla="*/ 1937196 h 4314911"/>
              <a:gd name="connsiteX13610" fmla="*/ 279725 w 5740887"/>
              <a:gd name="connsiteY13610" fmla="*/ 1926315 h 4314911"/>
              <a:gd name="connsiteX13611" fmla="*/ 248934 w 5740887"/>
              <a:gd name="connsiteY13611" fmla="*/ 1948875 h 4314911"/>
              <a:gd name="connsiteX13612" fmla="*/ 265680 w 5740887"/>
              <a:gd name="connsiteY13612" fmla="*/ 1933072 h 4314911"/>
              <a:gd name="connsiteX13613" fmla="*/ 3687534 w 5740887"/>
              <a:gd name="connsiteY13613" fmla="*/ 1926119 h 4314911"/>
              <a:gd name="connsiteX13614" fmla="*/ 3695265 w 5740887"/>
              <a:gd name="connsiteY13614" fmla="*/ 1930060 h 4314911"/>
              <a:gd name="connsiteX13615" fmla="*/ 3695303 w 5740887"/>
              <a:gd name="connsiteY13615" fmla="*/ 1930247 h 4314911"/>
              <a:gd name="connsiteX13616" fmla="*/ 3695184 w 5740887"/>
              <a:gd name="connsiteY13616" fmla="*/ 1930584 h 4314911"/>
              <a:gd name="connsiteX13617" fmla="*/ 3694932 w 5740887"/>
              <a:gd name="connsiteY13617" fmla="*/ 1931297 h 4314911"/>
              <a:gd name="connsiteX13618" fmla="*/ 3691722 w 5740887"/>
              <a:gd name="connsiteY13618" fmla="*/ 1943373 h 4314911"/>
              <a:gd name="connsiteX13619" fmla="*/ 3691669 w 5740887"/>
              <a:gd name="connsiteY13619" fmla="*/ 1943570 h 4314911"/>
              <a:gd name="connsiteX13620" fmla="*/ 747838 w 5740887"/>
              <a:gd name="connsiteY13620" fmla="*/ 1926023 h 4314911"/>
              <a:gd name="connsiteX13621" fmla="*/ 746973 w 5740887"/>
              <a:gd name="connsiteY13621" fmla="*/ 1931791 h 4314911"/>
              <a:gd name="connsiteX13622" fmla="*/ 745669 w 5740887"/>
              <a:gd name="connsiteY13622" fmla="*/ 1934420 h 4314911"/>
              <a:gd name="connsiteX13623" fmla="*/ 744015 w 5740887"/>
              <a:gd name="connsiteY13623" fmla="*/ 1937753 h 4314911"/>
              <a:gd name="connsiteX13624" fmla="*/ 744853 w 5740887"/>
              <a:gd name="connsiteY13624" fmla="*/ 1927928 h 4314911"/>
              <a:gd name="connsiteX13625" fmla="*/ 640514 w 5740887"/>
              <a:gd name="connsiteY13625" fmla="*/ 1923565 h 4314911"/>
              <a:gd name="connsiteX13626" fmla="*/ 643177 w 5740887"/>
              <a:gd name="connsiteY13626" fmla="*/ 1939568 h 4314911"/>
              <a:gd name="connsiteX13627" fmla="*/ 637965 w 5740887"/>
              <a:gd name="connsiteY13627" fmla="*/ 1944861 h 4314911"/>
              <a:gd name="connsiteX13628" fmla="*/ 628032 w 5740887"/>
              <a:gd name="connsiteY13628" fmla="*/ 1954947 h 4314911"/>
              <a:gd name="connsiteX13629" fmla="*/ 623629 w 5740887"/>
              <a:gd name="connsiteY13629" fmla="*/ 1935023 h 4314911"/>
              <a:gd name="connsiteX13630" fmla="*/ 3706215 w 5740887"/>
              <a:gd name="connsiteY13630" fmla="*/ 1919831 h 4314911"/>
              <a:gd name="connsiteX13631" fmla="*/ 3707410 w 5740887"/>
              <a:gd name="connsiteY13631" fmla="*/ 1926982 h 4314911"/>
              <a:gd name="connsiteX13632" fmla="*/ 3706804 w 5740887"/>
              <a:gd name="connsiteY13632" fmla="*/ 1926947 h 4314911"/>
              <a:gd name="connsiteX13633" fmla="*/ 3704279 w 5740887"/>
              <a:gd name="connsiteY13633" fmla="*/ 1926798 h 4314911"/>
              <a:gd name="connsiteX13634" fmla="*/ 3703995 w 5740887"/>
              <a:gd name="connsiteY13634" fmla="*/ 1926668 h 4314911"/>
              <a:gd name="connsiteX13635" fmla="*/ 3705998 w 5740887"/>
              <a:gd name="connsiteY13635" fmla="*/ 1920422 h 4314911"/>
              <a:gd name="connsiteX13636" fmla="*/ 199655 w 5740887"/>
              <a:gd name="connsiteY13636" fmla="*/ 1917894 h 4314911"/>
              <a:gd name="connsiteX13637" fmla="*/ 193619 w 5740887"/>
              <a:gd name="connsiteY13637" fmla="*/ 1924070 h 4314911"/>
              <a:gd name="connsiteX13638" fmla="*/ 196867 w 5740887"/>
              <a:gd name="connsiteY13638" fmla="*/ 1919834 h 4314911"/>
              <a:gd name="connsiteX13639" fmla="*/ 749133 w 5740887"/>
              <a:gd name="connsiteY13639" fmla="*/ 1917376 h 4314911"/>
              <a:gd name="connsiteX13640" fmla="*/ 749097 w 5740887"/>
              <a:gd name="connsiteY13640" fmla="*/ 1917616 h 4314911"/>
              <a:gd name="connsiteX13641" fmla="*/ 748950 w 5740887"/>
              <a:gd name="connsiteY13641" fmla="*/ 1917709 h 4314911"/>
              <a:gd name="connsiteX13642" fmla="*/ 2417051 w 5740887"/>
              <a:gd name="connsiteY13642" fmla="*/ 1916444 h 4314911"/>
              <a:gd name="connsiteX13643" fmla="*/ 2421248 w 5740887"/>
              <a:gd name="connsiteY13643" fmla="*/ 1931556 h 4314911"/>
              <a:gd name="connsiteX13644" fmla="*/ 2952384 w 5740887"/>
              <a:gd name="connsiteY13644" fmla="*/ 2895377 h 4314911"/>
              <a:gd name="connsiteX13645" fmla="*/ 3353907 w 5740887"/>
              <a:gd name="connsiteY13645" fmla="*/ 2961286 h 4314911"/>
              <a:gd name="connsiteX13646" fmla="*/ 3456081 w 5740887"/>
              <a:gd name="connsiteY13646" fmla="*/ 2964183 h 4314911"/>
              <a:gd name="connsiteX13647" fmla="*/ 3500617 w 5740887"/>
              <a:gd name="connsiteY13647" fmla="*/ 2966112 h 4314911"/>
              <a:gd name="connsiteX13648" fmla="*/ 3629996 w 5740887"/>
              <a:gd name="connsiteY13648" fmla="*/ 2969922 h 4314911"/>
              <a:gd name="connsiteX13649" fmla="*/ 3603742 w 5740887"/>
              <a:gd name="connsiteY13649" fmla="*/ 2971454 h 4314911"/>
              <a:gd name="connsiteX13650" fmla="*/ 3494967 w 5740887"/>
              <a:gd name="connsiteY13650" fmla="*/ 2973144 h 4314911"/>
              <a:gd name="connsiteX13651" fmla="*/ 3457876 w 5740887"/>
              <a:gd name="connsiteY13651" fmla="*/ 2973144 h 4314911"/>
              <a:gd name="connsiteX13652" fmla="*/ 3360115 w 5740887"/>
              <a:gd name="connsiteY13652" fmla="*/ 2975074 h 4314911"/>
              <a:gd name="connsiteX13653" fmla="*/ 2931290 w 5740887"/>
              <a:gd name="connsiteY13653" fmla="*/ 2929710 h 4314911"/>
              <a:gd name="connsiteX13654" fmla="*/ 2386228 w 5740887"/>
              <a:gd name="connsiteY13654" fmla="*/ 1972645 h 4314911"/>
              <a:gd name="connsiteX13655" fmla="*/ 2372229 w 5740887"/>
              <a:gd name="connsiteY13655" fmla="*/ 1922764 h 4314911"/>
              <a:gd name="connsiteX13656" fmla="*/ 2381399 w 5740887"/>
              <a:gd name="connsiteY13656" fmla="*/ 1924392 h 4314911"/>
              <a:gd name="connsiteX13657" fmla="*/ 2400014 w 5740887"/>
              <a:gd name="connsiteY13657" fmla="*/ 1922461 h 4314911"/>
              <a:gd name="connsiteX13658" fmla="*/ 706073 w 5740887"/>
              <a:gd name="connsiteY13658" fmla="*/ 1916064 h 4314911"/>
              <a:gd name="connsiteX13659" fmla="*/ 706066 w 5740887"/>
              <a:gd name="connsiteY13659" fmla="*/ 1916894 h 4314911"/>
              <a:gd name="connsiteX13660" fmla="*/ 706409 w 5740887"/>
              <a:gd name="connsiteY13660" fmla="*/ 1928454 h 4314911"/>
              <a:gd name="connsiteX13661" fmla="*/ 706653 w 5740887"/>
              <a:gd name="connsiteY13661" fmla="*/ 1936673 h 4314911"/>
              <a:gd name="connsiteX13662" fmla="*/ 706665 w 5740887"/>
              <a:gd name="connsiteY13662" fmla="*/ 1941385 h 4314911"/>
              <a:gd name="connsiteX13663" fmla="*/ 704490 w 5740887"/>
              <a:gd name="connsiteY13663" fmla="*/ 1944207 h 4314911"/>
              <a:gd name="connsiteX13664" fmla="*/ 701811 w 5740887"/>
              <a:gd name="connsiteY13664" fmla="*/ 1947685 h 4314911"/>
              <a:gd name="connsiteX13665" fmla="*/ 696478 w 5740887"/>
              <a:gd name="connsiteY13665" fmla="*/ 1951076 h 4314911"/>
              <a:gd name="connsiteX13666" fmla="*/ 696312 w 5740887"/>
              <a:gd name="connsiteY13666" fmla="*/ 1949108 h 4314911"/>
              <a:gd name="connsiteX13667" fmla="*/ 696202 w 5740887"/>
              <a:gd name="connsiteY13667" fmla="*/ 1947810 h 4314911"/>
              <a:gd name="connsiteX13668" fmla="*/ 695118 w 5740887"/>
              <a:gd name="connsiteY13668" fmla="*/ 1928210 h 4314911"/>
              <a:gd name="connsiteX13669" fmla="*/ 703273 w 5740887"/>
              <a:gd name="connsiteY13669" fmla="*/ 1917928 h 4314911"/>
              <a:gd name="connsiteX13670" fmla="*/ 2372419 w 5740887"/>
              <a:gd name="connsiteY13670" fmla="*/ 1915551 h 4314911"/>
              <a:gd name="connsiteX13671" fmla="*/ 2376885 w 5740887"/>
              <a:gd name="connsiteY13671" fmla="*/ 1916222 h 4314911"/>
              <a:gd name="connsiteX13672" fmla="*/ 2370436 w 5740887"/>
              <a:gd name="connsiteY13672" fmla="*/ 1916376 h 4314911"/>
              <a:gd name="connsiteX13673" fmla="*/ 2370401 w 5740887"/>
              <a:gd name="connsiteY13673" fmla="*/ 1916252 h 4314911"/>
              <a:gd name="connsiteX13674" fmla="*/ 3726597 w 5740887"/>
              <a:gd name="connsiteY13674" fmla="*/ 1913932 h 4314911"/>
              <a:gd name="connsiteX13675" fmla="*/ 3727734 w 5740887"/>
              <a:gd name="connsiteY13675" fmla="*/ 1928180 h 4314911"/>
              <a:gd name="connsiteX13676" fmla="*/ 3726260 w 5740887"/>
              <a:gd name="connsiteY13676" fmla="*/ 1928094 h 4314911"/>
              <a:gd name="connsiteX13677" fmla="*/ 3725173 w 5740887"/>
              <a:gd name="connsiteY13677" fmla="*/ 1919480 h 4314911"/>
              <a:gd name="connsiteX13678" fmla="*/ 520292 w 5740887"/>
              <a:gd name="connsiteY13678" fmla="*/ 1913074 h 4314911"/>
              <a:gd name="connsiteX13679" fmla="*/ 521026 w 5740887"/>
              <a:gd name="connsiteY13679" fmla="*/ 1913519 h 4314911"/>
              <a:gd name="connsiteX13680" fmla="*/ 523885 w 5740887"/>
              <a:gd name="connsiteY13680" fmla="*/ 1915252 h 4314911"/>
              <a:gd name="connsiteX13681" fmla="*/ 537979 w 5740887"/>
              <a:gd name="connsiteY13681" fmla="*/ 1935406 h 4314911"/>
              <a:gd name="connsiteX13682" fmla="*/ 688412 w 5740887"/>
              <a:gd name="connsiteY13682" fmla="*/ 2447474 h 4314911"/>
              <a:gd name="connsiteX13683" fmla="*/ 675617 w 5740887"/>
              <a:gd name="connsiteY13683" fmla="*/ 2424770 h 4314911"/>
              <a:gd name="connsiteX13684" fmla="*/ 284891 w 5740887"/>
              <a:gd name="connsiteY13684" fmla="*/ 1912795 h 4314911"/>
              <a:gd name="connsiteX13685" fmla="*/ 261680 w 5740887"/>
              <a:gd name="connsiteY13685" fmla="*/ 1925058 h 4314911"/>
              <a:gd name="connsiteX13686" fmla="*/ 216936 w 5740887"/>
              <a:gd name="connsiteY13686" fmla="*/ 1961884 h 4314911"/>
              <a:gd name="connsiteX13687" fmla="*/ 210480 w 5740887"/>
              <a:gd name="connsiteY13687" fmla="*/ 1970264 h 4314911"/>
              <a:gd name="connsiteX13688" fmla="*/ 218247 w 5740887"/>
              <a:gd name="connsiteY13688" fmla="*/ 1957764 h 4314911"/>
              <a:gd name="connsiteX13689" fmla="*/ 260027 w 5740887"/>
              <a:gd name="connsiteY13689" fmla="*/ 1924247 h 4314911"/>
              <a:gd name="connsiteX13690" fmla="*/ 738165 w 5740887"/>
              <a:gd name="connsiteY13690" fmla="*/ 1909892 h 4314911"/>
              <a:gd name="connsiteX13691" fmla="*/ 736867 w 5740887"/>
              <a:gd name="connsiteY13691" fmla="*/ 1925197 h 4314911"/>
              <a:gd name="connsiteX13692" fmla="*/ 736687 w 5740887"/>
              <a:gd name="connsiteY13692" fmla="*/ 1925507 h 4314911"/>
              <a:gd name="connsiteX13693" fmla="*/ 732297 w 5740887"/>
              <a:gd name="connsiteY13693" fmla="*/ 1928299 h 4314911"/>
              <a:gd name="connsiteX13694" fmla="*/ 730722 w 5740887"/>
              <a:gd name="connsiteY13694" fmla="*/ 1929300 h 4314911"/>
              <a:gd name="connsiteX13695" fmla="*/ 730963 w 5740887"/>
              <a:gd name="connsiteY13695" fmla="*/ 1920590 h 4314911"/>
              <a:gd name="connsiteX13696" fmla="*/ 733837 w 5740887"/>
              <a:gd name="connsiteY13696" fmla="*/ 1916618 h 4314911"/>
              <a:gd name="connsiteX13697" fmla="*/ 2311787 w 5740887"/>
              <a:gd name="connsiteY13697" fmla="*/ 1908472 h 4314911"/>
              <a:gd name="connsiteX13698" fmla="*/ 2329167 w 5740887"/>
              <a:gd name="connsiteY13698" fmla="*/ 1911999 h 4314911"/>
              <a:gd name="connsiteX13699" fmla="*/ 2330934 w 5740887"/>
              <a:gd name="connsiteY13699" fmla="*/ 1915430 h 4314911"/>
              <a:gd name="connsiteX13700" fmla="*/ 2363635 w 5740887"/>
              <a:gd name="connsiteY13700" fmla="*/ 1921238 h 4314911"/>
              <a:gd name="connsiteX13701" fmla="*/ 2378642 w 5740887"/>
              <a:gd name="connsiteY13701" fmla="*/ 1974714 h 4314911"/>
              <a:gd name="connsiteX13702" fmla="*/ 2926738 w 5740887"/>
              <a:gd name="connsiteY13702" fmla="*/ 2935916 h 4314911"/>
              <a:gd name="connsiteX13703" fmla="*/ 3227605 w 5740887"/>
              <a:gd name="connsiteY13703" fmla="*/ 2984452 h 4314911"/>
              <a:gd name="connsiteX13704" fmla="*/ 3360251 w 5740887"/>
              <a:gd name="connsiteY13704" fmla="*/ 2981143 h 4314911"/>
              <a:gd name="connsiteX13705" fmla="*/ 3457874 w 5740887"/>
              <a:gd name="connsiteY13705" fmla="*/ 2979213 h 4314911"/>
              <a:gd name="connsiteX13706" fmla="*/ 3494965 w 5740887"/>
              <a:gd name="connsiteY13706" fmla="*/ 2979213 h 4314911"/>
              <a:gd name="connsiteX13707" fmla="*/ 3604085 w 5740887"/>
              <a:gd name="connsiteY13707" fmla="*/ 2977523 h 4314911"/>
              <a:gd name="connsiteX13708" fmla="*/ 3664085 w 5740887"/>
              <a:gd name="connsiteY13708" fmla="*/ 2974033 h 4314911"/>
              <a:gd name="connsiteX13709" fmla="*/ 3603673 w 5740887"/>
              <a:gd name="connsiteY13709" fmla="*/ 2980021 h 4314911"/>
              <a:gd name="connsiteX13710" fmla="*/ 3482558 w 5740887"/>
              <a:gd name="connsiteY13710" fmla="*/ 2987622 h 4314911"/>
              <a:gd name="connsiteX13711" fmla="*/ 3458013 w 5740887"/>
              <a:gd name="connsiteY13711" fmla="*/ 2989002 h 4314911"/>
              <a:gd name="connsiteX13712" fmla="*/ 3370042 w 5740887"/>
              <a:gd name="connsiteY13712" fmla="*/ 2994517 h 4314911"/>
              <a:gd name="connsiteX13713" fmla="*/ 2904678 w 5740887"/>
              <a:gd name="connsiteY13713" fmla="*/ 2969559 h 4314911"/>
              <a:gd name="connsiteX13714" fmla="*/ 2342931 w 5740887"/>
              <a:gd name="connsiteY13714" fmla="*/ 2015252 h 4314911"/>
              <a:gd name="connsiteX13715" fmla="*/ 663249 w 5740887"/>
              <a:gd name="connsiteY13715" fmla="*/ 1908120 h 4314911"/>
              <a:gd name="connsiteX13716" fmla="*/ 664382 w 5740887"/>
              <a:gd name="connsiteY13716" fmla="*/ 1918036 h 4314911"/>
              <a:gd name="connsiteX13717" fmla="*/ 649955 w 5740887"/>
              <a:gd name="connsiteY13717" fmla="*/ 1932686 h 4314911"/>
              <a:gd name="connsiteX13718" fmla="*/ 647602 w 5740887"/>
              <a:gd name="connsiteY13718" fmla="*/ 1918752 h 4314911"/>
              <a:gd name="connsiteX13719" fmla="*/ 685520 w 5740887"/>
              <a:gd name="connsiteY13719" fmla="*/ 1907510 h 4314911"/>
              <a:gd name="connsiteX13720" fmla="*/ 686374 w 5740887"/>
              <a:gd name="connsiteY13720" fmla="*/ 1920183 h 4314911"/>
              <a:gd name="connsiteX13721" fmla="*/ 673587 w 5740887"/>
              <a:gd name="connsiteY13721" fmla="*/ 1928783 h 4314911"/>
              <a:gd name="connsiteX13722" fmla="*/ 672727 w 5740887"/>
              <a:gd name="connsiteY13722" fmla="*/ 1921243 h 4314911"/>
              <a:gd name="connsiteX13723" fmla="*/ 723960 w 5740887"/>
              <a:gd name="connsiteY13723" fmla="*/ 1904155 h 4314911"/>
              <a:gd name="connsiteX13724" fmla="*/ 723664 w 5740887"/>
              <a:gd name="connsiteY13724" fmla="*/ 1914897 h 4314911"/>
              <a:gd name="connsiteX13725" fmla="*/ 723507 w 5740887"/>
              <a:gd name="connsiteY13725" fmla="*/ 1917588 h 4314911"/>
              <a:gd name="connsiteX13726" fmla="*/ 720521 w 5740887"/>
              <a:gd name="connsiteY13726" fmla="*/ 1922189 h 4314911"/>
              <a:gd name="connsiteX13727" fmla="*/ 715516 w 5740887"/>
              <a:gd name="connsiteY13727" fmla="*/ 1929900 h 4314911"/>
              <a:gd name="connsiteX13728" fmla="*/ 714142 w 5740887"/>
              <a:gd name="connsiteY13728" fmla="*/ 1931682 h 4314911"/>
              <a:gd name="connsiteX13729" fmla="*/ 713921 w 5740887"/>
              <a:gd name="connsiteY13729" fmla="*/ 1924440 h 4314911"/>
              <a:gd name="connsiteX13730" fmla="*/ 713921 w 5740887"/>
              <a:gd name="connsiteY13730" fmla="*/ 1924382 h 4314911"/>
              <a:gd name="connsiteX13731" fmla="*/ 713973 w 5740887"/>
              <a:gd name="connsiteY13731" fmla="*/ 1910804 h 4314911"/>
              <a:gd name="connsiteX13732" fmla="*/ 526374 w 5740887"/>
              <a:gd name="connsiteY13732" fmla="*/ 1904153 h 4314911"/>
              <a:gd name="connsiteX13733" fmla="*/ 529042 w 5740887"/>
              <a:gd name="connsiteY13733" fmla="*/ 1904987 h 4314911"/>
              <a:gd name="connsiteX13734" fmla="*/ 529631 w 5740887"/>
              <a:gd name="connsiteY13734" fmla="*/ 1906991 h 4314911"/>
              <a:gd name="connsiteX13735" fmla="*/ 531107 w 5740887"/>
              <a:gd name="connsiteY13735" fmla="*/ 1912017 h 4314911"/>
              <a:gd name="connsiteX13736" fmla="*/ 529708 w 5740887"/>
              <a:gd name="connsiteY13736" fmla="*/ 1910756 h 4314911"/>
              <a:gd name="connsiteX13737" fmla="*/ 285806 w 5740887"/>
              <a:gd name="connsiteY13737" fmla="*/ 1903379 h 4314911"/>
              <a:gd name="connsiteX13738" fmla="*/ 256023 w 5740887"/>
              <a:gd name="connsiteY13738" fmla="*/ 1916635 h 4314911"/>
              <a:gd name="connsiteX13739" fmla="*/ 207454 w 5740887"/>
              <a:gd name="connsiteY13739" fmla="*/ 1957216 h 4314911"/>
              <a:gd name="connsiteX13740" fmla="*/ 206553 w 5740887"/>
              <a:gd name="connsiteY13740" fmla="*/ 1958919 h 4314911"/>
              <a:gd name="connsiteX13741" fmla="*/ 208675 w 5740887"/>
              <a:gd name="connsiteY13741" fmla="*/ 1954038 h 4314911"/>
              <a:gd name="connsiteX13742" fmla="*/ 254649 w 5740887"/>
              <a:gd name="connsiteY13742" fmla="*/ 1915974 h 4314911"/>
              <a:gd name="connsiteX13743" fmla="*/ 760541 w 5740887"/>
              <a:gd name="connsiteY13743" fmla="*/ 1896638 h 4314911"/>
              <a:gd name="connsiteX13744" fmla="*/ 758042 w 5740887"/>
              <a:gd name="connsiteY13744" fmla="*/ 1908096 h 4314911"/>
              <a:gd name="connsiteX13745" fmla="*/ 757883 w 5740887"/>
              <a:gd name="connsiteY13745" fmla="*/ 1908452 h 4314911"/>
              <a:gd name="connsiteX13746" fmla="*/ 757710 w 5740887"/>
              <a:gd name="connsiteY13746" fmla="*/ 1908839 h 4314911"/>
              <a:gd name="connsiteX13747" fmla="*/ 757956 w 5740887"/>
              <a:gd name="connsiteY13747" fmla="*/ 1907230 h 4314911"/>
              <a:gd name="connsiteX13748" fmla="*/ 758343 w 5740887"/>
              <a:gd name="connsiteY13748" fmla="*/ 1904693 h 4314911"/>
              <a:gd name="connsiteX13749" fmla="*/ 759202 w 5740887"/>
              <a:gd name="connsiteY13749" fmla="*/ 1899071 h 4314911"/>
              <a:gd name="connsiteX13750" fmla="*/ 3688383 w 5740887"/>
              <a:gd name="connsiteY13750" fmla="*/ 1896261 h 4314911"/>
              <a:gd name="connsiteX13751" fmla="*/ 3690342 w 5740887"/>
              <a:gd name="connsiteY13751" fmla="*/ 1905988 h 4314911"/>
              <a:gd name="connsiteX13752" fmla="*/ 3693422 w 5740887"/>
              <a:gd name="connsiteY13752" fmla="*/ 1920972 h 4314911"/>
              <a:gd name="connsiteX13753" fmla="*/ 3693615 w 5740887"/>
              <a:gd name="connsiteY13753" fmla="*/ 1921925 h 4314911"/>
              <a:gd name="connsiteX13754" fmla="*/ 3685681 w 5740887"/>
              <a:gd name="connsiteY13754" fmla="*/ 1918299 h 4314911"/>
              <a:gd name="connsiteX13755" fmla="*/ 3683542 w 5740887"/>
              <a:gd name="connsiteY13755" fmla="*/ 1909272 h 4314911"/>
              <a:gd name="connsiteX13756" fmla="*/ 3683655 w 5740887"/>
              <a:gd name="connsiteY13756" fmla="*/ 1908801 h 4314911"/>
              <a:gd name="connsiteX13757" fmla="*/ 3684660 w 5740887"/>
              <a:gd name="connsiteY13757" fmla="*/ 1904615 h 4314911"/>
              <a:gd name="connsiteX13758" fmla="*/ 661904 w 5740887"/>
              <a:gd name="connsiteY13758" fmla="*/ 1896012 h 4314911"/>
              <a:gd name="connsiteX13759" fmla="*/ 661982 w 5740887"/>
              <a:gd name="connsiteY13759" fmla="*/ 1896690 h 4314911"/>
              <a:gd name="connsiteX13760" fmla="*/ 662125 w 5740887"/>
              <a:gd name="connsiteY13760" fmla="*/ 1898281 h 4314911"/>
              <a:gd name="connsiteX13761" fmla="*/ 662302 w 5740887"/>
              <a:gd name="connsiteY13761" fmla="*/ 1899837 h 4314911"/>
              <a:gd name="connsiteX13762" fmla="*/ 648749 w 5740887"/>
              <a:gd name="connsiteY13762" fmla="*/ 1909065 h 4314911"/>
              <a:gd name="connsiteX13763" fmla="*/ 3715032 w 5740887"/>
              <a:gd name="connsiteY13763" fmla="*/ 1895813 h 4314911"/>
              <a:gd name="connsiteX13764" fmla="*/ 3718048 w 5740887"/>
              <a:gd name="connsiteY13764" fmla="*/ 1919722 h 4314911"/>
              <a:gd name="connsiteX13765" fmla="*/ 3716949 w 5740887"/>
              <a:gd name="connsiteY13765" fmla="*/ 1924133 h 4314911"/>
              <a:gd name="connsiteX13766" fmla="*/ 3716111 w 5740887"/>
              <a:gd name="connsiteY13766" fmla="*/ 1927495 h 4314911"/>
              <a:gd name="connsiteX13767" fmla="*/ 3715546 w 5740887"/>
              <a:gd name="connsiteY13767" fmla="*/ 1927462 h 4314911"/>
              <a:gd name="connsiteX13768" fmla="*/ 3714995 w 5740887"/>
              <a:gd name="connsiteY13768" fmla="*/ 1927429 h 4314911"/>
              <a:gd name="connsiteX13769" fmla="*/ 3714638 w 5740887"/>
              <a:gd name="connsiteY13769" fmla="*/ 1927408 h 4314911"/>
              <a:gd name="connsiteX13770" fmla="*/ 3711145 w 5740887"/>
              <a:gd name="connsiteY13770" fmla="*/ 1906401 h 4314911"/>
              <a:gd name="connsiteX13771" fmla="*/ 3712391 w 5740887"/>
              <a:gd name="connsiteY13771" fmla="*/ 1903004 h 4314911"/>
              <a:gd name="connsiteX13772" fmla="*/ 2465913 w 5740887"/>
              <a:gd name="connsiteY13772" fmla="*/ 1895073 h 4314911"/>
              <a:gd name="connsiteX13773" fmla="*/ 2508300 w 5740887"/>
              <a:gd name="connsiteY13773" fmla="*/ 2027227 h 4314911"/>
              <a:gd name="connsiteX13774" fmla="*/ 2508309 w 5740887"/>
              <a:gd name="connsiteY13774" fmla="*/ 2027248 h 4314911"/>
              <a:gd name="connsiteX13775" fmla="*/ 2561780 w 5740887"/>
              <a:gd name="connsiteY13775" fmla="*/ 2170067 h 4314911"/>
              <a:gd name="connsiteX13776" fmla="*/ 2598219 w 5740887"/>
              <a:gd name="connsiteY13776" fmla="*/ 2255442 h 4314911"/>
              <a:gd name="connsiteX13777" fmla="*/ 2606862 w 5740887"/>
              <a:gd name="connsiteY13777" fmla="*/ 2277378 h 4314911"/>
              <a:gd name="connsiteX13778" fmla="*/ 2615640 w 5740887"/>
              <a:gd name="connsiteY13778" fmla="*/ 2296259 h 4314911"/>
              <a:gd name="connsiteX13779" fmla="*/ 2622691 w 5740887"/>
              <a:gd name="connsiteY13779" fmla="*/ 2312780 h 4314911"/>
              <a:gd name="connsiteX13780" fmla="*/ 2639086 w 5740887"/>
              <a:gd name="connsiteY13780" fmla="*/ 2346688 h 4314911"/>
              <a:gd name="connsiteX13781" fmla="*/ 2663764 w 5740887"/>
              <a:gd name="connsiteY13781" fmla="*/ 2399768 h 4314911"/>
              <a:gd name="connsiteX13782" fmla="*/ 2677928 w 5740887"/>
              <a:gd name="connsiteY13782" fmla="*/ 2427026 h 4314911"/>
              <a:gd name="connsiteX13783" fmla="*/ 2689298 w 5740887"/>
              <a:gd name="connsiteY13783" fmla="*/ 2450541 h 4314911"/>
              <a:gd name="connsiteX13784" fmla="*/ 2704091 w 5740887"/>
              <a:gd name="connsiteY13784" fmla="*/ 2477372 h 4314911"/>
              <a:gd name="connsiteX13785" fmla="*/ 2724193 w 5740887"/>
              <a:gd name="connsiteY13785" fmla="*/ 2516056 h 4314911"/>
              <a:gd name="connsiteX13786" fmla="*/ 2744323 w 5740887"/>
              <a:gd name="connsiteY13786" fmla="*/ 2550344 h 4314911"/>
              <a:gd name="connsiteX13787" fmla="*/ 2759860 w 5740887"/>
              <a:gd name="connsiteY13787" fmla="*/ 2578523 h 4314911"/>
              <a:gd name="connsiteX13788" fmla="*/ 2771657 w 5740887"/>
              <a:gd name="connsiteY13788" fmla="*/ 2596901 h 4314911"/>
              <a:gd name="connsiteX13789" fmla="*/ 2786986 w 5740887"/>
              <a:gd name="connsiteY13789" fmla="*/ 2623010 h 4314911"/>
              <a:gd name="connsiteX13790" fmla="*/ 2813908 w 5740887"/>
              <a:gd name="connsiteY13790" fmla="*/ 2662720 h 4314911"/>
              <a:gd name="connsiteX13791" fmla="*/ 2832639 w 5740887"/>
              <a:gd name="connsiteY13791" fmla="*/ 2691899 h 4314911"/>
              <a:gd name="connsiteX13792" fmla="*/ 2840693 w 5740887"/>
              <a:gd name="connsiteY13792" fmla="*/ 2702228 h 4314911"/>
              <a:gd name="connsiteX13793" fmla="*/ 2850976 w 5740887"/>
              <a:gd name="connsiteY13793" fmla="*/ 2717395 h 4314911"/>
              <a:gd name="connsiteX13794" fmla="*/ 2887005 w 5740887"/>
              <a:gd name="connsiteY13794" fmla="*/ 2761618 h 4314911"/>
              <a:gd name="connsiteX13795" fmla="*/ 2905896 w 5740887"/>
              <a:gd name="connsiteY13795" fmla="*/ 2785843 h 4314911"/>
              <a:gd name="connsiteX13796" fmla="*/ 2909897 w 5740887"/>
              <a:gd name="connsiteY13796" fmla="*/ 2789716 h 4314911"/>
              <a:gd name="connsiteX13797" fmla="*/ 2915000 w 5740887"/>
              <a:gd name="connsiteY13797" fmla="*/ 2795979 h 4314911"/>
              <a:gd name="connsiteX13798" fmla="*/ 2977893 w 5740887"/>
              <a:gd name="connsiteY13798" fmla="*/ 2855528 h 4314911"/>
              <a:gd name="connsiteX13799" fmla="*/ 3352391 w 5740887"/>
              <a:gd name="connsiteY13799" fmla="*/ 2940328 h 4314911"/>
              <a:gd name="connsiteX13800" fmla="*/ 3454978 w 5740887"/>
              <a:gd name="connsiteY13800" fmla="*/ 2948739 h 4314911"/>
              <a:gd name="connsiteX13801" fmla="*/ 3503652 w 5740887"/>
              <a:gd name="connsiteY13801" fmla="*/ 2953565 h 4314911"/>
              <a:gd name="connsiteX13802" fmla="*/ 3569875 w 5740887"/>
              <a:gd name="connsiteY13802" fmla="*/ 2959759 h 4314911"/>
              <a:gd name="connsiteX13803" fmla="*/ 3500482 w 5740887"/>
              <a:gd name="connsiteY13803" fmla="*/ 2958940 h 4314911"/>
              <a:gd name="connsiteX13804" fmla="*/ 3455944 w 5740887"/>
              <a:gd name="connsiteY13804" fmla="*/ 2957011 h 4314911"/>
              <a:gd name="connsiteX13805" fmla="*/ 3353771 w 5740887"/>
              <a:gd name="connsiteY13805" fmla="*/ 2954114 h 4314911"/>
              <a:gd name="connsiteX13806" fmla="*/ 2956108 w 5740887"/>
              <a:gd name="connsiteY13806" fmla="*/ 2889446 h 4314911"/>
              <a:gd name="connsiteX13807" fmla="*/ 2427868 w 5740887"/>
              <a:gd name="connsiteY13807" fmla="*/ 1929487 h 4314911"/>
              <a:gd name="connsiteX13808" fmla="*/ 2423599 w 5740887"/>
              <a:gd name="connsiteY13808" fmla="*/ 1914131 h 4314911"/>
              <a:gd name="connsiteX13809" fmla="*/ 2458988 w 5740887"/>
              <a:gd name="connsiteY13809" fmla="*/ 1901632 h 4314911"/>
              <a:gd name="connsiteX13810" fmla="*/ 738520 w 5740887"/>
              <a:gd name="connsiteY13810" fmla="*/ 1894461 h 4314911"/>
              <a:gd name="connsiteX13811" fmla="*/ 736293 w 5740887"/>
              <a:gd name="connsiteY13811" fmla="*/ 1897892 h 4314911"/>
              <a:gd name="connsiteX13812" fmla="*/ 731379 w 5740887"/>
              <a:gd name="connsiteY13812" fmla="*/ 1905460 h 4314911"/>
              <a:gd name="connsiteX13813" fmla="*/ 731522 w 5740887"/>
              <a:gd name="connsiteY13813" fmla="*/ 1900285 h 4314911"/>
              <a:gd name="connsiteX13814" fmla="*/ 731604 w 5740887"/>
              <a:gd name="connsiteY13814" fmla="*/ 1899065 h 4314911"/>
              <a:gd name="connsiteX13815" fmla="*/ 684584 w 5740887"/>
              <a:gd name="connsiteY13815" fmla="*/ 1893629 h 4314911"/>
              <a:gd name="connsiteX13816" fmla="*/ 684830 w 5740887"/>
              <a:gd name="connsiteY13816" fmla="*/ 1897271 h 4314911"/>
              <a:gd name="connsiteX13817" fmla="*/ 671534 w 5740887"/>
              <a:gd name="connsiteY13817" fmla="*/ 1910772 h 4314911"/>
              <a:gd name="connsiteX13818" fmla="*/ 670658 w 5740887"/>
              <a:gd name="connsiteY13818" fmla="*/ 1903085 h 4314911"/>
              <a:gd name="connsiteX13819" fmla="*/ 683311 w 5740887"/>
              <a:gd name="connsiteY13819" fmla="*/ 1894487 h 4314911"/>
              <a:gd name="connsiteX13820" fmla="*/ 288673 w 5740887"/>
              <a:gd name="connsiteY13820" fmla="*/ 1893588 h 4314911"/>
              <a:gd name="connsiteX13821" fmla="*/ 250784 w 5740887"/>
              <a:gd name="connsiteY13821" fmla="*/ 1908372 h 4314911"/>
              <a:gd name="connsiteX13822" fmla="*/ 198503 w 5740887"/>
              <a:gd name="connsiteY13822" fmla="*/ 1953681 h 4314911"/>
              <a:gd name="connsiteX13823" fmla="*/ 193839 w 5740887"/>
              <a:gd name="connsiteY13823" fmla="*/ 1966474 h 4314911"/>
              <a:gd name="connsiteX13824" fmla="*/ 198571 w 5740887"/>
              <a:gd name="connsiteY13824" fmla="*/ 1950461 h 4314911"/>
              <a:gd name="connsiteX13825" fmla="*/ 217073 w 5740887"/>
              <a:gd name="connsiteY13825" fmla="*/ 1929459 h 4314911"/>
              <a:gd name="connsiteX13826" fmla="*/ 220341 w 5740887"/>
              <a:gd name="connsiteY13826" fmla="*/ 1925750 h 4314911"/>
              <a:gd name="connsiteX13827" fmla="*/ 248860 w 5740887"/>
              <a:gd name="connsiteY13827" fmla="*/ 1907976 h 4314911"/>
              <a:gd name="connsiteX13828" fmla="*/ 285293 w 5740887"/>
              <a:gd name="connsiteY13828" fmla="*/ 1894087 h 4314911"/>
              <a:gd name="connsiteX13829" fmla="*/ 287664 w 5740887"/>
              <a:gd name="connsiteY13829" fmla="*/ 1893737 h 4314911"/>
              <a:gd name="connsiteX13830" fmla="*/ 496142 w 5740887"/>
              <a:gd name="connsiteY13830" fmla="*/ 1892278 h 4314911"/>
              <a:gd name="connsiteX13831" fmla="*/ 503277 w 5740887"/>
              <a:gd name="connsiteY13831" fmla="*/ 1896931 h 4314911"/>
              <a:gd name="connsiteX13832" fmla="*/ 504883 w 5740887"/>
              <a:gd name="connsiteY13832" fmla="*/ 1897433 h 4314911"/>
              <a:gd name="connsiteX13833" fmla="*/ 509633 w 5740887"/>
              <a:gd name="connsiteY13833" fmla="*/ 1902650 h 4314911"/>
              <a:gd name="connsiteX13834" fmla="*/ 668858 w 5740887"/>
              <a:gd name="connsiteY13834" fmla="*/ 2428081 h 4314911"/>
              <a:gd name="connsiteX13835" fmla="*/ 687572 w 5740887"/>
              <a:gd name="connsiteY13835" fmla="*/ 2460847 h 4314911"/>
              <a:gd name="connsiteX13836" fmla="*/ 668309 w 5740887"/>
              <a:gd name="connsiteY13836" fmla="*/ 2442560 h 4314911"/>
              <a:gd name="connsiteX13837" fmla="*/ 3732524 w 5740887"/>
              <a:gd name="connsiteY13837" fmla="*/ 1891677 h 4314911"/>
              <a:gd name="connsiteX13838" fmla="*/ 3732846 w 5740887"/>
              <a:gd name="connsiteY13838" fmla="*/ 1903149 h 4314911"/>
              <a:gd name="connsiteX13839" fmla="*/ 3732708 w 5740887"/>
              <a:gd name="connsiteY13839" fmla="*/ 1903924 h 4314911"/>
              <a:gd name="connsiteX13840" fmla="*/ 3731908 w 5740887"/>
              <a:gd name="connsiteY13840" fmla="*/ 1893946 h 4314911"/>
              <a:gd name="connsiteX13841" fmla="*/ 724524 w 5740887"/>
              <a:gd name="connsiteY13841" fmla="*/ 1891132 h 4314911"/>
              <a:gd name="connsiteX13842" fmla="*/ 724257 w 5740887"/>
              <a:gd name="connsiteY13842" fmla="*/ 1894941 h 4314911"/>
              <a:gd name="connsiteX13843" fmla="*/ 719721 w 5740887"/>
              <a:gd name="connsiteY13843" fmla="*/ 1897952 h 4314911"/>
              <a:gd name="connsiteX13844" fmla="*/ 718443 w 5740887"/>
              <a:gd name="connsiteY13844" fmla="*/ 1898801 h 4314911"/>
              <a:gd name="connsiteX13845" fmla="*/ 635528 w 5740887"/>
              <a:gd name="connsiteY13845" fmla="*/ 1890326 h 4314911"/>
              <a:gd name="connsiteX13846" fmla="*/ 635724 w 5740887"/>
              <a:gd name="connsiteY13846" fmla="*/ 1891661 h 4314911"/>
              <a:gd name="connsiteX13847" fmla="*/ 638179 w 5740887"/>
              <a:gd name="connsiteY13847" fmla="*/ 1908528 h 4314911"/>
              <a:gd name="connsiteX13848" fmla="*/ 621385 w 5740887"/>
              <a:gd name="connsiteY13848" fmla="*/ 1924579 h 4314911"/>
              <a:gd name="connsiteX13849" fmla="*/ 617512 w 5740887"/>
              <a:gd name="connsiteY13849" fmla="*/ 1906129 h 4314911"/>
              <a:gd name="connsiteX13850" fmla="*/ 616871 w 5740887"/>
              <a:gd name="connsiteY13850" fmla="*/ 1902973 h 4314911"/>
              <a:gd name="connsiteX13851" fmla="*/ 632732 w 5740887"/>
              <a:gd name="connsiteY13851" fmla="*/ 1892267 h 4314911"/>
              <a:gd name="connsiteX13852" fmla="*/ 271330 w 5740887"/>
              <a:gd name="connsiteY13852" fmla="*/ 1889680 h 4314911"/>
              <a:gd name="connsiteX13853" fmla="*/ 244859 w 5740887"/>
              <a:gd name="connsiteY13853" fmla="*/ 1899396 h 4314911"/>
              <a:gd name="connsiteX13854" fmla="*/ 212424 w 5740887"/>
              <a:gd name="connsiteY13854" fmla="*/ 1920523 h 4314911"/>
              <a:gd name="connsiteX13855" fmla="*/ 188534 w 5740887"/>
              <a:gd name="connsiteY13855" fmla="*/ 1949659 h 4314911"/>
              <a:gd name="connsiteX13856" fmla="*/ 189487 w 5740887"/>
              <a:gd name="connsiteY13856" fmla="*/ 1947053 h 4314911"/>
              <a:gd name="connsiteX13857" fmla="*/ 206447 w 5740887"/>
              <a:gd name="connsiteY13857" fmla="*/ 1926073 h 4314911"/>
              <a:gd name="connsiteX13858" fmla="*/ 212049 w 5740887"/>
              <a:gd name="connsiteY13858" fmla="*/ 1919143 h 4314911"/>
              <a:gd name="connsiteX13859" fmla="*/ 243344 w 5740887"/>
              <a:gd name="connsiteY13859" fmla="*/ 1899704 h 4314911"/>
              <a:gd name="connsiteX13860" fmla="*/ 532084 w 5740887"/>
              <a:gd name="connsiteY13860" fmla="*/ 1889098 h 4314911"/>
              <a:gd name="connsiteX13861" fmla="*/ 534971 w 5740887"/>
              <a:gd name="connsiteY13861" fmla="*/ 1889362 h 4314911"/>
              <a:gd name="connsiteX13862" fmla="*/ 537756 w 5740887"/>
              <a:gd name="connsiteY13862" fmla="*/ 1898191 h 4314911"/>
              <a:gd name="connsiteX13863" fmla="*/ 536341 w 5740887"/>
              <a:gd name="connsiteY13863" fmla="*/ 1897979 h 4314911"/>
              <a:gd name="connsiteX13864" fmla="*/ 534785 w 5740887"/>
              <a:gd name="connsiteY13864" fmla="*/ 1897745 h 4314911"/>
              <a:gd name="connsiteX13865" fmla="*/ 518126 w 5740887"/>
              <a:gd name="connsiteY13865" fmla="*/ 1887818 h 4314911"/>
              <a:gd name="connsiteX13866" fmla="*/ 524161 w 5740887"/>
              <a:gd name="connsiteY13866" fmla="*/ 1888371 h 4314911"/>
              <a:gd name="connsiteX13867" fmla="*/ 524747 w 5740887"/>
              <a:gd name="connsiteY13867" fmla="*/ 1890367 h 4314911"/>
              <a:gd name="connsiteX13868" fmla="*/ 525167 w 5740887"/>
              <a:gd name="connsiteY13868" fmla="*/ 1891796 h 4314911"/>
              <a:gd name="connsiteX13869" fmla="*/ 526552 w 5740887"/>
              <a:gd name="connsiteY13869" fmla="*/ 1896511 h 4314911"/>
              <a:gd name="connsiteX13870" fmla="*/ 522201 w 5740887"/>
              <a:gd name="connsiteY13870" fmla="*/ 1895858 h 4314911"/>
              <a:gd name="connsiteX13871" fmla="*/ 522195 w 5740887"/>
              <a:gd name="connsiteY13871" fmla="*/ 1895855 h 4314911"/>
              <a:gd name="connsiteX13872" fmla="*/ 522181 w 5740887"/>
              <a:gd name="connsiteY13872" fmla="*/ 1895849 h 4314911"/>
              <a:gd name="connsiteX13873" fmla="*/ 3724386 w 5740887"/>
              <a:gd name="connsiteY13873" fmla="*/ 1886212 h 4314911"/>
              <a:gd name="connsiteX13874" fmla="*/ 3724988 w 5740887"/>
              <a:gd name="connsiteY13874" fmla="*/ 1893765 h 4314911"/>
              <a:gd name="connsiteX13875" fmla="*/ 3722904 w 5740887"/>
              <a:gd name="connsiteY13875" fmla="*/ 1901492 h 4314911"/>
              <a:gd name="connsiteX13876" fmla="*/ 3721003 w 5740887"/>
              <a:gd name="connsiteY13876" fmla="*/ 1886427 h 4314911"/>
              <a:gd name="connsiteX13877" fmla="*/ 3721510 w 5740887"/>
              <a:gd name="connsiteY13877" fmla="*/ 1886467 h 4314911"/>
              <a:gd name="connsiteX13878" fmla="*/ 695982 w 5740887"/>
              <a:gd name="connsiteY13878" fmla="*/ 1885947 h 4314911"/>
              <a:gd name="connsiteX13879" fmla="*/ 692952 w 5740887"/>
              <a:gd name="connsiteY13879" fmla="*/ 1889024 h 4314911"/>
              <a:gd name="connsiteX13880" fmla="*/ 692925 w 5740887"/>
              <a:gd name="connsiteY13880" fmla="*/ 1888542 h 4314911"/>
              <a:gd name="connsiteX13881" fmla="*/ 692896 w 5740887"/>
              <a:gd name="connsiteY13881" fmla="*/ 1888027 h 4314911"/>
              <a:gd name="connsiteX13882" fmla="*/ 753927 w 5740887"/>
              <a:gd name="connsiteY13882" fmla="*/ 1885398 h 4314911"/>
              <a:gd name="connsiteX13883" fmla="*/ 751815 w 5740887"/>
              <a:gd name="connsiteY13883" fmla="*/ 1899484 h 4314911"/>
              <a:gd name="connsiteX13884" fmla="*/ 750609 w 5740887"/>
              <a:gd name="connsiteY13884" fmla="*/ 1901560 h 4314911"/>
              <a:gd name="connsiteX13885" fmla="*/ 746500 w 5740887"/>
              <a:gd name="connsiteY13885" fmla="*/ 1908627 h 4314911"/>
              <a:gd name="connsiteX13886" fmla="*/ 747649 w 5740887"/>
              <a:gd name="connsiteY13886" fmla="*/ 1895153 h 4314911"/>
              <a:gd name="connsiteX13887" fmla="*/ 3707647 w 5740887"/>
              <a:gd name="connsiteY13887" fmla="*/ 1885373 h 4314911"/>
              <a:gd name="connsiteX13888" fmla="*/ 3711171 w 5740887"/>
              <a:gd name="connsiteY13888" fmla="*/ 1885651 h 4314911"/>
              <a:gd name="connsiteX13889" fmla="*/ 3709449 w 5740887"/>
              <a:gd name="connsiteY13889" fmla="*/ 1890213 h 4314911"/>
              <a:gd name="connsiteX13890" fmla="*/ 3708771 w 5740887"/>
              <a:gd name="connsiteY13890" fmla="*/ 1892131 h 4314911"/>
              <a:gd name="connsiteX13891" fmla="*/ 706318 w 5740887"/>
              <a:gd name="connsiteY13891" fmla="*/ 1885185 h 4314911"/>
              <a:gd name="connsiteX13892" fmla="*/ 706145 w 5740887"/>
              <a:gd name="connsiteY13892" fmla="*/ 1906964 h 4314911"/>
              <a:gd name="connsiteX13893" fmla="*/ 697241 w 5740887"/>
              <a:gd name="connsiteY13893" fmla="*/ 1912874 h 4314911"/>
              <a:gd name="connsiteX13894" fmla="*/ 697197 w 5740887"/>
              <a:gd name="connsiteY13894" fmla="*/ 1912904 h 4314911"/>
              <a:gd name="connsiteX13895" fmla="*/ 694377 w 5740887"/>
              <a:gd name="connsiteY13895" fmla="*/ 1914800 h 4314911"/>
              <a:gd name="connsiteX13896" fmla="*/ 694031 w 5740887"/>
              <a:gd name="connsiteY13896" fmla="*/ 1908534 h 4314911"/>
              <a:gd name="connsiteX13897" fmla="*/ 693501 w 5740887"/>
              <a:gd name="connsiteY13897" fmla="*/ 1898943 h 4314911"/>
              <a:gd name="connsiteX13898" fmla="*/ 3693724 w 5740887"/>
              <a:gd name="connsiteY13898" fmla="*/ 1884275 h 4314911"/>
              <a:gd name="connsiteX13899" fmla="*/ 3700401 w 5740887"/>
              <a:gd name="connsiteY13899" fmla="*/ 1884802 h 4314911"/>
              <a:gd name="connsiteX13900" fmla="*/ 3703844 w 5740887"/>
              <a:gd name="connsiteY13900" fmla="*/ 1905636 h 4314911"/>
              <a:gd name="connsiteX13901" fmla="*/ 3703893 w 5740887"/>
              <a:gd name="connsiteY13901" fmla="*/ 1905935 h 4314911"/>
              <a:gd name="connsiteX13902" fmla="*/ 3702752 w 5740887"/>
              <a:gd name="connsiteY13902" fmla="*/ 1909165 h 4314911"/>
              <a:gd name="connsiteX13903" fmla="*/ 3700046 w 5740887"/>
              <a:gd name="connsiteY13903" fmla="*/ 1916823 h 4314911"/>
              <a:gd name="connsiteX13904" fmla="*/ 3699609 w 5740887"/>
              <a:gd name="connsiteY13904" fmla="*/ 1914687 h 4314911"/>
              <a:gd name="connsiteX13905" fmla="*/ 3693545 w 5740887"/>
              <a:gd name="connsiteY13905" fmla="*/ 1884675 h 4314911"/>
              <a:gd name="connsiteX13906" fmla="*/ 3693623 w 5740887"/>
              <a:gd name="connsiteY13906" fmla="*/ 1884500 h 4314911"/>
              <a:gd name="connsiteX13907" fmla="*/ 5710762 w 5740887"/>
              <a:gd name="connsiteY13907" fmla="*/ 1883368 h 4314911"/>
              <a:gd name="connsiteX13908" fmla="*/ 5718452 w 5740887"/>
              <a:gd name="connsiteY13908" fmla="*/ 1942429 h 4314911"/>
              <a:gd name="connsiteX13909" fmla="*/ 5714510 w 5740887"/>
              <a:gd name="connsiteY13909" fmla="*/ 2125839 h 4314911"/>
              <a:gd name="connsiteX13910" fmla="*/ 5630261 w 5740887"/>
              <a:gd name="connsiteY13910" fmla="*/ 2231183 h 4314911"/>
              <a:gd name="connsiteX13911" fmla="*/ 5603443 w 5740887"/>
              <a:gd name="connsiteY13911" fmla="*/ 2247134 h 4314911"/>
              <a:gd name="connsiteX13912" fmla="*/ 5594714 w 5740887"/>
              <a:gd name="connsiteY13912" fmla="*/ 2251812 h 4314911"/>
              <a:gd name="connsiteX13913" fmla="*/ 5589005 w 5740887"/>
              <a:gd name="connsiteY13913" fmla="*/ 2254673 h 4314911"/>
              <a:gd name="connsiteX13914" fmla="*/ 5572109 w 5740887"/>
              <a:gd name="connsiteY13914" fmla="*/ 2263140 h 4314911"/>
              <a:gd name="connsiteX13915" fmla="*/ 5520323 w 5740887"/>
              <a:gd name="connsiteY13915" fmla="*/ 2288033 h 4314911"/>
              <a:gd name="connsiteX13916" fmla="*/ 5494759 w 5740887"/>
              <a:gd name="connsiteY13916" fmla="*/ 2299896 h 4314911"/>
              <a:gd name="connsiteX13917" fmla="*/ 5410568 w 5740887"/>
              <a:gd name="connsiteY13917" fmla="*/ 2337533 h 4314911"/>
              <a:gd name="connsiteX13918" fmla="*/ 5397116 w 5740887"/>
              <a:gd name="connsiteY13918" fmla="*/ 2343495 h 4314911"/>
              <a:gd name="connsiteX13919" fmla="*/ 5280274 w 5740887"/>
              <a:gd name="connsiteY13919" fmla="*/ 2393490 h 4314911"/>
              <a:gd name="connsiteX13920" fmla="*/ 5244513 w 5740887"/>
              <a:gd name="connsiteY13920" fmla="*/ 2408439 h 4314911"/>
              <a:gd name="connsiteX13921" fmla="*/ 5166014 w 5740887"/>
              <a:gd name="connsiteY13921" fmla="*/ 2440944 h 4314911"/>
              <a:gd name="connsiteX13922" fmla="*/ 4963280 w 5740887"/>
              <a:gd name="connsiteY13922" fmla="*/ 2522875 h 4314911"/>
              <a:gd name="connsiteX13923" fmla="*/ 4683740 w 5740887"/>
              <a:gd name="connsiteY13923" fmla="*/ 2630290 h 4314911"/>
              <a:gd name="connsiteX13924" fmla="*/ 4545939 w 5740887"/>
              <a:gd name="connsiteY13924" fmla="*/ 2680423 h 4314911"/>
              <a:gd name="connsiteX13925" fmla="*/ 4530493 w 5740887"/>
              <a:gd name="connsiteY13925" fmla="*/ 2685660 h 4314911"/>
              <a:gd name="connsiteX13926" fmla="*/ 4469617 w 5740887"/>
              <a:gd name="connsiteY13926" fmla="*/ 2704927 h 4314911"/>
              <a:gd name="connsiteX13927" fmla="*/ 4391533 w 5740887"/>
              <a:gd name="connsiteY13927" fmla="*/ 2729640 h 4314911"/>
              <a:gd name="connsiteX13928" fmla="*/ 4365803 w 5740887"/>
              <a:gd name="connsiteY13928" fmla="*/ 2737013 h 4314911"/>
              <a:gd name="connsiteX13929" fmla="*/ 4349142 w 5740887"/>
              <a:gd name="connsiteY13929" fmla="*/ 2741687 h 4314911"/>
              <a:gd name="connsiteX13930" fmla="*/ 4257112 w 5740887"/>
              <a:gd name="connsiteY13930" fmla="*/ 2767507 h 4314911"/>
              <a:gd name="connsiteX13931" fmla="*/ 4254862 w 5740887"/>
              <a:gd name="connsiteY13931" fmla="*/ 2767738 h 4314911"/>
              <a:gd name="connsiteX13932" fmla="*/ 4200971 w 5740887"/>
              <a:gd name="connsiteY13932" fmla="*/ 2773283 h 4314911"/>
              <a:gd name="connsiteX13933" fmla="*/ 4248458 w 5740887"/>
              <a:gd name="connsiteY13933" fmla="*/ 2763742 h 4314911"/>
              <a:gd name="connsiteX13934" fmla="*/ 4248539 w 5740887"/>
              <a:gd name="connsiteY13934" fmla="*/ 2763720 h 4314911"/>
              <a:gd name="connsiteX13935" fmla="*/ 4312484 w 5740887"/>
              <a:gd name="connsiteY13935" fmla="*/ 2746275 h 4314911"/>
              <a:gd name="connsiteX13936" fmla="*/ 4315261 w 5740887"/>
              <a:gd name="connsiteY13936" fmla="*/ 2745412 h 4314911"/>
              <a:gd name="connsiteX13937" fmla="*/ 4317267 w 5740887"/>
              <a:gd name="connsiteY13937" fmla="*/ 2744861 h 4314911"/>
              <a:gd name="connsiteX13938" fmla="*/ 4342557 w 5740887"/>
              <a:gd name="connsiteY13938" fmla="*/ 2736929 h 4314911"/>
              <a:gd name="connsiteX13939" fmla="*/ 4390246 w 5740887"/>
              <a:gd name="connsiteY13939" fmla="*/ 2722108 h 4314911"/>
              <a:gd name="connsiteX13940" fmla="*/ 4396625 w 5740887"/>
              <a:gd name="connsiteY13940" fmla="*/ 2719969 h 4314911"/>
              <a:gd name="connsiteX13941" fmla="*/ 4401528 w 5740887"/>
              <a:gd name="connsiteY13941" fmla="*/ 2718431 h 4314911"/>
              <a:gd name="connsiteX13942" fmla="*/ 4433876 w 5740887"/>
              <a:gd name="connsiteY13942" fmla="*/ 2707481 h 4314911"/>
              <a:gd name="connsiteX13943" fmla="*/ 4479431 w 5740887"/>
              <a:gd name="connsiteY13943" fmla="*/ 2692209 h 4314911"/>
              <a:gd name="connsiteX13944" fmla="*/ 4489983 w 5740887"/>
              <a:gd name="connsiteY13944" fmla="*/ 2688488 h 4314911"/>
              <a:gd name="connsiteX13945" fmla="*/ 4498435 w 5740887"/>
              <a:gd name="connsiteY13945" fmla="*/ 2685627 h 4314911"/>
              <a:gd name="connsiteX13946" fmla="*/ 4510039 w 5740887"/>
              <a:gd name="connsiteY13946" fmla="*/ 2681415 h 4314911"/>
              <a:gd name="connsiteX13947" fmla="*/ 4577726 w 5740887"/>
              <a:gd name="connsiteY13947" fmla="*/ 2657546 h 4314911"/>
              <a:gd name="connsiteX13948" fmla="*/ 4659181 w 5740887"/>
              <a:gd name="connsiteY13948" fmla="*/ 2627288 h 4314911"/>
              <a:gd name="connsiteX13949" fmla="*/ 4718962 w 5740887"/>
              <a:gd name="connsiteY13949" fmla="*/ 2605593 h 4314911"/>
              <a:gd name="connsiteX13950" fmla="*/ 4756457 w 5740887"/>
              <a:gd name="connsiteY13950" fmla="*/ 2591153 h 4314911"/>
              <a:gd name="connsiteX13951" fmla="*/ 4792399 w 5740887"/>
              <a:gd name="connsiteY13951" fmla="*/ 2577802 h 4314911"/>
              <a:gd name="connsiteX13952" fmla="*/ 4886252 w 5740887"/>
              <a:gd name="connsiteY13952" fmla="*/ 2541170 h 4314911"/>
              <a:gd name="connsiteX13953" fmla="*/ 4956399 w 5740887"/>
              <a:gd name="connsiteY13953" fmla="*/ 2514157 h 4314911"/>
              <a:gd name="connsiteX13954" fmla="*/ 4985402 w 5740887"/>
              <a:gd name="connsiteY13954" fmla="*/ 2502471 h 4314911"/>
              <a:gd name="connsiteX13955" fmla="*/ 5015769 w 5740887"/>
              <a:gd name="connsiteY13955" fmla="*/ 2490618 h 4314911"/>
              <a:gd name="connsiteX13956" fmla="*/ 5114835 w 5740887"/>
              <a:gd name="connsiteY13956" fmla="*/ 2450318 h 4314911"/>
              <a:gd name="connsiteX13957" fmla="*/ 5188296 w 5740887"/>
              <a:gd name="connsiteY13957" fmla="*/ 2420718 h 4314911"/>
              <a:gd name="connsiteX13958" fmla="*/ 5216817 w 5740887"/>
              <a:gd name="connsiteY13958" fmla="*/ 2408832 h 4314911"/>
              <a:gd name="connsiteX13959" fmla="*/ 5229338 w 5740887"/>
              <a:gd name="connsiteY13959" fmla="*/ 2403738 h 4314911"/>
              <a:gd name="connsiteX13960" fmla="*/ 5264749 w 5740887"/>
              <a:gd name="connsiteY13960" fmla="*/ 2388855 h 4314911"/>
              <a:gd name="connsiteX13961" fmla="*/ 5295153 w 5740887"/>
              <a:gd name="connsiteY13961" fmla="*/ 2376184 h 4314911"/>
              <a:gd name="connsiteX13962" fmla="*/ 5309585 w 5740887"/>
              <a:gd name="connsiteY13962" fmla="*/ 2370011 h 4314911"/>
              <a:gd name="connsiteX13963" fmla="*/ 5326667 w 5740887"/>
              <a:gd name="connsiteY13963" fmla="*/ 2362832 h 4314911"/>
              <a:gd name="connsiteX13964" fmla="*/ 5362342 w 5740887"/>
              <a:gd name="connsiteY13964" fmla="*/ 2347446 h 4314911"/>
              <a:gd name="connsiteX13965" fmla="*/ 5392206 w 5740887"/>
              <a:gd name="connsiteY13965" fmla="*/ 2334673 h 4314911"/>
              <a:gd name="connsiteX13966" fmla="*/ 5402222 w 5740887"/>
              <a:gd name="connsiteY13966" fmla="*/ 2330247 h 4314911"/>
              <a:gd name="connsiteX13967" fmla="*/ 5414609 w 5740887"/>
              <a:gd name="connsiteY13967" fmla="*/ 2324905 h 4314911"/>
              <a:gd name="connsiteX13968" fmla="*/ 5449175 w 5740887"/>
              <a:gd name="connsiteY13968" fmla="*/ 2309500 h 4314911"/>
              <a:gd name="connsiteX13969" fmla="*/ 5476650 w 5740887"/>
              <a:gd name="connsiteY13969" fmla="*/ 2297360 h 4314911"/>
              <a:gd name="connsiteX13970" fmla="*/ 5482771 w 5740887"/>
              <a:gd name="connsiteY13970" fmla="*/ 2294528 h 4314911"/>
              <a:gd name="connsiteX13971" fmla="*/ 5490852 w 5740887"/>
              <a:gd name="connsiteY13971" fmla="*/ 2290927 h 4314911"/>
              <a:gd name="connsiteX13972" fmla="*/ 5522887 w 5740887"/>
              <a:gd name="connsiteY13972" fmla="*/ 2275966 h 4314911"/>
              <a:gd name="connsiteX13973" fmla="*/ 5545679 w 5740887"/>
              <a:gd name="connsiteY13973" fmla="*/ 2265420 h 4314911"/>
              <a:gd name="connsiteX13974" fmla="*/ 5548669 w 5740887"/>
              <a:gd name="connsiteY13974" fmla="*/ 2263925 h 4314911"/>
              <a:gd name="connsiteX13975" fmla="*/ 5553084 w 5740887"/>
              <a:gd name="connsiteY13975" fmla="*/ 2261863 h 4314911"/>
              <a:gd name="connsiteX13976" fmla="*/ 5581363 w 5740887"/>
              <a:gd name="connsiteY13976" fmla="*/ 2247585 h 4314911"/>
              <a:gd name="connsiteX13977" fmla="*/ 5596486 w 5740887"/>
              <a:gd name="connsiteY13977" fmla="*/ 2240027 h 4314911"/>
              <a:gd name="connsiteX13978" fmla="*/ 5597360 w 5740887"/>
              <a:gd name="connsiteY13978" fmla="*/ 2239508 h 4314911"/>
              <a:gd name="connsiteX13979" fmla="*/ 5598992 w 5740887"/>
              <a:gd name="connsiteY13979" fmla="*/ 2238684 h 4314911"/>
              <a:gd name="connsiteX13980" fmla="*/ 5626265 w 5740887"/>
              <a:gd name="connsiteY13980" fmla="*/ 2222356 h 4314911"/>
              <a:gd name="connsiteX13981" fmla="*/ 5712443 w 5740887"/>
              <a:gd name="connsiteY13981" fmla="*/ 2114116 h 4314911"/>
              <a:gd name="connsiteX13982" fmla="*/ 5720678 w 5740887"/>
              <a:gd name="connsiteY13982" fmla="*/ 2042186 h 4314911"/>
              <a:gd name="connsiteX13983" fmla="*/ 5718656 w 5740887"/>
              <a:gd name="connsiteY13983" fmla="*/ 1954758 h 4314911"/>
              <a:gd name="connsiteX13984" fmla="*/ 5719549 w 5740887"/>
              <a:gd name="connsiteY13984" fmla="*/ 1882860 h 4314911"/>
              <a:gd name="connsiteX13985" fmla="*/ 5729590 w 5740887"/>
              <a:gd name="connsiteY13985" fmla="*/ 1951900 h 4314911"/>
              <a:gd name="connsiteX13986" fmla="*/ 5733924 w 5740887"/>
              <a:gd name="connsiteY13986" fmla="*/ 2053773 h 4314911"/>
              <a:gd name="connsiteX13987" fmla="*/ 5725266 w 5740887"/>
              <a:gd name="connsiteY13987" fmla="*/ 2137695 h 4314911"/>
              <a:gd name="connsiteX13988" fmla="*/ 5640053 w 5740887"/>
              <a:gd name="connsiteY13988" fmla="*/ 2244557 h 4314911"/>
              <a:gd name="connsiteX13989" fmla="*/ 5619976 w 5740887"/>
              <a:gd name="connsiteY13989" fmla="*/ 2256480 h 4314911"/>
              <a:gd name="connsiteX13990" fmla="*/ 5619233 w 5740887"/>
              <a:gd name="connsiteY13990" fmla="*/ 2256275 h 4314911"/>
              <a:gd name="connsiteX13991" fmla="*/ 5619232 w 5740887"/>
              <a:gd name="connsiteY13991" fmla="*/ 2256276 h 4314911"/>
              <a:gd name="connsiteX13992" fmla="*/ 5619232 w 5740887"/>
              <a:gd name="connsiteY13992" fmla="*/ 2256275 h 4314911"/>
              <a:gd name="connsiteX13993" fmla="*/ 5580404 w 5740887"/>
              <a:gd name="connsiteY13993" fmla="*/ 2276342 h 4314911"/>
              <a:gd name="connsiteX13994" fmla="*/ 5567708 w 5740887"/>
              <a:gd name="connsiteY13994" fmla="*/ 2282513 h 4314911"/>
              <a:gd name="connsiteX13995" fmla="*/ 5567662 w 5740887"/>
              <a:gd name="connsiteY13995" fmla="*/ 2281234 h 4314911"/>
              <a:gd name="connsiteX13996" fmla="*/ 5562836 w 5740887"/>
              <a:gd name="connsiteY13996" fmla="*/ 2280131 h 4314911"/>
              <a:gd name="connsiteX13997" fmla="*/ 5519997 w 5740887"/>
              <a:gd name="connsiteY13997" fmla="*/ 2302261 h 4314911"/>
              <a:gd name="connsiteX13998" fmla="*/ 5514163 w 5740887"/>
              <a:gd name="connsiteY13998" fmla="*/ 2305015 h 4314911"/>
              <a:gd name="connsiteX13999" fmla="*/ 5509200 w 5740887"/>
              <a:gd name="connsiteY13999" fmla="*/ 2307358 h 4314911"/>
              <a:gd name="connsiteX14000" fmla="*/ 5509200 w 5740887"/>
              <a:gd name="connsiteY14000" fmla="*/ 2305642 h 4314911"/>
              <a:gd name="connsiteX14001" fmla="*/ 5509199 w 5740887"/>
              <a:gd name="connsiteY14001" fmla="*/ 2305642 h 4314911"/>
              <a:gd name="connsiteX14002" fmla="*/ 5509199 w 5740887"/>
              <a:gd name="connsiteY14002" fmla="*/ 2305640 h 4314911"/>
              <a:gd name="connsiteX14003" fmla="*/ 5504235 w 5740887"/>
              <a:gd name="connsiteY14003" fmla="*/ 2304123 h 4314911"/>
              <a:gd name="connsiteX14004" fmla="*/ 5466520 w 5740887"/>
              <a:gd name="connsiteY14004" fmla="*/ 2323426 h 4314911"/>
              <a:gd name="connsiteX14005" fmla="*/ 5459806 w 5740887"/>
              <a:gd name="connsiteY14005" fmla="*/ 2326557 h 4314911"/>
              <a:gd name="connsiteX14006" fmla="*/ 5451928 w 5740887"/>
              <a:gd name="connsiteY14006" fmla="*/ 2330231 h 4314911"/>
              <a:gd name="connsiteX14007" fmla="*/ 5447301 w 5740887"/>
              <a:gd name="connsiteY14007" fmla="*/ 2328945 h 4314911"/>
              <a:gd name="connsiteX14008" fmla="*/ 5451407 w 5740887"/>
              <a:gd name="connsiteY14008" fmla="*/ 2327125 h 4314911"/>
              <a:gd name="connsiteX14009" fmla="*/ 5483812 w 5740887"/>
              <a:gd name="connsiteY14009" fmla="*/ 2312760 h 4314911"/>
              <a:gd name="connsiteX14010" fmla="*/ 5483962 w 5740887"/>
              <a:gd name="connsiteY14010" fmla="*/ 2312690 h 4314911"/>
              <a:gd name="connsiteX14011" fmla="*/ 5537775 w 5740887"/>
              <a:gd name="connsiteY14011" fmla="*/ 2287886 h 4314911"/>
              <a:gd name="connsiteX14012" fmla="*/ 5546450 w 5740887"/>
              <a:gd name="connsiteY14012" fmla="*/ 2283686 h 4314911"/>
              <a:gd name="connsiteX14013" fmla="*/ 5553605 w 5740887"/>
              <a:gd name="connsiteY14013" fmla="*/ 2280365 h 4314911"/>
              <a:gd name="connsiteX14014" fmla="*/ 5561989 w 5740887"/>
              <a:gd name="connsiteY14014" fmla="*/ 2276162 h 4314911"/>
              <a:gd name="connsiteX14015" fmla="*/ 5581772 w 5740887"/>
              <a:gd name="connsiteY14015" fmla="*/ 2266583 h 4314911"/>
              <a:gd name="connsiteX14016" fmla="*/ 5596187 w 5740887"/>
              <a:gd name="connsiteY14016" fmla="*/ 2259019 h 4314911"/>
              <a:gd name="connsiteX14017" fmla="*/ 5604976 w 5740887"/>
              <a:gd name="connsiteY14017" fmla="*/ 2254613 h 4314911"/>
              <a:gd name="connsiteX14018" fmla="*/ 5604977 w 5740887"/>
              <a:gd name="connsiteY14018" fmla="*/ 2254613 h 4314911"/>
              <a:gd name="connsiteX14019" fmla="*/ 5604978 w 5740887"/>
              <a:gd name="connsiteY14019" fmla="*/ 2254612 h 4314911"/>
              <a:gd name="connsiteX14020" fmla="*/ 5607912 w 5740887"/>
              <a:gd name="connsiteY14020" fmla="*/ 2252867 h 4314911"/>
              <a:gd name="connsiteX14021" fmla="*/ 5614610 w 5740887"/>
              <a:gd name="connsiteY14021" fmla="*/ 2249352 h 4314911"/>
              <a:gd name="connsiteX14022" fmla="*/ 5635090 w 5740887"/>
              <a:gd name="connsiteY14022" fmla="*/ 2236698 h 4314911"/>
              <a:gd name="connsiteX14023" fmla="*/ 5722233 w 5740887"/>
              <a:gd name="connsiteY14023" fmla="*/ 2126389 h 4314911"/>
              <a:gd name="connsiteX14024" fmla="*/ 5730585 w 5740887"/>
              <a:gd name="connsiteY14024" fmla="*/ 2053429 h 4314911"/>
              <a:gd name="connsiteX14025" fmla="*/ 5728562 w 5740887"/>
              <a:gd name="connsiteY14025" fmla="*/ 1964747 h 4314911"/>
              <a:gd name="connsiteX14026" fmla="*/ 3676876 w 5740887"/>
              <a:gd name="connsiteY14026" fmla="*/ 1881013 h 4314911"/>
              <a:gd name="connsiteX14027" fmla="*/ 3680885 w 5740887"/>
              <a:gd name="connsiteY14027" fmla="*/ 1883261 h 4314911"/>
              <a:gd name="connsiteX14028" fmla="*/ 3685844 w 5740887"/>
              <a:gd name="connsiteY14028" fmla="*/ 1883653 h 4314911"/>
              <a:gd name="connsiteX14029" fmla="*/ 3686234 w 5740887"/>
              <a:gd name="connsiteY14029" fmla="*/ 1885590 h 4314911"/>
              <a:gd name="connsiteX14030" fmla="*/ 3683797 w 5740887"/>
              <a:gd name="connsiteY14030" fmla="*/ 1890620 h 4314911"/>
              <a:gd name="connsiteX14031" fmla="*/ 3680932 w 5740887"/>
              <a:gd name="connsiteY14031" fmla="*/ 1898261 h 4314911"/>
              <a:gd name="connsiteX14032" fmla="*/ 3679387 w 5740887"/>
              <a:gd name="connsiteY14032" fmla="*/ 1891741 h 4314911"/>
              <a:gd name="connsiteX14033" fmla="*/ 473345 w 5740887"/>
              <a:gd name="connsiteY14033" fmla="*/ 1879125 h 4314911"/>
              <a:gd name="connsiteX14034" fmla="*/ 478546 w 5740887"/>
              <a:gd name="connsiteY14034" fmla="*/ 1880801 h 4314911"/>
              <a:gd name="connsiteX14035" fmla="*/ 485392 w 5740887"/>
              <a:gd name="connsiteY14035" fmla="*/ 1885266 h 4314911"/>
              <a:gd name="connsiteX14036" fmla="*/ 660723 w 5740887"/>
              <a:gd name="connsiteY14036" fmla="*/ 2446007 h 4314911"/>
              <a:gd name="connsiteX14037" fmla="*/ 661826 w 5740887"/>
              <a:gd name="connsiteY14037" fmla="*/ 2447799 h 4314911"/>
              <a:gd name="connsiteX14038" fmla="*/ 689939 w 5740887"/>
              <a:gd name="connsiteY14038" fmla="*/ 2475051 h 4314911"/>
              <a:gd name="connsiteX14039" fmla="*/ 659622 w 5740887"/>
              <a:gd name="connsiteY14039" fmla="*/ 2460348 h 4314911"/>
              <a:gd name="connsiteX14040" fmla="*/ 2331822 w 5740887"/>
              <a:gd name="connsiteY14040" fmla="*/ 1879020 h 4314911"/>
              <a:gd name="connsiteX14041" fmla="*/ 2333040 w 5740887"/>
              <a:gd name="connsiteY14041" fmla="*/ 1881302 h 4314911"/>
              <a:gd name="connsiteX14042" fmla="*/ 2332139 w 5740887"/>
              <a:gd name="connsiteY14042" fmla="*/ 1880090 h 4314911"/>
              <a:gd name="connsiteX14043" fmla="*/ 763612 w 5740887"/>
              <a:gd name="connsiteY14043" fmla="*/ 1877951 h 4314911"/>
              <a:gd name="connsiteX14044" fmla="*/ 761957 w 5740887"/>
              <a:gd name="connsiteY14044" fmla="*/ 1881029 h 4314911"/>
              <a:gd name="connsiteX14045" fmla="*/ 762121 w 5740887"/>
              <a:gd name="connsiteY14045" fmla="*/ 1879958 h 4314911"/>
              <a:gd name="connsiteX14046" fmla="*/ 762296 w 5740887"/>
              <a:gd name="connsiteY14046" fmla="*/ 1878810 h 4314911"/>
              <a:gd name="connsiteX14047" fmla="*/ 287173 w 5740887"/>
              <a:gd name="connsiteY14047" fmla="*/ 1877234 h 4314911"/>
              <a:gd name="connsiteX14048" fmla="*/ 250412 w 5740887"/>
              <a:gd name="connsiteY14048" fmla="*/ 1887151 h 4314911"/>
              <a:gd name="connsiteX14049" fmla="*/ 259918 w 5740887"/>
              <a:gd name="connsiteY14049" fmla="*/ 1883954 h 4314911"/>
              <a:gd name="connsiteX14050" fmla="*/ 275228 w 5740887"/>
              <a:gd name="connsiteY14050" fmla="*/ 1878804 h 4314911"/>
              <a:gd name="connsiteX14051" fmla="*/ 330217 w 5740887"/>
              <a:gd name="connsiteY14051" fmla="*/ 1875285 h 4314911"/>
              <a:gd name="connsiteX14052" fmla="*/ 338708 w 5740887"/>
              <a:gd name="connsiteY14052" fmla="*/ 1876172 h 4314911"/>
              <a:gd name="connsiteX14053" fmla="*/ 341265 w 5740887"/>
              <a:gd name="connsiteY14053" fmla="*/ 1877307 h 4314911"/>
              <a:gd name="connsiteX14054" fmla="*/ 341726 w 5740887"/>
              <a:gd name="connsiteY14054" fmla="*/ 1877512 h 4314911"/>
              <a:gd name="connsiteX14055" fmla="*/ 683614 w 5740887"/>
              <a:gd name="connsiteY14055" fmla="*/ 1874467 h 4314911"/>
              <a:gd name="connsiteX14056" fmla="*/ 684003 w 5740887"/>
              <a:gd name="connsiteY14056" fmla="*/ 1884989 h 4314911"/>
              <a:gd name="connsiteX14057" fmla="*/ 684008 w 5740887"/>
              <a:gd name="connsiteY14057" fmla="*/ 1885058 h 4314911"/>
              <a:gd name="connsiteX14058" fmla="*/ 674072 w 5740887"/>
              <a:gd name="connsiteY14058" fmla="*/ 1891824 h 4314911"/>
              <a:gd name="connsiteX14059" fmla="*/ 669713 w 5740887"/>
              <a:gd name="connsiteY14059" fmla="*/ 1894791 h 4314911"/>
              <a:gd name="connsiteX14060" fmla="*/ 669045 w 5740887"/>
              <a:gd name="connsiteY14060" fmla="*/ 1888925 h 4314911"/>
              <a:gd name="connsiteX14061" fmla="*/ 3698631 w 5740887"/>
              <a:gd name="connsiteY14061" fmla="*/ 1874087 h 4314911"/>
              <a:gd name="connsiteX14062" fmla="*/ 3699231 w 5740887"/>
              <a:gd name="connsiteY14062" fmla="*/ 1877713 h 4314911"/>
              <a:gd name="connsiteX14063" fmla="*/ 3696900 w 5740887"/>
              <a:gd name="connsiteY14063" fmla="*/ 1877560 h 4314911"/>
              <a:gd name="connsiteX14064" fmla="*/ 659894 w 5740887"/>
              <a:gd name="connsiteY14064" fmla="*/ 1873415 h 4314911"/>
              <a:gd name="connsiteX14065" fmla="*/ 661057 w 5740887"/>
              <a:gd name="connsiteY14065" fmla="*/ 1886662 h 4314911"/>
              <a:gd name="connsiteX14066" fmla="*/ 644882 w 5740887"/>
              <a:gd name="connsiteY14066" fmla="*/ 1902121 h 4314911"/>
              <a:gd name="connsiteX14067" fmla="*/ 642376 w 5740887"/>
              <a:gd name="connsiteY14067" fmla="*/ 1885573 h 4314911"/>
              <a:gd name="connsiteX14068" fmla="*/ 3723358 w 5740887"/>
              <a:gd name="connsiteY14068" fmla="*/ 1873326 h 4314911"/>
              <a:gd name="connsiteX14069" fmla="*/ 3723816 w 5740887"/>
              <a:gd name="connsiteY14069" fmla="*/ 1879071 h 4314911"/>
              <a:gd name="connsiteX14070" fmla="*/ 3721183 w 5740887"/>
              <a:gd name="connsiteY14070" fmla="*/ 1879159 h 4314911"/>
              <a:gd name="connsiteX14071" fmla="*/ 3721153 w 5740887"/>
              <a:gd name="connsiteY14071" fmla="*/ 1879157 h 4314911"/>
              <a:gd name="connsiteX14072" fmla="*/ 3722402 w 5740887"/>
              <a:gd name="connsiteY14072" fmla="*/ 1875853 h 4314911"/>
              <a:gd name="connsiteX14073" fmla="*/ 453343 w 5740887"/>
              <a:gd name="connsiteY14073" fmla="*/ 1872679 h 4314911"/>
              <a:gd name="connsiteX14074" fmla="*/ 463333 w 5740887"/>
              <a:gd name="connsiteY14074" fmla="*/ 1875898 h 4314911"/>
              <a:gd name="connsiteX14075" fmla="*/ 651761 w 5740887"/>
              <a:gd name="connsiteY14075" fmla="*/ 2465172 h 4314911"/>
              <a:gd name="connsiteX14076" fmla="*/ 653967 w 5740887"/>
              <a:gd name="connsiteY14076" fmla="*/ 2467792 h 4314911"/>
              <a:gd name="connsiteX14077" fmla="*/ 653968 w 5740887"/>
              <a:gd name="connsiteY14077" fmla="*/ 2467793 h 4314911"/>
              <a:gd name="connsiteX14078" fmla="*/ 653969 w 5740887"/>
              <a:gd name="connsiteY14078" fmla="*/ 2467794 h 4314911"/>
              <a:gd name="connsiteX14079" fmla="*/ 688393 w 5740887"/>
              <a:gd name="connsiteY14079" fmla="*/ 2484717 h 4314911"/>
              <a:gd name="connsiteX14080" fmla="*/ 651209 w 5740887"/>
              <a:gd name="connsiteY14080" fmla="*/ 2477857 h 4314911"/>
              <a:gd name="connsiteX14081" fmla="*/ 526631 w 5740887"/>
              <a:gd name="connsiteY14081" fmla="*/ 1871637 h 4314911"/>
              <a:gd name="connsiteX14082" fmla="*/ 531664 w 5740887"/>
              <a:gd name="connsiteY14082" fmla="*/ 1871715 h 4314911"/>
              <a:gd name="connsiteX14083" fmla="*/ 534092 w 5740887"/>
              <a:gd name="connsiteY14083" fmla="*/ 1879377 h 4314911"/>
              <a:gd name="connsiteX14084" fmla="*/ 529023 w 5740887"/>
              <a:gd name="connsiteY14084" fmla="*/ 1879296 h 4314911"/>
              <a:gd name="connsiteX14085" fmla="*/ 526639 w 5740887"/>
              <a:gd name="connsiteY14085" fmla="*/ 1871662 h 4314911"/>
              <a:gd name="connsiteX14086" fmla="*/ 509823 w 5740887"/>
              <a:gd name="connsiteY14086" fmla="*/ 1871375 h 4314911"/>
              <a:gd name="connsiteX14087" fmla="*/ 519211 w 5740887"/>
              <a:gd name="connsiteY14087" fmla="*/ 1871521 h 4314911"/>
              <a:gd name="connsiteX14088" fmla="*/ 520447 w 5740887"/>
              <a:gd name="connsiteY14088" fmla="*/ 1875727 h 4314911"/>
              <a:gd name="connsiteX14089" fmla="*/ 520905 w 5740887"/>
              <a:gd name="connsiteY14089" fmla="*/ 1877288 h 4314911"/>
              <a:gd name="connsiteX14090" fmla="*/ 521459 w 5740887"/>
              <a:gd name="connsiteY14090" fmla="*/ 1879174 h 4314911"/>
              <a:gd name="connsiteX14091" fmla="*/ 513698 w 5740887"/>
              <a:gd name="connsiteY14091" fmla="*/ 1879049 h 4314911"/>
              <a:gd name="connsiteX14092" fmla="*/ 494162 w 5740887"/>
              <a:gd name="connsiteY14092" fmla="*/ 1871131 h 4314911"/>
              <a:gd name="connsiteX14093" fmla="*/ 500109 w 5740887"/>
              <a:gd name="connsiteY14093" fmla="*/ 1871224 h 4314911"/>
              <a:gd name="connsiteX14094" fmla="*/ 501742 w 5740887"/>
              <a:gd name="connsiteY14094" fmla="*/ 1876610 h 4314911"/>
              <a:gd name="connsiteX14095" fmla="*/ 501950 w 5740887"/>
              <a:gd name="connsiteY14095" fmla="*/ 1877297 h 4314911"/>
              <a:gd name="connsiteX14096" fmla="*/ 498506 w 5740887"/>
              <a:gd name="connsiteY14096" fmla="*/ 1876465 h 4314911"/>
              <a:gd name="connsiteX14097" fmla="*/ 2404233 w 5740887"/>
              <a:gd name="connsiteY14097" fmla="*/ 1870290 h 4314911"/>
              <a:gd name="connsiteX14098" fmla="*/ 2406126 w 5740887"/>
              <a:gd name="connsiteY14098" fmla="*/ 1877105 h 4314911"/>
              <a:gd name="connsiteX14099" fmla="*/ 2382955 w 5740887"/>
              <a:gd name="connsiteY14099" fmla="*/ 1890845 h 4314911"/>
              <a:gd name="connsiteX14100" fmla="*/ 434181 w 5740887"/>
              <a:gd name="connsiteY14100" fmla="*/ 1870198 h 4314911"/>
              <a:gd name="connsiteX14101" fmla="*/ 442794 w 5740887"/>
              <a:gd name="connsiteY14101" fmla="*/ 1870332 h 4314911"/>
              <a:gd name="connsiteX14102" fmla="*/ 524742 w 5740887"/>
              <a:gd name="connsiteY14102" fmla="*/ 2119680 h 4314911"/>
              <a:gd name="connsiteX14103" fmla="*/ 644314 w 5740887"/>
              <a:gd name="connsiteY14103" fmla="*/ 2483513 h 4314911"/>
              <a:gd name="connsiteX14104" fmla="*/ 648038 w 5740887"/>
              <a:gd name="connsiteY14104" fmla="*/ 2486685 h 4314911"/>
              <a:gd name="connsiteX14105" fmla="*/ 689971 w 5740887"/>
              <a:gd name="connsiteY14105" fmla="*/ 2494484 h 4314911"/>
              <a:gd name="connsiteX14106" fmla="*/ 643353 w 5740887"/>
              <a:gd name="connsiteY14106" fmla="*/ 2496060 h 4314911"/>
              <a:gd name="connsiteX14107" fmla="*/ 742121 w 5740887"/>
              <a:gd name="connsiteY14107" fmla="*/ 1868945 h 4314911"/>
              <a:gd name="connsiteX14108" fmla="*/ 741709 w 5740887"/>
              <a:gd name="connsiteY14108" fmla="*/ 1871975 h 4314911"/>
              <a:gd name="connsiteX14109" fmla="*/ 740646 w 5740887"/>
              <a:gd name="connsiteY14109" fmla="*/ 1884062 h 4314911"/>
              <a:gd name="connsiteX14110" fmla="*/ 732238 w 5740887"/>
              <a:gd name="connsiteY14110" fmla="*/ 1889643 h 4314911"/>
              <a:gd name="connsiteX14111" fmla="*/ 732843 w 5740887"/>
              <a:gd name="connsiteY14111" fmla="*/ 1880643 h 4314911"/>
              <a:gd name="connsiteX14112" fmla="*/ 422744 w 5740887"/>
              <a:gd name="connsiteY14112" fmla="*/ 1867740 h 4314911"/>
              <a:gd name="connsiteX14113" fmla="*/ 634940 w 5740887"/>
              <a:gd name="connsiteY14113" fmla="*/ 2502265 h 4314911"/>
              <a:gd name="connsiteX14114" fmla="*/ 639766 w 5740887"/>
              <a:gd name="connsiteY14114" fmla="*/ 2505712 h 4314911"/>
              <a:gd name="connsiteX14115" fmla="*/ 639768 w 5740887"/>
              <a:gd name="connsiteY14115" fmla="*/ 2505712 h 4314911"/>
              <a:gd name="connsiteX14116" fmla="*/ 639769 w 5740887"/>
              <a:gd name="connsiteY14116" fmla="*/ 2505713 h 4314911"/>
              <a:gd name="connsiteX14117" fmla="*/ 640321 w 5740887"/>
              <a:gd name="connsiteY14117" fmla="*/ 2505713 h 4314911"/>
              <a:gd name="connsiteX14118" fmla="*/ 680465 w 5740887"/>
              <a:gd name="connsiteY14118" fmla="*/ 2504361 h 4314911"/>
              <a:gd name="connsiteX14119" fmla="*/ 635965 w 5740887"/>
              <a:gd name="connsiteY14119" fmla="*/ 2513007 h 4314911"/>
              <a:gd name="connsiteX14120" fmla="*/ 415960 w 5740887"/>
              <a:gd name="connsiteY14120" fmla="*/ 1868596 h 4314911"/>
              <a:gd name="connsiteX14121" fmla="*/ 726321 w 5740887"/>
              <a:gd name="connsiteY14121" fmla="*/ 1865498 h 4314911"/>
              <a:gd name="connsiteX14122" fmla="*/ 724992 w 5740887"/>
              <a:gd name="connsiteY14122" fmla="*/ 1884453 h 4314911"/>
              <a:gd name="connsiteX14123" fmla="*/ 714017 w 5740887"/>
              <a:gd name="connsiteY14123" fmla="*/ 1899097 h 4314911"/>
              <a:gd name="connsiteX14124" fmla="*/ 714055 w 5740887"/>
              <a:gd name="connsiteY14124" fmla="*/ 1889102 h 4314911"/>
              <a:gd name="connsiteX14125" fmla="*/ 714102 w 5740887"/>
              <a:gd name="connsiteY14125" fmla="*/ 1876829 h 4314911"/>
              <a:gd name="connsiteX14126" fmla="*/ 721851 w 5740887"/>
              <a:gd name="connsiteY14126" fmla="*/ 1868510 h 4314911"/>
              <a:gd name="connsiteX14127" fmla="*/ 2245132 w 5740887"/>
              <a:gd name="connsiteY14127" fmla="*/ 1864622 h 4314911"/>
              <a:gd name="connsiteX14128" fmla="*/ 2249000 w 5740887"/>
              <a:gd name="connsiteY14128" fmla="*/ 1868624 h 4314911"/>
              <a:gd name="connsiteX14129" fmla="*/ 2254579 w 5740887"/>
              <a:gd name="connsiteY14129" fmla="*/ 1876144 h 4314911"/>
              <a:gd name="connsiteX14130" fmla="*/ 2254581 w 5740887"/>
              <a:gd name="connsiteY14130" fmla="*/ 1876145 h 4314911"/>
              <a:gd name="connsiteX14131" fmla="*/ 2254585 w 5740887"/>
              <a:gd name="connsiteY14131" fmla="*/ 1876150 h 4314911"/>
              <a:gd name="connsiteX14132" fmla="*/ 2259196 w 5740887"/>
              <a:gd name="connsiteY14132" fmla="*/ 1879177 h 4314911"/>
              <a:gd name="connsiteX14133" fmla="*/ 2265050 w 5740887"/>
              <a:gd name="connsiteY14133" fmla="*/ 1885235 h 4314911"/>
              <a:gd name="connsiteX14134" fmla="*/ 2300221 w 5740887"/>
              <a:gd name="connsiteY14134" fmla="*/ 1906103 h 4314911"/>
              <a:gd name="connsiteX14135" fmla="*/ 2300268 w 5740887"/>
              <a:gd name="connsiteY14135" fmla="*/ 1906135 h 4314911"/>
              <a:gd name="connsiteX14136" fmla="*/ 2303524 w 5740887"/>
              <a:gd name="connsiteY14136" fmla="*/ 1906795 h 4314911"/>
              <a:gd name="connsiteX14137" fmla="*/ 2335759 w 5740887"/>
              <a:gd name="connsiteY14137" fmla="*/ 2017736 h 4314911"/>
              <a:gd name="connsiteX14138" fmla="*/ 2901090 w 5740887"/>
              <a:gd name="connsiteY14138" fmla="*/ 2976317 h 4314911"/>
              <a:gd name="connsiteX14139" fmla="*/ 3129980 w 5740887"/>
              <a:gd name="connsiteY14139" fmla="*/ 3012994 h 4314911"/>
              <a:gd name="connsiteX14140" fmla="*/ 3370039 w 5740887"/>
              <a:gd name="connsiteY14140" fmla="*/ 3002652 h 4314911"/>
              <a:gd name="connsiteX14141" fmla="*/ 3457873 w 5740887"/>
              <a:gd name="connsiteY14141" fmla="*/ 2997137 h 4314911"/>
              <a:gd name="connsiteX14142" fmla="*/ 3482416 w 5740887"/>
              <a:gd name="connsiteY14142" fmla="*/ 2995759 h 4314911"/>
              <a:gd name="connsiteX14143" fmla="*/ 3603756 w 5740887"/>
              <a:gd name="connsiteY14143" fmla="*/ 2988313 h 4314911"/>
              <a:gd name="connsiteX14144" fmla="*/ 3669662 w 5740887"/>
              <a:gd name="connsiteY14144" fmla="*/ 2981705 h 4314911"/>
              <a:gd name="connsiteX14145" fmla="*/ 3600915 w 5740887"/>
              <a:gd name="connsiteY14145" fmla="*/ 2991032 h 4314911"/>
              <a:gd name="connsiteX14146" fmla="*/ 3462150 w 5740887"/>
              <a:gd name="connsiteY14146" fmla="*/ 3005683 h 4314911"/>
              <a:gd name="connsiteX14147" fmla="*/ 3459393 w 5740887"/>
              <a:gd name="connsiteY14147" fmla="*/ 3005683 h 4314911"/>
              <a:gd name="connsiteX14148" fmla="*/ 3388381 w 5740887"/>
              <a:gd name="connsiteY14148" fmla="*/ 3012990 h 4314911"/>
              <a:gd name="connsiteX14149" fmla="*/ 2879307 w 5740887"/>
              <a:gd name="connsiteY14149" fmla="*/ 3010232 h 4314911"/>
              <a:gd name="connsiteX14150" fmla="*/ 2300186 w 5740887"/>
              <a:gd name="connsiteY14150" fmla="*/ 2058821 h 4314911"/>
              <a:gd name="connsiteX14151" fmla="*/ 2264180 w 5740887"/>
              <a:gd name="connsiteY14151" fmla="*/ 1936371 h 4314911"/>
              <a:gd name="connsiteX14152" fmla="*/ 767639 w 5740887"/>
              <a:gd name="connsiteY14152" fmla="*/ 1864088 h 4314911"/>
              <a:gd name="connsiteX14153" fmla="*/ 767070 w 5740887"/>
              <a:gd name="connsiteY14153" fmla="*/ 1866697 h 4314911"/>
              <a:gd name="connsiteX14154" fmla="*/ 765160 w 5740887"/>
              <a:gd name="connsiteY14154" fmla="*/ 1867940 h 4314911"/>
              <a:gd name="connsiteX14155" fmla="*/ 658963 w 5740887"/>
              <a:gd name="connsiteY14155" fmla="*/ 1862978 h 4314911"/>
              <a:gd name="connsiteX14156" fmla="*/ 659212 w 5740887"/>
              <a:gd name="connsiteY14156" fmla="*/ 1865767 h 4314911"/>
              <a:gd name="connsiteX14157" fmla="*/ 646830 w 5740887"/>
              <a:gd name="connsiteY14157" fmla="*/ 1874309 h 4314911"/>
              <a:gd name="connsiteX14158" fmla="*/ 631262 w 5740887"/>
              <a:gd name="connsiteY14158" fmla="*/ 1858260 h 4314911"/>
              <a:gd name="connsiteX14159" fmla="*/ 632200 w 5740887"/>
              <a:gd name="connsiteY14159" fmla="*/ 1866606 h 4314911"/>
              <a:gd name="connsiteX14160" fmla="*/ 632452 w 5740887"/>
              <a:gd name="connsiteY14160" fmla="*/ 1869179 h 4314911"/>
              <a:gd name="connsiteX14161" fmla="*/ 632617 w 5740887"/>
              <a:gd name="connsiteY14161" fmla="*/ 1870318 h 4314911"/>
              <a:gd name="connsiteX14162" fmla="*/ 632714 w 5740887"/>
              <a:gd name="connsiteY14162" fmla="*/ 1871181 h 4314911"/>
              <a:gd name="connsiteX14163" fmla="*/ 633400 w 5740887"/>
              <a:gd name="connsiteY14163" fmla="*/ 1875844 h 4314911"/>
              <a:gd name="connsiteX14164" fmla="*/ 624859 w 5740887"/>
              <a:gd name="connsiteY14164" fmla="*/ 1883737 h 4314911"/>
              <a:gd name="connsiteX14165" fmla="*/ 614845 w 5740887"/>
              <a:gd name="connsiteY14165" fmla="*/ 1892992 h 4314911"/>
              <a:gd name="connsiteX14166" fmla="*/ 613103 w 5740887"/>
              <a:gd name="connsiteY14166" fmla="*/ 1884409 h 4314911"/>
              <a:gd name="connsiteX14167" fmla="*/ 610788 w 5740887"/>
              <a:gd name="connsiteY14167" fmla="*/ 1872333 h 4314911"/>
              <a:gd name="connsiteX14168" fmla="*/ 615770 w 5740887"/>
              <a:gd name="connsiteY14168" fmla="*/ 1868826 h 4314911"/>
              <a:gd name="connsiteX14169" fmla="*/ 682986 w 5740887"/>
              <a:gd name="connsiteY14169" fmla="*/ 1857495 h 4314911"/>
              <a:gd name="connsiteX14170" fmla="*/ 683279 w 5740887"/>
              <a:gd name="connsiteY14170" fmla="*/ 1865423 h 4314911"/>
              <a:gd name="connsiteX14171" fmla="*/ 668071 w 5740887"/>
              <a:gd name="connsiteY14171" fmla="*/ 1879958 h 4314911"/>
              <a:gd name="connsiteX14172" fmla="*/ 667043 w 5740887"/>
              <a:gd name="connsiteY14172" fmla="*/ 1868454 h 4314911"/>
              <a:gd name="connsiteX14173" fmla="*/ 668419 w 5740887"/>
              <a:gd name="connsiteY14173" fmla="*/ 1867498 h 4314911"/>
              <a:gd name="connsiteX14174" fmla="*/ 744214 w 5740887"/>
              <a:gd name="connsiteY14174" fmla="*/ 1853528 h 4314911"/>
              <a:gd name="connsiteX14175" fmla="*/ 743906 w 5740887"/>
              <a:gd name="connsiteY14175" fmla="*/ 1855794 h 4314911"/>
              <a:gd name="connsiteX14176" fmla="*/ 743339 w 5740887"/>
              <a:gd name="connsiteY14176" fmla="*/ 1859974 h 4314911"/>
              <a:gd name="connsiteX14177" fmla="*/ 735364 w 5740887"/>
              <a:gd name="connsiteY14177" fmla="*/ 1870615 h 4314911"/>
              <a:gd name="connsiteX14178" fmla="*/ 733335 w 5740887"/>
              <a:gd name="connsiteY14178" fmla="*/ 1873322 h 4314911"/>
              <a:gd name="connsiteX14179" fmla="*/ 734219 w 5740887"/>
              <a:gd name="connsiteY14179" fmla="*/ 1860174 h 4314911"/>
              <a:gd name="connsiteX14180" fmla="*/ 735642 w 5740887"/>
              <a:gd name="connsiteY14180" fmla="*/ 1859216 h 4314911"/>
              <a:gd name="connsiteX14181" fmla="*/ 528352 w 5740887"/>
              <a:gd name="connsiteY14181" fmla="*/ 1852411 h 4314911"/>
              <a:gd name="connsiteX14182" fmla="*/ 530838 w 5740887"/>
              <a:gd name="connsiteY14182" fmla="*/ 1860229 h 4314911"/>
              <a:gd name="connsiteX14183" fmla="*/ 482196 w 5740887"/>
              <a:gd name="connsiteY14183" fmla="*/ 1859664 h 4314911"/>
              <a:gd name="connsiteX14184" fmla="*/ 528005 w 5740887"/>
              <a:gd name="connsiteY14184" fmla="*/ 1852464 h 4314911"/>
              <a:gd name="connsiteX14185" fmla="*/ 3709533 w 5740887"/>
              <a:gd name="connsiteY14185" fmla="*/ 1852225 h 4314911"/>
              <a:gd name="connsiteX14186" fmla="*/ 3712862 w 5740887"/>
              <a:gd name="connsiteY14186" fmla="*/ 1878611 h 4314911"/>
              <a:gd name="connsiteX14187" fmla="*/ 3710421 w 5740887"/>
              <a:gd name="connsiteY14187" fmla="*/ 1878450 h 4314911"/>
              <a:gd name="connsiteX14188" fmla="*/ 3706452 w 5740887"/>
              <a:gd name="connsiteY14188" fmla="*/ 1878189 h 4314911"/>
              <a:gd name="connsiteX14189" fmla="*/ 3703985 w 5740887"/>
              <a:gd name="connsiteY14189" fmla="*/ 1863352 h 4314911"/>
              <a:gd name="connsiteX14190" fmla="*/ 3731413 w 5740887"/>
              <a:gd name="connsiteY14190" fmla="*/ 1852024 h 4314911"/>
              <a:gd name="connsiteX14191" fmla="*/ 3731868 w 5740887"/>
              <a:gd name="connsiteY14191" fmla="*/ 1868260 h 4314911"/>
              <a:gd name="connsiteX14192" fmla="*/ 3730312 w 5740887"/>
              <a:gd name="connsiteY14192" fmla="*/ 1874028 h 4314911"/>
              <a:gd name="connsiteX14193" fmla="*/ 3729784 w 5740887"/>
              <a:gd name="connsiteY14193" fmla="*/ 1867439 h 4314911"/>
              <a:gd name="connsiteX14194" fmla="*/ 3729039 w 5740887"/>
              <a:gd name="connsiteY14194" fmla="*/ 1858302 h 4314911"/>
              <a:gd name="connsiteX14195" fmla="*/ 3730140 w 5740887"/>
              <a:gd name="connsiteY14195" fmla="*/ 1855389 h 4314911"/>
              <a:gd name="connsiteX14196" fmla="*/ 706440 w 5740887"/>
              <a:gd name="connsiteY14196" fmla="*/ 1851816 h 4314911"/>
              <a:gd name="connsiteX14197" fmla="*/ 706475 w 5740887"/>
              <a:gd name="connsiteY14197" fmla="*/ 1865348 h 4314911"/>
              <a:gd name="connsiteX14198" fmla="*/ 706439 w 5740887"/>
              <a:gd name="connsiteY14198" fmla="*/ 1869918 h 4314911"/>
              <a:gd name="connsiteX14199" fmla="*/ 692417 w 5740887"/>
              <a:gd name="connsiteY14199" fmla="*/ 1879351 h 4314911"/>
              <a:gd name="connsiteX14200" fmla="*/ 691703 w 5740887"/>
              <a:gd name="connsiteY14200" fmla="*/ 1866440 h 4314911"/>
              <a:gd name="connsiteX14201" fmla="*/ 3679290 w 5740887"/>
              <a:gd name="connsiteY14201" fmla="*/ 1851293 h 4314911"/>
              <a:gd name="connsiteX14202" fmla="*/ 3684451 w 5740887"/>
              <a:gd name="connsiteY14202" fmla="*/ 1876740 h 4314911"/>
              <a:gd name="connsiteX14203" fmla="*/ 3682508 w 5740887"/>
              <a:gd name="connsiteY14203" fmla="*/ 1876612 h 4314911"/>
              <a:gd name="connsiteX14204" fmla="*/ 3674931 w 5740887"/>
              <a:gd name="connsiteY14204" fmla="*/ 1872703 h 4314911"/>
              <a:gd name="connsiteX14205" fmla="*/ 3672695 w 5740887"/>
              <a:gd name="connsiteY14205" fmla="*/ 1863152 h 4314911"/>
              <a:gd name="connsiteX14206" fmla="*/ 3673976 w 5740887"/>
              <a:gd name="connsiteY14206" fmla="*/ 1860092 h 4314911"/>
              <a:gd name="connsiteX14207" fmla="*/ 2508413 w 5740887"/>
              <a:gd name="connsiteY14207" fmla="*/ 1849537 h 4314911"/>
              <a:gd name="connsiteX14208" fmla="*/ 2549128 w 5740887"/>
              <a:gd name="connsiteY14208" fmla="*/ 1979204 h 4314911"/>
              <a:gd name="connsiteX14209" fmla="*/ 2549129 w 5740887"/>
              <a:gd name="connsiteY14209" fmla="*/ 1979206 h 4314911"/>
              <a:gd name="connsiteX14210" fmla="*/ 2599816 w 5740887"/>
              <a:gd name="connsiteY14210" fmla="*/ 2118704 h 4314911"/>
              <a:gd name="connsiteX14211" fmla="*/ 2634354 w 5740887"/>
              <a:gd name="connsiteY14211" fmla="*/ 2202567 h 4314911"/>
              <a:gd name="connsiteX14212" fmla="*/ 2642654 w 5740887"/>
              <a:gd name="connsiteY14212" fmla="*/ 2224318 h 4314911"/>
              <a:gd name="connsiteX14213" fmla="*/ 2650984 w 5740887"/>
              <a:gd name="connsiteY14213" fmla="*/ 2242945 h 4314911"/>
              <a:gd name="connsiteX14214" fmla="*/ 2657727 w 5740887"/>
              <a:gd name="connsiteY14214" fmla="*/ 2259319 h 4314911"/>
              <a:gd name="connsiteX14215" fmla="*/ 2673313 w 5740887"/>
              <a:gd name="connsiteY14215" fmla="*/ 2292876 h 4314911"/>
              <a:gd name="connsiteX14216" fmla="*/ 2696928 w 5740887"/>
              <a:gd name="connsiteY14216" fmla="*/ 2345683 h 4314911"/>
              <a:gd name="connsiteX14217" fmla="*/ 2710460 w 5740887"/>
              <a:gd name="connsiteY14217" fmla="*/ 2372856 h 4314911"/>
              <a:gd name="connsiteX14218" fmla="*/ 2721373 w 5740887"/>
              <a:gd name="connsiteY14218" fmla="*/ 2396352 h 4314911"/>
              <a:gd name="connsiteX14219" fmla="*/ 2735543 w 5740887"/>
              <a:gd name="connsiteY14219" fmla="*/ 2423224 h 4314911"/>
              <a:gd name="connsiteX14220" fmla="*/ 2754881 w 5740887"/>
              <a:gd name="connsiteY14220" fmla="*/ 2462057 h 4314911"/>
              <a:gd name="connsiteX14221" fmla="*/ 2774270 w 5740887"/>
              <a:gd name="connsiteY14221" fmla="*/ 2496667 h 4314911"/>
              <a:gd name="connsiteX14222" fmla="*/ 2789265 w 5740887"/>
              <a:gd name="connsiteY14222" fmla="*/ 2525105 h 4314911"/>
              <a:gd name="connsiteX14223" fmla="*/ 2800676 w 5740887"/>
              <a:gd name="connsiteY14223" fmla="*/ 2543803 h 4314911"/>
              <a:gd name="connsiteX14224" fmla="*/ 2815516 w 5740887"/>
              <a:gd name="connsiteY14224" fmla="*/ 2570294 h 4314911"/>
              <a:gd name="connsiteX14225" fmla="*/ 2841694 w 5740887"/>
              <a:gd name="connsiteY14225" fmla="*/ 2611021 h 4314911"/>
              <a:gd name="connsiteX14226" fmla="*/ 2859916 w 5740887"/>
              <a:gd name="connsiteY14226" fmla="*/ 2640881 h 4314911"/>
              <a:gd name="connsiteX14227" fmla="*/ 2867802 w 5740887"/>
              <a:gd name="connsiteY14227" fmla="*/ 2651638 h 4314911"/>
              <a:gd name="connsiteX14228" fmla="*/ 2877835 w 5740887"/>
              <a:gd name="connsiteY14228" fmla="*/ 2667247 h 4314911"/>
              <a:gd name="connsiteX14229" fmla="*/ 2913266 w 5740887"/>
              <a:gd name="connsiteY14229" fmla="*/ 2713651 h 4314911"/>
              <a:gd name="connsiteX14230" fmla="*/ 2931837 w 5740887"/>
              <a:gd name="connsiteY14230" fmla="*/ 2738983 h 4314911"/>
              <a:gd name="connsiteX14231" fmla="*/ 2935814 w 5740887"/>
              <a:gd name="connsiteY14231" fmla="*/ 2743183 h 4314911"/>
              <a:gd name="connsiteX14232" fmla="*/ 2940842 w 5740887"/>
              <a:gd name="connsiteY14232" fmla="*/ 2749769 h 4314911"/>
              <a:gd name="connsiteX14233" fmla="*/ 3003540 w 5740887"/>
              <a:gd name="connsiteY14233" fmla="*/ 2814714 h 4314911"/>
              <a:gd name="connsiteX14234" fmla="*/ 3353769 w 5740887"/>
              <a:gd name="connsiteY14234" fmla="*/ 2918129 h 4314911"/>
              <a:gd name="connsiteX14235" fmla="*/ 3453736 w 5740887"/>
              <a:gd name="connsiteY14235" fmla="*/ 2931917 h 4314911"/>
              <a:gd name="connsiteX14236" fmla="*/ 3505306 w 5740887"/>
              <a:gd name="connsiteY14236" fmla="*/ 2940328 h 4314911"/>
              <a:gd name="connsiteX14237" fmla="*/ 3582742 w 5740887"/>
              <a:gd name="connsiteY14237" fmla="*/ 2949816 h 4314911"/>
              <a:gd name="connsiteX14238" fmla="*/ 3504479 w 5740887"/>
              <a:gd name="connsiteY14238" fmla="*/ 2944737 h 4314911"/>
              <a:gd name="connsiteX14239" fmla="*/ 3455668 w 5740887"/>
              <a:gd name="connsiteY14239" fmla="*/ 2939910 h 4314911"/>
              <a:gd name="connsiteX14240" fmla="*/ 3352805 w 5740887"/>
              <a:gd name="connsiteY14240" fmla="*/ 2931500 h 4314911"/>
              <a:gd name="connsiteX14241" fmla="*/ 2982444 w 5740887"/>
              <a:gd name="connsiteY14241" fmla="*/ 2848768 h 4314911"/>
              <a:gd name="connsiteX14242" fmla="*/ 2914769 w 5740887"/>
              <a:gd name="connsiteY14242" fmla="*/ 2783269 h 4314911"/>
              <a:gd name="connsiteX14243" fmla="*/ 2892104 w 5740887"/>
              <a:gd name="connsiteY14243" fmla="*/ 2755441 h 4314911"/>
              <a:gd name="connsiteX14244" fmla="*/ 2845888 w 5740887"/>
              <a:gd name="connsiteY14244" fmla="*/ 2696153 h 4314911"/>
              <a:gd name="connsiteX14245" fmla="*/ 2819337 w 5740887"/>
              <a:gd name="connsiteY14245" fmla="*/ 2656971 h 4314911"/>
              <a:gd name="connsiteX14246" fmla="*/ 2777165 w 5740887"/>
              <a:gd name="connsiteY14246" fmla="*/ 2591239 h 4314911"/>
              <a:gd name="connsiteX14247" fmla="*/ 2750062 w 5740887"/>
              <a:gd name="connsiteY14247" fmla="*/ 2545044 h 4314911"/>
              <a:gd name="connsiteX14248" fmla="*/ 2709901 w 5740887"/>
              <a:gd name="connsiteY14248" fmla="*/ 2472152 h 4314911"/>
              <a:gd name="connsiteX14249" fmla="*/ 2683953 w 5740887"/>
              <a:gd name="connsiteY14249" fmla="*/ 2422182 h 4314911"/>
              <a:gd name="connsiteX14250" fmla="*/ 2645160 w 5740887"/>
              <a:gd name="connsiteY14250" fmla="*/ 2341885 h 4314911"/>
              <a:gd name="connsiteX14251" fmla="*/ 2621928 w 5740887"/>
              <a:gd name="connsiteY14251" fmla="*/ 2291873 h 4314911"/>
              <a:gd name="connsiteX14252" fmla="*/ 2604524 w 5740887"/>
              <a:gd name="connsiteY14252" fmla="*/ 2251058 h 4314911"/>
              <a:gd name="connsiteX14253" fmla="*/ 2515056 w 5740887"/>
              <a:gd name="connsiteY14253" fmla="*/ 2023763 h 4314911"/>
              <a:gd name="connsiteX14254" fmla="*/ 2515016 w 5740887"/>
              <a:gd name="connsiteY14254" fmla="*/ 2023654 h 4314911"/>
              <a:gd name="connsiteX14255" fmla="*/ 2471981 w 5740887"/>
              <a:gd name="connsiteY14255" fmla="*/ 1889324 h 4314911"/>
              <a:gd name="connsiteX14256" fmla="*/ 2504393 w 5740887"/>
              <a:gd name="connsiteY14256" fmla="*/ 1858621 h 4314911"/>
              <a:gd name="connsiteX14257" fmla="*/ 760307 w 5740887"/>
              <a:gd name="connsiteY14257" fmla="*/ 1846014 h 4314911"/>
              <a:gd name="connsiteX14258" fmla="*/ 760229 w 5740887"/>
              <a:gd name="connsiteY14258" fmla="*/ 1846394 h 4314911"/>
              <a:gd name="connsiteX14259" fmla="*/ 759827 w 5740887"/>
              <a:gd name="connsiteY14259" fmla="*/ 1848349 h 4314911"/>
              <a:gd name="connsiteX14260" fmla="*/ 757160 w 5740887"/>
              <a:gd name="connsiteY14260" fmla="*/ 1865744 h 4314911"/>
              <a:gd name="connsiteX14261" fmla="*/ 753092 w 5740887"/>
              <a:gd name="connsiteY14261" fmla="*/ 1872011 h 4314911"/>
              <a:gd name="connsiteX14262" fmla="*/ 749098 w 5740887"/>
              <a:gd name="connsiteY14262" fmla="*/ 1878164 h 4314911"/>
              <a:gd name="connsiteX14263" fmla="*/ 749453 w 5740887"/>
              <a:gd name="connsiteY14263" fmla="*/ 1874006 h 4314911"/>
              <a:gd name="connsiteX14264" fmla="*/ 749457 w 5740887"/>
              <a:gd name="connsiteY14264" fmla="*/ 1873971 h 4314911"/>
              <a:gd name="connsiteX14265" fmla="*/ 749516 w 5740887"/>
              <a:gd name="connsiteY14265" fmla="*/ 1873520 h 4314911"/>
              <a:gd name="connsiteX14266" fmla="*/ 751711 w 5740887"/>
              <a:gd name="connsiteY14266" fmla="*/ 1856853 h 4314911"/>
              <a:gd name="connsiteX14267" fmla="*/ 781662 w 5740887"/>
              <a:gd name="connsiteY14267" fmla="*/ 1842295 h 4314911"/>
              <a:gd name="connsiteX14268" fmla="*/ 780278 w 5740887"/>
              <a:gd name="connsiteY14268" fmla="*/ 1846940 h 4314911"/>
              <a:gd name="connsiteX14269" fmla="*/ 778143 w 5740887"/>
              <a:gd name="connsiteY14269" fmla="*/ 1850913 h 4314911"/>
              <a:gd name="connsiteX14270" fmla="*/ 778752 w 5740887"/>
              <a:gd name="connsiteY14270" fmla="*/ 1848152 h 4314911"/>
              <a:gd name="connsiteX14271" fmla="*/ 779200 w 5740887"/>
              <a:gd name="connsiteY14271" fmla="*/ 1846121 h 4314911"/>
              <a:gd name="connsiteX14272" fmla="*/ 706414 w 5740887"/>
              <a:gd name="connsiteY14272" fmla="*/ 1841407 h 4314911"/>
              <a:gd name="connsiteX14273" fmla="*/ 706417 w 5740887"/>
              <a:gd name="connsiteY14273" fmla="*/ 1842579 h 4314911"/>
              <a:gd name="connsiteX14274" fmla="*/ 698210 w 5740887"/>
              <a:gd name="connsiteY14274" fmla="*/ 1851152 h 4314911"/>
              <a:gd name="connsiteX14275" fmla="*/ 691227 w 5740887"/>
              <a:gd name="connsiteY14275" fmla="*/ 1857826 h 4314911"/>
              <a:gd name="connsiteX14276" fmla="*/ 691192 w 5740887"/>
              <a:gd name="connsiteY14276" fmla="*/ 1857189 h 4314911"/>
              <a:gd name="connsiteX14277" fmla="*/ 691069 w 5740887"/>
              <a:gd name="connsiteY14277" fmla="*/ 1851944 h 4314911"/>
              <a:gd name="connsiteX14278" fmla="*/ 682351 w 5740887"/>
              <a:gd name="connsiteY14278" fmla="*/ 1841135 h 4314911"/>
              <a:gd name="connsiteX14279" fmla="*/ 682450 w 5740887"/>
              <a:gd name="connsiteY14279" fmla="*/ 1843002 h 4314911"/>
              <a:gd name="connsiteX14280" fmla="*/ 682693 w 5740887"/>
              <a:gd name="connsiteY14280" fmla="*/ 1849570 h 4314911"/>
              <a:gd name="connsiteX14281" fmla="*/ 666362 w 5740887"/>
              <a:gd name="connsiteY14281" fmla="*/ 1860835 h 4314911"/>
              <a:gd name="connsiteX14282" fmla="*/ 666140 w 5740887"/>
              <a:gd name="connsiteY14282" fmla="*/ 1858355 h 4314911"/>
              <a:gd name="connsiteX14283" fmla="*/ 665996 w 5740887"/>
              <a:gd name="connsiteY14283" fmla="*/ 1856410 h 4314911"/>
              <a:gd name="connsiteX14284" fmla="*/ 745938 w 5740887"/>
              <a:gd name="connsiteY14284" fmla="*/ 1840829 h 4314911"/>
              <a:gd name="connsiteX14285" fmla="*/ 745559 w 5740887"/>
              <a:gd name="connsiteY14285" fmla="*/ 1843626 h 4314911"/>
              <a:gd name="connsiteX14286" fmla="*/ 743415 w 5740887"/>
              <a:gd name="connsiteY14286" fmla="*/ 1845044 h 4314911"/>
              <a:gd name="connsiteX14287" fmla="*/ 743310 w 5740887"/>
              <a:gd name="connsiteY14287" fmla="*/ 1845113 h 4314911"/>
              <a:gd name="connsiteX14288" fmla="*/ 741003 w 5740887"/>
              <a:gd name="connsiteY14288" fmla="*/ 1846664 h 4314911"/>
              <a:gd name="connsiteX14289" fmla="*/ 657400 w 5740887"/>
              <a:gd name="connsiteY14289" fmla="*/ 1840434 h 4314911"/>
              <a:gd name="connsiteX14290" fmla="*/ 657708 w 5740887"/>
              <a:gd name="connsiteY14290" fmla="*/ 1846839 h 4314911"/>
              <a:gd name="connsiteX14291" fmla="*/ 657788 w 5740887"/>
              <a:gd name="connsiteY14291" fmla="*/ 1849446 h 4314911"/>
              <a:gd name="connsiteX14292" fmla="*/ 657887 w 5740887"/>
              <a:gd name="connsiteY14292" fmla="*/ 1850574 h 4314911"/>
              <a:gd name="connsiteX14293" fmla="*/ 657929 w 5740887"/>
              <a:gd name="connsiteY14293" fmla="*/ 1851447 h 4314911"/>
              <a:gd name="connsiteX14294" fmla="*/ 658072 w 5740887"/>
              <a:gd name="connsiteY14294" fmla="*/ 1853040 h 4314911"/>
              <a:gd name="connsiteX14295" fmla="*/ 642720 w 5740887"/>
              <a:gd name="connsiteY14295" fmla="*/ 1867230 h 4314911"/>
              <a:gd name="connsiteX14296" fmla="*/ 640108 w 5740887"/>
              <a:gd name="connsiteY14296" fmla="*/ 1869644 h 4314911"/>
              <a:gd name="connsiteX14297" fmla="*/ 638902 w 5740887"/>
              <a:gd name="connsiteY14297" fmla="*/ 1861070 h 4314911"/>
              <a:gd name="connsiteX14298" fmla="*/ 637995 w 5740887"/>
              <a:gd name="connsiteY14298" fmla="*/ 1853668 h 4314911"/>
              <a:gd name="connsiteX14299" fmla="*/ 2340888 w 5740887"/>
              <a:gd name="connsiteY14299" fmla="*/ 1840183 h 4314911"/>
              <a:gd name="connsiteX14300" fmla="*/ 2341505 w 5740887"/>
              <a:gd name="connsiteY14300" fmla="*/ 1842381 h 4314911"/>
              <a:gd name="connsiteX14301" fmla="*/ 2342710 w 5740887"/>
              <a:gd name="connsiteY14301" fmla="*/ 1846676 h 4314911"/>
              <a:gd name="connsiteX14302" fmla="*/ 2342785 w 5740887"/>
              <a:gd name="connsiteY14302" fmla="*/ 1847577 h 4314911"/>
              <a:gd name="connsiteX14303" fmla="*/ 2343406 w 5740887"/>
              <a:gd name="connsiteY14303" fmla="*/ 1866508 h 4314911"/>
              <a:gd name="connsiteX14304" fmla="*/ 2342354 w 5740887"/>
              <a:gd name="connsiteY14304" fmla="*/ 1855520 h 4314911"/>
              <a:gd name="connsiteX14305" fmla="*/ 2238412 w 5740887"/>
              <a:gd name="connsiteY14305" fmla="*/ 1839309 h 4314911"/>
              <a:gd name="connsiteX14306" fmla="*/ 2253667 w 5740887"/>
              <a:gd name="connsiteY14306" fmla="*/ 1861734 h 4314911"/>
              <a:gd name="connsiteX14307" fmla="*/ 2239770 w 5740887"/>
              <a:gd name="connsiteY14307" fmla="*/ 1844424 h 4314911"/>
              <a:gd name="connsiteX14308" fmla="*/ 3689052 w 5740887"/>
              <a:gd name="connsiteY14308" fmla="*/ 1835627 h 4314911"/>
              <a:gd name="connsiteX14309" fmla="*/ 3692141 w 5740887"/>
              <a:gd name="connsiteY14309" fmla="*/ 1835866 h 4314911"/>
              <a:gd name="connsiteX14310" fmla="*/ 3692314 w 5740887"/>
              <a:gd name="connsiteY14310" fmla="*/ 1835848 h 4314911"/>
              <a:gd name="connsiteX14311" fmla="*/ 3696895 w 5740887"/>
              <a:gd name="connsiteY14311" fmla="*/ 1863579 h 4314911"/>
              <a:gd name="connsiteX14312" fmla="*/ 3691523 w 5740887"/>
              <a:gd name="connsiteY14312" fmla="*/ 1874670 h 4314911"/>
              <a:gd name="connsiteX14313" fmla="*/ 3690583 w 5740887"/>
              <a:gd name="connsiteY14313" fmla="*/ 1870013 h 4314911"/>
              <a:gd name="connsiteX14314" fmla="*/ 3684946 w 5740887"/>
              <a:gd name="connsiteY14314" fmla="*/ 1841928 h 4314911"/>
              <a:gd name="connsiteX14315" fmla="*/ 3685195 w 5740887"/>
              <a:gd name="connsiteY14315" fmla="*/ 1841517 h 4314911"/>
              <a:gd name="connsiteX14316" fmla="*/ 2394447 w 5740887"/>
              <a:gd name="connsiteY14316" fmla="*/ 1835054 h 4314911"/>
              <a:gd name="connsiteX14317" fmla="*/ 2394553 w 5740887"/>
              <a:gd name="connsiteY14317" fmla="*/ 1835433 h 4314911"/>
              <a:gd name="connsiteX14318" fmla="*/ 2393496 w 5740887"/>
              <a:gd name="connsiteY14318" fmla="*/ 1837890 h 4314911"/>
              <a:gd name="connsiteX14319" fmla="*/ 3707272 w 5740887"/>
              <a:gd name="connsiteY14319" fmla="*/ 1834286 h 4314911"/>
              <a:gd name="connsiteX14320" fmla="*/ 3708159 w 5740887"/>
              <a:gd name="connsiteY14320" fmla="*/ 1841327 h 4314911"/>
              <a:gd name="connsiteX14321" fmla="*/ 3702236 w 5740887"/>
              <a:gd name="connsiteY14321" fmla="*/ 1852839 h 4314911"/>
              <a:gd name="connsiteX14322" fmla="*/ 3700751 w 5740887"/>
              <a:gd name="connsiteY14322" fmla="*/ 1843906 h 4314911"/>
              <a:gd name="connsiteX14323" fmla="*/ 3699289 w 5740887"/>
              <a:gd name="connsiteY14323" fmla="*/ 1835120 h 4314911"/>
              <a:gd name="connsiteX14324" fmla="*/ 3665852 w 5740887"/>
              <a:gd name="connsiteY14324" fmla="*/ 1833832 h 4314911"/>
              <a:gd name="connsiteX14325" fmla="*/ 3675927 w 5740887"/>
              <a:gd name="connsiteY14325" fmla="*/ 1834612 h 4314911"/>
              <a:gd name="connsiteX14326" fmla="*/ 3677225 w 5740887"/>
              <a:gd name="connsiteY14326" fmla="*/ 1841071 h 4314911"/>
              <a:gd name="connsiteX14327" fmla="*/ 3670751 w 5740887"/>
              <a:gd name="connsiteY14327" fmla="*/ 1851082 h 4314911"/>
              <a:gd name="connsiteX14328" fmla="*/ 3670423 w 5740887"/>
              <a:gd name="connsiteY14328" fmla="*/ 1851747 h 4314911"/>
              <a:gd name="connsiteX14329" fmla="*/ 3670154 w 5740887"/>
              <a:gd name="connsiteY14329" fmla="*/ 1852296 h 4314911"/>
              <a:gd name="connsiteX14330" fmla="*/ 3668652 w 5740887"/>
              <a:gd name="connsiteY14330" fmla="*/ 1845884 h 4314911"/>
              <a:gd name="connsiteX14331" fmla="*/ 3668534 w 5740887"/>
              <a:gd name="connsiteY14331" fmla="*/ 1845378 h 4314911"/>
              <a:gd name="connsiteX14332" fmla="*/ 774294 w 5740887"/>
              <a:gd name="connsiteY14332" fmla="*/ 1833571 h 4314911"/>
              <a:gd name="connsiteX14333" fmla="*/ 772397 w 5740887"/>
              <a:gd name="connsiteY14333" fmla="*/ 1842271 h 4314911"/>
              <a:gd name="connsiteX14334" fmla="*/ 767765 w 5740887"/>
              <a:gd name="connsiteY14334" fmla="*/ 1849406 h 4314911"/>
              <a:gd name="connsiteX14335" fmla="*/ 766486 w 5740887"/>
              <a:gd name="connsiteY14335" fmla="*/ 1851377 h 4314911"/>
              <a:gd name="connsiteX14336" fmla="*/ 766608 w 5740887"/>
              <a:gd name="connsiteY14336" fmla="*/ 1850576 h 4314911"/>
              <a:gd name="connsiteX14337" fmla="*/ 769398 w 5740887"/>
              <a:gd name="connsiteY14337" fmla="*/ 1836820 h 4314911"/>
              <a:gd name="connsiteX14338" fmla="*/ 3720074 w 5740887"/>
              <a:gd name="connsiteY14338" fmla="*/ 1832948 h 4314911"/>
              <a:gd name="connsiteX14339" fmla="*/ 3722028 w 5740887"/>
              <a:gd name="connsiteY14339" fmla="*/ 1856898 h 4314911"/>
              <a:gd name="connsiteX14340" fmla="*/ 3718468 w 5740887"/>
              <a:gd name="connsiteY14340" fmla="*/ 1866328 h 4314911"/>
              <a:gd name="connsiteX14341" fmla="*/ 3715581 w 5740887"/>
              <a:gd name="connsiteY14341" fmla="*/ 1843447 h 4314911"/>
              <a:gd name="connsiteX14342" fmla="*/ 3715272 w 5740887"/>
              <a:gd name="connsiteY14342" fmla="*/ 1840994 h 4314911"/>
              <a:gd name="connsiteX14343" fmla="*/ 3719392 w 5740887"/>
              <a:gd name="connsiteY14343" fmla="*/ 1833019 h 4314911"/>
              <a:gd name="connsiteX14344" fmla="*/ 3730848 w 5740887"/>
              <a:gd name="connsiteY14344" fmla="*/ 1831822 h 4314911"/>
              <a:gd name="connsiteX14345" fmla="*/ 3730893 w 5740887"/>
              <a:gd name="connsiteY14345" fmla="*/ 1833422 h 4314911"/>
              <a:gd name="connsiteX14346" fmla="*/ 3727700 w 5740887"/>
              <a:gd name="connsiteY14346" fmla="*/ 1841878 h 4314911"/>
              <a:gd name="connsiteX14347" fmla="*/ 3726913 w 5740887"/>
              <a:gd name="connsiteY14347" fmla="*/ 1832234 h 4314911"/>
              <a:gd name="connsiteX14348" fmla="*/ 3739183 w 5740887"/>
              <a:gd name="connsiteY14348" fmla="*/ 1831477 h 4314911"/>
              <a:gd name="connsiteX14349" fmla="*/ 3738851 w 5740887"/>
              <a:gd name="connsiteY14349" fmla="*/ 1842341 h 4314911"/>
              <a:gd name="connsiteX14350" fmla="*/ 3738758 w 5740887"/>
              <a:gd name="connsiteY14350" fmla="*/ 1842688 h 4314911"/>
              <a:gd name="connsiteX14351" fmla="*/ 3738756 w 5740887"/>
              <a:gd name="connsiteY14351" fmla="*/ 1842614 h 4314911"/>
              <a:gd name="connsiteX14352" fmla="*/ 3738619 w 5740887"/>
              <a:gd name="connsiteY14352" fmla="*/ 1837801 h 4314911"/>
              <a:gd name="connsiteX14353" fmla="*/ 3738492 w 5740887"/>
              <a:gd name="connsiteY14353" fmla="*/ 1833305 h 4314911"/>
              <a:gd name="connsiteX14354" fmla="*/ 728671 w 5740887"/>
              <a:gd name="connsiteY14354" fmla="*/ 1829322 h 4314911"/>
              <a:gd name="connsiteX14355" fmla="*/ 727729 w 5740887"/>
              <a:gd name="connsiteY14355" fmla="*/ 1845430 h 4314911"/>
              <a:gd name="connsiteX14356" fmla="*/ 727337 w 5740887"/>
              <a:gd name="connsiteY14356" fmla="*/ 1851020 h 4314911"/>
              <a:gd name="connsiteX14357" fmla="*/ 717665 w 5740887"/>
              <a:gd name="connsiteY14357" fmla="*/ 1862365 h 4314911"/>
              <a:gd name="connsiteX14358" fmla="*/ 714546 w 5740887"/>
              <a:gd name="connsiteY14358" fmla="*/ 1864463 h 4314911"/>
              <a:gd name="connsiteX14359" fmla="*/ 714148 w 5740887"/>
              <a:gd name="connsiteY14359" fmla="*/ 1864731 h 4314911"/>
              <a:gd name="connsiteX14360" fmla="*/ 714161 w 5740887"/>
              <a:gd name="connsiteY14360" fmla="*/ 1861272 h 4314911"/>
              <a:gd name="connsiteX14361" fmla="*/ 714226 w 5740887"/>
              <a:gd name="connsiteY14361" fmla="*/ 1844089 h 4314911"/>
              <a:gd name="connsiteX14362" fmla="*/ 720944 w 5740887"/>
              <a:gd name="connsiteY14362" fmla="*/ 1837423 h 4314911"/>
              <a:gd name="connsiteX14363" fmla="*/ 656838 w 5740887"/>
              <a:gd name="connsiteY14363" fmla="*/ 1828737 h 4314911"/>
              <a:gd name="connsiteX14364" fmla="*/ 656930 w 5740887"/>
              <a:gd name="connsiteY14364" fmla="*/ 1830653 h 4314911"/>
              <a:gd name="connsiteX14365" fmla="*/ 646419 w 5740887"/>
              <a:gd name="connsiteY14365" fmla="*/ 1837768 h 4314911"/>
              <a:gd name="connsiteX14366" fmla="*/ 2289239 w 5740887"/>
              <a:gd name="connsiteY14366" fmla="*/ 1824386 h 4314911"/>
              <a:gd name="connsiteX14367" fmla="*/ 2300762 w 5740887"/>
              <a:gd name="connsiteY14367" fmla="*/ 1859605 h 4314911"/>
              <a:gd name="connsiteX14368" fmla="*/ 2295623 w 5740887"/>
              <a:gd name="connsiteY14368" fmla="*/ 1848356 h 4314911"/>
              <a:gd name="connsiteX14369" fmla="*/ 2295454 w 5740887"/>
              <a:gd name="connsiteY14369" fmla="*/ 1847986 h 4314911"/>
              <a:gd name="connsiteX14370" fmla="*/ 682444 w 5740887"/>
              <a:gd name="connsiteY14370" fmla="*/ 1823354 h 4314911"/>
              <a:gd name="connsiteX14371" fmla="*/ 682432 w 5740887"/>
              <a:gd name="connsiteY14371" fmla="*/ 1824976 h 4314911"/>
              <a:gd name="connsiteX14372" fmla="*/ 682391 w 5740887"/>
              <a:gd name="connsiteY14372" fmla="*/ 1830565 h 4314911"/>
              <a:gd name="connsiteX14373" fmla="*/ 674803 w 5740887"/>
              <a:gd name="connsiteY14373" fmla="*/ 1837578 h 4314911"/>
              <a:gd name="connsiteX14374" fmla="*/ 665254 w 5740887"/>
              <a:gd name="connsiteY14374" fmla="*/ 1846403 h 4314911"/>
              <a:gd name="connsiteX14375" fmla="*/ 664576 w 5740887"/>
              <a:gd name="connsiteY14375" fmla="*/ 1837260 h 4314911"/>
              <a:gd name="connsiteX14376" fmla="*/ 664494 w 5740887"/>
              <a:gd name="connsiteY14376" fmla="*/ 1835596 h 4314911"/>
              <a:gd name="connsiteX14377" fmla="*/ 2501076 w 5740887"/>
              <a:gd name="connsiteY14377" fmla="*/ 1823262 h 4314911"/>
              <a:gd name="connsiteX14378" fmla="*/ 2501570 w 5740887"/>
              <a:gd name="connsiteY14378" fmla="*/ 1825069 h 4314911"/>
              <a:gd name="connsiteX14379" fmla="*/ 2501906 w 5740887"/>
              <a:gd name="connsiteY14379" fmla="*/ 1826297 h 4314911"/>
              <a:gd name="connsiteX14380" fmla="*/ 2499308 w 5740887"/>
              <a:gd name="connsiteY14380" fmla="*/ 1831917 h 4314911"/>
              <a:gd name="connsiteX14381" fmla="*/ 2498071 w 5740887"/>
              <a:gd name="connsiteY14381" fmla="*/ 1834033 h 4314911"/>
              <a:gd name="connsiteX14382" fmla="*/ 627921 w 5740887"/>
              <a:gd name="connsiteY14382" fmla="*/ 1822795 h 4314911"/>
              <a:gd name="connsiteX14383" fmla="*/ 627936 w 5740887"/>
              <a:gd name="connsiteY14383" fmla="*/ 1822953 h 4314911"/>
              <a:gd name="connsiteX14384" fmla="*/ 628405 w 5740887"/>
              <a:gd name="connsiteY14384" fmla="*/ 1832831 h 4314911"/>
              <a:gd name="connsiteX14385" fmla="*/ 629608 w 5740887"/>
              <a:gd name="connsiteY14385" fmla="*/ 1843536 h 4314911"/>
              <a:gd name="connsiteX14386" fmla="*/ 627533 w 5740887"/>
              <a:gd name="connsiteY14386" fmla="*/ 1845354 h 4314911"/>
              <a:gd name="connsiteX14387" fmla="*/ 608866 w 5740887"/>
              <a:gd name="connsiteY14387" fmla="*/ 1861708 h 4314911"/>
              <a:gd name="connsiteX14388" fmla="*/ 607341 w 5740887"/>
              <a:gd name="connsiteY14388" fmla="*/ 1853161 h 4314911"/>
              <a:gd name="connsiteX14389" fmla="*/ 605213 w 5740887"/>
              <a:gd name="connsiteY14389" fmla="*/ 1839167 h 4314911"/>
              <a:gd name="connsiteX14390" fmla="*/ 605315 w 5740887"/>
              <a:gd name="connsiteY14390" fmla="*/ 1839092 h 4314911"/>
              <a:gd name="connsiteX14391" fmla="*/ 564125 w 5740887"/>
              <a:gd name="connsiteY14391" fmla="*/ 1821520 h 4314911"/>
              <a:gd name="connsiteX14392" fmla="*/ 562980 w 5740887"/>
              <a:gd name="connsiteY14392" fmla="*/ 1824076 h 4314911"/>
              <a:gd name="connsiteX14393" fmla="*/ 562980 w 5740887"/>
              <a:gd name="connsiteY14393" fmla="*/ 1824077 h 4314911"/>
              <a:gd name="connsiteX14394" fmla="*/ 562980 w 5740887"/>
              <a:gd name="connsiteY14394" fmla="*/ 1824077 h 4314911"/>
              <a:gd name="connsiteX14395" fmla="*/ 562980 w 5740887"/>
              <a:gd name="connsiteY14395" fmla="*/ 1824079 h 4314911"/>
              <a:gd name="connsiteX14396" fmla="*/ 562980 w 5740887"/>
              <a:gd name="connsiteY14396" fmla="*/ 1824082 h 4314911"/>
              <a:gd name="connsiteX14397" fmla="*/ 563281 w 5740887"/>
              <a:gd name="connsiteY14397" fmla="*/ 1832138 h 4314911"/>
              <a:gd name="connsiteX14398" fmla="*/ 563454 w 5740887"/>
              <a:gd name="connsiteY14398" fmla="*/ 1833175 h 4314911"/>
              <a:gd name="connsiteX14399" fmla="*/ 563485 w 5740887"/>
              <a:gd name="connsiteY14399" fmla="*/ 1833768 h 4314911"/>
              <a:gd name="connsiteX14400" fmla="*/ 564065 w 5740887"/>
              <a:gd name="connsiteY14400" fmla="*/ 1836958 h 4314911"/>
              <a:gd name="connsiteX14401" fmla="*/ 564280 w 5740887"/>
              <a:gd name="connsiteY14401" fmla="*/ 1838145 h 4314911"/>
              <a:gd name="connsiteX14402" fmla="*/ 565679 w 5740887"/>
              <a:gd name="connsiteY14402" fmla="*/ 1846550 h 4314911"/>
              <a:gd name="connsiteX14403" fmla="*/ 566421 w 5740887"/>
              <a:gd name="connsiteY14403" fmla="*/ 1849918 h 4314911"/>
              <a:gd name="connsiteX14404" fmla="*/ 566814 w 5740887"/>
              <a:gd name="connsiteY14404" fmla="*/ 1852078 h 4314911"/>
              <a:gd name="connsiteX14405" fmla="*/ 568391 w 5740887"/>
              <a:gd name="connsiteY14405" fmla="*/ 1858889 h 4314911"/>
              <a:gd name="connsiteX14406" fmla="*/ 568474 w 5740887"/>
              <a:gd name="connsiteY14406" fmla="*/ 1859247 h 4314911"/>
              <a:gd name="connsiteX14407" fmla="*/ 570631 w 5740887"/>
              <a:gd name="connsiteY14407" fmla="*/ 1869046 h 4314911"/>
              <a:gd name="connsiteX14408" fmla="*/ 572486 w 5740887"/>
              <a:gd name="connsiteY14408" fmla="*/ 1876569 h 4314911"/>
              <a:gd name="connsiteX14409" fmla="*/ 573563 w 5740887"/>
              <a:gd name="connsiteY14409" fmla="*/ 1881218 h 4314911"/>
              <a:gd name="connsiteX14410" fmla="*/ 573649 w 5740887"/>
              <a:gd name="connsiteY14410" fmla="*/ 1881590 h 4314911"/>
              <a:gd name="connsiteX14411" fmla="*/ 573860 w 5740887"/>
              <a:gd name="connsiteY14411" fmla="*/ 1882419 h 4314911"/>
              <a:gd name="connsiteX14412" fmla="*/ 575977 w 5740887"/>
              <a:gd name="connsiteY14412" fmla="*/ 1890735 h 4314911"/>
              <a:gd name="connsiteX14413" fmla="*/ 578595 w 5740887"/>
              <a:gd name="connsiteY14413" fmla="*/ 1901354 h 4314911"/>
              <a:gd name="connsiteX14414" fmla="*/ 582311 w 5740887"/>
              <a:gd name="connsiteY14414" fmla="*/ 1915613 h 4314911"/>
              <a:gd name="connsiteX14415" fmla="*/ 583670 w 5740887"/>
              <a:gd name="connsiteY14415" fmla="*/ 1920952 h 4314911"/>
              <a:gd name="connsiteX14416" fmla="*/ 584673 w 5740887"/>
              <a:gd name="connsiteY14416" fmla="*/ 1924890 h 4314911"/>
              <a:gd name="connsiteX14417" fmla="*/ 587309 w 5740887"/>
              <a:gd name="connsiteY14417" fmla="*/ 1934784 h 4314911"/>
              <a:gd name="connsiteX14418" fmla="*/ 590026 w 5740887"/>
              <a:gd name="connsiteY14418" fmla="*/ 1945208 h 4314911"/>
              <a:gd name="connsiteX14419" fmla="*/ 596643 w 5740887"/>
              <a:gd name="connsiteY14419" fmla="*/ 1969827 h 4314911"/>
              <a:gd name="connsiteX14420" fmla="*/ 600567 w 5740887"/>
              <a:gd name="connsiteY14420" fmla="*/ 1984559 h 4314911"/>
              <a:gd name="connsiteX14421" fmla="*/ 603061 w 5740887"/>
              <a:gd name="connsiteY14421" fmla="*/ 1993700 h 4314911"/>
              <a:gd name="connsiteX14422" fmla="*/ 605381 w 5740887"/>
              <a:gd name="connsiteY14422" fmla="*/ 2002336 h 4314911"/>
              <a:gd name="connsiteX14423" fmla="*/ 616786 w 5740887"/>
              <a:gd name="connsiteY14423" fmla="*/ 2044020 h 4314911"/>
              <a:gd name="connsiteX14424" fmla="*/ 622013 w 5740887"/>
              <a:gd name="connsiteY14424" fmla="*/ 2063182 h 4314911"/>
              <a:gd name="connsiteX14425" fmla="*/ 623655 w 5740887"/>
              <a:gd name="connsiteY14425" fmla="*/ 2069122 h 4314911"/>
              <a:gd name="connsiteX14426" fmla="*/ 625118 w 5740887"/>
              <a:gd name="connsiteY14426" fmla="*/ 2074470 h 4314911"/>
              <a:gd name="connsiteX14427" fmla="*/ 649227 w 5740887"/>
              <a:gd name="connsiteY14427" fmla="*/ 2161655 h 4314911"/>
              <a:gd name="connsiteX14428" fmla="*/ 649693 w 5740887"/>
              <a:gd name="connsiteY14428" fmla="*/ 2163343 h 4314911"/>
              <a:gd name="connsiteX14429" fmla="*/ 676720 w 5740887"/>
              <a:gd name="connsiteY14429" fmla="*/ 2261564 h 4314911"/>
              <a:gd name="connsiteX14430" fmla="*/ 683859 w 5740887"/>
              <a:gd name="connsiteY14430" fmla="*/ 2287869 h 4314911"/>
              <a:gd name="connsiteX14431" fmla="*/ 702035 w 5740887"/>
              <a:gd name="connsiteY14431" fmla="*/ 2355026 h 4314911"/>
              <a:gd name="connsiteX14432" fmla="*/ 707603 w 5740887"/>
              <a:gd name="connsiteY14432" fmla="*/ 2376198 h 4314911"/>
              <a:gd name="connsiteX14433" fmla="*/ 707603 w 5740887"/>
              <a:gd name="connsiteY14433" fmla="*/ 2376380 h 4314911"/>
              <a:gd name="connsiteX14434" fmla="*/ 707658 w 5740887"/>
              <a:gd name="connsiteY14434" fmla="*/ 2376409 h 4314911"/>
              <a:gd name="connsiteX14435" fmla="*/ 713711 w 5740887"/>
              <a:gd name="connsiteY14435" fmla="*/ 2399426 h 4314911"/>
              <a:gd name="connsiteX14436" fmla="*/ 713719 w 5740887"/>
              <a:gd name="connsiteY14436" fmla="*/ 2399456 h 4314911"/>
              <a:gd name="connsiteX14437" fmla="*/ 713791 w 5740887"/>
              <a:gd name="connsiteY14437" fmla="*/ 2399730 h 4314911"/>
              <a:gd name="connsiteX14438" fmla="*/ 714636 w 5740887"/>
              <a:gd name="connsiteY14438" fmla="*/ 2403113 h 4314911"/>
              <a:gd name="connsiteX14439" fmla="*/ 714636 w 5740887"/>
              <a:gd name="connsiteY14439" fmla="*/ 2404585 h 4314911"/>
              <a:gd name="connsiteX14440" fmla="*/ 537680 w 5740887"/>
              <a:gd name="connsiteY14440" fmla="*/ 1846700 h 4314911"/>
              <a:gd name="connsiteX14441" fmla="*/ 551944 w 5740887"/>
              <a:gd name="connsiteY14441" fmla="*/ 1832794 h 4314911"/>
              <a:gd name="connsiteX14442" fmla="*/ 2390073 w 5740887"/>
              <a:gd name="connsiteY14442" fmla="*/ 1819302 h 4314911"/>
              <a:gd name="connsiteX14443" fmla="*/ 2390510 w 5740887"/>
              <a:gd name="connsiteY14443" fmla="*/ 1820875 h 4314911"/>
              <a:gd name="connsiteX14444" fmla="*/ 2390811 w 5740887"/>
              <a:gd name="connsiteY14444" fmla="*/ 1821963 h 4314911"/>
              <a:gd name="connsiteX14445" fmla="*/ 2385420 w 5740887"/>
              <a:gd name="connsiteY14445" fmla="*/ 1837999 h 4314911"/>
              <a:gd name="connsiteX14446" fmla="*/ 706875 w 5740887"/>
              <a:gd name="connsiteY14446" fmla="*/ 1818232 h 4314911"/>
              <a:gd name="connsiteX14447" fmla="*/ 706846 w 5740887"/>
              <a:gd name="connsiteY14447" fmla="*/ 1818610 h 4314911"/>
              <a:gd name="connsiteX14448" fmla="*/ 706846 w 5740887"/>
              <a:gd name="connsiteY14448" fmla="*/ 1818612 h 4314911"/>
              <a:gd name="connsiteX14449" fmla="*/ 706846 w 5740887"/>
              <a:gd name="connsiteY14449" fmla="*/ 1818614 h 4314911"/>
              <a:gd name="connsiteX14450" fmla="*/ 706808 w 5740887"/>
              <a:gd name="connsiteY14450" fmla="*/ 1823427 h 4314911"/>
              <a:gd name="connsiteX14451" fmla="*/ 706385 w 5740887"/>
              <a:gd name="connsiteY14451" fmla="*/ 1829770 h 4314911"/>
              <a:gd name="connsiteX14452" fmla="*/ 706394 w 5740887"/>
              <a:gd name="connsiteY14452" fmla="*/ 1833386 h 4314911"/>
              <a:gd name="connsiteX14453" fmla="*/ 698445 w 5740887"/>
              <a:gd name="connsiteY14453" fmla="*/ 1838802 h 4314911"/>
              <a:gd name="connsiteX14454" fmla="*/ 690882 w 5740887"/>
              <a:gd name="connsiteY14454" fmla="*/ 1843955 h 4314911"/>
              <a:gd name="connsiteX14455" fmla="*/ 690658 w 5740887"/>
              <a:gd name="connsiteY14455" fmla="*/ 1834412 h 4314911"/>
              <a:gd name="connsiteX14456" fmla="*/ 690654 w 5740887"/>
              <a:gd name="connsiteY14456" fmla="*/ 1833381 h 4314911"/>
              <a:gd name="connsiteX14457" fmla="*/ 2444234 w 5740887"/>
              <a:gd name="connsiteY14457" fmla="*/ 1816991 h 4314911"/>
              <a:gd name="connsiteX14458" fmla="*/ 2448105 w 5740887"/>
              <a:gd name="connsiteY14458" fmla="*/ 1831116 h 4314911"/>
              <a:gd name="connsiteX14459" fmla="*/ 2448634 w 5740887"/>
              <a:gd name="connsiteY14459" fmla="*/ 1833045 h 4314911"/>
              <a:gd name="connsiteX14460" fmla="*/ 2447171 w 5740887"/>
              <a:gd name="connsiteY14460" fmla="*/ 1837091 h 4314911"/>
              <a:gd name="connsiteX14461" fmla="*/ 2419429 w 5740887"/>
              <a:gd name="connsiteY14461" fmla="*/ 1869217 h 4314911"/>
              <a:gd name="connsiteX14462" fmla="*/ 2412291 w 5740887"/>
              <a:gd name="connsiteY14462" fmla="*/ 1873449 h 4314911"/>
              <a:gd name="connsiteX14463" fmla="*/ 2409893 w 5740887"/>
              <a:gd name="connsiteY14463" fmla="*/ 1864823 h 4314911"/>
              <a:gd name="connsiteX14464" fmla="*/ 2411522 w 5740887"/>
              <a:gd name="connsiteY14464" fmla="*/ 1863250 h 4314911"/>
              <a:gd name="connsiteX14465" fmla="*/ 2411524 w 5740887"/>
              <a:gd name="connsiteY14465" fmla="*/ 1863246 h 4314911"/>
              <a:gd name="connsiteX14466" fmla="*/ 2442053 w 5740887"/>
              <a:gd name="connsiteY14466" fmla="*/ 1822472 h 4314911"/>
              <a:gd name="connsiteX14467" fmla="*/ 766333 w 5740887"/>
              <a:gd name="connsiteY14467" fmla="*/ 1816715 h 4314911"/>
              <a:gd name="connsiteX14468" fmla="*/ 763197 w 5740887"/>
              <a:gd name="connsiteY14468" fmla="*/ 1831963 h 4314911"/>
              <a:gd name="connsiteX14469" fmla="*/ 754204 w 5740887"/>
              <a:gd name="connsiteY14469" fmla="*/ 1837909 h 4314911"/>
              <a:gd name="connsiteX14470" fmla="*/ 755273 w 5740887"/>
              <a:gd name="connsiteY14470" fmla="*/ 1829792 h 4314911"/>
              <a:gd name="connsiteX14471" fmla="*/ 3704476 w 5740887"/>
              <a:gd name="connsiteY14471" fmla="*/ 1812079 h 4314911"/>
              <a:gd name="connsiteX14472" fmla="*/ 3706506 w 5740887"/>
              <a:gd name="connsiteY14472" fmla="*/ 1828197 h 4314911"/>
              <a:gd name="connsiteX14473" fmla="*/ 3698159 w 5740887"/>
              <a:gd name="connsiteY14473" fmla="*/ 1828323 h 4314911"/>
              <a:gd name="connsiteX14474" fmla="*/ 3697284 w 5740887"/>
              <a:gd name="connsiteY14474" fmla="*/ 1823060 h 4314911"/>
              <a:gd name="connsiteX14475" fmla="*/ 749715 w 5740887"/>
              <a:gd name="connsiteY14475" fmla="*/ 1812019 h 4314911"/>
              <a:gd name="connsiteX14476" fmla="*/ 748434 w 5740887"/>
              <a:gd name="connsiteY14476" fmla="*/ 1822453 h 4314911"/>
              <a:gd name="connsiteX14477" fmla="*/ 747817 w 5740887"/>
              <a:gd name="connsiteY14477" fmla="*/ 1826998 h 4314911"/>
              <a:gd name="connsiteX14478" fmla="*/ 742508 w 5740887"/>
              <a:gd name="connsiteY14478" fmla="*/ 1833226 h 4314911"/>
              <a:gd name="connsiteX14479" fmla="*/ 735477 w 5740887"/>
              <a:gd name="connsiteY14479" fmla="*/ 1841472 h 4314911"/>
              <a:gd name="connsiteX14480" fmla="*/ 736873 w 5740887"/>
              <a:gd name="connsiteY14480" fmla="*/ 1820723 h 4314911"/>
              <a:gd name="connsiteX14481" fmla="*/ 736939 w 5740887"/>
              <a:gd name="connsiteY14481" fmla="*/ 1820654 h 4314911"/>
              <a:gd name="connsiteX14482" fmla="*/ 3730291 w 5740887"/>
              <a:gd name="connsiteY14482" fmla="*/ 1811921 h 4314911"/>
              <a:gd name="connsiteX14483" fmla="*/ 3730704 w 5740887"/>
              <a:gd name="connsiteY14483" fmla="*/ 1826679 h 4314911"/>
              <a:gd name="connsiteX14484" fmla="*/ 3726492 w 5740887"/>
              <a:gd name="connsiteY14484" fmla="*/ 1827069 h 4314911"/>
              <a:gd name="connsiteX14485" fmla="*/ 3725943 w 5740887"/>
              <a:gd name="connsiteY14485" fmla="*/ 1820337 h 4314911"/>
              <a:gd name="connsiteX14486" fmla="*/ 3670452 w 5740887"/>
              <a:gd name="connsiteY14486" fmla="*/ 1807372 h 4314911"/>
              <a:gd name="connsiteX14487" fmla="*/ 3674734 w 5740887"/>
              <a:gd name="connsiteY14487" fmla="*/ 1828677 h 4314911"/>
              <a:gd name="connsiteX14488" fmla="*/ 3673743 w 5740887"/>
              <a:gd name="connsiteY14488" fmla="*/ 1828692 h 4314911"/>
              <a:gd name="connsiteX14489" fmla="*/ 3663975 w 5740887"/>
              <a:gd name="connsiteY14489" fmla="*/ 1825752 h 4314911"/>
              <a:gd name="connsiteX14490" fmla="*/ 3662109 w 5740887"/>
              <a:gd name="connsiteY14490" fmla="*/ 1817717 h 4314911"/>
              <a:gd name="connsiteX14491" fmla="*/ 5682716 w 5740887"/>
              <a:gd name="connsiteY14491" fmla="*/ 1806962 h 4314911"/>
              <a:gd name="connsiteX14492" fmla="*/ 5683922 w 5740887"/>
              <a:gd name="connsiteY14492" fmla="*/ 1813318 h 4314911"/>
              <a:gd name="connsiteX14493" fmla="*/ 5684285 w 5740887"/>
              <a:gd name="connsiteY14493" fmla="*/ 1816082 h 4314911"/>
              <a:gd name="connsiteX14494" fmla="*/ 5683305 w 5740887"/>
              <a:gd name="connsiteY14494" fmla="*/ 1810387 h 4314911"/>
              <a:gd name="connsiteX14495" fmla="*/ 682567 w 5740887"/>
              <a:gd name="connsiteY14495" fmla="*/ 1806438 h 4314911"/>
              <a:gd name="connsiteX14496" fmla="*/ 682519 w 5740887"/>
              <a:gd name="connsiteY14496" fmla="*/ 1812989 h 4314911"/>
              <a:gd name="connsiteX14497" fmla="*/ 682517 w 5740887"/>
              <a:gd name="connsiteY14497" fmla="*/ 1813334 h 4314911"/>
              <a:gd name="connsiteX14498" fmla="*/ 664019 w 5740887"/>
              <a:gd name="connsiteY14498" fmla="*/ 1825855 h 4314911"/>
              <a:gd name="connsiteX14499" fmla="*/ 663901 w 5740887"/>
              <a:gd name="connsiteY14499" fmla="*/ 1823448 h 4314911"/>
              <a:gd name="connsiteX14500" fmla="*/ 663885 w 5740887"/>
              <a:gd name="connsiteY14500" fmla="*/ 1822630 h 4314911"/>
              <a:gd name="connsiteX14501" fmla="*/ 707837 w 5740887"/>
              <a:gd name="connsiteY14501" fmla="*/ 1806035 h 4314911"/>
              <a:gd name="connsiteX14502" fmla="*/ 707810 w 5740887"/>
              <a:gd name="connsiteY14502" fmla="*/ 1806383 h 4314911"/>
              <a:gd name="connsiteX14503" fmla="*/ 707751 w 5740887"/>
              <a:gd name="connsiteY14503" fmla="*/ 1807127 h 4314911"/>
              <a:gd name="connsiteX14504" fmla="*/ 690613 w 5740887"/>
              <a:gd name="connsiteY14504" fmla="*/ 1822966 h 4314911"/>
              <a:gd name="connsiteX14505" fmla="*/ 690604 w 5740887"/>
              <a:gd name="connsiteY14505" fmla="*/ 1820454 h 4314911"/>
              <a:gd name="connsiteX14506" fmla="*/ 690594 w 5740887"/>
              <a:gd name="connsiteY14506" fmla="*/ 1817897 h 4314911"/>
              <a:gd name="connsiteX14507" fmla="*/ 690600 w 5740887"/>
              <a:gd name="connsiteY14507" fmla="*/ 1817791 h 4314911"/>
              <a:gd name="connsiteX14508" fmla="*/ 792727 w 5740887"/>
              <a:gd name="connsiteY14508" fmla="*/ 1805135 h 4314911"/>
              <a:gd name="connsiteX14509" fmla="*/ 790019 w 5740887"/>
              <a:gd name="connsiteY14509" fmla="*/ 1814227 h 4314911"/>
              <a:gd name="connsiteX14510" fmla="*/ 786273 w 5740887"/>
              <a:gd name="connsiteY14510" fmla="*/ 1816704 h 4314911"/>
              <a:gd name="connsiteX14511" fmla="*/ 787722 w 5740887"/>
              <a:gd name="connsiteY14511" fmla="*/ 1811446 h 4314911"/>
              <a:gd name="connsiteX14512" fmla="*/ 595869 w 5740887"/>
              <a:gd name="connsiteY14512" fmla="*/ 1803573 h 4314911"/>
              <a:gd name="connsiteX14513" fmla="*/ 595523 w 5740887"/>
              <a:gd name="connsiteY14513" fmla="*/ 1804302 h 4314911"/>
              <a:gd name="connsiteX14514" fmla="*/ 595523 w 5740887"/>
              <a:gd name="connsiteY14514" fmla="*/ 1804303 h 4314911"/>
              <a:gd name="connsiteX14515" fmla="*/ 595522 w 5740887"/>
              <a:gd name="connsiteY14515" fmla="*/ 1804305 h 4314911"/>
              <a:gd name="connsiteX14516" fmla="*/ 595253 w 5740887"/>
              <a:gd name="connsiteY14516" fmla="*/ 1819020 h 4314911"/>
              <a:gd name="connsiteX14517" fmla="*/ 596179 w 5740887"/>
              <a:gd name="connsiteY14517" fmla="*/ 1827081 h 4314911"/>
              <a:gd name="connsiteX14518" fmla="*/ 596261 w 5740887"/>
              <a:gd name="connsiteY14518" fmla="*/ 1829912 h 4314911"/>
              <a:gd name="connsiteX14519" fmla="*/ 597097 w 5740887"/>
              <a:gd name="connsiteY14519" fmla="*/ 1835062 h 4314911"/>
              <a:gd name="connsiteX14520" fmla="*/ 597106 w 5740887"/>
              <a:gd name="connsiteY14520" fmla="*/ 1835146 h 4314911"/>
              <a:gd name="connsiteX14521" fmla="*/ 586815 w 5740887"/>
              <a:gd name="connsiteY14521" fmla="*/ 1843721 h 4314911"/>
              <a:gd name="connsiteX14522" fmla="*/ 586815 w 5740887"/>
              <a:gd name="connsiteY14522" fmla="*/ 1843729 h 4314911"/>
              <a:gd name="connsiteX14523" fmla="*/ 586814 w 5740887"/>
              <a:gd name="connsiteY14523" fmla="*/ 1843730 h 4314911"/>
              <a:gd name="connsiteX14524" fmla="*/ 586814 w 5740887"/>
              <a:gd name="connsiteY14524" fmla="*/ 1848556 h 4314911"/>
              <a:gd name="connsiteX14525" fmla="*/ 589571 w 5740887"/>
              <a:gd name="connsiteY14525" fmla="*/ 1849797 h 4314911"/>
              <a:gd name="connsiteX14526" fmla="*/ 591640 w 5740887"/>
              <a:gd name="connsiteY14526" fmla="*/ 1849108 h 4314911"/>
              <a:gd name="connsiteX14527" fmla="*/ 598237 w 5740887"/>
              <a:gd name="connsiteY14527" fmla="*/ 1844276 h 4314911"/>
              <a:gd name="connsiteX14528" fmla="*/ 602250 w 5740887"/>
              <a:gd name="connsiteY14528" fmla="*/ 1867505 h 4314911"/>
              <a:gd name="connsiteX14529" fmla="*/ 593985 w 5740887"/>
              <a:gd name="connsiteY14529" fmla="*/ 1874746 h 4314911"/>
              <a:gd name="connsiteX14530" fmla="*/ 593985 w 5740887"/>
              <a:gd name="connsiteY14530" fmla="*/ 1874753 h 4314911"/>
              <a:gd name="connsiteX14531" fmla="*/ 593983 w 5740887"/>
              <a:gd name="connsiteY14531" fmla="*/ 1874755 h 4314911"/>
              <a:gd name="connsiteX14532" fmla="*/ 593983 w 5740887"/>
              <a:gd name="connsiteY14532" fmla="*/ 1879444 h 4314911"/>
              <a:gd name="connsiteX14533" fmla="*/ 596741 w 5740887"/>
              <a:gd name="connsiteY14533" fmla="*/ 1880822 h 4314911"/>
              <a:gd name="connsiteX14534" fmla="*/ 598533 w 5740887"/>
              <a:gd name="connsiteY14534" fmla="*/ 1880960 h 4314911"/>
              <a:gd name="connsiteX14535" fmla="*/ 603924 w 5740887"/>
              <a:gd name="connsiteY14535" fmla="*/ 1877165 h 4314911"/>
              <a:gd name="connsiteX14536" fmla="*/ 603973 w 5740887"/>
              <a:gd name="connsiteY14536" fmla="*/ 1877404 h 4314911"/>
              <a:gd name="connsiteX14537" fmla="*/ 603991 w 5740887"/>
              <a:gd name="connsiteY14537" fmla="*/ 1877517 h 4314911"/>
              <a:gd name="connsiteX14538" fmla="*/ 606929 w 5740887"/>
              <a:gd name="connsiteY14538" fmla="*/ 1892039 h 4314911"/>
              <a:gd name="connsiteX14539" fmla="*/ 608336 w 5740887"/>
              <a:gd name="connsiteY14539" fmla="*/ 1899007 h 4314911"/>
              <a:gd name="connsiteX14540" fmla="*/ 601019 w 5740887"/>
              <a:gd name="connsiteY14540" fmla="*/ 1905770 h 4314911"/>
              <a:gd name="connsiteX14541" fmla="*/ 601019 w 5740887"/>
              <a:gd name="connsiteY14541" fmla="*/ 1905778 h 4314911"/>
              <a:gd name="connsiteX14542" fmla="*/ 601018 w 5740887"/>
              <a:gd name="connsiteY14542" fmla="*/ 1905779 h 4314911"/>
              <a:gd name="connsiteX14543" fmla="*/ 601018 w 5740887"/>
              <a:gd name="connsiteY14543" fmla="*/ 1910605 h 4314911"/>
              <a:gd name="connsiteX14544" fmla="*/ 603775 w 5740887"/>
              <a:gd name="connsiteY14544" fmla="*/ 1911846 h 4314911"/>
              <a:gd name="connsiteX14545" fmla="*/ 605155 w 5740887"/>
              <a:gd name="connsiteY14545" fmla="*/ 1910882 h 4314911"/>
              <a:gd name="connsiteX14546" fmla="*/ 610064 w 5740887"/>
              <a:gd name="connsiteY14546" fmla="*/ 1907568 h 4314911"/>
              <a:gd name="connsiteX14547" fmla="*/ 613033 w 5740887"/>
              <a:gd name="connsiteY14547" fmla="*/ 1922266 h 4314911"/>
              <a:gd name="connsiteX14548" fmla="*/ 613188 w 5740887"/>
              <a:gd name="connsiteY14548" fmla="*/ 1922977 h 4314911"/>
              <a:gd name="connsiteX14549" fmla="*/ 613247 w 5740887"/>
              <a:gd name="connsiteY14549" fmla="*/ 1923268 h 4314911"/>
              <a:gd name="connsiteX14550" fmla="*/ 613723 w 5740887"/>
              <a:gd name="connsiteY14550" fmla="*/ 1925431 h 4314911"/>
              <a:gd name="connsiteX14551" fmla="*/ 614889 w 5740887"/>
              <a:gd name="connsiteY14551" fmla="*/ 1930788 h 4314911"/>
              <a:gd name="connsiteX14552" fmla="*/ 608602 w 5740887"/>
              <a:gd name="connsiteY14552" fmla="*/ 1936796 h 4314911"/>
              <a:gd name="connsiteX14553" fmla="*/ 607464 w 5740887"/>
              <a:gd name="connsiteY14553" fmla="*/ 1939320 h 4314911"/>
              <a:gd name="connsiteX14554" fmla="*/ 607466 w 5740887"/>
              <a:gd name="connsiteY14554" fmla="*/ 1939322 h 4314911"/>
              <a:gd name="connsiteX14555" fmla="*/ 607463 w 5740887"/>
              <a:gd name="connsiteY14555" fmla="*/ 1939328 h 4314911"/>
              <a:gd name="connsiteX14556" fmla="*/ 610945 w 5740887"/>
              <a:gd name="connsiteY14556" fmla="*/ 1943009 h 4314911"/>
              <a:gd name="connsiteX14557" fmla="*/ 612876 w 5740887"/>
              <a:gd name="connsiteY14557" fmla="*/ 1942320 h 4314911"/>
              <a:gd name="connsiteX14558" fmla="*/ 616817 w 5740887"/>
              <a:gd name="connsiteY14558" fmla="*/ 1939645 h 4314911"/>
              <a:gd name="connsiteX14559" fmla="*/ 621577 w 5740887"/>
              <a:gd name="connsiteY14559" fmla="*/ 1961502 h 4314911"/>
              <a:gd name="connsiteX14560" fmla="*/ 615220 w 5740887"/>
              <a:gd name="connsiteY14560" fmla="*/ 1967957 h 4314911"/>
              <a:gd name="connsiteX14561" fmla="*/ 615220 w 5740887"/>
              <a:gd name="connsiteY14561" fmla="*/ 1967967 h 4314911"/>
              <a:gd name="connsiteX14562" fmla="*/ 615219 w 5740887"/>
              <a:gd name="connsiteY14562" fmla="*/ 1967968 h 4314911"/>
              <a:gd name="connsiteX14563" fmla="*/ 615219 w 5740887"/>
              <a:gd name="connsiteY14563" fmla="*/ 1972656 h 4314911"/>
              <a:gd name="connsiteX14564" fmla="*/ 617977 w 5740887"/>
              <a:gd name="connsiteY14564" fmla="*/ 1974035 h 4314911"/>
              <a:gd name="connsiteX14565" fmla="*/ 620460 w 5740887"/>
              <a:gd name="connsiteY14565" fmla="*/ 1973484 h 4314911"/>
              <a:gd name="connsiteX14566" fmla="*/ 623712 w 5740887"/>
              <a:gd name="connsiteY14566" fmla="*/ 1971310 h 4314911"/>
              <a:gd name="connsiteX14567" fmla="*/ 625587 w 5740887"/>
              <a:gd name="connsiteY14567" fmla="*/ 1979920 h 4314911"/>
              <a:gd name="connsiteX14568" fmla="*/ 628517 w 5740887"/>
              <a:gd name="connsiteY14568" fmla="*/ 1992864 h 4314911"/>
              <a:gd name="connsiteX14569" fmla="*/ 622391 w 5740887"/>
              <a:gd name="connsiteY14569" fmla="*/ 1998981 h 4314911"/>
              <a:gd name="connsiteX14570" fmla="*/ 622383 w 5740887"/>
              <a:gd name="connsiteY14570" fmla="*/ 1998994 h 4314911"/>
              <a:gd name="connsiteX14571" fmla="*/ 622383 w 5740887"/>
              <a:gd name="connsiteY14571" fmla="*/ 1999002 h 4314911"/>
              <a:gd name="connsiteX14572" fmla="*/ 622382 w 5740887"/>
              <a:gd name="connsiteY14572" fmla="*/ 1999003 h 4314911"/>
              <a:gd name="connsiteX14573" fmla="*/ 622390 w 5740887"/>
              <a:gd name="connsiteY14573" fmla="*/ 2003678 h 4314911"/>
              <a:gd name="connsiteX14574" fmla="*/ 625148 w 5740887"/>
              <a:gd name="connsiteY14574" fmla="*/ 2005057 h 4314911"/>
              <a:gd name="connsiteX14575" fmla="*/ 626389 w 5740887"/>
              <a:gd name="connsiteY14575" fmla="*/ 2004092 h 4314911"/>
              <a:gd name="connsiteX14576" fmla="*/ 630418 w 5740887"/>
              <a:gd name="connsiteY14576" fmla="*/ 2001406 h 4314911"/>
              <a:gd name="connsiteX14577" fmla="*/ 630955 w 5740887"/>
              <a:gd name="connsiteY14577" fmla="*/ 2003852 h 4314911"/>
              <a:gd name="connsiteX14578" fmla="*/ 635487 w 5740887"/>
              <a:gd name="connsiteY14578" fmla="*/ 2023743 h 4314911"/>
              <a:gd name="connsiteX14579" fmla="*/ 629423 w 5740887"/>
              <a:gd name="connsiteY14579" fmla="*/ 2030005 h 4314911"/>
              <a:gd name="connsiteX14580" fmla="*/ 629423 w 5740887"/>
              <a:gd name="connsiteY14580" fmla="*/ 2030012 h 4314911"/>
              <a:gd name="connsiteX14581" fmla="*/ 629423 w 5740887"/>
              <a:gd name="connsiteY14581" fmla="*/ 2034694 h 4314911"/>
              <a:gd name="connsiteX14582" fmla="*/ 629423 w 5740887"/>
              <a:gd name="connsiteY14582" fmla="*/ 2034701 h 4314911"/>
              <a:gd name="connsiteX14583" fmla="*/ 632181 w 5740887"/>
              <a:gd name="connsiteY14583" fmla="*/ 2036079 h 4314911"/>
              <a:gd name="connsiteX14584" fmla="*/ 634250 w 5740887"/>
              <a:gd name="connsiteY14584" fmla="*/ 2035527 h 4314911"/>
              <a:gd name="connsiteX14585" fmla="*/ 637677 w 5740887"/>
              <a:gd name="connsiteY14585" fmla="*/ 2033362 h 4314911"/>
              <a:gd name="connsiteX14586" fmla="*/ 638943 w 5740887"/>
              <a:gd name="connsiteY14586" fmla="*/ 2038918 h 4314911"/>
              <a:gd name="connsiteX14587" fmla="*/ 641670 w 5740887"/>
              <a:gd name="connsiteY14587" fmla="*/ 2050964 h 4314911"/>
              <a:gd name="connsiteX14588" fmla="*/ 642511 w 5740887"/>
              <a:gd name="connsiteY14588" fmla="*/ 2054606 h 4314911"/>
              <a:gd name="connsiteX14589" fmla="*/ 636594 w 5740887"/>
              <a:gd name="connsiteY14589" fmla="*/ 2061030 h 4314911"/>
              <a:gd name="connsiteX14590" fmla="*/ 636594 w 5740887"/>
              <a:gd name="connsiteY14590" fmla="*/ 2061035 h 4314911"/>
              <a:gd name="connsiteX14591" fmla="*/ 636593 w 5740887"/>
              <a:gd name="connsiteY14591" fmla="*/ 2061036 h 4314911"/>
              <a:gd name="connsiteX14592" fmla="*/ 636593 w 5740887"/>
              <a:gd name="connsiteY14592" fmla="*/ 2065861 h 4314911"/>
              <a:gd name="connsiteX14593" fmla="*/ 639351 w 5740887"/>
              <a:gd name="connsiteY14593" fmla="*/ 2067240 h 4314911"/>
              <a:gd name="connsiteX14594" fmla="*/ 641419 w 5740887"/>
              <a:gd name="connsiteY14594" fmla="*/ 2065586 h 4314911"/>
              <a:gd name="connsiteX14595" fmla="*/ 644579 w 5740887"/>
              <a:gd name="connsiteY14595" fmla="*/ 2063618 h 4314911"/>
              <a:gd name="connsiteX14596" fmla="*/ 649690 w 5740887"/>
              <a:gd name="connsiteY14596" fmla="*/ 2085736 h 4314911"/>
              <a:gd name="connsiteX14597" fmla="*/ 644176 w 5740887"/>
              <a:gd name="connsiteY14597" fmla="*/ 2092055 h 4314911"/>
              <a:gd name="connsiteX14598" fmla="*/ 642793 w 5740887"/>
              <a:gd name="connsiteY14598" fmla="*/ 2095116 h 4314911"/>
              <a:gd name="connsiteX14599" fmla="*/ 642794 w 5740887"/>
              <a:gd name="connsiteY14599" fmla="*/ 2095117 h 4314911"/>
              <a:gd name="connsiteX14600" fmla="*/ 642792 w 5740887"/>
              <a:gd name="connsiteY14600" fmla="*/ 2095122 h 4314911"/>
              <a:gd name="connsiteX14601" fmla="*/ 646518 w 5740887"/>
              <a:gd name="connsiteY14601" fmla="*/ 2098265 h 4314911"/>
              <a:gd name="connsiteX14602" fmla="*/ 648035 w 5740887"/>
              <a:gd name="connsiteY14602" fmla="*/ 2097715 h 4314911"/>
              <a:gd name="connsiteX14603" fmla="*/ 651908 w 5740887"/>
              <a:gd name="connsiteY14603" fmla="*/ 2095330 h 4314911"/>
              <a:gd name="connsiteX14604" fmla="*/ 656668 w 5740887"/>
              <a:gd name="connsiteY14604" fmla="*/ 2115929 h 4314911"/>
              <a:gd name="connsiteX14605" fmla="*/ 650796 w 5740887"/>
              <a:gd name="connsiteY14605" fmla="*/ 2123080 h 4314911"/>
              <a:gd name="connsiteX14606" fmla="*/ 650796 w 5740887"/>
              <a:gd name="connsiteY14606" fmla="*/ 2123083 h 4314911"/>
              <a:gd name="connsiteX14607" fmla="*/ 650794 w 5740887"/>
              <a:gd name="connsiteY14607" fmla="*/ 2123085 h 4314911"/>
              <a:gd name="connsiteX14608" fmla="*/ 650794 w 5740887"/>
              <a:gd name="connsiteY14608" fmla="*/ 2127910 h 4314911"/>
              <a:gd name="connsiteX14609" fmla="*/ 653552 w 5740887"/>
              <a:gd name="connsiteY14609" fmla="*/ 2129290 h 4314911"/>
              <a:gd name="connsiteX14610" fmla="*/ 653827 w 5740887"/>
              <a:gd name="connsiteY14610" fmla="*/ 2128738 h 4314911"/>
              <a:gd name="connsiteX14611" fmla="*/ 658913 w 5740887"/>
              <a:gd name="connsiteY14611" fmla="*/ 2125641 h 4314911"/>
              <a:gd name="connsiteX14612" fmla="*/ 659619 w 5740887"/>
              <a:gd name="connsiteY14612" fmla="*/ 2128698 h 4314911"/>
              <a:gd name="connsiteX14613" fmla="*/ 661411 w 5740887"/>
              <a:gd name="connsiteY14613" fmla="*/ 2136458 h 4314911"/>
              <a:gd name="connsiteX14614" fmla="*/ 663702 w 5740887"/>
              <a:gd name="connsiteY14614" fmla="*/ 2146351 h 4314911"/>
              <a:gd name="connsiteX14615" fmla="*/ 657827 w 5740887"/>
              <a:gd name="connsiteY14615" fmla="*/ 2154102 h 4314911"/>
              <a:gd name="connsiteX14616" fmla="*/ 657827 w 5740887"/>
              <a:gd name="connsiteY14616" fmla="*/ 2154105 h 4314911"/>
              <a:gd name="connsiteX14617" fmla="*/ 657825 w 5740887"/>
              <a:gd name="connsiteY14617" fmla="*/ 2154107 h 4314911"/>
              <a:gd name="connsiteX14618" fmla="*/ 657825 w 5740887"/>
              <a:gd name="connsiteY14618" fmla="*/ 2158934 h 4314911"/>
              <a:gd name="connsiteX14619" fmla="*/ 660720 w 5740887"/>
              <a:gd name="connsiteY14619" fmla="*/ 2160451 h 4314911"/>
              <a:gd name="connsiteX14620" fmla="*/ 663478 w 5740887"/>
              <a:gd name="connsiteY14620" fmla="*/ 2159760 h 4314911"/>
              <a:gd name="connsiteX14621" fmla="*/ 666383 w 5740887"/>
              <a:gd name="connsiteY14621" fmla="*/ 2157923 h 4314911"/>
              <a:gd name="connsiteX14622" fmla="*/ 670779 w 5740887"/>
              <a:gd name="connsiteY14622" fmla="*/ 2176904 h 4314911"/>
              <a:gd name="connsiteX14623" fmla="*/ 664997 w 5740887"/>
              <a:gd name="connsiteY14623" fmla="*/ 2185127 h 4314911"/>
              <a:gd name="connsiteX14624" fmla="*/ 664997 w 5740887"/>
              <a:gd name="connsiteY14624" fmla="*/ 2185130 h 4314911"/>
              <a:gd name="connsiteX14625" fmla="*/ 664996 w 5740887"/>
              <a:gd name="connsiteY14625" fmla="*/ 2185131 h 4314911"/>
              <a:gd name="connsiteX14626" fmla="*/ 664996 w 5740887"/>
              <a:gd name="connsiteY14626" fmla="*/ 2190095 h 4314911"/>
              <a:gd name="connsiteX14627" fmla="*/ 667754 w 5740887"/>
              <a:gd name="connsiteY14627" fmla="*/ 2191473 h 4314911"/>
              <a:gd name="connsiteX14628" fmla="*/ 670237 w 5740887"/>
              <a:gd name="connsiteY14628" fmla="*/ 2189958 h 4314911"/>
              <a:gd name="connsiteX14629" fmla="*/ 673349 w 5740887"/>
              <a:gd name="connsiteY14629" fmla="*/ 2188002 h 4314911"/>
              <a:gd name="connsiteX14630" fmla="*/ 677960 w 5740887"/>
              <a:gd name="connsiteY14630" fmla="*/ 2207908 h 4314911"/>
              <a:gd name="connsiteX14631" fmla="*/ 672718 w 5740887"/>
              <a:gd name="connsiteY14631" fmla="*/ 2216151 h 4314911"/>
              <a:gd name="connsiteX14632" fmla="*/ 672718 w 5740887"/>
              <a:gd name="connsiteY14632" fmla="*/ 2216154 h 4314911"/>
              <a:gd name="connsiteX14633" fmla="*/ 672717 w 5740887"/>
              <a:gd name="connsiteY14633" fmla="*/ 2216155 h 4314911"/>
              <a:gd name="connsiteX14634" fmla="*/ 672717 w 5740887"/>
              <a:gd name="connsiteY14634" fmla="*/ 2219449 h 4314911"/>
              <a:gd name="connsiteX14635" fmla="*/ 672107 w 5740887"/>
              <a:gd name="connsiteY14635" fmla="*/ 2217226 h 4314911"/>
              <a:gd name="connsiteX14636" fmla="*/ 656726 w 5740887"/>
              <a:gd name="connsiteY14636" fmla="*/ 2161412 h 4314911"/>
              <a:gd name="connsiteX14637" fmla="*/ 571614 w 5740887"/>
              <a:gd name="connsiteY14637" fmla="*/ 1839359 h 4314911"/>
              <a:gd name="connsiteX14638" fmla="*/ 569719 w 5740887"/>
              <a:gd name="connsiteY14638" fmla="*/ 1825798 h 4314911"/>
              <a:gd name="connsiteX14639" fmla="*/ 577716 w 5740887"/>
              <a:gd name="connsiteY14639" fmla="*/ 1819456 h 4314911"/>
              <a:gd name="connsiteX14640" fmla="*/ 656337 w 5740887"/>
              <a:gd name="connsiteY14640" fmla="*/ 1802477 h 4314911"/>
              <a:gd name="connsiteX14641" fmla="*/ 656343 w 5740887"/>
              <a:gd name="connsiteY14641" fmla="*/ 1802667 h 4314911"/>
              <a:gd name="connsiteX14642" fmla="*/ 656074 w 5740887"/>
              <a:gd name="connsiteY14642" fmla="*/ 1812835 h 4314911"/>
              <a:gd name="connsiteX14643" fmla="*/ 656420 w 5740887"/>
              <a:gd name="connsiteY14643" fmla="*/ 1820044 h 4314911"/>
              <a:gd name="connsiteX14644" fmla="*/ 653815 w 5740887"/>
              <a:gd name="connsiteY14644" fmla="*/ 1822327 h 4314911"/>
              <a:gd name="connsiteX14645" fmla="*/ 636234 w 5740887"/>
              <a:gd name="connsiteY14645" fmla="*/ 1837729 h 4314911"/>
              <a:gd name="connsiteX14646" fmla="*/ 635413 w 5740887"/>
              <a:gd name="connsiteY14646" fmla="*/ 1829634 h 4314911"/>
              <a:gd name="connsiteX14647" fmla="*/ 634721 w 5740887"/>
              <a:gd name="connsiteY14647" fmla="*/ 1817892 h 4314911"/>
              <a:gd name="connsiteX14648" fmla="*/ 643104 w 5740887"/>
              <a:gd name="connsiteY14648" fmla="*/ 1811848 h 4314911"/>
              <a:gd name="connsiteX14649" fmla="*/ 5698443 w 5740887"/>
              <a:gd name="connsiteY14649" fmla="*/ 1801234 h 4314911"/>
              <a:gd name="connsiteX14650" fmla="*/ 5703733 w 5740887"/>
              <a:gd name="connsiteY14650" fmla="*/ 1829396 h 4314911"/>
              <a:gd name="connsiteX14651" fmla="*/ 5705186 w 5740887"/>
              <a:gd name="connsiteY14651" fmla="*/ 1840554 h 4314911"/>
              <a:gd name="connsiteX14652" fmla="*/ 770108 w 5740887"/>
              <a:gd name="connsiteY14652" fmla="*/ 1798237 h 4314911"/>
              <a:gd name="connsiteX14653" fmla="*/ 769786 w 5740887"/>
              <a:gd name="connsiteY14653" fmla="*/ 1799919 h 4314911"/>
              <a:gd name="connsiteX14654" fmla="*/ 769431 w 5740887"/>
              <a:gd name="connsiteY14654" fmla="*/ 1801644 h 4314911"/>
              <a:gd name="connsiteX14655" fmla="*/ 757069 w 5740887"/>
              <a:gd name="connsiteY14655" fmla="*/ 1816145 h 4314911"/>
              <a:gd name="connsiteX14656" fmla="*/ 758383 w 5740887"/>
              <a:gd name="connsiteY14656" fmla="*/ 1806161 h 4314911"/>
              <a:gd name="connsiteX14657" fmla="*/ 784332 w 5740887"/>
              <a:gd name="connsiteY14657" fmla="*/ 1795433 h 4314911"/>
              <a:gd name="connsiteX14658" fmla="*/ 779986 w 5740887"/>
              <a:gd name="connsiteY14658" fmla="*/ 1811076 h 4314911"/>
              <a:gd name="connsiteX14659" fmla="*/ 772629 w 5740887"/>
              <a:gd name="connsiteY14659" fmla="*/ 1820892 h 4314911"/>
              <a:gd name="connsiteX14660" fmla="*/ 775547 w 5740887"/>
              <a:gd name="connsiteY14660" fmla="*/ 1806509 h 4314911"/>
              <a:gd name="connsiteX14661" fmla="*/ 775730 w 5740887"/>
              <a:gd name="connsiteY14661" fmla="*/ 1805604 h 4314911"/>
              <a:gd name="connsiteX14662" fmla="*/ 731581 w 5740887"/>
              <a:gd name="connsiteY14662" fmla="*/ 1795159 h 4314911"/>
              <a:gd name="connsiteX14663" fmla="*/ 730956 w 5740887"/>
              <a:gd name="connsiteY14663" fmla="*/ 1799396 h 4314911"/>
              <a:gd name="connsiteX14664" fmla="*/ 730621 w 5740887"/>
              <a:gd name="connsiteY14664" fmla="*/ 1804174 h 4314911"/>
              <a:gd name="connsiteX14665" fmla="*/ 729772 w 5740887"/>
              <a:gd name="connsiteY14665" fmla="*/ 1810509 h 4314911"/>
              <a:gd name="connsiteX14666" fmla="*/ 729349 w 5740887"/>
              <a:gd name="connsiteY14666" fmla="*/ 1817745 h 4314911"/>
              <a:gd name="connsiteX14667" fmla="*/ 714590 w 5740887"/>
              <a:gd name="connsiteY14667" fmla="*/ 1827802 h 4314911"/>
              <a:gd name="connsiteX14668" fmla="*/ 715208 w 5740887"/>
              <a:gd name="connsiteY14668" fmla="*/ 1813124 h 4314911"/>
              <a:gd name="connsiteX14669" fmla="*/ 715394 w 5740887"/>
              <a:gd name="connsiteY14669" fmla="*/ 1810276 h 4314911"/>
              <a:gd name="connsiteX14670" fmla="*/ 656452 w 5740887"/>
              <a:gd name="connsiteY14670" fmla="*/ 1793727 h 4314911"/>
              <a:gd name="connsiteX14671" fmla="*/ 656418 w 5740887"/>
              <a:gd name="connsiteY14671" fmla="*/ 1793980 h 4314911"/>
              <a:gd name="connsiteX14672" fmla="*/ 652318 w 5740887"/>
              <a:gd name="connsiteY14672" fmla="*/ 1796877 h 4314911"/>
              <a:gd name="connsiteX14673" fmla="*/ 3716832 w 5740887"/>
              <a:gd name="connsiteY14673" fmla="*/ 1793215 h 4314911"/>
              <a:gd name="connsiteX14674" fmla="*/ 3719033 w 5740887"/>
              <a:gd name="connsiteY14674" fmla="*/ 1820191 h 4314911"/>
              <a:gd name="connsiteX14675" fmla="*/ 3714980 w 5740887"/>
              <a:gd name="connsiteY14675" fmla="*/ 1828069 h 4314911"/>
              <a:gd name="connsiteX14676" fmla="*/ 3714862 w 5740887"/>
              <a:gd name="connsiteY14676" fmla="*/ 1828071 h 4314911"/>
              <a:gd name="connsiteX14677" fmla="*/ 3713647 w 5740887"/>
              <a:gd name="connsiteY14677" fmla="*/ 1828089 h 4314911"/>
              <a:gd name="connsiteX14678" fmla="*/ 3713636 w 5740887"/>
              <a:gd name="connsiteY14678" fmla="*/ 1828003 h 4314911"/>
              <a:gd name="connsiteX14679" fmla="*/ 3710477 w 5740887"/>
              <a:gd name="connsiteY14679" fmla="*/ 1802917 h 4314911"/>
              <a:gd name="connsiteX14680" fmla="*/ 3740379 w 5740887"/>
              <a:gd name="connsiteY14680" fmla="*/ 1792359 h 4314911"/>
              <a:gd name="connsiteX14681" fmla="*/ 3739842 w 5740887"/>
              <a:gd name="connsiteY14681" fmla="*/ 1809912 h 4314911"/>
              <a:gd name="connsiteX14682" fmla="*/ 3737967 w 5740887"/>
              <a:gd name="connsiteY14682" fmla="*/ 1814827 h 4314911"/>
              <a:gd name="connsiteX14683" fmla="*/ 3737489 w 5740887"/>
              <a:gd name="connsiteY14683" fmla="*/ 1797963 h 4314911"/>
              <a:gd name="connsiteX14684" fmla="*/ 3738766 w 5740887"/>
              <a:gd name="connsiteY14684" fmla="*/ 1795486 h 4314911"/>
              <a:gd name="connsiteX14685" fmla="*/ 3684686 w 5740887"/>
              <a:gd name="connsiteY14685" fmla="*/ 1789723 h 4314911"/>
              <a:gd name="connsiteX14686" fmla="*/ 3686486 w 5740887"/>
              <a:gd name="connsiteY14686" fmla="*/ 1800567 h 4314911"/>
              <a:gd name="connsiteX14687" fmla="*/ 3689958 w 5740887"/>
              <a:gd name="connsiteY14687" fmla="*/ 1821583 h 4314911"/>
              <a:gd name="connsiteX14688" fmla="*/ 3687372 w 5740887"/>
              <a:gd name="connsiteY14688" fmla="*/ 1825381 h 4314911"/>
              <a:gd name="connsiteX14689" fmla="*/ 3685344 w 5740887"/>
              <a:gd name="connsiteY14689" fmla="*/ 1828517 h 4314911"/>
              <a:gd name="connsiteX14690" fmla="*/ 3685026 w 5740887"/>
              <a:gd name="connsiteY14690" fmla="*/ 1828522 h 4314911"/>
              <a:gd name="connsiteX14691" fmla="*/ 3682264 w 5740887"/>
              <a:gd name="connsiteY14691" fmla="*/ 1828563 h 4314911"/>
              <a:gd name="connsiteX14692" fmla="*/ 3676505 w 5740887"/>
              <a:gd name="connsiteY14692" fmla="*/ 1799867 h 4314911"/>
              <a:gd name="connsiteX14693" fmla="*/ 2436236 w 5740887"/>
              <a:gd name="connsiteY14693" fmla="*/ 1787807 h 4314911"/>
              <a:gd name="connsiteX14694" fmla="*/ 2437532 w 5740887"/>
              <a:gd name="connsiteY14694" fmla="*/ 1792538 h 4314911"/>
              <a:gd name="connsiteX14695" fmla="*/ 2438054 w 5740887"/>
              <a:gd name="connsiteY14695" fmla="*/ 1794442 h 4314911"/>
              <a:gd name="connsiteX14696" fmla="*/ 2432616 w 5740887"/>
              <a:gd name="connsiteY14696" fmla="*/ 1805179 h 4314911"/>
              <a:gd name="connsiteX14697" fmla="*/ 2436024 w 5740887"/>
              <a:gd name="connsiteY14697" fmla="*/ 1788443 h 4314911"/>
              <a:gd name="connsiteX14698" fmla="*/ 3654552 w 5740887"/>
              <a:gd name="connsiteY14698" fmla="*/ 1785187 h 4314911"/>
              <a:gd name="connsiteX14699" fmla="*/ 3665115 w 5740887"/>
              <a:gd name="connsiteY14699" fmla="*/ 1786089 h 4314911"/>
              <a:gd name="connsiteX14700" fmla="*/ 3666149 w 5740887"/>
              <a:gd name="connsiteY14700" fmla="*/ 1785966 h 4314911"/>
              <a:gd name="connsiteX14701" fmla="*/ 3668368 w 5740887"/>
              <a:gd name="connsiteY14701" fmla="*/ 1797006 h 4314911"/>
              <a:gd name="connsiteX14702" fmla="*/ 3659697 w 5740887"/>
              <a:gd name="connsiteY14702" fmla="*/ 1807335 h 4314911"/>
              <a:gd name="connsiteX14703" fmla="*/ 2380525 w 5740887"/>
              <a:gd name="connsiteY14703" fmla="*/ 1784924 h 4314911"/>
              <a:gd name="connsiteX14704" fmla="*/ 2383842 w 5740887"/>
              <a:gd name="connsiteY14704" fmla="*/ 1796865 h 4314911"/>
              <a:gd name="connsiteX14705" fmla="*/ 2384828 w 5740887"/>
              <a:gd name="connsiteY14705" fmla="*/ 1800418 h 4314911"/>
              <a:gd name="connsiteX14706" fmla="*/ 2384564 w 5740887"/>
              <a:gd name="connsiteY14706" fmla="*/ 1803401 h 4314911"/>
              <a:gd name="connsiteX14707" fmla="*/ 2375235 w 5740887"/>
              <a:gd name="connsiteY14707" fmla="*/ 1848095 h 4314911"/>
              <a:gd name="connsiteX14708" fmla="*/ 2375194 w 5740887"/>
              <a:gd name="connsiteY14708" fmla="*/ 1848258 h 4314911"/>
              <a:gd name="connsiteX14709" fmla="*/ 2371185 w 5740887"/>
              <a:gd name="connsiteY14709" fmla="*/ 1859754 h 4314911"/>
              <a:gd name="connsiteX14710" fmla="*/ 2380548 w 5740887"/>
              <a:gd name="connsiteY14710" fmla="*/ 1809021 h 4314911"/>
              <a:gd name="connsiteX14711" fmla="*/ 2381764 w 5740887"/>
              <a:gd name="connsiteY14711" fmla="*/ 1802435 h 4314911"/>
              <a:gd name="connsiteX14712" fmla="*/ 3679181 w 5740887"/>
              <a:gd name="connsiteY14712" fmla="*/ 1784411 h 4314911"/>
              <a:gd name="connsiteX14713" fmla="*/ 3675896 w 5740887"/>
              <a:gd name="connsiteY14713" fmla="*/ 1788109 h 4314911"/>
              <a:gd name="connsiteX14714" fmla="*/ 3674839 w 5740887"/>
              <a:gd name="connsiteY14714" fmla="*/ 1789299 h 4314911"/>
              <a:gd name="connsiteX14715" fmla="*/ 3674800 w 5740887"/>
              <a:gd name="connsiteY14715" fmla="*/ 1789345 h 4314911"/>
              <a:gd name="connsiteX14716" fmla="*/ 3674471 w 5740887"/>
              <a:gd name="connsiteY14716" fmla="*/ 1789736 h 4314911"/>
              <a:gd name="connsiteX14717" fmla="*/ 3673537 w 5740887"/>
              <a:gd name="connsiteY14717" fmla="*/ 1785084 h 4314911"/>
              <a:gd name="connsiteX14718" fmla="*/ 709490 w 5740887"/>
              <a:gd name="connsiteY14718" fmla="*/ 1783105 h 4314911"/>
              <a:gd name="connsiteX14719" fmla="*/ 708656 w 5740887"/>
              <a:gd name="connsiteY14719" fmla="*/ 1795641 h 4314911"/>
              <a:gd name="connsiteX14720" fmla="*/ 691263 w 5740887"/>
              <a:gd name="connsiteY14720" fmla="*/ 1807414 h 4314911"/>
              <a:gd name="connsiteX14721" fmla="*/ 691837 w 5740887"/>
              <a:gd name="connsiteY14721" fmla="*/ 1798404 h 4314911"/>
              <a:gd name="connsiteX14722" fmla="*/ 683759 w 5740887"/>
              <a:gd name="connsiteY14722" fmla="*/ 1783059 h 4314911"/>
              <a:gd name="connsiteX14723" fmla="*/ 683619 w 5740887"/>
              <a:gd name="connsiteY14723" fmla="*/ 1788302 h 4314911"/>
              <a:gd name="connsiteX14724" fmla="*/ 682845 w 5740887"/>
              <a:gd name="connsiteY14724" fmla="*/ 1796892 h 4314911"/>
              <a:gd name="connsiteX14725" fmla="*/ 663711 w 5740887"/>
              <a:gd name="connsiteY14725" fmla="*/ 1813656 h 4314911"/>
              <a:gd name="connsiteX14726" fmla="*/ 663576 w 5740887"/>
              <a:gd name="connsiteY14726" fmla="*/ 1806718 h 4314911"/>
              <a:gd name="connsiteX14727" fmla="*/ 663951 w 5740887"/>
              <a:gd name="connsiteY14727" fmla="*/ 1797086 h 4314911"/>
              <a:gd name="connsiteX14728" fmla="*/ 773067 w 5740887"/>
              <a:gd name="connsiteY14728" fmla="*/ 1782777 h 4314911"/>
              <a:gd name="connsiteX14729" fmla="*/ 771847 w 5740887"/>
              <a:gd name="connsiteY14729" fmla="*/ 1789153 h 4314911"/>
              <a:gd name="connsiteX14730" fmla="*/ 759536 w 5740887"/>
              <a:gd name="connsiteY14730" fmla="*/ 1797408 h 4314911"/>
              <a:gd name="connsiteX14731" fmla="*/ 759603 w 5740887"/>
              <a:gd name="connsiteY14731" fmla="*/ 1796893 h 4314911"/>
              <a:gd name="connsiteX14732" fmla="*/ 5687122 w 5740887"/>
              <a:gd name="connsiteY14732" fmla="*/ 1782731 h 4314911"/>
              <a:gd name="connsiteX14733" fmla="*/ 5694248 w 5740887"/>
              <a:gd name="connsiteY14733" fmla="*/ 1820491 h 4314911"/>
              <a:gd name="connsiteX14734" fmla="*/ 5696336 w 5740887"/>
              <a:gd name="connsiteY14734" fmla="*/ 1836471 h 4314911"/>
              <a:gd name="connsiteX14735" fmla="*/ 5694127 w 5740887"/>
              <a:gd name="connsiteY14735" fmla="*/ 1823587 h 4314911"/>
              <a:gd name="connsiteX14736" fmla="*/ 2512440 w 5740887"/>
              <a:gd name="connsiteY14736" fmla="*/ 1782541 h 4314911"/>
              <a:gd name="connsiteX14737" fmla="*/ 2506151 w 5740887"/>
              <a:gd name="connsiteY14737" fmla="*/ 1814345 h 4314911"/>
              <a:gd name="connsiteX14738" fmla="*/ 2504873 w 5740887"/>
              <a:gd name="connsiteY14738" fmla="*/ 1809656 h 4314911"/>
              <a:gd name="connsiteX14739" fmla="*/ 3700670 w 5740887"/>
              <a:gd name="connsiteY14739" fmla="*/ 1781848 h 4314911"/>
              <a:gd name="connsiteX14740" fmla="*/ 3703220 w 5740887"/>
              <a:gd name="connsiteY14740" fmla="*/ 1802102 h 4314911"/>
              <a:gd name="connsiteX14741" fmla="*/ 3695648 w 5740887"/>
              <a:gd name="connsiteY14741" fmla="*/ 1813224 h 4314911"/>
              <a:gd name="connsiteX14742" fmla="*/ 3693244 w 5740887"/>
              <a:gd name="connsiteY14742" fmla="*/ 1798771 h 4314911"/>
              <a:gd name="connsiteX14743" fmla="*/ 3690649 w 5740887"/>
              <a:gd name="connsiteY14743" fmla="*/ 1783043 h 4314911"/>
              <a:gd name="connsiteX14744" fmla="*/ 3715757 w 5740887"/>
              <a:gd name="connsiteY14744" fmla="*/ 1780048 h 4314911"/>
              <a:gd name="connsiteX14745" fmla="*/ 3716022 w 5740887"/>
              <a:gd name="connsiteY14745" fmla="*/ 1783295 h 4314911"/>
              <a:gd name="connsiteX14746" fmla="*/ 3715718 w 5740887"/>
              <a:gd name="connsiteY14746" fmla="*/ 1783742 h 4314911"/>
              <a:gd name="connsiteX14747" fmla="*/ 3709258 w 5740887"/>
              <a:gd name="connsiteY14747" fmla="*/ 1793232 h 4314911"/>
              <a:gd name="connsiteX14748" fmla="*/ 3707718 w 5740887"/>
              <a:gd name="connsiteY14748" fmla="*/ 1781007 h 4314911"/>
              <a:gd name="connsiteX14749" fmla="*/ 631533 w 5740887"/>
              <a:gd name="connsiteY14749" fmla="*/ 1779662 h 4314911"/>
              <a:gd name="connsiteX14750" fmla="*/ 630677 w 5740887"/>
              <a:gd name="connsiteY14750" fmla="*/ 1781158 h 4314911"/>
              <a:gd name="connsiteX14751" fmla="*/ 628873 w 5740887"/>
              <a:gd name="connsiteY14751" fmla="*/ 1784308 h 4314911"/>
              <a:gd name="connsiteX14752" fmla="*/ 628873 w 5740887"/>
              <a:gd name="connsiteY14752" fmla="*/ 1784310 h 4314911"/>
              <a:gd name="connsiteX14753" fmla="*/ 628872 w 5740887"/>
              <a:gd name="connsiteY14753" fmla="*/ 1784311 h 4314911"/>
              <a:gd name="connsiteX14754" fmla="*/ 627024 w 5740887"/>
              <a:gd name="connsiteY14754" fmla="*/ 1803745 h 4314911"/>
              <a:gd name="connsiteX14755" fmla="*/ 627320 w 5740887"/>
              <a:gd name="connsiteY14755" fmla="*/ 1809970 h 4314911"/>
              <a:gd name="connsiteX14756" fmla="*/ 614457 w 5740887"/>
              <a:gd name="connsiteY14756" fmla="*/ 1820688 h 4314911"/>
              <a:gd name="connsiteX14757" fmla="*/ 603759 w 5740887"/>
              <a:gd name="connsiteY14757" fmla="*/ 1829602 h 4314911"/>
              <a:gd name="connsiteX14758" fmla="*/ 603696 w 5740887"/>
              <a:gd name="connsiteY14758" fmla="*/ 1829184 h 4314911"/>
              <a:gd name="connsiteX14759" fmla="*/ 602545 w 5740887"/>
              <a:gd name="connsiteY14759" fmla="*/ 1819991 h 4314911"/>
              <a:gd name="connsiteX14760" fmla="*/ 602811 w 5740887"/>
              <a:gd name="connsiteY14760" fmla="*/ 1803876 h 4314911"/>
              <a:gd name="connsiteX14761" fmla="*/ 620459 w 5740887"/>
              <a:gd name="connsiteY14761" fmla="*/ 1788709 h 4314911"/>
              <a:gd name="connsiteX14762" fmla="*/ 3729353 w 5740887"/>
              <a:gd name="connsiteY14762" fmla="*/ 1778426 h 4314911"/>
              <a:gd name="connsiteX14763" fmla="*/ 3729930 w 5740887"/>
              <a:gd name="connsiteY14763" fmla="*/ 1799031 h 4314911"/>
              <a:gd name="connsiteX14764" fmla="*/ 3725370 w 5740887"/>
              <a:gd name="connsiteY14764" fmla="*/ 1807872 h 4314911"/>
              <a:gd name="connsiteX14765" fmla="*/ 3724987 w 5740887"/>
              <a:gd name="connsiteY14765" fmla="*/ 1808617 h 4314911"/>
              <a:gd name="connsiteX14766" fmla="*/ 3722976 w 5740887"/>
              <a:gd name="connsiteY14766" fmla="*/ 1783953 h 4314911"/>
              <a:gd name="connsiteX14767" fmla="*/ 3726510 w 5740887"/>
              <a:gd name="connsiteY14767" fmla="*/ 1778766 h 4314911"/>
              <a:gd name="connsiteX14768" fmla="*/ 3740846 w 5740887"/>
              <a:gd name="connsiteY14768" fmla="*/ 1777055 h 4314911"/>
              <a:gd name="connsiteX14769" fmla="*/ 3740820 w 5740887"/>
              <a:gd name="connsiteY14769" fmla="*/ 1777919 h 4314911"/>
              <a:gd name="connsiteX14770" fmla="*/ 3737123 w 5740887"/>
              <a:gd name="connsiteY14770" fmla="*/ 1785085 h 4314911"/>
              <a:gd name="connsiteX14771" fmla="*/ 3737103 w 5740887"/>
              <a:gd name="connsiteY14771" fmla="*/ 1784361 h 4314911"/>
              <a:gd name="connsiteX14772" fmla="*/ 3736908 w 5740887"/>
              <a:gd name="connsiteY14772" fmla="*/ 1777525 h 4314911"/>
              <a:gd name="connsiteX14773" fmla="*/ 3645227 w 5740887"/>
              <a:gd name="connsiteY14773" fmla="*/ 1776905 h 4314911"/>
              <a:gd name="connsiteX14774" fmla="*/ 3645270 w 5740887"/>
              <a:gd name="connsiteY14774" fmla="*/ 1777090 h 4314911"/>
              <a:gd name="connsiteX14775" fmla="*/ 3645293 w 5740887"/>
              <a:gd name="connsiteY14775" fmla="*/ 1777190 h 4314911"/>
              <a:gd name="connsiteX14776" fmla="*/ 3644986 w 5740887"/>
              <a:gd name="connsiteY14776" fmla="*/ 1777124 h 4314911"/>
              <a:gd name="connsiteX14777" fmla="*/ 802786 w 5740887"/>
              <a:gd name="connsiteY14777" fmla="*/ 1776449 h 4314911"/>
              <a:gd name="connsiteX14778" fmla="*/ 800071 w 5740887"/>
              <a:gd name="connsiteY14778" fmla="*/ 1784026 h 4314911"/>
              <a:gd name="connsiteX14779" fmla="*/ 799898 w 5740887"/>
              <a:gd name="connsiteY14779" fmla="*/ 1784508 h 4314911"/>
              <a:gd name="connsiteX14780" fmla="*/ 792381 w 5740887"/>
              <a:gd name="connsiteY14780" fmla="*/ 1794537 h 4314911"/>
              <a:gd name="connsiteX14781" fmla="*/ 793094 w 5740887"/>
              <a:gd name="connsiteY14781" fmla="*/ 1791949 h 4314911"/>
              <a:gd name="connsiteX14782" fmla="*/ 795905 w 5740887"/>
              <a:gd name="connsiteY14782" fmla="*/ 1781749 h 4314911"/>
              <a:gd name="connsiteX14783" fmla="*/ 797328 w 5740887"/>
              <a:gd name="connsiteY14783" fmla="*/ 1780067 h 4314911"/>
              <a:gd name="connsiteX14784" fmla="*/ 3749735 w 5740887"/>
              <a:gd name="connsiteY14784" fmla="*/ 1775995 h 4314911"/>
              <a:gd name="connsiteX14785" fmla="*/ 3748685 w 5740887"/>
              <a:gd name="connsiteY14785" fmla="*/ 1786729 h 4314911"/>
              <a:gd name="connsiteX14786" fmla="*/ 3746903 w 5740887"/>
              <a:gd name="connsiteY14786" fmla="*/ 1791400 h 4314911"/>
              <a:gd name="connsiteX14787" fmla="*/ 3747285 w 5740887"/>
              <a:gd name="connsiteY14787" fmla="*/ 1778964 h 4314911"/>
              <a:gd name="connsiteX14788" fmla="*/ 3748756 w 5740887"/>
              <a:gd name="connsiteY14788" fmla="*/ 1776112 h 4314911"/>
              <a:gd name="connsiteX14789" fmla="*/ 755391 w 5740887"/>
              <a:gd name="connsiteY14789" fmla="*/ 1773603 h 4314911"/>
              <a:gd name="connsiteX14790" fmla="*/ 754720 w 5740887"/>
              <a:gd name="connsiteY14790" fmla="*/ 1776638 h 4314911"/>
              <a:gd name="connsiteX14791" fmla="*/ 754554 w 5740887"/>
              <a:gd name="connsiteY14791" fmla="*/ 1777387 h 4314911"/>
              <a:gd name="connsiteX14792" fmla="*/ 753921 w 5740887"/>
              <a:gd name="connsiteY14792" fmla="*/ 1782048 h 4314911"/>
              <a:gd name="connsiteX14793" fmla="*/ 752626 w 5740887"/>
              <a:gd name="connsiteY14793" fmla="*/ 1788311 h 4314911"/>
              <a:gd name="connsiteX14794" fmla="*/ 751781 w 5740887"/>
              <a:gd name="connsiteY14794" fmla="*/ 1795192 h 4314911"/>
              <a:gd name="connsiteX14795" fmla="*/ 749140 w 5740887"/>
              <a:gd name="connsiteY14795" fmla="*/ 1797951 h 4314911"/>
              <a:gd name="connsiteX14796" fmla="*/ 737754 w 5740887"/>
              <a:gd name="connsiteY14796" fmla="*/ 1809845 h 4314911"/>
              <a:gd name="connsiteX14797" fmla="*/ 739843 w 5740887"/>
              <a:gd name="connsiteY14797" fmla="*/ 1791073 h 4314911"/>
              <a:gd name="connsiteX14798" fmla="*/ 740419 w 5740887"/>
              <a:gd name="connsiteY14798" fmla="*/ 1786905 h 4314911"/>
              <a:gd name="connsiteX14799" fmla="*/ 752688 w 5740887"/>
              <a:gd name="connsiteY14799" fmla="*/ 1775447 h 4314911"/>
              <a:gd name="connsiteX14800" fmla="*/ 685096 w 5740887"/>
              <a:gd name="connsiteY14800" fmla="*/ 1771903 h 4314911"/>
              <a:gd name="connsiteX14801" fmla="*/ 684935 w 5740887"/>
              <a:gd name="connsiteY14801" fmla="*/ 1773703 h 4314911"/>
              <a:gd name="connsiteX14802" fmla="*/ 684922 w 5740887"/>
              <a:gd name="connsiteY14802" fmla="*/ 1773845 h 4314911"/>
              <a:gd name="connsiteX14803" fmla="*/ 664605 w 5740887"/>
              <a:gd name="connsiteY14803" fmla="*/ 1788197 h 4314911"/>
              <a:gd name="connsiteX14804" fmla="*/ 664288 w 5740887"/>
              <a:gd name="connsiteY14804" fmla="*/ 1788421 h 4314911"/>
              <a:gd name="connsiteX14805" fmla="*/ 664315 w 5740887"/>
              <a:gd name="connsiteY14805" fmla="*/ 1787736 h 4314911"/>
              <a:gd name="connsiteX14806" fmla="*/ 3699369 w 5740887"/>
              <a:gd name="connsiteY14806" fmla="*/ 1771518 h 4314911"/>
              <a:gd name="connsiteX14807" fmla="*/ 3700015 w 5740887"/>
              <a:gd name="connsiteY14807" fmla="*/ 1776653 h 4314911"/>
              <a:gd name="connsiteX14808" fmla="*/ 3694833 w 5740887"/>
              <a:gd name="connsiteY14808" fmla="*/ 1777142 h 4314911"/>
              <a:gd name="connsiteX14809" fmla="*/ 712708 w 5740887"/>
              <a:gd name="connsiteY14809" fmla="*/ 1762689 h 4314911"/>
              <a:gd name="connsiteX14810" fmla="*/ 711062 w 5740887"/>
              <a:gd name="connsiteY14810" fmla="*/ 1772170 h 4314911"/>
              <a:gd name="connsiteX14811" fmla="*/ 703979 w 5740887"/>
              <a:gd name="connsiteY14811" fmla="*/ 1778376 h 4314911"/>
              <a:gd name="connsiteX14812" fmla="*/ 692472 w 5740887"/>
              <a:gd name="connsiteY14812" fmla="*/ 1788457 h 4314911"/>
              <a:gd name="connsiteX14813" fmla="*/ 693245 w 5740887"/>
              <a:gd name="connsiteY14813" fmla="*/ 1776341 h 4314911"/>
              <a:gd name="connsiteX14814" fmla="*/ 703253 w 5740887"/>
              <a:gd name="connsiteY14814" fmla="*/ 1769254 h 4314911"/>
              <a:gd name="connsiteX14815" fmla="*/ 3661377 w 5740887"/>
              <a:gd name="connsiteY14815" fmla="*/ 1762220 h 4314911"/>
              <a:gd name="connsiteX14816" fmla="*/ 3664787 w 5740887"/>
              <a:gd name="connsiteY14816" fmla="*/ 1779187 h 4314911"/>
              <a:gd name="connsiteX14817" fmla="*/ 3654984 w 5740887"/>
              <a:gd name="connsiteY14817" fmla="*/ 1779269 h 4314911"/>
              <a:gd name="connsiteX14818" fmla="*/ 3653083 w 5740887"/>
              <a:gd name="connsiteY14818" fmla="*/ 1778861 h 4314911"/>
              <a:gd name="connsiteX14819" fmla="*/ 3651337 w 5740887"/>
              <a:gd name="connsiteY14819" fmla="*/ 1771349 h 4314911"/>
              <a:gd name="connsiteX14820" fmla="*/ 793924 w 5740887"/>
              <a:gd name="connsiteY14820" fmla="*/ 1760911 h 4314911"/>
              <a:gd name="connsiteX14821" fmla="*/ 789335 w 5740887"/>
              <a:gd name="connsiteY14821" fmla="*/ 1777428 h 4314911"/>
              <a:gd name="connsiteX14822" fmla="*/ 780204 w 5740887"/>
              <a:gd name="connsiteY14822" fmla="*/ 1783550 h 4314911"/>
              <a:gd name="connsiteX14823" fmla="*/ 780503 w 5740887"/>
              <a:gd name="connsiteY14823" fmla="*/ 1782078 h 4314911"/>
              <a:gd name="connsiteX14824" fmla="*/ 782331 w 5740887"/>
              <a:gd name="connsiteY14824" fmla="*/ 1773065 h 4314911"/>
              <a:gd name="connsiteX14825" fmla="*/ 661703 w 5740887"/>
              <a:gd name="connsiteY14825" fmla="*/ 1760776 h 4314911"/>
              <a:gd name="connsiteX14826" fmla="*/ 661011 w 5740887"/>
              <a:gd name="connsiteY14826" fmla="*/ 1761833 h 4314911"/>
              <a:gd name="connsiteX14827" fmla="*/ 660611 w 5740887"/>
              <a:gd name="connsiteY14827" fmla="*/ 1762443 h 4314911"/>
              <a:gd name="connsiteX14828" fmla="*/ 660611 w 5740887"/>
              <a:gd name="connsiteY14828" fmla="*/ 1762445 h 4314911"/>
              <a:gd name="connsiteX14829" fmla="*/ 660610 w 5740887"/>
              <a:gd name="connsiteY14829" fmla="*/ 1762446 h 4314911"/>
              <a:gd name="connsiteX14830" fmla="*/ 656865 w 5740887"/>
              <a:gd name="connsiteY14830" fmla="*/ 1782987 h 4314911"/>
              <a:gd name="connsiteX14831" fmla="*/ 656801 w 5740887"/>
              <a:gd name="connsiteY14831" fmla="*/ 1785405 h 4314911"/>
              <a:gd name="connsiteX14832" fmla="*/ 637722 w 5740887"/>
              <a:gd name="connsiteY14832" fmla="*/ 1801302 h 4314911"/>
              <a:gd name="connsiteX14833" fmla="*/ 633979 w 5740887"/>
              <a:gd name="connsiteY14833" fmla="*/ 1804421 h 4314911"/>
              <a:gd name="connsiteX14834" fmla="*/ 633861 w 5740887"/>
              <a:gd name="connsiteY14834" fmla="*/ 1796432 h 4314911"/>
              <a:gd name="connsiteX14835" fmla="*/ 637420 w 5740887"/>
              <a:gd name="connsiteY14835" fmla="*/ 1781125 h 4314911"/>
              <a:gd name="connsiteX14836" fmla="*/ 645969 w 5740887"/>
              <a:gd name="connsiteY14836" fmla="*/ 1774386 h 4314911"/>
              <a:gd name="connsiteX14837" fmla="*/ 633523 w 5740887"/>
              <a:gd name="connsiteY14837" fmla="*/ 1759664 h 4314911"/>
              <a:gd name="connsiteX14838" fmla="*/ 590625 w 5740887"/>
              <a:gd name="connsiteY14838" fmla="*/ 1797309 h 4314911"/>
              <a:gd name="connsiteX14839" fmla="*/ 594361 w 5740887"/>
              <a:gd name="connsiteY14839" fmla="*/ 1793984 h 4314911"/>
              <a:gd name="connsiteX14840" fmla="*/ 626413 w 5740887"/>
              <a:gd name="connsiteY14840" fmla="*/ 1765726 h 4314911"/>
              <a:gd name="connsiteX14841" fmla="*/ 736847 w 5740887"/>
              <a:gd name="connsiteY14841" fmla="*/ 1759394 h 4314911"/>
              <a:gd name="connsiteX14842" fmla="*/ 736539 w 5740887"/>
              <a:gd name="connsiteY14842" fmla="*/ 1761484 h 4314911"/>
              <a:gd name="connsiteX14843" fmla="*/ 736095 w 5740887"/>
              <a:gd name="connsiteY14843" fmla="*/ 1763335 h 4314911"/>
              <a:gd name="connsiteX14844" fmla="*/ 734364 w 5740887"/>
              <a:gd name="connsiteY14844" fmla="*/ 1776252 h 4314911"/>
              <a:gd name="connsiteX14845" fmla="*/ 734039 w 5740887"/>
              <a:gd name="connsiteY14845" fmla="*/ 1778460 h 4314911"/>
              <a:gd name="connsiteX14846" fmla="*/ 717523 w 5740887"/>
              <a:gd name="connsiteY14846" fmla="*/ 1789639 h 4314911"/>
              <a:gd name="connsiteX14847" fmla="*/ 717305 w 5740887"/>
              <a:gd name="connsiteY14847" fmla="*/ 1789787 h 4314911"/>
              <a:gd name="connsiteX14848" fmla="*/ 719550 w 5740887"/>
              <a:gd name="connsiteY14848" fmla="*/ 1774385 h 4314911"/>
              <a:gd name="connsiteX14849" fmla="*/ 778429 w 5740887"/>
              <a:gd name="connsiteY14849" fmla="*/ 1757891 h 4314911"/>
              <a:gd name="connsiteX14850" fmla="*/ 777953 w 5740887"/>
              <a:gd name="connsiteY14850" fmla="*/ 1760204 h 4314911"/>
              <a:gd name="connsiteX14851" fmla="*/ 777951 w 5740887"/>
              <a:gd name="connsiteY14851" fmla="*/ 1760216 h 4314911"/>
              <a:gd name="connsiteX14852" fmla="*/ 776202 w 5740887"/>
              <a:gd name="connsiteY14852" fmla="*/ 1766401 h 4314911"/>
              <a:gd name="connsiteX14853" fmla="*/ 775417 w 5740887"/>
              <a:gd name="connsiteY14853" fmla="*/ 1770502 h 4314911"/>
              <a:gd name="connsiteX14854" fmla="*/ 772582 w 5740887"/>
              <a:gd name="connsiteY14854" fmla="*/ 1773463 h 4314911"/>
              <a:gd name="connsiteX14855" fmla="*/ 761327 w 5740887"/>
              <a:gd name="connsiteY14855" fmla="*/ 1785220 h 4314911"/>
              <a:gd name="connsiteX14856" fmla="*/ 764595 w 5740887"/>
              <a:gd name="connsiteY14856" fmla="*/ 1767336 h 4314911"/>
              <a:gd name="connsiteX14857" fmla="*/ 764597 w 5740887"/>
              <a:gd name="connsiteY14857" fmla="*/ 1767328 h 4314911"/>
              <a:gd name="connsiteX14858" fmla="*/ 764598 w 5740887"/>
              <a:gd name="connsiteY14858" fmla="*/ 1767324 h 4314911"/>
              <a:gd name="connsiteX14859" fmla="*/ 2211286 w 5740887"/>
              <a:gd name="connsiteY14859" fmla="*/ 1757164 h 4314911"/>
              <a:gd name="connsiteX14860" fmla="*/ 2222498 w 5740887"/>
              <a:gd name="connsiteY14860" fmla="*/ 1807040 h 4314911"/>
              <a:gd name="connsiteX14861" fmla="*/ 2227856 w 5740887"/>
              <a:gd name="connsiteY14861" fmla="*/ 1827253 h 4314911"/>
              <a:gd name="connsiteX14862" fmla="*/ 2210428 w 5740887"/>
              <a:gd name="connsiteY14862" fmla="*/ 1772581 h 4314911"/>
              <a:gd name="connsiteX14863" fmla="*/ 2711709 w 5740887"/>
              <a:gd name="connsiteY14863" fmla="*/ 1756951 h 4314911"/>
              <a:gd name="connsiteX14864" fmla="*/ 2757690 w 5740887"/>
              <a:gd name="connsiteY14864" fmla="*/ 1765266 h 4314911"/>
              <a:gd name="connsiteX14865" fmla="*/ 2762114 w 5740887"/>
              <a:gd name="connsiteY14865" fmla="*/ 1764808 h 4314911"/>
              <a:gd name="connsiteX14866" fmla="*/ 2807140 w 5740887"/>
              <a:gd name="connsiteY14866" fmla="*/ 1908803 h 4314911"/>
              <a:gd name="connsiteX14867" fmla="*/ 2807141 w 5740887"/>
              <a:gd name="connsiteY14867" fmla="*/ 1908805 h 4314911"/>
              <a:gd name="connsiteX14868" fmla="*/ 2807141 w 5740887"/>
              <a:gd name="connsiteY14868" fmla="*/ 1908805 h 4314911"/>
              <a:gd name="connsiteX14869" fmla="*/ 2883823 w 5740887"/>
              <a:gd name="connsiteY14869" fmla="*/ 2113857 h 4314911"/>
              <a:gd name="connsiteX14870" fmla="*/ 2900400 w 5740887"/>
              <a:gd name="connsiteY14870" fmla="*/ 2152519 h 4314911"/>
              <a:gd name="connsiteX14871" fmla="*/ 2903877 w 5740887"/>
              <a:gd name="connsiteY14871" fmla="*/ 2161605 h 4314911"/>
              <a:gd name="connsiteX14872" fmla="*/ 2910793 w 5740887"/>
              <a:gd name="connsiteY14872" fmla="*/ 2179679 h 4314911"/>
              <a:gd name="connsiteX14873" fmla="*/ 2942362 w 5740887"/>
              <a:gd name="connsiteY14873" fmla="*/ 2251634 h 4314911"/>
              <a:gd name="connsiteX14874" fmla="*/ 2966007 w 5740887"/>
              <a:gd name="connsiteY14874" fmla="*/ 2305529 h 4314911"/>
              <a:gd name="connsiteX14875" fmla="*/ 2966014 w 5740887"/>
              <a:gd name="connsiteY14875" fmla="*/ 2305543 h 4314911"/>
              <a:gd name="connsiteX14876" fmla="*/ 3007972 w 5740887"/>
              <a:gd name="connsiteY14876" fmla="*/ 2393512 h 4314911"/>
              <a:gd name="connsiteX14877" fmla="*/ 3016302 w 5740887"/>
              <a:gd name="connsiteY14877" fmla="*/ 2409658 h 4314911"/>
              <a:gd name="connsiteX14878" fmla="*/ 3021971 w 5740887"/>
              <a:gd name="connsiteY14878" fmla="*/ 2421396 h 4314911"/>
              <a:gd name="connsiteX14879" fmla="*/ 3031132 w 5740887"/>
              <a:gd name="connsiteY14879" fmla="*/ 2438404 h 4314911"/>
              <a:gd name="connsiteX14880" fmla="*/ 3049882 w 5740887"/>
              <a:gd name="connsiteY14880" fmla="*/ 2474747 h 4314911"/>
              <a:gd name="connsiteX14881" fmla="*/ 3068149 w 5740887"/>
              <a:gd name="connsiteY14881" fmla="*/ 2507128 h 4314911"/>
              <a:gd name="connsiteX14882" fmla="*/ 3077557 w 5740887"/>
              <a:gd name="connsiteY14882" fmla="*/ 2524595 h 4314911"/>
              <a:gd name="connsiteX14883" fmla="*/ 3082879 w 5740887"/>
              <a:gd name="connsiteY14883" fmla="*/ 2533239 h 4314911"/>
              <a:gd name="connsiteX14884" fmla="*/ 3091263 w 5740887"/>
              <a:gd name="connsiteY14884" fmla="*/ 2548100 h 4314911"/>
              <a:gd name="connsiteX14885" fmla="*/ 3131622 w 5740887"/>
              <a:gd name="connsiteY14885" fmla="*/ 2612415 h 4314911"/>
              <a:gd name="connsiteX14886" fmla="*/ 3131634 w 5740887"/>
              <a:gd name="connsiteY14886" fmla="*/ 2612434 h 4314911"/>
              <a:gd name="connsiteX14887" fmla="*/ 3131635 w 5740887"/>
              <a:gd name="connsiteY14887" fmla="*/ 2612435 h 4314911"/>
              <a:gd name="connsiteX14888" fmla="*/ 3131636 w 5740887"/>
              <a:gd name="connsiteY14888" fmla="*/ 2612437 h 4314911"/>
              <a:gd name="connsiteX14889" fmla="*/ 3388517 w 5740887"/>
              <a:gd name="connsiteY14889" fmla="*/ 2816783 h 4314911"/>
              <a:gd name="connsiteX14890" fmla="*/ 3447670 w 5740887"/>
              <a:gd name="connsiteY14890" fmla="*/ 2850841 h 4314911"/>
              <a:gd name="connsiteX14891" fmla="*/ 3493725 w 5740887"/>
              <a:gd name="connsiteY14891" fmla="*/ 2878418 h 4314911"/>
              <a:gd name="connsiteX14892" fmla="*/ 3520158 w 5740887"/>
              <a:gd name="connsiteY14892" fmla="*/ 2894228 h 4314911"/>
              <a:gd name="connsiteX14893" fmla="*/ 3501032 w 5740887"/>
              <a:gd name="connsiteY14893" fmla="*/ 2884895 h 4314911"/>
              <a:gd name="connsiteX14894" fmla="*/ 3451254 w 5740887"/>
              <a:gd name="connsiteY14894" fmla="*/ 2860213 h 4314911"/>
              <a:gd name="connsiteX14895" fmla="*/ 3382311 w 5740887"/>
              <a:gd name="connsiteY14895" fmla="*/ 2828086 h 4314911"/>
              <a:gd name="connsiteX14896" fmla="*/ 3111643 w 5740887"/>
              <a:gd name="connsiteY14896" fmla="*/ 2648145 h 4314911"/>
              <a:gd name="connsiteX14897" fmla="*/ 3061427 w 5740887"/>
              <a:gd name="connsiteY14897" fmla="*/ 2573265 h 4314911"/>
              <a:gd name="connsiteX14898" fmla="*/ 3046224 w 5740887"/>
              <a:gd name="connsiteY14898" fmla="*/ 2548190 h 4314911"/>
              <a:gd name="connsiteX14899" fmla="*/ 3007784 w 5740887"/>
              <a:gd name="connsiteY14899" fmla="*/ 2481388 h 4314911"/>
              <a:gd name="connsiteX14900" fmla="*/ 2992420 w 5740887"/>
              <a:gd name="connsiteY14900" fmla="*/ 2453370 h 4314911"/>
              <a:gd name="connsiteX14901" fmla="*/ 2939991 w 5740887"/>
              <a:gd name="connsiteY14901" fmla="*/ 2350557 h 4314911"/>
              <a:gd name="connsiteX14902" fmla="*/ 2939969 w 5740887"/>
              <a:gd name="connsiteY14902" fmla="*/ 2350510 h 4314911"/>
              <a:gd name="connsiteX14903" fmla="*/ 2863716 w 5740887"/>
              <a:gd name="connsiteY14903" fmla="*/ 2180384 h 4314911"/>
              <a:gd name="connsiteX14904" fmla="*/ 2845253 w 5740887"/>
              <a:gd name="connsiteY14904" fmla="*/ 2136075 h 4314911"/>
              <a:gd name="connsiteX14905" fmla="*/ 2774143 w 5740887"/>
              <a:gd name="connsiteY14905" fmla="*/ 1952408 h 4314911"/>
              <a:gd name="connsiteX14906" fmla="*/ 2774098 w 5740887"/>
              <a:gd name="connsiteY14906" fmla="*/ 1952290 h 4314911"/>
              <a:gd name="connsiteX14907" fmla="*/ 3741465 w 5740887"/>
              <a:gd name="connsiteY14907" fmla="*/ 1756811 h 4314911"/>
              <a:gd name="connsiteX14908" fmla="*/ 3740991 w 5740887"/>
              <a:gd name="connsiteY14908" fmla="*/ 1772316 h 4314911"/>
              <a:gd name="connsiteX14909" fmla="*/ 3736863 w 5740887"/>
              <a:gd name="connsiteY14909" fmla="*/ 1772872 h 4314911"/>
              <a:gd name="connsiteX14910" fmla="*/ 3736777 w 5740887"/>
              <a:gd name="connsiteY14910" fmla="*/ 1772883 h 4314911"/>
              <a:gd name="connsiteX14911" fmla="*/ 3736526 w 5740887"/>
              <a:gd name="connsiteY14911" fmla="*/ 1764061 h 4314911"/>
              <a:gd name="connsiteX14912" fmla="*/ 2748307 w 5740887"/>
              <a:gd name="connsiteY14912" fmla="*/ 1756602 h 4314911"/>
              <a:gd name="connsiteX14913" fmla="*/ 2751795 w 5740887"/>
              <a:gd name="connsiteY14913" fmla="*/ 1757127 h 4314911"/>
              <a:gd name="connsiteX14914" fmla="*/ 2746273 w 5740887"/>
              <a:gd name="connsiteY14914" fmla="*/ 1757127 h 4314911"/>
              <a:gd name="connsiteX14915" fmla="*/ 2747211 w 5740887"/>
              <a:gd name="connsiteY14915" fmla="*/ 1756993 h 4314911"/>
              <a:gd name="connsiteX14916" fmla="*/ 3713664 w 5740887"/>
              <a:gd name="connsiteY14916" fmla="*/ 1754398 h 4314911"/>
              <a:gd name="connsiteX14917" fmla="*/ 3715362 w 5740887"/>
              <a:gd name="connsiteY14917" fmla="*/ 1775204 h 4314911"/>
              <a:gd name="connsiteX14918" fmla="*/ 3707086 w 5740887"/>
              <a:gd name="connsiteY14918" fmla="*/ 1775985 h 4314911"/>
              <a:gd name="connsiteX14919" fmla="*/ 3705557 w 5740887"/>
              <a:gd name="connsiteY14919" fmla="*/ 1763846 h 4314911"/>
              <a:gd name="connsiteX14920" fmla="*/ 3708413 w 5740887"/>
              <a:gd name="connsiteY14920" fmla="*/ 1760305 h 4314911"/>
              <a:gd name="connsiteX14921" fmla="*/ 2318360 w 5740887"/>
              <a:gd name="connsiteY14921" fmla="*/ 1752979 h 4314911"/>
              <a:gd name="connsiteX14922" fmla="*/ 2328590 w 5740887"/>
              <a:gd name="connsiteY14922" fmla="*/ 1795615 h 4314911"/>
              <a:gd name="connsiteX14923" fmla="*/ 2333537 w 5740887"/>
              <a:gd name="connsiteY14923" fmla="*/ 1836690 h 4314911"/>
              <a:gd name="connsiteX14924" fmla="*/ 2337410 w 5740887"/>
              <a:gd name="connsiteY14924" fmla="*/ 1873837 h 4314911"/>
              <a:gd name="connsiteX14925" fmla="*/ 2336383 w 5740887"/>
              <a:gd name="connsiteY14925" fmla="*/ 1870673 h 4314911"/>
              <a:gd name="connsiteX14926" fmla="*/ 2336329 w 5740887"/>
              <a:gd name="connsiteY14926" fmla="*/ 1870508 h 4314911"/>
              <a:gd name="connsiteX14927" fmla="*/ 2328591 w 5740887"/>
              <a:gd name="connsiteY14927" fmla="*/ 1820422 h 4314911"/>
              <a:gd name="connsiteX14928" fmla="*/ 2426553 w 5740887"/>
              <a:gd name="connsiteY14928" fmla="*/ 1752478 h 4314911"/>
              <a:gd name="connsiteX14929" fmla="*/ 2429088 w 5740887"/>
              <a:gd name="connsiteY14929" fmla="*/ 1761728 h 4314911"/>
              <a:gd name="connsiteX14930" fmla="*/ 2431596 w 5740887"/>
              <a:gd name="connsiteY14930" fmla="*/ 1770878 h 4314911"/>
              <a:gd name="connsiteX14931" fmla="*/ 2431939 w 5740887"/>
              <a:gd name="connsiteY14931" fmla="*/ 1778124 h 4314911"/>
              <a:gd name="connsiteX14932" fmla="*/ 2415114 w 5740887"/>
              <a:gd name="connsiteY14932" fmla="*/ 1827414 h 4314911"/>
              <a:gd name="connsiteX14933" fmla="*/ 2413117 w 5740887"/>
              <a:gd name="connsiteY14933" fmla="*/ 1830537 h 4314911"/>
              <a:gd name="connsiteX14934" fmla="*/ 2415189 w 5740887"/>
              <a:gd name="connsiteY14934" fmla="*/ 1826613 h 4314911"/>
              <a:gd name="connsiteX14935" fmla="*/ 2428327 w 5740887"/>
              <a:gd name="connsiteY14935" fmla="*/ 1777819 h 4314911"/>
              <a:gd name="connsiteX14936" fmla="*/ 821518 w 5740887"/>
              <a:gd name="connsiteY14936" fmla="*/ 1751400 h 4314911"/>
              <a:gd name="connsiteX14937" fmla="*/ 818650 w 5740887"/>
              <a:gd name="connsiteY14937" fmla="*/ 1757999 h 4314911"/>
              <a:gd name="connsiteX14938" fmla="*/ 816383 w 5740887"/>
              <a:gd name="connsiteY14938" fmla="*/ 1759490 h 4314911"/>
              <a:gd name="connsiteX14939" fmla="*/ 817593 w 5740887"/>
              <a:gd name="connsiteY14939" fmla="*/ 1756059 h 4314911"/>
              <a:gd name="connsiteX14940" fmla="*/ 2812972 w 5740887"/>
              <a:gd name="connsiteY14940" fmla="*/ 1750350 h 4314911"/>
              <a:gd name="connsiteX14941" fmla="*/ 2814885 w 5740887"/>
              <a:gd name="connsiteY14941" fmla="*/ 1756614 h 4314911"/>
              <a:gd name="connsiteX14942" fmla="*/ 2846792 w 5740887"/>
              <a:gd name="connsiteY14942" fmla="*/ 1861109 h 4314911"/>
              <a:gd name="connsiteX14943" fmla="*/ 2846803 w 5740887"/>
              <a:gd name="connsiteY14943" fmla="*/ 1861139 h 4314911"/>
              <a:gd name="connsiteX14944" fmla="*/ 2919878 w 5740887"/>
              <a:gd name="connsiteY14944" fmla="*/ 2064168 h 4314911"/>
              <a:gd name="connsiteX14945" fmla="*/ 2935622 w 5740887"/>
              <a:gd name="connsiteY14945" fmla="*/ 2102686 h 4314911"/>
              <a:gd name="connsiteX14946" fmla="*/ 2945541 w 5740887"/>
              <a:gd name="connsiteY14946" fmla="*/ 2129663 h 4314911"/>
              <a:gd name="connsiteX14947" fmla="*/ 2998115 w 5740887"/>
              <a:gd name="connsiteY14947" fmla="*/ 2255575 h 4314911"/>
              <a:gd name="connsiteX14948" fmla="*/ 2998124 w 5740887"/>
              <a:gd name="connsiteY14948" fmla="*/ 2255597 h 4314911"/>
              <a:gd name="connsiteX14949" fmla="*/ 2998133 w 5740887"/>
              <a:gd name="connsiteY14949" fmla="*/ 2255616 h 4314911"/>
              <a:gd name="connsiteX14950" fmla="*/ 3051607 w 5740887"/>
              <a:gd name="connsiteY14950" fmla="*/ 2372829 h 4314911"/>
              <a:gd name="connsiteX14951" fmla="*/ 3069291 w 5740887"/>
              <a:gd name="connsiteY14951" fmla="*/ 2407953 h 4314911"/>
              <a:gd name="connsiteX14952" fmla="*/ 3078396 w 5740887"/>
              <a:gd name="connsiteY14952" fmla="*/ 2427445 h 4314911"/>
              <a:gd name="connsiteX14953" fmla="*/ 3096029 w 5740887"/>
              <a:gd name="connsiteY14953" fmla="*/ 2461062 h 4314911"/>
              <a:gd name="connsiteX14954" fmla="*/ 3105061 w 5740887"/>
              <a:gd name="connsiteY14954" fmla="*/ 2479002 h 4314911"/>
              <a:gd name="connsiteX14955" fmla="*/ 3110230 w 5740887"/>
              <a:gd name="connsiteY14955" fmla="*/ 2488135 h 4314911"/>
              <a:gd name="connsiteX14956" fmla="*/ 3118311 w 5740887"/>
              <a:gd name="connsiteY14956" fmla="*/ 2503541 h 4314911"/>
              <a:gd name="connsiteX14957" fmla="*/ 3157557 w 5740887"/>
              <a:gd name="connsiteY14957" fmla="*/ 2571760 h 4314911"/>
              <a:gd name="connsiteX14958" fmla="*/ 3398444 w 5740887"/>
              <a:gd name="connsiteY14958" fmla="*/ 2799822 h 4314911"/>
              <a:gd name="connsiteX14959" fmla="*/ 3446705 w 5740887"/>
              <a:gd name="connsiteY14959" fmla="*/ 2834155 h 4314911"/>
              <a:gd name="connsiteX14960" fmla="*/ 3487105 w 5740887"/>
              <a:gd name="connsiteY14960" fmla="*/ 2864352 h 4314911"/>
              <a:gd name="connsiteX14961" fmla="*/ 3490684 w 5740887"/>
              <a:gd name="connsiteY14961" fmla="*/ 2866932 h 4314911"/>
              <a:gd name="connsiteX14962" fmla="*/ 3451254 w 5740887"/>
              <a:gd name="connsiteY14962" fmla="*/ 2843391 h 4314911"/>
              <a:gd name="connsiteX14963" fmla="*/ 3391962 w 5740887"/>
              <a:gd name="connsiteY14963" fmla="*/ 2809335 h 4314911"/>
              <a:gd name="connsiteX14964" fmla="*/ 3191022 w 5740887"/>
              <a:gd name="connsiteY14964" fmla="*/ 2671237 h 4314911"/>
              <a:gd name="connsiteX14965" fmla="*/ 3137427 w 5740887"/>
              <a:gd name="connsiteY14965" fmla="*/ 2607194 h 4314911"/>
              <a:gd name="connsiteX14966" fmla="*/ 3088811 w 5740887"/>
              <a:gd name="connsiteY14966" fmla="*/ 2528197 h 4314911"/>
              <a:gd name="connsiteX14967" fmla="*/ 3074126 w 5740887"/>
              <a:gd name="connsiteY14967" fmla="*/ 2502156 h 4314911"/>
              <a:gd name="connsiteX14968" fmla="*/ 3056261 w 5740887"/>
              <a:gd name="connsiteY14968" fmla="*/ 2468974 h 4314911"/>
              <a:gd name="connsiteX14969" fmla="*/ 3037209 w 5740887"/>
              <a:gd name="connsiteY14969" fmla="*/ 2433587 h 4314911"/>
              <a:gd name="connsiteX14970" fmla="*/ 3022419 w 5740887"/>
              <a:gd name="connsiteY14970" fmla="*/ 2404907 h 4314911"/>
              <a:gd name="connsiteX14971" fmla="*/ 2972266 w 5740887"/>
              <a:gd name="connsiteY14971" fmla="*/ 2301024 h 4314911"/>
              <a:gd name="connsiteX14972" fmla="*/ 2972257 w 5740887"/>
              <a:gd name="connsiteY14972" fmla="*/ 2301004 h 4314911"/>
              <a:gd name="connsiteX14973" fmla="*/ 2906823 w 5740887"/>
              <a:gd name="connsiteY14973" fmla="*/ 2148322 h 4314911"/>
              <a:gd name="connsiteX14974" fmla="*/ 2813806 w 5740887"/>
              <a:gd name="connsiteY14974" fmla="*/ 1905101 h 4314911"/>
              <a:gd name="connsiteX14975" fmla="*/ 2813805 w 5740887"/>
              <a:gd name="connsiteY14975" fmla="*/ 1905098 h 4314911"/>
              <a:gd name="connsiteX14976" fmla="*/ 2790306 w 5740887"/>
              <a:gd name="connsiteY14976" fmla="*/ 1829894 h 4314911"/>
              <a:gd name="connsiteX14977" fmla="*/ 2773199 w 5740887"/>
              <a:gd name="connsiteY14977" fmla="*/ 1775147 h 4314911"/>
              <a:gd name="connsiteX14978" fmla="*/ 2769722 w 5740887"/>
              <a:gd name="connsiteY14978" fmla="*/ 1764018 h 4314911"/>
              <a:gd name="connsiteX14979" fmla="*/ 2776304 w 5740887"/>
              <a:gd name="connsiteY14979" fmla="*/ 1763335 h 4314911"/>
              <a:gd name="connsiteX14980" fmla="*/ 715075 w 5740887"/>
              <a:gd name="connsiteY14980" fmla="*/ 1749062 h 4314911"/>
              <a:gd name="connsiteX14981" fmla="*/ 714353 w 5740887"/>
              <a:gd name="connsiteY14981" fmla="*/ 1753220 h 4314911"/>
              <a:gd name="connsiteX14982" fmla="*/ 697127 w 5740887"/>
              <a:gd name="connsiteY14982" fmla="*/ 1765223 h 4314911"/>
              <a:gd name="connsiteX14983" fmla="*/ 693858 w 5740887"/>
              <a:gd name="connsiteY14983" fmla="*/ 1767532 h 4314911"/>
              <a:gd name="connsiteX14984" fmla="*/ 694433 w 5740887"/>
              <a:gd name="connsiteY14984" fmla="*/ 1764789 h 4314911"/>
              <a:gd name="connsiteX14985" fmla="*/ 3677667 w 5740887"/>
              <a:gd name="connsiteY14985" fmla="*/ 1747407 h 4314911"/>
              <a:gd name="connsiteX14986" fmla="*/ 3682788 w 5740887"/>
              <a:gd name="connsiteY14986" fmla="*/ 1778279 h 4314911"/>
              <a:gd name="connsiteX14987" fmla="*/ 3673976 w 5740887"/>
              <a:gd name="connsiteY14987" fmla="*/ 1779110 h 4314911"/>
              <a:gd name="connsiteX14988" fmla="*/ 3672341 w 5740887"/>
              <a:gd name="connsiteY14988" fmla="*/ 1779124 h 4314911"/>
              <a:gd name="connsiteX14989" fmla="*/ 3667780 w 5740887"/>
              <a:gd name="connsiteY14989" fmla="*/ 1756397 h 4314911"/>
              <a:gd name="connsiteX14990" fmla="*/ 2534162 w 5740887"/>
              <a:gd name="connsiteY14990" fmla="*/ 1745952 h 4314911"/>
              <a:gd name="connsiteX14991" fmla="*/ 2549343 w 5740887"/>
              <a:gd name="connsiteY14991" fmla="*/ 1802080 h 4314911"/>
              <a:gd name="connsiteX14992" fmla="*/ 3029047 w 5740887"/>
              <a:gd name="connsiteY14992" fmla="*/ 2773898 h 4314911"/>
              <a:gd name="connsiteX14993" fmla="*/ 3029049 w 5740887"/>
              <a:gd name="connsiteY14993" fmla="*/ 2773899 h 4314911"/>
              <a:gd name="connsiteX14994" fmla="*/ 3029050 w 5740887"/>
              <a:gd name="connsiteY14994" fmla="*/ 2773901 h 4314911"/>
              <a:gd name="connsiteX14995" fmla="*/ 3357769 w 5740887"/>
              <a:gd name="connsiteY14995" fmla="*/ 2896067 h 4314911"/>
              <a:gd name="connsiteX14996" fmla="*/ 3452497 w 5740887"/>
              <a:gd name="connsiteY14996" fmla="*/ 2915508 h 4314911"/>
              <a:gd name="connsiteX14997" fmla="*/ 3505306 w 5740887"/>
              <a:gd name="connsiteY14997" fmla="*/ 2927781 h 4314911"/>
              <a:gd name="connsiteX14998" fmla="*/ 3573819 w 5740887"/>
              <a:gd name="connsiteY14998" fmla="*/ 2940528 h 4314911"/>
              <a:gd name="connsiteX14999" fmla="*/ 3506822 w 5740887"/>
              <a:gd name="connsiteY14999" fmla="*/ 2932328 h 4314911"/>
              <a:gd name="connsiteX15000" fmla="*/ 3455253 w 5740887"/>
              <a:gd name="connsiteY15000" fmla="*/ 2923915 h 4314911"/>
              <a:gd name="connsiteX15001" fmla="*/ 3355148 w 5740887"/>
              <a:gd name="connsiteY15001" fmla="*/ 2910127 h 4314911"/>
              <a:gd name="connsiteX15002" fmla="*/ 3008641 w 5740887"/>
              <a:gd name="connsiteY15002" fmla="*/ 2808505 h 4314911"/>
              <a:gd name="connsiteX15003" fmla="*/ 2514045 w 5740887"/>
              <a:gd name="connsiteY15003" fmla="*/ 1843306 h 4314911"/>
              <a:gd name="connsiteX15004" fmla="*/ 2513066 w 5740887"/>
              <a:gd name="connsiteY15004" fmla="*/ 1839714 h 4314911"/>
              <a:gd name="connsiteX15005" fmla="*/ 2521075 w 5740887"/>
              <a:gd name="connsiteY15005" fmla="*/ 1825252 h 4314911"/>
              <a:gd name="connsiteX15006" fmla="*/ 2521076 w 5740887"/>
              <a:gd name="connsiteY15006" fmla="*/ 1825249 h 4314911"/>
              <a:gd name="connsiteX15007" fmla="*/ 2521077 w 5740887"/>
              <a:gd name="connsiteY15007" fmla="*/ 1825247 h 4314911"/>
              <a:gd name="connsiteX15008" fmla="*/ 2523567 w 5740887"/>
              <a:gd name="connsiteY15008" fmla="*/ 1815296 h 4314911"/>
              <a:gd name="connsiteX15009" fmla="*/ 2531444 w 5740887"/>
              <a:gd name="connsiteY15009" fmla="*/ 1797498 h 4314911"/>
              <a:gd name="connsiteX15010" fmla="*/ 2531444 w 5740887"/>
              <a:gd name="connsiteY15010" fmla="*/ 1797492 h 4314911"/>
              <a:gd name="connsiteX15011" fmla="*/ 2531444 w 5740887"/>
              <a:gd name="connsiteY15011" fmla="*/ 1797491 h 4314911"/>
              <a:gd name="connsiteX15012" fmla="*/ 2531751 w 5740887"/>
              <a:gd name="connsiteY15012" fmla="*/ 1791670 h 4314911"/>
              <a:gd name="connsiteX15013" fmla="*/ 2532357 w 5740887"/>
              <a:gd name="connsiteY15013" fmla="*/ 1780169 h 4314911"/>
              <a:gd name="connsiteX15014" fmla="*/ 2532366 w 5740887"/>
              <a:gd name="connsiteY15014" fmla="*/ 1780135 h 4314911"/>
              <a:gd name="connsiteX15015" fmla="*/ 2532460 w 5740887"/>
              <a:gd name="connsiteY15015" fmla="*/ 1779758 h 4314911"/>
              <a:gd name="connsiteX15016" fmla="*/ 2532459 w 5740887"/>
              <a:gd name="connsiteY15016" fmla="*/ 1779206 h 4314911"/>
              <a:gd name="connsiteX15017" fmla="*/ 2532458 w 5740887"/>
              <a:gd name="connsiteY15017" fmla="*/ 1778260 h 4314911"/>
              <a:gd name="connsiteX15018" fmla="*/ 3375270 w 5740887"/>
              <a:gd name="connsiteY15018" fmla="*/ 1745113 h 4314911"/>
              <a:gd name="connsiteX15019" fmla="*/ 3409199 w 5740887"/>
              <a:gd name="connsiteY15019" fmla="*/ 1861836 h 4314911"/>
              <a:gd name="connsiteX15020" fmla="*/ 3472150 w 5740887"/>
              <a:gd name="connsiteY15020" fmla="*/ 2071821 h 4314911"/>
              <a:gd name="connsiteX15021" fmla="*/ 3476731 w 5740887"/>
              <a:gd name="connsiteY15021" fmla="*/ 2086625 h 4314911"/>
              <a:gd name="connsiteX15022" fmla="*/ 3480986 w 5740887"/>
              <a:gd name="connsiteY15022" fmla="*/ 2100790 h 4314911"/>
              <a:gd name="connsiteX15023" fmla="*/ 3515546 w 5740887"/>
              <a:gd name="connsiteY15023" fmla="*/ 2212765 h 4314911"/>
              <a:gd name="connsiteX15024" fmla="*/ 3527169 w 5740887"/>
              <a:gd name="connsiteY15024" fmla="*/ 2249629 h 4314911"/>
              <a:gd name="connsiteX15025" fmla="*/ 3532219 w 5740887"/>
              <a:gd name="connsiteY15025" fmla="*/ 2265950 h 4314911"/>
              <a:gd name="connsiteX15026" fmla="*/ 3541229 w 5740887"/>
              <a:gd name="connsiteY15026" fmla="*/ 2294227 h 4314911"/>
              <a:gd name="connsiteX15027" fmla="*/ 3548382 w 5740887"/>
              <a:gd name="connsiteY15027" fmla="*/ 2316913 h 4314911"/>
              <a:gd name="connsiteX15028" fmla="*/ 3553384 w 5740887"/>
              <a:gd name="connsiteY15028" fmla="*/ 2332371 h 4314911"/>
              <a:gd name="connsiteX15029" fmla="*/ 3560123 w 5740887"/>
              <a:gd name="connsiteY15029" fmla="*/ 2353518 h 4314911"/>
              <a:gd name="connsiteX15030" fmla="*/ 3571110 w 5740887"/>
              <a:gd name="connsiteY15030" fmla="*/ 2387145 h 4314911"/>
              <a:gd name="connsiteX15031" fmla="*/ 3578866 w 5740887"/>
              <a:gd name="connsiteY15031" fmla="*/ 2411115 h 4314911"/>
              <a:gd name="connsiteX15032" fmla="*/ 3581929 w 5740887"/>
              <a:gd name="connsiteY15032" fmla="*/ 2420260 h 4314911"/>
              <a:gd name="connsiteX15033" fmla="*/ 3586047 w 5740887"/>
              <a:gd name="connsiteY15033" fmla="*/ 2432863 h 4314911"/>
              <a:gd name="connsiteX15034" fmla="*/ 3599363 w 5740887"/>
              <a:gd name="connsiteY15034" fmla="*/ 2472319 h 4314911"/>
              <a:gd name="connsiteX15035" fmla="*/ 3606373 w 5740887"/>
              <a:gd name="connsiteY15035" fmla="*/ 2493251 h 4314911"/>
              <a:gd name="connsiteX15036" fmla="*/ 3607720 w 5740887"/>
              <a:gd name="connsiteY15036" fmla="*/ 2497081 h 4314911"/>
              <a:gd name="connsiteX15037" fmla="*/ 3609571 w 5740887"/>
              <a:gd name="connsiteY15037" fmla="*/ 2502564 h 4314911"/>
              <a:gd name="connsiteX15038" fmla="*/ 3630276 w 5740887"/>
              <a:gd name="connsiteY15038" fmla="*/ 2561202 h 4314911"/>
              <a:gd name="connsiteX15039" fmla="*/ 3631628 w 5740887"/>
              <a:gd name="connsiteY15039" fmla="*/ 2564752 h 4314911"/>
              <a:gd name="connsiteX15040" fmla="*/ 3632573 w 5740887"/>
              <a:gd name="connsiteY15040" fmla="*/ 2567233 h 4314911"/>
              <a:gd name="connsiteX15041" fmla="*/ 3631923 w 5740887"/>
              <a:gd name="connsiteY15041" fmla="*/ 2566818 h 4314911"/>
              <a:gd name="connsiteX15042" fmla="*/ 3624912 w 5740887"/>
              <a:gd name="connsiteY15042" fmla="*/ 2548178 h 4314911"/>
              <a:gd name="connsiteX15043" fmla="*/ 3601667 w 5740887"/>
              <a:gd name="connsiteY15043" fmla="*/ 2481674 h 4314911"/>
              <a:gd name="connsiteX15044" fmla="*/ 3593737 w 5740887"/>
              <a:gd name="connsiteY15044" fmla="*/ 2458053 h 4314911"/>
              <a:gd name="connsiteX15045" fmla="*/ 3575669 w 5740887"/>
              <a:gd name="connsiteY15045" fmla="*/ 2403818 h 4314911"/>
              <a:gd name="connsiteX15046" fmla="*/ 3565367 w 5740887"/>
              <a:gd name="connsiteY15046" fmla="*/ 2372118 h 4314911"/>
              <a:gd name="connsiteX15047" fmla="*/ 3547285 w 5740887"/>
              <a:gd name="connsiteY15047" fmla="*/ 2315935 h 4314911"/>
              <a:gd name="connsiteX15048" fmla="*/ 3535808 w 5740887"/>
              <a:gd name="connsiteY15048" fmla="*/ 2279707 h 4314911"/>
              <a:gd name="connsiteX15049" fmla="*/ 3521550 w 5740887"/>
              <a:gd name="connsiteY15049" fmla="*/ 2234210 h 4314911"/>
              <a:gd name="connsiteX15050" fmla="*/ 3472778 w 5740887"/>
              <a:gd name="connsiteY15050" fmla="*/ 2075558 h 4314911"/>
              <a:gd name="connsiteX15051" fmla="*/ 3407601 w 5740887"/>
              <a:gd name="connsiteY15051" fmla="*/ 1857083 h 4314911"/>
              <a:gd name="connsiteX15052" fmla="*/ 798582 w 5740887"/>
              <a:gd name="connsiteY15052" fmla="*/ 1744147 h 4314911"/>
              <a:gd name="connsiteX15053" fmla="*/ 797649 w 5740887"/>
              <a:gd name="connsiteY15053" fmla="*/ 1747502 h 4314911"/>
              <a:gd name="connsiteX15054" fmla="*/ 790197 w 5740887"/>
              <a:gd name="connsiteY15054" fmla="*/ 1755062 h 4314911"/>
              <a:gd name="connsiteX15055" fmla="*/ 785346 w 5740887"/>
              <a:gd name="connsiteY15055" fmla="*/ 1760130 h 4314911"/>
              <a:gd name="connsiteX15056" fmla="*/ 786940 w 5740887"/>
              <a:gd name="connsiteY15056" fmla="*/ 1753969 h 4314911"/>
              <a:gd name="connsiteX15057" fmla="*/ 787084 w 5740887"/>
              <a:gd name="connsiteY15057" fmla="*/ 1753551 h 4314911"/>
              <a:gd name="connsiteX15058" fmla="*/ 787786 w 5740887"/>
              <a:gd name="connsiteY15058" fmla="*/ 1751510 h 4314911"/>
              <a:gd name="connsiteX15059" fmla="*/ 740781 w 5740887"/>
              <a:gd name="connsiteY15059" fmla="*/ 1743199 h 4314911"/>
              <a:gd name="connsiteX15060" fmla="*/ 740577 w 5740887"/>
              <a:gd name="connsiteY15060" fmla="*/ 1744020 h 4314911"/>
              <a:gd name="connsiteX15061" fmla="*/ 739698 w 5740887"/>
              <a:gd name="connsiteY15061" fmla="*/ 1747567 h 4314911"/>
              <a:gd name="connsiteX15062" fmla="*/ 727444 w 5740887"/>
              <a:gd name="connsiteY15062" fmla="*/ 1757817 h 4314911"/>
              <a:gd name="connsiteX15063" fmla="*/ 721162 w 5740887"/>
              <a:gd name="connsiteY15063" fmla="*/ 1763321 h 4314911"/>
              <a:gd name="connsiteX15064" fmla="*/ 722216 w 5740887"/>
              <a:gd name="connsiteY15064" fmla="*/ 1756088 h 4314911"/>
              <a:gd name="connsiteX15065" fmla="*/ 692053 w 5740887"/>
              <a:gd name="connsiteY15065" fmla="*/ 1742073 h 4314911"/>
              <a:gd name="connsiteX15066" fmla="*/ 691828 w 5740887"/>
              <a:gd name="connsiteY15066" fmla="*/ 1742368 h 4314911"/>
              <a:gd name="connsiteX15067" fmla="*/ 687213 w 5740887"/>
              <a:gd name="connsiteY15067" fmla="*/ 1760063 h 4314911"/>
              <a:gd name="connsiteX15068" fmla="*/ 664935 w 5740887"/>
              <a:gd name="connsiteY15068" fmla="*/ 1778626 h 4314911"/>
              <a:gd name="connsiteX15069" fmla="*/ 665379 w 5740887"/>
              <a:gd name="connsiteY15069" fmla="*/ 1774105 h 4314911"/>
              <a:gd name="connsiteX15070" fmla="*/ 671888 w 5740887"/>
              <a:gd name="connsiteY15070" fmla="*/ 1757965 h 4314911"/>
              <a:gd name="connsiteX15071" fmla="*/ 671890 w 5740887"/>
              <a:gd name="connsiteY15071" fmla="*/ 1757960 h 4314911"/>
              <a:gd name="connsiteX15072" fmla="*/ 683679 w 5740887"/>
              <a:gd name="connsiteY15072" fmla="*/ 1749188 h 4314911"/>
              <a:gd name="connsiteX15073" fmla="*/ 3753302 w 5740887"/>
              <a:gd name="connsiteY15073" fmla="*/ 1739434 h 4314911"/>
              <a:gd name="connsiteX15074" fmla="*/ 3753240 w 5740887"/>
              <a:gd name="connsiteY15074" fmla="*/ 1740170 h 4314911"/>
              <a:gd name="connsiteX15075" fmla="*/ 3751590 w 5740887"/>
              <a:gd name="connsiteY15075" fmla="*/ 1757038 h 4314911"/>
              <a:gd name="connsiteX15076" fmla="*/ 3747728 w 5740887"/>
              <a:gd name="connsiteY15076" fmla="*/ 1764525 h 4314911"/>
              <a:gd name="connsiteX15077" fmla="*/ 3748243 w 5740887"/>
              <a:gd name="connsiteY15077" fmla="*/ 1747737 h 4314911"/>
              <a:gd name="connsiteX15078" fmla="*/ 3748263 w 5740887"/>
              <a:gd name="connsiteY15078" fmla="*/ 1746832 h 4314911"/>
              <a:gd name="connsiteX15079" fmla="*/ 3728128 w 5740887"/>
              <a:gd name="connsiteY15079" fmla="*/ 1738131 h 4314911"/>
              <a:gd name="connsiteX15080" fmla="*/ 3728628 w 5740887"/>
              <a:gd name="connsiteY15080" fmla="*/ 1752511 h 4314911"/>
              <a:gd name="connsiteX15081" fmla="*/ 3728957 w 5740887"/>
              <a:gd name="connsiteY15081" fmla="*/ 1764267 h 4314911"/>
              <a:gd name="connsiteX15082" fmla="*/ 3722183 w 5740887"/>
              <a:gd name="connsiteY15082" fmla="*/ 1774232 h 4314911"/>
              <a:gd name="connsiteX15083" fmla="*/ 3719986 w 5740887"/>
              <a:gd name="connsiteY15083" fmla="*/ 1747288 h 4314911"/>
              <a:gd name="connsiteX15084" fmla="*/ 816650 w 5740887"/>
              <a:gd name="connsiteY15084" fmla="*/ 1737761 h 4314911"/>
              <a:gd name="connsiteX15085" fmla="*/ 811499 w 5740887"/>
              <a:gd name="connsiteY15085" fmla="*/ 1752137 h 4314911"/>
              <a:gd name="connsiteX15086" fmla="*/ 801504 w 5740887"/>
              <a:gd name="connsiteY15086" fmla="*/ 1764024 h 4314911"/>
              <a:gd name="connsiteX15087" fmla="*/ 800448 w 5740887"/>
              <a:gd name="connsiteY15087" fmla="*/ 1765263 h 4314911"/>
              <a:gd name="connsiteX15088" fmla="*/ 800812 w 5740887"/>
              <a:gd name="connsiteY15088" fmla="*/ 1763941 h 4314911"/>
              <a:gd name="connsiteX15089" fmla="*/ 802962 w 5740887"/>
              <a:gd name="connsiteY15089" fmla="*/ 1756139 h 4314911"/>
              <a:gd name="connsiteX15090" fmla="*/ 805357 w 5740887"/>
              <a:gd name="connsiteY15090" fmla="*/ 1749248 h 4314911"/>
              <a:gd name="connsiteX15091" fmla="*/ 763833 w 5740887"/>
              <a:gd name="connsiteY15091" fmla="*/ 1736005 h 4314911"/>
              <a:gd name="connsiteX15092" fmla="*/ 763506 w 5740887"/>
              <a:gd name="connsiteY15092" fmla="*/ 1736994 h 4314911"/>
              <a:gd name="connsiteX15093" fmla="*/ 763469 w 5740887"/>
              <a:gd name="connsiteY15093" fmla="*/ 1737104 h 4314911"/>
              <a:gd name="connsiteX15094" fmla="*/ 762973 w 5740887"/>
              <a:gd name="connsiteY15094" fmla="*/ 1739348 h 4314911"/>
              <a:gd name="connsiteX15095" fmla="*/ 762838 w 5740887"/>
              <a:gd name="connsiteY15095" fmla="*/ 1739957 h 4314911"/>
              <a:gd name="connsiteX15096" fmla="*/ 762242 w 5740887"/>
              <a:gd name="connsiteY15096" fmla="*/ 1741806 h 4314911"/>
              <a:gd name="connsiteX15097" fmla="*/ 759587 w 5740887"/>
              <a:gd name="connsiteY15097" fmla="*/ 1754644 h 4314911"/>
              <a:gd name="connsiteX15098" fmla="*/ 758613 w 5740887"/>
              <a:gd name="connsiteY15098" fmla="*/ 1759046 h 4314911"/>
              <a:gd name="connsiteX15099" fmla="*/ 758290 w 5740887"/>
              <a:gd name="connsiteY15099" fmla="*/ 1760507 h 4314911"/>
              <a:gd name="connsiteX15100" fmla="*/ 756815 w 5740887"/>
              <a:gd name="connsiteY15100" fmla="*/ 1761854 h 4314911"/>
              <a:gd name="connsiteX15101" fmla="*/ 751784 w 5740887"/>
              <a:gd name="connsiteY15101" fmla="*/ 1766450 h 4314911"/>
              <a:gd name="connsiteX15102" fmla="*/ 742595 w 5740887"/>
              <a:gd name="connsiteY15102" fmla="*/ 1772669 h 4314911"/>
              <a:gd name="connsiteX15103" fmla="*/ 747803 w 5740887"/>
              <a:gd name="connsiteY15103" fmla="*/ 1749898 h 4314911"/>
              <a:gd name="connsiteX15104" fmla="*/ 3656108 w 5740887"/>
              <a:gd name="connsiteY15104" fmla="*/ 1736004 h 4314911"/>
              <a:gd name="connsiteX15105" fmla="*/ 3659610 w 5740887"/>
              <a:gd name="connsiteY15105" fmla="*/ 1753429 h 4314911"/>
              <a:gd name="connsiteX15106" fmla="*/ 3649440 w 5740887"/>
              <a:gd name="connsiteY15106" fmla="*/ 1763179 h 4314911"/>
              <a:gd name="connsiteX15107" fmla="*/ 3643313 w 5740887"/>
              <a:gd name="connsiteY15107" fmla="*/ 1736804 h 4314911"/>
              <a:gd name="connsiteX15108" fmla="*/ 3675463 w 5740887"/>
              <a:gd name="connsiteY15108" fmla="*/ 1734129 h 4314911"/>
              <a:gd name="connsiteX15109" fmla="*/ 3676223 w 5740887"/>
              <a:gd name="connsiteY15109" fmla="*/ 1738707 h 4314911"/>
              <a:gd name="connsiteX15110" fmla="*/ 3669775 w 5740887"/>
              <a:gd name="connsiteY15110" fmla="*/ 1744370 h 4314911"/>
              <a:gd name="connsiteX15111" fmla="*/ 3666027 w 5740887"/>
              <a:gd name="connsiteY15111" fmla="*/ 1747662 h 4314911"/>
              <a:gd name="connsiteX15112" fmla="*/ 3663593 w 5740887"/>
              <a:gd name="connsiteY15112" fmla="*/ 1735536 h 4314911"/>
              <a:gd name="connsiteX15113" fmla="*/ 3665455 w 5740887"/>
              <a:gd name="connsiteY15113" fmla="*/ 1735420 h 4314911"/>
              <a:gd name="connsiteX15114" fmla="*/ 3682463 w 5740887"/>
              <a:gd name="connsiteY15114" fmla="*/ 1733227 h 4314911"/>
              <a:gd name="connsiteX15115" fmla="*/ 3682454 w 5740887"/>
              <a:gd name="connsiteY15115" fmla="*/ 1733235 h 4314911"/>
              <a:gd name="connsiteX15116" fmla="*/ 3682434 w 5740887"/>
              <a:gd name="connsiteY15116" fmla="*/ 1733252 h 4314911"/>
              <a:gd name="connsiteX15117" fmla="*/ 3682431 w 5740887"/>
              <a:gd name="connsiteY15117" fmla="*/ 1733231 h 4314911"/>
              <a:gd name="connsiteX15118" fmla="*/ 3694415 w 5740887"/>
              <a:gd name="connsiteY15118" fmla="*/ 1732177 h 4314911"/>
              <a:gd name="connsiteX15119" fmla="*/ 3698285 w 5740887"/>
              <a:gd name="connsiteY15119" fmla="*/ 1762908 h 4314911"/>
              <a:gd name="connsiteX15120" fmla="*/ 3689043 w 5740887"/>
              <a:gd name="connsiteY15120" fmla="*/ 1773310 h 4314911"/>
              <a:gd name="connsiteX15121" fmla="*/ 3683843 w 5740887"/>
              <a:gd name="connsiteY15121" fmla="*/ 1741791 h 4314911"/>
              <a:gd name="connsiteX15122" fmla="*/ 3634231 w 5740887"/>
              <a:gd name="connsiteY15122" fmla="*/ 1729434 h 4314911"/>
              <a:gd name="connsiteX15123" fmla="*/ 3634316 w 5740887"/>
              <a:gd name="connsiteY15123" fmla="*/ 1729802 h 4314911"/>
              <a:gd name="connsiteX15124" fmla="*/ 3633681 w 5740887"/>
              <a:gd name="connsiteY15124" fmla="*/ 1729828 h 4314911"/>
              <a:gd name="connsiteX15125" fmla="*/ 3711601 w 5740887"/>
              <a:gd name="connsiteY15125" fmla="*/ 1729108 h 4314911"/>
              <a:gd name="connsiteX15126" fmla="*/ 3713007 w 5740887"/>
              <a:gd name="connsiteY15126" fmla="*/ 1746344 h 4314911"/>
              <a:gd name="connsiteX15127" fmla="*/ 3704551 w 5740887"/>
              <a:gd name="connsiteY15127" fmla="*/ 1755855 h 4314911"/>
              <a:gd name="connsiteX15128" fmla="*/ 3701390 w 5740887"/>
              <a:gd name="connsiteY15128" fmla="*/ 1730759 h 4314911"/>
              <a:gd name="connsiteX15129" fmla="*/ 803453 w 5740887"/>
              <a:gd name="connsiteY15129" fmla="*/ 1729059 h 4314911"/>
              <a:gd name="connsiteX15130" fmla="*/ 801962 w 5740887"/>
              <a:gd name="connsiteY15130" fmla="*/ 1732485 h 4314911"/>
              <a:gd name="connsiteX15131" fmla="*/ 798851 w 5740887"/>
              <a:gd name="connsiteY15131" fmla="*/ 1734591 h 4314911"/>
              <a:gd name="connsiteX15132" fmla="*/ 793200 w 5740887"/>
              <a:gd name="connsiteY15132" fmla="*/ 1738416 h 4314911"/>
              <a:gd name="connsiteX15133" fmla="*/ 2646102 w 5740887"/>
              <a:gd name="connsiteY15133" fmla="*/ 1728269 h 4314911"/>
              <a:gd name="connsiteX15134" fmla="*/ 2680622 w 5740887"/>
              <a:gd name="connsiteY15134" fmla="*/ 1748977 h 4314911"/>
              <a:gd name="connsiteX15135" fmla="*/ 2703556 w 5740887"/>
              <a:gd name="connsiteY15135" fmla="*/ 1753269 h 4314911"/>
              <a:gd name="connsiteX15136" fmla="*/ 2730404 w 5740887"/>
              <a:gd name="connsiteY15136" fmla="*/ 1837256 h 4314911"/>
              <a:gd name="connsiteX15137" fmla="*/ 2768046 w 5740887"/>
              <a:gd name="connsiteY15137" fmla="*/ 1955011 h 4314911"/>
              <a:gd name="connsiteX15138" fmla="*/ 2768046 w 5740887"/>
              <a:gd name="connsiteY15138" fmla="*/ 1955012 h 4314911"/>
              <a:gd name="connsiteX15139" fmla="*/ 2768047 w 5740887"/>
              <a:gd name="connsiteY15139" fmla="*/ 1955014 h 4314911"/>
              <a:gd name="connsiteX15140" fmla="*/ 2820629 w 5740887"/>
              <a:gd name="connsiteY15140" fmla="*/ 2094161 h 4314911"/>
              <a:gd name="connsiteX15141" fmla="*/ 2839366 w 5740887"/>
              <a:gd name="connsiteY15141" fmla="*/ 2139098 h 4314911"/>
              <a:gd name="connsiteX15142" fmla="*/ 2848234 w 5740887"/>
              <a:gd name="connsiteY15142" fmla="*/ 2161988 h 4314911"/>
              <a:gd name="connsiteX15143" fmla="*/ 2857848 w 5740887"/>
              <a:gd name="connsiteY15143" fmla="*/ 2183424 h 4314911"/>
              <a:gd name="connsiteX15144" fmla="*/ 2876496 w 5740887"/>
              <a:gd name="connsiteY15144" fmla="*/ 2228149 h 4314911"/>
              <a:gd name="connsiteX15145" fmla="*/ 2934324 w 5740887"/>
              <a:gd name="connsiteY15145" fmla="*/ 2353944 h 4314911"/>
              <a:gd name="connsiteX15146" fmla="*/ 2934334 w 5740887"/>
              <a:gd name="connsiteY15146" fmla="*/ 2353967 h 4314911"/>
              <a:gd name="connsiteX15147" fmla="*/ 2978217 w 5740887"/>
              <a:gd name="connsiteY15147" fmla="*/ 2441158 h 4314911"/>
              <a:gd name="connsiteX15148" fmla="*/ 2986898 w 5740887"/>
              <a:gd name="connsiteY15148" fmla="*/ 2456978 h 4314911"/>
              <a:gd name="connsiteX15149" fmla="*/ 2992831 w 5740887"/>
              <a:gd name="connsiteY15149" fmla="*/ 2468604 h 4314911"/>
              <a:gd name="connsiteX15150" fmla="*/ 3002343 w 5740887"/>
              <a:gd name="connsiteY15150" fmla="*/ 2485123 h 4314911"/>
              <a:gd name="connsiteX15151" fmla="*/ 3021915 w 5740887"/>
              <a:gd name="connsiteY15151" fmla="*/ 2520788 h 4314911"/>
              <a:gd name="connsiteX15152" fmla="*/ 3040866 w 5740887"/>
              <a:gd name="connsiteY15152" fmla="*/ 2552021 h 4314911"/>
              <a:gd name="connsiteX15153" fmla="*/ 3050671 w 5740887"/>
              <a:gd name="connsiteY15153" fmla="*/ 2569047 h 4314911"/>
              <a:gd name="connsiteX15154" fmla="*/ 3056156 w 5740887"/>
              <a:gd name="connsiteY15154" fmla="*/ 2577220 h 4314911"/>
              <a:gd name="connsiteX15155" fmla="*/ 3064874 w 5740887"/>
              <a:gd name="connsiteY15155" fmla="*/ 2591587 h 4314911"/>
              <a:gd name="connsiteX15156" fmla="*/ 3106541 w 5740887"/>
              <a:gd name="connsiteY15156" fmla="*/ 2652285 h 4314911"/>
              <a:gd name="connsiteX15157" fmla="*/ 3379969 w 5740887"/>
              <a:gd name="connsiteY15157" fmla="*/ 2834432 h 4314911"/>
              <a:gd name="connsiteX15158" fmla="*/ 3448912 w 5740887"/>
              <a:gd name="connsiteY15158" fmla="*/ 2866559 h 4314911"/>
              <a:gd name="connsiteX15159" fmla="*/ 3498551 w 5740887"/>
              <a:gd name="connsiteY15159" fmla="*/ 2891241 h 4314911"/>
              <a:gd name="connsiteX15160" fmla="*/ 3525975 w 5740887"/>
              <a:gd name="connsiteY15160" fmla="*/ 2904601 h 4314911"/>
              <a:gd name="connsiteX15161" fmla="*/ 3504615 w 5740887"/>
              <a:gd name="connsiteY15161" fmla="*/ 2897442 h 4314911"/>
              <a:gd name="connsiteX15162" fmla="*/ 3452632 w 5740887"/>
              <a:gd name="connsiteY15162" fmla="*/ 2876622 h 4314911"/>
              <a:gd name="connsiteX15163" fmla="*/ 3373347 w 5740887"/>
              <a:gd name="connsiteY15163" fmla="*/ 2847803 h 4314911"/>
              <a:gd name="connsiteX15164" fmla="*/ 3085856 w 5740887"/>
              <a:gd name="connsiteY15164" fmla="*/ 2688684 h 4314911"/>
              <a:gd name="connsiteX15165" fmla="*/ 3033559 w 5740887"/>
              <a:gd name="connsiteY15165" fmla="*/ 2617370 h 4314911"/>
              <a:gd name="connsiteX15166" fmla="*/ 3017706 w 5740887"/>
              <a:gd name="connsiteY15166" fmla="*/ 2593139 h 4314911"/>
              <a:gd name="connsiteX15167" fmla="*/ 2977739 w 5740887"/>
              <a:gd name="connsiteY15167" fmla="*/ 2528367 h 4314911"/>
              <a:gd name="connsiteX15168" fmla="*/ 2961715 w 5740887"/>
              <a:gd name="connsiteY15168" fmla="*/ 2500964 h 4314911"/>
              <a:gd name="connsiteX15169" fmla="*/ 2907199 w 5740887"/>
              <a:gd name="connsiteY15169" fmla="*/ 2399923 h 4314911"/>
              <a:gd name="connsiteX15170" fmla="*/ 2827904 w 5740887"/>
              <a:gd name="connsiteY15170" fmla="*/ 2230596 h 4314911"/>
              <a:gd name="connsiteX15171" fmla="*/ 2822002 w 5740887"/>
              <a:gd name="connsiteY15171" fmla="*/ 2216952 h 4314911"/>
              <a:gd name="connsiteX15172" fmla="*/ 2808744 w 5740887"/>
              <a:gd name="connsiteY15172" fmla="*/ 2186302 h 4314911"/>
              <a:gd name="connsiteX15173" fmla="*/ 2734849 w 5740887"/>
              <a:gd name="connsiteY15173" fmla="*/ 2001333 h 4314911"/>
              <a:gd name="connsiteX15174" fmla="*/ 2734837 w 5740887"/>
              <a:gd name="connsiteY15174" fmla="*/ 2001304 h 4314911"/>
              <a:gd name="connsiteX15175" fmla="*/ 2674948 w 5740887"/>
              <a:gd name="connsiteY15175" fmla="*/ 1817027 h 4314911"/>
              <a:gd name="connsiteX15176" fmla="*/ 841485 w 5740887"/>
              <a:gd name="connsiteY15176" fmla="*/ 1727702 h 4314911"/>
              <a:gd name="connsiteX15177" fmla="*/ 840815 w 5740887"/>
              <a:gd name="connsiteY15177" fmla="*/ 1728992 h 4314911"/>
              <a:gd name="connsiteX15178" fmla="*/ 839096 w 5740887"/>
              <a:gd name="connsiteY15178" fmla="*/ 1731327 h 4314911"/>
              <a:gd name="connsiteX15179" fmla="*/ 838196 w 5740887"/>
              <a:gd name="connsiteY15179" fmla="*/ 1732550 h 4314911"/>
              <a:gd name="connsiteX15180" fmla="*/ 838591 w 5740887"/>
              <a:gd name="connsiteY15180" fmla="*/ 1731640 h 4314911"/>
              <a:gd name="connsiteX15181" fmla="*/ 838851 w 5740887"/>
              <a:gd name="connsiteY15181" fmla="*/ 1731042 h 4314911"/>
              <a:gd name="connsiteX15182" fmla="*/ 839004 w 5740887"/>
              <a:gd name="connsiteY15182" fmla="*/ 1730689 h 4314911"/>
              <a:gd name="connsiteX15183" fmla="*/ 839043 w 5740887"/>
              <a:gd name="connsiteY15183" fmla="*/ 1730600 h 4314911"/>
              <a:gd name="connsiteX15184" fmla="*/ 3727723 w 5740887"/>
              <a:gd name="connsiteY15184" fmla="*/ 1726503 h 4314911"/>
              <a:gd name="connsiteX15185" fmla="*/ 3727833 w 5740887"/>
              <a:gd name="connsiteY15185" fmla="*/ 1729669 h 4314911"/>
              <a:gd name="connsiteX15186" fmla="*/ 3719329 w 5740887"/>
              <a:gd name="connsiteY15186" fmla="*/ 1739234 h 4314911"/>
              <a:gd name="connsiteX15187" fmla="*/ 3719318 w 5740887"/>
              <a:gd name="connsiteY15187" fmla="*/ 1739101 h 4314911"/>
              <a:gd name="connsiteX15188" fmla="*/ 3718414 w 5740887"/>
              <a:gd name="connsiteY15188" fmla="*/ 1728007 h 4314911"/>
              <a:gd name="connsiteX15189" fmla="*/ 765132 w 5740887"/>
              <a:gd name="connsiteY15189" fmla="*/ 1726292 h 4314911"/>
              <a:gd name="connsiteX15190" fmla="*/ 764511 w 5740887"/>
              <a:gd name="connsiteY15190" fmla="*/ 1726811 h 4314911"/>
              <a:gd name="connsiteX15191" fmla="*/ 750380 w 5740887"/>
              <a:gd name="connsiteY15191" fmla="*/ 1738632 h 4314911"/>
              <a:gd name="connsiteX15192" fmla="*/ 750951 w 5740887"/>
              <a:gd name="connsiteY15192" fmla="*/ 1736138 h 4314911"/>
              <a:gd name="connsiteX15193" fmla="*/ 744975 w 5740887"/>
              <a:gd name="connsiteY15193" fmla="*/ 1726281 h 4314911"/>
              <a:gd name="connsiteX15194" fmla="*/ 743296 w 5740887"/>
              <a:gd name="connsiteY15194" fmla="*/ 1733054 h 4314911"/>
              <a:gd name="connsiteX15195" fmla="*/ 723600 w 5740887"/>
              <a:gd name="connsiteY15195" fmla="*/ 1746777 h 4314911"/>
              <a:gd name="connsiteX15196" fmla="*/ 725336 w 5740887"/>
              <a:gd name="connsiteY15196" fmla="*/ 1741244 h 4314911"/>
              <a:gd name="connsiteX15197" fmla="*/ 3742237 w 5740887"/>
              <a:gd name="connsiteY15197" fmla="*/ 1724157 h 4314911"/>
              <a:gd name="connsiteX15198" fmla="*/ 3741792 w 5740887"/>
              <a:gd name="connsiteY15198" fmla="*/ 1745385 h 4314911"/>
              <a:gd name="connsiteX15199" fmla="*/ 3737261 w 5740887"/>
              <a:gd name="connsiteY15199" fmla="*/ 1752050 h 4314911"/>
              <a:gd name="connsiteX15200" fmla="*/ 3736229 w 5740887"/>
              <a:gd name="connsiteY15200" fmla="*/ 1753569 h 4314911"/>
              <a:gd name="connsiteX15201" fmla="*/ 3736206 w 5740887"/>
              <a:gd name="connsiteY15201" fmla="*/ 1752777 h 4314911"/>
              <a:gd name="connsiteX15202" fmla="*/ 3736160 w 5740887"/>
              <a:gd name="connsiteY15202" fmla="*/ 1751149 h 4314911"/>
              <a:gd name="connsiteX15203" fmla="*/ 3735750 w 5740887"/>
              <a:gd name="connsiteY15203" fmla="*/ 1739230 h 4314911"/>
              <a:gd name="connsiteX15204" fmla="*/ 3735430 w 5740887"/>
              <a:gd name="connsiteY15204" fmla="*/ 1729918 h 4314911"/>
              <a:gd name="connsiteX15205" fmla="*/ 3740269 w 5740887"/>
              <a:gd name="connsiteY15205" fmla="*/ 1724475 h 4314911"/>
              <a:gd name="connsiteX15206" fmla="*/ 2514370 w 5740887"/>
              <a:gd name="connsiteY15206" fmla="*/ 1723709 h 4314911"/>
              <a:gd name="connsiteX15207" fmla="*/ 2514571 w 5740887"/>
              <a:gd name="connsiteY15207" fmla="*/ 1724608 h 4314911"/>
              <a:gd name="connsiteX15208" fmla="*/ 2514571 w 5740887"/>
              <a:gd name="connsiteY15208" fmla="*/ 1725587 h 4314911"/>
              <a:gd name="connsiteX15209" fmla="*/ 3764479 w 5740887"/>
              <a:gd name="connsiteY15209" fmla="*/ 1722586 h 4314911"/>
              <a:gd name="connsiteX15210" fmla="*/ 3762893 w 5740887"/>
              <a:gd name="connsiteY15210" fmla="*/ 1732553 h 4314911"/>
              <a:gd name="connsiteX15211" fmla="*/ 3762331 w 5740887"/>
              <a:gd name="connsiteY15211" fmla="*/ 1735745 h 4314911"/>
              <a:gd name="connsiteX15212" fmla="*/ 3760993 w 5740887"/>
              <a:gd name="connsiteY15212" fmla="*/ 1738403 h 4314911"/>
              <a:gd name="connsiteX15213" fmla="*/ 3762019 w 5740887"/>
              <a:gd name="connsiteY15213" fmla="*/ 1726295 h 4314911"/>
              <a:gd name="connsiteX15214" fmla="*/ 3754778 w 5740887"/>
              <a:gd name="connsiteY15214" fmla="*/ 1722032 h 4314911"/>
              <a:gd name="connsiteX15215" fmla="*/ 3754391 w 5740887"/>
              <a:gd name="connsiteY15215" fmla="*/ 1726598 h 4314911"/>
              <a:gd name="connsiteX15216" fmla="*/ 3750322 w 5740887"/>
              <a:gd name="connsiteY15216" fmla="*/ 1732745 h 4314911"/>
              <a:gd name="connsiteX15217" fmla="*/ 3748511 w 5740887"/>
              <a:gd name="connsiteY15217" fmla="*/ 1735481 h 4314911"/>
              <a:gd name="connsiteX15218" fmla="*/ 3748781 w 5740887"/>
              <a:gd name="connsiteY15218" fmla="*/ 1723100 h 4314911"/>
              <a:gd name="connsiteX15219" fmla="*/ 3749281 w 5740887"/>
              <a:gd name="connsiteY15219" fmla="*/ 1723019 h 4314911"/>
              <a:gd name="connsiteX15220" fmla="*/ 724133 w 5740887"/>
              <a:gd name="connsiteY15220" fmla="*/ 1721930 h 4314911"/>
              <a:gd name="connsiteX15221" fmla="*/ 723350 w 5740887"/>
              <a:gd name="connsiteY15221" fmla="*/ 1724089 h 4314911"/>
              <a:gd name="connsiteX15222" fmla="*/ 720302 w 5740887"/>
              <a:gd name="connsiteY15222" fmla="*/ 1732492 h 4314911"/>
              <a:gd name="connsiteX15223" fmla="*/ 697343 w 5740887"/>
              <a:gd name="connsiteY15223" fmla="*/ 1751623 h 4314911"/>
              <a:gd name="connsiteX15224" fmla="*/ 698443 w 5740887"/>
              <a:gd name="connsiteY15224" fmla="*/ 1747517 h 4314911"/>
              <a:gd name="connsiteX15225" fmla="*/ 706363 w 5740887"/>
              <a:gd name="connsiteY15225" fmla="*/ 1735622 h 4314911"/>
              <a:gd name="connsiteX15226" fmla="*/ 721289 w 5740887"/>
              <a:gd name="connsiteY15226" fmla="*/ 1724299 h 4314911"/>
              <a:gd name="connsiteX15227" fmla="*/ 2256244 w 5740887"/>
              <a:gd name="connsiteY15227" fmla="*/ 1720940 h 4314911"/>
              <a:gd name="connsiteX15228" fmla="*/ 2256618 w 5740887"/>
              <a:gd name="connsiteY15228" fmla="*/ 1722618 h 4314911"/>
              <a:gd name="connsiteX15229" fmla="*/ 2262768 w 5740887"/>
              <a:gd name="connsiteY15229" fmla="*/ 1750187 h 4314911"/>
              <a:gd name="connsiteX15230" fmla="*/ 2263111 w 5740887"/>
              <a:gd name="connsiteY15230" fmla="*/ 1757251 h 4314911"/>
              <a:gd name="connsiteX15231" fmla="*/ 2263232 w 5740887"/>
              <a:gd name="connsiteY15231" fmla="*/ 1759751 h 4314911"/>
              <a:gd name="connsiteX15232" fmla="*/ 2268740 w 5740887"/>
              <a:gd name="connsiteY15232" fmla="*/ 1786498 h 4314911"/>
              <a:gd name="connsiteX15233" fmla="*/ 2274009 w 5740887"/>
              <a:gd name="connsiteY15233" fmla="*/ 1812086 h 4314911"/>
              <a:gd name="connsiteX15234" fmla="*/ 2275923 w 5740887"/>
              <a:gd name="connsiteY15234" fmla="*/ 1817432 h 4314911"/>
              <a:gd name="connsiteX15235" fmla="*/ 2280660 w 5740887"/>
              <a:gd name="connsiteY15235" fmla="*/ 1830660 h 4314911"/>
              <a:gd name="connsiteX15236" fmla="*/ 2290313 w 5740887"/>
              <a:gd name="connsiteY15236" fmla="*/ 1857618 h 4314911"/>
              <a:gd name="connsiteX15237" fmla="*/ 2291469 w 5740887"/>
              <a:gd name="connsiteY15237" fmla="*/ 1862020 h 4314911"/>
              <a:gd name="connsiteX15238" fmla="*/ 2275514 w 5740887"/>
              <a:gd name="connsiteY15238" fmla="*/ 1827634 h 4314911"/>
              <a:gd name="connsiteX15239" fmla="*/ 2269180 w 5740887"/>
              <a:gd name="connsiteY15239" fmla="*/ 1812092 h 4314911"/>
              <a:gd name="connsiteX15240" fmla="*/ 2257302 w 5740887"/>
              <a:gd name="connsiteY15240" fmla="*/ 1760715 h 4314911"/>
              <a:gd name="connsiteX15241" fmla="*/ 2859237 w 5740887"/>
              <a:gd name="connsiteY15241" fmla="*/ 1719716 h 4314911"/>
              <a:gd name="connsiteX15242" fmla="*/ 2886985 w 5740887"/>
              <a:gd name="connsiteY15242" fmla="*/ 1812216 h 4314911"/>
              <a:gd name="connsiteX15243" fmla="*/ 2887008 w 5740887"/>
              <a:gd name="connsiteY15243" fmla="*/ 1812281 h 4314911"/>
              <a:gd name="connsiteX15244" fmla="*/ 2945005 w 5740887"/>
              <a:gd name="connsiteY15244" fmla="*/ 1980551 h 4314911"/>
              <a:gd name="connsiteX15245" fmla="*/ 2971545 w 5740887"/>
              <a:gd name="connsiteY15245" fmla="*/ 2050612 h 4314911"/>
              <a:gd name="connsiteX15246" fmla="*/ 2981683 w 5740887"/>
              <a:gd name="connsiteY15246" fmla="*/ 2079193 h 4314911"/>
              <a:gd name="connsiteX15247" fmla="*/ 2996793 w 5740887"/>
              <a:gd name="connsiteY15247" fmla="*/ 2117266 h 4314911"/>
              <a:gd name="connsiteX15248" fmla="*/ 3006679 w 5740887"/>
              <a:gd name="connsiteY15248" fmla="*/ 2143363 h 4314911"/>
              <a:gd name="connsiteX15249" fmla="*/ 3016808 w 5740887"/>
              <a:gd name="connsiteY15249" fmla="*/ 2167697 h 4314911"/>
              <a:gd name="connsiteX15250" fmla="*/ 3031970 w 5740887"/>
              <a:gd name="connsiteY15250" fmla="*/ 2205900 h 4314911"/>
              <a:gd name="connsiteX15251" fmla="*/ 3057432 w 5740887"/>
              <a:gd name="connsiteY15251" fmla="*/ 2265287 h 4314911"/>
              <a:gd name="connsiteX15252" fmla="*/ 3070224 w 5740887"/>
              <a:gd name="connsiteY15252" fmla="*/ 2296019 h 4314911"/>
              <a:gd name="connsiteX15253" fmla="*/ 3075615 w 5740887"/>
              <a:gd name="connsiteY15253" fmla="*/ 2307698 h 4314911"/>
              <a:gd name="connsiteX15254" fmla="*/ 3082998 w 5740887"/>
              <a:gd name="connsiteY15254" fmla="*/ 2324919 h 4314911"/>
              <a:gd name="connsiteX15255" fmla="*/ 3133851 w 5740887"/>
              <a:gd name="connsiteY15255" fmla="*/ 2433874 h 4314911"/>
              <a:gd name="connsiteX15256" fmla="*/ 3178802 w 5740887"/>
              <a:gd name="connsiteY15256" fmla="*/ 2521056 h 4314911"/>
              <a:gd name="connsiteX15257" fmla="*/ 3219736 w 5740887"/>
              <a:gd name="connsiteY15257" fmla="*/ 2637812 h 4314911"/>
              <a:gd name="connsiteX15258" fmla="*/ 3239868 w 5740887"/>
              <a:gd name="connsiteY15258" fmla="*/ 2659873 h 4314911"/>
              <a:gd name="connsiteX15259" fmla="*/ 3255724 w 5740887"/>
              <a:gd name="connsiteY15259" fmla="*/ 2663320 h 4314911"/>
              <a:gd name="connsiteX15260" fmla="*/ 3269927 w 5740887"/>
              <a:gd name="connsiteY15260" fmla="*/ 2660976 h 4314911"/>
              <a:gd name="connsiteX15261" fmla="*/ 3276661 w 5740887"/>
              <a:gd name="connsiteY15261" fmla="*/ 2658250 h 4314911"/>
              <a:gd name="connsiteX15262" fmla="*/ 3282367 w 5740887"/>
              <a:gd name="connsiteY15262" fmla="*/ 2664951 h 4314911"/>
              <a:gd name="connsiteX15263" fmla="*/ 3289824 w 5740887"/>
              <a:gd name="connsiteY15263" fmla="*/ 2673708 h 4314911"/>
              <a:gd name="connsiteX15264" fmla="*/ 3338736 w 5740887"/>
              <a:gd name="connsiteY15264" fmla="*/ 2721402 h 4314911"/>
              <a:gd name="connsiteX15265" fmla="*/ 3349637 w 5740887"/>
              <a:gd name="connsiteY15265" fmla="*/ 2732032 h 4314911"/>
              <a:gd name="connsiteX15266" fmla="*/ 3409061 w 5740887"/>
              <a:gd name="connsiteY15266" fmla="*/ 2784655 h 4314911"/>
              <a:gd name="connsiteX15267" fmla="*/ 3445877 w 5740887"/>
              <a:gd name="connsiteY15267" fmla="*/ 2816920 h 4314911"/>
              <a:gd name="connsiteX15268" fmla="*/ 3477867 w 5740887"/>
              <a:gd name="connsiteY15268" fmla="*/ 2845737 h 4314911"/>
              <a:gd name="connsiteX15269" fmla="*/ 3499174 w 5740887"/>
              <a:gd name="connsiteY15269" fmla="*/ 2864482 h 4314911"/>
              <a:gd name="connsiteX15270" fmla="*/ 3491241 w 5740887"/>
              <a:gd name="connsiteY15270" fmla="*/ 2858696 h 4314911"/>
              <a:gd name="connsiteX15271" fmla="*/ 3450703 w 5740887"/>
              <a:gd name="connsiteY15271" fmla="*/ 2828498 h 4314911"/>
              <a:gd name="connsiteX15272" fmla="*/ 3402305 w 5740887"/>
              <a:gd name="connsiteY15272" fmla="*/ 2794028 h 4314911"/>
              <a:gd name="connsiteX15273" fmla="*/ 3163349 w 5740887"/>
              <a:gd name="connsiteY15273" fmla="*/ 2568033 h 4314911"/>
              <a:gd name="connsiteX15274" fmla="*/ 3116361 w 5740887"/>
              <a:gd name="connsiteY15274" fmla="*/ 2484766 h 4314911"/>
              <a:gd name="connsiteX15275" fmla="*/ 3102332 w 5740887"/>
              <a:gd name="connsiteY15275" fmla="*/ 2457967 h 4314911"/>
              <a:gd name="connsiteX15276" fmla="*/ 3075650 w 5740887"/>
              <a:gd name="connsiteY15276" fmla="*/ 2404884 h 4314911"/>
              <a:gd name="connsiteX15277" fmla="*/ 3004863 w 5740887"/>
              <a:gd name="connsiteY15277" fmla="*/ 2253231 h 4314911"/>
              <a:gd name="connsiteX15278" fmla="*/ 3004773 w 5740887"/>
              <a:gd name="connsiteY15278" fmla="*/ 2253035 h 4314911"/>
              <a:gd name="connsiteX15279" fmla="*/ 3004683 w 5740887"/>
              <a:gd name="connsiteY15279" fmla="*/ 2252819 h 4314911"/>
              <a:gd name="connsiteX15280" fmla="*/ 2942421 w 5740887"/>
              <a:gd name="connsiteY15280" fmla="*/ 2100601 h 4314911"/>
              <a:gd name="connsiteX15281" fmla="*/ 2853629 w 5740887"/>
              <a:gd name="connsiteY15281" fmla="*/ 1859477 h 4314911"/>
              <a:gd name="connsiteX15282" fmla="*/ 2820589 w 5740887"/>
              <a:gd name="connsiteY15282" fmla="*/ 1751464 h 4314911"/>
              <a:gd name="connsiteX15283" fmla="*/ 2819537 w 5740887"/>
              <a:gd name="connsiteY15283" fmla="*/ 1748025 h 4314911"/>
              <a:gd name="connsiteX15284" fmla="*/ 2835298 w 5740887"/>
              <a:gd name="connsiteY15284" fmla="*/ 1742442 h 4314911"/>
              <a:gd name="connsiteX15285" fmla="*/ 2708011 w 5740887"/>
              <a:gd name="connsiteY15285" fmla="*/ 1719218 h 4314911"/>
              <a:gd name="connsiteX15286" fmla="*/ 2710033 w 5740887"/>
              <a:gd name="connsiteY15286" fmla="*/ 1723038 h 4314911"/>
              <a:gd name="connsiteX15287" fmla="*/ 2708550 w 5740887"/>
              <a:gd name="connsiteY15287" fmla="*/ 1721038 h 4314911"/>
              <a:gd name="connsiteX15288" fmla="*/ 835665 w 5740887"/>
              <a:gd name="connsiteY15288" fmla="*/ 1718857 h 4314911"/>
              <a:gd name="connsiteX15289" fmla="*/ 831580 w 5740887"/>
              <a:gd name="connsiteY15289" fmla="*/ 1728253 h 4314911"/>
              <a:gd name="connsiteX15290" fmla="*/ 824380 w 5740887"/>
              <a:gd name="connsiteY15290" fmla="*/ 1736816 h 4314911"/>
              <a:gd name="connsiteX15291" fmla="*/ 825377 w 5740887"/>
              <a:gd name="connsiteY15291" fmla="*/ 1733990 h 4314911"/>
              <a:gd name="connsiteX15292" fmla="*/ 828185 w 5740887"/>
              <a:gd name="connsiteY15292" fmla="*/ 1726028 h 4314911"/>
              <a:gd name="connsiteX15293" fmla="*/ 834361 w 5740887"/>
              <a:gd name="connsiteY15293" fmla="*/ 1719745 h 4314911"/>
              <a:gd name="connsiteX15294" fmla="*/ 3710693 w 5740887"/>
              <a:gd name="connsiteY15294" fmla="*/ 1717990 h 4314911"/>
              <a:gd name="connsiteX15295" fmla="*/ 3711048 w 5740887"/>
              <a:gd name="connsiteY15295" fmla="*/ 1722331 h 4314911"/>
              <a:gd name="connsiteX15296" fmla="*/ 3704709 w 5740887"/>
              <a:gd name="connsiteY15296" fmla="*/ 1723169 h 4314911"/>
              <a:gd name="connsiteX15297" fmla="*/ 3652206 w 5740887"/>
              <a:gd name="connsiteY15297" fmla="*/ 1716546 h 4314911"/>
              <a:gd name="connsiteX15298" fmla="*/ 3652705 w 5740887"/>
              <a:gd name="connsiteY15298" fmla="*/ 1719074 h 4314911"/>
              <a:gd name="connsiteX15299" fmla="*/ 3654695 w 5740887"/>
              <a:gd name="connsiteY15299" fmla="*/ 1728973 h 4314911"/>
              <a:gd name="connsiteX15300" fmla="*/ 3641618 w 5740887"/>
              <a:gd name="connsiteY15300" fmla="*/ 1729505 h 4314911"/>
              <a:gd name="connsiteX15301" fmla="*/ 3640548 w 5740887"/>
              <a:gd name="connsiteY15301" fmla="*/ 1724901 h 4314911"/>
              <a:gd name="connsiteX15302" fmla="*/ 3652102 w 5740887"/>
              <a:gd name="connsiteY15302" fmla="*/ 1716611 h 4314911"/>
              <a:gd name="connsiteX15303" fmla="*/ 2683531 w 5740887"/>
              <a:gd name="connsiteY15303" fmla="*/ 1713601 h 4314911"/>
              <a:gd name="connsiteX15304" fmla="*/ 2685463 w 5740887"/>
              <a:gd name="connsiteY15304" fmla="*/ 1716379 h 4314911"/>
              <a:gd name="connsiteX15305" fmla="*/ 2684299 w 5740887"/>
              <a:gd name="connsiteY15305" fmla="*/ 1715281 h 4314911"/>
              <a:gd name="connsiteX15306" fmla="*/ 2684022 w 5740887"/>
              <a:gd name="connsiteY15306" fmla="*/ 1714677 h 4314911"/>
              <a:gd name="connsiteX15307" fmla="*/ 792701 w 5740887"/>
              <a:gd name="connsiteY15307" fmla="*/ 1711849 h 4314911"/>
              <a:gd name="connsiteX15308" fmla="*/ 789182 w 5740887"/>
              <a:gd name="connsiteY15308" fmla="*/ 1720507 h 4314911"/>
              <a:gd name="connsiteX15309" fmla="*/ 784687 w 5740887"/>
              <a:gd name="connsiteY15309" fmla="*/ 1736400 h 4314911"/>
              <a:gd name="connsiteX15310" fmla="*/ 767941 w 5740887"/>
              <a:gd name="connsiteY15310" fmla="*/ 1751694 h 4314911"/>
              <a:gd name="connsiteX15311" fmla="*/ 776272 w 5740887"/>
              <a:gd name="connsiteY15311" fmla="*/ 1725366 h 4314911"/>
              <a:gd name="connsiteX15312" fmla="*/ 3273039 w 5740887"/>
              <a:gd name="connsiteY15312" fmla="*/ 1711561 h 4314911"/>
              <a:gd name="connsiteX15313" fmla="*/ 3290700 w 5740887"/>
              <a:gd name="connsiteY15313" fmla="*/ 1772298 h 4314911"/>
              <a:gd name="connsiteX15314" fmla="*/ 3277821 w 5740887"/>
              <a:gd name="connsiteY15314" fmla="*/ 1728298 h 4314911"/>
              <a:gd name="connsiteX15315" fmla="*/ 2422304 w 5740887"/>
              <a:gd name="connsiteY15315" fmla="*/ 1708238 h 4314911"/>
              <a:gd name="connsiteX15316" fmla="*/ 2429247 w 5740887"/>
              <a:gd name="connsiteY15316" fmla="*/ 1721280 h 4314911"/>
              <a:gd name="connsiteX15317" fmla="*/ 2430017 w 5740887"/>
              <a:gd name="connsiteY15317" fmla="*/ 1737529 h 4314911"/>
              <a:gd name="connsiteX15318" fmla="*/ 2424480 w 5740887"/>
              <a:gd name="connsiteY15318" fmla="*/ 1717427 h 4314911"/>
              <a:gd name="connsiteX15319" fmla="*/ 3774731 w 5740887"/>
              <a:gd name="connsiteY15319" fmla="*/ 1707129 h 4314911"/>
              <a:gd name="connsiteX15320" fmla="*/ 3774347 w 5740887"/>
              <a:gd name="connsiteY15320" fmla="*/ 1708707 h 4314911"/>
              <a:gd name="connsiteX15321" fmla="*/ 3774329 w 5740887"/>
              <a:gd name="connsiteY15321" fmla="*/ 1708779 h 4314911"/>
              <a:gd name="connsiteX15322" fmla="*/ 3774425 w 5740887"/>
              <a:gd name="connsiteY15322" fmla="*/ 1708175 h 4314911"/>
              <a:gd name="connsiteX15323" fmla="*/ 3774547 w 5740887"/>
              <a:gd name="connsiteY15323" fmla="*/ 1707408 h 4314911"/>
              <a:gd name="connsiteX15324" fmla="*/ 3756107 w 5740887"/>
              <a:gd name="connsiteY15324" fmla="*/ 1706367 h 4314911"/>
              <a:gd name="connsiteX15325" fmla="*/ 3755349 w 5740887"/>
              <a:gd name="connsiteY15325" fmla="*/ 1715297 h 4314911"/>
              <a:gd name="connsiteX15326" fmla="*/ 3753860 w 5740887"/>
              <a:gd name="connsiteY15326" fmla="*/ 1715535 h 4314911"/>
              <a:gd name="connsiteX15327" fmla="*/ 3748929 w 5740887"/>
              <a:gd name="connsiteY15327" fmla="*/ 1716324 h 4314911"/>
              <a:gd name="connsiteX15328" fmla="*/ 3748966 w 5740887"/>
              <a:gd name="connsiteY15328" fmla="*/ 1714623 h 4314911"/>
              <a:gd name="connsiteX15329" fmla="*/ 829415 w 5740887"/>
              <a:gd name="connsiteY15329" fmla="*/ 1705363 h 4314911"/>
              <a:gd name="connsiteX15330" fmla="*/ 825720 w 5740887"/>
              <a:gd name="connsiteY15330" fmla="*/ 1712455 h 4314911"/>
              <a:gd name="connsiteX15331" fmla="*/ 825720 w 5740887"/>
              <a:gd name="connsiteY15331" fmla="*/ 1712455 h 4314911"/>
              <a:gd name="connsiteX15332" fmla="*/ 825718 w 5740887"/>
              <a:gd name="connsiteY15332" fmla="*/ 1712459 h 4314911"/>
              <a:gd name="connsiteX15333" fmla="*/ 823851 w 5740887"/>
              <a:gd name="connsiteY15333" fmla="*/ 1717669 h 4314911"/>
              <a:gd name="connsiteX15334" fmla="*/ 817793 w 5740887"/>
              <a:gd name="connsiteY15334" fmla="*/ 1721770 h 4314911"/>
              <a:gd name="connsiteX15335" fmla="*/ 814016 w 5740887"/>
              <a:gd name="connsiteY15335" fmla="*/ 1724326 h 4314911"/>
              <a:gd name="connsiteX15336" fmla="*/ 815131 w 5740887"/>
              <a:gd name="connsiteY15336" fmla="*/ 1721117 h 4314911"/>
              <a:gd name="connsiteX15337" fmla="*/ 817033 w 5740887"/>
              <a:gd name="connsiteY15337" fmla="*/ 1716664 h 4314911"/>
              <a:gd name="connsiteX15338" fmla="*/ 2510153 w 5740887"/>
              <a:gd name="connsiteY15338" fmla="*/ 1705135 h 4314911"/>
              <a:gd name="connsiteX15339" fmla="*/ 2510304 w 5740887"/>
              <a:gd name="connsiteY15339" fmla="*/ 1705568 h 4314911"/>
              <a:gd name="connsiteX15340" fmla="*/ 2512259 w 5740887"/>
              <a:gd name="connsiteY15340" fmla="*/ 1714291 h 4314911"/>
              <a:gd name="connsiteX15341" fmla="*/ 2512101 w 5740887"/>
              <a:gd name="connsiteY15341" fmla="*/ 1713603 h 4314911"/>
              <a:gd name="connsiteX15342" fmla="*/ 3670623 w 5740887"/>
              <a:gd name="connsiteY15342" fmla="*/ 1704953 h 4314911"/>
              <a:gd name="connsiteX15343" fmla="*/ 3674312 w 5740887"/>
              <a:gd name="connsiteY15343" fmla="*/ 1727189 h 4314911"/>
              <a:gd name="connsiteX15344" fmla="*/ 3664637 w 5740887"/>
              <a:gd name="connsiteY15344" fmla="*/ 1728468 h 4314911"/>
              <a:gd name="connsiteX15345" fmla="*/ 3663538 w 5740887"/>
              <a:gd name="connsiteY15345" fmla="*/ 1728613 h 4314911"/>
              <a:gd name="connsiteX15346" fmla="*/ 3663481 w 5740887"/>
              <a:gd name="connsiteY15346" fmla="*/ 1728616 h 4314911"/>
              <a:gd name="connsiteX15347" fmla="*/ 3662215 w 5740887"/>
              <a:gd name="connsiteY15347" fmla="*/ 1728667 h 4314911"/>
              <a:gd name="connsiteX15348" fmla="*/ 3660558 w 5740887"/>
              <a:gd name="connsiteY15348" fmla="*/ 1720414 h 4314911"/>
              <a:gd name="connsiteX15349" fmla="*/ 3660014 w 5740887"/>
              <a:gd name="connsiteY15349" fmla="*/ 1717696 h 4314911"/>
              <a:gd name="connsiteX15350" fmla="*/ 3658934 w 5740887"/>
              <a:gd name="connsiteY15350" fmla="*/ 1712311 h 4314911"/>
              <a:gd name="connsiteX15351" fmla="*/ 5680103 w 5740887"/>
              <a:gd name="connsiteY15351" fmla="*/ 1704556 h 4314911"/>
              <a:gd name="connsiteX15352" fmla="*/ 5681107 w 5740887"/>
              <a:gd name="connsiteY15352" fmla="*/ 1708941 h 4314911"/>
              <a:gd name="connsiteX15353" fmla="*/ 5681458 w 5740887"/>
              <a:gd name="connsiteY15353" fmla="*/ 1710809 h 4314911"/>
              <a:gd name="connsiteX15354" fmla="*/ 3726938 w 5740887"/>
              <a:gd name="connsiteY15354" fmla="*/ 1703932 h 4314911"/>
              <a:gd name="connsiteX15355" fmla="*/ 3727008 w 5740887"/>
              <a:gd name="connsiteY15355" fmla="*/ 1705954 h 4314911"/>
              <a:gd name="connsiteX15356" fmla="*/ 3727056 w 5740887"/>
              <a:gd name="connsiteY15356" fmla="*/ 1707321 h 4314911"/>
              <a:gd name="connsiteX15357" fmla="*/ 3727488 w 5740887"/>
              <a:gd name="connsiteY15357" fmla="*/ 1719754 h 4314911"/>
              <a:gd name="connsiteX15358" fmla="*/ 3717866 w 5740887"/>
              <a:gd name="connsiteY15358" fmla="*/ 1721294 h 4314911"/>
              <a:gd name="connsiteX15359" fmla="*/ 3717141 w 5740887"/>
              <a:gd name="connsiteY15359" fmla="*/ 1712410 h 4314911"/>
              <a:gd name="connsiteX15360" fmla="*/ 774492 w 5740887"/>
              <a:gd name="connsiteY15360" fmla="*/ 1703792 h 4314911"/>
              <a:gd name="connsiteX15361" fmla="*/ 772337 w 5740887"/>
              <a:gd name="connsiteY15361" fmla="*/ 1710305 h 4314911"/>
              <a:gd name="connsiteX15362" fmla="*/ 771175 w 5740887"/>
              <a:gd name="connsiteY15362" fmla="*/ 1713816 h 4314911"/>
              <a:gd name="connsiteX15363" fmla="*/ 753239 w 5740887"/>
              <a:gd name="connsiteY15363" fmla="*/ 1726131 h 4314911"/>
              <a:gd name="connsiteX15364" fmla="*/ 753454 w 5740887"/>
              <a:gd name="connsiteY15364" fmla="*/ 1725189 h 4314911"/>
              <a:gd name="connsiteX15365" fmla="*/ 756688 w 5740887"/>
              <a:gd name="connsiteY15365" fmla="*/ 1717357 h 4314911"/>
              <a:gd name="connsiteX15366" fmla="*/ 755200 w 5740887"/>
              <a:gd name="connsiteY15366" fmla="*/ 1702516 h 4314911"/>
              <a:gd name="connsiteX15367" fmla="*/ 753166 w 5740887"/>
              <a:gd name="connsiteY15367" fmla="*/ 1707107 h 4314911"/>
              <a:gd name="connsiteX15368" fmla="*/ 734467 w 5740887"/>
              <a:gd name="connsiteY15368" fmla="*/ 1721155 h 4314911"/>
              <a:gd name="connsiteX15369" fmla="*/ 740834 w 5740887"/>
              <a:gd name="connsiteY15369" fmla="*/ 1713148 h 4314911"/>
              <a:gd name="connsiteX15370" fmla="*/ 2636946 w 5740887"/>
              <a:gd name="connsiteY15370" fmla="*/ 1696933 h 4314911"/>
              <a:gd name="connsiteX15371" fmla="*/ 2644200 w 5740887"/>
              <a:gd name="connsiteY15371" fmla="*/ 1708687 h 4314911"/>
              <a:gd name="connsiteX15372" fmla="*/ 2640320 w 5740887"/>
              <a:gd name="connsiteY15372" fmla="*/ 1703362 h 4314911"/>
              <a:gd name="connsiteX15373" fmla="*/ 2637700 w 5740887"/>
              <a:gd name="connsiteY15373" fmla="*/ 1699764 h 4314911"/>
              <a:gd name="connsiteX15374" fmla="*/ 2795908 w 5740887"/>
              <a:gd name="connsiteY15374" fmla="*/ 1694466 h 4314911"/>
              <a:gd name="connsiteX15375" fmla="*/ 2799603 w 5740887"/>
              <a:gd name="connsiteY15375" fmla="*/ 1706567 h 4314911"/>
              <a:gd name="connsiteX15376" fmla="*/ 2795968 w 5740887"/>
              <a:gd name="connsiteY15376" fmla="*/ 1710767 h 4314911"/>
              <a:gd name="connsiteX15377" fmla="*/ 2759799 w 5740887"/>
              <a:gd name="connsiteY15377" fmla="*/ 1732260 h 4314911"/>
              <a:gd name="connsiteX15378" fmla="*/ 2759794 w 5740887"/>
              <a:gd name="connsiteY15378" fmla="*/ 1732245 h 4314911"/>
              <a:gd name="connsiteX15379" fmla="*/ 2759790 w 5740887"/>
              <a:gd name="connsiteY15379" fmla="*/ 1732234 h 4314911"/>
              <a:gd name="connsiteX15380" fmla="*/ 2788133 w 5740887"/>
              <a:gd name="connsiteY15380" fmla="*/ 1704854 h 4314911"/>
              <a:gd name="connsiteX15381" fmla="*/ 3689461 w 5740887"/>
              <a:gd name="connsiteY15381" fmla="*/ 1692838 h 4314911"/>
              <a:gd name="connsiteX15382" fmla="*/ 3693345 w 5740887"/>
              <a:gd name="connsiteY15382" fmla="*/ 1723683 h 4314911"/>
              <a:gd name="connsiteX15383" fmla="*/ 3692141 w 5740887"/>
              <a:gd name="connsiteY15383" fmla="*/ 1724727 h 4314911"/>
              <a:gd name="connsiteX15384" fmla="*/ 3692001 w 5740887"/>
              <a:gd name="connsiteY15384" fmla="*/ 1724849 h 4314911"/>
              <a:gd name="connsiteX15385" fmla="*/ 3681282 w 5740887"/>
              <a:gd name="connsiteY15385" fmla="*/ 1726267 h 4314911"/>
              <a:gd name="connsiteX15386" fmla="*/ 3677093 w 5740887"/>
              <a:gd name="connsiteY15386" fmla="*/ 1700881 h 4314911"/>
              <a:gd name="connsiteX15387" fmla="*/ 3683454 w 5740887"/>
              <a:gd name="connsiteY15387" fmla="*/ 1696877 h 4314911"/>
              <a:gd name="connsiteX15388" fmla="*/ 2238895 w 5740887"/>
              <a:gd name="connsiteY15388" fmla="*/ 1691673 h 4314911"/>
              <a:gd name="connsiteX15389" fmla="*/ 2238963 w 5740887"/>
              <a:gd name="connsiteY15389" fmla="*/ 1765278 h 4314911"/>
              <a:gd name="connsiteX15390" fmla="*/ 2255285 w 5740887"/>
              <a:gd name="connsiteY15390" fmla="*/ 1827766 h 4314911"/>
              <a:gd name="connsiteX15391" fmla="*/ 2278214 w 5740887"/>
              <a:gd name="connsiteY15391" fmla="*/ 1868611 h 4314911"/>
              <a:gd name="connsiteX15392" fmla="*/ 2265511 w 5740887"/>
              <a:gd name="connsiteY15392" fmla="*/ 1849274 h 4314911"/>
              <a:gd name="connsiteX15393" fmla="*/ 2251624 w 5740887"/>
              <a:gd name="connsiteY15393" fmla="*/ 1828135 h 4314911"/>
              <a:gd name="connsiteX15394" fmla="*/ 2234001 w 5740887"/>
              <a:gd name="connsiteY15394" fmla="*/ 1766369 h 4314911"/>
              <a:gd name="connsiteX15395" fmla="*/ 2234212 w 5740887"/>
              <a:gd name="connsiteY15395" fmla="*/ 1743793 h 4314911"/>
              <a:gd name="connsiteX15396" fmla="*/ 2234605 w 5740887"/>
              <a:gd name="connsiteY15396" fmla="*/ 1701749 h 4314911"/>
              <a:gd name="connsiteX15397" fmla="*/ 3769530 w 5740887"/>
              <a:gd name="connsiteY15397" fmla="*/ 1690848 h 4314911"/>
              <a:gd name="connsiteX15398" fmla="*/ 3766831 w 5740887"/>
              <a:gd name="connsiteY15398" fmla="*/ 1707805 h 4314911"/>
              <a:gd name="connsiteX15399" fmla="*/ 3763108 w 5740887"/>
              <a:gd name="connsiteY15399" fmla="*/ 1713429 h 4314911"/>
              <a:gd name="connsiteX15400" fmla="*/ 3764531 w 5740887"/>
              <a:gd name="connsiteY15400" fmla="*/ 1696627 h 4314911"/>
              <a:gd name="connsiteX15401" fmla="*/ 3323980 w 5740887"/>
              <a:gd name="connsiteY15401" fmla="*/ 1690618 h 4314911"/>
              <a:gd name="connsiteX15402" fmla="*/ 3333645 w 5740887"/>
              <a:gd name="connsiteY15402" fmla="*/ 1724738 h 4314911"/>
              <a:gd name="connsiteX15403" fmla="*/ 3367059 w 5740887"/>
              <a:gd name="connsiteY15403" fmla="*/ 1842688 h 4314911"/>
              <a:gd name="connsiteX15404" fmla="*/ 3550796 w 5740887"/>
              <a:gd name="connsiteY15404" fmla="*/ 2448904 h 4314911"/>
              <a:gd name="connsiteX15405" fmla="*/ 3573003 w 5740887"/>
              <a:gd name="connsiteY15405" fmla="*/ 2514935 h 4314911"/>
              <a:gd name="connsiteX15406" fmla="*/ 3569816 w 5740887"/>
              <a:gd name="connsiteY15406" fmla="*/ 2510202 h 4314911"/>
              <a:gd name="connsiteX15407" fmla="*/ 3548691 w 5740887"/>
              <a:gd name="connsiteY15407" fmla="*/ 2447052 h 4314911"/>
              <a:gd name="connsiteX15408" fmla="*/ 3548137 w 5740887"/>
              <a:gd name="connsiteY15408" fmla="*/ 2445332 h 4314911"/>
              <a:gd name="connsiteX15409" fmla="*/ 3515235 w 5740887"/>
              <a:gd name="connsiteY15409" fmla="*/ 2342086 h 4314911"/>
              <a:gd name="connsiteX15410" fmla="*/ 3484087 w 5740887"/>
              <a:gd name="connsiteY15410" fmla="*/ 2241340 h 4314911"/>
              <a:gd name="connsiteX15411" fmla="*/ 3465901 w 5740887"/>
              <a:gd name="connsiteY15411" fmla="*/ 2181664 h 4314911"/>
              <a:gd name="connsiteX15412" fmla="*/ 3429784 w 5740887"/>
              <a:gd name="connsiteY15412" fmla="*/ 2059989 h 4314911"/>
              <a:gd name="connsiteX15413" fmla="*/ 3414897 w 5740887"/>
              <a:gd name="connsiteY15413" fmla="*/ 2009513 h 4314911"/>
              <a:gd name="connsiteX15414" fmla="*/ 3363463 w 5740887"/>
              <a:gd name="connsiteY15414" fmla="*/ 1830954 h 4314911"/>
              <a:gd name="connsiteX15415" fmla="*/ 3742954 w 5740887"/>
              <a:gd name="connsiteY15415" fmla="*/ 1689985 h 4314911"/>
              <a:gd name="connsiteX15416" fmla="*/ 3742467 w 5740887"/>
              <a:gd name="connsiteY15416" fmla="*/ 1713209 h 4314911"/>
              <a:gd name="connsiteX15417" fmla="*/ 3738167 w 5740887"/>
              <a:gd name="connsiteY15417" fmla="*/ 1718046 h 4314911"/>
              <a:gd name="connsiteX15418" fmla="*/ 3737586 w 5740887"/>
              <a:gd name="connsiteY15418" fmla="*/ 1718139 h 4314911"/>
              <a:gd name="connsiteX15419" fmla="*/ 3735038 w 5740887"/>
              <a:gd name="connsiteY15419" fmla="*/ 1718546 h 4314911"/>
              <a:gd name="connsiteX15420" fmla="*/ 3734316 w 5740887"/>
              <a:gd name="connsiteY15420" fmla="*/ 1697547 h 4314911"/>
              <a:gd name="connsiteX15421" fmla="*/ 3739382 w 5740887"/>
              <a:gd name="connsiteY15421" fmla="*/ 1693163 h 4314911"/>
              <a:gd name="connsiteX15422" fmla="*/ 821101 w 5740887"/>
              <a:gd name="connsiteY15422" fmla="*/ 1688483 h 4314911"/>
              <a:gd name="connsiteX15423" fmla="*/ 810521 w 5740887"/>
              <a:gd name="connsiteY15423" fmla="*/ 1712808 h 4314911"/>
              <a:gd name="connsiteX15424" fmla="*/ 805981 w 5740887"/>
              <a:gd name="connsiteY15424" fmla="*/ 1716955 h 4314911"/>
              <a:gd name="connsiteX15425" fmla="*/ 796778 w 5740887"/>
              <a:gd name="connsiteY15425" fmla="*/ 1725358 h 4314911"/>
              <a:gd name="connsiteX15426" fmla="*/ 796841 w 5740887"/>
              <a:gd name="connsiteY15426" fmla="*/ 1725176 h 4314911"/>
              <a:gd name="connsiteX15427" fmla="*/ 803696 w 5740887"/>
              <a:gd name="connsiteY15427" fmla="*/ 1705239 h 4314911"/>
              <a:gd name="connsiteX15428" fmla="*/ 805164 w 5740887"/>
              <a:gd name="connsiteY15428" fmla="*/ 1701596 h 4314911"/>
              <a:gd name="connsiteX15429" fmla="*/ 5668596 w 5740887"/>
              <a:gd name="connsiteY15429" fmla="*/ 1687649 h 4314911"/>
              <a:gd name="connsiteX15430" fmla="*/ 5671833 w 5740887"/>
              <a:gd name="connsiteY15430" fmla="*/ 1701716 h 4314911"/>
              <a:gd name="connsiteX15431" fmla="*/ 5673075 w 5740887"/>
              <a:gd name="connsiteY15431" fmla="*/ 1708298 h 4314911"/>
              <a:gd name="connsiteX15432" fmla="*/ 2248546 w 5740887"/>
              <a:gd name="connsiteY15432" fmla="*/ 1686433 h 4314911"/>
              <a:gd name="connsiteX15433" fmla="*/ 2248959 w 5740887"/>
              <a:gd name="connsiteY15433" fmla="*/ 1688280 h 4314911"/>
              <a:gd name="connsiteX15434" fmla="*/ 2249222 w 5740887"/>
              <a:gd name="connsiteY15434" fmla="*/ 1689463 h 4314911"/>
              <a:gd name="connsiteX15435" fmla="*/ 2250956 w 5740887"/>
              <a:gd name="connsiteY15435" fmla="*/ 1762789 h 4314911"/>
              <a:gd name="connsiteX15436" fmla="*/ 2266908 w 5740887"/>
              <a:gd name="connsiteY15436" fmla="*/ 1827964 h 4314911"/>
              <a:gd name="connsiteX15437" fmla="*/ 2286490 w 5740887"/>
              <a:gd name="connsiteY15437" fmla="*/ 1867308 h 4314911"/>
              <a:gd name="connsiteX15438" fmla="*/ 2285779 w 5740887"/>
              <a:gd name="connsiteY15438" fmla="*/ 1866401 h 4314911"/>
              <a:gd name="connsiteX15439" fmla="*/ 2267501 w 5740887"/>
              <a:gd name="connsiteY15439" fmla="*/ 1835469 h 4314911"/>
              <a:gd name="connsiteX15440" fmla="*/ 2261210 w 5740887"/>
              <a:gd name="connsiteY15440" fmla="*/ 1821353 h 4314911"/>
              <a:gd name="connsiteX15441" fmla="*/ 2246273 w 5740887"/>
              <a:gd name="connsiteY15441" fmla="*/ 1764163 h 4314911"/>
              <a:gd name="connsiteX15442" fmla="*/ 2246066 w 5740887"/>
              <a:gd name="connsiteY15442" fmla="*/ 1692488 h 4314911"/>
              <a:gd name="connsiteX15443" fmla="*/ 3646165 w 5740887"/>
              <a:gd name="connsiteY15443" fmla="*/ 1685992 h 4314911"/>
              <a:gd name="connsiteX15444" fmla="*/ 3650805 w 5740887"/>
              <a:gd name="connsiteY15444" fmla="*/ 1709463 h 4314911"/>
              <a:gd name="connsiteX15445" fmla="*/ 3638859 w 5740887"/>
              <a:gd name="connsiteY15445" fmla="*/ 1717628 h 4314911"/>
              <a:gd name="connsiteX15446" fmla="*/ 3631895 w 5740887"/>
              <a:gd name="connsiteY15446" fmla="*/ 1687649 h 4314911"/>
              <a:gd name="connsiteX15447" fmla="*/ 3634700 w 5740887"/>
              <a:gd name="connsiteY15447" fmla="*/ 1687422 h 4314911"/>
              <a:gd name="connsiteX15448" fmla="*/ 3639069 w 5740887"/>
              <a:gd name="connsiteY15448" fmla="*/ 1687069 h 4314911"/>
              <a:gd name="connsiteX15449" fmla="*/ 3645583 w 5740887"/>
              <a:gd name="connsiteY15449" fmla="*/ 1686080 h 4314911"/>
              <a:gd name="connsiteX15450" fmla="*/ 3646120 w 5740887"/>
              <a:gd name="connsiteY15450" fmla="*/ 1685998 h 4314911"/>
              <a:gd name="connsiteX15451" fmla="*/ 851028 w 5740887"/>
              <a:gd name="connsiteY15451" fmla="*/ 1685638 h 4314911"/>
              <a:gd name="connsiteX15452" fmla="*/ 850236 w 5740887"/>
              <a:gd name="connsiteY15452" fmla="*/ 1686951 h 4314911"/>
              <a:gd name="connsiteX15453" fmla="*/ 847714 w 5740887"/>
              <a:gd name="connsiteY15453" fmla="*/ 1691136 h 4314911"/>
              <a:gd name="connsiteX15454" fmla="*/ 847713 w 5740887"/>
              <a:gd name="connsiteY15454" fmla="*/ 1691139 h 4314911"/>
              <a:gd name="connsiteX15455" fmla="*/ 847712 w 5740887"/>
              <a:gd name="connsiteY15455" fmla="*/ 1691140 h 4314911"/>
              <a:gd name="connsiteX15456" fmla="*/ 845785 w 5740887"/>
              <a:gd name="connsiteY15456" fmla="*/ 1695573 h 4314911"/>
              <a:gd name="connsiteX15457" fmla="*/ 843376 w 5740887"/>
              <a:gd name="connsiteY15457" fmla="*/ 1701114 h 4314911"/>
              <a:gd name="connsiteX15458" fmla="*/ 835123 w 5740887"/>
              <a:gd name="connsiteY15458" fmla="*/ 1709487 h 4314911"/>
              <a:gd name="connsiteX15459" fmla="*/ 844101 w 5740887"/>
              <a:gd name="connsiteY15459" fmla="*/ 1691960 h 4314911"/>
              <a:gd name="connsiteX15460" fmla="*/ 3271417 w 5740887"/>
              <a:gd name="connsiteY15460" fmla="*/ 1684696 h 4314911"/>
              <a:gd name="connsiteX15461" fmla="*/ 3286967 w 5740887"/>
              <a:gd name="connsiteY15461" fmla="*/ 1738530 h 4314911"/>
              <a:gd name="connsiteX15462" fmla="*/ 3276846 w 5740887"/>
              <a:gd name="connsiteY15462" fmla="*/ 1703757 h 4314911"/>
              <a:gd name="connsiteX15463" fmla="*/ 5683858 w 5740887"/>
              <a:gd name="connsiteY15463" fmla="*/ 1684288 h 4314911"/>
              <a:gd name="connsiteX15464" fmla="*/ 5699011 w 5740887"/>
              <a:gd name="connsiteY15464" fmla="*/ 1753451 h 4314911"/>
              <a:gd name="connsiteX15465" fmla="*/ 5706666 w 5740887"/>
              <a:gd name="connsiteY15465" fmla="*/ 1794269 h 4314911"/>
              <a:gd name="connsiteX15466" fmla="*/ 5712605 w 5740887"/>
              <a:gd name="connsiteY15466" fmla="*/ 1835106 h 4314911"/>
              <a:gd name="connsiteX15467" fmla="*/ 5698146 w 5740887"/>
              <a:gd name="connsiteY15467" fmla="*/ 1750460 h 4314911"/>
              <a:gd name="connsiteX15468" fmla="*/ 3666954 w 5740887"/>
              <a:gd name="connsiteY15468" fmla="*/ 1682835 h 4314911"/>
              <a:gd name="connsiteX15469" fmla="*/ 3669350 w 5740887"/>
              <a:gd name="connsiteY15469" fmla="*/ 1697280 h 4314911"/>
              <a:gd name="connsiteX15470" fmla="*/ 3657480 w 5740887"/>
              <a:gd name="connsiteY15470" fmla="*/ 1705058 h 4314911"/>
              <a:gd name="connsiteX15471" fmla="*/ 3653437 w 5740887"/>
              <a:gd name="connsiteY15471" fmla="*/ 1684888 h 4314911"/>
              <a:gd name="connsiteX15472" fmla="*/ 3661656 w 5740887"/>
              <a:gd name="connsiteY15472" fmla="*/ 1683640 h 4314911"/>
              <a:gd name="connsiteX15473" fmla="*/ 785986 w 5740887"/>
              <a:gd name="connsiteY15473" fmla="*/ 1682213 h 4314911"/>
              <a:gd name="connsiteX15474" fmla="*/ 785772 w 5740887"/>
              <a:gd name="connsiteY15474" fmla="*/ 1682610 h 4314911"/>
              <a:gd name="connsiteX15475" fmla="*/ 773926 w 5740887"/>
              <a:gd name="connsiteY15475" fmla="*/ 1691509 h 4314911"/>
              <a:gd name="connsiteX15476" fmla="*/ 775304 w 5740887"/>
              <a:gd name="connsiteY15476" fmla="*/ 1689983 h 4314911"/>
              <a:gd name="connsiteX15477" fmla="*/ 3707644 w 5740887"/>
              <a:gd name="connsiteY15477" fmla="*/ 1680614 h 4314911"/>
              <a:gd name="connsiteX15478" fmla="*/ 3709982 w 5740887"/>
              <a:gd name="connsiteY15478" fmla="*/ 1709267 h 4314911"/>
              <a:gd name="connsiteX15479" fmla="*/ 3707926 w 5740887"/>
              <a:gd name="connsiteY15479" fmla="*/ 1711048 h 4314911"/>
              <a:gd name="connsiteX15480" fmla="*/ 3699796 w 5740887"/>
              <a:gd name="connsiteY15480" fmla="*/ 1718094 h 4314911"/>
              <a:gd name="connsiteX15481" fmla="*/ 3697845 w 5740887"/>
              <a:gd name="connsiteY15481" fmla="*/ 1702605 h 4314911"/>
              <a:gd name="connsiteX15482" fmla="*/ 3696057 w 5740887"/>
              <a:gd name="connsiteY15482" fmla="*/ 1688404 h 4314911"/>
              <a:gd name="connsiteX15483" fmla="*/ 806489 w 5740887"/>
              <a:gd name="connsiteY15483" fmla="*/ 1679414 h 4314911"/>
              <a:gd name="connsiteX15484" fmla="*/ 804779 w 5740887"/>
              <a:gd name="connsiteY15484" fmla="*/ 1682133 h 4314911"/>
              <a:gd name="connsiteX15485" fmla="*/ 804776 w 5740887"/>
              <a:gd name="connsiteY15485" fmla="*/ 1682141 h 4314911"/>
              <a:gd name="connsiteX15486" fmla="*/ 799924 w 5740887"/>
              <a:gd name="connsiteY15486" fmla="*/ 1694078 h 4314911"/>
              <a:gd name="connsiteX15487" fmla="*/ 782357 w 5740887"/>
              <a:gd name="connsiteY15487" fmla="*/ 1706139 h 4314911"/>
              <a:gd name="connsiteX15488" fmla="*/ 783304 w 5740887"/>
              <a:gd name="connsiteY15488" fmla="*/ 1703144 h 4314911"/>
              <a:gd name="connsiteX15489" fmla="*/ 788501 w 5740887"/>
              <a:gd name="connsiteY15489" fmla="*/ 1693119 h 4314911"/>
              <a:gd name="connsiteX15490" fmla="*/ 3687741 w 5740887"/>
              <a:gd name="connsiteY15490" fmla="*/ 1679178 h 4314911"/>
              <a:gd name="connsiteX15491" fmla="*/ 3688436 w 5740887"/>
              <a:gd name="connsiteY15491" fmla="*/ 1684694 h 4314911"/>
              <a:gd name="connsiteX15492" fmla="*/ 3680282 w 5740887"/>
              <a:gd name="connsiteY15492" fmla="*/ 1690117 h 4314911"/>
              <a:gd name="connsiteX15493" fmla="*/ 3675802 w 5740887"/>
              <a:gd name="connsiteY15493" fmla="*/ 1693053 h 4314911"/>
              <a:gd name="connsiteX15494" fmla="*/ 3673923 w 5740887"/>
              <a:gd name="connsiteY15494" fmla="*/ 1681665 h 4314911"/>
              <a:gd name="connsiteX15495" fmla="*/ 3675745 w 5740887"/>
              <a:gd name="connsiteY15495" fmla="*/ 1681337 h 4314911"/>
              <a:gd name="connsiteX15496" fmla="*/ 3700066 w 5740887"/>
              <a:gd name="connsiteY15496" fmla="*/ 1676959 h 4314911"/>
              <a:gd name="connsiteX15497" fmla="*/ 3695037 w 5740887"/>
              <a:gd name="connsiteY15497" fmla="*/ 1680304 h 4314911"/>
              <a:gd name="connsiteX15498" fmla="*/ 3694736 w 5740887"/>
              <a:gd name="connsiteY15498" fmla="*/ 1677918 h 4314911"/>
              <a:gd name="connsiteX15499" fmla="*/ 2500294 w 5740887"/>
              <a:gd name="connsiteY15499" fmla="*/ 1676765 h 4314911"/>
              <a:gd name="connsiteX15500" fmla="*/ 2505342 w 5740887"/>
              <a:gd name="connsiteY15500" fmla="*/ 1684335 h 4314911"/>
              <a:gd name="connsiteX15501" fmla="*/ 2510025 w 5740887"/>
              <a:gd name="connsiteY15501" fmla="*/ 1704691 h 4314911"/>
              <a:gd name="connsiteX15502" fmla="*/ 3782315 w 5740887"/>
              <a:gd name="connsiteY15502" fmla="*/ 1676068 h 4314911"/>
              <a:gd name="connsiteX15503" fmla="*/ 3779086 w 5740887"/>
              <a:gd name="connsiteY15503" fmla="*/ 1689293 h 4314911"/>
              <a:gd name="connsiteX15504" fmla="*/ 3777164 w 5740887"/>
              <a:gd name="connsiteY15504" fmla="*/ 1692197 h 4314911"/>
              <a:gd name="connsiteX15505" fmla="*/ 3776897 w 5740887"/>
              <a:gd name="connsiteY15505" fmla="*/ 1692600 h 4314911"/>
              <a:gd name="connsiteX15506" fmla="*/ 3777392 w 5740887"/>
              <a:gd name="connsiteY15506" fmla="*/ 1689483 h 4314911"/>
              <a:gd name="connsiteX15507" fmla="*/ 3778893 w 5740887"/>
              <a:gd name="connsiteY15507" fmla="*/ 1680023 h 4314911"/>
              <a:gd name="connsiteX15508" fmla="*/ 3758683 w 5740887"/>
              <a:gd name="connsiteY15508" fmla="*/ 1675988 h 4314911"/>
              <a:gd name="connsiteX15509" fmla="*/ 3756947 w 5740887"/>
              <a:gd name="connsiteY15509" fmla="*/ 1696468 h 4314911"/>
              <a:gd name="connsiteX15510" fmla="*/ 3753596 w 5740887"/>
              <a:gd name="connsiteY15510" fmla="*/ 1700342 h 4314911"/>
              <a:gd name="connsiteX15511" fmla="*/ 3749166 w 5740887"/>
              <a:gd name="connsiteY15511" fmla="*/ 1705465 h 4314911"/>
              <a:gd name="connsiteX15512" fmla="*/ 3749633 w 5740887"/>
              <a:gd name="connsiteY15512" fmla="*/ 1684041 h 4314911"/>
              <a:gd name="connsiteX15513" fmla="*/ 2268284 w 5740887"/>
              <a:gd name="connsiteY15513" fmla="*/ 1674107 h 4314911"/>
              <a:gd name="connsiteX15514" fmla="*/ 2268625 w 5740887"/>
              <a:gd name="connsiteY15514" fmla="*/ 1711278 h 4314911"/>
              <a:gd name="connsiteX15515" fmla="*/ 2274673 w 5740887"/>
              <a:gd name="connsiteY15515" fmla="*/ 1756996 h 4314911"/>
              <a:gd name="connsiteX15516" fmla="*/ 2285440 w 5740887"/>
              <a:gd name="connsiteY15516" fmla="*/ 1809963 h 4314911"/>
              <a:gd name="connsiteX15517" fmla="*/ 2273762 w 5740887"/>
              <a:gd name="connsiteY15517" fmla="*/ 1765621 h 4314911"/>
              <a:gd name="connsiteX15518" fmla="*/ 2269306 w 5740887"/>
              <a:gd name="connsiteY15518" fmla="*/ 1745710 h 4314911"/>
              <a:gd name="connsiteX15519" fmla="*/ 2268471 w 5740887"/>
              <a:gd name="connsiteY15519" fmla="*/ 1730030 h 4314911"/>
              <a:gd name="connsiteX15520" fmla="*/ 2265870 w 5740887"/>
              <a:gd name="connsiteY15520" fmla="*/ 1681173 h 4314911"/>
              <a:gd name="connsiteX15521" fmla="*/ 2360182 w 5740887"/>
              <a:gd name="connsiteY15521" fmla="*/ 1673983 h 4314911"/>
              <a:gd name="connsiteX15522" fmla="*/ 2361314 w 5740887"/>
              <a:gd name="connsiteY15522" fmla="*/ 1675763 h 4314911"/>
              <a:gd name="connsiteX15523" fmla="*/ 2381670 w 5740887"/>
              <a:gd name="connsiteY15523" fmla="*/ 1732170 h 4314911"/>
              <a:gd name="connsiteX15524" fmla="*/ 2381683 w 5740887"/>
              <a:gd name="connsiteY15524" fmla="*/ 1732278 h 4314911"/>
              <a:gd name="connsiteX15525" fmla="*/ 2384619 w 5740887"/>
              <a:gd name="connsiteY15525" fmla="*/ 1773905 h 4314911"/>
              <a:gd name="connsiteX15526" fmla="*/ 2380362 w 5740887"/>
              <a:gd name="connsiteY15526" fmla="*/ 1758589 h 4314911"/>
              <a:gd name="connsiteX15527" fmla="*/ 2377943 w 5740887"/>
              <a:gd name="connsiteY15527" fmla="*/ 1748450 h 4314911"/>
              <a:gd name="connsiteX15528" fmla="*/ 2376850 w 5740887"/>
              <a:gd name="connsiteY15528" fmla="*/ 1733000 h 4314911"/>
              <a:gd name="connsiteX15529" fmla="*/ 2370768 w 5740887"/>
              <a:gd name="connsiteY15529" fmla="*/ 1718368 h 4314911"/>
              <a:gd name="connsiteX15530" fmla="*/ 2733534 w 5740887"/>
              <a:gd name="connsiteY15530" fmla="*/ 1673409 h 4314911"/>
              <a:gd name="connsiteX15531" fmla="*/ 2736205 w 5740887"/>
              <a:gd name="connsiteY15531" fmla="*/ 1681951 h 4314911"/>
              <a:gd name="connsiteX15532" fmla="*/ 2734519 w 5740887"/>
              <a:gd name="connsiteY15532" fmla="*/ 1697543 h 4314911"/>
              <a:gd name="connsiteX15533" fmla="*/ 3643571 w 5740887"/>
              <a:gd name="connsiteY15533" fmla="*/ 1672873 h 4314911"/>
              <a:gd name="connsiteX15534" fmla="*/ 3644854 w 5740887"/>
              <a:gd name="connsiteY15534" fmla="*/ 1679362 h 4314911"/>
              <a:gd name="connsiteX15535" fmla="*/ 3631487 w 5740887"/>
              <a:gd name="connsiteY15535" fmla="*/ 1681144 h 4314911"/>
              <a:gd name="connsiteX15536" fmla="*/ 3630417 w 5740887"/>
              <a:gd name="connsiteY15536" fmla="*/ 1681286 h 4314911"/>
              <a:gd name="connsiteX15537" fmla="*/ 3630084 w 5740887"/>
              <a:gd name="connsiteY15537" fmla="*/ 1679851 h 4314911"/>
              <a:gd name="connsiteX15538" fmla="*/ 3633993 w 5740887"/>
              <a:gd name="connsiteY15538" fmla="*/ 1677828 h 4314911"/>
              <a:gd name="connsiteX15539" fmla="*/ 3640177 w 5740887"/>
              <a:gd name="connsiteY15539" fmla="*/ 1674629 h 4314911"/>
              <a:gd name="connsiteX15540" fmla="*/ 3725834 w 5740887"/>
              <a:gd name="connsiteY15540" fmla="*/ 1672226 h 4314911"/>
              <a:gd name="connsiteX15541" fmla="*/ 3726581 w 5740887"/>
              <a:gd name="connsiteY15541" fmla="*/ 1693675 h 4314911"/>
              <a:gd name="connsiteX15542" fmla="*/ 3726622 w 5740887"/>
              <a:gd name="connsiteY15542" fmla="*/ 1694847 h 4314911"/>
              <a:gd name="connsiteX15543" fmla="*/ 3716430 w 5740887"/>
              <a:gd name="connsiteY15543" fmla="*/ 1703679 h 4314911"/>
              <a:gd name="connsiteX15544" fmla="*/ 3714190 w 5740887"/>
              <a:gd name="connsiteY15544" fmla="*/ 1676213 h 4314911"/>
              <a:gd name="connsiteX15545" fmla="*/ 3717839 w 5740887"/>
              <a:gd name="connsiteY15545" fmla="*/ 1673759 h 4314911"/>
              <a:gd name="connsiteX15546" fmla="*/ 3718312 w 5740887"/>
              <a:gd name="connsiteY15546" fmla="*/ 1673674 h 4314911"/>
              <a:gd name="connsiteX15547" fmla="*/ 3718556 w 5740887"/>
              <a:gd name="connsiteY15547" fmla="*/ 1673630 h 4314911"/>
              <a:gd name="connsiteX15548" fmla="*/ 3721042 w 5740887"/>
              <a:gd name="connsiteY15548" fmla="*/ 1673150 h 4314911"/>
              <a:gd name="connsiteX15549" fmla="*/ 847983 w 5740887"/>
              <a:gd name="connsiteY15549" fmla="*/ 1669730 h 4314911"/>
              <a:gd name="connsiteX15550" fmla="*/ 839905 w 5740887"/>
              <a:gd name="connsiteY15550" fmla="*/ 1685233 h 4314911"/>
              <a:gd name="connsiteX15551" fmla="*/ 839169 w 5740887"/>
              <a:gd name="connsiteY15551" fmla="*/ 1686645 h 4314911"/>
              <a:gd name="connsiteX15552" fmla="*/ 823899 w 5740887"/>
              <a:gd name="connsiteY15552" fmla="*/ 1700591 h 4314911"/>
              <a:gd name="connsiteX15553" fmla="*/ 831776 w 5740887"/>
              <a:gd name="connsiteY15553" fmla="*/ 1682150 h 4314911"/>
              <a:gd name="connsiteX15554" fmla="*/ 833200 w 5740887"/>
              <a:gd name="connsiteY15554" fmla="*/ 1679771 h 4314911"/>
              <a:gd name="connsiteX15555" fmla="*/ 2277429 w 5740887"/>
              <a:gd name="connsiteY15555" fmla="*/ 1669721 h 4314911"/>
              <a:gd name="connsiteX15556" fmla="*/ 2279050 w 5740887"/>
              <a:gd name="connsiteY15556" fmla="*/ 1705227 h 4314911"/>
              <a:gd name="connsiteX15557" fmla="*/ 2286524 w 5740887"/>
              <a:gd name="connsiteY15557" fmla="*/ 1754232 h 4314911"/>
              <a:gd name="connsiteX15558" fmla="*/ 2289971 w 5740887"/>
              <a:gd name="connsiteY15558" fmla="*/ 1772572 h 4314911"/>
              <a:gd name="connsiteX15559" fmla="*/ 2300838 w 5740887"/>
              <a:gd name="connsiteY15559" fmla="*/ 1828389 h 4314911"/>
              <a:gd name="connsiteX15560" fmla="*/ 2312369 w 5740887"/>
              <a:gd name="connsiteY15560" fmla="*/ 1867402 h 4314911"/>
              <a:gd name="connsiteX15561" fmla="*/ 2310510 w 5740887"/>
              <a:gd name="connsiteY15561" fmla="*/ 1864924 h 4314911"/>
              <a:gd name="connsiteX15562" fmla="*/ 2303309 w 5740887"/>
              <a:gd name="connsiteY15562" fmla="*/ 1843327 h 4314911"/>
              <a:gd name="connsiteX15563" fmla="*/ 2294138 w 5740887"/>
              <a:gd name="connsiteY15563" fmla="*/ 1815823 h 4314911"/>
              <a:gd name="connsiteX15564" fmla="*/ 2281709 w 5740887"/>
              <a:gd name="connsiteY15564" fmla="*/ 1755062 h 4314911"/>
              <a:gd name="connsiteX15565" fmla="*/ 2275649 w 5740887"/>
              <a:gd name="connsiteY15565" fmla="*/ 1698681 h 4314911"/>
              <a:gd name="connsiteX15566" fmla="*/ 2275482 w 5740887"/>
              <a:gd name="connsiteY15566" fmla="*/ 1686524 h 4314911"/>
              <a:gd name="connsiteX15567" fmla="*/ 3743397 w 5740887"/>
              <a:gd name="connsiteY15567" fmla="*/ 1668840 h 4314911"/>
              <a:gd name="connsiteX15568" fmla="*/ 3743156 w 5740887"/>
              <a:gd name="connsiteY15568" fmla="*/ 1680323 h 4314911"/>
              <a:gd name="connsiteX15569" fmla="*/ 3739096 w 5740887"/>
              <a:gd name="connsiteY15569" fmla="*/ 1683937 h 4314911"/>
              <a:gd name="connsiteX15570" fmla="*/ 3734747 w 5740887"/>
              <a:gd name="connsiteY15570" fmla="*/ 1687806 h 4314911"/>
              <a:gd name="connsiteX15571" fmla="*/ 3734003 w 5740887"/>
              <a:gd name="connsiteY15571" fmla="*/ 1688451 h 4314911"/>
              <a:gd name="connsiteX15572" fmla="*/ 3733395 w 5740887"/>
              <a:gd name="connsiteY15572" fmla="*/ 1670769 h 4314911"/>
              <a:gd name="connsiteX15573" fmla="*/ 2896869 w 5740887"/>
              <a:gd name="connsiteY15573" fmla="*/ 1666417 h 4314911"/>
              <a:gd name="connsiteX15574" fmla="*/ 2898797 w 5740887"/>
              <a:gd name="connsiteY15574" fmla="*/ 1672982 h 4314911"/>
              <a:gd name="connsiteX15575" fmla="*/ 2901427 w 5740887"/>
              <a:gd name="connsiteY15575" fmla="*/ 1681936 h 4314911"/>
              <a:gd name="connsiteX15576" fmla="*/ 2926099 w 5740887"/>
              <a:gd name="connsiteY15576" fmla="*/ 1765933 h 4314911"/>
              <a:gd name="connsiteX15577" fmla="*/ 2992836 w 5740887"/>
              <a:gd name="connsiteY15577" fmla="*/ 1965262 h 4314911"/>
              <a:gd name="connsiteX15578" fmla="*/ 3007130 w 5740887"/>
              <a:gd name="connsiteY15578" fmla="*/ 2003879 h 4314911"/>
              <a:gd name="connsiteX15579" fmla="*/ 3016155 w 5740887"/>
              <a:gd name="connsiteY15579" fmla="*/ 2030381 h 4314911"/>
              <a:gd name="connsiteX15580" fmla="*/ 3112313 w 5740887"/>
              <a:gd name="connsiteY15580" fmla="*/ 2277408 h 4314911"/>
              <a:gd name="connsiteX15581" fmla="*/ 3118851 w 5740887"/>
              <a:gd name="connsiteY15581" fmla="*/ 2292486 h 4314911"/>
              <a:gd name="connsiteX15582" fmla="*/ 3128739 w 5740887"/>
              <a:gd name="connsiteY15582" fmla="*/ 2315289 h 4314911"/>
              <a:gd name="connsiteX15583" fmla="*/ 3129433 w 5740887"/>
              <a:gd name="connsiteY15583" fmla="*/ 2316889 h 4314911"/>
              <a:gd name="connsiteX15584" fmla="*/ 3122454 w 5740887"/>
              <a:gd name="connsiteY15584" fmla="*/ 2324656 h 4314911"/>
              <a:gd name="connsiteX15585" fmla="*/ 3121699 w 5740887"/>
              <a:gd name="connsiteY15585" fmla="*/ 2358180 h 4314911"/>
              <a:gd name="connsiteX15586" fmla="*/ 3164173 w 5740887"/>
              <a:gd name="connsiteY15586" fmla="*/ 2479329 h 4314911"/>
              <a:gd name="connsiteX15587" fmla="*/ 3147210 w 5740887"/>
              <a:gd name="connsiteY15587" fmla="*/ 2446414 h 4314911"/>
              <a:gd name="connsiteX15588" fmla="*/ 3139340 w 5740887"/>
              <a:gd name="connsiteY15588" fmla="*/ 2431142 h 4314911"/>
              <a:gd name="connsiteX15589" fmla="*/ 3139330 w 5740887"/>
              <a:gd name="connsiteY15589" fmla="*/ 2431120 h 4314911"/>
              <a:gd name="connsiteX15590" fmla="*/ 3081245 w 5740887"/>
              <a:gd name="connsiteY15590" fmla="*/ 2305185 h 4314911"/>
              <a:gd name="connsiteX15591" fmla="*/ 3063052 w 5740887"/>
              <a:gd name="connsiteY15591" fmla="*/ 2262720 h 4314911"/>
              <a:gd name="connsiteX15592" fmla="*/ 3022570 w 5740887"/>
              <a:gd name="connsiteY15592" fmla="*/ 2165393 h 4314911"/>
              <a:gd name="connsiteX15593" fmla="*/ 3002570 w 5740887"/>
              <a:gd name="connsiteY15593" fmla="*/ 2114963 h 4314911"/>
              <a:gd name="connsiteX15594" fmla="*/ 2977400 w 5740887"/>
              <a:gd name="connsiteY15594" fmla="*/ 2048474 h 4314911"/>
              <a:gd name="connsiteX15595" fmla="*/ 2892998 w 5740887"/>
              <a:gd name="connsiteY15595" fmla="*/ 1810406 h 4314911"/>
              <a:gd name="connsiteX15596" fmla="*/ 2892986 w 5740887"/>
              <a:gd name="connsiteY15596" fmla="*/ 1810371 h 4314911"/>
              <a:gd name="connsiteX15597" fmla="*/ 2864330 w 5740887"/>
              <a:gd name="connsiteY15597" fmla="*/ 1714882 h 4314911"/>
              <a:gd name="connsiteX15598" fmla="*/ 2880684 w 5740887"/>
              <a:gd name="connsiteY15598" fmla="*/ 1699356 h 4314911"/>
              <a:gd name="connsiteX15599" fmla="*/ 2889058 w 5740887"/>
              <a:gd name="connsiteY15599" fmla="*/ 1680465 h 4314911"/>
              <a:gd name="connsiteX15600" fmla="*/ 3759554 w 5740887"/>
              <a:gd name="connsiteY15600" fmla="*/ 1665725 h 4314911"/>
              <a:gd name="connsiteX15601" fmla="*/ 3759553 w 5740887"/>
              <a:gd name="connsiteY15601" fmla="*/ 1665733 h 4314911"/>
              <a:gd name="connsiteX15602" fmla="*/ 3749844 w 5740887"/>
              <a:gd name="connsiteY15602" fmla="*/ 1674372 h 4314911"/>
              <a:gd name="connsiteX15603" fmla="*/ 3749993 w 5740887"/>
              <a:gd name="connsiteY15603" fmla="*/ 1667568 h 4314911"/>
              <a:gd name="connsiteX15604" fmla="*/ 3755577 w 5740887"/>
              <a:gd name="connsiteY15604" fmla="*/ 1666491 h 4314911"/>
              <a:gd name="connsiteX15605" fmla="*/ 2243518 w 5740887"/>
              <a:gd name="connsiteY15605" fmla="*/ 1663887 h 4314911"/>
              <a:gd name="connsiteX15606" fmla="*/ 2243518 w 5740887"/>
              <a:gd name="connsiteY15606" fmla="*/ 1663889 h 4314911"/>
              <a:gd name="connsiteX15607" fmla="*/ 2243520 w 5740887"/>
              <a:gd name="connsiteY15607" fmla="*/ 1663900 h 4314911"/>
              <a:gd name="connsiteX15608" fmla="*/ 2227855 w 5740887"/>
              <a:gd name="connsiteY15608" fmla="*/ 1700249 h 4314911"/>
              <a:gd name="connsiteX15609" fmla="*/ 2227107 w 5740887"/>
              <a:gd name="connsiteY15609" fmla="*/ 1768023 h 4314911"/>
              <a:gd name="connsiteX15610" fmla="*/ 2227107 w 5740887"/>
              <a:gd name="connsiteY15610" fmla="*/ 1768024 h 4314911"/>
              <a:gd name="connsiteX15611" fmla="*/ 2227107 w 5740887"/>
              <a:gd name="connsiteY15611" fmla="*/ 1768039 h 4314911"/>
              <a:gd name="connsiteX15612" fmla="*/ 2243746 w 5740887"/>
              <a:gd name="connsiteY15612" fmla="*/ 1828751 h 4314911"/>
              <a:gd name="connsiteX15613" fmla="*/ 2266406 w 5740887"/>
              <a:gd name="connsiteY15613" fmla="*/ 1865431 h 4314911"/>
              <a:gd name="connsiteX15614" fmla="*/ 2240230 w 5740887"/>
              <a:gd name="connsiteY15614" fmla="*/ 1829497 h 4314911"/>
              <a:gd name="connsiteX15615" fmla="*/ 2222284 w 5740887"/>
              <a:gd name="connsiteY15615" fmla="*/ 1769413 h 4314911"/>
              <a:gd name="connsiteX15616" fmla="*/ 2224606 w 5740887"/>
              <a:gd name="connsiteY15616" fmla="*/ 1705317 h 4314911"/>
              <a:gd name="connsiteX15617" fmla="*/ 2411655 w 5740887"/>
              <a:gd name="connsiteY15617" fmla="*/ 1663259 h 4314911"/>
              <a:gd name="connsiteX15618" fmla="*/ 2416616 w 5740887"/>
              <a:gd name="connsiteY15618" fmla="*/ 1669507 h 4314911"/>
              <a:gd name="connsiteX15619" fmla="*/ 2441103 w 5740887"/>
              <a:gd name="connsiteY15619" fmla="*/ 1718521 h 4314911"/>
              <a:gd name="connsiteX15620" fmla="*/ 2445614 w 5740887"/>
              <a:gd name="connsiteY15620" fmla="*/ 1752032 h 4314911"/>
              <a:gd name="connsiteX15621" fmla="*/ 2442330 w 5740887"/>
              <a:gd name="connsiteY15621" fmla="*/ 1771618 h 4314911"/>
              <a:gd name="connsiteX15622" fmla="*/ 2441224 w 5740887"/>
              <a:gd name="connsiteY15622" fmla="*/ 1778216 h 4314911"/>
              <a:gd name="connsiteX15623" fmla="*/ 2439432 w 5740887"/>
              <a:gd name="connsiteY15623" fmla="*/ 1771710 h 4314911"/>
              <a:gd name="connsiteX15624" fmla="*/ 2440961 w 5740887"/>
              <a:gd name="connsiteY15624" fmla="*/ 1764198 h 4314911"/>
              <a:gd name="connsiteX15625" fmla="*/ 2436294 w 5740887"/>
              <a:gd name="connsiteY15625" fmla="*/ 1719360 h 4314911"/>
              <a:gd name="connsiteX15626" fmla="*/ 2436286 w 5740887"/>
              <a:gd name="connsiteY15626" fmla="*/ 1719199 h 4314911"/>
              <a:gd name="connsiteX15627" fmla="*/ 2414376 w 5740887"/>
              <a:gd name="connsiteY15627" fmla="*/ 1674754 h 4314911"/>
              <a:gd name="connsiteX15628" fmla="*/ 3773971 w 5740887"/>
              <a:gd name="connsiteY15628" fmla="*/ 1662945 h 4314911"/>
              <a:gd name="connsiteX15629" fmla="*/ 3771273 w 5740887"/>
              <a:gd name="connsiteY15629" fmla="*/ 1679901 h 4314911"/>
              <a:gd name="connsiteX15630" fmla="*/ 3765370 w 5740887"/>
              <a:gd name="connsiteY15630" fmla="*/ 1686727 h 4314911"/>
              <a:gd name="connsiteX15631" fmla="*/ 3766898 w 5740887"/>
              <a:gd name="connsiteY15631" fmla="*/ 1668679 h 4314911"/>
              <a:gd name="connsiteX15632" fmla="*/ 3773168 w 5740887"/>
              <a:gd name="connsiteY15632" fmla="*/ 1663100 h 4314911"/>
              <a:gd name="connsiteX15633" fmla="*/ 3773491 w 5740887"/>
              <a:gd name="connsiteY15633" fmla="*/ 1663037 h 4314911"/>
              <a:gd name="connsiteX15634" fmla="*/ 3663631 w 5740887"/>
              <a:gd name="connsiteY15634" fmla="*/ 1662805 h 4314911"/>
              <a:gd name="connsiteX15635" fmla="*/ 3665852 w 5740887"/>
              <a:gd name="connsiteY15635" fmla="*/ 1676193 h 4314911"/>
              <a:gd name="connsiteX15636" fmla="*/ 3658022 w 5740887"/>
              <a:gd name="connsiteY15636" fmla="*/ 1677556 h 4314911"/>
              <a:gd name="connsiteX15637" fmla="*/ 3656781 w 5740887"/>
              <a:gd name="connsiteY15637" fmla="*/ 1677772 h 4314911"/>
              <a:gd name="connsiteX15638" fmla="*/ 3656325 w 5740887"/>
              <a:gd name="connsiteY15638" fmla="*/ 1677833 h 4314911"/>
              <a:gd name="connsiteX15639" fmla="*/ 3652135 w 5740887"/>
              <a:gd name="connsiteY15639" fmla="*/ 1678392 h 4314911"/>
              <a:gd name="connsiteX15640" fmla="*/ 3650344 w 5740887"/>
              <a:gd name="connsiteY15640" fmla="*/ 1669457 h 4314911"/>
              <a:gd name="connsiteX15641" fmla="*/ 3793911 w 5740887"/>
              <a:gd name="connsiteY15641" fmla="*/ 1662545 h 4314911"/>
              <a:gd name="connsiteX15642" fmla="*/ 3791014 w 5740887"/>
              <a:gd name="connsiteY15642" fmla="*/ 1670919 h 4314911"/>
              <a:gd name="connsiteX15643" fmla="*/ 3790102 w 5740887"/>
              <a:gd name="connsiteY15643" fmla="*/ 1672355 h 4314911"/>
              <a:gd name="connsiteX15644" fmla="*/ 3790663 w 5740887"/>
              <a:gd name="connsiteY15644" fmla="*/ 1670062 h 4314911"/>
              <a:gd name="connsiteX15645" fmla="*/ 3791909 w 5740887"/>
              <a:gd name="connsiteY15645" fmla="*/ 1664966 h 4314911"/>
              <a:gd name="connsiteX15646" fmla="*/ 876947 w 5740887"/>
              <a:gd name="connsiteY15646" fmla="*/ 1661982 h 4314911"/>
              <a:gd name="connsiteX15647" fmla="*/ 871394 w 5740887"/>
              <a:gd name="connsiteY15647" fmla="*/ 1670056 h 4314911"/>
              <a:gd name="connsiteX15648" fmla="*/ 868507 w 5740887"/>
              <a:gd name="connsiteY15648" fmla="*/ 1675620 h 4314911"/>
              <a:gd name="connsiteX15649" fmla="*/ 867229 w 5740887"/>
              <a:gd name="connsiteY15649" fmla="*/ 1676916 h 4314911"/>
              <a:gd name="connsiteX15650" fmla="*/ 862575 w 5740887"/>
              <a:gd name="connsiteY15650" fmla="*/ 1681637 h 4314911"/>
              <a:gd name="connsiteX15651" fmla="*/ 871228 w 5740887"/>
              <a:gd name="connsiteY15651" fmla="*/ 1667202 h 4314911"/>
              <a:gd name="connsiteX15652" fmla="*/ 3786089 w 5740887"/>
              <a:gd name="connsiteY15652" fmla="*/ 1660608 h 4314911"/>
              <a:gd name="connsiteX15653" fmla="*/ 3785715 w 5740887"/>
              <a:gd name="connsiteY15653" fmla="*/ 1662140 h 4314911"/>
              <a:gd name="connsiteX15654" fmla="*/ 3785354 w 5740887"/>
              <a:gd name="connsiteY15654" fmla="*/ 1663618 h 4314911"/>
              <a:gd name="connsiteX15655" fmla="*/ 3780631 w 5740887"/>
              <a:gd name="connsiteY15655" fmla="*/ 1669080 h 4314911"/>
              <a:gd name="connsiteX15656" fmla="*/ 3781846 w 5740887"/>
              <a:gd name="connsiteY15656" fmla="*/ 1661426 h 4314911"/>
              <a:gd name="connsiteX15657" fmla="*/ 3785942 w 5740887"/>
              <a:gd name="connsiteY15657" fmla="*/ 1660637 h 4314911"/>
              <a:gd name="connsiteX15658" fmla="*/ 2785427 w 5740887"/>
              <a:gd name="connsiteY15658" fmla="*/ 1660144 h 4314911"/>
              <a:gd name="connsiteX15659" fmla="*/ 2785973 w 5740887"/>
              <a:gd name="connsiteY15659" fmla="*/ 1661932 h 4314911"/>
              <a:gd name="connsiteX15660" fmla="*/ 2785450 w 5740887"/>
              <a:gd name="connsiteY15660" fmla="*/ 1663890 h 4314911"/>
              <a:gd name="connsiteX15661" fmla="*/ 2785249 w 5740887"/>
              <a:gd name="connsiteY15661" fmla="*/ 1664643 h 4314911"/>
              <a:gd name="connsiteX15662" fmla="*/ 2780131 w 5740887"/>
              <a:gd name="connsiteY15662" fmla="*/ 1674298 h 4314911"/>
              <a:gd name="connsiteX15663" fmla="*/ 2784746 w 5740887"/>
              <a:gd name="connsiteY15663" fmla="*/ 1663523 h 4314911"/>
              <a:gd name="connsiteX15664" fmla="*/ 2394690 w 5740887"/>
              <a:gd name="connsiteY15664" fmla="*/ 1658275 h 4314911"/>
              <a:gd name="connsiteX15665" fmla="*/ 2396809 w 5740887"/>
              <a:gd name="connsiteY15665" fmla="*/ 1660342 h 4314911"/>
              <a:gd name="connsiteX15666" fmla="*/ 2408964 w 5740887"/>
              <a:gd name="connsiteY15666" fmla="*/ 1683177 h 4314911"/>
              <a:gd name="connsiteX15667" fmla="*/ 2411697 w 5740887"/>
              <a:gd name="connsiteY15667" fmla="*/ 1694773 h 4314911"/>
              <a:gd name="connsiteX15668" fmla="*/ 2294148 w 5740887"/>
              <a:gd name="connsiteY15668" fmla="*/ 1658238 h 4314911"/>
              <a:gd name="connsiteX15669" fmla="*/ 2299227 w 5740887"/>
              <a:gd name="connsiteY15669" fmla="*/ 1693510 h 4314911"/>
              <a:gd name="connsiteX15670" fmla="*/ 2308172 w 5740887"/>
              <a:gd name="connsiteY15670" fmla="*/ 1738242 h 4314911"/>
              <a:gd name="connsiteX15671" fmla="*/ 2310378 w 5740887"/>
              <a:gd name="connsiteY15671" fmla="*/ 1748721 h 4314911"/>
              <a:gd name="connsiteX15672" fmla="*/ 2321409 w 5740887"/>
              <a:gd name="connsiteY15672" fmla="*/ 1821937 h 4314911"/>
              <a:gd name="connsiteX15673" fmla="*/ 2328650 w 5740887"/>
              <a:gd name="connsiteY15673" fmla="*/ 1868324 h 4314911"/>
              <a:gd name="connsiteX15674" fmla="*/ 2322276 w 5740887"/>
              <a:gd name="connsiteY15674" fmla="*/ 1846825 h 4314911"/>
              <a:gd name="connsiteX15675" fmla="*/ 2313835 w 5740887"/>
              <a:gd name="connsiteY15675" fmla="*/ 1800014 h 4314911"/>
              <a:gd name="connsiteX15676" fmla="*/ 2305010 w 5740887"/>
              <a:gd name="connsiteY15676" fmla="*/ 1749270 h 4314911"/>
              <a:gd name="connsiteX15677" fmla="*/ 2295519 w 5740887"/>
              <a:gd name="connsiteY15677" fmla="*/ 1690985 h 4314911"/>
              <a:gd name="connsiteX15678" fmla="*/ 2294143 w 5740887"/>
              <a:gd name="connsiteY15678" fmla="*/ 1678034 h 4314911"/>
              <a:gd name="connsiteX15679" fmla="*/ 835557 w 5740887"/>
              <a:gd name="connsiteY15679" fmla="*/ 1657267 h 4314911"/>
              <a:gd name="connsiteX15680" fmla="*/ 834953 w 5740887"/>
              <a:gd name="connsiteY15680" fmla="*/ 1658108 h 4314911"/>
              <a:gd name="connsiteX15681" fmla="*/ 833330 w 5740887"/>
              <a:gd name="connsiteY15681" fmla="*/ 1660368 h 4314911"/>
              <a:gd name="connsiteX15682" fmla="*/ 827260 w 5740887"/>
              <a:gd name="connsiteY15682" fmla="*/ 1674324 h 4314911"/>
              <a:gd name="connsiteX15683" fmla="*/ 821880 w 5740887"/>
              <a:gd name="connsiteY15683" fmla="*/ 1678824 h 4314911"/>
              <a:gd name="connsiteX15684" fmla="*/ 820528 w 5740887"/>
              <a:gd name="connsiteY15684" fmla="*/ 1679955 h 4314911"/>
              <a:gd name="connsiteX15685" fmla="*/ 818395 w 5740887"/>
              <a:gd name="connsiteY15685" fmla="*/ 1681396 h 4314911"/>
              <a:gd name="connsiteX15686" fmla="*/ 811350 w 5740887"/>
              <a:gd name="connsiteY15686" fmla="*/ 1686233 h 4314911"/>
              <a:gd name="connsiteX15687" fmla="*/ 813094 w 5740887"/>
              <a:gd name="connsiteY15687" fmla="*/ 1681903 h 4314911"/>
              <a:gd name="connsiteX15688" fmla="*/ 817259 w 5740887"/>
              <a:gd name="connsiteY15688" fmla="*/ 1675113 h 4314911"/>
              <a:gd name="connsiteX15689" fmla="*/ 827563 w 5740887"/>
              <a:gd name="connsiteY15689" fmla="*/ 1663357 h 4314911"/>
              <a:gd name="connsiteX15690" fmla="*/ 2239620 w 5740887"/>
              <a:gd name="connsiteY15690" fmla="*/ 1656562 h 4314911"/>
              <a:gd name="connsiteX15691" fmla="*/ 2234383 w 5740887"/>
              <a:gd name="connsiteY15691" fmla="*/ 1668025 h 4314911"/>
              <a:gd name="connsiteX15692" fmla="*/ 2217753 w 5740887"/>
              <a:gd name="connsiteY15692" fmla="*/ 1704419 h 4314911"/>
              <a:gd name="connsiteX15693" fmla="*/ 2217039 w 5740887"/>
              <a:gd name="connsiteY15693" fmla="*/ 1723502 h 4314911"/>
              <a:gd name="connsiteX15694" fmla="*/ 2216177 w 5740887"/>
              <a:gd name="connsiteY15694" fmla="*/ 1746525 h 4314911"/>
              <a:gd name="connsiteX15695" fmla="*/ 2212729 w 5740887"/>
              <a:gd name="connsiteY15695" fmla="*/ 1731221 h 4314911"/>
              <a:gd name="connsiteX15696" fmla="*/ 2213838 w 5740887"/>
              <a:gd name="connsiteY15696" fmla="*/ 1711280 h 4314911"/>
              <a:gd name="connsiteX15697" fmla="*/ 2237608 w 5740887"/>
              <a:gd name="connsiteY15697" fmla="*/ 1658497 h 4314911"/>
              <a:gd name="connsiteX15698" fmla="*/ 3743661 w 5740887"/>
              <a:gd name="connsiteY15698" fmla="*/ 1656249 h 4314911"/>
              <a:gd name="connsiteX15699" fmla="*/ 3743540 w 5740887"/>
              <a:gd name="connsiteY15699" fmla="*/ 1662022 h 4314911"/>
              <a:gd name="connsiteX15700" fmla="*/ 3733162 w 5740887"/>
              <a:gd name="connsiteY15700" fmla="*/ 1663985 h 4314911"/>
              <a:gd name="connsiteX15701" fmla="*/ 3733143 w 5740887"/>
              <a:gd name="connsiteY15701" fmla="*/ 1663450 h 4314911"/>
              <a:gd name="connsiteX15702" fmla="*/ 2337036 w 5740887"/>
              <a:gd name="connsiteY15702" fmla="*/ 1656144 h 4314911"/>
              <a:gd name="connsiteX15703" fmla="*/ 2364727 w 5740887"/>
              <a:gd name="connsiteY15703" fmla="*/ 1722710 h 4314911"/>
              <a:gd name="connsiteX15704" fmla="*/ 2370715 w 5740887"/>
              <a:gd name="connsiteY15704" fmla="*/ 1747878 h 4314911"/>
              <a:gd name="connsiteX15705" fmla="*/ 2374551 w 5740887"/>
              <a:gd name="connsiteY15705" fmla="*/ 1802922 h 4314911"/>
              <a:gd name="connsiteX15706" fmla="*/ 2366054 w 5740887"/>
              <a:gd name="connsiteY15706" fmla="*/ 1848615 h 4314911"/>
              <a:gd name="connsiteX15707" fmla="*/ 2371264 w 5740887"/>
              <a:gd name="connsiteY15707" fmla="*/ 1800330 h 4314911"/>
              <a:gd name="connsiteX15708" fmla="*/ 2364996 w 5740887"/>
              <a:gd name="connsiteY15708" fmla="*/ 1735763 h 4314911"/>
              <a:gd name="connsiteX15709" fmla="*/ 869387 w 5740887"/>
              <a:gd name="connsiteY15709" fmla="*/ 1655191 h 4314911"/>
              <a:gd name="connsiteX15710" fmla="*/ 864208 w 5740887"/>
              <a:gd name="connsiteY15710" fmla="*/ 1663779 h 4314911"/>
              <a:gd name="connsiteX15711" fmla="*/ 859395 w 5740887"/>
              <a:gd name="connsiteY15711" fmla="*/ 1668175 h 4314911"/>
              <a:gd name="connsiteX15712" fmla="*/ 853553 w 5740887"/>
              <a:gd name="connsiteY15712" fmla="*/ 1673509 h 4314911"/>
              <a:gd name="connsiteX15713" fmla="*/ 859495 w 5740887"/>
              <a:gd name="connsiteY15713" fmla="*/ 1661910 h 4314911"/>
              <a:gd name="connsiteX15714" fmla="*/ 2484902 w 5740887"/>
              <a:gd name="connsiteY15714" fmla="*/ 1653995 h 4314911"/>
              <a:gd name="connsiteX15715" fmla="*/ 2487219 w 5740887"/>
              <a:gd name="connsiteY15715" fmla="*/ 1657157 h 4314911"/>
              <a:gd name="connsiteX15716" fmla="*/ 2488394 w 5740887"/>
              <a:gd name="connsiteY15716" fmla="*/ 1658918 h 4314911"/>
              <a:gd name="connsiteX15717" fmla="*/ 3684361 w 5740887"/>
              <a:gd name="connsiteY15717" fmla="*/ 1652331 h 4314911"/>
              <a:gd name="connsiteX15718" fmla="*/ 3686904 w 5740887"/>
              <a:gd name="connsiteY15718" fmla="*/ 1672528 h 4314911"/>
              <a:gd name="connsiteX15719" fmla="*/ 3677836 w 5740887"/>
              <a:gd name="connsiteY15719" fmla="*/ 1674107 h 4314911"/>
              <a:gd name="connsiteX15720" fmla="*/ 3673536 w 5740887"/>
              <a:gd name="connsiteY15720" fmla="*/ 1674855 h 4314911"/>
              <a:gd name="connsiteX15721" fmla="*/ 3672820 w 5740887"/>
              <a:gd name="connsiteY15721" fmla="*/ 1674980 h 4314911"/>
              <a:gd name="connsiteX15722" fmla="*/ 3670263 w 5740887"/>
              <a:gd name="connsiteY15722" fmla="*/ 1659484 h 4314911"/>
              <a:gd name="connsiteX15723" fmla="*/ 3671595 w 5740887"/>
              <a:gd name="connsiteY15723" fmla="*/ 1658817 h 4314911"/>
              <a:gd name="connsiteX15724" fmla="*/ 2294150 w 5740887"/>
              <a:gd name="connsiteY15724" fmla="*/ 1652081 h 4314911"/>
              <a:gd name="connsiteX15725" fmla="*/ 2294162 w 5740887"/>
              <a:gd name="connsiteY15725" fmla="*/ 1652130 h 4314911"/>
              <a:gd name="connsiteX15726" fmla="*/ 2294163 w 5740887"/>
              <a:gd name="connsiteY15726" fmla="*/ 1652135 h 4314911"/>
              <a:gd name="connsiteX15727" fmla="*/ 2294149 w 5740887"/>
              <a:gd name="connsiteY15727" fmla="*/ 1653572 h 4314911"/>
              <a:gd name="connsiteX15728" fmla="*/ 2354451 w 5740887"/>
              <a:gd name="connsiteY15728" fmla="*/ 1649955 h 4314911"/>
              <a:gd name="connsiteX15729" fmla="*/ 2369938 w 5740887"/>
              <a:gd name="connsiteY15729" fmla="*/ 1669578 h 4314911"/>
              <a:gd name="connsiteX15730" fmla="*/ 2393524 w 5740887"/>
              <a:gd name="connsiteY15730" fmla="*/ 1729406 h 4314911"/>
              <a:gd name="connsiteX15731" fmla="*/ 2398406 w 5740887"/>
              <a:gd name="connsiteY15731" fmla="*/ 1776041 h 4314911"/>
              <a:gd name="connsiteX15732" fmla="*/ 2393826 w 5740887"/>
              <a:gd name="connsiteY15732" fmla="*/ 1807024 h 4314911"/>
              <a:gd name="connsiteX15733" fmla="*/ 2392110 w 5740887"/>
              <a:gd name="connsiteY15733" fmla="*/ 1800851 h 4314911"/>
              <a:gd name="connsiteX15734" fmla="*/ 2393156 w 5740887"/>
              <a:gd name="connsiteY15734" fmla="*/ 1789252 h 4314911"/>
              <a:gd name="connsiteX15735" fmla="*/ 2394334 w 5740887"/>
              <a:gd name="connsiteY15735" fmla="*/ 1776204 h 4314911"/>
              <a:gd name="connsiteX15736" fmla="*/ 2388846 w 5740887"/>
              <a:gd name="connsiteY15736" fmla="*/ 1731071 h 4314911"/>
              <a:gd name="connsiteX15737" fmla="*/ 2368050 w 5740887"/>
              <a:gd name="connsiteY15737" fmla="*/ 1672948 h 4314911"/>
              <a:gd name="connsiteX15738" fmla="*/ 2355015 w 5740887"/>
              <a:gd name="connsiteY15738" fmla="*/ 1652319 h 4314911"/>
              <a:gd name="connsiteX15739" fmla="*/ 2374762 w 5740887"/>
              <a:gd name="connsiteY15739" fmla="*/ 1649521 h 4314911"/>
              <a:gd name="connsiteX15740" fmla="*/ 2385990 w 5740887"/>
              <a:gd name="connsiteY15740" fmla="*/ 1658763 h 4314911"/>
              <a:gd name="connsiteX15741" fmla="*/ 2417250 w 5740887"/>
              <a:gd name="connsiteY15741" fmla="*/ 1724038 h 4314911"/>
              <a:gd name="connsiteX15742" fmla="*/ 2421091 w 5740887"/>
              <a:gd name="connsiteY15742" fmla="*/ 1777102 h 4314911"/>
              <a:gd name="connsiteX15743" fmla="*/ 2413459 w 5740887"/>
              <a:gd name="connsiteY15743" fmla="*/ 1805656 h 4314911"/>
              <a:gd name="connsiteX15744" fmla="*/ 2408684 w 5740887"/>
              <a:gd name="connsiteY15744" fmla="*/ 1823522 h 4314911"/>
              <a:gd name="connsiteX15745" fmla="*/ 2401947 w 5740887"/>
              <a:gd name="connsiteY15745" fmla="*/ 1836240 h 4314911"/>
              <a:gd name="connsiteX15746" fmla="*/ 2401946 w 5740887"/>
              <a:gd name="connsiteY15746" fmla="*/ 1836238 h 4314911"/>
              <a:gd name="connsiteX15747" fmla="*/ 2403708 w 5740887"/>
              <a:gd name="connsiteY15747" fmla="*/ 1832123 h 4314911"/>
              <a:gd name="connsiteX15748" fmla="*/ 2408167 w 5740887"/>
              <a:gd name="connsiteY15748" fmla="*/ 1821712 h 4314911"/>
              <a:gd name="connsiteX15749" fmla="*/ 2412563 w 5740887"/>
              <a:gd name="connsiteY15749" fmla="*/ 1724176 h 4314911"/>
              <a:gd name="connsiteX15750" fmla="*/ 2412559 w 5740887"/>
              <a:gd name="connsiteY15750" fmla="*/ 1724167 h 4314911"/>
              <a:gd name="connsiteX15751" fmla="*/ 2412559 w 5740887"/>
              <a:gd name="connsiteY15751" fmla="*/ 1724164 h 4314911"/>
              <a:gd name="connsiteX15752" fmla="*/ 2384332 w 5740887"/>
              <a:gd name="connsiteY15752" fmla="*/ 1659282 h 4314911"/>
              <a:gd name="connsiteX15753" fmla="*/ 3788897 w 5740887"/>
              <a:gd name="connsiteY15753" fmla="*/ 1649103 h 4314911"/>
              <a:gd name="connsiteX15754" fmla="*/ 3788055 w 5740887"/>
              <a:gd name="connsiteY15754" fmla="*/ 1652554 h 4314911"/>
              <a:gd name="connsiteX15755" fmla="*/ 3787854 w 5740887"/>
              <a:gd name="connsiteY15755" fmla="*/ 1653379 h 4314911"/>
              <a:gd name="connsiteX15756" fmla="*/ 3783526 w 5740887"/>
              <a:gd name="connsiteY15756" fmla="*/ 1654225 h 4314911"/>
              <a:gd name="connsiteX15757" fmla="*/ 3783032 w 5740887"/>
              <a:gd name="connsiteY15757" fmla="*/ 1654322 h 4314911"/>
              <a:gd name="connsiteX15758" fmla="*/ 2286946 w 5740887"/>
              <a:gd name="connsiteY15758" fmla="*/ 1648525 h 4314911"/>
              <a:gd name="connsiteX15759" fmla="*/ 2286013 w 5740887"/>
              <a:gd name="connsiteY15759" fmla="*/ 1663803 h 4314911"/>
              <a:gd name="connsiteX15760" fmla="*/ 2298250 w 5740887"/>
              <a:gd name="connsiteY15760" fmla="*/ 1750791 h 4314911"/>
              <a:gd name="connsiteX15761" fmla="*/ 2307075 w 5740887"/>
              <a:gd name="connsiteY15761" fmla="*/ 1801395 h 4314911"/>
              <a:gd name="connsiteX15762" fmla="*/ 2314898 w 5740887"/>
              <a:gd name="connsiteY15762" fmla="*/ 1845506 h 4314911"/>
              <a:gd name="connsiteX15763" fmla="*/ 2322255 w 5740887"/>
              <a:gd name="connsiteY15763" fmla="*/ 1871799 h 4314911"/>
              <a:gd name="connsiteX15764" fmla="*/ 2321128 w 5740887"/>
              <a:gd name="connsiteY15764" fmla="*/ 1870179 h 4314911"/>
              <a:gd name="connsiteX15765" fmla="*/ 2297014 w 5740887"/>
              <a:gd name="connsiteY15765" fmla="*/ 1770780 h 4314911"/>
              <a:gd name="connsiteX15766" fmla="*/ 2293706 w 5740887"/>
              <a:gd name="connsiteY15766" fmla="*/ 1752442 h 4314911"/>
              <a:gd name="connsiteX15767" fmla="*/ 2284519 w 5740887"/>
              <a:gd name="connsiteY15767" fmla="*/ 1668022 h 4314911"/>
              <a:gd name="connsiteX15768" fmla="*/ 2480172 w 5740887"/>
              <a:gd name="connsiteY15768" fmla="*/ 1647503 h 4314911"/>
              <a:gd name="connsiteX15769" fmla="*/ 2480433 w 5740887"/>
              <a:gd name="connsiteY15769" fmla="*/ 1647729 h 4314911"/>
              <a:gd name="connsiteX15770" fmla="*/ 2483260 w 5740887"/>
              <a:gd name="connsiteY15770" fmla="*/ 1651716 h 4314911"/>
              <a:gd name="connsiteX15771" fmla="*/ 2482037 w 5740887"/>
              <a:gd name="connsiteY15771" fmla="*/ 1650048 h 4314911"/>
              <a:gd name="connsiteX15772" fmla="*/ 2360397 w 5740887"/>
              <a:gd name="connsiteY15772" fmla="*/ 1645954 h 4314911"/>
              <a:gd name="connsiteX15773" fmla="*/ 2364299 w 5740887"/>
              <a:gd name="connsiteY15773" fmla="*/ 1649929 h 4314911"/>
              <a:gd name="connsiteX15774" fmla="*/ 2378187 w 5740887"/>
              <a:gd name="connsiteY15774" fmla="*/ 1664076 h 4314911"/>
              <a:gd name="connsiteX15775" fmla="*/ 2405389 w 5740887"/>
              <a:gd name="connsiteY15775" fmla="*/ 1726648 h 4314911"/>
              <a:gd name="connsiteX15776" fmla="*/ 2409912 w 5740887"/>
              <a:gd name="connsiteY15776" fmla="*/ 1776508 h 4314911"/>
              <a:gd name="connsiteX15777" fmla="*/ 2400941 w 5740887"/>
              <a:gd name="connsiteY15777" fmla="*/ 1820580 h 4314911"/>
              <a:gd name="connsiteX15778" fmla="*/ 2398908 w 5740887"/>
              <a:gd name="connsiteY15778" fmla="*/ 1825306 h 4314911"/>
              <a:gd name="connsiteX15779" fmla="*/ 2398368 w 5740887"/>
              <a:gd name="connsiteY15779" fmla="*/ 1823365 h 4314911"/>
              <a:gd name="connsiteX15780" fmla="*/ 2399876 w 5740887"/>
              <a:gd name="connsiteY15780" fmla="*/ 1818869 h 4314911"/>
              <a:gd name="connsiteX15781" fmla="*/ 2400703 w 5740887"/>
              <a:gd name="connsiteY15781" fmla="*/ 1727623 h 4314911"/>
              <a:gd name="connsiteX15782" fmla="*/ 2376364 w 5740887"/>
              <a:gd name="connsiteY15782" fmla="*/ 1666144 h 4314911"/>
              <a:gd name="connsiteX15783" fmla="*/ 2370935 w 5740887"/>
              <a:gd name="connsiteY15783" fmla="*/ 1659279 h 4314911"/>
              <a:gd name="connsiteX15784" fmla="*/ 2280231 w 5740887"/>
              <a:gd name="connsiteY15784" fmla="*/ 1645632 h 4314911"/>
              <a:gd name="connsiteX15785" fmla="*/ 2280156 w 5740887"/>
              <a:gd name="connsiteY15785" fmla="*/ 1646178 h 4314911"/>
              <a:gd name="connsiteX15786" fmla="*/ 2280216 w 5740887"/>
              <a:gd name="connsiteY15786" fmla="*/ 1645663 h 4314911"/>
              <a:gd name="connsiteX15787" fmla="*/ 2301623 w 5740887"/>
              <a:gd name="connsiteY15787" fmla="*/ 1645359 h 4314911"/>
              <a:gd name="connsiteX15788" fmla="*/ 2306296 w 5740887"/>
              <a:gd name="connsiteY15788" fmla="*/ 1669092 h 4314911"/>
              <a:gd name="connsiteX15789" fmla="*/ 2301694 w 5740887"/>
              <a:gd name="connsiteY15789" fmla="*/ 1649941 h 4314911"/>
              <a:gd name="connsiteX15790" fmla="*/ 2301691 w 5740887"/>
              <a:gd name="connsiteY15790" fmla="*/ 1649735 h 4314911"/>
              <a:gd name="connsiteX15791" fmla="*/ 2407378 w 5740887"/>
              <a:gd name="connsiteY15791" fmla="*/ 1645195 h 4314911"/>
              <a:gd name="connsiteX15792" fmla="*/ 2424649 w 5740887"/>
              <a:gd name="connsiteY15792" fmla="*/ 1664512 h 4314911"/>
              <a:gd name="connsiteX15793" fmla="*/ 2434542 w 5740887"/>
              <a:gd name="connsiteY15793" fmla="*/ 1675577 h 4314911"/>
              <a:gd name="connsiteX15794" fmla="*/ 2452962 w 5740887"/>
              <a:gd name="connsiteY15794" fmla="*/ 1715490 h 4314911"/>
              <a:gd name="connsiteX15795" fmla="*/ 2457300 w 5740887"/>
              <a:gd name="connsiteY15795" fmla="*/ 1751408 h 4314911"/>
              <a:gd name="connsiteX15796" fmla="*/ 2451144 w 5740887"/>
              <a:gd name="connsiteY15796" fmla="*/ 1785044 h 4314911"/>
              <a:gd name="connsiteX15797" fmla="*/ 2445782 w 5740887"/>
              <a:gd name="connsiteY15797" fmla="*/ 1794766 h 4314911"/>
              <a:gd name="connsiteX15798" fmla="*/ 2445730 w 5740887"/>
              <a:gd name="connsiteY15798" fmla="*/ 1794575 h 4314911"/>
              <a:gd name="connsiteX15799" fmla="*/ 2446783 w 5740887"/>
              <a:gd name="connsiteY15799" fmla="*/ 1792377 h 4314911"/>
              <a:gd name="connsiteX15800" fmla="*/ 2447974 w 5740887"/>
              <a:gd name="connsiteY15800" fmla="*/ 1784497 h 4314911"/>
              <a:gd name="connsiteX15801" fmla="*/ 2451664 w 5740887"/>
              <a:gd name="connsiteY15801" fmla="*/ 1770669 h 4314911"/>
              <a:gd name="connsiteX15802" fmla="*/ 2451195 w 5740887"/>
              <a:gd name="connsiteY15802" fmla="*/ 1763171 h 4314911"/>
              <a:gd name="connsiteX15803" fmla="*/ 2453085 w 5740887"/>
              <a:gd name="connsiteY15803" fmla="*/ 1750658 h 4314911"/>
              <a:gd name="connsiteX15804" fmla="*/ 2448282 w 5740887"/>
              <a:gd name="connsiteY15804" fmla="*/ 1716437 h 4314911"/>
              <a:gd name="connsiteX15805" fmla="*/ 2421336 w 5740887"/>
              <a:gd name="connsiteY15805" fmla="*/ 1661075 h 4314911"/>
              <a:gd name="connsiteX15806" fmla="*/ 2408485 w 5740887"/>
              <a:gd name="connsiteY15806" fmla="*/ 1649869 h 4314911"/>
              <a:gd name="connsiteX15807" fmla="*/ 885732 w 5740887"/>
              <a:gd name="connsiteY15807" fmla="*/ 1644122 h 4314911"/>
              <a:gd name="connsiteX15808" fmla="*/ 884253 w 5740887"/>
              <a:gd name="connsiteY15808" fmla="*/ 1645473 h 4314911"/>
              <a:gd name="connsiteX15809" fmla="*/ 884621 w 5740887"/>
              <a:gd name="connsiteY15809" fmla="*/ 1644859 h 4314911"/>
              <a:gd name="connsiteX15810" fmla="*/ 3761387 w 5740887"/>
              <a:gd name="connsiteY15810" fmla="*/ 1644113 h 4314911"/>
              <a:gd name="connsiteX15811" fmla="*/ 3760141 w 5740887"/>
              <a:gd name="connsiteY15811" fmla="*/ 1658801 h 4314911"/>
              <a:gd name="connsiteX15812" fmla="*/ 3750141 w 5740887"/>
              <a:gd name="connsiteY15812" fmla="*/ 1660758 h 4314911"/>
              <a:gd name="connsiteX15813" fmla="*/ 3750150 w 5740887"/>
              <a:gd name="connsiteY15813" fmla="*/ 1660341 h 4314911"/>
              <a:gd name="connsiteX15814" fmla="*/ 3750339 w 5740887"/>
              <a:gd name="connsiteY15814" fmla="*/ 1651676 h 4314911"/>
              <a:gd name="connsiteX15815" fmla="*/ 2416435 w 5740887"/>
              <a:gd name="connsiteY15815" fmla="*/ 1642319 h 4314911"/>
              <a:gd name="connsiteX15816" fmla="*/ 2417496 w 5740887"/>
              <a:gd name="connsiteY15816" fmla="*/ 1643148 h 4314911"/>
              <a:gd name="connsiteX15817" fmla="*/ 2424301 w 5740887"/>
              <a:gd name="connsiteY15817" fmla="*/ 1649753 h 4314911"/>
              <a:gd name="connsiteX15818" fmla="*/ 2436208 w 5740887"/>
              <a:gd name="connsiteY15818" fmla="*/ 1661313 h 4314911"/>
              <a:gd name="connsiteX15819" fmla="*/ 2462943 w 5740887"/>
              <a:gd name="connsiteY15819" fmla="*/ 1706779 h 4314911"/>
              <a:gd name="connsiteX15820" fmla="*/ 2463632 w 5740887"/>
              <a:gd name="connsiteY15820" fmla="*/ 1707951 h 4314911"/>
              <a:gd name="connsiteX15821" fmla="*/ 2464959 w 5740887"/>
              <a:gd name="connsiteY15821" fmla="*/ 1710801 h 4314911"/>
              <a:gd name="connsiteX15822" fmla="*/ 2469331 w 5740887"/>
              <a:gd name="connsiteY15822" fmla="*/ 1775810 h 4314911"/>
              <a:gd name="connsiteX15823" fmla="*/ 2453000 w 5740887"/>
              <a:gd name="connsiteY15823" fmla="*/ 1820971 h 4314911"/>
              <a:gd name="connsiteX15824" fmla="*/ 2448926 w 5740887"/>
              <a:gd name="connsiteY15824" fmla="*/ 1806180 h 4314911"/>
              <a:gd name="connsiteX15825" fmla="*/ 2454231 w 5740887"/>
              <a:gd name="connsiteY15825" fmla="*/ 1798087 h 4314911"/>
              <a:gd name="connsiteX15826" fmla="*/ 2458408 w 5740887"/>
              <a:gd name="connsiteY15826" fmla="*/ 1781365 h 4314911"/>
              <a:gd name="connsiteX15827" fmla="*/ 2462319 w 5740887"/>
              <a:gd name="connsiteY15827" fmla="*/ 1771534 h 4314911"/>
              <a:gd name="connsiteX15828" fmla="*/ 2462319 w 5740887"/>
              <a:gd name="connsiteY15828" fmla="*/ 1771523 h 4314911"/>
              <a:gd name="connsiteX15829" fmla="*/ 2462320 w 5740887"/>
              <a:gd name="connsiteY15829" fmla="*/ 1771520 h 4314911"/>
              <a:gd name="connsiteX15830" fmla="*/ 2462129 w 5740887"/>
              <a:gd name="connsiteY15830" fmla="*/ 1766468 h 4314911"/>
              <a:gd name="connsiteX15831" fmla="*/ 2464354 w 5740887"/>
              <a:gd name="connsiteY15831" fmla="*/ 1757562 h 4314911"/>
              <a:gd name="connsiteX15832" fmla="*/ 2460134 w 5740887"/>
              <a:gd name="connsiteY15832" fmla="*/ 1713430 h 4314911"/>
              <a:gd name="connsiteX15833" fmla="*/ 2460133 w 5740887"/>
              <a:gd name="connsiteY15833" fmla="*/ 1713408 h 4314911"/>
              <a:gd name="connsiteX15834" fmla="*/ 2443069 w 5740887"/>
              <a:gd name="connsiteY15834" fmla="*/ 1674020 h 4314911"/>
              <a:gd name="connsiteX15835" fmla="*/ 2308724 w 5740887"/>
              <a:gd name="connsiteY15835" fmla="*/ 1642282 h 4314911"/>
              <a:gd name="connsiteX15836" fmla="*/ 2317139 w 5740887"/>
              <a:gd name="connsiteY15836" fmla="*/ 1676599 h 4314911"/>
              <a:gd name="connsiteX15837" fmla="*/ 2334098 w 5740887"/>
              <a:gd name="connsiteY15837" fmla="*/ 1743198 h 4314911"/>
              <a:gd name="connsiteX15838" fmla="*/ 2339268 w 5740887"/>
              <a:gd name="connsiteY15838" fmla="*/ 1805317 h 4314911"/>
              <a:gd name="connsiteX15839" fmla="*/ 2337629 w 5740887"/>
              <a:gd name="connsiteY15839" fmla="*/ 1799476 h 4314911"/>
              <a:gd name="connsiteX15840" fmla="*/ 2334409 w 5740887"/>
              <a:gd name="connsiteY15840" fmla="*/ 1786075 h 4314911"/>
              <a:gd name="connsiteX15841" fmla="*/ 2329280 w 5740887"/>
              <a:gd name="connsiteY15841" fmla="*/ 1744031 h 4314911"/>
              <a:gd name="connsiteX15842" fmla="*/ 2319489 w 5740887"/>
              <a:gd name="connsiteY15842" fmla="*/ 1700046 h 4314911"/>
              <a:gd name="connsiteX15843" fmla="*/ 2308442 w 5740887"/>
              <a:gd name="connsiteY15843" fmla="*/ 1644961 h 4314911"/>
              <a:gd name="connsiteX15844" fmla="*/ 2308646 w 5740887"/>
              <a:gd name="connsiteY15844" fmla="*/ 1643024 h 4314911"/>
              <a:gd name="connsiteX15845" fmla="*/ 3704501 w 5740887"/>
              <a:gd name="connsiteY15845" fmla="*/ 1642098 h 4314911"/>
              <a:gd name="connsiteX15846" fmla="*/ 3706696 w 5740887"/>
              <a:gd name="connsiteY15846" fmla="*/ 1668990 h 4314911"/>
              <a:gd name="connsiteX15847" fmla="*/ 3702117 w 5740887"/>
              <a:gd name="connsiteY15847" fmla="*/ 1669856 h 4314911"/>
              <a:gd name="connsiteX15848" fmla="*/ 3701746 w 5740887"/>
              <a:gd name="connsiteY15848" fmla="*/ 1669926 h 4314911"/>
              <a:gd name="connsiteX15849" fmla="*/ 3700516 w 5740887"/>
              <a:gd name="connsiteY15849" fmla="*/ 1670159 h 4314911"/>
              <a:gd name="connsiteX15850" fmla="*/ 3699422 w 5740887"/>
              <a:gd name="connsiteY15850" fmla="*/ 1670349 h 4314911"/>
              <a:gd name="connsiteX15851" fmla="*/ 3693904 w 5740887"/>
              <a:gd name="connsiteY15851" fmla="*/ 1671310 h 4314911"/>
              <a:gd name="connsiteX15852" fmla="*/ 3691524 w 5740887"/>
              <a:gd name="connsiteY15852" fmla="*/ 1652406 h 4314911"/>
              <a:gd name="connsiteX15853" fmla="*/ 3691084 w 5740887"/>
              <a:gd name="connsiteY15853" fmla="*/ 1648915 h 4314911"/>
              <a:gd name="connsiteX15854" fmla="*/ 2323957 w 5740887"/>
              <a:gd name="connsiteY15854" fmla="*/ 1641462 h 4314911"/>
              <a:gd name="connsiteX15855" fmla="*/ 2324867 w 5740887"/>
              <a:gd name="connsiteY15855" fmla="*/ 1643651 h 4314911"/>
              <a:gd name="connsiteX15856" fmla="*/ 2357822 w 5740887"/>
              <a:gd name="connsiteY15856" fmla="*/ 1737690 h 4314911"/>
              <a:gd name="connsiteX15857" fmla="*/ 2364066 w 5740887"/>
              <a:gd name="connsiteY15857" fmla="*/ 1800872 h 4314911"/>
              <a:gd name="connsiteX15858" fmla="*/ 2362722 w 5740887"/>
              <a:gd name="connsiteY15858" fmla="*/ 1813357 h 4314911"/>
              <a:gd name="connsiteX15859" fmla="*/ 2357848 w 5740887"/>
              <a:gd name="connsiteY15859" fmla="*/ 1858622 h 4314911"/>
              <a:gd name="connsiteX15860" fmla="*/ 2357960 w 5740887"/>
              <a:gd name="connsiteY15860" fmla="*/ 1856546 h 4314911"/>
              <a:gd name="connsiteX15861" fmla="*/ 2353133 w 5740887"/>
              <a:gd name="connsiteY15861" fmla="*/ 1738379 h 4314911"/>
              <a:gd name="connsiteX15862" fmla="*/ 2328314 w 5740887"/>
              <a:gd name="connsiteY15862" fmla="*/ 1654821 h 4314911"/>
              <a:gd name="connsiteX15863" fmla="*/ 790899 w 5740887"/>
              <a:gd name="connsiteY15863" fmla="*/ 1640366 h 4314911"/>
              <a:gd name="connsiteX15864" fmla="*/ 662783 w 5740887"/>
              <a:gd name="connsiteY15864" fmla="*/ 1745027 h 4314911"/>
              <a:gd name="connsiteX15865" fmla="*/ 698476 w 5740887"/>
              <a:gd name="connsiteY15865" fmla="*/ 1713797 h 4314911"/>
              <a:gd name="connsiteX15866" fmla="*/ 2779266 w 5740887"/>
              <a:gd name="connsiteY15866" fmla="*/ 1639965 h 4314911"/>
              <a:gd name="connsiteX15867" fmla="*/ 2779297 w 5740887"/>
              <a:gd name="connsiteY15867" fmla="*/ 1640068 h 4314911"/>
              <a:gd name="connsiteX15868" fmla="*/ 2779383 w 5740887"/>
              <a:gd name="connsiteY15868" fmla="*/ 1640350 h 4314911"/>
              <a:gd name="connsiteX15869" fmla="*/ 2780797 w 5740887"/>
              <a:gd name="connsiteY15869" fmla="*/ 1644979 h 4314911"/>
              <a:gd name="connsiteX15870" fmla="*/ 2780843 w 5740887"/>
              <a:gd name="connsiteY15870" fmla="*/ 1645129 h 4314911"/>
              <a:gd name="connsiteX15871" fmla="*/ 2777459 w 5740887"/>
              <a:gd name="connsiteY15871" fmla="*/ 1661695 h 4314911"/>
              <a:gd name="connsiteX15872" fmla="*/ 2774113 w 5740887"/>
              <a:gd name="connsiteY15872" fmla="*/ 1669478 h 4314911"/>
              <a:gd name="connsiteX15873" fmla="*/ 2770151 w 5740887"/>
              <a:gd name="connsiteY15873" fmla="*/ 1678693 h 4314911"/>
              <a:gd name="connsiteX15874" fmla="*/ 2776404 w 5740887"/>
              <a:gd name="connsiteY15874" fmla="*/ 1660021 h 4314911"/>
              <a:gd name="connsiteX15875" fmla="*/ 2337484 w 5740887"/>
              <a:gd name="connsiteY15875" fmla="*/ 1638295 h 4314911"/>
              <a:gd name="connsiteX15876" fmla="*/ 2348922 w 5740887"/>
              <a:gd name="connsiteY15876" fmla="*/ 1656279 h 4314911"/>
              <a:gd name="connsiteX15877" fmla="*/ 2351942 w 5740887"/>
              <a:gd name="connsiteY15877" fmla="*/ 1668972 h 4314911"/>
              <a:gd name="connsiteX15878" fmla="*/ 2354226 w 5740887"/>
              <a:gd name="connsiteY15878" fmla="*/ 1678570 h 4314911"/>
              <a:gd name="connsiteX15879" fmla="*/ 2344274 w 5740887"/>
              <a:gd name="connsiteY15879" fmla="*/ 1654629 h 4314911"/>
              <a:gd name="connsiteX15880" fmla="*/ 3803086 w 5740887"/>
              <a:gd name="connsiteY15880" fmla="*/ 1636023 h 4314911"/>
              <a:gd name="connsiteX15881" fmla="*/ 3799368 w 5740887"/>
              <a:gd name="connsiteY15881" fmla="*/ 1646771 h 4314911"/>
              <a:gd name="connsiteX15882" fmla="*/ 3796207 w 5740887"/>
              <a:gd name="connsiteY15882" fmla="*/ 1650598 h 4314911"/>
              <a:gd name="connsiteX15883" fmla="*/ 3795093 w 5740887"/>
              <a:gd name="connsiteY15883" fmla="*/ 1651946 h 4314911"/>
              <a:gd name="connsiteX15884" fmla="*/ 3797779 w 5740887"/>
              <a:gd name="connsiteY15884" fmla="*/ 1640961 h 4314911"/>
              <a:gd name="connsiteX15885" fmla="*/ 3636248 w 5740887"/>
              <a:gd name="connsiteY15885" fmla="*/ 1635827 h 4314911"/>
              <a:gd name="connsiteX15886" fmla="*/ 3642044 w 5740887"/>
              <a:gd name="connsiteY15886" fmla="*/ 1665148 h 4314911"/>
              <a:gd name="connsiteX15887" fmla="*/ 3637637 w 5740887"/>
              <a:gd name="connsiteY15887" fmla="*/ 1667381 h 4314911"/>
              <a:gd name="connsiteX15888" fmla="*/ 3636641 w 5740887"/>
              <a:gd name="connsiteY15888" fmla="*/ 1667886 h 4314911"/>
              <a:gd name="connsiteX15889" fmla="*/ 3628908 w 5740887"/>
              <a:gd name="connsiteY15889" fmla="*/ 1671954 h 4314911"/>
              <a:gd name="connsiteX15890" fmla="*/ 3628321 w 5740887"/>
              <a:gd name="connsiteY15890" fmla="*/ 1672262 h 4314911"/>
              <a:gd name="connsiteX15891" fmla="*/ 3627472 w 5740887"/>
              <a:gd name="connsiteY15891" fmla="*/ 1668609 h 4314911"/>
              <a:gd name="connsiteX15892" fmla="*/ 3620612 w 5740887"/>
              <a:gd name="connsiteY15892" fmla="*/ 1638905 h 4314911"/>
              <a:gd name="connsiteX15893" fmla="*/ 2274591 w 5740887"/>
              <a:gd name="connsiteY15893" fmla="*/ 1635477 h 4314911"/>
              <a:gd name="connsiteX15894" fmla="*/ 2259337 w 5740887"/>
              <a:gd name="connsiteY15894" fmla="*/ 1679500 h 4314911"/>
              <a:gd name="connsiteX15895" fmla="*/ 2259433 w 5740887"/>
              <a:gd name="connsiteY15895" fmla="*/ 1681471 h 4314911"/>
              <a:gd name="connsiteX15896" fmla="*/ 2260228 w 5740887"/>
              <a:gd name="connsiteY15896" fmla="*/ 1697865 h 4314911"/>
              <a:gd name="connsiteX15897" fmla="*/ 2260677 w 5740887"/>
              <a:gd name="connsiteY15897" fmla="*/ 1707111 h 4314911"/>
              <a:gd name="connsiteX15898" fmla="*/ 2260679 w 5740887"/>
              <a:gd name="connsiteY15898" fmla="*/ 1707160 h 4314911"/>
              <a:gd name="connsiteX15899" fmla="*/ 2255747 w 5740887"/>
              <a:gd name="connsiteY15899" fmla="*/ 1685118 h 4314911"/>
              <a:gd name="connsiteX15900" fmla="*/ 2721642 w 5740887"/>
              <a:gd name="connsiteY15900" fmla="*/ 1635379 h 4314911"/>
              <a:gd name="connsiteX15901" fmla="*/ 2725151 w 5740887"/>
              <a:gd name="connsiteY15901" fmla="*/ 1646601 h 4314911"/>
              <a:gd name="connsiteX15902" fmla="*/ 2727215 w 5740887"/>
              <a:gd name="connsiteY15902" fmla="*/ 1697724 h 4314911"/>
              <a:gd name="connsiteX15903" fmla="*/ 2727023 w 5740887"/>
              <a:gd name="connsiteY15903" fmla="*/ 1701815 h 4314911"/>
              <a:gd name="connsiteX15904" fmla="*/ 2726672 w 5740887"/>
              <a:gd name="connsiteY15904" fmla="*/ 1709283 h 4314911"/>
              <a:gd name="connsiteX15905" fmla="*/ 2726124 w 5740887"/>
              <a:gd name="connsiteY15905" fmla="*/ 1689167 h 4314911"/>
              <a:gd name="connsiteX15906" fmla="*/ 2313909 w 5740887"/>
              <a:gd name="connsiteY15906" fmla="*/ 1634033 h 4314911"/>
              <a:gd name="connsiteX15907" fmla="*/ 2321419 w 5740887"/>
              <a:gd name="connsiteY15907" fmla="*/ 1657715 h 4314911"/>
              <a:gd name="connsiteX15908" fmla="*/ 2345962 w 5740887"/>
              <a:gd name="connsiteY15908" fmla="*/ 1740447 h 4314911"/>
              <a:gd name="connsiteX15909" fmla="*/ 2350148 w 5740887"/>
              <a:gd name="connsiteY15909" fmla="*/ 1844083 h 4314911"/>
              <a:gd name="connsiteX15910" fmla="*/ 2349127 w 5740887"/>
              <a:gd name="connsiteY15910" fmla="*/ 1840447 h 4314911"/>
              <a:gd name="connsiteX15911" fmla="*/ 2340862 w 5740887"/>
              <a:gd name="connsiteY15911" fmla="*/ 1741274 h 4314911"/>
              <a:gd name="connsiteX15912" fmla="*/ 2323765 w 5740887"/>
              <a:gd name="connsiteY15912" fmla="*/ 1674123 h 4314911"/>
              <a:gd name="connsiteX15913" fmla="*/ 2313888 w 5740887"/>
              <a:gd name="connsiteY15913" fmla="*/ 1634429 h 4314911"/>
              <a:gd name="connsiteX15914" fmla="*/ 2390232 w 5740887"/>
              <a:gd name="connsiteY15914" fmla="*/ 1633953 h 4314911"/>
              <a:gd name="connsiteX15915" fmla="*/ 2394603 w 5740887"/>
              <a:gd name="connsiteY15915" fmla="*/ 1636621 h 4314911"/>
              <a:gd name="connsiteX15916" fmla="*/ 2398564 w 5740887"/>
              <a:gd name="connsiteY15916" fmla="*/ 1639038 h 4314911"/>
              <a:gd name="connsiteX15917" fmla="*/ 2399211 w 5740887"/>
              <a:gd name="connsiteY15917" fmla="*/ 1641782 h 4314911"/>
              <a:gd name="connsiteX15918" fmla="*/ 3778874 w 5740887"/>
              <a:gd name="connsiteY15918" fmla="*/ 1632140 h 4314911"/>
              <a:gd name="connsiteX15919" fmla="*/ 3775833 w 5740887"/>
              <a:gd name="connsiteY15919" fmla="*/ 1651246 h 4314911"/>
              <a:gd name="connsiteX15920" fmla="*/ 3771693 w 5740887"/>
              <a:gd name="connsiteY15920" fmla="*/ 1654931 h 4314911"/>
              <a:gd name="connsiteX15921" fmla="*/ 3769374 w 5740887"/>
              <a:gd name="connsiteY15921" fmla="*/ 1656994 h 4314911"/>
              <a:gd name="connsiteX15922" fmla="*/ 3769307 w 5740887"/>
              <a:gd name="connsiteY15922" fmla="*/ 1657008 h 4314911"/>
              <a:gd name="connsiteX15923" fmla="*/ 3769080 w 5740887"/>
              <a:gd name="connsiteY15923" fmla="*/ 1657052 h 4314911"/>
              <a:gd name="connsiteX15924" fmla="*/ 3768809 w 5740887"/>
              <a:gd name="connsiteY15924" fmla="*/ 1657105 h 4314911"/>
              <a:gd name="connsiteX15925" fmla="*/ 3767863 w 5740887"/>
              <a:gd name="connsiteY15925" fmla="*/ 1657290 h 4314911"/>
              <a:gd name="connsiteX15926" fmla="*/ 3769446 w 5740887"/>
              <a:gd name="connsiteY15926" fmla="*/ 1638595 h 4314911"/>
              <a:gd name="connsiteX15927" fmla="*/ 3724434 w 5740887"/>
              <a:gd name="connsiteY15927" fmla="*/ 1631970 h 4314911"/>
              <a:gd name="connsiteX15928" fmla="*/ 3725413 w 5740887"/>
              <a:gd name="connsiteY15928" fmla="*/ 1660100 h 4314911"/>
              <a:gd name="connsiteX15929" fmla="*/ 3714172 w 5740887"/>
              <a:gd name="connsiteY15929" fmla="*/ 1667576 h 4314911"/>
              <a:gd name="connsiteX15930" fmla="*/ 3713732 w 5740887"/>
              <a:gd name="connsiteY15930" fmla="*/ 1667659 h 4314911"/>
              <a:gd name="connsiteX15931" fmla="*/ 3713496 w 5740887"/>
              <a:gd name="connsiteY15931" fmla="*/ 1667704 h 4314911"/>
              <a:gd name="connsiteX15932" fmla="*/ 3711773 w 5740887"/>
              <a:gd name="connsiteY15932" fmla="*/ 1646570 h 4314911"/>
              <a:gd name="connsiteX15933" fmla="*/ 3711133 w 5740887"/>
              <a:gd name="connsiteY15933" fmla="*/ 1638728 h 4314911"/>
              <a:gd name="connsiteX15934" fmla="*/ 2886721 w 5740887"/>
              <a:gd name="connsiteY15934" fmla="*/ 1631868 h 4314911"/>
              <a:gd name="connsiteX15935" fmla="*/ 2886926 w 5740887"/>
              <a:gd name="connsiteY15935" fmla="*/ 1632565 h 4314911"/>
              <a:gd name="connsiteX15936" fmla="*/ 2887119 w 5740887"/>
              <a:gd name="connsiteY15936" fmla="*/ 1633225 h 4314911"/>
              <a:gd name="connsiteX15937" fmla="*/ 2881758 w 5740887"/>
              <a:gd name="connsiteY15937" fmla="*/ 1660335 h 4314911"/>
              <a:gd name="connsiteX15938" fmla="*/ 2874433 w 5740887"/>
              <a:gd name="connsiteY15938" fmla="*/ 1676049 h 4314911"/>
              <a:gd name="connsiteX15939" fmla="*/ 2874290 w 5740887"/>
              <a:gd name="connsiteY15939" fmla="*/ 1676295 h 4314911"/>
              <a:gd name="connsiteX15940" fmla="*/ 2832801 w 5740887"/>
              <a:gd name="connsiteY15940" fmla="*/ 1631588 h 4314911"/>
              <a:gd name="connsiteX15941" fmla="*/ 2836399 w 5740887"/>
              <a:gd name="connsiteY15941" fmla="*/ 1643582 h 4314911"/>
              <a:gd name="connsiteX15942" fmla="*/ 2823736 w 5740887"/>
              <a:gd name="connsiteY15942" fmla="*/ 1678672 h 4314911"/>
              <a:gd name="connsiteX15943" fmla="*/ 2804961 w 5740887"/>
              <a:gd name="connsiteY15943" fmla="*/ 1700373 h 4314911"/>
              <a:gd name="connsiteX15944" fmla="*/ 2801052 w 5740887"/>
              <a:gd name="connsiteY15944" fmla="*/ 1687593 h 4314911"/>
              <a:gd name="connsiteX15945" fmla="*/ 2818664 w 5740887"/>
              <a:gd name="connsiteY15945" fmla="*/ 1664061 h 4314911"/>
              <a:gd name="connsiteX15946" fmla="*/ 2824653 w 5740887"/>
              <a:gd name="connsiteY15946" fmla="*/ 1648997 h 4314911"/>
              <a:gd name="connsiteX15947" fmla="*/ 2830796 w 5740887"/>
              <a:gd name="connsiteY15947" fmla="*/ 1639620 h 4314911"/>
              <a:gd name="connsiteX15948" fmla="*/ 3658356 w 5740887"/>
              <a:gd name="connsiteY15948" fmla="*/ 1631188 h 4314911"/>
              <a:gd name="connsiteX15949" fmla="*/ 3661529 w 5740887"/>
              <a:gd name="connsiteY15949" fmla="*/ 1650133 h 4314911"/>
              <a:gd name="connsiteX15950" fmla="*/ 3662315 w 5740887"/>
              <a:gd name="connsiteY15950" fmla="*/ 1654875 h 4314911"/>
              <a:gd name="connsiteX15951" fmla="*/ 3648794 w 5740887"/>
              <a:gd name="connsiteY15951" fmla="*/ 1661727 h 4314911"/>
              <a:gd name="connsiteX15952" fmla="*/ 3643323 w 5740887"/>
              <a:gd name="connsiteY15952" fmla="*/ 1634434 h 4314911"/>
              <a:gd name="connsiteX15953" fmla="*/ 3644139 w 5740887"/>
              <a:gd name="connsiteY15953" fmla="*/ 1634274 h 4314911"/>
              <a:gd name="connsiteX15954" fmla="*/ 5638413 w 5740887"/>
              <a:gd name="connsiteY15954" fmla="*/ 1630723 h 4314911"/>
              <a:gd name="connsiteX15955" fmla="*/ 5651995 w 5740887"/>
              <a:gd name="connsiteY15955" fmla="*/ 1689291 h 4314911"/>
              <a:gd name="connsiteX15956" fmla="*/ 5657079 w 5740887"/>
              <a:gd name="connsiteY15956" fmla="*/ 1716038 h 4314911"/>
              <a:gd name="connsiteX15957" fmla="*/ 5649615 w 5740887"/>
              <a:gd name="connsiteY15957" fmla="*/ 1681922 h 4314911"/>
              <a:gd name="connsiteX15958" fmla="*/ 871724 w 5740887"/>
              <a:gd name="connsiteY15958" fmla="*/ 1629711 h 4314911"/>
              <a:gd name="connsiteX15959" fmla="*/ 863546 w 5740887"/>
              <a:gd name="connsiteY15959" fmla="*/ 1639866 h 4314911"/>
              <a:gd name="connsiteX15960" fmla="*/ 863544 w 5740887"/>
              <a:gd name="connsiteY15960" fmla="*/ 1639870 h 4314911"/>
              <a:gd name="connsiteX15961" fmla="*/ 863544 w 5740887"/>
              <a:gd name="connsiteY15961" fmla="*/ 1639871 h 4314911"/>
              <a:gd name="connsiteX15962" fmla="*/ 862649 w 5740887"/>
              <a:gd name="connsiteY15962" fmla="*/ 1641588 h 4314911"/>
              <a:gd name="connsiteX15963" fmla="*/ 859753 w 5740887"/>
              <a:gd name="connsiteY15963" fmla="*/ 1647144 h 4314911"/>
              <a:gd name="connsiteX15964" fmla="*/ 845700 w 5740887"/>
              <a:gd name="connsiteY15964" fmla="*/ 1658899 h 4314911"/>
              <a:gd name="connsiteX15965" fmla="*/ 856010 w 5740887"/>
              <a:gd name="connsiteY15965" fmla="*/ 1641684 h 4314911"/>
              <a:gd name="connsiteX15966" fmla="*/ 3634748 w 5740887"/>
              <a:gd name="connsiteY15966" fmla="*/ 1628243 h 4314911"/>
              <a:gd name="connsiteX15967" fmla="*/ 3634830 w 5740887"/>
              <a:gd name="connsiteY15967" fmla="*/ 1628654 h 4314911"/>
              <a:gd name="connsiteX15968" fmla="*/ 3634836 w 5740887"/>
              <a:gd name="connsiteY15968" fmla="*/ 1628683 h 4314911"/>
              <a:gd name="connsiteX15969" fmla="*/ 3631902 w 5740887"/>
              <a:gd name="connsiteY15969" fmla="*/ 1629303 h 4314911"/>
              <a:gd name="connsiteX15970" fmla="*/ 3681004 w 5740887"/>
              <a:gd name="connsiteY15970" fmla="*/ 1626274 h 4314911"/>
              <a:gd name="connsiteX15971" fmla="*/ 3682764 w 5740887"/>
              <a:gd name="connsiteY15971" fmla="*/ 1639653 h 4314911"/>
              <a:gd name="connsiteX15972" fmla="*/ 3683347 w 5740887"/>
              <a:gd name="connsiteY15972" fmla="*/ 1644278 h 4314911"/>
              <a:gd name="connsiteX15973" fmla="*/ 3668949 w 5740887"/>
              <a:gd name="connsiteY15973" fmla="*/ 1651518 h 4314911"/>
              <a:gd name="connsiteX15974" fmla="*/ 3668425 w 5740887"/>
              <a:gd name="connsiteY15974" fmla="*/ 1648339 h 4314911"/>
              <a:gd name="connsiteX15975" fmla="*/ 3665300 w 5740887"/>
              <a:gd name="connsiteY15975" fmla="*/ 1629682 h 4314911"/>
              <a:gd name="connsiteX15976" fmla="*/ 3674370 w 5740887"/>
              <a:gd name="connsiteY15976" fmla="*/ 1627714 h 4314911"/>
              <a:gd name="connsiteX15977" fmla="*/ 2357893 w 5740887"/>
              <a:gd name="connsiteY15977" fmla="*/ 1625319 h 4314911"/>
              <a:gd name="connsiteX15978" fmla="*/ 2362344 w 5740887"/>
              <a:gd name="connsiteY15978" fmla="*/ 1627551 h 4314911"/>
              <a:gd name="connsiteX15979" fmla="*/ 2364109 w 5740887"/>
              <a:gd name="connsiteY15979" fmla="*/ 1628436 h 4314911"/>
              <a:gd name="connsiteX15980" fmla="*/ 2364113 w 5740887"/>
              <a:gd name="connsiteY15980" fmla="*/ 1628439 h 4314911"/>
              <a:gd name="connsiteX15981" fmla="*/ 2388324 w 5740887"/>
              <a:gd name="connsiteY15981" fmla="*/ 1652063 h 4314911"/>
              <a:gd name="connsiteX15982" fmla="*/ 2304055 w 5740887"/>
              <a:gd name="connsiteY15982" fmla="*/ 1625296 h 4314911"/>
              <a:gd name="connsiteX15983" fmla="*/ 2301580 w 5740887"/>
              <a:gd name="connsiteY15983" fmla="*/ 1642655 h 4314911"/>
              <a:gd name="connsiteX15984" fmla="*/ 2301495 w 5740887"/>
              <a:gd name="connsiteY15984" fmla="*/ 1637246 h 4314911"/>
              <a:gd name="connsiteX15985" fmla="*/ 2301431 w 5740887"/>
              <a:gd name="connsiteY15985" fmla="*/ 1633172 h 4314911"/>
              <a:gd name="connsiteX15986" fmla="*/ 3815887 w 5740887"/>
              <a:gd name="connsiteY15986" fmla="*/ 1624113 h 4314911"/>
              <a:gd name="connsiteX15987" fmla="*/ 3813041 w 5740887"/>
              <a:gd name="connsiteY15987" fmla="*/ 1630220 h 4314911"/>
              <a:gd name="connsiteX15988" fmla="*/ 3812014 w 5740887"/>
              <a:gd name="connsiteY15988" fmla="*/ 1631464 h 4314911"/>
              <a:gd name="connsiteX15989" fmla="*/ 3812306 w 5740887"/>
              <a:gd name="connsiteY15989" fmla="*/ 1630621 h 4314911"/>
              <a:gd name="connsiteX15990" fmla="*/ 3813930 w 5740887"/>
              <a:gd name="connsiteY15990" fmla="*/ 1625934 h 4314911"/>
              <a:gd name="connsiteX15991" fmla="*/ 2365497 w 5740887"/>
              <a:gd name="connsiteY15991" fmla="*/ 1624086 h 4314911"/>
              <a:gd name="connsiteX15992" fmla="*/ 2366942 w 5740887"/>
              <a:gd name="connsiteY15992" fmla="*/ 1624613 h 4314911"/>
              <a:gd name="connsiteX15993" fmla="*/ 2402056 w 5740887"/>
              <a:gd name="connsiteY15993" fmla="*/ 1653855 h 4314911"/>
              <a:gd name="connsiteX15994" fmla="*/ 2402085 w 5740887"/>
              <a:gd name="connsiteY15994" fmla="*/ 1653979 h 4314911"/>
              <a:gd name="connsiteX15995" fmla="*/ 3744387 w 5740887"/>
              <a:gd name="connsiteY15995" fmla="*/ 1621636 h 4314911"/>
              <a:gd name="connsiteX15996" fmla="*/ 3743843 w 5740887"/>
              <a:gd name="connsiteY15996" fmla="*/ 1647582 h 4314911"/>
              <a:gd name="connsiteX15997" fmla="*/ 3742021 w 5740887"/>
              <a:gd name="connsiteY15997" fmla="*/ 1648824 h 4314911"/>
              <a:gd name="connsiteX15998" fmla="*/ 3732855 w 5740887"/>
              <a:gd name="connsiteY15998" fmla="*/ 1655073 h 4314911"/>
              <a:gd name="connsiteX15999" fmla="*/ 3732775 w 5740887"/>
              <a:gd name="connsiteY15999" fmla="*/ 1652735 h 4314911"/>
              <a:gd name="connsiteX16000" fmla="*/ 3731927 w 5740887"/>
              <a:gd name="connsiteY16000" fmla="*/ 1628091 h 4314911"/>
              <a:gd name="connsiteX16001" fmla="*/ 3735242 w 5740887"/>
              <a:gd name="connsiteY16001" fmla="*/ 1626374 h 4314911"/>
              <a:gd name="connsiteX16002" fmla="*/ 3738012 w 5740887"/>
              <a:gd name="connsiteY16002" fmla="*/ 1624939 h 4314911"/>
              <a:gd name="connsiteX16003" fmla="*/ 3702744 w 5740887"/>
              <a:gd name="connsiteY16003" fmla="*/ 1621494 h 4314911"/>
              <a:gd name="connsiteX16004" fmla="*/ 3703447 w 5740887"/>
              <a:gd name="connsiteY16004" fmla="*/ 1629174 h 4314911"/>
              <a:gd name="connsiteX16005" fmla="*/ 3703838 w 5740887"/>
              <a:gd name="connsiteY16005" fmla="*/ 1633974 h 4314911"/>
              <a:gd name="connsiteX16006" fmla="*/ 3690074 w 5740887"/>
              <a:gd name="connsiteY16006" fmla="*/ 1640895 h 4314911"/>
              <a:gd name="connsiteX16007" fmla="*/ 3689796 w 5740887"/>
              <a:gd name="connsiteY16007" fmla="*/ 1638687 h 4314911"/>
              <a:gd name="connsiteX16008" fmla="*/ 3687964 w 5740887"/>
              <a:gd name="connsiteY16008" fmla="*/ 1624764 h 4314911"/>
              <a:gd name="connsiteX16009" fmla="*/ 3688795 w 5740887"/>
              <a:gd name="connsiteY16009" fmla="*/ 1624583 h 4314911"/>
              <a:gd name="connsiteX16010" fmla="*/ 3691716 w 5740887"/>
              <a:gd name="connsiteY16010" fmla="*/ 1623950 h 4314911"/>
              <a:gd name="connsiteX16011" fmla="*/ 3795918 w 5740887"/>
              <a:gd name="connsiteY16011" fmla="*/ 1620345 h 4314911"/>
              <a:gd name="connsiteX16012" fmla="*/ 3791915 w 5740887"/>
              <a:gd name="connsiteY16012" fmla="*/ 1636744 h 4314911"/>
              <a:gd name="connsiteX16013" fmla="*/ 3788688 w 5740887"/>
              <a:gd name="connsiteY16013" fmla="*/ 1639746 h 4314911"/>
              <a:gd name="connsiteX16014" fmla="*/ 3787178 w 5740887"/>
              <a:gd name="connsiteY16014" fmla="*/ 1641151 h 4314911"/>
              <a:gd name="connsiteX16015" fmla="*/ 3785660 w 5740887"/>
              <a:gd name="connsiteY16015" fmla="*/ 1642502 h 4314911"/>
              <a:gd name="connsiteX16016" fmla="*/ 3784716 w 5740887"/>
              <a:gd name="connsiteY16016" fmla="*/ 1643342 h 4314911"/>
              <a:gd name="connsiteX16017" fmla="*/ 3787423 w 5740887"/>
              <a:gd name="connsiteY16017" fmla="*/ 1626287 h 4314911"/>
              <a:gd name="connsiteX16018" fmla="*/ 3791211 w 5740887"/>
              <a:gd name="connsiteY16018" fmla="*/ 1623694 h 4314911"/>
              <a:gd name="connsiteX16019" fmla="*/ 3656505 w 5740887"/>
              <a:gd name="connsiteY16019" fmla="*/ 1620135 h 4314911"/>
              <a:gd name="connsiteX16020" fmla="*/ 3657147 w 5740887"/>
              <a:gd name="connsiteY16020" fmla="*/ 1623967 h 4314911"/>
              <a:gd name="connsiteX16021" fmla="*/ 3641872 w 5740887"/>
              <a:gd name="connsiteY16021" fmla="*/ 1627196 h 4314911"/>
              <a:gd name="connsiteX16022" fmla="*/ 3641572 w 5740887"/>
              <a:gd name="connsiteY16022" fmla="*/ 1625700 h 4314911"/>
              <a:gd name="connsiteX16023" fmla="*/ 907750 w 5740887"/>
              <a:gd name="connsiteY16023" fmla="*/ 1617194 h 4314911"/>
              <a:gd name="connsiteX16024" fmla="*/ 902635 w 5740887"/>
              <a:gd name="connsiteY16024" fmla="*/ 1624631 h 4314911"/>
              <a:gd name="connsiteX16025" fmla="*/ 899916 w 5740887"/>
              <a:gd name="connsiteY16025" fmla="*/ 1626421 h 4314911"/>
              <a:gd name="connsiteX16026" fmla="*/ 893404 w 5740887"/>
              <a:gd name="connsiteY16026" fmla="*/ 1630705 h 4314911"/>
              <a:gd name="connsiteX16027" fmla="*/ 893376 w 5740887"/>
              <a:gd name="connsiteY16027" fmla="*/ 1630724 h 4314911"/>
              <a:gd name="connsiteX16028" fmla="*/ 893328 w 5740887"/>
              <a:gd name="connsiteY16028" fmla="*/ 1630757 h 4314911"/>
              <a:gd name="connsiteX16029" fmla="*/ 897550 w 5740887"/>
              <a:gd name="connsiteY16029" fmla="*/ 1625586 h 4314911"/>
              <a:gd name="connsiteX16030" fmla="*/ 3723853 w 5740887"/>
              <a:gd name="connsiteY16030" fmla="*/ 1616795 h 4314911"/>
              <a:gd name="connsiteX16031" fmla="*/ 3723991 w 5740887"/>
              <a:gd name="connsiteY16031" fmla="*/ 1619244 h 4314911"/>
              <a:gd name="connsiteX16032" fmla="*/ 3724147 w 5740887"/>
              <a:gd name="connsiteY16032" fmla="*/ 1623718 h 4314911"/>
              <a:gd name="connsiteX16033" fmla="*/ 3723547 w 5740887"/>
              <a:gd name="connsiteY16033" fmla="*/ 1624027 h 4314911"/>
              <a:gd name="connsiteX16034" fmla="*/ 3723220 w 5740887"/>
              <a:gd name="connsiteY16034" fmla="*/ 1624195 h 4314911"/>
              <a:gd name="connsiteX16035" fmla="*/ 3720700 w 5740887"/>
              <a:gd name="connsiteY16035" fmla="*/ 1625494 h 4314911"/>
              <a:gd name="connsiteX16036" fmla="*/ 3710473 w 5740887"/>
              <a:gd name="connsiteY16036" fmla="*/ 1630637 h 4314911"/>
              <a:gd name="connsiteX16037" fmla="*/ 3710343 w 5740887"/>
              <a:gd name="connsiteY16037" fmla="*/ 1629035 h 4314911"/>
              <a:gd name="connsiteX16038" fmla="*/ 3709515 w 5740887"/>
              <a:gd name="connsiteY16038" fmla="*/ 1619987 h 4314911"/>
              <a:gd name="connsiteX16039" fmla="*/ 3719269 w 5740887"/>
              <a:gd name="connsiteY16039" fmla="*/ 1617815 h 4314911"/>
              <a:gd name="connsiteX16040" fmla="*/ 2827614 w 5740887"/>
              <a:gd name="connsiteY16040" fmla="*/ 1614300 h 4314911"/>
              <a:gd name="connsiteX16041" fmla="*/ 2829018 w 5740887"/>
              <a:gd name="connsiteY16041" fmla="*/ 1618977 h 4314911"/>
              <a:gd name="connsiteX16042" fmla="*/ 2827651 w 5740887"/>
              <a:gd name="connsiteY16042" fmla="*/ 1626429 h 4314911"/>
              <a:gd name="connsiteX16043" fmla="*/ 2822714 w 5740887"/>
              <a:gd name="connsiteY16043" fmla="*/ 1635388 h 4314911"/>
              <a:gd name="connsiteX16044" fmla="*/ 2823272 w 5740887"/>
              <a:gd name="connsiteY16044" fmla="*/ 1634222 h 4314911"/>
              <a:gd name="connsiteX16045" fmla="*/ 2824532 w 5740887"/>
              <a:gd name="connsiteY16045" fmla="*/ 1625863 h 4314911"/>
              <a:gd name="connsiteX16046" fmla="*/ 3744585 w 5740887"/>
              <a:gd name="connsiteY16046" fmla="*/ 1612179 h 4314911"/>
              <a:gd name="connsiteX16047" fmla="*/ 3744564 w 5740887"/>
              <a:gd name="connsiteY16047" fmla="*/ 1613197 h 4314911"/>
              <a:gd name="connsiteX16048" fmla="*/ 3742168 w 5740887"/>
              <a:gd name="connsiteY16048" fmla="*/ 1614431 h 4314911"/>
              <a:gd name="connsiteX16049" fmla="*/ 3731644 w 5740887"/>
              <a:gd name="connsiteY16049" fmla="*/ 1619855 h 4314911"/>
              <a:gd name="connsiteX16050" fmla="*/ 3731575 w 5740887"/>
              <a:gd name="connsiteY16050" fmla="*/ 1617866 h 4314911"/>
              <a:gd name="connsiteX16051" fmla="*/ 3731420 w 5740887"/>
              <a:gd name="connsiteY16051" fmla="*/ 1615110 h 4314911"/>
              <a:gd name="connsiteX16052" fmla="*/ 3739213 w 5740887"/>
              <a:gd name="connsiteY16052" fmla="*/ 1613375 h 4314911"/>
              <a:gd name="connsiteX16053" fmla="*/ 3679088 w 5740887"/>
              <a:gd name="connsiteY16053" fmla="*/ 1611716 h 4314911"/>
              <a:gd name="connsiteX16054" fmla="*/ 3680063 w 5740887"/>
              <a:gd name="connsiteY16054" fmla="*/ 1619123 h 4314911"/>
              <a:gd name="connsiteX16055" fmla="*/ 3664097 w 5740887"/>
              <a:gd name="connsiteY16055" fmla="*/ 1622498 h 4314911"/>
              <a:gd name="connsiteX16056" fmla="*/ 3663279 w 5740887"/>
              <a:gd name="connsiteY16056" fmla="*/ 1617611 h 4314911"/>
              <a:gd name="connsiteX16057" fmla="*/ 3666658 w 5740887"/>
              <a:gd name="connsiteY16057" fmla="*/ 1616351 h 4314911"/>
              <a:gd name="connsiteX16058" fmla="*/ 2661418 w 5740887"/>
              <a:gd name="connsiteY16058" fmla="*/ 1611643 h 4314911"/>
              <a:gd name="connsiteX16059" fmla="*/ 2677991 w 5740887"/>
              <a:gd name="connsiteY16059" fmla="*/ 1673293 h 4314911"/>
              <a:gd name="connsiteX16060" fmla="*/ 2677992 w 5740887"/>
              <a:gd name="connsiteY16060" fmla="*/ 1673295 h 4314911"/>
              <a:gd name="connsiteX16061" fmla="*/ 2677992 w 5740887"/>
              <a:gd name="connsiteY16061" fmla="*/ 1673297 h 4314911"/>
              <a:gd name="connsiteX16062" fmla="*/ 2684641 w 5740887"/>
              <a:gd name="connsiteY16062" fmla="*/ 1694097 h 4314911"/>
              <a:gd name="connsiteX16063" fmla="*/ 2688909 w 5740887"/>
              <a:gd name="connsiteY16063" fmla="*/ 1708495 h 4314911"/>
              <a:gd name="connsiteX16064" fmla="*/ 2687454 w 5740887"/>
              <a:gd name="connsiteY16064" fmla="*/ 1706557 h 4314911"/>
              <a:gd name="connsiteX16065" fmla="*/ 2687005 w 5740887"/>
              <a:gd name="connsiteY16065" fmla="*/ 1705958 h 4314911"/>
              <a:gd name="connsiteX16066" fmla="*/ 2684598 w 5740887"/>
              <a:gd name="connsiteY16066" fmla="*/ 1698740 h 4314911"/>
              <a:gd name="connsiteX16067" fmla="*/ 2670642 w 5740887"/>
              <a:gd name="connsiteY16067" fmla="*/ 1656898 h 4314911"/>
              <a:gd name="connsiteX16068" fmla="*/ 2663146 w 5740887"/>
              <a:gd name="connsiteY16068" fmla="*/ 1620124 h 4314911"/>
              <a:gd name="connsiteX16069" fmla="*/ 3764163 w 5740887"/>
              <a:gd name="connsiteY16069" fmla="*/ 1611390 h 4314911"/>
              <a:gd name="connsiteX16070" fmla="*/ 3762152 w 5740887"/>
              <a:gd name="connsiteY16070" fmla="*/ 1635100 h 4314911"/>
              <a:gd name="connsiteX16071" fmla="*/ 3750528 w 5740887"/>
              <a:gd name="connsiteY16071" fmla="*/ 1643024 h 4314911"/>
              <a:gd name="connsiteX16072" fmla="*/ 3750759 w 5740887"/>
              <a:gd name="connsiteY16072" fmla="*/ 1632423 h 4314911"/>
              <a:gd name="connsiteX16073" fmla="*/ 3751070 w 5740887"/>
              <a:gd name="connsiteY16073" fmla="*/ 1618173 h 4314911"/>
              <a:gd name="connsiteX16074" fmla="*/ 3764058 w 5740887"/>
              <a:gd name="connsiteY16074" fmla="*/ 1611444 h 4314911"/>
              <a:gd name="connsiteX16075" fmla="*/ 898522 w 5740887"/>
              <a:gd name="connsiteY16075" fmla="*/ 1610693 h 4314911"/>
              <a:gd name="connsiteX16076" fmla="*/ 896789 w 5740887"/>
              <a:gd name="connsiteY16076" fmla="*/ 1612651 h 4314911"/>
              <a:gd name="connsiteX16077" fmla="*/ 891292 w 5740887"/>
              <a:gd name="connsiteY16077" fmla="*/ 1618860 h 4314911"/>
              <a:gd name="connsiteX16078" fmla="*/ 888198 w 5740887"/>
              <a:gd name="connsiteY16078" fmla="*/ 1623991 h 4314911"/>
              <a:gd name="connsiteX16079" fmla="*/ 886212 w 5740887"/>
              <a:gd name="connsiteY16079" fmla="*/ 1625512 h 4314911"/>
              <a:gd name="connsiteX16080" fmla="*/ 881312 w 5740887"/>
              <a:gd name="connsiteY16080" fmla="*/ 1629265 h 4314911"/>
              <a:gd name="connsiteX16081" fmla="*/ 889441 w 5740887"/>
              <a:gd name="connsiteY16081" fmla="*/ 1618111 h 4314911"/>
              <a:gd name="connsiteX16082" fmla="*/ 889465 w 5740887"/>
              <a:gd name="connsiteY16082" fmla="*/ 1618080 h 4314911"/>
              <a:gd name="connsiteX16083" fmla="*/ 3812622 w 5740887"/>
              <a:gd name="connsiteY16083" fmla="*/ 1608461 h 4314911"/>
              <a:gd name="connsiteX16084" fmla="*/ 3808022 w 5740887"/>
              <a:gd name="connsiteY16084" fmla="*/ 1621758 h 4314911"/>
              <a:gd name="connsiteX16085" fmla="*/ 3807877 w 5740887"/>
              <a:gd name="connsiteY16085" fmla="*/ 1621893 h 4314911"/>
              <a:gd name="connsiteX16086" fmla="*/ 3800841 w 5740887"/>
              <a:gd name="connsiteY16086" fmla="*/ 1628439 h 4314911"/>
              <a:gd name="connsiteX16087" fmla="*/ 3800984 w 5740887"/>
              <a:gd name="connsiteY16087" fmla="*/ 1627851 h 4314911"/>
              <a:gd name="connsiteX16088" fmla="*/ 3804273 w 5740887"/>
              <a:gd name="connsiteY16088" fmla="*/ 1614401 h 4314911"/>
              <a:gd name="connsiteX16089" fmla="*/ 2769326 w 5740887"/>
              <a:gd name="connsiteY16089" fmla="*/ 1607412 h 4314911"/>
              <a:gd name="connsiteX16090" fmla="*/ 2772603 w 5740887"/>
              <a:gd name="connsiteY16090" fmla="*/ 1618145 h 4314911"/>
              <a:gd name="connsiteX16091" fmla="*/ 2774110 w 5740887"/>
              <a:gd name="connsiteY16091" fmla="*/ 1623079 h 4314911"/>
              <a:gd name="connsiteX16092" fmla="*/ 2768824 w 5740887"/>
              <a:gd name="connsiteY16092" fmla="*/ 1658801 h 4314911"/>
              <a:gd name="connsiteX16093" fmla="*/ 2760724 w 5740887"/>
              <a:gd name="connsiteY16093" fmla="*/ 1682887 h 4314911"/>
              <a:gd name="connsiteX16094" fmla="*/ 2766880 w 5740887"/>
              <a:gd name="connsiteY16094" fmla="*/ 1658122 h 4314911"/>
              <a:gd name="connsiteX16095" fmla="*/ 2770550 w 5740887"/>
              <a:gd name="connsiteY16095" fmla="*/ 1617370 h 4314911"/>
              <a:gd name="connsiteX16096" fmla="*/ 3701100 w 5740887"/>
              <a:gd name="connsiteY16096" fmla="*/ 1603509 h 4314911"/>
              <a:gd name="connsiteX16097" fmla="*/ 3702097 w 5740887"/>
              <a:gd name="connsiteY16097" fmla="*/ 1614413 h 4314911"/>
              <a:gd name="connsiteX16098" fmla="*/ 3697277 w 5740887"/>
              <a:gd name="connsiteY16098" fmla="*/ 1615484 h 4314911"/>
              <a:gd name="connsiteX16099" fmla="*/ 3687028 w 5740887"/>
              <a:gd name="connsiteY16099" fmla="*/ 1617651 h 4314911"/>
              <a:gd name="connsiteX16100" fmla="*/ 3685913 w 5740887"/>
              <a:gd name="connsiteY16100" fmla="*/ 1609172 h 4314911"/>
              <a:gd name="connsiteX16101" fmla="*/ 3686990 w 5740887"/>
              <a:gd name="connsiteY16101" fmla="*/ 1608770 h 4314911"/>
              <a:gd name="connsiteX16102" fmla="*/ 3783438 w 5740887"/>
              <a:gd name="connsiteY16102" fmla="*/ 1603468 h 4314911"/>
              <a:gd name="connsiteX16103" fmla="*/ 3780381 w 5740887"/>
              <a:gd name="connsiteY16103" fmla="*/ 1622671 h 4314911"/>
              <a:gd name="connsiteX16104" fmla="*/ 3773006 w 5740887"/>
              <a:gd name="connsiteY16104" fmla="*/ 1627700 h 4314911"/>
              <a:gd name="connsiteX16105" fmla="*/ 3770207 w 5740887"/>
              <a:gd name="connsiteY16105" fmla="*/ 1629608 h 4314911"/>
              <a:gd name="connsiteX16106" fmla="*/ 3772098 w 5740887"/>
              <a:gd name="connsiteY16106" fmla="*/ 1607279 h 4314911"/>
              <a:gd name="connsiteX16107" fmla="*/ 3776369 w 5740887"/>
              <a:gd name="connsiteY16107" fmla="*/ 1605066 h 4314911"/>
              <a:gd name="connsiteX16108" fmla="*/ 3778798 w 5740887"/>
              <a:gd name="connsiteY16108" fmla="*/ 1604517 h 4314911"/>
              <a:gd name="connsiteX16109" fmla="*/ 2396871 w 5740887"/>
              <a:gd name="connsiteY16109" fmla="*/ 1600815 h 4314911"/>
              <a:gd name="connsiteX16110" fmla="*/ 2400861 w 5740887"/>
              <a:gd name="connsiteY16110" fmla="*/ 1601624 h 4314911"/>
              <a:gd name="connsiteX16111" fmla="*/ 2403861 w 5740887"/>
              <a:gd name="connsiteY16111" fmla="*/ 1605076 h 4314911"/>
              <a:gd name="connsiteX16112" fmla="*/ 2403324 w 5740887"/>
              <a:gd name="connsiteY16112" fmla="*/ 1604903 h 4314911"/>
              <a:gd name="connsiteX16113" fmla="*/ 2402522 w 5740887"/>
              <a:gd name="connsiteY16113" fmla="*/ 1604689 h 4314911"/>
              <a:gd name="connsiteX16114" fmla="*/ 2397181 w 5740887"/>
              <a:gd name="connsiteY16114" fmla="*/ 1601503 h 4314911"/>
              <a:gd name="connsiteX16115" fmla="*/ 2397055 w 5740887"/>
              <a:gd name="connsiteY16115" fmla="*/ 1601480 h 4314911"/>
              <a:gd name="connsiteX16116" fmla="*/ 2397027 w 5740887"/>
              <a:gd name="connsiteY16116" fmla="*/ 1601475 h 4314911"/>
              <a:gd name="connsiteX16117" fmla="*/ 3801008 w 5740887"/>
              <a:gd name="connsiteY16117" fmla="*/ 1599496 h 4314911"/>
              <a:gd name="connsiteX16118" fmla="*/ 3799469 w 5740887"/>
              <a:gd name="connsiteY16118" fmla="*/ 1605801 h 4314911"/>
              <a:gd name="connsiteX16119" fmla="*/ 3798429 w 5740887"/>
              <a:gd name="connsiteY16119" fmla="*/ 1610062 h 4314911"/>
              <a:gd name="connsiteX16120" fmla="*/ 3792355 w 5740887"/>
              <a:gd name="connsiteY16120" fmla="*/ 1614378 h 4314911"/>
              <a:gd name="connsiteX16121" fmla="*/ 3788927 w 5740887"/>
              <a:gd name="connsiteY16121" fmla="*/ 1616815 h 4314911"/>
              <a:gd name="connsiteX16122" fmla="*/ 3791328 w 5740887"/>
              <a:gd name="connsiteY16122" fmla="*/ 1601684 h 4314911"/>
              <a:gd name="connsiteX16123" fmla="*/ 2378231 w 5740887"/>
              <a:gd name="connsiteY16123" fmla="*/ 1598068 h 4314911"/>
              <a:gd name="connsiteX16124" fmla="*/ 2386137 w 5740887"/>
              <a:gd name="connsiteY16124" fmla="*/ 1598581 h 4314911"/>
              <a:gd name="connsiteX16125" fmla="*/ 2386272 w 5740887"/>
              <a:gd name="connsiteY16125" fmla="*/ 1599526 h 4314911"/>
              <a:gd name="connsiteX16126" fmla="*/ 933327 w 5740887"/>
              <a:gd name="connsiteY16126" fmla="*/ 1597505 h 4314911"/>
              <a:gd name="connsiteX16127" fmla="*/ 924748 w 5740887"/>
              <a:gd name="connsiteY16127" fmla="*/ 1608492 h 4314911"/>
              <a:gd name="connsiteX16128" fmla="*/ 918521 w 5740887"/>
              <a:gd name="connsiteY16128" fmla="*/ 1614178 h 4314911"/>
              <a:gd name="connsiteX16129" fmla="*/ 918158 w 5740887"/>
              <a:gd name="connsiteY16129" fmla="*/ 1614417 h 4314911"/>
              <a:gd name="connsiteX16130" fmla="*/ 918144 w 5740887"/>
              <a:gd name="connsiteY16130" fmla="*/ 1614426 h 4314911"/>
              <a:gd name="connsiteX16131" fmla="*/ 929182 w 5740887"/>
              <a:gd name="connsiteY16131" fmla="*/ 1600631 h 4314911"/>
              <a:gd name="connsiteX16132" fmla="*/ 3828416 w 5740887"/>
              <a:gd name="connsiteY16132" fmla="*/ 1597225 h 4314911"/>
              <a:gd name="connsiteX16133" fmla="*/ 3823845 w 5740887"/>
              <a:gd name="connsiteY16133" fmla="*/ 1607036 h 4314911"/>
              <a:gd name="connsiteX16134" fmla="*/ 3822695 w 5740887"/>
              <a:gd name="connsiteY16134" fmla="*/ 1608106 h 4314911"/>
              <a:gd name="connsiteX16135" fmla="*/ 3818876 w 5740887"/>
              <a:gd name="connsiteY16135" fmla="*/ 1611659 h 4314911"/>
              <a:gd name="connsiteX16136" fmla="*/ 3822392 w 5740887"/>
              <a:gd name="connsiteY16136" fmla="*/ 1601511 h 4314911"/>
              <a:gd name="connsiteX16137" fmla="*/ 3816831 w 5740887"/>
              <a:gd name="connsiteY16137" fmla="*/ 1596296 h 4314911"/>
              <a:gd name="connsiteX16138" fmla="*/ 3816829 w 5740887"/>
              <a:gd name="connsiteY16138" fmla="*/ 1596300 h 4314911"/>
              <a:gd name="connsiteX16139" fmla="*/ 3816829 w 5740887"/>
              <a:gd name="connsiteY16139" fmla="*/ 1596300 h 4314911"/>
              <a:gd name="connsiteX16140" fmla="*/ 3816769 w 5740887"/>
              <a:gd name="connsiteY16140" fmla="*/ 1596474 h 4314911"/>
              <a:gd name="connsiteX16141" fmla="*/ 3816516 w 5740887"/>
              <a:gd name="connsiteY16141" fmla="*/ 1597206 h 4314911"/>
              <a:gd name="connsiteX16142" fmla="*/ 3806787 w 5740887"/>
              <a:gd name="connsiteY16142" fmla="*/ 1604121 h 4314911"/>
              <a:gd name="connsiteX16143" fmla="*/ 3808279 w 5740887"/>
              <a:gd name="connsiteY16143" fmla="*/ 1598019 h 4314911"/>
              <a:gd name="connsiteX16144" fmla="*/ 3722651 w 5740887"/>
              <a:gd name="connsiteY16144" fmla="*/ 1595442 h 4314911"/>
              <a:gd name="connsiteX16145" fmla="*/ 3723452 w 5740887"/>
              <a:gd name="connsiteY16145" fmla="*/ 1609666 h 4314911"/>
              <a:gd name="connsiteX16146" fmla="*/ 3708868 w 5740887"/>
              <a:gd name="connsiteY16146" fmla="*/ 1612908 h 4314911"/>
              <a:gd name="connsiteX16147" fmla="*/ 3707781 w 5740887"/>
              <a:gd name="connsiteY16147" fmla="*/ 1601018 h 4314911"/>
              <a:gd name="connsiteX16148" fmla="*/ 3717276 w 5740887"/>
              <a:gd name="connsiteY16148" fmla="*/ 1597478 h 4314911"/>
              <a:gd name="connsiteX16149" fmla="*/ 3719964 w 5740887"/>
              <a:gd name="connsiteY16149" fmla="*/ 1596460 h 4314911"/>
              <a:gd name="connsiteX16150" fmla="*/ 3803069 w 5740887"/>
              <a:gd name="connsiteY16150" fmla="*/ 1591052 h 4314911"/>
              <a:gd name="connsiteX16151" fmla="*/ 3802831 w 5740887"/>
              <a:gd name="connsiteY16151" fmla="*/ 1592026 h 4314911"/>
              <a:gd name="connsiteX16152" fmla="*/ 3802414 w 5740887"/>
              <a:gd name="connsiteY16152" fmla="*/ 1592112 h 4314911"/>
              <a:gd name="connsiteX16153" fmla="*/ 3800130 w 5740887"/>
              <a:gd name="connsiteY16153" fmla="*/ 1592620 h 4314911"/>
              <a:gd name="connsiteX16154" fmla="*/ 3802131 w 5740887"/>
              <a:gd name="connsiteY16154" fmla="*/ 1591552 h 4314911"/>
              <a:gd name="connsiteX16155" fmla="*/ 3841132 w 5740887"/>
              <a:gd name="connsiteY16155" fmla="*/ 1590568 h 4314911"/>
              <a:gd name="connsiteX16156" fmla="*/ 3841059 w 5740887"/>
              <a:gd name="connsiteY16156" fmla="*/ 1590690 h 4314911"/>
              <a:gd name="connsiteX16157" fmla="*/ 3840614 w 5740887"/>
              <a:gd name="connsiteY16157" fmla="*/ 1591433 h 4314911"/>
              <a:gd name="connsiteX16158" fmla="*/ 3840082 w 5740887"/>
              <a:gd name="connsiteY16158" fmla="*/ 1591928 h 4314911"/>
              <a:gd name="connsiteX16159" fmla="*/ 3836066 w 5740887"/>
              <a:gd name="connsiteY16159" fmla="*/ 1595664 h 4314911"/>
              <a:gd name="connsiteX16160" fmla="*/ 3838091 w 5740887"/>
              <a:gd name="connsiteY16160" fmla="*/ 1591326 h 4314911"/>
              <a:gd name="connsiteX16161" fmla="*/ 3839904 w 5740887"/>
              <a:gd name="connsiteY16161" fmla="*/ 1590874 h 4314911"/>
              <a:gd name="connsiteX16162" fmla="*/ 931722 w 5740887"/>
              <a:gd name="connsiteY16162" fmla="*/ 1588408 h 4314911"/>
              <a:gd name="connsiteX16163" fmla="*/ 930315 w 5740887"/>
              <a:gd name="connsiteY16163" fmla="*/ 1589660 h 4314911"/>
              <a:gd name="connsiteX16164" fmla="*/ 920979 w 5740887"/>
              <a:gd name="connsiteY16164" fmla="*/ 1597959 h 4314911"/>
              <a:gd name="connsiteX16165" fmla="*/ 919637 w 5740887"/>
              <a:gd name="connsiteY16165" fmla="*/ 1599910 h 4314911"/>
              <a:gd name="connsiteX16166" fmla="*/ 916633 w 5740887"/>
              <a:gd name="connsiteY16166" fmla="*/ 1602211 h 4314911"/>
              <a:gd name="connsiteX16167" fmla="*/ 921199 w 5740887"/>
              <a:gd name="connsiteY16167" fmla="*/ 1596618 h 4314911"/>
              <a:gd name="connsiteX16168" fmla="*/ 921220 w 5740887"/>
              <a:gd name="connsiteY16168" fmla="*/ 1596594 h 4314911"/>
              <a:gd name="connsiteX16169" fmla="*/ 3744520 w 5740887"/>
              <a:gd name="connsiteY16169" fmla="*/ 1587158 h 4314911"/>
              <a:gd name="connsiteX16170" fmla="*/ 3744652 w 5740887"/>
              <a:gd name="connsiteY16170" fmla="*/ 1604954 h 4314911"/>
              <a:gd name="connsiteX16171" fmla="*/ 3731020 w 5740887"/>
              <a:gd name="connsiteY16171" fmla="*/ 1607984 h 4314911"/>
              <a:gd name="connsiteX16172" fmla="*/ 3730575 w 5740887"/>
              <a:gd name="connsiteY16172" fmla="*/ 1600084 h 4314911"/>
              <a:gd name="connsiteX16173" fmla="*/ 3730555 w 5740887"/>
              <a:gd name="connsiteY16173" fmla="*/ 1599724 h 4314911"/>
              <a:gd name="connsiteX16174" fmla="*/ 3730154 w 5740887"/>
              <a:gd name="connsiteY16174" fmla="*/ 1592600 h 4314911"/>
              <a:gd name="connsiteX16175" fmla="*/ 3735057 w 5740887"/>
              <a:gd name="connsiteY16175" fmla="*/ 1590743 h 4314911"/>
              <a:gd name="connsiteX16176" fmla="*/ 3402852 w 5740887"/>
              <a:gd name="connsiteY16176" fmla="*/ 1585439 h 4314911"/>
              <a:gd name="connsiteX16177" fmla="*/ 3411612 w 5740887"/>
              <a:gd name="connsiteY16177" fmla="*/ 1615174 h 4314911"/>
              <a:gd name="connsiteX16178" fmla="*/ 3455495 w 5740887"/>
              <a:gd name="connsiteY16178" fmla="*/ 1764145 h 4314911"/>
              <a:gd name="connsiteX16179" fmla="*/ 3552685 w 5740887"/>
              <a:gd name="connsiteY16179" fmla="*/ 2082596 h 4314911"/>
              <a:gd name="connsiteX16180" fmla="*/ 3597679 w 5740887"/>
              <a:gd name="connsiteY16180" fmla="*/ 2225748 h 4314911"/>
              <a:gd name="connsiteX16181" fmla="*/ 3597695 w 5740887"/>
              <a:gd name="connsiteY16181" fmla="*/ 2225796 h 4314911"/>
              <a:gd name="connsiteX16182" fmla="*/ 3598633 w 5740887"/>
              <a:gd name="connsiteY16182" fmla="*/ 2228782 h 4314911"/>
              <a:gd name="connsiteX16183" fmla="*/ 3597679 w 5740887"/>
              <a:gd name="connsiteY16183" fmla="*/ 2225748 h 4314911"/>
              <a:gd name="connsiteX16184" fmla="*/ 3582949 w 5740887"/>
              <a:gd name="connsiteY16184" fmla="*/ 2179564 h 4314911"/>
              <a:gd name="connsiteX16185" fmla="*/ 3565023 w 5740887"/>
              <a:gd name="connsiteY16185" fmla="*/ 2122514 h 4314911"/>
              <a:gd name="connsiteX16186" fmla="*/ 3528037 w 5740887"/>
              <a:gd name="connsiteY16186" fmla="*/ 2003241 h 4314911"/>
              <a:gd name="connsiteX16187" fmla="*/ 3511442 w 5740887"/>
              <a:gd name="connsiteY16187" fmla="*/ 1949329 h 4314911"/>
              <a:gd name="connsiteX16188" fmla="*/ 3457202 w 5740887"/>
              <a:gd name="connsiteY16188" fmla="*/ 1770230 h 4314911"/>
              <a:gd name="connsiteX16189" fmla="*/ 3432660 w 5740887"/>
              <a:gd name="connsiteY16189" fmla="*/ 1686787 h 4314911"/>
              <a:gd name="connsiteX16190" fmla="*/ 2599771 w 5740887"/>
              <a:gd name="connsiteY16190" fmla="*/ 1585081 h 4314911"/>
              <a:gd name="connsiteX16191" fmla="*/ 2603759 w 5740887"/>
              <a:gd name="connsiteY16191" fmla="*/ 1600996 h 4314911"/>
              <a:gd name="connsiteX16192" fmla="*/ 2603667 w 5740887"/>
              <a:gd name="connsiteY16192" fmla="*/ 1609190 h 4314911"/>
              <a:gd name="connsiteX16193" fmla="*/ 2620228 w 5740887"/>
              <a:gd name="connsiteY16193" fmla="*/ 1669842 h 4314911"/>
              <a:gd name="connsiteX16194" fmla="*/ 2623763 w 5740887"/>
              <a:gd name="connsiteY16194" fmla="*/ 1675569 h 4314911"/>
              <a:gd name="connsiteX16195" fmla="*/ 2625947 w 5740887"/>
              <a:gd name="connsiteY16195" fmla="*/ 1683630 h 4314911"/>
              <a:gd name="connsiteX16196" fmla="*/ 2616793 w 5740887"/>
              <a:gd name="connsiteY16196" fmla="*/ 1671064 h 4314911"/>
              <a:gd name="connsiteX16197" fmla="*/ 2598845 w 5740887"/>
              <a:gd name="connsiteY16197" fmla="*/ 1610972 h 4314911"/>
              <a:gd name="connsiteX16198" fmla="*/ 2599447 w 5740887"/>
              <a:gd name="connsiteY16198" fmla="*/ 1594143 h 4314911"/>
              <a:gd name="connsiteX16199" fmla="*/ 3626117 w 5740887"/>
              <a:gd name="connsiteY16199" fmla="*/ 1584663 h 4314911"/>
              <a:gd name="connsiteX16200" fmla="*/ 3629126 w 5740887"/>
              <a:gd name="connsiteY16200" fmla="*/ 1599803 h 4314911"/>
              <a:gd name="connsiteX16201" fmla="*/ 3633489 w 5740887"/>
              <a:gd name="connsiteY16201" fmla="*/ 1621874 h 4314911"/>
              <a:gd name="connsiteX16202" fmla="*/ 3624962 w 5740887"/>
              <a:gd name="connsiteY16202" fmla="*/ 1625041 h 4314911"/>
              <a:gd name="connsiteX16203" fmla="*/ 3618027 w 5740887"/>
              <a:gd name="connsiteY16203" fmla="*/ 1627711 h 4314911"/>
              <a:gd name="connsiteX16204" fmla="*/ 3616744 w 5740887"/>
              <a:gd name="connsiteY16204" fmla="*/ 1622154 h 4314911"/>
              <a:gd name="connsiteX16205" fmla="*/ 3611728 w 5740887"/>
              <a:gd name="connsiteY16205" fmla="*/ 1600434 h 4314911"/>
              <a:gd name="connsiteX16206" fmla="*/ 3609074 w 5740887"/>
              <a:gd name="connsiteY16206" fmla="*/ 1588942 h 4314911"/>
              <a:gd name="connsiteX16207" fmla="*/ 3822172 w 5740887"/>
              <a:gd name="connsiteY16207" fmla="*/ 1580857 h 4314911"/>
              <a:gd name="connsiteX16208" fmla="*/ 3819513 w 5740887"/>
              <a:gd name="connsiteY16208" fmla="*/ 1588543 h 4314911"/>
              <a:gd name="connsiteX16209" fmla="*/ 3818582 w 5740887"/>
              <a:gd name="connsiteY16209" fmla="*/ 1588768 h 4314911"/>
              <a:gd name="connsiteX16210" fmla="*/ 3810113 w 5740887"/>
              <a:gd name="connsiteY16210" fmla="*/ 1590520 h 4314911"/>
              <a:gd name="connsiteX16211" fmla="*/ 3811020 w 5740887"/>
              <a:gd name="connsiteY16211" fmla="*/ 1586809 h 4314911"/>
              <a:gd name="connsiteX16212" fmla="*/ 3766263 w 5740887"/>
              <a:gd name="connsiteY16212" fmla="*/ 1578922 h 4314911"/>
              <a:gd name="connsiteX16213" fmla="*/ 3765356 w 5740887"/>
              <a:gd name="connsiteY16213" fmla="*/ 1597321 h 4314911"/>
              <a:gd name="connsiteX16214" fmla="*/ 3765094 w 5740887"/>
              <a:gd name="connsiteY16214" fmla="*/ 1600410 h 4314911"/>
              <a:gd name="connsiteX16215" fmla="*/ 3764117 w 5740887"/>
              <a:gd name="connsiteY16215" fmla="*/ 1600627 h 4314911"/>
              <a:gd name="connsiteX16216" fmla="*/ 3751261 w 5740887"/>
              <a:gd name="connsiteY16216" fmla="*/ 1603485 h 4314911"/>
              <a:gd name="connsiteX16217" fmla="*/ 3751121 w 5740887"/>
              <a:gd name="connsiteY16217" fmla="*/ 1584658 h 4314911"/>
              <a:gd name="connsiteX16218" fmla="*/ 3649579 w 5740887"/>
              <a:gd name="connsiteY16218" fmla="*/ 1578772 h 4314911"/>
              <a:gd name="connsiteX16219" fmla="*/ 3655432 w 5740887"/>
              <a:gd name="connsiteY16219" fmla="*/ 1613725 h 4314911"/>
              <a:gd name="connsiteX16220" fmla="*/ 3640299 w 5740887"/>
              <a:gd name="connsiteY16220" fmla="*/ 1619345 h 4314911"/>
              <a:gd name="connsiteX16221" fmla="*/ 3636022 w 5740887"/>
              <a:gd name="connsiteY16221" fmla="*/ 1598012 h 4314911"/>
              <a:gd name="connsiteX16222" fmla="*/ 3633019 w 5740887"/>
              <a:gd name="connsiteY16222" fmla="*/ 1582930 h 4314911"/>
              <a:gd name="connsiteX16223" fmla="*/ 3635171 w 5740887"/>
              <a:gd name="connsiteY16223" fmla="*/ 1582390 h 4314911"/>
              <a:gd name="connsiteX16224" fmla="*/ 3673948 w 5740887"/>
              <a:gd name="connsiteY16224" fmla="*/ 1572654 h 4314911"/>
              <a:gd name="connsiteX16225" fmla="*/ 3678234 w 5740887"/>
              <a:gd name="connsiteY16225" fmla="*/ 1605222 h 4314911"/>
              <a:gd name="connsiteX16226" fmla="*/ 3662206 w 5740887"/>
              <a:gd name="connsiteY16226" fmla="*/ 1611203 h 4314911"/>
              <a:gd name="connsiteX16227" fmla="*/ 3656485 w 5740887"/>
              <a:gd name="connsiteY16227" fmla="*/ 1577039 h 4314911"/>
              <a:gd name="connsiteX16228" fmla="*/ 3840634 w 5740887"/>
              <a:gd name="connsiteY16228" fmla="*/ 1571005 h 4314911"/>
              <a:gd name="connsiteX16229" fmla="*/ 3834322 w 5740887"/>
              <a:gd name="connsiteY16229" fmla="*/ 1584551 h 4314911"/>
              <a:gd name="connsiteX16230" fmla="*/ 3833518 w 5740887"/>
              <a:gd name="connsiteY16230" fmla="*/ 1585121 h 4314911"/>
              <a:gd name="connsiteX16231" fmla="*/ 3830178 w 5740887"/>
              <a:gd name="connsiteY16231" fmla="*/ 1585958 h 4314911"/>
              <a:gd name="connsiteX16232" fmla="*/ 3827560 w 5740887"/>
              <a:gd name="connsiteY16232" fmla="*/ 1586592 h 4314911"/>
              <a:gd name="connsiteX16233" fmla="*/ 3830077 w 5740887"/>
              <a:gd name="connsiteY16233" fmla="*/ 1579329 h 4314911"/>
              <a:gd name="connsiteX16234" fmla="*/ 3831221 w 5740887"/>
              <a:gd name="connsiteY16234" fmla="*/ 1576028 h 4314911"/>
              <a:gd name="connsiteX16235" fmla="*/ 3834566 w 5740887"/>
              <a:gd name="connsiteY16235" fmla="*/ 1574243 h 4314911"/>
              <a:gd name="connsiteX16236" fmla="*/ 3787906 w 5740887"/>
              <a:gd name="connsiteY16236" fmla="*/ 1570724 h 4314911"/>
              <a:gd name="connsiteX16237" fmla="*/ 3786040 w 5740887"/>
              <a:gd name="connsiteY16237" fmla="*/ 1587117 h 4314911"/>
              <a:gd name="connsiteX16238" fmla="*/ 3785224 w 5740887"/>
              <a:gd name="connsiteY16238" fmla="*/ 1592244 h 4314911"/>
              <a:gd name="connsiteX16239" fmla="*/ 3772830 w 5740887"/>
              <a:gd name="connsiteY16239" fmla="*/ 1598631 h 4314911"/>
              <a:gd name="connsiteX16240" fmla="*/ 3772941 w 5740887"/>
              <a:gd name="connsiteY16240" fmla="*/ 1597321 h 4314911"/>
              <a:gd name="connsiteX16241" fmla="*/ 3773992 w 5740887"/>
              <a:gd name="connsiteY16241" fmla="*/ 1575994 h 4314911"/>
              <a:gd name="connsiteX16242" fmla="*/ 3777181 w 5740887"/>
              <a:gd name="connsiteY16242" fmla="*/ 1574786 h 4314911"/>
              <a:gd name="connsiteX16243" fmla="*/ 3697732 w 5740887"/>
              <a:gd name="connsiteY16243" fmla="*/ 1566684 h 4314911"/>
              <a:gd name="connsiteX16244" fmla="*/ 3700496 w 5740887"/>
              <a:gd name="connsiteY16244" fmla="*/ 1596915 h 4314911"/>
              <a:gd name="connsiteX16245" fmla="*/ 3685058 w 5740887"/>
              <a:gd name="connsiteY16245" fmla="*/ 1602675 h 4314911"/>
              <a:gd name="connsiteX16246" fmla="*/ 3683308 w 5740887"/>
              <a:gd name="connsiteY16246" fmla="*/ 1589376 h 4314911"/>
              <a:gd name="connsiteX16247" fmla="*/ 3680879 w 5740887"/>
              <a:gd name="connsiteY16247" fmla="*/ 1570915 h 4314911"/>
              <a:gd name="connsiteX16248" fmla="*/ 3696190 w 5740887"/>
              <a:gd name="connsiteY16248" fmla="*/ 1567071 h 4314911"/>
              <a:gd name="connsiteX16249" fmla="*/ 2813180 w 5740887"/>
              <a:gd name="connsiteY16249" fmla="*/ 1566182 h 4314911"/>
              <a:gd name="connsiteX16250" fmla="*/ 2821807 w 5740887"/>
              <a:gd name="connsiteY16250" fmla="*/ 1594939 h 4314911"/>
              <a:gd name="connsiteX16251" fmla="*/ 2815239 w 5740887"/>
              <a:gd name="connsiteY16251" fmla="*/ 1634135 h 4314911"/>
              <a:gd name="connsiteX16252" fmla="*/ 2802918 w 5740887"/>
              <a:gd name="connsiteY16252" fmla="*/ 1658494 h 4314911"/>
              <a:gd name="connsiteX16253" fmla="*/ 2815923 w 5740887"/>
              <a:gd name="connsiteY16253" fmla="*/ 1619534 h 4314911"/>
              <a:gd name="connsiteX16254" fmla="*/ 2890823 w 5740887"/>
              <a:gd name="connsiteY16254" fmla="*/ 1564995 h 4314911"/>
              <a:gd name="connsiteX16255" fmla="*/ 2890997 w 5740887"/>
              <a:gd name="connsiteY16255" fmla="*/ 1565746 h 4314911"/>
              <a:gd name="connsiteX16256" fmla="*/ 2890997 w 5740887"/>
              <a:gd name="connsiteY16256" fmla="*/ 1566818 h 4314911"/>
              <a:gd name="connsiteX16257" fmla="*/ 3809560 w 5740887"/>
              <a:gd name="connsiteY16257" fmla="*/ 1562381 h 4314911"/>
              <a:gd name="connsiteX16258" fmla="*/ 3806723 w 5740887"/>
              <a:gd name="connsiteY16258" fmla="*/ 1576087 h 4314911"/>
              <a:gd name="connsiteX16259" fmla="*/ 3805404 w 5740887"/>
              <a:gd name="connsiteY16259" fmla="*/ 1581489 h 4314911"/>
              <a:gd name="connsiteX16260" fmla="*/ 3801275 w 5740887"/>
              <a:gd name="connsiteY16260" fmla="*/ 1583697 h 4314911"/>
              <a:gd name="connsiteX16261" fmla="*/ 3793514 w 5740887"/>
              <a:gd name="connsiteY16261" fmla="*/ 1587849 h 4314911"/>
              <a:gd name="connsiteX16262" fmla="*/ 3795809 w 5740887"/>
              <a:gd name="connsiteY16262" fmla="*/ 1567691 h 4314911"/>
              <a:gd name="connsiteX16263" fmla="*/ 3858587 w 5740887"/>
              <a:gd name="connsiteY16263" fmla="*/ 1561424 h 4314911"/>
              <a:gd name="connsiteX16264" fmla="*/ 3852455 w 5740887"/>
              <a:gd name="connsiteY16264" fmla="*/ 1571662 h 4314911"/>
              <a:gd name="connsiteX16265" fmla="*/ 3844692 w 5740887"/>
              <a:gd name="connsiteY16265" fmla="*/ 1577180 h 4314911"/>
              <a:gd name="connsiteX16266" fmla="*/ 3849875 w 5740887"/>
              <a:gd name="connsiteY16266" fmla="*/ 1566073 h 4314911"/>
              <a:gd name="connsiteX16267" fmla="*/ 3720706 w 5740887"/>
              <a:gd name="connsiteY16267" fmla="*/ 1560916 h 4314911"/>
              <a:gd name="connsiteX16268" fmla="*/ 3722274 w 5740887"/>
              <a:gd name="connsiteY16268" fmla="*/ 1588754 h 4314911"/>
              <a:gd name="connsiteX16269" fmla="*/ 3714988 w 5740887"/>
              <a:gd name="connsiteY16269" fmla="*/ 1591507 h 4314911"/>
              <a:gd name="connsiteX16270" fmla="*/ 3707177 w 5740887"/>
              <a:gd name="connsiteY16270" fmla="*/ 1594421 h 4314911"/>
              <a:gd name="connsiteX16271" fmla="*/ 3705645 w 5740887"/>
              <a:gd name="connsiteY16271" fmla="*/ 1577666 h 4314911"/>
              <a:gd name="connsiteX16272" fmla="*/ 3704486 w 5740887"/>
              <a:gd name="connsiteY16272" fmla="*/ 1564988 h 4314911"/>
              <a:gd name="connsiteX16273" fmla="*/ 5611192 w 5740887"/>
              <a:gd name="connsiteY16273" fmla="*/ 1555303 h 4314911"/>
              <a:gd name="connsiteX16274" fmla="*/ 5642843 w 5740887"/>
              <a:gd name="connsiteY16274" fmla="*/ 1682739 h 4314911"/>
              <a:gd name="connsiteX16275" fmla="*/ 5648406 w 5740887"/>
              <a:gd name="connsiteY16275" fmla="*/ 1711899 h 4314911"/>
              <a:gd name="connsiteX16276" fmla="*/ 5643199 w 5740887"/>
              <a:gd name="connsiteY16276" fmla="*/ 1689990 h 4314911"/>
              <a:gd name="connsiteX16277" fmla="*/ 5640484 w 5740887"/>
              <a:gd name="connsiteY16277" fmla="*/ 1675780 h 4314911"/>
              <a:gd name="connsiteX16278" fmla="*/ 5625810 w 5740887"/>
              <a:gd name="connsiteY16278" fmla="*/ 1616814 h 4314911"/>
              <a:gd name="connsiteX16279" fmla="*/ 3744281 w 5740887"/>
              <a:gd name="connsiteY16279" fmla="*/ 1554997 h 4314911"/>
              <a:gd name="connsiteX16280" fmla="*/ 3744469 w 5740887"/>
              <a:gd name="connsiteY16280" fmla="*/ 1580367 h 4314911"/>
              <a:gd name="connsiteX16281" fmla="*/ 3729778 w 5740887"/>
              <a:gd name="connsiteY16281" fmla="*/ 1585918 h 4314911"/>
              <a:gd name="connsiteX16282" fmla="*/ 3729437 w 5740887"/>
              <a:gd name="connsiteY16282" fmla="*/ 1579846 h 4314911"/>
              <a:gd name="connsiteX16283" fmla="*/ 3728266 w 5740887"/>
              <a:gd name="connsiteY16283" fmla="*/ 1559018 h 4314911"/>
              <a:gd name="connsiteX16284" fmla="*/ 3830885 w 5740887"/>
              <a:gd name="connsiteY16284" fmla="*/ 1554145 h 4314911"/>
              <a:gd name="connsiteX16285" fmla="*/ 3827544 w 5740887"/>
              <a:gd name="connsiteY16285" fmla="*/ 1565331 h 4314911"/>
              <a:gd name="connsiteX16286" fmla="*/ 3825999 w 5740887"/>
              <a:gd name="connsiteY16286" fmla="*/ 1569797 h 4314911"/>
              <a:gd name="connsiteX16287" fmla="*/ 3825712 w 5740887"/>
              <a:gd name="connsiteY16287" fmla="*/ 1570625 h 4314911"/>
              <a:gd name="connsiteX16288" fmla="*/ 3813334 w 5740887"/>
              <a:gd name="connsiteY16288" fmla="*/ 1577246 h 4314911"/>
              <a:gd name="connsiteX16289" fmla="*/ 3816984 w 5740887"/>
              <a:gd name="connsiteY16289" fmla="*/ 1559514 h 4314911"/>
              <a:gd name="connsiteX16290" fmla="*/ 3874705 w 5740887"/>
              <a:gd name="connsiteY16290" fmla="*/ 1552719 h 4314911"/>
              <a:gd name="connsiteX16291" fmla="*/ 3870192 w 5740887"/>
              <a:gd name="connsiteY16291" fmla="*/ 1558526 h 4314911"/>
              <a:gd name="connsiteX16292" fmla="*/ 3867648 w 5740887"/>
              <a:gd name="connsiteY16292" fmla="*/ 1560435 h 4314911"/>
              <a:gd name="connsiteX16293" fmla="*/ 3865217 w 5740887"/>
              <a:gd name="connsiteY16293" fmla="*/ 1562259 h 4314911"/>
              <a:gd name="connsiteX16294" fmla="*/ 3869039 w 5740887"/>
              <a:gd name="connsiteY16294" fmla="*/ 1555846 h 4314911"/>
              <a:gd name="connsiteX16295" fmla="*/ 3869418 w 5740887"/>
              <a:gd name="connsiteY16295" fmla="*/ 1555644 h 4314911"/>
              <a:gd name="connsiteX16296" fmla="*/ 3869530 w 5740887"/>
              <a:gd name="connsiteY16296" fmla="*/ 1555584 h 4314911"/>
              <a:gd name="connsiteX16297" fmla="*/ 3869969 w 5740887"/>
              <a:gd name="connsiteY16297" fmla="*/ 1555341 h 4314911"/>
              <a:gd name="connsiteX16298" fmla="*/ 3870019 w 5740887"/>
              <a:gd name="connsiteY16298" fmla="*/ 1555313 h 4314911"/>
              <a:gd name="connsiteX16299" fmla="*/ 2591525 w 5740887"/>
              <a:gd name="connsiteY16299" fmla="*/ 1552174 h 4314911"/>
              <a:gd name="connsiteX16300" fmla="*/ 2592522 w 5740887"/>
              <a:gd name="connsiteY16300" fmla="*/ 1556152 h 4314911"/>
              <a:gd name="connsiteX16301" fmla="*/ 2593707 w 5740887"/>
              <a:gd name="connsiteY16301" fmla="*/ 1560882 h 4314911"/>
              <a:gd name="connsiteX16302" fmla="*/ 2591812 w 5740887"/>
              <a:gd name="connsiteY16302" fmla="*/ 1611799 h 4314911"/>
              <a:gd name="connsiteX16303" fmla="*/ 2591812 w 5740887"/>
              <a:gd name="connsiteY16303" fmla="*/ 1611800 h 4314911"/>
              <a:gd name="connsiteX16304" fmla="*/ 2591812 w 5740887"/>
              <a:gd name="connsiteY16304" fmla="*/ 1611805 h 4314911"/>
              <a:gd name="connsiteX16305" fmla="*/ 2608828 w 5740887"/>
              <a:gd name="connsiteY16305" fmla="*/ 1670818 h 4314911"/>
              <a:gd name="connsiteX16306" fmla="*/ 2631527 w 5740887"/>
              <a:gd name="connsiteY16306" fmla="*/ 1704216 h 4314911"/>
              <a:gd name="connsiteX16307" fmla="*/ 2631533 w 5740887"/>
              <a:gd name="connsiteY16307" fmla="*/ 1704239 h 4314911"/>
              <a:gd name="connsiteX16308" fmla="*/ 2631610 w 5740887"/>
              <a:gd name="connsiteY16308" fmla="*/ 1704522 h 4314911"/>
              <a:gd name="connsiteX16309" fmla="*/ 2604715 w 5740887"/>
              <a:gd name="connsiteY16309" fmla="*/ 1670081 h 4314911"/>
              <a:gd name="connsiteX16310" fmla="*/ 2590192 w 5740887"/>
              <a:gd name="connsiteY16310" fmla="*/ 1555228 h 4314911"/>
              <a:gd name="connsiteX16311" fmla="*/ 3767732 w 5740887"/>
              <a:gd name="connsiteY16311" fmla="*/ 1549110 h 4314911"/>
              <a:gd name="connsiteX16312" fmla="*/ 3766604 w 5740887"/>
              <a:gd name="connsiteY16312" fmla="*/ 1572004 h 4314911"/>
              <a:gd name="connsiteX16313" fmla="*/ 3751071 w 5740887"/>
              <a:gd name="connsiteY16313" fmla="*/ 1577873 h 4314911"/>
              <a:gd name="connsiteX16314" fmla="*/ 3750964 w 5740887"/>
              <a:gd name="connsiteY16314" fmla="*/ 1563406 h 4314911"/>
              <a:gd name="connsiteX16315" fmla="*/ 3750889 w 5740887"/>
              <a:gd name="connsiteY16315" fmla="*/ 1553338 h 4314911"/>
              <a:gd name="connsiteX16316" fmla="*/ 3851758 w 5740887"/>
              <a:gd name="connsiteY16316" fmla="*/ 1546084 h 4314911"/>
              <a:gd name="connsiteX16317" fmla="*/ 3848225 w 5740887"/>
              <a:gd name="connsiteY16317" fmla="*/ 1554713 h 4314911"/>
              <a:gd name="connsiteX16318" fmla="*/ 3845824 w 5740887"/>
              <a:gd name="connsiteY16318" fmla="*/ 1559866 h 4314911"/>
              <a:gd name="connsiteX16319" fmla="*/ 3834671 w 5740887"/>
              <a:gd name="connsiteY16319" fmla="*/ 1565832 h 4314911"/>
              <a:gd name="connsiteX16320" fmla="*/ 3839100 w 5740887"/>
              <a:gd name="connsiteY16320" fmla="*/ 1550972 h 4314911"/>
              <a:gd name="connsiteX16321" fmla="*/ 2886253 w 5740887"/>
              <a:gd name="connsiteY16321" fmla="*/ 1545093 h 4314911"/>
              <a:gd name="connsiteX16322" fmla="*/ 2887405 w 5740887"/>
              <a:gd name="connsiteY16322" fmla="*/ 1548399 h 4314911"/>
              <a:gd name="connsiteX16323" fmla="*/ 2890538 w 5740887"/>
              <a:gd name="connsiteY16323" fmla="*/ 1562309 h 4314911"/>
              <a:gd name="connsiteX16324" fmla="*/ 2890753 w 5740887"/>
              <a:gd name="connsiteY16324" fmla="*/ 1564567 h 4314911"/>
              <a:gd name="connsiteX16325" fmla="*/ 2887472 w 5740887"/>
              <a:gd name="connsiteY16325" fmla="*/ 1550364 h 4314911"/>
              <a:gd name="connsiteX16326" fmla="*/ 2643592 w 5740887"/>
              <a:gd name="connsiteY16326" fmla="*/ 1543349 h 4314911"/>
              <a:gd name="connsiteX16327" fmla="*/ 2644927 w 5740887"/>
              <a:gd name="connsiteY16327" fmla="*/ 1548713 h 4314911"/>
              <a:gd name="connsiteX16328" fmla="*/ 2645094 w 5740887"/>
              <a:gd name="connsiteY16328" fmla="*/ 1549383 h 4314911"/>
              <a:gd name="connsiteX16329" fmla="*/ 2645162 w 5740887"/>
              <a:gd name="connsiteY16329" fmla="*/ 1549655 h 4314911"/>
              <a:gd name="connsiteX16330" fmla="*/ 2645188 w 5740887"/>
              <a:gd name="connsiteY16330" fmla="*/ 1552475 h 4314911"/>
              <a:gd name="connsiteX16331" fmla="*/ 2651236 w 5740887"/>
              <a:gd name="connsiteY16331" fmla="*/ 1598154 h 4314911"/>
              <a:gd name="connsiteX16332" fmla="*/ 2663511 w 5740887"/>
              <a:gd name="connsiteY16332" fmla="*/ 1658492 h 4314911"/>
              <a:gd name="connsiteX16333" fmla="*/ 2676489 w 5740887"/>
              <a:gd name="connsiteY16333" fmla="*/ 1698199 h 4314911"/>
              <a:gd name="connsiteX16334" fmla="*/ 2662737 w 5740887"/>
              <a:gd name="connsiteY16334" fmla="*/ 1668116 h 4314911"/>
              <a:gd name="connsiteX16335" fmla="*/ 2646553 w 5740887"/>
              <a:gd name="connsiteY16335" fmla="*/ 1598975 h 4314911"/>
              <a:gd name="connsiteX16336" fmla="*/ 3791033 w 5740887"/>
              <a:gd name="connsiteY16336" fmla="*/ 1543260 h 4314911"/>
              <a:gd name="connsiteX16337" fmla="*/ 3788712 w 5740887"/>
              <a:gd name="connsiteY16337" fmla="*/ 1563647 h 4314911"/>
              <a:gd name="connsiteX16338" fmla="*/ 3788333 w 5740887"/>
              <a:gd name="connsiteY16338" fmla="*/ 1563794 h 4314911"/>
              <a:gd name="connsiteX16339" fmla="*/ 3774333 w 5740887"/>
              <a:gd name="connsiteY16339" fmla="*/ 1569084 h 4314911"/>
              <a:gd name="connsiteX16340" fmla="*/ 3774875 w 5740887"/>
              <a:gd name="connsiteY16340" fmla="*/ 1558074 h 4314911"/>
              <a:gd name="connsiteX16341" fmla="*/ 3775412 w 5740887"/>
              <a:gd name="connsiteY16341" fmla="*/ 1547182 h 4314911"/>
              <a:gd name="connsiteX16342" fmla="*/ 3785411 w 5740887"/>
              <a:gd name="connsiteY16342" fmla="*/ 1544672 h 4314911"/>
              <a:gd name="connsiteX16343" fmla="*/ 2757543 w 5740887"/>
              <a:gd name="connsiteY16343" fmla="*/ 1538721 h 4314911"/>
              <a:gd name="connsiteX16344" fmla="*/ 2770099 w 5740887"/>
              <a:gd name="connsiteY16344" fmla="*/ 1570570 h 4314911"/>
              <a:gd name="connsiteX16345" fmla="*/ 2772621 w 5740887"/>
              <a:gd name="connsiteY16345" fmla="*/ 1594646 h 4314911"/>
              <a:gd name="connsiteX16346" fmla="*/ 2769685 w 5740887"/>
              <a:gd name="connsiteY16346" fmla="*/ 1585050 h 4314911"/>
              <a:gd name="connsiteX16347" fmla="*/ 3872198 w 5740887"/>
              <a:gd name="connsiteY16347" fmla="*/ 1538190 h 4314911"/>
              <a:gd name="connsiteX16348" fmla="*/ 3869047 w 5740887"/>
              <a:gd name="connsiteY16348" fmla="*/ 1543958 h 4314911"/>
              <a:gd name="connsiteX16349" fmla="*/ 3865994 w 5740887"/>
              <a:gd name="connsiteY16349" fmla="*/ 1549056 h 4314911"/>
              <a:gd name="connsiteX16350" fmla="*/ 3865923 w 5740887"/>
              <a:gd name="connsiteY16350" fmla="*/ 1549096 h 4314911"/>
              <a:gd name="connsiteX16351" fmla="*/ 3865221 w 5740887"/>
              <a:gd name="connsiteY16351" fmla="*/ 1549489 h 4314911"/>
              <a:gd name="connsiteX16352" fmla="*/ 3854915 w 5740887"/>
              <a:gd name="connsiteY16352" fmla="*/ 1555003 h 4314911"/>
              <a:gd name="connsiteX16353" fmla="*/ 3859837 w 5740887"/>
              <a:gd name="connsiteY16353" fmla="*/ 1542964 h 4314911"/>
              <a:gd name="connsiteX16354" fmla="*/ 3870639 w 5740887"/>
              <a:gd name="connsiteY16354" fmla="*/ 1538792 h 4314911"/>
              <a:gd name="connsiteX16355" fmla="*/ 3814750 w 5740887"/>
              <a:gd name="connsiteY16355" fmla="*/ 1537306 h 4314911"/>
              <a:gd name="connsiteX16356" fmla="*/ 3811084 w 5740887"/>
              <a:gd name="connsiteY16356" fmla="*/ 1555015 h 4314911"/>
              <a:gd name="connsiteX16357" fmla="*/ 3796617 w 5740887"/>
              <a:gd name="connsiteY16357" fmla="*/ 1560598 h 4314911"/>
              <a:gd name="connsiteX16358" fmla="*/ 3798813 w 5740887"/>
              <a:gd name="connsiteY16358" fmla="*/ 1541307 h 4314911"/>
              <a:gd name="connsiteX16359" fmla="*/ 3802505 w 5740887"/>
              <a:gd name="connsiteY16359" fmla="*/ 1540380 h 4314911"/>
              <a:gd name="connsiteX16360" fmla="*/ 2694929 w 5740887"/>
              <a:gd name="connsiteY16360" fmla="*/ 1535593 h 4314911"/>
              <a:gd name="connsiteX16361" fmla="*/ 2711868 w 5740887"/>
              <a:gd name="connsiteY16361" fmla="*/ 1599447 h 4314911"/>
              <a:gd name="connsiteX16362" fmla="*/ 2719357 w 5740887"/>
              <a:gd name="connsiteY16362" fmla="*/ 1689428 h 4314911"/>
              <a:gd name="connsiteX16363" fmla="*/ 2719962 w 5740887"/>
              <a:gd name="connsiteY16363" fmla="*/ 1708097 h 4314911"/>
              <a:gd name="connsiteX16364" fmla="*/ 2716875 w 5740887"/>
              <a:gd name="connsiteY16364" fmla="*/ 1676605 h 4314911"/>
              <a:gd name="connsiteX16365" fmla="*/ 2705844 w 5740887"/>
              <a:gd name="connsiteY16365" fmla="*/ 1585187 h 4314911"/>
              <a:gd name="connsiteX16366" fmla="*/ 2696054 w 5740887"/>
              <a:gd name="connsiteY16366" fmla="*/ 1541202 h 4314911"/>
              <a:gd name="connsiteX16367" fmla="*/ 2615405 w 5740887"/>
              <a:gd name="connsiteY16367" fmla="*/ 1534926 h 4314911"/>
              <a:gd name="connsiteX16368" fmla="*/ 2615521 w 5740887"/>
              <a:gd name="connsiteY16368" fmla="*/ 1606438 h 4314911"/>
              <a:gd name="connsiteX16369" fmla="*/ 2631823 w 5740887"/>
              <a:gd name="connsiteY16369" fmla="*/ 1668868 h 4314911"/>
              <a:gd name="connsiteX16370" fmla="*/ 2654083 w 5740887"/>
              <a:gd name="connsiteY16370" fmla="*/ 1708576 h 4314911"/>
              <a:gd name="connsiteX16371" fmla="*/ 2653995 w 5740887"/>
              <a:gd name="connsiteY16371" fmla="*/ 1708475 h 4314911"/>
              <a:gd name="connsiteX16372" fmla="*/ 2633885 w 5740887"/>
              <a:gd name="connsiteY16372" fmla="*/ 1677866 h 4314911"/>
              <a:gd name="connsiteX16373" fmla="*/ 2629532 w 5740887"/>
              <a:gd name="connsiteY16373" fmla="*/ 1669066 h 4314911"/>
              <a:gd name="connsiteX16374" fmla="*/ 2624541 w 5740887"/>
              <a:gd name="connsiteY16374" fmla="*/ 1650310 h 4314911"/>
              <a:gd name="connsiteX16375" fmla="*/ 2611192 w 5740887"/>
              <a:gd name="connsiteY16375" fmla="*/ 1600139 h 4314911"/>
              <a:gd name="connsiteX16376" fmla="*/ 2611504 w 5740887"/>
              <a:gd name="connsiteY16376" fmla="*/ 1566741 h 4314911"/>
              <a:gd name="connsiteX16377" fmla="*/ 2611721 w 5740887"/>
              <a:gd name="connsiteY16377" fmla="*/ 1543579 h 4314911"/>
              <a:gd name="connsiteX16378" fmla="*/ 2612254 w 5740887"/>
              <a:gd name="connsiteY16378" fmla="*/ 1542327 h 4314911"/>
              <a:gd name="connsiteX16379" fmla="*/ 2615342 w 5740887"/>
              <a:gd name="connsiteY16379" fmla="*/ 1535075 h 4314911"/>
              <a:gd name="connsiteX16380" fmla="*/ 3837631 w 5740887"/>
              <a:gd name="connsiteY16380" fmla="*/ 1531562 h 4314911"/>
              <a:gd name="connsiteX16381" fmla="*/ 3833171 w 5740887"/>
              <a:gd name="connsiteY16381" fmla="*/ 1546493 h 4314911"/>
              <a:gd name="connsiteX16382" fmla="*/ 3818498 w 5740887"/>
              <a:gd name="connsiteY16382" fmla="*/ 1552154 h 4314911"/>
              <a:gd name="connsiteX16383" fmla="*/ 3821926 w 5740887"/>
              <a:gd name="connsiteY16383" fmla="*/ 1535505 h 4314911"/>
              <a:gd name="connsiteX16384" fmla="*/ 3829109 w 5740887"/>
              <a:gd name="connsiteY16384" fmla="*/ 1533701 h 4314911"/>
              <a:gd name="connsiteX16385" fmla="*/ 3891819 w 5740887"/>
              <a:gd name="connsiteY16385" fmla="*/ 1530490 h 4314911"/>
              <a:gd name="connsiteX16386" fmla="*/ 3889869 w 5740887"/>
              <a:gd name="connsiteY16386" fmla="*/ 1533205 h 4314911"/>
              <a:gd name="connsiteX16387" fmla="*/ 3886465 w 5740887"/>
              <a:gd name="connsiteY16387" fmla="*/ 1537586 h 4314911"/>
              <a:gd name="connsiteX16388" fmla="*/ 3876396 w 5740887"/>
              <a:gd name="connsiteY16388" fmla="*/ 1543227 h 4314911"/>
              <a:gd name="connsiteX16389" fmla="*/ 3881031 w 5740887"/>
              <a:gd name="connsiteY16389" fmla="*/ 1534752 h 4314911"/>
              <a:gd name="connsiteX16390" fmla="*/ 3860002 w 5740887"/>
              <a:gd name="connsiteY16390" fmla="*/ 1525945 h 4314911"/>
              <a:gd name="connsiteX16391" fmla="*/ 3855046 w 5740887"/>
              <a:gd name="connsiteY16391" fmla="*/ 1538053 h 4314911"/>
              <a:gd name="connsiteX16392" fmla="*/ 3841379 w 5740887"/>
              <a:gd name="connsiteY16392" fmla="*/ 1543326 h 4314911"/>
              <a:gd name="connsiteX16393" fmla="*/ 3841576 w 5740887"/>
              <a:gd name="connsiteY16393" fmla="*/ 1542663 h 4314911"/>
              <a:gd name="connsiteX16394" fmla="*/ 3845472 w 5740887"/>
              <a:gd name="connsiteY16394" fmla="*/ 1529593 h 4314911"/>
              <a:gd name="connsiteX16395" fmla="*/ 3354969 w 5740887"/>
              <a:gd name="connsiteY16395" fmla="*/ 1525780 h 4314911"/>
              <a:gd name="connsiteX16396" fmla="*/ 3434535 w 5740887"/>
              <a:gd name="connsiteY16396" fmla="*/ 1797433 h 4314911"/>
              <a:gd name="connsiteX16397" fmla="*/ 3467225 w 5740887"/>
              <a:gd name="connsiteY16397" fmla="*/ 1906126 h 4314911"/>
              <a:gd name="connsiteX16398" fmla="*/ 3458542 w 5740887"/>
              <a:gd name="connsiteY16398" fmla="*/ 1877493 h 4314911"/>
              <a:gd name="connsiteX16399" fmla="*/ 3436364 w 5740887"/>
              <a:gd name="connsiteY16399" fmla="*/ 1804360 h 4314911"/>
              <a:gd name="connsiteX16400" fmla="*/ 3407412 w 5740887"/>
              <a:gd name="connsiteY16400" fmla="*/ 1705471 h 4314911"/>
              <a:gd name="connsiteX16401" fmla="*/ 3361889 w 5740887"/>
              <a:gd name="connsiteY16401" fmla="*/ 1549982 h 4314911"/>
              <a:gd name="connsiteX16402" fmla="*/ 3909928 w 5740887"/>
              <a:gd name="connsiteY16402" fmla="*/ 1523335 h 4314911"/>
              <a:gd name="connsiteX16403" fmla="*/ 3907524 w 5740887"/>
              <a:gd name="connsiteY16403" fmla="*/ 1525710 h 4314911"/>
              <a:gd name="connsiteX16404" fmla="*/ 3907347 w 5740887"/>
              <a:gd name="connsiteY16404" fmla="*/ 1525885 h 4314911"/>
              <a:gd name="connsiteX16405" fmla="*/ 3899009 w 5740887"/>
              <a:gd name="connsiteY16405" fmla="*/ 1530557 h 4314911"/>
              <a:gd name="connsiteX16406" fmla="*/ 3901935 w 5740887"/>
              <a:gd name="connsiteY16406" fmla="*/ 1526493 h 4314911"/>
              <a:gd name="connsiteX16407" fmla="*/ 3902422 w 5740887"/>
              <a:gd name="connsiteY16407" fmla="*/ 1526301 h 4314911"/>
              <a:gd name="connsiteX16408" fmla="*/ 3881888 w 5740887"/>
              <a:gd name="connsiteY16408" fmla="*/ 1520451 h 4314911"/>
              <a:gd name="connsiteX16409" fmla="*/ 3877787 w 5740887"/>
              <a:gd name="connsiteY16409" fmla="*/ 1527959 h 4314911"/>
              <a:gd name="connsiteX16410" fmla="*/ 3876882 w 5740887"/>
              <a:gd name="connsiteY16410" fmla="*/ 1529615 h 4314911"/>
              <a:gd name="connsiteX16411" fmla="*/ 3875767 w 5740887"/>
              <a:gd name="connsiteY16411" fmla="*/ 1530057 h 4314911"/>
              <a:gd name="connsiteX16412" fmla="*/ 3863119 w 5740887"/>
              <a:gd name="connsiteY16412" fmla="*/ 1534938 h 4314911"/>
              <a:gd name="connsiteX16413" fmla="*/ 3864994 w 5740887"/>
              <a:gd name="connsiteY16413" fmla="*/ 1530351 h 4314911"/>
              <a:gd name="connsiteX16414" fmla="*/ 3867572 w 5740887"/>
              <a:gd name="connsiteY16414" fmla="*/ 1524045 h 4314911"/>
              <a:gd name="connsiteX16415" fmla="*/ 2628128 w 5740887"/>
              <a:gd name="connsiteY16415" fmla="*/ 1520046 h 4314911"/>
              <a:gd name="connsiteX16416" fmla="*/ 2625787 w 5740887"/>
              <a:gd name="connsiteY16416" fmla="*/ 1526185 h 4314911"/>
              <a:gd name="connsiteX16417" fmla="*/ 2625680 w 5740887"/>
              <a:gd name="connsiteY16417" fmla="*/ 1526465 h 4314911"/>
              <a:gd name="connsiteX16418" fmla="*/ 2625680 w 5740887"/>
              <a:gd name="connsiteY16418" fmla="*/ 1526466 h 4314911"/>
              <a:gd name="connsiteX16419" fmla="*/ 2627386 w 5740887"/>
              <a:gd name="connsiteY16419" fmla="*/ 1603802 h 4314911"/>
              <a:gd name="connsiteX16420" fmla="*/ 2627388 w 5740887"/>
              <a:gd name="connsiteY16420" fmla="*/ 1603810 h 4314911"/>
              <a:gd name="connsiteX16421" fmla="*/ 2627388 w 5740887"/>
              <a:gd name="connsiteY16421" fmla="*/ 1603814 h 4314911"/>
              <a:gd name="connsiteX16422" fmla="*/ 2643400 w 5740887"/>
              <a:gd name="connsiteY16422" fmla="*/ 1669048 h 4314911"/>
              <a:gd name="connsiteX16423" fmla="*/ 2662548 w 5740887"/>
              <a:gd name="connsiteY16423" fmla="*/ 1707499 h 4314911"/>
              <a:gd name="connsiteX16424" fmla="*/ 2649525 w 5740887"/>
              <a:gd name="connsiteY16424" fmla="*/ 1685467 h 4314911"/>
              <a:gd name="connsiteX16425" fmla="*/ 2639630 w 5740887"/>
              <a:gd name="connsiteY16425" fmla="*/ 1668728 h 4314911"/>
              <a:gd name="connsiteX16426" fmla="*/ 2622698 w 5740887"/>
              <a:gd name="connsiteY16426" fmla="*/ 1605317 h 4314911"/>
              <a:gd name="connsiteX16427" fmla="*/ 2622560 w 5740887"/>
              <a:gd name="connsiteY16427" fmla="*/ 1533582 h 4314911"/>
              <a:gd name="connsiteX16428" fmla="*/ 2876769 w 5740887"/>
              <a:gd name="connsiteY16428" fmla="*/ 1517790 h 4314911"/>
              <a:gd name="connsiteX16429" fmla="*/ 2881598 w 5740887"/>
              <a:gd name="connsiteY16429" fmla="*/ 1525070 h 4314911"/>
              <a:gd name="connsiteX16430" fmla="*/ 2886111 w 5740887"/>
              <a:gd name="connsiteY16430" fmla="*/ 1544599 h 4314911"/>
              <a:gd name="connsiteX16431" fmla="*/ 2636883 w 5740887"/>
              <a:gd name="connsiteY16431" fmla="*/ 1516396 h 4314911"/>
              <a:gd name="connsiteX16432" fmla="*/ 2636998 w 5740887"/>
              <a:gd name="connsiteY16432" fmla="*/ 1516858 h 4314911"/>
              <a:gd name="connsiteX16433" fmla="*/ 2637067 w 5740887"/>
              <a:gd name="connsiteY16433" fmla="*/ 1517138 h 4314911"/>
              <a:gd name="connsiteX16434" fmla="*/ 2635843 w 5740887"/>
              <a:gd name="connsiteY16434" fmla="*/ 1520663 h 4314911"/>
              <a:gd name="connsiteX16435" fmla="*/ 2639790 w 5740887"/>
              <a:gd name="connsiteY16435" fmla="*/ 1600913 h 4314911"/>
              <a:gd name="connsiteX16436" fmla="*/ 2668402 w 5740887"/>
              <a:gd name="connsiteY16436" fmla="*/ 1702931 h 4314911"/>
              <a:gd name="connsiteX16437" fmla="*/ 2673289 w 5740887"/>
              <a:gd name="connsiteY16437" fmla="*/ 1709508 h 4314911"/>
              <a:gd name="connsiteX16438" fmla="*/ 2669250 w 5740887"/>
              <a:gd name="connsiteY16438" fmla="*/ 1704917 h 4314911"/>
              <a:gd name="connsiteX16439" fmla="*/ 2652765 w 5740887"/>
              <a:gd name="connsiteY16439" fmla="*/ 1669366 h 4314911"/>
              <a:gd name="connsiteX16440" fmla="*/ 2646434 w 5740887"/>
              <a:gd name="connsiteY16440" fmla="*/ 1653821 h 4314911"/>
              <a:gd name="connsiteX16441" fmla="*/ 2634558 w 5740887"/>
              <a:gd name="connsiteY16441" fmla="*/ 1602431 h 4314911"/>
              <a:gd name="connsiteX16442" fmla="*/ 2632507 w 5740887"/>
              <a:gd name="connsiteY16442" fmla="*/ 1527960 h 4314911"/>
              <a:gd name="connsiteX16443" fmla="*/ 5643451 w 5740887"/>
              <a:gd name="connsiteY16443" fmla="*/ 1515784 h 4314911"/>
              <a:gd name="connsiteX16444" fmla="*/ 5663302 w 5740887"/>
              <a:gd name="connsiteY16444" fmla="*/ 1590467 h 4314911"/>
              <a:gd name="connsiteX16445" fmla="*/ 5670784 w 5740887"/>
              <a:gd name="connsiteY16445" fmla="*/ 1624612 h 4314911"/>
              <a:gd name="connsiteX16446" fmla="*/ 3902801 w 5740887"/>
              <a:gd name="connsiteY16446" fmla="*/ 1515201 h 4314911"/>
              <a:gd name="connsiteX16447" fmla="*/ 3898645 w 5740887"/>
              <a:gd name="connsiteY16447" fmla="*/ 1520986 h 4314911"/>
              <a:gd name="connsiteX16448" fmla="*/ 3885767 w 5740887"/>
              <a:gd name="connsiteY16448" fmla="*/ 1526092 h 4314911"/>
              <a:gd name="connsiteX16449" fmla="*/ 3889961 w 5740887"/>
              <a:gd name="connsiteY16449" fmla="*/ 1518424 h 4314911"/>
              <a:gd name="connsiteX16450" fmla="*/ 2644948 w 5740887"/>
              <a:gd name="connsiteY16450" fmla="*/ 1514234 h 4314911"/>
              <a:gd name="connsiteX16451" fmla="*/ 2644841 w 5740887"/>
              <a:gd name="connsiteY16451" fmla="*/ 1514836 h 4314911"/>
              <a:gd name="connsiteX16452" fmla="*/ 2644898 w 5740887"/>
              <a:gd name="connsiteY16452" fmla="*/ 1521093 h 4314911"/>
              <a:gd name="connsiteX16453" fmla="*/ 2644017 w 5740887"/>
              <a:gd name="connsiteY16453" fmla="*/ 1517553 h 4314911"/>
              <a:gd name="connsiteX16454" fmla="*/ 2643931 w 5740887"/>
              <a:gd name="connsiteY16454" fmla="*/ 1517208 h 4314911"/>
              <a:gd name="connsiteX16455" fmla="*/ 2644621 w 5740887"/>
              <a:gd name="connsiteY16455" fmla="*/ 1515192 h 4314911"/>
              <a:gd name="connsiteX16456" fmla="*/ 2653995 w 5740887"/>
              <a:gd name="connsiteY16456" fmla="*/ 1510854 h 4314911"/>
              <a:gd name="connsiteX16457" fmla="*/ 2655618 w 5740887"/>
              <a:gd name="connsiteY16457" fmla="*/ 1546391 h 4314911"/>
              <a:gd name="connsiteX16458" fmla="*/ 2661989 w 5740887"/>
              <a:gd name="connsiteY16458" fmla="*/ 1588163 h 4314911"/>
              <a:gd name="connsiteX16459" fmla="*/ 2659890 w 5740887"/>
              <a:gd name="connsiteY16459" fmla="*/ 1580355 h 4314911"/>
              <a:gd name="connsiteX16460" fmla="*/ 2657621 w 5740887"/>
              <a:gd name="connsiteY16460" fmla="*/ 1571909 h 4314911"/>
              <a:gd name="connsiteX16461" fmla="*/ 2656623 w 5740887"/>
              <a:gd name="connsiteY16461" fmla="*/ 1568195 h 4314911"/>
              <a:gd name="connsiteX16462" fmla="*/ 2654227 w 5740887"/>
              <a:gd name="connsiteY16462" fmla="*/ 1558570 h 4314911"/>
              <a:gd name="connsiteX16463" fmla="*/ 2652214 w 5740887"/>
              <a:gd name="connsiteY16463" fmla="*/ 1539840 h 4314911"/>
              <a:gd name="connsiteX16464" fmla="*/ 2652046 w 5740887"/>
              <a:gd name="connsiteY16464" fmla="*/ 1527676 h 4314911"/>
              <a:gd name="connsiteX16465" fmla="*/ 3922368 w 5740887"/>
              <a:gd name="connsiteY16465" fmla="*/ 1510288 h 4314911"/>
              <a:gd name="connsiteX16466" fmla="*/ 3921059 w 5740887"/>
              <a:gd name="connsiteY16466" fmla="*/ 1511668 h 4314911"/>
              <a:gd name="connsiteX16467" fmla="*/ 3920404 w 5740887"/>
              <a:gd name="connsiteY16467" fmla="*/ 1512359 h 4314911"/>
              <a:gd name="connsiteX16468" fmla="*/ 3908798 w 5740887"/>
              <a:gd name="connsiteY16468" fmla="*/ 1516961 h 4314911"/>
              <a:gd name="connsiteX16469" fmla="*/ 3911668 w 5740887"/>
              <a:gd name="connsiteY16469" fmla="*/ 1512975 h 4314911"/>
              <a:gd name="connsiteX16470" fmla="*/ 3920263 w 5740887"/>
              <a:gd name="connsiteY16470" fmla="*/ 1510816 h 4314911"/>
              <a:gd name="connsiteX16471" fmla="*/ 2803760 w 5740887"/>
              <a:gd name="connsiteY16471" fmla="*/ 1508763 h 4314911"/>
              <a:gd name="connsiteX16472" fmla="*/ 2810175 w 5740887"/>
              <a:gd name="connsiteY16472" fmla="*/ 1515926 h 4314911"/>
              <a:gd name="connsiteX16473" fmla="*/ 2811067 w 5740887"/>
              <a:gd name="connsiteY16473" fmla="*/ 1516921 h 4314911"/>
              <a:gd name="connsiteX16474" fmla="*/ 2829528 w 5740887"/>
              <a:gd name="connsiteY16474" fmla="*/ 1556781 h 4314911"/>
              <a:gd name="connsiteX16475" fmla="*/ 2833827 w 5740887"/>
              <a:gd name="connsiteY16475" fmla="*/ 1592753 h 4314911"/>
              <a:gd name="connsiteX16476" fmla="*/ 2831495 w 5740887"/>
              <a:gd name="connsiteY16476" fmla="*/ 1605468 h 4314911"/>
              <a:gd name="connsiteX16477" fmla="*/ 2828908 w 5740887"/>
              <a:gd name="connsiteY16477" fmla="*/ 1596847 h 4314911"/>
              <a:gd name="connsiteX16478" fmla="*/ 2829558 w 5740887"/>
              <a:gd name="connsiteY16478" fmla="*/ 1592535 h 4314911"/>
              <a:gd name="connsiteX16479" fmla="*/ 2824753 w 5740887"/>
              <a:gd name="connsiteY16479" fmla="*/ 1558332 h 4314911"/>
              <a:gd name="connsiteX16480" fmla="*/ 2807034 w 5740887"/>
              <a:gd name="connsiteY16480" fmla="*/ 1521317 h 4314911"/>
              <a:gd name="connsiteX16481" fmla="*/ 2618941 w 5740887"/>
              <a:gd name="connsiteY16481" fmla="*/ 1507614 h 4314911"/>
              <a:gd name="connsiteX16482" fmla="*/ 2604430 w 5740887"/>
              <a:gd name="connsiteY16482" fmla="*/ 1541334 h 4314911"/>
              <a:gd name="connsiteX16483" fmla="*/ 2604430 w 5740887"/>
              <a:gd name="connsiteY16483" fmla="*/ 1541334 h 4314911"/>
              <a:gd name="connsiteX16484" fmla="*/ 2604425 w 5740887"/>
              <a:gd name="connsiteY16484" fmla="*/ 1541346 h 4314911"/>
              <a:gd name="connsiteX16485" fmla="*/ 2604067 w 5740887"/>
              <a:gd name="connsiteY16485" fmla="*/ 1573361 h 4314911"/>
              <a:gd name="connsiteX16486" fmla="*/ 2600649 w 5740887"/>
              <a:gd name="connsiteY16486" fmla="*/ 1560515 h 4314911"/>
              <a:gd name="connsiteX16487" fmla="*/ 2601138 w 5740887"/>
              <a:gd name="connsiteY16487" fmla="*/ 1546838 h 4314911"/>
              <a:gd name="connsiteX16488" fmla="*/ 5607269 w 5740887"/>
              <a:gd name="connsiteY16488" fmla="*/ 1505386 h 4314911"/>
              <a:gd name="connsiteX16489" fmla="*/ 5624728 w 5740887"/>
              <a:gd name="connsiteY16489" fmla="*/ 1571710 h 4314911"/>
              <a:gd name="connsiteX16490" fmla="*/ 5630638 w 5740887"/>
              <a:gd name="connsiteY16490" fmla="*/ 1597198 h 4314911"/>
              <a:gd name="connsiteX16491" fmla="*/ 3312180 w 5740887"/>
              <a:gd name="connsiteY16491" fmla="*/ 1502173 h 4314911"/>
              <a:gd name="connsiteX16492" fmla="*/ 3339317 w 5740887"/>
              <a:gd name="connsiteY16492" fmla="*/ 1597973 h 4314911"/>
              <a:gd name="connsiteX16493" fmla="*/ 3412682 w 5740887"/>
              <a:gd name="connsiteY16493" fmla="*/ 1849996 h 4314911"/>
              <a:gd name="connsiteX16494" fmla="*/ 3413645 w 5740887"/>
              <a:gd name="connsiteY16494" fmla="*/ 1853194 h 4314911"/>
              <a:gd name="connsiteX16495" fmla="*/ 3414579 w 5740887"/>
              <a:gd name="connsiteY16495" fmla="*/ 1856402 h 4314911"/>
              <a:gd name="connsiteX16496" fmla="*/ 3438590 w 5740887"/>
              <a:gd name="connsiteY16496" fmla="*/ 1936025 h 4314911"/>
              <a:gd name="connsiteX16497" fmla="*/ 3486939 w 5740887"/>
              <a:gd name="connsiteY16497" fmla="*/ 2096564 h 4314911"/>
              <a:gd name="connsiteX16498" fmla="*/ 3489398 w 5740887"/>
              <a:gd name="connsiteY16498" fmla="*/ 2104507 h 4314911"/>
              <a:gd name="connsiteX16499" fmla="*/ 3490634 w 5740887"/>
              <a:gd name="connsiteY16499" fmla="*/ 2108605 h 4314911"/>
              <a:gd name="connsiteX16500" fmla="*/ 3504845 w 5740887"/>
              <a:gd name="connsiteY16500" fmla="*/ 2154393 h 4314911"/>
              <a:gd name="connsiteX16501" fmla="*/ 3522703 w 5740887"/>
              <a:gd name="connsiteY16501" fmla="*/ 2212063 h 4314911"/>
              <a:gd name="connsiteX16502" fmla="*/ 3524845 w 5740887"/>
              <a:gd name="connsiteY16502" fmla="*/ 2218829 h 4314911"/>
              <a:gd name="connsiteX16503" fmla="*/ 3527127 w 5740887"/>
              <a:gd name="connsiteY16503" fmla="*/ 2226184 h 4314911"/>
              <a:gd name="connsiteX16504" fmla="*/ 3540396 w 5740887"/>
              <a:gd name="connsiteY16504" fmla="*/ 2267957 h 4314911"/>
              <a:gd name="connsiteX16505" fmla="*/ 3556652 w 5740887"/>
              <a:gd name="connsiteY16505" fmla="*/ 2319312 h 4314911"/>
              <a:gd name="connsiteX16506" fmla="*/ 3559028 w 5740887"/>
              <a:gd name="connsiteY16506" fmla="*/ 2326617 h 4314911"/>
              <a:gd name="connsiteX16507" fmla="*/ 3561621 w 5740887"/>
              <a:gd name="connsiteY16507" fmla="*/ 2334782 h 4314911"/>
              <a:gd name="connsiteX16508" fmla="*/ 3573618 w 5740887"/>
              <a:gd name="connsiteY16508" fmla="*/ 2371472 h 4314911"/>
              <a:gd name="connsiteX16509" fmla="*/ 3588106 w 5740887"/>
              <a:gd name="connsiteY16509" fmla="*/ 2416013 h 4314911"/>
              <a:gd name="connsiteX16510" fmla="*/ 3590595 w 5740887"/>
              <a:gd name="connsiteY16510" fmla="*/ 2423394 h 4314911"/>
              <a:gd name="connsiteX16511" fmla="*/ 3593383 w 5740887"/>
              <a:gd name="connsiteY16511" fmla="*/ 2431922 h 4314911"/>
              <a:gd name="connsiteX16512" fmla="*/ 3603827 w 5740887"/>
              <a:gd name="connsiteY16512" fmla="*/ 2462633 h 4314911"/>
              <a:gd name="connsiteX16513" fmla="*/ 3616385 w 5740887"/>
              <a:gd name="connsiteY16513" fmla="*/ 2499872 h 4314911"/>
              <a:gd name="connsiteX16514" fmla="*/ 3618841 w 5740887"/>
              <a:gd name="connsiteY16514" fmla="*/ 2506780 h 4314911"/>
              <a:gd name="connsiteX16515" fmla="*/ 3621681 w 5740887"/>
              <a:gd name="connsiteY16515" fmla="*/ 2515131 h 4314911"/>
              <a:gd name="connsiteX16516" fmla="*/ 3628016 w 5740887"/>
              <a:gd name="connsiteY16516" fmla="*/ 2532595 h 4314911"/>
              <a:gd name="connsiteX16517" fmla="*/ 3640811 w 5740887"/>
              <a:gd name="connsiteY16517" fmla="*/ 2568593 h 4314911"/>
              <a:gd name="connsiteX16518" fmla="*/ 3642987 w 5740887"/>
              <a:gd name="connsiteY16518" fmla="*/ 2574204 h 4314911"/>
              <a:gd name="connsiteX16519" fmla="*/ 3641819 w 5740887"/>
              <a:gd name="connsiteY16519" fmla="*/ 2573142 h 4314911"/>
              <a:gd name="connsiteX16520" fmla="*/ 3641815 w 5740887"/>
              <a:gd name="connsiteY16520" fmla="*/ 2573139 h 4314911"/>
              <a:gd name="connsiteX16521" fmla="*/ 3641813 w 5740887"/>
              <a:gd name="connsiteY16521" fmla="*/ 2573137 h 4314911"/>
              <a:gd name="connsiteX16522" fmla="*/ 3641391 w 5740887"/>
              <a:gd name="connsiteY16522" fmla="*/ 2572868 h 4314911"/>
              <a:gd name="connsiteX16523" fmla="*/ 3632472 w 5740887"/>
              <a:gd name="connsiteY16523" fmla="*/ 2549156 h 4314911"/>
              <a:gd name="connsiteX16524" fmla="*/ 3622087 w 5740887"/>
              <a:gd name="connsiteY16524" fmla="*/ 2519631 h 4314911"/>
              <a:gd name="connsiteX16525" fmla="*/ 3606973 w 5740887"/>
              <a:gd name="connsiteY16525" fmla="*/ 2475933 h 4314911"/>
              <a:gd name="connsiteX16526" fmla="*/ 3594309 w 5740887"/>
              <a:gd name="connsiteY16526" fmla="*/ 2438112 h 4314911"/>
              <a:gd name="connsiteX16527" fmla="*/ 3577384 w 5740887"/>
              <a:gd name="connsiteY16527" fmla="*/ 2386820 h 4314911"/>
              <a:gd name="connsiteX16528" fmla="*/ 3563105 w 5740887"/>
              <a:gd name="connsiteY16528" fmla="*/ 2342686 h 4314911"/>
              <a:gd name="connsiteX16529" fmla="*/ 3544699 w 5740887"/>
              <a:gd name="connsiteY16529" fmla="*/ 2285033 h 4314911"/>
              <a:gd name="connsiteX16530" fmla="*/ 3529219 w 5740887"/>
              <a:gd name="connsiteY16530" fmla="*/ 2235921 h 4314911"/>
              <a:gd name="connsiteX16531" fmla="*/ 3509585 w 5740887"/>
              <a:gd name="connsiteY16531" fmla="*/ 2172838 h 4314911"/>
              <a:gd name="connsiteX16532" fmla="*/ 3493325 w 5740887"/>
              <a:gd name="connsiteY16532" fmla="*/ 2120144 h 4314911"/>
              <a:gd name="connsiteX16533" fmla="*/ 3481033 w 5740887"/>
              <a:gd name="connsiteY16533" fmla="*/ 2079805 h 4314911"/>
              <a:gd name="connsiteX16534" fmla="*/ 3418416 w 5740887"/>
              <a:gd name="connsiteY16534" fmla="*/ 1871335 h 4314911"/>
              <a:gd name="connsiteX16535" fmla="*/ 3346781 w 5740887"/>
              <a:gd name="connsiteY16535" fmla="*/ 1625234 h 4314911"/>
              <a:gd name="connsiteX16536" fmla="*/ 3343879 w 5740887"/>
              <a:gd name="connsiteY16536" fmla="*/ 1615250 h 4314911"/>
              <a:gd name="connsiteX16537" fmla="*/ 2642308 w 5740887"/>
              <a:gd name="connsiteY16537" fmla="*/ 1502054 h 4314911"/>
              <a:gd name="connsiteX16538" fmla="*/ 2641056 w 5740887"/>
              <a:gd name="connsiteY16538" fmla="*/ 1505657 h 4314911"/>
              <a:gd name="connsiteX16539" fmla="*/ 2641041 w 5740887"/>
              <a:gd name="connsiteY16539" fmla="*/ 1505597 h 4314911"/>
              <a:gd name="connsiteX16540" fmla="*/ 2641015 w 5740887"/>
              <a:gd name="connsiteY16540" fmla="*/ 1505494 h 4314911"/>
              <a:gd name="connsiteX16541" fmla="*/ 2641012 w 5740887"/>
              <a:gd name="connsiteY16541" fmla="*/ 1505481 h 4314911"/>
              <a:gd name="connsiteX16542" fmla="*/ 2771202 w 5740887"/>
              <a:gd name="connsiteY16542" fmla="*/ 1499318 h 4314911"/>
              <a:gd name="connsiteX16543" fmla="*/ 2773302 w 5740887"/>
              <a:gd name="connsiteY16543" fmla="*/ 1501370 h 4314911"/>
              <a:gd name="connsiteX16544" fmla="*/ 2805672 w 5740887"/>
              <a:gd name="connsiteY16544" fmla="*/ 1562298 h 4314911"/>
              <a:gd name="connsiteX16545" fmla="*/ 2808445 w 5740887"/>
              <a:gd name="connsiteY16545" fmla="*/ 1619219 h 4314911"/>
              <a:gd name="connsiteX16546" fmla="*/ 2793537 w 5740887"/>
              <a:gd name="connsiteY16546" fmla="*/ 1663024 h 4314911"/>
              <a:gd name="connsiteX16547" fmla="*/ 2793346 w 5740887"/>
              <a:gd name="connsiteY16547" fmla="*/ 1662403 h 4314911"/>
              <a:gd name="connsiteX16548" fmla="*/ 2793279 w 5740887"/>
              <a:gd name="connsiteY16548" fmla="*/ 1662183 h 4314911"/>
              <a:gd name="connsiteX16549" fmla="*/ 2804911 w 5740887"/>
              <a:gd name="connsiteY16549" fmla="*/ 1618950 h 4314911"/>
              <a:gd name="connsiteX16550" fmla="*/ 2801011 w 5740887"/>
              <a:gd name="connsiteY16550" fmla="*/ 1563147 h 4314911"/>
              <a:gd name="connsiteX16551" fmla="*/ 2615295 w 5740887"/>
              <a:gd name="connsiteY16551" fmla="*/ 1498864 h 4314911"/>
              <a:gd name="connsiteX16552" fmla="*/ 2613871 w 5740887"/>
              <a:gd name="connsiteY16552" fmla="*/ 1501991 h 4314911"/>
              <a:gd name="connsiteX16553" fmla="*/ 2603146 w 5740887"/>
              <a:gd name="connsiteY16553" fmla="*/ 1525545 h 4314911"/>
              <a:gd name="connsiteX16554" fmla="*/ 2614426 w 5740887"/>
              <a:gd name="connsiteY16554" fmla="*/ 1499697 h 4314911"/>
              <a:gd name="connsiteX16555" fmla="*/ 2746568 w 5740887"/>
              <a:gd name="connsiteY16555" fmla="*/ 1496845 h 4314911"/>
              <a:gd name="connsiteX16556" fmla="*/ 2754790 w 5740887"/>
              <a:gd name="connsiteY16556" fmla="*/ 1505209 h 4314911"/>
              <a:gd name="connsiteX16557" fmla="*/ 2781957 w 5740887"/>
              <a:gd name="connsiteY16557" fmla="*/ 1567812 h 4314911"/>
              <a:gd name="connsiteX16558" fmla="*/ 2786462 w 5740887"/>
              <a:gd name="connsiteY16558" fmla="*/ 1617617 h 4314911"/>
              <a:gd name="connsiteX16559" fmla="*/ 2783733 w 5740887"/>
              <a:gd name="connsiteY16559" fmla="*/ 1630976 h 4314911"/>
              <a:gd name="connsiteX16560" fmla="*/ 2781728 w 5740887"/>
              <a:gd name="connsiteY16560" fmla="*/ 1624421 h 4314911"/>
              <a:gd name="connsiteX16561" fmla="*/ 2781561 w 5740887"/>
              <a:gd name="connsiteY16561" fmla="*/ 1623874 h 4314911"/>
              <a:gd name="connsiteX16562" fmla="*/ 2782525 w 5740887"/>
              <a:gd name="connsiteY16562" fmla="*/ 1617114 h 4314911"/>
              <a:gd name="connsiteX16563" fmla="*/ 2777283 w 5740887"/>
              <a:gd name="connsiteY16563" fmla="*/ 1568792 h 4314911"/>
              <a:gd name="connsiteX16564" fmla="*/ 2752913 w 5740887"/>
              <a:gd name="connsiteY16564" fmla="*/ 1507269 h 4314911"/>
              <a:gd name="connsiteX16565" fmla="*/ 2747502 w 5740887"/>
              <a:gd name="connsiteY16565" fmla="*/ 1500409 h 4314911"/>
              <a:gd name="connsiteX16566" fmla="*/ 2746749 w 5740887"/>
              <a:gd name="connsiteY16566" fmla="*/ 1497539 h 4314911"/>
              <a:gd name="connsiteX16567" fmla="*/ 2746647 w 5740887"/>
              <a:gd name="connsiteY16567" fmla="*/ 1497150 h 4314911"/>
              <a:gd name="connsiteX16568" fmla="*/ 2712868 w 5740887"/>
              <a:gd name="connsiteY16568" fmla="*/ 1495769 h 4314911"/>
              <a:gd name="connsiteX16569" fmla="*/ 2746239 w 5740887"/>
              <a:gd name="connsiteY16569" fmla="*/ 1576097 h 4314911"/>
              <a:gd name="connsiteX16570" fmla="*/ 2751018 w 5740887"/>
              <a:gd name="connsiteY16570" fmla="*/ 1644089 h 4314911"/>
              <a:gd name="connsiteX16571" fmla="*/ 2744001 w 5740887"/>
              <a:gd name="connsiteY16571" fmla="*/ 1681699 h 4314911"/>
              <a:gd name="connsiteX16572" fmla="*/ 2743576 w 5740887"/>
              <a:gd name="connsiteY16572" fmla="*/ 1680342 h 4314911"/>
              <a:gd name="connsiteX16573" fmla="*/ 2747763 w 5740887"/>
              <a:gd name="connsiteY16573" fmla="*/ 1641985 h 4314911"/>
              <a:gd name="connsiteX16574" fmla="*/ 2741559 w 5740887"/>
              <a:gd name="connsiteY16574" fmla="*/ 1577482 h 4314911"/>
              <a:gd name="connsiteX16575" fmla="*/ 2741557 w 5740887"/>
              <a:gd name="connsiteY16575" fmla="*/ 1577477 h 4314911"/>
              <a:gd name="connsiteX16576" fmla="*/ 2741556 w 5740887"/>
              <a:gd name="connsiteY16576" fmla="*/ 1577465 h 4314911"/>
              <a:gd name="connsiteX16577" fmla="*/ 2798634 w 5740887"/>
              <a:gd name="connsiteY16577" fmla="*/ 1489108 h 4314911"/>
              <a:gd name="connsiteX16578" fmla="*/ 2812832 w 5740887"/>
              <a:gd name="connsiteY16578" fmla="*/ 1502809 h 4314911"/>
              <a:gd name="connsiteX16579" fmla="*/ 2840758 w 5740887"/>
              <a:gd name="connsiteY16579" fmla="*/ 1550719 h 4314911"/>
              <a:gd name="connsiteX16580" fmla="*/ 2841523 w 5740887"/>
              <a:gd name="connsiteY16580" fmla="*/ 1552369 h 4314911"/>
              <a:gd name="connsiteX16581" fmla="*/ 2845852 w 5740887"/>
              <a:gd name="connsiteY16581" fmla="*/ 1617387 h 4314911"/>
              <a:gd name="connsiteX16582" fmla="*/ 2841557 w 5740887"/>
              <a:gd name="connsiteY16582" fmla="*/ 1629289 h 4314911"/>
              <a:gd name="connsiteX16583" fmla="*/ 2839966 w 5740887"/>
              <a:gd name="connsiteY16583" fmla="*/ 1633696 h 4314911"/>
              <a:gd name="connsiteX16584" fmla="*/ 2835996 w 5740887"/>
              <a:gd name="connsiteY16584" fmla="*/ 1620466 h 4314911"/>
              <a:gd name="connsiteX16585" fmla="*/ 2838932 w 5740887"/>
              <a:gd name="connsiteY16585" fmla="*/ 1613082 h 4314911"/>
              <a:gd name="connsiteX16586" fmla="*/ 2838734 w 5740887"/>
              <a:gd name="connsiteY16586" fmla="*/ 1607814 h 4314911"/>
              <a:gd name="connsiteX16587" fmla="*/ 2840920 w 5740887"/>
              <a:gd name="connsiteY16587" fmla="*/ 1599056 h 4314911"/>
              <a:gd name="connsiteX16588" fmla="*/ 2836773 w 5740887"/>
              <a:gd name="connsiteY16588" fmla="*/ 1555639 h 4314911"/>
              <a:gd name="connsiteX16589" fmla="*/ 2836745 w 5740887"/>
              <a:gd name="connsiteY16589" fmla="*/ 1554889 h 4314911"/>
              <a:gd name="connsiteX16590" fmla="*/ 2819548 w 5740887"/>
              <a:gd name="connsiteY16590" fmla="*/ 1515480 h 4314911"/>
              <a:gd name="connsiteX16591" fmla="*/ 2799245 w 5740887"/>
              <a:gd name="connsiteY16591" fmla="*/ 1491455 h 4314911"/>
              <a:gd name="connsiteX16592" fmla="*/ 2663502 w 5740887"/>
              <a:gd name="connsiteY16592" fmla="*/ 1489097 h 4314911"/>
              <a:gd name="connsiteX16593" fmla="*/ 2662966 w 5740887"/>
              <a:gd name="connsiteY16593" fmla="*/ 1497898 h 4314911"/>
              <a:gd name="connsiteX16594" fmla="*/ 2662531 w 5740887"/>
              <a:gd name="connsiteY16594" fmla="*/ 1505042 h 4314911"/>
              <a:gd name="connsiteX16595" fmla="*/ 2674820 w 5740887"/>
              <a:gd name="connsiteY16595" fmla="*/ 1592083 h 4314911"/>
              <a:gd name="connsiteX16596" fmla="*/ 2683644 w 5740887"/>
              <a:gd name="connsiteY16596" fmla="*/ 1642550 h 4314911"/>
              <a:gd name="connsiteX16597" fmla="*/ 2691467 w 5740887"/>
              <a:gd name="connsiteY16597" fmla="*/ 1686660 h 4314911"/>
              <a:gd name="connsiteX16598" fmla="*/ 2698802 w 5740887"/>
              <a:gd name="connsiteY16598" fmla="*/ 1712873 h 4314911"/>
              <a:gd name="connsiteX16599" fmla="*/ 2697805 w 5740887"/>
              <a:gd name="connsiteY16599" fmla="*/ 1711439 h 4314911"/>
              <a:gd name="connsiteX16600" fmla="*/ 2697588 w 5740887"/>
              <a:gd name="connsiteY16600" fmla="*/ 1711127 h 4314911"/>
              <a:gd name="connsiteX16601" fmla="*/ 2673578 w 5740887"/>
              <a:gd name="connsiteY16601" fmla="*/ 1611660 h 4314911"/>
              <a:gd name="connsiteX16602" fmla="*/ 2670131 w 5740887"/>
              <a:gd name="connsiteY16602" fmla="*/ 1593322 h 4314911"/>
              <a:gd name="connsiteX16603" fmla="*/ 2661014 w 5740887"/>
              <a:gd name="connsiteY16603" fmla="*/ 1509021 h 4314911"/>
              <a:gd name="connsiteX16604" fmla="*/ 2856011 w 5740887"/>
              <a:gd name="connsiteY16604" fmla="*/ 1488079 h 4314911"/>
              <a:gd name="connsiteX16605" fmla="*/ 2857054 w 5740887"/>
              <a:gd name="connsiteY16605" fmla="*/ 1488978 h 4314911"/>
              <a:gd name="connsiteX16606" fmla="*/ 2865984 w 5740887"/>
              <a:gd name="connsiteY16606" fmla="*/ 1501629 h 4314911"/>
              <a:gd name="connsiteX16607" fmla="*/ 2748019 w 5740887"/>
              <a:gd name="connsiteY16607" fmla="*/ 1487926 h 4314911"/>
              <a:gd name="connsiteX16608" fmla="*/ 2762523 w 5740887"/>
              <a:gd name="connsiteY16608" fmla="*/ 1499855 h 4314911"/>
              <a:gd name="connsiteX16609" fmla="*/ 2793815 w 5740887"/>
              <a:gd name="connsiteY16609" fmla="*/ 1565055 h 4314911"/>
              <a:gd name="connsiteX16610" fmla="*/ 2797656 w 5740887"/>
              <a:gd name="connsiteY16610" fmla="*/ 1618197 h 4314911"/>
              <a:gd name="connsiteX16611" fmla="*/ 2789343 w 5740887"/>
              <a:gd name="connsiteY16611" fmla="*/ 1649316 h 4314911"/>
              <a:gd name="connsiteX16612" fmla="*/ 2788297 w 5740887"/>
              <a:gd name="connsiteY16612" fmla="*/ 1645896 h 4314911"/>
              <a:gd name="connsiteX16613" fmla="*/ 2793944 w 5740887"/>
              <a:gd name="connsiteY16613" fmla="*/ 1617869 h 4314911"/>
              <a:gd name="connsiteX16614" fmla="*/ 2789142 w 5740887"/>
              <a:gd name="connsiteY16614" fmla="*/ 1566037 h 4314911"/>
              <a:gd name="connsiteX16615" fmla="*/ 2760971 w 5740887"/>
              <a:gd name="connsiteY16615" fmla="*/ 1501113 h 4314911"/>
              <a:gd name="connsiteX16616" fmla="*/ 2760959 w 5740887"/>
              <a:gd name="connsiteY16616" fmla="*/ 1501101 h 4314911"/>
              <a:gd name="connsiteX16617" fmla="*/ 2760957 w 5740887"/>
              <a:gd name="connsiteY16617" fmla="*/ 1501096 h 4314911"/>
              <a:gd name="connsiteX16618" fmla="*/ 2656803 w 5740887"/>
              <a:gd name="connsiteY16618" fmla="*/ 1486772 h 4314911"/>
              <a:gd name="connsiteX16619" fmla="*/ 2656691 w 5740887"/>
              <a:gd name="connsiteY16619" fmla="*/ 1487583 h 4314911"/>
              <a:gd name="connsiteX16620" fmla="*/ 2656780 w 5740887"/>
              <a:gd name="connsiteY16620" fmla="*/ 1486821 h 4314911"/>
              <a:gd name="connsiteX16621" fmla="*/ 2656780 w 5740887"/>
              <a:gd name="connsiteY16621" fmla="*/ 1486818 h 4314911"/>
              <a:gd name="connsiteX16622" fmla="*/ 2656792 w 5740887"/>
              <a:gd name="connsiteY16622" fmla="*/ 1486795 h 4314911"/>
              <a:gd name="connsiteX16623" fmla="*/ 2678097 w 5740887"/>
              <a:gd name="connsiteY16623" fmla="*/ 1486514 h 4314911"/>
              <a:gd name="connsiteX16624" fmla="*/ 2689435 w 5740887"/>
              <a:gd name="connsiteY16624" fmla="*/ 1543421 h 4314911"/>
              <a:gd name="connsiteX16625" fmla="*/ 2699225 w 5740887"/>
              <a:gd name="connsiteY16625" fmla="*/ 1587405 h 4314911"/>
              <a:gd name="connsiteX16626" fmla="*/ 2710117 w 5740887"/>
              <a:gd name="connsiteY16626" fmla="*/ 1677858 h 4314911"/>
              <a:gd name="connsiteX16627" fmla="*/ 2714035 w 5740887"/>
              <a:gd name="connsiteY16627" fmla="*/ 1715424 h 4314911"/>
              <a:gd name="connsiteX16628" fmla="*/ 2712801 w 5740887"/>
              <a:gd name="connsiteY16628" fmla="*/ 1711651 h 4314911"/>
              <a:gd name="connsiteX16629" fmla="*/ 2705165 w 5740887"/>
              <a:gd name="connsiteY16629" fmla="*/ 1661581 h 4314911"/>
              <a:gd name="connsiteX16630" fmla="*/ 2693996 w 5740887"/>
              <a:gd name="connsiteY16630" fmla="*/ 1587811 h 4314911"/>
              <a:gd name="connsiteX16631" fmla="*/ 2691790 w 5740887"/>
              <a:gd name="connsiteY16631" fmla="*/ 1577334 h 4314911"/>
              <a:gd name="connsiteX16632" fmla="*/ 2678294 w 5740887"/>
              <a:gd name="connsiteY16632" fmla="*/ 1500496 h 4314911"/>
              <a:gd name="connsiteX16633" fmla="*/ 2724475 w 5740887"/>
              <a:gd name="connsiteY16633" fmla="*/ 1482820 h 4314911"/>
              <a:gd name="connsiteX16634" fmla="*/ 2740953 w 5740887"/>
              <a:gd name="connsiteY16634" fmla="*/ 1503698 h 4314911"/>
              <a:gd name="connsiteX16635" fmla="*/ 2741076 w 5740887"/>
              <a:gd name="connsiteY16635" fmla="*/ 1504161 h 4314911"/>
              <a:gd name="connsiteX16636" fmla="*/ 2742198 w 5740887"/>
              <a:gd name="connsiteY16636" fmla="*/ 1508390 h 4314911"/>
              <a:gd name="connsiteX16637" fmla="*/ 2743284 w 5740887"/>
              <a:gd name="connsiteY16637" fmla="*/ 1512485 h 4314911"/>
              <a:gd name="connsiteX16638" fmla="*/ 2735415 w 5740887"/>
              <a:gd name="connsiteY16638" fmla="*/ 1500075 h 4314911"/>
              <a:gd name="connsiteX16639" fmla="*/ 2700443 w 5740887"/>
              <a:gd name="connsiteY16639" fmla="*/ 1482546 h 4314911"/>
              <a:gd name="connsiteX16640" fmla="*/ 2701434 w 5740887"/>
              <a:gd name="connsiteY16640" fmla="*/ 1484960 h 4314911"/>
              <a:gd name="connsiteX16641" fmla="*/ 2734524 w 5740887"/>
              <a:gd name="connsiteY16641" fmla="*/ 1578994 h 4314911"/>
              <a:gd name="connsiteX16642" fmla="*/ 2740511 w 5740887"/>
              <a:gd name="connsiteY16642" fmla="*/ 1642106 h 4314911"/>
              <a:gd name="connsiteX16643" fmla="*/ 2738228 w 5740887"/>
              <a:gd name="connsiteY16643" fmla="*/ 1663227 h 4314911"/>
              <a:gd name="connsiteX16644" fmla="*/ 2732351 w 5740887"/>
              <a:gd name="connsiteY16644" fmla="*/ 1644419 h 4314911"/>
              <a:gd name="connsiteX16645" fmla="*/ 2729698 w 5740887"/>
              <a:gd name="connsiteY16645" fmla="*/ 1579396 h 4314911"/>
              <a:gd name="connsiteX16646" fmla="*/ 2704740 w 5740887"/>
              <a:gd name="connsiteY16646" fmla="*/ 1495837 h 4314911"/>
              <a:gd name="connsiteX16647" fmla="*/ 2714028 w 5740887"/>
              <a:gd name="connsiteY16647" fmla="*/ 1479416 h 4314911"/>
              <a:gd name="connsiteX16648" fmla="*/ 2737885 w 5740887"/>
              <a:gd name="connsiteY16648" fmla="*/ 1516926 h 4314911"/>
              <a:gd name="connsiteX16649" fmla="*/ 2758240 w 5740887"/>
              <a:gd name="connsiteY16649" fmla="*/ 1573330 h 4314911"/>
              <a:gd name="connsiteX16650" fmla="*/ 2762320 w 5740887"/>
              <a:gd name="connsiteY16650" fmla="*/ 1631139 h 4314911"/>
              <a:gd name="connsiteX16651" fmla="*/ 2761139 w 5740887"/>
              <a:gd name="connsiteY16651" fmla="*/ 1644460 h 4314911"/>
              <a:gd name="connsiteX16652" fmla="*/ 2751765 w 5740887"/>
              <a:gd name="connsiteY16652" fmla="*/ 1689354 h 4314911"/>
              <a:gd name="connsiteX16653" fmla="*/ 2751764 w 5740887"/>
              <a:gd name="connsiteY16653" fmla="*/ 1689360 h 4314911"/>
              <a:gd name="connsiteX16654" fmla="*/ 2750752 w 5740887"/>
              <a:gd name="connsiteY16654" fmla="*/ 1692268 h 4314911"/>
              <a:gd name="connsiteX16655" fmla="*/ 2748934 w 5740887"/>
              <a:gd name="connsiteY16655" fmla="*/ 1697490 h 4314911"/>
              <a:gd name="connsiteX16656" fmla="*/ 2748933 w 5740887"/>
              <a:gd name="connsiteY16656" fmla="*/ 1697488 h 4314911"/>
              <a:gd name="connsiteX16657" fmla="*/ 2748601 w 5740887"/>
              <a:gd name="connsiteY16657" fmla="*/ 1696424 h 4314911"/>
              <a:gd name="connsiteX16658" fmla="*/ 2758328 w 5740887"/>
              <a:gd name="connsiteY16658" fmla="*/ 1643728 h 4314911"/>
              <a:gd name="connsiteX16659" fmla="*/ 2753415 w 5740887"/>
              <a:gd name="connsiteY16659" fmla="*/ 1574293 h 4314911"/>
              <a:gd name="connsiteX16660" fmla="*/ 2670840 w 5740887"/>
              <a:gd name="connsiteY16660" fmla="*/ 1477480 h 4314911"/>
              <a:gd name="connsiteX16661" fmla="*/ 2670666 w 5740887"/>
              <a:gd name="connsiteY16661" fmla="*/ 1499077 h 4314911"/>
              <a:gd name="connsiteX16662" fmla="*/ 2684748 w 5740887"/>
              <a:gd name="connsiteY16662" fmla="*/ 1579257 h 4314911"/>
              <a:gd name="connsiteX16663" fmla="*/ 2686816 w 5740887"/>
              <a:gd name="connsiteY16663" fmla="*/ 1589874 h 4314911"/>
              <a:gd name="connsiteX16664" fmla="*/ 2697985 w 5740887"/>
              <a:gd name="connsiteY16664" fmla="*/ 1663092 h 4314911"/>
              <a:gd name="connsiteX16665" fmla="*/ 2705414 w 5740887"/>
              <a:gd name="connsiteY16665" fmla="*/ 1710446 h 4314911"/>
              <a:gd name="connsiteX16666" fmla="*/ 2698702 w 5740887"/>
              <a:gd name="connsiteY16666" fmla="*/ 1687782 h 4314911"/>
              <a:gd name="connsiteX16667" fmla="*/ 2690263 w 5740887"/>
              <a:gd name="connsiteY16667" fmla="*/ 1641030 h 4314911"/>
              <a:gd name="connsiteX16668" fmla="*/ 2681438 w 5740887"/>
              <a:gd name="connsiteY16668" fmla="*/ 1590288 h 4314911"/>
              <a:gd name="connsiteX16669" fmla="*/ 2671945 w 5740887"/>
              <a:gd name="connsiteY16669" fmla="*/ 1531955 h 4314911"/>
              <a:gd name="connsiteX16670" fmla="*/ 2670571 w 5740887"/>
              <a:gd name="connsiteY16670" fmla="*/ 1519015 h 4314911"/>
              <a:gd name="connsiteX16671" fmla="*/ 2670579 w 5740887"/>
              <a:gd name="connsiteY16671" fmla="*/ 1478146 h 4314911"/>
              <a:gd name="connsiteX16672" fmla="*/ 2670579 w 5740887"/>
              <a:gd name="connsiteY16672" fmla="*/ 1478137 h 4314911"/>
              <a:gd name="connsiteX16673" fmla="*/ 2767600 w 5740887"/>
              <a:gd name="connsiteY16673" fmla="*/ 1475882 h 4314911"/>
              <a:gd name="connsiteX16674" fmla="*/ 2782385 w 5740887"/>
              <a:gd name="connsiteY16674" fmla="*/ 1484896 h 4314911"/>
              <a:gd name="connsiteX16675" fmla="*/ 2794550 w 5740887"/>
              <a:gd name="connsiteY16675" fmla="*/ 1498479 h 4314911"/>
              <a:gd name="connsiteX16676" fmla="*/ 2794893 w 5740887"/>
              <a:gd name="connsiteY16676" fmla="*/ 1499787 h 4314911"/>
              <a:gd name="connsiteX16677" fmla="*/ 2690499 w 5740887"/>
              <a:gd name="connsiteY16677" fmla="*/ 1474813 h 4314911"/>
              <a:gd name="connsiteX16678" fmla="*/ 2697845 w 5740887"/>
              <a:gd name="connsiteY16678" fmla="*/ 1498893 h 4314911"/>
              <a:gd name="connsiteX16679" fmla="*/ 2722527 w 5740887"/>
              <a:gd name="connsiteY16679" fmla="*/ 1581625 h 4314911"/>
              <a:gd name="connsiteX16680" fmla="*/ 2723903 w 5740887"/>
              <a:gd name="connsiteY16680" fmla="*/ 1615706 h 4314911"/>
              <a:gd name="connsiteX16681" fmla="*/ 2720620 w 5740887"/>
              <a:gd name="connsiteY16681" fmla="*/ 1603393 h 4314911"/>
              <a:gd name="connsiteX16682" fmla="*/ 2718230 w 5740887"/>
              <a:gd name="connsiteY16682" fmla="*/ 1594427 h 4314911"/>
              <a:gd name="connsiteX16683" fmla="*/ 2717300 w 5740887"/>
              <a:gd name="connsiteY16683" fmla="*/ 1583271 h 4314911"/>
              <a:gd name="connsiteX16684" fmla="*/ 2700341 w 5740887"/>
              <a:gd name="connsiteY16684" fmla="*/ 1516121 h 4314911"/>
              <a:gd name="connsiteX16685" fmla="*/ 2690413 w 5740887"/>
              <a:gd name="connsiteY16685" fmla="*/ 1476375 h 4314911"/>
              <a:gd name="connsiteX16686" fmla="*/ 2678970 w 5740887"/>
              <a:gd name="connsiteY16686" fmla="*/ 1471240 h 4314911"/>
              <a:gd name="connsiteX16687" fmla="*/ 2679509 w 5740887"/>
              <a:gd name="connsiteY16687" fmla="*/ 1473432 h 4314911"/>
              <a:gd name="connsiteX16688" fmla="*/ 2678319 w 5740887"/>
              <a:gd name="connsiteY16688" fmla="*/ 1481797 h 4314911"/>
              <a:gd name="connsiteX16689" fmla="*/ 2678057 w 5740887"/>
              <a:gd name="connsiteY16689" fmla="*/ 1483635 h 4314911"/>
              <a:gd name="connsiteX16690" fmla="*/ 2677926 w 5740887"/>
              <a:gd name="connsiteY16690" fmla="*/ 1474332 h 4314911"/>
              <a:gd name="connsiteX16691" fmla="*/ 2739323 w 5740887"/>
              <a:gd name="connsiteY16691" fmla="*/ 1468805 h 4314911"/>
              <a:gd name="connsiteX16692" fmla="*/ 2740660 w 5740887"/>
              <a:gd name="connsiteY16692" fmla="*/ 1469476 h 4314911"/>
              <a:gd name="connsiteX16693" fmla="*/ 2765502 w 5740887"/>
              <a:gd name="connsiteY16693" fmla="*/ 1493749 h 4314911"/>
              <a:gd name="connsiteX16694" fmla="*/ 2739918 w 5740887"/>
              <a:gd name="connsiteY16694" fmla="*/ 1471278 h 4314911"/>
              <a:gd name="connsiteX16695" fmla="*/ 2739645 w 5740887"/>
              <a:gd name="connsiteY16695" fmla="*/ 1470146 h 4314911"/>
              <a:gd name="connsiteX16696" fmla="*/ 2739415 w 5740887"/>
              <a:gd name="connsiteY16696" fmla="*/ 1469190 h 4314911"/>
              <a:gd name="connsiteX16697" fmla="*/ 2742033 w 5740887"/>
              <a:gd name="connsiteY16697" fmla="*/ 1465195 h 4314911"/>
              <a:gd name="connsiteX16698" fmla="*/ 2743540 w 5740887"/>
              <a:gd name="connsiteY16698" fmla="*/ 1465742 h 4314911"/>
              <a:gd name="connsiteX16699" fmla="*/ 2784919 w 5740887"/>
              <a:gd name="connsiteY16699" fmla="*/ 1500153 h 4314911"/>
              <a:gd name="connsiteX16700" fmla="*/ 2793189 w 5740887"/>
              <a:gd name="connsiteY16700" fmla="*/ 1510557 h 4314911"/>
              <a:gd name="connsiteX16701" fmla="*/ 2802717 w 5740887"/>
              <a:gd name="connsiteY16701" fmla="*/ 1529623 h 4314911"/>
              <a:gd name="connsiteX16702" fmla="*/ 2806223 w 5740887"/>
              <a:gd name="connsiteY16702" fmla="*/ 1542990 h 4314911"/>
              <a:gd name="connsiteX16703" fmla="*/ 2809206 w 5740887"/>
              <a:gd name="connsiteY16703" fmla="*/ 1552934 h 4314911"/>
              <a:gd name="connsiteX16704" fmla="*/ 2782076 w 5740887"/>
              <a:gd name="connsiteY16704" fmla="*/ 1497877 h 4314911"/>
              <a:gd name="connsiteX16705" fmla="*/ 2768860 w 5740887"/>
              <a:gd name="connsiteY16705" fmla="*/ 1442203 h 4314911"/>
              <a:gd name="connsiteX16706" fmla="*/ 2777279 w 5740887"/>
              <a:gd name="connsiteY16706" fmla="*/ 1443908 h 4314911"/>
              <a:gd name="connsiteX16707" fmla="*/ 2778587 w 5740887"/>
              <a:gd name="connsiteY16707" fmla="*/ 1445438 h 4314911"/>
              <a:gd name="connsiteX16708" fmla="*/ 2775698 w 5740887"/>
              <a:gd name="connsiteY16708" fmla="*/ 1444670 h 4314911"/>
              <a:gd name="connsiteX16709" fmla="*/ 2773354 w 5740887"/>
              <a:gd name="connsiteY16709" fmla="*/ 1443260 h 4314911"/>
              <a:gd name="connsiteX16710" fmla="*/ 2773248 w 5740887"/>
              <a:gd name="connsiteY16710" fmla="*/ 1443196 h 4314911"/>
              <a:gd name="connsiteX16711" fmla="*/ 2773241 w 5740887"/>
              <a:gd name="connsiteY16711" fmla="*/ 1443192 h 4314911"/>
              <a:gd name="connsiteX16712" fmla="*/ 2768891 w 5740887"/>
              <a:gd name="connsiteY16712" fmla="*/ 1442363 h 4314911"/>
              <a:gd name="connsiteX16713" fmla="*/ 2758830 w 5740887"/>
              <a:gd name="connsiteY16713" fmla="*/ 1439675 h 4314911"/>
              <a:gd name="connsiteX16714" fmla="*/ 2761275 w 5740887"/>
              <a:gd name="connsiteY16714" fmla="*/ 1439833 h 4314911"/>
              <a:gd name="connsiteX16715" fmla="*/ 2761357 w 5740887"/>
              <a:gd name="connsiteY16715" fmla="*/ 1440404 h 4314911"/>
              <a:gd name="connsiteX16716" fmla="*/ 2761134 w 5740887"/>
              <a:gd name="connsiteY16716" fmla="*/ 1440384 h 4314911"/>
              <a:gd name="connsiteX16717" fmla="*/ 2760372 w 5740887"/>
              <a:gd name="connsiteY16717" fmla="*/ 1440313 h 4314911"/>
              <a:gd name="connsiteX16718" fmla="*/ 3313478 w 5740887"/>
              <a:gd name="connsiteY16718" fmla="*/ 1380517 h 4314911"/>
              <a:gd name="connsiteX16719" fmla="*/ 3320869 w 5740887"/>
              <a:gd name="connsiteY16719" fmla="*/ 1406499 h 4314911"/>
              <a:gd name="connsiteX16720" fmla="*/ 3314739 w 5740887"/>
              <a:gd name="connsiteY16720" fmla="*/ 1385057 h 4314911"/>
              <a:gd name="connsiteX16721" fmla="*/ 1948515 w 5740887"/>
              <a:gd name="connsiteY16721" fmla="*/ 1350458 h 4314911"/>
              <a:gd name="connsiteX16722" fmla="*/ 1929406 w 5740887"/>
              <a:gd name="connsiteY16722" fmla="*/ 1483876 h 4314911"/>
              <a:gd name="connsiteX16723" fmla="*/ 1930711 w 5740887"/>
              <a:gd name="connsiteY16723" fmla="*/ 1558410 h 4314911"/>
              <a:gd name="connsiteX16724" fmla="*/ 1932015 w 5740887"/>
              <a:gd name="connsiteY16724" fmla="*/ 1632943 h 4314911"/>
              <a:gd name="connsiteX16725" fmla="*/ 1935894 w 5740887"/>
              <a:gd name="connsiteY16725" fmla="*/ 1663955 h 4314911"/>
              <a:gd name="connsiteX16726" fmla="*/ 1941058 w 5740887"/>
              <a:gd name="connsiteY16726" fmla="*/ 1705241 h 4314911"/>
              <a:gd name="connsiteX16727" fmla="*/ 1943541 w 5740887"/>
              <a:gd name="connsiteY16727" fmla="*/ 1730084 h 4314911"/>
              <a:gd name="connsiteX16728" fmla="*/ 1944811 w 5740887"/>
              <a:gd name="connsiteY16728" fmla="*/ 1738346 h 4314911"/>
              <a:gd name="connsiteX16729" fmla="*/ 1946897 w 5740887"/>
              <a:gd name="connsiteY16729" fmla="*/ 1751923 h 4314911"/>
              <a:gd name="connsiteX16730" fmla="*/ 1951161 w 5740887"/>
              <a:gd name="connsiteY16730" fmla="*/ 1786018 h 4314911"/>
              <a:gd name="connsiteX16731" fmla="*/ 1955283 w 5740887"/>
              <a:gd name="connsiteY16731" fmla="*/ 1806492 h 4314911"/>
              <a:gd name="connsiteX16732" fmla="*/ 1956754 w 5740887"/>
              <a:gd name="connsiteY16732" fmla="*/ 1816064 h 4314911"/>
              <a:gd name="connsiteX16733" fmla="*/ 1957756 w 5740887"/>
              <a:gd name="connsiteY16733" fmla="*/ 1822584 h 4314911"/>
              <a:gd name="connsiteX16734" fmla="*/ 1978761 w 5740887"/>
              <a:gd name="connsiteY16734" fmla="*/ 1924512 h 4314911"/>
              <a:gd name="connsiteX16735" fmla="*/ 1980045 w 5740887"/>
              <a:gd name="connsiteY16735" fmla="*/ 1929505 h 4314911"/>
              <a:gd name="connsiteX16736" fmla="*/ 1981153 w 5740887"/>
              <a:gd name="connsiteY16736" fmla="*/ 1935008 h 4314911"/>
              <a:gd name="connsiteX16737" fmla="*/ 1992206 w 5740887"/>
              <a:gd name="connsiteY16737" fmla="*/ 1978034 h 4314911"/>
              <a:gd name="connsiteX16738" fmla="*/ 2007116 w 5740887"/>
              <a:gd name="connsiteY16738" fmla="*/ 2036071 h 4314911"/>
              <a:gd name="connsiteX16739" fmla="*/ 1983347 w 5740887"/>
              <a:gd name="connsiteY16739" fmla="*/ 2035988 h 4314911"/>
              <a:gd name="connsiteX16740" fmla="*/ 1968813 w 5740887"/>
              <a:gd name="connsiteY16740" fmla="*/ 2035937 h 4314911"/>
              <a:gd name="connsiteX16741" fmla="*/ 1968806 w 5740887"/>
              <a:gd name="connsiteY16741" fmla="*/ 2035937 h 4314911"/>
              <a:gd name="connsiteX16742" fmla="*/ 1937710 w 5740887"/>
              <a:gd name="connsiteY16742" fmla="*/ 2037391 h 4314911"/>
              <a:gd name="connsiteX16743" fmla="*/ 1932321 w 5740887"/>
              <a:gd name="connsiteY16743" fmla="*/ 2037466 h 4314911"/>
              <a:gd name="connsiteX16744" fmla="*/ 1927397 w 5740887"/>
              <a:gd name="connsiteY16744" fmla="*/ 2037873 h 4314911"/>
              <a:gd name="connsiteX16745" fmla="*/ 1916679 w 5740887"/>
              <a:gd name="connsiteY16745" fmla="*/ 2038374 h 4314911"/>
              <a:gd name="connsiteX16746" fmla="*/ 1904793 w 5740887"/>
              <a:gd name="connsiteY16746" fmla="*/ 2039514 h 4314911"/>
              <a:gd name="connsiteX16747" fmla="*/ 1895128 w 5740887"/>
              <a:gd name="connsiteY16747" fmla="*/ 2040054 h 4314911"/>
              <a:gd name="connsiteX16748" fmla="*/ 1883092 w 5740887"/>
              <a:gd name="connsiteY16748" fmla="*/ 2041530 h 4314911"/>
              <a:gd name="connsiteX16749" fmla="*/ 1860052 w 5740887"/>
              <a:gd name="connsiteY16749" fmla="*/ 2043432 h 4314911"/>
              <a:gd name="connsiteX16750" fmla="*/ 1852006 w 5740887"/>
              <a:gd name="connsiteY16750" fmla="*/ 2044577 h 4314911"/>
              <a:gd name="connsiteX16751" fmla="*/ 1846037 w 5740887"/>
              <a:gd name="connsiteY16751" fmla="*/ 2045149 h 4314911"/>
              <a:gd name="connsiteX16752" fmla="*/ 1810284 w 5740887"/>
              <a:gd name="connsiteY16752" fmla="*/ 2050460 h 4314911"/>
              <a:gd name="connsiteX16753" fmla="*/ 1789256 w 5740887"/>
              <a:gd name="connsiteY16753" fmla="*/ 2053039 h 4314911"/>
              <a:gd name="connsiteX16754" fmla="*/ 1777734 w 5740887"/>
              <a:gd name="connsiteY16754" fmla="*/ 2055294 h 4314911"/>
              <a:gd name="connsiteX16755" fmla="*/ 1758093 w 5740887"/>
              <a:gd name="connsiteY16755" fmla="*/ 2058211 h 4314911"/>
              <a:gd name="connsiteX16756" fmla="*/ 1734598 w 5740887"/>
              <a:gd name="connsiteY16756" fmla="*/ 2063020 h 4314911"/>
              <a:gd name="connsiteX16757" fmla="*/ 1705068 w 5740887"/>
              <a:gd name="connsiteY16757" fmla="*/ 2068200 h 4314911"/>
              <a:gd name="connsiteX16758" fmla="*/ 1703396 w 5740887"/>
              <a:gd name="connsiteY16758" fmla="*/ 2069407 h 4314911"/>
              <a:gd name="connsiteX16759" fmla="*/ 1654053 w 5740887"/>
              <a:gd name="connsiteY16759" fmla="*/ 2079506 h 4314911"/>
              <a:gd name="connsiteX16760" fmla="*/ 1571634 w 5740887"/>
              <a:gd name="connsiteY16760" fmla="*/ 2100725 h 4314911"/>
              <a:gd name="connsiteX16761" fmla="*/ 1518071 w 5740887"/>
              <a:gd name="connsiteY16761" fmla="*/ 2116868 h 4314911"/>
              <a:gd name="connsiteX16762" fmla="*/ 1502901 w 5740887"/>
              <a:gd name="connsiteY16762" fmla="*/ 2121037 h 4314911"/>
              <a:gd name="connsiteX16763" fmla="*/ 1495392 w 5740887"/>
              <a:gd name="connsiteY16763" fmla="*/ 2123704 h 4314911"/>
              <a:gd name="connsiteX16764" fmla="*/ 1478731 w 5740887"/>
              <a:gd name="connsiteY16764" fmla="*/ 2128725 h 4314911"/>
              <a:gd name="connsiteX16765" fmla="*/ 1376056 w 5740887"/>
              <a:gd name="connsiteY16765" fmla="*/ 2164472 h 4314911"/>
              <a:gd name="connsiteX16766" fmla="*/ 1338059 w 5740887"/>
              <a:gd name="connsiteY16766" fmla="*/ 2179590 h 4314911"/>
              <a:gd name="connsiteX16767" fmla="*/ 1321275 w 5740887"/>
              <a:gd name="connsiteY16767" fmla="*/ 2185552 h 4314911"/>
              <a:gd name="connsiteX16768" fmla="*/ 1309498 w 5740887"/>
              <a:gd name="connsiteY16768" fmla="*/ 2190504 h 4314911"/>
              <a:gd name="connsiteX16769" fmla="*/ 1308511 w 5740887"/>
              <a:gd name="connsiteY16769" fmla="*/ 2190504 h 4314911"/>
              <a:gd name="connsiteX16770" fmla="*/ 1302665 w 5740887"/>
              <a:gd name="connsiteY16770" fmla="*/ 2193246 h 4314911"/>
              <a:gd name="connsiteX16771" fmla="*/ 1299850 w 5740887"/>
              <a:gd name="connsiteY16771" fmla="*/ 2194561 h 4314911"/>
              <a:gd name="connsiteX16772" fmla="*/ 1289636 w 5740887"/>
              <a:gd name="connsiteY16772" fmla="*/ 2198856 h 4314911"/>
              <a:gd name="connsiteX16773" fmla="*/ 1264318 w 5740887"/>
              <a:gd name="connsiteY16773" fmla="*/ 2208930 h 4314911"/>
              <a:gd name="connsiteX16774" fmla="*/ 1245387 w 5740887"/>
              <a:gd name="connsiteY16774" fmla="*/ 2217463 h 4314911"/>
              <a:gd name="connsiteX16775" fmla="*/ 1220226 w 5740887"/>
              <a:gd name="connsiteY16775" fmla="*/ 2228044 h 4314911"/>
              <a:gd name="connsiteX16776" fmla="*/ 1194669 w 5740887"/>
              <a:gd name="connsiteY16776" fmla="*/ 2240326 h 4314911"/>
              <a:gd name="connsiteX16777" fmla="*/ 1144230 w 5740887"/>
              <a:gd name="connsiteY16777" fmla="*/ 2263063 h 4314911"/>
              <a:gd name="connsiteX16778" fmla="*/ 1087603 w 5740887"/>
              <a:gd name="connsiteY16778" fmla="*/ 2291780 h 4314911"/>
              <a:gd name="connsiteX16779" fmla="*/ 1057195 w 5740887"/>
              <a:gd name="connsiteY16779" fmla="*/ 2306393 h 4314911"/>
              <a:gd name="connsiteX16780" fmla="*/ 1041290 w 5740887"/>
              <a:gd name="connsiteY16780" fmla="*/ 2315266 h 4314911"/>
              <a:gd name="connsiteX16781" fmla="*/ 1016503 w 5740887"/>
              <a:gd name="connsiteY16781" fmla="*/ 2327836 h 4314911"/>
              <a:gd name="connsiteX16782" fmla="*/ 881868 w 5740887"/>
              <a:gd name="connsiteY16782" fmla="*/ 2404203 h 4314911"/>
              <a:gd name="connsiteX16783" fmla="*/ 881846 w 5740887"/>
              <a:gd name="connsiteY16783" fmla="*/ 2404215 h 4314911"/>
              <a:gd name="connsiteX16784" fmla="*/ 880092 w 5740887"/>
              <a:gd name="connsiteY16784" fmla="*/ 2405322 h 4314911"/>
              <a:gd name="connsiteX16785" fmla="*/ 876245 w 5740887"/>
              <a:gd name="connsiteY16785" fmla="*/ 2407403 h 4314911"/>
              <a:gd name="connsiteX16786" fmla="*/ 795629 w 5740887"/>
              <a:gd name="connsiteY16786" fmla="*/ 2455011 h 4314911"/>
              <a:gd name="connsiteX16787" fmla="*/ 751422 w 5740887"/>
              <a:gd name="connsiteY16787" fmla="*/ 2485835 h 4314911"/>
              <a:gd name="connsiteX16788" fmla="*/ 743752 w 5740887"/>
              <a:gd name="connsiteY16788" fmla="*/ 2488036 h 4314911"/>
              <a:gd name="connsiteX16789" fmla="*/ 741327 w 5740887"/>
              <a:gd name="connsiteY16789" fmla="*/ 2488732 h 4314911"/>
              <a:gd name="connsiteX16790" fmla="*/ 735253 w 5740887"/>
              <a:gd name="connsiteY16790" fmla="*/ 2469583 h 4314911"/>
              <a:gd name="connsiteX16791" fmla="*/ 871274 w 5740887"/>
              <a:gd name="connsiteY16791" fmla="*/ 2383348 h 4314911"/>
              <a:gd name="connsiteX16792" fmla="*/ 995914 w 5740887"/>
              <a:gd name="connsiteY16792" fmla="*/ 2312148 h 4314911"/>
              <a:gd name="connsiteX16793" fmla="*/ 1035820 w 5740887"/>
              <a:gd name="connsiteY16793" fmla="*/ 2291259 h 4314911"/>
              <a:gd name="connsiteX16794" fmla="*/ 1115159 w 5740887"/>
              <a:gd name="connsiteY16794" fmla="*/ 2250563 h 4314911"/>
              <a:gd name="connsiteX16795" fmla="*/ 1159654 w 5740887"/>
              <a:gd name="connsiteY16795" fmla="*/ 2229423 h 4314911"/>
              <a:gd name="connsiteX16796" fmla="*/ 1228476 w 5740887"/>
              <a:gd name="connsiteY16796" fmla="*/ 2197858 h 4314911"/>
              <a:gd name="connsiteX16797" fmla="*/ 1272129 w 5740887"/>
              <a:gd name="connsiteY16797" fmla="*/ 2179105 h 4314911"/>
              <a:gd name="connsiteX16798" fmla="*/ 1320132 w 5740887"/>
              <a:gd name="connsiteY16798" fmla="*/ 2159524 h 4314911"/>
              <a:gd name="connsiteX16799" fmla="*/ 1476257 w 5740887"/>
              <a:gd name="connsiteY16799" fmla="*/ 2102199 h 4314911"/>
              <a:gd name="connsiteX16800" fmla="*/ 1498859 w 5740887"/>
              <a:gd name="connsiteY16800" fmla="*/ 2095058 h 4314911"/>
              <a:gd name="connsiteX16801" fmla="*/ 1634412 w 5740887"/>
              <a:gd name="connsiteY16801" fmla="*/ 2055671 h 4314911"/>
              <a:gd name="connsiteX16802" fmla="*/ 1634474 w 5740887"/>
              <a:gd name="connsiteY16802" fmla="*/ 2055654 h 4314911"/>
              <a:gd name="connsiteX16803" fmla="*/ 1742575 w 5740887"/>
              <a:gd name="connsiteY16803" fmla="*/ 2032352 h 4314911"/>
              <a:gd name="connsiteX16804" fmla="*/ 1973948 w 5740887"/>
              <a:gd name="connsiteY16804" fmla="*/ 2008635 h 4314911"/>
              <a:gd name="connsiteX16805" fmla="*/ 1986633 w 5740887"/>
              <a:gd name="connsiteY16805" fmla="*/ 2007807 h 4314911"/>
              <a:gd name="connsiteX16806" fmla="*/ 1988425 w 5740887"/>
              <a:gd name="connsiteY16806" fmla="*/ 2003534 h 4314911"/>
              <a:gd name="connsiteX16807" fmla="*/ 1988425 w 5740887"/>
              <a:gd name="connsiteY16807" fmla="*/ 2003533 h 4314911"/>
              <a:gd name="connsiteX16808" fmla="*/ 1988425 w 5740887"/>
              <a:gd name="connsiteY16808" fmla="*/ 2003533 h 4314911"/>
              <a:gd name="connsiteX16809" fmla="*/ 1924930 w 5740887"/>
              <a:gd name="connsiteY16809" fmla="*/ 1628828 h 4314911"/>
              <a:gd name="connsiteX16810" fmla="*/ 1923178 w 5740887"/>
              <a:gd name="connsiteY16810" fmla="*/ 1557516 h 4314911"/>
              <a:gd name="connsiteX16811" fmla="*/ 1925292 w 5740887"/>
              <a:gd name="connsiteY16811" fmla="*/ 1494735 h 4314911"/>
              <a:gd name="connsiteX16812" fmla="*/ 1937546 w 5740887"/>
              <a:gd name="connsiteY16812" fmla="*/ 1393940 h 4314911"/>
              <a:gd name="connsiteX16813" fmla="*/ 5566273 w 5740887"/>
              <a:gd name="connsiteY16813" fmla="*/ 1332585 h 4314911"/>
              <a:gd name="connsiteX16814" fmla="*/ 5572019 w 5740887"/>
              <a:gd name="connsiteY16814" fmla="*/ 1351293 h 4314911"/>
              <a:gd name="connsiteX16815" fmla="*/ 5581354 w 5740887"/>
              <a:gd name="connsiteY16815" fmla="*/ 1383756 h 4314911"/>
              <a:gd name="connsiteX16816" fmla="*/ 3238204 w 5740887"/>
              <a:gd name="connsiteY16816" fmla="*/ 1329743 h 4314911"/>
              <a:gd name="connsiteX16817" fmla="*/ 3255439 w 5740887"/>
              <a:gd name="connsiteY16817" fmla="*/ 1393161 h 4314911"/>
              <a:gd name="connsiteX16818" fmla="*/ 3267804 w 5740887"/>
              <a:gd name="connsiteY16818" fmla="*/ 1439232 h 4314911"/>
              <a:gd name="connsiteX16819" fmla="*/ 3274413 w 5740887"/>
              <a:gd name="connsiteY16819" fmla="*/ 1462978 h 4314911"/>
              <a:gd name="connsiteX16820" fmla="*/ 3281572 w 5740887"/>
              <a:gd name="connsiteY16820" fmla="*/ 1489322 h 4314911"/>
              <a:gd name="connsiteX16821" fmla="*/ 3295340 w 5740887"/>
              <a:gd name="connsiteY16821" fmla="*/ 1538181 h 4314911"/>
              <a:gd name="connsiteX16822" fmla="*/ 3324917 w 5740887"/>
              <a:gd name="connsiteY16822" fmla="*/ 1644461 h 4314911"/>
              <a:gd name="connsiteX16823" fmla="*/ 3346579 w 5740887"/>
              <a:gd name="connsiteY16823" fmla="*/ 1720005 h 4314911"/>
              <a:gd name="connsiteX16824" fmla="*/ 3358853 w 5740887"/>
              <a:gd name="connsiteY16824" fmla="*/ 1763560 h 4314911"/>
              <a:gd name="connsiteX16825" fmla="*/ 3369308 w 5740887"/>
              <a:gd name="connsiteY16825" fmla="*/ 1799267 h 4314911"/>
              <a:gd name="connsiteX16826" fmla="*/ 3385708 w 5740887"/>
              <a:gd name="connsiteY16826" fmla="*/ 1856459 h 4314911"/>
              <a:gd name="connsiteX16827" fmla="*/ 3427319 w 5740887"/>
              <a:gd name="connsiteY16827" fmla="*/ 1997397 h 4314911"/>
              <a:gd name="connsiteX16828" fmla="*/ 3439539 w 5740887"/>
              <a:gd name="connsiteY16828" fmla="*/ 2039135 h 4314911"/>
              <a:gd name="connsiteX16829" fmla="*/ 3444153 w 5740887"/>
              <a:gd name="connsiteY16829" fmla="*/ 2054415 h 4314911"/>
              <a:gd name="connsiteX16830" fmla="*/ 3447152 w 5740887"/>
              <a:gd name="connsiteY16830" fmla="*/ 2064572 h 4314911"/>
              <a:gd name="connsiteX16831" fmla="*/ 3453601 w 5740887"/>
              <a:gd name="connsiteY16831" fmla="*/ 2085705 h 4314911"/>
              <a:gd name="connsiteX16832" fmla="*/ 3479021 w 5740887"/>
              <a:gd name="connsiteY16832" fmla="*/ 2169897 h 4314911"/>
              <a:gd name="connsiteX16833" fmla="*/ 3498737 w 5740887"/>
              <a:gd name="connsiteY16833" fmla="*/ 2233618 h 4314911"/>
              <a:gd name="connsiteX16834" fmla="*/ 3506222 w 5740887"/>
              <a:gd name="connsiteY16834" fmla="*/ 2258148 h 4314911"/>
              <a:gd name="connsiteX16835" fmla="*/ 3512374 w 5740887"/>
              <a:gd name="connsiteY16835" fmla="*/ 2277695 h 4314911"/>
              <a:gd name="connsiteX16836" fmla="*/ 3516788 w 5740887"/>
              <a:gd name="connsiteY16836" fmla="*/ 2291960 h 4314911"/>
              <a:gd name="connsiteX16837" fmla="*/ 3522557 w 5740887"/>
              <a:gd name="connsiteY16837" fmla="*/ 2310048 h 4314911"/>
              <a:gd name="connsiteX16838" fmla="*/ 3533922 w 5740887"/>
              <a:gd name="connsiteY16838" fmla="*/ 2346155 h 4314911"/>
              <a:gd name="connsiteX16839" fmla="*/ 3545703 w 5740887"/>
              <a:gd name="connsiteY16839" fmla="*/ 2382616 h 4314911"/>
              <a:gd name="connsiteX16840" fmla="*/ 3551985 w 5740887"/>
              <a:gd name="connsiteY16840" fmla="*/ 2402314 h 4314911"/>
              <a:gd name="connsiteX16841" fmla="*/ 3554979 w 5740887"/>
              <a:gd name="connsiteY16841" fmla="*/ 2411325 h 4314911"/>
              <a:gd name="connsiteX16842" fmla="*/ 3559892 w 5740887"/>
              <a:gd name="connsiteY16842" fmla="*/ 2426532 h 4314911"/>
              <a:gd name="connsiteX16843" fmla="*/ 3583757 w 5740887"/>
              <a:gd name="connsiteY16843" fmla="*/ 2497949 h 4314911"/>
              <a:gd name="connsiteX16844" fmla="*/ 3598793 w 5740887"/>
              <a:gd name="connsiteY16844" fmla="*/ 2540937 h 4314911"/>
              <a:gd name="connsiteX16845" fmla="*/ 3596303 w 5740887"/>
              <a:gd name="connsiteY16845" fmla="*/ 2538754 h 4314911"/>
              <a:gd name="connsiteX16846" fmla="*/ 3576326 w 5740887"/>
              <a:gd name="connsiteY16846" fmla="*/ 2481054 h 4314911"/>
              <a:gd name="connsiteX16847" fmla="*/ 3575618 w 5740887"/>
              <a:gd name="connsiteY16847" fmla="*/ 2478919 h 4314911"/>
              <a:gd name="connsiteX16848" fmla="*/ 3546045 w 5740887"/>
              <a:gd name="connsiteY16848" fmla="*/ 2389071 h 4314911"/>
              <a:gd name="connsiteX16849" fmla="*/ 3536313 w 5740887"/>
              <a:gd name="connsiteY16849" fmla="*/ 2358709 h 4314911"/>
              <a:gd name="connsiteX16850" fmla="*/ 3511566 w 5740887"/>
              <a:gd name="connsiteY16850" fmla="*/ 2280297 h 4314911"/>
              <a:gd name="connsiteX16851" fmla="*/ 3502370 w 5740887"/>
              <a:gd name="connsiteY16851" fmla="*/ 2250834 h 4314911"/>
              <a:gd name="connsiteX16852" fmla="*/ 3491551 w 5740887"/>
              <a:gd name="connsiteY16852" fmla="*/ 2215455 h 4314911"/>
              <a:gd name="connsiteX16853" fmla="*/ 3448133 w 5740887"/>
              <a:gd name="connsiteY16853" fmla="*/ 2071919 h 4314911"/>
              <a:gd name="connsiteX16854" fmla="*/ 3435659 w 5740887"/>
              <a:gd name="connsiteY16854" fmla="*/ 2030081 h 4314911"/>
              <a:gd name="connsiteX16855" fmla="*/ 3412630 w 5740887"/>
              <a:gd name="connsiteY16855" fmla="*/ 1951385 h 4314911"/>
              <a:gd name="connsiteX16856" fmla="*/ 3357590 w 5740887"/>
              <a:gd name="connsiteY16856" fmla="*/ 1760934 h 4314911"/>
              <a:gd name="connsiteX16857" fmla="*/ 3330648 w 5740887"/>
              <a:gd name="connsiteY16857" fmla="*/ 1666256 h 4314911"/>
              <a:gd name="connsiteX16858" fmla="*/ 3318233 w 5740887"/>
              <a:gd name="connsiteY16858" fmla="*/ 1622073 h 4314911"/>
              <a:gd name="connsiteX16859" fmla="*/ 3269609 w 5740887"/>
              <a:gd name="connsiteY16859" fmla="*/ 1446549 h 4314911"/>
              <a:gd name="connsiteX16860" fmla="*/ 2536393 w 5740887"/>
              <a:gd name="connsiteY16860" fmla="*/ 1290432 h 4314911"/>
              <a:gd name="connsiteX16861" fmla="*/ 2546775 w 5740887"/>
              <a:gd name="connsiteY16861" fmla="*/ 1350441 h 4314911"/>
              <a:gd name="connsiteX16862" fmla="*/ 2562637 w 5740887"/>
              <a:gd name="connsiteY16862" fmla="*/ 1428966 h 4314911"/>
              <a:gd name="connsiteX16863" fmla="*/ 2581399 w 5740887"/>
              <a:gd name="connsiteY16863" fmla="*/ 1511368 h 4314911"/>
              <a:gd name="connsiteX16864" fmla="*/ 2582394 w 5740887"/>
              <a:gd name="connsiteY16864" fmla="*/ 1515736 h 4314911"/>
              <a:gd name="connsiteX16865" fmla="*/ 2583092 w 5740887"/>
              <a:gd name="connsiteY16865" fmla="*/ 1518522 h 4314911"/>
              <a:gd name="connsiteX16866" fmla="*/ 2588716 w 5740887"/>
              <a:gd name="connsiteY16866" fmla="*/ 1540963 h 4314911"/>
              <a:gd name="connsiteX16867" fmla="*/ 2583347 w 5740887"/>
              <a:gd name="connsiteY16867" fmla="*/ 1553279 h 4314911"/>
              <a:gd name="connsiteX16868" fmla="*/ 2598517 w 5740887"/>
              <a:gd name="connsiteY16868" fmla="*/ 1673208 h 4314911"/>
              <a:gd name="connsiteX16869" fmla="*/ 2636726 w 5740887"/>
              <a:gd name="connsiteY16869" fmla="*/ 1722153 h 4314911"/>
              <a:gd name="connsiteX16870" fmla="*/ 2638283 w 5740887"/>
              <a:gd name="connsiteY16870" fmla="*/ 1726944 h 4314911"/>
              <a:gd name="connsiteX16871" fmla="*/ 2728137 w 5740887"/>
              <a:gd name="connsiteY16871" fmla="*/ 2003461 h 4314911"/>
              <a:gd name="connsiteX16872" fmla="*/ 2782728 w 5740887"/>
              <a:gd name="connsiteY16872" fmla="*/ 2143890 h 4314911"/>
              <a:gd name="connsiteX16873" fmla="*/ 2802198 w 5740887"/>
              <a:gd name="connsiteY16873" fmla="*/ 2188914 h 4314911"/>
              <a:gd name="connsiteX16874" fmla="*/ 2811401 w 5740887"/>
              <a:gd name="connsiteY16874" fmla="*/ 2211960 h 4314911"/>
              <a:gd name="connsiteX16875" fmla="*/ 2821387 w 5740887"/>
              <a:gd name="connsiteY16875" fmla="*/ 2233286 h 4314911"/>
              <a:gd name="connsiteX16876" fmla="*/ 2840764 w 5740887"/>
              <a:gd name="connsiteY16876" fmla="*/ 2278095 h 4314911"/>
              <a:gd name="connsiteX16877" fmla="*/ 2900889 w 5740887"/>
              <a:gd name="connsiteY16877" fmla="*/ 2403072 h 4314911"/>
              <a:gd name="connsiteX16878" fmla="*/ 2900895 w 5740887"/>
              <a:gd name="connsiteY16878" fmla="*/ 2403085 h 4314911"/>
              <a:gd name="connsiteX16879" fmla="*/ 2946555 w 5740887"/>
              <a:gd name="connsiteY16879" fmla="*/ 2488977 h 4314911"/>
              <a:gd name="connsiteX16880" fmla="*/ 2955595 w 5740887"/>
              <a:gd name="connsiteY16880" fmla="*/ 2504425 h 4314911"/>
              <a:gd name="connsiteX16881" fmla="*/ 2961053 w 5740887"/>
              <a:gd name="connsiteY16881" fmla="*/ 2514538 h 4314911"/>
              <a:gd name="connsiteX16882" fmla="*/ 2961769 w 5740887"/>
              <a:gd name="connsiteY16882" fmla="*/ 2515864 h 4314911"/>
              <a:gd name="connsiteX16883" fmla="*/ 2971677 w 5740887"/>
              <a:gd name="connsiteY16883" fmla="*/ 2531905 h 4314911"/>
              <a:gd name="connsiteX16884" fmla="*/ 2992062 w 5740887"/>
              <a:gd name="connsiteY16884" fmla="*/ 2566739 h 4314911"/>
              <a:gd name="connsiteX16885" fmla="*/ 3011819 w 5740887"/>
              <a:gd name="connsiteY16885" fmla="*/ 2596901 h 4314911"/>
              <a:gd name="connsiteX16886" fmla="*/ 3022035 w 5740887"/>
              <a:gd name="connsiteY16886" fmla="*/ 2613440 h 4314911"/>
              <a:gd name="connsiteX16887" fmla="*/ 3027758 w 5740887"/>
              <a:gd name="connsiteY16887" fmla="*/ 2621233 h 4314911"/>
              <a:gd name="connsiteX16888" fmla="*/ 3036848 w 5740887"/>
              <a:gd name="connsiteY16888" fmla="*/ 2635108 h 4314911"/>
              <a:gd name="connsiteX16889" fmla="*/ 3080342 w 5740887"/>
              <a:gd name="connsiteY16889" fmla="*/ 2692823 h 4314911"/>
              <a:gd name="connsiteX16890" fmla="*/ 3371005 w 5740887"/>
              <a:gd name="connsiteY16890" fmla="*/ 2854150 h 4314911"/>
              <a:gd name="connsiteX16891" fmla="*/ 3450152 w 5740887"/>
              <a:gd name="connsiteY16891" fmla="*/ 2882830 h 4314911"/>
              <a:gd name="connsiteX16892" fmla="*/ 3501998 w 5740887"/>
              <a:gd name="connsiteY16892" fmla="*/ 2903512 h 4314911"/>
              <a:gd name="connsiteX16893" fmla="*/ 3546821 w 5740887"/>
              <a:gd name="connsiteY16893" fmla="*/ 2918550 h 4314911"/>
              <a:gd name="connsiteX16894" fmla="*/ 3547797 w 5740887"/>
              <a:gd name="connsiteY16894" fmla="*/ 2919308 h 4314911"/>
              <a:gd name="connsiteX16895" fmla="*/ 3548264 w 5740887"/>
              <a:gd name="connsiteY16895" fmla="*/ 2919672 h 4314911"/>
              <a:gd name="connsiteX16896" fmla="*/ 3506272 w 5740887"/>
              <a:gd name="connsiteY16896" fmla="*/ 2908887 h 4314911"/>
              <a:gd name="connsiteX16897" fmla="*/ 3453461 w 5740887"/>
              <a:gd name="connsiteY16897" fmla="*/ 2892342 h 4314911"/>
              <a:gd name="connsiteX16898" fmla="*/ 3365489 w 5740887"/>
              <a:gd name="connsiteY16898" fmla="*/ 2867798 h 4314911"/>
              <a:gd name="connsiteX16899" fmla="*/ 3059934 w 5740887"/>
              <a:gd name="connsiteY16899" fmla="*/ 2728532 h 4314911"/>
              <a:gd name="connsiteX16900" fmla="*/ 2598844 w 5740887"/>
              <a:gd name="connsiteY16900" fmla="*/ 1756991 h 4314911"/>
              <a:gd name="connsiteX16901" fmla="*/ 2559429 w 5740887"/>
              <a:gd name="connsiteY16901" fmla="*/ 1610120 h 4314911"/>
              <a:gd name="connsiteX16902" fmla="*/ 2549422 w 5740887"/>
              <a:gd name="connsiteY16902" fmla="*/ 1569656 h 4314911"/>
              <a:gd name="connsiteX16903" fmla="*/ 2526811 w 5740887"/>
              <a:gd name="connsiteY16903" fmla="*/ 1472581 h 4314911"/>
              <a:gd name="connsiteX16904" fmla="*/ 2518754 w 5740887"/>
              <a:gd name="connsiteY16904" fmla="*/ 1435480 h 4314911"/>
              <a:gd name="connsiteX16905" fmla="*/ 2497131 w 5740887"/>
              <a:gd name="connsiteY16905" fmla="*/ 1319875 h 4314911"/>
              <a:gd name="connsiteX16906" fmla="*/ 2497129 w 5740887"/>
              <a:gd name="connsiteY16906" fmla="*/ 1319865 h 4314911"/>
              <a:gd name="connsiteX16907" fmla="*/ 2496693 w 5740887"/>
              <a:gd name="connsiteY16907" fmla="*/ 1316432 h 4314911"/>
              <a:gd name="connsiteX16908" fmla="*/ 2495524 w 5740887"/>
              <a:gd name="connsiteY16908" fmla="*/ 1307210 h 4314911"/>
              <a:gd name="connsiteX16909" fmla="*/ 2496263 w 5740887"/>
              <a:gd name="connsiteY16909" fmla="*/ 1307074 h 4314911"/>
              <a:gd name="connsiteX16910" fmla="*/ 2443752 w 5740887"/>
              <a:gd name="connsiteY16910" fmla="*/ 1283674 h 4314911"/>
              <a:gd name="connsiteX16911" fmla="*/ 2447682 w 5740887"/>
              <a:gd name="connsiteY16911" fmla="*/ 1290162 h 4314911"/>
              <a:gd name="connsiteX16912" fmla="*/ 2454249 w 5740887"/>
              <a:gd name="connsiteY16912" fmla="*/ 1301003 h 4314911"/>
              <a:gd name="connsiteX16913" fmla="*/ 2454254 w 5740887"/>
              <a:gd name="connsiteY16913" fmla="*/ 1301005 h 4314911"/>
              <a:gd name="connsiteX16914" fmla="*/ 2454254 w 5740887"/>
              <a:gd name="connsiteY16914" fmla="*/ 1301005 h 4314911"/>
              <a:gd name="connsiteX16915" fmla="*/ 2479027 w 5740887"/>
              <a:gd name="connsiteY16915" fmla="*/ 1310246 h 4314911"/>
              <a:gd name="connsiteX16916" fmla="*/ 2488700 w 5740887"/>
              <a:gd name="connsiteY16916" fmla="*/ 1308466 h 4314911"/>
              <a:gd name="connsiteX16917" fmla="*/ 2490098 w 5740887"/>
              <a:gd name="connsiteY16917" fmla="*/ 1319583 h 4314911"/>
              <a:gd name="connsiteX16918" fmla="*/ 2507218 w 5740887"/>
              <a:gd name="connsiteY16918" fmla="*/ 1414865 h 4314911"/>
              <a:gd name="connsiteX16919" fmla="*/ 2511772 w 5740887"/>
              <a:gd name="connsiteY16919" fmla="*/ 1435880 h 4314911"/>
              <a:gd name="connsiteX16920" fmla="*/ 2512539 w 5740887"/>
              <a:gd name="connsiteY16920" fmla="*/ 1439992 h 4314911"/>
              <a:gd name="connsiteX16921" fmla="*/ 2514166 w 5740887"/>
              <a:gd name="connsiteY16921" fmla="*/ 1448724 h 4314911"/>
              <a:gd name="connsiteX16922" fmla="*/ 2519856 w 5740887"/>
              <a:gd name="connsiteY16922" fmla="*/ 1473184 h 4314911"/>
              <a:gd name="connsiteX16923" fmla="*/ 2529928 w 5740887"/>
              <a:gd name="connsiteY16923" fmla="*/ 1519661 h 4314911"/>
              <a:gd name="connsiteX16924" fmla="*/ 2542553 w 5740887"/>
              <a:gd name="connsiteY16924" fmla="*/ 1570750 h 4314911"/>
              <a:gd name="connsiteX16925" fmla="*/ 2548187 w 5740887"/>
              <a:gd name="connsiteY16925" fmla="*/ 1594967 h 4314911"/>
              <a:gd name="connsiteX16926" fmla="*/ 2552618 w 5740887"/>
              <a:gd name="connsiteY16926" fmla="*/ 1611477 h 4314911"/>
              <a:gd name="connsiteX16927" fmla="*/ 2558255 w 5740887"/>
              <a:gd name="connsiteY16927" fmla="*/ 1634288 h 4314911"/>
              <a:gd name="connsiteX16928" fmla="*/ 2592226 w 5740887"/>
              <a:gd name="connsiteY16928" fmla="*/ 1759062 h 4314911"/>
              <a:gd name="connsiteX16929" fmla="*/ 3054833 w 5740887"/>
              <a:gd name="connsiteY16929" fmla="*/ 2733362 h 4314911"/>
              <a:gd name="connsiteX16930" fmla="*/ 3363697 w 5740887"/>
              <a:gd name="connsiteY16930" fmla="*/ 2874696 h 4314911"/>
              <a:gd name="connsiteX16931" fmla="*/ 3451530 w 5740887"/>
              <a:gd name="connsiteY16931" fmla="*/ 2899239 h 4314911"/>
              <a:gd name="connsiteX16932" fmla="*/ 3504341 w 5740887"/>
              <a:gd name="connsiteY16932" fmla="*/ 2915647 h 4314911"/>
              <a:gd name="connsiteX16933" fmla="*/ 3562106 w 5740887"/>
              <a:gd name="connsiteY16933" fmla="*/ 2930435 h 4314911"/>
              <a:gd name="connsiteX16934" fmla="*/ 3563219 w 5740887"/>
              <a:gd name="connsiteY16934" fmla="*/ 2931301 h 4314911"/>
              <a:gd name="connsiteX16935" fmla="*/ 3506958 w 5740887"/>
              <a:gd name="connsiteY16935" fmla="*/ 2920746 h 4314911"/>
              <a:gd name="connsiteX16936" fmla="*/ 3454149 w 5740887"/>
              <a:gd name="connsiteY16936" fmla="*/ 2908474 h 4314911"/>
              <a:gd name="connsiteX16937" fmla="*/ 3359145 w 5740887"/>
              <a:gd name="connsiteY16937" fmla="*/ 2889033 h 4314911"/>
              <a:gd name="connsiteX16938" fmla="*/ 3034149 w 5740887"/>
              <a:gd name="connsiteY16938" fmla="*/ 2768795 h 4314911"/>
              <a:gd name="connsiteX16939" fmla="*/ 2965317 w 5740887"/>
              <a:gd name="connsiteY16939" fmla="*/ 2689221 h 4314911"/>
              <a:gd name="connsiteX16940" fmla="*/ 2896265 w 5740887"/>
              <a:gd name="connsiteY16940" fmla="*/ 2588614 h 4314911"/>
              <a:gd name="connsiteX16941" fmla="*/ 2556240 w 5740887"/>
              <a:gd name="connsiteY16941" fmla="*/ 1800151 h 4314911"/>
              <a:gd name="connsiteX16942" fmla="*/ 2516304 w 5740887"/>
              <a:gd name="connsiteY16942" fmla="*/ 1652629 h 4314911"/>
              <a:gd name="connsiteX16943" fmla="*/ 2506139 w 5740887"/>
              <a:gd name="connsiteY16943" fmla="*/ 1611724 h 4314911"/>
              <a:gd name="connsiteX16944" fmla="*/ 2483239 w 5740887"/>
              <a:gd name="connsiteY16944" fmla="*/ 1513671 h 4314911"/>
              <a:gd name="connsiteX16945" fmla="*/ 2475071 w 5740887"/>
              <a:gd name="connsiteY16945" fmla="*/ 1476066 h 4314911"/>
              <a:gd name="connsiteX16946" fmla="*/ 2453149 w 5740887"/>
              <a:gd name="connsiteY16946" fmla="*/ 1358472 h 4314911"/>
              <a:gd name="connsiteX16947" fmla="*/ 2447471 w 5740887"/>
              <a:gd name="connsiteY16947" fmla="*/ 1313278 h 4314911"/>
              <a:gd name="connsiteX16948" fmla="*/ 3272299 w 5740887"/>
              <a:gd name="connsiteY16948" fmla="*/ 1283205 h 4314911"/>
              <a:gd name="connsiteX16949" fmla="*/ 3272329 w 5740887"/>
              <a:gd name="connsiteY16949" fmla="*/ 1283316 h 4314911"/>
              <a:gd name="connsiteX16950" fmla="*/ 3272434 w 5740887"/>
              <a:gd name="connsiteY16950" fmla="*/ 1283694 h 4314911"/>
              <a:gd name="connsiteX16951" fmla="*/ 3307019 w 5740887"/>
              <a:gd name="connsiteY16951" fmla="*/ 1408233 h 4314911"/>
              <a:gd name="connsiteX16952" fmla="*/ 3315834 w 5740887"/>
              <a:gd name="connsiteY16952" fmla="*/ 1439261 h 4314911"/>
              <a:gd name="connsiteX16953" fmla="*/ 3320835 w 5740887"/>
              <a:gd name="connsiteY16953" fmla="*/ 1457190 h 4314911"/>
              <a:gd name="connsiteX16954" fmla="*/ 3329103 w 5740887"/>
              <a:gd name="connsiteY16954" fmla="*/ 1485969 h 4314911"/>
              <a:gd name="connsiteX16955" fmla="*/ 3344661 w 5740887"/>
              <a:gd name="connsiteY16955" fmla="*/ 1540736 h 4314911"/>
              <a:gd name="connsiteX16956" fmla="*/ 3354968 w 5740887"/>
              <a:gd name="connsiteY16956" fmla="*/ 1576009 h 4314911"/>
              <a:gd name="connsiteX16957" fmla="*/ 3374308 w 5740887"/>
              <a:gd name="connsiteY16957" fmla="*/ 1643331 h 4314911"/>
              <a:gd name="connsiteX16958" fmla="*/ 3418157 w 5740887"/>
              <a:gd name="connsiteY16958" fmla="*/ 1792248 h 4314911"/>
              <a:gd name="connsiteX16959" fmla="*/ 3425331 w 5740887"/>
              <a:gd name="connsiteY16959" fmla="*/ 1816800 h 4314911"/>
              <a:gd name="connsiteX16960" fmla="*/ 3427400 w 5740887"/>
              <a:gd name="connsiteY16960" fmla="*/ 1823642 h 4314911"/>
              <a:gd name="connsiteX16961" fmla="*/ 3430491 w 5740887"/>
              <a:gd name="connsiteY16961" fmla="*/ 1834139 h 4314911"/>
              <a:gd name="connsiteX16962" fmla="*/ 3487129 w 5740887"/>
              <a:gd name="connsiteY16962" fmla="*/ 2022013 h 4314911"/>
              <a:gd name="connsiteX16963" fmla="*/ 3499615 w 5740887"/>
              <a:gd name="connsiteY16963" fmla="*/ 2062392 h 4314911"/>
              <a:gd name="connsiteX16964" fmla="*/ 3507397 w 5740887"/>
              <a:gd name="connsiteY16964" fmla="*/ 2088120 h 4314911"/>
              <a:gd name="connsiteX16965" fmla="*/ 3534866 w 5740887"/>
              <a:gd name="connsiteY16965" fmla="*/ 2176392 h 4314911"/>
              <a:gd name="connsiteX16966" fmla="*/ 3541966 w 5740887"/>
              <a:gd name="connsiteY16966" fmla="*/ 2199355 h 4314911"/>
              <a:gd name="connsiteX16967" fmla="*/ 3543820 w 5740887"/>
              <a:gd name="connsiteY16967" fmla="*/ 2205165 h 4314911"/>
              <a:gd name="connsiteX16968" fmla="*/ 3546784 w 5740887"/>
              <a:gd name="connsiteY16968" fmla="*/ 2214692 h 4314911"/>
              <a:gd name="connsiteX16969" fmla="*/ 3583917 w 5740887"/>
              <a:gd name="connsiteY16969" fmla="*/ 2331307 h 4314911"/>
              <a:gd name="connsiteX16970" fmla="*/ 3588928 w 5740887"/>
              <a:gd name="connsiteY16970" fmla="*/ 2346591 h 4314911"/>
              <a:gd name="connsiteX16971" fmla="*/ 3592747 w 5740887"/>
              <a:gd name="connsiteY16971" fmla="*/ 2358563 h 4314911"/>
              <a:gd name="connsiteX16972" fmla="*/ 3615910 w 5740887"/>
              <a:gd name="connsiteY16972" fmla="*/ 2428992 h 4314911"/>
              <a:gd name="connsiteX16973" fmla="*/ 3617051 w 5740887"/>
              <a:gd name="connsiteY16973" fmla="*/ 2432367 h 4314911"/>
              <a:gd name="connsiteX16974" fmla="*/ 3617928 w 5740887"/>
              <a:gd name="connsiteY16974" fmla="*/ 2435043 h 4314911"/>
              <a:gd name="connsiteX16975" fmla="*/ 3620545 w 5740887"/>
              <a:gd name="connsiteY16975" fmla="*/ 2442708 h 4314911"/>
              <a:gd name="connsiteX16976" fmla="*/ 3637214 w 5740887"/>
              <a:gd name="connsiteY16976" fmla="*/ 2492038 h 4314911"/>
              <a:gd name="connsiteX16977" fmla="*/ 3644094 w 5740887"/>
              <a:gd name="connsiteY16977" fmla="*/ 2511681 h 4314911"/>
              <a:gd name="connsiteX16978" fmla="*/ 3647950 w 5740887"/>
              <a:gd name="connsiteY16978" fmla="*/ 2522975 h 4314911"/>
              <a:gd name="connsiteX16979" fmla="*/ 3650651 w 5740887"/>
              <a:gd name="connsiteY16979" fmla="*/ 2530404 h 4314911"/>
              <a:gd name="connsiteX16980" fmla="*/ 3656376 w 5740887"/>
              <a:gd name="connsiteY16980" fmla="*/ 2546751 h 4314911"/>
              <a:gd name="connsiteX16981" fmla="*/ 3673114 w 5740887"/>
              <a:gd name="connsiteY16981" fmla="*/ 2592181 h 4314911"/>
              <a:gd name="connsiteX16982" fmla="*/ 3678279 w 5740887"/>
              <a:gd name="connsiteY16982" fmla="*/ 2604815 h 4314911"/>
              <a:gd name="connsiteX16983" fmla="*/ 3678236 w 5740887"/>
              <a:gd name="connsiteY16983" fmla="*/ 2604799 h 4314911"/>
              <a:gd name="connsiteX16984" fmla="*/ 3678115 w 5740887"/>
              <a:gd name="connsiteY16984" fmla="*/ 2604755 h 4314911"/>
              <a:gd name="connsiteX16985" fmla="*/ 3677071 w 5740887"/>
              <a:gd name="connsiteY16985" fmla="*/ 2603442 h 4314911"/>
              <a:gd name="connsiteX16986" fmla="*/ 3670381 w 5740887"/>
              <a:gd name="connsiteY16986" fmla="*/ 2586764 h 4314911"/>
              <a:gd name="connsiteX16987" fmla="*/ 3664973 w 5740887"/>
              <a:gd name="connsiteY16987" fmla="*/ 2572265 h 4314911"/>
              <a:gd name="connsiteX16988" fmla="*/ 3647088 w 5740887"/>
              <a:gd name="connsiteY16988" fmla="*/ 2522678 h 4314911"/>
              <a:gd name="connsiteX16989" fmla="*/ 3641846 w 5740887"/>
              <a:gd name="connsiteY16989" fmla="*/ 2507829 h 4314911"/>
              <a:gd name="connsiteX16990" fmla="*/ 3615838 w 5740887"/>
              <a:gd name="connsiteY16990" fmla="*/ 2431319 h 4314911"/>
              <a:gd name="connsiteX16991" fmla="*/ 3609677 w 5740887"/>
              <a:gd name="connsiteY16991" fmla="*/ 2412660 h 4314911"/>
              <a:gd name="connsiteX16992" fmla="*/ 3590076 w 5740887"/>
              <a:gd name="connsiteY16992" fmla="*/ 2352713 h 4314911"/>
              <a:gd name="connsiteX16993" fmla="*/ 3548504 w 5740887"/>
              <a:gd name="connsiteY16993" fmla="*/ 2222701 h 4314911"/>
              <a:gd name="connsiteX16994" fmla="*/ 3545598 w 5740887"/>
              <a:gd name="connsiteY16994" fmla="*/ 2213557 h 4314911"/>
              <a:gd name="connsiteX16995" fmla="*/ 3500826 w 5740887"/>
              <a:gd name="connsiteY16995" fmla="*/ 2068963 h 4314911"/>
              <a:gd name="connsiteX16996" fmla="*/ 3430680 w 5740887"/>
              <a:gd name="connsiteY16996" fmla="*/ 1836760 h 4314911"/>
              <a:gd name="connsiteX16997" fmla="*/ 3417475 w 5740887"/>
              <a:gd name="connsiteY16997" fmla="*/ 1791919 h 4314911"/>
              <a:gd name="connsiteX16998" fmla="*/ 3359726 w 5740887"/>
              <a:gd name="connsiteY16998" fmla="*/ 1594066 h 4314911"/>
              <a:gd name="connsiteX16999" fmla="*/ 3334667 w 5740887"/>
              <a:gd name="connsiteY16999" fmla="*/ 1506817 h 4314911"/>
              <a:gd name="connsiteX17000" fmla="*/ 3321773 w 5740887"/>
              <a:gd name="connsiteY17000" fmla="*/ 1461384 h 4314911"/>
              <a:gd name="connsiteX17001" fmla="*/ 3278594 w 5740887"/>
              <a:gd name="connsiteY17001" fmla="*/ 1306527 h 4314911"/>
              <a:gd name="connsiteX17002" fmla="*/ 3278450 w 5740887"/>
              <a:gd name="connsiteY17002" fmla="*/ 1306007 h 4314911"/>
              <a:gd name="connsiteX17003" fmla="*/ 2490942 w 5740887"/>
              <a:gd name="connsiteY17003" fmla="*/ 1271094 h 4314911"/>
              <a:gd name="connsiteX17004" fmla="*/ 2498510 w 5740887"/>
              <a:gd name="connsiteY17004" fmla="*/ 1281044 h 4314911"/>
              <a:gd name="connsiteX17005" fmla="*/ 2498687 w 5740887"/>
              <a:gd name="connsiteY17005" fmla="*/ 1281279 h 4314911"/>
              <a:gd name="connsiteX17006" fmla="*/ 2495712 w 5740887"/>
              <a:gd name="connsiteY17006" fmla="*/ 1281012 h 4314911"/>
              <a:gd name="connsiteX17007" fmla="*/ 2491511 w 5740887"/>
              <a:gd name="connsiteY17007" fmla="*/ 1275577 h 4314911"/>
              <a:gd name="connsiteX17008" fmla="*/ 2584497 w 5740887"/>
              <a:gd name="connsiteY17008" fmla="*/ 1270539 h 4314911"/>
              <a:gd name="connsiteX17009" fmla="*/ 2591249 w 5740887"/>
              <a:gd name="connsiteY17009" fmla="*/ 1309472 h 4314911"/>
              <a:gd name="connsiteX17010" fmla="*/ 2591962 w 5740887"/>
              <a:gd name="connsiteY17010" fmla="*/ 1313590 h 4314911"/>
              <a:gd name="connsiteX17011" fmla="*/ 2607525 w 5740887"/>
              <a:gd name="connsiteY17011" fmla="*/ 1390812 h 4314911"/>
              <a:gd name="connsiteX17012" fmla="*/ 2612266 w 5740887"/>
              <a:gd name="connsiteY17012" fmla="*/ 1411733 h 4314911"/>
              <a:gd name="connsiteX17013" fmla="*/ 2613266 w 5740887"/>
              <a:gd name="connsiteY17013" fmla="*/ 1416145 h 4314911"/>
              <a:gd name="connsiteX17014" fmla="*/ 2619960 w 5740887"/>
              <a:gd name="connsiteY17014" fmla="*/ 1445680 h 4314911"/>
              <a:gd name="connsiteX17015" fmla="*/ 2626728 w 5740887"/>
              <a:gd name="connsiteY17015" fmla="*/ 1475545 h 4314911"/>
              <a:gd name="connsiteX17016" fmla="*/ 2608644 w 5740887"/>
              <a:gd name="connsiteY17016" fmla="*/ 1495275 h 4314911"/>
              <a:gd name="connsiteX17017" fmla="*/ 2608629 w 5740887"/>
              <a:gd name="connsiteY17017" fmla="*/ 1495290 h 4314911"/>
              <a:gd name="connsiteX17018" fmla="*/ 2593396 w 5740887"/>
              <a:gd name="connsiteY17018" fmla="*/ 1530230 h 4314911"/>
              <a:gd name="connsiteX17019" fmla="*/ 2590092 w 5740887"/>
              <a:gd name="connsiteY17019" fmla="*/ 1515954 h 4314911"/>
              <a:gd name="connsiteX17020" fmla="*/ 2565624 w 5740887"/>
              <a:gd name="connsiteY17020" fmla="*/ 1410227 h 4314911"/>
              <a:gd name="connsiteX17021" fmla="*/ 2547706 w 5740887"/>
              <a:gd name="connsiteY17021" fmla="*/ 1314132 h 4314911"/>
              <a:gd name="connsiteX17022" fmla="*/ 2542793 w 5740887"/>
              <a:gd name="connsiteY17022" fmla="*/ 1287778 h 4314911"/>
              <a:gd name="connsiteX17023" fmla="*/ 2545526 w 5740887"/>
              <a:gd name="connsiteY17023" fmla="*/ 1286644 h 4314911"/>
              <a:gd name="connsiteX17024" fmla="*/ 1269720 w 5740887"/>
              <a:gd name="connsiteY17024" fmla="*/ 1270371 h 4314911"/>
              <a:gd name="connsiteX17025" fmla="*/ 1269488 w 5740887"/>
              <a:gd name="connsiteY17025" fmla="*/ 1275909 h 4314911"/>
              <a:gd name="connsiteX17026" fmla="*/ 1270972 w 5740887"/>
              <a:gd name="connsiteY17026" fmla="*/ 1278006 h 4314911"/>
              <a:gd name="connsiteX17027" fmla="*/ 1221523 w 5740887"/>
              <a:gd name="connsiteY17027" fmla="*/ 1313025 h 4314911"/>
              <a:gd name="connsiteX17028" fmla="*/ 1235177 w 5740887"/>
              <a:gd name="connsiteY17028" fmla="*/ 1299781 h 4314911"/>
              <a:gd name="connsiteX17029" fmla="*/ 1239974 w 5740887"/>
              <a:gd name="connsiteY17029" fmla="*/ 1295128 h 4314911"/>
              <a:gd name="connsiteX17030" fmla="*/ 1241441 w 5740887"/>
              <a:gd name="connsiteY17030" fmla="*/ 1293904 h 4314911"/>
              <a:gd name="connsiteX17031" fmla="*/ 1278412 w 5740887"/>
              <a:gd name="connsiteY17031" fmla="*/ 1263121 h 4314911"/>
              <a:gd name="connsiteX17032" fmla="*/ 1276527 w 5740887"/>
              <a:gd name="connsiteY17032" fmla="*/ 1265562 h 4314911"/>
              <a:gd name="connsiteX17033" fmla="*/ 1276602 w 5740887"/>
              <a:gd name="connsiteY17033" fmla="*/ 1264631 h 4314911"/>
              <a:gd name="connsiteX17034" fmla="*/ 3245960 w 5740887"/>
              <a:gd name="connsiteY17034" fmla="*/ 1261516 h 4314911"/>
              <a:gd name="connsiteX17035" fmla="*/ 3269105 w 5740887"/>
              <a:gd name="connsiteY17035" fmla="*/ 1347113 h 4314911"/>
              <a:gd name="connsiteX17036" fmla="*/ 3272280 w 5740887"/>
              <a:gd name="connsiteY17036" fmla="*/ 1358860 h 4314911"/>
              <a:gd name="connsiteX17037" fmla="*/ 3297478 w 5740887"/>
              <a:gd name="connsiteY17037" fmla="*/ 1449732 h 4314911"/>
              <a:gd name="connsiteX17038" fmla="*/ 3278389 w 5740887"/>
              <a:gd name="connsiteY17038" fmla="*/ 1381638 h 4314911"/>
              <a:gd name="connsiteX17039" fmla="*/ 3249318 w 5740887"/>
              <a:gd name="connsiteY17039" fmla="*/ 1274310 h 4314911"/>
              <a:gd name="connsiteX17040" fmla="*/ 3273319 w 5740887"/>
              <a:gd name="connsiteY17040" fmla="*/ 1260928 h 4314911"/>
              <a:gd name="connsiteX17041" fmla="*/ 3300877 w 5740887"/>
              <a:gd name="connsiteY17041" fmla="*/ 1360086 h 4314911"/>
              <a:gd name="connsiteX17042" fmla="*/ 3308173 w 5740887"/>
              <a:gd name="connsiteY17042" fmla="*/ 1386352 h 4314911"/>
              <a:gd name="connsiteX17043" fmla="*/ 3326527 w 5740887"/>
              <a:gd name="connsiteY17043" fmla="*/ 1450895 h 4314911"/>
              <a:gd name="connsiteX17044" fmla="*/ 3346823 w 5740887"/>
              <a:gd name="connsiteY17044" fmla="*/ 1522265 h 4314911"/>
              <a:gd name="connsiteX17045" fmla="*/ 3349282 w 5740887"/>
              <a:gd name="connsiteY17045" fmla="*/ 1530664 h 4314911"/>
              <a:gd name="connsiteX17046" fmla="*/ 3350053 w 5740887"/>
              <a:gd name="connsiteY17046" fmla="*/ 1533298 h 4314911"/>
              <a:gd name="connsiteX17047" fmla="*/ 3355197 w 5740887"/>
              <a:gd name="connsiteY17047" fmla="*/ 1551345 h 4314911"/>
              <a:gd name="connsiteX17048" fmla="*/ 3405218 w 5740887"/>
              <a:gd name="connsiteY17048" fmla="*/ 1722795 h 4314911"/>
              <a:gd name="connsiteX17049" fmla="*/ 3422452 w 5740887"/>
              <a:gd name="connsiteY17049" fmla="*/ 1780623 h 4314911"/>
              <a:gd name="connsiteX17050" fmla="*/ 3428039 w 5740887"/>
              <a:gd name="connsiteY17050" fmla="*/ 1799709 h 4314911"/>
              <a:gd name="connsiteX17051" fmla="*/ 3429934 w 5740887"/>
              <a:gd name="connsiteY17051" fmla="*/ 1806183 h 4314911"/>
              <a:gd name="connsiteX17052" fmla="*/ 3432640 w 5740887"/>
              <a:gd name="connsiteY17052" fmla="*/ 1815107 h 4314911"/>
              <a:gd name="connsiteX17053" fmla="*/ 3437865 w 5740887"/>
              <a:gd name="connsiteY17053" fmla="*/ 1832341 h 4314911"/>
              <a:gd name="connsiteX17054" fmla="*/ 3456594 w 5740887"/>
              <a:gd name="connsiteY17054" fmla="*/ 1895188 h 4314911"/>
              <a:gd name="connsiteX17055" fmla="*/ 3507686 w 5740887"/>
              <a:gd name="connsiteY17055" fmla="*/ 2063017 h 4314911"/>
              <a:gd name="connsiteX17056" fmla="*/ 3511938 w 5740887"/>
              <a:gd name="connsiteY17056" fmla="*/ 2076661 h 4314911"/>
              <a:gd name="connsiteX17057" fmla="*/ 3514591 w 5740887"/>
              <a:gd name="connsiteY17057" fmla="*/ 2085414 h 4314911"/>
              <a:gd name="connsiteX17058" fmla="*/ 3555174 w 5740887"/>
              <a:gd name="connsiteY17058" fmla="*/ 2215465 h 4314911"/>
              <a:gd name="connsiteX17059" fmla="*/ 3556073 w 5740887"/>
              <a:gd name="connsiteY17059" fmla="*/ 2218278 h 4314911"/>
              <a:gd name="connsiteX17060" fmla="*/ 3556851 w 5740887"/>
              <a:gd name="connsiteY17060" fmla="*/ 2220774 h 4314911"/>
              <a:gd name="connsiteX17061" fmla="*/ 3561796 w 5740887"/>
              <a:gd name="connsiteY17061" fmla="*/ 2236194 h 4314911"/>
              <a:gd name="connsiteX17062" fmla="*/ 3593354 w 5740887"/>
              <a:gd name="connsiteY17062" fmla="*/ 2334980 h 4314911"/>
              <a:gd name="connsiteX17063" fmla="*/ 3598193 w 5740887"/>
              <a:gd name="connsiteY17063" fmla="*/ 2349680 h 4314911"/>
              <a:gd name="connsiteX17064" fmla="*/ 3602448 w 5740887"/>
              <a:gd name="connsiteY17064" fmla="*/ 2362949 h 4314911"/>
              <a:gd name="connsiteX17065" fmla="*/ 3611046 w 5740887"/>
              <a:gd name="connsiteY17065" fmla="*/ 2388725 h 4314911"/>
              <a:gd name="connsiteX17066" fmla="*/ 3628201 w 5740887"/>
              <a:gd name="connsiteY17066" fmla="*/ 2440837 h 4314911"/>
              <a:gd name="connsiteX17067" fmla="*/ 3636219 w 5740887"/>
              <a:gd name="connsiteY17067" fmla="*/ 2464189 h 4314911"/>
              <a:gd name="connsiteX17068" fmla="*/ 3642838 w 5740887"/>
              <a:gd name="connsiteY17068" fmla="*/ 2484034 h 4314911"/>
              <a:gd name="connsiteX17069" fmla="*/ 3656694 w 5740887"/>
              <a:gd name="connsiteY17069" fmla="*/ 2523824 h 4314911"/>
              <a:gd name="connsiteX17070" fmla="*/ 3658786 w 5740887"/>
              <a:gd name="connsiteY17070" fmla="*/ 2529917 h 4314911"/>
              <a:gd name="connsiteX17071" fmla="*/ 3659373 w 5740887"/>
              <a:gd name="connsiteY17071" fmla="*/ 2531517 h 4314911"/>
              <a:gd name="connsiteX17072" fmla="*/ 3660567 w 5740887"/>
              <a:gd name="connsiteY17072" fmla="*/ 2534947 h 4314911"/>
              <a:gd name="connsiteX17073" fmla="*/ 3676379 w 5740887"/>
              <a:gd name="connsiteY17073" fmla="*/ 2578521 h 4314911"/>
              <a:gd name="connsiteX17074" fmla="*/ 3681393 w 5740887"/>
              <a:gd name="connsiteY17074" fmla="*/ 2591509 h 4314911"/>
              <a:gd name="connsiteX17075" fmla="*/ 3684178 w 5740887"/>
              <a:gd name="connsiteY17075" fmla="*/ 2599097 h 4314911"/>
              <a:gd name="connsiteX17076" fmla="*/ 3686098 w 5740887"/>
              <a:gd name="connsiteY17076" fmla="*/ 2603695 h 4314911"/>
              <a:gd name="connsiteX17077" fmla="*/ 3687877 w 5740887"/>
              <a:gd name="connsiteY17077" fmla="*/ 2608303 h 4314911"/>
              <a:gd name="connsiteX17078" fmla="*/ 3687247 w 5740887"/>
              <a:gd name="connsiteY17078" fmla="*/ 2608074 h 4314911"/>
              <a:gd name="connsiteX17079" fmla="*/ 3684814 w 5740887"/>
              <a:gd name="connsiteY17079" fmla="*/ 2602123 h 4314911"/>
              <a:gd name="connsiteX17080" fmla="*/ 3681233 w 5740887"/>
              <a:gd name="connsiteY17080" fmla="*/ 2593367 h 4314911"/>
              <a:gd name="connsiteX17081" fmla="*/ 3675786 w 5740887"/>
              <a:gd name="connsiteY17081" fmla="*/ 2578935 h 4314911"/>
              <a:gd name="connsiteX17082" fmla="*/ 3657697 w 5740887"/>
              <a:gd name="connsiteY17082" fmla="*/ 2529220 h 4314911"/>
              <a:gd name="connsiteX17083" fmla="*/ 3652401 w 5740887"/>
              <a:gd name="connsiteY17083" fmla="*/ 2514327 h 4314911"/>
              <a:gd name="connsiteX17084" fmla="*/ 3625876 w 5740887"/>
              <a:gd name="connsiteY17084" fmla="*/ 2436698 h 4314911"/>
              <a:gd name="connsiteX17085" fmla="*/ 3619581 w 5740887"/>
              <a:gd name="connsiteY17085" fmla="*/ 2417709 h 4314911"/>
              <a:gd name="connsiteX17086" fmla="*/ 3599465 w 5740887"/>
              <a:gd name="connsiteY17086" fmla="*/ 2356404 h 4314911"/>
              <a:gd name="connsiteX17087" fmla="*/ 3556764 w 5740887"/>
              <a:gd name="connsiteY17087" fmla="*/ 2223242 h 4314911"/>
              <a:gd name="connsiteX17088" fmla="*/ 3553751 w 5740887"/>
              <a:gd name="connsiteY17088" fmla="*/ 2213788 h 4314911"/>
              <a:gd name="connsiteX17089" fmla="*/ 3507616 w 5740887"/>
              <a:gd name="connsiteY17089" fmla="*/ 2065126 h 4314911"/>
              <a:gd name="connsiteX17090" fmla="*/ 3435222 w 5740887"/>
              <a:gd name="connsiteY17090" fmla="*/ 1825938 h 4314911"/>
              <a:gd name="connsiteX17091" fmla="*/ 3421696 w 5740887"/>
              <a:gd name="connsiteY17091" fmla="*/ 1780079 h 4314911"/>
              <a:gd name="connsiteX17092" fmla="*/ 3362129 w 5740887"/>
              <a:gd name="connsiteY17092" fmla="*/ 1576305 h 4314911"/>
              <a:gd name="connsiteX17093" fmla="*/ 3336370 w 5740887"/>
              <a:gd name="connsiteY17093" fmla="*/ 1486728 h 4314911"/>
              <a:gd name="connsiteX17094" fmla="*/ 3323112 w 5740887"/>
              <a:gd name="connsiteY17094" fmla="*/ 1440061 h 4314911"/>
              <a:gd name="connsiteX17095" fmla="*/ 3279131 w 5740887"/>
              <a:gd name="connsiteY17095" fmla="*/ 1282422 h 4314911"/>
              <a:gd name="connsiteX17096" fmla="*/ 3278790 w 5740887"/>
              <a:gd name="connsiteY17096" fmla="*/ 1281195 h 4314911"/>
              <a:gd name="connsiteX17097" fmla="*/ 3145164 w 5740887"/>
              <a:gd name="connsiteY17097" fmla="*/ 1256793 h 4314911"/>
              <a:gd name="connsiteX17098" fmla="*/ 3158519 w 5740887"/>
              <a:gd name="connsiteY17098" fmla="*/ 1305457 h 4314911"/>
              <a:gd name="connsiteX17099" fmla="*/ 3161873 w 5740887"/>
              <a:gd name="connsiteY17099" fmla="*/ 1317694 h 4314911"/>
              <a:gd name="connsiteX17100" fmla="*/ 3215625 w 5740887"/>
              <a:gd name="connsiteY17100" fmla="*/ 1510039 h 4314911"/>
              <a:gd name="connsiteX17101" fmla="*/ 3235206 w 5740887"/>
              <a:gd name="connsiteY17101" fmla="*/ 1578811 h 4314911"/>
              <a:gd name="connsiteX17102" fmla="*/ 3262388 w 5740887"/>
              <a:gd name="connsiteY17102" fmla="*/ 1674281 h 4314911"/>
              <a:gd name="connsiteX17103" fmla="*/ 3220095 w 5740887"/>
              <a:gd name="connsiteY17103" fmla="*/ 1526244 h 4314911"/>
              <a:gd name="connsiteX17104" fmla="*/ 3164385 w 5740887"/>
              <a:gd name="connsiteY17104" fmla="*/ 1327033 h 4314911"/>
              <a:gd name="connsiteX17105" fmla="*/ 2488715 w 5740887"/>
              <a:gd name="connsiteY17105" fmla="*/ 1253537 h 4314911"/>
              <a:gd name="connsiteX17106" fmla="*/ 2505408 w 5740887"/>
              <a:gd name="connsiteY17106" fmla="*/ 1276022 h 4314911"/>
              <a:gd name="connsiteX17107" fmla="*/ 2505700 w 5740887"/>
              <a:gd name="connsiteY17107" fmla="*/ 1276417 h 4314911"/>
              <a:gd name="connsiteX17108" fmla="*/ 2503570 w 5740887"/>
              <a:gd name="connsiteY17108" fmla="*/ 1276186 h 4314911"/>
              <a:gd name="connsiteX17109" fmla="*/ 2489133 w 5740887"/>
              <a:gd name="connsiteY17109" fmla="*/ 1256832 h 4314911"/>
              <a:gd name="connsiteX17110" fmla="*/ 5550039 w 5740887"/>
              <a:gd name="connsiteY17110" fmla="*/ 1249022 h 4314911"/>
              <a:gd name="connsiteX17111" fmla="*/ 5551669 w 5740887"/>
              <a:gd name="connsiteY17111" fmla="*/ 1253908 h 4314911"/>
              <a:gd name="connsiteX17112" fmla="*/ 5574462 w 5740887"/>
              <a:gd name="connsiteY17112" fmla="*/ 1328634 h 4314911"/>
              <a:gd name="connsiteX17113" fmla="*/ 5581475 w 5740887"/>
              <a:gd name="connsiteY17113" fmla="*/ 1351643 h 4314911"/>
              <a:gd name="connsiteX17114" fmla="*/ 5613042 w 5740887"/>
              <a:gd name="connsiteY17114" fmla="*/ 1462250 h 4314911"/>
              <a:gd name="connsiteX17115" fmla="*/ 5616010 w 5740887"/>
              <a:gd name="connsiteY17115" fmla="*/ 1473609 h 4314911"/>
              <a:gd name="connsiteX17116" fmla="*/ 5608122 w 5740887"/>
              <a:gd name="connsiteY17116" fmla="*/ 1446757 h 4314911"/>
              <a:gd name="connsiteX17117" fmla="*/ 2631486 w 5740887"/>
              <a:gd name="connsiteY17117" fmla="*/ 1248102 h 4314911"/>
              <a:gd name="connsiteX17118" fmla="*/ 2635879 w 5740887"/>
              <a:gd name="connsiteY17118" fmla="*/ 1273608 h 4314911"/>
              <a:gd name="connsiteX17119" fmla="*/ 2636292 w 5740887"/>
              <a:gd name="connsiteY17119" fmla="*/ 1275982 h 4314911"/>
              <a:gd name="connsiteX17120" fmla="*/ 2636294 w 5740887"/>
              <a:gd name="connsiteY17120" fmla="*/ 1275990 h 4314911"/>
              <a:gd name="connsiteX17121" fmla="*/ 2636294 w 5740887"/>
              <a:gd name="connsiteY17121" fmla="*/ 1275990 h 4314911"/>
              <a:gd name="connsiteX17122" fmla="*/ 2636294 w 5740887"/>
              <a:gd name="connsiteY17122" fmla="*/ 1275992 h 4314911"/>
              <a:gd name="connsiteX17123" fmla="*/ 2637678 w 5740887"/>
              <a:gd name="connsiteY17123" fmla="*/ 1282921 h 4314911"/>
              <a:gd name="connsiteX17124" fmla="*/ 2651470 w 5740887"/>
              <a:gd name="connsiteY17124" fmla="*/ 1351980 h 4314911"/>
              <a:gd name="connsiteX17125" fmla="*/ 2670315 w 5740887"/>
              <a:gd name="connsiteY17125" fmla="*/ 1436044 h 4314911"/>
              <a:gd name="connsiteX17126" fmla="*/ 2672237 w 5740887"/>
              <a:gd name="connsiteY17126" fmla="*/ 1443862 h 4314911"/>
              <a:gd name="connsiteX17127" fmla="*/ 2671751 w 5740887"/>
              <a:gd name="connsiteY17127" fmla="*/ 1443981 h 4314911"/>
              <a:gd name="connsiteX17128" fmla="*/ 2660239 w 5740887"/>
              <a:gd name="connsiteY17128" fmla="*/ 1450740 h 4314911"/>
              <a:gd name="connsiteX17129" fmla="*/ 2659085 w 5740887"/>
              <a:gd name="connsiteY17129" fmla="*/ 1451128 h 4314911"/>
              <a:gd name="connsiteX17130" fmla="*/ 2658600 w 5740887"/>
              <a:gd name="connsiteY17130" fmla="*/ 1451560 h 4314911"/>
              <a:gd name="connsiteX17131" fmla="*/ 2658129 w 5740887"/>
              <a:gd name="connsiteY17131" fmla="*/ 1451978 h 4314911"/>
              <a:gd name="connsiteX17132" fmla="*/ 2656390 w 5740887"/>
              <a:gd name="connsiteY17132" fmla="*/ 1453000 h 4314911"/>
              <a:gd name="connsiteX17133" fmla="*/ 2647921 w 5740887"/>
              <a:gd name="connsiteY17133" fmla="*/ 1456439 h 4314911"/>
              <a:gd name="connsiteX17134" fmla="*/ 2647917 w 5740887"/>
              <a:gd name="connsiteY17134" fmla="*/ 1456443 h 4314911"/>
              <a:gd name="connsiteX17135" fmla="*/ 2647915 w 5740887"/>
              <a:gd name="connsiteY17135" fmla="*/ 1456444 h 4314911"/>
              <a:gd name="connsiteX17136" fmla="*/ 2644102 w 5740887"/>
              <a:gd name="connsiteY17136" fmla="*/ 1460214 h 4314911"/>
              <a:gd name="connsiteX17137" fmla="*/ 2636908 w 5740887"/>
              <a:gd name="connsiteY17137" fmla="*/ 1464438 h 4314911"/>
              <a:gd name="connsiteX17138" fmla="*/ 2632189 w 5740887"/>
              <a:gd name="connsiteY17138" fmla="*/ 1469586 h 4314911"/>
              <a:gd name="connsiteX17139" fmla="*/ 2629803 w 5740887"/>
              <a:gd name="connsiteY17139" fmla="*/ 1459062 h 4314911"/>
              <a:gd name="connsiteX17140" fmla="*/ 2614080 w 5740887"/>
              <a:gd name="connsiteY17140" fmla="*/ 1389723 h 4314911"/>
              <a:gd name="connsiteX17141" fmla="*/ 2609989 w 5740887"/>
              <a:gd name="connsiteY17141" fmla="*/ 1369452 h 4314911"/>
              <a:gd name="connsiteX17142" fmla="*/ 2598582 w 5740887"/>
              <a:gd name="connsiteY17142" fmla="*/ 1312926 h 4314911"/>
              <a:gd name="connsiteX17143" fmla="*/ 2597840 w 5740887"/>
              <a:gd name="connsiteY17143" fmla="*/ 1308658 h 4314911"/>
              <a:gd name="connsiteX17144" fmla="*/ 2597813 w 5740887"/>
              <a:gd name="connsiteY17144" fmla="*/ 1308502 h 4314911"/>
              <a:gd name="connsiteX17145" fmla="*/ 2590769 w 5740887"/>
              <a:gd name="connsiteY17145" fmla="*/ 1267937 h 4314911"/>
              <a:gd name="connsiteX17146" fmla="*/ 2625595 w 5740887"/>
              <a:gd name="connsiteY17146" fmla="*/ 1253494 h 4314911"/>
              <a:gd name="connsiteX17147" fmla="*/ 5557248 w 5740887"/>
              <a:gd name="connsiteY17147" fmla="*/ 1247195 h 4314911"/>
              <a:gd name="connsiteX17148" fmla="*/ 5559803 w 5740887"/>
              <a:gd name="connsiteY17148" fmla="*/ 1254872 h 4314911"/>
              <a:gd name="connsiteX17149" fmla="*/ 5583265 w 5740887"/>
              <a:gd name="connsiteY17149" fmla="*/ 1332085 h 4314911"/>
              <a:gd name="connsiteX17150" fmla="*/ 5589919 w 5740887"/>
              <a:gd name="connsiteY17150" fmla="*/ 1353998 h 4314911"/>
              <a:gd name="connsiteX17151" fmla="*/ 5621785 w 5740887"/>
              <a:gd name="connsiteY17151" fmla="*/ 1466145 h 4314911"/>
              <a:gd name="connsiteX17152" fmla="*/ 5624648 w 5740887"/>
              <a:gd name="connsiteY17152" fmla="*/ 1477157 h 4314911"/>
              <a:gd name="connsiteX17153" fmla="*/ 5616474 w 5740887"/>
              <a:gd name="connsiteY17153" fmla="*/ 1449264 h 4314911"/>
              <a:gd name="connsiteX17154" fmla="*/ 5596156 w 5740887"/>
              <a:gd name="connsiteY17154" fmla="*/ 1379940 h 4314911"/>
              <a:gd name="connsiteX17155" fmla="*/ 2536863 w 5740887"/>
              <a:gd name="connsiteY17155" fmla="*/ 1242968 h 4314911"/>
              <a:gd name="connsiteX17156" fmla="*/ 2545741 w 5740887"/>
              <a:gd name="connsiteY17156" fmla="*/ 1255569 h 4314911"/>
              <a:gd name="connsiteX17157" fmla="*/ 2545600 w 5740887"/>
              <a:gd name="connsiteY17157" fmla="*/ 1255731 h 4314911"/>
              <a:gd name="connsiteX17158" fmla="*/ 2542606 w 5740887"/>
              <a:gd name="connsiteY17158" fmla="*/ 1255120 h 4314911"/>
              <a:gd name="connsiteX17159" fmla="*/ 2537435 w 5740887"/>
              <a:gd name="connsiteY17159" fmla="*/ 1247466 h 4314911"/>
              <a:gd name="connsiteX17160" fmla="*/ 2437993 w 5740887"/>
              <a:gd name="connsiteY17160" fmla="*/ 1227340 h 4314911"/>
              <a:gd name="connsiteX17161" fmla="*/ 2438487 w 5740887"/>
              <a:gd name="connsiteY17161" fmla="*/ 1229884 h 4314911"/>
              <a:gd name="connsiteX17162" fmla="*/ 2447724 w 5740887"/>
              <a:gd name="connsiteY17162" fmla="*/ 1271558 h 4314911"/>
              <a:gd name="connsiteX17163" fmla="*/ 2447724 w 5740887"/>
              <a:gd name="connsiteY17163" fmla="*/ 1273330 h 4314911"/>
              <a:gd name="connsiteX17164" fmla="*/ 2447724 w 5740887"/>
              <a:gd name="connsiteY17164" fmla="*/ 1273350 h 4314911"/>
              <a:gd name="connsiteX17165" fmla="*/ 2467327 w 5740887"/>
              <a:gd name="connsiteY17165" fmla="*/ 1299257 h 4314911"/>
              <a:gd name="connsiteX17166" fmla="*/ 2463307 w 5740887"/>
              <a:gd name="connsiteY17166" fmla="*/ 1299076 h 4314911"/>
              <a:gd name="connsiteX17167" fmla="*/ 2446486 w 5740887"/>
              <a:gd name="connsiteY17167" fmla="*/ 1277428 h 4314911"/>
              <a:gd name="connsiteX17168" fmla="*/ 2446486 w 5740887"/>
              <a:gd name="connsiteY17168" fmla="*/ 1275222 h 4314911"/>
              <a:gd name="connsiteX17169" fmla="*/ 2438479 w 5740887"/>
              <a:gd name="connsiteY17169" fmla="*/ 1238021 h 4314911"/>
              <a:gd name="connsiteX17170" fmla="*/ 1938924 w 5740887"/>
              <a:gd name="connsiteY17170" fmla="*/ 1224129 h 4314911"/>
              <a:gd name="connsiteX17171" fmla="*/ 1911623 w 5740887"/>
              <a:gd name="connsiteY17171" fmla="*/ 1269454 h 4314911"/>
              <a:gd name="connsiteX17172" fmla="*/ 1911410 w 5740887"/>
              <a:gd name="connsiteY17172" fmla="*/ 1269971 h 4314911"/>
              <a:gd name="connsiteX17173" fmla="*/ 1892236 w 5740887"/>
              <a:gd name="connsiteY17173" fmla="*/ 1312949 h 4314911"/>
              <a:gd name="connsiteX17174" fmla="*/ 1885091 w 5740887"/>
              <a:gd name="connsiteY17174" fmla="*/ 1334028 h 4314911"/>
              <a:gd name="connsiteX17175" fmla="*/ 1881460 w 5740887"/>
              <a:gd name="connsiteY17175" fmla="*/ 1342869 h 4314911"/>
              <a:gd name="connsiteX17176" fmla="*/ 1881460 w 5740887"/>
              <a:gd name="connsiteY17176" fmla="*/ 1342871 h 4314911"/>
              <a:gd name="connsiteX17177" fmla="*/ 1881459 w 5740887"/>
              <a:gd name="connsiteY17177" fmla="*/ 1342873 h 4314911"/>
              <a:gd name="connsiteX17178" fmla="*/ 1880643 w 5740887"/>
              <a:gd name="connsiteY17178" fmla="*/ 1346138 h 4314911"/>
              <a:gd name="connsiteX17179" fmla="*/ 1879678 w 5740887"/>
              <a:gd name="connsiteY17179" fmla="*/ 1349997 h 4314911"/>
              <a:gd name="connsiteX17180" fmla="*/ 1874772 w 5740887"/>
              <a:gd name="connsiteY17180" fmla="*/ 1364468 h 4314911"/>
              <a:gd name="connsiteX17181" fmla="*/ 1860294 w 5740887"/>
              <a:gd name="connsiteY17181" fmla="*/ 1424331 h 4314911"/>
              <a:gd name="connsiteX17182" fmla="*/ 1859040 w 5740887"/>
              <a:gd name="connsiteY17182" fmla="*/ 1432568 h 4314911"/>
              <a:gd name="connsiteX17183" fmla="*/ 1857849 w 5740887"/>
              <a:gd name="connsiteY17183" fmla="*/ 1437333 h 4314911"/>
              <a:gd name="connsiteX17184" fmla="*/ 1856684 w 5740887"/>
              <a:gd name="connsiteY17184" fmla="*/ 1448041 h 4314911"/>
              <a:gd name="connsiteX17185" fmla="*/ 1849862 w 5740887"/>
              <a:gd name="connsiteY17185" fmla="*/ 1492861 h 4314911"/>
              <a:gd name="connsiteX17186" fmla="*/ 1846527 w 5740887"/>
              <a:gd name="connsiteY17186" fmla="*/ 1541421 h 4314911"/>
              <a:gd name="connsiteX17187" fmla="*/ 1846292 w 5740887"/>
              <a:gd name="connsiteY17187" fmla="*/ 1543585 h 4314911"/>
              <a:gd name="connsiteX17188" fmla="*/ 1845143 w 5740887"/>
              <a:gd name="connsiteY17188" fmla="*/ 1554142 h 4314911"/>
              <a:gd name="connsiteX17189" fmla="*/ 1845143 w 5740887"/>
              <a:gd name="connsiteY17189" fmla="*/ 1554145 h 4314911"/>
              <a:gd name="connsiteX17190" fmla="*/ 1845143 w 5740887"/>
              <a:gd name="connsiteY17190" fmla="*/ 1554146 h 4314911"/>
              <a:gd name="connsiteX17191" fmla="*/ 1845250 w 5740887"/>
              <a:gd name="connsiteY17191" fmla="*/ 1560026 h 4314911"/>
              <a:gd name="connsiteX17192" fmla="*/ 1844538 w 5740887"/>
              <a:gd name="connsiteY17192" fmla="*/ 1570383 h 4314911"/>
              <a:gd name="connsiteX17193" fmla="*/ 1845386 w 5740887"/>
              <a:gd name="connsiteY17193" fmla="*/ 1657219 h 4314911"/>
              <a:gd name="connsiteX17194" fmla="*/ 1847461 w 5740887"/>
              <a:gd name="connsiteY17194" fmla="*/ 1681988 h 4314911"/>
              <a:gd name="connsiteX17195" fmla="*/ 1847690 w 5740887"/>
              <a:gd name="connsiteY17195" fmla="*/ 1694637 h 4314911"/>
              <a:gd name="connsiteX17196" fmla="*/ 1849908 w 5740887"/>
              <a:gd name="connsiteY17196" fmla="*/ 1711203 h 4314911"/>
              <a:gd name="connsiteX17197" fmla="*/ 1853467 w 5740887"/>
              <a:gd name="connsiteY17197" fmla="*/ 1753693 h 4314911"/>
              <a:gd name="connsiteX17198" fmla="*/ 1869830 w 5740887"/>
              <a:gd name="connsiteY17198" fmla="*/ 1860053 h 4314911"/>
              <a:gd name="connsiteX17199" fmla="*/ 1869841 w 5740887"/>
              <a:gd name="connsiteY17199" fmla="*/ 1860130 h 4314911"/>
              <a:gd name="connsiteX17200" fmla="*/ 1828476 w 5740887"/>
              <a:gd name="connsiteY17200" fmla="*/ 1866473 h 4314911"/>
              <a:gd name="connsiteX17201" fmla="*/ 1647847 w 5740887"/>
              <a:gd name="connsiteY17201" fmla="*/ 1897083 h 4314911"/>
              <a:gd name="connsiteX17202" fmla="*/ 1546777 w 5740887"/>
              <a:gd name="connsiteY17202" fmla="*/ 1924660 h 4314911"/>
              <a:gd name="connsiteX17203" fmla="*/ 1382704 w 5740887"/>
              <a:gd name="connsiteY17203" fmla="*/ 1984177 h 4314911"/>
              <a:gd name="connsiteX17204" fmla="*/ 1350514 w 5740887"/>
              <a:gd name="connsiteY17204" fmla="*/ 1997681 h 4314911"/>
              <a:gd name="connsiteX17205" fmla="*/ 1328730 w 5740887"/>
              <a:gd name="connsiteY17205" fmla="*/ 2005785 h 4314911"/>
              <a:gd name="connsiteX17206" fmla="*/ 1293367 w 5740887"/>
              <a:gd name="connsiteY17206" fmla="*/ 2021655 h 4314911"/>
              <a:gd name="connsiteX17207" fmla="*/ 1221921 w 5740887"/>
              <a:gd name="connsiteY17207" fmla="*/ 2051627 h 4314911"/>
              <a:gd name="connsiteX17208" fmla="*/ 1152034 w 5740887"/>
              <a:gd name="connsiteY17208" fmla="*/ 2085078 h 4314911"/>
              <a:gd name="connsiteX17209" fmla="*/ 1116701 w 5740887"/>
              <a:gd name="connsiteY17209" fmla="*/ 2100934 h 4314911"/>
              <a:gd name="connsiteX17210" fmla="*/ 1096165 w 5740887"/>
              <a:gd name="connsiteY17210" fmla="*/ 2111819 h 4314911"/>
              <a:gd name="connsiteX17211" fmla="*/ 1064713 w 5740887"/>
              <a:gd name="connsiteY17211" fmla="*/ 2126873 h 4314911"/>
              <a:gd name="connsiteX17212" fmla="*/ 911379 w 5740887"/>
              <a:gd name="connsiteY17212" fmla="*/ 2209766 h 4314911"/>
              <a:gd name="connsiteX17213" fmla="*/ 911364 w 5740887"/>
              <a:gd name="connsiteY17213" fmla="*/ 2209774 h 4314911"/>
              <a:gd name="connsiteX17214" fmla="*/ 720897 w 5740887"/>
              <a:gd name="connsiteY17214" fmla="*/ 2327345 h 4314911"/>
              <a:gd name="connsiteX17215" fmla="*/ 720946 w 5740887"/>
              <a:gd name="connsiteY17215" fmla="*/ 2326500 h 4314911"/>
              <a:gd name="connsiteX17216" fmla="*/ 721011 w 5740887"/>
              <a:gd name="connsiteY17216" fmla="*/ 2325381 h 4314911"/>
              <a:gd name="connsiteX17217" fmla="*/ 721010 w 5740887"/>
              <a:gd name="connsiteY17217" fmla="*/ 2325362 h 4314911"/>
              <a:gd name="connsiteX17218" fmla="*/ 719574 w 5740887"/>
              <a:gd name="connsiteY17218" fmla="*/ 2301902 h 4314911"/>
              <a:gd name="connsiteX17219" fmla="*/ 895744 w 5740887"/>
              <a:gd name="connsiteY17219" fmla="*/ 2192504 h 4314911"/>
              <a:gd name="connsiteX17220" fmla="*/ 895957 w 5740887"/>
              <a:gd name="connsiteY17220" fmla="*/ 2192389 h 4314911"/>
              <a:gd name="connsiteX17221" fmla="*/ 1170466 w 5740887"/>
              <a:gd name="connsiteY17221" fmla="*/ 2049869 h 4314911"/>
              <a:gd name="connsiteX17222" fmla="*/ 1276063 w 5740887"/>
              <a:gd name="connsiteY17222" fmla="*/ 2001082 h 4314911"/>
              <a:gd name="connsiteX17223" fmla="*/ 1332664 w 5740887"/>
              <a:gd name="connsiteY17223" fmla="*/ 1976499 h 4314911"/>
              <a:gd name="connsiteX17224" fmla="*/ 1527748 w 5740887"/>
              <a:gd name="connsiteY17224" fmla="*/ 1900535 h 4314911"/>
              <a:gd name="connsiteX17225" fmla="*/ 1626199 w 5740887"/>
              <a:gd name="connsiteY17225" fmla="*/ 1872131 h 4314911"/>
              <a:gd name="connsiteX17226" fmla="*/ 1794833 w 5740887"/>
              <a:gd name="connsiteY17226" fmla="*/ 1840693 h 4314911"/>
              <a:gd name="connsiteX17227" fmla="*/ 1848471 w 5740887"/>
              <a:gd name="connsiteY17227" fmla="*/ 1829937 h 4314911"/>
              <a:gd name="connsiteX17228" fmla="*/ 1850126 w 5740887"/>
              <a:gd name="connsiteY17228" fmla="*/ 1826214 h 4314911"/>
              <a:gd name="connsiteX17229" fmla="*/ 1850126 w 5740887"/>
              <a:gd name="connsiteY17229" fmla="*/ 1826211 h 4314911"/>
              <a:gd name="connsiteX17230" fmla="*/ 1850126 w 5740887"/>
              <a:gd name="connsiteY17230" fmla="*/ 1826210 h 4314911"/>
              <a:gd name="connsiteX17231" fmla="*/ 1834641 w 5740887"/>
              <a:gd name="connsiteY17231" fmla="*/ 1679780 h 4314911"/>
              <a:gd name="connsiteX17232" fmla="*/ 1833186 w 5740887"/>
              <a:gd name="connsiteY17232" fmla="*/ 1651266 h 4314911"/>
              <a:gd name="connsiteX17233" fmla="*/ 1835667 w 5740887"/>
              <a:gd name="connsiteY17233" fmla="*/ 1532936 h 4314911"/>
              <a:gd name="connsiteX17234" fmla="*/ 1837761 w 5740887"/>
              <a:gd name="connsiteY17234" fmla="*/ 1515017 h 4314911"/>
              <a:gd name="connsiteX17235" fmla="*/ 1852180 w 5740887"/>
              <a:gd name="connsiteY17235" fmla="*/ 1425578 h 4314911"/>
              <a:gd name="connsiteX17236" fmla="*/ 1855261 w 5740887"/>
              <a:gd name="connsiteY17236" fmla="*/ 1410869 h 4314911"/>
              <a:gd name="connsiteX17237" fmla="*/ 1880045 w 5740887"/>
              <a:gd name="connsiteY17237" fmla="*/ 1332752 h 4314911"/>
              <a:gd name="connsiteX17238" fmla="*/ 1886284 w 5740887"/>
              <a:gd name="connsiteY17238" fmla="*/ 1317716 h 4314911"/>
              <a:gd name="connsiteX17239" fmla="*/ 1889830 w 5740887"/>
              <a:gd name="connsiteY17239" fmla="*/ 1310506 h 4314911"/>
              <a:gd name="connsiteX17240" fmla="*/ 1915789 w 5740887"/>
              <a:gd name="connsiteY17240" fmla="*/ 1257775 h 4314911"/>
              <a:gd name="connsiteX17241" fmla="*/ 1915896 w 5740887"/>
              <a:gd name="connsiteY17241" fmla="*/ 1257574 h 4314911"/>
              <a:gd name="connsiteX17242" fmla="*/ 5062793 w 5740887"/>
              <a:gd name="connsiteY17242" fmla="*/ 1224042 h 4314911"/>
              <a:gd name="connsiteX17243" fmla="*/ 5061345 w 5740887"/>
              <a:gd name="connsiteY17243" fmla="*/ 1225031 h 4314911"/>
              <a:gd name="connsiteX17244" fmla="*/ 5027978 w 5740887"/>
              <a:gd name="connsiteY17244" fmla="*/ 1236337 h 4314911"/>
              <a:gd name="connsiteX17245" fmla="*/ 4990196 w 5740887"/>
              <a:gd name="connsiteY17245" fmla="*/ 1251643 h 4314911"/>
              <a:gd name="connsiteX17246" fmla="*/ 4777715 w 5740887"/>
              <a:gd name="connsiteY17246" fmla="*/ 1325820 h 4314911"/>
              <a:gd name="connsiteX17247" fmla="*/ 4663959 w 5740887"/>
              <a:gd name="connsiteY17247" fmla="*/ 1364428 h 4314911"/>
              <a:gd name="connsiteX17248" fmla="*/ 4596395 w 5740887"/>
              <a:gd name="connsiteY17248" fmla="*/ 1385111 h 4314911"/>
              <a:gd name="connsiteX17249" fmla="*/ 4579159 w 5740887"/>
              <a:gd name="connsiteY17249" fmla="*/ 1389799 h 4314911"/>
              <a:gd name="connsiteX17250" fmla="*/ 4553651 w 5740887"/>
              <a:gd name="connsiteY17250" fmla="*/ 1396831 h 4314911"/>
              <a:gd name="connsiteX17251" fmla="*/ 4406939 w 5740887"/>
              <a:gd name="connsiteY17251" fmla="*/ 1435577 h 4314911"/>
              <a:gd name="connsiteX17252" fmla="*/ 4227688 w 5740887"/>
              <a:gd name="connsiteY17252" fmla="*/ 1483010 h 4314911"/>
              <a:gd name="connsiteX17253" fmla="*/ 4146612 w 5740887"/>
              <a:gd name="connsiteY17253" fmla="*/ 1504245 h 4314911"/>
              <a:gd name="connsiteX17254" fmla="*/ 4077669 w 5740887"/>
              <a:gd name="connsiteY17254" fmla="*/ 1522308 h 4314911"/>
              <a:gd name="connsiteX17255" fmla="*/ 4077032 w 5740887"/>
              <a:gd name="connsiteY17255" fmla="*/ 1522488 h 4314911"/>
              <a:gd name="connsiteX17256" fmla="*/ 4059047 w 5740887"/>
              <a:gd name="connsiteY17256" fmla="*/ 1527477 h 4314911"/>
              <a:gd name="connsiteX17257" fmla="*/ 4046214 w 5740887"/>
              <a:gd name="connsiteY17257" fmla="*/ 1530854 h 4314911"/>
              <a:gd name="connsiteX17258" fmla="*/ 4020980 w 5740887"/>
              <a:gd name="connsiteY17258" fmla="*/ 1537435 h 4314911"/>
              <a:gd name="connsiteX17259" fmla="*/ 4001427 w 5740887"/>
              <a:gd name="connsiteY17259" fmla="*/ 1542483 h 4314911"/>
              <a:gd name="connsiteX17260" fmla="*/ 3971168 w 5740887"/>
              <a:gd name="connsiteY17260" fmla="*/ 1550247 h 4314911"/>
              <a:gd name="connsiteX17261" fmla="*/ 3949236 w 5740887"/>
              <a:gd name="connsiteY17261" fmla="*/ 1555858 h 4314911"/>
              <a:gd name="connsiteX17262" fmla="*/ 3915242 w 5740887"/>
              <a:gd name="connsiteY17262" fmla="*/ 1564505 h 4314911"/>
              <a:gd name="connsiteX17263" fmla="*/ 3899080 w 5740887"/>
              <a:gd name="connsiteY17263" fmla="*/ 1568612 h 4314911"/>
              <a:gd name="connsiteX17264" fmla="*/ 3865601 w 5740887"/>
              <a:gd name="connsiteY17264" fmla="*/ 1577071 h 4314911"/>
              <a:gd name="connsiteX17265" fmla="*/ 3893087 w 5740887"/>
              <a:gd name="connsiteY17265" fmla="*/ 1549952 h 4314911"/>
              <a:gd name="connsiteX17266" fmla="*/ 3930867 w 5740887"/>
              <a:gd name="connsiteY17266" fmla="*/ 1521623 h 4314911"/>
              <a:gd name="connsiteX17267" fmla="*/ 3957019 w 5740887"/>
              <a:gd name="connsiteY17267" fmla="*/ 1507143 h 4314911"/>
              <a:gd name="connsiteX17268" fmla="*/ 3970071 w 5740887"/>
              <a:gd name="connsiteY17268" fmla="*/ 1499574 h 4314911"/>
              <a:gd name="connsiteX17269" fmla="*/ 3976737 w 5740887"/>
              <a:gd name="connsiteY17269" fmla="*/ 1496940 h 4314911"/>
              <a:gd name="connsiteX17270" fmla="*/ 3978685 w 5740887"/>
              <a:gd name="connsiteY17270" fmla="*/ 1496150 h 4314911"/>
              <a:gd name="connsiteX17271" fmla="*/ 3980033 w 5740887"/>
              <a:gd name="connsiteY17271" fmla="*/ 1495811 h 4314911"/>
              <a:gd name="connsiteX17272" fmla="*/ 2534451 w 5740887"/>
              <a:gd name="connsiteY17272" fmla="*/ 1224013 h 4314911"/>
              <a:gd name="connsiteX17273" fmla="*/ 2551968 w 5740887"/>
              <a:gd name="connsiteY17273" fmla="*/ 1249544 h 4314911"/>
              <a:gd name="connsiteX17274" fmla="*/ 2551386 w 5740887"/>
              <a:gd name="connsiteY17274" fmla="*/ 1250319 h 4314911"/>
              <a:gd name="connsiteX17275" fmla="*/ 2550873 w 5740887"/>
              <a:gd name="connsiteY17275" fmla="*/ 1250701 h 4314911"/>
              <a:gd name="connsiteX17276" fmla="*/ 2535008 w 5740887"/>
              <a:gd name="connsiteY17276" fmla="*/ 1228395 h 4314911"/>
              <a:gd name="connsiteX17277" fmla="*/ 5092708 w 5740887"/>
              <a:gd name="connsiteY17277" fmla="*/ 1216531 h 4314911"/>
              <a:gd name="connsiteX17278" fmla="*/ 5083269 w 5740887"/>
              <a:gd name="connsiteY17278" fmla="*/ 1227930 h 4314911"/>
              <a:gd name="connsiteX17279" fmla="*/ 5053348 w 5740887"/>
              <a:gd name="connsiteY17279" fmla="*/ 1240892 h 4314911"/>
              <a:gd name="connsiteX17280" fmla="*/ 5019013 w 5740887"/>
              <a:gd name="connsiteY17280" fmla="*/ 1260471 h 4314911"/>
              <a:gd name="connsiteX17281" fmla="*/ 4819769 w 5740887"/>
              <a:gd name="connsiteY17281" fmla="*/ 1353401 h 4314911"/>
              <a:gd name="connsiteX17282" fmla="*/ 4713598 w 5740887"/>
              <a:gd name="connsiteY17282" fmla="*/ 1399731 h 4314911"/>
              <a:gd name="connsiteX17283" fmla="*/ 4645620 w 5740887"/>
              <a:gd name="connsiteY17283" fmla="*/ 1424274 h 4314911"/>
              <a:gd name="connsiteX17284" fmla="*/ 4628109 w 5740887"/>
              <a:gd name="connsiteY17284" fmla="*/ 1429375 h 4314911"/>
              <a:gd name="connsiteX17285" fmla="*/ 4601496 w 5740887"/>
              <a:gd name="connsiteY17285" fmla="*/ 1437236 h 4314911"/>
              <a:gd name="connsiteX17286" fmla="*/ 4449821 w 5740887"/>
              <a:gd name="connsiteY17286" fmla="*/ 1479428 h 4314911"/>
              <a:gd name="connsiteX17287" fmla="*/ 4264917 w 5740887"/>
              <a:gd name="connsiteY17287" fmla="*/ 1530722 h 4314911"/>
              <a:gd name="connsiteX17288" fmla="*/ 4180394 w 5740887"/>
              <a:gd name="connsiteY17288" fmla="*/ 1553749 h 4314911"/>
              <a:gd name="connsiteX17289" fmla="*/ 4108693 w 5740887"/>
              <a:gd name="connsiteY17289" fmla="*/ 1573190 h 4314911"/>
              <a:gd name="connsiteX17290" fmla="*/ 3839264 w 5740887"/>
              <a:gd name="connsiteY17290" fmla="*/ 1643650 h 4314911"/>
              <a:gd name="connsiteX17291" fmla="*/ 3821511 w 5740887"/>
              <a:gd name="connsiteY17291" fmla="*/ 1646821 h 4314911"/>
              <a:gd name="connsiteX17292" fmla="*/ 3819892 w 5740887"/>
              <a:gd name="connsiteY17292" fmla="*/ 1647137 h 4314911"/>
              <a:gd name="connsiteX17293" fmla="*/ 3812598 w 5740887"/>
              <a:gd name="connsiteY17293" fmla="*/ 1648558 h 4314911"/>
              <a:gd name="connsiteX17294" fmla="*/ 3832161 w 5740887"/>
              <a:gd name="connsiteY17294" fmla="*/ 1617715 h 4314911"/>
              <a:gd name="connsiteX17295" fmla="*/ 3835259 w 5740887"/>
              <a:gd name="connsiteY17295" fmla="*/ 1612517 h 4314911"/>
              <a:gd name="connsiteX17296" fmla="*/ 3841642 w 5740887"/>
              <a:gd name="connsiteY17296" fmla="*/ 1604795 h 4314911"/>
              <a:gd name="connsiteX17297" fmla="*/ 3855293 w 5740887"/>
              <a:gd name="connsiteY17297" fmla="*/ 1587241 h 4314911"/>
              <a:gd name="connsiteX17298" fmla="*/ 3855569 w 5740887"/>
              <a:gd name="connsiteY17298" fmla="*/ 1586970 h 4314911"/>
              <a:gd name="connsiteX17299" fmla="*/ 3859369 w 5740887"/>
              <a:gd name="connsiteY17299" fmla="*/ 1586022 h 4314911"/>
              <a:gd name="connsiteX17300" fmla="*/ 3861814 w 5740887"/>
              <a:gd name="connsiteY17300" fmla="*/ 1585413 h 4314911"/>
              <a:gd name="connsiteX17301" fmla="*/ 3902728 w 5740887"/>
              <a:gd name="connsiteY17301" fmla="*/ 1575044 h 4314911"/>
              <a:gd name="connsiteX17302" fmla="*/ 3918805 w 5740887"/>
              <a:gd name="connsiteY17302" fmla="*/ 1570934 h 4314911"/>
              <a:gd name="connsiteX17303" fmla="*/ 3925648 w 5740887"/>
              <a:gd name="connsiteY17303" fmla="*/ 1569195 h 4314911"/>
              <a:gd name="connsiteX17304" fmla="*/ 3933694 w 5740887"/>
              <a:gd name="connsiteY17304" fmla="*/ 1567127 h 4314911"/>
              <a:gd name="connsiteX17305" fmla="*/ 3949279 w 5740887"/>
              <a:gd name="connsiteY17305" fmla="*/ 1563142 h 4314911"/>
              <a:gd name="connsiteX17306" fmla="*/ 3995832 w 5740887"/>
              <a:gd name="connsiteY17306" fmla="*/ 1551154 h 4314911"/>
              <a:gd name="connsiteX17307" fmla="*/ 3995876 w 5740887"/>
              <a:gd name="connsiteY17307" fmla="*/ 1551143 h 4314911"/>
              <a:gd name="connsiteX17308" fmla="*/ 3995902 w 5740887"/>
              <a:gd name="connsiteY17308" fmla="*/ 1551136 h 4314911"/>
              <a:gd name="connsiteX17309" fmla="*/ 4036925 w 5740887"/>
              <a:gd name="connsiteY17309" fmla="*/ 1540484 h 4314911"/>
              <a:gd name="connsiteX17310" fmla="*/ 4046532 w 5740887"/>
              <a:gd name="connsiteY17310" fmla="*/ 1537952 h 4314911"/>
              <a:gd name="connsiteX17311" fmla="*/ 4053622 w 5740887"/>
              <a:gd name="connsiteY17311" fmla="*/ 1536105 h 4314911"/>
              <a:gd name="connsiteX17312" fmla="*/ 4061536 w 5740887"/>
              <a:gd name="connsiteY17312" fmla="*/ 1533997 h 4314911"/>
              <a:gd name="connsiteX17313" fmla="*/ 4066835 w 5740887"/>
              <a:gd name="connsiteY17313" fmla="*/ 1532600 h 4314911"/>
              <a:gd name="connsiteX17314" fmla="*/ 4068068 w 5740887"/>
              <a:gd name="connsiteY17314" fmla="*/ 1532257 h 4314911"/>
              <a:gd name="connsiteX17315" fmla="*/ 4071917 w 5740887"/>
              <a:gd name="connsiteY17315" fmla="*/ 1531232 h 4314911"/>
              <a:gd name="connsiteX17316" fmla="*/ 4080013 w 5740887"/>
              <a:gd name="connsiteY17316" fmla="*/ 1528930 h 4314911"/>
              <a:gd name="connsiteX17317" fmla="*/ 4148956 w 5740887"/>
              <a:gd name="connsiteY17317" fmla="*/ 1511004 h 4314911"/>
              <a:gd name="connsiteX17318" fmla="*/ 4230859 w 5740887"/>
              <a:gd name="connsiteY17318" fmla="*/ 1489494 h 4314911"/>
              <a:gd name="connsiteX17319" fmla="*/ 4408595 w 5740887"/>
              <a:gd name="connsiteY17319" fmla="*/ 1442475 h 4314911"/>
              <a:gd name="connsiteX17320" fmla="*/ 4556409 w 5740887"/>
              <a:gd name="connsiteY17320" fmla="*/ 1403315 h 4314911"/>
              <a:gd name="connsiteX17321" fmla="*/ 4580951 w 5740887"/>
              <a:gd name="connsiteY17321" fmla="*/ 1396559 h 4314911"/>
              <a:gd name="connsiteX17322" fmla="*/ 4599704 w 5740887"/>
              <a:gd name="connsiteY17322" fmla="*/ 1391319 h 4314911"/>
              <a:gd name="connsiteX17323" fmla="*/ 4666717 w 5740887"/>
              <a:gd name="connsiteY17323" fmla="*/ 1370912 h 4314911"/>
              <a:gd name="connsiteX17324" fmla="*/ 4668372 w 5740887"/>
              <a:gd name="connsiteY17324" fmla="*/ 1369809 h 4314911"/>
              <a:gd name="connsiteX17325" fmla="*/ 4779921 w 5740887"/>
              <a:gd name="connsiteY17325" fmla="*/ 1332580 h 4314911"/>
              <a:gd name="connsiteX17326" fmla="*/ 4996677 w 5740887"/>
              <a:gd name="connsiteY17326" fmla="*/ 1254321 h 4314911"/>
              <a:gd name="connsiteX17327" fmla="*/ 5030045 w 5740887"/>
              <a:gd name="connsiteY17327" fmla="*/ 1243014 h 4314911"/>
              <a:gd name="connsiteX17328" fmla="*/ 5067826 w 5740887"/>
              <a:gd name="connsiteY17328" fmla="*/ 1227295 h 4314911"/>
              <a:gd name="connsiteX17329" fmla="*/ 5078713 w 5740887"/>
              <a:gd name="connsiteY17329" fmla="*/ 1221013 h 4314911"/>
              <a:gd name="connsiteX17330" fmla="*/ 5084678 w 5740887"/>
              <a:gd name="connsiteY17330" fmla="*/ 1218547 h 4314911"/>
              <a:gd name="connsiteX17331" fmla="*/ 5114038 w 5740887"/>
              <a:gd name="connsiteY17331" fmla="*/ 1211176 h 4314911"/>
              <a:gd name="connsiteX17332" fmla="*/ 5108977 w 5740887"/>
              <a:gd name="connsiteY17332" fmla="*/ 1217742 h 4314911"/>
              <a:gd name="connsiteX17333" fmla="*/ 5107123 w 5740887"/>
              <a:gd name="connsiteY17333" fmla="*/ 1229999 h 4314911"/>
              <a:gd name="connsiteX17334" fmla="*/ 5079546 w 5740887"/>
              <a:gd name="connsiteY17334" fmla="*/ 1245168 h 4314911"/>
              <a:gd name="connsiteX17335" fmla="*/ 5048246 w 5740887"/>
              <a:gd name="connsiteY17335" fmla="*/ 1267504 h 4314911"/>
              <a:gd name="connsiteX17336" fmla="*/ 4984733 w 5740887"/>
              <a:gd name="connsiteY17336" fmla="*/ 1319207 h 4314911"/>
              <a:gd name="connsiteX17337" fmla="*/ 4943942 w 5740887"/>
              <a:gd name="connsiteY17337" fmla="*/ 1340557 h 4314911"/>
              <a:gd name="connsiteX17338" fmla="*/ 4922888 w 5740887"/>
              <a:gd name="connsiteY17338" fmla="*/ 1351575 h 4314911"/>
              <a:gd name="connsiteX17339" fmla="*/ 4862790 w 5740887"/>
              <a:gd name="connsiteY17339" fmla="*/ 1380841 h 4314911"/>
              <a:gd name="connsiteX17340" fmla="*/ 4764064 w 5740887"/>
              <a:gd name="connsiteY17340" fmla="*/ 1434478 h 4314911"/>
              <a:gd name="connsiteX17341" fmla="*/ 4695121 w 5740887"/>
              <a:gd name="connsiteY17341" fmla="*/ 1463021 h 4314911"/>
              <a:gd name="connsiteX17342" fmla="*/ 4677057 w 5740887"/>
              <a:gd name="connsiteY17342" fmla="*/ 1468536 h 4314911"/>
              <a:gd name="connsiteX17343" fmla="*/ 4649480 w 5740887"/>
              <a:gd name="connsiteY17343" fmla="*/ 1477222 h 4314911"/>
              <a:gd name="connsiteX17344" fmla="*/ 4491464 w 5740887"/>
              <a:gd name="connsiteY17344" fmla="*/ 1522862 h 4314911"/>
              <a:gd name="connsiteX17345" fmla="*/ 4300493 w 5740887"/>
              <a:gd name="connsiteY17345" fmla="*/ 1578017 h 4314911"/>
              <a:gd name="connsiteX17346" fmla="*/ 4212659 w 5740887"/>
              <a:gd name="connsiteY17346" fmla="*/ 1602699 h 4314911"/>
              <a:gd name="connsiteX17347" fmla="*/ 4138614 w 5740887"/>
              <a:gd name="connsiteY17347" fmla="*/ 1623520 h 4314911"/>
              <a:gd name="connsiteX17348" fmla="*/ 3858982 w 5740887"/>
              <a:gd name="connsiteY17348" fmla="*/ 1697839 h 4314911"/>
              <a:gd name="connsiteX17349" fmla="*/ 3813618 w 5740887"/>
              <a:gd name="connsiteY17349" fmla="*/ 1705423 h 4314911"/>
              <a:gd name="connsiteX17350" fmla="*/ 3784664 w 5740887"/>
              <a:gd name="connsiteY17350" fmla="*/ 1710404 h 4314911"/>
              <a:gd name="connsiteX17351" fmla="*/ 3790838 w 5740887"/>
              <a:gd name="connsiteY17351" fmla="*/ 1692582 h 4314911"/>
              <a:gd name="connsiteX17352" fmla="*/ 3807726 w 5740887"/>
              <a:gd name="connsiteY17352" fmla="*/ 1656394 h 4314911"/>
              <a:gd name="connsiteX17353" fmla="*/ 3821632 w 5740887"/>
              <a:gd name="connsiteY17353" fmla="*/ 1653682 h 4314911"/>
              <a:gd name="connsiteX17354" fmla="*/ 3839540 w 5740887"/>
              <a:gd name="connsiteY17354" fmla="*/ 1650406 h 4314911"/>
              <a:gd name="connsiteX17355" fmla="*/ 4110485 w 5740887"/>
              <a:gd name="connsiteY17355" fmla="*/ 1579671 h 4314911"/>
              <a:gd name="connsiteX17356" fmla="*/ 4181497 w 5740887"/>
              <a:gd name="connsiteY17356" fmla="*/ 1560367 h 4314911"/>
              <a:gd name="connsiteX17357" fmla="*/ 4266710 w 5740887"/>
              <a:gd name="connsiteY17357" fmla="*/ 1537203 h 4314911"/>
              <a:gd name="connsiteX17358" fmla="*/ 4451064 w 5740887"/>
              <a:gd name="connsiteY17358" fmla="*/ 1486047 h 4314911"/>
              <a:gd name="connsiteX17359" fmla="*/ 4604393 w 5740887"/>
              <a:gd name="connsiteY17359" fmla="*/ 1443440 h 4314911"/>
              <a:gd name="connsiteX17360" fmla="*/ 4629764 w 5740887"/>
              <a:gd name="connsiteY17360" fmla="*/ 1435994 h 4314911"/>
              <a:gd name="connsiteX17361" fmla="*/ 4649068 w 5740887"/>
              <a:gd name="connsiteY17361" fmla="*/ 1430203 h 4314911"/>
              <a:gd name="connsiteX17362" fmla="*/ 4716631 w 5740887"/>
              <a:gd name="connsiteY17362" fmla="*/ 1405798 h 4314911"/>
              <a:gd name="connsiteX17363" fmla="*/ 4718837 w 5740887"/>
              <a:gd name="connsiteY17363" fmla="*/ 1403867 h 4314911"/>
              <a:gd name="connsiteX17364" fmla="*/ 4822252 w 5740887"/>
              <a:gd name="connsiteY17364" fmla="*/ 1359743 h 4314911"/>
              <a:gd name="connsiteX17365" fmla="*/ 5025772 w 5740887"/>
              <a:gd name="connsiteY17365" fmla="*/ 1260388 h 4314911"/>
              <a:gd name="connsiteX17366" fmla="*/ 5055830 w 5740887"/>
              <a:gd name="connsiteY17366" fmla="*/ 1246600 h 4314911"/>
              <a:gd name="connsiteX17367" fmla="*/ 5090163 w 5740887"/>
              <a:gd name="connsiteY17367" fmla="*/ 1226882 h 4314911"/>
              <a:gd name="connsiteX17368" fmla="*/ 5099661 w 5740887"/>
              <a:gd name="connsiteY17368" fmla="*/ 1216023 h 4314911"/>
              <a:gd name="connsiteX17369" fmla="*/ 5103081 w 5740887"/>
              <a:gd name="connsiteY17369" fmla="*/ 1213927 h 4314911"/>
              <a:gd name="connsiteX17370" fmla="*/ 5135141 w 5740887"/>
              <a:gd name="connsiteY17370" fmla="*/ 1205877 h 4314911"/>
              <a:gd name="connsiteX17371" fmla="*/ 5129938 w 5740887"/>
              <a:gd name="connsiteY17371" fmla="*/ 1214886 h 4314911"/>
              <a:gd name="connsiteX17372" fmla="*/ 5129324 w 5740887"/>
              <a:gd name="connsiteY17372" fmla="*/ 1231656 h 4314911"/>
              <a:gd name="connsiteX17373" fmla="*/ 5103539 w 5740887"/>
              <a:gd name="connsiteY17373" fmla="*/ 1249443 h 4314911"/>
              <a:gd name="connsiteX17374" fmla="*/ 5081184 w 5740887"/>
              <a:gd name="connsiteY17374" fmla="*/ 1263697 h 4314911"/>
              <a:gd name="connsiteX17375" fmla="*/ 5075594 w 5740887"/>
              <a:gd name="connsiteY17375" fmla="*/ 1273948 h 4314911"/>
              <a:gd name="connsiteX17376" fmla="*/ 5075273 w 5740887"/>
              <a:gd name="connsiteY17376" fmla="*/ 1274531 h 4314911"/>
              <a:gd name="connsiteX17377" fmla="*/ 5075273 w 5740887"/>
              <a:gd name="connsiteY17377" fmla="*/ 1274533 h 4314911"/>
              <a:gd name="connsiteX17378" fmla="*/ 5075272 w 5740887"/>
              <a:gd name="connsiteY17378" fmla="*/ 1274534 h 4314911"/>
              <a:gd name="connsiteX17379" fmla="*/ 5073331 w 5740887"/>
              <a:gd name="connsiteY17379" fmla="*/ 1287105 h 4314911"/>
              <a:gd name="connsiteX17380" fmla="*/ 5062195 w 5740887"/>
              <a:gd name="connsiteY17380" fmla="*/ 1302161 h 4314911"/>
              <a:gd name="connsiteX17381" fmla="*/ 4903467 w 5740887"/>
              <a:gd name="connsiteY17381" fmla="*/ 1408556 h 4314911"/>
              <a:gd name="connsiteX17382" fmla="*/ 4812462 w 5740887"/>
              <a:gd name="connsiteY17382" fmla="*/ 1469363 h 4314911"/>
              <a:gd name="connsiteX17383" fmla="*/ 4743519 w 5740887"/>
              <a:gd name="connsiteY17383" fmla="*/ 1501766 h 4314911"/>
              <a:gd name="connsiteX17384" fmla="*/ 4724906 w 5740887"/>
              <a:gd name="connsiteY17384" fmla="*/ 1507833 h 4314911"/>
              <a:gd name="connsiteX17385" fmla="*/ 4697329 w 5740887"/>
              <a:gd name="connsiteY17385" fmla="*/ 1517071 h 4314911"/>
              <a:gd name="connsiteX17386" fmla="*/ 4533244 w 5740887"/>
              <a:gd name="connsiteY17386" fmla="*/ 1566297 h 4314911"/>
              <a:gd name="connsiteX17387" fmla="*/ 4336343 w 5740887"/>
              <a:gd name="connsiteY17387" fmla="*/ 1625587 h 4314911"/>
              <a:gd name="connsiteX17388" fmla="*/ 4245062 w 5740887"/>
              <a:gd name="connsiteY17388" fmla="*/ 1652061 h 4314911"/>
              <a:gd name="connsiteX17389" fmla="*/ 4168812 w 5740887"/>
              <a:gd name="connsiteY17389" fmla="*/ 1674123 h 4314911"/>
              <a:gd name="connsiteX17390" fmla="*/ 3879251 w 5740887"/>
              <a:gd name="connsiteY17390" fmla="*/ 1752442 h 4314911"/>
              <a:gd name="connsiteX17391" fmla="*/ 3842575 w 5740887"/>
              <a:gd name="connsiteY17391" fmla="*/ 1757820 h 4314911"/>
              <a:gd name="connsiteX17392" fmla="*/ 3791942 w 5740887"/>
              <a:gd name="connsiteY17392" fmla="*/ 1765451 h 4314911"/>
              <a:gd name="connsiteX17393" fmla="*/ 3765436 w 5740887"/>
              <a:gd name="connsiteY17393" fmla="*/ 1769022 h 4314911"/>
              <a:gd name="connsiteX17394" fmla="*/ 3769540 w 5740887"/>
              <a:gd name="connsiteY17394" fmla="*/ 1753633 h 4314911"/>
              <a:gd name="connsiteX17395" fmla="*/ 3772010 w 5740887"/>
              <a:gd name="connsiteY17395" fmla="*/ 1744374 h 4314911"/>
              <a:gd name="connsiteX17396" fmla="*/ 3781154 w 5740887"/>
              <a:gd name="connsiteY17396" fmla="*/ 1719880 h 4314911"/>
              <a:gd name="connsiteX17397" fmla="*/ 3782188 w 5740887"/>
              <a:gd name="connsiteY17397" fmla="*/ 1717110 h 4314911"/>
              <a:gd name="connsiteX17398" fmla="*/ 3813481 w 5740887"/>
              <a:gd name="connsiteY17398" fmla="*/ 1711492 h 4314911"/>
              <a:gd name="connsiteX17399" fmla="*/ 3858568 w 5740887"/>
              <a:gd name="connsiteY17399" fmla="*/ 1704047 h 4314911"/>
              <a:gd name="connsiteX17400" fmla="*/ 4139580 w 5740887"/>
              <a:gd name="connsiteY17400" fmla="*/ 1629312 h 4314911"/>
              <a:gd name="connsiteX17401" fmla="*/ 4213073 w 5740887"/>
              <a:gd name="connsiteY17401" fmla="*/ 1608630 h 4314911"/>
              <a:gd name="connsiteX17402" fmla="*/ 4301596 w 5740887"/>
              <a:gd name="connsiteY17402" fmla="*/ 1583671 h 4314911"/>
              <a:gd name="connsiteX17403" fmla="*/ 4492016 w 5740887"/>
              <a:gd name="connsiteY17403" fmla="*/ 1528517 h 4314911"/>
              <a:gd name="connsiteX17404" fmla="*/ 4651135 w 5740887"/>
              <a:gd name="connsiteY17404" fmla="*/ 1482464 h 4314911"/>
              <a:gd name="connsiteX17405" fmla="*/ 4677472 w 5740887"/>
              <a:gd name="connsiteY17405" fmla="*/ 1474191 h 4314911"/>
              <a:gd name="connsiteX17406" fmla="*/ 4697327 w 5740887"/>
              <a:gd name="connsiteY17406" fmla="*/ 1467847 h 4314911"/>
              <a:gd name="connsiteX17407" fmla="*/ 4766270 w 5740887"/>
              <a:gd name="connsiteY17407" fmla="*/ 1440270 h 4314911"/>
              <a:gd name="connsiteX17408" fmla="*/ 4768339 w 5740887"/>
              <a:gd name="connsiteY17408" fmla="*/ 1437789 h 4314911"/>
              <a:gd name="connsiteX17409" fmla="*/ 4864859 w 5740887"/>
              <a:gd name="connsiteY17409" fmla="*/ 1386633 h 4314911"/>
              <a:gd name="connsiteX17410" fmla="*/ 4943111 w 5740887"/>
              <a:gd name="connsiteY17410" fmla="*/ 1348296 h 4314911"/>
              <a:gd name="connsiteX17411" fmla="*/ 4948238 w 5740887"/>
              <a:gd name="connsiteY17411" fmla="*/ 1345519 h 4314911"/>
              <a:gd name="connsiteX17412" fmla="*/ 5004002 w 5740887"/>
              <a:gd name="connsiteY17412" fmla="*/ 1315317 h 4314911"/>
              <a:gd name="connsiteX17413" fmla="*/ 5054313 w 5740887"/>
              <a:gd name="connsiteY17413" fmla="*/ 1266180 h 4314911"/>
              <a:gd name="connsiteX17414" fmla="*/ 5081890 w 5740887"/>
              <a:gd name="connsiteY17414" fmla="*/ 1251012 h 4314911"/>
              <a:gd name="connsiteX17415" fmla="*/ 5113190 w 5740887"/>
              <a:gd name="connsiteY17415" fmla="*/ 1228536 h 4314911"/>
              <a:gd name="connsiteX17416" fmla="*/ 5116553 w 5740887"/>
              <a:gd name="connsiteY17416" fmla="*/ 1216621 h 4314911"/>
              <a:gd name="connsiteX17417" fmla="*/ 5124542 w 5740887"/>
              <a:gd name="connsiteY17417" fmla="*/ 1208539 h 4314911"/>
              <a:gd name="connsiteX17418" fmla="*/ 5100397 w 5740887"/>
              <a:gd name="connsiteY17418" fmla="*/ 1205085 h 4314911"/>
              <a:gd name="connsiteX17419" fmla="*/ 5085778 w 5740887"/>
              <a:gd name="connsiteY17419" fmla="*/ 1211010 h 4314911"/>
              <a:gd name="connsiteX17420" fmla="*/ 4241230 w 5740887"/>
              <a:gd name="connsiteY17420" fmla="*/ 1423130 h 4314911"/>
              <a:gd name="connsiteX17421" fmla="*/ 4441826 w 5740887"/>
              <a:gd name="connsiteY17421" fmla="*/ 1371189 h 4314911"/>
              <a:gd name="connsiteX17422" fmla="*/ 5063829 w 5740887"/>
              <a:gd name="connsiteY17422" fmla="*/ 1213921 h 4314911"/>
              <a:gd name="connsiteX17423" fmla="*/ 2985393 w 5740887"/>
              <a:gd name="connsiteY17423" fmla="*/ 1203930 h 4314911"/>
              <a:gd name="connsiteX17424" fmla="*/ 2987820 w 5740887"/>
              <a:gd name="connsiteY17424" fmla="*/ 1210608 h 4314911"/>
              <a:gd name="connsiteX17425" fmla="*/ 2988810 w 5740887"/>
              <a:gd name="connsiteY17425" fmla="*/ 1214780 h 4314911"/>
              <a:gd name="connsiteX17426" fmla="*/ 1348675 w 5740887"/>
              <a:gd name="connsiteY17426" fmla="*/ 1202780 h 4314911"/>
              <a:gd name="connsiteX17427" fmla="*/ 1347666 w 5740887"/>
              <a:gd name="connsiteY17427" fmla="*/ 1219520 h 4314911"/>
              <a:gd name="connsiteX17428" fmla="*/ 1347671 w 5740887"/>
              <a:gd name="connsiteY17428" fmla="*/ 1219527 h 4314911"/>
              <a:gd name="connsiteX17429" fmla="*/ 1347670 w 5740887"/>
              <a:gd name="connsiteY17429" fmla="*/ 1219547 h 4314911"/>
              <a:gd name="connsiteX17430" fmla="*/ 1347672 w 5740887"/>
              <a:gd name="connsiteY17430" fmla="*/ 1219549 h 4314911"/>
              <a:gd name="connsiteX17431" fmla="*/ 1347670 w 5740887"/>
              <a:gd name="connsiteY17431" fmla="*/ 1219574 h 4314911"/>
              <a:gd name="connsiteX17432" fmla="*/ 1349224 w 5740887"/>
              <a:gd name="connsiteY17432" fmla="*/ 1221518 h 4314911"/>
              <a:gd name="connsiteX17433" fmla="*/ 1297516 w 5740887"/>
              <a:gd name="connsiteY17433" fmla="*/ 1259213 h 4314911"/>
              <a:gd name="connsiteX17434" fmla="*/ 1283937 w 5740887"/>
              <a:gd name="connsiteY17434" fmla="*/ 1268829 h 4314911"/>
              <a:gd name="connsiteX17435" fmla="*/ 1284831 w 5740887"/>
              <a:gd name="connsiteY17435" fmla="*/ 1267693 h 4314911"/>
              <a:gd name="connsiteX17436" fmla="*/ 1305445 w 5740887"/>
              <a:gd name="connsiteY17436" fmla="*/ 1240924 h 4314911"/>
              <a:gd name="connsiteX17437" fmla="*/ 1306786 w 5740887"/>
              <a:gd name="connsiteY17437" fmla="*/ 1239130 h 4314911"/>
              <a:gd name="connsiteX17438" fmla="*/ 5155027 w 5740887"/>
              <a:gd name="connsiteY17438" fmla="*/ 1200884 h 4314911"/>
              <a:gd name="connsiteX17439" fmla="*/ 5150333 w 5740887"/>
              <a:gd name="connsiteY17439" fmla="*/ 1212803 h 4314911"/>
              <a:gd name="connsiteX17440" fmla="*/ 5150334 w 5740887"/>
              <a:gd name="connsiteY17440" fmla="*/ 1212828 h 4314911"/>
              <a:gd name="connsiteX17441" fmla="*/ 5150334 w 5740887"/>
              <a:gd name="connsiteY17441" fmla="*/ 1212829 h 4314911"/>
              <a:gd name="connsiteX17442" fmla="*/ 5150335 w 5740887"/>
              <a:gd name="connsiteY17442" fmla="*/ 1212853 h 4314911"/>
              <a:gd name="connsiteX17443" fmla="*/ 5150334 w 5740887"/>
              <a:gd name="connsiteY17443" fmla="*/ 1212856 h 4314911"/>
              <a:gd name="connsiteX17444" fmla="*/ 5151108 w 5740887"/>
              <a:gd name="connsiteY17444" fmla="*/ 1233311 h 4314911"/>
              <a:gd name="connsiteX17445" fmla="*/ 5142957 w 5740887"/>
              <a:gd name="connsiteY17445" fmla="*/ 1242618 h 4314911"/>
              <a:gd name="connsiteX17446" fmla="*/ 5128496 w 5740887"/>
              <a:gd name="connsiteY17446" fmla="*/ 1253580 h 4314911"/>
              <a:gd name="connsiteX17447" fmla="*/ 5103401 w 5740887"/>
              <a:gd name="connsiteY17447" fmla="*/ 1281152 h 4314911"/>
              <a:gd name="connsiteX17448" fmla="*/ 5102747 w 5740887"/>
              <a:gd name="connsiteY17448" fmla="*/ 1296850 h 4314911"/>
              <a:gd name="connsiteX17449" fmla="*/ 5093468 w 5740887"/>
              <a:gd name="connsiteY17449" fmla="*/ 1314719 h 4314911"/>
              <a:gd name="connsiteX17450" fmla="*/ 4945385 w 5740887"/>
              <a:gd name="connsiteY17450" fmla="*/ 1436547 h 4314911"/>
              <a:gd name="connsiteX17451" fmla="*/ 4862653 w 5740887"/>
              <a:gd name="connsiteY17451" fmla="*/ 1503698 h 4314911"/>
              <a:gd name="connsiteX17452" fmla="*/ 4793710 w 5740887"/>
              <a:gd name="connsiteY17452" fmla="*/ 1540100 h 4314911"/>
              <a:gd name="connsiteX17453" fmla="*/ 4774406 w 5740887"/>
              <a:gd name="connsiteY17453" fmla="*/ 1546579 h 4314911"/>
              <a:gd name="connsiteX17454" fmla="*/ 4745726 w 5740887"/>
              <a:gd name="connsiteY17454" fmla="*/ 1556646 h 4314911"/>
              <a:gd name="connsiteX17455" fmla="*/ 4575162 w 5740887"/>
              <a:gd name="connsiteY17455" fmla="*/ 1609594 h 4314911"/>
              <a:gd name="connsiteX17456" fmla="*/ 4372745 w 5740887"/>
              <a:gd name="connsiteY17456" fmla="*/ 1672470 h 4314911"/>
              <a:gd name="connsiteX17457" fmla="*/ 4278018 w 5740887"/>
              <a:gd name="connsiteY17457" fmla="*/ 1700874 h 4314911"/>
              <a:gd name="connsiteX17458" fmla="*/ 4199561 w 5740887"/>
              <a:gd name="connsiteY17458" fmla="*/ 1724039 h 4314911"/>
              <a:gd name="connsiteX17459" fmla="*/ 3899522 w 5740887"/>
              <a:gd name="connsiteY17459" fmla="*/ 1806770 h 4314911"/>
              <a:gd name="connsiteX17460" fmla="*/ 3875943 w 5740887"/>
              <a:gd name="connsiteY17460" fmla="*/ 1809942 h 4314911"/>
              <a:gd name="connsiteX17461" fmla="*/ 3783292 w 5740887"/>
              <a:gd name="connsiteY17461" fmla="*/ 1821811 h 4314911"/>
              <a:gd name="connsiteX17462" fmla="*/ 3754377 w 5740887"/>
              <a:gd name="connsiteY17462" fmla="*/ 1824487 h 4314911"/>
              <a:gd name="connsiteX17463" fmla="*/ 3758653 w 5740887"/>
              <a:gd name="connsiteY17463" fmla="*/ 1800217 h 4314911"/>
              <a:gd name="connsiteX17464" fmla="*/ 3761645 w 5740887"/>
              <a:gd name="connsiteY17464" fmla="*/ 1783236 h 4314911"/>
              <a:gd name="connsiteX17465" fmla="*/ 3761831 w 5740887"/>
              <a:gd name="connsiteY17465" fmla="*/ 1782538 h 4314911"/>
              <a:gd name="connsiteX17466" fmla="*/ 3764031 w 5740887"/>
              <a:gd name="connsiteY17466" fmla="*/ 1774290 h 4314911"/>
              <a:gd name="connsiteX17467" fmla="*/ 3843126 w 5740887"/>
              <a:gd name="connsiteY17467" fmla="*/ 1764855 h 4314911"/>
              <a:gd name="connsiteX17468" fmla="*/ 3879665 w 5740887"/>
              <a:gd name="connsiteY17468" fmla="*/ 1759340 h 4314911"/>
              <a:gd name="connsiteX17469" fmla="*/ 4170880 w 5740887"/>
              <a:gd name="connsiteY17469" fmla="*/ 1680607 h 4314911"/>
              <a:gd name="connsiteX17470" fmla="*/ 4246716 w 5740887"/>
              <a:gd name="connsiteY17470" fmla="*/ 1658820 h 4314911"/>
              <a:gd name="connsiteX17471" fmla="*/ 4338549 w 5740887"/>
              <a:gd name="connsiteY17471" fmla="*/ 1632071 h 4314911"/>
              <a:gd name="connsiteX17472" fmla="*/ 4534898 w 5740887"/>
              <a:gd name="connsiteY17472" fmla="*/ 1573056 h 4314911"/>
              <a:gd name="connsiteX17473" fmla="*/ 4700361 w 5740887"/>
              <a:gd name="connsiteY17473" fmla="*/ 1523417 h 4314911"/>
              <a:gd name="connsiteX17474" fmla="*/ 4727938 w 5740887"/>
              <a:gd name="connsiteY17474" fmla="*/ 1514455 h 4314911"/>
              <a:gd name="connsiteX17475" fmla="*/ 4748345 w 5740887"/>
              <a:gd name="connsiteY17475" fmla="*/ 1507560 h 4314911"/>
              <a:gd name="connsiteX17476" fmla="*/ 4817288 w 5740887"/>
              <a:gd name="connsiteY17476" fmla="*/ 1475295 h 4314911"/>
              <a:gd name="connsiteX17477" fmla="*/ 4819357 w 5740887"/>
              <a:gd name="connsiteY17477" fmla="*/ 1472813 h 4314911"/>
              <a:gd name="connsiteX17478" fmla="*/ 4907878 w 5740887"/>
              <a:gd name="connsiteY17478" fmla="*/ 1414626 h 4314911"/>
              <a:gd name="connsiteX17479" fmla="*/ 4980805 w 5740887"/>
              <a:gd name="connsiteY17479" fmla="*/ 1371405 h 4314911"/>
              <a:gd name="connsiteX17480" fmla="*/ 4996084 w 5740887"/>
              <a:gd name="connsiteY17480" fmla="*/ 1361209 h 4314911"/>
              <a:gd name="connsiteX17481" fmla="*/ 5038233 w 5740887"/>
              <a:gd name="connsiteY17481" fmla="*/ 1333087 h 4314911"/>
              <a:gd name="connsiteX17482" fmla="*/ 5082856 w 5740887"/>
              <a:gd name="connsiteY17482" fmla="*/ 1273211 h 4314911"/>
              <a:gd name="connsiteX17483" fmla="*/ 5107952 w 5740887"/>
              <a:gd name="connsiteY17483" fmla="*/ 1255424 h 4314911"/>
              <a:gd name="connsiteX17484" fmla="*/ 5135529 w 5740887"/>
              <a:gd name="connsiteY17484" fmla="*/ 1230191 h 4314911"/>
              <a:gd name="connsiteX17485" fmla="*/ 5137071 w 5740887"/>
              <a:gd name="connsiteY17485" fmla="*/ 1214725 h 4314911"/>
              <a:gd name="connsiteX17486" fmla="*/ 5144449 w 5740887"/>
              <a:gd name="connsiteY17486" fmla="*/ 1203540 h 4314911"/>
              <a:gd name="connsiteX17487" fmla="*/ 1959722 w 5740887"/>
              <a:gd name="connsiteY17487" fmla="*/ 1197309 h 4314911"/>
              <a:gd name="connsiteX17488" fmla="*/ 1947726 w 5740887"/>
              <a:gd name="connsiteY17488" fmla="*/ 1211345 h 4314911"/>
              <a:gd name="connsiteX17489" fmla="*/ 1950179 w 5740887"/>
              <a:gd name="connsiteY17489" fmla="*/ 1207782 h 4314911"/>
              <a:gd name="connsiteX17490" fmla="*/ 5176672 w 5740887"/>
              <a:gd name="connsiteY17490" fmla="*/ 1195451 h 4314911"/>
              <a:gd name="connsiteX17491" fmla="*/ 5172680 w 5740887"/>
              <a:gd name="connsiteY17491" fmla="*/ 1210919 h 4314911"/>
              <a:gd name="connsiteX17492" fmla="*/ 5172682 w 5740887"/>
              <a:gd name="connsiteY17492" fmla="*/ 1210941 h 4314911"/>
              <a:gd name="connsiteX17493" fmla="*/ 5172681 w 5740887"/>
              <a:gd name="connsiteY17493" fmla="*/ 1210946 h 4314911"/>
              <a:gd name="connsiteX17494" fmla="*/ 5174961 w 5740887"/>
              <a:gd name="connsiteY17494" fmla="*/ 1234688 h 4314911"/>
              <a:gd name="connsiteX17495" fmla="*/ 5168689 w 5740887"/>
              <a:gd name="connsiteY17495" fmla="*/ 1245321 h 4314911"/>
              <a:gd name="connsiteX17496" fmla="*/ 5154970 w 5740887"/>
              <a:gd name="connsiteY17496" fmla="*/ 1258127 h 4314911"/>
              <a:gd name="connsiteX17497" fmla="*/ 5133045 w 5740887"/>
              <a:gd name="connsiteY17497" fmla="*/ 1288732 h 4314911"/>
              <a:gd name="connsiteX17498" fmla="*/ 5041330 w 5740887"/>
              <a:gd name="connsiteY17498" fmla="*/ 1421749 h 4314911"/>
              <a:gd name="connsiteX17499" fmla="*/ 5009528 w 5740887"/>
              <a:gd name="connsiteY17499" fmla="*/ 1448510 h 4314911"/>
              <a:gd name="connsiteX17500" fmla="*/ 4988679 w 5740887"/>
              <a:gd name="connsiteY17500" fmla="*/ 1466053 h 4314911"/>
              <a:gd name="connsiteX17501" fmla="*/ 4975016 w 5740887"/>
              <a:gd name="connsiteY17501" fmla="*/ 1477606 h 4314911"/>
              <a:gd name="connsiteX17502" fmla="*/ 4938127 w 5740887"/>
              <a:gd name="connsiteY17502" fmla="*/ 1508798 h 4314911"/>
              <a:gd name="connsiteX17503" fmla="*/ 4913118 w 5740887"/>
              <a:gd name="connsiteY17503" fmla="*/ 1539133 h 4314911"/>
              <a:gd name="connsiteX17504" fmla="*/ 4842797 w 5740887"/>
              <a:gd name="connsiteY17504" fmla="*/ 1579257 h 4314911"/>
              <a:gd name="connsiteX17505" fmla="*/ 4822942 w 5740887"/>
              <a:gd name="connsiteY17505" fmla="*/ 1586427 h 4314911"/>
              <a:gd name="connsiteX17506" fmla="*/ 4793435 w 5740887"/>
              <a:gd name="connsiteY17506" fmla="*/ 1597044 h 4314911"/>
              <a:gd name="connsiteX17507" fmla="*/ 4616113 w 5740887"/>
              <a:gd name="connsiteY17507" fmla="*/ 1654129 h 4314911"/>
              <a:gd name="connsiteX17508" fmla="*/ 4408595 w 5740887"/>
              <a:gd name="connsiteY17508" fmla="*/ 1720452 h 4314911"/>
              <a:gd name="connsiteX17509" fmla="*/ 4310419 w 5740887"/>
              <a:gd name="connsiteY17509" fmla="*/ 1750512 h 4314911"/>
              <a:gd name="connsiteX17510" fmla="*/ 4229756 w 5740887"/>
              <a:gd name="connsiteY17510" fmla="*/ 1775055 h 4314911"/>
              <a:gd name="connsiteX17511" fmla="*/ 3919514 w 5740887"/>
              <a:gd name="connsiteY17511" fmla="*/ 1861372 h 4314911"/>
              <a:gd name="connsiteX17512" fmla="*/ 3917031 w 5740887"/>
              <a:gd name="connsiteY17512" fmla="*/ 1861372 h 4314911"/>
              <a:gd name="connsiteX17513" fmla="*/ 3831404 w 5740887"/>
              <a:gd name="connsiteY17513" fmla="*/ 1871411 h 4314911"/>
              <a:gd name="connsiteX17514" fmla="*/ 3813350 w 5740887"/>
              <a:gd name="connsiteY17514" fmla="*/ 1873231 h 4314911"/>
              <a:gd name="connsiteX17515" fmla="*/ 3753430 w 5740887"/>
              <a:gd name="connsiteY17515" fmla="*/ 1878081 h 4314911"/>
              <a:gd name="connsiteX17516" fmla="*/ 3751133 w 5740887"/>
              <a:gd name="connsiteY17516" fmla="*/ 1878158 h 4314911"/>
              <a:gd name="connsiteX17517" fmla="*/ 3747320 w 5740887"/>
              <a:gd name="connsiteY17517" fmla="*/ 1878285 h 4314911"/>
              <a:gd name="connsiteX17518" fmla="*/ 3747984 w 5740887"/>
              <a:gd name="connsiteY17518" fmla="*/ 1871575 h 4314911"/>
              <a:gd name="connsiteX17519" fmla="*/ 3750363 w 5740887"/>
              <a:gd name="connsiteY17519" fmla="*/ 1847277 h 4314911"/>
              <a:gd name="connsiteX17520" fmla="*/ 3753502 w 5740887"/>
              <a:gd name="connsiteY17520" fmla="*/ 1829456 h 4314911"/>
              <a:gd name="connsiteX17521" fmla="*/ 3876908 w 5740887"/>
              <a:gd name="connsiteY17521" fmla="*/ 1816562 h 4314911"/>
              <a:gd name="connsiteX17522" fmla="*/ 3900487 w 5740887"/>
              <a:gd name="connsiteY17522" fmla="*/ 1813391 h 4314911"/>
              <a:gd name="connsiteX17523" fmla="*/ 4201904 w 5740887"/>
              <a:gd name="connsiteY17523" fmla="*/ 1730659 h 4314911"/>
              <a:gd name="connsiteX17524" fmla="*/ 4279948 w 5740887"/>
              <a:gd name="connsiteY17524" fmla="*/ 1707494 h 4314911"/>
              <a:gd name="connsiteX17525" fmla="*/ 4375365 w 5740887"/>
              <a:gd name="connsiteY17525" fmla="*/ 1679091 h 4314911"/>
              <a:gd name="connsiteX17526" fmla="*/ 4577092 w 5740887"/>
              <a:gd name="connsiteY17526" fmla="*/ 1616352 h 4314911"/>
              <a:gd name="connsiteX17527" fmla="*/ 4748622 w 5740887"/>
              <a:gd name="connsiteY17527" fmla="*/ 1562990 h 4314911"/>
              <a:gd name="connsiteX17528" fmla="*/ 4776199 w 5740887"/>
              <a:gd name="connsiteY17528" fmla="*/ 1553200 h 4314911"/>
              <a:gd name="connsiteX17529" fmla="*/ 4797158 w 5740887"/>
              <a:gd name="connsiteY17529" fmla="*/ 1545755 h 4314911"/>
              <a:gd name="connsiteX17530" fmla="*/ 4867204 w 5740887"/>
              <a:gd name="connsiteY17530" fmla="*/ 1509491 h 4314911"/>
              <a:gd name="connsiteX17531" fmla="*/ 4869133 w 5740887"/>
              <a:gd name="connsiteY17531" fmla="*/ 1507009 h 4314911"/>
              <a:gd name="connsiteX17532" fmla="*/ 4950210 w 5740887"/>
              <a:gd name="connsiteY17532" fmla="*/ 1442340 h 4314911"/>
              <a:gd name="connsiteX17533" fmla="*/ 5110847 w 5740887"/>
              <a:gd name="connsiteY17533" fmla="*/ 1296496 h 4314911"/>
              <a:gd name="connsiteX17534" fmla="*/ 5110847 w 5740887"/>
              <a:gd name="connsiteY17534" fmla="*/ 1296495 h 4314911"/>
              <a:gd name="connsiteX17535" fmla="*/ 5110847 w 5740887"/>
              <a:gd name="connsiteY17535" fmla="*/ 1296494 h 4314911"/>
              <a:gd name="connsiteX17536" fmla="*/ 5110986 w 5740887"/>
              <a:gd name="connsiteY17536" fmla="*/ 1279222 h 4314911"/>
              <a:gd name="connsiteX17537" fmla="*/ 5111396 w 5740887"/>
              <a:gd name="connsiteY17537" fmla="*/ 1278750 h 4314911"/>
              <a:gd name="connsiteX17538" fmla="*/ 5119121 w 5740887"/>
              <a:gd name="connsiteY17538" fmla="*/ 1269893 h 4314911"/>
              <a:gd name="connsiteX17539" fmla="*/ 5133461 w 5740887"/>
              <a:gd name="connsiteY17539" fmla="*/ 1259011 h 4314911"/>
              <a:gd name="connsiteX17540" fmla="*/ 5158557 w 5740887"/>
              <a:gd name="connsiteY17540" fmla="*/ 1231433 h 4314911"/>
              <a:gd name="connsiteX17541" fmla="*/ 5158556 w 5740887"/>
              <a:gd name="connsiteY17541" fmla="*/ 1231407 h 4314911"/>
              <a:gd name="connsiteX17542" fmla="*/ 5158557 w 5740887"/>
              <a:gd name="connsiteY17542" fmla="*/ 1231406 h 4314911"/>
              <a:gd name="connsiteX17543" fmla="*/ 5158353 w 5740887"/>
              <a:gd name="connsiteY17543" fmla="*/ 1212507 h 4314911"/>
              <a:gd name="connsiteX17544" fmla="*/ 5164495 w 5740887"/>
              <a:gd name="connsiteY17544" fmla="*/ 1198508 h 4314911"/>
              <a:gd name="connsiteX17545" fmla="*/ 2482328 w 5740887"/>
              <a:gd name="connsiteY17545" fmla="*/ 1195135 h 4314911"/>
              <a:gd name="connsiteX17546" fmla="*/ 2484098 w 5740887"/>
              <a:gd name="connsiteY17546" fmla="*/ 1202495 h 4314911"/>
              <a:gd name="connsiteX17547" fmla="*/ 2486375 w 5740887"/>
              <a:gd name="connsiteY17547" fmla="*/ 1212905 h 4314911"/>
              <a:gd name="connsiteX17548" fmla="*/ 2494299 w 5740887"/>
              <a:gd name="connsiteY17548" fmla="*/ 1244934 h 4314911"/>
              <a:gd name="connsiteX17549" fmla="*/ 2494467 w 5740887"/>
              <a:gd name="connsiteY17549" fmla="*/ 1245634 h 4314911"/>
              <a:gd name="connsiteX17550" fmla="*/ 2514761 w 5740887"/>
              <a:gd name="connsiteY17550" fmla="*/ 1273261 h 4314911"/>
              <a:gd name="connsiteX17551" fmla="*/ 2511581 w 5740887"/>
              <a:gd name="connsiteY17551" fmla="*/ 1272898 h 4314911"/>
              <a:gd name="connsiteX17552" fmla="*/ 2494070 w 5740887"/>
              <a:gd name="connsiteY17552" fmla="*/ 1249044 h 4314911"/>
              <a:gd name="connsiteX17553" fmla="*/ 2493090 w 5740887"/>
              <a:gd name="connsiteY17553" fmla="*/ 1245015 h 4314911"/>
              <a:gd name="connsiteX17554" fmla="*/ 2483925 w 5740887"/>
              <a:gd name="connsiteY17554" fmla="*/ 1206296 h 4314911"/>
              <a:gd name="connsiteX17555" fmla="*/ 2482551 w 5740887"/>
              <a:gd name="connsiteY17555" fmla="*/ 1199946 h 4314911"/>
              <a:gd name="connsiteX17556" fmla="*/ 1358521 w 5740887"/>
              <a:gd name="connsiteY17556" fmla="*/ 1194237 h 4314911"/>
              <a:gd name="connsiteX17557" fmla="*/ 1354570 w 5740887"/>
              <a:gd name="connsiteY17557" fmla="*/ 1202818 h 4314911"/>
              <a:gd name="connsiteX17558" fmla="*/ 1354969 w 5740887"/>
              <a:gd name="connsiteY17558" fmla="*/ 1197318 h 4314911"/>
              <a:gd name="connsiteX17559" fmla="*/ 2027935 w 5740887"/>
              <a:gd name="connsiteY17559" fmla="*/ 1191384 h 4314911"/>
              <a:gd name="connsiteX17560" fmla="*/ 2023509 w 5740887"/>
              <a:gd name="connsiteY17560" fmla="*/ 1196663 h 4314911"/>
              <a:gd name="connsiteX17561" fmla="*/ 2022195 w 5740887"/>
              <a:gd name="connsiteY17561" fmla="*/ 1197912 h 4314911"/>
              <a:gd name="connsiteX17562" fmla="*/ 2017250 w 5740887"/>
              <a:gd name="connsiteY17562" fmla="*/ 1204128 h 4314911"/>
              <a:gd name="connsiteX17563" fmla="*/ 2006763 w 5740887"/>
              <a:gd name="connsiteY17563" fmla="*/ 1216637 h 4314911"/>
              <a:gd name="connsiteX17564" fmla="*/ 2004090 w 5740887"/>
              <a:gd name="connsiteY17564" fmla="*/ 1220670 h 4314911"/>
              <a:gd name="connsiteX17565" fmla="*/ 1996561 w 5740887"/>
              <a:gd name="connsiteY17565" fmla="*/ 1230135 h 4314911"/>
              <a:gd name="connsiteX17566" fmla="*/ 1990585 w 5740887"/>
              <a:gd name="connsiteY17566" fmla="*/ 1244815 h 4314911"/>
              <a:gd name="connsiteX17567" fmla="*/ 1981979 w 5740887"/>
              <a:gd name="connsiteY17567" fmla="*/ 1261655 h 4314911"/>
              <a:gd name="connsiteX17568" fmla="*/ 1968761 w 5740887"/>
              <a:gd name="connsiteY17568" fmla="*/ 1298289 h 4314911"/>
              <a:gd name="connsiteX17569" fmla="*/ 1968342 w 5740887"/>
              <a:gd name="connsiteY17569" fmla="*/ 1299452 h 4314911"/>
              <a:gd name="connsiteX17570" fmla="*/ 1950041 w 5740887"/>
              <a:gd name="connsiteY17570" fmla="*/ 1344409 h 4314911"/>
              <a:gd name="connsiteX17571" fmla="*/ 1957791 w 5740887"/>
              <a:gd name="connsiteY17571" fmla="*/ 1313685 h 4314911"/>
              <a:gd name="connsiteX17572" fmla="*/ 1959338 w 5740887"/>
              <a:gd name="connsiteY17572" fmla="*/ 1309816 h 4314911"/>
              <a:gd name="connsiteX17573" fmla="*/ 1978359 w 5740887"/>
              <a:gd name="connsiteY17573" fmla="*/ 1262267 h 4314911"/>
              <a:gd name="connsiteX17574" fmla="*/ 1984363 w 5740887"/>
              <a:gd name="connsiteY17574" fmla="*/ 1250385 h 4314911"/>
              <a:gd name="connsiteX17575" fmla="*/ 1996819 w 5740887"/>
              <a:gd name="connsiteY17575" fmla="*/ 1228550 h 4314911"/>
              <a:gd name="connsiteX17576" fmla="*/ 2000954 w 5740887"/>
              <a:gd name="connsiteY17576" fmla="*/ 1222199 h 4314911"/>
              <a:gd name="connsiteX17577" fmla="*/ 2009492 w 5740887"/>
              <a:gd name="connsiteY17577" fmla="*/ 1211767 h 4314911"/>
              <a:gd name="connsiteX17578" fmla="*/ 2009660 w 5740887"/>
              <a:gd name="connsiteY17578" fmla="*/ 1211578 h 4314911"/>
              <a:gd name="connsiteX17579" fmla="*/ 2011039 w 5740887"/>
              <a:gd name="connsiteY17579" fmla="*/ 1210198 h 4314911"/>
              <a:gd name="connsiteX17580" fmla="*/ 5158798 w 5740887"/>
              <a:gd name="connsiteY17580" fmla="*/ 1191307 h 4314911"/>
              <a:gd name="connsiteX17581" fmla="*/ 5158203 w 5740887"/>
              <a:gd name="connsiteY17581" fmla="*/ 1192819 h 4314911"/>
              <a:gd name="connsiteX17582" fmla="*/ 5151339 w 5740887"/>
              <a:gd name="connsiteY17582" fmla="*/ 1194543 h 4314911"/>
              <a:gd name="connsiteX17583" fmla="*/ 5152451 w 5740887"/>
              <a:gd name="connsiteY17583" fmla="*/ 1193559 h 4314911"/>
              <a:gd name="connsiteX17584" fmla="*/ 2578997 w 5740887"/>
              <a:gd name="connsiteY17584" fmla="*/ 1190293 h 4314911"/>
              <a:gd name="connsiteX17585" fmla="*/ 2580229 w 5740887"/>
              <a:gd name="connsiteY17585" fmla="*/ 1194480 h 4314911"/>
              <a:gd name="connsiteX17586" fmla="*/ 2586411 w 5740887"/>
              <a:gd name="connsiteY17586" fmla="*/ 1205720 h 4314911"/>
              <a:gd name="connsiteX17587" fmla="*/ 2585884 w 5740887"/>
              <a:gd name="connsiteY17587" fmla="*/ 1206453 h 4314911"/>
              <a:gd name="connsiteX17588" fmla="*/ 2584800 w 5740887"/>
              <a:gd name="connsiteY17588" fmla="*/ 1208389 h 4314911"/>
              <a:gd name="connsiteX17589" fmla="*/ 2580051 w 5740887"/>
              <a:gd name="connsiteY17589" fmla="*/ 1197732 h 4314911"/>
              <a:gd name="connsiteX17590" fmla="*/ 5197764 w 5740887"/>
              <a:gd name="connsiteY17590" fmla="*/ 1190156 h 4314911"/>
              <a:gd name="connsiteX17591" fmla="*/ 5197299 w 5740887"/>
              <a:gd name="connsiteY17591" fmla="*/ 1235237 h 4314911"/>
              <a:gd name="connsiteX17592" fmla="*/ 5179926 w 5740887"/>
              <a:gd name="connsiteY17592" fmla="*/ 1261849 h 4314911"/>
              <a:gd name="connsiteX17593" fmla="*/ 5161036 w 5740887"/>
              <a:gd name="connsiteY17593" fmla="*/ 1295074 h 4314911"/>
              <a:gd name="connsiteX17594" fmla="*/ 5030596 w 5740887"/>
              <a:gd name="connsiteY17594" fmla="*/ 1495147 h 4314911"/>
              <a:gd name="connsiteX17595" fmla="*/ 4962619 w 5740887"/>
              <a:gd name="connsiteY17595" fmla="*/ 1573189 h 4314911"/>
              <a:gd name="connsiteX17596" fmla="*/ 4891745 w 5740887"/>
              <a:gd name="connsiteY17596" fmla="*/ 1617313 h 4314911"/>
              <a:gd name="connsiteX17597" fmla="*/ 4870925 w 5740887"/>
              <a:gd name="connsiteY17597" fmla="*/ 1625034 h 4314911"/>
              <a:gd name="connsiteX17598" fmla="*/ 4841003 w 5740887"/>
              <a:gd name="connsiteY17598" fmla="*/ 1636342 h 4314911"/>
              <a:gd name="connsiteX17599" fmla="*/ 4656236 w 5740887"/>
              <a:gd name="connsiteY17599" fmla="*/ 1697426 h 4314911"/>
              <a:gd name="connsiteX17600" fmla="*/ 4444168 w 5740887"/>
              <a:gd name="connsiteY17600" fmla="*/ 1767195 h 4314911"/>
              <a:gd name="connsiteX17601" fmla="*/ 4342270 w 5740887"/>
              <a:gd name="connsiteY17601" fmla="*/ 1799185 h 4314911"/>
              <a:gd name="connsiteX17602" fmla="*/ 4259539 w 5740887"/>
              <a:gd name="connsiteY17602" fmla="*/ 1824832 h 4314911"/>
              <a:gd name="connsiteX17603" fmla="*/ 3939092 w 5740887"/>
              <a:gd name="connsiteY17603" fmla="*/ 1915009 h 4314911"/>
              <a:gd name="connsiteX17604" fmla="*/ 3837191 w 5740887"/>
              <a:gd name="connsiteY17604" fmla="*/ 1925988 h 4314911"/>
              <a:gd name="connsiteX17605" fmla="*/ 3780974 w 5740887"/>
              <a:gd name="connsiteY17605" fmla="*/ 1928772 h 4314911"/>
              <a:gd name="connsiteX17606" fmla="*/ 3757498 w 5740887"/>
              <a:gd name="connsiteY17606" fmla="*/ 1929935 h 4314911"/>
              <a:gd name="connsiteX17607" fmla="*/ 3742679 w 5740887"/>
              <a:gd name="connsiteY17607" fmla="*/ 1929061 h 4314911"/>
              <a:gd name="connsiteX17608" fmla="*/ 3742851 w 5740887"/>
              <a:gd name="connsiteY17608" fmla="*/ 1923459 h 4314911"/>
              <a:gd name="connsiteX17609" fmla="*/ 3743816 w 5740887"/>
              <a:gd name="connsiteY17609" fmla="*/ 1913707 h 4314911"/>
              <a:gd name="connsiteX17610" fmla="*/ 3746732 w 5740887"/>
              <a:gd name="connsiteY17610" fmla="*/ 1884231 h 4314911"/>
              <a:gd name="connsiteX17611" fmla="*/ 3918962 w 5740887"/>
              <a:gd name="connsiteY17611" fmla="*/ 1868955 h 4314911"/>
              <a:gd name="connsiteX17612" fmla="*/ 3921444 w 5740887"/>
              <a:gd name="connsiteY17612" fmla="*/ 1868955 h 4314911"/>
              <a:gd name="connsiteX17613" fmla="*/ 4233204 w 5740887"/>
              <a:gd name="connsiteY17613" fmla="*/ 1782363 h 4314911"/>
              <a:gd name="connsiteX17614" fmla="*/ 4313453 w 5740887"/>
              <a:gd name="connsiteY17614" fmla="*/ 1757958 h 4314911"/>
              <a:gd name="connsiteX17615" fmla="*/ 4412317 w 5740887"/>
              <a:gd name="connsiteY17615" fmla="*/ 1727623 h 4314911"/>
              <a:gd name="connsiteX17616" fmla="*/ 4619145 w 5740887"/>
              <a:gd name="connsiteY17616" fmla="*/ 1661438 h 4314911"/>
              <a:gd name="connsiteX17617" fmla="*/ 4797432 w 5740887"/>
              <a:gd name="connsiteY17617" fmla="*/ 1604077 h 4314911"/>
              <a:gd name="connsiteX17618" fmla="*/ 4826113 w 5740887"/>
              <a:gd name="connsiteY17618" fmla="*/ 1593735 h 4314911"/>
              <a:gd name="connsiteX17619" fmla="*/ 4847760 w 5740887"/>
              <a:gd name="connsiteY17619" fmla="*/ 1585739 h 4314911"/>
              <a:gd name="connsiteX17620" fmla="*/ 4912148 w 5740887"/>
              <a:gd name="connsiteY17620" fmla="*/ 1548964 h 4314911"/>
              <a:gd name="connsiteX17621" fmla="*/ 4918496 w 5740887"/>
              <a:gd name="connsiteY17621" fmla="*/ 1545338 h 4314911"/>
              <a:gd name="connsiteX17622" fmla="*/ 4920427 w 5740887"/>
              <a:gd name="connsiteY17622" fmla="*/ 1542993 h 4314911"/>
              <a:gd name="connsiteX17623" fmla="*/ 4944626 w 5740887"/>
              <a:gd name="connsiteY17623" fmla="*/ 1514124 h 4314911"/>
              <a:gd name="connsiteX17624" fmla="*/ 4946201 w 5740887"/>
              <a:gd name="connsiteY17624" fmla="*/ 1512785 h 4314911"/>
              <a:gd name="connsiteX17625" fmla="*/ 4994057 w 5740887"/>
              <a:gd name="connsiteY17625" fmla="*/ 1472121 h 4314911"/>
              <a:gd name="connsiteX17626" fmla="*/ 5027618 w 5740887"/>
              <a:gd name="connsiteY17626" fmla="*/ 1443973 h 4314911"/>
              <a:gd name="connsiteX17627" fmla="*/ 5049516 w 5740887"/>
              <a:gd name="connsiteY17627" fmla="*/ 1425608 h 4314911"/>
              <a:gd name="connsiteX17628" fmla="*/ 5140630 w 5740887"/>
              <a:gd name="connsiteY17628" fmla="*/ 1287491 h 4314911"/>
              <a:gd name="connsiteX17629" fmla="*/ 5160623 w 5740887"/>
              <a:gd name="connsiteY17629" fmla="*/ 1264112 h 4314911"/>
              <a:gd name="connsiteX17630" fmla="*/ 5182548 w 5740887"/>
              <a:gd name="connsiteY17630" fmla="*/ 1233363 h 4314911"/>
              <a:gd name="connsiteX17631" fmla="*/ 5186960 w 5740887"/>
              <a:gd name="connsiteY17631" fmla="*/ 1192868 h 4314911"/>
              <a:gd name="connsiteX17632" fmla="*/ 5179094 w 5740887"/>
              <a:gd name="connsiteY17632" fmla="*/ 1186067 h 4314911"/>
              <a:gd name="connsiteX17633" fmla="*/ 5178679 w 5740887"/>
              <a:gd name="connsiteY17633" fmla="*/ 1187676 h 4314911"/>
              <a:gd name="connsiteX17634" fmla="*/ 5168559 w 5740887"/>
              <a:gd name="connsiteY17634" fmla="*/ 1190218 h 4314911"/>
              <a:gd name="connsiteX17635" fmla="*/ 5170282 w 5740887"/>
              <a:gd name="connsiteY17635" fmla="*/ 1188198 h 4314911"/>
              <a:gd name="connsiteX17636" fmla="*/ 5217454 w 5740887"/>
              <a:gd name="connsiteY17636" fmla="*/ 1185211 h 4314911"/>
              <a:gd name="connsiteX17637" fmla="*/ 5216171 w 5740887"/>
              <a:gd name="connsiteY17637" fmla="*/ 1191259 h 4314911"/>
              <a:gd name="connsiteX17638" fmla="*/ 5221151 w 5740887"/>
              <a:gd name="connsiteY17638" fmla="*/ 1237046 h 4314911"/>
              <a:gd name="connsiteX17639" fmla="*/ 5218328 w 5740887"/>
              <a:gd name="connsiteY17639" fmla="*/ 1249870 h 4314911"/>
              <a:gd name="connsiteX17640" fmla="*/ 5206400 w 5740887"/>
              <a:gd name="connsiteY17640" fmla="*/ 1266951 h 4314911"/>
              <a:gd name="connsiteX17641" fmla="*/ 5190543 w 5740887"/>
              <a:gd name="connsiteY17641" fmla="*/ 1302796 h 4314911"/>
              <a:gd name="connsiteX17642" fmla="*/ 5074030 w 5740887"/>
              <a:gd name="connsiteY17642" fmla="*/ 1526446 h 4314911"/>
              <a:gd name="connsiteX17643" fmla="*/ 5013635 w 5740887"/>
              <a:gd name="connsiteY17643" fmla="*/ 1609178 h 4314911"/>
              <a:gd name="connsiteX17644" fmla="*/ 4942074 w 5740887"/>
              <a:gd name="connsiteY17644" fmla="*/ 1657024 h 4314911"/>
              <a:gd name="connsiteX17645" fmla="*/ 4920425 w 5740887"/>
              <a:gd name="connsiteY17645" fmla="*/ 1665573 h 4314911"/>
              <a:gd name="connsiteX17646" fmla="*/ 4890090 w 5740887"/>
              <a:gd name="connsiteY17646" fmla="*/ 1677432 h 4314911"/>
              <a:gd name="connsiteX17647" fmla="*/ 4697050 w 5740887"/>
              <a:gd name="connsiteY17647" fmla="*/ 1742928 h 4314911"/>
              <a:gd name="connsiteX17648" fmla="*/ 4481122 w 5740887"/>
              <a:gd name="connsiteY17648" fmla="*/ 1815592 h 4314911"/>
              <a:gd name="connsiteX17649" fmla="*/ 4375363 w 5740887"/>
              <a:gd name="connsiteY17649" fmla="*/ 1849513 h 4314911"/>
              <a:gd name="connsiteX17650" fmla="*/ 4290702 w 5740887"/>
              <a:gd name="connsiteY17650" fmla="*/ 1876262 h 4314911"/>
              <a:gd name="connsiteX17651" fmla="*/ 3959777 w 5740887"/>
              <a:gd name="connsiteY17651" fmla="*/ 1970576 h 4314911"/>
              <a:gd name="connsiteX17652" fmla="*/ 3794210 w 5740887"/>
              <a:gd name="connsiteY17652" fmla="*/ 1982934 h 4314911"/>
              <a:gd name="connsiteX17653" fmla="*/ 3742641 w 5740887"/>
              <a:gd name="connsiteY17653" fmla="*/ 1979974 h 4314911"/>
              <a:gd name="connsiteX17654" fmla="*/ 3742598 w 5740887"/>
              <a:gd name="connsiteY17654" fmla="*/ 1978466 h 4314911"/>
              <a:gd name="connsiteX17655" fmla="*/ 3741910 w 5740887"/>
              <a:gd name="connsiteY17655" fmla="*/ 1954121 h 4314911"/>
              <a:gd name="connsiteX17656" fmla="*/ 3742440 w 5740887"/>
              <a:gd name="connsiteY17656" fmla="*/ 1936862 h 4314911"/>
              <a:gd name="connsiteX17657" fmla="*/ 3747699 w 5740887"/>
              <a:gd name="connsiteY17657" fmla="*/ 1937241 h 4314911"/>
              <a:gd name="connsiteX17658" fmla="*/ 3756808 w 5740887"/>
              <a:gd name="connsiteY17658" fmla="*/ 1937898 h 4314911"/>
              <a:gd name="connsiteX17659" fmla="*/ 3756809 w 5740887"/>
              <a:gd name="connsiteY17659" fmla="*/ 1937898 h 4314911"/>
              <a:gd name="connsiteX17660" fmla="*/ 3756809 w 5740887"/>
              <a:gd name="connsiteY17660" fmla="*/ 1937898 h 4314911"/>
              <a:gd name="connsiteX17661" fmla="*/ 3940473 w 5740887"/>
              <a:gd name="connsiteY17661" fmla="*/ 1922179 h 4314911"/>
              <a:gd name="connsiteX17662" fmla="*/ 4262435 w 5740887"/>
              <a:gd name="connsiteY17662" fmla="*/ 1831588 h 4314911"/>
              <a:gd name="connsiteX17663" fmla="*/ 4345167 w 5740887"/>
              <a:gd name="connsiteY17663" fmla="*/ 1806080 h 4314911"/>
              <a:gd name="connsiteX17664" fmla="*/ 4447616 w 5740887"/>
              <a:gd name="connsiteY17664" fmla="*/ 1773951 h 4314911"/>
              <a:gd name="connsiteX17665" fmla="*/ 4659133 w 5740887"/>
              <a:gd name="connsiteY17665" fmla="*/ 1705008 h 4314911"/>
              <a:gd name="connsiteX17666" fmla="*/ 4844864 w 5740887"/>
              <a:gd name="connsiteY17666" fmla="*/ 1643512 h 4314911"/>
              <a:gd name="connsiteX17667" fmla="*/ 4874096 w 5740887"/>
              <a:gd name="connsiteY17667" fmla="*/ 1632481 h 4314911"/>
              <a:gd name="connsiteX17668" fmla="*/ 4896572 w 5740887"/>
              <a:gd name="connsiteY17668" fmla="*/ 1623794 h 4314911"/>
              <a:gd name="connsiteX17669" fmla="*/ 4968135 w 5740887"/>
              <a:gd name="connsiteY17669" fmla="*/ 1579394 h 4314911"/>
              <a:gd name="connsiteX17670" fmla="*/ 4969790 w 5740887"/>
              <a:gd name="connsiteY17670" fmla="*/ 1577051 h 4314911"/>
              <a:gd name="connsiteX17671" fmla="*/ 5036250 w 5740887"/>
              <a:gd name="connsiteY17671" fmla="*/ 1500938 h 4314911"/>
              <a:gd name="connsiteX17672" fmla="*/ 5168483 w 5740887"/>
              <a:gd name="connsiteY17672" fmla="*/ 1294109 h 4314911"/>
              <a:gd name="connsiteX17673" fmla="*/ 5185857 w 5740887"/>
              <a:gd name="connsiteY17673" fmla="*/ 1267558 h 4314911"/>
              <a:gd name="connsiteX17674" fmla="*/ 5204747 w 5740887"/>
              <a:gd name="connsiteY17674" fmla="*/ 1234052 h 4314911"/>
              <a:gd name="connsiteX17675" fmla="*/ 5206013 w 5740887"/>
              <a:gd name="connsiteY17675" fmla="*/ 1188085 h 4314911"/>
              <a:gd name="connsiteX17676" fmla="*/ 1718963 w 5740887"/>
              <a:gd name="connsiteY17676" fmla="*/ 1184889 h 4314911"/>
              <a:gd name="connsiteX17677" fmla="*/ 1614218 w 5740887"/>
              <a:gd name="connsiteY17677" fmla="*/ 1275331 h 4314911"/>
              <a:gd name="connsiteX17678" fmla="*/ 1613765 w 5740887"/>
              <a:gd name="connsiteY17678" fmla="*/ 1275716 h 4314911"/>
              <a:gd name="connsiteX17679" fmla="*/ 1512030 w 5740887"/>
              <a:gd name="connsiteY17679" fmla="*/ 1396698 h 4314911"/>
              <a:gd name="connsiteX17680" fmla="*/ 1409166 w 5740887"/>
              <a:gd name="connsiteY17680" fmla="*/ 1449095 h 4314911"/>
              <a:gd name="connsiteX17681" fmla="*/ 1343947 w 5740887"/>
              <a:gd name="connsiteY17681" fmla="*/ 1480533 h 4314911"/>
              <a:gd name="connsiteX17682" fmla="*/ 1267834 w 5740887"/>
              <a:gd name="connsiteY17682" fmla="*/ 1521899 h 4314911"/>
              <a:gd name="connsiteX17683" fmla="*/ 1058849 w 5740887"/>
              <a:gd name="connsiteY17683" fmla="*/ 1644270 h 4314911"/>
              <a:gd name="connsiteX17684" fmla="*/ 995544 w 5740887"/>
              <a:gd name="connsiteY17684" fmla="*/ 1683703 h 4314911"/>
              <a:gd name="connsiteX17685" fmla="*/ 882012 w 5740887"/>
              <a:gd name="connsiteY17685" fmla="*/ 1754425 h 4314911"/>
              <a:gd name="connsiteX17686" fmla="*/ 860850 w 5740887"/>
              <a:gd name="connsiteY17686" fmla="*/ 1768127 h 4314911"/>
              <a:gd name="connsiteX17687" fmla="*/ 815078 w 5740887"/>
              <a:gd name="connsiteY17687" fmla="*/ 1797762 h 4314911"/>
              <a:gd name="connsiteX17688" fmla="*/ 817200 w 5740887"/>
              <a:gd name="connsiteY17688" fmla="*/ 1793075 h 4314911"/>
              <a:gd name="connsiteX17689" fmla="*/ 839283 w 5740887"/>
              <a:gd name="connsiteY17689" fmla="*/ 1752257 h 4314911"/>
              <a:gd name="connsiteX17690" fmla="*/ 853918 w 5740887"/>
              <a:gd name="connsiteY17690" fmla="*/ 1742557 h 4314911"/>
              <a:gd name="connsiteX17691" fmla="*/ 1250183 w 5740887"/>
              <a:gd name="connsiteY17691" fmla="*/ 1496673 h 4314911"/>
              <a:gd name="connsiteX17692" fmla="*/ 1324090 w 5740887"/>
              <a:gd name="connsiteY17692" fmla="*/ 1455307 h 4314911"/>
              <a:gd name="connsiteX17693" fmla="*/ 1385174 w 5740887"/>
              <a:gd name="connsiteY17693" fmla="*/ 1425661 h 4314911"/>
              <a:gd name="connsiteX17694" fmla="*/ 1489415 w 5740887"/>
              <a:gd name="connsiteY17694" fmla="*/ 1367197 h 4314911"/>
              <a:gd name="connsiteX17695" fmla="*/ 1490793 w 5740887"/>
              <a:gd name="connsiteY17695" fmla="*/ 1365957 h 4314911"/>
              <a:gd name="connsiteX17696" fmla="*/ 1527866 w 5740887"/>
              <a:gd name="connsiteY17696" fmla="*/ 1336529 h 4314911"/>
              <a:gd name="connsiteX17697" fmla="*/ 1349926 w 5740887"/>
              <a:gd name="connsiteY17697" fmla="*/ 1182040 h 4314911"/>
              <a:gd name="connsiteX17698" fmla="*/ 1349334 w 5740887"/>
              <a:gd name="connsiteY17698" fmla="*/ 1191864 h 4314911"/>
              <a:gd name="connsiteX17699" fmla="*/ 1328535 w 5740887"/>
              <a:gd name="connsiteY17699" fmla="*/ 1210044 h 4314911"/>
              <a:gd name="connsiteX17700" fmla="*/ 1335266 w 5740887"/>
              <a:gd name="connsiteY17700" fmla="*/ 1201042 h 4314911"/>
              <a:gd name="connsiteX17701" fmla="*/ 1345031 w 5740887"/>
              <a:gd name="connsiteY17701" fmla="*/ 1187468 h 4314911"/>
              <a:gd name="connsiteX17702" fmla="*/ 5197852 w 5740887"/>
              <a:gd name="connsiteY17702" fmla="*/ 1181665 h 4314911"/>
              <a:gd name="connsiteX17703" fmla="*/ 5197839 w 5740887"/>
              <a:gd name="connsiteY17703" fmla="*/ 1182864 h 4314911"/>
              <a:gd name="connsiteX17704" fmla="*/ 5188393 w 5740887"/>
              <a:gd name="connsiteY17704" fmla="*/ 1185236 h 4314911"/>
              <a:gd name="connsiteX17705" fmla="*/ 5189415 w 5740887"/>
              <a:gd name="connsiteY17705" fmla="*/ 1183643 h 4314911"/>
              <a:gd name="connsiteX17706" fmla="*/ 5167371 w 5740887"/>
              <a:gd name="connsiteY17706" fmla="*/ 1180363 h 4314911"/>
              <a:gd name="connsiteX17707" fmla="*/ 5166935 w 5740887"/>
              <a:gd name="connsiteY17707" fmla="*/ 1180897 h 4314911"/>
              <a:gd name="connsiteX17708" fmla="*/ 5166664 w 5740887"/>
              <a:gd name="connsiteY17708" fmla="*/ 1180988 h 4314911"/>
              <a:gd name="connsiteX17709" fmla="*/ 5237652 w 5740887"/>
              <a:gd name="connsiteY17709" fmla="*/ 1180139 h 4314911"/>
              <a:gd name="connsiteX17710" fmla="*/ 5236542 w 5740887"/>
              <a:gd name="connsiteY17710" fmla="*/ 1189288 h 4314911"/>
              <a:gd name="connsiteX17711" fmla="*/ 5243902 w 5740887"/>
              <a:gd name="connsiteY17711" fmla="*/ 1239680 h 4314911"/>
              <a:gd name="connsiteX17712" fmla="*/ 5241821 w 5740887"/>
              <a:gd name="connsiteY17712" fmla="*/ 1254440 h 4314911"/>
              <a:gd name="connsiteX17713" fmla="*/ 5231772 w 5740887"/>
              <a:gd name="connsiteY17713" fmla="*/ 1272744 h 4314911"/>
              <a:gd name="connsiteX17714" fmla="*/ 5221172 w 5740887"/>
              <a:gd name="connsiteY17714" fmla="*/ 1292595 h 4314911"/>
              <a:gd name="connsiteX17715" fmla="*/ 5219232 w 5740887"/>
              <a:gd name="connsiteY17715" fmla="*/ 1308840 h 4314911"/>
              <a:gd name="connsiteX17716" fmla="*/ 5218949 w 5740887"/>
              <a:gd name="connsiteY17716" fmla="*/ 1311209 h 4314911"/>
              <a:gd name="connsiteX17717" fmla="*/ 5218949 w 5740887"/>
              <a:gd name="connsiteY17717" fmla="*/ 1311209 h 4314911"/>
              <a:gd name="connsiteX17718" fmla="*/ 5219751 w 5740887"/>
              <a:gd name="connsiteY17718" fmla="*/ 1371958 h 4314911"/>
              <a:gd name="connsiteX17719" fmla="*/ 5195785 w 5740887"/>
              <a:gd name="connsiteY17719" fmla="*/ 1436702 h 4314911"/>
              <a:gd name="connsiteX17720" fmla="*/ 5116362 w 5740887"/>
              <a:gd name="connsiteY17720" fmla="*/ 1559403 h 4314911"/>
              <a:gd name="connsiteX17721" fmla="*/ 5063551 w 5740887"/>
              <a:gd name="connsiteY17721" fmla="*/ 1644616 h 4314911"/>
              <a:gd name="connsiteX17722" fmla="*/ 4991438 w 5740887"/>
              <a:gd name="connsiteY17722" fmla="*/ 1696323 h 4314911"/>
              <a:gd name="connsiteX17723" fmla="*/ 4967859 w 5740887"/>
              <a:gd name="connsiteY17723" fmla="*/ 1705699 h 4314911"/>
              <a:gd name="connsiteX17724" fmla="*/ 4937111 w 5740887"/>
              <a:gd name="connsiteY17724" fmla="*/ 1717971 h 4314911"/>
              <a:gd name="connsiteX17725" fmla="*/ 4735797 w 5740887"/>
              <a:gd name="connsiteY17725" fmla="*/ 1788293 h 4314911"/>
              <a:gd name="connsiteX17726" fmla="*/ 4516560 w 5740887"/>
              <a:gd name="connsiteY17726" fmla="*/ 1863716 h 4314911"/>
              <a:gd name="connsiteX17727" fmla="*/ 4406940 w 5740887"/>
              <a:gd name="connsiteY17727" fmla="*/ 1899567 h 4314911"/>
              <a:gd name="connsiteX17728" fmla="*/ 4320486 w 5740887"/>
              <a:gd name="connsiteY17728" fmla="*/ 1927144 h 4314911"/>
              <a:gd name="connsiteX17729" fmla="*/ 3979770 w 5740887"/>
              <a:gd name="connsiteY17729" fmla="*/ 2025317 h 4314911"/>
              <a:gd name="connsiteX17730" fmla="*/ 3812136 w 5740887"/>
              <a:gd name="connsiteY17730" fmla="*/ 2035952 h 4314911"/>
              <a:gd name="connsiteX17731" fmla="*/ 3744447 w 5740887"/>
              <a:gd name="connsiteY17731" fmla="*/ 2030035 h 4314911"/>
              <a:gd name="connsiteX17732" fmla="*/ 3743046 w 5740887"/>
              <a:gd name="connsiteY17732" fmla="*/ 1994332 h 4314911"/>
              <a:gd name="connsiteX17733" fmla="*/ 3742824 w 5740887"/>
              <a:gd name="connsiteY17733" fmla="*/ 1986451 h 4314911"/>
              <a:gd name="connsiteX17734" fmla="*/ 3790728 w 5740887"/>
              <a:gd name="connsiteY17734" fmla="*/ 1989881 h 4314911"/>
              <a:gd name="connsiteX17735" fmla="*/ 3961430 w 5740887"/>
              <a:gd name="connsiteY17735" fmla="*/ 1976783 h 4314911"/>
              <a:gd name="connsiteX17736" fmla="*/ 4293598 w 5740887"/>
              <a:gd name="connsiteY17736" fmla="*/ 1882192 h 4314911"/>
              <a:gd name="connsiteX17737" fmla="*/ 4377846 w 5740887"/>
              <a:gd name="connsiteY17737" fmla="*/ 1855443 h 4314911"/>
              <a:gd name="connsiteX17738" fmla="*/ 4484018 w 5740887"/>
              <a:gd name="connsiteY17738" fmla="*/ 1821385 h 4314911"/>
              <a:gd name="connsiteX17739" fmla="*/ 4699671 w 5740887"/>
              <a:gd name="connsiteY17739" fmla="*/ 1748857 h 4314911"/>
              <a:gd name="connsiteX17740" fmla="*/ 4892711 w 5740887"/>
              <a:gd name="connsiteY17740" fmla="*/ 1682948 h 4314911"/>
              <a:gd name="connsiteX17741" fmla="*/ 4922494 w 5740887"/>
              <a:gd name="connsiteY17741" fmla="*/ 1671366 h 4314911"/>
              <a:gd name="connsiteX17742" fmla="*/ 4945935 w 5740887"/>
              <a:gd name="connsiteY17742" fmla="*/ 1661989 h 4314911"/>
              <a:gd name="connsiteX17743" fmla="*/ 5018325 w 5740887"/>
              <a:gd name="connsiteY17743" fmla="*/ 1613591 h 4314911"/>
              <a:gd name="connsiteX17744" fmla="*/ 5019842 w 5740887"/>
              <a:gd name="connsiteY17744" fmla="*/ 1611385 h 4314911"/>
              <a:gd name="connsiteX17745" fmla="*/ 5078995 w 5740887"/>
              <a:gd name="connsiteY17745" fmla="*/ 1530722 h 4314911"/>
              <a:gd name="connsiteX17746" fmla="*/ 5197025 w 5740887"/>
              <a:gd name="connsiteY17746" fmla="*/ 1300591 h 4314911"/>
              <a:gd name="connsiteX17747" fmla="*/ 5211779 w 5740887"/>
              <a:gd name="connsiteY17747" fmla="*/ 1271006 h 4314911"/>
              <a:gd name="connsiteX17748" fmla="*/ 5227497 w 5740887"/>
              <a:gd name="connsiteY17748" fmla="*/ 1234741 h 4314911"/>
              <a:gd name="connsiteX17749" fmla="*/ 5227496 w 5740887"/>
              <a:gd name="connsiteY17749" fmla="*/ 1234720 h 4314911"/>
              <a:gd name="connsiteX17750" fmla="*/ 5227497 w 5740887"/>
              <a:gd name="connsiteY17750" fmla="*/ 1234714 h 4314911"/>
              <a:gd name="connsiteX17751" fmla="*/ 5227496 w 5740887"/>
              <a:gd name="connsiteY17751" fmla="*/ 1234689 h 4314911"/>
              <a:gd name="connsiteX17752" fmla="*/ 5227497 w 5740887"/>
              <a:gd name="connsiteY17752" fmla="*/ 1234685 h 4314911"/>
              <a:gd name="connsiteX17753" fmla="*/ 5225235 w 5740887"/>
              <a:gd name="connsiteY17753" fmla="*/ 1183258 h 4314911"/>
              <a:gd name="connsiteX17754" fmla="*/ 5218175 w 5740887"/>
              <a:gd name="connsiteY17754" fmla="*/ 1176898 h 4314911"/>
              <a:gd name="connsiteX17755" fmla="*/ 5218217 w 5740887"/>
              <a:gd name="connsiteY17755" fmla="*/ 1177745 h 4314911"/>
              <a:gd name="connsiteX17756" fmla="*/ 5206214 w 5740887"/>
              <a:gd name="connsiteY17756" fmla="*/ 1180760 h 4314911"/>
              <a:gd name="connsiteX17757" fmla="*/ 5206229 w 5740887"/>
              <a:gd name="connsiteY17757" fmla="*/ 1180246 h 4314911"/>
              <a:gd name="connsiteX17758" fmla="*/ 5206522 w 5740887"/>
              <a:gd name="connsiteY17758" fmla="*/ 1179629 h 4314911"/>
              <a:gd name="connsiteX17759" fmla="*/ 3223398 w 5740887"/>
              <a:gd name="connsiteY17759" fmla="*/ 1175549 h 4314911"/>
              <a:gd name="connsiteX17760" fmla="*/ 3224542 w 5740887"/>
              <a:gd name="connsiteY17760" fmla="*/ 1179929 h 4314911"/>
              <a:gd name="connsiteX17761" fmla="*/ 3223531 w 5740887"/>
              <a:gd name="connsiteY17761" fmla="*/ 1176081 h 4314911"/>
              <a:gd name="connsiteX17762" fmla="*/ 5257629 w 5740887"/>
              <a:gd name="connsiteY17762" fmla="*/ 1175126 h 4314911"/>
              <a:gd name="connsiteX17763" fmla="*/ 5257155 w 5740887"/>
              <a:gd name="connsiteY17763" fmla="*/ 1185687 h 4314911"/>
              <a:gd name="connsiteX17764" fmla="*/ 5266927 w 5740887"/>
              <a:gd name="connsiteY17764" fmla="*/ 1240498 h 4314911"/>
              <a:gd name="connsiteX17765" fmla="*/ 5257556 w 5740887"/>
              <a:gd name="connsiteY17765" fmla="*/ 1277012 h 4314911"/>
              <a:gd name="connsiteX17766" fmla="*/ 5247629 w 5740887"/>
              <a:gd name="connsiteY17766" fmla="*/ 1318378 h 4314911"/>
              <a:gd name="connsiteX17767" fmla="*/ 5159107 w 5740887"/>
              <a:gd name="connsiteY17767" fmla="*/ 1593323 h 4314911"/>
              <a:gd name="connsiteX17768" fmla="*/ 5113880 w 5740887"/>
              <a:gd name="connsiteY17768" fmla="*/ 1679776 h 4314911"/>
              <a:gd name="connsiteX17769" fmla="*/ 5087147 w 5740887"/>
              <a:gd name="connsiteY17769" fmla="*/ 1700373 h 4314911"/>
              <a:gd name="connsiteX17770" fmla="*/ 5041077 w 5740887"/>
              <a:gd name="connsiteY17770" fmla="*/ 1734930 h 4314911"/>
              <a:gd name="connsiteX17771" fmla="*/ 5017085 w 5740887"/>
              <a:gd name="connsiteY17771" fmla="*/ 1744996 h 4314911"/>
              <a:gd name="connsiteX17772" fmla="*/ 4986198 w 5740887"/>
              <a:gd name="connsiteY17772" fmla="*/ 1757819 h 4314911"/>
              <a:gd name="connsiteX17773" fmla="*/ 4775095 w 5740887"/>
              <a:gd name="connsiteY17773" fmla="*/ 1833243 h 4314911"/>
              <a:gd name="connsiteX17774" fmla="*/ 4553651 w 5740887"/>
              <a:gd name="connsiteY17774" fmla="*/ 1911011 h 4314911"/>
              <a:gd name="connsiteX17775" fmla="*/ 4440033 w 5740887"/>
              <a:gd name="connsiteY17775" fmla="*/ 1948790 h 4314911"/>
              <a:gd name="connsiteX17776" fmla="*/ 4351924 w 5740887"/>
              <a:gd name="connsiteY17776" fmla="*/ 1977747 h 4314911"/>
              <a:gd name="connsiteX17777" fmla="*/ 4000868 w 5740887"/>
              <a:gd name="connsiteY17777" fmla="*/ 2079783 h 4314911"/>
              <a:gd name="connsiteX17778" fmla="*/ 3923762 w 5740887"/>
              <a:gd name="connsiteY17778" fmla="*/ 2086796 h 4314911"/>
              <a:gd name="connsiteX17779" fmla="*/ 3900785 w 5740887"/>
              <a:gd name="connsiteY17779" fmla="*/ 2087793 h 4314911"/>
              <a:gd name="connsiteX17780" fmla="*/ 3842906 w 5740887"/>
              <a:gd name="connsiteY17780" fmla="*/ 2088390 h 4314911"/>
              <a:gd name="connsiteX17781" fmla="*/ 3820464 w 5740887"/>
              <a:gd name="connsiteY17781" fmla="*/ 2087755 h 4314911"/>
              <a:gd name="connsiteX17782" fmla="*/ 3756493 w 5740887"/>
              <a:gd name="connsiteY17782" fmla="*/ 2079763 h 4314911"/>
              <a:gd name="connsiteX17783" fmla="*/ 3746967 w 5740887"/>
              <a:gd name="connsiteY17783" fmla="*/ 2076106 h 4314911"/>
              <a:gd name="connsiteX17784" fmla="*/ 3746218 w 5740887"/>
              <a:gd name="connsiteY17784" fmla="*/ 2068137 h 4314911"/>
              <a:gd name="connsiteX17785" fmla="*/ 3746206 w 5740887"/>
              <a:gd name="connsiteY17785" fmla="*/ 2068001 h 4314911"/>
              <a:gd name="connsiteX17786" fmla="*/ 3745704 w 5740887"/>
              <a:gd name="connsiteY17786" fmla="*/ 2062049 h 4314911"/>
              <a:gd name="connsiteX17787" fmla="*/ 3745077 w 5740887"/>
              <a:gd name="connsiteY17787" fmla="*/ 2046079 h 4314911"/>
              <a:gd name="connsiteX17788" fmla="*/ 3744709 w 5740887"/>
              <a:gd name="connsiteY17788" fmla="*/ 2036700 h 4314911"/>
              <a:gd name="connsiteX17789" fmla="*/ 3823408 w 5740887"/>
              <a:gd name="connsiteY17789" fmla="*/ 2042555 h 4314911"/>
              <a:gd name="connsiteX17790" fmla="*/ 3980184 w 5740887"/>
              <a:gd name="connsiteY17790" fmla="*/ 2031937 h 4314911"/>
              <a:gd name="connsiteX17791" fmla="*/ 4322554 w 5740887"/>
              <a:gd name="connsiteY17791" fmla="*/ 1933487 h 4314911"/>
              <a:gd name="connsiteX17792" fmla="*/ 4408595 w 5740887"/>
              <a:gd name="connsiteY17792" fmla="*/ 1905910 h 4314911"/>
              <a:gd name="connsiteX17793" fmla="*/ 4518904 w 5740887"/>
              <a:gd name="connsiteY17793" fmla="*/ 1869922 h 4314911"/>
              <a:gd name="connsiteX17794" fmla="*/ 4737866 w 5740887"/>
              <a:gd name="connsiteY17794" fmla="*/ 1794636 h 4314911"/>
              <a:gd name="connsiteX17795" fmla="*/ 4940006 w 5740887"/>
              <a:gd name="connsiteY17795" fmla="*/ 1724039 h 4314911"/>
              <a:gd name="connsiteX17796" fmla="*/ 4970203 w 5740887"/>
              <a:gd name="connsiteY17796" fmla="*/ 1711905 h 4314911"/>
              <a:gd name="connsiteX17797" fmla="*/ 4994609 w 5740887"/>
              <a:gd name="connsiteY17797" fmla="*/ 1701702 h 4314911"/>
              <a:gd name="connsiteX17798" fmla="*/ 5067689 w 5740887"/>
              <a:gd name="connsiteY17798" fmla="*/ 1649305 h 4314911"/>
              <a:gd name="connsiteX17799" fmla="*/ 5069067 w 5740887"/>
              <a:gd name="connsiteY17799" fmla="*/ 1647237 h 4314911"/>
              <a:gd name="connsiteX17800" fmla="*/ 5121049 w 5740887"/>
              <a:gd name="connsiteY17800" fmla="*/ 1563264 h 4314911"/>
              <a:gd name="connsiteX17801" fmla="*/ 5225835 w 5740887"/>
              <a:gd name="connsiteY17801" fmla="*/ 1371805 h 4314911"/>
              <a:gd name="connsiteX17802" fmla="*/ 5225835 w 5740887"/>
              <a:gd name="connsiteY17802" fmla="*/ 1371805 h 4314911"/>
              <a:gd name="connsiteX17803" fmla="*/ 5224741 w 5740887"/>
              <a:gd name="connsiteY17803" fmla="*/ 1308727 h 4314911"/>
              <a:gd name="connsiteX17804" fmla="*/ 5226877 w 5740887"/>
              <a:gd name="connsiteY17804" fmla="*/ 1294008 h 4314911"/>
              <a:gd name="connsiteX17805" fmla="*/ 5236873 w 5740887"/>
              <a:gd name="connsiteY17805" fmla="*/ 1275772 h 4314911"/>
              <a:gd name="connsiteX17806" fmla="*/ 5236931 w 5740887"/>
              <a:gd name="connsiteY17806" fmla="*/ 1275664 h 4314911"/>
              <a:gd name="connsiteX17807" fmla="*/ 5247612 w 5740887"/>
              <a:gd name="connsiteY17807" fmla="*/ 1255763 h 4314911"/>
              <a:gd name="connsiteX17808" fmla="*/ 5249560 w 5740887"/>
              <a:gd name="connsiteY17808" fmla="*/ 1236948 h 4314911"/>
              <a:gd name="connsiteX17809" fmla="*/ 5249559 w 5740887"/>
              <a:gd name="connsiteY17809" fmla="*/ 1236934 h 4314911"/>
              <a:gd name="connsiteX17810" fmla="*/ 5249560 w 5740887"/>
              <a:gd name="connsiteY17810" fmla="*/ 1236921 h 4314911"/>
              <a:gd name="connsiteX17811" fmla="*/ 5249559 w 5740887"/>
              <a:gd name="connsiteY17811" fmla="*/ 1236907 h 4314911"/>
              <a:gd name="connsiteX17812" fmla="*/ 5249560 w 5740887"/>
              <a:gd name="connsiteY17812" fmla="*/ 1236894 h 4314911"/>
              <a:gd name="connsiteX17813" fmla="*/ 5244181 w 5740887"/>
              <a:gd name="connsiteY17813" fmla="*/ 1178502 h 4314911"/>
              <a:gd name="connsiteX17814" fmla="*/ 2033188 w 5740887"/>
              <a:gd name="connsiteY17814" fmla="*/ 1174696 h 4314911"/>
              <a:gd name="connsiteX17815" fmla="*/ 2004971 w 5740887"/>
              <a:gd name="connsiteY17815" fmla="*/ 1206020 h 4314911"/>
              <a:gd name="connsiteX17816" fmla="*/ 1950913 w 5740887"/>
              <a:gd name="connsiteY17816" fmla="*/ 1311156 h 4314911"/>
              <a:gd name="connsiteX17817" fmla="*/ 1932083 w 5740887"/>
              <a:gd name="connsiteY17817" fmla="*/ 1384622 h 4314911"/>
              <a:gd name="connsiteX17818" fmla="*/ 1930790 w 5740887"/>
              <a:gd name="connsiteY17818" fmla="*/ 1389666 h 4314911"/>
              <a:gd name="connsiteX17819" fmla="*/ 1915765 w 5740887"/>
              <a:gd name="connsiteY17819" fmla="*/ 1553822 h 4314911"/>
              <a:gd name="connsiteX17820" fmla="*/ 1915765 w 5740887"/>
              <a:gd name="connsiteY17820" fmla="*/ 1553823 h 4314911"/>
              <a:gd name="connsiteX17821" fmla="*/ 1915765 w 5740887"/>
              <a:gd name="connsiteY17821" fmla="*/ 1553823 h 4314911"/>
              <a:gd name="connsiteX17822" fmla="*/ 1954051 w 5740887"/>
              <a:gd name="connsiteY17822" fmla="*/ 1893471 h 4314911"/>
              <a:gd name="connsiteX17823" fmla="*/ 1980015 w 5740887"/>
              <a:gd name="connsiteY17823" fmla="*/ 2001327 h 4314911"/>
              <a:gd name="connsiteX17824" fmla="*/ 1973810 w 5740887"/>
              <a:gd name="connsiteY17824" fmla="*/ 2001327 h 4314911"/>
              <a:gd name="connsiteX17825" fmla="*/ 1741197 w 5740887"/>
              <a:gd name="connsiteY17825" fmla="*/ 2025043 h 4314911"/>
              <a:gd name="connsiteX17826" fmla="*/ 1632543 w 5740887"/>
              <a:gd name="connsiteY17826" fmla="*/ 2048483 h 4314911"/>
              <a:gd name="connsiteX17827" fmla="*/ 735182 w 5740887"/>
              <a:gd name="connsiteY17827" fmla="*/ 2460623 h 4314911"/>
              <a:gd name="connsiteX17828" fmla="*/ 730589 w 5740887"/>
              <a:gd name="connsiteY17828" fmla="*/ 2437519 h 4314911"/>
              <a:gd name="connsiteX17829" fmla="*/ 860505 w 5740887"/>
              <a:gd name="connsiteY17829" fmla="*/ 2355059 h 4314911"/>
              <a:gd name="connsiteX17830" fmla="*/ 982376 w 5740887"/>
              <a:gd name="connsiteY17830" fmla="*/ 2285112 h 4314911"/>
              <a:gd name="connsiteX17831" fmla="*/ 1021301 w 5740887"/>
              <a:gd name="connsiteY17831" fmla="*/ 2264560 h 4314911"/>
              <a:gd name="connsiteX17832" fmla="*/ 1093077 w 5740887"/>
              <a:gd name="connsiteY17832" fmla="*/ 2227387 h 4314911"/>
              <a:gd name="connsiteX17833" fmla="*/ 1269864 w 5740887"/>
              <a:gd name="connsiteY17833" fmla="*/ 2145943 h 4314911"/>
              <a:gd name="connsiteX17834" fmla="*/ 1301250 w 5740887"/>
              <a:gd name="connsiteY17834" fmla="*/ 2132824 h 4314911"/>
              <a:gd name="connsiteX17835" fmla="*/ 1455714 w 5740887"/>
              <a:gd name="connsiteY17835" fmla="*/ 2074192 h 4314911"/>
              <a:gd name="connsiteX17836" fmla="*/ 1478261 w 5740887"/>
              <a:gd name="connsiteY17836" fmla="*/ 2066714 h 4314911"/>
              <a:gd name="connsiteX17837" fmla="*/ 1612939 w 5740887"/>
              <a:gd name="connsiteY17837" fmla="*/ 2025230 h 4314911"/>
              <a:gd name="connsiteX17838" fmla="*/ 1613099 w 5740887"/>
              <a:gd name="connsiteY17838" fmla="*/ 2025183 h 4314911"/>
              <a:gd name="connsiteX17839" fmla="*/ 1719271 w 5740887"/>
              <a:gd name="connsiteY17839" fmla="*/ 2000915 h 4314911"/>
              <a:gd name="connsiteX17840" fmla="*/ 1936578 w 5740887"/>
              <a:gd name="connsiteY17840" fmla="*/ 1974993 h 4314911"/>
              <a:gd name="connsiteX17841" fmla="*/ 1959053 w 5740887"/>
              <a:gd name="connsiteY17841" fmla="*/ 1972786 h 4314911"/>
              <a:gd name="connsiteX17842" fmla="*/ 1959054 w 5740887"/>
              <a:gd name="connsiteY17842" fmla="*/ 1972784 h 4314911"/>
              <a:gd name="connsiteX17843" fmla="*/ 1959055 w 5740887"/>
              <a:gd name="connsiteY17843" fmla="*/ 1972784 h 4314911"/>
              <a:gd name="connsiteX17844" fmla="*/ 1960710 w 5740887"/>
              <a:gd name="connsiteY17844" fmla="*/ 1968646 h 4314911"/>
              <a:gd name="connsiteX17845" fmla="*/ 1925962 w 5740887"/>
              <a:gd name="connsiteY17845" fmla="*/ 1379186 h 4314911"/>
              <a:gd name="connsiteX17846" fmla="*/ 2007728 w 5740887"/>
              <a:gd name="connsiteY17846" fmla="*/ 1201235 h 4314911"/>
              <a:gd name="connsiteX17847" fmla="*/ 2009108 w 5740887"/>
              <a:gd name="connsiteY17847" fmla="*/ 1199994 h 4314911"/>
              <a:gd name="connsiteX17848" fmla="*/ 5237365 w 5740887"/>
              <a:gd name="connsiteY17848" fmla="*/ 1172393 h 4314911"/>
              <a:gd name="connsiteX17849" fmla="*/ 5237416 w 5740887"/>
              <a:gd name="connsiteY17849" fmla="*/ 1172923 h 4314911"/>
              <a:gd name="connsiteX17850" fmla="*/ 5224919 w 5740887"/>
              <a:gd name="connsiteY17850" fmla="*/ 1176062 h 4314911"/>
              <a:gd name="connsiteX17851" fmla="*/ 5224886 w 5740887"/>
              <a:gd name="connsiteY17851" fmla="*/ 1175320 h 4314911"/>
              <a:gd name="connsiteX17852" fmla="*/ 2024468 w 5740887"/>
              <a:gd name="connsiteY17852" fmla="*/ 1171183 h 4314911"/>
              <a:gd name="connsiteX17853" fmla="*/ 2003961 w 5740887"/>
              <a:gd name="connsiteY17853" fmla="*/ 1194035 h 4314911"/>
              <a:gd name="connsiteX17854" fmla="*/ 2003314 w 5740887"/>
              <a:gd name="connsiteY17854" fmla="*/ 1194713 h 4314911"/>
              <a:gd name="connsiteX17855" fmla="*/ 1918653 w 5740887"/>
              <a:gd name="connsiteY17855" fmla="*/ 1376982 h 4314911"/>
              <a:gd name="connsiteX17856" fmla="*/ 1929272 w 5740887"/>
              <a:gd name="connsiteY17856" fmla="*/ 1862052 h 4314911"/>
              <a:gd name="connsiteX17857" fmla="*/ 1952434 w 5740887"/>
              <a:gd name="connsiteY17857" fmla="*/ 1966028 h 4314911"/>
              <a:gd name="connsiteX17858" fmla="*/ 1936167 w 5740887"/>
              <a:gd name="connsiteY17858" fmla="*/ 1966992 h 4314911"/>
              <a:gd name="connsiteX17859" fmla="*/ 1717756 w 5740887"/>
              <a:gd name="connsiteY17859" fmla="*/ 1993053 h 4314911"/>
              <a:gd name="connsiteX17860" fmla="*/ 1611031 w 5740887"/>
              <a:gd name="connsiteY17860" fmla="*/ 2017459 h 4314911"/>
              <a:gd name="connsiteX17861" fmla="*/ 729528 w 5740887"/>
              <a:gd name="connsiteY17861" fmla="*/ 2428496 h 4314911"/>
              <a:gd name="connsiteX17862" fmla="*/ 726861 w 5740887"/>
              <a:gd name="connsiteY17862" fmla="*/ 2403055 h 4314911"/>
              <a:gd name="connsiteX17863" fmla="*/ 849880 w 5740887"/>
              <a:gd name="connsiteY17863" fmla="*/ 2324729 h 4314911"/>
              <a:gd name="connsiteX17864" fmla="*/ 969078 w 5740887"/>
              <a:gd name="connsiteY17864" fmla="*/ 2255908 h 4314911"/>
              <a:gd name="connsiteX17865" fmla="*/ 1007125 w 5740887"/>
              <a:gd name="connsiteY17865" fmla="*/ 2235636 h 4314911"/>
              <a:gd name="connsiteX17866" fmla="*/ 1077684 w 5740887"/>
              <a:gd name="connsiteY17866" fmla="*/ 2198728 h 4314911"/>
              <a:gd name="connsiteX17867" fmla="*/ 1251690 w 5740887"/>
              <a:gd name="connsiteY17867" fmla="*/ 2117262 h 4314911"/>
              <a:gd name="connsiteX17868" fmla="*/ 1282740 w 5740887"/>
              <a:gd name="connsiteY17868" fmla="*/ 2103988 h 4314911"/>
              <a:gd name="connsiteX17869" fmla="*/ 1435476 w 5740887"/>
              <a:gd name="connsiteY17869" fmla="*/ 2044234 h 4314911"/>
              <a:gd name="connsiteX17870" fmla="*/ 1457957 w 5740887"/>
              <a:gd name="connsiteY17870" fmla="*/ 2036449 h 4314911"/>
              <a:gd name="connsiteX17871" fmla="*/ 1591486 w 5740887"/>
              <a:gd name="connsiteY17871" fmla="*/ 1993130 h 4314911"/>
              <a:gd name="connsiteX17872" fmla="*/ 1591727 w 5740887"/>
              <a:gd name="connsiteY17872" fmla="*/ 1993055 h 4314911"/>
              <a:gd name="connsiteX17873" fmla="*/ 1695969 w 5740887"/>
              <a:gd name="connsiteY17873" fmla="*/ 1967684 h 4314911"/>
              <a:gd name="connsiteX17874" fmla="*/ 1900177 w 5740887"/>
              <a:gd name="connsiteY17874" fmla="*/ 1940107 h 4314911"/>
              <a:gd name="connsiteX17875" fmla="*/ 1931340 w 5740887"/>
              <a:gd name="connsiteY17875" fmla="*/ 1936246 h 4314911"/>
              <a:gd name="connsiteX17876" fmla="*/ 1933132 w 5740887"/>
              <a:gd name="connsiteY17876" fmla="*/ 1932248 h 4314911"/>
              <a:gd name="connsiteX17877" fmla="*/ 1933132 w 5740887"/>
              <a:gd name="connsiteY17877" fmla="*/ 1932247 h 4314911"/>
              <a:gd name="connsiteX17878" fmla="*/ 1933133 w 5740887"/>
              <a:gd name="connsiteY17878" fmla="*/ 1932244 h 4314911"/>
              <a:gd name="connsiteX17879" fmla="*/ 1900660 w 5740887"/>
              <a:gd name="connsiteY17879" fmla="*/ 1753744 h 4314911"/>
              <a:gd name="connsiteX17880" fmla="*/ 1889460 w 5740887"/>
              <a:gd name="connsiteY17880" fmla="*/ 1602214 h 4314911"/>
              <a:gd name="connsiteX17881" fmla="*/ 1894835 w 5740887"/>
              <a:gd name="connsiteY17881" fmla="*/ 1476408 h 4314911"/>
              <a:gd name="connsiteX17882" fmla="*/ 1894844 w 5740887"/>
              <a:gd name="connsiteY17882" fmla="*/ 1476347 h 4314911"/>
              <a:gd name="connsiteX17883" fmla="*/ 1910422 w 5740887"/>
              <a:gd name="connsiteY17883" fmla="*/ 1384845 h 4314911"/>
              <a:gd name="connsiteX17884" fmla="*/ 1914412 w 5740887"/>
              <a:gd name="connsiteY17884" fmla="*/ 1367635 h 4314911"/>
              <a:gd name="connsiteX17885" fmla="*/ 1935530 w 5740887"/>
              <a:gd name="connsiteY17885" fmla="*/ 1300123 h 4314911"/>
              <a:gd name="connsiteX17886" fmla="*/ 1939738 w 5740887"/>
              <a:gd name="connsiteY17886" fmla="*/ 1290245 h 4314911"/>
              <a:gd name="connsiteX17887" fmla="*/ 1961005 w 5740887"/>
              <a:gd name="connsiteY17887" fmla="*/ 1245905 h 4314911"/>
              <a:gd name="connsiteX17888" fmla="*/ 1964880 w 5740887"/>
              <a:gd name="connsiteY17888" fmla="*/ 1238764 h 4314911"/>
              <a:gd name="connsiteX17889" fmla="*/ 1986266 w 5740887"/>
              <a:gd name="connsiteY17889" fmla="*/ 1208105 h 4314911"/>
              <a:gd name="connsiteX17890" fmla="*/ 1990612 w 5740887"/>
              <a:gd name="connsiteY17890" fmla="*/ 1203201 h 4314911"/>
              <a:gd name="connsiteX17891" fmla="*/ 2005602 w 5740887"/>
              <a:gd name="connsiteY17891" fmla="*/ 1189773 h 4314911"/>
              <a:gd name="connsiteX17892" fmla="*/ 2005937 w 5740887"/>
              <a:gd name="connsiteY17892" fmla="*/ 1189515 h 4314911"/>
              <a:gd name="connsiteX17893" fmla="*/ 2007177 w 5740887"/>
              <a:gd name="connsiteY17893" fmla="*/ 1188410 h 4314911"/>
              <a:gd name="connsiteX17894" fmla="*/ 2007435 w 5740887"/>
              <a:gd name="connsiteY17894" fmla="*/ 1188138 h 4314911"/>
              <a:gd name="connsiteX17895" fmla="*/ 5188151 w 5740887"/>
              <a:gd name="connsiteY17895" fmla="*/ 1171105 h 4314911"/>
              <a:gd name="connsiteX17896" fmla="*/ 5186088 w 5740887"/>
              <a:gd name="connsiteY17896" fmla="*/ 1174434 h 4314911"/>
              <a:gd name="connsiteX17897" fmla="*/ 5180378 w 5740887"/>
              <a:gd name="connsiteY17897" fmla="*/ 1176362 h 4314911"/>
              <a:gd name="connsiteX17898" fmla="*/ 5182964 w 5740887"/>
              <a:gd name="connsiteY17898" fmla="*/ 1173330 h 4314911"/>
              <a:gd name="connsiteX17899" fmla="*/ 5277712 w 5740887"/>
              <a:gd name="connsiteY17899" fmla="*/ 1170085 h 4314911"/>
              <a:gd name="connsiteX17900" fmla="*/ 5277929 w 5740887"/>
              <a:gd name="connsiteY17900" fmla="*/ 1181404 h 4314911"/>
              <a:gd name="connsiteX17901" fmla="*/ 5289954 w 5740887"/>
              <a:gd name="connsiteY17901" fmla="*/ 1240505 h 4314911"/>
              <a:gd name="connsiteX17902" fmla="*/ 5283341 w 5740887"/>
              <a:gd name="connsiteY17902" fmla="*/ 1280184 h 4314911"/>
              <a:gd name="connsiteX17903" fmla="*/ 5276446 w 5740887"/>
              <a:gd name="connsiteY17903" fmla="*/ 1323616 h 4314911"/>
              <a:gd name="connsiteX17904" fmla="*/ 5201850 w 5740887"/>
              <a:gd name="connsiteY17904" fmla="*/ 1626965 h 4314911"/>
              <a:gd name="connsiteX17905" fmla="*/ 5164069 w 5740887"/>
              <a:gd name="connsiteY17905" fmla="*/ 1712731 h 4314911"/>
              <a:gd name="connsiteX17906" fmla="*/ 5090714 w 5740887"/>
              <a:gd name="connsiteY17906" fmla="*/ 1772160 h 4314911"/>
              <a:gd name="connsiteX17907" fmla="*/ 5065343 w 5740887"/>
              <a:gd name="connsiteY17907" fmla="*/ 1783190 h 4314911"/>
              <a:gd name="connsiteX17908" fmla="*/ 5034319 w 5740887"/>
              <a:gd name="connsiteY17908" fmla="*/ 1796979 h 4314911"/>
              <a:gd name="connsiteX17909" fmla="*/ 4812185 w 5740887"/>
              <a:gd name="connsiteY17909" fmla="*/ 1878193 h 4314911"/>
              <a:gd name="connsiteX17910" fmla="*/ 4589913 w 5740887"/>
              <a:gd name="connsiteY17910" fmla="*/ 1957615 h 4314911"/>
              <a:gd name="connsiteX17911" fmla="*/ 4471883 w 5740887"/>
              <a:gd name="connsiteY17911" fmla="*/ 1997602 h 4314911"/>
              <a:gd name="connsiteX17912" fmla="*/ 4382533 w 5740887"/>
              <a:gd name="connsiteY17912" fmla="*/ 2027524 h 4314911"/>
              <a:gd name="connsiteX17913" fmla="*/ 4021272 w 5740887"/>
              <a:gd name="connsiteY17913" fmla="*/ 2133558 h 4314911"/>
              <a:gd name="connsiteX17914" fmla="*/ 4021270 w 5740887"/>
              <a:gd name="connsiteY17914" fmla="*/ 2133558 h 4314911"/>
              <a:gd name="connsiteX17915" fmla="*/ 3895063 w 5740887"/>
              <a:gd name="connsiteY17915" fmla="*/ 2141122 h 4314911"/>
              <a:gd name="connsiteX17916" fmla="*/ 3851167 w 5740887"/>
              <a:gd name="connsiteY17916" fmla="*/ 2140384 h 4314911"/>
              <a:gd name="connsiteX17917" fmla="*/ 3829213 w 5740887"/>
              <a:gd name="connsiteY17917" fmla="*/ 2138976 h 4314911"/>
              <a:gd name="connsiteX17918" fmla="*/ 3767863 w 5740887"/>
              <a:gd name="connsiteY17918" fmla="*/ 2128109 h 4314911"/>
              <a:gd name="connsiteX17919" fmla="*/ 3751407 w 5740887"/>
              <a:gd name="connsiteY17919" fmla="*/ 2120411 h 4314911"/>
              <a:gd name="connsiteX17920" fmla="*/ 3750557 w 5740887"/>
              <a:gd name="connsiteY17920" fmla="*/ 2114302 h 4314911"/>
              <a:gd name="connsiteX17921" fmla="*/ 3748044 w 5740887"/>
              <a:gd name="connsiteY17921" fmla="*/ 2087571 h 4314911"/>
              <a:gd name="connsiteX17922" fmla="*/ 3747637 w 5740887"/>
              <a:gd name="connsiteY17922" fmla="*/ 2083239 h 4314911"/>
              <a:gd name="connsiteX17923" fmla="*/ 3765426 w 5740887"/>
              <a:gd name="connsiteY17923" fmla="*/ 2088987 h 4314911"/>
              <a:gd name="connsiteX17924" fmla="*/ 3857741 w 5740887"/>
              <a:gd name="connsiteY17924" fmla="*/ 2096191 h 4314911"/>
              <a:gd name="connsiteX17925" fmla="*/ 4002245 w 5740887"/>
              <a:gd name="connsiteY17925" fmla="*/ 2086540 h 4314911"/>
              <a:gd name="connsiteX17926" fmla="*/ 4354818 w 5740887"/>
              <a:gd name="connsiteY17926" fmla="*/ 1983953 h 4314911"/>
              <a:gd name="connsiteX17927" fmla="*/ 4442514 w 5740887"/>
              <a:gd name="connsiteY17927" fmla="*/ 1955135 h 4314911"/>
              <a:gd name="connsiteX17928" fmla="*/ 4556545 w 5740887"/>
              <a:gd name="connsiteY17928" fmla="*/ 1917216 h 4314911"/>
              <a:gd name="connsiteX17929" fmla="*/ 4777162 w 5740887"/>
              <a:gd name="connsiteY17929" fmla="*/ 1839448 h 4314911"/>
              <a:gd name="connsiteX17930" fmla="*/ 4988955 w 5740887"/>
              <a:gd name="connsiteY17930" fmla="*/ 1763750 h 4314911"/>
              <a:gd name="connsiteX17931" fmla="*/ 5019427 w 5740887"/>
              <a:gd name="connsiteY17931" fmla="*/ 1751202 h 4314911"/>
              <a:gd name="connsiteX17932" fmla="*/ 5045075 w 5740887"/>
              <a:gd name="connsiteY17932" fmla="*/ 1740171 h 4314911"/>
              <a:gd name="connsiteX17933" fmla="*/ 5094733 w 5740887"/>
              <a:gd name="connsiteY17933" fmla="*/ 1702777 h 4314911"/>
              <a:gd name="connsiteX17934" fmla="*/ 5095111 w 5740887"/>
              <a:gd name="connsiteY17934" fmla="*/ 1702492 h 4314911"/>
              <a:gd name="connsiteX17935" fmla="*/ 5104295 w 5740887"/>
              <a:gd name="connsiteY17935" fmla="*/ 1695269 h 4314911"/>
              <a:gd name="connsiteX17936" fmla="*/ 5112339 w 5740887"/>
              <a:gd name="connsiteY17936" fmla="*/ 1688941 h 4314911"/>
              <a:gd name="connsiteX17937" fmla="*/ 5118982 w 5740887"/>
              <a:gd name="connsiteY17937" fmla="*/ 1683637 h 4314911"/>
              <a:gd name="connsiteX17938" fmla="*/ 5118983 w 5740887"/>
              <a:gd name="connsiteY17938" fmla="*/ 1683636 h 4314911"/>
              <a:gd name="connsiteX17939" fmla="*/ 5120223 w 5740887"/>
              <a:gd name="connsiteY17939" fmla="*/ 1681706 h 4314911"/>
              <a:gd name="connsiteX17940" fmla="*/ 5164898 w 5740887"/>
              <a:gd name="connsiteY17940" fmla="*/ 1596080 h 4314911"/>
              <a:gd name="connsiteX17941" fmla="*/ 5254248 w 5740887"/>
              <a:gd name="connsiteY17941" fmla="*/ 1315482 h 4314911"/>
              <a:gd name="connsiteX17942" fmla="*/ 5263762 w 5740887"/>
              <a:gd name="connsiteY17942" fmla="*/ 1279495 h 4314911"/>
              <a:gd name="connsiteX17943" fmla="*/ 5273415 w 5740887"/>
              <a:gd name="connsiteY17943" fmla="*/ 1238188 h 4314911"/>
              <a:gd name="connsiteX17944" fmla="*/ 5273414 w 5740887"/>
              <a:gd name="connsiteY17944" fmla="*/ 1238182 h 4314911"/>
              <a:gd name="connsiteX17945" fmla="*/ 5273415 w 5740887"/>
              <a:gd name="connsiteY17945" fmla="*/ 1238162 h 4314911"/>
              <a:gd name="connsiteX17946" fmla="*/ 5273413 w 5740887"/>
              <a:gd name="connsiteY17946" fmla="*/ 1238150 h 4314911"/>
              <a:gd name="connsiteX17947" fmla="*/ 5273414 w 5740887"/>
              <a:gd name="connsiteY17947" fmla="*/ 1238135 h 4314911"/>
              <a:gd name="connsiteX17948" fmla="*/ 5264633 w 5740887"/>
              <a:gd name="connsiteY17948" fmla="*/ 1173368 h 4314911"/>
              <a:gd name="connsiteX17949" fmla="*/ 2435365 w 5740887"/>
              <a:gd name="connsiteY17949" fmla="*/ 1169553 h 4314911"/>
              <a:gd name="connsiteX17950" fmla="*/ 2436453 w 5740887"/>
              <a:gd name="connsiteY17950" fmla="*/ 1179076 h 4314911"/>
              <a:gd name="connsiteX17951" fmla="*/ 2455445 w 5740887"/>
              <a:gd name="connsiteY17951" fmla="*/ 1268938 h 4314911"/>
              <a:gd name="connsiteX17952" fmla="*/ 2474308 w 5740887"/>
              <a:gd name="connsiteY17952" fmla="*/ 1293699 h 4314911"/>
              <a:gd name="connsiteX17953" fmla="*/ 2474832 w 5740887"/>
              <a:gd name="connsiteY17953" fmla="*/ 1294389 h 4314911"/>
              <a:gd name="connsiteX17954" fmla="*/ 2471582 w 5740887"/>
              <a:gd name="connsiteY17954" fmla="*/ 1294249 h 4314911"/>
              <a:gd name="connsiteX17955" fmla="*/ 2454622 w 5740887"/>
              <a:gd name="connsiteY17955" fmla="*/ 1272064 h 4314911"/>
              <a:gd name="connsiteX17956" fmla="*/ 2454622 w 5740887"/>
              <a:gd name="connsiteY17956" fmla="*/ 1270271 h 4314911"/>
              <a:gd name="connsiteX17957" fmla="*/ 2454098 w 5740887"/>
              <a:gd name="connsiteY17957" fmla="*/ 1267918 h 4314911"/>
              <a:gd name="connsiteX17958" fmla="*/ 2443162 w 5740887"/>
              <a:gd name="connsiteY17958" fmla="*/ 1217347 h 4314911"/>
              <a:gd name="connsiteX17959" fmla="*/ 2439470 w 5740887"/>
              <a:gd name="connsiteY17959" fmla="*/ 1198455 h 4314911"/>
              <a:gd name="connsiteX17960" fmla="*/ 2435570 w 5740887"/>
              <a:gd name="connsiteY17960" fmla="*/ 1174072 h 4314911"/>
              <a:gd name="connsiteX17961" fmla="*/ 5256908 w 5740887"/>
              <a:gd name="connsiteY17961" fmla="*/ 1167807 h 4314911"/>
              <a:gd name="connsiteX17962" fmla="*/ 5256937 w 5740887"/>
              <a:gd name="connsiteY17962" fmla="*/ 1168020 h 4314911"/>
              <a:gd name="connsiteX17963" fmla="*/ 5243526 w 5740887"/>
              <a:gd name="connsiteY17963" fmla="*/ 1171389 h 4314911"/>
              <a:gd name="connsiteX17964" fmla="*/ 5243504 w 5740887"/>
              <a:gd name="connsiteY17964" fmla="*/ 1171153 h 4314911"/>
              <a:gd name="connsiteX17965" fmla="*/ 5243553 w 5740887"/>
              <a:gd name="connsiteY17965" fmla="*/ 1170942 h 4314911"/>
              <a:gd name="connsiteX17966" fmla="*/ 2527718 w 5740887"/>
              <a:gd name="connsiteY17966" fmla="*/ 1166457 h 4314911"/>
              <a:gd name="connsiteX17967" fmla="*/ 2533682 w 5740887"/>
              <a:gd name="connsiteY17967" fmla="*/ 1190157 h 4314911"/>
              <a:gd name="connsiteX17968" fmla="*/ 2541347 w 5740887"/>
              <a:gd name="connsiteY17968" fmla="*/ 1217644 h 4314911"/>
              <a:gd name="connsiteX17969" fmla="*/ 2558394 w 5740887"/>
              <a:gd name="connsiteY17969" fmla="*/ 1243156 h 4314911"/>
              <a:gd name="connsiteX17970" fmla="*/ 2557232 w 5740887"/>
              <a:gd name="connsiteY17970" fmla="*/ 1244870 h 4314911"/>
              <a:gd name="connsiteX17971" fmla="*/ 2540667 w 5740887"/>
              <a:gd name="connsiteY17971" fmla="*/ 1219691 h 4314911"/>
              <a:gd name="connsiteX17972" fmla="*/ 2533379 w 5740887"/>
              <a:gd name="connsiteY17972" fmla="*/ 1193020 h 4314911"/>
              <a:gd name="connsiteX17973" fmla="*/ 2527929 w 5740887"/>
              <a:gd name="connsiteY17973" fmla="*/ 1170869 h 4314911"/>
              <a:gd name="connsiteX17974" fmla="*/ 2527896 w 5740887"/>
              <a:gd name="connsiteY17974" fmla="*/ 1170191 h 4314911"/>
              <a:gd name="connsiteX17975" fmla="*/ 5296282 w 5740887"/>
              <a:gd name="connsiteY17975" fmla="*/ 1165423 h 4314911"/>
              <a:gd name="connsiteX17976" fmla="*/ 5311330 w 5740887"/>
              <a:gd name="connsiteY17976" fmla="*/ 1241064 h 4314911"/>
              <a:gd name="connsiteX17977" fmla="*/ 5307472 w 5740887"/>
              <a:gd name="connsiteY17977" fmla="*/ 1284184 h 4314911"/>
              <a:gd name="connsiteX17978" fmla="*/ 5303474 w 5740887"/>
              <a:gd name="connsiteY17978" fmla="*/ 1330101 h 4314911"/>
              <a:gd name="connsiteX17979" fmla="*/ 5243079 w 5740887"/>
              <a:gd name="connsiteY17979" fmla="*/ 1665163 h 4314911"/>
              <a:gd name="connsiteX17980" fmla="*/ 5212745 w 5740887"/>
              <a:gd name="connsiteY17980" fmla="*/ 1747892 h 4314911"/>
              <a:gd name="connsiteX17981" fmla="*/ 5138701 w 5740887"/>
              <a:gd name="connsiteY17981" fmla="*/ 1811182 h 4314911"/>
              <a:gd name="connsiteX17982" fmla="*/ 5111124 w 5740887"/>
              <a:gd name="connsiteY17982" fmla="*/ 1823453 h 4314911"/>
              <a:gd name="connsiteX17983" fmla="*/ 5080512 w 5740887"/>
              <a:gd name="connsiteY17983" fmla="*/ 1837242 h 4314911"/>
              <a:gd name="connsiteX17984" fmla="*/ 4845418 w 5740887"/>
              <a:gd name="connsiteY17984" fmla="*/ 1924800 h 4314911"/>
              <a:gd name="connsiteX17985" fmla="*/ 4624800 w 5740887"/>
              <a:gd name="connsiteY17985" fmla="*/ 2005325 h 4314911"/>
              <a:gd name="connsiteX17986" fmla="*/ 4502083 w 5740887"/>
              <a:gd name="connsiteY17986" fmla="*/ 2047517 h 4314911"/>
              <a:gd name="connsiteX17987" fmla="*/ 4411767 w 5740887"/>
              <a:gd name="connsiteY17987" fmla="*/ 2078129 h 4314911"/>
              <a:gd name="connsiteX17988" fmla="*/ 4040302 w 5740887"/>
              <a:gd name="connsiteY17988" fmla="*/ 2188437 h 4314911"/>
              <a:gd name="connsiteX17989" fmla="*/ 3948404 w 5740887"/>
              <a:gd name="connsiteY17989" fmla="*/ 2195847 h 4314911"/>
              <a:gd name="connsiteX17990" fmla="*/ 3920576 w 5740887"/>
              <a:gd name="connsiteY17990" fmla="*/ 2195716 h 4314911"/>
              <a:gd name="connsiteX17991" fmla="*/ 3862787 w 5740887"/>
              <a:gd name="connsiteY17991" fmla="*/ 2194119 h 4314911"/>
              <a:gd name="connsiteX17992" fmla="*/ 3835146 w 5740887"/>
              <a:gd name="connsiteY17992" fmla="*/ 2190422 h 4314911"/>
              <a:gd name="connsiteX17993" fmla="*/ 3794243 w 5740887"/>
              <a:gd name="connsiteY17993" fmla="*/ 2182080 h 4314911"/>
              <a:gd name="connsiteX17994" fmla="*/ 3758603 w 5740887"/>
              <a:gd name="connsiteY17994" fmla="*/ 2167512 h 4314911"/>
              <a:gd name="connsiteX17995" fmla="*/ 3758237 w 5740887"/>
              <a:gd name="connsiteY17995" fmla="*/ 2167070 h 4314911"/>
              <a:gd name="connsiteX17996" fmla="*/ 3753739 w 5740887"/>
              <a:gd name="connsiteY17996" fmla="*/ 2137179 h 4314911"/>
              <a:gd name="connsiteX17997" fmla="*/ 3752686 w 5740887"/>
              <a:gd name="connsiteY17997" fmla="*/ 2129606 h 4314911"/>
              <a:gd name="connsiteX17998" fmla="*/ 3784453 w 5740887"/>
              <a:gd name="connsiteY17998" fmla="*/ 2140641 h 4314911"/>
              <a:gd name="connsiteX17999" fmla="*/ 3889178 w 5740887"/>
              <a:gd name="connsiteY17999" fmla="*/ 2149690 h 4314911"/>
              <a:gd name="connsiteX18000" fmla="*/ 3889179 w 5740887"/>
              <a:gd name="connsiteY18000" fmla="*/ 2149690 h 4314911"/>
              <a:gd name="connsiteX18001" fmla="*/ 3889179 w 5740887"/>
              <a:gd name="connsiteY18001" fmla="*/ 2149690 h 4314911"/>
              <a:gd name="connsiteX18002" fmla="*/ 4021825 w 5740887"/>
              <a:gd name="connsiteY18002" fmla="*/ 2141280 h 4314911"/>
              <a:gd name="connsiteX18003" fmla="*/ 4384602 w 5740887"/>
              <a:gd name="connsiteY18003" fmla="*/ 2034831 h 4314911"/>
              <a:gd name="connsiteX18004" fmla="*/ 4473676 w 5740887"/>
              <a:gd name="connsiteY18004" fmla="*/ 2005048 h 4314911"/>
              <a:gd name="connsiteX18005" fmla="*/ 4592120 w 5740887"/>
              <a:gd name="connsiteY18005" fmla="*/ 1964923 h 4314911"/>
              <a:gd name="connsiteX18006" fmla="*/ 4813978 w 5740887"/>
              <a:gd name="connsiteY18006" fmla="*/ 1885501 h 4314911"/>
              <a:gd name="connsiteX18007" fmla="*/ 5036940 w 5740887"/>
              <a:gd name="connsiteY18007" fmla="*/ 1804149 h 4314911"/>
              <a:gd name="connsiteX18008" fmla="*/ 5067550 w 5740887"/>
              <a:gd name="connsiteY18008" fmla="*/ 1791187 h 4314911"/>
              <a:gd name="connsiteX18009" fmla="*/ 5095127 w 5740887"/>
              <a:gd name="connsiteY18009" fmla="*/ 1779330 h 4314911"/>
              <a:gd name="connsiteX18010" fmla="*/ 5169862 w 5740887"/>
              <a:gd name="connsiteY18010" fmla="*/ 1718660 h 4314911"/>
              <a:gd name="connsiteX18011" fmla="*/ 5170965 w 5740887"/>
              <a:gd name="connsiteY18011" fmla="*/ 1716866 h 4314911"/>
              <a:gd name="connsiteX18012" fmla="*/ 5208332 w 5740887"/>
              <a:gd name="connsiteY18012" fmla="*/ 1631654 h 4314911"/>
              <a:gd name="connsiteX18013" fmla="*/ 5283342 w 5740887"/>
              <a:gd name="connsiteY18013" fmla="*/ 1322927 h 4314911"/>
              <a:gd name="connsiteX18014" fmla="*/ 5290098 w 5740887"/>
              <a:gd name="connsiteY18014" fmla="*/ 1283905 h 4314911"/>
              <a:gd name="connsiteX18015" fmla="*/ 5296854 w 5740887"/>
              <a:gd name="connsiteY18015" fmla="*/ 1239704 h 4314911"/>
              <a:gd name="connsiteX18016" fmla="*/ 5296852 w 5740887"/>
              <a:gd name="connsiteY18016" fmla="*/ 1239692 h 4314911"/>
              <a:gd name="connsiteX18017" fmla="*/ 5296854 w 5740887"/>
              <a:gd name="connsiteY18017" fmla="*/ 1239678 h 4314911"/>
              <a:gd name="connsiteX18018" fmla="*/ 5296851 w 5740887"/>
              <a:gd name="connsiteY18018" fmla="*/ 1239662 h 4314911"/>
              <a:gd name="connsiteX18019" fmla="*/ 5296853 w 5740887"/>
              <a:gd name="connsiteY18019" fmla="*/ 1239650 h 4314911"/>
              <a:gd name="connsiteX18020" fmla="*/ 5284786 w 5740887"/>
              <a:gd name="connsiteY18020" fmla="*/ 1168308 h 4314911"/>
              <a:gd name="connsiteX18021" fmla="*/ 5270277 w 5740887"/>
              <a:gd name="connsiteY18021" fmla="*/ 1164670 h 4314911"/>
              <a:gd name="connsiteX18022" fmla="*/ 5263678 w 5740887"/>
              <a:gd name="connsiteY18022" fmla="*/ 1166327 h 4314911"/>
              <a:gd name="connsiteX18023" fmla="*/ 5263666 w 5740887"/>
              <a:gd name="connsiteY18023" fmla="*/ 1166238 h 4314911"/>
              <a:gd name="connsiteX18024" fmla="*/ 5263668 w 5740887"/>
              <a:gd name="connsiteY18024" fmla="*/ 1166221 h 4314911"/>
              <a:gd name="connsiteX18025" fmla="*/ 5238938 w 5740887"/>
              <a:gd name="connsiteY18025" fmla="*/ 1164658 h 4314911"/>
              <a:gd name="connsiteX18026" fmla="*/ 5238866 w 5740887"/>
              <a:gd name="connsiteY18026" fmla="*/ 1164980 h 4314911"/>
              <a:gd name="connsiteX18027" fmla="*/ 5235833 w 5740887"/>
              <a:gd name="connsiteY18027" fmla="*/ 1165683 h 4314911"/>
              <a:gd name="connsiteX18028" fmla="*/ 5205188 w 5740887"/>
              <a:gd name="connsiteY18028" fmla="*/ 1163790 h 4314911"/>
              <a:gd name="connsiteX18029" fmla="*/ 5202859 w 5740887"/>
              <a:gd name="connsiteY18029" fmla="*/ 1168845 h 4314911"/>
              <a:gd name="connsiteX18030" fmla="*/ 5197853 w 5740887"/>
              <a:gd name="connsiteY18030" fmla="*/ 1170485 h 4314911"/>
              <a:gd name="connsiteX18031" fmla="*/ 5200989 w 5740887"/>
              <a:gd name="connsiteY18031" fmla="*/ 1165592 h 4314911"/>
              <a:gd name="connsiteX18032" fmla="*/ 1921126 w 5740887"/>
              <a:gd name="connsiteY18032" fmla="*/ 1162416 h 4314911"/>
              <a:gd name="connsiteX18033" fmla="*/ 1895646 w 5740887"/>
              <a:gd name="connsiteY18033" fmla="*/ 1186095 h 4314911"/>
              <a:gd name="connsiteX18034" fmla="*/ 1851174 w 5740887"/>
              <a:gd name="connsiteY18034" fmla="*/ 1239144 h 4314911"/>
              <a:gd name="connsiteX18035" fmla="*/ 1838275 w 5740887"/>
              <a:gd name="connsiteY18035" fmla="*/ 1259532 h 4314911"/>
              <a:gd name="connsiteX18036" fmla="*/ 1830365 w 5740887"/>
              <a:gd name="connsiteY18036" fmla="*/ 1269651 h 4314911"/>
              <a:gd name="connsiteX18037" fmla="*/ 1824935 w 5740887"/>
              <a:gd name="connsiteY18037" fmla="*/ 1280598 h 4314911"/>
              <a:gd name="connsiteX18038" fmla="*/ 1810846 w 5740887"/>
              <a:gd name="connsiteY18038" fmla="*/ 1302865 h 4314911"/>
              <a:gd name="connsiteX18039" fmla="*/ 1810845 w 5740887"/>
              <a:gd name="connsiteY18039" fmla="*/ 1302868 h 4314911"/>
              <a:gd name="connsiteX18040" fmla="*/ 1810844 w 5740887"/>
              <a:gd name="connsiteY18040" fmla="*/ 1302868 h 4314911"/>
              <a:gd name="connsiteX18041" fmla="*/ 1802744 w 5740887"/>
              <a:gd name="connsiteY18041" fmla="*/ 1320743 h 4314911"/>
              <a:gd name="connsiteX18042" fmla="*/ 1776701 w 5740887"/>
              <a:gd name="connsiteY18042" fmla="*/ 1378213 h 4314911"/>
              <a:gd name="connsiteX18043" fmla="*/ 1776700 w 5740887"/>
              <a:gd name="connsiteY18043" fmla="*/ 1378215 h 4314911"/>
              <a:gd name="connsiteX18044" fmla="*/ 1776700 w 5740887"/>
              <a:gd name="connsiteY18044" fmla="*/ 1378216 h 4314911"/>
              <a:gd name="connsiteX18045" fmla="*/ 1776690 w 5740887"/>
              <a:gd name="connsiteY18045" fmla="*/ 1378248 h 4314911"/>
              <a:gd name="connsiteX18046" fmla="*/ 1756381 w 5740887"/>
              <a:gd name="connsiteY18046" fmla="*/ 1442895 h 4314911"/>
              <a:gd name="connsiteX18047" fmla="*/ 1753518 w 5740887"/>
              <a:gd name="connsiteY18047" fmla="*/ 1456823 h 4314911"/>
              <a:gd name="connsiteX18048" fmla="*/ 1750785 w 5740887"/>
              <a:gd name="connsiteY18048" fmla="*/ 1466090 h 4314911"/>
              <a:gd name="connsiteX18049" fmla="*/ 1748293 w 5740887"/>
              <a:gd name="connsiteY18049" fmla="*/ 1482232 h 4314911"/>
              <a:gd name="connsiteX18050" fmla="*/ 1741553 w 5740887"/>
              <a:gd name="connsiteY18050" fmla="*/ 1515008 h 4314911"/>
              <a:gd name="connsiteX18051" fmla="*/ 1737872 w 5740887"/>
              <a:gd name="connsiteY18051" fmla="*/ 1549730 h 4314911"/>
              <a:gd name="connsiteX18052" fmla="*/ 1735143 w 5740887"/>
              <a:gd name="connsiteY18052" fmla="*/ 1567408 h 4314911"/>
              <a:gd name="connsiteX18053" fmla="*/ 1734825 w 5740887"/>
              <a:gd name="connsiteY18053" fmla="*/ 1578469 h 4314911"/>
              <a:gd name="connsiteX18054" fmla="*/ 1733079 w 5740887"/>
              <a:gd name="connsiteY18054" fmla="*/ 1594942 h 4314911"/>
              <a:gd name="connsiteX18055" fmla="*/ 1731821 w 5740887"/>
              <a:gd name="connsiteY18055" fmla="*/ 1683020 h 4314911"/>
              <a:gd name="connsiteX18056" fmla="*/ 1731819 w 5740887"/>
              <a:gd name="connsiteY18056" fmla="*/ 1683084 h 4314911"/>
              <a:gd name="connsiteX18057" fmla="*/ 1658878 w 5740887"/>
              <a:gd name="connsiteY18057" fmla="*/ 1704043 h 4314911"/>
              <a:gd name="connsiteX18058" fmla="*/ 1530507 w 5740887"/>
              <a:gd name="connsiteY18058" fmla="*/ 1737687 h 4314911"/>
              <a:gd name="connsiteX18059" fmla="*/ 1439226 w 5740887"/>
              <a:gd name="connsiteY18059" fmla="*/ 1769678 h 4314911"/>
              <a:gd name="connsiteX18060" fmla="*/ 1244543 w 5740887"/>
              <a:gd name="connsiteY18060" fmla="*/ 1857311 h 4314911"/>
              <a:gd name="connsiteX18061" fmla="*/ 1181009 w 5740887"/>
              <a:gd name="connsiteY18061" fmla="*/ 1889373 h 4314911"/>
              <a:gd name="connsiteX18062" fmla="*/ 1148749 w 5740887"/>
              <a:gd name="connsiteY18062" fmla="*/ 1904327 h 4314911"/>
              <a:gd name="connsiteX18063" fmla="*/ 1117542 w 5740887"/>
              <a:gd name="connsiteY18063" fmla="*/ 1921401 h 4314911"/>
              <a:gd name="connsiteX18064" fmla="*/ 1054033 w 5740887"/>
              <a:gd name="connsiteY18064" fmla="*/ 1953451 h 4314911"/>
              <a:gd name="connsiteX18065" fmla="*/ 867975 w 5740887"/>
              <a:gd name="connsiteY18065" fmla="*/ 2057946 h 4314911"/>
              <a:gd name="connsiteX18066" fmla="*/ 737202 w 5740887"/>
              <a:gd name="connsiteY18066" fmla="*/ 2139227 h 4314911"/>
              <a:gd name="connsiteX18067" fmla="*/ 723471 w 5740887"/>
              <a:gd name="connsiteY18067" fmla="*/ 2147761 h 4314911"/>
              <a:gd name="connsiteX18068" fmla="*/ 723642 w 5740887"/>
              <a:gd name="connsiteY18068" fmla="*/ 2144395 h 4314911"/>
              <a:gd name="connsiteX18069" fmla="*/ 723962 w 5740887"/>
              <a:gd name="connsiteY18069" fmla="*/ 2138110 h 4314911"/>
              <a:gd name="connsiteX18070" fmla="*/ 725599 w 5740887"/>
              <a:gd name="connsiteY18070" fmla="*/ 2129302 h 4314911"/>
              <a:gd name="connsiteX18071" fmla="*/ 726682 w 5740887"/>
              <a:gd name="connsiteY18071" fmla="*/ 2119770 h 4314911"/>
              <a:gd name="connsiteX18072" fmla="*/ 846298 w 5740887"/>
              <a:gd name="connsiteY18072" fmla="*/ 2044086 h 4314911"/>
              <a:gd name="connsiteX18073" fmla="*/ 846552 w 5740887"/>
              <a:gd name="connsiteY18073" fmla="*/ 2043940 h 4314911"/>
              <a:gd name="connsiteX18074" fmla="*/ 1097692 w 5740887"/>
              <a:gd name="connsiteY18074" fmla="*/ 1903224 h 4314911"/>
              <a:gd name="connsiteX18075" fmla="*/ 1161839 w 5740887"/>
              <a:gd name="connsiteY18075" fmla="*/ 1869935 h 4314911"/>
              <a:gd name="connsiteX18076" fmla="*/ 1421560 w 5740887"/>
              <a:gd name="connsiteY18076" fmla="*/ 1745548 h 4314911"/>
              <a:gd name="connsiteX18077" fmla="*/ 1421849 w 5740887"/>
              <a:gd name="connsiteY18077" fmla="*/ 1745414 h 4314911"/>
              <a:gd name="connsiteX18078" fmla="*/ 1510785 w 5740887"/>
              <a:gd name="connsiteY18078" fmla="*/ 1711907 h 4314911"/>
              <a:gd name="connsiteX18079" fmla="*/ 1629506 w 5740887"/>
              <a:gd name="connsiteY18079" fmla="*/ 1678263 h 4314911"/>
              <a:gd name="connsiteX18080" fmla="*/ 1710995 w 5740887"/>
              <a:gd name="connsiteY18080" fmla="*/ 1652065 h 4314911"/>
              <a:gd name="connsiteX18081" fmla="*/ 1712789 w 5740887"/>
              <a:gd name="connsiteY18081" fmla="*/ 1649031 h 4314911"/>
              <a:gd name="connsiteX18082" fmla="*/ 1712789 w 5740887"/>
              <a:gd name="connsiteY18082" fmla="*/ 1649030 h 4314911"/>
              <a:gd name="connsiteX18083" fmla="*/ 1712791 w 5740887"/>
              <a:gd name="connsiteY18083" fmla="*/ 1649026 h 4314911"/>
              <a:gd name="connsiteX18084" fmla="*/ 1730491 w 5740887"/>
              <a:gd name="connsiteY18084" fmla="*/ 1493757 h 4314911"/>
              <a:gd name="connsiteX18085" fmla="*/ 1741343 w 5740887"/>
              <a:gd name="connsiteY18085" fmla="*/ 1451685 h 4314911"/>
              <a:gd name="connsiteX18086" fmla="*/ 1776844 w 5740887"/>
              <a:gd name="connsiteY18086" fmla="*/ 1352500 h 4314911"/>
              <a:gd name="connsiteX18087" fmla="*/ 1794406 w 5740887"/>
              <a:gd name="connsiteY18087" fmla="*/ 1315192 h 4314911"/>
              <a:gd name="connsiteX18088" fmla="*/ 1797615 w 5740887"/>
              <a:gd name="connsiteY18088" fmla="*/ 1310576 h 4314911"/>
              <a:gd name="connsiteX18089" fmla="*/ 1872238 w 5740887"/>
              <a:gd name="connsiteY18089" fmla="*/ 1203286 h 4314911"/>
              <a:gd name="connsiteX18090" fmla="*/ 1872410 w 5740887"/>
              <a:gd name="connsiteY18090" fmla="*/ 1203054 h 4314911"/>
              <a:gd name="connsiteX18091" fmla="*/ 2466944 w 5740887"/>
              <a:gd name="connsiteY18091" fmla="*/ 1161576 h 4314911"/>
              <a:gd name="connsiteX18092" fmla="*/ 2468913 w 5740887"/>
              <a:gd name="connsiteY18092" fmla="*/ 1171307 h 4314911"/>
              <a:gd name="connsiteX18093" fmla="*/ 2469304 w 5740887"/>
              <a:gd name="connsiteY18093" fmla="*/ 1174259 h 4314911"/>
              <a:gd name="connsiteX18094" fmla="*/ 2472843 w 5740887"/>
              <a:gd name="connsiteY18094" fmla="*/ 1190726 h 4314911"/>
              <a:gd name="connsiteX18095" fmla="*/ 2475626 w 5740887"/>
              <a:gd name="connsiteY18095" fmla="*/ 1204477 h 4314911"/>
              <a:gd name="connsiteX18096" fmla="*/ 2475857 w 5740887"/>
              <a:gd name="connsiteY18096" fmla="*/ 1205439 h 4314911"/>
              <a:gd name="connsiteX18097" fmla="*/ 2475920 w 5740887"/>
              <a:gd name="connsiteY18097" fmla="*/ 1206851 h 4314911"/>
              <a:gd name="connsiteX18098" fmla="*/ 2476577 w 5740887"/>
              <a:gd name="connsiteY18098" fmla="*/ 1212079 h 4314911"/>
              <a:gd name="connsiteX18099" fmla="*/ 2472056 w 5740887"/>
              <a:gd name="connsiteY18099" fmla="*/ 1190793 h 4314911"/>
              <a:gd name="connsiteX18100" fmla="*/ 2468347 w 5740887"/>
              <a:gd name="connsiteY18100" fmla="*/ 1172264 h 4314911"/>
              <a:gd name="connsiteX18101" fmla="*/ 5194437 w 5740887"/>
              <a:gd name="connsiteY18101" fmla="*/ 1160956 h 4314911"/>
              <a:gd name="connsiteX18102" fmla="*/ 5193528 w 5740887"/>
              <a:gd name="connsiteY18102" fmla="*/ 1162423 h 4314911"/>
              <a:gd name="connsiteX18103" fmla="*/ 5191495 w 5740887"/>
              <a:gd name="connsiteY18103" fmla="*/ 1163328 h 4314911"/>
              <a:gd name="connsiteX18104" fmla="*/ 5192734 w 5740887"/>
              <a:gd name="connsiteY18104" fmla="*/ 1161875 h 4314911"/>
              <a:gd name="connsiteX18105" fmla="*/ 5317355 w 5740887"/>
              <a:gd name="connsiteY18105" fmla="*/ 1160133 h 4314911"/>
              <a:gd name="connsiteX18106" fmla="*/ 5336149 w 5740887"/>
              <a:gd name="connsiteY18106" fmla="*/ 1244105 h 4314911"/>
              <a:gd name="connsiteX18107" fmla="*/ 5334496 w 5740887"/>
              <a:gd name="connsiteY18107" fmla="*/ 1289284 h 4314911"/>
              <a:gd name="connsiteX18108" fmla="*/ 5333255 w 5740887"/>
              <a:gd name="connsiteY18108" fmla="*/ 1337682 h 4314911"/>
              <a:gd name="connsiteX18109" fmla="*/ 5287063 w 5740887"/>
              <a:gd name="connsiteY18109" fmla="*/ 1708733 h 4314911"/>
              <a:gd name="connsiteX18110" fmla="*/ 5264036 w 5740887"/>
              <a:gd name="connsiteY18110" fmla="*/ 1782639 h 4314911"/>
              <a:gd name="connsiteX18111" fmla="*/ 5189440 w 5740887"/>
              <a:gd name="connsiteY18111" fmla="*/ 1849651 h 4314911"/>
              <a:gd name="connsiteX18112" fmla="*/ 5160209 w 5740887"/>
              <a:gd name="connsiteY18112" fmla="*/ 1863440 h 4314911"/>
              <a:gd name="connsiteX18113" fmla="*/ 5130288 w 5740887"/>
              <a:gd name="connsiteY18113" fmla="*/ 1877228 h 4314911"/>
              <a:gd name="connsiteX18114" fmla="*/ 4879887 w 5740887"/>
              <a:gd name="connsiteY18114" fmla="*/ 1972231 h 4314911"/>
              <a:gd name="connsiteX18115" fmla="*/ 4662028 w 5740887"/>
              <a:gd name="connsiteY18115" fmla="*/ 2052895 h 4314911"/>
              <a:gd name="connsiteX18116" fmla="*/ 4534208 w 5740887"/>
              <a:gd name="connsiteY18116" fmla="*/ 2097432 h 4314911"/>
              <a:gd name="connsiteX18117" fmla="*/ 4443203 w 5740887"/>
              <a:gd name="connsiteY18117" fmla="*/ 2128732 h 4314911"/>
              <a:gd name="connsiteX18118" fmla="*/ 4061535 w 5740887"/>
              <a:gd name="connsiteY18118" fmla="*/ 2242764 h 4314911"/>
              <a:gd name="connsiteX18119" fmla="*/ 4012782 w 5740887"/>
              <a:gd name="connsiteY18119" fmla="*/ 2246443 h 4314911"/>
              <a:gd name="connsiteX18120" fmla="*/ 3968225 w 5740887"/>
              <a:gd name="connsiteY18120" fmla="*/ 2249805 h 4314911"/>
              <a:gd name="connsiteX18121" fmla="*/ 3939838 w 5740887"/>
              <a:gd name="connsiteY18121" fmla="*/ 2249313 h 4314911"/>
              <a:gd name="connsiteX18122" fmla="*/ 3899465 w 5740887"/>
              <a:gd name="connsiteY18122" fmla="*/ 2247612 h 4314911"/>
              <a:gd name="connsiteX18123" fmla="*/ 3880761 w 5740887"/>
              <a:gd name="connsiteY18123" fmla="*/ 2246824 h 4314911"/>
              <a:gd name="connsiteX18124" fmla="*/ 3852381 w 5740887"/>
              <a:gd name="connsiteY18124" fmla="*/ 2242383 h 4314911"/>
              <a:gd name="connsiteX18125" fmla="*/ 3810242 w 5740887"/>
              <a:gd name="connsiteY18125" fmla="*/ 2232619 h 4314911"/>
              <a:gd name="connsiteX18126" fmla="*/ 3773246 w 5740887"/>
              <a:gd name="connsiteY18126" fmla="*/ 2216000 h 4314911"/>
              <a:gd name="connsiteX18127" fmla="*/ 3773243 w 5740887"/>
              <a:gd name="connsiteY18127" fmla="*/ 2215998 h 4314911"/>
              <a:gd name="connsiteX18128" fmla="*/ 3765155 w 5740887"/>
              <a:gd name="connsiteY18128" fmla="*/ 2205733 h 4314911"/>
              <a:gd name="connsiteX18129" fmla="*/ 3763845 w 5740887"/>
              <a:gd name="connsiteY18129" fmla="*/ 2204071 h 4314911"/>
              <a:gd name="connsiteX18130" fmla="*/ 3763582 w 5740887"/>
              <a:gd name="connsiteY18130" fmla="*/ 2202588 h 4314911"/>
              <a:gd name="connsiteX18131" fmla="*/ 3763562 w 5740887"/>
              <a:gd name="connsiteY18131" fmla="*/ 2202453 h 4314911"/>
              <a:gd name="connsiteX18132" fmla="*/ 3759330 w 5740887"/>
              <a:gd name="connsiteY18132" fmla="*/ 2174332 h 4314911"/>
              <a:gd name="connsiteX18133" fmla="*/ 3763061 w 5740887"/>
              <a:gd name="connsiteY18133" fmla="*/ 2178129 h 4314911"/>
              <a:gd name="connsiteX18134" fmla="*/ 3763143 w 5740887"/>
              <a:gd name="connsiteY18134" fmla="*/ 2178159 h 4314911"/>
              <a:gd name="connsiteX18135" fmla="*/ 3792185 w 5740887"/>
              <a:gd name="connsiteY18135" fmla="*/ 2190009 h 4314911"/>
              <a:gd name="connsiteX18136" fmla="*/ 3799954 w 5740887"/>
              <a:gd name="connsiteY18136" fmla="*/ 2191664 h 4314911"/>
              <a:gd name="connsiteX18137" fmla="*/ 3803758 w 5740887"/>
              <a:gd name="connsiteY18137" fmla="*/ 2193059 h 4314911"/>
              <a:gd name="connsiteX18138" fmla="*/ 3813364 w 5740887"/>
              <a:gd name="connsiteY18138" fmla="*/ 2194520 h 4314911"/>
              <a:gd name="connsiteX18139" fmla="*/ 3829187 w 5740887"/>
              <a:gd name="connsiteY18139" fmla="*/ 2197889 h 4314911"/>
              <a:gd name="connsiteX18140" fmla="*/ 3840235 w 5740887"/>
              <a:gd name="connsiteY18140" fmla="*/ 2198605 h 4314911"/>
              <a:gd name="connsiteX18141" fmla="*/ 3857072 w 5740887"/>
              <a:gd name="connsiteY18141" fmla="*/ 2201164 h 4314911"/>
              <a:gd name="connsiteX18142" fmla="*/ 3917445 w 5740887"/>
              <a:gd name="connsiteY18142" fmla="*/ 2203607 h 4314911"/>
              <a:gd name="connsiteX18143" fmla="*/ 4043336 w 5740887"/>
              <a:gd name="connsiteY18143" fmla="*/ 2195334 h 4314911"/>
              <a:gd name="connsiteX18144" fmla="*/ 4415627 w 5740887"/>
              <a:gd name="connsiteY18144" fmla="*/ 2085025 h 4314911"/>
              <a:gd name="connsiteX18145" fmla="*/ 4505666 w 5740887"/>
              <a:gd name="connsiteY18145" fmla="*/ 2054415 h 4314911"/>
              <a:gd name="connsiteX18146" fmla="*/ 4628798 w 5740887"/>
              <a:gd name="connsiteY18146" fmla="*/ 2012084 h 4314911"/>
              <a:gd name="connsiteX18147" fmla="*/ 4849415 w 5740887"/>
              <a:gd name="connsiteY18147" fmla="*/ 1931558 h 4314911"/>
              <a:gd name="connsiteX18148" fmla="*/ 5085200 w 5740887"/>
              <a:gd name="connsiteY18148" fmla="*/ 1843725 h 4314911"/>
              <a:gd name="connsiteX18149" fmla="*/ 5115535 w 5740887"/>
              <a:gd name="connsiteY18149" fmla="*/ 1830626 h 4314911"/>
              <a:gd name="connsiteX18150" fmla="*/ 5144078 w 5740887"/>
              <a:gd name="connsiteY18150" fmla="*/ 1817665 h 4314911"/>
              <a:gd name="connsiteX18151" fmla="*/ 5219638 w 5740887"/>
              <a:gd name="connsiteY18151" fmla="*/ 1752858 h 4314911"/>
              <a:gd name="connsiteX18152" fmla="*/ 5220466 w 5740887"/>
              <a:gd name="connsiteY18152" fmla="*/ 1751204 h 4314911"/>
              <a:gd name="connsiteX18153" fmla="*/ 5220466 w 5740887"/>
              <a:gd name="connsiteY18153" fmla="*/ 1751202 h 4314911"/>
              <a:gd name="connsiteX18154" fmla="*/ 5220467 w 5740887"/>
              <a:gd name="connsiteY18154" fmla="*/ 1751201 h 4314911"/>
              <a:gd name="connsiteX18155" fmla="*/ 5250802 w 5740887"/>
              <a:gd name="connsiteY18155" fmla="*/ 1669436 h 4314911"/>
              <a:gd name="connsiteX18156" fmla="*/ 5311334 w 5740887"/>
              <a:gd name="connsiteY18156" fmla="*/ 1329685 h 4314911"/>
              <a:gd name="connsiteX18157" fmla="*/ 5315470 w 5740887"/>
              <a:gd name="connsiteY18157" fmla="*/ 1287492 h 4314911"/>
              <a:gd name="connsiteX18158" fmla="*/ 5319193 w 5740887"/>
              <a:gd name="connsiteY18158" fmla="*/ 1240533 h 4314911"/>
              <a:gd name="connsiteX18159" fmla="*/ 5319192 w 5740887"/>
              <a:gd name="connsiteY18159" fmla="*/ 1240526 h 4314911"/>
              <a:gd name="connsiteX18160" fmla="*/ 5319193 w 5740887"/>
              <a:gd name="connsiteY18160" fmla="*/ 1240506 h 4314911"/>
              <a:gd name="connsiteX18161" fmla="*/ 5319191 w 5740887"/>
              <a:gd name="connsiteY18161" fmla="*/ 1240495 h 4314911"/>
              <a:gd name="connsiteX18162" fmla="*/ 5319192 w 5740887"/>
              <a:gd name="connsiteY18162" fmla="*/ 1240480 h 4314911"/>
              <a:gd name="connsiteX18163" fmla="*/ 5304178 w 5740887"/>
              <a:gd name="connsiteY18163" fmla="*/ 1164815 h 4314911"/>
              <a:gd name="connsiteX18164" fmla="*/ 5304078 w 5740887"/>
              <a:gd name="connsiteY18164" fmla="*/ 1163465 h 4314911"/>
              <a:gd name="connsiteX18165" fmla="*/ 5257898 w 5740887"/>
              <a:gd name="connsiteY18165" fmla="*/ 1158475 h 4314911"/>
              <a:gd name="connsiteX18166" fmla="*/ 5257617 w 5740887"/>
              <a:gd name="connsiteY18166" fmla="*/ 1160637 h 4314911"/>
              <a:gd name="connsiteX18167" fmla="*/ 5245241 w 5740887"/>
              <a:gd name="connsiteY18167" fmla="*/ 1163503 h 4314911"/>
              <a:gd name="connsiteX18168" fmla="*/ 5245467 w 5740887"/>
              <a:gd name="connsiteY18168" fmla="*/ 1162505 h 4314911"/>
              <a:gd name="connsiteX18169" fmla="*/ 5248329 w 5740887"/>
              <a:gd name="connsiteY18169" fmla="*/ 1161562 h 4314911"/>
              <a:gd name="connsiteX18170" fmla="*/ 5223687 w 5740887"/>
              <a:gd name="connsiteY18170" fmla="*/ 1155851 h 4314911"/>
              <a:gd name="connsiteX18171" fmla="*/ 5222278 w 5740887"/>
              <a:gd name="connsiteY18171" fmla="*/ 1162486 h 4314911"/>
              <a:gd name="connsiteX18172" fmla="*/ 5213278 w 5740887"/>
              <a:gd name="connsiteY18172" fmla="*/ 1165433 h 4314911"/>
              <a:gd name="connsiteX18173" fmla="*/ 5216338 w 5740887"/>
              <a:gd name="connsiteY18173" fmla="*/ 1159004 h 4314911"/>
              <a:gd name="connsiteX18174" fmla="*/ 5337066 w 5740887"/>
              <a:gd name="connsiteY18174" fmla="*/ 1155184 h 4314911"/>
              <a:gd name="connsiteX18175" fmla="*/ 5358996 w 5740887"/>
              <a:gd name="connsiteY18175" fmla="*/ 1245145 h 4314911"/>
              <a:gd name="connsiteX18176" fmla="*/ 5359042 w 5740887"/>
              <a:gd name="connsiteY18176" fmla="*/ 1245359 h 4314911"/>
              <a:gd name="connsiteX18177" fmla="*/ 5360029 w 5740887"/>
              <a:gd name="connsiteY18177" fmla="*/ 1270869 h 4314911"/>
              <a:gd name="connsiteX18178" fmla="*/ 5360970 w 5740887"/>
              <a:gd name="connsiteY18178" fmla="*/ 1295216 h 4314911"/>
              <a:gd name="connsiteX18179" fmla="*/ 5362487 w 5740887"/>
              <a:gd name="connsiteY18179" fmla="*/ 1346095 h 4314911"/>
              <a:gd name="connsiteX18180" fmla="*/ 5330360 w 5740887"/>
              <a:gd name="connsiteY18180" fmla="*/ 1759752 h 4314911"/>
              <a:gd name="connsiteX18181" fmla="*/ 5314780 w 5740887"/>
              <a:gd name="connsiteY18181" fmla="*/ 1818353 h 4314911"/>
              <a:gd name="connsiteX18182" fmla="*/ 5239633 w 5740887"/>
              <a:gd name="connsiteY18182" fmla="*/ 1889364 h 4314911"/>
              <a:gd name="connsiteX18183" fmla="*/ 5206127 w 5740887"/>
              <a:gd name="connsiteY18183" fmla="*/ 1905358 h 4314911"/>
              <a:gd name="connsiteX18184" fmla="*/ 5177170 w 5740887"/>
              <a:gd name="connsiteY18184" fmla="*/ 1918319 h 4314911"/>
              <a:gd name="connsiteX18185" fmla="*/ 4908155 w 5740887"/>
              <a:gd name="connsiteY18185" fmla="*/ 2022148 h 4314911"/>
              <a:gd name="connsiteX18186" fmla="*/ 4697053 w 5740887"/>
              <a:gd name="connsiteY18186" fmla="*/ 2101294 h 4314911"/>
              <a:gd name="connsiteX18187" fmla="*/ 4563441 w 5740887"/>
              <a:gd name="connsiteY18187" fmla="*/ 2148589 h 4314911"/>
              <a:gd name="connsiteX18188" fmla="*/ 4472575 w 5740887"/>
              <a:gd name="connsiteY18188" fmla="*/ 2180302 h 4314911"/>
              <a:gd name="connsiteX18189" fmla="*/ 4080703 w 5740887"/>
              <a:gd name="connsiteY18189" fmla="*/ 2298195 h 4314911"/>
              <a:gd name="connsiteX18190" fmla="*/ 3984486 w 5740887"/>
              <a:gd name="connsiteY18190" fmla="*/ 2305071 h 4314911"/>
              <a:gd name="connsiteX18191" fmla="*/ 3955498 w 5740887"/>
              <a:gd name="connsiteY18191" fmla="*/ 2304276 h 4314911"/>
              <a:gd name="connsiteX18192" fmla="*/ 3895247 w 5740887"/>
              <a:gd name="connsiteY18192" fmla="*/ 2301006 h 4314911"/>
              <a:gd name="connsiteX18193" fmla="*/ 3866356 w 5740887"/>
              <a:gd name="connsiteY18193" fmla="*/ 2295847 h 4314911"/>
              <a:gd name="connsiteX18194" fmla="*/ 3823482 w 5740887"/>
              <a:gd name="connsiteY18194" fmla="*/ 2284687 h 4314911"/>
              <a:gd name="connsiteX18195" fmla="*/ 3785645 w 5740887"/>
              <a:gd name="connsiteY18195" fmla="*/ 2265983 h 4314911"/>
              <a:gd name="connsiteX18196" fmla="*/ 3782421 w 5740887"/>
              <a:gd name="connsiteY18196" fmla="*/ 2261678 h 4314911"/>
              <a:gd name="connsiteX18197" fmla="*/ 3771743 w 5740887"/>
              <a:gd name="connsiteY18197" fmla="*/ 2247419 h 4314911"/>
              <a:gd name="connsiteX18198" fmla="*/ 3770433 w 5740887"/>
              <a:gd name="connsiteY18198" fmla="*/ 2241257 h 4314911"/>
              <a:gd name="connsiteX18199" fmla="*/ 3765977 w 5740887"/>
              <a:gd name="connsiteY18199" fmla="*/ 2216106 h 4314911"/>
              <a:gd name="connsiteX18200" fmla="*/ 3776944 w 5740887"/>
              <a:gd name="connsiteY18200" fmla="*/ 2227566 h 4314911"/>
              <a:gd name="connsiteX18201" fmla="*/ 3807633 w 5740887"/>
              <a:gd name="connsiteY18201" fmla="*/ 2241129 h 4314911"/>
              <a:gd name="connsiteX18202" fmla="*/ 3815812 w 5740887"/>
              <a:gd name="connsiteY18202" fmla="*/ 2243086 h 4314911"/>
              <a:gd name="connsiteX18203" fmla="*/ 3816403 w 5740887"/>
              <a:gd name="connsiteY18203" fmla="*/ 2243322 h 4314911"/>
              <a:gd name="connsiteX18204" fmla="*/ 3819925 w 5740887"/>
              <a:gd name="connsiteY18204" fmla="*/ 2244728 h 4314911"/>
              <a:gd name="connsiteX18205" fmla="*/ 3826745 w 5740887"/>
              <a:gd name="connsiteY18205" fmla="*/ 2245911 h 4314911"/>
              <a:gd name="connsiteX18206" fmla="*/ 3829925 w 5740887"/>
              <a:gd name="connsiteY18206" fmla="*/ 2246463 h 4314911"/>
              <a:gd name="connsiteX18207" fmla="*/ 3847160 w 5740887"/>
              <a:gd name="connsiteY18207" fmla="*/ 2250587 h 4314911"/>
              <a:gd name="connsiteX18208" fmla="*/ 3858716 w 5740887"/>
              <a:gd name="connsiteY18208" fmla="*/ 2251456 h 4314911"/>
              <a:gd name="connsiteX18209" fmla="*/ 3874110 w 5740887"/>
              <a:gd name="connsiteY18209" fmla="*/ 2254126 h 4314911"/>
              <a:gd name="connsiteX18210" fmla="*/ 3877437 w 5740887"/>
              <a:gd name="connsiteY18210" fmla="*/ 2254703 h 4314911"/>
              <a:gd name="connsiteX18211" fmla="*/ 3924220 w 5740887"/>
              <a:gd name="connsiteY18211" fmla="*/ 2256946 h 4314911"/>
              <a:gd name="connsiteX18212" fmla="*/ 3944746 w 5740887"/>
              <a:gd name="connsiteY18212" fmla="*/ 2257931 h 4314911"/>
              <a:gd name="connsiteX18213" fmla="*/ 3944746 w 5740887"/>
              <a:gd name="connsiteY18213" fmla="*/ 2257931 h 4314911"/>
              <a:gd name="connsiteX18214" fmla="*/ 4062501 w 5740887"/>
              <a:gd name="connsiteY18214" fmla="*/ 2251312 h 4314911"/>
              <a:gd name="connsiteX18215" fmla="*/ 4445547 w 5740887"/>
              <a:gd name="connsiteY18215" fmla="*/ 2136868 h 4314911"/>
              <a:gd name="connsiteX18216" fmla="*/ 4536414 w 5740887"/>
              <a:gd name="connsiteY18216" fmla="*/ 2105705 h 4314911"/>
              <a:gd name="connsiteX18217" fmla="*/ 4664510 w 5740887"/>
              <a:gd name="connsiteY18217" fmla="*/ 2060892 h 4314911"/>
              <a:gd name="connsiteX18218" fmla="*/ 4882369 w 5740887"/>
              <a:gd name="connsiteY18218" fmla="*/ 1980504 h 4314911"/>
              <a:gd name="connsiteX18219" fmla="*/ 5133184 w 5740887"/>
              <a:gd name="connsiteY18219" fmla="*/ 1885226 h 4314911"/>
              <a:gd name="connsiteX18220" fmla="*/ 5162967 w 5740887"/>
              <a:gd name="connsiteY18220" fmla="*/ 1871438 h 4314911"/>
              <a:gd name="connsiteX18221" fmla="*/ 5193440 w 5740887"/>
              <a:gd name="connsiteY18221" fmla="*/ 1857649 h 4314911"/>
              <a:gd name="connsiteX18222" fmla="*/ 5269829 w 5740887"/>
              <a:gd name="connsiteY18222" fmla="*/ 1788706 h 4314911"/>
              <a:gd name="connsiteX18223" fmla="*/ 5270656 w 5740887"/>
              <a:gd name="connsiteY18223" fmla="*/ 1787189 h 4314911"/>
              <a:gd name="connsiteX18224" fmla="*/ 5293683 w 5740887"/>
              <a:gd name="connsiteY18224" fmla="*/ 1713282 h 4314911"/>
              <a:gd name="connsiteX18225" fmla="*/ 5340012 w 5740887"/>
              <a:gd name="connsiteY18225" fmla="*/ 1337957 h 4314911"/>
              <a:gd name="connsiteX18226" fmla="*/ 5341253 w 5740887"/>
              <a:gd name="connsiteY18226" fmla="*/ 1292593 h 4314911"/>
              <a:gd name="connsiteX18227" fmla="*/ 5342081 w 5740887"/>
              <a:gd name="connsiteY18227" fmla="*/ 1243014 h 4314911"/>
              <a:gd name="connsiteX18228" fmla="*/ 5342081 w 5740887"/>
              <a:gd name="connsiteY18228" fmla="*/ 1243011 h 4314911"/>
              <a:gd name="connsiteX18229" fmla="*/ 5342081 w 5740887"/>
              <a:gd name="connsiteY18229" fmla="*/ 1242987 h 4314911"/>
              <a:gd name="connsiteX18230" fmla="*/ 5342080 w 5740887"/>
              <a:gd name="connsiteY18230" fmla="*/ 1242981 h 4314911"/>
              <a:gd name="connsiteX18231" fmla="*/ 5342080 w 5740887"/>
              <a:gd name="connsiteY18231" fmla="*/ 1242960 h 4314911"/>
              <a:gd name="connsiteX18232" fmla="*/ 5342030 w 5740887"/>
              <a:gd name="connsiteY18232" fmla="*/ 1242734 h 4314911"/>
              <a:gd name="connsiteX18233" fmla="*/ 5326450 w 5740887"/>
              <a:gd name="connsiteY18233" fmla="*/ 1157850 h 4314911"/>
              <a:gd name="connsiteX18234" fmla="*/ 5276949 w 5740887"/>
              <a:gd name="connsiteY18234" fmla="*/ 1152325 h 4314911"/>
              <a:gd name="connsiteX18235" fmla="*/ 5276749 w 5740887"/>
              <a:gd name="connsiteY18235" fmla="*/ 1156204 h 4314911"/>
              <a:gd name="connsiteX18236" fmla="*/ 5264620 w 5740887"/>
              <a:gd name="connsiteY18236" fmla="*/ 1159014 h 4314911"/>
              <a:gd name="connsiteX18237" fmla="*/ 5264994 w 5740887"/>
              <a:gd name="connsiteY18237" fmla="*/ 1156184 h 4314911"/>
              <a:gd name="connsiteX18238" fmla="*/ 5210490 w 5740887"/>
              <a:gd name="connsiteY18238" fmla="*/ 1152284 h 4314911"/>
              <a:gd name="connsiteX18239" fmla="*/ 5208990 w 5740887"/>
              <a:gd name="connsiteY18239" fmla="*/ 1155538 h 4314911"/>
              <a:gd name="connsiteX18240" fmla="*/ 5206813 w 5740887"/>
              <a:gd name="connsiteY18240" fmla="*/ 1156508 h 4314911"/>
              <a:gd name="connsiteX18241" fmla="*/ 5209008 w 5740887"/>
              <a:gd name="connsiteY18241" fmla="*/ 1153086 h 4314911"/>
              <a:gd name="connsiteX18242" fmla="*/ 2008319 w 5740887"/>
              <a:gd name="connsiteY18242" fmla="*/ 1151875 h 4314911"/>
              <a:gd name="connsiteX18243" fmla="*/ 1997938 w 5740887"/>
              <a:gd name="connsiteY18243" fmla="*/ 1162034 h 4314911"/>
              <a:gd name="connsiteX18244" fmla="*/ 1977439 w 5740887"/>
              <a:gd name="connsiteY18244" fmla="*/ 1177861 h 4314911"/>
              <a:gd name="connsiteX18245" fmla="*/ 1980119 w 5740887"/>
              <a:gd name="connsiteY18245" fmla="*/ 1174922 h 4314911"/>
              <a:gd name="connsiteX18246" fmla="*/ 2000835 w 5740887"/>
              <a:gd name="connsiteY18246" fmla="*/ 1157112 h 4314911"/>
              <a:gd name="connsiteX18247" fmla="*/ 2440638 w 5740887"/>
              <a:gd name="connsiteY18247" fmla="*/ 1151031 h 4314911"/>
              <a:gd name="connsiteX18248" fmla="*/ 2442836 w 5740887"/>
              <a:gd name="connsiteY18248" fmla="*/ 1164171 h 4314911"/>
              <a:gd name="connsiteX18249" fmla="*/ 2444442 w 5740887"/>
              <a:gd name="connsiteY18249" fmla="*/ 1177712 h 4314911"/>
              <a:gd name="connsiteX18250" fmla="*/ 2448170 w 5740887"/>
              <a:gd name="connsiteY18250" fmla="*/ 1196043 h 4314911"/>
              <a:gd name="connsiteX18251" fmla="*/ 2449256 w 5740887"/>
              <a:gd name="connsiteY18251" fmla="*/ 1202534 h 4314911"/>
              <a:gd name="connsiteX18252" fmla="*/ 2451725 w 5740887"/>
              <a:gd name="connsiteY18252" fmla="*/ 1213528 h 4314911"/>
              <a:gd name="connsiteX18253" fmla="*/ 2454179 w 5740887"/>
              <a:gd name="connsiteY18253" fmla="*/ 1225595 h 4314911"/>
              <a:gd name="connsiteX18254" fmla="*/ 2463146 w 5740887"/>
              <a:gd name="connsiteY18254" fmla="*/ 1264373 h 4314911"/>
              <a:gd name="connsiteX18255" fmla="*/ 2463304 w 5740887"/>
              <a:gd name="connsiteY18255" fmla="*/ 1265076 h 4314911"/>
              <a:gd name="connsiteX18256" fmla="*/ 2482849 w 5740887"/>
              <a:gd name="connsiteY18256" fmla="*/ 1290565 h 4314911"/>
              <a:gd name="connsiteX18257" fmla="*/ 2479850 w 5740887"/>
              <a:gd name="connsiteY18257" fmla="*/ 1290388 h 4314911"/>
              <a:gd name="connsiteX18258" fmla="*/ 2478980 w 5740887"/>
              <a:gd name="connsiteY18258" fmla="*/ 1289246 h 4314911"/>
              <a:gd name="connsiteX18259" fmla="*/ 2462754 w 5740887"/>
              <a:gd name="connsiteY18259" fmla="*/ 1267928 h 4314911"/>
              <a:gd name="connsiteX18260" fmla="*/ 2454319 w 5740887"/>
              <a:gd name="connsiteY18260" fmla="*/ 1230773 h 4314911"/>
              <a:gd name="connsiteX18261" fmla="*/ 2452050 w 5740887"/>
              <a:gd name="connsiteY18261" fmla="*/ 1219819 h 4314911"/>
              <a:gd name="connsiteX18262" fmla="*/ 2445856 w 5740887"/>
              <a:gd name="connsiteY18262" fmla="*/ 1188876 h 4314911"/>
              <a:gd name="connsiteX18263" fmla="*/ 2441496 w 5740887"/>
              <a:gd name="connsiteY18263" fmla="*/ 1158355 h 4314911"/>
              <a:gd name="connsiteX18264" fmla="*/ 5356028 w 5740887"/>
              <a:gd name="connsiteY18264" fmla="*/ 1150423 h 4314911"/>
              <a:gd name="connsiteX18265" fmla="*/ 5356139 w 5740887"/>
              <a:gd name="connsiteY18265" fmla="*/ 1151058 h 4314911"/>
              <a:gd name="connsiteX18266" fmla="*/ 5381307 w 5740887"/>
              <a:gd name="connsiteY18266" fmla="*/ 1247130 h 4314911"/>
              <a:gd name="connsiteX18267" fmla="*/ 5381378 w 5740887"/>
              <a:gd name="connsiteY18267" fmla="*/ 1247426 h 4314911"/>
              <a:gd name="connsiteX18268" fmla="*/ 5385089 w 5740887"/>
              <a:gd name="connsiteY18268" fmla="*/ 1288412 h 4314911"/>
              <a:gd name="connsiteX18269" fmla="*/ 5386203 w 5740887"/>
              <a:gd name="connsiteY18269" fmla="*/ 1300730 h 4314911"/>
              <a:gd name="connsiteX18270" fmla="*/ 5390616 w 5740887"/>
              <a:gd name="connsiteY18270" fmla="*/ 1353954 h 4314911"/>
              <a:gd name="connsiteX18271" fmla="*/ 5371588 w 5740887"/>
              <a:gd name="connsiteY18271" fmla="*/ 1822766 h 4314911"/>
              <a:gd name="connsiteX18272" fmla="*/ 5364418 w 5740887"/>
              <a:gd name="connsiteY18272" fmla="*/ 1853652 h 4314911"/>
              <a:gd name="connsiteX18273" fmla="*/ 5288581 w 5740887"/>
              <a:gd name="connsiteY18273" fmla="*/ 1928522 h 4314911"/>
              <a:gd name="connsiteX18274" fmla="*/ 5253559 w 5740887"/>
              <a:gd name="connsiteY18274" fmla="*/ 1945482 h 4314911"/>
              <a:gd name="connsiteX18275" fmla="*/ 5225982 w 5740887"/>
              <a:gd name="connsiteY18275" fmla="*/ 1957893 h 4314911"/>
              <a:gd name="connsiteX18276" fmla="*/ 4932561 w 5740887"/>
              <a:gd name="connsiteY18276" fmla="*/ 2072889 h 4314911"/>
              <a:gd name="connsiteX18277" fmla="*/ 4733868 w 5740887"/>
              <a:gd name="connsiteY18277" fmla="*/ 2148313 h 4314911"/>
              <a:gd name="connsiteX18278" fmla="*/ 4593500 w 5740887"/>
              <a:gd name="connsiteY18278" fmla="*/ 2198641 h 4314911"/>
              <a:gd name="connsiteX18279" fmla="*/ 4503736 w 5740887"/>
              <a:gd name="connsiteY18279" fmla="*/ 2230355 h 4314911"/>
              <a:gd name="connsiteX18280" fmla="*/ 4101661 w 5740887"/>
              <a:gd name="connsiteY18280" fmla="*/ 2352246 h 4314911"/>
              <a:gd name="connsiteX18281" fmla="*/ 3784524 w 5740887"/>
              <a:gd name="connsiteY18281" fmla="*/ 2292954 h 4314911"/>
              <a:gd name="connsiteX18282" fmla="*/ 3784524 w 5740887"/>
              <a:gd name="connsiteY18282" fmla="*/ 2292128 h 4314911"/>
              <a:gd name="connsiteX18283" fmla="*/ 3778349 w 5740887"/>
              <a:gd name="connsiteY18283" fmla="*/ 2276841 h 4314911"/>
              <a:gd name="connsiteX18284" fmla="*/ 3774001 w 5740887"/>
              <a:gd name="connsiteY18284" fmla="*/ 2257945 h 4314911"/>
              <a:gd name="connsiteX18285" fmla="*/ 3792080 w 5740887"/>
              <a:gd name="connsiteY18285" fmla="*/ 2278034 h 4314911"/>
              <a:gd name="connsiteX18286" fmla="*/ 3792113 w 5740887"/>
              <a:gd name="connsiteY18286" fmla="*/ 2278048 h 4314911"/>
              <a:gd name="connsiteX18287" fmla="*/ 3824882 w 5740887"/>
              <a:gd name="connsiteY18287" fmla="*/ 2293519 h 4314911"/>
              <a:gd name="connsiteX18288" fmla="*/ 3833557 w 5740887"/>
              <a:gd name="connsiteY18288" fmla="*/ 2295722 h 4314911"/>
              <a:gd name="connsiteX18289" fmla="*/ 3837903 w 5740887"/>
              <a:gd name="connsiteY18289" fmla="*/ 2297575 h 4314911"/>
              <a:gd name="connsiteX18290" fmla="*/ 3848528 w 5740887"/>
              <a:gd name="connsiteY18290" fmla="*/ 2299523 h 4314911"/>
              <a:gd name="connsiteX18291" fmla="*/ 3866585 w 5740887"/>
              <a:gd name="connsiteY18291" fmla="*/ 2304108 h 4314911"/>
              <a:gd name="connsiteX18292" fmla="*/ 3878816 w 5740887"/>
              <a:gd name="connsiteY18292" fmla="*/ 2305076 h 4314911"/>
              <a:gd name="connsiteX18293" fmla="*/ 3898231 w 5740887"/>
              <a:gd name="connsiteY18293" fmla="*/ 2308636 h 4314911"/>
              <a:gd name="connsiteX18294" fmla="*/ 3967775 w 5740887"/>
              <a:gd name="connsiteY18294" fmla="*/ 2312122 h 4314911"/>
              <a:gd name="connsiteX18295" fmla="*/ 4083460 w 5740887"/>
              <a:gd name="connsiteY18295" fmla="*/ 2304814 h 4314911"/>
              <a:gd name="connsiteX18296" fmla="*/ 4476847 w 5740887"/>
              <a:gd name="connsiteY18296" fmla="*/ 2186509 h 4314911"/>
              <a:gd name="connsiteX18297" fmla="*/ 4567714 w 5740887"/>
              <a:gd name="connsiteY18297" fmla="*/ 2154932 h 4314911"/>
              <a:gd name="connsiteX18298" fmla="*/ 4701464 w 5740887"/>
              <a:gd name="connsiteY18298" fmla="*/ 2107499 h 4314911"/>
              <a:gd name="connsiteX18299" fmla="*/ 4912429 w 5740887"/>
              <a:gd name="connsiteY18299" fmla="*/ 2028353 h 4314911"/>
              <a:gd name="connsiteX18300" fmla="*/ 5182133 w 5740887"/>
              <a:gd name="connsiteY18300" fmla="*/ 1924387 h 4314911"/>
              <a:gd name="connsiteX18301" fmla="*/ 5210813 w 5740887"/>
              <a:gd name="connsiteY18301" fmla="*/ 1911426 h 4314911"/>
              <a:gd name="connsiteX18302" fmla="*/ 5243768 w 5740887"/>
              <a:gd name="connsiteY18302" fmla="*/ 1895569 h 4314911"/>
              <a:gd name="connsiteX18303" fmla="*/ 5315952 w 5740887"/>
              <a:gd name="connsiteY18303" fmla="*/ 1827382 h 4314911"/>
              <a:gd name="connsiteX18304" fmla="*/ 5320985 w 5740887"/>
              <a:gd name="connsiteY18304" fmla="*/ 1822627 h 4314911"/>
              <a:gd name="connsiteX18305" fmla="*/ 5320985 w 5740887"/>
              <a:gd name="connsiteY18305" fmla="*/ 1821247 h 4314911"/>
              <a:gd name="connsiteX18306" fmla="*/ 5336705 w 5740887"/>
              <a:gd name="connsiteY18306" fmla="*/ 1762371 h 4314911"/>
              <a:gd name="connsiteX18307" fmla="*/ 5368832 w 5740887"/>
              <a:gd name="connsiteY18307" fmla="*/ 1344439 h 4314911"/>
              <a:gd name="connsiteX18308" fmla="*/ 5367452 w 5740887"/>
              <a:gd name="connsiteY18308" fmla="*/ 1296179 h 4314911"/>
              <a:gd name="connsiteX18309" fmla="*/ 5365405 w 5740887"/>
              <a:gd name="connsiteY18309" fmla="*/ 1247336 h 4314911"/>
              <a:gd name="connsiteX18310" fmla="*/ 5365245 w 5740887"/>
              <a:gd name="connsiteY18310" fmla="*/ 1243514 h 4314911"/>
              <a:gd name="connsiteX18311" fmla="*/ 5365159 w 5740887"/>
              <a:gd name="connsiteY18311" fmla="*/ 1243161 h 4314911"/>
              <a:gd name="connsiteX18312" fmla="*/ 5345883 w 5740887"/>
              <a:gd name="connsiteY18312" fmla="*/ 1152971 h 4314911"/>
              <a:gd name="connsiteX18313" fmla="*/ 1378704 w 5740887"/>
              <a:gd name="connsiteY18313" fmla="*/ 1150116 h 4314911"/>
              <a:gd name="connsiteX18314" fmla="*/ 1366524 w 5740887"/>
              <a:gd name="connsiteY18314" fmla="*/ 1176825 h 4314911"/>
              <a:gd name="connsiteX18315" fmla="*/ 1366353 w 5740887"/>
              <a:gd name="connsiteY18315" fmla="*/ 1176986 h 4314911"/>
              <a:gd name="connsiteX18316" fmla="*/ 1355771 w 5740887"/>
              <a:gd name="connsiteY18316" fmla="*/ 1186235 h 4314911"/>
              <a:gd name="connsiteX18317" fmla="*/ 1356612 w 5740887"/>
              <a:gd name="connsiteY18317" fmla="*/ 1174623 h 4314911"/>
              <a:gd name="connsiteX18318" fmla="*/ 5241529 w 5740887"/>
              <a:gd name="connsiteY18318" fmla="*/ 1148188 h 4314911"/>
              <a:gd name="connsiteX18319" fmla="*/ 5240519 w 5740887"/>
              <a:gd name="connsiteY18319" fmla="*/ 1156512 h 4314911"/>
              <a:gd name="connsiteX18320" fmla="*/ 5229970 w 5740887"/>
              <a:gd name="connsiteY18320" fmla="*/ 1159967 h 4314911"/>
              <a:gd name="connsiteX18321" fmla="*/ 5232648 w 5740887"/>
              <a:gd name="connsiteY18321" fmla="*/ 1152002 h 4314911"/>
              <a:gd name="connsiteX18322" fmla="*/ 5294417 w 5740887"/>
              <a:gd name="connsiteY18322" fmla="*/ 1146686 h 4314911"/>
              <a:gd name="connsiteX18323" fmla="*/ 5294507 w 5740887"/>
              <a:gd name="connsiteY18323" fmla="*/ 1152091 h 4314911"/>
              <a:gd name="connsiteX18324" fmla="*/ 5284078 w 5740887"/>
              <a:gd name="connsiteY18324" fmla="*/ 1154507 h 4314911"/>
              <a:gd name="connsiteX18325" fmla="*/ 5284317 w 5740887"/>
              <a:gd name="connsiteY18325" fmla="*/ 1149948 h 4314911"/>
              <a:gd name="connsiteX18326" fmla="*/ 2594062 w 5740887"/>
              <a:gd name="connsiteY18326" fmla="*/ 1145789 h 4314911"/>
              <a:gd name="connsiteX18327" fmla="*/ 2597425 w 5740887"/>
              <a:gd name="connsiteY18327" fmla="*/ 1157519 h 4314911"/>
              <a:gd name="connsiteX18328" fmla="*/ 2597221 w 5740887"/>
              <a:gd name="connsiteY18328" fmla="*/ 1160571 h 4314911"/>
              <a:gd name="connsiteX18329" fmla="*/ 5376189 w 5740887"/>
              <a:gd name="connsiteY18329" fmla="*/ 1145360 h 4314911"/>
              <a:gd name="connsiteX18330" fmla="*/ 5403165 w 5740887"/>
              <a:gd name="connsiteY18330" fmla="*/ 1247840 h 4314911"/>
              <a:gd name="connsiteX18331" fmla="*/ 5409466 w 5740887"/>
              <a:gd name="connsiteY18331" fmla="*/ 1294989 h 4314911"/>
              <a:gd name="connsiteX18332" fmla="*/ 5410748 w 5740887"/>
              <a:gd name="connsiteY18332" fmla="*/ 1304591 h 4314911"/>
              <a:gd name="connsiteX18333" fmla="*/ 5417918 w 5740887"/>
              <a:gd name="connsiteY18333" fmla="*/ 1359745 h 4314911"/>
              <a:gd name="connsiteX18334" fmla="*/ 5439111 w 5740887"/>
              <a:gd name="connsiteY18334" fmla="*/ 1739638 h 4314911"/>
              <a:gd name="connsiteX18335" fmla="*/ 5413229 w 5740887"/>
              <a:gd name="connsiteY18335" fmla="*/ 1887985 h 4314911"/>
              <a:gd name="connsiteX18336" fmla="*/ 5378976 w 5740887"/>
              <a:gd name="connsiteY18336" fmla="*/ 1931118 h 4314911"/>
              <a:gd name="connsiteX18337" fmla="*/ 5336842 w 5740887"/>
              <a:gd name="connsiteY18337" fmla="*/ 1966579 h 4314911"/>
              <a:gd name="connsiteX18338" fmla="*/ 5297131 w 5740887"/>
              <a:gd name="connsiteY18338" fmla="*/ 1986158 h 4314911"/>
              <a:gd name="connsiteX18339" fmla="*/ 5273414 w 5740887"/>
              <a:gd name="connsiteY18339" fmla="*/ 1997189 h 4314911"/>
              <a:gd name="connsiteX18340" fmla="*/ 4946625 w 5740887"/>
              <a:gd name="connsiteY18340" fmla="*/ 2127079 h 4314911"/>
              <a:gd name="connsiteX18341" fmla="*/ 4769304 w 5740887"/>
              <a:gd name="connsiteY18341" fmla="*/ 2195056 h 4314911"/>
              <a:gd name="connsiteX18342" fmla="*/ 4620802 w 5740887"/>
              <a:gd name="connsiteY18342" fmla="*/ 2248969 h 4314911"/>
              <a:gd name="connsiteX18343" fmla="*/ 4533519 w 5740887"/>
              <a:gd name="connsiteY18343" fmla="*/ 2280131 h 4314911"/>
              <a:gd name="connsiteX18344" fmla="*/ 4121242 w 5740887"/>
              <a:gd name="connsiteY18344" fmla="*/ 2406020 h 4314911"/>
              <a:gd name="connsiteX18345" fmla="*/ 3796797 w 5740887"/>
              <a:gd name="connsiteY18345" fmla="*/ 2339146 h 4314911"/>
              <a:gd name="connsiteX18346" fmla="*/ 3796797 w 5740887"/>
              <a:gd name="connsiteY18346" fmla="*/ 2338319 h 4314911"/>
              <a:gd name="connsiteX18347" fmla="*/ 3788926 w 5740887"/>
              <a:gd name="connsiteY18347" fmla="*/ 2319716 h 4314911"/>
              <a:gd name="connsiteX18348" fmla="*/ 3784432 w 5740887"/>
              <a:gd name="connsiteY18348" fmla="*/ 2302487 h 4314911"/>
              <a:gd name="connsiteX18349" fmla="*/ 3806557 w 5740887"/>
              <a:gd name="connsiteY18349" fmla="*/ 2328332 h 4314911"/>
              <a:gd name="connsiteX18350" fmla="*/ 3806586 w 5740887"/>
              <a:gd name="connsiteY18350" fmla="*/ 2328345 h 4314911"/>
              <a:gd name="connsiteX18351" fmla="*/ 3840795 w 5740887"/>
              <a:gd name="connsiteY18351" fmla="*/ 2345717 h 4314911"/>
              <a:gd name="connsiteX18352" fmla="*/ 3849798 w 5740887"/>
              <a:gd name="connsiteY18352" fmla="*/ 2348193 h 4314911"/>
              <a:gd name="connsiteX18353" fmla="*/ 3854345 w 5740887"/>
              <a:gd name="connsiteY18353" fmla="*/ 2350282 h 4314911"/>
              <a:gd name="connsiteX18354" fmla="*/ 3865355 w 5740887"/>
              <a:gd name="connsiteY18354" fmla="*/ 2352473 h 4314911"/>
              <a:gd name="connsiteX18355" fmla="*/ 3884174 w 5740887"/>
              <a:gd name="connsiteY18355" fmla="*/ 2357649 h 4314911"/>
              <a:gd name="connsiteX18356" fmla="*/ 3896849 w 5740887"/>
              <a:gd name="connsiteY18356" fmla="*/ 2358739 h 4314911"/>
              <a:gd name="connsiteX18357" fmla="*/ 3917102 w 5740887"/>
              <a:gd name="connsiteY18357" fmla="*/ 2362769 h 4314911"/>
              <a:gd name="connsiteX18358" fmla="*/ 3989697 w 5740887"/>
              <a:gd name="connsiteY18358" fmla="*/ 2366725 h 4314911"/>
              <a:gd name="connsiteX18359" fmla="*/ 4102763 w 5740887"/>
              <a:gd name="connsiteY18359" fmla="*/ 2358314 h 4314911"/>
              <a:gd name="connsiteX18360" fmla="*/ 4506355 w 5740887"/>
              <a:gd name="connsiteY18360" fmla="*/ 2236009 h 4314911"/>
              <a:gd name="connsiteX18361" fmla="*/ 4596119 w 5740887"/>
              <a:gd name="connsiteY18361" fmla="*/ 2204295 h 4314911"/>
              <a:gd name="connsiteX18362" fmla="*/ 4736623 w 5740887"/>
              <a:gd name="connsiteY18362" fmla="*/ 2153967 h 4314911"/>
              <a:gd name="connsiteX18363" fmla="*/ 4935318 w 5740887"/>
              <a:gd name="connsiteY18363" fmla="*/ 2078542 h 4314911"/>
              <a:gd name="connsiteX18364" fmla="*/ 5229290 w 5740887"/>
              <a:gd name="connsiteY18364" fmla="*/ 1963270 h 4314911"/>
              <a:gd name="connsiteX18365" fmla="*/ 5256039 w 5740887"/>
              <a:gd name="connsiteY18365" fmla="*/ 1950999 h 4314911"/>
              <a:gd name="connsiteX18366" fmla="*/ 5292304 w 5740887"/>
              <a:gd name="connsiteY18366" fmla="*/ 1933349 h 4314911"/>
              <a:gd name="connsiteX18367" fmla="*/ 5334676 w 5740887"/>
              <a:gd name="connsiteY18367" fmla="*/ 1898129 h 4314911"/>
              <a:gd name="connsiteX18368" fmla="*/ 5334676 w 5740887"/>
              <a:gd name="connsiteY18368" fmla="*/ 1898128 h 4314911"/>
              <a:gd name="connsiteX18369" fmla="*/ 5334677 w 5740887"/>
              <a:gd name="connsiteY18369" fmla="*/ 1898128 h 4314911"/>
              <a:gd name="connsiteX18370" fmla="*/ 5370349 w 5740887"/>
              <a:gd name="connsiteY18370" fmla="*/ 1856132 h 4314911"/>
              <a:gd name="connsiteX18371" fmla="*/ 5370349 w 5740887"/>
              <a:gd name="connsiteY18371" fmla="*/ 1855029 h 4314911"/>
              <a:gd name="connsiteX18372" fmla="*/ 5377656 w 5740887"/>
              <a:gd name="connsiteY18372" fmla="*/ 1823454 h 4314911"/>
              <a:gd name="connsiteX18373" fmla="*/ 5396546 w 5740887"/>
              <a:gd name="connsiteY18373" fmla="*/ 1350505 h 4314911"/>
              <a:gd name="connsiteX18374" fmla="*/ 5392409 w 5740887"/>
              <a:gd name="connsiteY18374" fmla="*/ 1299212 h 4314911"/>
              <a:gd name="connsiteX18375" fmla="*/ 5390192 w 5740887"/>
              <a:gd name="connsiteY18375" fmla="*/ 1275256 h 4314911"/>
              <a:gd name="connsiteX18376" fmla="*/ 5387306 w 5740887"/>
              <a:gd name="connsiteY18376" fmla="*/ 1244064 h 4314911"/>
              <a:gd name="connsiteX18377" fmla="*/ 5387173 w 5740887"/>
              <a:gd name="connsiteY18377" fmla="*/ 1243558 h 4314911"/>
              <a:gd name="connsiteX18378" fmla="*/ 5364393 w 5740887"/>
              <a:gd name="connsiteY18378" fmla="*/ 1148322 h 4314911"/>
              <a:gd name="connsiteX18379" fmla="*/ 2472871 w 5740887"/>
              <a:gd name="connsiteY18379" fmla="*/ 1144228 h 4314911"/>
              <a:gd name="connsiteX18380" fmla="*/ 2473193 w 5740887"/>
              <a:gd name="connsiteY18380" fmla="*/ 1145982 h 4314911"/>
              <a:gd name="connsiteX18381" fmla="*/ 2473234 w 5740887"/>
              <a:gd name="connsiteY18381" fmla="*/ 1146903 h 4314911"/>
              <a:gd name="connsiteX18382" fmla="*/ 2480999 w 5740887"/>
              <a:gd name="connsiteY18382" fmla="*/ 1143988 h 4314911"/>
              <a:gd name="connsiteX18383" fmla="*/ 2483661 w 5740887"/>
              <a:gd name="connsiteY18383" fmla="*/ 1158009 h 4314911"/>
              <a:gd name="connsiteX18384" fmla="*/ 2485331 w 5740887"/>
              <a:gd name="connsiteY18384" fmla="*/ 1169620 h 4314911"/>
              <a:gd name="connsiteX18385" fmla="*/ 2488790 w 5740887"/>
              <a:gd name="connsiteY18385" fmla="*/ 1185009 h 4314911"/>
              <a:gd name="connsiteX18386" fmla="*/ 2489839 w 5740887"/>
              <a:gd name="connsiteY18386" fmla="*/ 1190534 h 4314911"/>
              <a:gd name="connsiteX18387" fmla="*/ 2492102 w 5740887"/>
              <a:gd name="connsiteY18387" fmla="*/ 1199746 h 4314911"/>
              <a:gd name="connsiteX18388" fmla="*/ 2494329 w 5740887"/>
              <a:gd name="connsiteY18388" fmla="*/ 1209654 h 4314911"/>
              <a:gd name="connsiteX18389" fmla="*/ 2502138 w 5740887"/>
              <a:gd name="connsiteY18389" fmla="*/ 1240602 h 4314911"/>
              <a:gd name="connsiteX18390" fmla="*/ 2502325 w 5740887"/>
              <a:gd name="connsiteY18390" fmla="*/ 1241361 h 4314911"/>
              <a:gd name="connsiteX18391" fmla="*/ 2522136 w 5740887"/>
              <a:gd name="connsiteY18391" fmla="*/ 1268203 h 4314911"/>
              <a:gd name="connsiteX18392" fmla="*/ 2519313 w 5740887"/>
              <a:gd name="connsiteY18392" fmla="*/ 1267795 h 4314911"/>
              <a:gd name="connsiteX18393" fmla="*/ 2501801 w 5740887"/>
              <a:gd name="connsiteY18393" fmla="*/ 1243665 h 4314911"/>
              <a:gd name="connsiteX18394" fmla="*/ 2500489 w 5740887"/>
              <a:gd name="connsiteY18394" fmla="*/ 1238399 h 4314911"/>
              <a:gd name="connsiteX18395" fmla="*/ 2491833 w 5740887"/>
              <a:gd name="connsiteY18395" fmla="*/ 1202683 h 4314911"/>
              <a:gd name="connsiteX18396" fmla="*/ 2488024 w 5740887"/>
              <a:gd name="connsiteY18396" fmla="*/ 1185466 h 4314911"/>
              <a:gd name="connsiteX18397" fmla="*/ 2483193 w 5740887"/>
              <a:gd name="connsiteY18397" fmla="*/ 1159579 h 4314911"/>
              <a:gd name="connsiteX18398" fmla="*/ 2972297 w 5740887"/>
              <a:gd name="connsiteY18398" fmla="*/ 1143963 h 4314911"/>
              <a:gd name="connsiteX18399" fmla="*/ 2984235 w 5740887"/>
              <a:gd name="connsiteY18399" fmla="*/ 1176964 h 4314911"/>
              <a:gd name="connsiteX18400" fmla="*/ 2986282 w 5740887"/>
              <a:gd name="connsiteY18400" fmla="*/ 1185578 h 4314911"/>
              <a:gd name="connsiteX18401" fmla="*/ 5226250 w 5740887"/>
              <a:gd name="connsiteY18401" fmla="*/ 1143772 h 4314911"/>
              <a:gd name="connsiteX18402" fmla="*/ 5225219 w 5740887"/>
              <a:gd name="connsiteY18402" fmla="*/ 1148633 h 4314911"/>
              <a:gd name="connsiteX18403" fmla="*/ 5220318 w 5740887"/>
              <a:gd name="connsiteY18403" fmla="*/ 1150637 h 4314911"/>
              <a:gd name="connsiteX18404" fmla="*/ 5222664 w 5740887"/>
              <a:gd name="connsiteY18404" fmla="*/ 1145709 h 4314911"/>
              <a:gd name="connsiteX18405" fmla="*/ 2574419 w 5740887"/>
              <a:gd name="connsiteY18405" fmla="*/ 1142385 h 4314911"/>
              <a:gd name="connsiteX18406" fmla="*/ 2574545 w 5740887"/>
              <a:gd name="connsiteY18406" fmla="*/ 1142872 h 4314911"/>
              <a:gd name="connsiteX18407" fmla="*/ 2576106 w 5740887"/>
              <a:gd name="connsiteY18407" fmla="*/ 1150009 h 4314911"/>
              <a:gd name="connsiteX18408" fmla="*/ 2578037 w 5740887"/>
              <a:gd name="connsiteY18408" fmla="*/ 1156437 h 4314911"/>
              <a:gd name="connsiteX18409" fmla="*/ 2579514 w 5740887"/>
              <a:gd name="connsiteY18409" fmla="*/ 1162175 h 4314911"/>
              <a:gd name="connsiteX18410" fmla="*/ 2588090 w 5740887"/>
              <a:gd name="connsiteY18410" fmla="*/ 1189929 h 4314911"/>
              <a:gd name="connsiteX18411" fmla="*/ 2591207 w 5740887"/>
              <a:gd name="connsiteY18411" fmla="*/ 1196038 h 4314911"/>
              <a:gd name="connsiteX18412" fmla="*/ 2590571 w 5740887"/>
              <a:gd name="connsiteY18412" fmla="*/ 1197906 h 4314911"/>
              <a:gd name="connsiteX18413" fmla="*/ 2590233 w 5740887"/>
              <a:gd name="connsiteY18413" fmla="*/ 1198866 h 4314911"/>
              <a:gd name="connsiteX18414" fmla="*/ 2587439 w 5740887"/>
              <a:gd name="connsiteY18414" fmla="*/ 1191689 h 4314911"/>
              <a:gd name="connsiteX18415" fmla="*/ 2576192 w 5740887"/>
              <a:gd name="connsiteY18415" fmla="*/ 1153679 h 4314911"/>
              <a:gd name="connsiteX18416" fmla="*/ 2574970 w 5740887"/>
              <a:gd name="connsiteY18416" fmla="*/ 1148812 h 4314911"/>
              <a:gd name="connsiteX18417" fmla="*/ 5198492 w 5740887"/>
              <a:gd name="connsiteY18417" fmla="*/ 1142300 h 4314911"/>
              <a:gd name="connsiteX18418" fmla="*/ 5192709 w 5740887"/>
              <a:gd name="connsiteY18418" fmla="*/ 1149373 h 4314911"/>
              <a:gd name="connsiteX18419" fmla="*/ 5186029 w 5740887"/>
              <a:gd name="connsiteY18419" fmla="*/ 1153975 h 4314911"/>
              <a:gd name="connsiteX18420" fmla="*/ 5173712 w 5740887"/>
              <a:gd name="connsiteY18420" fmla="*/ 1165427 h 4314911"/>
              <a:gd name="connsiteX18421" fmla="*/ 5164622 w 5740887"/>
              <a:gd name="connsiteY18421" fmla="*/ 1170520 h 4314911"/>
              <a:gd name="connsiteX18422" fmla="*/ 5148403 w 5740887"/>
              <a:gd name="connsiteY18422" fmla="*/ 1182515 h 4314911"/>
              <a:gd name="connsiteX18423" fmla="*/ 5142715 w 5740887"/>
              <a:gd name="connsiteY18423" fmla="*/ 1185047 h 4314911"/>
              <a:gd name="connsiteX18424" fmla="*/ 5134252 w 5740887"/>
              <a:gd name="connsiteY18424" fmla="*/ 1189772 h 4314911"/>
              <a:gd name="connsiteX18425" fmla="*/ 5062173 w 5740887"/>
              <a:gd name="connsiteY18425" fmla="*/ 1207109 h 4314911"/>
              <a:gd name="connsiteX18426" fmla="*/ 4440033 w 5740887"/>
              <a:gd name="connsiteY18426" fmla="*/ 1364294 h 4314911"/>
              <a:gd name="connsiteX18427" fmla="*/ 4125646 w 5740887"/>
              <a:gd name="connsiteY18427" fmla="*/ 1445855 h 4314911"/>
              <a:gd name="connsiteX18428" fmla="*/ 4061583 w 5740887"/>
              <a:gd name="connsiteY18428" fmla="*/ 1462597 h 4314911"/>
              <a:gd name="connsiteX18429" fmla="*/ 4123320 w 5740887"/>
              <a:gd name="connsiteY18429" fmla="*/ 1437944 h 4314911"/>
              <a:gd name="connsiteX18430" fmla="*/ 4210643 w 5740887"/>
              <a:gd name="connsiteY18430" fmla="*/ 1403074 h 4314911"/>
              <a:gd name="connsiteX18431" fmla="*/ 4387360 w 5740887"/>
              <a:gd name="connsiteY18431" fmla="*/ 1341266 h 4314911"/>
              <a:gd name="connsiteX18432" fmla="*/ 4451615 w 5740887"/>
              <a:gd name="connsiteY18432" fmla="*/ 1319067 h 4314911"/>
              <a:gd name="connsiteX18433" fmla="*/ 4560407 w 5740887"/>
              <a:gd name="connsiteY18433" fmla="*/ 1284045 h 4314911"/>
              <a:gd name="connsiteX18434" fmla="*/ 4952140 w 5740887"/>
              <a:gd name="connsiteY18434" fmla="*/ 1195030 h 4314911"/>
              <a:gd name="connsiteX18435" fmla="*/ 4992265 w 5740887"/>
              <a:gd name="connsiteY18435" fmla="*/ 1186062 h 4314911"/>
              <a:gd name="connsiteX18436" fmla="*/ 5035837 w 5740887"/>
              <a:gd name="connsiteY18436" fmla="*/ 1176553 h 4314911"/>
              <a:gd name="connsiteX18437" fmla="*/ 5179099 w 5740887"/>
              <a:gd name="connsiteY18437" fmla="*/ 1146356 h 4314911"/>
              <a:gd name="connsiteX18438" fmla="*/ 5259157 w 5740887"/>
              <a:gd name="connsiteY18438" fmla="*/ 1141044 h 4314911"/>
              <a:gd name="connsiteX18439" fmla="*/ 5258729 w 5740887"/>
              <a:gd name="connsiteY18439" fmla="*/ 1150593 h 4314911"/>
              <a:gd name="connsiteX18440" fmla="*/ 5251610 w 5740887"/>
              <a:gd name="connsiteY18440" fmla="*/ 1152879 h 4314911"/>
              <a:gd name="connsiteX18441" fmla="*/ 5247334 w 5740887"/>
              <a:gd name="connsiteY18441" fmla="*/ 1154280 h 4314911"/>
              <a:gd name="connsiteX18442" fmla="*/ 5249451 w 5740887"/>
              <a:gd name="connsiteY18442" fmla="*/ 1144955 h 4314911"/>
              <a:gd name="connsiteX18443" fmla="*/ 5315041 w 5740887"/>
              <a:gd name="connsiteY18443" fmla="*/ 1140032 h 4314911"/>
              <a:gd name="connsiteX18444" fmla="*/ 5315616 w 5740887"/>
              <a:gd name="connsiteY18444" fmla="*/ 1147430 h 4314911"/>
              <a:gd name="connsiteX18445" fmla="*/ 5303083 w 5740887"/>
              <a:gd name="connsiteY18445" fmla="*/ 1150116 h 4314911"/>
              <a:gd name="connsiteX18446" fmla="*/ 5302631 w 5740887"/>
              <a:gd name="connsiteY18446" fmla="*/ 1144034 h 4314911"/>
              <a:gd name="connsiteX18447" fmla="*/ 5399718 w 5740887"/>
              <a:gd name="connsiteY18447" fmla="*/ 1139454 h 4314911"/>
              <a:gd name="connsiteX18448" fmla="*/ 5426744 w 5740887"/>
              <a:gd name="connsiteY18448" fmla="*/ 1248805 h 4314911"/>
              <a:gd name="connsiteX18449" fmla="*/ 5437272 w 5740887"/>
              <a:gd name="connsiteY18449" fmla="*/ 1308772 h 4314911"/>
              <a:gd name="connsiteX18450" fmla="*/ 5437361 w 5740887"/>
              <a:gd name="connsiteY18450" fmla="*/ 1309278 h 4314911"/>
              <a:gd name="connsiteX18451" fmla="*/ 5447149 w 5740887"/>
              <a:gd name="connsiteY18451" fmla="*/ 1367053 h 4314911"/>
              <a:gd name="connsiteX18452" fmla="*/ 5478458 w 5740887"/>
              <a:gd name="connsiteY18452" fmla="*/ 1520817 h 4314911"/>
              <a:gd name="connsiteX18453" fmla="*/ 5488309 w 5740887"/>
              <a:gd name="connsiteY18453" fmla="*/ 1671918 h 4314911"/>
              <a:gd name="connsiteX18454" fmla="*/ 5481820 w 5740887"/>
              <a:gd name="connsiteY18454" fmla="*/ 1809575 h 4314911"/>
              <a:gd name="connsiteX18455" fmla="*/ 5464110 w 5740887"/>
              <a:gd name="connsiteY18455" fmla="*/ 1923007 h 4314911"/>
              <a:gd name="connsiteX18456" fmla="*/ 5386894 w 5740887"/>
              <a:gd name="connsiteY18456" fmla="*/ 2005739 h 4314911"/>
              <a:gd name="connsiteX18457" fmla="*/ 5340427 w 5740887"/>
              <a:gd name="connsiteY18457" fmla="*/ 2029178 h 4314911"/>
              <a:gd name="connsiteX18458" fmla="*/ 5322088 w 5740887"/>
              <a:gd name="connsiteY18458" fmla="*/ 2037728 h 4314911"/>
              <a:gd name="connsiteX18459" fmla="*/ 4945384 w 5740887"/>
              <a:gd name="connsiteY18459" fmla="*/ 2189403 h 4314911"/>
              <a:gd name="connsiteX18460" fmla="*/ 4806119 w 5740887"/>
              <a:gd name="connsiteY18460" fmla="*/ 2243316 h 4314911"/>
              <a:gd name="connsiteX18461" fmla="*/ 4646448 w 5740887"/>
              <a:gd name="connsiteY18461" fmla="*/ 2301917 h 4314911"/>
              <a:gd name="connsiteX18462" fmla="*/ 4564681 w 5740887"/>
              <a:gd name="connsiteY18462" fmla="*/ 2331426 h 4314911"/>
              <a:gd name="connsiteX18463" fmla="*/ 4142200 w 5740887"/>
              <a:gd name="connsiteY18463" fmla="*/ 2461313 h 4314911"/>
              <a:gd name="connsiteX18464" fmla="*/ 3849252 w 5740887"/>
              <a:gd name="connsiteY18464" fmla="*/ 2430211 h 4314911"/>
              <a:gd name="connsiteX18465" fmla="*/ 3821502 w 5740887"/>
              <a:gd name="connsiteY18465" fmla="*/ 2399427 h 4314911"/>
              <a:gd name="connsiteX18466" fmla="*/ 3810171 w 5740887"/>
              <a:gd name="connsiteY18466" fmla="*/ 2386856 h 4314911"/>
              <a:gd name="connsiteX18467" fmla="*/ 3810171 w 5740887"/>
              <a:gd name="connsiteY18467" fmla="*/ 2386029 h 4314911"/>
              <a:gd name="connsiteX18468" fmla="*/ 3800212 w 5740887"/>
              <a:gd name="connsiteY18468" fmla="*/ 2363289 h 4314911"/>
              <a:gd name="connsiteX18469" fmla="*/ 3796138 w 5740887"/>
              <a:gd name="connsiteY18469" fmla="*/ 2349133 h 4314911"/>
              <a:gd name="connsiteX18470" fmla="*/ 3818217 w 5740887"/>
              <a:gd name="connsiteY18470" fmla="*/ 2376202 h 4314911"/>
              <a:gd name="connsiteX18471" fmla="*/ 3818268 w 5740887"/>
              <a:gd name="connsiteY18471" fmla="*/ 2376229 h 4314911"/>
              <a:gd name="connsiteX18472" fmla="*/ 3852316 w 5740887"/>
              <a:gd name="connsiteY18472" fmla="*/ 2395421 h 4314911"/>
              <a:gd name="connsiteX18473" fmla="*/ 3861296 w 5740887"/>
              <a:gd name="connsiteY18473" fmla="*/ 2398255 h 4314911"/>
              <a:gd name="connsiteX18474" fmla="*/ 3866066 w 5740887"/>
              <a:gd name="connsiteY18474" fmla="*/ 2400697 h 4314911"/>
              <a:gd name="connsiteX18475" fmla="*/ 3877102 w 5740887"/>
              <a:gd name="connsiteY18475" fmla="*/ 2403243 h 4314911"/>
              <a:gd name="connsiteX18476" fmla="*/ 3896872 w 5740887"/>
              <a:gd name="connsiteY18476" fmla="*/ 2409482 h 4314911"/>
              <a:gd name="connsiteX18477" fmla="*/ 3909712 w 5740887"/>
              <a:gd name="connsiteY18477" fmla="*/ 2410767 h 4314911"/>
              <a:gd name="connsiteX18478" fmla="*/ 3931779 w 5740887"/>
              <a:gd name="connsiteY18478" fmla="*/ 2415858 h 4314911"/>
              <a:gd name="connsiteX18479" fmla="*/ 4012449 w 5740887"/>
              <a:gd name="connsiteY18479" fmla="*/ 2421053 h 4314911"/>
              <a:gd name="connsiteX18480" fmla="*/ 4122619 w 5740887"/>
              <a:gd name="connsiteY18480" fmla="*/ 2414158 h 4314911"/>
              <a:gd name="connsiteX18481" fmla="*/ 4536276 w 5740887"/>
              <a:gd name="connsiteY18481" fmla="*/ 2287854 h 4314911"/>
              <a:gd name="connsiteX18482" fmla="*/ 4623559 w 5740887"/>
              <a:gd name="connsiteY18482" fmla="*/ 2256831 h 4314911"/>
              <a:gd name="connsiteX18483" fmla="*/ 4772199 w 5740887"/>
              <a:gd name="connsiteY18483" fmla="*/ 2202779 h 4314911"/>
              <a:gd name="connsiteX18484" fmla="*/ 4949520 w 5740887"/>
              <a:gd name="connsiteY18484" fmla="*/ 2134802 h 4314911"/>
              <a:gd name="connsiteX18485" fmla="*/ 5276723 w 5740887"/>
              <a:gd name="connsiteY18485" fmla="*/ 2004775 h 4314911"/>
              <a:gd name="connsiteX18486" fmla="*/ 5300439 w 5740887"/>
              <a:gd name="connsiteY18486" fmla="*/ 1993744 h 4314911"/>
              <a:gd name="connsiteX18487" fmla="*/ 5341805 w 5740887"/>
              <a:gd name="connsiteY18487" fmla="*/ 1973475 h 4314911"/>
              <a:gd name="connsiteX18488" fmla="*/ 5420538 w 5740887"/>
              <a:gd name="connsiteY18488" fmla="*/ 1892123 h 4314911"/>
              <a:gd name="connsiteX18489" fmla="*/ 5420538 w 5740887"/>
              <a:gd name="connsiteY18489" fmla="*/ 1892122 h 4314911"/>
              <a:gd name="connsiteX18490" fmla="*/ 5420539 w 5740887"/>
              <a:gd name="connsiteY18490" fmla="*/ 1892121 h 4314911"/>
              <a:gd name="connsiteX18491" fmla="*/ 5420539 w 5740887"/>
              <a:gd name="connsiteY18491" fmla="*/ 1891156 h 4314911"/>
              <a:gd name="connsiteX18492" fmla="*/ 5425089 w 5740887"/>
              <a:gd name="connsiteY18492" fmla="*/ 1359055 h 4314911"/>
              <a:gd name="connsiteX18493" fmla="*/ 5418195 w 5740887"/>
              <a:gd name="connsiteY18493" fmla="*/ 1305003 h 4314911"/>
              <a:gd name="connsiteX18494" fmla="*/ 5415689 w 5740887"/>
              <a:gd name="connsiteY18494" fmla="*/ 1286650 h 4314911"/>
              <a:gd name="connsiteX18495" fmla="*/ 5410196 w 5740887"/>
              <a:gd name="connsiteY18495" fmla="*/ 1246410 h 4314911"/>
              <a:gd name="connsiteX18496" fmla="*/ 5384599 w 5740887"/>
              <a:gd name="connsiteY18496" fmla="*/ 1143249 h 4314911"/>
              <a:gd name="connsiteX18497" fmla="*/ 2084917 w 5740887"/>
              <a:gd name="connsiteY18497" fmla="*/ 1139215 h 4314911"/>
              <a:gd name="connsiteX18498" fmla="*/ 2044070 w 5740887"/>
              <a:gd name="connsiteY18498" fmla="*/ 1173418 h 4314911"/>
              <a:gd name="connsiteX18499" fmla="*/ 2047947 w 5740887"/>
              <a:gd name="connsiteY18499" fmla="*/ 1169101 h 4314911"/>
              <a:gd name="connsiteX18500" fmla="*/ 2504848 w 5740887"/>
              <a:gd name="connsiteY18500" fmla="*/ 1137841 h 4314911"/>
              <a:gd name="connsiteX18501" fmla="*/ 2507835 w 5740887"/>
              <a:gd name="connsiteY18501" fmla="*/ 1152405 h 4314911"/>
              <a:gd name="connsiteX18502" fmla="*/ 2509516 w 5740887"/>
              <a:gd name="connsiteY18502" fmla="*/ 1162886 h 4314911"/>
              <a:gd name="connsiteX18503" fmla="*/ 2512807 w 5740887"/>
              <a:gd name="connsiteY18503" fmla="*/ 1176638 h 4314911"/>
              <a:gd name="connsiteX18504" fmla="*/ 2513832 w 5740887"/>
              <a:gd name="connsiteY18504" fmla="*/ 1181635 h 4314911"/>
              <a:gd name="connsiteX18505" fmla="*/ 2515985 w 5740887"/>
              <a:gd name="connsiteY18505" fmla="*/ 1189920 h 4314911"/>
              <a:gd name="connsiteX18506" fmla="*/ 2518093 w 5740887"/>
              <a:gd name="connsiteY18506" fmla="*/ 1198731 h 4314911"/>
              <a:gd name="connsiteX18507" fmla="*/ 2525411 w 5740887"/>
              <a:gd name="connsiteY18507" fmla="*/ 1226188 h 4314911"/>
              <a:gd name="connsiteX18508" fmla="*/ 2525627 w 5740887"/>
              <a:gd name="connsiteY18508" fmla="*/ 1227020 h 4314911"/>
              <a:gd name="connsiteX18509" fmla="*/ 2527519 w 5740887"/>
              <a:gd name="connsiteY18509" fmla="*/ 1229705 h 4314911"/>
              <a:gd name="connsiteX18510" fmla="*/ 2528064 w 5740887"/>
              <a:gd name="connsiteY18510" fmla="*/ 1233594 h 4314911"/>
              <a:gd name="connsiteX18511" fmla="*/ 2525094 w 5740887"/>
              <a:gd name="connsiteY18511" fmla="*/ 1229198 h 4314911"/>
              <a:gd name="connsiteX18512" fmla="*/ 2524094 w 5740887"/>
              <a:gd name="connsiteY18512" fmla="*/ 1225383 h 4314911"/>
              <a:gd name="connsiteX18513" fmla="*/ 2515597 w 5740887"/>
              <a:gd name="connsiteY18513" fmla="*/ 1192139 h 4314911"/>
              <a:gd name="connsiteX18514" fmla="*/ 2512062 w 5740887"/>
              <a:gd name="connsiteY18514" fmla="*/ 1177109 h 4314911"/>
              <a:gd name="connsiteX18515" fmla="*/ 2507286 w 5740887"/>
              <a:gd name="connsiteY18515" fmla="*/ 1153391 h 4314911"/>
              <a:gd name="connsiteX18516" fmla="*/ 5415459 w 5740887"/>
              <a:gd name="connsiteY18516" fmla="*/ 1135502 h 4314911"/>
              <a:gd name="connsiteX18517" fmla="*/ 5449357 w 5740887"/>
              <a:gd name="connsiteY18517" fmla="*/ 1250460 h 4314911"/>
              <a:gd name="connsiteX18518" fmla="*/ 5463014 w 5740887"/>
              <a:gd name="connsiteY18518" fmla="*/ 1314315 h 4314911"/>
              <a:gd name="connsiteX18519" fmla="*/ 5463146 w 5740887"/>
              <a:gd name="connsiteY18519" fmla="*/ 1314931 h 4314911"/>
              <a:gd name="connsiteX18520" fmla="*/ 5475417 w 5740887"/>
              <a:gd name="connsiteY18520" fmla="*/ 1374498 h 4314911"/>
              <a:gd name="connsiteX18521" fmla="*/ 5529468 w 5740887"/>
              <a:gd name="connsiteY18521" fmla="*/ 1718127 h 4314911"/>
              <a:gd name="connsiteX18522" fmla="*/ 5530240 w 5740887"/>
              <a:gd name="connsiteY18522" fmla="*/ 1791854 h 4314911"/>
              <a:gd name="connsiteX18523" fmla="*/ 5527422 w 5740887"/>
              <a:gd name="connsiteY18523" fmla="*/ 1857488 h 4314911"/>
              <a:gd name="connsiteX18524" fmla="*/ 5514025 w 5740887"/>
              <a:gd name="connsiteY18524" fmla="*/ 1958030 h 4314911"/>
              <a:gd name="connsiteX18525" fmla="*/ 5436120 w 5740887"/>
              <a:gd name="connsiteY18525" fmla="*/ 2044622 h 4314911"/>
              <a:gd name="connsiteX18526" fmla="*/ 5378346 w 5740887"/>
              <a:gd name="connsiteY18526" fmla="*/ 2073716 h 4314911"/>
              <a:gd name="connsiteX18527" fmla="*/ 5369935 w 5740887"/>
              <a:gd name="connsiteY18527" fmla="*/ 2077714 h 4314911"/>
              <a:gd name="connsiteX18528" fmla="*/ 4904433 w 5740887"/>
              <a:gd name="connsiteY18528" fmla="*/ 2266205 h 4314911"/>
              <a:gd name="connsiteX18529" fmla="*/ 4841971 w 5740887"/>
              <a:gd name="connsiteY18529" fmla="*/ 2290610 h 4314911"/>
              <a:gd name="connsiteX18530" fmla="*/ 4665615 w 5740887"/>
              <a:gd name="connsiteY18530" fmla="*/ 2355969 h 4314911"/>
              <a:gd name="connsiteX18531" fmla="*/ 4594880 w 5740887"/>
              <a:gd name="connsiteY18531" fmla="*/ 2381754 h 4314911"/>
              <a:gd name="connsiteX18532" fmla="*/ 4162056 w 5740887"/>
              <a:gd name="connsiteY18532" fmla="*/ 2515502 h 4314911"/>
              <a:gd name="connsiteX18533" fmla="*/ 3822718 w 5740887"/>
              <a:gd name="connsiteY18533" fmla="*/ 2432771 h 4314911"/>
              <a:gd name="connsiteX18534" fmla="*/ 3822718 w 5740887"/>
              <a:gd name="connsiteY18534" fmla="*/ 2431945 h 4314911"/>
              <a:gd name="connsiteX18535" fmla="*/ 3822718 w 5740887"/>
              <a:gd name="connsiteY18535" fmla="*/ 2431944 h 4314911"/>
              <a:gd name="connsiteX18536" fmla="*/ 3817465 w 5740887"/>
              <a:gd name="connsiteY18536" fmla="*/ 2422550 h 4314911"/>
              <a:gd name="connsiteX18537" fmla="*/ 3810868 w 5740887"/>
              <a:gd name="connsiteY18537" fmla="*/ 2405807 h 4314911"/>
              <a:gd name="connsiteX18538" fmla="*/ 3810689 w 5740887"/>
              <a:gd name="connsiteY18538" fmla="*/ 2405237 h 4314911"/>
              <a:gd name="connsiteX18539" fmla="*/ 3808200 w 5740887"/>
              <a:gd name="connsiteY18539" fmla="*/ 2397327 h 4314911"/>
              <a:gd name="connsiteX18540" fmla="*/ 3806867 w 5740887"/>
              <a:gd name="connsiteY18540" fmla="*/ 2393091 h 4314911"/>
              <a:gd name="connsiteX18541" fmla="*/ 3828722 w 5740887"/>
              <a:gd name="connsiteY18541" fmla="*/ 2421221 h 4314911"/>
              <a:gd name="connsiteX18542" fmla="*/ 3832823 w 5740887"/>
              <a:gd name="connsiteY18542" fmla="*/ 2426500 h 4314911"/>
              <a:gd name="connsiteX18543" fmla="*/ 3832831 w 5740887"/>
              <a:gd name="connsiteY18543" fmla="*/ 2426504 h 4314911"/>
              <a:gd name="connsiteX18544" fmla="*/ 3868168 w 5740887"/>
              <a:gd name="connsiteY18544" fmla="*/ 2447619 h 4314911"/>
              <a:gd name="connsiteX18545" fmla="*/ 3877457 w 5740887"/>
              <a:gd name="connsiteY18545" fmla="*/ 2450726 h 4314911"/>
              <a:gd name="connsiteX18546" fmla="*/ 3882389 w 5740887"/>
              <a:gd name="connsiteY18546" fmla="*/ 2453403 h 4314911"/>
              <a:gd name="connsiteX18547" fmla="*/ 3893779 w 5740887"/>
              <a:gd name="connsiteY18547" fmla="*/ 2456184 h 4314911"/>
              <a:gd name="connsiteX18548" fmla="*/ 3914228 w 5740887"/>
              <a:gd name="connsiteY18548" fmla="*/ 2463023 h 4314911"/>
              <a:gd name="connsiteX18549" fmla="*/ 3927538 w 5740887"/>
              <a:gd name="connsiteY18549" fmla="*/ 2464429 h 4314911"/>
              <a:gd name="connsiteX18550" fmla="*/ 3950311 w 5740887"/>
              <a:gd name="connsiteY18550" fmla="*/ 2469990 h 4314911"/>
              <a:gd name="connsiteX18551" fmla="*/ 4033822 w 5740887"/>
              <a:gd name="connsiteY18551" fmla="*/ 2475654 h 4314911"/>
              <a:gd name="connsiteX18552" fmla="*/ 4144131 w 5740887"/>
              <a:gd name="connsiteY18552" fmla="*/ 2467795 h 4314911"/>
              <a:gd name="connsiteX18553" fmla="*/ 4568129 w 5740887"/>
              <a:gd name="connsiteY18553" fmla="*/ 2337631 h 4314911"/>
              <a:gd name="connsiteX18554" fmla="*/ 4649895 w 5740887"/>
              <a:gd name="connsiteY18554" fmla="*/ 2308123 h 4314911"/>
              <a:gd name="connsiteX18555" fmla="*/ 4809843 w 5740887"/>
              <a:gd name="connsiteY18555" fmla="*/ 2249522 h 4314911"/>
              <a:gd name="connsiteX18556" fmla="*/ 4948969 w 5740887"/>
              <a:gd name="connsiteY18556" fmla="*/ 2195608 h 4314911"/>
              <a:gd name="connsiteX18557" fmla="*/ 5326224 w 5740887"/>
              <a:gd name="connsiteY18557" fmla="*/ 2043933 h 4314911"/>
              <a:gd name="connsiteX18558" fmla="*/ 5344425 w 5740887"/>
              <a:gd name="connsiteY18558" fmla="*/ 2035385 h 4314911"/>
              <a:gd name="connsiteX18559" fmla="*/ 5392134 w 5740887"/>
              <a:gd name="connsiteY18559" fmla="*/ 2011392 h 4314911"/>
              <a:gd name="connsiteX18560" fmla="*/ 5471694 w 5740887"/>
              <a:gd name="connsiteY18560" fmla="*/ 1925903 h 4314911"/>
              <a:gd name="connsiteX18561" fmla="*/ 5496307 w 5740887"/>
              <a:gd name="connsiteY18561" fmla="*/ 1673141 h 4314911"/>
              <a:gd name="connsiteX18562" fmla="*/ 5496307 w 5740887"/>
              <a:gd name="connsiteY18562" fmla="*/ 1673141 h 4314911"/>
              <a:gd name="connsiteX18563" fmla="*/ 5496307 w 5740887"/>
              <a:gd name="connsiteY18563" fmla="*/ 1673141 h 4314911"/>
              <a:gd name="connsiteX18564" fmla="*/ 5454734 w 5740887"/>
              <a:gd name="connsiteY18564" fmla="*/ 1366087 h 4314911"/>
              <a:gd name="connsiteX18565" fmla="*/ 5445220 w 5740887"/>
              <a:gd name="connsiteY18565" fmla="*/ 1309554 h 4314911"/>
              <a:gd name="connsiteX18566" fmla="*/ 5445012 w 5740887"/>
              <a:gd name="connsiteY18566" fmla="*/ 1308392 h 4314911"/>
              <a:gd name="connsiteX18567" fmla="*/ 5434189 w 5740887"/>
              <a:gd name="connsiteY18567" fmla="*/ 1247649 h 4314911"/>
              <a:gd name="connsiteX18568" fmla="*/ 5407030 w 5740887"/>
              <a:gd name="connsiteY18568" fmla="*/ 1137620 h 4314911"/>
              <a:gd name="connsiteX18569" fmla="*/ 5243949 w 5740887"/>
              <a:gd name="connsiteY18569" fmla="*/ 1134211 h 4314911"/>
              <a:gd name="connsiteX18570" fmla="*/ 5242876 w 5740887"/>
              <a:gd name="connsiteY18570" fmla="*/ 1137098 h 4314911"/>
              <a:gd name="connsiteX18571" fmla="*/ 5242325 w 5740887"/>
              <a:gd name="connsiteY18571" fmla="*/ 1141637 h 4314911"/>
              <a:gd name="connsiteX18572" fmla="*/ 5235147 w 5740887"/>
              <a:gd name="connsiteY18572" fmla="*/ 1144572 h 4314911"/>
              <a:gd name="connsiteX18573" fmla="*/ 5237452 w 5740887"/>
              <a:gd name="connsiteY18573" fmla="*/ 1137722 h 4314911"/>
              <a:gd name="connsiteX18574" fmla="*/ 5333976 w 5740887"/>
              <a:gd name="connsiteY18574" fmla="*/ 1133950 h 4314911"/>
              <a:gd name="connsiteX18575" fmla="*/ 5335171 w 5740887"/>
              <a:gd name="connsiteY18575" fmla="*/ 1143238 h 4314911"/>
              <a:gd name="connsiteX18576" fmla="*/ 5324200 w 5740887"/>
              <a:gd name="connsiteY18576" fmla="*/ 1145590 h 4314911"/>
              <a:gd name="connsiteX18577" fmla="*/ 5322725 w 5740887"/>
              <a:gd name="connsiteY18577" fmla="*/ 1137554 h 4314911"/>
              <a:gd name="connsiteX18578" fmla="*/ 5277019 w 5740887"/>
              <a:gd name="connsiteY18578" fmla="*/ 1133846 h 4314911"/>
              <a:gd name="connsiteX18579" fmla="*/ 5277226 w 5740887"/>
              <a:gd name="connsiteY18579" fmla="*/ 1144649 h 4314911"/>
              <a:gd name="connsiteX18580" fmla="*/ 5266042 w 5740887"/>
              <a:gd name="connsiteY18580" fmla="*/ 1148243 h 4314911"/>
              <a:gd name="connsiteX18581" fmla="*/ 5267434 w 5740887"/>
              <a:gd name="connsiteY18581" fmla="*/ 1137710 h 4314911"/>
              <a:gd name="connsiteX18582" fmla="*/ 1427716 w 5740887"/>
              <a:gd name="connsiteY18582" fmla="*/ 1129831 h 4314911"/>
              <a:gd name="connsiteX18583" fmla="*/ 1425156 w 5740887"/>
              <a:gd name="connsiteY18583" fmla="*/ 1162985 h 4314911"/>
              <a:gd name="connsiteX18584" fmla="*/ 1425142 w 5740887"/>
              <a:gd name="connsiteY18584" fmla="*/ 1163415 h 4314911"/>
              <a:gd name="connsiteX18585" fmla="*/ 1425149 w 5740887"/>
              <a:gd name="connsiteY18585" fmla="*/ 1163421 h 4314911"/>
              <a:gd name="connsiteX18586" fmla="*/ 1425148 w 5740887"/>
              <a:gd name="connsiteY18586" fmla="*/ 1163442 h 4314911"/>
              <a:gd name="connsiteX18587" fmla="*/ 1425149 w 5740887"/>
              <a:gd name="connsiteY18587" fmla="*/ 1163442 h 4314911"/>
              <a:gd name="connsiteX18588" fmla="*/ 1425148 w 5740887"/>
              <a:gd name="connsiteY18588" fmla="*/ 1163469 h 4314911"/>
              <a:gd name="connsiteX18589" fmla="*/ 1425371 w 5740887"/>
              <a:gd name="connsiteY18589" fmla="*/ 1163673 h 4314911"/>
              <a:gd name="connsiteX18590" fmla="*/ 1419878 w 5740887"/>
              <a:gd name="connsiteY18590" fmla="*/ 1168163 h 4314911"/>
              <a:gd name="connsiteX18591" fmla="*/ 1411647 w 5740887"/>
              <a:gd name="connsiteY18591" fmla="*/ 1174642 h 4314911"/>
              <a:gd name="connsiteX18592" fmla="*/ 1361878 w 5740887"/>
              <a:gd name="connsiteY18592" fmla="*/ 1212294 h 4314911"/>
              <a:gd name="connsiteX18593" fmla="*/ 1355674 w 5740887"/>
              <a:gd name="connsiteY18593" fmla="*/ 1216816 h 4314911"/>
              <a:gd name="connsiteX18594" fmla="*/ 1358286 w 5740887"/>
              <a:gd name="connsiteY18594" fmla="*/ 1211177 h 4314911"/>
              <a:gd name="connsiteX18595" fmla="*/ 1369615 w 5740887"/>
              <a:gd name="connsiteY18595" fmla="*/ 1186626 h 4314911"/>
              <a:gd name="connsiteX18596" fmla="*/ 1371565 w 5740887"/>
              <a:gd name="connsiteY18596" fmla="*/ 1182362 h 4314911"/>
              <a:gd name="connsiteX18597" fmla="*/ 1378852 w 5740887"/>
              <a:gd name="connsiteY18597" fmla="*/ 1175622 h 4314911"/>
              <a:gd name="connsiteX18598" fmla="*/ 1391821 w 5740887"/>
              <a:gd name="connsiteY18598" fmla="*/ 1164209 h 4314911"/>
              <a:gd name="connsiteX18599" fmla="*/ 1409572 w 5740887"/>
              <a:gd name="connsiteY18599" fmla="*/ 1147207 h 4314911"/>
              <a:gd name="connsiteX18600" fmla="*/ 1419254 w 5740887"/>
              <a:gd name="connsiteY18600" fmla="*/ 1138252 h 4314911"/>
              <a:gd name="connsiteX18601" fmla="*/ 1422930 w 5740887"/>
              <a:gd name="connsiteY18601" fmla="*/ 1134413 h 4314911"/>
              <a:gd name="connsiteX18602" fmla="*/ 5259708 w 5740887"/>
              <a:gd name="connsiteY18602" fmla="*/ 1129380 h 4314911"/>
              <a:gd name="connsiteX18603" fmla="*/ 5259674 w 5740887"/>
              <a:gd name="connsiteY18603" fmla="*/ 1129511 h 4314911"/>
              <a:gd name="connsiteX18604" fmla="*/ 5259444 w 5740887"/>
              <a:gd name="connsiteY18604" fmla="*/ 1134636 h 4314911"/>
              <a:gd name="connsiteX18605" fmla="*/ 5251011 w 5740887"/>
              <a:gd name="connsiteY18605" fmla="*/ 1138084 h 4314911"/>
              <a:gd name="connsiteX18606" fmla="*/ 5252639 w 5740887"/>
              <a:gd name="connsiteY18606" fmla="*/ 1130912 h 4314911"/>
              <a:gd name="connsiteX18607" fmla="*/ 2950462 w 5740887"/>
              <a:gd name="connsiteY18607" fmla="*/ 1129010 h 4314911"/>
              <a:gd name="connsiteX18608" fmla="*/ 2958009 w 5740887"/>
              <a:gd name="connsiteY18608" fmla="*/ 1148598 h 4314911"/>
              <a:gd name="connsiteX18609" fmla="*/ 2990303 w 5740887"/>
              <a:gd name="connsiteY18609" fmla="*/ 1246044 h 4314911"/>
              <a:gd name="connsiteX18610" fmla="*/ 2992030 w 5740887"/>
              <a:gd name="connsiteY18610" fmla="*/ 1253136 h 4314911"/>
              <a:gd name="connsiteX18611" fmla="*/ 2950650 w 5740887"/>
              <a:gd name="connsiteY18611" fmla="*/ 1129810 h 4314911"/>
              <a:gd name="connsiteX18612" fmla="*/ 1473241 w 5740887"/>
              <a:gd name="connsiteY18612" fmla="*/ 1128804 h 4314911"/>
              <a:gd name="connsiteX18613" fmla="*/ 1462871 w 5740887"/>
              <a:gd name="connsiteY18613" fmla="*/ 1181937 h 4314911"/>
              <a:gd name="connsiteX18614" fmla="*/ 1176925 w 5740887"/>
              <a:gd name="connsiteY18614" fmla="*/ 1354761 h 4314911"/>
              <a:gd name="connsiteX18615" fmla="*/ 1166627 w 5740887"/>
              <a:gd name="connsiteY18615" fmla="*/ 1360985 h 4314911"/>
              <a:gd name="connsiteX18616" fmla="*/ 1165898 w 5740887"/>
              <a:gd name="connsiteY18616" fmla="*/ 1361425 h 4314911"/>
              <a:gd name="connsiteX18617" fmla="*/ 1182969 w 5740887"/>
              <a:gd name="connsiteY18617" fmla="*/ 1349543 h 4314911"/>
              <a:gd name="connsiteX18618" fmla="*/ 1260166 w 5740887"/>
              <a:gd name="connsiteY18618" fmla="*/ 1295041 h 4314911"/>
              <a:gd name="connsiteX18619" fmla="*/ 1262354 w 5740887"/>
              <a:gd name="connsiteY18619" fmla="*/ 1293463 h 4314911"/>
              <a:gd name="connsiteX18620" fmla="*/ 1335437 w 5740887"/>
              <a:gd name="connsiteY18620" fmla="*/ 1240771 h 4314911"/>
              <a:gd name="connsiteX18621" fmla="*/ 1337201 w 5740887"/>
              <a:gd name="connsiteY18621" fmla="*/ 1239512 h 4314911"/>
              <a:gd name="connsiteX18622" fmla="*/ 1454380 w 5740887"/>
              <a:gd name="connsiteY18622" fmla="*/ 1148825 h 4314911"/>
              <a:gd name="connsiteX18623" fmla="*/ 5352130 w 5740887"/>
              <a:gd name="connsiteY18623" fmla="*/ 1128138 h 4314911"/>
              <a:gd name="connsiteX18624" fmla="*/ 5354062 w 5740887"/>
              <a:gd name="connsiteY18624" fmla="*/ 1139188 h 4314911"/>
              <a:gd name="connsiteX18625" fmla="*/ 5343425 w 5740887"/>
              <a:gd name="connsiteY18625" fmla="*/ 1141468 h 4314911"/>
              <a:gd name="connsiteX18626" fmla="*/ 5341316 w 5740887"/>
              <a:gd name="connsiteY18626" fmla="*/ 1131600 h 4314911"/>
              <a:gd name="connsiteX18627" fmla="*/ 2048506 w 5740887"/>
              <a:gd name="connsiteY18627" fmla="*/ 1127306 h 4314911"/>
              <a:gd name="connsiteX18628" fmla="*/ 2000420 w 5740887"/>
              <a:gd name="connsiteY18628" fmla="*/ 1172515 h 4314911"/>
              <a:gd name="connsiteX18629" fmla="*/ 2000042 w 5740887"/>
              <a:gd name="connsiteY18629" fmla="*/ 1172822 h 4314911"/>
              <a:gd name="connsiteX18630" fmla="*/ 1984490 w 5740887"/>
              <a:gd name="connsiteY18630" fmla="*/ 1184462 h 4314911"/>
              <a:gd name="connsiteX18631" fmla="*/ 1980904 w 5740887"/>
              <a:gd name="connsiteY18631" fmla="*/ 1188392 h 4314911"/>
              <a:gd name="connsiteX18632" fmla="*/ 1978192 w 5740887"/>
              <a:gd name="connsiteY18632" fmla="*/ 1190598 h 4314911"/>
              <a:gd name="connsiteX18633" fmla="*/ 1973941 w 5740887"/>
              <a:gd name="connsiteY18633" fmla="*/ 1196022 h 4314911"/>
              <a:gd name="connsiteX18634" fmla="*/ 1964530 w 5740887"/>
              <a:gd name="connsiteY18634" fmla="*/ 1206333 h 4314911"/>
              <a:gd name="connsiteX18635" fmla="*/ 1955437 w 5740887"/>
              <a:gd name="connsiteY18635" fmla="*/ 1219630 h 4314911"/>
              <a:gd name="connsiteX18636" fmla="*/ 1949898 w 5740887"/>
              <a:gd name="connsiteY18636" fmla="*/ 1226697 h 4314911"/>
              <a:gd name="connsiteX18637" fmla="*/ 1947227 w 5740887"/>
              <a:gd name="connsiteY18637" fmla="*/ 1231634 h 4314911"/>
              <a:gd name="connsiteX18638" fmla="*/ 1942390 w 5740887"/>
              <a:gd name="connsiteY18638" fmla="*/ 1238706 h 4314911"/>
              <a:gd name="connsiteX18639" fmla="*/ 1920065 w 5740887"/>
              <a:gd name="connsiteY18639" fmla="*/ 1281835 h 4314911"/>
              <a:gd name="connsiteX18640" fmla="*/ 1919916 w 5740887"/>
              <a:gd name="connsiteY18640" fmla="*/ 1282108 h 4314911"/>
              <a:gd name="connsiteX18641" fmla="*/ 1919835 w 5740887"/>
              <a:gd name="connsiteY18641" fmla="*/ 1282335 h 4314911"/>
              <a:gd name="connsiteX18642" fmla="*/ 1898959 w 5740887"/>
              <a:gd name="connsiteY18642" fmla="*/ 1337159 h 4314911"/>
              <a:gd name="connsiteX18643" fmla="*/ 1895692 w 5740887"/>
              <a:gd name="connsiteY18643" fmla="*/ 1349637 h 4314911"/>
              <a:gd name="connsiteX18644" fmla="*/ 1892628 w 5740887"/>
              <a:gd name="connsiteY18644" fmla="*/ 1358178 h 4314911"/>
              <a:gd name="connsiteX18645" fmla="*/ 1889556 w 5740887"/>
              <a:gd name="connsiteY18645" fmla="*/ 1373069 h 4314911"/>
              <a:gd name="connsiteX18646" fmla="*/ 1881362 w 5740887"/>
              <a:gd name="connsiteY18646" fmla="*/ 1404366 h 4314911"/>
              <a:gd name="connsiteX18647" fmla="*/ 1876102 w 5740887"/>
              <a:gd name="connsiteY18647" fmla="*/ 1438301 h 4314911"/>
              <a:gd name="connsiteX18648" fmla="*/ 1872409 w 5740887"/>
              <a:gd name="connsiteY18648" fmla="*/ 1456205 h 4314911"/>
              <a:gd name="connsiteX18649" fmla="*/ 1871607 w 5740887"/>
              <a:gd name="connsiteY18649" fmla="*/ 1467301 h 4314911"/>
              <a:gd name="connsiteX18650" fmla="*/ 1868974 w 5740887"/>
              <a:gd name="connsiteY18650" fmla="*/ 1484294 h 4314911"/>
              <a:gd name="connsiteX18651" fmla="*/ 1863643 w 5740887"/>
              <a:gd name="connsiteY18651" fmla="*/ 1577475 h 4314911"/>
              <a:gd name="connsiteX18652" fmla="*/ 1863641 w 5740887"/>
              <a:gd name="connsiteY18652" fmla="*/ 1577501 h 4314911"/>
              <a:gd name="connsiteX18653" fmla="*/ 1870702 w 5740887"/>
              <a:gd name="connsiteY18653" fmla="*/ 1723380 h 4314911"/>
              <a:gd name="connsiteX18654" fmla="*/ 1897970 w 5740887"/>
              <a:gd name="connsiteY18654" fmla="*/ 1895154 h 4314911"/>
              <a:gd name="connsiteX18655" fmla="*/ 1884803 w 5740887"/>
              <a:gd name="connsiteY18655" fmla="*/ 1897170 h 4314911"/>
              <a:gd name="connsiteX18656" fmla="*/ 1864190 w 5740887"/>
              <a:gd name="connsiteY18656" fmla="*/ 1899289 h 4314911"/>
              <a:gd name="connsiteX18657" fmla="*/ 1671150 w 5740887"/>
              <a:gd name="connsiteY18657" fmla="*/ 1928660 h 4314911"/>
              <a:gd name="connsiteX18658" fmla="*/ 1568286 w 5740887"/>
              <a:gd name="connsiteY18658" fmla="*/ 1955134 h 4314911"/>
              <a:gd name="connsiteX18659" fmla="*/ 1400681 w 5740887"/>
              <a:gd name="connsiteY18659" fmla="*/ 2013452 h 4314911"/>
              <a:gd name="connsiteX18660" fmla="*/ 1367823 w 5740887"/>
              <a:gd name="connsiteY18660" fmla="*/ 2026855 h 4314911"/>
              <a:gd name="connsiteX18661" fmla="*/ 1345568 w 5740887"/>
              <a:gd name="connsiteY18661" fmla="*/ 2034817 h 4314911"/>
              <a:gd name="connsiteX18662" fmla="*/ 1309472 w 5740887"/>
              <a:gd name="connsiteY18662" fmla="*/ 2050655 h 4314911"/>
              <a:gd name="connsiteX18663" fmla="*/ 1236550 w 5740887"/>
              <a:gd name="connsiteY18663" fmla="*/ 2080398 h 4314911"/>
              <a:gd name="connsiteX18664" fmla="*/ 1165281 w 5740887"/>
              <a:gd name="connsiteY18664" fmla="*/ 2113923 h 4314911"/>
              <a:gd name="connsiteX18665" fmla="*/ 1129223 w 5740887"/>
              <a:gd name="connsiteY18665" fmla="*/ 2129744 h 4314911"/>
              <a:gd name="connsiteX18666" fmla="*/ 1108299 w 5740887"/>
              <a:gd name="connsiteY18666" fmla="*/ 2140726 h 4314911"/>
              <a:gd name="connsiteX18667" fmla="*/ 1076224 w 5740887"/>
              <a:gd name="connsiteY18667" fmla="*/ 2155814 h 4314911"/>
              <a:gd name="connsiteX18668" fmla="*/ 920031 w 5740887"/>
              <a:gd name="connsiteY18668" fmla="*/ 2239540 h 4314911"/>
              <a:gd name="connsiteX18669" fmla="*/ 723208 w 5740887"/>
              <a:gd name="connsiteY18669" fmla="*/ 2361089 h 4314911"/>
              <a:gd name="connsiteX18670" fmla="*/ 723132 w 5740887"/>
              <a:gd name="connsiteY18670" fmla="*/ 2358242 h 4314911"/>
              <a:gd name="connsiteX18671" fmla="*/ 720646 w 5740887"/>
              <a:gd name="connsiteY18671" fmla="*/ 2338534 h 4314911"/>
              <a:gd name="connsiteX18672" fmla="*/ 906569 w 5740887"/>
              <a:gd name="connsiteY18672" fmla="*/ 2222832 h 4314911"/>
              <a:gd name="connsiteX18673" fmla="*/ 1093682 w 5740887"/>
              <a:gd name="connsiteY18673" fmla="*/ 2123016 h 4314911"/>
              <a:gd name="connsiteX18674" fmla="*/ 1150062 w 5740887"/>
              <a:gd name="connsiteY18674" fmla="*/ 2095890 h 4314911"/>
              <a:gd name="connsiteX18675" fmla="*/ 1293440 w 5740887"/>
              <a:gd name="connsiteY18675" fmla="*/ 2031262 h 4314911"/>
              <a:gd name="connsiteX18676" fmla="*/ 1351133 w 5740887"/>
              <a:gd name="connsiteY18676" fmla="*/ 2006972 h 4314911"/>
              <a:gd name="connsiteX18677" fmla="*/ 1550085 w 5740887"/>
              <a:gd name="connsiteY18677" fmla="*/ 1932800 h 4314911"/>
              <a:gd name="connsiteX18678" fmla="*/ 1650466 w 5740887"/>
              <a:gd name="connsiteY18678" fmla="*/ 1905222 h 4314911"/>
              <a:gd name="connsiteX18679" fmla="*/ 1829718 w 5740887"/>
              <a:gd name="connsiteY18679" fmla="*/ 1874750 h 4314911"/>
              <a:gd name="connsiteX18680" fmla="*/ 1876460 w 5740887"/>
              <a:gd name="connsiteY18680" fmla="*/ 1866477 h 4314911"/>
              <a:gd name="connsiteX18681" fmla="*/ 1878253 w 5740887"/>
              <a:gd name="connsiteY18681" fmla="*/ 1862616 h 4314911"/>
              <a:gd name="connsiteX18682" fmla="*/ 1878253 w 5740887"/>
              <a:gd name="connsiteY18682" fmla="*/ 1862615 h 4314911"/>
              <a:gd name="connsiteX18683" fmla="*/ 1878254 w 5740887"/>
              <a:gd name="connsiteY18683" fmla="*/ 1862612 h 4314911"/>
              <a:gd name="connsiteX18684" fmla="*/ 1855721 w 5740887"/>
              <a:gd name="connsiteY18684" fmla="*/ 1697363 h 4314911"/>
              <a:gd name="connsiteX18685" fmla="*/ 1852755 w 5740887"/>
              <a:gd name="connsiteY18685" fmla="*/ 1557282 h 4314911"/>
              <a:gd name="connsiteX18686" fmla="*/ 1865007 w 5740887"/>
              <a:gd name="connsiteY18686" fmla="*/ 1441009 h 4314911"/>
              <a:gd name="connsiteX18687" fmla="*/ 1865011 w 5740887"/>
              <a:gd name="connsiteY18687" fmla="*/ 1440992 h 4314911"/>
              <a:gd name="connsiteX18688" fmla="*/ 1885870 w 5740887"/>
              <a:gd name="connsiteY18688" fmla="*/ 1356347 h 4314911"/>
              <a:gd name="connsiteX18689" fmla="*/ 1890930 w 5740887"/>
              <a:gd name="connsiteY18689" fmla="*/ 1340310 h 4314911"/>
              <a:gd name="connsiteX18690" fmla="*/ 1916535 w 5740887"/>
              <a:gd name="connsiteY18690" fmla="*/ 1277483 h 4314911"/>
              <a:gd name="connsiteX18691" fmla="*/ 1921566 w 5740887"/>
              <a:gd name="connsiteY18691" fmla="*/ 1268142 h 4314911"/>
              <a:gd name="connsiteX18692" fmla="*/ 1940909 w 5740887"/>
              <a:gd name="connsiteY18692" fmla="*/ 1235919 h 4314911"/>
              <a:gd name="connsiteX18693" fmla="*/ 1965929 w 5740887"/>
              <a:gd name="connsiteY18693" fmla="*/ 1202366 h 4314911"/>
              <a:gd name="connsiteX18694" fmla="*/ 1975390 w 5740887"/>
              <a:gd name="connsiteY18694" fmla="*/ 1191312 h 4314911"/>
              <a:gd name="connsiteX18695" fmla="*/ 2002351 w 5740887"/>
              <a:gd name="connsiteY18695" fmla="*/ 1169245 h 4314911"/>
              <a:gd name="connsiteX18696" fmla="*/ 2003454 w 5740887"/>
              <a:gd name="connsiteY18696" fmla="*/ 1168279 h 4314911"/>
              <a:gd name="connsiteX18697" fmla="*/ 2027489 w 5740887"/>
              <a:gd name="connsiteY18697" fmla="*/ 1144576 h 4314911"/>
              <a:gd name="connsiteX18698" fmla="*/ 5294089 w 5740887"/>
              <a:gd name="connsiteY18698" fmla="*/ 1126970 h 4314911"/>
              <a:gd name="connsiteX18699" fmla="*/ 5294292 w 5740887"/>
              <a:gd name="connsiteY18699" fmla="*/ 1139166 h 4314911"/>
              <a:gd name="connsiteX18700" fmla="*/ 5284722 w 5740887"/>
              <a:gd name="connsiteY18700" fmla="*/ 1142240 h 4314911"/>
              <a:gd name="connsiteX18701" fmla="*/ 5285339 w 5740887"/>
              <a:gd name="connsiteY18701" fmla="*/ 1130496 h 4314911"/>
              <a:gd name="connsiteX18702" fmla="*/ 2510716 w 5740887"/>
              <a:gd name="connsiteY18702" fmla="*/ 1125737 h 4314911"/>
              <a:gd name="connsiteX18703" fmla="*/ 2516029 w 5740887"/>
              <a:gd name="connsiteY18703" fmla="*/ 1150964 h 4314911"/>
              <a:gd name="connsiteX18704" fmla="*/ 2517703 w 5740887"/>
              <a:gd name="connsiteY18704" fmla="*/ 1161052 h 4314911"/>
              <a:gd name="connsiteX18705" fmla="*/ 2520935 w 5740887"/>
              <a:gd name="connsiteY18705" fmla="*/ 1174265 h 4314911"/>
              <a:gd name="connsiteX18706" fmla="*/ 2521947 w 5740887"/>
              <a:gd name="connsiteY18706" fmla="*/ 1179070 h 4314911"/>
              <a:gd name="connsiteX18707" fmla="*/ 2522828 w 5740887"/>
              <a:gd name="connsiteY18707" fmla="*/ 1182393 h 4314911"/>
              <a:gd name="connsiteX18708" fmla="*/ 2523429 w 5740887"/>
              <a:gd name="connsiteY18708" fmla="*/ 1189640 h 4314911"/>
              <a:gd name="connsiteX18709" fmla="*/ 2521091 w 5740887"/>
              <a:gd name="connsiteY18709" fmla="*/ 1180558 h 4314911"/>
              <a:gd name="connsiteX18710" fmla="*/ 2518181 w 5740887"/>
              <a:gd name="connsiteY18710" fmla="*/ 1168475 h 4314911"/>
              <a:gd name="connsiteX18711" fmla="*/ 2514121 w 5740887"/>
              <a:gd name="connsiteY18711" fmla="*/ 1146666 h 4314911"/>
              <a:gd name="connsiteX18712" fmla="*/ 5276863 w 5740887"/>
              <a:gd name="connsiteY18712" fmla="*/ 1125661 h 4314911"/>
              <a:gd name="connsiteX18713" fmla="*/ 5276898 w 5740887"/>
              <a:gd name="connsiteY18713" fmla="*/ 1127497 h 4314911"/>
              <a:gd name="connsiteX18714" fmla="*/ 5268319 w 5740887"/>
              <a:gd name="connsiteY18714" fmla="*/ 1131006 h 4314911"/>
              <a:gd name="connsiteX18715" fmla="*/ 5268794 w 5740887"/>
              <a:gd name="connsiteY18715" fmla="*/ 1127410 h 4314911"/>
              <a:gd name="connsiteX18716" fmla="*/ 5286493 w 5740887"/>
              <a:gd name="connsiteY18716" fmla="*/ 1123573 h 4314911"/>
              <a:gd name="connsiteX18717" fmla="*/ 5285685 w 5740887"/>
              <a:gd name="connsiteY18717" fmla="*/ 1123903 h 4314911"/>
              <a:gd name="connsiteX18718" fmla="*/ 5285693 w 5740887"/>
              <a:gd name="connsiteY18718" fmla="*/ 1123747 h 4314911"/>
              <a:gd name="connsiteX18719" fmla="*/ 5370138 w 5740887"/>
              <a:gd name="connsiteY18719" fmla="*/ 1122374 h 4314911"/>
              <a:gd name="connsiteX18720" fmla="*/ 5373469 w 5740887"/>
              <a:gd name="connsiteY18720" fmla="*/ 1135027 h 4314911"/>
              <a:gd name="connsiteX18721" fmla="*/ 5361810 w 5740887"/>
              <a:gd name="connsiteY18721" fmla="*/ 1137527 h 4314911"/>
              <a:gd name="connsiteX18722" fmla="*/ 5359036 w 5740887"/>
              <a:gd name="connsiteY18722" fmla="*/ 1125929 h 4314911"/>
              <a:gd name="connsiteX18723" fmla="*/ 2136547 w 5740887"/>
              <a:gd name="connsiteY18723" fmla="*/ 1121603 h 4314911"/>
              <a:gd name="connsiteX18724" fmla="*/ 2114541 w 5740887"/>
              <a:gd name="connsiteY18724" fmla="*/ 1139798 h 4314911"/>
              <a:gd name="connsiteX18725" fmla="*/ 2083568 w 5740887"/>
              <a:gd name="connsiteY18725" fmla="*/ 1175943 h 4314911"/>
              <a:gd name="connsiteX18726" fmla="*/ 2083437 w 5740887"/>
              <a:gd name="connsiteY18726" fmla="*/ 1176249 h 4314911"/>
              <a:gd name="connsiteX18727" fmla="*/ 2050375 w 5740887"/>
              <a:gd name="connsiteY18727" fmla="*/ 1246930 h 4314911"/>
              <a:gd name="connsiteX18728" fmla="*/ 2046093 w 5740887"/>
              <a:gd name="connsiteY18728" fmla="*/ 1263650 h 4314911"/>
              <a:gd name="connsiteX18729" fmla="*/ 2042142 w 5740887"/>
              <a:gd name="connsiteY18729" fmla="*/ 1272897 h 4314911"/>
              <a:gd name="connsiteX18730" fmla="*/ 2038606 w 5740887"/>
              <a:gd name="connsiteY18730" fmla="*/ 1292883 h 4314911"/>
              <a:gd name="connsiteX18731" fmla="*/ 2029611 w 5740887"/>
              <a:gd name="connsiteY18731" fmla="*/ 1328006 h 4314911"/>
              <a:gd name="connsiteX18732" fmla="*/ 2025185 w 5740887"/>
              <a:gd name="connsiteY18732" fmla="*/ 1368756 h 4314911"/>
              <a:gd name="connsiteX18733" fmla="*/ 2021993 w 5740887"/>
              <a:gd name="connsiteY18733" fmla="*/ 1386798 h 4314911"/>
              <a:gd name="connsiteX18734" fmla="*/ 2021766 w 5740887"/>
              <a:gd name="connsiteY18734" fmla="*/ 1400225 h 4314911"/>
              <a:gd name="connsiteX18735" fmla="*/ 2019897 w 5740887"/>
              <a:gd name="connsiteY18735" fmla="*/ 1417435 h 4314911"/>
              <a:gd name="connsiteX18736" fmla="*/ 2019851 w 5740887"/>
              <a:gd name="connsiteY18736" fmla="*/ 1513442 h 4314911"/>
              <a:gd name="connsiteX18737" fmla="*/ 2019851 w 5740887"/>
              <a:gd name="connsiteY18737" fmla="*/ 1513443 h 4314911"/>
              <a:gd name="connsiteX18738" fmla="*/ 2019851 w 5740887"/>
              <a:gd name="connsiteY18738" fmla="*/ 1513449 h 4314911"/>
              <a:gd name="connsiteX18739" fmla="*/ 2019864 w 5740887"/>
              <a:gd name="connsiteY18739" fmla="*/ 1513574 h 4314911"/>
              <a:gd name="connsiteX18740" fmla="*/ 2032447 w 5740887"/>
              <a:gd name="connsiteY18740" fmla="*/ 1648612 h 4314911"/>
              <a:gd name="connsiteX18741" fmla="*/ 2036135 w 5740887"/>
              <a:gd name="connsiteY18741" fmla="*/ 1669995 h 4314911"/>
              <a:gd name="connsiteX18742" fmla="*/ 2037514 w 5740887"/>
              <a:gd name="connsiteY18742" fmla="*/ 1683249 h 4314911"/>
              <a:gd name="connsiteX18743" fmla="*/ 2045048 w 5740887"/>
              <a:gd name="connsiteY18743" fmla="*/ 1721669 h 4314911"/>
              <a:gd name="connsiteX18744" fmla="*/ 2056508 w 5740887"/>
              <a:gd name="connsiteY18744" fmla="*/ 1788102 h 4314911"/>
              <a:gd name="connsiteX18745" fmla="*/ 2066881 w 5740887"/>
              <a:gd name="connsiteY18745" fmla="*/ 1832992 h 4314911"/>
              <a:gd name="connsiteX18746" fmla="*/ 2071815 w 5740887"/>
              <a:gd name="connsiteY18746" fmla="*/ 1858152 h 4314911"/>
              <a:gd name="connsiteX18747" fmla="*/ 2079880 w 5740887"/>
              <a:gd name="connsiteY18747" fmla="*/ 1889250 h 4314911"/>
              <a:gd name="connsiteX18748" fmla="*/ 2088764 w 5740887"/>
              <a:gd name="connsiteY18748" fmla="*/ 1927697 h 4314911"/>
              <a:gd name="connsiteX18749" fmla="*/ 2108565 w 5740887"/>
              <a:gd name="connsiteY18749" fmla="*/ 1999852 h 4314911"/>
              <a:gd name="connsiteX18750" fmla="*/ 2116366 w 5740887"/>
              <a:gd name="connsiteY18750" fmla="*/ 2029932 h 4314911"/>
              <a:gd name="connsiteX18751" fmla="*/ 2121367 w 5740887"/>
              <a:gd name="connsiteY18751" fmla="*/ 2046504 h 4314911"/>
              <a:gd name="connsiteX18752" fmla="*/ 2125946 w 5740887"/>
              <a:gd name="connsiteY18752" fmla="*/ 2063189 h 4314911"/>
              <a:gd name="connsiteX18753" fmla="*/ 2164664 w 5740887"/>
              <a:gd name="connsiteY18753" fmla="*/ 2189980 h 4314911"/>
              <a:gd name="connsiteX18754" fmla="*/ 2164781 w 5740887"/>
              <a:gd name="connsiteY18754" fmla="*/ 2190367 h 4314911"/>
              <a:gd name="connsiteX18755" fmla="*/ 2799055 w 5740887"/>
              <a:gd name="connsiteY18755" fmla="*/ 3138194 h 4314911"/>
              <a:gd name="connsiteX18756" fmla="*/ 2893921 w 5740887"/>
              <a:gd name="connsiteY18756" fmla="*/ 3148121 h 4314911"/>
              <a:gd name="connsiteX18757" fmla="*/ 3462147 w 5740887"/>
              <a:gd name="connsiteY18757" fmla="*/ 3061529 h 4314911"/>
              <a:gd name="connsiteX18758" fmla="*/ 3757223 w 5740887"/>
              <a:gd name="connsiteY18758" fmla="*/ 2994516 h 4314911"/>
              <a:gd name="connsiteX18759" fmla="*/ 3786326 w 5740887"/>
              <a:gd name="connsiteY18759" fmla="*/ 2986909 h 4314911"/>
              <a:gd name="connsiteX18760" fmla="*/ 3767566 w 5740887"/>
              <a:gd name="connsiteY18760" fmla="*/ 2992172 h 4314911"/>
              <a:gd name="connsiteX18761" fmla="*/ 3462150 w 5740887"/>
              <a:gd name="connsiteY18761" fmla="*/ 3070905 h 4314911"/>
              <a:gd name="connsiteX18762" fmla="*/ 2775203 w 5740887"/>
              <a:gd name="connsiteY18762" fmla="*/ 3171698 h 4314911"/>
              <a:gd name="connsiteX18763" fmla="*/ 2130311 w 5740887"/>
              <a:gd name="connsiteY18763" fmla="*/ 2231594 h 4314911"/>
              <a:gd name="connsiteX18764" fmla="*/ 2117605 w 5740887"/>
              <a:gd name="connsiteY18764" fmla="*/ 2192053 h 4314911"/>
              <a:gd name="connsiteX18765" fmla="*/ 2116847 w 5740887"/>
              <a:gd name="connsiteY18765" fmla="*/ 2189635 h 4314911"/>
              <a:gd name="connsiteX18766" fmla="*/ 2102213 w 5740887"/>
              <a:gd name="connsiteY18766" fmla="*/ 2142875 h 4314911"/>
              <a:gd name="connsiteX18767" fmla="*/ 2077322 w 5740887"/>
              <a:gd name="connsiteY18767" fmla="*/ 2057901 h 4314911"/>
              <a:gd name="connsiteX18768" fmla="*/ 2055285 w 5740887"/>
              <a:gd name="connsiteY18768" fmla="*/ 1975494 h 4314911"/>
              <a:gd name="connsiteX18769" fmla="*/ 2040099 w 5740887"/>
              <a:gd name="connsiteY18769" fmla="*/ 1915725 h 4314911"/>
              <a:gd name="connsiteX18770" fmla="*/ 2018755 w 5740887"/>
              <a:gd name="connsiteY18770" fmla="*/ 1814675 h 4314911"/>
              <a:gd name="connsiteX18771" fmla="*/ 2007689 w 5740887"/>
              <a:gd name="connsiteY18771" fmla="*/ 1759365 h 4314911"/>
              <a:gd name="connsiteX18772" fmla="*/ 1986653 w 5740887"/>
              <a:gd name="connsiteY18772" fmla="*/ 1598543 h 4314911"/>
              <a:gd name="connsiteX18773" fmla="*/ 1986622 w 5740887"/>
              <a:gd name="connsiteY18773" fmla="*/ 1598297 h 4314911"/>
              <a:gd name="connsiteX18774" fmla="*/ 1983683 w 5740887"/>
              <a:gd name="connsiteY18774" fmla="*/ 1452695 h 4314911"/>
              <a:gd name="connsiteX18775" fmla="*/ 2002169 w 5740887"/>
              <a:gd name="connsiteY18775" fmla="*/ 1319661 h 4314911"/>
              <a:gd name="connsiteX18776" fmla="*/ 2047579 w 5740887"/>
              <a:gd name="connsiteY18776" fmla="*/ 1207300 h 4314911"/>
              <a:gd name="connsiteX18777" fmla="*/ 2047568 w 5740887"/>
              <a:gd name="connsiteY18777" fmla="*/ 1207300 h 4314911"/>
              <a:gd name="connsiteX18778" fmla="*/ 2047579 w 5740887"/>
              <a:gd name="connsiteY18778" fmla="*/ 1207273 h 4314911"/>
              <a:gd name="connsiteX18779" fmla="*/ 2047569 w 5740887"/>
              <a:gd name="connsiteY18779" fmla="*/ 1207273 h 4314911"/>
              <a:gd name="connsiteX18780" fmla="*/ 2047580 w 5740887"/>
              <a:gd name="connsiteY18780" fmla="*/ 1207244 h 4314911"/>
              <a:gd name="connsiteX18781" fmla="*/ 2047210 w 5740887"/>
              <a:gd name="connsiteY18781" fmla="*/ 1207244 h 4314911"/>
              <a:gd name="connsiteX18782" fmla="*/ 2072023 w 5740887"/>
              <a:gd name="connsiteY18782" fmla="*/ 1176640 h 4314911"/>
              <a:gd name="connsiteX18783" fmla="*/ 2113247 w 5740887"/>
              <a:gd name="connsiteY18783" fmla="*/ 1139373 h 4314911"/>
              <a:gd name="connsiteX18784" fmla="*/ 2096318 w 5740887"/>
              <a:gd name="connsiteY18784" fmla="*/ 1120737 h 4314911"/>
              <a:gd name="connsiteX18785" fmla="*/ 2044986 w 5740887"/>
              <a:gd name="connsiteY18785" fmla="*/ 1162301 h 4314911"/>
              <a:gd name="connsiteX18786" fmla="*/ 2049874 w 5740887"/>
              <a:gd name="connsiteY18786" fmla="*/ 1157166 h 4314911"/>
              <a:gd name="connsiteX18787" fmla="*/ 2526153 w 5740887"/>
              <a:gd name="connsiteY18787" fmla="*/ 1120466 h 4314911"/>
              <a:gd name="connsiteX18788" fmla="*/ 2531647 w 5740887"/>
              <a:gd name="connsiteY18788" fmla="*/ 1145056 h 4314911"/>
              <a:gd name="connsiteX18789" fmla="*/ 2533334 w 5740887"/>
              <a:gd name="connsiteY18789" fmla="*/ 1154453 h 4314911"/>
              <a:gd name="connsiteX18790" fmla="*/ 2536489 w 5740887"/>
              <a:gd name="connsiteY18790" fmla="*/ 1166725 h 4314911"/>
              <a:gd name="connsiteX18791" fmla="*/ 2537499 w 5740887"/>
              <a:gd name="connsiteY18791" fmla="*/ 1171246 h 4314911"/>
              <a:gd name="connsiteX18792" fmla="*/ 2539581 w 5740887"/>
              <a:gd name="connsiteY18792" fmla="*/ 1178750 h 4314911"/>
              <a:gd name="connsiteX18793" fmla="*/ 2541623 w 5740887"/>
              <a:gd name="connsiteY18793" fmla="*/ 1186695 h 4314911"/>
              <a:gd name="connsiteX18794" fmla="*/ 2548809 w 5740887"/>
              <a:gd name="connsiteY18794" fmla="*/ 1212023 h 4314911"/>
              <a:gd name="connsiteX18795" fmla="*/ 2549068 w 5740887"/>
              <a:gd name="connsiteY18795" fmla="*/ 1212955 h 4314911"/>
              <a:gd name="connsiteX18796" fmla="*/ 2564529 w 5740887"/>
              <a:gd name="connsiteY18796" fmla="*/ 1236717 h 4314911"/>
              <a:gd name="connsiteX18797" fmla="*/ 2563666 w 5740887"/>
              <a:gd name="connsiteY18797" fmla="*/ 1237616 h 4314911"/>
              <a:gd name="connsiteX18798" fmla="*/ 2563228 w 5740887"/>
              <a:gd name="connsiteY18798" fmla="*/ 1238417 h 4314911"/>
              <a:gd name="connsiteX18799" fmla="*/ 2563189 w 5740887"/>
              <a:gd name="connsiteY18799" fmla="*/ 1238454 h 4314911"/>
              <a:gd name="connsiteX18800" fmla="*/ 2547984 w 5740887"/>
              <a:gd name="connsiteY18800" fmla="*/ 1214722 h 4314911"/>
              <a:gd name="connsiteX18801" fmla="*/ 2546901 w 5740887"/>
              <a:gd name="connsiteY18801" fmla="*/ 1210877 h 4314911"/>
              <a:gd name="connsiteX18802" fmla="*/ 2539085 w 5740887"/>
              <a:gd name="connsiteY18802" fmla="*/ 1182446 h 4314911"/>
              <a:gd name="connsiteX18803" fmla="*/ 2535621 w 5740887"/>
              <a:gd name="connsiteY18803" fmla="*/ 1168824 h 4314911"/>
              <a:gd name="connsiteX18804" fmla="*/ 2531027 w 5740887"/>
              <a:gd name="connsiteY18804" fmla="*/ 1148005 h 4314911"/>
              <a:gd name="connsiteX18805" fmla="*/ 2485718 w 5740887"/>
              <a:gd name="connsiteY18805" fmla="*/ 1119217 h 4314911"/>
              <a:gd name="connsiteX18806" fmla="*/ 2492823 w 5740887"/>
              <a:gd name="connsiteY18806" fmla="*/ 1166979 h 4314911"/>
              <a:gd name="connsiteX18807" fmla="*/ 2509497 w 5740887"/>
              <a:gd name="connsiteY18807" fmla="*/ 1236395 h 4314911"/>
              <a:gd name="connsiteX18808" fmla="*/ 2529485 w 5740887"/>
              <a:gd name="connsiteY18808" fmla="*/ 1263630 h 4314911"/>
              <a:gd name="connsiteX18809" fmla="*/ 2527040 w 5740887"/>
              <a:gd name="connsiteY18809" fmla="*/ 1263249 h 4314911"/>
              <a:gd name="connsiteX18810" fmla="*/ 2509528 w 5740887"/>
              <a:gd name="connsiteY18810" fmla="*/ 1238705 h 4314911"/>
              <a:gd name="connsiteX18811" fmla="*/ 2492949 w 5740887"/>
              <a:gd name="connsiteY18811" fmla="*/ 1168616 h 4314911"/>
              <a:gd name="connsiteX18812" fmla="*/ 5313423 w 5740887"/>
              <a:gd name="connsiteY18812" fmla="*/ 1119181 h 4314911"/>
              <a:gd name="connsiteX18813" fmla="*/ 5314471 w 5740887"/>
              <a:gd name="connsiteY18813" fmla="*/ 1132681 h 4314911"/>
              <a:gd name="connsiteX18814" fmla="*/ 5302381 w 5740887"/>
              <a:gd name="connsiteY18814" fmla="*/ 1136567 h 4314911"/>
              <a:gd name="connsiteX18815" fmla="*/ 5302173 w 5740887"/>
              <a:gd name="connsiteY18815" fmla="*/ 1123711 h 4314911"/>
              <a:gd name="connsiteX18816" fmla="*/ 5249056 w 5740887"/>
              <a:gd name="connsiteY18816" fmla="*/ 1118970 h 4314911"/>
              <a:gd name="connsiteX18817" fmla="*/ 5248228 w 5740887"/>
              <a:gd name="connsiteY18817" fmla="*/ 1122711 h 4314911"/>
              <a:gd name="connsiteX18818" fmla="*/ 5247391 w 5740887"/>
              <a:gd name="connsiteY18818" fmla="*/ 1124957 h 4314911"/>
              <a:gd name="connsiteX18819" fmla="*/ 5244010 w 5740887"/>
              <a:gd name="connsiteY18819" fmla="*/ 1125684 h 4314911"/>
              <a:gd name="connsiteX18820" fmla="*/ 5241311 w 5740887"/>
              <a:gd name="connsiteY18820" fmla="*/ 1126249 h 4314911"/>
              <a:gd name="connsiteX18821" fmla="*/ 5242185 w 5740887"/>
              <a:gd name="connsiteY18821" fmla="*/ 1123651 h 4314911"/>
              <a:gd name="connsiteX18822" fmla="*/ 1393417 w 5740887"/>
              <a:gd name="connsiteY18822" fmla="*/ 1117358 h 4314911"/>
              <a:gd name="connsiteX18823" fmla="*/ 1390423 w 5740887"/>
              <a:gd name="connsiteY18823" fmla="*/ 1124031 h 4314911"/>
              <a:gd name="connsiteX18824" fmla="*/ 1384636 w 5740887"/>
              <a:gd name="connsiteY18824" fmla="*/ 1130683 h 4314911"/>
              <a:gd name="connsiteX18825" fmla="*/ 5277477 w 5740887"/>
              <a:gd name="connsiteY18825" fmla="*/ 1117030 h 4314911"/>
              <a:gd name="connsiteX18826" fmla="*/ 5277234 w 5740887"/>
              <a:gd name="connsiteY18826" fmla="*/ 1118545 h 4314911"/>
              <a:gd name="connsiteX18827" fmla="*/ 5272320 w 5740887"/>
              <a:gd name="connsiteY18827" fmla="*/ 1119601 h 4314911"/>
              <a:gd name="connsiteX18828" fmla="*/ 5331410 w 5740887"/>
              <a:gd name="connsiteY18828" fmla="*/ 1115797 h 4314911"/>
              <a:gd name="connsiteX18829" fmla="*/ 5331987 w 5740887"/>
              <a:gd name="connsiteY18829" fmla="*/ 1118503 h 4314911"/>
              <a:gd name="connsiteX18830" fmla="*/ 5333045 w 5740887"/>
              <a:gd name="connsiteY18830" fmla="*/ 1126722 h 4314911"/>
              <a:gd name="connsiteX18831" fmla="*/ 5321421 w 5740887"/>
              <a:gd name="connsiteY18831" fmla="*/ 1130449 h 4314911"/>
              <a:gd name="connsiteX18832" fmla="*/ 5319997 w 5740887"/>
              <a:gd name="connsiteY18832" fmla="*/ 1122692 h 4314911"/>
              <a:gd name="connsiteX18833" fmla="*/ 5319614 w 5740887"/>
              <a:gd name="connsiteY18833" fmla="*/ 1117638 h 4314911"/>
              <a:gd name="connsiteX18834" fmla="*/ 5393592 w 5740887"/>
              <a:gd name="connsiteY18834" fmla="*/ 1114665 h 4314911"/>
              <a:gd name="connsiteX18835" fmla="*/ 5397556 w 5740887"/>
              <a:gd name="connsiteY18835" fmla="*/ 1130704 h 4314911"/>
              <a:gd name="connsiteX18836" fmla="*/ 5382143 w 5740887"/>
              <a:gd name="connsiteY18836" fmla="*/ 1133350 h 4314911"/>
              <a:gd name="connsiteX18837" fmla="*/ 5378733 w 5740887"/>
              <a:gd name="connsiteY18837" fmla="*/ 1119607 h 4314911"/>
              <a:gd name="connsiteX18838" fmla="*/ 2445274 w 5740887"/>
              <a:gd name="connsiteY18838" fmla="*/ 1114244 h 4314911"/>
              <a:gd name="connsiteX18839" fmla="*/ 2448676 w 5740887"/>
              <a:gd name="connsiteY18839" fmla="*/ 1141700 h 4314911"/>
              <a:gd name="connsiteX18840" fmla="*/ 2450986 w 5740887"/>
              <a:gd name="connsiteY18840" fmla="*/ 1166080 h 4314911"/>
              <a:gd name="connsiteX18841" fmla="*/ 2452864 w 5740887"/>
              <a:gd name="connsiteY18841" fmla="*/ 1175505 h 4314911"/>
              <a:gd name="connsiteX18842" fmla="*/ 2453238 w 5740887"/>
              <a:gd name="connsiteY18842" fmla="*/ 1178518 h 4314911"/>
              <a:gd name="connsiteX18843" fmla="*/ 2459214 w 5740887"/>
              <a:gd name="connsiteY18843" fmla="*/ 1207364 h 4314911"/>
              <a:gd name="connsiteX18844" fmla="*/ 2461488 w 5740887"/>
              <a:gd name="connsiteY18844" fmla="*/ 1218774 h 4314911"/>
              <a:gd name="connsiteX18845" fmla="*/ 2462272 w 5740887"/>
              <a:gd name="connsiteY18845" fmla="*/ 1222123 h 4314911"/>
              <a:gd name="connsiteX18846" fmla="*/ 2462659 w 5740887"/>
              <a:gd name="connsiteY18846" fmla="*/ 1223990 h 4314911"/>
              <a:gd name="connsiteX18847" fmla="*/ 2470433 w 5740887"/>
              <a:gd name="connsiteY18847" fmla="*/ 1256992 h 4314911"/>
              <a:gd name="connsiteX18848" fmla="*/ 2471163 w 5740887"/>
              <a:gd name="connsiteY18848" fmla="*/ 1260112 h 4314911"/>
              <a:gd name="connsiteX18849" fmla="*/ 2484845 w 5740887"/>
              <a:gd name="connsiteY18849" fmla="*/ 1277939 h 4314911"/>
              <a:gd name="connsiteX18850" fmla="*/ 2484867 w 5740887"/>
              <a:gd name="connsiteY18850" fmla="*/ 1277967 h 4314911"/>
              <a:gd name="connsiteX18851" fmla="*/ 2485075 w 5740887"/>
              <a:gd name="connsiteY18851" fmla="*/ 1279622 h 4314911"/>
              <a:gd name="connsiteX18852" fmla="*/ 2485421 w 5740887"/>
              <a:gd name="connsiteY18852" fmla="*/ 1282377 h 4314911"/>
              <a:gd name="connsiteX18853" fmla="*/ 2470614 w 5740887"/>
              <a:gd name="connsiteY18853" fmla="*/ 1262687 h 4314911"/>
              <a:gd name="connsiteX18854" fmla="*/ 2468572 w 5740887"/>
              <a:gd name="connsiteY18854" fmla="*/ 1253954 h 4314911"/>
              <a:gd name="connsiteX18855" fmla="*/ 2461767 w 5740887"/>
              <a:gd name="connsiteY18855" fmla="*/ 1224671 h 4314911"/>
              <a:gd name="connsiteX18856" fmla="*/ 2458456 w 5740887"/>
              <a:gd name="connsiteY18856" fmla="*/ 1208608 h 4314911"/>
              <a:gd name="connsiteX18857" fmla="*/ 2452252 w 5740887"/>
              <a:gd name="connsiteY18857" fmla="*/ 1177338 h 4314911"/>
              <a:gd name="connsiteX18858" fmla="*/ 2448004 w 5740887"/>
              <a:gd name="connsiteY18858" fmla="*/ 1143030 h 4314911"/>
              <a:gd name="connsiteX18859" fmla="*/ 3005349 w 5740887"/>
              <a:gd name="connsiteY18859" fmla="*/ 1114048 h 4314911"/>
              <a:gd name="connsiteX18860" fmla="*/ 3027422 w 5740887"/>
              <a:gd name="connsiteY18860" fmla="*/ 1196853 h 4314911"/>
              <a:gd name="connsiteX18861" fmla="*/ 3055218 w 5740887"/>
              <a:gd name="connsiteY18861" fmla="*/ 1298584 h 4314911"/>
              <a:gd name="connsiteX18862" fmla="*/ 3061337 w 5740887"/>
              <a:gd name="connsiteY18862" fmla="*/ 1320630 h 4314911"/>
              <a:gd name="connsiteX18863" fmla="*/ 3065043 w 5740887"/>
              <a:gd name="connsiteY18863" fmla="*/ 1334162 h 4314911"/>
              <a:gd name="connsiteX18864" fmla="*/ 3072135 w 5740887"/>
              <a:gd name="connsiteY18864" fmla="*/ 1359527 h 4314911"/>
              <a:gd name="connsiteX18865" fmla="*/ 3085434 w 5740887"/>
              <a:gd name="connsiteY18865" fmla="*/ 1407437 h 4314911"/>
              <a:gd name="connsiteX18866" fmla="*/ 3092822 w 5740887"/>
              <a:gd name="connsiteY18866" fmla="*/ 1433518 h 4314911"/>
              <a:gd name="connsiteX18867" fmla="*/ 3106689 w 5740887"/>
              <a:gd name="connsiteY18867" fmla="*/ 1483115 h 4314911"/>
              <a:gd name="connsiteX18868" fmla="*/ 3151244 w 5740887"/>
              <a:gd name="connsiteY18868" fmla="*/ 1639737 h 4314911"/>
              <a:gd name="connsiteX18869" fmla="*/ 3163514 w 5740887"/>
              <a:gd name="connsiteY18869" fmla="*/ 1682192 h 4314911"/>
              <a:gd name="connsiteX18870" fmla="*/ 3121267 w 5740887"/>
              <a:gd name="connsiteY18870" fmla="*/ 1544292 h 4314911"/>
              <a:gd name="connsiteX18871" fmla="*/ 3078684 w 5740887"/>
              <a:gd name="connsiteY18871" fmla="*/ 1396797 h 4314911"/>
              <a:gd name="connsiteX18872" fmla="*/ 3068018 w 5740887"/>
              <a:gd name="connsiteY18872" fmla="*/ 1358275 h 4314911"/>
              <a:gd name="connsiteX18873" fmla="*/ 3032140 w 5740887"/>
              <a:gd name="connsiteY18873" fmla="*/ 1224104 h 4314911"/>
              <a:gd name="connsiteX18874" fmla="*/ 3008485 w 5740887"/>
              <a:gd name="connsiteY18874" fmla="*/ 1129013 h 4314911"/>
              <a:gd name="connsiteX18875" fmla="*/ 5349257 w 5740887"/>
              <a:gd name="connsiteY18875" fmla="*/ 1113009 h 4314911"/>
              <a:gd name="connsiteX18876" fmla="*/ 5350102 w 5740887"/>
              <a:gd name="connsiteY18876" fmla="*/ 1116544 h 4314911"/>
              <a:gd name="connsiteX18877" fmla="*/ 5350881 w 5740887"/>
              <a:gd name="connsiteY18877" fmla="*/ 1121002 h 4314911"/>
              <a:gd name="connsiteX18878" fmla="*/ 5339810 w 5740887"/>
              <a:gd name="connsiteY18878" fmla="*/ 1124552 h 4314911"/>
              <a:gd name="connsiteX18879" fmla="*/ 5338341 w 5740887"/>
              <a:gd name="connsiteY18879" fmla="*/ 1117679 h 4314911"/>
              <a:gd name="connsiteX18880" fmla="*/ 5337965 w 5740887"/>
              <a:gd name="connsiteY18880" fmla="*/ 1114772 h 4314911"/>
              <a:gd name="connsiteX18881" fmla="*/ 2452893 w 5740887"/>
              <a:gd name="connsiteY18881" fmla="*/ 1110965 h 4314911"/>
              <a:gd name="connsiteX18882" fmla="*/ 2456653 w 5740887"/>
              <a:gd name="connsiteY18882" fmla="*/ 1140259 h 4314911"/>
              <a:gd name="connsiteX18883" fmla="*/ 2459010 w 5740887"/>
              <a:gd name="connsiteY18883" fmla="*/ 1163943 h 4314911"/>
              <a:gd name="connsiteX18884" fmla="*/ 2460868 w 5740887"/>
              <a:gd name="connsiteY18884" fmla="*/ 1173095 h 4314911"/>
              <a:gd name="connsiteX18885" fmla="*/ 2461243 w 5740887"/>
              <a:gd name="connsiteY18885" fmla="*/ 1176015 h 4314911"/>
              <a:gd name="connsiteX18886" fmla="*/ 2467147 w 5740887"/>
              <a:gd name="connsiteY18886" fmla="*/ 1204028 h 4314911"/>
              <a:gd name="connsiteX18887" fmla="*/ 2469388 w 5740887"/>
              <a:gd name="connsiteY18887" fmla="*/ 1215069 h 4314911"/>
              <a:gd name="connsiteX18888" fmla="*/ 2470164 w 5740887"/>
              <a:gd name="connsiteY18888" fmla="*/ 1218348 h 4314911"/>
              <a:gd name="connsiteX18889" fmla="*/ 2470540 w 5740887"/>
              <a:gd name="connsiteY18889" fmla="*/ 1220129 h 4314911"/>
              <a:gd name="connsiteX18890" fmla="*/ 2478103 w 5740887"/>
              <a:gd name="connsiteY18890" fmla="*/ 1251846 h 4314911"/>
              <a:gd name="connsiteX18891" fmla="*/ 2478885 w 5740887"/>
              <a:gd name="connsiteY18891" fmla="*/ 1255148 h 4314911"/>
              <a:gd name="connsiteX18892" fmla="*/ 2482610 w 5740887"/>
              <a:gd name="connsiteY18892" fmla="*/ 1260074 h 4314911"/>
              <a:gd name="connsiteX18893" fmla="*/ 2483211 w 5740887"/>
              <a:gd name="connsiteY18893" fmla="*/ 1264851 h 4314911"/>
              <a:gd name="connsiteX18894" fmla="*/ 2478342 w 5740887"/>
              <a:gd name="connsiteY18894" fmla="*/ 1258552 h 4314911"/>
              <a:gd name="connsiteX18895" fmla="*/ 2475544 w 5740887"/>
              <a:gd name="connsiteY18895" fmla="*/ 1246850 h 4314911"/>
              <a:gd name="connsiteX18896" fmla="*/ 2469552 w 5740887"/>
              <a:gd name="connsiteY18896" fmla="*/ 1221609 h 4314911"/>
              <a:gd name="connsiteX18897" fmla="*/ 2466018 w 5740887"/>
              <a:gd name="connsiteY18897" fmla="*/ 1204700 h 4314911"/>
              <a:gd name="connsiteX18898" fmla="*/ 2460137 w 5740887"/>
              <a:gd name="connsiteY18898" fmla="*/ 1175445 h 4314911"/>
              <a:gd name="connsiteX18899" fmla="*/ 2455868 w 5740887"/>
              <a:gd name="connsiteY18899" fmla="*/ 1141567 h 4314911"/>
              <a:gd name="connsiteX18900" fmla="*/ 5366945 w 5740887"/>
              <a:gd name="connsiteY18900" fmla="*/ 1110247 h 4314911"/>
              <a:gd name="connsiteX18901" fmla="*/ 5368300 w 5740887"/>
              <a:gd name="connsiteY18901" fmla="*/ 1115395 h 4314911"/>
              <a:gd name="connsiteX18902" fmla="*/ 5365521 w 5740887"/>
              <a:gd name="connsiteY18902" fmla="*/ 1116308 h 4314911"/>
              <a:gd name="connsiteX18903" fmla="*/ 5357360 w 5740887"/>
              <a:gd name="connsiteY18903" fmla="*/ 1118925 h 4314911"/>
              <a:gd name="connsiteX18904" fmla="*/ 5356229 w 5740887"/>
              <a:gd name="connsiteY18904" fmla="*/ 1114193 h 4314911"/>
              <a:gd name="connsiteX18905" fmla="*/ 5355842 w 5740887"/>
              <a:gd name="connsiteY18905" fmla="*/ 1111981 h 4314911"/>
              <a:gd name="connsiteX18906" fmla="*/ 5407875 w 5740887"/>
              <a:gd name="connsiteY18906" fmla="*/ 1109784 h 4314911"/>
              <a:gd name="connsiteX18907" fmla="*/ 5413249 w 5740887"/>
              <a:gd name="connsiteY18907" fmla="*/ 1128009 h 4314911"/>
              <a:gd name="connsiteX18908" fmla="*/ 5405006 w 5740887"/>
              <a:gd name="connsiteY18908" fmla="*/ 1129424 h 4314911"/>
              <a:gd name="connsiteX18909" fmla="*/ 5400774 w 5740887"/>
              <a:gd name="connsiteY18909" fmla="*/ 1112277 h 4314911"/>
              <a:gd name="connsiteX18910" fmla="*/ 5405939 w 5740887"/>
              <a:gd name="connsiteY18910" fmla="*/ 1110558 h 4314911"/>
              <a:gd name="connsiteX18911" fmla="*/ 2967760 w 5740887"/>
              <a:gd name="connsiteY18911" fmla="*/ 1109282 h 4314911"/>
              <a:gd name="connsiteX18912" fmla="*/ 2979962 w 5740887"/>
              <a:gd name="connsiteY18912" fmla="*/ 1137668 h 4314911"/>
              <a:gd name="connsiteX18913" fmla="*/ 2982343 w 5740887"/>
              <a:gd name="connsiteY18913" fmla="*/ 1149721 h 4314911"/>
              <a:gd name="connsiteX18914" fmla="*/ 5264318 w 5740887"/>
              <a:gd name="connsiteY18914" fmla="*/ 1108969 h 4314911"/>
              <a:gd name="connsiteX18915" fmla="*/ 5263643 w 5740887"/>
              <a:gd name="connsiteY18915" fmla="*/ 1114176 h 4314911"/>
              <a:gd name="connsiteX18916" fmla="*/ 5262863 w 5740887"/>
              <a:gd name="connsiteY18916" fmla="*/ 1117187 h 4314911"/>
              <a:gd name="connsiteX18917" fmla="*/ 5254839 w 5740887"/>
              <a:gd name="connsiteY18917" fmla="*/ 1121220 h 4314911"/>
              <a:gd name="connsiteX18918" fmla="*/ 5256501 w 5740887"/>
              <a:gd name="connsiteY18918" fmla="*/ 1113899 h 4314911"/>
              <a:gd name="connsiteX18919" fmla="*/ 5258308 w 5740887"/>
              <a:gd name="connsiteY18919" fmla="*/ 1112669 h 4314911"/>
              <a:gd name="connsiteX18920" fmla="*/ 5293788 w 5740887"/>
              <a:gd name="connsiteY18920" fmla="*/ 1108900 h 4314911"/>
              <a:gd name="connsiteX18921" fmla="*/ 5293889 w 5740887"/>
              <a:gd name="connsiteY18921" fmla="*/ 1114966 h 4314911"/>
              <a:gd name="connsiteX18922" fmla="*/ 5286066 w 5740887"/>
              <a:gd name="connsiteY18922" fmla="*/ 1116647 h 4314911"/>
              <a:gd name="connsiteX18923" fmla="*/ 5286277 w 5740887"/>
              <a:gd name="connsiteY18923" fmla="*/ 1112645 h 4314911"/>
              <a:gd name="connsiteX18924" fmla="*/ 2166812 w 5740887"/>
              <a:gd name="connsiteY18924" fmla="*/ 1107334 h 4314911"/>
              <a:gd name="connsiteX18925" fmla="*/ 2150444 w 5740887"/>
              <a:gd name="connsiteY18925" fmla="*/ 1121014 h 4314911"/>
              <a:gd name="connsiteX18926" fmla="*/ 2127277 w 5740887"/>
              <a:gd name="connsiteY18926" fmla="*/ 1148779 h 4314911"/>
              <a:gd name="connsiteX18927" fmla="*/ 2127140 w 5740887"/>
              <a:gd name="connsiteY18927" fmla="*/ 1149102 h 4314911"/>
              <a:gd name="connsiteX18928" fmla="*/ 2095180 w 5740887"/>
              <a:gd name="connsiteY18928" fmla="*/ 1217698 h 4314911"/>
              <a:gd name="connsiteX18929" fmla="*/ 2091054 w 5740887"/>
              <a:gd name="connsiteY18929" fmla="*/ 1234016 h 4314911"/>
              <a:gd name="connsiteX18930" fmla="*/ 2087235 w 5740887"/>
              <a:gd name="connsiteY18930" fmla="*/ 1243004 h 4314911"/>
              <a:gd name="connsiteX18931" fmla="*/ 2083839 w 5740887"/>
              <a:gd name="connsiteY18931" fmla="*/ 1262554 h 4314911"/>
              <a:gd name="connsiteX18932" fmla="*/ 2075171 w 5740887"/>
              <a:gd name="connsiteY18932" fmla="*/ 1296834 h 4314911"/>
              <a:gd name="connsiteX18933" fmla="*/ 2070947 w 5740887"/>
              <a:gd name="connsiteY18933" fmla="*/ 1336760 h 4314911"/>
              <a:gd name="connsiteX18934" fmla="*/ 2067882 w 5740887"/>
              <a:gd name="connsiteY18934" fmla="*/ 1354401 h 4314911"/>
              <a:gd name="connsiteX18935" fmla="*/ 2067686 w 5740887"/>
              <a:gd name="connsiteY18935" fmla="*/ 1367585 h 4314911"/>
              <a:gd name="connsiteX18936" fmla="*/ 2065903 w 5740887"/>
              <a:gd name="connsiteY18936" fmla="*/ 1384447 h 4314911"/>
              <a:gd name="connsiteX18937" fmla="*/ 2066032 w 5740887"/>
              <a:gd name="connsiteY18937" fmla="*/ 1478759 h 4314911"/>
              <a:gd name="connsiteX18938" fmla="*/ 2066032 w 5740887"/>
              <a:gd name="connsiteY18938" fmla="*/ 1478760 h 4314911"/>
              <a:gd name="connsiteX18939" fmla="*/ 2066032 w 5740887"/>
              <a:gd name="connsiteY18939" fmla="*/ 1478766 h 4314911"/>
              <a:gd name="connsiteX18940" fmla="*/ 2066048 w 5740887"/>
              <a:gd name="connsiteY18940" fmla="*/ 1478919 h 4314911"/>
              <a:gd name="connsiteX18941" fmla="*/ 2078500 w 5740887"/>
              <a:gd name="connsiteY18941" fmla="*/ 1611849 h 4314911"/>
              <a:gd name="connsiteX18942" fmla="*/ 2082117 w 5740887"/>
              <a:gd name="connsiteY18942" fmla="*/ 1632943 h 4314911"/>
              <a:gd name="connsiteX18943" fmla="*/ 2083479 w 5740887"/>
              <a:gd name="connsiteY18943" fmla="*/ 1645998 h 4314911"/>
              <a:gd name="connsiteX18944" fmla="*/ 2090862 w 5740887"/>
              <a:gd name="connsiteY18944" fmla="*/ 1683945 h 4314911"/>
              <a:gd name="connsiteX18945" fmla="*/ 2102096 w 5740887"/>
              <a:gd name="connsiteY18945" fmla="*/ 1749459 h 4314911"/>
              <a:gd name="connsiteX18946" fmla="*/ 2112239 w 5740887"/>
              <a:gd name="connsiteY18946" fmla="*/ 1793808 h 4314911"/>
              <a:gd name="connsiteX18947" fmla="*/ 2117071 w 5740887"/>
              <a:gd name="connsiteY18947" fmla="*/ 1818643 h 4314911"/>
              <a:gd name="connsiteX18948" fmla="*/ 2124957 w 5740887"/>
              <a:gd name="connsiteY18948" fmla="*/ 1849414 h 4314911"/>
              <a:gd name="connsiteX18949" fmla="*/ 2133637 w 5740887"/>
              <a:gd name="connsiteY18949" fmla="*/ 1887368 h 4314911"/>
              <a:gd name="connsiteX18950" fmla="*/ 2152968 w 5740887"/>
              <a:gd name="connsiteY18950" fmla="*/ 1958728 h 4314911"/>
              <a:gd name="connsiteX18951" fmla="*/ 2160587 w 5740887"/>
              <a:gd name="connsiteY18951" fmla="*/ 1988461 h 4314911"/>
              <a:gd name="connsiteX18952" fmla="*/ 2165472 w 5740887"/>
              <a:gd name="connsiteY18952" fmla="*/ 2004888 h 4314911"/>
              <a:gd name="connsiteX18953" fmla="*/ 2169934 w 5740887"/>
              <a:gd name="connsiteY18953" fmla="*/ 2021357 h 4314911"/>
              <a:gd name="connsiteX18954" fmla="*/ 2207650 w 5740887"/>
              <a:gd name="connsiteY18954" fmla="*/ 2146701 h 4314911"/>
              <a:gd name="connsiteX18955" fmla="*/ 2207801 w 5740887"/>
              <a:gd name="connsiteY18955" fmla="*/ 2147210 h 4314911"/>
              <a:gd name="connsiteX18956" fmla="*/ 2472128 w 5740887"/>
              <a:gd name="connsiteY18956" fmla="*/ 2731706 h 4314911"/>
              <a:gd name="connsiteX18957" fmla="*/ 2824564 w 5740887"/>
              <a:gd name="connsiteY18957" fmla="*/ 3097793 h 4314911"/>
              <a:gd name="connsiteX18958" fmla="*/ 2944525 w 5740887"/>
              <a:gd name="connsiteY18958" fmla="*/ 3112271 h 4314911"/>
              <a:gd name="connsiteX18959" fmla="*/ 3460493 w 5740887"/>
              <a:gd name="connsiteY18959" fmla="*/ 3045534 h 4314911"/>
              <a:gd name="connsiteX18960" fmla="*/ 3461458 w 5740887"/>
              <a:gd name="connsiteY18960" fmla="*/ 3045534 h 4314911"/>
              <a:gd name="connsiteX18961" fmla="*/ 3549981 w 5740887"/>
              <a:gd name="connsiteY18961" fmla="*/ 3029626 h 4314911"/>
              <a:gd name="connsiteX18962" fmla="*/ 3575219 w 5740887"/>
              <a:gd name="connsiteY18962" fmla="*/ 3024867 h 4314911"/>
              <a:gd name="connsiteX18963" fmla="*/ 3589268 w 5740887"/>
              <a:gd name="connsiteY18963" fmla="*/ 3022315 h 4314911"/>
              <a:gd name="connsiteX18964" fmla="*/ 3600604 w 5740887"/>
              <a:gd name="connsiteY18964" fmla="*/ 3020081 h 4314911"/>
              <a:gd name="connsiteX18965" fmla="*/ 3625577 w 5740887"/>
              <a:gd name="connsiteY18965" fmla="*/ 3015372 h 4314911"/>
              <a:gd name="connsiteX18966" fmla="*/ 3690262 w 5740887"/>
              <a:gd name="connsiteY18966" fmla="*/ 3002411 h 4314911"/>
              <a:gd name="connsiteX18967" fmla="*/ 3717637 w 5740887"/>
              <a:gd name="connsiteY18967" fmla="*/ 2996508 h 4314911"/>
              <a:gd name="connsiteX18968" fmla="*/ 3623510 w 5740887"/>
              <a:gd name="connsiteY18968" fmla="*/ 3018920 h 4314911"/>
              <a:gd name="connsiteX18969" fmla="*/ 3461321 w 5740887"/>
              <a:gd name="connsiteY18969" fmla="*/ 3054218 h 4314911"/>
              <a:gd name="connsiteX18970" fmla="*/ 2801125 w 5740887"/>
              <a:gd name="connsiteY18970" fmla="*/ 3131022 h 4314911"/>
              <a:gd name="connsiteX18971" fmla="*/ 2172229 w 5740887"/>
              <a:gd name="connsiteY18971" fmla="*/ 2188022 h 4314911"/>
              <a:gd name="connsiteX18972" fmla="*/ 2027638 w 5740887"/>
              <a:gd name="connsiteY18972" fmla="*/ 1514587 h 4314911"/>
              <a:gd name="connsiteX18973" fmla="*/ 2029574 w 5740887"/>
              <a:gd name="connsiteY18973" fmla="*/ 1388808 h 4314911"/>
              <a:gd name="connsiteX18974" fmla="*/ 2049384 w 5740887"/>
              <a:gd name="connsiteY18974" fmla="*/ 1275831 h 4314911"/>
              <a:gd name="connsiteX18975" fmla="*/ 2090323 w 5740887"/>
              <a:gd name="connsiteY18975" fmla="*/ 1179859 h 4314911"/>
              <a:gd name="connsiteX18976" fmla="*/ 2090314 w 5740887"/>
              <a:gd name="connsiteY18976" fmla="*/ 1179854 h 4314911"/>
              <a:gd name="connsiteX18977" fmla="*/ 2090323 w 5740887"/>
              <a:gd name="connsiteY18977" fmla="*/ 1179832 h 4314911"/>
              <a:gd name="connsiteX18978" fmla="*/ 2090314 w 5740887"/>
              <a:gd name="connsiteY18978" fmla="*/ 1179827 h 4314911"/>
              <a:gd name="connsiteX18979" fmla="*/ 2090324 w 5740887"/>
              <a:gd name="connsiteY18979" fmla="*/ 1179805 h 4314911"/>
              <a:gd name="connsiteX18980" fmla="*/ 2087484 w 5740887"/>
              <a:gd name="connsiteY18980" fmla="*/ 1178076 h 4314911"/>
              <a:gd name="connsiteX18981" fmla="*/ 2090599 w 5740887"/>
              <a:gd name="connsiteY18981" fmla="*/ 1179445 h 4314911"/>
              <a:gd name="connsiteX18982" fmla="*/ 2153837 w 5740887"/>
              <a:gd name="connsiteY18982" fmla="*/ 1116709 h 4314911"/>
              <a:gd name="connsiteX18983" fmla="*/ 5251777 w 5740887"/>
              <a:gd name="connsiteY18983" fmla="*/ 1106685 h 4314911"/>
              <a:gd name="connsiteX18984" fmla="*/ 5251225 w 5740887"/>
              <a:gd name="connsiteY18984" fmla="*/ 1109174 h 4314911"/>
              <a:gd name="connsiteX18985" fmla="*/ 5249659 w 5740887"/>
              <a:gd name="connsiteY18985" fmla="*/ 1110138 h 4314911"/>
              <a:gd name="connsiteX18986" fmla="*/ 5245846 w 5740887"/>
              <a:gd name="connsiteY18986" fmla="*/ 1112764 h 4314911"/>
              <a:gd name="connsiteX18987" fmla="*/ 5246026 w 5740887"/>
              <a:gd name="connsiteY18987" fmla="*/ 1112231 h 4314911"/>
              <a:gd name="connsiteX18988" fmla="*/ 5246708 w 5740887"/>
              <a:gd name="connsiteY18988" fmla="*/ 1111018 h 4314911"/>
              <a:gd name="connsiteX18989" fmla="*/ 5391550 w 5740887"/>
              <a:gd name="connsiteY18989" fmla="*/ 1106405 h 4314911"/>
              <a:gd name="connsiteX18990" fmla="*/ 5391858 w 5740887"/>
              <a:gd name="connsiteY18990" fmla="*/ 1107652 h 4314911"/>
              <a:gd name="connsiteX18991" fmla="*/ 5376980 w 5740887"/>
              <a:gd name="connsiteY18991" fmla="*/ 1112542 h 4314911"/>
              <a:gd name="connsiteX18992" fmla="*/ 5376057 w 5740887"/>
              <a:gd name="connsiteY18992" fmla="*/ 1108825 h 4314911"/>
              <a:gd name="connsiteX18993" fmla="*/ 5399365 w 5740887"/>
              <a:gd name="connsiteY18993" fmla="*/ 1105186 h 4314911"/>
              <a:gd name="connsiteX18994" fmla="*/ 5399049 w 5740887"/>
              <a:gd name="connsiteY18994" fmla="*/ 1105289 h 4314911"/>
              <a:gd name="connsiteX18995" fmla="*/ 5399036 w 5740887"/>
              <a:gd name="connsiteY18995" fmla="*/ 1105236 h 4314911"/>
              <a:gd name="connsiteX18996" fmla="*/ 3179882 w 5740887"/>
              <a:gd name="connsiteY18996" fmla="*/ 1104382 h 4314911"/>
              <a:gd name="connsiteX18997" fmla="*/ 3195655 w 5740887"/>
              <a:gd name="connsiteY18997" fmla="*/ 1167445 h 4314911"/>
              <a:gd name="connsiteX18998" fmla="*/ 3195864 w 5740887"/>
              <a:gd name="connsiteY18998" fmla="*/ 1168245 h 4314911"/>
              <a:gd name="connsiteX18999" fmla="*/ 3217398 w 5740887"/>
              <a:gd name="connsiteY18999" fmla="*/ 1251479 h 4314911"/>
              <a:gd name="connsiteX19000" fmla="*/ 3226015 w 5740887"/>
              <a:gd name="connsiteY19000" fmla="*/ 1283530 h 4314911"/>
              <a:gd name="connsiteX19001" fmla="*/ 3234253 w 5740887"/>
              <a:gd name="connsiteY19001" fmla="*/ 1315047 h 4314911"/>
              <a:gd name="connsiteX19002" fmla="*/ 3221452 w 5740887"/>
              <a:gd name="connsiteY19002" fmla="*/ 1267460 h 4314911"/>
              <a:gd name="connsiteX19003" fmla="*/ 3182108 w 5740887"/>
              <a:gd name="connsiteY19003" fmla="*/ 1115165 h 4314911"/>
              <a:gd name="connsiteX19004" fmla="*/ 2084034 w 5740887"/>
              <a:gd name="connsiteY19004" fmla="*/ 1100592 h 4314911"/>
              <a:gd name="connsiteX19005" fmla="*/ 2053811 w 5740887"/>
              <a:gd name="connsiteY19005" fmla="*/ 1122944 h 4314911"/>
              <a:gd name="connsiteX19006" fmla="*/ 2061420 w 5740887"/>
              <a:gd name="connsiteY19006" fmla="*/ 1116694 h 4314911"/>
              <a:gd name="connsiteX19007" fmla="*/ 5311923 w 5740887"/>
              <a:gd name="connsiteY19007" fmla="*/ 1099860 h 4314911"/>
              <a:gd name="connsiteX19008" fmla="*/ 5312806 w 5740887"/>
              <a:gd name="connsiteY19008" fmla="*/ 1111231 h 4314911"/>
              <a:gd name="connsiteX19009" fmla="*/ 5302005 w 5740887"/>
              <a:gd name="connsiteY19009" fmla="*/ 1113307 h 4314911"/>
              <a:gd name="connsiteX19010" fmla="*/ 5301868 w 5740887"/>
              <a:gd name="connsiteY19010" fmla="*/ 1104871 h 4314911"/>
              <a:gd name="connsiteX19011" fmla="*/ 5279677 w 5740887"/>
              <a:gd name="connsiteY19011" fmla="*/ 1099516 h 4314911"/>
              <a:gd name="connsiteX19012" fmla="*/ 5279391 w 5740887"/>
              <a:gd name="connsiteY19012" fmla="*/ 1105057 h 4314911"/>
              <a:gd name="connsiteX19013" fmla="*/ 5278727 w 5740887"/>
              <a:gd name="connsiteY19013" fmla="*/ 1109212 h 4314911"/>
              <a:gd name="connsiteX19014" fmla="*/ 5270661 w 5740887"/>
              <a:gd name="connsiteY19014" fmla="*/ 1113267 h 4314911"/>
              <a:gd name="connsiteX19015" fmla="*/ 5271841 w 5740887"/>
              <a:gd name="connsiteY19015" fmla="*/ 1104339 h 4314911"/>
              <a:gd name="connsiteX19016" fmla="*/ 5364247 w 5740887"/>
              <a:gd name="connsiteY19016" fmla="*/ 1098813 h 4314911"/>
              <a:gd name="connsiteX19017" fmla="*/ 5364708 w 5740887"/>
              <a:gd name="connsiteY19017" fmla="*/ 1101315 h 4314911"/>
              <a:gd name="connsiteX19018" fmla="*/ 5364315 w 5740887"/>
              <a:gd name="connsiteY19018" fmla="*/ 1101331 h 4314911"/>
              <a:gd name="connsiteX19019" fmla="*/ 5354315 w 5740887"/>
              <a:gd name="connsiteY19019" fmla="*/ 1103253 h 4314911"/>
              <a:gd name="connsiteX19020" fmla="*/ 5354239 w 5740887"/>
              <a:gd name="connsiteY19020" fmla="*/ 1102820 h 4314911"/>
              <a:gd name="connsiteX19021" fmla="*/ 2190484 w 5740887"/>
              <a:gd name="connsiteY19021" fmla="*/ 1097901 h 4314911"/>
              <a:gd name="connsiteX19022" fmla="*/ 2170434 w 5740887"/>
              <a:gd name="connsiteY19022" fmla="*/ 1121341 h 4314911"/>
              <a:gd name="connsiteX19023" fmla="*/ 2170306 w 5740887"/>
              <a:gd name="connsiteY19023" fmla="*/ 1121644 h 4314911"/>
              <a:gd name="connsiteX19024" fmla="*/ 2139403 w 5740887"/>
              <a:gd name="connsiteY19024" fmla="*/ 1188300 h 4314911"/>
              <a:gd name="connsiteX19025" fmla="*/ 2135429 w 5740887"/>
              <a:gd name="connsiteY19025" fmla="*/ 1204238 h 4314911"/>
              <a:gd name="connsiteX19026" fmla="*/ 2131738 w 5740887"/>
              <a:gd name="connsiteY19026" fmla="*/ 1212979 h 4314911"/>
              <a:gd name="connsiteX19027" fmla="*/ 2128479 w 5740887"/>
              <a:gd name="connsiteY19027" fmla="*/ 1232110 h 4314911"/>
              <a:gd name="connsiteX19028" fmla="*/ 2120130 w 5740887"/>
              <a:gd name="connsiteY19028" fmla="*/ 1265590 h 4314911"/>
              <a:gd name="connsiteX19029" fmla="*/ 2116108 w 5740887"/>
              <a:gd name="connsiteY19029" fmla="*/ 1304720 h 4314911"/>
              <a:gd name="connsiteX19030" fmla="*/ 2113167 w 5740887"/>
              <a:gd name="connsiteY19030" fmla="*/ 1321982 h 4314911"/>
              <a:gd name="connsiteX19031" fmla="*/ 2113003 w 5740887"/>
              <a:gd name="connsiteY19031" fmla="*/ 1334932 h 4314911"/>
              <a:gd name="connsiteX19032" fmla="*/ 2111304 w 5740887"/>
              <a:gd name="connsiteY19032" fmla="*/ 1351457 h 4314911"/>
              <a:gd name="connsiteX19033" fmla="*/ 2111617 w 5740887"/>
              <a:gd name="connsiteY19033" fmla="*/ 1444126 h 4314911"/>
              <a:gd name="connsiteX19034" fmla="*/ 2111617 w 5740887"/>
              <a:gd name="connsiteY19034" fmla="*/ 1444127 h 4314911"/>
              <a:gd name="connsiteX19035" fmla="*/ 2111617 w 5740887"/>
              <a:gd name="connsiteY19035" fmla="*/ 1444133 h 4314911"/>
              <a:gd name="connsiteX19036" fmla="*/ 2111631 w 5740887"/>
              <a:gd name="connsiteY19036" fmla="*/ 1444266 h 4314911"/>
              <a:gd name="connsiteX19037" fmla="*/ 2123985 w 5740887"/>
              <a:gd name="connsiteY19037" fmla="*/ 1575173 h 4314911"/>
              <a:gd name="connsiteX19038" fmla="*/ 2127540 w 5740887"/>
              <a:gd name="connsiteY19038" fmla="*/ 1595983 h 4314911"/>
              <a:gd name="connsiteX19039" fmla="*/ 2128887 w 5740887"/>
              <a:gd name="connsiteY19039" fmla="*/ 1608834 h 4314911"/>
              <a:gd name="connsiteX19040" fmla="*/ 2136126 w 5740887"/>
              <a:gd name="connsiteY19040" fmla="*/ 1646255 h 4314911"/>
              <a:gd name="connsiteX19041" fmla="*/ 2147166 w 5740887"/>
              <a:gd name="connsiteY19041" fmla="*/ 1710893 h 4314911"/>
              <a:gd name="connsiteX19042" fmla="*/ 2157102 w 5740887"/>
              <a:gd name="connsiteY19042" fmla="*/ 1754691 h 4314911"/>
              <a:gd name="connsiteX19043" fmla="*/ 2161840 w 5740887"/>
              <a:gd name="connsiteY19043" fmla="*/ 1779186 h 4314911"/>
              <a:gd name="connsiteX19044" fmla="*/ 2169549 w 5740887"/>
              <a:gd name="connsiteY19044" fmla="*/ 1809557 h 4314911"/>
              <a:gd name="connsiteX19045" fmla="*/ 2178056 w 5740887"/>
              <a:gd name="connsiteY19045" fmla="*/ 1847055 h 4314911"/>
              <a:gd name="connsiteX19046" fmla="*/ 2196963 w 5740887"/>
              <a:gd name="connsiteY19046" fmla="*/ 1917564 h 4314911"/>
              <a:gd name="connsiteX19047" fmla="*/ 2204414 w 5740887"/>
              <a:gd name="connsiteY19047" fmla="*/ 1946922 h 4314911"/>
              <a:gd name="connsiteX19048" fmla="*/ 2209182 w 5740887"/>
              <a:gd name="connsiteY19048" fmla="*/ 1963133 h 4314911"/>
              <a:gd name="connsiteX19049" fmla="*/ 2213551 w 5740887"/>
              <a:gd name="connsiteY19049" fmla="*/ 1979426 h 4314911"/>
              <a:gd name="connsiteX19050" fmla="*/ 2250418 w 5740887"/>
              <a:gd name="connsiteY19050" fmla="*/ 2103341 h 4314911"/>
              <a:gd name="connsiteX19051" fmla="*/ 2250546 w 5740887"/>
              <a:gd name="connsiteY19051" fmla="*/ 2103776 h 4314911"/>
              <a:gd name="connsiteX19052" fmla="*/ 2508392 w 5740887"/>
              <a:gd name="connsiteY19052" fmla="*/ 2684963 h 4314911"/>
              <a:gd name="connsiteX19053" fmla="*/ 2850211 w 5740887"/>
              <a:gd name="connsiteY19053" fmla="*/ 3057255 h 4314911"/>
              <a:gd name="connsiteX19054" fmla="*/ 2999127 w 5740887"/>
              <a:gd name="connsiteY19054" fmla="*/ 3077801 h 4314911"/>
              <a:gd name="connsiteX19055" fmla="*/ 3416369 w 5740887"/>
              <a:gd name="connsiteY19055" fmla="*/ 3035194 h 4314911"/>
              <a:gd name="connsiteX19056" fmla="*/ 3460080 w 5740887"/>
              <a:gd name="connsiteY19056" fmla="*/ 3028988 h 4314911"/>
              <a:gd name="connsiteX19057" fmla="*/ 3734197 w 5740887"/>
              <a:gd name="connsiteY19057" fmla="*/ 2985693 h 4314911"/>
              <a:gd name="connsiteX19058" fmla="*/ 3769864 w 5740887"/>
              <a:gd name="connsiteY19058" fmla="*/ 2978258 h 4314911"/>
              <a:gd name="connsiteX19059" fmla="*/ 3745229 w 5740887"/>
              <a:gd name="connsiteY19059" fmla="*/ 2984035 h 4314911"/>
              <a:gd name="connsiteX19060" fmla="*/ 3460908 w 5740887"/>
              <a:gd name="connsiteY19060" fmla="*/ 3039189 h 4314911"/>
              <a:gd name="connsiteX19061" fmla="*/ 3459528 w 5740887"/>
              <a:gd name="connsiteY19061" fmla="*/ 3039189 h 4314911"/>
              <a:gd name="connsiteX19062" fmla="*/ 2826910 w 5740887"/>
              <a:gd name="connsiteY19062" fmla="*/ 3091723 h 4314911"/>
              <a:gd name="connsiteX19063" fmla="*/ 2214835 w 5740887"/>
              <a:gd name="connsiteY19063" fmla="*/ 2145965 h 4314911"/>
              <a:gd name="connsiteX19064" fmla="*/ 2177118 w 5740887"/>
              <a:gd name="connsiteY19064" fmla="*/ 2020533 h 4314911"/>
              <a:gd name="connsiteX19065" fmla="*/ 2177066 w 5740887"/>
              <a:gd name="connsiteY19065" fmla="*/ 2020342 h 4314911"/>
              <a:gd name="connsiteX19066" fmla="*/ 2131301 w 5740887"/>
              <a:gd name="connsiteY19066" fmla="*/ 1844973 h 4314911"/>
              <a:gd name="connsiteX19067" fmla="*/ 2120685 w 5740887"/>
              <a:gd name="connsiteY19067" fmla="*/ 1798645 h 4314911"/>
              <a:gd name="connsiteX19068" fmla="*/ 2085915 w 5740887"/>
              <a:gd name="connsiteY19068" fmla="*/ 1612986 h 4314911"/>
              <a:gd name="connsiteX19069" fmla="*/ 2085894 w 5740887"/>
              <a:gd name="connsiteY19069" fmla="*/ 1612865 h 4314911"/>
              <a:gd name="connsiteX19070" fmla="*/ 2073336 w 5740887"/>
              <a:gd name="connsiteY19070" fmla="*/ 1480543 h 4314911"/>
              <a:gd name="connsiteX19071" fmla="*/ 2074973 w 5740887"/>
              <a:gd name="connsiteY19071" fmla="*/ 1357026 h 4314911"/>
              <a:gd name="connsiteX19072" fmla="*/ 2093966 w 5740887"/>
              <a:gd name="connsiteY19072" fmla="*/ 1246535 h 4314911"/>
              <a:gd name="connsiteX19073" fmla="*/ 2133481 w 5740887"/>
              <a:gd name="connsiteY19073" fmla="*/ 1153249 h 4314911"/>
              <a:gd name="connsiteX19074" fmla="*/ 2156239 w 5740887"/>
              <a:gd name="connsiteY19074" fmla="*/ 1126262 h 4314911"/>
              <a:gd name="connsiteX19075" fmla="*/ 2531194 w 5740887"/>
              <a:gd name="connsiteY19075" fmla="*/ 1096968 h 4314911"/>
              <a:gd name="connsiteX19076" fmla="*/ 2536803 w 5740887"/>
              <a:gd name="connsiteY19076" fmla="*/ 1127034 h 4314911"/>
              <a:gd name="connsiteX19077" fmla="*/ 2539564 w 5740887"/>
              <a:gd name="connsiteY19077" fmla="*/ 1144204 h 4314911"/>
              <a:gd name="connsiteX19078" fmla="*/ 2541187 w 5740887"/>
              <a:gd name="connsiteY19078" fmla="*/ 1150541 h 4314911"/>
              <a:gd name="connsiteX19079" fmla="*/ 2541570 w 5740887"/>
              <a:gd name="connsiteY19079" fmla="*/ 1152594 h 4314911"/>
              <a:gd name="connsiteX19080" fmla="*/ 2543565 w 5740887"/>
              <a:gd name="connsiteY19080" fmla="*/ 1159824 h 4314911"/>
              <a:gd name="connsiteX19081" fmla="*/ 2548676 w 5740887"/>
              <a:gd name="connsiteY19081" fmla="*/ 1179775 h 4314911"/>
              <a:gd name="connsiteX19082" fmla="*/ 2556927 w 5740887"/>
              <a:gd name="connsiteY19082" fmla="*/ 1208266 h 4314911"/>
              <a:gd name="connsiteX19083" fmla="*/ 2569989 w 5740887"/>
              <a:gd name="connsiteY19083" fmla="*/ 1229021 h 4314911"/>
              <a:gd name="connsiteX19084" fmla="*/ 2568210 w 5740887"/>
              <a:gd name="connsiteY19084" fmla="*/ 1231100 h 4314911"/>
              <a:gd name="connsiteX19085" fmla="*/ 2556260 w 5740887"/>
              <a:gd name="connsiteY19085" fmla="*/ 1211683 h 4314911"/>
              <a:gd name="connsiteX19086" fmla="*/ 2549818 w 5740887"/>
              <a:gd name="connsiteY19086" fmla="*/ 1188978 h 4314911"/>
              <a:gd name="connsiteX19087" fmla="*/ 2548890 w 5740887"/>
              <a:gd name="connsiteY19087" fmla="*/ 1185687 h 4314911"/>
              <a:gd name="connsiteX19088" fmla="*/ 2544952 w 5740887"/>
              <a:gd name="connsiteY19088" fmla="*/ 1170394 h 4314911"/>
              <a:gd name="connsiteX19089" fmla="*/ 2540450 w 5740887"/>
              <a:gd name="connsiteY19089" fmla="*/ 1152387 h 4314911"/>
              <a:gd name="connsiteX19090" fmla="*/ 2535858 w 5740887"/>
              <a:gd name="connsiteY19090" fmla="*/ 1127019 h 4314911"/>
              <a:gd name="connsiteX19091" fmla="*/ 2217295 w 5740887"/>
              <a:gd name="connsiteY19091" fmla="*/ 1096682 h 4314911"/>
              <a:gd name="connsiteX19092" fmla="*/ 2220019 w 5740887"/>
              <a:gd name="connsiteY19092" fmla="*/ 1098339 h 4314911"/>
              <a:gd name="connsiteX19093" fmla="*/ 2219799 w 5740887"/>
              <a:gd name="connsiteY19093" fmla="*/ 1098589 h 4314911"/>
              <a:gd name="connsiteX19094" fmla="*/ 2141060 w 5740887"/>
              <a:gd name="connsiteY19094" fmla="*/ 1096588 h 4314911"/>
              <a:gd name="connsiteX19095" fmla="*/ 2109031 w 5740887"/>
              <a:gd name="connsiteY19095" fmla="*/ 1119722 h 4314911"/>
              <a:gd name="connsiteX19096" fmla="*/ 2114186 w 5740887"/>
              <a:gd name="connsiteY19096" fmla="*/ 1115554 h 4314911"/>
              <a:gd name="connsiteX19097" fmla="*/ 5243499 w 5740887"/>
              <a:gd name="connsiteY19097" fmla="*/ 1095115 h 4314911"/>
              <a:gd name="connsiteX19098" fmla="*/ 5233635 w 5740887"/>
              <a:gd name="connsiteY19098" fmla="*/ 1108744 h 4314911"/>
              <a:gd name="connsiteX19099" fmla="*/ 5219694 w 5740887"/>
              <a:gd name="connsiteY19099" fmla="*/ 1123937 h 4314911"/>
              <a:gd name="connsiteX19100" fmla="*/ 5209280 w 5740887"/>
              <a:gd name="connsiteY19100" fmla="*/ 1132948 h 4314911"/>
              <a:gd name="connsiteX19101" fmla="*/ 5178410 w 5740887"/>
              <a:gd name="connsiteY19101" fmla="*/ 1139403 h 4314911"/>
              <a:gd name="connsiteX19102" fmla="*/ 5035009 w 5740887"/>
              <a:gd name="connsiteY19102" fmla="*/ 1169600 h 4314911"/>
              <a:gd name="connsiteX19103" fmla="*/ 4991437 w 5740887"/>
              <a:gd name="connsiteY19103" fmla="*/ 1179253 h 4314911"/>
              <a:gd name="connsiteX19104" fmla="*/ 4950760 w 5740887"/>
              <a:gd name="connsiteY19104" fmla="*/ 1188629 h 4314911"/>
              <a:gd name="connsiteX19105" fmla="*/ 4558890 w 5740887"/>
              <a:gd name="connsiteY19105" fmla="*/ 1277698 h 4314911"/>
              <a:gd name="connsiteX19106" fmla="*/ 4449409 w 5740887"/>
              <a:gd name="connsiteY19106" fmla="*/ 1312997 h 4314911"/>
              <a:gd name="connsiteX19107" fmla="*/ 4385429 w 5740887"/>
              <a:gd name="connsiteY19107" fmla="*/ 1335059 h 4314911"/>
              <a:gd name="connsiteX19108" fmla="*/ 4044575 w 5740887"/>
              <a:gd name="connsiteY19108" fmla="*/ 1462465 h 4314911"/>
              <a:gd name="connsiteX19109" fmla="*/ 4012911 w 5740887"/>
              <a:gd name="connsiteY19109" fmla="*/ 1475317 h 4314911"/>
              <a:gd name="connsiteX19110" fmla="*/ 4011072 w 5740887"/>
              <a:gd name="connsiteY19110" fmla="*/ 1475797 h 4314911"/>
              <a:gd name="connsiteX19111" fmla="*/ 4024307 w 5740887"/>
              <a:gd name="connsiteY19111" fmla="*/ 1468122 h 4314911"/>
              <a:gd name="connsiteX19112" fmla="*/ 4333585 w 5740887"/>
              <a:gd name="connsiteY19112" fmla="*/ 1311345 h 4314911"/>
              <a:gd name="connsiteX19113" fmla="*/ 4392186 w 5740887"/>
              <a:gd name="connsiteY19113" fmla="*/ 1285423 h 4314911"/>
              <a:gd name="connsiteX19114" fmla="*/ 4505667 w 5740887"/>
              <a:gd name="connsiteY19114" fmla="*/ 1241498 h 4314911"/>
              <a:gd name="connsiteX19115" fmla="*/ 4919324 w 5740887"/>
              <a:gd name="connsiteY19115" fmla="*/ 1156562 h 4314911"/>
              <a:gd name="connsiteX19116" fmla="*/ 4963308 w 5740887"/>
              <a:gd name="connsiteY19116" fmla="*/ 1147871 h 4314911"/>
              <a:gd name="connsiteX19117" fmla="*/ 5007846 w 5740887"/>
              <a:gd name="connsiteY19117" fmla="*/ 1139048 h 4314911"/>
              <a:gd name="connsiteX19118" fmla="*/ 5129185 w 5740887"/>
              <a:gd name="connsiteY19118" fmla="*/ 1116573 h 4314911"/>
              <a:gd name="connsiteX19119" fmla="*/ 5217950 w 5740887"/>
              <a:gd name="connsiteY19119" fmla="*/ 1100255 h 4314911"/>
              <a:gd name="connsiteX19120" fmla="*/ 2490632 w 5740887"/>
              <a:gd name="connsiteY19120" fmla="*/ 1094830 h 4314911"/>
              <a:gd name="connsiteX19121" fmla="*/ 2496729 w 5740887"/>
              <a:gd name="connsiteY19121" fmla="*/ 1134287 h 4314911"/>
              <a:gd name="connsiteX19122" fmla="*/ 2499333 w 5740887"/>
              <a:gd name="connsiteY19122" fmla="*/ 1154760 h 4314911"/>
              <a:gd name="connsiteX19123" fmla="*/ 2501092 w 5740887"/>
              <a:gd name="connsiteY19123" fmla="*/ 1162521 h 4314911"/>
              <a:gd name="connsiteX19124" fmla="*/ 2501475 w 5740887"/>
              <a:gd name="connsiteY19124" fmla="*/ 1165001 h 4314911"/>
              <a:gd name="connsiteX19125" fmla="*/ 2506968 w 5740887"/>
              <a:gd name="connsiteY19125" fmla="*/ 1188447 h 4314911"/>
              <a:gd name="connsiteX19126" fmla="*/ 2509134 w 5740887"/>
              <a:gd name="connsiteY19126" fmla="*/ 1198004 h 4314911"/>
              <a:gd name="connsiteX19127" fmla="*/ 2509862 w 5740887"/>
              <a:gd name="connsiteY19127" fmla="*/ 1200803 h 4314911"/>
              <a:gd name="connsiteX19128" fmla="*/ 2510204 w 5740887"/>
              <a:gd name="connsiteY19128" fmla="*/ 1202263 h 4314911"/>
              <a:gd name="connsiteX19129" fmla="*/ 2516979 w 5740887"/>
              <a:gd name="connsiteY19129" fmla="*/ 1228142 h 4314911"/>
              <a:gd name="connsiteX19130" fmla="*/ 2517907 w 5740887"/>
              <a:gd name="connsiteY19130" fmla="*/ 1231708 h 4314911"/>
              <a:gd name="connsiteX19131" fmla="*/ 2530230 w 5740887"/>
              <a:gd name="connsiteY19131" fmla="*/ 1249039 h 4314911"/>
              <a:gd name="connsiteX19132" fmla="*/ 2531059 w 5740887"/>
              <a:gd name="connsiteY19132" fmla="*/ 1254959 h 4314911"/>
              <a:gd name="connsiteX19133" fmla="*/ 2516966 w 5740887"/>
              <a:gd name="connsiteY19133" fmla="*/ 1234986 h 4314911"/>
              <a:gd name="connsiteX19134" fmla="*/ 2511459 w 5740887"/>
              <a:gd name="connsiteY19134" fmla="*/ 1213639 h 4314911"/>
              <a:gd name="connsiteX19135" fmla="*/ 2509101 w 5740887"/>
              <a:gd name="connsiteY19135" fmla="*/ 1204445 h 4314911"/>
              <a:gd name="connsiteX19136" fmla="*/ 2505174 w 5740887"/>
              <a:gd name="connsiteY19136" fmla="*/ 1187406 h 4314911"/>
              <a:gd name="connsiteX19137" fmla="*/ 2500128 w 5740887"/>
              <a:gd name="connsiteY19137" fmla="*/ 1164767 h 4314911"/>
              <a:gd name="connsiteX19138" fmla="*/ 2495596 w 5740887"/>
              <a:gd name="connsiteY19138" fmla="*/ 1134821 h 4314911"/>
              <a:gd name="connsiteX19139" fmla="*/ 5266176 w 5740887"/>
              <a:gd name="connsiteY19139" fmla="*/ 1094639 h 4314911"/>
              <a:gd name="connsiteX19140" fmla="*/ 5265425 w 5740887"/>
              <a:gd name="connsiteY19140" fmla="*/ 1100434 h 4314911"/>
              <a:gd name="connsiteX19141" fmla="*/ 5258605 w 5740887"/>
              <a:gd name="connsiteY19141" fmla="*/ 1104632 h 4314911"/>
              <a:gd name="connsiteX19142" fmla="*/ 5259004 w 5740887"/>
              <a:gd name="connsiteY19142" fmla="*/ 1102874 h 4314911"/>
              <a:gd name="connsiteX19143" fmla="*/ 5260564 w 5740887"/>
              <a:gd name="connsiteY19143" fmla="*/ 1099171 h 4314911"/>
              <a:gd name="connsiteX19144" fmla="*/ 5263438 w 5740887"/>
              <a:gd name="connsiteY19144" fmla="*/ 1096714 h 4314911"/>
              <a:gd name="connsiteX19145" fmla="*/ 5328258 w 5740887"/>
              <a:gd name="connsiteY19145" fmla="*/ 1091695 h 4314911"/>
              <a:gd name="connsiteX19146" fmla="*/ 5329246 w 5740887"/>
              <a:gd name="connsiteY19146" fmla="*/ 1105651 h 4314911"/>
              <a:gd name="connsiteX19147" fmla="*/ 5329339 w 5740887"/>
              <a:gd name="connsiteY19147" fmla="*/ 1106087 h 4314911"/>
              <a:gd name="connsiteX19148" fmla="*/ 5320117 w 5740887"/>
              <a:gd name="connsiteY19148" fmla="*/ 1109826 h 4314911"/>
              <a:gd name="connsiteX19149" fmla="*/ 5319036 w 5740887"/>
              <a:gd name="connsiteY19149" fmla="*/ 1110034 h 4314911"/>
              <a:gd name="connsiteX19150" fmla="*/ 5318033 w 5740887"/>
              <a:gd name="connsiteY19150" fmla="*/ 1096813 h 4314911"/>
              <a:gd name="connsiteX19151" fmla="*/ 5320708 w 5740887"/>
              <a:gd name="connsiteY19151" fmla="*/ 1095480 h 4314911"/>
              <a:gd name="connsiteX19152" fmla="*/ 5293491 w 5740887"/>
              <a:gd name="connsiteY19152" fmla="*/ 1091010 h 4314911"/>
              <a:gd name="connsiteX19153" fmla="*/ 5293668 w 5740887"/>
              <a:gd name="connsiteY19153" fmla="*/ 1101701 h 4314911"/>
              <a:gd name="connsiteX19154" fmla="*/ 5286666 w 5740887"/>
              <a:gd name="connsiteY19154" fmla="*/ 1105221 h 4314911"/>
              <a:gd name="connsiteX19155" fmla="*/ 5287210 w 5740887"/>
              <a:gd name="connsiteY19155" fmla="*/ 1094879 h 4314911"/>
              <a:gd name="connsiteX19156" fmla="*/ 2458181 w 5740887"/>
              <a:gd name="connsiteY19156" fmla="*/ 1090252 h 4314911"/>
              <a:gd name="connsiteX19157" fmla="*/ 2458946 w 5740887"/>
              <a:gd name="connsiteY19157" fmla="*/ 1096027 h 4314911"/>
              <a:gd name="connsiteX19158" fmla="*/ 2459086 w 5740887"/>
              <a:gd name="connsiteY19158" fmla="*/ 1101711 h 4314911"/>
              <a:gd name="connsiteX19159" fmla="*/ 2458315 w 5740887"/>
              <a:gd name="connsiteY19159" fmla="*/ 1095838 h 4314911"/>
              <a:gd name="connsiteX19160" fmla="*/ 1430784 w 5740887"/>
              <a:gd name="connsiteY19160" fmla="*/ 1090077 h 4314911"/>
              <a:gd name="connsiteX19161" fmla="*/ 1428663 w 5740887"/>
              <a:gd name="connsiteY19161" fmla="*/ 1117555 h 4314911"/>
              <a:gd name="connsiteX19162" fmla="*/ 1379920 w 5740887"/>
              <a:gd name="connsiteY19162" fmla="*/ 1164086 h 4314911"/>
              <a:gd name="connsiteX19163" fmla="*/ 1386690 w 5740887"/>
              <a:gd name="connsiteY19163" fmla="*/ 1149275 h 4314911"/>
              <a:gd name="connsiteX19164" fmla="*/ 1393943 w 5740887"/>
              <a:gd name="connsiteY19164" fmla="*/ 1133211 h 4314911"/>
              <a:gd name="connsiteX19165" fmla="*/ 1409308 w 5740887"/>
              <a:gd name="connsiteY19165" fmla="*/ 1116166 h 4314911"/>
              <a:gd name="connsiteX19166" fmla="*/ 1420093 w 5740887"/>
              <a:gd name="connsiteY19166" fmla="*/ 1102187 h 4314911"/>
              <a:gd name="connsiteX19167" fmla="*/ 5387301 w 5740887"/>
              <a:gd name="connsiteY19167" fmla="*/ 1089211 h 4314911"/>
              <a:gd name="connsiteX19168" fmla="*/ 5390046 w 5740887"/>
              <a:gd name="connsiteY19168" fmla="*/ 1100320 h 4314911"/>
              <a:gd name="connsiteX19169" fmla="*/ 5374102 w 5740887"/>
              <a:gd name="connsiteY19169" fmla="*/ 1100946 h 4314911"/>
              <a:gd name="connsiteX19170" fmla="*/ 5372708 w 5740887"/>
              <a:gd name="connsiteY19170" fmla="*/ 1095326 h 4314911"/>
              <a:gd name="connsiteX19171" fmla="*/ 5280287 w 5740887"/>
              <a:gd name="connsiteY19171" fmla="*/ 1087712 h 4314911"/>
              <a:gd name="connsiteX19172" fmla="*/ 5280097 w 5740887"/>
              <a:gd name="connsiteY19172" fmla="*/ 1091402 h 4314911"/>
              <a:gd name="connsiteX19173" fmla="*/ 5272970 w 5740887"/>
              <a:gd name="connsiteY19173" fmla="*/ 1095789 h 4314911"/>
              <a:gd name="connsiteX19174" fmla="*/ 5273380 w 5740887"/>
              <a:gd name="connsiteY19174" fmla="*/ 1092686 h 4314911"/>
              <a:gd name="connsiteX19175" fmla="*/ 5274520 w 5740887"/>
              <a:gd name="connsiteY19175" fmla="*/ 1088873 h 4314911"/>
              <a:gd name="connsiteX19176" fmla="*/ 5288582 w 5740887"/>
              <a:gd name="connsiteY19176" fmla="*/ 1086179 h 4314911"/>
              <a:gd name="connsiteX19177" fmla="*/ 5287636 w 5740887"/>
              <a:gd name="connsiteY19177" fmla="*/ 1086762 h 4314911"/>
              <a:gd name="connsiteX19178" fmla="*/ 5287659 w 5740887"/>
              <a:gd name="connsiteY19178" fmla="*/ 1086312 h 4314911"/>
              <a:gd name="connsiteX19179" fmla="*/ 2497125 w 5740887"/>
              <a:gd name="connsiteY19179" fmla="*/ 1085598 h 4314911"/>
              <a:gd name="connsiteX19180" fmla="*/ 2498686 w 5740887"/>
              <a:gd name="connsiteY19180" fmla="*/ 1095338 h 4314911"/>
              <a:gd name="connsiteX19181" fmla="*/ 2499805 w 5740887"/>
              <a:gd name="connsiteY19181" fmla="*/ 1105681 h 4314911"/>
              <a:gd name="connsiteX19182" fmla="*/ 2498065 w 5740887"/>
              <a:gd name="connsiteY19182" fmla="*/ 1094585 h 4314911"/>
              <a:gd name="connsiteX19183" fmla="*/ 2465297 w 5740887"/>
              <a:gd name="connsiteY19183" fmla="*/ 1083768 h 4314911"/>
              <a:gd name="connsiteX19184" fmla="*/ 2466777 w 5740887"/>
              <a:gd name="connsiteY19184" fmla="*/ 1094573 h 4314911"/>
              <a:gd name="connsiteX19185" fmla="*/ 2467773 w 5740887"/>
              <a:gd name="connsiteY19185" fmla="*/ 1106691 h 4314911"/>
              <a:gd name="connsiteX19186" fmla="*/ 2466242 w 5740887"/>
              <a:gd name="connsiteY19186" fmla="*/ 1095417 h 4314911"/>
              <a:gd name="connsiteX19187" fmla="*/ 5344344 w 5740887"/>
              <a:gd name="connsiteY19187" fmla="*/ 1083629 h 4314911"/>
              <a:gd name="connsiteX19188" fmla="*/ 5344392 w 5740887"/>
              <a:gd name="connsiteY19188" fmla="*/ 1083903 h 4314911"/>
              <a:gd name="connsiteX19189" fmla="*/ 5346389 w 5740887"/>
              <a:gd name="connsiteY19189" fmla="*/ 1099174 h 4314911"/>
              <a:gd name="connsiteX19190" fmla="*/ 5336470 w 5740887"/>
              <a:gd name="connsiteY19190" fmla="*/ 1103196 h 4314911"/>
              <a:gd name="connsiteX19191" fmla="*/ 5334575 w 5740887"/>
              <a:gd name="connsiteY19191" fmla="*/ 1088527 h 4314911"/>
              <a:gd name="connsiteX19192" fmla="*/ 5400087 w 5740887"/>
              <a:gd name="connsiteY19192" fmla="*/ 1083370 h 4314911"/>
              <a:gd name="connsiteX19193" fmla="*/ 5404912 w 5740887"/>
              <a:gd name="connsiteY19193" fmla="*/ 1099736 h 4314911"/>
              <a:gd name="connsiteX19194" fmla="*/ 5397747 w 5740887"/>
              <a:gd name="connsiteY19194" fmla="*/ 1100017 h 4314911"/>
              <a:gd name="connsiteX19195" fmla="*/ 5394344 w 5740887"/>
              <a:gd name="connsiteY19195" fmla="*/ 1086228 h 4314911"/>
              <a:gd name="connsiteX19196" fmla="*/ 5310617 w 5740887"/>
              <a:gd name="connsiteY19196" fmla="*/ 1083026 h 4314911"/>
              <a:gd name="connsiteX19197" fmla="*/ 5311376 w 5740887"/>
              <a:gd name="connsiteY19197" fmla="*/ 1092799 h 4314911"/>
              <a:gd name="connsiteX19198" fmla="*/ 5301838 w 5740887"/>
              <a:gd name="connsiteY19198" fmla="*/ 1097594 h 4314911"/>
              <a:gd name="connsiteX19199" fmla="*/ 5302739 w 5740887"/>
              <a:gd name="connsiteY19199" fmla="*/ 1085315 h 4314911"/>
              <a:gd name="connsiteX19200" fmla="*/ 5305199 w 5740887"/>
              <a:gd name="connsiteY19200" fmla="*/ 1083801 h 4314911"/>
              <a:gd name="connsiteX19201" fmla="*/ 5269573 w 5740887"/>
              <a:gd name="connsiteY19201" fmla="*/ 1081827 h 4314911"/>
              <a:gd name="connsiteX19202" fmla="*/ 5269524 w 5740887"/>
              <a:gd name="connsiteY19202" fmla="*/ 1081992 h 4314911"/>
              <a:gd name="connsiteX19203" fmla="*/ 5269394 w 5740887"/>
              <a:gd name="connsiteY19203" fmla="*/ 1082019 h 4314911"/>
              <a:gd name="connsiteX19204" fmla="*/ 2504390 w 5740887"/>
              <a:gd name="connsiteY19204" fmla="*/ 1080864 h 4314911"/>
              <a:gd name="connsiteX19205" fmla="*/ 2506887 w 5740887"/>
              <a:gd name="connsiteY19205" fmla="*/ 1095906 h 4314911"/>
              <a:gd name="connsiteX19206" fmla="*/ 2509317 w 5740887"/>
              <a:gd name="connsiteY19206" fmla="*/ 1117131 h 4314911"/>
              <a:gd name="connsiteX19207" fmla="*/ 2504878 w 5740887"/>
              <a:gd name="connsiteY19207" fmla="*/ 1089845 h 4314911"/>
              <a:gd name="connsiteX19208" fmla="*/ 5327117 w 5740887"/>
              <a:gd name="connsiteY19208" fmla="*/ 1080663 h 4314911"/>
              <a:gd name="connsiteX19209" fmla="*/ 5327603 w 5740887"/>
              <a:gd name="connsiteY19209" fmla="*/ 1084443 h 4314911"/>
              <a:gd name="connsiteX19210" fmla="*/ 5317703 w 5740887"/>
              <a:gd name="connsiteY19210" fmla="*/ 1089618 h 4314911"/>
              <a:gd name="connsiteX19211" fmla="*/ 5317681 w 5740887"/>
              <a:gd name="connsiteY19211" fmla="*/ 1082013 h 4314911"/>
              <a:gd name="connsiteX19212" fmla="*/ 2944237 w 5740887"/>
              <a:gd name="connsiteY19212" fmla="*/ 1079547 h 4314911"/>
              <a:gd name="connsiteX19213" fmla="*/ 2958589 w 5740887"/>
              <a:gd name="connsiteY19213" fmla="*/ 1106070 h 4314911"/>
              <a:gd name="connsiteX19214" fmla="*/ 2967546 w 5740887"/>
              <a:gd name="connsiteY19214" fmla="*/ 1130830 h 4314911"/>
              <a:gd name="connsiteX19215" fmla="*/ 5337742 w 5740887"/>
              <a:gd name="connsiteY19215" fmla="*/ 1079142 h 4314911"/>
              <a:gd name="connsiteX19216" fmla="*/ 5333920 w 5740887"/>
              <a:gd name="connsiteY19216" fmla="*/ 1081140 h 4314911"/>
              <a:gd name="connsiteX19217" fmla="*/ 5333819 w 5740887"/>
              <a:gd name="connsiteY19217" fmla="*/ 1079704 h 4314911"/>
              <a:gd name="connsiteX19218" fmla="*/ 2154548 w 5740887"/>
              <a:gd name="connsiteY19218" fmla="*/ 1078218 h 4314911"/>
              <a:gd name="connsiteX19219" fmla="*/ 2113768 w 5740887"/>
              <a:gd name="connsiteY19219" fmla="*/ 1107051 h 4314911"/>
              <a:gd name="connsiteX19220" fmla="*/ 2120677 w 5740887"/>
              <a:gd name="connsiteY19220" fmla="*/ 1101633 h 4314911"/>
              <a:gd name="connsiteX19221" fmla="*/ 5391891 w 5740887"/>
              <a:gd name="connsiteY19221" fmla="*/ 1076293 h 4314911"/>
              <a:gd name="connsiteX19222" fmla="*/ 5398217 w 5740887"/>
              <a:gd name="connsiteY19222" fmla="*/ 1077025 h 4314911"/>
              <a:gd name="connsiteX19223" fmla="*/ 5398338 w 5740887"/>
              <a:gd name="connsiteY19223" fmla="*/ 1077436 h 4314911"/>
              <a:gd name="connsiteX19224" fmla="*/ 5392762 w 5740887"/>
              <a:gd name="connsiteY19224" fmla="*/ 1079819 h 4314911"/>
              <a:gd name="connsiteX19225" fmla="*/ 2230589 w 5740887"/>
              <a:gd name="connsiteY19225" fmla="*/ 1076209 h 4314911"/>
              <a:gd name="connsiteX19226" fmla="*/ 2213871 w 5740887"/>
              <a:gd name="connsiteY19226" fmla="*/ 1094453 h 4314911"/>
              <a:gd name="connsiteX19227" fmla="*/ 2213698 w 5740887"/>
              <a:gd name="connsiteY19227" fmla="*/ 1094866 h 4314911"/>
              <a:gd name="connsiteX19228" fmla="*/ 2188038 w 5740887"/>
              <a:gd name="connsiteY19228" fmla="*/ 1147922 h 4314911"/>
              <a:gd name="connsiteX19229" fmla="*/ 2180327 w 5740887"/>
              <a:gd name="connsiteY19229" fmla="*/ 1174361 h 4314911"/>
              <a:gd name="connsiteX19230" fmla="*/ 2176468 w 5740887"/>
              <a:gd name="connsiteY19230" fmla="*/ 1183553 h 4314911"/>
              <a:gd name="connsiteX19231" fmla="*/ 2174881 w 5740887"/>
              <a:gd name="connsiteY19231" fmla="*/ 1193036 h 4314911"/>
              <a:gd name="connsiteX19232" fmla="*/ 2170290 w 5740887"/>
              <a:gd name="connsiteY19232" fmla="*/ 1208777 h 4314911"/>
              <a:gd name="connsiteX19233" fmla="*/ 2167285 w 5740887"/>
              <a:gd name="connsiteY19233" fmla="*/ 1238417 h 4314911"/>
              <a:gd name="connsiteX19234" fmla="*/ 2160024 w 5740887"/>
              <a:gd name="connsiteY19234" fmla="*/ 1281793 h 4314911"/>
              <a:gd name="connsiteX19235" fmla="*/ 2158627 w 5740887"/>
              <a:gd name="connsiteY19235" fmla="*/ 1290133 h 4314911"/>
              <a:gd name="connsiteX19236" fmla="*/ 2158219 w 5740887"/>
              <a:gd name="connsiteY19236" fmla="*/ 1327768 h 4314911"/>
              <a:gd name="connsiteX19237" fmla="*/ 2156099 w 5740887"/>
              <a:gd name="connsiteY19237" fmla="*/ 1348676 h 4314911"/>
              <a:gd name="connsiteX19238" fmla="*/ 2157700 w 5740887"/>
              <a:gd name="connsiteY19238" fmla="*/ 1375777 h 4314911"/>
              <a:gd name="connsiteX19239" fmla="*/ 2157330 w 5740887"/>
              <a:gd name="connsiteY19239" fmla="*/ 1409983 h 4314911"/>
              <a:gd name="connsiteX19240" fmla="*/ 2163671 w 5740887"/>
              <a:gd name="connsiteY19240" fmla="*/ 1476838 h 4314911"/>
              <a:gd name="connsiteX19241" fmla="*/ 2165397 w 5740887"/>
              <a:gd name="connsiteY19241" fmla="*/ 1506050 h 4314911"/>
              <a:gd name="connsiteX19242" fmla="*/ 2167930 w 5740887"/>
              <a:gd name="connsiteY19242" fmla="*/ 1521748 h 4314911"/>
              <a:gd name="connsiteX19243" fmla="*/ 2169556 w 5740887"/>
              <a:gd name="connsiteY19243" fmla="*/ 1538891 h 4314911"/>
              <a:gd name="connsiteX19244" fmla="*/ 2192275 w 5740887"/>
              <a:gd name="connsiteY19244" fmla="*/ 1672584 h 4314911"/>
              <a:gd name="connsiteX19245" fmla="*/ 2192285 w 5740887"/>
              <a:gd name="connsiteY19245" fmla="*/ 1672648 h 4314911"/>
              <a:gd name="connsiteX19246" fmla="*/ 2203949 w 5740887"/>
              <a:gd name="connsiteY19246" fmla="*/ 1724532 h 4314911"/>
              <a:gd name="connsiteX19247" fmla="*/ 2203911 w 5740887"/>
              <a:gd name="connsiteY19247" fmla="*/ 1724660 h 4314911"/>
              <a:gd name="connsiteX19248" fmla="*/ 2203389 w 5740887"/>
              <a:gd name="connsiteY19248" fmla="*/ 1773401 h 4314911"/>
              <a:gd name="connsiteX19249" fmla="*/ 2214781 w 5740887"/>
              <a:gd name="connsiteY19249" fmla="*/ 1817318 h 4314911"/>
              <a:gd name="connsiteX19250" fmla="*/ 2219146 w 5740887"/>
              <a:gd name="connsiteY19250" fmla="*/ 1825113 h 4314911"/>
              <a:gd name="connsiteX19251" fmla="*/ 2220840 w 5740887"/>
              <a:gd name="connsiteY19251" fmla="*/ 1830673 h 4314911"/>
              <a:gd name="connsiteX19252" fmla="*/ 2226624 w 5740887"/>
              <a:gd name="connsiteY19252" fmla="*/ 1838468 h 4314911"/>
              <a:gd name="connsiteX19253" fmla="*/ 2234607 w 5740887"/>
              <a:gd name="connsiteY19253" fmla="*/ 1852725 h 4314911"/>
              <a:gd name="connsiteX19254" fmla="*/ 2257173 w 5740887"/>
              <a:gd name="connsiteY19254" fmla="*/ 1937859 h 4314911"/>
              <a:gd name="connsiteX19255" fmla="*/ 2293292 w 5740887"/>
              <a:gd name="connsiteY19255" fmla="*/ 2060892 h 4314911"/>
              <a:gd name="connsiteX19256" fmla="*/ 2544795 w 5740887"/>
              <a:gd name="connsiteY19256" fmla="*/ 2638634 h 4314911"/>
              <a:gd name="connsiteX19257" fmla="*/ 2875721 w 5740887"/>
              <a:gd name="connsiteY19257" fmla="*/ 3016853 h 4314911"/>
              <a:gd name="connsiteX19258" fmla="*/ 3059108 w 5740887"/>
              <a:gd name="connsiteY19258" fmla="*/ 3044430 h 4314911"/>
              <a:gd name="connsiteX19259" fmla="*/ 3388104 w 5740887"/>
              <a:gd name="connsiteY19259" fmla="*/ 3019887 h 4314911"/>
              <a:gd name="connsiteX19260" fmla="*/ 3458977 w 5740887"/>
              <a:gd name="connsiteY19260" fmla="*/ 3012580 h 4314911"/>
              <a:gd name="connsiteX19261" fmla="*/ 3461735 w 5740887"/>
              <a:gd name="connsiteY19261" fmla="*/ 3012580 h 4314911"/>
              <a:gd name="connsiteX19262" fmla="*/ 3600552 w 5740887"/>
              <a:gd name="connsiteY19262" fmla="*/ 2998032 h 4314911"/>
              <a:gd name="connsiteX19263" fmla="*/ 3707505 w 5740887"/>
              <a:gd name="connsiteY19263" fmla="*/ 2983473 h 4314911"/>
              <a:gd name="connsiteX19264" fmla="*/ 3602602 w 5740887"/>
              <a:gd name="connsiteY19264" fmla="*/ 3001323 h 4314911"/>
              <a:gd name="connsiteX19265" fmla="*/ 3459529 w 5740887"/>
              <a:gd name="connsiteY19265" fmla="*/ 3022230 h 4314911"/>
              <a:gd name="connsiteX19266" fmla="*/ 3415957 w 5740887"/>
              <a:gd name="connsiteY19266" fmla="*/ 3028435 h 4314911"/>
              <a:gd name="connsiteX19267" fmla="*/ 2852832 w 5740887"/>
              <a:gd name="connsiteY19267" fmla="*/ 3050911 h 4314911"/>
              <a:gd name="connsiteX19268" fmla="*/ 2257578 w 5740887"/>
              <a:gd name="connsiteY19268" fmla="*/ 2102258 h 4314911"/>
              <a:gd name="connsiteX19269" fmla="*/ 2220694 w 5740887"/>
              <a:gd name="connsiteY19269" fmla="*/ 1978340 h 4314911"/>
              <a:gd name="connsiteX19270" fmla="*/ 2220663 w 5740887"/>
              <a:gd name="connsiteY19270" fmla="*/ 1978226 h 4314911"/>
              <a:gd name="connsiteX19271" fmla="*/ 2175855 w 5740887"/>
              <a:gd name="connsiteY19271" fmla="*/ 1804947 h 4314911"/>
              <a:gd name="connsiteX19272" fmla="*/ 2165465 w 5740887"/>
              <a:gd name="connsiteY19272" fmla="*/ 1759253 h 4314911"/>
              <a:gd name="connsiteX19273" fmla="*/ 2131363 w 5740887"/>
              <a:gd name="connsiteY19273" fmla="*/ 1576175 h 4314911"/>
              <a:gd name="connsiteX19274" fmla="*/ 2131344 w 5740887"/>
              <a:gd name="connsiteY19274" fmla="*/ 1576069 h 4314911"/>
              <a:gd name="connsiteX19275" fmla="*/ 2118918 w 5740887"/>
              <a:gd name="connsiteY19275" fmla="*/ 1445859 h 4314911"/>
              <a:gd name="connsiteX19276" fmla="*/ 2120296 w 5740887"/>
              <a:gd name="connsiteY19276" fmla="*/ 1324625 h 4314911"/>
              <a:gd name="connsiteX19277" fmla="*/ 2138557 w 5740887"/>
              <a:gd name="connsiteY19277" fmla="*/ 1216600 h 4314911"/>
              <a:gd name="connsiteX19278" fmla="*/ 2176777 w 5740887"/>
              <a:gd name="connsiteY19278" fmla="*/ 1125949 h 4314911"/>
              <a:gd name="connsiteX19279" fmla="*/ 2198278 w 5740887"/>
              <a:gd name="connsiteY19279" fmla="*/ 1101309 h 4314911"/>
              <a:gd name="connsiteX19280" fmla="*/ 5360032 w 5740887"/>
              <a:gd name="connsiteY19280" fmla="*/ 1075951 h 4314911"/>
              <a:gd name="connsiteX19281" fmla="*/ 5363066 w 5740887"/>
              <a:gd name="connsiteY19281" fmla="*/ 1092412 h 4314911"/>
              <a:gd name="connsiteX19282" fmla="*/ 5353123 w 5740887"/>
              <a:gd name="connsiteY19282" fmla="*/ 1096443 h 4314911"/>
              <a:gd name="connsiteX19283" fmla="*/ 5350526 w 5740887"/>
              <a:gd name="connsiteY19283" fmla="*/ 1081597 h 4314911"/>
              <a:gd name="connsiteX19284" fmla="*/ 5350395 w 5740887"/>
              <a:gd name="connsiteY19284" fmla="*/ 1080598 h 4314911"/>
              <a:gd name="connsiteX19285" fmla="*/ 5359510 w 5740887"/>
              <a:gd name="connsiteY19285" fmla="*/ 1076025 h 4314911"/>
              <a:gd name="connsiteX19286" fmla="*/ 2417201 w 5740887"/>
              <a:gd name="connsiteY19286" fmla="*/ 1074199 h 4314911"/>
              <a:gd name="connsiteX19287" fmla="*/ 2427497 w 5740887"/>
              <a:gd name="connsiteY19287" fmla="*/ 1168522 h 4314911"/>
              <a:gd name="connsiteX19288" fmla="*/ 2427997 w 5740887"/>
              <a:gd name="connsiteY19288" fmla="*/ 1180070 h 4314911"/>
              <a:gd name="connsiteX19289" fmla="*/ 2425372 w 5740887"/>
              <a:gd name="connsiteY19289" fmla="*/ 1160536 h 4314911"/>
              <a:gd name="connsiteX19290" fmla="*/ 2417034 w 5740887"/>
              <a:gd name="connsiteY19290" fmla="*/ 1083814 h 4314911"/>
              <a:gd name="connsiteX19291" fmla="*/ 5293210 w 5740887"/>
              <a:gd name="connsiteY19291" fmla="*/ 1074150 h 4314911"/>
              <a:gd name="connsiteX19292" fmla="*/ 5293265 w 5740887"/>
              <a:gd name="connsiteY19292" fmla="*/ 1077484 h 4314911"/>
              <a:gd name="connsiteX19293" fmla="*/ 5288780 w 5740887"/>
              <a:gd name="connsiteY19293" fmla="*/ 1078249 h 4314911"/>
              <a:gd name="connsiteX19294" fmla="*/ 5288949 w 5740887"/>
              <a:gd name="connsiteY19294" fmla="*/ 1077380 h 4314911"/>
              <a:gd name="connsiteX19295" fmla="*/ 5372967 w 5740887"/>
              <a:gd name="connsiteY19295" fmla="*/ 1074100 h 4314911"/>
              <a:gd name="connsiteX19296" fmla="*/ 5383880 w 5740887"/>
              <a:gd name="connsiteY19296" fmla="*/ 1075366 h 4314911"/>
              <a:gd name="connsiteX19297" fmla="*/ 5385724 w 5740887"/>
              <a:gd name="connsiteY19297" fmla="*/ 1082826 h 4314911"/>
              <a:gd name="connsiteX19298" fmla="*/ 5371151 w 5740887"/>
              <a:gd name="connsiteY19298" fmla="*/ 1089052 h 4314911"/>
              <a:gd name="connsiteX19299" fmla="*/ 5367631 w 5740887"/>
              <a:gd name="connsiteY19299" fmla="*/ 1074864 h 4314911"/>
              <a:gd name="connsiteX19300" fmla="*/ 2107566 w 5740887"/>
              <a:gd name="connsiteY19300" fmla="*/ 1073869 h 4314911"/>
              <a:gd name="connsiteX19301" fmla="*/ 2078412 w 5740887"/>
              <a:gd name="connsiteY19301" fmla="*/ 1094597 h 4314911"/>
              <a:gd name="connsiteX19302" fmla="*/ 2063561 w 5740887"/>
              <a:gd name="connsiteY19302" fmla="*/ 1104269 h 4314911"/>
              <a:gd name="connsiteX19303" fmla="*/ 1996560 w 5740887"/>
              <a:gd name="connsiteY19303" fmla="*/ 1151140 h 4314911"/>
              <a:gd name="connsiteX19304" fmla="*/ 1994913 w 5740887"/>
              <a:gd name="connsiteY19304" fmla="*/ 1152568 h 4314911"/>
              <a:gd name="connsiteX19305" fmla="*/ 1978941 w 5740887"/>
              <a:gd name="connsiteY19305" fmla="*/ 1166171 h 4314911"/>
              <a:gd name="connsiteX19306" fmla="*/ 1977635 w 5740887"/>
              <a:gd name="connsiteY19306" fmla="*/ 1167534 h 4314911"/>
              <a:gd name="connsiteX19307" fmla="*/ 1975718 w 5740887"/>
              <a:gd name="connsiteY19307" fmla="*/ 1169194 h 4314911"/>
              <a:gd name="connsiteX19308" fmla="*/ 1969305 w 5740887"/>
              <a:gd name="connsiteY19308" fmla="*/ 1176223 h 4314911"/>
              <a:gd name="connsiteX19309" fmla="*/ 1953627 w 5740887"/>
              <a:gd name="connsiteY19309" fmla="*/ 1192579 h 4314911"/>
              <a:gd name="connsiteX19310" fmla="*/ 1949854 w 5740887"/>
              <a:gd name="connsiteY19310" fmla="*/ 1197544 h 4314911"/>
              <a:gd name="connsiteX19311" fmla="*/ 1945445 w 5740887"/>
              <a:gd name="connsiteY19311" fmla="*/ 1202377 h 4314911"/>
              <a:gd name="connsiteX19312" fmla="*/ 1937898 w 5740887"/>
              <a:gd name="connsiteY19312" fmla="*/ 1213279 h 4314911"/>
              <a:gd name="connsiteX19313" fmla="*/ 1923931 w 5740887"/>
              <a:gd name="connsiteY19313" fmla="*/ 1231660 h 4314911"/>
              <a:gd name="connsiteX19314" fmla="*/ 1917500 w 5740887"/>
              <a:gd name="connsiteY19314" fmla="*/ 1242744 h 4314911"/>
              <a:gd name="connsiteX19315" fmla="*/ 1910683 w 5740887"/>
              <a:gd name="connsiteY19315" fmla="*/ 1252589 h 4314911"/>
              <a:gd name="connsiteX19316" fmla="*/ 1904168 w 5740887"/>
              <a:gd name="connsiteY19316" fmla="*/ 1265719 h 4314911"/>
              <a:gd name="connsiteX19317" fmla="*/ 1893163 w 5740887"/>
              <a:gd name="connsiteY19317" fmla="*/ 1284667 h 4314911"/>
              <a:gd name="connsiteX19318" fmla="*/ 1884643 w 5740887"/>
              <a:gd name="connsiteY19318" fmla="*/ 1305048 h 4314911"/>
              <a:gd name="connsiteX19319" fmla="*/ 1876375 w 5740887"/>
              <a:gd name="connsiteY19319" fmla="*/ 1321708 h 4314911"/>
              <a:gd name="connsiteX19320" fmla="*/ 1872045 w 5740887"/>
              <a:gd name="connsiteY19320" fmla="*/ 1335181 h 4314911"/>
              <a:gd name="connsiteX19321" fmla="*/ 1864636 w 5740887"/>
              <a:gd name="connsiteY19321" fmla="*/ 1352904 h 4314911"/>
              <a:gd name="connsiteX19322" fmla="*/ 1855379 w 5740887"/>
              <a:gd name="connsiteY19322" fmla="*/ 1387035 h 4314911"/>
              <a:gd name="connsiteX19323" fmla="*/ 1847464 w 5740887"/>
              <a:gd name="connsiteY19323" fmla="*/ 1411661 h 4314911"/>
              <a:gd name="connsiteX19324" fmla="*/ 1845549 w 5740887"/>
              <a:gd name="connsiteY19324" fmla="*/ 1423283 h 4314911"/>
              <a:gd name="connsiteX19325" fmla="*/ 1841659 w 5740887"/>
              <a:gd name="connsiteY19325" fmla="*/ 1437626 h 4314911"/>
              <a:gd name="connsiteX19326" fmla="*/ 1833906 w 5740887"/>
              <a:gd name="connsiteY19326" fmla="*/ 1493919 h 4314911"/>
              <a:gd name="connsiteX19327" fmla="*/ 1828893 w 5740887"/>
              <a:gd name="connsiteY19327" fmla="*/ 1524329 h 4314911"/>
              <a:gd name="connsiteX19328" fmla="*/ 1828720 w 5740887"/>
              <a:gd name="connsiteY19328" fmla="*/ 1531573 h 4314911"/>
              <a:gd name="connsiteX19329" fmla="*/ 1827545 w 5740887"/>
              <a:gd name="connsiteY19329" fmla="*/ 1540102 h 4314911"/>
              <a:gd name="connsiteX19330" fmla="*/ 1825605 w 5740887"/>
              <a:gd name="connsiteY19330" fmla="*/ 1661591 h 4314911"/>
              <a:gd name="connsiteX19331" fmla="*/ 1825605 w 5740887"/>
              <a:gd name="connsiteY19331" fmla="*/ 1661606 h 4314911"/>
              <a:gd name="connsiteX19332" fmla="*/ 1842542 w 5740887"/>
              <a:gd name="connsiteY19332" fmla="*/ 1825384 h 4314911"/>
              <a:gd name="connsiteX19333" fmla="*/ 1793729 w 5740887"/>
              <a:gd name="connsiteY19333" fmla="*/ 1834208 h 4314911"/>
              <a:gd name="connsiteX19334" fmla="*/ 1624406 w 5740887"/>
              <a:gd name="connsiteY19334" fmla="*/ 1865509 h 4314911"/>
              <a:gd name="connsiteX19335" fmla="*/ 1525405 w 5740887"/>
              <a:gd name="connsiteY19335" fmla="*/ 1894050 h 4314911"/>
              <a:gd name="connsiteX19336" fmla="*/ 1312133 w 5740887"/>
              <a:gd name="connsiteY19336" fmla="*/ 1976942 h 4314911"/>
              <a:gd name="connsiteX19337" fmla="*/ 1242848 w 5740887"/>
              <a:gd name="connsiteY19337" fmla="*/ 2008807 h 4314911"/>
              <a:gd name="connsiteX19338" fmla="*/ 1207554 w 5740887"/>
              <a:gd name="connsiteY19338" fmla="*/ 2023141 h 4314911"/>
              <a:gd name="connsiteX19339" fmla="*/ 1173679 w 5740887"/>
              <a:gd name="connsiteY19339" fmla="*/ 2040618 h 4314911"/>
              <a:gd name="connsiteX19340" fmla="*/ 1104439 w 5740887"/>
              <a:gd name="connsiteY19340" fmla="*/ 2072461 h 4314911"/>
              <a:gd name="connsiteX19341" fmla="*/ 902881 w 5740887"/>
              <a:gd name="connsiteY19341" fmla="*/ 2180328 h 4314911"/>
              <a:gd name="connsiteX19342" fmla="*/ 719058 w 5740887"/>
              <a:gd name="connsiteY19342" fmla="*/ 2293468 h 4314911"/>
              <a:gd name="connsiteX19343" fmla="*/ 718891 w 5740887"/>
              <a:gd name="connsiteY19343" fmla="*/ 2290745 h 4314911"/>
              <a:gd name="connsiteX19344" fmla="*/ 719104 w 5740887"/>
              <a:gd name="connsiteY19344" fmla="*/ 2289147 h 4314911"/>
              <a:gd name="connsiteX19345" fmla="*/ 719104 w 5740887"/>
              <a:gd name="connsiteY19345" fmla="*/ 2289140 h 4314911"/>
              <a:gd name="connsiteX19346" fmla="*/ 719104 w 5740887"/>
              <a:gd name="connsiteY19346" fmla="*/ 2289134 h 4314911"/>
              <a:gd name="connsiteX19347" fmla="*/ 719063 w 5740887"/>
              <a:gd name="connsiteY19347" fmla="*/ 2267098 h 4314911"/>
              <a:gd name="connsiteX19348" fmla="*/ 886054 w 5740887"/>
              <a:gd name="connsiteY19348" fmla="*/ 2163164 h 4314911"/>
              <a:gd name="connsiteX19349" fmla="*/ 886236 w 5740887"/>
              <a:gd name="connsiteY19349" fmla="*/ 2163065 h 4314911"/>
              <a:gd name="connsiteX19350" fmla="*/ 1156080 w 5740887"/>
              <a:gd name="connsiteY19350" fmla="*/ 2020940 h 4314911"/>
              <a:gd name="connsiteX19351" fmla="*/ 1225163 w 5740887"/>
              <a:gd name="connsiteY19351" fmla="*/ 1988281 h 4314911"/>
              <a:gd name="connsiteX19352" fmla="*/ 1506437 w 5740887"/>
              <a:gd name="connsiteY19352" fmla="*/ 1869872 h 4314911"/>
              <a:gd name="connsiteX19353" fmla="*/ 1506650 w 5740887"/>
              <a:gd name="connsiteY19353" fmla="*/ 1869786 h 4314911"/>
              <a:gd name="connsiteX19354" fmla="*/ 1603170 w 5740887"/>
              <a:gd name="connsiteY19354" fmla="*/ 1840416 h 4314911"/>
              <a:gd name="connsiteX19355" fmla="*/ 1760911 w 5740887"/>
              <a:gd name="connsiteY19355" fmla="*/ 1808152 h 4314911"/>
              <a:gd name="connsiteX19356" fmla="*/ 1821030 w 5740887"/>
              <a:gd name="connsiteY19356" fmla="*/ 1794363 h 4314911"/>
              <a:gd name="connsiteX19357" fmla="*/ 1822822 w 5740887"/>
              <a:gd name="connsiteY19357" fmla="*/ 1790777 h 4314911"/>
              <a:gd name="connsiteX19358" fmla="*/ 1822822 w 5740887"/>
              <a:gd name="connsiteY19358" fmla="*/ 1790776 h 4314911"/>
              <a:gd name="connsiteX19359" fmla="*/ 1822823 w 5740887"/>
              <a:gd name="connsiteY19359" fmla="*/ 1790774 h 4314911"/>
              <a:gd name="connsiteX19360" fmla="*/ 1811071 w 5740887"/>
              <a:gd name="connsiteY19360" fmla="*/ 1639634 h 4314911"/>
              <a:gd name="connsiteX19361" fmla="*/ 1817457 w 5740887"/>
              <a:gd name="connsiteY19361" fmla="*/ 1511995 h 4314911"/>
              <a:gd name="connsiteX19362" fmla="*/ 1817468 w 5740887"/>
              <a:gd name="connsiteY19362" fmla="*/ 1511930 h 4314911"/>
              <a:gd name="connsiteX19363" fmla="*/ 1835882 w 5740887"/>
              <a:gd name="connsiteY19363" fmla="*/ 1415880 h 4314911"/>
              <a:gd name="connsiteX19364" fmla="*/ 1843221 w 5740887"/>
              <a:gd name="connsiteY19364" fmla="*/ 1390510 h 4314911"/>
              <a:gd name="connsiteX19365" fmla="*/ 1863127 w 5740887"/>
              <a:gd name="connsiteY19365" fmla="*/ 1333578 h 4314911"/>
              <a:gd name="connsiteX19366" fmla="*/ 1871689 w 5740887"/>
              <a:gd name="connsiteY19366" fmla="*/ 1312936 h 4314911"/>
              <a:gd name="connsiteX19367" fmla="*/ 1902789 w 5740887"/>
              <a:gd name="connsiteY19367" fmla="*/ 1253901 h 4314911"/>
              <a:gd name="connsiteX19368" fmla="*/ 1903057 w 5740887"/>
              <a:gd name="connsiteY19368" fmla="*/ 1253414 h 4314911"/>
              <a:gd name="connsiteX19369" fmla="*/ 1903532 w 5740887"/>
              <a:gd name="connsiteY19369" fmla="*/ 1252739 h 4314911"/>
              <a:gd name="connsiteX19370" fmla="*/ 1936366 w 5740887"/>
              <a:gd name="connsiteY19370" fmla="*/ 1207523 h 4314911"/>
              <a:gd name="connsiteX19371" fmla="*/ 1946613 w 5740887"/>
              <a:gd name="connsiteY19371" fmla="*/ 1195701 h 4314911"/>
              <a:gd name="connsiteX19372" fmla="*/ 1968165 w 5740887"/>
              <a:gd name="connsiteY19372" fmla="*/ 1173068 h 4314911"/>
              <a:gd name="connsiteX19373" fmla="*/ 1976890 w 5740887"/>
              <a:gd name="connsiteY19373" fmla="*/ 1164744 h 4314911"/>
              <a:gd name="connsiteX19374" fmla="*/ 1997746 w 5740887"/>
              <a:gd name="connsiteY19374" fmla="*/ 1147475 h 4314911"/>
              <a:gd name="connsiteX19375" fmla="*/ 1999317 w 5740887"/>
              <a:gd name="connsiteY19375" fmla="*/ 1146217 h 4314911"/>
              <a:gd name="connsiteX19376" fmla="*/ 2067945 w 5740887"/>
              <a:gd name="connsiteY19376" fmla="*/ 1099290 h 4314911"/>
              <a:gd name="connsiteX19377" fmla="*/ 3165651 w 5740887"/>
              <a:gd name="connsiteY19377" fmla="*/ 1071269 h 4314911"/>
              <a:gd name="connsiteX19378" fmla="*/ 3176173 w 5740887"/>
              <a:gd name="connsiteY19378" fmla="*/ 1116162 h 4314911"/>
              <a:gd name="connsiteX19379" fmla="*/ 3193160 w 5740887"/>
              <a:gd name="connsiteY19379" fmla="*/ 1182921 h 4314911"/>
              <a:gd name="connsiteX19380" fmla="*/ 3193891 w 5740887"/>
              <a:gd name="connsiteY19380" fmla="*/ 1185727 h 4314911"/>
              <a:gd name="connsiteX19381" fmla="*/ 3194373 w 5740887"/>
              <a:gd name="connsiteY19381" fmla="*/ 1187620 h 4314911"/>
              <a:gd name="connsiteX19382" fmla="*/ 3199775 w 5740887"/>
              <a:gd name="connsiteY19382" fmla="*/ 1208310 h 4314911"/>
              <a:gd name="connsiteX19383" fmla="*/ 3212342 w 5740887"/>
              <a:gd name="connsiteY19383" fmla="*/ 1256535 h 4314911"/>
              <a:gd name="connsiteX19384" fmla="*/ 3213381 w 5740887"/>
              <a:gd name="connsiteY19384" fmla="*/ 1260414 h 4314911"/>
              <a:gd name="connsiteX19385" fmla="*/ 3215052 w 5740887"/>
              <a:gd name="connsiteY19385" fmla="*/ 1266813 h 4314911"/>
              <a:gd name="connsiteX19386" fmla="*/ 3228612 w 5740887"/>
              <a:gd name="connsiteY19386" fmla="*/ 1317225 h 4314911"/>
              <a:gd name="connsiteX19387" fmla="*/ 3256258 w 5740887"/>
              <a:gd name="connsiteY19387" fmla="*/ 1420438 h 4314911"/>
              <a:gd name="connsiteX19388" fmla="*/ 3259731 w 5740887"/>
              <a:gd name="connsiteY19388" fmla="*/ 1433033 h 4314911"/>
              <a:gd name="connsiteX19389" fmla="*/ 3262588 w 5740887"/>
              <a:gd name="connsiteY19389" fmla="*/ 1443667 h 4314911"/>
              <a:gd name="connsiteX19390" fmla="*/ 3279734 w 5740887"/>
              <a:gd name="connsiteY19390" fmla="*/ 1505587 h 4314911"/>
              <a:gd name="connsiteX19391" fmla="*/ 3305853 w 5740887"/>
              <a:gd name="connsiteY19391" fmla="*/ 1600324 h 4314911"/>
              <a:gd name="connsiteX19392" fmla="*/ 3311352 w 5740887"/>
              <a:gd name="connsiteY19392" fmla="*/ 1619771 h 4314911"/>
              <a:gd name="connsiteX19393" fmla="*/ 3316272 w 5740887"/>
              <a:gd name="connsiteY19393" fmla="*/ 1637538 h 4314911"/>
              <a:gd name="connsiteX19394" fmla="*/ 3334300 w 5740887"/>
              <a:gd name="connsiteY19394" fmla="*/ 1700932 h 4314911"/>
              <a:gd name="connsiteX19395" fmla="*/ 3359057 w 5740887"/>
              <a:gd name="connsiteY19395" fmla="*/ 1788488 h 4314911"/>
              <a:gd name="connsiteX19396" fmla="*/ 3366519 w 5740887"/>
              <a:gd name="connsiteY19396" fmla="*/ 1814221 h 4314911"/>
              <a:gd name="connsiteX19397" fmla="*/ 3373590 w 5740887"/>
              <a:gd name="connsiteY19397" fmla="*/ 1839086 h 4314911"/>
              <a:gd name="connsiteX19398" fmla="*/ 3390971 w 5740887"/>
              <a:gd name="connsiteY19398" fmla="*/ 1898546 h 4314911"/>
              <a:gd name="connsiteX19399" fmla="*/ 3413801 w 5740887"/>
              <a:gd name="connsiteY19399" fmla="*/ 1977279 h 4314911"/>
              <a:gd name="connsiteX19400" fmla="*/ 3422990 w 5740887"/>
              <a:gd name="connsiteY19400" fmla="*/ 2008085 h 4314911"/>
              <a:gd name="connsiteX19401" fmla="*/ 3432034 w 5740887"/>
              <a:gd name="connsiteY19401" fmla="*/ 2039025 h 4314911"/>
              <a:gd name="connsiteX19402" fmla="*/ 3447725 w 5740887"/>
              <a:gd name="connsiteY19402" fmla="*/ 2091014 h 4314911"/>
              <a:gd name="connsiteX19403" fmla="*/ 3468017 w 5740887"/>
              <a:gd name="connsiteY19403" fmla="*/ 2159044 h 4314911"/>
              <a:gd name="connsiteX19404" fmla="*/ 3478518 w 5740887"/>
              <a:gd name="connsiteY19404" fmla="*/ 2193037 h 4314911"/>
              <a:gd name="connsiteX19405" fmla="*/ 3489091 w 5740887"/>
              <a:gd name="connsiteY19405" fmla="*/ 2228069 h 4314911"/>
              <a:gd name="connsiteX19406" fmla="*/ 3502396 w 5740887"/>
              <a:gd name="connsiteY19406" fmla="*/ 2270331 h 4314911"/>
              <a:gd name="connsiteX19407" fmla="*/ 3519634 w 5740887"/>
              <a:gd name="connsiteY19407" fmla="*/ 2326132 h 4314911"/>
              <a:gd name="connsiteX19408" fmla="*/ 3530825 w 5740887"/>
              <a:gd name="connsiteY19408" fmla="*/ 2360634 h 4314911"/>
              <a:gd name="connsiteX19409" fmla="*/ 3542251 w 5740887"/>
              <a:gd name="connsiteY19409" fmla="*/ 2396930 h 4314911"/>
              <a:gd name="connsiteX19410" fmla="*/ 3566585 w 5740887"/>
              <a:gd name="connsiteY19410" fmla="*/ 2470890 h 4314911"/>
              <a:gd name="connsiteX19411" fmla="*/ 3571013 w 5740887"/>
              <a:gd name="connsiteY19411" fmla="*/ 2483816 h 4314911"/>
              <a:gd name="connsiteX19412" fmla="*/ 3587056 w 5740887"/>
              <a:gd name="connsiteY19412" fmla="*/ 2530642 h 4314911"/>
              <a:gd name="connsiteX19413" fmla="*/ 3583634 w 5740887"/>
              <a:gd name="connsiteY19413" fmla="*/ 2527640 h 4314911"/>
              <a:gd name="connsiteX19414" fmla="*/ 3561540 w 5740887"/>
              <a:gd name="connsiteY19414" fmla="*/ 2462408 h 4314911"/>
              <a:gd name="connsiteX19415" fmla="*/ 3561042 w 5740887"/>
              <a:gd name="connsiteY19415" fmla="*/ 2460885 h 4314911"/>
              <a:gd name="connsiteX19416" fmla="*/ 3527064 w 5740887"/>
              <a:gd name="connsiteY19416" fmla="*/ 2355360 h 4314911"/>
              <a:gd name="connsiteX19417" fmla="*/ 3499030 w 5740887"/>
              <a:gd name="connsiteY19417" fmla="*/ 2265805 h 4314911"/>
              <a:gd name="connsiteX19418" fmla="*/ 3476781 w 5740887"/>
              <a:gd name="connsiteY19418" fmla="*/ 2193426 h 4314911"/>
              <a:gd name="connsiteX19419" fmla="*/ 3446363 w 5740887"/>
              <a:gd name="connsiteY19419" fmla="*/ 2092226 h 4314911"/>
              <a:gd name="connsiteX19420" fmla="*/ 3423704 w 5740887"/>
              <a:gd name="connsiteY19420" fmla="*/ 2015967 h 4314911"/>
              <a:gd name="connsiteX19421" fmla="*/ 3391679 w 5740887"/>
              <a:gd name="connsiteY19421" fmla="*/ 1906066 h 4314911"/>
              <a:gd name="connsiteX19422" fmla="*/ 3369702 w 5740887"/>
              <a:gd name="connsiteY19422" fmla="*/ 1830062 h 4314911"/>
              <a:gd name="connsiteX19423" fmla="*/ 3336702 w 5740887"/>
              <a:gd name="connsiteY19423" fmla="*/ 1713820 h 4314911"/>
              <a:gd name="connsiteX19424" fmla="*/ 3316617 w 5740887"/>
              <a:gd name="connsiteY19424" fmla="*/ 1642688 h 4314911"/>
              <a:gd name="connsiteX19425" fmla="*/ 3282874 w 5740887"/>
              <a:gd name="connsiteY19425" fmla="*/ 1520895 h 4314911"/>
              <a:gd name="connsiteX19426" fmla="*/ 3266295 w 5740887"/>
              <a:gd name="connsiteY19426" fmla="*/ 1460825 h 4314911"/>
              <a:gd name="connsiteX19427" fmla="*/ 3230584 w 5740887"/>
              <a:gd name="connsiteY19427" fmla="*/ 1328576 h 4314911"/>
              <a:gd name="connsiteX19428" fmla="*/ 3220571 w 5740887"/>
              <a:gd name="connsiteY19428" fmla="*/ 1291402 h 4314911"/>
              <a:gd name="connsiteX19429" fmla="*/ 3181007 w 5740887"/>
              <a:gd name="connsiteY19429" fmla="*/ 1140259 h 4314911"/>
              <a:gd name="connsiteX19430" fmla="*/ 5325886 w 5740887"/>
              <a:gd name="connsiteY19430" fmla="*/ 1071106 h 4314911"/>
              <a:gd name="connsiteX19431" fmla="*/ 5325989 w 5740887"/>
              <a:gd name="connsiteY19431" fmla="*/ 1071899 h 4314911"/>
              <a:gd name="connsiteX19432" fmla="*/ 5324033 w 5740887"/>
              <a:gd name="connsiteY19432" fmla="*/ 1072233 h 4314911"/>
              <a:gd name="connsiteX19433" fmla="*/ 1478565 w 5740887"/>
              <a:gd name="connsiteY19433" fmla="*/ 1070109 h 4314911"/>
              <a:gd name="connsiteX19434" fmla="*/ 1474613 w 5740887"/>
              <a:gd name="connsiteY19434" fmla="*/ 1093439 h 4314911"/>
              <a:gd name="connsiteX19435" fmla="*/ 1471631 w 5740887"/>
              <a:gd name="connsiteY19435" fmla="*/ 1114036 h 4314911"/>
              <a:gd name="connsiteX19436" fmla="*/ 1470390 w 5740887"/>
              <a:gd name="connsiteY19436" fmla="*/ 1122723 h 4314911"/>
              <a:gd name="connsiteX19437" fmla="*/ 1455002 w 5740887"/>
              <a:gd name="connsiteY19437" fmla="*/ 1139130 h 4314911"/>
              <a:gd name="connsiteX19438" fmla="*/ 1448099 w 5740887"/>
              <a:gd name="connsiteY19438" fmla="*/ 1145094 h 4314911"/>
              <a:gd name="connsiteX19439" fmla="*/ 1433070 w 5740887"/>
              <a:gd name="connsiteY19439" fmla="*/ 1157379 h 4314911"/>
              <a:gd name="connsiteX19440" fmla="*/ 1439930 w 5740887"/>
              <a:gd name="connsiteY19440" fmla="*/ 1117233 h 4314911"/>
              <a:gd name="connsiteX19441" fmla="*/ 1463036 w 5740887"/>
              <a:gd name="connsiteY19441" fmla="*/ 1092564 h 4314911"/>
              <a:gd name="connsiteX19442" fmla="*/ 5283013 w 5740887"/>
              <a:gd name="connsiteY19442" fmla="*/ 1069160 h 4314911"/>
              <a:gd name="connsiteX19443" fmla="*/ 5282352 w 5740887"/>
              <a:gd name="connsiteY19443" fmla="*/ 1072587 h 4314911"/>
              <a:gd name="connsiteX19444" fmla="*/ 5278519 w 5740887"/>
              <a:gd name="connsiteY19444" fmla="*/ 1075498 h 4314911"/>
              <a:gd name="connsiteX19445" fmla="*/ 5279402 w 5740887"/>
              <a:gd name="connsiteY19445" fmla="*/ 1072544 h 4314911"/>
              <a:gd name="connsiteX19446" fmla="*/ 2423680 w 5740887"/>
              <a:gd name="connsiteY19446" fmla="*/ 1067317 h 4314911"/>
              <a:gd name="connsiteX19447" fmla="*/ 2425436 w 5740887"/>
              <a:gd name="connsiteY19447" fmla="*/ 1082677 h 4314911"/>
              <a:gd name="connsiteX19448" fmla="*/ 2425437 w 5740887"/>
              <a:gd name="connsiteY19448" fmla="*/ 1082705 h 4314911"/>
              <a:gd name="connsiteX19449" fmla="*/ 2428549 w 5740887"/>
              <a:gd name="connsiteY19449" fmla="*/ 1109939 h 4314911"/>
              <a:gd name="connsiteX19450" fmla="*/ 2428344 w 5740887"/>
              <a:gd name="connsiteY19450" fmla="*/ 1112948 h 4314911"/>
              <a:gd name="connsiteX19451" fmla="*/ 2425871 w 5740887"/>
              <a:gd name="connsiteY19451" fmla="*/ 1090834 h 4314911"/>
              <a:gd name="connsiteX19452" fmla="*/ 2425437 w 5740887"/>
              <a:gd name="connsiteY19452" fmla="*/ 1082705 h 4314911"/>
              <a:gd name="connsiteX19453" fmla="*/ 2423679 w 5740887"/>
              <a:gd name="connsiteY19453" fmla="*/ 1067326 h 4314911"/>
              <a:gd name="connsiteX19454" fmla="*/ 2527088 w 5740887"/>
              <a:gd name="connsiteY19454" fmla="*/ 1066625 h 4314911"/>
              <a:gd name="connsiteX19455" fmla="*/ 2527794 w 5740887"/>
              <a:gd name="connsiteY19455" fmla="*/ 1071015 h 4314911"/>
              <a:gd name="connsiteX19456" fmla="*/ 2527889 w 5740887"/>
              <a:gd name="connsiteY19456" fmla="*/ 1075669 h 4314911"/>
              <a:gd name="connsiteX19457" fmla="*/ 2527136 w 5740887"/>
              <a:gd name="connsiteY19457" fmla="*/ 1070821 h 4314911"/>
              <a:gd name="connsiteX19458" fmla="*/ 2534746 w 5740887"/>
              <a:gd name="connsiteY19458" fmla="*/ 1066246 h 4314911"/>
              <a:gd name="connsiteX19459" fmla="*/ 2535981 w 5740887"/>
              <a:gd name="connsiteY19459" fmla="*/ 1074667 h 4314911"/>
              <a:gd name="connsiteX19460" fmla="*/ 2536193 w 5740887"/>
              <a:gd name="connsiteY19460" fmla="*/ 1080873 h 4314911"/>
              <a:gd name="connsiteX19461" fmla="*/ 2539016 w 5740887"/>
              <a:gd name="connsiteY19461" fmla="*/ 1095356 h 4314911"/>
              <a:gd name="connsiteX19462" fmla="*/ 2542212 w 5740887"/>
              <a:gd name="connsiteY19462" fmla="*/ 1117144 h 4314911"/>
              <a:gd name="connsiteX19463" fmla="*/ 2548109 w 5740887"/>
              <a:gd name="connsiteY19463" fmla="*/ 1141994 h 4314911"/>
              <a:gd name="connsiteX19464" fmla="*/ 2549768 w 5740887"/>
              <a:gd name="connsiteY19464" fmla="*/ 1150502 h 4314911"/>
              <a:gd name="connsiteX19465" fmla="*/ 2552107 w 5740887"/>
              <a:gd name="connsiteY19465" fmla="*/ 1158841 h 4314911"/>
              <a:gd name="connsiteX19466" fmla="*/ 2553744 w 5740887"/>
              <a:gd name="connsiteY19466" fmla="*/ 1165740 h 4314911"/>
              <a:gd name="connsiteX19467" fmla="*/ 2564649 w 5740887"/>
              <a:gd name="connsiteY19467" fmla="*/ 1203578 h 4314911"/>
              <a:gd name="connsiteX19468" fmla="*/ 2575917 w 5740887"/>
              <a:gd name="connsiteY19468" fmla="*/ 1222096 h 4314911"/>
              <a:gd name="connsiteX19469" fmla="*/ 2573952 w 5740887"/>
              <a:gd name="connsiteY19469" fmla="*/ 1224391 h 4314911"/>
              <a:gd name="connsiteX19470" fmla="*/ 2563572 w 5740887"/>
              <a:gd name="connsiteY19470" fmla="*/ 1206033 h 4314911"/>
              <a:gd name="connsiteX19471" fmla="*/ 2550668 w 5740887"/>
              <a:gd name="connsiteY19471" fmla="*/ 1159126 h 4314911"/>
              <a:gd name="connsiteX19472" fmla="*/ 2546977 w 5740887"/>
              <a:gd name="connsiteY19472" fmla="*/ 1143110 h 4314911"/>
              <a:gd name="connsiteX19473" fmla="*/ 2537751 w 5740887"/>
              <a:gd name="connsiteY19473" fmla="*/ 1094000 h 4314911"/>
              <a:gd name="connsiteX19474" fmla="*/ 2534921 w 5740887"/>
              <a:gd name="connsiteY19474" fmla="*/ 1073638 h 4314911"/>
              <a:gd name="connsiteX19475" fmla="*/ 2495532 w 5740887"/>
              <a:gd name="connsiteY19475" fmla="*/ 1066175 h 4314911"/>
              <a:gd name="connsiteX19476" fmla="*/ 2495961 w 5740887"/>
              <a:gd name="connsiteY19476" fmla="*/ 1070136 h 4314911"/>
              <a:gd name="connsiteX19477" fmla="*/ 2495885 w 5740887"/>
              <a:gd name="connsiteY19477" fmla="*/ 1073748 h 4314911"/>
              <a:gd name="connsiteX19478" fmla="*/ 2495445 w 5740887"/>
              <a:gd name="connsiteY19478" fmla="*/ 1069538 h 4314911"/>
              <a:gd name="connsiteX19479" fmla="*/ 2568992 w 5740887"/>
              <a:gd name="connsiteY19479" fmla="*/ 1065710 h 4314911"/>
              <a:gd name="connsiteX19480" fmla="*/ 2595437 w 5740887"/>
              <a:gd name="connsiteY19480" fmla="*/ 1182960 h 4314911"/>
              <a:gd name="connsiteX19481" fmla="*/ 2595420 w 5740887"/>
              <a:gd name="connsiteY19481" fmla="*/ 1183087 h 4314911"/>
              <a:gd name="connsiteX19482" fmla="*/ 2594973 w 5740887"/>
              <a:gd name="connsiteY19482" fmla="*/ 1184983 h 4314911"/>
              <a:gd name="connsiteX19483" fmla="*/ 2594818 w 5740887"/>
              <a:gd name="connsiteY19483" fmla="*/ 1185439 h 4314911"/>
              <a:gd name="connsiteX19484" fmla="*/ 2583338 w 5740887"/>
              <a:gd name="connsiteY19484" fmla="*/ 1147285 h 4314911"/>
              <a:gd name="connsiteX19485" fmla="*/ 2581983 w 5740887"/>
              <a:gd name="connsiteY19485" fmla="*/ 1141105 h 4314911"/>
              <a:gd name="connsiteX19486" fmla="*/ 2570176 w 5740887"/>
              <a:gd name="connsiteY19486" fmla="*/ 1085270 h 4314911"/>
              <a:gd name="connsiteX19487" fmla="*/ 2568939 w 5740887"/>
              <a:gd name="connsiteY19487" fmla="*/ 1071030 h 4314911"/>
              <a:gd name="connsiteX19488" fmla="*/ 2568952 w 5740887"/>
              <a:gd name="connsiteY19488" fmla="*/ 1069757 h 4314911"/>
              <a:gd name="connsiteX19489" fmla="*/ 5381243 w 5740887"/>
              <a:gd name="connsiteY19489" fmla="*/ 1064690 h 4314911"/>
              <a:gd name="connsiteX19490" fmla="*/ 5381772 w 5740887"/>
              <a:gd name="connsiteY19490" fmla="*/ 1066833 h 4314911"/>
              <a:gd name="connsiteX19491" fmla="*/ 5376902 w 5740887"/>
              <a:gd name="connsiteY19491" fmla="*/ 1066958 h 4314911"/>
              <a:gd name="connsiteX19492" fmla="*/ 2471854 w 5740887"/>
              <a:gd name="connsiteY19492" fmla="*/ 1064213 h 4314911"/>
              <a:gd name="connsiteX19493" fmla="*/ 2472130 w 5740887"/>
              <a:gd name="connsiteY19493" fmla="*/ 1067302 h 4314911"/>
              <a:gd name="connsiteX19494" fmla="*/ 2471969 w 5740887"/>
              <a:gd name="connsiteY19494" fmla="*/ 1070609 h 4314911"/>
              <a:gd name="connsiteX19495" fmla="*/ 2471690 w 5740887"/>
              <a:gd name="connsiteY19495" fmla="*/ 1067386 h 4314911"/>
              <a:gd name="connsiteX19496" fmla="*/ 2464189 w 5740887"/>
              <a:gd name="connsiteY19496" fmla="*/ 1063073 h 4314911"/>
              <a:gd name="connsiteX19497" fmla="*/ 2464438 w 5740887"/>
              <a:gd name="connsiteY19497" fmla="*/ 1066101 h 4314911"/>
              <a:gd name="connsiteX19498" fmla="*/ 2464200 w 5740887"/>
              <a:gd name="connsiteY19498" fmla="*/ 1070250 h 4314911"/>
              <a:gd name="connsiteX19499" fmla="*/ 2463947 w 5740887"/>
              <a:gd name="connsiteY19499" fmla="*/ 1067137 h 4314911"/>
              <a:gd name="connsiteX19500" fmla="*/ 5340588 w 5740887"/>
              <a:gd name="connsiteY19500" fmla="*/ 1062153 h 4314911"/>
              <a:gd name="connsiteX19501" fmla="*/ 5341820 w 5740887"/>
              <a:gd name="connsiteY19501" fmla="*/ 1069197 h 4314911"/>
              <a:gd name="connsiteX19502" fmla="*/ 5333180 w 5740887"/>
              <a:gd name="connsiteY19502" fmla="*/ 1070671 h 4314911"/>
              <a:gd name="connsiteX19503" fmla="*/ 5332909 w 5740887"/>
              <a:gd name="connsiteY19503" fmla="*/ 1066830 h 4314911"/>
              <a:gd name="connsiteX19504" fmla="*/ 5309419 w 5740887"/>
              <a:gd name="connsiteY19504" fmla="*/ 1061867 h 4314911"/>
              <a:gd name="connsiteX19505" fmla="*/ 5309332 w 5740887"/>
              <a:gd name="connsiteY19505" fmla="*/ 1066414 h 4314911"/>
              <a:gd name="connsiteX19506" fmla="*/ 5309333 w 5740887"/>
              <a:gd name="connsiteY19506" fmla="*/ 1066429 h 4314911"/>
              <a:gd name="connsiteX19507" fmla="*/ 5309333 w 5740887"/>
              <a:gd name="connsiteY19507" fmla="*/ 1066439 h 4314911"/>
              <a:gd name="connsiteX19508" fmla="*/ 5309333 w 5740887"/>
              <a:gd name="connsiteY19508" fmla="*/ 1066445 h 4314911"/>
              <a:gd name="connsiteX19509" fmla="*/ 5309333 w 5740887"/>
              <a:gd name="connsiteY19509" fmla="*/ 1066465 h 4314911"/>
              <a:gd name="connsiteX19510" fmla="*/ 5309847 w 5740887"/>
              <a:gd name="connsiteY19510" fmla="*/ 1073090 h 4314911"/>
              <a:gd name="connsiteX19511" fmla="*/ 5306332 w 5740887"/>
              <a:gd name="connsiteY19511" fmla="*/ 1075253 h 4314911"/>
              <a:gd name="connsiteX19512" fmla="*/ 5303441 w 5740887"/>
              <a:gd name="connsiteY19512" fmla="*/ 1075747 h 4314911"/>
              <a:gd name="connsiteX19513" fmla="*/ 5304167 w 5740887"/>
              <a:gd name="connsiteY19513" fmla="*/ 1065844 h 4314911"/>
              <a:gd name="connsiteX19514" fmla="*/ 2487412 w 5740887"/>
              <a:gd name="connsiteY19514" fmla="*/ 1061026 h 4314911"/>
              <a:gd name="connsiteX19515" fmla="*/ 2488102 w 5740887"/>
              <a:gd name="connsiteY19515" fmla="*/ 1066459 h 4314911"/>
              <a:gd name="connsiteX19516" fmla="*/ 2487907 w 5740887"/>
              <a:gd name="connsiteY19516" fmla="*/ 1072870 h 4314911"/>
              <a:gd name="connsiteX19517" fmla="*/ 2487199 w 5740887"/>
              <a:gd name="connsiteY19517" fmla="*/ 1067167 h 4314911"/>
              <a:gd name="connsiteX19518" fmla="*/ 2954628 w 5740887"/>
              <a:gd name="connsiteY19518" fmla="*/ 1060909 h 4314911"/>
              <a:gd name="connsiteX19519" fmla="*/ 2976516 w 5740887"/>
              <a:gd name="connsiteY19519" fmla="*/ 1104302 h 4314911"/>
              <a:gd name="connsiteX19520" fmla="*/ 2979075 w 5740887"/>
              <a:gd name="connsiteY19520" fmla="*/ 1117913 h 4314911"/>
              <a:gd name="connsiteX19521" fmla="*/ 2263307 w 5740887"/>
              <a:gd name="connsiteY19521" fmla="*/ 1060084 h 4314911"/>
              <a:gd name="connsiteX19522" fmla="*/ 2256890 w 5740887"/>
              <a:gd name="connsiteY19522" fmla="*/ 1067290 h 4314911"/>
              <a:gd name="connsiteX19523" fmla="*/ 2256744 w 5740887"/>
              <a:gd name="connsiteY19523" fmla="*/ 1067639 h 4314911"/>
              <a:gd name="connsiteX19524" fmla="*/ 2231906 w 5740887"/>
              <a:gd name="connsiteY19524" fmla="*/ 1119194 h 4314911"/>
              <a:gd name="connsiteX19525" fmla="*/ 2224462 w 5740887"/>
              <a:gd name="connsiteY19525" fmla="*/ 1144983 h 4314911"/>
              <a:gd name="connsiteX19526" fmla="*/ 2220736 w 5740887"/>
              <a:gd name="connsiteY19526" fmla="*/ 1153911 h 4314911"/>
              <a:gd name="connsiteX19527" fmla="*/ 2219212 w 5740887"/>
              <a:gd name="connsiteY19527" fmla="*/ 1163176 h 4314911"/>
              <a:gd name="connsiteX19528" fmla="*/ 2214781 w 5740887"/>
              <a:gd name="connsiteY19528" fmla="*/ 1178530 h 4314911"/>
              <a:gd name="connsiteX19529" fmla="*/ 2211911 w 5740887"/>
              <a:gd name="connsiteY19529" fmla="*/ 1207577 h 4314911"/>
              <a:gd name="connsiteX19530" fmla="*/ 2203598 w 5740887"/>
              <a:gd name="connsiteY19530" fmla="*/ 1258126 h 4314911"/>
              <a:gd name="connsiteX19531" fmla="*/ 2203597 w 5740887"/>
              <a:gd name="connsiteY19531" fmla="*/ 1258145 h 4314911"/>
              <a:gd name="connsiteX19532" fmla="*/ 2203596 w 5740887"/>
              <a:gd name="connsiteY19532" fmla="*/ 1258155 h 4314911"/>
              <a:gd name="connsiteX19533" fmla="*/ 2203264 w 5740887"/>
              <a:gd name="connsiteY19533" fmla="*/ 1295055 h 4314911"/>
              <a:gd name="connsiteX19534" fmla="*/ 2201240 w 5740887"/>
              <a:gd name="connsiteY19534" fmla="*/ 1315532 h 4314911"/>
              <a:gd name="connsiteX19535" fmla="*/ 2202840 w 5740887"/>
              <a:gd name="connsiteY19535" fmla="*/ 1342162 h 4314911"/>
              <a:gd name="connsiteX19536" fmla="*/ 2202538 w 5740887"/>
              <a:gd name="connsiteY19536" fmla="*/ 1375736 h 4314911"/>
              <a:gd name="connsiteX19537" fmla="*/ 2208808 w 5740887"/>
              <a:gd name="connsiteY19537" fmla="*/ 1441511 h 4314911"/>
              <a:gd name="connsiteX19538" fmla="*/ 2210533 w 5740887"/>
              <a:gd name="connsiteY19538" fmla="*/ 1470213 h 4314911"/>
              <a:gd name="connsiteX19539" fmla="*/ 2213018 w 5740887"/>
              <a:gd name="connsiteY19539" fmla="*/ 1485665 h 4314911"/>
              <a:gd name="connsiteX19540" fmla="*/ 2214627 w 5740887"/>
              <a:gd name="connsiteY19540" fmla="*/ 1502543 h 4314911"/>
              <a:gd name="connsiteX19541" fmla="*/ 2236928 w 5740887"/>
              <a:gd name="connsiteY19541" fmla="*/ 1634345 h 4314911"/>
              <a:gd name="connsiteX19542" fmla="*/ 2237922 w 5740887"/>
              <a:gd name="connsiteY19542" fmla="*/ 1638801 h 4314911"/>
              <a:gd name="connsiteX19543" fmla="*/ 2239326 w 5740887"/>
              <a:gd name="connsiteY19543" fmla="*/ 1645099 h 4314911"/>
              <a:gd name="connsiteX19544" fmla="*/ 2236213 w 5740887"/>
              <a:gd name="connsiteY19544" fmla="*/ 1649997 h 4314911"/>
              <a:gd name="connsiteX19545" fmla="*/ 2231966 w 5740887"/>
              <a:gd name="connsiteY19545" fmla="*/ 1654044 h 4314911"/>
              <a:gd name="connsiteX19546" fmla="*/ 2227817 w 5740887"/>
              <a:gd name="connsiteY19546" fmla="*/ 1663207 h 4314911"/>
              <a:gd name="connsiteX19547" fmla="*/ 2217050 w 5740887"/>
              <a:gd name="connsiteY19547" fmla="*/ 1680146 h 4314911"/>
              <a:gd name="connsiteX19548" fmla="*/ 2211257 w 5740887"/>
              <a:gd name="connsiteY19548" fmla="*/ 1699775 h 4314911"/>
              <a:gd name="connsiteX19549" fmla="*/ 2207509 w 5740887"/>
              <a:gd name="connsiteY19549" fmla="*/ 1708050 h 4314911"/>
              <a:gd name="connsiteX19550" fmla="*/ 2199483 w 5740887"/>
              <a:gd name="connsiteY19550" fmla="*/ 1672429 h 4314911"/>
              <a:gd name="connsiteX19551" fmla="*/ 2199468 w 5740887"/>
              <a:gd name="connsiteY19551" fmla="*/ 1672338 h 4314911"/>
              <a:gd name="connsiteX19552" fmla="*/ 2175146 w 5740887"/>
              <a:gd name="connsiteY19552" fmla="*/ 1522338 h 4314911"/>
              <a:gd name="connsiteX19553" fmla="*/ 2170862 w 5740887"/>
              <a:gd name="connsiteY19553" fmla="*/ 1477650 h 4314911"/>
              <a:gd name="connsiteX19554" fmla="*/ 2164815 w 5740887"/>
              <a:gd name="connsiteY19554" fmla="*/ 1377244 h 4314911"/>
              <a:gd name="connsiteX19555" fmla="*/ 2165266 w 5740887"/>
              <a:gd name="connsiteY19555" fmla="*/ 1329549 h 4314911"/>
              <a:gd name="connsiteX19556" fmla="*/ 2174120 w 5740887"/>
              <a:gd name="connsiteY19556" fmla="*/ 1240938 h 4314911"/>
              <a:gd name="connsiteX19557" fmla="*/ 2181597 w 5740887"/>
              <a:gd name="connsiteY19557" fmla="*/ 1195850 h 4314911"/>
              <a:gd name="connsiteX19558" fmla="*/ 2186937 w 5740887"/>
              <a:gd name="connsiteY19558" fmla="*/ 1177452 h 4314911"/>
              <a:gd name="connsiteX19559" fmla="*/ 2219983 w 5740887"/>
              <a:gd name="connsiteY19559" fmla="*/ 1098561 h 4314911"/>
              <a:gd name="connsiteX19560" fmla="*/ 2220074 w 5740887"/>
              <a:gd name="connsiteY19560" fmla="*/ 1098373 h 4314911"/>
              <a:gd name="connsiteX19561" fmla="*/ 2220064 w 5740887"/>
              <a:gd name="connsiteY19561" fmla="*/ 1098367 h 4314911"/>
              <a:gd name="connsiteX19562" fmla="*/ 2220074 w 5740887"/>
              <a:gd name="connsiteY19562" fmla="*/ 1098344 h 4314911"/>
              <a:gd name="connsiteX19563" fmla="*/ 2220069 w 5740887"/>
              <a:gd name="connsiteY19563" fmla="*/ 1098341 h 4314911"/>
              <a:gd name="connsiteX19564" fmla="*/ 2240045 w 5740887"/>
              <a:gd name="connsiteY19564" fmla="*/ 1075701 h 4314911"/>
              <a:gd name="connsiteX19565" fmla="*/ 2503244 w 5740887"/>
              <a:gd name="connsiteY19565" fmla="*/ 1059764 h 4314911"/>
              <a:gd name="connsiteX19566" fmla="*/ 2503689 w 5740887"/>
              <a:gd name="connsiteY19566" fmla="*/ 1067957 h 4314911"/>
              <a:gd name="connsiteX19567" fmla="*/ 2504100 w 5740887"/>
              <a:gd name="connsiteY19567" fmla="*/ 1071544 h 4314911"/>
              <a:gd name="connsiteX19568" fmla="*/ 2504060 w 5740887"/>
              <a:gd name="connsiteY19568" fmla="*/ 1074790 h 4314911"/>
              <a:gd name="connsiteX19569" fmla="*/ 2503689 w 5740887"/>
              <a:gd name="connsiteY19569" fmla="*/ 1067957 h 4314911"/>
              <a:gd name="connsiteX19570" fmla="*/ 2503182 w 5740887"/>
              <a:gd name="connsiteY19570" fmla="*/ 1063529 h 4314911"/>
              <a:gd name="connsiteX19571" fmla="*/ 2448500 w 5740887"/>
              <a:gd name="connsiteY19571" fmla="*/ 1058328 h 4314911"/>
              <a:gd name="connsiteX19572" fmla="*/ 2448805 w 5740887"/>
              <a:gd name="connsiteY19572" fmla="*/ 1061397 h 4314911"/>
              <a:gd name="connsiteX19573" fmla="*/ 2448492 w 5740887"/>
              <a:gd name="connsiteY19573" fmla="*/ 1065697 h 4314911"/>
              <a:gd name="connsiteX19574" fmla="*/ 2448184 w 5740887"/>
              <a:gd name="connsiteY19574" fmla="*/ 1062531 h 4314911"/>
              <a:gd name="connsiteX19575" fmla="*/ 5294618 w 5740887"/>
              <a:gd name="connsiteY19575" fmla="*/ 1058290 h 4314911"/>
              <a:gd name="connsiteX19576" fmla="*/ 5294075 w 5740887"/>
              <a:gd name="connsiteY19576" fmla="*/ 1063686 h 4314911"/>
              <a:gd name="connsiteX19577" fmla="*/ 5291170 w 5740887"/>
              <a:gd name="connsiteY19577" fmla="*/ 1065891 h 4314911"/>
              <a:gd name="connsiteX19578" fmla="*/ 5292202 w 5740887"/>
              <a:gd name="connsiteY19578" fmla="*/ 1060552 h 4314911"/>
              <a:gd name="connsiteX19579" fmla="*/ 5393083 w 5740887"/>
              <a:gd name="connsiteY19579" fmla="*/ 1057733 h 4314911"/>
              <a:gd name="connsiteX19580" fmla="*/ 5396207 w 5740887"/>
              <a:gd name="connsiteY19580" fmla="*/ 1069481 h 4314911"/>
              <a:gd name="connsiteX19581" fmla="*/ 5389909 w 5740887"/>
              <a:gd name="connsiteY19581" fmla="*/ 1068262 h 4314911"/>
              <a:gd name="connsiteX19582" fmla="*/ 5388070 w 5740887"/>
              <a:gd name="connsiteY19582" fmla="*/ 1060810 h 4314911"/>
              <a:gd name="connsiteX19583" fmla="*/ 2440650 w 5740887"/>
              <a:gd name="connsiteY19583" fmla="*/ 1056990 h 4314911"/>
              <a:gd name="connsiteX19584" fmla="*/ 2440997 w 5740887"/>
              <a:gd name="connsiteY19584" fmla="*/ 1060657 h 4314911"/>
              <a:gd name="connsiteX19585" fmla="*/ 2440629 w 5740887"/>
              <a:gd name="connsiteY19585" fmla="*/ 1065257 h 4314911"/>
              <a:gd name="connsiteX19586" fmla="*/ 2440280 w 5740887"/>
              <a:gd name="connsiteY19586" fmla="*/ 1061580 h 4314911"/>
              <a:gd name="connsiteX19587" fmla="*/ 1433358 w 5740887"/>
              <a:gd name="connsiteY19587" fmla="*/ 1056742 h 4314911"/>
              <a:gd name="connsiteX19588" fmla="*/ 1431953 w 5740887"/>
              <a:gd name="connsiteY19588" fmla="*/ 1074945 h 4314911"/>
              <a:gd name="connsiteX19589" fmla="*/ 1415631 w 5740887"/>
              <a:gd name="connsiteY19589" fmla="*/ 1095058 h 4314911"/>
              <a:gd name="connsiteX19590" fmla="*/ 1406357 w 5740887"/>
              <a:gd name="connsiteY19590" fmla="*/ 1105718 h 4314911"/>
              <a:gd name="connsiteX19591" fmla="*/ 1408202 w 5740887"/>
              <a:gd name="connsiteY19591" fmla="*/ 1101633 h 4314911"/>
              <a:gd name="connsiteX19592" fmla="*/ 1417367 w 5740887"/>
              <a:gd name="connsiteY19592" fmla="*/ 1081014 h 4314911"/>
              <a:gd name="connsiteX19593" fmla="*/ 3181651 w 5740887"/>
              <a:gd name="connsiteY19593" fmla="*/ 1054149 h 4314911"/>
              <a:gd name="connsiteX19594" fmla="*/ 3196000 w 5740887"/>
              <a:gd name="connsiteY19594" fmla="*/ 1113830 h 4314911"/>
              <a:gd name="connsiteX19595" fmla="*/ 3214576 w 5740887"/>
              <a:gd name="connsiteY19595" fmla="*/ 1187219 h 4314911"/>
              <a:gd name="connsiteX19596" fmla="*/ 3216299 w 5740887"/>
              <a:gd name="connsiteY19596" fmla="*/ 1193807 h 4314911"/>
              <a:gd name="connsiteX19597" fmla="*/ 3217466 w 5740887"/>
              <a:gd name="connsiteY19597" fmla="*/ 1198404 h 4314911"/>
              <a:gd name="connsiteX19598" fmla="*/ 3223584 w 5740887"/>
              <a:gd name="connsiteY19598" fmla="*/ 1221650 h 4314911"/>
              <a:gd name="connsiteX19599" fmla="*/ 3235936 w 5740887"/>
              <a:gd name="connsiteY19599" fmla="*/ 1268855 h 4314911"/>
              <a:gd name="connsiteX19600" fmla="*/ 3238416 w 5740887"/>
              <a:gd name="connsiteY19600" fmla="*/ 1277942 h 4314911"/>
              <a:gd name="connsiteX19601" fmla="*/ 3242498 w 5740887"/>
              <a:gd name="connsiteY19601" fmla="*/ 1293452 h 4314911"/>
              <a:gd name="connsiteX19602" fmla="*/ 3270543 w 5740887"/>
              <a:gd name="connsiteY19602" fmla="*/ 1397138 h 4314911"/>
              <a:gd name="connsiteX19603" fmla="*/ 3277859 w 5740887"/>
              <a:gd name="connsiteY19603" fmla="*/ 1423346 h 4314911"/>
              <a:gd name="connsiteX19604" fmla="*/ 3285522 w 5740887"/>
              <a:gd name="connsiteY19604" fmla="*/ 1451598 h 4314911"/>
              <a:gd name="connsiteX19605" fmla="*/ 3317947 w 5740887"/>
              <a:gd name="connsiteY19605" fmla="*/ 1566972 h 4314911"/>
              <a:gd name="connsiteX19606" fmla="*/ 3333452 w 5740887"/>
              <a:gd name="connsiteY19606" fmla="*/ 1622520 h 4314911"/>
              <a:gd name="connsiteX19607" fmla="*/ 3337424 w 5740887"/>
              <a:gd name="connsiteY19607" fmla="*/ 1636271 h 4314911"/>
              <a:gd name="connsiteX19608" fmla="*/ 3341786 w 5740887"/>
              <a:gd name="connsiteY19608" fmla="*/ 1651793 h 4314911"/>
              <a:gd name="connsiteX19609" fmla="*/ 3462455 w 5740887"/>
              <a:gd name="connsiteY19609" fmla="*/ 2062879 h 4314911"/>
              <a:gd name="connsiteX19610" fmla="*/ 3466862 w 5740887"/>
              <a:gd name="connsiteY19610" fmla="*/ 2077212 h 4314911"/>
              <a:gd name="connsiteX19611" fmla="*/ 3471013 w 5740887"/>
              <a:gd name="connsiteY19611" fmla="*/ 2091125 h 4314911"/>
              <a:gd name="connsiteX19612" fmla="*/ 3504615 w 5740887"/>
              <a:gd name="connsiteY19612" fmla="*/ 2200703 h 4314911"/>
              <a:gd name="connsiteX19613" fmla="*/ 3515965 w 5740887"/>
              <a:gd name="connsiteY19613" fmla="*/ 2236920 h 4314911"/>
              <a:gd name="connsiteX19614" fmla="*/ 3520916 w 5740887"/>
              <a:gd name="connsiteY19614" fmla="*/ 2253025 h 4314911"/>
              <a:gd name="connsiteX19615" fmla="*/ 3529764 w 5740887"/>
              <a:gd name="connsiteY19615" fmla="*/ 2280954 h 4314911"/>
              <a:gd name="connsiteX19616" fmla="*/ 3536792 w 5740887"/>
              <a:gd name="connsiteY19616" fmla="*/ 2303379 h 4314911"/>
              <a:gd name="connsiteX19617" fmla="*/ 3541725 w 5740887"/>
              <a:gd name="connsiteY19617" fmla="*/ 2318709 h 4314911"/>
              <a:gd name="connsiteX19618" fmla="*/ 3548377 w 5740887"/>
              <a:gd name="connsiteY19618" fmla="*/ 2339709 h 4314911"/>
              <a:gd name="connsiteX19619" fmla="*/ 3559297 w 5740887"/>
              <a:gd name="connsiteY19619" fmla="*/ 2373316 h 4314911"/>
              <a:gd name="connsiteX19620" fmla="*/ 3566989 w 5740887"/>
              <a:gd name="connsiteY19620" fmla="*/ 2397220 h 4314911"/>
              <a:gd name="connsiteX19621" fmla="*/ 3570059 w 5740887"/>
              <a:gd name="connsiteY19621" fmla="*/ 2406438 h 4314911"/>
              <a:gd name="connsiteX19622" fmla="*/ 3574164 w 5740887"/>
              <a:gd name="connsiteY19622" fmla="*/ 2419072 h 4314911"/>
              <a:gd name="connsiteX19623" fmla="*/ 3587605 w 5740887"/>
              <a:gd name="connsiteY19623" fmla="*/ 2459127 h 4314911"/>
              <a:gd name="connsiteX19624" fmla="*/ 3594652 w 5740887"/>
              <a:gd name="connsiteY19624" fmla="*/ 2480288 h 4314911"/>
              <a:gd name="connsiteX19625" fmla="*/ 3596031 w 5740887"/>
              <a:gd name="connsiteY19625" fmla="*/ 2484237 h 4314911"/>
              <a:gd name="connsiteX19626" fmla="*/ 3597904 w 5740887"/>
              <a:gd name="connsiteY19626" fmla="*/ 2489818 h 4314911"/>
              <a:gd name="connsiteX19627" fmla="*/ 3619227 w 5740887"/>
              <a:gd name="connsiteY19627" fmla="*/ 2550650 h 4314911"/>
              <a:gd name="connsiteX19628" fmla="*/ 3623209 w 5740887"/>
              <a:gd name="connsiteY19628" fmla="*/ 2561250 h 4314911"/>
              <a:gd name="connsiteX19629" fmla="*/ 3621223 w 5740887"/>
              <a:gd name="connsiteY19629" fmla="*/ 2559981 h 4314911"/>
              <a:gd name="connsiteX19630" fmla="*/ 3610158 w 5740887"/>
              <a:gd name="connsiteY19630" fmla="*/ 2529595 h 4314911"/>
              <a:gd name="connsiteX19631" fmla="*/ 3586462 w 5740887"/>
              <a:gd name="connsiteY19631" fmla="*/ 2460488 h 4314911"/>
              <a:gd name="connsiteX19632" fmla="*/ 3579159 w 5740887"/>
              <a:gd name="connsiteY19632" fmla="*/ 2438361 h 4314911"/>
              <a:gd name="connsiteX19633" fmla="*/ 3560342 w 5740887"/>
              <a:gd name="connsiteY19633" fmla="*/ 2381159 h 4314911"/>
              <a:gd name="connsiteX19634" fmla="*/ 3550356 w 5740887"/>
              <a:gd name="connsiteY19634" fmla="*/ 2349980 h 4314911"/>
              <a:gd name="connsiteX19635" fmla="*/ 3532177 w 5740887"/>
              <a:gd name="connsiteY19635" fmla="*/ 2292978 h 4314911"/>
              <a:gd name="connsiteX19636" fmla="*/ 3520639 w 5740887"/>
              <a:gd name="connsiteY19636" fmla="*/ 2256084 h 4314911"/>
              <a:gd name="connsiteX19637" fmla="*/ 3504058 w 5740887"/>
              <a:gd name="connsiteY19637" fmla="*/ 2202805 h 4314911"/>
              <a:gd name="connsiteX19638" fmla="*/ 3457141 w 5740887"/>
              <a:gd name="connsiteY19638" fmla="*/ 2048403 h 4314911"/>
              <a:gd name="connsiteX19639" fmla="*/ 3420635 w 5740887"/>
              <a:gd name="connsiteY19639" fmla="*/ 1925514 h 4314911"/>
              <a:gd name="connsiteX19640" fmla="*/ 3393538 w 5740887"/>
              <a:gd name="connsiteY19640" fmla="*/ 1833475 h 4314911"/>
              <a:gd name="connsiteX19641" fmla="*/ 3356423 w 5740887"/>
              <a:gd name="connsiteY19641" fmla="*/ 1704571 h 4314911"/>
              <a:gd name="connsiteX19642" fmla="*/ 3330980 w 5740887"/>
              <a:gd name="connsiteY19642" fmla="*/ 1615604 h 4314911"/>
              <a:gd name="connsiteX19643" fmla="*/ 3294784 w 5740887"/>
              <a:gd name="connsiteY19643" fmla="*/ 1485775 h 4314911"/>
              <a:gd name="connsiteX19644" fmla="*/ 3271408 w 5740887"/>
              <a:gd name="connsiteY19644" fmla="*/ 1401459 h 4314911"/>
              <a:gd name="connsiteX19645" fmla="*/ 3256458 w 5740887"/>
              <a:gd name="connsiteY19645" fmla="*/ 1346264 h 4314911"/>
              <a:gd name="connsiteX19646" fmla="*/ 3246587 w 5740887"/>
              <a:gd name="connsiteY19646" fmla="*/ 1309646 h 4314911"/>
              <a:gd name="connsiteX19647" fmla="*/ 3229017 w 5740887"/>
              <a:gd name="connsiteY19647" fmla="*/ 1243222 h 4314911"/>
              <a:gd name="connsiteX19648" fmla="*/ 3222990 w 5740887"/>
              <a:gd name="connsiteY19648" fmla="*/ 1220333 h 4314911"/>
              <a:gd name="connsiteX19649" fmla="*/ 3204946 w 5740887"/>
              <a:gd name="connsiteY19649" fmla="*/ 1149940 h 4314911"/>
              <a:gd name="connsiteX19650" fmla="*/ 3201864 w 5740887"/>
              <a:gd name="connsiteY19650" fmla="*/ 1137874 h 4314911"/>
              <a:gd name="connsiteX19651" fmla="*/ 3183899 w 5740887"/>
              <a:gd name="connsiteY19651" fmla="*/ 1064695 h 4314911"/>
              <a:gd name="connsiteX19652" fmla="*/ 5354980 w 5740887"/>
              <a:gd name="connsiteY19652" fmla="*/ 1053333 h 4314911"/>
              <a:gd name="connsiteX19653" fmla="*/ 5355387 w 5740887"/>
              <a:gd name="connsiteY19653" fmla="*/ 1055668 h 4314911"/>
              <a:gd name="connsiteX19654" fmla="*/ 5358313 w 5740887"/>
              <a:gd name="connsiteY19654" fmla="*/ 1067434 h 4314911"/>
              <a:gd name="connsiteX19655" fmla="*/ 5351060 w 5740887"/>
              <a:gd name="connsiteY19655" fmla="*/ 1067620 h 4314911"/>
              <a:gd name="connsiteX19656" fmla="*/ 5348749 w 5740887"/>
              <a:gd name="connsiteY19656" fmla="*/ 1068014 h 4314911"/>
              <a:gd name="connsiteX19657" fmla="*/ 5347436 w 5740887"/>
              <a:gd name="connsiteY19657" fmla="*/ 1057984 h 4314911"/>
              <a:gd name="connsiteX19658" fmla="*/ 5353253 w 5740887"/>
              <a:gd name="connsiteY19658" fmla="*/ 1054445 h 4314911"/>
              <a:gd name="connsiteX19659" fmla="*/ 5271766 w 5740887"/>
              <a:gd name="connsiteY19659" fmla="*/ 1052762 h 4314911"/>
              <a:gd name="connsiteX19660" fmla="*/ 5262040 w 5740887"/>
              <a:gd name="connsiteY19660" fmla="*/ 1069495 h 4314911"/>
              <a:gd name="connsiteX19661" fmla="*/ 5250172 w 5740887"/>
              <a:gd name="connsiteY19661" fmla="*/ 1085893 h 4314911"/>
              <a:gd name="connsiteX19662" fmla="*/ 5216156 w 5740887"/>
              <a:gd name="connsiteY19662" fmla="*/ 1092750 h 4314911"/>
              <a:gd name="connsiteX19663" fmla="*/ 5127530 w 5740887"/>
              <a:gd name="connsiteY19663" fmla="*/ 1109073 h 4314911"/>
              <a:gd name="connsiteX19664" fmla="*/ 5006053 w 5740887"/>
              <a:gd name="connsiteY19664" fmla="*/ 1131547 h 4314911"/>
              <a:gd name="connsiteX19665" fmla="*/ 4961515 w 5740887"/>
              <a:gd name="connsiteY19665" fmla="*/ 1140371 h 4314911"/>
              <a:gd name="connsiteX19666" fmla="*/ 4917531 w 5740887"/>
              <a:gd name="connsiteY19666" fmla="*/ 1149059 h 4314911"/>
              <a:gd name="connsiteX19667" fmla="*/ 4503046 w 5740887"/>
              <a:gd name="connsiteY19667" fmla="*/ 1234134 h 4314911"/>
              <a:gd name="connsiteX19668" fmla="*/ 4388188 w 5740887"/>
              <a:gd name="connsiteY19668" fmla="*/ 1278529 h 4314911"/>
              <a:gd name="connsiteX19669" fmla="*/ 4330137 w 5740887"/>
              <a:gd name="connsiteY19669" fmla="*/ 1304175 h 4314911"/>
              <a:gd name="connsiteX19670" fmla="*/ 4019757 w 5740887"/>
              <a:gd name="connsiteY19670" fmla="*/ 1461504 h 4314911"/>
              <a:gd name="connsiteX19671" fmla="*/ 3982153 w 5740887"/>
              <a:gd name="connsiteY19671" fmla="*/ 1483355 h 4314911"/>
              <a:gd name="connsiteX19672" fmla="*/ 3978015 w 5740887"/>
              <a:gd name="connsiteY19672" fmla="*/ 1484441 h 4314911"/>
              <a:gd name="connsiteX19673" fmla="*/ 4000315 w 5740887"/>
              <a:gd name="connsiteY19673" fmla="*/ 1466744 h 4314911"/>
              <a:gd name="connsiteX19674" fmla="*/ 4278569 w 5740887"/>
              <a:gd name="connsiteY19674" fmla="*/ 1281702 h 4314911"/>
              <a:gd name="connsiteX19675" fmla="*/ 4280047 w 5740887"/>
              <a:gd name="connsiteY19675" fmla="*/ 1280892 h 4314911"/>
              <a:gd name="connsiteX19676" fmla="*/ 4331931 w 5740887"/>
              <a:gd name="connsiteY19676" fmla="*/ 1252529 h 4314911"/>
              <a:gd name="connsiteX19677" fmla="*/ 4449961 w 5740887"/>
              <a:gd name="connsiteY19677" fmla="*/ 1199304 h 4314911"/>
              <a:gd name="connsiteX19678" fmla="*/ 4872718 w 5740887"/>
              <a:gd name="connsiteY19678" fmla="*/ 1120710 h 4314911"/>
              <a:gd name="connsiteX19679" fmla="*/ 4886506 w 5740887"/>
              <a:gd name="connsiteY19679" fmla="*/ 1118367 h 4314911"/>
              <a:gd name="connsiteX19680" fmla="*/ 4933387 w 5740887"/>
              <a:gd name="connsiteY19680" fmla="*/ 1110095 h 4314911"/>
              <a:gd name="connsiteX19681" fmla="*/ 4979854 w 5740887"/>
              <a:gd name="connsiteY19681" fmla="*/ 1101824 h 4314911"/>
              <a:gd name="connsiteX19682" fmla="*/ 5100642 w 5740887"/>
              <a:gd name="connsiteY19682" fmla="*/ 1082376 h 4314911"/>
              <a:gd name="connsiteX19683" fmla="*/ 5201661 w 5740887"/>
              <a:gd name="connsiteY19683" fmla="*/ 1065964 h 4314911"/>
              <a:gd name="connsiteX19684" fmla="*/ 2910443 w 5740887"/>
              <a:gd name="connsiteY19684" fmla="*/ 1052523 h 4314911"/>
              <a:gd name="connsiteX19685" fmla="*/ 2931986 w 5740887"/>
              <a:gd name="connsiteY19685" fmla="*/ 1101224 h 4314911"/>
              <a:gd name="connsiteX19686" fmla="*/ 2949472 w 5740887"/>
              <a:gd name="connsiteY19686" fmla="*/ 1157076 h 4314911"/>
              <a:gd name="connsiteX19687" fmla="*/ 2950598 w 5740887"/>
              <a:gd name="connsiteY19687" fmla="*/ 1160793 h 4314911"/>
              <a:gd name="connsiteX19688" fmla="*/ 2953229 w 5740887"/>
              <a:gd name="connsiteY19688" fmla="*/ 1172018 h 4314911"/>
              <a:gd name="connsiteX19689" fmla="*/ 2988205 w 5740887"/>
              <a:gd name="connsiteY19689" fmla="*/ 1305442 h 4314911"/>
              <a:gd name="connsiteX19690" fmla="*/ 3031191 w 5740887"/>
              <a:gd name="connsiteY19690" fmla="*/ 1455505 h 4314911"/>
              <a:gd name="connsiteX19691" fmla="*/ 3032892 w 5740887"/>
              <a:gd name="connsiteY19691" fmla="*/ 1461443 h 4314911"/>
              <a:gd name="connsiteX19692" fmla="*/ 3032894 w 5740887"/>
              <a:gd name="connsiteY19692" fmla="*/ 1461451 h 4314911"/>
              <a:gd name="connsiteX19693" fmla="*/ 3032894 w 5740887"/>
              <a:gd name="connsiteY19693" fmla="*/ 1461453 h 4314911"/>
              <a:gd name="connsiteX19694" fmla="*/ 3033793 w 5740887"/>
              <a:gd name="connsiteY19694" fmla="*/ 1464372 h 4314911"/>
              <a:gd name="connsiteX19695" fmla="*/ 3088417 w 5740887"/>
              <a:gd name="connsiteY19695" fmla="*/ 1641737 h 4314911"/>
              <a:gd name="connsiteX19696" fmla="*/ 3155901 w 5740887"/>
              <a:gd name="connsiteY19696" fmla="*/ 1847995 h 4314911"/>
              <a:gd name="connsiteX19697" fmla="*/ 3285238 w 5740887"/>
              <a:gd name="connsiteY19697" fmla="*/ 2238211 h 4314911"/>
              <a:gd name="connsiteX19698" fmla="*/ 3454976 w 5740887"/>
              <a:gd name="connsiteY19698" fmla="*/ 2730326 h 4314911"/>
              <a:gd name="connsiteX19699" fmla="*/ 3516369 w 5740887"/>
              <a:gd name="connsiteY19699" fmla="*/ 2860369 h 4314911"/>
              <a:gd name="connsiteX19700" fmla="*/ 3534704 w 5740887"/>
              <a:gd name="connsiteY19700" fmla="*/ 2886819 h 4314911"/>
              <a:gd name="connsiteX19701" fmla="*/ 3528090 w 5740887"/>
              <a:gd name="connsiteY19701" fmla="*/ 2880826 h 4314911"/>
              <a:gd name="connsiteX19702" fmla="*/ 3510708 w 5740887"/>
              <a:gd name="connsiteY19702" fmla="*/ 2862281 h 4314911"/>
              <a:gd name="connsiteX19703" fmla="*/ 3502480 w 5740887"/>
              <a:gd name="connsiteY19703" fmla="*/ 2851853 h 4314911"/>
              <a:gd name="connsiteX19704" fmla="*/ 3498953 w 5740887"/>
              <a:gd name="connsiteY19704" fmla="*/ 2846479 h 4314911"/>
              <a:gd name="connsiteX19705" fmla="*/ 3490575 w 5740887"/>
              <a:gd name="connsiteY19705" fmla="*/ 2833713 h 4314911"/>
              <a:gd name="connsiteX19706" fmla="*/ 3469621 w 5740887"/>
              <a:gd name="connsiteY19706" fmla="*/ 2795182 h 4314911"/>
              <a:gd name="connsiteX19707" fmla="*/ 3469602 w 5740887"/>
              <a:gd name="connsiteY19707" fmla="*/ 2795143 h 4314911"/>
              <a:gd name="connsiteX19708" fmla="*/ 3434523 w 5740887"/>
              <a:gd name="connsiteY19708" fmla="*/ 2721777 h 4314911"/>
              <a:gd name="connsiteX19709" fmla="*/ 3422711 w 5740887"/>
              <a:gd name="connsiteY19709" fmla="*/ 2695159 h 4314911"/>
              <a:gd name="connsiteX19710" fmla="*/ 3395421 w 5740887"/>
              <a:gd name="connsiteY19710" fmla="*/ 2631949 h 4314911"/>
              <a:gd name="connsiteX19711" fmla="*/ 3381174 w 5740887"/>
              <a:gd name="connsiteY19711" fmla="*/ 2597557 h 4314911"/>
              <a:gd name="connsiteX19712" fmla="*/ 3351479 w 5740887"/>
              <a:gd name="connsiteY19712" fmla="*/ 2523183 h 4314911"/>
              <a:gd name="connsiteX19713" fmla="*/ 3337904 w 5740887"/>
              <a:gd name="connsiteY19713" fmla="*/ 2488483 h 4314911"/>
              <a:gd name="connsiteX19714" fmla="*/ 3292411 w 5740887"/>
              <a:gd name="connsiteY19714" fmla="*/ 2367000 h 4314911"/>
              <a:gd name="connsiteX19715" fmla="*/ 2983133 w 5740887"/>
              <a:gd name="connsiteY19715" fmla="*/ 1369673 h 4314911"/>
              <a:gd name="connsiteX19716" fmla="*/ 2970052 w 5740887"/>
              <a:gd name="connsiteY19716" fmla="*/ 1318247 h 4314911"/>
              <a:gd name="connsiteX19717" fmla="*/ 2961138 w 5740887"/>
              <a:gd name="connsiteY19717" fmla="*/ 1283195 h 4314911"/>
              <a:gd name="connsiteX19718" fmla="*/ 2912914 w 5740887"/>
              <a:gd name="connsiteY19718" fmla="*/ 1066797 h 4314911"/>
              <a:gd name="connsiteX19719" fmla="*/ 5286276 w 5740887"/>
              <a:gd name="connsiteY19719" fmla="*/ 1052255 h 4314911"/>
              <a:gd name="connsiteX19720" fmla="*/ 5285638 w 5740887"/>
              <a:gd name="connsiteY19720" fmla="*/ 1055559 h 4314911"/>
              <a:gd name="connsiteX19721" fmla="*/ 5284028 w 5740887"/>
              <a:gd name="connsiteY19721" fmla="*/ 1057075 h 4314911"/>
              <a:gd name="connsiteX19722" fmla="*/ 5285035 w 5740887"/>
              <a:gd name="connsiteY19722" fmla="*/ 1053706 h 4314911"/>
              <a:gd name="connsiteX19723" fmla="*/ 5323967 w 5740887"/>
              <a:gd name="connsiteY19723" fmla="*/ 1050814 h 4314911"/>
              <a:gd name="connsiteX19724" fmla="*/ 5324450 w 5740887"/>
              <a:gd name="connsiteY19724" fmla="*/ 1059942 h 4314911"/>
              <a:gd name="connsiteX19725" fmla="*/ 5324902 w 5740887"/>
              <a:gd name="connsiteY19725" fmla="*/ 1063458 h 4314911"/>
              <a:gd name="connsiteX19726" fmla="*/ 5317641 w 5740887"/>
              <a:gd name="connsiteY19726" fmla="*/ 1068245 h 4314911"/>
              <a:gd name="connsiteX19727" fmla="*/ 5317605 w 5740887"/>
              <a:gd name="connsiteY19727" fmla="*/ 1055668 h 4314911"/>
              <a:gd name="connsiteX19728" fmla="*/ 5320573 w 5740887"/>
              <a:gd name="connsiteY19728" fmla="*/ 1053417 h 4314911"/>
              <a:gd name="connsiteX19729" fmla="*/ 5384869 w 5740887"/>
              <a:gd name="connsiteY19729" fmla="*/ 1047844 h 4314911"/>
              <a:gd name="connsiteX19730" fmla="*/ 5390877 w 5740887"/>
              <a:gd name="connsiteY19730" fmla="*/ 1049441 h 4314911"/>
              <a:gd name="connsiteX19731" fmla="*/ 5391326 w 5740887"/>
              <a:gd name="connsiteY19731" fmla="*/ 1051129 h 4314911"/>
              <a:gd name="connsiteX19732" fmla="*/ 5386325 w 5740887"/>
              <a:gd name="connsiteY19732" fmla="*/ 1053743 h 4314911"/>
              <a:gd name="connsiteX19733" fmla="*/ 2433193 w 5740887"/>
              <a:gd name="connsiteY19733" fmla="*/ 1047009 h 4314911"/>
              <a:gd name="connsiteX19734" fmla="*/ 2433161 w 5740887"/>
              <a:gd name="connsiteY19734" fmla="*/ 1051503 h 4314911"/>
              <a:gd name="connsiteX19735" fmla="*/ 2432991 w 5740887"/>
              <a:gd name="connsiteY19735" fmla="*/ 1053327 h 4314911"/>
              <a:gd name="connsiteX19736" fmla="*/ 2432876 w 5740887"/>
              <a:gd name="connsiteY19736" fmla="*/ 1054563 h 4314911"/>
              <a:gd name="connsiteX19737" fmla="*/ 2432219 w 5740887"/>
              <a:gd name="connsiteY19737" fmla="*/ 1057490 h 4314911"/>
              <a:gd name="connsiteX19738" fmla="*/ 3242726 w 5740887"/>
              <a:gd name="connsiteY19738" fmla="*/ 1046751 h 4314911"/>
              <a:gd name="connsiteX19739" fmla="*/ 3275535 w 5740887"/>
              <a:gd name="connsiteY19739" fmla="*/ 1168632 h 4314911"/>
              <a:gd name="connsiteX19740" fmla="*/ 3275948 w 5740887"/>
              <a:gd name="connsiteY19740" fmla="*/ 1170110 h 4314911"/>
              <a:gd name="connsiteX19741" fmla="*/ 3309881 w 5740887"/>
              <a:gd name="connsiteY19741" fmla="*/ 1291960 h 4314911"/>
              <a:gd name="connsiteX19742" fmla="*/ 3314304 w 5740887"/>
              <a:gd name="connsiteY19742" fmla="*/ 1307850 h 4314911"/>
              <a:gd name="connsiteX19743" fmla="*/ 3323450 w 5740887"/>
              <a:gd name="connsiteY19743" fmla="*/ 1339888 h 4314911"/>
              <a:gd name="connsiteX19744" fmla="*/ 3328769 w 5740887"/>
              <a:gd name="connsiteY19744" fmla="*/ 1358908 h 4314911"/>
              <a:gd name="connsiteX19745" fmla="*/ 3338649 w 5740887"/>
              <a:gd name="connsiteY19745" fmla="*/ 1393136 h 4314911"/>
              <a:gd name="connsiteX19746" fmla="*/ 3357033 w 5740887"/>
              <a:gd name="connsiteY19746" fmla="*/ 1457538 h 4314911"/>
              <a:gd name="connsiteX19747" fmla="*/ 3368085 w 5740887"/>
              <a:gd name="connsiteY19747" fmla="*/ 1495108 h 4314911"/>
              <a:gd name="connsiteX19748" fmla="*/ 3388462 w 5740887"/>
              <a:gd name="connsiteY19748" fmla="*/ 1565698 h 4314911"/>
              <a:gd name="connsiteX19749" fmla="*/ 3446250 w 5740887"/>
              <a:gd name="connsiteY19749" fmla="*/ 1760813 h 4314911"/>
              <a:gd name="connsiteX19750" fmla="*/ 3449721 w 5740887"/>
              <a:gd name="connsiteY19750" fmla="*/ 1772612 h 4314911"/>
              <a:gd name="connsiteX19751" fmla="*/ 3450919 w 5740887"/>
              <a:gd name="connsiteY19751" fmla="*/ 1776573 h 4314911"/>
              <a:gd name="connsiteX19752" fmla="*/ 3451767 w 5740887"/>
              <a:gd name="connsiteY19752" fmla="*/ 1779436 h 4314911"/>
              <a:gd name="connsiteX19753" fmla="*/ 3456048 w 5740887"/>
              <a:gd name="connsiteY19753" fmla="*/ 1793547 h 4314911"/>
              <a:gd name="connsiteX19754" fmla="*/ 3497353 w 5740887"/>
              <a:gd name="connsiteY19754" fmla="*/ 1930226 h 4314911"/>
              <a:gd name="connsiteX19755" fmla="*/ 3508548 w 5740887"/>
              <a:gd name="connsiteY19755" fmla="*/ 1966594 h 4314911"/>
              <a:gd name="connsiteX19756" fmla="*/ 3515835 w 5740887"/>
              <a:gd name="connsiteY19756" fmla="*/ 1990612 h 4314911"/>
              <a:gd name="connsiteX19757" fmla="*/ 3525363 w 5740887"/>
              <a:gd name="connsiteY19757" fmla="*/ 2021220 h 4314911"/>
              <a:gd name="connsiteX19758" fmla="*/ 3544291 w 5740887"/>
              <a:gd name="connsiteY19758" fmla="*/ 2082709 h 4314911"/>
              <a:gd name="connsiteX19759" fmla="*/ 3567510 w 5740887"/>
              <a:gd name="connsiteY19759" fmla="*/ 2156603 h 4314911"/>
              <a:gd name="connsiteX19760" fmla="*/ 3577817 w 5740887"/>
              <a:gd name="connsiteY19760" fmla="*/ 2189714 h 4314911"/>
              <a:gd name="connsiteX19761" fmla="*/ 3584996 w 5740887"/>
              <a:gd name="connsiteY19761" fmla="*/ 2212254 h 4314911"/>
              <a:gd name="connsiteX19762" fmla="*/ 3589371 w 5740887"/>
              <a:gd name="connsiteY19762" fmla="*/ 2226178 h 4314911"/>
              <a:gd name="connsiteX19763" fmla="*/ 3594705 w 5740887"/>
              <a:gd name="connsiteY19763" fmla="*/ 2242735 h 4314911"/>
              <a:gd name="connsiteX19764" fmla="*/ 3607137 w 5740887"/>
              <a:gd name="connsiteY19764" fmla="*/ 2281766 h 4314911"/>
              <a:gd name="connsiteX19765" fmla="*/ 3626943 w 5740887"/>
              <a:gd name="connsiteY19765" fmla="*/ 2342812 h 4314911"/>
              <a:gd name="connsiteX19766" fmla="*/ 3631432 w 5740887"/>
              <a:gd name="connsiteY19766" fmla="*/ 2356744 h 4314911"/>
              <a:gd name="connsiteX19767" fmla="*/ 3632707 w 5740887"/>
              <a:gd name="connsiteY19767" fmla="*/ 2360577 h 4314911"/>
              <a:gd name="connsiteX19768" fmla="*/ 3634867 w 5740887"/>
              <a:gd name="connsiteY19768" fmla="*/ 2367233 h 4314911"/>
              <a:gd name="connsiteX19769" fmla="*/ 3660652 w 5740887"/>
              <a:gd name="connsiteY19769" fmla="*/ 2444926 h 4314911"/>
              <a:gd name="connsiteX19770" fmla="*/ 3665851 w 5740887"/>
              <a:gd name="connsiteY19770" fmla="*/ 2460141 h 4314911"/>
              <a:gd name="connsiteX19771" fmla="*/ 3669307 w 5740887"/>
              <a:gd name="connsiteY19771" fmla="*/ 2470524 h 4314911"/>
              <a:gd name="connsiteX19772" fmla="*/ 3673456 w 5740887"/>
              <a:gd name="connsiteY19772" fmla="*/ 2482399 h 4314911"/>
              <a:gd name="connsiteX19773" fmla="*/ 3684136 w 5740887"/>
              <a:gd name="connsiteY19773" fmla="*/ 2513657 h 4314911"/>
              <a:gd name="connsiteX19774" fmla="*/ 3697999 w 5740887"/>
              <a:gd name="connsiteY19774" fmla="*/ 2552649 h 4314911"/>
              <a:gd name="connsiteX19775" fmla="*/ 3701835 w 5740887"/>
              <a:gd name="connsiteY19775" fmla="*/ 2563631 h 4314911"/>
              <a:gd name="connsiteX19776" fmla="*/ 3702911 w 5740887"/>
              <a:gd name="connsiteY19776" fmla="*/ 2566466 h 4314911"/>
              <a:gd name="connsiteX19777" fmla="*/ 3704963 w 5740887"/>
              <a:gd name="connsiteY19777" fmla="*/ 2572236 h 4314911"/>
              <a:gd name="connsiteX19778" fmla="*/ 3722776 w 5740887"/>
              <a:gd name="connsiteY19778" fmla="*/ 2619476 h 4314911"/>
              <a:gd name="connsiteX19779" fmla="*/ 3725540 w 5740887"/>
              <a:gd name="connsiteY19779" fmla="*/ 2626088 h 4314911"/>
              <a:gd name="connsiteX19780" fmla="*/ 3727852 w 5740887"/>
              <a:gd name="connsiteY19780" fmla="*/ 2632179 h 4314911"/>
              <a:gd name="connsiteX19781" fmla="*/ 3730092 w 5740887"/>
              <a:gd name="connsiteY19781" fmla="*/ 2637415 h 4314911"/>
              <a:gd name="connsiteX19782" fmla="*/ 3728654 w 5740887"/>
              <a:gd name="connsiteY19782" fmla="*/ 2636013 h 4314911"/>
              <a:gd name="connsiteX19783" fmla="*/ 3727692 w 5740887"/>
              <a:gd name="connsiteY19783" fmla="*/ 2633907 h 4314911"/>
              <a:gd name="connsiteX19784" fmla="*/ 3724577 w 5740887"/>
              <a:gd name="connsiteY19784" fmla="*/ 2626485 h 4314911"/>
              <a:gd name="connsiteX19785" fmla="*/ 3717421 w 5740887"/>
              <a:gd name="connsiteY19785" fmla="*/ 2608146 h 4314911"/>
              <a:gd name="connsiteX19786" fmla="*/ 3700137 w 5740887"/>
              <a:gd name="connsiteY19786" fmla="*/ 2562214 h 4314911"/>
              <a:gd name="connsiteX19787" fmla="*/ 3691842 w 5740887"/>
              <a:gd name="connsiteY19787" fmla="*/ 2539231 h 4314911"/>
              <a:gd name="connsiteX19788" fmla="*/ 3668792 w 5740887"/>
              <a:gd name="connsiteY19788" fmla="*/ 2472985 h 4314911"/>
              <a:gd name="connsiteX19789" fmla="*/ 3662538 w 5740887"/>
              <a:gd name="connsiteY19789" fmla="*/ 2454794 h 4314911"/>
              <a:gd name="connsiteX19790" fmla="*/ 3629180 w 5740887"/>
              <a:gd name="connsiteY19790" fmla="*/ 2354331 h 4314911"/>
              <a:gd name="connsiteX19791" fmla="*/ 3620007 w 5740887"/>
              <a:gd name="connsiteY19791" fmla="*/ 2326010 h 4314911"/>
              <a:gd name="connsiteX19792" fmla="*/ 3591859 w 5740887"/>
              <a:gd name="connsiteY19792" fmla="*/ 2238457 h 4314911"/>
              <a:gd name="connsiteX19793" fmla="*/ 3579537 w 5740887"/>
              <a:gd name="connsiteY19793" fmla="*/ 2199624 h 4314911"/>
              <a:gd name="connsiteX19794" fmla="*/ 3561074 w 5740887"/>
              <a:gd name="connsiteY19794" fmla="*/ 2140764 h 4314911"/>
              <a:gd name="connsiteX19795" fmla="*/ 3506250 w 5740887"/>
              <a:gd name="connsiteY19795" fmla="*/ 1963592 h 4314911"/>
              <a:gd name="connsiteX19796" fmla="*/ 3499231 w 5740887"/>
              <a:gd name="connsiteY19796" fmla="*/ 1940748 h 4314911"/>
              <a:gd name="connsiteX19797" fmla="*/ 3442457 w 5740887"/>
              <a:gd name="connsiteY19797" fmla="*/ 1751962 h 4314911"/>
              <a:gd name="connsiteX19798" fmla="*/ 3361381 w 5740887"/>
              <a:gd name="connsiteY19798" fmla="*/ 1475780 h 4314911"/>
              <a:gd name="connsiteX19799" fmla="*/ 3307095 w 5740887"/>
              <a:gd name="connsiteY19799" fmla="*/ 1284201 h 4314911"/>
              <a:gd name="connsiteX19800" fmla="*/ 3303422 w 5740887"/>
              <a:gd name="connsiteY19800" fmla="*/ 1271008 h 4314911"/>
              <a:gd name="connsiteX19801" fmla="*/ 3287159 w 5740887"/>
              <a:gd name="connsiteY19801" fmla="*/ 1212439 h 4314911"/>
              <a:gd name="connsiteX19802" fmla="*/ 3278260 w 5740887"/>
              <a:gd name="connsiteY19802" fmla="*/ 1180050 h 4314911"/>
              <a:gd name="connsiteX19803" fmla="*/ 3248130 w 5740887"/>
              <a:gd name="connsiteY19803" fmla="*/ 1067874 h 4314911"/>
              <a:gd name="connsiteX19804" fmla="*/ 5309711 w 5740887"/>
              <a:gd name="connsiteY19804" fmla="*/ 1046709 h 4314911"/>
              <a:gd name="connsiteX19805" fmla="*/ 5309611 w 5740887"/>
              <a:gd name="connsiteY19805" fmla="*/ 1051887 h 4314911"/>
              <a:gd name="connsiteX19806" fmla="*/ 5304931 w 5740887"/>
              <a:gd name="connsiteY19806" fmla="*/ 1055442 h 4314911"/>
              <a:gd name="connsiteX19807" fmla="*/ 5305467 w 5740887"/>
              <a:gd name="connsiteY19807" fmla="*/ 1048129 h 4314911"/>
              <a:gd name="connsiteX19808" fmla="*/ 5306431 w 5740887"/>
              <a:gd name="connsiteY19808" fmla="*/ 1047228 h 4314911"/>
              <a:gd name="connsiteX19809" fmla="*/ 5318218 w 5740887"/>
              <a:gd name="connsiteY19809" fmla="*/ 1045362 h 4314911"/>
              <a:gd name="connsiteX19810" fmla="*/ 5317576 w 5740887"/>
              <a:gd name="connsiteY19810" fmla="*/ 1045847 h 4314911"/>
              <a:gd name="connsiteX19811" fmla="*/ 5317575 w 5740887"/>
              <a:gd name="connsiteY19811" fmla="*/ 1045465 h 4314911"/>
              <a:gd name="connsiteX19812" fmla="*/ 5369749 w 5740887"/>
              <a:gd name="connsiteY19812" fmla="*/ 1043820 h 4314911"/>
              <a:gd name="connsiteX19813" fmla="*/ 5376531 w 5740887"/>
              <a:gd name="connsiteY19813" fmla="*/ 1045625 h 4314911"/>
              <a:gd name="connsiteX19814" fmla="*/ 5379428 w 5740887"/>
              <a:gd name="connsiteY19814" fmla="*/ 1057349 h 4314911"/>
              <a:gd name="connsiteX19815" fmla="*/ 5365376 w 5740887"/>
              <a:gd name="connsiteY19815" fmla="*/ 1064695 h 4314911"/>
              <a:gd name="connsiteX19816" fmla="*/ 5362401 w 5740887"/>
              <a:gd name="connsiteY19816" fmla="*/ 1048551 h 4314911"/>
              <a:gd name="connsiteX19817" fmla="*/ 5345439 w 5740887"/>
              <a:gd name="connsiteY19817" fmla="*/ 1042730 h 4314911"/>
              <a:gd name="connsiteX19818" fmla="*/ 5353151 w 5740887"/>
              <a:gd name="connsiteY19818" fmla="*/ 1042838 h 4314911"/>
              <a:gd name="connsiteX19819" fmla="*/ 5353462 w 5740887"/>
              <a:gd name="connsiteY19819" fmla="*/ 1044625 h 4314911"/>
              <a:gd name="connsiteX19820" fmla="*/ 5346305 w 5740887"/>
              <a:gd name="connsiteY19820" fmla="*/ 1049344 h 4314911"/>
              <a:gd name="connsiteX19821" fmla="*/ 5335721 w 5740887"/>
              <a:gd name="connsiteY19821" fmla="*/ 1042595 h 4314911"/>
              <a:gd name="connsiteX19822" fmla="*/ 5337958 w 5740887"/>
              <a:gd name="connsiteY19822" fmla="*/ 1042626 h 4314911"/>
              <a:gd name="connsiteX19823" fmla="*/ 5339286 w 5740887"/>
              <a:gd name="connsiteY19823" fmla="*/ 1053972 h 4314911"/>
              <a:gd name="connsiteX19824" fmla="*/ 5332325 w 5740887"/>
              <a:gd name="connsiteY19824" fmla="*/ 1058562 h 4314911"/>
              <a:gd name="connsiteX19825" fmla="*/ 5331376 w 5740887"/>
              <a:gd name="connsiteY19825" fmla="*/ 1045132 h 4314911"/>
              <a:gd name="connsiteX19826" fmla="*/ 5334419 w 5740887"/>
              <a:gd name="connsiteY19826" fmla="*/ 1042800 h 4314911"/>
              <a:gd name="connsiteX19827" fmla="*/ 2457576 w 5740887"/>
              <a:gd name="connsiteY19827" fmla="*/ 1040679 h 4314911"/>
              <a:gd name="connsiteX19828" fmla="*/ 2457743 w 5740887"/>
              <a:gd name="connsiteY19828" fmla="*/ 1047443 h 4314911"/>
              <a:gd name="connsiteX19829" fmla="*/ 2457311 w 5740887"/>
              <a:gd name="connsiteY19829" fmla="*/ 1054046 h 4314911"/>
              <a:gd name="connsiteX19830" fmla="*/ 2457145 w 5740887"/>
              <a:gd name="connsiteY19830" fmla="*/ 1047134 h 4314911"/>
              <a:gd name="connsiteX19831" fmla="*/ 5296421 w 5740887"/>
              <a:gd name="connsiteY19831" fmla="*/ 1040390 h 4314911"/>
              <a:gd name="connsiteX19832" fmla="*/ 5296296 w 5740887"/>
              <a:gd name="connsiteY19832" fmla="*/ 1041628 h 4314911"/>
              <a:gd name="connsiteX19833" fmla="*/ 5295850 w 5740887"/>
              <a:gd name="connsiteY19833" fmla="*/ 1041696 h 4314911"/>
              <a:gd name="connsiteX19834" fmla="*/ 5296010 w 5740887"/>
              <a:gd name="connsiteY19834" fmla="*/ 1040871 h 4314911"/>
              <a:gd name="connsiteX19835" fmla="*/ 2304344 w 5740887"/>
              <a:gd name="connsiteY19835" fmla="*/ 1034892 h 4314911"/>
              <a:gd name="connsiteX19836" fmla="*/ 2300325 w 5740887"/>
              <a:gd name="connsiteY19836" fmla="*/ 1040264 h 4314911"/>
              <a:gd name="connsiteX19837" fmla="*/ 2271409 w 5740887"/>
              <a:gd name="connsiteY19837" fmla="*/ 1103535 h 4314911"/>
              <a:gd name="connsiteX19838" fmla="*/ 2268831 w 5740887"/>
              <a:gd name="connsiteY19838" fmla="*/ 1114672 h 4314911"/>
              <a:gd name="connsiteX19839" fmla="*/ 2265890 w 5740887"/>
              <a:gd name="connsiteY19839" fmla="*/ 1121616 h 4314911"/>
              <a:gd name="connsiteX19840" fmla="*/ 2262471 w 5740887"/>
              <a:gd name="connsiteY19840" fmla="*/ 1142151 h 4314911"/>
              <a:gd name="connsiteX19841" fmla="*/ 2253461 w 5740887"/>
              <a:gd name="connsiteY19841" fmla="*/ 1181075 h 4314911"/>
              <a:gd name="connsiteX19842" fmla="*/ 2251381 w 5740887"/>
              <a:gd name="connsiteY19842" fmla="*/ 1208770 h 4314911"/>
              <a:gd name="connsiteX19843" fmla="*/ 2248612 w 5740887"/>
              <a:gd name="connsiteY19843" fmla="*/ 1225400 h 4314911"/>
              <a:gd name="connsiteX19844" fmla="*/ 2248607 w 5740887"/>
              <a:gd name="connsiteY19844" fmla="*/ 1245701 h 4314911"/>
              <a:gd name="connsiteX19845" fmla="*/ 2246527 w 5740887"/>
              <a:gd name="connsiteY19845" fmla="*/ 1273397 h 4314911"/>
              <a:gd name="connsiteX19846" fmla="*/ 2246527 w 5740887"/>
              <a:gd name="connsiteY19846" fmla="*/ 1273401 h 4314911"/>
              <a:gd name="connsiteX19847" fmla="*/ 2246525 w 5740887"/>
              <a:gd name="connsiteY19847" fmla="*/ 1273426 h 4314911"/>
              <a:gd name="connsiteX19848" fmla="*/ 2248585 w 5740887"/>
              <a:gd name="connsiteY19848" fmla="*/ 1327162 h 4314911"/>
              <a:gd name="connsiteX19849" fmla="*/ 2248579 w 5740887"/>
              <a:gd name="connsiteY19849" fmla="*/ 1352652 h 4314911"/>
              <a:gd name="connsiteX19850" fmla="*/ 2250061 w 5740887"/>
              <a:gd name="connsiteY19850" fmla="*/ 1365655 h 4314911"/>
              <a:gd name="connsiteX19851" fmla="*/ 2250649 w 5740887"/>
              <a:gd name="connsiteY19851" fmla="*/ 1381013 h 4314911"/>
              <a:gd name="connsiteX19852" fmla="*/ 2265875 w 5740887"/>
              <a:gd name="connsiteY19852" fmla="*/ 1504411 h 4314911"/>
              <a:gd name="connsiteX19853" fmla="*/ 2265878 w 5740887"/>
              <a:gd name="connsiteY19853" fmla="*/ 1504440 h 4314911"/>
              <a:gd name="connsiteX19854" fmla="*/ 2285709 w 5740887"/>
              <a:gd name="connsiteY19854" fmla="*/ 1609503 h 4314911"/>
              <a:gd name="connsiteX19855" fmla="*/ 2282595 w 5740887"/>
              <a:gd name="connsiteY19855" fmla="*/ 1610555 h 4314911"/>
              <a:gd name="connsiteX19856" fmla="*/ 2282324 w 5740887"/>
              <a:gd name="connsiteY19856" fmla="*/ 1610796 h 4314911"/>
              <a:gd name="connsiteX19857" fmla="*/ 2282152 w 5740887"/>
              <a:gd name="connsiteY19857" fmla="*/ 1610949 h 4314911"/>
              <a:gd name="connsiteX19858" fmla="*/ 2277416 w 5740887"/>
              <a:gd name="connsiteY19858" fmla="*/ 1612618 h 4314911"/>
              <a:gd name="connsiteX19859" fmla="*/ 2274280 w 5740887"/>
              <a:gd name="connsiteY19859" fmla="*/ 1613723 h 4314911"/>
              <a:gd name="connsiteX19860" fmla="*/ 2245350 w 5740887"/>
              <a:gd name="connsiteY19860" fmla="*/ 1638660 h 4314911"/>
              <a:gd name="connsiteX19861" fmla="*/ 2244238 w 5740887"/>
              <a:gd name="connsiteY19861" fmla="*/ 1633690 h 4314911"/>
              <a:gd name="connsiteX19862" fmla="*/ 2244198 w 5740887"/>
              <a:gd name="connsiteY19862" fmla="*/ 1633456 h 4314911"/>
              <a:gd name="connsiteX19863" fmla="*/ 2220341 w 5740887"/>
              <a:gd name="connsiteY19863" fmla="*/ 1485873 h 4314911"/>
              <a:gd name="connsiteX19864" fmla="*/ 2216100 w 5740887"/>
              <a:gd name="connsiteY19864" fmla="*/ 1441857 h 4314911"/>
              <a:gd name="connsiteX19865" fmla="*/ 2210068 w 5740887"/>
              <a:gd name="connsiteY19865" fmla="*/ 1343262 h 4314911"/>
              <a:gd name="connsiteX19866" fmla="*/ 2210428 w 5740887"/>
              <a:gd name="connsiteY19866" fmla="*/ 1296438 h 4314911"/>
              <a:gd name="connsiteX19867" fmla="*/ 2218876 w 5740887"/>
              <a:gd name="connsiteY19867" fmla="*/ 1209698 h 4314911"/>
              <a:gd name="connsiteX19868" fmla="*/ 2226059 w 5740887"/>
              <a:gd name="connsiteY19868" fmla="*/ 1165615 h 4314911"/>
              <a:gd name="connsiteX19869" fmla="*/ 2231209 w 5740887"/>
              <a:gd name="connsiteY19869" fmla="*/ 1147683 h 4314911"/>
              <a:gd name="connsiteX19870" fmla="*/ 2263151 w 5740887"/>
              <a:gd name="connsiteY19870" fmla="*/ 1070958 h 4314911"/>
              <a:gd name="connsiteX19871" fmla="*/ 2263232 w 5740887"/>
              <a:gd name="connsiteY19871" fmla="*/ 1070790 h 4314911"/>
              <a:gd name="connsiteX19872" fmla="*/ 2286848 w 5740887"/>
              <a:gd name="connsiteY19872" fmla="*/ 1044283 h 4314911"/>
              <a:gd name="connsiteX19873" fmla="*/ 2287593 w 5740887"/>
              <a:gd name="connsiteY19873" fmla="*/ 1043782 h 4314911"/>
              <a:gd name="connsiteX19874" fmla="*/ 2301677 w 5740887"/>
              <a:gd name="connsiteY19874" fmla="*/ 1036112 h 4314911"/>
              <a:gd name="connsiteX19875" fmla="*/ 2204544 w 5740887"/>
              <a:gd name="connsiteY19875" fmla="*/ 1034179 h 4314911"/>
              <a:gd name="connsiteX19876" fmla="*/ 2200733 w 5740887"/>
              <a:gd name="connsiteY19876" fmla="*/ 1036820 h 4314911"/>
              <a:gd name="connsiteX19877" fmla="*/ 2135079 w 5740887"/>
              <a:gd name="connsiteY19877" fmla="*/ 1081804 h 4314911"/>
              <a:gd name="connsiteX19878" fmla="*/ 2124619 w 5740887"/>
              <a:gd name="connsiteY19878" fmla="*/ 1089573 h 4314911"/>
              <a:gd name="connsiteX19879" fmla="*/ 2113918 w 5740887"/>
              <a:gd name="connsiteY19879" fmla="*/ 1096991 h 4314911"/>
              <a:gd name="connsiteX19880" fmla="*/ 2101998 w 5740887"/>
              <a:gd name="connsiteY19880" fmla="*/ 1106374 h 4314911"/>
              <a:gd name="connsiteX19881" fmla="*/ 2075881 w 5740887"/>
              <a:gd name="connsiteY19881" fmla="*/ 1125765 h 4314911"/>
              <a:gd name="connsiteX19882" fmla="*/ 2057185 w 5740887"/>
              <a:gd name="connsiteY19882" fmla="*/ 1141647 h 4314911"/>
              <a:gd name="connsiteX19883" fmla="*/ 2044225 w 5740887"/>
              <a:gd name="connsiteY19883" fmla="*/ 1151849 h 4314911"/>
              <a:gd name="connsiteX19884" fmla="*/ 2040144 w 5740887"/>
              <a:gd name="connsiteY19884" fmla="*/ 1156124 h 4314911"/>
              <a:gd name="connsiteX19885" fmla="*/ 2036408 w 5740887"/>
              <a:gd name="connsiteY19885" fmla="*/ 1159297 h 4314911"/>
              <a:gd name="connsiteX19886" fmla="*/ 2047270 w 5740887"/>
              <a:gd name="connsiteY19886" fmla="*/ 1148484 h 4314911"/>
              <a:gd name="connsiteX19887" fmla="*/ 2064941 w 5740887"/>
              <a:gd name="connsiteY19887" fmla="*/ 1134007 h 4314911"/>
              <a:gd name="connsiteX19888" fmla="*/ 2113740 w 5740887"/>
              <a:gd name="connsiteY19888" fmla="*/ 1096762 h 4314911"/>
              <a:gd name="connsiteX19889" fmla="*/ 2136528 w 5740887"/>
              <a:gd name="connsiteY19889" fmla="*/ 1080284 h 4314911"/>
              <a:gd name="connsiteX19890" fmla="*/ 2575112 w 5740887"/>
              <a:gd name="connsiteY19890" fmla="*/ 1034052 h 4314911"/>
              <a:gd name="connsiteX19891" fmla="*/ 2579474 w 5740887"/>
              <a:gd name="connsiteY19891" fmla="*/ 1077509 h 4314911"/>
              <a:gd name="connsiteX19892" fmla="*/ 2574479 w 5740887"/>
              <a:gd name="connsiteY19892" fmla="*/ 1054127 h 4314911"/>
              <a:gd name="connsiteX19893" fmla="*/ 2928679 w 5740887"/>
              <a:gd name="connsiteY19893" fmla="*/ 1032655 h 4314911"/>
              <a:gd name="connsiteX19894" fmla="*/ 2941024 w 5740887"/>
              <a:gd name="connsiteY19894" fmla="*/ 1047076 h 4314911"/>
              <a:gd name="connsiteX19895" fmla="*/ 2962474 w 5740887"/>
              <a:gd name="connsiteY19895" fmla="*/ 1096986 h 4314911"/>
              <a:gd name="connsiteX19896" fmla="*/ 2933277 w 5740887"/>
              <a:gd name="connsiteY19896" fmla="*/ 1042761 h 4314911"/>
              <a:gd name="connsiteX19897" fmla="*/ 2929778 w 5740887"/>
              <a:gd name="connsiteY19897" fmla="*/ 1038082 h 4314911"/>
              <a:gd name="connsiteX19898" fmla="*/ 5322959 w 5740887"/>
              <a:gd name="connsiteY19898" fmla="*/ 1031744 h 4314911"/>
              <a:gd name="connsiteX19899" fmla="*/ 5323266 w 5740887"/>
              <a:gd name="connsiteY19899" fmla="*/ 1037553 h 4314911"/>
              <a:gd name="connsiteX19900" fmla="*/ 5317555 w 5740887"/>
              <a:gd name="connsiteY19900" fmla="*/ 1038416 h 4314911"/>
              <a:gd name="connsiteX19901" fmla="*/ 5317550 w 5740887"/>
              <a:gd name="connsiteY19901" fmla="*/ 1036816 h 4314911"/>
              <a:gd name="connsiteX19902" fmla="*/ 5320433 w 5740887"/>
              <a:gd name="connsiteY19902" fmla="*/ 1034116 h 4314911"/>
              <a:gd name="connsiteX19903" fmla="*/ 5385827 w 5740887"/>
              <a:gd name="connsiteY19903" fmla="*/ 1030463 h 4314911"/>
              <a:gd name="connsiteX19904" fmla="*/ 5388746 w 5740887"/>
              <a:gd name="connsiteY19904" fmla="*/ 1041435 h 4314911"/>
              <a:gd name="connsiteX19905" fmla="*/ 5382827 w 5740887"/>
              <a:gd name="connsiteY19905" fmla="*/ 1039574 h 4314911"/>
              <a:gd name="connsiteX19906" fmla="*/ 5381566 w 5740887"/>
              <a:gd name="connsiteY19906" fmla="*/ 1034463 h 4314911"/>
              <a:gd name="connsiteX19907" fmla="*/ 5350936 w 5740887"/>
              <a:gd name="connsiteY19907" fmla="*/ 1030135 h 4314911"/>
              <a:gd name="connsiteX19908" fmla="*/ 5351889 w 5740887"/>
              <a:gd name="connsiteY19908" fmla="*/ 1035600 h 4314911"/>
              <a:gd name="connsiteX19909" fmla="*/ 5344471 w 5740887"/>
              <a:gd name="connsiteY19909" fmla="*/ 1035338 h 4314911"/>
              <a:gd name="connsiteX19910" fmla="*/ 5344442 w 5740887"/>
              <a:gd name="connsiteY19910" fmla="*/ 1035115 h 4314911"/>
              <a:gd name="connsiteX19911" fmla="*/ 2511688 w 5740887"/>
              <a:gd name="connsiteY19911" fmla="*/ 1029291 h 4314911"/>
              <a:gd name="connsiteX19912" fmla="*/ 2511678 w 5740887"/>
              <a:gd name="connsiteY19912" fmla="*/ 1032088 h 4314911"/>
              <a:gd name="connsiteX19913" fmla="*/ 2511512 w 5740887"/>
              <a:gd name="connsiteY19913" fmla="*/ 1077290 h 4314911"/>
              <a:gd name="connsiteX19914" fmla="*/ 2516788 w 5740887"/>
              <a:gd name="connsiteY19914" fmla="*/ 1107812 h 4314911"/>
              <a:gd name="connsiteX19915" fmla="*/ 2516768 w 5740887"/>
              <a:gd name="connsiteY19915" fmla="*/ 1109223 h 4314911"/>
              <a:gd name="connsiteX19916" fmla="*/ 2516769 w 5740887"/>
              <a:gd name="connsiteY19916" fmla="*/ 1109240 h 4314911"/>
              <a:gd name="connsiteX19917" fmla="*/ 2516769 w 5740887"/>
              <a:gd name="connsiteY19917" fmla="*/ 1109254 h 4314911"/>
              <a:gd name="connsiteX19918" fmla="*/ 2516769 w 5740887"/>
              <a:gd name="connsiteY19918" fmla="*/ 1109261 h 4314911"/>
              <a:gd name="connsiteX19919" fmla="*/ 2516769 w 5740887"/>
              <a:gd name="connsiteY19919" fmla="*/ 1109282 h 4314911"/>
              <a:gd name="connsiteX19920" fmla="*/ 2516905 w 5740887"/>
              <a:gd name="connsiteY19920" fmla="*/ 1110922 h 4314911"/>
              <a:gd name="connsiteX19921" fmla="*/ 2511384 w 5740887"/>
              <a:gd name="connsiteY19921" fmla="*/ 1078218 h 4314911"/>
              <a:gd name="connsiteX19922" fmla="*/ 2424610 w 5740887"/>
              <a:gd name="connsiteY19922" fmla="*/ 1028499 h 4314911"/>
              <a:gd name="connsiteX19923" fmla="*/ 2423969 w 5740887"/>
              <a:gd name="connsiteY19923" fmla="*/ 1055211 h 4314911"/>
              <a:gd name="connsiteX19924" fmla="*/ 2423711 w 5740887"/>
              <a:gd name="connsiteY19924" fmla="*/ 1050370 h 4314911"/>
              <a:gd name="connsiteX19925" fmla="*/ 2424193 w 5740887"/>
              <a:gd name="connsiteY19925" fmla="*/ 1031501 h 4314911"/>
              <a:gd name="connsiteX19926" fmla="*/ 5310141 w 5740887"/>
              <a:gd name="connsiteY19926" fmla="*/ 1024344 h 4314911"/>
              <a:gd name="connsiteX19927" fmla="*/ 5309981 w 5740887"/>
              <a:gd name="connsiteY19927" fmla="*/ 1032635 h 4314911"/>
              <a:gd name="connsiteX19928" fmla="*/ 5306353 w 5740887"/>
              <a:gd name="connsiteY19928" fmla="*/ 1036051 h 4314911"/>
              <a:gd name="connsiteX19929" fmla="*/ 5306938 w 5740887"/>
              <a:gd name="connsiteY19929" fmla="*/ 1028088 h 4314911"/>
              <a:gd name="connsiteX19930" fmla="*/ 2410423 w 5740887"/>
              <a:gd name="connsiteY19930" fmla="*/ 1022687 h 4314911"/>
              <a:gd name="connsiteX19931" fmla="*/ 2410246 w 5740887"/>
              <a:gd name="connsiteY19931" fmla="*/ 1027600 h 4314911"/>
              <a:gd name="connsiteX19932" fmla="*/ 2409017 w 5740887"/>
              <a:gd name="connsiteY19932" fmla="*/ 1035635 h 4314911"/>
              <a:gd name="connsiteX19933" fmla="*/ 2409577 w 5740887"/>
              <a:gd name="connsiteY19933" fmla="*/ 1046127 h 4314911"/>
              <a:gd name="connsiteX19934" fmla="*/ 2408890 w 5740887"/>
              <a:gd name="connsiteY19934" fmla="*/ 1065152 h 4314911"/>
              <a:gd name="connsiteX19935" fmla="*/ 2412325 w 5740887"/>
              <a:gd name="connsiteY19935" fmla="*/ 1097671 h 4314911"/>
              <a:gd name="connsiteX19936" fmla="*/ 2414355 w 5740887"/>
              <a:gd name="connsiteY19936" fmla="*/ 1135731 h 4314911"/>
              <a:gd name="connsiteX19937" fmla="*/ 2419668 w 5740887"/>
              <a:gd name="connsiteY19937" fmla="*/ 1167161 h 4314911"/>
              <a:gd name="connsiteX19938" fmla="*/ 2421237 w 5740887"/>
              <a:gd name="connsiteY19938" fmla="*/ 1182006 h 4314911"/>
              <a:gd name="connsiteX19939" fmla="*/ 2429136 w 5740887"/>
              <a:gd name="connsiteY19939" fmla="*/ 1223165 h 4314911"/>
              <a:gd name="connsiteX19940" fmla="*/ 2429899 w 5740887"/>
              <a:gd name="connsiteY19940" fmla="*/ 1227677 h 4314911"/>
              <a:gd name="connsiteX19941" fmla="*/ 2430097 w 5740887"/>
              <a:gd name="connsiteY19941" fmla="*/ 1228583 h 4314911"/>
              <a:gd name="connsiteX19942" fmla="*/ 2430642 w 5740887"/>
              <a:gd name="connsiteY19942" fmla="*/ 1241168 h 4314911"/>
              <a:gd name="connsiteX19943" fmla="*/ 2440475 w 5740887"/>
              <a:gd name="connsiteY19943" fmla="*/ 1325652 h 4314911"/>
              <a:gd name="connsiteX19944" fmla="*/ 2443582 w 5740887"/>
              <a:gd name="connsiteY19944" fmla="*/ 1344389 h 4314911"/>
              <a:gd name="connsiteX19945" fmla="*/ 2445016 w 5740887"/>
              <a:gd name="connsiteY19945" fmla="*/ 1355836 h 4314911"/>
              <a:gd name="connsiteX19946" fmla="*/ 2449117 w 5740887"/>
              <a:gd name="connsiteY19946" fmla="*/ 1377775 h 4314911"/>
              <a:gd name="connsiteX19947" fmla="*/ 2456011 w 5740887"/>
              <a:gd name="connsiteY19947" fmla="*/ 1419344 h 4314911"/>
              <a:gd name="connsiteX19948" fmla="*/ 2465463 w 5740887"/>
              <a:gd name="connsiteY19948" fmla="*/ 1465208 h 4314911"/>
              <a:gd name="connsiteX19949" fmla="*/ 2469548 w 5740887"/>
              <a:gd name="connsiteY19949" fmla="*/ 1487060 h 4314911"/>
              <a:gd name="connsiteX19950" fmla="*/ 2473046 w 5740887"/>
              <a:gd name="connsiteY19950" fmla="*/ 1502006 h 4314911"/>
              <a:gd name="connsiteX19951" fmla="*/ 2477277 w 5740887"/>
              <a:gd name="connsiteY19951" fmla="*/ 1522537 h 4314911"/>
              <a:gd name="connsiteX19952" fmla="*/ 2504249 w 5740887"/>
              <a:gd name="connsiteY19952" fmla="*/ 1635330 h 4314911"/>
              <a:gd name="connsiteX19953" fmla="*/ 2504301 w 5740887"/>
              <a:gd name="connsiteY19953" fmla="*/ 1635551 h 4314911"/>
              <a:gd name="connsiteX19954" fmla="*/ 2513028 w 5740887"/>
              <a:gd name="connsiteY19954" fmla="*/ 1667814 h 4314911"/>
              <a:gd name="connsiteX19955" fmla="*/ 2474058 w 5740887"/>
              <a:gd name="connsiteY19955" fmla="*/ 1618416 h 4314911"/>
              <a:gd name="connsiteX19956" fmla="*/ 2452102 w 5740887"/>
              <a:gd name="connsiteY19956" fmla="*/ 1606281 h 4314911"/>
              <a:gd name="connsiteX19957" fmla="*/ 2433608 w 5740887"/>
              <a:gd name="connsiteY19957" fmla="*/ 1527543 h 4314911"/>
              <a:gd name="connsiteX19958" fmla="*/ 2409521 w 5740887"/>
              <a:gd name="connsiteY19958" fmla="*/ 1398792 h 4314911"/>
              <a:gd name="connsiteX19959" fmla="*/ 2404534 w 5740887"/>
              <a:gd name="connsiteY19959" fmla="*/ 1361009 h 4314911"/>
              <a:gd name="connsiteX19960" fmla="*/ 2395014 w 5740887"/>
              <a:gd name="connsiteY19960" fmla="*/ 1285144 h 4314911"/>
              <a:gd name="connsiteX19961" fmla="*/ 2392686 w 5740887"/>
              <a:gd name="connsiteY19961" fmla="*/ 1245451 h 4314911"/>
              <a:gd name="connsiteX19962" fmla="*/ 2390057 w 5740887"/>
              <a:gd name="connsiteY19962" fmla="*/ 1186198 h 4314911"/>
              <a:gd name="connsiteX19963" fmla="*/ 2391466 w 5740887"/>
              <a:gd name="connsiteY19963" fmla="*/ 1149443 h 4314911"/>
              <a:gd name="connsiteX19964" fmla="*/ 2394477 w 5740887"/>
              <a:gd name="connsiteY19964" fmla="*/ 1103471 h 4314911"/>
              <a:gd name="connsiteX19965" fmla="*/ 5378214 w 5740887"/>
              <a:gd name="connsiteY19965" fmla="*/ 1020886 h 4314911"/>
              <a:gd name="connsiteX19966" fmla="*/ 5383679 w 5740887"/>
              <a:gd name="connsiteY19966" fmla="*/ 1022392 h 4314911"/>
              <a:gd name="connsiteX19967" fmla="*/ 5384201 w 5740887"/>
              <a:gd name="connsiteY19967" fmla="*/ 1024355 h 4314911"/>
              <a:gd name="connsiteX19968" fmla="*/ 5379789 w 5740887"/>
              <a:gd name="connsiteY19968" fmla="*/ 1027265 h 4314911"/>
              <a:gd name="connsiteX19969" fmla="*/ 3197513 w 5740887"/>
              <a:gd name="connsiteY19969" fmla="*/ 1020155 h 4314911"/>
              <a:gd name="connsiteX19970" fmla="*/ 3215429 w 5740887"/>
              <a:gd name="connsiteY19970" fmla="*/ 1093579 h 4314911"/>
              <a:gd name="connsiteX19971" fmla="*/ 3236343 w 5740887"/>
              <a:gd name="connsiteY19971" fmla="*/ 1174645 h 4314911"/>
              <a:gd name="connsiteX19972" fmla="*/ 3239400 w 5740887"/>
              <a:gd name="connsiteY19972" fmla="*/ 1186093 h 4314911"/>
              <a:gd name="connsiteX19973" fmla="*/ 3241348 w 5740887"/>
              <a:gd name="connsiteY19973" fmla="*/ 1193612 h 4314911"/>
              <a:gd name="connsiteX19974" fmla="*/ 3247819 w 5740887"/>
              <a:gd name="connsiteY19974" fmla="*/ 1217621 h 4314911"/>
              <a:gd name="connsiteX19975" fmla="*/ 3260314 w 5740887"/>
              <a:gd name="connsiteY19975" fmla="*/ 1264414 h 4314911"/>
              <a:gd name="connsiteX19976" fmla="*/ 3264560 w 5740887"/>
              <a:gd name="connsiteY19976" fmla="*/ 1279680 h 4314911"/>
              <a:gd name="connsiteX19977" fmla="*/ 3271664 w 5740887"/>
              <a:gd name="connsiteY19977" fmla="*/ 1306037 h 4314911"/>
              <a:gd name="connsiteX19978" fmla="*/ 3305562 w 5740887"/>
              <a:gd name="connsiteY19978" fmla="*/ 1428225 h 4314911"/>
              <a:gd name="connsiteX19979" fmla="*/ 3312399 w 5740887"/>
              <a:gd name="connsiteY19979" fmla="*/ 1452311 h 4314911"/>
              <a:gd name="connsiteX19980" fmla="*/ 3315630 w 5740887"/>
              <a:gd name="connsiteY19980" fmla="*/ 1463968 h 4314911"/>
              <a:gd name="connsiteX19981" fmla="*/ 3322219 w 5740887"/>
              <a:gd name="connsiteY19981" fmla="*/ 1486904 h 4314911"/>
              <a:gd name="connsiteX19982" fmla="*/ 3342228 w 5740887"/>
              <a:gd name="connsiteY19982" fmla="*/ 1557390 h 4314911"/>
              <a:gd name="connsiteX19983" fmla="*/ 3356965 w 5740887"/>
              <a:gd name="connsiteY19983" fmla="*/ 1607840 h 4314911"/>
              <a:gd name="connsiteX19984" fmla="*/ 3377780 w 5740887"/>
              <a:gd name="connsiteY19984" fmla="*/ 1680290 h 4314911"/>
              <a:gd name="connsiteX19985" fmla="*/ 3404706 w 5740887"/>
              <a:gd name="connsiteY19985" fmla="*/ 1771281 h 4314911"/>
              <a:gd name="connsiteX19986" fmla="*/ 3420610 w 5740887"/>
              <a:gd name="connsiteY19986" fmla="*/ 1825728 h 4314911"/>
              <a:gd name="connsiteX19987" fmla="*/ 3430247 w 5740887"/>
              <a:gd name="connsiteY19987" fmla="*/ 1857591 h 4314911"/>
              <a:gd name="connsiteX19988" fmla="*/ 3443172 w 5740887"/>
              <a:gd name="connsiteY19988" fmla="*/ 1901267 h 4314911"/>
              <a:gd name="connsiteX19989" fmla="*/ 3484944 w 5740887"/>
              <a:gd name="connsiteY19989" fmla="*/ 2038439 h 4314911"/>
              <a:gd name="connsiteX19990" fmla="*/ 3500298 w 5740887"/>
              <a:gd name="connsiteY19990" fmla="*/ 2089207 h 4314911"/>
              <a:gd name="connsiteX19991" fmla="*/ 3505256 w 5740887"/>
              <a:gd name="connsiteY19991" fmla="*/ 2105139 h 4314911"/>
              <a:gd name="connsiteX19992" fmla="*/ 3508209 w 5740887"/>
              <a:gd name="connsiteY19992" fmla="*/ 2114839 h 4314911"/>
              <a:gd name="connsiteX19993" fmla="*/ 3535463 w 5740887"/>
              <a:gd name="connsiteY19993" fmla="*/ 2202224 h 4314911"/>
              <a:gd name="connsiteX19994" fmla="*/ 3538597 w 5740887"/>
              <a:gd name="connsiteY19994" fmla="*/ 2212296 h 4314911"/>
              <a:gd name="connsiteX19995" fmla="*/ 3538965 w 5740887"/>
              <a:gd name="connsiteY19995" fmla="*/ 2213452 h 4314911"/>
              <a:gd name="connsiteX19996" fmla="*/ 3539472 w 5740887"/>
              <a:gd name="connsiteY19996" fmla="*/ 2215079 h 4314911"/>
              <a:gd name="connsiteX19997" fmla="*/ 3569299 w 5740887"/>
              <a:gd name="connsiteY19997" fmla="*/ 2308946 h 4314911"/>
              <a:gd name="connsiteX19998" fmla="*/ 3572242 w 5740887"/>
              <a:gd name="connsiteY19998" fmla="*/ 2318005 h 4314911"/>
              <a:gd name="connsiteX19999" fmla="*/ 3574780 w 5740887"/>
              <a:gd name="connsiteY19999" fmla="*/ 2325978 h 4314911"/>
              <a:gd name="connsiteX20000" fmla="*/ 3581639 w 5740887"/>
              <a:gd name="connsiteY20000" fmla="*/ 2346923 h 4314911"/>
              <a:gd name="connsiteX20001" fmla="*/ 3597239 w 5740887"/>
              <a:gd name="connsiteY20001" fmla="*/ 2394932 h 4314911"/>
              <a:gd name="connsiteX20002" fmla="*/ 3603217 w 5740887"/>
              <a:gd name="connsiteY20002" fmla="*/ 2412814 h 4314911"/>
              <a:gd name="connsiteX20003" fmla="*/ 3608033 w 5740887"/>
              <a:gd name="connsiteY20003" fmla="*/ 2427522 h 4314911"/>
              <a:gd name="connsiteX20004" fmla="*/ 3613547 w 5740887"/>
              <a:gd name="connsiteY20004" fmla="*/ 2443715 h 4314911"/>
              <a:gd name="connsiteX20005" fmla="*/ 3622845 w 5740887"/>
              <a:gd name="connsiteY20005" fmla="*/ 2471530 h 4314911"/>
              <a:gd name="connsiteX20006" fmla="*/ 3631532 w 5740887"/>
              <a:gd name="connsiteY20006" fmla="*/ 2496540 h 4314911"/>
              <a:gd name="connsiteX20007" fmla="*/ 3637543 w 5740887"/>
              <a:gd name="connsiteY20007" fmla="*/ 2514196 h 4314911"/>
              <a:gd name="connsiteX20008" fmla="*/ 3640699 w 5740887"/>
              <a:gd name="connsiteY20008" fmla="*/ 2522933 h 4314911"/>
              <a:gd name="connsiteX20009" fmla="*/ 3645666 w 5740887"/>
              <a:gd name="connsiteY20009" fmla="*/ 2537233 h 4314911"/>
              <a:gd name="connsiteX20010" fmla="*/ 3657327 w 5740887"/>
              <a:gd name="connsiteY20010" fmla="*/ 2568963 h 4314911"/>
              <a:gd name="connsiteX20011" fmla="*/ 3662496 w 5740887"/>
              <a:gd name="connsiteY20011" fmla="*/ 2583271 h 4314911"/>
              <a:gd name="connsiteX20012" fmla="*/ 3663548 w 5740887"/>
              <a:gd name="connsiteY20012" fmla="*/ 2585890 h 4314911"/>
              <a:gd name="connsiteX20013" fmla="*/ 3665254 w 5740887"/>
              <a:gd name="connsiteY20013" fmla="*/ 2590532 h 4314911"/>
              <a:gd name="connsiteX20014" fmla="*/ 3665629 w 5740887"/>
              <a:gd name="connsiteY20014" fmla="*/ 2591457 h 4314911"/>
              <a:gd name="connsiteX20015" fmla="*/ 3664434 w 5740887"/>
              <a:gd name="connsiteY20015" fmla="*/ 2590821 h 4314911"/>
              <a:gd name="connsiteX20016" fmla="*/ 3657933 w 5740887"/>
              <a:gd name="connsiteY20016" fmla="*/ 2574372 h 4314911"/>
              <a:gd name="connsiteX20017" fmla="*/ 3652415 w 5740887"/>
              <a:gd name="connsiteY20017" fmla="*/ 2559142 h 4314911"/>
              <a:gd name="connsiteX20018" fmla="*/ 3634534 w 5740887"/>
              <a:gd name="connsiteY20018" fmla="*/ 2509352 h 4314911"/>
              <a:gd name="connsiteX20019" fmla="*/ 3625041 w 5740887"/>
              <a:gd name="connsiteY20019" fmla="*/ 2481713 h 4314911"/>
              <a:gd name="connsiteX20020" fmla="*/ 3607378 w 5740887"/>
              <a:gd name="connsiteY20020" fmla="*/ 2429691 h 4314911"/>
              <a:gd name="connsiteX20021" fmla="*/ 3595864 w 5740887"/>
              <a:gd name="connsiteY20021" fmla="*/ 2394903 h 4314911"/>
              <a:gd name="connsiteX20022" fmla="*/ 3577018 w 5740887"/>
              <a:gd name="connsiteY20022" fmla="*/ 2337256 h 4314911"/>
              <a:gd name="connsiteX20023" fmla="*/ 3564306 w 5740887"/>
              <a:gd name="connsiteY20023" fmla="*/ 2297770 h 4314911"/>
              <a:gd name="connsiteX20024" fmla="*/ 3543889 w 5740887"/>
              <a:gd name="connsiteY20024" fmla="*/ 2233530 h 4314911"/>
              <a:gd name="connsiteX20025" fmla="*/ 3530760 w 5740887"/>
              <a:gd name="connsiteY20025" fmla="*/ 2191832 h 4314911"/>
              <a:gd name="connsiteX20026" fmla="*/ 3508228 w 5740887"/>
              <a:gd name="connsiteY20026" fmla="*/ 2119316 h 4314911"/>
              <a:gd name="connsiteX20027" fmla="*/ 3497078 w 5740887"/>
              <a:gd name="connsiteY20027" fmla="*/ 2083232 h 4314911"/>
              <a:gd name="connsiteX20028" fmla="*/ 3422968 w 5740887"/>
              <a:gd name="connsiteY20028" fmla="*/ 1837839 h 4314911"/>
              <a:gd name="connsiteX20029" fmla="*/ 3416840 w 5740887"/>
              <a:gd name="connsiteY20029" fmla="*/ 1816889 h 4314911"/>
              <a:gd name="connsiteX20030" fmla="*/ 3351672 w 5740887"/>
              <a:gd name="connsiteY20030" fmla="*/ 1593491 h 4314911"/>
              <a:gd name="connsiteX20031" fmla="*/ 3300192 w 5740887"/>
              <a:gd name="connsiteY20031" fmla="*/ 1411600 h 4314911"/>
              <a:gd name="connsiteX20032" fmla="*/ 3285349 w 5740887"/>
              <a:gd name="connsiteY20032" fmla="*/ 1358106 h 4314911"/>
              <a:gd name="connsiteX20033" fmla="*/ 3273655 w 5740887"/>
              <a:gd name="connsiteY20033" fmla="*/ 1315507 h 4314911"/>
              <a:gd name="connsiteX20034" fmla="*/ 3254935 w 5740887"/>
              <a:gd name="connsiteY20034" fmla="*/ 1246208 h 4314911"/>
              <a:gd name="connsiteX20035" fmla="*/ 3245932 w 5740887"/>
              <a:gd name="connsiteY20035" fmla="*/ 1212542 h 4314911"/>
              <a:gd name="connsiteX20036" fmla="*/ 3227703 w 5740887"/>
              <a:gd name="connsiteY20036" fmla="*/ 1142554 h 4314911"/>
              <a:gd name="connsiteX20037" fmla="*/ 3221468 w 5740887"/>
              <a:gd name="connsiteY20037" fmla="*/ 1118425 h 4314911"/>
              <a:gd name="connsiteX20038" fmla="*/ 3201126 w 5740887"/>
              <a:gd name="connsiteY20038" fmla="*/ 1036113 h 4314911"/>
              <a:gd name="connsiteX20039" fmla="*/ 5335324 w 5740887"/>
              <a:gd name="connsiteY20039" fmla="*/ 1020126 h 4314911"/>
              <a:gd name="connsiteX20040" fmla="*/ 5336647 w 5740887"/>
              <a:gd name="connsiteY20040" fmla="*/ 1031428 h 4314911"/>
              <a:gd name="connsiteX20041" fmla="*/ 5330723 w 5740887"/>
              <a:gd name="connsiteY20041" fmla="*/ 1035907 h 4314911"/>
              <a:gd name="connsiteX20042" fmla="*/ 5329964 w 5740887"/>
              <a:gd name="connsiteY20042" fmla="*/ 1025162 h 4314911"/>
              <a:gd name="connsiteX20043" fmla="*/ 2213318 w 5740887"/>
              <a:gd name="connsiteY20043" fmla="*/ 1019988 h 4314911"/>
              <a:gd name="connsiteX20044" fmla="*/ 2121650 w 5740887"/>
              <a:gd name="connsiteY20044" fmla="*/ 1082155 h 4314911"/>
              <a:gd name="connsiteX20045" fmla="*/ 2001661 w 5740887"/>
              <a:gd name="connsiteY20045" fmla="*/ 1183957 h 4314911"/>
              <a:gd name="connsiteX20046" fmla="*/ 1906658 w 5740887"/>
              <a:gd name="connsiteY20046" fmla="*/ 1364847 h 4314911"/>
              <a:gd name="connsiteX20047" fmla="*/ 1904778 w 5740887"/>
              <a:gd name="connsiteY20047" fmla="*/ 1830966 h 4314911"/>
              <a:gd name="connsiteX20048" fmla="*/ 1925133 w 5740887"/>
              <a:gd name="connsiteY20048" fmla="*/ 1931142 h 4314911"/>
              <a:gd name="connsiteX20049" fmla="*/ 1899626 w 5740887"/>
              <a:gd name="connsiteY20049" fmla="*/ 1933485 h 4314911"/>
              <a:gd name="connsiteX20050" fmla="*/ 1694452 w 5740887"/>
              <a:gd name="connsiteY20050" fmla="*/ 1961062 h 4314911"/>
              <a:gd name="connsiteX20051" fmla="*/ 1589659 w 5740887"/>
              <a:gd name="connsiteY20051" fmla="*/ 1986571 h 4314911"/>
              <a:gd name="connsiteX20052" fmla="*/ 1508730 w 5740887"/>
              <a:gd name="connsiteY20052" fmla="*/ 2011668 h 4314911"/>
              <a:gd name="connsiteX20053" fmla="*/ 1456486 w 5740887"/>
              <a:gd name="connsiteY20053" fmla="*/ 2029758 h 4314911"/>
              <a:gd name="connsiteX20054" fmla="*/ 1441711 w 5740887"/>
              <a:gd name="connsiteY20054" fmla="*/ 2034549 h 4314911"/>
              <a:gd name="connsiteX20055" fmla="*/ 1434443 w 5740887"/>
              <a:gd name="connsiteY20055" fmla="*/ 2037391 h 4314911"/>
              <a:gd name="connsiteX20056" fmla="*/ 1418242 w 5740887"/>
              <a:gd name="connsiteY20056" fmla="*/ 2043001 h 4314911"/>
              <a:gd name="connsiteX20057" fmla="*/ 1319079 w 5740887"/>
              <a:gd name="connsiteY20057" fmla="*/ 2081186 h 4314911"/>
              <a:gd name="connsiteX20058" fmla="*/ 1282674 w 5740887"/>
              <a:gd name="connsiteY20058" fmla="*/ 2096725 h 4314911"/>
              <a:gd name="connsiteX20059" fmla="*/ 1266522 w 5740887"/>
              <a:gd name="connsiteY20059" fmla="*/ 2103040 h 4314911"/>
              <a:gd name="connsiteX20060" fmla="*/ 1252044 w 5740887"/>
              <a:gd name="connsiteY20060" fmla="*/ 2109799 h 4314911"/>
              <a:gd name="connsiteX20061" fmla="*/ 1212129 w 5740887"/>
              <a:gd name="connsiteY20061" fmla="*/ 2126836 h 4314911"/>
              <a:gd name="connsiteX20062" fmla="*/ 1098275 w 5740887"/>
              <a:gd name="connsiteY20062" fmla="*/ 2180565 h 4314911"/>
              <a:gd name="connsiteX20063" fmla="*/ 1079289 w 5740887"/>
              <a:gd name="connsiteY20063" fmla="*/ 2190452 h 4314911"/>
              <a:gd name="connsiteX20064" fmla="*/ 1068837 w 5740887"/>
              <a:gd name="connsiteY20064" fmla="*/ 2195332 h 4314911"/>
              <a:gd name="connsiteX20065" fmla="*/ 1009714 w 5740887"/>
              <a:gd name="connsiteY20065" fmla="*/ 2226683 h 4314911"/>
              <a:gd name="connsiteX20066" fmla="*/ 978404 w 5740887"/>
              <a:gd name="connsiteY20066" fmla="*/ 2242987 h 4314911"/>
              <a:gd name="connsiteX20067" fmla="*/ 971556 w 5740887"/>
              <a:gd name="connsiteY20067" fmla="*/ 2246917 h 4314911"/>
              <a:gd name="connsiteX20068" fmla="*/ 963041 w 5740887"/>
              <a:gd name="connsiteY20068" fmla="*/ 2251432 h 4314911"/>
              <a:gd name="connsiteX20069" fmla="*/ 853482 w 5740887"/>
              <a:gd name="connsiteY20069" fmla="*/ 2314670 h 4314911"/>
              <a:gd name="connsiteX20070" fmla="*/ 853401 w 5740887"/>
              <a:gd name="connsiteY20070" fmla="*/ 2314717 h 4314911"/>
              <a:gd name="connsiteX20071" fmla="*/ 767732 w 5740887"/>
              <a:gd name="connsiteY20071" fmla="*/ 2368836 h 4314911"/>
              <a:gd name="connsiteX20072" fmla="*/ 725877 w 5740887"/>
              <a:gd name="connsiteY20072" fmla="*/ 2395277 h 4314911"/>
              <a:gd name="connsiteX20073" fmla="*/ 724717 w 5740887"/>
              <a:gd name="connsiteY20073" fmla="*/ 2389197 h 4314911"/>
              <a:gd name="connsiteX20074" fmla="*/ 723836 w 5740887"/>
              <a:gd name="connsiteY20074" fmla="*/ 2384578 h 4314911"/>
              <a:gd name="connsiteX20075" fmla="*/ 723449 w 5740887"/>
              <a:gd name="connsiteY20075" fmla="*/ 2370096 h 4314911"/>
              <a:gd name="connsiteX20076" fmla="*/ 915073 w 5740887"/>
              <a:gd name="connsiteY20076" fmla="*/ 2250943 h 4314911"/>
              <a:gd name="connsiteX20077" fmla="*/ 1105221 w 5740887"/>
              <a:gd name="connsiteY20077" fmla="*/ 2150606 h 4314911"/>
              <a:gd name="connsiteX20078" fmla="*/ 1162608 w 5740887"/>
              <a:gd name="connsiteY20078" fmla="*/ 2123495 h 4314911"/>
              <a:gd name="connsiteX20079" fmla="*/ 1308485 w 5740887"/>
              <a:gd name="connsiteY20079" fmla="*/ 2059253 h 4314911"/>
              <a:gd name="connsiteX20080" fmla="*/ 1367266 w 5740887"/>
              <a:gd name="connsiteY20080" fmla="*/ 2035207 h 4314911"/>
              <a:gd name="connsiteX20081" fmla="*/ 1569940 w 5740887"/>
              <a:gd name="connsiteY20081" fmla="*/ 1962583 h 4314911"/>
              <a:gd name="connsiteX20082" fmla="*/ 1672252 w 5740887"/>
              <a:gd name="connsiteY20082" fmla="*/ 1936246 h 4314911"/>
              <a:gd name="connsiteX20083" fmla="*/ 1863912 w 5740887"/>
              <a:gd name="connsiteY20083" fmla="*/ 1907014 h 4314911"/>
              <a:gd name="connsiteX20084" fmla="*/ 1903209 w 5740887"/>
              <a:gd name="connsiteY20084" fmla="*/ 1901086 h 4314911"/>
              <a:gd name="connsiteX20085" fmla="*/ 1904864 w 5740887"/>
              <a:gd name="connsiteY20085" fmla="*/ 1897087 h 4314911"/>
              <a:gd name="connsiteX20086" fmla="*/ 1904864 w 5740887"/>
              <a:gd name="connsiteY20086" fmla="*/ 1897086 h 4314911"/>
              <a:gd name="connsiteX20087" fmla="*/ 1904865 w 5740887"/>
              <a:gd name="connsiteY20087" fmla="*/ 1897083 h 4314911"/>
              <a:gd name="connsiteX20088" fmla="*/ 1881248 w 5740887"/>
              <a:gd name="connsiteY20088" fmla="*/ 1443198 h 4314911"/>
              <a:gd name="connsiteX20089" fmla="*/ 1901143 w 5740887"/>
              <a:gd name="connsiteY20089" fmla="*/ 1354092 h 4314911"/>
              <a:gd name="connsiteX20090" fmla="*/ 1901977 w 5740887"/>
              <a:gd name="connsiteY20090" fmla="*/ 1351858 h 4314911"/>
              <a:gd name="connsiteX20091" fmla="*/ 1928007 w 5740887"/>
              <a:gd name="connsiteY20091" fmla="*/ 1282214 h 4314911"/>
              <a:gd name="connsiteX20092" fmla="*/ 2003454 w 5740887"/>
              <a:gd name="connsiteY20092" fmla="*/ 1179033 h 4314911"/>
              <a:gd name="connsiteX20093" fmla="*/ 2004694 w 5740887"/>
              <a:gd name="connsiteY20093" fmla="*/ 1178069 h 4314911"/>
              <a:gd name="connsiteX20094" fmla="*/ 2137308 w 5740887"/>
              <a:gd name="connsiteY20094" fmla="*/ 1070230 h 4314911"/>
              <a:gd name="connsiteX20095" fmla="*/ 3099271 w 5740887"/>
              <a:gd name="connsiteY20095" fmla="*/ 1019424 h 4314911"/>
              <a:gd name="connsiteX20096" fmla="*/ 3129149 w 5740887"/>
              <a:gd name="connsiteY20096" fmla="*/ 1128904 h 4314911"/>
              <a:gd name="connsiteX20097" fmla="*/ 3161830 w 5740887"/>
              <a:gd name="connsiteY20097" fmla="*/ 1247638 h 4314911"/>
              <a:gd name="connsiteX20098" fmla="*/ 3168674 w 5740887"/>
              <a:gd name="connsiteY20098" fmla="*/ 1272336 h 4314911"/>
              <a:gd name="connsiteX20099" fmla="*/ 3173194 w 5740887"/>
              <a:gd name="connsiteY20099" fmla="*/ 1288684 h 4314911"/>
              <a:gd name="connsiteX20100" fmla="*/ 3180635 w 5740887"/>
              <a:gd name="connsiteY20100" fmla="*/ 1315439 h 4314911"/>
              <a:gd name="connsiteX20101" fmla="*/ 3196486 w 5740887"/>
              <a:gd name="connsiteY20101" fmla="*/ 1372627 h 4314911"/>
              <a:gd name="connsiteX20102" fmla="*/ 3204043 w 5740887"/>
              <a:gd name="connsiteY20102" fmla="*/ 1399597 h 4314911"/>
              <a:gd name="connsiteX20103" fmla="*/ 3220364 w 5740887"/>
              <a:gd name="connsiteY20103" fmla="*/ 1458280 h 4314911"/>
              <a:gd name="connsiteX20104" fmla="*/ 3269112 w 5740887"/>
              <a:gd name="connsiteY20104" fmla="*/ 1631812 h 4314911"/>
              <a:gd name="connsiteX20105" fmla="*/ 3307468 w 5740887"/>
              <a:gd name="connsiteY20105" fmla="*/ 1766792 h 4314911"/>
              <a:gd name="connsiteX20106" fmla="*/ 3275893 w 5740887"/>
              <a:gd name="connsiteY20106" fmla="*/ 1656617 h 4314911"/>
              <a:gd name="connsiteX20107" fmla="*/ 3273978 w 5740887"/>
              <a:gd name="connsiteY20107" fmla="*/ 1649830 h 4314911"/>
              <a:gd name="connsiteX20108" fmla="*/ 3208572 w 5740887"/>
              <a:gd name="connsiteY20108" fmla="*/ 1417263 h 4314911"/>
              <a:gd name="connsiteX20109" fmla="*/ 3182151 w 5740887"/>
              <a:gd name="connsiteY20109" fmla="*/ 1322359 h 4314911"/>
              <a:gd name="connsiteX20110" fmla="*/ 3171699 w 5740887"/>
              <a:gd name="connsiteY20110" fmla="*/ 1284631 h 4314911"/>
              <a:gd name="connsiteX20111" fmla="*/ 3129839 w 5740887"/>
              <a:gd name="connsiteY20111" fmla="*/ 1132303 h 4314911"/>
              <a:gd name="connsiteX20112" fmla="*/ 5367019 w 5740887"/>
              <a:gd name="connsiteY20112" fmla="*/ 1017801 h 4314911"/>
              <a:gd name="connsiteX20113" fmla="*/ 5369846 w 5740887"/>
              <a:gd name="connsiteY20113" fmla="*/ 1018581 h 4314911"/>
              <a:gd name="connsiteX20114" fmla="*/ 5373085 w 5740887"/>
              <a:gd name="connsiteY20114" fmla="*/ 1031685 h 4314911"/>
              <a:gd name="connsiteX20115" fmla="*/ 5366369 w 5740887"/>
              <a:gd name="connsiteY20115" fmla="*/ 1036114 h 4314911"/>
              <a:gd name="connsiteX20116" fmla="*/ 5360067 w 5740887"/>
              <a:gd name="connsiteY20116" fmla="*/ 1035891 h 4314911"/>
              <a:gd name="connsiteX20117" fmla="*/ 5358007 w 5740887"/>
              <a:gd name="connsiteY20117" fmla="*/ 1024712 h 4314911"/>
              <a:gd name="connsiteX20118" fmla="*/ 2549221 w 5740887"/>
              <a:gd name="connsiteY20118" fmla="*/ 1017740 h 4314911"/>
              <a:gd name="connsiteX20119" fmla="*/ 2553790 w 5740887"/>
              <a:gd name="connsiteY20119" fmla="*/ 1086551 h 4314911"/>
              <a:gd name="connsiteX20120" fmla="*/ 2567035 w 5740887"/>
              <a:gd name="connsiteY20120" fmla="*/ 1149642 h 4314911"/>
              <a:gd name="connsiteX20121" fmla="*/ 2568969 w 5740887"/>
              <a:gd name="connsiteY20121" fmla="*/ 1156213 h 4314911"/>
              <a:gd name="connsiteX20122" fmla="*/ 2569390 w 5740887"/>
              <a:gd name="connsiteY20122" fmla="*/ 1161200 h 4314911"/>
              <a:gd name="connsiteX20123" fmla="*/ 2566034 w 5740887"/>
              <a:gd name="connsiteY20123" fmla="*/ 1149512 h 4314911"/>
              <a:gd name="connsiteX20124" fmla="*/ 2552769 w 5740887"/>
              <a:gd name="connsiteY20124" fmla="*/ 1084038 h 4314911"/>
              <a:gd name="connsiteX20125" fmla="*/ 2341929 w 5740887"/>
              <a:gd name="connsiteY20125" fmla="*/ 1017703 h 4314911"/>
              <a:gd name="connsiteX20126" fmla="*/ 2315924 w 5740887"/>
              <a:gd name="connsiteY20126" fmla="*/ 1074594 h 4314911"/>
              <a:gd name="connsiteX20127" fmla="*/ 2291886 w 5740887"/>
              <a:gd name="connsiteY20127" fmla="*/ 1240749 h 4314911"/>
              <a:gd name="connsiteX20128" fmla="*/ 2291886 w 5740887"/>
              <a:gd name="connsiteY20128" fmla="*/ 1240760 h 4314911"/>
              <a:gd name="connsiteX20129" fmla="*/ 2291885 w 5740887"/>
              <a:gd name="connsiteY20129" fmla="*/ 1240778 h 4314911"/>
              <a:gd name="connsiteX20130" fmla="*/ 2291885 w 5740887"/>
              <a:gd name="connsiteY20130" fmla="*/ 1240786 h 4314911"/>
              <a:gd name="connsiteX20131" fmla="*/ 2291885 w 5740887"/>
              <a:gd name="connsiteY20131" fmla="*/ 1240792 h 4314911"/>
              <a:gd name="connsiteX20132" fmla="*/ 2296031 w 5740887"/>
              <a:gd name="connsiteY20132" fmla="*/ 1346426 h 4314911"/>
              <a:gd name="connsiteX20133" fmla="*/ 2306487 w 5740887"/>
              <a:gd name="connsiteY20133" fmla="*/ 1431215 h 4314911"/>
              <a:gd name="connsiteX20134" fmla="*/ 2311003 w 5740887"/>
              <a:gd name="connsiteY20134" fmla="*/ 1467833 h 4314911"/>
              <a:gd name="connsiteX20135" fmla="*/ 2333866 w 5740887"/>
              <a:gd name="connsiteY20135" fmla="*/ 1589652 h 4314911"/>
              <a:gd name="connsiteX20136" fmla="*/ 2309286 w 5740887"/>
              <a:gd name="connsiteY20136" fmla="*/ 1597183 h 4314911"/>
              <a:gd name="connsiteX20137" fmla="*/ 2307604 w 5740887"/>
              <a:gd name="connsiteY20137" fmla="*/ 1601043 h 4314911"/>
              <a:gd name="connsiteX20138" fmla="*/ 2307606 w 5740887"/>
              <a:gd name="connsiteY20138" fmla="*/ 1601045 h 4314911"/>
              <a:gd name="connsiteX20139" fmla="*/ 2307604 w 5740887"/>
              <a:gd name="connsiteY20139" fmla="*/ 1601050 h 4314911"/>
              <a:gd name="connsiteX20140" fmla="*/ 2308432 w 5740887"/>
              <a:gd name="connsiteY20140" fmla="*/ 1601642 h 4314911"/>
              <a:gd name="connsiteX20141" fmla="*/ 2293184 w 5740887"/>
              <a:gd name="connsiteY20141" fmla="*/ 1606718 h 4314911"/>
              <a:gd name="connsiteX20142" fmla="*/ 2273840 w 5740887"/>
              <a:gd name="connsiteY20142" fmla="*/ 1504639 h 4314911"/>
              <a:gd name="connsiteX20143" fmla="*/ 2273808 w 5740887"/>
              <a:gd name="connsiteY20143" fmla="*/ 1504383 h 4314911"/>
              <a:gd name="connsiteX20144" fmla="*/ 2257957 w 5740887"/>
              <a:gd name="connsiteY20144" fmla="*/ 1366713 h 4314911"/>
              <a:gd name="connsiteX20145" fmla="*/ 2256431 w 5740887"/>
              <a:gd name="connsiteY20145" fmla="*/ 1328391 h 4314911"/>
              <a:gd name="connsiteX20146" fmla="*/ 2256322 w 5740887"/>
              <a:gd name="connsiteY20146" fmla="*/ 1247566 h 4314911"/>
              <a:gd name="connsiteX20147" fmla="*/ 2256667 w 5740887"/>
              <a:gd name="connsiteY20147" fmla="*/ 1242862 h 4314911"/>
              <a:gd name="connsiteX20148" fmla="*/ 2259011 w 5740887"/>
              <a:gd name="connsiteY20148" fmla="*/ 1210910 h 4314911"/>
              <a:gd name="connsiteX20149" fmla="*/ 2269877 w 5740887"/>
              <a:gd name="connsiteY20149" fmla="*/ 1144917 h 4314911"/>
              <a:gd name="connsiteX20150" fmla="*/ 2276154 w 5740887"/>
              <a:gd name="connsiteY20150" fmla="*/ 1117591 h 4314911"/>
              <a:gd name="connsiteX20151" fmla="*/ 2307218 w 5740887"/>
              <a:gd name="connsiteY20151" fmla="*/ 1044040 h 4314911"/>
              <a:gd name="connsiteX20152" fmla="*/ 2321861 w 5740887"/>
              <a:gd name="connsiteY20152" fmla="*/ 1026882 h 4314911"/>
              <a:gd name="connsiteX20153" fmla="*/ 2913758 w 5740887"/>
              <a:gd name="connsiteY20153" fmla="*/ 1015222 h 4314911"/>
              <a:gd name="connsiteX20154" fmla="*/ 2919170 w 5740887"/>
              <a:gd name="connsiteY20154" fmla="*/ 1021546 h 4314911"/>
              <a:gd name="connsiteX20155" fmla="*/ 2919821 w 5740887"/>
              <a:gd name="connsiteY20155" fmla="*/ 1024764 h 4314911"/>
              <a:gd name="connsiteX20156" fmla="*/ 2914451 w 5740887"/>
              <a:gd name="connsiteY20156" fmla="*/ 1017584 h 4314911"/>
              <a:gd name="connsiteX20157" fmla="*/ 5356183 w 5740887"/>
              <a:gd name="connsiteY20157" fmla="*/ 1014817 h 4314911"/>
              <a:gd name="connsiteX20158" fmla="*/ 5357843 w 5740887"/>
              <a:gd name="connsiteY20158" fmla="*/ 1015274 h 4314911"/>
              <a:gd name="connsiteX20159" fmla="*/ 5356525 w 5740887"/>
              <a:gd name="connsiteY20159" fmla="*/ 1016399 h 4314911"/>
              <a:gd name="connsiteX20160" fmla="*/ 5356481 w 5740887"/>
              <a:gd name="connsiteY20160" fmla="*/ 1016432 h 4314911"/>
              <a:gd name="connsiteX20161" fmla="*/ 5290155 w 5740887"/>
              <a:gd name="connsiteY20161" fmla="*/ 1014461 h 4314911"/>
              <a:gd name="connsiteX20162" fmla="*/ 5287971 w 5740887"/>
              <a:gd name="connsiteY20162" fmla="*/ 1020108 h 4314911"/>
              <a:gd name="connsiteX20163" fmla="*/ 5287280 w 5740887"/>
              <a:gd name="connsiteY20163" fmla="*/ 1022426 h 4314911"/>
              <a:gd name="connsiteX20164" fmla="*/ 5281038 w 5740887"/>
              <a:gd name="connsiteY20164" fmla="*/ 1034465 h 4314911"/>
              <a:gd name="connsiteX20165" fmla="*/ 5276876 w 5740887"/>
              <a:gd name="connsiteY20165" fmla="*/ 1044433 h 4314911"/>
              <a:gd name="connsiteX20166" fmla="*/ 5276778 w 5740887"/>
              <a:gd name="connsiteY20166" fmla="*/ 1044578 h 4314911"/>
              <a:gd name="connsiteX20167" fmla="*/ 5272449 w 5740887"/>
              <a:gd name="connsiteY20167" fmla="*/ 1045233 h 4314911"/>
              <a:gd name="connsiteX20168" fmla="*/ 5100091 w 5740887"/>
              <a:gd name="connsiteY20168" fmla="*/ 1075016 h 4314911"/>
              <a:gd name="connsiteX20169" fmla="*/ 4979165 w 5740887"/>
              <a:gd name="connsiteY20169" fmla="*/ 1094597 h 4314911"/>
              <a:gd name="connsiteX20170" fmla="*/ 4932698 w 5740887"/>
              <a:gd name="connsiteY20170" fmla="*/ 1102870 h 4314911"/>
              <a:gd name="connsiteX20171" fmla="*/ 4885955 w 5740887"/>
              <a:gd name="connsiteY20171" fmla="*/ 1111143 h 4314911"/>
              <a:gd name="connsiteX20172" fmla="*/ 4872166 w 5740887"/>
              <a:gd name="connsiteY20172" fmla="*/ 1113486 h 4314911"/>
              <a:gd name="connsiteX20173" fmla="*/ 4448995 w 5740887"/>
              <a:gd name="connsiteY20173" fmla="*/ 1192081 h 4314911"/>
              <a:gd name="connsiteX20174" fmla="*/ 4328897 w 5740887"/>
              <a:gd name="connsiteY20174" fmla="*/ 1246271 h 4314911"/>
              <a:gd name="connsiteX20175" fmla="*/ 4278915 w 5740887"/>
              <a:gd name="connsiteY20175" fmla="*/ 1273629 h 4314911"/>
              <a:gd name="connsiteX20176" fmla="*/ 4276500 w 5740887"/>
              <a:gd name="connsiteY20176" fmla="*/ 1274945 h 4314911"/>
              <a:gd name="connsiteX20177" fmla="*/ 3996593 w 5740887"/>
              <a:gd name="connsiteY20177" fmla="*/ 1461090 h 4314911"/>
              <a:gd name="connsiteX20178" fmla="*/ 3961638 w 5740887"/>
              <a:gd name="connsiteY20178" fmla="*/ 1488737 h 4314911"/>
              <a:gd name="connsiteX20179" fmla="*/ 3949532 w 5740887"/>
              <a:gd name="connsiteY20179" fmla="*/ 1491912 h 4314911"/>
              <a:gd name="connsiteX20180" fmla="*/ 3976874 w 5740887"/>
              <a:gd name="connsiteY20180" fmla="*/ 1463022 h 4314911"/>
              <a:gd name="connsiteX20181" fmla="*/ 4020018 w 5740887"/>
              <a:gd name="connsiteY20181" fmla="*/ 1419259 h 4314911"/>
              <a:gd name="connsiteX20182" fmla="*/ 4093267 w 5740887"/>
              <a:gd name="connsiteY20182" fmla="*/ 1344962 h 4314911"/>
              <a:gd name="connsiteX20183" fmla="*/ 4224242 w 5740887"/>
              <a:gd name="connsiteY20183" fmla="*/ 1251564 h 4314911"/>
              <a:gd name="connsiteX20184" fmla="*/ 4272639 w 5740887"/>
              <a:gd name="connsiteY20184" fmla="*/ 1219437 h 4314911"/>
              <a:gd name="connsiteX20185" fmla="*/ 4394669 w 5740887"/>
              <a:gd name="connsiteY20185" fmla="*/ 1156423 h 4314911"/>
              <a:gd name="connsiteX20186" fmla="*/ 4831215 w 5740887"/>
              <a:gd name="connsiteY20186" fmla="*/ 1082927 h 4314911"/>
              <a:gd name="connsiteX20187" fmla="*/ 4853690 w 5740887"/>
              <a:gd name="connsiteY20187" fmla="*/ 1079617 h 4314911"/>
              <a:gd name="connsiteX20188" fmla="*/ 4903329 w 5740887"/>
              <a:gd name="connsiteY20188" fmla="*/ 1071756 h 4314911"/>
              <a:gd name="connsiteX20189" fmla="*/ 4951865 w 5740887"/>
              <a:gd name="connsiteY20189" fmla="*/ 1064171 h 4314911"/>
              <a:gd name="connsiteX20190" fmla="*/ 5077065 w 5740887"/>
              <a:gd name="connsiteY20190" fmla="*/ 1046384 h 4314911"/>
              <a:gd name="connsiteX20191" fmla="*/ 5260454 w 5740887"/>
              <a:gd name="connsiteY20191" fmla="*/ 1017845 h 4314911"/>
              <a:gd name="connsiteX20192" fmla="*/ 5310048 w 5740887"/>
              <a:gd name="connsiteY20192" fmla="*/ 1012195 h 4314911"/>
              <a:gd name="connsiteX20193" fmla="*/ 5307921 w 5740887"/>
              <a:gd name="connsiteY20193" fmla="*/ 1014683 h 4314911"/>
              <a:gd name="connsiteX20194" fmla="*/ 5308087 w 5740887"/>
              <a:gd name="connsiteY20194" fmla="*/ 1012419 h 4314911"/>
              <a:gd name="connsiteX20195" fmla="*/ 5344424 w 5740887"/>
              <a:gd name="connsiteY20195" fmla="*/ 1011579 h 4314911"/>
              <a:gd name="connsiteX20196" fmla="*/ 5347867 w 5740887"/>
              <a:gd name="connsiteY20196" fmla="*/ 1012528 h 4314911"/>
              <a:gd name="connsiteX20197" fmla="*/ 5349471 w 5740887"/>
              <a:gd name="connsiteY20197" fmla="*/ 1021732 h 4314911"/>
              <a:gd name="connsiteX20198" fmla="*/ 5343301 w 5740887"/>
              <a:gd name="connsiteY20198" fmla="*/ 1026397 h 4314911"/>
              <a:gd name="connsiteX20199" fmla="*/ 5341697 w 5740887"/>
              <a:gd name="connsiteY20199" fmla="*/ 1014141 h 4314911"/>
              <a:gd name="connsiteX20200" fmla="*/ 3084772 w 5740887"/>
              <a:gd name="connsiteY20200" fmla="*/ 1011328 h 4314911"/>
              <a:gd name="connsiteX20201" fmla="*/ 3118183 w 5740887"/>
              <a:gd name="connsiteY20201" fmla="*/ 1135569 h 4314911"/>
              <a:gd name="connsiteX20202" fmla="*/ 3165506 w 5740887"/>
              <a:gd name="connsiteY20202" fmla="*/ 1308109 h 4314911"/>
              <a:gd name="connsiteX20203" fmla="*/ 3205944 w 5740887"/>
              <a:gd name="connsiteY20203" fmla="*/ 1453152 h 4314911"/>
              <a:gd name="connsiteX20204" fmla="*/ 3216937 w 5740887"/>
              <a:gd name="connsiteY20204" fmla="*/ 1492580 h 4314911"/>
              <a:gd name="connsiteX20205" fmla="*/ 3266687 w 5740887"/>
              <a:gd name="connsiteY20205" fmla="*/ 1668090 h 4314911"/>
              <a:gd name="connsiteX20206" fmla="*/ 3221181 w 5740887"/>
              <a:gd name="connsiteY20206" fmla="*/ 1508320 h 4314911"/>
              <a:gd name="connsiteX20207" fmla="*/ 3219072 w 5740887"/>
              <a:gd name="connsiteY20207" fmla="*/ 1500771 h 4314911"/>
              <a:gd name="connsiteX20208" fmla="*/ 3160669 w 5740887"/>
              <a:gd name="connsiteY20208" fmla="*/ 1291239 h 4314911"/>
              <a:gd name="connsiteX20209" fmla="*/ 3119759 w 5740887"/>
              <a:gd name="connsiteY20209" fmla="*/ 1141893 h 4314911"/>
              <a:gd name="connsiteX20210" fmla="*/ 3104943 w 5740887"/>
              <a:gd name="connsiteY20210" fmla="*/ 1086920 h 4314911"/>
              <a:gd name="connsiteX20211" fmla="*/ 3096450 w 5740887"/>
              <a:gd name="connsiteY20211" fmla="*/ 1055356 h 4314911"/>
              <a:gd name="connsiteX20212" fmla="*/ 5321855 w 5740887"/>
              <a:gd name="connsiteY20212" fmla="*/ 1010850 h 4314911"/>
              <a:gd name="connsiteX20213" fmla="*/ 5322388 w 5740887"/>
              <a:gd name="connsiteY20213" fmla="*/ 1020930 h 4314911"/>
              <a:gd name="connsiteX20214" fmla="*/ 5317518 w 5740887"/>
              <a:gd name="connsiteY20214" fmla="*/ 1025530 h 4314911"/>
              <a:gd name="connsiteX20215" fmla="*/ 5317489 w 5740887"/>
              <a:gd name="connsiteY20215" fmla="*/ 1015747 h 4314911"/>
              <a:gd name="connsiteX20216" fmla="*/ 5319468 w 5740887"/>
              <a:gd name="connsiteY20216" fmla="*/ 1013433 h 4314911"/>
              <a:gd name="connsiteX20217" fmla="*/ 5321688 w 5740887"/>
              <a:gd name="connsiteY20217" fmla="*/ 1010870 h 4314911"/>
              <a:gd name="connsiteX20218" fmla="*/ 5334076 w 5740887"/>
              <a:gd name="connsiteY20218" fmla="*/ 1009459 h 4314911"/>
              <a:gd name="connsiteX20219" fmla="*/ 5334121 w 5740887"/>
              <a:gd name="connsiteY20219" fmla="*/ 1009847 h 4314911"/>
              <a:gd name="connsiteX20220" fmla="*/ 5329210 w 5740887"/>
              <a:gd name="connsiteY20220" fmla="*/ 1014485 h 4314911"/>
              <a:gd name="connsiteX20221" fmla="*/ 5328896 w 5740887"/>
              <a:gd name="connsiteY20221" fmla="*/ 1010050 h 4314911"/>
              <a:gd name="connsiteX20222" fmla="*/ 2923837 w 5740887"/>
              <a:gd name="connsiteY20222" fmla="*/ 1008758 h 4314911"/>
              <a:gd name="connsiteX20223" fmla="*/ 2932224 w 5740887"/>
              <a:gd name="connsiteY20223" fmla="*/ 1016505 h 4314911"/>
              <a:gd name="connsiteX20224" fmla="*/ 2945190 w 5740887"/>
              <a:gd name="connsiteY20224" fmla="*/ 1042204 h 4314911"/>
              <a:gd name="connsiteX20225" fmla="*/ 2926061 w 5740887"/>
              <a:gd name="connsiteY20225" fmla="*/ 1019733 h 4314911"/>
              <a:gd name="connsiteX20226" fmla="*/ 1449795 w 5740887"/>
              <a:gd name="connsiteY20226" fmla="*/ 1007328 h 4314911"/>
              <a:gd name="connsiteX20227" fmla="*/ 1446534 w 5740887"/>
              <a:gd name="connsiteY20227" fmla="*/ 1020318 h 4314911"/>
              <a:gd name="connsiteX20228" fmla="*/ 1445750 w 5740887"/>
              <a:gd name="connsiteY20228" fmla="*/ 1021661 h 4314911"/>
              <a:gd name="connsiteX20229" fmla="*/ 1448003 w 5740887"/>
              <a:gd name="connsiteY20229" fmla="*/ 1011439 h 4314911"/>
              <a:gd name="connsiteX20230" fmla="*/ 5378905 w 5740887"/>
              <a:gd name="connsiteY20230" fmla="*/ 1004448 h 4314911"/>
              <a:gd name="connsiteX20231" fmla="*/ 5381846 w 5740887"/>
              <a:gd name="connsiteY20231" fmla="*/ 1015500 h 4314911"/>
              <a:gd name="connsiteX20232" fmla="*/ 5376483 w 5740887"/>
              <a:gd name="connsiteY20232" fmla="*/ 1013872 h 4314911"/>
              <a:gd name="connsiteX20233" fmla="*/ 5375234 w 5740887"/>
              <a:gd name="connsiteY20233" fmla="*/ 1008811 h 4314911"/>
              <a:gd name="connsiteX20234" fmla="*/ 2489481 w 5740887"/>
              <a:gd name="connsiteY20234" fmla="*/ 1003186 h 4314911"/>
              <a:gd name="connsiteX20235" fmla="*/ 2489333 w 5740887"/>
              <a:gd name="connsiteY20235" fmla="*/ 1005598 h 4314911"/>
              <a:gd name="connsiteX20236" fmla="*/ 2489405 w 5740887"/>
              <a:gd name="connsiteY20236" fmla="*/ 1003537 h 4314911"/>
              <a:gd name="connsiteX20237" fmla="*/ 1489989 w 5740887"/>
              <a:gd name="connsiteY20237" fmla="*/ 1001730 h 4314911"/>
              <a:gd name="connsiteX20238" fmla="*/ 1482111 w 5740887"/>
              <a:gd name="connsiteY20238" fmla="*/ 1042473 h 4314911"/>
              <a:gd name="connsiteX20239" fmla="*/ 1479216 w 5740887"/>
              <a:gd name="connsiteY20239" fmla="*/ 1056261 h 4314911"/>
              <a:gd name="connsiteX20240" fmla="*/ 1460180 w 5740887"/>
              <a:gd name="connsiteY20240" fmla="*/ 1083895 h 4314911"/>
              <a:gd name="connsiteX20241" fmla="*/ 1451925 w 5740887"/>
              <a:gd name="connsiteY20241" fmla="*/ 1093283 h 4314911"/>
              <a:gd name="connsiteX20242" fmla="*/ 1442292 w 5740887"/>
              <a:gd name="connsiteY20242" fmla="*/ 1103412 h 4314911"/>
              <a:gd name="connsiteX20243" fmla="*/ 1448638 w 5740887"/>
              <a:gd name="connsiteY20243" fmla="*/ 1066268 h 4314911"/>
              <a:gd name="connsiteX20244" fmla="*/ 1469720 w 5740887"/>
              <a:gd name="connsiteY20244" fmla="*/ 1037847 h 4314911"/>
              <a:gd name="connsiteX20245" fmla="*/ 1470178 w 5740887"/>
              <a:gd name="connsiteY20245" fmla="*/ 1037250 h 4314911"/>
              <a:gd name="connsiteX20246" fmla="*/ 2419283 w 5740887"/>
              <a:gd name="connsiteY20246" fmla="*/ 1001416 h 4314911"/>
              <a:gd name="connsiteX20247" fmla="*/ 2418380 w 5740887"/>
              <a:gd name="connsiteY20247" fmla="*/ 1006169 h 4314911"/>
              <a:gd name="connsiteX20248" fmla="*/ 2418430 w 5740887"/>
              <a:gd name="connsiteY20248" fmla="*/ 1003312 h 4314911"/>
              <a:gd name="connsiteX20249" fmla="*/ 2380743 w 5740887"/>
              <a:gd name="connsiteY20249" fmla="*/ 1000264 h 4314911"/>
              <a:gd name="connsiteX20250" fmla="*/ 2359909 w 5740887"/>
              <a:gd name="connsiteY20250" fmla="*/ 1046299 h 4314911"/>
              <a:gd name="connsiteX20251" fmla="*/ 2343328 w 5740887"/>
              <a:gd name="connsiteY20251" fmla="*/ 1120170 h 4314911"/>
              <a:gd name="connsiteX20252" fmla="*/ 2342450 w 5740887"/>
              <a:gd name="connsiteY20252" fmla="*/ 1132862 h 4314911"/>
              <a:gd name="connsiteX20253" fmla="*/ 2340814 w 5740887"/>
              <a:gd name="connsiteY20253" fmla="*/ 1140966 h 4314911"/>
              <a:gd name="connsiteX20254" fmla="*/ 2340265 w 5740887"/>
              <a:gd name="connsiteY20254" fmla="*/ 1164420 h 4314911"/>
              <a:gd name="connsiteX20255" fmla="*/ 2337197 w 5740887"/>
              <a:gd name="connsiteY20255" fmla="*/ 1208727 h 4314911"/>
              <a:gd name="connsiteX20256" fmla="*/ 2337197 w 5740887"/>
              <a:gd name="connsiteY20256" fmla="*/ 1208741 h 4314911"/>
              <a:gd name="connsiteX20257" fmla="*/ 2337196 w 5740887"/>
              <a:gd name="connsiteY20257" fmla="*/ 1208758 h 4314911"/>
              <a:gd name="connsiteX20258" fmla="*/ 2338496 w 5740887"/>
              <a:gd name="connsiteY20258" fmla="*/ 1239866 h 4314911"/>
              <a:gd name="connsiteX20259" fmla="*/ 2338054 w 5740887"/>
              <a:gd name="connsiteY20259" fmla="*/ 1258713 h 4314911"/>
              <a:gd name="connsiteX20260" fmla="*/ 2340233 w 5740887"/>
              <a:gd name="connsiteY20260" fmla="*/ 1281384 h 4314911"/>
              <a:gd name="connsiteX20261" fmla="*/ 2341533 w 5740887"/>
              <a:gd name="connsiteY20261" fmla="*/ 1312467 h 4314911"/>
              <a:gd name="connsiteX20262" fmla="*/ 2348948 w 5740887"/>
              <a:gd name="connsiteY20262" fmla="*/ 1372189 h 4314911"/>
              <a:gd name="connsiteX20263" fmla="*/ 2351669 w 5740887"/>
              <a:gd name="connsiteY20263" fmla="*/ 1400534 h 4314911"/>
              <a:gd name="connsiteX20264" fmla="*/ 2354248 w 5740887"/>
              <a:gd name="connsiteY20264" fmla="*/ 1414873 h 4314911"/>
              <a:gd name="connsiteX20265" fmla="*/ 2356360 w 5740887"/>
              <a:gd name="connsiteY20265" fmla="*/ 1431879 h 4314911"/>
              <a:gd name="connsiteX20266" fmla="*/ 2381699 w 5740887"/>
              <a:gd name="connsiteY20266" fmla="*/ 1567458 h 4314911"/>
              <a:gd name="connsiteX20267" fmla="*/ 2383478 w 5740887"/>
              <a:gd name="connsiteY20267" fmla="*/ 1575011 h 4314911"/>
              <a:gd name="connsiteX20268" fmla="*/ 2385868 w 5740887"/>
              <a:gd name="connsiteY20268" fmla="*/ 1585155 h 4314911"/>
              <a:gd name="connsiteX20269" fmla="*/ 2356994 w 5740887"/>
              <a:gd name="connsiteY20269" fmla="*/ 1582566 h 4314911"/>
              <a:gd name="connsiteX20270" fmla="*/ 2340448 w 5740887"/>
              <a:gd name="connsiteY20270" fmla="*/ 1587635 h 4314911"/>
              <a:gd name="connsiteX20271" fmla="*/ 2317872 w 5740887"/>
              <a:gd name="connsiteY20271" fmla="*/ 1467996 h 4314911"/>
              <a:gd name="connsiteX20272" fmla="*/ 2317853 w 5740887"/>
              <a:gd name="connsiteY20272" fmla="*/ 1467841 h 4314911"/>
              <a:gd name="connsiteX20273" fmla="*/ 2302188 w 5740887"/>
              <a:gd name="connsiteY20273" fmla="*/ 1332355 h 4314911"/>
              <a:gd name="connsiteX20274" fmla="*/ 2300635 w 5740887"/>
              <a:gd name="connsiteY20274" fmla="*/ 1294767 h 4314911"/>
              <a:gd name="connsiteX20275" fmla="*/ 2300374 w 5740887"/>
              <a:gd name="connsiteY20275" fmla="*/ 1215420 h 4314911"/>
              <a:gd name="connsiteX20276" fmla="*/ 2302913 w 5740887"/>
              <a:gd name="connsiteY20276" fmla="*/ 1179537 h 4314911"/>
              <a:gd name="connsiteX20277" fmla="*/ 2313344 w 5740887"/>
              <a:gd name="connsiteY20277" fmla="*/ 1115002 h 4314911"/>
              <a:gd name="connsiteX20278" fmla="*/ 2319381 w 5740887"/>
              <a:gd name="connsiteY20278" fmla="*/ 1088357 h 4314911"/>
              <a:gd name="connsiteX20279" fmla="*/ 2349410 w 5740887"/>
              <a:gd name="connsiteY20279" fmla="*/ 1016879 h 4314911"/>
              <a:gd name="connsiteX20280" fmla="*/ 2349410 w 5740887"/>
              <a:gd name="connsiteY20280" fmla="*/ 1016853 h 4314911"/>
              <a:gd name="connsiteX20281" fmla="*/ 2349410 w 5740887"/>
              <a:gd name="connsiteY20281" fmla="*/ 1016826 h 4314911"/>
              <a:gd name="connsiteX20282" fmla="*/ 2349411 w 5740887"/>
              <a:gd name="connsiteY20282" fmla="*/ 1016824 h 4314911"/>
              <a:gd name="connsiteX20283" fmla="*/ 2349411 w 5740887"/>
              <a:gd name="connsiteY20283" fmla="*/ 1016187 h 4314911"/>
              <a:gd name="connsiteX20284" fmla="*/ 2351721 w 5740887"/>
              <a:gd name="connsiteY20284" fmla="*/ 1013226 h 4314911"/>
              <a:gd name="connsiteX20285" fmla="*/ 2371472 w 5740887"/>
              <a:gd name="connsiteY20285" fmla="*/ 1004195 h 4314911"/>
              <a:gd name="connsiteX20286" fmla="*/ 5332747 w 5740887"/>
              <a:gd name="connsiteY20286" fmla="*/ 998106 h 4314911"/>
              <a:gd name="connsiteX20287" fmla="*/ 5333324 w 5740887"/>
              <a:gd name="connsiteY20287" fmla="*/ 1003043 h 4314911"/>
              <a:gd name="connsiteX20288" fmla="*/ 5328437 w 5740887"/>
              <a:gd name="connsiteY20288" fmla="*/ 1003559 h 4314911"/>
              <a:gd name="connsiteX20289" fmla="*/ 5328406 w 5740887"/>
              <a:gd name="connsiteY20289" fmla="*/ 1003116 h 4314911"/>
              <a:gd name="connsiteX20290" fmla="*/ 2907503 w 5740887"/>
              <a:gd name="connsiteY20290" fmla="*/ 993908 h 4314911"/>
              <a:gd name="connsiteX20291" fmla="*/ 2909438 w 5740887"/>
              <a:gd name="connsiteY20291" fmla="*/ 995457 h 4314911"/>
              <a:gd name="connsiteX20292" fmla="*/ 2914908 w 5740887"/>
              <a:gd name="connsiteY20292" fmla="*/ 1000510 h 4314911"/>
              <a:gd name="connsiteX20293" fmla="*/ 2916535 w 5740887"/>
              <a:gd name="connsiteY20293" fmla="*/ 1008543 h 4314911"/>
              <a:gd name="connsiteX20294" fmla="*/ 2909306 w 5740887"/>
              <a:gd name="connsiteY20294" fmla="*/ 1000052 h 4314911"/>
              <a:gd name="connsiteX20295" fmla="*/ 2268388 w 5740887"/>
              <a:gd name="connsiteY20295" fmla="*/ 992925 h 4314911"/>
              <a:gd name="connsiteX20296" fmla="*/ 2206533 w 5740887"/>
              <a:gd name="connsiteY20296" fmla="*/ 1032831 h 4314911"/>
              <a:gd name="connsiteX20297" fmla="*/ 2220532 w 5740887"/>
              <a:gd name="connsiteY20297" fmla="*/ 1023342 h 4314911"/>
              <a:gd name="connsiteX20298" fmla="*/ 2222687 w 5740887"/>
              <a:gd name="connsiteY20298" fmla="*/ 1021897 h 4314911"/>
              <a:gd name="connsiteX20299" fmla="*/ 5363393 w 5740887"/>
              <a:gd name="connsiteY20299" fmla="*/ 992473 h 4314911"/>
              <a:gd name="connsiteX20300" fmla="*/ 5367081 w 5740887"/>
              <a:gd name="connsiteY20300" fmla="*/ 1007393 h 4314911"/>
              <a:gd name="connsiteX20301" fmla="*/ 5363947 w 5740887"/>
              <a:gd name="connsiteY20301" fmla="*/ 1010066 h 4314911"/>
              <a:gd name="connsiteX20302" fmla="*/ 5354795 w 5740887"/>
              <a:gd name="connsiteY20302" fmla="*/ 1007288 h 4314911"/>
              <a:gd name="connsiteX20303" fmla="*/ 5353871 w 5740887"/>
              <a:gd name="connsiteY20303" fmla="*/ 1002276 h 4314911"/>
              <a:gd name="connsiteX20304" fmla="*/ 2552587 w 5740887"/>
              <a:gd name="connsiteY20304" fmla="*/ 992089 h 4314911"/>
              <a:gd name="connsiteX20305" fmla="*/ 2549008 w 5740887"/>
              <a:gd name="connsiteY20305" fmla="*/ 1013759 h 4314911"/>
              <a:gd name="connsiteX20306" fmla="*/ 2548836 w 5740887"/>
              <a:gd name="connsiteY20306" fmla="*/ 1010549 h 4314911"/>
              <a:gd name="connsiteX20307" fmla="*/ 5371082 w 5740887"/>
              <a:gd name="connsiteY20307" fmla="*/ 991991 h 4314911"/>
              <a:gd name="connsiteX20308" fmla="*/ 5376504 w 5740887"/>
              <a:gd name="connsiteY20308" fmla="*/ 995423 h 4314911"/>
              <a:gd name="connsiteX20309" fmla="*/ 5376873 w 5740887"/>
              <a:gd name="connsiteY20309" fmla="*/ 996810 h 4314911"/>
              <a:gd name="connsiteX20310" fmla="*/ 5373350 w 5740887"/>
              <a:gd name="connsiteY20310" fmla="*/ 1001181 h 4314911"/>
              <a:gd name="connsiteX20311" fmla="*/ 2505061 w 5740887"/>
              <a:gd name="connsiteY20311" fmla="*/ 991982 h 4314911"/>
              <a:gd name="connsiteX20312" fmla="*/ 2504924 w 5740887"/>
              <a:gd name="connsiteY20312" fmla="*/ 1003358 h 4314911"/>
              <a:gd name="connsiteX20313" fmla="*/ 2504502 w 5740887"/>
              <a:gd name="connsiteY20313" fmla="*/ 1005584 h 4314911"/>
              <a:gd name="connsiteX20314" fmla="*/ 2503881 w 5740887"/>
              <a:gd name="connsiteY20314" fmla="*/ 1020699 h 4314911"/>
              <a:gd name="connsiteX20315" fmla="*/ 2504092 w 5740887"/>
              <a:gd name="connsiteY20315" fmla="*/ 1007746 h 4314911"/>
              <a:gd name="connsiteX20316" fmla="*/ 2504502 w 5740887"/>
              <a:gd name="connsiteY20316" fmla="*/ 1005584 h 4314911"/>
              <a:gd name="connsiteX20317" fmla="*/ 5320815 w 5740887"/>
              <a:gd name="connsiteY20317" fmla="*/ 991164 h 4314911"/>
              <a:gd name="connsiteX20318" fmla="*/ 5321231 w 5740887"/>
              <a:gd name="connsiteY20318" fmla="*/ 999037 h 4314911"/>
              <a:gd name="connsiteX20319" fmla="*/ 5317454 w 5740887"/>
              <a:gd name="connsiteY20319" fmla="*/ 1003493 h 4314911"/>
              <a:gd name="connsiteX20320" fmla="*/ 5317433 w 5740887"/>
              <a:gd name="connsiteY20320" fmla="*/ 996251 h 4314911"/>
              <a:gd name="connsiteX20321" fmla="*/ 5319054 w 5740887"/>
              <a:gd name="connsiteY20321" fmla="*/ 993856 h 4314911"/>
              <a:gd name="connsiteX20322" fmla="*/ 5310786 w 5740887"/>
              <a:gd name="connsiteY20322" fmla="*/ 990743 h 4314911"/>
              <a:gd name="connsiteX20323" fmla="*/ 5310719 w 5740887"/>
              <a:gd name="connsiteY20323" fmla="*/ 994256 h 4314911"/>
              <a:gd name="connsiteX20324" fmla="*/ 5309262 w 5740887"/>
              <a:gd name="connsiteY20324" fmla="*/ 996416 h 4314911"/>
              <a:gd name="connsiteX20325" fmla="*/ 5309382 w 5740887"/>
              <a:gd name="connsiteY20325" fmla="*/ 994784 h 4314911"/>
              <a:gd name="connsiteX20326" fmla="*/ 5309699 w 5740887"/>
              <a:gd name="connsiteY20326" fmla="*/ 992833 h 4314911"/>
              <a:gd name="connsiteX20327" fmla="*/ 2560409 w 5740887"/>
              <a:gd name="connsiteY20327" fmla="*/ 989956 h 4314911"/>
              <a:gd name="connsiteX20328" fmla="*/ 2556948 w 5740887"/>
              <a:gd name="connsiteY20328" fmla="*/ 1019234 h 4314911"/>
              <a:gd name="connsiteX20329" fmla="*/ 2556949 w 5740887"/>
              <a:gd name="connsiteY20329" fmla="*/ 1019243 h 4314911"/>
              <a:gd name="connsiteX20330" fmla="*/ 2556948 w 5740887"/>
              <a:gd name="connsiteY20330" fmla="*/ 1019254 h 4314911"/>
              <a:gd name="connsiteX20331" fmla="*/ 2560572 w 5740887"/>
              <a:gd name="connsiteY20331" fmla="*/ 1073377 h 4314911"/>
              <a:gd name="connsiteX20332" fmla="*/ 2562571 w 5740887"/>
              <a:gd name="connsiteY20332" fmla="*/ 1084661 h 4314911"/>
              <a:gd name="connsiteX20333" fmla="*/ 2563063 w 5740887"/>
              <a:gd name="connsiteY20333" fmla="*/ 1090389 h 4314911"/>
              <a:gd name="connsiteX20334" fmla="*/ 2563613 w 5740887"/>
              <a:gd name="connsiteY20334" fmla="*/ 1092907 h 4314911"/>
              <a:gd name="connsiteX20335" fmla="*/ 2564110 w 5740887"/>
              <a:gd name="connsiteY20335" fmla="*/ 1098783 h 4314911"/>
              <a:gd name="connsiteX20336" fmla="*/ 2563881 w 5740887"/>
              <a:gd name="connsiteY20336" fmla="*/ 1097694 h 4314911"/>
              <a:gd name="connsiteX20337" fmla="*/ 2560975 w 5740887"/>
              <a:gd name="connsiteY20337" fmla="*/ 1080284 h 4314911"/>
              <a:gd name="connsiteX20338" fmla="*/ 2556453 w 5740887"/>
              <a:gd name="connsiteY20338" fmla="*/ 1014248 h 4314911"/>
              <a:gd name="connsiteX20339" fmla="*/ 2461527 w 5740887"/>
              <a:gd name="connsiteY20339" fmla="*/ 989638 h 4314911"/>
              <a:gd name="connsiteX20340" fmla="*/ 2461320 w 5740887"/>
              <a:gd name="connsiteY20340" fmla="*/ 992800 h 4314911"/>
              <a:gd name="connsiteX20341" fmla="*/ 2460591 w 5740887"/>
              <a:gd name="connsiteY20341" fmla="*/ 995499 h 4314911"/>
              <a:gd name="connsiteX20342" fmla="*/ 2460808 w 5740887"/>
              <a:gd name="connsiteY20342" fmla="*/ 992245 h 4314911"/>
              <a:gd name="connsiteX20343" fmla="*/ 2414762 w 5740887"/>
              <a:gd name="connsiteY20343" fmla="*/ 987783 h 4314911"/>
              <a:gd name="connsiteX20344" fmla="*/ 2413938 w 5740887"/>
              <a:gd name="connsiteY20344" fmla="*/ 991943 h 4314911"/>
              <a:gd name="connsiteX20345" fmla="*/ 2412606 w 5740887"/>
              <a:gd name="connsiteY20345" fmla="*/ 998666 h 4314911"/>
              <a:gd name="connsiteX20346" fmla="*/ 2404142 w 5740887"/>
              <a:gd name="connsiteY20346" fmla="*/ 1017277 h 4314911"/>
              <a:gd name="connsiteX20347" fmla="*/ 2387823 w 5740887"/>
              <a:gd name="connsiteY20347" fmla="*/ 1088968 h 4314911"/>
              <a:gd name="connsiteX20348" fmla="*/ 2386952 w 5740887"/>
              <a:gd name="connsiteY20348" fmla="*/ 1101272 h 4314911"/>
              <a:gd name="connsiteX20349" fmla="*/ 2385340 w 5740887"/>
              <a:gd name="connsiteY20349" fmla="*/ 1109141 h 4314911"/>
              <a:gd name="connsiteX20350" fmla="*/ 2384786 w 5740887"/>
              <a:gd name="connsiteY20350" fmla="*/ 1131850 h 4314911"/>
              <a:gd name="connsiteX20351" fmla="*/ 2381737 w 5740887"/>
              <a:gd name="connsiteY20351" fmla="*/ 1174901 h 4314911"/>
              <a:gd name="connsiteX20352" fmla="*/ 2381737 w 5740887"/>
              <a:gd name="connsiteY20352" fmla="*/ 1174924 h 4314911"/>
              <a:gd name="connsiteX20353" fmla="*/ 2381737 w 5740887"/>
              <a:gd name="connsiteY20353" fmla="*/ 1174931 h 4314911"/>
              <a:gd name="connsiteX20354" fmla="*/ 2382998 w 5740887"/>
              <a:gd name="connsiteY20354" fmla="*/ 1205170 h 4314911"/>
              <a:gd name="connsiteX20355" fmla="*/ 2382551 w 5740887"/>
              <a:gd name="connsiteY20355" fmla="*/ 1223498 h 4314911"/>
              <a:gd name="connsiteX20356" fmla="*/ 2384686 w 5740887"/>
              <a:gd name="connsiteY20356" fmla="*/ 1245625 h 4314911"/>
              <a:gd name="connsiteX20357" fmla="*/ 2385949 w 5740887"/>
              <a:gd name="connsiteY20357" fmla="*/ 1275858 h 4314911"/>
              <a:gd name="connsiteX20358" fmla="*/ 2393238 w 5740887"/>
              <a:gd name="connsiteY20358" fmla="*/ 1334231 h 4314911"/>
              <a:gd name="connsiteX20359" fmla="*/ 2395909 w 5740887"/>
              <a:gd name="connsiteY20359" fmla="*/ 1361907 h 4314911"/>
              <a:gd name="connsiteX20360" fmla="*/ 2398453 w 5740887"/>
              <a:gd name="connsiteY20360" fmla="*/ 1375994 h 4314911"/>
              <a:gd name="connsiteX20361" fmla="*/ 2400529 w 5740887"/>
              <a:gd name="connsiteY20361" fmla="*/ 1392617 h 4314911"/>
              <a:gd name="connsiteX20362" fmla="*/ 2425544 w 5740887"/>
              <a:gd name="connsiteY20362" fmla="*/ 1525959 h 4314911"/>
              <a:gd name="connsiteX20363" fmla="*/ 2443331 w 5740887"/>
              <a:gd name="connsiteY20363" fmla="*/ 1601433 h 4314911"/>
              <a:gd name="connsiteX20364" fmla="*/ 2432037 w 5740887"/>
              <a:gd name="connsiteY20364" fmla="*/ 1595191 h 4314911"/>
              <a:gd name="connsiteX20365" fmla="*/ 2419306 w 5740887"/>
              <a:gd name="connsiteY20365" fmla="*/ 1588154 h 4314911"/>
              <a:gd name="connsiteX20366" fmla="*/ 2401369 w 5740887"/>
              <a:gd name="connsiteY20366" fmla="*/ 1586546 h 4314911"/>
              <a:gd name="connsiteX20367" fmla="*/ 2393321 w 5740887"/>
              <a:gd name="connsiteY20367" fmla="*/ 1585824 h 4314911"/>
              <a:gd name="connsiteX20368" fmla="*/ 2388639 w 5740887"/>
              <a:gd name="connsiteY20368" fmla="*/ 1566048 h 4314911"/>
              <a:gd name="connsiteX20369" fmla="*/ 2388599 w 5740887"/>
              <a:gd name="connsiteY20369" fmla="*/ 1565837 h 4314911"/>
              <a:gd name="connsiteX20370" fmla="*/ 2361209 w 5740887"/>
              <a:gd name="connsiteY20370" fmla="*/ 1414403 h 4314911"/>
              <a:gd name="connsiteX20371" fmla="*/ 2355891 w 5740887"/>
              <a:gd name="connsiteY20371" fmla="*/ 1371893 h 4314911"/>
              <a:gd name="connsiteX20372" fmla="*/ 2347159 w 5740887"/>
              <a:gd name="connsiteY20372" fmla="*/ 1281804 h 4314911"/>
              <a:gd name="connsiteX20373" fmla="*/ 2345392 w 5740887"/>
              <a:gd name="connsiteY20373" fmla="*/ 1240521 h 4314911"/>
              <a:gd name="connsiteX20374" fmla="*/ 2347062 w 5740887"/>
              <a:gd name="connsiteY20374" fmla="*/ 1165721 h 4314911"/>
              <a:gd name="connsiteX20375" fmla="*/ 2349194 w 5740887"/>
              <a:gd name="connsiteY20375" fmla="*/ 1134404 h 4314911"/>
              <a:gd name="connsiteX20376" fmla="*/ 2366367 w 5740887"/>
              <a:gd name="connsiteY20376" fmla="*/ 1048707 h 4314911"/>
              <a:gd name="connsiteX20377" fmla="*/ 2389993 w 5740887"/>
              <a:gd name="connsiteY20377" fmla="*/ 996343 h 4314911"/>
              <a:gd name="connsiteX20378" fmla="*/ 2394169 w 5740887"/>
              <a:gd name="connsiteY20378" fmla="*/ 994572 h 4314911"/>
              <a:gd name="connsiteX20379" fmla="*/ 2403047 w 5740887"/>
              <a:gd name="connsiteY20379" fmla="*/ 993028 h 4314911"/>
              <a:gd name="connsiteX20380" fmla="*/ 2404427 w 5740887"/>
              <a:gd name="connsiteY20380" fmla="*/ 993028 h 4314911"/>
              <a:gd name="connsiteX20381" fmla="*/ 5343242 w 5740887"/>
              <a:gd name="connsiteY20381" fmla="*/ 985992 h 4314911"/>
              <a:gd name="connsiteX20382" fmla="*/ 5345522 w 5740887"/>
              <a:gd name="connsiteY20382" fmla="*/ 999077 h 4314911"/>
              <a:gd name="connsiteX20383" fmla="*/ 5341199 w 5740887"/>
              <a:gd name="connsiteY20383" fmla="*/ 1003162 h 4314911"/>
              <a:gd name="connsiteX20384" fmla="*/ 5340220 w 5740887"/>
              <a:gd name="connsiteY20384" fmla="*/ 1002864 h 4314911"/>
              <a:gd name="connsiteX20385" fmla="*/ 5338698 w 5740887"/>
              <a:gd name="connsiteY20385" fmla="*/ 991237 h 4314911"/>
              <a:gd name="connsiteX20386" fmla="*/ 2515228 w 5740887"/>
              <a:gd name="connsiteY20386" fmla="*/ 984591 h 4314911"/>
              <a:gd name="connsiteX20387" fmla="*/ 2511908 w 5740887"/>
              <a:gd name="connsiteY20387" fmla="*/ 993969 h 4314911"/>
              <a:gd name="connsiteX20388" fmla="*/ 2511911 w 5740887"/>
              <a:gd name="connsiteY20388" fmla="*/ 993444 h 4314911"/>
              <a:gd name="connsiteX20389" fmla="*/ 3183322 w 5740887"/>
              <a:gd name="connsiteY20389" fmla="*/ 984278 h 4314911"/>
              <a:gd name="connsiteX20390" fmla="*/ 3195285 w 5740887"/>
              <a:gd name="connsiteY20390" fmla="*/ 1037329 h 4314911"/>
              <a:gd name="connsiteX20391" fmla="*/ 3213673 w 5740887"/>
              <a:gd name="connsiteY20391" fmla="*/ 1112253 h 4314911"/>
              <a:gd name="connsiteX20392" fmla="*/ 3215381 w 5740887"/>
              <a:gd name="connsiteY20392" fmla="*/ 1118875 h 4314911"/>
              <a:gd name="connsiteX20393" fmla="*/ 3216507 w 5740887"/>
              <a:gd name="connsiteY20393" fmla="*/ 1123445 h 4314911"/>
              <a:gd name="connsiteX20394" fmla="*/ 3223011 w 5740887"/>
              <a:gd name="connsiteY20394" fmla="*/ 1148468 h 4314911"/>
              <a:gd name="connsiteX20395" fmla="*/ 3235749 w 5740887"/>
              <a:gd name="connsiteY20395" fmla="*/ 1197876 h 4314911"/>
              <a:gd name="connsiteX20396" fmla="*/ 3239657 w 5740887"/>
              <a:gd name="connsiteY20396" fmla="*/ 1212514 h 4314911"/>
              <a:gd name="connsiteX20397" fmla="*/ 3242414 w 5740887"/>
              <a:gd name="connsiteY20397" fmla="*/ 1223123 h 4314911"/>
              <a:gd name="connsiteX20398" fmla="*/ 3250049 w 5740887"/>
              <a:gd name="connsiteY20398" fmla="*/ 1251446 h 4314911"/>
              <a:gd name="connsiteX20399" fmla="*/ 3261014 w 5740887"/>
              <a:gd name="connsiteY20399" fmla="*/ 1292469 h 4314911"/>
              <a:gd name="connsiteX20400" fmla="*/ 3267560 w 5740887"/>
              <a:gd name="connsiteY20400" fmla="*/ 1316353 h 4314911"/>
              <a:gd name="connsiteX20401" fmla="*/ 3272270 w 5740887"/>
              <a:gd name="connsiteY20401" fmla="*/ 1333827 h 4314911"/>
              <a:gd name="connsiteX20402" fmla="*/ 3279630 w 5740887"/>
              <a:gd name="connsiteY20402" fmla="*/ 1360388 h 4314911"/>
              <a:gd name="connsiteX20403" fmla="*/ 3288968 w 5740887"/>
              <a:gd name="connsiteY20403" fmla="*/ 1394458 h 4314911"/>
              <a:gd name="connsiteX20404" fmla="*/ 3294091 w 5740887"/>
              <a:gd name="connsiteY20404" fmla="*/ 1412581 h 4314911"/>
              <a:gd name="connsiteX20405" fmla="*/ 3305343 w 5740887"/>
              <a:gd name="connsiteY20405" fmla="*/ 1453191 h 4314911"/>
              <a:gd name="connsiteX20406" fmla="*/ 3340896 w 5740887"/>
              <a:gd name="connsiteY20406" fmla="*/ 1578684 h 4314911"/>
              <a:gd name="connsiteX20407" fmla="*/ 3345805 w 5740887"/>
              <a:gd name="connsiteY20407" fmla="*/ 1595529 h 4314911"/>
              <a:gd name="connsiteX20408" fmla="*/ 3350952 w 5740887"/>
              <a:gd name="connsiteY20408" fmla="*/ 1613740 h 4314911"/>
              <a:gd name="connsiteX20409" fmla="*/ 3409952 w 5740887"/>
              <a:gd name="connsiteY20409" fmla="*/ 1815660 h 4314911"/>
              <a:gd name="connsiteX20410" fmla="*/ 3416508 w 5740887"/>
              <a:gd name="connsiteY20410" fmla="*/ 1838155 h 4314911"/>
              <a:gd name="connsiteX20411" fmla="*/ 3417069 w 5740887"/>
              <a:gd name="connsiteY20411" fmla="*/ 1840015 h 4314911"/>
              <a:gd name="connsiteX20412" fmla="*/ 3417713 w 5740887"/>
              <a:gd name="connsiteY20412" fmla="*/ 1842221 h 4314911"/>
              <a:gd name="connsiteX20413" fmla="*/ 3485263 w 5740887"/>
              <a:gd name="connsiteY20413" fmla="*/ 2066453 h 4314911"/>
              <a:gd name="connsiteX20414" fmla="*/ 3490976 w 5740887"/>
              <a:gd name="connsiteY20414" fmla="*/ 2084959 h 4314911"/>
              <a:gd name="connsiteX20415" fmla="*/ 3493232 w 5740887"/>
              <a:gd name="connsiteY20415" fmla="*/ 2092437 h 4314911"/>
              <a:gd name="connsiteX20416" fmla="*/ 3502715 w 5740887"/>
              <a:gd name="connsiteY20416" fmla="*/ 2122985 h 4314911"/>
              <a:gd name="connsiteX20417" fmla="*/ 3518086 w 5740887"/>
              <a:gd name="connsiteY20417" fmla="*/ 2172774 h 4314911"/>
              <a:gd name="connsiteX20418" fmla="*/ 3524571 w 5740887"/>
              <a:gd name="connsiteY20418" fmla="*/ 2193391 h 4314911"/>
              <a:gd name="connsiteX20419" fmla="*/ 3530175 w 5740887"/>
              <a:gd name="connsiteY20419" fmla="*/ 2211442 h 4314911"/>
              <a:gd name="connsiteX20420" fmla="*/ 3538158 w 5740887"/>
              <a:gd name="connsiteY20420" fmla="*/ 2236583 h 4314911"/>
              <a:gd name="connsiteX20421" fmla="*/ 3549610 w 5740887"/>
              <a:gd name="connsiteY20421" fmla="*/ 2272991 h 4314911"/>
              <a:gd name="connsiteX20422" fmla="*/ 3558124 w 5740887"/>
              <a:gd name="connsiteY20422" fmla="*/ 2299464 h 4314911"/>
              <a:gd name="connsiteX20423" fmla="*/ 3565192 w 5740887"/>
              <a:gd name="connsiteY20423" fmla="*/ 2321723 h 4314911"/>
              <a:gd name="connsiteX20424" fmla="*/ 3571161 w 5740887"/>
              <a:gd name="connsiteY20424" fmla="*/ 2339998 h 4314911"/>
              <a:gd name="connsiteX20425" fmla="*/ 3579337 w 5740887"/>
              <a:gd name="connsiteY20425" fmla="*/ 2365422 h 4314911"/>
              <a:gd name="connsiteX20426" fmla="*/ 3589654 w 5740887"/>
              <a:gd name="connsiteY20426" fmla="*/ 2396625 h 4314911"/>
              <a:gd name="connsiteX20427" fmla="*/ 3597550 w 5740887"/>
              <a:gd name="connsiteY20427" fmla="*/ 2420803 h 4314911"/>
              <a:gd name="connsiteX20428" fmla="*/ 3601455 w 5740887"/>
              <a:gd name="connsiteY20428" fmla="*/ 2432318 h 4314911"/>
              <a:gd name="connsiteX20429" fmla="*/ 3606768 w 5740887"/>
              <a:gd name="connsiteY20429" fmla="*/ 2448387 h 4314911"/>
              <a:gd name="connsiteX20430" fmla="*/ 3618792 w 5740887"/>
              <a:gd name="connsiteY20430" fmla="*/ 2483439 h 4314911"/>
              <a:gd name="connsiteX20431" fmla="*/ 3626514 w 5740887"/>
              <a:gd name="connsiteY20431" fmla="*/ 2506207 h 4314911"/>
              <a:gd name="connsiteX20432" fmla="*/ 3628557 w 5740887"/>
              <a:gd name="connsiteY20432" fmla="*/ 2511905 h 4314911"/>
              <a:gd name="connsiteX20433" fmla="*/ 3631404 w 5740887"/>
              <a:gd name="connsiteY20433" fmla="*/ 2520205 h 4314911"/>
              <a:gd name="connsiteX20434" fmla="*/ 3646088 w 5740887"/>
              <a:gd name="connsiteY20434" fmla="*/ 2560789 h 4314911"/>
              <a:gd name="connsiteX20435" fmla="*/ 3651349 w 5740887"/>
              <a:gd name="connsiteY20435" fmla="*/ 2575460 h 4314911"/>
              <a:gd name="connsiteX20436" fmla="*/ 3651913 w 5740887"/>
              <a:gd name="connsiteY20436" fmla="*/ 2576889 h 4314911"/>
              <a:gd name="connsiteX20437" fmla="*/ 3652747 w 5740887"/>
              <a:gd name="connsiteY20437" fmla="*/ 2579196 h 4314911"/>
              <a:gd name="connsiteX20438" fmla="*/ 3655460 w 5740887"/>
              <a:gd name="connsiteY20438" fmla="*/ 2586045 h 4314911"/>
              <a:gd name="connsiteX20439" fmla="*/ 3654920 w 5740887"/>
              <a:gd name="connsiteY20439" fmla="*/ 2585758 h 4314911"/>
              <a:gd name="connsiteX20440" fmla="*/ 3653063 w 5740887"/>
              <a:gd name="connsiteY20440" fmla="*/ 2584769 h 4314911"/>
              <a:gd name="connsiteX20441" fmla="*/ 3646082 w 5740887"/>
              <a:gd name="connsiteY20441" fmla="*/ 2566715 h 4314911"/>
              <a:gd name="connsiteX20442" fmla="*/ 3622354 w 5740887"/>
              <a:gd name="connsiteY20442" fmla="*/ 2499811 h 4314911"/>
              <a:gd name="connsiteX20443" fmla="*/ 3613899 w 5740887"/>
              <a:gd name="connsiteY20443" fmla="*/ 2474801 h 4314911"/>
              <a:gd name="connsiteX20444" fmla="*/ 3595024 w 5740887"/>
              <a:gd name="connsiteY20444" fmla="*/ 2418738 h 4314911"/>
              <a:gd name="connsiteX20445" fmla="*/ 3583564 w 5740887"/>
              <a:gd name="connsiteY20445" fmla="*/ 2383632 h 4314911"/>
              <a:gd name="connsiteX20446" fmla="*/ 3564685 w 5740887"/>
              <a:gd name="connsiteY20446" fmla="*/ 2325517 h 4314911"/>
              <a:gd name="connsiteX20447" fmla="*/ 3551399 w 5740887"/>
              <a:gd name="connsiteY20447" fmla="*/ 2283727 h 4314911"/>
              <a:gd name="connsiteX20448" fmla="*/ 3531941 w 5740887"/>
              <a:gd name="connsiteY20448" fmla="*/ 2222193 h 4314911"/>
              <a:gd name="connsiteX20449" fmla="*/ 3517479 w 5740887"/>
              <a:gd name="connsiteY20449" fmla="*/ 2175717 h 4314911"/>
              <a:gd name="connsiteX20450" fmla="*/ 3497416 w 5740887"/>
              <a:gd name="connsiteY20450" fmla="*/ 2110867 h 4314911"/>
              <a:gd name="connsiteX20451" fmla="*/ 3488163 w 5740887"/>
              <a:gd name="connsiteY20451" fmla="*/ 2080576 h 4314911"/>
              <a:gd name="connsiteX20452" fmla="*/ 3440500 w 5740887"/>
              <a:gd name="connsiteY20452" fmla="*/ 1922204 h 4314911"/>
              <a:gd name="connsiteX20453" fmla="*/ 3409478 w 5740887"/>
              <a:gd name="connsiteY20453" fmla="*/ 1818128 h 4314911"/>
              <a:gd name="connsiteX20454" fmla="*/ 3368324 w 5740887"/>
              <a:gd name="connsiteY20454" fmla="*/ 1676678 h 4314911"/>
              <a:gd name="connsiteX20455" fmla="*/ 3335940 w 5740887"/>
              <a:gd name="connsiteY20455" fmla="*/ 1564527 h 4314911"/>
              <a:gd name="connsiteX20456" fmla="*/ 3326858 w 5740887"/>
              <a:gd name="connsiteY20456" fmla="*/ 1532449 h 4314911"/>
              <a:gd name="connsiteX20457" fmla="*/ 3273054 w 5740887"/>
              <a:gd name="connsiteY20457" fmla="*/ 1339140 h 4314911"/>
              <a:gd name="connsiteX20458" fmla="*/ 3257486 w 5740887"/>
              <a:gd name="connsiteY20458" fmla="*/ 1281503 h 4314911"/>
              <a:gd name="connsiteX20459" fmla="*/ 3246575 w 5740887"/>
              <a:gd name="connsiteY20459" fmla="*/ 1240894 h 4314911"/>
              <a:gd name="connsiteX20460" fmla="*/ 3229466 w 5740887"/>
              <a:gd name="connsiteY20460" fmla="*/ 1175376 h 4314911"/>
              <a:gd name="connsiteX20461" fmla="*/ 3221649 w 5740887"/>
              <a:gd name="connsiteY20461" fmla="*/ 1145251 h 4314911"/>
              <a:gd name="connsiteX20462" fmla="*/ 3205592 w 5740887"/>
              <a:gd name="connsiteY20462" fmla="*/ 1080743 h 4314911"/>
              <a:gd name="connsiteX20463" fmla="*/ 3200784 w 5740887"/>
              <a:gd name="connsiteY20463" fmla="*/ 1061312 h 4314911"/>
              <a:gd name="connsiteX20464" fmla="*/ 3184588 w 5740887"/>
              <a:gd name="connsiteY20464" fmla="*/ 991067 h 4314911"/>
              <a:gd name="connsiteX20465" fmla="*/ 3246751 w 5740887"/>
              <a:gd name="connsiteY20465" fmla="*/ 983551 h 4314911"/>
              <a:gd name="connsiteX20466" fmla="*/ 3278266 w 5740887"/>
              <a:gd name="connsiteY20466" fmla="*/ 1100451 h 4314911"/>
              <a:gd name="connsiteX20467" fmla="*/ 3278551 w 5740887"/>
              <a:gd name="connsiteY20467" fmla="*/ 1101467 h 4314911"/>
              <a:gd name="connsiteX20468" fmla="*/ 3319565 w 5740887"/>
              <a:gd name="connsiteY20468" fmla="*/ 1248378 h 4314911"/>
              <a:gd name="connsiteX20469" fmla="*/ 3327115 w 5740887"/>
              <a:gd name="connsiteY20469" fmla="*/ 1274685 h 4314911"/>
              <a:gd name="connsiteX20470" fmla="*/ 3328246 w 5740887"/>
              <a:gd name="connsiteY20470" fmla="*/ 1278634 h 4314911"/>
              <a:gd name="connsiteX20471" fmla="*/ 3333467 w 5740887"/>
              <a:gd name="connsiteY20471" fmla="*/ 1297253 h 4314911"/>
              <a:gd name="connsiteX20472" fmla="*/ 3344600 w 5740887"/>
              <a:gd name="connsiteY20472" fmla="*/ 1335728 h 4314911"/>
              <a:gd name="connsiteX20473" fmla="*/ 3365411 w 5740887"/>
              <a:gd name="connsiteY20473" fmla="*/ 1408385 h 4314911"/>
              <a:gd name="connsiteX20474" fmla="*/ 3385481 w 5740887"/>
              <a:gd name="connsiteY20474" fmla="*/ 1477011 h 4314911"/>
              <a:gd name="connsiteX20475" fmla="*/ 3395778 w 5740887"/>
              <a:gd name="connsiteY20475" fmla="*/ 1512598 h 4314911"/>
              <a:gd name="connsiteX20476" fmla="*/ 3403469 w 5740887"/>
              <a:gd name="connsiteY20476" fmla="*/ 1538519 h 4314911"/>
              <a:gd name="connsiteX20477" fmla="*/ 3414461 w 5740887"/>
              <a:gd name="connsiteY20477" fmla="*/ 1576105 h 4314911"/>
              <a:gd name="connsiteX20478" fmla="*/ 3455617 w 5740887"/>
              <a:gd name="connsiteY20478" fmla="*/ 1714274 h 4314911"/>
              <a:gd name="connsiteX20479" fmla="*/ 3462159 w 5740887"/>
              <a:gd name="connsiteY20479" fmla="*/ 1736324 h 4314911"/>
              <a:gd name="connsiteX20480" fmla="*/ 3463515 w 5740887"/>
              <a:gd name="connsiteY20480" fmla="*/ 1740788 h 4314911"/>
              <a:gd name="connsiteX20481" fmla="*/ 3465370 w 5740887"/>
              <a:gd name="connsiteY20481" fmla="*/ 1747014 h 4314911"/>
              <a:gd name="connsiteX20482" fmla="*/ 3516794 w 5740887"/>
              <a:gd name="connsiteY20482" fmla="*/ 1916645 h 4314911"/>
              <a:gd name="connsiteX20483" fmla="*/ 3524236 w 5740887"/>
              <a:gd name="connsiteY20483" fmla="*/ 1940750 h 4314911"/>
              <a:gd name="connsiteX20484" fmla="*/ 3529574 w 5740887"/>
              <a:gd name="connsiteY20484" fmla="*/ 1958330 h 4314911"/>
              <a:gd name="connsiteX20485" fmla="*/ 3540827 w 5740887"/>
              <a:gd name="connsiteY20485" fmla="*/ 1994490 h 4314911"/>
              <a:gd name="connsiteX20486" fmla="*/ 3567390 w 5740887"/>
              <a:gd name="connsiteY20486" fmla="*/ 2080530 h 4314911"/>
              <a:gd name="connsiteX20487" fmla="*/ 3584498 w 5740887"/>
              <a:gd name="connsiteY20487" fmla="*/ 2134824 h 4314911"/>
              <a:gd name="connsiteX20488" fmla="*/ 3594982 w 5740887"/>
              <a:gd name="connsiteY20488" fmla="*/ 2168513 h 4314911"/>
              <a:gd name="connsiteX20489" fmla="*/ 3609670 w 5740887"/>
              <a:gd name="connsiteY20489" fmla="*/ 2214704 h 4314911"/>
              <a:gd name="connsiteX20490" fmla="*/ 3615813 w 5740887"/>
              <a:gd name="connsiteY20490" fmla="*/ 2234201 h 4314911"/>
              <a:gd name="connsiteX20491" fmla="*/ 3619343 w 5740887"/>
              <a:gd name="connsiteY20491" fmla="*/ 2245124 h 4314911"/>
              <a:gd name="connsiteX20492" fmla="*/ 3625985 w 5740887"/>
              <a:gd name="connsiteY20492" fmla="*/ 2266014 h 4314911"/>
              <a:gd name="connsiteX20493" fmla="*/ 3655347 w 5740887"/>
              <a:gd name="connsiteY20493" fmla="*/ 2356771 h 4314911"/>
              <a:gd name="connsiteX20494" fmla="*/ 3658479 w 5740887"/>
              <a:gd name="connsiteY20494" fmla="*/ 2366251 h 4314911"/>
              <a:gd name="connsiteX20495" fmla="*/ 3660721 w 5740887"/>
              <a:gd name="connsiteY20495" fmla="*/ 2373190 h 4314911"/>
              <a:gd name="connsiteX20496" fmla="*/ 3665209 w 5740887"/>
              <a:gd name="connsiteY20496" fmla="*/ 2386618 h 4314911"/>
              <a:gd name="connsiteX20497" fmla="*/ 3682688 w 5740887"/>
              <a:gd name="connsiteY20497" fmla="*/ 2439522 h 4314911"/>
              <a:gd name="connsiteX20498" fmla="*/ 3695665 w 5740887"/>
              <a:gd name="connsiteY20498" fmla="*/ 2477754 h 4314911"/>
              <a:gd name="connsiteX20499" fmla="*/ 3700770 w 5740887"/>
              <a:gd name="connsiteY20499" fmla="*/ 2493028 h 4314911"/>
              <a:gd name="connsiteX20500" fmla="*/ 3703057 w 5740887"/>
              <a:gd name="connsiteY20500" fmla="*/ 2499530 h 4314911"/>
              <a:gd name="connsiteX20501" fmla="*/ 3707630 w 5740887"/>
              <a:gd name="connsiteY20501" fmla="*/ 2513003 h 4314911"/>
              <a:gd name="connsiteX20502" fmla="*/ 3729791 w 5740887"/>
              <a:gd name="connsiteY20502" fmla="*/ 2575951 h 4314911"/>
              <a:gd name="connsiteX20503" fmla="*/ 3732553 w 5740887"/>
              <a:gd name="connsiteY20503" fmla="*/ 2583389 h 4314911"/>
              <a:gd name="connsiteX20504" fmla="*/ 3734614 w 5740887"/>
              <a:gd name="connsiteY20504" fmla="*/ 2589249 h 4314911"/>
              <a:gd name="connsiteX20505" fmla="*/ 3748791 w 5740887"/>
              <a:gd name="connsiteY20505" fmla="*/ 2627106 h 4314911"/>
              <a:gd name="connsiteX20506" fmla="*/ 3757279 w 5740887"/>
              <a:gd name="connsiteY20506" fmla="*/ 2648309 h 4314911"/>
              <a:gd name="connsiteX20507" fmla="*/ 3756529 w 5740887"/>
              <a:gd name="connsiteY20507" fmla="*/ 2646619 h 4314911"/>
              <a:gd name="connsiteX20508" fmla="*/ 3755809 w 5740887"/>
              <a:gd name="connsiteY20508" fmla="*/ 2644998 h 4314911"/>
              <a:gd name="connsiteX20509" fmla="*/ 3738897 w 5740887"/>
              <a:gd name="connsiteY20509" fmla="*/ 2601919 h 4314911"/>
              <a:gd name="connsiteX20510" fmla="*/ 3734209 w 5740887"/>
              <a:gd name="connsiteY20510" fmla="*/ 2589412 h 4314911"/>
              <a:gd name="connsiteX20511" fmla="*/ 3723822 w 5740887"/>
              <a:gd name="connsiteY20511" fmla="*/ 2560723 h 4314911"/>
              <a:gd name="connsiteX20512" fmla="*/ 3701579 w 5740887"/>
              <a:gd name="connsiteY20512" fmla="*/ 2497588 h 4314911"/>
              <a:gd name="connsiteX20513" fmla="*/ 3692109 w 5740887"/>
              <a:gd name="connsiteY20513" fmla="*/ 2470100 h 4314911"/>
              <a:gd name="connsiteX20514" fmla="*/ 3656890 w 5740887"/>
              <a:gd name="connsiteY20514" fmla="*/ 2364853 h 4314911"/>
              <a:gd name="connsiteX20515" fmla="*/ 3656881 w 5740887"/>
              <a:gd name="connsiteY20515" fmla="*/ 2364827 h 4314911"/>
              <a:gd name="connsiteX20516" fmla="*/ 3656869 w 5740887"/>
              <a:gd name="connsiteY20516" fmla="*/ 2364790 h 4314911"/>
              <a:gd name="connsiteX20517" fmla="*/ 3617301 w 5740887"/>
              <a:gd name="connsiteY20517" fmla="*/ 2242426 h 4314911"/>
              <a:gd name="connsiteX20518" fmla="*/ 3605002 w 5740887"/>
              <a:gd name="connsiteY20518" fmla="*/ 2203749 h 4314911"/>
              <a:gd name="connsiteX20519" fmla="*/ 3581381 w 5740887"/>
              <a:gd name="connsiteY20519" fmla="*/ 2128807 h 4314911"/>
              <a:gd name="connsiteX20520" fmla="*/ 3516599 w 5740887"/>
              <a:gd name="connsiteY20520" fmla="*/ 1919955 h 4314911"/>
              <a:gd name="connsiteX20521" fmla="*/ 3516551 w 5740887"/>
              <a:gd name="connsiteY20521" fmla="*/ 1919801 h 4314911"/>
              <a:gd name="connsiteX20522" fmla="*/ 3516500 w 5740887"/>
              <a:gd name="connsiteY20522" fmla="*/ 1919630 h 4314911"/>
              <a:gd name="connsiteX20523" fmla="*/ 3456775 w 5740887"/>
              <a:gd name="connsiteY20523" fmla="*/ 1721568 h 4314911"/>
              <a:gd name="connsiteX20524" fmla="*/ 3369252 w 5740887"/>
              <a:gd name="connsiteY20524" fmla="*/ 1424617 h 4314911"/>
              <a:gd name="connsiteX20525" fmla="*/ 3329070 w 5740887"/>
              <a:gd name="connsiteY20525" fmla="*/ 1284032 h 4314911"/>
              <a:gd name="connsiteX20526" fmla="*/ 3318721 w 5740887"/>
              <a:gd name="connsiteY20526" fmla="*/ 1247315 h 4314911"/>
              <a:gd name="connsiteX20527" fmla="*/ 3290376 w 5740887"/>
              <a:gd name="connsiteY20527" fmla="*/ 1145532 h 4314911"/>
              <a:gd name="connsiteX20528" fmla="*/ 3281126 w 5740887"/>
              <a:gd name="connsiteY20528" fmla="*/ 1111928 h 4314911"/>
              <a:gd name="connsiteX20529" fmla="*/ 3249416 w 5740887"/>
              <a:gd name="connsiteY20529" fmla="*/ 994003 h 4314911"/>
              <a:gd name="connsiteX20530" fmla="*/ 2918586 w 5740887"/>
              <a:gd name="connsiteY20530" fmla="*/ 982841 h 4314911"/>
              <a:gd name="connsiteX20531" fmla="*/ 2927909 w 5740887"/>
              <a:gd name="connsiteY20531" fmla="*/ 990014 h 4314911"/>
              <a:gd name="connsiteX20532" fmla="*/ 2944966 w 5740887"/>
              <a:gd name="connsiteY20532" fmla="*/ 1009815 h 4314911"/>
              <a:gd name="connsiteX20533" fmla="*/ 2953278 w 5740887"/>
              <a:gd name="connsiteY20533" fmla="*/ 1021913 h 4314911"/>
              <a:gd name="connsiteX20534" fmla="*/ 2974066 w 5740887"/>
              <a:gd name="connsiteY20534" fmla="*/ 1069008 h 4314911"/>
              <a:gd name="connsiteX20535" fmla="*/ 2974171 w 5740887"/>
              <a:gd name="connsiteY20535" fmla="*/ 1069269 h 4314911"/>
              <a:gd name="connsiteX20536" fmla="*/ 2977268 w 5740887"/>
              <a:gd name="connsiteY20536" fmla="*/ 1087331 h 4314911"/>
              <a:gd name="connsiteX20537" fmla="*/ 2943971 w 5740887"/>
              <a:gd name="connsiteY20537" fmla="*/ 1017262 h 4314911"/>
              <a:gd name="connsiteX20538" fmla="*/ 2921277 w 5740887"/>
              <a:gd name="connsiteY20538" fmla="*/ 996120 h 4314911"/>
              <a:gd name="connsiteX20539" fmla="*/ 5372640 w 5740887"/>
              <a:gd name="connsiteY20539" fmla="*/ 980896 h 4314911"/>
              <a:gd name="connsiteX20540" fmla="*/ 5373800 w 5740887"/>
              <a:gd name="connsiteY20540" fmla="*/ 985259 h 4314911"/>
              <a:gd name="connsiteX20541" fmla="*/ 5370961 w 5740887"/>
              <a:gd name="connsiteY20541" fmla="*/ 983379 h 4314911"/>
              <a:gd name="connsiteX20542" fmla="*/ 2392711 w 5740887"/>
              <a:gd name="connsiteY20542" fmla="*/ 979388 h 4314911"/>
              <a:gd name="connsiteX20543" fmla="*/ 2392209 w 5740887"/>
              <a:gd name="connsiteY20543" fmla="*/ 980016 h 4314911"/>
              <a:gd name="connsiteX20544" fmla="*/ 2391380 w 5740887"/>
              <a:gd name="connsiteY20544" fmla="*/ 980107 h 4314911"/>
              <a:gd name="connsiteX20545" fmla="*/ 5349632 w 5740887"/>
              <a:gd name="connsiteY20545" fmla="*/ 979271 h 4314911"/>
              <a:gd name="connsiteX20546" fmla="*/ 5351465 w 5740887"/>
              <a:gd name="connsiteY20546" fmla="*/ 979571 h 4314911"/>
              <a:gd name="connsiteX20547" fmla="*/ 5359632 w 5740887"/>
              <a:gd name="connsiteY20547" fmla="*/ 984742 h 4314911"/>
              <a:gd name="connsiteX20548" fmla="*/ 5353335 w 5740887"/>
              <a:gd name="connsiteY20548" fmla="*/ 991697 h 4314911"/>
              <a:gd name="connsiteX20549" fmla="*/ 5352131 w 5740887"/>
              <a:gd name="connsiteY20549" fmla="*/ 992835 h 4314911"/>
              <a:gd name="connsiteX20550" fmla="*/ 2524559 w 5740887"/>
              <a:gd name="connsiteY20550" fmla="*/ 979217 h 4314911"/>
              <a:gd name="connsiteX20551" fmla="*/ 2524260 w 5740887"/>
              <a:gd name="connsiteY20551" fmla="*/ 981325 h 4314911"/>
              <a:gd name="connsiteX20552" fmla="*/ 2519033 w 5740887"/>
              <a:gd name="connsiteY20552" fmla="*/ 997627 h 4314911"/>
              <a:gd name="connsiteX20553" fmla="*/ 2519033 w 5740887"/>
              <a:gd name="connsiteY20553" fmla="*/ 997649 h 4314911"/>
              <a:gd name="connsiteX20554" fmla="*/ 2518586 w 5740887"/>
              <a:gd name="connsiteY20554" fmla="*/ 1021030 h 4314911"/>
              <a:gd name="connsiteX20555" fmla="*/ 2518473 w 5740887"/>
              <a:gd name="connsiteY20555" fmla="*/ 996775 h 4314911"/>
              <a:gd name="connsiteX20556" fmla="*/ 3165764 w 5740887"/>
              <a:gd name="connsiteY20556" fmla="*/ 978254 h 4314911"/>
              <a:gd name="connsiteX20557" fmla="*/ 3171721 w 5740887"/>
              <a:gd name="connsiteY20557" fmla="*/ 1007570 h 4314911"/>
              <a:gd name="connsiteX20558" fmla="*/ 3166228 w 5740887"/>
              <a:gd name="connsiteY20558" fmla="*/ 981805 h 4314911"/>
              <a:gd name="connsiteX20559" fmla="*/ 2447212 w 5740887"/>
              <a:gd name="connsiteY20559" fmla="*/ 978097 h 4314911"/>
              <a:gd name="connsiteX20560" fmla="*/ 2446548 w 5740887"/>
              <a:gd name="connsiteY20560" fmla="*/ 983845 h 4314911"/>
              <a:gd name="connsiteX20561" fmla="*/ 2446987 w 5740887"/>
              <a:gd name="connsiteY20561" fmla="*/ 978389 h 4314911"/>
              <a:gd name="connsiteX20562" fmla="*/ 2447003 w 5740887"/>
              <a:gd name="connsiteY20562" fmla="*/ 978194 h 4314911"/>
              <a:gd name="connsiteX20563" fmla="*/ 5336858 w 5740887"/>
              <a:gd name="connsiteY20563" fmla="*/ 977178 h 4314911"/>
              <a:gd name="connsiteX20564" fmla="*/ 5339401 w 5740887"/>
              <a:gd name="connsiteY20564" fmla="*/ 977595 h 4314911"/>
              <a:gd name="connsiteX20565" fmla="*/ 5337246 w 5740887"/>
              <a:gd name="connsiteY20565" fmla="*/ 980139 h 4314911"/>
              <a:gd name="connsiteX20566" fmla="*/ 5330246 w 5740887"/>
              <a:gd name="connsiteY20566" fmla="*/ 976743 h 4314911"/>
              <a:gd name="connsiteX20567" fmla="*/ 5331445 w 5740887"/>
              <a:gd name="connsiteY20567" fmla="*/ 986984 h 4314911"/>
              <a:gd name="connsiteX20568" fmla="*/ 5327588 w 5740887"/>
              <a:gd name="connsiteY20568" fmla="*/ 991535 h 4314911"/>
              <a:gd name="connsiteX20569" fmla="*/ 5326904 w 5740887"/>
              <a:gd name="connsiteY20569" fmla="*/ 981852 h 4314911"/>
              <a:gd name="connsiteX20570" fmla="*/ 5303401 w 5740887"/>
              <a:gd name="connsiteY20570" fmla="*/ 975134 h 4314911"/>
              <a:gd name="connsiteX20571" fmla="*/ 5299046 w 5740887"/>
              <a:gd name="connsiteY20571" fmla="*/ 991467 h 4314911"/>
              <a:gd name="connsiteX20572" fmla="*/ 5292919 w 5740887"/>
              <a:gd name="connsiteY20572" fmla="*/ 1007311 h 4314911"/>
              <a:gd name="connsiteX20573" fmla="*/ 5258936 w 5740887"/>
              <a:gd name="connsiteY20573" fmla="*/ 1010901 h 4314911"/>
              <a:gd name="connsiteX20574" fmla="*/ 5076099 w 5740887"/>
              <a:gd name="connsiteY20574" fmla="*/ 1039305 h 4314911"/>
              <a:gd name="connsiteX20575" fmla="*/ 4950899 w 5740887"/>
              <a:gd name="connsiteY20575" fmla="*/ 1057231 h 4314911"/>
              <a:gd name="connsiteX20576" fmla="*/ 4902225 w 5740887"/>
              <a:gd name="connsiteY20576" fmla="*/ 1064813 h 4314911"/>
              <a:gd name="connsiteX20577" fmla="*/ 4852724 w 5740887"/>
              <a:gd name="connsiteY20577" fmla="*/ 1072674 h 4314911"/>
              <a:gd name="connsiteX20578" fmla="*/ 4830111 w 5740887"/>
              <a:gd name="connsiteY20578" fmla="*/ 1075983 h 4314911"/>
              <a:gd name="connsiteX20579" fmla="*/ 4393152 w 5740887"/>
              <a:gd name="connsiteY20579" fmla="*/ 1149614 h 4314911"/>
              <a:gd name="connsiteX20580" fmla="*/ 4268365 w 5740887"/>
              <a:gd name="connsiteY20580" fmla="*/ 1213730 h 4314911"/>
              <a:gd name="connsiteX20581" fmla="*/ 4221070 w 5740887"/>
              <a:gd name="connsiteY20581" fmla="*/ 1245168 h 4314911"/>
              <a:gd name="connsiteX20582" fmla="*/ 4088820 w 5740887"/>
              <a:gd name="connsiteY20582" fmla="*/ 1339374 h 4314911"/>
              <a:gd name="connsiteX20583" fmla="*/ 4060857 w 5740887"/>
              <a:gd name="connsiteY20583" fmla="*/ 1367762 h 4314911"/>
              <a:gd name="connsiteX20584" fmla="*/ 3971773 w 5740887"/>
              <a:gd name="connsiteY20584" fmla="*/ 1458195 h 4314911"/>
              <a:gd name="connsiteX20585" fmla="*/ 3936571 w 5740887"/>
              <a:gd name="connsiteY20585" fmla="*/ 1495312 h 4314911"/>
              <a:gd name="connsiteX20586" fmla="*/ 3921547 w 5740887"/>
              <a:gd name="connsiteY20586" fmla="*/ 1499253 h 4314911"/>
              <a:gd name="connsiteX20587" fmla="*/ 3951504 w 5740887"/>
              <a:gd name="connsiteY20587" fmla="*/ 1457646 h 4314911"/>
              <a:gd name="connsiteX20588" fmla="*/ 3958874 w 5740887"/>
              <a:gd name="connsiteY20588" fmla="*/ 1447354 h 4314911"/>
              <a:gd name="connsiteX20589" fmla="*/ 4000559 w 5740887"/>
              <a:gd name="connsiteY20589" fmla="*/ 1389155 h 4314911"/>
              <a:gd name="connsiteX20590" fmla="*/ 4168537 w 5740887"/>
              <a:gd name="connsiteY20590" fmla="*/ 1221231 h 4314911"/>
              <a:gd name="connsiteX20591" fmla="*/ 4212384 w 5740887"/>
              <a:gd name="connsiteY20591" fmla="*/ 1186341 h 4314911"/>
              <a:gd name="connsiteX20592" fmla="*/ 4338275 w 5740887"/>
              <a:gd name="connsiteY20592" fmla="*/ 1113541 h 4314911"/>
              <a:gd name="connsiteX20593" fmla="*/ 4791504 w 5740887"/>
              <a:gd name="connsiteY20593" fmla="*/ 1044594 h 4314911"/>
              <a:gd name="connsiteX20594" fmla="*/ 4819772 w 5740887"/>
              <a:gd name="connsiteY20594" fmla="*/ 1040873 h 4314911"/>
              <a:gd name="connsiteX20595" fmla="*/ 4871754 w 5740887"/>
              <a:gd name="connsiteY20595" fmla="*/ 1033564 h 4314911"/>
              <a:gd name="connsiteX20596" fmla="*/ 4922634 w 5740887"/>
              <a:gd name="connsiteY20596" fmla="*/ 1026394 h 4314911"/>
              <a:gd name="connsiteX20597" fmla="*/ 5054315 w 5740887"/>
              <a:gd name="connsiteY20597" fmla="*/ 1009989 h 4314911"/>
              <a:gd name="connsiteX20598" fmla="*/ 5246389 w 5740887"/>
              <a:gd name="connsiteY20598" fmla="*/ 983103 h 4314911"/>
              <a:gd name="connsiteX20599" fmla="*/ 5282294 w 5740887"/>
              <a:gd name="connsiteY20599" fmla="*/ 976477 h 4314911"/>
              <a:gd name="connsiteX20600" fmla="*/ 2541064 w 5740887"/>
              <a:gd name="connsiteY20600" fmla="*/ 975132 h 4314911"/>
              <a:gd name="connsiteX20601" fmla="*/ 2533605 w 5740887"/>
              <a:gd name="connsiteY20601" fmla="*/ 1004886 h 4314911"/>
              <a:gd name="connsiteX20602" fmla="*/ 2533606 w 5740887"/>
              <a:gd name="connsiteY20602" fmla="*/ 1004906 h 4314911"/>
              <a:gd name="connsiteX20603" fmla="*/ 2533605 w 5740887"/>
              <a:gd name="connsiteY20603" fmla="*/ 1004908 h 4314911"/>
              <a:gd name="connsiteX20604" fmla="*/ 2533807 w 5740887"/>
              <a:gd name="connsiteY20604" fmla="*/ 1026578 h 4314911"/>
              <a:gd name="connsiteX20605" fmla="*/ 2533246 w 5740887"/>
              <a:gd name="connsiteY20605" fmla="*/ 1002862 h 4314911"/>
              <a:gd name="connsiteX20606" fmla="*/ 5319319 w 5740887"/>
              <a:gd name="connsiteY20606" fmla="*/ 974303 h 4314911"/>
              <a:gd name="connsiteX20607" fmla="*/ 5319929 w 5740887"/>
              <a:gd name="connsiteY20607" fmla="*/ 974404 h 4314911"/>
              <a:gd name="connsiteX20608" fmla="*/ 5320227 w 5740887"/>
              <a:gd name="connsiteY20608" fmla="*/ 980040 h 4314911"/>
              <a:gd name="connsiteX20609" fmla="*/ 5317399 w 5740887"/>
              <a:gd name="connsiteY20609" fmla="*/ 984283 h 4314911"/>
              <a:gd name="connsiteX20610" fmla="*/ 5317397 w 5740887"/>
              <a:gd name="connsiteY20610" fmla="*/ 983691 h 4314911"/>
              <a:gd name="connsiteX20611" fmla="*/ 5317855 w 5740887"/>
              <a:gd name="connsiteY20611" fmla="*/ 977176 h 4314911"/>
              <a:gd name="connsiteX20612" fmla="*/ 5318503 w 5740887"/>
              <a:gd name="connsiteY20612" fmla="*/ 975930 h 4314911"/>
              <a:gd name="connsiteX20613" fmla="*/ 2285684 w 5740887"/>
              <a:gd name="connsiteY20613" fmla="*/ 973835 h 4314911"/>
              <a:gd name="connsiteX20614" fmla="*/ 2222484 w 5740887"/>
              <a:gd name="connsiteY20614" fmla="*/ 1013928 h 4314911"/>
              <a:gd name="connsiteX20615" fmla="*/ 2243056 w 5740887"/>
              <a:gd name="connsiteY20615" fmla="*/ 1000331 h 4314911"/>
              <a:gd name="connsiteX20616" fmla="*/ 2470441 w 5740887"/>
              <a:gd name="connsiteY20616" fmla="*/ 973406 h 4314911"/>
              <a:gd name="connsiteX20617" fmla="*/ 2469628 w 5740887"/>
              <a:gd name="connsiteY20617" fmla="*/ 975760 h 4314911"/>
              <a:gd name="connsiteX20618" fmla="*/ 2469624 w 5740887"/>
              <a:gd name="connsiteY20618" fmla="*/ 975820 h 4314911"/>
              <a:gd name="connsiteX20619" fmla="*/ 2468928 w 5740887"/>
              <a:gd name="connsiteY20619" fmla="*/ 983505 h 4314911"/>
              <a:gd name="connsiteX20620" fmla="*/ 2469347 w 5740887"/>
              <a:gd name="connsiteY20620" fmla="*/ 976474 h 4314911"/>
              <a:gd name="connsiteX20621" fmla="*/ 2549197 w 5740887"/>
              <a:gd name="connsiteY20621" fmla="*/ 972649 h 4314911"/>
              <a:gd name="connsiteX20622" fmla="*/ 2541485 w 5740887"/>
              <a:gd name="connsiteY20622" fmla="*/ 1010330 h 4314911"/>
              <a:gd name="connsiteX20623" fmla="*/ 2541486 w 5740887"/>
              <a:gd name="connsiteY20623" fmla="*/ 1010345 h 4314911"/>
              <a:gd name="connsiteX20624" fmla="*/ 2541485 w 5740887"/>
              <a:gd name="connsiteY20624" fmla="*/ 1010350 h 4314911"/>
              <a:gd name="connsiteX20625" fmla="*/ 2543253 w 5740887"/>
              <a:gd name="connsiteY20625" fmla="*/ 1066847 h 4314911"/>
              <a:gd name="connsiteX20626" fmla="*/ 2545193 w 5740887"/>
              <a:gd name="connsiteY20626" fmla="*/ 1079120 h 4314911"/>
              <a:gd name="connsiteX20627" fmla="*/ 2545518 w 5740887"/>
              <a:gd name="connsiteY20627" fmla="*/ 1085165 h 4314911"/>
              <a:gd name="connsiteX20628" fmla="*/ 2548367 w 5740887"/>
              <a:gd name="connsiteY20628" fmla="*/ 1099211 h 4314911"/>
              <a:gd name="connsiteX20629" fmla="*/ 2551675 w 5740887"/>
              <a:gd name="connsiteY20629" fmla="*/ 1120140 h 4314911"/>
              <a:gd name="connsiteX20630" fmla="*/ 2557408 w 5740887"/>
              <a:gd name="connsiteY20630" fmla="*/ 1143782 h 4314911"/>
              <a:gd name="connsiteX20631" fmla="*/ 2559014 w 5740887"/>
              <a:gd name="connsiteY20631" fmla="*/ 1151701 h 4314911"/>
              <a:gd name="connsiteX20632" fmla="*/ 2561256 w 5740887"/>
              <a:gd name="connsiteY20632" fmla="*/ 1159652 h 4314911"/>
              <a:gd name="connsiteX20633" fmla="*/ 2562758 w 5740887"/>
              <a:gd name="connsiteY20633" fmla="*/ 1165843 h 4314911"/>
              <a:gd name="connsiteX20634" fmla="*/ 2572510 w 5740887"/>
              <a:gd name="connsiteY20634" fmla="*/ 1199579 h 4314911"/>
              <a:gd name="connsiteX20635" fmla="*/ 2574008 w 5740887"/>
              <a:gd name="connsiteY20635" fmla="*/ 1202181 h 4314911"/>
              <a:gd name="connsiteX20636" fmla="*/ 2574491 w 5740887"/>
              <a:gd name="connsiteY20636" fmla="*/ 1205608 h 4314911"/>
              <a:gd name="connsiteX20637" fmla="*/ 2572248 w 5740887"/>
              <a:gd name="connsiteY20637" fmla="*/ 1201071 h 4314911"/>
              <a:gd name="connsiteX20638" fmla="*/ 2559495 w 5740887"/>
              <a:gd name="connsiteY20638" fmla="*/ 1156817 h 4314911"/>
              <a:gd name="connsiteX20639" fmla="*/ 2555682 w 5740887"/>
              <a:gd name="connsiteY20639" fmla="*/ 1141098 h 4314911"/>
              <a:gd name="connsiteX20640" fmla="*/ 2546407 w 5740887"/>
              <a:gd name="connsiteY20640" fmla="*/ 1094604 h 4314911"/>
              <a:gd name="connsiteX20641" fmla="*/ 2543412 w 5740887"/>
              <a:gd name="connsiteY20641" fmla="*/ 1074728 h 4314911"/>
              <a:gd name="connsiteX20642" fmla="*/ 2540835 w 5740887"/>
              <a:gd name="connsiteY20642" fmla="*/ 1006064 h 4314911"/>
              <a:gd name="connsiteX20643" fmla="*/ 3092013 w 5740887"/>
              <a:gd name="connsiteY20643" fmla="*/ 969849 h 4314911"/>
              <a:gd name="connsiteX20644" fmla="*/ 3111260 w 5740887"/>
              <a:gd name="connsiteY20644" fmla="*/ 1039820 h 4314911"/>
              <a:gd name="connsiteX20645" fmla="*/ 3139455 w 5740887"/>
              <a:gd name="connsiteY20645" fmla="*/ 1142037 h 4314911"/>
              <a:gd name="connsiteX20646" fmla="*/ 3145662 w 5740887"/>
              <a:gd name="connsiteY20646" fmla="*/ 1164477 h 4314911"/>
              <a:gd name="connsiteX20647" fmla="*/ 3149317 w 5740887"/>
              <a:gd name="connsiteY20647" fmla="*/ 1177723 h 4314911"/>
              <a:gd name="connsiteX20648" fmla="*/ 3154907 w 5740887"/>
              <a:gd name="connsiteY20648" fmla="*/ 1197902 h 4314911"/>
              <a:gd name="connsiteX20649" fmla="*/ 3169637 w 5740887"/>
              <a:gd name="connsiteY20649" fmla="*/ 1251155 h 4314911"/>
              <a:gd name="connsiteX20650" fmla="*/ 3176153 w 5740887"/>
              <a:gd name="connsiteY20650" fmla="*/ 1274543 h 4314911"/>
              <a:gd name="connsiteX20651" fmla="*/ 3190637 w 5740887"/>
              <a:gd name="connsiteY20651" fmla="*/ 1326828 h 4314911"/>
              <a:gd name="connsiteX20652" fmla="*/ 3234137 w 5740887"/>
              <a:gd name="connsiteY20652" fmla="*/ 1483134 h 4314911"/>
              <a:gd name="connsiteX20653" fmla="*/ 3318089 w 5740887"/>
              <a:gd name="connsiteY20653" fmla="*/ 1782079 h 4314911"/>
              <a:gd name="connsiteX20654" fmla="*/ 3274770 w 5740887"/>
              <a:gd name="connsiteY20654" fmla="*/ 1629654 h 4314911"/>
              <a:gd name="connsiteX20655" fmla="*/ 3226022 w 5740887"/>
              <a:gd name="connsiteY20655" fmla="*/ 1456147 h 4314911"/>
              <a:gd name="connsiteX20656" fmla="*/ 3223960 w 5740887"/>
              <a:gd name="connsiteY20656" fmla="*/ 1448732 h 4314911"/>
              <a:gd name="connsiteX20657" fmla="*/ 3164776 w 5740887"/>
              <a:gd name="connsiteY20657" fmla="*/ 1235526 h 4314911"/>
              <a:gd name="connsiteX20658" fmla="*/ 3139140 w 5740887"/>
              <a:gd name="connsiteY20658" fmla="*/ 1142505 h 4314911"/>
              <a:gd name="connsiteX20659" fmla="*/ 3132402 w 5740887"/>
              <a:gd name="connsiteY20659" fmla="*/ 1117974 h 4314911"/>
              <a:gd name="connsiteX20660" fmla="*/ 3095434 w 5740887"/>
              <a:gd name="connsiteY20660" fmla="*/ 982530 h 4314911"/>
              <a:gd name="connsiteX20661" fmla="*/ 2900077 w 5740887"/>
              <a:gd name="connsiteY20661" fmla="*/ 968603 h 4314911"/>
              <a:gd name="connsiteX20662" fmla="*/ 2909991 w 5740887"/>
              <a:gd name="connsiteY20662" fmla="*/ 976229 h 4314911"/>
              <a:gd name="connsiteX20663" fmla="*/ 2912331 w 5740887"/>
              <a:gd name="connsiteY20663" fmla="*/ 987787 h 4314911"/>
              <a:gd name="connsiteX20664" fmla="*/ 2903214 w 5740887"/>
              <a:gd name="connsiteY20664" fmla="*/ 979294 h 4314911"/>
              <a:gd name="connsiteX20665" fmla="*/ 5357349 w 5740887"/>
              <a:gd name="connsiteY20665" fmla="*/ 968011 h 4314911"/>
              <a:gd name="connsiteX20666" fmla="*/ 5359227 w 5740887"/>
              <a:gd name="connsiteY20666" fmla="*/ 975612 h 4314911"/>
              <a:gd name="connsiteX20667" fmla="*/ 5356365 w 5740887"/>
              <a:gd name="connsiteY20667" fmla="*/ 973717 h 4314911"/>
              <a:gd name="connsiteX20668" fmla="*/ 5353335 w 5740887"/>
              <a:gd name="connsiteY20668" fmla="*/ 973173 h 4314911"/>
              <a:gd name="connsiteX20669" fmla="*/ 2480651 w 5740887"/>
              <a:gd name="connsiteY20669" fmla="*/ 966282 h 4314911"/>
              <a:gd name="connsiteX20670" fmla="*/ 2476420 w 5740887"/>
              <a:gd name="connsiteY20670" fmla="*/ 979127 h 4314911"/>
              <a:gd name="connsiteX20671" fmla="*/ 2476417 w 5740887"/>
              <a:gd name="connsiteY20671" fmla="*/ 979184 h 4314911"/>
              <a:gd name="connsiteX20672" fmla="*/ 2475986 w 5740887"/>
              <a:gd name="connsiteY20672" fmla="*/ 984486 h 4314911"/>
              <a:gd name="connsiteX20673" fmla="*/ 2476282 w 5740887"/>
              <a:gd name="connsiteY20673" fmla="*/ 978775 h 4314911"/>
              <a:gd name="connsiteX20674" fmla="*/ 2480503 w 5740887"/>
              <a:gd name="connsiteY20674" fmla="*/ 966347 h 4314911"/>
              <a:gd name="connsiteX20675" fmla="*/ 5364267 w 5740887"/>
              <a:gd name="connsiteY20675" fmla="*/ 964383 h 4314911"/>
              <a:gd name="connsiteX20676" fmla="*/ 5369295 w 5740887"/>
              <a:gd name="connsiteY20676" fmla="*/ 968318 h 4314911"/>
              <a:gd name="connsiteX20677" fmla="*/ 5369741 w 5740887"/>
              <a:gd name="connsiteY20677" fmla="*/ 969995 h 4314911"/>
              <a:gd name="connsiteX20678" fmla="*/ 5367079 w 5740887"/>
              <a:gd name="connsiteY20678" fmla="*/ 975773 h 4314911"/>
              <a:gd name="connsiteX20679" fmla="*/ 3184890 w 5740887"/>
              <a:gd name="connsiteY20679" fmla="*/ 963871 h 4314911"/>
              <a:gd name="connsiteX20680" fmla="*/ 3188554 w 5740887"/>
              <a:gd name="connsiteY20680" fmla="*/ 980588 h 4314911"/>
              <a:gd name="connsiteX20681" fmla="*/ 3185276 w 5740887"/>
              <a:gd name="connsiteY20681" fmla="*/ 966105 h 4314911"/>
              <a:gd name="connsiteX20682" fmla="*/ 5339275 w 5740887"/>
              <a:gd name="connsiteY20682" fmla="*/ 962936 h 4314911"/>
              <a:gd name="connsiteX20683" fmla="*/ 5339642 w 5740887"/>
              <a:gd name="connsiteY20683" fmla="*/ 965363 h 4314911"/>
              <a:gd name="connsiteX20684" fmla="*/ 5339728 w 5740887"/>
              <a:gd name="connsiteY20684" fmla="*/ 965827 h 4314911"/>
              <a:gd name="connsiteX20685" fmla="*/ 5340609 w 5740887"/>
              <a:gd name="connsiteY20685" fmla="*/ 970886 h 4314911"/>
              <a:gd name="connsiteX20686" fmla="*/ 5335924 w 5740887"/>
              <a:gd name="connsiteY20686" fmla="*/ 970044 h 4314911"/>
              <a:gd name="connsiteX20687" fmla="*/ 5335708 w 5740887"/>
              <a:gd name="connsiteY20687" fmla="*/ 968392 h 4314911"/>
              <a:gd name="connsiteX20688" fmla="*/ 2505040 w 5740887"/>
              <a:gd name="connsiteY20688" fmla="*/ 961103 h 4314911"/>
              <a:gd name="connsiteX20689" fmla="*/ 2497667 w 5740887"/>
              <a:gd name="connsiteY20689" fmla="*/ 988384 h 4314911"/>
              <a:gd name="connsiteX20690" fmla="*/ 2497666 w 5740887"/>
              <a:gd name="connsiteY20690" fmla="*/ 988433 h 4314911"/>
              <a:gd name="connsiteX20691" fmla="*/ 2497430 w 5740887"/>
              <a:gd name="connsiteY20691" fmla="*/ 993080 h 4314911"/>
              <a:gd name="connsiteX20692" fmla="*/ 2497580 w 5740887"/>
              <a:gd name="connsiteY20692" fmla="*/ 987284 h 4314911"/>
              <a:gd name="connsiteX20693" fmla="*/ 2426971 w 5740887"/>
              <a:gd name="connsiteY20693" fmla="*/ 960915 h 4314911"/>
              <a:gd name="connsiteX20694" fmla="*/ 2426544 w 5740887"/>
              <a:gd name="connsiteY20694" fmla="*/ 963167 h 4314911"/>
              <a:gd name="connsiteX20695" fmla="*/ 2426130 w 5740887"/>
              <a:gd name="connsiteY20695" fmla="*/ 963155 h 4314911"/>
              <a:gd name="connsiteX20696" fmla="*/ 2426593 w 5740887"/>
              <a:gd name="connsiteY20696" fmla="*/ 961118 h 4314911"/>
              <a:gd name="connsiteX20697" fmla="*/ 2025844 w 5740887"/>
              <a:gd name="connsiteY20697" fmla="*/ 959475 h 4314911"/>
              <a:gd name="connsiteX20698" fmla="*/ 1969532 w 5740887"/>
              <a:gd name="connsiteY20698" fmla="*/ 988579 h 4314911"/>
              <a:gd name="connsiteX20699" fmla="*/ 1627006 w 5740887"/>
              <a:gd name="connsiteY20699" fmla="*/ 1175534 h 4314911"/>
              <a:gd name="connsiteX20700" fmla="*/ 1381562 w 5740887"/>
              <a:gd name="connsiteY20700" fmla="*/ 1321558 h 4314911"/>
              <a:gd name="connsiteX20701" fmla="*/ 1274037 w 5740887"/>
              <a:gd name="connsiteY20701" fmla="*/ 1385528 h 4314911"/>
              <a:gd name="connsiteX20702" fmla="*/ 1068907 w 5740887"/>
              <a:gd name="connsiteY20702" fmla="*/ 1515220 h 4314911"/>
              <a:gd name="connsiteX20703" fmla="*/ 986806 w 5740887"/>
              <a:gd name="connsiteY20703" fmla="*/ 1569244 h 4314911"/>
              <a:gd name="connsiteX20704" fmla="*/ 1006585 w 5740887"/>
              <a:gd name="connsiteY20704" fmla="*/ 1550607 h 4314911"/>
              <a:gd name="connsiteX20705" fmla="*/ 1041922 w 5740887"/>
              <a:gd name="connsiteY20705" fmla="*/ 1520041 h 4314911"/>
              <a:gd name="connsiteX20706" fmla="*/ 1059271 w 5740887"/>
              <a:gd name="connsiteY20706" fmla="*/ 1506136 h 4314911"/>
              <a:gd name="connsiteX20707" fmla="*/ 1091604 w 5740887"/>
              <a:gd name="connsiteY20707" fmla="*/ 1482646 h 4314911"/>
              <a:gd name="connsiteX20708" fmla="*/ 1103595 w 5740887"/>
              <a:gd name="connsiteY20708" fmla="*/ 1474254 h 4314911"/>
              <a:gd name="connsiteX20709" fmla="*/ 1132016 w 5740887"/>
              <a:gd name="connsiteY20709" fmla="*/ 1454984 h 4314911"/>
              <a:gd name="connsiteX20710" fmla="*/ 1136823 w 5740887"/>
              <a:gd name="connsiteY20710" fmla="*/ 1451893 h 4314911"/>
              <a:gd name="connsiteX20711" fmla="*/ 1164565 w 5740887"/>
              <a:gd name="connsiteY20711" fmla="*/ 1433389 h 4314911"/>
              <a:gd name="connsiteX20712" fmla="*/ 1219198 w 5740887"/>
              <a:gd name="connsiteY20712" fmla="*/ 1398267 h 4314911"/>
              <a:gd name="connsiteX20713" fmla="*/ 1263203 w 5740887"/>
              <a:gd name="connsiteY20713" fmla="*/ 1370764 h 4314911"/>
              <a:gd name="connsiteX20714" fmla="*/ 1281346 w 5740887"/>
              <a:gd name="connsiteY20714" fmla="*/ 1359613 h 4314911"/>
              <a:gd name="connsiteX20715" fmla="*/ 1330623 w 5740887"/>
              <a:gd name="connsiteY20715" fmla="*/ 1329261 h 4314911"/>
              <a:gd name="connsiteX20716" fmla="*/ 1375060 w 5740887"/>
              <a:gd name="connsiteY20716" fmla="*/ 1303865 h 4314911"/>
              <a:gd name="connsiteX20717" fmla="*/ 1594328 w 5740887"/>
              <a:gd name="connsiteY20717" fmla="*/ 1178603 h 4314911"/>
              <a:gd name="connsiteX20718" fmla="*/ 1965810 w 5740887"/>
              <a:gd name="connsiteY20718" fmla="*/ 988479 h 4314911"/>
              <a:gd name="connsiteX20719" fmla="*/ 5319658 w 5740887"/>
              <a:gd name="connsiteY20719" fmla="*/ 956797 h 4314911"/>
              <a:gd name="connsiteX20720" fmla="*/ 5319693 w 5740887"/>
              <a:gd name="connsiteY20720" fmla="*/ 959665 h 4314911"/>
              <a:gd name="connsiteX20721" fmla="*/ 5318987 w 5740887"/>
              <a:gd name="connsiteY20721" fmla="*/ 961053 h 4314911"/>
              <a:gd name="connsiteX20722" fmla="*/ 5319201 w 5740887"/>
              <a:gd name="connsiteY20722" fmla="*/ 958006 h 4314911"/>
              <a:gd name="connsiteX20723" fmla="*/ 5319469 w 5740887"/>
              <a:gd name="connsiteY20723" fmla="*/ 957313 h 4314911"/>
              <a:gd name="connsiteX20724" fmla="*/ 2913574 w 5740887"/>
              <a:gd name="connsiteY20724" fmla="*/ 956719 h 4314911"/>
              <a:gd name="connsiteX20725" fmla="*/ 2922077 w 5740887"/>
              <a:gd name="connsiteY20725" fmla="*/ 961796 h 4314911"/>
              <a:gd name="connsiteX20726" fmla="*/ 2940249 w 5740887"/>
              <a:gd name="connsiteY20726" fmla="*/ 978258 h 4314911"/>
              <a:gd name="connsiteX20727" fmla="*/ 2948416 w 5740887"/>
              <a:gd name="connsiteY20727" fmla="*/ 988521 h 4314911"/>
              <a:gd name="connsiteX20728" fmla="*/ 2970363 w 5740887"/>
              <a:gd name="connsiteY20728" fmla="*/ 1033090 h 4314911"/>
              <a:gd name="connsiteX20729" fmla="*/ 2970447 w 5740887"/>
              <a:gd name="connsiteY20729" fmla="*/ 1033286 h 4314911"/>
              <a:gd name="connsiteX20730" fmla="*/ 2973006 w 5740887"/>
              <a:gd name="connsiteY20730" fmla="*/ 1049430 h 4314911"/>
              <a:gd name="connsiteX20731" fmla="*/ 2957109 w 5740887"/>
              <a:gd name="connsiteY20731" fmla="*/ 1013142 h 4314911"/>
              <a:gd name="connsiteX20732" fmla="*/ 2922582 w 5740887"/>
              <a:gd name="connsiteY20732" fmla="*/ 972470 h 4314911"/>
              <a:gd name="connsiteX20733" fmla="*/ 2915507 w 5740887"/>
              <a:gd name="connsiteY20733" fmla="*/ 967644 h 4314911"/>
              <a:gd name="connsiteX20734" fmla="*/ 2914846 w 5740887"/>
              <a:gd name="connsiteY20734" fmla="*/ 964382 h 4314911"/>
              <a:gd name="connsiteX20735" fmla="*/ 2513979 w 5740887"/>
              <a:gd name="connsiteY20735" fmla="*/ 956590 h 4314911"/>
              <a:gd name="connsiteX20736" fmla="*/ 2513197 w 5740887"/>
              <a:gd name="connsiteY20736" fmla="*/ 959692 h 4314911"/>
              <a:gd name="connsiteX20737" fmla="*/ 2513770 w 5740887"/>
              <a:gd name="connsiteY20737" fmla="*/ 956666 h 4314911"/>
              <a:gd name="connsiteX20738" fmla="*/ 5328204 w 5740887"/>
              <a:gd name="connsiteY20738" fmla="*/ 956583 h 4314911"/>
              <a:gd name="connsiteX20739" fmla="*/ 5329077 w 5740887"/>
              <a:gd name="connsiteY20739" fmla="*/ 966763 h 4314911"/>
              <a:gd name="connsiteX20740" fmla="*/ 5327856 w 5740887"/>
              <a:gd name="connsiteY20740" fmla="*/ 968594 h 4314911"/>
              <a:gd name="connsiteX20741" fmla="*/ 5326228 w 5740887"/>
              <a:gd name="connsiteY20741" fmla="*/ 968302 h 4314911"/>
              <a:gd name="connsiteX20742" fmla="*/ 5326156 w 5740887"/>
              <a:gd name="connsiteY20742" fmla="*/ 960669 h 4314911"/>
              <a:gd name="connsiteX20743" fmla="*/ 2844390 w 5740887"/>
              <a:gd name="connsiteY20743" fmla="*/ 955632 h 4314911"/>
              <a:gd name="connsiteX20744" fmla="*/ 2854071 w 5740887"/>
              <a:gd name="connsiteY20744" fmla="*/ 963102 h 4314911"/>
              <a:gd name="connsiteX20745" fmla="*/ 2878392 w 5740887"/>
              <a:gd name="connsiteY20745" fmla="*/ 987385 h 4314911"/>
              <a:gd name="connsiteX20746" fmla="*/ 2886491 w 5740887"/>
              <a:gd name="connsiteY20746" fmla="*/ 998395 h 4314911"/>
              <a:gd name="connsiteX20747" fmla="*/ 2898537 w 5740887"/>
              <a:gd name="connsiteY20747" fmla="*/ 1025619 h 4314911"/>
              <a:gd name="connsiteX20748" fmla="*/ 2901873 w 5740887"/>
              <a:gd name="connsiteY20748" fmla="*/ 1045933 h 4314911"/>
              <a:gd name="connsiteX20749" fmla="*/ 2952732 w 5740887"/>
              <a:gd name="connsiteY20749" fmla="*/ 1277249 h 4314911"/>
              <a:gd name="connsiteX20750" fmla="*/ 2969474 w 5740887"/>
              <a:gd name="connsiteY20750" fmla="*/ 1343185 h 4314911"/>
              <a:gd name="connsiteX20751" fmla="*/ 2976512 w 5740887"/>
              <a:gd name="connsiteY20751" fmla="*/ 1370911 h 4314911"/>
              <a:gd name="connsiteX20752" fmla="*/ 3285927 w 5740887"/>
              <a:gd name="connsiteY20752" fmla="*/ 2368789 h 4314911"/>
              <a:gd name="connsiteX20753" fmla="*/ 3325870 w 5740887"/>
              <a:gd name="connsiteY20753" fmla="*/ 2476092 h 4314911"/>
              <a:gd name="connsiteX20754" fmla="*/ 3338621 w 5740887"/>
              <a:gd name="connsiteY20754" fmla="*/ 2508708 h 4314911"/>
              <a:gd name="connsiteX20755" fmla="*/ 3345120 w 5740887"/>
              <a:gd name="connsiteY20755" fmla="*/ 2525964 h 4314911"/>
              <a:gd name="connsiteX20756" fmla="*/ 3351156 w 5740887"/>
              <a:gd name="connsiteY20756" fmla="*/ 2540768 h 4314911"/>
              <a:gd name="connsiteX20757" fmla="*/ 3363841 w 5740887"/>
              <a:gd name="connsiteY20757" fmla="*/ 2573216 h 4314911"/>
              <a:gd name="connsiteX20758" fmla="*/ 3432914 w 5740887"/>
              <a:gd name="connsiteY20758" fmla="*/ 2734686 h 4314911"/>
              <a:gd name="connsiteX20759" fmla="*/ 3447665 w 5740887"/>
              <a:gd name="connsiteY20759" fmla="*/ 2765142 h 4314911"/>
              <a:gd name="connsiteX20760" fmla="*/ 3447119 w 5740887"/>
              <a:gd name="connsiteY20760" fmla="*/ 2764248 h 4314911"/>
              <a:gd name="connsiteX20761" fmla="*/ 3355097 w 5740887"/>
              <a:gd name="connsiteY20761" fmla="*/ 2598896 h 4314911"/>
              <a:gd name="connsiteX20762" fmla="*/ 3353769 w 5740887"/>
              <a:gd name="connsiteY20762" fmla="*/ 2588166 h 4314911"/>
              <a:gd name="connsiteX20763" fmla="*/ 3296271 w 5740887"/>
              <a:gd name="connsiteY20763" fmla="*/ 2443112 h 4314911"/>
              <a:gd name="connsiteX20764" fmla="*/ 3250768 w 5740887"/>
              <a:gd name="connsiteY20764" fmla="*/ 2291438 h 4314911"/>
              <a:gd name="connsiteX20765" fmla="*/ 3248217 w 5740887"/>
              <a:gd name="connsiteY20765" fmla="*/ 2284957 h 4314911"/>
              <a:gd name="connsiteX20766" fmla="*/ 3228144 w 5740887"/>
              <a:gd name="connsiteY20766" fmla="*/ 2267999 h 4314911"/>
              <a:gd name="connsiteX20767" fmla="*/ 3228144 w 5740887"/>
              <a:gd name="connsiteY20767" fmla="*/ 2267998 h 4314911"/>
              <a:gd name="connsiteX20768" fmla="*/ 3216627 w 5740887"/>
              <a:gd name="connsiteY20768" fmla="*/ 2268968 h 4314911"/>
              <a:gd name="connsiteX20769" fmla="*/ 3088600 w 5740887"/>
              <a:gd name="connsiteY20769" fmla="*/ 1914313 h 4314911"/>
              <a:gd name="connsiteX20770" fmla="*/ 2940252 w 5740887"/>
              <a:gd name="connsiteY20770" fmla="*/ 1412279 h 4314911"/>
              <a:gd name="connsiteX20771" fmla="*/ 2929261 w 5740887"/>
              <a:gd name="connsiteY20771" fmla="*/ 1368660 h 4314911"/>
              <a:gd name="connsiteX20772" fmla="*/ 2908116 w 5740887"/>
              <a:gd name="connsiteY20772" fmla="*/ 1284735 h 4314911"/>
              <a:gd name="connsiteX20773" fmla="*/ 2846331 w 5740887"/>
              <a:gd name="connsiteY20773" fmla="*/ 972836 h 4314911"/>
              <a:gd name="connsiteX20774" fmla="*/ 2445322 w 5740887"/>
              <a:gd name="connsiteY20774" fmla="*/ 953818 h 4314911"/>
              <a:gd name="connsiteX20775" fmla="*/ 2444949 w 5740887"/>
              <a:gd name="connsiteY20775" fmla="*/ 954699 h 4314911"/>
              <a:gd name="connsiteX20776" fmla="*/ 2444742 w 5740887"/>
              <a:gd name="connsiteY20776" fmla="*/ 954802 h 4314911"/>
              <a:gd name="connsiteX20777" fmla="*/ 2445159 w 5740887"/>
              <a:gd name="connsiteY20777" fmla="*/ 953828 h 4314911"/>
              <a:gd name="connsiteX20778" fmla="*/ 5346889 w 5740887"/>
              <a:gd name="connsiteY20778" fmla="*/ 951294 h 4314911"/>
              <a:gd name="connsiteX20779" fmla="*/ 5347978 w 5740887"/>
              <a:gd name="connsiteY20779" fmla="*/ 951631 h 4314911"/>
              <a:gd name="connsiteX20780" fmla="*/ 5354577 w 5740887"/>
              <a:gd name="connsiteY20780" fmla="*/ 956796 h 4314911"/>
              <a:gd name="connsiteX20781" fmla="*/ 5354802 w 5740887"/>
              <a:gd name="connsiteY20781" fmla="*/ 957705 h 4314911"/>
              <a:gd name="connsiteX20782" fmla="*/ 5348733 w 5740887"/>
              <a:gd name="connsiteY20782" fmla="*/ 966584 h 4314911"/>
              <a:gd name="connsiteX20783" fmla="*/ 5347550 w 5740887"/>
              <a:gd name="connsiteY20783" fmla="*/ 967979 h 4314911"/>
              <a:gd name="connsiteX20784" fmla="*/ 5347157 w 5740887"/>
              <a:gd name="connsiteY20784" fmla="*/ 965843 h 4314911"/>
              <a:gd name="connsiteX20785" fmla="*/ 5347003 w 5740887"/>
              <a:gd name="connsiteY20785" fmla="*/ 964961 h 4314911"/>
              <a:gd name="connsiteX20786" fmla="*/ 5345293 w 5740887"/>
              <a:gd name="connsiteY20786" fmla="*/ 953735 h 4314911"/>
              <a:gd name="connsiteX20787" fmla="*/ 5364500 w 5740887"/>
              <a:gd name="connsiteY20787" fmla="*/ 950293 h 4314911"/>
              <a:gd name="connsiteX20788" fmla="*/ 5366314 w 5740887"/>
              <a:gd name="connsiteY20788" fmla="*/ 957114 h 4314911"/>
              <a:gd name="connsiteX20789" fmla="*/ 5363351 w 5740887"/>
              <a:gd name="connsiteY20789" fmla="*/ 954765 h 4314911"/>
              <a:gd name="connsiteX20790" fmla="*/ 2872609 w 5740887"/>
              <a:gd name="connsiteY20790" fmla="*/ 948344 h 4314911"/>
              <a:gd name="connsiteX20791" fmla="*/ 2874648 w 5740887"/>
              <a:gd name="connsiteY20791" fmla="*/ 949042 h 4314911"/>
              <a:gd name="connsiteX20792" fmla="*/ 2887601 w 5740887"/>
              <a:gd name="connsiteY20792" fmla="*/ 959003 h 4314911"/>
              <a:gd name="connsiteX20793" fmla="*/ 2888714 w 5740887"/>
              <a:gd name="connsiteY20793" fmla="*/ 965786 h 4314911"/>
              <a:gd name="connsiteX20794" fmla="*/ 2877116 w 5740887"/>
              <a:gd name="connsiteY20794" fmla="*/ 954981 h 4314911"/>
              <a:gd name="connsiteX20795" fmla="*/ 2875188 w 5740887"/>
              <a:gd name="connsiteY20795" fmla="*/ 954174 h 4314911"/>
              <a:gd name="connsiteX20796" fmla="*/ 2423973 w 5740887"/>
              <a:gd name="connsiteY20796" fmla="*/ 948032 h 4314911"/>
              <a:gd name="connsiteX20797" fmla="*/ 2421651 w 5740887"/>
              <a:gd name="connsiteY20797" fmla="*/ 952988 h 4314911"/>
              <a:gd name="connsiteX20798" fmla="*/ 2421646 w 5740887"/>
              <a:gd name="connsiteY20798" fmla="*/ 953012 h 4314911"/>
              <a:gd name="connsiteX20799" fmla="*/ 2421646 w 5740887"/>
              <a:gd name="connsiteY20799" fmla="*/ 953012 h 4314911"/>
              <a:gd name="connsiteX20800" fmla="*/ 2421499 w 5740887"/>
              <a:gd name="connsiteY20800" fmla="*/ 953756 h 4314911"/>
              <a:gd name="connsiteX20801" fmla="*/ 2421340 w 5740887"/>
              <a:gd name="connsiteY20801" fmla="*/ 954562 h 4314911"/>
              <a:gd name="connsiteX20802" fmla="*/ 2415554 w 5740887"/>
              <a:gd name="connsiteY20802" fmla="*/ 958352 h 4314911"/>
              <a:gd name="connsiteX20803" fmla="*/ 2412976 w 5740887"/>
              <a:gd name="connsiteY20803" fmla="*/ 959739 h 4314911"/>
              <a:gd name="connsiteX20804" fmla="*/ 2385215 w 5740887"/>
              <a:gd name="connsiteY20804" fmla="*/ 974630 h 4314911"/>
              <a:gd name="connsiteX20805" fmla="*/ 2382090 w 5740887"/>
              <a:gd name="connsiteY20805" fmla="*/ 975734 h 4314911"/>
              <a:gd name="connsiteX20806" fmla="*/ 2379882 w 5740887"/>
              <a:gd name="connsiteY20806" fmla="*/ 977491 h 4314911"/>
              <a:gd name="connsiteX20807" fmla="*/ 2304196 w 5740887"/>
              <a:gd name="connsiteY20807" fmla="*/ 1018091 h 4314911"/>
              <a:gd name="connsiteX20808" fmla="*/ 3148734 w 5740887"/>
              <a:gd name="connsiteY20808" fmla="*/ 947594 h 4314911"/>
              <a:gd name="connsiteX20809" fmla="*/ 3150215 w 5740887"/>
              <a:gd name="connsiteY20809" fmla="*/ 957310 h 4314911"/>
              <a:gd name="connsiteX20810" fmla="*/ 3150479 w 5740887"/>
              <a:gd name="connsiteY20810" fmla="*/ 961941 h 4314911"/>
              <a:gd name="connsiteX20811" fmla="*/ 3149343 w 5740887"/>
              <a:gd name="connsiteY20811" fmla="*/ 956438 h 4314911"/>
              <a:gd name="connsiteX20812" fmla="*/ 5333745 w 5740887"/>
              <a:gd name="connsiteY20812" fmla="*/ 947242 h 4314911"/>
              <a:gd name="connsiteX20813" fmla="*/ 5337054 w 5740887"/>
              <a:gd name="connsiteY20813" fmla="*/ 948263 h 4314911"/>
              <a:gd name="connsiteX20814" fmla="*/ 5337860 w 5740887"/>
              <a:gd name="connsiteY20814" fmla="*/ 953585 h 4314911"/>
              <a:gd name="connsiteX20815" fmla="*/ 5334700 w 5740887"/>
              <a:gd name="connsiteY20815" fmla="*/ 958326 h 4314911"/>
              <a:gd name="connsiteX20816" fmla="*/ 2342239 w 5740887"/>
              <a:gd name="connsiteY20816" fmla="*/ 946345 h 4314911"/>
              <a:gd name="connsiteX20817" fmla="*/ 2332887 w 5740887"/>
              <a:gd name="connsiteY20817" fmla="*/ 952029 h 4314911"/>
              <a:gd name="connsiteX20818" fmla="*/ 2335156 w 5740887"/>
              <a:gd name="connsiteY20818" fmla="*/ 950590 h 4314911"/>
              <a:gd name="connsiteX20819" fmla="*/ 5326005 w 5740887"/>
              <a:gd name="connsiteY20819" fmla="*/ 944856 h 4314911"/>
              <a:gd name="connsiteX20820" fmla="*/ 5327061 w 5740887"/>
              <a:gd name="connsiteY20820" fmla="*/ 945182 h 4314911"/>
              <a:gd name="connsiteX20821" fmla="*/ 5326027 w 5740887"/>
              <a:gd name="connsiteY20821" fmla="*/ 947215 h 4314911"/>
              <a:gd name="connsiteX20822" fmla="*/ 2457340 w 5740887"/>
              <a:gd name="connsiteY20822" fmla="*/ 944543 h 4314911"/>
              <a:gd name="connsiteX20823" fmla="*/ 2457121 w 5740887"/>
              <a:gd name="connsiteY20823" fmla="*/ 945095 h 4314911"/>
              <a:gd name="connsiteX20824" fmla="*/ 2456839 w 5740887"/>
              <a:gd name="connsiteY20824" fmla="*/ 945808 h 4314911"/>
              <a:gd name="connsiteX20825" fmla="*/ 2456713 w 5740887"/>
              <a:gd name="connsiteY20825" fmla="*/ 945831 h 4314911"/>
              <a:gd name="connsiteX20826" fmla="*/ 2457204 w 5740887"/>
              <a:gd name="connsiteY20826" fmla="*/ 944621 h 4314911"/>
              <a:gd name="connsiteX20827" fmla="*/ 2861351 w 5740887"/>
              <a:gd name="connsiteY20827" fmla="*/ 944496 h 4314911"/>
              <a:gd name="connsiteX20828" fmla="*/ 2862903 w 5740887"/>
              <a:gd name="connsiteY20828" fmla="*/ 945028 h 4314911"/>
              <a:gd name="connsiteX20829" fmla="*/ 2863862 w 5740887"/>
              <a:gd name="connsiteY20829" fmla="*/ 947246 h 4314911"/>
              <a:gd name="connsiteX20830" fmla="*/ 2865052 w 5740887"/>
              <a:gd name="connsiteY20830" fmla="*/ 949935 h 4314911"/>
              <a:gd name="connsiteX20831" fmla="*/ 2864884 w 5740887"/>
              <a:gd name="connsiteY20831" fmla="*/ 949865 h 4314911"/>
              <a:gd name="connsiteX20832" fmla="*/ 2892981 w 5740887"/>
              <a:gd name="connsiteY20832" fmla="*/ 944422 h 4314911"/>
              <a:gd name="connsiteX20833" fmla="*/ 2905594 w 5740887"/>
              <a:gd name="connsiteY20833" fmla="*/ 951954 h 4314911"/>
              <a:gd name="connsiteX20834" fmla="*/ 2907249 w 5740887"/>
              <a:gd name="connsiteY20834" fmla="*/ 961945 h 4314911"/>
              <a:gd name="connsiteX20835" fmla="*/ 2902023 w 5740887"/>
              <a:gd name="connsiteY20835" fmla="*/ 956575 h 4314911"/>
              <a:gd name="connsiteX20836" fmla="*/ 2895688 w 5740887"/>
              <a:gd name="connsiteY20836" fmla="*/ 953646 h 4314911"/>
              <a:gd name="connsiteX20837" fmla="*/ 5351482 w 5740887"/>
              <a:gd name="connsiteY20837" fmla="*/ 944273 h 4314911"/>
              <a:gd name="connsiteX20838" fmla="*/ 5351928 w 5740887"/>
              <a:gd name="connsiteY20838" fmla="*/ 946077 h 4314911"/>
              <a:gd name="connsiteX20839" fmla="*/ 5350582 w 5740887"/>
              <a:gd name="connsiteY20839" fmla="*/ 945649 h 4314911"/>
              <a:gd name="connsiteX20840" fmla="*/ 2434051 w 5740887"/>
              <a:gd name="connsiteY20840" fmla="*/ 942137 h 4314911"/>
              <a:gd name="connsiteX20841" fmla="*/ 2430288 w 5740887"/>
              <a:gd name="connsiteY20841" fmla="*/ 950429 h 4314911"/>
              <a:gd name="connsiteX20842" fmla="*/ 2430043 w 5740887"/>
              <a:gd name="connsiteY20842" fmla="*/ 950561 h 4314911"/>
              <a:gd name="connsiteX20843" fmla="*/ 2433834 w 5740887"/>
              <a:gd name="connsiteY20843" fmla="*/ 942263 h 4314911"/>
              <a:gd name="connsiteX20844" fmla="*/ 5280298 w 5740887"/>
              <a:gd name="connsiteY20844" fmla="*/ 941383 h 4314911"/>
              <a:gd name="connsiteX20845" fmla="*/ 5309409 w 5740887"/>
              <a:gd name="connsiteY20845" fmla="*/ 942182 h 4314911"/>
              <a:gd name="connsiteX20846" fmla="*/ 5305142 w 5740887"/>
              <a:gd name="connsiteY20846" fmla="*/ 968428 h 4314911"/>
              <a:gd name="connsiteX20847" fmla="*/ 5283674 w 5740887"/>
              <a:gd name="connsiteY20847" fmla="*/ 969653 h 4314911"/>
              <a:gd name="connsiteX20848" fmla="*/ 5246114 w 5740887"/>
              <a:gd name="connsiteY20848" fmla="*/ 976568 h 4314911"/>
              <a:gd name="connsiteX20849" fmla="*/ 5054038 w 5740887"/>
              <a:gd name="connsiteY20849" fmla="*/ 1003731 h 4314911"/>
              <a:gd name="connsiteX20850" fmla="*/ 4922358 w 5740887"/>
              <a:gd name="connsiteY20850" fmla="*/ 1020139 h 4314911"/>
              <a:gd name="connsiteX20851" fmla="*/ 4871202 w 5740887"/>
              <a:gd name="connsiteY20851" fmla="*/ 1027309 h 4314911"/>
              <a:gd name="connsiteX20852" fmla="*/ 4819357 w 5740887"/>
              <a:gd name="connsiteY20852" fmla="*/ 1034617 h 4314911"/>
              <a:gd name="connsiteX20853" fmla="*/ 4791780 w 5740887"/>
              <a:gd name="connsiteY20853" fmla="*/ 1038202 h 4314911"/>
              <a:gd name="connsiteX20854" fmla="*/ 4337860 w 5740887"/>
              <a:gd name="connsiteY20854" fmla="*/ 1107146 h 4314911"/>
              <a:gd name="connsiteX20855" fmla="*/ 4208799 w 5740887"/>
              <a:gd name="connsiteY20855" fmla="*/ 1181604 h 4314911"/>
              <a:gd name="connsiteX20856" fmla="*/ 4166193 w 5740887"/>
              <a:gd name="connsiteY20856" fmla="*/ 1215523 h 4314911"/>
              <a:gd name="connsiteX20857" fmla="*/ 3996218 w 5740887"/>
              <a:gd name="connsiteY20857" fmla="*/ 1385066 h 4314911"/>
              <a:gd name="connsiteX20858" fmla="*/ 3969059 w 5740887"/>
              <a:gd name="connsiteY20858" fmla="*/ 1422922 h 4314911"/>
              <a:gd name="connsiteX20859" fmla="*/ 3946817 w 5740887"/>
              <a:gd name="connsiteY20859" fmla="*/ 1453920 h 4314911"/>
              <a:gd name="connsiteX20860" fmla="*/ 3912562 w 5740887"/>
              <a:gd name="connsiteY20860" fmla="*/ 1501610 h 4314911"/>
              <a:gd name="connsiteX20861" fmla="*/ 3896911 w 5740887"/>
              <a:gd name="connsiteY20861" fmla="*/ 1505716 h 4314911"/>
              <a:gd name="connsiteX20862" fmla="*/ 3926822 w 5740887"/>
              <a:gd name="connsiteY20862" fmla="*/ 1451025 h 4314911"/>
              <a:gd name="connsiteX20863" fmla="*/ 3929241 w 5740887"/>
              <a:gd name="connsiteY20863" fmla="*/ 1446559 h 4314911"/>
              <a:gd name="connsiteX20864" fmla="*/ 3969278 w 5740887"/>
              <a:gd name="connsiteY20864" fmla="*/ 1372681 h 4314911"/>
              <a:gd name="connsiteX20865" fmla="*/ 4114898 w 5740887"/>
              <a:gd name="connsiteY20865" fmla="*/ 1190755 h 4314911"/>
              <a:gd name="connsiteX20866" fmla="*/ 4154609 w 5740887"/>
              <a:gd name="connsiteY20866" fmla="*/ 1153663 h 4314911"/>
              <a:gd name="connsiteX20867" fmla="*/ 4283670 w 5740887"/>
              <a:gd name="connsiteY20867" fmla="*/ 1070929 h 4314911"/>
              <a:gd name="connsiteX20868" fmla="*/ 4755377 w 5740887"/>
              <a:gd name="connsiteY20868" fmla="*/ 1005850 h 4314911"/>
              <a:gd name="connsiteX20869" fmla="*/ 4787643 w 5740887"/>
              <a:gd name="connsiteY20869" fmla="*/ 1002129 h 4314911"/>
              <a:gd name="connsiteX20870" fmla="*/ 4842108 w 5740887"/>
              <a:gd name="connsiteY20870" fmla="*/ 995373 h 4314911"/>
              <a:gd name="connsiteX20871" fmla="*/ 4895331 w 5740887"/>
              <a:gd name="connsiteY20871" fmla="*/ 988617 h 4314911"/>
              <a:gd name="connsiteX20872" fmla="*/ 5034734 w 5740887"/>
              <a:gd name="connsiteY20872" fmla="*/ 973447 h 4314911"/>
              <a:gd name="connsiteX20873" fmla="*/ 5234255 w 5740887"/>
              <a:gd name="connsiteY20873" fmla="*/ 948488 h 4314911"/>
              <a:gd name="connsiteX20874" fmla="*/ 5280298 w 5740887"/>
              <a:gd name="connsiteY20874" fmla="*/ 941383 h 4314911"/>
              <a:gd name="connsiteX20875" fmla="*/ 2846100 w 5740887"/>
              <a:gd name="connsiteY20875" fmla="*/ 939285 h 4314911"/>
              <a:gd name="connsiteX20876" fmla="*/ 2849314 w 5740887"/>
              <a:gd name="connsiteY20876" fmla="*/ 940383 h 4314911"/>
              <a:gd name="connsiteX20877" fmla="*/ 2852010 w 5740887"/>
              <a:gd name="connsiteY20877" fmla="*/ 944480 h 4314911"/>
              <a:gd name="connsiteX20878" fmla="*/ 2849980 w 5740887"/>
              <a:gd name="connsiteY20878" fmla="*/ 943632 h 4314911"/>
              <a:gd name="connsiteX20879" fmla="*/ 5358063 w 5740887"/>
              <a:gd name="connsiteY20879" fmla="*/ 939248 h 4314911"/>
              <a:gd name="connsiteX20880" fmla="*/ 5361512 w 5740887"/>
              <a:gd name="connsiteY20880" fmla="*/ 941587 h 4314911"/>
              <a:gd name="connsiteX20881" fmla="*/ 5360208 w 5740887"/>
              <a:gd name="connsiteY20881" fmla="*/ 947940 h 4314911"/>
              <a:gd name="connsiteX20882" fmla="*/ 5326602 w 5740887"/>
              <a:gd name="connsiteY20882" fmla="*/ 937896 h 4314911"/>
              <a:gd name="connsiteX20883" fmla="*/ 5326612 w 5740887"/>
              <a:gd name="connsiteY20883" fmla="*/ 938024 h 4314911"/>
              <a:gd name="connsiteX20884" fmla="*/ 5326561 w 5740887"/>
              <a:gd name="connsiteY20884" fmla="*/ 938007 h 4314911"/>
              <a:gd name="connsiteX20885" fmla="*/ 2829626 w 5740887"/>
              <a:gd name="connsiteY20885" fmla="*/ 933654 h 4314911"/>
              <a:gd name="connsiteX20886" fmla="*/ 2830559 w 5740887"/>
              <a:gd name="connsiteY20886" fmla="*/ 933972 h 4314911"/>
              <a:gd name="connsiteX20887" fmla="*/ 2833039 w 5740887"/>
              <a:gd name="connsiteY20887" fmla="*/ 936304 h 4314911"/>
              <a:gd name="connsiteX20888" fmla="*/ 2595496 w 5740887"/>
              <a:gd name="connsiteY20888" fmla="*/ 931836 h 4314911"/>
              <a:gd name="connsiteX20889" fmla="*/ 2589288 w 5740887"/>
              <a:gd name="connsiteY20889" fmla="*/ 974864 h 4314911"/>
              <a:gd name="connsiteX20890" fmla="*/ 2589347 w 5740887"/>
              <a:gd name="connsiteY20890" fmla="*/ 983327 h 4314911"/>
              <a:gd name="connsiteX20891" fmla="*/ 2589056 w 5740887"/>
              <a:gd name="connsiteY20891" fmla="*/ 985286 h 4314911"/>
              <a:gd name="connsiteX20892" fmla="*/ 2589057 w 5740887"/>
              <a:gd name="connsiteY20892" fmla="*/ 985305 h 4314911"/>
              <a:gd name="connsiteX20893" fmla="*/ 2589056 w 5740887"/>
              <a:gd name="connsiteY20893" fmla="*/ 985308 h 4314911"/>
              <a:gd name="connsiteX20894" fmla="*/ 2589453 w 5740887"/>
              <a:gd name="connsiteY20894" fmla="*/ 998446 h 4314911"/>
              <a:gd name="connsiteX20895" fmla="*/ 2590140 w 5740887"/>
              <a:gd name="connsiteY20895" fmla="*/ 1096548 h 4314911"/>
              <a:gd name="connsiteX20896" fmla="*/ 2582222 w 5740887"/>
              <a:gd name="connsiteY20896" fmla="*/ 1023687 h 4314911"/>
              <a:gd name="connsiteX20897" fmla="*/ 2581711 w 5740887"/>
              <a:gd name="connsiteY20897" fmla="*/ 1003510 h 4314911"/>
              <a:gd name="connsiteX20898" fmla="*/ 2587145 w 5740887"/>
              <a:gd name="connsiteY20898" fmla="*/ 934110 h 4314911"/>
              <a:gd name="connsiteX20899" fmla="*/ 2593840 w 5740887"/>
              <a:gd name="connsiteY20899" fmla="*/ 932239 h 4314911"/>
              <a:gd name="connsiteX20900" fmla="*/ 2455630 w 5740887"/>
              <a:gd name="connsiteY20900" fmla="*/ 929514 h 4314911"/>
              <a:gd name="connsiteX20901" fmla="*/ 2453066 w 5740887"/>
              <a:gd name="connsiteY20901" fmla="*/ 935558 h 4314911"/>
              <a:gd name="connsiteX20902" fmla="*/ 2452973 w 5740887"/>
              <a:gd name="connsiteY20902" fmla="*/ 935598 h 4314911"/>
              <a:gd name="connsiteX20903" fmla="*/ 2455563 w 5740887"/>
              <a:gd name="connsiteY20903" fmla="*/ 929555 h 4314911"/>
              <a:gd name="connsiteX20904" fmla="*/ 2864144 w 5740887"/>
              <a:gd name="connsiteY20904" fmla="*/ 928992 h 4314911"/>
              <a:gd name="connsiteX20905" fmla="*/ 2876503 w 5740887"/>
              <a:gd name="connsiteY20905" fmla="*/ 934584 h 4314911"/>
              <a:gd name="connsiteX20906" fmla="*/ 2882506 w 5740887"/>
              <a:gd name="connsiteY20906" fmla="*/ 938168 h 4314911"/>
              <a:gd name="connsiteX20907" fmla="*/ 2885047 w 5740887"/>
              <a:gd name="connsiteY20907" fmla="*/ 946863 h 4314911"/>
              <a:gd name="connsiteX20908" fmla="*/ 2879704 w 5740887"/>
              <a:gd name="connsiteY20908" fmla="*/ 943218 h 4314911"/>
              <a:gd name="connsiteX20909" fmla="*/ 2868366 w 5740887"/>
              <a:gd name="connsiteY20909" fmla="*/ 938675 h 4314911"/>
              <a:gd name="connsiteX20910" fmla="*/ 5358724 w 5740887"/>
              <a:gd name="connsiteY20910" fmla="*/ 928578 h 4314911"/>
              <a:gd name="connsiteX20911" fmla="*/ 5359405 w 5740887"/>
              <a:gd name="connsiteY20911" fmla="*/ 931141 h 4314911"/>
              <a:gd name="connsiteX20912" fmla="*/ 5358106 w 5740887"/>
              <a:gd name="connsiteY20912" fmla="*/ 930120 h 4314911"/>
              <a:gd name="connsiteX20913" fmla="*/ 5342270 w 5740887"/>
              <a:gd name="connsiteY20913" fmla="*/ 928536 h 4314911"/>
              <a:gd name="connsiteX20914" fmla="*/ 5348665 w 5740887"/>
              <a:gd name="connsiteY20914" fmla="*/ 932873 h 4314911"/>
              <a:gd name="connsiteX20915" fmla="*/ 5349112 w 5740887"/>
              <a:gd name="connsiteY20915" fmla="*/ 934680 h 4314911"/>
              <a:gd name="connsiteX20916" fmla="*/ 5345234 w 5740887"/>
              <a:gd name="connsiteY20916" fmla="*/ 942523 h 4314911"/>
              <a:gd name="connsiteX20917" fmla="*/ 5344450 w 5740887"/>
              <a:gd name="connsiteY20917" fmla="*/ 943698 h 4314911"/>
              <a:gd name="connsiteX20918" fmla="*/ 5343728 w 5740887"/>
              <a:gd name="connsiteY20918" fmla="*/ 943469 h 4314911"/>
              <a:gd name="connsiteX20919" fmla="*/ 5341643 w 5740887"/>
              <a:gd name="connsiteY20919" fmla="*/ 929784 h 4314911"/>
              <a:gd name="connsiteX20920" fmla="*/ 2908798 w 5740887"/>
              <a:gd name="connsiteY20920" fmla="*/ 927938 h 4314911"/>
              <a:gd name="connsiteX20921" fmla="*/ 2911985 w 5740887"/>
              <a:gd name="connsiteY20921" fmla="*/ 929183 h 4314911"/>
              <a:gd name="connsiteX20922" fmla="*/ 2967139 w 5740887"/>
              <a:gd name="connsiteY20922" fmla="*/ 998129 h 4314911"/>
              <a:gd name="connsiteX20923" fmla="*/ 2969576 w 5740887"/>
              <a:gd name="connsiteY20923" fmla="*/ 1015180 h 4314911"/>
              <a:gd name="connsiteX20924" fmla="*/ 2952360 w 5740887"/>
              <a:gd name="connsiteY20924" fmla="*/ 979764 h 4314911"/>
              <a:gd name="connsiteX20925" fmla="*/ 2951662 w 5740887"/>
              <a:gd name="connsiteY20925" fmla="*/ 979114 h 4314911"/>
              <a:gd name="connsiteX20926" fmla="*/ 2924247 w 5740887"/>
              <a:gd name="connsiteY20926" fmla="*/ 951346 h 4314911"/>
              <a:gd name="connsiteX20927" fmla="*/ 2917226 w 5740887"/>
              <a:gd name="connsiteY20927" fmla="*/ 947100 h 4314911"/>
              <a:gd name="connsiteX20928" fmla="*/ 2913423 w 5740887"/>
              <a:gd name="connsiteY20928" fmla="*/ 943564 h 4314911"/>
              <a:gd name="connsiteX20929" fmla="*/ 2911219 w 5740887"/>
              <a:gd name="connsiteY20929" fmla="*/ 942528 h 4314911"/>
              <a:gd name="connsiteX20930" fmla="*/ 2793225 w 5740887"/>
              <a:gd name="connsiteY20930" fmla="*/ 927750 h 4314911"/>
              <a:gd name="connsiteX20931" fmla="*/ 2818160 w 5740887"/>
              <a:gd name="connsiteY20931" fmla="*/ 938039 h 4314911"/>
              <a:gd name="connsiteX20932" fmla="*/ 2835293 w 5740887"/>
              <a:gd name="connsiteY20932" fmla="*/ 948615 h 4314911"/>
              <a:gd name="connsiteX20933" fmla="*/ 2837502 w 5740887"/>
              <a:gd name="connsiteY20933" fmla="*/ 950320 h 4314911"/>
              <a:gd name="connsiteX20934" fmla="*/ 2841663 w 5740887"/>
              <a:gd name="connsiteY20934" fmla="*/ 986460 h 4314911"/>
              <a:gd name="connsiteX20935" fmla="*/ 2881038 w 5740887"/>
              <a:gd name="connsiteY20935" fmla="*/ 1197592 h 4314911"/>
              <a:gd name="connsiteX20936" fmla="*/ 2921871 w 5740887"/>
              <a:gd name="connsiteY20936" fmla="*/ 1365999 h 4314911"/>
              <a:gd name="connsiteX20937" fmla="*/ 2933492 w 5740887"/>
              <a:gd name="connsiteY20937" fmla="*/ 1413931 h 4314911"/>
              <a:gd name="connsiteX20938" fmla="*/ 3082028 w 5740887"/>
              <a:gd name="connsiteY20938" fmla="*/ 1916459 h 4314911"/>
              <a:gd name="connsiteX20939" fmla="*/ 3209536 w 5740887"/>
              <a:gd name="connsiteY20939" fmla="*/ 2269565 h 4314911"/>
              <a:gd name="connsiteX20940" fmla="*/ 3201957 w 5740887"/>
              <a:gd name="connsiteY20940" fmla="*/ 2270203 h 4314911"/>
              <a:gd name="connsiteX20941" fmla="*/ 3172088 w 5740887"/>
              <a:gd name="connsiteY20941" fmla="*/ 2285642 h 4314911"/>
              <a:gd name="connsiteX20942" fmla="*/ 3149182 w 5740887"/>
              <a:gd name="connsiteY20942" fmla="*/ 2228579 h 4314911"/>
              <a:gd name="connsiteX20943" fmla="*/ 3149182 w 5740887"/>
              <a:gd name="connsiteY20943" fmla="*/ 2228579 h 4314911"/>
              <a:gd name="connsiteX20944" fmla="*/ 3149181 w 5740887"/>
              <a:gd name="connsiteY20944" fmla="*/ 2228576 h 4314911"/>
              <a:gd name="connsiteX20945" fmla="*/ 3067659 w 5740887"/>
              <a:gd name="connsiteY20945" fmla="*/ 2005989 h 4314911"/>
              <a:gd name="connsiteX20946" fmla="*/ 3044346 w 5740887"/>
              <a:gd name="connsiteY20946" fmla="*/ 1937602 h 4314911"/>
              <a:gd name="connsiteX20947" fmla="*/ 3029605 w 5740887"/>
              <a:gd name="connsiteY20947" fmla="*/ 1892459 h 4314911"/>
              <a:gd name="connsiteX20948" fmla="*/ 3001890 w 5740887"/>
              <a:gd name="connsiteY20948" fmla="*/ 1807578 h 4314911"/>
              <a:gd name="connsiteX20949" fmla="*/ 2896955 w 5740887"/>
              <a:gd name="connsiteY20949" fmla="*/ 1455299 h 4314911"/>
              <a:gd name="connsiteX20950" fmla="*/ 2893480 w 5740887"/>
              <a:gd name="connsiteY20950" fmla="*/ 1441780 h 4314911"/>
              <a:gd name="connsiteX20951" fmla="*/ 2874784 w 5740887"/>
              <a:gd name="connsiteY20951" fmla="*/ 1369035 h 4314911"/>
              <a:gd name="connsiteX20952" fmla="*/ 2794539 w 5740887"/>
              <a:gd name="connsiteY20952" fmla="*/ 948551 h 4314911"/>
              <a:gd name="connsiteX20953" fmla="*/ 2433947 w 5740887"/>
              <a:gd name="connsiteY20953" fmla="*/ 926741 h 4314911"/>
              <a:gd name="connsiteX20954" fmla="*/ 2429724 w 5740887"/>
              <a:gd name="connsiteY20954" fmla="*/ 935756 h 4314911"/>
              <a:gd name="connsiteX20955" fmla="*/ 2360157 w 5740887"/>
              <a:gd name="connsiteY20955" fmla="*/ 976096 h 4314911"/>
              <a:gd name="connsiteX20956" fmla="*/ 2270127 w 5740887"/>
              <a:gd name="connsiteY20956" fmla="*/ 1029371 h 4314911"/>
              <a:gd name="connsiteX20957" fmla="*/ 2197906 w 5740887"/>
              <a:gd name="connsiteY20957" fmla="*/ 1077028 h 4314911"/>
              <a:gd name="connsiteX20958" fmla="*/ 2241999 w 5740887"/>
              <a:gd name="connsiteY20958" fmla="*/ 1046935 h 4314911"/>
              <a:gd name="connsiteX20959" fmla="*/ 2343625 w 5740887"/>
              <a:gd name="connsiteY20959" fmla="*/ 982146 h 4314911"/>
              <a:gd name="connsiteX20960" fmla="*/ 2848443 w 5740887"/>
              <a:gd name="connsiteY20960" fmla="*/ 924885 h 4314911"/>
              <a:gd name="connsiteX20961" fmla="*/ 2854895 w 5740887"/>
              <a:gd name="connsiteY20961" fmla="*/ 926503 h 4314911"/>
              <a:gd name="connsiteX20962" fmla="*/ 2858438 w 5740887"/>
              <a:gd name="connsiteY20962" fmla="*/ 934698 h 4314911"/>
              <a:gd name="connsiteX20963" fmla="*/ 2853635 w 5740887"/>
              <a:gd name="connsiteY20963" fmla="*/ 932773 h 4314911"/>
              <a:gd name="connsiteX20964" fmla="*/ 1513066 w 5740887"/>
              <a:gd name="connsiteY20964" fmla="*/ 923259 h 4314911"/>
              <a:gd name="connsiteX20965" fmla="*/ 1504062 w 5740887"/>
              <a:gd name="connsiteY20965" fmla="*/ 953792 h 4314911"/>
              <a:gd name="connsiteX20966" fmla="*/ 1506928 w 5740887"/>
              <a:gd name="connsiteY20966" fmla="*/ 941457 h 4314911"/>
              <a:gd name="connsiteX20967" fmla="*/ 5332479 w 5740887"/>
              <a:gd name="connsiteY20967" fmla="*/ 921896 h 4314911"/>
              <a:gd name="connsiteX20968" fmla="*/ 5333130 w 5740887"/>
              <a:gd name="connsiteY20968" fmla="*/ 922336 h 4314911"/>
              <a:gd name="connsiteX20969" fmla="*/ 5334404 w 5740887"/>
              <a:gd name="connsiteY20969" fmla="*/ 930748 h 4314911"/>
              <a:gd name="connsiteX20970" fmla="*/ 5332625 w 5740887"/>
              <a:gd name="connsiteY20970" fmla="*/ 934245 h 4314911"/>
              <a:gd name="connsiteX20971" fmla="*/ 5331735 w 5740887"/>
              <a:gd name="connsiteY20971" fmla="*/ 923920 h 4314911"/>
              <a:gd name="connsiteX20972" fmla="*/ 2588157 w 5740887"/>
              <a:gd name="connsiteY20972" fmla="*/ 921189 h 4314911"/>
              <a:gd name="connsiteX20973" fmla="*/ 2588518 w 5740887"/>
              <a:gd name="connsiteY20973" fmla="*/ 921523 h 4314911"/>
              <a:gd name="connsiteX20974" fmla="*/ 2588119 w 5740887"/>
              <a:gd name="connsiteY20974" fmla="*/ 921672 h 4314911"/>
              <a:gd name="connsiteX20975" fmla="*/ 2443770 w 5740887"/>
              <a:gd name="connsiteY20975" fmla="*/ 920716 h 4314911"/>
              <a:gd name="connsiteX20976" fmla="*/ 2439524 w 5740887"/>
              <a:gd name="connsiteY20976" fmla="*/ 930073 h 4314911"/>
              <a:gd name="connsiteX20977" fmla="*/ 2439362 w 5740887"/>
              <a:gd name="connsiteY20977" fmla="*/ 930166 h 4314911"/>
              <a:gd name="connsiteX20978" fmla="*/ 2443645 w 5740887"/>
              <a:gd name="connsiteY20978" fmla="*/ 920792 h 4314911"/>
              <a:gd name="connsiteX20979" fmla="*/ 2889285 w 5740887"/>
              <a:gd name="connsiteY20979" fmla="*/ 920314 h 4314911"/>
              <a:gd name="connsiteX20980" fmla="*/ 2901120 w 5740887"/>
              <a:gd name="connsiteY20980" fmla="*/ 924938 h 4314911"/>
              <a:gd name="connsiteX20981" fmla="*/ 2903406 w 5740887"/>
              <a:gd name="connsiteY20981" fmla="*/ 938738 h 4314911"/>
              <a:gd name="connsiteX20982" fmla="*/ 2890602 w 5740887"/>
              <a:gd name="connsiteY20982" fmla="*/ 930995 h 4314911"/>
              <a:gd name="connsiteX20983" fmla="*/ 2825655 w 5740887"/>
              <a:gd name="connsiteY20983" fmla="*/ 919777 h 4314911"/>
              <a:gd name="connsiteX20984" fmla="*/ 2834189 w 5740887"/>
              <a:gd name="connsiteY20984" fmla="*/ 921550 h 4314911"/>
              <a:gd name="connsiteX20985" fmla="*/ 2834604 w 5740887"/>
              <a:gd name="connsiteY20985" fmla="*/ 925148 h 4314911"/>
              <a:gd name="connsiteX20986" fmla="*/ 2831112 w 5740887"/>
              <a:gd name="connsiteY20986" fmla="*/ 923749 h 4314911"/>
              <a:gd name="connsiteX20987" fmla="*/ 2829482 w 5740887"/>
              <a:gd name="connsiteY20987" fmla="*/ 923392 h 4314911"/>
              <a:gd name="connsiteX20988" fmla="*/ 2653416 w 5740887"/>
              <a:gd name="connsiteY20988" fmla="*/ 919665 h 4314911"/>
              <a:gd name="connsiteX20989" fmla="*/ 2651452 w 5740887"/>
              <a:gd name="connsiteY20989" fmla="*/ 934694 h 4314911"/>
              <a:gd name="connsiteX20990" fmla="*/ 2651120 w 5740887"/>
              <a:gd name="connsiteY20990" fmla="*/ 1012960 h 4314911"/>
              <a:gd name="connsiteX20991" fmla="*/ 2651121 w 5740887"/>
              <a:gd name="connsiteY20991" fmla="*/ 1012972 h 4314911"/>
              <a:gd name="connsiteX20992" fmla="*/ 2651121 w 5740887"/>
              <a:gd name="connsiteY20992" fmla="*/ 1012990 h 4314911"/>
              <a:gd name="connsiteX20993" fmla="*/ 2651121 w 5740887"/>
              <a:gd name="connsiteY20993" fmla="*/ 1012995 h 4314911"/>
              <a:gd name="connsiteX20994" fmla="*/ 2651121 w 5740887"/>
              <a:gd name="connsiteY20994" fmla="*/ 1013017 h 4314911"/>
              <a:gd name="connsiteX20995" fmla="*/ 2656931 w 5740887"/>
              <a:gd name="connsiteY20995" fmla="*/ 1086101 h 4314911"/>
              <a:gd name="connsiteX20996" fmla="*/ 2659236 w 5740887"/>
              <a:gd name="connsiteY20996" fmla="*/ 1102989 h 4314911"/>
              <a:gd name="connsiteX20997" fmla="*/ 2660180 w 5740887"/>
              <a:gd name="connsiteY20997" fmla="*/ 1113460 h 4314911"/>
              <a:gd name="connsiteX20998" fmla="*/ 2663372 w 5740887"/>
              <a:gd name="connsiteY20998" fmla="*/ 1133296 h 4314911"/>
              <a:gd name="connsiteX20999" fmla="*/ 2668829 w 5740887"/>
              <a:gd name="connsiteY20999" fmla="*/ 1173273 h 4314911"/>
              <a:gd name="connsiteX21000" fmla="*/ 2677040 w 5740887"/>
              <a:gd name="connsiteY21000" fmla="*/ 1218218 h 4314911"/>
              <a:gd name="connsiteX21001" fmla="*/ 2680540 w 5740887"/>
              <a:gd name="connsiteY21001" fmla="*/ 1239959 h 4314911"/>
              <a:gd name="connsiteX21002" fmla="*/ 2685400 w 5740887"/>
              <a:gd name="connsiteY21002" fmla="*/ 1263972 h 4314911"/>
              <a:gd name="connsiteX21003" fmla="*/ 2687619 w 5740887"/>
              <a:gd name="connsiteY21003" fmla="*/ 1276117 h 4314911"/>
              <a:gd name="connsiteX21004" fmla="*/ 2690529 w 5740887"/>
              <a:gd name="connsiteY21004" fmla="*/ 1289309 h 4314911"/>
              <a:gd name="connsiteX21005" fmla="*/ 2695553 w 5740887"/>
              <a:gd name="connsiteY21005" fmla="*/ 1314132 h 4314911"/>
              <a:gd name="connsiteX21006" fmla="*/ 2714107 w 5740887"/>
              <a:gd name="connsiteY21006" fmla="*/ 1396219 h 4314911"/>
              <a:gd name="connsiteX21007" fmla="*/ 2721696 w 5740887"/>
              <a:gd name="connsiteY21007" fmla="*/ 1426959 h 4314911"/>
              <a:gd name="connsiteX21008" fmla="*/ 2685569 w 5740887"/>
              <a:gd name="connsiteY21008" fmla="*/ 1438060 h 4314911"/>
              <a:gd name="connsiteX21009" fmla="*/ 2684506 w 5740887"/>
              <a:gd name="connsiteY21009" fmla="*/ 1440841 h 4314911"/>
              <a:gd name="connsiteX21010" fmla="*/ 2679253 w 5740887"/>
              <a:gd name="connsiteY21010" fmla="*/ 1442134 h 4314911"/>
              <a:gd name="connsiteX21011" fmla="*/ 2677242 w 5740887"/>
              <a:gd name="connsiteY21011" fmla="*/ 1433999 h 4314911"/>
              <a:gd name="connsiteX21012" fmla="*/ 2663676 w 5740887"/>
              <a:gd name="connsiteY21012" fmla="*/ 1373850 h 4314911"/>
              <a:gd name="connsiteX21013" fmla="*/ 2658399 w 5740887"/>
              <a:gd name="connsiteY21013" fmla="*/ 1350454 h 4314911"/>
              <a:gd name="connsiteX21014" fmla="*/ 2652307 w 5740887"/>
              <a:gd name="connsiteY21014" fmla="*/ 1320162 h 4314911"/>
              <a:gd name="connsiteX21015" fmla="*/ 2643214 w 5740887"/>
              <a:gd name="connsiteY21015" fmla="*/ 1274949 h 4314911"/>
              <a:gd name="connsiteX21016" fmla="*/ 2637588 w 5740887"/>
              <a:gd name="connsiteY21016" fmla="*/ 1242518 h 4314911"/>
              <a:gd name="connsiteX21017" fmla="*/ 2645914 w 5740887"/>
              <a:gd name="connsiteY21017" fmla="*/ 1234895 h 4314911"/>
              <a:gd name="connsiteX21018" fmla="*/ 2649449 w 5740887"/>
              <a:gd name="connsiteY21018" fmla="*/ 1207579 h 4314911"/>
              <a:gd name="connsiteX21019" fmla="*/ 2649448 w 5740887"/>
              <a:gd name="connsiteY21019" fmla="*/ 1207577 h 4314911"/>
              <a:gd name="connsiteX21020" fmla="*/ 2649454 w 5740887"/>
              <a:gd name="connsiteY21020" fmla="*/ 1207534 h 4314911"/>
              <a:gd name="connsiteX21021" fmla="*/ 2644353 w 5740887"/>
              <a:gd name="connsiteY21021" fmla="*/ 1187678 h 4314911"/>
              <a:gd name="connsiteX21022" fmla="*/ 2630974 w 5740887"/>
              <a:gd name="connsiteY21022" fmla="*/ 1126619 h 4314911"/>
              <a:gd name="connsiteX21023" fmla="*/ 2621104 w 5740887"/>
              <a:gd name="connsiteY21023" fmla="*/ 1056506 h 4314911"/>
              <a:gd name="connsiteX21024" fmla="*/ 2616776 w 5740887"/>
              <a:gd name="connsiteY21024" fmla="*/ 1007185 h 4314911"/>
              <a:gd name="connsiteX21025" fmla="*/ 2618208 w 5740887"/>
              <a:gd name="connsiteY21025" fmla="*/ 944065 h 4314911"/>
              <a:gd name="connsiteX21026" fmla="*/ 2619915 w 5740887"/>
              <a:gd name="connsiteY21026" fmla="*/ 927485 h 4314911"/>
              <a:gd name="connsiteX21027" fmla="*/ 2620167 w 5740887"/>
              <a:gd name="connsiteY21027" fmla="*/ 925840 h 4314911"/>
              <a:gd name="connsiteX21028" fmla="*/ 2630420 w 5740887"/>
              <a:gd name="connsiteY21028" fmla="*/ 923348 h 4314911"/>
              <a:gd name="connsiteX21029" fmla="*/ 2648491 w 5740887"/>
              <a:gd name="connsiteY21029" fmla="*/ 920272 h 4314911"/>
              <a:gd name="connsiteX21030" fmla="*/ 2374833 w 5740887"/>
              <a:gd name="connsiteY21030" fmla="*/ 918779 h 4314911"/>
              <a:gd name="connsiteX21031" fmla="*/ 2358612 w 5740887"/>
              <a:gd name="connsiteY21031" fmla="*/ 928507 h 4314911"/>
              <a:gd name="connsiteX21032" fmla="*/ 2363732 w 5740887"/>
              <a:gd name="connsiteY21032" fmla="*/ 925323 h 4314911"/>
              <a:gd name="connsiteX21033" fmla="*/ 2747200 w 5740887"/>
              <a:gd name="connsiteY21033" fmla="*/ 918052 h 4314911"/>
              <a:gd name="connsiteX21034" fmla="*/ 2779298 w 5740887"/>
              <a:gd name="connsiteY21034" fmla="*/ 922031 h 4314911"/>
              <a:gd name="connsiteX21035" fmla="*/ 2779918 w 5740887"/>
              <a:gd name="connsiteY21035" fmla="*/ 922259 h 4314911"/>
              <a:gd name="connsiteX21036" fmla="*/ 2786920 w 5740887"/>
              <a:gd name="connsiteY21036" fmla="*/ 925148 h 4314911"/>
              <a:gd name="connsiteX21037" fmla="*/ 2794669 w 5740887"/>
              <a:gd name="connsiteY21037" fmla="*/ 1003000 h 4314911"/>
              <a:gd name="connsiteX21038" fmla="*/ 2794762 w 5740887"/>
              <a:gd name="connsiteY21038" fmla="*/ 1003603 h 4314911"/>
              <a:gd name="connsiteX21039" fmla="*/ 2802902 w 5740887"/>
              <a:gd name="connsiteY21039" fmla="*/ 1059168 h 4314911"/>
              <a:gd name="connsiteX21040" fmla="*/ 2806436 w 5740887"/>
              <a:gd name="connsiteY21040" fmla="*/ 1079532 h 4314911"/>
              <a:gd name="connsiteX21041" fmla="*/ 2808039 w 5740887"/>
              <a:gd name="connsiteY21041" fmla="*/ 1089959 h 4314911"/>
              <a:gd name="connsiteX21042" fmla="*/ 2810190 w 5740887"/>
              <a:gd name="connsiteY21042" fmla="*/ 1101160 h 4314911"/>
              <a:gd name="connsiteX21043" fmla="*/ 2813901 w 5740887"/>
              <a:gd name="connsiteY21043" fmla="*/ 1122539 h 4314911"/>
              <a:gd name="connsiteX21044" fmla="*/ 2827771 w 5740887"/>
              <a:gd name="connsiteY21044" fmla="*/ 1192713 h 4314911"/>
              <a:gd name="connsiteX21045" fmla="*/ 2827933 w 5740887"/>
              <a:gd name="connsiteY21045" fmla="*/ 1193557 h 4314911"/>
              <a:gd name="connsiteX21046" fmla="*/ 2828162 w 5740887"/>
              <a:gd name="connsiteY21046" fmla="*/ 1194581 h 4314911"/>
              <a:gd name="connsiteX21047" fmla="*/ 2845264 w 5740887"/>
              <a:gd name="connsiteY21047" fmla="*/ 1272610 h 4314911"/>
              <a:gd name="connsiteX21048" fmla="*/ 2851236 w 5740887"/>
              <a:gd name="connsiteY21048" fmla="*/ 1297625 h 4314911"/>
              <a:gd name="connsiteX21049" fmla="*/ 2852024 w 5740887"/>
              <a:gd name="connsiteY21049" fmla="*/ 1300927 h 4314911"/>
              <a:gd name="connsiteX21050" fmla="*/ 2855249 w 5740887"/>
              <a:gd name="connsiteY21050" fmla="*/ 1315310 h 4314911"/>
              <a:gd name="connsiteX21051" fmla="*/ 2859098 w 5740887"/>
              <a:gd name="connsiteY21051" fmla="*/ 1330589 h 4314911"/>
              <a:gd name="connsiteX21052" fmla="*/ 2866159 w 5740887"/>
              <a:gd name="connsiteY21052" fmla="*/ 1360197 h 4314911"/>
              <a:gd name="connsiteX21053" fmla="*/ 2890887 w 5740887"/>
              <a:gd name="connsiteY21053" fmla="*/ 1456814 h 4314911"/>
              <a:gd name="connsiteX21054" fmla="*/ 2966948 w 5740887"/>
              <a:gd name="connsiteY21054" fmla="*/ 1720636 h 4314911"/>
              <a:gd name="connsiteX21055" fmla="*/ 2995973 w 5740887"/>
              <a:gd name="connsiteY21055" fmla="*/ 1809510 h 4314911"/>
              <a:gd name="connsiteX21056" fmla="*/ 3008925 w 5740887"/>
              <a:gd name="connsiteY21056" fmla="*/ 1852981 h 4314911"/>
              <a:gd name="connsiteX21057" fmla="*/ 3038460 w 5740887"/>
              <a:gd name="connsiteY21057" fmla="*/ 1939602 h 4314911"/>
              <a:gd name="connsiteX21058" fmla="*/ 3045306 w 5740887"/>
              <a:gd name="connsiteY21058" fmla="*/ 1960564 h 4314911"/>
              <a:gd name="connsiteX21059" fmla="*/ 3052730 w 5740887"/>
              <a:gd name="connsiteY21059" fmla="*/ 1983295 h 4314911"/>
              <a:gd name="connsiteX21060" fmla="*/ 3052731 w 5740887"/>
              <a:gd name="connsiteY21060" fmla="*/ 1983298 h 4314911"/>
              <a:gd name="connsiteX21061" fmla="*/ 3052731 w 5740887"/>
              <a:gd name="connsiteY21061" fmla="*/ 1983298 h 4314911"/>
              <a:gd name="connsiteX21062" fmla="*/ 3053240 w 5740887"/>
              <a:gd name="connsiteY21062" fmla="*/ 1984687 h 4314911"/>
              <a:gd name="connsiteX21063" fmla="*/ 3061826 w 5740887"/>
              <a:gd name="connsiteY21063" fmla="*/ 2008129 h 4314911"/>
              <a:gd name="connsiteX21064" fmla="*/ 3075132 w 5740887"/>
              <a:gd name="connsiteY21064" fmla="*/ 2047154 h 4314911"/>
              <a:gd name="connsiteX21065" fmla="*/ 3143405 w 5740887"/>
              <a:gd name="connsiteY21065" fmla="*/ 2230854 h 4314911"/>
              <a:gd name="connsiteX21066" fmla="*/ 3143406 w 5740887"/>
              <a:gd name="connsiteY21066" fmla="*/ 2230856 h 4314911"/>
              <a:gd name="connsiteX21067" fmla="*/ 3143425 w 5740887"/>
              <a:gd name="connsiteY21067" fmla="*/ 2230908 h 4314911"/>
              <a:gd name="connsiteX21068" fmla="*/ 3166544 w 5740887"/>
              <a:gd name="connsiteY21068" fmla="*/ 2288508 h 4314911"/>
              <a:gd name="connsiteX21069" fmla="*/ 3144872 w 5740887"/>
              <a:gd name="connsiteY21069" fmla="*/ 2299710 h 4314911"/>
              <a:gd name="connsiteX21070" fmla="*/ 3144870 w 5740887"/>
              <a:gd name="connsiteY21070" fmla="*/ 2299711 h 4314911"/>
              <a:gd name="connsiteX21071" fmla="*/ 3144864 w 5740887"/>
              <a:gd name="connsiteY21071" fmla="*/ 2299715 h 4314911"/>
              <a:gd name="connsiteX21072" fmla="*/ 3134615 w 5740887"/>
              <a:gd name="connsiteY21072" fmla="*/ 2311122 h 4314911"/>
              <a:gd name="connsiteX21073" fmla="*/ 3123606 w 5740887"/>
              <a:gd name="connsiteY21073" fmla="*/ 2285725 h 4314911"/>
              <a:gd name="connsiteX21074" fmla="*/ 3118703 w 5740887"/>
              <a:gd name="connsiteY21074" fmla="*/ 2274413 h 4314911"/>
              <a:gd name="connsiteX21075" fmla="*/ 3091327 w 5740887"/>
              <a:gd name="connsiteY21075" fmla="*/ 2206440 h 4314911"/>
              <a:gd name="connsiteX21076" fmla="*/ 3070312 w 5740887"/>
              <a:gd name="connsiteY21076" fmla="*/ 2154262 h 4314911"/>
              <a:gd name="connsiteX21077" fmla="*/ 3022689 w 5740887"/>
              <a:gd name="connsiteY21077" fmla="*/ 2027696 h 4314911"/>
              <a:gd name="connsiteX21078" fmla="*/ 2985879 w 5740887"/>
              <a:gd name="connsiteY21078" fmla="*/ 1919587 h 4314911"/>
              <a:gd name="connsiteX21079" fmla="*/ 2932751 w 5740887"/>
              <a:gd name="connsiteY21079" fmla="*/ 1763554 h 4314911"/>
              <a:gd name="connsiteX21080" fmla="*/ 2900662 w 5740887"/>
              <a:gd name="connsiteY21080" fmla="*/ 1654284 h 4314911"/>
              <a:gd name="connsiteX21081" fmla="*/ 2903419 w 5740887"/>
              <a:gd name="connsiteY21081" fmla="*/ 1648066 h 4314911"/>
              <a:gd name="connsiteX21082" fmla="*/ 2907769 w 5740887"/>
              <a:gd name="connsiteY21082" fmla="*/ 1638251 h 4314911"/>
              <a:gd name="connsiteX21083" fmla="*/ 2912492 w 5740887"/>
              <a:gd name="connsiteY21083" fmla="*/ 1589686 h 4314911"/>
              <a:gd name="connsiteX21084" fmla="*/ 2910825 w 5740887"/>
              <a:gd name="connsiteY21084" fmla="*/ 1580019 h 4314911"/>
              <a:gd name="connsiteX21085" fmla="*/ 2911167 w 5740887"/>
              <a:gd name="connsiteY21085" fmla="*/ 1573520 h 4314911"/>
              <a:gd name="connsiteX21086" fmla="*/ 2907934 w 5740887"/>
              <a:gd name="connsiteY21086" fmla="*/ 1563251 h 4314911"/>
              <a:gd name="connsiteX21087" fmla="*/ 2904241 w 5740887"/>
              <a:gd name="connsiteY21087" fmla="*/ 1541836 h 4314911"/>
              <a:gd name="connsiteX21088" fmla="*/ 2895028 w 5740887"/>
              <a:gd name="connsiteY21088" fmla="*/ 1522249 h 4314911"/>
              <a:gd name="connsiteX21089" fmla="*/ 2891705 w 5740887"/>
              <a:gd name="connsiteY21089" fmla="*/ 1511693 h 4314911"/>
              <a:gd name="connsiteX21090" fmla="*/ 2887658 w 5740887"/>
              <a:gd name="connsiteY21090" fmla="*/ 1506583 h 4314911"/>
              <a:gd name="connsiteX21091" fmla="*/ 2883364 w 5740887"/>
              <a:gd name="connsiteY21091" fmla="*/ 1497455 h 4314911"/>
              <a:gd name="connsiteX21092" fmla="*/ 2850210 w 5740887"/>
              <a:gd name="connsiteY21092" fmla="*/ 1459297 h 4314911"/>
              <a:gd name="connsiteX21093" fmla="*/ 2850203 w 5740887"/>
              <a:gd name="connsiteY21093" fmla="*/ 1459294 h 4314911"/>
              <a:gd name="connsiteX21094" fmla="*/ 2850203 w 5740887"/>
              <a:gd name="connsiteY21094" fmla="*/ 1459293 h 4314911"/>
              <a:gd name="connsiteX21095" fmla="*/ 2843825 w 5740887"/>
              <a:gd name="connsiteY21095" fmla="*/ 1455753 h 4314911"/>
              <a:gd name="connsiteX21096" fmla="*/ 2833240 w 5740887"/>
              <a:gd name="connsiteY21096" fmla="*/ 1414942 h 4314911"/>
              <a:gd name="connsiteX21097" fmla="*/ 2828455 w 5740887"/>
              <a:gd name="connsiteY21097" fmla="*/ 1396491 h 4314911"/>
              <a:gd name="connsiteX21098" fmla="*/ 2807558 w 5740887"/>
              <a:gd name="connsiteY21098" fmla="*/ 1309468 h 4314911"/>
              <a:gd name="connsiteX21099" fmla="*/ 2801870 w 5740887"/>
              <a:gd name="connsiteY21099" fmla="*/ 1283947 h 4314911"/>
              <a:gd name="connsiteX21100" fmla="*/ 2800752 w 5740887"/>
              <a:gd name="connsiteY21100" fmla="*/ 1278839 h 4314911"/>
              <a:gd name="connsiteX21101" fmla="*/ 2791145 w 5740887"/>
              <a:gd name="connsiteY21101" fmla="*/ 1234917 h 4314911"/>
              <a:gd name="connsiteX21102" fmla="*/ 2769963 w 5740887"/>
              <a:gd name="connsiteY21102" fmla="*/ 1124507 h 4314911"/>
              <a:gd name="connsiteX21103" fmla="*/ 2766716 w 5740887"/>
              <a:gd name="connsiteY21103" fmla="*/ 1105160 h 4314911"/>
              <a:gd name="connsiteX21104" fmla="*/ 2754535 w 5740887"/>
              <a:gd name="connsiteY21104" fmla="*/ 1019210 h 4314911"/>
              <a:gd name="connsiteX21105" fmla="*/ 2747107 w 5740887"/>
              <a:gd name="connsiteY21105" fmla="*/ 930965 h 4314911"/>
              <a:gd name="connsiteX21106" fmla="*/ 2597540 w 5740887"/>
              <a:gd name="connsiteY21106" fmla="*/ 917672 h 4314911"/>
              <a:gd name="connsiteX21107" fmla="*/ 2597466 w 5740887"/>
              <a:gd name="connsiteY21107" fmla="*/ 918189 h 4314911"/>
              <a:gd name="connsiteX21108" fmla="*/ 2596604 w 5740887"/>
              <a:gd name="connsiteY21108" fmla="*/ 918510 h 4314911"/>
              <a:gd name="connsiteX21109" fmla="*/ 2596174 w 5740887"/>
              <a:gd name="connsiteY21109" fmla="*/ 918126 h 4314911"/>
              <a:gd name="connsiteX21110" fmla="*/ 2803265 w 5740887"/>
              <a:gd name="connsiteY21110" fmla="*/ 916290 h 4314911"/>
              <a:gd name="connsiteX21111" fmla="*/ 2811847 w 5740887"/>
              <a:gd name="connsiteY21111" fmla="*/ 916909 h 4314911"/>
              <a:gd name="connsiteX21112" fmla="*/ 2812551 w 5740887"/>
              <a:gd name="connsiteY21112" fmla="*/ 917055 h 4314911"/>
              <a:gd name="connsiteX21113" fmla="*/ 2816196 w 5740887"/>
              <a:gd name="connsiteY21113" fmla="*/ 920480 h 4314911"/>
              <a:gd name="connsiteX21114" fmla="*/ 2806693 w 5740887"/>
              <a:gd name="connsiteY21114" fmla="*/ 918396 h 4314911"/>
              <a:gd name="connsiteX21115" fmla="*/ 2696351 w 5740887"/>
              <a:gd name="connsiteY21115" fmla="*/ 916145 h 4314911"/>
              <a:gd name="connsiteX21116" fmla="*/ 2695087 w 5740887"/>
              <a:gd name="connsiteY21116" fmla="*/ 942897 h 4314911"/>
              <a:gd name="connsiteX21117" fmla="*/ 2695089 w 5740887"/>
              <a:gd name="connsiteY21117" fmla="*/ 942953 h 4314911"/>
              <a:gd name="connsiteX21118" fmla="*/ 2695089 w 5740887"/>
              <a:gd name="connsiteY21118" fmla="*/ 942954 h 4314911"/>
              <a:gd name="connsiteX21119" fmla="*/ 2695089 w 5740887"/>
              <a:gd name="connsiteY21119" fmla="*/ 942962 h 4314911"/>
              <a:gd name="connsiteX21120" fmla="*/ 2696729 w 5740887"/>
              <a:gd name="connsiteY21120" fmla="*/ 987518 h 4314911"/>
              <a:gd name="connsiteX21121" fmla="*/ 2696730 w 5740887"/>
              <a:gd name="connsiteY21121" fmla="*/ 987532 h 4314911"/>
              <a:gd name="connsiteX21122" fmla="*/ 2696731 w 5740887"/>
              <a:gd name="connsiteY21122" fmla="*/ 987550 h 4314911"/>
              <a:gd name="connsiteX21123" fmla="*/ 2698132 w 5740887"/>
              <a:gd name="connsiteY21123" fmla="*/ 1004247 h 4314911"/>
              <a:gd name="connsiteX21124" fmla="*/ 2698547 w 5740887"/>
              <a:gd name="connsiteY21124" fmla="*/ 1012595 h 4314911"/>
              <a:gd name="connsiteX21125" fmla="*/ 2699600 w 5740887"/>
              <a:gd name="connsiteY21125" fmla="*/ 1021731 h 4314911"/>
              <a:gd name="connsiteX21126" fmla="*/ 2701091 w 5740887"/>
              <a:gd name="connsiteY21126" fmla="*/ 1039505 h 4314911"/>
              <a:gd name="connsiteX21127" fmla="*/ 2708521 w 5740887"/>
              <a:gd name="connsiteY21127" fmla="*/ 1099156 h 4314911"/>
              <a:gd name="connsiteX21128" fmla="*/ 2708560 w 5740887"/>
              <a:gd name="connsiteY21128" fmla="*/ 1099499 h 4314911"/>
              <a:gd name="connsiteX21129" fmla="*/ 2708642 w 5740887"/>
              <a:gd name="connsiteY21129" fmla="*/ 1099984 h 4314911"/>
              <a:gd name="connsiteX21130" fmla="*/ 2719529 w 5740887"/>
              <a:gd name="connsiteY21130" fmla="*/ 1168123 h 4314911"/>
              <a:gd name="connsiteX21131" fmla="*/ 2724326 w 5740887"/>
              <a:gd name="connsiteY21131" fmla="*/ 1193301 h 4314911"/>
              <a:gd name="connsiteX21132" fmla="*/ 2726448 w 5740887"/>
              <a:gd name="connsiteY21132" fmla="*/ 1205930 h 4314911"/>
              <a:gd name="connsiteX21133" fmla="*/ 2729338 w 5740887"/>
              <a:gd name="connsiteY21133" fmla="*/ 1219611 h 4314911"/>
              <a:gd name="connsiteX21134" fmla="*/ 2734389 w 5740887"/>
              <a:gd name="connsiteY21134" fmla="*/ 1246128 h 4314911"/>
              <a:gd name="connsiteX21135" fmla="*/ 2749325 w 5740887"/>
              <a:gd name="connsiteY21135" fmla="*/ 1314796 h 4314911"/>
              <a:gd name="connsiteX21136" fmla="*/ 2753529 w 5740887"/>
              <a:gd name="connsiteY21136" fmla="*/ 1334132 h 4314911"/>
              <a:gd name="connsiteX21137" fmla="*/ 2775978 w 5740887"/>
              <a:gd name="connsiteY21137" fmla="*/ 1427208 h 4314911"/>
              <a:gd name="connsiteX21138" fmla="*/ 2733139 w 5740887"/>
              <a:gd name="connsiteY21138" fmla="*/ 1423443 h 4314911"/>
              <a:gd name="connsiteX21139" fmla="*/ 2728747 w 5740887"/>
              <a:gd name="connsiteY21139" fmla="*/ 1424793 h 4314911"/>
              <a:gd name="connsiteX21140" fmla="*/ 2719302 w 5740887"/>
              <a:gd name="connsiteY21140" fmla="*/ 1385491 h 4314911"/>
              <a:gd name="connsiteX21141" fmla="*/ 2716429 w 5740887"/>
              <a:gd name="connsiteY21141" fmla="*/ 1373537 h 4314911"/>
              <a:gd name="connsiteX21142" fmla="*/ 2716427 w 5740887"/>
              <a:gd name="connsiteY21142" fmla="*/ 1373526 h 4314911"/>
              <a:gd name="connsiteX21143" fmla="*/ 2716416 w 5740887"/>
              <a:gd name="connsiteY21143" fmla="*/ 1373473 h 4314911"/>
              <a:gd name="connsiteX21144" fmla="*/ 2692117 w 5740887"/>
              <a:gd name="connsiteY21144" fmla="*/ 1257510 h 4314911"/>
              <a:gd name="connsiteX21145" fmla="*/ 2687002 w 5740887"/>
              <a:gd name="connsiteY21145" fmla="*/ 1230353 h 4314911"/>
              <a:gd name="connsiteX21146" fmla="*/ 2671408 w 5740887"/>
              <a:gd name="connsiteY21146" fmla="*/ 1136135 h 4314911"/>
              <a:gd name="connsiteX21147" fmla="*/ 2671257 w 5740887"/>
              <a:gd name="connsiteY21147" fmla="*/ 1135175 h 4314911"/>
              <a:gd name="connsiteX21148" fmla="*/ 2671190 w 5740887"/>
              <a:gd name="connsiteY21148" fmla="*/ 1134625 h 4314911"/>
              <a:gd name="connsiteX21149" fmla="*/ 2662379 w 5740887"/>
              <a:gd name="connsiteY21149" fmla="*/ 1056040 h 4314911"/>
              <a:gd name="connsiteX21150" fmla="*/ 2660937 w 5740887"/>
              <a:gd name="connsiteY21150" fmla="*/ 1038169 h 4314911"/>
              <a:gd name="connsiteX21151" fmla="*/ 2658037 w 5740887"/>
              <a:gd name="connsiteY21151" fmla="*/ 975820 h 4314911"/>
              <a:gd name="connsiteX21152" fmla="*/ 2658034 w 5740887"/>
              <a:gd name="connsiteY21152" fmla="*/ 975732 h 4314911"/>
              <a:gd name="connsiteX21153" fmla="*/ 2658033 w 5740887"/>
              <a:gd name="connsiteY21153" fmla="*/ 975690 h 4314911"/>
              <a:gd name="connsiteX21154" fmla="*/ 2660857 w 5740887"/>
              <a:gd name="connsiteY21154" fmla="*/ 918749 h 4314911"/>
              <a:gd name="connsiteX21155" fmla="*/ 2675284 w 5740887"/>
              <a:gd name="connsiteY21155" fmla="*/ 916974 h 4314911"/>
              <a:gd name="connsiteX21156" fmla="*/ 2723298 w 5740887"/>
              <a:gd name="connsiteY21156" fmla="*/ 915087 h 4314911"/>
              <a:gd name="connsiteX21157" fmla="*/ 2739181 w 5740887"/>
              <a:gd name="connsiteY21157" fmla="*/ 917057 h 4314911"/>
              <a:gd name="connsiteX21158" fmla="*/ 2740623 w 5740887"/>
              <a:gd name="connsiteY21158" fmla="*/ 952707 h 4314911"/>
              <a:gd name="connsiteX21159" fmla="*/ 2740644 w 5740887"/>
              <a:gd name="connsiteY21159" fmla="*/ 952927 h 4314911"/>
              <a:gd name="connsiteX21160" fmla="*/ 2745006 w 5740887"/>
              <a:gd name="connsiteY21160" fmla="*/ 1003439 h 4314911"/>
              <a:gd name="connsiteX21161" fmla="*/ 2747383 w 5740887"/>
              <a:gd name="connsiteY21161" fmla="*/ 1022326 h 4314911"/>
              <a:gd name="connsiteX21162" fmla="*/ 2748305 w 5740887"/>
              <a:gd name="connsiteY21162" fmla="*/ 1031818 h 4314911"/>
              <a:gd name="connsiteX21163" fmla="*/ 2749883 w 5740887"/>
              <a:gd name="connsiteY21163" fmla="*/ 1042196 h 4314911"/>
              <a:gd name="connsiteX21164" fmla="*/ 2752405 w 5740887"/>
              <a:gd name="connsiteY21164" fmla="*/ 1062241 h 4314911"/>
              <a:gd name="connsiteX21165" fmla="*/ 2763129 w 5740887"/>
              <a:gd name="connsiteY21165" fmla="*/ 1129296 h 4314911"/>
              <a:gd name="connsiteX21166" fmla="*/ 2763205 w 5740887"/>
              <a:gd name="connsiteY21166" fmla="*/ 1129793 h 4314911"/>
              <a:gd name="connsiteX21167" fmla="*/ 2763334 w 5740887"/>
              <a:gd name="connsiteY21167" fmla="*/ 1130449 h 4314911"/>
              <a:gd name="connsiteX21168" fmla="*/ 2777793 w 5740887"/>
              <a:gd name="connsiteY21168" fmla="*/ 1206692 h 4314911"/>
              <a:gd name="connsiteX21169" fmla="*/ 2783849 w 5740887"/>
              <a:gd name="connsiteY21169" fmla="*/ 1234772 h 4314911"/>
              <a:gd name="connsiteX21170" fmla="*/ 2786627 w 5740887"/>
              <a:gd name="connsiteY21170" fmla="*/ 1248901 h 4314911"/>
              <a:gd name="connsiteX21171" fmla="*/ 2790185 w 5740887"/>
              <a:gd name="connsiteY21171" fmla="*/ 1264150 h 4314911"/>
              <a:gd name="connsiteX21172" fmla="*/ 2795854 w 5740887"/>
              <a:gd name="connsiteY21172" fmla="*/ 1290411 h 4314911"/>
              <a:gd name="connsiteX21173" fmla="*/ 2796553 w 5740887"/>
              <a:gd name="connsiteY21173" fmla="*/ 1293649 h 4314911"/>
              <a:gd name="connsiteX21174" fmla="*/ 2819874 w 5740887"/>
              <a:gd name="connsiteY21174" fmla="*/ 1391379 h 4314911"/>
              <a:gd name="connsiteX21175" fmla="*/ 2835324 w 5740887"/>
              <a:gd name="connsiteY21175" fmla="*/ 1451035 h 4314911"/>
              <a:gd name="connsiteX21176" fmla="*/ 2828016 w 5740887"/>
              <a:gd name="connsiteY21176" fmla="*/ 1446978 h 4314911"/>
              <a:gd name="connsiteX21177" fmla="*/ 2795487 w 5740887"/>
              <a:gd name="connsiteY21177" fmla="*/ 1428923 h 4314911"/>
              <a:gd name="connsiteX21178" fmla="*/ 2782804 w 5740887"/>
              <a:gd name="connsiteY21178" fmla="*/ 1427808 h 4314911"/>
              <a:gd name="connsiteX21179" fmla="*/ 2761819 w 5740887"/>
              <a:gd name="connsiteY21179" fmla="*/ 1340779 h 4314911"/>
              <a:gd name="connsiteX21180" fmla="*/ 2761817 w 5740887"/>
              <a:gd name="connsiteY21180" fmla="*/ 1340772 h 4314911"/>
              <a:gd name="connsiteX21181" fmla="*/ 2738214 w 5740887"/>
              <a:gd name="connsiteY21181" fmla="*/ 1230101 h 4314911"/>
              <a:gd name="connsiteX21182" fmla="*/ 2733173 w 5740887"/>
              <a:gd name="connsiteY21182" fmla="*/ 1204126 h 4314911"/>
              <a:gd name="connsiteX21183" fmla="*/ 2717485 w 5740887"/>
              <a:gd name="connsiteY21183" fmla="*/ 1113614 h 4314911"/>
              <a:gd name="connsiteX21184" fmla="*/ 2717322 w 5740887"/>
              <a:gd name="connsiteY21184" fmla="*/ 1112632 h 4314911"/>
              <a:gd name="connsiteX21185" fmla="*/ 2717242 w 5740887"/>
              <a:gd name="connsiteY21185" fmla="*/ 1112028 h 4314911"/>
              <a:gd name="connsiteX21186" fmla="*/ 2707773 w 5740887"/>
              <a:gd name="connsiteY21186" fmla="*/ 1036113 h 4314911"/>
              <a:gd name="connsiteX21187" fmla="*/ 2706100 w 5740887"/>
              <a:gd name="connsiteY21187" fmla="*/ 1018710 h 4314911"/>
              <a:gd name="connsiteX21188" fmla="*/ 2702148 w 5740887"/>
              <a:gd name="connsiteY21188" fmla="*/ 957811 h 4314911"/>
              <a:gd name="connsiteX21189" fmla="*/ 2702139 w 5740887"/>
              <a:gd name="connsiteY21189" fmla="*/ 957630 h 4314911"/>
              <a:gd name="connsiteX21190" fmla="*/ 2703102 w 5740887"/>
              <a:gd name="connsiteY21190" fmla="*/ 915880 h 4314911"/>
              <a:gd name="connsiteX21191" fmla="*/ 5351644 w 5740887"/>
              <a:gd name="connsiteY21191" fmla="*/ 913245 h 4314911"/>
              <a:gd name="connsiteX21192" fmla="*/ 5354075 w 5740887"/>
              <a:gd name="connsiteY21192" fmla="*/ 914982 h 4314911"/>
              <a:gd name="connsiteX21193" fmla="*/ 5353885 w 5740887"/>
              <a:gd name="connsiteY21193" fmla="*/ 922322 h 4314911"/>
              <a:gd name="connsiteX21194" fmla="*/ 2856147 w 5740887"/>
              <a:gd name="connsiteY21194" fmla="*/ 910652 h 4314911"/>
              <a:gd name="connsiteX21195" fmla="*/ 2870892 w 5740887"/>
              <a:gd name="connsiteY21195" fmla="*/ 913128 h 4314911"/>
              <a:gd name="connsiteX21196" fmla="*/ 2875742 w 5740887"/>
              <a:gd name="connsiteY21196" fmla="*/ 915022 h 4314911"/>
              <a:gd name="connsiteX21197" fmla="*/ 2879408 w 5740887"/>
              <a:gd name="connsiteY21197" fmla="*/ 927566 h 4314911"/>
              <a:gd name="connsiteX21198" fmla="*/ 2864415 w 5740887"/>
              <a:gd name="connsiteY21198" fmla="*/ 920514 h 4314911"/>
              <a:gd name="connsiteX21199" fmla="*/ 2860024 w 5740887"/>
              <a:gd name="connsiteY21199" fmla="*/ 919544 h 4314911"/>
              <a:gd name="connsiteX21200" fmla="*/ 2622555 w 5740887"/>
              <a:gd name="connsiteY21200" fmla="*/ 910281 h 4314911"/>
              <a:gd name="connsiteX21201" fmla="*/ 2622798 w 5740887"/>
              <a:gd name="connsiteY21201" fmla="*/ 910577 h 4314911"/>
              <a:gd name="connsiteX21202" fmla="*/ 2622497 w 5740887"/>
              <a:gd name="connsiteY21202" fmla="*/ 910661 h 4314911"/>
              <a:gd name="connsiteX21203" fmla="*/ 2598654 w 5740887"/>
              <a:gd name="connsiteY21203" fmla="*/ 909956 h 4314911"/>
              <a:gd name="connsiteX21204" fmla="*/ 2598541 w 5740887"/>
              <a:gd name="connsiteY21204" fmla="*/ 910734 h 4314911"/>
              <a:gd name="connsiteX21205" fmla="*/ 2590831 w 5740887"/>
              <a:gd name="connsiteY21205" fmla="*/ 913351 h 4314911"/>
              <a:gd name="connsiteX21206" fmla="*/ 2590490 w 5740887"/>
              <a:gd name="connsiteY21206" fmla="*/ 913046 h 4314911"/>
              <a:gd name="connsiteX21207" fmla="*/ 2442233 w 5740887"/>
              <a:gd name="connsiteY21207" fmla="*/ 909055 h 4314911"/>
              <a:gd name="connsiteX21208" fmla="*/ 2439867 w 5740887"/>
              <a:gd name="connsiteY21208" fmla="*/ 914103 h 4314911"/>
              <a:gd name="connsiteX21209" fmla="*/ 2339823 w 5740887"/>
              <a:gd name="connsiteY21209" fmla="*/ 975503 h 4314911"/>
              <a:gd name="connsiteX21210" fmla="*/ 2237862 w 5740887"/>
              <a:gd name="connsiteY21210" fmla="*/ 1040540 h 4314911"/>
              <a:gd name="connsiteX21211" fmla="*/ 2040685 w 5740887"/>
              <a:gd name="connsiteY21211" fmla="*/ 1203383 h 4314911"/>
              <a:gd name="connsiteX21212" fmla="*/ 1994758 w 5740887"/>
              <a:gd name="connsiteY21212" fmla="*/ 1316845 h 4314911"/>
              <a:gd name="connsiteX21213" fmla="*/ 1986362 w 5740887"/>
              <a:gd name="connsiteY21213" fmla="*/ 1376657 h 4314911"/>
              <a:gd name="connsiteX21214" fmla="*/ 1975938 w 5740887"/>
              <a:gd name="connsiteY21214" fmla="*/ 1450903 h 4314911"/>
              <a:gd name="connsiteX21215" fmla="*/ 1975939 w 5740887"/>
              <a:gd name="connsiteY21215" fmla="*/ 1450914 h 4314911"/>
              <a:gd name="connsiteX21216" fmla="*/ 1975938 w 5740887"/>
              <a:gd name="connsiteY21216" fmla="*/ 1450915 h 4314911"/>
              <a:gd name="connsiteX21217" fmla="*/ 1976285 w 5740887"/>
              <a:gd name="connsiteY21217" fmla="*/ 1560092 h 4314911"/>
              <a:gd name="connsiteX21218" fmla="*/ 1978444 w 5740887"/>
              <a:gd name="connsiteY21218" fmla="*/ 1584088 h 4314911"/>
              <a:gd name="connsiteX21219" fmla="*/ 1978695 w 5740887"/>
              <a:gd name="connsiteY21219" fmla="*/ 1597447 h 4314911"/>
              <a:gd name="connsiteX21220" fmla="*/ 1982121 w 5740887"/>
              <a:gd name="connsiteY21220" fmla="*/ 1624954 h 4314911"/>
              <a:gd name="connsiteX21221" fmla="*/ 1986433 w 5740887"/>
              <a:gd name="connsiteY21221" fmla="*/ 1672875 h 4314911"/>
              <a:gd name="connsiteX21222" fmla="*/ 1991728 w 5740887"/>
              <a:gd name="connsiteY21222" fmla="*/ 1702088 h 4314911"/>
              <a:gd name="connsiteX21223" fmla="*/ 1997493 w 5740887"/>
              <a:gd name="connsiteY21223" fmla="*/ 1748373 h 4314911"/>
              <a:gd name="connsiteX21224" fmla="*/ 2026781 w 5740887"/>
              <a:gd name="connsiteY21224" fmla="*/ 1895480 h 4314911"/>
              <a:gd name="connsiteX21225" fmla="*/ 2026799 w 5740887"/>
              <a:gd name="connsiteY21225" fmla="*/ 1895580 h 4314911"/>
              <a:gd name="connsiteX21226" fmla="*/ 2052348 w 5740887"/>
              <a:gd name="connsiteY21226" fmla="*/ 1998663 h 4314911"/>
              <a:gd name="connsiteX21227" fmla="*/ 2058259 w 5740887"/>
              <a:gd name="connsiteY21227" fmla="*/ 2019795 h 4314911"/>
              <a:gd name="connsiteX21228" fmla="*/ 2061085 w 5740887"/>
              <a:gd name="connsiteY21228" fmla="*/ 2030953 h 4314911"/>
              <a:gd name="connsiteX21229" fmla="*/ 2067997 w 5740887"/>
              <a:gd name="connsiteY21229" fmla="*/ 2054612 h 4314911"/>
              <a:gd name="connsiteX21230" fmla="*/ 2078363 w 5740887"/>
              <a:gd name="connsiteY21230" fmla="*/ 2091674 h 4314911"/>
              <a:gd name="connsiteX21231" fmla="*/ 2090584 w 5740887"/>
              <a:gd name="connsiteY21231" fmla="*/ 2131922 h 4314911"/>
              <a:gd name="connsiteX21232" fmla="*/ 2094813 w 5740887"/>
              <a:gd name="connsiteY21232" fmla="*/ 2146396 h 4314911"/>
              <a:gd name="connsiteX21233" fmla="*/ 2100469 w 5740887"/>
              <a:gd name="connsiteY21233" fmla="*/ 2164476 h 4314911"/>
              <a:gd name="connsiteX21234" fmla="*/ 2102508 w 5740887"/>
              <a:gd name="connsiteY21234" fmla="*/ 2171193 h 4314911"/>
              <a:gd name="connsiteX21235" fmla="*/ 2105963 w 5740887"/>
              <a:gd name="connsiteY21235" fmla="*/ 2182040 h 4314911"/>
              <a:gd name="connsiteX21236" fmla="*/ 2109739 w 5740887"/>
              <a:gd name="connsiteY21236" fmla="*/ 2194110 h 4314911"/>
              <a:gd name="connsiteX21237" fmla="*/ 2122225 w 5740887"/>
              <a:gd name="connsiteY21237" fmla="*/ 2233093 h 4314911"/>
              <a:gd name="connsiteX21238" fmla="*/ 2122451 w 5740887"/>
              <a:gd name="connsiteY21238" fmla="*/ 2233802 h 4314911"/>
              <a:gd name="connsiteX21239" fmla="*/ 2773547 w 5740887"/>
              <a:gd name="connsiteY21239" fmla="*/ 3179008 h 4314911"/>
              <a:gd name="connsiteX21240" fmla="*/ 2847316 w 5740887"/>
              <a:gd name="connsiteY21240" fmla="*/ 3185488 h 4314911"/>
              <a:gd name="connsiteX21241" fmla="*/ 3464079 w 5740887"/>
              <a:gd name="connsiteY21241" fmla="*/ 3077800 h 4314911"/>
              <a:gd name="connsiteX21242" fmla="*/ 3623268 w 5740887"/>
              <a:gd name="connsiteY21242" fmla="*/ 3037985 h 4314911"/>
              <a:gd name="connsiteX21243" fmla="*/ 3758369 w 5740887"/>
              <a:gd name="connsiteY21243" fmla="*/ 3001808 h 4314911"/>
              <a:gd name="connsiteX21244" fmla="*/ 3664371 w 5740887"/>
              <a:gd name="connsiteY21244" fmla="*/ 3029842 h 4314911"/>
              <a:gd name="connsiteX21245" fmla="*/ 3626210 w 5740887"/>
              <a:gd name="connsiteY21245" fmla="*/ 3040913 h 4314911"/>
              <a:gd name="connsiteX21246" fmla="*/ 3462558 w 5740887"/>
              <a:gd name="connsiteY21246" fmla="*/ 3086863 h 4314911"/>
              <a:gd name="connsiteX21247" fmla="*/ 3462425 w 5740887"/>
              <a:gd name="connsiteY21247" fmla="*/ 3086900 h 4314911"/>
              <a:gd name="connsiteX21248" fmla="*/ 3462357 w 5740887"/>
              <a:gd name="connsiteY21248" fmla="*/ 3086918 h 4314911"/>
              <a:gd name="connsiteX21249" fmla="*/ 3259536 w 5740887"/>
              <a:gd name="connsiteY21249" fmla="*/ 3138748 h 4314911"/>
              <a:gd name="connsiteX21250" fmla="*/ 3231616 w 5740887"/>
              <a:gd name="connsiteY21250" fmla="*/ 3145539 h 4314911"/>
              <a:gd name="connsiteX21251" fmla="*/ 3069327 w 5740887"/>
              <a:gd name="connsiteY21251" fmla="*/ 3180779 h 4314911"/>
              <a:gd name="connsiteX21252" fmla="*/ 3041849 w 5740887"/>
              <a:gd name="connsiteY21252" fmla="*/ 3186054 h 4314911"/>
              <a:gd name="connsiteX21253" fmla="*/ 2911803 w 5740887"/>
              <a:gd name="connsiteY21253" fmla="*/ 3206947 h 4314911"/>
              <a:gd name="connsiteX21254" fmla="*/ 2870139 w 5740887"/>
              <a:gd name="connsiteY21254" fmla="*/ 3211377 h 4314911"/>
              <a:gd name="connsiteX21255" fmla="*/ 2849019 w 5740887"/>
              <a:gd name="connsiteY21255" fmla="*/ 3213384 h 4314911"/>
              <a:gd name="connsiteX21256" fmla="*/ 2793952 w 5740887"/>
              <a:gd name="connsiteY21256" fmla="*/ 3215330 h 4314911"/>
              <a:gd name="connsiteX21257" fmla="*/ 2754609 w 5740887"/>
              <a:gd name="connsiteY21257" fmla="*/ 3212281 h 4314911"/>
              <a:gd name="connsiteX21258" fmla="*/ 2749002 w 5740887"/>
              <a:gd name="connsiteY21258" fmla="*/ 3211685 h 4314911"/>
              <a:gd name="connsiteX21259" fmla="*/ 2748989 w 5740887"/>
              <a:gd name="connsiteY21259" fmla="*/ 3211681 h 4314911"/>
              <a:gd name="connsiteX21260" fmla="*/ 2687471 w 5740887"/>
              <a:gd name="connsiteY21260" fmla="*/ 3189474 h 4314911"/>
              <a:gd name="connsiteX21261" fmla="*/ 2672286 w 5740887"/>
              <a:gd name="connsiteY21261" fmla="*/ 3181872 h 4314911"/>
              <a:gd name="connsiteX21262" fmla="*/ 2641632 w 5740887"/>
              <a:gd name="connsiteY21262" fmla="*/ 3162631 h 4314911"/>
              <a:gd name="connsiteX21263" fmla="*/ 2582642 w 5740887"/>
              <a:gd name="connsiteY21263" fmla="*/ 3118662 h 4314911"/>
              <a:gd name="connsiteX21264" fmla="*/ 2559884 w 5740887"/>
              <a:gd name="connsiteY21264" fmla="*/ 3099131 h 4314911"/>
              <a:gd name="connsiteX21265" fmla="*/ 2511216 w 5740887"/>
              <a:gd name="connsiteY21265" fmla="*/ 3049165 h 4314911"/>
              <a:gd name="connsiteX21266" fmla="*/ 2485854 w 5740887"/>
              <a:gd name="connsiteY21266" fmla="*/ 3023128 h 4314911"/>
              <a:gd name="connsiteX21267" fmla="*/ 2477213 w 5740887"/>
              <a:gd name="connsiteY21267" fmla="*/ 3012189 h 4314911"/>
              <a:gd name="connsiteX21268" fmla="*/ 2458338 w 5740887"/>
              <a:gd name="connsiteY21268" fmla="*/ 2988296 h 4314911"/>
              <a:gd name="connsiteX21269" fmla="*/ 2436033 w 5740887"/>
              <a:gd name="connsiteY21269" fmla="*/ 2960062 h 4314911"/>
              <a:gd name="connsiteX21270" fmla="*/ 2365165 w 5740887"/>
              <a:gd name="connsiteY21270" fmla="*/ 2859975 h 4314911"/>
              <a:gd name="connsiteX21271" fmla="*/ 2279591 w 5740887"/>
              <a:gd name="connsiteY21271" fmla="*/ 2715207 h 4314911"/>
              <a:gd name="connsiteX21272" fmla="*/ 2228781 w 5740887"/>
              <a:gd name="connsiteY21272" fmla="*/ 2614779 h 4314911"/>
              <a:gd name="connsiteX21273" fmla="*/ 2196915 w 5740887"/>
              <a:gd name="connsiteY21273" fmla="*/ 2535372 h 4314911"/>
              <a:gd name="connsiteX21274" fmla="*/ 2150641 w 5740887"/>
              <a:gd name="connsiteY21274" fmla="*/ 2418869 h 4314911"/>
              <a:gd name="connsiteX21275" fmla="*/ 2144553 w 5740887"/>
              <a:gd name="connsiteY21275" fmla="*/ 2403456 h 4314911"/>
              <a:gd name="connsiteX21276" fmla="*/ 2112155 w 5740887"/>
              <a:gd name="connsiteY21276" fmla="*/ 2320543 h 4314911"/>
              <a:gd name="connsiteX21277" fmla="*/ 2087705 w 5740887"/>
              <a:gd name="connsiteY21277" fmla="*/ 2256943 h 4314911"/>
              <a:gd name="connsiteX21278" fmla="*/ 2076983 w 5740887"/>
              <a:gd name="connsiteY21278" fmla="*/ 2228907 h 4314911"/>
              <a:gd name="connsiteX21279" fmla="*/ 2051254 w 5740887"/>
              <a:gd name="connsiteY21279" fmla="*/ 2159796 h 4314911"/>
              <a:gd name="connsiteX21280" fmla="*/ 2051111 w 5740887"/>
              <a:gd name="connsiteY21280" fmla="*/ 2159413 h 4314911"/>
              <a:gd name="connsiteX21281" fmla="*/ 2049030 w 5740887"/>
              <a:gd name="connsiteY21281" fmla="*/ 2153544 h 4314911"/>
              <a:gd name="connsiteX21282" fmla="*/ 2031463 w 5740887"/>
              <a:gd name="connsiteY21282" fmla="*/ 2094214 h 4314911"/>
              <a:gd name="connsiteX21283" fmla="*/ 2021530 w 5740887"/>
              <a:gd name="connsiteY21283" fmla="*/ 2059169 h 4314911"/>
              <a:gd name="connsiteX21284" fmla="*/ 1989477 w 5740887"/>
              <a:gd name="connsiteY21284" fmla="*/ 1934226 h 4314911"/>
              <a:gd name="connsiteX21285" fmla="*/ 1960423 w 5740887"/>
              <a:gd name="connsiteY21285" fmla="*/ 1789962 h 4314911"/>
              <a:gd name="connsiteX21286" fmla="*/ 1959037 w 5740887"/>
              <a:gd name="connsiteY21286" fmla="*/ 1781314 h 4314911"/>
              <a:gd name="connsiteX21287" fmla="*/ 1944757 w 5740887"/>
              <a:gd name="connsiteY21287" fmla="*/ 1667609 h 4314911"/>
              <a:gd name="connsiteX21288" fmla="*/ 1943961 w 5740887"/>
              <a:gd name="connsiteY21288" fmla="*/ 1660213 h 4314911"/>
              <a:gd name="connsiteX21289" fmla="*/ 1943961 w 5740887"/>
              <a:gd name="connsiteY21289" fmla="*/ 1660212 h 4314911"/>
              <a:gd name="connsiteX21290" fmla="*/ 1940102 w 5740887"/>
              <a:gd name="connsiteY21290" fmla="*/ 1562606 h 4314911"/>
              <a:gd name="connsiteX21291" fmla="*/ 1940183 w 5740887"/>
              <a:gd name="connsiteY21291" fmla="*/ 1540318 h 4314911"/>
              <a:gd name="connsiteX21292" fmla="*/ 1942163 w 5740887"/>
              <a:gd name="connsiteY21292" fmla="*/ 1498104 h 4314911"/>
              <a:gd name="connsiteX21293" fmla="*/ 1947128 w 5740887"/>
              <a:gd name="connsiteY21293" fmla="*/ 1443499 h 4314911"/>
              <a:gd name="connsiteX21294" fmla="*/ 1948915 w 5740887"/>
              <a:gd name="connsiteY21294" fmla="*/ 1423850 h 4314911"/>
              <a:gd name="connsiteX21295" fmla="*/ 1952534 w 5740887"/>
              <a:gd name="connsiteY21295" fmla="*/ 1397667 h 4314911"/>
              <a:gd name="connsiteX21296" fmla="*/ 1961390 w 5740887"/>
              <a:gd name="connsiteY21296" fmla="*/ 1356860 h 4314911"/>
              <a:gd name="connsiteX21297" fmla="*/ 1968569 w 5740887"/>
              <a:gd name="connsiteY21297" fmla="*/ 1323780 h 4314911"/>
              <a:gd name="connsiteX21298" fmla="*/ 1968572 w 5740887"/>
              <a:gd name="connsiteY21298" fmla="*/ 1323766 h 4314911"/>
              <a:gd name="connsiteX21299" fmla="*/ 1974595 w 5740887"/>
              <a:gd name="connsiteY21299" fmla="*/ 1306691 h 4314911"/>
              <a:gd name="connsiteX21300" fmla="*/ 1974884 w 5740887"/>
              <a:gd name="connsiteY21300" fmla="*/ 1305982 h 4314911"/>
              <a:gd name="connsiteX21301" fmla="*/ 2000872 w 5740887"/>
              <a:gd name="connsiteY21301" fmla="*/ 1242101 h 4314911"/>
              <a:gd name="connsiteX21302" fmla="*/ 2005738 w 5740887"/>
              <a:gd name="connsiteY21302" fmla="*/ 1232326 h 4314911"/>
              <a:gd name="connsiteX21303" fmla="*/ 2006711 w 5740887"/>
              <a:gd name="connsiteY21303" fmla="*/ 1230807 h 4314911"/>
              <a:gd name="connsiteX21304" fmla="*/ 2028141 w 5740887"/>
              <a:gd name="connsiteY21304" fmla="*/ 1203715 h 4314911"/>
              <a:gd name="connsiteX21305" fmla="*/ 2083029 w 5740887"/>
              <a:gd name="connsiteY21305" fmla="*/ 1153447 h 4314911"/>
              <a:gd name="connsiteX21306" fmla="*/ 2098708 w 5740887"/>
              <a:gd name="connsiteY21306" fmla="*/ 1140508 h 4314911"/>
              <a:gd name="connsiteX21307" fmla="*/ 2174166 w 5740887"/>
              <a:gd name="connsiteY21307" fmla="*/ 1082566 h 4314911"/>
              <a:gd name="connsiteX21308" fmla="*/ 2228076 w 5740887"/>
              <a:gd name="connsiteY21308" fmla="*/ 1045398 h 4314911"/>
              <a:gd name="connsiteX21309" fmla="*/ 2301564 w 5740887"/>
              <a:gd name="connsiteY21309" fmla="*/ 996632 h 4314911"/>
              <a:gd name="connsiteX21310" fmla="*/ 5276310 w 5740887"/>
              <a:gd name="connsiteY21310" fmla="*/ 908228 h 4314911"/>
              <a:gd name="connsiteX21311" fmla="*/ 5313927 w 5740887"/>
              <a:gd name="connsiteY21311" fmla="*/ 913931 h 4314911"/>
              <a:gd name="connsiteX21312" fmla="*/ 5312987 w 5740887"/>
              <a:gd name="connsiteY21312" fmla="*/ 920171 h 4314911"/>
              <a:gd name="connsiteX21313" fmla="*/ 5310432 w 5740887"/>
              <a:gd name="connsiteY21313" fmla="*/ 935886 h 4314911"/>
              <a:gd name="connsiteX21314" fmla="*/ 5281383 w 5740887"/>
              <a:gd name="connsiteY21314" fmla="*/ 934890 h 4314911"/>
              <a:gd name="connsiteX21315" fmla="*/ 5233703 w 5740887"/>
              <a:gd name="connsiteY21315" fmla="*/ 942231 h 4314911"/>
              <a:gd name="connsiteX21316" fmla="*/ 5034871 w 5740887"/>
              <a:gd name="connsiteY21316" fmla="*/ 967050 h 4314911"/>
              <a:gd name="connsiteX21317" fmla="*/ 4895607 w 5740887"/>
              <a:gd name="connsiteY21317" fmla="*/ 982219 h 4314911"/>
              <a:gd name="connsiteX21318" fmla="*/ 4842245 w 5740887"/>
              <a:gd name="connsiteY21318" fmla="*/ 988974 h 4314911"/>
              <a:gd name="connsiteX21319" fmla="*/ 4787780 w 5740887"/>
              <a:gd name="connsiteY21319" fmla="*/ 995730 h 4314911"/>
              <a:gd name="connsiteX21320" fmla="*/ 4755515 w 5740887"/>
              <a:gd name="connsiteY21320" fmla="*/ 999454 h 4314911"/>
              <a:gd name="connsiteX21321" fmla="*/ 4283118 w 5740887"/>
              <a:gd name="connsiteY21321" fmla="*/ 1064535 h 4314911"/>
              <a:gd name="connsiteX21322" fmla="*/ 4150334 w 5740887"/>
              <a:gd name="connsiteY21322" fmla="*/ 1149611 h 4314911"/>
              <a:gd name="connsiteX21323" fmla="*/ 4111588 w 5740887"/>
              <a:gd name="connsiteY21323" fmla="*/ 1185738 h 4314911"/>
              <a:gd name="connsiteX21324" fmla="*/ 3964010 w 5740887"/>
              <a:gd name="connsiteY21324" fmla="*/ 1369648 h 4314911"/>
              <a:gd name="connsiteX21325" fmla="*/ 3926284 w 5740887"/>
              <a:gd name="connsiteY21325" fmla="*/ 1439122 h 4314911"/>
              <a:gd name="connsiteX21326" fmla="*/ 3921169 w 5740887"/>
              <a:gd name="connsiteY21326" fmla="*/ 1448542 h 4314911"/>
              <a:gd name="connsiteX21327" fmla="*/ 3888771 w 5740887"/>
              <a:gd name="connsiteY21327" fmla="*/ 1507851 h 4314911"/>
              <a:gd name="connsiteX21328" fmla="*/ 3872442 w 5740887"/>
              <a:gd name="connsiteY21328" fmla="*/ 1512134 h 4314911"/>
              <a:gd name="connsiteX21329" fmla="*/ 3899796 w 5740887"/>
              <a:gd name="connsiteY21329" fmla="*/ 1445232 h 4314911"/>
              <a:gd name="connsiteX21330" fmla="*/ 4060433 w 5740887"/>
              <a:gd name="connsiteY21330" fmla="*/ 1161385 h 4314911"/>
              <a:gd name="connsiteX21331" fmla="*/ 4096146 w 5740887"/>
              <a:gd name="connsiteY21331" fmla="*/ 1121951 h 4314911"/>
              <a:gd name="connsiteX21332" fmla="*/ 4228378 w 5740887"/>
              <a:gd name="connsiteY21332" fmla="*/ 1028600 h 4314911"/>
              <a:gd name="connsiteX21333" fmla="*/ 4720216 w 5740887"/>
              <a:gd name="connsiteY21333" fmla="*/ 967517 h 4314911"/>
              <a:gd name="connsiteX21334" fmla="*/ 4754825 w 5740887"/>
              <a:gd name="connsiteY21334" fmla="*/ 963932 h 4314911"/>
              <a:gd name="connsiteX21335" fmla="*/ 4811497 w 5740887"/>
              <a:gd name="connsiteY21335" fmla="*/ 957727 h 4314911"/>
              <a:gd name="connsiteX21336" fmla="*/ 4867340 w 5740887"/>
              <a:gd name="connsiteY21336" fmla="*/ 951522 h 4314911"/>
              <a:gd name="connsiteX21337" fmla="*/ 5015016 w 5740887"/>
              <a:gd name="connsiteY21337" fmla="*/ 937733 h 4314911"/>
              <a:gd name="connsiteX21338" fmla="*/ 5221156 w 5740887"/>
              <a:gd name="connsiteY21338" fmla="*/ 914709 h 4314911"/>
              <a:gd name="connsiteX21339" fmla="*/ 5276310 w 5740887"/>
              <a:gd name="connsiteY21339" fmla="*/ 908228 h 4314911"/>
              <a:gd name="connsiteX21340" fmla="*/ 2838989 w 5740887"/>
              <a:gd name="connsiteY21340" fmla="*/ 907773 h 4314911"/>
              <a:gd name="connsiteX21341" fmla="*/ 2847409 w 5740887"/>
              <a:gd name="connsiteY21341" fmla="*/ 909186 h 4314911"/>
              <a:gd name="connsiteX21342" fmla="*/ 2851027 w 5740887"/>
              <a:gd name="connsiteY21342" fmla="*/ 917556 h 4314911"/>
              <a:gd name="connsiteX21343" fmla="*/ 2841424 w 5740887"/>
              <a:gd name="connsiteY21343" fmla="*/ 915434 h 4314911"/>
              <a:gd name="connsiteX21344" fmla="*/ 2839591 w 5740887"/>
              <a:gd name="connsiteY21344" fmla="*/ 913113 h 4314911"/>
              <a:gd name="connsiteX21345" fmla="*/ 2798835 w 5740887"/>
              <a:gd name="connsiteY21345" fmla="*/ 905830 h 4314911"/>
              <a:gd name="connsiteX21346" fmla="*/ 2801333 w 5740887"/>
              <a:gd name="connsiteY21346" fmla="*/ 907790 h 4314911"/>
              <a:gd name="connsiteX21347" fmla="*/ 2791926 w 5740887"/>
              <a:gd name="connsiteY21347" fmla="*/ 907185 h 4314911"/>
              <a:gd name="connsiteX21348" fmla="*/ 2791850 w 5740887"/>
              <a:gd name="connsiteY21348" fmla="*/ 905991 h 4314911"/>
              <a:gd name="connsiteX21349" fmla="*/ 2823571 w 5740887"/>
              <a:gd name="connsiteY21349" fmla="*/ 905255 h 4314911"/>
              <a:gd name="connsiteX21350" fmla="*/ 2829527 w 5740887"/>
              <a:gd name="connsiteY21350" fmla="*/ 912806 h 4314911"/>
              <a:gd name="connsiteX21351" fmla="*/ 2814840 w 5740887"/>
              <a:gd name="connsiteY21351" fmla="*/ 909560 h 4314911"/>
              <a:gd name="connsiteX21352" fmla="*/ 2814544 w 5740887"/>
              <a:gd name="connsiteY21352" fmla="*/ 909281 h 4314911"/>
              <a:gd name="connsiteX21353" fmla="*/ 2809860 w 5740887"/>
              <a:gd name="connsiteY21353" fmla="*/ 905574 h 4314911"/>
              <a:gd name="connsiteX21354" fmla="*/ 2905011 w 5740887"/>
              <a:gd name="connsiteY21354" fmla="*/ 905124 h 4314911"/>
              <a:gd name="connsiteX21355" fmla="*/ 2918740 w 5740887"/>
              <a:gd name="connsiteY21355" fmla="*/ 908364 h 4314911"/>
              <a:gd name="connsiteX21356" fmla="*/ 2947218 w 5740887"/>
              <a:gd name="connsiteY21356" fmla="*/ 930280 h 4314911"/>
              <a:gd name="connsiteX21357" fmla="*/ 2959682 w 5740887"/>
              <a:gd name="connsiteY21357" fmla="*/ 953693 h 4314911"/>
              <a:gd name="connsiteX21358" fmla="*/ 2962726 w 5740887"/>
              <a:gd name="connsiteY21358" fmla="*/ 973722 h 4314911"/>
              <a:gd name="connsiteX21359" fmla="*/ 2962838 w 5740887"/>
              <a:gd name="connsiteY21359" fmla="*/ 974234 h 4314911"/>
              <a:gd name="connsiteX21360" fmla="*/ 2952099 w 5740887"/>
              <a:gd name="connsiteY21360" fmla="*/ 953346 h 4314911"/>
              <a:gd name="connsiteX21361" fmla="*/ 2915015 w 5740887"/>
              <a:gd name="connsiteY21361" fmla="*/ 922923 h 4314911"/>
              <a:gd name="connsiteX21362" fmla="*/ 2907472 w 5740887"/>
              <a:gd name="connsiteY21362" fmla="*/ 919949 h 4314911"/>
              <a:gd name="connsiteX21363" fmla="*/ 5338983 w 5740887"/>
              <a:gd name="connsiteY21363" fmla="*/ 904192 h 4314911"/>
              <a:gd name="connsiteX21364" fmla="*/ 5342133 w 5740887"/>
              <a:gd name="connsiteY21364" fmla="*/ 906443 h 4314911"/>
              <a:gd name="connsiteX21365" fmla="*/ 5343135 w 5740887"/>
              <a:gd name="connsiteY21365" fmla="*/ 910499 h 4314911"/>
              <a:gd name="connsiteX21366" fmla="*/ 5341027 w 5740887"/>
              <a:gd name="connsiteY21366" fmla="*/ 916703 h 4314911"/>
              <a:gd name="connsiteX21367" fmla="*/ 5339462 w 5740887"/>
              <a:gd name="connsiteY21367" fmla="*/ 915473 h 4314911"/>
              <a:gd name="connsiteX21368" fmla="*/ 5338107 w 5740887"/>
              <a:gd name="connsiteY21368" fmla="*/ 906578 h 4314911"/>
              <a:gd name="connsiteX21369" fmla="*/ 3168476 w 5740887"/>
              <a:gd name="connsiteY21369" fmla="*/ 903403 h 4314911"/>
              <a:gd name="connsiteX21370" fmla="*/ 3171341 w 5740887"/>
              <a:gd name="connsiteY21370" fmla="*/ 920019 h 4314911"/>
              <a:gd name="connsiteX21371" fmla="*/ 3168614 w 5740887"/>
              <a:gd name="connsiteY21371" fmla="*/ 905392 h 4314911"/>
              <a:gd name="connsiteX21372" fmla="*/ 5351877 w 5740887"/>
              <a:gd name="connsiteY21372" fmla="*/ 902686 h 4314911"/>
              <a:gd name="connsiteX21373" fmla="*/ 5352457 w 5740887"/>
              <a:gd name="connsiteY21373" fmla="*/ 904892 h 4314911"/>
              <a:gd name="connsiteX21374" fmla="*/ 5351482 w 5740887"/>
              <a:gd name="connsiteY21374" fmla="*/ 904116 h 4314911"/>
              <a:gd name="connsiteX21375" fmla="*/ 5329948 w 5740887"/>
              <a:gd name="connsiteY21375" fmla="*/ 901308 h 4314911"/>
              <a:gd name="connsiteX21376" fmla="*/ 5330870 w 5740887"/>
              <a:gd name="connsiteY21376" fmla="*/ 907407 h 4314911"/>
              <a:gd name="connsiteX21377" fmla="*/ 5330417 w 5740887"/>
              <a:gd name="connsiteY21377" fmla="*/ 908625 h 4314911"/>
              <a:gd name="connsiteX21378" fmla="*/ 5329829 w 5740887"/>
              <a:gd name="connsiteY21378" fmla="*/ 901798 h 4314911"/>
              <a:gd name="connsiteX21379" fmla="*/ 2716185 w 5740887"/>
              <a:gd name="connsiteY21379" fmla="*/ 901257 h 4314911"/>
              <a:gd name="connsiteX21380" fmla="*/ 2717016 w 5740887"/>
              <a:gd name="connsiteY21380" fmla="*/ 901506 h 4314911"/>
              <a:gd name="connsiteX21381" fmla="*/ 2706544 w 5740887"/>
              <a:gd name="connsiteY21381" fmla="*/ 903237 h 4314911"/>
              <a:gd name="connsiteX21382" fmla="*/ 2886883 w 5740887"/>
              <a:gd name="connsiteY21382" fmla="*/ 900841 h 4314911"/>
              <a:gd name="connsiteX21383" fmla="*/ 2897546 w 5740887"/>
              <a:gd name="connsiteY21383" fmla="*/ 903359 h 4314911"/>
              <a:gd name="connsiteX21384" fmla="*/ 2899792 w 5740887"/>
              <a:gd name="connsiteY21384" fmla="*/ 916921 h 4314911"/>
              <a:gd name="connsiteX21385" fmla="*/ 2888308 w 5740887"/>
              <a:gd name="connsiteY21385" fmla="*/ 912392 h 4314911"/>
              <a:gd name="connsiteX21386" fmla="*/ 2655581 w 5740887"/>
              <a:gd name="connsiteY21386" fmla="*/ 898386 h 4314911"/>
              <a:gd name="connsiteX21387" fmla="*/ 2656088 w 5740887"/>
              <a:gd name="connsiteY21387" fmla="*/ 899218 h 4314911"/>
              <a:gd name="connsiteX21388" fmla="*/ 2655811 w 5740887"/>
              <a:gd name="connsiteY21388" fmla="*/ 901336 h 4314911"/>
              <a:gd name="connsiteX21389" fmla="*/ 2630308 w 5740887"/>
              <a:gd name="connsiteY21389" fmla="*/ 908475 h 4314911"/>
              <a:gd name="connsiteX21390" fmla="*/ 2629205 w 5740887"/>
              <a:gd name="connsiteY21390" fmla="*/ 907150 h 4314911"/>
              <a:gd name="connsiteX21391" fmla="*/ 2703527 w 5740887"/>
              <a:gd name="connsiteY21391" fmla="*/ 897455 h 4314911"/>
              <a:gd name="connsiteX21392" fmla="*/ 2703566 w 5740887"/>
              <a:gd name="connsiteY21392" fmla="*/ 897467 h 4314911"/>
              <a:gd name="connsiteX21393" fmla="*/ 2703527 w 5740887"/>
              <a:gd name="connsiteY21393" fmla="*/ 897475 h 4314911"/>
              <a:gd name="connsiteX21394" fmla="*/ 2697263 w 5740887"/>
              <a:gd name="connsiteY21394" fmla="*/ 896854 h 4314911"/>
              <a:gd name="connsiteX21395" fmla="*/ 2697173 w 5740887"/>
              <a:gd name="connsiteY21395" fmla="*/ 898760 h 4314911"/>
              <a:gd name="connsiteX21396" fmla="*/ 2678259 w 5740887"/>
              <a:gd name="connsiteY21396" fmla="*/ 902587 h 4314911"/>
              <a:gd name="connsiteX21397" fmla="*/ 2676407 w 5740887"/>
              <a:gd name="connsiteY21397" fmla="*/ 902350 h 4314911"/>
              <a:gd name="connsiteX21398" fmla="*/ 2747352 w 5740887"/>
              <a:gd name="connsiteY21398" fmla="*/ 896853 h 4314911"/>
              <a:gd name="connsiteX21399" fmla="*/ 2753397 w 5740887"/>
              <a:gd name="connsiteY21399" fmla="*/ 899688 h 4314911"/>
              <a:gd name="connsiteX21400" fmla="*/ 2747330 w 5740887"/>
              <a:gd name="connsiteY21400" fmla="*/ 899795 h 4314911"/>
              <a:gd name="connsiteX21401" fmla="*/ 2747346 w 5740887"/>
              <a:gd name="connsiteY21401" fmla="*/ 897686 h 4314911"/>
              <a:gd name="connsiteX21402" fmla="*/ 2739405 w 5740887"/>
              <a:gd name="connsiteY21402" fmla="*/ 896488 h 4314911"/>
              <a:gd name="connsiteX21403" fmla="*/ 2739260 w 5740887"/>
              <a:gd name="connsiteY21403" fmla="*/ 899937 h 4314911"/>
              <a:gd name="connsiteX21404" fmla="*/ 2731143 w 5740887"/>
              <a:gd name="connsiteY21404" fmla="*/ 900080 h 4314911"/>
              <a:gd name="connsiteX21405" fmla="*/ 2727419 w 5740887"/>
              <a:gd name="connsiteY21405" fmla="*/ 898950 h 4314911"/>
              <a:gd name="connsiteX21406" fmla="*/ 2782973 w 5740887"/>
              <a:gd name="connsiteY21406" fmla="*/ 893379 h 4314911"/>
              <a:gd name="connsiteX21407" fmla="*/ 2785143 w 5740887"/>
              <a:gd name="connsiteY21407" fmla="*/ 895082 h 4314911"/>
              <a:gd name="connsiteX21408" fmla="*/ 2785222 w 5740887"/>
              <a:gd name="connsiteY21408" fmla="*/ 899127 h 4314911"/>
              <a:gd name="connsiteX21409" fmla="*/ 2772199 w 5740887"/>
              <a:gd name="connsiteY21409" fmla="*/ 899357 h 4314911"/>
              <a:gd name="connsiteX21410" fmla="*/ 2761797 w 5740887"/>
              <a:gd name="connsiteY21410" fmla="*/ 894470 h 4314911"/>
              <a:gd name="connsiteX21411" fmla="*/ 3138900 w 5740887"/>
              <a:gd name="connsiteY21411" fmla="*/ 892284 h 4314911"/>
              <a:gd name="connsiteX21412" fmla="*/ 3143287 w 5740887"/>
              <a:gd name="connsiteY21412" fmla="*/ 956228 h 4314911"/>
              <a:gd name="connsiteX21413" fmla="*/ 3155405 w 5740887"/>
              <a:gd name="connsiteY21413" fmla="*/ 1025238 h 4314911"/>
              <a:gd name="connsiteX21414" fmla="*/ 3147242 w 5740887"/>
              <a:gd name="connsiteY21414" fmla="*/ 988567 h 4314911"/>
              <a:gd name="connsiteX21415" fmla="*/ 3138406 w 5740887"/>
              <a:gd name="connsiteY21415" fmla="*/ 917175 h 4314911"/>
              <a:gd name="connsiteX21416" fmla="*/ 3041935 w 5740887"/>
              <a:gd name="connsiteY21416" fmla="*/ 892174 h 4314911"/>
              <a:gd name="connsiteX21417" fmla="*/ 3047535 w 5740887"/>
              <a:gd name="connsiteY21417" fmla="*/ 914550 h 4314911"/>
              <a:gd name="connsiteX21418" fmla="*/ 3062658 w 5740887"/>
              <a:gd name="connsiteY21418" fmla="*/ 973217 h 4314911"/>
              <a:gd name="connsiteX21419" fmla="*/ 3064085 w 5740887"/>
              <a:gd name="connsiteY21419" fmla="*/ 978648 h 4314911"/>
              <a:gd name="connsiteX21420" fmla="*/ 3064998 w 5740887"/>
              <a:gd name="connsiteY21420" fmla="*/ 982184 h 4314911"/>
              <a:gd name="connsiteX21421" fmla="*/ 3069668 w 5740887"/>
              <a:gd name="connsiteY21421" fmla="*/ 999884 h 4314911"/>
              <a:gd name="connsiteX21422" fmla="*/ 3079915 w 5740887"/>
              <a:gd name="connsiteY21422" fmla="*/ 1038852 h 4314911"/>
              <a:gd name="connsiteX21423" fmla="*/ 3081929 w 5740887"/>
              <a:gd name="connsiteY21423" fmla="*/ 1046342 h 4314911"/>
              <a:gd name="connsiteX21424" fmla="*/ 3085202 w 5740887"/>
              <a:gd name="connsiteY21424" fmla="*/ 1058747 h 4314911"/>
              <a:gd name="connsiteX21425" fmla="*/ 3107773 w 5740887"/>
              <a:gd name="connsiteY21425" fmla="*/ 1142882 h 4314911"/>
              <a:gd name="connsiteX21426" fmla="*/ 3113516 w 5740887"/>
              <a:gd name="connsiteY21426" fmla="*/ 1163870 h 4314911"/>
              <a:gd name="connsiteX21427" fmla="*/ 3119830 w 5740887"/>
              <a:gd name="connsiteY21427" fmla="*/ 1187358 h 4314911"/>
              <a:gd name="connsiteX21428" fmla="*/ 3146040 w 5740887"/>
              <a:gd name="connsiteY21428" fmla="*/ 1282667 h 4314911"/>
              <a:gd name="connsiteX21429" fmla="*/ 3158524 w 5740887"/>
              <a:gd name="connsiteY21429" fmla="*/ 1328288 h 4314911"/>
              <a:gd name="connsiteX21430" fmla="*/ 3161655 w 5740887"/>
              <a:gd name="connsiteY21430" fmla="*/ 1339481 h 4314911"/>
              <a:gd name="connsiteX21431" fmla="*/ 3165280 w 5740887"/>
              <a:gd name="connsiteY21431" fmla="*/ 1352670 h 4314911"/>
              <a:gd name="connsiteX21432" fmla="*/ 3264783 w 5740887"/>
              <a:gd name="connsiteY21432" fmla="*/ 1704615 h 4314911"/>
              <a:gd name="connsiteX21433" fmla="*/ 3268542 w 5740887"/>
              <a:gd name="connsiteY21433" fmla="*/ 1717526 h 4314911"/>
              <a:gd name="connsiteX21434" fmla="*/ 3272008 w 5740887"/>
              <a:gd name="connsiteY21434" fmla="*/ 1729657 h 4314911"/>
              <a:gd name="connsiteX21435" fmla="*/ 3285635 w 5740887"/>
              <a:gd name="connsiteY21435" fmla="*/ 1776231 h 4314911"/>
              <a:gd name="connsiteX21436" fmla="*/ 3314835 w 5740887"/>
              <a:gd name="connsiteY21436" fmla="*/ 1876512 h 4314911"/>
              <a:gd name="connsiteX21437" fmla="*/ 3322002 w 5740887"/>
              <a:gd name="connsiteY21437" fmla="*/ 1900520 h 4314911"/>
              <a:gd name="connsiteX21438" fmla="*/ 3328769 w 5740887"/>
              <a:gd name="connsiteY21438" fmla="*/ 1923648 h 4314911"/>
              <a:gd name="connsiteX21439" fmla="*/ 3355849 w 5740887"/>
              <a:gd name="connsiteY21439" fmla="*/ 2014177 h 4314911"/>
              <a:gd name="connsiteX21440" fmla="*/ 3360045 w 5740887"/>
              <a:gd name="connsiteY21440" fmla="*/ 2027949 h 4314911"/>
              <a:gd name="connsiteX21441" fmla="*/ 3362420 w 5740887"/>
              <a:gd name="connsiteY21441" fmla="*/ 2035903 h 4314911"/>
              <a:gd name="connsiteX21442" fmla="*/ 3365951 w 5740887"/>
              <a:gd name="connsiteY21442" fmla="*/ 2047330 h 4314911"/>
              <a:gd name="connsiteX21443" fmla="*/ 3381562 w 5740887"/>
              <a:gd name="connsiteY21443" fmla="*/ 2098567 h 4314911"/>
              <a:gd name="connsiteX21444" fmla="*/ 3405538 w 5740887"/>
              <a:gd name="connsiteY21444" fmla="*/ 2175449 h 4314911"/>
              <a:gd name="connsiteX21445" fmla="*/ 3410669 w 5740887"/>
              <a:gd name="connsiteY21445" fmla="*/ 2191411 h 4314911"/>
              <a:gd name="connsiteX21446" fmla="*/ 3422942 w 5740887"/>
              <a:gd name="connsiteY21446" fmla="*/ 2229585 h 4314911"/>
              <a:gd name="connsiteX21447" fmla="*/ 3415300 w 5740887"/>
              <a:gd name="connsiteY21447" fmla="*/ 2206335 h 4314911"/>
              <a:gd name="connsiteX21448" fmla="*/ 3391950 w 5740887"/>
              <a:gd name="connsiteY21448" fmla="*/ 2132637 h 4314911"/>
              <a:gd name="connsiteX21449" fmla="*/ 3385049 w 5740887"/>
              <a:gd name="connsiteY21449" fmla="*/ 2110358 h 4314911"/>
              <a:gd name="connsiteX21450" fmla="*/ 3368446 w 5740887"/>
              <a:gd name="connsiteY21450" fmla="*/ 2056505 h 4314911"/>
              <a:gd name="connsiteX21451" fmla="*/ 3329552 w 5740887"/>
              <a:gd name="connsiteY21451" fmla="*/ 1927344 h 4314911"/>
              <a:gd name="connsiteX21452" fmla="*/ 3290774 w 5740887"/>
              <a:gd name="connsiteY21452" fmla="*/ 1795592 h 4314911"/>
              <a:gd name="connsiteX21453" fmla="*/ 3274198 w 5740887"/>
              <a:gd name="connsiteY21453" fmla="*/ 1738961 h 4314911"/>
              <a:gd name="connsiteX21454" fmla="*/ 3217664 w 5740887"/>
              <a:gd name="connsiteY21454" fmla="*/ 1541687 h 4314911"/>
              <a:gd name="connsiteX21455" fmla="*/ 3162931 w 5740887"/>
              <a:gd name="connsiteY21455" fmla="*/ 1346169 h 4314911"/>
              <a:gd name="connsiteX21456" fmla="*/ 3148008 w 5740887"/>
              <a:gd name="connsiteY21456" fmla="*/ 1291809 h 4314911"/>
              <a:gd name="connsiteX21457" fmla="*/ 3113014 w 5740887"/>
              <a:gd name="connsiteY21457" fmla="*/ 1163746 h 4314911"/>
              <a:gd name="connsiteX21458" fmla="*/ 3081910 w 5740887"/>
              <a:gd name="connsiteY21458" fmla="*/ 1047574 h 4314911"/>
              <a:gd name="connsiteX21459" fmla="*/ 3066060 w 5740887"/>
              <a:gd name="connsiteY21459" fmla="*/ 987126 h 4314911"/>
              <a:gd name="connsiteX21460" fmla="*/ 3063916 w 5740887"/>
              <a:gd name="connsiteY21460" fmla="*/ 978911 h 4314911"/>
              <a:gd name="connsiteX21461" fmla="*/ 3046869 w 5740887"/>
              <a:gd name="connsiteY21461" fmla="*/ 912220 h 4314911"/>
              <a:gd name="connsiteX21462" fmla="*/ 2812980 w 5740887"/>
              <a:gd name="connsiteY21462" fmla="*/ 891833 h 4314911"/>
              <a:gd name="connsiteX21463" fmla="*/ 2818276 w 5740887"/>
              <a:gd name="connsiteY21463" fmla="*/ 898545 h 4314911"/>
              <a:gd name="connsiteX21464" fmla="*/ 2801355 w 5740887"/>
              <a:gd name="connsiteY21464" fmla="*/ 898843 h 4314911"/>
              <a:gd name="connsiteX21465" fmla="*/ 2793748 w 5740887"/>
              <a:gd name="connsiteY21465" fmla="*/ 892824 h 4314911"/>
              <a:gd name="connsiteX21466" fmla="*/ 2345823 w 5740887"/>
              <a:gd name="connsiteY21466" fmla="*/ 891799 h 4314911"/>
              <a:gd name="connsiteX21467" fmla="*/ 2267663 w 5740887"/>
              <a:gd name="connsiteY21467" fmla="*/ 937480 h 4314911"/>
              <a:gd name="connsiteX21468" fmla="*/ 2242854 w 5740887"/>
              <a:gd name="connsiteY21468" fmla="*/ 952292 h 4314911"/>
              <a:gd name="connsiteX21469" fmla="*/ 2182531 w 5740887"/>
              <a:gd name="connsiteY21469" fmla="*/ 988203 h 4314911"/>
              <a:gd name="connsiteX21470" fmla="*/ 2171618 w 5740887"/>
              <a:gd name="connsiteY21470" fmla="*/ 994818 h 4314911"/>
              <a:gd name="connsiteX21471" fmla="*/ 2155847 w 5740887"/>
              <a:gd name="connsiteY21471" fmla="*/ 1004233 h 4314911"/>
              <a:gd name="connsiteX21472" fmla="*/ 2134080 w 5740887"/>
              <a:gd name="connsiteY21472" fmla="*/ 1017568 h 4314911"/>
              <a:gd name="connsiteX21473" fmla="*/ 2105691 w 5740887"/>
              <a:gd name="connsiteY21473" fmla="*/ 1034774 h 4314911"/>
              <a:gd name="connsiteX21474" fmla="*/ 2081558 w 5740887"/>
              <a:gd name="connsiteY21474" fmla="*/ 1049743 h 4314911"/>
              <a:gd name="connsiteX21475" fmla="*/ 2060545 w 5740887"/>
              <a:gd name="connsiteY21475" fmla="*/ 1062617 h 4314911"/>
              <a:gd name="connsiteX21476" fmla="*/ 2051358 w 5740887"/>
              <a:gd name="connsiteY21476" fmla="*/ 1068483 h 4314911"/>
              <a:gd name="connsiteX21477" fmla="*/ 2040131 w 5740887"/>
              <a:gd name="connsiteY21477" fmla="*/ 1075448 h 4314911"/>
              <a:gd name="connsiteX21478" fmla="*/ 1997871 w 5740887"/>
              <a:gd name="connsiteY21478" fmla="*/ 1102630 h 4314911"/>
              <a:gd name="connsiteX21479" fmla="*/ 1988838 w 5740887"/>
              <a:gd name="connsiteY21479" fmla="*/ 1108396 h 4314911"/>
              <a:gd name="connsiteX21480" fmla="*/ 1963142 w 5740887"/>
              <a:gd name="connsiteY21480" fmla="*/ 1127368 h 4314911"/>
              <a:gd name="connsiteX21481" fmla="*/ 1992284 w 5740887"/>
              <a:gd name="connsiteY21481" fmla="*/ 1103062 h 4314911"/>
              <a:gd name="connsiteX21482" fmla="*/ 1996457 w 5740887"/>
              <a:gd name="connsiteY21482" fmla="*/ 1100433 h 4314911"/>
              <a:gd name="connsiteX21483" fmla="*/ 2059542 w 5740887"/>
              <a:gd name="connsiteY21483" fmla="*/ 1060917 h 4314911"/>
              <a:gd name="connsiteX21484" fmla="*/ 2086472 w 5740887"/>
              <a:gd name="connsiteY21484" fmla="*/ 1044483 h 4314911"/>
              <a:gd name="connsiteX21485" fmla="*/ 2130795 w 5740887"/>
              <a:gd name="connsiteY21485" fmla="*/ 1017756 h 4314911"/>
              <a:gd name="connsiteX21486" fmla="*/ 2274933 w 5740887"/>
              <a:gd name="connsiteY21486" fmla="*/ 932554 h 4314911"/>
              <a:gd name="connsiteX21487" fmla="*/ 2847849 w 5740887"/>
              <a:gd name="connsiteY21487" fmla="*/ 891623 h 4314911"/>
              <a:gd name="connsiteX21488" fmla="*/ 2870466 w 5740887"/>
              <a:gd name="connsiteY21488" fmla="*/ 896964 h 4314911"/>
              <a:gd name="connsiteX21489" fmla="*/ 2873261 w 5740887"/>
              <a:gd name="connsiteY21489" fmla="*/ 906530 h 4314911"/>
              <a:gd name="connsiteX21490" fmla="*/ 2852802 w 5740887"/>
              <a:gd name="connsiteY21490" fmla="*/ 902983 h 4314911"/>
              <a:gd name="connsiteX21491" fmla="*/ 2830763 w 5740887"/>
              <a:gd name="connsiteY21491" fmla="*/ 890916 h 4314911"/>
              <a:gd name="connsiteX21492" fmla="*/ 2830773 w 5740887"/>
              <a:gd name="connsiteY21492" fmla="*/ 891188 h 4314911"/>
              <a:gd name="connsiteX21493" fmla="*/ 2830806 w 5740887"/>
              <a:gd name="connsiteY21493" fmla="*/ 892125 h 4314911"/>
              <a:gd name="connsiteX21494" fmla="*/ 2830806 w 5740887"/>
              <a:gd name="connsiteY21494" fmla="*/ 892129 h 4314911"/>
              <a:gd name="connsiteX21495" fmla="*/ 2830808 w 5740887"/>
              <a:gd name="connsiteY21495" fmla="*/ 892184 h 4314911"/>
              <a:gd name="connsiteX21496" fmla="*/ 2831628 w 5740887"/>
              <a:gd name="connsiteY21496" fmla="*/ 899312 h 4314911"/>
              <a:gd name="connsiteX21497" fmla="*/ 2828229 w 5740887"/>
              <a:gd name="connsiteY21497" fmla="*/ 898723 h 4314911"/>
              <a:gd name="connsiteX21498" fmla="*/ 2822404 w 5740887"/>
              <a:gd name="connsiteY21498" fmla="*/ 891346 h 4314911"/>
              <a:gd name="connsiteX21499" fmla="*/ 2839320 w 5740887"/>
              <a:gd name="connsiteY21499" fmla="*/ 890475 h 4314911"/>
              <a:gd name="connsiteX21500" fmla="*/ 2844073 w 5740887"/>
              <a:gd name="connsiteY21500" fmla="*/ 901470 h 4314911"/>
              <a:gd name="connsiteX21501" fmla="*/ 2838162 w 5740887"/>
              <a:gd name="connsiteY21501" fmla="*/ 900444 h 4314911"/>
              <a:gd name="connsiteX21502" fmla="*/ 2837335 w 5740887"/>
              <a:gd name="connsiteY21502" fmla="*/ 893118 h 4314911"/>
              <a:gd name="connsiteX21503" fmla="*/ 2837216 w 5740887"/>
              <a:gd name="connsiteY21503" fmla="*/ 890583 h 4314911"/>
              <a:gd name="connsiteX21504" fmla="*/ 2650641 w 5740887"/>
              <a:gd name="connsiteY21504" fmla="*/ 890282 h 4314911"/>
              <a:gd name="connsiteX21505" fmla="*/ 2652039 w 5740887"/>
              <a:gd name="connsiteY21505" fmla="*/ 892575 h 4314911"/>
              <a:gd name="connsiteX21506" fmla="*/ 2624774 w 5740887"/>
              <a:gd name="connsiteY21506" fmla="*/ 901830 h 4314911"/>
              <a:gd name="connsiteX21507" fmla="*/ 2623996 w 5740887"/>
              <a:gd name="connsiteY21507" fmla="*/ 900896 h 4314911"/>
              <a:gd name="connsiteX21508" fmla="*/ 2624082 w 5740887"/>
              <a:gd name="connsiteY21508" fmla="*/ 900333 h 4314911"/>
              <a:gd name="connsiteX21509" fmla="*/ 2392596 w 5740887"/>
              <a:gd name="connsiteY21509" fmla="*/ 888961 h 4314911"/>
              <a:gd name="connsiteX21510" fmla="*/ 2278212 w 5740887"/>
              <a:gd name="connsiteY21510" fmla="*/ 958433 h 4314911"/>
              <a:gd name="connsiteX21511" fmla="*/ 2258981 w 5740887"/>
              <a:gd name="connsiteY21511" fmla="*/ 970373 h 4314911"/>
              <a:gd name="connsiteX21512" fmla="*/ 2188489 w 5740887"/>
              <a:gd name="connsiteY21512" fmla="*/ 1014008 h 4314911"/>
              <a:gd name="connsiteX21513" fmla="*/ 2176507 w 5740887"/>
              <a:gd name="connsiteY21513" fmla="*/ 1021584 h 4314911"/>
              <a:gd name="connsiteX21514" fmla="*/ 2160611 w 5740887"/>
              <a:gd name="connsiteY21514" fmla="*/ 1031454 h 4314911"/>
              <a:gd name="connsiteX21515" fmla="*/ 2140493 w 5740887"/>
              <a:gd name="connsiteY21515" fmla="*/ 1044352 h 4314911"/>
              <a:gd name="connsiteX21516" fmla="*/ 2108730 w 5740887"/>
              <a:gd name="connsiteY21516" fmla="*/ 1064431 h 4314911"/>
              <a:gd name="connsiteX21517" fmla="*/ 2083700 w 5740887"/>
              <a:gd name="connsiteY21517" fmla="*/ 1080761 h 4314911"/>
              <a:gd name="connsiteX21518" fmla="*/ 2062924 w 5740887"/>
              <a:gd name="connsiteY21518" fmla="*/ 1094081 h 4314911"/>
              <a:gd name="connsiteX21519" fmla="*/ 2054829 w 5740887"/>
              <a:gd name="connsiteY21519" fmla="*/ 1099596 h 4314911"/>
              <a:gd name="connsiteX21520" fmla="*/ 2042645 w 5740887"/>
              <a:gd name="connsiteY21520" fmla="*/ 1107542 h 4314911"/>
              <a:gd name="connsiteX21521" fmla="*/ 1999015 w 5740887"/>
              <a:gd name="connsiteY21521" fmla="*/ 1137617 h 4314911"/>
              <a:gd name="connsiteX21522" fmla="*/ 1993938 w 5740887"/>
              <a:gd name="connsiteY21522" fmla="*/ 1141075 h 4314911"/>
              <a:gd name="connsiteX21523" fmla="*/ 1992086 w 5740887"/>
              <a:gd name="connsiteY21523" fmla="*/ 1142606 h 4314911"/>
              <a:gd name="connsiteX21524" fmla="*/ 1971384 w 5740887"/>
              <a:gd name="connsiteY21524" fmla="*/ 1159434 h 4314911"/>
              <a:gd name="connsiteX21525" fmla="*/ 1969763 w 5740887"/>
              <a:gd name="connsiteY21525" fmla="*/ 1161052 h 4314911"/>
              <a:gd name="connsiteX21526" fmla="*/ 1967595 w 5740887"/>
              <a:gd name="connsiteY21526" fmla="*/ 1162843 h 4314911"/>
              <a:gd name="connsiteX21527" fmla="*/ 1960092 w 5740887"/>
              <a:gd name="connsiteY21527" fmla="*/ 1170703 h 4314911"/>
              <a:gd name="connsiteX21528" fmla="*/ 1942728 w 5740887"/>
              <a:gd name="connsiteY21528" fmla="*/ 1188031 h 4314911"/>
              <a:gd name="connsiteX21529" fmla="*/ 1938546 w 5740887"/>
              <a:gd name="connsiteY21529" fmla="*/ 1193273 h 4314911"/>
              <a:gd name="connsiteX21530" fmla="*/ 1933820 w 5740887"/>
              <a:gd name="connsiteY21530" fmla="*/ 1198224 h 4314911"/>
              <a:gd name="connsiteX21531" fmla="*/ 1925589 w 5740887"/>
              <a:gd name="connsiteY21531" fmla="*/ 1209513 h 4314911"/>
              <a:gd name="connsiteX21532" fmla="*/ 1910838 w 5740887"/>
              <a:gd name="connsiteY21532" fmla="*/ 1228000 h 4314911"/>
              <a:gd name="connsiteX21533" fmla="*/ 1903990 w 5740887"/>
              <a:gd name="connsiteY21533" fmla="*/ 1239136 h 4314911"/>
              <a:gd name="connsiteX21534" fmla="*/ 1896890 w 5740887"/>
              <a:gd name="connsiteY21534" fmla="*/ 1248873 h 4314911"/>
              <a:gd name="connsiteX21535" fmla="*/ 1889974 w 5740887"/>
              <a:gd name="connsiteY21535" fmla="*/ 1261926 h 4314911"/>
              <a:gd name="connsiteX21536" fmla="*/ 1878581 w 5740887"/>
              <a:gd name="connsiteY21536" fmla="*/ 1280436 h 4314911"/>
              <a:gd name="connsiteX21537" fmla="*/ 1869616 w 5740887"/>
              <a:gd name="connsiteY21537" fmla="*/ 1300334 h 4314911"/>
              <a:gd name="connsiteX21538" fmla="*/ 1861085 w 5740887"/>
              <a:gd name="connsiteY21538" fmla="*/ 1316433 h 4314911"/>
              <a:gd name="connsiteX21539" fmla="*/ 1856477 w 5740887"/>
              <a:gd name="connsiteY21539" fmla="*/ 1329493 h 4314911"/>
              <a:gd name="connsiteX21540" fmla="*/ 1848823 w 5740887"/>
              <a:gd name="connsiteY21540" fmla="*/ 1346481 h 4314911"/>
              <a:gd name="connsiteX21541" fmla="*/ 1838946 w 5740887"/>
              <a:gd name="connsiteY21541" fmla="*/ 1379176 h 4314911"/>
              <a:gd name="connsiteX21542" fmla="*/ 1830684 w 5740887"/>
              <a:gd name="connsiteY21542" fmla="*/ 1402591 h 4314911"/>
              <a:gd name="connsiteX21543" fmla="*/ 1828527 w 5740887"/>
              <a:gd name="connsiteY21543" fmla="*/ 1413667 h 4314911"/>
              <a:gd name="connsiteX21544" fmla="*/ 1824430 w 5740887"/>
              <a:gd name="connsiteY21544" fmla="*/ 1427230 h 4314911"/>
              <a:gd name="connsiteX21545" fmla="*/ 1815528 w 5740887"/>
              <a:gd name="connsiteY21545" fmla="*/ 1480416 h 4314911"/>
              <a:gd name="connsiteX21546" fmla="*/ 1809964 w 5740887"/>
              <a:gd name="connsiteY21546" fmla="*/ 1508988 h 4314911"/>
              <a:gd name="connsiteX21547" fmla="*/ 1809605 w 5740887"/>
              <a:gd name="connsiteY21547" fmla="*/ 1515808 h 4314911"/>
              <a:gd name="connsiteX21548" fmla="*/ 1808269 w 5740887"/>
              <a:gd name="connsiteY21548" fmla="*/ 1523791 h 4314911"/>
              <a:gd name="connsiteX21549" fmla="*/ 1803209 w 5740887"/>
              <a:gd name="connsiteY21549" fmla="*/ 1637204 h 4314911"/>
              <a:gd name="connsiteX21550" fmla="*/ 1803205 w 5740887"/>
              <a:gd name="connsiteY21550" fmla="*/ 1637280 h 4314911"/>
              <a:gd name="connsiteX21551" fmla="*/ 1814686 w 5740887"/>
              <a:gd name="connsiteY21551" fmla="*/ 1789119 h 4314911"/>
              <a:gd name="connsiteX21552" fmla="*/ 1759533 w 5740887"/>
              <a:gd name="connsiteY21552" fmla="*/ 1800701 h 4314911"/>
              <a:gd name="connsiteX21553" fmla="*/ 1601103 w 5740887"/>
              <a:gd name="connsiteY21553" fmla="*/ 1833105 h 4314911"/>
              <a:gd name="connsiteX21554" fmla="*/ 1503893 w 5740887"/>
              <a:gd name="connsiteY21554" fmla="*/ 1862612 h 4314911"/>
              <a:gd name="connsiteX21555" fmla="*/ 1295296 w 5740887"/>
              <a:gd name="connsiteY21555" fmla="*/ 1946811 h 4314911"/>
              <a:gd name="connsiteX21556" fmla="*/ 1227463 w 5740887"/>
              <a:gd name="connsiteY21556" fmla="*/ 1978738 h 4314911"/>
              <a:gd name="connsiteX21557" fmla="*/ 1192928 w 5740887"/>
              <a:gd name="connsiteY21557" fmla="*/ 1993246 h 4314911"/>
              <a:gd name="connsiteX21558" fmla="*/ 1159724 w 5740887"/>
              <a:gd name="connsiteY21558" fmla="*/ 2010622 h 4314911"/>
              <a:gd name="connsiteX21559" fmla="*/ 1091926 w 5740887"/>
              <a:gd name="connsiteY21559" fmla="*/ 2042533 h 4314911"/>
              <a:gd name="connsiteX21560" fmla="*/ 894261 w 5740887"/>
              <a:gd name="connsiteY21560" fmla="*/ 2149537 h 4314911"/>
              <a:gd name="connsiteX21561" fmla="*/ 719046 w 5740887"/>
              <a:gd name="connsiteY21561" fmla="*/ 2257554 h 4314911"/>
              <a:gd name="connsiteX21562" fmla="*/ 719019 w 5740887"/>
              <a:gd name="connsiteY21562" fmla="*/ 2242951 h 4314911"/>
              <a:gd name="connsiteX21563" fmla="*/ 718464 w 5740887"/>
              <a:gd name="connsiteY21563" fmla="*/ 2232258 h 4314911"/>
              <a:gd name="connsiteX21564" fmla="*/ 718477 w 5740887"/>
              <a:gd name="connsiteY21564" fmla="*/ 2232005 h 4314911"/>
              <a:gd name="connsiteX21565" fmla="*/ 875670 w 5740887"/>
              <a:gd name="connsiteY21565" fmla="*/ 2133821 h 4314911"/>
              <a:gd name="connsiteX21566" fmla="*/ 875919 w 5740887"/>
              <a:gd name="connsiteY21566" fmla="*/ 2133684 h 4314911"/>
              <a:gd name="connsiteX21567" fmla="*/ 1141020 w 5740887"/>
              <a:gd name="connsiteY21567" fmla="*/ 1991945 h 4314911"/>
              <a:gd name="connsiteX21568" fmla="*/ 1208887 w 5740887"/>
              <a:gd name="connsiteY21568" fmla="*/ 1959111 h 4314911"/>
              <a:gd name="connsiteX21569" fmla="*/ 1484732 w 5740887"/>
              <a:gd name="connsiteY21569" fmla="*/ 1839154 h 4314911"/>
              <a:gd name="connsiteX21570" fmla="*/ 1485003 w 5740887"/>
              <a:gd name="connsiteY21570" fmla="*/ 1839040 h 4314911"/>
              <a:gd name="connsiteX21571" fmla="*/ 1579731 w 5740887"/>
              <a:gd name="connsiteY21571" fmla="*/ 1808566 h 4314911"/>
              <a:gd name="connsiteX21572" fmla="*/ 1727130 w 5740887"/>
              <a:gd name="connsiteY21572" fmla="*/ 1775750 h 4314911"/>
              <a:gd name="connsiteX21573" fmla="*/ 1793178 w 5740887"/>
              <a:gd name="connsiteY21573" fmla="*/ 1759341 h 4314911"/>
              <a:gd name="connsiteX21574" fmla="*/ 1794832 w 5740887"/>
              <a:gd name="connsiteY21574" fmla="*/ 1755895 h 4314911"/>
              <a:gd name="connsiteX21575" fmla="*/ 1794832 w 5740887"/>
              <a:gd name="connsiteY21575" fmla="*/ 1755892 h 4314911"/>
              <a:gd name="connsiteX21576" fmla="*/ 1794833 w 5740887"/>
              <a:gd name="connsiteY21576" fmla="*/ 1755890 h 4314911"/>
              <a:gd name="connsiteX21577" fmla="*/ 1788380 w 5740887"/>
              <a:gd name="connsiteY21577" fmla="*/ 1615944 h 4314911"/>
              <a:gd name="connsiteX21578" fmla="*/ 1798169 w 5740887"/>
              <a:gd name="connsiteY21578" fmla="*/ 1496704 h 4314911"/>
              <a:gd name="connsiteX21579" fmla="*/ 1798179 w 5740887"/>
              <a:gd name="connsiteY21579" fmla="*/ 1496657 h 4314911"/>
              <a:gd name="connsiteX21580" fmla="*/ 1818537 w 5740887"/>
              <a:gd name="connsiteY21580" fmla="*/ 1405972 h 4314911"/>
              <a:gd name="connsiteX21581" fmla="*/ 1826323 w 5740887"/>
              <a:gd name="connsiteY21581" fmla="*/ 1381838 h 4314911"/>
              <a:gd name="connsiteX21582" fmla="*/ 1847269 w 5740887"/>
              <a:gd name="connsiteY21582" fmla="*/ 1327232 h 4314911"/>
              <a:gd name="connsiteX21583" fmla="*/ 1856251 w 5740887"/>
              <a:gd name="connsiteY21583" fmla="*/ 1307237 h 4314911"/>
              <a:gd name="connsiteX21584" fmla="*/ 1888816 w 5740887"/>
              <a:gd name="connsiteY21584" fmla="*/ 1249357 h 4314911"/>
              <a:gd name="connsiteX21585" fmla="*/ 1889119 w 5740887"/>
              <a:gd name="connsiteY21585" fmla="*/ 1248842 h 4314911"/>
              <a:gd name="connsiteX21586" fmla="*/ 1889629 w 5740887"/>
              <a:gd name="connsiteY21586" fmla="*/ 1248152 h 4314911"/>
              <a:gd name="connsiteX21587" fmla="*/ 1924457 w 5740887"/>
              <a:gd name="connsiteY21587" fmla="*/ 1202633 h 4314911"/>
              <a:gd name="connsiteX21588" fmla="*/ 1935499 w 5740887"/>
              <a:gd name="connsiteY21588" fmla="*/ 1190478 h 4314911"/>
              <a:gd name="connsiteX21589" fmla="*/ 1954142 w 5740887"/>
              <a:gd name="connsiteY21589" fmla="*/ 1171771 h 4314911"/>
              <a:gd name="connsiteX21590" fmla="*/ 1997112 w 5740887"/>
              <a:gd name="connsiteY21590" fmla="*/ 1135464 h 4314911"/>
              <a:gd name="connsiteX21591" fmla="*/ 1999427 w 5740887"/>
              <a:gd name="connsiteY21591" fmla="*/ 1133904 h 4314911"/>
              <a:gd name="connsiteX21592" fmla="*/ 2060043 w 5740887"/>
              <a:gd name="connsiteY21592" fmla="*/ 1093458 h 4314911"/>
              <a:gd name="connsiteX21593" fmla="*/ 2085902 w 5740887"/>
              <a:gd name="connsiteY21593" fmla="*/ 1076859 h 4314911"/>
              <a:gd name="connsiteX21594" fmla="*/ 2146958 w 5740887"/>
              <a:gd name="connsiteY21594" fmla="*/ 1038291 h 4314911"/>
              <a:gd name="connsiteX21595" fmla="*/ 2178113 w 5740887"/>
              <a:gd name="connsiteY21595" fmla="*/ 1018870 h 4314911"/>
              <a:gd name="connsiteX21596" fmla="*/ 2271763 w 5740887"/>
              <a:gd name="connsiteY21596" fmla="*/ 961485 h 4314911"/>
              <a:gd name="connsiteX21597" fmla="*/ 2280403 w 5740887"/>
              <a:gd name="connsiteY21597" fmla="*/ 956208 h 4314911"/>
              <a:gd name="connsiteX21598" fmla="*/ 2729339 w 5740887"/>
              <a:gd name="connsiteY21598" fmla="*/ 888404 h 4314911"/>
              <a:gd name="connsiteX21599" fmla="*/ 2735074 w 5740887"/>
              <a:gd name="connsiteY21599" fmla="*/ 891093 h 4314911"/>
              <a:gd name="connsiteX21600" fmla="*/ 2714942 w 5740887"/>
              <a:gd name="connsiteY21600" fmla="*/ 895166 h 4314911"/>
              <a:gd name="connsiteX21601" fmla="*/ 2709703 w 5740887"/>
              <a:gd name="connsiteY21601" fmla="*/ 893577 h 4314911"/>
              <a:gd name="connsiteX21602" fmla="*/ 2689219 w 5740887"/>
              <a:gd name="connsiteY21602" fmla="*/ 887208 h 4314911"/>
              <a:gd name="connsiteX21603" fmla="*/ 2691171 w 5740887"/>
              <a:gd name="connsiteY21603" fmla="*/ 891439 h 4314911"/>
              <a:gd name="connsiteX21604" fmla="*/ 2664605 w 5740887"/>
              <a:gd name="connsiteY21604" fmla="*/ 898875 h 4314911"/>
              <a:gd name="connsiteX21605" fmla="*/ 2663126 w 5740887"/>
              <a:gd name="connsiteY21605" fmla="*/ 896365 h 4314911"/>
              <a:gd name="connsiteX21606" fmla="*/ 2663228 w 5740887"/>
              <a:gd name="connsiteY21606" fmla="*/ 895845 h 4314911"/>
              <a:gd name="connsiteX21607" fmla="*/ 2602125 w 5740887"/>
              <a:gd name="connsiteY21607" fmla="*/ 885903 h 4314911"/>
              <a:gd name="connsiteX21608" fmla="*/ 2601564 w 5740887"/>
              <a:gd name="connsiteY21608" fmla="*/ 889784 h 4314911"/>
              <a:gd name="connsiteX21609" fmla="*/ 2596277 w 5740887"/>
              <a:gd name="connsiteY21609" fmla="*/ 892002 h 4314911"/>
              <a:gd name="connsiteX21610" fmla="*/ 2597485 w 5740887"/>
              <a:gd name="connsiteY21610" fmla="*/ 888229 h 4314911"/>
              <a:gd name="connsiteX21611" fmla="*/ 2697855 w 5740887"/>
              <a:gd name="connsiteY21611" fmla="*/ 884339 h 4314911"/>
              <a:gd name="connsiteX21612" fmla="*/ 2697646 w 5740887"/>
              <a:gd name="connsiteY21612" fmla="*/ 888755 h 4314911"/>
              <a:gd name="connsiteX21613" fmla="*/ 2695930 w 5740887"/>
              <a:gd name="connsiteY21613" fmla="*/ 884979 h 4314911"/>
              <a:gd name="connsiteX21614" fmla="*/ 2645943 w 5740887"/>
              <a:gd name="connsiteY21614" fmla="*/ 882578 h 4314911"/>
              <a:gd name="connsiteX21615" fmla="*/ 2646389 w 5740887"/>
              <a:gd name="connsiteY21615" fmla="*/ 883308 h 4314911"/>
              <a:gd name="connsiteX21616" fmla="*/ 2634108 w 5740887"/>
              <a:gd name="connsiteY21616" fmla="*/ 888003 h 4314911"/>
              <a:gd name="connsiteX21617" fmla="*/ 3144980 w 5740887"/>
              <a:gd name="connsiteY21617" fmla="*/ 882518 h 4314911"/>
              <a:gd name="connsiteX21618" fmla="*/ 3145242 w 5740887"/>
              <a:gd name="connsiteY21618" fmla="*/ 896830 h 4314911"/>
              <a:gd name="connsiteX21619" fmla="*/ 3144510 w 5740887"/>
              <a:gd name="connsiteY21619" fmla="*/ 886186 h 4314911"/>
              <a:gd name="connsiteX21620" fmla="*/ 2768532 w 5740887"/>
              <a:gd name="connsiteY21620" fmla="*/ 882043 h 4314911"/>
              <a:gd name="connsiteX21621" fmla="*/ 2775399 w 5740887"/>
              <a:gd name="connsiteY21621" fmla="*/ 887435 h 4314911"/>
              <a:gd name="connsiteX21622" fmla="*/ 2749441 w 5740887"/>
              <a:gd name="connsiteY21622" fmla="*/ 888666 h 4314911"/>
              <a:gd name="connsiteX21623" fmla="*/ 2747417 w 5740887"/>
              <a:gd name="connsiteY21623" fmla="*/ 887715 h 4314911"/>
              <a:gd name="connsiteX21624" fmla="*/ 2747440 w 5740887"/>
              <a:gd name="connsiteY21624" fmla="*/ 884499 h 4314911"/>
              <a:gd name="connsiteX21625" fmla="*/ 5334881 w 5740887"/>
              <a:gd name="connsiteY21625" fmla="*/ 880983 h 4314911"/>
              <a:gd name="connsiteX21626" fmla="*/ 5336323 w 5740887"/>
              <a:gd name="connsiteY21626" fmla="*/ 882092 h 4314911"/>
              <a:gd name="connsiteX21627" fmla="*/ 5337192 w 5740887"/>
              <a:gd name="connsiteY21627" fmla="*/ 886212 h 4314911"/>
              <a:gd name="connsiteX21628" fmla="*/ 5335997 w 5740887"/>
              <a:gd name="connsiteY21628" fmla="*/ 891792 h 4314911"/>
              <a:gd name="connsiteX21629" fmla="*/ 5335834 w 5740887"/>
              <a:gd name="connsiteY21629" fmla="*/ 891662 h 4314911"/>
              <a:gd name="connsiteX21630" fmla="*/ 5334467 w 5740887"/>
              <a:gd name="connsiteY21630" fmla="*/ 882690 h 4314911"/>
              <a:gd name="connsiteX21631" fmla="*/ 2238617 w 5740887"/>
              <a:gd name="connsiteY21631" fmla="*/ 880656 h 4314911"/>
              <a:gd name="connsiteX21632" fmla="*/ 2189897 w 5740887"/>
              <a:gd name="connsiteY21632" fmla="*/ 905624 h 4314911"/>
              <a:gd name="connsiteX21633" fmla="*/ 2160712 w 5740887"/>
              <a:gd name="connsiteY21633" fmla="*/ 920940 h 4314911"/>
              <a:gd name="connsiteX21634" fmla="*/ 2121160 w 5740887"/>
              <a:gd name="connsiteY21634" fmla="*/ 941643 h 4314911"/>
              <a:gd name="connsiteX21635" fmla="*/ 2113397 w 5740887"/>
              <a:gd name="connsiteY21635" fmla="*/ 945768 h 4314911"/>
              <a:gd name="connsiteX21636" fmla="*/ 2100109 w 5740887"/>
              <a:gd name="connsiteY21636" fmla="*/ 952741 h 4314911"/>
              <a:gd name="connsiteX21637" fmla="*/ 2074767 w 5740887"/>
              <a:gd name="connsiteY21637" fmla="*/ 966295 h 4314911"/>
              <a:gd name="connsiteX21638" fmla="*/ 2061198 w 5740887"/>
              <a:gd name="connsiteY21638" fmla="*/ 973507 h 4314911"/>
              <a:gd name="connsiteX21639" fmla="*/ 2047892 w 5740887"/>
              <a:gd name="connsiteY21639" fmla="*/ 980672 h 4314911"/>
              <a:gd name="connsiteX21640" fmla="*/ 2026967 w 5740887"/>
              <a:gd name="connsiteY21640" fmla="*/ 991864 h 4314911"/>
              <a:gd name="connsiteX21641" fmla="*/ 2012150 w 5740887"/>
              <a:gd name="connsiteY21641" fmla="*/ 999913 h 4314911"/>
              <a:gd name="connsiteX21642" fmla="*/ 2011772 w 5740887"/>
              <a:gd name="connsiteY21642" fmla="*/ 1000117 h 4314911"/>
              <a:gd name="connsiteX21643" fmla="*/ 2009959 w 5740887"/>
              <a:gd name="connsiteY21643" fmla="*/ 1001104 h 4314911"/>
              <a:gd name="connsiteX21644" fmla="*/ 1974635 w 5740887"/>
              <a:gd name="connsiteY21644" fmla="*/ 1020292 h 4314911"/>
              <a:gd name="connsiteX21645" fmla="*/ 1855137 w 5740887"/>
              <a:gd name="connsiteY21645" fmla="*/ 1089619 h 4314911"/>
              <a:gd name="connsiteX21646" fmla="*/ 1794741 w 5740887"/>
              <a:gd name="connsiteY21646" fmla="*/ 1130870 h 4314911"/>
              <a:gd name="connsiteX21647" fmla="*/ 1850348 w 5740887"/>
              <a:gd name="connsiteY21647" fmla="*/ 1091814 h 4314911"/>
              <a:gd name="connsiteX21648" fmla="*/ 1976429 w 5740887"/>
              <a:gd name="connsiteY21648" fmla="*/ 1016329 h 4314911"/>
              <a:gd name="connsiteX21649" fmla="*/ 2126085 w 5740887"/>
              <a:gd name="connsiteY21649" fmla="*/ 937392 h 4314911"/>
              <a:gd name="connsiteX21650" fmla="*/ 2784852 w 5740887"/>
              <a:gd name="connsiteY21650" fmla="*/ 880144 h 4314911"/>
              <a:gd name="connsiteX21651" fmla="*/ 2784963 w 5740887"/>
              <a:gd name="connsiteY21651" fmla="*/ 885872 h 4314911"/>
              <a:gd name="connsiteX21652" fmla="*/ 2778640 w 5740887"/>
              <a:gd name="connsiteY21652" fmla="*/ 880867 h 4314911"/>
              <a:gd name="connsiteX21653" fmla="*/ 2901110 w 5740887"/>
              <a:gd name="connsiteY21653" fmla="*/ 879181 h 4314911"/>
              <a:gd name="connsiteX21654" fmla="*/ 2924945 w 5740887"/>
              <a:gd name="connsiteY21654" fmla="*/ 886305 h 4314911"/>
              <a:gd name="connsiteX21655" fmla="*/ 2947528 w 5740887"/>
              <a:gd name="connsiteY21655" fmla="*/ 902949 h 4314911"/>
              <a:gd name="connsiteX21656" fmla="*/ 2953725 w 5740887"/>
              <a:gd name="connsiteY21656" fmla="*/ 914496 h 4314911"/>
              <a:gd name="connsiteX21657" fmla="*/ 2956602 w 5740887"/>
              <a:gd name="connsiteY21657" fmla="*/ 933429 h 4314911"/>
              <a:gd name="connsiteX21658" fmla="*/ 2952939 w 5740887"/>
              <a:gd name="connsiteY21658" fmla="*/ 926519 h 4314911"/>
              <a:gd name="connsiteX21659" fmla="*/ 2922186 w 5740887"/>
              <a:gd name="connsiteY21659" fmla="*/ 902791 h 4314911"/>
              <a:gd name="connsiteX21660" fmla="*/ 2903894 w 5740887"/>
              <a:gd name="connsiteY21660" fmla="*/ 898388 h 4314911"/>
              <a:gd name="connsiteX21661" fmla="*/ 2902271 w 5740887"/>
              <a:gd name="connsiteY21661" fmla="*/ 888613 h 4314911"/>
              <a:gd name="connsiteX21662" fmla="*/ 5345443 w 5740887"/>
              <a:gd name="connsiteY21662" fmla="*/ 878187 h 4314911"/>
              <a:gd name="connsiteX21663" fmla="*/ 5346090 w 5740887"/>
              <a:gd name="connsiteY21663" fmla="*/ 880651 h 4314911"/>
              <a:gd name="connsiteX21664" fmla="*/ 5345151 w 5740887"/>
              <a:gd name="connsiteY21664" fmla="*/ 879873 h 4314911"/>
              <a:gd name="connsiteX21665" fmla="*/ 2802168 w 5740887"/>
              <a:gd name="connsiteY21665" fmla="*/ 878128 h 4314911"/>
              <a:gd name="connsiteX21666" fmla="*/ 2808281 w 5740887"/>
              <a:gd name="connsiteY21666" fmla="*/ 885876 h 4314911"/>
              <a:gd name="connsiteX21667" fmla="*/ 2790632 w 5740887"/>
              <a:gd name="connsiteY21667" fmla="*/ 886713 h 4314911"/>
              <a:gd name="connsiteX21668" fmla="*/ 2790178 w 5740887"/>
              <a:gd name="connsiteY21668" fmla="*/ 879524 h 4314911"/>
              <a:gd name="connsiteX21669" fmla="*/ 2684692 w 5740887"/>
              <a:gd name="connsiteY21669" fmla="*/ 877395 h 4314911"/>
              <a:gd name="connsiteX21670" fmla="*/ 2686326 w 5740887"/>
              <a:gd name="connsiteY21670" fmla="*/ 880937 h 4314911"/>
              <a:gd name="connsiteX21671" fmla="*/ 2664702 w 5740887"/>
              <a:gd name="connsiteY21671" fmla="*/ 888277 h 4314911"/>
              <a:gd name="connsiteX21672" fmla="*/ 2665400 w 5740887"/>
              <a:gd name="connsiteY21672" fmla="*/ 884696 h 4314911"/>
              <a:gd name="connsiteX21673" fmla="*/ 2659048 w 5740887"/>
              <a:gd name="connsiteY21673" fmla="*/ 876570 h 4314911"/>
              <a:gd name="connsiteX21674" fmla="*/ 2658786 w 5740887"/>
              <a:gd name="connsiteY21674" fmla="*/ 878568 h 4314911"/>
              <a:gd name="connsiteX21675" fmla="*/ 2653768 w 5740887"/>
              <a:gd name="connsiteY21675" fmla="*/ 880487 h 4314911"/>
              <a:gd name="connsiteX21676" fmla="*/ 2653073 w 5740887"/>
              <a:gd name="connsiteY21676" fmla="*/ 879309 h 4314911"/>
              <a:gd name="connsiteX21677" fmla="*/ 2722378 w 5740887"/>
              <a:gd name="connsiteY21677" fmla="*/ 876508 h 4314911"/>
              <a:gd name="connsiteX21678" fmla="*/ 2724392 w 5740887"/>
              <a:gd name="connsiteY21678" fmla="*/ 882281 h 4314911"/>
              <a:gd name="connsiteX21679" fmla="*/ 2722909 w 5740887"/>
              <a:gd name="connsiteY21679" fmla="*/ 882556 h 4314911"/>
              <a:gd name="connsiteX21680" fmla="*/ 2703748 w 5740887"/>
              <a:gd name="connsiteY21680" fmla="*/ 887919 h 4314911"/>
              <a:gd name="connsiteX21681" fmla="*/ 2703770 w 5740887"/>
              <a:gd name="connsiteY21681" fmla="*/ 886941 h 4314911"/>
              <a:gd name="connsiteX21682" fmla="*/ 2704525 w 5740887"/>
              <a:gd name="connsiteY21682" fmla="*/ 882122 h 4314911"/>
              <a:gd name="connsiteX21683" fmla="*/ 2719478 w 5740887"/>
              <a:gd name="connsiteY21683" fmla="*/ 877154 h 4314911"/>
              <a:gd name="connsiteX21684" fmla="*/ 2401021 w 5740887"/>
              <a:gd name="connsiteY21684" fmla="*/ 875756 h 4314911"/>
              <a:gd name="connsiteX21685" fmla="*/ 2277095 w 5740887"/>
              <a:gd name="connsiteY21685" fmla="*/ 950034 h 4314911"/>
              <a:gd name="connsiteX21686" fmla="*/ 2256398 w 5740887"/>
              <a:gd name="connsiteY21686" fmla="*/ 962717 h 4314911"/>
              <a:gd name="connsiteX21687" fmla="*/ 2188725 w 5740887"/>
              <a:gd name="connsiteY21687" fmla="*/ 1004057 h 4314911"/>
              <a:gd name="connsiteX21688" fmla="*/ 2176708 w 5740887"/>
              <a:gd name="connsiteY21688" fmla="*/ 1011549 h 4314911"/>
              <a:gd name="connsiteX21689" fmla="*/ 2161171 w 5740887"/>
              <a:gd name="connsiteY21689" fmla="*/ 1021070 h 4314911"/>
              <a:gd name="connsiteX21690" fmla="*/ 2140815 w 5740887"/>
              <a:gd name="connsiteY21690" fmla="*/ 1033929 h 4314911"/>
              <a:gd name="connsiteX21691" fmla="*/ 2109691 w 5740887"/>
              <a:gd name="connsiteY21691" fmla="*/ 1053335 h 4314911"/>
              <a:gd name="connsiteX21692" fmla="*/ 2084470 w 5740887"/>
              <a:gd name="connsiteY21692" fmla="*/ 1069525 h 4314911"/>
              <a:gd name="connsiteX21693" fmla="*/ 2063903 w 5740887"/>
              <a:gd name="connsiteY21693" fmla="*/ 1082520 h 4314911"/>
              <a:gd name="connsiteX21694" fmla="*/ 2055609 w 5740887"/>
              <a:gd name="connsiteY21694" fmla="*/ 1088057 h 4314911"/>
              <a:gd name="connsiteX21695" fmla="*/ 2043467 w 5740887"/>
              <a:gd name="connsiteY21695" fmla="*/ 1095853 h 4314911"/>
              <a:gd name="connsiteX21696" fmla="*/ 1999036 w 5740887"/>
              <a:gd name="connsiteY21696" fmla="*/ 1125817 h 4314911"/>
              <a:gd name="connsiteX21697" fmla="*/ 1993525 w 5740887"/>
              <a:gd name="connsiteY21697" fmla="*/ 1129496 h 4314911"/>
              <a:gd name="connsiteX21698" fmla="*/ 1991605 w 5740887"/>
              <a:gd name="connsiteY21698" fmla="*/ 1131016 h 4314911"/>
              <a:gd name="connsiteX21699" fmla="*/ 1965661 w 5740887"/>
              <a:gd name="connsiteY21699" fmla="*/ 1151239 h 4314911"/>
              <a:gd name="connsiteX21700" fmla="*/ 1963696 w 5740887"/>
              <a:gd name="connsiteY21700" fmla="*/ 1153116 h 4314911"/>
              <a:gd name="connsiteX21701" fmla="*/ 1961261 w 5740887"/>
              <a:gd name="connsiteY21701" fmla="*/ 1155044 h 4314911"/>
              <a:gd name="connsiteX21702" fmla="*/ 1952644 w 5740887"/>
              <a:gd name="connsiteY21702" fmla="*/ 1163678 h 4314911"/>
              <a:gd name="connsiteX21703" fmla="*/ 1933357 w 5740887"/>
              <a:gd name="connsiteY21703" fmla="*/ 1182109 h 4314911"/>
              <a:gd name="connsiteX21704" fmla="*/ 1928710 w 5740887"/>
              <a:gd name="connsiteY21704" fmla="*/ 1187657 h 4314911"/>
              <a:gd name="connsiteX21705" fmla="*/ 1923650 w 5740887"/>
              <a:gd name="connsiteY21705" fmla="*/ 1192727 h 4314911"/>
              <a:gd name="connsiteX21706" fmla="*/ 1914695 w 5740887"/>
              <a:gd name="connsiteY21706" fmla="*/ 1204391 h 4314911"/>
              <a:gd name="connsiteX21707" fmla="*/ 1899033 w 5740887"/>
              <a:gd name="connsiteY21707" fmla="*/ 1223090 h 4314911"/>
              <a:gd name="connsiteX21708" fmla="*/ 1891702 w 5740887"/>
              <a:gd name="connsiteY21708" fmla="*/ 1234336 h 4314911"/>
              <a:gd name="connsiteX21709" fmla="*/ 1884304 w 5740887"/>
              <a:gd name="connsiteY21709" fmla="*/ 1243973 h 4314911"/>
              <a:gd name="connsiteX21710" fmla="*/ 1876959 w 5740887"/>
              <a:gd name="connsiteY21710" fmla="*/ 1256956 h 4314911"/>
              <a:gd name="connsiteX21711" fmla="*/ 1865108 w 5740887"/>
              <a:gd name="connsiteY21711" fmla="*/ 1275122 h 4314911"/>
              <a:gd name="connsiteX21712" fmla="*/ 1855636 w 5740887"/>
              <a:gd name="connsiteY21712" fmla="*/ 1294635 h 4314911"/>
              <a:gd name="connsiteX21713" fmla="*/ 1846833 w 5740887"/>
              <a:gd name="connsiteY21713" fmla="*/ 1310196 h 4314911"/>
              <a:gd name="connsiteX21714" fmla="*/ 1841931 w 5740887"/>
              <a:gd name="connsiteY21714" fmla="*/ 1322865 h 4314911"/>
              <a:gd name="connsiteX21715" fmla="*/ 1834003 w 5740887"/>
              <a:gd name="connsiteY21715" fmla="*/ 1339197 h 4314911"/>
              <a:gd name="connsiteX21716" fmla="*/ 1823458 w 5740887"/>
              <a:gd name="connsiteY21716" fmla="*/ 1370611 h 4314911"/>
              <a:gd name="connsiteX21717" fmla="*/ 1814850 w 5740887"/>
              <a:gd name="connsiteY21717" fmla="*/ 1392859 h 4314911"/>
              <a:gd name="connsiteX21718" fmla="*/ 1812447 w 5740887"/>
              <a:gd name="connsiteY21718" fmla="*/ 1403412 h 4314911"/>
              <a:gd name="connsiteX21719" fmla="*/ 1808135 w 5740887"/>
              <a:gd name="connsiteY21719" fmla="*/ 1416258 h 4314911"/>
              <a:gd name="connsiteX21720" fmla="*/ 1798065 w 5740887"/>
              <a:gd name="connsiteY21720" fmla="*/ 1466585 h 4314911"/>
              <a:gd name="connsiteX21721" fmla="*/ 1791965 w 5740887"/>
              <a:gd name="connsiteY21721" fmla="*/ 1493375 h 4314911"/>
              <a:gd name="connsiteX21722" fmla="*/ 1791421 w 5740887"/>
              <a:gd name="connsiteY21722" fmla="*/ 1499788 h 4314911"/>
              <a:gd name="connsiteX21723" fmla="*/ 1789925 w 5740887"/>
              <a:gd name="connsiteY21723" fmla="*/ 1507263 h 4314911"/>
              <a:gd name="connsiteX21724" fmla="*/ 1781794 w 5740887"/>
              <a:gd name="connsiteY21724" fmla="*/ 1613144 h 4314911"/>
              <a:gd name="connsiteX21725" fmla="*/ 1781791 w 5740887"/>
              <a:gd name="connsiteY21725" fmla="*/ 1613175 h 4314911"/>
              <a:gd name="connsiteX21726" fmla="*/ 1787939 w 5740887"/>
              <a:gd name="connsiteY21726" fmla="*/ 1753684 h 4314911"/>
              <a:gd name="connsiteX21727" fmla="*/ 1726305 w 5740887"/>
              <a:gd name="connsiteY21727" fmla="*/ 1768161 h 4314911"/>
              <a:gd name="connsiteX21728" fmla="*/ 1578353 w 5740887"/>
              <a:gd name="connsiteY21728" fmla="*/ 1801116 h 4314911"/>
              <a:gd name="connsiteX21729" fmla="*/ 1483074 w 5740887"/>
              <a:gd name="connsiteY21729" fmla="*/ 1831728 h 4314911"/>
              <a:gd name="connsiteX21730" fmla="*/ 1279074 w 5740887"/>
              <a:gd name="connsiteY21730" fmla="*/ 1917043 h 4314911"/>
              <a:gd name="connsiteX21731" fmla="*/ 1212667 w 5740887"/>
              <a:gd name="connsiteY21731" fmla="*/ 1949010 h 4314911"/>
              <a:gd name="connsiteX21732" fmla="*/ 1178886 w 5740887"/>
              <a:gd name="connsiteY21732" fmla="*/ 1963662 h 4314911"/>
              <a:gd name="connsiteX21733" fmla="*/ 1146346 w 5740887"/>
              <a:gd name="connsiteY21733" fmla="*/ 1980936 h 4314911"/>
              <a:gd name="connsiteX21734" fmla="*/ 1079973 w 5740887"/>
              <a:gd name="connsiteY21734" fmla="*/ 2012887 h 4314911"/>
              <a:gd name="connsiteX21735" fmla="*/ 886176 w 5740887"/>
              <a:gd name="connsiteY21735" fmla="*/ 2119049 h 4314911"/>
              <a:gd name="connsiteX21736" fmla="*/ 718973 w 5740887"/>
              <a:gd name="connsiteY21736" fmla="*/ 2222410 h 4314911"/>
              <a:gd name="connsiteX21737" fmla="*/ 720418 w 5740887"/>
              <a:gd name="connsiteY21737" fmla="*/ 2194445 h 4314911"/>
              <a:gd name="connsiteX21738" fmla="*/ 865306 w 5740887"/>
              <a:gd name="connsiteY21738" fmla="*/ 2103836 h 4314911"/>
              <a:gd name="connsiteX21739" fmla="*/ 865492 w 5740887"/>
              <a:gd name="connsiteY21739" fmla="*/ 2103731 h 4314911"/>
              <a:gd name="connsiteX21740" fmla="*/ 1126089 w 5740887"/>
              <a:gd name="connsiteY21740" fmla="*/ 1962333 h 4314911"/>
              <a:gd name="connsiteX21741" fmla="*/ 1192673 w 5740887"/>
              <a:gd name="connsiteY21741" fmla="*/ 1929335 h 4314911"/>
              <a:gd name="connsiteX21742" fmla="*/ 1463134 w 5740887"/>
              <a:gd name="connsiteY21742" fmla="*/ 1807558 h 4314911"/>
              <a:gd name="connsiteX21743" fmla="*/ 1463355 w 5740887"/>
              <a:gd name="connsiteY21743" fmla="*/ 1807462 h 4314911"/>
              <a:gd name="connsiteX21744" fmla="*/ 1556014 w 5740887"/>
              <a:gd name="connsiteY21744" fmla="*/ 1776024 h 4314911"/>
              <a:gd name="connsiteX21745" fmla="*/ 1693900 w 5740887"/>
              <a:gd name="connsiteY21745" fmla="*/ 1742793 h 4314911"/>
              <a:gd name="connsiteX21746" fmla="*/ 1765463 w 5740887"/>
              <a:gd name="connsiteY21746" fmla="*/ 1723213 h 4314911"/>
              <a:gd name="connsiteX21747" fmla="*/ 1767255 w 5740887"/>
              <a:gd name="connsiteY21747" fmla="*/ 1719904 h 4314911"/>
              <a:gd name="connsiteX21748" fmla="*/ 1767255 w 5740887"/>
              <a:gd name="connsiteY21748" fmla="*/ 1719902 h 4314911"/>
              <a:gd name="connsiteX21749" fmla="*/ 1767256 w 5740887"/>
              <a:gd name="connsiteY21749" fmla="*/ 1719900 h 4314911"/>
              <a:gd name="connsiteX21750" fmla="*/ 1765727 w 5740887"/>
              <a:gd name="connsiteY21750" fmla="*/ 1592056 h 4314911"/>
              <a:gd name="connsiteX21751" fmla="*/ 1778476 w 5740887"/>
              <a:gd name="connsiteY21751" fmla="*/ 1481874 h 4314911"/>
              <a:gd name="connsiteX21752" fmla="*/ 1778481 w 5740887"/>
              <a:gd name="connsiteY21752" fmla="*/ 1481852 h 4314911"/>
              <a:gd name="connsiteX21753" fmla="*/ 1800390 w 5740887"/>
              <a:gd name="connsiteY21753" fmla="*/ 1396919 h 4314911"/>
              <a:gd name="connsiteX21754" fmla="*/ 1808516 w 5740887"/>
              <a:gd name="connsiteY21754" fmla="*/ 1374105 h 4314911"/>
              <a:gd name="connsiteX21755" fmla="*/ 1830286 w 5740887"/>
              <a:gd name="connsiteY21755" fmla="*/ 1321957 h 4314911"/>
              <a:gd name="connsiteX21756" fmla="*/ 1839627 w 5740887"/>
              <a:gd name="connsiteY21756" fmla="*/ 1302630 h 4314911"/>
              <a:gd name="connsiteX21757" fmla="*/ 1873547 w 5740887"/>
              <a:gd name="connsiteY21757" fmla="*/ 1245882 h 4314911"/>
              <a:gd name="connsiteX21758" fmla="*/ 1873886 w 5740887"/>
              <a:gd name="connsiteY21758" fmla="*/ 1245338 h 4314911"/>
              <a:gd name="connsiteX21759" fmla="*/ 1930415 w 5740887"/>
              <a:gd name="connsiteY21759" fmla="*/ 1179171 h 4314911"/>
              <a:gd name="connsiteX21760" fmla="*/ 1943879 w 5740887"/>
              <a:gd name="connsiteY21760" fmla="*/ 1166201 h 4314911"/>
              <a:gd name="connsiteX21761" fmla="*/ 1995181 w 5740887"/>
              <a:gd name="connsiteY21761" fmla="*/ 1124570 h 4314911"/>
              <a:gd name="connsiteX21762" fmla="*/ 2400807 w 5740887"/>
              <a:gd name="connsiteY21762" fmla="*/ 875881 h 4314911"/>
              <a:gd name="connsiteX21763" fmla="*/ 2883757 w 5740887"/>
              <a:gd name="connsiteY21763" fmla="*/ 875503 h 4314911"/>
              <a:gd name="connsiteX21764" fmla="*/ 2890396 w 5740887"/>
              <a:gd name="connsiteY21764" fmla="*/ 875978 h 4314911"/>
              <a:gd name="connsiteX21765" fmla="*/ 2893745 w 5740887"/>
              <a:gd name="connsiteY21765" fmla="*/ 876979 h 4314911"/>
              <a:gd name="connsiteX21766" fmla="*/ 2895346 w 5740887"/>
              <a:gd name="connsiteY21766" fmla="*/ 890075 h 4314911"/>
              <a:gd name="connsiteX21767" fmla="*/ 2896426 w 5740887"/>
              <a:gd name="connsiteY21767" fmla="*/ 896591 h 4314911"/>
              <a:gd name="connsiteX21768" fmla="*/ 2886051 w 5740887"/>
              <a:gd name="connsiteY21768" fmla="*/ 894094 h 4314911"/>
              <a:gd name="connsiteX21769" fmla="*/ 2830199 w 5740887"/>
              <a:gd name="connsiteY21769" fmla="*/ 874865 h 4314911"/>
              <a:gd name="connsiteX21770" fmla="*/ 2830549 w 5740887"/>
              <a:gd name="connsiteY21770" fmla="*/ 884820 h 4314911"/>
              <a:gd name="connsiteX21771" fmla="*/ 2817731 w 5740887"/>
              <a:gd name="connsiteY21771" fmla="*/ 885428 h 4314911"/>
              <a:gd name="connsiteX21772" fmla="*/ 2811143 w 5740887"/>
              <a:gd name="connsiteY21772" fmla="*/ 877084 h 4314911"/>
              <a:gd name="connsiteX21773" fmla="*/ 5257143 w 5740887"/>
              <a:gd name="connsiteY21773" fmla="*/ 874865 h 4314911"/>
              <a:gd name="connsiteX21774" fmla="*/ 5310273 w 5740887"/>
              <a:gd name="connsiteY21774" fmla="*/ 883665 h 4314911"/>
              <a:gd name="connsiteX21775" fmla="*/ 5317686 w 5740887"/>
              <a:gd name="connsiteY21775" fmla="*/ 888965 h 4314911"/>
              <a:gd name="connsiteX21776" fmla="*/ 5314998 w 5740887"/>
              <a:gd name="connsiteY21776" fmla="*/ 906816 h 4314911"/>
              <a:gd name="connsiteX21777" fmla="*/ 5298267 w 5740887"/>
              <a:gd name="connsiteY21777" fmla="*/ 902036 h 4314911"/>
              <a:gd name="connsiteX21778" fmla="*/ 5220327 w 5740887"/>
              <a:gd name="connsiteY21778" fmla="*/ 907345 h 4314911"/>
              <a:gd name="connsiteX21779" fmla="*/ 5015153 w 5740887"/>
              <a:gd name="connsiteY21779" fmla="*/ 930234 h 4314911"/>
              <a:gd name="connsiteX21780" fmla="*/ 4867339 w 5740887"/>
              <a:gd name="connsiteY21780" fmla="*/ 944023 h 4314911"/>
              <a:gd name="connsiteX21781" fmla="*/ 4811358 w 5740887"/>
              <a:gd name="connsiteY21781" fmla="*/ 950227 h 4314911"/>
              <a:gd name="connsiteX21782" fmla="*/ 4754824 w 5740887"/>
              <a:gd name="connsiteY21782" fmla="*/ 956569 h 4314911"/>
              <a:gd name="connsiteX21783" fmla="*/ 4720215 w 5740887"/>
              <a:gd name="connsiteY21783" fmla="*/ 960016 h 4314911"/>
              <a:gd name="connsiteX21784" fmla="*/ 4227549 w 5740887"/>
              <a:gd name="connsiteY21784" fmla="*/ 1021376 h 4314911"/>
              <a:gd name="connsiteX21785" fmla="*/ 4091318 w 5740887"/>
              <a:gd name="connsiteY21785" fmla="*/ 1117897 h 4314911"/>
              <a:gd name="connsiteX21786" fmla="*/ 4056709 w 5740887"/>
              <a:gd name="connsiteY21786" fmla="*/ 1156091 h 4314911"/>
              <a:gd name="connsiteX21787" fmla="*/ 3894004 w 5740887"/>
              <a:gd name="connsiteY21787" fmla="*/ 1442888 h 4314911"/>
              <a:gd name="connsiteX21788" fmla="*/ 3864840 w 5740887"/>
              <a:gd name="connsiteY21788" fmla="*/ 1514129 h 4314911"/>
              <a:gd name="connsiteX21789" fmla="*/ 3854345 w 5740887"/>
              <a:gd name="connsiteY21789" fmla="*/ 1516882 h 4314911"/>
              <a:gd name="connsiteX21790" fmla="*/ 3848828 w 5740887"/>
              <a:gd name="connsiteY21790" fmla="*/ 1518333 h 4314911"/>
              <a:gd name="connsiteX21791" fmla="*/ 3872219 w 5740887"/>
              <a:gd name="connsiteY21791" fmla="*/ 1439855 h 4314911"/>
              <a:gd name="connsiteX21792" fmla="*/ 4006656 w 5740887"/>
              <a:gd name="connsiteY21792" fmla="*/ 1131603 h 4314911"/>
              <a:gd name="connsiteX21793" fmla="*/ 4038785 w 5740887"/>
              <a:gd name="connsiteY21793" fmla="*/ 1090239 h 4314911"/>
              <a:gd name="connsiteX21794" fmla="*/ 4173775 w 5740887"/>
              <a:gd name="connsiteY21794" fmla="*/ 986410 h 4314911"/>
              <a:gd name="connsiteX21795" fmla="*/ 4687399 w 5740887"/>
              <a:gd name="connsiteY21795" fmla="*/ 928911 h 4314911"/>
              <a:gd name="connsiteX21796" fmla="*/ 4722698 w 5740887"/>
              <a:gd name="connsiteY21796" fmla="*/ 925738 h 4314911"/>
              <a:gd name="connsiteX21797" fmla="*/ 4781851 w 5740887"/>
              <a:gd name="connsiteY21797" fmla="*/ 919948 h 4314911"/>
              <a:gd name="connsiteX21798" fmla="*/ 4840039 w 5740887"/>
              <a:gd name="connsiteY21798" fmla="*/ 914295 h 4314911"/>
              <a:gd name="connsiteX21799" fmla="*/ 4996815 w 5740887"/>
              <a:gd name="connsiteY21799" fmla="*/ 901336 h 4314911"/>
              <a:gd name="connsiteX21800" fmla="*/ 5209021 w 5740887"/>
              <a:gd name="connsiteY21800" fmla="*/ 880240 h 4314911"/>
              <a:gd name="connsiteX21801" fmla="*/ 5257143 w 5740887"/>
              <a:gd name="connsiteY21801" fmla="*/ 874865 h 4314911"/>
              <a:gd name="connsiteX21802" fmla="*/ 2872520 w 5740887"/>
              <a:gd name="connsiteY21802" fmla="*/ 874701 h 4314911"/>
              <a:gd name="connsiteX21803" fmla="*/ 2876969 w 5740887"/>
              <a:gd name="connsiteY21803" fmla="*/ 875019 h 4314911"/>
              <a:gd name="connsiteX21804" fmla="*/ 2878802 w 5740887"/>
              <a:gd name="connsiteY21804" fmla="*/ 892349 h 4314911"/>
              <a:gd name="connsiteX21805" fmla="*/ 2877615 w 5740887"/>
              <a:gd name="connsiteY21805" fmla="*/ 892064 h 4314911"/>
              <a:gd name="connsiteX21806" fmla="*/ 2847160 w 5740887"/>
              <a:gd name="connsiteY21806" fmla="*/ 872890 h 4314911"/>
              <a:gd name="connsiteX21807" fmla="*/ 2863778 w 5740887"/>
              <a:gd name="connsiteY21807" fmla="*/ 874077 h 4314911"/>
              <a:gd name="connsiteX21808" fmla="*/ 2868385 w 5740887"/>
              <a:gd name="connsiteY21808" fmla="*/ 889842 h 4314911"/>
              <a:gd name="connsiteX21809" fmla="*/ 2844725 w 5740887"/>
              <a:gd name="connsiteY21809" fmla="*/ 884148 h 4314911"/>
              <a:gd name="connsiteX21810" fmla="*/ 2844592 w 5740887"/>
              <a:gd name="connsiteY21810" fmla="*/ 884155 h 4314911"/>
              <a:gd name="connsiteX21811" fmla="*/ 2840042 w 5740887"/>
              <a:gd name="connsiteY21811" fmla="*/ 873719 h 4314911"/>
              <a:gd name="connsiteX21812" fmla="*/ 2740415 w 5740887"/>
              <a:gd name="connsiteY21812" fmla="*/ 872492 h 4314911"/>
              <a:gd name="connsiteX21813" fmla="*/ 2740125 w 5740887"/>
              <a:gd name="connsiteY21813" fmla="*/ 879370 h 4314911"/>
              <a:gd name="connsiteX21814" fmla="*/ 2732613 w 5740887"/>
              <a:gd name="connsiteY21814" fmla="*/ 880760 h 4314911"/>
              <a:gd name="connsiteX21815" fmla="*/ 2731076 w 5740887"/>
              <a:gd name="connsiteY21815" fmla="*/ 880038 h 4314911"/>
              <a:gd name="connsiteX21816" fmla="*/ 2729311 w 5740887"/>
              <a:gd name="connsiteY21816" fmla="*/ 874965 h 4314911"/>
              <a:gd name="connsiteX21817" fmla="*/ 2698551 w 5740887"/>
              <a:gd name="connsiteY21817" fmla="*/ 872150 h 4314911"/>
              <a:gd name="connsiteX21818" fmla="*/ 2698392 w 5740887"/>
              <a:gd name="connsiteY21818" fmla="*/ 872966 h 4314911"/>
              <a:gd name="connsiteX21819" fmla="*/ 2698206 w 5740887"/>
              <a:gd name="connsiteY21819" fmla="*/ 876905 h 4314911"/>
              <a:gd name="connsiteX21820" fmla="*/ 2693054 w 5740887"/>
              <a:gd name="connsiteY21820" fmla="*/ 878653 h 4314911"/>
              <a:gd name="connsiteX21821" fmla="*/ 2691339 w 5740887"/>
              <a:gd name="connsiteY21821" fmla="*/ 874880 h 4314911"/>
              <a:gd name="connsiteX21822" fmla="*/ 2338158 w 5740887"/>
              <a:gd name="connsiteY21822" fmla="*/ 871114 h 4314911"/>
              <a:gd name="connsiteX21823" fmla="*/ 2255627 w 5740887"/>
              <a:gd name="connsiteY21823" fmla="*/ 917141 h 4314911"/>
              <a:gd name="connsiteX21824" fmla="*/ 2149626 w 5740887"/>
              <a:gd name="connsiteY21824" fmla="*/ 977516 h 4314911"/>
              <a:gd name="connsiteX21825" fmla="*/ 2113557 w 5740887"/>
              <a:gd name="connsiteY21825" fmla="*/ 998509 h 4314911"/>
              <a:gd name="connsiteX21826" fmla="*/ 2101296 w 5740887"/>
              <a:gd name="connsiteY21826" fmla="*/ 1005528 h 4314911"/>
              <a:gd name="connsiteX21827" fmla="*/ 2079352 w 5740887"/>
              <a:gd name="connsiteY21827" fmla="*/ 1018417 h 4314911"/>
              <a:gd name="connsiteX21828" fmla="*/ 2056988 w 5740887"/>
              <a:gd name="connsiteY21828" fmla="*/ 1031433 h 4314911"/>
              <a:gd name="connsiteX21829" fmla="*/ 2046100 w 5740887"/>
              <a:gd name="connsiteY21829" fmla="*/ 1037945 h 4314911"/>
              <a:gd name="connsiteX21830" fmla="*/ 2036559 w 5740887"/>
              <a:gd name="connsiteY21830" fmla="*/ 1043549 h 4314911"/>
              <a:gd name="connsiteX21831" fmla="*/ 1997124 w 5740887"/>
              <a:gd name="connsiteY21831" fmla="*/ 1067241 h 4314911"/>
              <a:gd name="connsiteX21832" fmla="*/ 1983183 w 5740887"/>
              <a:gd name="connsiteY21832" fmla="*/ 1075582 h 4314911"/>
              <a:gd name="connsiteX21833" fmla="*/ 1685195 w 5740887"/>
              <a:gd name="connsiteY21833" fmla="*/ 1423174 h 4314911"/>
              <a:gd name="connsiteX21834" fmla="*/ 1660750 w 5740887"/>
              <a:gd name="connsiteY21834" fmla="*/ 1526209 h 4314911"/>
              <a:gd name="connsiteX21835" fmla="*/ 1648949 w 5740887"/>
              <a:gd name="connsiteY21835" fmla="*/ 1575948 h 4314911"/>
              <a:gd name="connsiteX21836" fmla="*/ 1561943 w 5740887"/>
              <a:gd name="connsiteY21836" fmla="*/ 1607800 h 4314911"/>
              <a:gd name="connsiteX21837" fmla="*/ 1460184 w 5740887"/>
              <a:gd name="connsiteY21837" fmla="*/ 1641444 h 4314911"/>
              <a:gd name="connsiteX21838" fmla="*/ 1374419 w 5740887"/>
              <a:gd name="connsiteY21838" fmla="*/ 1677157 h 4314911"/>
              <a:gd name="connsiteX21839" fmla="*/ 1015936 w 5740887"/>
              <a:gd name="connsiteY21839" fmla="*/ 1863392 h 4314911"/>
              <a:gd name="connsiteX21840" fmla="*/ 738947 w 5740887"/>
              <a:gd name="connsiteY21840" fmla="*/ 2032606 h 4314911"/>
              <a:gd name="connsiteX21841" fmla="*/ 739799 w 5740887"/>
              <a:gd name="connsiteY21841" fmla="*/ 2027857 h 4314911"/>
              <a:gd name="connsiteX21842" fmla="*/ 739842 w 5740887"/>
              <a:gd name="connsiteY21842" fmla="*/ 2027614 h 4314911"/>
              <a:gd name="connsiteX21843" fmla="*/ 739842 w 5740887"/>
              <a:gd name="connsiteY21843" fmla="*/ 2027614 h 4314911"/>
              <a:gd name="connsiteX21844" fmla="*/ 739843 w 5740887"/>
              <a:gd name="connsiteY21844" fmla="*/ 2027610 h 4314911"/>
              <a:gd name="connsiteX21845" fmla="*/ 741623 w 5740887"/>
              <a:gd name="connsiteY21845" fmla="*/ 2015683 h 4314911"/>
              <a:gd name="connsiteX21846" fmla="*/ 743963 w 5740887"/>
              <a:gd name="connsiteY21846" fmla="*/ 2006254 h 4314911"/>
              <a:gd name="connsiteX21847" fmla="*/ 744226 w 5740887"/>
              <a:gd name="connsiteY21847" fmla="*/ 2005194 h 4314911"/>
              <a:gd name="connsiteX21848" fmla="*/ 745295 w 5740887"/>
              <a:gd name="connsiteY21848" fmla="*/ 2000889 h 4314911"/>
              <a:gd name="connsiteX21849" fmla="*/ 992421 w 5740887"/>
              <a:gd name="connsiteY21849" fmla="*/ 1846973 h 4314911"/>
              <a:gd name="connsiteX21850" fmla="*/ 1357045 w 5740887"/>
              <a:gd name="connsiteY21850" fmla="*/ 1651928 h 4314911"/>
              <a:gd name="connsiteX21851" fmla="*/ 1439776 w 5740887"/>
              <a:gd name="connsiteY21851" fmla="*/ 1615389 h 4314911"/>
              <a:gd name="connsiteX21852" fmla="*/ 1532987 w 5740887"/>
              <a:gd name="connsiteY21852" fmla="*/ 1582157 h 4314911"/>
              <a:gd name="connsiteX21853" fmla="*/ 1626749 w 5740887"/>
              <a:gd name="connsiteY21853" fmla="*/ 1544929 h 4314911"/>
              <a:gd name="connsiteX21854" fmla="*/ 1628404 w 5740887"/>
              <a:gd name="connsiteY21854" fmla="*/ 1542585 h 4314911"/>
              <a:gd name="connsiteX21855" fmla="*/ 1640557 w 5740887"/>
              <a:gd name="connsiteY21855" fmla="*/ 1497709 h 4314911"/>
              <a:gd name="connsiteX21856" fmla="*/ 1653619 w 5740887"/>
              <a:gd name="connsiteY21856" fmla="*/ 1449475 h 4314911"/>
              <a:gd name="connsiteX21857" fmla="*/ 1655048 w 5740887"/>
              <a:gd name="connsiteY21857" fmla="*/ 1446124 h 4314911"/>
              <a:gd name="connsiteX21858" fmla="*/ 1688412 w 5740887"/>
              <a:gd name="connsiteY21858" fmla="*/ 1367904 h 4314911"/>
              <a:gd name="connsiteX21859" fmla="*/ 1985391 w 5740887"/>
              <a:gd name="connsiteY21859" fmla="*/ 1070102 h 4314911"/>
              <a:gd name="connsiteX21860" fmla="*/ 2167332 w 5740887"/>
              <a:gd name="connsiteY21860" fmla="*/ 965271 h 4314911"/>
              <a:gd name="connsiteX21861" fmla="*/ 2757098 w 5740887"/>
              <a:gd name="connsiteY21861" fmla="*/ 868779 h 4314911"/>
              <a:gd name="connsiteX21862" fmla="*/ 2758239 w 5740887"/>
              <a:gd name="connsiteY21862" fmla="*/ 873473 h 4314911"/>
              <a:gd name="connsiteX21863" fmla="*/ 2758239 w 5740887"/>
              <a:gd name="connsiteY21863" fmla="*/ 874661 h 4314911"/>
              <a:gd name="connsiteX21864" fmla="*/ 2758241 w 5740887"/>
              <a:gd name="connsiteY21864" fmla="*/ 874661 h 4314911"/>
              <a:gd name="connsiteX21865" fmla="*/ 2758241 w 5740887"/>
              <a:gd name="connsiteY21865" fmla="*/ 874694 h 4314911"/>
              <a:gd name="connsiteX21866" fmla="*/ 2758241 w 5740887"/>
              <a:gd name="connsiteY21866" fmla="*/ 874723 h 4314911"/>
              <a:gd name="connsiteX21867" fmla="*/ 2759206 w 5740887"/>
              <a:gd name="connsiteY21867" fmla="*/ 874723 h 4314911"/>
              <a:gd name="connsiteX21868" fmla="*/ 2760358 w 5740887"/>
              <a:gd name="connsiteY21868" fmla="*/ 875627 h 4314911"/>
              <a:gd name="connsiteX21869" fmla="*/ 2747487 w 5740887"/>
              <a:gd name="connsiteY21869" fmla="*/ 878008 h 4314911"/>
              <a:gd name="connsiteX21870" fmla="*/ 2747538 w 5740887"/>
              <a:gd name="connsiteY21870" fmla="*/ 870907 h 4314911"/>
              <a:gd name="connsiteX21871" fmla="*/ 2637237 w 5740887"/>
              <a:gd name="connsiteY21871" fmla="*/ 868296 h 4314911"/>
              <a:gd name="connsiteX21872" fmla="*/ 2640402 w 5740887"/>
              <a:gd name="connsiteY21872" fmla="*/ 873487 h 4314911"/>
              <a:gd name="connsiteX21873" fmla="*/ 2630473 w 5740887"/>
              <a:gd name="connsiteY21873" fmla="*/ 877653 h 4314911"/>
              <a:gd name="connsiteX21874" fmla="*/ 2632555 w 5740887"/>
              <a:gd name="connsiteY21874" fmla="*/ 870644 h 4314911"/>
              <a:gd name="connsiteX21875" fmla="*/ 2679902 w 5740887"/>
              <a:gd name="connsiteY21875" fmla="*/ 867011 h 4314911"/>
              <a:gd name="connsiteX21876" fmla="*/ 2681269 w 5740887"/>
              <a:gd name="connsiteY21876" fmla="*/ 869974 h 4314911"/>
              <a:gd name="connsiteX21877" fmla="*/ 2667222 w 5740887"/>
              <a:gd name="connsiteY21877" fmla="*/ 875344 h 4314911"/>
              <a:gd name="connsiteX21878" fmla="*/ 2667762 w 5740887"/>
              <a:gd name="connsiteY21878" fmla="*/ 872576 h 4314911"/>
              <a:gd name="connsiteX21879" fmla="*/ 2605082 w 5740887"/>
              <a:gd name="connsiteY21879" fmla="*/ 865409 h 4314911"/>
              <a:gd name="connsiteX21880" fmla="*/ 2603593 w 5740887"/>
              <a:gd name="connsiteY21880" fmla="*/ 875726 h 4314911"/>
              <a:gd name="connsiteX21881" fmla="*/ 2603195 w 5740887"/>
              <a:gd name="connsiteY21881" fmla="*/ 875924 h 4314911"/>
              <a:gd name="connsiteX21882" fmla="*/ 2601914 w 5740887"/>
              <a:gd name="connsiteY21882" fmla="*/ 874386 h 4314911"/>
              <a:gd name="connsiteX21883" fmla="*/ 2604250 w 5740887"/>
              <a:gd name="connsiteY21883" fmla="*/ 867089 h 4314911"/>
              <a:gd name="connsiteX21884" fmla="*/ 2604876 w 5740887"/>
              <a:gd name="connsiteY21884" fmla="*/ 865517 h 4314911"/>
              <a:gd name="connsiteX21885" fmla="*/ 2718324 w 5740887"/>
              <a:gd name="connsiteY21885" fmla="*/ 864883 h 4314911"/>
              <a:gd name="connsiteX21886" fmla="*/ 2720190 w 5740887"/>
              <a:gd name="connsiteY21886" fmla="*/ 870234 h 4314911"/>
              <a:gd name="connsiteX21887" fmla="*/ 2711154 w 5740887"/>
              <a:gd name="connsiteY21887" fmla="*/ 872510 h 4314911"/>
              <a:gd name="connsiteX21888" fmla="*/ 2705744 w 5740887"/>
              <a:gd name="connsiteY21888" fmla="*/ 874346 h 4314911"/>
              <a:gd name="connsiteX21889" fmla="*/ 2706564 w 5740887"/>
              <a:gd name="connsiteY21889" fmla="*/ 869117 h 4314911"/>
              <a:gd name="connsiteX21890" fmla="*/ 2716204 w 5740887"/>
              <a:gd name="connsiteY21890" fmla="*/ 865469 h 4314911"/>
              <a:gd name="connsiteX21891" fmla="*/ 2379444 w 5740887"/>
              <a:gd name="connsiteY21891" fmla="*/ 863810 h 4314911"/>
              <a:gd name="connsiteX21892" fmla="*/ 2270849 w 5740887"/>
              <a:gd name="connsiteY21892" fmla="*/ 926233 h 4314911"/>
              <a:gd name="connsiteX21893" fmla="*/ 2160028 w 5740887"/>
              <a:gd name="connsiteY21893" fmla="*/ 991313 h 4314911"/>
              <a:gd name="connsiteX21894" fmla="*/ 2124182 w 5740887"/>
              <a:gd name="connsiteY21894" fmla="*/ 1012894 h 4314911"/>
              <a:gd name="connsiteX21895" fmla="*/ 2109576 w 5740887"/>
              <a:gd name="connsiteY21895" fmla="*/ 1021520 h 4314911"/>
              <a:gd name="connsiteX21896" fmla="*/ 2085542 w 5740887"/>
              <a:gd name="connsiteY21896" fmla="*/ 1036156 h 4314911"/>
              <a:gd name="connsiteX21897" fmla="*/ 2063487 w 5740887"/>
              <a:gd name="connsiteY21897" fmla="*/ 1049434 h 4314911"/>
              <a:gd name="connsiteX21898" fmla="*/ 2053410 w 5740887"/>
              <a:gd name="connsiteY21898" fmla="*/ 1055725 h 4314911"/>
              <a:gd name="connsiteX21899" fmla="*/ 2042331 w 5740887"/>
              <a:gd name="connsiteY21899" fmla="*/ 1062471 h 4314911"/>
              <a:gd name="connsiteX21900" fmla="*/ 1998766 w 5740887"/>
              <a:gd name="connsiteY21900" fmla="*/ 1089842 h 4314911"/>
              <a:gd name="connsiteX21901" fmla="*/ 1987595 w 5740887"/>
              <a:gd name="connsiteY21901" fmla="*/ 1096816 h 4314911"/>
              <a:gd name="connsiteX21902" fmla="*/ 1725285 w 5740887"/>
              <a:gd name="connsiteY21902" fmla="*/ 1474364 h 4314911"/>
              <a:gd name="connsiteX21903" fmla="*/ 1704792 w 5740887"/>
              <a:gd name="connsiteY21903" fmla="*/ 1646821 h 4314911"/>
              <a:gd name="connsiteX21904" fmla="*/ 1626888 w 5740887"/>
              <a:gd name="connsiteY21904" fmla="*/ 1671227 h 4314911"/>
              <a:gd name="connsiteX21905" fmla="*/ 1507755 w 5740887"/>
              <a:gd name="connsiteY21905" fmla="*/ 1705009 h 4314911"/>
              <a:gd name="connsiteX21906" fmla="*/ 1418128 w 5740887"/>
              <a:gd name="connsiteY21906" fmla="*/ 1738653 h 4314911"/>
              <a:gd name="connsiteX21907" fmla="*/ 1227993 w 5740887"/>
              <a:gd name="connsiteY21907" fmla="*/ 1827123 h 4314911"/>
              <a:gd name="connsiteX21908" fmla="*/ 1165894 w 5740887"/>
              <a:gd name="connsiteY21908" fmla="*/ 1859208 h 4314911"/>
              <a:gd name="connsiteX21909" fmla="*/ 1134375 w 5740887"/>
              <a:gd name="connsiteY21909" fmla="*/ 1874272 h 4314911"/>
              <a:gd name="connsiteX21910" fmla="*/ 1103841 w 5740887"/>
              <a:gd name="connsiteY21910" fmla="*/ 1891269 h 4314911"/>
              <a:gd name="connsiteX21911" fmla="*/ 1041762 w 5740887"/>
              <a:gd name="connsiteY21911" fmla="*/ 1923344 h 4314911"/>
              <a:gd name="connsiteX21912" fmla="*/ 859671 w 5740887"/>
              <a:gd name="connsiteY21912" fmla="*/ 2027186 h 4314911"/>
              <a:gd name="connsiteX21913" fmla="*/ 780640 w 5740887"/>
              <a:gd name="connsiteY21913" fmla="*/ 2076698 h 4314911"/>
              <a:gd name="connsiteX21914" fmla="*/ 727815 w 5740887"/>
              <a:gd name="connsiteY21914" fmla="*/ 2109792 h 4314911"/>
              <a:gd name="connsiteX21915" fmla="*/ 728719 w 5740887"/>
              <a:gd name="connsiteY21915" fmla="*/ 2101836 h 4314911"/>
              <a:gd name="connsiteX21916" fmla="*/ 731002 w 5740887"/>
              <a:gd name="connsiteY21916" fmla="*/ 2081746 h 4314911"/>
              <a:gd name="connsiteX21917" fmla="*/ 1018006 w 5740887"/>
              <a:gd name="connsiteY21917" fmla="*/ 1906988 h 4314911"/>
              <a:gd name="connsiteX21918" fmla="*/ 1398410 w 5740887"/>
              <a:gd name="connsiteY21918" fmla="*/ 1714391 h 4314911"/>
              <a:gd name="connsiteX21919" fmla="*/ 1485416 w 5740887"/>
              <a:gd name="connsiteY21919" fmla="*/ 1679919 h 4314911"/>
              <a:gd name="connsiteX21920" fmla="*/ 1595725 w 5740887"/>
              <a:gd name="connsiteY21920" fmla="*/ 1646275 h 4314911"/>
              <a:gd name="connsiteX21921" fmla="*/ 1681628 w 5740887"/>
              <a:gd name="connsiteY21921" fmla="*/ 1616492 h 4314911"/>
              <a:gd name="connsiteX21922" fmla="*/ 1683420 w 5740887"/>
              <a:gd name="connsiteY21922" fmla="*/ 1613734 h 4314911"/>
              <a:gd name="connsiteX21923" fmla="*/ 1683420 w 5740887"/>
              <a:gd name="connsiteY21923" fmla="*/ 1613732 h 4314911"/>
              <a:gd name="connsiteX21924" fmla="*/ 1683422 w 5740887"/>
              <a:gd name="connsiteY21924" fmla="*/ 1613729 h 4314911"/>
              <a:gd name="connsiteX21925" fmla="*/ 1988702 w 5740887"/>
              <a:gd name="connsiteY21925" fmla="*/ 1092169 h 4314911"/>
              <a:gd name="connsiteX21926" fmla="*/ 2377384 w 5740887"/>
              <a:gd name="connsiteY21926" fmla="*/ 864937 h 4314911"/>
              <a:gd name="connsiteX21927" fmla="*/ 2790305 w 5740887"/>
              <a:gd name="connsiteY21927" fmla="*/ 863480 h 4314911"/>
              <a:gd name="connsiteX21928" fmla="*/ 2795971 w 5740887"/>
              <a:gd name="connsiteY21928" fmla="*/ 870303 h 4314911"/>
              <a:gd name="connsiteX21929" fmla="*/ 2790176 w 5740887"/>
              <a:gd name="connsiteY21929" fmla="*/ 870831 h 4314911"/>
              <a:gd name="connsiteX21930" fmla="*/ 2784511 w 5740887"/>
              <a:gd name="connsiteY21930" fmla="*/ 862676 h 4314911"/>
              <a:gd name="connsiteX21931" fmla="*/ 2784679 w 5740887"/>
              <a:gd name="connsiteY21931" fmla="*/ 871331 h 4314911"/>
              <a:gd name="connsiteX21932" fmla="*/ 2782512 w 5740887"/>
              <a:gd name="connsiteY21932" fmla="*/ 871529 h 4314911"/>
              <a:gd name="connsiteX21933" fmla="*/ 2769809 w 5740887"/>
              <a:gd name="connsiteY21933" fmla="*/ 873879 h 4314911"/>
              <a:gd name="connsiteX21934" fmla="*/ 2763479 w 5740887"/>
              <a:gd name="connsiteY21934" fmla="*/ 868869 h 4314911"/>
              <a:gd name="connsiteX21935" fmla="*/ 2763156 w 5740887"/>
              <a:gd name="connsiteY21935" fmla="*/ 867430 h 4314911"/>
              <a:gd name="connsiteX21936" fmla="*/ 2373864 w 5740887"/>
              <a:gd name="connsiteY21936" fmla="*/ 859516 h 4314911"/>
              <a:gd name="connsiteX21937" fmla="*/ 2258543 w 5740887"/>
              <a:gd name="connsiteY21937" fmla="*/ 924967 h 4314911"/>
              <a:gd name="connsiteX21938" fmla="*/ 2150964 w 5740887"/>
              <a:gd name="connsiteY21938" fmla="*/ 987282 h 4314911"/>
              <a:gd name="connsiteX21939" fmla="*/ 2116866 w 5740887"/>
              <a:gd name="connsiteY21939" fmla="*/ 1007473 h 4314911"/>
              <a:gd name="connsiteX21940" fmla="*/ 2102284 w 5740887"/>
              <a:gd name="connsiteY21940" fmla="*/ 1015961 h 4314911"/>
              <a:gd name="connsiteX21941" fmla="*/ 2077335 w 5740887"/>
              <a:gd name="connsiteY21941" fmla="*/ 1030882 h 4314911"/>
              <a:gd name="connsiteX21942" fmla="*/ 2058005 w 5740887"/>
              <a:gd name="connsiteY21942" fmla="*/ 1042326 h 4314911"/>
              <a:gd name="connsiteX21943" fmla="*/ 2048824 w 5740887"/>
              <a:gd name="connsiteY21943" fmla="*/ 1047929 h 4314911"/>
              <a:gd name="connsiteX21944" fmla="*/ 2037755 w 5740887"/>
              <a:gd name="connsiteY21944" fmla="*/ 1054548 h 4314911"/>
              <a:gd name="connsiteX21945" fmla="*/ 1993615 w 5740887"/>
              <a:gd name="connsiteY21945" fmla="*/ 1081623 h 4314911"/>
              <a:gd name="connsiteX21946" fmla="*/ 1985665 w 5740887"/>
              <a:gd name="connsiteY21946" fmla="*/ 1086475 h 4314911"/>
              <a:gd name="connsiteX21947" fmla="*/ 1705478 w 5740887"/>
              <a:gd name="connsiteY21947" fmla="*/ 1449056 h 4314911"/>
              <a:gd name="connsiteX21948" fmla="*/ 1677079 w 5740887"/>
              <a:gd name="connsiteY21948" fmla="*/ 1611800 h 4314911"/>
              <a:gd name="connsiteX21949" fmla="*/ 1594348 w 5740887"/>
              <a:gd name="connsiteY21949" fmla="*/ 1639377 h 4314911"/>
              <a:gd name="connsiteX21950" fmla="*/ 1484040 w 5740887"/>
              <a:gd name="connsiteY21950" fmla="*/ 1673158 h 4314911"/>
              <a:gd name="connsiteX21951" fmla="*/ 1396482 w 5740887"/>
              <a:gd name="connsiteY21951" fmla="*/ 1707906 h 4314911"/>
              <a:gd name="connsiteX21952" fmla="*/ 1028941 w 5740887"/>
              <a:gd name="connsiteY21952" fmla="*/ 1893414 h 4314911"/>
              <a:gd name="connsiteX21953" fmla="*/ 921779 w 5740887"/>
              <a:gd name="connsiteY21953" fmla="*/ 1958078 h 4314911"/>
              <a:gd name="connsiteX21954" fmla="*/ 732044 w 5740887"/>
              <a:gd name="connsiteY21954" fmla="*/ 2072568 h 4314911"/>
              <a:gd name="connsiteX21955" fmla="*/ 732305 w 5740887"/>
              <a:gd name="connsiteY21955" fmla="*/ 2070271 h 4314911"/>
              <a:gd name="connsiteX21956" fmla="*/ 732473 w 5740887"/>
              <a:gd name="connsiteY21956" fmla="*/ 2068787 h 4314911"/>
              <a:gd name="connsiteX21957" fmla="*/ 732500 w 5740887"/>
              <a:gd name="connsiteY21957" fmla="*/ 2068551 h 4314911"/>
              <a:gd name="connsiteX21958" fmla="*/ 734468 w 5740887"/>
              <a:gd name="connsiteY21958" fmla="*/ 2057575 h 4314911"/>
              <a:gd name="connsiteX21959" fmla="*/ 736386 w 5740887"/>
              <a:gd name="connsiteY21959" fmla="*/ 2046885 h 4314911"/>
              <a:gd name="connsiteX21960" fmla="*/ 737106 w 5740887"/>
              <a:gd name="connsiteY21960" fmla="*/ 2042872 h 4314911"/>
              <a:gd name="connsiteX21961" fmla="*/ 1005817 w 5740887"/>
              <a:gd name="connsiteY21961" fmla="*/ 1877420 h 4314911"/>
              <a:gd name="connsiteX21962" fmla="*/ 1378555 w 5740887"/>
              <a:gd name="connsiteY21962" fmla="*/ 1683506 h 4314911"/>
              <a:gd name="connsiteX21963" fmla="*/ 1463767 w 5740887"/>
              <a:gd name="connsiteY21963" fmla="*/ 1647931 h 4314911"/>
              <a:gd name="connsiteX21964" fmla="*/ 1565114 w 5740887"/>
              <a:gd name="connsiteY21964" fmla="*/ 1614563 h 4314911"/>
              <a:gd name="connsiteX21965" fmla="*/ 1655153 w 5740887"/>
              <a:gd name="connsiteY21965" fmla="*/ 1581056 h 4314911"/>
              <a:gd name="connsiteX21966" fmla="*/ 1656808 w 5740887"/>
              <a:gd name="connsiteY21966" fmla="*/ 1578574 h 4314911"/>
              <a:gd name="connsiteX21967" fmla="*/ 1662920 w 5740887"/>
              <a:gd name="connsiteY21967" fmla="*/ 1552697 h 4314911"/>
              <a:gd name="connsiteX21968" fmla="*/ 1692674 w 5740887"/>
              <a:gd name="connsiteY21968" fmla="*/ 1426720 h 4314911"/>
              <a:gd name="connsiteX21969" fmla="*/ 1987734 w 5740887"/>
              <a:gd name="connsiteY21969" fmla="*/ 1081548 h 4314911"/>
              <a:gd name="connsiteX21970" fmla="*/ 2373625 w 5740887"/>
              <a:gd name="connsiteY21970" fmla="*/ 859644 h 4314911"/>
              <a:gd name="connsiteX21971" fmla="*/ 2314718 w 5740887"/>
              <a:gd name="connsiteY21971" fmla="*/ 859327 h 4314911"/>
              <a:gd name="connsiteX21972" fmla="*/ 2243209 w 5740887"/>
              <a:gd name="connsiteY21972" fmla="*/ 897116 h 4314911"/>
              <a:gd name="connsiteX21973" fmla="*/ 2143654 w 5740887"/>
              <a:gd name="connsiteY21973" fmla="*/ 950954 h 4314911"/>
              <a:gd name="connsiteX21974" fmla="*/ 2109563 w 5740887"/>
              <a:gd name="connsiteY21974" fmla="*/ 969775 h 4314911"/>
              <a:gd name="connsiteX21975" fmla="*/ 2097480 w 5740887"/>
              <a:gd name="connsiteY21975" fmla="*/ 976343 h 4314911"/>
              <a:gd name="connsiteX21976" fmla="*/ 2085019 w 5740887"/>
              <a:gd name="connsiteY21976" fmla="*/ 983326 h 4314911"/>
              <a:gd name="connsiteX21977" fmla="*/ 2054321 w 5740887"/>
              <a:gd name="connsiteY21977" fmla="*/ 1000273 h 4314911"/>
              <a:gd name="connsiteX21978" fmla="*/ 1978909 w 5740887"/>
              <a:gd name="connsiteY21978" fmla="*/ 1042766 h 4314911"/>
              <a:gd name="connsiteX21979" fmla="*/ 1603796 w 5740887"/>
              <a:gd name="connsiteY21979" fmla="*/ 1391107 h 4314911"/>
              <a:gd name="connsiteX21980" fmla="*/ 1581635 w 5740887"/>
              <a:gd name="connsiteY21980" fmla="*/ 1438680 h 4314911"/>
              <a:gd name="connsiteX21981" fmla="*/ 1567597 w 5740887"/>
              <a:gd name="connsiteY21981" fmla="*/ 1468811 h 4314911"/>
              <a:gd name="connsiteX21982" fmla="*/ 1469422 w 5740887"/>
              <a:gd name="connsiteY21982" fmla="*/ 1512935 h 4314911"/>
              <a:gd name="connsiteX21983" fmla="*/ 1391242 w 5740887"/>
              <a:gd name="connsiteY21983" fmla="*/ 1545199 h 4314911"/>
              <a:gd name="connsiteX21984" fmla="*/ 1311268 w 5740887"/>
              <a:gd name="connsiteY21984" fmla="*/ 1583945 h 4314911"/>
              <a:gd name="connsiteX21985" fmla="*/ 979036 w 5740887"/>
              <a:gd name="connsiteY21985" fmla="*/ 1771399 h 4314911"/>
              <a:gd name="connsiteX21986" fmla="*/ 771758 w 5740887"/>
              <a:gd name="connsiteY21986" fmla="*/ 1903206 h 4314911"/>
              <a:gd name="connsiteX21987" fmla="*/ 782063 w 5740887"/>
              <a:gd name="connsiteY21987" fmla="*/ 1875023 h 4314911"/>
              <a:gd name="connsiteX21988" fmla="*/ 786559 w 5740887"/>
              <a:gd name="connsiteY21988" fmla="*/ 1862958 h 4314911"/>
              <a:gd name="connsiteX21989" fmla="*/ 814514 w 5740887"/>
              <a:gd name="connsiteY21989" fmla="*/ 1844694 h 4314911"/>
              <a:gd name="connsiteX21990" fmla="*/ 819180 w 5740887"/>
              <a:gd name="connsiteY21990" fmla="*/ 1841717 h 4314911"/>
              <a:gd name="connsiteX21991" fmla="*/ 898129 w 5740887"/>
              <a:gd name="connsiteY21991" fmla="*/ 1791520 h 4314911"/>
              <a:gd name="connsiteX21992" fmla="*/ 1057636 w 5740887"/>
              <a:gd name="connsiteY21992" fmla="*/ 1694154 h 4314911"/>
              <a:gd name="connsiteX21993" fmla="*/ 1095056 w 5740887"/>
              <a:gd name="connsiteY21993" fmla="*/ 1672146 h 4314911"/>
              <a:gd name="connsiteX21994" fmla="*/ 1292928 w 5740887"/>
              <a:gd name="connsiteY21994" fmla="*/ 1559687 h 4314911"/>
              <a:gd name="connsiteX21995" fmla="*/ 1370558 w 5740887"/>
              <a:gd name="connsiteY21995" fmla="*/ 1520252 h 4314911"/>
              <a:gd name="connsiteX21996" fmla="*/ 1441707 w 5740887"/>
              <a:gd name="connsiteY21996" fmla="*/ 1488400 h 4314911"/>
              <a:gd name="connsiteX21997" fmla="*/ 1544294 w 5740887"/>
              <a:gd name="connsiteY21997" fmla="*/ 1439313 h 4314911"/>
              <a:gd name="connsiteX21998" fmla="*/ 1545535 w 5740887"/>
              <a:gd name="connsiteY21998" fmla="*/ 1437935 h 4314911"/>
              <a:gd name="connsiteX21999" fmla="*/ 1574269 w 5740887"/>
              <a:gd name="connsiteY21999" fmla="*/ 1395196 h 4314911"/>
              <a:gd name="connsiteX22000" fmla="*/ 1635375 w 5740887"/>
              <a:gd name="connsiteY22000" fmla="*/ 1304328 h 4314911"/>
              <a:gd name="connsiteX22001" fmla="*/ 1980152 w 5740887"/>
              <a:gd name="connsiteY22001" fmla="*/ 1038113 h 4314911"/>
              <a:gd name="connsiteX22002" fmla="*/ 2166690 w 5740887"/>
              <a:gd name="connsiteY22002" fmla="*/ 936411 h 4314911"/>
              <a:gd name="connsiteX22003" fmla="*/ 2740999 w 5740887"/>
              <a:gd name="connsiteY22003" fmla="*/ 858618 h 4314911"/>
              <a:gd name="connsiteX22004" fmla="*/ 2740728 w 5740887"/>
              <a:gd name="connsiteY22004" fmla="*/ 865061 h 4314911"/>
              <a:gd name="connsiteX22005" fmla="*/ 2727063 w 5740887"/>
              <a:gd name="connsiteY22005" fmla="*/ 868503 h 4314911"/>
              <a:gd name="connsiteX22006" fmla="*/ 2725148 w 5740887"/>
              <a:gd name="connsiteY22006" fmla="*/ 862998 h 4314911"/>
              <a:gd name="connsiteX22007" fmla="*/ 2348242 w 5740887"/>
              <a:gd name="connsiteY22007" fmla="*/ 857713 h 4314911"/>
              <a:gd name="connsiteX22008" fmla="*/ 2164004 w 5740887"/>
              <a:gd name="connsiteY22008" fmla="*/ 959293 h 4314911"/>
              <a:gd name="connsiteX22009" fmla="*/ 1981668 w 5740887"/>
              <a:gd name="connsiteY22009" fmla="*/ 1064411 h 4314911"/>
              <a:gd name="connsiteX22010" fmla="*/ 1647229 w 5740887"/>
              <a:gd name="connsiteY22010" fmla="*/ 1446361 h 4314911"/>
              <a:gd name="connsiteX22011" fmla="*/ 1626088 w 5740887"/>
              <a:gd name="connsiteY22011" fmla="*/ 1523833 h 4314911"/>
              <a:gd name="connsiteX22012" fmla="*/ 1621649 w 5740887"/>
              <a:gd name="connsiteY22012" fmla="*/ 1540097 h 4314911"/>
              <a:gd name="connsiteX22013" fmla="*/ 1530645 w 5740887"/>
              <a:gd name="connsiteY22013" fmla="*/ 1575947 h 4314911"/>
              <a:gd name="connsiteX22014" fmla="*/ 1437158 w 5740887"/>
              <a:gd name="connsiteY22014" fmla="*/ 1609177 h 4314911"/>
              <a:gd name="connsiteX22015" fmla="*/ 1353323 w 5740887"/>
              <a:gd name="connsiteY22015" fmla="*/ 1645856 h 4314911"/>
              <a:gd name="connsiteX22016" fmla="*/ 1003335 w 5740887"/>
              <a:gd name="connsiteY22016" fmla="*/ 1832696 h 4314911"/>
              <a:gd name="connsiteX22017" fmla="*/ 853377 w 5740887"/>
              <a:gd name="connsiteY22017" fmla="*/ 1925485 h 4314911"/>
              <a:gd name="connsiteX22018" fmla="*/ 747502 w 5740887"/>
              <a:gd name="connsiteY22018" fmla="*/ 1990996 h 4314911"/>
              <a:gd name="connsiteX22019" fmla="*/ 751686 w 5740887"/>
              <a:gd name="connsiteY22019" fmla="*/ 1971697 h 4314911"/>
              <a:gd name="connsiteX22020" fmla="*/ 751711 w 5740887"/>
              <a:gd name="connsiteY22020" fmla="*/ 1971618 h 4314911"/>
              <a:gd name="connsiteX22021" fmla="*/ 751994 w 5740887"/>
              <a:gd name="connsiteY22021" fmla="*/ 1970738 h 4314911"/>
              <a:gd name="connsiteX22022" fmla="*/ 755402 w 5740887"/>
              <a:gd name="connsiteY22022" fmla="*/ 1958986 h 4314911"/>
              <a:gd name="connsiteX22023" fmla="*/ 978973 w 5740887"/>
              <a:gd name="connsiteY22023" fmla="*/ 1817738 h 4314911"/>
              <a:gd name="connsiteX22024" fmla="*/ 1336226 w 5740887"/>
              <a:gd name="connsiteY22024" fmla="*/ 1621181 h 4314911"/>
              <a:gd name="connsiteX22025" fmla="*/ 1417578 w 5740887"/>
              <a:gd name="connsiteY22025" fmla="*/ 1583676 h 4314911"/>
              <a:gd name="connsiteX22026" fmla="*/ 1502929 w 5740887"/>
              <a:gd name="connsiteY22026" fmla="*/ 1550858 h 4314911"/>
              <a:gd name="connsiteX22027" fmla="*/ 1600138 w 5740887"/>
              <a:gd name="connsiteY22027" fmla="*/ 1509492 h 4314911"/>
              <a:gd name="connsiteX22028" fmla="*/ 1601655 w 5740887"/>
              <a:gd name="connsiteY22028" fmla="*/ 1507425 h 4314911"/>
              <a:gd name="connsiteX22029" fmla="*/ 1609193 w 5740887"/>
              <a:gd name="connsiteY22029" fmla="*/ 1486494 h 4314911"/>
              <a:gd name="connsiteX22030" fmla="*/ 1632513 w 5740887"/>
              <a:gd name="connsiteY22030" fmla="*/ 1421754 h 4314911"/>
              <a:gd name="connsiteX22031" fmla="*/ 1984427 w 5740887"/>
              <a:gd name="connsiteY22031" fmla="*/ 1059342 h 4314911"/>
              <a:gd name="connsiteX22032" fmla="*/ 2156209 w 5740887"/>
              <a:gd name="connsiteY22032" fmla="*/ 961986 h 4314911"/>
              <a:gd name="connsiteX22033" fmla="*/ 5331081 w 5740887"/>
              <a:gd name="connsiteY22033" fmla="*/ 857216 h 4314911"/>
              <a:gd name="connsiteX22034" fmla="*/ 5331534 w 5740887"/>
              <a:gd name="connsiteY22034" fmla="*/ 859365 h 4314911"/>
              <a:gd name="connsiteX22035" fmla="*/ 5331287 w 5740887"/>
              <a:gd name="connsiteY22035" fmla="*/ 861612 h 4314911"/>
              <a:gd name="connsiteX22036" fmla="*/ 5330875 w 5740887"/>
              <a:gd name="connsiteY22036" fmla="*/ 858882 h 4314911"/>
              <a:gd name="connsiteX22037" fmla="*/ 2701480 w 5740887"/>
              <a:gd name="connsiteY22037" fmla="*/ 857120 h 4314911"/>
              <a:gd name="connsiteX22038" fmla="*/ 2700400 w 5740887"/>
              <a:gd name="connsiteY22038" fmla="*/ 862661 h 4314911"/>
              <a:gd name="connsiteX22039" fmla="*/ 2687949 w 5740887"/>
              <a:gd name="connsiteY22039" fmla="*/ 867420 h 4314911"/>
              <a:gd name="connsiteX22040" fmla="*/ 2686407 w 5740887"/>
              <a:gd name="connsiteY22040" fmla="*/ 864029 h 4314911"/>
              <a:gd name="connsiteX22041" fmla="*/ 2824290 w 5740887"/>
              <a:gd name="connsiteY22041" fmla="*/ 855709 h 4314911"/>
              <a:gd name="connsiteX22042" fmla="*/ 2829286 w 5740887"/>
              <a:gd name="connsiteY22042" fmla="*/ 867268 h 4314911"/>
              <a:gd name="connsiteX22043" fmla="*/ 2805129 w 5740887"/>
              <a:gd name="connsiteY22043" fmla="*/ 869469 h 4314911"/>
              <a:gd name="connsiteX22044" fmla="*/ 2802915 w 5740887"/>
              <a:gd name="connsiteY22044" fmla="*/ 866664 h 4314911"/>
              <a:gd name="connsiteX22045" fmla="*/ 2797308 w 5740887"/>
              <a:gd name="connsiteY22045" fmla="*/ 859826 h 4314911"/>
              <a:gd name="connsiteX22046" fmla="*/ 2802049 w 5740887"/>
              <a:gd name="connsiteY22046" fmla="*/ 858772 h 4314911"/>
              <a:gd name="connsiteX22047" fmla="*/ 2820614 w 5740887"/>
              <a:gd name="connsiteY22047" fmla="*/ 855914 h 4314911"/>
              <a:gd name="connsiteX22048" fmla="*/ 2753770 w 5740887"/>
              <a:gd name="connsiteY22048" fmla="*/ 855090 h 4314911"/>
              <a:gd name="connsiteX22049" fmla="*/ 2755301 w 5740887"/>
              <a:gd name="connsiteY22049" fmla="*/ 861390 h 4314911"/>
              <a:gd name="connsiteX22050" fmla="*/ 2747592 w 5740887"/>
              <a:gd name="connsiteY22050" fmla="*/ 863332 h 4314911"/>
              <a:gd name="connsiteX22051" fmla="*/ 2747599 w 5740887"/>
              <a:gd name="connsiteY22051" fmla="*/ 862394 h 4314911"/>
              <a:gd name="connsiteX22052" fmla="*/ 2747604 w 5740887"/>
              <a:gd name="connsiteY22052" fmla="*/ 861649 h 4314911"/>
              <a:gd name="connsiteX22053" fmla="*/ 2748258 w 5740887"/>
              <a:gd name="connsiteY22053" fmla="*/ 856612 h 4314911"/>
              <a:gd name="connsiteX22054" fmla="*/ 2665423 w 5740887"/>
              <a:gd name="connsiteY22054" fmla="*/ 854161 h 4314911"/>
              <a:gd name="connsiteX22055" fmla="*/ 2662430 w 5740887"/>
              <a:gd name="connsiteY22055" fmla="*/ 864244 h 4314911"/>
              <a:gd name="connsiteX22056" fmla="*/ 2647810 w 5740887"/>
              <a:gd name="connsiteY22056" fmla="*/ 870379 h 4314911"/>
              <a:gd name="connsiteX22057" fmla="*/ 2647260 w 5740887"/>
              <a:gd name="connsiteY22057" fmla="*/ 869446 h 4314911"/>
              <a:gd name="connsiteX22058" fmla="*/ 2644056 w 5740887"/>
              <a:gd name="connsiteY22058" fmla="*/ 864877 h 4314911"/>
              <a:gd name="connsiteX22059" fmla="*/ 2857861 w 5740887"/>
              <a:gd name="connsiteY22059" fmla="*/ 853826 h 4314911"/>
              <a:gd name="connsiteX22060" fmla="*/ 2861660 w 5740887"/>
              <a:gd name="connsiteY22060" fmla="*/ 866829 h 4314911"/>
              <a:gd name="connsiteX22061" fmla="*/ 2854621 w 5740887"/>
              <a:gd name="connsiteY22061" fmla="*/ 867252 h 4314911"/>
              <a:gd name="connsiteX22062" fmla="*/ 2838328 w 5740887"/>
              <a:gd name="connsiteY22062" fmla="*/ 866445 h 4314911"/>
              <a:gd name="connsiteX22063" fmla="*/ 2836926 w 5740887"/>
              <a:gd name="connsiteY22063" fmla="*/ 866572 h 4314911"/>
              <a:gd name="connsiteX22064" fmla="*/ 2835982 w 5740887"/>
              <a:gd name="connsiteY22064" fmla="*/ 864409 h 4314911"/>
              <a:gd name="connsiteX22065" fmla="*/ 2835982 w 5740887"/>
              <a:gd name="connsiteY22065" fmla="*/ 864406 h 4314911"/>
              <a:gd name="connsiteX22066" fmla="*/ 2835543 w 5740887"/>
              <a:gd name="connsiteY22066" fmla="*/ 855077 h 4314911"/>
              <a:gd name="connsiteX22067" fmla="*/ 2897970 w 5740887"/>
              <a:gd name="connsiteY22067" fmla="*/ 853682 h 4314911"/>
              <a:gd name="connsiteX22068" fmla="*/ 2928944 w 5740887"/>
              <a:gd name="connsiteY22068" fmla="*/ 860937 h 4314911"/>
              <a:gd name="connsiteX22069" fmla="*/ 2945315 w 5740887"/>
              <a:gd name="connsiteY22069" fmla="*/ 872308 h 4314911"/>
              <a:gd name="connsiteX22070" fmla="*/ 2949823 w 5740887"/>
              <a:gd name="connsiteY22070" fmla="*/ 893388 h 4314911"/>
              <a:gd name="connsiteX22071" fmla="*/ 2950705 w 5740887"/>
              <a:gd name="connsiteY22071" fmla="*/ 897085 h 4314911"/>
              <a:gd name="connsiteX22072" fmla="*/ 2927842 w 5740887"/>
              <a:gd name="connsiteY22072" fmla="*/ 880453 h 4314911"/>
              <a:gd name="connsiteX22073" fmla="*/ 2900290 w 5740887"/>
              <a:gd name="connsiteY22073" fmla="*/ 872523 h 4314911"/>
              <a:gd name="connsiteX22074" fmla="*/ 5338811 w 5740887"/>
              <a:gd name="connsiteY22074" fmla="*/ 852936 h 4314911"/>
              <a:gd name="connsiteX22075" fmla="*/ 5338839 w 5740887"/>
              <a:gd name="connsiteY22075" fmla="*/ 853040 h 4314911"/>
              <a:gd name="connsiteX22076" fmla="*/ 5338806 w 5740887"/>
              <a:gd name="connsiteY22076" fmla="*/ 853006 h 4314911"/>
              <a:gd name="connsiteX22077" fmla="*/ 2874627 w 5740887"/>
              <a:gd name="connsiteY22077" fmla="*/ 852887 h 4314911"/>
              <a:gd name="connsiteX22078" fmla="*/ 2876260 w 5740887"/>
              <a:gd name="connsiteY22078" fmla="*/ 868325 h 4314911"/>
              <a:gd name="connsiteX22079" fmla="*/ 2870566 w 5740887"/>
              <a:gd name="connsiteY22079" fmla="*/ 868043 h 4314911"/>
              <a:gd name="connsiteX22080" fmla="*/ 2866255 w 5740887"/>
              <a:gd name="connsiteY22080" fmla="*/ 853355 h 4314911"/>
              <a:gd name="connsiteX22081" fmla="*/ 2713960 w 5740887"/>
              <a:gd name="connsiteY22081" fmla="*/ 852373 h 4314911"/>
              <a:gd name="connsiteX22082" fmla="*/ 2715684 w 5740887"/>
              <a:gd name="connsiteY22082" fmla="*/ 857314 h 4314911"/>
              <a:gd name="connsiteX22083" fmla="*/ 2709760 w 5740887"/>
              <a:gd name="connsiteY22083" fmla="*/ 859082 h 4314911"/>
              <a:gd name="connsiteX22084" fmla="*/ 2708033 w 5740887"/>
              <a:gd name="connsiteY22084" fmla="*/ 859743 h 4314911"/>
              <a:gd name="connsiteX22085" fmla="*/ 2708914 w 5740887"/>
              <a:gd name="connsiteY22085" fmla="*/ 854121 h 4314911"/>
              <a:gd name="connsiteX22086" fmla="*/ 2890690 w 5740887"/>
              <a:gd name="connsiteY22086" fmla="*/ 851984 h 4314911"/>
              <a:gd name="connsiteX22087" fmla="*/ 2892942 w 5740887"/>
              <a:gd name="connsiteY22087" fmla="*/ 870408 h 4314911"/>
              <a:gd name="connsiteX22088" fmla="*/ 2887667 w 5740887"/>
              <a:gd name="connsiteY22088" fmla="*/ 868890 h 4314911"/>
              <a:gd name="connsiteX22089" fmla="*/ 2882913 w 5740887"/>
              <a:gd name="connsiteY22089" fmla="*/ 868655 h 4314911"/>
              <a:gd name="connsiteX22090" fmla="*/ 2882631 w 5740887"/>
              <a:gd name="connsiteY22090" fmla="*/ 866370 h 4314911"/>
              <a:gd name="connsiteX22091" fmla="*/ 2881791 w 5740887"/>
              <a:gd name="connsiteY22091" fmla="*/ 852485 h 4314911"/>
              <a:gd name="connsiteX22092" fmla="*/ 2672602 w 5740887"/>
              <a:gd name="connsiteY22092" fmla="*/ 851186 h 4314911"/>
              <a:gd name="connsiteX22093" fmla="*/ 2675999 w 5740887"/>
              <a:gd name="connsiteY22093" fmla="*/ 858550 h 4314911"/>
              <a:gd name="connsiteX22094" fmla="*/ 2670004 w 5740887"/>
              <a:gd name="connsiteY22094" fmla="*/ 861066 h 4314911"/>
              <a:gd name="connsiteX22095" fmla="*/ 2671222 w 5740887"/>
              <a:gd name="connsiteY22095" fmla="*/ 854819 h 4314911"/>
              <a:gd name="connsiteX22096" fmla="*/ 2316055 w 5740887"/>
              <a:gd name="connsiteY22096" fmla="*/ 850591 h 4314911"/>
              <a:gd name="connsiteX22097" fmla="*/ 2163312 w 5740887"/>
              <a:gd name="connsiteY22097" fmla="*/ 930090 h 4314911"/>
              <a:gd name="connsiteX22098" fmla="*/ 1976565 w 5740887"/>
              <a:gd name="connsiteY22098" fmla="*/ 1031874 h 4314911"/>
              <a:gd name="connsiteX22099" fmla="*/ 1630140 w 5740887"/>
              <a:gd name="connsiteY22099" fmla="*/ 1299367 h 4314911"/>
              <a:gd name="connsiteX22100" fmla="*/ 1585012 w 5740887"/>
              <a:gd name="connsiteY22100" fmla="*/ 1366101 h 4314911"/>
              <a:gd name="connsiteX22101" fmla="*/ 1539606 w 5740887"/>
              <a:gd name="connsiteY22101" fmla="*/ 1433236 h 4314911"/>
              <a:gd name="connsiteX22102" fmla="*/ 1438812 w 5740887"/>
              <a:gd name="connsiteY22102" fmla="*/ 1481358 h 4314911"/>
              <a:gd name="connsiteX22103" fmla="*/ 1367387 w 5740887"/>
              <a:gd name="connsiteY22103" fmla="*/ 1513347 h 4314911"/>
              <a:gd name="connsiteX22104" fmla="*/ 1289482 w 5740887"/>
              <a:gd name="connsiteY22104" fmla="*/ 1553058 h 4314911"/>
              <a:gd name="connsiteX22105" fmla="*/ 1152971 w 5740887"/>
              <a:gd name="connsiteY22105" fmla="*/ 1629477 h 4314911"/>
              <a:gd name="connsiteX22106" fmla="*/ 1096122 w 5740887"/>
              <a:gd name="connsiteY22106" fmla="*/ 1662850 h 4314911"/>
              <a:gd name="connsiteX22107" fmla="*/ 1076706 w 5740887"/>
              <a:gd name="connsiteY22107" fmla="*/ 1673874 h 4314911"/>
              <a:gd name="connsiteX22108" fmla="*/ 1059528 w 5740887"/>
              <a:gd name="connsiteY22108" fmla="*/ 1684333 h 4314911"/>
              <a:gd name="connsiteX22109" fmla="*/ 1028377 w 5740887"/>
              <a:gd name="connsiteY22109" fmla="*/ 1702621 h 4314911"/>
              <a:gd name="connsiteX22110" fmla="*/ 916911 w 5740887"/>
              <a:gd name="connsiteY22110" fmla="*/ 1770811 h 4314911"/>
              <a:gd name="connsiteX22111" fmla="*/ 902612 w 5740887"/>
              <a:gd name="connsiteY22111" fmla="*/ 1779874 h 4314911"/>
              <a:gd name="connsiteX22112" fmla="*/ 896300 w 5740887"/>
              <a:gd name="connsiteY22112" fmla="*/ 1783717 h 4314911"/>
              <a:gd name="connsiteX22113" fmla="*/ 824292 w 5740887"/>
              <a:gd name="connsiteY22113" fmla="*/ 1829513 h 4314911"/>
              <a:gd name="connsiteX22114" fmla="*/ 819787 w 5740887"/>
              <a:gd name="connsiteY22114" fmla="*/ 1832369 h 4314911"/>
              <a:gd name="connsiteX22115" fmla="*/ 790964 w 5740887"/>
              <a:gd name="connsiteY22115" fmla="*/ 1851137 h 4314911"/>
              <a:gd name="connsiteX22116" fmla="*/ 790993 w 5740887"/>
              <a:gd name="connsiteY22116" fmla="*/ 1851058 h 4314911"/>
              <a:gd name="connsiteX22117" fmla="*/ 791196 w 5740887"/>
              <a:gd name="connsiteY22117" fmla="*/ 1850513 h 4314911"/>
              <a:gd name="connsiteX22118" fmla="*/ 809332 w 5740887"/>
              <a:gd name="connsiteY22118" fmla="*/ 1810453 h 4314911"/>
              <a:gd name="connsiteX22119" fmla="*/ 875376 w 5740887"/>
              <a:gd name="connsiteY22119" fmla="*/ 1767532 h 4314911"/>
              <a:gd name="connsiteX22120" fmla="*/ 1272245 w 5740887"/>
              <a:gd name="connsiteY22120" fmla="*/ 1527973 h 4314911"/>
              <a:gd name="connsiteX22121" fmla="*/ 1347943 w 5740887"/>
              <a:gd name="connsiteY22121" fmla="*/ 1487434 h 4314911"/>
              <a:gd name="connsiteX22122" fmla="*/ 1413165 w 5740887"/>
              <a:gd name="connsiteY22122" fmla="*/ 1455996 h 4314911"/>
              <a:gd name="connsiteX22123" fmla="*/ 1517267 w 5740887"/>
              <a:gd name="connsiteY22123" fmla="*/ 1403048 h 4314911"/>
              <a:gd name="connsiteX22124" fmla="*/ 1518370 w 5740887"/>
              <a:gd name="connsiteY22124" fmla="*/ 1401945 h 4314911"/>
              <a:gd name="connsiteX22125" fmla="*/ 1538393 w 5740887"/>
              <a:gd name="connsiteY22125" fmla="*/ 1378081 h 4314911"/>
              <a:gd name="connsiteX22126" fmla="*/ 1619458 w 5740887"/>
              <a:gd name="connsiteY22126" fmla="*/ 1281490 h 4314911"/>
              <a:gd name="connsiteX22127" fmla="*/ 1979049 w 5740887"/>
              <a:gd name="connsiteY22127" fmla="*/ 1027084 h 4314911"/>
              <a:gd name="connsiteX22128" fmla="*/ 2296427 w 5740887"/>
              <a:gd name="connsiteY22128" fmla="*/ 860163 h 4314911"/>
              <a:gd name="connsiteX22129" fmla="*/ 2784199 w 5740887"/>
              <a:gd name="connsiteY22129" fmla="*/ 846683 h 4314911"/>
              <a:gd name="connsiteX22130" fmla="*/ 2784355 w 5740887"/>
              <a:gd name="connsiteY22130" fmla="*/ 854719 h 4314911"/>
              <a:gd name="connsiteX22131" fmla="*/ 2777097 w 5740887"/>
              <a:gd name="connsiteY22131" fmla="*/ 855901 h 4314911"/>
              <a:gd name="connsiteX22132" fmla="*/ 2761455 w 5740887"/>
              <a:gd name="connsiteY22132" fmla="*/ 859840 h 4314911"/>
              <a:gd name="connsiteX22133" fmla="*/ 2760003 w 5740887"/>
              <a:gd name="connsiteY22133" fmla="*/ 853367 h 4314911"/>
              <a:gd name="connsiteX22134" fmla="*/ 2386562 w 5740887"/>
              <a:gd name="connsiteY22134" fmla="*/ 844477 h 4314911"/>
              <a:gd name="connsiteX22135" fmla="*/ 2383519 w 5740887"/>
              <a:gd name="connsiteY22135" fmla="*/ 846110 h 4314911"/>
              <a:gd name="connsiteX22136" fmla="*/ 2384950 w 5740887"/>
              <a:gd name="connsiteY22136" fmla="*/ 845322 h 4314911"/>
              <a:gd name="connsiteX22137" fmla="*/ 2710684 w 5740887"/>
              <a:gd name="connsiteY22137" fmla="*/ 842831 h 4314911"/>
              <a:gd name="connsiteX22138" fmla="*/ 2711066 w 5740887"/>
              <a:gd name="connsiteY22138" fmla="*/ 843966 h 4314911"/>
              <a:gd name="connsiteX22139" fmla="*/ 2710474 w 5740887"/>
              <a:gd name="connsiteY22139" fmla="*/ 844168 h 4314911"/>
              <a:gd name="connsiteX22140" fmla="*/ 2741666 w 5740887"/>
              <a:gd name="connsiteY22140" fmla="*/ 842760 h 4314911"/>
              <a:gd name="connsiteX22141" fmla="*/ 2741376 w 5740887"/>
              <a:gd name="connsiteY22141" fmla="*/ 849647 h 4314911"/>
              <a:gd name="connsiteX22142" fmla="*/ 2722467 w 5740887"/>
              <a:gd name="connsiteY22142" fmla="*/ 855290 h 4314911"/>
              <a:gd name="connsiteX22143" fmla="*/ 2720644 w 5740887"/>
              <a:gd name="connsiteY22143" fmla="*/ 850052 h 4314911"/>
              <a:gd name="connsiteX22144" fmla="*/ 5239633 w 5740887"/>
              <a:gd name="connsiteY22144" fmla="*/ 841498 h 4314911"/>
              <a:gd name="connsiteX22145" fmla="*/ 5298152 w 5740887"/>
              <a:gd name="connsiteY22145" fmla="*/ 852736 h 4314911"/>
              <a:gd name="connsiteX22146" fmla="*/ 5318790 w 5740887"/>
              <a:gd name="connsiteY22146" fmla="*/ 868609 h 4314911"/>
              <a:gd name="connsiteX22147" fmla="*/ 5318824 w 5740887"/>
              <a:gd name="connsiteY22147" fmla="*/ 875755 h 4314911"/>
              <a:gd name="connsiteX22148" fmla="*/ 5318541 w 5740887"/>
              <a:gd name="connsiteY22148" fmla="*/ 879507 h 4314911"/>
              <a:gd name="connsiteX22149" fmla="*/ 5278842 w 5740887"/>
              <a:gd name="connsiteY22149" fmla="*/ 868427 h 4314911"/>
              <a:gd name="connsiteX22150" fmla="*/ 5207503 w 5740887"/>
              <a:gd name="connsiteY22150" fmla="*/ 872736 h 4314911"/>
              <a:gd name="connsiteX22151" fmla="*/ 4996263 w 5740887"/>
              <a:gd name="connsiteY22151" fmla="*/ 893557 h 4314911"/>
              <a:gd name="connsiteX22152" fmla="*/ 4839487 w 5740887"/>
              <a:gd name="connsiteY22152" fmla="*/ 907346 h 4314911"/>
              <a:gd name="connsiteX22153" fmla="*/ 4781161 w 5740887"/>
              <a:gd name="connsiteY22153" fmla="*/ 912998 h 4314911"/>
              <a:gd name="connsiteX22154" fmla="*/ 4722146 w 5740887"/>
              <a:gd name="connsiteY22154" fmla="*/ 918789 h 4314911"/>
              <a:gd name="connsiteX22155" fmla="*/ 4686847 w 5740887"/>
              <a:gd name="connsiteY22155" fmla="*/ 921961 h 4314911"/>
              <a:gd name="connsiteX22156" fmla="*/ 4172395 w 5740887"/>
              <a:gd name="connsiteY22156" fmla="*/ 979458 h 4314911"/>
              <a:gd name="connsiteX22157" fmla="*/ 4032993 w 5740887"/>
              <a:gd name="connsiteY22157" fmla="*/ 1086320 h 4314911"/>
              <a:gd name="connsiteX22158" fmla="*/ 4001969 w 5740887"/>
              <a:gd name="connsiteY22158" fmla="*/ 1126308 h 4314911"/>
              <a:gd name="connsiteX22159" fmla="*/ 3865600 w 5740887"/>
              <a:gd name="connsiteY22159" fmla="*/ 1437924 h 4314911"/>
              <a:gd name="connsiteX22160" fmla="*/ 3840964 w 5740887"/>
              <a:gd name="connsiteY22160" fmla="*/ 1520403 h 4314911"/>
              <a:gd name="connsiteX22161" fmla="*/ 3824121 w 5740887"/>
              <a:gd name="connsiteY22161" fmla="*/ 1524835 h 4314911"/>
              <a:gd name="connsiteX22162" fmla="*/ 3842435 w 5740887"/>
              <a:gd name="connsiteY22162" fmla="*/ 1435858 h 4314911"/>
              <a:gd name="connsiteX22163" fmla="*/ 3843726 w 5740887"/>
              <a:gd name="connsiteY22163" fmla="*/ 1429490 h 4314911"/>
              <a:gd name="connsiteX22164" fmla="*/ 3864060 w 5740887"/>
              <a:gd name="connsiteY22164" fmla="*/ 1329197 h 4314911"/>
              <a:gd name="connsiteX22165" fmla="*/ 3951917 w 5740887"/>
              <a:gd name="connsiteY22165" fmla="*/ 1101824 h 4314911"/>
              <a:gd name="connsiteX22166" fmla="*/ 3980598 w 5740887"/>
              <a:gd name="connsiteY22166" fmla="*/ 1058794 h 4314911"/>
              <a:gd name="connsiteX22167" fmla="*/ 4118483 w 5740887"/>
              <a:gd name="connsiteY22167" fmla="*/ 944077 h 4314911"/>
              <a:gd name="connsiteX22168" fmla="*/ 4656238 w 5740887"/>
              <a:gd name="connsiteY22168" fmla="*/ 890168 h 4314911"/>
              <a:gd name="connsiteX22169" fmla="*/ 4690296 w 5740887"/>
              <a:gd name="connsiteY22169" fmla="*/ 887687 h 4314911"/>
              <a:gd name="connsiteX22170" fmla="*/ 4751517 w 5740887"/>
              <a:gd name="connsiteY22170" fmla="*/ 882309 h 4314911"/>
              <a:gd name="connsiteX22171" fmla="*/ 4812324 w 5740887"/>
              <a:gd name="connsiteY22171" fmla="*/ 877070 h 4314911"/>
              <a:gd name="connsiteX22172" fmla="*/ 4978890 w 5740887"/>
              <a:gd name="connsiteY22172" fmla="*/ 865213 h 4314911"/>
              <a:gd name="connsiteX22173" fmla="*/ 5196473 w 5740887"/>
              <a:gd name="connsiteY22173" fmla="*/ 846184 h 4314911"/>
              <a:gd name="connsiteX22174" fmla="*/ 5239633 w 5740887"/>
              <a:gd name="connsiteY22174" fmla="*/ 841498 h 4314911"/>
              <a:gd name="connsiteX22175" fmla="*/ 2750304 w 5740887"/>
              <a:gd name="connsiteY22175" fmla="*/ 840835 h 4314911"/>
              <a:gd name="connsiteX22176" fmla="*/ 2751698 w 5740887"/>
              <a:gd name="connsiteY22176" fmla="*/ 846566 h 4314911"/>
              <a:gd name="connsiteX22177" fmla="*/ 2749474 w 5740887"/>
              <a:gd name="connsiteY22177" fmla="*/ 847230 h 4314911"/>
              <a:gd name="connsiteX22178" fmla="*/ 2819804 w 5740887"/>
              <a:gd name="connsiteY22178" fmla="*/ 837822 h 4314911"/>
              <a:gd name="connsiteX22179" fmla="*/ 2821917 w 5740887"/>
              <a:gd name="connsiteY22179" fmla="*/ 848606 h 4314911"/>
              <a:gd name="connsiteX22180" fmla="*/ 2795876 w 5740887"/>
              <a:gd name="connsiteY22180" fmla="*/ 852844 h 4314911"/>
              <a:gd name="connsiteX22181" fmla="*/ 2794096 w 5740887"/>
              <a:gd name="connsiteY22181" fmla="*/ 843948 h 4314911"/>
              <a:gd name="connsiteX22182" fmla="*/ 2804737 w 5740887"/>
              <a:gd name="connsiteY22182" fmla="*/ 841008 h 4314911"/>
              <a:gd name="connsiteX22183" fmla="*/ 2828845 w 5740887"/>
              <a:gd name="connsiteY22183" fmla="*/ 836337 h 4314911"/>
              <a:gd name="connsiteX22184" fmla="*/ 2829029 w 5740887"/>
              <a:gd name="connsiteY22184" fmla="*/ 841574 h 4314911"/>
              <a:gd name="connsiteX22185" fmla="*/ 2829234 w 5740887"/>
              <a:gd name="connsiteY22185" fmla="*/ 847415 h 4314911"/>
              <a:gd name="connsiteX22186" fmla="*/ 2828875 w 5740887"/>
              <a:gd name="connsiteY22186" fmla="*/ 847473 h 4314911"/>
              <a:gd name="connsiteX22187" fmla="*/ 2825824 w 5740887"/>
              <a:gd name="connsiteY22187" fmla="*/ 836691 h 4314911"/>
              <a:gd name="connsiteX22188" fmla="*/ 2705831 w 5740887"/>
              <a:gd name="connsiteY22188" fmla="*/ 834793 h 4314911"/>
              <a:gd name="connsiteX22189" fmla="*/ 2703445 w 5740887"/>
              <a:gd name="connsiteY22189" fmla="*/ 847033 h 4314911"/>
              <a:gd name="connsiteX22190" fmla="*/ 2682649 w 5740887"/>
              <a:gd name="connsiteY22190" fmla="*/ 855760 h 4314911"/>
              <a:gd name="connsiteX22191" fmla="*/ 2679529 w 5740887"/>
              <a:gd name="connsiteY22191" fmla="*/ 848896 h 4314911"/>
              <a:gd name="connsiteX22192" fmla="*/ 2678860 w 5740887"/>
              <a:gd name="connsiteY22192" fmla="*/ 847572 h 4314911"/>
              <a:gd name="connsiteX22193" fmla="*/ 2664209 w 5740887"/>
              <a:gd name="connsiteY22193" fmla="*/ 834493 h 4314911"/>
              <a:gd name="connsiteX22194" fmla="*/ 2668692 w 5740887"/>
              <a:gd name="connsiteY22194" fmla="*/ 843153 h 4314911"/>
              <a:gd name="connsiteX22195" fmla="*/ 2668631 w 5740887"/>
              <a:gd name="connsiteY22195" fmla="*/ 843359 h 4314911"/>
              <a:gd name="connsiteX22196" fmla="*/ 2639228 w 5740887"/>
              <a:gd name="connsiteY22196" fmla="*/ 857992 h 4314911"/>
              <a:gd name="connsiteX22197" fmla="*/ 2637707 w 5740887"/>
              <a:gd name="connsiteY22197" fmla="*/ 855822 h 4314911"/>
              <a:gd name="connsiteX22198" fmla="*/ 2642747 w 5740887"/>
              <a:gd name="connsiteY22198" fmla="*/ 845713 h 4314911"/>
              <a:gd name="connsiteX22199" fmla="*/ 2853400 w 5740887"/>
              <a:gd name="connsiteY22199" fmla="*/ 833455 h 4314911"/>
              <a:gd name="connsiteX22200" fmla="*/ 2853935 w 5740887"/>
              <a:gd name="connsiteY22200" fmla="*/ 840391 h 4314911"/>
              <a:gd name="connsiteX22201" fmla="*/ 2855434 w 5740887"/>
              <a:gd name="connsiteY22201" fmla="*/ 845524 h 4314911"/>
              <a:gd name="connsiteX22202" fmla="*/ 2838328 w 5740887"/>
              <a:gd name="connsiteY22202" fmla="*/ 845935 h 4314911"/>
              <a:gd name="connsiteX22203" fmla="*/ 2835137 w 5740887"/>
              <a:gd name="connsiteY22203" fmla="*/ 846454 h 4314911"/>
              <a:gd name="connsiteX22204" fmla="*/ 2834628 w 5740887"/>
              <a:gd name="connsiteY22204" fmla="*/ 835659 h 4314911"/>
              <a:gd name="connsiteX22205" fmla="*/ 3043886 w 5740887"/>
              <a:gd name="connsiteY22205" fmla="*/ 833179 h 4314911"/>
              <a:gd name="connsiteX22206" fmla="*/ 3050972 w 5740887"/>
              <a:gd name="connsiteY22206" fmla="*/ 860798 h 4314911"/>
              <a:gd name="connsiteX22207" fmla="*/ 3051357 w 5740887"/>
              <a:gd name="connsiteY22207" fmla="*/ 862250 h 4314911"/>
              <a:gd name="connsiteX22208" fmla="*/ 3066438 w 5740887"/>
              <a:gd name="connsiteY22208" fmla="*/ 919351 h 4314911"/>
              <a:gd name="connsiteX22209" fmla="*/ 3076720 w 5740887"/>
              <a:gd name="connsiteY22209" fmla="*/ 957823 h 4314911"/>
              <a:gd name="connsiteX22210" fmla="*/ 3079413 w 5740887"/>
              <a:gd name="connsiteY22210" fmla="*/ 967969 h 4314911"/>
              <a:gd name="connsiteX22211" fmla="*/ 3081222 w 5740887"/>
              <a:gd name="connsiteY22211" fmla="*/ 974670 h 4314911"/>
              <a:gd name="connsiteX22212" fmla="*/ 3083980 w 5740887"/>
              <a:gd name="connsiteY22212" fmla="*/ 984989 h 4314911"/>
              <a:gd name="connsiteX22213" fmla="*/ 3093457 w 5740887"/>
              <a:gd name="connsiteY22213" fmla="*/ 1019961 h 4314911"/>
              <a:gd name="connsiteX22214" fmla="*/ 3113664 w 5740887"/>
              <a:gd name="connsiteY22214" fmla="*/ 1094771 h 4314911"/>
              <a:gd name="connsiteX22215" fmla="*/ 3119823 w 5740887"/>
              <a:gd name="connsiteY22215" fmla="*/ 1117267 h 4314911"/>
              <a:gd name="connsiteX22216" fmla="*/ 3124338 w 5740887"/>
              <a:gd name="connsiteY22216" fmla="*/ 1133928 h 4314911"/>
              <a:gd name="connsiteX22217" fmla="*/ 3135255 w 5740887"/>
              <a:gd name="connsiteY22217" fmla="*/ 1173633 h 4314911"/>
              <a:gd name="connsiteX22218" fmla="*/ 3152448 w 5740887"/>
              <a:gd name="connsiteY22218" fmla="*/ 1236430 h 4314911"/>
              <a:gd name="connsiteX22219" fmla="*/ 3162481 w 5740887"/>
              <a:gd name="connsiteY22219" fmla="*/ 1272650 h 4314911"/>
              <a:gd name="connsiteX22220" fmla="*/ 3170142 w 5740887"/>
              <a:gd name="connsiteY22220" fmla="*/ 1300457 h 4314911"/>
              <a:gd name="connsiteX22221" fmla="*/ 3180229 w 5740887"/>
              <a:gd name="connsiteY22221" fmla="*/ 1336666 h 4314911"/>
              <a:gd name="connsiteX22222" fmla="*/ 3194490 w 5740887"/>
              <a:gd name="connsiteY22222" fmla="*/ 1388149 h 4314911"/>
              <a:gd name="connsiteX22223" fmla="*/ 3201413 w 5740887"/>
              <a:gd name="connsiteY22223" fmla="*/ 1412708 h 4314911"/>
              <a:gd name="connsiteX22224" fmla="*/ 3219486 w 5740887"/>
              <a:gd name="connsiteY22224" fmla="*/ 1477583 h 4314911"/>
              <a:gd name="connsiteX22225" fmla="*/ 3270465 w 5740887"/>
              <a:gd name="connsiteY22225" fmla="*/ 1658154 h 4314911"/>
              <a:gd name="connsiteX22226" fmla="*/ 3278589 w 5740887"/>
              <a:gd name="connsiteY22226" fmla="*/ 1686497 h 4314911"/>
              <a:gd name="connsiteX22227" fmla="*/ 3283242 w 5740887"/>
              <a:gd name="connsiteY22227" fmla="*/ 1703004 h 4314911"/>
              <a:gd name="connsiteX22228" fmla="*/ 3308065 w 5740887"/>
              <a:gd name="connsiteY22228" fmla="*/ 1789336 h 4314911"/>
              <a:gd name="connsiteX22229" fmla="*/ 3321174 w 5740887"/>
              <a:gd name="connsiteY22229" fmla="*/ 1835071 h 4314911"/>
              <a:gd name="connsiteX22230" fmla="*/ 3323839 w 5740887"/>
              <a:gd name="connsiteY22230" fmla="*/ 1844192 h 4314911"/>
              <a:gd name="connsiteX22231" fmla="*/ 3327399 w 5740887"/>
              <a:gd name="connsiteY22231" fmla="*/ 1856576 h 4314911"/>
              <a:gd name="connsiteX22232" fmla="*/ 3369623 w 5740887"/>
              <a:gd name="connsiteY22232" fmla="*/ 2000943 h 4314911"/>
              <a:gd name="connsiteX22233" fmla="*/ 3369709 w 5740887"/>
              <a:gd name="connsiteY22233" fmla="*/ 2001237 h 4314911"/>
              <a:gd name="connsiteX22234" fmla="*/ 3403374 w 5740887"/>
              <a:gd name="connsiteY22234" fmla="*/ 2113558 h 4314911"/>
              <a:gd name="connsiteX22235" fmla="*/ 3401794 w 5740887"/>
              <a:gd name="connsiteY22235" fmla="*/ 2108427 h 4314911"/>
              <a:gd name="connsiteX22236" fmla="*/ 3400930 w 5740887"/>
              <a:gd name="connsiteY22236" fmla="*/ 2105567 h 4314911"/>
              <a:gd name="connsiteX22237" fmla="*/ 3368164 w 5740887"/>
              <a:gd name="connsiteY22237" fmla="*/ 1996277 h 4314911"/>
              <a:gd name="connsiteX22238" fmla="*/ 3340276 w 5740887"/>
              <a:gd name="connsiteY22238" fmla="*/ 1901820 h 4314911"/>
              <a:gd name="connsiteX22239" fmla="*/ 3319140 w 5740887"/>
              <a:gd name="connsiteY22239" fmla="*/ 1829513 h 4314911"/>
              <a:gd name="connsiteX22240" fmla="*/ 3289136 w 5740887"/>
              <a:gd name="connsiteY22240" fmla="*/ 1725567 h 4314911"/>
              <a:gd name="connsiteX22241" fmla="*/ 3267956 w 5740887"/>
              <a:gd name="connsiteY22241" fmla="*/ 1651710 h 4314911"/>
              <a:gd name="connsiteX22242" fmla="*/ 3236648 w 5740887"/>
              <a:gd name="connsiteY22242" fmla="*/ 1541281 h 4314911"/>
              <a:gd name="connsiteX22243" fmla="*/ 3216625 w 5740887"/>
              <a:gd name="connsiteY22243" fmla="*/ 1470328 h 4314911"/>
              <a:gd name="connsiteX22244" fmla="*/ 3185050 w 5740887"/>
              <a:gd name="connsiteY22244" fmla="*/ 1357164 h 4314911"/>
              <a:gd name="connsiteX22245" fmla="*/ 3167135 w 5740887"/>
              <a:gd name="connsiteY22245" fmla="*/ 1292734 h 4314911"/>
              <a:gd name="connsiteX22246" fmla="*/ 3133266 w 5740887"/>
              <a:gd name="connsiteY22246" fmla="*/ 1169397 h 4314911"/>
              <a:gd name="connsiteX22247" fmla="*/ 3121975 w 5740887"/>
              <a:gd name="connsiteY22247" fmla="*/ 1128159 h 4314911"/>
              <a:gd name="connsiteX22248" fmla="*/ 3087207 w 5740887"/>
              <a:gd name="connsiteY22248" fmla="*/ 999075 h 4314911"/>
              <a:gd name="connsiteX22249" fmla="*/ 3081974 w 5740887"/>
              <a:gd name="connsiteY22249" fmla="*/ 979608 h 4314911"/>
              <a:gd name="connsiteX22250" fmla="*/ 3065120 w 5740887"/>
              <a:gd name="connsiteY22250" fmla="*/ 915815 h 4314911"/>
              <a:gd name="connsiteX22251" fmla="*/ 3050153 w 5740887"/>
              <a:gd name="connsiteY22251" fmla="*/ 858148 h 4314911"/>
              <a:gd name="connsiteX22252" fmla="*/ 2872882 w 5740887"/>
              <a:gd name="connsiteY22252" fmla="*/ 831169 h 4314911"/>
              <a:gd name="connsiteX22253" fmla="*/ 2873080 w 5740887"/>
              <a:gd name="connsiteY22253" fmla="*/ 838226 h 4314911"/>
              <a:gd name="connsiteX22254" fmla="*/ 2873082 w 5740887"/>
              <a:gd name="connsiteY22254" fmla="*/ 838243 h 4314911"/>
              <a:gd name="connsiteX22255" fmla="*/ 2873083 w 5740887"/>
              <a:gd name="connsiteY22255" fmla="*/ 838288 h 4314911"/>
              <a:gd name="connsiteX22256" fmla="*/ 2873802 w 5740887"/>
              <a:gd name="connsiteY22256" fmla="*/ 845083 h 4314911"/>
              <a:gd name="connsiteX22257" fmla="*/ 2872572 w 5740887"/>
              <a:gd name="connsiteY22257" fmla="*/ 845112 h 4314911"/>
              <a:gd name="connsiteX22258" fmla="*/ 2866114 w 5740887"/>
              <a:gd name="connsiteY22258" fmla="*/ 844144 h 4314911"/>
              <a:gd name="connsiteX22259" fmla="*/ 2863648 w 5740887"/>
              <a:gd name="connsiteY22259" fmla="*/ 844471 h 4314911"/>
              <a:gd name="connsiteX22260" fmla="*/ 2862068 w 5740887"/>
              <a:gd name="connsiteY22260" fmla="*/ 839087 h 4314911"/>
              <a:gd name="connsiteX22261" fmla="*/ 2861097 w 5740887"/>
              <a:gd name="connsiteY22261" fmla="*/ 832552 h 4314911"/>
              <a:gd name="connsiteX22262" fmla="*/ 2672560 w 5740887"/>
              <a:gd name="connsiteY22262" fmla="*/ 830127 h 4314911"/>
              <a:gd name="connsiteX22263" fmla="*/ 2671630 w 5740887"/>
              <a:gd name="connsiteY22263" fmla="*/ 833258 h 4314911"/>
              <a:gd name="connsiteX22264" fmla="*/ 2670573 w 5740887"/>
              <a:gd name="connsiteY22264" fmla="*/ 831165 h 4314911"/>
              <a:gd name="connsiteX22265" fmla="*/ 2887954 w 5740887"/>
              <a:gd name="connsiteY22265" fmla="*/ 829400 h 4314911"/>
              <a:gd name="connsiteX22266" fmla="*/ 2887991 w 5740887"/>
              <a:gd name="connsiteY22266" fmla="*/ 829914 h 4314911"/>
              <a:gd name="connsiteX22267" fmla="*/ 2889799 w 5740887"/>
              <a:gd name="connsiteY22267" fmla="*/ 844698 h 4314911"/>
              <a:gd name="connsiteX22268" fmla="*/ 2881332 w 5740887"/>
              <a:gd name="connsiteY22268" fmla="*/ 844902 h 4314911"/>
              <a:gd name="connsiteX22269" fmla="*/ 2880447 w 5740887"/>
              <a:gd name="connsiteY22269" fmla="*/ 830281 h 4314911"/>
              <a:gd name="connsiteX22270" fmla="*/ 2896796 w 5740887"/>
              <a:gd name="connsiteY22270" fmla="*/ 828363 h 4314911"/>
              <a:gd name="connsiteX22271" fmla="*/ 2934045 w 5740887"/>
              <a:gd name="connsiteY22271" fmla="*/ 835154 h 4314911"/>
              <a:gd name="connsiteX22272" fmla="*/ 2939334 w 5740887"/>
              <a:gd name="connsiteY22272" fmla="*/ 840731 h 4314911"/>
              <a:gd name="connsiteX22273" fmla="*/ 2939423 w 5740887"/>
              <a:gd name="connsiteY22273" fmla="*/ 841496 h 4314911"/>
              <a:gd name="connsiteX22274" fmla="*/ 2943016 w 5740887"/>
              <a:gd name="connsiteY22274" fmla="*/ 861178 h 4314911"/>
              <a:gd name="connsiteX22275" fmla="*/ 2933081 w 5740887"/>
              <a:gd name="connsiteY22275" fmla="*/ 854119 h 4314911"/>
              <a:gd name="connsiteX22276" fmla="*/ 2897015 w 5740887"/>
              <a:gd name="connsiteY22276" fmla="*/ 845922 h 4314911"/>
              <a:gd name="connsiteX22277" fmla="*/ 2894884 w 5740887"/>
              <a:gd name="connsiteY22277" fmla="*/ 828621 h 4314911"/>
              <a:gd name="connsiteX22278" fmla="*/ 2894882 w 5740887"/>
              <a:gd name="connsiteY22278" fmla="*/ 828586 h 4314911"/>
              <a:gd name="connsiteX22279" fmla="*/ 2374861 w 5740887"/>
              <a:gd name="connsiteY22279" fmla="*/ 828143 h 4314911"/>
              <a:gd name="connsiteX22280" fmla="*/ 2366307 w 5740887"/>
              <a:gd name="connsiteY22280" fmla="*/ 832464 h 4314911"/>
              <a:gd name="connsiteX22281" fmla="*/ 2370472 w 5740887"/>
              <a:gd name="connsiteY22281" fmla="*/ 830294 h 4314911"/>
              <a:gd name="connsiteX22282" fmla="*/ 2784498 w 5740887"/>
              <a:gd name="connsiteY22282" fmla="*/ 827906 h 4314911"/>
              <a:gd name="connsiteX22283" fmla="*/ 2784945 w 5740887"/>
              <a:gd name="connsiteY22283" fmla="*/ 830842 h 4314911"/>
              <a:gd name="connsiteX22284" fmla="*/ 2784388 w 5740887"/>
              <a:gd name="connsiteY22284" fmla="*/ 837194 h 4314911"/>
              <a:gd name="connsiteX22285" fmla="*/ 2779867 w 5740887"/>
              <a:gd name="connsiteY22285" fmla="*/ 838159 h 4314911"/>
              <a:gd name="connsiteX22286" fmla="*/ 2758053 w 5740887"/>
              <a:gd name="connsiteY22286" fmla="*/ 844669 h 4314911"/>
              <a:gd name="connsiteX22287" fmla="*/ 2756474 w 5740887"/>
              <a:gd name="connsiteY22287" fmla="*/ 837624 h 4314911"/>
              <a:gd name="connsiteX22288" fmla="*/ 1538525 w 5740887"/>
              <a:gd name="connsiteY22288" fmla="*/ 825196 h 4314911"/>
              <a:gd name="connsiteX22289" fmla="*/ 1500446 w 5740887"/>
              <a:gd name="connsiteY22289" fmla="*/ 938231 h 4314911"/>
              <a:gd name="connsiteX22290" fmla="*/ 1492586 w 5740887"/>
              <a:gd name="connsiteY22290" fmla="*/ 971875 h 4314911"/>
              <a:gd name="connsiteX22291" fmla="*/ 1488173 w 5740887"/>
              <a:gd name="connsiteY22291" fmla="*/ 989802 h 4314911"/>
              <a:gd name="connsiteX22292" fmla="*/ 1487803 w 5740887"/>
              <a:gd name="connsiteY22292" fmla="*/ 990474 h 4314911"/>
              <a:gd name="connsiteX22293" fmla="*/ 1454839 w 5740887"/>
              <a:gd name="connsiteY22293" fmla="*/ 1045103 h 4314911"/>
              <a:gd name="connsiteX22294" fmla="*/ 1451464 w 5740887"/>
              <a:gd name="connsiteY22294" fmla="*/ 1049726 h 4314911"/>
              <a:gd name="connsiteX22295" fmla="*/ 1456765 w 5740887"/>
              <a:gd name="connsiteY22295" fmla="*/ 1018709 h 4314911"/>
              <a:gd name="connsiteX22296" fmla="*/ 1479175 w 5740887"/>
              <a:gd name="connsiteY22296" fmla="*/ 979333 h 4314911"/>
              <a:gd name="connsiteX22297" fmla="*/ 1504447 w 5740887"/>
              <a:gd name="connsiteY22297" fmla="*/ 925600 h 4314911"/>
              <a:gd name="connsiteX22298" fmla="*/ 1510789 w 5740887"/>
              <a:gd name="connsiteY22298" fmla="*/ 904369 h 4314911"/>
              <a:gd name="connsiteX22299" fmla="*/ 1518373 w 5740887"/>
              <a:gd name="connsiteY22299" fmla="*/ 877621 h 4314911"/>
              <a:gd name="connsiteX22300" fmla="*/ 2655930 w 5740887"/>
              <a:gd name="connsiteY22300" fmla="*/ 820680 h 4314911"/>
              <a:gd name="connsiteX22301" fmla="*/ 2655930 w 5740887"/>
              <a:gd name="connsiteY22301" fmla="*/ 821301 h 4314911"/>
              <a:gd name="connsiteX22302" fmla="*/ 2655931 w 5740887"/>
              <a:gd name="connsiteY22302" fmla="*/ 821302 h 4314911"/>
              <a:gd name="connsiteX22303" fmla="*/ 2655931 w 5740887"/>
              <a:gd name="connsiteY22303" fmla="*/ 821336 h 4314911"/>
              <a:gd name="connsiteX22304" fmla="*/ 2655931 w 5740887"/>
              <a:gd name="connsiteY22304" fmla="*/ 821367 h 4314911"/>
              <a:gd name="connsiteX22305" fmla="*/ 2660151 w 5740887"/>
              <a:gd name="connsiteY22305" fmla="*/ 827448 h 4314911"/>
              <a:gd name="connsiteX22306" fmla="*/ 2648920 w 5740887"/>
              <a:gd name="connsiteY22306" fmla="*/ 833337 h 4314911"/>
              <a:gd name="connsiteX22307" fmla="*/ 2652483 w 5740887"/>
              <a:gd name="connsiteY22307" fmla="*/ 826193 h 4314911"/>
              <a:gd name="connsiteX22308" fmla="*/ 2653862 w 5740887"/>
              <a:gd name="connsiteY22308" fmla="*/ 823848 h 4314911"/>
              <a:gd name="connsiteX22309" fmla="*/ 2648390 w 5740887"/>
              <a:gd name="connsiteY22309" fmla="*/ 820518 h 4314911"/>
              <a:gd name="connsiteX22310" fmla="*/ 2648376 w 5740887"/>
              <a:gd name="connsiteY22310" fmla="*/ 820530 h 4314911"/>
              <a:gd name="connsiteX22311" fmla="*/ 2648379 w 5740887"/>
              <a:gd name="connsiteY22311" fmla="*/ 820524 h 4314911"/>
              <a:gd name="connsiteX22312" fmla="*/ 2345392 w 5740887"/>
              <a:gd name="connsiteY22312" fmla="*/ 820491 h 4314911"/>
              <a:gd name="connsiteX22313" fmla="*/ 2275105 w 5740887"/>
              <a:gd name="connsiteY22313" fmla="*/ 854244 h 4314911"/>
              <a:gd name="connsiteX22314" fmla="*/ 1973118 w 5740887"/>
              <a:gd name="connsiteY22314" fmla="*/ 1010639 h 4314911"/>
              <a:gd name="connsiteX22315" fmla="*/ 1723700 w 5740887"/>
              <a:gd name="connsiteY22315" fmla="*/ 1172811 h 4314911"/>
              <a:gd name="connsiteX22316" fmla="*/ 1550326 w 5740887"/>
              <a:gd name="connsiteY22316" fmla="*/ 1310384 h 4314911"/>
              <a:gd name="connsiteX22317" fmla="*/ 1486383 w 5740887"/>
              <a:gd name="connsiteY22317" fmla="*/ 1361122 h 4314911"/>
              <a:gd name="connsiteX22318" fmla="*/ 1485004 w 5740887"/>
              <a:gd name="connsiteY22318" fmla="*/ 1362363 h 4314911"/>
              <a:gd name="connsiteX22319" fmla="*/ 1382280 w 5740887"/>
              <a:gd name="connsiteY22319" fmla="*/ 1419861 h 4314911"/>
              <a:gd name="connsiteX22320" fmla="*/ 1320782 w 5740887"/>
              <a:gd name="connsiteY22320" fmla="*/ 1449783 h 4314911"/>
              <a:gd name="connsiteX22321" fmla="*/ 1246738 w 5740887"/>
              <a:gd name="connsiteY22321" fmla="*/ 1491149 h 4314911"/>
              <a:gd name="connsiteX22322" fmla="*/ 1044121 w 5740887"/>
              <a:gd name="connsiteY22322" fmla="*/ 1613380 h 4314911"/>
              <a:gd name="connsiteX22323" fmla="*/ 896226 w 5740887"/>
              <a:gd name="connsiteY22323" fmla="*/ 1707466 h 4314911"/>
              <a:gd name="connsiteX22324" fmla="*/ 872671 w 5740887"/>
              <a:gd name="connsiteY22324" fmla="*/ 1722452 h 4314911"/>
              <a:gd name="connsiteX22325" fmla="*/ 872664 w 5740887"/>
              <a:gd name="connsiteY22325" fmla="*/ 1722456 h 4314911"/>
              <a:gd name="connsiteX22326" fmla="*/ 847371 w 5740887"/>
              <a:gd name="connsiteY22326" fmla="*/ 1739100 h 4314911"/>
              <a:gd name="connsiteX22327" fmla="*/ 860951 w 5740887"/>
              <a:gd name="connsiteY22327" fmla="*/ 1717648 h 4314911"/>
              <a:gd name="connsiteX22328" fmla="*/ 882603 w 5740887"/>
              <a:gd name="connsiteY22328" fmla="*/ 1686844 h 4314911"/>
              <a:gd name="connsiteX22329" fmla="*/ 915775 w 5740887"/>
              <a:gd name="connsiteY22329" fmla="*/ 1664221 h 4314911"/>
              <a:gd name="connsiteX22330" fmla="*/ 1228809 w 5740887"/>
              <a:gd name="connsiteY22330" fmla="*/ 1466750 h 4314911"/>
              <a:gd name="connsiteX22331" fmla="*/ 1300786 w 5740887"/>
              <a:gd name="connsiteY22331" fmla="*/ 1424144 h 4314911"/>
              <a:gd name="connsiteX22332" fmla="*/ 1358008 w 5740887"/>
              <a:gd name="connsiteY22332" fmla="*/ 1392983 h 4314911"/>
              <a:gd name="connsiteX22333" fmla="*/ 1461146 w 5740887"/>
              <a:gd name="connsiteY22333" fmla="*/ 1331899 h 4314911"/>
              <a:gd name="connsiteX22334" fmla="*/ 1503463 w 5740887"/>
              <a:gd name="connsiteY22334" fmla="*/ 1302990 h 4314911"/>
              <a:gd name="connsiteX22335" fmla="*/ 1705776 w 5740887"/>
              <a:gd name="connsiteY22335" fmla="*/ 1164828 h 4314911"/>
              <a:gd name="connsiteX22336" fmla="*/ 1974083 w 5740887"/>
              <a:gd name="connsiteY22336" fmla="*/ 1005575 h 4314911"/>
              <a:gd name="connsiteX22337" fmla="*/ 2319298 w 5740887"/>
              <a:gd name="connsiteY22337" fmla="*/ 832415 h 4314911"/>
              <a:gd name="connsiteX22338" fmla="*/ 2330832 w 5740887"/>
              <a:gd name="connsiteY22338" fmla="*/ 820242 h 4314911"/>
              <a:gd name="connsiteX22339" fmla="*/ 2171775 w 5740887"/>
              <a:gd name="connsiteY22339" fmla="*/ 896522 h 4314911"/>
              <a:gd name="connsiteX22340" fmla="*/ 1971600 w 5740887"/>
              <a:gd name="connsiteY22340" fmla="*/ 999472 h 4314911"/>
              <a:gd name="connsiteX22341" fmla="*/ 1702619 w 5740887"/>
              <a:gd name="connsiteY22341" fmla="*/ 1159091 h 4314911"/>
              <a:gd name="connsiteX22342" fmla="*/ 1523710 w 5740887"/>
              <a:gd name="connsiteY22342" fmla="*/ 1281259 h 4314911"/>
              <a:gd name="connsiteX22343" fmla="*/ 1457839 w 5740887"/>
              <a:gd name="connsiteY22343" fmla="*/ 1326238 h 4314911"/>
              <a:gd name="connsiteX22344" fmla="*/ 1355115 w 5740887"/>
              <a:gd name="connsiteY22344" fmla="*/ 1386217 h 4314911"/>
              <a:gd name="connsiteX22345" fmla="*/ 1297754 w 5740887"/>
              <a:gd name="connsiteY22345" fmla="*/ 1417380 h 4314911"/>
              <a:gd name="connsiteX22346" fmla="*/ 1225502 w 5740887"/>
              <a:gd name="connsiteY22346" fmla="*/ 1460125 h 4314911"/>
              <a:gd name="connsiteX22347" fmla="*/ 930099 w 5740887"/>
              <a:gd name="connsiteY22347" fmla="*/ 1645753 h 4314911"/>
              <a:gd name="connsiteX22348" fmla="*/ 916225 w 5740887"/>
              <a:gd name="connsiteY22348" fmla="*/ 1655144 h 4314911"/>
              <a:gd name="connsiteX22349" fmla="*/ 895884 w 5740887"/>
              <a:gd name="connsiteY22349" fmla="*/ 1668912 h 4314911"/>
              <a:gd name="connsiteX22350" fmla="*/ 927024 w 5740887"/>
              <a:gd name="connsiteY22350" fmla="*/ 1630171 h 4314911"/>
              <a:gd name="connsiteX22351" fmla="*/ 955901 w 5740887"/>
              <a:gd name="connsiteY22351" fmla="*/ 1598365 h 4314911"/>
              <a:gd name="connsiteX22352" fmla="*/ 958643 w 5740887"/>
              <a:gd name="connsiteY22352" fmla="*/ 1595781 h 4314911"/>
              <a:gd name="connsiteX22353" fmla="*/ 1000327 w 5740887"/>
              <a:gd name="connsiteY22353" fmla="*/ 1568144 h 4314911"/>
              <a:gd name="connsiteX22354" fmla="*/ 1278035 w 5740887"/>
              <a:gd name="connsiteY22354" fmla="*/ 1391741 h 4314911"/>
              <a:gd name="connsiteX22355" fmla="*/ 1346168 w 5740887"/>
              <a:gd name="connsiteY22355" fmla="*/ 1351208 h 4314911"/>
              <a:gd name="connsiteX22356" fmla="*/ 1630799 w 5740887"/>
              <a:gd name="connsiteY22356" fmla="*/ 1181924 h 4314911"/>
              <a:gd name="connsiteX22357" fmla="*/ 1973119 w 5740887"/>
              <a:gd name="connsiteY22357" fmla="*/ 995236 h 4314911"/>
              <a:gd name="connsiteX22358" fmla="*/ 2325003 w 5740887"/>
              <a:gd name="connsiteY22358" fmla="*/ 822748 h 4314911"/>
              <a:gd name="connsiteX22359" fmla="*/ 2486104 w 5740887"/>
              <a:gd name="connsiteY22359" fmla="*/ 818407 h 4314911"/>
              <a:gd name="connsiteX22360" fmla="*/ 2397755 w 5740887"/>
              <a:gd name="connsiteY22360" fmla="*/ 869614 h 4314911"/>
              <a:gd name="connsiteX22361" fmla="*/ 1991733 w 5740887"/>
              <a:gd name="connsiteY22361" fmla="*/ 1118602 h 4314911"/>
              <a:gd name="connsiteX22362" fmla="*/ 1989477 w 5740887"/>
              <a:gd name="connsiteY22362" fmla="*/ 1120324 h 4314911"/>
              <a:gd name="connsiteX22363" fmla="*/ 1957937 w 5740887"/>
              <a:gd name="connsiteY22363" fmla="*/ 1144052 h 4314911"/>
              <a:gd name="connsiteX22364" fmla="*/ 1955620 w 5740887"/>
              <a:gd name="connsiteY22364" fmla="*/ 1146183 h 4314911"/>
              <a:gd name="connsiteX22365" fmla="*/ 1952858 w 5740887"/>
              <a:gd name="connsiteY22365" fmla="*/ 1148292 h 4314911"/>
              <a:gd name="connsiteX22366" fmla="*/ 1942920 w 5740887"/>
              <a:gd name="connsiteY22366" fmla="*/ 1157858 h 4314911"/>
              <a:gd name="connsiteX22367" fmla="*/ 1921628 w 5740887"/>
              <a:gd name="connsiteY22367" fmla="*/ 1177432 h 4314911"/>
              <a:gd name="connsiteX22368" fmla="*/ 1916502 w 5740887"/>
              <a:gd name="connsiteY22368" fmla="*/ 1183287 h 4314911"/>
              <a:gd name="connsiteX22369" fmla="*/ 1911061 w 5740887"/>
              <a:gd name="connsiteY22369" fmla="*/ 1188523 h 4314911"/>
              <a:gd name="connsiteX22370" fmla="*/ 1901293 w 5740887"/>
              <a:gd name="connsiteY22370" fmla="*/ 1200658 h 4314911"/>
              <a:gd name="connsiteX22371" fmla="*/ 1884737 w 5740887"/>
              <a:gd name="connsiteY22371" fmla="*/ 1219567 h 4314911"/>
              <a:gd name="connsiteX22372" fmla="*/ 1876933 w 5740887"/>
              <a:gd name="connsiteY22372" fmla="*/ 1230916 h 4314911"/>
              <a:gd name="connsiteX22373" fmla="*/ 1869226 w 5740887"/>
              <a:gd name="connsiteY22373" fmla="*/ 1240490 h 4314911"/>
              <a:gd name="connsiteX22374" fmla="*/ 1861437 w 5740887"/>
              <a:gd name="connsiteY22374" fmla="*/ 1253454 h 4314911"/>
              <a:gd name="connsiteX22375" fmla="*/ 1849195 w 5740887"/>
              <a:gd name="connsiteY22375" fmla="*/ 1271257 h 4314911"/>
              <a:gd name="connsiteX22376" fmla="*/ 1839269 w 5740887"/>
              <a:gd name="connsiteY22376" fmla="*/ 1290331 h 4314911"/>
              <a:gd name="connsiteX22377" fmla="*/ 1830234 w 5740887"/>
              <a:gd name="connsiteY22377" fmla="*/ 1305368 h 4314911"/>
              <a:gd name="connsiteX22378" fmla="*/ 1825060 w 5740887"/>
              <a:gd name="connsiteY22378" fmla="*/ 1317659 h 4314911"/>
              <a:gd name="connsiteX22379" fmla="*/ 1816935 w 5740887"/>
              <a:gd name="connsiteY22379" fmla="*/ 1333285 h 4314911"/>
              <a:gd name="connsiteX22380" fmla="*/ 1805834 w 5740887"/>
              <a:gd name="connsiteY22380" fmla="*/ 1363327 h 4314911"/>
              <a:gd name="connsiteX22381" fmla="*/ 1796969 w 5740887"/>
              <a:gd name="connsiteY22381" fmla="*/ 1384385 h 4314911"/>
              <a:gd name="connsiteX22382" fmla="*/ 1794349 w 5740887"/>
              <a:gd name="connsiteY22382" fmla="*/ 1394409 h 4314911"/>
              <a:gd name="connsiteX22383" fmla="*/ 1789886 w 5740887"/>
              <a:gd name="connsiteY22383" fmla="*/ 1406486 h 4314911"/>
              <a:gd name="connsiteX22384" fmla="*/ 1778834 w 5740887"/>
              <a:gd name="connsiteY22384" fmla="*/ 1453771 h 4314911"/>
              <a:gd name="connsiteX22385" fmla="*/ 1772313 w 5740887"/>
              <a:gd name="connsiteY22385" fmla="*/ 1478718 h 4314911"/>
              <a:gd name="connsiteX22386" fmla="*/ 1771602 w 5740887"/>
              <a:gd name="connsiteY22386" fmla="*/ 1484711 h 4314911"/>
              <a:gd name="connsiteX22387" fmla="*/ 1769981 w 5740887"/>
              <a:gd name="connsiteY22387" fmla="*/ 1491644 h 4314911"/>
              <a:gd name="connsiteX22388" fmla="*/ 1759152 w 5740887"/>
              <a:gd name="connsiteY22388" fmla="*/ 1589539 h 4314911"/>
              <a:gd name="connsiteX22389" fmla="*/ 1759149 w 5740887"/>
              <a:gd name="connsiteY22389" fmla="*/ 1589563 h 4314911"/>
              <a:gd name="connsiteX22390" fmla="*/ 1760360 w 5740887"/>
              <a:gd name="connsiteY22390" fmla="*/ 1718108 h 4314911"/>
              <a:gd name="connsiteX22391" fmla="*/ 1692935 w 5740887"/>
              <a:gd name="connsiteY22391" fmla="*/ 1735757 h 4314911"/>
              <a:gd name="connsiteX22392" fmla="*/ 1555050 w 5740887"/>
              <a:gd name="connsiteY22392" fmla="*/ 1769126 h 4314911"/>
              <a:gd name="connsiteX22393" fmla="*/ 1461564 w 5740887"/>
              <a:gd name="connsiteY22393" fmla="*/ 1800702 h 4314911"/>
              <a:gd name="connsiteX22394" fmla="*/ 1262061 w 5740887"/>
              <a:gd name="connsiteY22394" fmla="*/ 1887134 h 4314911"/>
              <a:gd name="connsiteX22395" fmla="*/ 1197044 w 5740887"/>
              <a:gd name="connsiteY22395" fmla="*/ 1919148 h 4314911"/>
              <a:gd name="connsiteX22396" fmla="*/ 1163999 w 5740887"/>
              <a:gd name="connsiteY22396" fmla="*/ 1933945 h 4314911"/>
              <a:gd name="connsiteX22397" fmla="*/ 1132110 w 5740887"/>
              <a:gd name="connsiteY22397" fmla="*/ 1951122 h 4314911"/>
              <a:gd name="connsiteX22398" fmla="*/ 1067120 w 5740887"/>
              <a:gd name="connsiteY22398" fmla="*/ 1983123 h 4314911"/>
              <a:gd name="connsiteX22399" fmla="*/ 877091 w 5740887"/>
              <a:gd name="connsiteY22399" fmla="*/ 2088485 h 4314911"/>
              <a:gd name="connsiteX22400" fmla="*/ 877085 w 5740887"/>
              <a:gd name="connsiteY22400" fmla="*/ 2088489 h 4314911"/>
              <a:gd name="connsiteX22401" fmla="*/ 720472 w 5740887"/>
              <a:gd name="connsiteY22401" fmla="*/ 2185585 h 4314911"/>
              <a:gd name="connsiteX22402" fmla="*/ 720430 w 5740887"/>
              <a:gd name="connsiteY22402" fmla="*/ 2180841 h 4314911"/>
              <a:gd name="connsiteX22403" fmla="*/ 722822 w 5740887"/>
              <a:gd name="connsiteY22403" fmla="*/ 2160532 h 4314911"/>
              <a:gd name="connsiteX22404" fmla="*/ 722870 w 5740887"/>
              <a:gd name="connsiteY22404" fmla="*/ 2159592 h 4314911"/>
              <a:gd name="connsiteX22405" fmla="*/ 723013 w 5740887"/>
              <a:gd name="connsiteY22405" fmla="*/ 2156784 h 4314911"/>
              <a:gd name="connsiteX22406" fmla="*/ 856007 w 5740887"/>
              <a:gd name="connsiteY22406" fmla="*/ 2073186 h 4314911"/>
              <a:gd name="connsiteX22407" fmla="*/ 856234 w 5740887"/>
              <a:gd name="connsiteY22407" fmla="*/ 2073057 h 4314911"/>
              <a:gd name="connsiteX22408" fmla="*/ 1111949 w 5740887"/>
              <a:gd name="connsiteY22408" fmla="*/ 1932046 h 4314911"/>
              <a:gd name="connsiteX22409" fmla="*/ 1177254 w 5740887"/>
              <a:gd name="connsiteY22409" fmla="*/ 1898904 h 4314911"/>
              <a:gd name="connsiteX22410" fmla="*/ 1442188 w 5740887"/>
              <a:gd name="connsiteY22410" fmla="*/ 1775703 h 4314911"/>
              <a:gd name="connsiteX22411" fmla="*/ 1442396 w 5740887"/>
              <a:gd name="connsiteY22411" fmla="*/ 1775609 h 4314911"/>
              <a:gd name="connsiteX22412" fmla="*/ 1533263 w 5740887"/>
              <a:gd name="connsiteY22412" fmla="*/ 1743206 h 4314911"/>
              <a:gd name="connsiteX22413" fmla="*/ 1661082 w 5740887"/>
              <a:gd name="connsiteY22413" fmla="*/ 1709701 h 4314911"/>
              <a:gd name="connsiteX22414" fmla="*/ 1737886 w 5740887"/>
              <a:gd name="connsiteY22414" fmla="*/ 1686811 h 4314911"/>
              <a:gd name="connsiteX22415" fmla="*/ 1739540 w 5740887"/>
              <a:gd name="connsiteY22415" fmla="*/ 1683639 h 4314911"/>
              <a:gd name="connsiteX22416" fmla="*/ 1739540 w 5740887"/>
              <a:gd name="connsiteY22416" fmla="*/ 1683639 h 4314911"/>
              <a:gd name="connsiteX22417" fmla="*/ 1739542 w 5740887"/>
              <a:gd name="connsiteY22417" fmla="*/ 1683635 h 4314911"/>
              <a:gd name="connsiteX22418" fmla="*/ 1993252 w 5740887"/>
              <a:gd name="connsiteY22418" fmla="*/ 1112989 h 4314911"/>
              <a:gd name="connsiteX22419" fmla="*/ 2392534 w 5740887"/>
              <a:gd name="connsiteY22419" fmla="*/ 871916 h 4314911"/>
              <a:gd name="connsiteX22420" fmla="*/ 2815898 w 5740887"/>
              <a:gd name="connsiteY22420" fmla="*/ 817890 h 4314911"/>
              <a:gd name="connsiteX22421" fmla="*/ 2818264 w 5740887"/>
              <a:gd name="connsiteY22421" fmla="*/ 829959 h 4314911"/>
              <a:gd name="connsiteX22422" fmla="*/ 2792402 w 5740887"/>
              <a:gd name="connsiteY22422" fmla="*/ 835482 h 4314911"/>
              <a:gd name="connsiteX22423" fmla="*/ 2790928 w 5740887"/>
              <a:gd name="connsiteY22423" fmla="*/ 828119 h 4314911"/>
              <a:gd name="connsiteX22424" fmla="*/ 2790972 w 5740887"/>
              <a:gd name="connsiteY22424" fmla="*/ 825660 h 4314911"/>
              <a:gd name="connsiteX22425" fmla="*/ 2807800 w 5740887"/>
              <a:gd name="connsiteY22425" fmla="*/ 819824 h 4314911"/>
              <a:gd name="connsiteX22426" fmla="*/ 2744394 w 5740887"/>
              <a:gd name="connsiteY22426" fmla="*/ 816526 h 4314911"/>
              <a:gd name="connsiteX22427" fmla="*/ 2745591 w 5740887"/>
              <a:gd name="connsiteY22427" fmla="*/ 821448 h 4314911"/>
              <a:gd name="connsiteX22428" fmla="*/ 2743971 w 5740887"/>
              <a:gd name="connsiteY22428" fmla="*/ 829982 h 4314911"/>
              <a:gd name="connsiteX22429" fmla="*/ 2725127 w 5740887"/>
              <a:gd name="connsiteY22429" fmla="*/ 837973 h 4314911"/>
              <a:gd name="connsiteX22430" fmla="*/ 2717643 w 5740887"/>
              <a:gd name="connsiteY22430" fmla="*/ 841405 h 4314911"/>
              <a:gd name="connsiteX22431" fmla="*/ 2714080 w 5740887"/>
              <a:gd name="connsiteY22431" fmla="*/ 830885 h 4314911"/>
              <a:gd name="connsiteX22432" fmla="*/ 2701250 w 5740887"/>
              <a:gd name="connsiteY22432" fmla="*/ 815127 h 4314911"/>
              <a:gd name="connsiteX22433" fmla="*/ 2703225 w 5740887"/>
              <a:gd name="connsiteY22433" fmla="*/ 820679 h 4314911"/>
              <a:gd name="connsiteX22434" fmla="*/ 2704934 w 5740887"/>
              <a:gd name="connsiteY22434" fmla="*/ 825753 h 4314911"/>
              <a:gd name="connsiteX22435" fmla="*/ 2690989 w 5740887"/>
              <a:gd name="connsiteY22435" fmla="*/ 832432 h 4314911"/>
              <a:gd name="connsiteX22436" fmla="*/ 2683619 w 5740887"/>
              <a:gd name="connsiteY22436" fmla="*/ 835900 h 4314911"/>
              <a:gd name="connsiteX22437" fmla="*/ 2677193 w 5740887"/>
              <a:gd name="connsiteY22437" fmla="*/ 839098 h 4314911"/>
              <a:gd name="connsiteX22438" fmla="*/ 2682595 w 5740887"/>
              <a:gd name="connsiteY22438" fmla="*/ 824881 h 4314911"/>
              <a:gd name="connsiteX22439" fmla="*/ 2828094 w 5740887"/>
              <a:gd name="connsiteY22439" fmla="*/ 814976 h 4314911"/>
              <a:gd name="connsiteX22440" fmla="*/ 2828543 w 5740887"/>
              <a:gd name="connsiteY22440" fmla="*/ 827764 h 4314911"/>
              <a:gd name="connsiteX22441" fmla="*/ 2823596 w 5740887"/>
              <a:gd name="connsiteY22441" fmla="*/ 828820 h 4314911"/>
              <a:gd name="connsiteX22442" fmla="*/ 2820211 w 5740887"/>
              <a:gd name="connsiteY22442" fmla="*/ 816859 h 4314911"/>
              <a:gd name="connsiteX22443" fmla="*/ 2851542 w 5740887"/>
              <a:gd name="connsiteY22443" fmla="*/ 809372 h 4314911"/>
              <a:gd name="connsiteX22444" fmla="*/ 2852659 w 5740887"/>
              <a:gd name="connsiteY22444" fmla="*/ 823861 h 4314911"/>
              <a:gd name="connsiteX22445" fmla="*/ 2843447 w 5740887"/>
              <a:gd name="connsiteY22445" fmla="*/ 824581 h 4314911"/>
              <a:gd name="connsiteX22446" fmla="*/ 2834199 w 5740887"/>
              <a:gd name="connsiteY22446" fmla="*/ 826556 h 4314911"/>
              <a:gd name="connsiteX22447" fmla="*/ 2834168 w 5740887"/>
              <a:gd name="connsiteY22447" fmla="*/ 825891 h 4314911"/>
              <a:gd name="connsiteX22448" fmla="*/ 2834781 w 5740887"/>
              <a:gd name="connsiteY22448" fmla="*/ 813378 h 4314911"/>
              <a:gd name="connsiteX22449" fmla="*/ 2814141 w 5740887"/>
              <a:gd name="connsiteY22449" fmla="*/ 808921 h 4314911"/>
              <a:gd name="connsiteX22450" fmla="*/ 2814557 w 5740887"/>
              <a:gd name="connsiteY22450" fmla="*/ 811046 h 4314911"/>
              <a:gd name="connsiteX22451" fmla="*/ 2799902 w 5740887"/>
              <a:gd name="connsiteY22451" fmla="*/ 814906 h 4314911"/>
              <a:gd name="connsiteX22452" fmla="*/ 2713911 w 5740887"/>
              <a:gd name="connsiteY22452" fmla="*/ 808504 h 4314911"/>
              <a:gd name="connsiteX22453" fmla="*/ 2709982 w 5740887"/>
              <a:gd name="connsiteY22453" fmla="*/ 818786 h 4314911"/>
              <a:gd name="connsiteX22454" fmla="*/ 2709152 w 5740887"/>
              <a:gd name="connsiteY22454" fmla="*/ 816336 h 4314911"/>
              <a:gd name="connsiteX22455" fmla="*/ 2707619 w 5740887"/>
              <a:gd name="connsiteY22455" fmla="*/ 811795 h 4314911"/>
              <a:gd name="connsiteX22456" fmla="*/ 5220741 w 5740887"/>
              <a:gd name="connsiteY22456" fmla="*/ 807855 h 4314911"/>
              <a:gd name="connsiteX22457" fmla="*/ 5285462 w 5740887"/>
              <a:gd name="connsiteY22457" fmla="*/ 820636 h 4314911"/>
              <a:gd name="connsiteX22458" fmla="*/ 5318688 w 5740887"/>
              <a:gd name="connsiteY22458" fmla="*/ 846842 h 4314911"/>
              <a:gd name="connsiteX22459" fmla="*/ 5318741 w 5740887"/>
              <a:gd name="connsiteY22459" fmla="*/ 858001 h 4314911"/>
              <a:gd name="connsiteX22460" fmla="*/ 5308956 w 5740887"/>
              <a:gd name="connsiteY22460" fmla="*/ 849898 h 4314911"/>
              <a:gd name="connsiteX22461" fmla="*/ 5307591 w 5740887"/>
              <a:gd name="connsiteY22461" fmla="*/ 849491 h 4314911"/>
              <a:gd name="connsiteX22462" fmla="*/ 5274660 w 5740887"/>
              <a:gd name="connsiteY22462" fmla="*/ 838244 h 4314911"/>
              <a:gd name="connsiteX22463" fmla="*/ 5267356 w 5740887"/>
              <a:gd name="connsiteY22463" fmla="*/ 837486 h 4314911"/>
              <a:gd name="connsiteX22464" fmla="*/ 5263331 w 5740887"/>
              <a:gd name="connsiteY22464" fmla="*/ 836284 h 4314911"/>
              <a:gd name="connsiteX22465" fmla="*/ 5253886 w 5740887"/>
              <a:gd name="connsiteY22465" fmla="*/ 836085 h 4314911"/>
              <a:gd name="connsiteX22466" fmla="*/ 5241636 w 5740887"/>
              <a:gd name="connsiteY22466" fmla="*/ 834813 h 4314911"/>
              <a:gd name="connsiteX22467" fmla="*/ 5228088 w 5740887"/>
              <a:gd name="connsiteY22467" fmla="*/ 835542 h 4314911"/>
              <a:gd name="connsiteX22468" fmla="*/ 5222127 w 5740887"/>
              <a:gd name="connsiteY22468" fmla="*/ 835416 h 4314911"/>
              <a:gd name="connsiteX22469" fmla="*/ 5217003 w 5740887"/>
              <a:gd name="connsiteY22469" fmla="*/ 836136 h 4314911"/>
              <a:gd name="connsiteX22470" fmla="*/ 5213530 w 5740887"/>
              <a:gd name="connsiteY22470" fmla="*/ 836323 h 4314911"/>
              <a:gd name="connsiteX22471" fmla="*/ 5197245 w 5740887"/>
              <a:gd name="connsiteY22471" fmla="*/ 838912 h 4314911"/>
              <a:gd name="connsiteX22472" fmla="*/ 5193992 w 5740887"/>
              <a:gd name="connsiteY22472" fmla="*/ 839369 h 4314911"/>
              <a:gd name="connsiteX22473" fmla="*/ 4977511 w 5740887"/>
              <a:gd name="connsiteY22473" fmla="*/ 858122 h 4314911"/>
              <a:gd name="connsiteX22474" fmla="*/ 4810945 w 5740887"/>
              <a:gd name="connsiteY22474" fmla="*/ 870118 h 4314911"/>
              <a:gd name="connsiteX22475" fmla="*/ 4750000 w 5740887"/>
              <a:gd name="connsiteY22475" fmla="*/ 875357 h 4314911"/>
              <a:gd name="connsiteX22476" fmla="*/ 4688779 w 5740887"/>
              <a:gd name="connsiteY22476" fmla="*/ 880597 h 4314911"/>
              <a:gd name="connsiteX22477" fmla="*/ 4654721 w 5740887"/>
              <a:gd name="connsiteY22477" fmla="*/ 883217 h 4314911"/>
              <a:gd name="connsiteX22478" fmla="*/ 4116966 w 5740887"/>
              <a:gd name="connsiteY22478" fmla="*/ 937268 h 4314911"/>
              <a:gd name="connsiteX22479" fmla="*/ 3974806 w 5740887"/>
              <a:gd name="connsiteY22479" fmla="*/ 1055298 h 4314911"/>
              <a:gd name="connsiteX22480" fmla="*/ 3947229 w 5740887"/>
              <a:gd name="connsiteY22480" fmla="*/ 1096665 h 4314911"/>
              <a:gd name="connsiteX22481" fmla="*/ 3857918 w 5740887"/>
              <a:gd name="connsiteY22481" fmla="*/ 1326782 h 4314911"/>
              <a:gd name="connsiteX22482" fmla="*/ 3838661 w 5740887"/>
              <a:gd name="connsiteY22482" fmla="*/ 1421566 h 4314911"/>
              <a:gd name="connsiteX22483" fmla="*/ 3836093 w 5740887"/>
              <a:gd name="connsiteY22483" fmla="*/ 1434203 h 4314911"/>
              <a:gd name="connsiteX22484" fmla="*/ 3816940 w 5740887"/>
              <a:gd name="connsiteY22484" fmla="*/ 1526725 h 4314911"/>
              <a:gd name="connsiteX22485" fmla="*/ 3799964 w 5740887"/>
              <a:gd name="connsiteY22485" fmla="*/ 1531192 h 4314911"/>
              <a:gd name="connsiteX22486" fmla="*/ 3813895 w 5740887"/>
              <a:gd name="connsiteY22486" fmla="*/ 1408831 h 4314911"/>
              <a:gd name="connsiteX22487" fmla="*/ 3898004 w 5740887"/>
              <a:gd name="connsiteY22487" fmla="*/ 1072446 h 4314911"/>
              <a:gd name="connsiteX22488" fmla="*/ 3898832 w 5740887"/>
              <a:gd name="connsiteY22488" fmla="*/ 1071343 h 4314911"/>
              <a:gd name="connsiteX22489" fmla="*/ 3912621 w 5740887"/>
              <a:gd name="connsiteY22489" fmla="*/ 1041008 h 4314911"/>
              <a:gd name="connsiteX22490" fmla="*/ 4063330 w 5740887"/>
              <a:gd name="connsiteY22490" fmla="*/ 901749 h 4314911"/>
              <a:gd name="connsiteX22491" fmla="*/ 4626317 w 5740887"/>
              <a:gd name="connsiteY22491" fmla="*/ 851423 h 4314911"/>
              <a:gd name="connsiteX22492" fmla="*/ 4657204 w 5740887"/>
              <a:gd name="connsiteY22492" fmla="*/ 849355 h 4314911"/>
              <a:gd name="connsiteX22493" fmla="*/ 4720769 w 5740887"/>
              <a:gd name="connsiteY22493" fmla="*/ 844531 h 4314911"/>
              <a:gd name="connsiteX22494" fmla="*/ 4784196 w 5740887"/>
              <a:gd name="connsiteY22494" fmla="*/ 839842 h 4314911"/>
              <a:gd name="connsiteX22495" fmla="*/ 4960827 w 5740887"/>
              <a:gd name="connsiteY22495" fmla="*/ 828953 h 4314911"/>
              <a:gd name="connsiteX22496" fmla="*/ 5183237 w 5740887"/>
              <a:gd name="connsiteY22496" fmla="*/ 811994 h 4314911"/>
              <a:gd name="connsiteX22497" fmla="*/ 5220741 w 5740887"/>
              <a:gd name="connsiteY22497" fmla="*/ 808269 h 4314911"/>
              <a:gd name="connsiteX22498" fmla="*/ 5220741 w 5740887"/>
              <a:gd name="connsiteY22498" fmla="*/ 808239 h 4314911"/>
              <a:gd name="connsiteX22499" fmla="*/ 2872167 w 5740887"/>
              <a:gd name="connsiteY22499" fmla="*/ 805660 h 4314911"/>
              <a:gd name="connsiteX22500" fmla="*/ 2872604 w 5740887"/>
              <a:gd name="connsiteY22500" fmla="*/ 821250 h 4314911"/>
              <a:gd name="connsiteX22501" fmla="*/ 2871687 w 5740887"/>
              <a:gd name="connsiteY22501" fmla="*/ 821253 h 4314911"/>
              <a:gd name="connsiteX22502" fmla="*/ 2861186 w 5740887"/>
              <a:gd name="connsiteY22502" fmla="*/ 823194 h 4314911"/>
              <a:gd name="connsiteX22503" fmla="*/ 2859725 w 5740887"/>
              <a:gd name="connsiteY22503" fmla="*/ 823308 h 4314911"/>
              <a:gd name="connsiteX22504" fmla="*/ 2857445 w 5740887"/>
              <a:gd name="connsiteY22504" fmla="*/ 807962 h 4314911"/>
              <a:gd name="connsiteX22505" fmla="*/ 2862950 w 5740887"/>
              <a:gd name="connsiteY22505" fmla="*/ 806646 h 4314911"/>
              <a:gd name="connsiteX22506" fmla="*/ 2434064 w 5740887"/>
              <a:gd name="connsiteY22506" fmla="*/ 805170 h 4314911"/>
              <a:gd name="connsiteX22507" fmla="*/ 2364386 w 5740887"/>
              <a:gd name="connsiteY22507" fmla="*/ 841092 h 4314911"/>
              <a:gd name="connsiteX22508" fmla="*/ 1980840 w 5740887"/>
              <a:gd name="connsiteY22508" fmla="*/ 1053657 h 4314911"/>
              <a:gd name="connsiteX22509" fmla="*/ 1625980 w 5740887"/>
              <a:gd name="connsiteY22509" fmla="*/ 1418313 h 4314911"/>
              <a:gd name="connsiteX22510" fmla="*/ 1607536 w 5740887"/>
              <a:gd name="connsiteY22510" fmla="*/ 1469247 h 4314911"/>
              <a:gd name="connsiteX22511" fmla="*/ 1594761 w 5740887"/>
              <a:gd name="connsiteY22511" fmla="*/ 1504522 h 4314911"/>
              <a:gd name="connsiteX22512" fmla="*/ 1500034 w 5740887"/>
              <a:gd name="connsiteY22512" fmla="*/ 1544372 h 4314911"/>
              <a:gd name="connsiteX22513" fmla="*/ 1414269 w 5740887"/>
              <a:gd name="connsiteY22513" fmla="*/ 1577188 h 4314911"/>
              <a:gd name="connsiteX22514" fmla="*/ 1332503 w 5740887"/>
              <a:gd name="connsiteY22514" fmla="*/ 1614970 h 4314911"/>
              <a:gd name="connsiteX22515" fmla="*/ 991195 w 5740887"/>
              <a:gd name="connsiteY22515" fmla="*/ 1802417 h 4314911"/>
              <a:gd name="connsiteX22516" fmla="*/ 758426 w 5740887"/>
              <a:gd name="connsiteY22516" fmla="*/ 1948554 h 4314911"/>
              <a:gd name="connsiteX22517" fmla="*/ 768846 w 5740887"/>
              <a:gd name="connsiteY22517" fmla="*/ 1912611 h 4314911"/>
              <a:gd name="connsiteX22518" fmla="*/ 974105 w 5740887"/>
              <a:gd name="connsiteY22518" fmla="*/ 1781579 h 4314911"/>
              <a:gd name="connsiteX22519" fmla="*/ 1313611 w 5740887"/>
              <a:gd name="connsiteY22519" fmla="*/ 1589745 h 4314911"/>
              <a:gd name="connsiteX22520" fmla="*/ 1393033 w 5740887"/>
              <a:gd name="connsiteY22520" fmla="*/ 1551274 h 4314911"/>
              <a:gd name="connsiteX22521" fmla="*/ 1471075 w 5740887"/>
              <a:gd name="connsiteY22521" fmla="*/ 1519010 h 4314911"/>
              <a:gd name="connsiteX22522" fmla="*/ 1571181 w 5740887"/>
              <a:gd name="connsiteY22522" fmla="*/ 1473921 h 4314911"/>
              <a:gd name="connsiteX22523" fmla="*/ 1572698 w 5740887"/>
              <a:gd name="connsiteY22523" fmla="*/ 1472129 h 4314911"/>
              <a:gd name="connsiteX22524" fmla="*/ 1582124 w 5740887"/>
              <a:gd name="connsiteY22524" fmla="*/ 1451879 h 4314911"/>
              <a:gd name="connsiteX22525" fmla="*/ 1608584 w 5740887"/>
              <a:gd name="connsiteY22525" fmla="*/ 1395049 h 4314911"/>
              <a:gd name="connsiteX22526" fmla="*/ 1981393 w 5740887"/>
              <a:gd name="connsiteY22526" fmla="*/ 1048450 h 4314911"/>
              <a:gd name="connsiteX22527" fmla="*/ 2351391 w 5740887"/>
              <a:gd name="connsiteY22527" fmla="*/ 846960 h 4314911"/>
              <a:gd name="connsiteX22528" fmla="*/ 2886148 w 5740887"/>
              <a:gd name="connsiteY22528" fmla="*/ 804167 h 4314911"/>
              <a:gd name="connsiteX22529" fmla="*/ 2887363 w 5740887"/>
              <a:gd name="connsiteY22529" fmla="*/ 821147 h 4314911"/>
              <a:gd name="connsiteX22530" fmla="*/ 2886692 w 5740887"/>
              <a:gd name="connsiteY22530" fmla="*/ 821199 h 4314911"/>
              <a:gd name="connsiteX22531" fmla="*/ 2879899 w 5740887"/>
              <a:gd name="connsiteY22531" fmla="*/ 821224 h 4314911"/>
              <a:gd name="connsiteX22532" fmla="*/ 2878913 w 5740887"/>
              <a:gd name="connsiteY22532" fmla="*/ 804940 h 4314911"/>
              <a:gd name="connsiteX22533" fmla="*/ 2828705 w 5740887"/>
              <a:gd name="connsiteY22533" fmla="*/ 802799 h 4314911"/>
              <a:gd name="connsiteX22534" fmla="*/ 2828231 w 5740887"/>
              <a:gd name="connsiteY22534" fmla="*/ 807444 h 4314911"/>
              <a:gd name="connsiteX22535" fmla="*/ 2818288 w 5740887"/>
              <a:gd name="connsiteY22535" fmla="*/ 810063 h 4314911"/>
              <a:gd name="connsiteX22536" fmla="*/ 2817838 w 5740887"/>
              <a:gd name="connsiteY22536" fmla="*/ 808475 h 4314911"/>
              <a:gd name="connsiteX22537" fmla="*/ 2817649 w 5740887"/>
              <a:gd name="connsiteY22537" fmla="*/ 807447 h 4314911"/>
              <a:gd name="connsiteX22538" fmla="*/ 2907157 w 5740887"/>
              <a:gd name="connsiteY22538" fmla="*/ 801921 h 4314911"/>
              <a:gd name="connsiteX22539" fmla="*/ 2935382 w 5740887"/>
              <a:gd name="connsiteY22539" fmla="*/ 806809 h 4314911"/>
              <a:gd name="connsiteX22540" fmla="*/ 2937882 w 5740887"/>
              <a:gd name="connsiteY22540" fmla="*/ 828275 h 4314911"/>
              <a:gd name="connsiteX22541" fmla="*/ 2936944 w 5740887"/>
              <a:gd name="connsiteY22541" fmla="*/ 827645 h 4314911"/>
              <a:gd name="connsiteX22542" fmla="*/ 2935623 w 5740887"/>
              <a:gd name="connsiteY22542" fmla="*/ 827406 h 4314911"/>
              <a:gd name="connsiteX22543" fmla="*/ 2908378 w 5740887"/>
              <a:gd name="connsiteY22543" fmla="*/ 821122 h 4314911"/>
              <a:gd name="connsiteX22544" fmla="*/ 2901129 w 5740887"/>
              <a:gd name="connsiteY22544" fmla="*/ 821148 h 4314911"/>
              <a:gd name="connsiteX22545" fmla="*/ 2896980 w 5740887"/>
              <a:gd name="connsiteY22545" fmla="*/ 820395 h 4314911"/>
              <a:gd name="connsiteX22546" fmla="*/ 2894331 w 5740887"/>
              <a:gd name="connsiteY22546" fmla="*/ 820602 h 4314911"/>
              <a:gd name="connsiteX22547" fmla="*/ 2893145 w 5740887"/>
              <a:gd name="connsiteY22547" fmla="*/ 803419 h 4314911"/>
              <a:gd name="connsiteX22548" fmla="*/ 2695916 w 5740887"/>
              <a:gd name="connsiteY22548" fmla="*/ 800127 h 4314911"/>
              <a:gd name="connsiteX22549" fmla="*/ 2698484 w 5740887"/>
              <a:gd name="connsiteY22549" fmla="*/ 807349 h 4314911"/>
              <a:gd name="connsiteX22550" fmla="*/ 2689119 w 5740887"/>
              <a:gd name="connsiteY22550" fmla="*/ 812260 h 4314911"/>
              <a:gd name="connsiteX22551" fmla="*/ 2780179 w 5740887"/>
              <a:gd name="connsiteY22551" fmla="*/ 799563 h 4314911"/>
              <a:gd name="connsiteX22552" fmla="*/ 2782335 w 5740887"/>
              <a:gd name="connsiteY22552" fmla="*/ 813715 h 4314911"/>
              <a:gd name="connsiteX22553" fmla="*/ 2753824 w 5740887"/>
              <a:gd name="connsiteY22553" fmla="*/ 825804 h 4314911"/>
              <a:gd name="connsiteX22554" fmla="*/ 2752829 w 5740887"/>
              <a:gd name="connsiteY22554" fmla="*/ 821366 h 4314911"/>
              <a:gd name="connsiteX22555" fmla="*/ 2753954 w 5740887"/>
              <a:gd name="connsiteY22555" fmla="*/ 812692 h 4314911"/>
              <a:gd name="connsiteX22556" fmla="*/ 2754192 w 5740887"/>
              <a:gd name="connsiteY22556" fmla="*/ 811882 h 4314911"/>
              <a:gd name="connsiteX22557" fmla="*/ 2688256 w 5740887"/>
              <a:gd name="connsiteY22557" fmla="*/ 798566 h 4314911"/>
              <a:gd name="connsiteX22558" fmla="*/ 2678686 w 5740887"/>
              <a:gd name="connsiteY22558" fmla="*/ 817730 h 4314911"/>
              <a:gd name="connsiteX22559" fmla="*/ 2666602 w 5740887"/>
              <a:gd name="connsiteY22559" fmla="*/ 824066 h 4314911"/>
              <a:gd name="connsiteX22560" fmla="*/ 2660992 w 5740887"/>
              <a:gd name="connsiteY22560" fmla="*/ 816114 h 4314911"/>
              <a:gd name="connsiteX22561" fmla="*/ 2658410 w 5740887"/>
              <a:gd name="connsiteY22561" fmla="*/ 815002 h 4314911"/>
              <a:gd name="connsiteX22562" fmla="*/ 2788013 w 5740887"/>
              <a:gd name="connsiteY22562" fmla="*/ 795850 h 4314911"/>
              <a:gd name="connsiteX22563" fmla="*/ 2786967 w 5740887"/>
              <a:gd name="connsiteY22563" fmla="*/ 807782 h 4314911"/>
              <a:gd name="connsiteX22564" fmla="*/ 2785473 w 5740887"/>
              <a:gd name="connsiteY22564" fmla="*/ 797056 h 4314911"/>
              <a:gd name="connsiteX22565" fmla="*/ 2739287 w 5740887"/>
              <a:gd name="connsiteY22565" fmla="*/ 795511 h 4314911"/>
              <a:gd name="connsiteX22566" fmla="*/ 2742287 w 5740887"/>
              <a:gd name="connsiteY22566" fmla="*/ 807858 h 4314911"/>
              <a:gd name="connsiteX22567" fmla="*/ 2717213 w 5740887"/>
              <a:gd name="connsiteY22567" fmla="*/ 819873 h 4314911"/>
              <a:gd name="connsiteX22568" fmla="*/ 2722442 w 5740887"/>
              <a:gd name="connsiteY22568" fmla="*/ 804042 h 4314911"/>
              <a:gd name="connsiteX22569" fmla="*/ 2731043 w 5740887"/>
              <a:gd name="connsiteY22569" fmla="*/ 799541 h 4314911"/>
              <a:gd name="connsiteX22570" fmla="*/ 2850459 w 5740887"/>
              <a:gd name="connsiteY22570" fmla="*/ 795315 h 4314911"/>
              <a:gd name="connsiteX22571" fmla="*/ 2850952 w 5740887"/>
              <a:gd name="connsiteY22571" fmla="*/ 801706 h 4314911"/>
              <a:gd name="connsiteX22572" fmla="*/ 2849019 w 5740887"/>
              <a:gd name="connsiteY22572" fmla="*/ 801968 h 4314911"/>
              <a:gd name="connsiteX22573" fmla="*/ 2835161 w 5740887"/>
              <a:gd name="connsiteY22573" fmla="*/ 805619 h 4314911"/>
              <a:gd name="connsiteX22574" fmla="*/ 2835417 w 5740887"/>
              <a:gd name="connsiteY22574" fmla="*/ 800403 h 4314911"/>
              <a:gd name="connsiteX22575" fmla="*/ 2753248 w 5740887"/>
              <a:gd name="connsiteY22575" fmla="*/ 788690 h 4314911"/>
              <a:gd name="connsiteX22576" fmla="*/ 2750415 w 5740887"/>
              <a:gd name="connsiteY22576" fmla="*/ 796041 h 4314911"/>
              <a:gd name="connsiteX22577" fmla="*/ 2748919 w 5740887"/>
              <a:gd name="connsiteY22577" fmla="*/ 803922 h 4314911"/>
              <a:gd name="connsiteX22578" fmla="*/ 2746268 w 5740887"/>
              <a:gd name="connsiteY22578" fmla="*/ 792101 h 4314911"/>
              <a:gd name="connsiteX22579" fmla="*/ 2871675 w 5740887"/>
              <a:gd name="connsiteY22579" fmla="*/ 788138 h 4314911"/>
              <a:gd name="connsiteX22580" fmla="*/ 2871976 w 5740887"/>
              <a:gd name="connsiteY22580" fmla="*/ 798863 h 4314911"/>
              <a:gd name="connsiteX22581" fmla="*/ 2856407 w 5740887"/>
              <a:gd name="connsiteY22581" fmla="*/ 800969 h 4314911"/>
              <a:gd name="connsiteX22582" fmla="*/ 2855322 w 5740887"/>
              <a:gd name="connsiteY22582" fmla="*/ 793670 h 4314911"/>
              <a:gd name="connsiteX22583" fmla="*/ 2809710 w 5740887"/>
              <a:gd name="connsiteY22583" fmla="*/ 786298 h 4314911"/>
              <a:gd name="connsiteX22584" fmla="*/ 2812569 w 5740887"/>
              <a:gd name="connsiteY22584" fmla="*/ 800896 h 4314911"/>
              <a:gd name="connsiteX22585" fmla="*/ 2792787 w 5740887"/>
              <a:gd name="connsiteY22585" fmla="*/ 809284 h 4314911"/>
              <a:gd name="connsiteX22586" fmla="*/ 2794847 w 5740887"/>
              <a:gd name="connsiteY22586" fmla="*/ 792610 h 4314911"/>
              <a:gd name="connsiteX22587" fmla="*/ 2795842 w 5740887"/>
              <a:gd name="connsiteY22587" fmla="*/ 792139 h 4314911"/>
              <a:gd name="connsiteX22588" fmla="*/ 2884686 w 5740887"/>
              <a:gd name="connsiteY22588" fmla="*/ 783738 h 4314911"/>
              <a:gd name="connsiteX22589" fmla="*/ 2885636 w 5740887"/>
              <a:gd name="connsiteY22589" fmla="*/ 797015 h 4314911"/>
              <a:gd name="connsiteX22590" fmla="*/ 2878493 w 5740887"/>
              <a:gd name="connsiteY22590" fmla="*/ 797981 h 4314911"/>
              <a:gd name="connsiteX22591" fmla="*/ 2878754 w 5740887"/>
              <a:gd name="connsiteY22591" fmla="*/ 785744 h 4314911"/>
              <a:gd name="connsiteX22592" fmla="*/ 5326971 w 5740887"/>
              <a:gd name="connsiteY22592" fmla="*/ 781450 h 4314911"/>
              <a:gd name="connsiteX22593" fmla="*/ 5356817 w 5740887"/>
              <a:gd name="connsiteY22593" fmla="*/ 874774 h 4314911"/>
              <a:gd name="connsiteX22594" fmla="*/ 5396686 w 5740887"/>
              <a:gd name="connsiteY22594" fmla="*/ 1005713 h 4314911"/>
              <a:gd name="connsiteX22595" fmla="*/ 5472522 w 5740887"/>
              <a:gd name="connsiteY22595" fmla="*/ 1251977 h 4314911"/>
              <a:gd name="connsiteX22596" fmla="*/ 5489759 w 5740887"/>
              <a:gd name="connsiteY22596" fmla="*/ 1320861 h 4314911"/>
              <a:gd name="connsiteX22597" fmla="*/ 5504236 w 5740887"/>
              <a:gd name="connsiteY22597" fmla="*/ 1381254 h 4314911"/>
              <a:gd name="connsiteX22598" fmla="*/ 5564355 w 5740887"/>
              <a:gd name="connsiteY22598" fmla="*/ 1992640 h 4314911"/>
              <a:gd name="connsiteX22599" fmla="*/ 5485897 w 5740887"/>
              <a:gd name="connsiteY22599" fmla="*/ 2082954 h 4314911"/>
              <a:gd name="connsiteX22600" fmla="*/ 5418333 w 5740887"/>
              <a:gd name="connsiteY22600" fmla="*/ 2117426 h 4314911"/>
              <a:gd name="connsiteX22601" fmla="*/ 4878510 w 5740887"/>
              <a:gd name="connsiteY22601" fmla="*/ 2338043 h 4314911"/>
              <a:gd name="connsiteX22602" fmla="*/ 4669476 w 5740887"/>
              <a:gd name="connsiteY22602" fmla="*/ 2416225 h 4314911"/>
              <a:gd name="connsiteX22603" fmla="*/ 4625629 w 5740887"/>
              <a:gd name="connsiteY22603" fmla="*/ 2432219 h 4314911"/>
              <a:gd name="connsiteX22604" fmla="*/ 4182601 w 5740887"/>
              <a:gd name="connsiteY22604" fmla="*/ 2570105 h 4314911"/>
              <a:gd name="connsiteX22605" fmla="*/ 4055337 w 5740887"/>
              <a:gd name="connsiteY22605" fmla="*/ 2577490 h 4314911"/>
              <a:gd name="connsiteX22606" fmla="*/ 3952489 w 5740887"/>
              <a:gd name="connsiteY22606" fmla="*/ 2564347 h 4314911"/>
              <a:gd name="connsiteX22607" fmla="*/ 3835821 w 5740887"/>
              <a:gd name="connsiteY22607" fmla="*/ 2480616 h 4314911"/>
              <a:gd name="connsiteX22608" fmla="*/ 3835821 w 5740887"/>
              <a:gd name="connsiteY22608" fmla="*/ 2479652 h 4314911"/>
              <a:gd name="connsiteX22609" fmla="*/ 3825336 w 5740887"/>
              <a:gd name="connsiteY22609" fmla="*/ 2458901 h 4314911"/>
              <a:gd name="connsiteX22610" fmla="*/ 3817674 w 5740887"/>
              <a:gd name="connsiteY22610" fmla="*/ 2437716 h 4314911"/>
              <a:gd name="connsiteX22611" fmla="*/ 3847194 w 5740887"/>
              <a:gd name="connsiteY22611" fmla="*/ 2476835 h 4314911"/>
              <a:gd name="connsiteX22612" fmla="*/ 3847206 w 5740887"/>
              <a:gd name="connsiteY22612" fmla="*/ 2476843 h 4314911"/>
              <a:gd name="connsiteX22613" fmla="*/ 3883700 w 5740887"/>
              <a:gd name="connsiteY22613" fmla="*/ 2499786 h 4314911"/>
              <a:gd name="connsiteX22614" fmla="*/ 3893224 w 5740887"/>
              <a:gd name="connsiteY22614" fmla="*/ 2503148 h 4314911"/>
              <a:gd name="connsiteX22615" fmla="*/ 3898315 w 5740887"/>
              <a:gd name="connsiteY22615" fmla="*/ 2506059 h 4314911"/>
              <a:gd name="connsiteX22616" fmla="*/ 3909991 w 5740887"/>
              <a:gd name="connsiteY22616" fmla="*/ 2509066 h 4314911"/>
              <a:gd name="connsiteX22617" fmla="*/ 3930989 w 5740887"/>
              <a:gd name="connsiteY22617" fmla="*/ 2516478 h 4314911"/>
              <a:gd name="connsiteX22618" fmla="*/ 3944652 w 5740887"/>
              <a:gd name="connsiteY22618" fmla="*/ 2517995 h 4314911"/>
              <a:gd name="connsiteX22619" fmla="*/ 3968000 w 5740887"/>
              <a:gd name="connsiteY22619" fmla="*/ 2524010 h 4314911"/>
              <a:gd name="connsiteX22620" fmla="*/ 4053816 w 5740887"/>
              <a:gd name="connsiteY22620" fmla="*/ 2530120 h 4314911"/>
              <a:gd name="connsiteX22621" fmla="*/ 4163297 w 5740887"/>
              <a:gd name="connsiteY22621" fmla="*/ 2522950 h 4314911"/>
              <a:gd name="connsiteX22622" fmla="*/ 4597498 w 5740887"/>
              <a:gd name="connsiteY22622" fmla="*/ 2388786 h 4314911"/>
              <a:gd name="connsiteX22623" fmla="*/ 4668235 w 5740887"/>
              <a:gd name="connsiteY22623" fmla="*/ 2363002 h 4314911"/>
              <a:gd name="connsiteX22624" fmla="*/ 4844866 w 5740887"/>
              <a:gd name="connsiteY22624" fmla="*/ 2297506 h 4314911"/>
              <a:gd name="connsiteX22625" fmla="*/ 4907328 w 5740887"/>
              <a:gd name="connsiteY22625" fmla="*/ 2273238 h 4314911"/>
              <a:gd name="connsiteX22626" fmla="*/ 5373107 w 5740887"/>
              <a:gd name="connsiteY22626" fmla="*/ 2084610 h 4314911"/>
              <a:gd name="connsiteX22627" fmla="*/ 5381655 w 5740887"/>
              <a:gd name="connsiteY22627" fmla="*/ 2080612 h 4314911"/>
              <a:gd name="connsiteX22628" fmla="*/ 5440532 w 5740887"/>
              <a:gd name="connsiteY22628" fmla="*/ 2050689 h 4314911"/>
              <a:gd name="connsiteX22629" fmla="*/ 5520920 w 5740887"/>
              <a:gd name="connsiteY22629" fmla="*/ 1960513 h 4314911"/>
              <a:gd name="connsiteX22630" fmla="*/ 5537365 w 5740887"/>
              <a:gd name="connsiteY22630" fmla="*/ 1792958 h 4314911"/>
              <a:gd name="connsiteX22631" fmla="*/ 5537365 w 5740887"/>
              <a:gd name="connsiteY22631" fmla="*/ 1792957 h 4314911"/>
              <a:gd name="connsiteX22632" fmla="*/ 5537365 w 5740887"/>
              <a:gd name="connsiteY22632" fmla="*/ 1792957 h 4314911"/>
              <a:gd name="connsiteX22633" fmla="*/ 5482312 w 5740887"/>
              <a:gd name="connsiteY22633" fmla="*/ 1373119 h 4314911"/>
              <a:gd name="connsiteX22634" fmla="*/ 5470316 w 5740887"/>
              <a:gd name="connsiteY22634" fmla="*/ 1314379 h 4314911"/>
              <a:gd name="connsiteX22635" fmla="*/ 5470187 w 5740887"/>
              <a:gd name="connsiteY22635" fmla="*/ 1313768 h 4314911"/>
              <a:gd name="connsiteX22636" fmla="*/ 5456527 w 5740887"/>
              <a:gd name="connsiteY22636" fmla="*/ 1248891 h 4314911"/>
              <a:gd name="connsiteX22637" fmla="*/ 5422649 w 5740887"/>
              <a:gd name="connsiteY22637" fmla="*/ 1133696 h 4314911"/>
              <a:gd name="connsiteX22638" fmla="*/ 5424399 w 5740887"/>
              <a:gd name="connsiteY22638" fmla="*/ 1133257 h 4314911"/>
              <a:gd name="connsiteX22639" fmla="*/ 5427019 w 5740887"/>
              <a:gd name="connsiteY22639" fmla="*/ 1129259 h 4314911"/>
              <a:gd name="connsiteX22640" fmla="*/ 5427007 w 5740887"/>
              <a:gd name="connsiteY22640" fmla="*/ 1129250 h 4314911"/>
              <a:gd name="connsiteX22641" fmla="*/ 5427019 w 5740887"/>
              <a:gd name="connsiteY22641" fmla="*/ 1129231 h 4314911"/>
              <a:gd name="connsiteX22642" fmla="*/ 5427005 w 5740887"/>
              <a:gd name="connsiteY22642" fmla="*/ 1129221 h 4314911"/>
              <a:gd name="connsiteX22643" fmla="*/ 5427018 w 5740887"/>
              <a:gd name="connsiteY22643" fmla="*/ 1129203 h 4314911"/>
              <a:gd name="connsiteX22644" fmla="*/ 5423157 w 5740887"/>
              <a:gd name="connsiteY22644" fmla="*/ 1126307 h 4314911"/>
              <a:gd name="connsiteX22645" fmla="*/ 5420605 w 5740887"/>
              <a:gd name="connsiteY22645" fmla="*/ 1126745 h 4314911"/>
              <a:gd name="connsiteX22646" fmla="*/ 5414802 w 5740887"/>
              <a:gd name="connsiteY22646" fmla="*/ 1107013 h 4314911"/>
              <a:gd name="connsiteX22647" fmla="*/ 5416735 w 5740887"/>
              <a:gd name="connsiteY22647" fmla="*/ 1106240 h 4314911"/>
              <a:gd name="connsiteX22648" fmla="*/ 5418883 w 5740887"/>
              <a:gd name="connsiteY22648" fmla="*/ 1104028 h 4314911"/>
              <a:gd name="connsiteX22649" fmla="*/ 5418883 w 5740887"/>
              <a:gd name="connsiteY22649" fmla="*/ 1103999 h 4314911"/>
              <a:gd name="connsiteX22650" fmla="*/ 5418883 w 5740887"/>
              <a:gd name="connsiteY22650" fmla="*/ 1103967 h 4314911"/>
              <a:gd name="connsiteX22651" fmla="*/ 5418883 w 5740887"/>
              <a:gd name="connsiteY22651" fmla="*/ 1100858 h 4314911"/>
              <a:gd name="connsiteX22652" fmla="*/ 5418883 w 5740887"/>
              <a:gd name="connsiteY22652" fmla="*/ 1100828 h 4314911"/>
              <a:gd name="connsiteX22653" fmla="*/ 5418883 w 5740887"/>
              <a:gd name="connsiteY22653" fmla="*/ 1100795 h 4314911"/>
              <a:gd name="connsiteX22654" fmla="*/ 5416539 w 5740887"/>
              <a:gd name="connsiteY22654" fmla="*/ 1099280 h 4314911"/>
              <a:gd name="connsiteX22655" fmla="*/ 5412573 w 5740887"/>
              <a:gd name="connsiteY22655" fmla="*/ 1099436 h 4314911"/>
              <a:gd name="connsiteX22656" fmla="*/ 5406810 w 5740887"/>
              <a:gd name="connsiteY22656" fmla="*/ 1079837 h 4314911"/>
              <a:gd name="connsiteX22657" fmla="*/ 5410058 w 5740887"/>
              <a:gd name="connsiteY22657" fmla="*/ 1076583 h 4314911"/>
              <a:gd name="connsiteX22658" fmla="*/ 5410058 w 5740887"/>
              <a:gd name="connsiteY22658" fmla="*/ 1076558 h 4314911"/>
              <a:gd name="connsiteX22659" fmla="*/ 5410058 w 5740887"/>
              <a:gd name="connsiteY22659" fmla="*/ 1073275 h 4314911"/>
              <a:gd name="connsiteX22660" fmla="*/ 5410058 w 5740887"/>
              <a:gd name="connsiteY22660" fmla="*/ 1073248 h 4314911"/>
              <a:gd name="connsiteX22661" fmla="*/ 5410057 w 5740887"/>
              <a:gd name="connsiteY22661" fmla="*/ 1073247 h 4314911"/>
              <a:gd name="connsiteX22662" fmla="*/ 5410057 w 5740887"/>
              <a:gd name="connsiteY22662" fmla="*/ 1073222 h 4314911"/>
              <a:gd name="connsiteX22663" fmla="*/ 5408403 w 5740887"/>
              <a:gd name="connsiteY22663" fmla="*/ 1071843 h 4314911"/>
              <a:gd name="connsiteX22664" fmla="*/ 5404355 w 5740887"/>
              <a:gd name="connsiteY22664" fmla="*/ 1071059 h 4314911"/>
              <a:gd name="connsiteX22665" fmla="*/ 5399494 w 5740887"/>
              <a:gd name="connsiteY22665" fmla="*/ 1052756 h 4314911"/>
              <a:gd name="connsiteX22666" fmla="*/ 5401922 w 5740887"/>
              <a:gd name="connsiteY22666" fmla="*/ 1049969 h 4314911"/>
              <a:gd name="connsiteX22667" fmla="*/ 5401922 w 5740887"/>
              <a:gd name="connsiteY22667" fmla="*/ 1049945 h 4314911"/>
              <a:gd name="connsiteX22668" fmla="*/ 5401922 w 5740887"/>
              <a:gd name="connsiteY22668" fmla="*/ 1049921 h 4314911"/>
              <a:gd name="connsiteX22669" fmla="*/ 5401922 w 5740887"/>
              <a:gd name="connsiteY22669" fmla="*/ 1046384 h 4314911"/>
              <a:gd name="connsiteX22670" fmla="*/ 5401922 w 5740887"/>
              <a:gd name="connsiteY22670" fmla="*/ 1046359 h 4314911"/>
              <a:gd name="connsiteX22671" fmla="*/ 5401922 w 5740887"/>
              <a:gd name="connsiteY22671" fmla="*/ 1046335 h 4314911"/>
              <a:gd name="connsiteX22672" fmla="*/ 5400821 w 5740887"/>
              <a:gd name="connsiteY22672" fmla="*/ 1045233 h 4314911"/>
              <a:gd name="connsiteX22673" fmla="*/ 5397192 w 5740887"/>
              <a:gd name="connsiteY22673" fmla="*/ 1044091 h 4314911"/>
              <a:gd name="connsiteX22674" fmla="*/ 5392027 w 5740887"/>
              <a:gd name="connsiteY22674" fmla="*/ 1024645 h 4314911"/>
              <a:gd name="connsiteX22675" fmla="*/ 5393099 w 5740887"/>
              <a:gd name="connsiteY22675" fmla="*/ 1023638 h 4314911"/>
              <a:gd name="connsiteX22676" fmla="*/ 5393099 w 5740887"/>
              <a:gd name="connsiteY22676" fmla="*/ 1023611 h 4314911"/>
              <a:gd name="connsiteX22677" fmla="*/ 5393099 w 5740887"/>
              <a:gd name="connsiteY22677" fmla="*/ 1019639 h 4314911"/>
              <a:gd name="connsiteX22678" fmla="*/ 5393099 w 5740887"/>
              <a:gd name="connsiteY22678" fmla="*/ 1019612 h 4314911"/>
              <a:gd name="connsiteX22679" fmla="*/ 5393098 w 5740887"/>
              <a:gd name="connsiteY22679" fmla="*/ 1019610 h 4314911"/>
              <a:gd name="connsiteX22680" fmla="*/ 5393098 w 5740887"/>
              <a:gd name="connsiteY22680" fmla="*/ 1019587 h 4314911"/>
              <a:gd name="connsiteX22681" fmla="*/ 5392133 w 5740887"/>
              <a:gd name="connsiteY22681" fmla="*/ 1018623 h 4314911"/>
              <a:gd name="connsiteX22682" fmla="*/ 5390277 w 5740887"/>
              <a:gd name="connsiteY22682" fmla="*/ 1018059 h 4314911"/>
              <a:gd name="connsiteX22683" fmla="*/ 5384800 w 5740887"/>
              <a:gd name="connsiteY22683" fmla="*/ 997440 h 4314911"/>
              <a:gd name="connsiteX22684" fmla="*/ 5385378 w 5740887"/>
              <a:gd name="connsiteY22684" fmla="*/ 996755 h 4314911"/>
              <a:gd name="connsiteX22685" fmla="*/ 5385372 w 5740887"/>
              <a:gd name="connsiteY22685" fmla="*/ 996732 h 4314911"/>
              <a:gd name="connsiteX22686" fmla="*/ 5385378 w 5740887"/>
              <a:gd name="connsiteY22686" fmla="*/ 996725 h 4314911"/>
              <a:gd name="connsiteX22687" fmla="*/ 5385372 w 5740887"/>
              <a:gd name="connsiteY22687" fmla="*/ 996704 h 4314911"/>
              <a:gd name="connsiteX22688" fmla="*/ 5385377 w 5740887"/>
              <a:gd name="connsiteY22688" fmla="*/ 996699 h 4314911"/>
              <a:gd name="connsiteX22689" fmla="*/ 5383999 w 5740887"/>
              <a:gd name="connsiteY22689" fmla="*/ 992011 h 4314911"/>
              <a:gd name="connsiteX22690" fmla="*/ 5383221 w 5740887"/>
              <a:gd name="connsiteY22690" fmla="*/ 991496 h 4314911"/>
              <a:gd name="connsiteX22691" fmla="*/ 5376536 w 5740887"/>
              <a:gd name="connsiteY22691" fmla="*/ 966328 h 4314911"/>
              <a:gd name="connsiteX22692" fmla="*/ 5376415 w 5740887"/>
              <a:gd name="connsiteY22692" fmla="*/ 965120 h 4314911"/>
              <a:gd name="connsiteX22693" fmla="*/ 5376162 w 5740887"/>
              <a:gd name="connsiteY22693" fmla="*/ 964919 h 4314911"/>
              <a:gd name="connsiteX22694" fmla="*/ 5362627 w 5740887"/>
              <a:gd name="connsiteY22694" fmla="*/ 913966 h 4314911"/>
              <a:gd name="connsiteX22695" fmla="*/ 5338137 w 5740887"/>
              <a:gd name="connsiteY22695" fmla="*/ 820987 h 4314911"/>
              <a:gd name="connsiteX22696" fmla="*/ 2735213 w 5740887"/>
              <a:gd name="connsiteY22696" fmla="*/ 778745 h 4314911"/>
              <a:gd name="connsiteX22697" fmla="*/ 2737375 w 5740887"/>
              <a:gd name="connsiteY22697" fmla="*/ 787646 h 4314911"/>
              <a:gd name="connsiteX22698" fmla="*/ 2728196 w 5740887"/>
              <a:gd name="connsiteY22698" fmla="*/ 792294 h 4314911"/>
              <a:gd name="connsiteX22699" fmla="*/ 2831316 w 5740887"/>
              <a:gd name="connsiteY22699" fmla="*/ 777200 h 4314911"/>
              <a:gd name="connsiteX22700" fmla="*/ 2829564 w 5740887"/>
              <a:gd name="connsiteY22700" fmla="*/ 794375 h 4314911"/>
              <a:gd name="connsiteX22701" fmla="*/ 2822653 w 5740887"/>
              <a:gd name="connsiteY22701" fmla="*/ 796620 h 4314911"/>
              <a:gd name="connsiteX22702" fmla="*/ 2816161 w 5740887"/>
              <a:gd name="connsiteY22702" fmla="*/ 799372 h 4314911"/>
              <a:gd name="connsiteX22703" fmla="*/ 2813462 w 5740887"/>
              <a:gd name="connsiteY22703" fmla="*/ 784719 h 4314911"/>
              <a:gd name="connsiteX22704" fmla="*/ 2776771 w 5740887"/>
              <a:gd name="connsiteY22704" fmla="*/ 777192 h 4314911"/>
              <a:gd name="connsiteX22705" fmla="*/ 2778886 w 5740887"/>
              <a:gd name="connsiteY22705" fmla="*/ 791073 h 4314911"/>
              <a:gd name="connsiteX22706" fmla="*/ 2776093 w 5740887"/>
              <a:gd name="connsiteY22706" fmla="*/ 792387 h 4314911"/>
              <a:gd name="connsiteX22707" fmla="*/ 2760035 w 5740887"/>
              <a:gd name="connsiteY22707" fmla="*/ 799353 h 4314911"/>
              <a:gd name="connsiteX22708" fmla="*/ 2757511 w 5740887"/>
              <a:gd name="connsiteY22708" fmla="*/ 800562 h 4314911"/>
              <a:gd name="connsiteX22709" fmla="*/ 2762287 w 5740887"/>
              <a:gd name="connsiteY22709" fmla="*/ 784271 h 4314911"/>
              <a:gd name="connsiteX22710" fmla="*/ 2728591 w 5740887"/>
              <a:gd name="connsiteY22710" fmla="*/ 776840 h 4314911"/>
              <a:gd name="connsiteX22711" fmla="*/ 2720411 w 5740887"/>
              <a:gd name="connsiteY22711" fmla="*/ 791496 h 4314911"/>
              <a:gd name="connsiteX22712" fmla="*/ 2718164 w 5740887"/>
              <a:gd name="connsiteY22712" fmla="*/ 797375 h 4314911"/>
              <a:gd name="connsiteX22713" fmla="*/ 2705000 w 5740887"/>
              <a:gd name="connsiteY22713" fmla="*/ 804041 h 4314911"/>
              <a:gd name="connsiteX22714" fmla="*/ 2704029 w 5740887"/>
              <a:gd name="connsiteY22714" fmla="*/ 801168 h 4314911"/>
              <a:gd name="connsiteX22715" fmla="*/ 2700742 w 5740887"/>
              <a:gd name="connsiteY22715" fmla="*/ 792929 h 4314911"/>
              <a:gd name="connsiteX22716" fmla="*/ 2699929 w 5740887"/>
              <a:gd name="connsiteY22716" fmla="*/ 792136 h 4314911"/>
              <a:gd name="connsiteX22717" fmla="*/ 2701260 w 5740887"/>
              <a:gd name="connsiteY22717" fmla="*/ 791403 h 4314911"/>
              <a:gd name="connsiteX22718" fmla="*/ 2710910 w 5740887"/>
              <a:gd name="connsiteY22718" fmla="*/ 786242 h 4314911"/>
              <a:gd name="connsiteX22719" fmla="*/ 2922666 w 5740887"/>
              <a:gd name="connsiteY22719" fmla="*/ 775506 h 4314911"/>
              <a:gd name="connsiteX22720" fmla="*/ 2931873 w 5740887"/>
              <a:gd name="connsiteY22720" fmla="*/ 776670 h 4314911"/>
              <a:gd name="connsiteX22721" fmla="*/ 2934475 w 5740887"/>
              <a:gd name="connsiteY22721" fmla="*/ 799022 h 4314911"/>
              <a:gd name="connsiteX22722" fmla="*/ 2902189 w 5740887"/>
              <a:gd name="connsiteY22722" fmla="*/ 794776 h 4314911"/>
              <a:gd name="connsiteX22723" fmla="*/ 2892638 w 5740887"/>
              <a:gd name="connsiteY22723" fmla="*/ 796068 h 4314911"/>
              <a:gd name="connsiteX22724" fmla="*/ 2891625 w 5740887"/>
              <a:gd name="connsiteY22724" fmla="*/ 781391 h 4314911"/>
              <a:gd name="connsiteX22725" fmla="*/ 2891944 w 5740887"/>
              <a:gd name="connsiteY22725" fmla="*/ 781283 h 4314911"/>
              <a:gd name="connsiteX22726" fmla="*/ 5203367 w 5740887"/>
              <a:gd name="connsiteY22726" fmla="*/ 774057 h 4314911"/>
              <a:gd name="connsiteX22727" fmla="*/ 5251048 w 5740887"/>
              <a:gd name="connsiteY22727" fmla="*/ 781022 h 4314911"/>
              <a:gd name="connsiteX22728" fmla="*/ 5261935 w 5740887"/>
              <a:gd name="connsiteY22728" fmla="*/ 784676 h 4314911"/>
              <a:gd name="connsiteX22729" fmla="*/ 5303677 w 5740887"/>
              <a:gd name="connsiteY22729" fmla="*/ 807548 h 4314911"/>
              <a:gd name="connsiteX22730" fmla="*/ 5316304 w 5740887"/>
              <a:gd name="connsiteY22730" fmla="*/ 820502 h 4314911"/>
              <a:gd name="connsiteX22731" fmla="*/ 5317609 w 5740887"/>
              <a:gd name="connsiteY22731" fmla="*/ 831861 h 4314911"/>
              <a:gd name="connsiteX22732" fmla="*/ 5295792 w 5740887"/>
              <a:gd name="connsiteY22732" fmla="*/ 817637 h 4314911"/>
              <a:gd name="connsiteX22733" fmla="*/ 5294294 w 5740887"/>
              <a:gd name="connsiteY22733" fmla="*/ 817188 h 4314911"/>
              <a:gd name="connsiteX22734" fmla="*/ 5257810 w 5740887"/>
              <a:gd name="connsiteY22734" fmla="*/ 804672 h 4314911"/>
              <a:gd name="connsiteX22735" fmla="*/ 5249823 w 5740887"/>
              <a:gd name="connsiteY22735" fmla="*/ 803845 h 4314911"/>
              <a:gd name="connsiteX22736" fmla="*/ 5245578 w 5740887"/>
              <a:gd name="connsiteY22736" fmla="*/ 802571 h 4314911"/>
              <a:gd name="connsiteX22737" fmla="*/ 5235496 w 5740887"/>
              <a:gd name="connsiteY22737" fmla="*/ 802361 h 4314911"/>
              <a:gd name="connsiteX22738" fmla="*/ 5222854 w 5740887"/>
              <a:gd name="connsiteY22738" fmla="*/ 801052 h 4314911"/>
              <a:gd name="connsiteX22739" fmla="*/ 5209280 w 5740887"/>
              <a:gd name="connsiteY22739" fmla="*/ 801815 h 4314911"/>
              <a:gd name="connsiteX22740" fmla="*/ 5203663 w 5740887"/>
              <a:gd name="connsiteY22740" fmla="*/ 801698 h 4314911"/>
              <a:gd name="connsiteX22741" fmla="*/ 5198825 w 5740887"/>
              <a:gd name="connsiteY22741" fmla="*/ 802403 h 4314911"/>
              <a:gd name="connsiteX22742" fmla="*/ 5195850 w 5740887"/>
              <a:gd name="connsiteY22742" fmla="*/ 802571 h 4314911"/>
              <a:gd name="connsiteX22743" fmla="*/ 5184351 w 5740887"/>
              <a:gd name="connsiteY22743" fmla="*/ 804514 h 4314911"/>
              <a:gd name="connsiteX22744" fmla="*/ 5181720 w 5740887"/>
              <a:gd name="connsiteY22744" fmla="*/ 804897 h 4314911"/>
              <a:gd name="connsiteX22745" fmla="*/ 4960412 w 5740887"/>
              <a:gd name="connsiteY22745" fmla="*/ 821720 h 4314911"/>
              <a:gd name="connsiteX22746" fmla="*/ 4783781 w 5740887"/>
              <a:gd name="connsiteY22746" fmla="*/ 832475 h 4314911"/>
              <a:gd name="connsiteX22747" fmla="*/ 4720216 w 5740887"/>
              <a:gd name="connsiteY22747" fmla="*/ 837301 h 4314911"/>
              <a:gd name="connsiteX22748" fmla="*/ 4656789 w 5740887"/>
              <a:gd name="connsiteY22748" fmla="*/ 841988 h 4314911"/>
              <a:gd name="connsiteX22749" fmla="*/ 4625765 w 5740887"/>
              <a:gd name="connsiteY22749" fmla="*/ 844057 h 4314911"/>
              <a:gd name="connsiteX22750" fmla="*/ 4061949 w 5740887"/>
              <a:gd name="connsiteY22750" fmla="*/ 894524 h 4314911"/>
              <a:gd name="connsiteX22751" fmla="*/ 3906276 w 5740887"/>
              <a:gd name="connsiteY22751" fmla="*/ 1037786 h 4314911"/>
              <a:gd name="connsiteX22752" fmla="*/ 3892488 w 5740887"/>
              <a:gd name="connsiteY22752" fmla="*/ 1067155 h 4314911"/>
              <a:gd name="connsiteX22753" fmla="*/ 3806447 w 5740887"/>
              <a:gd name="connsiteY22753" fmla="*/ 1407865 h 4314911"/>
              <a:gd name="connsiteX22754" fmla="*/ 3792173 w 5740887"/>
              <a:gd name="connsiteY22754" fmla="*/ 1533242 h 4314911"/>
              <a:gd name="connsiteX22755" fmla="*/ 3775888 w 5740887"/>
              <a:gd name="connsiteY22755" fmla="*/ 1537528 h 4314911"/>
              <a:gd name="connsiteX22756" fmla="*/ 3782455 w 5740887"/>
              <a:gd name="connsiteY22756" fmla="*/ 1404281 h 4314911"/>
              <a:gd name="connsiteX22757" fmla="*/ 3843814 w 5740887"/>
              <a:gd name="connsiteY22757" fmla="*/ 1041423 h 4314911"/>
              <a:gd name="connsiteX22758" fmla="*/ 3843814 w 5740887"/>
              <a:gd name="connsiteY22758" fmla="*/ 1041397 h 4314911"/>
              <a:gd name="connsiteX22759" fmla="*/ 3843814 w 5740887"/>
              <a:gd name="connsiteY22759" fmla="*/ 1040320 h 4314911"/>
              <a:gd name="connsiteX22760" fmla="*/ 3855396 w 5740887"/>
              <a:gd name="connsiteY22760" fmla="*/ 1010538 h 4314911"/>
              <a:gd name="connsiteX22761" fmla="*/ 4008036 w 5740887"/>
              <a:gd name="connsiteY22761" fmla="*/ 858870 h 4314911"/>
              <a:gd name="connsiteX22762" fmla="*/ 4599015 w 5740887"/>
              <a:gd name="connsiteY22762" fmla="*/ 811854 h 4314911"/>
              <a:gd name="connsiteX22763" fmla="*/ 4624524 w 5740887"/>
              <a:gd name="connsiteY22763" fmla="*/ 810475 h 4314911"/>
              <a:gd name="connsiteX22764" fmla="*/ 4690020 w 5740887"/>
              <a:gd name="connsiteY22764" fmla="*/ 806198 h 4314911"/>
              <a:gd name="connsiteX22765" fmla="*/ 4756205 w 5740887"/>
              <a:gd name="connsiteY22765" fmla="*/ 801922 h 4314911"/>
              <a:gd name="connsiteX22766" fmla="*/ 4943729 w 5740887"/>
              <a:gd name="connsiteY22766" fmla="*/ 792129 h 4314911"/>
              <a:gd name="connsiteX22767" fmla="*/ 5170413 w 5740887"/>
              <a:gd name="connsiteY22767" fmla="*/ 777230 h 4314911"/>
              <a:gd name="connsiteX22768" fmla="*/ 5203367 w 5740887"/>
              <a:gd name="connsiteY22768" fmla="*/ 774057 h 4314911"/>
              <a:gd name="connsiteX22769" fmla="*/ 2848504 w 5740887"/>
              <a:gd name="connsiteY22769" fmla="*/ 769960 h 4314911"/>
              <a:gd name="connsiteX22770" fmla="*/ 2849805 w 5740887"/>
              <a:gd name="connsiteY22770" fmla="*/ 786834 h 4314911"/>
              <a:gd name="connsiteX22771" fmla="*/ 2843811 w 5740887"/>
              <a:gd name="connsiteY22771" fmla="*/ 788729 h 4314911"/>
              <a:gd name="connsiteX22772" fmla="*/ 2835826 w 5740887"/>
              <a:gd name="connsiteY22772" fmla="*/ 792047 h 4314911"/>
              <a:gd name="connsiteX22773" fmla="*/ 2836664 w 5740887"/>
              <a:gd name="connsiteY22773" fmla="*/ 774946 h 4314911"/>
              <a:gd name="connsiteX22774" fmla="*/ 2793544 w 5740887"/>
              <a:gd name="connsiteY22774" fmla="*/ 768995 h 4314911"/>
              <a:gd name="connsiteX22775" fmla="*/ 2789547 w 5740887"/>
              <a:gd name="connsiteY22775" fmla="*/ 786057 h 4314911"/>
              <a:gd name="connsiteX22776" fmla="*/ 2784286 w 5740887"/>
              <a:gd name="connsiteY22776" fmla="*/ 788533 h 4314911"/>
              <a:gd name="connsiteX22777" fmla="*/ 2782560 w 5740887"/>
              <a:gd name="connsiteY22777" fmla="*/ 776142 h 4314911"/>
              <a:gd name="connsiteX22778" fmla="*/ 2782467 w 5740887"/>
              <a:gd name="connsiteY22778" fmla="*/ 774408 h 4314911"/>
              <a:gd name="connsiteX22779" fmla="*/ 1568058 w 5740887"/>
              <a:gd name="connsiteY22779" fmla="*/ 765131 h 4314911"/>
              <a:gd name="connsiteX22780" fmla="*/ 1561231 w 5740887"/>
              <a:gd name="connsiteY22780" fmla="*/ 780434 h 4314911"/>
              <a:gd name="connsiteX22781" fmla="*/ 1562696 w 5740887"/>
              <a:gd name="connsiteY22781" fmla="*/ 776087 h 4314911"/>
              <a:gd name="connsiteX22782" fmla="*/ 2805205 w 5740887"/>
              <a:gd name="connsiteY22782" fmla="*/ 763295 h 4314911"/>
              <a:gd name="connsiteX22783" fmla="*/ 2808055 w 5740887"/>
              <a:gd name="connsiteY22783" fmla="*/ 777853 h 4314911"/>
              <a:gd name="connsiteX22784" fmla="*/ 2801710 w 5740887"/>
              <a:gd name="connsiteY22784" fmla="*/ 780334 h 4314911"/>
              <a:gd name="connsiteX22785" fmla="*/ 2796225 w 5740887"/>
              <a:gd name="connsiteY22785" fmla="*/ 782915 h 4314911"/>
              <a:gd name="connsiteX22786" fmla="*/ 2800844 w 5740887"/>
              <a:gd name="connsiteY22786" fmla="*/ 765427 h 4314911"/>
              <a:gd name="connsiteX22787" fmla="*/ 2871969 w 5740887"/>
              <a:gd name="connsiteY22787" fmla="*/ 760341 h 4314911"/>
              <a:gd name="connsiteX22788" fmla="*/ 2871173 w 5740887"/>
              <a:gd name="connsiteY22788" fmla="*/ 770221 h 4314911"/>
              <a:gd name="connsiteX22789" fmla="*/ 2871447 w 5740887"/>
              <a:gd name="connsiteY22789" fmla="*/ 779990 h 4314911"/>
              <a:gd name="connsiteX22790" fmla="*/ 2854105 w 5740887"/>
              <a:gd name="connsiteY22790" fmla="*/ 785473 h 4314911"/>
              <a:gd name="connsiteX22791" fmla="*/ 2853688 w 5740887"/>
              <a:gd name="connsiteY22791" fmla="*/ 782666 h 4314911"/>
              <a:gd name="connsiteX22792" fmla="*/ 2853036 w 5740887"/>
              <a:gd name="connsiteY22792" fmla="*/ 768052 h 4314911"/>
              <a:gd name="connsiteX22793" fmla="*/ 2869062 w 5740887"/>
              <a:gd name="connsiteY22793" fmla="*/ 761303 h 4314911"/>
              <a:gd name="connsiteX22794" fmla="*/ 2773961 w 5740887"/>
              <a:gd name="connsiteY22794" fmla="*/ 758743 h 4314911"/>
              <a:gd name="connsiteX22795" fmla="*/ 2775435 w 5740887"/>
              <a:gd name="connsiteY22795" fmla="*/ 768421 h 4314911"/>
              <a:gd name="connsiteX22796" fmla="*/ 2773806 w 5740887"/>
              <a:gd name="connsiteY22796" fmla="*/ 769198 h 4314911"/>
              <a:gd name="connsiteX22797" fmla="*/ 2767162 w 5740887"/>
              <a:gd name="connsiteY22797" fmla="*/ 772562 h 4314911"/>
              <a:gd name="connsiteX22798" fmla="*/ 5327086 w 5740887"/>
              <a:gd name="connsiteY22798" fmla="*/ 758290 h 4314911"/>
              <a:gd name="connsiteX22799" fmla="*/ 5342737 w 5740887"/>
              <a:gd name="connsiteY22799" fmla="*/ 799769 h 4314911"/>
              <a:gd name="connsiteX22800" fmla="*/ 5494721 w 5740887"/>
              <a:gd name="connsiteY22800" fmla="*/ 1253358 h 4314911"/>
              <a:gd name="connsiteX22801" fmla="*/ 5516782 w 5740887"/>
              <a:gd name="connsiteY22801" fmla="*/ 1332029 h 4314911"/>
              <a:gd name="connsiteX22802" fmla="*/ 5532225 w 5740887"/>
              <a:gd name="connsiteY22802" fmla="*/ 1389115 h 4314911"/>
              <a:gd name="connsiteX22803" fmla="*/ 5613716 w 5740887"/>
              <a:gd name="connsiteY22803" fmla="*/ 2028490 h 4314911"/>
              <a:gd name="connsiteX22804" fmla="*/ 5534708 w 5740887"/>
              <a:gd name="connsiteY22804" fmla="*/ 2122390 h 4314911"/>
              <a:gd name="connsiteX22805" fmla="*/ 5465765 w 5740887"/>
              <a:gd name="connsiteY22805" fmla="*/ 2158240 h 4314911"/>
              <a:gd name="connsiteX22806" fmla="*/ 5425101 w 5740887"/>
              <a:gd name="connsiteY22806" fmla="*/ 2176878 h 4314911"/>
              <a:gd name="connsiteX22807" fmla="*/ 5388571 w 5740887"/>
              <a:gd name="connsiteY22807" fmla="*/ 2192914 h 4314911"/>
              <a:gd name="connsiteX22808" fmla="*/ 5374781 w 5740887"/>
              <a:gd name="connsiteY22808" fmla="*/ 2198967 h 4314911"/>
              <a:gd name="connsiteX22809" fmla="*/ 5248323 w 5740887"/>
              <a:gd name="connsiteY22809" fmla="*/ 2252208 h 4314911"/>
              <a:gd name="connsiteX22810" fmla="*/ 4914226 w 5740887"/>
              <a:gd name="connsiteY22810" fmla="*/ 2385888 h 4314911"/>
              <a:gd name="connsiteX22811" fmla="*/ 4655553 w 5740887"/>
              <a:gd name="connsiteY22811" fmla="*/ 2483097 h 4314911"/>
              <a:gd name="connsiteX22812" fmla="*/ 4202459 w 5740887"/>
              <a:gd name="connsiteY22812" fmla="*/ 2624843 h 4314911"/>
              <a:gd name="connsiteX22813" fmla="*/ 3848231 w 5740887"/>
              <a:gd name="connsiteY22813" fmla="*/ 2527635 h 4314911"/>
              <a:gd name="connsiteX22814" fmla="*/ 3848231 w 5740887"/>
              <a:gd name="connsiteY22814" fmla="*/ 2526808 h 4314911"/>
              <a:gd name="connsiteX22815" fmla="*/ 3836143 w 5740887"/>
              <a:gd name="connsiteY22815" fmla="*/ 2502982 h 4314911"/>
              <a:gd name="connsiteX22816" fmla="*/ 3824991 w 5740887"/>
              <a:gd name="connsiteY22816" fmla="*/ 2473665 h 4314911"/>
              <a:gd name="connsiteX22817" fmla="*/ 3830027 w 5740887"/>
              <a:gd name="connsiteY22817" fmla="*/ 2483788 h 4314911"/>
              <a:gd name="connsiteX22818" fmla="*/ 4073809 w 5740887"/>
              <a:gd name="connsiteY22818" fmla="*/ 2584720 h 4314911"/>
              <a:gd name="connsiteX22819" fmla="*/ 4073810 w 5740887"/>
              <a:gd name="connsiteY22819" fmla="*/ 2584720 h 4314911"/>
              <a:gd name="connsiteX22820" fmla="*/ 4073811 w 5740887"/>
              <a:gd name="connsiteY22820" fmla="*/ 2584720 h 4314911"/>
              <a:gd name="connsiteX22821" fmla="*/ 4183155 w 5740887"/>
              <a:gd name="connsiteY22821" fmla="*/ 2577413 h 4314911"/>
              <a:gd name="connsiteX22822" fmla="*/ 4627561 w 5740887"/>
              <a:gd name="connsiteY22822" fmla="*/ 2439527 h 4314911"/>
              <a:gd name="connsiteX22823" fmla="*/ 4671409 w 5740887"/>
              <a:gd name="connsiteY22823" fmla="*/ 2423532 h 4314911"/>
              <a:gd name="connsiteX22824" fmla="*/ 4880582 w 5740887"/>
              <a:gd name="connsiteY22824" fmla="*/ 2345351 h 4314911"/>
              <a:gd name="connsiteX22825" fmla="*/ 5420819 w 5740887"/>
              <a:gd name="connsiteY22825" fmla="*/ 2124733 h 4314911"/>
              <a:gd name="connsiteX22826" fmla="*/ 5489762 w 5740887"/>
              <a:gd name="connsiteY22826" fmla="*/ 2089572 h 4314911"/>
              <a:gd name="connsiteX22827" fmla="*/ 5570700 w 5740887"/>
              <a:gd name="connsiteY22827" fmla="*/ 1995534 h 4314911"/>
              <a:gd name="connsiteX22828" fmla="*/ 5510719 w 5740887"/>
              <a:gd name="connsiteY22828" fmla="*/ 1380427 h 4314911"/>
              <a:gd name="connsiteX22829" fmla="*/ 5496930 w 5740887"/>
              <a:gd name="connsiteY22829" fmla="*/ 1320584 h 4314911"/>
              <a:gd name="connsiteX22830" fmla="*/ 5479558 w 5740887"/>
              <a:gd name="connsiteY22830" fmla="*/ 1250269 h 4314911"/>
              <a:gd name="connsiteX22831" fmla="*/ 5403720 w 5740887"/>
              <a:gd name="connsiteY22831" fmla="*/ 1004004 h 4314911"/>
              <a:gd name="connsiteX22832" fmla="*/ 5362693 w 5740887"/>
              <a:gd name="connsiteY22832" fmla="*/ 869523 h 4314911"/>
              <a:gd name="connsiteX22833" fmla="*/ 2884225 w 5740887"/>
              <a:gd name="connsiteY22833" fmla="*/ 756282 h 4314911"/>
              <a:gd name="connsiteX22834" fmla="*/ 2884315 w 5740887"/>
              <a:gd name="connsiteY22834" fmla="*/ 775920 h 4314911"/>
              <a:gd name="connsiteX22835" fmla="*/ 2878926 w 5740887"/>
              <a:gd name="connsiteY22835" fmla="*/ 777624 h 4314911"/>
              <a:gd name="connsiteX22836" fmla="*/ 2879345 w 5740887"/>
              <a:gd name="connsiteY22836" fmla="*/ 757898 h 4314911"/>
              <a:gd name="connsiteX22837" fmla="*/ 2767906 w 5740887"/>
              <a:gd name="connsiteY22837" fmla="*/ 755930 h 4314911"/>
              <a:gd name="connsiteX22838" fmla="*/ 2761922 w 5740887"/>
              <a:gd name="connsiteY22838" fmla="*/ 766181 h 4314911"/>
              <a:gd name="connsiteX22839" fmla="*/ 2757596 w 5740887"/>
              <a:gd name="connsiteY22839" fmla="*/ 777406 h 4314911"/>
              <a:gd name="connsiteX22840" fmla="*/ 2744464 w 5740887"/>
              <a:gd name="connsiteY22840" fmla="*/ 784055 h 4314911"/>
              <a:gd name="connsiteX22841" fmla="*/ 2741328 w 5740887"/>
              <a:gd name="connsiteY22841" fmla="*/ 770064 h 4314911"/>
              <a:gd name="connsiteX22842" fmla="*/ 2834138 w 5740887"/>
              <a:gd name="connsiteY22842" fmla="*/ 749532 h 4314911"/>
              <a:gd name="connsiteX22843" fmla="*/ 2832251 w 5740887"/>
              <a:gd name="connsiteY22843" fmla="*/ 768032 h 4314911"/>
              <a:gd name="connsiteX22844" fmla="*/ 2823855 w 5740887"/>
              <a:gd name="connsiteY22844" fmla="*/ 771674 h 4314911"/>
              <a:gd name="connsiteX22845" fmla="*/ 2812006 w 5740887"/>
              <a:gd name="connsiteY22845" fmla="*/ 776307 h 4314911"/>
              <a:gd name="connsiteX22846" fmla="*/ 2811055 w 5740887"/>
              <a:gd name="connsiteY22846" fmla="*/ 760438 h 4314911"/>
              <a:gd name="connsiteX22847" fmla="*/ 2820331 w 5740887"/>
              <a:gd name="connsiteY22847" fmla="*/ 755904 h 4314911"/>
              <a:gd name="connsiteX22848" fmla="*/ 2928226 w 5740887"/>
              <a:gd name="connsiteY22848" fmla="*/ 745349 h 4314911"/>
              <a:gd name="connsiteX22849" fmla="*/ 2931032 w 5740887"/>
              <a:gd name="connsiteY22849" fmla="*/ 769453 h 4314911"/>
              <a:gd name="connsiteX22850" fmla="*/ 2924672 w 5740887"/>
              <a:gd name="connsiteY22850" fmla="*/ 768450 h 4314911"/>
              <a:gd name="connsiteX22851" fmla="*/ 2897764 w 5740887"/>
              <a:gd name="connsiteY22851" fmla="*/ 772227 h 4314911"/>
              <a:gd name="connsiteX22852" fmla="*/ 2893717 w 5740887"/>
              <a:gd name="connsiteY22852" fmla="*/ 773541 h 4314911"/>
              <a:gd name="connsiteX22853" fmla="*/ 2891465 w 5740887"/>
              <a:gd name="connsiteY22853" fmla="*/ 773907 h 4314911"/>
              <a:gd name="connsiteX22854" fmla="*/ 2891395 w 5740887"/>
              <a:gd name="connsiteY22854" fmla="*/ 753908 h 4314911"/>
              <a:gd name="connsiteX22855" fmla="*/ 2907094 w 5740887"/>
              <a:gd name="connsiteY22855" fmla="*/ 748708 h 4314911"/>
              <a:gd name="connsiteX22856" fmla="*/ 2846515 w 5740887"/>
              <a:gd name="connsiteY22856" fmla="*/ 744158 h 4314911"/>
              <a:gd name="connsiteX22857" fmla="*/ 2847834 w 5740887"/>
              <a:gd name="connsiteY22857" fmla="*/ 761273 h 4314911"/>
              <a:gd name="connsiteX22858" fmla="*/ 2838019 w 5740887"/>
              <a:gd name="connsiteY22858" fmla="*/ 765530 h 4314911"/>
              <a:gd name="connsiteX22859" fmla="*/ 2842004 w 5740887"/>
              <a:gd name="connsiteY22859" fmla="*/ 746038 h 4314911"/>
              <a:gd name="connsiteX22860" fmla="*/ 5186409 w 5740887"/>
              <a:gd name="connsiteY22860" fmla="*/ 740401 h 4314911"/>
              <a:gd name="connsiteX22861" fmla="*/ 5236942 w 5740887"/>
              <a:gd name="connsiteY22861" fmla="*/ 748394 h 4314911"/>
              <a:gd name="connsiteX22862" fmla="*/ 5248535 w 5740887"/>
              <a:gd name="connsiteY22862" fmla="*/ 752445 h 4314911"/>
              <a:gd name="connsiteX22863" fmla="*/ 5292539 w 5740887"/>
              <a:gd name="connsiteY22863" fmla="*/ 777286 h 4314911"/>
              <a:gd name="connsiteX22864" fmla="*/ 5313929 w 5740887"/>
              <a:gd name="connsiteY22864" fmla="*/ 799831 h 4314911"/>
              <a:gd name="connsiteX22865" fmla="*/ 5314947 w 5740887"/>
              <a:gd name="connsiteY22865" fmla="*/ 808699 h 4314911"/>
              <a:gd name="connsiteX22866" fmla="*/ 5310124 w 5740887"/>
              <a:gd name="connsiteY22866" fmla="*/ 803509 h 4314911"/>
              <a:gd name="connsiteX22867" fmla="*/ 5283685 w 5740887"/>
              <a:gd name="connsiteY22867" fmla="*/ 785659 h 4314911"/>
              <a:gd name="connsiteX22868" fmla="*/ 5272699 w 5740887"/>
              <a:gd name="connsiteY22868" fmla="*/ 782172 h 4314911"/>
              <a:gd name="connsiteX22869" fmla="*/ 5263379 w 5740887"/>
              <a:gd name="connsiteY22869" fmla="*/ 776843 h 4314911"/>
              <a:gd name="connsiteX22870" fmla="*/ 5241790 w 5740887"/>
              <a:gd name="connsiteY22870" fmla="*/ 772362 h 4314911"/>
              <a:gd name="connsiteX22871" fmla="*/ 5230634 w 5740887"/>
              <a:gd name="connsiteY22871" fmla="*/ 768821 h 4314911"/>
              <a:gd name="connsiteX22872" fmla="*/ 5223662 w 5740887"/>
              <a:gd name="connsiteY22872" fmla="*/ 768600 h 4314911"/>
              <a:gd name="connsiteX22873" fmla="*/ 5218509 w 5740887"/>
              <a:gd name="connsiteY22873" fmla="*/ 767530 h 4314911"/>
              <a:gd name="connsiteX22874" fmla="*/ 5196573 w 5740887"/>
              <a:gd name="connsiteY22874" fmla="*/ 767741 h 4314911"/>
              <a:gd name="connsiteX22875" fmla="*/ 5188079 w 5740887"/>
              <a:gd name="connsiteY22875" fmla="*/ 767471 h 4314911"/>
              <a:gd name="connsiteX22876" fmla="*/ 5185223 w 5740887"/>
              <a:gd name="connsiteY22876" fmla="*/ 767849 h 4314911"/>
              <a:gd name="connsiteX22877" fmla="*/ 5184140 w 5740887"/>
              <a:gd name="connsiteY22877" fmla="*/ 767859 h 4314911"/>
              <a:gd name="connsiteX22878" fmla="*/ 5172790 w 5740887"/>
              <a:gd name="connsiteY22878" fmla="*/ 769495 h 4314911"/>
              <a:gd name="connsiteX22879" fmla="*/ 5168895 w 5740887"/>
              <a:gd name="connsiteY22879" fmla="*/ 770011 h 4314911"/>
              <a:gd name="connsiteX22880" fmla="*/ 4943314 w 5740887"/>
              <a:gd name="connsiteY22880" fmla="*/ 784903 h 4314911"/>
              <a:gd name="connsiteX22881" fmla="*/ 4755790 w 5740887"/>
              <a:gd name="connsiteY22881" fmla="*/ 794555 h 4314911"/>
              <a:gd name="connsiteX22882" fmla="*/ 4689467 w 5740887"/>
              <a:gd name="connsiteY22882" fmla="*/ 798967 h 4314911"/>
              <a:gd name="connsiteX22883" fmla="*/ 4624109 w 5740887"/>
              <a:gd name="connsiteY22883" fmla="*/ 803106 h 4314911"/>
              <a:gd name="connsiteX22884" fmla="*/ 4598600 w 5740887"/>
              <a:gd name="connsiteY22884" fmla="*/ 804621 h 4314911"/>
              <a:gd name="connsiteX22885" fmla="*/ 4006795 w 5740887"/>
              <a:gd name="connsiteY22885" fmla="*/ 851641 h 4314911"/>
              <a:gd name="connsiteX22886" fmla="*/ 3848916 w 5740887"/>
              <a:gd name="connsiteY22886" fmla="*/ 1008278 h 4314911"/>
              <a:gd name="connsiteX22887" fmla="*/ 3837746 w 5740887"/>
              <a:gd name="connsiteY22887" fmla="*/ 1037096 h 4314911"/>
              <a:gd name="connsiteX22888" fmla="*/ 3774870 w 5740887"/>
              <a:gd name="connsiteY22888" fmla="*/ 1404281 h 4314911"/>
              <a:gd name="connsiteX22889" fmla="*/ 3768203 w 5740887"/>
              <a:gd name="connsiteY22889" fmla="*/ 1539550 h 4314911"/>
              <a:gd name="connsiteX22890" fmla="*/ 3750821 w 5740887"/>
              <a:gd name="connsiteY22890" fmla="*/ 1544124 h 4314911"/>
              <a:gd name="connsiteX22891" fmla="*/ 3749778 w 5740887"/>
              <a:gd name="connsiteY22891" fmla="*/ 1403316 h 4314911"/>
              <a:gd name="connsiteX22892" fmla="*/ 3748304 w 5740887"/>
              <a:gd name="connsiteY22892" fmla="*/ 1272117 h 4314911"/>
              <a:gd name="connsiteX22893" fmla="*/ 3751225 w 5740887"/>
              <a:gd name="connsiteY22893" fmla="*/ 1157986 h 4314911"/>
              <a:gd name="connsiteX22894" fmla="*/ 3788247 w 5740887"/>
              <a:gd name="connsiteY22894" fmla="*/ 1011778 h 4314911"/>
              <a:gd name="connsiteX22895" fmla="*/ 3788936 w 5740887"/>
              <a:gd name="connsiteY22895" fmla="*/ 1010677 h 4314911"/>
              <a:gd name="connsiteX22896" fmla="*/ 3798038 w 5740887"/>
              <a:gd name="connsiteY22896" fmla="*/ 981723 h 4314911"/>
              <a:gd name="connsiteX22897" fmla="*/ 3952470 w 5740887"/>
              <a:gd name="connsiteY22897" fmla="*/ 816270 h 4314911"/>
              <a:gd name="connsiteX22898" fmla="*/ 4573644 w 5740887"/>
              <a:gd name="connsiteY22898" fmla="*/ 772817 h 4314911"/>
              <a:gd name="connsiteX22899" fmla="*/ 4591294 w 5740887"/>
              <a:gd name="connsiteY22899" fmla="*/ 771990 h 4314911"/>
              <a:gd name="connsiteX22900" fmla="*/ 4658996 w 5740887"/>
              <a:gd name="connsiteY22900" fmla="*/ 768265 h 4314911"/>
              <a:gd name="connsiteX22901" fmla="*/ 4727939 w 5740887"/>
              <a:gd name="connsiteY22901" fmla="*/ 764402 h 4314911"/>
              <a:gd name="connsiteX22902" fmla="*/ 4927046 w 5740887"/>
              <a:gd name="connsiteY22902" fmla="*/ 755711 h 4314911"/>
              <a:gd name="connsiteX22903" fmla="*/ 5157177 w 5740887"/>
              <a:gd name="connsiteY22903" fmla="*/ 742745 h 4314911"/>
              <a:gd name="connsiteX22904" fmla="*/ 5185995 w 5740887"/>
              <a:gd name="connsiteY22904" fmla="*/ 740401 h 4314911"/>
              <a:gd name="connsiteX22905" fmla="*/ 2804961 w 5740887"/>
              <a:gd name="connsiteY22905" fmla="*/ 736857 h 4314911"/>
              <a:gd name="connsiteX22906" fmla="*/ 2796467 w 5740887"/>
              <a:gd name="connsiteY22906" fmla="*/ 756516 h 4314911"/>
              <a:gd name="connsiteX22907" fmla="*/ 2795969 w 5740887"/>
              <a:gd name="connsiteY22907" fmla="*/ 758642 h 4314911"/>
              <a:gd name="connsiteX22908" fmla="*/ 2781981 w 5740887"/>
              <a:gd name="connsiteY22908" fmla="*/ 765304 h 4314911"/>
              <a:gd name="connsiteX22909" fmla="*/ 2781500 w 5740887"/>
              <a:gd name="connsiteY22909" fmla="*/ 756301 h 4314911"/>
              <a:gd name="connsiteX22910" fmla="*/ 2782098 w 5740887"/>
              <a:gd name="connsiteY22910" fmla="*/ 748513 h 4314911"/>
              <a:gd name="connsiteX22911" fmla="*/ 2874202 w 5740887"/>
              <a:gd name="connsiteY22911" fmla="*/ 732633 h 4314911"/>
              <a:gd name="connsiteX22912" fmla="*/ 2872651 w 5740887"/>
              <a:gd name="connsiteY22912" fmla="*/ 751886 h 4314911"/>
              <a:gd name="connsiteX22913" fmla="*/ 2856702 w 5740887"/>
              <a:gd name="connsiteY22913" fmla="*/ 757427 h 4314911"/>
              <a:gd name="connsiteX22914" fmla="*/ 2852641 w 5740887"/>
              <a:gd name="connsiteY22914" fmla="*/ 759188 h 4314911"/>
              <a:gd name="connsiteX22915" fmla="*/ 2851901 w 5740887"/>
              <a:gd name="connsiteY22915" fmla="*/ 742618 h 4314911"/>
              <a:gd name="connsiteX22916" fmla="*/ 2851974 w 5740887"/>
              <a:gd name="connsiteY22916" fmla="*/ 741884 h 4314911"/>
              <a:gd name="connsiteX22917" fmla="*/ 2845385 w 5740887"/>
              <a:gd name="connsiteY22917" fmla="*/ 729512 h 4314911"/>
              <a:gd name="connsiteX22918" fmla="*/ 2845837 w 5740887"/>
              <a:gd name="connsiteY22918" fmla="*/ 735384 h 4314911"/>
              <a:gd name="connsiteX22919" fmla="*/ 2844025 w 5740887"/>
              <a:gd name="connsiteY22919" fmla="*/ 736151 h 4314911"/>
              <a:gd name="connsiteX22920" fmla="*/ 2885029 w 5740887"/>
              <a:gd name="connsiteY22920" fmla="*/ 728129 h 4314911"/>
              <a:gd name="connsiteX22921" fmla="*/ 2884145 w 5740887"/>
              <a:gd name="connsiteY22921" fmla="*/ 738982 h 4314911"/>
              <a:gd name="connsiteX22922" fmla="*/ 2884186 w 5740887"/>
              <a:gd name="connsiteY22922" fmla="*/ 747876 h 4314911"/>
              <a:gd name="connsiteX22923" fmla="*/ 2879524 w 5740887"/>
              <a:gd name="connsiteY22923" fmla="*/ 749497 h 4314911"/>
              <a:gd name="connsiteX22924" fmla="*/ 2879571 w 5740887"/>
              <a:gd name="connsiteY22924" fmla="*/ 747286 h 4314911"/>
              <a:gd name="connsiteX22925" fmla="*/ 2881931 w 5740887"/>
              <a:gd name="connsiteY22925" fmla="*/ 729417 h 4314911"/>
              <a:gd name="connsiteX22926" fmla="*/ 2845886 w 5740887"/>
              <a:gd name="connsiteY22926" fmla="*/ 716087 h 4314911"/>
              <a:gd name="connsiteX22927" fmla="*/ 2836843 w 5740887"/>
              <a:gd name="connsiteY22927" fmla="*/ 739190 h 4314911"/>
              <a:gd name="connsiteX22928" fmla="*/ 2836564 w 5740887"/>
              <a:gd name="connsiteY22928" fmla="*/ 739308 h 4314911"/>
              <a:gd name="connsiteX22929" fmla="*/ 2810895 w 5740887"/>
              <a:gd name="connsiteY22929" fmla="*/ 751533 h 4314911"/>
              <a:gd name="connsiteX22930" fmla="*/ 2812294 w 5740887"/>
              <a:gd name="connsiteY22930" fmla="*/ 737641 h 4314911"/>
              <a:gd name="connsiteX22931" fmla="*/ 2816790 w 5740887"/>
              <a:gd name="connsiteY22931" fmla="*/ 730833 h 4314911"/>
              <a:gd name="connsiteX22932" fmla="*/ 2833706 w 5740887"/>
              <a:gd name="connsiteY22932" fmla="*/ 722215 h 4314911"/>
              <a:gd name="connsiteX22933" fmla="*/ 2926032 w 5740887"/>
              <a:gd name="connsiteY22933" fmla="*/ 714885 h 4314911"/>
              <a:gd name="connsiteX22934" fmla="*/ 2926027 w 5740887"/>
              <a:gd name="connsiteY22934" fmla="*/ 726458 h 4314911"/>
              <a:gd name="connsiteX22935" fmla="*/ 2926028 w 5740887"/>
              <a:gd name="connsiteY22935" fmla="*/ 726465 h 4314911"/>
              <a:gd name="connsiteX22936" fmla="*/ 2926028 w 5740887"/>
              <a:gd name="connsiteY22936" fmla="*/ 726484 h 4314911"/>
              <a:gd name="connsiteX22937" fmla="*/ 2927383 w 5740887"/>
              <a:gd name="connsiteY22937" fmla="*/ 738103 h 4314911"/>
              <a:gd name="connsiteX22938" fmla="*/ 2923035 w 5740887"/>
              <a:gd name="connsiteY22938" fmla="*/ 737812 h 4314911"/>
              <a:gd name="connsiteX22939" fmla="*/ 2916110 w 5740887"/>
              <a:gd name="connsiteY22939" fmla="*/ 739420 h 4314911"/>
              <a:gd name="connsiteX22940" fmla="*/ 2894278 w 5740887"/>
              <a:gd name="connsiteY22940" fmla="*/ 744370 h 4314911"/>
              <a:gd name="connsiteX22941" fmla="*/ 2893249 w 5740887"/>
              <a:gd name="connsiteY22941" fmla="*/ 744728 h 4314911"/>
              <a:gd name="connsiteX22942" fmla="*/ 2892034 w 5740887"/>
              <a:gd name="connsiteY22942" fmla="*/ 745011 h 4314911"/>
              <a:gd name="connsiteX22943" fmla="*/ 2891366 w 5740887"/>
              <a:gd name="connsiteY22943" fmla="*/ 745271 h 4314911"/>
              <a:gd name="connsiteX22944" fmla="*/ 2891351 w 5740887"/>
              <a:gd name="connsiteY22944" fmla="*/ 741010 h 4314911"/>
              <a:gd name="connsiteX22945" fmla="*/ 2892617 w 5740887"/>
              <a:gd name="connsiteY22945" fmla="*/ 724969 h 4314911"/>
              <a:gd name="connsiteX22946" fmla="*/ 2905549 w 5740887"/>
              <a:gd name="connsiteY22946" fmla="*/ 719588 h 4314911"/>
              <a:gd name="connsiteX22947" fmla="*/ 3026071 w 5740887"/>
              <a:gd name="connsiteY22947" fmla="*/ 707622 h 4314911"/>
              <a:gd name="connsiteX22948" fmla="*/ 3041992 w 5740887"/>
              <a:gd name="connsiteY22948" fmla="*/ 755251 h 4314911"/>
              <a:gd name="connsiteX22949" fmla="*/ 3045050 w 5740887"/>
              <a:gd name="connsiteY22949" fmla="*/ 765094 h 4314911"/>
              <a:gd name="connsiteX22950" fmla="*/ 3059457 w 5740887"/>
              <a:gd name="connsiteY22950" fmla="*/ 811628 h 4314911"/>
              <a:gd name="connsiteX22951" fmla="*/ 3067925 w 5740887"/>
              <a:gd name="connsiteY22951" fmla="*/ 840080 h 4314911"/>
              <a:gd name="connsiteX22952" fmla="*/ 3079290 w 5740887"/>
              <a:gd name="connsiteY22952" fmla="*/ 878542 h 4314911"/>
              <a:gd name="connsiteX22953" fmla="*/ 3089692 w 5740887"/>
              <a:gd name="connsiteY22953" fmla="*/ 914538 h 4314911"/>
              <a:gd name="connsiteX22954" fmla="*/ 3101087 w 5740887"/>
              <a:gd name="connsiteY22954" fmla="*/ 954296 h 4314911"/>
              <a:gd name="connsiteX22955" fmla="*/ 3112909 w 5740887"/>
              <a:gd name="connsiteY22955" fmla="*/ 996061 h 4314911"/>
              <a:gd name="connsiteX22956" fmla="*/ 3121830 w 5740887"/>
              <a:gd name="connsiteY22956" fmla="*/ 1027821 h 4314911"/>
              <a:gd name="connsiteX22957" fmla="*/ 3163638 w 5740887"/>
              <a:gd name="connsiteY22957" fmla="*/ 1178377 h 4314911"/>
              <a:gd name="connsiteX22958" fmla="*/ 3212302 w 5740887"/>
              <a:gd name="connsiteY22958" fmla="*/ 1355628 h 4314911"/>
              <a:gd name="connsiteX22959" fmla="*/ 3216988 w 5740887"/>
              <a:gd name="connsiteY22959" fmla="*/ 1372706 h 4314911"/>
              <a:gd name="connsiteX22960" fmla="*/ 3284186 w 5740887"/>
              <a:gd name="connsiteY22960" fmla="*/ 1617379 h 4314911"/>
              <a:gd name="connsiteX22961" fmla="*/ 3294384 w 5740887"/>
              <a:gd name="connsiteY22961" fmla="*/ 1654006 h 4314911"/>
              <a:gd name="connsiteX22962" fmla="*/ 3307154 w 5740887"/>
              <a:gd name="connsiteY22962" fmla="*/ 1700421 h 4314911"/>
              <a:gd name="connsiteX22963" fmla="*/ 3319294 w 5740887"/>
              <a:gd name="connsiteY22963" fmla="*/ 1743474 h 4314911"/>
              <a:gd name="connsiteX22964" fmla="*/ 3353487 w 5740887"/>
              <a:gd name="connsiteY22964" fmla="*/ 1866287 h 4314911"/>
              <a:gd name="connsiteX22965" fmla="*/ 3381539 w 5740887"/>
              <a:gd name="connsiteY22965" fmla="*/ 1964232 h 4314911"/>
              <a:gd name="connsiteX22966" fmla="*/ 3399842 w 5740887"/>
              <a:gd name="connsiteY22966" fmla="*/ 2029145 h 4314911"/>
              <a:gd name="connsiteX22967" fmla="*/ 3414189 w 5740887"/>
              <a:gd name="connsiteY22967" fmla="*/ 2078234 h 4314911"/>
              <a:gd name="connsiteX22968" fmla="*/ 3422836 w 5740887"/>
              <a:gd name="connsiteY22968" fmla="*/ 2108426 h 4314911"/>
              <a:gd name="connsiteX22969" fmla="*/ 3429596 w 5740887"/>
              <a:gd name="connsiteY22969" fmla="*/ 2130950 h 4314911"/>
              <a:gd name="connsiteX22970" fmla="*/ 3445607 w 5740887"/>
              <a:gd name="connsiteY22970" fmla="*/ 2185733 h 4314911"/>
              <a:gd name="connsiteX22971" fmla="*/ 3490163 w 5740887"/>
              <a:gd name="connsiteY22971" fmla="*/ 2332745 h 4314911"/>
              <a:gd name="connsiteX22972" fmla="*/ 3490176 w 5740887"/>
              <a:gd name="connsiteY22972" fmla="*/ 2332790 h 4314911"/>
              <a:gd name="connsiteX22973" fmla="*/ 3495576 w 5740887"/>
              <a:gd name="connsiteY22973" fmla="*/ 2349744 h 4314911"/>
              <a:gd name="connsiteX22974" fmla="*/ 3501577 w 5740887"/>
              <a:gd name="connsiteY22974" fmla="*/ 2368589 h 4314911"/>
              <a:gd name="connsiteX22975" fmla="*/ 3474417 w 5740887"/>
              <a:gd name="connsiteY22975" fmla="*/ 2299983 h 4314911"/>
              <a:gd name="connsiteX22976" fmla="*/ 3465017 w 5740887"/>
              <a:gd name="connsiteY22976" fmla="*/ 2270821 h 4314911"/>
              <a:gd name="connsiteX22977" fmla="*/ 3462430 w 5740887"/>
              <a:gd name="connsiteY22977" fmla="*/ 2262240 h 4314911"/>
              <a:gd name="connsiteX22978" fmla="*/ 3431712 w 5740887"/>
              <a:gd name="connsiteY22978" fmla="*/ 2157884 h 4314911"/>
              <a:gd name="connsiteX22979" fmla="*/ 3421968 w 5740887"/>
              <a:gd name="connsiteY22979" fmla="*/ 2124368 h 4314911"/>
              <a:gd name="connsiteX22980" fmla="*/ 3401556 w 5740887"/>
              <a:gd name="connsiteY22980" fmla="*/ 2053865 h 4314911"/>
              <a:gd name="connsiteX22981" fmla="*/ 3349975 w 5740887"/>
              <a:gd name="connsiteY22981" fmla="*/ 1873661 h 4314911"/>
              <a:gd name="connsiteX22982" fmla="*/ 3276383 w 5740887"/>
              <a:gd name="connsiteY22982" fmla="*/ 1612983 h 4314911"/>
              <a:gd name="connsiteX22983" fmla="*/ 3263033 w 5740887"/>
              <a:gd name="connsiteY22983" fmla="*/ 1565194 h 4314911"/>
              <a:gd name="connsiteX22984" fmla="*/ 3202236 w 5740887"/>
              <a:gd name="connsiteY22984" fmla="*/ 1347218 h 4314911"/>
              <a:gd name="connsiteX22985" fmla="*/ 3157468 w 5740887"/>
              <a:gd name="connsiteY22985" fmla="*/ 1185819 h 4314911"/>
              <a:gd name="connsiteX22986" fmla="*/ 3123282 w 5740887"/>
              <a:gd name="connsiteY22986" fmla="*/ 1061990 h 4314911"/>
              <a:gd name="connsiteX22987" fmla="*/ 3042481 w 5740887"/>
              <a:gd name="connsiteY22987" fmla="*/ 767703 h 4314911"/>
              <a:gd name="connsiteX22988" fmla="*/ 5169311 w 5740887"/>
              <a:gd name="connsiteY22988" fmla="*/ 706493 h 4314911"/>
              <a:gd name="connsiteX22989" fmla="*/ 5224417 w 5740887"/>
              <a:gd name="connsiteY22989" fmla="*/ 715823 h 4314911"/>
              <a:gd name="connsiteX22990" fmla="*/ 5236990 w 5740887"/>
              <a:gd name="connsiteY22990" fmla="*/ 720437 h 4314911"/>
              <a:gd name="connsiteX22991" fmla="*/ 5284468 w 5740887"/>
              <a:gd name="connsiteY22991" fmla="*/ 748506 h 4314911"/>
              <a:gd name="connsiteX22992" fmla="*/ 5310023 w 5740887"/>
              <a:gd name="connsiteY22992" fmla="*/ 777008 h 4314911"/>
              <a:gd name="connsiteX22993" fmla="*/ 5311891 w 5740887"/>
              <a:gd name="connsiteY22993" fmla="*/ 787576 h 4314911"/>
              <a:gd name="connsiteX22994" fmla="*/ 5300201 w 5740887"/>
              <a:gd name="connsiteY22994" fmla="*/ 774659 h 4314911"/>
              <a:gd name="connsiteX22995" fmla="*/ 5272375 w 5740887"/>
              <a:gd name="connsiteY22995" fmla="*/ 755078 h 4314911"/>
              <a:gd name="connsiteX22996" fmla="*/ 5260949 w 5740887"/>
              <a:gd name="connsiteY22996" fmla="*/ 751181 h 4314911"/>
              <a:gd name="connsiteX22997" fmla="*/ 5251156 w 5740887"/>
              <a:gd name="connsiteY22997" fmla="*/ 745311 h 4314911"/>
              <a:gd name="connsiteX22998" fmla="*/ 5228635 w 5740887"/>
              <a:gd name="connsiteY22998" fmla="*/ 740157 h 4314911"/>
              <a:gd name="connsiteX22999" fmla="*/ 5217225 w 5740887"/>
              <a:gd name="connsiteY22999" fmla="*/ 736265 h 4314911"/>
              <a:gd name="connsiteX23000" fmla="*/ 5210095 w 5740887"/>
              <a:gd name="connsiteY23000" fmla="*/ 735917 h 4314911"/>
              <a:gd name="connsiteX23001" fmla="*/ 5204771 w 5740887"/>
              <a:gd name="connsiteY23001" fmla="*/ 734699 h 4314911"/>
              <a:gd name="connsiteX23002" fmla="*/ 5182209 w 5740887"/>
              <a:gd name="connsiteY23002" fmla="*/ 734556 h 4314911"/>
              <a:gd name="connsiteX23003" fmla="*/ 5173968 w 5740887"/>
              <a:gd name="connsiteY23003" fmla="*/ 734153 h 4314911"/>
              <a:gd name="connsiteX23004" fmla="*/ 5171109 w 5740887"/>
              <a:gd name="connsiteY23004" fmla="*/ 734485 h 4314911"/>
              <a:gd name="connsiteX23005" fmla="*/ 5170069 w 5740887"/>
              <a:gd name="connsiteY23005" fmla="*/ 734480 h 4314911"/>
              <a:gd name="connsiteX23006" fmla="*/ 5159208 w 5740887"/>
              <a:gd name="connsiteY23006" fmla="*/ 735866 h 4314911"/>
              <a:gd name="connsiteX23007" fmla="*/ 5156073 w 5740887"/>
              <a:gd name="connsiteY23007" fmla="*/ 736230 h 4314911"/>
              <a:gd name="connsiteX23008" fmla="*/ 4927182 w 5740887"/>
              <a:gd name="connsiteY23008" fmla="*/ 749053 h 4314911"/>
              <a:gd name="connsiteX23009" fmla="*/ 4727938 w 5740887"/>
              <a:gd name="connsiteY23009" fmla="*/ 757741 h 4314911"/>
              <a:gd name="connsiteX23010" fmla="*/ 4658995 w 5740887"/>
              <a:gd name="connsiteY23010" fmla="*/ 761465 h 4314911"/>
              <a:gd name="connsiteX23011" fmla="*/ 4591430 w 5740887"/>
              <a:gd name="connsiteY23011" fmla="*/ 765186 h 4314911"/>
              <a:gd name="connsiteX23012" fmla="*/ 4573781 w 5740887"/>
              <a:gd name="connsiteY23012" fmla="*/ 766152 h 4314911"/>
              <a:gd name="connsiteX23013" fmla="*/ 3951503 w 5740887"/>
              <a:gd name="connsiteY23013" fmla="*/ 809725 h 4314911"/>
              <a:gd name="connsiteX23014" fmla="*/ 3791832 w 5740887"/>
              <a:gd name="connsiteY23014" fmla="*/ 980152 h 4314911"/>
              <a:gd name="connsiteX23015" fmla="*/ 3783007 w 5740887"/>
              <a:gd name="connsiteY23015" fmla="*/ 1007729 h 4314911"/>
              <a:gd name="connsiteX23016" fmla="*/ 3767982 w 5740887"/>
              <a:gd name="connsiteY23016" fmla="*/ 1032482 h 4314911"/>
              <a:gd name="connsiteX23017" fmla="*/ 3764184 w 5740887"/>
              <a:gd name="connsiteY23017" fmla="*/ 1044099 h 4314911"/>
              <a:gd name="connsiteX23018" fmla="*/ 3762008 w 5740887"/>
              <a:gd name="connsiteY23018" fmla="*/ 1048300 h 4314911"/>
              <a:gd name="connsiteX23019" fmla="*/ 3760533 w 5740887"/>
              <a:gd name="connsiteY23019" fmla="*/ 1055271 h 4314911"/>
              <a:gd name="connsiteX23020" fmla="*/ 3756964 w 5740887"/>
              <a:gd name="connsiteY23020" fmla="*/ 1066190 h 4314911"/>
              <a:gd name="connsiteX23021" fmla="*/ 3744675 w 5740887"/>
              <a:gd name="connsiteY23021" fmla="*/ 1156698 h 4314911"/>
              <a:gd name="connsiteX23022" fmla="*/ 3744317 w 5740887"/>
              <a:gd name="connsiteY23022" fmla="*/ 1170019 h 4314911"/>
              <a:gd name="connsiteX23023" fmla="*/ 3743219 w 5740887"/>
              <a:gd name="connsiteY23023" fmla="*/ 1183470 h 4314911"/>
              <a:gd name="connsiteX23024" fmla="*/ 3741594 w 5740887"/>
              <a:gd name="connsiteY23024" fmla="*/ 1271529 h 4314911"/>
              <a:gd name="connsiteX23025" fmla="*/ 3741589 w 5740887"/>
              <a:gd name="connsiteY23025" fmla="*/ 1271688 h 4314911"/>
              <a:gd name="connsiteX23026" fmla="*/ 3743157 w 5740887"/>
              <a:gd name="connsiteY23026" fmla="*/ 1403594 h 4314911"/>
              <a:gd name="connsiteX23027" fmla="*/ 3744213 w 5740887"/>
              <a:gd name="connsiteY23027" fmla="*/ 1545864 h 4314911"/>
              <a:gd name="connsiteX23028" fmla="*/ 3727770 w 5740887"/>
              <a:gd name="connsiteY23028" fmla="*/ 1550203 h 4314911"/>
              <a:gd name="connsiteX23029" fmla="*/ 3719579 w 5740887"/>
              <a:gd name="connsiteY23029" fmla="*/ 1404556 h 4314911"/>
              <a:gd name="connsiteX23030" fmla="*/ 3717185 w 5740887"/>
              <a:gd name="connsiteY23030" fmla="*/ 1365022 h 4314911"/>
              <a:gd name="connsiteX23031" fmla="*/ 3710957 w 5740887"/>
              <a:gd name="connsiteY23031" fmla="*/ 1262141 h 4314911"/>
              <a:gd name="connsiteX23032" fmla="*/ 3707584 w 5740887"/>
              <a:gd name="connsiteY23032" fmla="*/ 1138451 h 4314911"/>
              <a:gd name="connsiteX23033" fmla="*/ 3709294 w 5740887"/>
              <a:gd name="connsiteY23033" fmla="*/ 1086313 h 4314911"/>
              <a:gd name="connsiteX23034" fmla="*/ 3716739 w 5740887"/>
              <a:gd name="connsiteY23034" fmla="*/ 1030530 h 4314911"/>
              <a:gd name="connsiteX23035" fmla="*/ 3719487 w 5740887"/>
              <a:gd name="connsiteY23035" fmla="*/ 1018890 h 4314911"/>
              <a:gd name="connsiteX23036" fmla="*/ 3734885 w 5740887"/>
              <a:gd name="connsiteY23036" fmla="*/ 981446 h 4314911"/>
              <a:gd name="connsiteX23037" fmla="*/ 3734885 w 5740887"/>
              <a:gd name="connsiteY23037" fmla="*/ 981418 h 4314911"/>
              <a:gd name="connsiteX23038" fmla="*/ 3734885 w 5740887"/>
              <a:gd name="connsiteY23038" fmla="*/ 981391 h 4314911"/>
              <a:gd name="connsiteX23039" fmla="*/ 3734885 w 5740887"/>
              <a:gd name="connsiteY23039" fmla="*/ 980341 h 4314911"/>
              <a:gd name="connsiteX23040" fmla="*/ 3741778 w 5740887"/>
              <a:gd name="connsiteY23040" fmla="*/ 952762 h 4314911"/>
              <a:gd name="connsiteX23041" fmla="*/ 3897590 w 5740887"/>
              <a:gd name="connsiteY23041" fmla="*/ 773506 h 4314911"/>
              <a:gd name="connsiteX23042" fmla="*/ 4553098 w 5740887"/>
              <a:gd name="connsiteY23042" fmla="*/ 733508 h 4314911"/>
              <a:gd name="connsiteX23043" fmla="*/ 4559028 w 5740887"/>
              <a:gd name="connsiteY23043" fmla="*/ 733508 h 4314911"/>
              <a:gd name="connsiteX23044" fmla="*/ 4628659 w 5740887"/>
              <a:gd name="connsiteY23044" fmla="*/ 730202 h 4314911"/>
              <a:gd name="connsiteX23045" fmla="*/ 4700361 w 5740887"/>
              <a:gd name="connsiteY23045" fmla="*/ 726893 h 4314911"/>
              <a:gd name="connsiteX23046" fmla="*/ 4912015 w 5740887"/>
              <a:gd name="connsiteY23046" fmla="*/ 719452 h 4314911"/>
              <a:gd name="connsiteX23047" fmla="*/ 5144629 w 5740887"/>
              <a:gd name="connsiteY23047" fmla="*/ 708422 h 4314911"/>
              <a:gd name="connsiteX23048" fmla="*/ 5169311 w 5740887"/>
              <a:gd name="connsiteY23048" fmla="*/ 706493 h 4314911"/>
              <a:gd name="connsiteX23049" fmla="*/ 3203633 w 5740887"/>
              <a:gd name="connsiteY23049" fmla="*/ 702780 h 4314911"/>
              <a:gd name="connsiteX23050" fmla="*/ 3206748 w 5740887"/>
              <a:gd name="connsiteY23050" fmla="*/ 724538 h 4314911"/>
              <a:gd name="connsiteX23051" fmla="*/ 3212507 w 5740887"/>
              <a:gd name="connsiteY23051" fmla="*/ 754519 h 4314911"/>
              <a:gd name="connsiteX23052" fmla="*/ 3212652 w 5740887"/>
              <a:gd name="connsiteY23052" fmla="*/ 755181 h 4314911"/>
              <a:gd name="connsiteX23053" fmla="*/ 3212733 w 5740887"/>
              <a:gd name="connsiteY23053" fmla="*/ 755603 h 4314911"/>
              <a:gd name="connsiteX23054" fmla="*/ 3215167 w 5740887"/>
              <a:gd name="connsiteY23054" fmla="*/ 766657 h 4314911"/>
              <a:gd name="connsiteX23055" fmla="*/ 3220653 w 5740887"/>
              <a:gd name="connsiteY23055" fmla="*/ 791691 h 4314911"/>
              <a:gd name="connsiteX23056" fmla="*/ 3220920 w 5740887"/>
              <a:gd name="connsiteY23056" fmla="*/ 792788 h 4314911"/>
              <a:gd name="connsiteX23057" fmla="*/ 3221257 w 5740887"/>
              <a:gd name="connsiteY23057" fmla="*/ 794319 h 4314911"/>
              <a:gd name="connsiteX23058" fmla="*/ 3232148 w 5740887"/>
              <a:gd name="connsiteY23058" fmla="*/ 840081 h 4314911"/>
              <a:gd name="connsiteX23059" fmla="*/ 3238286 w 5740887"/>
              <a:gd name="connsiteY23059" fmla="*/ 864116 h 4314911"/>
              <a:gd name="connsiteX23060" fmla="*/ 3243484 w 5740887"/>
              <a:gd name="connsiteY23060" fmla="*/ 885464 h 4314911"/>
              <a:gd name="connsiteX23061" fmla="*/ 3252942 w 5740887"/>
              <a:gd name="connsiteY23061" fmla="*/ 921504 h 4314911"/>
              <a:gd name="connsiteX23062" fmla="*/ 3260344 w 5740887"/>
              <a:gd name="connsiteY23062" fmla="*/ 950490 h 4314911"/>
              <a:gd name="connsiteX23063" fmla="*/ 3267526 w 5740887"/>
              <a:gd name="connsiteY23063" fmla="*/ 977086 h 4314911"/>
              <a:gd name="connsiteX23064" fmla="*/ 3273992 w 5740887"/>
              <a:gd name="connsiteY23064" fmla="*/ 1001729 h 4314911"/>
              <a:gd name="connsiteX23065" fmla="*/ 3286103 w 5740887"/>
              <a:gd name="connsiteY23065" fmla="*/ 1045868 h 4314911"/>
              <a:gd name="connsiteX23066" fmla="*/ 3295946 w 5740887"/>
              <a:gd name="connsiteY23066" fmla="*/ 1082320 h 4314911"/>
              <a:gd name="connsiteX23067" fmla="*/ 3303675 w 5740887"/>
              <a:gd name="connsiteY23067" fmla="*/ 1109925 h 4314911"/>
              <a:gd name="connsiteX23068" fmla="*/ 3310925 w 5740887"/>
              <a:gd name="connsiteY23068" fmla="*/ 1136353 h 4314911"/>
              <a:gd name="connsiteX23069" fmla="*/ 3325478 w 5740887"/>
              <a:gd name="connsiteY23069" fmla="*/ 1187792 h 4314911"/>
              <a:gd name="connsiteX23070" fmla="*/ 3337579 w 5740887"/>
              <a:gd name="connsiteY23070" fmla="*/ 1231013 h 4314911"/>
              <a:gd name="connsiteX23071" fmla="*/ 3345422 w 5740887"/>
              <a:gd name="connsiteY23071" fmla="*/ 1258293 h 4314911"/>
              <a:gd name="connsiteX23072" fmla="*/ 3353035 w 5740887"/>
              <a:gd name="connsiteY23072" fmla="*/ 1285148 h 4314911"/>
              <a:gd name="connsiteX23073" fmla="*/ 3369505 w 5740887"/>
              <a:gd name="connsiteY23073" fmla="*/ 1342014 h 4314911"/>
              <a:gd name="connsiteX23074" fmla="*/ 3383866 w 5740887"/>
              <a:gd name="connsiteY23074" fmla="*/ 1391965 h 4314911"/>
              <a:gd name="connsiteX23075" fmla="*/ 3391629 w 5740887"/>
              <a:gd name="connsiteY23075" fmla="*/ 1418395 h 4314911"/>
              <a:gd name="connsiteX23076" fmla="*/ 3399071 w 5740887"/>
              <a:gd name="connsiteY23076" fmla="*/ 1444088 h 4314911"/>
              <a:gd name="connsiteX23077" fmla="*/ 3406174 w 5740887"/>
              <a:gd name="connsiteY23077" fmla="*/ 1467916 h 4314911"/>
              <a:gd name="connsiteX23078" fmla="*/ 3433437 w 5740887"/>
              <a:gd name="connsiteY23078" fmla="*/ 1560737 h 4314911"/>
              <a:gd name="connsiteX23079" fmla="*/ 3484915 w 5740887"/>
              <a:gd name="connsiteY23079" fmla="*/ 1732726 h 4314911"/>
              <a:gd name="connsiteX23080" fmla="*/ 3494032 w 5740887"/>
              <a:gd name="connsiteY23080" fmla="*/ 1762644 h 4314911"/>
              <a:gd name="connsiteX23081" fmla="*/ 3497923 w 5740887"/>
              <a:gd name="connsiteY23081" fmla="*/ 1775694 h 4314911"/>
              <a:gd name="connsiteX23082" fmla="*/ 3518306 w 5740887"/>
              <a:gd name="connsiteY23082" fmla="*/ 1842295 h 4314911"/>
              <a:gd name="connsiteX23083" fmla="*/ 3536923 w 5740887"/>
              <a:gd name="connsiteY23083" fmla="*/ 1903383 h 4314911"/>
              <a:gd name="connsiteX23084" fmla="*/ 3542475 w 5740887"/>
              <a:gd name="connsiteY23084" fmla="*/ 1921263 h 4314911"/>
              <a:gd name="connsiteX23085" fmla="*/ 3548238 w 5740887"/>
              <a:gd name="connsiteY23085" fmla="*/ 1940090 h 4314911"/>
              <a:gd name="connsiteX23086" fmla="*/ 3569108 w 5740887"/>
              <a:gd name="connsiteY23086" fmla="*/ 2007033 h 4314911"/>
              <a:gd name="connsiteX23087" fmla="*/ 3588089 w 5740887"/>
              <a:gd name="connsiteY23087" fmla="*/ 2068161 h 4314911"/>
              <a:gd name="connsiteX23088" fmla="*/ 3592625 w 5740887"/>
              <a:gd name="connsiteY23088" fmla="*/ 2082464 h 4314911"/>
              <a:gd name="connsiteX23089" fmla="*/ 3597479 w 5740887"/>
              <a:gd name="connsiteY23089" fmla="*/ 2098033 h 4314911"/>
              <a:gd name="connsiteX23090" fmla="*/ 3618302 w 5740887"/>
              <a:gd name="connsiteY23090" fmla="*/ 2163432 h 4314911"/>
              <a:gd name="connsiteX23091" fmla="*/ 3637036 w 5740887"/>
              <a:gd name="connsiteY23091" fmla="*/ 2222510 h 4314911"/>
              <a:gd name="connsiteX23092" fmla="*/ 3640535 w 5740887"/>
              <a:gd name="connsiteY23092" fmla="*/ 2233262 h 4314911"/>
              <a:gd name="connsiteX23093" fmla="*/ 3644397 w 5740887"/>
              <a:gd name="connsiteY23093" fmla="*/ 2245389 h 4314911"/>
              <a:gd name="connsiteX23094" fmla="*/ 3664626 w 5740887"/>
              <a:gd name="connsiteY23094" fmla="*/ 2307291 h 4314911"/>
              <a:gd name="connsiteX23095" fmla="*/ 3682391 w 5740887"/>
              <a:gd name="connsiteY23095" fmla="*/ 2361881 h 4314911"/>
              <a:gd name="connsiteX23096" fmla="*/ 3684873 w 5740887"/>
              <a:gd name="connsiteY23096" fmla="*/ 2369248 h 4314911"/>
              <a:gd name="connsiteX23097" fmla="*/ 3687741 w 5740887"/>
              <a:gd name="connsiteY23097" fmla="*/ 2378023 h 4314911"/>
              <a:gd name="connsiteX23098" fmla="*/ 3706952 w 5740887"/>
              <a:gd name="connsiteY23098" fmla="*/ 2434767 h 4314911"/>
              <a:gd name="connsiteX23099" fmla="*/ 3722777 w 5740887"/>
              <a:gd name="connsiteY23099" fmla="*/ 2481727 h 4314911"/>
              <a:gd name="connsiteX23100" fmla="*/ 3724342 w 5740887"/>
              <a:gd name="connsiteY23100" fmla="*/ 2486130 h 4314911"/>
              <a:gd name="connsiteX23101" fmla="*/ 3726261 w 5740887"/>
              <a:gd name="connsiteY23101" fmla="*/ 2491798 h 4314911"/>
              <a:gd name="connsiteX23102" fmla="*/ 3743848 w 5740887"/>
              <a:gd name="connsiteY23102" fmla="*/ 2541004 h 4314911"/>
              <a:gd name="connsiteX23103" fmla="*/ 3756821 w 5740887"/>
              <a:gd name="connsiteY23103" fmla="*/ 2577498 h 4314911"/>
              <a:gd name="connsiteX23104" fmla="*/ 3758033 w 5740887"/>
              <a:gd name="connsiteY23104" fmla="*/ 2580692 h 4314911"/>
              <a:gd name="connsiteX23105" fmla="*/ 3758708 w 5740887"/>
              <a:gd name="connsiteY23105" fmla="*/ 2582579 h 4314911"/>
              <a:gd name="connsiteX23106" fmla="*/ 3765278 w 5740887"/>
              <a:gd name="connsiteY23106" fmla="*/ 2599774 h 4314911"/>
              <a:gd name="connsiteX23107" fmla="*/ 3771034 w 5740887"/>
              <a:gd name="connsiteY23107" fmla="*/ 2614934 h 4314911"/>
              <a:gd name="connsiteX23108" fmla="*/ 3771618 w 5740887"/>
              <a:gd name="connsiteY23108" fmla="*/ 2616365 h 4314911"/>
              <a:gd name="connsiteX23109" fmla="*/ 3772264 w 5740887"/>
              <a:gd name="connsiteY23109" fmla="*/ 2618055 h 4314911"/>
              <a:gd name="connsiteX23110" fmla="*/ 3778413 w 5740887"/>
              <a:gd name="connsiteY23110" fmla="*/ 2633035 h 4314911"/>
              <a:gd name="connsiteX23111" fmla="*/ 3783146 w 5740887"/>
              <a:gd name="connsiteY23111" fmla="*/ 2644646 h 4314911"/>
              <a:gd name="connsiteX23112" fmla="*/ 3783463 w 5740887"/>
              <a:gd name="connsiteY23112" fmla="*/ 2645336 h 4314911"/>
              <a:gd name="connsiteX23113" fmla="*/ 3783832 w 5740887"/>
              <a:gd name="connsiteY23113" fmla="*/ 2646232 h 4314911"/>
              <a:gd name="connsiteX23114" fmla="*/ 3789573 w 5740887"/>
              <a:gd name="connsiteY23114" fmla="*/ 2658635 h 4314911"/>
              <a:gd name="connsiteX23115" fmla="*/ 3792986 w 5740887"/>
              <a:gd name="connsiteY23115" fmla="*/ 2666065 h 4314911"/>
              <a:gd name="connsiteX23116" fmla="*/ 3793108 w 5740887"/>
              <a:gd name="connsiteY23116" fmla="*/ 2666273 h 4314911"/>
              <a:gd name="connsiteX23117" fmla="*/ 3793256 w 5740887"/>
              <a:gd name="connsiteY23117" fmla="*/ 2666593 h 4314911"/>
              <a:gd name="connsiteX23118" fmla="*/ 3799951 w 5740887"/>
              <a:gd name="connsiteY23118" fmla="*/ 2677893 h 4314911"/>
              <a:gd name="connsiteX23119" fmla="*/ 3800380 w 5740887"/>
              <a:gd name="connsiteY23119" fmla="*/ 2678622 h 4314911"/>
              <a:gd name="connsiteX23120" fmla="*/ 3810270 w 5740887"/>
              <a:gd name="connsiteY23120" fmla="*/ 2693324 h 4314911"/>
              <a:gd name="connsiteX23121" fmla="*/ 3803554 w 5740887"/>
              <a:gd name="connsiteY23121" fmla="*/ 2689513 h 4314911"/>
              <a:gd name="connsiteX23122" fmla="*/ 3801348 w 5740887"/>
              <a:gd name="connsiteY23122" fmla="*/ 2688824 h 4314911"/>
              <a:gd name="connsiteX23123" fmla="*/ 3799610 w 5740887"/>
              <a:gd name="connsiteY23123" fmla="*/ 2688723 h 4314911"/>
              <a:gd name="connsiteX23124" fmla="*/ 3787362 w 5740887"/>
              <a:gd name="connsiteY23124" fmla="*/ 2679449 h 4314911"/>
              <a:gd name="connsiteX23125" fmla="*/ 3772209 w 5740887"/>
              <a:gd name="connsiteY23125" fmla="*/ 2644841 h 4314911"/>
              <a:gd name="connsiteX23126" fmla="*/ 3770661 w 5740887"/>
              <a:gd name="connsiteY23126" fmla="*/ 2641088 h 4314911"/>
              <a:gd name="connsiteX23127" fmla="*/ 3753299 w 5740887"/>
              <a:gd name="connsiteY23127" fmla="*/ 2595335 h 4314911"/>
              <a:gd name="connsiteX23128" fmla="*/ 3730561 w 5740887"/>
              <a:gd name="connsiteY23128" fmla="*/ 2531934 h 4314911"/>
              <a:gd name="connsiteX23129" fmla="*/ 3723795 w 5740887"/>
              <a:gd name="connsiteY23129" fmla="*/ 2512854 h 4314911"/>
              <a:gd name="connsiteX23130" fmla="*/ 3688148 w 5740887"/>
              <a:gd name="connsiteY23130" fmla="*/ 2407824 h 4314911"/>
              <a:gd name="connsiteX23131" fmla="*/ 3677898 w 5740887"/>
              <a:gd name="connsiteY23131" fmla="*/ 2376681 h 4314911"/>
              <a:gd name="connsiteX23132" fmla="*/ 3646938 w 5740887"/>
              <a:gd name="connsiteY23132" fmla="*/ 2282029 h 4314911"/>
              <a:gd name="connsiteX23133" fmla="*/ 3631338 w 5740887"/>
              <a:gd name="connsiteY23133" fmla="*/ 2233452 h 4314911"/>
              <a:gd name="connsiteX23134" fmla="*/ 3600648 w 5740887"/>
              <a:gd name="connsiteY23134" fmla="*/ 2136963 h 4314911"/>
              <a:gd name="connsiteX23135" fmla="*/ 3583199 w 5740887"/>
              <a:gd name="connsiteY23135" fmla="*/ 2081504 h 4314911"/>
              <a:gd name="connsiteX23136" fmla="*/ 3548524 w 5740887"/>
              <a:gd name="connsiteY23136" fmla="*/ 1969921 h 4314911"/>
              <a:gd name="connsiteX23137" fmla="*/ 3532198 w 5740887"/>
              <a:gd name="connsiteY23137" fmla="*/ 1917085 h 4314911"/>
              <a:gd name="connsiteX23138" fmla="*/ 3478556 w 5740887"/>
              <a:gd name="connsiteY23138" fmla="*/ 1740860 h 4314911"/>
              <a:gd name="connsiteX23139" fmla="*/ 3382219 w 5740887"/>
              <a:gd name="connsiteY23139" fmla="*/ 1414982 h 4314911"/>
              <a:gd name="connsiteX23140" fmla="*/ 3367210 w 5740887"/>
              <a:gd name="connsiteY23140" fmla="*/ 1363118 h 4314911"/>
              <a:gd name="connsiteX23141" fmla="*/ 3366697 w 5740887"/>
              <a:gd name="connsiteY23141" fmla="*/ 1361336 h 4314911"/>
              <a:gd name="connsiteX23142" fmla="*/ 3339224 w 5740887"/>
              <a:gd name="connsiteY23142" fmla="*/ 1265827 h 4314911"/>
              <a:gd name="connsiteX23143" fmla="*/ 3323496 w 5740887"/>
              <a:gd name="connsiteY23143" fmla="*/ 1210405 h 4314911"/>
              <a:gd name="connsiteX23144" fmla="*/ 3297974 w 5740887"/>
              <a:gd name="connsiteY23144" fmla="*/ 1119449 h 4314911"/>
              <a:gd name="connsiteX23145" fmla="*/ 3283373 w 5740887"/>
              <a:gd name="connsiteY23145" fmla="*/ 1066677 h 4314911"/>
              <a:gd name="connsiteX23146" fmla="*/ 3261336 w 5740887"/>
              <a:gd name="connsiteY23146" fmla="*/ 985399 h 4314911"/>
              <a:gd name="connsiteX23147" fmla="*/ 3249049 w 5740887"/>
              <a:gd name="connsiteY23147" fmla="*/ 939387 h 4314911"/>
              <a:gd name="connsiteX23148" fmla="*/ 3230381 w 5740887"/>
              <a:gd name="connsiteY23148" fmla="*/ 866692 h 4314911"/>
              <a:gd name="connsiteX23149" fmla="*/ 3220763 w 5740887"/>
              <a:gd name="connsiteY23149" fmla="*/ 828638 h 4314911"/>
              <a:gd name="connsiteX23150" fmla="*/ 3217566 w 5740887"/>
              <a:gd name="connsiteY23150" fmla="*/ 815297 h 4314911"/>
              <a:gd name="connsiteX23151" fmla="*/ 3202280 w 5740887"/>
              <a:gd name="connsiteY23151" fmla="*/ 748303 h 4314911"/>
              <a:gd name="connsiteX23152" fmla="*/ 3197413 w 5740887"/>
              <a:gd name="connsiteY23152" fmla="*/ 723260 h 4314911"/>
              <a:gd name="connsiteX23153" fmla="*/ 3200717 w 5740887"/>
              <a:gd name="connsiteY23153" fmla="*/ 717384 h 4314911"/>
              <a:gd name="connsiteX23154" fmla="*/ 3201681 w 5740887"/>
              <a:gd name="connsiteY23154" fmla="*/ 714215 h 4314911"/>
              <a:gd name="connsiteX23155" fmla="*/ 3201680 w 5740887"/>
              <a:gd name="connsiteY23155" fmla="*/ 714213 h 4314911"/>
              <a:gd name="connsiteX23156" fmla="*/ 3201681 w 5740887"/>
              <a:gd name="connsiteY23156" fmla="*/ 714208 h 4314911"/>
              <a:gd name="connsiteX23157" fmla="*/ 3201679 w 5740887"/>
              <a:gd name="connsiteY23157" fmla="*/ 714206 h 4314911"/>
              <a:gd name="connsiteX23158" fmla="*/ 3201685 w 5740887"/>
              <a:gd name="connsiteY23158" fmla="*/ 714188 h 4314911"/>
              <a:gd name="connsiteX23159" fmla="*/ 3198949 w 5740887"/>
              <a:gd name="connsiteY23159" fmla="*/ 709671 h 4314911"/>
              <a:gd name="connsiteX23160" fmla="*/ 5313272 w 5740887"/>
              <a:gd name="connsiteY23160" fmla="*/ 700380 h 4314911"/>
              <a:gd name="connsiteX23161" fmla="*/ 5326562 w 5740887"/>
              <a:gd name="connsiteY23161" fmla="*/ 730376 h 4314911"/>
              <a:gd name="connsiteX23162" fmla="*/ 5367632 w 5740887"/>
              <a:gd name="connsiteY23162" fmla="*/ 830690 h 4314911"/>
              <a:gd name="connsiteX23163" fmla="*/ 5380882 w 5740887"/>
              <a:gd name="connsiteY23163" fmla="*/ 864747 h 4314911"/>
              <a:gd name="connsiteX23164" fmla="*/ 5411977 w 5740887"/>
              <a:gd name="connsiteY23164" fmla="*/ 946379 h 4314911"/>
              <a:gd name="connsiteX23165" fmla="*/ 5427546 w 5740887"/>
              <a:gd name="connsiteY23165" fmla="*/ 988682 h 4314911"/>
              <a:gd name="connsiteX23166" fmla="*/ 5447668 w 5740887"/>
              <a:gd name="connsiteY23166" fmla="*/ 1045289 h 4314911"/>
              <a:gd name="connsiteX23167" fmla="*/ 5518213 w 5740887"/>
              <a:gd name="connsiteY23167" fmla="*/ 1254340 h 4314911"/>
              <a:gd name="connsiteX23168" fmla="*/ 5518298 w 5740887"/>
              <a:gd name="connsiteY23168" fmla="*/ 1254597 h 4314911"/>
              <a:gd name="connsiteX23169" fmla="*/ 5576990 w 5740887"/>
              <a:gd name="connsiteY23169" fmla="*/ 1450855 h 4314911"/>
              <a:gd name="connsiteX23170" fmla="*/ 5633225 w 5740887"/>
              <a:gd name="connsiteY23170" fmla="*/ 1676346 h 4314911"/>
              <a:gd name="connsiteX23171" fmla="*/ 5654662 w 5740887"/>
              <a:gd name="connsiteY23171" fmla="*/ 1788218 h 4314911"/>
              <a:gd name="connsiteX23172" fmla="*/ 5656884 w 5740887"/>
              <a:gd name="connsiteY23172" fmla="*/ 1803925 h 4314911"/>
              <a:gd name="connsiteX23173" fmla="*/ 5666858 w 5740887"/>
              <a:gd name="connsiteY23173" fmla="*/ 1879195 h 4314911"/>
              <a:gd name="connsiteX23174" fmla="*/ 5669514 w 5740887"/>
              <a:gd name="connsiteY23174" fmla="*/ 1911537 h 4314911"/>
              <a:gd name="connsiteX23175" fmla="*/ 5671938 w 5740887"/>
              <a:gd name="connsiteY23175" fmla="*/ 1967014 h 4314911"/>
              <a:gd name="connsiteX23176" fmla="*/ 5671887 w 5740887"/>
              <a:gd name="connsiteY23176" fmla="*/ 1995176 h 4314911"/>
              <a:gd name="connsiteX23177" fmla="*/ 5665319 w 5740887"/>
              <a:gd name="connsiteY23177" fmla="*/ 2057934 h 4314911"/>
              <a:gd name="connsiteX23178" fmla="*/ 5664595 w 5740887"/>
              <a:gd name="connsiteY23178" fmla="*/ 2063513 h 4314911"/>
              <a:gd name="connsiteX23179" fmla="*/ 5584896 w 5740887"/>
              <a:gd name="connsiteY23179" fmla="*/ 2161136 h 4314911"/>
              <a:gd name="connsiteX23180" fmla="*/ 5566582 w 5740887"/>
              <a:gd name="connsiteY23180" fmla="*/ 2171853 h 4314911"/>
              <a:gd name="connsiteX23181" fmla="*/ 5565061 w 5740887"/>
              <a:gd name="connsiteY23181" fmla="*/ 2172737 h 4314911"/>
              <a:gd name="connsiteX23182" fmla="*/ 5558528 w 5740887"/>
              <a:gd name="connsiteY23182" fmla="*/ 2176531 h 4314911"/>
              <a:gd name="connsiteX23183" fmla="*/ 5558481 w 5740887"/>
              <a:gd name="connsiteY23183" fmla="*/ 2176554 h 4314911"/>
              <a:gd name="connsiteX23184" fmla="*/ 5514862 w 5740887"/>
              <a:gd name="connsiteY23184" fmla="*/ 2197989 h 4314911"/>
              <a:gd name="connsiteX23185" fmla="*/ 5496101 w 5740887"/>
              <a:gd name="connsiteY23185" fmla="*/ 2206645 h 4314911"/>
              <a:gd name="connsiteX23186" fmla="*/ 5455686 w 5740887"/>
              <a:gd name="connsiteY23186" fmla="*/ 2225095 h 4314911"/>
              <a:gd name="connsiteX23187" fmla="*/ 5428664 w 5740887"/>
              <a:gd name="connsiteY23187" fmla="*/ 2237039 h 4314911"/>
              <a:gd name="connsiteX23188" fmla="*/ 5382820 w 5740887"/>
              <a:gd name="connsiteY23188" fmla="*/ 2257061 h 4314911"/>
              <a:gd name="connsiteX23189" fmla="*/ 5350055 w 5740887"/>
              <a:gd name="connsiteY23189" fmla="*/ 2271105 h 4314911"/>
              <a:gd name="connsiteX23190" fmla="*/ 5311099 w 5740887"/>
              <a:gd name="connsiteY23190" fmla="*/ 2287590 h 4314911"/>
              <a:gd name="connsiteX23191" fmla="*/ 5163525 w 5740887"/>
              <a:gd name="connsiteY23191" fmla="*/ 2348637 h 4314911"/>
              <a:gd name="connsiteX23192" fmla="*/ 4950761 w 5740887"/>
              <a:gd name="connsiteY23192" fmla="*/ 2433461 h 4314911"/>
              <a:gd name="connsiteX23193" fmla="*/ 4900483 w 5740887"/>
              <a:gd name="connsiteY23193" fmla="*/ 2452820 h 4314911"/>
              <a:gd name="connsiteX23194" fmla="*/ 4734224 w 5740887"/>
              <a:gd name="connsiteY23194" fmla="*/ 2515928 h 4314911"/>
              <a:gd name="connsiteX23195" fmla="*/ 4715417 w 5740887"/>
              <a:gd name="connsiteY23195" fmla="*/ 2522966 h 4314911"/>
              <a:gd name="connsiteX23196" fmla="*/ 4510644 w 5740887"/>
              <a:gd name="connsiteY23196" fmla="*/ 2596189 h 4314911"/>
              <a:gd name="connsiteX23197" fmla="*/ 4509733 w 5740887"/>
              <a:gd name="connsiteY23197" fmla="*/ 2596505 h 4314911"/>
              <a:gd name="connsiteX23198" fmla="*/ 4508974 w 5740887"/>
              <a:gd name="connsiteY23198" fmla="*/ 2596768 h 4314911"/>
              <a:gd name="connsiteX23199" fmla="*/ 4426666 w 5740887"/>
              <a:gd name="connsiteY23199" fmla="*/ 2624206 h 4314911"/>
              <a:gd name="connsiteX23200" fmla="*/ 4414531 w 5740887"/>
              <a:gd name="connsiteY23200" fmla="*/ 2628183 h 4314911"/>
              <a:gd name="connsiteX23201" fmla="*/ 4352658 w 5740887"/>
              <a:gd name="connsiteY23201" fmla="*/ 2647282 h 4314911"/>
              <a:gd name="connsiteX23202" fmla="*/ 4333405 w 5740887"/>
              <a:gd name="connsiteY23202" fmla="*/ 2653086 h 4314911"/>
              <a:gd name="connsiteX23203" fmla="*/ 4287660 w 5740887"/>
              <a:gd name="connsiteY23203" fmla="*/ 2665424 h 4314911"/>
              <a:gd name="connsiteX23204" fmla="*/ 4269339 w 5740887"/>
              <a:gd name="connsiteY23204" fmla="*/ 2670218 h 4314911"/>
              <a:gd name="connsiteX23205" fmla="*/ 4223137 w 5740887"/>
              <a:gd name="connsiteY23205" fmla="*/ 2679310 h 4314911"/>
              <a:gd name="connsiteX23206" fmla="*/ 4089742 w 5740887"/>
              <a:gd name="connsiteY23206" fmla="*/ 2686730 h 4314911"/>
              <a:gd name="connsiteX23207" fmla="*/ 3983493 w 5740887"/>
              <a:gd name="connsiteY23207" fmla="*/ 2671347 h 4314911"/>
              <a:gd name="connsiteX23208" fmla="*/ 3906613 w 5740887"/>
              <a:gd name="connsiteY23208" fmla="*/ 2633782 h 4314911"/>
              <a:gd name="connsiteX23209" fmla="*/ 3861327 w 5740887"/>
              <a:gd name="connsiteY23209" fmla="*/ 2574656 h 4314911"/>
              <a:gd name="connsiteX23210" fmla="*/ 3861327 w 5740887"/>
              <a:gd name="connsiteY23210" fmla="*/ 2573692 h 4314911"/>
              <a:gd name="connsiteX23211" fmla="*/ 3861279 w 5740887"/>
              <a:gd name="connsiteY23211" fmla="*/ 2573614 h 4314911"/>
              <a:gd name="connsiteX23212" fmla="*/ 3855433 w 5740887"/>
              <a:gd name="connsiteY23212" fmla="*/ 2564050 h 4314911"/>
              <a:gd name="connsiteX23213" fmla="*/ 3847390 w 5740887"/>
              <a:gd name="connsiteY23213" fmla="*/ 2547015 h 4314911"/>
              <a:gd name="connsiteX23214" fmla="*/ 3835884 w 5740887"/>
              <a:gd name="connsiteY23214" fmla="*/ 2518402 h 4314911"/>
              <a:gd name="connsiteX23215" fmla="*/ 3842850 w 5740887"/>
              <a:gd name="connsiteY23215" fmla="*/ 2530808 h 4314911"/>
              <a:gd name="connsiteX23216" fmla="*/ 4093389 w 5740887"/>
              <a:gd name="connsiteY23216" fmla="*/ 2639325 h 4314911"/>
              <a:gd name="connsiteX23217" fmla="*/ 4203835 w 5740887"/>
              <a:gd name="connsiteY23217" fmla="*/ 2631189 h 4314911"/>
              <a:gd name="connsiteX23218" fmla="*/ 4658858 w 5740887"/>
              <a:gd name="connsiteY23218" fmla="*/ 2489166 h 4314911"/>
              <a:gd name="connsiteX23219" fmla="*/ 4917532 w 5740887"/>
              <a:gd name="connsiteY23219" fmla="*/ 2391957 h 4314911"/>
              <a:gd name="connsiteX23220" fmla="*/ 5251870 w 5740887"/>
              <a:gd name="connsiteY23220" fmla="*/ 2258191 h 4314911"/>
              <a:gd name="connsiteX23221" fmla="*/ 5270365 w 5740887"/>
              <a:gd name="connsiteY23221" fmla="*/ 2250402 h 4314911"/>
              <a:gd name="connsiteX23222" fmla="*/ 5378517 w 5740887"/>
              <a:gd name="connsiteY23222" fmla="*/ 2204859 h 4314911"/>
              <a:gd name="connsiteX23223" fmla="*/ 5469768 w 5740887"/>
              <a:gd name="connsiteY23223" fmla="*/ 2164031 h 4314911"/>
              <a:gd name="connsiteX23224" fmla="*/ 5539951 w 5740887"/>
              <a:gd name="connsiteY23224" fmla="*/ 2127629 h 4314911"/>
              <a:gd name="connsiteX23225" fmla="*/ 5621579 w 5740887"/>
              <a:gd name="connsiteY23225" fmla="*/ 2029454 h 4314911"/>
              <a:gd name="connsiteX23226" fmla="*/ 5539951 w 5740887"/>
              <a:gd name="connsiteY23226" fmla="*/ 1386769 h 4314911"/>
              <a:gd name="connsiteX23227" fmla="*/ 5524508 w 5740887"/>
              <a:gd name="connsiteY23227" fmla="*/ 1329822 h 4314911"/>
              <a:gd name="connsiteX23228" fmla="*/ 5502446 w 5740887"/>
              <a:gd name="connsiteY23228" fmla="*/ 1250820 h 4314911"/>
              <a:gd name="connsiteX23229" fmla="*/ 5458413 w 5740887"/>
              <a:gd name="connsiteY23229" fmla="*/ 1113914 h 4314911"/>
              <a:gd name="connsiteX23230" fmla="*/ 5451736 w 5740887"/>
              <a:gd name="connsiteY23230" fmla="*/ 1093678 h 4314911"/>
              <a:gd name="connsiteX23231" fmla="*/ 5448032 w 5740887"/>
              <a:gd name="connsiteY23231" fmla="*/ 1082194 h 4314911"/>
              <a:gd name="connsiteX23232" fmla="*/ 5440411 w 5740887"/>
              <a:gd name="connsiteY23232" fmla="*/ 1059351 h 4314911"/>
              <a:gd name="connsiteX23233" fmla="*/ 5418407 w 5740887"/>
              <a:gd name="connsiteY23233" fmla="*/ 992662 h 4314911"/>
              <a:gd name="connsiteX23234" fmla="*/ 5406578 w 5740887"/>
              <a:gd name="connsiteY23234" fmla="*/ 957958 h 4314911"/>
              <a:gd name="connsiteX23235" fmla="*/ 5399890 w 5740887"/>
              <a:gd name="connsiteY23235" fmla="*/ 937914 h 4314911"/>
              <a:gd name="connsiteX23236" fmla="*/ 5394128 w 5740887"/>
              <a:gd name="connsiteY23236" fmla="*/ 921436 h 4314911"/>
              <a:gd name="connsiteX23237" fmla="*/ 5382361 w 5740887"/>
              <a:gd name="connsiteY23237" fmla="*/ 886918 h 4314911"/>
              <a:gd name="connsiteX23238" fmla="*/ 5364936 w 5740887"/>
              <a:gd name="connsiteY23238" fmla="*/ 837943 h 4314911"/>
              <a:gd name="connsiteX23239" fmla="*/ 5357878 w 5740887"/>
              <a:gd name="connsiteY23239" fmla="*/ 817760 h 4314911"/>
              <a:gd name="connsiteX23240" fmla="*/ 5355311 w 5740887"/>
              <a:gd name="connsiteY23240" fmla="*/ 810895 h 4314911"/>
              <a:gd name="connsiteX23241" fmla="*/ 5350204 w 5740887"/>
              <a:gd name="connsiteY23241" fmla="*/ 796538 h 4314911"/>
              <a:gd name="connsiteX23242" fmla="*/ 5321866 w 5740887"/>
              <a:gd name="connsiteY23242" fmla="*/ 721379 h 4314911"/>
              <a:gd name="connsiteX23243" fmla="*/ 2880362 w 5740887"/>
              <a:gd name="connsiteY23243" fmla="*/ 700007 h 4314911"/>
              <a:gd name="connsiteX23244" fmla="*/ 2875081 w 5740887"/>
              <a:gd name="connsiteY23244" fmla="*/ 721729 h 4314911"/>
              <a:gd name="connsiteX23245" fmla="*/ 2874974 w 5740887"/>
              <a:gd name="connsiteY23245" fmla="*/ 723057 h 4314911"/>
              <a:gd name="connsiteX23246" fmla="*/ 2868636 w 5740887"/>
              <a:gd name="connsiteY23246" fmla="*/ 725739 h 4314911"/>
              <a:gd name="connsiteX23247" fmla="*/ 2863086 w 5740887"/>
              <a:gd name="connsiteY23247" fmla="*/ 727687 h 4314911"/>
              <a:gd name="connsiteX23248" fmla="*/ 2853564 w 5740887"/>
              <a:gd name="connsiteY23248" fmla="*/ 732115 h 4314911"/>
              <a:gd name="connsiteX23249" fmla="*/ 2852915 w 5740887"/>
              <a:gd name="connsiteY23249" fmla="*/ 732390 h 4314911"/>
              <a:gd name="connsiteX23250" fmla="*/ 2854507 w 5740887"/>
              <a:gd name="connsiteY23250" fmla="*/ 716337 h 4314911"/>
              <a:gd name="connsiteX23251" fmla="*/ 2856229 w 5740887"/>
              <a:gd name="connsiteY23251" fmla="*/ 710932 h 4314911"/>
              <a:gd name="connsiteX23252" fmla="*/ 2889142 w 5740887"/>
              <a:gd name="connsiteY23252" fmla="*/ 696030 h 4314911"/>
              <a:gd name="connsiteX23253" fmla="*/ 2886573 w 5740887"/>
              <a:gd name="connsiteY23253" fmla="*/ 709164 h 4314911"/>
              <a:gd name="connsiteX23254" fmla="*/ 2885815 w 5740887"/>
              <a:gd name="connsiteY23254" fmla="*/ 718471 h 4314911"/>
              <a:gd name="connsiteX23255" fmla="*/ 2883232 w 5740887"/>
              <a:gd name="connsiteY23255" fmla="*/ 719564 h 4314911"/>
              <a:gd name="connsiteX23256" fmla="*/ 2884278 w 5740887"/>
              <a:gd name="connsiteY23256" fmla="*/ 711650 h 4314911"/>
              <a:gd name="connsiteX23257" fmla="*/ 2888768 w 5740887"/>
              <a:gd name="connsiteY23257" fmla="*/ 696201 h 4314911"/>
              <a:gd name="connsiteX23258" fmla="*/ 2890749 w 5740887"/>
              <a:gd name="connsiteY23258" fmla="*/ 687877 h 4314911"/>
              <a:gd name="connsiteX23259" fmla="*/ 2890862 w 5740887"/>
              <a:gd name="connsiteY23259" fmla="*/ 688101 h 4314911"/>
              <a:gd name="connsiteX23260" fmla="*/ 2890690 w 5740887"/>
              <a:gd name="connsiteY23260" fmla="*/ 688176 h 4314911"/>
              <a:gd name="connsiteX23261" fmla="*/ 3024143 w 5740887"/>
              <a:gd name="connsiteY23261" fmla="*/ 686305 h 4314911"/>
              <a:gd name="connsiteX23262" fmla="*/ 3033009 w 5740887"/>
              <a:gd name="connsiteY23262" fmla="*/ 702240 h 4314911"/>
              <a:gd name="connsiteX23263" fmla="*/ 3033140 w 5740887"/>
              <a:gd name="connsiteY23263" fmla="*/ 702531 h 4314911"/>
              <a:gd name="connsiteX23264" fmla="*/ 3054329 w 5740887"/>
              <a:gd name="connsiteY23264" fmla="*/ 750707 h 4314911"/>
              <a:gd name="connsiteX23265" fmla="*/ 3061021 w 5740887"/>
              <a:gd name="connsiteY23265" fmla="*/ 767696 h 4314911"/>
              <a:gd name="connsiteX23266" fmla="*/ 3078167 w 5740887"/>
              <a:gd name="connsiteY23266" fmla="*/ 814015 h 4314911"/>
              <a:gd name="connsiteX23267" fmla="*/ 3085270 w 5740887"/>
              <a:gd name="connsiteY23267" fmla="*/ 834377 h 4314911"/>
              <a:gd name="connsiteX23268" fmla="*/ 3108765 w 5740887"/>
              <a:gd name="connsiteY23268" fmla="*/ 909083 h 4314911"/>
              <a:gd name="connsiteX23269" fmla="*/ 3108884 w 5740887"/>
              <a:gd name="connsiteY23269" fmla="*/ 909471 h 4314911"/>
              <a:gd name="connsiteX23270" fmla="*/ 3174517 w 5740887"/>
              <a:gd name="connsiteY23270" fmla="*/ 1190203 h 4314911"/>
              <a:gd name="connsiteX23271" fmla="*/ 3206713 w 5740887"/>
              <a:gd name="connsiteY23271" fmla="*/ 1308907 h 4314911"/>
              <a:gd name="connsiteX23272" fmla="*/ 3208887 w 5740887"/>
              <a:gd name="connsiteY23272" fmla="*/ 1316892 h 4314911"/>
              <a:gd name="connsiteX23273" fmla="*/ 3211680 w 5740887"/>
              <a:gd name="connsiteY23273" fmla="*/ 1327190 h 4314911"/>
              <a:gd name="connsiteX23274" fmla="*/ 3219558 w 5740887"/>
              <a:gd name="connsiteY23274" fmla="*/ 1356075 h 4314911"/>
              <a:gd name="connsiteX23275" fmla="*/ 3243150 w 5740887"/>
              <a:gd name="connsiteY23275" fmla="*/ 1442710 h 4314911"/>
              <a:gd name="connsiteX23276" fmla="*/ 3248519 w 5740887"/>
              <a:gd name="connsiteY23276" fmla="*/ 1462262 h 4314911"/>
              <a:gd name="connsiteX23277" fmla="*/ 3254212 w 5740887"/>
              <a:gd name="connsiteY23277" fmla="*/ 1483138 h 4314911"/>
              <a:gd name="connsiteX23278" fmla="*/ 3264234 w 5740887"/>
              <a:gd name="connsiteY23278" fmla="*/ 1519503 h 4314911"/>
              <a:gd name="connsiteX23279" fmla="*/ 3282915 w 5740887"/>
              <a:gd name="connsiteY23279" fmla="*/ 1587543 h 4314911"/>
              <a:gd name="connsiteX23280" fmla="*/ 3292064 w 5740887"/>
              <a:gd name="connsiteY23280" fmla="*/ 1620481 h 4314911"/>
              <a:gd name="connsiteX23281" fmla="*/ 3300749 w 5740887"/>
              <a:gd name="connsiteY23281" fmla="*/ 1651994 h 4314911"/>
              <a:gd name="connsiteX23282" fmla="*/ 3310198 w 5740887"/>
              <a:gd name="connsiteY23282" fmla="*/ 1685766 h 4314911"/>
              <a:gd name="connsiteX23283" fmla="*/ 3325092 w 5740887"/>
              <a:gd name="connsiteY23283" fmla="*/ 1739390 h 4314911"/>
              <a:gd name="connsiteX23284" fmla="*/ 3331129 w 5740887"/>
              <a:gd name="connsiteY23284" fmla="*/ 1760580 h 4314911"/>
              <a:gd name="connsiteX23285" fmla="*/ 3349925 w 5740887"/>
              <a:gd name="connsiteY23285" fmla="*/ 1827762 h 4314911"/>
              <a:gd name="connsiteX23286" fmla="*/ 3400373 w 5740887"/>
              <a:gd name="connsiteY23286" fmla="*/ 2004448 h 4314911"/>
              <a:gd name="connsiteX23287" fmla="*/ 3408144 w 5740887"/>
              <a:gd name="connsiteY23287" fmla="*/ 2030929 h 4314911"/>
              <a:gd name="connsiteX23288" fmla="*/ 3413024 w 5740887"/>
              <a:gd name="connsiteY23288" fmla="*/ 2048061 h 4314911"/>
              <a:gd name="connsiteX23289" fmla="*/ 3437406 w 5740887"/>
              <a:gd name="connsiteY23289" fmla="*/ 2130652 h 4314911"/>
              <a:gd name="connsiteX23290" fmla="*/ 3450730 w 5740887"/>
              <a:gd name="connsiteY23290" fmla="*/ 2176058 h 4314911"/>
              <a:gd name="connsiteX23291" fmla="*/ 3453349 w 5740887"/>
              <a:gd name="connsiteY23291" fmla="*/ 2184656 h 4314911"/>
              <a:gd name="connsiteX23292" fmla="*/ 3456950 w 5740887"/>
              <a:gd name="connsiteY23292" fmla="*/ 2196853 h 4314911"/>
              <a:gd name="connsiteX23293" fmla="*/ 3499629 w 5740887"/>
              <a:gd name="connsiteY23293" fmla="*/ 2336595 h 4314911"/>
              <a:gd name="connsiteX23294" fmla="*/ 3540885 w 5740887"/>
              <a:gd name="connsiteY23294" fmla="*/ 2465056 h 4314911"/>
              <a:gd name="connsiteX23295" fmla="*/ 3537139 w 5740887"/>
              <a:gd name="connsiteY23295" fmla="*/ 2458415 h 4314911"/>
              <a:gd name="connsiteX23296" fmla="*/ 3533742 w 5740887"/>
              <a:gd name="connsiteY23296" fmla="*/ 2449835 h 4314911"/>
              <a:gd name="connsiteX23297" fmla="*/ 3506943 w 5740887"/>
              <a:gd name="connsiteY23297" fmla="*/ 2367046 h 4314911"/>
              <a:gd name="connsiteX23298" fmla="*/ 3465144 w 5740887"/>
              <a:gd name="connsiteY23298" fmla="*/ 2230468 h 4314911"/>
              <a:gd name="connsiteX23299" fmla="*/ 3452615 w 5740887"/>
              <a:gd name="connsiteY23299" fmla="*/ 2188413 h 4314911"/>
              <a:gd name="connsiteX23300" fmla="*/ 3428219 w 5740887"/>
              <a:gd name="connsiteY23300" fmla="*/ 2105420 h 4314911"/>
              <a:gd name="connsiteX23301" fmla="*/ 3394490 w 5740887"/>
              <a:gd name="connsiteY23301" fmla="*/ 1988080 h 4314911"/>
              <a:gd name="connsiteX23302" fmla="*/ 3329350 w 5740887"/>
              <a:gd name="connsiteY23302" fmla="*/ 1757547 h 4314911"/>
              <a:gd name="connsiteX23303" fmla="*/ 3303726 w 5740887"/>
              <a:gd name="connsiteY23303" fmla="*/ 1665596 h 4314911"/>
              <a:gd name="connsiteX23304" fmla="*/ 3222644 w 5740887"/>
              <a:gd name="connsiteY23304" fmla="*/ 1370778 h 4314911"/>
              <a:gd name="connsiteX23305" fmla="*/ 3187397 w 5740887"/>
              <a:gd name="connsiteY23305" fmla="*/ 1242242 h 4314911"/>
              <a:gd name="connsiteX23306" fmla="*/ 3166817 w 5740887"/>
              <a:gd name="connsiteY23306" fmla="*/ 1167565 h 4314911"/>
              <a:gd name="connsiteX23307" fmla="*/ 3162038 w 5740887"/>
              <a:gd name="connsiteY23307" fmla="*/ 1150164 h 4314911"/>
              <a:gd name="connsiteX23308" fmla="*/ 3159727 w 5740887"/>
              <a:gd name="connsiteY23308" fmla="*/ 1141838 h 4314911"/>
              <a:gd name="connsiteX23309" fmla="*/ 3153832 w 5740887"/>
              <a:gd name="connsiteY23309" fmla="*/ 1120449 h 4314911"/>
              <a:gd name="connsiteX23310" fmla="*/ 3144253 w 5740887"/>
              <a:gd name="connsiteY23310" fmla="*/ 1086088 h 4314911"/>
              <a:gd name="connsiteX23311" fmla="*/ 3133907 w 5740887"/>
              <a:gd name="connsiteY23311" fmla="*/ 1048811 h 4314911"/>
              <a:gd name="connsiteX23312" fmla="*/ 3129231 w 5740887"/>
              <a:gd name="connsiteY23312" fmla="*/ 1032208 h 4314911"/>
              <a:gd name="connsiteX23313" fmla="*/ 3122404 w 5740887"/>
              <a:gd name="connsiteY23313" fmla="*/ 1007721 h 4314911"/>
              <a:gd name="connsiteX23314" fmla="*/ 3115489 w 5740887"/>
              <a:gd name="connsiteY23314" fmla="*/ 983414 h 4314911"/>
              <a:gd name="connsiteX23315" fmla="*/ 3107629 w 5740887"/>
              <a:gd name="connsiteY23315" fmla="*/ 955501 h 4314911"/>
              <a:gd name="connsiteX23316" fmla="*/ 3101078 w 5740887"/>
              <a:gd name="connsiteY23316" fmla="*/ 932758 h 4314911"/>
              <a:gd name="connsiteX23317" fmla="*/ 3093565 w 5740887"/>
              <a:gd name="connsiteY23317" fmla="*/ 906353 h 4314911"/>
              <a:gd name="connsiteX23318" fmla="*/ 3088927 w 5740887"/>
              <a:gd name="connsiteY23318" fmla="*/ 890582 h 4314911"/>
              <a:gd name="connsiteX23319" fmla="*/ 3083509 w 5740887"/>
              <a:gd name="connsiteY23319" fmla="*/ 871772 h 4314911"/>
              <a:gd name="connsiteX23320" fmla="*/ 3075466 w 5740887"/>
              <a:gd name="connsiteY23320" fmla="*/ 844810 h 4314911"/>
              <a:gd name="connsiteX23321" fmla="*/ 3067772 w 5740887"/>
              <a:gd name="connsiteY23321" fmla="*/ 818647 h 4314911"/>
              <a:gd name="connsiteX23322" fmla="*/ 3065026 w 5740887"/>
              <a:gd name="connsiteY23322" fmla="*/ 809809 h 4314911"/>
              <a:gd name="connsiteX23323" fmla="*/ 3061849 w 5740887"/>
              <a:gd name="connsiteY23323" fmla="*/ 799152 h 4314911"/>
              <a:gd name="connsiteX23324" fmla="*/ 3052067 w 5740887"/>
              <a:gd name="connsiteY23324" fmla="*/ 768093 h 4314911"/>
              <a:gd name="connsiteX23325" fmla="*/ 3045476 w 5740887"/>
              <a:gd name="connsiteY23325" fmla="*/ 746878 h 4314911"/>
              <a:gd name="connsiteX23326" fmla="*/ 3044347 w 5740887"/>
              <a:gd name="connsiteY23326" fmla="*/ 743584 h 4314911"/>
              <a:gd name="connsiteX23327" fmla="*/ 3042955 w 5740887"/>
              <a:gd name="connsiteY23327" fmla="*/ 739165 h 4314911"/>
              <a:gd name="connsiteX23328" fmla="*/ 3028575 w 5740887"/>
              <a:gd name="connsiteY23328" fmla="*/ 697585 h 4314911"/>
              <a:gd name="connsiteX23329" fmla="*/ 3027133 w 5740887"/>
              <a:gd name="connsiteY23329" fmla="*/ 693376 h 4314911"/>
              <a:gd name="connsiteX23330" fmla="*/ 3201836 w 5740887"/>
              <a:gd name="connsiteY23330" fmla="*/ 684249 h 4314911"/>
              <a:gd name="connsiteX23331" fmla="*/ 3202758 w 5740887"/>
              <a:gd name="connsiteY23331" fmla="*/ 694210 h 4314911"/>
              <a:gd name="connsiteX23332" fmla="*/ 3195872 w 5740887"/>
              <a:gd name="connsiteY23332" fmla="*/ 704591 h 4314911"/>
              <a:gd name="connsiteX23333" fmla="*/ 3193938 w 5740887"/>
              <a:gd name="connsiteY23333" fmla="*/ 701398 h 4314911"/>
              <a:gd name="connsiteX23334" fmla="*/ 3193285 w 5740887"/>
              <a:gd name="connsiteY23334" fmla="*/ 696876 h 4314911"/>
              <a:gd name="connsiteX23335" fmla="*/ 3199225 w 5740887"/>
              <a:gd name="connsiteY23335" fmla="*/ 686669 h 4314911"/>
              <a:gd name="connsiteX23336" fmla="*/ 2925737 w 5740887"/>
              <a:gd name="connsiteY23336" fmla="*/ 682101 h 4314911"/>
              <a:gd name="connsiteX23337" fmla="*/ 2925738 w 5740887"/>
              <a:gd name="connsiteY23337" fmla="*/ 683029 h 4314911"/>
              <a:gd name="connsiteX23338" fmla="*/ 2925738 w 5740887"/>
              <a:gd name="connsiteY23338" fmla="*/ 683035 h 4314911"/>
              <a:gd name="connsiteX23339" fmla="*/ 2925738 w 5740887"/>
              <a:gd name="connsiteY23339" fmla="*/ 683051 h 4314911"/>
              <a:gd name="connsiteX23340" fmla="*/ 2926043 w 5740887"/>
              <a:gd name="connsiteY23340" fmla="*/ 687251 h 4314911"/>
              <a:gd name="connsiteX23341" fmla="*/ 2926035 w 5740887"/>
              <a:gd name="connsiteY23341" fmla="*/ 706988 h 4314911"/>
              <a:gd name="connsiteX23342" fmla="*/ 2921620 w 5740887"/>
              <a:gd name="connsiteY23342" fmla="*/ 707103 h 4314911"/>
              <a:gd name="connsiteX23343" fmla="*/ 2893321 w 5740887"/>
              <a:gd name="connsiteY23343" fmla="*/ 716056 h 4314911"/>
              <a:gd name="connsiteX23344" fmla="*/ 2893618 w 5740887"/>
              <a:gd name="connsiteY23344" fmla="*/ 712286 h 4314911"/>
              <a:gd name="connsiteX23345" fmla="*/ 2897324 w 5740887"/>
              <a:gd name="connsiteY23345" fmla="*/ 692325 h 4314911"/>
              <a:gd name="connsiteX23346" fmla="*/ 2911290 w 5740887"/>
              <a:gd name="connsiteY23346" fmla="*/ 686001 h 4314911"/>
              <a:gd name="connsiteX23347" fmla="*/ 1600883 w 5740887"/>
              <a:gd name="connsiteY23347" fmla="*/ 681166 h 4314911"/>
              <a:gd name="connsiteX23348" fmla="*/ 1568176 w 5740887"/>
              <a:gd name="connsiteY23348" fmla="*/ 748027 h 4314911"/>
              <a:gd name="connsiteX23349" fmla="*/ 1576530 w 5740887"/>
              <a:gd name="connsiteY23349" fmla="*/ 726295 h 4314911"/>
              <a:gd name="connsiteX23350" fmla="*/ 3199028 w 5740887"/>
              <a:gd name="connsiteY23350" fmla="*/ 673598 h 4314911"/>
              <a:gd name="connsiteX23351" fmla="*/ 3200854 w 5740887"/>
              <a:gd name="connsiteY23351" fmla="*/ 676432 h 4314911"/>
              <a:gd name="connsiteX23352" fmla="*/ 3193788 w 5740887"/>
              <a:gd name="connsiteY23352" fmla="*/ 683150 h 4314911"/>
              <a:gd name="connsiteX23353" fmla="*/ 3192126 w 5740887"/>
              <a:gd name="connsiteY23353" fmla="*/ 686041 h 4314911"/>
              <a:gd name="connsiteX23354" fmla="*/ 3191949 w 5740887"/>
              <a:gd name="connsiteY23354" fmla="*/ 684122 h 4314911"/>
              <a:gd name="connsiteX23355" fmla="*/ 5151524 w 5740887"/>
              <a:gd name="connsiteY23355" fmla="*/ 672441 h 4314911"/>
              <a:gd name="connsiteX23356" fmla="*/ 5304301 w 5740887"/>
              <a:gd name="connsiteY23356" fmla="*/ 752677 h 4314911"/>
              <a:gd name="connsiteX23357" fmla="*/ 5305340 w 5740887"/>
              <a:gd name="connsiteY23357" fmla="*/ 755270 h 4314911"/>
              <a:gd name="connsiteX23358" fmla="*/ 5308195 w 5740887"/>
              <a:gd name="connsiteY23358" fmla="*/ 766723 h 4314911"/>
              <a:gd name="connsiteX23359" fmla="*/ 5283121 w 5740887"/>
              <a:gd name="connsiteY23359" fmla="*/ 740128 h 4314911"/>
              <a:gd name="connsiteX23360" fmla="*/ 5240825 w 5740887"/>
              <a:gd name="connsiteY23360" fmla="*/ 714875 h 4314911"/>
              <a:gd name="connsiteX23361" fmla="*/ 5224729 w 5740887"/>
              <a:gd name="connsiteY23361" fmla="*/ 710513 h 4314911"/>
              <a:gd name="connsiteX23362" fmla="*/ 5217545 w 5740887"/>
              <a:gd name="connsiteY23362" fmla="*/ 706865 h 4314911"/>
              <a:gd name="connsiteX23363" fmla="*/ 5201755 w 5740887"/>
              <a:gd name="connsiteY23363" fmla="*/ 704286 h 4314911"/>
              <a:gd name="connsiteX23364" fmla="*/ 5193278 w 5740887"/>
              <a:gd name="connsiteY23364" fmla="*/ 701989 h 4314911"/>
              <a:gd name="connsiteX23365" fmla="*/ 5188062 w 5740887"/>
              <a:gd name="connsiteY23365" fmla="*/ 702051 h 4314911"/>
              <a:gd name="connsiteX23366" fmla="*/ 5180880 w 5740887"/>
              <a:gd name="connsiteY23366" fmla="*/ 700879 h 4314911"/>
              <a:gd name="connsiteX23367" fmla="*/ 5144513 w 5740887"/>
              <a:gd name="connsiteY23367" fmla="*/ 702568 h 4314911"/>
              <a:gd name="connsiteX23368" fmla="*/ 5143111 w 5740887"/>
              <a:gd name="connsiteY23368" fmla="*/ 702584 h 4314911"/>
              <a:gd name="connsiteX23369" fmla="*/ 4911877 w 5740887"/>
              <a:gd name="connsiteY23369" fmla="*/ 713340 h 4314911"/>
              <a:gd name="connsiteX23370" fmla="*/ 4700084 w 5740887"/>
              <a:gd name="connsiteY23370" fmla="*/ 720924 h 4314911"/>
              <a:gd name="connsiteX23371" fmla="*/ 4628384 w 5740887"/>
              <a:gd name="connsiteY23371" fmla="*/ 724233 h 4314911"/>
              <a:gd name="connsiteX23372" fmla="*/ 4558752 w 5740887"/>
              <a:gd name="connsiteY23372" fmla="*/ 727403 h 4314911"/>
              <a:gd name="connsiteX23373" fmla="*/ 4552822 w 5740887"/>
              <a:gd name="connsiteY23373" fmla="*/ 727403 h 4314911"/>
              <a:gd name="connsiteX23374" fmla="*/ 3896348 w 5740887"/>
              <a:gd name="connsiteY23374" fmla="*/ 767530 h 4314911"/>
              <a:gd name="connsiteX23375" fmla="*/ 3735022 w 5740887"/>
              <a:gd name="connsiteY23375" fmla="*/ 952021 h 4314911"/>
              <a:gd name="connsiteX23376" fmla="*/ 3728404 w 5740887"/>
              <a:gd name="connsiteY23376" fmla="*/ 978771 h 4314911"/>
              <a:gd name="connsiteX23377" fmla="*/ 3700137 w 5740887"/>
              <a:gd name="connsiteY23377" fmla="*/ 1138408 h 4314911"/>
              <a:gd name="connsiteX23378" fmla="*/ 3700138 w 5740887"/>
              <a:gd name="connsiteY23378" fmla="*/ 1138420 h 4314911"/>
              <a:gd name="connsiteX23379" fmla="*/ 3700137 w 5740887"/>
              <a:gd name="connsiteY23379" fmla="*/ 1138436 h 4314911"/>
              <a:gd name="connsiteX23380" fmla="*/ 3700138 w 5740887"/>
              <a:gd name="connsiteY23380" fmla="*/ 1138449 h 4314911"/>
              <a:gd name="connsiteX23381" fmla="*/ 3700137 w 5740887"/>
              <a:gd name="connsiteY23381" fmla="*/ 1138460 h 4314911"/>
              <a:gd name="connsiteX23382" fmla="*/ 3711995 w 5740887"/>
              <a:gd name="connsiteY23382" fmla="*/ 1406211 h 4314911"/>
              <a:gd name="connsiteX23383" fmla="*/ 3720215 w 5740887"/>
              <a:gd name="connsiteY23383" fmla="*/ 1552197 h 4314911"/>
              <a:gd name="connsiteX23384" fmla="*/ 3703714 w 5740887"/>
              <a:gd name="connsiteY23384" fmla="*/ 1556551 h 4314911"/>
              <a:gd name="connsiteX23385" fmla="*/ 3695451 w 5740887"/>
              <a:gd name="connsiteY23385" fmla="*/ 1466193 h 4314911"/>
              <a:gd name="connsiteX23386" fmla="*/ 3684099 w 5740887"/>
              <a:gd name="connsiteY23386" fmla="*/ 1341351 h 4314911"/>
              <a:gd name="connsiteX23387" fmla="*/ 3679757 w 5740887"/>
              <a:gd name="connsiteY23387" fmla="*/ 1293591 h 4314911"/>
              <a:gd name="connsiteX23388" fmla="*/ 3673616 w 5740887"/>
              <a:gd name="connsiteY23388" fmla="*/ 1215101 h 4314911"/>
              <a:gd name="connsiteX23389" fmla="*/ 3669286 w 5740887"/>
              <a:gd name="connsiteY23389" fmla="*/ 1143516 h 4314911"/>
              <a:gd name="connsiteX23390" fmla="*/ 3667270 w 5740887"/>
              <a:gd name="connsiteY23390" fmla="*/ 1080140 h 4314911"/>
              <a:gd name="connsiteX23391" fmla="*/ 3668072 w 5740887"/>
              <a:gd name="connsiteY23391" fmla="*/ 1026209 h 4314911"/>
              <a:gd name="connsiteX23392" fmla="*/ 3680146 w 5740887"/>
              <a:gd name="connsiteY23392" fmla="*/ 951798 h 4314911"/>
              <a:gd name="connsiteX23393" fmla="*/ 3692831 w 5740887"/>
              <a:gd name="connsiteY23393" fmla="*/ 905472 h 4314911"/>
              <a:gd name="connsiteX23394" fmla="*/ 3842437 w 5740887"/>
              <a:gd name="connsiteY23394" fmla="*/ 731168 h 4314911"/>
              <a:gd name="connsiteX23395" fmla="*/ 4526350 w 5740887"/>
              <a:gd name="connsiteY23395" fmla="*/ 695051 h 4314911"/>
              <a:gd name="connsiteX23396" fmla="*/ 4597499 w 5740887"/>
              <a:gd name="connsiteY23396" fmla="*/ 692294 h 4314911"/>
              <a:gd name="connsiteX23397" fmla="*/ 4672508 w 5740887"/>
              <a:gd name="connsiteY23397" fmla="*/ 689537 h 4314911"/>
              <a:gd name="connsiteX23398" fmla="*/ 4898089 w 5740887"/>
              <a:gd name="connsiteY23398" fmla="*/ 683053 h 4314911"/>
              <a:gd name="connsiteX23399" fmla="*/ 5131806 w 5740887"/>
              <a:gd name="connsiteY23399" fmla="*/ 674094 h 4314911"/>
              <a:gd name="connsiteX23400" fmla="*/ 5151524 w 5740887"/>
              <a:gd name="connsiteY23400" fmla="*/ 672441 h 4314911"/>
              <a:gd name="connsiteX23401" fmla="*/ 3217370 w 5740887"/>
              <a:gd name="connsiteY23401" fmla="*/ 669847 h 4314911"/>
              <a:gd name="connsiteX23402" fmla="*/ 3220435 w 5740887"/>
              <a:gd name="connsiteY23402" fmla="*/ 702496 h 4314911"/>
              <a:gd name="connsiteX23403" fmla="*/ 3221124 w 5740887"/>
              <a:gd name="connsiteY23403" fmla="*/ 709528 h 4314911"/>
              <a:gd name="connsiteX23404" fmla="*/ 3694710 w 5740887"/>
              <a:gd name="connsiteY23404" fmla="*/ 2346341 h 4314911"/>
              <a:gd name="connsiteX23405" fmla="*/ 3701359 w 5740887"/>
              <a:gd name="connsiteY23405" fmla="*/ 2366006 h 4314911"/>
              <a:gd name="connsiteX23406" fmla="*/ 3734651 w 5740887"/>
              <a:gd name="connsiteY23406" fmla="*/ 2464473 h 4314911"/>
              <a:gd name="connsiteX23407" fmla="*/ 3811411 w 5740887"/>
              <a:gd name="connsiteY23407" fmla="*/ 2658351 h 4314911"/>
              <a:gd name="connsiteX23408" fmla="*/ 3847487 w 5740887"/>
              <a:gd name="connsiteY23408" fmla="*/ 2711837 h 4314911"/>
              <a:gd name="connsiteX23409" fmla="*/ 3872709 w 5740887"/>
              <a:gd name="connsiteY23409" fmla="*/ 2728749 h 4314911"/>
              <a:gd name="connsiteX23410" fmla="*/ 3825418 w 5740887"/>
              <a:gd name="connsiteY23410" fmla="*/ 2701918 h 4314911"/>
              <a:gd name="connsiteX23411" fmla="*/ 3806036 w 5740887"/>
              <a:gd name="connsiteY23411" fmla="*/ 2676138 h 4314911"/>
              <a:gd name="connsiteX23412" fmla="*/ 3806036 w 5740887"/>
              <a:gd name="connsiteY23412" fmla="*/ 2675174 h 4314911"/>
              <a:gd name="connsiteX23413" fmla="*/ 3493035 w 5740887"/>
              <a:gd name="connsiteY23413" fmla="*/ 1735069 h 4314911"/>
              <a:gd name="connsiteX23414" fmla="*/ 3394071 w 5740887"/>
              <a:gd name="connsiteY23414" fmla="*/ 1401731 h 4314911"/>
              <a:gd name="connsiteX23415" fmla="*/ 3363276 w 5740887"/>
              <a:gd name="connsiteY23415" fmla="*/ 1294883 h 4314911"/>
              <a:gd name="connsiteX23416" fmla="*/ 3347727 w 5740887"/>
              <a:gd name="connsiteY23416" fmla="*/ 1240964 h 4314911"/>
              <a:gd name="connsiteX23417" fmla="*/ 3210367 w 5740887"/>
              <a:gd name="connsiteY23417" fmla="*/ 700951 h 4314911"/>
              <a:gd name="connsiteX23418" fmla="*/ 3209686 w 5740887"/>
              <a:gd name="connsiteY23418" fmla="*/ 693870 h 4314911"/>
              <a:gd name="connsiteX23419" fmla="*/ 3212162 w 5740887"/>
              <a:gd name="connsiteY23419" fmla="*/ 690225 h 4314911"/>
              <a:gd name="connsiteX23420" fmla="*/ 3213265 w 5740887"/>
              <a:gd name="connsiteY23420" fmla="*/ 686777 h 4314911"/>
              <a:gd name="connsiteX23421" fmla="*/ 3213264 w 5740887"/>
              <a:gd name="connsiteY23421" fmla="*/ 686777 h 4314911"/>
              <a:gd name="connsiteX23422" fmla="*/ 3213265 w 5740887"/>
              <a:gd name="connsiteY23422" fmla="*/ 686770 h 4314911"/>
              <a:gd name="connsiteX23423" fmla="*/ 3213262 w 5740887"/>
              <a:gd name="connsiteY23423" fmla="*/ 686768 h 4314911"/>
              <a:gd name="connsiteX23424" fmla="*/ 3213268 w 5740887"/>
              <a:gd name="connsiteY23424" fmla="*/ 686750 h 4314911"/>
              <a:gd name="connsiteX23425" fmla="*/ 3208279 w 5740887"/>
              <a:gd name="connsiteY23425" fmla="*/ 678598 h 4314911"/>
              <a:gd name="connsiteX23426" fmla="*/ 3208252 w 5740887"/>
              <a:gd name="connsiteY23426" fmla="*/ 678302 h 4314911"/>
              <a:gd name="connsiteX23427" fmla="*/ 3018508 w 5740887"/>
              <a:gd name="connsiteY23427" fmla="*/ 665764 h 4314911"/>
              <a:gd name="connsiteX23428" fmla="*/ 3032932 w 5740887"/>
              <a:gd name="connsiteY23428" fmla="*/ 682539 h 4314911"/>
              <a:gd name="connsiteX23429" fmla="*/ 3033038 w 5740887"/>
              <a:gd name="connsiteY23429" fmla="*/ 682707 h 4314911"/>
              <a:gd name="connsiteX23430" fmla="*/ 3058731 w 5740887"/>
              <a:gd name="connsiteY23430" fmla="*/ 725425 h 4314911"/>
              <a:gd name="connsiteX23431" fmla="*/ 3066693 w 5740887"/>
              <a:gd name="connsiteY23431" fmla="*/ 741133 h 4314911"/>
              <a:gd name="connsiteX23432" fmla="*/ 3087005 w 5740887"/>
              <a:gd name="connsiteY23432" fmla="*/ 785610 h 4314911"/>
              <a:gd name="connsiteX23433" fmla="*/ 3095285 w 5740887"/>
              <a:gd name="connsiteY23433" fmla="*/ 805706 h 4314911"/>
              <a:gd name="connsiteX23434" fmla="*/ 3121239 w 5740887"/>
              <a:gd name="connsiteY23434" fmla="*/ 882001 h 4314911"/>
              <a:gd name="connsiteX23435" fmla="*/ 3121294 w 5740887"/>
              <a:gd name="connsiteY23435" fmla="*/ 882170 h 4314911"/>
              <a:gd name="connsiteX23436" fmla="*/ 3175069 w 5740887"/>
              <a:gd name="connsiteY23436" fmla="*/ 1165934 h 4314911"/>
              <a:gd name="connsiteX23437" fmla="*/ 3175486 w 5740887"/>
              <a:gd name="connsiteY23437" fmla="*/ 1167507 h 4314911"/>
              <a:gd name="connsiteX23438" fmla="*/ 3191908 w 5740887"/>
              <a:gd name="connsiteY23438" fmla="*/ 1229526 h 4314911"/>
              <a:gd name="connsiteX23439" fmla="*/ 3202876 w 5740887"/>
              <a:gd name="connsiteY23439" fmla="*/ 1270561 h 4314911"/>
              <a:gd name="connsiteX23440" fmla="*/ 3205886 w 5740887"/>
              <a:gd name="connsiteY23440" fmla="*/ 1281831 h 4314911"/>
              <a:gd name="connsiteX23441" fmla="*/ 3207607 w 5740887"/>
              <a:gd name="connsiteY23441" fmla="*/ 1288206 h 4314911"/>
              <a:gd name="connsiteX23442" fmla="*/ 3210782 w 5740887"/>
              <a:gd name="connsiteY23442" fmla="*/ 1300087 h 4314911"/>
              <a:gd name="connsiteX23443" fmla="*/ 3220603 w 5740887"/>
              <a:gd name="connsiteY23443" fmla="*/ 1336348 h 4314911"/>
              <a:gd name="connsiteX23444" fmla="*/ 3242406 w 5740887"/>
              <a:gd name="connsiteY23444" fmla="*/ 1417112 h 4314911"/>
              <a:gd name="connsiteX23445" fmla="*/ 3248436 w 5740887"/>
              <a:gd name="connsiteY23445" fmla="*/ 1439115 h 4314911"/>
              <a:gd name="connsiteX23446" fmla="*/ 3253715 w 5740887"/>
              <a:gd name="connsiteY23446" fmla="*/ 1458607 h 4314911"/>
              <a:gd name="connsiteX23447" fmla="*/ 3264978 w 5740887"/>
              <a:gd name="connsiteY23447" fmla="*/ 1499473 h 4314911"/>
              <a:gd name="connsiteX23448" fmla="*/ 3283397 w 5740887"/>
              <a:gd name="connsiteY23448" fmla="*/ 1566682 h 4314911"/>
              <a:gd name="connsiteX23449" fmla="*/ 3293345 w 5740887"/>
              <a:gd name="connsiteY23449" fmla="*/ 1602406 h 4314911"/>
              <a:gd name="connsiteX23450" fmla="*/ 3302026 w 5740887"/>
              <a:gd name="connsiteY23450" fmla="*/ 1633906 h 4314911"/>
              <a:gd name="connsiteX23451" fmla="*/ 3312425 w 5740887"/>
              <a:gd name="connsiteY23451" fmla="*/ 1670921 h 4314911"/>
              <a:gd name="connsiteX23452" fmla="*/ 3327623 w 5740887"/>
              <a:gd name="connsiteY23452" fmla="*/ 1725496 h 4314911"/>
              <a:gd name="connsiteX23453" fmla="*/ 3334314 w 5740887"/>
              <a:gd name="connsiteY23453" fmla="*/ 1748838 h 4314911"/>
              <a:gd name="connsiteX23454" fmla="*/ 3353872 w 5740887"/>
              <a:gd name="connsiteY23454" fmla="*/ 1818454 h 4314911"/>
              <a:gd name="connsiteX23455" fmla="*/ 3407412 w 5740887"/>
              <a:gd name="connsiteY23455" fmla="*/ 2004722 h 4314911"/>
              <a:gd name="connsiteX23456" fmla="*/ 3415788 w 5740887"/>
              <a:gd name="connsiteY23456" fmla="*/ 2033031 h 4314911"/>
              <a:gd name="connsiteX23457" fmla="*/ 3420846 w 5740887"/>
              <a:gd name="connsiteY23457" fmla="*/ 2050675 h 4314911"/>
              <a:gd name="connsiteX23458" fmla="*/ 3446684 w 5740887"/>
              <a:gd name="connsiteY23458" fmla="*/ 2137457 h 4314911"/>
              <a:gd name="connsiteX23459" fmla="*/ 3460803 w 5740887"/>
              <a:gd name="connsiteY23459" fmla="*/ 2185179 h 4314911"/>
              <a:gd name="connsiteX23460" fmla="*/ 3463589 w 5740887"/>
              <a:gd name="connsiteY23460" fmla="*/ 2194235 h 4314911"/>
              <a:gd name="connsiteX23461" fmla="*/ 3467375 w 5740887"/>
              <a:gd name="connsiteY23461" fmla="*/ 2206952 h 4314911"/>
              <a:gd name="connsiteX23462" fmla="*/ 3512197 w 5740887"/>
              <a:gd name="connsiteY23462" fmla="*/ 2352272 h 4314911"/>
              <a:gd name="connsiteX23463" fmla="*/ 3512204 w 5740887"/>
              <a:gd name="connsiteY23463" fmla="*/ 2352295 h 4314911"/>
              <a:gd name="connsiteX23464" fmla="*/ 3557723 w 5740887"/>
              <a:gd name="connsiteY23464" fmla="*/ 2492245 h 4314911"/>
              <a:gd name="connsiteX23465" fmla="*/ 3555191 w 5740887"/>
              <a:gd name="connsiteY23465" fmla="*/ 2488484 h 4314911"/>
              <a:gd name="connsiteX23466" fmla="*/ 3519376 w 5740887"/>
              <a:gd name="connsiteY23466" fmla="*/ 2379599 h 4314911"/>
              <a:gd name="connsiteX23467" fmla="*/ 3471616 w 5740887"/>
              <a:gd name="connsiteY23467" fmla="*/ 2225056 h 4314911"/>
              <a:gd name="connsiteX23468" fmla="*/ 3455683 w 5740887"/>
              <a:gd name="connsiteY23468" fmla="*/ 2171617 h 4314911"/>
              <a:gd name="connsiteX23469" fmla="*/ 3424689 w 5740887"/>
              <a:gd name="connsiteY23469" fmla="*/ 2066947 h 4314911"/>
              <a:gd name="connsiteX23470" fmla="*/ 3344498 w 5740887"/>
              <a:gd name="connsiteY23470" fmla="*/ 1786970 h 4314911"/>
              <a:gd name="connsiteX23471" fmla="*/ 3321950 w 5740887"/>
              <a:gd name="connsiteY23471" fmla="*/ 1706649 h 4314911"/>
              <a:gd name="connsiteX23472" fmla="*/ 3303821 w 5740887"/>
              <a:gd name="connsiteY23472" fmla="*/ 1641550 h 4314911"/>
              <a:gd name="connsiteX23473" fmla="*/ 3273135 w 5740887"/>
              <a:gd name="connsiteY23473" fmla="*/ 1530406 h 4314911"/>
              <a:gd name="connsiteX23474" fmla="*/ 3258224 w 5740887"/>
              <a:gd name="connsiteY23474" fmla="*/ 1476166 h 4314911"/>
              <a:gd name="connsiteX23475" fmla="*/ 3224833 w 5740887"/>
              <a:gd name="connsiteY23475" fmla="*/ 1353799 h 4314911"/>
              <a:gd name="connsiteX23476" fmla="*/ 3217049 w 5740887"/>
              <a:gd name="connsiteY23476" fmla="*/ 1325225 h 4314911"/>
              <a:gd name="connsiteX23477" fmla="*/ 3180175 w 5740887"/>
              <a:gd name="connsiteY23477" fmla="*/ 1189207 h 4314911"/>
              <a:gd name="connsiteX23478" fmla="*/ 3114542 w 5740887"/>
              <a:gd name="connsiteY23478" fmla="*/ 908749 h 4314911"/>
              <a:gd name="connsiteX23479" fmla="*/ 3113902 w 5740887"/>
              <a:gd name="connsiteY23479" fmla="*/ 906713 h 4314911"/>
              <a:gd name="connsiteX23480" fmla="*/ 3092785 w 5740887"/>
              <a:gd name="connsiteY23480" fmla="*/ 837954 h 4314911"/>
              <a:gd name="connsiteX23481" fmla="*/ 3088341 w 5740887"/>
              <a:gd name="connsiteY23481" fmla="*/ 825383 h 4314911"/>
              <a:gd name="connsiteX23482" fmla="*/ 3085484 w 5740887"/>
              <a:gd name="connsiteY23482" fmla="*/ 816292 h 4314911"/>
              <a:gd name="connsiteX23483" fmla="*/ 3080145 w 5740887"/>
              <a:gd name="connsiteY23483" fmla="*/ 802187 h 4314911"/>
              <a:gd name="connsiteX23484" fmla="*/ 3071003 w 5740887"/>
              <a:gd name="connsiteY23484" fmla="*/ 776310 h 4314911"/>
              <a:gd name="connsiteX23485" fmla="*/ 3061645 w 5740887"/>
              <a:gd name="connsiteY23485" fmla="*/ 753316 h 4314911"/>
              <a:gd name="connsiteX23486" fmla="*/ 3056957 w 5740887"/>
              <a:gd name="connsiteY23486" fmla="*/ 740932 h 4314911"/>
              <a:gd name="connsiteX23487" fmla="*/ 3054109 w 5740887"/>
              <a:gd name="connsiteY23487" fmla="*/ 734810 h 4314911"/>
              <a:gd name="connsiteX23488" fmla="*/ 3050177 w 5740887"/>
              <a:gd name="connsiteY23488" fmla="*/ 725155 h 4314911"/>
              <a:gd name="connsiteX23489" fmla="*/ 3031918 w 5740887"/>
              <a:gd name="connsiteY23489" fmla="*/ 687088 h 4314911"/>
              <a:gd name="connsiteX23490" fmla="*/ 3031299 w 5740887"/>
              <a:gd name="connsiteY23490" fmla="*/ 685759 h 4314911"/>
              <a:gd name="connsiteX23491" fmla="*/ 3193547 w 5740887"/>
              <a:gd name="connsiteY23491" fmla="*/ 665096 h 4314911"/>
              <a:gd name="connsiteX23492" fmla="*/ 3194599 w 5740887"/>
              <a:gd name="connsiteY23492" fmla="*/ 666728 h 4314911"/>
              <a:gd name="connsiteX23493" fmla="*/ 3191549 w 5740887"/>
              <a:gd name="connsiteY23493" fmla="*/ 671911 h 4314911"/>
              <a:gd name="connsiteX23494" fmla="*/ 2925728 w 5740887"/>
              <a:gd name="connsiteY23494" fmla="*/ 659655 h 4314911"/>
              <a:gd name="connsiteX23495" fmla="*/ 2925735 w 5740887"/>
              <a:gd name="connsiteY23495" fmla="*/ 676009 h 4314911"/>
              <a:gd name="connsiteX23496" fmla="*/ 2910746 w 5740887"/>
              <a:gd name="connsiteY23496" fmla="*/ 679339 h 4314911"/>
              <a:gd name="connsiteX23497" fmla="*/ 2900663 w 5740887"/>
              <a:gd name="connsiteY23497" fmla="*/ 683782 h 4314911"/>
              <a:gd name="connsiteX23498" fmla="*/ 2906152 w 5740887"/>
              <a:gd name="connsiteY23498" fmla="*/ 670205 h 4314911"/>
              <a:gd name="connsiteX23499" fmla="*/ 2910605 w 5740887"/>
              <a:gd name="connsiteY23499" fmla="*/ 665406 h 4314911"/>
              <a:gd name="connsiteX23500" fmla="*/ 3199188 w 5740887"/>
              <a:gd name="connsiteY23500" fmla="*/ 654205 h 4314911"/>
              <a:gd name="connsiteX23501" fmla="*/ 3199258 w 5740887"/>
              <a:gd name="connsiteY23501" fmla="*/ 655928 h 4314911"/>
              <a:gd name="connsiteX23502" fmla="*/ 3199259 w 5740887"/>
              <a:gd name="connsiteY23502" fmla="*/ 655941 h 4314911"/>
              <a:gd name="connsiteX23503" fmla="*/ 3199260 w 5740887"/>
              <a:gd name="connsiteY23503" fmla="*/ 655954 h 4314911"/>
              <a:gd name="connsiteX23504" fmla="*/ 3199415 w 5740887"/>
              <a:gd name="connsiteY23504" fmla="*/ 657646 h 4314911"/>
              <a:gd name="connsiteX23505" fmla="*/ 3199455 w 5740887"/>
              <a:gd name="connsiteY23505" fmla="*/ 658475 h 4314911"/>
              <a:gd name="connsiteX23506" fmla="*/ 3197744 w 5740887"/>
              <a:gd name="connsiteY23506" fmla="*/ 661385 h 4314911"/>
              <a:gd name="connsiteX23507" fmla="*/ 3195949 w 5740887"/>
              <a:gd name="connsiteY23507" fmla="*/ 658453 h 4314911"/>
              <a:gd name="connsiteX23508" fmla="*/ 3216347 w 5740887"/>
              <a:gd name="connsiteY23508" fmla="*/ 652910 h 4314911"/>
              <a:gd name="connsiteX23509" fmla="*/ 3216437 w 5740887"/>
              <a:gd name="connsiteY23509" fmla="*/ 653042 h 4314911"/>
              <a:gd name="connsiteX23510" fmla="*/ 3216467 w 5740887"/>
              <a:gd name="connsiteY23510" fmla="*/ 653671 h 4314911"/>
              <a:gd name="connsiteX23511" fmla="*/ 3216783 w 5740887"/>
              <a:gd name="connsiteY23511" fmla="*/ 661288 h 4314911"/>
              <a:gd name="connsiteX23512" fmla="*/ 3207497 w 5740887"/>
              <a:gd name="connsiteY23512" fmla="*/ 670116 h 4314911"/>
              <a:gd name="connsiteX23513" fmla="*/ 3206760 w 5740887"/>
              <a:gd name="connsiteY23513" fmla="*/ 662100 h 4314911"/>
              <a:gd name="connsiteX23514" fmla="*/ 3208968 w 5740887"/>
              <a:gd name="connsiteY23514" fmla="*/ 658817 h 4314911"/>
              <a:gd name="connsiteX23515" fmla="*/ 3013013 w 5740887"/>
              <a:gd name="connsiteY23515" fmla="*/ 652027 h 4314911"/>
              <a:gd name="connsiteX23516" fmla="*/ 3035095 w 5740887"/>
              <a:gd name="connsiteY23516" fmla="*/ 668667 h 4314911"/>
              <a:gd name="connsiteX23517" fmla="*/ 3035206 w 5740887"/>
              <a:gd name="connsiteY23517" fmla="*/ 668801 h 4314911"/>
              <a:gd name="connsiteX23518" fmla="*/ 3065836 w 5740887"/>
              <a:gd name="connsiteY23518" fmla="*/ 707564 h 4314911"/>
              <a:gd name="connsiteX23519" fmla="*/ 3074984 w 5740887"/>
              <a:gd name="connsiteY23519" fmla="*/ 722095 h 4314911"/>
              <a:gd name="connsiteX23520" fmla="*/ 3097789 w 5740887"/>
              <a:gd name="connsiteY23520" fmla="*/ 763621 h 4314911"/>
              <a:gd name="connsiteX23521" fmla="*/ 3106763 w 5740887"/>
              <a:gd name="connsiteY23521" fmla="*/ 782387 h 4314911"/>
              <a:gd name="connsiteX23522" fmla="*/ 3132973 w 5740887"/>
              <a:gd name="connsiteY23522" fmla="*/ 854060 h 4314911"/>
              <a:gd name="connsiteX23523" fmla="*/ 3133015 w 5740887"/>
              <a:gd name="connsiteY23523" fmla="*/ 854182 h 4314911"/>
              <a:gd name="connsiteX23524" fmla="*/ 3131869 w 5740887"/>
              <a:gd name="connsiteY23524" fmla="*/ 916999 h 4314911"/>
              <a:gd name="connsiteX23525" fmla="*/ 3131869 w 5740887"/>
              <a:gd name="connsiteY23525" fmla="*/ 917001 h 4314911"/>
              <a:gd name="connsiteX23526" fmla="*/ 3131869 w 5740887"/>
              <a:gd name="connsiteY23526" fmla="*/ 917005 h 4314911"/>
              <a:gd name="connsiteX23527" fmla="*/ 3131942 w 5740887"/>
              <a:gd name="connsiteY23527" fmla="*/ 917503 h 4314911"/>
              <a:gd name="connsiteX23528" fmla="*/ 3140813 w 5740887"/>
              <a:gd name="connsiteY23528" fmla="*/ 988826 h 4314911"/>
              <a:gd name="connsiteX23529" fmla="*/ 3145406 w 5740887"/>
              <a:gd name="connsiteY23529" fmla="*/ 1009234 h 4314911"/>
              <a:gd name="connsiteX23530" fmla="*/ 3147972 w 5740887"/>
              <a:gd name="connsiteY23530" fmla="*/ 1026719 h 4314911"/>
              <a:gd name="connsiteX23531" fmla="*/ 3175071 w 5740887"/>
              <a:gd name="connsiteY23531" fmla="*/ 1141117 h 4314911"/>
              <a:gd name="connsiteX23532" fmla="*/ 3213372 w 5740887"/>
              <a:gd name="connsiteY23532" fmla="*/ 1287225 h 4314911"/>
              <a:gd name="connsiteX23533" fmla="*/ 3214888 w 5740887"/>
              <a:gd name="connsiteY23533" fmla="*/ 1293011 h 4314911"/>
              <a:gd name="connsiteX23534" fmla="*/ 3216777 w 5740887"/>
              <a:gd name="connsiteY23534" fmla="*/ 1300012 h 4314911"/>
              <a:gd name="connsiteX23535" fmla="*/ 3222764 w 5740887"/>
              <a:gd name="connsiteY23535" fmla="*/ 1322193 h 4314911"/>
              <a:gd name="connsiteX23536" fmla="*/ 3217295 w 5740887"/>
              <a:gd name="connsiteY23536" fmla="*/ 1302016 h 4314911"/>
              <a:gd name="connsiteX23537" fmla="*/ 3180868 w 5740887"/>
              <a:gd name="connsiteY23537" fmla="*/ 1165215 h 4314911"/>
              <a:gd name="connsiteX23538" fmla="*/ 3127368 w 5740887"/>
              <a:gd name="connsiteY23538" fmla="*/ 882551 h 4314911"/>
              <a:gd name="connsiteX23539" fmla="*/ 3127368 w 5740887"/>
              <a:gd name="connsiteY23539" fmla="*/ 881723 h 4314911"/>
              <a:gd name="connsiteX23540" fmla="*/ 3126942 w 5740887"/>
              <a:gd name="connsiteY23540" fmla="*/ 880482 h 4314911"/>
              <a:gd name="connsiteX23541" fmla="*/ 3104674 w 5740887"/>
              <a:gd name="connsiteY23541" fmla="*/ 812788 h 4314911"/>
              <a:gd name="connsiteX23542" fmla="*/ 3099480 w 5740887"/>
              <a:gd name="connsiteY23542" fmla="*/ 800440 h 4314911"/>
              <a:gd name="connsiteX23543" fmla="*/ 3096600 w 5740887"/>
              <a:gd name="connsiteY23543" fmla="*/ 792045 h 4314911"/>
              <a:gd name="connsiteX23544" fmla="*/ 3090305 w 5740887"/>
              <a:gd name="connsiteY23544" fmla="*/ 778628 h 4314911"/>
              <a:gd name="connsiteX23545" fmla="*/ 3080070 w 5740887"/>
              <a:gd name="connsiteY23545" fmla="*/ 754298 h 4314911"/>
              <a:gd name="connsiteX23546" fmla="*/ 3068727 w 5740887"/>
              <a:gd name="connsiteY23546" fmla="*/ 732639 h 4314911"/>
              <a:gd name="connsiteX23547" fmla="*/ 3063544 w 5740887"/>
              <a:gd name="connsiteY23547" fmla="*/ 721597 h 4314911"/>
              <a:gd name="connsiteX23548" fmla="*/ 3059963 w 5740887"/>
              <a:gd name="connsiteY23548" fmla="*/ 715914 h 4314911"/>
              <a:gd name="connsiteX23549" fmla="*/ 3055441 w 5740887"/>
              <a:gd name="connsiteY23549" fmla="*/ 707281 h 4314911"/>
              <a:gd name="connsiteX23550" fmla="*/ 3033303 w 5740887"/>
              <a:gd name="connsiteY23550" fmla="*/ 673598 h 4314911"/>
              <a:gd name="connsiteX23551" fmla="*/ 3032685 w 5740887"/>
              <a:gd name="connsiteY23551" fmla="*/ 672616 h 4314911"/>
              <a:gd name="connsiteX23552" fmla="*/ 2925725 w 5740887"/>
              <a:gd name="connsiteY23552" fmla="*/ 650181 h 4314911"/>
              <a:gd name="connsiteX23553" fmla="*/ 2925728 w 5740887"/>
              <a:gd name="connsiteY23553" fmla="*/ 658081 h 4314911"/>
              <a:gd name="connsiteX23554" fmla="*/ 2909223 w 5740887"/>
              <a:gd name="connsiteY23554" fmla="*/ 658733 h 4314911"/>
              <a:gd name="connsiteX23555" fmla="*/ 2892815 w 5740887"/>
              <a:gd name="connsiteY23555" fmla="*/ 670177 h 4314911"/>
              <a:gd name="connsiteX23556" fmla="*/ 2882923 w 5740887"/>
              <a:gd name="connsiteY23556" fmla="*/ 689473 h 4314911"/>
              <a:gd name="connsiteX23557" fmla="*/ 2882344 w 5740887"/>
              <a:gd name="connsiteY23557" fmla="*/ 691854 h 4314911"/>
              <a:gd name="connsiteX23558" fmla="*/ 2859034 w 5740887"/>
              <a:gd name="connsiteY23558" fmla="*/ 702125 h 4314911"/>
              <a:gd name="connsiteX23559" fmla="*/ 2859312 w 5740887"/>
              <a:gd name="connsiteY23559" fmla="*/ 701254 h 4314911"/>
              <a:gd name="connsiteX23560" fmla="*/ 2865242 w 5740887"/>
              <a:gd name="connsiteY23560" fmla="*/ 694635 h 4314911"/>
              <a:gd name="connsiteX23561" fmla="*/ 2868689 w 5740887"/>
              <a:gd name="connsiteY23561" fmla="*/ 690773 h 4314911"/>
              <a:gd name="connsiteX23562" fmla="*/ 2870067 w 5740887"/>
              <a:gd name="connsiteY23562" fmla="*/ 688429 h 4314911"/>
              <a:gd name="connsiteX23563" fmla="*/ 2870058 w 5740887"/>
              <a:gd name="connsiteY23563" fmla="*/ 688420 h 4314911"/>
              <a:gd name="connsiteX23564" fmla="*/ 2870067 w 5740887"/>
              <a:gd name="connsiteY23564" fmla="*/ 688405 h 4314911"/>
              <a:gd name="connsiteX23565" fmla="*/ 2870056 w 5740887"/>
              <a:gd name="connsiteY23565" fmla="*/ 688393 h 4314911"/>
              <a:gd name="connsiteX23566" fmla="*/ 2870065 w 5740887"/>
              <a:gd name="connsiteY23566" fmla="*/ 688378 h 4314911"/>
              <a:gd name="connsiteX23567" fmla="*/ 2868273 w 5740887"/>
              <a:gd name="connsiteY23567" fmla="*/ 686448 h 4314911"/>
              <a:gd name="connsiteX23568" fmla="*/ 2862895 w 5740887"/>
              <a:gd name="connsiteY23568" fmla="*/ 686448 h 4314911"/>
              <a:gd name="connsiteX23569" fmla="*/ 2852415 w 5740887"/>
              <a:gd name="connsiteY23569" fmla="*/ 699408 h 4314911"/>
              <a:gd name="connsiteX23570" fmla="*/ 2849669 w 5740887"/>
              <a:gd name="connsiteY23570" fmla="*/ 706424 h 4314911"/>
              <a:gd name="connsiteX23571" fmla="*/ 2845798 w 5740887"/>
              <a:gd name="connsiteY23571" fmla="*/ 708376 h 4314911"/>
              <a:gd name="connsiteX23572" fmla="*/ 2843367 w 5740887"/>
              <a:gd name="connsiteY23572" fmla="*/ 709460 h 4314911"/>
              <a:gd name="connsiteX23573" fmla="*/ 2825095 w 5740887"/>
              <a:gd name="connsiteY23573" fmla="*/ 718804 h 4314911"/>
              <a:gd name="connsiteX23574" fmla="*/ 2825531 w 5740887"/>
              <a:gd name="connsiteY23574" fmla="*/ 718209 h 4314911"/>
              <a:gd name="connsiteX23575" fmla="*/ 2826909 w 5740887"/>
              <a:gd name="connsiteY23575" fmla="*/ 715315 h 4314911"/>
              <a:gd name="connsiteX23576" fmla="*/ 2826902 w 5740887"/>
              <a:gd name="connsiteY23576" fmla="*/ 715306 h 4314911"/>
              <a:gd name="connsiteX23577" fmla="*/ 2826909 w 5740887"/>
              <a:gd name="connsiteY23577" fmla="*/ 715291 h 4314911"/>
              <a:gd name="connsiteX23578" fmla="*/ 2826900 w 5740887"/>
              <a:gd name="connsiteY23578" fmla="*/ 715282 h 4314911"/>
              <a:gd name="connsiteX23579" fmla="*/ 2826908 w 5740887"/>
              <a:gd name="connsiteY23579" fmla="*/ 715266 h 4314911"/>
              <a:gd name="connsiteX23580" fmla="*/ 2824978 w 5740887"/>
              <a:gd name="connsiteY23580" fmla="*/ 713336 h 4314911"/>
              <a:gd name="connsiteX23581" fmla="*/ 2817946 w 5740887"/>
              <a:gd name="connsiteY23581" fmla="*/ 713336 h 4314911"/>
              <a:gd name="connsiteX23582" fmla="*/ 2810770 w 5740887"/>
              <a:gd name="connsiteY23582" fmla="*/ 726036 h 4314911"/>
              <a:gd name="connsiteX23583" fmla="*/ 2782234 w 5740887"/>
              <a:gd name="connsiteY23583" fmla="*/ 740424 h 4314911"/>
              <a:gd name="connsiteX23584" fmla="*/ 2782234 w 5740887"/>
              <a:gd name="connsiteY23584" fmla="*/ 739708 h 4314911"/>
              <a:gd name="connsiteX23585" fmla="*/ 2782234 w 5740887"/>
              <a:gd name="connsiteY23585" fmla="*/ 739690 h 4314911"/>
              <a:gd name="connsiteX23586" fmla="*/ 2782233 w 5740887"/>
              <a:gd name="connsiteY23586" fmla="*/ 739689 h 4314911"/>
              <a:gd name="connsiteX23587" fmla="*/ 2782233 w 5740887"/>
              <a:gd name="connsiteY23587" fmla="*/ 739670 h 4314911"/>
              <a:gd name="connsiteX23588" fmla="*/ 2780302 w 5740887"/>
              <a:gd name="connsiteY23588" fmla="*/ 737740 h 4314911"/>
              <a:gd name="connsiteX23589" fmla="*/ 2777958 w 5740887"/>
              <a:gd name="connsiteY23589" fmla="*/ 738981 h 4314911"/>
              <a:gd name="connsiteX23590" fmla="*/ 2775200 w 5740887"/>
              <a:gd name="connsiteY23590" fmla="*/ 743945 h 4314911"/>
              <a:gd name="connsiteX23591" fmla="*/ 2775174 w 5740887"/>
              <a:gd name="connsiteY23591" fmla="*/ 743983 h 4314911"/>
              <a:gd name="connsiteX23592" fmla="*/ 2771437 w 5740887"/>
              <a:gd name="connsiteY23592" fmla="*/ 745868 h 4314911"/>
              <a:gd name="connsiteX23593" fmla="*/ 2755820 w 5740887"/>
              <a:gd name="connsiteY23593" fmla="*/ 754225 h 4314911"/>
              <a:gd name="connsiteX23594" fmla="*/ 2748476 w 5740887"/>
              <a:gd name="connsiteY23594" fmla="*/ 757982 h 4314911"/>
              <a:gd name="connsiteX23595" fmla="*/ 2738180 w 5740887"/>
              <a:gd name="connsiteY23595" fmla="*/ 763525 h 4314911"/>
              <a:gd name="connsiteX23596" fmla="*/ 2737969 w 5740887"/>
              <a:gd name="connsiteY23596" fmla="*/ 763525 h 4314911"/>
              <a:gd name="connsiteX23597" fmla="*/ 2734936 w 5740887"/>
              <a:gd name="connsiteY23597" fmla="*/ 763525 h 4314911"/>
              <a:gd name="connsiteX23598" fmla="*/ 2734183 w 5740887"/>
              <a:gd name="connsiteY23598" fmla="*/ 765677 h 4314911"/>
              <a:gd name="connsiteX23599" fmla="*/ 2693347 w 5740887"/>
              <a:gd name="connsiteY23599" fmla="*/ 787661 h 4314911"/>
              <a:gd name="connsiteX23600" fmla="*/ 2674804 w 5740887"/>
              <a:gd name="connsiteY23600" fmla="*/ 797585 h 4314911"/>
              <a:gd name="connsiteX23601" fmla="*/ 2653720 w 5740887"/>
              <a:gd name="connsiteY23601" fmla="*/ 809421 h 4314911"/>
              <a:gd name="connsiteX23602" fmla="*/ 2656895 w 5740887"/>
              <a:gd name="connsiteY23602" fmla="*/ 802821 h 4314911"/>
              <a:gd name="connsiteX23603" fmla="*/ 2665650 w 5740887"/>
              <a:gd name="connsiteY23603" fmla="*/ 790128 h 4314911"/>
              <a:gd name="connsiteX23604" fmla="*/ 2667169 w 5740887"/>
              <a:gd name="connsiteY23604" fmla="*/ 789248 h 4314911"/>
              <a:gd name="connsiteX23605" fmla="*/ 2681344 w 5740887"/>
              <a:gd name="connsiteY23605" fmla="*/ 781215 h 4314911"/>
              <a:gd name="connsiteX23606" fmla="*/ 2750939 w 5740887"/>
              <a:gd name="connsiteY23606" fmla="*/ 741915 h 4314911"/>
              <a:gd name="connsiteX23607" fmla="*/ 2779394 w 5740887"/>
              <a:gd name="connsiteY23607" fmla="*/ 726153 h 4314911"/>
              <a:gd name="connsiteX23608" fmla="*/ 2826298 w 5740887"/>
              <a:gd name="connsiteY23608" fmla="*/ 700502 h 4314911"/>
              <a:gd name="connsiteX23609" fmla="*/ 2849479 w 5740887"/>
              <a:gd name="connsiteY23609" fmla="*/ 688018 h 4314911"/>
              <a:gd name="connsiteX23610" fmla="*/ 2895623 w 5740887"/>
              <a:gd name="connsiteY23610" fmla="*/ 664040 h 4314911"/>
              <a:gd name="connsiteX23611" fmla="*/ 2900898 w 5740887"/>
              <a:gd name="connsiteY23611" fmla="*/ 661326 h 4314911"/>
              <a:gd name="connsiteX23612" fmla="*/ 3005894 w 5740887"/>
              <a:gd name="connsiteY23612" fmla="*/ 646662 h 4314911"/>
              <a:gd name="connsiteX23613" fmla="*/ 3006759 w 5740887"/>
              <a:gd name="connsiteY23613" fmla="*/ 647313 h 4314911"/>
              <a:gd name="connsiteX23614" fmla="*/ 3005937 w 5740887"/>
              <a:gd name="connsiteY23614" fmla="*/ 647313 h 4314911"/>
              <a:gd name="connsiteX23615" fmla="*/ 3208672 w 5740887"/>
              <a:gd name="connsiteY23615" fmla="*/ 641778 h 4314911"/>
              <a:gd name="connsiteX23616" fmla="*/ 3212275 w 5740887"/>
              <a:gd name="connsiteY23616" fmla="*/ 647005 h 4314911"/>
              <a:gd name="connsiteX23617" fmla="*/ 3206010 w 5740887"/>
              <a:gd name="connsiteY23617" fmla="*/ 652432 h 4314911"/>
              <a:gd name="connsiteX23618" fmla="*/ 3205677 w 5740887"/>
              <a:gd name="connsiteY23618" fmla="*/ 645704 h 4314911"/>
              <a:gd name="connsiteX23619" fmla="*/ 3004372 w 5740887"/>
              <a:gd name="connsiteY23619" fmla="*/ 639625 h 4314911"/>
              <a:gd name="connsiteX23620" fmla="*/ 3004822 w 5740887"/>
              <a:gd name="connsiteY23620" fmla="*/ 639808 h 4314911"/>
              <a:gd name="connsiteX23621" fmla="*/ 3032196 w 5740887"/>
              <a:gd name="connsiteY23621" fmla="*/ 652820 h 4314911"/>
              <a:gd name="connsiteX23622" fmla="*/ 3041996 w 5740887"/>
              <a:gd name="connsiteY23622" fmla="*/ 660356 h 4314911"/>
              <a:gd name="connsiteX23623" fmla="*/ 3067556 w 5740887"/>
              <a:gd name="connsiteY23623" fmla="*/ 684305 h 4314911"/>
              <a:gd name="connsiteX23624" fmla="*/ 3078697 w 5740887"/>
              <a:gd name="connsiteY23624" fmla="*/ 696665 h 4314911"/>
              <a:gd name="connsiteX23625" fmla="*/ 3114038 w 5740887"/>
              <a:gd name="connsiteY23625" fmla="*/ 748468 h 4314911"/>
              <a:gd name="connsiteX23626" fmla="*/ 3114426 w 5740887"/>
              <a:gd name="connsiteY23626" fmla="*/ 749068 h 4314911"/>
              <a:gd name="connsiteX23627" fmla="*/ 3145974 w 5740887"/>
              <a:gd name="connsiteY23627" fmla="*/ 826608 h 4314911"/>
              <a:gd name="connsiteX23628" fmla="*/ 3139144 w 5740887"/>
              <a:gd name="connsiteY23628" fmla="*/ 880035 h 4314911"/>
              <a:gd name="connsiteX23629" fmla="*/ 3139641 w 5740887"/>
              <a:gd name="connsiteY23629" fmla="*/ 854976 h 4314911"/>
              <a:gd name="connsiteX23630" fmla="*/ 3139641 w 5740887"/>
              <a:gd name="connsiteY23630" fmla="*/ 853872 h 4314911"/>
              <a:gd name="connsiteX23631" fmla="*/ 3005616 w 5740887"/>
              <a:gd name="connsiteY23631" fmla="*/ 640696 h 4314911"/>
              <a:gd name="connsiteX23632" fmla="*/ 3004349 w 5740887"/>
              <a:gd name="connsiteY23632" fmla="*/ 640696 h 4314911"/>
              <a:gd name="connsiteX23633" fmla="*/ 3004372 w 5740887"/>
              <a:gd name="connsiteY23633" fmla="*/ 639732 h 4314911"/>
              <a:gd name="connsiteX23634" fmla="*/ 3233876 w 5740887"/>
              <a:gd name="connsiteY23634" fmla="*/ 638881 h 4314911"/>
              <a:gd name="connsiteX23635" fmla="*/ 3233884 w 5740887"/>
              <a:gd name="connsiteY23635" fmla="*/ 639071 h 4314911"/>
              <a:gd name="connsiteX23636" fmla="*/ 3233891 w 5740887"/>
              <a:gd name="connsiteY23636" fmla="*/ 639256 h 4314911"/>
              <a:gd name="connsiteX23637" fmla="*/ 3233681 w 5740887"/>
              <a:gd name="connsiteY23637" fmla="*/ 642887 h 4314911"/>
              <a:gd name="connsiteX23638" fmla="*/ 3234964 w 5740887"/>
              <a:gd name="connsiteY23638" fmla="*/ 665020 h 4314911"/>
              <a:gd name="connsiteX23639" fmla="*/ 3235269 w 5740887"/>
              <a:gd name="connsiteY23639" fmla="*/ 672350 h 4314911"/>
              <a:gd name="connsiteX23640" fmla="*/ 3235304 w 5740887"/>
              <a:gd name="connsiteY23640" fmla="*/ 673183 h 4314911"/>
              <a:gd name="connsiteX23641" fmla="*/ 3235659 w 5740887"/>
              <a:gd name="connsiteY23641" fmla="*/ 677014 h 4314911"/>
              <a:gd name="connsiteX23642" fmla="*/ 3235810 w 5740887"/>
              <a:gd name="connsiteY23642" fmla="*/ 679619 h 4314911"/>
              <a:gd name="connsiteX23643" fmla="*/ 3238773 w 5740887"/>
              <a:gd name="connsiteY23643" fmla="*/ 710620 h 4314911"/>
              <a:gd name="connsiteX23644" fmla="*/ 3238773 w 5740887"/>
              <a:gd name="connsiteY23644" fmla="*/ 717495 h 4314911"/>
              <a:gd name="connsiteX23645" fmla="*/ 3238774 w 5740887"/>
              <a:gd name="connsiteY23645" fmla="*/ 717502 h 4314911"/>
              <a:gd name="connsiteX23646" fmla="*/ 3238774 w 5740887"/>
              <a:gd name="connsiteY23646" fmla="*/ 717516 h 4314911"/>
              <a:gd name="connsiteX23647" fmla="*/ 3238774 w 5740887"/>
              <a:gd name="connsiteY23647" fmla="*/ 717522 h 4314911"/>
              <a:gd name="connsiteX23648" fmla="*/ 3746539 w 5740887"/>
              <a:gd name="connsiteY23648" fmla="*/ 2446694 h 4314911"/>
              <a:gd name="connsiteX23649" fmla="*/ 3752103 w 5740887"/>
              <a:gd name="connsiteY23649" fmla="*/ 2462257 h 4314911"/>
              <a:gd name="connsiteX23650" fmla="*/ 3779831 w 5740887"/>
              <a:gd name="connsiteY23650" fmla="*/ 2539808 h 4314911"/>
              <a:gd name="connsiteX23651" fmla="*/ 3822443 w 5740887"/>
              <a:gd name="connsiteY23651" fmla="*/ 2638221 h 4314911"/>
              <a:gd name="connsiteX23652" fmla="*/ 4088149 w 5740887"/>
              <a:gd name="connsiteY23652" fmla="*/ 2759835 h 4314911"/>
              <a:gd name="connsiteX23653" fmla="*/ 4088149 w 5740887"/>
              <a:gd name="connsiteY23653" fmla="*/ 2759835 h 4314911"/>
              <a:gd name="connsiteX23654" fmla="*/ 4088150 w 5740887"/>
              <a:gd name="connsiteY23654" fmla="*/ 2759835 h 4314911"/>
              <a:gd name="connsiteX23655" fmla="*/ 4204800 w 5740887"/>
              <a:gd name="connsiteY23655" fmla="*/ 2751838 h 4314911"/>
              <a:gd name="connsiteX23656" fmla="*/ 5617301 w 5740887"/>
              <a:gd name="connsiteY23656" fmla="*/ 2208569 h 4314911"/>
              <a:gd name="connsiteX23657" fmla="*/ 5702515 w 5740887"/>
              <a:gd name="connsiteY23657" fmla="*/ 2101845 h 4314911"/>
              <a:gd name="connsiteX23658" fmla="*/ 5710754 w 5740887"/>
              <a:gd name="connsiteY23658" fmla="*/ 2030943 h 4314911"/>
              <a:gd name="connsiteX23659" fmla="*/ 5708841 w 5740887"/>
              <a:gd name="connsiteY23659" fmla="*/ 1944770 h 4314911"/>
              <a:gd name="connsiteX23660" fmla="*/ 5699990 w 5740887"/>
              <a:gd name="connsiteY23660" fmla="*/ 1864442 h 4314911"/>
              <a:gd name="connsiteX23661" fmla="*/ 5708804 w 5740887"/>
              <a:gd name="connsiteY23661" fmla="*/ 1931901 h 4314911"/>
              <a:gd name="connsiteX23662" fmla="*/ 5704719 w 5740887"/>
              <a:gd name="connsiteY23662" fmla="*/ 2112461 h 4314911"/>
              <a:gd name="connsiteX23663" fmla="*/ 5621298 w 5740887"/>
              <a:gd name="connsiteY23663" fmla="*/ 2216290 h 4314911"/>
              <a:gd name="connsiteX23664" fmla="*/ 4195973 w 5740887"/>
              <a:gd name="connsiteY23664" fmla="*/ 2766176 h 4314911"/>
              <a:gd name="connsiteX23665" fmla="*/ 4056282 w 5740887"/>
              <a:gd name="connsiteY23665" fmla="*/ 2773901 h 4314911"/>
              <a:gd name="connsiteX23666" fmla="*/ 3964645 w 5740887"/>
              <a:gd name="connsiteY23666" fmla="*/ 2760423 h 4314911"/>
              <a:gd name="connsiteX23667" fmla="*/ 3949740 w 5740887"/>
              <a:gd name="connsiteY23667" fmla="*/ 2756339 h 4314911"/>
              <a:gd name="connsiteX23668" fmla="*/ 3933827 w 5740887"/>
              <a:gd name="connsiteY23668" fmla="*/ 2751979 h 4314911"/>
              <a:gd name="connsiteX23669" fmla="*/ 3886689 w 5740887"/>
              <a:gd name="connsiteY23669" fmla="*/ 2728628 h 4314911"/>
              <a:gd name="connsiteX23670" fmla="*/ 3864598 w 5740887"/>
              <a:gd name="connsiteY23670" fmla="*/ 2717684 h 4314911"/>
              <a:gd name="connsiteX23671" fmla="*/ 3817205 w 5740887"/>
              <a:gd name="connsiteY23671" fmla="*/ 2654905 h 4314911"/>
              <a:gd name="connsiteX23672" fmla="*/ 3817205 w 5740887"/>
              <a:gd name="connsiteY23672" fmla="*/ 2654077 h 4314911"/>
              <a:gd name="connsiteX23673" fmla="*/ 3507650 w 5740887"/>
              <a:gd name="connsiteY23673" fmla="*/ 1727347 h 4314911"/>
              <a:gd name="connsiteX23674" fmla="*/ 3409803 w 5740887"/>
              <a:gd name="connsiteY23674" fmla="*/ 1399035 h 4314911"/>
              <a:gd name="connsiteX23675" fmla="*/ 3400039 w 5740887"/>
              <a:gd name="connsiteY23675" fmla="*/ 1365284 h 4314911"/>
              <a:gd name="connsiteX23676" fmla="*/ 3363977 w 5740887"/>
              <a:gd name="connsiteY23676" fmla="*/ 1240643 h 4314911"/>
              <a:gd name="connsiteX23677" fmla="*/ 3228155 w 5740887"/>
              <a:gd name="connsiteY23677" fmla="*/ 708394 h 4314911"/>
              <a:gd name="connsiteX23678" fmla="*/ 3227464 w 5740887"/>
              <a:gd name="connsiteY23678" fmla="*/ 701364 h 4314911"/>
              <a:gd name="connsiteX23679" fmla="*/ 3227461 w 5740887"/>
              <a:gd name="connsiteY23679" fmla="*/ 701330 h 4314911"/>
              <a:gd name="connsiteX23680" fmla="*/ 3224511 w 5740887"/>
              <a:gd name="connsiteY23680" fmla="*/ 663227 h 4314911"/>
              <a:gd name="connsiteX23681" fmla="*/ 3224984 w 5740887"/>
              <a:gd name="connsiteY23681" fmla="*/ 662787 h 4314911"/>
              <a:gd name="connsiteX23682" fmla="*/ 3226363 w 5740887"/>
              <a:gd name="connsiteY23682" fmla="*/ 659202 h 4314911"/>
              <a:gd name="connsiteX23683" fmla="*/ 3226361 w 5740887"/>
              <a:gd name="connsiteY23683" fmla="*/ 659199 h 4314911"/>
              <a:gd name="connsiteX23684" fmla="*/ 3226363 w 5740887"/>
              <a:gd name="connsiteY23684" fmla="*/ 659197 h 4314911"/>
              <a:gd name="connsiteX23685" fmla="*/ 3226360 w 5740887"/>
              <a:gd name="connsiteY23685" fmla="*/ 659193 h 4314911"/>
              <a:gd name="connsiteX23686" fmla="*/ 3226367 w 5740887"/>
              <a:gd name="connsiteY23686" fmla="*/ 659174 h 4314911"/>
              <a:gd name="connsiteX23687" fmla="*/ 3223902 w 5740887"/>
              <a:gd name="connsiteY23687" fmla="*/ 655378 h 4314911"/>
              <a:gd name="connsiteX23688" fmla="*/ 3223282 w 5740887"/>
              <a:gd name="connsiteY23688" fmla="*/ 647358 h 4314911"/>
              <a:gd name="connsiteX23689" fmla="*/ 5135391 w 5740887"/>
              <a:gd name="connsiteY23689" fmla="*/ 638382 h 4314911"/>
              <a:gd name="connsiteX23690" fmla="*/ 5294648 w 5740887"/>
              <a:gd name="connsiteY23690" fmla="*/ 726346 h 4314911"/>
              <a:gd name="connsiteX23691" fmla="*/ 5299819 w 5740887"/>
              <a:gd name="connsiteY23691" fmla="*/ 738130 h 4314911"/>
              <a:gd name="connsiteX23692" fmla="*/ 5274669 w 5740887"/>
              <a:gd name="connsiteY23692" fmla="*/ 710224 h 4314911"/>
              <a:gd name="connsiteX23693" fmla="*/ 5231388 w 5740887"/>
              <a:gd name="connsiteY23693" fmla="*/ 682960 h 4314911"/>
              <a:gd name="connsiteX23694" fmla="*/ 5214797 w 5740887"/>
              <a:gd name="connsiteY23694" fmla="*/ 678010 h 4314911"/>
              <a:gd name="connsiteX23695" fmla="*/ 5207430 w 5740887"/>
              <a:gd name="connsiteY23695" fmla="*/ 674040 h 4314911"/>
              <a:gd name="connsiteX23696" fmla="*/ 5191099 w 5740887"/>
              <a:gd name="connsiteY23696" fmla="*/ 670940 h 4314911"/>
              <a:gd name="connsiteX23697" fmla="*/ 5182369 w 5740887"/>
              <a:gd name="connsiteY23697" fmla="*/ 668335 h 4314911"/>
              <a:gd name="connsiteX23698" fmla="*/ 5176951 w 5740887"/>
              <a:gd name="connsiteY23698" fmla="*/ 668255 h 4314911"/>
              <a:gd name="connsiteX23699" fmla="*/ 5169533 w 5740887"/>
              <a:gd name="connsiteY23699" fmla="*/ 666845 h 4314911"/>
              <a:gd name="connsiteX23700" fmla="*/ 5131714 w 5740887"/>
              <a:gd name="connsiteY23700" fmla="*/ 667585 h 4314911"/>
              <a:gd name="connsiteX23701" fmla="*/ 5130288 w 5740887"/>
              <a:gd name="connsiteY23701" fmla="*/ 667564 h 4314911"/>
              <a:gd name="connsiteX23702" fmla="*/ 4897813 w 5740887"/>
              <a:gd name="connsiteY23702" fmla="*/ 676388 h 4314911"/>
              <a:gd name="connsiteX23703" fmla="*/ 4672232 w 5740887"/>
              <a:gd name="connsiteY23703" fmla="*/ 682732 h 4314911"/>
              <a:gd name="connsiteX23704" fmla="*/ 4597223 w 5740887"/>
              <a:gd name="connsiteY23704" fmla="*/ 685627 h 4314911"/>
              <a:gd name="connsiteX23705" fmla="*/ 4526074 w 5740887"/>
              <a:gd name="connsiteY23705" fmla="*/ 688385 h 4314911"/>
              <a:gd name="connsiteX23706" fmla="*/ 3841195 w 5740887"/>
              <a:gd name="connsiteY23706" fmla="*/ 724648 h 4314911"/>
              <a:gd name="connsiteX23707" fmla="*/ 3686074 w 5740887"/>
              <a:gd name="connsiteY23707" fmla="*/ 903901 h 4314911"/>
              <a:gd name="connsiteX23708" fmla="*/ 3673803 w 5740887"/>
              <a:gd name="connsiteY23708" fmla="*/ 948576 h 4314911"/>
              <a:gd name="connsiteX23709" fmla="*/ 3665625 w 5740887"/>
              <a:gd name="connsiteY23709" fmla="*/ 980313 h 4314911"/>
              <a:gd name="connsiteX23710" fmla="*/ 3664149 w 5740887"/>
              <a:gd name="connsiteY23710" fmla="*/ 995333 h 4314911"/>
              <a:gd name="connsiteX23711" fmla="*/ 3663026 w 5740887"/>
              <a:gd name="connsiteY23711" fmla="*/ 1000772 h 4314911"/>
              <a:gd name="connsiteX23712" fmla="*/ 3662719 w 5740887"/>
              <a:gd name="connsiteY23712" fmla="*/ 1009890 h 4314911"/>
              <a:gd name="connsiteX23713" fmla="*/ 3661332 w 5740887"/>
              <a:gd name="connsiteY23713" fmla="*/ 1024007 h 4314911"/>
              <a:gd name="connsiteX23714" fmla="*/ 3660413 w 5740887"/>
              <a:gd name="connsiteY23714" fmla="*/ 1078393 h 4314911"/>
              <a:gd name="connsiteX23715" fmla="*/ 3660414 w 5740887"/>
              <a:gd name="connsiteY23715" fmla="*/ 1078429 h 4314911"/>
              <a:gd name="connsiteX23716" fmla="*/ 3660414 w 5740887"/>
              <a:gd name="connsiteY23716" fmla="*/ 1078443 h 4314911"/>
              <a:gd name="connsiteX23717" fmla="*/ 3660418 w 5740887"/>
              <a:gd name="connsiteY23717" fmla="*/ 1078540 h 4314911"/>
              <a:gd name="connsiteX23718" fmla="*/ 3662357 w 5740887"/>
              <a:gd name="connsiteY23718" fmla="*/ 1142202 h 4314911"/>
              <a:gd name="connsiteX23719" fmla="*/ 3663010 w 5740887"/>
              <a:gd name="connsiteY23719" fmla="*/ 1153132 h 4314911"/>
              <a:gd name="connsiteX23720" fmla="*/ 3663232 w 5740887"/>
              <a:gd name="connsiteY23720" fmla="*/ 1159522 h 4314911"/>
              <a:gd name="connsiteX23721" fmla="*/ 3664622 w 5740887"/>
              <a:gd name="connsiteY23721" fmla="*/ 1180124 h 4314911"/>
              <a:gd name="connsiteX23722" fmla="*/ 3666654 w 5740887"/>
              <a:gd name="connsiteY23722" fmla="*/ 1214167 h 4314911"/>
              <a:gd name="connsiteX23723" fmla="*/ 3668626 w 5740887"/>
              <a:gd name="connsiteY23723" fmla="*/ 1239494 h 4314911"/>
              <a:gd name="connsiteX23724" fmla="*/ 3669526 w 5740887"/>
              <a:gd name="connsiteY23724" fmla="*/ 1252843 h 4314911"/>
              <a:gd name="connsiteX23725" fmla="*/ 3671156 w 5740887"/>
              <a:gd name="connsiteY23725" fmla="*/ 1271991 h 4314911"/>
              <a:gd name="connsiteX23726" fmla="*/ 3672793 w 5740887"/>
              <a:gd name="connsiteY23726" fmla="*/ 1293018 h 4314911"/>
              <a:gd name="connsiteX23727" fmla="*/ 3675169 w 5740887"/>
              <a:gd name="connsiteY23727" fmla="*/ 1319142 h 4314911"/>
              <a:gd name="connsiteX23728" fmla="*/ 3678300 w 5740887"/>
              <a:gd name="connsiteY23728" fmla="*/ 1355933 h 4314911"/>
              <a:gd name="connsiteX23729" fmla="*/ 3688507 w 5740887"/>
              <a:gd name="connsiteY23729" fmla="*/ 1465801 h 4314911"/>
              <a:gd name="connsiteX23730" fmla="*/ 3688555 w 5740887"/>
              <a:gd name="connsiteY23730" fmla="*/ 1466331 h 4314911"/>
              <a:gd name="connsiteX23731" fmla="*/ 3696968 w 5740887"/>
              <a:gd name="connsiteY23731" fmla="*/ 1558331 h 4314911"/>
              <a:gd name="connsiteX23732" fmla="*/ 3679819 w 5740887"/>
              <a:gd name="connsiteY23732" fmla="*/ 1562856 h 4314911"/>
              <a:gd name="connsiteX23733" fmla="*/ 3670494 w 5740887"/>
              <a:gd name="connsiteY23733" fmla="*/ 1491977 h 4314911"/>
              <a:gd name="connsiteX23734" fmla="*/ 3670405 w 5740887"/>
              <a:gd name="connsiteY23734" fmla="*/ 1491308 h 4314911"/>
              <a:gd name="connsiteX23735" fmla="*/ 3649716 w 5740887"/>
              <a:gd name="connsiteY23735" fmla="*/ 1332636 h 4314911"/>
              <a:gd name="connsiteX23736" fmla="*/ 3643126 w 5740887"/>
              <a:gd name="connsiteY23736" fmla="*/ 1280179 h 4314911"/>
              <a:gd name="connsiteX23737" fmla="*/ 3638835 w 5740887"/>
              <a:gd name="connsiteY23737" fmla="*/ 1244336 h 4314911"/>
              <a:gd name="connsiteX23738" fmla="*/ 3631460 w 5740887"/>
              <a:gd name="connsiteY23738" fmla="*/ 1178011 h 4314911"/>
              <a:gd name="connsiteX23739" fmla="*/ 3628292 w 5740887"/>
              <a:gd name="connsiteY23739" fmla="*/ 1147809 h 4314911"/>
              <a:gd name="connsiteX23740" fmla="*/ 3621224 w 5740887"/>
              <a:gd name="connsiteY23740" fmla="*/ 1064151 h 4314911"/>
              <a:gd name="connsiteX23741" fmla="*/ 3621204 w 5740887"/>
              <a:gd name="connsiteY23741" fmla="*/ 1063903 h 4314911"/>
              <a:gd name="connsiteX23742" fmla="*/ 3620411 w 5740887"/>
              <a:gd name="connsiteY23742" fmla="*/ 1044906 h 4314911"/>
              <a:gd name="connsiteX23743" fmla="*/ 3618663 w 5740887"/>
              <a:gd name="connsiteY23743" fmla="*/ 1003036 h 4314911"/>
              <a:gd name="connsiteX23744" fmla="*/ 3619995 w 5740887"/>
              <a:gd name="connsiteY23744" fmla="*/ 954792 h 4314911"/>
              <a:gd name="connsiteX23745" fmla="*/ 3625817 w 5740887"/>
              <a:gd name="connsiteY23745" fmla="*/ 921053 h 4314911"/>
              <a:gd name="connsiteX23746" fmla="*/ 3635470 w 5740887"/>
              <a:gd name="connsiteY23746" fmla="*/ 876932 h 4314911"/>
              <a:gd name="connsiteX23747" fmla="*/ 3787144 w 5740887"/>
              <a:gd name="connsiteY23747" fmla="*/ 688709 h 4314911"/>
              <a:gd name="connsiteX23748" fmla="*/ 4493533 w 5740887"/>
              <a:gd name="connsiteY23748" fmla="*/ 656583 h 4314911"/>
              <a:gd name="connsiteX23749" fmla="*/ 4566612 w 5740887"/>
              <a:gd name="connsiteY23749" fmla="*/ 654378 h 4314911"/>
              <a:gd name="connsiteX23750" fmla="*/ 4644517 w 5740887"/>
              <a:gd name="connsiteY23750" fmla="*/ 652034 h 4314911"/>
              <a:gd name="connsiteX23751" fmla="*/ 4885680 w 5740887"/>
              <a:gd name="connsiteY23751" fmla="*/ 646792 h 4314911"/>
              <a:gd name="connsiteX23752" fmla="*/ 5118983 w 5740887"/>
              <a:gd name="connsiteY23752" fmla="*/ 639760 h 4314911"/>
              <a:gd name="connsiteX23753" fmla="*/ 5135391 w 5740887"/>
              <a:gd name="connsiteY23753" fmla="*/ 638382 h 4314911"/>
              <a:gd name="connsiteX23754" fmla="*/ 3198462 w 5740887"/>
              <a:gd name="connsiteY23754" fmla="*/ 637645 h 4314911"/>
              <a:gd name="connsiteX23755" fmla="*/ 3198800 w 5740887"/>
              <a:gd name="connsiteY23755" fmla="*/ 644729 h 4314911"/>
              <a:gd name="connsiteX23756" fmla="*/ 3192928 w 5740887"/>
              <a:gd name="connsiteY23756" fmla="*/ 653516 h 4314911"/>
              <a:gd name="connsiteX23757" fmla="*/ 3192167 w 5740887"/>
              <a:gd name="connsiteY23757" fmla="*/ 652271 h 4314911"/>
              <a:gd name="connsiteX23758" fmla="*/ 3197104 w 5740887"/>
              <a:gd name="connsiteY23758" fmla="*/ 639426 h 4314911"/>
              <a:gd name="connsiteX23759" fmla="*/ 3215464 w 5740887"/>
              <a:gd name="connsiteY23759" fmla="*/ 632876 h 4314911"/>
              <a:gd name="connsiteX23760" fmla="*/ 3215960 w 5740887"/>
              <a:gd name="connsiteY23760" fmla="*/ 643145 h 4314911"/>
              <a:gd name="connsiteX23761" fmla="*/ 3212130 w 5740887"/>
              <a:gd name="connsiteY23761" fmla="*/ 637245 h 4314911"/>
              <a:gd name="connsiteX23762" fmla="*/ 3002439 w 5740887"/>
              <a:gd name="connsiteY23762" fmla="*/ 632866 h 4314911"/>
              <a:gd name="connsiteX23763" fmla="*/ 3002859 w 5740887"/>
              <a:gd name="connsiteY23763" fmla="*/ 632948 h 4314911"/>
              <a:gd name="connsiteX23764" fmla="*/ 3034621 w 5740887"/>
              <a:gd name="connsiteY23764" fmla="*/ 641334 h 4314911"/>
              <a:gd name="connsiteX23765" fmla="*/ 3045767 w 5740887"/>
              <a:gd name="connsiteY23765" fmla="*/ 647474 h 4314911"/>
              <a:gd name="connsiteX23766" fmla="*/ 3074674 w 5740887"/>
              <a:gd name="connsiteY23766" fmla="*/ 668032 h 4314911"/>
              <a:gd name="connsiteX23767" fmla="*/ 3087041 w 5740887"/>
              <a:gd name="connsiteY23767" fmla="*/ 678855 h 4314911"/>
              <a:gd name="connsiteX23768" fmla="*/ 3125717 w 5740887"/>
              <a:gd name="connsiteY23768" fmla="*/ 725947 h 4314911"/>
              <a:gd name="connsiteX23769" fmla="*/ 3126108 w 5740887"/>
              <a:gd name="connsiteY23769" fmla="*/ 726454 h 4314911"/>
              <a:gd name="connsiteX23770" fmla="*/ 3158246 w 5740887"/>
              <a:gd name="connsiteY23770" fmla="*/ 798608 h 4314911"/>
              <a:gd name="connsiteX23771" fmla="*/ 3158064 w 5740887"/>
              <a:gd name="connsiteY23771" fmla="*/ 799385 h 4314911"/>
              <a:gd name="connsiteX23772" fmla="*/ 3157834 w 5740887"/>
              <a:gd name="connsiteY23772" fmla="*/ 799895 h 4314911"/>
              <a:gd name="connsiteX23773" fmla="*/ 3157833 w 5740887"/>
              <a:gd name="connsiteY23773" fmla="*/ 799915 h 4314911"/>
              <a:gd name="connsiteX23774" fmla="*/ 3157830 w 5740887"/>
              <a:gd name="connsiteY23774" fmla="*/ 799922 h 4314911"/>
              <a:gd name="connsiteX23775" fmla="*/ 3157781 w 5740887"/>
              <a:gd name="connsiteY23775" fmla="*/ 800594 h 4314911"/>
              <a:gd name="connsiteX23776" fmla="*/ 3152925 w 5740887"/>
              <a:gd name="connsiteY23776" fmla="*/ 821316 h 4314911"/>
              <a:gd name="connsiteX23777" fmla="*/ 3151707 w 5740887"/>
              <a:gd name="connsiteY23777" fmla="*/ 824907 h 4314911"/>
              <a:gd name="connsiteX23778" fmla="*/ 3120731 w 5740887"/>
              <a:gd name="connsiteY23778" fmla="*/ 748702 h 4314911"/>
              <a:gd name="connsiteX23779" fmla="*/ 3120345 w 5740887"/>
              <a:gd name="connsiteY23779" fmla="*/ 748132 h 4314911"/>
              <a:gd name="connsiteX23780" fmla="*/ 3090767 w 5740887"/>
              <a:gd name="connsiteY23780" fmla="*/ 701953 h 4314911"/>
              <a:gd name="connsiteX23781" fmla="*/ 3084079 w 5740887"/>
              <a:gd name="connsiteY23781" fmla="*/ 694443 h 4314911"/>
              <a:gd name="connsiteX23782" fmla="*/ 3080210 w 5740887"/>
              <a:gd name="connsiteY23782" fmla="*/ 688716 h 4314911"/>
              <a:gd name="connsiteX23783" fmla="*/ 3072534 w 5740887"/>
              <a:gd name="connsiteY23783" fmla="*/ 681479 h 4314911"/>
              <a:gd name="connsiteX23784" fmla="*/ 3058948 w 5740887"/>
              <a:gd name="connsiteY23784" fmla="*/ 666228 h 4314911"/>
              <a:gd name="connsiteX23785" fmla="*/ 3045263 w 5740887"/>
              <a:gd name="connsiteY23785" fmla="*/ 655773 h 4314911"/>
              <a:gd name="connsiteX23786" fmla="*/ 3038344 w 5740887"/>
              <a:gd name="connsiteY23786" fmla="*/ 649250 h 4314911"/>
              <a:gd name="connsiteX23787" fmla="*/ 3034563 w 5740887"/>
              <a:gd name="connsiteY23787" fmla="*/ 647598 h 4314911"/>
              <a:gd name="connsiteX23788" fmla="*/ 3028583 w 5740887"/>
              <a:gd name="connsiteY23788" fmla="*/ 643029 h 4314911"/>
              <a:gd name="connsiteX23789" fmla="*/ 3003385 w 5740887"/>
              <a:gd name="connsiteY23789" fmla="*/ 633973 h 4314911"/>
              <a:gd name="connsiteX23790" fmla="*/ 3002994 w 5740887"/>
              <a:gd name="connsiteY23790" fmla="*/ 633802 h 4314911"/>
              <a:gd name="connsiteX23791" fmla="*/ 3002308 w 5740887"/>
              <a:gd name="connsiteY23791" fmla="*/ 634031 h 4314911"/>
              <a:gd name="connsiteX23792" fmla="*/ 3000507 w 5740887"/>
              <a:gd name="connsiteY23792" fmla="*/ 626247 h 4314911"/>
              <a:gd name="connsiteX23793" fmla="*/ 3000602 w 5740887"/>
              <a:gd name="connsiteY23793" fmla="*/ 626251 h 4314911"/>
              <a:gd name="connsiteX23794" fmla="*/ 3036410 w 5740887"/>
              <a:gd name="connsiteY23794" fmla="*/ 630245 h 4314911"/>
              <a:gd name="connsiteX23795" fmla="*/ 3048607 w 5740887"/>
              <a:gd name="connsiteY23795" fmla="*/ 634963 h 4314911"/>
              <a:gd name="connsiteX23796" fmla="*/ 3081204 w 5740887"/>
              <a:gd name="connsiteY23796" fmla="*/ 652367 h 4314911"/>
              <a:gd name="connsiteX23797" fmla="*/ 3094625 w 5740887"/>
              <a:gd name="connsiteY23797" fmla="*/ 661537 h 4314911"/>
              <a:gd name="connsiteX23798" fmla="*/ 3137385 w 5740887"/>
              <a:gd name="connsiteY23798" fmla="*/ 704133 h 4314911"/>
              <a:gd name="connsiteX23799" fmla="*/ 3137459 w 5740887"/>
              <a:gd name="connsiteY23799" fmla="*/ 704213 h 4314911"/>
              <a:gd name="connsiteX23800" fmla="*/ 3164468 w 5740887"/>
              <a:gd name="connsiteY23800" fmla="*/ 758568 h 4314911"/>
              <a:gd name="connsiteX23801" fmla="*/ 3164778 w 5740887"/>
              <a:gd name="connsiteY23801" fmla="*/ 765738 h 4314911"/>
              <a:gd name="connsiteX23802" fmla="*/ 3164100 w 5740887"/>
              <a:gd name="connsiteY23802" fmla="*/ 769259 h 4314911"/>
              <a:gd name="connsiteX23803" fmla="*/ 3163278 w 5740887"/>
              <a:gd name="connsiteY23803" fmla="*/ 770727 h 4314911"/>
              <a:gd name="connsiteX23804" fmla="*/ 3163275 w 5740887"/>
              <a:gd name="connsiteY23804" fmla="*/ 770744 h 4314911"/>
              <a:gd name="connsiteX23805" fmla="*/ 3163274 w 5740887"/>
              <a:gd name="connsiteY23805" fmla="*/ 770747 h 4314911"/>
              <a:gd name="connsiteX23806" fmla="*/ 3162463 w 5740887"/>
              <a:gd name="connsiteY23806" fmla="*/ 777417 h 4314911"/>
              <a:gd name="connsiteX23807" fmla="*/ 3162346 w 5740887"/>
              <a:gd name="connsiteY23807" fmla="*/ 778376 h 4314911"/>
              <a:gd name="connsiteX23808" fmla="*/ 3161905 w 5740887"/>
              <a:gd name="connsiteY23808" fmla="*/ 780669 h 4314911"/>
              <a:gd name="connsiteX23809" fmla="*/ 3161905 w 5740887"/>
              <a:gd name="connsiteY23809" fmla="*/ 780679 h 4314911"/>
              <a:gd name="connsiteX23810" fmla="*/ 3161903 w 5740887"/>
              <a:gd name="connsiteY23810" fmla="*/ 780692 h 4314911"/>
              <a:gd name="connsiteX23811" fmla="*/ 3161903 w 5740887"/>
              <a:gd name="connsiteY23811" fmla="*/ 780697 h 4314911"/>
              <a:gd name="connsiteX23812" fmla="*/ 3161930 w 5740887"/>
              <a:gd name="connsiteY23812" fmla="*/ 781142 h 4314911"/>
              <a:gd name="connsiteX23813" fmla="*/ 3161957 w 5740887"/>
              <a:gd name="connsiteY23813" fmla="*/ 781577 h 4314911"/>
              <a:gd name="connsiteX23814" fmla="*/ 3161787 w 5740887"/>
              <a:gd name="connsiteY23814" fmla="*/ 782968 h 4314911"/>
              <a:gd name="connsiteX23815" fmla="*/ 3160696 w 5740887"/>
              <a:gd name="connsiteY23815" fmla="*/ 788314 h 4314911"/>
              <a:gd name="connsiteX23816" fmla="*/ 3132498 w 5740887"/>
              <a:gd name="connsiteY23816" fmla="*/ 725053 h 4314911"/>
              <a:gd name="connsiteX23817" fmla="*/ 3132093 w 5740887"/>
              <a:gd name="connsiteY23817" fmla="*/ 724553 h 4314911"/>
              <a:gd name="connsiteX23818" fmla="*/ 3099806 w 5740887"/>
              <a:gd name="connsiteY23818" fmla="*/ 682174 h 4314911"/>
              <a:gd name="connsiteX23819" fmla="*/ 3092338 w 5740887"/>
              <a:gd name="connsiteY23819" fmla="*/ 675522 h 4314911"/>
              <a:gd name="connsiteX23820" fmla="*/ 3088069 w 5740887"/>
              <a:gd name="connsiteY23820" fmla="*/ 670257 h 4314911"/>
              <a:gd name="connsiteX23821" fmla="*/ 3079495 w 5740887"/>
              <a:gd name="connsiteY23821" fmla="*/ 664077 h 4314911"/>
              <a:gd name="connsiteX23822" fmla="*/ 3064206 w 5740887"/>
              <a:gd name="connsiteY23822" fmla="*/ 650450 h 4314911"/>
              <a:gd name="connsiteX23823" fmla="*/ 3048738 w 5740887"/>
              <a:gd name="connsiteY23823" fmla="*/ 641904 h 4314911"/>
              <a:gd name="connsiteX23824" fmla="*/ 3040848 w 5740887"/>
              <a:gd name="connsiteY23824" fmla="*/ 636218 h 4314911"/>
              <a:gd name="connsiteX23825" fmla="*/ 3036597 w 5740887"/>
              <a:gd name="connsiteY23825" fmla="*/ 635196 h 4314911"/>
              <a:gd name="connsiteX23826" fmla="*/ 3029719 w 5740887"/>
              <a:gd name="connsiteY23826" fmla="*/ 631397 h 4314911"/>
              <a:gd name="connsiteX23827" fmla="*/ 3000768 w 5740887"/>
              <a:gd name="connsiteY23827" fmla="*/ 626589 h 4314911"/>
              <a:gd name="connsiteX23828" fmla="*/ 3000374 w 5740887"/>
              <a:gd name="connsiteY23828" fmla="*/ 626494 h 4314911"/>
              <a:gd name="connsiteX23829" fmla="*/ 3000163 w 5740887"/>
              <a:gd name="connsiteY23829" fmla="*/ 626591 h 4314911"/>
              <a:gd name="connsiteX23830" fmla="*/ 2818977 w 5740887"/>
              <a:gd name="connsiteY23830" fmla="*/ 625525 h 4314911"/>
              <a:gd name="connsiteX23831" fmla="*/ 2816288 w 5740887"/>
              <a:gd name="connsiteY23831" fmla="*/ 628968 h 4314911"/>
              <a:gd name="connsiteX23832" fmla="*/ 2815594 w 5740887"/>
              <a:gd name="connsiteY23832" fmla="*/ 629312 h 4314911"/>
              <a:gd name="connsiteX23833" fmla="*/ 3197125 w 5740887"/>
              <a:gd name="connsiteY23833" fmla="*/ 625032 h 4314911"/>
              <a:gd name="connsiteX23834" fmla="*/ 3197916 w 5740887"/>
              <a:gd name="connsiteY23834" fmla="*/ 626181 h 4314911"/>
              <a:gd name="connsiteX23835" fmla="*/ 3197930 w 5740887"/>
              <a:gd name="connsiteY23835" fmla="*/ 626461 h 4314911"/>
              <a:gd name="connsiteX23836" fmla="*/ 3194585 w 5740887"/>
              <a:gd name="connsiteY23836" fmla="*/ 630931 h 4314911"/>
              <a:gd name="connsiteX23837" fmla="*/ 3227329 w 5740887"/>
              <a:gd name="connsiteY23837" fmla="*/ 622995 h 4314911"/>
              <a:gd name="connsiteX23838" fmla="*/ 3232281 w 5740887"/>
              <a:gd name="connsiteY23838" fmla="*/ 629678 h 4314911"/>
              <a:gd name="connsiteX23839" fmla="*/ 3222697 w 5740887"/>
              <a:gd name="connsiteY23839" fmla="*/ 637978 h 4314911"/>
              <a:gd name="connsiteX23840" fmla="*/ 3222242 w 5740887"/>
              <a:gd name="connsiteY23840" fmla="*/ 627664 h 4314911"/>
              <a:gd name="connsiteX23841" fmla="*/ 3222306 w 5740887"/>
              <a:gd name="connsiteY23841" fmla="*/ 626518 h 4314911"/>
              <a:gd name="connsiteX23842" fmla="*/ 3191172 w 5740887"/>
              <a:gd name="connsiteY23842" fmla="*/ 620685 h 4314911"/>
              <a:gd name="connsiteX23843" fmla="*/ 3191369 w 5740887"/>
              <a:gd name="connsiteY23843" fmla="*/ 620801 h 4314911"/>
              <a:gd name="connsiteX23844" fmla="*/ 3189116 w 5740887"/>
              <a:gd name="connsiteY23844" fmla="*/ 626099 h 4314911"/>
              <a:gd name="connsiteX23845" fmla="*/ 3189571 w 5740887"/>
              <a:gd name="connsiteY23845" fmla="*/ 624048 h 4314911"/>
              <a:gd name="connsiteX23846" fmla="*/ 3039252 w 5740887"/>
              <a:gd name="connsiteY23846" fmla="*/ 617853 h 4314911"/>
              <a:gd name="connsiteX23847" fmla="*/ 3088615 w 5740887"/>
              <a:gd name="connsiteY23847" fmla="*/ 634659 h 4314911"/>
              <a:gd name="connsiteX23848" fmla="*/ 3147241 w 5740887"/>
              <a:gd name="connsiteY23848" fmla="*/ 678653 h 4314911"/>
              <a:gd name="connsiteX23849" fmla="*/ 3168456 w 5740887"/>
              <a:gd name="connsiteY23849" fmla="*/ 715573 h 4314911"/>
              <a:gd name="connsiteX23850" fmla="*/ 3166987 w 5740887"/>
              <a:gd name="connsiteY23850" fmla="*/ 724563 h 4314911"/>
              <a:gd name="connsiteX23851" fmla="*/ 3166988 w 5740887"/>
              <a:gd name="connsiteY23851" fmla="*/ 724573 h 4314911"/>
              <a:gd name="connsiteX23852" fmla="*/ 3166986 w 5740887"/>
              <a:gd name="connsiteY23852" fmla="*/ 724582 h 4314911"/>
              <a:gd name="connsiteX23853" fmla="*/ 3167179 w 5740887"/>
              <a:gd name="connsiteY23853" fmla="*/ 732012 h 4314911"/>
              <a:gd name="connsiteX23854" fmla="*/ 3165389 w 5740887"/>
              <a:gd name="connsiteY23854" fmla="*/ 745365 h 4314911"/>
              <a:gd name="connsiteX23855" fmla="*/ 3142583 w 5740887"/>
              <a:gd name="connsiteY23855" fmla="*/ 699397 h 4314911"/>
              <a:gd name="connsiteX23856" fmla="*/ 3040560 w 5740887"/>
              <a:gd name="connsiteY23856" fmla="*/ 623569 h 4314911"/>
              <a:gd name="connsiteX23857" fmla="*/ 2998580 w 5740887"/>
              <a:gd name="connsiteY23857" fmla="*/ 620060 h 4314911"/>
              <a:gd name="connsiteX23858" fmla="*/ 2998580 w 5740887"/>
              <a:gd name="connsiteY23858" fmla="*/ 619767 h 4314911"/>
              <a:gd name="connsiteX23859" fmla="*/ 3234681 w 5740887"/>
              <a:gd name="connsiteY23859" fmla="*/ 617840 h 4314911"/>
              <a:gd name="connsiteX23860" fmla="*/ 3233988 w 5740887"/>
              <a:gd name="connsiteY23860" fmla="*/ 623594 h 4314911"/>
              <a:gd name="connsiteX23861" fmla="*/ 3231579 w 5740887"/>
              <a:gd name="connsiteY23861" fmla="*/ 620015 h 4314911"/>
              <a:gd name="connsiteX23862" fmla="*/ 3222837 w 5740887"/>
              <a:gd name="connsiteY23862" fmla="*/ 616932 h 4314911"/>
              <a:gd name="connsiteX23863" fmla="*/ 3223954 w 5740887"/>
              <a:gd name="connsiteY23863" fmla="*/ 618441 h 4314911"/>
              <a:gd name="connsiteX23864" fmla="*/ 3222700 w 5740887"/>
              <a:gd name="connsiteY23864" fmla="*/ 619394 h 4314911"/>
              <a:gd name="connsiteX23865" fmla="*/ 3193481 w 5740887"/>
              <a:gd name="connsiteY23865" fmla="*/ 615834 h 4314911"/>
              <a:gd name="connsiteX23866" fmla="*/ 3193453 w 5740887"/>
              <a:gd name="connsiteY23866" fmla="*/ 615901 h 4314911"/>
              <a:gd name="connsiteX23867" fmla="*/ 3193450 w 5740887"/>
              <a:gd name="connsiteY23867" fmla="*/ 615899 h 4314911"/>
              <a:gd name="connsiteX23868" fmla="*/ 2927857 w 5740887"/>
              <a:gd name="connsiteY23868" fmla="*/ 615507 h 4314911"/>
              <a:gd name="connsiteX23869" fmla="*/ 2925721 w 5740887"/>
              <a:gd name="connsiteY23869" fmla="*/ 638376 h 4314911"/>
              <a:gd name="connsiteX23870" fmla="*/ 2925721 w 5740887"/>
              <a:gd name="connsiteY23870" fmla="*/ 638388 h 4314911"/>
              <a:gd name="connsiteX23871" fmla="*/ 2925720 w 5740887"/>
              <a:gd name="connsiteY23871" fmla="*/ 638402 h 4314911"/>
              <a:gd name="connsiteX23872" fmla="*/ 2925720 w 5740887"/>
              <a:gd name="connsiteY23872" fmla="*/ 638425 h 4314911"/>
              <a:gd name="connsiteX23873" fmla="*/ 2925720 w 5740887"/>
              <a:gd name="connsiteY23873" fmla="*/ 638429 h 4314911"/>
              <a:gd name="connsiteX23874" fmla="*/ 2925722 w 5740887"/>
              <a:gd name="connsiteY23874" fmla="*/ 643086 h 4314911"/>
              <a:gd name="connsiteX23875" fmla="*/ 2912677 w 5740887"/>
              <a:gd name="connsiteY23875" fmla="*/ 647543 h 4314911"/>
              <a:gd name="connsiteX23876" fmla="*/ 2774876 w 5740887"/>
              <a:gd name="connsiteY23876" fmla="*/ 719464 h 4314911"/>
              <a:gd name="connsiteX23877" fmla="*/ 2677840 w 5740887"/>
              <a:gd name="connsiteY23877" fmla="*/ 774022 h 4314911"/>
              <a:gd name="connsiteX23878" fmla="*/ 2685995 w 5740887"/>
              <a:gd name="connsiteY23878" fmla="*/ 765346 h 4314911"/>
              <a:gd name="connsiteX23879" fmla="*/ 2690678 w 5740887"/>
              <a:gd name="connsiteY23879" fmla="*/ 761368 h 4314911"/>
              <a:gd name="connsiteX23880" fmla="*/ 2690675 w 5740887"/>
              <a:gd name="connsiteY23880" fmla="*/ 761354 h 4314911"/>
              <a:gd name="connsiteX23881" fmla="*/ 2690678 w 5740887"/>
              <a:gd name="connsiteY23881" fmla="*/ 761352 h 4314911"/>
              <a:gd name="connsiteX23882" fmla="*/ 2690676 w 5740887"/>
              <a:gd name="connsiteY23882" fmla="*/ 761344 h 4314911"/>
              <a:gd name="connsiteX23883" fmla="*/ 2690687 w 5740887"/>
              <a:gd name="connsiteY23883" fmla="*/ 761335 h 4314911"/>
              <a:gd name="connsiteX23884" fmla="*/ 2690671 w 5740887"/>
              <a:gd name="connsiteY23884" fmla="*/ 761248 h 4314911"/>
              <a:gd name="connsiteX23885" fmla="*/ 2694815 w 5740887"/>
              <a:gd name="connsiteY23885" fmla="*/ 757918 h 4314911"/>
              <a:gd name="connsiteX23886" fmla="*/ 2694813 w 5740887"/>
              <a:gd name="connsiteY23886" fmla="*/ 757905 h 4314911"/>
              <a:gd name="connsiteX23887" fmla="*/ 2694815 w 5740887"/>
              <a:gd name="connsiteY23887" fmla="*/ 757903 h 4314911"/>
              <a:gd name="connsiteX23888" fmla="*/ 2694813 w 5740887"/>
              <a:gd name="connsiteY23888" fmla="*/ 757889 h 4314911"/>
              <a:gd name="connsiteX23889" fmla="*/ 2694817 w 5740887"/>
              <a:gd name="connsiteY23889" fmla="*/ 757885 h 4314911"/>
              <a:gd name="connsiteX23890" fmla="*/ 2694804 w 5740887"/>
              <a:gd name="connsiteY23890" fmla="*/ 757804 h 4314911"/>
              <a:gd name="connsiteX23891" fmla="*/ 2706121 w 5740887"/>
              <a:gd name="connsiteY23891" fmla="*/ 749366 h 4314911"/>
              <a:gd name="connsiteX23892" fmla="*/ 2706274 w 5740887"/>
              <a:gd name="connsiteY23892" fmla="*/ 748909 h 4314911"/>
              <a:gd name="connsiteX23893" fmla="*/ 2750106 w 5740887"/>
              <a:gd name="connsiteY23893" fmla="*/ 722896 h 4314911"/>
              <a:gd name="connsiteX23894" fmla="*/ 2835884 w 5740887"/>
              <a:gd name="connsiteY23894" fmla="*/ 671757 h 4314911"/>
              <a:gd name="connsiteX23895" fmla="*/ 2847902 w 5740887"/>
              <a:gd name="connsiteY23895" fmla="*/ 664481 h 4314911"/>
              <a:gd name="connsiteX23896" fmla="*/ 2860518 w 5740887"/>
              <a:gd name="connsiteY23896" fmla="*/ 656947 h 4314911"/>
              <a:gd name="connsiteX23897" fmla="*/ 2897714 w 5740887"/>
              <a:gd name="connsiteY23897" fmla="*/ 634323 h 4314911"/>
              <a:gd name="connsiteX23898" fmla="*/ 2903017 w 5740887"/>
              <a:gd name="connsiteY23898" fmla="*/ 631112 h 4314911"/>
              <a:gd name="connsiteX23899" fmla="*/ 3215448 w 5740887"/>
              <a:gd name="connsiteY23899" fmla="*/ 615354 h 4314911"/>
              <a:gd name="connsiteX23900" fmla="*/ 3215025 w 5740887"/>
              <a:gd name="connsiteY23900" fmla="*/ 618874 h 4314911"/>
              <a:gd name="connsiteX23901" fmla="*/ 3215215 w 5740887"/>
              <a:gd name="connsiteY23901" fmla="*/ 623467 h 4314911"/>
              <a:gd name="connsiteX23902" fmla="*/ 3215080 w 5740887"/>
              <a:gd name="connsiteY23902" fmla="*/ 624912 h 4314911"/>
              <a:gd name="connsiteX23903" fmla="*/ 3215093 w 5740887"/>
              <a:gd name="connsiteY23903" fmla="*/ 625175 h 4314911"/>
              <a:gd name="connsiteX23904" fmla="*/ 3208539 w 5740887"/>
              <a:gd name="connsiteY23904" fmla="*/ 630155 h 4314911"/>
              <a:gd name="connsiteX23905" fmla="*/ 3208025 w 5740887"/>
              <a:gd name="connsiteY23905" fmla="*/ 630924 h 4314911"/>
              <a:gd name="connsiteX23906" fmla="*/ 3205981 w 5740887"/>
              <a:gd name="connsiteY23906" fmla="*/ 627775 h 4314911"/>
              <a:gd name="connsiteX23907" fmla="*/ 2983241 w 5740887"/>
              <a:gd name="connsiteY23907" fmla="*/ 609189 h 4314911"/>
              <a:gd name="connsiteX23908" fmla="*/ 2982773 w 5740887"/>
              <a:gd name="connsiteY23908" fmla="*/ 610418 h 4314911"/>
              <a:gd name="connsiteX23909" fmla="*/ 2982869 w 5740887"/>
              <a:gd name="connsiteY23909" fmla="*/ 609933 h 4314911"/>
              <a:gd name="connsiteX23910" fmla="*/ 3047076 w 5740887"/>
              <a:gd name="connsiteY23910" fmla="*/ 606790 h 4314911"/>
              <a:gd name="connsiteX23911" fmla="*/ 3107918 w 5740887"/>
              <a:gd name="connsiteY23911" fmla="*/ 622938 h 4314911"/>
              <a:gd name="connsiteX23912" fmla="*/ 3161287 w 5740887"/>
              <a:gd name="connsiteY23912" fmla="*/ 658911 h 4314911"/>
              <a:gd name="connsiteX23913" fmla="*/ 3172277 w 5740887"/>
              <a:gd name="connsiteY23913" fmla="*/ 676538 h 4314911"/>
              <a:gd name="connsiteX23914" fmla="*/ 3172211 w 5740887"/>
              <a:gd name="connsiteY23914" fmla="*/ 684467 h 4314911"/>
              <a:gd name="connsiteX23915" fmla="*/ 3169778 w 5740887"/>
              <a:gd name="connsiteY23915" fmla="*/ 697162 h 4314911"/>
              <a:gd name="connsiteX23916" fmla="*/ 3169779 w 5740887"/>
              <a:gd name="connsiteY23916" fmla="*/ 697180 h 4314911"/>
              <a:gd name="connsiteX23917" fmla="*/ 3169778 w 5740887"/>
              <a:gd name="connsiteY23917" fmla="*/ 697184 h 4314911"/>
              <a:gd name="connsiteX23918" fmla="*/ 3169778 w 5740887"/>
              <a:gd name="connsiteY23918" fmla="*/ 697186 h 4314911"/>
              <a:gd name="connsiteX23919" fmla="*/ 3169778 w 5740887"/>
              <a:gd name="connsiteY23919" fmla="*/ 697189 h 4314911"/>
              <a:gd name="connsiteX23920" fmla="*/ 3169860 w 5740887"/>
              <a:gd name="connsiteY23920" fmla="*/ 706478 h 4314911"/>
              <a:gd name="connsiteX23921" fmla="*/ 3152154 w 5740887"/>
              <a:gd name="connsiteY23921" fmla="*/ 674874 h 4314911"/>
              <a:gd name="connsiteX23922" fmla="*/ 3091239 w 5740887"/>
              <a:gd name="connsiteY23922" fmla="*/ 628563 h 4314911"/>
              <a:gd name="connsiteX23923" fmla="*/ 3039067 w 5740887"/>
              <a:gd name="connsiteY23923" fmla="*/ 611156 h 4314911"/>
              <a:gd name="connsiteX23924" fmla="*/ 2996604 w 5740887"/>
              <a:gd name="connsiteY23924" fmla="*/ 613753 h 4314911"/>
              <a:gd name="connsiteX23925" fmla="*/ 2996783 w 5740887"/>
              <a:gd name="connsiteY23925" fmla="*/ 613289 h 4314911"/>
              <a:gd name="connsiteX23926" fmla="*/ 3047076 w 5740887"/>
              <a:gd name="connsiteY23926" fmla="*/ 606790 h 4314911"/>
              <a:gd name="connsiteX23927" fmla="*/ 2849615 w 5740887"/>
              <a:gd name="connsiteY23927" fmla="*/ 604782 h 4314911"/>
              <a:gd name="connsiteX23928" fmla="*/ 2849520 w 5740887"/>
              <a:gd name="connsiteY23928" fmla="*/ 604976 h 4314911"/>
              <a:gd name="connsiteX23929" fmla="*/ 2837800 w 5740887"/>
              <a:gd name="connsiteY23929" fmla="*/ 624555 h 4314911"/>
              <a:gd name="connsiteX23930" fmla="*/ 2837228 w 5740887"/>
              <a:gd name="connsiteY23930" fmla="*/ 624852 h 4314911"/>
              <a:gd name="connsiteX23931" fmla="*/ 2845523 w 5740887"/>
              <a:gd name="connsiteY23931" fmla="*/ 610943 h 4314911"/>
              <a:gd name="connsiteX23932" fmla="*/ 5119258 w 5740887"/>
              <a:gd name="connsiteY23932" fmla="*/ 604327 h 4314911"/>
              <a:gd name="connsiteX23933" fmla="*/ 5285686 w 5740887"/>
              <a:gd name="connsiteY23933" fmla="*/ 698224 h 4314911"/>
              <a:gd name="connsiteX23934" fmla="*/ 5290701 w 5740887"/>
              <a:gd name="connsiteY23934" fmla="*/ 709415 h 4314911"/>
              <a:gd name="connsiteX23935" fmla="*/ 5275277 w 5740887"/>
              <a:gd name="connsiteY23935" fmla="*/ 690879 h 4314911"/>
              <a:gd name="connsiteX23936" fmla="*/ 5247980 w 5740887"/>
              <a:gd name="connsiteY23936" fmla="*/ 667799 h 4314911"/>
              <a:gd name="connsiteX23937" fmla="*/ 5237032 w 5740887"/>
              <a:gd name="connsiteY23937" fmla="*/ 662349 h 4314911"/>
              <a:gd name="connsiteX23938" fmla="*/ 5227125 w 5740887"/>
              <a:gd name="connsiteY23938" fmla="*/ 654946 h 4314911"/>
              <a:gd name="connsiteX23939" fmla="*/ 5205239 w 5740887"/>
              <a:gd name="connsiteY23939" fmla="*/ 646523 h 4314911"/>
              <a:gd name="connsiteX23940" fmla="*/ 5193181 w 5740887"/>
              <a:gd name="connsiteY23940" fmla="*/ 640521 h 4314911"/>
              <a:gd name="connsiteX23941" fmla="*/ 5186198 w 5740887"/>
              <a:gd name="connsiteY23941" fmla="*/ 639194 h 4314911"/>
              <a:gd name="connsiteX23942" fmla="*/ 5180343 w 5740887"/>
              <a:gd name="connsiteY23942" fmla="*/ 636940 h 4314911"/>
              <a:gd name="connsiteX23943" fmla="*/ 5156769 w 5740887"/>
              <a:gd name="connsiteY23943" fmla="*/ 633601 h 4314911"/>
              <a:gd name="connsiteX23944" fmla="*/ 5146371 w 5740887"/>
              <a:gd name="connsiteY23944" fmla="*/ 631625 h 4314911"/>
              <a:gd name="connsiteX23945" fmla="*/ 5143694 w 5740887"/>
              <a:gd name="connsiteY23945" fmla="*/ 631748 h 4314911"/>
              <a:gd name="connsiteX23946" fmla="*/ 5141576 w 5740887"/>
              <a:gd name="connsiteY23946" fmla="*/ 631448 h 4314911"/>
              <a:gd name="connsiteX23947" fmla="*/ 5120111 w 5740887"/>
              <a:gd name="connsiteY23947" fmla="*/ 632832 h 4314911"/>
              <a:gd name="connsiteX23948" fmla="*/ 5117465 w 5740887"/>
              <a:gd name="connsiteY23948" fmla="*/ 632954 h 4314911"/>
              <a:gd name="connsiteX23949" fmla="*/ 4885542 w 5740887"/>
              <a:gd name="connsiteY23949" fmla="*/ 639849 h 4314911"/>
              <a:gd name="connsiteX23950" fmla="*/ 4644378 w 5740887"/>
              <a:gd name="connsiteY23950" fmla="*/ 645088 h 4314911"/>
              <a:gd name="connsiteX23951" fmla="*/ 4566336 w 5740887"/>
              <a:gd name="connsiteY23951" fmla="*/ 647433 h 4314911"/>
              <a:gd name="connsiteX23952" fmla="*/ 4493395 w 5740887"/>
              <a:gd name="connsiteY23952" fmla="*/ 649640 h 4314911"/>
              <a:gd name="connsiteX23953" fmla="*/ 3785903 w 5740887"/>
              <a:gd name="connsiteY23953" fmla="*/ 681767 h 4314911"/>
              <a:gd name="connsiteX23954" fmla="*/ 3628437 w 5740887"/>
              <a:gd name="connsiteY23954" fmla="*/ 875634 h 4314911"/>
              <a:gd name="connsiteX23955" fmla="*/ 3619060 w 5740887"/>
              <a:gd name="connsiteY23955" fmla="*/ 918930 h 4314911"/>
              <a:gd name="connsiteX23956" fmla="*/ 3611474 w 5740887"/>
              <a:gd name="connsiteY23956" fmla="*/ 1000419 h 4314911"/>
              <a:gd name="connsiteX23957" fmla="*/ 3611475 w 5740887"/>
              <a:gd name="connsiteY23957" fmla="*/ 1000443 h 4314911"/>
              <a:gd name="connsiteX23958" fmla="*/ 3611475 w 5740887"/>
              <a:gd name="connsiteY23958" fmla="*/ 1000446 h 4314911"/>
              <a:gd name="connsiteX23959" fmla="*/ 3611476 w 5740887"/>
              <a:gd name="connsiteY23959" fmla="*/ 1000458 h 4314911"/>
              <a:gd name="connsiteX23960" fmla="*/ 3611475 w 5740887"/>
              <a:gd name="connsiteY23960" fmla="*/ 1000473 h 4314911"/>
              <a:gd name="connsiteX23961" fmla="*/ 3611480 w 5740887"/>
              <a:gd name="connsiteY23961" fmla="*/ 1000576 h 4314911"/>
              <a:gd name="connsiteX23962" fmla="*/ 3613779 w 5740887"/>
              <a:gd name="connsiteY23962" fmla="*/ 1060354 h 4314911"/>
              <a:gd name="connsiteX23963" fmla="*/ 3615720 w 5740887"/>
              <a:gd name="connsiteY23963" fmla="*/ 1084841 h 4314911"/>
              <a:gd name="connsiteX23964" fmla="*/ 3616207 w 5740887"/>
              <a:gd name="connsiteY23964" fmla="*/ 1094524 h 4314911"/>
              <a:gd name="connsiteX23965" fmla="*/ 3617629 w 5740887"/>
              <a:gd name="connsiteY23965" fmla="*/ 1108933 h 4314911"/>
              <a:gd name="connsiteX23966" fmla="*/ 3619388 w 5740887"/>
              <a:gd name="connsiteY23966" fmla="*/ 1131119 h 4314911"/>
              <a:gd name="connsiteX23967" fmla="*/ 3627684 w 5740887"/>
              <a:gd name="connsiteY23967" fmla="*/ 1210785 h 4314911"/>
              <a:gd name="connsiteX23968" fmla="*/ 3627732 w 5740887"/>
              <a:gd name="connsiteY23968" fmla="*/ 1211269 h 4314911"/>
              <a:gd name="connsiteX23969" fmla="*/ 3627884 w 5740887"/>
              <a:gd name="connsiteY23969" fmla="*/ 1212519 h 4314911"/>
              <a:gd name="connsiteX23970" fmla="*/ 3638238 w 5740887"/>
              <a:gd name="connsiteY23970" fmla="*/ 1299224 h 4314911"/>
              <a:gd name="connsiteX23971" fmla="*/ 3641657 w 5740887"/>
              <a:gd name="connsiteY23971" fmla="*/ 1325490 h 4314911"/>
              <a:gd name="connsiteX23972" fmla="*/ 3644125 w 5740887"/>
              <a:gd name="connsiteY23972" fmla="*/ 1345730 h 4314911"/>
              <a:gd name="connsiteX23973" fmla="*/ 3663329 w 5740887"/>
              <a:gd name="connsiteY23973" fmla="*/ 1491938 h 4314911"/>
              <a:gd name="connsiteX23974" fmla="*/ 3663460 w 5740887"/>
              <a:gd name="connsiteY23974" fmla="*/ 1492943 h 4314911"/>
              <a:gd name="connsiteX23975" fmla="*/ 3672900 w 5740887"/>
              <a:gd name="connsiteY23975" fmla="*/ 1564682 h 4314911"/>
              <a:gd name="connsiteX23976" fmla="*/ 3663164 w 5740887"/>
              <a:gd name="connsiteY23976" fmla="*/ 1567251 h 4314911"/>
              <a:gd name="connsiteX23977" fmla="*/ 3655199 w 5740887"/>
              <a:gd name="connsiteY23977" fmla="*/ 1569358 h 4314911"/>
              <a:gd name="connsiteX23978" fmla="*/ 3648983 w 5740887"/>
              <a:gd name="connsiteY23978" fmla="*/ 1532239 h 4314911"/>
              <a:gd name="connsiteX23979" fmla="*/ 3648769 w 5740887"/>
              <a:gd name="connsiteY23979" fmla="*/ 1530958 h 4314911"/>
              <a:gd name="connsiteX23980" fmla="*/ 3618318 w 5740887"/>
              <a:gd name="connsiteY23980" fmla="*/ 1347994 h 4314911"/>
              <a:gd name="connsiteX23981" fmla="*/ 3597969 w 5740887"/>
              <a:gd name="connsiteY23981" fmla="*/ 1220334 h 4314911"/>
              <a:gd name="connsiteX23982" fmla="*/ 3597891 w 5740887"/>
              <a:gd name="connsiteY23982" fmla="*/ 1219839 h 4314911"/>
              <a:gd name="connsiteX23983" fmla="*/ 3597866 w 5740887"/>
              <a:gd name="connsiteY23983" fmla="*/ 1219663 h 4314911"/>
              <a:gd name="connsiteX23984" fmla="*/ 3581599 w 5740887"/>
              <a:gd name="connsiteY23984" fmla="*/ 1103671 h 4314911"/>
              <a:gd name="connsiteX23985" fmla="*/ 3576477 w 5740887"/>
              <a:gd name="connsiteY23985" fmla="*/ 1062450 h 4314911"/>
              <a:gd name="connsiteX23986" fmla="*/ 3574157 w 5740887"/>
              <a:gd name="connsiteY23986" fmla="*/ 1042052 h 4314911"/>
              <a:gd name="connsiteX23987" fmla="*/ 3568572 w 5740887"/>
              <a:gd name="connsiteY23987" fmla="*/ 980309 h 4314911"/>
              <a:gd name="connsiteX23988" fmla="*/ 3566978 w 5740887"/>
              <a:gd name="connsiteY23988" fmla="*/ 926903 h 4314911"/>
              <a:gd name="connsiteX23989" fmla="*/ 3570664 w 5740887"/>
              <a:gd name="connsiteY23989" fmla="*/ 890305 h 4314911"/>
              <a:gd name="connsiteX23990" fmla="*/ 3577283 w 5740887"/>
              <a:gd name="connsiteY23990" fmla="*/ 848943 h 4314911"/>
              <a:gd name="connsiteX23991" fmla="*/ 3731438 w 5740887"/>
              <a:gd name="connsiteY23991" fmla="*/ 645690 h 4314911"/>
              <a:gd name="connsiteX23992" fmla="*/ 4460303 w 5740887"/>
              <a:gd name="connsiteY23992" fmla="*/ 618114 h 4314911"/>
              <a:gd name="connsiteX23993" fmla="*/ 4534347 w 5740887"/>
              <a:gd name="connsiteY23993" fmla="*/ 616460 h 4314911"/>
              <a:gd name="connsiteX23994" fmla="*/ 4616113 w 5740887"/>
              <a:gd name="connsiteY23994" fmla="*/ 614530 h 4314911"/>
              <a:gd name="connsiteX23995" fmla="*/ 4875201 w 5740887"/>
              <a:gd name="connsiteY23995" fmla="*/ 610668 h 4314911"/>
              <a:gd name="connsiteX23996" fmla="*/ 5105469 w 5740887"/>
              <a:gd name="connsiteY23996" fmla="*/ 605292 h 4314911"/>
              <a:gd name="connsiteX23997" fmla="*/ 5119258 w 5740887"/>
              <a:gd name="connsiteY23997" fmla="*/ 604327 h 4314911"/>
              <a:gd name="connsiteX23998" fmla="*/ 3210882 w 5740887"/>
              <a:gd name="connsiteY23998" fmla="*/ 601773 h 4314911"/>
              <a:gd name="connsiteX23999" fmla="*/ 3212092 w 5740887"/>
              <a:gd name="connsiteY23999" fmla="*/ 602432 h 4314911"/>
              <a:gd name="connsiteX24000" fmla="*/ 3213994 w 5740887"/>
              <a:gd name="connsiteY24000" fmla="*/ 604997 h 4314911"/>
              <a:gd name="connsiteX24001" fmla="*/ 3204463 w 5740887"/>
              <a:gd name="connsiteY24001" fmla="*/ 617732 h 4314911"/>
              <a:gd name="connsiteX24002" fmla="*/ 3204231 w 5740887"/>
              <a:gd name="connsiteY24002" fmla="*/ 612309 h 4314911"/>
              <a:gd name="connsiteX24003" fmla="*/ 3204505 w 5740887"/>
              <a:gd name="connsiteY24003" fmla="*/ 609331 h 4314911"/>
              <a:gd name="connsiteX24004" fmla="*/ 2981583 w 5740887"/>
              <a:gd name="connsiteY24004" fmla="*/ 601402 h 4314911"/>
              <a:gd name="connsiteX24005" fmla="*/ 2978344 w 5740887"/>
              <a:gd name="connsiteY24005" fmla="*/ 609085 h 4314911"/>
              <a:gd name="connsiteX24006" fmla="*/ 2978816 w 5740887"/>
              <a:gd name="connsiteY24006" fmla="*/ 606741 h 4314911"/>
              <a:gd name="connsiteX24007" fmla="*/ 2859750 w 5740887"/>
              <a:gd name="connsiteY24007" fmla="*/ 600967 h 4314911"/>
              <a:gd name="connsiteX24008" fmla="*/ 2859448 w 5740887"/>
              <a:gd name="connsiteY24008" fmla="*/ 601668 h 4314911"/>
              <a:gd name="connsiteX24009" fmla="*/ 2848417 w 5740887"/>
              <a:gd name="connsiteY24009" fmla="*/ 622212 h 4314911"/>
              <a:gd name="connsiteX24010" fmla="*/ 2847596 w 5740887"/>
              <a:gd name="connsiteY24010" fmla="*/ 622649 h 4314911"/>
              <a:gd name="connsiteX24011" fmla="*/ 2855451 w 5740887"/>
              <a:gd name="connsiteY24011" fmla="*/ 608324 h 4314911"/>
              <a:gd name="connsiteX24012" fmla="*/ 3242482 w 5740887"/>
              <a:gd name="connsiteY24012" fmla="*/ 600390 h 4314911"/>
              <a:gd name="connsiteX24013" fmla="*/ 3244548 w 5740887"/>
              <a:gd name="connsiteY24013" fmla="*/ 602792 h 4314911"/>
              <a:gd name="connsiteX24014" fmla="*/ 3241977 w 5740887"/>
              <a:gd name="connsiteY24014" fmla="*/ 604745 h 4314911"/>
              <a:gd name="connsiteX24015" fmla="*/ 3242026 w 5740887"/>
              <a:gd name="connsiteY24015" fmla="*/ 604217 h 4314911"/>
              <a:gd name="connsiteX24016" fmla="*/ 3236378 w 5740887"/>
              <a:gd name="connsiteY24016" fmla="*/ 596398 h 4314911"/>
              <a:gd name="connsiteX24017" fmla="*/ 3235612 w 5740887"/>
              <a:gd name="connsiteY24017" fmla="*/ 609582 h 4314911"/>
              <a:gd name="connsiteX24018" fmla="*/ 3228298 w 5740887"/>
              <a:gd name="connsiteY24018" fmla="*/ 615140 h 4314911"/>
              <a:gd name="connsiteX24019" fmla="*/ 3223344 w 5740887"/>
              <a:gd name="connsiteY24019" fmla="*/ 607779 h 4314911"/>
              <a:gd name="connsiteX24020" fmla="*/ 3223512 w 5740887"/>
              <a:gd name="connsiteY24020" fmla="*/ 604773 h 4314911"/>
              <a:gd name="connsiteX24021" fmla="*/ 3223555 w 5740887"/>
              <a:gd name="connsiteY24021" fmla="*/ 604715 h 4314911"/>
              <a:gd name="connsiteX24022" fmla="*/ 3055937 w 5740887"/>
              <a:gd name="connsiteY24022" fmla="*/ 595296 h 4314911"/>
              <a:gd name="connsiteX24023" fmla="*/ 3129016 w 5740887"/>
              <a:gd name="connsiteY24023" fmla="*/ 612048 h 4314911"/>
              <a:gd name="connsiteX24024" fmla="*/ 3174962 w 5740887"/>
              <a:gd name="connsiteY24024" fmla="*/ 640956 h 4314911"/>
              <a:gd name="connsiteX24025" fmla="*/ 3174528 w 5740887"/>
              <a:gd name="connsiteY24025" fmla="*/ 658224 h 4314911"/>
              <a:gd name="connsiteX24026" fmla="*/ 3172728 w 5740887"/>
              <a:gd name="connsiteY24026" fmla="*/ 666377 h 4314911"/>
              <a:gd name="connsiteX24027" fmla="*/ 3166419 w 5740887"/>
              <a:gd name="connsiteY24027" fmla="*/ 655959 h 4314911"/>
              <a:gd name="connsiteX24028" fmla="*/ 3110129 w 5740887"/>
              <a:gd name="connsiteY24028" fmla="*/ 617671 h 4314911"/>
              <a:gd name="connsiteX24029" fmla="*/ 3046219 w 5740887"/>
              <a:gd name="connsiteY24029" fmla="*/ 600176 h 4314911"/>
              <a:gd name="connsiteX24030" fmla="*/ 2994731 w 5740887"/>
              <a:gd name="connsiteY24030" fmla="*/ 607372 h 4314911"/>
              <a:gd name="connsiteX24031" fmla="*/ 2994854 w 5740887"/>
              <a:gd name="connsiteY24031" fmla="*/ 607083 h 4314911"/>
              <a:gd name="connsiteX24032" fmla="*/ 3055937 w 5740887"/>
              <a:gd name="connsiteY24032" fmla="*/ 595296 h 4314911"/>
              <a:gd name="connsiteX24033" fmla="*/ 3195283 w 5740887"/>
              <a:gd name="connsiteY24033" fmla="*/ 593303 h 4314911"/>
              <a:gd name="connsiteX24034" fmla="*/ 3195676 w 5740887"/>
              <a:gd name="connsiteY24034" fmla="*/ 593517 h 4314911"/>
              <a:gd name="connsiteX24035" fmla="*/ 3193320 w 5740887"/>
              <a:gd name="connsiteY24035" fmla="*/ 598525 h 4314911"/>
              <a:gd name="connsiteX24036" fmla="*/ 3194025 w 5740887"/>
              <a:gd name="connsiteY24036" fmla="*/ 595716 h 4314911"/>
              <a:gd name="connsiteX24037" fmla="*/ 3218048 w 5740887"/>
              <a:gd name="connsiteY24037" fmla="*/ 593281 h 4314911"/>
              <a:gd name="connsiteX24038" fmla="*/ 3217851 w 5740887"/>
              <a:gd name="connsiteY24038" fmla="*/ 595383 h 4314911"/>
              <a:gd name="connsiteX24039" fmla="*/ 3217338 w 5740887"/>
              <a:gd name="connsiteY24039" fmla="*/ 599647 h 4314911"/>
              <a:gd name="connsiteX24040" fmla="*/ 3214168 w 5740887"/>
              <a:gd name="connsiteY24040" fmla="*/ 597877 h 4314911"/>
              <a:gd name="connsiteX24041" fmla="*/ 2879233 w 5740887"/>
              <a:gd name="connsiteY24041" fmla="*/ 592481 h 4314911"/>
              <a:gd name="connsiteX24042" fmla="*/ 2878202 w 5740887"/>
              <a:gd name="connsiteY24042" fmla="*/ 595048 h 4314911"/>
              <a:gd name="connsiteX24043" fmla="*/ 2868411 w 5740887"/>
              <a:gd name="connsiteY24043" fmla="*/ 617661 h 4314911"/>
              <a:gd name="connsiteX24044" fmla="*/ 2867512 w 5740887"/>
              <a:gd name="connsiteY24044" fmla="*/ 618162 h 4314911"/>
              <a:gd name="connsiteX24045" fmla="*/ 2875167 w 5740887"/>
              <a:gd name="connsiteY24045" fmla="*/ 601292 h 4314911"/>
              <a:gd name="connsiteX24046" fmla="*/ 1640793 w 5740887"/>
              <a:gd name="connsiteY24046" fmla="*/ 589987 h 4314911"/>
              <a:gd name="connsiteX24047" fmla="*/ 1569227 w 5740887"/>
              <a:gd name="connsiteY24047" fmla="*/ 722855 h 4314911"/>
              <a:gd name="connsiteX24048" fmla="*/ 1510924 w 5740887"/>
              <a:gd name="connsiteY24048" fmla="*/ 874943 h 4314911"/>
              <a:gd name="connsiteX24049" fmla="*/ 1503341 w 5740887"/>
              <a:gd name="connsiteY24049" fmla="*/ 902520 h 4314911"/>
              <a:gd name="connsiteX24050" fmla="*/ 1497135 w 5740887"/>
              <a:gd name="connsiteY24050" fmla="*/ 922927 h 4314911"/>
              <a:gd name="connsiteX24051" fmla="*/ 1461177 w 5740887"/>
              <a:gd name="connsiteY24051" fmla="*/ 992887 h 4314911"/>
              <a:gd name="connsiteX24052" fmla="*/ 1464600 w 5740887"/>
              <a:gd name="connsiteY24052" fmla="*/ 972857 h 4314911"/>
              <a:gd name="connsiteX24053" fmla="*/ 1512444 w 5740887"/>
              <a:gd name="connsiteY24053" fmla="*/ 858456 h 4314911"/>
              <a:gd name="connsiteX24054" fmla="*/ 1520165 w 5740887"/>
              <a:gd name="connsiteY24054" fmla="*/ 836808 h 4314911"/>
              <a:gd name="connsiteX24055" fmla="*/ 1527610 w 5740887"/>
              <a:gd name="connsiteY24055" fmla="*/ 814891 h 4314911"/>
              <a:gd name="connsiteX24056" fmla="*/ 1588156 w 5740887"/>
              <a:gd name="connsiteY24056" fmla="*/ 677530 h 4314911"/>
              <a:gd name="connsiteX24057" fmla="*/ 2889653 w 5740887"/>
              <a:gd name="connsiteY24057" fmla="*/ 587114 h 4314911"/>
              <a:gd name="connsiteX24058" fmla="*/ 2887714 w 5740887"/>
              <a:gd name="connsiteY24058" fmla="*/ 592429 h 4314911"/>
              <a:gd name="connsiteX24059" fmla="*/ 2878475 w 5740887"/>
              <a:gd name="connsiteY24059" fmla="*/ 616144 h 4314911"/>
              <a:gd name="connsiteX24060" fmla="*/ 2877075 w 5740887"/>
              <a:gd name="connsiteY24060" fmla="*/ 616931 h 4314911"/>
              <a:gd name="connsiteX24061" fmla="*/ 2884820 w 5740887"/>
              <a:gd name="connsiteY24061" fmla="*/ 598122 h 4314911"/>
              <a:gd name="connsiteX24062" fmla="*/ 3200370 w 5740887"/>
              <a:gd name="connsiteY24062" fmla="*/ 583541 h 4314911"/>
              <a:gd name="connsiteX24063" fmla="*/ 3197899 w 5740887"/>
              <a:gd name="connsiteY24063" fmla="*/ 588792 h 4314911"/>
              <a:gd name="connsiteX24064" fmla="*/ 3197693 w 5740887"/>
              <a:gd name="connsiteY24064" fmla="*/ 588676 h 4314911"/>
              <a:gd name="connsiteX24065" fmla="*/ 3256795 w 5740887"/>
              <a:gd name="connsiteY24065" fmla="*/ 583156 h 4314911"/>
              <a:gd name="connsiteX24066" fmla="*/ 3253825 w 5740887"/>
              <a:gd name="connsiteY24066" fmla="*/ 614456 h 4314911"/>
              <a:gd name="connsiteX24067" fmla="*/ 3251049 w 5740887"/>
              <a:gd name="connsiteY24067" fmla="*/ 637306 h 4314911"/>
              <a:gd name="connsiteX24068" fmla="*/ 3251232 w 5740887"/>
              <a:gd name="connsiteY24068" fmla="*/ 641778 h 4314911"/>
              <a:gd name="connsiteX24069" fmla="*/ 3251100 w 5740887"/>
              <a:gd name="connsiteY24069" fmla="*/ 643173 h 4314911"/>
              <a:gd name="connsiteX24070" fmla="*/ 3252432 w 5740887"/>
              <a:gd name="connsiteY24070" fmla="*/ 670991 h 4314911"/>
              <a:gd name="connsiteX24071" fmla="*/ 3252871 w 5740887"/>
              <a:gd name="connsiteY24071" fmla="*/ 681667 h 4314911"/>
              <a:gd name="connsiteX24072" fmla="*/ 3252873 w 5740887"/>
              <a:gd name="connsiteY24072" fmla="*/ 681685 h 4314911"/>
              <a:gd name="connsiteX24073" fmla="*/ 3252873 w 5740887"/>
              <a:gd name="connsiteY24073" fmla="*/ 681689 h 4314911"/>
              <a:gd name="connsiteX24074" fmla="*/ 3253022 w 5740887"/>
              <a:gd name="connsiteY24074" fmla="*/ 683301 h 4314911"/>
              <a:gd name="connsiteX24075" fmla="*/ 3253068 w 5740887"/>
              <a:gd name="connsiteY24075" fmla="*/ 684254 h 4314911"/>
              <a:gd name="connsiteX24076" fmla="*/ 3256282 w 5740887"/>
              <a:gd name="connsiteY24076" fmla="*/ 718604 h 4314911"/>
              <a:gd name="connsiteX24077" fmla="*/ 3256282 w 5740887"/>
              <a:gd name="connsiteY24077" fmla="*/ 725351 h 4314911"/>
              <a:gd name="connsiteX24078" fmla="*/ 3256284 w 5740887"/>
              <a:gd name="connsiteY24078" fmla="*/ 725366 h 4314911"/>
              <a:gd name="connsiteX24079" fmla="*/ 3256284 w 5740887"/>
              <a:gd name="connsiteY24079" fmla="*/ 725374 h 4314911"/>
              <a:gd name="connsiteX24080" fmla="*/ 3256284 w 5740887"/>
              <a:gd name="connsiteY24080" fmla="*/ 725379 h 4314911"/>
              <a:gd name="connsiteX24081" fmla="*/ 3675509 w 5740887"/>
              <a:gd name="connsiteY24081" fmla="*/ 2181491 h 4314911"/>
              <a:gd name="connsiteX24082" fmla="*/ 3702615 w 5740887"/>
              <a:gd name="connsiteY24082" fmla="*/ 2263983 h 4314911"/>
              <a:gd name="connsiteX24083" fmla="*/ 3719358 w 5740887"/>
              <a:gd name="connsiteY24083" fmla="*/ 2314939 h 4314911"/>
              <a:gd name="connsiteX24084" fmla="*/ 3833472 w 5740887"/>
              <a:gd name="connsiteY24084" fmla="*/ 2618089 h 4314911"/>
              <a:gd name="connsiteX24085" fmla="*/ 4096282 w 5740887"/>
              <a:gd name="connsiteY24085" fmla="*/ 2737911 h 4314911"/>
              <a:gd name="connsiteX24086" fmla="*/ 4096283 w 5740887"/>
              <a:gd name="connsiteY24086" fmla="*/ 2737911 h 4314911"/>
              <a:gd name="connsiteX24087" fmla="*/ 4096284 w 5740887"/>
              <a:gd name="connsiteY24087" fmla="*/ 2737911 h 4314911"/>
              <a:gd name="connsiteX24088" fmla="*/ 4211556 w 5740887"/>
              <a:gd name="connsiteY24088" fmla="*/ 2729914 h 4314911"/>
              <a:gd name="connsiteX24089" fmla="*/ 5608201 w 5740887"/>
              <a:gd name="connsiteY24089" fmla="*/ 2194642 h 4314911"/>
              <a:gd name="connsiteX24090" fmla="*/ 5692449 w 5740887"/>
              <a:gd name="connsiteY24090" fmla="*/ 2089436 h 4314911"/>
              <a:gd name="connsiteX24091" fmla="*/ 5698699 w 5740887"/>
              <a:gd name="connsiteY24091" fmla="*/ 1934686 h 4314911"/>
              <a:gd name="connsiteX24092" fmla="*/ 5696506 w 5740887"/>
              <a:gd name="connsiteY24092" fmla="*/ 1914859 h 4314911"/>
              <a:gd name="connsiteX24093" fmla="*/ 5692564 w 5740887"/>
              <a:gd name="connsiteY24093" fmla="*/ 1879208 h 4314911"/>
              <a:gd name="connsiteX24094" fmla="*/ 5698325 w 5740887"/>
              <a:gd name="connsiteY24094" fmla="*/ 1923137 h 4314911"/>
              <a:gd name="connsiteX24095" fmla="*/ 5694102 w 5740887"/>
              <a:gd name="connsiteY24095" fmla="*/ 2101156 h 4314911"/>
              <a:gd name="connsiteX24096" fmla="*/ 5611371 w 5740887"/>
              <a:gd name="connsiteY24096" fmla="*/ 2203329 h 4314911"/>
              <a:gd name="connsiteX24097" fmla="*/ 4201904 w 5740887"/>
              <a:gd name="connsiteY24097" fmla="*/ 2745357 h 4314911"/>
              <a:gd name="connsiteX24098" fmla="*/ 4063812 w 5740887"/>
              <a:gd name="connsiteY24098" fmla="*/ 2753029 h 4314911"/>
              <a:gd name="connsiteX24099" fmla="*/ 3953849 w 5740887"/>
              <a:gd name="connsiteY24099" fmla="*/ 2736722 h 4314911"/>
              <a:gd name="connsiteX24100" fmla="*/ 3827407 w 5740887"/>
              <a:gd name="connsiteY24100" fmla="*/ 2635738 h 4314911"/>
              <a:gd name="connsiteX24101" fmla="*/ 3827407 w 5740887"/>
              <a:gd name="connsiteY24101" fmla="*/ 2634911 h 4314911"/>
              <a:gd name="connsiteX24102" fmla="*/ 3521301 w 5740887"/>
              <a:gd name="connsiteY24102" fmla="*/ 1721419 h 4314911"/>
              <a:gd name="connsiteX24103" fmla="*/ 3454218 w 5740887"/>
              <a:gd name="connsiteY24103" fmla="*/ 1497107 h 4314911"/>
              <a:gd name="connsiteX24104" fmla="*/ 3424547 w 5740887"/>
              <a:gd name="connsiteY24104" fmla="*/ 1397891 h 4314911"/>
              <a:gd name="connsiteX24105" fmla="*/ 3248172 w 5740887"/>
              <a:gd name="connsiteY24105" fmla="*/ 740308 h 4314911"/>
              <a:gd name="connsiteX24106" fmla="*/ 3244841 w 5740887"/>
              <a:gd name="connsiteY24106" fmla="*/ 717365 h 4314911"/>
              <a:gd name="connsiteX24107" fmla="*/ 3244841 w 5740887"/>
              <a:gd name="connsiteY24107" fmla="*/ 710493 h 4314911"/>
              <a:gd name="connsiteX24108" fmla="*/ 3244841 w 5740887"/>
              <a:gd name="connsiteY24108" fmla="*/ 710489 h 4314911"/>
              <a:gd name="connsiteX24109" fmla="*/ 3244840 w 5740887"/>
              <a:gd name="connsiteY24109" fmla="*/ 710477 h 4314911"/>
              <a:gd name="connsiteX24110" fmla="*/ 3244840 w 5740887"/>
              <a:gd name="connsiteY24110" fmla="*/ 710464 h 4314911"/>
              <a:gd name="connsiteX24111" fmla="*/ 3241422 w 5740887"/>
              <a:gd name="connsiteY24111" fmla="*/ 673432 h 4314911"/>
              <a:gd name="connsiteX24112" fmla="*/ 3240810 w 5740887"/>
              <a:gd name="connsiteY24112" fmla="*/ 661104 h 4314911"/>
              <a:gd name="connsiteX24113" fmla="*/ 3240046 w 5740887"/>
              <a:gd name="connsiteY24113" fmla="*/ 643351 h 4314911"/>
              <a:gd name="connsiteX24114" fmla="*/ 3239526 w 5740887"/>
              <a:gd name="connsiteY24114" fmla="*/ 631280 h 4314911"/>
              <a:gd name="connsiteX24115" fmla="*/ 3241189 w 5740887"/>
              <a:gd name="connsiteY24115" fmla="*/ 613275 h 4314911"/>
              <a:gd name="connsiteX24116" fmla="*/ 3250216 w 5740887"/>
              <a:gd name="connsiteY24116" fmla="*/ 606945 h 4314911"/>
              <a:gd name="connsiteX24117" fmla="*/ 3252008 w 5740887"/>
              <a:gd name="connsiteY24117" fmla="*/ 603085 h 4314911"/>
              <a:gd name="connsiteX24118" fmla="*/ 3252006 w 5740887"/>
              <a:gd name="connsiteY24118" fmla="*/ 603083 h 4314911"/>
              <a:gd name="connsiteX24119" fmla="*/ 3252008 w 5740887"/>
              <a:gd name="connsiteY24119" fmla="*/ 603079 h 4314911"/>
              <a:gd name="connsiteX24120" fmla="*/ 3252003 w 5740887"/>
              <a:gd name="connsiteY24120" fmla="*/ 603071 h 4314911"/>
              <a:gd name="connsiteX24121" fmla="*/ 3252010 w 5740887"/>
              <a:gd name="connsiteY24121" fmla="*/ 603056 h 4314911"/>
              <a:gd name="connsiteX24122" fmla="*/ 3243932 w 5740887"/>
              <a:gd name="connsiteY24122" fmla="*/ 591499 h 4314911"/>
              <a:gd name="connsiteX24123" fmla="*/ 3227121 w 5740887"/>
              <a:gd name="connsiteY24123" fmla="*/ 582530 h 4314911"/>
              <a:gd name="connsiteX24124" fmla="*/ 3233317 w 5740887"/>
              <a:gd name="connsiteY24124" fmla="*/ 589734 h 4314911"/>
              <a:gd name="connsiteX24125" fmla="*/ 3224206 w 5740887"/>
              <a:gd name="connsiteY24125" fmla="*/ 595860 h 4314911"/>
              <a:gd name="connsiteX24126" fmla="*/ 3225567 w 5740887"/>
              <a:gd name="connsiteY24126" fmla="*/ 584370 h 4314911"/>
              <a:gd name="connsiteX24127" fmla="*/ 3065330 w 5740887"/>
              <a:gd name="connsiteY24127" fmla="*/ 582371 h 4314911"/>
              <a:gd name="connsiteX24128" fmla="*/ 3151077 w 5740887"/>
              <a:gd name="connsiteY24128" fmla="*/ 597433 h 4314911"/>
              <a:gd name="connsiteX24129" fmla="*/ 3178453 w 5740887"/>
              <a:gd name="connsiteY24129" fmla="*/ 613309 h 4314911"/>
              <a:gd name="connsiteX24130" fmla="*/ 3178259 w 5740887"/>
              <a:gd name="connsiteY24130" fmla="*/ 614018 h 4314911"/>
              <a:gd name="connsiteX24131" fmla="*/ 3177573 w 5740887"/>
              <a:gd name="connsiteY24131" fmla="*/ 630354 h 4314911"/>
              <a:gd name="connsiteX24132" fmla="*/ 3176448 w 5740887"/>
              <a:gd name="connsiteY24132" fmla="*/ 634874 h 4314911"/>
              <a:gd name="connsiteX24133" fmla="*/ 3130536 w 5740887"/>
              <a:gd name="connsiteY24133" fmla="*/ 605536 h 4314911"/>
              <a:gd name="connsiteX24134" fmla="*/ 3054268 w 5740887"/>
              <a:gd name="connsiteY24134" fmla="*/ 589026 h 4314911"/>
              <a:gd name="connsiteX24135" fmla="*/ 2992437 w 5740887"/>
              <a:gd name="connsiteY24135" fmla="*/ 601255 h 4314911"/>
              <a:gd name="connsiteX24136" fmla="*/ 2992923 w 5740887"/>
              <a:gd name="connsiteY24136" fmla="*/ 600190 h 4314911"/>
              <a:gd name="connsiteX24137" fmla="*/ 3065330 w 5740887"/>
              <a:gd name="connsiteY24137" fmla="*/ 582371 h 4314911"/>
              <a:gd name="connsiteX24138" fmla="*/ 2990268 w 5740887"/>
              <a:gd name="connsiteY24138" fmla="*/ 579569 h 4314911"/>
              <a:gd name="connsiteX24139" fmla="*/ 2987079 w 5740887"/>
              <a:gd name="connsiteY24139" fmla="*/ 581122 h 4314911"/>
              <a:gd name="connsiteX24140" fmla="*/ 2987131 w 5740887"/>
              <a:gd name="connsiteY24140" fmla="*/ 581026 h 4314911"/>
              <a:gd name="connsiteX24141" fmla="*/ 3215838 w 5740887"/>
              <a:gd name="connsiteY24141" fmla="*/ 575384 h 4314911"/>
              <a:gd name="connsiteX24142" fmla="*/ 3219561 w 5740887"/>
              <a:gd name="connsiteY24142" fmla="*/ 577161 h 4314911"/>
              <a:gd name="connsiteX24143" fmla="*/ 3219211 w 5740887"/>
              <a:gd name="connsiteY24143" fmla="*/ 580894 h 4314911"/>
              <a:gd name="connsiteX24144" fmla="*/ 3208023 w 5740887"/>
              <a:gd name="connsiteY24144" fmla="*/ 594446 h 4314911"/>
              <a:gd name="connsiteX24145" fmla="*/ 3205978 w 5740887"/>
              <a:gd name="connsiteY24145" fmla="*/ 593303 h 4314911"/>
              <a:gd name="connsiteX24146" fmla="*/ 3206401 w 5740887"/>
              <a:gd name="connsiteY24146" fmla="*/ 588699 h 4314911"/>
              <a:gd name="connsiteX24147" fmla="*/ 3209455 w 5740887"/>
              <a:gd name="connsiteY24147" fmla="*/ 582285 h 4314911"/>
              <a:gd name="connsiteX24148" fmla="*/ 2902842 w 5740887"/>
              <a:gd name="connsiteY24148" fmla="*/ 573336 h 4314911"/>
              <a:gd name="connsiteX24149" fmla="*/ 2898055 w 5740887"/>
              <a:gd name="connsiteY24149" fmla="*/ 588017 h 4314911"/>
              <a:gd name="connsiteX24150" fmla="*/ 2889368 w 5740887"/>
              <a:gd name="connsiteY24150" fmla="*/ 612972 h 4314911"/>
              <a:gd name="connsiteX24151" fmla="*/ 2887171 w 5740887"/>
              <a:gd name="connsiteY24151" fmla="*/ 614214 h 4314911"/>
              <a:gd name="connsiteX24152" fmla="*/ 2894471 w 5740887"/>
              <a:gd name="connsiteY24152" fmla="*/ 594950 h 4314911"/>
              <a:gd name="connsiteX24153" fmla="*/ 3237724 w 5740887"/>
              <a:gd name="connsiteY24153" fmla="*/ 573204 h 4314911"/>
              <a:gd name="connsiteX24154" fmla="*/ 3237219 w 5740887"/>
              <a:gd name="connsiteY24154" fmla="*/ 581896 h 4314911"/>
              <a:gd name="connsiteX24155" fmla="*/ 3234361 w 5740887"/>
              <a:gd name="connsiteY24155" fmla="*/ 577807 h 4314911"/>
              <a:gd name="connsiteX24156" fmla="*/ 3232103 w 5740887"/>
              <a:gd name="connsiteY24156" fmla="*/ 576626 h 4314911"/>
              <a:gd name="connsiteX24157" fmla="*/ 3232371 w 5740887"/>
              <a:gd name="connsiteY24157" fmla="*/ 576307 h 4314911"/>
              <a:gd name="connsiteX24158" fmla="*/ 3208293 w 5740887"/>
              <a:gd name="connsiteY24158" fmla="*/ 571784 h 4314911"/>
              <a:gd name="connsiteX24159" fmla="*/ 3208576 w 5740887"/>
              <a:gd name="connsiteY24159" fmla="*/ 571920 h 4314911"/>
              <a:gd name="connsiteX24160" fmla="*/ 3208232 w 5740887"/>
              <a:gd name="connsiteY24160" fmla="*/ 572300 h 4314911"/>
              <a:gd name="connsiteX24161" fmla="*/ 5103815 w 5740887"/>
              <a:gd name="connsiteY24161" fmla="*/ 570132 h 4314911"/>
              <a:gd name="connsiteX24162" fmla="*/ 5277965 w 5740887"/>
              <a:gd name="connsiteY24162" fmla="*/ 670785 h 4314911"/>
              <a:gd name="connsiteX24163" fmla="*/ 5285841 w 5740887"/>
              <a:gd name="connsiteY24163" fmla="*/ 687558 h 4314911"/>
              <a:gd name="connsiteX24164" fmla="*/ 5262099 w 5740887"/>
              <a:gd name="connsiteY24164" fmla="*/ 658988 h 4314911"/>
              <a:gd name="connsiteX24165" fmla="*/ 5259463 w 5740887"/>
              <a:gd name="connsiteY24165" fmla="*/ 656820 h 4314911"/>
              <a:gd name="connsiteX24166" fmla="*/ 5234589 w 5740887"/>
              <a:gd name="connsiteY24166" fmla="*/ 635885 h 4314911"/>
              <a:gd name="connsiteX24167" fmla="*/ 5232492 w 5740887"/>
              <a:gd name="connsiteY24167" fmla="*/ 634629 h 4314911"/>
              <a:gd name="connsiteX24168" fmla="*/ 5230628 w 5740887"/>
              <a:gd name="connsiteY24168" fmla="*/ 633095 h 4314911"/>
              <a:gd name="connsiteX24169" fmla="*/ 5220914 w 5740887"/>
              <a:gd name="connsiteY24169" fmla="*/ 627697 h 4314911"/>
              <a:gd name="connsiteX24170" fmla="*/ 5207028 w 5740887"/>
              <a:gd name="connsiteY24170" fmla="*/ 619384 h 4314911"/>
              <a:gd name="connsiteX24171" fmla="*/ 5204217 w 5740887"/>
              <a:gd name="connsiteY24171" fmla="*/ 618418 h 4314911"/>
              <a:gd name="connsiteX24172" fmla="*/ 5199302 w 5740887"/>
              <a:gd name="connsiteY24172" fmla="*/ 615686 h 4314911"/>
              <a:gd name="connsiteX24173" fmla="*/ 5169809 w 5740887"/>
              <a:gd name="connsiteY24173" fmla="*/ 605120 h 4314911"/>
              <a:gd name="connsiteX24174" fmla="*/ 5162075 w 5740887"/>
              <a:gd name="connsiteY24174" fmla="*/ 603934 h 4314911"/>
              <a:gd name="connsiteX24175" fmla="*/ 5156280 w 5740887"/>
              <a:gd name="connsiteY24175" fmla="*/ 601943 h 4314911"/>
              <a:gd name="connsiteX24176" fmla="*/ 5132179 w 5740887"/>
              <a:gd name="connsiteY24176" fmla="*/ 599351 h 4314911"/>
              <a:gd name="connsiteX24177" fmla="*/ 5123081 w 5740887"/>
              <a:gd name="connsiteY24177" fmla="*/ 597956 h 4314911"/>
              <a:gd name="connsiteX24178" fmla="*/ 5119504 w 5740887"/>
              <a:gd name="connsiteY24178" fmla="*/ 597988 h 4314911"/>
              <a:gd name="connsiteX24179" fmla="*/ 5118905 w 5740887"/>
              <a:gd name="connsiteY24179" fmla="*/ 597923 h 4314911"/>
              <a:gd name="connsiteX24180" fmla="*/ 5116735 w 5740887"/>
              <a:gd name="connsiteY24180" fmla="*/ 598013 h 4314911"/>
              <a:gd name="connsiteX24181" fmla="*/ 5109223 w 5740887"/>
              <a:gd name="connsiteY24181" fmla="*/ 598079 h 4314911"/>
              <a:gd name="connsiteX24182" fmla="*/ 5103952 w 5740887"/>
              <a:gd name="connsiteY24182" fmla="*/ 598484 h 4314911"/>
              <a:gd name="connsiteX24183" fmla="*/ 4875062 w 5740887"/>
              <a:gd name="connsiteY24183" fmla="*/ 603585 h 4314911"/>
              <a:gd name="connsiteX24184" fmla="*/ 4615974 w 5740887"/>
              <a:gd name="connsiteY24184" fmla="*/ 607585 h 4314911"/>
              <a:gd name="connsiteX24185" fmla="*/ 4534070 w 5740887"/>
              <a:gd name="connsiteY24185" fmla="*/ 609377 h 4314911"/>
              <a:gd name="connsiteX24186" fmla="*/ 4460163 w 5740887"/>
              <a:gd name="connsiteY24186" fmla="*/ 611169 h 4314911"/>
              <a:gd name="connsiteX24187" fmla="*/ 3730197 w 5740887"/>
              <a:gd name="connsiteY24187" fmla="*/ 638746 h 4314911"/>
              <a:gd name="connsiteX24188" fmla="*/ 3570387 w 5740887"/>
              <a:gd name="connsiteY24188" fmla="*/ 847919 h 4314911"/>
              <a:gd name="connsiteX24189" fmla="*/ 3563906 w 5740887"/>
              <a:gd name="connsiteY24189" fmla="*/ 889285 h 4314911"/>
              <a:gd name="connsiteX24190" fmla="*/ 3559975 w 5740887"/>
              <a:gd name="connsiteY24190" fmla="*/ 926383 h 4314911"/>
              <a:gd name="connsiteX24191" fmla="*/ 3559977 w 5740887"/>
              <a:gd name="connsiteY24191" fmla="*/ 926430 h 4314911"/>
              <a:gd name="connsiteX24192" fmla="*/ 3559976 w 5740887"/>
              <a:gd name="connsiteY24192" fmla="*/ 926434 h 4314911"/>
              <a:gd name="connsiteX24193" fmla="*/ 3560991 w 5740887"/>
              <a:gd name="connsiteY24193" fmla="*/ 972745 h 4314911"/>
              <a:gd name="connsiteX24194" fmla="*/ 3561365 w 5740887"/>
              <a:gd name="connsiteY24194" fmla="*/ 977380 h 4314911"/>
              <a:gd name="connsiteX24195" fmla="*/ 3561443 w 5740887"/>
              <a:gd name="connsiteY24195" fmla="*/ 980275 h 4314911"/>
              <a:gd name="connsiteX24196" fmla="*/ 3563012 w 5740887"/>
              <a:gd name="connsiteY24196" fmla="*/ 997813 h 4314911"/>
              <a:gd name="connsiteX24197" fmla="*/ 3565642 w 5740887"/>
              <a:gd name="connsiteY24197" fmla="*/ 1030448 h 4314911"/>
              <a:gd name="connsiteX24198" fmla="*/ 3566927 w 5740887"/>
              <a:gd name="connsiteY24198" fmla="*/ 1041599 h 4314911"/>
              <a:gd name="connsiteX24199" fmla="*/ 3567568 w 5740887"/>
              <a:gd name="connsiteY24199" fmla="*/ 1048776 h 4314911"/>
              <a:gd name="connsiteX24200" fmla="*/ 3570156 w 5740887"/>
              <a:gd name="connsiteY24200" fmla="*/ 1069632 h 4314911"/>
              <a:gd name="connsiteX24201" fmla="*/ 3573433 w 5740887"/>
              <a:gd name="connsiteY24201" fmla="*/ 1098082 h 4314911"/>
              <a:gd name="connsiteX24202" fmla="*/ 3576087 w 5740887"/>
              <a:gd name="connsiteY24202" fmla="*/ 1117444 h 4314911"/>
              <a:gd name="connsiteX24203" fmla="*/ 3577609 w 5740887"/>
              <a:gd name="connsiteY24203" fmla="*/ 1129706 h 4314911"/>
              <a:gd name="connsiteX24204" fmla="*/ 3580566 w 5740887"/>
              <a:gd name="connsiteY24204" fmla="*/ 1150112 h 4314911"/>
              <a:gd name="connsiteX24205" fmla="*/ 3583866 w 5740887"/>
              <a:gd name="connsiteY24205" fmla="*/ 1174184 h 4314911"/>
              <a:gd name="connsiteX24206" fmla="*/ 3586507 w 5740887"/>
              <a:gd name="connsiteY24206" fmla="*/ 1191103 h 4314911"/>
              <a:gd name="connsiteX24207" fmla="*/ 3590822 w 5740887"/>
              <a:gd name="connsiteY24207" fmla="*/ 1220880 h 4314911"/>
              <a:gd name="connsiteX24208" fmla="*/ 3606468 w 5740887"/>
              <a:gd name="connsiteY24208" fmla="*/ 1320110 h 4314911"/>
              <a:gd name="connsiteX24209" fmla="*/ 3609246 w 5740887"/>
              <a:gd name="connsiteY24209" fmla="*/ 1336798 h 4314911"/>
              <a:gd name="connsiteX24210" fmla="*/ 3610673 w 5740887"/>
              <a:gd name="connsiteY24210" fmla="*/ 1345939 h 4314911"/>
              <a:gd name="connsiteX24211" fmla="*/ 3641675 w 5740887"/>
              <a:gd name="connsiteY24211" fmla="*/ 1531555 h 4314911"/>
              <a:gd name="connsiteX24212" fmla="*/ 3642087 w 5740887"/>
              <a:gd name="connsiteY24212" fmla="*/ 1534033 h 4314911"/>
              <a:gd name="connsiteX24213" fmla="*/ 3648307 w 5740887"/>
              <a:gd name="connsiteY24213" fmla="*/ 1571180 h 4314911"/>
              <a:gd name="connsiteX24214" fmla="*/ 3631561 w 5740887"/>
              <a:gd name="connsiteY24214" fmla="*/ 1575610 h 4314911"/>
              <a:gd name="connsiteX24215" fmla="*/ 3586882 w 5740887"/>
              <a:gd name="connsiteY24215" fmla="*/ 1351213 h 4314911"/>
              <a:gd name="connsiteX24216" fmla="*/ 3586827 w 5740887"/>
              <a:gd name="connsiteY24216" fmla="*/ 1350924 h 4314911"/>
              <a:gd name="connsiteX24217" fmla="*/ 3559313 w 5740887"/>
              <a:gd name="connsiteY24217" fmla="*/ 1205641 h 4314911"/>
              <a:gd name="connsiteX24218" fmla="*/ 3549109 w 5740887"/>
              <a:gd name="connsiteY24218" fmla="*/ 1149311 h 4314911"/>
              <a:gd name="connsiteX24219" fmla="*/ 3544734 w 5740887"/>
              <a:gd name="connsiteY24219" fmla="*/ 1124420 h 4314911"/>
              <a:gd name="connsiteX24220" fmla="*/ 3530835 w 5740887"/>
              <a:gd name="connsiteY24220" fmla="*/ 1039677 h 4314911"/>
              <a:gd name="connsiteX24221" fmla="*/ 3521373 w 5740887"/>
              <a:gd name="connsiteY24221" fmla="*/ 969784 h 4314911"/>
              <a:gd name="connsiteX24222" fmla="*/ 3519521 w 5740887"/>
              <a:gd name="connsiteY24222" fmla="*/ 952492 h 4314911"/>
              <a:gd name="connsiteX24223" fmla="*/ 3516134 w 5740887"/>
              <a:gd name="connsiteY24223" fmla="*/ 911746 h 4314911"/>
              <a:gd name="connsiteX24224" fmla="*/ 3515400 w 5740887"/>
              <a:gd name="connsiteY24224" fmla="*/ 897555 h 4314911"/>
              <a:gd name="connsiteX24225" fmla="*/ 3516609 w 5740887"/>
              <a:gd name="connsiteY24225" fmla="*/ 860971 h 4314911"/>
              <a:gd name="connsiteX24226" fmla="*/ 3516611 w 5740887"/>
              <a:gd name="connsiteY24226" fmla="*/ 860939 h 4314911"/>
              <a:gd name="connsiteX24227" fmla="*/ 3520749 w 5740887"/>
              <a:gd name="connsiteY24227" fmla="*/ 823163 h 4314911"/>
              <a:gd name="connsiteX24228" fmla="*/ 3676696 w 5740887"/>
              <a:gd name="connsiteY24228" fmla="*/ 603638 h 4314911"/>
              <a:gd name="connsiteX24229" fmla="*/ 4428175 w 5740887"/>
              <a:gd name="connsiteY24229" fmla="*/ 579647 h 4314911"/>
              <a:gd name="connsiteX24230" fmla="*/ 4502909 w 5740887"/>
              <a:gd name="connsiteY24230" fmla="*/ 578406 h 4314911"/>
              <a:gd name="connsiteX24231" fmla="*/ 4588673 w 5740887"/>
              <a:gd name="connsiteY24231" fmla="*/ 577027 h 4314911"/>
              <a:gd name="connsiteX24232" fmla="*/ 4869409 w 5740887"/>
              <a:gd name="connsiteY24232" fmla="*/ 574407 h 4314911"/>
              <a:gd name="connsiteX24233" fmla="*/ 5093198 w 5740887"/>
              <a:gd name="connsiteY24233" fmla="*/ 570960 h 4314911"/>
              <a:gd name="connsiteX24234" fmla="*/ 5103815 w 5740887"/>
              <a:gd name="connsiteY24234" fmla="*/ 570132 h 4314911"/>
              <a:gd name="connsiteX24235" fmla="*/ 3091787 w 5740887"/>
              <a:gd name="connsiteY24235" fmla="*/ 568617 h 4314911"/>
              <a:gd name="connsiteX24236" fmla="*/ 3173691 w 5740887"/>
              <a:gd name="connsiteY24236" fmla="*/ 581578 h 4314911"/>
              <a:gd name="connsiteX24237" fmla="*/ 3180459 w 5740887"/>
              <a:gd name="connsiteY24237" fmla="*/ 585253 h 4314911"/>
              <a:gd name="connsiteX24238" fmla="*/ 3179708 w 5740887"/>
              <a:gd name="connsiteY24238" fmla="*/ 600351 h 4314911"/>
              <a:gd name="connsiteX24239" fmla="*/ 3179709 w 5740887"/>
              <a:gd name="connsiteY24239" fmla="*/ 600364 h 4314911"/>
              <a:gd name="connsiteX24240" fmla="*/ 3179708 w 5740887"/>
              <a:gd name="connsiteY24240" fmla="*/ 600377 h 4314911"/>
              <a:gd name="connsiteX24241" fmla="*/ 3179708 w 5740887"/>
              <a:gd name="connsiteY24241" fmla="*/ 600379 h 4314911"/>
              <a:gd name="connsiteX24242" fmla="*/ 3179708 w 5740887"/>
              <a:gd name="connsiteY24242" fmla="*/ 600382 h 4314911"/>
              <a:gd name="connsiteX24243" fmla="*/ 3179965 w 5740887"/>
              <a:gd name="connsiteY24243" fmla="*/ 606762 h 4314911"/>
              <a:gd name="connsiteX24244" fmla="*/ 3179899 w 5740887"/>
              <a:gd name="connsiteY24244" fmla="*/ 607861 h 4314911"/>
              <a:gd name="connsiteX24245" fmla="*/ 3152735 w 5740887"/>
              <a:gd name="connsiteY24245" fmla="*/ 591749 h 4314911"/>
              <a:gd name="connsiteX24246" fmla="*/ 3108577 w 5740887"/>
              <a:gd name="connsiteY24246" fmla="*/ 579763 h 4314911"/>
              <a:gd name="connsiteX24247" fmla="*/ 3093055 w 5740887"/>
              <a:gd name="connsiteY24247" fmla="*/ 578606 h 4314911"/>
              <a:gd name="connsiteX24248" fmla="*/ 3086010 w 5740887"/>
              <a:gd name="connsiteY24248" fmla="*/ 577051 h 4314911"/>
              <a:gd name="connsiteX24249" fmla="*/ 3079014 w 5740887"/>
              <a:gd name="connsiteY24249" fmla="*/ 577560 h 4314911"/>
              <a:gd name="connsiteX24250" fmla="*/ 3063799 w 5740887"/>
              <a:gd name="connsiteY24250" fmla="*/ 576425 h 4314911"/>
              <a:gd name="connsiteX24251" fmla="*/ 3022433 w 5740887"/>
              <a:gd name="connsiteY24251" fmla="*/ 581646 h 4314911"/>
              <a:gd name="connsiteX24252" fmla="*/ 2990603 w 5740887"/>
              <a:gd name="connsiteY24252" fmla="*/ 594490 h 4314911"/>
              <a:gd name="connsiteX24253" fmla="*/ 2990856 w 5740887"/>
              <a:gd name="connsiteY24253" fmla="*/ 593988 h 4314911"/>
              <a:gd name="connsiteX24254" fmla="*/ 3091787 w 5740887"/>
              <a:gd name="connsiteY24254" fmla="*/ 568617 h 4314911"/>
              <a:gd name="connsiteX24255" fmla="*/ 1664924 w 5740887"/>
              <a:gd name="connsiteY24255" fmla="*/ 568007 h 4314911"/>
              <a:gd name="connsiteX24256" fmla="*/ 1650142 w 5740887"/>
              <a:gd name="connsiteY24256" fmla="*/ 589870 h 4314911"/>
              <a:gd name="connsiteX24257" fmla="*/ 1653501 w 5740887"/>
              <a:gd name="connsiteY24257" fmla="*/ 583646 h 4314911"/>
              <a:gd name="connsiteX24258" fmla="*/ 3199311 w 5740887"/>
              <a:gd name="connsiteY24258" fmla="*/ 567496 h 4314911"/>
              <a:gd name="connsiteX24259" fmla="*/ 3199883 w 5740887"/>
              <a:gd name="connsiteY24259" fmla="*/ 567770 h 4314911"/>
              <a:gd name="connsiteX24260" fmla="*/ 3198467 w 5740887"/>
              <a:gd name="connsiteY24260" fmla="*/ 570528 h 4314911"/>
              <a:gd name="connsiteX24261" fmla="*/ 3249945 w 5740887"/>
              <a:gd name="connsiteY24261" fmla="*/ 566121 h 4314911"/>
              <a:gd name="connsiteX24262" fmla="*/ 3256958 w 5740887"/>
              <a:gd name="connsiteY24262" fmla="*/ 573837 h 4314911"/>
              <a:gd name="connsiteX24263" fmla="*/ 3244659 w 5740887"/>
              <a:gd name="connsiteY24263" fmla="*/ 582108 h 4314911"/>
              <a:gd name="connsiteX24264" fmla="*/ 3246313 w 5740887"/>
              <a:gd name="connsiteY24264" fmla="*/ 568225 h 4314911"/>
              <a:gd name="connsiteX24265" fmla="*/ 2913761 w 5740887"/>
              <a:gd name="connsiteY24265" fmla="*/ 564345 h 4314911"/>
              <a:gd name="connsiteX24266" fmla="*/ 2907432 w 5740887"/>
              <a:gd name="connsiteY24266" fmla="*/ 585396 h 4314911"/>
              <a:gd name="connsiteX24267" fmla="*/ 2899297 w 5740887"/>
              <a:gd name="connsiteY24267" fmla="*/ 611455 h 4314911"/>
              <a:gd name="connsiteX24268" fmla="*/ 2896444 w 5740887"/>
              <a:gd name="connsiteY24268" fmla="*/ 613099 h 4314911"/>
              <a:gd name="connsiteX24269" fmla="*/ 2899069 w 5740887"/>
              <a:gd name="connsiteY24269" fmla="*/ 606019 h 4314911"/>
              <a:gd name="connsiteX24270" fmla="*/ 2904123 w 5740887"/>
              <a:gd name="connsiteY24270" fmla="*/ 590814 h 4314911"/>
              <a:gd name="connsiteX24271" fmla="*/ 2912948 w 5740887"/>
              <a:gd name="connsiteY24271" fmla="*/ 565719 h 4314911"/>
              <a:gd name="connsiteX24272" fmla="*/ 2913282 w 5740887"/>
              <a:gd name="connsiteY24272" fmla="*/ 564508 h 4314911"/>
              <a:gd name="connsiteX24273" fmla="*/ 3258904 w 5740887"/>
              <a:gd name="connsiteY24273" fmla="*/ 560927 h 4314911"/>
              <a:gd name="connsiteX24274" fmla="*/ 3258358 w 5740887"/>
              <a:gd name="connsiteY24274" fmla="*/ 566677 h 4314911"/>
              <a:gd name="connsiteX24275" fmla="*/ 3255579 w 5740887"/>
              <a:gd name="connsiteY24275" fmla="*/ 562854 h 4314911"/>
              <a:gd name="connsiteX24276" fmla="*/ 2923138 w 5740887"/>
              <a:gd name="connsiteY24276" fmla="*/ 559793 h 4314911"/>
              <a:gd name="connsiteX24277" fmla="*/ 2917222 w 5740887"/>
              <a:gd name="connsiteY24277" fmla="*/ 582087 h 4314911"/>
              <a:gd name="connsiteX24278" fmla="*/ 2909499 w 5740887"/>
              <a:gd name="connsiteY24278" fmla="*/ 609663 h 4314911"/>
              <a:gd name="connsiteX24279" fmla="*/ 2906964 w 5740887"/>
              <a:gd name="connsiteY24279" fmla="*/ 611165 h 4314911"/>
              <a:gd name="connsiteX24280" fmla="*/ 2909422 w 5740887"/>
              <a:gd name="connsiteY24280" fmla="*/ 603808 h 4314911"/>
              <a:gd name="connsiteX24281" fmla="*/ 2914465 w 5740887"/>
              <a:gd name="connsiteY24281" fmla="*/ 586955 h 4314911"/>
              <a:gd name="connsiteX24282" fmla="*/ 2922876 w 5740887"/>
              <a:gd name="connsiteY24282" fmla="*/ 560754 h 4314911"/>
              <a:gd name="connsiteX24283" fmla="*/ 2923085 w 5740887"/>
              <a:gd name="connsiteY24283" fmla="*/ 559813 h 4314911"/>
              <a:gd name="connsiteX24284" fmla="*/ 2933070 w 5740887"/>
              <a:gd name="connsiteY24284" fmla="*/ 556071 h 4314911"/>
              <a:gd name="connsiteX24285" fmla="*/ 2927151 w 5740887"/>
              <a:gd name="connsiteY24285" fmla="*/ 579467 h 4314911"/>
              <a:gd name="connsiteX24286" fmla="*/ 2919844 w 5740887"/>
              <a:gd name="connsiteY24286" fmla="*/ 607044 h 4314911"/>
              <a:gd name="connsiteX24287" fmla="*/ 2918350 w 5740887"/>
              <a:gd name="connsiteY24287" fmla="*/ 607945 h 4314911"/>
              <a:gd name="connsiteX24288" fmla="*/ 2920123 w 5740887"/>
              <a:gd name="connsiteY24288" fmla="*/ 602025 h 4314911"/>
              <a:gd name="connsiteX24289" fmla="*/ 2924945 w 5740887"/>
              <a:gd name="connsiteY24289" fmla="*/ 584473 h 4314911"/>
              <a:gd name="connsiteX24290" fmla="*/ 2932805 w 5740887"/>
              <a:gd name="connsiteY24290" fmla="*/ 556894 h 4314911"/>
              <a:gd name="connsiteX24291" fmla="*/ 2932805 w 5740887"/>
              <a:gd name="connsiteY24291" fmla="*/ 556879 h 4314911"/>
              <a:gd name="connsiteX24292" fmla="*/ 2932805 w 5740887"/>
              <a:gd name="connsiteY24292" fmla="*/ 556160 h 4314911"/>
              <a:gd name="connsiteX24293" fmla="*/ 3235790 w 5740887"/>
              <a:gd name="connsiteY24293" fmla="*/ 553815 h 4314911"/>
              <a:gd name="connsiteX24294" fmla="*/ 3239775 w 5740887"/>
              <a:gd name="connsiteY24294" fmla="*/ 555568 h 4314911"/>
              <a:gd name="connsiteX24295" fmla="*/ 3238470 w 5740887"/>
              <a:gd name="connsiteY24295" fmla="*/ 560335 h 4314911"/>
              <a:gd name="connsiteX24296" fmla="*/ 3238190 w 5740887"/>
              <a:gd name="connsiteY24296" fmla="*/ 565158 h 4314911"/>
              <a:gd name="connsiteX24297" fmla="*/ 3227046 w 5740887"/>
              <a:gd name="connsiteY24297" fmla="*/ 571893 h 4314911"/>
              <a:gd name="connsiteX24298" fmla="*/ 3228218 w 5740887"/>
              <a:gd name="connsiteY24298" fmla="*/ 562003 h 4314911"/>
              <a:gd name="connsiteX24299" fmla="*/ 3116191 w 5740887"/>
              <a:gd name="connsiteY24299" fmla="*/ 553583 h 4314911"/>
              <a:gd name="connsiteX24300" fmla="*/ 3181529 w 5740887"/>
              <a:gd name="connsiteY24300" fmla="*/ 563722 h 4314911"/>
              <a:gd name="connsiteX24301" fmla="*/ 3180759 w 5740887"/>
              <a:gd name="connsiteY24301" fmla="*/ 579219 h 4314911"/>
              <a:gd name="connsiteX24302" fmla="*/ 3176037 w 5740887"/>
              <a:gd name="connsiteY24302" fmla="*/ 576582 h 4314911"/>
              <a:gd name="connsiteX24303" fmla="*/ 3130166 w 5740887"/>
              <a:gd name="connsiteY24303" fmla="*/ 565519 h 4314911"/>
              <a:gd name="connsiteX24304" fmla="*/ 3113011 w 5740887"/>
              <a:gd name="connsiteY24304" fmla="*/ 564691 h 4314911"/>
              <a:gd name="connsiteX24305" fmla="*/ 3104880 w 5740887"/>
              <a:gd name="connsiteY24305" fmla="*/ 563154 h 4314911"/>
              <a:gd name="connsiteX24306" fmla="*/ 3097086 w 5740887"/>
              <a:gd name="connsiteY24306" fmla="*/ 563923 h 4314911"/>
              <a:gd name="connsiteX24307" fmla="*/ 3079086 w 5740887"/>
              <a:gd name="connsiteY24307" fmla="*/ 563052 h 4314911"/>
              <a:gd name="connsiteX24308" fmla="*/ 3029118 w 5740887"/>
              <a:gd name="connsiteY24308" fmla="*/ 570591 h 4314911"/>
              <a:gd name="connsiteX24309" fmla="*/ 2988071 w 5740887"/>
              <a:gd name="connsiteY24309" fmla="*/ 588881 h 4314911"/>
              <a:gd name="connsiteX24310" fmla="*/ 2988784 w 5740887"/>
              <a:gd name="connsiteY24310" fmla="*/ 587505 h 4314911"/>
              <a:gd name="connsiteX24311" fmla="*/ 3116191 w 5740887"/>
              <a:gd name="connsiteY24311" fmla="*/ 553583 h 4314911"/>
              <a:gd name="connsiteX24312" fmla="*/ 2942309 w 5740887"/>
              <a:gd name="connsiteY24312" fmla="*/ 550416 h 4314911"/>
              <a:gd name="connsiteX24313" fmla="*/ 2930184 w 5740887"/>
              <a:gd name="connsiteY24313" fmla="*/ 603956 h 4314911"/>
              <a:gd name="connsiteX24314" fmla="*/ 2927787 w 5740887"/>
              <a:gd name="connsiteY24314" fmla="*/ 605321 h 4314911"/>
              <a:gd name="connsiteX24315" fmla="*/ 2929786 w 5740887"/>
              <a:gd name="connsiteY24315" fmla="*/ 597844 h 4314911"/>
              <a:gd name="connsiteX24316" fmla="*/ 2934184 w 5740887"/>
              <a:gd name="connsiteY24316" fmla="*/ 580337 h 4314911"/>
              <a:gd name="connsiteX24317" fmla="*/ 2941629 w 5740887"/>
              <a:gd name="connsiteY24317" fmla="*/ 551237 h 4314911"/>
              <a:gd name="connsiteX24318" fmla="*/ 2941629 w 5740887"/>
              <a:gd name="connsiteY24318" fmla="*/ 551225 h 4314911"/>
              <a:gd name="connsiteX24319" fmla="*/ 2941629 w 5740887"/>
              <a:gd name="connsiteY24319" fmla="*/ 551198 h 4314911"/>
              <a:gd name="connsiteX24320" fmla="*/ 2941629 w 5740887"/>
              <a:gd name="connsiteY24320" fmla="*/ 550642 h 4314911"/>
              <a:gd name="connsiteX24321" fmla="*/ 3221934 w 5740887"/>
              <a:gd name="connsiteY24321" fmla="*/ 547724 h 4314911"/>
              <a:gd name="connsiteX24322" fmla="*/ 3222308 w 5740887"/>
              <a:gd name="connsiteY24322" fmla="*/ 547889 h 4314911"/>
              <a:gd name="connsiteX24323" fmla="*/ 3221382 w 5740887"/>
              <a:gd name="connsiteY24323" fmla="*/ 557767 h 4314911"/>
              <a:gd name="connsiteX24324" fmla="*/ 3213238 w 5740887"/>
              <a:gd name="connsiteY24324" fmla="*/ 566767 h 4314911"/>
              <a:gd name="connsiteX24325" fmla="*/ 3209993 w 5740887"/>
              <a:gd name="connsiteY24325" fmla="*/ 565071 h 4314911"/>
              <a:gd name="connsiteX24326" fmla="*/ 3215914 w 5740887"/>
              <a:gd name="connsiteY24326" fmla="*/ 553704 h 4314911"/>
              <a:gd name="connsiteX24327" fmla="*/ 1658528 w 5740887"/>
              <a:gd name="connsiteY24327" fmla="*/ 547671 h 4314911"/>
              <a:gd name="connsiteX24328" fmla="*/ 1582240 w 5740887"/>
              <a:gd name="connsiteY24328" fmla="*/ 674703 h 4314911"/>
              <a:gd name="connsiteX24329" fmla="*/ 1521402 w 5740887"/>
              <a:gd name="connsiteY24329" fmla="*/ 812896 h 4314911"/>
              <a:gd name="connsiteX24330" fmla="*/ 1513818 w 5740887"/>
              <a:gd name="connsiteY24330" fmla="*/ 834958 h 4314911"/>
              <a:gd name="connsiteX24331" fmla="*/ 1506235 w 5740887"/>
              <a:gd name="connsiteY24331" fmla="*/ 856193 h 4314911"/>
              <a:gd name="connsiteX24332" fmla="*/ 1480607 w 5740887"/>
              <a:gd name="connsiteY24332" fmla="*/ 917338 h 4314911"/>
              <a:gd name="connsiteX24333" fmla="*/ 1537952 w 5740887"/>
              <a:gd name="connsiteY24333" fmla="*/ 753226 h 4314911"/>
              <a:gd name="connsiteX24334" fmla="*/ 1634540 w 5740887"/>
              <a:gd name="connsiteY24334" fmla="*/ 577190 h 4314911"/>
              <a:gd name="connsiteX24335" fmla="*/ 3241971 w 5740887"/>
              <a:gd name="connsiteY24335" fmla="*/ 547549 h 4314911"/>
              <a:gd name="connsiteX24336" fmla="*/ 3241058 w 5740887"/>
              <a:gd name="connsiteY24336" fmla="*/ 550882 h 4314911"/>
              <a:gd name="connsiteX24337" fmla="*/ 3239310 w 5740887"/>
              <a:gd name="connsiteY24337" fmla="*/ 550009 h 4314911"/>
              <a:gd name="connsiteX24338" fmla="*/ 3241232 w 5740887"/>
              <a:gd name="connsiteY24338" fmla="*/ 547934 h 4314911"/>
              <a:gd name="connsiteX24339" fmla="*/ 3268090 w 5740887"/>
              <a:gd name="connsiteY24339" fmla="*/ 545667 h 4314911"/>
              <a:gd name="connsiteX24340" fmla="*/ 3269223 w 5740887"/>
              <a:gd name="connsiteY24340" fmla="*/ 546401 h 4314911"/>
              <a:gd name="connsiteX24341" fmla="*/ 3267857 w 5740887"/>
              <a:gd name="connsiteY24341" fmla="*/ 547227 h 4314911"/>
              <a:gd name="connsiteX24342" fmla="*/ 3268021 w 5740887"/>
              <a:gd name="connsiteY24342" fmla="*/ 545848 h 4314911"/>
              <a:gd name="connsiteX24343" fmla="*/ 3211730 w 5740887"/>
              <a:gd name="connsiteY24343" fmla="*/ 545414 h 4314911"/>
              <a:gd name="connsiteX24344" fmla="*/ 3213409 w 5740887"/>
              <a:gd name="connsiteY24344" fmla="*/ 545626 h 4314911"/>
              <a:gd name="connsiteX24345" fmla="*/ 3211115 w 5740887"/>
              <a:gd name="connsiteY24345" fmla="*/ 547965 h 4314911"/>
              <a:gd name="connsiteX24346" fmla="*/ 3211334 w 5740887"/>
              <a:gd name="connsiteY24346" fmla="*/ 546116 h 4314911"/>
              <a:gd name="connsiteX24347" fmla="*/ 3201086 w 5740887"/>
              <a:gd name="connsiteY24347" fmla="*/ 544090 h 4314911"/>
              <a:gd name="connsiteX24348" fmla="*/ 3203274 w 5740887"/>
              <a:gd name="connsiteY24348" fmla="*/ 544364 h 4314911"/>
              <a:gd name="connsiteX24349" fmla="*/ 3197982 w 5740887"/>
              <a:gd name="connsiteY24349" fmla="*/ 553981 h 4314911"/>
              <a:gd name="connsiteX24350" fmla="*/ 3258037 w 5740887"/>
              <a:gd name="connsiteY24350" fmla="*/ 539156 h 4314911"/>
              <a:gd name="connsiteX24351" fmla="*/ 3262612 w 5740887"/>
              <a:gd name="connsiteY24351" fmla="*/ 542120 h 4314911"/>
              <a:gd name="connsiteX24352" fmla="*/ 3262222 w 5740887"/>
              <a:gd name="connsiteY24352" fmla="*/ 545329 h 4314911"/>
              <a:gd name="connsiteX24353" fmla="*/ 3259766 w 5740887"/>
              <a:gd name="connsiteY24353" fmla="*/ 551841 h 4314911"/>
              <a:gd name="connsiteX24354" fmla="*/ 3259738 w 5740887"/>
              <a:gd name="connsiteY24354" fmla="*/ 552132 h 4314911"/>
              <a:gd name="connsiteX24355" fmla="*/ 3251434 w 5740887"/>
              <a:gd name="connsiteY24355" fmla="*/ 557152 h 4314911"/>
              <a:gd name="connsiteX24356" fmla="*/ 3250184 w 5740887"/>
              <a:gd name="connsiteY24356" fmla="*/ 555435 h 4314911"/>
              <a:gd name="connsiteX24357" fmla="*/ 3247968 w 5740887"/>
              <a:gd name="connsiteY24357" fmla="*/ 554328 h 4314911"/>
              <a:gd name="connsiteX24358" fmla="*/ 3249227 w 5740887"/>
              <a:gd name="connsiteY24358" fmla="*/ 543758 h 4314911"/>
              <a:gd name="connsiteX24359" fmla="*/ 3144460 w 5740887"/>
              <a:gd name="connsiteY24359" fmla="*/ 537040 h 4314911"/>
              <a:gd name="connsiteX24360" fmla="*/ 3183590 w 5740887"/>
              <a:gd name="connsiteY24360" fmla="*/ 541911 h 4314911"/>
              <a:gd name="connsiteX24361" fmla="*/ 3182263 w 5740887"/>
              <a:gd name="connsiteY24361" fmla="*/ 548968 h 4314911"/>
              <a:gd name="connsiteX24362" fmla="*/ 3181931 w 5740887"/>
              <a:gd name="connsiteY24362" fmla="*/ 555643 h 4314911"/>
              <a:gd name="connsiteX24363" fmla="*/ 3147273 w 5740887"/>
              <a:gd name="connsiteY24363" fmla="*/ 548479 h 4314911"/>
              <a:gd name="connsiteX24364" fmla="*/ 3089133 w 5740887"/>
              <a:gd name="connsiteY24364" fmla="*/ 548177 h 4314911"/>
              <a:gd name="connsiteX24365" fmla="*/ 3035694 w 5740887"/>
              <a:gd name="connsiteY24365" fmla="*/ 558471 h 4314911"/>
              <a:gd name="connsiteX24366" fmla="*/ 3058867 w 5740887"/>
              <a:gd name="connsiteY24366" fmla="*/ 547709 h 4314911"/>
              <a:gd name="connsiteX24367" fmla="*/ 3144460 w 5740887"/>
              <a:gd name="connsiteY24367" fmla="*/ 537040 h 4314911"/>
              <a:gd name="connsiteX24368" fmla="*/ 5086442 w 5740887"/>
              <a:gd name="connsiteY24368" fmla="*/ 536347 h 4314911"/>
              <a:gd name="connsiteX24369" fmla="*/ 5269417 w 5740887"/>
              <a:gd name="connsiteY24369" fmla="*/ 644035 h 4314911"/>
              <a:gd name="connsiteX24370" fmla="*/ 5275525 w 5740887"/>
              <a:gd name="connsiteY24370" fmla="*/ 656710 h 4314911"/>
              <a:gd name="connsiteX24371" fmla="*/ 5253708 w 5740887"/>
              <a:gd name="connsiteY24371" fmla="*/ 630306 h 4314911"/>
              <a:gd name="connsiteX24372" fmla="*/ 5250976 w 5740887"/>
              <a:gd name="connsiteY24372" fmla="*/ 628012 h 4314911"/>
              <a:gd name="connsiteX24373" fmla="*/ 5225341 w 5740887"/>
              <a:gd name="connsiteY24373" fmla="*/ 606021 h 4314911"/>
              <a:gd name="connsiteX24374" fmla="*/ 5223191 w 5740887"/>
              <a:gd name="connsiteY24374" fmla="*/ 604689 h 4314911"/>
              <a:gd name="connsiteX24375" fmla="*/ 5221265 w 5740887"/>
              <a:gd name="connsiteY24375" fmla="*/ 603072 h 4314911"/>
              <a:gd name="connsiteX24376" fmla="*/ 5211245 w 5740887"/>
              <a:gd name="connsiteY24376" fmla="*/ 597290 h 4314911"/>
              <a:gd name="connsiteX24377" fmla="*/ 5197016 w 5740887"/>
              <a:gd name="connsiteY24377" fmla="*/ 588477 h 4314911"/>
              <a:gd name="connsiteX24378" fmla="*/ 5194146 w 5740887"/>
              <a:gd name="connsiteY24378" fmla="*/ 587423 h 4314911"/>
              <a:gd name="connsiteX24379" fmla="*/ 5189091 w 5740887"/>
              <a:gd name="connsiteY24379" fmla="*/ 584506 h 4314911"/>
              <a:gd name="connsiteX24380" fmla="*/ 5158883 w 5740887"/>
              <a:gd name="connsiteY24380" fmla="*/ 572975 h 4314911"/>
              <a:gd name="connsiteX24381" fmla="*/ 5150980 w 5740887"/>
              <a:gd name="connsiteY24381" fmla="*/ 571569 h 4314911"/>
              <a:gd name="connsiteX24382" fmla="*/ 5145047 w 5740887"/>
              <a:gd name="connsiteY24382" fmla="*/ 569390 h 4314911"/>
              <a:gd name="connsiteX24383" fmla="*/ 5120453 w 5740887"/>
              <a:gd name="connsiteY24383" fmla="*/ 566142 h 4314911"/>
              <a:gd name="connsiteX24384" fmla="*/ 5111160 w 5740887"/>
              <a:gd name="connsiteY24384" fmla="*/ 564491 h 4314911"/>
              <a:gd name="connsiteX24385" fmla="*/ 5107522 w 5740887"/>
              <a:gd name="connsiteY24385" fmla="*/ 564434 h 4314911"/>
              <a:gd name="connsiteX24386" fmla="*/ 5106901 w 5740887"/>
              <a:gd name="connsiteY24386" fmla="*/ 564352 h 4314911"/>
              <a:gd name="connsiteX24387" fmla="*/ 5104690 w 5740887"/>
              <a:gd name="connsiteY24387" fmla="*/ 564391 h 4314911"/>
              <a:gd name="connsiteX24388" fmla="*/ 5097041 w 5740887"/>
              <a:gd name="connsiteY24388" fmla="*/ 564273 h 4314911"/>
              <a:gd name="connsiteX24389" fmla="*/ 5091681 w 5740887"/>
              <a:gd name="connsiteY24389" fmla="*/ 564564 h 4314911"/>
              <a:gd name="connsiteX24390" fmla="*/ 4869272 w 5740887"/>
              <a:gd name="connsiteY24390" fmla="*/ 567873 h 4314911"/>
              <a:gd name="connsiteX24391" fmla="*/ 4588674 w 5740887"/>
              <a:gd name="connsiteY24391" fmla="*/ 570493 h 4314911"/>
              <a:gd name="connsiteX24392" fmla="*/ 4502771 w 5740887"/>
              <a:gd name="connsiteY24392" fmla="*/ 571871 h 4314911"/>
              <a:gd name="connsiteX24393" fmla="*/ 4428038 w 5740887"/>
              <a:gd name="connsiteY24393" fmla="*/ 573112 h 4314911"/>
              <a:gd name="connsiteX24394" fmla="*/ 3675596 w 5740887"/>
              <a:gd name="connsiteY24394" fmla="*/ 597242 h 4314911"/>
              <a:gd name="connsiteX24395" fmla="*/ 3513855 w 5740887"/>
              <a:gd name="connsiteY24395" fmla="*/ 822824 h 4314911"/>
              <a:gd name="connsiteX24396" fmla="*/ 3509856 w 5740887"/>
              <a:gd name="connsiteY24396" fmla="*/ 860191 h 4314911"/>
              <a:gd name="connsiteX24397" fmla="*/ 3509854 w 5740887"/>
              <a:gd name="connsiteY24397" fmla="*/ 860255 h 4314911"/>
              <a:gd name="connsiteX24398" fmla="*/ 3509853 w 5740887"/>
              <a:gd name="connsiteY24398" fmla="*/ 860289 h 4314911"/>
              <a:gd name="connsiteX24399" fmla="*/ 3508153 w 5740887"/>
              <a:gd name="connsiteY24399" fmla="*/ 888996 h 4314911"/>
              <a:gd name="connsiteX24400" fmla="*/ 3508567 w 5740887"/>
              <a:gd name="connsiteY24400" fmla="*/ 897256 h 4314911"/>
              <a:gd name="connsiteX24401" fmla="*/ 3508431 w 5740887"/>
              <a:gd name="connsiteY24401" fmla="*/ 901172 h 4314911"/>
              <a:gd name="connsiteX24402" fmla="*/ 3509290 w 5740887"/>
              <a:gd name="connsiteY24402" fmla="*/ 911675 h 4314911"/>
              <a:gd name="connsiteX24403" fmla="*/ 3510173 w 5740887"/>
              <a:gd name="connsiteY24403" fmla="*/ 929296 h 4314911"/>
              <a:gd name="connsiteX24404" fmla="*/ 3512620 w 5740887"/>
              <a:gd name="connsiteY24404" fmla="*/ 952412 h 4314911"/>
              <a:gd name="connsiteX24405" fmla="*/ 3513406 w 5740887"/>
              <a:gd name="connsiteY24405" fmla="*/ 962015 h 4314911"/>
              <a:gd name="connsiteX24406" fmla="*/ 3514496 w 5740887"/>
              <a:gd name="connsiteY24406" fmla="*/ 970126 h 4314911"/>
              <a:gd name="connsiteX24407" fmla="*/ 3515548 w 5740887"/>
              <a:gd name="connsiteY24407" fmla="*/ 980057 h 4314911"/>
              <a:gd name="connsiteX24408" fmla="*/ 3534903 w 5740887"/>
              <a:gd name="connsiteY24408" fmla="*/ 1108593 h 4314911"/>
              <a:gd name="connsiteX24409" fmla="*/ 3537723 w 5740887"/>
              <a:gd name="connsiteY24409" fmla="*/ 1124678 h 4314911"/>
              <a:gd name="connsiteX24410" fmla="*/ 3539087 w 5740887"/>
              <a:gd name="connsiteY24410" fmla="*/ 1133024 h 4314911"/>
              <a:gd name="connsiteX24411" fmla="*/ 3542381 w 5740887"/>
              <a:gd name="connsiteY24411" fmla="*/ 1151254 h 4314911"/>
              <a:gd name="connsiteX24412" fmla="*/ 3548153 w 5740887"/>
              <a:gd name="connsiteY24412" fmla="*/ 1184178 h 4314911"/>
              <a:gd name="connsiteX24413" fmla="*/ 3552256 w 5740887"/>
              <a:gd name="connsiteY24413" fmla="*/ 1205890 h 4314911"/>
              <a:gd name="connsiteX24414" fmla="*/ 3558061 w 5740887"/>
              <a:gd name="connsiteY24414" fmla="*/ 1238012 h 4314911"/>
              <a:gd name="connsiteX24415" fmla="*/ 3579947 w 5740887"/>
              <a:gd name="connsiteY24415" fmla="*/ 1352380 h 4314911"/>
              <a:gd name="connsiteX24416" fmla="*/ 3579970 w 5740887"/>
              <a:gd name="connsiteY24416" fmla="*/ 1352501 h 4314911"/>
              <a:gd name="connsiteX24417" fmla="*/ 3624679 w 5740887"/>
              <a:gd name="connsiteY24417" fmla="*/ 1577430 h 4314911"/>
              <a:gd name="connsiteX24418" fmla="*/ 3609192 w 5740887"/>
              <a:gd name="connsiteY24418" fmla="*/ 1581526 h 4314911"/>
              <a:gd name="connsiteX24419" fmla="*/ 3607466 w 5740887"/>
              <a:gd name="connsiteY24419" fmla="*/ 1581984 h 4314911"/>
              <a:gd name="connsiteX24420" fmla="*/ 3603294 w 5740887"/>
              <a:gd name="connsiteY24420" fmla="*/ 1563918 h 4314911"/>
              <a:gd name="connsiteX24421" fmla="*/ 3601554 w 5740887"/>
              <a:gd name="connsiteY24421" fmla="*/ 1556380 h 4314911"/>
              <a:gd name="connsiteX24422" fmla="*/ 3597826 w 5740887"/>
              <a:gd name="connsiteY24422" fmla="*/ 1540237 h 4314911"/>
              <a:gd name="connsiteX24423" fmla="*/ 3551924 w 5740887"/>
              <a:gd name="connsiteY24423" fmla="*/ 1337543 h 4314911"/>
              <a:gd name="connsiteX24424" fmla="*/ 3542526 w 5740887"/>
              <a:gd name="connsiteY24424" fmla="*/ 1295408 h 4314911"/>
              <a:gd name="connsiteX24425" fmla="*/ 3533600 w 5740887"/>
              <a:gd name="connsiteY24425" fmla="*/ 1254412 h 4314911"/>
              <a:gd name="connsiteX24426" fmla="*/ 3517160 w 5740887"/>
              <a:gd name="connsiteY24426" fmla="*/ 1177720 h 4314911"/>
              <a:gd name="connsiteX24427" fmla="*/ 3508583 w 5740887"/>
              <a:gd name="connsiteY24427" fmla="*/ 1136377 h 4314911"/>
              <a:gd name="connsiteX24428" fmla="*/ 3495311 w 5740887"/>
              <a:gd name="connsiteY24428" fmla="*/ 1070204 h 4314911"/>
              <a:gd name="connsiteX24429" fmla="*/ 3487938 w 5740887"/>
              <a:gd name="connsiteY24429" fmla="*/ 1031831 h 4314911"/>
              <a:gd name="connsiteX24430" fmla="*/ 3477886 w 5740887"/>
              <a:gd name="connsiteY24430" fmla="*/ 975252 h 4314911"/>
              <a:gd name="connsiteX24431" fmla="*/ 3472581 w 5740887"/>
              <a:gd name="connsiteY24431" fmla="*/ 943570 h 4314911"/>
              <a:gd name="connsiteX24432" fmla="*/ 3466175 w 5740887"/>
              <a:gd name="connsiteY24432" fmla="*/ 896186 h 4314911"/>
              <a:gd name="connsiteX24433" fmla="*/ 3463343 w 5740887"/>
              <a:gd name="connsiteY24433" fmla="*/ 873179 h 4314911"/>
              <a:gd name="connsiteX24434" fmla="*/ 3462881 w 5740887"/>
              <a:gd name="connsiteY24434" fmla="*/ 866685 h 4314911"/>
              <a:gd name="connsiteX24435" fmla="*/ 3462010 w 5740887"/>
              <a:gd name="connsiteY24435" fmla="*/ 829780 h 4314911"/>
              <a:gd name="connsiteX24436" fmla="*/ 3463803 w 5740887"/>
              <a:gd name="connsiteY24436" fmla="*/ 797234 h 4314911"/>
              <a:gd name="connsiteX24437" fmla="*/ 3621407 w 5740887"/>
              <a:gd name="connsiteY24437" fmla="*/ 560204 h 4314911"/>
              <a:gd name="connsiteX24438" fmla="*/ 4395221 w 5740887"/>
              <a:gd name="connsiteY24438" fmla="*/ 540210 h 4314911"/>
              <a:gd name="connsiteX24439" fmla="*/ 4468851 w 5740887"/>
              <a:gd name="connsiteY24439" fmla="*/ 540210 h 4314911"/>
              <a:gd name="connsiteX24440" fmla="*/ 4560684 w 5740887"/>
              <a:gd name="connsiteY24440" fmla="*/ 539381 h 4314911"/>
              <a:gd name="connsiteX24441" fmla="*/ 4869272 w 5740887"/>
              <a:gd name="connsiteY24441" fmla="*/ 538141 h 4314911"/>
              <a:gd name="connsiteX24442" fmla="*/ 5080237 w 5740887"/>
              <a:gd name="connsiteY24442" fmla="*/ 536347 h 4314911"/>
              <a:gd name="connsiteX24443" fmla="*/ 5086304 w 5740887"/>
              <a:gd name="connsiteY24443" fmla="*/ 536347 h 4314911"/>
              <a:gd name="connsiteX24444" fmla="*/ 3205048 w 5740887"/>
              <a:gd name="connsiteY24444" fmla="*/ 534224 h 4314911"/>
              <a:gd name="connsiteX24445" fmla="*/ 3204699 w 5740887"/>
              <a:gd name="connsiteY24445" fmla="*/ 537946 h 4314911"/>
              <a:gd name="connsiteX24446" fmla="*/ 3203101 w 5740887"/>
              <a:gd name="connsiteY24446" fmla="*/ 537667 h 4314911"/>
              <a:gd name="connsiteX24447" fmla="*/ 3203306 w 5740887"/>
              <a:gd name="connsiteY24447" fmla="*/ 537014 h 4314911"/>
              <a:gd name="connsiteX24448" fmla="*/ 3241400 w 5740887"/>
              <a:gd name="connsiteY24448" fmla="*/ 528383 h 4314911"/>
              <a:gd name="connsiteX24449" fmla="*/ 3245176 w 5740887"/>
              <a:gd name="connsiteY24449" fmla="*/ 530829 h 4314911"/>
              <a:gd name="connsiteX24450" fmla="*/ 3244357 w 5740887"/>
              <a:gd name="connsiteY24450" fmla="*/ 537619 h 4314911"/>
              <a:gd name="connsiteX24451" fmla="*/ 3234986 w 5740887"/>
              <a:gd name="connsiteY24451" fmla="*/ 542733 h 4314911"/>
              <a:gd name="connsiteX24452" fmla="*/ 3231794 w 5740887"/>
              <a:gd name="connsiteY24452" fmla="*/ 546260 h 4314911"/>
              <a:gd name="connsiteX24453" fmla="*/ 3230179 w 5740887"/>
              <a:gd name="connsiteY24453" fmla="*/ 545454 h 4314911"/>
              <a:gd name="connsiteX24454" fmla="*/ 3230974 w 5740887"/>
              <a:gd name="connsiteY24454" fmla="*/ 538744 h 4314911"/>
              <a:gd name="connsiteX24455" fmla="*/ 3222951 w 5740887"/>
              <a:gd name="connsiteY24455" fmla="*/ 525545 h 4314911"/>
              <a:gd name="connsiteX24456" fmla="*/ 3225783 w 5740887"/>
              <a:gd name="connsiteY24456" fmla="*/ 525891 h 4314911"/>
              <a:gd name="connsiteX24457" fmla="*/ 3223901 w 5740887"/>
              <a:gd name="connsiteY24457" fmla="*/ 530915 h 4314911"/>
              <a:gd name="connsiteX24458" fmla="*/ 3223483 w 5740887"/>
              <a:gd name="connsiteY24458" fmla="*/ 535354 h 4314911"/>
              <a:gd name="connsiteX24459" fmla="*/ 3218573 w 5740887"/>
              <a:gd name="connsiteY24459" fmla="*/ 540359 h 4314911"/>
              <a:gd name="connsiteX24460" fmla="*/ 3214942 w 5740887"/>
              <a:gd name="connsiteY24460" fmla="*/ 539728 h 4314911"/>
              <a:gd name="connsiteX24461" fmla="*/ 3213903 w 5740887"/>
              <a:gd name="connsiteY24461" fmla="*/ 524440 h 4314911"/>
              <a:gd name="connsiteX24462" fmla="*/ 3214218 w 5740887"/>
              <a:gd name="connsiteY24462" fmla="*/ 524478 h 4314911"/>
              <a:gd name="connsiteX24463" fmla="*/ 3213811 w 5740887"/>
              <a:gd name="connsiteY24463" fmla="*/ 525218 h 4314911"/>
              <a:gd name="connsiteX24464" fmla="*/ 3202728 w 5740887"/>
              <a:gd name="connsiteY24464" fmla="*/ 523076 h 4314911"/>
              <a:gd name="connsiteX24465" fmla="*/ 3204697 w 5740887"/>
              <a:gd name="connsiteY24465" fmla="*/ 523316 h 4314911"/>
              <a:gd name="connsiteX24466" fmla="*/ 3199645 w 5740887"/>
              <a:gd name="connsiteY24466" fmla="*/ 532041 h 4314911"/>
              <a:gd name="connsiteX24467" fmla="*/ 3248624 w 5740887"/>
              <a:gd name="connsiteY24467" fmla="*/ 521206 h 4314911"/>
              <a:gd name="connsiteX24468" fmla="*/ 3247662 w 5740887"/>
              <a:gd name="connsiteY24468" fmla="*/ 523571 h 4314911"/>
              <a:gd name="connsiteX24469" fmla="*/ 3246706 w 5740887"/>
              <a:gd name="connsiteY24469" fmla="*/ 523111 h 4314911"/>
              <a:gd name="connsiteX24470" fmla="*/ 3173690 w 5740887"/>
              <a:gd name="connsiteY24470" fmla="*/ 519528 h 4314911"/>
              <a:gd name="connsiteX24471" fmla="*/ 3187391 w 5740887"/>
              <a:gd name="connsiteY24471" fmla="*/ 521202 h 4314911"/>
              <a:gd name="connsiteX24472" fmla="*/ 3184566 w 5740887"/>
              <a:gd name="connsiteY24472" fmla="*/ 529559 h 4314911"/>
              <a:gd name="connsiteX24473" fmla="*/ 3184277 w 5740887"/>
              <a:gd name="connsiteY24473" fmla="*/ 534394 h 4314911"/>
              <a:gd name="connsiteX24474" fmla="*/ 3164559 w 5740887"/>
              <a:gd name="connsiteY24474" fmla="*/ 530965 h 4314911"/>
              <a:gd name="connsiteX24475" fmla="*/ 3035399 w 5740887"/>
              <a:gd name="connsiteY24475" fmla="*/ 548197 h 4314911"/>
              <a:gd name="connsiteX24476" fmla="*/ 2986948 w 5740887"/>
              <a:gd name="connsiteY24476" fmla="*/ 573604 h 4314911"/>
              <a:gd name="connsiteX24477" fmla="*/ 3025763 w 5740887"/>
              <a:gd name="connsiteY24477" fmla="*/ 549601 h 4314911"/>
              <a:gd name="connsiteX24478" fmla="*/ 3085411 w 5740887"/>
              <a:gd name="connsiteY24478" fmla="*/ 530950 h 4314911"/>
              <a:gd name="connsiteX24479" fmla="*/ 3173519 w 5740887"/>
              <a:gd name="connsiteY24479" fmla="*/ 519544 h 4314911"/>
              <a:gd name="connsiteX24480" fmla="*/ 3279282 w 5740887"/>
              <a:gd name="connsiteY24480" fmla="*/ 516241 h 4314911"/>
              <a:gd name="connsiteX24481" fmla="*/ 3281351 w 5740887"/>
              <a:gd name="connsiteY24481" fmla="*/ 517444 h 4314911"/>
              <a:gd name="connsiteX24482" fmla="*/ 3278162 w 5740887"/>
              <a:gd name="connsiteY24482" fmla="*/ 519183 h 4314911"/>
              <a:gd name="connsiteX24483" fmla="*/ 3269402 w 5740887"/>
              <a:gd name="connsiteY24483" fmla="*/ 510503 h 4314911"/>
              <a:gd name="connsiteX24484" fmla="*/ 3273769 w 5740887"/>
              <a:gd name="connsiteY24484" fmla="*/ 513039 h 4314911"/>
              <a:gd name="connsiteX24485" fmla="*/ 3269281 w 5740887"/>
              <a:gd name="connsiteY24485" fmla="*/ 524027 h 4314911"/>
              <a:gd name="connsiteX24486" fmla="*/ 3259588 w 5740887"/>
              <a:gd name="connsiteY24486" fmla="*/ 529313 h 4314911"/>
              <a:gd name="connsiteX24487" fmla="*/ 3253700 w 5740887"/>
              <a:gd name="connsiteY24487" fmla="*/ 526478 h 4314911"/>
              <a:gd name="connsiteX24488" fmla="*/ 3257647 w 5740887"/>
              <a:gd name="connsiteY24488" fmla="*/ 516060 h 4314911"/>
              <a:gd name="connsiteX24489" fmla="*/ 3276099 w 5740887"/>
              <a:gd name="connsiteY24489" fmla="*/ 507335 h 4314911"/>
              <a:gd name="connsiteX24490" fmla="*/ 3275353 w 5740887"/>
              <a:gd name="connsiteY24490" fmla="*/ 509163 h 4314911"/>
              <a:gd name="connsiteX24491" fmla="*/ 3274137 w 5740887"/>
              <a:gd name="connsiteY24491" fmla="*/ 508264 h 4314911"/>
              <a:gd name="connsiteX24492" fmla="*/ 3261493 w 5740887"/>
              <a:gd name="connsiteY24492" fmla="*/ 505907 h 4314911"/>
              <a:gd name="connsiteX24493" fmla="*/ 3261563 w 5740887"/>
              <a:gd name="connsiteY24493" fmla="*/ 505949 h 4314911"/>
              <a:gd name="connsiteX24494" fmla="*/ 3261457 w 5740887"/>
              <a:gd name="connsiteY24494" fmla="*/ 506001 h 4314911"/>
              <a:gd name="connsiteX24495" fmla="*/ 3245960 w 5740887"/>
              <a:gd name="connsiteY24495" fmla="*/ 504176 h 4314911"/>
              <a:gd name="connsiteX24496" fmla="*/ 3253691 w 5740887"/>
              <a:gd name="connsiteY24496" fmla="*/ 504912 h 4314911"/>
              <a:gd name="connsiteX24497" fmla="*/ 3253613 w 5740887"/>
              <a:gd name="connsiteY24497" fmla="*/ 505030 h 4314911"/>
              <a:gd name="connsiteX24498" fmla="*/ 3252069 w 5740887"/>
              <a:gd name="connsiteY24498" fmla="*/ 510669 h 4314911"/>
              <a:gd name="connsiteX24499" fmla="*/ 3243533 w 5740887"/>
              <a:gd name="connsiteY24499" fmla="*/ 514913 h 4314911"/>
              <a:gd name="connsiteX24500" fmla="*/ 3238145 w 5740887"/>
              <a:gd name="connsiteY24500" fmla="*/ 520406 h 4314911"/>
              <a:gd name="connsiteX24501" fmla="*/ 3234608 w 5740887"/>
              <a:gd name="connsiteY24501" fmla="*/ 519895 h 4314911"/>
              <a:gd name="connsiteX24502" fmla="*/ 3236542 w 5740887"/>
              <a:gd name="connsiteY24502" fmla="*/ 512838 h 4314911"/>
              <a:gd name="connsiteX24503" fmla="*/ 3211670 w 5740887"/>
              <a:gd name="connsiteY24503" fmla="*/ 502510 h 4314911"/>
              <a:gd name="connsiteX24504" fmla="*/ 3209591 w 5740887"/>
              <a:gd name="connsiteY24504" fmla="*/ 507657 h 4314911"/>
              <a:gd name="connsiteX24505" fmla="*/ 3208875 w 5740887"/>
              <a:gd name="connsiteY24505" fmla="*/ 513630 h 4314911"/>
              <a:gd name="connsiteX24506" fmla="*/ 3207974 w 5740887"/>
              <a:gd name="connsiteY24506" fmla="*/ 516042 h 4314911"/>
              <a:gd name="connsiteX24507" fmla="*/ 3205281 w 5740887"/>
              <a:gd name="connsiteY24507" fmla="*/ 515653 h 4314911"/>
              <a:gd name="connsiteX24508" fmla="*/ 3207838 w 5740887"/>
              <a:gd name="connsiteY24508" fmla="*/ 508218 h 4314911"/>
              <a:gd name="connsiteX24509" fmla="*/ 3225042 w 5740887"/>
              <a:gd name="connsiteY24509" fmla="*/ 502191 h 4314911"/>
              <a:gd name="connsiteX24510" fmla="*/ 3233340 w 5740887"/>
              <a:gd name="connsiteY24510" fmla="*/ 502980 h 4314911"/>
              <a:gd name="connsiteX24511" fmla="*/ 3231777 w 5740887"/>
              <a:gd name="connsiteY24511" fmla="*/ 506835 h 4314911"/>
              <a:gd name="connsiteX24512" fmla="*/ 3220290 w 5740887"/>
              <a:gd name="connsiteY24512" fmla="*/ 517825 h 4314911"/>
              <a:gd name="connsiteX24513" fmla="*/ 3215698 w 5740887"/>
              <a:gd name="connsiteY24513" fmla="*/ 517160 h 4314911"/>
              <a:gd name="connsiteX24514" fmla="*/ 4532833 w 5740887"/>
              <a:gd name="connsiteY24514" fmla="*/ 502157 h 4314911"/>
              <a:gd name="connsiteX24515" fmla="*/ 4688710 w 5740887"/>
              <a:gd name="connsiteY24515" fmla="*/ 502278 h 4314911"/>
              <a:gd name="connsiteX24516" fmla="*/ 4826803 w 5740887"/>
              <a:gd name="connsiteY24516" fmla="*/ 502293 h 4314911"/>
              <a:gd name="connsiteX24517" fmla="*/ 5067000 w 5740887"/>
              <a:gd name="connsiteY24517" fmla="*/ 502293 h 4314911"/>
              <a:gd name="connsiteX24518" fmla="*/ 5261281 w 5740887"/>
              <a:gd name="connsiteY24518" fmla="*/ 617149 h 4314911"/>
              <a:gd name="connsiteX24519" fmla="*/ 5271416 w 5740887"/>
              <a:gd name="connsiteY24519" fmla="*/ 635325 h 4314911"/>
              <a:gd name="connsiteX24520" fmla="*/ 5244026 w 5740887"/>
              <a:gd name="connsiteY24520" fmla="*/ 601574 h 4314911"/>
              <a:gd name="connsiteX24521" fmla="*/ 5241104 w 5740887"/>
              <a:gd name="connsiteY24521" fmla="*/ 599051 h 4314911"/>
              <a:gd name="connsiteX24522" fmla="*/ 5215046 w 5740887"/>
              <a:gd name="connsiteY24522" fmla="*/ 576063 h 4314911"/>
              <a:gd name="connsiteX24523" fmla="*/ 5212859 w 5740887"/>
              <a:gd name="connsiteY24523" fmla="*/ 574653 h 4314911"/>
              <a:gd name="connsiteX24524" fmla="*/ 5210886 w 5740887"/>
              <a:gd name="connsiteY24524" fmla="*/ 572949 h 4314911"/>
              <a:gd name="connsiteX24525" fmla="*/ 5200663 w 5740887"/>
              <a:gd name="connsiteY24525" fmla="*/ 566792 h 4314911"/>
              <a:gd name="connsiteX24526" fmla="*/ 5186142 w 5740887"/>
              <a:gd name="connsiteY24526" fmla="*/ 557432 h 4314911"/>
              <a:gd name="connsiteX24527" fmla="*/ 5183210 w 5740887"/>
              <a:gd name="connsiteY24527" fmla="*/ 556280 h 4314911"/>
              <a:gd name="connsiteX24528" fmla="*/ 5178059 w 5740887"/>
              <a:gd name="connsiteY24528" fmla="*/ 553178 h 4314911"/>
              <a:gd name="connsiteX24529" fmla="*/ 5147267 w 5740887"/>
              <a:gd name="connsiteY24529" fmla="*/ 540640 h 4314911"/>
              <a:gd name="connsiteX24530" fmla="*/ 5139225 w 5740887"/>
              <a:gd name="connsiteY24530" fmla="*/ 539008 h 4314911"/>
              <a:gd name="connsiteX24531" fmla="*/ 5133171 w 5740887"/>
              <a:gd name="connsiteY24531" fmla="*/ 536629 h 4314911"/>
              <a:gd name="connsiteX24532" fmla="*/ 5108122 w 5740887"/>
              <a:gd name="connsiteY24532" fmla="*/ 532692 h 4314911"/>
              <a:gd name="connsiteX24533" fmla="*/ 5098668 w 5740887"/>
              <a:gd name="connsiteY24533" fmla="*/ 530773 h 4314911"/>
              <a:gd name="connsiteX24534" fmla="*/ 5094982 w 5740887"/>
              <a:gd name="connsiteY24534" fmla="*/ 530625 h 4314911"/>
              <a:gd name="connsiteX24535" fmla="*/ 5094335 w 5740887"/>
              <a:gd name="connsiteY24535" fmla="*/ 530524 h 4314911"/>
              <a:gd name="connsiteX24536" fmla="*/ 5092069 w 5740887"/>
              <a:gd name="connsiteY24536" fmla="*/ 530509 h 4314911"/>
              <a:gd name="connsiteX24537" fmla="*/ 5084304 w 5740887"/>
              <a:gd name="connsiteY24537" fmla="*/ 530199 h 4314911"/>
              <a:gd name="connsiteX24538" fmla="*/ 5078858 w 5740887"/>
              <a:gd name="connsiteY24538" fmla="*/ 530368 h 4314911"/>
              <a:gd name="connsiteX24539" fmla="*/ 4869409 w 5740887"/>
              <a:gd name="connsiteY24539" fmla="*/ 532022 h 4314911"/>
              <a:gd name="connsiteX24540" fmla="*/ 4560684 w 5740887"/>
              <a:gd name="connsiteY24540" fmla="*/ 533263 h 4314911"/>
              <a:gd name="connsiteX24541" fmla="*/ 4468989 w 5740887"/>
              <a:gd name="connsiteY24541" fmla="*/ 534091 h 4314911"/>
              <a:gd name="connsiteX24542" fmla="*/ 4395359 w 5740887"/>
              <a:gd name="connsiteY24542" fmla="*/ 534091 h 4314911"/>
              <a:gd name="connsiteX24543" fmla="*/ 3620304 w 5740887"/>
              <a:gd name="connsiteY24543" fmla="*/ 554084 h 4314911"/>
              <a:gd name="connsiteX24544" fmla="*/ 3456908 w 5740887"/>
              <a:gd name="connsiteY24544" fmla="*/ 797729 h 4314911"/>
              <a:gd name="connsiteX24545" fmla="*/ 3455253 w 5740887"/>
              <a:gd name="connsiteY24545" fmla="*/ 829994 h 4314911"/>
              <a:gd name="connsiteX24546" fmla="*/ 3454898 w 5740887"/>
              <a:gd name="connsiteY24546" fmla="*/ 850556 h 4314911"/>
              <a:gd name="connsiteX24547" fmla="*/ 3454898 w 5740887"/>
              <a:gd name="connsiteY24547" fmla="*/ 850562 h 4314911"/>
              <a:gd name="connsiteX24548" fmla="*/ 3454898 w 5740887"/>
              <a:gd name="connsiteY24548" fmla="*/ 850586 h 4314911"/>
              <a:gd name="connsiteX24549" fmla="*/ 3456059 w 5740887"/>
              <a:gd name="connsiteY24549" fmla="*/ 867323 h 4314911"/>
              <a:gd name="connsiteX24550" fmla="*/ 3456132 w 5740887"/>
              <a:gd name="connsiteY24550" fmla="*/ 870703 h 4314911"/>
              <a:gd name="connsiteX24551" fmla="*/ 3456507 w 5740887"/>
              <a:gd name="connsiteY24551" fmla="*/ 873780 h 4314911"/>
              <a:gd name="connsiteX24552" fmla="*/ 3456815 w 5740887"/>
              <a:gd name="connsiteY24552" fmla="*/ 878210 h 4314911"/>
              <a:gd name="connsiteX24553" fmla="*/ 3459369 w 5740887"/>
              <a:gd name="connsiteY24553" fmla="*/ 897269 h 4314911"/>
              <a:gd name="connsiteX24554" fmla="*/ 3463553 w 5740887"/>
              <a:gd name="connsiteY24554" fmla="*/ 931606 h 4314911"/>
              <a:gd name="connsiteX24555" fmla="*/ 3465691 w 5740887"/>
              <a:gd name="connsiteY24555" fmla="*/ 944438 h 4314911"/>
              <a:gd name="connsiteX24556" fmla="*/ 3466739 w 5740887"/>
              <a:gd name="connsiteY24556" fmla="*/ 952251 h 4314911"/>
              <a:gd name="connsiteX24557" fmla="*/ 3471089 w 5740887"/>
              <a:gd name="connsiteY24557" fmla="*/ 976826 h 4314911"/>
              <a:gd name="connsiteX24558" fmla="*/ 3476543 w 5740887"/>
              <a:gd name="connsiteY24558" fmla="*/ 1009557 h 4314911"/>
              <a:gd name="connsiteX24559" fmla="*/ 3480996 w 5740887"/>
              <a:gd name="connsiteY24559" fmla="*/ 1032790 h 4314911"/>
              <a:gd name="connsiteX24560" fmla="*/ 3483575 w 5740887"/>
              <a:gd name="connsiteY24560" fmla="*/ 1047357 h 4314911"/>
              <a:gd name="connsiteX24561" fmla="*/ 3488547 w 5740887"/>
              <a:gd name="connsiteY24561" fmla="*/ 1072191 h 4314911"/>
              <a:gd name="connsiteX24562" fmla="*/ 3494133 w 5740887"/>
              <a:gd name="connsiteY24562" fmla="*/ 1101341 h 4314911"/>
              <a:gd name="connsiteX24563" fmla="*/ 3501555 w 5740887"/>
              <a:gd name="connsiteY24563" fmla="*/ 1137162 h 4314911"/>
              <a:gd name="connsiteX24564" fmla="*/ 3505875 w 5740887"/>
              <a:gd name="connsiteY24564" fmla="*/ 1158740 h 4314911"/>
              <a:gd name="connsiteX24565" fmla="*/ 3510488 w 5740887"/>
              <a:gd name="connsiteY24565" fmla="*/ 1180279 h 4314911"/>
              <a:gd name="connsiteX24566" fmla="*/ 3515350 w 5740887"/>
              <a:gd name="connsiteY24566" fmla="*/ 1203743 h 4314911"/>
              <a:gd name="connsiteX24567" fmla="*/ 3526410 w 5740887"/>
              <a:gd name="connsiteY24567" fmla="*/ 1254619 h 4314911"/>
              <a:gd name="connsiteX24568" fmla="*/ 3531997 w 5740887"/>
              <a:gd name="connsiteY24568" fmla="*/ 1280672 h 4314911"/>
              <a:gd name="connsiteX24569" fmla="*/ 3532188 w 5740887"/>
              <a:gd name="connsiteY24569" fmla="*/ 1281566 h 4314911"/>
              <a:gd name="connsiteX24570" fmla="*/ 3534702 w 5740887"/>
              <a:gd name="connsiteY24570" fmla="*/ 1292842 h 4314911"/>
              <a:gd name="connsiteX24571" fmla="*/ 3535702 w 5740887"/>
              <a:gd name="connsiteY24571" fmla="*/ 1297328 h 4314911"/>
              <a:gd name="connsiteX24572" fmla="*/ 3539224 w 5740887"/>
              <a:gd name="connsiteY24572" fmla="*/ 1313528 h 4314911"/>
              <a:gd name="connsiteX24573" fmla="*/ 3545146 w 5740887"/>
              <a:gd name="connsiteY24573" fmla="*/ 1339696 h 4314911"/>
              <a:gd name="connsiteX24574" fmla="*/ 3553692 w 5740887"/>
              <a:gd name="connsiteY24574" fmla="*/ 1378033 h 4314911"/>
              <a:gd name="connsiteX24575" fmla="*/ 3561066 w 5740887"/>
              <a:gd name="connsiteY24575" fmla="*/ 1411111 h 4314911"/>
              <a:gd name="connsiteX24576" fmla="*/ 3591058 w 5740887"/>
              <a:gd name="connsiteY24576" fmla="*/ 1542550 h 4314911"/>
              <a:gd name="connsiteX24577" fmla="*/ 3598704 w 5740887"/>
              <a:gd name="connsiteY24577" fmla="*/ 1575690 h 4314911"/>
              <a:gd name="connsiteX24578" fmla="*/ 3600578 w 5740887"/>
              <a:gd name="connsiteY24578" fmla="*/ 1583809 h 4314911"/>
              <a:gd name="connsiteX24579" fmla="*/ 3589139 w 5740887"/>
              <a:gd name="connsiteY24579" fmla="*/ 1586841 h 4314911"/>
              <a:gd name="connsiteX24580" fmla="*/ 3589042 w 5740887"/>
              <a:gd name="connsiteY24580" fmla="*/ 1586869 h 4314911"/>
              <a:gd name="connsiteX24581" fmla="*/ 3586657 w 5740887"/>
              <a:gd name="connsiteY24581" fmla="*/ 1591116 h 4314911"/>
              <a:gd name="connsiteX24582" fmla="*/ 3586658 w 5740887"/>
              <a:gd name="connsiteY24582" fmla="*/ 1591117 h 4314911"/>
              <a:gd name="connsiteX24583" fmla="*/ 3590106 w 5740887"/>
              <a:gd name="connsiteY24583" fmla="*/ 1593737 h 4314911"/>
              <a:gd name="connsiteX24584" fmla="*/ 3590518 w 5740887"/>
              <a:gd name="connsiteY24584" fmla="*/ 1593600 h 4314911"/>
              <a:gd name="connsiteX24585" fmla="*/ 3602162 w 5740887"/>
              <a:gd name="connsiteY24585" fmla="*/ 1590677 h 4314911"/>
              <a:gd name="connsiteX24586" fmla="*/ 3611305 w 5740887"/>
              <a:gd name="connsiteY24586" fmla="*/ 1630300 h 4314911"/>
              <a:gd name="connsiteX24587" fmla="*/ 3607530 w 5740887"/>
              <a:gd name="connsiteY24587" fmla="*/ 1631754 h 4314911"/>
              <a:gd name="connsiteX24588" fmla="*/ 3599619 w 5740887"/>
              <a:gd name="connsiteY24588" fmla="*/ 1636753 h 4314911"/>
              <a:gd name="connsiteX24589" fmla="*/ 3599619 w 5740887"/>
              <a:gd name="connsiteY24589" fmla="*/ 1636756 h 4314911"/>
              <a:gd name="connsiteX24590" fmla="*/ 3599619 w 5740887"/>
              <a:gd name="connsiteY24590" fmla="*/ 1638959 h 4314911"/>
              <a:gd name="connsiteX24591" fmla="*/ 3599619 w 5740887"/>
              <a:gd name="connsiteY24591" fmla="*/ 1638962 h 4314911"/>
              <a:gd name="connsiteX24592" fmla="*/ 3604169 w 5740887"/>
              <a:gd name="connsiteY24592" fmla="*/ 1641168 h 4314911"/>
              <a:gd name="connsiteX24593" fmla="*/ 3613552 w 5740887"/>
              <a:gd name="connsiteY24593" fmla="*/ 1640038 h 4314911"/>
              <a:gd name="connsiteX24594" fmla="*/ 3620716 w 5740887"/>
              <a:gd name="connsiteY24594" fmla="*/ 1671090 h 4314911"/>
              <a:gd name="connsiteX24595" fmla="*/ 3621688 w 5740887"/>
              <a:gd name="connsiteY24595" fmla="*/ 1675286 h 4314911"/>
              <a:gd name="connsiteX24596" fmla="*/ 3621784 w 5740887"/>
              <a:gd name="connsiteY24596" fmla="*/ 1675701 h 4314911"/>
              <a:gd name="connsiteX24597" fmla="*/ 3620164 w 5740887"/>
              <a:gd name="connsiteY24597" fmla="*/ 1676553 h 4314911"/>
              <a:gd name="connsiteX24598" fmla="*/ 3612442 w 5740887"/>
              <a:gd name="connsiteY24598" fmla="*/ 1683224 h 4314911"/>
              <a:gd name="connsiteX24599" fmla="*/ 3612442 w 5740887"/>
              <a:gd name="connsiteY24599" fmla="*/ 1685430 h 4314911"/>
              <a:gd name="connsiteX24600" fmla="*/ 3621818 w 5740887"/>
              <a:gd name="connsiteY24600" fmla="*/ 1688463 h 4314911"/>
              <a:gd name="connsiteX24601" fmla="*/ 3624687 w 5740887"/>
              <a:gd name="connsiteY24601" fmla="*/ 1688231 h 4314911"/>
              <a:gd name="connsiteX24602" fmla="*/ 3632664 w 5740887"/>
              <a:gd name="connsiteY24602" fmla="*/ 1722670 h 4314911"/>
              <a:gd name="connsiteX24603" fmla="*/ 3625128 w 5740887"/>
              <a:gd name="connsiteY24603" fmla="*/ 1730105 h 4314911"/>
              <a:gd name="connsiteX24604" fmla="*/ 3625128 w 5740887"/>
              <a:gd name="connsiteY24604" fmla="*/ 1730107 h 4314911"/>
              <a:gd name="connsiteX24605" fmla="*/ 3625128 w 5740887"/>
              <a:gd name="connsiteY24605" fmla="*/ 1732311 h 4314911"/>
              <a:gd name="connsiteX24606" fmla="*/ 3625128 w 5740887"/>
              <a:gd name="connsiteY24606" fmla="*/ 1732313 h 4314911"/>
              <a:gd name="connsiteX24607" fmla="*/ 3635534 w 5740887"/>
              <a:gd name="connsiteY24607" fmla="*/ 1735060 h 4314911"/>
              <a:gd name="connsiteX24608" fmla="*/ 3643466 w 5740887"/>
              <a:gd name="connsiteY24608" fmla="*/ 1769303 h 4314911"/>
              <a:gd name="connsiteX24609" fmla="*/ 3641446 w 5740887"/>
              <a:gd name="connsiteY24609" fmla="*/ 1771914 h 4314911"/>
              <a:gd name="connsiteX24610" fmla="*/ 3638333 w 5740887"/>
              <a:gd name="connsiteY24610" fmla="*/ 1775937 h 4314911"/>
              <a:gd name="connsiteX24611" fmla="*/ 3638227 w 5740887"/>
              <a:gd name="connsiteY24611" fmla="*/ 1779881 h 4314911"/>
              <a:gd name="connsiteX24612" fmla="*/ 3638227 w 5740887"/>
              <a:gd name="connsiteY24612" fmla="*/ 1779882 h 4314911"/>
              <a:gd name="connsiteX24613" fmla="*/ 3638227 w 5740887"/>
              <a:gd name="connsiteY24613" fmla="*/ 1779884 h 4314911"/>
              <a:gd name="connsiteX24614" fmla="*/ 3646345 w 5740887"/>
              <a:gd name="connsiteY24614" fmla="*/ 1784486 h 4314911"/>
              <a:gd name="connsiteX24615" fmla="*/ 3646996 w 5740887"/>
              <a:gd name="connsiteY24615" fmla="*/ 1784542 h 4314911"/>
              <a:gd name="connsiteX24616" fmla="*/ 3653596 w 5740887"/>
              <a:gd name="connsiteY24616" fmla="*/ 1813033 h 4314911"/>
              <a:gd name="connsiteX24617" fmla="*/ 3654141 w 5740887"/>
              <a:gd name="connsiteY24617" fmla="*/ 1815363 h 4314911"/>
              <a:gd name="connsiteX24618" fmla="*/ 3651815 w 5740887"/>
              <a:gd name="connsiteY24618" fmla="*/ 1818999 h 4314911"/>
              <a:gd name="connsiteX24619" fmla="*/ 3650817 w 5740887"/>
              <a:gd name="connsiteY24619" fmla="*/ 1820561 h 4314911"/>
              <a:gd name="connsiteX24620" fmla="*/ 3650817 w 5740887"/>
              <a:gd name="connsiteY24620" fmla="*/ 1820563 h 4314911"/>
              <a:gd name="connsiteX24621" fmla="*/ 3650782 w 5740887"/>
              <a:gd name="connsiteY24621" fmla="*/ 1825678 h 4314911"/>
              <a:gd name="connsiteX24622" fmla="*/ 3650776 w 5740887"/>
              <a:gd name="connsiteY24622" fmla="*/ 1826626 h 4314911"/>
              <a:gd name="connsiteX24623" fmla="*/ 3650776 w 5740887"/>
              <a:gd name="connsiteY24623" fmla="*/ 1826628 h 4314911"/>
              <a:gd name="connsiteX24624" fmla="*/ 3657644 w 5740887"/>
              <a:gd name="connsiteY24624" fmla="*/ 1830329 h 4314911"/>
              <a:gd name="connsiteX24625" fmla="*/ 3665162 w 5740887"/>
              <a:gd name="connsiteY24625" fmla="*/ 1862447 h 4314911"/>
              <a:gd name="connsiteX24626" fmla="*/ 3664876 w 5740887"/>
              <a:gd name="connsiteY24626" fmla="*/ 1863028 h 4314911"/>
              <a:gd name="connsiteX24627" fmla="*/ 3663617 w 5740887"/>
              <a:gd name="connsiteY24627" fmla="*/ 1865588 h 4314911"/>
              <a:gd name="connsiteX24628" fmla="*/ 3663715 w 5740887"/>
              <a:gd name="connsiteY24628" fmla="*/ 1872250 h 4314911"/>
              <a:gd name="connsiteX24629" fmla="*/ 3663736 w 5740887"/>
              <a:gd name="connsiteY24629" fmla="*/ 1873644 h 4314911"/>
              <a:gd name="connsiteX24630" fmla="*/ 3668394 w 5740887"/>
              <a:gd name="connsiteY24630" fmla="*/ 1876257 h 4314911"/>
              <a:gd name="connsiteX24631" fmla="*/ 3674823 w 5740887"/>
              <a:gd name="connsiteY24631" fmla="*/ 1903724 h 4314911"/>
              <a:gd name="connsiteX24632" fmla="*/ 3676384 w 5740887"/>
              <a:gd name="connsiteY24632" fmla="*/ 1910392 h 4314911"/>
              <a:gd name="connsiteX24633" fmla="*/ 3676313 w 5740887"/>
              <a:gd name="connsiteY24633" fmla="*/ 1910581 h 4314911"/>
              <a:gd name="connsiteX24634" fmla="*/ 3676558 w 5740887"/>
              <a:gd name="connsiteY24634" fmla="*/ 1920524 h 4314911"/>
              <a:gd name="connsiteX24635" fmla="*/ 3679053 w 5740887"/>
              <a:gd name="connsiteY24635" fmla="*/ 1921796 h 4314911"/>
              <a:gd name="connsiteX24636" fmla="*/ 3685251 w 5740887"/>
              <a:gd name="connsiteY24636" fmla="*/ 1948275 h 4314911"/>
              <a:gd name="connsiteX24637" fmla="*/ 3689009 w 5740887"/>
              <a:gd name="connsiteY24637" fmla="*/ 1964050 h 4314911"/>
              <a:gd name="connsiteX24638" fmla="*/ 3689244 w 5740887"/>
              <a:gd name="connsiteY24638" fmla="*/ 1967407 h 4314911"/>
              <a:gd name="connsiteX24639" fmla="*/ 3689962 w 5740887"/>
              <a:gd name="connsiteY24639" fmla="*/ 1968049 h 4314911"/>
              <a:gd name="connsiteX24640" fmla="*/ 3713206 w 5740887"/>
              <a:gd name="connsiteY24640" fmla="*/ 2065602 h 4314911"/>
              <a:gd name="connsiteX24641" fmla="*/ 3714009 w 5740887"/>
              <a:gd name="connsiteY24641" fmla="*/ 2068973 h 4314911"/>
              <a:gd name="connsiteX24642" fmla="*/ 3715103 w 5740887"/>
              <a:gd name="connsiteY24642" fmla="*/ 2073563 h 4314911"/>
              <a:gd name="connsiteX24643" fmla="*/ 3742573 w 5740887"/>
              <a:gd name="connsiteY24643" fmla="*/ 2185646 h 4314911"/>
              <a:gd name="connsiteX24644" fmla="*/ 3751330 w 5740887"/>
              <a:gd name="connsiteY24644" fmla="*/ 2219813 h 4314911"/>
              <a:gd name="connsiteX24645" fmla="*/ 3732139 w 5740887"/>
              <a:gd name="connsiteY24645" fmla="*/ 2151326 h 4314911"/>
              <a:gd name="connsiteX24646" fmla="*/ 3699254 w 5740887"/>
              <a:gd name="connsiteY24646" fmla="*/ 2030190 h 4314911"/>
              <a:gd name="connsiteX24647" fmla="*/ 3689117 w 5740887"/>
              <a:gd name="connsiteY24647" fmla="*/ 1992279 h 4314911"/>
              <a:gd name="connsiteX24648" fmla="*/ 3660715 w 5740887"/>
              <a:gd name="connsiteY24648" fmla="*/ 1885225 h 4314911"/>
              <a:gd name="connsiteX24649" fmla="*/ 3649612 w 5740887"/>
              <a:gd name="connsiteY24649" fmla="*/ 1843080 h 4314911"/>
              <a:gd name="connsiteX24650" fmla="*/ 3607068 w 5740887"/>
              <a:gd name="connsiteY24650" fmla="*/ 1679914 h 4314911"/>
              <a:gd name="connsiteX24651" fmla="*/ 3407685 w 5740887"/>
              <a:gd name="connsiteY24651" fmla="*/ 800623 h 4314911"/>
              <a:gd name="connsiteX24652" fmla="*/ 3407685 w 5740887"/>
              <a:gd name="connsiteY24652" fmla="*/ 774838 h 4314911"/>
              <a:gd name="connsiteX24653" fmla="*/ 3409638 w 5740887"/>
              <a:gd name="connsiteY24653" fmla="*/ 702528 h 4314911"/>
              <a:gd name="connsiteX24654" fmla="*/ 3426625 w 5740887"/>
              <a:gd name="connsiteY24654" fmla="*/ 624904 h 4314911"/>
              <a:gd name="connsiteX24655" fmla="*/ 3566252 w 5740887"/>
              <a:gd name="connsiteY24655" fmla="*/ 518564 h 4314911"/>
              <a:gd name="connsiteX24656" fmla="*/ 4362680 w 5740887"/>
              <a:gd name="connsiteY24656" fmla="*/ 502709 h 4314911"/>
              <a:gd name="connsiteX24657" fmla="*/ 4532830 w 5740887"/>
              <a:gd name="connsiteY24657" fmla="*/ 502709 h 4314911"/>
              <a:gd name="connsiteX24658" fmla="*/ 4532830 w 5740887"/>
              <a:gd name="connsiteY24658" fmla="*/ 502680 h 4314911"/>
              <a:gd name="connsiteX24659" fmla="*/ 4532830 w 5740887"/>
              <a:gd name="connsiteY24659" fmla="*/ 502651 h 4314911"/>
              <a:gd name="connsiteX24660" fmla="*/ 4532833 w 5740887"/>
              <a:gd name="connsiteY24660" fmla="*/ 502651 h 4314911"/>
              <a:gd name="connsiteX24661" fmla="*/ 3191201 w 5740887"/>
              <a:gd name="connsiteY24661" fmla="*/ 501441 h 4314911"/>
              <a:gd name="connsiteX24662" fmla="*/ 3188972 w 5740887"/>
              <a:gd name="connsiteY24662" fmla="*/ 513293 h 4314911"/>
              <a:gd name="connsiteX24663" fmla="*/ 3186337 w 5740887"/>
              <a:gd name="connsiteY24663" fmla="*/ 512911 h 4314911"/>
              <a:gd name="connsiteX24664" fmla="*/ 3115193 w 5740887"/>
              <a:gd name="connsiteY24664" fmla="*/ 517086 h 4314911"/>
              <a:gd name="connsiteX24665" fmla="*/ 3043088 w 5740887"/>
              <a:gd name="connsiteY24665" fmla="*/ 535086 h 4314911"/>
              <a:gd name="connsiteX24666" fmla="*/ 3050685 w 5740887"/>
              <a:gd name="connsiteY24666" fmla="*/ 530900 h 4314911"/>
              <a:gd name="connsiteX24667" fmla="*/ 3069355 w 5740887"/>
              <a:gd name="connsiteY24667" fmla="*/ 524026 h 4314911"/>
              <a:gd name="connsiteX24668" fmla="*/ 3148611 w 5740887"/>
              <a:gd name="connsiteY24668" fmla="*/ 504581 h 4314911"/>
              <a:gd name="connsiteX24669" fmla="*/ 3205818 w 5740887"/>
              <a:gd name="connsiteY24669" fmla="*/ 500364 h 4314911"/>
              <a:gd name="connsiteX24670" fmla="*/ 3206060 w 5740887"/>
              <a:gd name="connsiteY24670" fmla="*/ 500386 h 4314911"/>
              <a:gd name="connsiteX24671" fmla="*/ 3203825 w 5740887"/>
              <a:gd name="connsiteY24671" fmla="*/ 504189 h 4314911"/>
              <a:gd name="connsiteX24672" fmla="*/ 3205244 w 5740887"/>
              <a:gd name="connsiteY24672" fmla="*/ 500406 h 4314911"/>
              <a:gd name="connsiteX24673" fmla="*/ 1706732 w 5740887"/>
              <a:gd name="connsiteY24673" fmla="*/ 496934 h 4314911"/>
              <a:gd name="connsiteX24674" fmla="*/ 1650189 w 5740887"/>
              <a:gd name="connsiteY24674" fmla="*/ 574357 h 4314911"/>
              <a:gd name="connsiteX24675" fmla="*/ 1665496 w 5740887"/>
              <a:gd name="connsiteY24675" fmla="*/ 548897 h 4314911"/>
              <a:gd name="connsiteX24676" fmla="*/ 3261009 w 5740887"/>
              <a:gd name="connsiteY24676" fmla="*/ 490757 h 4314911"/>
              <a:gd name="connsiteX24677" fmla="*/ 3257737 w 5740887"/>
              <a:gd name="connsiteY24677" fmla="*/ 498802 h 4314911"/>
              <a:gd name="connsiteX24678" fmla="*/ 3257332 w 5740887"/>
              <a:gd name="connsiteY24678" fmla="*/ 499412 h 4314911"/>
              <a:gd name="connsiteX24679" fmla="*/ 3251820 w 5740887"/>
              <a:gd name="connsiteY24679" fmla="*/ 498791 h 4314911"/>
              <a:gd name="connsiteX24680" fmla="*/ 3260158 w 5740887"/>
              <a:gd name="connsiteY24680" fmla="*/ 491124 h 4314911"/>
              <a:gd name="connsiteX24681" fmla="*/ 3291776 w 5740887"/>
              <a:gd name="connsiteY24681" fmla="*/ 489632 h 4314911"/>
              <a:gd name="connsiteX24682" fmla="*/ 3293067 w 5740887"/>
              <a:gd name="connsiteY24682" fmla="*/ 490283 h 4314911"/>
              <a:gd name="connsiteX24683" fmla="*/ 3290126 w 5740887"/>
              <a:gd name="connsiteY24683" fmla="*/ 491746 h 4314911"/>
              <a:gd name="connsiteX24684" fmla="*/ 3240042 w 5740887"/>
              <a:gd name="connsiteY24684" fmla="*/ 486446 h 4314911"/>
              <a:gd name="connsiteX24685" fmla="*/ 3235772 w 5740887"/>
              <a:gd name="connsiteY24685" fmla="*/ 496980 h 4314911"/>
              <a:gd name="connsiteX24686" fmla="*/ 3228786 w 5740887"/>
              <a:gd name="connsiteY24686" fmla="*/ 496191 h 4314911"/>
              <a:gd name="connsiteX24687" fmla="*/ 3229229 w 5740887"/>
              <a:gd name="connsiteY24687" fmla="*/ 495481 h 4314911"/>
              <a:gd name="connsiteX24688" fmla="*/ 3277480 w 5740887"/>
              <a:gd name="connsiteY24688" fmla="*/ 483666 h 4314911"/>
              <a:gd name="connsiteX24689" fmla="*/ 3280553 w 5740887"/>
              <a:gd name="connsiteY24689" fmla="*/ 483956 h 4314911"/>
              <a:gd name="connsiteX24690" fmla="*/ 3286552 w 5740887"/>
              <a:gd name="connsiteY24690" fmla="*/ 486991 h 4314911"/>
              <a:gd name="connsiteX24691" fmla="*/ 3281983 w 5740887"/>
              <a:gd name="connsiteY24691" fmla="*/ 492929 h 4314911"/>
              <a:gd name="connsiteX24692" fmla="*/ 3280513 w 5740887"/>
              <a:gd name="connsiteY24692" fmla="*/ 496525 h 4314911"/>
              <a:gd name="connsiteX24693" fmla="*/ 3267210 w 5740887"/>
              <a:gd name="connsiteY24693" fmla="*/ 503141 h 4314911"/>
              <a:gd name="connsiteX24694" fmla="*/ 3263561 w 5740887"/>
              <a:gd name="connsiteY24694" fmla="*/ 500441 h 4314911"/>
              <a:gd name="connsiteX24695" fmla="*/ 3268443 w 5740887"/>
              <a:gd name="connsiteY24695" fmla="*/ 487557 h 4314911"/>
              <a:gd name="connsiteX24696" fmla="*/ 3197650 w 5740887"/>
              <a:gd name="connsiteY24696" fmla="*/ 482914 h 4314911"/>
              <a:gd name="connsiteX24697" fmla="*/ 3193095 w 5740887"/>
              <a:gd name="connsiteY24697" fmla="*/ 494242 h 4314911"/>
              <a:gd name="connsiteX24698" fmla="*/ 3125103 w 5740887"/>
              <a:gd name="connsiteY24698" fmla="*/ 501039 h 4314911"/>
              <a:gd name="connsiteX24699" fmla="*/ 3045192 w 5740887"/>
              <a:gd name="connsiteY24699" fmla="*/ 524041 h 4314911"/>
              <a:gd name="connsiteX24700" fmla="*/ 2986732 w 5740887"/>
              <a:gd name="connsiteY24700" fmla="*/ 558174 h 4314911"/>
              <a:gd name="connsiteX24701" fmla="*/ 3030736 w 5740887"/>
              <a:gd name="connsiteY24701" fmla="*/ 529653 h 4314911"/>
              <a:gd name="connsiteX24702" fmla="*/ 3079126 w 5740887"/>
              <a:gd name="connsiteY24702" fmla="*/ 509558 h 4314911"/>
              <a:gd name="connsiteX24703" fmla="*/ 3101251 w 5740887"/>
              <a:gd name="connsiteY24703" fmla="*/ 501239 h 4314911"/>
              <a:gd name="connsiteX24704" fmla="*/ 3175031 w 5740887"/>
              <a:gd name="connsiteY24704" fmla="*/ 484706 h 4314911"/>
              <a:gd name="connsiteX24705" fmla="*/ 3205338 w 5740887"/>
              <a:gd name="connsiteY24705" fmla="*/ 482307 h 4314911"/>
              <a:gd name="connsiteX24706" fmla="*/ 3203780 w 5740887"/>
              <a:gd name="connsiteY24706" fmla="*/ 485282 h 4314911"/>
              <a:gd name="connsiteX24707" fmla="*/ 3204761 w 5740887"/>
              <a:gd name="connsiteY24707" fmla="*/ 482350 h 4314911"/>
              <a:gd name="connsiteX24708" fmla="*/ 3217240 w 5740887"/>
              <a:gd name="connsiteY24708" fmla="*/ 481362 h 4314911"/>
              <a:gd name="connsiteX24709" fmla="*/ 3209786 w 5740887"/>
              <a:gd name="connsiteY24709" fmla="*/ 494045 h 4314911"/>
              <a:gd name="connsiteX24710" fmla="*/ 3207718 w 5740887"/>
              <a:gd name="connsiteY24710" fmla="*/ 493812 h 4314911"/>
              <a:gd name="connsiteX24711" fmla="*/ 3212239 w 5740887"/>
              <a:gd name="connsiteY24711" fmla="*/ 481760 h 4314911"/>
              <a:gd name="connsiteX24712" fmla="*/ 3250688 w 5740887"/>
              <a:gd name="connsiteY24712" fmla="*/ 481141 h 4314911"/>
              <a:gd name="connsiteX24713" fmla="*/ 3263137 w 5740887"/>
              <a:gd name="connsiteY24713" fmla="*/ 482317 h 4314911"/>
              <a:gd name="connsiteX24714" fmla="*/ 3252055 w 5740887"/>
              <a:gd name="connsiteY24714" fmla="*/ 487437 h 4314911"/>
              <a:gd name="connsiteX24715" fmla="*/ 3242288 w 5740887"/>
              <a:gd name="connsiteY24715" fmla="*/ 496779 h 4314911"/>
              <a:gd name="connsiteX24716" fmla="*/ 3245539 w 5740887"/>
              <a:gd name="connsiteY24716" fmla="*/ 488836 h 4314911"/>
              <a:gd name="connsiteX24717" fmla="*/ 3236705 w 5740887"/>
              <a:gd name="connsiteY24717" fmla="*/ 479824 h 4314911"/>
              <a:gd name="connsiteX24718" fmla="*/ 3237923 w 5740887"/>
              <a:gd name="connsiteY24718" fmla="*/ 479938 h 4314911"/>
              <a:gd name="connsiteX24719" fmla="*/ 3222736 w 5740887"/>
              <a:gd name="connsiteY24719" fmla="*/ 493829 h 4314911"/>
              <a:gd name="connsiteX24720" fmla="*/ 3227740 w 5740887"/>
              <a:gd name="connsiteY24720" fmla="*/ 480532 h 4314911"/>
              <a:gd name="connsiteX24721" fmla="*/ 3055867 w 5740887"/>
              <a:gd name="connsiteY24721" fmla="*/ 479039 h 4314911"/>
              <a:gd name="connsiteX24722" fmla="*/ 3034366 w 5740887"/>
              <a:gd name="connsiteY24722" fmla="*/ 491088 h 4314911"/>
              <a:gd name="connsiteX24723" fmla="*/ 3039575 w 5740887"/>
              <a:gd name="connsiteY24723" fmla="*/ 487256 h 4314911"/>
              <a:gd name="connsiteX24724" fmla="*/ 3294872 w 5740887"/>
              <a:gd name="connsiteY24724" fmla="*/ 476184 h 4314911"/>
              <a:gd name="connsiteX24725" fmla="*/ 3289555 w 5740887"/>
              <a:gd name="connsiteY24725" fmla="*/ 483089 h 4314911"/>
              <a:gd name="connsiteX24726" fmla="*/ 3285520 w 5740887"/>
              <a:gd name="connsiteY24726" fmla="*/ 480209 h 4314911"/>
              <a:gd name="connsiteX24727" fmla="*/ 3058321 w 5740887"/>
              <a:gd name="connsiteY24727" fmla="*/ 467752 h 4314911"/>
              <a:gd name="connsiteX24728" fmla="*/ 3055782 w 5740887"/>
              <a:gd name="connsiteY24728" fmla="*/ 469228 h 4314911"/>
              <a:gd name="connsiteX24729" fmla="*/ 3056827 w 5740887"/>
              <a:gd name="connsiteY24729" fmla="*/ 468484 h 4314911"/>
              <a:gd name="connsiteX24730" fmla="*/ 4151025 w 5740887"/>
              <a:gd name="connsiteY24730" fmla="*/ 463971 h 4314911"/>
              <a:gd name="connsiteX24731" fmla="*/ 4328898 w 5740887"/>
              <a:gd name="connsiteY24731" fmla="*/ 464662 h 4314911"/>
              <a:gd name="connsiteX24732" fmla="*/ 4503875 w 5740887"/>
              <a:gd name="connsiteY24732" fmla="*/ 464662 h 4314911"/>
              <a:gd name="connsiteX24733" fmla="*/ 4890920 w 5740887"/>
              <a:gd name="connsiteY24733" fmla="*/ 467143 h 4314911"/>
              <a:gd name="connsiteX24734" fmla="*/ 5053211 w 5740887"/>
              <a:gd name="connsiteY24734" fmla="*/ 467969 h 4314911"/>
              <a:gd name="connsiteX24735" fmla="*/ 5252181 w 5740887"/>
              <a:gd name="connsiteY24735" fmla="*/ 590125 h 4314911"/>
              <a:gd name="connsiteX24736" fmla="*/ 5261054 w 5740887"/>
              <a:gd name="connsiteY24736" fmla="*/ 605780 h 4314911"/>
              <a:gd name="connsiteX24737" fmla="*/ 5234750 w 5740887"/>
              <a:gd name="connsiteY24737" fmla="*/ 572915 h 4314911"/>
              <a:gd name="connsiteX24738" fmla="*/ 5231700 w 5740887"/>
              <a:gd name="connsiteY24738" fmla="*/ 570212 h 4314911"/>
              <a:gd name="connsiteX24739" fmla="*/ 5205039 w 5740887"/>
              <a:gd name="connsiteY24739" fmla="*/ 546107 h 4314911"/>
              <a:gd name="connsiteX24740" fmla="*/ 5202807 w 5740887"/>
              <a:gd name="connsiteY24740" fmla="*/ 544613 h 4314911"/>
              <a:gd name="connsiteX24741" fmla="*/ 5200780 w 5740887"/>
              <a:gd name="connsiteY24741" fmla="*/ 542817 h 4314911"/>
              <a:gd name="connsiteX24742" fmla="*/ 5190288 w 5740887"/>
              <a:gd name="connsiteY24742" fmla="*/ 536237 h 4314911"/>
              <a:gd name="connsiteX24743" fmla="*/ 5175453 w 5740887"/>
              <a:gd name="connsiteY24743" fmla="*/ 526314 h 4314911"/>
              <a:gd name="connsiteX24744" fmla="*/ 5172470 w 5740887"/>
              <a:gd name="connsiteY24744" fmla="*/ 525064 h 4314911"/>
              <a:gd name="connsiteX24745" fmla="*/ 5167189 w 5740887"/>
              <a:gd name="connsiteY24745" fmla="*/ 521752 h 4314911"/>
              <a:gd name="connsiteX24746" fmla="*/ 5135722 w 5740887"/>
              <a:gd name="connsiteY24746" fmla="*/ 508116 h 4314911"/>
              <a:gd name="connsiteX24747" fmla="*/ 5127502 w 5740887"/>
              <a:gd name="connsiteY24747" fmla="*/ 506224 h 4314911"/>
              <a:gd name="connsiteX24748" fmla="*/ 5121328 w 5740887"/>
              <a:gd name="connsiteY24748" fmla="*/ 503637 h 4314911"/>
              <a:gd name="connsiteX24749" fmla="*/ 5095853 w 5740887"/>
              <a:gd name="connsiteY24749" fmla="*/ 498941 h 4314911"/>
              <a:gd name="connsiteX24750" fmla="*/ 5086150 w 5740887"/>
              <a:gd name="connsiteY24750" fmla="*/ 496708 h 4314911"/>
              <a:gd name="connsiteX24751" fmla="*/ 5082368 w 5740887"/>
              <a:gd name="connsiteY24751" fmla="*/ 496454 h 4314911"/>
              <a:gd name="connsiteX24752" fmla="*/ 5081735 w 5740887"/>
              <a:gd name="connsiteY24752" fmla="*/ 496337 h 4314911"/>
              <a:gd name="connsiteX24753" fmla="*/ 5079522 w 5740887"/>
              <a:gd name="connsiteY24753" fmla="*/ 496263 h 4314911"/>
              <a:gd name="connsiteX24754" fmla="*/ 5071538 w 5740887"/>
              <a:gd name="connsiteY24754" fmla="*/ 495728 h 4314911"/>
              <a:gd name="connsiteX24755" fmla="*/ 5066038 w 5740887"/>
              <a:gd name="connsiteY24755" fmla="*/ 495758 h 4314911"/>
              <a:gd name="connsiteX24756" fmla="*/ 4827219 w 5740887"/>
              <a:gd name="connsiteY24756" fmla="*/ 495758 h 4314911"/>
              <a:gd name="connsiteX24757" fmla="*/ 4532833 w 5740887"/>
              <a:gd name="connsiteY24757" fmla="*/ 495758 h 4314911"/>
              <a:gd name="connsiteX24758" fmla="*/ 4362683 w 5740887"/>
              <a:gd name="connsiteY24758" fmla="*/ 495758 h 4314911"/>
              <a:gd name="connsiteX24759" fmla="*/ 3565151 w 5740887"/>
              <a:gd name="connsiteY24759" fmla="*/ 511339 h 4314911"/>
              <a:gd name="connsiteX24760" fmla="*/ 3403011 w 5740887"/>
              <a:gd name="connsiteY24760" fmla="*/ 702331 h 4314911"/>
              <a:gd name="connsiteX24761" fmla="*/ 3403010 w 5740887"/>
              <a:gd name="connsiteY24761" fmla="*/ 702351 h 4314911"/>
              <a:gd name="connsiteX24762" fmla="*/ 3403009 w 5740887"/>
              <a:gd name="connsiteY24762" fmla="*/ 702357 h 4314911"/>
              <a:gd name="connsiteX24763" fmla="*/ 3400652 w 5740887"/>
              <a:gd name="connsiteY24763" fmla="*/ 774449 h 4314911"/>
              <a:gd name="connsiteX24764" fmla="*/ 3400652 w 5740887"/>
              <a:gd name="connsiteY24764" fmla="*/ 774472 h 4314911"/>
              <a:gd name="connsiteX24765" fmla="*/ 3400652 w 5740887"/>
              <a:gd name="connsiteY24765" fmla="*/ 800101 h 4314911"/>
              <a:gd name="connsiteX24766" fmla="*/ 3400652 w 5740887"/>
              <a:gd name="connsiteY24766" fmla="*/ 800130 h 4314911"/>
              <a:gd name="connsiteX24767" fmla="*/ 3600171 w 5740887"/>
              <a:gd name="connsiteY24767" fmla="*/ 1681569 h 4314911"/>
              <a:gd name="connsiteX24768" fmla="*/ 3756362 w 5740887"/>
              <a:gd name="connsiteY24768" fmla="*/ 2263395 h 4314911"/>
              <a:gd name="connsiteX24769" fmla="*/ 3762810 w 5740887"/>
              <a:gd name="connsiteY24769" fmla="*/ 2285334 h 4314911"/>
              <a:gd name="connsiteX24770" fmla="*/ 3771702 w 5740887"/>
              <a:gd name="connsiteY24770" fmla="*/ 2315588 h 4314911"/>
              <a:gd name="connsiteX24771" fmla="*/ 3761449 w 5740887"/>
              <a:gd name="connsiteY24771" fmla="*/ 2283560 h 4314911"/>
              <a:gd name="connsiteX24772" fmla="*/ 3724997 w 5740887"/>
              <a:gd name="connsiteY24772" fmla="*/ 2165075 h 4314911"/>
              <a:gd name="connsiteX24773" fmla="*/ 3687325 w 5740887"/>
              <a:gd name="connsiteY24773" fmla="*/ 2039046 h 4314911"/>
              <a:gd name="connsiteX24774" fmla="*/ 3676208 w 5740887"/>
              <a:gd name="connsiteY24774" fmla="*/ 2001309 h 4314911"/>
              <a:gd name="connsiteX24775" fmla="*/ 3644306 w 5740887"/>
              <a:gd name="connsiteY24775" fmla="*/ 1892158 h 4314911"/>
              <a:gd name="connsiteX24776" fmla="*/ 3632324 w 5740887"/>
              <a:gd name="connsiteY24776" fmla="*/ 1850860 h 4314911"/>
              <a:gd name="connsiteX24777" fmla="*/ 3586248 w 5740887"/>
              <a:gd name="connsiteY24777" fmla="*/ 1690255 h 4314911"/>
              <a:gd name="connsiteX24778" fmla="*/ 3352945 w 5740887"/>
              <a:gd name="connsiteY24778" fmla="*/ 770563 h 4314911"/>
              <a:gd name="connsiteX24779" fmla="*/ 3352119 w 5740887"/>
              <a:gd name="connsiteY24779" fmla="*/ 753326 h 4314911"/>
              <a:gd name="connsiteX24780" fmla="*/ 3350744 w 5740887"/>
              <a:gd name="connsiteY24780" fmla="*/ 677143 h 4314911"/>
              <a:gd name="connsiteX24781" fmla="*/ 3365214 w 5740887"/>
              <a:gd name="connsiteY24781" fmla="*/ 592400 h 4314911"/>
              <a:gd name="connsiteX24782" fmla="*/ 3511098 w 5740887"/>
              <a:gd name="connsiteY24782" fmla="*/ 476101 h 4314911"/>
              <a:gd name="connsiteX24783" fmla="*/ 4151025 w 5740887"/>
              <a:gd name="connsiteY24783" fmla="*/ 463971 h 4314911"/>
              <a:gd name="connsiteX24784" fmla="*/ 3205346 w 5740887"/>
              <a:gd name="connsiteY24784" fmla="*/ 463774 h 4314911"/>
              <a:gd name="connsiteX24785" fmla="*/ 3200173 w 5740887"/>
              <a:gd name="connsiteY24785" fmla="*/ 476637 h 4314911"/>
              <a:gd name="connsiteX24786" fmla="*/ 3139235 w 5740887"/>
              <a:gd name="connsiteY24786" fmla="*/ 484615 h 4314911"/>
              <a:gd name="connsiteX24787" fmla="*/ 3050616 w 5740887"/>
              <a:gd name="connsiteY24787" fmla="*/ 512027 h 4314911"/>
              <a:gd name="connsiteX24788" fmla="*/ 2979079 w 5740887"/>
              <a:gd name="connsiteY24788" fmla="*/ 555312 h 4314911"/>
              <a:gd name="connsiteX24789" fmla="*/ 2979411 w 5740887"/>
              <a:gd name="connsiteY24789" fmla="*/ 554687 h 4314911"/>
              <a:gd name="connsiteX24790" fmla="*/ 2979508 w 5740887"/>
              <a:gd name="connsiteY24790" fmla="*/ 554618 h 4314911"/>
              <a:gd name="connsiteX24791" fmla="*/ 3038807 w 5740887"/>
              <a:gd name="connsiteY24791" fmla="*/ 515736 h 4314911"/>
              <a:gd name="connsiteX24792" fmla="*/ 3059452 w 5740887"/>
              <a:gd name="connsiteY24792" fmla="*/ 506249 h 4314911"/>
              <a:gd name="connsiteX24793" fmla="*/ 3099220 w 5740887"/>
              <a:gd name="connsiteY24793" fmla="*/ 491104 h 4314911"/>
              <a:gd name="connsiteX24794" fmla="*/ 3202708 w 5740887"/>
              <a:gd name="connsiteY24794" fmla="*/ 464016 h 4314911"/>
              <a:gd name="connsiteX24795" fmla="*/ 3215526 w 5740887"/>
              <a:gd name="connsiteY24795" fmla="*/ 462866 h 4314911"/>
              <a:gd name="connsiteX24796" fmla="*/ 3208908 w 5740887"/>
              <a:gd name="connsiteY24796" fmla="*/ 475494 h 4314911"/>
              <a:gd name="connsiteX24797" fmla="*/ 3207085 w 5740887"/>
              <a:gd name="connsiteY24797" fmla="*/ 475733 h 4314911"/>
              <a:gd name="connsiteX24798" fmla="*/ 3212203 w 5740887"/>
              <a:gd name="connsiteY24798" fmla="*/ 463165 h 4314911"/>
              <a:gd name="connsiteX24799" fmla="*/ 3228145 w 5740887"/>
              <a:gd name="connsiteY24799" fmla="*/ 461735 h 4314911"/>
              <a:gd name="connsiteX24800" fmla="*/ 3225217 w 5740887"/>
              <a:gd name="connsiteY24800" fmla="*/ 468983 h 4314911"/>
              <a:gd name="connsiteX24801" fmla="*/ 3223702 w 5740887"/>
              <a:gd name="connsiteY24801" fmla="*/ 470369 h 4314911"/>
              <a:gd name="connsiteX24802" fmla="*/ 3221671 w 5740887"/>
              <a:gd name="connsiteY24802" fmla="*/ 473824 h 4314911"/>
              <a:gd name="connsiteX24803" fmla="*/ 3216615 w 5740887"/>
              <a:gd name="connsiteY24803" fmla="*/ 474486 h 4314911"/>
              <a:gd name="connsiteX24804" fmla="*/ 3225644 w 5740887"/>
              <a:gd name="connsiteY24804" fmla="*/ 461959 h 4314911"/>
              <a:gd name="connsiteX24805" fmla="*/ 3288538 w 5740887"/>
              <a:gd name="connsiteY24805" fmla="*/ 460273 h 4314911"/>
              <a:gd name="connsiteX24806" fmla="*/ 3299168 w 5740887"/>
              <a:gd name="connsiteY24806" fmla="*/ 461351 h 4314911"/>
              <a:gd name="connsiteX24807" fmla="*/ 3304364 w 5740887"/>
              <a:gd name="connsiteY24807" fmla="*/ 463265 h 4314911"/>
              <a:gd name="connsiteX24808" fmla="*/ 3276023 w 5740887"/>
              <a:gd name="connsiteY24808" fmla="*/ 476360 h 4314911"/>
              <a:gd name="connsiteX24809" fmla="*/ 3254947 w 5740887"/>
              <a:gd name="connsiteY24809" fmla="*/ 459335 h 4314911"/>
              <a:gd name="connsiteX24810" fmla="*/ 3246607 w 5740887"/>
              <a:gd name="connsiteY24810" fmla="*/ 470255 h 4314911"/>
              <a:gd name="connsiteX24811" fmla="*/ 3245483 w 5740887"/>
              <a:gd name="connsiteY24811" fmla="*/ 473023 h 4314911"/>
              <a:gd name="connsiteX24812" fmla="*/ 3244545 w 5740887"/>
              <a:gd name="connsiteY24812" fmla="*/ 473883 h 4314911"/>
              <a:gd name="connsiteX24813" fmla="*/ 3230994 w 5740887"/>
              <a:gd name="connsiteY24813" fmla="*/ 473736 h 4314911"/>
              <a:gd name="connsiteX24814" fmla="*/ 3235726 w 5740887"/>
              <a:gd name="connsiteY24814" fmla="*/ 466686 h 4314911"/>
              <a:gd name="connsiteX24815" fmla="*/ 3243907 w 5740887"/>
              <a:gd name="connsiteY24815" fmla="*/ 460327 h 4314911"/>
              <a:gd name="connsiteX24816" fmla="*/ 3277281 w 5740887"/>
              <a:gd name="connsiteY24816" fmla="*/ 459134 h 4314911"/>
              <a:gd name="connsiteX24817" fmla="*/ 3281693 w 5740887"/>
              <a:gd name="connsiteY24817" fmla="*/ 459582 h 4314911"/>
              <a:gd name="connsiteX24818" fmla="*/ 3269141 w 5740887"/>
              <a:gd name="connsiteY24818" fmla="*/ 475967 h 4314911"/>
              <a:gd name="connsiteX24819" fmla="*/ 3257052 w 5740887"/>
              <a:gd name="connsiteY24819" fmla="*/ 474021 h 4314911"/>
              <a:gd name="connsiteX24820" fmla="*/ 3255466 w 5740887"/>
              <a:gd name="connsiteY24820" fmla="*/ 474005 h 4314911"/>
              <a:gd name="connsiteX24821" fmla="*/ 3256131 w 5740887"/>
              <a:gd name="connsiteY24821" fmla="*/ 473009 h 4314911"/>
              <a:gd name="connsiteX24822" fmla="*/ 3268809 w 5740887"/>
              <a:gd name="connsiteY24822" fmla="*/ 462420 h 4314911"/>
              <a:gd name="connsiteX24823" fmla="*/ 3212781 w 5740887"/>
              <a:gd name="connsiteY24823" fmla="*/ 446088 h 4314911"/>
              <a:gd name="connsiteX24824" fmla="*/ 3212701 w 5740887"/>
              <a:gd name="connsiteY24824" fmla="*/ 446324 h 4314911"/>
              <a:gd name="connsiteX24825" fmla="*/ 3211976 w 5740887"/>
              <a:gd name="connsiteY24825" fmla="*/ 447282 h 4314911"/>
              <a:gd name="connsiteX24826" fmla="*/ 3207923 w 5740887"/>
              <a:gd name="connsiteY24826" fmla="*/ 457364 h 4314911"/>
              <a:gd name="connsiteX24827" fmla="*/ 3152474 w 5740887"/>
              <a:gd name="connsiteY24827" fmla="*/ 466349 h 4314911"/>
              <a:gd name="connsiteX24828" fmla="*/ 3055987 w 5740887"/>
              <a:gd name="connsiteY24828" fmla="*/ 498684 h 4314911"/>
              <a:gd name="connsiteX24829" fmla="*/ 2999283 w 5740887"/>
              <a:gd name="connsiteY24829" fmla="*/ 534408 h 4314911"/>
              <a:gd name="connsiteX24830" fmla="*/ 3051981 w 5740887"/>
              <a:gd name="connsiteY24830" fmla="*/ 498934 h 4314911"/>
              <a:gd name="connsiteX24831" fmla="*/ 3141564 w 5740887"/>
              <a:gd name="connsiteY24831" fmla="*/ 463434 h 4314911"/>
              <a:gd name="connsiteX24832" fmla="*/ 3231866 w 5740887"/>
              <a:gd name="connsiteY24832" fmla="*/ 441828 h 4314911"/>
              <a:gd name="connsiteX24833" fmla="*/ 3219749 w 5740887"/>
              <a:gd name="connsiteY24833" fmla="*/ 454805 h 4314911"/>
              <a:gd name="connsiteX24834" fmla="*/ 3219381 w 5740887"/>
              <a:gd name="connsiteY24834" fmla="*/ 455507 h 4314911"/>
              <a:gd name="connsiteX24835" fmla="*/ 3216190 w 5740887"/>
              <a:gd name="connsiteY24835" fmla="*/ 456023 h 4314911"/>
              <a:gd name="connsiteX24836" fmla="*/ 3224085 w 5740887"/>
              <a:gd name="connsiteY24836" fmla="*/ 443337 h 4314911"/>
              <a:gd name="connsiteX24837" fmla="*/ 3229079 w 5740887"/>
              <a:gd name="connsiteY24837" fmla="*/ 442121 h 4314911"/>
              <a:gd name="connsiteX24838" fmla="*/ 3243222 w 5740887"/>
              <a:gd name="connsiteY24838" fmla="*/ 440630 h 4314911"/>
              <a:gd name="connsiteX24839" fmla="*/ 3233650 w 5740887"/>
              <a:gd name="connsiteY24839" fmla="*/ 453194 h 4314911"/>
              <a:gd name="connsiteX24840" fmla="*/ 3231735 w 5740887"/>
              <a:gd name="connsiteY24840" fmla="*/ 453506 h 4314911"/>
              <a:gd name="connsiteX24841" fmla="*/ 3240830 w 5740887"/>
              <a:gd name="connsiteY24841" fmla="*/ 440883 h 4314911"/>
              <a:gd name="connsiteX24842" fmla="*/ 3269257 w 5740887"/>
              <a:gd name="connsiteY24842" fmla="*/ 440604 h 4314911"/>
              <a:gd name="connsiteX24843" fmla="*/ 3260987 w 5740887"/>
              <a:gd name="connsiteY24843" fmla="*/ 451431 h 4314911"/>
              <a:gd name="connsiteX24844" fmla="*/ 3255159 w 5740887"/>
              <a:gd name="connsiteY24844" fmla="*/ 451572 h 4314911"/>
              <a:gd name="connsiteX24845" fmla="*/ 3257871 w 5740887"/>
              <a:gd name="connsiteY24845" fmla="*/ 439090 h 4314911"/>
              <a:gd name="connsiteX24846" fmla="*/ 3243939 w 5740887"/>
              <a:gd name="connsiteY24846" fmla="*/ 451845 h 4314911"/>
              <a:gd name="connsiteX24847" fmla="*/ 3242313 w 5740887"/>
              <a:gd name="connsiteY24847" fmla="*/ 451885 h 4314911"/>
              <a:gd name="connsiteX24848" fmla="*/ 3251686 w 5740887"/>
              <a:gd name="connsiteY24848" fmla="*/ 439739 h 4314911"/>
              <a:gd name="connsiteX24849" fmla="*/ 3313568 w 5740887"/>
              <a:gd name="connsiteY24849" fmla="*/ 436527 h 4314911"/>
              <a:gd name="connsiteX24850" fmla="*/ 3312279 w 5740887"/>
              <a:gd name="connsiteY24850" fmla="*/ 437092 h 4314911"/>
              <a:gd name="connsiteX24851" fmla="*/ 3313123 w 5740887"/>
              <a:gd name="connsiteY24851" fmla="*/ 436527 h 4314911"/>
              <a:gd name="connsiteX24852" fmla="*/ 3296428 w 5740887"/>
              <a:gd name="connsiteY24852" fmla="*/ 435006 h 4314911"/>
              <a:gd name="connsiteX24853" fmla="*/ 3296531 w 5740887"/>
              <a:gd name="connsiteY24853" fmla="*/ 435017 h 4314911"/>
              <a:gd name="connsiteX24854" fmla="*/ 3296399 w 5740887"/>
              <a:gd name="connsiteY24854" fmla="*/ 435033 h 4314911"/>
              <a:gd name="connsiteX24855" fmla="*/ 3296428 w 5740887"/>
              <a:gd name="connsiteY24855" fmla="*/ 435035 h 4314911"/>
              <a:gd name="connsiteX24856" fmla="*/ 3296400 w 5740887"/>
              <a:gd name="connsiteY24856" fmla="*/ 435037 h 4314911"/>
              <a:gd name="connsiteX24857" fmla="*/ 3303101 w 5740887"/>
              <a:gd name="connsiteY24857" fmla="*/ 435798 h 4314911"/>
              <a:gd name="connsiteX24858" fmla="*/ 3296380 w 5740887"/>
              <a:gd name="connsiteY24858" fmla="*/ 440406 h 4314911"/>
              <a:gd name="connsiteX24859" fmla="*/ 3292117 w 5740887"/>
              <a:gd name="connsiteY24859" fmla="*/ 445971 h 4314911"/>
              <a:gd name="connsiteX24860" fmla="*/ 3279637 w 5740887"/>
              <a:gd name="connsiteY24860" fmla="*/ 451468 h 4314911"/>
              <a:gd name="connsiteX24861" fmla="*/ 3276486 w 5740887"/>
              <a:gd name="connsiteY24861" fmla="*/ 451054 h 4314911"/>
              <a:gd name="connsiteX24862" fmla="*/ 3270727 w 5740887"/>
              <a:gd name="connsiteY24862" fmla="*/ 451194 h 4314911"/>
              <a:gd name="connsiteX24863" fmla="*/ 3280410 w 5740887"/>
              <a:gd name="connsiteY24863" fmla="*/ 436719 h 4314911"/>
              <a:gd name="connsiteX24864" fmla="*/ 3296400 w 5740887"/>
              <a:gd name="connsiteY24864" fmla="*/ 435037 h 4314911"/>
              <a:gd name="connsiteX24865" fmla="*/ 3296371 w 5740887"/>
              <a:gd name="connsiteY24865" fmla="*/ 435035 h 4314911"/>
              <a:gd name="connsiteX24866" fmla="*/ 3296399 w 5740887"/>
              <a:gd name="connsiteY24866" fmla="*/ 435033 h 4314911"/>
              <a:gd name="connsiteX24867" fmla="*/ 3296270 w 5740887"/>
              <a:gd name="connsiteY24867" fmla="*/ 435017 h 4314911"/>
              <a:gd name="connsiteX24868" fmla="*/ 3296372 w 5740887"/>
              <a:gd name="connsiteY24868" fmla="*/ 435006 h 4314911"/>
              <a:gd name="connsiteX24869" fmla="*/ 3227118 w 5740887"/>
              <a:gd name="connsiteY24869" fmla="*/ 426138 h 4314911"/>
              <a:gd name="connsiteX24870" fmla="*/ 3218067 w 5740887"/>
              <a:gd name="connsiteY24870" fmla="*/ 438246 h 4314911"/>
              <a:gd name="connsiteX24871" fmla="*/ 3164524 w 5740887"/>
              <a:gd name="connsiteY24871" fmla="*/ 448867 h 4314911"/>
              <a:gd name="connsiteX24872" fmla="*/ 3060174 w 5740887"/>
              <a:gd name="connsiteY24872" fmla="*/ 486546 h 4314911"/>
              <a:gd name="connsiteX24873" fmla="*/ 3041553 w 5740887"/>
              <a:gd name="connsiteY24873" fmla="*/ 496752 h 4314911"/>
              <a:gd name="connsiteX24874" fmla="*/ 3059508 w 5740887"/>
              <a:gd name="connsiteY24874" fmla="*/ 484381 h 4314911"/>
              <a:gd name="connsiteX24875" fmla="*/ 3158867 w 5740887"/>
              <a:gd name="connsiteY24875" fmla="*/ 443941 h 4314911"/>
              <a:gd name="connsiteX24876" fmla="*/ 4134346 w 5740887"/>
              <a:gd name="connsiteY24876" fmla="*/ 424939 h 4314911"/>
              <a:gd name="connsiteX24877" fmla="*/ 4158966 w 5740887"/>
              <a:gd name="connsiteY24877" fmla="*/ 425075 h 4314911"/>
              <a:gd name="connsiteX24878" fmla="*/ 4166880 w 5740887"/>
              <a:gd name="connsiteY24878" fmla="*/ 428526 h 4314911"/>
              <a:gd name="connsiteX24879" fmla="*/ 4300079 w 5740887"/>
              <a:gd name="connsiteY24879" fmla="*/ 432389 h 4314911"/>
              <a:gd name="connsiteX24880" fmla="*/ 4329585 w 5740887"/>
              <a:gd name="connsiteY24880" fmla="*/ 432389 h 4314911"/>
              <a:gd name="connsiteX24881" fmla="*/ 4415247 w 5740887"/>
              <a:gd name="connsiteY24881" fmla="*/ 429854 h 4314911"/>
              <a:gd name="connsiteX24882" fmla="*/ 4439229 w 5740887"/>
              <a:gd name="connsiteY24882" fmla="*/ 426974 h 4314911"/>
              <a:gd name="connsiteX24883" fmla="*/ 4461766 w 5740887"/>
              <a:gd name="connsiteY24883" fmla="*/ 427168 h 4314911"/>
              <a:gd name="connsiteX24884" fmla="*/ 4456994 w 5740887"/>
              <a:gd name="connsiteY24884" fmla="*/ 435650 h 4314911"/>
              <a:gd name="connsiteX24885" fmla="*/ 4326968 w 5740887"/>
              <a:gd name="connsiteY24885" fmla="*/ 445440 h 4314911"/>
              <a:gd name="connsiteX24886" fmla="*/ 4161505 w 5740887"/>
              <a:gd name="connsiteY24886" fmla="*/ 440752 h 4314911"/>
              <a:gd name="connsiteX24887" fmla="*/ 4136548 w 5740887"/>
              <a:gd name="connsiteY24887" fmla="*/ 427790 h 4314911"/>
              <a:gd name="connsiteX24888" fmla="*/ 3926109 w 5740887"/>
              <a:gd name="connsiteY24888" fmla="*/ 424393 h 4314911"/>
              <a:gd name="connsiteX24889" fmla="*/ 4105018 w 5740887"/>
              <a:gd name="connsiteY24889" fmla="*/ 424778 h 4314911"/>
              <a:gd name="connsiteX24890" fmla="*/ 4125690 w 5740887"/>
              <a:gd name="connsiteY24890" fmla="*/ 424892 h 4314911"/>
              <a:gd name="connsiteX24891" fmla="*/ 4131721 w 5740887"/>
              <a:gd name="connsiteY24891" fmla="*/ 432664 h 4314911"/>
              <a:gd name="connsiteX24892" fmla="*/ 4162055 w 5740887"/>
              <a:gd name="connsiteY24892" fmla="*/ 448526 h 4314911"/>
              <a:gd name="connsiteX24893" fmla="*/ 4327518 w 5740887"/>
              <a:gd name="connsiteY24893" fmla="*/ 453214 h 4314911"/>
              <a:gd name="connsiteX24894" fmla="*/ 4339790 w 5740887"/>
              <a:gd name="connsiteY24894" fmla="*/ 453214 h 4314911"/>
              <a:gd name="connsiteX24895" fmla="*/ 4463473 w 5740887"/>
              <a:gd name="connsiteY24895" fmla="*/ 441494 h 4314911"/>
              <a:gd name="connsiteX24896" fmla="*/ 4471345 w 5740887"/>
              <a:gd name="connsiteY24896" fmla="*/ 427248 h 4314911"/>
              <a:gd name="connsiteX24897" fmla="*/ 4511446 w 5740887"/>
              <a:gd name="connsiteY24897" fmla="*/ 427589 h 4314911"/>
              <a:gd name="connsiteX24898" fmla="*/ 4683605 w 5740887"/>
              <a:gd name="connsiteY24898" fmla="*/ 429284 h 4314911"/>
              <a:gd name="connsiteX24899" fmla="*/ 4786763 w 5740887"/>
              <a:gd name="connsiteY24899" fmla="*/ 430425 h 4314911"/>
              <a:gd name="connsiteX24900" fmla="*/ 4797887 w 5740887"/>
              <a:gd name="connsiteY24900" fmla="*/ 430551 h 4314911"/>
              <a:gd name="connsiteX24901" fmla="*/ 4828631 w 5740887"/>
              <a:gd name="connsiteY24901" fmla="*/ 430917 h 4314911"/>
              <a:gd name="connsiteX24902" fmla="*/ 4903894 w 5740887"/>
              <a:gd name="connsiteY24902" fmla="*/ 431833 h 4314911"/>
              <a:gd name="connsiteX24903" fmla="*/ 5023877 w 5740887"/>
              <a:gd name="connsiteY24903" fmla="*/ 433401 h 4314911"/>
              <a:gd name="connsiteX24904" fmla="*/ 5040417 w 5740887"/>
              <a:gd name="connsiteY24904" fmla="*/ 433622 h 4314911"/>
              <a:gd name="connsiteX24905" fmla="*/ 5040938 w 5740887"/>
              <a:gd name="connsiteY24905" fmla="*/ 433629 h 4314911"/>
              <a:gd name="connsiteX24906" fmla="*/ 5046726 w 5740887"/>
              <a:gd name="connsiteY24906" fmla="*/ 433933 h 4314911"/>
              <a:gd name="connsiteX24907" fmla="*/ 5059462 w 5740887"/>
              <a:gd name="connsiteY24907" fmla="*/ 435554 h 4314911"/>
              <a:gd name="connsiteX24908" fmla="*/ 5061595 w 5740887"/>
              <a:gd name="connsiteY24908" fmla="*/ 435825 h 4314911"/>
              <a:gd name="connsiteX24909" fmla="*/ 5062777 w 5740887"/>
              <a:gd name="connsiteY24909" fmla="*/ 436165 h 4314911"/>
              <a:gd name="connsiteX24910" fmla="*/ 5111674 w 5740887"/>
              <a:gd name="connsiteY24910" fmla="*/ 450269 h 4314911"/>
              <a:gd name="connsiteX24911" fmla="*/ 5153858 w 5740887"/>
              <a:gd name="connsiteY24911" fmla="*/ 472805 h 4314911"/>
              <a:gd name="connsiteX24912" fmla="*/ 5165132 w 5740887"/>
              <a:gd name="connsiteY24912" fmla="*/ 480432 h 4314911"/>
              <a:gd name="connsiteX24913" fmla="*/ 5211756 w 5740887"/>
              <a:gd name="connsiteY24913" fmla="*/ 520628 h 4314911"/>
              <a:gd name="connsiteX24914" fmla="*/ 5227959 w 5740887"/>
              <a:gd name="connsiteY24914" fmla="*/ 541338 h 4314911"/>
              <a:gd name="connsiteX24915" fmla="*/ 5244872 w 5740887"/>
              <a:gd name="connsiteY24915" fmla="*/ 562963 h 4314911"/>
              <a:gd name="connsiteX24916" fmla="*/ 5255065 w 5740887"/>
              <a:gd name="connsiteY24916" fmla="*/ 580726 h 4314911"/>
              <a:gd name="connsiteX24917" fmla="*/ 5225649 w 5740887"/>
              <a:gd name="connsiteY24917" fmla="*/ 543560 h 4314911"/>
              <a:gd name="connsiteX24918" fmla="*/ 5222571 w 5740887"/>
              <a:gd name="connsiteY24918" fmla="*/ 540775 h 4314911"/>
              <a:gd name="connsiteX24919" fmla="*/ 5195225 w 5740887"/>
              <a:gd name="connsiteY24919" fmla="*/ 515535 h 4314911"/>
              <a:gd name="connsiteX24920" fmla="*/ 5192953 w 5740887"/>
              <a:gd name="connsiteY24920" fmla="*/ 513965 h 4314911"/>
              <a:gd name="connsiteX24921" fmla="*/ 5190868 w 5740887"/>
              <a:gd name="connsiteY24921" fmla="*/ 512078 h 4314911"/>
              <a:gd name="connsiteX24922" fmla="*/ 5180049 w 5740887"/>
              <a:gd name="connsiteY24922" fmla="*/ 505053 h 4314911"/>
              <a:gd name="connsiteX24923" fmla="*/ 5164961 w 5740887"/>
              <a:gd name="connsiteY24923" fmla="*/ 494631 h 4314911"/>
              <a:gd name="connsiteX24924" fmla="*/ 5161934 w 5740887"/>
              <a:gd name="connsiteY24924" fmla="*/ 493289 h 4314911"/>
              <a:gd name="connsiteX24925" fmla="*/ 5156514 w 5740887"/>
              <a:gd name="connsiteY24925" fmla="*/ 489770 h 4314911"/>
              <a:gd name="connsiteX24926" fmla="*/ 5124364 w 5740887"/>
              <a:gd name="connsiteY24926" fmla="*/ 475059 h 4314911"/>
              <a:gd name="connsiteX24927" fmla="*/ 5115946 w 5740887"/>
              <a:gd name="connsiteY24927" fmla="*/ 472903 h 4314911"/>
              <a:gd name="connsiteX24928" fmla="*/ 5109667 w 5740887"/>
              <a:gd name="connsiteY24928" fmla="*/ 470122 h 4314911"/>
              <a:gd name="connsiteX24929" fmla="*/ 5083861 w 5740887"/>
              <a:gd name="connsiteY24929" fmla="*/ 464688 h 4314911"/>
              <a:gd name="connsiteX24930" fmla="*/ 5073785 w 5740887"/>
              <a:gd name="connsiteY24930" fmla="*/ 462108 h 4314911"/>
              <a:gd name="connsiteX24931" fmla="*/ 5069871 w 5740887"/>
              <a:gd name="connsiteY24931" fmla="*/ 461740 h 4314911"/>
              <a:gd name="connsiteX24932" fmla="*/ 5069287 w 5740887"/>
              <a:gd name="connsiteY24932" fmla="*/ 461617 h 4314911"/>
              <a:gd name="connsiteX24933" fmla="*/ 5067261 w 5740887"/>
              <a:gd name="connsiteY24933" fmla="*/ 461496 h 4314911"/>
              <a:gd name="connsiteX24934" fmla="*/ 5058912 w 5740887"/>
              <a:gd name="connsiteY24934" fmla="*/ 460712 h 4314911"/>
              <a:gd name="connsiteX24935" fmla="*/ 5053353 w 5740887"/>
              <a:gd name="connsiteY24935" fmla="*/ 460597 h 4314911"/>
              <a:gd name="connsiteX24936" fmla="*/ 4892164 w 5740887"/>
              <a:gd name="connsiteY24936" fmla="*/ 459771 h 4314911"/>
              <a:gd name="connsiteX24937" fmla="*/ 4504981 w 5740887"/>
              <a:gd name="connsiteY24937" fmla="*/ 457288 h 4314911"/>
              <a:gd name="connsiteX24938" fmla="*/ 4330005 w 5740887"/>
              <a:gd name="connsiteY24938" fmla="*/ 457288 h 4314911"/>
              <a:gd name="connsiteX24939" fmla="*/ 3509998 w 5740887"/>
              <a:gd name="connsiteY24939" fmla="*/ 469147 h 4314911"/>
              <a:gd name="connsiteX24940" fmla="*/ 3451452 w 5740887"/>
              <a:gd name="connsiteY24940" fmla="*/ 486064 h 4314911"/>
              <a:gd name="connsiteX24941" fmla="*/ 3436264 w 5740887"/>
              <a:gd name="connsiteY24941" fmla="*/ 495645 h 4314911"/>
              <a:gd name="connsiteX24942" fmla="*/ 3428068 w 5740887"/>
              <a:gd name="connsiteY24942" fmla="*/ 498588 h 4314911"/>
              <a:gd name="connsiteX24943" fmla="*/ 3422001 w 5740887"/>
              <a:gd name="connsiteY24943" fmla="*/ 504644 h 4314911"/>
              <a:gd name="connsiteX24944" fmla="*/ 3408242 w 5740887"/>
              <a:gd name="connsiteY24944" fmla="*/ 513323 h 4314911"/>
              <a:gd name="connsiteX24945" fmla="*/ 3358840 w 5740887"/>
              <a:gd name="connsiteY24945" fmla="*/ 588848 h 4314911"/>
              <a:gd name="connsiteX24946" fmla="*/ 3356977 w 5740887"/>
              <a:gd name="connsiteY24946" fmla="*/ 599615 h 4314911"/>
              <a:gd name="connsiteX24947" fmla="*/ 3352561 w 5740887"/>
              <a:gd name="connsiteY24947" fmla="*/ 610305 h 4314911"/>
              <a:gd name="connsiteX24948" fmla="*/ 3343825 w 5740887"/>
              <a:gd name="connsiteY24948" fmla="*/ 675658 h 4314911"/>
              <a:gd name="connsiteX24949" fmla="*/ 3343823 w 5740887"/>
              <a:gd name="connsiteY24949" fmla="*/ 675670 h 4314911"/>
              <a:gd name="connsiteX24950" fmla="*/ 3343823 w 5740887"/>
              <a:gd name="connsiteY24950" fmla="*/ 675674 h 4314911"/>
              <a:gd name="connsiteX24951" fmla="*/ 3343820 w 5740887"/>
              <a:gd name="connsiteY24951" fmla="*/ 675697 h 4314911"/>
              <a:gd name="connsiteX24952" fmla="*/ 3343820 w 5740887"/>
              <a:gd name="connsiteY24952" fmla="*/ 675717 h 4314911"/>
              <a:gd name="connsiteX24953" fmla="*/ 3343820 w 5740887"/>
              <a:gd name="connsiteY24953" fmla="*/ 675720 h 4314911"/>
              <a:gd name="connsiteX24954" fmla="*/ 3345221 w 5740887"/>
              <a:gd name="connsiteY24954" fmla="*/ 753781 h 4314911"/>
              <a:gd name="connsiteX24955" fmla="*/ 3346049 w 5740887"/>
              <a:gd name="connsiteY24955" fmla="*/ 770887 h 4314911"/>
              <a:gd name="connsiteX24956" fmla="*/ 3579627 w 5740887"/>
              <a:gd name="connsiteY24956" fmla="*/ 1692049 h 4314911"/>
              <a:gd name="connsiteX24957" fmla="*/ 3597060 w 5740887"/>
              <a:gd name="connsiteY24957" fmla="*/ 1753166 h 4314911"/>
              <a:gd name="connsiteX24958" fmla="*/ 3605059 w 5740887"/>
              <a:gd name="connsiteY24958" fmla="*/ 1781030 h 4314911"/>
              <a:gd name="connsiteX24959" fmla="*/ 3608893 w 5740887"/>
              <a:gd name="connsiteY24959" fmla="*/ 1794445 h 4314911"/>
              <a:gd name="connsiteX24960" fmla="*/ 3611347 w 5740887"/>
              <a:gd name="connsiteY24960" fmla="*/ 1802933 h 4314911"/>
              <a:gd name="connsiteX24961" fmla="*/ 3617271 w 5740887"/>
              <a:gd name="connsiteY24961" fmla="*/ 1823569 h 4314911"/>
              <a:gd name="connsiteX24962" fmla="*/ 3625070 w 5740887"/>
              <a:gd name="connsiteY24962" fmla="*/ 1850402 h 4314911"/>
              <a:gd name="connsiteX24963" fmla="*/ 3644314 w 5740887"/>
              <a:gd name="connsiteY24963" fmla="*/ 1916973 h 4314911"/>
              <a:gd name="connsiteX24964" fmla="*/ 3654814 w 5740887"/>
              <a:gd name="connsiteY24964" fmla="*/ 1952748 h 4314911"/>
              <a:gd name="connsiteX24965" fmla="*/ 3663534 w 5740887"/>
              <a:gd name="connsiteY24965" fmla="*/ 1982750 h 4314911"/>
              <a:gd name="connsiteX24966" fmla="*/ 3670486 w 5740887"/>
              <a:gd name="connsiteY24966" fmla="*/ 2006144 h 4314911"/>
              <a:gd name="connsiteX24967" fmla="*/ 3683332 w 5740887"/>
              <a:gd name="connsiteY24967" fmla="*/ 2049917 h 4314911"/>
              <a:gd name="connsiteX24968" fmla="*/ 3702151 w 5740887"/>
              <a:gd name="connsiteY24968" fmla="*/ 2112702 h 4314911"/>
              <a:gd name="connsiteX24969" fmla="*/ 3713418 w 5740887"/>
              <a:gd name="connsiteY24969" fmla="*/ 2150615 h 4314911"/>
              <a:gd name="connsiteX24970" fmla="*/ 3717097 w 5740887"/>
              <a:gd name="connsiteY24970" fmla="*/ 2162566 h 4314911"/>
              <a:gd name="connsiteX24971" fmla="*/ 3723389 w 5740887"/>
              <a:gd name="connsiteY24971" fmla="*/ 2183560 h 4314911"/>
              <a:gd name="connsiteX24972" fmla="*/ 3761928 w 5740887"/>
              <a:gd name="connsiteY24972" fmla="*/ 2308187 h 4314911"/>
              <a:gd name="connsiteX24973" fmla="*/ 3789501 w 5740887"/>
              <a:gd name="connsiteY24973" fmla="*/ 2392916 h 4314911"/>
              <a:gd name="connsiteX24974" fmla="*/ 3770745 w 5740887"/>
              <a:gd name="connsiteY24974" fmla="*/ 2338591 h 4314911"/>
              <a:gd name="connsiteX24975" fmla="*/ 3759618 w 5740887"/>
              <a:gd name="connsiteY24975" fmla="*/ 2306364 h 4314911"/>
              <a:gd name="connsiteX24976" fmla="*/ 3759376 w 5740887"/>
              <a:gd name="connsiteY24976" fmla="*/ 2305641 h 4314911"/>
              <a:gd name="connsiteX24977" fmla="*/ 3721998 w 5740887"/>
              <a:gd name="connsiteY24977" fmla="*/ 2193413 h 4314911"/>
              <a:gd name="connsiteX24978" fmla="*/ 3709892 w 5740887"/>
              <a:gd name="connsiteY24978" fmla="*/ 2156421 h 4314911"/>
              <a:gd name="connsiteX24979" fmla="*/ 3678884 w 5740887"/>
              <a:gd name="connsiteY24979" fmla="*/ 2060764 h 4314911"/>
              <a:gd name="connsiteX24980" fmla="*/ 3665771 w 5740887"/>
              <a:gd name="connsiteY24980" fmla="*/ 2019957 h 4314911"/>
              <a:gd name="connsiteX24981" fmla="*/ 3620361 w 5740887"/>
              <a:gd name="connsiteY24981" fmla="*/ 1876720 h 4314911"/>
              <a:gd name="connsiteX24982" fmla="*/ 3619900 w 5740887"/>
              <a:gd name="connsiteY24982" fmla="*/ 1875261 h 4314911"/>
              <a:gd name="connsiteX24983" fmla="*/ 3565561 w 5740887"/>
              <a:gd name="connsiteY24983" fmla="*/ 1700459 h 4314911"/>
              <a:gd name="connsiteX24984" fmla="*/ 3564120 w 5740887"/>
              <a:gd name="connsiteY24984" fmla="*/ 1695696 h 4314911"/>
              <a:gd name="connsiteX24985" fmla="*/ 3472019 w 5740887"/>
              <a:gd name="connsiteY24985" fmla="*/ 1391198 h 4314911"/>
              <a:gd name="connsiteX24986" fmla="*/ 3471885 w 5740887"/>
              <a:gd name="connsiteY24986" fmla="*/ 1390738 h 4314911"/>
              <a:gd name="connsiteX24987" fmla="*/ 3415625 w 5740887"/>
              <a:gd name="connsiteY24987" fmla="*/ 1197953 h 4314911"/>
              <a:gd name="connsiteX24988" fmla="*/ 3394559 w 5740887"/>
              <a:gd name="connsiteY24988" fmla="*/ 1124305 h 4314911"/>
              <a:gd name="connsiteX24989" fmla="*/ 3385410 w 5740887"/>
              <a:gd name="connsiteY24989" fmla="*/ 1091945 h 4314911"/>
              <a:gd name="connsiteX24990" fmla="*/ 3353996 w 5740887"/>
              <a:gd name="connsiteY24990" fmla="*/ 978149 h 4314911"/>
              <a:gd name="connsiteX24991" fmla="*/ 3329273 w 5740887"/>
              <a:gd name="connsiteY24991" fmla="*/ 883484 h 4314911"/>
              <a:gd name="connsiteX24992" fmla="*/ 3323652 w 5740887"/>
              <a:gd name="connsiteY24992" fmla="*/ 860729 h 4314911"/>
              <a:gd name="connsiteX24993" fmla="*/ 3310723 w 5740887"/>
              <a:gd name="connsiteY24993" fmla="*/ 805753 h 4314911"/>
              <a:gd name="connsiteX24994" fmla="*/ 3305686 w 5740887"/>
              <a:gd name="connsiteY24994" fmla="*/ 782791 h 4314911"/>
              <a:gd name="connsiteX24995" fmla="*/ 3303640 w 5740887"/>
              <a:gd name="connsiteY24995" fmla="*/ 772406 h 4314911"/>
              <a:gd name="connsiteX24996" fmla="*/ 3298513 w 5740887"/>
              <a:gd name="connsiteY24996" fmla="*/ 740745 h 4314911"/>
              <a:gd name="connsiteX24997" fmla="*/ 3298478 w 5740887"/>
              <a:gd name="connsiteY24997" fmla="*/ 740506 h 4314911"/>
              <a:gd name="connsiteX24998" fmla="*/ 3297787 w 5740887"/>
              <a:gd name="connsiteY24998" fmla="*/ 733887 h 4314911"/>
              <a:gd name="connsiteX24999" fmla="*/ 3294290 w 5740887"/>
              <a:gd name="connsiteY24999" fmla="*/ 696931 h 4314911"/>
              <a:gd name="connsiteX25000" fmla="*/ 3292405 w 5740887"/>
              <a:gd name="connsiteY25000" fmla="*/ 654016 h 4314911"/>
              <a:gd name="connsiteX25001" fmla="*/ 3303526 w 5740887"/>
              <a:gd name="connsiteY25001" fmla="*/ 561789 h 4314911"/>
              <a:gd name="connsiteX25002" fmla="*/ 3330889 w 5740887"/>
              <a:gd name="connsiteY25002" fmla="*/ 506459 h 4314911"/>
              <a:gd name="connsiteX25003" fmla="*/ 3340811 w 5740887"/>
              <a:gd name="connsiteY25003" fmla="*/ 493834 h 4314911"/>
              <a:gd name="connsiteX25004" fmla="*/ 3395191 w 5740887"/>
              <a:gd name="connsiteY25004" fmla="*/ 451273 h 4314911"/>
              <a:gd name="connsiteX25005" fmla="*/ 3401926 w 5740887"/>
              <a:gd name="connsiteY25005" fmla="*/ 449295 h 4314911"/>
              <a:gd name="connsiteX25006" fmla="*/ 3455804 w 5740887"/>
              <a:gd name="connsiteY25006" fmla="*/ 433493 h 4314911"/>
              <a:gd name="connsiteX25007" fmla="*/ 3477957 w 5740887"/>
              <a:gd name="connsiteY25007" fmla="*/ 431238 h 4314911"/>
              <a:gd name="connsiteX25008" fmla="*/ 3486907 w 5740887"/>
              <a:gd name="connsiteY25008" fmla="*/ 430711 h 4314911"/>
              <a:gd name="connsiteX25009" fmla="*/ 3511889 w 5740887"/>
              <a:gd name="connsiteY25009" fmla="*/ 429343 h 4314911"/>
              <a:gd name="connsiteX25010" fmla="*/ 3528251 w 5740887"/>
              <a:gd name="connsiteY25010" fmla="*/ 428746 h 4314911"/>
              <a:gd name="connsiteX25011" fmla="*/ 3556616 w 5740887"/>
              <a:gd name="connsiteY25011" fmla="*/ 427788 h 4314911"/>
              <a:gd name="connsiteX25012" fmla="*/ 3581664 w 5740887"/>
              <a:gd name="connsiteY25012" fmla="*/ 427194 h 4314911"/>
              <a:gd name="connsiteX25013" fmla="*/ 3611269 w 5740887"/>
              <a:gd name="connsiteY25013" fmla="*/ 426550 h 4314911"/>
              <a:gd name="connsiteX25014" fmla="*/ 3627856 w 5740887"/>
              <a:gd name="connsiteY25014" fmla="*/ 426297 h 4314911"/>
              <a:gd name="connsiteX25015" fmla="*/ 3750485 w 5740887"/>
              <a:gd name="connsiteY25015" fmla="*/ 424938 h 4314911"/>
              <a:gd name="connsiteX25016" fmla="*/ 3252668 w 5740887"/>
              <a:gd name="connsiteY25016" fmla="*/ 419544 h 4314911"/>
              <a:gd name="connsiteX25017" fmla="*/ 3239103 w 5740887"/>
              <a:gd name="connsiteY25017" fmla="*/ 434073 h 4314911"/>
              <a:gd name="connsiteX25018" fmla="*/ 3228542 w 5740887"/>
              <a:gd name="connsiteY25018" fmla="*/ 436169 h 4314911"/>
              <a:gd name="connsiteX25019" fmla="*/ 3229843 w 5740887"/>
              <a:gd name="connsiteY25019" fmla="*/ 434078 h 4314911"/>
              <a:gd name="connsiteX25020" fmla="*/ 3238180 w 5740887"/>
              <a:gd name="connsiteY25020" fmla="*/ 423255 h 4314911"/>
              <a:gd name="connsiteX25021" fmla="*/ 3251919 w 5740887"/>
              <a:gd name="connsiteY25021" fmla="*/ 419672 h 4314911"/>
              <a:gd name="connsiteX25022" fmla="*/ 1755400 w 5740887"/>
              <a:gd name="connsiteY25022" fmla="*/ 416357 h 4314911"/>
              <a:gd name="connsiteX25023" fmla="*/ 1628412 w 5740887"/>
              <a:gd name="connsiteY25023" fmla="*/ 573161 h 4314911"/>
              <a:gd name="connsiteX25024" fmla="*/ 1531604 w 5740887"/>
              <a:gd name="connsiteY25024" fmla="*/ 750431 h 4314911"/>
              <a:gd name="connsiteX25025" fmla="*/ 1478963 w 5740887"/>
              <a:gd name="connsiteY25025" fmla="*/ 891123 h 4314911"/>
              <a:gd name="connsiteX25026" fmla="*/ 1460193 w 5740887"/>
              <a:gd name="connsiteY25026" fmla="*/ 965901 h 4314911"/>
              <a:gd name="connsiteX25027" fmla="*/ 1455840 w 5740887"/>
              <a:gd name="connsiteY25027" fmla="*/ 975870 h 4314911"/>
              <a:gd name="connsiteX25028" fmla="*/ 1483897 w 5740887"/>
              <a:gd name="connsiteY25028" fmla="*/ 848543 h 4314911"/>
              <a:gd name="connsiteX25029" fmla="*/ 1559048 w 5740887"/>
              <a:gd name="connsiteY25029" fmla="*/ 670923 h 4314911"/>
              <a:gd name="connsiteX25030" fmla="*/ 1647562 w 5740887"/>
              <a:gd name="connsiteY25030" fmla="*/ 535152 h 4314911"/>
              <a:gd name="connsiteX25031" fmla="*/ 4475615 w 5740887"/>
              <a:gd name="connsiteY25031" fmla="*/ 414491 h 4314911"/>
              <a:gd name="connsiteX25032" fmla="*/ 4651516 w 5740887"/>
              <a:gd name="connsiteY25032" fmla="*/ 416197 h 4314911"/>
              <a:gd name="connsiteX25033" fmla="*/ 5042870 w 5740887"/>
              <a:gd name="connsiteY25033" fmla="*/ 420940 h 4314911"/>
              <a:gd name="connsiteX25034" fmla="*/ 5249699 w 5740887"/>
              <a:gd name="connsiteY25034" fmla="*/ 552342 h 4314911"/>
              <a:gd name="connsiteX25035" fmla="*/ 5526573 w 5740887"/>
              <a:gd name="connsiteY25035" fmla="*/ 1254597 h 4314911"/>
              <a:gd name="connsiteX25036" fmla="*/ 5554585 w 5740887"/>
              <a:gd name="connsiteY25036" fmla="*/ 1345287 h 4314911"/>
              <a:gd name="connsiteX25037" fmla="*/ 5555403 w 5740887"/>
              <a:gd name="connsiteY25037" fmla="*/ 1347939 h 4314911"/>
              <a:gd name="connsiteX25038" fmla="*/ 5585948 w 5740887"/>
              <a:gd name="connsiteY25038" fmla="*/ 1453668 h 4314911"/>
              <a:gd name="connsiteX25039" fmla="*/ 5590291 w 5740887"/>
              <a:gd name="connsiteY25039" fmla="*/ 1471154 h 4314911"/>
              <a:gd name="connsiteX25040" fmla="*/ 5585767 w 5740887"/>
              <a:gd name="connsiteY25040" fmla="*/ 1455916 h 4314911"/>
              <a:gd name="connsiteX25041" fmla="*/ 5584143 w 5740887"/>
              <a:gd name="connsiteY25041" fmla="*/ 1449389 h 4314911"/>
              <a:gd name="connsiteX25042" fmla="*/ 5553890 w 5740887"/>
              <a:gd name="connsiteY25042" fmla="*/ 1344867 h 4314911"/>
              <a:gd name="connsiteX25043" fmla="*/ 5526088 w 5740887"/>
              <a:gd name="connsiteY25043" fmla="*/ 1254921 h 4314911"/>
              <a:gd name="connsiteX25044" fmla="*/ 5523624 w 5740887"/>
              <a:gd name="connsiteY25044" fmla="*/ 1246618 h 4314911"/>
              <a:gd name="connsiteX25045" fmla="*/ 5482608 w 5740887"/>
              <a:gd name="connsiteY25045" fmla="*/ 1126342 h 4314911"/>
              <a:gd name="connsiteX25046" fmla="*/ 5446370 w 5740887"/>
              <a:gd name="connsiteY25046" fmla="*/ 1019355 h 4314911"/>
              <a:gd name="connsiteX25047" fmla="*/ 5406759 w 5740887"/>
              <a:gd name="connsiteY25047" fmla="*/ 911975 h 4314911"/>
              <a:gd name="connsiteX25048" fmla="*/ 5400645 w 5740887"/>
              <a:gd name="connsiteY25048" fmla="*/ 896282 h 4314911"/>
              <a:gd name="connsiteX25049" fmla="*/ 5397024 w 5740887"/>
              <a:gd name="connsiteY25049" fmla="*/ 886532 h 4314911"/>
              <a:gd name="connsiteX25050" fmla="*/ 5388547 w 5740887"/>
              <a:gd name="connsiteY25050" fmla="*/ 865232 h 4314911"/>
              <a:gd name="connsiteX25051" fmla="*/ 5368505 w 5740887"/>
              <a:gd name="connsiteY25051" fmla="*/ 813794 h 4314911"/>
              <a:gd name="connsiteX25052" fmla="*/ 5356962 w 5740887"/>
              <a:gd name="connsiteY25052" fmla="*/ 785860 h 4314911"/>
              <a:gd name="connsiteX25053" fmla="*/ 5350222 w 5740887"/>
              <a:gd name="connsiteY25053" fmla="*/ 768916 h 4314911"/>
              <a:gd name="connsiteX25054" fmla="*/ 5343816 w 5740887"/>
              <a:gd name="connsiteY25054" fmla="*/ 754046 h 4314911"/>
              <a:gd name="connsiteX25055" fmla="*/ 5332687 w 5740887"/>
              <a:gd name="connsiteY25055" fmla="*/ 727115 h 4314911"/>
              <a:gd name="connsiteX25056" fmla="*/ 5315612 w 5740887"/>
              <a:gd name="connsiteY25056" fmla="*/ 688595 h 4314911"/>
              <a:gd name="connsiteX25057" fmla="*/ 5308071 w 5740887"/>
              <a:gd name="connsiteY25057" fmla="*/ 671095 h 4314911"/>
              <a:gd name="connsiteX25058" fmla="*/ 5305321 w 5740887"/>
              <a:gd name="connsiteY25058" fmla="*/ 665381 h 4314911"/>
              <a:gd name="connsiteX25059" fmla="*/ 5300387 w 5740887"/>
              <a:gd name="connsiteY25059" fmla="*/ 654250 h 4314911"/>
              <a:gd name="connsiteX25060" fmla="*/ 5250664 w 5740887"/>
              <a:gd name="connsiteY25060" fmla="*/ 559188 h 4314911"/>
              <a:gd name="connsiteX25061" fmla="*/ 5181676 w 5740887"/>
              <a:gd name="connsiteY25061" fmla="*/ 483124 h 4314911"/>
              <a:gd name="connsiteX25062" fmla="*/ 5168904 w 5740887"/>
              <a:gd name="connsiteY25062" fmla="*/ 474456 h 4314911"/>
              <a:gd name="connsiteX25063" fmla="*/ 5164188 w 5740887"/>
              <a:gd name="connsiteY25063" fmla="*/ 470377 h 4314911"/>
              <a:gd name="connsiteX25064" fmla="*/ 5158073 w 5740887"/>
              <a:gd name="connsiteY25064" fmla="*/ 467104 h 4314911"/>
              <a:gd name="connsiteX25065" fmla="*/ 5147036 w 5740887"/>
              <a:gd name="connsiteY25065" fmla="*/ 459612 h 4314911"/>
              <a:gd name="connsiteX25066" fmla="*/ 5114588 w 5740887"/>
              <a:gd name="connsiteY25066" fmla="*/ 443760 h 4314911"/>
              <a:gd name="connsiteX25067" fmla="*/ 5112209 w 5740887"/>
              <a:gd name="connsiteY25067" fmla="*/ 443077 h 4314911"/>
              <a:gd name="connsiteX25068" fmla="*/ 5073784 w 5740887"/>
              <a:gd name="connsiteY25068" fmla="*/ 431090 h 4314911"/>
              <a:gd name="connsiteX25069" fmla="*/ 5066710 w 5740887"/>
              <a:gd name="connsiteY25069" fmla="*/ 430007 h 4314911"/>
              <a:gd name="connsiteX25070" fmla="*/ 5063142 w 5740887"/>
              <a:gd name="connsiteY25070" fmla="*/ 428982 h 4314911"/>
              <a:gd name="connsiteX25071" fmla="*/ 5041078 w 5740887"/>
              <a:gd name="connsiteY25071" fmla="*/ 426679 h 4314911"/>
              <a:gd name="connsiteX25072" fmla="*/ 4571467 w 5740887"/>
              <a:gd name="connsiteY25072" fmla="*/ 421134 h 4314911"/>
              <a:gd name="connsiteX25073" fmla="*/ 4474328 w 5740887"/>
              <a:gd name="connsiteY25073" fmla="*/ 420313 h 4314911"/>
              <a:gd name="connsiteX25074" fmla="*/ 4461991 w 5740887"/>
              <a:gd name="connsiteY25074" fmla="*/ 414384 h 4314911"/>
              <a:gd name="connsiteX25075" fmla="*/ 4466804 w 5740887"/>
              <a:gd name="connsiteY25075" fmla="*/ 414422 h 4314911"/>
              <a:gd name="connsiteX25076" fmla="*/ 4465108 w 5740887"/>
              <a:gd name="connsiteY25076" fmla="*/ 420236 h 4314911"/>
              <a:gd name="connsiteX25077" fmla="*/ 4457420 w 5740887"/>
              <a:gd name="connsiteY25077" fmla="*/ 420171 h 4314911"/>
              <a:gd name="connsiteX25078" fmla="*/ 3335790 w 5740887"/>
              <a:gd name="connsiteY25078" fmla="*/ 413390 h 4314911"/>
              <a:gd name="connsiteX25079" fmla="*/ 3312697 w 5740887"/>
              <a:gd name="connsiteY25079" fmla="*/ 429220 h 4314911"/>
              <a:gd name="connsiteX25080" fmla="*/ 3295548 w 5740887"/>
              <a:gd name="connsiteY25080" fmla="*/ 427660 h 4314911"/>
              <a:gd name="connsiteX25081" fmla="*/ 4147451 w 5740887"/>
              <a:gd name="connsiteY25081" fmla="*/ 412235 h 4314911"/>
              <a:gd name="connsiteX25082" fmla="*/ 4287429 w 5740887"/>
              <a:gd name="connsiteY25082" fmla="*/ 413006 h 4314911"/>
              <a:gd name="connsiteX25083" fmla="*/ 4452669 w 5740887"/>
              <a:gd name="connsiteY25083" fmla="*/ 414311 h 4314911"/>
              <a:gd name="connsiteX25084" fmla="*/ 4452025 w 5740887"/>
              <a:gd name="connsiteY25084" fmla="*/ 415665 h 4314911"/>
              <a:gd name="connsiteX25085" fmla="*/ 4443558 w 5740887"/>
              <a:gd name="connsiteY25085" fmla="*/ 418563 h 4314911"/>
              <a:gd name="connsiteX25086" fmla="*/ 4434198 w 5740887"/>
              <a:gd name="connsiteY25086" fmla="*/ 419975 h 4314911"/>
              <a:gd name="connsiteX25087" fmla="*/ 4297323 w 5740887"/>
              <a:gd name="connsiteY25087" fmla="*/ 418820 h 4314911"/>
              <a:gd name="connsiteX25088" fmla="*/ 4160455 w 5740887"/>
              <a:gd name="connsiteY25088" fmla="*/ 418048 h 4314911"/>
              <a:gd name="connsiteX25089" fmla="*/ 4124437 w 5740887"/>
              <a:gd name="connsiteY25089" fmla="*/ 412109 h 4314911"/>
              <a:gd name="connsiteX25090" fmla="*/ 4134467 w 5740887"/>
              <a:gd name="connsiteY25090" fmla="*/ 412164 h 4314911"/>
              <a:gd name="connsiteX25091" fmla="*/ 4137786 w 5740887"/>
              <a:gd name="connsiteY25091" fmla="*/ 415837 h 4314911"/>
              <a:gd name="connsiteX25092" fmla="*/ 4142625 w 5740887"/>
              <a:gd name="connsiteY25092" fmla="*/ 417947 h 4314911"/>
              <a:gd name="connsiteX25093" fmla="*/ 4128886 w 5740887"/>
              <a:gd name="connsiteY25093" fmla="*/ 417870 h 4314911"/>
              <a:gd name="connsiteX25094" fmla="*/ 3302488 w 5740887"/>
              <a:gd name="connsiteY25094" fmla="*/ 411910 h 4314911"/>
              <a:gd name="connsiteX25095" fmla="*/ 3281401 w 5740887"/>
              <a:gd name="connsiteY25095" fmla="*/ 426375 h 4314911"/>
              <a:gd name="connsiteX25096" fmla="*/ 3275725 w 5740887"/>
              <a:gd name="connsiteY25096" fmla="*/ 428931 h 4314911"/>
              <a:gd name="connsiteX25097" fmla="*/ 3259359 w 5740887"/>
              <a:gd name="connsiteY25097" fmla="*/ 430057 h 4314911"/>
              <a:gd name="connsiteX25098" fmla="*/ 3259123 w 5740887"/>
              <a:gd name="connsiteY25098" fmla="*/ 430104 h 4314911"/>
              <a:gd name="connsiteX25099" fmla="*/ 3266067 w 5740887"/>
              <a:gd name="connsiteY25099" fmla="*/ 421107 h 4314911"/>
              <a:gd name="connsiteX25100" fmla="*/ 3270053 w 5740887"/>
              <a:gd name="connsiteY25100" fmla="*/ 418212 h 4314911"/>
              <a:gd name="connsiteX25101" fmla="*/ 3273329 w 5740887"/>
              <a:gd name="connsiteY25101" fmla="*/ 415991 h 4314911"/>
              <a:gd name="connsiteX25102" fmla="*/ 3289252 w 5740887"/>
              <a:gd name="connsiteY25102" fmla="*/ 413254 h 4314911"/>
              <a:gd name="connsiteX25103" fmla="*/ 3913311 w 5740887"/>
              <a:gd name="connsiteY25103" fmla="*/ 411560 h 4314911"/>
              <a:gd name="connsiteX25104" fmla="*/ 4096831 w 5740887"/>
              <a:gd name="connsiteY25104" fmla="*/ 411958 h 4314911"/>
              <a:gd name="connsiteX25105" fmla="*/ 4115735 w 5740887"/>
              <a:gd name="connsiteY25105" fmla="*/ 412060 h 4314911"/>
              <a:gd name="connsiteX25106" fmla="*/ 4120203 w 5740887"/>
              <a:gd name="connsiteY25106" fmla="*/ 417821 h 4314911"/>
              <a:gd name="connsiteX25107" fmla="*/ 4118525 w 5740887"/>
              <a:gd name="connsiteY25107" fmla="*/ 417811 h 4314911"/>
              <a:gd name="connsiteX25108" fmla="*/ 3960573 w 5740887"/>
              <a:gd name="connsiteY25108" fmla="*/ 417372 h 4314911"/>
              <a:gd name="connsiteX25109" fmla="*/ 3856925 w 5740887"/>
              <a:gd name="connsiteY25109" fmla="*/ 417469 h 4314911"/>
              <a:gd name="connsiteX25110" fmla="*/ 3839521 w 5740887"/>
              <a:gd name="connsiteY25110" fmla="*/ 417479 h 4314911"/>
              <a:gd name="connsiteX25111" fmla="*/ 3837858 w 5740887"/>
              <a:gd name="connsiteY25111" fmla="*/ 417487 h 4314911"/>
              <a:gd name="connsiteX25112" fmla="*/ 3823540 w 5740887"/>
              <a:gd name="connsiteY25112" fmla="*/ 417501 h 4314911"/>
              <a:gd name="connsiteX25113" fmla="*/ 3757963 w 5740887"/>
              <a:gd name="connsiteY25113" fmla="*/ 417895 h 4314911"/>
              <a:gd name="connsiteX25114" fmla="*/ 3727653 w 5740887"/>
              <a:gd name="connsiteY25114" fmla="*/ 418050 h 4314911"/>
              <a:gd name="connsiteX25115" fmla="*/ 3722605 w 5740887"/>
              <a:gd name="connsiteY25115" fmla="*/ 418108 h 4314911"/>
              <a:gd name="connsiteX25116" fmla="*/ 3707499 w 5740887"/>
              <a:gd name="connsiteY25116" fmla="*/ 418199 h 4314911"/>
              <a:gd name="connsiteX25117" fmla="*/ 3663283 w 5740887"/>
              <a:gd name="connsiteY25117" fmla="*/ 418789 h 4314911"/>
              <a:gd name="connsiteX25118" fmla="*/ 3634286 w 5740887"/>
              <a:gd name="connsiteY25118" fmla="*/ 419121 h 4314911"/>
              <a:gd name="connsiteX25119" fmla="*/ 3628731 w 5740887"/>
              <a:gd name="connsiteY25119" fmla="*/ 419249 h 4314911"/>
              <a:gd name="connsiteX25120" fmla="*/ 3612521 w 5740887"/>
              <a:gd name="connsiteY25120" fmla="*/ 419466 h 4314911"/>
              <a:gd name="connsiteX25121" fmla="*/ 3538681 w 5740887"/>
              <a:gd name="connsiteY25121" fmla="*/ 421301 h 4314911"/>
              <a:gd name="connsiteX25122" fmla="*/ 3523938 w 5740887"/>
              <a:gd name="connsiteY25122" fmla="*/ 421975 h 4314911"/>
              <a:gd name="connsiteX25123" fmla="*/ 3523540 w 5740887"/>
              <a:gd name="connsiteY25123" fmla="*/ 421987 h 4314911"/>
              <a:gd name="connsiteX25124" fmla="*/ 3522099 w 5740887"/>
              <a:gd name="connsiteY25124" fmla="*/ 422059 h 4314911"/>
              <a:gd name="connsiteX25125" fmla="*/ 3499439 w 5740887"/>
              <a:gd name="connsiteY25125" fmla="*/ 423095 h 4314911"/>
              <a:gd name="connsiteX25126" fmla="*/ 3493739 w 5740887"/>
              <a:gd name="connsiteY25126" fmla="*/ 423313 h 4314911"/>
              <a:gd name="connsiteX25127" fmla="*/ 3492712 w 5740887"/>
              <a:gd name="connsiteY25127" fmla="*/ 423401 h 4314911"/>
              <a:gd name="connsiteX25128" fmla="*/ 3486051 w 5740887"/>
              <a:gd name="connsiteY25128" fmla="*/ 423706 h 4314911"/>
              <a:gd name="connsiteX25129" fmla="*/ 3482374 w 5740887"/>
              <a:gd name="connsiteY25129" fmla="*/ 424054 h 4314911"/>
              <a:gd name="connsiteX25130" fmla="*/ 3481316 w 5740887"/>
              <a:gd name="connsiteY25130" fmla="*/ 424108 h 4314911"/>
              <a:gd name="connsiteX25131" fmla="*/ 3468596 w 5740887"/>
              <a:gd name="connsiteY25131" fmla="*/ 425362 h 4314911"/>
              <a:gd name="connsiteX25132" fmla="*/ 3454702 w 5740887"/>
              <a:gd name="connsiteY25132" fmla="*/ 426679 h 4314911"/>
              <a:gd name="connsiteX25133" fmla="*/ 3453389 w 5740887"/>
              <a:gd name="connsiteY25133" fmla="*/ 427068 h 4314911"/>
              <a:gd name="connsiteX25134" fmla="*/ 3405950 w 5740887"/>
              <a:gd name="connsiteY25134" fmla="*/ 439403 h 4314911"/>
              <a:gd name="connsiteX25135" fmla="*/ 3398112 w 5740887"/>
              <a:gd name="connsiteY25135" fmla="*/ 443455 h 4314911"/>
              <a:gd name="connsiteX25136" fmla="*/ 3392002 w 5740887"/>
              <a:gd name="connsiteY25136" fmla="*/ 445265 h 4314911"/>
              <a:gd name="connsiteX25137" fmla="*/ 3383614 w 5740887"/>
              <a:gd name="connsiteY25137" fmla="*/ 450948 h 4314911"/>
              <a:gd name="connsiteX25138" fmla="*/ 3367310 w 5740887"/>
              <a:gd name="connsiteY25138" fmla="*/ 459374 h 4314911"/>
              <a:gd name="connsiteX25139" fmla="*/ 3361060 w 5740887"/>
              <a:gd name="connsiteY25139" fmla="*/ 466228 h 4314911"/>
              <a:gd name="connsiteX25140" fmla="*/ 3346621 w 5740887"/>
              <a:gd name="connsiteY25140" fmla="*/ 476010 h 4314911"/>
              <a:gd name="connsiteX25141" fmla="*/ 3297306 w 5740887"/>
              <a:gd name="connsiteY25141" fmla="*/ 561031 h 4314911"/>
              <a:gd name="connsiteX25142" fmla="*/ 3295839 w 5740887"/>
              <a:gd name="connsiteY25142" fmla="*/ 573049 h 4314911"/>
              <a:gd name="connsiteX25143" fmla="*/ 3291694 w 5740887"/>
              <a:gd name="connsiteY25143" fmla="*/ 584877 h 4314911"/>
              <a:gd name="connsiteX25144" fmla="*/ 3285746 w 5740887"/>
              <a:gd name="connsiteY25144" fmla="*/ 655768 h 4314911"/>
              <a:gd name="connsiteX25145" fmla="*/ 3285736 w 5740887"/>
              <a:gd name="connsiteY25145" fmla="*/ 655851 h 4314911"/>
              <a:gd name="connsiteX25146" fmla="*/ 3285736 w 5740887"/>
              <a:gd name="connsiteY25146" fmla="*/ 655852 h 4314911"/>
              <a:gd name="connsiteX25147" fmla="*/ 3285734 w 5740887"/>
              <a:gd name="connsiteY25147" fmla="*/ 655870 h 4314911"/>
              <a:gd name="connsiteX25148" fmla="*/ 3285735 w 5740887"/>
              <a:gd name="connsiteY25148" fmla="*/ 655895 h 4314911"/>
              <a:gd name="connsiteX25149" fmla="*/ 3285735 w 5740887"/>
              <a:gd name="connsiteY25149" fmla="*/ 655896 h 4314911"/>
              <a:gd name="connsiteX25150" fmla="*/ 3285735 w 5740887"/>
              <a:gd name="connsiteY25150" fmla="*/ 655899 h 4314911"/>
              <a:gd name="connsiteX25151" fmla="*/ 3285735 w 5740887"/>
              <a:gd name="connsiteY25151" fmla="*/ 655901 h 4314911"/>
              <a:gd name="connsiteX25152" fmla="*/ 3286636 w 5740887"/>
              <a:gd name="connsiteY25152" fmla="*/ 677395 h 4314911"/>
              <a:gd name="connsiteX25153" fmla="*/ 3287537 w 5740887"/>
              <a:gd name="connsiteY25153" fmla="*/ 698891 h 4314911"/>
              <a:gd name="connsiteX25154" fmla="*/ 3290893 w 5740887"/>
              <a:gd name="connsiteY25154" fmla="*/ 734613 h 4314911"/>
              <a:gd name="connsiteX25155" fmla="*/ 3291582 w 5740887"/>
              <a:gd name="connsiteY25155" fmla="*/ 741226 h 4314911"/>
              <a:gd name="connsiteX25156" fmla="*/ 3294675 w 5740887"/>
              <a:gd name="connsiteY25156" fmla="*/ 762439 h 4314911"/>
              <a:gd name="connsiteX25157" fmla="*/ 3294754 w 5740887"/>
              <a:gd name="connsiteY25157" fmla="*/ 762843 h 4314911"/>
              <a:gd name="connsiteX25158" fmla="*/ 3294818 w 5740887"/>
              <a:gd name="connsiteY25158" fmla="*/ 763280 h 4314911"/>
              <a:gd name="connsiteX25159" fmla="*/ 3297591 w 5740887"/>
              <a:gd name="connsiteY25159" fmla="*/ 777310 h 4314911"/>
              <a:gd name="connsiteX25160" fmla="*/ 3300328 w 5740887"/>
              <a:gd name="connsiteY25160" fmla="*/ 791273 h 4314911"/>
              <a:gd name="connsiteX25161" fmla="*/ 3300467 w 5740887"/>
              <a:gd name="connsiteY25161" fmla="*/ 791864 h 4314911"/>
              <a:gd name="connsiteX25162" fmla="*/ 3300729 w 5740887"/>
              <a:gd name="connsiteY25162" fmla="*/ 793189 h 4314911"/>
              <a:gd name="connsiteX25163" fmla="*/ 3307067 w 5740887"/>
              <a:gd name="connsiteY25163" fmla="*/ 820078 h 4314911"/>
              <a:gd name="connsiteX25164" fmla="*/ 3318670 w 5740887"/>
              <a:gd name="connsiteY25164" fmla="*/ 869655 h 4314911"/>
              <a:gd name="connsiteX25165" fmla="*/ 3319629 w 5740887"/>
              <a:gd name="connsiteY25165" fmla="*/ 873347 h 4314911"/>
              <a:gd name="connsiteX25166" fmla="*/ 3319823 w 5740887"/>
              <a:gd name="connsiteY25166" fmla="*/ 874166 h 4314911"/>
              <a:gd name="connsiteX25167" fmla="*/ 3322713 w 5740887"/>
              <a:gd name="connsiteY25167" fmla="*/ 885210 h 4314911"/>
              <a:gd name="connsiteX25168" fmla="*/ 3345309 w 5740887"/>
              <a:gd name="connsiteY25168" fmla="*/ 972161 h 4314911"/>
              <a:gd name="connsiteX25169" fmla="*/ 3369951 w 5740887"/>
              <a:gd name="connsiteY25169" fmla="*/ 1062330 h 4314911"/>
              <a:gd name="connsiteX25170" fmla="*/ 3375725 w 5740887"/>
              <a:gd name="connsiteY25170" fmla="*/ 1082846 h 4314911"/>
              <a:gd name="connsiteX25171" fmla="*/ 3378945 w 5740887"/>
              <a:gd name="connsiteY25171" fmla="*/ 1094571 h 4314911"/>
              <a:gd name="connsiteX25172" fmla="*/ 3385545 w 5740887"/>
              <a:gd name="connsiteY25172" fmla="*/ 1117738 h 4314911"/>
              <a:gd name="connsiteX25173" fmla="*/ 3397982 w 5740887"/>
              <a:gd name="connsiteY25173" fmla="*/ 1161923 h 4314911"/>
              <a:gd name="connsiteX25174" fmla="*/ 3411970 w 5740887"/>
              <a:gd name="connsiteY25174" fmla="*/ 1210505 h 4314911"/>
              <a:gd name="connsiteX25175" fmla="*/ 3418281 w 5740887"/>
              <a:gd name="connsiteY25175" fmla="*/ 1232661 h 4314911"/>
              <a:gd name="connsiteX25176" fmla="*/ 3422679 w 5740887"/>
              <a:gd name="connsiteY25176" fmla="*/ 1247700 h 4314911"/>
              <a:gd name="connsiteX25177" fmla="*/ 3428853 w 5740887"/>
              <a:gd name="connsiteY25177" fmla="*/ 1269140 h 4314911"/>
              <a:gd name="connsiteX25178" fmla="*/ 3443385 w 5740887"/>
              <a:gd name="connsiteY25178" fmla="*/ 1318447 h 4314911"/>
              <a:gd name="connsiteX25179" fmla="*/ 3462016 w 5740887"/>
              <a:gd name="connsiteY25179" fmla="*/ 1382148 h 4314911"/>
              <a:gd name="connsiteX25180" fmla="*/ 3467766 w 5740887"/>
              <a:gd name="connsiteY25180" fmla="*/ 1401212 h 4314911"/>
              <a:gd name="connsiteX25181" fmla="*/ 3479287 w 5740887"/>
              <a:gd name="connsiteY25181" fmla="*/ 1440322 h 4314911"/>
              <a:gd name="connsiteX25182" fmla="*/ 3533030 w 5740887"/>
              <a:gd name="connsiteY25182" fmla="*/ 1618691 h 4314911"/>
              <a:gd name="connsiteX25183" fmla="*/ 3547901 w 5740887"/>
              <a:gd name="connsiteY25183" fmla="*/ 1666882 h 4314911"/>
              <a:gd name="connsiteX25184" fmla="*/ 3557494 w 5740887"/>
              <a:gd name="connsiteY25184" fmla="*/ 1698684 h 4314911"/>
              <a:gd name="connsiteX25185" fmla="*/ 3654988 w 5740887"/>
              <a:gd name="connsiteY25185" fmla="*/ 2010315 h 4314911"/>
              <a:gd name="connsiteX25186" fmla="*/ 3670298 w 5740887"/>
              <a:gd name="connsiteY25186" fmla="*/ 2057780 h 4314911"/>
              <a:gd name="connsiteX25187" fmla="*/ 3678460 w 5740887"/>
              <a:gd name="connsiteY25187" fmla="*/ 2083495 h 4314911"/>
              <a:gd name="connsiteX25188" fmla="*/ 3693327 w 5740887"/>
              <a:gd name="connsiteY25188" fmla="*/ 2129178 h 4314911"/>
              <a:gd name="connsiteX25189" fmla="*/ 3701245 w 5740887"/>
              <a:gd name="connsiteY25189" fmla="*/ 2153726 h 4314911"/>
              <a:gd name="connsiteX25190" fmla="*/ 3705479 w 5740887"/>
              <a:gd name="connsiteY25190" fmla="*/ 2166518 h 4314911"/>
              <a:gd name="connsiteX25191" fmla="*/ 3712330 w 5740887"/>
              <a:gd name="connsiteY25191" fmla="*/ 2187571 h 4314911"/>
              <a:gd name="connsiteX25192" fmla="*/ 3743896 w 5740887"/>
              <a:gd name="connsiteY25192" fmla="*/ 2282589 h 4314911"/>
              <a:gd name="connsiteX25193" fmla="*/ 3744109 w 5740887"/>
              <a:gd name="connsiteY25193" fmla="*/ 2283232 h 4314911"/>
              <a:gd name="connsiteX25194" fmla="*/ 3744262 w 5740887"/>
              <a:gd name="connsiteY25194" fmla="*/ 2283679 h 4314911"/>
              <a:gd name="connsiteX25195" fmla="*/ 3773251 w 5740887"/>
              <a:gd name="connsiteY25195" fmla="*/ 2368694 h 4314911"/>
              <a:gd name="connsiteX25196" fmla="*/ 3778327 w 5740887"/>
              <a:gd name="connsiteY25196" fmla="*/ 2383066 h 4314911"/>
              <a:gd name="connsiteX25197" fmla="*/ 3782283 w 5740887"/>
              <a:gd name="connsiteY25197" fmla="*/ 2394607 h 4314911"/>
              <a:gd name="connsiteX25198" fmla="*/ 3787543 w 5740887"/>
              <a:gd name="connsiteY25198" fmla="*/ 2409157 h 4314911"/>
              <a:gd name="connsiteX25199" fmla="*/ 3799206 w 5740887"/>
              <a:gd name="connsiteY25199" fmla="*/ 2442175 h 4314911"/>
              <a:gd name="connsiteX25200" fmla="*/ 3808921 w 5740887"/>
              <a:gd name="connsiteY25200" fmla="*/ 2468284 h 4314911"/>
              <a:gd name="connsiteX25201" fmla="*/ 3814467 w 5740887"/>
              <a:gd name="connsiteY25201" fmla="*/ 2483626 h 4314911"/>
              <a:gd name="connsiteX25202" fmla="*/ 3818907 w 5740887"/>
              <a:gd name="connsiteY25202" fmla="*/ 2495123 h 4314911"/>
              <a:gd name="connsiteX25203" fmla="*/ 3821426 w 5740887"/>
              <a:gd name="connsiteY25203" fmla="*/ 2501892 h 4314911"/>
              <a:gd name="connsiteX25204" fmla="*/ 3823355 w 5740887"/>
              <a:gd name="connsiteY25204" fmla="*/ 2506643 h 4314911"/>
              <a:gd name="connsiteX25205" fmla="*/ 3827907 w 5740887"/>
              <a:gd name="connsiteY25205" fmla="*/ 2518430 h 4314911"/>
              <a:gd name="connsiteX25206" fmla="*/ 3831020 w 5740887"/>
              <a:gd name="connsiteY25206" fmla="*/ 2525760 h 4314911"/>
              <a:gd name="connsiteX25207" fmla="*/ 3839078 w 5740887"/>
              <a:gd name="connsiteY25207" fmla="*/ 2545318 h 4314911"/>
              <a:gd name="connsiteX25208" fmla="*/ 3841987 w 5740887"/>
              <a:gd name="connsiteY25208" fmla="*/ 2551585 h 4314911"/>
              <a:gd name="connsiteX25209" fmla="*/ 3844296 w 5740887"/>
              <a:gd name="connsiteY25209" fmla="*/ 2557022 h 4314911"/>
              <a:gd name="connsiteX25210" fmla="*/ 3845663 w 5740887"/>
              <a:gd name="connsiteY25210" fmla="*/ 2559505 h 4314911"/>
              <a:gd name="connsiteX25211" fmla="*/ 3848561 w 5740887"/>
              <a:gd name="connsiteY25211" fmla="*/ 2565749 h 4314911"/>
              <a:gd name="connsiteX25212" fmla="*/ 3855656 w 5740887"/>
              <a:gd name="connsiteY25212" fmla="*/ 2577660 h 4314911"/>
              <a:gd name="connsiteX25213" fmla="*/ 3855672 w 5740887"/>
              <a:gd name="connsiteY25213" fmla="*/ 2577689 h 4314911"/>
              <a:gd name="connsiteX25214" fmla="*/ 3890128 w 5740887"/>
              <a:gd name="connsiteY25214" fmla="*/ 2628077 h 4314911"/>
              <a:gd name="connsiteX25215" fmla="*/ 3890129 w 5740887"/>
              <a:gd name="connsiteY25215" fmla="*/ 2628078 h 4314911"/>
              <a:gd name="connsiteX25216" fmla="*/ 3890130 w 5740887"/>
              <a:gd name="connsiteY25216" fmla="*/ 2628080 h 4314911"/>
              <a:gd name="connsiteX25217" fmla="*/ 4112556 w 5740887"/>
              <a:gd name="connsiteY25217" fmla="*/ 2693929 h 4314911"/>
              <a:gd name="connsiteX25218" fmla="*/ 4224105 w 5740887"/>
              <a:gd name="connsiteY25218" fmla="*/ 2686207 h 4314911"/>
              <a:gd name="connsiteX25219" fmla="*/ 4266888 w 5740887"/>
              <a:gd name="connsiteY25219" fmla="*/ 2678011 h 4314911"/>
              <a:gd name="connsiteX25220" fmla="*/ 4270827 w 5740887"/>
              <a:gd name="connsiteY25220" fmla="*/ 2676981 h 4314911"/>
              <a:gd name="connsiteX25221" fmla="*/ 4271896 w 5740887"/>
              <a:gd name="connsiteY25221" fmla="*/ 2676770 h 4314911"/>
              <a:gd name="connsiteX25222" fmla="*/ 4272354 w 5740887"/>
              <a:gd name="connsiteY25222" fmla="*/ 2676680 h 4314911"/>
              <a:gd name="connsiteX25223" fmla="*/ 4277774 w 5740887"/>
              <a:gd name="connsiteY25223" fmla="*/ 2675218 h 4314911"/>
              <a:gd name="connsiteX25224" fmla="*/ 4284756 w 5740887"/>
              <a:gd name="connsiteY25224" fmla="*/ 2673336 h 4314911"/>
              <a:gd name="connsiteX25225" fmla="*/ 4325567 w 5740887"/>
              <a:gd name="connsiteY25225" fmla="*/ 2662656 h 4314911"/>
              <a:gd name="connsiteX25226" fmla="*/ 4335863 w 5740887"/>
              <a:gd name="connsiteY25226" fmla="*/ 2659553 h 4314911"/>
              <a:gd name="connsiteX25227" fmla="*/ 4338067 w 5740887"/>
              <a:gd name="connsiteY25227" fmla="*/ 2658959 h 4314911"/>
              <a:gd name="connsiteX25228" fmla="*/ 4338169 w 5740887"/>
              <a:gd name="connsiteY25228" fmla="*/ 2658931 h 4314911"/>
              <a:gd name="connsiteX25229" fmla="*/ 4348202 w 5740887"/>
              <a:gd name="connsiteY25229" fmla="*/ 2655834 h 4314911"/>
              <a:gd name="connsiteX25230" fmla="*/ 4399106 w 5740887"/>
              <a:gd name="connsiteY25230" fmla="*/ 2640492 h 4314911"/>
              <a:gd name="connsiteX25231" fmla="*/ 4418629 w 5740887"/>
              <a:gd name="connsiteY25231" fmla="*/ 2634095 h 4314911"/>
              <a:gd name="connsiteX25232" fmla="*/ 4418734 w 5740887"/>
              <a:gd name="connsiteY25232" fmla="*/ 2634063 h 4314911"/>
              <a:gd name="connsiteX25233" fmla="*/ 4419092 w 5740887"/>
              <a:gd name="connsiteY25233" fmla="*/ 2633944 h 4314911"/>
              <a:gd name="connsiteX25234" fmla="*/ 4486467 w 5740887"/>
              <a:gd name="connsiteY25234" fmla="*/ 2611869 h 4314911"/>
              <a:gd name="connsiteX25235" fmla="*/ 4698505 w 5740887"/>
              <a:gd name="connsiteY25235" fmla="*/ 2536650 h 4314911"/>
              <a:gd name="connsiteX25236" fmla="*/ 4721423 w 5740887"/>
              <a:gd name="connsiteY25236" fmla="*/ 2528071 h 4314911"/>
              <a:gd name="connsiteX25237" fmla="*/ 4721794 w 5740887"/>
              <a:gd name="connsiteY25237" fmla="*/ 2527938 h 4314911"/>
              <a:gd name="connsiteX25238" fmla="*/ 4722124 w 5740887"/>
              <a:gd name="connsiteY25238" fmla="*/ 2527820 h 4314911"/>
              <a:gd name="connsiteX25239" fmla="*/ 4722977 w 5740887"/>
              <a:gd name="connsiteY25239" fmla="*/ 2527497 h 4314911"/>
              <a:gd name="connsiteX25240" fmla="*/ 4724356 w 5740887"/>
              <a:gd name="connsiteY25240" fmla="*/ 2526973 h 4314911"/>
              <a:gd name="connsiteX25241" fmla="*/ 4821107 w 5740887"/>
              <a:gd name="connsiteY25241" fmla="*/ 2490756 h 4314911"/>
              <a:gd name="connsiteX25242" fmla="*/ 4912068 w 5740887"/>
              <a:gd name="connsiteY25242" fmla="*/ 2455719 h 4314911"/>
              <a:gd name="connsiteX25243" fmla="*/ 4949003 w 5740887"/>
              <a:gd name="connsiteY25243" fmla="*/ 2441698 h 4314911"/>
              <a:gd name="connsiteX25244" fmla="*/ 4949156 w 5740887"/>
              <a:gd name="connsiteY25244" fmla="*/ 2441638 h 4314911"/>
              <a:gd name="connsiteX25245" fmla="*/ 5143897 w 5740887"/>
              <a:gd name="connsiteY25245" fmla="*/ 2364480 h 4314911"/>
              <a:gd name="connsiteX25246" fmla="*/ 5157808 w 5740887"/>
              <a:gd name="connsiteY25246" fmla="*/ 2358746 h 4314911"/>
              <a:gd name="connsiteX25247" fmla="*/ 5170570 w 5740887"/>
              <a:gd name="connsiteY25247" fmla="*/ 2353676 h 4314911"/>
              <a:gd name="connsiteX25248" fmla="*/ 5272662 w 5740887"/>
              <a:gd name="connsiteY25248" fmla="*/ 2311721 h 4314911"/>
              <a:gd name="connsiteX25249" fmla="*/ 5305798 w 5740887"/>
              <a:gd name="connsiteY25249" fmla="*/ 2297745 h 4314911"/>
              <a:gd name="connsiteX25250" fmla="*/ 5320363 w 5740887"/>
              <a:gd name="connsiteY25250" fmla="*/ 2291741 h 4314911"/>
              <a:gd name="connsiteX25251" fmla="*/ 5345348 w 5740887"/>
              <a:gd name="connsiteY25251" fmla="*/ 2281064 h 4314911"/>
              <a:gd name="connsiteX25252" fmla="*/ 5365388 w 5740887"/>
              <a:gd name="connsiteY25252" fmla="*/ 2272612 h 4314911"/>
              <a:gd name="connsiteX25253" fmla="*/ 5378720 w 5740887"/>
              <a:gd name="connsiteY25253" fmla="*/ 2266802 h 4314911"/>
              <a:gd name="connsiteX25254" fmla="*/ 5397198 w 5740887"/>
              <a:gd name="connsiteY25254" fmla="*/ 2258906 h 4314911"/>
              <a:gd name="connsiteX25255" fmla="*/ 5425623 w 5740887"/>
              <a:gd name="connsiteY25255" fmla="*/ 2246365 h 4314911"/>
              <a:gd name="connsiteX25256" fmla="*/ 5446067 w 5740887"/>
              <a:gd name="connsiteY25256" fmla="*/ 2237457 h 4314911"/>
              <a:gd name="connsiteX25257" fmla="*/ 5453450 w 5740887"/>
              <a:gd name="connsiteY25257" fmla="*/ 2234088 h 4314911"/>
              <a:gd name="connsiteX25258" fmla="*/ 5464041 w 5740887"/>
              <a:gd name="connsiteY25258" fmla="*/ 2229416 h 4314911"/>
              <a:gd name="connsiteX25259" fmla="*/ 5495217 w 5740887"/>
              <a:gd name="connsiteY25259" fmla="*/ 2215031 h 4314911"/>
              <a:gd name="connsiteX25260" fmla="*/ 5512021 w 5740887"/>
              <a:gd name="connsiteY25260" fmla="*/ 2207364 h 4314911"/>
              <a:gd name="connsiteX25261" fmla="*/ 5514766 w 5740887"/>
              <a:gd name="connsiteY25261" fmla="*/ 2206011 h 4314911"/>
              <a:gd name="connsiteX25262" fmla="*/ 5519096 w 5740887"/>
              <a:gd name="connsiteY25262" fmla="*/ 2204013 h 4314911"/>
              <a:gd name="connsiteX25263" fmla="*/ 5560512 w 5740887"/>
              <a:gd name="connsiteY25263" fmla="*/ 2183467 h 4314911"/>
              <a:gd name="connsiteX25264" fmla="*/ 5560570 w 5740887"/>
              <a:gd name="connsiteY25264" fmla="*/ 2183438 h 4314911"/>
              <a:gd name="connsiteX25265" fmla="*/ 5581671 w 5740887"/>
              <a:gd name="connsiteY25265" fmla="*/ 2171096 h 4314911"/>
              <a:gd name="connsiteX25266" fmla="*/ 5587880 w 5740887"/>
              <a:gd name="connsiteY25266" fmla="*/ 2167465 h 4314911"/>
              <a:gd name="connsiteX25267" fmla="*/ 5589037 w 5740887"/>
              <a:gd name="connsiteY25267" fmla="*/ 2166791 h 4314911"/>
              <a:gd name="connsiteX25268" fmla="*/ 5590847 w 5740887"/>
              <a:gd name="connsiteY25268" fmla="*/ 2165230 h 4314911"/>
              <a:gd name="connsiteX25269" fmla="*/ 5632966 w 5740887"/>
              <a:gd name="connsiteY25269" fmla="*/ 2129010 h 4314911"/>
              <a:gd name="connsiteX25270" fmla="*/ 5633218 w 5740887"/>
              <a:gd name="connsiteY25270" fmla="*/ 2128689 h 4314911"/>
              <a:gd name="connsiteX25271" fmla="*/ 5633492 w 5740887"/>
              <a:gd name="connsiteY25271" fmla="*/ 2128453 h 4314911"/>
              <a:gd name="connsiteX25272" fmla="*/ 5640967 w 5740887"/>
              <a:gd name="connsiteY25272" fmla="*/ 2118808 h 4314911"/>
              <a:gd name="connsiteX25273" fmla="*/ 5657960 w 5740887"/>
              <a:gd name="connsiteY25273" fmla="*/ 2097139 h 4314911"/>
              <a:gd name="connsiteX25274" fmla="*/ 5658205 w 5740887"/>
              <a:gd name="connsiteY25274" fmla="*/ 2096645 h 4314911"/>
              <a:gd name="connsiteX25275" fmla="*/ 5658313 w 5740887"/>
              <a:gd name="connsiteY25275" fmla="*/ 2096427 h 4314911"/>
              <a:gd name="connsiteX25276" fmla="*/ 5658427 w 5740887"/>
              <a:gd name="connsiteY25276" fmla="*/ 2096280 h 4314911"/>
              <a:gd name="connsiteX25277" fmla="*/ 5660582 w 5740887"/>
              <a:gd name="connsiteY25277" fmla="*/ 2091856 h 4314911"/>
              <a:gd name="connsiteX25278" fmla="*/ 5669174 w 5740887"/>
              <a:gd name="connsiteY25278" fmla="*/ 2074550 h 4314911"/>
              <a:gd name="connsiteX25279" fmla="*/ 5669612 w 5740887"/>
              <a:gd name="connsiteY25279" fmla="*/ 2072869 h 4314911"/>
              <a:gd name="connsiteX25280" fmla="*/ 5671768 w 5740887"/>
              <a:gd name="connsiteY25280" fmla="*/ 2064755 h 4314911"/>
              <a:gd name="connsiteX25281" fmla="*/ 5671834 w 5740887"/>
              <a:gd name="connsiteY25281" fmla="*/ 2064126 h 4314911"/>
              <a:gd name="connsiteX25282" fmla="*/ 5678698 w 5740887"/>
              <a:gd name="connsiteY25282" fmla="*/ 2015236 h 4314911"/>
              <a:gd name="connsiteX25283" fmla="*/ 5678955 w 5740887"/>
              <a:gd name="connsiteY25283" fmla="*/ 2003377 h 4314911"/>
              <a:gd name="connsiteX25284" fmla="*/ 5679724 w 5740887"/>
              <a:gd name="connsiteY25284" fmla="*/ 1996826 h 4314911"/>
              <a:gd name="connsiteX25285" fmla="*/ 5679581 w 5740887"/>
              <a:gd name="connsiteY25285" fmla="*/ 1990446 h 4314911"/>
              <a:gd name="connsiteX25286" fmla="*/ 5679903 w 5740887"/>
              <a:gd name="connsiteY25286" fmla="*/ 1987380 h 4314911"/>
              <a:gd name="connsiteX25287" fmla="*/ 5679503 w 5740887"/>
              <a:gd name="connsiteY25287" fmla="*/ 1978101 h 4314911"/>
              <a:gd name="connsiteX25288" fmla="*/ 5679954 w 5740887"/>
              <a:gd name="connsiteY25288" fmla="*/ 1957308 h 4314911"/>
              <a:gd name="connsiteX25289" fmla="*/ 5678170 w 5740887"/>
              <a:gd name="connsiteY25289" fmla="*/ 1927720 h 4314911"/>
              <a:gd name="connsiteX25290" fmla="*/ 5677872 w 5740887"/>
              <a:gd name="connsiteY25290" fmla="*/ 1914435 h 4314911"/>
              <a:gd name="connsiteX25291" fmla="*/ 5676777 w 5740887"/>
              <a:gd name="connsiteY25291" fmla="*/ 1904611 h 4314911"/>
              <a:gd name="connsiteX25292" fmla="*/ 5676007 w 5740887"/>
              <a:gd name="connsiteY25292" fmla="*/ 1891835 h 4314911"/>
              <a:gd name="connsiteX25293" fmla="*/ 5667336 w 5740887"/>
              <a:gd name="connsiteY25293" fmla="*/ 1819858 h 4314911"/>
              <a:gd name="connsiteX25294" fmla="*/ 5667332 w 5740887"/>
              <a:gd name="connsiteY25294" fmla="*/ 1819820 h 4314911"/>
              <a:gd name="connsiteX25295" fmla="*/ 5662293 w 5740887"/>
              <a:gd name="connsiteY25295" fmla="*/ 1790743 h 4314911"/>
              <a:gd name="connsiteX25296" fmla="*/ 5661949 w 5740887"/>
              <a:gd name="connsiteY25296" fmla="*/ 1788135 h 4314911"/>
              <a:gd name="connsiteX25297" fmla="*/ 5660784 w 5740887"/>
              <a:gd name="connsiteY25297" fmla="*/ 1782038 h 4314911"/>
              <a:gd name="connsiteX25298" fmla="*/ 5650832 w 5740887"/>
              <a:gd name="connsiteY25298" fmla="*/ 1724612 h 4314911"/>
              <a:gd name="connsiteX25299" fmla="*/ 5664527 w 5740887"/>
              <a:gd name="connsiteY25299" fmla="*/ 1796399 h 4314911"/>
              <a:gd name="connsiteX25300" fmla="*/ 5677093 w 5740887"/>
              <a:gd name="connsiteY25300" fmla="*/ 1891669 h 4314911"/>
              <a:gd name="connsiteX25301" fmla="*/ 5679235 w 5740887"/>
              <a:gd name="connsiteY25301" fmla="*/ 1917889 h 4314911"/>
              <a:gd name="connsiteX25302" fmla="*/ 5681978 w 5740887"/>
              <a:gd name="connsiteY25302" fmla="*/ 1981120 h 4314911"/>
              <a:gd name="connsiteX25303" fmla="*/ 5681928 w 5740887"/>
              <a:gd name="connsiteY25303" fmla="*/ 2005119 h 4314911"/>
              <a:gd name="connsiteX25304" fmla="*/ 5674522 w 5740887"/>
              <a:gd name="connsiteY25304" fmla="*/ 2075782 h 4314911"/>
              <a:gd name="connsiteX25305" fmla="*/ 5593997 w 5740887"/>
              <a:gd name="connsiteY25305" fmla="*/ 2175060 h 4314911"/>
              <a:gd name="connsiteX25306" fmla="*/ 4216382 w 5740887"/>
              <a:gd name="connsiteY25306" fmla="*/ 2701232 h 4314911"/>
              <a:gd name="connsiteX25307" fmla="*/ 4081387 w 5740887"/>
              <a:gd name="connsiteY25307" fmla="*/ 2708740 h 4314911"/>
              <a:gd name="connsiteX25308" fmla="*/ 3973875 w 5740887"/>
              <a:gd name="connsiteY25308" fmla="*/ 2693045 h 4314911"/>
              <a:gd name="connsiteX25309" fmla="*/ 3971203 w 5740887"/>
              <a:gd name="connsiteY25309" fmla="*/ 2691732 h 4314911"/>
              <a:gd name="connsiteX25310" fmla="*/ 3896097 w 5740887"/>
              <a:gd name="connsiteY25310" fmla="*/ 2654832 h 4314911"/>
              <a:gd name="connsiteX25311" fmla="*/ 3850297 w 5740887"/>
              <a:gd name="connsiteY25311" fmla="*/ 2594785 h 4314911"/>
              <a:gd name="connsiteX25312" fmla="*/ 3850297 w 5740887"/>
              <a:gd name="connsiteY25312" fmla="*/ 2593959 h 4314911"/>
              <a:gd name="connsiteX25313" fmla="*/ 3551085 w 5740887"/>
              <a:gd name="connsiteY25313" fmla="*/ 1707353 h 4314911"/>
              <a:gd name="connsiteX25314" fmla="*/ 3456484 w 5740887"/>
              <a:gd name="connsiteY25314" fmla="*/ 1393247 h 4314911"/>
              <a:gd name="connsiteX25315" fmla="*/ 3447121 w 5740887"/>
              <a:gd name="connsiteY25315" fmla="*/ 1361232 h 4314911"/>
              <a:gd name="connsiteX25316" fmla="*/ 3412164 w 5740887"/>
              <a:gd name="connsiteY25316" fmla="*/ 1241732 h 4314911"/>
              <a:gd name="connsiteX25317" fmla="*/ 3280826 w 5740887"/>
              <a:gd name="connsiteY25317" fmla="*/ 732657 h 4314911"/>
              <a:gd name="connsiteX25318" fmla="*/ 3280137 w 5740887"/>
              <a:gd name="connsiteY25318" fmla="*/ 725904 h 4314911"/>
              <a:gd name="connsiteX25319" fmla="*/ 3276627 w 5740887"/>
              <a:gd name="connsiteY25319" fmla="*/ 688380 h 4314911"/>
              <a:gd name="connsiteX25320" fmla="*/ 3274727 w 5740887"/>
              <a:gd name="connsiteY25320" fmla="*/ 644771 h 4314911"/>
              <a:gd name="connsiteX25321" fmla="*/ 3285965 w 5740887"/>
              <a:gd name="connsiteY25321" fmla="*/ 551084 h 4314911"/>
              <a:gd name="connsiteX25322" fmla="*/ 3440087 w 5740887"/>
              <a:gd name="connsiteY25322" fmla="*/ 420800 h 4314911"/>
              <a:gd name="connsiteX25323" fmla="*/ 3913311 w 5740887"/>
              <a:gd name="connsiteY25323" fmla="*/ 411560 h 4314911"/>
              <a:gd name="connsiteX25324" fmla="*/ 1783530 w 5740887"/>
              <a:gd name="connsiteY25324" fmla="*/ 411447 h 4314911"/>
              <a:gd name="connsiteX25325" fmla="*/ 1743765 w 5740887"/>
              <a:gd name="connsiteY25325" fmla="*/ 450271 h 4314911"/>
              <a:gd name="connsiteX25326" fmla="*/ 1749745 w 5740887"/>
              <a:gd name="connsiteY25326" fmla="*/ 442733 h 4314911"/>
              <a:gd name="connsiteX25327" fmla="*/ 3316731 w 5740887"/>
              <a:gd name="connsiteY25327" fmla="*/ 410465 h 4314911"/>
              <a:gd name="connsiteX25328" fmla="*/ 3313547 w 5740887"/>
              <a:gd name="connsiteY25328" fmla="*/ 411899 h 4314911"/>
              <a:gd name="connsiteX25329" fmla="*/ 3315484 w 5740887"/>
              <a:gd name="connsiteY25329" fmla="*/ 410591 h 4314911"/>
              <a:gd name="connsiteX25330" fmla="*/ 4469154 w 5740887"/>
              <a:gd name="connsiteY25330" fmla="*/ 405317 h 4314911"/>
              <a:gd name="connsiteX25331" fmla="*/ 4468627 w 5740887"/>
              <a:gd name="connsiteY25331" fmla="*/ 408172 h 4314911"/>
              <a:gd name="connsiteX25332" fmla="*/ 4468556 w 5740887"/>
              <a:gd name="connsiteY25332" fmla="*/ 408417 h 4314911"/>
              <a:gd name="connsiteX25333" fmla="*/ 4466717 w 5740887"/>
              <a:gd name="connsiteY25333" fmla="*/ 408401 h 4314911"/>
              <a:gd name="connsiteX25334" fmla="*/ 3243959 w 5740887"/>
              <a:gd name="connsiteY25334" fmla="*/ 405113 h 4314911"/>
              <a:gd name="connsiteX25335" fmla="*/ 3243349 w 5740887"/>
              <a:gd name="connsiteY25335" fmla="*/ 405917 h 4314911"/>
              <a:gd name="connsiteX25336" fmla="*/ 3240664 w 5740887"/>
              <a:gd name="connsiteY25336" fmla="*/ 408016 h 4314911"/>
              <a:gd name="connsiteX25337" fmla="*/ 3234421 w 5740887"/>
              <a:gd name="connsiteY25337" fmla="*/ 416368 h 4314911"/>
              <a:gd name="connsiteX25338" fmla="*/ 3234376 w 5740887"/>
              <a:gd name="connsiteY25338" fmla="*/ 416376 h 4314911"/>
              <a:gd name="connsiteX25339" fmla="*/ 3180981 w 5740887"/>
              <a:gd name="connsiteY25339" fmla="*/ 429977 h 4314911"/>
              <a:gd name="connsiteX25340" fmla="*/ 3171127 w 5740887"/>
              <a:gd name="connsiteY25340" fmla="*/ 433673 h 4314911"/>
              <a:gd name="connsiteX25341" fmla="*/ 3152700 w 5740887"/>
              <a:gd name="connsiteY25341" fmla="*/ 438704 h 4314911"/>
              <a:gd name="connsiteX25342" fmla="*/ 3073040 w 5740887"/>
              <a:gd name="connsiteY25342" fmla="*/ 470376 h 4314911"/>
              <a:gd name="connsiteX25343" fmla="*/ 3072328 w 5740887"/>
              <a:gd name="connsiteY25343" fmla="*/ 470736 h 4314911"/>
              <a:gd name="connsiteX25344" fmla="*/ 3068920 w 5740887"/>
              <a:gd name="connsiteY25344" fmla="*/ 472014 h 4314911"/>
              <a:gd name="connsiteX25345" fmla="*/ 3073040 w 5740887"/>
              <a:gd name="connsiteY25345" fmla="*/ 470376 h 4314911"/>
              <a:gd name="connsiteX25346" fmla="*/ 3104550 w 5740887"/>
              <a:gd name="connsiteY25346" fmla="*/ 454478 h 4314911"/>
              <a:gd name="connsiteX25347" fmla="*/ 3133191 w 5740887"/>
              <a:gd name="connsiteY25347" fmla="*/ 441074 h 4314911"/>
              <a:gd name="connsiteX25348" fmla="*/ 3227729 w 5740887"/>
              <a:gd name="connsiteY25348" fmla="*/ 409039 h 4314911"/>
              <a:gd name="connsiteX25349" fmla="*/ 4478429 w 5740887"/>
              <a:gd name="connsiteY25349" fmla="*/ 401759 h 4314911"/>
              <a:gd name="connsiteX25350" fmla="*/ 4531146 w 5740887"/>
              <a:gd name="connsiteY25350" fmla="*/ 402240 h 4314911"/>
              <a:gd name="connsiteX25351" fmla="*/ 4612785 w 5740887"/>
              <a:gd name="connsiteY25351" fmla="*/ 403027 h 4314911"/>
              <a:gd name="connsiteX25352" fmla="*/ 4732356 w 5740887"/>
              <a:gd name="connsiteY25352" fmla="*/ 404299 h 4314911"/>
              <a:gd name="connsiteX25353" fmla="*/ 4787384 w 5740887"/>
              <a:gd name="connsiteY25353" fmla="*/ 404909 h 4314911"/>
              <a:gd name="connsiteX25354" fmla="*/ 4842381 w 5740887"/>
              <a:gd name="connsiteY25354" fmla="*/ 405552 h 4314911"/>
              <a:gd name="connsiteX25355" fmla="*/ 5045490 w 5740887"/>
              <a:gd name="connsiteY25355" fmla="*/ 408249 h 4314911"/>
              <a:gd name="connsiteX25356" fmla="*/ 5254249 w 5740887"/>
              <a:gd name="connsiteY25356" fmla="*/ 541588 h 4314911"/>
              <a:gd name="connsiteX25357" fmla="*/ 5534432 w 5740887"/>
              <a:gd name="connsiteY25357" fmla="*/ 1254460 h 4314911"/>
              <a:gd name="connsiteX25358" fmla="*/ 5562220 w 5740887"/>
              <a:gd name="connsiteY25358" fmla="*/ 1344915 h 4314911"/>
              <a:gd name="connsiteX25359" fmla="*/ 5563588 w 5740887"/>
              <a:gd name="connsiteY25359" fmla="*/ 1349372 h 4314911"/>
              <a:gd name="connsiteX25360" fmla="*/ 5594473 w 5740887"/>
              <a:gd name="connsiteY25360" fmla="*/ 1456773 h 4314911"/>
              <a:gd name="connsiteX25361" fmla="*/ 5602370 w 5740887"/>
              <a:gd name="connsiteY25361" fmla="*/ 1486772 h 4314911"/>
              <a:gd name="connsiteX25362" fmla="*/ 5588020 w 5740887"/>
              <a:gd name="connsiteY25362" fmla="*/ 1438297 h 4314911"/>
              <a:gd name="connsiteX25363" fmla="*/ 5531449 w 5740887"/>
              <a:gd name="connsiteY25363" fmla="*/ 1247203 h 4314911"/>
              <a:gd name="connsiteX25364" fmla="*/ 5255489 w 5740887"/>
              <a:gd name="connsiteY25364" fmla="*/ 549137 h 4314911"/>
              <a:gd name="connsiteX25365" fmla="*/ 5043420 w 5740887"/>
              <a:gd name="connsiteY25365" fmla="*/ 414698 h 4314911"/>
              <a:gd name="connsiteX25366" fmla="*/ 4563867 w 5740887"/>
              <a:gd name="connsiteY25366" fmla="*/ 409209 h 4314911"/>
              <a:gd name="connsiteX25367" fmla="*/ 4476942 w 5740887"/>
              <a:gd name="connsiteY25367" fmla="*/ 408486 h 4314911"/>
              <a:gd name="connsiteX25368" fmla="*/ 4449246 w 5740887"/>
              <a:gd name="connsiteY25368" fmla="*/ 401493 h 4314911"/>
              <a:gd name="connsiteX25369" fmla="*/ 4458724 w 5740887"/>
              <a:gd name="connsiteY25369" fmla="*/ 401580 h 4314911"/>
              <a:gd name="connsiteX25370" fmla="*/ 4455524 w 5740887"/>
              <a:gd name="connsiteY25370" fmla="*/ 408309 h 4314911"/>
              <a:gd name="connsiteX25371" fmla="*/ 4416566 w 5740887"/>
              <a:gd name="connsiteY25371" fmla="*/ 407985 h 4314911"/>
              <a:gd name="connsiteX25372" fmla="*/ 4427726 w 5740887"/>
              <a:gd name="connsiteY25372" fmla="*/ 407003 h 4314911"/>
              <a:gd name="connsiteX25373" fmla="*/ 4447892 w 5740887"/>
              <a:gd name="connsiteY25373" fmla="*/ 402595 h 4314911"/>
              <a:gd name="connsiteX25374" fmla="*/ 4167850 w 5740887"/>
              <a:gd name="connsiteY25374" fmla="*/ 399637 h 4314911"/>
              <a:gd name="connsiteX25375" fmla="*/ 4404529 w 5740887"/>
              <a:gd name="connsiteY25375" fmla="*/ 401142 h 4314911"/>
              <a:gd name="connsiteX25376" fmla="*/ 4412168 w 5740887"/>
              <a:gd name="connsiteY25376" fmla="*/ 401202 h 4314911"/>
              <a:gd name="connsiteX25377" fmla="*/ 4404631 w 5740887"/>
              <a:gd name="connsiteY25377" fmla="*/ 401976 h 4314911"/>
              <a:gd name="connsiteX25378" fmla="*/ 4324208 w 5740887"/>
              <a:gd name="connsiteY25378" fmla="*/ 404216 h 4314911"/>
              <a:gd name="connsiteX25379" fmla="*/ 4299251 w 5740887"/>
              <a:gd name="connsiteY25379" fmla="*/ 404216 h 4314911"/>
              <a:gd name="connsiteX25380" fmla="*/ 4171570 w 5740887"/>
              <a:gd name="connsiteY25380" fmla="*/ 401045 h 4314911"/>
              <a:gd name="connsiteX25381" fmla="*/ 4131686 w 5740887"/>
              <a:gd name="connsiteY25381" fmla="*/ 399408 h 4314911"/>
              <a:gd name="connsiteX25382" fmla="*/ 4146913 w 5740887"/>
              <a:gd name="connsiteY25382" fmla="*/ 399504 h 4314911"/>
              <a:gd name="connsiteX25383" fmla="*/ 4165317 w 5740887"/>
              <a:gd name="connsiteY25383" fmla="*/ 406327 h 4314911"/>
              <a:gd name="connsiteX25384" fmla="*/ 4138121 w 5740887"/>
              <a:gd name="connsiteY25384" fmla="*/ 406198 h 4314911"/>
              <a:gd name="connsiteX25385" fmla="*/ 4114542 w 5740887"/>
              <a:gd name="connsiteY25385" fmla="*/ 399299 h 4314911"/>
              <a:gd name="connsiteX25386" fmla="*/ 4122883 w 5740887"/>
              <a:gd name="connsiteY25386" fmla="*/ 399352 h 4314911"/>
              <a:gd name="connsiteX25387" fmla="*/ 4129036 w 5740887"/>
              <a:gd name="connsiteY25387" fmla="*/ 406156 h 4314911"/>
              <a:gd name="connsiteX25388" fmla="*/ 4119805 w 5740887"/>
              <a:gd name="connsiteY25388" fmla="*/ 406112 h 4314911"/>
              <a:gd name="connsiteX25389" fmla="*/ 3903244 w 5740887"/>
              <a:gd name="connsiteY25389" fmla="*/ 398737 h 4314911"/>
              <a:gd name="connsiteX25390" fmla="*/ 3903125 w 5740887"/>
              <a:gd name="connsiteY25390" fmla="*/ 398737 h 4314911"/>
              <a:gd name="connsiteX25391" fmla="*/ 4088669 w 5740887"/>
              <a:gd name="connsiteY25391" fmla="*/ 399134 h 4314911"/>
              <a:gd name="connsiteX25392" fmla="*/ 4105787 w 5740887"/>
              <a:gd name="connsiteY25392" fmla="*/ 399243 h 4314911"/>
              <a:gd name="connsiteX25393" fmla="*/ 4111087 w 5740887"/>
              <a:gd name="connsiteY25393" fmla="*/ 406071 h 4314911"/>
              <a:gd name="connsiteX25394" fmla="*/ 4000280 w 5740887"/>
              <a:gd name="connsiteY25394" fmla="*/ 405549 h 4314911"/>
              <a:gd name="connsiteX25395" fmla="*/ 3866117 w 5740887"/>
              <a:gd name="connsiteY25395" fmla="*/ 405473 h 4314911"/>
              <a:gd name="connsiteX25396" fmla="*/ 3816674 w 5740887"/>
              <a:gd name="connsiteY25396" fmla="*/ 405650 h 4314911"/>
              <a:gd name="connsiteX25397" fmla="*/ 3802838 w 5740887"/>
              <a:gd name="connsiteY25397" fmla="*/ 405655 h 4314911"/>
              <a:gd name="connsiteX25398" fmla="*/ 3780347 w 5740887"/>
              <a:gd name="connsiteY25398" fmla="*/ 405780 h 4314911"/>
              <a:gd name="connsiteX25399" fmla="*/ 3742767 w 5740887"/>
              <a:gd name="connsiteY25399" fmla="*/ 405914 h 4314911"/>
              <a:gd name="connsiteX25400" fmla="*/ 3724621 w 5740887"/>
              <a:gd name="connsiteY25400" fmla="*/ 406090 h 4314911"/>
              <a:gd name="connsiteX25401" fmla="*/ 3714096 w 5740887"/>
              <a:gd name="connsiteY25401" fmla="*/ 406149 h 4314911"/>
              <a:gd name="connsiteX25402" fmla="*/ 3668218 w 5740887"/>
              <a:gd name="connsiteY25402" fmla="*/ 406638 h 4314911"/>
              <a:gd name="connsiteX25403" fmla="*/ 3634290 w 5740887"/>
              <a:gd name="connsiteY25403" fmla="*/ 406967 h 4314911"/>
              <a:gd name="connsiteX25404" fmla="*/ 3613982 w 5740887"/>
              <a:gd name="connsiteY25404" fmla="*/ 407364 h 4314911"/>
              <a:gd name="connsiteX25405" fmla="*/ 3565139 w 5740887"/>
              <a:gd name="connsiteY25405" fmla="*/ 408243 h 4314911"/>
              <a:gd name="connsiteX25406" fmla="*/ 3557319 w 5740887"/>
              <a:gd name="connsiteY25406" fmla="*/ 408475 h 4314911"/>
              <a:gd name="connsiteX25407" fmla="*/ 3544748 w 5740887"/>
              <a:gd name="connsiteY25407" fmla="*/ 408721 h 4314911"/>
              <a:gd name="connsiteX25408" fmla="*/ 3530410 w 5740887"/>
              <a:gd name="connsiteY25408" fmla="*/ 409269 h 4314911"/>
              <a:gd name="connsiteX25409" fmla="*/ 3508348 w 5740887"/>
              <a:gd name="connsiteY25409" fmla="*/ 409921 h 4314911"/>
              <a:gd name="connsiteX25410" fmla="*/ 3492410 w 5740887"/>
              <a:gd name="connsiteY25410" fmla="*/ 410723 h 4314911"/>
              <a:gd name="connsiteX25411" fmla="*/ 3478200 w 5740887"/>
              <a:gd name="connsiteY25411" fmla="*/ 411267 h 4314911"/>
              <a:gd name="connsiteX25412" fmla="*/ 3473515 w 5740887"/>
              <a:gd name="connsiteY25412" fmla="*/ 411675 h 4314911"/>
              <a:gd name="connsiteX25413" fmla="*/ 3465634 w 5740887"/>
              <a:gd name="connsiteY25413" fmla="*/ 412071 h 4314911"/>
              <a:gd name="connsiteX25414" fmla="*/ 3441434 w 5740887"/>
              <a:gd name="connsiteY25414" fmla="*/ 414461 h 4314911"/>
              <a:gd name="connsiteX25415" fmla="*/ 3438707 w 5740887"/>
              <a:gd name="connsiteY25415" fmla="*/ 414698 h 4314911"/>
              <a:gd name="connsiteX25416" fmla="*/ 3437953 w 5740887"/>
              <a:gd name="connsiteY25416" fmla="*/ 414922 h 4314911"/>
              <a:gd name="connsiteX25417" fmla="*/ 3389471 w 5740887"/>
              <a:gd name="connsiteY25417" fmla="*/ 427577 h 4314911"/>
              <a:gd name="connsiteX25418" fmla="*/ 3381453 w 5740887"/>
              <a:gd name="connsiteY25418" fmla="*/ 431738 h 4314911"/>
              <a:gd name="connsiteX25419" fmla="*/ 3375382 w 5740887"/>
              <a:gd name="connsiteY25419" fmla="*/ 433546 h 4314911"/>
              <a:gd name="connsiteX25420" fmla="*/ 3367059 w 5740887"/>
              <a:gd name="connsiteY25420" fmla="*/ 439209 h 4314911"/>
              <a:gd name="connsiteX25421" fmla="*/ 3350448 w 5740887"/>
              <a:gd name="connsiteY25421" fmla="*/ 447830 h 4314911"/>
              <a:gd name="connsiteX25422" fmla="*/ 3344085 w 5740887"/>
              <a:gd name="connsiteY25422" fmla="*/ 454841 h 4314911"/>
              <a:gd name="connsiteX25423" fmla="*/ 3329553 w 5740887"/>
              <a:gd name="connsiteY25423" fmla="*/ 464731 h 4314911"/>
              <a:gd name="connsiteX25424" fmla="*/ 3279759 w 5740887"/>
              <a:gd name="connsiteY25424" fmla="*/ 550982 h 4314911"/>
              <a:gd name="connsiteX25425" fmla="*/ 3278280 w 5740887"/>
              <a:gd name="connsiteY25425" fmla="*/ 563167 h 4314911"/>
              <a:gd name="connsiteX25426" fmla="*/ 3274097 w 5740887"/>
              <a:gd name="connsiteY25426" fmla="*/ 575163 h 4314911"/>
              <a:gd name="connsiteX25427" fmla="*/ 3268086 w 5740887"/>
              <a:gd name="connsiteY25427" fmla="*/ 647137 h 4314911"/>
              <a:gd name="connsiteX25428" fmla="*/ 3268073 w 5740887"/>
              <a:gd name="connsiteY25428" fmla="*/ 647245 h 4314911"/>
              <a:gd name="connsiteX25429" fmla="*/ 3269880 w 5740887"/>
              <a:gd name="connsiteY25429" fmla="*/ 690932 h 4314911"/>
              <a:gd name="connsiteX25430" fmla="*/ 3269881 w 5740887"/>
              <a:gd name="connsiteY25430" fmla="*/ 690943 h 4314911"/>
              <a:gd name="connsiteX25431" fmla="*/ 3269882 w 5740887"/>
              <a:gd name="connsiteY25431" fmla="*/ 690961 h 4314911"/>
              <a:gd name="connsiteX25432" fmla="*/ 3273246 w 5740887"/>
              <a:gd name="connsiteY25432" fmla="*/ 727307 h 4314911"/>
              <a:gd name="connsiteX25433" fmla="*/ 3273935 w 5740887"/>
              <a:gd name="connsiteY25433" fmla="*/ 734060 h 4314911"/>
              <a:gd name="connsiteX25434" fmla="*/ 3688386 w 5740887"/>
              <a:gd name="connsiteY25434" fmla="*/ 2168188 h 4314911"/>
              <a:gd name="connsiteX25435" fmla="*/ 3729556 w 5740887"/>
              <a:gd name="connsiteY25435" fmla="*/ 2293050 h 4314911"/>
              <a:gd name="connsiteX25436" fmla="*/ 3731734 w 5740887"/>
              <a:gd name="connsiteY25436" fmla="*/ 2299657 h 4314911"/>
              <a:gd name="connsiteX25437" fmla="*/ 3731735 w 5740887"/>
              <a:gd name="connsiteY25437" fmla="*/ 2299661 h 4314911"/>
              <a:gd name="connsiteX25438" fmla="*/ 3731736 w 5740887"/>
              <a:gd name="connsiteY25438" fmla="*/ 2299663 h 4314911"/>
              <a:gd name="connsiteX25439" fmla="*/ 3733250 w 5740887"/>
              <a:gd name="connsiteY25439" fmla="*/ 2304098 h 4314911"/>
              <a:gd name="connsiteX25440" fmla="*/ 3770335 w 5740887"/>
              <a:gd name="connsiteY25440" fmla="*/ 2412720 h 4314911"/>
              <a:gd name="connsiteX25441" fmla="*/ 3844503 w 5740887"/>
              <a:gd name="connsiteY25441" fmla="*/ 2598507 h 4314911"/>
              <a:gd name="connsiteX25442" fmla="*/ 3935112 w 5740887"/>
              <a:gd name="connsiteY25442" fmla="*/ 2686650 h 4314911"/>
              <a:gd name="connsiteX25443" fmla="*/ 3935113 w 5740887"/>
              <a:gd name="connsiteY25443" fmla="*/ 2686651 h 4314911"/>
              <a:gd name="connsiteX25444" fmla="*/ 3935114 w 5740887"/>
              <a:gd name="connsiteY25444" fmla="*/ 2686651 h 4314911"/>
              <a:gd name="connsiteX25445" fmla="*/ 4104421 w 5740887"/>
              <a:gd name="connsiteY25445" fmla="*/ 2716676 h 4314911"/>
              <a:gd name="connsiteX25446" fmla="*/ 4217348 w 5740887"/>
              <a:gd name="connsiteY25446" fmla="*/ 2708679 h 4314911"/>
              <a:gd name="connsiteX25447" fmla="*/ 5598136 w 5740887"/>
              <a:gd name="connsiteY25447" fmla="*/ 2181266 h 4314911"/>
              <a:gd name="connsiteX25448" fmla="*/ 5681557 w 5740887"/>
              <a:gd name="connsiteY25448" fmla="*/ 2077714 h 4314911"/>
              <a:gd name="connsiteX25449" fmla="*/ 5688549 w 5740887"/>
              <a:gd name="connsiteY25449" fmla="*/ 2027585 h 4314911"/>
              <a:gd name="connsiteX25450" fmla="*/ 5688805 w 5740887"/>
              <a:gd name="connsiteY25450" fmla="*/ 2015544 h 4314911"/>
              <a:gd name="connsiteX25451" fmla="*/ 5689580 w 5740887"/>
              <a:gd name="connsiteY25451" fmla="*/ 2008895 h 4314911"/>
              <a:gd name="connsiteX25452" fmla="*/ 5689252 w 5740887"/>
              <a:gd name="connsiteY25452" fmla="*/ 1994484 h 4314911"/>
              <a:gd name="connsiteX25453" fmla="*/ 5689797 w 5740887"/>
              <a:gd name="connsiteY25453" fmla="*/ 1968775 h 4314911"/>
              <a:gd name="connsiteX25454" fmla="*/ 5687982 w 5740887"/>
              <a:gd name="connsiteY25454" fmla="*/ 1938734 h 4314911"/>
              <a:gd name="connsiteX25455" fmla="*/ 5687675 w 5740887"/>
              <a:gd name="connsiteY25455" fmla="*/ 1925249 h 4314911"/>
              <a:gd name="connsiteX25456" fmla="*/ 5686565 w 5740887"/>
              <a:gd name="connsiteY25456" fmla="*/ 1915278 h 4314911"/>
              <a:gd name="connsiteX25457" fmla="*/ 5685781 w 5740887"/>
              <a:gd name="connsiteY25457" fmla="*/ 1902304 h 4314911"/>
              <a:gd name="connsiteX25458" fmla="*/ 5676980 w 5740887"/>
              <a:gd name="connsiteY25458" fmla="*/ 1829190 h 4314911"/>
              <a:gd name="connsiteX25459" fmla="*/ 5671756 w 5740887"/>
              <a:gd name="connsiteY25459" fmla="*/ 1798995 h 4314911"/>
              <a:gd name="connsiteX25460" fmla="*/ 5660692 w 5740887"/>
              <a:gd name="connsiteY25460" fmla="*/ 1735046 h 4314911"/>
              <a:gd name="connsiteX25461" fmla="*/ 5673917 w 5740887"/>
              <a:gd name="connsiteY25461" fmla="*/ 1804622 h 4314911"/>
              <a:gd name="connsiteX25462" fmla="*/ 5686622 w 5740887"/>
              <a:gd name="connsiteY25462" fmla="*/ 1901294 h 4314911"/>
              <a:gd name="connsiteX25463" fmla="*/ 5688789 w 5740887"/>
              <a:gd name="connsiteY25463" fmla="*/ 1927908 h 4314911"/>
              <a:gd name="connsiteX25464" fmla="*/ 5691565 w 5740887"/>
              <a:gd name="connsiteY25464" fmla="*/ 1992076 h 4314911"/>
              <a:gd name="connsiteX25465" fmla="*/ 5691516 w 5740887"/>
              <a:gd name="connsiteY25465" fmla="*/ 2016439 h 4314911"/>
              <a:gd name="connsiteX25466" fmla="*/ 5684036 w 5740887"/>
              <a:gd name="connsiteY25466" fmla="*/ 2088194 h 4314911"/>
              <a:gd name="connsiteX25467" fmla="*/ 5602546 w 5740887"/>
              <a:gd name="connsiteY25467" fmla="*/ 2188989 h 4314911"/>
              <a:gd name="connsiteX25468" fmla="*/ 4209073 w 5740887"/>
              <a:gd name="connsiteY25468" fmla="*/ 2723019 h 4314911"/>
              <a:gd name="connsiteX25469" fmla="*/ 4072481 w 5740887"/>
              <a:gd name="connsiteY25469" fmla="*/ 2730657 h 4314911"/>
              <a:gd name="connsiteX25470" fmla="*/ 3963707 w 5740887"/>
              <a:gd name="connsiteY25470" fmla="*/ 2714730 h 4314911"/>
              <a:gd name="connsiteX25471" fmla="*/ 3838713 w 5740887"/>
              <a:gd name="connsiteY25471" fmla="*/ 2614917 h 4314911"/>
              <a:gd name="connsiteX25472" fmla="*/ 3838713 w 5740887"/>
              <a:gd name="connsiteY25472" fmla="*/ 2614090 h 4314911"/>
              <a:gd name="connsiteX25473" fmla="*/ 3536055 w 5740887"/>
              <a:gd name="connsiteY25473" fmla="*/ 1714110 h 4314911"/>
              <a:gd name="connsiteX25474" fmla="*/ 3440418 w 5740887"/>
              <a:gd name="connsiteY25474" fmla="*/ 1395295 h 4314911"/>
              <a:gd name="connsiteX25475" fmla="*/ 3419459 w 5740887"/>
              <a:gd name="connsiteY25475" fmla="*/ 1323353 h 4314911"/>
              <a:gd name="connsiteX25476" fmla="*/ 3395604 w 5740887"/>
              <a:gd name="connsiteY25476" fmla="*/ 1241495 h 4314911"/>
              <a:gd name="connsiteX25477" fmla="*/ 3266053 w 5740887"/>
              <a:gd name="connsiteY25477" fmla="*/ 747293 h 4314911"/>
              <a:gd name="connsiteX25478" fmla="*/ 3262765 w 5740887"/>
              <a:gd name="connsiteY25478" fmla="*/ 724678 h 4314911"/>
              <a:gd name="connsiteX25479" fmla="*/ 3262765 w 5740887"/>
              <a:gd name="connsiteY25479" fmla="*/ 717936 h 4314911"/>
              <a:gd name="connsiteX25480" fmla="*/ 3262765 w 5740887"/>
              <a:gd name="connsiteY25480" fmla="*/ 717932 h 4314911"/>
              <a:gd name="connsiteX25481" fmla="*/ 3262763 w 5740887"/>
              <a:gd name="connsiteY25481" fmla="*/ 717911 h 4314911"/>
              <a:gd name="connsiteX25482" fmla="*/ 3262763 w 5740887"/>
              <a:gd name="connsiteY25482" fmla="*/ 717909 h 4314911"/>
              <a:gd name="connsiteX25483" fmla="*/ 3259360 w 5740887"/>
              <a:gd name="connsiteY25483" fmla="*/ 681450 h 4314911"/>
              <a:gd name="connsiteX25484" fmla="*/ 3258750 w 5740887"/>
              <a:gd name="connsiteY25484" fmla="*/ 669288 h 4314911"/>
              <a:gd name="connsiteX25485" fmla="*/ 3257476 w 5740887"/>
              <a:gd name="connsiteY25485" fmla="*/ 639909 h 4314911"/>
              <a:gd name="connsiteX25486" fmla="*/ 3259951 w 5740887"/>
              <a:gd name="connsiteY25486" fmla="*/ 613253 h 4314911"/>
              <a:gd name="connsiteX25487" fmla="*/ 3264485 w 5740887"/>
              <a:gd name="connsiteY25487" fmla="*/ 575389 h 4314911"/>
              <a:gd name="connsiteX25488" fmla="*/ 3264557 w 5740887"/>
              <a:gd name="connsiteY25488" fmla="*/ 575235 h 4314911"/>
              <a:gd name="connsiteX25489" fmla="*/ 3264555 w 5740887"/>
              <a:gd name="connsiteY25489" fmla="*/ 575232 h 4314911"/>
              <a:gd name="connsiteX25490" fmla="*/ 3264557 w 5740887"/>
              <a:gd name="connsiteY25490" fmla="*/ 575228 h 4314911"/>
              <a:gd name="connsiteX25491" fmla="*/ 3264551 w 5740887"/>
              <a:gd name="connsiteY25491" fmla="*/ 575220 h 4314911"/>
              <a:gd name="connsiteX25492" fmla="*/ 3264558 w 5740887"/>
              <a:gd name="connsiteY25492" fmla="*/ 575204 h 4314911"/>
              <a:gd name="connsiteX25493" fmla="*/ 3264515 w 5740887"/>
              <a:gd name="connsiteY25493" fmla="*/ 575145 h 4314911"/>
              <a:gd name="connsiteX25494" fmla="*/ 3266762 w 5740887"/>
              <a:gd name="connsiteY25494" fmla="*/ 556370 h 4314911"/>
              <a:gd name="connsiteX25495" fmla="*/ 3274899 w 5740887"/>
              <a:gd name="connsiteY25495" fmla="*/ 551654 h 4314911"/>
              <a:gd name="connsiteX25496" fmla="*/ 3276968 w 5740887"/>
              <a:gd name="connsiteY25496" fmla="*/ 547518 h 4314911"/>
              <a:gd name="connsiteX25497" fmla="*/ 3276966 w 5740887"/>
              <a:gd name="connsiteY25497" fmla="*/ 547518 h 4314911"/>
              <a:gd name="connsiteX25498" fmla="*/ 3276968 w 5740887"/>
              <a:gd name="connsiteY25498" fmla="*/ 547513 h 4314911"/>
              <a:gd name="connsiteX25499" fmla="*/ 3276961 w 5740887"/>
              <a:gd name="connsiteY25499" fmla="*/ 547504 h 4314911"/>
              <a:gd name="connsiteX25500" fmla="*/ 3276968 w 5740887"/>
              <a:gd name="connsiteY25500" fmla="*/ 547490 h 4314911"/>
              <a:gd name="connsiteX25501" fmla="*/ 3270655 w 5740887"/>
              <a:gd name="connsiteY25501" fmla="*/ 538923 h 4314911"/>
              <a:gd name="connsiteX25502" fmla="*/ 3273672 w 5740887"/>
              <a:gd name="connsiteY25502" fmla="*/ 530989 h 4314911"/>
              <a:gd name="connsiteX25503" fmla="*/ 3287171 w 5740887"/>
              <a:gd name="connsiteY25503" fmla="*/ 523940 h 4314911"/>
              <a:gd name="connsiteX25504" fmla="*/ 3289515 w 5740887"/>
              <a:gd name="connsiteY25504" fmla="*/ 519666 h 4314911"/>
              <a:gd name="connsiteX25505" fmla="*/ 3289512 w 5740887"/>
              <a:gd name="connsiteY25505" fmla="*/ 519664 h 4314911"/>
              <a:gd name="connsiteX25506" fmla="*/ 3289515 w 5740887"/>
              <a:gd name="connsiteY25506" fmla="*/ 519660 h 4314911"/>
              <a:gd name="connsiteX25507" fmla="*/ 3289506 w 5740887"/>
              <a:gd name="connsiteY25507" fmla="*/ 519652 h 4314911"/>
              <a:gd name="connsiteX25508" fmla="*/ 3289515 w 5740887"/>
              <a:gd name="connsiteY25508" fmla="*/ 519636 h 4314911"/>
              <a:gd name="connsiteX25509" fmla="*/ 3280521 w 5740887"/>
              <a:gd name="connsiteY25509" fmla="*/ 512984 h 4314911"/>
              <a:gd name="connsiteX25510" fmla="*/ 3284111 w 5740887"/>
              <a:gd name="connsiteY25510" fmla="*/ 503543 h 4314911"/>
              <a:gd name="connsiteX25511" fmla="*/ 3299580 w 5740887"/>
              <a:gd name="connsiteY25511" fmla="*/ 496229 h 4314911"/>
              <a:gd name="connsiteX25512" fmla="*/ 3301924 w 5740887"/>
              <a:gd name="connsiteY25512" fmla="*/ 491956 h 4314911"/>
              <a:gd name="connsiteX25513" fmla="*/ 3301921 w 5740887"/>
              <a:gd name="connsiteY25513" fmla="*/ 491953 h 4314911"/>
              <a:gd name="connsiteX25514" fmla="*/ 3301924 w 5740887"/>
              <a:gd name="connsiteY25514" fmla="*/ 491949 h 4314911"/>
              <a:gd name="connsiteX25515" fmla="*/ 3301913 w 5740887"/>
              <a:gd name="connsiteY25515" fmla="*/ 491942 h 4314911"/>
              <a:gd name="connsiteX25516" fmla="*/ 3301923 w 5740887"/>
              <a:gd name="connsiteY25516" fmla="*/ 491922 h 4314911"/>
              <a:gd name="connsiteX25517" fmla="*/ 3294259 w 5740887"/>
              <a:gd name="connsiteY25517" fmla="*/ 486449 h 4314911"/>
              <a:gd name="connsiteX25518" fmla="*/ 3306020 w 5740887"/>
              <a:gd name="connsiteY25518" fmla="*/ 471388 h 4314911"/>
              <a:gd name="connsiteX25519" fmla="*/ 3312680 w 5740887"/>
              <a:gd name="connsiteY25519" fmla="*/ 468522 h 4314911"/>
              <a:gd name="connsiteX25520" fmla="*/ 3314886 w 5740887"/>
              <a:gd name="connsiteY25520" fmla="*/ 466866 h 4314911"/>
              <a:gd name="connsiteX25521" fmla="*/ 3314886 w 5740887"/>
              <a:gd name="connsiteY25521" fmla="*/ 466858 h 4314911"/>
              <a:gd name="connsiteX25522" fmla="*/ 3314886 w 5740887"/>
              <a:gd name="connsiteY25522" fmla="*/ 466832 h 4314911"/>
              <a:gd name="connsiteX25523" fmla="*/ 3314886 w 5740887"/>
              <a:gd name="connsiteY25523" fmla="*/ 464113 h 4314911"/>
              <a:gd name="connsiteX25524" fmla="*/ 3314886 w 5740887"/>
              <a:gd name="connsiteY25524" fmla="*/ 464103 h 4314911"/>
              <a:gd name="connsiteX25525" fmla="*/ 3314886 w 5740887"/>
              <a:gd name="connsiteY25525" fmla="*/ 464076 h 4314911"/>
              <a:gd name="connsiteX25526" fmla="*/ 3312856 w 5740887"/>
              <a:gd name="connsiteY25526" fmla="*/ 462634 h 4314911"/>
              <a:gd name="connsiteX25527" fmla="*/ 3317581 w 5740887"/>
              <a:gd name="connsiteY25527" fmla="*/ 456576 h 4314911"/>
              <a:gd name="connsiteX25528" fmla="*/ 3424643 w 5740887"/>
              <a:gd name="connsiteY25528" fmla="*/ 408113 h 4314911"/>
              <a:gd name="connsiteX25529" fmla="*/ 3460573 w 5740887"/>
              <a:gd name="connsiteY25529" fmla="*/ 404992 h 4314911"/>
              <a:gd name="connsiteX25530" fmla="*/ 3472202 w 5740887"/>
              <a:gd name="connsiteY25530" fmla="*/ 404348 h 4314911"/>
              <a:gd name="connsiteX25531" fmla="*/ 3532266 w 5740887"/>
              <a:gd name="connsiteY25531" fmla="*/ 402054 h 4314911"/>
              <a:gd name="connsiteX25532" fmla="*/ 3606355 w 5740887"/>
              <a:gd name="connsiteY25532" fmla="*/ 400608 h 4314911"/>
              <a:gd name="connsiteX25533" fmla="*/ 3730030 w 5740887"/>
              <a:gd name="connsiteY25533" fmla="*/ 399245 h 4314911"/>
              <a:gd name="connsiteX25534" fmla="*/ 3733470 w 5740887"/>
              <a:gd name="connsiteY25534" fmla="*/ 399212 h 4314911"/>
              <a:gd name="connsiteX25535" fmla="*/ 3903125 w 5740887"/>
              <a:gd name="connsiteY25535" fmla="*/ 398737 h 4314911"/>
              <a:gd name="connsiteX25536" fmla="*/ 3902969 w 5740887"/>
              <a:gd name="connsiteY25536" fmla="*/ 398737 h 4314911"/>
              <a:gd name="connsiteX25537" fmla="*/ 3296625 w 5740887"/>
              <a:gd name="connsiteY25537" fmla="*/ 392374 h 4314911"/>
              <a:gd name="connsiteX25538" fmla="*/ 3283725 w 5740887"/>
              <a:gd name="connsiteY25538" fmla="*/ 401235 h 4314911"/>
              <a:gd name="connsiteX25539" fmla="*/ 3268672 w 5740887"/>
              <a:gd name="connsiteY25539" fmla="*/ 409878 h 4314911"/>
              <a:gd name="connsiteX25540" fmla="*/ 3247491 w 5740887"/>
              <a:gd name="connsiteY25540" fmla="*/ 413891 h 4314911"/>
              <a:gd name="connsiteX25541" fmla="*/ 3262359 w 5740887"/>
              <a:gd name="connsiteY25541" fmla="*/ 400662 h 4314911"/>
              <a:gd name="connsiteX25542" fmla="*/ 4481157 w 5740887"/>
              <a:gd name="connsiteY25542" fmla="*/ 389418 h 4314911"/>
              <a:gd name="connsiteX25543" fmla="*/ 4647982 w 5740887"/>
              <a:gd name="connsiteY25543" fmla="*/ 390965 h 4314911"/>
              <a:gd name="connsiteX25544" fmla="*/ 5047971 w 5740887"/>
              <a:gd name="connsiteY25544" fmla="*/ 395979 h 4314911"/>
              <a:gd name="connsiteX25545" fmla="*/ 5259075 w 5740887"/>
              <a:gd name="connsiteY25545" fmla="*/ 531523 h 4314911"/>
              <a:gd name="connsiteX25546" fmla="*/ 5380586 w 5740887"/>
              <a:gd name="connsiteY25546" fmla="*/ 797045 h 4314911"/>
              <a:gd name="connsiteX25547" fmla="*/ 5393072 w 5740887"/>
              <a:gd name="connsiteY25547" fmla="*/ 829460 h 4314911"/>
              <a:gd name="connsiteX25548" fmla="*/ 5380460 w 5740887"/>
              <a:gd name="connsiteY25548" fmla="*/ 796974 h 4314911"/>
              <a:gd name="connsiteX25549" fmla="*/ 5261693 w 5740887"/>
              <a:gd name="connsiteY25549" fmla="*/ 537972 h 4314911"/>
              <a:gd name="connsiteX25550" fmla="*/ 5047143 w 5740887"/>
              <a:gd name="connsiteY25550" fmla="*/ 401463 h 4314911"/>
              <a:gd name="connsiteX25551" fmla="*/ 4562022 w 5740887"/>
              <a:gd name="connsiteY25551" fmla="*/ 395901 h 4314911"/>
              <a:gd name="connsiteX25552" fmla="*/ 4479875 w 5740887"/>
              <a:gd name="connsiteY25552" fmla="*/ 395218 h 4314911"/>
              <a:gd name="connsiteX25553" fmla="*/ 4464250 w 5740887"/>
              <a:gd name="connsiteY25553" fmla="*/ 389268 h 4314911"/>
              <a:gd name="connsiteX25554" fmla="*/ 4464581 w 5740887"/>
              <a:gd name="connsiteY25554" fmla="*/ 389270 h 4314911"/>
              <a:gd name="connsiteX25555" fmla="*/ 4461823 w 5740887"/>
              <a:gd name="connsiteY25555" fmla="*/ 395067 h 4314911"/>
              <a:gd name="connsiteX25556" fmla="*/ 4457178 w 5740887"/>
              <a:gd name="connsiteY25556" fmla="*/ 395029 h 4314911"/>
              <a:gd name="connsiteX25557" fmla="*/ 4141208 w 5740887"/>
              <a:gd name="connsiteY25557" fmla="*/ 387161 h 4314911"/>
              <a:gd name="connsiteX25558" fmla="*/ 4172205 w 5740887"/>
              <a:gd name="connsiteY25558" fmla="*/ 387322 h 4314911"/>
              <a:gd name="connsiteX25559" fmla="*/ 4175430 w 5740887"/>
              <a:gd name="connsiteY25559" fmla="*/ 388257 h 4314911"/>
              <a:gd name="connsiteX25560" fmla="*/ 4298149 w 5740887"/>
              <a:gd name="connsiteY25560" fmla="*/ 390876 h 4314911"/>
              <a:gd name="connsiteX25561" fmla="*/ 4322003 w 5740887"/>
              <a:gd name="connsiteY25561" fmla="*/ 390050 h 4314911"/>
              <a:gd name="connsiteX25562" fmla="*/ 4323444 w 5740887"/>
              <a:gd name="connsiteY25562" fmla="*/ 390011 h 4314911"/>
              <a:gd name="connsiteX25563" fmla="*/ 4352167 w 5740887"/>
              <a:gd name="connsiteY25563" fmla="*/ 389561 h 4314911"/>
              <a:gd name="connsiteX25564" fmla="*/ 4378018 w 5740887"/>
              <a:gd name="connsiteY25564" fmla="*/ 388622 h 4314911"/>
              <a:gd name="connsiteX25565" fmla="*/ 4453390 w 5740887"/>
              <a:gd name="connsiteY25565" fmla="*/ 389186 h 4314911"/>
              <a:gd name="connsiteX25566" fmla="*/ 4446574 w 5740887"/>
              <a:gd name="connsiteY25566" fmla="*/ 394941 h 4314911"/>
              <a:gd name="connsiteX25567" fmla="*/ 4279756 w 5740887"/>
              <a:gd name="connsiteY25567" fmla="*/ 393553 h 4314911"/>
              <a:gd name="connsiteX25568" fmla="*/ 4150155 w 5740887"/>
              <a:gd name="connsiteY25568" fmla="*/ 392940 h 4314911"/>
              <a:gd name="connsiteX25569" fmla="*/ 4147163 w 5740887"/>
              <a:gd name="connsiteY25569" fmla="*/ 391808 h 4314911"/>
              <a:gd name="connsiteX25570" fmla="*/ 4145508 w 5740887"/>
              <a:gd name="connsiteY25570" fmla="*/ 391118 h 4314911"/>
              <a:gd name="connsiteX25571" fmla="*/ 4120644 w 5740887"/>
              <a:gd name="connsiteY25571" fmla="*/ 387055 h 4314911"/>
              <a:gd name="connsiteX25572" fmla="*/ 4130944 w 5740887"/>
              <a:gd name="connsiteY25572" fmla="*/ 387108 h 4314911"/>
              <a:gd name="connsiteX25573" fmla="*/ 4137179 w 5740887"/>
              <a:gd name="connsiteY25573" fmla="*/ 392879 h 4314911"/>
              <a:gd name="connsiteX25574" fmla="*/ 4125736 w 5740887"/>
              <a:gd name="connsiteY25574" fmla="*/ 392825 h 4314911"/>
              <a:gd name="connsiteX25575" fmla="*/ 4105022 w 5740887"/>
              <a:gd name="connsiteY25575" fmla="*/ 386974 h 4314911"/>
              <a:gd name="connsiteX25576" fmla="*/ 4111721 w 5740887"/>
              <a:gd name="connsiteY25576" fmla="*/ 387009 h 4314911"/>
              <a:gd name="connsiteX25577" fmla="*/ 4116944 w 5740887"/>
              <a:gd name="connsiteY25577" fmla="*/ 392783 h 4314911"/>
              <a:gd name="connsiteX25578" fmla="*/ 4109482 w 5740887"/>
              <a:gd name="connsiteY25578" fmla="*/ 392748 h 4314911"/>
              <a:gd name="connsiteX25579" fmla="*/ 3892765 w 5740887"/>
              <a:gd name="connsiteY25579" fmla="*/ 386467 h 4314911"/>
              <a:gd name="connsiteX25580" fmla="*/ 4080560 w 5740887"/>
              <a:gd name="connsiteY25580" fmla="*/ 386847 h 4314911"/>
              <a:gd name="connsiteX25581" fmla="*/ 4096228 w 5740887"/>
              <a:gd name="connsiteY25581" fmla="*/ 386929 h 4314911"/>
              <a:gd name="connsiteX25582" fmla="*/ 4100713 w 5740887"/>
              <a:gd name="connsiteY25582" fmla="*/ 392707 h 4314911"/>
              <a:gd name="connsiteX25583" fmla="*/ 3991965 w 5740887"/>
              <a:gd name="connsiteY25583" fmla="*/ 392193 h 4314911"/>
              <a:gd name="connsiteX25584" fmla="*/ 3856263 w 5740887"/>
              <a:gd name="connsiteY25584" fmla="*/ 392116 h 4314911"/>
              <a:gd name="connsiteX25585" fmla="*/ 3806660 w 5740887"/>
              <a:gd name="connsiteY25585" fmla="*/ 392294 h 4314911"/>
              <a:gd name="connsiteX25586" fmla="*/ 3792259 w 5740887"/>
              <a:gd name="connsiteY25586" fmla="*/ 392300 h 4314911"/>
              <a:gd name="connsiteX25587" fmla="*/ 3768972 w 5740887"/>
              <a:gd name="connsiteY25587" fmla="*/ 392429 h 4314911"/>
              <a:gd name="connsiteX25588" fmla="*/ 3731499 w 5740887"/>
              <a:gd name="connsiteY25588" fmla="*/ 392564 h 4314911"/>
              <a:gd name="connsiteX25589" fmla="*/ 3713484 w 5740887"/>
              <a:gd name="connsiteY25589" fmla="*/ 392739 h 4314911"/>
              <a:gd name="connsiteX25590" fmla="*/ 3702500 w 5740887"/>
              <a:gd name="connsiteY25590" fmla="*/ 392799 h 4314911"/>
              <a:gd name="connsiteX25591" fmla="*/ 3654250 w 5740887"/>
              <a:gd name="connsiteY25591" fmla="*/ 393314 h 4314911"/>
              <a:gd name="connsiteX25592" fmla="*/ 3621779 w 5740887"/>
              <a:gd name="connsiteY25592" fmla="*/ 393630 h 4314911"/>
              <a:gd name="connsiteX25593" fmla="*/ 3602229 w 5740887"/>
              <a:gd name="connsiteY25593" fmla="*/ 394013 h 4314911"/>
              <a:gd name="connsiteX25594" fmla="*/ 3551835 w 5740887"/>
              <a:gd name="connsiteY25594" fmla="*/ 394921 h 4314911"/>
              <a:gd name="connsiteX25595" fmla="*/ 3543795 w 5740887"/>
              <a:gd name="connsiteY25595" fmla="*/ 395160 h 4314911"/>
              <a:gd name="connsiteX25596" fmla="*/ 3531210 w 5740887"/>
              <a:gd name="connsiteY25596" fmla="*/ 395406 h 4314911"/>
              <a:gd name="connsiteX25597" fmla="*/ 3516863 w 5740887"/>
              <a:gd name="connsiteY25597" fmla="*/ 395957 h 4314911"/>
              <a:gd name="connsiteX25598" fmla="*/ 3494393 w 5740887"/>
              <a:gd name="connsiteY25598" fmla="*/ 396621 h 4314911"/>
              <a:gd name="connsiteX25599" fmla="*/ 3478172 w 5740887"/>
              <a:gd name="connsiteY25599" fmla="*/ 397439 h 4314911"/>
              <a:gd name="connsiteX25600" fmla="*/ 3463899 w 5740887"/>
              <a:gd name="connsiteY25600" fmla="*/ 397987 h 4314911"/>
              <a:gd name="connsiteX25601" fmla="*/ 3459213 w 5740887"/>
              <a:gd name="connsiteY25601" fmla="*/ 398395 h 4314911"/>
              <a:gd name="connsiteX25602" fmla="*/ 3451188 w 5740887"/>
              <a:gd name="connsiteY25602" fmla="*/ 398800 h 4314911"/>
              <a:gd name="connsiteX25603" fmla="*/ 3426617 w 5740887"/>
              <a:gd name="connsiteY25603" fmla="*/ 401231 h 4314911"/>
              <a:gd name="connsiteX25604" fmla="*/ 3423951 w 5740887"/>
              <a:gd name="connsiteY25604" fmla="*/ 401463 h 4314911"/>
              <a:gd name="connsiteX25605" fmla="*/ 3313386 w 5740887"/>
              <a:gd name="connsiteY25605" fmla="*/ 452127 h 4314911"/>
              <a:gd name="connsiteX25606" fmla="*/ 3307971 w 5740887"/>
              <a:gd name="connsiteY25606" fmla="*/ 459164 h 4314911"/>
              <a:gd name="connsiteX25607" fmla="*/ 3301098 w 5740887"/>
              <a:gd name="connsiteY25607" fmla="*/ 454282 h 4314911"/>
              <a:gd name="connsiteX25608" fmla="*/ 3293927 w 5740887"/>
              <a:gd name="connsiteY25608" fmla="*/ 453343 h 4314911"/>
              <a:gd name="connsiteX25609" fmla="*/ 3294670 w 5740887"/>
              <a:gd name="connsiteY25609" fmla="*/ 452386 h 4314911"/>
              <a:gd name="connsiteX25610" fmla="*/ 3324538 w 5740887"/>
              <a:gd name="connsiteY25610" fmla="*/ 440803 h 4314911"/>
              <a:gd name="connsiteX25611" fmla="*/ 3326883 w 5740887"/>
              <a:gd name="connsiteY25611" fmla="*/ 439146 h 4314911"/>
              <a:gd name="connsiteX25612" fmla="*/ 3326883 w 5740887"/>
              <a:gd name="connsiteY25612" fmla="*/ 439139 h 4314911"/>
              <a:gd name="connsiteX25613" fmla="*/ 3326883 w 5740887"/>
              <a:gd name="connsiteY25613" fmla="*/ 439111 h 4314911"/>
              <a:gd name="connsiteX25614" fmla="*/ 3326885 w 5740887"/>
              <a:gd name="connsiteY25614" fmla="*/ 439110 h 4314911"/>
              <a:gd name="connsiteX25615" fmla="*/ 3326885 w 5740887"/>
              <a:gd name="connsiteY25615" fmla="*/ 436352 h 4314911"/>
              <a:gd name="connsiteX25616" fmla="*/ 3320606 w 5740887"/>
              <a:gd name="connsiteY25616" fmla="*/ 431492 h 4314911"/>
              <a:gd name="connsiteX25617" fmla="*/ 3345802 w 5740887"/>
              <a:gd name="connsiteY25617" fmla="*/ 414544 h 4314911"/>
              <a:gd name="connsiteX25618" fmla="*/ 3408649 w 5740887"/>
              <a:gd name="connsiteY25618" fmla="*/ 395979 h 4314911"/>
              <a:gd name="connsiteX25619" fmla="*/ 3892765 w 5740887"/>
              <a:gd name="connsiteY25619" fmla="*/ 386467 h 4314911"/>
              <a:gd name="connsiteX25620" fmla="*/ 3276125 w 5740887"/>
              <a:gd name="connsiteY25620" fmla="*/ 380298 h 4314911"/>
              <a:gd name="connsiteX25621" fmla="*/ 3260408 w 5740887"/>
              <a:gd name="connsiteY25621" fmla="*/ 392582 h 4314911"/>
              <a:gd name="connsiteX25622" fmla="*/ 3248338 w 5740887"/>
              <a:gd name="connsiteY25622" fmla="*/ 395379 h 4314911"/>
              <a:gd name="connsiteX25623" fmla="*/ 3191907 w 5740887"/>
              <a:gd name="connsiteY25623" fmla="*/ 411738 h 4314911"/>
              <a:gd name="connsiteX25624" fmla="*/ 3181656 w 5740887"/>
              <a:gd name="connsiteY25624" fmla="*/ 415862 h 4314911"/>
              <a:gd name="connsiteX25625" fmla="*/ 3161859 w 5740887"/>
              <a:gd name="connsiteY25625" fmla="*/ 421936 h 4314911"/>
              <a:gd name="connsiteX25626" fmla="*/ 3088119 w 5740887"/>
              <a:gd name="connsiteY25626" fmla="*/ 453174 h 4314911"/>
              <a:gd name="connsiteX25627" fmla="*/ 3084380 w 5740887"/>
              <a:gd name="connsiteY25627" fmla="*/ 455005 h 4314911"/>
              <a:gd name="connsiteX25628" fmla="*/ 3072721 w 5740887"/>
              <a:gd name="connsiteY25628" fmla="*/ 459693 h 4314911"/>
              <a:gd name="connsiteX25629" fmla="*/ 3088119 w 5740887"/>
              <a:gd name="connsiteY25629" fmla="*/ 453174 h 4314911"/>
              <a:gd name="connsiteX25630" fmla="*/ 3151043 w 5740887"/>
              <a:gd name="connsiteY25630" fmla="*/ 422383 h 4314911"/>
              <a:gd name="connsiteX25631" fmla="*/ 3191433 w 5740887"/>
              <a:gd name="connsiteY25631" fmla="*/ 406477 h 4314911"/>
              <a:gd name="connsiteX25632" fmla="*/ 3227534 w 5740887"/>
              <a:gd name="connsiteY25632" fmla="*/ 394194 h 4314911"/>
              <a:gd name="connsiteX25633" fmla="*/ 3260246 w 5740887"/>
              <a:gd name="connsiteY25633" fmla="*/ 383940 h 4314911"/>
              <a:gd name="connsiteX25634" fmla="*/ 4482737 w 5740887"/>
              <a:gd name="connsiteY25634" fmla="*/ 375962 h 4314911"/>
              <a:gd name="connsiteX25635" fmla="*/ 4646518 w 5740887"/>
              <a:gd name="connsiteY25635" fmla="*/ 377556 h 4314911"/>
              <a:gd name="connsiteX25636" fmla="*/ 5051557 w 5740887"/>
              <a:gd name="connsiteY25636" fmla="*/ 381915 h 4314911"/>
              <a:gd name="connsiteX25637" fmla="*/ 5265004 w 5740887"/>
              <a:gd name="connsiteY25637" fmla="*/ 519803 h 4314911"/>
              <a:gd name="connsiteX25638" fmla="*/ 5265103 w 5740887"/>
              <a:gd name="connsiteY25638" fmla="*/ 519973 h 4314911"/>
              <a:gd name="connsiteX25639" fmla="*/ 5285647 w 5740887"/>
              <a:gd name="connsiteY25639" fmla="*/ 556245 h 4314911"/>
              <a:gd name="connsiteX25640" fmla="*/ 5292853 w 5740887"/>
              <a:gd name="connsiteY25640" fmla="*/ 570504 h 4314911"/>
              <a:gd name="connsiteX25641" fmla="*/ 5311957 w 5740887"/>
              <a:gd name="connsiteY25641" fmla="*/ 610209 h 4314911"/>
              <a:gd name="connsiteX25642" fmla="*/ 5320246 w 5740887"/>
              <a:gd name="connsiteY25642" fmla="*/ 628152 h 4314911"/>
              <a:gd name="connsiteX25643" fmla="*/ 5350299 w 5740887"/>
              <a:gd name="connsiteY25643" fmla="*/ 696929 h 4314911"/>
              <a:gd name="connsiteX25644" fmla="*/ 5350532 w 5740887"/>
              <a:gd name="connsiteY25644" fmla="*/ 697466 h 4314911"/>
              <a:gd name="connsiteX25645" fmla="*/ 5350799 w 5740887"/>
              <a:gd name="connsiteY25645" fmla="*/ 698117 h 4314911"/>
              <a:gd name="connsiteX25646" fmla="*/ 5384029 w 5740887"/>
              <a:gd name="connsiteY25646" fmla="*/ 779690 h 4314911"/>
              <a:gd name="connsiteX25647" fmla="*/ 5394527 w 5740887"/>
              <a:gd name="connsiteY25647" fmla="*/ 806456 h 4314911"/>
              <a:gd name="connsiteX25648" fmla="*/ 5414170 w 5740887"/>
              <a:gd name="connsiteY25648" fmla="*/ 857593 h 4314911"/>
              <a:gd name="connsiteX25649" fmla="*/ 5469202 w 5740887"/>
              <a:gd name="connsiteY25649" fmla="*/ 1006925 h 4314911"/>
              <a:gd name="connsiteX25650" fmla="*/ 5538481 w 5740887"/>
              <a:gd name="connsiteY25650" fmla="*/ 1214409 h 4314911"/>
              <a:gd name="connsiteX25651" fmla="*/ 5467495 w 5740887"/>
              <a:gd name="connsiteY25651" fmla="*/ 1003998 h 4314911"/>
              <a:gd name="connsiteX25652" fmla="*/ 5426502 w 5740887"/>
              <a:gd name="connsiteY25652" fmla="*/ 892266 h 4314911"/>
              <a:gd name="connsiteX25653" fmla="*/ 5412684 w 5740887"/>
              <a:gd name="connsiteY25653" fmla="*/ 856561 h 4314911"/>
              <a:gd name="connsiteX25654" fmla="*/ 5406485 w 5740887"/>
              <a:gd name="connsiteY25654" fmla="*/ 839880 h 4314911"/>
              <a:gd name="connsiteX25655" fmla="*/ 5394047 w 5740887"/>
              <a:gd name="connsiteY25655" fmla="*/ 808399 h 4314911"/>
              <a:gd name="connsiteX25656" fmla="*/ 5386977 w 5740887"/>
              <a:gd name="connsiteY25656" fmla="*/ 790126 h 4314911"/>
              <a:gd name="connsiteX25657" fmla="*/ 5382890 w 5740887"/>
              <a:gd name="connsiteY25657" fmla="*/ 780146 h 4314911"/>
              <a:gd name="connsiteX25658" fmla="*/ 5377462 w 5740887"/>
              <a:gd name="connsiteY25658" fmla="*/ 766403 h 4314911"/>
              <a:gd name="connsiteX25659" fmla="*/ 5351549 w 5740887"/>
              <a:gd name="connsiteY25659" fmla="*/ 703643 h 4314911"/>
              <a:gd name="connsiteX25660" fmla="*/ 5350082 w 5740887"/>
              <a:gd name="connsiteY25660" fmla="*/ 700063 h 4314911"/>
              <a:gd name="connsiteX25661" fmla="*/ 5348751 w 5740887"/>
              <a:gd name="connsiteY25661" fmla="*/ 697028 h 4314911"/>
              <a:gd name="connsiteX25662" fmla="*/ 5324836 w 5740887"/>
              <a:gd name="connsiteY25662" fmla="*/ 641970 h 4314911"/>
              <a:gd name="connsiteX25663" fmla="*/ 5320525 w 5740887"/>
              <a:gd name="connsiteY25663" fmla="*/ 632656 h 4314911"/>
              <a:gd name="connsiteX25664" fmla="*/ 5316979 w 5740887"/>
              <a:gd name="connsiteY25664" fmla="*/ 624567 h 4314911"/>
              <a:gd name="connsiteX25665" fmla="*/ 5311933 w 5740887"/>
              <a:gd name="connsiteY25665" fmla="*/ 614092 h 4314911"/>
              <a:gd name="connsiteX25666" fmla="*/ 5302213 w 5740887"/>
              <a:gd name="connsiteY25666" fmla="*/ 593093 h 4314911"/>
              <a:gd name="connsiteX25667" fmla="*/ 5293865 w 5740887"/>
              <a:gd name="connsiteY25667" fmla="*/ 576581 h 4314911"/>
              <a:gd name="connsiteX25668" fmla="*/ 5288829 w 5740887"/>
              <a:gd name="connsiteY25668" fmla="*/ 566123 h 4314911"/>
              <a:gd name="connsiteX25669" fmla="*/ 5286499 w 5740887"/>
              <a:gd name="connsiteY25669" fmla="*/ 562008 h 4314911"/>
              <a:gd name="connsiteX25670" fmla="*/ 5282703 w 5740887"/>
              <a:gd name="connsiteY25670" fmla="*/ 554498 h 4314911"/>
              <a:gd name="connsiteX25671" fmla="*/ 5267382 w 5740887"/>
              <a:gd name="connsiteY25671" fmla="*/ 528251 h 4314911"/>
              <a:gd name="connsiteX25672" fmla="*/ 5266795 w 5740887"/>
              <a:gd name="connsiteY25672" fmla="*/ 527217 h 4314911"/>
              <a:gd name="connsiteX25673" fmla="*/ 5049900 w 5740887"/>
              <a:gd name="connsiteY25673" fmla="*/ 388641 h 4314911"/>
              <a:gd name="connsiteX25674" fmla="*/ 4559455 w 5740887"/>
              <a:gd name="connsiteY25674" fmla="*/ 382969 h 4314911"/>
              <a:gd name="connsiteX25675" fmla="*/ 4482014 w 5740887"/>
              <a:gd name="connsiteY25675" fmla="*/ 382320 h 4314911"/>
              <a:gd name="connsiteX25676" fmla="*/ 4470914 w 5740887"/>
              <a:gd name="connsiteY25676" fmla="*/ 375846 h 4314911"/>
              <a:gd name="connsiteX25677" fmla="*/ 4470916 w 5740887"/>
              <a:gd name="connsiteY25677" fmla="*/ 375952 h 4314911"/>
              <a:gd name="connsiteX25678" fmla="*/ 4470051 w 5740887"/>
              <a:gd name="connsiteY25678" fmla="*/ 377770 h 4314911"/>
              <a:gd name="connsiteX25679" fmla="*/ 4470770 w 5740887"/>
              <a:gd name="connsiteY25679" fmla="*/ 375846 h 4314911"/>
              <a:gd name="connsiteX25680" fmla="*/ 4453747 w 5740887"/>
              <a:gd name="connsiteY25680" fmla="*/ 375699 h 4314911"/>
              <a:gd name="connsiteX25681" fmla="*/ 4463334 w 5740887"/>
              <a:gd name="connsiteY25681" fmla="*/ 375774 h 4314911"/>
              <a:gd name="connsiteX25682" fmla="*/ 4461050 w 5740887"/>
              <a:gd name="connsiteY25682" fmla="*/ 382144 h 4314911"/>
              <a:gd name="connsiteX25683" fmla="*/ 4441146 w 5740887"/>
              <a:gd name="connsiteY25683" fmla="*/ 381977 h 4314911"/>
              <a:gd name="connsiteX25684" fmla="*/ 4155084 w 5740887"/>
              <a:gd name="connsiteY25684" fmla="*/ 373570 h 4314911"/>
              <a:gd name="connsiteX25685" fmla="*/ 4269823 w 5740887"/>
              <a:gd name="connsiteY25685" fmla="*/ 374218 h 4314911"/>
              <a:gd name="connsiteX25686" fmla="*/ 4431063 w 5740887"/>
              <a:gd name="connsiteY25686" fmla="*/ 375516 h 4314911"/>
              <a:gd name="connsiteX25687" fmla="*/ 4344181 w 5740887"/>
              <a:gd name="connsiteY25687" fmla="*/ 381163 h 4314911"/>
              <a:gd name="connsiteX25688" fmla="*/ 4273949 w 5740887"/>
              <a:gd name="connsiteY25688" fmla="*/ 380575 h 4314911"/>
              <a:gd name="connsiteX25689" fmla="*/ 4181989 w 5740887"/>
              <a:gd name="connsiteY25689" fmla="*/ 380137 h 4314911"/>
              <a:gd name="connsiteX25690" fmla="*/ 4176393 w 5740887"/>
              <a:gd name="connsiteY25690" fmla="*/ 379950 h 4314911"/>
              <a:gd name="connsiteX25691" fmla="*/ 4126259 w 5740887"/>
              <a:gd name="connsiteY25691" fmla="*/ 373408 h 4314911"/>
              <a:gd name="connsiteX25692" fmla="*/ 4138487 w 5740887"/>
              <a:gd name="connsiteY25692" fmla="*/ 373477 h 4314911"/>
              <a:gd name="connsiteX25693" fmla="*/ 4147456 w 5740887"/>
              <a:gd name="connsiteY25693" fmla="*/ 379972 h 4314911"/>
              <a:gd name="connsiteX25694" fmla="*/ 4133321 w 5740887"/>
              <a:gd name="connsiteY25694" fmla="*/ 379906 h 4314911"/>
              <a:gd name="connsiteX25695" fmla="*/ 4108546 w 5740887"/>
              <a:gd name="connsiteY25695" fmla="*/ 373308 h 4314911"/>
              <a:gd name="connsiteX25696" fmla="*/ 4116086 w 5740887"/>
              <a:gd name="connsiteY25696" fmla="*/ 373350 h 4314911"/>
              <a:gd name="connsiteX25697" fmla="*/ 4123114 w 5740887"/>
              <a:gd name="connsiteY25697" fmla="*/ 379857 h 4314911"/>
              <a:gd name="connsiteX25698" fmla="*/ 4114254 w 5740887"/>
              <a:gd name="connsiteY25698" fmla="*/ 379814 h 4314911"/>
              <a:gd name="connsiteX25699" fmla="*/ 4112551 w 5740887"/>
              <a:gd name="connsiteY25699" fmla="*/ 377883 h 4314911"/>
              <a:gd name="connsiteX25700" fmla="*/ 4094404 w 5740887"/>
              <a:gd name="connsiteY25700" fmla="*/ 373227 h 4314911"/>
              <a:gd name="connsiteX25701" fmla="*/ 4099596 w 5740887"/>
              <a:gd name="connsiteY25701" fmla="*/ 373256 h 4314911"/>
              <a:gd name="connsiteX25702" fmla="*/ 4105275 w 5740887"/>
              <a:gd name="connsiteY25702" fmla="*/ 379772 h 4314911"/>
              <a:gd name="connsiteX25703" fmla="*/ 4099438 w 5740887"/>
              <a:gd name="connsiteY25703" fmla="*/ 379744 h 4314911"/>
              <a:gd name="connsiteX25704" fmla="*/ 3882424 w 5740887"/>
              <a:gd name="connsiteY25704" fmla="*/ 372679 h 4314911"/>
              <a:gd name="connsiteX25705" fmla="*/ 4072520 w 5740887"/>
              <a:gd name="connsiteY25705" fmla="*/ 373104 h 4314911"/>
              <a:gd name="connsiteX25706" fmla="*/ 4085555 w 5740887"/>
              <a:gd name="connsiteY25706" fmla="*/ 373178 h 4314911"/>
              <a:gd name="connsiteX25707" fmla="*/ 4090618 w 5740887"/>
              <a:gd name="connsiteY25707" fmla="*/ 379701 h 4314911"/>
              <a:gd name="connsiteX25708" fmla="*/ 3982832 w 5740887"/>
              <a:gd name="connsiteY25708" fmla="*/ 379189 h 4314911"/>
              <a:gd name="connsiteX25709" fmla="*/ 3845558 w 5740887"/>
              <a:gd name="connsiteY25709" fmla="*/ 379110 h 4314911"/>
              <a:gd name="connsiteX25710" fmla="*/ 3795587 w 5740887"/>
              <a:gd name="connsiteY25710" fmla="*/ 379290 h 4314911"/>
              <a:gd name="connsiteX25711" fmla="*/ 3780811 w 5740887"/>
              <a:gd name="connsiteY25711" fmla="*/ 379297 h 4314911"/>
              <a:gd name="connsiteX25712" fmla="*/ 3757226 w 5740887"/>
              <a:gd name="connsiteY25712" fmla="*/ 379430 h 4314911"/>
              <a:gd name="connsiteX25713" fmla="*/ 3719347 w 5740887"/>
              <a:gd name="connsiteY25713" fmla="*/ 379567 h 4314911"/>
              <a:gd name="connsiteX25714" fmla="*/ 3701311 w 5740887"/>
              <a:gd name="connsiteY25714" fmla="*/ 379743 h 4314911"/>
              <a:gd name="connsiteX25715" fmla="*/ 3690010 w 5740887"/>
              <a:gd name="connsiteY25715" fmla="*/ 379807 h 4314911"/>
              <a:gd name="connsiteX25716" fmla="*/ 3641243 w 5740887"/>
              <a:gd name="connsiteY25716" fmla="*/ 380331 h 4314911"/>
              <a:gd name="connsiteX25717" fmla="*/ 3608354 w 5740887"/>
              <a:gd name="connsiteY25717" fmla="*/ 380654 h 4314911"/>
              <a:gd name="connsiteX25718" fmla="*/ 3588743 w 5740887"/>
              <a:gd name="connsiteY25718" fmla="*/ 381042 h 4314911"/>
              <a:gd name="connsiteX25719" fmla="*/ 3537596 w 5740887"/>
              <a:gd name="connsiteY25719" fmla="*/ 381971 h 4314911"/>
              <a:gd name="connsiteX25720" fmla="*/ 3529486 w 5740887"/>
              <a:gd name="connsiteY25720" fmla="*/ 382213 h 4314911"/>
              <a:gd name="connsiteX25721" fmla="*/ 3516734 w 5740887"/>
              <a:gd name="connsiteY25721" fmla="*/ 382465 h 4314911"/>
              <a:gd name="connsiteX25722" fmla="*/ 3502226 w 5740887"/>
              <a:gd name="connsiteY25722" fmla="*/ 383026 h 4314911"/>
              <a:gd name="connsiteX25723" fmla="*/ 3479488 w 5740887"/>
              <a:gd name="connsiteY25723" fmla="*/ 383704 h 4314911"/>
              <a:gd name="connsiteX25724" fmla="*/ 3462988 w 5740887"/>
              <a:gd name="connsiteY25724" fmla="*/ 384542 h 4314911"/>
              <a:gd name="connsiteX25725" fmla="*/ 3448642 w 5740887"/>
              <a:gd name="connsiteY25725" fmla="*/ 385096 h 4314911"/>
              <a:gd name="connsiteX25726" fmla="*/ 3443912 w 5740887"/>
              <a:gd name="connsiteY25726" fmla="*/ 385511 h 4314911"/>
              <a:gd name="connsiteX25727" fmla="*/ 3435783 w 5740887"/>
              <a:gd name="connsiteY25727" fmla="*/ 385925 h 4314911"/>
              <a:gd name="connsiteX25728" fmla="*/ 3410858 w 5740887"/>
              <a:gd name="connsiteY25728" fmla="*/ 388411 h 4314911"/>
              <a:gd name="connsiteX25729" fmla="*/ 3408234 w 5740887"/>
              <a:gd name="connsiteY25729" fmla="*/ 388641 h 4314911"/>
              <a:gd name="connsiteX25730" fmla="*/ 3343340 w 5740887"/>
              <a:gd name="connsiteY25730" fmla="*/ 408215 h 4314911"/>
              <a:gd name="connsiteX25731" fmla="*/ 3337078 w 5740887"/>
              <a:gd name="connsiteY25731" fmla="*/ 412507 h 4314911"/>
              <a:gd name="connsiteX25732" fmla="*/ 3339428 w 5740887"/>
              <a:gd name="connsiteY25732" fmla="*/ 408527 h 4314911"/>
              <a:gd name="connsiteX25733" fmla="*/ 3339425 w 5740887"/>
              <a:gd name="connsiteY25733" fmla="*/ 408525 h 4314911"/>
              <a:gd name="connsiteX25734" fmla="*/ 3339428 w 5740887"/>
              <a:gd name="connsiteY25734" fmla="*/ 408520 h 4314911"/>
              <a:gd name="connsiteX25735" fmla="*/ 3339419 w 5740887"/>
              <a:gd name="connsiteY25735" fmla="*/ 408514 h 4314911"/>
              <a:gd name="connsiteX25736" fmla="*/ 3339429 w 5740887"/>
              <a:gd name="connsiteY25736" fmla="*/ 408498 h 4314911"/>
              <a:gd name="connsiteX25737" fmla="*/ 3334190 w 5740887"/>
              <a:gd name="connsiteY25737" fmla="*/ 404223 h 4314911"/>
              <a:gd name="connsiteX25738" fmla="*/ 3325283 w 5740887"/>
              <a:gd name="connsiteY25738" fmla="*/ 403974 h 4314911"/>
              <a:gd name="connsiteX25739" fmla="*/ 3329401 w 5740887"/>
              <a:gd name="connsiteY25739" fmla="*/ 401196 h 4314911"/>
              <a:gd name="connsiteX25740" fmla="*/ 3392929 w 5740887"/>
              <a:gd name="connsiteY25740" fmla="*/ 382329 h 4314911"/>
              <a:gd name="connsiteX25741" fmla="*/ 3882424 w 5740887"/>
              <a:gd name="connsiteY25741" fmla="*/ 372679 h 4314911"/>
              <a:gd name="connsiteX25742" fmla="*/ 4484142 w 5740887"/>
              <a:gd name="connsiteY25742" fmla="*/ 363602 h 4314911"/>
              <a:gd name="connsiteX25743" fmla="*/ 4644535 w 5740887"/>
              <a:gd name="connsiteY25743" fmla="*/ 365199 h 4314911"/>
              <a:gd name="connsiteX25744" fmla="*/ 5054177 w 5740887"/>
              <a:gd name="connsiteY25744" fmla="*/ 370747 h 4314911"/>
              <a:gd name="connsiteX25745" fmla="*/ 5270243 w 5740887"/>
              <a:gd name="connsiteY25745" fmla="*/ 510291 h 4314911"/>
              <a:gd name="connsiteX25746" fmla="*/ 5270345 w 5740887"/>
              <a:gd name="connsiteY25746" fmla="*/ 510466 h 4314911"/>
              <a:gd name="connsiteX25747" fmla="*/ 5291064 w 5740887"/>
              <a:gd name="connsiteY25747" fmla="*/ 547219 h 4314911"/>
              <a:gd name="connsiteX25748" fmla="*/ 5298340 w 5740887"/>
              <a:gd name="connsiteY25748" fmla="*/ 561683 h 4314911"/>
              <a:gd name="connsiteX25749" fmla="*/ 5317619 w 5740887"/>
              <a:gd name="connsiteY25749" fmla="*/ 601949 h 4314911"/>
              <a:gd name="connsiteX25750" fmla="*/ 5325996 w 5740887"/>
              <a:gd name="connsiteY25750" fmla="*/ 620169 h 4314911"/>
              <a:gd name="connsiteX25751" fmla="*/ 5356326 w 5740887"/>
              <a:gd name="connsiteY25751" fmla="*/ 689905 h 4314911"/>
              <a:gd name="connsiteX25752" fmla="*/ 5356578 w 5740887"/>
              <a:gd name="connsiteY25752" fmla="*/ 690493 h 4314911"/>
              <a:gd name="connsiteX25753" fmla="*/ 5356869 w 5740887"/>
              <a:gd name="connsiteY25753" fmla="*/ 691205 h 4314911"/>
              <a:gd name="connsiteX25754" fmla="*/ 5390419 w 5740887"/>
              <a:gd name="connsiteY25754" fmla="*/ 773931 h 4314911"/>
              <a:gd name="connsiteX25755" fmla="*/ 5401025 w 5740887"/>
              <a:gd name="connsiteY25755" fmla="*/ 801089 h 4314911"/>
              <a:gd name="connsiteX25756" fmla="*/ 5420876 w 5740887"/>
              <a:gd name="connsiteY25756" fmla="*/ 852990 h 4314911"/>
              <a:gd name="connsiteX25757" fmla="*/ 5476478 w 5740887"/>
              <a:gd name="connsiteY25757" fmla="*/ 1004468 h 4314911"/>
              <a:gd name="connsiteX25758" fmla="*/ 5552901 w 5740887"/>
              <a:gd name="connsiteY25758" fmla="*/ 1234132 h 4314911"/>
              <a:gd name="connsiteX25759" fmla="*/ 5474209 w 5740887"/>
              <a:gd name="connsiteY25759" fmla="*/ 1000259 h 4314911"/>
              <a:gd name="connsiteX25760" fmla="*/ 5432737 w 5740887"/>
              <a:gd name="connsiteY25760" fmla="*/ 886903 h 4314911"/>
              <a:gd name="connsiteX25761" fmla="*/ 5418819 w 5740887"/>
              <a:gd name="connsiteY25761" fmla="*/ 850831 h 4314911"/>
              <a:gd name="connsiteX25762" fmla="*/ 5412489 w 5740887"/>
              <a:gd name="connsiteY25762" fmla="*/ 833756 h 4314911"/>
              <a:gd name="connsiteX25763" fmla="*/ 5399795 w 5740887"/>
              <a:gd name="connsiteY25763" fmla="*/ 801528 h 4314911"/>
              <a:gd name="connsiteX25764" fmla="*/ 5392755 w 5740887"/>
              <a:gd name="connsiteY25764" fmla="*/ 783279 h 4314911"/>
              <a:gd name="connsiteX25765" fmla="*/ 5388684 w 5740887"/>
              <a:gd name="connsiteY25765" fmla="*/ 773308 h 4314911"/>
              <a:gd name="connsiteX25766" fmla="*/ 5383132 w 5740887"/>
              <a:gd name="connsiteY25766" fmla="*/ 759210 h 4314911"/>
              <a:gd name="connsiteX25767" fmla="*/ 5356627 w 5740887"/>
              <a:gd name="connsiteY25767" fmla="*/ 694828 h 4314911"/>
              <a:gd name="connsiteX25768" fmla="*/ 5355436 w 5740887"/>
              <a:gd name="connsiteY25768" fmla="*/ 691912 h 4314911"/>
              <a:gd name="connsiteX25769" fmla="*/ 5354355 w 5740887"/>
              <a:gd name="connsiteY25769" fmla="*/ 689440 h 4314911"/>
              <a:gd name="connsiteX25770" fmla="*/ 5329904 w 5740887"/>
              <a:gd name="connsiteY25770" fmla="*/ 632982 h 4314911"/>
              <a:gd name="connsiteX25771" fmla="*/ 5325500 w 5740887"/>
              <a:gd name="connsiteY25771" fmla="*/ 623440 h 4314911"/>
              <a:gd name="connsiteX25772" fmla="*/ 5321955 w 5740887"/>
              <a:gd name="connsiteY25772" fmla="*/ 615330 h 4314911"/>
              <a:gd name="connsiteX25773" fmla="*/ 5316899 w 5740887"/>
              <a:gd name="connsiteY25773" fmla="*/ 604802 h 4314911"/>
              <a:gd name="connsiteX25774" fmla="*/ 5307024 w 5740887"/>
              <a:gd name="connsiteY25774" fmla="*/ 583405 h 4314911"/>
              <a:gd name="connsiteX25775" fmla="*/ 5298552 w 5740887"/>
              <a:gd name="connsiteY25775" fmla="*/ 566599 h 4314911"/>
              <a:gd name="connsiteX25776" fmla="*/ 5293487 w 5740887"/>
              <a:gd name="connsiteY25776" fmla="*/ 556052 h 4314911"/>
              <a:gd name="connsiteX25777" fmla="*/ 5291146 w 5740887"/>
              <a:gd name="connsiteY25777" fmla="*/ 551904 h 4314911"/>
              <a:gd name="connsiteX25778" fmla="*/ 5287294 w 5740887"/>
              <a:gd name="connsiteY25778" fmla="*/ 544263 h 4314911"/>
              <a:gd name="connsiteX25779" fmla="*/ 5271741 w 5740887"/>
              <a:gd name="connsiteY25779" fmla="*/ 517546 h 4314911"/>
              <a:gd name="connsiteX25780" fmla="*/ 5271206 w 5740887"/>
              <a:gd name="connsiteY25780" fmla="*/ 516600 h 4314911"/>
              <a:gd name="connsiteX25781" fmla="*/ 5051969 w 5740887"/>
              <a:gd name="connsiteY25781" fmla="*/ 375955 h 4314911"/>
              <a:gd name="connsiteX25782" fmla="*/ 4555774 w 5740887"/>
              <a:gd name="connsiteY25782" fmla="*/ 370211 h 4314911"/>
              <a:gd name="connsiteX25783" fmla="*/ 4483460 w 5740887"/>
              <a:gd name="connsiteY25783" fmla="*/ 369603 h 4314911"/>
              <a:gd name="connsiteX25784" fmla="*/ 4465832 w 5740887"/>
              <a:gd name="connsiteY25784" fmla="*/ 363420 h 4314911"/>
              <a:gd name="connsiteX25785" fmla="*/ 4467319 w 5740887"/>
              <a:gd name="connsiteY25785" fmla="*/ 363434 h 4314911"/>
              <a:gd name="connsiteX25786" fmla="*/ 4467467 w 5740887"/>
              <a:gd name="connsiteY25786" fmla="*/ 364245 h 4314911"/>
              <a:gd name="connsiteX25787" fmla="*/ 4465600 w 5740887"/>
              <a:gd name="connsiteY25787" fmla="*/ 369454 h 4314911"/>
              <a:gd name="connsiteX25788" fmla="*/ 4462455 w 5740887"/>
              <a:gd name="connsiteY25788" fmla="*/ 369427 h 4314911"/>
              <a:gd name="connsiteX25789" fmla="*/ 4433801 w 5740887"/>
              <a:gd name="connsiteY25789" fmla="*/ 363154 h 4314911"/>
              <a:gd name="connsiteX25790" fmla="*/ 4458764 w 5740887"/>
              <a:gd name="connsiteY25790" fmla="*/ 363354 h 4314911"/>
              <a:gd name="connsiteX25791" fmla="*/ 4457680 w 5740887"/>
              <a:gd name="connsiteY25791" fmla="*/ 365283 h 4314911"/>
              <a:gd name="connsiteX25792" fmla="*/ 4449989 w 5740887"/>
              <a:gd name="connsiteY25792" fmla="*/ 369322 h 4314911"/>
              <a:gd name="connsiteX25793" fmla="*/ 4348594 w 5740887"/>
              <a:gd name="connsiteY25793" fmla="*/ 368470 h 4314911"/>
              <a:gd name="connsiteX25794" fmla="*/ 4433000 w 5740887"/>
              <a:gd name="connsiteY25794" fmla="*/ 363439 h 4314911"/>
              <a:gd name="connsiteX25795" fmla="*/ 4178168 w 5740887"/>
              <a:gd name="connsiteY25795" fmla="*/ 361316 h 4314911"/>
              <a:gd name="connsiteX25796" fmla="*/ 4263658 w 5740887"/>
              <a:gd name="connsiteY25796" fmla="*/ 361790 h 4314911"/>
              <a:gd name="connsiteX25797" fmla="*/ 4343512 w 5740887"/>
              <a:gd name="connsiteY25797" fmla="*/ 362430 h 4314911"/>
              <a:gd name="connsiteX25798" fmla="*/ 4320211 w 5740887"/>
              <a:gd name="connsiteY25798" fmla="*/ 363836 h 4314911"/>
              <a:gd name="connsiteX25799" fmla="*/ 4297321 w 5740887"/>
              <a:gd name="connsiteY25799" fmla="*/ 363836 h 4314911"/>
              <a:gd name="connsiteX25800" fmla="*/ 4180394 w 5740887"/>
              <a:gd name="connsiteY25800" fmla="*/ 361768 h 4314911"/>
              <a:gd name="connsiteX25801" fmla="*/ 4133848 w 5740887"/>
              <a:gd name="connsiteY25801" fmla="*/ 361070 h 4314911"/>
              <a:gd name="connsiteX25802" fmla="*/ 4151259 w 5740887"/>
              <a:gd name="connsiteY25802" fmla="*/ 361166 h 4314911"/>
              <a:gd name="connsiteX25803" fmla="*/ 4153782 w 5740887"/>
              <a:gd name="connsiteY25803" fmla="*/ 362474 h 4314911"/>
              <a:gd name="connsiteX25804" fmla="*/ 4160675 w 5740887"/>
              <a:gd name="connsiteY25804" fmla="*/ 364265 h 4314911"/>
              <a:gd name="connsiteX25805" fmla="*/ 4175663 w 5740887"/>
              <a:gd name="connsiteY25805" fmla="*/ 367349 h 4314911"/>
              <a:gd name="connsiteX25806" fmla="*/ 4142567 w 5740887"/>
              <a:gd name="connsiteY25806" fmla="*/ 367192 h 4314911"/>
              <a:gd name="connsiteX25807" fmla="*/ 4113145 w 5740887"/>
              <a:gd name="connsiteY25807" fmla="*/ 360956 h 4314911"/>
              <a:gd name="connsiteX25808" fmla="*/ 4121263 w 5740887"/>
              <a:gd name="connsiteY25808" fmla="*/ 361001 h 4314911"/>
              <a:gd name="connsiteX25809" fmla="*/ 4129725 w 5740887"/>
              <a:gd name="connsiteY25809" fmla="*/ 367131 h 4314911"/>
              <a:gd name="connsiteX25810" fmla="*/ 4119381 w 5740887"/>
              <a:gd name="connsiteY25810" fmla="*/ 367081 h 4314911"/>
              <a:gd name="connsiteX25811" fmla="*/ 4117931 w 5740887"/>
              <a:gd name="connsiteY25811" fmla="*/ 365747 h 4314911"/>
              <a:gd name="connsiteX25812" fmla="*/ 4097657 w 5740887"/>
              <a:gd name="connsiteY25812" fmla="*/ 360869 h 4314911"/>
              <a:gd name="connsiteX25813" fmla="*/ 4102962 w 5740887"/>
              <a:gd name="connsiteY25813" fmla="*/ 360900 h 4314911"/>
              <a:gd name="connsiteX25814" fmla="*/ 4109376 w 5740887"/>
              <a:gd name="connsiteY25814" fmla="*/ 367033 h 4314911"/>
              <a:gd name="connsiteX25815" fmla="*/ 4103026 w 5740887"/>
              <a:gd name="connsiteY25815" fmla="*/ 367003 h 4314911"/>
              <a:gd name="connsiteX25816" fmla="*/ 4084804 w 5740887"/>
              <a:gd name="connsiteY25816" fmla="*/ 360798 h 4314911"/>
              <a:gd name="connsiteX25817" fmla="*/ 4088498 w 5740887"/>
              <a:gd name="connsiteY25817" fmla="*/ 360820 h 4314911"/>
              <a:gd name="connsiteX25818" fmla="*/ 4093818 w 5740887"/>
              <a:gd name="connsiteY25818" fmla="*/ 366627 h 4314911"/>
              <a:gd name="connsiteX25819" fmla="*/ 4094107 w 5740887"/>
              <a:gd name="connsiteY25819" fmla="*/ 366960 h 4314911"/>
              <a:gd name="connsiteX25820" fmla="*/ 4089546 w 5740887"/>
              <a:gd name="connsiteY25820" fmla="*/ 366938 h 4314911"/>
              <a:gd name="connsiteX25821" fmla="*/ 3872220 w 5740887"/>
              <a:gd name="connsiteY25821" fmla="*/ 360269 h 4314911"/>
              <a:gd name="connsiteX25822" fmla="*/ 4064252 w 5740887"/>
              <a:gd name="connsiteY25822" fmla="*/ 360683 h 4314911"/>
              <a:gd name="connsiteX25823" fmla="*/ 4075909 w 5740887"/>
              <a:gd name="connsiteY25823" fmla="*/ 360749 h 4314911"/>
              <a:gd name="connsiteX25824" fmla="*/ 4080680 w 5740887"/>
              <a:gd name="connsiteY25824" fmla="*/ 366896 h 4314911"/>
              <a:gd name="connsiteX25825" fmla="*/ 3972755 w 5740887"/>
              <a:gd name="connsiteY25825" fmla="*/ 366381 h 4314911"/>
              <a:gd name="connsiteX25826" fmla="*/ 3833968 w 5740887"/>
              <a:gd name="connsiteY25826" fmla="*/ 366301 h 4314911"/>
              <a:gd name="connsiteX25827" fmla="*/ 3782941 w 5740887"/>
              <a:gd name="connsiteY25827" fmla="*/ 366487 h 4314911"/>
              <a:gd name="connsiteX25828" fmla="*/ 3768509 w 5740887"/>
              <a:gd name="connsiteY25828" fmla="*/ 366492 h 4314911"/>
              <a:gd name="connsiteX25829" fmla="*/ 3744964 w 5740887"/>
              <a:gd name="connsiteY25829" fmla="*/ 366624 h 4314911"/>
              <a:gd name="connsiteX25830" fmla="*/ 3706368 w 5740887"/>
              <a:gd name="connsiteY25830" fmla="*/ 366764 h 4314911"/>
              <a:gd name="connsiteX25831" fmla="*/ 3687854 w 5740887"/>
              <a:gd name="connsiteY25831" fmla="*/ 366946 h 4314911"/>
              <a:gd name="connsiteX25832" fmla="*/ 3676710 w 5740887"/>
              <a:gd name="connsiteY25832" fmla="*/ 367010 h 4314911"/>
              <a:gd name="connsiteX25833" fmla="*/ 3628602 w 5740887"/>
              <a:gd name="connsiteY25833" fmla="*/ 367527 h 4314911"/>
              <a:gd name="connsiteX25834" fmla="*/ 3594154 w 5740887"/>
              <a:gd name="connsiteY25834" fmla="*/ 367865 h 4314911"/>
              <a:gd name="connsiteX25835" fmla="*/ 3573473 w 5740887"/>
              <a:gd name="connsiteY25835" fmla="*/ 368275 h 4314911"/>
              <a:gd name="connsiteX25836" fmla="*/ 3522619 w 5740887"/>
              <a:gd name="connsiteY25836" fmla="*/ 369200 h 4314911"/>
              <a:gd name="connsiteX25837" fmla="*/ 3514447 w 5740887"/>
              <a:gd name="connsiteY25837" fmla="*/ 369444 h 4314911"/>
              <a:gd name="connsiteX25838" fmla="*/ 3501526 w 5740887"/>
              <a:gd name="connsiteY25838" fmla="*/ 369701 h 4314911"/>
              <a:gd name="connsiteX25839" fmla="*/ 3486679 w 5740887"/>
              <a:gd name="connsiteY25839" fmla="*/ 370275 h 4314911"/>
              <a:gd name="connsiteX25840" fmla="*/ 3463870 w 5740887"/>
              <a:gd name="connsiteY25840" fmla="*/ 370956 h 4314911"/>
              <a:gd name="connsiteX25841" fmla="*/ 3447313 w 5740887"/>
              <a:gd name="connsiteY25841" fmla="*/ 371799 h 4314911"/>
              <a:gd name="connsiteX25842" fmla="*/ 3432682 w 5740887"/>
              <a:gd name="connsiteY25842" fmla="*/ 372364 h 4314911"/>
              <a:gd name="connsiteX25843" fmla="*/ 3427862 w 5740887"/>
              <a:gd name="connsiteY25843" fmla="*/ 372789 h 4314911"/>
              <a:gd name="connsiteX25844" fmla="*/ 3419682 w 5740887"/>
              <a:gd name="connsiteY25844" fmla="*/ 373205 h 4314911"/>
              <a:gd name="connsiteX25845" fmla="*/ 3394553 w 5740887"/>
              <a:gd name="connsiteY25845" fmla="*/ 375716 h 4314911"/>
              <a:gd name="connsiteX25846" fmla="*/ 3391824 w 5740887"/>
              <a:gd name="connsiteY25846" fmla="*/ 375955 h 4314911"/>
              <a:gd name="connsiteX25847" fmla="*/ 3326208 w 5740887"/>
              <a:gd name="connsiteY25847" fmla="*/ 395639 h 4314911"/>
              <a:gd name="connsiteX25848" fmla="*/ 3314399 w 5740887"/>
              <a:gd name="connsiteY25848" fmla="*/ 403740 h 4314911"/>
              <a:gd name="connsiteX25849" fmla="*/ 3286685 w 5740887"/>
              <a:gd name="connsiteY25849" fmla="*/ 406938 h 4314911"/>
              <a:gd name="connsiteX25850" fmla="*/ 3289968 w 5740887"/>
              <a:gd name="connsiteY25850" fmla="*/ 404711 h 4314911"/>
              <a:gd name="connsiteX25851" fmla="*/ 3349494 w 5740887"/>
              <a:gd name="connsiteY25851" fmla="*/ 385365 h 4314911"/>
              <a:gd name="connsiteX25852" fmla="*/ 3351977 w 5740887"/>
              <a:gd name="connsiteY25852" fmla="*/ 383710 h 4314911"/>
              <a:gd name="connsiteX25853" fmla="*/ 3351977 w 5740887"/>
              <a:gd name="connsiteY25853" fmla="*/ 383704 h 4314911"/>
              <a:gd name="connsiteX25854" fmla="*/ 3351977 w 5740887"/>
              <a:gd name="connsiteY25854" fmla="*/ 380676 h 4314911"/>
              <a:gd name="connsiteX25855" fmla="*/ 3351977 w 5740887"/>
              <a:gd name="connsiteY25855" fmla="*/ 380669 h 4314911"/>
              <a:gd name="connsiteX25856" fmla="*/ 3351976 w 5740887"/>
              <a:gd name="connsiteY25856" fmla="*/ 380669 h 4314911"/>
              <a:gd name="connsiteX25857" fmla="*/ 3351976 w 5740887"/>
              <a:gd name="connsiteY25857" fmla="*/ 380645 h 4314911"/>
              <a:gd name="connsiteX25858" fmla="*/ 3349326 w 5740887"/>
              <a:gd name="connsiteY25858" fmla="*/ 378327 h 4314911"/>
              <a:gd name="connsiteX25859" fmla="*/ 3377073 w 5740887"/>
              <a:gd name="connsiteY25859" fmla="*/ 370059 h 4314911"/>
              <a:gd name="connsiteX25860" fmla="*/ 3872220 w 5740887"/>
              <a:gd name="connsiteY25860" fmla="*/ 360269 h 4314911"/>
              <a:gd name="connsiteX25861" fmla="*/ 3333553 w 5740887"/>
              <a:gd name="connsiteY25861" fmla="*/ 357029 h 4314911"/>
              <a:gd name="connsiteX25862" fmla="*/ 3325502 w 5740887"/>
              <a:gd name="connsiteY25862" fmla="*/ 358856 h 4314911"/>
              <a:gd name="connsiteX25863" fmla="*/ 3249766 w 5740887"/>
              <a:gd name="connsiteY25863" fmla="*/ 379397 h 4314911"/>
              <a:gd name="connsiteX25864" fmla="*/ 3236715 w 5740887"/>
              <a:gd name="connsiteY25864" fmla="*/ 383944 h 4314911"/>
              <a:gd name="connsiteX25865" fmla="*/ 3221790 w 5740887"/>
              <a:gd name="connsiteY25865" fmla="*/ 387901 h 4314911"/>
              <a:gd name="connsiteX25866" fmla="*/ 3170029 w 5740887"/>
              <a:gd name="connsiteY25866" fmla="*/ 407171 h 4314911"/>
              <a:gd name="connsiteX25867" fmla="*/ 3151679 w 5740887"/>
              <a:gd name="connsiteY25867" fmla="*/ 413563 h 4314911"/>
              <a:gd name="connsiteX25868" fmla="*/ 3147530 w 5740887"/>
              <a:gd name="connsiteY25868" fmla="*/ 415546 h 4314911"/>
              <a:gd name="connsiteX25869" fmla="*/ 3135437 w 5740887"/>
              <a:gd name="connsiteY25869" fmla="*/ 420049 h 4314911"/>
              <a:gd name="connsiteX25870" fmla="*/ 3101222 w 5740887"/>
              <a:gd name="connsiteY25870" fmla="*/ 437682 h 4314911"/>
              <a:gd name="connsiteX25871" fmla="*/ 3050878 w 5740887"/>
              <a:gd name="connsiteY25871" fmla="*/ 461745 h 4314911"/>
              <a:gd name="connsiteX25872" fmla="*/ 2992740 w 5740887"/>
              <a:gd name="connsiteY25872" fmla="*/ 505117 h 4314911"/>
              <a:gd name="connsiteX25873" fmla="*/ 2985010 w 5740887"/>
              <a:gd name="connsiteY25873" fmla="*/ 510654 h 4314911"/>
              <a:gd name="connsiteX25874" fmla="*/ 3027968 w 5740887"/>
              <a:gd name="connsiteY25874" fmla="*/ 475053 h 4314911"/>
              <a:gd name="connsiteX25875" fmla="*/ 3099057 w 5740887"/>
              <a:gd name="connsiteY25875" fmla="*/ 432320 h 4314911"/>
              <a:gd name="connsiteX25876" fmla="*/ 3121331 w 5740887"/>
              <a:gd name="connsiteY25876" fmla="*/ 421797 h 4314911"/>
              <a:gd name="connsiteX25877" fmla="*/ 3171785 w 5740887"/>
              <a:gd name="connsiteY25877" fmla="*/ 400219 h 4314911"/>
              <a:gd name="connsiteX25878" fmla="*/ 3195441 w 5740887"/>
              <a:gd name="connsiteY25878" fmla="*/ 391687 h 4314911"/>
              <a:gd name="connsiteX25879" fmla="*/ 3228311 w 5740887"/>
              <a:gd name="connsiteY25879" fmla="*/ 381650 h 4314911"/>
              <a:gd name="connsiteX25880" fmla="*/ 3320719 w 5740887"/>
              <a:gd name="connsiteY25880" fmla="*/ 359127 h 4314911"/>
              <a:gd name="connsiteX25881" fmla="*/ 3321717 w 5740887"/>
              <a:gd name="connsiteY25881" fmla="*/ 358911 h 4314911"/>
              <a:gd name="connsiteX25882" fmla="*/ 4485403 w 5740887"/>
              <a:gd name="connsiteY25882" fmla="*/ 350830 h 4314911"/>
              <a:gd name="connsiteX25883" fmla="*/ 4642605 w 5740887"/>
              <a:gd name="connsiteY25883" fmla="*/ 352357 h 4314911"/>
              <a:gd name="connsiteX25884" fmla="*/ 5057348 w 5740887"/>
              <a:gd name="connsiteY25884" fmla="*/ 357373 h 4314911"/>
              <a:gd name="connsiteX25885" fmla="*/ 5275759 w 5740887"/>
              <a:gd name="connsiteY25885" fmla="*/ 498847 h 4314911"/>
              <a:gd name="connsiteX25886" fmla="*/ 5568904 w 5740887"/>
              <a:gd name="connsiteY25886" fmla="*/ 1254323 h 4314911"/>
              <a:gd name="connsiteX25887" fmla="*/ 5570156 w 5740887"/>
              <a:gd name="connsiteY25887" fmla="*/ 1258425 h 4314911"/>
              <a:gd name="connsiteX25888" fmla="*/ 5595806 w 5740887"/>
              <a:gd name="connsiteY25888" fmla="*/ 1343077 h 4314911"/>
              <a:gd name="connsiteX25889" fmla="*/ 5604210 w 5740887"/>
              <a:gd name="connsiteY25889" fmla="*/ 1371897 h 4314911"/>
              <a:gd name="connsiteX25890" fmla="*/ 5619942 w 5740887"/>
              <a:gd name="connsiteY25890" fmla="*/ 1427342 h 4314911"/>
              <a:gd name="connsiteX25891" fmla="*/ 5638572 w 5740887"/>
              <a:gd name="connsiteY25891" fmla="*/ 1497431 h 4314911"/>
              <a:gd name="connsiteX25892" fmla="*/ 5619236 w 5740887"/>
              <a:gd name="connsiteY25892" fmla="*/ 1431225 h 4314911"/>
              <a:gd name="connsiteX25893" fmla="*/ 5565111 w 5740887"/>
              <a:gd name="connsiteY25893" fmla="*/ 1245914 h 4314911"/>
              <a:gd name="connsiteX25894" fmla="*/ 5276447 w 5740887"/>
              <a:gd name="connsiteY25894" fmla="*/ 506261 h 4314911"/>
              <a:gd name="connsiteX25895" fmla="*/ 5054727 w 5740887"/>
              <a:gd name="connsiteY25895" fmla="*/ 363547 h 4314911"/>
              <a:gd name="connsiteX25896" fmla="*/ 4553127 w 5740887"/>
              <a:gd name="connsiteY25896" fmla="*/ 357730 h 4314911"/>
              <a:gd name="connsiteX25897" fmla="*/ 4492118 w 5740887"/>
              <a:gd name="connsiteY25897" fmla="*/ 357217 h 4314911"/>
              <a:gd name="connsiteX25898" fmla="*/ 4484876 w 5740887"/>
              <a:gd name="connsiteY25898" fmla="*/ 357148 h 4314911"/>
              <a:gd name="connsiteX25899" fmla="*/ 4485260 w 5740887"/>
              <a:gd name="connsiteY25899" fmla="*/ 353771 h 4314911"/>
              <a:gd name="connsiteX25900" fmla="*/ 4461736 w 5740887"/>
              <a:gd name="connsiteY25900" fmla="*/ 350602 h 4314911"/>
              <a:gd name="connsiteX25901" fmla="*/ 4464988 w 5740887"/>
              <a:gd name="connsiteY25901" fmla="*/ 350633 h 4314911"/>
              <a:gd name="connsiteX25902" fmla="*/ 4465215 w 5740887"/>
              <a:gd name="connsiteY25902" fmla="*/ 351878 h 4314911"/>
              <a:gd name="connsiteX25903" fmla="*/ 4462373 w 5740887"/>
              <a:gd name="connsiteY25903" fmla="*/ 356933 h 4314911"/>
              <a:gd name="connsiteX25904" fmla="*/ 4451488 w 5740887"/>
              <a:gd name="connsiteY25904" fmla="*/ 356830 h 4314911"/>
              <a:gd name="connsiteX25905" fmla="*/ 4459130 w 5740887"/>
              <a:gd name="connsiteY25905" fmla="*/ 354097 h 4314911"/>
              <a:gd name="connsiteX25906" fmla="*/ 4141265 w 5740887"/>
              <a:gd name="connsiteY25906" fmla="*/ 348336 h 4314911"/>
              <a:gd name="connsiteX25907" fmla="*/ 4218411 w 5740887"/>
              <a:gd name="connsiteY25907" fmla="*/ 348761 h 4314911"/>
              <a:gd name="connsiteX25908" fmla="*/ 4266431 w 5740887"/>
              <a:gd name="connsiteY25908" fmla="*/ 349651 h 4314911"/>
              <a:gd name="connsiteX25909" fmla="*/ 4294261 w 5740887"/>
              <a:gd name="connsiteY25909" fmla="*/ 349267 h 4314911"/>
              <a:gd name="connsiteX25910" fmla="*/ 4452535 w 5740887"/>
              <a:gd name="connsiteY25910" fmla="*/ 350519 h 4314911"/>
              <a:gd name="connsiteX25911" fmla="*/ 4433481 w 5740887"/>
              <a:gd name="connsiteY25911" fmla="*/ 356658 h 4314911"/>
              <a:gd name="connsiteX25912" fmla="*/ 4428321 w 5740887"/>
              <a:gd name="connsiteY25912" fmla="*/ 356609 h 4314911"/>
              <a:gd name="connsiteX25913" fmla="*/ 4341857 w 5740887"/>
              <a:gd name="connsiteY25913" fmla="*/ 355952 h 4314911"/>
              <a:gd name="connsiteX25914" fmla="*/ 4261263 w 5740887"/>
              <a:gd name="connsiteY25914" fmla="*/ 355274 h 4314911"/>
              <a:gd name="connsiteX25915" fmla="*/ 4237591 w 5740887"/>
              <a:gd name="connsiteY25915" fmla="*/ 355161 h 4314911"/>
              <a:gd name="connsiteX25916" fmla="*/ 4223682 w 5740887"/>
              <a:gd name="connsiteY25916" fmla="*/ 355055 h 4314911"/>
              <a:gd name="connsiteX25917" fmla="*/ 4152660 w 5740887"/>
              <a:gd name="connsiteY25917" fmla="*/ 354701 h 4314911"/>
              <a:gd name="connsiteX25918" fmla="*/ 4115662 w 5740887"/>
              <a:gd name="connsiteY25918" fmla="*/ 348195 h 4314911"/>
              <a:gd name="connsiteX25919" fmla="*/ 4126349 w 5740887"/>
              <a:gd name="connsiteY25919" fmla="*/ 348254 h 4314911"/>
              <a:gd name="connsiteX25920" fmla="*/ 4127170 w 5740887"/>
              <a:gd name="connsiteY25920" fmla="*/ 348685 h 4314911"/>
              <a:gd name="connsiteX25921" fmla="*/ 4138648 w 5740887"/>
              <a:gd name="connsiteY25921" fmla="*/ 354632 h 4314911"/>
              <a:gd name="connsiteX25922" fmla="*/ 4124579 w 5740887"/>
              <a:gd name="connsiteY25922" fmla="*/ 354563 h 4314911"/>
              <a:gd name="connsiteX25923" fmla="*/ 4123031 w 5740887"/>
              <a:gd name="connsiteY25923" fmla="*/ 353476 h 4314911"/>
              <a:gd name="connsiteX25924" fmla="*/ 4100312 w 5740887"/>
              <a:gd name="connsiteY25924" fmla="*/ 348111 h 4314911"/>
              <a:gd name="connsiteX25925" fmla="*/ 4104308 w 5740887"/>
              <a:gd name="connsiteY25925" fmla="*/ 348131 h 4314911"/>
              <a:gd name="connsiteX25926" fmla="*/ 4112623 w 5740887"/>
              <a:gd name="connsiteY25926" fmla="*/ 354502 h 4314911"/>
              <a:gd name="connsiteX25927" fmla="*/ 4106668 w 5740887"/>
              <a:gd name="connsiteY25927" fmla="*/ 354473 h 4314911"/>
              <a:gd name="connsiteX25928" fmla="*/ 4084826 w 5740887"/>
              <a:gd name="connsiteY25928" fmla="*/ 348024 h 4314911"/>
              <a:gd name="connsiteX25929" fmla="*/ 4089099 w 5740887"/>
              <a:gd name="connsiteY25929" fmla="*/ 348048 h 4314911"/>
              <a:gd name="connsiteX25930" fmla="*/ 4090767 w 5740887"/>
              <a:gd name="connsiteY25930" fmla="*/ 349238 h 4314911"/>
              <a:gd name="connsiteX25931" fmla="*/ 4096188 w 5740887"/>
              <a:gd name="connsiteY25931" fmla="*/ 354422 h 4314911"/>
              <a:gd name="connsiteX25932" fmla="*/ 4091747 w 5740887"/>
              <a:gd name="connsiteY25932" fmla="*/ 354399 h 4314911"/>
              <a:gd name="connsiteX25933" fmla="*/ 4086903 w 5740887"/>
              <a:gd name="connsiteY25933" fmla="*/ 350306 h 4314911"/>
              <a:gd name="connsiteX25934" fmla="*/ 4074895 w 5740887"/>
              <a:gd name="connsiteY25934" fmla="*/ 347970 h 4314911"/>
              <a:gd name="connsiteX25935" fmla="*/ 4076710 w 5740887"/>
              <a:gd name="connsiteY25935" fmla="*/ 347979 h 4314911"/>
              <a:gd name="connsiteX25936" fmla="*/ 4082570 w 5740887"/>
              <a:gd name="connsiteY25936" fmla="*/ 354354 h 4314911"/>
              <a:gd name="connsiteX25937" fmla="*/ 4079815 w 5740887"/>
              <a:gd name="connsiteY25937" fmla="*/ 354339 h 4314911"/>
              <a:gd name="connsiteX25938" fmla="*/ 3989720 w 5740887"/>
              <a:gd name="connsiteY25938" fmla="*/ 347722 h 4314911"/>
              <a:gd name="connsiteX25939" fmla="*/ 4055996 w 5740887"/>
              <a:gd name="connsiteY25939" fmla="*/ 347865 h 4314911"/>
              <a:gd name="connsiteX25940" fmla="*/ 4065952 w 5740887"/>
              <a:gd name="connsiteY25940" fmla="*/ 347921 h 4314911"/>
              <a:gd name="connsiteX25941" fmla="*/ 4070900 w 5740887"/>
              <a:gd name="connsiteY25941" fmla="*/ 354296 h 4314911"/>
              <a:gd name="connsiteX25942" fmla="*/ 4018337 w 5740887"/>
              <a:gd name="connsiteY25942" fmla="*/ 354035 h 4314911"/>
              <a:gd name="connsiteX25943" fmla="*/ 3996780 w 5740887"/>
              <a:gd name="connsiteY25943" fmla="*/ 354010 h 4314911"/>
              <a:gd name="connsiteX25944" fmla="*/ 3963660 w 5740887"/>
              <a:gd name="connsiteY25944" fmla="*/ 353851 h 4314911"/>
              <a:gd name="connsiteX25945" fmla="*/ 3694273 w 5740887"/>
              <a:gd name="connsiteY25945" fmla="*/ 354240 h 4314911"/>
              <a:gd name="connsiteX25946" fmla="*/ 3673241 w 5740887"/>
              <a:gd name="connsiteY25946" fmla="*/ 354446 h 4314911"/>
              <a:gd name="connsiteX25947" fmla="*/ 3664277 w 5740887"/>
              <a:gd name="connsiteY25947" fmla="*/ 354484 h 4314911"/>
              <a:gd name="connsiteX25948" fmla="*/ 3648792 w 5740887"/>
              <a:gd name="connsiteY25948" fmla="*/ 354687 h 4314911"/>
              <a:gd name="connsiteX25949" fmla="*/ 3580771 w 5740887"/>
              <a:gd name="connsiteY25949" fmla="*/ 355354 h 4314911"/>
              <a:gd name="connsiteX25950" fmla="*/ 3549085 w 5740887"/>
              <a:gd name="connsiteY25950" fmla="*/ 355983 h 4314911"/>
              <a:gd name="connsiteX25951" fmla="*/ 3531178 w 5740887"/>
              <a:gd name="connsiteY25951" fmla="*/ 356215 h 4314911"/>
              <a:gd name="connsiteX25952" fmla="*/ 3503703 w 5740887"/>
              <a:gd name="connsiteY25952" fmla="*/ 356883 h 4314911"/>
              <a:gd name="connsiteX25953" fmla="*/ 3487057 w 5740887"/>
              <a:gd name="connsiteY25953" fmla="*/ 357213 h 4314911"/>
              <a:gd name="connsiteX25954" fmla="*/ 3481893 w 5740887"/>
              <a:gd name="connsiteY25954" fmla="*/ 357413 h 4314911"/>
              <a:gd name="connsiteX25955" fmla="*/ 3476948 w 5740887"/>
              <a:gd name="connsiteY25955" fmla="*/ 357533 h 4314911"/>
              <a:gd name="connsiteX25956" fmla="*/ 3432312 w 5740887"/>
              <a:gd name="connsiteY25956" fmla="*/ 359183 h 4314911"/>
              <a:gd name="connsiteX25957" fmla="*/ 3424977 w 5740887"/>
              <a:gd name="connsiteY25957" fmla="*/ 359617 h 4314911"/>
              <a:gd name="connsiteX25958" fmla="*/ 3417374 w 5740887"/>
              <a:gd name="connsiteY25958" fmla="*/ 359912 h 4314911"/>
              <a:gd name="connsiteX25959" fmla="*/ 3412010 w 5740887"/>
              <a:gd name="connsiteY25959" fmla="*/ 360383 h 4314911"/>
              <a:gd name="connsiteX25960" fmla="*/ 3398307 w 5740887"/>
              <a:gd name="connsiteY25960" fmla="*/ 361191 h 4314911"/>
              <a:gd name="connsiteX25961" fmla="*/ 3377609 w 5740887"/>
              <a:gd name="connsiteY25961" fmla="*/ 363403 h 4314911"/>
              <a:gd name="connsiteX25962" fmla="*/ 3375968 w 5740887"/>
              <a:gd name="connsiteY25962" fmla="*/ 363547 h 4314911"/>
              <a:gd name="connsiteX25963" fmla="*/ 3320185 w 5740887"/>
              <a:gd name="connsiteY25963" fmla="*/ 380259 h 4314911"/>
              <a:gd name="connsiteX25964" fmla="*/ 3296211 w 5740887"/>
              <a:gd name="connsiteY25964" fmla="*/ 384286 h 4314911"/>
              <a:gd name="connsiteX25965" fmla="*/ 3279720 w 5740887"/>
              <a:gd name="connsiteY25965" fmla="*/ 388108 h 4314911"/>
              <a:gd name="connsiteX25966" fmla="*/ 3281762 w 5740887"/>
              <a:gd name="connsiteY25966" fmla="*/ 386721 h 4314911"/>
              <a:gd name="connsiteX25967" fmla="*/ 3315967 w 5740887"/>
              <a:gd name="connsiteY25967" fmla="*/ 371161 h 4314911"/>
              <a:gd name="connsiteX25968" fmla="*/ 3342875 w 5740887"/>
              <a:gd name="connsiteY25968" fmla="*/ 364991 h 4314911"/>
              <a:gd name="connsiteX25969" fmla="*/ 3422939 w 5740887"/>
              <a:gd name="connsiteY25969" fmla="*/ 353393 h 4314911"/>
              <a:gd name="connsiteX25970" fmla="*/ 3438438 w 5740887"/>
              <a:gd name="connsiteY25970" fmla="*/ 352174 h 4314911"/>
              <a:gd name="connsiteX25971" fmla="*/ 3450582 w 5740887"/>
              <a:gd name="connsiteY25971" fmla="*/ 351758 h 4314911"/>
              <a:gd name="connsiteX25972" fmla="*/ 3499946 w 5740887"/>
              <a:gd name="connsiteY25972" fmla="*/ 350383 h 4314911"/>
              <a:gd name="connsiteX25973" fmla="*/ 3520785 w 5740887"/>
              <a:gd name="connsiteY25973" fmla="*/ 349924 h 4314911"/>
              <a:gd name="connsiteX25974" fmla="*/ 3555463 w 5740887"/>
              <a:gd name="connsiteY25974" fmla="*/ 349383 h 4314911"/>
              <a:gd name="connsiteX25975" fmla="*/ 3667103 w 5740887"/>
              <a:gd name="connsiteY25975" fmla="*/ 348137 h 4314911"/>
              <a:gd name="connsiteX25976" fmla="*/ 3694287 w 5740887"/>
              <a:gd name="connsiteY25976" fmla="*/ 347916 h 4314911"/>
              <a:gd name="connsiteX25977" fmla="*/ 3762659 w 5740887"/>
              <a:gd name="connsiteY25977" fmla="*/ 347722 h 4314911"/>
              <a:gd name="connsiteX25978" fmla="*/ 1848543 w 5740887"/>
              <a:gd name="connsiteY25978" fmla="*/ 342284 h 4314911"/>
              <a:gd name="connsiteX25979" fmla="*/ 1755139 w 5740887"/>
              <a:gd name="connsiteY25979" fmla="*/ 428800 h 4314911"/>
              <a:gd name="connsiteX25980" fmla="*/ 1761189 w 5740887"/>
              <a:gd name="connsiteY25980" fmla="*/ 421353 h 4314911"/>
              <a:gd name="connsiteX25981" fmla="*/ 1846668 w 5740887"/>
              <a:gd name="connsiteY25981" fmla="*/ 343633 h 4314911"/>
              <a:gd name="connsiteX25982" fmla="*/ 3740939 w 5740887"/>
              <a:gd name="connsiteY25982" fmla="*/ 337718 h 4314911"/>
              <a:gd name="connsiteX25983" fmla="*/ 3740926 w 5740887"/>
              <a:gd name="connsiteY25983" fmla="*/ 337732 h 4314911"/>
              <a:gd name="connsiteX25984" fmla="*/ 3740802 w 5740887"/>
              <a:gd name="connsiteY25984" fmla="*/ 337733 h 4314911"/>
              <a:gd name="connsiteX25985" fmla="*/ 1711497 w 5740887"/>
              <a:gd name="connsiteY25985" fmla="*/ 337630 h 4314911"/>
              <a:gd name="connsiteX25986" fmla="*/ 1713341 w 5740887"/>
              <a:gd name="connsiteY25986" fmla="*/ 340089 h 4314911"/>
              <a:gd name="connsiteX25987" fmla="*/ 1712927 w 5740887"/>
              <a:gd name="connsiteY25987" fmla="*/ 340359 h 4314911"/>
              <a:gd name="connsiteX25988" fmla="*/ 4065881 w 5740887"/>
              <a:gd name="connsiteY25988" fmla="*/ 336201 h 4314911"/>
              <a:gd name="connsiteX25989" fmla="*/ 4070531 w 5740887"/>
              <a:gd name="connsiteY25989" fmla="*/ 341258 h 4314911"/>
              <a:gd name="connsiteX25990" fmla="*/ 4069798 w 5740887"/>
              <a:gd name="connsiteY25990" fmla="*/ 341255 h 4314911"/>
              <a:gd name="connsiteX25991" fmla="*/ 3806454 w 5740887"/>
              <a:gd name="connsiteY25991" fmla="*/ 336107 h 4314911"/>
              <a:gd name="connsiteX25992" fmla="*/ 3806225 w 5740887"/>
              <a:gd name="connsiteY25992" fmla="*/ 336365 h 4314911"/>
              <a:gd name="connsiteX25993" fmla="*/ 3803978 w 5740887"/>
              <a:gd name="connsiteY25993" fmla="*/ 336382 h 4314911"/>
              <a:gd name="connsiteX25994" fmla="*/ 4458362 w 5740887"/>
              <a:gd name="connsiteY25994" fmla="*/ 335527 h 4314911"/>
              <a:gd name="connsiteX25995" fmla="*/ 4461456 w 5740887"/>
              <a:gd name="connsiteY25995" fmla="*/ 342580 h 4314911"/>
              <a:gd name="connsiteX25996" fmla="*/ 4460217 w 5740887"/>
              <a:gd name="connsiteY25996" fmla="*/ 343870 h 4314911"/>
              <a:gd name="connsiteX25997" fmla="*/ 4424967 w 5740887"/>
              <a:gd name="connsiteY25997" fmla="*/ 343548 h 4314911"/>
              <a:gd name="connsiteX25998" fmla="*/ 4426240 w 5740887"/>
              <a:gd name="connsiteY25998" fmla="*/ 343447 h 4314911"/>
              <a:gd name="connsiteX25999" fmla="*/ 4455575 w 5740887"/>
              <a:gd name="connsiteY25999" fmla="*/ 337638 h 4314911"/>
              <a:gd name="connsiteX26000" fmla="*/ 4455575 w 5740887"/>
              <a:gd name="connsiteY26000" fmla="*/ 337638 h 4314911"/>
              <a:gd name="connsiteX26001" fmla="*/ 4455580 w 5740887"/>
              <a:gd name="connsiteY26001" fmla="*/ 337638 h 4314911"/>
              <a:gd name="connsiteX26002" fmla="*/ 3871104 w 5740887"/>
              <a:gd name="connsiteY26002" fmla="*/ 334793 h 4314911"/>
              <a:gd name="connsiteX26003" fmla="*/ 3870802 w 5740887"/>
              <a:gd name="connsiteY26003" fmla="*/ 334978 h 4314911"/>
              <a:gd name="connsiteX26004" fmla="*/ 3869377 w 5740887"/>
              <a:gd name="connsiteY26004" fmla="*/ 334997 h 4314911"/>
              <a:gd name="connsiteX26005" fmla="*/ 4068508 w 5740887"/>
              <a:gd name="connsiteY26005" fmla="*/ 329725 h 4314911"/>
              <a:gd name="connsiteX26006" fmla="*/ 4079756 w 5740887"/>
              <a:gd name="connsiteY26006" fmla="*/ 341304 h 4314911"/>
              <a:gd name="connsiteX26007" fmla="*/ 4078701 w 5740887"/>
              <a:gd name="connsiteY26007" fmla="*/ 341298 h 4314911"/>
              <a:gd name="connsiteX26008" fmla="*/ 4073546 w 5740887"/>
              <a:gd name="connsiteY26008" fmla="*/ 335638 h 4314911"/>
              <a:gd name="connsiteX26009" fmla="*/ 4075953 w 5740887"/>
              <a:gd name="connsiteY26009" fmla="*/ 326468 h 4314911"/>
              <a:gd name="connsiteX26010" fmla="*/ 4095491 w 5740887"/>
              <a:gd name="connsiteY26010" fmla="*/ 341382 h 4314911"/>
              <a:gd name="connsiteX26011" fmla="*/ 4091170 w 5740887"/>
              <a:gd name="connsiteY26011" fmla="*/ 341361 h 4314911"/>
              <a:gd name="connsiteX26012" fmla="*/ 4033685 w 5740887"/>
              <a:gd name="connsiteY26012" fmla="*/ 326000 h 4314911"/>
              <a:gd name="connsiteX26013" fmla="*/ 4036927 w 5740887"/>
              <a:gd name="connsiteY26013" fmla="*/ 330030 h 4314911"/>
              <a:gd name="connsiteX26014" fmla="*/ 4024383 w 5740887"/>
              <a:gd name="connsiteY26014" fmla="*/ 330030 h 4314911"/>
              <a:gd name="connsiteX26015" fmla="*/ 4031065 w 5740887"/>
              <a:gd name="connsiteY26015" fmla="*/ 329245 h 4314911"/>
              <a:gd name="connsiteX26016" fmla="*/ 4033684 w 5740887"/>
              <a:gd name="connsiteY26016" fmla="*/ 327590 h 4314911"/>
              <a:gd name="connsiteX26017" fmla="*/ 4033684 w 5740887"/>
              <a:gd name="connsiteY26017" fmla="*/ 327574 h 4314911"/>
              <a:gd name="connsiteX26018" fmla="*/ 4033684 w 5740887"/>
              <a:gd name="connsiteY26018" fmla="*/ 327550 h 4314911"/>
              <a:gd name="connsiteX26019" fmla="*/ 4033685 w 5740887"/>
              <a:gd name="connsiteY26019" fmla="*/ 327549 h 4314911"/>
              <a:gd name="connsiteX26020" fmla="*/ 4085802 w 5740887"/>
              <a:gd name="connsiteY26020" fmla="*/ 325815 h 4314911"/>
              <a:gd name="connsiteX26021" fmla="*/ 4103040 w 5740887"/>
              <a:gd name="connsiteY26021" fmla="*/ 336001 h 4314911"/>
              <a:gd name="connsiteX26022" fmla="*/ 4113447 w 5740887"/>
              <a:gd name="connsiteY26022" fmla="*/ 341471 h 4314911"/>
              <a:gd name="connsiteX26023" fmla="*/ 4106230 w 5740887"/>
              <a:gd name="connsiteY26023" fmla="*/ 341436 h 4314911"/>
              <a:gd name="connsiteX26024" fmla="*/ 4098211 w 5740887"/>
              <a:gd name="connsiteY26024" fmla="*/ 335690 h 4314911"/>
              <a:gd name="connsiteX26025" fmla="*/ 4092542 w 5740887"/>
              <a:gd name="connsiteY26025" fmla="*/ 321703 h 4314911"/>
              <a:gd name="connsiteX26026" fmla="*/ 4108965 w 5740887"/>
              <a:gd name="connsiteY26026" fmla="*/ 328556 h 4314911"/>
              <a:gd name="connsiteX26027" fmla="*/ 4131578 w 5740887"/>
              <a:gd name="connsiteY26027" fmla="*/ 335863 h 4314911"/>
              <a:gd name="connsiteX26028" fmla="*/ 4149958 w 5740887"/>
              <a:gd name="connsiteY26028" fmla="*/ 341652 h 4314911"/>
              <a:gd name="connsiteX26029" fmla="*/ 4128977 w 5740887"/>
              <a:gd name="connsiteY26029" fmla="*/ 341549 h 4314911"/>
              <a:gd name="connsiteX26030" fmla="*/ 4104005 w 5740887"/>
              <a:gd name="connsiteY26030" fmla="*/ 328677 h 4314911"/>
              <a:gd name="connsiteX26031" fmla="*/ 3986273 w 5740887"/>
              <a:gd name="connsiteY26031" fmla="*/ 321247 h 4314911"/>
              <a:gd name="connsiteX26032" fmla="*/ 3981748 w 5740887"/>
              <a:gd name="connsiteY26032" fmla="*/ 321761 h 4314911"/>
              <a:gd name="connsiteX26033" fmla="*/ 3986112 w 5740887"/>
              <a:gd name="connsiteY26033" fmla="*/ 321247 h 4314911"/>
              <a:gd name="connsiteX26034" fmla="*/ 4459385 w 5740887"/>
              <a:gd name="connsiteY26034" fmla="*/ 320772 h 4314911"/>
              <a:gd name="connsiteX26035" fmla="*/ 4459612 w 5740887"/>
              <a:gd name="connsiteY26035" fmla="*/ 321109 h 4314911"/>
              <a:gd name="connsiteX26036" fmla="*/ 4460141 w 5740887"/>
              <a:gd name="connsiteY26036" fmla="*/ 324015 h 4314911"/>
              <a:gd name="connsiteX26037" fmla="*/ 4458801 w 5740887"/>
              <a:gd name="connsiteY26037" fmla="*/ 320816 h 4314911"/>
              <a:gd name="connsiteX26038" fmla="*/ 4103060 w 5740887"/>
              <a:gd name="connsiteY26038" fmla="*/ 318762 h 4314911"/>
              <a:gd name="connsiteX26039" fmla="*/ 4114517 w 5740887"/>
              <a:gd name="connsiteY26039" fmla="*/ 321687 h 4314911"/>
              <a:gd name="connsiteX26040" fmla="*/ 4164536 w 5740887"/>
              <a:gd name="connsiteY26040" fmla="*/ 326762 h 4314911"/>
              <a:gd name="connsiteX26041" fmla="*/ 4252371 w 5740887"/>
              <a:gd name="connsiteY26041" fmla="*/ 329382 h 4314911"/>
              <a:gd name="connsiteX26042" fmla="*/ 4295804 w 5740887"/>
              <a:gd name="connsiteY26042" fmla="*/ 328831 h 4314911"/>
              <a:gd name="connsiteX26043" fmla="*/ 4410336 w 5740887"/>
              <a:gd name="connsiteY26043" fmla="*/ 324092 h 4314911"/>
              <a:gd name="connsiteX26044" fmla="*/ 4440491 w 5740887"/>
              <a:gd name="connsiteY26044" fmla="*/ 322113 h 4314911"/>
              <a:gd name="connsiteX26045" fmla="*/ 4446822 w 5740887"/>
              <a:gd name="connsiteY26045" fmla="*/ 324728 h 4314911"/>
              <a:gd name="connsiteX26046" fmla="*/ 4453992 w 5740887"/>
              <a:gd name="connsiteY26046" fmla="*/ 330291 h 4314911"/>
              <a:gd name="connsiteX26047" fmla="*/ 4425693 w 5740887"/>
              <a:gd name="connsiteY26047" fmla="*/ 336673 h 4314911"/>
              <a:gd name="connsiteX26048" fmla="*/ 4318280 w 5740887"/>
              <a:gd name="connsiteY26048" fmla="*/ 342463 h 4314911"/>
              <a:gd name="connsiteX26049" fmla="*/ 4296494 w 5740887"/>
              <a:gd name="connsiteY26049" fmla="*/ 342463 h 4314911"/>
              <a:gd name="connsiteX26050" fmla="*/ 4288658 w 5740887"/>
              <a:gd name="connsiteY26050" fmla="*/ 342468 h 4314911"/>
              <a:gd name="connsiteX26051" fmla="*/ 4255284 w 5740887"/>
              <a:gd name="connsiteY26051" fmla="*/ 342211 h 4314911"/>
              <a:gd name="connsiteX26052" fmla="*/ 4231591 w 5740887"/>
              <a:gd name="connsiteY26052" fmla="*/ 342097 h 4314911"/>
              <a:gd name="connsiteX26053" fmla="*/ 4218951 w 5740887"/>
              <a:gd name="connsiteY26053" fmla="*/ 342001 h 4314911"/>
              <a:gd name="connsiteX26054" fmla="*/ 4184945 w 5740887"/>
              <a:gd name="connsiteY26054" fmla="*/ 341085 h 4314911"/>
              <a:gd name="connsiteX26055" fmla="*/ 4166882 w 5740887"/>
              <a:gd name="connsiteY26055" fmla="*/ 338742 h 4314911"/>
              <a:gd name="connsiteX26056" fmla="*/ 4160126 w 5740887"/>
              <a:gd name="connsiteY26056" fmla="*/ 337637 h 4314911"/>
              <a:gd name="connsiteX26057" fmla="*/ 4133927 w 5740887"/>
              <a:gd name="connsiteY26057" fmla="*/ 329365 h 4314911"/>
              <a:gd name="connsiteX26058" fmla="*/ 4109935 w 5740887"/>
              <a:gd name="connsiteY26058" fmla="*/ 321642 h 4314911"/>
              <a:gd name="connsiteX26059" fmla="*/ 4451444 w 5740887"/>
              <a:gd name="connsiteY26059" fmla="*/ 310281 h 4314911"/>
              <a:gd name="connsiteX26060" fmla="*/ 4452606 w 5740887"/>
              <a:gd name="connsiteY26060" fmla="*/ 310748 h 4314911"/>
              <a:gd name="connsiteX26061" fmla="*/ 4454316 w 5740887"/>
              <a:gd name="connsiteY26061" fmla="*/ 313277 h 4314911"/>
              <a:gd name="connsiteX26062" fmla="*/ 4454284 w 5740887"/>
              <a:gd name="connsiteY26062" fmla="*/ 313274 h 4314911"/>
              <a:gd name="connsiteX26063" fmla="*/ 4090876 w 5740887"/>
              <a:gd name="connsiteY26063" fmla="*/ 309812 h 4314911"/>
              <a:gd name="connsiteX26064" fmla="*/ 4121163 w 5740887"/>
              <a:gd name="connsiteY26064" fmla="*/ 310409 h 4314911"/>
              <a:gd name="connsiteX26065" fmla="*/ 4174761 w 5740887"/>
              <a:gd name="connsiteY26065" fmla="*/ 311570 h 4314911"/>
              <a:gd name="connsiteX26066" fmla="*/ 4219575 w 5740887"/>
              <a:gd name="connsiteY26066" fmla="*/ 312788 h 4314911"/>
              <a:gd name="connsiteX26067" fmla="*/ 4255266 w 5740887"/>
              <a:gd name="connsiteY26067" fmla="*/ 313803 h 4314911"/>
              <a:gd name="connsiteX26068" fmla="*/ 4389291 w 5740887"/>
              <a:gd name="connsiteY26068" fmla="*/ 317387 h 4314911"/>
              <a:gd name="connsiteX26069" fmla="*/ 4407033 w 5740887"/>
              <a:gd name="connsiteY26069" fmla="*/ 317387 h 4314911"/>
              <a:gd name="connsiteX26070" fmla="*/ 4356595 w 5740887"/>
              <a:gd name="connsiteY26070" fmla="*/ 319980 h 4314911"/>
              <a:gd name="connsiteX26071" fmla="*/ 4295666 w 5740887"/>
              <a:gd name="connsiteY26071" fmla="*/ 321893 h 4314911"/>
              <a:gd name="connsiteX26072" fmla="*/ 4164950 w 5740887"/>
              <a:gd name="connsiteY26072" fmla="*/ 319825 h 4314911"/>
              <a:gd name="connsiteX26073" fmla="*/ 3972547 w 5740887"/>
              <a:gd name="connsiteY26073" fmla="*/ 308573 h 4314911"/>
              <a:gd name="connsiteX26074" fmla="*/ 3965153 w 5740887"/>
              <a:gd name="connsiteY26074" fmla="*/ 311288 h 4314911"/>
              <a:gd name="connsiteX26075" fmla="*/ 3956897 w 5740887"/>
              <a:gd name="connsiteY26075" fmla="*/ 312212 h 4314911"/>
              <a:gd name="connsiteX26076" fmla="*/ 3995176 w 5740887"/>
              <a:gd name="connsiteY26076" fmla="*/ 307940 h 4314911"/>
              <a:gd name="connsiteX26077" fmla="*/ 3984874 w 5740887"/>
              <a:gd name="connsiteY26077" fmla="*/ 315008 h 4314911"/>
              <a:gd name="connsiteX26078" fmla="*/ 3972036 w 5740887"/>
              <a:gd name="connsiteY26078" fmla="*/ 316446 h 4314911"/>
              <a:gd name="connsiteX26079" fmla="*/ 4429531 w 5740887"/>
              <a:gd name="connsiteY26079" fmla="*/ 307683 h 4314911"/>
              <a:gd name="connsiteX26080" fmla="*/ 4432587 w 5740887"/>
              <a:gd name="connsiteY26080" fmla="*/ 307872 h 4314911"/>
              <a:gd name="connsiteX26081" fmla="*/ 4439074 w 5740887"/>
              <a:gd name="connsiteY26081" fmla="*/ 311822 h 4314911"/>
              <a:gd name="connsiteX26082" fmla="*/ 4458884 w 5740887"/>
              <a:gd name="connsiteY26082" fmla="*/ 307377 h 4314911"/>
              <a:gd name="connsiteX26083" fmla="*/ 4463132 w 5740887"/>
              <a:gd name="connsiteY26083" fmla="*/ 309163 h 4314911"/>
              <a:gd name="connsiteX26084" fmla="*/ 4469675 w 5740887"/>
              <a:gd name="connsiteY26084" fmla="*/ 321519 h 4314911"/>
              <a:gd name="connsiteX26085" fmla="*/ 4470054 w 5740887"/>
              <a:gd name="connsiteY26085" fmla="*/ 338137 h 4314911"/>
              <a:gd name="connsiteX26086" fmla="*/ 4466646 w 5740887"/>
              <a:gd name="connsiteY26086" fmla="*/ 318729 h 4314911"/>
              <a:gd name="connsiteX26087" fmla="*/ 4008926 w 5740887"/>
              <a:gd name="connsiteY26087" fmla="*/ 306746 h 4314911"/>
              <a:gd name="connsiteX26088" fmla="*/ 4003778 w 5740887"/>
              <a:gd name="connsiteY26088" fmla="*/ 319258 h 4314911"/>
              <a:gd name="connsiteX26089" fmla="*/ 3987900 w 5740887"/>
              <a:gd name="connsiteY26089" fmla="*/ 321062 h 4314911"/>
              <a:gd name="connsiteX26090" fmla="*/ 4469454 w 5740887"/>
              <a:gd name="connsiteY26090" fmla="*/ 305712 h 4314911"/>
              <a:gd name="connsiteX26091" fmla="*/ 4472706 w 5740887"/>
              <a:gd name="connsiteY26091" fmla="*/ 307364 h 4314911"/>
              <a:gd name="connsiteX26092" fmla="*/ 4477950 w 5740887"/>
              <a:gd name="connsiteY26092" fmla="*/ 322069 h 4314911"/>
              <a:gd name="connsiteX26093" fmla="*/ 4477071 w 5740887"/>
              <a:gd name="connsiteY26093" fmla="*/ 332504 h 4314911"/>
              <a:gd name="connsiteX26094" fmla="*/ 4476847 w 5740887"/>
              <a:gd name="connsiteY26094" fmla="*/ 321092 h 4314911"/>
              <a:gd name="connsiteX26095" fmla="*/ 4476844 w 5740887"/>
              <a:gd name="connsiteY26095" fmla="*/ 321087 h 4314911"/>
              <a:gd name="connsiteX26096" fmla="*/ 4476844 w 5740887"/>
              <a:gd name="connsiteY26096" fmla="*/ 321074 h 4314911"/>
              <a:gd name="connsiteX26097" fmla="*/ 4017000 w 5740887"/>
              <a:gd name="connsiteY26097" fmla="*/ 305255 h 4314911"/>
              <a:gd name="connsiteX26098" fmla="*/ 4019295 w 5740887"/>
              <a:gd name="connsiteY26098" fmla="*/ 308107 h 4314911"/>
              <a:gd name="connsiteX26099" fmla="*/ 4026221 w 5740887"/>
              <a:gd name="connsiteY26099" fmla="*/ 323000 h 4314911"/>
              <a:gd name="connsiteX26100" fmla="*/ 4007350 w 5740887"/>
              <a:gd name="connsiteY26100" fmla="*/ 325134 h 4314911"/>
              <a:gd name="connsiteX26101" fmla="*/ 4009554 w 5740887"/>
              <a:gd name="connsiteY26101" fmla="*/ 323454 h 4314911"/>
              <a:gd name="connsiteX26102" fmla="*/ 1661272 w 5740887"/>
              <a:gd name="connsiteY26102" fmla="*/ 223454 h 4314911"/>
              <a:gd name="connsiteX26103" fmla="*/ 1648594 w 5740887"/>
              <a:gd name="connsiteY26103" fmla="*/ 228834 h 4314911"/>
              <a:gd name="connsiteX26104" fmla="*/ 1657469 w 5740887"/>
              <a:gd name="connsiteY26104" fmla="*/ 224713 h 4314911"/>
              <a:gd name="connsiteX26105" fmla="*/ 1722096 w 5740887"/>
              <a:gd name="connsiteY26105" fmla="*/ 204865 h 4314911"/>
              <a:gd name="connsiteX26106" fmla="*/ 1711827 w 5740887"/>
              <a:gd name="connsiteY26106" fmla="*/ 211436 h 4314911"/>
              <a:gd name="connsiteX26107" fmla="*/ 1691021 w 5740887"/>
              <a:gd name="connsiteY26107" fmla="*/ 223736 h 4314911"/>
              <a:gd name="connsiteX26108" fmla="*/ 1685361 w 5740887"/>
              <a:gd name="connsiteY26108" fmla="*/ 225690 h 4314911"/>
              <a:gd name="connsiteX26109" fmla="*/ 1559189 w 5740887"/>
              <a:gd name="connsiteY26109" fmla="*/ 297477 h 4314911"/>
              <a:gd name="connsiteX26110" fmla="*/ 1283417 w 5740887"/>
              <a:gd name="connsiteY26110" fmla="*/ 588002 h 4314911"/>
              <a:gd name="connsiteX26111" fmla="*/ 1104166 w 5740887"/>
              <a:gd name="connsiteY26111" fmla="*/ 933681 h 4314911"/>
              <a:gd name="connsiteX26112" fmla="*/ 1067639 w 5740887"/>
              <a:gd name="connsiteY26112" fmla="*/ 1058431 h 4314911"/>
              <a:gd name="connsiteX26113" fmla="*/ 1059739 w 5740887"/>
              <a:gd name="connsiteY26113" fmla="*/ 1101077 h 4314911"/>
              <a:gd name="connsiteX26114" fmla="*/ 1054207 w 5740887"/>
              <a:gd name="connsiteY26114" fmla="*/ 1121917 h 4314911"/>
              <a:gd name="connsiteX26115" fmla="*/ 1051900 w 5740887"/>
              <a:gd name="connsiteY26115" fmla="*/ 1143393 h 4314911"/>
              <a:gd name="connsiteX26116" fmla="*/ 1044022 w 5740887"/>
              <a:gd name="connsiteY26116" fmla="*/ 1185916 h 4314911"/>
              <a:gd name="connsiteX26117" fmla="*/ 1033452 w 5740887"/>
              <a:gd name="connsiteY26117" fmla="*/ 1315084 h 4314911"/>
              <a:gd name="connsiteX26118" fmla="*/ 1033447 w 5740887"/>
              <a:gd name="connsiteY26118" fmla="*/ 1315134 h 4314911"/>
              <a:gd name="connsiteX26119" fmla="*/ 1033447 w 5740887"/>
              <a:gd name="connsiteY26119" fmla="*/ 1315147 h 4314911"/>
              <a:gd name="connsiteX26120" fmla="*/ 1033447 w 5740887"/>
              <a:gd name="connsiteY26120" fmla="*/ 1315150 h 4314911"/>
              <a:gd name="connsiteX26121" fmla="*/ 1036049 w 5740887"/>
              <a:gd name="connsiteY26121" fmla="*/ 1445095 h 4314911"/>
              <a:gd name="connsiteX26122" fmla="*/ 1036391 w 5740887"/>
              <a:gd name="connsiteY26122" fmla="*/ 1445597 h 4314911"/>
              <a:gd name="connsiteX26123" fmla="*/ 1001249 w 5740887"/>
              <a:gd name="connsiteY26123" fmla="*/ 1469208 h 4314911"/>
              <a:gd name="connsiteX26124" fmla="*/ 992255 w 5740887"/>
              <a:gd name="connsiteY26124" fmla="*/ 1475592 h 4314911"/>
              <a:gd name="connsiteX26125" fmla="*/ 984906 w 5740887"/>
              <a:gd name="connsiteY26125" fmla="*/ 1480549 h 4314911"/>
              <a:gd name="connsiteX26126" fmla="*/ 969027 w 5740887"/>
              <a:gd name="connsiteY26126" fmla="*/ 1491947 h 4314911"/>
              <a:gd name="connsiteX26127" fmla="*/ 965175 w 5740887"/>
              <a:gd name="connsiteY26127" fmla="*/ 1494319 h 4314911"/>
              <a:gd name="connsiteX26128" fmla="*/ 960199 w 5740887"/>
              <a:gd name="connsiteY26128" fmla="*/ 1366261 h 4314911"/>
              <a:gd name="connsiteX26129" fmla="*/ 961995 w 5740887"/>
              <a:gd name="connsiteY26129" fmla="*/ 1336997 h 4314911"/>
              <a:gd name="connsiteX26130" fmla="*/ 968032 w 5740887"/>
              <a:gd name="connsiteY26130" fmla="*/ 1238712 h 4314911"/>
              <a:gd name="connsiteX26131" fmla="*/ 1021708 w 5740887"/>
              <a:gd name="connsiteY26131" fmla="*/ 988755 h 4314911"/>
              <a:gd name="connsiteX26132" fmla="*/ 1213369 w 5740887"/>
              <a:gd name="connsiteY26132" fmla="*/ 608736 h 4314911"/>
              <a:gd name="connsiteX26133" fmla="*/ 1351527 w 5740887"/>
              <a:gd name="connsiteY26133" fmla="*/ 438699 h 4314911"/>
              <a:gd name="connsiteX26134" fmla="*/ 1512898 w 5740887"/>
              <a:gd name="connsiteY26134" fmla="*/ 291517 h 4314911"/>
              <a:gd name="connsiteX26135" fmla="*/ 1513271 w 5740887"/>
              <a:gd name="connsiteY26135" fmla="*/ 291604 h 4314911"/>
              <a:gd name="connsiteX26136" fmla="*/ 1611048 w 5740887"/>
              <a:gd name="connsiteY26136" fmla="*/ 246250 h 4314911"/>
              <a:gd name="connsiteX26137" fmla="*/ 1608275 w 5740887"/>
              <a:gd name="connsiteY26137" fmla="*/ 248112 h 4314911"/>
              <a:gd name="connsiteX26138" fmla="*/ 1601105 w 5740887"/>
              <a:gd name="connsiteY26138" fmla="*/ 253627 h 4314911"/>
              <a:gd name="connsiteX26139" fmla="*/ 1597795 w 5740887"/>
              <a:gd name="connsiteY26139" fmla="*/ 255419 h 4314911"/>
              <a:gd name="connsiteX26140" fmla="*/ 1596141 w 5740887"/>
              <a:gd name="connsiteY26140" fmla="*/ 259694 h 4314911"/>
              <a:gd name="connsiteX26141" fmla="*/ 1596149 w 5740887"/>
              <a:gd name="connsiteY26141" fmla="*/ 259700 h 4314911"/>
              <a:gd name="connsiteX26142" fmla="*/ 1596140 w 5740887"/>
              <a:gd name="connsiteY26142" fmla="*/ 259724 h 4314911"/>
              <a:gd name="connsiteX26143" fmla="*/ 1596149 w 5740887"/>
              <a:gd name="connsiteY26143" fmla="*/ 259729 h 4314911"/>
              <a:gd name="connsiteX26144" fmla="*/ 1596140 w 5740887"/>
              <a:gd name="connsiteY26144" fmla="*/ 259751 h 4314911"/>
              <a:gd name="connsiteX26145" fmla="*/ 1600001 w 5740887"/>
              <a:gd name="connsiteY26145" fmla="*/ 262370 h 4314911"/>
              <a:gd name="connsiteX26146" fmla="*/ 1604550 w 5740887"/>
              <a:gd name="connsiteY26146" fmla="*/ 260165 h 4314911"/>
              <a:gd name="connsiteX26147" fmla="*/ 1713903 w 5740887"/>
              <a:gd name="connsiteY26147" fmla="*/ 207586 h 4314911"/>
              <a:gd name="connsiteX26148" fmla="*/ 2084569 w 5740887"/>
              <a:gd name="connsiteY26148" fmla="*/ 192179 h 4314911"/>
              <a:gd name="connsiteX26149" fmla="*/ 2076288 w 5740887"/>
              <a:gd name="connsiteY26149" fmla="*/ 195352 h 4314911"/>
              <a:gd name="connsiteX26150" fmla="*/ 1982396 w 5740887"/>
              <a:gd name="connsiteY26150" fmla="*/ 241733 h 4314911"/>
              <a:gd name="connsiteX26151" fmla="*/ 1952025 w 5740887"/>
              <a:gd name="connsiteY26151" fmla="*/ 260421 h 4314911"/>
              <a:gd name="connsiteX26152" fmla="*/ 1937182 w 5740887"/>
              <a:gd name="connsiteY26152" fmla="*/ 268187 h 4314911"/>
              <a:gd name="connsiteX26153" fmla="*/ 1923584 w 5740887"/>
              <a:gd name="connsiteY26153" fmla="*/ 277921 h 4314911"/>
              <a:gd name="connsiteX26154" fmla="*/ 1893205 w 5740887"/>
              <a:gd name="connsiteY26154" fmla="*/ 296614 h 4314911"/>
              <a:gd name="connsiteX26155" fmla="*/ 1809305 w 5740887"/>
              <a:gd name="connsiteY26155" fmla="*/ 359664 h 4314911"/>
              <a:gd name="connsiteX26156" fmla="*/ 1552975 w 5740887"/>
              <a:gd name="connsiteY26156" fmla="*/ 667562 h 4314911"/>
              <a:gd name="connsiteX26157" fmla="*/ 1459944 w 5740887"/>
              <a:gd name="connsiteY26157" fmla="*/ 907761 h 4314911"/>
              <a:gd name="connsiteX26158" fmla="*/ 1438955 w 5740887"/>
              <a:gd name="connsiteY26158" fmla="*/ 1014541 h 4314911"/>
              <a:gd name="connsiteX26159" fmla="*/ 1417470 w 5740887"/>
              <a:gd name="connsiteY26159" fmla="*/ 1063744 h 4314911"/>
              <a:gd name="connsiteX26160" fmla="*/ 1413523 w 5740887"/>
              <a:gd name="connsiteY26160" fmla="*/ 1072543 h 4314911"/>
              <a:gd name="connsiteX26161" fmla="*/ 1382402 w 5740887"/>
              <a:gd name="connsiteY26161" fmla="*/ 1120851 h 4314911"/>
              <a:gd name="connsiteX26162" fmla="*/ 1357976 w 5740887"/>
              <a:gd name="connsiteY26162" fmla="*/ 1155790 h 4314911"/>
              <a:gd name="connsiteX26163" fmla="*/ 1363543 w 5740887"/>
              <a:gd name="connsiteY26163" fmla="*/ 1078934 h 4314911"/>
              <a:gd name="connsiteX26164" fmla="*/ 1397667 w 5740887"/>
              <a:gd name="connsiteY26164" fmla="*/ 917345 h 4314911"/>
              <a:gd name="connsiteX26165" fmla="*/ 1409370 w 5740887"/>
              <a:gd name="connsiteY26165" fmla="*/ 878063 h 4314911"/>
              <a:gd name="connsiteX26166" fmla="*/ 1469423 w 5740887"/>
              <a:gd name="connsiteY26166" fmla="*/ 723723 h 4314911"/>
              <a:gd name="connsiteX26167" fmla="*/ 1593521 w 5740887"/>
              <a:gd name="connsiteY26167" fmla="*/ 524352 h 4314911"/>
              <a:gd name="connsiteX26168" fmla="*/ 1764222 w 5740887"/>
              <a:gd name="connsiteY26168" fmla="*/ 352270 h 4314911"/>
              <a:gd name="connsiteX26169" fmla="*/ 2055713 w 5740887"/>
              <a:gd name="connsiteY26169" fmla="*/ 200599 h 4314911"/>
              <a:gd name="connsiteX26170" fmla="*/ 2108246 w 5740887"/>
              <a:gd name="connsiteY26170" fmla="*/ 179333 h 4314911"/>
              <a:gd name="connsiteX26171" fmla="*/ 2052813 w 5740887"/>
              <a:gd name="connsiteY26171" fmla="*/ 193375 h 4314911"/>
              <a:gd name="connsiteX26172" fmla="*/ 1759668 w 5740887"/>
              <a:gd name="connsiteY26172" fmla="*/ 347256 h 4314911"/>
              <a:gd name="connsiteX26173" fmla="*/ 1588552 w 5740887"/>
              <a:gd name="connsiteY26173" fmla="*/ 520164 h 4314911"/>
              <a:gd name="connsiteX26174" fmla="*/ 1463627 w 5740887"/>
              <a:gd name="connsiteY26174" fmla="*/ 720925 h 4314911"/>
              <a:gd name="connsiteX26175" fmla="*/ 1413699 w 5740887"/>
              <a:gd name="connsiteY26175" fmla="*/ 840079 h 4314911"/>
              <a:gd name="connsiteX26176" fmla="*/ 1401538 w 5740887"/>
              <a:gd name="connsiteY26176" fmla="*/ 881658 h 4314911"/>
              <a:gd name="connsiteX26177" fmla="*/ 1393888 w 5740887"/>
              <a:gd name="connsiteY26177" fmla="*/ 901454 h 4314911"/>
              <a:gd name="connsiteX26178" fmla="*/ 1389654 w 5740887"/>
              <a:gd name="connsiteY26178" fmla="*/ 922288 h 4314911"/>
              <a:gd name="connsiteX26179" fmla="*/ 1377545 w 5740887"/>
              <a:gd name="connsiteY26179" fmla="*/ 963687 h 4314911"/>
              <a:gd name="connsiteX26180" fmla="*/ 1355441 w 5740887"/>
              <a:gd name="connsiteY26180" fmla="*/ 1090564 h 4314911"/>
              <a:gd name="connsiteX26181" fmla="*/ 1350900 w 5740887"/>
              <a:gd name="connsiteY26181" fmla="*/ 1165883 h 4314911"/>
              <a:gd name="connsiteX26182" fmla="*/ 1347414 w 5740887"/>
              <a:gd name="connsiteY26182" fmla="*/ 1170839 h 4314911"/>
              <a:gd name="connsiteX26183" fmla="*/ 1339539 w 5740887"/>
              <a:gd name="connsiteY26183" fmla="*/ 1181605 h 4314911"/>
              <a:gd name="connsiteX26184" fmla="*/ 1328139 w 5740887"/>
              <a:gd name="connsiteY26184" fmla="*/ 1194039 h 4314911"/>
              <a:gd name="connsiteX26185" fmla="*/ 1309209 w 5740887"/>
              <a:gd name="connsiteY26185" fmla="*/ 1213895 h 4314911"/>
              <a:gd name="connsiteX26186" fmla="*/ 1278143 w 5740887"/>
              <a:gd name="connsiteY26186" fmla="*/ 1245576 h 4314911"/>
              <a:gd name="connsiteX26187" fmla="*/ 1292210 w 5740887"/>
              <a:gd name="connsiteY26187" fmla="*/ 1071692 h 4314911"/>
              <a:gd name="connsiteX26188" fmla="*/ 1292271 w 5740887"/>
              <a:gd name="connsiteY26188" fmla="*/ 1071419 h 4314911"/>
              <a:gd name="connsiteX26189" fmla="*/ 1333757 w 5740887"/>
              <a:gd name="connsiteY26189" fmla="*/ 902809 h 4314911"/>
              <a:gd name="connsiteX26190" fmla="*/ 1351035 w 5740887"/>
              <a:gd name="connsiteY26190" fmla="*/ 854155 h 4314911"/>
              <a:gd name="connsiteX26191" fmla="*/ 1401186 w 5740887"/>
              <a:gd name="connsiteY26191" fmla="*/ 735929 h 4314911"/>
              <a:gd name="connsiteX26192" fmla="*/ 1424282 w 5740887"/>
              <a:gd name="connsiteY26192" fmla="*/ 689467 h 4314911"/>
              <a:gd name="connsiteX26193" fmla="*/ 1517158 w 5740887"/>
              <a:gd name="connsiteY26193" fmla="*/ 541900 h 4314911"/>
              <a:gd name="connsiteX26194" fmla="*/ 1517545 w 5740887"/>
              <a:gd name="connsiteY26194" fmla="*/ 541313 h 4314911"/>
              <a:gd name="connsiteX26195" fmla="*/ 1713481 w 5740887"/>
              <a:gd name="connsiteY26195" fmla="*/ 340276 h 4314911"/>
              <a:gd name="connsiteX26196" fmla="*/ 1713469 w 5740887"/>
              <a:gd name="connsiteY26196" fmla="*/ 340259 h 4314911"/>
              <a:gd name="connsiteX26197" fmla="*/ 1713481 w 5740887"/>
              <a:gd name="connsiteY26197" fmla="*/ 340249 h 4314911"/>
              <a:gd name="connsiteX26198" fmla="*/ 1713468 w 5740887"/>
              <a:gd name="connsiteY26198" fmla="*/ 340232 h 4314911"/>
              <a:gd name="connsiteX26199" fmla="*/ 1713479 w 5740887"/>
              <a:gd name="connsiteY26199" fmla="*/ 340222 h 4314911"/>
              <a:gd name="connsiteX26200" fmla="*/ 1713395 w 5740887"/>
              <a:gd name="connsiteY26200" fmla="*/ 340109 h 4314911"/>
              <a:gd name="connsiteX26201" fmla="*/ 1802691 w 5740887"/>
              <a:gd name="connsiteY26201" fmla="*/ 281872 h 4314911"/>
              <a:gd name="connsiteX26202" fmla="*/ 1804246 w 5740887"/>
              <a:gd name="connsiteY26202" fmla="*/ 281105 h 4314911"/>
              <a:gd name="connsiteX26203" fmla="*/ 1883748 w 5740887"/>
              <a:gd name="connsiteY26203" fmla="*/ 243261 h 4314911"/>
              <a:gd name="connsiteX26204" fmla="*/ 1908892 w 5740887"/>
              <a:gd name="connsiteY26204" fmla="*/ 233413 h 4314911"/>
              <a:gd name="connsiteX26205" fmla="*/ 1952203 w 5740887"/>
              <a:gd name="connsiteY26205" fmla="*/ 218204 h 4314911"/>
              <a:gd name="connsiteX26206" fmla="*/ 2054472 w 5740887"/>
              <a:gd name="connsiteY26206" fmla="*/ 188736 h 4314911"/>
              <a:gd name="connsiteX26207" fmla="*/ 1806997 w 5740887"/>
              <a:gd name="connsiteY26207" fmla="*/ 176660 h 4314911"/>
              <a:gd name="connsiteX26208" fmla="*/ 1783303 w 5740887"/>
              <a:gd name="connsiteY26208" fmla="*/ 191888 h 4314911"/>
              <a:gd name="connsiteX26209" fmla="*/ 1734459 w 5740887"/>
              <a:gd name="connsiteY26209" fmla="*/ 208745 h 4314911"/>
              <a:gd name="connsiteX26210" fmla="*/ 1797536 w 5740887"/>
              <a:gd name="connsiteY26210" fmla="*/ 179803 h 4314911"/>
              <a:gd name="connsiteX26211" fmla="*/ 2100090 w 5740887"/>
              <a:gd name="connsiteY26211" fmla="*/ 172637 h 4314911"/>
              <a:gd name="connsiteX26212" fmla="*/ 2054469 w 5740887"/>
              <a:gd name="connsiteY26212" fmla="*/ 181792 h 4314911"/>
              <a:gd name="connsiteX26213" fmla="*/ 1709756 w 5740887"/>
              <a:gd name="connsiteY26213" fmla="*/ 334569 h 4314911"/>
              <a:gd name="connsiteX26214" fmla="*/ 1511338 w 5740887"/>
              <a:gd name="connsiteY26214" fmla="*/ 536985 h 4314911"/>
              <a:gd name="connsiteX26215" fmla="*/ 1373453 w 5740887"/>
              <a:gd name="connsiteY26215" fmla="*/ 773872 h 4314911"/>
              <a:gd name="connsiteX26216" fmla="*/ 1327105 w 5740887"/>
              <a:gd name="connsiteY26216" fmla="*/ 894587 h 4314911"/>
              <a:gd name="connsiteX26217" fmla="*/ 1316038 w 5740887"/>
              <a:gd name="connsiteY26217" fmla="*/ 936478 h 4314911"/>
              <a:gd name="connsiteX26218" fmla="*/ 1308950 w 5740887"/>
              <a:gd name="connsiteY26218" fmla="*/ 956543 h 4314911"/>
              <a:gd name="connsiteX26219" fmla="*/ 1305194 w 5740887"/>
              <a:gd name="connsiteY26219" fmla="*/ 977529 h 4314911"/>
              <a:gd name="connsiteX26220" fmla="*/ 1294175 w 5740887"/>
              <a:gd name="connsiteY26220" fmla="*/ 1019240 h 4314911"/>
              <a:gd name="connsiteX26221" fmla="*/ 1274892 w 5740887"/>
              <a:gd name="connsiteY26221" fmla="*/ 1146721 h 4314911"/>
              <a:gd name="connsiteX26222" fmla="*/ 1270428 w 5740887"/>
              <a:gd name="connsiteY26222" fmla="*/ 1253443 h 4314911"/>
              <a:gd name="connsiteX26223" fmla="*/ 1260849 w 5740887"/>
              <a:gd name="connsiteY26223" fmla="*/ 1263212 h 4314911"/>
              <a:gd name="connsiteX26224" fmla="*/ 1254813 w 5740887"/>
              <a:gd name="connsiteY26224" fmla="*/ 1269310 h 4314911"/>
              <a:gd name="connsiteX26225" fmla="*/ 1233007 w 5740887"/>
              <a:gd name="connsiteY26225" fmla="*/ 1290723 h 4314911"/>
              <a:gd name="connsiteX26226" fmla="*/ 1198763 w 5740887"/>
              <a:gd name="connsiteY26226" fmla="*/ 1318731 h 4314911"/>
              <a:gd name="connsiteX26227" fmla="*/ 1199727 w 5740887"/>
              <a:gd name="connsiteY26227" fmla="*/ 1284253 h 4314911"/>
              <a:gd name="connsiteX26228" fmla="*/ 1202154 w 5740887"/>
              <a:gd name="connsiteY26228" fmla="*/ 1197425 h 4314911"/>
              <a:gd name="connsiteX26229" fmla="*/ 1228613 w 5740887"/>
              <a:gd name="connsiteY26229" fmla="*/ 1031082 h 4314911"/>
              <a:gd name="connsiteX26230" fmla="*/ 1238380 w 5740887"/>
              <a:gd name="connsiteY26230" fmla="*/ 990390 h 4314911"/>
              <a:gd name="connsiteX26231" fmla="*/ 1290448 w 5740887"/>
              <a:gd name="connsiteY26231" fmla="*/ 829779 h 4314911"/>
              <a:gd name="connsiteX26232" fmla="*/ 1442122 w 5740887"/>
              <a:gd name="connsiteY26232" fmla="*/ 558136 h 4314911"/>
              <a:gd name="connsiteX26233" fmla="*/ 1664119 w 5740887"/>
              <a:gd name="connsiteY26233" fmla="*/ 327865 h 4314911"/>
              <a:gd name="connsiteX26234" fmla="*/ 1664065 w 5740887"/>
              <a:gd name="connsiteY26234" fmla="*/ 327887 h 4314911"/>
              <a:gd name="connsiteX26235" fmla="*/ 1664119 w 5740887"/>
              <a:gd name="connsiteY26235" fmla="*/ 327838 h 4314911"/>
              <a:gd name="connsiteX26236" fmla="*/ 1664062 w 5740887"/>
              <a:gd name="connsiteY26236" fmla="*/ 327861 h 4314911"/>
              <a:gd name="connsiteX26237" fmla="*/ 1664117 w 5740887"/>
              <a:gd name="connsiteY26237" fmla="*/ 327811 h 4314911"/>
              <a:gd name="connsiteX26238" fmla="*/ 1663677 w 5740887"/>
              <a:gd name="connsiteY26238" fmla="*/ 327987 h 4314911"/>
              <a:gd name="connsiteX26239" fmla="*/ 1764542 w 5740887"/>
              <a:gd name="connsiteY26239" fmla="*/ 265452 h 4314911"/>
              <a:gd name="connsiteX26240" fmla="*/ 1767439 w 5740887"/>
              <a:gd name="connsiteY26240" fmla="*/ 264171 h 4314911"/>
              <a:gd name="connsiteX26241" fmla="*/ 1856973 w 5740887"/>
              <a:gd name="connsiteY26241" fmla="*/ 226350 h 4314911"/>
              <a:gd name="connsiteX26242" fmla="*/ 1886586 w 5740887"/>
              <a:gd name="connsiteY26242" fmla="*/ 216581 h 4314911"/>
              <a:gd name="connsiteX26243" fmla="*/ 1935940 w 5740887"/>
              <a:gd name="connsiteY26243" fmla="*/ 202476 h 4314911"/>
              <a:gd name="connsiteX26244" fmla="*/ 2055162 w 5740887"/>
              <a:gd name="connsiteY26244" fmla="*/ 176464 h 4314911"/>
              <a:gd name="connsiteX26245" fmla="*/ 1868402 w 5740887"/>
              <a:gd name="connsiteY26245" fmla="*/ 163630 h 4314911"/>
              <a:gd name="connsiteX26246" fmla="*/ 1863501 w 5740887"/>
              <a:gd name="connsiteY26246" fmla="*/ 169657 h 4314911"/>
              <a:gd name="connsiteX26247" fmla="*/ 1863501 w 5740887"/>
              <a:gd name="connsiteY26247" fmla="*/ 169681 h 4314911"/>
              <a:gd name="connsiteX26248" fmla="*/ 1863500 w 5740887"/>
              <a:gd name="connsiteY26248" fmla="*/ 169682 h 4314911"/>
              <a:gd name="connsiteX26249" fmla="*/ 1863500 w 5740887"/>
              <a:gd name="connsiteY26249" fmla="*/ 169707 h 4314911"/>
              <a:gd name="connsiteX26250" fmla="*/ 1863500 w 5740887"/>
              <a:gd name="connsiteY26250" fmla="*/ 171680 h 4314911"/>
              <a:gd name="connsiteX26251" fmla="*/ 1828702 w 5740887"/>
              <a:gd name="connsiteY26251" fmla="*/ 178411 h 4314911"/>
              <a:gd name="connsiteX26252" fmla="*/ 1849497 w 5740887"/>
              <a:gd name="connsiteY26252" fmla="*/ 167390 h 4314911"/>
              <a:gd name="connsiteX26253" fmla="*/ 2309464 w 5740887"/>
              <a:gd name="connsiteY26253" fmla="*/ 162342 h 4314911"/>
              <a:gd name="connsiteX26254" fmla="*/ 2381079 w 5740887"/>
              <a:gd name="connsiteY26254" fmla="*/ 178259 h 4314911"/>
              <a:gd name="connsiteX26255" fmla="*/ 2448871 w 5740887"/>
              <a:gd name="connsiteY26255" fmla="*/ 197166 h 4314911"/>
              <a:gd name="connsiteX26256" fmla="*/ 2559271 w 5740887"/>
              <a:gd name="connsiteY26256" fmla="*/ 240864 h 4314911"/>
              <a:gd name="connsiteX26257" fmla="*/ 2706703 w 5740887"/>
              <a:gd name="connsiteY26257" fmla="*/ 320582 h 4314911"/>
              <a:gd name="connsiteX26258" fmla="*/ 2741275 w 5740887"/>
              <a:gd name="connsiteY26258" fmla="*/ 342638 h 4314911"/>
              <a:gd name="connsiteX26259" fmla="*/ 2875438 w 5740887"/>
              <a:gd name="connsiteY26259" fmla="*/ 442520 h 4314911"/>
              <a:gd name="connsiteX26260" fmla="*/ 2964979 w 5740887"/>
              <a:gd name="connsiteY26260" fmla="*/ 527643 h 4314911"/>
              <a:gd name="connsiteX26261" fmla="*/ 2949524 w 5740887"/>
              <a:gd name="connsiteY26261" fmla="*/ 553069 h 4314911"/>
              <a:gd name="connsiteX26262" fmla="*/ 2951005 w 5740887"/>
              <a:gd name="connsiteY26262" fmla="*/ 546413 h 4314911"/>
              <a:gd name="connsiteX26263" fmla="*/ 2951003 w 5740887"/>
              <a:gd name="connsiteY26263" fmla="*/ 546407 h 4314911"/>
              <a:gd name="connsiteX26264" fmla="*/ 2951005 w 5740887"/>
              <a:gd name="connsiteY26264" fmla="*/ 546397 h 4314911"/>
              <a:gd name="connsiteX26265" fmla="*/ 2951002 w 5740887"/>
              <a:gd name="connsiteY26265" fmla="*/ 546386 h 4314911"/>
              <a:gd name="connsiteX26266" fmla="*/ 2951005 w 5740887"/>
              <a:gd name="connsiteY26266" fmla="*/ 546373 h 4314911"/>
              <a:gd name="connsiteX26267" fmla="*/ 2949902 w 5740887"/>
              <a:gd name="connsiteY26267" fmla="*/ 542788 h 4314911"/>
              <a:gd name="connsiteX26268" fmla="*/ 2946318 w 5740887"/>
              <a:gd name="connsiteY26268" fmla="*/ 541959 h 4314911"/>
              <a:gd name="connsiteX26269" fmla="*/ 1877703 w 5740887"/>
              <a:gd name="connsiteY26269" fmla="*/ 963614 h 4314911"/>
              <a:gd name="connsiteX26270" fmla="*/ 1493927 w 5740887"/>
              <a:gd name="connsiteY26270" fmla="*/ 1163165 h 4314911"/>
              <a:gd name="connsiteX26271" fmla="*/ 1470728 w 5740887"/>
              <a:gd name="connsiteY26271" fmla="*/ 1177188 h 4314911"/>
              <a:gd name="connsiteX26272" fmla="*/ 1512304 w 5740887"/>
              <a:gd name="connsiteY26272" fmla="*/ 965155 h 4314911"/>
              <a:gd name="connsiteX26273" fmla="*/ 1518295 w 5740887"/>
              <a:gd name="connsiteY26273" fmla="*/ 942327 h 4314911"/>
              <a:gd name="connsiteX26274" fmla="*/ 1600414 w 5740887"/>
              <a:gd name="connsiteY26274" fmla="*/ 721106 h 4314911"/>
              <a:gd name="connsiteX26275" fmla="*/ 1855641 w 5740887"/>
              <a:gd name="connsiteY26275" fmla="*/ 372677 h 4314911"/>
              <a:gd name="connsiteX26276" fmla="*/ 1856572 w 5740887"/>
              <a:gd name="connsiteY26276" fmla="*/ 371945 h 4314911"/>
              <a:gd name="connsiteX26277" fmla="*/ 1947853 w 5740887"/>
              <a:gd name="connsiteY26277" fmla="*/ 302841 h 4314911"/>
              <a:gd name="connsiteX26278" fmla="*/ 1977422 w 5740887"/>
              <a:gd name="connsiteY26278" fmla="*/ 284410 h 4314911"/>
              <a:gd name="connsiteX26279" fmla="*/ 2051392 w 5740887"/>
              <a:gd name="connsiteY26279" fmla="*/ 243688 h 4314911"/>
              <a:gd name="connsiteX26280" fmla="*/ 2082715 w 5740887"/>
              <a:gd name="connsiteY26280" fmla="*/ 228594 h 4314911"/>
              <a:gd name="connsiteX26281" fmla="*/ 2189144 w 5740887"/>
              <a:gd name="connsiteY26281" fmla="*/ 188669 h 4314911"/>
              <a:gd name="connsiteX26282" fmla="*/ 2190381 w 5740887"/>
              <a:gd name="connsiteY26282" fmla="*/ 188230 h 4314911"/>
              <a:gd name="connsiteX26283" fmla="*/ 1891895 w 5740887"/>
              <a:gd name="connsiteY26283" fmla="*/ 158959 h 4314911"/>
              <a:gd name="connsiteX26284" fmla="*/ 1873988 w 5740887"/>
              <a:gd name="connsiteY26284" fmla="*/ 165742 h 4314911"/>
              <a:gd name="connsiteX26285" fmla="*/ 1880215 w 5740887"/>
              <a:gd name="connsiteY26285" fmla="*/ 161281 h 4314911"/>
              <a:gd name="connsiteX26286" fmla="*/ 2175453 w 5740887"/>
              <a:gd name="connsiteY26286" fmla="*/ 158438 h 4314911"/>
              <a:gd name="connsiteX26287" fmla="*/ 2177748 w 5740887"/>
              <a:gd name="connsiteY26287" fmla="*/ 158478 h 4314911"/>
              <a:gd name="connsiteX26288" fmla="*/ 2175606 w 5740887"/>
              <a:gd name="connsiteY26288" fmla="*/ 158521 h 4314911"/>
              <a:gd name="connsiteX26289" fmla="*/ 2149648 w 5740887"/>
              <a:gd name="connsiteY26289" fmla="*/ 157986 h 4314911"/>
              <a:gd name="connsiteX26290" fmla="*/ 2172747 w 5740887"/>
              <a:gd name="connsiteY26290" fmla="*/ 158390 h 4314911"/>
              <a:gd name="connsiteX26291" fmla="*/ 2172226 w 5740887"/>
              <a:gd name="connsiteY26291" fmla="*/ 158590 h 4314911"/>
              <a:gd name="connsiteX26292" fmla="*/ 2149122 w 5740887"/>
              <a:gd name="connsiteY26292" fmla="*/ 159058 h 4314911"/>
              <a:gd name="connsiteX26293" fmla="*/ 2053644 w 5740887"/>
              <a:gd name="connsiteY26293" fmla="*/ 170898 h 4314911"/>
              <a:gd name="connsiteX26294" fmla="*/ 1658739 w 5740887"/>
              <a:gd name="connsiteY26294" fmla="*/ 322572 h 4314911"/>
              <a:gd name="connsiteX26295" fmla="*/ 1435225 w 5740887"/>
              <a:gd name="connsiteY26295" fmla="*/ 554357 h 4314911"/>
              <a:gd name="connsiteX26296" fmla="*/ 1283551 w 5740887"/>
              <a:gd name="connsiteY26296" fmla="*/ 827648 h 4314911"/>
              <a:gd name="connsiteX26297" fmla="*/ 1240651 w 5740887"/>
              <a:gd name="connsiteY26297" fmla="*/ 949637 h 4314911"/>
              <a:gd name="connsiteX26298" fmla="*/ 1230660 w 5740887"/>
              <a:gd name="connsiteY26298" fmla="*/ 991803 h 4314911"/>
              <a:gd name="connsiteX26299" fmla="*/ 1224129 w 5740887"/>
              <a:gd name="connsiteY26299" fmla="*/ 1012059 h 4314911"/>
              <a:gd name="connsiteX26300" fmla="*/ 1220865 w 5740887"/>
              <a:gd name="connsiteY26300" fmla="*/ 1033140 h 4314911"/>
              <a:gd name="connsiteX26301" fmla="*/ 1210918 w 5740887"/>
              <a:gd name="connsiteY26301" fmla="*/ 1075116 h 4314911"/>
              <a:gd name="connsiteX26302" fmla="*/ 1194543 w 5740887"/>
              <a:gd name="connsiteY26302" fmla="*/ 1203028 h 4314911"/>
              <a:gd name="connsiteX26303" fmla="*/ 1191894 w 5740887"/>
              <a:gd name="connsiteY26303" fmla="*/ 1324349 h 4314911"/>
              <a:gd name="connsiteX26304" fmla="*/ 1191806 w 5740887"/>
              <a:gd name="connsiteY26304" fmla="*/ 1324420 h 4314911"/>
              <a:gd name="connsiteX26305" fmla="*/ 1191754 w 5740887"/>
              <a:gd name="connsiteY26305" fmla="*/ 1324463 h 4314911"/>
              <a:gd name="connsiteX26306" fmla="*/ 1160549 w 5740887"/>
              <a:gd name="connsiteY26306" fmla="*/ 1349489 h 4314911"/>
              <a:gd name="connsiteX26307" fmla="*/ 1147715 w 5740887"/>
              <a:gd name="connsiteY26307" fmla="*/ 1359783 h 4314911"/>
              <a:gd name="connsiteX26308" fmla="*/ 1120713 w 5740887"/>
              <a:gd name="connsiteY26308" fmla="*/ 1381115 h 4314911"/>
              <a:gd name="connsiteX26309" fmla="*/ 1121407 w 5740887"/>
              <a:gd name="connsiteY26309" fmla="*/ 1253964 h 4314911"/>
              <a:gd name="connsiteX26310" fmla="*/ 1135071 w 5740887"/>
              <a:gd name="connsiteY26310" fmla="*/ 1127896 h 4314911"/>
              <a:gd name="connsiteX26311" fmla="*/ 1200684 w 5740887"/>
              <a:gd name="connsiteY26311" fmla="*/ 882861 h 4314911"/>
              <a:gd name="connsiteX26312" fmla="*/ 1365044 w 5740887"/>
              <a:gd name="connsiteY26312" fmla="*/ 574958 h 4314911"/>
              <a:gd name="connsiteX26313" fmla="*/ 1613238 w 5740887"/>
              <a:gd name="connsiteY26313" fmla="*/ 315457 h 4314911"/>
              <a:gd name="connsiteX26314" fmla="*/ 1614065 w 5740887"/>
              <a:gd name="connsiteY26314" fmla="*/ 315180 h 4314911"/>
              <a:gd name="connsiteX26315" fmla="*/ 2055299 w 5740887"/>
              <a:gd name="connsiteY26315" fmla="*/ 164469 h 4314911"/>
              <a:gd name="connsiteX26316" fmla="*/ 2149648 w 5740887"/>
              <a:gd name="connsiteY26316" fmla="*/ 157986 h 4314911"/>
              <a:gd name="connsiteX26317" fmla="*/ 2163393 w 5740887"/>
              <a:gd name="connsiteY26317" fmla="*/ 150486 h 4314911"/>
              <a:gd name="connsiteX26318" fmla="*/ 2177980 w 5740887"/>
              <a:gd name="connsiteY26318" fmla="*/ 151546 h 4314911"/>
              <a:gd name="connsiteX26319" fmla="*/ 2161959 w 5740887"/>
              <a:gd name="connsiteY26319" fmla="*/ 150886 h 4314911"/>
              <a:gd name="connsiteX26320" fmla="*/ 2054613 w 5740887"/>
              <a:gd name="connsiteY26320" fmla="*/ 157936 h 4314911"/>
              <a:gd name="connsiteX26321" fmla="*/ 1609103 w 5740887"/>
              <a:gd name="connsiteY26321" fmla="*/ 309611 h 4314911"/>
              <a:gd name="connsiteX26322" fmla="*/ 1358704 w 5740887"/>
              <a:gd name="connsiteY26322" fmla="*/ 570904 h 4314911"/>
              <a:gd name="connsiteX26323" fmla="*/ 1193240 w 5740887"/>
              <a:gd name="connsiteY26323" fmla="*/ 880459 h 4314911"/>
              <a:gd name="connsiteX26324" fmla="*/ 1126781 w 5740887"/>
              <a:gd name="connsiteY26324" fmla="*/ 1130345 h 4314911"/>
              <a:gd name="connsiteX26325" fmla="*/ 1118179 w 5740887"/>
              <a:gd name="connsiteY26325" fmla="*/ 1212533 h 4314911"/>
              <a:gd name="connsiteX26326" fmla="*/ 1113322 w 5740887"/>
              <a:gd name="connsiteY26326" fmla="*/ 1258947 h 4314911"/>
              <a:gd name="connsiteX26327" fmla="*/ 1113264 w 5740887"/>
              <a:gd name="connsiteY26327" fmla="*/ 1388563 h 4314911"/>
              <a:gd name="connsiteX26328" fmla="*/ 1113520 w 5740887"/>
              <a:gd name="connsiteY26328" fmla="*/ 1388955 h 4314911"/>
              <a:gd name="connsiteX26329" fmla="*/ 1108962 w 5740887"/>
              <a:gd name="connsiteY26329" fmla="*/ 1392127 h 4314911"/>
              <a:gd name="connsiteX26330" fmla="*/ 1095368 w 5740887"/>
              <a:gd name="connsiteY26330" fmla="*/ 1401588 h 4314911"/>
              <a:gd name="connsiteX26331" fmla="*/ 1042945 w 5740887"/>
              <a:gd name="connsiteY26331" fmla="*/ 1437787 h 4314911"/>
              <a:gd name="connsiteX26332" fmla="*/ 1040960 w 5740887"/>
              <a:gd name="connsiteY26332" fmla="*/ 1310183 h 4314911"/>
              <a:gd name="connsiteX26333" fmla="*/ 1051736 w 5740887"/>
              <a:gd name="connsiteY26333" fmla="*/ 1183395 h 4314911"/>
              <a:gd name="connsiteX26334" fmla="*/ 1111059 w 5740887"/>
              <a:gd name="connsiteY26334" fmla="*/ 935803 h 4314911"/>
              <a:gd name="connsiteX26335" fmla="*/ 1289207 w 5740887"/>
              <a:gd name="connsiteY26335" fmla="*/ 591917 h 4314911"/>
              <a:gd name="connsiteX26336" fmla="*/ 1563600 w 5740887"/>
              <a:gd name="connsiteY26336" fmla="*/ 303738 h 4314911"/>
              <a:gd name="connsiteX26337" fmla="*/ 1563875 w 5740887"/>
              <a:gd name="connsiteY26337" fmla="*/ 303186 h 4314911"/>
              <a:gd name="connsiteX26338" fmla="*/ 1625678 w 5740887"/>
              <a:gd name="connsiteY26338" fmla="*/ 263803 h 4314911"/>
              <a:gd name="connsiteX26339" fmla="*/ 1688261 w 5740887"/>
              <a:gd name="connsiteY26339" fmla="*/ 232392 h 4314911"/>
              <a:gd name="connsiteX26340" fmla="*/ 1689213 w 5740887"/>
              <a:gd name="connsiteY26340" fmla="*/ 233004 h 4314911"/>
              <a:gd name="connsiteX26341" fmla="*/ 1693589 w 5740887"/>
              <a:gd name="connsiteY26341" fmla="*/ 230445 h 4314911"/>
              <a:gd name="connsiteX26342" fmla="*/ 1775272 w 5740887"/>
              <a:gd name="connsiteY26342" fmla="*/ 202253 h 4314911"/>
              <a:gd name="connsiteX26343" fmla="*/ 1777598 w 5740887"/>
              <a:gd name="connsiteY26343" fmla="*/ 203632 h 4314911"/>
              <a:gd name="connsiteX26344" fmla="*/ 1794237 w 5740887"/>
              <a:gd name="connsiteY26344" fmla="*/ 195707 h 4314911"/>
              <a:gd name="connsiteX26345" fmla="*/ 1816827 w 5740887"/>
              <a:gd name="connsiteY26345" fmla="*/ 187908 h 4314911"/>
              <a:gd name="connsiteX26346" fmla="*/ 2056127 w 5740887"/>
              <a:gd name="connsiteY26346" fmla="*/ 152886 h 4314911"/>
              <a:gd name="connsiteX26347" fmla="*/ 2163393 w 5740887"/>
              <a:gd name="connsiteY26347" fmla="*/ 150486 h 4314911"/>
              <a:gd name="connsiteX26348" fmla="*/ 2055712 w 5740887"/>
              <a:gd name="connsiteY26348" fmla="*/ 140890 h 4314911"/>
              <a:gd name="connsiteX26349" fmla="*/ 2136455 w 5740887"/>
              <a:gd name="connsiteY26349" fmla="*/ 142377 h 4314911"/>
              <a:gd name="connsiteX26350" fmla="*/ 2160219 w 5740887"/>
              <a:gd name="connsiteY26350" fmla="*/ 143809 h 4314911"/>
              <a:gd name="connsiteX26351" fmla="*/ 2055577 w 5740887"/>
              <a:gd name="connsiteY26351" fmla="*/ 145802 h 4314911"/>
              <a:gd name="connsiteX26352" fmla="*/ 1939721 w 5740887"/>
              <a:gd name="connsiteY26352" fmla="*/ 156936 h 4314911"/>
              <a:gd name="connsiteX26353" fmla="*/ 1890999 w 5740887"/>
              <a:gd name="connsiteY26353" fmla="*/ 166361 h 4314911"/>
              <a:gd name="connsiteX26354" fmla="*/ 1913001 w 5740887"/>
              <a:gd name="connsiteY26354" fmla="*/ 158677 h 4314911"/>
              <a:gd name="connsiteX26355" fmla="*/ 1932350 w 5740887"/>
              <a:gd name="connsiteY26355" fmla="*/ 150914 h 4314911"/>
              <a:gd name="connsiteX26356" fmla="*/ 1939831 w 5740887"/>
              <a:gd name="connsiteY26356" fmla="*/ 149426 h 4314911"/>
              <a:gd name="connsiteX26357" fmla="*/ 1911904 w 5740887"/>
              <a:gd name="connsiteY26357" fmla="*/ 138255 h 4314911"/>
              <a:gd name="connsiteX26358" fmla="*/ 1913676 w 5740887"/>
              <a:gd name="connsiteY26358" fmla="*/ 139415 h 4314911"/>
              <a:gd name="connsiteX26359" fmla="*/ 1906177 w 5740887"/>
              <a:gd name="connsiteY26359" fmla="*/ 140427 h 4314911"/>
              <a:gd name="connsiteX26360" fmla="*/ 2016686 w 5740887"/>
              <a:gd name="connsiteY26360" fmla="*/ 124643 h 4314911"/>
              <a:gd name="connsiteX26361" fmla="*/ 2007040 w 5740887"/>
              <a:gd name="connsiteY26361" fmla="*/ 126636 h 4314911"/>
              <a:gd name="connsiteX26362" fmla="*/ 1998904 w 5740887"/>
              <a:gd name="connsiteY26362" fmla="*/ 128842 h 4314911"/>
              <a:gd name="connsiteX26363" fmla="*/ 1988233 w 5740887"/>
              <a:gd name="connsiteY26363" fmla="*/ 129642 h 4314911"/>
              <a:gd name="connsiteX26364" fmla="*/ 1993199 w 5740887"/>
              <a:gd name="connsiteY26364" fmla="*/ 128115 h 4314911"/>
              <a:gd name="connsiteX26365" fmla="*/ 2121613 w 5740887"/>
              <a:gd name="connsiteY26365" fmla="*/ 120048 h 4314911"/>
              <a:gd name="connsiteX26366" fmla="*/ 2225572 w 5740887"/>
              <a:gd name="connsiteY26366" fmla="*/ 126382 h 4314911"/>
              <a:gd name="connsiteX26367" fmla="*/ 2277526 w 5740887"/>
              <a:gd name="connsiteY26367" fmla="*/ 135020 h 4314911"/>
              <a:gd name="connsiteX26368" fmla="*/ 2240831 w 5740887"/>
              <a:gd name="connsiteY26368" fmla="*/ 129209 h 4314911"/>
              <a:gd name="connsiteX26369" fmla="*/ 2130448 w 5740887"/>
              <a:gd name="connsiteY26369" fmla="*/ 124429 h 4314911"/>
              <a:gd name="connsiteX26370" fmla="*/ 2034801 w 5740887"/>
              <a:gd name="connsiteY26370" fmla="*/ 127178 h 4314911"/>
              <a:gd name="connsiteX26371" fmla="*/ 2058345 w 5740887"/>
              <a:gd name="connsiteY26371" fmla="*/ 122763 h 4314911"/>
              <a:gd name="connsiteX26372" fmla="*/ 2066867 w 5740887"/>
              <a:gd name="connsiteY26372" fmla="*/ 114276 h 4314911"/>
              <a:gd name="connsiteX26373" fmla="*/ 2066492 w 5740887"/>
              <a:gd name="connsiteY26373" fmla="*/ 114354 h 4314911"/>
              <a:gd name="connsiteX26374" fmla="*/ 2063200 w 5740887"/>
              <a:gd name="connsiteY26374" fmla="*/ 114435 h 4314911"/>
              <a:gd name="connsiteX26375" fmla="*/ 2163843 w 5740887"/>
              <a:gd name="connsiteY26375" fmla="*/ 110090 h 4314911"/>
              <a:gd name="connsiteX26376" fmla="*/ 2267231 w 5740887"/>
              <a:gd name="connsiteY26376" fmla="*/ 115659 h 4314911"/>
              <a:gd name="connsiteX26377" fmla="*/ 2605188 w 5740887"/>
              <a:gd name="connsiteY26377" fmla="*/ 210941 h 4314911"/>
              <a:gd name="connsiteX26378" fmla="*/ 2784440 w 5740887"/>
              <a:gd name="connsiteY26378" fmla="*/ 322213 h 4314911"/>
              <a:gd name="connsiteX26379" fmla="*/ 2908070 w 5740887"/>
              <a:gd name="connsiteY26379" fmla="*/ 433486 h 4314911"/>
              <a:gd name="connsiteX26380" fmla="*/ 2790274 w 5740887"/>
              <a:gd name="connsiteY26380" fmla="*/ 342384 h 4314911"/>
              <a:gd name="connsiteX26381" fmla="*/ 2663240 w 5740887"/>
              <a:gd name="connsiteY26381" fmla="*/ 263558 h 4314911"/>
              <a:gd name="connsiteX26382" fmla="*/ 2330246 w 5740887"/>
              <a:gd name="connsiteY26382" fmla="*/ 136979 h 4314911"/>
              <a:gd name="connsiteX26383" fmla="*/ 2110869 w 5740887"/>
              <a:gd name="connsiteY26383" fmla="*/ 113263 h 4314911"/>
              <a:gd name="connsiteX26384" fmla="*/ 2108741 w 5740887"/>
              <a:gd name="connsiteY26384" fmla="*/ 113315 h 4314911"/>
              <a:gd name="connsiteX26385" fmla="*/ 2114608 w 5740887"/>
              <a:gd name="connsiteY26385" fmla="*/ 112216 h 4314911"/>
              <a:gd name="connsiteX26386" fmla="*/ 2304872 w 5740887"/>
              <a:gd name="connsiteY26386" fmla="*/ 98419 h 4314911"/>
              <a:gd name="connsiteX26387" fmla="*/ 2701431 w 5740887"/>
              <a:gd name="connsiteY26387" fmla="*/ 199633 h 4314911"/>
              <a:gd name="connsiteX26388" fmla="*/ 2795884 w 5740887"/>
              <a:gd name="connsiteY26388" fmla="*/ 249273 h 4314911"/>
              <a:gd name="connsiteX26389" fmla="*/ 2911706 w 5740887"/>
              <a:gd name="connsiteY26389" fmla="*/ 326898 h 4314911"/>
              <a:gd name="connsiteX26390" fmla="*/ 2955830 w 5740887"/>
              <a:gd name="connsiteY26390" fmla="*/ 446868 h 4314911"/>
              <a:gd name="connsiteX26391" fmla="*/ 2958117 w 5740887"/>
              <a:gd name="connsiteY26391" fmla="*/ 478742 h 4314911"/>
              <a:gd name="connsiteX26392" fmla="*/ 2880890 w 5740887"/>
              <a:gd name="connsiteY26392" fmla="*/ 396105 h 4314911"/>
              <a:gd name="connsiteX26393" fmla="*/ 2788992 w 5740887"/>
              <a:gd name="connsiteY26393" fmla="*/ 316369 h 4314911"/>
              <a:gd name="connsiteX26394" fmla="*/ 2268748 w 5740887"/>
              <a:gd name="connsiteY26394" fmla="*/ 108437 h 4314911"/>
              <a:gd name="connsiteX26395" fmla="*/ 2179152 w 5740887"/>
              <a:gd name="connsiteY26395" fmla="*/ 102552 h 4314911"/>
              <a:gd name="connsiteX26396" fmla="*/ 2164229 w 5740887"/>
              <a:gd name="connsiteY26396" fmla="*/ 102910 h 4314911"/>
              <a:gd name="connsiteX26397" fmla="*/ 2168533 w 5740887"/>
              <a:gd name="connsiteY26397" fmla="*/ 102103 h 4314911"/>
              <a:gd name="connsiteX26398" fmla="*/ 2304872 w 5740887"/>
              <a:gd name="connsiteY26398" fmla="*/ 98419 h 4314911"/>
              <a:gd name="connsiteX26399" fmla="*/ 2340584 w 5740887"/>
              <a:gd name="connsiteY26399" fmla="*/ 79807 h 4314911"/>
              <a:gd name="connsiteX26400" fmla="*/ 2903986 w 5740887"/>
              <a:gd name="connsiteY26400" fmla="*/ 242655 h 4314911"/>
              <a:gd name="connsiteX26401" fmla="*/ 3037183 w 5740887"/>
              <a:gd name="connsiteY26401" fmla="*/ 330347 h 4314911"/>
              <a:gd name="connsiteX26402" fmla="*/ 3046333 w 5740887"/>
              <a:gd name="connsiteY26402" fmla="*/ 340959 h 4314911"/>
              <a:gd name="connsiteX26403" fmla="*/ 3046267 w 5740887"/>
              <a:gd name="connsiteY26403" fmla="*/ 353046 h 4314911"/>
              <a:gd name="connsiteX26404" fmla="*/ 3023395 w 5740887"/>
              <a:gd name="connsiteY26404" fmla="*/ 389032 h 4314911"/>
              <a:gd name="connsiteX26405" fmla="*/ 2965872 w 5740887"/>
              <a:gd name="connsiteY26405" fmla="*/ 488074 h 4314911"/>
              <a:gd name="connsiteX26406" fmla="*/ 2962727 w 5740887"/>
              <a:gd name="connsiteY26406" fmla="*/ 445979 h 4314911"/>
              <a:gd name="connsiteX26407" fmla="*/ 2915845 w 5740887"/>
              <a:gd name="connsiteY26407" fmla="*/ 320918 h 4314911"/>
              <a:gd name="connsiteX26408" fmla="*/ 2799332 w 5740887"/>
              <a:gd name="connsiteY26408" fmla="*/ 242736 h 4314911"/>
              <a:gd name="connsiteX26409" fmla="*/ 2704329 w 5740887"/>
              <a:gd name="connsiteY26409" fmla="*/ 192820 h 4314911"/>
              <a:gd name="connsiteX26410" fmla="*/ 2304461 w 5740887"/>
              <a:gd name="connsiteY26410" fmla="*/ 90924 h 4314911"/>
              <a:gd name="connsiteX26411" fmla="*/ 2154240 w 5740887"/>
              <a:gd name="connsiteY26411" fmla="*/ 96227 h 4314911"/>
              <a:gd name="connsiteX26412" fmla="*/ 2116310 w 5740887"/>
              <a:gd name="connsiteY26412" fmla="*/ 104062 h 4314911"/>
              <a:gd name="connsiteX26413" fmla="*/ 2089568 w 5740887"/>
              <a:gd name="connsiteY26413" fmla="*/ 104705 h 4314911"/>
              <a:gd name="connsiteX26414" fmla="*/ 2074107 w 5740887"/>
              <a:gd name="connsiteY26414" fmla="*/ 106469 h 4314911"/>
              <a:gd name="connsiteX26415" fmla="*/ 2157352 w 5740887"/>
              <a:gd name="connsiteY26415" fmla="*/ 90619 h 4314911"/>
              <a:gd name="connsiteX26416" fmla="*/ 2206169 w 5740887"/>
              <a:gd name="connsiteY26416" fmla="*/ 84764 h 4314911"/>
              <a:gd name="connsiteX26417" fmla="*/ 2235762 w 5740887"/>
              <a:gd name="connsiteY26417" fmla="*/ 82271 h 4314911"/>
              <a:gd name="connsiteX26418" fmla="*/ 2338330 w 5740887"/>
              <a:gd name="connsiteY26418" fmla="*/ 79834 h 4314911"/>
              <a:gd name="connsiteX26419" fmla="*/ 2078934 w 5740887"/>
              <a:gd name="connsiteY26419" fmla="*/ 65996 h 4314911"/>
              <a:gd name="connsiteX26420" fmla="*/ 2027925 w 5740887"/>
              <a:gd name="connsiteY26420" fmla="*/ 76762 h 4314911"/>
              <a:gd name="connsiteX26421" fmla="*/ 2023640 w 5740887"/>
              <a:gd name="connsiteY26421" fmla="*/ 77617 h 4314911"/>
              <a:gd name="connsiteX26422" fmla="*/ 1930065 w 5740887"/>
              <a:gd name="connsiteY26422" fmla="*/ 104781 h 4314911"/>
              <a:gd name="connsiteX26423" fmla="*/ 1901459 w 5740887"/>
              <a:gd name="connsiteY26423" fmla="*/ 115764 h 4314911"/>
              <a:gd name="connsiteX26424" fmla="*/ 1889546 w 5740887"/>
              <a:gd name="connsiteY26424" fmla="*/ 119479 h 4314911"/>
              <a:gd name="connsiteX26425" fmla="*/ 1876987 w 5740887"/>
              <a:gd name="connsiteY26425" fmla="*/ 125160 h 4314911"/>
              <a:gd name="connsiteX26426" fmla="*/ 1853050 w 5740887"/>
              <a:gd name="connsiteY26426" fmla="*/ 134350 h 4314911"/>
              <a:gd name="connsiteX26427" fmla="*/ 1791641 w 5740887"/>
              <a:gd name="connsiteY26427" fmla="*/ 163719 h 4314911"/>
              <a:gd name="connsiteX26428" fmla="*/ 1768298 w 5740887"/>
              <a:gd name="connsiteY26428" fmla="*/ 176980 h 4314911"/>
              <a:gd name="connsiteX26429" fmla="*/ 1716221 w 5740887"/>
              <a:gd name="connsiteY26429" fmla="*/ 192249 h 4314911"/>
              <a:gd name="connsiteX26430" fmla="*/ 1804559 w 5740887"/>
              <a:gd name="connsiteY26430" fmla="*/ 144766 h 4314911"/>
              <a:gd name="connsiteX26431" fmla="*/ 1805767 w 5740887"/>
              <a:gd name="connsiteY26431" fmla="*/ 144337 h 4314911"/>
              <a:gd name="connsiteX26432" fmla="*/ 1974669 w 5740887"/>
              <a:gd name="connsiteY26432" fmla="*/ 88068 h 4314911"/>
              <a:gd name="connsiteX26433" fmla="*/ 2030344 w 5740887"/>
              <a:gd name="connsiteY26433" fmla="*/ 74947 h 4314911"/>
              <a:gd name="connsiteX26434" fmla="*/ 2376711 w 5740887"/>
              <a:gd name="connsiteY26434" fmla="*/ 61883 h 4314911"/>
              <a:gd name="connsiteX26435" fmla="*/ 2891163 w 5740887"/>
              <a:gd name="connsiteY26435" fmla="*/ 174946 h 4314911"/>
              <a:gd name="connsiteX26436" fmla="*/ 3013881 w 5740887"/>
              <a:gd name="connsiteY26436" fmla="*/ 236589 h 4314911"/>
              <a:gd name="connsiteX26437" fmla="*/ 3164314 w 5740887"/>
              <a:gd name="connsiteY26437" fmla="*/ 334483 h 4314911"/>
              <a:gd name="connsiteX26438" fmla="*/ 3166913 w 5740887"/>
              <a:gd name="connsiteY26438" fmla="*/ 338041 h 4314911"/>
              <a:gd name="connsiteX26439" fmla="*/ 3155750 w 5740887"/>
              <a:gd name="connsiteY26439" fmla="*/ 348447 h 4314911"/>
              <a:gd name="connsiteX26440" fmla="*/ 3131224 w 5740887"/>
              <a:gd name="connsiteY26440" fmla="*/ 362288 h 4314911"/>
              <a:gd name="connsiteX26441" fmla="*/ 3094550 w 5740887"/>
              <a:gd name="connsiteY26441" fmla="*/ 382919 h 4314911"/>
              <a:gd name="connsiteX26442" fmla="*/ 3083044 w 5740887"/>
              <a:gd name="connsiteY26442" fmla="*/ 390560 h 4314911"/>
              <a:gd name="connsiteX26443" fmla="*/ 3073531 w 5740887"/>
              <a:gd name="connsiteY26443" fmla="*/ 396133 h 4314911"/>
              <a:gd name="connsiteX26444" fmla="*/ 3068406 w 5740887"/>
              <a:gd name="connsiteY26444" fmla="*/ 400281 h 4314911"/>
              <a:gd name="connsiteX26445" fmla="*/ 3051491 w 5740887"/>
              <a:gd name="connsiteY26445" fmla="*/ 411513 h 4314911"/>
              <a:gd name="connsiteX26446" fmla="*/ 3006623 w 5740887"/>
              <a:gd name="connsiteY26446" fmla="*/ 450242 h 4314911"/>
              <a:gd name="connsiteX26447" fmla="*/ 2975109 w 5740887"/>
              <a:gd name="connsiteY26447" fmla="*/ 488443 h 4314911"/>
              <a:gd name="connsiteX26448" fmla="*/ 3029186 w 5740887"/>
              <a:gd name="connsiteY26448" fmla="*/ 393772 h 4314911"/>
              <a:gd name="connsiteX26449" fmla="*/ 3049740 w 5740887"/>
              <a:gd name="connsiteY26449" fmla="*/ 363476 h 4314911"/>
              <a:gd name="connsiteX26450" fmla="*/ 3050364 w 5740887"/>
              <a:gd name="connsiteY26450" fmla="*/ 359712 h 4314911"/>
              <a:gd name="connsiteX26451" fmla="*/ 3053421 w 5740887"/>
              <a:gd name="connsiteY26451" fmla="*/ 354803 h 4314911"/>
              <a:gd name="connsiteX26452" fmla="*/ 3042287 w 5740887"/>
              <a:gd name="connsiteY26452" fmla="*/ 324779 h 4314911"/>
              <a:gd name="connsiteX26453" fmla="*/ 2908262 w 5740887"/>
              <a:gd name="connsiteY26453" fmla="*/ 236395 h 4314911"/>
              <a:gd name="connsiteX26454" fmla="*/ 2799057 w 5740887"/>
              <a:gd name="connsiteY26454" fmla="*/ 180412 h 4314911"/>
              <a:gd name="connsiteX26455" fmla="*/ 2340862 w 5740887"/>
              <a:gd name="connsiteY26455" fmla="*/ 72861 h 4314911"/>
              <a:gd name="connsiteX26456" fmla="*/ 2336810 w 5740887"/>
              <a:gd name="connsiteY26456" fmla="*/ 72977 h 4314911"/>
              <a:gd name="connsiteX26457" fmla="*/ 2243122 w 5740887"/>
              <a:gd name="connsiteY26457" fmla="*/ 74483 h 4314911"/>
              <a:gd name="connsiteX26458" fmla="*/ 2225641 w 5740887"/>
              <a:gd name="connsiteY26458" fmla="*/ 76156 h 4314911"/>
              <a:gd name="connsiteX26459" fmla="*/ 2213393 w 5740887"/>
              <a:gd name="connsiteY26459" fmla="*/ 76507 h 4314911"/>
              <a:gd name="connsiteX26460" fmla="*/ 2192549 w 5740887"/>
              <a:gd name="connsiteY26460" fmla="*/ 79324 h 4314911"/>
              <a:gd name="connsiteX26461" fmla="*/ 2158043 w 5740887"/>
              <a:gd name="connsiteY26461" fmla="*/ 82627 h 4314911"/>
              <a:gd name="connsiteX26462" fmla="*/ 2124823 w 5740887"/>
              <a:gd name="connsiteY26462" fmla="*/ 88477 h 4314911"/>
              <a:gd name="connsiteX26463" fmla="*/ 2107991 w 5740887"/>
              <a:gd name="connsiteY26463" fmla="*/ 90752 h 4314911"/>
              <a:gd name="connsiteX26464" fmla="*/ 2097347 w 5740887"/>
              <a:gd name="connsiteY26464" fmla="*/ 93316 h 4314911"/>
              <a:gd name="connsiteX26465" fmla="*/ 2084879 w 5740887"/>
              <a:gd name="connsiteY26465" fmla="*/ 95511 h 4314911"/>
              <a:gd name="connsiteX26466" fmla="*/ 2026560 w 5740887"/>
              <a:gd name="connsiteY26466" fmla="*/ 110368 h 4314911"/>
              <a:gd name="connsiteX26467" fmla="*/ 2022883 w 5740887"/>
              <a:gd name="connsiteY26467" fmla="*/ 111253 h 4314911"/>
              <a:gd name="connsiteX26468" fmla="*/ 2018130 w 5740887"/>
              <a:gd name="connsiteY26468" fmla="*/ 112853 h 4314911"/>
              <a:gd name="connsiteX26469" fmla="*/ 2000534 w 5740887"/>
              <a:gd name="connsiteY26469" fmla="*/ 114860 h 4314911"/>
              <a:gd name="connsiteX26470" fmla="*/ 1941547 w 5740887"/>
              <a:gd name="connsiteY26470" fmla="*/ 127013 h 4314911"/>
              <a:gd name="connsiteX26471" fmla="*/ 1982509 w 5740887"/>
              <a:gd name="connsiteY26471" fmla="*/ 111482 h 4314911"/>
              <a:gd name="connsiteX26472" fmla="*/ 1984150 w 5740887"/>
              <a:gd name="connsiteY26472" fmla="*/ 111031 h 4314911"/>
              <a:gd name="connsiteX26473" fmla="*/ 2075575 w 5740887"/>
              <a:gd name="connsiteY26473" fmla="*/ 87376 h 4314911"/>
              <a:gd name="connsiteX26474" fmla="*/ 2108113 w 5740887"/>
              <a:gd name="connsiteY26474" fmla="*/ 81366 h 4314911"/>
              <a:gd name="connsiteX26475" fmla="*/ 2194025 w 5740887"/>
              <a:gd name="connsiteY26475" fmla="*/ 69365 h 4314911"/>
              <a:gd name="connsiteX26476" fmla="*/ 2233394 w 5740887"/>
              <a:gd name="connsiteY26476" fmla="*/ 65547 h 4314911"/>
              <a:gd name="connsiteX26477" fmla="*/ 2374711 w 5740887"/>
              <a:gd name="connsiteY26477" fmla="*/ 61908 h 4314911"/>
              <a:gd name="connsiteX26478" fmla="*/ 2412974 w 5740887"/>
              <a:gd name="connsiteY26478" fmla="*/ 43957 h 4314911"/>
              <a:gd name="connsiteX26479" fmla="*/ 2986579 w 5740887"/>
              <a:gd name="connsiteY26479" fmla="*/ 162261 h 4314911"/>
              <a:gd name="connsiteX26480" fmla="*/ 3123361 w 5740887"/>
              <a:gd name="connsiteY26480" fmla="*/ 230108 h 4314911"/>
              <a:gd name="connsiteX26481" fmla="*/ 3290011 w 5740887"/>
              <a:gd name="connsiteY26481" fmla="*/ 337206 h 4314911"/>
              <a:gd name="connsiteX26482" fmla="*/ 3257665 w 5740887"/>
              <a:gd name="connsiteY26482" fmla="*/ 347116 h 4314911"/>
              <a:gd name="connsiteX26483" fmla="*/ 3251900 w 5740887"/>
              <a:gd name="connsiteY26483" fmla="*/ 348813 h 4314911"/>
              <a:gd name="connsiteX26484" fmla="*/ 3215396 w 5740887"/>
              <a:gd name="connsiteY26484" fmla="*/ 359238 h 4314911"/>
              <a:gd name="connsiteX26485" fmla="*/ 3208902 w 5740887"/>
              <a:gd name="connsiteY26485" fmla="*/ 361471 h 4314911"/>
              <a:gd name="connsiteX26486" fmla="*/ 3198824 w 5740887"/>
              <a:gd name="connsiteY26486" fmla="*/ 364438 h 4314911"/>
              <a:gd name="connsiteX26487" fmla="*/ 3188344 w 5740887"/>
              <a:gd name="connsiteY26487" fmla="*/ 368539 h 4314911"/>
              <a:gd name="connsiteX26488" fmla="*/ 3162861 w 5740887"/>
              <a:gd name="connsiteY26488" fmla="*/ 377300 h 4314911"/>
              <a:gd name="connsiteX26489" fmla="*/ 3140548 w 5740887"/>
              <a:gd name="connsiteY26489" fmla="*/ 387244 h 4314911"/>
              <a:gd name="connsiteX26490" fmla="*/ 3124174 w 5740887"/>
              <a:gd name="connsiteY26490" fmla="*/ 393653 h 4314911"/>
              <a:gd name="connsiteX26491" fmla="*/ 3117093 w 5740887"/>
              <a:gd name="connsiteY26491" fmla="*/ 397696 h 4314911"/>
              <a:gd name="connsiteX26492" fmla="*/ 3104186 w 5740887"/>
              <a:gd name="connsiteY26492" fmla="*/ 403449 h 4314911"/>
              <a:gd name="connsiteX26493" fmla="*/ 3045615 w 5740887"/>
              <a:gd name="connsiteY26493" fmla="*/ 438516 h 4314911"/>
              <a:gd name="connsiteX26494" fmla="*/ 3043500 w 5740887"/>
              <a:gd name="connsiteY26494" fmla="*/ 439724 h 4314911"/>
              <a:gd name="connsiteX26495" fmla="*/ 2977457 w 5740887"/>
              <a:gd name="connsiteY26495" fmla="*/ 498021 h 4314911"/>
              <a:gd name="connsiteX26496" fmla="*/ 3010408 w 5740887"/>
              <a:gd name="connsiteY26496" fmla="*/ 457263 h 4314911"/>
              <a:gd name="connsiteX26497" fmla="*/ 3072007 w 5740887"/>
              <a:gd name="connsiteY26497" fmla="*/ 406854 h 4314911"/>
              <a:gd name="connsiteX26498" fmla="*/ 3086999 w 5740887"/>
              <a:gd name="connsiteY26498" fmla="*/ 396845 h 4314911"/>
              <a:gd name="connsiteX26499" fmla="*/ 3135359 w 5740887"/>
              <a:gd name="connsiteY26499" fmla="*/ 368541 h 4314911"/>
              <a:gd name="connsiteX26500" fmla="*/ 3174793 w 5740887"/>
              <a:gd name="connsiteY26500" fmla="*/ 338481 h 4314911"/>
              <a:gd name="connsiteX26501" fmla="*/ 3174784 w 5740887"/>
              <a:gd name="connsiteY26501" fmla="*/ 338465 h 4314911"/>
              <a:gd name="connsiteX26502" fmla="*/ 3174793 w 5740887"/>
              <a:gd name="connsiteY26502" fmla="*/ 338455 h 4314911"/>
              <a:gd name="connsiteX26503" fmla="*/ 3174787 w 5740887"/>
              <a:gd name="connsiteY26503" fmla="*/ 338443 h 4314911"/>
              <a:gd name="connsiteX26504" fmla="*/ 3174795 w 5740887"/>
              <a:gd name="connsiteY26504" fmla="*/ 338433 h 4314911"/>
              <a:gd name="connsiteX26505" fmla="*/ 3169418 w 5740887"/>
              <a:gd name="connsiteY26505" fmla="*/ 328644 h 4314911"/>
              <a:gd name="connsiteX26506" fmla="*/ 3017743 w 5740887"/>
              <a:gd name="connsiteY26506" fmla="*/ 230193 h 4314911"/>
              <a:gd name="connsiteX26507" fmla="*/ 2893646 w 5740887"/>
              <a:gd name="connsiteY26507" fmla="*/ 168144 h 4314911"/>
              <a:gd name="connsiteX26508" fmla="*/ 2376575 w 5740887"/>
              <a:gd name="connsiteY26508" fmla="*/ 54526 h 4314911"/>
              <a:gd name="connsiteX26509" fmla="*/ 1864606 w 5740887"/>
              <a:gd name="connsiteY26509" fmla="*/ 151046 h 4314911"/>
              <a:gd name="connsiteX26510" fmla="*/ 1851875 w 5740887"/>
              <a:gd name="connsiteY26510" fmla="*/ 156139 h 4314911"/>
              <a:gd name="connsiteX26511" fmla="*/ 1851491 w 5740887"/>
              <a:gd name="connsiteY26511" fmla="*/ 156206 h 4314911"/>
              <a:gd name="connsiteX26512" fmla="*/ 1836334 w 5740887"/>
              <a:gd name="connsiteY26512" fmla="*/ 160688 h 4314911"/>
              <a:gd name="connsiteX26513" fmla="*/ 1805455 w 5740887"/>
              <a:gd name="connsiteY26513" fmla="*/ 166225 h 4314911"/>
              <a:gd name="connsiteX26514" fmla="*/ 1871969 w 5740887"/>
              <a:gd name="connsiteY26514" fmla="*/ 134160 h 4314911"/>
              <a:gd name="connsiteX26515" fmla="*/ 1957676 w 5740887"/>
              <a:gd name="connsiteY26515" fmla="*/ 103891 h 4314911"/>
              <a:gd name="connsiteX26516" fmla="*/ 1981121 w 5740887"/>
              <a:gd name="connsiteY26516" fmla="*/ 96897 h 4314911"/>
              <a:gd name="connsiteX26517" fmla="*/ 2091114 w 5740887"/>
              <a:gd name="connsiteY26517" fmla="*/ 70240 h 4314911"/>
              <a:gd name="connsiteX26518" fmla="*/ 2221050 w 5740887"/>
              <a:gd name="connsiteY26518" fmla="*/ 52544 h 4314911"/>
              <a:gd name="connsiteX26519" fmla="*/ 2255770 w 5740887"/>
              <a:gd name="connsiteY26519" fmla="*/ 49562 h 4314911"/>
              <a:gd name="connsiteX26520" fmla="*/ 2448273 w 5740887"/>
              <a:gd name="connsiteY26520" fmla="*/ 26581 h 4314911"/>
              <a:gd name="connsiteX26521" fmla="*/ 3231464 w 5740887"/>
              <a:gd name="connsiteY26521" fmla="*/ 225276 h 4314911"/>
              <a:gd name="connsiteX26522" fmla="*/ 3410643 w 5740887"/>
              <a:gd name="connsiteY26522" fmla="*/ 339125 h 4314911"/>
              <a:gd name="connsiteX26523" fmla="*/ 3394585 w 5740887"/>
              <a:gd name="connsiteY26523" fmla="*/ 341183 h 4314911"/>
              <a:gd name="connsiteX26524" fmla="*/ 3362515 w 5740887"/>
              <a:gd name="connsiteY26524" fmla="*/ 345381 h 4314911"/>
              <a:gd name="connsiteX26525" fmla="*/ 3346826 w 5740887"/>
              <a:gd name="connsiteY26525" fmla="*/ 347889 h 4314911"/>
              <a:gd name="connsiteX26526" fmla="*/ 3331210 w 5740887"/>
              <a:gd name="connsiteY26526" fmla="*/ 350268 h 4314911"/>
              <a:gd name="connsiteX26527" fmla="*/ 3329200 w 5740887"/>
              <a:gd name="connsiteY26527" fmla="*/ 350707 h 4314911"/>
              <a:gd name="connsiteX26528" fmla="*/ 3319594 w 5740887"/>
              <a:gd name="connsiteY26528" fmla="*/ 352242 h 4314911"/>
              <a:gd name="connsiteX26529" fmla="*/ 3296654 w 5740887"/>
              <a:gd name="connsiteY26529" fmla="*/ 357810 h 4314911"/>
              <a:gd name="connsiteX26530" fmla="*/ 3240060 w 5740887"/>
              <a:gd name="connsiteY26530" fmla="*/ 370164 h 4314911"/>
              <a:gd name="connsiteX26531" fmla="*/ 3227077 w 5740887"/>
              <a:gd name="connsiteY26531" fmla="*/ 374696 h 4314911"/>
              <a:gd name="connsiteX26532" fmla="*/ 3210697 w 5740887"/>
              <a:gd name="connsiteY26532" fmla="*/ 378672 h 4314911"/>
              <a:gd name="connsiteX26533" fmla="*/ 3149467 w 5740887"/>
              <a:gd name="connsiteY26533" fmla="*/ 400594 h 4314911"/>
              <a:gd name="connsiteX26534" fmla="*/ 3139447 w 5740887"/>
              <a:gd name="connsiteY26534" fmla="*/ 405285 h 4314911"/>
              <a:gd name="connsiteX26535" fmla="*/ 3133854 w 5740887"/>
              <a:gd name="connsiteY26535" fmla="*/ 407238 h 4314911"/>
              <a:gd name="connsiteX26536" fmla="*/ 3126444 w 5740887"/>
              <a:gd name="connsiteY26536" fmla="*/ 411373 h 4314911"/>
              <a:gd name="connsiteX26537" fmla="*/ 3086882 w 5740887"/>
              <a:gd name="connsiteY26537" fmla="*/ 429894 h 4314911"/>
              <a:gd name="connsiteX26538" fmla="*/ 3025314 w 5740887"/>
              <a:gd name="connsiteY26538" fmla="*/ 467748 h 4314911"/>
              <a:gd name="connsiteX26539" fmla="*/ 3005017 w 5740887"/>
              <a:gd name="connsiteY26539" fmla="*/ 484351 h 4314911"/>
              <a:gd name="connsiteX26540" fmla="*/ 3045814 w 5740887"/>
              <a:gd name="connsiteY26540" fmla="*/ 447662 h 4314911"/>
              <a:gd name="connsiteX26541" fmla="*/ 3046948 w 5740887"/>
              <a:gd name="connsiteY26541" fmla="*/ 446975 h 4314911"/>
              <a:gd name="connsiteX26542" fmla="*/ 3119197 w 5740887"/>
              <a:gd name="connsiteY26542" fmla="*/ 405300 h 4314911"/>
              <a:gd name="connsiteX26543" fmla="*/ 3141955 w 5740887"/>
              <a:gd name="connsiteY26543" fmla="*/ 395098 h 4314911"/>
              <a:gd name="connsiteX26544" fmla="*/ 3190669 w 5740887"/>
              <a:gd name="connsiteY26544" fmla="*/ 375960 h 4314911"/>
              <a:gd name="connsiteX26545" fmla="*/ 3210187 w 5740887"/>
              <a:gd name="connsiteY26545" fmla="*/ 369235 h 4314911"/>
              <a:gd name="connsiteX26546" fmla="*/ 3256465 w 5740887"/>
              <a:gd name="connsiteY26546" fmla="*/ 355606 h 4314911"/>
              <a:gd name="connsiteX26547" fmla="*/ 3259455 w 5740887"/>
              <a:gd name="connsiteY26547" fmla="*/ 354752 h 4314911"/>
              <a:gd name="connsiteX26548" fmla="*/ 3298201 w 5740887"/>
              <a:gd name="connsiteY26548" fmla="*/ 338758 h 4314911"/>
              <a:gd name="connsiteX26549" fmla="*/ 3298192 w 5740887"/>
              <a:gd name="connsiteY26549" fmla="*/ 338738 h 4314911"/>
              <a:gd name="connsiteX26550" fmla="*/ 3298201 w 5740887"/>
              <a:gd name="connsiteY26550" fmla="*/ 338731 h 4314911"/>
              <a:gd name="connsiteX26551" fmla="*/ 3298193 w 5740887"/>
              <a:gd name="connsiteY26551" fmla="*/ 338713 h 4314911"/>
              <a:gd name="connsiteX26552" fmla="*/ 3298203 w 5740887"/>
              <a:gd name="connsiteY26552" fmla="*/ 338705 h 4314911"/>
              <a:gd name="connsiteX26553" fmla="*/ 3295445 w 5740887"/>
              <a:gd name="connsiteY26553" fmla="*/ 332776 h 4314911"/>
              <a:gd name="connsiteX26554" fmla="*/ 3127087 w 5740887"/>
              <a:gd name="connsiteY26554" fmla="*/ 224260 h 4314911"/>
              <a:gd name="connsiteX26555" fmla="*/ 2989201 w 5740887"/>
              <a:gd name="connsiteY26555" fmla="*/ 156144 h 4314911"/>
              <a:gd name="connsiteX26556" fmla="*/ 2413252 w 5740887"/>
              <a:gd name="connsiteY26556" fmla="*/ 36597 h 4314911"/>
              <a:gd name="connsiteX26557" fmla="*/ 2408287 w 5740887"/>
              <a:gd name="connsiteY26557" fmla="*/ 36741 h 4314911"/>
              <a:gd name="connsiteX26558" fmla="*/ 2299664 w 5740887"/>
              <a:gd name="connsiteY26558" fmla="*/ 38828 h 4314911"/>
              <a:gd name="connsiteX26559" fmla="*/ 2279156 w 5740887"/>
              <a:gd name="connsiteY26559" fmla="*/ 40488 h 4314911"/>
              <a:gd name="connsiteX26560" fmla="*/ 2264280 w 5740887"/>
              <a:gd name="connsiteY26560" fmla="*/ 40919 h 4314911"/>
              <a:gd name="connsiteX26561" fmla="*/ 2239605 w 5740887"/>
              <a:gd name="connsiteY26561" fmla="*/ 43689 h 4314911"/>
              <a:gd name="connsiteX26562" fmla="*/ 2197135 w 5740887"/>
              <a:gd name="connsiteY26562" fmla="*/ 47127 h 4314911"/>
              <a:gd name="connsiteX26563" fmla="*/ 2156440 w 5740887"/>
              <a:gd name="connsiteY26563" fmla="*/ 53024 h 4314911"/>
              <a:gd name="connsiteX26564" fmla="*/ 2138307 w 5740887"/>
              <a:gd name="connsiteY26564" fmla="*/ 55059 h 4314911"/>
              <a:gd name="connsiteX26565" fmla="*/ 2173125 w 5740887"/>
              <a:gd name="connsiteY26565" fmla="*/ 48645 h 4314911"/>
              <a:gd name="connsiteX26566" fmla="*/ 2233918 w 5740887"/>
              <a:gd name="connsiteY26566" fmla="*/ 40328 h 4314911"/>
              <a:gd name="connsiteX26567" fmla="*/ 2446410 w 5740887"/>
              <a:gd name="connsiteY26567" fmla="*/ 26675 h 4314911"/>
              <a:gd name="connsiteX26568" fmla="*/ 2485641 w 5740887"/>
              <a:gd name="connsiteY26568" fmla="*/ 8105 h 4314911"/>
              <a:gd name="connsiteX26569" fmla="*/ 3341910 w 5740887"/>
              <a:gd name="connsiteY26569" fmla="*/ 219073 h 4314911"/>
              <a:gd name="connsiteX26570" fmla="*/ 3534865 w 5740887"/>
              <a:gd name="connsiteY26570" fmla="*/ 340221 h 4314911"/>
              <a:gd name="connsiteX26571" fmla="*/ 3500888 w 5740887"/>
              <a:gd name="connsiteY26571" fmla="*/ 340817 h 4314911"/>
              <a:gd name="connsiteX26572" fmla="*/ 3448714 w 5740887"/>
              <a:gd name="connsiteY26572" fmla="*/ 344043 h 4314911"/>
              <a:gd name="connsiteX26573" fmla="*/ 3436609 w 5740887"/>
              <a:gd name="connsiteY26573" fmla="*/ 345445 h 4314911"/>
              <a:gd name="connsiteX26574" fmla="*/ 3417112 w 5740887"/>
              <a:gd name="connsiteY26574" fmla="*/ 346168 h 4314911"/>
              <a:gd name="connsiteX26575" fmla="*/ 3409618 w 5740887"/>
              <a:gd name="connsiteY26575" fmla="*/ 346611 h 4314911"/>
              <a:gd name="connsiteX26576" fmla="*/ 3405538 w 5740887"/>
              <a:gd name="connsiteY26576" fmla="*/ 346769 h 4314911"/>
              <a:gd name="connsiteX26577" fmla="*/ 3418661 w 5740887"/>
              <a:gd name="connsiteY26577" fmla="*/ 344928 h 4314911"/>
              <a:gd name="connsiteX26578" fmla="*/ 3423677 w 5740887"/>
              <a:gd name="connsiteY26578" fmla="*/ 341239 h 4314911"/>
              <a:gd name="connsiteX26579" fmla="*/ 3423669 w 5740887"/>
              <a:gd name="connsiteY26579" fmla="*/ 341218 h 4314911"/>
              <a:gd name="connsiteX26580" fmla="*/ 3423677 w 5740887"/>
              <a:gd name="connsiteY26580" fmla="*/ 341213 h 4314911"/>
              <a:gd name="connsiteX26581" fmla="*/ 3423669 w 5740887"/>
              <a:gd name="connsiteY26581" fmla="*/ 341191 h 4314911"/>
              <a:gd name="connsiteX26582" fmla="*/ 3423679 w 5740887"/>
              <a:gd name="connsiteY26582" fmla="*/ 341183 h 4314911"/>
              <a:gd name="connsiteX26583" fmla="*/ 3422024 w 5740887"/>
              <a:gd name="connsiteY26583" fmla="*/ 336910 h 4314911"/>
              <a:gd name="connsiteX26584" fmla="*/ 3236015 w 5740887"/>
              <a:gd name="connsiteY26584" fmla="*/ 218189 h 4314911"/>
              <a:gd name="connsiteX26585" fmla="*/ 3084341 w 5740887"/>
              <a:gd name="connsiteY26585" fmla="*/ 144007 h 4314911"/>
              <a:gd name="connsiteX26586" fmla="*/ 2449378 w 5740887"/>
              <a:gd name="connsiteY26586" fmla="*/ 18530 h 4314911"/>
              <a:gd name="connsiteX26587" fmla="*/ 2442083 w 5740887"/>
              <a:gd name="connsiteY26587" fmla="*/ 19027 h 4314911"/>
              <a:gd name="connsiteX26588" fmla="*/ 2225896 w 5740887"/>
              <a:gd name="connsiteY26588" fmla="*/ 32176 h 4314911"/>
              <a:gd name="connsiteX26589" fmla="*/ 2210548 w 5740887"/>
              <a:gd name="connsiteY26589" fmla="*/ 34799 h 4314911"/>
              <a:gd name="connsiteX26590" fmla="*/ 2195468 w 5740887"/>
              <a:gd name="connsiteY26590" fmla="*/ 35827 h 4314911"/>
              <a:gd name="connsiteX26591" fmla="*/ 2136120 w 5740887"/>
              <a:gd name="connsiteY26591" fmla="*/ 47523 h 4314911"/>
              <a:gd name="connsiteX26592" fmla="*/ 2021687 w 5740887"/>
              <a:gd name="connsiteY26592" fmla="*/ 67084 h 4314911"/>
              <a:gd name="connsiteX26593" fmla="*/ 1993790 w 5740887"/>
              <a:gd name="connsiteY26593" fmla="*/ 75575 h 4314911"/>
              <a:gd name="connsiteX26594" fmla="*/ 1967347 w 5740887"/>
              <a:gd name="connsiteY26594" fmla="*/ 80786 h 4314911"/>
              <a:gd name="connsiteX26595" fmla="*/ 1917098 w 5740887"/>
              <a:gd name="connsiteY26595" fmla="*/ 98919 h 4314911"/>
              <a:gd name="connsiteX26596" fmla="*/ 1840065 w 5740887"/>
              <a:gd name="connsiteY26596" fmla="*/ 122368 h 4314911"/>
              <a:gd name="connsiteX26597" fmla="*/ 1803533 w 5740887"/>
              <a:gd name="connsiteY26597" fmla="*/ 139900 h 4314911"/>
              <a:gd name="connsiteX26598" fmla="*/ 1769965 w 5740887"/>
              <a:gd name="connsiteY26598" fmla="*/ 152013 h 4314911"/>
              <a:gd name="connsiteX26599" fmla="*/ 1684349 w 5740887"/>
              <a:gd name="connsiteY26599" fmla="*/ 197041 h 4314911"/>
              <a:gd name="connsiteX26600" fmla="*/ 1665200 w 5740887"/>
              <a:gd name="connsiteY26600" fmla="*/ 209896 h 4314911"/>
              <a:gd name="connsiteX26601" fmla="*/ 1658105 w 5740887"/>
              <a:gd name="connsiteY26601" fmla="*/ 212116 h 4314911"/>
              <a:gd name="connsiteX26602" fmla="*/ 1583660 w 5740887"/>
              <a:gd name="connsiteY26602" fmla="*/ 244797 h 4314911"/>
              <a:gd name="connsiteX26603" fmla="*/ 1541832 w 5740887"/>
              <a:gd name="connsiteY26603" fmla="*/ 267483 h 4314911"/>
              <a:gd name="connsiteX26604" fmla="*/ 1536214 w 5740887"/>
              <a:gd name="connsiteY26604" fmla="*/ 269950 h 4314911"/>
              <a:gd name="connsiteX26605" fmla="*/ 1574478 w 5740887"/>
              <a:gd name="connsiteY26605" fmla="*/ 241480 h 4314911"/>
              <a:gd name="connsiteX26606" fmla="*/ 1581927 w 5740887"/>
              <a:gd name="connsiteY26606" fmla="*/ 236736 h 4314911"/>
              <a:gd name="connsiteX26607" fmla="*/ 1628563 w 5740887"/>
              <a:gd name="connsiteY26607" fmla="*/ 207400 h 4314911"/>
              <a:gd name="connsiteX26608" fmla="*/ 1653726 w 5740887"/>
              <a:gd name="connsiteY26608" fmla="*/ 193813 h 4314911"/>
              <a:gd name="connsiteX26609" fmla="*/ 1702511 w 5740887"/>
              <a:gd name="connsiteY26609" fmla="*/ 168479 h 4314911"/>
              <a:gd name="connsiteX26610" fmla="*/ 1738821 w 5740887"/>
              <a:gd name="connsiteY26610" fmla="*/ 152221 h 4314911"/>
              <a:gd name="connsiteX26611" fmla="*/ 1797052 w 5740887"/>
              <a:gd name="connsiteY26611" fmla="*/ 128021 h 4314911"/>
              <a:gd name="connsiteX26612" fmla="*/ 1843468 w 5740887"/>
              <a:gd name="connsiteY26612" fmla="*/ 111303 h 4314911"/>
              <a:gd name="connsiteX26613" fmla="*/ 1913736 w 5740887"/>
              <a:gd name="connsiteY26613" fmla="*/ 88975 h 4314911"/>
              <a:gd name="connsiteX26614" fmla="*/ 1969362 w 5740887"/>
              <a:gd name="connsiteY26614" fmla="*/ 73566 h 4314911"/>
              <a:gd name="connsiteX26615" fmla="*/ 2054925 w 5740887"/>
              <a:gd name="connsiteY26615" fmla="*/ 54273 h 4314911"/>
              <a:gd name="connsiteX26616" fmla="*/ 2117736 w 5740887"/>
              <a:gd name="connsiteY26616" fmla="*/ 41839 h 4314911"/>
              <a:gd name="connsiteX26617" fmla="*/ 2226517 w 5740887"/>
              <a:gd name="connsiteY26617" fmla="*/ 26787 h 4314911"/>
              <a:gd name="connsiteX26618" fmla="*/ 2289714 w 5740887"/>
              <a:gd name="connsiteY26618" fmla="*/ 19028 h 4314911"/>
              <a:gd name="connsiteX26619" fmla="*/ 2474513 w 5740887"/>
              <a:gd name="connsiteY26619" fmla="*/ 8675 h 4314911"/>
              <a:gd name="connsiteX26620" fmla="*/ 2485505 w 5740887"/>
              <a:gd name="connsiteY26620" fmla="*/ 330 h 4314911"/>
              <a:gd name="connsiteX26621" fmla="*/ 1728511 w 5740887"/>
              <a:gd name="connsiteY26621" fmla="*/ 147731 h 4314911"/>
              <a:gd name="connsiteX26622" fmla="*/ 1508583 w 5740887"/>
              <a:gd name="connsiteY26622" fmla="*/ 285617 h 4314911"/>
              <a:gd name="connsiteX26623" fmla="*/ 1508583 w 5740887"/>
              <a:gd name="connsiteY26623" fmla="*/ 285646 h 4314911"/>
              <a:gd name="connsiteX26624" fmla="*/ 1508582 w 5740887"/>
              <a:gd name="connsiteY26624" fmla="*/ 285646 h 4314911"/>
              <a:gd name="connsiteX26625" fmla="*/ 1508582 w 5740887"/>
              <a:gd name="connsiteY26625" fmla="*/ 285674 h 4314911"/>
              <a:gd name="connsiteX26626" fmla="*/ 1508582 w 5740887"/>
              <a:gd name="connsiteY26626" fmla="*/ 285822 h 4314911"/>
              <a:gd name="connsiteX26627" fmla="*/ 1346454 w 5740887"/>
              <a:gd name="connsiteY26627" fmla="*/ 433642 h 4314911"/>
              <a:gd name="connsiteX26628" fmla="*/ 1207440 w 5740887"/>
              <a:gd name="connsiteY26628" fmla="*/ 604824 h 4314911"/>
              <a:gd name="connsiteX26629" fmla="*/ 1014400 w 5740887"/>
              <a:gd name="connsiteY26629" fmla="*/ 986768 h 4314911"/>
              <a:gd name="connsiteX26630" fmla="*/ 980749 w 5740887"/>
              <a:gd name="connsiteY26630" fmla="*/ 1112803 h 4314911"/>
              <a:gd name="connsiteX26631" fmla="*/ 973822 w 5740887"/>
              <a:gd name="connsiteY26631" fmla="*/ 1155865 h 4314911"/>
              <a:gd name="connsiteX26632" fmla="*/ 968785 w 5740887"/>
              <a:gd name="connsiteY26632" fmla="*/ 1176846 h 4314911"/>
              <a:gd name="connsiteX26633" fmla="*/ 966980 w 5740887"/>
              <a:gd name="connsiteY26633" fmla="*/ 1198391 h 4314911"/>
              <a:gd name="connsiteX26634" fmla="*/ 960083 w 5740887"/>
              <a:gd name="connsiteY26634" fmla="*/ 1241269 h 4314911"/>
              <a:gd name="connsiteX26635" fmla="*/ 955744 w 5740887"/>
              <a:gd name="connsiteY26635" fmla="*/ 1315696 h 4314911"/>
              <a:gd name="connsiteX26636" fmla="*/ 952510 w 5740887"/>
              <a:gd name="connsiteY26636" fmla="*/ 1371161 h 4314911"/>
              <a:gd name="connsiteX26637" fmla="*/ 953790 w 5740887"/>
              <a:gd name="connsiteY26637" fmla="*/ 1400782 h 4314911"/>
              <a:gd name="connsiteX26638" fmla="*/ 958069 w 5740887"/>
              <a:gd name="connsiteY26638" fmla="*/ 1499812 h 4314911"/>
              <a:gd name="connsiteX26639" fmla="*/ 952489 w 5740887"/>
              <a:gd name="connsiteY26639" fmla="*/ 1503818 h 4314911"/>
              <a:gd name="connsiteX26640" fmla="*/ 892912 w 5740887"/>
              <a:gd name="connsiteY26640" fmla="*/ 1546106 h 4314911"/>
              <a:gd name="connsiteX26641" fmla="*/ 880638 w 5740887"/>
              <a:gd name="connsiteY26641" fmla="*/ 1555392 h 4314911"/>
              <a:gd name="connsiteX26642" fmla="*/ 864557 w 5740887"/>
              <a:gd name="connsiteY26642" fmla="*/ 1566935 h 4314911"/>
              <a:gd name="connsiteX26643" fmla="*/ 762674 w 5740887"/>
              <a:gd name="connsiteY26643" fmla="*/ 1644483 h 4314911"/>
              <a:gd name="connsiteX26644" fmla="*/ 759273 w 5740887"/>
              <a:gd name="connsiteY26644" fmla="*/ 1647219 h 4314911"/>
              <a:gd name="connsiteX26645" fmla="*/ 756919 w 5740887"/>
              <a:gd name="connsiteY26645" fmla="*/ 1649000 h 4314911"/>
              <a:gd name="connsiteX26646" fmla="*/ 744221 w 5740887"/>
              <a:gd name="connsiteY26646" fmla="*/ 1659328 h 4314911"/>
              <a:gd name="connsiteX26647" fmla="*/ 679234 w 5740887"/>
              <a:gd name="connsiteY26647" fmla="*/ 1711610 h 4314911"/>
              <a:gd name="connsiteX26648" fmla="*/ 662489 w 5740887"/>
              <a:gd name="connsiteY26648" fmla="*/ 1725807 h 4314911"/>
              <a:gd name="connsiteX26649" fmla="*/ 652695 w 5740887"/>
              <a:gd name="connsiteY26649" fmla="*/ 1733773 h 4314911"/>
              <a:gd name="connsiteX26650" fmla="*/ 637431 w 5740887"/>
              <a:gd name="connsiteY26650" fmla="*/ 1747051 h 4314911"/>
              <a:gd name="connsiteX26651" fmla="*/ 614215 w 5740887"/>
              <a:gd name="connsiteY26651" fmla="*/ 1766735 h 4314911"/>
              <a:gd name="connsiteX26652" fmla="*/ 589888 w 5740887"/>
              <a:gd name="connsiteY26652" fmla="*/ 1788411 h 4314911"/>
              <a:gd name="connsiteX26653" fmla="*/ 580188 w 5740887"/>
              <a:gd name="connsiteY26653" fmla="*/ 1796848 h 4314911"/>
              <a:gd name="connsiteX26654" fmla="*/ 574268 w 5740887"/>
              <a:gd name="connsiteY26654" fmla="*/ 1802328 h 4314911"/>
              <a:gd name="connsiteX26655" fmla="*/ 567594 w 5740887"/>
              <a:gd name="connsiteY26655" fmla="*/ 1808275 h 4314911"/>
              <a:gd name="connsiteX26656" fmla="*/ 539349 w 5740887"/>
              <a:gd name="connsiteY26656" fmla="*/ 1834648 h 4314911"/>
              <a:gd name="connsiteX26657" fmla="*/ 532129 w 5740887"/>
              <a:gd name="connsiteY26657" fmla="*/ 1841673 h 4314911"/>
              <a:gd name="connsiteX26658" fmla="*/ 531526 w 5740887"/>
              <a:gd name="connsiteY26658" fmla="*/ 1841304 h 4314911"/>
              <a:gd name="connsiteX26659" fmla="*/ 530975 w 5740887"/>
              <a:gd name="connsiteY26659" fmla="*/ 1840966 h 4314911"/>
              <a:gd name="connsiteX26660" fmla="*/ 530975 w 5740887"/>
              <a:gd name="connsiteY26660" fmla="*/ 1840966 h 4314911"/>
              <a:gd name="connsiteX26661" fmla="*/ 530973 w 5740887"/>
              <a:gd name="connsiteY26661" fmla="*/ 1840965 h 4314911"/>
              <a:gd name="connsiteX26662" fmla="*/ 406876 w 5740887"/>
              <a:gd name="connsiteY26662" fmla="*/ 1858752 h 4314911"/>
              <a:gd name="connsiteX26663" fmla="*/ 405637 w 5740887"/>
              <a:gd name="connsiteY26663" fmla="*/ 1859521 h 4314911"/>
              <a:gd name="connsiteX26664" fmla="*/ 404534 w 5740887"/>
              <a:gd name="connsiteY26664" fmla="*/ 1859716 h 4314911"/>
              <a:gd name="connsiteX26665" fmla="*/ 404533 w 5740887"/>
              <a:gd name="connsiteY26665" fmla="*/ 1859717 h 4314911"/>
              <a:gd name="connsiteX26666" fmla="*/ 404532 w 5740887"/>
              <a:gd name="connsiteY26666" fmla="*/ 1859717 h 4314911"/>
              <a:gd name="connsiteX26667" fmla="*/ 372620 w 5740887"/>
              <a:gd name="connsiteY26667" fmla="*/ 1882048 h 4314911"/>
              <a:gd name="connsiteX26668" fmla="*/ 366093 w 5740887"/>
              <a:gd name="connsiteY26668" fmla="*/ 1876406 h 4314911"/>
              <a:gd name="connsiteX26669" fmla="*/ 366043 w 5740887"/>
              <a:gd name="connsiteY26669" fmla="*/ 1876384 h 4314911"/>
              <a:gd name="connsiteX26670" fmla="*/ 349884 w 5740887"/>
              <a:gd name="connsiteY26670" fmla="*/ 1868242 h 4314911"/>
              <a:gd name="connsiteX26671" fmla="*/ 345616 w 5740887"/>
              <a:gd name="connsiteY26671" fmla="*/ 1867411 h 4314911"/>
              <a:gd name="connsiteX26672" fmla="*/ 342262 w 5740887"/>
              <a:gd name="connsiteY26672" fmla="*/ 1865937 h 4314911"/>
              <a:gd name="connsiteX26673" fmla="*/ 336585 w 5740887"/>
              <a:gd name="connsiteY26673" fmla="*/ 1865651 h 4314911"/>
              <a:gd name="connsiteX26674" fmla="*/ 323366 w 5740887"/>
              <a:gd name="connsiteY26674" fmla="*/ 1863074 h 4314911"/>
              <a:gd name="connsiteX26675" fmla="*/ 308071 w 5740887"/>
              <a:gd name="connsiteY26675" fmla="*/ 1864211 h 4314911"/>
              <a:gd name="connsiteX26676" fmla="*/ 299275 w 5740887"/>
              <a:gd name="connsiteY26676" fmla="*/ 1863767 h 4314911"/>
              <a:gd name="connsiteX26677" fmla="*/ 290036 w 5740887"/>
              <a:gd name="connsiteY26677" fmla="*/ 1865552 h 4314911"/>
              <a:gd name="connsiteX26678" fmla="*/ 285145 w 5740887"/>
              <a:gd name="connsiteY26678" fmla="*/ 1865916 h 4314911"/>
              <a:gd name="connsiteX26679" fmla="*/ 280128 w 5740887"/>
              <a:gd name="connsiteY26679" fmla="*/ 1867467 h 4314911"/>
              <a:gd name="connsiteX26680" fmla="*/ 269567 w 5740887"/>
              <a:gd name="connsiteY26680" fmla="*/ 1869507 h 4314911"/>
              <a:gd name="connsiteX26681" fmla="*/ 233833 w 5740887"/>
              <a:gd name="connsiteY26681" fmla="*/ 1881777 h 4314911"/>
              <a:gd name="connsiteX26682" fmla="*/ 201100 w 5740887"/>
              <a:gd name="connsiteY26682" fmla="*/ 1900491 h 4314911"/>
              <a:gd name="connsiteX26683" fmla="*/ 201099 w 5740887"/>
              <a:gd name="connsiteY26683" fmla="*/ 1900492 h 4314911"/>
              <a:gd name="connsiteX26684" fmla="*/ 201097 w 5740887"/>
              <a:gd name="connsiteY26684" fmla="*/ 1900493 h 4314911"/>
              <a:gd name="connsiteX26685" fmla="*/ 187512 w 5740887"/>
              <a:gd name="connsiteY26685" fmla="*/ 1914682 h 4314911"/>
              <a:gd name="connsiteX26686" fmla="*/ 183844 w 5740887"/>
              <a:gd name="connsiteY26686" fmla="*/ 1917288 h 4314911"/>
              <a:gd name="connsiteX26687" fmla="*/ 182625 w 5740887"/>
              <a:gd name="connsiteY26687" fmla="*/ 1919787 h 4314911"/>
              <a:gd name="connsiteX26688" fmla="*/ 179313 w 5740887"/>
              <a:gd name="connsiteY26688" fmla="*/ 1923246 h 4314911"/>
              <a:gd name="connsiteX26689" fmla="*/ 173616 w 5740887"/>
              <a:gd name="connsiteY26689" fmla="*/ 1938253 h 4314911"/>
              <a:gd name="connsiteX26690" fmla="*/ 162727 w 5740887"/>
              <a:gd name="connsiteY26690" fmla="*/ 1960573 h 4314911"/>
              <a:gd name="connsiteX26691" fmla="*/ 162108 w 5740887"/>
              <a:gd name="connsiteY26691" fmla="*/ 1968566 h 4314911"/>
              <a:gd name="connsiteX26692" fmla="*/ 160475 w 5740887"/>
              <a:gd name="connsiteY26692" fmla="*/ 1972870 h 4314911"/>
              <a:gd name="connsiteX26693" fmla="*/ 160679 w 5740887"/>
              <a:gd name="connsiteY26693" fmla="*/ 1987030 h 4314911"/>
              <a:gd name="connsiteX26694" fmla="*/ 159604 w 5740887"/>
              <a:gd name="connsiteY26694" fmla="*/ 2000922 h 4314911"/>
              <a:gd name="connsiteX26695" fmla="*/ 161016 w 5740887"/>
              <a:gd name="connsiteY26695" fmla="*/ 2010366 h 4314911"/>
              <a:gd name="connsiteX26696" fmla="*/ 161078 w 5740887"/>
              <a:gd name="connsiteY26696" fmla="*/ 2014660 h 4314911"/>
              <a:gd name="connsiteX26697" fmla="*/ 163595 w 5740887"/>
              <a:gd name="connsiteY26697" fmla="*/ 2027610 h 4314911"/>
              <a:gd name="connsiteX26698" fmla="*/ 163596 w 5740887"/>
              <a:gd name="connsiteY26698" fmla="*/ 2027620 h 4314911"/>
              <a:gd name="connsiteX26699" fmla="*/ 163747 w 5740887"/>
              <a:gd name="connsiteY26699" fmla="*/ 2028205 h 4314911"/>
              <a:gd name="connsiteX26700" fmla="*/ 132209 w 5740887"/>
              <a:gd name="connsiteY26700" fmla="*/ 2050274 h 4314911"/>
              <a:gd name="connsiteX26701" fmla="*/ 104632 w 5740887"/>
              <a:gd name="connsiteY26701" fmla="*/ 2127353 h 4314911"/>
              <a:gd name="connsiteX26702" fmla="*/ 250781 w 5740887"/>
              <a:gd name="connsiteY26702" fmla="*/ 2668423 h 4314911"/>
              <a:gd name="connsiteX26703" fmla="*/ 239345 w 5740887"/>
              <a:gd name="connsiteY26703" fmla="*/ 2676343 h 4314911"/>
              <a:gd name="connsiteX26704" fmla="*/ 209243 w 5740887"/>
              <a:gd name="connsiteY26704" fmla="*/ 2697189 h 4314911"/>
              <a:gd name="connsiteX26705" fmla="*/ 150059 w 5740887"/>
              <a:gd name="connsiteY26705" fmla="*/ 2760518 h 4314911"/>
              <a:gd name="connsiteX26706" fmla="*/ 139952 w 5740887"/>
              <a:gd name="connsiteY26706" fmla="*/ 2775726 h 4314911"/>
              <a:gd name="connsiteX26707" fmla="*/ 132242 w 5740887"/>
              <a:gd name="connsiteY26707" fmla="*/ 2784464 h 4314911"/>
              <a:gd name="connsiteX26708" fmla="*/ 122085 w 5740887"/>
              <a:gd name="connsiteY26708" fmla="*/ 2802610 h 4314911"/>
              <a:gd name="connsiteX26709" fmla="*/ 99630 w 5740887"/>
              <a:gd name="connsiteY26709" fmla="*/ 2836398 h 4314911"/>
              <a:gd name="connsiteX26710" fmla="*/ 81451 w 5740887"/>
              <a:gd name="connsiteY26710" fmla="*/ 2875202 h 4314911"/>
              <a:gd name="connsiteX26711" fmla="*/ 71219 w 5740887"/>
              <a:gd name="connsiteY26711" fmla="*/ 2893482 h 4314911"/>
              <a:gd name="connsiteX26712" fmla="*/ 66908 w 5740887"/>
              <a:gd name="connsiteY26712" fmla="*/ 2906246 h 4314911"/>
              <a:gd name="connsiteX26713" fmla="*/ 58653 w 5740887"/>
              <a:gd name="connsiteY26713" fmla="*/ 2923866 h 4314911"/>
              <a:gd name="connsiteX26714" fmla="*/ 27828 w 5740887"/>
              <a:gd name="connsiteY26714" fmla="*/ 3021956 h 4314911"/>
              <a:gd name="connsiteX26715" fmla="*/ 1337 w 5740887"/>
              <a:gd name="connsiteY26715" fmla="*/ 3316100 h 4314911"/>
              <a:gd name="connsiteX26716" fmla="*/ 1337 w 5740887"/>
              <a:gd name="connsiteY26716" fmla="*/ 3316101 h 4314911"/>
              <a:gd name="connsiteX26717" fmla="*/ 57060 w 5740887"/>
              <a:gd name="connsiteY26717" fmla="*/ 3628654 h 4314911"/>
              <a:gd name="connsiteX26718" fmla="*/ 400533 w 5740887"/>
              <a:gd name="connsiteY26718" fmla="*/ 4167097 h 4314911"/>
              <a:gd name="connsiteX26719" fmla="*/ 765792 w 5740887"/>
              <a:gd name="connsiteY26719" fmla="*/ 4314911 h 4314911"/>
              <a:gd name="connsiteX26720" fmla="*/ 871826 w 5740887"/>
              <a:gd name="connsiteY26720" fmla="*/ 4300847 h 4314911"/>
              <a:gd name="connsiteX26721" fmla="*/ 1029061 w 5740887"/>
              <a:gd name="connsiteY26721" fmla="*/ 4265825 h 4314911"/>
              <a:gd name="connsiteX26722" fmla="*/ 1139705 w 5740887"/>
              <a:gd name="connsiteY26722" fmla="*/ 4219520 h 4314911"/>
              <a:gd name="connsiteX26723" fmla="*/ 1142359 w 5740887"/>
              <a:gd name="connsiteY26723" fmla="*/ 4221562 h 4314911"/>
              <a:gd name="connsiteX26724" fmla="*/ 1143324 w 5740887"/>
              <a:gd name="connsiteY26724" fmla="*/ 4221837 h 4314911"/>
              <a:gd name="connsiteX26725" fmla="*/ 1461288 w 5740887"/>
              <a:gd name="connsiteY26725" fmla="*/ 4126558 h 4314911"/>
              <a:gd name="connsiteX26726" fmla="*/ 1562083 w 5740887"/>
              <a:gd name="connsiteY26726" fmla="*/ 4070439 h 4314911"/>
              <a:gd name="connsiteX26727" fmla="*/ 1574079 w 5740887"/>
              <a:gd name="connsiteY26727" fmla="*/ 4061476 h 4314911"/>
              <a:gd name="connsiteX26728" fmla="*/ 1794696 w 5740887"/>
              <a:gd name="connsiteY26728" fmla="*/ 3670708 h 4314911"/>
              <a:gd name="connsiteX26729" fmla="*/ 1810366 w 5740887"/>
              <a:gd name="connsiteY26729" fmla="*/ 3539275 h 4314911"/>
              <a:gd name="connsiteX26730" fmla="*/ 1810366 w 5740887"/>
              <a:gd name="connsiteY26730" fmla="*/ 3539274 h 4314911"/>
              <a:gd name="connsiteX26731" fmla="*/ 1748918 w 5740887"/>
              <a:gd name="connsiteY26731" fmla="*/ 3124266 h 4314911"/>
              <a:gd name="connsiteX26732" fmla="*/ 1683914 w 5740887"/>
              <a:gd name="connsiteY26732" fmla="*/ 2968742 h 4314911"/>
              <a:gd name="connsiteX26733" fmla="*/ 1621907 w 5740887"/>
              <a:gd name="connsiteY26733" fmla="*/ 2863291 h 4314911"/>
              <a:gd name="connsiteX26734" fmla="*/ 1600346 w 5740887"/>
              <a:gd name="connsiteY26734" fmla="*/ 2826623 h 4314911"/>
              <a:gd name="connsiteX26735" fmla="*/ 1596467 w 5740887"/>
              <a:gd name="connsiteY26735" fmla="*/ 2821760 h 4314911"/>
              <a:gd name="connsiteX26736" fmla="*/ 1560231 w 5740887"/>
              <a:gd name="connsiteY26736" fmla="*/ 2776327 h 4314911"/>
              <a:gd name="connsiteX26737" fmla="*/ 1542912 w 5740887"/>
              <a:gd name="connsiteY26737" fmla="*/ 2754613 h 4314911"/>
              <a:gd name="connsiteX26738" fmla="*/ 1564695 w 5740887"/>
              <a:gd name="connsiteY26738" fmla="*/ 2753493 h 4314911"/>
              <a:gd name="connsiteX26739" fmla="*/ 1689675 w 5740887"/>
              <a:gd name="connsiteY26739" fmla="*/ 2736641 h 4314911"/>
              <a:gd name="connsiteX26740" fmla="*/ 1730799 w 5740887"/>
              <a:gd name="connsiteY26740" fmla="*/ 2727590 h 4314911"/>
              <a:gd name="connsiteX26741" fmla="*/ 1751524 w 5740887"/>
              <a:gd name="connsiteY26741" fmla="*/ 2724358 h 4314911"/>
              <a:gd name="connsiteX26742" fmla="*/ 1771671 w 5740887"/>
              <a:gd name="connsiteY26742" fmla="*/ 2718594 h 4314911"/>
              <a:gd name="connsiteX26743" fmla="*/ 1812837 w 5740887"/>
              <a:gd name="connsiteY26743" fmla="*/ 2709533 h 4314911"/>
              <a:gd name="connsiteX26744" fmla="*/ 1931724 w 5740887"/>
              <a:gd name="connsiteY26744" fmla="*/ 2672843 h 4314911"/>
              <a:gd name="connsiteX26745" fmla="*/ 1974010 w 5740887"/>
              <a:gd name="connsiteY26745" fmla="*/ 2765663 h 4314911"/>
              <a:gd name="connsiteX26746" fmla="*/ 2135409 w 5740887"/>
              <a:gd name="connsiteY26746" fmla="*/ 3045258 h 4314911"/>
              <a:gd name="connsiteX26747" fmla="*/ 2300407 w 5740887"/>
              <a:gd name="connsiteY26747" fmla="*/ 3247295 h 4314911"/>
              <a:gd name="connsiteX26748" fmla="*/ 2300408 w 5740887"/>
              <a:gd name="connsiteY26748" fmla="*/ 3247295 h 4314911"/>
              <a:gd name="connsiteX26749" fmla="*/ 2300408 w 5740887"/>
              <a:gd name="connsiteY26749" fmla="*/ 3247296 h 4314911"/>
              <a:gd name="connsiteX26750" fmla="*/ 2485365 w 5740887"/>
              <a:gd name="connsiteY26750" fmla="*/ 3370531 h 4314911"/>
              <a:gd name="connsiteX26751" fmla="*/ 2676888 w 5740887"/>
              <a:gd name="connsiteY26751" fmla="*/ 3401556 h 4314911"/>
              <a:gd name="connsiteX26752" fmla="*/ 2775532 w 5740887"/>
              <a:gd name="connsiteY26752" fmla="*/ 3395789 h 4314911"/>
              <a:gd name="connsiteX26753" fmla="*/ 2812265 w 5740887"/>
              <a:gd name="connsiteY26753" fmla="*/ 3389992 h 4314911"/>
              <a:gd name="connsiteX26754" fmla="*/ 2829173 w 5740887"/>
              <a:gd name="connsiteY26754" fmla="*/ 3388548 h 4314911"/>
              <a:gd name="connsiteX26755" fmla="*/ 2849180 w 5740887"/>
              <a:gd name="connsiteY26755" fmla="*/ 3384167 h 4314911"/>
              <a:gd name="connsiteX26756" fmla="*/ 2885888 w 5740887"/>
              <a:gd name="connsiteY26756" fmla="*/ 3378374 h 4314911"/>
              <a:gd name="connsiteX26757" fmla="*/ 3009115 w 5740887"/>
              <a:gd name="connsiteY26757" fmla="*/ 3349145 h 4314911"/>
              <a:gd name="connsiteX26758" fmla="*/ 3009119 w 5740887"/>
              <a:gd name="connsiteY26758" fmla="*/ 3349144 h 4314911"/>
              <a:gd name="connsiteX26759" fmla="*/ 3020418 w 5740887"/>
              <a:gd name="connsiteY26759" fmla="*/ 3345751 h 4314911"/>
              <a:gd name="connsiteX26760" fmla="*/ 3046200 w 5740887"/>
              <a:gd name="connsiteY26760" fmla="*/ 3338011 h 4314911"/>
              <a:gd name="connsiteX26761" fmla="*/ 3126634 w 5740887"/>
              <a:gd name="connsiteY26761" fmla="*/ 3415479 h 4314911"/>
              <a:gd name="connsiteX26762" fmla="*/ 3126738 w 5740887"/>
              <a:gd name="connsiteY26762" fmla="*/ 3415539 h 4314911"/>
              <a:gd name="connsiteX26763" fmla="*/ 3199715 w 5740887"/>
              <a:gd name="connsiteY26763" fmla="*/ 3460354 h 4314911"/>
              <a:gd name="connsiteX26764" fmla="*/ 3216196 w 5740887"/>
              <a:gd name="connsiteY26764" fmla="*/ 3466864 h 4314911"/>
              <a:gd name="connsiteX26765" fmla="*/ 3226172 w 5740887"/>
              <a:gd name="connsiteY26765" fmla="*/ 3472587 h 4314911"/>
              <a:gd name="connsiteX26766" fmla="*/ 3245454 w 5740887"/>
              <a:gd name="connsiteY26766" fmla="*/ 3478419 h 4314911"/>
              <a:gd name="connsiteX26767" fmla="*/ 3282025 w 5740887"/>
              <a:gd name="connsiteY26767" fmla="*/ 3492863 h 4314911"/>
              <a:gd name="connsiteX26768" fmla="*/ 3322201 w 5740887"/>
              <a:gd name="connsiteY26768" fmla="*/ 3501632 h 4314911"/>
              <a:gd name="connsiteX26769" fmla="*/ 3341559 w 5740887"/>
              <a:gd name="connsiteY26769" fmla="*/ 3507487 h 4314911"/>
              <a:gd name="connsiteX26770" fmla="*/ 3354437 w 5740887"/>
              <a:gd name="connsiteY26770" fmla="*/ 3508668 h 4314911"/>
              <a:gd name="connsiteX26771" fmla="*/ 3372621 w 5740887"/>
              <a:gd name="connsiteY26771" fmla="*/ 3512637 h 4314911"/>
              <a:gd name="connsiteX26772" fmla="*/ 3470386 w 5740887"/>
              <a:gd name="connsiteY26772" fmla="*/ 3519297 h 4314911"/>
              <a:gd name="connsiteX26773" fmla="*/ 3470558 w 5740887"/>
              <a:gd name="connsiteY26773" fmla="*/ 3519313 h 4314911"/>
              <a:gd name="connsiteX26774" fmla="*/ 3521162 w 5740887"/>
              <a:gd name="connsiteY26774" fmla="*/ 3517798 h 4314911"/>
              <a:gd name="connsiteX26775" fmla="*/ 4045128 w 5740887"/>
              <a:gd name="connsiteY26775" fmla="*/ 3314830 h 4314911"/>
              <a:gd name="connsiteX26776" fmla="*/ 4235132 w 5740887"/>
              <a:gd name="connsiteY26776" fmla="*/ 3065141 h 4314911"/>
              <a:gd name="connsiteX26777" fmla="*/ 4235132 w 5740887"/>
              <a:gd name="connsiteY26777" fmla="*/ 3065139 h 4314911"/>
              <a:gd name="connsiteX26778" fmla="*/ 4235133 w 5740887"/>
              <a:gd name="connsiteY26778" fmla="*/ 3065138 h 4314911"/>
              <a:gd name="connsiteX26779" fmla="*/ 4250578 w 5740887"/>
              <a:gd name="connsiteY26779" fmla="*/ 3000308 h 4314911"/>
              <a:gd name="connsiteX26780" fmla="*/ 4252862 w 5740887"/>
              <a:gd name="connsiteY26780" fmla="*/ 2929017 h 4314911"/>
              <a:gd name="connsiteX26781" fmla="*/ 4247613 w 5740887"/>
              <a:gd name="connsiteY26781" fmla="*/ 2906326 h 4314911"/>
              <a:gd name="connsiteX26782" fmla="*/ 4237501 w 5740887"/>
              <a:gd name="connsiteY26782" fmla="*/ 2862607 h 4314911"/>
              <a:gd name="connsiteX26783" fmla="*/ 4272716 w 5740887"/>
              <a:gd name="connsiteY26783" fmla="*/ 2850611 h 4314911"/>
              <a:gd name="connsiteX26784" fmla="*/ 4277566 w 5740887"/>
              <a:gd name="connsiteY26784" fmla="*/ 2848841 h 4314911"/>
              <a:gd name="connsiteX26785" fmla="*/ 4285732 w 5740887"/>
              <a:gd name="connsiteY26785" fmla="*/ 2846044 h 4314911"/>
              <a:gd name="connsiteX26786" fmla="*/ 4353300 w 5740887"/>
              <a:gd name="connsiteY26786" fmla="*/ 2821202 h 4314911"/>
              <a:gd name="connsiteX26787" fmla="*/ 4479981 w 5740887"/>
              <a:gd name="connsiteY26787" fmla="*/ 2774971 h 4314911"/>
              <a:gd name="connsiteX26788" fmla="*/ 4496166 w 5740887"/>
              <a:gd name="connsiteY26788" fmla="*/ 2768677 h 4314911"/>
              <a:gd name="connsiteX26789" fmla="*/ 4509194 w 5740887"/>
              <a:gd name="connsiteY26789" fmla="*/ 2763887 h 4314911"/>
              <a:gd name="connsiteX26790" fmla="*/ 4589329 w 5740887"/>
              <a:gd name="connsiteY26790" fmla="*/ 2732451 h 4314911"/>
              <a:gd name="connsiteX26791" fmla="*/ 4635598 w 5740887"/>
              <a:gd name="connsiteY26791" fmla="*/ 2714460 h 4314911"/>
              <a:gd name="connsiteX26792" fmla="*/ 4666771 w 5740887"/>
              <a:gd name="connsiteY26792" fmla="*/ 2704458 h 4314911"/>
              <a:gd name="connsiteX26793" fmla="*/ 4858637 w 5740887"/>
              <a:gd name="connsiteY26793" fmla="*/ 2629831 h 4314911"/>
              <a:gd name="connsiteX26794" fmla="*/ 4959685 w 5740887"/>
              <a:gd name="connsiteY26794" fmla="*/ 2584906 h 4314911"/>
              <a:gd name="connsiteX26795" fmla="*/ 5023817 w 5740887"/>
              <a:gd name="connsiteY26795" fmla="*/ 2557609 h 4314911"/>
              <a:gd name="connsiteX26796" fmla="*/ 5084005 w 5740887"/>
              <a:gd name="connsiteY26796" fmla="*/ 2529638 h 4314911"/>
              <a:gd name="connsiteX26797" fmla="*/ 5147962 w 5740887"/>
              <a:gd name="connsiteY26797" fmla="*/ 2502262 h 4314911"/>
              <a:gd name="connsiteX26798" fmla="*/ 5189397 w 5740887"/>
              <a:gd name="connsiteY26798" fmla="*/ 2483697 h 4314911"/>
              <a:gd name="connsiteX26799" fmla="*/ 5215387 w 5740887"/>
              <a:gd name="connsiteY26799" fmla="*/ 2472407 h 4314911"/>
              <a:gd name="connsiteX26800" fmla="*/ 5273538 w 5740887"/>
              <a:gd name="connsiteY26800" fmla="*/ 2445997 h 4314911"/>
              <a:gd name="connsiteX26801" fmla="*/ 5295062 w 5740887"/>
              <a:gd name="connsiteY26801" fmla="*/ 2436353 h 4314911"/>
              <a:gd name="connsiteX26802" fmla="*/ 5302777 w 5740887"/>
              <a:gd name="connsiteY26802" fmla="*/ 2432717 h 4314911"/>
              <a:gd name="connsiteX26803" fmla="*/ 5316330 w 5740887"/>
              <a:gd name="connsiteY26803" fmla="*/ 2426562 h 4314911"/>
              <a:gd name="connsiteX26804" fmla="*/ 5406904 w 5740887"/>
              <a:gd name="connsiteY26804" fmla="*/ 2383861 h 4314911"/>
              <a:gd name="connsiteX26805" fmla="*/ 5415559 w 5740887"/>
              <a:gd name="connsiteY26805" fmla="*/ 2379576 h 4314911"/>
              <a:gd name="connsiteX26806" fmla="*/ 5422562 w 5740887"/>
              <a:gd name="connsiteY26806" fmla="*/ 2376276 h 4314911"/>
              <a:gd name="connsiteX26807" fmla="*/ 5436317 w 5740887"/>
              <a:gd name="connsiteY26807" fmla="*/ 2369299 h 4314911"/>
              <a:gd name="connsiteX26808" fmla="*/ 5485015 w 5740887"/>
              <a:gd name="connsiteY26808" fmla="*/ 2345189 h 4314911"/>
              <a:gd name="connsiteX26809" fmla="*/ 5509822 w 5740887"/>
              <a:gd name="connsiteY26809" fmla="*/ 2332013 h 4314911"/>
              <a:gd name="connsiteX26810" fmla="*/ 5524641 w 5740887"/>
              <a:gd name="connsiteY26810" fmla="*/ 2324496 h 4314911"/>
              <a:gd name="connsiteX26811" fmla="*/ 5532024 w 5740887"/>
              <a:gd name="connsiteY26811" fmla="*/ 2320221 h 4314911"/>
              <a:gd name="connsiteX26812" fmla="*/ 5548571 w 5740887"/>
              <a:gd name="connsiteY26812" fmla="*/ 2311432 h 4314911"/>
              <a:gd name="connsiteX26813" fmla="*/ 5595479 w 5740887"/>
              <a:gd name="connsiteY26813" fmla="*/ 2283475 h 4314911"/>
              <a:gd name="connsiteX26814" fmla="*/ 5623052 w 5740887"/>
              <a:gd name="connsiteY26814" fmla="*/ 2262652 h 4314911"/>
              <a:gd name="connsiteX26815" fmla="*/ 5643914 w 5740887"/>
              <a:gd name="connsiteY26815" fmla="*/ 2250211 h 4314911"/>
              <a:gd name="connsiteX26816" fmla="*/ 5731884 w 5740887"/>
              <a:gd name="connsiteY26816" fmla="*/ 2138938 h 4314911"/>
              <a:gd name="connsiteX26817" fmla="*/ 5740427 w 5740887"/>
              <a:gd name="connsiteY26817" fmla="*/ 2064925 h 4314911"/>
              <a:gd name="connsiteX26818" fmla="*/ 5740427 w 5740887"/>
              <a:gd name="connsiteY26818" fmla="*/ 2064924 h 4314911"/>
              <a:gd name="connsiteX26819" fmla="*/ 5740427 w 5740887"/>
              <a:gd name="connsiteY26819" fmla="*/ 2064924 h 4314911"/>
              <a:gd name="connsiteX26820" fmla="*/ 5738877 w 5740887"/>
              <a:gd name="connsiteY26820" fmla="*/ 1981010 h 4314911"/>
              <a:gd name="connsiteX26821" fmla="*/ 5738527 w 5740887"/>
              <a:gd name="connsiteY26821" fmla="*/ 1977580 h 4314911"/>
              <a:gd name="connsiteX26822" fmla="*/ 5738470 w 5740887"/>
              <a:gd name="connsiteY26822" fmla="*/ 1974970 h 4314911"/>
              <a:gd name="connsiteX26823" fmla="*/ 5735092 w 5740887"/>
              <a:gd name="connsiteY26823" fmla="*/ 1943966 h 4314911"/>
              <a:gd name="connsiteX26824" fmla="*/ 5729089 w 5740887"/>
              <a:gd name="connsiteY26824" fmla="*/ 1885224 h 4314911"/>
              <a:gd name="connsiteX26825" fmla="*/ 5727865 w 5740887"/>
              <a:gd name="connsiteY26825" fmla="*/ 1877648 h 4314911"/>
              <a:gd name="connsiteX26826" fmla="*/ 5727214 w 5740887"/>
              <a:gd name="connsiteY26826" fmla="*/ 1871670 h 4314911"/>
              <a:gd name="connsiteX26827" fmla="*/ 5720739 w 5740887"/>
              <a:gd name="connsiteY26827" fmla="*/ 1833512 h 4314911"/>
              <a:gd name="connsiteX26828" fmla="*/ 5712052 w 5740887"/>
              <a:gd name="connsiteY26828" fmla="*/ 1779704 h 4314911"/>
              <a:gd name="connsiteX26829" fmla="*/ 5709538 w 5740887"/>
              <a:gd name="connsiteY26829" fmla="*/ 1767498 h 4314911"/>
              <a:gd name="connsiteX26830" fmla="*/ 5707862 w 5740887"/>
              <a:gd name="connsiteY26830" fmla="*/ 1757619 h 4314911"/>
              <a:gd name="connsiteX26831" fmla="*/ 5699157 w 5740887"/>
              <a:gd name="connsiteY26831" fmla="*/ 1717091 h 4314911"/>
              <a:gd name="connsiteX26832" fmla="*/ 5688757 w 5740887"/>
              <a:gd name="connsiteY26832" fmla="*/ 1666590 h 4314911"/>
              <a:gd name="connsiteX26833" fmla="*/ 5685948 w 5740887"/>
              <a:gd name="connsiteY26833" fmla="*/ 1655589 h 4314911"/>
              <a:gd name="connsiteX26834" fmla="*/ 5681615 w 5740887"/>
              <a:gd name="connsiteY26834" fmla="*/ 1635412 h 4314911"/>
              <a:gd name="connsiteX26835" fmla="*/ 5649674 w 5740887"/>
              <a:gd name="connsiteY26835" fmla="*/ 1507646 h 4314911"/>
              <a:gd name="connsiteX26836" fmla="*/ 5637351 w 5740887"/>
              <a:gd name="connsiteY26836" fmla="*/ 1465275 h 4314911"/>
              <a:gd name="connsiteX26837" fmla="*/ 5627355 w 5740887"/>
              <a:gd name="connsiteY26837" fmla="*/ 1426130 h 4314911"/>
              <a:gd name="connsiteX26838" fmla="*/ 5595407 w 5740887"/>
              <a:gd name="connsiteY26838" fmla="*/ 1321060 h 4314911"/>
              <a:gd name="connsiteX26839" fmla="*/ 5573522 w 5740887"/>
              <a:gd name="connsiteY26839" fmla="*/ 1245844 h 4314911"/>
              <a:gd name="connsiteX26840" fmla="*/ 5562454 w 5740887"/>
              <a:gd name="connsiteY26840" fmla="*/ 1212717 h 4314911"/>
              <a:gd name="connsiteX26841" fmla="*/ 5552804 w 5740887"/>
              <a:gd name="connsiteY26841" fmla="*/ 1180979 h 4314911"/>
              <a:gd name="connsiteX26842" fmla="*/ 5514830 w 5740887"/>
              <a:gd name="connsiteY26842" fmla="*/ 1070171 h 4314911"/>
              <a:gd name="connsiteX26843" fmla="*/ 5489019 w 5740887"/>
              <a:gd name="connsiteY26843" fmla="*/ 992923 h 4314911"/>
              <a:gd name="connsiteX26844" fmla="*/ 5477321 w 5740887"/>
              <a:gd name="connsiteY26844" fmla="*/ 960725 h 4314911"/>
              <a:gd name="connsiteX26845" fmla="*/ 5473026 w 5740887"/>
              <a:gd name="connsiteY26845" fmla="*/ 948193 h 4314911"/>
              <a:gd name="connsiteX26846" fmla="*/ 5458741 w 5740887"/>
              <a:gd name="connsiteY26846" fmla="*/ 909589 h 4314911"/>
              <a:gd name="connsiteX26847" fmla="*/ 5446641 w 5740887"/>
              <a:gd name="connsiteY26847" fmla="*/ 876290 h 4314911"/>
              <a:gd name="connsiteX26848" fmla="*/ 5440157 w 5740887"/>
              <a:gd name="connsiteY26848" fmla="*/ 859372 h 4314911"/>
              <a:gd name="connsiteX26849" fmla="*/ 5433652 w 5740887"/>
              <a:gd name="connsiteY26849" fmla="*/ 841795 h 4314911"/>
              <a:gd name="connsiteX26850" fmla="*/ 5418543 w 5740887"/>
              <a:gd name="connsiteY26850" fmla="*/ 802973 h 4314911"/>
              <a:gd name="connsiteX26851" fmla="*/ 5405780 w 5740887"/>
              <a:gd name="connsiteY26851" fmla="*/ 769664 h 4314911"/>
              <a:gd name="connsiteX26852" fmla="*/ 5400892 w 5740887"/>
              <a:gd name="connsiteY26852" fmla="*/ 757613 h 4314911"/>
              <a:gd name="connsiteX26853" fmla="*/ 5395943 w 5740887"/>
              <a:gd name="connsiteY26853" fmla="*/ 744896 h 4314911"/>
              <a:gd name="connsiteX26854" fmla="*/ 5380439 w 5740887"/>
              <a:gd name="connsiteY26854" fmla="*/ 707204 h 4314911"/>
              <a:gd name="connsiteX26855" fmla="*/ 5367639 w 5740887"/>
              <a:gd name="connsiteY26855" fmla="*/ 675656 h 4314911"/>
              <a:gd name="connsiteX26856" fmla="*/ 5364317 w 5740887"/>
              <a:gd name="connsiteY26856" fmla="*/ 668005 h 4314911"/>
              <a:gd name="connsiteX26857" fmla="*/ 5360888 w 5740887"/>
              <a:gd name="connsiteY26857" fmla="*/ 659668 h 4314911"/>
              <a:gd name="connsiteX26858" fmla="*/ 5345377 w 5740887"/>
              <a:gd name="connsiteY26858" fmla="*/ 624386 h 4314911"/>
              <a:gd name="connsiteX26859" fmla="*/ 5333419 w 5740887"/>
              <a:gd name="connsiteY26859" fmla="*/ 596850 h 4314911"/>
              <a:gd name="connsiteX26860" fmla="*/ 5331509 w 5740887"/>
              <a:gd name="connsiteY26860" fmla="*/ 592845 h 4314911"/>
              <a:gd name="connsiteX26861" fmla="*/ 5329477 w 5740887"/>
              <a:gd name="connsiteY26861" fmla="*/ 588224 h 4314911"/>
              <a:gd name="connsiteX26862" fmla="*/ 5314005 w 5740887"/>
              <a:gd name="connsiteY26862" fmla="*/ 556143 h 4314911"/>
              <a:gd name="connsiteX26863" fmla="*/ 5304322 w 5740887"/>
              <a:gd name="connsiteY26863" fmla="*/ 535841 h 4314911"/>
              <a:gd name="connsiteX26864" fmla="*/ 5303542 w 5740887"/>
              <a:gd name="connsiteY26864" fmla="*/ 534451 h 4314911"/>
              <a:gd name="connsiteX26865" fmla="*/ 5302701 w 5740887"/>
              <a:gd name="connsiteY26865" fmla="*/ 532707 h 4314911"/>
              <a:gd name="connsiteX26866" fmla="*/ 5283789 w 5740887"/>
              <a:gd name="connsiteY26866" fmla="*/ 499223 h 4314911"/>
              <a:gd name="connsiteX26867" fmla="*/ 5281550 w 5740887"/>
              <a:gd name="connsiteY26867" fmla="*/ 495231 h 4314911"/>
              <a:gd name="connsiteX26868" fmla="*/ 5057348 w 5740887"/>
              <a:gd name="connsiteY26868" fmla="*/ 350586 h 4314911"/>
              <a:gd name="connsiteX26869" fmla="*/ 4550443 w 5740887"/>
              <a:gd name="connsiteY26869" fmla="*/ 344697 h 4314911"/>
              <a:gd name="connsiteX26870" fmla="*/ 4485731 w 5740887"/>
              <a:gd name="connsiteY26870" fmla="*/ 344104 h 4314911"/>
              <a:gd name="connsiteX26871" fmla="*/ 4486777 w 5740887"/>
              <a:gd name="connsiteY26871" fmla="*/ 322626 h 4314911"/>
              <a:gd name="connsiteX26872" fmla="*/ 4486776 w 5740887"/>
              <a:gd name="connsiteY26872" fmla="*/ 322624 h 4314911"/>
              <a:gd name="connsiteX26873" fmla="*/ 4486777 w 5740887"/>
              <a:gd name="connsiteY26873" fmla="*/ 322610 h 4314911"/>
              <a:gd name="connsiteX26874" fmla="*/ 4486776 w 5740887"/>
              <a:gd name="connsiteY26874" fmla="*/ 322610 h 4314911"/>
              <a:gd name="connsiteX26875" fmla="*/ 4486778 w 5740887"/>
              <a:gd name="connsiteY26875" fmla="*/ 322582 h 4314911"/>
              <a:gd name="connsiteX26876" fmla="*/ 4460855 w 5740887"/>
              <a:gd name="connsiteY26876" fmla="*/ 293074 h 4314911"/>
              <a:gd name="connsiteX26877" fmla="*/ 4320212 w 5740887"/>
              <a:gd name="connsiteY26877" fmla="*/ 285354 h 4314911"/>
              <a:gd name="connsiteX26878" fmla="*/ 4179015 w 5740887"/>
              <a:gd name="connsiteY26878" fmla="*/ 283974 h 4314911"/>
              <a:gd name="connsiteX26879" fmla="*/ 4026514 w 5740887"/>
              <a:gd name="connsiteY26879" fmla="*/ 286732 h 4314911"/>
              <a:gd name="connsiteX26880" fmla="*/ 4026053 w 5740887"/>
              <a:gd name="connsiteY26880" fmla="*/ 287039 h 4314911"/>
              <a:gd name="connsiteX26881" fmla="*/ 4025409 w 5740887"/>
              <a:gd name="connsiteY26881" fmla="*/ 286744 h 4314911"/>
              <a:gd name="connsiteX26882" fmla="*/ 3547965 w 5740887"/>
              <a:gd name="connsiteY26882" fmla="*/ 340052 h 4314911"/>
              <a:gd name="connsiteX26883" fmla="*/ 3345498 w 5740887"/>
              <a:gd name="connsiteY26883" fmla="*/ 211847 h 4314911"/>
              <a:gd name="connsiteX26884" fmla="*/ 2485505 w 5740887"/>
              <a:gd name="connsiteY26884" fmla="*/ 330 h 4314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</a:cxnLst>
            <a:rect l="l" t="t" r="r" b="b"/>
            <a:pathLst>
              <a:path w="5740887" h="4314911">
                <a:moveTo>
                  <a:pt x="1058819" y="4242501"/>
                </a:moveTo>
                <a:lnTo>
                  <a:pt x="1026580" y="4256061"/>
                </a:lnTo>
                <a:lnTo>
                  <a:pt x="1023833" y="4256674"/>
                </a:lnTo>
                <a:lnTo>
                  <a:pt x="1021025" y="4257301"/>
                </a:lnTo>
                <a:lnTo>
                  <a:pt x="1044378" y="4248156"/>
                </a:lnTo>
                <a:close/>
                <a:moveTo>
                  <a:pt x="620046" y="4220570"/>
                </a:moveTo>
                <a:lnTo>
                  <a:pt x="633649" y="4224881"/>
                </a:lnTo>
                <a:lnTo>
                  <a:pt x="630321" y="4224491"/>
                </a:lnTo>
                <a:lnTo>
                  <a:pt x="621266" y="4221036"/>
                </a:lnTo>
                <a:close/>
                <a:moveTo>
                  <a:pt x="651404" y="4202154"/>
                </a:moveTo>
                <a:lnTo>
                  <a:pt x="664784" y="4207786"/>
                </a:lnTo>
                <a:lnTo>
                  <a:pt x="661163" y="4207217"/>
                </a:lnTo>
                <a:close/>
                <a:moveTo>
                  <a:pt x="594249" y="4199249"/>
                </a:moveTo>
                <a:lnTo>
                  <a:pt x="604792" y="4203461"/>
                </a:lnTo>
                <a:lnTo>
                  <a:pt x="645562" y="4219747"/>
                </a:lnTo>
                <a:lnTo>
                  <a:pt x="641521" y="4219182"/>
                </a:lnTo>
                <a:lnTo>
                  <a:pt x="600750" y="4201990"/>
                </a:lnTo>
                <a:close/>
                <a:moveTo>
                  <a:pt x="733379" y="4191306"/>
                </a:moveTo>
                <a:lnTo>
                  <a:pt x="744870" y="4198583"/>
                </a:lnTo>
                <a:lnTo>
                  <a:pt x="743069" y="4197722"/>
                </a:lnTo>
                <a:close/>
                <a:moveTo>
                  <a:pt x="1156256" y="4185358"/>
                </a:moveTo>
                <a:lnTo>
                  <a:pt x="1144871" y="4193559"/>
                </a:lnTo>
                <a:lnTo>
                  <a:pt x="1034125" y="4247201"/>
                </a:lnTo>
                <a:lnTo>
                  <a:pt x="1100516" y="4199202"/>
                </a:lnTo>
                <a:lnTo>
                  <a:pt x="1104439" y="4198398"/>
                </a:lnTo>
                <a:close/>
                <a:moveTo>
                  <a:pt x="1215669" y="4181068"/>
                </a:moveTo>
                <a:lnTo>
                  <a:pt x="1224785" y="4182116"/>
                </a:lnTo>
                <a:lnTo>
                  <a:pt x="1210950" y="4183949"/>
                </a:lnTo>
                <a:close/>
                <a:moveTo>
                  <a:pt x="1204475" y="4172036"/>
                </a:moveTo>
                <a:lnTo>
                  <a:pt x="1203464" y="4173270"/>
                </a:lnTo>
                <a:lnTo>
                  <a:pt x="1203461" y="4173274"/>
                </a:lnTo>
                <a:lnTo>
                  <a:pt x="1203477" y="4173306"/>
                </a:lnTo>
                <a:lnTo>
                  <a:pt x="1184139" y="4183777"/>
                </a:lnTo>
                <a:lnTo>
                  <a:pt x="1184138" y="4183779"/>
                </a:lnTo>
                <a:lnTo>
                  <a:pt x="1184137" y="4183779"/>
                </a:lnTo>
                <a:lnTo>
                  <a:pt x="1182861" y="4186460"/>
                </a:lnTo>
                <a:lnTo>
                  <a:pt x="1162075" y="4197293"/>
                </a:lnTo>
                <a:lnTo>
                  <a:pt x="1161042" y="4199507"/>
                </a:lnTo>
                <a:lnTo>
                  <a:pt x="1148230" y="4204896"/>
                </a:lnTo>
                <a:lnTo>
                  <a:pt x="1101464" y="4224565"/>
                </a:lnTo>
                <a:lnTo>
                  <a:pt x="1176078" y="4180370"/>
                </a:lnTo>
                <a:lnTo>
                  <a:pt x="1187171" y="4177578"/>
                </a:lnTo>
                <a:close/>
                <a:moveTo>
                  <a:pt x="1237903" y="4167496"/>
                </a:moveTo>
                <a:lnTo>
                  <a:pt x="1250872" y="4169921"/>
                </a:lnTo>
                <a:lnTo>
                  <a:pt x="1231103" y="4171646"/>
                </a:lnTo>
                <a:close/>
                <a:moveTo>
                  <a:pt x="1047074" y="4159157"/>
                </a:moveTo>
                <a:lnTo>
                  <a:pt x="1048333" y="4159316"/>
                </a:lnTo>
                <a:lnTo>
                  <a:pt x="1042672" y="4161303"/>
                </a:lnTo>
                <a:close/>
                <a:moveTo>
                  <a:pt x="1258215" y="4155097"/>
                </a:moveTo>
                <a:lnTo>
                  <a:pt x="1269227" y="4160296"/>
                </a:lnTo>
                <a:lnTo>
                  <a:pt x="1249818" y="4160223"/>
                </a:lnTo>
                <a:close/>
                <a:moveTo>
                  <a:pt x="789020" y="4152645"/>
                </a:moveTo>
                <a:lnTo>
                  <a:pt x="788969" y="4163569"/>
                </a:lnTo>
                <a:lnTo>
                  <a:pt x="791515" y="4180080"/>
                </a:lnTo>
                <a:lnTo>
                  <a:pt x="785370" y="4167794"/>
                </a:lnTo>
                <a:lnTo>
                  <a:pt x="783353" y="4158814"/>
                </a:lnTo>
                <a:lnTo>
                  <a:pt x="782685" y="4152821"/>
                </a:lnTo>
                <a:close/>
                <a:moveTo>
                  <a:pt x="767177" y="4152621"/>
                </a:moveTo>
                <a:lnTo>
                  <a:pt x="770351" y="4153163"/>
                </a:lnTo>
                <a:lnTo>
                  <a:pt x="773942" y="4153063"/>
                </a:lnTo>
                <a:lnTo>
                  <a:pt x="774166" y="4155484"/>
                </a:lnTo>
                <a:lnTo>
                  <a:pt x="774169" y="4155492"/>
                </a:lnTo>
                <a:lnTo>
                  <a:pt x="774169" y="4155496"/>
                </a:lnTo>
                <a:cubicBezTo>
                  <a:pt x="775755" y="4166122"/>
                  <a:pt x="777867" y="4174882"/>
                  <a:pt x="780805" y="4181899"/>
                </a:cubicBezTo>
                <a:lnTo>
                  <a:pt x="782800" y="4184641"/>
                </a:lnTo>
                <a:lnTo>
                  <a:pt x="786327" y="4189490"/>
                </a:lnTo>
                <a:lnTo>
                  <a:pt x="775615" y="4175727"/>
                </a:lnTo>
                <a:lnTo>
                  <a:pt x="767246" y="4152838"/>
                </a:lnTo>
                <a:close/>
                <a:moveTo>
                  <a:pt x="801129" y="4152309"/>
                </a:moveTo>
                <a:lnTo>
                  <a:pt x="799019" y="4170226"/>
                </a:lnTo>
                <a:lnTo>
                  <a:pt x="803217" y="4188513"/>
                </a:lnTo>
                <a:lnTo>
                  <a:pt x="797979" y="4178596"/>
                </a:lnTo>
                <a:lnTo>
                  <a:pt x="797978" y="4178592"/>
                </a:lnTo>
                <a:lnTo>
                  <a:pt x="796136" y="4152447"/>
                </a:lnTo>
                <a:close/>
                <a:moveTo>
                  <a:pt x="812949" y="4151981"/>
                </a:moveTo>
                <a:lnTo>
                  <a:pt x="807498" y="4171545"/>
                </a:lnTo>
                <a:lnTo>
                  <a:pt x="806968" y="4167390"/>
                </a:lnTo>
                <a:lnTo>
                  <a:pt x="807428" y="4164370"/>
                </a:lnTo>
                <a:lnTo>
                  <a:pt x="809300" y="4152082"/>
                </a:lnTo>
                <a:close/>
                <a:moveTo>
                  <a:pt x="822723" y="4151709"/>
                </a:moveTo>
                <a:lnTo>
                  <a:pt x="814212" y="4171455"/>
                </a:lnTo>
                <a:lnTo>
                  <a:pt x="814218" y="4171270"/>
                </a:lnTo>
                <a:lnTo>
                  <a:pt x="814224" y="4171096"/>
                </a:lnTo>
                <a:lnTo>
                  <a:pt x="819918" y="4151787"/>
                </a:lnTo>
                <a:close/>
                <a:moveTo>
                  <a:pt x="1203503" y="4151322"/>
                </a:moveTo>
                <a:lnTo>
                  <a:pt x="1178238" y="4169522"/>
                </a:lnTo>
                <a:lnTo>
                  <a:pt x="1121780" y="4183829"/>
                </a:lnTo>
                <a:lnTo>
                  <a:pt x="1124581" y="4181804"/>
                </a:lnTo>
                <a:lnTo>
                  <a:pt x="1148106" y="4164795"/>
                </a:lnTo>
                <a:lnTo>
                  <a:pt x="1152553" y="4159839"/>
                </a:lnTo>
                <a:lnTo>
                  <a:pt x="1155597" y="4156447"/>
                </a:lnTo>
                <a:lnTo>
                  <a:pt x="1196546" y="4151792"/>
                </a:lnTo>
                <a:close/>
                <a:moveTo>
                  <a:pt x="830904" y="4150704"/>
                </a:moveTo>
                <a:lnTo>
                  <a:pt x="829770" y="4152784"/>
                </a:lnTo>
                <a:lnTo>
                  <a:pt x="830670" y="4150743"/>
                </a:lnTo>
                <a:close/>
                <a:moveTo>
                  <a:pt x="981083" y="4149878"/>
                </a:moveTo>
                <a:lnTo>
                  <a:pt x="1010677" y="4154550"/>
                </a:lnTo>
                <a:lnTo>
                  <a:pt x="1029140" y="4156887"/>
                </a:lnTo>
                <a:lnTo>
                  <a:pt x="960620" y="4183781"/>
                </a:lnTo>
                <a:cubicBezTo>
                  <a:pt x="958786" y="4184320"/>
                  <a:pt x="957695" y="4186194"/>
                  <a:pt x="958139" y="4188056"/>
                </a:cubicBezTo>
                <a:cubicBezTo>
                  <a:pt x="958572" y="4189600"/>
                  <a:pt x="959979" y="4190676"/>
                  <a:pt x="961586" y="4190676"/>
                </a:cubicBezTo>
                <a:lnTo>
                  <a:pt x="962551" y="4191642"/>
                </a:lnTo>
                <a:lnTo>
                  <a:pt x="962555" y="4191641"/>
                </a:lnTo>
                <a:lnTo>
                  <a:pt x="1071740" y="4157097"/>
                </a:lnTo>
                <a:lnTo>
                  <a:pt x="1084307" y="4154964"/>
                </a:lnTo>
                <a:cubicBezTo>
                  <a:pt x="1102968" y="4157625"/>
                  <a:pt x="1121787" y="4158687"/>
                  <a:pt x="1140561" y="4158156"/>
                </a:cubicBezTo>
                <a:lnTo>
                  <a:pt x="1145682" y="4157574"/>
                </a:lnTo>
                <a:lnTo>
                  <a:pt x="1111044" y="4186549"/>
                </a:lnTo>
                <a:lnTo>
                  <a:pt x="1102924" y="4188607"/>
                </a:lnTo>
                <a:cubicBezTo>
                  <a:pt x="1091065" y="4190813"/>
                  <a:pt x="1080034" y="4193019"/>
                  <a:pt x="1068865" y="4195502"/>
                </a:cubicBezTo>
                <a:cubicBezTo>
                  <a:pt x="1035864" y="4202368"/>
                  <a:pt x="1002317" y="4206298"/>
                  <a:pt x="968622" y="4207222"/>
                </a:cubicBezTo>
                <a:cubicBezTo>
                  <a:pt x="949595" y="4208187"/>
                  <a:pt x="932772" y="4209290"/>
                  <a:pt x="918983" y="4210256"/>
                </a:cubicBezTo>
                <a:cubicBezTo>
                  <a:pt x="909331" y="4211152"/>
                  <a:pt x="899989" y="4211772"/>
                  <a:pt x="892716" y="4212083"/>
                </a:cubicBezTo>
                <a:lnTo>
                  <a:pt x="886059" y="4212066"/>
                </a:lnTo>
                <a:lnTo>
                  <a:pt x="880557" y="4212052"/>
                </a:lnTo>
                <a:lnTo>
                  <a:pt x="922778" y="4192104"/>
                </a:lnTo>
                <a:lnTo>
                  <a:pt x="938458" y="4184696"/>
                </a:lnTo>
                <a:close/>
                <a:moveTo>
                  <a:pt x="749594" y="4149621"/>
                </a:moveTo>
                <a:lnTo>
                  <a:pt x="758140" y="4151079"/>
                </a:lnTo>
                <a:lnTo>
                  <a:pt x="764033" y="4168615"/>
                </a:lnTo>
                <a:lnTo>
                  <a:pt x="767309" y="4178365"/>
                </a:lnTo>
                <a:lnTo>
                  <a:pt x="780935" y="4194768"/>
                </a:lnTo>
                <a:lnTo>
                  <a:pt x="779167" y="4194248"/>
                </a:lnTo>
                <a:cubicBezTo>
                  <a:pt x="770652" y="4188870"/>
                  <a:pt x="763396" y="4180261"/>
                  <a:pt x="756937" y="4168478"/>
                </a:cubicBezTo>
                <a:close/>
                <a:moveTo>
                  <a:pt x="1239135" y="4147496"/>
                </a:moveTo>
                <a:lnTo>
                  <a:pt x="1234335" y="4150229"/>
                </a:lnTo>
                <a:lnTo>
                  <a:pt x="1226495" y="4154693"/>
                </a:lnTo>
                <a:lnTo>
                  <a:pt x="1203626" y="4162030"/>
                </a:lnTo>
                <a:lnTo>
                  <a:pt x="1217006" y="4150409"/>
                </a:lnTo>
                <a:lnTo>
                  <a:pt x="1234656" y="4149216"/>
                </a:lnTo>
                <a:close/>
                <a:moveTo>
                  <a:pt x="729534" y="4146198"/>
                </a:moveTo>
                <a:lnTo>
                  <a:pt x="740095" y="4148000"/>
                </a:lnTo>
                <a:lnTo>
                  <a:pt x="750955" y="4174700"/>
                </a:lnTo>
                <a:lnTo>
                  <a:pt x="759939" y="4184629"/>
                </a:lnTo>
                <a:lnTo>
                  <a:pt x="770101" y="4195860"/>
                </a:lnTo>
                <a:lnTo>
                  <a:pt x="767861" y="4195215"/>
                </a:lnTo>
                <a:cubicBezTo>
                  <a:pt x="756175" y="4188320"/>
                  <a:pt x="745920" y="4177117"/>
                  <a:pt x="736489" y="4161691"/>
                </a:cubicBezTo>
                <a:close/>
                <a:moveTo>
                  <a:pt x="879824" y="4142416"/>
                </a:moveTo>
                <a:lnTo>
                  <a:pt x="884023" y="4142827"/>
                </a:lnTo>
                <a:lnTo>
                  <a:pt x="871254" y="4153804"/>
                </a:lnTo>
                <a:lnTo>
                  <a:pt x="834226" y="4173668"/>
                </a:lnTo>
                <a:lnTo>
                  <a:pt x="832694" y="4174378"/>
                </a:lnTo>
                <a:lnTo>
                  <a:pt x="864004" y="4145096"/>
                </a:lnTo>
                <a:close/>
                <a:moveTo>
                  <a:pt x="706289" y="4142231"/>
                </a:moveTo>
                <a:lnTo>
                  <a:pt x="719882" y="4144551"/>
                </a:lnTo>
                <a:lnTo>
                  <a:pt x="727397" y="4160931"/>
                </a:lnTo>
                <a:lnTo>
                  <a:pt x="730584" y="4167878"/>
                </a:lnTo>
                <a:lnTo>
                  <a:pt x="757631" y="4196157"/>
                </a:lnTo>
                <a:lnTo>
                  <a:pt x="736919" y="4182662"/>
                </a:lnTo>
                <a:cubicBezTo>
                  <a:pt x="728107" y="4174540"/>
                  <a:pt x="719785" y="4164399"/>
                  <a:pt x="711777" y="4152251"/>
                </a:cubicBezTo>
                <a:close/>
                <a:moveTo>
                  <a:pt x="1277792" y="4141608"/>
                </a:moveTo>
                <a:lnTo>
                  <a:pt x="1281847" y="4144647"/>
                </a:lnTo>
                <a:lnTo>
                  <a:pt x="1286759" y="4148328"/>
                </a:lnTo>
                <a:lnTo>
                  <a:pt x="1305636" y="4151338"/>
                </a:lnTo>
                <a:lnTo>
                  <a:pt x="1302514" y="4151821"/>
                </a:lnTo>
                <a:lnTo>
                  <a:pt x="1269142" y="4148426"/>
                </a:lnTo>
                <a:lnTo>
                  <a:pt x="1270179" y="4147793"/>
                </a:lnTo>
                <a:close/>
                <a:moveTo>
                  <a:pt x="679315" y="4137628"/>
                </a:moveTo>
                <a:lnTo>
                  <a:pt x="695381" y="4140370"/>
                </a:lnTo>
                <a:lnTo>
                  <a:pt x="706208" y="4159768"/>
                </a:lnTo>
                <a:lnTo>
                  <a:pt x="732328" y="4190610"/>
                </a:lnTo>
                <a:lnTo>
                  <a:pt x="718365" y="4181364"/>
                </a:lnTo>
                <a:lnTo>
                  <a:pt x="708936" y="4173268"/>
                </a:lnTo>
                <a:close/>
                <a:moveTo>
                  <a:pt x="1237283" y="4132799"/>
                </a:moveTo>
                <a:lnTo>
                  <a:pt x="1245222" y="4134419"/>
                </a:lnTo>
                <a:lnTo>
                  <a:pt x="1245543" y="4134351"/>
                </a:lnTo>
                <a:lnTo>
                  <a:pt x="1231187" y="4139827"/>
                </a:lnTo>
                <a:lnTo>
                  <a:pt x="1229029" y="4139967"/>
                </a:lnTo>
                <a:close/>
                <a:moveTo>
                  <a:pt x="650646" y="4130438"/>
                </a:moveTo>
                <a:lnTo>
                  <a:pt x="659714" y="4134283"/>
                </a:lnTo>
                <a:lnTo>
                  <a:pt x="668288" y="4135746"/>
                </a:lnTo>
                <a:lnTo>
                  <a:pt x="673293" y="4144513"/>
                </a:lnTo>
                <a:cubicBezTo>
                  <a:pt x="684487" y="4160951"/>
                  <a:pt x="696018" y="4174669"/>
                  <a:pt x="708121" y="4185655"/>
                </a:cubicBezTo>
                <a:lnTo>
                  <a:pt x="722123" y="4194709"/>
                </a:lnTo>
                <a:lnTo>
                  <a:pt x="718562" y="4193348"/>
                </a:lnTo>
                <a:lnTo>
                  <a:pt x="703903" y="4184775"/>
                </a:lnTo>
                <a:lnTo>
                  <a:pt x="657259" y="4140706"/>
                </a:lnTo>
                <a:close/>
                <a:moveTo>
                  <a:pt x="1297381" y="4126369"/>
                </a:moveTo>
                <a:lnTo>
                  <a:pt x="1309062" y="4138553"/>
                </a:lnTo>
                <a:lnTo>
                  <a:pt x="1325028" y="4141587"/>
                </a:lnTo>
                <a:lnTo>
                  <a:pt x="1319009" y="4142927"/>
                </a:lnTo>
                <a:lnTo>
                  <a:pt x="1285538" y="4135654"/>
                </a:lnTo>
                <a:lnTo>
                  <a:pt x="1288792" y="4133591"/>
                </a:lnTo>
                <a:lnTo>
                  <a:pt x="1297234" y="4126466"/>
                </a:lnTo>
                <a:lnTo>
                  <a:pt x="1297327" y="4126404"/>
                </a:lnTo>
                <a:close/>
                <a:moveTo>
                  <a:pt x="1184618" y="4124103"/>
                </a:moveTo>
                <a:lnTo>
                  <a:pt x="1204683" y="4126145"/>
                </a:lnTo>
                <a:lnTo>
                  <a:pt x="1230997" y="4131516"/>
                </a:lnTo>
                <a:lnTo>
                  <a:pt x="1218298" y="4140664"/>
                </a:lnTo>
                <a:lnTo>
                  <a:pt x="1195582" y="4142140"/>
                </a:lnTo>
                <a:lnTo>
                  <a:pt x="1194341" y="4142140"/>
                </a:lnTo>
                <a:lnTo>
                  <a:pt x="1165460" y="4145455"/>
                </a:lnTo>
                <a:lnTo>
                  <a:pt x="1166007" y="4144845"/>
                </a:lnTo>
                <a:close/>
                <a:moveTo>
                  <a:pt x="1169913" y="4122606"/>
                </a:moveTo>
                <a:lnTo>
                  <a:pt x="1179875" y="4123620"/>
                </a:lnTo>
                <a:lnTo>
                  <a:pt x="1157180" y="4146405"/>
                </a:lnTo>
                <a:lnTo>
                  <a:pt x="1156637" y="4146468"/>
                </a:lnTo>
                <a:lnTo>
                  <a:pt x="1139319" y="4148455"/>
                </a:lnTo>
                <a:lnTo>
                  <a:pt x="1133045" y="4148083"/>
                </a:lnTo>
                <a:lnTo>
                  <a:pt x="1105413" y="4146443"/>
                </a:lnTo>
                <a:lnTo>
                  <a:pt x="1146908" y="4133315"/>
                </a:lnTo>
                <a:close/>
                <a:moveTo>
                  <a:pt x="1251250" y="4120667"/>
                </a:moveTo>
                <a:lnTo>
                  <a:pt x="1254172" y="4121363"/>
                </a:lnTo>
                <a:lnTo>
                  <a:pt x="1249898" y="4121842"/>
                </a:lnTo>
                <a:lnTo>
                  <a:pt x="1250833" y="4121029"/>
                </a:lnTo>
                <a:close/>
                <a:moveTo>
                  <a:pt x="1131440" y="4115180"/>
                </a:moveTo>
                <a:lnTo>
                  <a:pt x="1149647" y="4120543"/>
                </a:lnTo>
                <a:lnTo>
                  <a:pt x="1154222" y="4121009"/>
                </a:lnTo>
                <a:lnTo>
                  <a:pt x="1144009" y="4125732"/>
                </a:lnTo>
                <a:lnTo>
                  <a:pt x="1087957" y="4145407"/>
                </a:lnTo>
                <a:lnTo>
                  <a:pt x="1084033" y="4145174"/>
                </a:lnTo>
                <a:cubicBezTo>
                  <a:pt x="1083217" y="4144967"/>
                  <a:pt x="1082365" y="4144967"/>
                  <a:pt x="1081550" y="4145174"/>
                </a:cubicBezTo>
                <a:lnTo>
                  <a:pt x="1073836" y="4146109"/>
                </a:lnTo>
                <a:lnTo>
                  <a:pt x="1116273" y="4125418"/>
                </a:lnTo>
                <a:close/>
                <a:moveTo>
                  <a:pt x="611056" y="4113650"/>
                </a:moveTo>
                <a:lnTo>
                  <a:pt x="637067" y="4124680"/>
                </a:lnTo>
                <a:lnTo>
                  <a:pt x="645461" y="4137875"/>
                </a:lnTo>
                <a:cubicBezTo>
                  <a:pt x="659827" y="4156767"/>
                  <a:pt x="674477" y="4172378"/>
                  <a:pt x="689541" y="4184797"/>
                </a:cubicBezTo>
                <a:lnTo>
                  <a:pt x="720136" y="4203040"/>
                </a:lnTo>
                <a:lnTo>
                  <a:pt x="710440" y="4198736"/>
                </a:lnTo>
                <a:lnTo>
                  <a:pt x="673631" y="4176476"/>
                </a:lnTo>
                <a:lnTo>
                  <a:pt x="659379" y="4165480"/>
                </a:lnTo>
                <a:lnTo>
                  <a:pt x="612617" y="4116031"/>
                </a:lnTo>
                <a:close/>
                <a:moveTo>
                  <a:pt x="1190369" y="4113084"/>
                </a:moveTo>
                <a:lnTo>
                  <a:pt x="1190146" y="4113309"/>
                </a:lnTo>
                <a:lnTo>
                  <a:pt x="1189933" y="4113287"/>
                </a:lnTo>
                <a:close/>
                <a:moveTo>
                  <a:pt x="1317426" y="4111517"/>
                </a:moveTo>
                <a:lnTo>
                  <a:pt x="1329330" y="4128764"/>
                </a:lnTo>
                <a:lnTo>
                  <a:pt x="1348467" y="4133165"/>
                </a:lnTo>
                <a:lnTo>
                  <a:pt x="1346741" y="4133599"/>
                </a:lnTo>
                <a:cubicBezTo>
                  <a:pt x="1333021" y="4134926"/>
                  <a:pt x="1321473" y="4133650"/>
                  <a:pt x="1313062" y="4129720"/>
                </a:cubicBezTo>
                <a:lnTo>
                  <a:pt x="1303904" y="4122065"/>
                </a:lnTo>
                <a:lnTo>
                  <a:pt x="1307545" y="4119663"/>
                </a:lnTo>
                <a:lnTo>
                  <a:pt x="1313055" y="4114888"/>
                </a:lnTo>
                <a:close/>
                <a:moveTo>
                  <a:pt x="637253" y="4109644"/>
                </a:moveTo>
                <a:lnTo>
                  <a:pt x="649831" y="4111116"/>
                </a:lnTo>
                <a:lnTo>
                  <a:pt x="653878" y="4110506"/>
                </a:lnTo>
                <a:lnTo>
                  <a:pt x="655042" y="4112545"/>
                </a:lnTo>
                <a:lnTo>
                  <a:pt x="660897" y="4122800"/>
                </a:lnTo>
                <a:lnTo>
                  <a:pt x="642448" y="4115109"/>
                </a:lnTo>
                <a:lnTo>
                  <a:pt x="640158" y="4114154"/>
                </a:lnTo>
                <a:close/>
                <a:moveTo>
                  <a:pt x="626253" y="4108357"/>
                </a:moveTo>
                <a:lnTo>
                  <a:pt x="626475" y="4108383"/>
                </a:lnTo>
                <a:lnTo>
                  <a:pt x="626718" y="4108412"/>
                </a:lnTo>
                <a:lnTo>
                  <a:pt x="626839" y="4108602"/>
                </a:lnTo>
                <a:close/>
                <a:moveTo>
                  <a:pt x="678051" y="4106863"/>
                </a:moveTo>
                <a:lnTo>
                  <a:pt x="679916" y="4111329"/>
                </a:lnTo>
                <a:lnTo>
                  <a:pt x="682130" y="4116631"/>
                </a:lnTo>
                <a:lnTo>
                  <a:pt x="688983" y="4128908"/>
                </a:lnTo>
                <a:lnTo>
                  <a:pt x="678399" y="4127205"/>
                </a:lnTo>
                <a:lnTo>
                  <a:pt x="672690" y="4126286"/>
                </a:lnTo>
                <a:lnTo>
                  <a:pt x="663018" y="4109128"/>
                </a:lnTo>
                <a:lnTo>
                  <a:pt x="663780" y="4109013"/>
                </a:lnTo>
                <a:close/>
                <a:moveTo>
                  <a:pt x="443268" y="4105922"/>
                </a:moveTo>
                <a:lnTo>
                  <a:pt x="510282" y="4153566"/>
                </a:lnTo>
                <a:lnTo>
                  <a:pt x="557329" y="4177217"/>
                </a:lnTo>
                <a:lnTo>
                  <a:pt x="583282" y="4194625"/>
                </a:lnTo>
                <a:lnTo>
                  <a:pt x="542155" y="4177283"/>
                </a:lnTo>
                <a:cubicBezTo>
                  <a:pt x="509325" y="4158729"/>
                  <a:pt x="476922" y="4135625"/>
                  <a:pt x="445346" y="4108082"/>
                </a:cubicBezTo>
                <a:close/>
                <a:moveTo>
                  <a:pt x="701661" y="4103305"/>
                </a:moveTo>
                <a:lnTo>
                  <a:pt x="703019" y="4107788"/>
                </a:lnTo>
                <a:lnTo>
                  <a:pt x="711498" y="4126272"/>
                </a:lnTo>
                <a:lnTo>
                  <a:pt x="714599" y="4133031"/>
                </a:lnTo>
                <a:lnTo>
                  <a:pt x="699959" y="4130675"/>
                </a:lnTo>
                <a:lnTo>
                  <a:pt x="688524" y="4109798"/>
                </a:lnTo>
                <a:lnTo>
                  <a:pt x="686773" y="4105548"/>
                </a:lnTo>
                <a:lnTo>
                  <a:pt x="696700" y="4104052"/>
                </a:lnTo>
                <a:close/>
                <a:moveTo>
                  <a:pt x="659342" y="4102606"/>
                </a:moveTo>
                <a:lnTo>
                  <a:pt x="659861" y="4102671"/>
                </a:lnTo>
                <a:lnTo>
                  <a:pt x="659416" y="4102738"/>
                </a:lnTo>
                <a:close/>
                <a:moveTo>
                  <a:pt x="573977" y="4101914"/>
                </a:moveTo>
                <a:lnTo>
                  <a:pt x="575424" y="4102411"/>
                </a:lnTo>
                <a:lnTo>
                  <a:pt x="588029" y="4103885"/>
                </a:lnTo>
                <a:lnTo>
                  <a:pt x="596249" y="4107371"/>
                </a:lnTo>
                <a:lnTo>
                  <a:pt x="607784" y="4124781"/>
                </a:lnTo>
                <a:cubicBezTo>
                  <a:pt x="625099" y="4146893"/>
                  <a:pt x="642773" y="4165415"/>
                  <a:pt x="660988" y="4180284"/>
                </a:cubicBezTo>
                <a:lnTo>
                  <a:pt x="660988" y="4180284"/>
                </a:lnTo>
                <a:lnTo>
                  <a:pt x="661855" y="4180800"/>
                </a:lnTo>
                <a:lnTo>
                  <a:pt x="703457" y="4205551"/>
                </a:lnTo>
                <a:lnTo>
                  <a:pt x="701541" y="4204833"/>
                </a:lnTo>
                <a:lnTo>
                  <a:pt x="662296" y="4184862"/>
                </a:lnTo>
                <a:lnTo>
                  <a:pt x="646797" y="4174840"/>
                </a:lnTo>
                <a:lnTo>
                  <a:pt x="595339" y="4129320"/>
                </a:lnTo>
                <a:close/>
                <a:moveTo>
                  <a:pt x="1040615" y="4101845"/>
                </a:moveTo>
                <a:lnTo>
                  <a:pt x="1046373" y="4104135"/>
                </a:lnTo>
                <a:cubicBezTo>
                  <a:pt x="1063798" y="4108909"/>
                  <a:pt x="1080379" y="4110150"/>
                  <a:pt x="1096581" y="4104910"/>
                </a:cubicBezTo>
                <a:lnTo>
                  <a:pt x="1119938" y="4111791"/>
                </a:lnTo>
                <a:lnTo>
                  <a:pt x="1074315" y="4139156"/>
                </a:lnTo>
                <a:lnTo>
                  <a:pt x="1048905" y="4149129"/>
                </a:lnTo>
                <a:lnTo>
                  <a:pt x="1048363" y="4149195"/>
                </a:lnTo>
                <a:lnTo>
                  <a:pt x="1047023" y="4149357"/>
                </a:lnTo>
                <a:cubicBezTo>
                  <a:pt x="1035431" y="4149217"/>
                  <a:pt x="1023857" y="4147545"/>
                  <a:pt x="1012607" y="4144346"/>
                </a:cubicBezTo>
                <a:lnTo>
                  <a:pt x="991869" y="4141067"/>
                </a:lnTo>
                <a:lnTo>
                  <a:pt x="1001698" y="4133039"/>
                </a:lnTo>
                <a:lnTo>
                  <a:pt x="1014846" y="4117970"/>
                </a:lnTo>
                <a:lnTo>
                  <a:pt x="1020899" y="4112683"/>
                </a:lnTo>
                <a:lnTo>
                  <a:pt x="1026465" y="4104653"/>
                </a:lnTo>
                <a:lnTo>
                  <a:pt x="1028261" y="4102594"/>
                </a:lnTo>
                <a:close/>
                <a:moveTo>
                  <a:pt x="725252" y="4099749"/>
                </a:moveTo>
                <a:lnTo>
                  <a:pt x="732629" y="4129644"/>
                </a:lnTo>
                <a:lnTo>
                  <a:pt x="735366" y="4136374"/>
                </a:lnTo>
                <a:lnTo>
                  <a:pt x="724328" y="4134597"/>
                </a:lnTo>
                <a:lnTo>
                  <a:pt x="710069" y="4102832"/>
                </a:lnTo>
                <a:lnTo>
                  <a:pt x="709841" y="4102072"/>
                </a:lnTo>
                <a:close/>
                <a:moveTo>
                  <a:pt x="1212224" y="4099145"/>
                </a:moveTo>
                <a:lnTo>
                  <a:pt x="1213370" y="4099534"/>
                </a:lnTo>
                <a:cubicBezTo>
                  <a:pt x="1225435" y="4108496"/>
                  <a:pt x="1235328" y="4114873"/>
                  <a:pt x="1243929" y="4118924"/>
                </a:cubicBezTo>
                <a:lnTo>
                  <a:pt x="1244151" y="4118977"/>
                </a:lnTo>
                <a:lnTo>
                  <a:pt x="1240355" y="4122912"/>
                </a:lnTo>
                <a:lnTo>
                  <a:pt x="1236135" y="4123385"/>
                </a:lnTo>
                <a:cubicBezTo>
                  <a:pt x="1226267" y="4122659"/>
                  <a:pt x="1216532" y="4120119"/>
                  <a:pt x="1207441" y="4115803"/>
                </a:cubicBezTo>
                <a:lnTo>
                  <a:pt x="1205650" y="4115803"/>
                </a:lnTo>
                <a:lnTo>
                  <a:pt x="1206475" y="4114977"/>
                </a:lnTo>
                <a:lnTo>
                  <a:pt x="1206474" y="4114977"/>
                </a:lnTo>
                <a:lnTo>
                  <a:pt x="1206475" y="4114976"/>
                </a:lnTo>
                <a:lnTo>
                  <a:pt x="1193955" y="4113698"/>
                </a:lnTo>
                <a:lnTo>
                  <a:pt x="1196843" y="4110479"/>
                </a:lnTo>
                <a:lnTo>
                  <a:pt x="1197472" y="4109778"/>
                </a:lnTo>
                <a:lnTo>
                  <a:pt x="1199857" y="4108668"/>
                </a:lnTo>
                <a:close/>
                <a:moveTo>
                  <a:pt x="1339852" y="4099020"/>
                </a:moveTo>
                <a:lnTo>
                  <a:pt x="1350565" y="4119803"/>
                </a:lnTo>
                <a:lnTo>
                  <a:pt x="1368157" y="4124468"/>
                </a:lnTo>
                <a:lnTo>
                  <a:pt x="1363047" y="4125742"/>
                </a:lnTo>
                <a:cubicBezTo>
                  <a:pt x="1351257" y="4126655"/>
                  <a:pt x="1341467" y="4125104"/>
                  <a:pt x="1334573" y="4121036"/>
                </a:cubicBezTo>
                <a:lnTo>
                  <a:pt x="1325199" y="4109319"/>
                </a:lnTo>
                <a:close/>
                <a:moveTo>
                  <a:pt x="630365" y="4098951"/>
                </a:moveTo>
                <a:lnTo>
                  <a:pt x="648593" y="4101250"/>
                </a:lnTo>
                <a:lnTo>
                  <a:pt x="649097" y="4102132"/>
                </a:lnTo>
                <a:lnTo>
                  <a:pt x="650231" y="4104119"/>
                </a:lnTo>
                <a:lnTo>
                  <a:pt x="649555" y="4104221"/>
                </a:lnTo>
                <a:lnTo>
                  <a:pt x="632291" y="4101941"/>
                </a:lnTo>
                <a:close/>
                <a:moveTo>
                  <a:pt x="598357" y="4094278"/>
                </a:moveTo>
                <a:lnTo>
                  <a:pt x="601024" y="4095249"/>
                </a:lnTo>
                <a:lnTo>
                  <a:pt x="619855" y="4097625"/>
                </a:lnTo>
                <a:lnTo>
                  <a:pt x="621713" y="4100544"/>
                </a:lnTo>
                <a:lnTo>
                  <a:pt x="600926" y="4097799"/>
                </a:lnTo>
                <a:lnTo>
                  <a:pt x="600566" y="4097649"/>
                </a:lnTo>
                <a:close/>
                <a:moveTo>
                  <a:pt x="746905" y="4093513"/>
                </a:moveTo>
                <a:lnTo>
                  <a:pt x="747022" y="4094435"/>
                </a:lnTo>
                <a:lnTo>
                  <a:pt x="754942" y="4139524"/>
                </a:lnTo>
                <a:lnTo>
                  <a:pt x="745043" y="4137931"/>
                </a:lnTo>
                <a:lnTo>
                  <a:pt x="739490" y="4123667"/>
                </a:lnTo>
                <a:lnTo>
                  <a:pt x="733380" y="4098524"/>
                </a:lnTo>
                <a:lnTo>
                  <a:pt x="737664" y="4097879"/>
                </a:lnTo>
                <a:close/>
                <a:moveTo>
                  <a:pt x="653744" y="4092675"/>
                </a:moveTo>
                <a:lnTo>
                  <a:pt x="673130" y="4095076"/>
                </a:lnTo>
                <a:lnTo>
                  <a:pt x="673223" y="4095299"/>
                </a:lnTo>
                <a:lnTo>
                  <a:pt x="673312" y="4095511"/>
                </a:lnTo>
                <a:lnTo>
                  <a:pt x="664892" y="4096513"/>
                </a:lnTo>
                <a:lnTo>
                  <a:pt x="664888" y="4096512"/>
                </a:lnTo>
                <a:lnTo>
                  <a:pt x="654948" y="4094811"/>
                </a:lnTo>
                <a:close/>
                <a:moveTo>
                  <a:pt x="1252534" y="4090500"/>
                </a:moveTo>
                <a:lnTo>
                  <a:pt x="1253352" y="4090835"/>
                </a:lnTo>
                <a:lnTo>
                  <a:pt x="1253352" y="4091353"/>
                </a:lnTo>
                <a:close/>
                <a:moveTo>
                  <a:pt x="1171643" y="4088041"/>
                </a:moveTo>
                <a:lnTo>
                  <a:pt x="1182826" y="4089160"/>
                </a:lnTo>
                <a:lnTo>
                  <a:pt x="1203187" y="4096075"/>
                </a:lnTo>
                <a:lnTo>
                  <a:pt x="1195371" y="4101981"/>
                </a:lnTo>
                <a:lnTo>
                  <a:pt x="1174358" y="4111698"/>
                </a:lnTo>
                <a:lnTo>
                  <a:pt x="1151927" y="4109407"/>
                </a:lnTo>
                <a:lnTo>
                  <a:pt x="1143623" y="4106955"/>
                </a:lnTo>
                <a:lnTo>
                  <a:pt x="1166028" y="4091831"/>
                </a:lnTo>
                <a:close/>
                <a:moveTo>
                  <a:pt x="679081" y="4086875"/>
                </a:moveTo>
                <a:lnTo>
                  <a:pt x="687617" y="4088212"/>
                </a:lnTo>
                <a:lnTo>
                  <a:pt x="697562" y="4089769"/>
                </a:lnTo>
                <a:lnTo>
                  <a:pt x="697618" y="4089955"/>
                </a:lnTo>
                <a:lnTo>
                  <a:pt x="697821" y="4090624"/>
                </a:lnTo>
                <a:lnTo>
                  <a:pt x="694783" y="4090983"/>
                </a:lnTo>
                <a:lnTo>
                  <a:pt x="679902" y="4088869"/>
                </a:lnTo>
                <a:close/>
                <a:moveTo>
                  <a:pt x="1159725" y="4086848"/>
                </a:moveTo>
                <a:lnTo>
                  <a:pt x="1161265" y="4087002"/>
                </a:lnTo>
                <a:lnTo>
                  <a:pt x="1133154" y="4103864"/>
                </a:lnTo>
                <a:lnTo>
                  <a:pt x="1104709" y="4095465"/>
                </a:lnTo>
                <a:lnTo>
                  <a:pt x="1149193" y="4088498"/>
                </a:lnTo>
                <a:close/>
                <a:moveTo>
                  <a:pt x="1359739" y="4086113"/>
                </a:moveTo>
                <a:lnTo>
                  <a:pt x="1360143" y="4092144"/>
                </a:lnTo>
                <a:lnTo>
                  <a:pt x="1360450" y="4096730"/>
                </a:lnTo>
                <a:cubicBezTo>
                  <a:pt x="1362405" y="4102380"/>
                  <a:pt x="1365845" y="4107516"/>
                  <a:pt x="1370560" y="4111528"/>
                </a:cubicBezTo>
                <a:lnTo>
                  <a:pt x="1385035" y="4115781"/>
                </a:lnTo>
                <a:lnTo>
                  <a:pt x="1379523" y="4117162"/>
                </a:lnTo>
                <a:cubicBezTo>
                  <a:pt x="1369664" y="4117799"/>
                  <a:pt x="1361529" y="4116213"/>
                  <a:pt x="1355807" y="4112352"/>
                </a:cubicBezTo>
                <a:lnTo>
                  <a:pt x="1346706" y="4095534"/>
                </a:lnTo>
                <a:close/>
                <a:moveTo>
                  <a:pt x="621803" y="4085658"/>
                </a:moveTo>
                <a:lnTo>
                  <a:pt x="635209" y="4090379"/>
                </a:lnTo>
                <a:lnTo>
                  <a:pt x="642483" y="4091280"/>
                </a:lnTo>
                <a:lnTo>
                  <a:pt x="642933" y="4091336"/>
                </a:lnTo>
                <a:lnTo>
                  <a:pt x="643831" y="4092908"/>
                </a:lnTo>
                <a:lnTo>
                  <a:pt x="624323" y="4089569"/>
                </a:lnTo>
                <a:close/>
                <a:moveTo>
                  <a:pt x="525923" y="4085432"/>
                </a:moveTo>
                <a:lnTo>
                  <a:pt x="544451" y="4091787"/>
                </a:lnTo>
                <a:lnTo>
                  <a:pt x="559060" y="4097408"/>
                </a:lnTo>
                <a:lnTo>
                  <a:pt x="580825" y="4125098"/>
                </a:lnTo>
                <a:lnTo>
                  <a:pt x="590526" y="4137441"/>
                </a:lnTo>
                <a:cubicBezTo>
                  <a:pt x="609695" y="4157982"/>
                  <a:pt x="629086" y="4174957"/>
                  <a:pt x="648772" y="4188461"/>
                </a:cubicBezTo>
                <a:lnTo>
                  <a:pt x="683711" y="4206038"/>
                </a:lnTo>
                <a:lnTo>
                  <a:pt x="687741" y="4208065"/>
                </a:lnTo>
                <a:lnTo>
                  <a:pt x="676634" y="4205612"/>
                </a:lnTo>
                <a:cubicBezTo>
                  <a:pt x="625323" y="4184843"/>
                  <a:pt x="575581" y="4145580"/>
                  <a:pt x="527804" y="4088082"/>
                </a:cubicBezTo>
                <a:close/>
                <a:moveTo>
                  <a:pt x="1233115" y="4084051"/>
                </a:moveTo>
                <a:lnTo>
                  <a:pt x="1255230" y="4107492"/>
                </a:lnTo>
                <a:lnTo>
                  <a:pt x="1252781" y="4110030"/>
                </a:lnTo>
                <a:lnTo>
                  <a:pt x="1248048" y="4108822"/>
                </a:lnTo>
                <a:lnTo>
                  <a:pt x="1228111" y="4096130"/>
                </a:lnTo>
                <a:lnTo>
                  <a:pt x="1221558" y="4091958"/>
                </a:lnTo>
                <a:lnTo>
                  <a:pt x="1222811" y="4090993"/>
                </a:lnTo>
                <a:lnTo>
                  <a:pt x="1224004" y="4090075"/>
                </a:lnTo>
                <a:lnTo>
                  <a:pt x="1226436" y="4087090"/>
                </a:lnTo>
                <a:lnTo>
                  <a:pt x="1228627" y="4086314"/>
                </a:lnTo>
                <a:lnTo>
                  <a:pt x="1232329" y="4085004"/>
                </a:lnTo>
                <a:lnTo>
                  <a:pt x="1232603" y="4084671"/>
                </a:lnTo>
                <a:close/>
                <a:moveTo>
                  <a:pt x="769204" y="4083572"/>
                </a:moveTo>
                <a:lnTo>
                  <a:pt x="770684" y="4117886"/>
                </a:lnTo>
                <a:lnTo>
                  <a:pt x="772957" y="4142424"/>
                </a:lnTo>
                <a:lnTo>
                  <a:pt x="765478" y="4141220"/>
                </a:lnTo>
                <a:lnTo>
                  <a:pt x="763516" y="4140904"/>
                </a:lnTo>
                <a:lnTo>
                  <a:pt x="754716" y="4091381"/>
                </a:lnTo>
                <a:lnTo>
                  <a:pt x="754655" y="4091031"/>
                </a:lnTo>
                <a:lnTo>
                  <a:pt x="754514" y="4089917"/>
                </a:lnTo>
                <a:lnTo>
                  <a:pt x="759768" y="4087435"/>
                </a:lnTo>
                <a:close/>
                <a:moveTo>
                  <a:pt x="647159" y="4080993"/>
                </a:moveTo>
                <a:lnTo>
                  <a:pt x="650584" y="4082412"/>
                </a:lnTo>
                <a:lnTo>
                  <a:pt x="650588" y="4082414"/>
                </a:lnTo>
                <a:lnTo>
                  <a:pt x="650588" y="4082414"/>
                </a:lnTo>
                <a:lnTo>
                  <a:pt x="650589" y="4082414"/>
                </a:lnTo>
                <a:lnTo>
                  <a:pt x="669050" y="4085305"/>
                </a:lnTo>
                <a:lnTo>
                  <a:pt x="669882" y="4087297"/>
                </a:lnTo>
                <a:lnTo>
                  <a:pt x="669948" y="4087454"/>
                </a:lnTo>
                <a:lnTo>
                  <a:pt x="649133" y="4084497"/>
                </a:lnTo>
                <a:close/>
                <a:moveTo>
                  <a:pt x="557962" y="4079570"/>
                </a:moveTo>
                <a:lnTo>
                  <a:pt x="584146" y="4089104"/>
                </a:lnTo>
                <a:lnTo>
                  <a:pt x="584435" y="4089539"/>
                </a:lnTo>
                <a:lnTo>
                  <a:pt x="585702" y="4091452"/>
                </a:lnTo>
                <a:lnTo>
                  <a:pt x="573270" y="4086269"/>
                </a:lnTo>
                <a:lnTo>
                  <a:pt x="559174" y="4080393"/>
                </a:lnTo>
                <a:close/>
                <a:moveTo>
                  <a:pt x="675386" y="4077907"/>
                </a:moveTo>
                <a:lnTo>
                  <a:pt x="695017" y="4081366"/>
                </a:lnTo>
                <a:lnTo>
                  <a:pt x="695343" y="4082442"/>
                </a:lnTo>
                <a:lnTo>
                  <a:pt x="682567" y="4082618"/>
                </a:lnTo>
                <a:lnTo>
                  <a:pt x="682566" y="4082617"/>
                </a:lnTo>
                <a:lnTo>
                  <a:pt x="676556" y="4080746"/>
                </a:lnTo>
                <a:close/>
                <a:moveTo>
                  <a:pt x="1245906" y="4076813"/>
                </a:moveTo>
                <a:lnTo>
                  <a:pt x="1245906" y="4078437"/>
                </a:lnTo>
                <a:lnTo>
                  <a:pt x="1247698" y="4079450"/>
                </a:lnTo>
                <a:lnTo>
                  <a:pt x="1247835" y="4079723"/>
                </a:lnTo>
                <a:lnTo>
                  <a:pt x="1247835" y="4082436"/>
                </a:lnTo>
                <a:lnTo>
                  <a:pt x="1249633" y="4083296"/>
                </a:lnTo>
                <a:lnTo>
                  <a:pt x="1249766" y="4083560"/>
                </a:lnTo>
                <a:lnTo>
                  <a:pt x="1249766" y="4086295"/>
                </a:lnTo>
                <a:lnTo>
                  <a:pt x="1251552" y="4087107"/>
                </a:lnTo>
                <a:lnTo>
                  <a:pt x="1251698" y="4087398"/>
                </a:lnTo>
                <a:lnTo>
                  <a:pt x="1251698" y="4089628"/>
                </a:lnTo>
                <a:lnTo>
                  <a:pt x="1241202" y="4078677"/>
                </a:lnTo>
                <a:lnTo>
                  <a:pt x="1245077" y="4078161"/>
                </a:lnTo>
                <a:lnTo>
                  <a:pt x="1245083" y="4078160"/>
                </a:lnTo>
                <a:close/>
                <a:moveTo>
                  <a:pt x="934105" y="4076745"/>
                </a:moveTo>
                <a:lnTo>
                  <a:pt x="947824" y="4078087"/>
                </a:lnTo>
                <a:lnTo>
                  <a:pt x="944612" y="4081905"/>
                </a:lnTo>
                <a:lnTo>
                  <a:pt x="911133" y="4119522"/>
                </a:lnTo>
                <a:lnTo>
                  <a:pt x="894683" y="4133664"/>
                </a:lnTo>
                <a:lnTo>
                  <a:pt x="883271" y="4132626"/>
                </a:lnTo>
                <a:cubicBezTo>
                  <a:pt x="882410" y="4132060"/>
                  <a:pt x="881401" y="4131770"/>
                  <a:pt x="880374" y="4131798"/>
                </a:cubicBezTo>
                <a:lnTo>
                  <a:pt x="878996" y="4131660"/>
                </a:lnTo>
                <a:lnTo>
                  <a:pt x="878290" y="4131735"/>
                </a:lnTo>
                <a:lnTo>
                  <a:pt x="929318" y="4084011"/>
                </a:lnTo>
                <a:close/>
                <a:moveTo>
                  <a:pt x="727867" y="4075836"/>
                </a:moveTo>
                <a:lnTo>
                  <a:pt x="737059" y="4078327"/>
                </a:lnTo>
                <a:lnTo>
                  <a:pt x="733424" y="4078163"/>
                </a:lnTo>
                <a:lnTo>
                  <a:pt x="730917" y="4078050"/>
                </a:lnTo>
                <a:lnTo>
                  <a:pt x="728378" y="4077935"/>
                </a:lnTo>
                <a:close/>
                <a:moveTo>
                  <a:pt x="792461" y="4074049"/>
                </a:moveTo>
                <a:lnTo>
                  <a:pt x="791159" y="4098004"/>
                </a:lnTo>
                <a:cubicBezTo>
                  <a:pt x="790297" y="4111931"/>
                  <a:pt x="789538" y="4124297"/>
                  <a:pt x="789101" y="4135195"/>
                </a:cubicBezTo>
                <a:lnTo>
                  <a:pt x="789073" y="4141127"/>
                </a:lnTo>
                <a:lnTo>
                  <a:pt x="783437" y="4141720"/>
                </a:lnTo>
                <a:lnTo>
                  <a:pt x="781472" y="4141927"/>
                </a:lnTo>
                <a:lnTo>
                  <a:pt x="778442" y="4114717"/>
                </a:lnTo>
                <a:lnTo>
                  <a:pt x="776947" y="4080401"/>
                </a:lnTo>
                <a:close/>
                <a:moveTo>
                  <a:pt x="916625" y="4073698"/>
                </a:moveTo>
                <a:lnTo>
                  <a:pt x="922862" y="4075645"/>
                </a:lnTo>
                <a:lnTo>
                  <a:pt x="925116" y="4075865"/>
                </a:lnTo>
                <a:lnTo>
                  <a:pt x="878131" y="4127839"/>
                </a:lnTo>
                <a:lnTo>
                  <a:pt x="872797" y="4132313"/>
                </a:lnTo>
                <a:lnTo>
                  <a:pt x="872596" y="4132334"/>
                </a:lnTo>
                <a:lnTo>
                  <a:pt x="872307" y="4132364"/>
                </a:lnTo>
                <a:lnTo>
                  <a:pt x="912009" y="4080785"/>
                </a:lnTo>
                <a:lnTo>
                  <a:pt x="914923" y="4075951"/>
                </a:lnTo>
                <a:close/>
                <a:moveTo>
                  <a:pt x="583970" y="4072332"/>
                </a:moveTo>
                <a:lnTo>
                  <a:pt x="609482" y="4081318"/>
                </a:lnTo>
                <a:lnTo>
                  <a:pt x="612007" y="4085287"/>
                </a:lnTo>
                <a:lnTo>
                  <a:pt x="613559" y="4087727"/>
                </a:lnTo>
                <a:lnTo>
                  <a:pt x="594823" y="4084520"/>
                </a:lnTo>
                <a:lnTo>
                  <a:pt x="591145" y="4083278"/>
                </a:lnTo>
                <a:close/>
                <a:moveTo>
                  <a:pt x="814472" y="4071578"/>
                </a:moveTo>
                <a:lnTo>
                  <a:pt x="814406" y="4072087"/>
                </a:lnTo>
                <a:cubicBezTo>
                  <a:pt x="811631" y="4090290"/>
                  <a:pt x="808809" y="4106487"/>
                  <a:pt x="806327" y="4120758"/>
                </a:cubicBezTo>
                <a:lnTo>
                  <a:pt x="803113" y="4139649"/>
                </a:lnTo>
                <a:lnTo>
                  <a:pt x="796051" y="4140392"/>
                </a:lnTo>
                <a:lnTo>
                  <a:pt x="796065" y="4139376"/>
                </a:lnTo>
                <a:lnTo>
                  <a:pt x="798056" y="4098015"/>
                </a:lnTo>
                <a:lnTo>
                  <a:pt x="799420" y="4073315"/>
                </a:lnTo>
                <a:close/>
                <a:moveTo>
                  <a:pt x="1381667" y="4070023"/>
                </a:moveTo>
                <a:lnTo>
                  <a:pt x="1380769" y="4085093"/>
                </a:lnTo>
                <a:cubicBezTo>
                  <a:pt x="1382251" y="4091856"/>
                  <a:pt x="1385568" y="4098217"/>
                  <a:pt x="1390552" y="4103394"/>
                </a:cubicBezTo>
                <a:lnTo>
                  <a:pt x="1402286" y="4107077"/>
                </a:lnTo>
                <a:lnTo>
                  <a:pt x="1395568" y="4108801"/>
                </a:lnTo>
                <a:cubicBezTo>
                  <a:pt x="1387588" y="4109249"/>
                  <a:pt x="1381107" y="4107733"/>
                  <a:pt x="1376488" y="4104216"/>
                </a:cubicBezTo>
                <a:lnTo>
                  <a:pt x="1368492" y="4081744"/>
                </a:lnTo>
                <a:close/>
                <a:moveTo>
                  <a:pt x="835915" y="4069104"/>
                </a:moveTo>
                <a:lnTo>
                  <a:pt x="830293" y="4092374"/>
                </a:lnTo>
                <a:cubicBezTo>
                  <a:pt x="825475" y="4109885"/>
                  <a:pt x="820807" y="4125100"/>
                  <a:pt x="816808" y="4138130"/>
                </a:cubicBezTo>
                <a:lnTo>
                  <a:pt x="816786" y="4138209"/>
                </a:lnTo>
                <a:lnTo>
                  <a:pt x="811326" y="4138784"/>
                </a:lnTo>
                <a:lnTo>
                  <a:pt x="813777" y="4122697"/>
                </a:lnTo>
                <a:cubicBezTo>
                  <a:pt x="816293" y="4108357"/>
                  <a:pt x="819148" y="4092080"/>
                  <a:pt x="821951" y="4073786"/>
                </a:cubicBezTo>
                <a:lnTo>
                  <a:pt x="822353" y="4070669"/>
                </a:lnTo>
                <a:close/>
                <a:moveTo>
                  <a:pt x="901831" y="4069080"/>
                </a:moveTo>
                <a:lnTo>
                  <a:pt x="908797" y="4071254"/>
                </a:lnTo>
                <a:lnTo>
                  <a:pt x="905343" y="4076977"/>
                </a:lnTo>
                <a:lnTo>
                  <a:pt x="862641" y="4132375"/>
                </a:lnTo>
                <a:lnTo>
                  <a:pt x="861525" y="4133499"/>
                </a:lnTo>
                <a:lnTo>
                  <a:pt x="860223" y="4133636"/>
                </a:lnTo>
                <a:lnTo>
                  <a:pt x="858953" y="4133770"/>
                </a:lnTo>
                <a:lnTo>
                  <a:pt x="885771" y="4096918"/>
                </a:lnTo>
                <a:lnTo>
                  <a:pt x="892076" y="4083718"/>
                </a:lnTo>
                <a:lnTo>
                  <a:pt x="901223" y="4070477"/>
                </a:lnTo>
                <a:close/>
                <a:moveTo>
                  <a:pt x="699534" y="4067711"/>
                </a:moveTo>
                <a:lnTo>
                  <a:pt x="701181" y="4068604"/>
                </a:lnTo>
                <a:lnTo>
                  <a:pt x="718741" y="4073362"/>
                </a:lnTo>
                <a:lnTo>
                  <a:pt x="719522" y="4076528"/>
                </a:lnTo>
                <a:lnTo>
                  <a:pt x="719774" y="4077547"/>
                </a:lnTo>
                <a:lnTo>
                  <a:pt x="705110" y="4076886"/>
                </a:lnTo>
                <a:lnTo>
                  <a:pt x="702785" y="4076782"/>
                </a:lnTo>
                <a:lnTo>
                  <a:pt x="702248" y="4076757"/>
                </a:lnTo>
                <a:close/>
                <a:moveTo>
                  <a:pt x="725738" y="4067071"/>
                </a:moveTo>
                <a:lnTo>
                  <a:pt x="732512" y="4069932"/>
                </a:lnTo>
                <a:lnTo>
                  <a:pt x="725995" y="4068128"/>
                </a:lnTo>
                <a:close/>
                <a:moveTo>
                  <a:pt x="856865" y="4066687"/>
                </a:moveTo>
                <a:lnTo>
                  <a:pt x="840410" y="4111549"/>
                </a:lnTo>
                <a:lnTo>
                  <a:pt x="829244" y="4136898"/>
                </a:lnTo>
                <a:lnTo>
                  <a:pt x="824162" y="4137433"/>
                </a:lnTo>
                <a:lnTo>
                  <a:pt x="837071" y="4094295"/>
                </a:lnTo>
                <a:lnTo>
                  <a:pt x="843440" y="4068236"/>
                </a:lnTo>
                <a:close/>
                <a:moveTo>
                  <a:pt x="608520" y="4064988"/>
                </a:moveTo>
                <a:lnTo>
                  <a:pt x="635782" y="4076281"/>
                </a:lnTo>
                <a:lnTo>
                  <a:pt x="637222" y="4079577"/>
                </a:lnTo>
                <a:lnTo>
                  <a:pt x="638725" y="4083018"/>
                </a:lnTo>
                <a:lnTo>
                  <a:pt x="635910" y="4082617"/>
                </a:lnTo>
                <a:lnTo>
                  <a:pt x="623303" y="4079357"/>
                </a:lnTo>
                <a:lnTo>
                  <a:pt x="615827" y="4076379"/>
                </a:lnTo>
                <a:lnTo>
                  <a:pt x="608601" y="4065160"/>
                </a:lnTo>
                <a:close/>
                <a:moveTo>
                  <a:pt x="477604" y="4064821"/>
                </a:moveTo>
                <a:lnTo>
                  <a:pt x="483465" y="4068321"/>
                </a:lnTo>
                <a:lnTo>
                  <a:pt x="491885" y="4071561"/>
                </a:lnTo>
                <a:lnTo>
                  <a:pt x="501634" y="4077101"/>
                </a:lnTo>
                <a:lnTo>
                  <a:pt x="506242" y="4078681"/>
                </a:lnTo>
                <a:lnTo>
                  <a:pt x="511834" y="4080600"/>
                </a:lnTo>
                <a:lnTo>
                  <a:pt x="520770" y="4093190"/>
                </a:lnTo>
                <a:cubicBezTo>
                  <a:pt x="539936" y="4116251"/>
                  <a:pt x="559430" y="4136451"/>
                  <a:pt x="579225" y="4153780"/>
                </a:cubicBezTo>
                <a:lnTo>
                  <a:pt x="609018" y="4175215"/>
                </a:lnTo>
                <a:lnTo>
                  <a:pt x="633671" y="4192952"/>
                </a:lnTo>
                <a:lnTo>
                  <a:pt x="584239" y="4167303"/>
                </a:lnTo>
                <a:cubicBezTo>
                  <a:pt x="557270" y="4148715"/>
                  <a:pt x="530797" y="4125814"/>
                  <a:pt x="504965" y="4098750"/>
                </a:cubicBezTo>
                <a:close/>
                <a:moveTo>
                  <a:pt x="876009" y="4064478"/>
                </a:moveTo>
                <a:lnTo>
                  <a:pt x="871750" y="4075800"/>
                </a:lnTo>
                <a:lnTo>
                  <a:pt x="838993" y="4135871"/>
                </a:lnTo>
                <a:lnTo>
                  <a:pt x="837997" y="4135976"/>
                </a:lnTo>
                <a:lnTo>
                  <a:pt x="837139" y="4136067"/>
                </a:lnTo>
                <a:lnTo>
                  <a:pt x="844367" y="4119670"/>
                </a:lnTo>
                <a:lnTo>
                  <a:pt x="847025" y="4113640"/>
                </a:lnTo>
                <a:lnTo>
                  <a:pt x="864594" y="4065795"/>
                </a:lnTo>
                <a:close/>
                <a:moveTo>
                  <a:pt x="639517" y="4063664"/>
                </a:moveTo>
                <a:lnTo>
                  <a:pt x="664451" y="4074289"/>
                </a:lnTo>
                <a:lnTo>
                  <a:pt x="665347" y="4076435"/>
                </a:lnTo>
                <a:lnTo>
                  <a:pt x="665741" y="4077378"/>
                </a:lnTo>
                <a:lnTo>
                  <a:pt x="642298" y="4070077"/>
                </a:lnTo>
                <a:close/>
                <a:moveTo>
                  <a:pt x="884099" y="4063545"/>
                </a:moveTo>
                <a:lnTo>
                  <a:pt x="894789" y="4066881"/>
                </a:lnTo>
                <a:lnTo>
                  <a:pt x="847871" y="4134937"/>
                </a:lnTo>
                <a:lnTo>
                  <a:pt x="847093" y="4135019"/>
                </a:lnTo>
                <a:lnTo>
                  <a:pt x="883902" y="4063567"/>
                </a:lnTo>
                <a:close/>
                <a:moveTo>
                  <a:pt x="706281" y="4062673"/>
                </a:moveTo>
                <a:lnTo>
                  <a:pt x="716455" y="4063870"/>
                </a:lnTo>
                <a:lnTo>
                  <a:pt x="716682" y="4065016"/>
                </a:lnTo>
                <a:lnTo>
                  <a:pt x="716745" y="4065275"/>
                </a:lnTo>
                <a:lnTo>
                  <a:pt x="716823" y="4065590"/>
                </a:lnTo>
                <a:close/>
                <a:moveTo>
                  <a:pt x="1204931" y="4060791"/>
                </a:moveTo>
                <a:lnTo>
                  <a:pt x="1222746" y="4073060"/>
                </a:lnTo>
                <a:lnTo>
                  <a:pt x="1223104" y="4073439"/>
                </a:lnTo>
                <a:lnTo>
                  <a:pt x="1214888" y="4083532"/>
                </a:lnTo>
                <a:lnTo>
                  <a:pt x="1213142" y="4084193"/>
                </a:lnTo>
                <a:lnTo>
                  <a:pt x="1196587" y="4082589"/>
                </a:lnTo>
                <a:lnTo>
                  <a:pt x="1186861" y="4079283"/>
                </a:lnTo>
                <a:lnTo>
                  <a:pt x="1185085" y="4078680"/>
                </a:lnTo>
                <a:lnTo>
                  <a:pt x="1201232" y="4064126"/>
                </a:lnTo>
                <a:close/>
                <a:moveTo>
                  <a:pt x="815939" y="4060144"/>
                </a:moveTo>
                <a:lnTo>
                  <a:pt x="815902" y="4060431"/>
                </a:lnTo>
                <a:lnTo>
                  <a:pt x="815340" y="4060497"/>
                </a:lnTo>
                <a:close/>
                <a:moveTo>
                  <a:pt x="506309" y="4057805"/>
                </a:moveTo>
                <a:lnTo>
                  <a:pt x="546800" y="4085400"/>
                </a:lnTo>
                <a:lnTo>
                  <a:pt x="545952" y="4085107"/>
                </a:lnTo>
                <a:lnTo>
                  <a:pt x="518024" y="4074306"/>
                </a:lnTo>
                <a:close/>
                <a:moveTo>
                  <a:pt x="1403722" y="4056258"/>
                </a:moveTo>
                <a:lnTo>
                  <a:pt x="1401135" y="4078832"/>
                </a:lnTo>
                <a:cubicBezTo>
                  <a:pt x="1401962" y="4086502"/>
                  <a:pt x="1404686" y="4092431"/>
                  <a:pt x="1409305" y="4096361"/>
                </a:cubicBezTo>
                <a:lnTo>
                  <a:pt x="1417092" y="4099073"/>
                </a:lnTo>
                <a:lnTo>
                  <a:pt x="1411289" y="4100598"/>
                </a:lnTo>
                <a:cubicBezTo>
                  <a:pt x="1404928" y="4100943"/>
                  <a:pt x="1399792" y="4099667"/>
                  <a:pt x="1396207" y="4096772"/>
                </a:cubicBezTo>
                <a:lnTo>
                  <a:pt x="1390417" y="4067956"/>
                </a:lnTo>
                <a:close/>
                <a:moveTo>
                  <a:pt x="806714" y="4056086"/>
                </a:moveTo>
                <a:lnTo>
                  <a:pt x="801469" y="4059718"/>
                </a:lnTo>
                <a:lnTo>
                  <a:pt x="800119" y="4060652"/>
                </a:lnTo>
                <a:lnTo>
                  <a:pt x="800190" y="4059361"/>
                </a:lnTo>
                <a:close/>
                <a:moveTo>
                  <a:pt x="1077305" y="4052829"/>
                </a:moveTo>
                <a:lnTo>
                  <a:pt x="1087340" y="4055666"/>
                </a:lnTo>
                <a:cubicBezTo>
                  <a:pt x="1094865" y="4056642"/>
                  <a:pt x="1102165" y="4056271"/>
                  <a:pt x="1109266" y="4054168"/>
                </a:cubicBezTo>
                <a:lnTo>
                  <a:pt x="1156377" y="4079569"/>
                </a:lnTo>
                <a:lnTo>
                  <a:pt x="1119284" y="4085443"/>
                </a:lnTo>
                <a:lnTo>
                  <a:pt x="1109447" y="4087001"/>
                </a:lnTo>
                <a:lnTo>
                  <a:pt x="1078529" y="4091897"/>
                </a:lnTo>
                <a:lnTo>
                  <a:pt x="1067227" y="4092592"/>
                </a:lnTo>
                <a:lnTo>
                  <a:pt x="1050902" y="4093597"/>
                </a:lnTo>
                <a:lnTo>
                  <a:pt x="1049355" y="4093345"/>
                </a:lnTo>
                <a:lnTo>
                  <a:pt x="1039684" y="4089503"/>
                </a:lnTo>
                <a:lnTo>
                  <a:pt x="1043507" y="4085122"/>
                </a:lnTo>
                <a:lnTo>
                  <a:pt x="1056213" y="4064559"/>
                </a:lnTo>
                <a:lnTo>
                  <a:pt x="1057887" y="4063854"/>
                </a:lnTo>
                <a:lnTo>
                  <a:pt x="1059827" y="4063038"/>
                </a:lnTo>
                <a:close/>
                <a:moveTo>
                  <a:pt x="749670" y="4051794"/>
                </a:moveTo>
                <a:lnTo>
                  <a:pt x="753891" y="4057128"/>
                </a:lnTo>
                <a:lnTo>
                  <a:pt x="753229" y="4057050"/>
                </a:lnTo>
                <a:lnTo>
                  <a:pt x="753117" y="4057037"/>
                </a:lnTo>
                <a:lnTo>
                  <a:pt x="749975" y="4054196"/>
                </a:lnTo>
                <a:close/>
                <a:moveTo>
                  <a:pt x="1065518" y="4049498"/>
                </a:moveTo>
                <a:lnTo>
                  <a:pt x="1066440" y="4049758"/>
                </a:lnTo>
                <a:lnTo>
                  <a:pt x="1064792" y="4050673"/>
                </a:lnTo>
                <a:close/>
                <a:moveTo>
                  <a:pt x="663853" y="4048783"/>
                </a:moveTo>
                <a:lnTo>
                  <a:pt x="665887" y="4049483"/>
                </a:lnTo>
                <a:lnTo>
                  <a:pt x="689183" y="4062104"/>
                </a:lnTo>
                <a:lnTo>
                  <a:pt x="692398" y="4072716"/>
                </a:lnTo>
                <a:lnTo>
                  <a:pt x="693502" y="4076363"/>
                </a:lnTo>
                <a:lnTo>
                  <a:pt x="693295" y="4076354"/>
                </a:lnTo>
                <a:lnTo>
                  <a:pt x="693290" y="4076352"/>
                </a:lnTo>
                <a:lnTo>
                  <a:pt x="671085" y="4067465"/>
                </a:lnTo>
                <a:lnTo>
                  <a:pt x="666104" y="4055376"/>
                </a:lnTo>
                <a:close/>
                <a:moveTo>
                  <a:pt x="532045" y="4045077"/>
                </a:moveTo>
                <a:lnTo>
                  <a:pt x="547489" y="4053860"/>
                </a:lnTo>
                <a:lnTo>
                  <a:pt x="565649" y="4064925"/>
                </a:lnTo>
                <a:lnTo>
                  <a:pt x="568920" y="4066122"/>
                </a:lnTo>
                <a:lnTo>
                  <a:pt x="577157" y="4078555"/>
                </a:lnTo>
                <a:lnTo>
                  <a:pt x="573845" y="4077436"/>
                </a:lnTo>
                <a:lnTo>
                  <a:pt x="545168" y="4064957"/>
                </a:lnTo>
                <a:lnTo>
                  <a:pt x="539417" y="4057579"/>
                </a:lnTo>
                <a:close/>
                <a:moveTo>
                  <a:pt x="1224962" y="4042737"/>
                </a:moveTo>
                <a:lnTo>
                  <a:pt x="1236277" y="4057254"/>
                </a:lnTo>
                <a:lnTo>
                  <a:pt x="1229144" y="4066018"/>
                </a:lnTo>
                <a:lnTo>
                  <a:pt x="1229123" y="4066009"/>
                </a:lnTo>
                <a:lnTo>
                  <a:pt x="1229012" y="4065939"/>
                </a:lnTo>
                <a:lnTo>
                  <a:pt x="1228965" y="4065910"/>
                </a:lnTo>
                <a:lnTo>
                  <a:pt x="1228813" y="4065751"/>
                </a:lnTo>
                <a:cubicBezTo>
                  <a:pt x="1228327" y="4065213"/>
                  <a:pt x="1227770" y="4064758"/>
                  <a:pt x="1227159" y="4064372"/>
                </a:cubicBezTo>
                <a:lnTo>
                  <a:pt x="1212317" y="4054134"/>
                </a:lnTo>
                <a:close/>
                <a:moveTo>
                  <a:pt x="842446" y="4042067"/>
                </a:moveTo>
                <a:lnTo>
                  <a:pt x="838654" y="4057765"/>
                </a:lnTo>
                <a:lnTo>
                  <a:pt x="835372" y="4058149"/>
                </a:lnTo>
                <a:lnTo>
                  <a:pt x="823793" y="4059506"/>
                </a:lnTo>
                <a:lnTo>
                  <a:pt x="824348" y="4055196"/>
                </a:lnTo>
                <a:lnTo>
                  <a:pt x="826925" y="4053679"/>
                </a:lnTo>
                <a:lnTo>
                  <a:pt x="828091" y="4052993"/>
                </a:lnTo>
                <a:lnTo>
                  <a:pt x="834909" y="4048981"/>
                </a:lnTo>
                <a:lnTo>
                  <a:pt x="839028" y="4045158"/>
                </a:lnTo>
                <a:lnTo>
                  <a:pt x="839768" y="4044689"/>
                </a:lnTo>
                <a:close/>
                <a:moveTo>
                  <a:pt x="1426144" y="4041053"/>
                </a:moveTo>
                <a:lnTo>
                  <a:pt x="1423247" y="4055311"/>
                </a:lnTo>
                <a:lnTo>
                  <a:pt x="1420283" y="4069903"/>
                </a:lnTo>
                <a:cubicBezTo>
                  <a:pt x="1420300" y="4078676"/>
                  <a:pt x="1422540" y="4085191"/>
                  <a:pt x="1426953" y="4089190"/>
                </a:cubicBezTo>
                <a:lnTo>
                  <a:pt x="1432730" y="4091285"/>
                </a:lnTo>
                <a:lnTo>
                  <a:pt x="1426628" y="4093051"/>
                </a:lnTo>
                <a:lnTo>
                  <a:pt x="1414960" y="4089742"/>
                </a:lnTo>
                <a:cubicBezTo>
                  <a:pt x="1408893" y="4084503"/>
                  <a:pt x="1407929" y="4071679"/>
                  <a:pt x="1412479" y="4054444"/>
                </a:cubicBezTo>
                <a:lnTo>
                  <a:pt x="1412479" y="4054167"/>
                </a:lnTo>
                <a:close/>
                <a:moveTo>
                  <a:pt x="596508" y="4039387"/>
                </a:moveTo>
                <a:lnTo>
                  <a:pt x="602889" y="4043205"/>
                </a:lnTo>
                <a:lnTo>
                  <a:pt x="608660" y="4047389"/>
                </a:lnTo>
                <a:lnTo>
                  <a:pt x="609580" y="4048057"/>
                </a:lnTo>
                <a:lnTo>
                  <a:pt x="616293" y="4051228"/>
                </a:lnTo>
                <a:lnTo>
                  <a:pt x="627861" y="4058151"/>
                </a:lnTo>
                <a:lnTo>
                  <a:pt x="631619" y="4066752"/>
                </a:lnTo>
                <a:lnTo>
                  <a:pt x="622306" y="4063852"/>
                </a:lnTo>
                <a:lnTo>
                  <a:pt x="607594" y="4057258"/>
                </a:lnTo>
                <a:lnTo>
                  <a:pt x="603873" y="4055083"/>
                </a:lnTo>
                <a:close/>
                <a:moveTo>
                  <a:pt x="562286" y="4039127"/>
                </a:moveTo>
                <a:lnTo>
                  <a:pt x="568686" y="4043152"/>
                </a:lnTo>
                <a:lnTo>
                  <a:pt x="585308" y="4054344"/>
                </a:lnTo>
                <a:lnTo>
                  <a:pt x="589022" y="4055941"/>
                </a:lnTo>
                <a:lnTo>
                  <a:pt x="593538" y="4058782"/>
                </a:lnTo>
                <a:lnTo>
                  <a:pt x="598069" y="4060658"/>
                </a:lnTo>
                <a:lnTo>
                  <a:pt x="603087" y="4071265"/>
                </a:lnTo>
                <a:lnTo>
                  <a:pt x="603119" y="4071316"/>
                </a:lnTo>
                <a:lnTo>
                  <a:pt x="595024" y="4068091"/>
                </a:lnTo>
                <a:lnTo>
                  <a:pt x="574683" y="4058166"/>
                </a:lnTo>
                <a:lnTo>
                  <a:pt x="562567" y="4039684"/>
                </a:lnTo>
                <a:close/>
                <a:moveTo>
                  <a:pt x="627666" y="4036336"/>
                </a:moveTo>
                <a:lnTo>
                  <a:pt x="653495" y="4045221"/>
                </a:lnTo>
                <a:lnTo>
                  <a:pt x="657400" y="4056562"/>
                </a:lnTo>
                <a:lnTo>
                  <a:pt x="659046" y="4061343"/>
                </a:lnTo>
                <a:lnTo>
                  <a:pt x="659700" y="4062909"/>
                </a:lnTo>
                <a:lnTo>
                  <a:pt x="634883" y="4052977"/>
                </a:lnTo>
                <a:close/>
                <a:moveTo>
                  <a:pt x="1108629" y="4034533"/>
                </a:moveTo>
                <a:lnTo>
                  <a:pt x="1173515" y="4039967"/>
                </a:lnTo>
                <a:lnTo>
                  <a:pt x="1188474" y="4049457"/>
                </a:lnTo>
                <a:lnTo>
                  <a:pt x="1198629" y="4056451"/>
                </a:lnTo>
                <a:lnTo>
                  <a:pt x="1176903" y="4075899"/>
                </a:lnTo>
                <a:lnTo>
                  <a:pt x="1168186" y="4072936"/>
                </a:lnTo>
                <a:lnTo>
                  <a:pt x="1163312" y="4071280"/>
                </a:lnTo>
                <a:lnTo>
                  <a:pt x="1113265" y="4044102"/>
                </a:lnTo>
                <a:cubicBezTo>
                  <a:pt x="1111875" y="4043413"/>
                  <a:pt x="1110242" y="4043413"/>
                  <a:pt x="1108852" y="4044102"/>
                </a:cubicBezTo>
                <a:cubicBezTo>
                  <a:pt x="1102785" y="4046274"/>
                  <a:pt x="1096408" y="4046791"/>
                  <a:pt x="1089679" y="4045994"/>
                </a:cubicBezTo>
                <a:lnTo>
                  <a:pt x="1089227" y="4045866"/>
                </a:lnTo>
                <a:close/>
                <a:moveTo>
                  <a:pt x="718990" y="4034519"/>
                </a:moveTo>
                <a:lnTo>
                  <a:pt x="725215" y="4041067"/>
                </a:lnTo>
                <a:lnTo>
                  <a:pt x="725898" y="4041792"/>
                </a:lnTo>
                <a:lnTo>
                  <a:pt x="741531" y="4055665"/>
                </a:lnTo>
                <a:lnTo>
                  <a:pt x="739485" y="4055422"/>
                </a:lnTo>
                <a:lnTo>
                  <a:pt x="738286" y="4055280"/>
                </a:lnTo>
                <a:lnTo>
                  <a:pt x="724803" y="4046724"/>
                </a:lnTo>
                <a:lnTo>
                  <a:pt x="720915" y="4044256"/>
                </a:lnTo>
                <a:close/>
                <a:moveTo>
                  <a:pt x="1076917" y="4031877"/>
                </a:moveTo>
                <a:lnTo>
                  <a:pt x="1095806" y="4033459"/>
                </a:lnTo>
                <a:lnTo>
                  <a:pt x="1078762" y="4042919"/>
                </a:lnTo>
                <a:lnTo>
                  <a:pt x="1070944" y="4040717"/>
                </a:lnTo>
                <a:lnTo>
                  <a:pt x="1072220" y="4038652"/>
                </a:lnTo>
                <a:close/>
                <a:moveTo>
                  <a:pt x="747086" y="4031452"/>
                </a:moveTo>
                <a:lnTo>
                  <a:pt x="756779" y="4048917"/>
                </a:lnTo>
                <a:lnTo>
                  <a:pt x="748194" y="4038036"/>
                </a:lnTo>
                <a:lnTo>
                  <a:pt x="747870" y="4037625"/>
                </a:lnTo>
                <a:close/>
                <a:moveTo>
                  <a:pt x="1447657" y="4028316"/>
                </a:moveTo>
                <a:lnTo>
                  <a:pt x="1438692" y="4061508"/>
                </a:lnTo>
                <a:lnTo>
                  <a:pt x="1438692" y="4061510"/>
                </a:lnTo>
                <a:lnTo>
                  <a:pt x="1438692" y="4061511"/>
                </a:lnTo>
                <a:cubicBezTo>
                  <a:pt x="1437813" y="4071335"/>
                  <a:pt x="1439502" y="4078230"/>
                  <a:pt x="1443776" y="4082160"/>
                </a:cubicBezTo>
                <a:lnTo>
                  <a:pt x="1446749" y="4083290"/>
                </a:lnTo>
                <a:lnTo>
                  <a:pt x="1442330" y="4084828"/>
                </a:lnTo>
                <a:cubicBezTo>
                  <a:pt x="1438676" y="4085466"/>
                  <a:pt x="1435229" y="4085052"/>
                  <a:pt x="1432333" y="4082432"/>
                </a:cubicBezTo>
                <a:cubicBezTo>
                  <a:pt x="1426543" y="4077193"/>
                  <a:pt x="1427094" y="4061473"/>
                  <a:pt x="1433988" y="4040377"/>
                </a:cubicBezTo>
                <a:close/>
                <a:moveTo>
                  <a:pt x="1242906" y="4026564"/>
                </a:moveTo>
                <a:lnTo>
                  <a:pt x="1246863" y="4041273"/>
                </a:lnTo>
                <a:lnTo>
                  <a:pt x="1242865" y="4047418"/>
                </a:lnTo>
                <a:lnTo>
                  <a:pt x="1239292" y="4040379"/>
                </a:lnTo>
                <a:cubicBezTo>
                  <a:pt x="1239003" y="4039855"/>
                  <a:pt x="1238631" y="4039401"/>
                  <a:pt x="1238189" y="4039001"/>
                </a:cubicBezTo>
                <a:lnTo>
                  <a:pt x="1233803" y="4034769"/>
                </a:lnTo>
                <a:close/>
                <a:moveTo>
                  <a:pt x="686811" y="4025298"/>
                </a:moveTo>
                <a:lnTo>
                  <a:pt x="713276" y="4047755"/>
                </a:lnTo>
                <a:lnTo>
                  <a:pt x="714198" y="4052428"/>
                </a:lnTo>
                <a:lnTo>
                  <a:pt x="710832" y="4052029"/>
                </a:lnTo>
                <a:lnTo>
                  <a:pt x="709711" y="4051896"/>
                </a:lnTo>
                <a:lnTo>
                  <a:pt x="709520" y="4051814"/>
                </a:lnTo>
                <a:lnTo>
                  <a:pt x="709509" y="4051806"/>
                </a:lnTo>
                <a:lnTo>
                  <a:pt x="690606" y="4037949"/>
                </a:lnTo>
                <a:close/>
                <a:moveTo>
                  <a:pt x="964124" y="4024110"/>
                </a:moveTo>
                <a:lnTo>
                  <a:pt x="936512" y="4063260"/>
                </a:lnTo>
                <a:lnTo>
                  <a:pt x="934435" y="4065558"/>
                </a:lnTo>
                <a:lnTo>
                  <a:pt x="925947" y="4064733"/>
                </a:lnTo>
                <a:lnTo>
                  <a:pt x="922489" y="4063651"/>
                </a:lnTo>
                <a:lnTo>
                  <a:pt x="924211" y="4060540"/>
                </a:lnTo>
                <a:lnTo>
                  <a:pt x="945937" y="4024497"/>
                </a:lnTo>
                <a:close/>
                <a:moveTo>
                  <a:pt x="655288" y="4023690"/>
                </a:moveTo>
                <a:lnTo>
                  <a:pt x="683366" y="4042894"/>
                </a:lnTo>
                <a:lnTo>
                  <a:pt x="683418" y="4043067"/>
                </a:lnTo>
                <a:lnTo>
                  <a:pt x="683650" y="4043832"/>
                </a:lnTo>
                <a:lnTo>
                  <a:pt x="659286" y="4035404"/>
                </a:lnTo>
                <a:close/>
                <a:moveTo>
                  <a:pt x="985801" y="4023648"/>
                </a:moveTo>
                <a:lnTo>
                  <a:pt x="962112" y="4061104"/>
                </a:lnTo>
                <a:lnTo>
                  <a:pt x="956557" y="4067706"/>
                </a:lnTo>
                <a:lnTo>
                  <a:pt x="954740" y="4067530"/>
                </a:lnTo>
                <a:lnTo>
                  <a:pt x="941053" y="4066200"/>
                </a:lnTo>
                <a:lnTo>
                  <a:pt x="968851" y="4024009"/>
                </a:lnTo>
                <a:close/>
                <a:moveTo>
                  <a:pt x="846390" y="4022394"/>
                </a:moveTo>
                <a:lnTo>
                  <a:pt x="845972" y="4024943"/>
                </a:lnTo>
                <a:lnTo>
                  <a:pt x="826024" y="4042197"/>
                </a:lnTo>
                <a:lnTo>
                  <a:pt x="826095" y="4041647"/>
                </a:lnTo>
                <a:lnTo>
                  <a:pt x="826130" y="4041384"/>
                </a:lnTo>
                <a:close/>
                <a:moveTo>
                  <a:pt x="621209" y="4021444"/>
                </a:moveTo>
                <a:lnTo>
                  <a:pt x="622736" y="4022760"/>
                </a:lnTo>
                <a:lnTo>
                  <a:pt x="621611" y="4022371"/>
                </a:lnTo>
                <a:close/>
                <a:moveTo>
                  <a:pt x="585938" y="4016860"/>
                </a:moveTo>
                <a:lnTo>
                  <a:pt x="608818" y="4029853"/>
                </a:lnTo>
                <a:lnTo>
                  <a:pt x="616679" y="4032557"/>
                </a:lnTo>
                <a:lnTo>
                  <a:pt x="623031" y="4047096"/>
                </a:lnTo>
                <a:lnTo>
                  <a:pt x="620902" y="4045687"/>
                </a:lnTo>
                <a:lnTo>
                  <a:pt x="604618" y="4034913"/>
                </a:lnTo>
                <a:lnTo>
                  <a:pt x="589296" y="4024017"/>
                </a:lnTo>
                <a:close/>
                <a:moveTo>
                  <a:pt x="1139007" y="4015389"/>
                </a:moveTo>
                <a:lnTo>
                  <a:pt x="1162592" y="4031632"/>
                </a:lnTo>
                <a:lnTo>
                  <a:pt x="1119779" y="4028020"/>
                </a:lnTo>
                <a:lnTo>
                  <a:pt x="1132490" y="4020595"/>
                </a:lnTo>
                <a:close/>
                <a:moveTo>
                  <a:pt x="871940" y="4014609"/>
                </a:moveTo>
                <a:lnTo>
                  <a:pt x="861153" y="4054994"/>
                </a:lnTo>
                <a:lnTo>
                  <a:pt x="861101" y="4055135"/>
                </a:lnTo>
                <a:lnTo>
                  <a:pt x="853649" y="4056008"/>
                </a:lnTo>
                <a:lnTo>
                  <a:pt x="846215" y="4056879"/>
                </a:lnTo>
                <a:lnTo>
                  <a:pt x="846722" y="4054804"/>
                </a:lnTo>
                <a:lnTo>
                  <a:pt x="851710" y="4034391"/>
                </a:lnTo>
                <a:lnTo>
                  <a:pt x="851817" y="4033749"/>
                </a:lnTo>
                <a:lnTo>
                  <a:pt x="851908" y="4033203"/>
                </a:lnTo>
                <a:lnTo>
                  <a:pt x="866780" y="4019398"/>
                </a:lnTo>
                <a:close/>
                <a:moveTo>
                  <a:pt x="1469849" y="4013492"/>
                </a:moveTo>
                <a:lnTo>
                  <a:pt x="1459958" y="4039798"/>
                </a:lnTo>
                <a:cubicBezTo>
                  <a:pt x="1457474" y="4047886"/>
                  <a:pt x="1456177" y="4054116"/>
                  <a:pt x="1455686" y="4058959"/>
                </a:cubicBezTo>
                <a:lnTo>
                  <a:pt x="1455896" y="4063012"/>
                </a:lnTo>
                <a:lnTo>
                  <a:pt x="1455505" y="4065242"/>
                </a:lnTo>
                <a:lnTo>
                  <a:pt x="1456089" y="4066741"/>
                </a:lnTo>
                <a:lnTo>
                  <a:pt x="1456150" y="4067905"/>
                </a:lnTo>
                <a:lnTo>
                  <a:pt x="1456248" y="4069796"/>
                </a:lnTo>
                <a:cubicBezTo>
                  <a:pt x="1456986" y="4072334"/>
                  <a:pt x="1458150" y="4073954"/>
                  <a:pt x="1459356" y="4075126"/>
                </a:cubicBezTo>
                <a:lnTo>
                  <a:pt x="1459413" y="4075148"/>
                </a:lnTo>
                <a:lnTo>
                  <a:pt x="1449431" y="4076090"/>
                </a:lnTo>
                <a:lnTo>
                  <a:pt x="1447000" y="4065095"/>
                </a:lnTo>
                <a:lnTo>
                  <a:pt x="1449255" y="4050459"/>
                </a:lnTo>
                <a:cubicBezTo>
                  <a:pt x="1450722" y="4044224"/>
                  <a:pt x="1453015" y="4036520"/>
                  <a:pt x="1456462" y="4027006"/>
                </a:cubicBezTo>
                <a:lnTo>
                  <a:pt x="1456462" y="4027003"/>
                </a:lnTo>
                <a:lnTo>
                  <a:pt x="1456462" y="4026592"/>
                </a:lnTo>
                <a:close/>
                <a:moveTo>
                  <a:pt x="1255525" y="4011918"/>
                </a:moveTo>
                <a:lnTo>
                  <a:pt x="1258472" y="4023429"/>
                </a:lnTo>
                <a:lnTo>
                  <a:pt x="1255265" y="4028358"/>
                </a:lnTo>
                <a:lnTo>
                  <a:pt x="1254850" y="4027116"/>
                </a:lnTo>
                <a:lnTo>
                  <a:pt x="1251413" y="4016828"/>
                </a:lnTo>
                <a:lnTo>
                  <a:pt x="1253059" y="4014862"/>
                </a:lnTo>
                <a:close/>
                <a:moveTo>
                  <a:pt x="972723" y="4009990"/>
                </a:moveTo>
                <a:lnTo>
                  <a:pt x="969418" y="4015750"/>
                </a:lnTo>
                <a:lnTo>
                  <a:pt x="960487" y="4015284"/>
                </a:lnTo>
                <a:lnTo>
                  <a:pt x="960348" y="4015284"/>
                </a:lnTo>
                <a:close/>
                <a:moveTo>
                  <a:pt x="978441" y="4009456"/>
                </a:moveTo>
                <a:lnTo>
                  <a:pt x="993212" y="4011931"/>
                </a:lnTo>
                <a:lnTo>
                  <a:pt x="990114" y="4016828"/>
                </a:lnTo>
                <a:lnTo>
                  <a:pt x="986007" y="4016614"/>
                </a:lnTo>
                <a:lnTo>
                  <a:pt x="974132" y="4015995"/>
                </a:lnTo>
                <a:close/>
                <a:moveTo>
                  <a:pt x="954877" y="4005507"/>
                </a:moveTo>
                <a:lnTo>
                  <a:pt x="959536" y="4006288"/>
                </a:lnTo>
                <a:lnTo>
                  <a:pt x="953431" y="4008622"/>
                </a:lnTo>
                <a:close/>
                <a:moveTo>
                  <a:pt x="389357" y="4004813"/>
                </a:moveTo>
                <a:lnTo>
                  <a:pt x="429988" y="4036378"/>
                </a:lnTo>
                <a:lnTo>
                  <a:pt x="430009" y="4036395"/>
                </a:lnTo>
                <a:lnTo>
                  <a:pt x="430013" y="4036397"/>
                </a:lnTo>
                <a:lnTo>
                  <a:pt x="430036" y="4036411"/>
                </a:lnTo>
                <a:lnTo>
                  <a:pt x="451333" y="4049130"/>
                </a:lnTo>
                <a:lnTo>
                  <a:pt x="463667" y="4066355"/>
                </a:lnTo>
                <a:lnTo>
                  <a:pt x="485578" y="4089313"/>
                </a:lnTo>
                <a:lnTo>
                  <a:pt x="533315" y="4139333"/>
                </a:lnTo>
                <a:lnTo>
                  <a:pt x="574969" y="4169725"/>
                </a:lnTo>
                <a:lnTo>
                  <a:pt x="586381" y="4178051"/>
                </a:lnTo>
                <a:lnTo>
                  <a:pt x="554313" y="4164719"/>
                </a:lnTo>
                <a:lnTo>
                  <a:pt x="547503" y="4160184"/>
                </a:lnTo>
                <a:lnTo>
                  <a:pt x="489531" y="4114600"/>
                </a:lnTo>
                <a:lnTo>
                  <a:pt x="466890" y="4093981"/>
                </a:lnTo>
                <a:lnTo>
                  <a:pt x="393136" y="4010600"/>
                </a:lnTo>
                <a:close/>
                <a:moveTo>
                  <a:pt x="713019" y="4004317"/>
                </a:moveTo>
                <a:lnTo>
                  <a:pt x="728978" y="4025643"/>
                </a:lnTo>
                <a:lnTo>
                  <a:pt x="740058" y="4039646"/>
                </a:lnTo>
                <a:lnTo>
                  <a:pt x="740860" y="4045952"/>
                </a:lnTo>
                <a:lnTo>
                  <a:pt x="729406" y="4035593"/>
                </a:lnTo>
                <a:lnTo>
                  <a:pt x="729368" y="4035553"/>
                </a:lnTo>
                <a:lnTo>
                  <a:pt x="716458" y="4021709"/>
                </a:lnTo>
                <a:close/>
                <a:moveTo>
                  <a:pt x="1296090" y="4003042"/>
                </a:moveTo>
                <a:lnTo>
                  <a:pt x="1293752" y="4012804"/>
                </a:lnTo>
                <a:lnTo>
                  <a:pt x="1290598" y="4020858"/>
                </a:lnTo>
                <a:lnTo>
                  <a:pt x="1290960" y="4018442"/>
                </a:lnTo>
                <a:lnTo>
                  <a:pt x="1291317" y="4016063"/>
                </a:lnTo>
                <a:close/>
                <a:moveTo>
                  <a:pt x="1095381" y="4001168"/>
                </a:moveTo>
                <a:lnTo>
                  <a:pt x="1103244" y="4004266"/>
                </a:lnTo>
                <a:cubicBezTo>
                  <a:pt x="1109956" y="4005737"/>
                  <a:pt x="1116402" y="4005806"/>
                  <a:pt x="1122641" y="4004117"/>
                </a:cubicBezTo>
                <a:lnTo>
                  <a:pt x="1132194" y="4010697"/>
                </a:lnTo>
                <a:lnTo>
                  <a:pt x="1121264" y="4019329"/>
                </a:lnTo>
                <a:lnTo>
                  <a:pt x="1107476" y="4026982"/>
                </a:lnTo>
                <a:lnTo>
                  <a:pt x="1094483" y="4025886"/>
                </a:lnTo>
                <a:lnTo>
                  <a:pt x="1081811" y="4024816"/>
                </a:lnTo>
                <a:lnTo>
                  <a:pt x="1087543" y="4016548"/>
                </a:lnTo>
                <a:lnTo>
                  <a:pt x="1090969" y="4008308"/>
                </a:lnTo>
                <a:close/>
                <a:moveTo>
                  <a:pt x="426179" y="3999628"/>
                </a:moveTo>
                <a:lnTo>
                  <a:pt x="446993" y="4018275"/>
                </a:lnTo>
                <a:lnTo>
                  <a:pt x="453146" y="4022137"/>
                </a:lnTo>
                <a:lnTo>
                  <a:pt x="459793" y="4027693"/>
                </a:lnTo>
                <a:lnTo>
                  <a:pt x="478158" y="4038620"/>
                </a:lnTo>
                <a:lnTo>
                  <a:pt x="485679" y="4043746"/>
                </a:lnTo>
                <a:lnTo>
                  <a:pt x="495849" y="4058075"/>
                </a:lnTo>
                <a:lnTo>
                  <a:pt x="503337" y="4068625"/>
                </a:lnTo>
                <a:lnTo>
                  <a:pt x="494223" y="4065100"/>
                </a:lnTo>
                <a:lnTo>
                  <a:pt x="463842" y="4047755"/>
                </a:lnTo>
                <a:lnTo>
                  <a:pt x="429538" y="4005216"/>
                </a:lnTo>
                <a:close/>
                <a:moveTo>
                  <a:pt x="555448" y="3999547"/>
                </a:moveTo>
                <a:lnTo>
                  <a:pt x="574196" y="4010193"/>
                </a:lnTo>
                <a:lnTo>
                  <a:pt x="576395" y="4014842"/>
                </a:lnTo>
                <a:lnTo>
                  <a:pt x="557327" y="4001281"/>
                </a:lnTo>
                <a:lnTo>
                  <a:pt x="556772" y="4000769"/>
                </a:lnTo>
                <a:close/>
                <a:moveTo>
                  <a:pt x="932289" y="3999520"/>
                </a:moveTo>
                <a:lnTo>
                  <a:pt x="942907" y="4003501"/>
                </a:lnTo>
                <a:lnTo>
                  <a:pt x="947275" y="4004233"/>
                </a:lnTo>
                <a:lnTo>
                  <a:pt x="942413" y="4012834"/>
                </a:lnTo>
                <a:lnTo>
                  <a:pt x="929870" y="4017629"/>
                </a:lnTo>
                <a:cubicBezTo>
                  <a:pt x="928039" y="4018332"/>
                  <a:pt x="926987" y="4020262"/>
                  <a:pt x="927389" y="4022179"/>
                </a:cubicBezTo>
                <a:cubicBezTo>
                  <a:pt x="927926" y="4024082"/>
                  <a:pt x="929868" y="4025240"/>
                  <a:pt x="931802" y="4024799"/>
                </a:cubicBezTo>
                <a:lnTo>
                  <a:pt x="935696" y="4024716"/>
                </a:lnTo>
                <a:lnTo>
                  <a:pt x="918144" y="4055768"/>
                </a:lnTo>
                <a:lnTo>
                  <a:pt x="914832" y="4061256"/>
                </a:lnTo>
                <a:lnTo>
                  <a:pt x="906378" y="4058611"/>
                </a:lnTo>
                <a:lnTo>
                  <a:pt x="929647" y="4005052"/>
                </a:lnTo>
                <a:close/>
                <a:moveTo>
                  <a:pt x="1266054" y="3999343"/>
                </a:moveTo>
                <a:lnTo>
                  <a:pt x="1267683" y="4008873"/>
                </a:lnTo>
                <a:lnTo>
                  <a:pt x="1267704" y="4009238"/>
                </a:lnTo>
                <a:lnTo>
                  <a:pt x="1264329" y="4014425"/>
                </a:lnTo>
                <a:lnTo>
                  <a:pt x="1263290" y="4009656"/>
                </a:lnTo>
                <a:lnTo>
                  <a:pt x="1262215" y="4004720"/>
                </a:lnTo>
                <a:lnTo>
                  <a:pt x="1262078" y="4004092"/>
                </a:lnTo>
                <a:close/>
                <a:moveTo>
                  <a:pt x="1492711" y="3997964"/>
                </a:moveTo>
                <a:lnTo>
                  <a:pt x="1491095" y="4001693"/>
                </a:lnTo>
                <a:lnTo>
                  <a:pt x="1479576" y="4028268"/>
                </a:lnTo>
                <a:lnTo>
                  <a:pt x="1473699" y="4046081"/>
                </a:lnTo>
                <a:lnTo>
                  <a:pt x="1472611" y="4049377"/>
                </a:lnTo>
                <a:cubicBezTo>
                  <a:pt x="1471310" y="4054806"/>
                  <a:pt x="1470944" y="4058779"/>
                  <a:pt x="1471256" y="4061748"/>
                </a:cubicBezTo>
                <a:lnTo>
                  <a:pt x="1471256" y="4061749"/>
                </a:lnTo>
                <a:lnTo>
                  <a:pt x="1471256" y="4061750"/>
                </a:lnTo>
                <a:lnTo>
                  <a:pt x="1473822" y="4067742"/>
                </a:lnTo>
                <a:lnTo>
                  <a:pt x="1473390" y="4068023"/>
                </a:lnTo>
                <a:lnTo>
                  <a:pt x="1464734" y="4069335"/>
                </a:lnTo>
                <a:cubicBezTo>
                  <a:pt x="1463769" y="4068509"/>
                  <a:pt x="1458805" y="4059959"/>
                  <a:pt x="1478523" y="4013354"/>
                </a:cubicBezTo>
                <a:lnTo>
                  <a:pt x="1478523" y="4012801"/>
                </a:lnTo>
                <a:close/>
                <a:moveTo>
                  <a:pt x="1002497" y="3997250"/>
                </a:moveTo>
                <a:lnTo>
                  <a:pt x="998979" y="4002813"/>
                </a:lnTo>
                <a:lnTo>
                  <a:pt x="992147" y="4001679"/>
                </a:lnTo>
                <a:close/>
                <a:moveTo>
                  <a:pt x="541014" y="3997001"/>
                </a:moveTo>
                <a:lnTo>
                  <a:pt x="541711" y="3997674"/>
                </a:lnTo>
                <a:lnTo>
                  <a:pt x="546616" y="4002405"/>
                </a:lnTo>
                <a:lnTo>
                  <a:pt x="575326" y="4023221"/>
                </a:lnTo>
                <a:lnTo>
                  <a:pt x="583660" y="4030199"/>
                </a:lnTo>
                <a:lnTo>
                  <a:pt x="583895" y="4030696"/>
                </a:lnTo>
                <a:lnTo>
                  <a:pt x="592207" y="4048267"/>
                </a:lnTo>
                <a:lnTo>
                  <a:pt x="556309" y="4027290"/>
                </a:lnTo>
                <a:close/>
                <a:moveTo>
                  <a:pt x="502062" y="3994231"/>
                </a:moveTo>
                <a:lnTo>
                  <a:pt x="503446" y="3995389"/>
                </a:lnTo>
                <a:lnTo>
                  <a:pt x="519550" y="4010068"/>
                </a:lnTo>
                <a:lnTo>
                  <a:pt x="526988" y="4015076"/>
                </a:lnTo>
                <a:lnTo>
                  <a:pt x="535918" y="4022544"/>
                </a:lnTo>
                <a:lnTo>
                  <a:pt x="547686" y="4029945"/>
                </a:lnTo>
                <a:lnTo>
                  <a:pt x="556740" y="4047739"/>
                </a:lnTo>
                <a:lnTo>
                  <a:pt x="557481" y="4048857"/>
                </a:lnTo>
                <a:lnTo>
                  <a:pt x="558377" y="4050209"/>
                </a:lnTo>
                <a:lnTo>
                  <a:pt x="541281" y="4041867"/>
                </a:lnTo>
                <a:lnTo>
                  <a:pt x="523493" y="4030575"/>
                </a:lnTo>
                <a:close/>
                <a:moveTo>
                  <a:pt x="461142" y="3994185"/>
                </a:moveTo>
                <a:lnTo>
                  <a:pt x="495166" y="4021979"/>
                </a:lnTo>
                <a:lnTo>
                  <a:pt x="502502" y="4026450"/>
                </a:lnTo>
                <a:lnTo>
                  <a:pt x="510806" y="4032998"/>
                </a:lnTo>
                <a:lnTo>
                  <a:pt x="516524" y="4036250"/>
                </a:lnTo>
                <a:lnTo>
                  <a:pt x="529526" y="4058150"/>
                </a:lnTo>
                <a:lnTo>
                  <a:pt x="521196" y="4054525"/>
                </a:lnTo>
                <a:lnTo>
                  <a:pt x="520645" y="4054231"/>
                </a:lnTo>
                <a:lnTo>
                  <a:pt x="488067" y="4032111"/>
                </a:lnTo>
                <a:close/>
                <a:moveTo>
                  <a:pt x="909527" y="3990986"/>
                </a:moveTo>
                <a:lnTo>
                  <a:pt x="925162" y="3996848"/>
                </a:lnTo>
                <a:lnTo>
                  <a:pt x="899355" y="4056414"/>
                </a:lnTo>
                <a:lnTo>
                  <a:pt x="889221" y="4053243"/>
                </a:lnTo>
                <a:lnTo>
                  <a:pt x="895876" y="4040324"/>
                </a:lnTo>
                <a:close/>
                <a:moveTo>
                  <a:pt x="740553" y="3990644"/>
                </a:moveTo>
                <a:lnTo>
                  <a:pt x="752217" y="4015171"/>
                </a:lnTo>
                <a:lnTo>
                  <a:pt x="752362" y="4015486"/>
                </a:lnTo>
                <a:lnTo>
                  <a:pt x="762481" y="4044425"/>
                </a:lnTo>
                <a:lnTo>
                  <a:pt x="743885" y="4011176"/>
                </a:lnTo>
                <a:close/>
                <a:moveTo>
                  <a:pt x="783131" y="3990241"/>
                </a:moveTo>
                <a:lnTo>
                  <a:pt x="784981" y="3990576"/>
                </a:lnTo>
                <a:lnTo>
                  <a:pt x="784071" y="4011430"/>
                </a:lnTo>
                <a:lnTo>
                  <a:pt x="783442" y="3997244"/>
                </a:lnTo>
                <a:close/>
                <a:moveTo>
                  <a:pt x="677470" y="3989623"/>
                </a:moveTo>
                <a:lnTo>
                  <a:pt x="683202" y="3996483"/>
                </a:lnTo>
                <a:lnTo>
                  <a:pt x="685825" y="3999267"/>
                </a:lnTo>
                <a:lnTo>
                  <a:pt x="688868" y="4002834"/>
                </a:lnTo>
                <a:lnTo>
                  <a:pt x="708486" y="4023470"/>
                </a:lnTo>
                <a:lnTo>
                  <a:pt x="710283" y="4032580"/>
                </a:lnTo>
                <a:lnTo>
                  <a:pt x="710892" y="4035666"/>
                </a:lnTo>
                <a:lnTo>
                  <a:pt x="682777" y="4010526"/>
                </a:lnTo>
                <a:close/>
                <a:moveTo>
                  <a:pt x="1171663" y="3989303"/>
                </a:moveTo>
                <a:lnTo>
                  <a:pt x="1218359" y="4034265"/>
                </a:lnTo>
                <a:lnTo>
                  <a:pt x="1220436" y="4036930"/>
                </a:lnTo>
                <a:lnTo>
                  <a:pt x="1206048" y="4049810"/>
                </a:lnTo>
                <a:lnTo>
                  <a:pt x="1187750" y="4037188"/>
                </a:lnTo>
                <a:lnTo>
                  <a:pt x="1146949" y="4009045"/>
                </a:lnTo>
                <a:lnTo>
                  <a:pt x="1151482" y="4005424"/>
                </a:lnTo>
                <a:close/>
                <a:moveTo>
                  <a:pt x="775110" y="3988789"/>
                </a:moveTo>
                <a:lnTo>
                  <a:pt x="777071" y="3989144"/>
                </a:lnTo>
                <a:lnTo>
                  <a:pt x="777576" y="4006369"/>
                </a:lnTo>
                <a:lnTo>
                  <a:pt x="776055" y="3995524"/>
                </a:lnTo>
                <a:close/>
                <a:moveTo>
                  <a:pt x="1275333" y="3988262"/>
                </a:moveTo>
                <a:lnTo>
                  <a:pt x="1275484" y="3989667"/>
                </a:lnTo>
                <a:lnTo>
                  <a:pt x="1275365" y="3997462"/>
                </a:lnTo>
                <a:lnTo>
                  <a:pt x="1274658" y="3998548"/>
                </a:lnTo>
                <a:lnTo>
                  <a:pt x="1274546" y="3997910"/>
                </a:lnTo>
                <a:lnTo>
                  <a:pt x="1273279" y="3990716"/>
                </a:lnTo>
                <a:lnTo>
                  <a:pt x="1274860" y="3988827"/>
                </a:lnTo>
                <a:close/>
                <a:moveTo>
                  <a:pt x="763235" y="3986639"/>
                </a:moveTo>
                <a:lnTo>
                  <a:pt x="764538" y="3986875"/>
                </a:lnTo>
                <a:lnTo>
                  <a:pt x="764917" y="3993102"/>
                </a:lnTo>
                <a:lnTo>
                  <a:pt x="763781" y="3988237"/>
                </a:lnTo>
                <a:lnTo>
                  <a:pt x="763689" y="3987843"/>
                </a:lnTo>
                <a:lnTo>
                  <a:pt x="763688" y="3987840"/>
                </a:lnTo>
                <a:close/>
                <a:moveTo>
                  <a:pt x="894841" y="3985480"/>
                </a:moveTo>
                <a:lnTo>
                  <a:pt x="904380" y="3989056"/>
                </a:lnTo>
                <a:lnTo>
                  <a:pt x="880373" y="4052877"/>
                </a:lnTo>
                <a:lnTo>
                  <a:pt x="868587" y="4054257"/>
                </a:lnTo>
                <a:lnTo>
                  <a:pt x="882847" y="4000958"/>
                </a:lnTo>
                <a:lnTo>
                  <a:pt x="884272" y="3998933"/>
                </a:lnTo>
                <a:lnTo>
                  <a:pt x="884825" y="3998371"/>
                </a:lnTo>
                <a:lnTo>
                  <a:pt x="886100" y="3996492"/>
                </a:lnTo>
                <a:lnTo>
                  <a:pt x="890929" y="3991439"/>
                </a:lnTo>
                <a:close/>
                <a:moveTo>
                  <a:pt x="880004" y="3984417"/>
                </a:moveTo>
                <a:lnTo>
                  <a:pt x="877334" y="3994412"/>
                </a:lnTo>
                <a:lnTo>
                  <a:pt x="858939" y="4013726"/>
                </a:lnTo>
                <a:lnTo>
                  <a:pt x="855110" y="4017038"/>
                </a:lnTo>
                <a:lnTo>
                  <a:pt x="854506" y="4017561"/>
                </a:lnTo>
                <a:lnTo>
                  <a:pt x="855051" y="4014276"/>
                </a:lnTo>
                <a:lnTo>
                  <a:pt x="868756" y="4001430"/>
                </a:lnTo>
                <a:close/>
                <a:moveTo>
                  <a:pt x="1515087" y="3984003"/>
                </a:moveTo>
                <a:lnTo>
                  <a:pt x="1498036" y="4019354"/>
                </a:lnTo>
                <a:lnTo>
                  <a:pt x="1496253" y="4023633"/>
                </a:lnTo>
                <a:lnTo>
                  <a:pt x="1488433" y="4042396"/>
                </a:lnTo>
                <a:cubicBezTo>
                  <a:pt x="1486443" y="4048127"/>
                  <a:pt x="1485568" y="4052121"/>
                  <a:pt x="1485527" y="4055019"/>
                </a:cubicBezTo>
                <a:lnTo>
                  <a:pt x="1485527" y="4055020"/>
                </a:lnTo>
                <a:lnTo>
                  <a:pt x="1485526" y="4055023"/>
                </a:lnTo>
                <a:lnTo>
                  <a:pt x="1486824" y="4058762"/>
                </a:lnTo>
                <a:lnTo>
                  <a:pt x="1484061" y="4060718"/>
                </a:lnTo>
                <a:lnTo>
                  <a:pt x="1482792" y="4061616"/>
                </a:lnTo>
                <a:lnTo>
                  <a:pt x="1480506" y="4062240"/>
                </a:lnTo>
                <a:lnTo>
                  <a:pt x="1480506" y="4062242"/>
                </a:lnTo>
                <a:lnTo>
                  <a:pt x="1480591" y="4062580"/>
                </a:lnTo>
                <a:lnTo>
                  <a:pt x="1479769" y="4062443"/>
                </a:lnTo>
                <a:lnTo>
                  <a:pt x="1480506" y="4062242"/>
                </a:lnTo>
                <a:lnTo>
                  <a:pt x="1480505" y="4062240"/>
                </a:lnTo>
                <a:lnTo>
                  <a:pt x="1480506" y="4062240"/>
                </a:lnTo>
                <a:lnTo>
                  <a:pt x="1479931" y="4059968"/>
                </a:lnTo>
                <a:lnTo>
                  <a:pt x="1483046" y="4045837"/>
                </a:lnTo>
                <a:lnTo>
                  <a:pt x="1486317" y="4035979"/>
                </a:lnTo>
                <a:lnTo>
                  <a:pt x="1488738" y="4029501"/>
                </a:lnTo>
                <a:lnTo>
                  <a:pt x="1501551" y="3999706"/>
                </a:lnTo>
                <a:close/>
                <a:moveTo>
                  <a:pt x="745688" y="3983462"/>
                </a:moveTo>
                <a:lnTo>
                  <a:pt x="754534" y="3985063"/>
                </a:lnTo>
                <a:lnTo>
                  <a:pt x="758061" y="3993981"/>
                </a:lnTo>
                <a:lnTo>
                  <a:pt x="758138" y="3994188"/>
                </a:lnTo>
                <a:lnTo>
                  <a:pt x="767116" y="4034787"/>
                </a:lnTo>
                <a:lnTo>
                  <a:pt x="767125" y="4035008"/>
                </a:lnTo>
                <a:lnTo>
                  <a:pt x="761192" y="4018840"/>
                </a:lnTo>
                <a:lnTo>
                  <a:pt x="757921" y="4009925"/>
                </a:lnTo>
                <a:lnTo>
                  <a:pt x="757908" y="4009899"/>
                </a:lnTo>
                <a:close/>
                <a:moveTo>
                  <a:pt x="641139" y="3981459"/>
                </a:moveTo>
                <a:lnTo>
                  <a:pt x="642108" y="3982452"/>
                </a:lnTo>
                <a:lnTo>
                  <a:pt x="653930" y="3995501"/>
                </a:lnTo>
                <a:lnTo>
                  <a:pt x="660196" y="4001004"/>
                </a:lnTo>
                <a:lnTo>
                  <a:pt x="669847" y="4010902"/>
                </a:lnTo>
                <a:lnTo>
                  <a:pt x="675467" y="4015671"/>
                </a:lnTo>
                <a:lnTo>
                  <a:pt x="676539" y="4019892"/>
                </a:lnTo>
                <a:lnTo>
                  <a:pt x="677265" y="4022750"/>
                </a:lnTo>
                <a:lnTo>
                  <a:pt x="679375" y="4029715"/>
                </a:lnTo>
                <a:lnTo>
                  <a:pt x="649992" y="4008177"/>
                </a:lnTo>
                <a:lnTo>
                  <a:pt x="643463" y="3989054"/>
                </a:lnTo>
                <a:close/>
                <a:moveTo>
                  <a:pt x="725265" y="3979764"/>
                </a:moveTo>
                <a:lnTo>
                  <a:pt x="730865" y="3980778"/>
                </a:lnTo>
                <a:lnTo>
                  <a:pt x="732695" y="3992055"/>
                </a:lnTo>
                <a:close/>
                <a:moveTo>
                  <a:pt x="604619" y="3978751"/>
                </a:moveTo>
                <a:lnTo>
                  <a:pt x="622776" y="3994991"/>
                </a:lnTo>
                <a:lnTo>
                  <a:pt x="635902" y="4007939"/>
                </a:lnTo>
                <a:lnTo>
                  <a:pt x="642226" y="4012485"/>
                </a:lnTo>
                <a:lnTo>
                  <a:pt x="648424" y="4030489"/>
                </a:lnTo>
                <a:lnTo>
                  <a:pt x="632918" y="4021434"/>
                </a:lnTo>
                <a:lnTo>
                  <a:pt x="615339" y="4007906"/>
                </a:lnTo>
                <a:lnTo>
                  <a:pt x="615037" y="4007210"/>
                </a:lnTo>
                <a:close/>
                <a:moveTo>
                  <a:pt x="707498" y="3976547"/>
                </a:moveTo>
                <a:lnTo>
                  <a:pt x="716000" y="3978087"/>
                </a:lnTo>
                <a:lnTo>
                  <a:pt x="734386" y="4008571"/>
                </a:lnTo>
                <a:lnTo>
                  <a:pt x="735782" y="4011086"/>
                </a:lnTo>
                <a:lnTo>
                  <a:pt x="737212" y="4019903"/>
                </a:lnTo>
                <a:lnTo>
                  <a:pt x="738073" y="4025207"/>
                </a:lnTo>
                <a:lnTo>
                  <a:pt x="736430" y="4023125"/>
                </a:lnTo>
                <a:lnTo>
                  <a:pt x="732877" y="4018622"/>
                </a:lnTo>
                <a:lnTo>
                  <a:pt x="732843" y="4018576"/>
                </a:lnTo>
                <a:lnTo>
                  <a:pt x="709642" y="3987231"/>
                </a:lnTo>
                <a:lnTo>
                  <a:pt x="707880" y="3978318"/>
                </a:lnTo>
                <a:close/>
                <a:moveTo>
                  <a:pt x="566377" y="3975171"/>
                </a:moveTo>
                <a:lnTo>
                  <a:pt x="582245" y="3990622"/>
                </a:lnTo>
                <a:lnTo>
                  <a:pt x="606838" y="4009404"/>
                </a:lnTo>
                <a:lnTo>
                  <a:pt x="608291" y="4013359"/>
                </a:lnTo>
                <a:lnTo>
                  <a:pt x="610162" y="4017641"/>
                </a:lnTo>
                <a:lnTo>
                  <a:pt x="610267" y="4017881"/>
                </a:lnTo>
                <a:lnTo>
                  <a:pt x="604234" y="4014438"/>
                </a:lnTo>
                <a:lnTo>
                  <a:pt x="577696" y="3999294"/>
                </a:lnTo>
                <a:close/>
                <a:moveTo>
                  <a:pt x="1107939" y="3970542"/>
                </a:moveTo>
                <a:lnTo>
                  <a:pt x="1162839" y="3986493"/>
                </a:lnTo>
                <a:lnTo>
                  <a:pt x="1140189" y="4004382"/>
                </a:lnTo>
                <a:lnTo>
                  <a:pt x="1125812" y="3994465"/>
                </a:lnTo>
                <a:cubicBezTo>
                  <a:pt x="1124941" y="3993679"/>
                  <a:pt x="1123815" y="3993237"/>
                  <a:pt x="1122641" y="3993223"/>
                </a:cubicBezTo>
                <a:lnTo>
                  <a:pt x="1122089" y="3994465"/>
                </a:lnTo>
                <a:cubicBezTo>
                  <a:pt x="1116781" y="3996326"/>
                  <a:pt x="1111101" y="3996438"/>
                  <a:pt x="1105032" y="3995154"/>
                </a:cubicBezTo>
                <a:lnTo>
                  <a:pt x="1099080" y="3992795"/>
                </a:lnTo>
                <a:close/>
                <a:moveTo>
                  <a:pt x="1198500" y="3966912"/>
                </a:moveTo>
                <a:lnTo>
                  <a:pt x="1201185" y="3970335"/>
                </a:lnTo>
                <a:lnTo>
                  <a:pt x="1240611" y="4018871"/>
                </a:lnTo>
                <a:lnTo>
                  <a:pt x="1228532" y="4029684"/>
                </a:lnTo>
                <a:lnTo>
                  <a:pt x="1225250" y="4026517"/>
                </a:lnTo>
                <a:lnTo>
                  <a:pt x="1217311" y="4018856"/>
                </a:lnTo>
                <a:lnTo>
                  <a:pt x="1191998" y="3987156"/>
                </a:lnTo>
                <a:cubicBezTo>
                  <a:pt x="1191575" y="3986756"/>
                  <a:pt x="1191051" y="3986467"/>
                  <a:pt x="1190481" y="3986328"/>
                </a:cubicBezTo>
                <a:lnTo>
                  <a:pt x="1180829" y="3983654"/>
                </a:lnTo>
                <a:lnTo>
                  <a:pt x="1179880" y="3982739"/>
                </a:lnTo>
                <a:lnTo>
                  <a:pt x="1189708" y="3974888"/>
                </a:lnTo>
                <a:lnTo>
                  <a:pt x="1195264" y="3970451"/>
                </a:lnTo>
                <a:close/>
                <a:moveTo>
                  <a:pt x="671472" y="3965998"/>
                </a:moveTo>
                <a:lnTo>
                  <a:pt x="687821" y="3972985"/>
                </a:lnTo>
                <a:lnTo>
                  <a:pt x="689846" y="3973351"/>
                </a:lnTo>
                <a:lnTo>
                  <a:pt x="701732" y="3989235"/>
                </a:lnTo>
                <a:lnTo>
                  <a:pt x="705907" y="4010396"/>
                </a:lnTo>
                <a:lnTo>
                  <a:pt x="689591" y="3992902"/>
                </a:lnTo>
                <a:lnTo>
                  <a:pt x="675604" y="3976384"/>
                </a:lnTo>
                <a:lnTo>
                  <a:pt x="673450" y="3973789"/>
                </a:lnTo>
                <a:close/>
                <a:moveTo>
                  <a:pt x="911697" y="3959984"/>
                </a:moveTo>
                <a:lnTo>
                  <a:pt x="907256" y="3979395"/>
                </a:lnTo>
                <a:lnTo>
                  <a:pt x="900507" y="3976850"/>
                </a:lnTo>
                <a:lnTo>
                  <a:pt x="903997" y="3971533"/>
                </a:lnTo>
                <a:lnTo>
                  <a:pt x="905196" y="3969921"/>
                </a:lnTo>
                <a:lnTo>
                  <a:pt x="905742" y="3968876"/>
                </a:lnTo>
                <a:lnTo>
                  <a:pt x="909952" y="3962462"/>
                </a:lnTo>
                <a:lnTo>
                  <a:pt x="911561" y="3960177"/>
                </a:lnTo>
                <a:close/>
                <a:moveTo>
                  <a:pt x="1207500" y="3957068"/>
                </a:moveTo>
                <a:lnTo>
                  <a:pt x="1225102" y="3985016"/>
                </a:lnTo>
                <a:lnTo>
                  <a:pt x="1221500" y="3980621"/>
                </a:lnTo>
                <a:lnTo>
                  <a:pt x="1208182" y="3964372"/>
                </a:lnTo>
                <a:lnTo>
                  <a:pt x="1204799" y="3960021"/>
                </a:lnTo>
                <a:close/>
                <a:moveTo>
                  <a:pt x="703288" y="3957007"/>
                </a:moveTo>
                <a:lnTo>
                  <a:pt x="709904" y="3967977"/>
                </a:lnTo>
                <a:lnTo>
                  <a:pt x="708161" y="3967378"/>
                </a:lnTo>
                <a:lnTo>
                  <a:pt x="705311" y="3966399"/>
                </a:lnTo>
                <a:close/>
                <a:moveTo>
                  <a:pt x="1310004" y="3953425"/>
                </a:moveTo>
                <a:lnTo>
                  <a:pt x="1310004" y="3960115"/>
                </a:lnTo>
                <a:lnTo>
                  <a:pt x="1300026" y="4019881"/>
                </a:lnTo>
                <a:lnTo>
                  <a:pt x="1296763" y="4025985"/>
                </a:lnTo>
                <a:lnTo>
                  <a:pt x="1300789" y="4014595"/>
                </a:lnTo>
                <a:lnTo>
                  <a:pt x="1303259" y="3969144"/>
                </a:lnTo>
                <a:lnTo>
                  <a:pt x="1304964" y="3964169"/>
                </a:lnTo>
                <a:lnTo>
                  <a:pt x="1305430" y="3962809"/>
                </a:lnTo>
                <a:lnTo>
                  <a:pt x="1309504" y="3954802"/>
                </a:lnTo>
                <a:close/>
                <a:moveTo>
                  <a:pt x="1115466" y="3951637"/>
                </a:moveTo>
                <a:lnTo>
                  <a:pt x="1117452" y="3952636"/>
                </a:lnTo>
                <a:cubicBezTo>
                  <a:pt x="1123424" y="3954487"/>
                  <a:pt x="1129120" y="3954926"/>
                  <a:pt x="1134636" y="3953651"/>
                </a:cubicBezTo>
                <a:lnTo>
                  <a:pt x="1159726" y="3977809"/>
                </a:lnTo>
                <a:lnTo>
                  <a:pt x="1110478" y="3964167"/>
                </a:lnTo>
                <a:close/>
                <a:moveTo>
                  <a:pt x="631131" y="3948759"/>
                </a:moveTo>
                <a:lnTo>
                  <a:pt x="649398" y="3956565"/>
                </a:lnTo>
                <a:lnTo>
                  <a:pt x="665141" y="3975020"/>
                </a:lnTo>
                <a:lnTo>
                  <a:pt x="668585" y="3988578"/>
                </a:lnTo>
                <a:lnTo>
                  <a:pt x="671628" y="4000556"/>
                </a:lnTo>
                <a:lnTo>
                  <a:pt x="662472" y="3992370"/>
                </a:lnTo>
                <a:lnTo>
                  <a:pt x="644389" y="3973532"/>
                </a:lnTo>
                <a:lnTo>
                  <a:pt x="635757" y="3963872"/>
                </a:lnTo>
                <a:close/>
                <a:moveTo>
                  <a:pt x="1013386" y="3948513"/>
                </a:moveTo>
                <a:lnTo>
                  <a:pt x="1015609" y="3948868"/>
                </a:lnTo>
                <a:lnTo>
                  <a:pt x="1024369" y="3955438"/>
                </a:lnTo>
                <a:lnTo>
                  <a:pt x="1022682" y="3959152"/>
                </a:lnTo>
                <a:lnTo>
                  <a:pt x="1010533" y="3984528"/>
                </a:lnTo>
                <a:lnTo>
                  <a:pt x="1009974" y="3985428"/>
                </a:lnTo>
                <a:lnTo>
                  <a:pt x="1008658" y="3987509"/>
                </a:lnTo>
                <a:lnTo>
                  <a:pt x="987595" y="3995561"/>
                </a:lnTo>
                <a:lnTo>
                  <a:pt x="1002128" y="3973504"/>
                </a:lnTo>
                <a:close/>
                <a:moveTo>
                  <a:pt x="474629" y="3943669"/>
                </a:moveTo>
                <a:lnTo>
                  <a:pt x="516939" y="3977680"/>
                </a:lnTo>
                <a:lnTo>
                  <a:pt x="522780" y="3980997"/>
                </a:lnTo>
                <a:lnTo>
                  <a:pt x="541297" y="4017389"/>
                </a:lnTo>
                <a:lnTo>
                  <a:pt x="490625" y="3974836"/>
                </a:lnTo>
                <a:lnTo>
                  <a:pt x="484284" y="3964083"/>
                </a:lnTo>
                <a:lnTo>
                  <a:pt x="481662" y="3958539"/>
                </a:lnTo>
                <a:lnTo>
                  <a:pt x="480486" y="3956052"/>
                </a:lnTo>
                <a:lnTo>
                  <a:pt x="479131" y="3953187"/>
                </a:lnTo>
                <a:close/>
                <a:moveTo>
                  <a:pt x="1220003" y="3943392"/>
                </a:moveTo>
                <a:lnTo>
                  <a:pt x="1250597" y="3992672"/>
                </a:lnTo>
                <a:lnTo>
                  <a:pt x="1253905" y="4005595"/>
                </a:lnTo>
                <a:lnTo>
                  <a:pt x="1250877" y="4009681"/>
                </a:lnTo>
                <a:lnTo>
                  <a:pt x="1249451" y="4010958"/>
                </a:lnTo>
                <a:lnTo>
                  <a:pt x="1246066" y="4000824"/>
                </a:lnTo>
                <a:lnTo>
                  <a:pt x="1233536" y="3981790"/>
                </a:lnTo>
                <a:lnTo>
                  <a:pt x="1213176" y="3950860"/>
                </a:lnTo>
                <a:lnTo>
                  <a:pt x="1216736" y="3946967"/>
                </a:lnTo>
                <a:close/>
                <a:moveTo>
                  <a:pt x="980207" y="3943215"/>
                </a:moveTo>
                <a:lnTo>
                  <a:pt x="1005848" y="3947310"/>
                </a:lnTo>
                <a:lnTo>
                  <a:pt x="995644" y="3970047"/>
                </a:lnTo>
                <a:lnTo>
                  <a:pt x="979151" y="3998789"/>
                </a:lnTo>
                <a:lnTo>
                  <a:pt x="977814" y="3999300"/>
                </a:lnTo>
                <a:lnTo>
                  <a:pt x="959774" y="3996307"/>
                </a:lnTo>
                <a:lnTo>
                  <a:pt x="961694" y="3992840"/>
                </a:lnTo>
                <a:lnTo>
                  <a:pt x="965166" y="3983338"/>
                </a:lnTo>
                <a:lnTo>
                  <a:pt x="974051" y="3964197"/>
                </a:lnTo>
                <a:close/>
                <a:moveTo>
                  <a:pt x="616767" y="3942621"/>
                </a:moveTo>
                <a:lnTo>
                  <a:pt x="620563" y="3944243"/>
                </a:lnTo>
                <a:lnTo>
                  <a:pt x="621795" y="3948247"/>
                </a:lnTo>
                <a:close/>
                <a:moveTo>
                  <a:pt x="1190601" y="3941762"/>
                </a:moveTo>
                <a:lnTo>
                  <a:pt x="1201092" y="3946894"/>
                </a:lnTo>
                <a:lnTo>
                  <a:pt x="1203323" y="3950436"/>
                </a:lnTo>
                <a:lnTo>
                  <a:pt x="1200133" y="3954021"/>
                </a:lnTo>
                <a:close/>
                <a:moveTo>
                  <a:pt x="945982" y="3941158"/>
                </a:moveTo>
                <a:lnTo>
                  <a:pt x="941970" y="3958053"/>
                </a:lnTo>
                <a:lnTo>
                  <a:pt x="929147" y="3987651"/>
                </a:lnTo>
                <a:lnTo>
                  <a:pt x="912216" y="3981265"/>
                </a:lnTo>
                <a:lnTo>
                  <a:pt x="914519" y="3972943"/>
                </a:lnTo>
                <a:lnTo>
                  <a:pt x="922859" y="3942802"/>
                </a:lnTo>
                <a:lnTo>
                  <a:pt x="923571" y="3941716"/>
                </a:lnTo>
                <a:close/>
                <a:moveTo>
                  <a:pt x="964442" y="3940698"/>
                </a:moveTo>
                <a:lnTo>
                  <a:pt x="972383" y="3941966"/>
                </a:lnTo>
                <a:lnTo>
                  <a:pt x="956594" y="3984180"/>
                </a:lnTo>
                <a:lnTo>
                  <a:pt x="951689" y="3994965"/>
                </a:lnTo>
                <a:lnTo>
                  <a:pt x="946067" y="3994032"/>
                </a:lnTo>
                <a:lnTo>
                  <a:pt x="936613" y="3990467"/>
                </a:lnTo>
                <a:lnTo>
                  <a:pt x="944093" y="3974805"/>
                </a:lnTo>
                <a:lnTo>
                  <a:pt x="945855" y="3967742"/>
                </a:lnTo>
                <a:lnTo>
                  <a:pt x="948871" y="3960802"/>
                </a:lnTo>
                <a:lnTo>
                  <a:pt x="953596" y="3940968"/>
                </a:lnTo>
                <a:close/>
                <a:moveTo>
                  <a:pt x="664146" y="3937142"/>
                </a:moveTo>
                <a:lnTo>
                  <a:pt x="666291" y="3940172"/>
                </a:lnTo>
                <a:lnTo>
                  <a:pt x="675272" y="3953223"/>
                </a:lnTo>
                <a:lnTo>
                  <a:pt x="678111" y="3957051"/>
                </a:lnTo>
                <a:lnTo>
                  <a:pt x="668349" y="3953696"/>
                </a:lnTo>
                <a:close/>
                <a:moveTo>
                  <a:pt x="955961" y="3931045"/>
                </a:moveTo>
                <a:lnTo>
                  <a:pt x="968007" y="3934185"/>
                </a:lnTo>
                <a:lnTo>
                  <a:pt x="965118" y="3933902"/>
                </a:lnTo>
                <a:lnTo>
                  <a:pt x="955504" y="3932959"/>
                </a:lnTo>
                <a:close/>
                <a:moveTo>
                  <a:pt x="948466" y="3930699"/>
                </a:moveTo>
                <a:lnTo>
                  <a:pt x="948101" y="3932233"/>
                </a:lnTo>
                <a:lnTo>
                  <a:pt x="945733" y="3932001"/>
                </a:lnTo>
                <a:lnTo>
                  <a:pt x="945458" y="3932001"/>
                </a:lnTo>
                <a:close/>
                <a:moveTo>
                  <a:pt x="827401" y="3929815"/>
                </a:moveTo>
                <a:lnTo>
                  <a:pt x="827388" y="3934497"/>
                </a:lnTo>
                <a:lnTo>
                  <a:pt x="824411" y="3955741"/>
                </a:lnTo>
                <a:lnTo>
                  <a:pt x="824405" y="3955775"/>
                </a:lnTo>
                <a:lnTo>
                  <a:pt x="815330" y="3981379"/>
                </a:lnTo>
                <a:lnTo>
                  <a:pt x="815071" y="3981408"/>
                </a:lnTo>
                <a:lnTo>
                  <a:pt x="814788" y="3981440"/>
                </a:lnTo>
                <a:lnTo>
                  <a:pt x="825590" y="3937224"/>
                </a:lnTo>
                <a:close/>
                <a:moveTo>
                  <a:pt x="586529" y="3929335"/>
                </a:moveTo>
                <a:lnTo>
                  <a:pt x="587992" y="3930324"/>
                </a:lnTo>
                <a:lnTo>
                  <a:pt x="598909" y="3934990"/>
                </a:lnTo>
                <a:lnTo>
                  <a:pt x="617855" y="3957577"/>
                </a:lnTo>
                <a:lnTo>
                  <a:pt x="627800" y="3967778"/>
                </a:lnTo>
                <a:lnTo>
                  <a:pt x="631771" y="3980696"/>
                </a:lnTo>
                <a:lnTo>
                  <a:pt x="635856" y="3993982"/>
                </a:lnTo>
                <a:lnTo>
                  <a:pt x="636303" y="3995279"/>
                </a:lnTo>
                <a:lnTo>
                  <a:pt x="636881" y="3996960"/>
                </a:lnTo>
                <a:lnTo>
                  <a:pt x="626321" y="3987385"/>
                </a:lnTo>
                <a:lnTo>
                  <a:pt x="597122" y="3958271"/>
                </a:lnTo>
                <a:close/>
                <a:moveTo>
                  <a:pt x="1235489" y="3926456"/>
                </a:moveTo>
                <a:lnTo>
                  <a:pt x="1245132" y="3939237"/>
                </a:lnTo>
                <a:lnTo>
                  <a:pt x="1262077" y="3976086"/>
                </a:lnTo>
                <a:lnTo>
                  <a:pt x="1264644" y="3991101"/>
                </a:lnTo>
                <a:lnTo>
                  <a:pt x="1260475" y="3996728"/>
                </a:lnTo>
                <a:lnTo>
                  <a:pt x="1258871" y="3989361"/>
                </a:lnTo>
                <a:lnTo>
                  <a:pt x="1258871" y="3988259"/>
                </a:lnTo>
                <a:lnTo>
                  <a:pt x="1258871" y="3988258"/>
                </a:lnTo>
                <a:lnTo>
                  <a:pt x="1226507" y="3936280"/>
                </a:lnTo>
                <a:lnTo>
                  <a:pt x="1233914" y="3928178"/>
                </a:lnTo>
                <a:close/>
                <a:moveTo>
                  <a:pt x="623296" y="3923156"/>
                </a:moveTo>
                <a:lnTo>
                  <a:pt x="635601" y="3939512"/>
                </a:lnTo>
                <a:lnTo>
                  <a:pt x="639034" y="3943620"/>
                </a:lnTo>
                <a:lnTo>
                  <a:pt x="631236" y="3940941"/>
                </a:lnTo>
                <a:lnTo>
                  <a:pt x="631230" y="3940937"/>
                </a:lnTo>
                <a:lnTo>
                  <a:pt x="628216" y="3939233"/>
                </a:lnTo>
                <a:close/>
                <a:moveTo>
                  <a:pt x="1570393" y="3922793"/>
                </a:moveTo>
                <a:lnTo>
                  <a:pt x="1569884" y="3923558"/>
                </a:lnTo>
                <a:lnTo>
                  <a:pt x="1554361" y="3946893"/>
                </a:lnTo>
                <a:lnTo>
                  <a:pt x="1539678" y="3966857"/>
                </a:lnTo>
                <a:lnTo>
                  <a:pt x="1538639" y="3968269"/>
                </a:lnTo>
                <a:lnTo>
                  <a:pt x="1529431" y="3985625"/>
                </a:lnTo>
                <a:lnTo>
                  <a:pt x="1527887" y="3988535"/>
                </a:lnTo>
                <a:cubicBezTo>
                  <a:pt x="1522716" y="3998230"/>
                  <a:pt x="1518360" y="4006432"/>
                  <a:pt x="1514724" y="4013390"/>
                </a:cubicBezTo>
                <a:lnTo>
                  <a:pt x="1513221" y="4016344"/>
                </a:lnTo>
                <a:lnTo>
                  <a:pt x="1512362" y="4017973"/>
                </a:lnTo>
                <a:lnTo>
                  <a:pt x="1511321" y="4019947"/>
                </a:lnTo>
                <a:lnTo>
                  <a:pt x="1510058" y="4022553"/>
                </a:lnTo>
                <a:lnTo>
                  <a:pt x="1509946" y="4022784"/>
                </a:lnTo>
                <a:lnTo>
                  <a:pt x="1505879" y="4030781"/>
                </a:lnTo>
                <a:lnTo>
                  <a:pt x="1505178" y="4032621"/>
                </a:lnTo>
                <a:lnTo>
                  <a:pt x="1502100" y="4038971"/>
                </a:lnTo>
                <a:cubicBezTo>
                  <a:pt x="1500101" y="4043641"/>
                  <a:pt x="1499101" y="4046839"/>
                  <a:pt x="1498877" y="4049153"/>
                </a:cubicBezTo>
                <a:lnTo>
                  <a:pt x="1499139" y="4050045"/>
                </a:lnTo>
                <a:lnTo>
                  <a:pt x="1495669" y="4052502"/>
                </a:lnTo>
                <a:lnTo>
                  <a:pt x="1493496" y="4054040"/>
                </a:lnTo>
                <a:lnTo>
                  <a:pt x="1496529" y="4042713"/>
                </a:lnTo>
                <a:lnTo>
                  <a:pt x="1496572" y="4042612"/>
                </a:lnTo>
                <a:lnTo>
                  <a:pt x="1508285" y="4015761"/>
                </a:lnTo>
                <a:lnTo>
                  <a:pt x="1511671" y="4008585"/>
                </a:lnTo>
                <a:lnTo>
                  <a:pt x="1522704" y="3986077"/>
                </a:lnTo>
                <a:lnTo>
                  <a:pt x="1522783" y="3985919"/>
                </a:lnTo>
                <a:cubicBezTo>
                  <a:pt x="1528299" y="3979163"/>
                  <a:pt x="1533814" y="3972268"/>
                  <a:pt x="1540020" y="3965926"/>
                </a:cubicBezTo>
                <a:close/>
                <a:moveTo>
                  <a:pt x="1358815" y="3922742"/>
                </a:moveTo>
                <a:lnTo>
                  <a:pt x="1356677" y="3936422"/>
                </a:lnTo>
                <a:lnTo>
                  <a:pt x="1354092" y="3944467"/>
                </a:lnTo>
                <a:lnTo>
                  <a:pt x="1355159" y="3939559"/>
                </a:lnTo>
                <a:close/>
                <a:moveTo>
                  <a:pt x="934196" y="3922302"/>
                </a:moveTo>
                <a:lnTo>
                  <a:pt x="939260" y="3924577"/>
                </a:lnTo>
                <a:lnTo>
                  <a:pt x="932066" y="3927334"/>
                </a:lnTo>
                <a:lnTo>
                  <a:pt x="932325" y="3926724"/>
                </a:lnTo>
                <a:close/>
                <a:moveTo>
                  <a:pt x="729287" y="3921211"/>
                </a:moveTo>
                <a:lnTo>
                  <a:pt x="750596" y="3975102"/>
                </a:lnTo>
                <a:lnTo>
                  <a:pt x="741316" y="3974004"/>
                </a:lnTo>
                <a:lnTo>
                  <a:pt x="735980" y="3962462"/>
                </a:lnTo>
                <a:close/>
                <a:moveTo>
                  <a:pt x="1323559" y="3920664"/>
                </a:moveTo>
                <a:lnTo>
                  <a:pt x="1321278" y="3953236"/>
                </a:lnTo>
                <a:lnTo>
                  <a:pt x="1313154" y="3998051"/>
                </a:lnTo>
                <a:lnTo>
                  <a:pt x="1308077" y="4011316"/>
                </a:lnTo>
                <a:lnTo>
                  <a:pt x="1314378" y="3983971"/>
                </a:lnTo>
                <a:lnTo>
                  <a:pt x="1319903" y="3959993"/>
                </a:lnTo>
                <a:lnTo>
                  <a:pt x="1317183" y="3934019"/>
                </a:lnTo>
                <a:lnTo>
                  <a:pt x="1322161" y="3924142"/>
                </a:lnTo>
                <a:close/>
                <a:moveTo>
                  <a:pt x="767371" y="3918771"/>
                </a:moveTo>
                <a:lnTo>
                  <a:pt x="775904" y="3952677"/>
                </a:lnTo>
                <a:lnTo>
                  <a:pt x="776017" y="3953143"/>
                </a:lnTo>
                <a:lnTo>
                  <a:pt x="776751" y="3978196"/>
                </a:lnTo>
                <a:lnTo>
                  <a:pt x="774864" y="3977973"/>
                </a:lnTo>
                <a:lnTo>
                  <a:pt x="773573" y="3977820"/>
                </a:lnTo>
                <a:lnTo>
                  <a:pt x="771946" y="3966215"/>
                </a:lnTo>
                <a:lnTo>
                  <a:pt x="771945" y="3966211"/>
                </a:lnTo>
                <a:lnTo>
                  <a:pt x="771103" y="3963514"/>
                </a:lnTo>
                <a:lnTo>
                  <a:pt x="770587" y="3954871"/>
                </a:lnTo>
                <a:close/>
                <a:moveTo>
                  <a:pt x="980394" y="3916876"/>
                </a:moveTo>
                <a:lnTo>
                  <a:pt x="977421" y="3927269"/>
                </a:lnTo>
                <a:lnTo>
                  <a:pt x="964274" y="3923855"/>
                </a:lnTo>
                <a:lnTo>
                  <a:pt x="971824" y="3920586"/>
                </a:lnTo>
                <a:close/>
                <a:moveTo>
                  <a:pt x="920858" y="3916311"/>
                </a:moveTo>
                <a:lnTo>
                  <a:pt x="921612" y="3916650"/>
                </a:lnTo>
                <a:lnTo>
                  <a:pt x="920777" y="3920299"/>
                </a:lnTo>
                <a:lnTo>
                  <a:pt x="915418" y="3933099"/>
                </a:lnTo>
                <a:lnTo>
                  <a:pt x="915016" y="3933869"/>
                </a:lnTo>
                <a:lnTo>
                  <a:pt x="913050" y="3934623"/>
                </a:lnTo>
                <a:cubicBezTo>
                  <a:pt x="911129" y="3935215"/>
                  <a:pt x="910031" y="3937228"/>
                  <a:pt x="910569" y="3939172"/>
                </a:cubicBezTo>
                <a:lnTo>
                  <a:pt x="911839" y="3939966"/>
                </a:lnTo>
                <a:lnTo>
                  <a:pt x="904888" y="3953304"/>
                </a:lnTo>
                <a:lnTo>
                  <a:pt x="899331" y="3963970"/>
                </a:lnTo>
                <a:lnTo>
                  <a:pt x="899300" y="3964029"/>
                </a:lnTo>
                <a:lnTo>
                  <a:pt x="892437" y="3973806"/>
                </a:lnTo>
                <a:lnTo>
                  <a:pt x="892372" y="3973781"/>
                </a:lnTo>
                <a:lnTo>
                  <a:pt x="889275" y="3973227"/>
                </a:lnTo>
                <a:lnTo>
                  <a:pt x="889715" y="3970454"/>
                </a:lnTo>
                <a:lnTo>
                  <a:pt x="889866" y="3969499"/>
                </a:lnTo>
                <a:lnTo>
                  <a:pt x="914003" y="3932990"/>
                </a:lnTo>
                <a:close/>
                <a:moveTo>
                  <a:pt x="1138551" y="3916301"/>
                </a:moveTo>
                <a:lnTo>
                  <a:pt x="1171418" y="3932378"/>
                </a:lnTo>
                <a:lnTo>
                  <a:pt x="1193892" y="3961036"/>
                </a:lnTo>
                <a:lnTo>
                  <a:pt x="1191106" y="3964168"/>
                </a:lnTo>
                <a:lnTo>
                  <a:pt x="1174349" y="3977402"/>
                </a:lnTo>
                <a:lnTo>
                  <a:pt x="1140015" y="3944273"/>
                </a:lnTo>
                <a:cubicBezTo>
                  <a:pt x="1139075" y="3943295"/>
                  <a:pt x="1137781" y="3942756"/>
                  <a:pt x="1136429" y="3942756"/>
                </a:cubicBezTo>
                <a:lnTo>
                  <a:pt x="1135326" y="3942344"/>
                </a:lnTo>
                <a:cubicBezTo>
                  <a:pt x="1130983" y="3943895"/>
                  <a:pt x="1126157" y="3943653"/>
                  <a:pt x="1120861" y="3941973"/>
                </a:cubicBezTo>
                <a:lnTo>
                  <a:pt x="1119579" y="3941305"/>
                </a:lnTo>
                <a:lnTo>
                  <a:pt x="1124829" y="3928118"/>
                </a:lnTo>
                <a:lnTo>
                  <a:pt x="1134293" y="3919968"/>
                </a:lnTo>
                <a:close/>
                <a:moveTo>
                  <a:pt x="1288844" y="3914065"/>
                </a:moveTo>
                <a:lnTo>
                  <a:pt x="1289885" y="3918554"/>
                </a:lnTo>
                <a:lnTo>
                  <a:pt x="1289397" y="3940437"/>
                </a:lnTo>
                <a:close/>
                <a:moveTo>
                  <a:pt x="1131004" y="3912609"/>
                </a:moveTo>
                <a:lnTo>
                  <a:pt x="1131110" y="3912661"/>
                </a:lnTo>
                <a:lnTo>
                  <a:pt x="1130924" y="3912810"/>
                </a:lnTo>
                <a:close/>
                <a:moveTo>
                  <a:pt x="459843" y="3912406"/>
                </a:moveTo>
                <a:lnTo>
                  <a:pt x="471574" y="3926702"/>
                </a:lnTo>
                <a:lnTo>
                  <a:pt x="463535" y="3920211"/>
                </a:lnTo>
                <a:close/>
                <a:moveTo>
                  <a:pt x="818256" y="3911234"/>
                </a:moveTo>
                <a:lnTo>
                  <a:pt x="821361" y="3911596"/>
                </a:lnTo>
                <a:lnTo>
                  <a:pt x="823067" y="3911416"/>
                </a:lnTo>
                <a:lnTo>
                  <a:pt x="822527" y="3926599"/>
                </a:lnTo>
                <a:lnTo>
                  <a:pt x="817428" y="3945772"/>
                </a:lnTo>
                <a:lnTo>
                  <a:pt x="815538" y="3952879"/>
                </a:lnTo>
                <a:lnTo>
                  <a:pt x="816011" y="3945629"/>
                </a:lnTo>
                <a:close/>
                <a:moveTo>
                  <a:pt x="540514" y="3910416"/>
                </a:moveTo>
                <a:lnTo>
                  <a:pt x="548969" y="3919638"/>
                </a:lnTo>
                <a:lnTo>
                  <a:pt x="560592" y="3933646"/>
                </a:lnTo>
                <a:lnTo>
                  <a:pt x="573368" y="3946249"/>
                </a:lnTo>
                <a:lnTo>
                  <a:pt x="590506" y="3964941"/>
                </a:lnTo>
                <a:lnTo>
                  <a:pt x="598749" y="3987382"/>
                </a:lnTo>
                <a:lnTo>
                  <a:pt x="602242" y="3996891"/>
                </a:lnTo>
                <a:lnTo>
                  <a:pt x="559808" y="3960058"/>
                </a:lnTo>
                <a:lnTo>
                  <a:pt x="559475" y="3959733"/>
                </a:lnTo>
                <a:close/>
                <a:moveTo>
                  <a:pt x="806226" y="3909834"/>
                </a:moveTo>
                <a:lnTo>
                  <a:pt x="810189" y="3910296"/>
                </a:lnTo>
                <a:lnTo>
                  <a:pt x="806811" y="3969693"/>
                </a:lnTo>
                <a:lnTo>
                  <a:pt x="806804" y="3969790"/>
                </a:lnTo>
                <a:lnTo>
                  <a:pt x="805147" y="3976393"/>
                </a:lnTo>
                <a:lnTo>
                  <a:pt x="805329" y="3975331"/>
                </a:lnTo>
                <a:close/>
                <a:moveTo>
                  <a:pt x="842022" y="3909423"/>
                </a:moveTo>
                <a:lnTo>
                  <a:pt x="839241" y="3922402"/>
                </a:lnTo>
                <a:lnTo>
                  <a:pt x="835980" y="3937621"/>
                </a:lnTo>
                <a:lnTo>
                  <a:pt x="835976" y="3937641"/>
                </a:lnTo>
                <a:lnTo>
                  <a:pt x="835653" y="3938472"/>
                </a:lnTo>
                <a:lnTo>
                  <a:pt x="834968" y="3940234"/>
                </a:lnTo>
                <a:lnTo>
                  <a:pt x="835006" y="3939694"/>
                </a:lnTo>
                <a:lnTo>
                  <a:pt x="835042" y="3939182"/>
                </a:lnTo>
                <a:lnTo>
                  <a:pt x="835047" y="3937586"/>
                </a:lnTo>
                <a:lnTo>
                  <a:pt x="835054" y="3935199"/>
                </a:lnTo>
                <a:lnTo>
                  <a:pt x="839386" y="3909700"/>
                </a:lnTo>
                <a:close/>
                <a:moveTo>
                  <a:pt x="790270" y="3907978"/>
                </a:moveTo>
                <a:lnTo>
                  <a:pt x="794266" y="3908443"/>
                </a:lnTo>
                <a:lnTo>
                  <a:pt x="794646" y="3914288"/>
                </a:lnTo>
                <a:lnTo>
                  <a:pt x="795312" y="3962208"/>
                </a:lnTo>
                <a:lnTo>
                  <a:pt x="793744" y="3927645"/>
                </a:lnTo>
                <a:lnTo>
                  <a:pt x="793744" y="3927639"/>
                </a:lnTo>
                <a:close/>
                <a:moveTo>
                  <a:pt x="860747" y="3907453"/>
                </a:moveTo>
                <a:lnTo>
                  <a:pt x="860249" y="3913985"/>
                </a:lnTo>
                <a:lnTo>
                  <a:pt x="854031" y="3931141"/>
                </a:lnTo>
                <a:lnTo>
                  <a:pt x="836805" y="3969504"/>
                </a:lnTo>
                <a:lnTo>
                  <a:pt x="856364" y="3907914"/>
                </a:lnTo>
                <a:close/>
                <a:moveTo>
                  <a:pt x="1150644" y="3905888"/>
                </a:moveTo>
                <a:lnTo>
                  <a:pt x="1152168" y="3907831"/>
                </a:lnTo>
                <a:lnTo>
                  <a:pt x="1155573" y="3912173"/>
                </a:lnTo>
                <a:lnTo>
                  <a:pt x="1159581" y="3917284"/>
                </a:lnTo>
                <a:lnTo>
                  <a:pt x="1145529" y="3910292"/>
                </a:lnTo>
                <a:close/>
                <a:moveTo>
                  <a:pt x="771510" y="3905794"/>
                </a:moveTo>
                <a:lnTo>
                  <a:pt x="782475" y="3907070"/>
                </a:lnTo>
                <a:lnTo>
                  <a:pt x="787476" y="3933289"/>
                </a:lnTo>
                <a:lnTo>
                  <a:pt x="787477" y="3933329"/>
                </a:lnTo>
                <a:lnTo>
                  <a:pt x="785475" y="3979228"/>
                </a:lnTo>
                <a:lnTo>
                  <a:pt x="784691" y="3979136"/>
                </a:lnTo>
                <a:lnTo>
                  <a:pt x="782628" y="3978892"/>
                </a:lnTo>
                <a:lnTo>
                  <a:pt x="781261" y="3948081"/>
                </a:lnTo>
                <a:close/>
                <a:moveTo>
                  <a:pt x="752401" y="3903571"/>
                </a:moveTo>
                <a:lnTo>
                  <a:pt x="757983" y="3904220"/>
                </a:lnTo>
                <a:lnTo>
                  <a:pt x="760181" y="3928505"/>
                </a:lnTo>
                <a:close/>
                <a:moveTo>
                  <a:pt x="1254130" y="3903474"/>
                </a:moveTo>
                <a:lnTo>
                  <a:pt x="1270178" y="3940276"/>
                </a:lnTo>
                <a:lnTo>
                  <a:pt x="1274246" y="3978142"/>
                </a:lnTo>
                <a:lnTo>
                  <a:pt x="1271675" y="3981611"/>
                </a:lnTo>
                <a:lnTo>
                  <a:pt x="1268523" y="3963715"/>
                </a:lnTo>
                <a:lnTo>
                  <a:pt x="1268523" y="3962887"/>
                </a:lnTo>
                <a:lnTo>
                  <a:pt x="1244448" y="3916657"/>
                </a:lnTo>
                <a:lnTo>
                  <a:pt x="1247823" y="3912966"/>
                </a:lnTo>
                <a:lnTo>
                  <a:pt x="1248116" y="3912646"/>
                </a:lnTo>
                <a:close/>
                <a:moveTo>
                  <a:pt x="496291" y="3901367"/>
                </a:moveTo>
                <a:lnTo>
                  <a:pt x="520787" y="3930781"/>
                </a:lnTo>
                <a:lnTo>
                  <a:pt x="534920" y="3944542"/>
                </a:lnTo>
                <a:lnTo>
                  <a:pt x="543712" y="3954641"/>
                </a:lnTo>
                <a:lnTo>
                  <a:pt x="551679" y="3961509"/>
                </a:lnTo>
                <a:lnTo>
                  <a:pt x="553197" y="3965438"/>
                </a:lnTo>
                <a:lnTo>
                  <a:pt x="553963" y="3967422"/>
                </a:lnTo>
                <a:lnTo>
                  <a:pt x="558442" y="3976891"/>
                </a:lnTo>
                <a:lnTo>
                  <a:pt x="565839" y="3992527"/>
                </a:lnTo>
                <a:lnTo>
                  <a:pt x="549226" y="3983047"/>
                </a:lnTo>
                <a:lnTo>
                  <a:pt x="527792" y="3970815"/>
                </a:lnTo>
                <a:lnTo>
                  <a:pt x="513428" y="3942369"/>
                </a:lnTo>
                <a:close/>
                <a:moveTo>
                  <a:pt x="1135747" y="3900695"/>
                </a:moveTo>
                <a:lnTo>
                  <a:pt x="1144575" y="3901905"/>
                </a:lnTo>
                <a:lnTo>
                  <a:pt x="1138471" y="3906781"/>
                </a:lnTo>
                <a:lnTo>
                  <a:pt x="1137987" y="3906540"/>
                </a:lnTo>
                <a:lnTo>
                  <a:pt x="1134046" y="3904966"/>
                </a:lnTo>
                <a:close/>
                <a:moveTo>
                  <a:pt x="543531" y="3900248"/>
                </a:moveTo>
                <a:lnTo>
                  <a:pt x="574522" y="3921213"/>
                </a:lnTo>
                <a:lnTo>
                  <a:pt x="575286" y="3923509"/>
                </a:lnTo>
                <a:lnTo>
                  <a:pt x="577339" y="3929096"/>
                </a:lnTo>
                <a:lnTo>
                  <a:pt x="582815" y="3944005"/>
                </a:lnTo>
                <a:lnTo>
                  <a:pt x="577646" y="3938851"/>
                </a:lnTo>
                <a:lnTo>
                  <a:pt x="553418" y="3912222"/>
                </a:lnTo>
                <a:close/>
                <a:moveTo>
                  <a:pt x="729524" y="3899785"/>
                </a:moveTo>
                <a:lnTo>
                  <a:pt x="734581" y="3901497"/>
                </a:lnTo>
                <a:lnTo>
                  <a:pt x="744639" y="3902667"/>
                </a:lnTo>
                <a:lnTo>
                  <a:pt x="763104" y="3963340"/>
                </a:lnTo>
                <a:lnTo>
                  <a:pt x="763917" y="3976678"/>
                </a:lnTo>
                <a:lnTo>
                  <a:pt x="762547" y="3976516"/>
                </a:lnTo>
                <a:lnTo>
                  <a:pt x="759278" y="3976129"/>
                </a:lnTo>
                <a:lnTo>
                  <a:pt x="734733" y="3910957"/>
                </a:lnTo>
                <a:close/>
                <a:moveTo>
                  <a:pt x="1305944" y="3897255"/>
                </a:moveTo>
                <a:lnTo>
                  <a:pt x="1306954" y="3908079"/>
                </a:lnTo>
                <a:lnTo>
                  <a:pt x="1306797" y="3911996"/>
                </a:lnTo>
                <a:lnTo>
                  <a:pt x="1305218" y="3920160"/>
                </a:lnTo>
                <a:lnTo>
                  <a:pt x="1305739" y="3903737"/>
                </a:lnTo>
                <a:close/>
                <a:moveTo>
                  <a:pt x="1026425" y="3896420"/>
                </a:moveTo>
                <a:lnTo>
                  <a:pt x="1020124" y="3915500"/>
                </a:lnTo>
                <a:lnTo>
                  <a:pt x="1010936" y="3935974"/>
                </a:lnTo>
                <a:lnTo>
                  <a:pt x="1007487" y="3935078"/>
                </a:lnTo>
                <a:lnTo>
                  <a:pt x="984943" y="3929223"/>
                </a:lnTo>
                <a:lnTo>
                  <a:pt x="991158" y="3912216"/>
                </a:lnTo>
                <a:lnTo>
                  <a:pt x="1023583" y="3898179"/>
                </a:lnTo>
                <a:close/>
                <a:moveTo>
                  <a:pt x="407926" y="3896062"/>
                </a:moveTo>
                <a:lnTo>
                  <a:pt x="408200" y="3896381"/>
                </a:lnTo>
                <a:lnTo>
                  <a:pt x="424682" y="3917750"/>
                </a:lnTo>
                <a:lnTo>
                  <a:pt x="442550" y="3936553"/>
                </a:lnTo>
                <a:lnTo>
                  <a:pt x="455446" y="3951634"/>
                </a:lnTo>
                <a:lnTo>
                  <a:pt x="466171" y="3961411"/>
                </a:lnTo>
                <a:lnTo>
                  <a:pt x="479156" y="3975076"/>
                </a:lnTo>
                <a:lnTo>
                  <a:pt x="481239" y="3976817"/>
                </a:lnTo>
                <a:lnTo>
                  <a:pt x="505651" y="4017935"/>
                </a:lnTo>
                <a:lnTo>
                  <a:pt x="462062" y="3983855"/>
                </a:lnTo>
                <a:lnTo>
                  <a:pt x="449568" y="3972952"/>
                </a:lnTo>
                <a:close/>
                <a:moveTo>
                  <a:pt x="1568197" y="3894306"/>
                </a:moveTo>
                <a:lnTo>
                  <a:pt x="1562771" y="3904562"/>
                </a:lnTo>
                <a:lnTo>
                  <a:pt x="1560933" y="3907390"/>
                </a:lnTo>
                <a:lnTo>
                  <a:pt x="1564760" y="3900497"/>
                </a:lnTo>
                <a:close/>
                <a:moveTo>
                  <a:pt x="1036267" y="3890902"/>
                </a:moveTo>
                <a:lnTo>
                  <a:pt x="1046872" y="3900137"/>
                </a:lnTo>
                <a:lnTo>
                  <a:pt x="1041504" y="3916274"/>
                </a:lnTo>
                <a:lnTo>
                  <a:pt x="1038584" y="3924144"/>
                </a:lnTo>
                <a:lnTo>
                  <a:pt x="1029688" y="3943729"/>
                </a:lnTo>
                <a:lnTo>
                  <a:pt x="1021357" y="3942044"/>
                </a:lnTo>
                <a:lnTo>
                  <a:pt x="1017570" y="3939225"/>
                </a:lnTo>
                <a:lnTo>
                  <a:pt x="1022227" y="3928886"/>
                </a:lnTo>
                <a:lnTo>
                  <a:pt x="1026909" y="3918494"/>
                </a:lnTo>
                <a:close/>
                <a:moveTo>
                  <a:pt x="862087" y="3889895"/>
                </a:moveTo>
                <a:lnTo>
                  <a:pt x="861481" y="3897827"/>
                </a:lnTo>
                <a:lnTo>
                  <a:pt x="860180" y="3897966"/>
                </a:lnTo>
                <a:lnTo>
                  <a:pt x="859500" y="3898039"/>
                </a:lnTo>
                <a:close/>
                <a:moveTo>
                  <a:pt x="698819" y="3889390"/>
                </a:moveTo>
                <a:lnTo>
                  <a:pt x="717043" y="3895560"/>
                </a:lnTo>
                <a:lnTo>
                  <a:pt x="723999" y="3938441"/>
                </a:lnTo>
                <a:lnTo>
                  <a:pt x="722474" y="3935520"/>
                </a:lnTo>
                <a:lnTo>
                  <a:pt x="716043" y="3922020"/>
                </a:lnTo>
                <a:close/>
                <a:moveTo>
                  <a:pt x="687922" y="3885702"/>
                </a:moveTo>
                <a:lnTo>
                  <a:pt x="688564" y="3885919"/>
                </a:lnTo>
                <a:lnTo>
                  <a:pt x="701141" y="3909693"/>
                </a:lnTo>
                <a:lnTo>
                  <a:pt x="713801" y="3934391"/>
                </a:lnTo>
                <a:lnTo>
                  <a:pt x="728280" y="3964837"/>
                </a:lnTo>
                <a:lnTo>
                  <a:pt x="729541" y="3972612"/>
                </a:lnTo>
                <a:lnTo>
                  <a:pt x="720279" y="3971516"/>
                </a:lnTo>
                <a:lnTo>
                  <a:pt x="698733" y="3935873"/>
                </a:lnTo>
                <a:close/>
                <a:moveTo>
                  <a:pt x="1337652" y="3885595"/>
                </a:moveTo>
                <a:lnTo>
                  <a:pt x="1338598" y="3898447"/>
                </a:lnTo>
                <a:lnTo>
                  <a:pt x="1334035" y="3936619"/>
                </a:lnTo>
                <a:lnTo>
                  <a:pt x="1333174" y="3940607"/>
                </a:lnTo>
                <a:lnTo>
                  <a:pt x="1330666" y="3902979"/>
                </a:lnTo>
                <a:close/>
                <a:moveTo>
                  <a:pt x="407549" y="3883897"/>
                </a:moveTo>
                <a:lnTo>
                  <a:pt x="429455" y="3907355"/>
                </a:lnTo>
                <a:lnTo>
                  <a:pt x="458634" y="3930811"/>
                </a:lnTo>
                <a:lnTo>
                  <a:pt x="462094" y="3938087"/>
                </a:lnTo>
                <a:lnTo>
                  <a:pt x="470035" y="3954788"/>
                </a:lnTo>
                <a:lnTo>
                  <a:pt x="463526" y="3948365"/>
                </a:lnTo>
                <a:lnTo>
                  <a:pt x="426621" y="3907494"/>
                </a:lnTo>
                <a:close/>
                <a:moveTo>
                  <a:pt x="1584994" y="3882495"/>
                </a:moveTo>
                <a:lnTo>
                  <a:pt x="1580973" y="3890498"/>
                </a:lnTo>
                <a:lnTo>
                  <a:pt x="1579438" y="3892988"/>
                </a:lnTo>
                <a:close/>
                <a:moveTo>
                  <a:pt x="1050547" y="3881488"/>
                </a:moveTo>
                <a:lnTo>
                  <a:pt x="1052793" y="3882334"/>
                </a:lnTo>
                <a:lnTo>
                  <a:pt x="1050686" y="3888668"/>
                </a:lnTo>
                <a:lnTo>
                  <a:pt x="1045808" y="3884421"/>
                </a:lnTo>
                <a:close/>
                <a:moveTo>
                  <a:pt x="1268834" y="3881048"/>
                </a:moveTo>
                <a:lnTo>
                  <a:pt x="1280772" y="3913047"/>
                </a:lnTo>
                <a:lnTo>
                  <a:pt x="1280793" y="3913111"/>
                </a:lnTo>
                <a:lnTo>
                  <a:pt x="1281290" y="3942603"/>
                </a:lnTo>
                <a:lnTo>
                  <a:pt x="1276453" y="3922303"/>
                </a:lnTo>
                <a:lnTo>
                  <a:pt x="1274500" y="3914108"/>
                </a:lnTo>
                <a:lnTo>
                  <a:pt x="1269690" y="3905896"/>
                </a:lnTo>
                <a:lnTo>
                  <a:pt x="1261600" y="3892082"/>
                </a:lnTo>
                <a:lnTo>
                  <a:pt x="1264845" y="3887133"/>
                </a:lnTo>
                <a:close/>
                <a:moveTo>
                  <a:pt x="1179666" y="3880475"/>
                </a:moveTo>
                <a:lnTo>
                  <a:pt x="1210439" y="3927986"/>
                </a:lnTo>
                <a:lnTo>
                  <a:pt x="1215724" y="3936499"/>
                </a:lnTo>
                <a:lnTo>
                  <a:pt x="1208826" y="3944252"/>
                </a:lnTo>
                <a:lnTo>
                  <a:pt x="1206752" y="3941102"/>
                </a:lnTo>
                <a:cubicBezTo>
                  <a:pt x="1206401" y="3940701"/>
                  <a:pt x="1205980" y="3940384"/>
                  <a:pt x="1205510" y="3940137"/>
                </a:cubicBezTo>
                <a:lnTo>
                  <a:pt x="1179131" y="3927011"/>
                </a:lnTo>
                <a:lnTo>
                  <a:pt x="1177875" y="3925396"/>
                </a:lnTo>
                <a:lnTo>
                  <a:pt x="1157868" y="3899667"/>
                </a:lnTo>
                <a:lnTo>
                  <a:pt x="1178503" y="3881897"/>
                </a:lnTo>
                <a:close/>
                <a:moveTo>
                  <a:pt x="1190411" y="3880029"/>
                </a:moveTo>
                <a:lnTo>
                  <a:pt x="1215433" y="3899875"/>
                </a:lnTo>
                <a:lnTo>
                  <a:pt x="1230519" y="3919869"/>
                </a:lnTo>
                <a:lnTo>
                  <a:pt x="1222148" y="3929278"/>
                </a:lnTo>
                <a:lnTo>
                  <a:pt x="1220696" y="3926947"/>
                </a:lnTo>
                <a:lnTo>
                  <a:pt x="1217748" y="3922211"/>
                </a:lnTo>
                <a:lnTo>
                  <a:pt x="1204252" y="3901386"/>
                </a:lnTo>
                <a:close/>
                <a:moveTo>
                  <a:pt x="1040687" y="3877871"/>
                </a:moveTo>
                <a:lnTo>
                  <a:pt x="1040694" y="3877872"/>
                </a:lnTo>
                <a:lnTo>
                  <a:pt x="1040685" y="3877877"/>
                </a:lnTo>
                <a:close/>
                <a:moveTo>
                  <a:pt x="663416" y="3877406"/>
                </a:moveTo>
                <a:lnTo>
                  <a:pt x="678915" y="3882653"/>
                </a:lnTo>
                <a:lnTo>
                  <a:pt x="685765" y="3914408"/>
                </a:lnTo>
                <a:lnTo>
                  <a:pt x="685444" y="3913877"/>
                </a:lnTo>
                <a:close/>
                <a:moveTo>
                  <a:pt x="1387155" y="3877021"/>
                </a:moveTo>
                <a:lnTo>
                  <a:pt x="1379117" y="3918895"/>
                </a:lnTo>
                <a:lnTo>
                  <a:pt x="1377355" y="3923789"/>
                </a:lnTo>
                <a:close/>
                <a:moveTo>
                  <a:pt x="352541" y="3873998"/>
                </a:moveTo>
                <a:lnTo>
                  <a:pt x="372862" y="3902222"/>
                </a:lnTo>
                <a:lnTo>
                  <a:pt x="375673" y="3906126"/>
                </a:lnTo>
                <a:lnTo>
                  <a:pt x="397123" y="3929010"/>
                </a:lnTo>
                <a:lnTo>
                  <a:pt x="441508" y="3976360"/>
                </a:lnTo>
                <a:lnTo>
                  <a:pt x="443762" y="3980519"/>
                </a:lnTo>
                <a:lnTo>
                  <a:pt x="453301" y="3998122"/>
                </a:lnTo>
                <a:lnTo>
                  <a:pt x="459115" y="4006314"/>
                </a:lnTo>
                <a:lnTo>
                  <a:pt x="467521" y="4018161"/>
                </a:lnTo>
                <a:lnTo>
                  <a:pt x="452929" y="4008252"/>
                </a:lnTo>
                <a:lnTo>
                  <a:pt x="401400" y="3958410"/>
                </a:lnTo>
                <a:lnTo>
                  <a:pt x="358830" y="3887598"/>
                </a:lnTo>
                <a:close/>
                <a:moveTo>
                  <a:pt x="647744" y="3872057"/>
                </a:moveTo>
                <a:lnTo>
                  <a:pt x="647946" y="3872169"/>
                </a:lnTo>
                <a:lnTo>
                  <a:pt x="652931" y="3873857"/>
                </a:lnTo>
                <a:lnTo>
                  <a:pt x="688711" y="3932837"/>
                </a:lnTo>
                <a:lnTo>
                  <a:pt x="690313" y="3935493"/>
                </a:lnTo>
                <a:lnTo>
                  <a:pt x="696312" y="3963306"/>
                </a:lnTo>
                <a:lnTo>
                  <a:pt x="691532" y="3961663"/>
                </a:lnTo>
                <a:lnTo>
                  <a:pt x="690437" y="3961287"/>
                </a:lnTo>
                <a:lnTo>
                  <a:pt x="685265" y="3954300"/>
                </a:lnTo>
                <a:lnTo>
                  <a:pt x="670292" y="3933115"/>
                </a:lnTo>
                <a:lnTo>
                  <a:pt x="658921" y="3916563"/>
                </a:lnTo>
                <a:lnTo>
                  <a:pt x="657552" y="3911171"/>
                </a:lnTo>
                <a:close/>
                <a:moveTo>
                  <a:pt x="1002269" y="3870922"/>
                </a:moveTo>
                <a:lnTo>
                  <a:pt x="1020604" y="3877263"/>
                </a:lnTo>
                <a:lnTo>
                  <a:pt x="1028906" y="3884492"/>
                </a:lnTo>
                <a:lnTo>
                  <a:pt x="996803" y="3902521"/>
                </a:lnTo>
                <a:lnTo>
                  <a:pt x="994359" y="3903458"/>
                </a:lnTo>
                <a:lnTo>
                  <a:pt x="997974" y="3893566"/>
                </a:lnTo>
                <a:close/>
                <a:moveTo>
                  <a:pt x="1276597" y="3869209"/>
                </a:moveTo>
                <a:lnTo>
                  <a:pt x="1279969" y="3875772"/>
                </a:lnTo>
                <a:lnTo>
                  <a:pt x="1286906" y="3905702"/>
                </a:lnTo>
                <a:lnTo>
                  <a:pt x="1275669" y="3870624"/>
                </a:lnTo>
                <a:close/>
                <a:moveTo>
                  <a:pt x="1418358" y="3864112"/>
                </a:moveTo>
                <a:lnTo>
                  <a:pt x="1412348" y="3890778"/>
                </a:lnTo>
                <a:lnTo>
                  <a:pt x="1411969" y="3891739"/>
                </a:lnTo>
                <a:lnTo>
                  <a:pt x="1411886" y="3891947"/>
                </a:lnTo>
                <a:lnTo>
                  <a:pt x="1411834" y="3892079"/>
                </a:lnTo>
                <a:lnTo>
                  <a:pt x="1412171" y="3890633"/>
                </a:lnTo>
                <a:close/>
                <a:moveTo>
                  <a:pt x="972493" y="3861655"/>
                </a:moveTo>
                <a:lnTo>
                  <a:pt x="982023" y="3863921"/>
                </a:lnTo>
                <a:lnTo>
                  <a:pt x="994325" y="3868175"/>
                </a:lnTo>
                <a:lnTo>
                  <a:pt x="982985" y="3907817"/>
                </a:lnTo>
                <a:lnTo>
                  <a:pt x="959335" y="3916882"/>
                </a:lnTo>
                <a:close/>
                <a:moveTo>
                  <a:pt x="301092" y="3861275"/>
                </a:moveTo>
                <a:lnTo>
                  <a:pt x="309650" y="3874722"/>
                </a:lnTo>
                <a:lnTo>
                  <a:pt x="320245" y="3887533"/>
                </a:lnTo>
                <a:lnTo>
                  <a:pt x="329382" y="3900731"/>
                </a:lnTo>
                <a:lnTo>
                  <a:pt x="331243" y="3903419"/>
                </a:lnTo>
                <a:lnTo>
                  <a:pt x="331243" y="3903420"/>
                </a:lnTo>
                <a:lnTo>
                  <a:pt x="331244" y="3903421"/>
                </a:lnTo>
                <a:lnTo>
                  <a:pt x="356816" y="3931753"/>
                </a:lnTo>
                <a:lnTo>
                  <a:pt x="375130" y="3953896"/>
                </a:lnTo>
                <a:lnTo>
                  <a:pt x="383872" y="3961728"/>
                </a:lnTo>
                <a:lnTo>
                  <a:pt x="393089" y="3971940"/>
                </a:lnTo>
                <a:lnTo>
                  <a:pt x="400489" y="3978125"/>
                </a:lnTo>
                <a:lnTo>
                  <a:pt x="427542" y="4015905"/>
                </a:lnTo>
                <a:lnTo>
                  <a:pt x="441017" y="4034724"/>
                </a:lnTo>
                <a:lnTo>
                  <a:pt x="438553" y="4033318"/>
                </a:lnTo>
                <a:lnTo>
                  <a:pt x="433306" y="4030322"/>
                </a:lnTo>
                <a:lnTo>
                  <a:pt x="403292" y="4005968"/>
                </a:lnTo>
                <a:lnTo>
                  <a:pt x="375255" y="3983218"/>
                </a:lnTo>
                <a:lnTo>
                  <a:pt x="317776" y="3895197"/>
                </a:lnTo>
                <a:close/>
                <a:moveTo>
                  <a:pt x="960762" y="3859532"/>
                </a:moveTo>
                <a:lnTo>
                  <a:pt x="963602" y="3859541"/>
                </a:lnTo>
                <a:lnTo>
                  <a:pt x="965269" y="3859937"/>
                </a:lnTo>
                <a:lnTo>
                  <a:pt x="951001" y="3920023"/>
                </a:lnTo>
                <a:lnTo>
                  <a:pt x="944373" y="3917010"/>
                </a:lnTo>
                <a:lnTo>
                  <a:pt x="937717" y="3913983"/>
                </a:lnTo>
                <a:close/>
                <a:moveTo>
                  <a:pt x="944214" y="3859478"/>
                </a:moveTo>
                <a:lnTo>
                  <a:pt x="945271" y="3859482"/>
                </a:lnTo>
                <a:lnTo>
                  <a:pt x="944028" y="3862962"/>
                </a:lnTo>
                <a:lnTo>
                  <a:pt x="939667" y="3875178"/>
                </a:lnTo>
                <a:lnTo>
                  <a:pt x="935188" y="3885877"/>
                </a:lnTo>
                <a:lnTo>
                  <a:pt x="935562" y="3882046"/>
                </a:lnTo>
                <a:lnTo>
                  <a:pt x="935757" y="3880059"/>
                </a:lnTo>
                <a:close/>
                <a:moveTo>
                  <a:pt x="1283052" y="3859365"/>
                </a:moveTo>
                <a:lnTo>
                  <a:pt x="1289527" y="3883412"/>
                </a:lnTo>
                <a:lnTo>
                  <a:pt x="1282271" y="3860555"/>
                </a:lnTo>
                <a:lnTo>
                  <a:pt x="1282491" y="3860220"/>
                </a:lnTo>
                <a:close/>
                <a:moveTo>
                  <a:pt x="1349915" y="3855078"/>
                </a:moveTo>
                <a:lnTo>
                  <a:pt x="1351736" y="3895980"/>
                </a:lnTo>
                <a:lnTo>
                  <a:pt x="1347234" y="3923196"/>
                </a:lnTo>
                <a:lnTo>
                  <a:pt x="1349110" y="3867744"/>
                </a:lnTo>
                <a:lnTo>
                  <a:pt x="1348174" y="3859410"/>
                </a:lnTo>
                <a:close/>
                <a:moveTo>
                  <a:pt x="617200" y="3855067"/>
                </a:moveTo>
                <a:lnTo>
                  <a:pt x="637735" y="3866490"/>
                </a:lnTo>
                <a:lnTo>
                  <a:pt x="645320" y="3896762"/>
                </a:lnTo>
                <a:lnTo>
                  <a:pt x="632341" y="3877868"/>
                </a:lnTo>
                <a:close/>
                <a:moveTo>
                  <a:pt x="1201601" y="3853688"/>
                </a:moveTo>
                <a:lnTo>
                  <a:pt x="1227967" y="3904150"/>
                </a:lnTo>
                <a:lnTo>
                  <a:pt x="1221229" y="3894359"/>
                </a:lnTo>
                <a:lnTo>
                  <a:pt x="1189683" y="3868244"/>
                </a:lnTo>
                <a:close/>
                <a:moveTo>
                  <a:pt x="947840" y="3850657"/>
                </a:moveTo>
                <a:lnTo>
                  <a:pt x="948332" y="3850907"/>
                </a:lnTo>
                <a:lnTo>
                  <a:pt x="948296" y="3851006"/>
                </a:lnTo>
                <a:lnTo>
                  <a:pt x="948206" y="3850994"/>
                </a:lnTo>
                <a:lnTo>
                  <a:pt x="947727" y="3850931"/>
                </a:lnTo>
                <a:close/>
                <a:moveTo>
                  <a:pt x="1147308" y="3848797"/>
                </a:moveTo>
                <a:lnTo>
                  <a:pt x="1152341" y="3849834"/>
                </a:lnTo>
                <a:lnTo>
                  <a:pt x="1167721" y="3862033"/>
                </a:lnTo>
                <a:lnTo>
                  <a:pt x="1174993" y="3873260"/>
                </a:lnTo>
                <a:lnTo>
                  <a:pt x="1162390" y="3887674"/>
                </a:lnTo>
                <a:lnTo>
                  <a:pt x="1153848" y="3894497"/>
                </a:lnTo>
                <a:lnTo>
                  <a:pt x="1153528" y="3894085"/>
                </a:lnTo>
                <a:lnTo>
                  <a:pt x="1153528" y="3894085"/>
                </a:lnTo>
                <a:lnTo>
                  <a:pt x="1153527" y="3894084"/>
                </a:lnTo>
                <a:cubicBezTo>
                  <a:pt x="1152615" y="3892870"/>
                  <a:pt x="1151186" y="3892153"/>
                  <a:pt x="1149666" y="3892153"/>
                </a:cubicBezTo>
                <a:lnTo>
                  <a:pt x="1146494" y="3892428"/>
                </a:lnTo>
                <a:lnTo>
                  <a:pt x="1138074" y="3891645"/>
                </a:lnTo>
                <a:lnTo>
                  <a:pt x="1145108" y="3859005"/>
                </a:lnTo>
                <a:close/>
                <a:moveTo>
                  <a:pt x="474181" y="3848468"/>
                </a:moveTo>
                <a:lnTo>
                  <a:pt x="491969" y="3865369"/>
                </a:lnTo>
                <a:lnTo>
                  <a:pt x="519254" y="3883826"/>
                </a:lnTo>
                <a:lnTo>
                  <a:pt x="523797" y="3889301"/>
                </a:lnTo>
                <a:lnTo>
                  <a:pt x="539220" y="3929243"/>
                </a:lnTo>
                <a:lnTo>
                  <a:pt x="545830" y="3946361"/>
                </a:lnTo>
                <a:lnTo>
                  <a:pt x="537577" y="3938274"/>
                </a:lnTo>
                <a:lnTo>
                  <a:pt x="487578" y="3880522"/>
                </a:lnTo>
                <a:close/>
                <a:moveTo>
                  <a:pt x="600538" y="3845799"/>
                </a:moveTo>
                <a:lnTo>
                  <a:pt x="603211" y="3847286"/>
                </a:lnTo>
                <a:lnTo>
                  <a:pt x="611013" y="3859014"/>
                </a:lnTo>
                <a:lnTo>
                  <a:pt x="616882" y="3868371"/>
                </a:lnTo>
                <a:lnTo>
                  <a:pt x="627524" y="3883836"/>
                </a:lnTo>
                <a:lnTo>
                  <a:pt x="644930" y="3910002"/>
                </a:lnTo>
                <a:lnTo>
                  <a:pt x="650695" y="3918145"/>
                </a:lnTo>
                <a:lnTo>
                  <a:pt x="658900" y="3950448"/>
                </a:lnTo>
                <a:lnTo>
                  <a:pt x="652161" y="3948132"/>
                </a:lnTo>
                <a:lnTo>
                  <a:pt x="648238" y="3943404"/>
                </a:lnTo>
                <a:lnTo>
                  <a:pt x="616460" y="3900336"/>
                </a:lnTo>
                <a:close/>
                <a:moveTo>
                  <a:pt x="1292846" y="3843161"/>
                </a:moveTo>
                <a:lnTo>
                  <a:pt x="1299958" y="3864062"/>
                </a:lnTo>
                <a:lnTo>
                  <a:pt x="1299958" y="3916271"/>
                </a:lnTo>
                <a:lnTo>
                  <a:pt x="1297989" y="3910068"/>
                </a:lnTo>
                <a:lnTo>
                  <a:pt x="1298445" y="3886223"/>
                </a:lnTo>
                <a:lnTo>
                  <a:pt x="1289493" y="3849541"/>
                </a:lnTo>
                <a:lnTo>
                  <a:pt x="1289582" y="3849405"/>
                </a:lnTo>
                <a:lnTo>
                  <a:pt x="1291015" y="3847220"/>
                </a:lnTo>
                <a:close/>
                <a:moveTo>
                  <a:pt x="863162" y="3841324"/>
                </a:moveTo>
                <a:lnTo>
                  <a:pt x="863371" y="3854366"/>
                </a:lnTo>
                <a:lnTo>
                  <a:pt x="852256" y="3898813"/>
                </a:lnTo>
                <a:lnTo>
                  <a:pt x="852187" y="3898821"/>
                </a:lnTo>
                <a:close/>
                <a:moveTo>
                  <a:pt x="1214247" y="3838244"/>
                </a:moveTo>
                <a:lnTo>
                  <a:pt x="1230048" y="3853269"/>
                </a:lnTo>
                <a:lnTo>
                  <a:pt x="1240385" y="3871952"/>
                </a:lnTo>
                <a:lnTo>
                  <a:pt x="1250834" y="3895915"/>
                </a:lnTo>
                <a:lnTo>
                  <a:pt x="1248661" y="3899479"/>
                </a:lnTo>
                <a:lnTo>
                  <a:pt x="1240361" y="3908808"/>
                </a:lnTo>
                <a:lnTo>
                  <a:pt x="1207748" y="3846181"/>
                </a:lnTo>
                <a:close/>
                <a:moveTo>
                  <a:pt x="969423" y="3837930"/>
                </a:moveTo>
                <a:lnTo>
                  <a:pt x="968849" y="3844857"/>
                </a:lnTo>
                <a:lnTo>
                  <a:pt x="968248" y="3847389"/>
                </a:lnTo>
                <a:lnTo>
                  <a:pt x="966528" y="3846797"/>
                </a:lnTo>
                <a:lnTo>
                  <a:pt x="966199" y="3846684"/>
                </a:lnTo>
                <a:lnTo>
                  <a:pt x="968898" y="3840307"/>
                </a:lnTo>
                <a:close/>
                <a:moveTo>
                  <a:pt x="1053403" y="3830278"/>
                </a:moveTo>
                <a:lnTo>
                  <a:pt x="1065940" y="3842529"/>
                </a:lnTo>
                <a:lnTo>
                  <a:pt x="1065883" y="3842832"/>
                </a:lnTo>
                <a:lnTo>
                  <a:pt x="1065805" y="3843212"/>
                </a:lnTo>
                <a:lnTo>
                  <a:pt x="1057396" y="3868492"/>
                </a:lnTo>
                <a:lnTo>
                  <a:pt x="1049446" y="3872957"/>
                </a:lnTo>
                <a:lnTo>
                  <a:pt x="1046148" y="3872005"/>
                </a:lnTo>
                <a:lnTo>
                  <a:pt x="1042986" y="3871093"/>
                </a:lnTo>
                <a:lnTo>
                  <a:pt x="1045884" y="3862547"/>
                </a:lnTo>
                <a:lnTo>
                  <a:pt x="1046518" y="3859341"/>
                </a:lnTo>
                <a:lnTo>
                  <a:pt x="1048305" y="3853951"/>
                </a:lnTo>
                <a:close/>
                <a:moveTo>
                  <a:pt x="825985" y="3829384"/>
                </a:moveTo>
                <a:lnTo>
                  <a:pt x="823405" y="3901896"/>
                </a:lnTo>
                <a:lnTo>
                  <a:pt x="820395" y="3902218"/>
                </a:lnTo>
                <a:lnTo>
                  <a:pt x="818857" y="3902038"/>
                </a:lnTo>
                <a:lnTo>
                  <a:pt x="819721" y="3888792"/>
                </a:lnTo>
                <a:lnTo>
                  <a:pt x="819719" y="3888771"/>
                </a:lnTo>
                <a:lnTo>
                  <a:pt x="814891" y="3830138"/>
                </a:lnTo>
                <a:close/>
                <a:moveTo>
                  <a:pt x="1221712" y="3829128"/>
                </a:moveTo>
                <a:lnTo>
                  <a:pt x="1225738" y="3838361"/>
                </a:lnTo>
                <a:lnTo>
                  <a:pt x="1219322" y="3832047"/>
                </a:lnTo>
                <a:close/>
                <a:moveTo>
                  <a:pt x="842271" y="3828277"/>
                </a:moveTo>
                <a:lnTo>
                  <a:pt x="835213" y="3878652"/>
                </a:lnTo>
                <a:lnTo>
                  <a:pt x="835260" y="3862018"/>
                </a:lnTo>
                <a:lnTo>
                  <a:pt x="835286" y="3852528"/>
                </a:lnTo>
                <a:lnTo>
                  <a:pt x="834069" y="3835286"/>
                </a:lnTo>
                <a:lnTo>
                  <a:pt x="834385" y="3828813"/>
                </a:lnTo>
                <a:close/>
                <a:moveTo>
                  <a:pt x="795924" y="3828264"/>
                </a:moveTo>
                <a:lnTo>
                  <a:pt x="806317" y="3830165"/>
                </a:lnTo>
                <a:lnTo>
                  <a:pt x="811657" y="3884496"/>
                </a:lnTo>
                <a:lnTo>
                  <a:pt x="810713" y="3901084"/>
                </a:lnTo>
                <a:lnTo>
                  <a:pt x="809148" y="3900900"/>
                </a:lnTo>
                <a:lnTo>
                  <a:pt x="805144" y="3900431"/>
                </a:lnTo>
                <a:lnTo>
                  <a:pt x="802349" y="3881561"/>
                </a:lnTo>
                <a:lnTo>
                  <a:pt x="801546" y="3856289"/>
                </a:lnTo>
                <a:close/>
                <a:moveTo>
                  <a:pt x="857282" y="3827256"/>
                </a:moveTo>
                <a:lnTo>
                  <a:pt x="855166" y="3848067"/>
                </a:lnTo>
                <a:lnTo>
                  <a:pt x="848606" y="3878688"/>
                </a:lnTo>
                <a:lnTo>
                  <a:pt x="844108" y="3899684"/>
                </a:lnTo>
                <a:lnTo>
                  <a:pt x="841031" y="3900013"/>
                </a:lnTo>
                <a:lnTo>
                  <a:pt x="847115" y="3864198"/>
                </a:lnTo>
                <a:lnTo>
                  <a:pt x="847115" y="3864180"/>
                </a:lnTo>
                <a:lnTo>
                  <a:pt x="847923" y="3827893"/>
                </a:lnTo>
                <a:close/>
                <a:moveTo>
                  <a:pt x="1564586" y="3826518"/>
                </a:moveTo>
                <a:lnTo>
                  <a:pt x="1546225" y="3872572"/>
                </a:lnTo>
                <a:lnTo>
                  <a:pt x="1544662" y="3875077"/>
                </a:lnTo>
                <a:close/>
                <a:moveTo>
                  <a:pt x="564224" y="3825600"/>
                </a:moveTo>
                <a:lnTo>
                  <a:pt x="589524" y="3839673"/>
                </a:lnTo>
                <a:lnTo>
                  <a:pt x="601240" y="3879709"/>
                </a:lnTo>
                <a:lnTo>
                  <a:pt x="581426" y="3852855"/>
                </a:lnTo>
                <a:close/>
                <a:moveTo>
                  <a:pt x="885674" y="3825326"/>
                </a:moveTo>
                <a:lnTo>
                  <a:pt x="871198" y="3883762"/>
                </a:lnTo>
                <a:lnTo>
                  <a:pt x="871187" y="3883804"/>
                </a:lnTo>
                <a:lnTo>
                  <a:pt x="869646" y="3888055"/>
                </a:lnTo>
                <a:lnTo>
                  <a:pt x="871017" y="3870367"/>
                </a:lnTo>
                <a:lnTo>
                  <a:pt x="870786" y="3855186"/>
                </a:lnTo>
                <a:lnTo>
                  <a:pt x="870755" y="3853167"/>
                </a:lnTo>
                <a:lnTo>
                  <a:pt x="875615" y="3826010"/>
                </a:lnTo>
                <a:close/>
                <a:moveTo>
                  <a:pt x="774389" y="3824325"/>
                </a:moveTo>
                <a:lnTo>
                  <a:pt x="786979" y="3826627"/>
                </a:lnTo>
                <a:lnTo>
                  <a:pt x="790590" y="3851867"/>
                </a:lnTo>
                <a:lnTo>
                  <a:pt x="793658" y="3899085"/>
                </a:lnTo>
                <a:lnTo>
                  <a:pt x="788594" y="3898492"/>
                </a:lnTo>
                <a:lnTo>
                  <a:pt x="777292" y="3834527"/>
                </a:lnTo>
                <a:close/>
                <a:moveTo>
                  <a:pt x="756269" y="3821010"/>
                </a:moveTo>
                <a:lnTo>
                  <a:pt x="766413" y="3822866"/>
                </a:lnTo>
                <a:lnTo>
                  <a:pt x="780661" y="3897562"/>
                </a:lnTo>
                <a:lnTo>
                  <a:pt x="769306" y="3896231"/>
                </a:lnTo>
                <a:lnTo>
                  <a:pt x="762375" y="3866173"/>
                </a:lnTo>
                <a:lnTo>
                  <a:pt x="761711" y="3864142"/>
                </a:lnTo>
                <a:close/>
                <a:moveTo>
                  <a:pt x="747170" y="3819346"/>
                </a:moveTo>
                <a:lnTo>
                  <a:pt x="747844" y="3819469"/>
                </a:lnTo>
                <a:lnTo>
                  <a:pt x="748189" y="3822172"/>
                </a:lnTo>
                <a:close/>
                <a:moveTo>
                  <a:pt x="1364642" y="3818431"/>
                </a:moveTo>
                <a:lnTo>
                  <a:pt x="1367042" y="3870092"/>
                </a:lnTo>
                <a:lnTo>
                  <a:pt x="1360945" y="3909106"/>
                </a:lnTo>
                <a:lnTo>
                  <a:pt x="1364648" y="3847082"/>
                </a:lnTo>
                <a:lnTo>
                  <a:pt x="1362605" y="3823499"/>
                </a:lnTo>
                <a:close/>
                <a:moveTo>
                  <a:pt x="1193186" y="3818217"/>
                </a:moveTo>
                <a:lnTo>
                  <a:pt x="1209531" y="3833759"/>
                </a:lnTo>
                <a:lnTo>
                  <a:pt x="1204359" y="3839674"/>
                </a:lnTo>
                <a:close/>
                <a:moveTo>
                  <a:pt x="549112" y="3817826"/>
                </a:moveTo>
                <a:lnTo>
                  <a:pt x="561258" y="3837975"/>
                </a:lnTo>
                <a:lnTo>
                  <a:pt x="576217" y="3858150"/>
                </a:lnTo>
                <a:lnTo>
                  <a:pt x="585954" y="3873526"/>
                </a:lnTo>
                <a:lnTo>
                  <a:pt x="608008" y="3902838"/>
                </a:lnTo>
                <a:lnTo>
                  <a:pt x="608972" y="3906130"/>
                </a:lnTo>
                <a:lnTo>
                  <a:pt x="611457" y="3914625"/>
                </a:lnTo>
                <a:lnTo>
                  <a:pt x="615814" y="3928796"/>
                </a:lnTo>
                <a:lnTo>
                  <a:pt x="617089" y="3932941"/>
                </a:lnTo>
                <a:lnTo>
                  <a:pt x="599008" y="3922717"/>
                </a:lnTo>
                <a:lnTo>
                  <a:pt x="576675" y="3895770"/>
                </a:lnTo>
                <a:lnTo>
                  <a:pt x="573734" y="3891934"/>
                </a:lnTo>
                <a:close/>
                <a:moveTo>
                  <a:pt x="441808" y="3817709"/>
                </a:moveTo>
                <a:lnTo>
                  <a:pt x="457779" y="3832884"/>
                </a:lnTo>
                <a:lnTo>
                  <a:pt x="468177" y="3857640"/>
                </a:lnTo>
                <a:lnTo>
                  <a:pt x="467673" y="3857032"/>
                </a:lnTo>
                <a:close/>
                <a:moveTo>
                  <a:pt x="1005260" y="3815646"/>
                </a:moveTo>
                <a:lnTo>
                  <a:pt x="997104" y="3857316"/>
                </a:lnTo>
                <a:lnTo>
                  <a:pt x="975313" y="3849820"/>
                </a:lnTo>
                <a:lnTo>
                  <a:pt x="976056" y="3846701"/>
                </a:lnTo>
                <a:lnTo>
                  <a:pt x="976068" y="3846654"/>
                </a:lnTo>
                <a:lnTo>
                  <a:pt x="977608" y="3828178"/>
                </a:lnTo>
                <a:lnTo>
                  <a:pt x="980287" y="3827002"/>
                </a:lnTo>
                <a:lnTo>
                  <a:pt x="1003212" y="3816933"/>
                </a:lnTo>
                <a:close/>
                <a:moveTo>
                  <a:pt x="712053" y="3814994"/>
                </a:moveTo>
                <a:lnTo>
                  <a:pt x="728813" y="3856915"/>
                </a:lnTo>
                <a:lnTo>
                  <a:pt x="739257" y="3884981"/>
                </a:lnTo>
                <a:lnTo>
                  <a:pt x="741697" y="3892996"/>
                </a:lnTo>
                <a:lnTo>
                  <a:pt x="735230" y="3892238"/>
                </a:lnTo>
                <a:lnTo>
                  <a:pt x="732827" y="3891419"/>
                </a:lnTo>
                <a:lnTo>
                  <a:pt x="724262" y="3888500"/>
                </a:lnTo>
                <a:lnTo>
                  <a:pt x="723829" y="3887570"/>
                </a:lnTo>
                <a:close/>
                <a:moveTo>
                  <a:pt x="720090" y="3814393"/>
                </a:moveTo>
                <a:lnTo>
                  <a:pt x="740374" y="3818103"/>
                </a:lnTo>
                <a:lnTo>
                  <a:pt x="745982" y="3833780"/>
                </a:lnTo>
                <a:lnTo>
                  <a:pt x="753442" y="3863421"/>
                </a:lnTo>
                <a:lnTo>
                  <a:pt x="756375" y="3886456"/>
                </a:lnTo>
                <a:lnTo>
                  <a:pt x="757131" y="3894805"/>
                </a:lnTo>
                <a:lnTo>
                  <a:pt x="749383" y="3893897"/>
                </a:lnTo>
                <a:lnTo>
                  <a:pt x="742214" y="3870919"/>
                </a:lnTo>
                <a:lnTo>
                  <a:pt x="727068" y="3833180"/>
                </a:lnTo>
                <a:lnTo>
                  <a:pt x="722986" y="3821080"/>
                </a:lnTo>
                <a:close/>
                <a:moveTo>
                  <a:pt x="1306191" y="3813560"/>
                </a:moveTo>
                <a:lnTo>
                  <a:pt x="1309884" y="3834654"/>
                </a:lnTo>
                <a:lnTo>
                  <a:pt x="1308874" y="3859964"/>
                </a:lnTo>
                <a:lnTo>
                  <a:pt x="1305389" y="3851607"/>
                </a:lnTo>
                <a:lnTo>
                  <a:pt x="1300125" y="3827012"/>
                </a:lnTo>
                <a:lnTo>
                  <a:pt x="1302704" y="3821292"/>
                </a:lnTo>
                <a:close/>
                <a:moveTo>
                  <a:pt x="1590827" y="3810693"/>
                </a:moveTo>
                <a:lnTo>
                  <a:pt x="1577664" y="3845820"/>
                </a:lnTo>
                <a:lnTo>
                  <a:pt x="1576406" y="3847989"/>
                </a:lnTo>
                <a:close/>
                <a:moveTo>
                  <a:pt x="1581112" y="3808696"/>
                </a:moveTo>
                <a:lnTo>
                  <a:pt x="1561668" y="3859197"/>
                </a:lnTo>
                <a:lnTo>
                  <a:pt x="1559608" y="3862600"/>
                </a:lnTo>
                <a:close/>
                <a:moveTo>
                  <a:pt x="1022773" y="3804638"/>
                </a:moveTo>
                <a:lnTo>
                  <a:pt x="1031637" y="3809009"/>
                </a:lnTo>
                <a:lnTo>
                  <a:pt x="1046122" y="3823163"/>
                </a:lnTo>
                <a:lnTo>
                  <a:pt x="1039502" y="3856814"/>
                </a:lnTo>
                <a:lnTo>
                  <a:pt x="1035501" y="3868933"/>
                </a:lnTo>
                <a:lnTo>
                  <a:pt x="1033824" y="3868449"/>
                </a:lnTo>
                <a:lnTo>
                  <a:pt x="1006767" y="3860641"/>
                </a:lnTo>
                <a:lnTo>
                  <a:pt x="1004649" y="3859912"/>
                </a:lnTo>
                <a:lnTo>
                  <a:pt x="1011035" y="3838150"/>
                </a:lnTo>
                <a:lnTo>
                  <a:pt x="1014405" y="3809898"/>
                </a:lnTo>
                <a:close/>
                <a:moveTo>
                  <a:pt x="500909" y="3803872"/>
                </a:moveTo>
                <a:lnTo>
                  <a:pt x="512134" y="3821942"/>
                </a:lnTo>
                <a:lnTo>
                  <a:pt x="531473" y="3848549"/>
                </a:lnTo>
                <a:lnTo>
                  <a:pt x="537914" y="3858724"/>
                </a:lnTo>
                <a:lnTo>
                  <a:pt x="553447" y="3878783"/>
                </a:lnTo>
                <a:lnTo>
                  <a:pt x="564358" y="3893796"/>
                </a:lnTo>
                <a:lnTo>
                  <a:pt x="566092" y="3895864"/>
                </a:lnTo>
                <a:lnTo>
                  <a:pt x="569468" y="3906014"/>
                </a:lnTo>
                <a:lnTo>
                  <a:pt x="544434" y="3891858"/>
                </a:lnTo>
                <a:lnTo>
                  <a:pt x="533940" y="3883482"/>
                </a:lnTo>
                <a:lnTo>
                  <a:pt x="528484" y="3879127"/>
                </a:lnTo>
                <a:lnTo>
                  <a:pt x="512361" y="3837192"/>
                </a:lnTo>
                <a:close/>
                <a:moveTo>
                  <a:pt x="1059450" y="3802198"/>
                </a:moveTo>
                <a:lnTo>
                  <a:pt x="1072389" y="3808274"/>
                </a:lnTo>
                <a:lnTo>
                  <a:pt x="1067803" y="3832633"/>
                </a:lnTo>
                <a:lnTo>
                  <a:pt x="1055510" y="3820496"/>
                </a:lnTo>
                <a:close/>
                <a:moveTo>
                  <a:pt x="1239274" y="3801814"/>
                </a:moveTo>
                <a:lnTo>
                  <a:pt x="1265445" y="3871961"/>
                </a:lnTo>
                <a:lnTo>
                  <a:pt x="1257472" y="3885033"/>
                </a:lnTo>
                <a:lnTo>
                  <a:pt x="1250849" y="3873726"/>
                </a:lnTo>
                <a:lnTo>
                  <a:pt x="1235371" y="3838464"/>
                </a:lnTo>
                <a:lnTo>
                  <a:pt x="1227937" y="3821526"/>
                </a:lnTo>
                <a:lnTo>
                  <a:pt x="1228311" y="3821070"/>
                </a:lnTo>
                <a:lnTo>
                  <a:pt x="1228916" y="3820331"/>
                </a:lnTo>
                <a:lnTo>
                  <a:pt x="1234584" y="3810198"/>
                </a:lnTo>
                <a:close/>
                <a:moveTo>
                  <a:pt x="683236" y="3799319"/>
                </a:moveTo>
                <a:lnTo>
                  <a:pt x="702772" y="3807578"/>
                </a:lnTo>
                <a:lnTo>
                  <a:pt x="710851" y="3857384"/>
                </a:lnTo>
                <a:close/>
                <a:moveTo>
                  <a:pt x="1038368" y="3794836"/>
                </a:moveTo>
                <a:lnTo>
                  <a:pt x="1049764" y="3797650"/>
                </a:lnTo>
                <a:lnTo>
                  <a:pt x="1051024" y="3798242"/>
                </a:lnTo>
                <a:lnTo>
                  <a:pt x="1048088" y="3813169"/>
                </a:lnTo>
                <a:lnTo>
                  <a:pt x="1035634" y="3800873"/>
                </a:lnTo>
                <a:cubicBezTo>
                  <a:pt x="1035220" y="3800432"/>
                  <a:pt x="1034697" y="3800100"/>
                  <a:pt x="1034118" y="3799908"/>
                </a:cubicBezTo>
                <a:lnTo>
                  <a:pt x="1031979" y="3798852"/>
                </a:lnTo>
                <a:lnTo>
                  <a:pt x="1036937" y="3795735"/>
                </a:lnTo>
                <a:close/>
                <a:moveTo>
                  <a:pt x="1275832" y="3793165"/>
                </a:moveTo>
                <a:lnTo>
                  <a:pt x="1289324" y="3832810"/>
                </a:lnTo>
                <a:lnTo>
                  <a:pt x="1286528" y="3837393"/>
                </a:lnTo>
                <a:lnTo>
                  <a:pt x="1275832" y="3793564"/>
                </a:lnTo>
                <a:close/>
                <a:moveTo>
                  <a:pt x="667911" y="3792840"/>
                </a:moveTo>
                <a:lnTo>
                  <a:pt x="672979" y="3794982"/>
                </a:lnTo>
                <a:lnTo>
                  <a:pt x="700926" y="3853767"/>
                </a:lnTo>
                <a:lnTo>
                  <a:pt x="715055" y="3885218"/>
                </a:lnTo>
                <a:lnTo>
                  <a:pt x="715121" y="3885384"/>
                </a:lnTo>
                <a:lnTo>
                  <a:pt x="705324" y="3882044"/>
                </a:lnTo>
                <a:lnTo>
                  <a:pt x="692663" y="3877729"/>
                </a:lnTo>
                <a:lnTo>
                  <a:pt x="681748" y="3857051"/>
                </a:lnTo>
                <a:close/>
                <a:moveTo>
                  <a:pt x="1159534" y="3792576"/>
                </a:moveTo>
                <a:lnTo>
                  <a:pt x="1173933" y="3800735"/>
                </a:lnTo>
                <a:lnTo>
                  <a:pt x="1198049" y="3846891"/>
                </a:lnTo>
                <a:lnTo>
                  <a:pt x="1183705" y="3863295"/>
                </a:lnTo>
                <a:lnTo>
                  <a:pt x="1176261" y="3857133"/>
                </a:lnTo>
                <a:lnTo>
                  <a:pt x="1174777" y="3855904"/>
                </a:lnTo>
                <a:lnTo>
                  <a:pt x="1166903" y="3843754"/>
                </a:lnTo>
                <a:cubicBezTo>
                  <a:pt x="1166055" y="3842444"/>
                  <a:pt x="1164597" y="3841672"/>
                  <a:pt x="1163042" y="3841685"/>
                </a:cubicBezTo>
                <a:lnTo>
                  <a:pt x="1161387" y="3842237"/>
                </a:lnTo>
                <a:lnTo>
                  <a:pt x="1157477" y="3841583"/>
                </a:lnTo>
                <a:lnTo>
                  <a:pt x="1155281" y="3839765"/>
                </a:lnTo>
                <a:lnTo>
                  <a:pt x="1149865" y="3836931"/>
                </a:lnTo>
                <a:lnTo>
                  <a:pt x="1152140" y="3826375"/>
                </a:lnTo>
                <a:lnTo>
                  <a:pt x="1159384" y="3792762"/>
                </a:lnTo>
                <a:close/>
                <a:moveTo>
                  <a:pt x="1017672" y="3789724"/>
                </a:moveTo>
                <a:lnTo>
                  <a:pt x="1028595" y="3792422"/>
                </a:lnTo>
                <a:lnTo>
                  <a:pt x="1024091" y="3794958"/>
                </a:lnTo>
                <a:lnTo>
                  <a:pt x="1017313" y="3791612"/>
                </a:lnTo>
                <a:close/>
                <a:moveTo>
                  <a:pt x="1317326" y="3788859"/>
                </a:moveTo>
                <a:lnTo>
                  <a:pt x="1320087" y="3808319"/>
                </a:lnTo>
                <a:lnTo>
                  <a:pt x="1319844" y="3811155"/>
                </a:lnTo>
                <a:lnTo>
                  <a:pt x="1314931" y="3794172"/>
                </a:lnTo>
                <a:lnTo>
                  <a:pt x="1316551" y="3790578"/>
                </a:lnTo>
                <a:close/>
                <a:moveTo>
                  <a:pt x="1571027" y="3788748"/>
                </a:moveTo>
                <a:lnTo>
                  <a:pt x="1531333" y="3885397"/>
                </a:lnTo>
                <a:lnTo>
                  <a:pt x="1528819" y="3889248"/>
                </a:lnTo>
                <a:close/>
                <a:moveTo>
                  <a:pt x="1009300" y="3787656"/>
                </a:moveTo>
                <a:lnTo>
                  <a:pt x="1009637" y="3787739"/>
                </a:lnTo>
                <a:lnTo>
                  <a:pt x="1009628" y="3787818"/>
                </a:lnTo>
                <a:close/>
                <a:moveTo>
                  <a:pt x="1363116" y="3785597"/>
                </a:moveTo>
                <a:lnTo>
                  <a:pt x="1363641" y="3796906"/>
                </a:lnTo>
                <a:lnTo>
                  <a:pt x="1361004" y="3805013"/>
                </a:lnTo>
                <a:lnTo>
                  <a:pt x="1360341" y="3797358"/>
                </a:lnTo>
                <a:close/>
                <a:moveTo>
                  <a:pt x="1053574" y="3785278"/>
                </a:moveTo>
                <a:lnTo>
                  <a:pt x="1052426" y="3791114"/>
                </a:lnTo>
                <a:lnTo>
                  <a:pt x="1047011" y="3789403"/>
                </a:lnTo>
                <a:close/>
                <a:moveTo>
                  <a:pt x="981301" y="3784189"/>
                </a:moveTo>
                <a:lnTo>
                  <a:pt x="1008512" y="3797606"/>
                </a:lnTo>
                <a:lnTo>
                  <a:pt x="1008124" y="3801010"/>
                </a:lnTo>
                <a:lnTo>
                  <a:pt x="1007477" y="3804315"/>
                </a:lnTo>
                <a:lnTo>
                  <a:pt x="978223" y="3820790"/>
                </a:lnTo>
                <a:lnTo>
                  <a:pt x="981257" y="3784386"/>
                </a:lnTo>
                <a:close/>
                <a:moveTo>
                  <a:pt x="642352" y="3782035"/>
                </a:moveTo>
                <a:lnTo>
                  <a:pt x="658702" y="3788947"/>
                </a:lnTo>
                <a:lnTo>
                  <a:pt x="661885" y="3803703"/>
                </a:lnTo>
                <a:lnTo>
                  <a:pt x="667619" y="3830286"/>
                </a:lnTo>
                <a:lnTo>
                  <a:pt x="662793" y="3821143"/>
                </a:lnTo>
                <a:close/>
                <a:moveTo>
                  <a:pt x="448629" y="3781997"/>
                </a:moveTo>
                <a:lnTo>
                  <a:pt x="484010" y="3837185"/>
                </a:lnTo>
                <a:lnTo>
                  <a:pt x="496830" y="3853862"/>
                </a:lnTo>
                <a:lnTo>
                  <a:pt x="479460" y="3839998"/>
                </a:lnTo>
                <a:lnTo>
                  <a:pt x="466226" y="3829435"/>
                </a:lnTo>
                <a:lnTo>
                  <a:pt x="464149" y="3824466"/>
                </a:lnTo>
                <a:close/>
                <a:moveTo>
                  <a:pt x="402751" y="3780600"/>
                </a:moveTo>
                <a:lnTo>
                  <a:pt x="417907" y="3795000"/>
                </a:lnTo>
                <a:lnTo>
                  <a:pt x="461610" y="3859725"/>
                </a:lnTo>
                <a:lnTo>
                  <a:pt x="463814" y="3862372"/>
                </a:lnTo>
                <a:lnTo>
                  <a:pt x="465190" y="3864454"/>
                </a:lnTo>
                <a:lnTo>
                  <a:pt x="473412" y="3873896"/>
                </a:lnTo>
                <a:lnTo>
                  <a:pt x="476625" y="3877754"/>
                </a:lnTo>
                <a:lnTo>
                  <a:pt x="506776" y="3949543"/>
                </a:lnTo>
                <a:lnTo>
                  <a:pt x="510470" y="3956803"/>
                </a:lnTo>
                <a:lnTo>
                  <a:pt x="511593" y="3959010"/>
                </a:lnTo>
                <a:lnTo>
                  <a:pt x="510918" y="3958466"/>
                </a:lnTo>
                <a:lnTo>
                  <a:pt x="499123" y="3947584"/>
                </a:lnTo>
                <a:lnTo>
                  <a:pt x="437835" y="3865872"/>
                </a:lnTo>
                <a:lnTo>
                  <a:pt x="429509" y="3848268"/>
                </a:lnTo>
                <a:close/>
                <a:moveTo>
                  <a:pt x="1379950" y="3780337"/>
                </a:moveTo>
                <a:lnTo>
                  <a:pt x="1378281" y="3870368"/>
                </a:lnTo>
                <a:lnTo>
                  <a:pt x="1374679" y="3887598"/>
                </a:lnTo>
                <a:lnTo>
                  <a:pt x="1375627" y="3882448"/>
                </a:lnTo>
                <a:cubicBezTo>
                  <a:pt x="1378221" y="3858417"/>
                  <a:pt x="1379154" y="3833499"/>
                  <a:pt x="1378393" y="3808000"/>
                </a:cubicBezTo>
                <a:lnTo>
                  <a:pt x="1376566" y="3788758"/>
                </a:lnTo>
                <a:close/>
                <a:moveTo>
                  <a:pt x="664554" y="3777260"/>
                </a:moveTo>
                <a:lnTo>
                  <a:pt x="666311" y="3780957"/>
                </a:lnTo>
                <a:lnTo>
                  <a:pt x="665255" y="3780514"/>
                </a:lnTo>
                <a:close/>
                <a:moveTo>
                  <a:pt x="883884" y="3775374"/>
                </a:moveTo>
                <a:lnTo>
                  <a:pt x="884508" y="3775778"/>
                </a:lnTo>
                <a:lnTo>
                  <a:pt x="894964" y="3775727"/>
                </a:lnTo>
                <a:lnTo>
                  <a:pt x="893851" y="3786332"/>
                </a:lnTo>
                <a:lnTo>
                  <a:pt x="890004" y="3807849"/>
                </a:lnTo>
                <a:lnTo>
                  <a:pt x="888254" y="3814910"/>
                </a:lnTo>
                <a:lnTo>
                  <a:pt x="877460" y="3815698"/>
                </a:lnTo>
                <a:lnTo>
                  <a:pt x="883401" y="3782491"/>
                </a:lnTo>
                <a:close/>
                <a:moveTo>
                  <a:pt x="1071683" y="3772336"/>
                </a:moveTo>
                <a:lnTo>
                  <a:pt x="1077877" y="3779127"/>
                </a:lnTo>
                <a:lnTo>
                  <a:pt x="1074318" y="3798031"/>
                </a:lnTo>
                <a:lnTo>
                  <a:pt x="1061238" y="3793897"/>
                </a:lnTo>
                <a:lnTo>
                  <a:pt x="1064300" y="3779678"/>
                </a:lnTo>
                <a:lnTo>
                  <a:pt x="1064424" y="3778458"/>
                </a:lnTo>
                <a:lnTo>
                  <a:pt x="1065594" y="3777723"/>
                </a:lnTo>
                <a:lnTo>
                  <a:pt x="1065694" y="3777660"/>
                </a:lnTo>
                <a:lnTo>
                  <a:pt x="1065695" y="3777659"/>
                </a:lnTo>
                <a:close/>
                <a:moveTo>
                  <a:pt x="622155" y="3772285"/>
                </a:moveTo>
                <a:lnTo>
                  <a:pt x="627062" y="3775571"/>
                </a:lnTo>
                <a:lnTo>
                  <a:pt x="631492" y="3777444"/>
                </a:lnTo>
                <a:lnTo>
                  <a:pt x="655896" y="3824183"/>
                </a:lnTo>
                <a:lnTo>
                  <a:pt x="656675" y="3825644"/>
                </a:lnTo>
                <a:lnTo>
                  <a:pt x="673463" y="3857378"/>
                </a:lnTo>
                <a:lnTo>
                  <a:pt x="675376" y="3866246"/>
                </a:lnTo>
                <a:lnTo>
                  <a:pt x="676678" y="3872280"/>
                </a:lnTo>
                <a:lnTo>
                  <a:pt x="656079" y="3865258"/>
                </a:lnTo>
                <a:lnTo>
                  <a:pt x="640039" y="3838703"/>
                </a:lnTo>
                <a:lnTo>
                  <a:pt x="638870" y="3836666"/>
                </a:lnTo>
                <a:lnTo>
                  <a:pt x="633676" y="3815952"/>
                </a:lnTo>
                <a:close/>
                <a:moveTo>
                  <a:pt x="1324679" y="3771571"/>
                </a:moveTo>
                <a:lnTo>
                  <a:pt x="1328139" y="3784182"/>
                </a:lnTo>
                <a:lnTo>
                  <a:pt x="1328479" y="3786931"/>
                </a:lnTo>
                <a:lnTo>
                  <a:pt x="1327117" y="3797766"/>
                </a:lnTo>
                <a:lnTo>
                  <a:pt x="1324824" y="3781715"/>
                </a:lnTo>
                <a:lnTo>
                  <a:pt x="1323795" y="3774509"/>
                </a:lnTo>
                <a:lnTo>
                  <a:pt x="1323928" y="3774215"/>
                </a:lnTo>
                <a:lnTo>
                  <a:pt x="1323928" y="3774214"/>
                </a:lnTo>
                <a:lnTo>
                  <a:pt x="1324221" y="3773185"/>
                </a:lnTo>
                <a:close/>
                <a:moveTo>
                  <a:pt x="1436481" y="3769758"/>
                </a:moveTo>
                <a:lnTo>
                  <a:pt x="1435621" y="3779856"/>
                </a:lnTo>
                <a:lnTo>
                  <a:pt x="1434573" y="3792169"/>
                </a:lnTo>
                <a:lnTo>
                  <a:pt x="1433466" y="3797079"/>
                </a:lnTo>
                <a:lnTo>
                  <a:pt x="1429220" y="3815916"/>
                </a:lnTo>
                <a:lnTo>
                  <a:pt x="1430691" y="3797379"/>
                </a:lnTo>
                <a:close/>
                <a:moveTo>
                  <a:pt x="1258366" y="3767685"/>
                </a:moveTo>
                <a:lnTo>
                  <a:pt x="1280012" y="3848077"/>
                </a:lnTo>
                <a:lnTo>
                  <a:pt x="1278067" y="3851266"/>
                </a:lnTo>
                <a:lnTo>
                  <a:pt x="1258812" y="3815556"/>
                </a:lnTo>
                <a:lnTo>
                  <a:pt x="1256886" y="3811984"/>
                </a:lnTo>
                <a:lnTo>
                  <a:pt x="1253095" y="3800148"/>
                </a:lnTo>
                <a:lnTo>
                  <a:pt x="1247495" y="3787118"/>
                </a:lnTo>
                <a:lnTo>
                  <a:pt x="1253861" y="3775738"/>
                </a:lnTo>
                <a:close/>
                <a:moveTo>
                  <a:pt x="489257" y="3767057"/>
                </a:moveTo>
                <a:lnTo>
                  <a:pt x="535506" y="3803309"/>
                </a:lnTo>
                <a:lnTo>
                  <a:pt x="540058" y="3817584"/>
                </a:lnTo>
                <a:lnTo>
                  <a:pt x="552217" y="3854145"/>
                </a:lnTo>
                <a:lnTo>
                  <a:pt x="557931" y="3871326"/>
                </a:lnTo>
                <a:lnTo>
                  <a:pt x="556835" y="3869897"/>
                </a:lnTo>
                <a:lnTo>
                  <a:pt x="535073" y="3839716"/>
                </a:lnTo>
                <a:close/>
                <a:moveTo>
                  <a:pt x="1065715" y="3765792"/>
                </a:moveTo>
                <a:lnTo>
                  <a:pt x="1065894" y="3765988"/>
                </a:lnTo>
                <a:lnTo>
                  <a:pt x="1065677" y="3766164"/>
                </a:lnTo>
                <a:close/>
                <a:moveTo>
                  <a:pt x="1080657" y="3764360"/>
                </a:moveTo>
                <a:lnTo>
                  <a:pt x="1079969" y="3768014"/>
                </a:lnTo>
                <a:lnTo>
                  <a:pt x="1078433" y="3766337"/>
                </a:lnTo>
                <a:close/>
                <a:moveTo>
                  <a:pt x="1200585" y="3759208"/>
                </a:moveTo>
                <a:lnTo>
                  <a:pt x="1234275" y="3795698"/>
                </a:lnTo>
                <a:lnTo>
                  <a:pt x="1224113" y="3812810"/>
                </a:lnTo>
                <a:close/>
                <a:moveTo>
                  <a:pt x="1189536" y="3755339"/>
                </a:moveTo>
                <a:lnTo>
                  <a:pt x="1218626" y="3822050"/>
                </a:lnTo>
                <a:lnTo>
                  <a:pt x="1216207" y="3826124"/>
                </a:lnTo>
                <a:lnTo>
                  <a:pt x="1214863" y="3827660"/>
                </a:lnTo>
                <a:lnTo>
                  <a:pt x="1180487" y="3793831"/>
                </a:lnTo>
                <a:lnTo>
                  <a:pt x="1180276" y="3793426"/>
                </a:lnTo>
                <a:lnTo>
                  <a:pt x="1179820" y="3793175"/>
                </a:lnTo>
                <a:lnTo>
                  <a:pt x="1168236" y="3781775"/>
                </a:lnTo>
                <a:close/>
                <a:moveTo>
                  <a:pt x="589306" y="3750289"/>
                </a:moveTo>
                <a:lnTo>
                  <a:pt x="611707" y="3765289"/>
                </a:lnTo>
                <a:lnTo>
                  <a:pt x="623405" y="3809714"/>
                </a:lnTo>
                <a:close/>
                <a:moveTo>
                  <a:pt x="744837" y="3749637"/>
                </a:moveTo>
                <a:lnTo>
                  <a:pt x="755754" y="3783705"/>
                </a:lnTo>
                <a:lnTo>
                  <a:pt x="763711" y="3811940"/>
                </a:lnTo>
                <a:lnTo>
                  <a:pt x="754925" y="3810362"/>
                </a:lnTo>
                <a:lnTo>
                  <a:pt x="754539" y="3807301"/>
                </a:lnTo>
                <a:close/>
                <a:moveTo>
                  <a:pt x="198989" y="3749233"/>
                </a:moveTo>
                <a:lnTo>
                  <a:pt x="243607" y="3833991"/>
                </a:lnTo>
                <a:cubicBezTo>
                  <a:pt x="260913" y="3862365"/>
                  <a:pt x="279613" y="3888979"/>
                  <a:pt x="299448" y="3913631"/>
                </a:cubicBezTo>
                <a:lnTo>
                  <a:pt x="320528" y="3936469"/>
                </a:lnTo>
                <a:lnTo>
                  <a:pt x="330019" y="3949114"/>
                </a:lnTo>
                <a:lnTo>
                  <a:pt x="351694" y="3970232"/>
                </a:lnTo>
                <a:lnTo>
                  <a:pt x="353619" y="3972317"/>
                </a:lnTo>
                <a:lnTo>
                  <a:pt x="356437" y="3975371"/>
                </a:lnTo>
                <a:lnTo>
                  <a:pt x="358303" y="3978466"/>
                </a:lnTo>
                <a:lnTo>
                  <a:pt x="412439" y="4047850"/>
                </a:lnTo>
                <a:lnTo>
                  <a:pt x="429350" y="4069524"/>
                </a:lnTo>
                <a:lnTo>
                  <a:pt x="465146" y="4103873"/>
                </a:lnTo>
                <a:lnTo>
                  <a:pt x="478170" y="4116371"/>
                </a:lnTo>
                <a:lnTo>
                  <a:pt x="430179" y="4083676"/>
                </a:lnTo>
                <a:lnTo>
                  <a:pt x="349536" y="4005150"/>
                </a:lnTo>
                <a:lnTo>
                  <a:pt x="341491" y="3994929"/>
                </a:lnTo>
                <a:lnTo>
                  <a:pt x="287919" y="3918627"/>
                </a:lnTo>
                <a:lnTo>
                  <a:pt x="267641" y="3886307"/>
                </a:lnTo>
                <a:lnTo>
                  <a:pt x="205793" y="3767324"/>
                </a:lnTo>
                <a:lnTo>
                  <a:pt x="205781" y="3767299"/>
                </a:lnTo>
                <a:lnTo>
                  <a:pt x="200971" y="3754506"/>
                </a:lnTo>
                <a:close/>
                <a:moveTo>
                  <a:pt x="842145" y="3748420"/>
                </a:moveTo>
                <a:lnTo>
                  <a:pt x="844038" y="3804363"/>
                </a:lnTo>
                <a:lnTo>
                  <a:pt x="843205" y="3818198"/>
                </a:lnTo>
                <a:lnTo>
                  <a:pt x="833785" y="3818886"/>
                </a:lnTo>
                <a:lnTo>
                  <a:pt x="832648" y="3809275"/>
                </a:lnTo>
                <a:lnTo>
                  <a:pt x="833064" y="3792151"/>
                </a:lnTo>
                <a:lnTo>
                  <a:pt x="829160" y="3765738"/>
                </a:lnTo>
                <a:lnTo>
                  <a:pt x="828214" y="3752333"/>
                </a:lnTo>
                <a:lnTo>
                  <a:pt x="827760" y="3749236"/>
                </a:lnTo>
                <a:close/>
                <a:moveTo>
                  <a:pt x="860011" y="3747406"/>
                </a:moveTo>
                <a:lnTo>
                  <a:pt x="861935" y="3764961"/>
                </a:lnTo>
                <a:lnTo>
                  <a:pt x="862015" y="3769958"/>
                </a:lnTo>
                <a:lnTo>
                  <a:pt x="858285" y="3817097"/>
                </a:lnTo>
                <a:lnTo>
                  <a:pt x="853225" y="3817467"/>
                </a:lnTo>
                <a:lnTo>
                  <a:pt x="848147" y="3817838"/>
                </a:lnTo>
                <a:lnTo>
                  <a:pt x="849702" y="3747991"/>
                </a:lnTo>
                <a:close/>
                <a:moveTo>
                  <a:pt x="804890" y="3747182"/>
                </a:moveTo>
                <a:lnTo>
                  <a:pt x="818538" y="3749759"/>
                </a:lnTo>
                <a:lnTo>
                  <a:pt x="820089" y="3749671"/>
                </a:lnTo>
                <a:lnTo>
                  <a:pt x="820697" y="3753920"/>
                </a:lnTo>
                <a:lnTo>
                  <a:pt x="825325" y="3819503"/>
                </a:lnTo>
                <a:lnTo>
                  <a:pt x="814083" y="3820324"/>
                </a:lnTo>
                <a:lnTo>
                  <a:pt x="810480" y="3776579"/>
                </a:lnTo>
                <a:lnTo>
                  <a:pt x="805109" y="3749273"/>
                </a:lnTo>
                <a:close/>
                <a:moveTo>
                  <a:pt x="615371" y="3746570"/>
                </a:moveTo>
                <a:lnTo>
                  <a:pt x="622367" y="3759968"/>
                </a:lnTo>
                <a:lnTo>
                  <a:pt x="619994" y="3758386"/>
                </a:lnTo>
                <a:lnTo>
                  <a:pt x="618167" y="3757167"/>
                </a:lnTo>
                <a:close/>
                <a:moveTo>
                  <a:pt x="877408" y="3746419"/>
                </a:moveTo>
                <a:lnTo>
                  <a:pt x="871182" y="3816156"/>
                </a:lnTo>
                <a:lnTo>
                  <a:pt x="870193" y="3816228"/>
                </a:lnTo>
                <a:lnTo>
                  <a:pt x="869412" y="3764916"/>
                </a:lnTo>
                <a:lnTo>
                  <a:pt x="869102" y="3762070"/>
                </a:lnTo>
                <a:lnTo>
                  <a:pt x="869985" y="3746840"/>
                </a:lnTo>
                <a:close/>
                <a:moveTo>
                  <a:pt x="898162" y="3745241"/>
                </a:moveTo>
                <a:lnTo>
                  <a:pt x="896458" y="3761483"/>
                </a:lnTo>
                <a:lnTo>
                  <a:pt x="884451" y="3766996"/>
                </a:lnTo>
                <a:lnTo>
                  <a:pt x="885877" y="3745938"/>
                </a:lnTo>
                <a:close/>
                <a:moveTo>
                  <a:pt x="785624" y="3743543"/>
                </a:moveTo>
                <a:lnTo>
                  <a:pt x="796539" y="3745604"/>
                </a:lnTo>
                <a:lnTo>
                  <a:pt x="803121" y="3797651"/>
                </a:lnTo>
                <a:lnTo>
                  <a:pt x="805259" y="3819405"/>
                </a:lnTo>
                <a:lnTo>
                  <a:pt x="797663" y="3818040"/>
                </a:lnTo>
                <a:lnTo>
                  <a:pt x="794608" y="3817491"/>
                </a:lnTo>
                <a:close/>
                <a:moveTo>
                  <a:pt x="387457" y="3741925"/>
                </a:moveTo>
                <a:lnTo>
                  <a:pt x="389367" y="3745518"/>
                </a:lnTo>
                <a:lnTo>
                  <a:pt x="392395" y="3752373"/>
                </a:lnTo>
                <a:lnTo>
                  <a:pt x="391006" y="3750901"/>
                </a:lnTo>
                <a:close/>
                <a:moveTo>
                  <a:pt x="291810" y="3741488"/>
                </a:moveTo>
                <a:lnTo>
                  <a:pt x="348292" y="3820444"/>
                </a:lnTo>
                <a:lnTo>
                  <a:pt x="367381" y="3840885"/>
                </a:lnTo>
                <a:lnTo>
                  <a:pt x="373923" y="3851941"/>
                </a:lnTo>
                <a:lnTo>
                  <a:pt x="381014" y="3861134"/>
                </a:lnTo>
                <a:lnTo>
                  <a:pt x="387259" y="3875627"/>
                </a:lnTo>
                <a:lnTo>
                  <a:pt x="388572" y="3878674"/>
                </a:lnTo>
                <a:lnTo>
                  <a:pt x="395817" y="3892043"/>
                </a:lnTo>
                <a:lnTo>
                  <a:pt x="428265" y="3951923"/>
                </a:lnTo>
                <a:lnTo>
                  <a:pt x="369151" y="3886907"/>
                </a:lnTo>
                <a:lnTo>
                  <a:pt x="369074" y="3886820"/>
                </a:lnTo>
                <a:lnTo>
                  <a:pt x="336651" y="3839637"/>
                </a:lnTo>
                <a:lnTo>
                  <a:pt x="293716" y="3746792"/>
                </a:lnTo>
                <a:close/>
                <a:moveTo>
                  <a:pt x="749086" y="3736642"/>
                </a:moveTo>
                <a:lnTo>
                  <a:pt x="769621" y="3740521"/>
                </a:lnTo>
                <a:lnTo>
                  <a:pt x="774570" y="3757839"/>
                </a:lnTo>
                <a:lnTo>
                  <a:pt x="783947" y="3805425"/>
                </a:lnTo>
                <a:lnTo>
                  <a:pt x="785437" y="3815844"/>
                </a:lnTo>
                <a:lnTo>
                  <a:pt x="771290" y="3813302"/>
                </a:lnTo>
                <a:lnTo>
                  <a:pt x="769327" y="3803303"/>
                </a:lnTo>
                <a:lnTo>
                  <a:pt x="761456" y="3778863"/>
                </a:lnTo>
                <a:lnTo>
                  <a:pt x="750913" y="3741801"/>
                </a:lnTo>
                <a:close/>
                <a:moveTo>
                  <a:pt x="568307" y="3736227"/>
                </a:moveTo>
                <a:lnTo>
                  <a:pt x="576029" y="3741398"/>
                </a:lnTo>
                <a:lnTo>
                  <a:pt x="577265" y="3743813"/>
                </a:lnTo>
                <a:lnTo>
                  <a:pt x="630039" y="3835774"/>
                </a:lnTo>
                <a:lnTo>
                  <a:pt x="630510" y="3837652"/>
                </a:lnTo>
                <a:lnTo>
                  <a:pt x="634758" y="3854608"/>
                </a:lnTo>
                <a:lnTo>
                  <a:pt x="607145" y="3839145"/>
                </a:lnTo>
                <a:lnTo>
                  <a:pt x="596255" y="3821752"/>
                </a:lnTo>
                <a:lnTo>
                  <a:pt x="590745" y="3812340"/>
                </a:lnTo>
                <a:close/>
                <a:moveTo>
                  <a:pt x="1273382" y="3735423"/>
                </a:moveTo>
                <a:lnTo>
                  <a:pt x="1290288" y="3815391"/>
                </a:lnTo>
                <a:lnTo>
                  <a:pt x="1265490" y="3755922"/>
                </a:lnTo>
                <a:lnTo>
                  <a:pt x="1265206" y="3755457"/>
                </a:lnTo>
                <a:lnTo>
                  <a:pt x="1267728" y="3750948"/>
                </a:lnTo>
                <a:lnTo>
                  <a:pt x="1268095" y="3750292"/>
                </a:lnTo>
                <a:close/>
                <a:moveTo>
                  <a:pt x="1647791" y="3733422"/>
                </a:moveTo>
                <a:lnTo>
                  <a:pt x="1623579" y="3805698"/>
                </a:lnTo>
                <a:lnTo>
                  <a:pt x="1620494" y="3811840"/>
                </a:lnTo>
                <a:close/>
                <a:moveTo>
                  <a:pt x="1166985" y="3733012"/>
                </a:moveTo>
                <a:lnTo>
                  <a:pt x="1171606" y="3739790"/>
                </a:lnTo>
                <a:lnTo>
                  <a:pt x="1184247" y="3748374"/>
                </a:lnTo>
                <a:lnTo>
                  <a:pt x="1180601" y="3754629"/>
                </a:lnTo>
                <a:lnTo>
                  <a:pt x="1163284" y="3774668"/>
                </a:lnTo>
                <a:lnTo>
                  <a:pt x="1165360" y="3765032"/>
                </a:lnTo>
                <a:lnTo>
                  <a:pt x="1165362" y="3764978"/>
                </a:lnTo>
                <a:close/>
                <a:moveTo>
                  <a:pt x="1069491" y="3732170"/>
                </a:moveTo>
                <a:lnTo>
                  <a:pt x="1085083" y="3740854"/>
                </a:lnTo>
                <a:lnTo>
                  <a:pt x="1082956" y="3752154"/>
                </a:lnTo>
                <a:lnTo>
                  <a:pt x="1072906" y="3760302"/>
                </a:lnTo>
                <a:lnTo>
                  <a:pt x="1067309" y="3754191"/>
                </a:lnTo>
                <a:lnTo>
                  <a:pt x="1068794" y="3746680"/>
                </a:lnTo>
                <a:close/>
                <a:moveTo>
                  <a:pt x="1336414" y="3730287"/>
                </a:moveTo>
                <a:lnTo>
                  <a:pt x="1338893" y="3742123"/>
                </a:lnTo>
                <a:lnTo>
                  <a:pt x="1340084" y="3756198"/>
                </a:lnTo>
                <a:lnTo>
                  <a:pt x="1336975" y="3778101"/>
                </a:lnTo>
                <a:lnTo>
                  <a:pt x="1336066" y="3770152"/>
                </a:lnTo>
                <a:lnTo>
                  <a:pt x="1332913" y="3742606"/>
                </a:lnTo>
                <a:lnTo>
                  <a:pt x="1334715" y="3736263"/>
                </a:lnTo>
                <a:close/>
                <a:moveTo>
                  <a:pt x="1023946" y="3729928"/>
                </a:moveTo>
                <a:lnTo>
                  <a:pt x="1042253" y="3740065"/>
                </a:lnTo>
                <a:lnTo>
                  <a:pt x="1058881" y="3758298"/>
                </a:lnTo>
                <a:lnTo>
                  <a:pt x="1055751" y="3774213"/>
                </a:lnTo>
                <a:lnTo>
                  <a:pt x="1043978" y="3783758"/>
                </a:lnTo>
                <a:lnTo>
                  <a:pt x="1038648" y="3786760"/>
                </a:lnTo>
                <a:lnTo>
                  <a:pt x="1034045" y="3785306"/>
                </a:lnTo>
                <a:lnTo>
                  <a:pt x="1019388" y="3780674"/>
                </a:lnTo>
                <a:lnTo>
                  <a:pt x="1020804" y="3773209"/>
                </a:lnTo>
                <a:lnTo>
                  <a:pt x="1021345" y="3751730"/>
                </a:lnTo>
                <a:close/>
                <a:moveTo>
                  <a:pt x="1279106" y="3728800"/>
                </a:moveTo>
                <a:lnTo>
                  <a:pt x="1301705" y="3787942"/>
                </a:lnTo>
                <a:lnTo>
                  <a:pt x="1303825" y="3800052"/>
                </a:lnTo>
                <a:lnTo>
                  <a:pt x="1297693" y="3815647"/>
                </a:lnTo>
                <a:lnTo>
                  <a:pt x="1293572" y="3796392"/>
                </a:lnTo>
                <a:close/>
                <a:moveTo>
                  <a:pt x="1450157" y="3727799"/>
                </a:moveTo>
                <a:lnTo>
                  <a:pt x="1447278" y="3775560"/>
                </a:lnTo>
                <a:lnTo>
                  <a:pt x="1447274" y="3775606"/>
                </a:lnTo>
                <a:lnTo>
                  <a:pt x="1445213" y="3784526"/>
                </a:lnTo>
                <a:lnTo>
                  <a:pt x="1449402" y="3736460"/>
                </a:lnTo>
                <a:close/>
                <a:moveTo>
                  <a:pt x="1547605" y="3726658"/>
                </a:moveTo>
                <a:lnTo>
                  <a:pt x="1528672" y="3804915"/>
                </a:lnTo>
                <a:lnTo>
                  <a:pt x="1526405" y="3814285"/>
                </a:lnTo>
                <a:lnTo>
                  <a:pt x="1525364" y="3816588"/>
                </a:lnTo>
                <a:close/>
                <a:moveTo>
                  <a:pt x="713254" y="3725335"/>
                </a:moveTo>
                <a:lnTo>
                  <a:pt x="732631" y="3733534"/>
                </a:lnTo>
                <a:lnTo>
                  <a:pt x="733818" y="3733758"/>
                </a:lnTo>
                <a:lnTo>
                  <a:pt x="746451" y="3808530"/>
                </a:lnTo>
                <a:lnTo>
                  <a:pt x="746492" y="3808847"/>
                </a:lnTo>
                <a:lnTo>
                  <a:pt x="743444" y="3808299"/>
                </a:lnTo>
                <a:lnTo>
                  <a:pt x="734868" y="3782079"/>
                </a:lnTo>
                <a:lnTo>
                  <a:pt x="719039" y="3741192"/>
                </a:lnTo>
                <a:lnTo>
                  <a:pt x="713848" y="3726770"/>
                </a:lnTo>
                <a:close/>
                <a:moveTo>
                  <a:pt x="1209521" y="3722060"/>
                </a:moveTo>
                <a:lnTo>
                  <a:pt x="1230368" y="3777940"/>
                </a:lnTo>
                <a:lnTo>
                  <a:pt x="1205151" y="3749180"/>
                </a:lnTo>
                <a:lnTo>
                  <a:pt x="1198694" y="3741816"/>
                </a:lnTo>
                <a:close/>
                <a:moveTo>
                  <a:pt x="1004743" y="3719294"/>
                </a:moveTo>
                <a:lnTo>
                  <a:pt x="1014455" y="3724672"/>
                </a:lnTo>
                <a:lnTo>
                  <a:pt x="1013644" y="3752576"/>
                </a:lnTo>
                <a:lnTo>
                  <a:pt x="1010753" y="3777946"/>
                </a:lnTo>
                <a:lnTo>
                  <a:pt x="1002424" y="3775314"/>
                </a:lnTo>
                <a:lnTo>
                  <a:pt x="996497" y="3773442"/>
                </a:lnTo>
                <a:lnTo>
                  <a:pt x="987816" y="3772412"/>
                </a:lnTo>
                <a:lnTo>
                  <a:pt x="984003" y="3771960"/>
                </a:lnTo>
                <a:lnTo>
                  <a:pt x="985973" y="3763047"/>
                </a:lnTo>
                <a:lnTo>
                  <a:pt x="991790" y="3736727"/>
                </a:lnTo>
                <a:lnTo>
                  <a:pt x="991790" y="3736719"/>
                </a:lnTo>
                <a:lnTo>
                  <a:pt x="992097" y="3731117"/>
                </a:lnTo>
                <a:lnTo>
                  <a:pt x="992389" y="3725790"/>
                </a:lnTo>
                <a:lnTo>
                  <a:pt x="999168" y="3722225"/>
                </a:lnTo>
                <a:close/>
                <a:moveTo>
                  <a:pt x="696017" y="3718040"/>
                </a:moveTo>
                <a:lnTo>
                  <a:pt x="705051" y="3721863"/>
                </a:lnTo>
                <a:lnTo>
                  <a:pt x="729573" y="3787901"/>
                </a:lnTo>
                <a:lnTo>
                  <a:pt x="736417" y="3807037"/>
                </a:lnTo>
                <a:lnTo>
                  <a:pt x="722444" y="3804526"/>
                </a:lnTo>
                <a:lnTo>
                  <a:pt x="714345" y="3801126"/>
                </a:lnTo>
                <a:lnTo>
                  <a:pt x="712404" y="3796642"/>
                </a:lnTo>
                <a:lnTo>
                  <a:pt x="706816" y="3782719"/>
                </a:lnTo>
                <a:lnTo>
                  <a:pt x="696754" y="3720703"/>
                </a:lnTo>
                <a:close/>
                <a:moveTo>
                  <a:pt x="1376716" y="3716378"/>
                </a:moveTo>
                <a:lnTo>
                  <a:pt x="1378216" y="3725004"/>
                </a:lnTo>
                <a:lnTo>
                  <a:pt x="1379904" y="3746917"/>
                </a:lnTo>
                <a:lnTo>
                  <a:pt x="1374246" y="3764309"/>
                </a:lnTo>
                <a:lnTo>
                  <a:pt x="1372493" y="3745851"/>
                </a:lnTo>
                <a:lnTo>
                  <a:pt x="1373324" y="3742329"/>
                </a:lnTo>
                <a:lnTo>
                  <a:pt x="1374127" y="3738927"/>
                </a:lnTo>
                <a:close/>
                <a:moveTo>
                  <a:pt x="1024589" y="3714535"/>
                </a:moveTo>
                <a:lnTo>
                  <a:pt x="1052503" y="3722708"/>
                </a:lnTo>
                <a:lnTo>
                  <a:pt x="1062069" y="3728036"/>
                </a:lnTo>
                <a:lnTo>
                  <a:pt x="1060208" y="3746439"/>
                </a:lnTo>
                <a:lnTo>
                  <a:pt x="1048182" y="3733308"/>
                </a:lnTo>
                <a:cubicBezTo>
                  <a:pt x="1047819" y="3732866"/>
                  <a:pt x="1047341" y="3732535"/>
                  <a:pt x="1046804" y="3732342"/>
                </a:cubicBezTo>
                <a:lnTo>
                  <a:pt x="1024612" y="3720028"/>
                </a:lnTo>
                <a:close/>
                <a:moveTo>
                  <a:pt x="1014765" y="3714024"/>
                </a:moveTo>
                <a:lnTo>
                  <a:pt x="1014750" y="3714556"/>
                </a:lnTo>
                <a:lnTo>
                  <a:pt x="1014371" y="3714346"/>
                </a:lnTo>
                <a:lnTo>
                  <a:pt x="1014265" y="3714287"/>
                </a:lnTo>
                <a:lnTo>
                  <a:pt x="1014288" y="3714275"/>
                </a:lnTo>
                <a:close/>
                <a:moveTo>
                  <a:pt x="993098" y="3712846"/>
                </a:moveTo>
                <a:lnTo>
                  <a:pt x="997308" y="3715177"/>
                </a:lnTo>
                <a:lnTo>
                  <a:pt x="992858" y="3717221"/>
                </a:lnTo>
                <a:close/>
                <a:moveTo>
                  <a:pt x="561399" y="3712791"/>
                </a:moveTo>
                <a:lnTo>
                  <a:pt x="566458" y="3722683"/>
                </a:lnTo>
                <a:lnTo>
                  <a:pt x="563790" y="3720904"/>
                </a:lnTo>
                <a:close/>
                <a:moveTo>
                  <a:pt x="1356555" y="3712377"/>
                </a:moveTo>
                <a:lnTo>
                  <a:pt x="1357553" y="3715757"/>
                </a:lnTo>
                <a:lnTo>
                  <a:pt x="1356954" y="3719383"/>
                </a:lnTo>
                <a:lnTo>
                  <a:pt x="1356921" y="3718810"/>
                </a:lnTo>
                <a:close/>
                <a:moveTo>
                  <a:pt x="674762" y="3709046"/>
                </a:moveTo>
                <a:lnTo>
                  <a:pt x="686710" y="3714102"/>
                </a:lnTo>
                <a:lnTo>
                  <a:pt x="688884" y="3721962"/>
                </a:lnTo>
                <a:lnTo>
                  <a:pt x="692060" y="3741540"/>
                </a:lnTo>
                <a:lnTo>
                  <a:pt x="693777" y="3752123"/>
                </a:lnTo>
                <a:close/>
                <a:moveTo>
                  <a:pt x="530238" y="3708645"/>
                </a:moveTo>
                <a:lnTo>
                  <a:pt x="538005" y="3715936"/>
                </a:lnTo>
                <a:lnTo>
                  <a:pt x="556884" y="3728578"/>
                </a:lnTo>
                <a:lnTo>
                  <a:pt x="564729" y="3755260"/>
                </a:lnTo>
                <a:lnTo>
                  <a:pt x="572194" y="3780650"/>
                </a:lnTo>
                <a:lnTo>
                  <a:pt x="533232" y="3714095"/>
                </a:lnTo>
                <a:close/>
                <a:moveTo>
                  <a:pt x="1216966" y="3708475"/>
                </a:moveTo>
                <a:lnTo>
                  <a:pt x="1254456" y="3753165"/>
                </a:lnTo>
                <a:lnTo>
                  <a:pt x="1256039" y="3759047"/>
                </a:lnTo>
                <a:lnTo>
                  <a:pt x="1244084" y="3779180"/>
                </a:lnTo>
                <a:lnTo>
                  <a:pt x="1215134" y="3711818"/>
                </a:lnTo>
                <a:close/>
                <a:moveTo>
                  <a:pt x="1003678" y="3708412"/>
                </a:moveTo>
                <a:lnTo>
                  <a:pt x="1008786" y="3709908"/>
                </a:lnTo>
                <a:lnTo>
                  <a:pt x="1007466" y="3710514"/>
                </a:lnTo>
                <a:close/>
                <a:moveTo>
                  <a:pt x="1476498" y="3701403"/>
                </a:moveTo>
                <a:lnTo>
                  <a:pt x="1473715" y="3739426"/>
                </a:lnTo>
                <a:lnTo>
                  <a:pt x="1473715" y="3739427"/>
                </a:lnTo>
                <a:lnTo>
                  <a:pt x="1473441" y="3740566"/>
                </a:lnTo>
                <a:lnTo>
                  <a:pt x="1471963" y="3746706"/>
                </a:lnTo>
                <a:lnTo>
                  <a:pt x="1474419" y="3722167"/>
                </a:lnTo>
                <a:close/>
                <a:moveTo>
                  <a:pt x="1210264" y="3700486"/>
                </a:moveTo>
                <a:lnTo>
                  <a:pt x="1211383" y="3701820"/>
                </a:lnTo>
                <a:lnTo>
                  <a:pt x="1211069" y="3702359"/>
                </a:lnTo>
                <a:close/>
                <a:moveTo>
                  <a:pt x="339963" y="3700362"/>
                </a:moveTo>
                <a:lnTo>
                  <a:pt x="382925" y="3755363"/>
                </a:lnTo>
                <a:lnTo>
                  <a:pt x="387231" y="3766207"/>
                </a:lnTo>
                <a:lnTo>
                  <a:pt x="414395" y="3834620"/>
                </a:lnTo>
                <a:lnTo>
                  <a:pt x="379582" y="3788205"/>
                </a:lnTo>
                <a:close/>
                <a:moveTo>
                  <a:pt x="1286198" y="3699376"/>
                </a:moveTo>
                <a:lnTo>
                  <a:pt x="1292724" y="3736652"/>
                </a:lnTo>
                <a:lnTo>
                  <a:pt x="1281689" y="3712058"/>
                </a:lnTo>
                <a:close/>
                <a:moveTo>
                  <a:pt x="646647" y="3697148"/>
                </a:moveTo>
                <a:lnTo>
                  <a:pt x="664614" y="3704752"/>
                </a:lnTo>
                <a:lnTo>
                  <a:pt x="698895" y="3783678"/>
                </a:lnTo>
                <a:lnTo>
                  <a:pt x="699958" y="3790231"/>
                </a:lnTo>
                <a:lnTo>
                  <a:pt x="700803" y="3795440"/>
                </a:lnTo>
                <a:lnTo>
                  <a:pt x="676548" y="3785255"/>
                </a:lnTo>
                <a:lnTo>
                  <a:pt x="657766" y="3745763"/>
                </a:lnTo>
                <a:lnTo>
                  <a:pt x="649139" y="3705727"/>
                </a:lnTo>
                <a:close/>
                <a:moveTo>
                  <a:pt x="1072869" y="3694197"/>
                </a:moveTo>
                <a:lnTo>
                  <a:pt x="1087829" y="3710703"/>
                </a:lnTo>
                <a:lnTo>
                  <a:pt x="1086382" y="3730545"/>
                </a:lnTo>
                <a:lnTo>
                  <a:pt x="1084232" y="3729230"/>
                </a:lnTo>
                <a:lnTo>
                  <a:pt x="1079517" y="3726344"/>
                </a:lnTo>
                <a:lnTo>
                  <a:pt x="1070088" y="3722877"/>
                </a:lnTo>
                <a:lnTo>
                  <a:pt x="1072880" y="3695475"/>
                </a:lnTo>
                <a:close/>
                <a:moveTo>
                  <a:pt x="1346826" y="3693647"/>
                </a:moveTo>
                <a:lnTo>
                  <a:pt x="1348455" y="3728820"/>
                </a:lnTo>
                <a:lnTo>
                  <a:pt x="1346642" y="3723519"/>
                </a:lnTo>
                <a:lnTo>
                  <a:pt x="1342922" y="3707393"/>
                </a:lnTo>
                <a:lnTo>
                  <a:pt x="1346823" y="3693669"/>
                </a:lnTo>
                <a:close/>
                <a:moveTo>
                  <a:pt x="415991" y="3692684"/>
                </a:moveTo>
                <a:lnTo>
                  <a:pt x="461929" y="3740422"/>
                </a:lnTo>
                <a:lnTo>
                  <a:pt x="463962" y="3744399"/>
                </a:lnTo>
                <a:lnTo>
                  <a:pt x="481556" y="3772720"/>
                </a:lnTo>
                <a:lnTo>
                  <a:pt x="504206" y="3838566"/>
                </a:lnTo>
                <a:lnTo>
                  <a:pt x="513100" y="3861600"/>
                </a:lnTo>
                <a:lnTo>
                  <a:pt x="509150" y="3856447"/>
                </a:lnTo>
                <a:lnTo>
                  <a:pt x="433917" y="3741737"/>
                </a:lnTo>
                <a:close/>
                <a:moveTo>
                  <a:pt x="881709" y="3692144"/>
                </a:moveTo>
                <a:lnTo>
                  <a:pt x="881649" y="3698909"/>
                </a:lnTo>
                <a:lnTo>
                  <a:pt x="878322" y="3736172"/>
                </a:lnTo>
                <a:lnTo>
                  <a:pt x="870518" y="3736651"/>
                </a:lnTo>
                <a:lnTo>
                  <a:pt x="869536" y="3713549"/>
                </a:lnTo>
                <a:lnTo>
                  <a:pt x="869998" y="3703204"/>
                </a:lnTo>
                <a:lnTo>
                  <a:pt x="869142" y="3692988"/>
                </a:lnTo>
                <a:lnTo>
                  <a:pt x="869478" y="3693184"/>
                </a:lnTo>
                <a:close/>
                <a:moveTo>
                  <a:pt x="1393766" y="3691063"/>
                </a:moveTo>
                <a:lnTo>
                  <a:pt x="1394430" y="3695094"/>
                </a:lnTo>
                <a:lnTo>
                  <a:pt x="1396608" y="3724680"/>
                </a:lnTo>
                <a:lnTo>
                  <a:pt x="1394346" y="3839535"/>
                </a:lnTo>
                <a:lnTo>
                  <a:pt x="1394344" y="3839568"/>
                </a:lnTo>
                <a:lnTo>
                  <a:pt x="1388384" y="3870618"/>
                </a:lnTo>
                <a:lnTo>
                  <a:pt x="1392889" y="3782650"/>
                </a:lnTo>
                <a:lnTo>
                  <a:pt x="1388814" y="3729389"/>
                </a:lnTo>
                <a:lnTo>
                  <a:pt x="1389915" y="3720874"/>
                </a:lnTo>
                <a:close/>
                <a:moveTo>
                  <a:pt x="894652" y="3691043"/>
                </a:moveTo>
                <a:lnTo>
                  <a:pt x="897563" y="3734989"/>
                </a:lnTo>
                <a:lnTo>
                  <a:pt x="886572" y="3735665"/>
                </a:lnTo>
                <a:lnTo>
                  <a:pt x="889274" y="3695762"/>
                </a:lnTo>
                <a:lnTo>
                  <a:pt x="889174" y="3691509"/>
                </a:lnTo>
                <a:close/>
                <a:moveTo>
                  <a:pt x="903761" y="3690268"/>
                </a:moveTo>
                <a:lnTo>
                  <a:pt x="903808" y="3691280"/>
                </a:lnTo>
                <a:lnTo>
                  <a:pt x="903810" y="3691390"/>
                </a:lnTo>
                <a:lnTo>
                  <a:pt x="903804" y="3691470"/>
                </a:lnTo>
                <a:lnTo>
                  <a:pt x="902631" y="3702650"/>
                </a:lnTo>
                <a:lnTo>
                  <a:pt x="902562" y="3701604"/>
                </a:lnTo>
                <a:lnTo>
                  <a:pt x="901826" y="3690433"/>
                </a:lnTo>
                <a:close/>
                <a:moveTo>
                  <a:pt x="1326684" y="3688183"/>
                </a:moveTo>
                <a:lnTo>
                  <a:pt x="1328700" y="3693459"/>
                </a:lnTo>
                <a:lnTo>
                  <a:pt x="1328708" y="3693490"/>
                </a:lnTo>
                <a:lnTo>
                  <a:pt x="1332927" y="3713634"/>
                </a:lnTo>
                <a:lnTo>
                  <a:pt x="1330737" y="3723589"/>
                </a:lnTo>
                <a:close/>
                <a:moveTo>
                  <a:pt x="507442" y="3687244"/>
                </a:moveTo>
                <a:lnTo>
                  <a:pt x="512732" y="3692210"/>
                </a:lnTo>
                <a:lnTo>
                  <a:pt x="516610" y="3700248"/>
                </a:lnTo>
                <a:lnTo>
                  <a:pt x="527424" y="3718688"/>
                </a:lnTo>
                <a:lnTo>
                  <a:pt x="559165" y="3776357"/>
                </a:lnTo>
                <a:lnTo>
                  <a:pt x="581313" y="3811665"/>
                </a:lnTo>
                <a:lnTo>
                  <a:pt x="584748" y="3823349"/>
                </a:lnTo>
                <a:lnTo>
                  <a:pt x="585887" y="3827241"/>
                </a:lnTo>
                <a:lnTo>
                  <a:pt x="581645" y="3824866"/>
                </a:lnTo>
                <a:lnTo>
                  <a:pt x="567051" y="3816693"/>
                </a:lnTo>
                <a:lnTo>
                  <a:pt x="551390" y="3804341"/>
                </a:lnTo>
                <a:lnTo>
                  <a:pt x="550227" y="3803423"/>
                </a:lnTo>
                <a:lnTo>
                  <a:pt x="538587" y="3784982"/>
                </a:lnTo>
                <a:lnTo>
                  <a:pt x="509323" y="3693176"/>
                </a:lnTo>
                <a:close/>
                <a:moveTo>
                  <a:pt x="1228727" y="3687016"/>
                </a:moveTo>
                <a:lnTo>
                  <a:pt x="1242180" y="3720615"/>
                </a:lnTo>
                <a:lnTo>
                  <a:pt x="1222198" y="3698928"/>
                </a:lnTo>
                <a:close/>
                <a:moveTo>
                  <a:pt x="629060" y="3685589"/>
                </a:moveTo>
                <a:lnTo>
                  <a:pt x="635710" y="3690000"/>
                </a:lnTo>
                <a:lnTo>
                  <a:pt x="636107" y="3690263"/>
                </a:lnTo>
                <a:lnTo>
                  <a:pt x="638364" y="3698040"/>
                </a:lnTo>
                <a:lnTo>
                  <a:pt x="641205" y="3707829"/>
                </a:lnTo>
                <a:lnTo>
                  <a:pt x="642290" y="3712861"/>
                </a:lnTo>
                <a:lnTo>
                  <a:pt x="642467" y="3713681"/>
                </a:lnTo>
                <a:lnTo>
                  <a:pt x="631260" y="3690199"/>
                </a:lnTo>
                <a:close/>
                <a:moveTo>
                  <a:pt x="1292345" y="3682087"/>
                </a:moveTo>
                <a:lnTo>
                  <a:pt x="1308480" y="3726527"/>
                </a:lnTo>
                <a:lnTo>
                  <a:pt x="1314912" y="3771856"/>
                </a:lnTo>
                <a:lnTo>
                  <a:pt x="1311203" y="3781289"/>
                </a:lnTo>
                <a:lnTo>
                  <a:pt x="1308391" y="3771568"/>
                </a:lnTo>
                <a:lnTo>
                  <a:pt x="1306326" y="3766967"/>
                </a:lnTo>
                <a:lnTo>
                  <a:pt x="1298484" y="3722332"/>
                </a:lnTo>
                <a:lnTo>
                  <a:pt x="1291954" y="3685171"/>
                </a:lnTo>
                <a:lnTo>
                  <a:pt x="1291622" y="3684120"/>
                </a:lnTo>
                <a:close/>
                <a:moveTo>
                  <a:pt x="903366" y="3681753"/>
                </a:moveTo>
                <a:lnTo>
                  <a:pt x="903371" y="3681876"/>
                </a:lnTo>
                <a:lnTo>
                  <a:pt x="903127" y="3681876"/>
                </a:lnTo>
                <a:close/>
                <a:moveTo>
                  <a:pt x="1059516" y="3679464"/>
                </a:moveTo>
                <a:lnTo>
                  <a:pt x="1064315" y="3684759"/>
                </a:lnTo>
                <a:lnTo>
                  <a:pt x="1062643" y="3720140"/>
                </a:lnTo>
                <a:lnTo>
                  <a:pt x="1038779" y="3711367"/>
                </a:lnTo>
                <a:lnTo>
                  <a:pt x="1027620" y="3707264"/>
                </a:lnTo>
                <a:lnTo>
                  <a:pt x="1031674" y="3705132"/>
                </a:lnTo>
                <a:lnTo>
                  <a:pt x="1037640" y="3701995"/>
                </a:lnTo>
                <a:close/>
                <a:moveTo>
                  <a:pt x="250080" y="3671999"/>
                </a:moveTo>
                <a:lnTo>
                  <a:pt x="267839" y="3704655"/>
                </a:lnTo>
                <a:lnTo>
                  <a:pt x="277386" y="3731574"/>
                </a:lnTo>
                <a:lnTo>
                  <a:pt x="278047" y="3733438"/>
                </a:lnTo>
                <a:lnTo>
                  <a:pt x="278056" y="3733457"/>
                </a:lnTo>
                <a:lnTo>
                  <a:pt x="291322" y="3763358"/>
                </a:lnTo>
                <a:lnTo>
                  <a:pt x="268290" y="3719644"/>
                </a:lnTo>
                <a:close/>
                <a:moveTo>
                  <a:pt x="1185636" y="3671128"/>
                </a:moveTo>
                <a:lnTo>
                  <a:pt x="1201765" y="3690354"/>
                </a:lnTo>
                <a:lnTo>
                  <a:pt x="1201374" y="3690426"/>
                </a:lnTo>
                <a:cubicBezTo>
                  <a:pt x="1199306" y="3691115"/>
                  <a:pt x="1195272" y="3686289"/>
                  <a:pt x="1190549" y="3679222"/>
                </a:cubicBezTo>
                <a:lnTo>
                  <a:pt x="1189737" y="3677884"/>
                </a:lnTo>
                <a:close/>
                <a:moveTo>
                  <a:pt x="860254" y="3668686"/>
                </a:moveTo>
                <a:lnTo>
                  <a:pt x="861466" y="3682304"/>
                </a:lnTo>
                <a:lnTo>
                  <a:pt x="861842" y="3695453"/>
                </a:lnTo>
                <a:lnTo>
                  <a:pt x="858936" y="3668798"/>
                </a:lnTo>
                <a:close/>
                <a:moveTo>
                  <a:pt x="842029" y="3668140"/>
                </a:moveTo>
                <a:lnTo>
                  <a:pt x="851441" y="3669194"/>
                </a:lnTo>
                <a:lnTo>
                  <a:pt x="858911" y="3737364"/>
                </a:lnTo>
                <a:lnTo>
                  <a:pt x="848972" y="3737975"/>
                </a:lnTo>
                <a:lnTo>
                  <a:pt x="846950" y="3717632"/>
                </a:lnTo>
                <a:lnTo>
                  <a:pt x="846939" y="3708058"/>
                </a:lnTo>
                <a:lnTo>
                  <a:pt x="843276" y="3680686"/>
                </a:lnTo>
                <a:close/>
                <a:moveTo>
                  <a:pt x="1503745" y="3666926"/>
                </a:moveTo>
                <a:lnTo>
                  <a:pt x="1497690" y="3726138"/>
                </a:lnTo>
                <a:lnTo>
                  <a:pt x="1497064" y="3728515"/>
                </a:lnTo>
                <a:lnTo>
                  <a:pt x="1500982" y="3692399"/>
                </a:lnTo>
                <a:close/>
                <a:moveTo>
                  <a:pt x="881936" y="3666847"/>
                </a:moveTo>
                <a:lnTo>
                  <a:pt x="881828" y="3678962"/>
                </a:lnTo>
                <a:lnTo>
                  <a:pt x="868462" y="3684860"/>
                </a:lnTo>
                <a:lnTo>
                  <a:pt x="868166" y="3681325"/>
                </a:lnTo>
                <a:lnTo>
                  <a:pt x="867602" y="3668063"/>
                </a:lnTo>
                <a:close/>
                <a:moveTo>
                  <a:pt x="892987" y="3665909"/>
                </a:moveTo>
                <a:lnTo>
                  <a:pt x="893510" y="3673808"/>
                </a:lnTo>
                <a:lnTo>
                  <a:pt x="888808" y="3675883"/>
                </a:lnTo>
                <a:lnTo>
                  <a:pt x="888605" y="3667244"/>
                </a:lnTo>
                <a:lnTo>
                  <a:pt x="888649" y="3666277"/>
                </a:lnTo>
                <a:close/>
                <a:moveTo>
                  <a:pt x="815449" y="3665165"/>
                </a:moveTo>
                <a:lnTo>
                  <a:pt x="835110" y="3667366"/>
                </a:lnTo>
                <a:lnTo>
                  <a:pt x="835305" y="3668832"/>
                </a:lnTo>
                <a:lnTo>
                  <a:pt x="840933" y="3712606"/>
                </a:lnTo>
                <a:lnTo>
                  <a:pt x="841806" y="3738415"/>
                </a:lnTo>
                <a:lnTo>
                  <a:pt x="831621" y="3739041"/>
                </a:lnTo>
                <a:lnTo>
                  <a:pt x="826315" y="3739367"/>
                </a:lnTo>
                <a:lnTo>
                  <a:pt x="816194" y="3670254"/>
                </a:lnTo>
                <a:lnTo>
                  <a:pt x="815982" y="3668461"/>
                </a:lnTo>
                <a:lnTo>
                  <a:pt x="815876" y="3668085"/>
                </a:lnTo>
                <a:close/>
                <a:moveTo>
                  <a:pt x="902592" y="3665095"/>
                </a:moveTo>
                <a:lnTo>
                  <a:pt x="902806" y="3669706"/>
                </a:lnTo>
                <a:lnTo>
                  <a:pt x="900528" y="3670711"/>
                </a:lnTo>
                <a:lnTo>
                  <a:pt x="900373" y="3668362"/>
                </a:lnTo>
                <a:lnTo>
                  <a:pt x="900171" y="3665300"/>
                </a:lnTo>
                <a:close/>
                <a:moveTo>
                  <a:pt x="1285454" y="3664585"/>
                </a:moveTo>
                <a:lnTo>
                  <a:pt x="1286861" y="3666987"/>
                </a:lnTo>
                <a:lnTo>
                  <a:pt x="1286872" y="3667013"/>
                </a:lnTo>
                <a:lnTo>
                  <a:pt x="1288812" y="3672357"/>
                </a:lnTo>
                <a:lnTo>
                  <a:pt x="1288458" y="3674098"/>
                </a:lnTo>
                <a:close/>
                <a:moveTo>
                  <a:pt x="1170589" y="3662029"/>
                </a:moveTo>
                <a:lnTo>
                  <a:pt x="1186737" y="3687893"/>
                </a:lnTo>
                <a:cubicBezTo>
                  <a:pt x="1191856" y="3694770"/>
                  <a:pt x="1196337" y="3698700"/>
                  <a:pt x="1200957" y="3699113"/>
                </a:cubicBezTo>
                <a:lnTo>
                  <a:pt x="1200983" y="3699175"/>
                </a:lnTo>
                <a:lnTo>
                  <a:pt x="1205644" y="3711666"/>
                </a:lnTo>
                <a:lnTo>
                  <a:pt x="1192312" y="3734538"/>
                </a:lnTo>
                <a:lnTo>
                  <a:pt x="1180182" y="3720703"/>
                </a:lnTo>
                <a:lnTo>
                  <a:pt x="1168052" y="3711988"/>
                </a:lnTo>
                <a:close/>
                <a:moveTo>
                  <a:pt x="785749" y="3661840"/>
                </a:moveTo>
                <a:lnTo>
                  <a:pt x="807048" y="3664224"/>
                </a:lnTo>
                <a:lnTo>
                  <a:pt x="809453" y="3676229"/>
                </a:lnTo>
                <a:lnTo>
                  <a:pt x="815300" y="3716182"/>
                </a:lnTo>
                <a:lnTo>
                  <a:pt x="818683" y="3739835"/>
                </a:lnTo>
                <a:lnTo>
                  <a:pt x="818585" y="3739842"/>
                </a:lnTo>
                <a:lnTo>
                  <a:pt x="803410" y="3737004"/>
                </a:lnTo>
                <a:lnTo>
                  <a:pt x="798116" y="3713722"/>
                </a:lnTo>
                <a:lnTo>
                  <a:pt x="794768" y="3696704"/>
                </a:lnTo>
                <a:lnTo>
                  <a:pt x="792068" y="3687129"/>
                </a:lnTo>
                <a:lnTo>
                  <a:pt x="788530" y="3671573"/>
                </a:lnTo>
                <a:close/>
                <a:moveTo>
                  <a:pt x="1238401" y="3661507"/>
                </a:moveTo>
                <a:lnTo>
                  <a:pt x="1260397" y="3694377"/>
                </a:lnTo>
                <a:lnTo>
                  <a:pt x="1270292" y="3723218"/>
                </a:lnTo>
                <a:lnTo>
                  <a:pt x="1260930" y="3748074"/>
                </a:lnTo>
                <a:lnTo>
                  <a:pt x="1251268" y="3723113"/>
                </a:lnTo>
                <a:lnTo>
                  <a:pt x="1233222" y="3676494"/>
                </a:lnTo>
                <a:lnTo>
                  <a:pt x="1235593" y="3669633"/>
                </a:lnTo>
                <a:close/>
                <a:moveTo>
                  <a:pt x="1077523" y="3660918"/>
                </a:moveTo>
                <a:lnTo>
                  <a:pt x="1090598" y="3668113"/>
                </a:lnTo>
                <a:lnTo>
                  <a:pt x="1090104" y="3679511"/>
                </a:lnTo>
                <a:lnTo>
                  <a:pt x="1088760" y="3697933"/>
                </a:lnTo>
                <a:lnTo>
                  <a:pt x="1072743" y="3680184"/>
                </a:lnTo>
                <a:lnTo>
                  <a:pt x="1072623" y="3666910"/>
                </a:lnTo>
                <a:lnTo>
                  <a:pt x="1072671" y="3665915"/>
                </a:lnTo>
                <a:lnTo>
                  <a:pt x="1072843" y="3665738"/>
                </a:lnTo>
                <a:close/>
                <a:moveTo>
                  <a:pt x="591666" y="3660787"/>
                </a:moveTo>
                <a:lnTo>
                  <a:pt x="608950" y="3672251"/>
                </a:lnTo>
                <a:lnTo>
                  <a:pt x="617041" y="3677617"/>
                </a:lnTo>
                <a:lnTo>
                  <a:pt x="648312" y="3743104"/>
                </a:lnTo>
                <a:lnTo>
                  <a:pt x="648669" y="3743844"/>
                </a:lnTo>
                <a:lnTo>
                  <a:pt x="649227" y="3745018"/>
                </a:lnTo>
                <a:lnTo>
                  <a:pt x="656050" y="3776649"/>
                </a:lnTo>
                <a:lnTo>
                  <a:pt x="634894" y="3767766"/>
                </a:lnTo>
                <a:lnTo>
                  <a:pt x="626673" y="3752038"/>
                </a:lnTo>
                <a:lnTo>
                  <a:pt x="606765" y="3713948"/>
                </a:lnTo>
                <a:lnTo>
                  <a:pt x="605431" y="3708892"/>
                </a:lnTo>
                <a:close/>
                <a:moveTo>
                  <a:pt x="679961" y="3659951"/>
                </a:moveTo>
                <a:lnTo>
                  <a:pt x="700532" y="3709816"/>
                </a:lnTo>
                <a:lnTo>
                  <a:pt x="696114" y="3707949"/>
                </a:lnTo>
                <a:lnTo>
                  <a:pt x="692846" y="3706567"/>
                </a:lnTo>
                <a:close/>
                <a:moveTo>
                  <a:pt x="770657" y="3658622"/>
                </a:moveTo>
                <a:lnTo>
                  <a:pt x="777815" y="3660952"/>
                </a:lnTo>
                <a:lnTo>
                  <a:pt x="778209" y="3660996"/>
                </a:lnTo>
                <a:lnTo>
                  <a:pt x="779688" y="3666208"/>
                </a:lnTo>
                <a:lnTo>
                  <a:pt x="787258" y="3697473"/>
                </a:lnTo>
                <a:lnTo>
                  <a:pt x="794582" y="3730127"/>
                </a:lnTo>
                <a:lnTo>
                  <a:pt x="795259" y="3735480"/>
                </a:lnTo>
                <a:lnTo>
                  <a:pt x="784500" y="3733468"/>
                </a:lnTo>
                <a:lnTo>
                  <a:pt x="784204" y="3733412"/>
                </a:lnTo>
                <a:lnTo>
                  <a:pt x="776480" y="3690769"/>
                </a:lnTo>
                <a:close/>
                <a:moveTo>
                  <a:pt x="1298702" y="3657622"/>
                </a:moveTo>
                <a:lnTo>
                  <a:pt x="1301747" y="3679081"/>
                </a:lnTo>
                <a:lnTo>
                  <a:pt x="1297111" y="3667754"/>
                </a:lnTo>
                <a:lnTo>
                  <a:pt x="1296878" y="3667185"/>
                </a:lnTo>
                <a:close/>
                <a:moveTo>
                  <a:pt x="1024330" y="3654054"/>
                </a:moveTo>
                <a:lnTo>
                  <a:pt x="1052455" y="3671674"/>
                </a:lnTo>
                <a:lnTo>
                  <a:pt x="1052672" y="3671913"/>
                </a:lnTo>
                <a:lnTo>
                  <a:pt x="1024521" y="3698698"/>
                </a:lnTo>
                <a:close/>
                <a:moveTo>
                  <a:pt x="751935" y="3652526"/>
                </a:moveTo>
                <a:lnTo>
                  <a:pt x="763076" y="3656154"/>
                </a:lnTo>
                <a:lnTo>
                  <a:pt x="776819" y="3732031"/>
                </a:lnTo>
                <a:lnTo>
                  <a:pt x="775990" y="3731876"/>
                </a:lnTo>
                <a:lnTo>
                  <a:pt x="756722" y="3669171"/>
                </a:lnTo>
                <a:close/>
                <a:moveTo>
                  <a:pt x="1365490" y="3651814"/>
                </a:moveTo>
                <a:lnTo>
                  <a:pt x="1368674" y="3670123"/>
                </a:lnTo>
                <a:lnTo>
                  <a:pt x="1368899" y="3678016"/>
                </a:lnTo>
                <a:lnTo>
                  <a:pt x="1366664" y="3693811"/>
                </a:lnTo>
                <a:lnTo>
                  <a:pt x="1366174" y="3676288"/>
                </a:lnTo>
                <a:close/>
                <a:moveTo>
                  <a:pt x="306511" y="3650830"/>
                </a:moveTo>
                <a:lnTo>
                  <a:pt x="309536" y="3656049"/>
                </a:lnTo>
                <a:lnTo>
                  <a:pt x="312027" y="3662570"/>
                </a:lnTo>
                <a:lnTo>
                  <a:pt x="326881" y="3701454"/>
                </a:lnTo>
                <a:lnTo>
                  <a:pt x="349602" y="3745471"/>
                </a:lnTo>
                <a:lnTo>
                  <a:pt x="354606" y="3755164"/>
                </a:lnTo>
                <a:lnTo>
                  <a:pt x="360246" y="3768246"/>
                </a:lnTo>
                <a:lnTo>
                  <a:pt x="365893" y="3777029"/>
                </a:lnTo>
                <a:lnTo>
                  <a:pt x="372455" y="3789741"/>
                </a:lnTo>
                <a:lnTo>
                  <a:pt x="406488" y="3841533"/>
                </a:lnTo>
                <a:lnTo>
                  <a:pt x="425783" y="3870896"/>
                </a:lnTo>
                <a:lnTo>
                  <a:pt x="427929" y="3873512"/>
                </a:lnTo>
                <a:lnTo>
                  <a:pt x="429322" y="3875678"/>
                </a:lnTo>
                <a:lnTo>
                  <a:pt x="436232" y="3883698"/>
                </a:lnTo>
                <a:lnTo>
                  <a:pt x="447400" y="3907185"/>
                </a:lnTo>
                <a:lnTo>
                  <a:pt x="436315" y="3898236"/>
                </a:lnTo>
                <a:lnTo>
                  <a:pt x="398571" y="3857670"/>
                </a:lnTo>
                <a:lnTo>
                  <a:pt x="380877" y="3838652"/>
                </a:lnTo>
                <a:lnTo>
                  <a:pt x="335143" y="3732408"/>
                </a:lnTo>
                <a:close/>
                <a:moveTo>
                  <a:pt x="574403" y="3649336"/>
                </a:moveTo>
                <a:lnTo>
                  <a:pt x="579774" y="3652899"/>
                </a:lnTo>
                <a:lnTo>
                  <a:pt x="581078" y="3653764"/>
                </a:lnTo>
                <a:lnTo>
                  <a:pt x="588019" y="3678084"/>
                </a:lnTo>
                <a:lnTo>
                  <a:pt x="585903" y="3674036"/>
                </a:lnTo>
                <a:close/>
                <a:moveTo>
                  <a:pt x="464255" y="3646701"/>
                </a:moveTo>
                <a:lnTo>
                  <a:pt x="494644" y="3675230"/>
                </a:lnTo>
                <a:lnTo>
                  <a:pt x="501190" y="3695666"/>
                </a:lnTo>
                <a:lnTo>
                  <a:pt x="520372" y="3755835"/>
                </a:lnTo>
                <a:lnTo>
                  <a:pt x="492375" y="3709255"/>
                </a:lnTo>
                <a:lnTo>
                  <a:pt x="483790" y="3692079"/>
                </a:lnTo>
                <a:close/>
                <a:moveTo>
                  <a:pt x="1337130" y="3646548"/>
                </a:moveTo>
                <a:lnTo>
                  <a:pt x="1343177" y="3667038"/>
                </a:lnTo>
                <a:lnTo>
                  <a:pt x="1340064" y="3681188"/>
                </a:lnTo>
                <a:lnTo>
                  <a:pt x="1338398" y="3661520"/>
                </a:lnTo>
                <a:close/>
                <a:moveTo>
                  <a:pt x="1091535" y="3646486"/>
                </a:moveTo>
                <a:lnTo>
                  <a:pt x="1091093" y="3656695"/>
                </a:lnTo>
                <a:lnTo>
                  <a:pt x="1090134" y="3656007"/>
                </a:lnTo>
                <a:lnTo>
                  <a:pt x="1085335" y="3653920"/>
                </a:lnTo>
                <a:lnTo>
                  <a:pt x="1084619" y="3653608"/>
                </a:lnTo>
                <a:close/>
                <a:moveTo>
                  <a:pt x="1243780" y="3645946"/>
                </a:moveTo>
                <a:lnTo>
                  <a:pt x="1250258" y="3664826"/>
                </a:lnTo>
                <a:lnTo>
                  <a:pt x="1246834" y="3659778"/>
                </a:lnTo>
                <a:lnTo>
                  <a:pt x="1241644" y="3652124"/>
                </a:lnTo>
                <a:lnTo>
                  <a:pt x="1243004" y="3648188"/>
                </a:lnTo>
                <a:close/>
                <a:moveTo>
                  <a:pt x="723457" y="3643255"/>
                </a:moveTo>
                <a:lnTo>
                  <a:pt x="743205" y="3649684"/>
                </a:lnTo>
                <a:lnTo>
                  <a:pt x="750257" y="3672756"/>
                </a:lnTo>
                <a:lnTo>
                  <a:pt x="766652" y="3730130"/>
                </a:lnTo>
                <a:lnTo>
                  <a:pt x="751443" y="3727286"/>
                </a:lnTo>
                <a:lnTo>
                  <a:pt x="745372" y="3726151"/>
                </a:lnTo>
                <a:lnTo>
                  <a:pt x="735522" y="3698326"/>
                </a:lnTo>
                <a:lnTo>
                  <a:pt x="734625" y="3695541"/>
                </a:lnTo>
                <a:lnTo>
                  <a:pt x="729409" y="3671124"/>
                </a:lnTo>
                <a:close/>
                <a:moveTo>
                  <a:pt x="1495572" y="3642643"/>
                </a:moveTo>
                <a:lnTo>
                  <a:pt x="1485556" y="3736480"/>
                </a:lnTo>
                <a:lnTo>
                  <a:pt x="1484776" y="3739395"/>
                </a:lnTo>
                <a:lnTo>
                  <a:pt x="1491883" y="3675705"/>
                </a:lnTo>
                <a:close/>
                <a:moveTo>
                  <a:pt x="1385431" y="3640466"/>
                </a:moveTo>
                <a:lnTo>
                  <a:pt x="1389974" y="3668038"/>
                </a:lnTo>
                <a:lnTo>
                  <a:pt x="1386586" y="3700261"/>
                </a:lnTo>
                <a:lnTo>
                  <a:pt x="1386142" y="3694464"/>
                </a:lnTo>
                <a:lnTo>
                  <a:pt x="1381701" y="3672952"/>
                </a:lnTo>
                <a:close/>
                <a:moveTo>
                  <a:pt x="997250" y="3637090"/>
                </a:moveTo>
                <a:lnTo>
                  <a:pt x="1016650" y="3649243"/>
                </a:lnTo>
                <a:lnTo>
                  <a:pt x="1015096" y="3702660"/>
                </a:lnTo>
                <a:lnTo>
                  <a:pt x="994080" y="3694934"/>
                </a:lnTo>
                <a:close/>
                <a:moveTo>
                  <a:pt x="1024258" y="3636006"/>
                </a:moveTo>
                <a:lnTo>
                  <a:pt x="1054539" y="3648269"/>
                </a:lnTo>
                <a:lnTo>
                  <a:pt x="1065075" y="3654067"/>
                </a:lnTo>
                <a:lnTo>
                  <a:pt x="1065133" y="3660056"/>
                </a:lnTo>
                <a:lnTo>
                  <a:pt x="1059455" y="3665459"/>
                </a:lnTo>
                <a:lnTo>
                  <a:pt x="1057971" y="3663814"/>
                </a:lnTo>
                <a:lnTo>
                  <a:pt x="1024282" y="3642783"/>
                </a:lnTo>
                <a:lnTo>
                  <a:pt x="1024254" y="3636173"/>
                </a:lnTo>
                <a:close/>
                <a:moveTo>
                  <a:pt x="1304129" y="3629176"/>
                </a:moveTo>
                <a:lnTo>
                  <a:pt x="1314744" y="3656948"/>
                </a:lnTo>
                <a:lnTo>
                  <a:pt x="1323262" y="3731647"/>
                </a:lnTo>
                <a:lnTo>
                  <a:pt x="1314680" y="3710680"/>
                </a:lnTo>
                <a:lnTo>
                  <a:pt x="1310111" y="3678681"/>
                </a:lnTo>
                <a:lnTo>
                  <a:pt x="1305522" y="3646544"/>
                </a:lnTo>
                <a:lnTo>
                  <a:pt x="1302687" y="3636734"/>
                </a:lnTo>
                <a:close/>
                <a:moveTo>
                  <a:pt x="1004686" y="3628080"/>
                </a:moveTo>
                <a:lnTo>
                  <a:pt x="1016661" y="3632930"/>
                </a:lnTo>
                <a:lnTo>
                  <a:pt x="1016703" y="3638051"/>
                </a:lnTo>
                <a:lnTo>
                  <a:pt x="1006520" y="3631694"/>
                </a:lnTo>
                <a:lnTo>
                  <a:pt x="1003100" y="3629559"/>
                </a:lnTo>
                <a:close/>
                <a:moveTo>
                  <a:pt x="887623" y="3625396"/>
                </a:moveTo>
                <a:lnTo>
                  <a:pt x="891902" y="3649529"/>
                </a:lnTo>
                <a:lnTo>
                  <a:pt x="892392" y="3656936"/>
                </a:lnTo>
                <a:lnTo>
                  <a:pt x="890670" y="3657090"/>
                </a:lnTo>
                <a:lnTo>
                  <a:pt x="889057" y="3657234"/>
                </a:lnTo>
                <a:lnTo>
                  <a:pt x="889138" y="3655444"/>
                </a:lnTo>
                <a:lnTo>
                  <a:pt x="887711" y="3629118"/>
                </a:lnTo>
                <a:close/>
                <a:moveTo>
                  <a:pt x="1190972" y="3620010"/>
                </a:moveTo>
                <a:lnTo>
                  <a:pt x="1200784" y="3637237"/>
                </a:lnTo>
                <a:cubicBezTo>
                  <a:pt x="1205369" y="3644063"/>
                  <a:pt x="1209298" y="3647958"/>
                  <a:pt x="1213365" y="3648647"/>
                </a:cubicBezTo>
                <a:lnTo>
                  <a:pt x="1224021" y="3675262"/>
                </a:lnTo>
                <a:lnTo>
                  <a:pt x="1219255" y="3688314"/>
                </a:lnTo>
                <a:lnTo>
                  <a:pt x="1216606" y="3692859"/>
                </a:lnTo>
                <a:lnTo>
                  <a:pt x="1175817" y="3648590"/>
                </a:lnTo>
                <a:close/>
                <a:moveTo>
                  <a:pt x="669066" y="3618465"/>
                </a:moveTo>
                <a:lnTo>
                  <a:pt x="702976" y="3636587"/>
                </a:lnTo>
                <a:lnTo>
                  <a:pt x="706005" y="3637573"/>
                </a:lnTo>
                <a:lnTo>
                  <a:pt x="709059" y="3645368"/>
                </a:lnTo>
                <a:lnTo>
                  <a:pt x="716847" y="3665990"/>
                </a:lnTo>
                <a:lnTo>
                  <a:pt x="724531" y="3687742"/>
                </a:lnTo>
                <a:lnTo>
                  <a:pt x="731757" y="3721561"/>
                </a:lnTo>
                <a:lnTo>
                  <a:pt x="732022" y="3723129"/>
                </a:lnTo>
                <a:lnTo>
                  <a:pt x="731411" y="3722871"/>
                </a:lnTo>
                <a:lnTo>
                  <a:pt x="708175" y="3713047"/>
                </a:lnTo>
                <a:lnTo>
                  <a:pt x="707656" y="3711793"/>
                </a:lnTo>
                <a:lnTo>
                  <a:pt x="703008" y="3699785"/>
                </a:lnTo>
                <a:cubicBezTo>
                  <a:pt x="692137" y="3673096"/>
                  <a:pt x="681253" y="3647372"/>
                  <a:pt x="671067" y="3623276"/>
                </a:cubicBezTo>
                <a:close/>
                <a:moveTo>
                  <a:pt x="1015132" y="3618343"/>
                </a:moveTo>
                <a:lnTo>
                  <a:pt x="1015810" y="3623681"/>
                </a:lnTo>
                <a:lnTo>
                  <a:pt x="1011443" y="3621782"/>
                </a:lnTo>
                <a:close/>
                <a:moveTo>
                  <a:pt x="437483" y="3616138"/>
                </a:moveTo>
                <a:lnTo>
                  <a:pt x="438176" y="3617008"/>
                </a:lnTo>
                <a:lnTo>
                  <a:pt x="444383" y="3624808"/>
                </a:lnTo>
                <a:lnTo>
                  <a:pt x="453340" y="3647962"/>
                </a:lnTo>
                <a:lnTo>
                  <a:pt x="477147" y="3695509"/>
                </a:lnTo>
                <a:lnTo>
                  <a:pt x="481584" y="3705810"/>
                </a:lnTo>
                <a:lnTo>
                  <a:pt x="485833" y="3712858"/>
                </a:lnTo>
                <a:lnTo>
                  <a:pt x="491964" y="3725103"/>
                </a:lnTo>
                <a:lnTo>
                  <a:pt x="517992" y="3766204"/>
                </a:lnTo>
                <a:lnTo>
                  <a:pt x="530059" y="3786221"/>
                </a:lnTo>
                <a:lnTo>
                  <a:pt x="530081" y="3786291"/>
                </a:lnTo>
                <a:lnTo>
                  <a:pt x="530610" y="3787950"/>
                </a:lnTo>
                <a:lnTo>
                  <a:pt x="502788" y="3766006"/>
                </a:lnTo>
                <a:lnTo>
                  <a:pt x="487557" y="3753991"/>
                </a:lnTo>
                <a:lnTo>
                  <a:pt x="481638" y="3747806"/>
                </a:lnTo>
                <a:lnTo>
                  <a:pt x="460416" y="3686063"/>
                </a:lnTo>
                <a:close/>
                <a:moveTo>
                  <a:pt x="1255198" y="3612907"/>
                </a:moveTo>
                <a:lnTo>
                  <a:pt x="1266753" y="3632643"/>
                </a:lnTo>
                <a:lnTo>
                  <a:pt x="1283886" y="3687127"/>
                </a:lnTo>
                <a:lnTo>
                  <a:pt x="1277278" y="3704672"/>
                </a:lnTo>
                <a:lnTo>
                  <a:pt x="1265425" y="3687192"/>
                </a:lnTo>
                <a:lnTo>
                  <a:pt x="1247457" y="3635307"/>
                </a:lnTo>
                <a:close/>
                <a:moveTo>
                  <a:pt x="1358660" y="3612527"/>
                </a:moveTo>
                <a:lnTo>
                  <a:pt x="1359505" y="3617378"/>
                </a:lnTo>
                <a:lnTo>
                  <a:pt x="1359420" y="3678175"/>
                </a:lnTo>
                <a:lnTo>
                  <a:pt x="1353236" y="3650457"/>
                </a:lnTo>
                <a:lnTo>
                  <a:pt x="1353159" y="3650240"/>
                </a:lnTo>
                <a:lnTo>
                  <a:pt x="1356769" y="3625491"/>
                </a:lnTo>
                <a:close/>
                <a:moveTo>
                  <a:pt x="1072133" y="3612513"/>
                </a:moveTo>
                <a:lnTo>
                  <a:pt x="1092108" y="3633259"/>
                </a:lnTo>
                <a:lnTo>
                  <a:pt x="1092057" y="3634438"/>
                </a:lnTo>
                <a:lnTo>
                  <a:pt x="1075897" y="3649815"/>
                </a:lnTo>
                <a:lnTo>
                  <a:pt x="1074997" y="3649424"/>
                </a:lnTo>
                <a:lnTo>
                  <a:pt x="1073494" y="3648770"/>
                </a:lnTo>
                <a:lnTo>
                  <a:pt x="1073703" y="3644415"/>
                </a:lnTo>
                <a:lnTo>
                  <a:pt x="1072252" y="3625762"/>
                </a:lnTo>
                <a:close/>
                <a:moveTo>
                  <a:pt x="530958" y="3612490"/>
                </a:moveTo>
                <a:lnTo>
                  <a:pt x="556409" y="3636105"/>
                </a:lnTo>
                <a:lnTo>
                  <a:pt x="561308" y="3640651"/>
                </a:lnTo>
                <a:lnTo>
                  <a:pt x="562453" y="3641410"/>
                </a:lnTo>
                <a:lnTo>
                  <a:pt x="578852" y="3676628"/>
                </a:lnTo>
                <a:lnTo>
                  <a:pt x="598036" y="3713369"/>
                </a:lnTo>
                <a:lnTo>
                  <a:pt x="607737" y="3750212"/>
                </a:lnTo>
                <a:lnTo>
                  <a:pt x="578775" y="3730898"/>
                </a:lnTo>
                <a:lnTo>
                  <a:pt x="550435" y="3675601"/>
                </a:lnTo>
                <a:lnTo>
                  <a:pt x="545709" y="3659568"/>
                </a:lnTo>
                <a:close/>
                <a:moveTo>
                  <a:pt x="1403919" y="3612484"/>
                </a:moveTo>
                <a:lnTo>
                  <a:pt x="1405324" y="3620325"/>
                </a:lnTo>
                <a:lnTo>
                  <a:pt x="1407849" y="3634412"/>
                </a:lnTo>
                <a:cubicBezTo>
                  <a:pt x="1415665" y="3700126"/>
                  <a:pt x="1415407" y="3764204"/>
                  <a:pt x="1407444" y="3823952"/>
                </a:cubicBezTo>
                <a:lnTo>
                  <a:pt x="1404831" y="3836671"/>
                </a:lnTo>
                <a:lnTo>
                  <a:pt x="1403074" y="3845224"/>
                </a:lnTo>
                <a:lnTo>
                  <a:pt x="1406817" y="3784690"/>
                </a:lnTo>
                <a:lnTo>
                  <a:pt x="1408361" y="3759727"/>
                </a:lnTo>
                <a:cubicBezTo>
                  <a:pt x="1408255" y="3729610"/>
                  <a:pt x="1406218" y="3698770"/>
                  <a:pt x="1402209" y="3667533"/>
                </a:cubicBezTo>
                <a:lnTo>
                  <a:pt x="1398992" y="3650619"/>
                </a:lnTo>
                <a:close/>
                <a:moveTo>
                  <a:pt x="1294901" y="3609789"/>
                </a:moveTo>
                <a:lnTo>
                  <a:pt x="1299729" y="3618610"/>
                </a:lnTo>
                <a:lnTo>
                  <a:pt x="1298788" y="3623242"/>
                </a:lnTo>
                <a:lnTo>
                  <a:pt x="1295368" y="3611407"/>
                </a:lnTo>
                <a:close/>
                <a:moveTo>
                  <a:pt x="1195577" y="3608809"/>
                </a:moveTo>
                <a:lnTo>
                  <a:pt x="1222004" y="3637002"/>
                </a:lnTo>
                <a:lnTo>
                  <a:pt x="1232347" y="3652459"/>
                </a:lnTo>
                <a:lnTo>
                  <a:pt x="1228255" y="3663665"/>
                </a:lnTo>
                <a:lnTo>
                  <a:pt x="1219987" y="3642304"/>
                </a:lnTo>
                <a:cubicBezTo>
                  <a:pt x="1219964" y="3642234"/>
                  <a:pt x="1219938" y="3642166"/>
                  <a:pt x="1219911" y="3642097"/>
                </a:cubicBezTo>
                <a:cubicBezTo>
                  <a:pt x="1219114" y="3640112"/>
                  <a:pt x="1216863" y="3639160"/>
                  <a:pt x="1214886" y="3639960"/>
                </a:cubicBezTo>
                <a:cubicBezTo>
                  <a:pt x="1212887" y="3639684"/>
                  <a:pt x="1209371" y="3634824"/>
                  <a:pt x="1205234" y="3627964"/>
                </a:cubicBezTo>
                <a:lnTo>
                  <a:pt x="1195199" y="3609963"/>
                </a:lnTo>
                <a:close/>
                <a:moveTo>
                  <a:pt x="879400" y="3608205"/>
                </a:moveTo>
                <a:lnTo>
                  <a:pt x="879798" y="3613293"/>
                </a:lnTo>
                <a:lnTo>
                  <a:pt x="881660" y="3657896"/>
                </a:lnTo>
                <a:lnTo>
                  <a:pt x="867225" y="3659188"/>
                </a:lnTo>
                <a:lnTo>
                  <a:pt x="867087" y="3655954"/>
                </a:lnTo>
                <a:lnTo>
                  <a:pt x="863936" y="3630814"/>
                </a:lnTo>
                <a:lnTo>
                  <a:pt x="862612" y="3614994"/>
                </a:lnTo>
                <a:lnTo>
                  <a:pt x="861751" y="3609642"/>
                </a:lnTo>
                <a:close/>
                <a:moveTo>
                  <a:pt x="848962" y="3607529"/>
                </a:moveTo>
                <a:lnTo>
                  <a:pt x="853484" y="3610315"/>
                </a:lnTo>
                <a:lnTo>
                  <a:pt x="854411" y="3610240"/>
                </a:lnTo>
                <a:lnTo>
                  <a:pt x="857145" y="3633755"/>
                </a:lnTo>
                <a:lnTo>
                  <a:pt x="859470" y="3659882"/>
                </a:lnTo>
                <a:lnTo>
                  <a:pt x="857979" y="3660016"/>
                </a:lnTo>
                <a:lnTo>
                  <a:pt x="856119" y="3642950"/>
                </a:lnTo>
                <a:close/>
                <a:moveTo>
                  <a:pt x="1308380" y="3606891"/>
                </a:moveTo>
                <a:lnTo>
                  <a:pt x="1309533" y="3611250"/>
                </a:lnTo>
                <a:lnTo>
                  <a:pt x="1310180" y="3616925"/>
                </a:lnTo>
                <a:lnTo>
                  <a:pt x="1310026" y="3616518"/>
                </a:lnTo>
                <a:lnTo>
                  <a:pt x="1307452" y="3611759"/>
                </a:lnTo>
                <a:close/>
                <a:moveTo>
                  <a:pt x="897461" y="3606735"/>
                </a:moveTo>
                <a:lnTo>
                  <a:pt x="899893" y="3607003"/>
                </a:lnTo>
                <a:lnTo>
                  <a:pt x="902172" y="3656060"/>
                </a:lnTo>
                <a:lnTo>
                  <a:pt x="900248" y="3656232"/>
                </a:lnTo>
                <a:lnTo>
                  <a:pt x="899578" y="3656292"/>
                </a:lnTo>
                <a:lnTo>
                  <a:pt x="899064" y="3648490"/>
                </a:lnTo>
                <a:lnTo>
                  <a:pt x="891758" y="3607199"/>
                </a:lnTo>
                <a:close/>
                <a:moveTo>
                  <a:pt x="157589" y="3602910"/>
                </a:moveTo>
                <a:lnTo>
                  <a:pt x="162093" y="3614222"/>
                </a:lnTo>
                <a:lnTo>
                  <a:pt x="186358" y="3675171"/>
                </a:lnTo>
                <a:cubicBezTo>
                  <a:pt x="208848" y="3722245"/>
                  <a:pt x="233924" y="3766659"/>
                  <a:pt x="261122" y="3808033"/>
                </a:cubicBezTo>
                <a:lnTo>
                  <a:pt x="268259" y="3817383"/>
                </a:lnTo>
                <a:lnTo>
                  <a:pt x="281259" y="3845087"/>
                </a:lnTo>
                <a:lnTo>
                  <a:pt x="292930" y="3869959"/>
                </a:lnTo>
                <a:lnTo>
                  <a:pt x="338695" y="3945921"/>
                </a:lnTo>
                <a:lnTo>
                  <a:pt x="304653" y="3908925"/>
                </a:lnTo>
                <a:lnTo>
                  <a:pt x="234125" y="3800781"/>
                </a:lnTo>
                <a:lnTo>
                  <a:pt x="225317" y="3784022"/>
                </a:lnTo>
                <a:lnTo>
                  <a:pt x="218595" y="3771231"/>
                </a:lnTo>
                <a:lnTo>
                  <a:pt x="165577" y="3642579"/>
                </a:lnTo>
                <a:close/>
                <a:moveTo>
                  <a:pt x="618824" y="3601340"/>
                </a:moveTo>
                <a:lnTo>
                  <a:pt x="653001" y="3678021"/>
                </a:lnTo>
                <a:lnTo>
                  <a:pt x="653133" y="3678318"/>
                </a:lnTo>
                <a:lnTo>
                  <a:pt x="659230" y="3692356"/>
                </a:lnTo>
                <a:lnTo>
                  <a:pt x="653064" y="3689749"/>
                </a:lnTo>
                <a:lnTo>
                  <a:pt x="649244" y="3688134"/>
                </a:lnTo>
                <a:lnTo>
                  <a:pt x="642786" y="3683851"/>
                </a:lnTo>
                <a:close/>
                <a:moveTo>
                  <a:pt x="515606" y="3598245"/>
                </a:moveTo>
                <a:lnTo>
                  <a:pt x="516985" y="3599525"/>
                </a:lnTo>
                <a:lnTo>
                  <a:pt x="518595" y="3601019"/>
                </a:lnTo>
                <a:lnTo>
                  <a:pt x="524478" y="3620199"/>
                </a:lnTo>
                <a:close/>
                <a:moveTo>
                  <a:pt x="899294" y="3594117"/>
                </a:moveTo>
                <a:lnTo>
                  <a:pt x="899483" y="3598180"/>
                </a:lnTo>
                <a:lnTo>
                  <a:pt x="896233" y="3597906"/>
                </a:lnTo>
                <a:lnTo>
                  <a:pt x="890299" y="3598952"/>
                </a:lnTo>
                <a:lnTo>
                  <a:pt x="890283" y="3598862"/>
                </a:lnTo>
                <a:lnTo>
                  <a:pt x="890242" y="3598627"/>
                </a:lnTo>
                <a:close/>
                <a:moveTo>
                  <a:pt x="623084" y="3592474"/>
                </a:moveTo>
                <a:lnTo>
                  <a:pt x="629624" y="3597388"/>
                </a:lnTo>
                <a:lnTo>
                  <a:pt x="658736" y="3612945"/>
                </a:lnTo>
                <a:lnTo>
                  <a:pt x="659417" y="3615407"/>
                </a:lnTo>
                <a:lnTo>
                  <a:pt x="683539" y="3702632"/>
                </a:lnTo>
                <a:lnTo>
                  <a:pt x="673734" y="3698488"/>
                </a:lnTo>
                <a:lnTo>
                  <a:pt x="669268" y="3696600"/>
                </a:lnTo>
                <a:lnTo>
                  <a:pt x="659483" y="3674431"/>
                </a:lnTo>
                <a:close/>
                <a:moveTo>
                  <a:pt x="1044500" y="3590967"/>
                </a:moveTo>
                <a:lnTo>
                  <a:pt x="1063096" y="3603520"/>
                </a:lnTo>
                <a:lnTo>
                  <a:pt x="1064796" y="3625234"/>
                </a:lnTo>
                <a:lnTo>
                  <a:pt x="1064988" y="3645070"/>
                </a:lnTo>
                <a:lnTo>
                  <a:pt x="1048856" y="3638054"/>
                </a:lnTo>
                <a:lnTo>
                  <a:pt x="1024216" y="3627337"/>
                </a:lnTo>
                <a:lnTo>
                  <a:pt x="1024216" y="3627252"/>
                </a:lnTo>
                <a:lnTo>
                  <a:pt x="1022181" y="3611773"/>
                </a:lnTo>
                <a:close/>
                <a:moveTo>
                  <a:pt x="96651" y="3588223"/>
                </a:moveTo>
                <a:lnTo>
                  <a:pt x="151514" y="3729875"/>
                </a:lnTo>
                <a:cubicBezTo>
                  <a:pt x="196814" y="3827214"/>
                  <a:pt x="253567" y="3915366"/>
                  <a:pt x="319032" y="3990161"/>
                </a:cubicBezTo>
                <a:lnTo>
                  <a:pt x="342882" y="4013385"/>
                </a:lnTo>
                <a:lnTo>
                  <a:pt x="347814" y="4020402"/>
                </a:lnTo>
                <a:cubicBezTo>
                  <a:pt x="376677" y="4055649"/>
                  <a:pt x="407219" y="4087432"/>
                  <a:pt x="439139" y="4115250"/>
                </a:cubicBezTo>
                <a:cubicBezTo>
                  <a:pt x="463200" y="4136209"/>
                  <a:pt x="487744" y="4154651"/>
                  <a:pt x="512600" y="4170526"/>
                </a:cubicBezTo>
                <a:lnTo>
                  <a:pt x="573850" y="4202939"/>
                </a:lnTo>
                <a:lnTo>
                  <a:pt x="523326" y="4183656"/>
                </a:lnTo>
                <a:cubicBezTo>
                  <a:pt x="487790" y="4165373"/>
                  <a:pt x="452517" y="4142450"/>
                  <a:pt x="417908" y="4114976"/>
                </a:cubicBezTo>
                <a:cubicBezTo>
                  <a:pt x="279470" y="4005081"/>
                  <a:pt x="169574" y="3835895"/>
                  <a:pt x="108492" y="3638580"/>
                </a:cubicBezTo>
                <a:close/>
                <a:moveTo>
                  <a:pt x="877809" y="3587914"/>
                </a:moveTo>
                <a:lnTo>
                  <a:pt x="878066" y="3591184"/>
                </a:lnTo>
                <a:lnTo>
                  <a:pt x="859982" y="3598646"/>
                </a:lnTo>
                <a:lnTo>
                  <a:pt x="859633" y="3596473"/>
                </a:lnTo>
                <a:lnTo>
                  <a:pt x="858606" y="3588286"/>
                </a:lnTo>
                <a:lnTo>
                  <a:pt x="864518" y="3588942"/>
                </a:lnTo>
                <a:close/>
                <a:moveTo>
                  <a:pt x="844762" y="3586749"/>
                </a:moveTo>
                <a:lnTo>
                  <a:pt x="851145" y="3587457"/>
                </a:lnTo>
                <a:lnTo>
                  <a:pt x="853261" y="3600350"/>
                </a:lnTo>
                <a:lnTo>
                  <a:pt x="853380" y="3601369"/>
                </a:lnTo>
                <a:lnTo>
                  <a:pt x="851416" y="3602180"/>
                </a:lnTo>
                <a:lnTo>
                  <a:pt x="848842" y="3606941"/>
                </a:lnTo>
                <a:close/>
                <a:moveTo>
                  <a:pt x="826854" y="3584760"/>
                </a:moveTo>
                <a:lnTo>
                  <a:pt x="836590" y="3585841"/>
                </a:lnTo>
                <a:lnTo>
                  <a:pt x="850389" y="3660264"/>
                </a:lnTo>
                <a:lnTo>
                  <a:pt x="846863" y="3659867"/>
                </a:lnTo>
                <a:lnTo>
                  <a:pt x="840786" y="3659182"/>
                </a:lnTo>
                <a:lnTo>
                  <a:pt x="839603" y="3653231"/>
                </a:lnTo>
                <a:lnTo>
                  <a:pt x="837396" y="3636735"/>
                </a:lnTo>
                <a:close/>
                <a:moveTo>
                  <a:pt x="1349256" y="3584229"/>
                </a:moveTo>
                <a:lnTo>
                  <a:pt x="1351654" y="3591206"/>
                </a:lnTo>
                <a:lnTo>
                  <a:pt x="1350498" y="3606040"/>
                </a:lnTo>
                <a:close/>
                <a:moveTo>
                  <a:pt x="1169371" y="3583111"/>
                </a:moveTo>
                <a:lnTo>
                  <a:pt x="1184272" y="3608247"/>
                </a:lnTo>
                <a:lnTo>
                  <a:pt x="1185990" y="3611264"/>
                </a:lnTo>
                <a:lnTo>
                  <a:pt x="1182421" y="3621414"/>
                </a:lnTo>
                <a:lnTo>
                  <a:pt x="1171694" y="3640228"/>
                </a:lnTo>
                <a:lnTo>
                  <a:pt x="1172590" y="3622603"/>
                </a:lnTo>
                <a:lnTo>
                  <a:pt x="1171637" y="3612712"/>
                </a:lnTo>
                <a:lnTo>
                  <a:pt x="1171982" y="3604352"/>
                </a:lnTo>
                <a:close/>
                <a:moveTo>
                  <a:pt x="798892" y="3581656"/>
                </a:moveTo>
                <a:lnTo>
                  <a:pt x="819416" y="3583935"/>
                </a:lnTo>
                <a:lnTo>
                  <a:pt x="830026" y="3633057"/>
                </a:lnTo>
                <a:lnTo>
                  <a:pt x="831605" y="3640975"/>
                </a:lnTo>
                <a:lnTo>
                  <a:pt x="833921" y="3658409"/>
                </a:lnTo>
                <a:lnTo>
                  <a:pt x="827606" y="3657697"/>
                </a:lnTo>
                <a:lnTo>
                  <a:pt x="814133" y="3656179"/>
                </a:lnTo>
                <a:lnTo>
                  <a:pt x="811488" y="3638118"/>
                </a:lnTo>
                <a:lnTo>
                  <a:pt x="809553" y="3629445"/>
                </a:lnTo>
                <a:close/>
                <a:moveTo>
                  <a:pt x="1069525" y="3579815"/>
                </a:moveTo>
                <a:lnTo>
                  <a:pt x="1089450" y="3592284"/>
                </a:lnTo>
                <a:lnTo>
                  <a:pt x="1091228" y="3619333"/>
                </a:lnTo>
                <a:lnTo>
                  <a:pt x="1081068" y="3608766"/>
                </a:lnTo>
                <a:lnTo>
                  <a:pt x="1071793" y="3599119"/>
                </a:lnTo>
                <a:close/>
                <a:moveTo>
                  <a:pt x="1060915" y="3575665"/>
                </a:moveTo>
                <a:lnTo>
                  <a:pt x="1062187" y="3591910"/>
                </a:lnTo>
                <a:lnTo>
                  <a:pt x="1051350" y="3584582"/>
                </a:lnTo>
                <a:close/>
                <a:moveTo>
                  <a:pt x="751972" y="3574502"/>
                </a:moveTo>
                <a:lnTo>
                  <a:pt x="761920" y="3604823"/>
                </a:lnTo>
                <a:lnTo>
                  <a:pt x="770005" y="3632080"/>
                </a:lnTo>
                <a:lnTo>
                  <a:pt x="775376" y="3651012"/>
                </a:lnTo>
                <a:lnTo>
                  <a:pt x="770470" y="3649405"/>
                </a:lnTo>
                <a:lnTo>
                  <a:pt x="768894" y="3648889"/>
                </a:lnTo>
                <a:lnTo>
                  <a:pt x="765598" y="3630694"/>
                </a:lnTo>
                <a:lnTo>
                  <a:pt x="755832" y="3590418"/>
                </a:lnTo>
                <a:close/>
                <a:moveTo>
                  <a:pt x="1017004" y="3572408"/>
                </a:moveTo>
                <a:lnTo>
                  <a:pt x="1037533" y="3586265"/>
                </a:lnTo>
                <a:lnTo>
                  <a:pt x="1020704" y="3600543"/>
                </a:lnTo>
                <a:close/>
                <a:moveTo>
                  <a:pt x="327362" y="3571000"/>
                </a:moveTo>
                <a:lnTo>
                  <a:pt x="339069" y="3591658"/>
                </a:lnTo>
                <a:lnTo>
                  <a:pt x="378944" y="3645472"/>
                </a:lnTo>
                <a:lnTo>
                  <a:pt x="390626" y="3675579"/>
                </a:lnTo>
                <a:lnTo>
                  <a:pt x="416929" y="3726361"/>
                </a:lnTo>
                <a:lnTo>
                  <a:pt x="422072" y="3738142"/>
                </a:lnTo>
                <a:lnTo>
                  <a:pt x="424062" y="3741179"/>
                </a:lnTo>
                <a:lnTo>
                  <a:pt x="450874" y="3814371"/>
                </a:lnTo>
                <a:lnTo>
                  <a:pt x="427086" y="3789152"/>
                </a:lnTo>
                <a:lnTo>
                  <a:pt x="413668" y="3774926"/>
                </a:lnTo>
                <a:lnTo>
                  <a:pt x="405719" y="3762842"/>
                </a:lnTo>
                <a:lnTo>
                  <a:pt x="394440" y="3741544"/>
                </a:lnTo>
                <a:lnTo>
                  <a:pt x="354980" y="3651911"/>
                </a:lnTo>
                <a:lnTo>
                  <a:pt x="353698" y="3648154"/>
                </a:lnTo>
                <a:close/>
                <a:moveTo>
                  <a:pt x="1208048" y="3570773"/>
                </a:moveTo>
                <a:lnTo>
                  <a:pt x="1216089" y="3586272"/>
                </a:lnTo>
                <a:cubicBezTo>
                  <a:pt x="1220191" y="3592908"/>
                  <a:pt x="1223638" y="3596596"/>
                  <a:pt x="1227155" y="3597492"/>
                </a:cubicBezTo>
                <a:lnTo>
                  <a:pt x="1239393" y="3633160"/>
                </a:lnTo>
                <a:lnTo>
                  <a:pt x="1235681" y="3643329"/>
                </a:lnTo>
                <a:lnTo>
                  <a:pt x="1230444" y="3635607"/>
                </a:lnTo>
                <a:lnTo>
                  <a:pt x="1222550" y="3623966"/>
                </a:lnTo>
                <a:lnTo>
                  <a:pt x="1198590" y="3599619"/>
                </a:lnTo>
                <a:close/>
                <a:moveTo>
                  <a:pt x="1313378" y="3569970"/>
                </a:moveTo>
                <a:lnTo>
                  <a:pt x="1315813" y="3574315"/>
                </a:lnTo>
                <a:lnTo>
                  <a:pt x="1315819" y="3574327"/>
                </a:lnTo>
                <a:lnTo>
                  <a:pt x="1328267" y="3616514"/>
                </a:lnTo>
                <a:lnTo>
                  <a:pt x="1333510" y="3678482"/>
                </a:lnTo>
                <a:lnTo>
                  <a:pt x="1322139" y="3648481"/>
                </a:lnTo>
                <a:lnTo>
                  <a:pt x="1317619" y="3608991"/>
                </a:lnTo>
                <a:lnTo>
                  <a:pt x="1312008" y="3587873"/>
                </a:lnTo>
                <a:lnTo>
                  <a:pt x="1312358" y="3586039"/>
                </a:lnTo>
                <a:lnTo>
                  <a:pt x="1312560" y="3584980"/>
                </a:lnTo>
                <a:lnTo>
                  <a:pt x="1312929" y="3578212"/>
                </a:lnTo>
                <a:close/>
                <a:moveTo>
                  <a:pt x="757622" y="3569463"/>
                </a:moveTo>
                <a:lnTo>
                  <a:pt x="784564" y="3578129"/>
                </a:lnTo>
                <a:lnTo>
                  <a:pt x="801953" y="3638787"/>
                </a:lnTo>
                <a:lnTo>
                  <a:pt x="805236" y="3655177"/>
                </a:lnTo>
                <a:lnTo>
                  <a:pt x="793301" y="3653833"/>
                </a:lnTo>
                <a:lnTo>
                  <a:pt x="783134" y="3652687"/>
                </a:lnTo>
                <a:lnTo>
                  <a:pt x="770819" y="3609590"/>
                </a:lnTo>
                <a:lnTo>
                  <a:pt x="766530" y="3596574"/>
                </a:lnTo>
                <a:lnTo>
                  <a:pt x="765240" y="3592000"/>
                </a:lnTo>
                <a:close/>
                <a:moveTo>
                  <a:pt x="1372084" y="3566203"/>
                </a:moveTo>
                <a:lnTo>
                  <a:pt x="1374382" y="3573411"/>
                </a:lnTo>
                <a:lnTo>
                  <a:pt x="1374394" y="3573472"/>
                </a:lnTo>
                <a:lnTo>
                  <a:pt x="1380913" y="3613039"/>
                </a:lnTo>
                <a:lnTo>
                  <a:pt x="1380907" y="3623468"/>
                </a:lnTo>
                <a:lnTo>
                  <a:pt x="1377997" y="3648991"/>
                </a:lnTo>
                <a:lnTo>
                  <a:pt x="1374243" y="3636822"/>
                </a:lnTo>
                <a:lnTo>
                  <a:pt x="1374144" y="3636344"/>
                </a:lnTo>
                <a:lnTo>
                  <a:pt x="1373049" y="3599057"/>
                </a:lnTo>
                <a:close/>
                <a:moveTo>
                  <a:pt x="390783" y="3557460"/>
                </a:moveTo>
                <a:lnTo>
                  <a:pt x="422863" y="3597768"/>
                </a:lnTo>
                <a:lnTo>
                  <a:pt x="426647" y="3609329"/>
                </a:lnTo>
                <a:lnTo>
                  <a:pt x="451941" y="3686622"/>
                </a:lnTo>
                <a:lnTo>
                  <a:pt x="468027" y="3733388"/>
                </a:lnTo>
                <a:lnTo>
                  <a:pt x="462273" y="3724262"/>
                </a:lnTo>
                <a:lnTo>
                  <a:pt x="453161" y="3706452"/>
                </a:lnTo>
                <a:lnTo>
                  <a:pt x="397776" y="3579291"/>
                </a:lnTo>
                <a:lnTo>
                  <a:pt x="392675" y="3563434"/>
                </a:lnTo>
                <a:close/>
                <a:moveTo>
                  <a:pt x="1266002" y="3556993"/>
                </a:moveTo>
                <a:lnTo>
                  <a:pt x="1276324" y="3575853"/>
                </a:lnTo>
                <a:lnTo>
                  <a:pt x="1295141" y="3641195"/>
                </a:lnTo>
                <a:lnTo>
                  <a:pt x="1291858" y="3657361"/>
                </a:lnTo>
                <a:lnTo>
                  <a:pt x="1272756" y="3624361"/>
                </a:lnTo>
                <a:lnTo>
                  <a:pt x="1260693" y="3586151"/>
                </a:lnTo>
                <a:close/>
                <a:moveTo>
                  <a:pt x="717332" y="3555396"/>
                </a:moveTo>
                <a:lnTo>
                  <a:pt x="722758" y="3558250"/>
                </a:lnTo>
                <a:lnTo>
                  <a:pt x="742314" y="3564540"/>
                </a:lnTo>
                <a:lnTo>
                  <a:pt x="758796" y="3632525"/>
                </a:lnTo>
                <a:lnTo>
                  <a:pt x="761311" y="3646406"/>
                </a:lnTo>
                <a:lnTo>
                  <a:pt x="756281" y="3644759"/>
                </a:lnTo>
                <a:lnTo>
                  <a:pt x="748886" y="3642338"/>
                </a:lnTo>
                <a:lnTo>
                  <a:pt x="745778" y="3633553"/>
                </a:lnTo>
                <a:lnTo>
                  <a:pt x="744644" y="3629862"/>
                </a:lnTo>
                <a:lnTo>
                  <a:pt x="734164" y="3600727"/>
                </a:lnTo>
                <a:lnTo>
                  <a:pt x="730314" y="3589844"/>
                </a:lnTo>
                <a:lnTo>
                  <a:pt x="728934" y="3586187"/>
                </a:lnTo>
                <a:lnTo>
                  <a:pt x="728014" y="3583628"/>
                </a:lnTo>
                <a:close/>
                <a:moveTo>
                  <a:pt x="991716" y="3555339"/>
                </a:moveTo>
                <a:lnTo>
                  <a:pt x="1008579" y="3566721"/>
                </a:lnTo>
                <a:lnTo>
                  <a:pt x="1013634" y="3606542"/>
                </a:lnTo>
                <a:lnTo>
                  <a:pt x="1001016" y="3617247"/>
                </a:lnTo>
                <a:lnTo>
                  <a:pt x="996811" y="3615418"/>
                </a:lnTo>
                <a:lnTo>
                  <a:pt x="994538" y="3591176"/>
                </a:lnTo>
                <a:lnTo>
                  <a:pt x="994255" y="3588160"/>
                </a:lnTo>
                <a:lnTo>
                  <a:pt x="994565" y="3569485"/>
                </a:lnTo>
                <a:close/>
                <a:moveTo>
                  <a:pt x="1213142" y="3555237"/>
                </a:moveTo>
                <a:lnTo>
                  <a:pt x="1244927" y="3595363"/>
                </a:lnTo>
                <a:lnTo>
                  <a:pt x="1248770" y="3601927"/>
                </a:lnTo>
                <a:lnTo>
                  <a:pt x="1246543" y="3613579"/>
                </a:lnTo>
                <a:lnTo>
                  <a:pt x="1243150" y="3622870"/>
                </a:lnTo>
                <a:lnTo>
                  <a:pt x="1232260" y="3591425"/>
                </a:lnTo>
                <a:cubicBezTo>
                  <a:pt x="1231451" y="3589548"/>
                  <a:pt x="1229430" y="3588515"/>
                  <a:pt x="1227434" y="3588943"/>
                </a:cubicBezTo>
                <a:lnTo>
                  <a:pt x="1211269" y="3560951"/>
                </a:lnTo>
                <a:close/>
                <a:moveTo>
                  <a:pt x="571498" y="3553719"/>
                </a:moveTo>
                <a:lnTo>
                  <a:pt x="603448" y="3577722"/>
                </a:lnTo>
                <a:lnTo>
                  <a:pt x="615480" y="3619180"/>
                </a:lnTo>
                <a:lnTo>
                  <a:pt x="632212" y="3676839"/>
                </a:lnTo>
                <a:lnTo>
                  <a:pt x="621492" y="3669730"/>
                </a:lnTo>
                <a:lnTo>
                  <a:pt x="601519" y="3627878"/>
                </a:lnTo>
                <a:close/>
                <a:moveTo>
                  <a:pt x="1014460" y="3553068"/>
                </a:moveTo>
                <a:lnTo>
                  <a:pt x="1054700" y="3571699"/>
                </a:lnTo>
                <a:lnTo>
                  <a:pt x="1044764" y="3580129"/>
                </a:lnTo>
                <a:lnTo>
                  <a:pt x="1029730" y="3569963"/>
                </a:lnTo>
                <a:lnTo>
                  <a:pt x="1015409" y="3560280"/>
                </a:lnTo>
                <a:close/>
                <a:moveTo>
                  <a:pt x="1301727" y="3549178"/>
                </a:moveTo>
                <a:lnTo>
                  <a:pt x="1307716" y="3559866"/>
                </a:lnTo>
                <a:lnTo>
                  <a:pt x="1307128" y="3569508"/>
                </a:lnTo>
                <a:close/>
                <a:moveTo>
                  <a:pt x="1680184" y="3546541"/>
                </a:moveTo>
                <a:lnTo>
                  <a:pt x="1679974" y="3586997"/>
                </a:lnTo>
                <a:lnTo>
                  <a:pt x="1679973" y="3587016"/>
                </a:lnTo>
                <a:lnTo>
                  <a:pt x="1668438" y="3649863"/>
                </a:lnTo>
                <a:lnTo>
                  <a:pt x="1659537" y="3698356"/>
                </a:lnTo>
                <a:lnTo>
                  <a:pt x="1655907" y="3709194"/>
                </a:lnTo>
                <a:lnTo>
                  <a:pt x="1655588" y="3710146"/>
                </a:lnTo>
                <a:lnTo>
                  <a:pt x="1677079" y="3597354"/>
                </a:lnTo>
                <a:lnTo>
                  <a:pt x="1677972" y="3582742"/>
                </a:lnTo>
                <a:close/>
                <a:moveTo>
                  <a:pt x="698938" y="3545722"/>
                </a:moveTo>
                <a:lnTo>
                  <a:pt x="707874" y="3550422"/>
                </a:lnTo>
                <a:lnTo>
                  <a:pt x="722431" y="3589267"/>
                </a:lnTo>
                <a:lnTo>
                  <a:pt x="727386" y="3603106"/>
                </a:lnTo>
                <a:lnTo>
                  <a:pt x="739359" y="3637101"/>
                </a:lnTo>
                <a:lnTo>
                  <a:pt x="740079" y="3639455"/>
                </a:lnTo>
                <a:lnTo>
                  <a:pt x="736739" y="3638361"/>
                </a:lnTo>
                <a:lnTo>
                  <a:pt x="721335" y="3633317"/>
                </a:lnTo>
                <a:lnTo>
                  <a:pt x="719229" y="3623459"/>
                </a:lnTo>
                <a:lnTo>
                  <a:pt x="719226" y="3623448"/>
                </a:lnTo>
                <a:lnTo>
                  <a:pt x="719226" y="3623447"/>
                </a:lnTo>
                <a:lnTo>
                  <a:pt x="716157" y="3611690"/>
                </a:lnTo>
                <a:close/>
                <a:moveTo>
                  <a:pt x="1083941" y="3544768"/>
                </a:moveTo>
                <a:lnTo>
                  <a:pt x="1086125" y="3547239"/>
                </a:lnTo>
                <a:lnTo>
                  <a:pt x="1087569" y="3563676"/>
                </a:lnTo>
                <a:lnTo>
                  <a:pt x="1088839" y="3582984"/>
                </a:lnTo>
                <a:lnTo>
                  <a:pt x="1082693" y="3578607"/>
                </a:lnTo>
                <a:lnTo>
                  <a:pt x="1074674" y="3572896"/>
                </a:lnTo>
                <a:lnTo>
                  <a:pt x="1068390" y="3570157"/>
                </a:lnTo>
                <a:lnTo>
                  <a:pt x="1068236" y="3568841"/>
                </a:lnTo>
                <a:lnTo>
                  <a:pt x="1070605" y="3566633"/>
                </a:lnTo>
                <a:lnTo>
                  <a:pt x="1073002" y="3564398"/>
                </a:lnTo>
                <a:close/>
                <a:moveTo>
                  <a:pt x="992459" y="3544762"/>
                </a:moveTo>
                <a:lnTo>
                  <a:pt x="1004180" y="3548309"/>
                </a:lnTo>
                <a:lnTo>
                  <a:pt x="1006370" y="3549323"/>
                </a:lnTo>
                <a:lnTo>
                  <a:pt x="1007044" y="3554623"/>
                </a:lnTo>
                <a:lnTo>
                  <a:pt x="1004097" y="3552631"/>
                </a:lnTo>
                <a:close/>
                <a:moveTo>
                  <a:pt x="556159" y="3541454"/>
                </a:moveTo>
                <a:lnTo>
                  <a:pt x="559239" y="3544509"/>
                </a:lnTo>
                <a:lnTo>
                  <a:pt x="559984" y="3545068"/>
                </a:lnTo>
                <a:lnTo>
                  <a:pt x="594881" y="3631210"/>
                </a:lnTo>
                <a:lnTo>
                  <a:pt x="609468" y="3661756"/>
                </a:lnTo>
                <a:lnTo>
                  <a:pt x="591374" y="3649757"/>
                </a:lnTo>
                <a:lnTo>
                  <a:pt x="587840" y="3647413"/>
                </a:lnTo>
                <a:lnTo>
                  <a:pt x="571188" y="3589217"/>
                </a:lnTo>
                <a:close/>
                <a:moveTo>
                  <a:pt x="460639" y="3540588"/>
                </a:moveTo>
                <a:lnTo>
                  <a:pt x="479196" y="3563645"/>
                </a:lnTo>
                <a:lnTo>
                  <a:pt x="481788" y="3566866"/>
                </a:lnTo>
                <a:lnTo>
                  <a:pt x="481789" y="3566867"/>
                </a:lnTo>
                <a:lnTo>
                  <a:pt x="481789" y="3566867"/>
                </a:lnTo>
                <a:lnTo>
                  <a:pt x="503320" y="3586845"/>
                </a:lnTo>
                <a:lnTo>
                  <a:pt x="526958" y="3645455"/>
                </a:lnTo>
                <a:lnTo>
                  <a:pt x="539864" y="3670687"/>
                </a:lnTo>
                <a:lnTo>
                  <a:pt x="552393" y="3713303"/>
                </a:lnTo>
                <a:lnTo>
                  <a:pt x="544348" y="3707938"/>
                </a:lnTo>
                <a:lnTo>
                  <a:pt x="515261" y="3680667"/>
                </a:lnTo>
                <a:lnTo>
                  <a:pt x="509847" y="3669424"/>
                </a:lnTo>
                <a:lnTo>
                  <a:pt x="477233" y="3592092"/>
                </a:lnTo>
                <a:close/>
                <a:moveTo>
                  <a:pt x="1314985" y="3540482"/>
                </a:moveTo>
                <a:lnTo>
                  <a:pt x="1319989" y="3561353"/>
                </a:lnTo>
                <a:lnTo>
                  <a:pt x="1314441" y="3550478"/>
                </a:lnTo>
                <a:lnTo>
                  <a:pt x="1314802" y="3543848"/>
                </a:lnTo>
                <a:close/>
                <a:moveTo>
                  <a:pt x="243498" y="3535988"/>
                </a:moveTo>
                <a:lnTo>
                  <a:pt x="252343" y="3557381"/>
                </a:lnTo>
                <a:lnTo>
                  <a:pt x="282677" y="3609712"/>
                </a:lnTo>
                <a:lnTo>
                  <a:pt x="295738" y="3646893"/>
                </a:lnTo>
                <a:lnTo>
                  <a:pt x="326790" y="3735286"/>
                </a:lnTo>
                <a:lnTo>
                  <a:pt x="363091" y="3819536"/>
                </a:lnTo>
                <a:lnTo>
                  <a:pt x="360529" y="3816783"/>
                </a:lnTo>
                <a:lnTo>
                  <a:pt x="348329" y="3797956"/>
                </a:lnTo>
                <a:lnTo>
                  <a:pt x="316677" y="3739092"/>
                </a:lnTo>
                <a:lnTo>
                  <a:pt x="301712" y="3709701"/>
                </a:lnTo>
                <a:lnTo>
                  <a:pt x="265129" y="3615417"/>
                </a:lnTo>
                <a:close/>
                <a:moveTo>
                  <a:pt x="1361821" y="3534007"/>
                </a:moveTo>
                <a:lnTo>
                  <a:pt x="1365085" y="3544246"/>
                </a:lnTo>
                <a:lnTo>
                  <a:pt x="1366775" y="3603522"/>
                </a:lnTo>
                <a:lnTo>
                  <a:pt x="1363980" y="3595389"/>
                </a:lnTo>
                <a:lnTo>
                  <a:pt x="1363908" y="3595180"/>
                </a:lnTo>
                <a:lnTo>
                  <a:pt x="1362562" y="3547024"/>
                </a:lnTo>
                <a:cubicBezTo>
                  <a:pt x="1362562" y="3545507"/>
                  <a:pt x="1362562" y="3543852"/>
                  <a:pt x="1362562" y="3542198"/>
                </a:cubicBezTo>
                <a:close/>
                <a:moveTo>
                  <a:pt x="1195758" y="3533291"/>
                </a:moveTo>
                <a:lnTo>
                  <a:pt x="1207591" y="3548230"/>
                </a:lnTo>
                <a:lnTo>
                  <a:pt x="1207023" y="3551438"/>
                </a:lnTo>
                <a:lnTo>
                  <a:pt x="1206556" y="3552768"/>
                </a:lnTo>
                <a:close/>
                <a:moveTo>
                  <a:pt x="129547" y="3532472"/>
                </a:moveTo>
                <a:lnTo>
                  <a:pt x="135237" y="3546767"/>
                </a:lnTo>
                <a:lnTo>
                  <a:pt x="147874" y="3599612"/>
                </a:lnTo>
                <a:lnTo>
                  <a:pt x="156847" y="3637135"/>
                </a:lnTo>
                <a:lnTo>
                  <a:pt x="150547" y="3620379"/>
                </a:lnTo>
                <a:close/>
                <a:moveTo>
                  <a:pt x="1668902" y="3532291"/>
                </a:moveTo>
                <a:lnTo>
                  <a:pt x="1668392" y="3596250"/>
                </a:lnTo>
                <a:cubicBezTo>
                  <a:pt x="1659320" y="3673094"/>
                  <a:pt x="1638968" y="3748173"/>
                  <a:pt x="1607999" y="3819073"/>
                </a:cubicBezTo>
                <a:lnTo>
                  <a:pt x="1603858" y="3826900"/>
                </a:lnTo>
                <a:lnTo>
                  <a:pt x="1616497" y="3791989"/>
                </a:lnTo>
                <a:lnTo>
                  <a:pt x="1641150" y="3723896"/>
                </a:lnTo>
                <a:cubicBezTo>
                  <a:pt x="1651776" y="3685589"/>
                  <a:pt x="1659464" y="3646467"/>
                  <a:pt x="1664118" y="3606866"/>
                </a:cubicBezTo>
                <a:close/>
                <a:moveTo>
                  <a:pt x="671843" y="3531471"/>
                </a:moveTo>
                <a:lnTo>
                  <a:pt x="689123" y="3540560"/>
                </a:lnTo>
                <a:lnTo>
                  <a:pt x="711192" y="3625312"/>
                </a:lnTo>
                <a:lnTo>
                  <a:pt x="712268" y="3630349"/>
                </a:lnTo>
                <a:lnTo>
                  <a:pt x="710475" y="3629762"/>
                </a:lnTo>
                <a:lnTo>
                  <a:pt x="709922" y="3628299"/>
                </a:lnTo>
                <a:cubicBezTo>
                  <a:pt x="703178" y="3610982"/>
                  <a:pt x="696661" y="3594647"/>
                  <a:pt x="690646" y="3579566"/>
                </a:cubicBezTo>
                <a:cubicBezTo>
                  <a:pt x="684786" y="3564950"/>
                  <a:pt x="679340" y="3551299"/>
                  <a:pt x="674635" y="3539114"/>
                </a:cubicBezTo>
                <a:close/>
                <a:moveTo>
                  <a:pt x="1003790" y="3528994"/>
                </a:moveTo>
                <a:lnTo>
                  <a:pt x="1005539" y="3542767"/>
                </a:lnTo>
                <a:lnTo>
                  <a:pt x="993341" y="3537452"/>
                </a:lnTo>
                <a:lnTo>
                  <a:pt x="1000661" y="3531527"/>
                </a:lnTo>
                <a:close/>
                <a:moveTo>
                  <a:pt x="1064338" y="3526840"/>
                </a:moveTo>
                <a:lnTo>
                  <a:pt x="1075205" y="3534892"/>
                </a:lnTo>
                <a:lnTo>
                  <a:pt x="1077481" y="3537466"/>
                </a:lnTo>
                <a:lnTo>
                  <a:pt x="1066809" y="3555766"/>
                </a:lnTo>
                <a:lnTo>
                  <a:pt x="1064700" y="3528647"/>
                </a:lnTo>
                <a:close/>
                <a:moveTo>
                  <a:pt x="1387383" y="3526229"/>
                </a:moveTo>
                <a:lnTo>
                  <a:pt x="1390022" y="3534953"/>
                </a:lnTo>
                <a:lnTo>
                  <a:pt x="1394020" y="3557258"/>
                </a:lnTo>
                <a:lnTo>
                  <a:pt x="1394296" y="3558799"/>
                </a:lnTo>
                <a:lnTo>
                  <a:pt x="1395746" y="3566887"/>
                </a:lnTo>
                <a:lnTo>
                  <a:pt x="1397855" y="3593079"/>
                </a:lnTo>
                <a:lnTo>
                  <a:pt x="1394841" y="3621749"/>
                </a:lnTo>
                <a:lnTo>
                  <a:pt x="1394710" y="3620419"/>
                </a:lnTo>
                <a:lnTo>
                  <a:pt x="1390307" y="3604952"/>
                </a:lnTo>
                <a:lnTo>
                  <a:pt x="1387314" y="3589214"/>
                </a:lnTo>
                <a:lnTo>
                  <a:pt x="1387357" y="3550182"/>
                </a:lnTo>
                <a:close/>
                <a:moveTo>
                  <a:pt x="869807" y="3525361"/>
                </a:moveTo>
                <a:lnTo>
                  <a:pt x="871724" y="3538067"/>
                </a:lnTo>
                <a:lnTo>
                  <a:pt x="876869" y="3577933"/>
                </a:lnTo>
                <a:lnTo>
                  <a:pt x="863828" y="3579014"/>
                </a:lnTo>
                <a:lnTo>
                  <a:pt x="856898" y="3578235"/>
                </a:lnTo>
                <a:lnTo>
                  <a:pt x="855746" y="3572311"/>
                </a:lnTo>
                <a:lnTo>
                  <a:pt x="853565" y="3558759"/>
                </a:lnTo>
                <a:lnTo>
                  <a:pt x="847531" y="3530106"/>
                </a:lnTo>
                <a:lnTo>
                  <a:pt x="846964" y="3527189"/>
                </a:lnTo>
                <a:close/>
                <a:moveTo>
                  <a:pt x="888781" y="3523842"/>
                </a:moveTo>
                <a:lnTo>
                  <a:pt x="895196" y="3554819"/>
                </a:lnTo>
                <a:lnTo>
                  <a:pt x="897856" y="3576195"/>
                </a:lnTo>
                <a:lnTo>
                  <a:pt x="892206" y="3576663"/>
                </a:lnTo>
                <a:lnTo>
                  <a:pt x="886440" y="3577140"/>
                </a:lnTo>
                <a:lnTo>
                  <a:pt x="877174" y="3524771"/>
                </a:lnTo>
                <a:close/>
                <a:moveTo>
                  <a:pt x="1220917" y="3516383"/>
                </a:moveTo>
                <a:lnTo>
                  <a:pt x="1230256" y="3535736"/>
                </a:lnTo>
                <a:cubicBezTo>
                  <a:pt x="1233841" y="3542061"/>
                  <a:pt x="1236736" y="3545508"/>
                  <a:pt x="1239701" y="3546611"/>
                </a:cubicBezTo>
                <a:lnTo>
                  <a:pt x="1251917" y="3585460"/>
                </a:lnTo>
                <a:lnTo>
                  <a:pt x="1251192" y="3589251"/>
                </a:lnTo>
                <a:lnTo>
                  <a:pt x="1216390" y="3544001"/>
                </a:lnTo>
                <a:close/>
                <a:moveTo>
                  <a:pt x="638825" y="3511127"/>
                </a:moveTo>
                <a:lnTo>
                  <a:pt x="652956" y="3521537"/>
                </a:lnTo>
                <a:lnTo>
                  <a:pt x="662962" y="3526800"/>
                </a:lnTo>
                <a:lnTo>
                  <a:pt x="668288" y="3541428"/>
                </a:lnTo>
                <a:cubicBezTo>
                  <a:pt x="672993" y="3553717"/>
                  <a:pt x="678440" y="3567506"/>
                  <a:pt x="684301" y="3582191"/>
                </a:cubicBezTo>
                <a:lnTo>
                  <a:pt x="684763" y="3583358"/>
                </a:lnTo>
                <a:lnTo>
                  <a:pt x="701439" y="3625920"/>
                </a:lnTo>
                <a:lnTo>
                  <a:pt x="665171" y="3606441"/>
                </a:lnTo>
                <a:close/>
                <a:moveTo>
                  <a:pt x="546170" y="3509707"/>
                </a:moveTo>
                <a:lnTo>
                  <a:pt x="552075" y="3524989"/>
                </a:lnTo>
                <a:lnTo>
                  <a:pt x="550827" y="3523747"/>
                </a:lnTo>
                <a:lnTo>
                  <a:pt x="550478" y="3523399"/>
                </a:lnTo>
                <a:close/>
                <a:moveTo>
                  <a:pt x="885722" y="3509072"/>
                </a:moveTo>
                <a:lnTo>
                  <a:pt x="887051" y="3515490"/>
                </a:lnTo>
                <a:lnTo>
                  <a:pt x="881617" y="3515035"/>
                </a:lnTo>
                <a:lnTo>
                  <a:pt x="875473" y="3515158"/>
                </a:lnTo>
                <a:lnTo>
                  <a:pt x="875409" y="3514792"/>
                </a:lnTo>
                <a:close/>
                <a:moveTo>
                  <a:pt x="1170150" y="3507934"/>
                </a:moveTo>
                <a:lnTo>
                  <a:pt x="1177698" y="3515222"/>
                </a:lnTo>
                <a:lnTo>
                  <a:pt x="1201093" y="3557367"/>
                </a:lnTo>
                <a:lnTo>
                  <a:pt x="1203385" y="3561786"/>
                </a:lnTo>
                <a:lnTo>
                  <a:pt x="1192323" y="3593250"/>
                </a:lnTo>
                <a:lnTo>
                  <a:pt x="1175099" y="3575747"/>
                </a:lnTo>
                <a:lnTo>
                  <a:pt x="1169713" y="3566677"/>
                </a:lnTo>
                <a:lnTo>
                  <a:pt x="1166734" y="3561661"/>
                </a:lnTo>
                <a:lnTo>
                  <a:pt x="1166680" y="3561225"/>
                </a:lnTo>
                <a:lnTo>
                  <a:pt x="1163067" y="3523700"/>
                </a:lnTo>
                <a:lnTo>
                  <a:pt x="1167817" y="3513127"/>
                </a:lnTo>
                <a:close/>
                <a:moveTo>
                  <a:pt x="841545" y="3504986"/>
                </a:moveTo>
                <a:lnTo>
                  <a:pt x="866714" y="3507754"/>
                </a:lnTo>
                <a:lnTo>
                  <a:pt x="844393" y="3516462"/>
                </a:lnTo>
                <a:close/>
                <a:moveTo>
                  <a:pt x="827908" y="3503486"/>
                </a:moveTo>
                <a:lnTo>
                  <a:pt x="833931" y="3504148"/>
                </a:lnTo>
                <a:lnTo>
                  <a:pt x="834405" y="3506041"/>
                </a:lnTo>
                <a:lnTo>
                  <a:pt x="837416" y="3519184"/>
                </a:lnTo>
                <a:lnTo>
                  <a:pt x="837340" y="3519214"/>
                </a:lnTo>
                <a:lnTo>
                  <a:pt x="836387" y="3519586"/>
                </a:lnTo>
                <a:cubicBezTo>
                  <a:pt x="834223" y="3520249"/>
                  <a:pt x="832953" y="3522496"/>
                  <a:pt x="833491" y="3524689"/>
                </a:cubicBezTo>
                <a:cubicBezTo>
                  <a:pt x="834098" y="3526922"/>
                  <a:pt x="836324" y="3528301"/>
                  <a:pt x="838593" y="3527859"/>
                </a:cubicBezTo>
                <a:lnTo>
                  <a:pt x="839389" y="3527795"/>
                </a:lnTo>
                <a:lnTo>
                  <a:pt x="843441" y="3545482"/>
                </a:lnTo>
                <a:lnTo>
                  <a:pt x="849475" y="3577401"/>
                </a:lnTo>
                <a:lnTo>
                  <a:pt x="842720" y="3576642"/>
                </a:lnTo>
                <a:lnTo>
                  <a:pt x="838649" y="3556493"/>
                </a:lnTo>
                <a:lnTo>
                  <a:pt x="828002" y="3503805"/>
                </a:lnTo>
                <a:lnTo>
                  <a:pt x="827999" y="3503797"/>
                </a:lnTo>
                <a:lnTo>
                  <a:pt x="827999" y="3503795"/>
                </a:lnTo>
                <a:lnTo>
                  <a:pt x="827914" y="3503504"/>
                </a:lnTo>
                <a:close/>
                <a:moveTo>
                  <a:pt x="1317008" y="3503374"/>
                </a:moveTo>
                <a:lnTo>
                  <a:pt x="1329883" y="3527860"/>
                </a:lnTo>
                <a:lnTo>
                  <a:pt x="1334567" y="3541488"/>
                </a:lnTo>
                <a:lnTo>
                  <a:pt x="1341648" y="3581847"/>
                </a:lnTo>
                <a:lnTo>
                  <a:pt x="1343570" y="3623339"/>
                </a:lnTo>
                <a:lnTo>
                  <a:pt x="1332544" y="3592407"/>
                </a:lnTo>
                <a:lnTo>
                  <a:pt x="1331780" y="3583393"/>
                </a:lnTo>
                <a:lnTo>
                  <a:pt x="1331710" y="3582564"/>
                </a:lnTo>
                <a:lnTo>
                  <a:pt x="1329558" y="3573605"/>
                </a:lnTo>
                <a:lnTo>
                  <a:pt x="1316209" y="3518035"/>
                </a:lnTo>
                <a:lnTo>
                  <a:pt x="1316241" y="3517449"/>
                </a:lnTo>
                <a:close/>
                <a:moveTo>
                  <a:pt x="1694167" y="3501959"/>
                </a:moveTo>
                <a:lnTo>
                  <a:pt x="1693745" y="3509343"/>
                </a:lnTo>
                <a:lnTo>
                  <a:pt x="1693625" y="3577581"/>
                </a:lnTo>
                <a:lnTo>
                  <a:pt x="1693622" y="3577640"/>
                </a:lnTo>
                <a:cubicBezTo>
                  <a:pt x="1685666" y="3651284"/>
                  <a:pt x="1667769" y="3723494"/>
                  <a:pt x="1640399" y="3792327"/>
                </a:cubicBezTo>
                <a:cubicBezTo>
                  <a:pt x="1628940" y="3821172"/>
                  <a:pt x="1615580" y="3849219"/>
                  <a:pt x="1600412" y="3876299"/>
                </a:cubicBezTo>
                <a:cubicBezTo>
                  <a:pt x="1598895" y="3879196"/>
                  <a:pt x="1597379" y="3881954"/>
                  <a:pt x="1595724" y="3884711"/>
                </a:cubicBezTo>
                <a:lnTo>
                  <a:pt x="1589641" y="3893857"/>
                </a:lnTo>
                <a:lnTo>
                  <a:pt x="1632265" y="3809287"/>
                </a:lnTo>
                <a:cubicBezTo>
                  <a:pt x="1646915" y="3774043"/>
                  <a:pt x="1659032" y="3737852"/>
                  <a:pt x="1668545" y="3700990"/>
                </a:cubicBezTo>
                <a:lnTo>
                  <a:pt x="1668546" y="3700989"/>
                </a:lnTo>
                <a:lnTo>
                  <a:pt x="1668547" y="3700987"/>
                </a:lnTo>
                <a:cubicBezTo>
                  <a:pt x="1678060" y="3664125"/>
                  <a:pt x="1684972" y="3626592"/>
                  <a:pt x="1689212" y="3588666"/>
                </a:cubicBezTo>
                <a:lnTo>
                  <a:pt x="1693745" y="3509343"/>
                </a:lnTo>
                <a:lnTo>
                  <a:pt x="1693745" y="3509339"/>
                </a:lnTo>
                <a:close/>
                <a:moveTo>
                  <a:pt x="1030345" y="3501655"/>
                </a:moveTo>
                <a:lnTo>
                  <a:pt x="1055015" y="3519933"/>
                </a:lnTo>
                <a:lnTo>
                  <a:pt x="1059588" y="3558708"/>
                </a:lnTo>
                <a:lnTo>
                  <a:pt x="1060205" y="3566590"/>
                </a:lnTo>
                <a:lnTo>
                  <a:pt x="1030010" y="3553432"/>
                </a:lnTo>
                <a:lnTo>
                  <a:pt x="1013566" y="3546266"/>
                </a:lnTo>
                <a:lnTo>
                  <a:pt x="1010573" y="3523503"/>
                </a:lnTo>
                <a:lnTo>
                  <a:pt x="1019330" y="3516415"/>
                </a:lnTo>
                <a:close/>
                <a:moveTo>
                  <a:pt x="1060159" y="3500091"/>
                </a:moveTo>
                <a:lnTo>
                  <a:pt x="1082696" y="3512160"/>
                </a:lnTo>
                <a:lnTo>
                  <a:pt x="1083293" y="3514989"/>
                </a:lnTo>
                <a:lnTo>
                  <a:pt x="1084248" y="3525862"/>
                </a:lnTo>
                <a:lnTo>
                  <a:pt x="1081651" y="3530316"/>
                </a:lnTo>
                <a:lnTo>
                  <a:pt x="1080447" y="3528961"/>
                </a:lnTo>
                <a:lnTo>
                  <a:pt x="1061880" y="3514577"/>
                </a:lnTo>
                <a:lnTo>
                  <a:pt x="1061834" y="3514348"/>
                </a:lnTo>
                <a:close/>
                <a:moveTo>
                  <a:pt x="804484" y="3499813"/>
                </a:moveTo>
                <a:lnTo>
                  <a:pt x="809774" y="3501491"/>
                </a:lnTo>
                <a:lnTo>
                  <a:pt x="818970" y="3502502"/>
                </a:lnTo>
                <a:lnTo>
                  <a:pt x="822630" y="3515194"/>
                </a:lnTo>
                <a:lnTo>
                  <a:pt x="832857" y="3565706"/>
                </a:lnTo>
                <a:lnTo>
                  <a:pt x="834718" y="3575743"/>
                </a:lnTo>
                <a:lnTo>
                  <a:pt x="834507" y="3575719"/>
                </a:lnTo>
                <a:lnTo>
                  <a:pt x="824799" y="3574628"/>
                </a:lnTo>
                <a:lnTo>
                  <a:pt x="824424" y="3572782"/>
                </a:lnTo>
                <a:lnTo>
                  <a:pt x="821049" y="3559883"/>
                </a:lnTo>
                <a:lnTo>
                  <a:pt x="820008" y="3554648"/>
                </a:lnTo>
                <a:lnTo>
                  <a:pt x="813006" y="3529151"/>
                </a:lnTo>
                <a:lnTo>
                  <a:pt x="810180" y="3518352"/>
                </a:lnTo>
                <a:lnTo>
                  <a:pt x="809030" y="3514675"/>
                </a:lnTo>
                <a:lnTo>
                  <a:pt x="807979" y="3510848"/>
                </a:lnTo>
                <a:close/>
                <a:moveTo>
                  <a:pt x="514119" y="3499754"/>
                </a:moveTo>
                <a:lnTo>
                  <a:pt x="543753" y="3529149"/>
                </a:lnTo>
                <a:lnTo>
                  <a:pt x="563227" y="3591215"/>
                </a:lnTo>
                <a:lnTo>
                  <a:pt x="563471" y="3592071"/>
                </a:lnTo>
                <a:lnTo>
                  <a:pt x="577264" y="3640400"/>
                </a:lnTo>
                <a:lnTo>
                  <a:pt x="568573" y="3634636"/>
                </a:lnTo>
                <a:lnTo>
                  <a:pt x="567105" y="3633663"/>
                </a:lnTo>
                <a:lnTo>
                  <a:pt x="553994" y="3605504"/>
                </a:lnTo>
                <a:cubicBezTo>
                  <a:pt x="544581" y="3583678"/>
                  <a:pt x="536558" y="3563021"/>
                  <a:pt x="530422" y="3543992"/>
                </a:cubicBezTo>
                <a:close/>
                <a:moveTo>
                  <a:pt x="353530" y="3499467"/>
                </a:moveTo>
                <a:lnTo>
                  <a:pt x="378161" y="3540706"/>
                </a:lnTo>
                <a:lnTo>
                  <a:pt x="386055" y="3565645"/>
                </a:lnTo>
                <a:lnTo>
                  <a:pt x="390880" y="3581777"/>
                </a:lnTo>
                <a:cubicBezTo>
                  <a:pt x="399550" y="3608924"/>
                  <a:pt x="410283" y="3636313"/>
                  <a:pt x="422618" y="3663549"/>
                </a:cubicBezTo>
                <a:lnTo>
                  <a:pt x="447420" y="3712051"/>
                </a:lnTo>
                <a:lnTo>
                  <a:pt x="422194" y="3685693"/>
                </a:lnTo>
                <a:lnTo>
                  <a:pt x="413472" y="3676579"/>
                </a:lnTo>
                <a:lnTo>
                  <a:pt x="410995" y="3673222"/>
                </a:lnTo>
                <a:lnTo>
                  <a:pt x="407890" y="3669013"/>
                </a:lnTo>
                <a:lnTo>
                  <a:pt x="360961" y="3528404"/>
                </a:lnTo>
                <a:close/>
                <a:moveTo>
                  <a:pt x="622518" y="3499114"/>
                </a:moveTo>
                <a:lnTo>
                  <a:pt x="628469" y="3503498"/>
                </a:lnTo>
                <a:lnTo>
                  <a:pt x="632502" y="3518082"/>
                </a:lnTo>
                <a:lnTo>
                  <a:pt x="641771" y="3551598"/>
                </a:lnTo>
                <a:lnTo>
                  <a:pt x="628873" y="3517103"/>
                </a:lnTo>
                <a:close/>
                <a:moveTo>
                  <a:pt x="1160668" y="3498778"/>
                </a:moveTo>
                <a:lnTo>
                  <a:pt x="1163608" y="3501617"/>
                </a:lnTo>
                <a:lnTo>
                  <a:pt x="1161402" y="3506401"/>
                </a:lnTo>
                <a:close/>
                <a:moveTo>
                  <a:pt x="1272772" y="3497508"/>
                </a:moveTo>
                <a:lnTo>
                  <a:pt x="1285417" y="3520073"/>
                </a:lnTo>
                <a:lnTo>
                  <a:pt x="1304833" y="3593482"/>
                </a:lnTo>
                <a:lnTo>
                  <a:pt x="1302849" y="3603249"/>
                </a:lnTo>
                <a:lnTo>
                  <a:pt x="1281725" y="3564194"/>
                </a:lnTo>
                <a:lnTo>
                  <a:pt x="1277761" y="3550476"/>
                </a:lnTo>
                <a:lnTo>
                  <a:pt x="1271276" y="3528032"/>
                </a:lnTo>
                <a:lnTo>
                  <a:pt x="1271360" y="3527570"/>
                </a:lnTo>
                <a:close/>
                <a:moveTo>
                  <a:pt x="1224149" y="3496669"/>
                </a:moveTo>
                <a:lnTo>
                  <a:pt x="1257269" y="3541040"/>
                </a:lnTo>
                <a:lnTo>
                  <a:pt x="1259595" y="3545288"/>
                </a:lnTo>
                <a:lnTo>
                  <a:pt x="1255144" y="3568572"/>
                </a:lnTo>
                <a:lnTo>
                  <a:pt x="1246600" y="3541509"/>
                </a:lnTo>
                <a:cubicBezTo>
                  <a:pt x="1246071" y="3539730"/>
                  <a:pt x="1244303" y="3538599"/>
                  <a:pt x="1242465" y="3538889"/>
                </a:cubicBezTo>
                <a:cubicBezTo>
                  <a:pt x="1235137" y="3528105"/>
                  <a:pt x="1229032" y="3516551"/>
                  <a:pt x="1224264" y="3504417"/>
                </a:cubicBezTo>
                <a:lnTo>
                  <a:pt x="1223189" y="3502524"/>
                </a:lnTo>
                <a:close/>
                <a:moveTo>
                  <a:pt x="259187" y="3495425"/>
                </a:moveTo>
                <a:lnTo>
                  <a:pt x="289452" y="3601788"/>
                </a:lnTo>
                <a:lnTo>
                  <a:pt x="289033" y="3601031"/>
                </a:lnTo>
                <a:lnTo>
                  <a:pt x="276851" y="3566323"/>
                </a:lnTo>
                <a:close/>
                <a:moveTo>
                  <a:pt x="398704" y="3494491"/>
                </a:moveTo>
                <a:lnTo>
                  <a:pt x="424111" y="3572401"/>
                </a:lnTo>
                <a:lnTo>
                  <a:pt x="432206" y="3593328"/>
                </a:lnTo>
                <a:lnTo>
                  <a:pt x="428453" y="3588603"/>
                </a:lnTo>
                <a:lnTo>
                  <a:pt x="403013" y="3511032"/>
                </a:lnTo>
                <a:close/>
                <a:moveTo>
                  <a:pt x="777320" y="3491197"/>
                </a:moveTo>
                <a:lnTo>
                  <a:pt x="797008" y="3497442"/>
                </a:lnTo>
                <a:lnTo>
                  <a:pt x="802851" y="3516336"/>
                </a:lnTo>
                <a:lnTo>
                  <a:pt x="806369" y="3528879"/>
                </a:lnTo>
                <a:lnTo>
                  <a:pt x="813325" y="3555738"/>
                </a:lnTo>
                <a:lnTo>
                  <a:pt x="817222" y="3573777"/>
                </a:lnTo>
                <a:lnTo>
                  <a:pt x="814520" y="3573473"/>
                </a:lnTo>
                <a:lnTo>
                  <a:pt x="796618" y="3571462"/>
                </a:lnTo>
                <a:lnTo>
                  <a:pt x="782773" y="3509402"/>
                </a:lnTo>
                <a:close/>
                <a:moveTo>
                  <a:pt x="1039691" y="3489129"/>
                </a:moveTo>
                <a:lnTo>
                  <a:pt x="1050416" y="3494873"/>
                </a:lnTo>
                <a:lnTo>
                  <a:pt x="1052986" y="3507686"/>
                </a:lnTo>
                <a:lnTo>
                  <a:pt x="1035787" y="3494361"/>
                </a:lnTo>
                <a:close/>
                <a:moveTo>
                  <a:pt x="1309053" y="3488245"/>
                </a:moveTo>
                <a:lnTo>
                  <a:pt x="1311766" y="3493406"/>
                </a:lnTo>
                <a:lnTo>
                  <a:pt x="1311468" y="3498296"/>
                </a:lnTo>
                <a:close/>
                <a:moveTo>
                  <a:pt x="1704679" y="3487645"/>
                </a:moveTo>
                <a:lnTo>
                  <a:pt x="1704793" y="3568952"/>
                </a:lnTo>
                <a:lnTo>
                  <a:pt x="1686672" y="3675844"/>
                </a:lnTo>
                <a:lnTo>
                  <a:pt x="1654879" y="3779499"/>
                </a:lnTo>
                <a:cubicBezTo>
                  <a:pt x="1644165" y="3807835"/>
                  <a:pt x="1631687" y="3835467"/>
                  <a:pt x="1617513" y="3862230"/>
                </a:cubicBezTo>
                <a:cubicBezTo>
                  <a:pt x="1616133" y="3864988"/>
                  <a:pt x="1614616" y="3867746"/>
                  <a:pt x="1613101" y="3870503"/>
                </a:cubicBezTo>
                <a:cubicBezTo>
                  <a:pt x="1601683" y="3892096"/>
                  <a:pt x="1589067" y="3913042"/>
                  <a:pt x="1575319" y="3933242"/>
                </a:cubicBezTo>
                <a:cubicBezTo>
                  <a:pt x="1570355" y="3940826"/>
                  <a:pt x="1565529" y="3947582"/>
                  <a:pt x="1560565" y="3954614"/>
                </a:cubicBezTo>
                <a:cubicBezTo>
                  <a:pt x="1547880" y="3977779"/>
                  <a:pt x="1536436" y="3997497"/>
                  <a:pt x="1528163" y="4011286"/>
                </a:cubicBezTo>
                <a:cubicBezTo>
                  <a:pt x="1523819" y="4018662"/>
                  <a:pt x="1520467" y="4024376"/>
                  <a:pt x="1517929" y="4028846"/>
                </a:cubicBezTo>
                <a:lnTo>
                  <a:pt x="1517467" y="4029720"/>
                </a:lnTo>
                <a:lnTo>
                  <a:pt x="1512582" y="4038948"/>
                </a:lnTo>
                <a:lnTo>
                  <a:pt x="1512582" y="4038951"/>
                </a:lnTo>
                <a:lnTo>
                  <a:pt x="1512581" y="4038953"/>
                </a:lnTo>
                <a:lnTo>
                  <a:pt x="1512530" y="4040415"/>
                </a:lnTo>
                <a:lnTo>
                  <a:pt x="1507251" y="4044304"/>
                </a:lnTo>
                <a:lnTo>
                  <a:pt x="1507084" y="4044421"/>
                </a:lnTo>
                <a:lnTo>
                  <a:pt x="1511208" y="4035892"/>
                </a:lnTo>
                <a:lnTo>
                  <a:pt x="1516614" y="4024713"/>
                </a:lnTo>
                <a:lnTo>
                  <a:pt x="1528572" y="4001957"/>
                </a:lnTo>
                <a:lnTo>
                  <a:pt x="1533813" y="3991986"/>
                </a:lnTo>
                <a:lnTo>
                  <a:pt x="1535197" y="3989330"/>
                </a:lnTo>
                <a:lnTo>
                  <a:pt x="1544020" y="3972403"/>
                </a:lnTo>
                <a:lnTo>
                  <a:pt x="1544809" y="3971335"/>
                </a:lnTo>
                <a:lnTo>
                  <a:pt x="1559598" y="3951309"/>
                </a:lnTo>
                <a:lnTo>
                  <a:pt x="1585337" y="3912185"/>
                </a:lnTo>
                <a:lnTo>
                  <a:pt x="1600966" y="3888429"/>
                </a:lnTo>
                <a:lnTo>
                  <a:pt x="1604286" y="3882643"/>
                </a:lnTo>
                <a:lnTo>
                  <a:pt x="1605790" y="3880023"/>
                </a:lnTo>
                <a:lnTo>
                  <a:pt x="1605792" y="3880019"/>
                </a:lnTo>
                <a:lnTo>
                  <a:pt x="1605792" y="3880019"/>
                </a:lnTo>
                <a:cubicBezTo>
                  <a:pt x="1621098" y="3852621"/>
                  <a:pt x="1634597" y="3824245"/>
                  <a:pt x="1646193" y="3795081"/>
                </a:cubicBezTo>
                <a:cubicBezTo>
                  <a:pt x="1673770" y="3725629"/>
                  <a:pt x="1691819" y="3652756"/>
                  <a:pt x="1699830" y="3578462"/>
                </a:cubicBezTo>
                <a:close/>
                <a:moveTo>
                  <a:pt x="764954" y="3487275"/>
                </a:moveTo>
                <a:lnTo>
                  <a:pt x="768789" y="3488491"/>
                </a:lnTo>
                <a:lnTo>
                  <a:pt x="775379" y="3510495"/>
                </a:lnTo>
                <a:lnTo>
                  <a:pt x="787240" y="3563685"/>
                </a:lnTo>
                <a:lnTo>
                  <a:pt x="766896" y="3492974"/>
                </a:lnTo>
                <a:close/>
                <a:moveTo>
                  <a:pt x="165673" y="3485128"/>
                </a:moveTo>
                <a:lnTo>
                  <a:pt x="212634" y="3603138"/>
                </a:lnTo>
                <a:lnTo>
                  <a:pt x="224321" y="3624629"/>
                </a:lnTo>
                <a:lnTo>
                  <a:pt x="224868" y="3626724"/>
                </a:lnTo>
                <a:cubicBezTo>
                  <a:pt x="246080" y="3694949"/>
                  <a:pt x="275964" y="3759835"/>
                  <a:pt x="313576" y="3819879"/>
                </a:cubicBezTo>
                <a:lnTo>
                  <a:pt x="320928" y="3830091"/>
                </a:lnTo>
                <a:lnTo>
                  <a:pt x="335426" y="3862769"/>
                </a:lnTo>
                <a:lnTo>
                  <a:pt x="374058" y="3931964"/>
                </a:lnTo>
                <a:lnTo>
                  <a:pt x="370128" y="3928163"/>
                </a:lnTo>
                <a:lnTo>
                  <a:pt x="353716" y="3912288"/>
                </a:lnTo>
                <a:lnTo>
                  <a:pt x="284983" y="3821580"/>
                </a:lnTo>
                <a:lnTo>
                  <a:pt x="273901" y="3801342"/>
                </a:lnTo>
                <a:lnTo>
                  <a:pt x="251449" y="3760343"/>
                </a:lnTo>
                <a:lnTo>
                  <a:pt x="250549" y="3758513"/>
                </a:lnTo>
                <a:cubicBezTo>
                  <a:pt x="229669" y="3709571"/>
                  <a:pt x="210404" y="3657329"/>
                  <a:pt x="193013" y="3602037"/>
                </a:cubicBezTo>
                <a:lnTo>
                  <a:pt x="191781" y="3596985"/>
                </a:lnTo>
                <a:lnTo>
                  <a:pt x="166876" y="3494886"/>
                </a:lnTo>
                <a:close/>
                <a:moveTo>
                  <a:pt x="1005356" y="3483141"/>
                </a:moveTo>
                <a:lnTo>
                  <a:pt x="1023034" y="3496238"/>
                </a:lnTo>
                <a:lnTo>
                  <a:pt x="1009268" y="3513436"/>
                </a:lnTo>
                <a:close/>
                <a:moveTo>
                  <a:pt x="1402080" y="3482190"/>
                </a:moveTo>
                <a:lnTo>
                  <a:pt x="1405211" y="3492658"/>
                </a:lnTo>
                <a:lnTo>
                  <a:pt x="1405215" y="3492680"/>
                </a:lnTo>
                <a:lnTo>
                  <a:pt x="1424888" y="3635788"/>
                </a:lnTo>
                <a:lnTo>
                  <a:pt x="1426485" y="3671781"/>
                </a:lnTo>
                <a:lnTo>
                  <a:pt x="1419508" y="3816591"/>
                </a:lnTo>
                <a:lnTo>
                  <a:pt x="1417068" y="3827093"/>
                </a:lnTo>
                <a:lnTo>
                  <a:pt x="1414747" y="3834759"/>
                </a:lnTo>
                <a:lnTo>
                  <a:pt x="1415752" y="3830053"/>
                </a:lnTo>
                <a:lnTo>
                  <a:pt x="1415752" y="3830052"/>
                </a:lnTo>
                <a:cubicBezTo>
                  <a:pt x="1424318" y="3768926"/>
                  <a:pt x="1424913" y="3703305"/>
                  <a:pt x="1417144" y="3636006"/>
                </a:cubicBezTo>
                <a:lnTo>
                  <a:pt x="1405508" y="3570069"/>
                </a:lnTo>
                <a:lnTo>
                  <a:pt x="1402093" y="3482287"/>
                </a:lnTo>
                <a:close/>
                <a:moveTo>
                  <a:pt x="1159010" y="3481556"/>
                </a:moveTo>
                <a:lnTo>
                  <a:pt x="1161802" y="3486586"/>
                </a:lnTo>
                <a:lnTo>
                  <a:pt x="1159245" y="3483998"/>
                </a:lnTo>
                <a:close/>
                <a:moveTo>
                  <a:pt x="1047235" y="3479019"/>
                </a:moveTo>
                <a:lnTo>
                  <a:pt x="1048112" y="3483391"/>
                </a:lnTo>
                <a:lnTo>
                  <a:pt x="1046257" y="3482538"/>
                </a:lnTo>
                <a:lnTo>
                  <a:pt x="1045030" y="3481974"/>
                </a:lnTo>
                <a:lnTo>
                  <a:pt x="1046902" y="3479466"/>
                </a:lnTo>
                <a:close/>
                <a:moveTo>
                  <a:pt x="1206196" y="3472618"/>
                </a:moveTo>
                <a:lnTo>
                  <a:pt x="1218142" y="3488622"/>
                </a:lnTo>
                <a:lnTo>
                  <a:pt x="1217464" y="3492449"/>
                </a:lnTo>
                <a:lnTo>
                  <a:pt x="1211737" y="3482370"/>
                </a:lnTo>
                <a:close/>
                <a:moveTo>
                  <a:pt x="486713" y="3470676"/>
                </a:moveTo>
                <a:lnTo>
                  <a:pt x="493301" y="3479104"/>
                </a:lnTo>
                <a:lnTo>
                  <a:pt x="501333" y="3487072"/>
                </a:lnTo>
                <a:lnTo>
                  <a:pt x="523111" y="3545930"/>
                </a:lnTo>
                <a:cubicBezTo>
                  <a:pt x="529281" y="3565096"/>
                  <a:pt x="537348" y="3585874"/>
                  <a:pt x="546806" y="3607809"/>
                </a:cubicBezTo>
                <a:lnTo>
                  <a:pt x="552914" y="3620926"/>
                </a:lnTo>
                <a:lnTo>
                  <a:pt x="525711" y="3595743"/>
                </a:lnTo>
                <a:lnTo>
                  <a:pt x="487676" y="3474353"/>
                </a:lnTo>
                <a:close/>
                <a:moveTo>
                  <a:pt x="724171" y="3470675"/>
                </a:moveTo>
                <a:lnTo>
                  <a:pt x="742552" y="3480169"/>
                </a:lnTo>
                <a:lnTo>
                  <a:pt x="757295" y="3484845"/>
                </a:lnTo>
                <a:lnTo>
                  <a:pt x="760827" y="3495327"/>
                </a:lnTo>
                <a:lnTo>
                  <a:pt x="781371" y="3566990"/>
                </a:lnTo>
                <a:lnTo>
                  <a:pt x="753842" y="3558073"/>
                </a:lnTo>
                <a:lnTo>
                  <a:pt x="753435" y="3556837"/>
                </a:lnTo>
                <a:lnTo>
                  <a:pt x="751917" y="3552581"/>
                </a:lnTo>
                <a:lnTo>
                  <a:pt x="750904" y="3549584"/>
                </a:lnTo>
                <a:cubicBezTo>
                  <a:pt x="746412" y="3536791"/>
                  <a:pt x="742287" y="3525424"/>
                  <a:pt x="738767" y="3515724"/>
                </a:cubicBezTo>
                <a:lnTo>
                  <a:pt x="732913" y="3499366"/>
                </a:lnTo>
                <a:lnTo>
                  <a:pt x="725243" y="3474192"/>
                </a:lnTo>
                <a:close/>
                <a:moveTo>
                  <a:pt x="1005173" y="3470644"/>
                </a:moveTo>
                <a:lnTo>
                  <a:pt x="1032015" y="3485019"/>
                </a:lnTo>
                <a:lnTo>
                  <a:pt x="1028843" y="3488982"/>
                </a:lnTo>
                <a:close/>
                <a:moveTo>
                  <a:pt x="579512" y="3465975"/>
                </a:moveTo>
                <a:lnTo>
                  <a:pt x="585782" y="3472050"/>
                </a:lnTo>
                <a:lnTo>
                  <a:pt x="613885" y="3492754"/>
                </a:lnTo>
                <a:lnTo>
                  <a:pt x="623218" y="3518628"/>
                </a:lnTo>
                <a:cubicBezTo>
                  <a:pt x="627562" y="3531934"/>
                  <a:pt x="633629" y="3547859"/>
                  <a:pt x="640885" y="3565836"/>
                </a:cubicBezTo>
                <a:lnTo>
                  <a:pt x="655223" y="3600242"/>
                </a:lnTo>
                <a:lnTo>
                  <a:pt x="655367" y="3600763"/>
                </a:lnTo>
                <a:lnTo>
                  <a:pt x="655502" y="3601249"/>
                </a:lnTo>
                <a:lnTo>
                  <a:pt x="646412" y="3596367"/>
                </a:lnTo>
                <a:lnTo>
                  <a:pt x="633613" y="3589493"/>
                </a:lnTo>
                <a:lnTo>
                  <a:pt x="624398" y="3582540"/>
                </a:lnTo>
                <a:lnTo>
                  <a:pt x="616999" y="3576957"/>
                </a:lnTo>
                <a:lnTo>
                  <a:pt x="596744" y="3524825"/>
                </a:lnTo>
                <a:lnTo>
                  <a:pt x="595902" y="3522412"/>
                </a:lnTo>
                <a:close/>
                <a:moveTo>
                  <a:pt x="1367710" y="3461195"/>
                </a:moveTo>
                <a:lnTo>
                  <a:pt x="1380971" y="3505033"/>
                </a:lnTo>
                <a:lnTo>
                  <a:pt x="1380940" y="3562586"/>
                </a:lnTo>
                <a:lnTo>
                  <a:pt x="1371061" y="3531375"/>
                </a:lnTo>
                <a:lnTo>
                  <a:pt x="1369231" y="3469051"/>
                </a:lnTo>
                <a:close/>
                <a:moveTo>
                  <a:pt x="974936" y="3460603"/>
                </a:moveTo>
                <a:lnTo>
                  <a:pt x="996861" y="3476847"/>
                </a:lnTo>
                <a:lnTo>
                  <a:pt x="1002695" y="3520432"/>
                </a:lnTo>
                <a:lnTo>
                  <a:pt x="988828" y="3530286"/>
                </a:lnTo>
                <a:lnTo>
                  <a:pt x="987870" y="3520073"/>
                </a:lnTo>
                <a:lnTo>
                  <a:pt x="987106" y="3511935"/>
                </a:lnTo>
                <a:lnTo>
                  <a:pt x="977392" y="3470961"/>
                </a:lnTo>
                <a:close/>
                <a:moveTo>
                  <a:pt x="672177" y="3454859"/>
                </a:moveTo>
                <a:lnTo>
                  <a:pt x="689539" y="3500700"/>
                </a:lnTo>
                <a:lnTo>
                  <a:pt x="702954" y="3537124"/>
                </a:lnTo>
                <a:lnTo>
                  <a:pt x="696210" y="3533557"/>
                </a:lnTo>
                <a:lnTo>
                  <a:pt x="695691" y="3533283"/>
                </a:lnTo>
                <a:lnTo>
                  <a:pt x="691528" y="3517333"/>
                </a:lnTo>
                <a:lnTo>
                  <a:pt x="691526" y="3517328"/>
                </a:lnTo>
                <a:lnTo>
                  <a:pt x="691525" y="3517321"/>
                </a:lnTo>
                <a:close/>
                <a:moveTo>
                  <a:pt x="1065435" y="3450587"/>
                </a:moveTo>
                <a:lnTo>
                  <a:pt x="1070650" y="3455031"/>
                </a:lnTo>
                <a:lnTo>
                  <a:pt x="1080466" y="3501579"/>
                </a:lnTo>
                <a:lnTo>
                  <a:pt x="1066867" y="3492020"/>
                </a:lnTo>
                <a:lnTo>
                  <a:pt x="1057805" y="3487851"/>
                </a:lnTo>
                <a:lnTo>
                  <a:pt x="1053848" y="3470157"/>
                </a:lnTo>
                <a:lnTo>
                  <a:pt x="1061773" y="3459537"/>
                </a:lnTo>
                <a:lnTo>
                  <a:pt x="1062085" y="3458775"/>
                </a:lnTo>
                <a:close/>
                <a:moveTo>
                  <a:pt x="3569867" y="3449920"/>
                </a:moveTo>
                <a:lnTo>
                  <a:pt x="3561598" y="3451396"/>
                </a:lnTo>
                <a:lnTo>
                  <a:pt x="3545208" y="3451859"/>
                </a:lnTo>
                <a:close/>
                <a:moveTo>
                  <a:pt x="1229017" y="3449037"/>
                </a:moveTo>
                <a:lnTo>
                  <a:pt x="1233220" y="3458366"/>
                </a:lnTo>
                <a:cubicBezTo>
                  <a:pt x="1243562" y="3481806"/>
                  <a:pt x="1248250" y="3493113"/>
                  <a:pt x="1253213" y="3495594"/>
                </a:cubicBezTo>
                <a:lnTo>
                  <a:pt x="1262545" y="3528003"/>
                </a:lnTo>
                <a:lnTo>
                  <a:pt x="1262425" y="3530476"/>
                </a:lnTo>
                <a:lnTo>
                  <a:pt x="1262240" y="3531445"/>
                </a:lnTo>
                <a:lnTo>
                  <a:pt x="1252232" y="3517648"/>
                </a:lnTo>
                <a:lnTo>
                  <a:pt x="1245251" y="3505705"/>
                </a:lnTo>
                <a:lnTo>
                  <a:pt x="1235691" y="3494843"/>
                </a:lnTo>
                <a:lnTo>
                  <a:pt x="1226520" y="3482199"/>
                </a:lnTo>
                <a:lnTo>
                  <a:pt x="1228410" y="3470673"/>
                </a:lnTo>
                <a:close/>
                <a:moveTo>
                  <a:pt x="3367655" y="3448953"/>
                </a:moveTo>
                <a:lnTo>
                  <a:pt x="3370888" y="3449165"/>
                </a:lnTo>
                <a:lnTo>
                  <a:pt x="3466012" y="3461269"/>
                </a:lnTo>
                <a:cubicBezTo>
                  <a:pt x="3475664" y="3461958"/>
                  <a:pt x="3485316" y="3461958"/>
                  <a:pt x="3494829" y="3461958"/>
                </a:cubicBezTo>
                <a:lnTo>
                  <a:pt x="3575405" y="3457081"/>
                </a:lnTo>
                <a:lnTo>
                  <a:pt x="3530544" y="3463012"/>
                </a:lnTo>
                <a:cubicBezTo>
                  <a:pt x="3497729" y="3464878"/>
                  <a:pt x="3464775" y="3464299"/>
                  <a:pt x="3431951" y="3461258"/>
                </a:cubicBezTo>
                <a:close/>
                <a:moveTo>
                  <a:pt x="677895" y="3446770"/>
                </a:moveTo>
                <a:lnTo>
                  <a:pt x="712187" y="3464484"/>
                </a:lnTo>
                <a:lnTo>
                  <a:pt x="722702" y="3490867"/>
                </a:lnTo>
                <a:lnTo>
                  <a:pt x="722769" y="3491049"/>
                </a:lnTo>
                <a:lnTo>
                  <a:pt x="724390" y="3495624"/>
                </a:lnTo>
                <a:lnTo>
                  <a:pt x="730361" y="3515233"/>
                </a:lnTo>
                <a:lnTo>
                  <a:pt x="739631" y="3553469"/>
                </a:lnTo>
                <a:lnTo>
                  <a:pt x="724723" y="3548640"/>
                </a:lnTo>
                <a:lnTo>
                  <a:pt x="712316" y="3542077"/>
                </a:lnTo>
                <a:lnTo>
                  <a:pt x="696298" y="3498489"/>
                </a:lnTo>
                <a:close/>
                <a:moveTo>
                  <a:pt x="321144" y="3445246"/>
                </a:moveTo>
                <a:lnTo>
                  <a:pt x="337209" y="3472143"/>
                </a:lnTo>
                <a:lnTo>
                  <a:pt x="352549" y="3531857"/>
                </a:lnTo>
                <a:lnTo>
                  <a:pt x="390457" y="3645384"/>
                </a:lnTo>
                <a:lnTo>
                  <a:pt x="388628" y="3642906"/>
                </a:lnTo>
                <a:lnTo>
                  <a:pt x="364685" y="3588251"/>
                </a:lnTo>
                <a:lnTo>
                  <a:pt x="328084" y="3468860"/>
                </a:lnTo>
                <a:close/>
                <a:moveTo>
                  <a:pt x="390259" y="3444701"/>
                </a:moveTo>
                <a:lnTo>
                  <a:pt x="411098" y="3479031"/>
                </a:lnTo>
                <a:lnTo>
                  <a:pt x="418669" y="3488439"/>
                </a:lnTo>
                <a:lnTo>
                  <a:pt x="442021" y="3517454"/>
                </a:lnTo>
                <a:lnTo>
                  <a:pt x="457203" y="3563440"/>
                </a:lnTo>
                <a:lnTo>
                  <a:pt x="467172" y="3589444"/>
                </a:lnTo>
                <a:lnTo>
                  <a:pt x="470527" y="3599938"/>
                </a:lnTo>
                <a:lnTo>
                  <a:pt x="488284" y="3655375"/>
                </a:lnTo>
                <a:lnTo>
                  <a:pt x="474700" y="3642639"/>
                </a:lnTo>
                <a:lnTo>
                  <a:pt x="461686" y="3630437"/>
                </a:lnTo>
                <a:lnTo>
                  <a:pt x="452587" y="3618983"/>
                </a:lnTo>
                <a:lnTo>
                  <a:pt x="452013" y="3618261"/>
                </a:lnTo>
                <a:lnTo>
                  <a:pt x="431557" y="3570741"/>
                </a:lnTo>
                <a:cubicBezTo>
                  <a:pt x="421285" y="3538752"/>
                  <a:pt x="411288" y="3508210"/>
                  <a:pt x="401723" y="3479237"/>
                </a:cubicBezTo>
                <a:close/>
                <a:moveTo>
                  <a:pt x="1179355" y="3444341"/>
                </a:moveTo>
                <a:lnTo>
                  <a:pt x="1183884" y="3448960"/>
                </a:lnTo>
                <a:lnTo>
                  <a:pt x="1215239" y="3505024"/>
                </a:lnTo>
                <a:lnTo>
                  <a:pt x="1209846" y="3535493"/>
                </a:lnTo>
                <a:lnTo>
                  <a:pt x="1208823" y="3534163"/>
                </a:lnTo>
                <a:lnTo>
                  <a:pt x="1180162" y="3505162"/>
                </a:lnTo>
                <a:lnTo>
                  <a:pt x="1174094" y="3494219"/>
                </a:lnTo>
                <a:lnTo>
                  <a:pt x="1173456" y="3493068"/>
                </a:lnTo>
                <a:close/>
                <a:moveTo>
                  <a:pt x="849007" y="3442921"/>
                </a:moveTo>
                <a:lnTo>
                  <a:pt x="864905" y="3498440"/>
                </a:lnTo>
                <a:lnTo>
                  <a:pt x="839212" y="3495586"/>
                </a:lnTo>
                <a:lnTo>
                  <a:pt x="839099" y="3495132"/>
                </a:lnTo>
                <a:lnTo>
                  <a:pt x="836992" y="3487660"/>
                </a:lnTo>
                <a:lnTo>
                  <a:pt x="836265" y="3484787"/>
                </a:lnTo>
                <a:lnTo>
                  <a:pt x="835003" y="3480607"/>
                </a:lnTo>
                <a:lnTo>
                  <a:pt x="833273" y="3474469"/>
                </a:lnTo>
                <a:cubicBezTo>
                  <a:pt x="831626" y="3468961"/>
                  <a:pt x="830321" y="3464878"/>
                  <a:pt x="829497" y="3462362"/>
                </a:cubicBezTo>
                <a:lnTo>
                  <a:pt x="822680" y="3443748"/>
                </a:lnTo>
                <a:lnTo>
                  <a:pt x="823150" y="3444025"/>
                </a:lnTo>
                <a:close/>
                <a:moveTo>
                  <a:pt x="871822" y="3441947"/>
                </a:moveTo>
                <a:lnTo>
                  <a:pt x="883679" y="3499204"/>
                </a:lnTo>
                <a:lnTo>
                  <a:pt x="876515" y="3499730"/>
                </a:lnTo>
                <a:lnTo>
                  <a:pt x="872667" y="3499302"/>
                </a:lnTo>
                <a:lnTo>
                  <a:pt x="872619" y="3499031"/>
                </a:lnTo>
                <a:lnTo>
                  <a:pt x="872499" y="3498350"/>
                </a:lnTo>
                <a:lnTo>
                  <a:pt x="871770" y="3495803"/>
                </a:lnTo>
                <a:lnTo>
                  <a:pt x="870784" y="3492356"/>
                </a:lnTo>
                <a:lnTo>
                  <a:pt x="870702" y="3491978"/>
                </a:lnTo>
                <a:lnTo>
                  <a:pt x="868414" y="3480534"/>
                </a:lnTo>
                <a:lnTo>
                  <a:pt x="865865" y="3469815"/>
                </a:lnTo>
                <a:lnTo>
                  <a:pt x="865066" y="3466155"/>
                </a:lnTo>
                <a:lnTo>
                  <a:pt x="864286" y="3463178"/>
                </a:lnTo>
                <a:lnTo>
                  <a:pt x="863747" y="3460911"/>
                </a:lnTo>
                <a:cubicBezTo>
                  <a:pt x="862569" y="3456339"/>
                  <a:pt x="861838" y="3453808"/>
                  <a:pt x="861761" y="3453537"/>
                </a:cubicBezTo>
                <a:lnTo>
                  <a:pt x="857505" y="3442558"/>
                </a:lnTo>
                <a:close/>
                <a:moveTo>
                  <a:pt x="988127" y="3438747"/>
                </a:moveTo>
                <a:lnTo>
                  <a:pt x="993457" y="3458246"/>
                </a:lnTo>
                <a:lnTo>
                  <a:pt x="976872" y="3450615"/>
                </a:lnTo>
                <a:lnTo>
                  <a:pt x="979497" y="3447847"/>
                </a:lnTo>
                <a:close/>
                <a:moveTo>
                  <a:pt x="1316094" y="3436207"/>
                </a:moveTo>
                <a:lnTo>
                  <a:pt x="1326956" y="3498112"/>
                </a:lnTo>
                <a:lnTo>
                  <a:pt x="1318083" y="3479751"/>
                </a:lnTo>
                <a:lnTo>
                  <a:pt x="1317394" y="3478325"/>
                </a:lnTo>
                <a:close/>
                <a:moveTo>
                  <a:pt x="1323006" y="3435128"/>
                </a:moveTo>
                <a:lnTo>
                  <a:pt x="1344984" y="3481250"/>
                </a:lnTo>
                <a:lnTo>
                  <a:pt x="1345050" y="3481392"/>
                </a:lnTo>
                <a:lnTo>
                  <a:pt x="1345663" y="3483315"/>
                </a:lnTo>
                <a:lnTo>
                  <a:pt x="1355108" y="3546888"/>
                </a:lnTo>
                <a:lnTo>
                  <a:pt x="1353667" y="3565382"/>
                </a:lnTo>
                <a:lnTo>
                  <a:pt x="1342808" y="3533786"/>
                </a:lnTo>
                <a:lnTo>
                  <a:pt x="1335311" y="3496433"/>
                </a:lnTo>
                <a:close/>
                <a:moveTo>
                  <a:pt x="1045716" y="3433787"/>
                </a:moveTo>
                <a:lnTo>
                  <a:pt x="1058719" y="3444865"/>
                </a:lnTo>
                <a:lnTo>
                  <a:pt x="1053151" y="3458615"/>
                </a:lnTo>
                <a:lnTo>
                  <a:pt x="1051679" y="3460454"/>
                </a:lnTo>
                <a:close/>
                <a:moveTo>
                  <a:pt x="3660586" y="3432971"/>
                </a:moveTo>
                <a:lnTo>
                  <a:pt x="3655464" y="3434648"/>
                </a:lnTo>
                <a:lnTo>
                  <a:pt x="3644858" y="3436541"/>
                </a:lnTo>
                <a:close/>
                <a:moveTo>
                  <a:pt x="200072" y="3430957"/>
                </a:moveTo>
                <a:lnTo>
                  <a:pt x="214143" y="3464989"/>
                </a:lnTo>
                <a:lnTo>
                  <a:pt x="222361" y="3484866"/>
                </a:lnTo>
                <a:lnTo>
                  <a:pt x="222768" y="3487147"/>
                </a:lnTo>
                <a:cubicBezTo>
                  <a:pt x="232182" y="3528577"/>
                  <a:pt x="243997" y="3572018"/>
                  <a:pt x="258234" y="3617348"/>
                </a:cubicBezTo>
                <a:cubicBezTo>
                  <a:pt x="268351" y="3649630"/>
                  <a:pt x="280522" y="3681262"/>
                  <a:pt x="294390" y="3711901"/>
                </a:cubicBezTo>
                <a:lnTo>
                  <a:pt x="303216" y="3728775"/>
                </a:lnTo>
                <a:lnTo>
                  <a:pt x="307879" y="3740325"/>
                </a:lnTo>
                <a:lnTo>
                  <a:pt x="319758" y="3760401"/>
                </a:lnTo>
                <a:lnTo>
                  <a:pt x="320873" y="3762531"/>
                </a:lnTo>
                <a:lnTo>
                  <a:pt x="284559" y="3711615"/>
                </a:lnTo>
                <a:lnTo>
                  <a:pt x="278098" y="3699704"/>
                </a:lnTo>
                <a:lnTo>
                  <a:pt x="274203" y="3692526"/>
                </a:lnTo>
                <a:lnTo>
                  <a:pt x="235071" y="3583696"/>
                </a:lnTo>
                <a:cubicBezTo>
                  <a:pt x="221907" y="3541330"/>
                  <a:pt x="211257" y="3498344"/>
                  <a:pt x="203138" y="3454958"/>
                </a:cubicBezTo>
                <a:close/>
                <a:moveTo>
                  <a:pt x="244093" y="3429977"/>
                </a:moveTo>
                <a:lnTo>
                  <a:pt x="247699" y="3447127"/>
                </a:lnTo>
                <a:lnTo>
                  <a:pt x="250645" y="3461142"/>
                </a:lnTo>
                <a:lnTo>
                  <a:pt x="245643" y="3441062"/>
                </a:lnTo>
                <a:close/>
                <a:moveTo>
                  <a:pt x="454731" y="3429759"/>
                </a:moveTo>
                <a:lnTo>
                  <a:pt x="458927" y="3435128"/>
                </a:lnTo>
                <a:lnTo>
                  <a:pt x="472976" y="3453102"/>
                </a:lnTo>
                <a:lnTo>
                  <a:pt x="479265" y="3476979"/>
                </a:lnTo>
                <a:cubicBezTo>
                  <a:pt x="490193" y="3510347"/>
                  <a:pt x="500439" y="3542440"/>
                  <a:pt x="510115" y="3573370"/>
                </a:cubicBezTo>
                <a:lnTo>
                  <a:pt x="511308" y="3577261"/>
                </a:lnTo>
                <a:lnTo>
                  <a:pt x="513514" y="3584452"/>
                </a:lnTo>
                <a:lnTo>
                  <a:pt x="510439" y="3581606"/>
                </a:lnTo>
                <a:lnTo>
                  <a:pt x="507951" y="3579302"/>
                </a:lnTo>
                <a:lnTo>
                  <a:pt x="497191" y="3552678"/>
                </a:lnTo>
                <a:cubicBezTo>
                  <a:pt x="484678" y="3513932"/>
                  <a:pt x="472277" y="3477832"/>
                  <a:pt x="460162" y="3444183"/>
                </a:cubicBezTo>
                <a:close/>
                <a:moveTo>
                  <a:pt x="1229568" y="3429382"/>
                </a:moveTo>
                <a:lnTo>
                  <a:pt x="1232813" y="3433106"/>
                </a:lnTo>
                <a:lnTo>
                  <a:pt x="1251428" y="3459420"/>
                </a:lnTo>
                <a:lnTo>
                  <a:pt x="1264724" y="3483147"/>
                </a:lnTo>
                <a:lnTo>
                  <a:pt x="1263801" y="3502164"/>
                </a:lnTo>
                <a:lnTo>
                  <a:pt x="1260388" y="3490354"/>
                </a:lnTo>
                <a:cubicBezTo>
                  <a:pt x="1260093" y="3489292"/>
                  <a:pt x="1259333" y="3488438"/>
                  <a:pt x="1258320" y="3488009"/>
                </a:cubicBezTo>
                <a:cubicBezTo>
                  <a:pt x="1257825" y="3487872"/>
                  <a:pt x="1257301" y="3487872"/>
                  <a:pt x="1256804" y="3488009"/>
                </a:cubicBezTo>
                <a:cubicBezTo>
                  <a:pt x="1250530" y="3477627"/>
                  <a:pt x="1245222" y="3466693"/>
                  <a:pt x="1240947" y="3455331"/>
                </a:cubicBezTo>
                <a:lnTo>
                  <a:pt x="1229472" y="3432796"/>
                </a:lnTo>
                <a:close/>
                <a:moveTo>
                  <a:pt x="868315" y="3427361"/>
                </a:moveTo>
                <a:lnTo>
                  <a:pt x="869480" y="3430655"/>
                </a:lnTo>
                <a:lnTo>
                  <a:pt x="869518" y="3430816"/>
                </a:lnTo>
                <a:lnTo>
                  <a:pt x="869652" y="3431466"/>
                </a:lnTo>
                <a:lnTo>
                  <a:pt x="868654" y="3431338"/>
                </a:lnTo>
                <a:lnTo>
                  <a:pt x="859555" y="3431062"/>
                </a:lnTo>
                <a:close/>
                <a:moveTo>
                  <a:pt x="1274843" y="3423186"/>
                </a:moveTo>
                <a:lnTo>
                  <a:pt x="1296938" y="3465205"/>
                </a:lnTo>
                <a:lnTo>
                  <a:pt x="1310131" y="3520235"/>
                </a:lnTo>
                <a:lnTo>
                  <a:pt x="1308945" y="3539704"/>
                </a:lnTo>
                <a:lnTo>
                  <a:pt x="1288629" y="3499884"/>
                </a:lnTo>
                <a:lnTo>
                  <a:pt x="1275059" y="3448811"/>
                </a:lnTo>
                <a:lnTo>
                  <a:pt x="1275556" y="3438233"/>
                </a:lnTo>
                <a:close/>
                <a:moveTo>
                  <a:pt x="1351276" y="3417336"/>
                </a:moveTo>
                <a:lnTo>
                  <a:pt x="1353776" y="3422530"/>
                </a:lnTo>
                <a:lnTo>
                  <a:pt x="1362970" y="3470067"/>
                </a:lnTo>
                <a:lnTo>
                  <a:pt x="1364090" y="3509348"/>
                </a:lnTo>
                <a:lnTo>
                  <a:pt x="1357796" y="3489460"/>
                </a:lnTo>
                <a:lnTo>
                  <a:pt x="1353293" y="3439648"/>
                </a:lnTo>
                <a:close/>
                <a:moveTo>
                  <a:pt x="3261487" y="3416885"/>
                </a:moveTo>
                <a:lnTo>
                  <a:pt x="3274074" y="3418937"/>
                </a:lnTo>
                <a:cubicBezTo>
                  <a:pt x="3281382" y="3420454"/>
                  <a:pt x="3290346" y="3422661"/>
                  <a:pt x="3300825" y="3425281"/>
                </a:cubicBezTo>
                <a:lnTo>
                  <a:pt x="3321090" y="3428681"/>
                </a:lnTo>
                <a:lnTo>
                  <a:pt x="3321829" y="3428876"/>
                </a:lnTo>
                <a:lnTo>
                  <a:pt x="3323709" y="3429553"/>
                </a:lnTo>
                <a:lnTo>
                  <a:pt x="3325589" y="3429871"/>
                </a:lnTo>
                <a:lnTo>
                  <a:pt x="3344718" y="3434933"/>
                </a:lnTo>
                <a:lnTo>
                  <a:pt x="3356564" y="3435952"/>
                </a:lnTo>
                <a:lnTo>
                  <a:pt x="3360130" y="3436780"/>
                </a:lnTo>
                <a:lnTo>
                  <a:pt x="3368721" y="3437180"/>
                </a:lnTo>
                <a:lnTo>
                  <a:pt x="3395154" y="3441659"/>
                </a:lnTo>
                <a:lnTo>
                  <a:pt x="3397934" y="3441673"/>
                </a:lnTo>
                <a:lnTo>
                  <a:pt x="3400598" y="3442163"/>
                </a:lnTo>
                <a:lnTo>
                  <a:pt x="3392182" y="3441716"/>
                </a:lnTo>
                <a:lnTo>
                  <a:pt x="3380641" y="3441104"/>
                </a:lnTo>
                <a:lnTo>
                  <a:pt x="3310433" y="3429102"/>
                </a:lnTo>
                <a:close/>
                <a:moveTo>
                  <a:pt x="812810" y="3416800"/>
                </a:moveTo>
                <a:lnTo>
                  <a:pt x="842189" y="3423234"/>
                </a:lnTo>
                <a:lnTo>
                  <a:pt x="843916" y="3427536"/>
                </a:lnTo>
                <a:lnTo>
                  <a:pt x="823872" y="3434463"/>
                </a:lnTo>
                <a:lnTo>
                  <a:pt x="820944" y="3435475"/>
                </a:lnTo>
                <a:lnTo>
                  <a:pt x="820146" y="3436828"/>
                </a:lnTo>
                <a:close/>
                <a:moveTo>
                  <a:pt x="801755" y="3414378"/>
                </a:moveTo>
                <a:lnTo>
                  <a:pt x="803403" y="3414739"/>
                </a:lnTo>
                <a:lnTo>
                  <a:pt x="822773" y="3464438"/>
                </a:lnTo>
                <a:lnTo>
                  <a:pt x="822876" y="3464715"/>
                </a:lnTo>
                <a:lnTo>
                  <a:pt x="828715" y="3484101"/>
                </a:lnTo>
                <a:lnTo>
                  <a:pt x="830457" y="3490259"/>
                </a:lnTo>
                <a:lnTo>
                  <a:pt x="831577" y="3494738"/>
                </a:lnTo>
                <a:lnTo>
                  <a:pt x="825131" y="3494022"/>
                </a:lnTo>
                <a:close/>
                <a:moveTo>
                  <a:pt x="1041061" y="3410694"/>
                </a:moveTo>
                <a:lnTo>
                  <a:pt x="1063793" y="3422983"/>
                </a:lnTo>
                <a:lnTo>
                  <a:pt x="1065144" y="3428997"/>
                </a:lnTo>
                <a:lnTo>
                  <a:pt x="1062121" y="3436462"/>
                </a:lnTo>
                <a:lnTo>
                  <a:pt x="1042967" y="3420205"/>
                </a:lnTo>
                <a:close/>
                <a:moveTo>
                  <a:pt x="627192" y="3410554"/>
                </a:moveTo>
                <a:lnTo>
                  <a:pt x="656580" y="3431740"/>
                </a:lnTo>
                <a:lnTo>
                  <a:pt x="673509" y="3486650"/>
                </a:lnTo>
                <a:lnTo>
                  <a:pt x="683654" y="3519555"/>
                </a:lnTo>
                <a:lnTo>
                  <a:pt x="685877" y="3528091"/>
                </a:lnTo>
                <a:lnTo>
                  <a:pt x="666951" y="3518080"/>
                </a:lnTo>
                <a:lnTo>
                  <a:pt x="663069" y="3507453"/>
                </a:lnTo>
                <a:close/>
                <a:moveTo>
                  <a:pt x="3343116" y="3409975"/>
                </a:moveTo>
                <a:lnTo>
                  <a:pt x="3407078" y="3414309"/>
                </a:lnTo>
                <a:lnTo>
                  <a:pt x="3403977" y="3414191"/>
                </a:lnTo>
                <a:lnTo>
                  <a:pt x="3353842" y="3412295"/>
                </a:lnTo>
                <a:close/>
                <a:moveTo>
                  <a:pt x="3680766" y="3409136"/>
                </a:moveTo>
                <a:lnTo>
                  <a:pt x="3679077" y="3410034"/>
                </a:lnTo>
                <a:lnTo>
                  <a:pt x="3671832" y="3412162"/>
                </a:lnTo>
                <a:close/>
                <a:moveTo>
                  <a:pt x="1016466" y="3408866"/>
                </a:moveTo>
                <a:lnTo>
                  <a:pt x="1036377" y="3425831"/>
                </a:lnTo>
                <a:lnTo>
                  <a:pt x="1038175" y="3433867"/>
                </a:lnTo>
                <a:lnTo>
                  <a:pt x="1045147" y="3468614"/>
                </a:lnTo>
                <a:lnTo>
                  <a:pt x="1037300" y="3478417"/>
                </a:lnTo>
                <a:lnTo>
                  <a:pt x="1015505" y="3468390"/>
                </a:lnTo>
                <a:lnTo>
                  <a:pt x="1002510" y="3462411"/>
                </a:lnTo>
                <a:lnTo>
                  <a:pt x="994237" y="3432305"/>
                </a:lnTo>
                <a:close/>
                <a:moveTo>
                  <a:pt x="1144015" y="3408289"/>
                </a:moveTo>
                <a:lnTo>
                  <a:pt x="1175350" y="3440255"/>
                </a:lnTo>
                <a:lnTo>
                  <a:pt x="1167757" y="3482790"/>
                </a:lnTo>
                <a:lnTo>
                  <a:pt x="1160177" y="3469118"/>
                </a:lnTo>
                <a:lnTo>
                  <a:pt x="1159494" y="3468237"/>
                </a:lnTo>
                <a:lnTo>
                  <a:pt x="1155604" y="3463222"/>
                </a:lnTo>
                <a:lnTo>
                  <a:pt x="1153593" y="3454767"/>
                </a:lnTo>
                <a:lnTo>
                  <a:pt x="1151464" y="3437448"/>
                </a:lnTo>
                <a:close/>
                <a:moveTo>
                  <a:pt x="3737650" y="3406589"/>
                </a:moveTo>
                <a:lnTo>
                  <a:pt x="3735680" y="3407569"/>
                </a:lnTo>
                <a:lnTo>
                  <a:pt x="3730862" y="3409966"/>
                </a:lnTo>
                <a:lnTo>
                  <a:pt x="3720095" y="3413491"/>
                </a:lnTo>
                <a:close/>
                <a:moveTo>
                  <a:pt x="245660" y="3405103"/>
                </a:moveTo>
                <a:lnTo>
                  <a:pt x="280323" y="3488001"/>
                </a:lnTo>
                <a:lnTo>
                  <a:pt x="304619" y="3530871"/>
                </a:lnTo>
                <a:lnTo>
                  <a:pt x="324834" y="3599424"/>
                </a:lnTo>
                <a:lnTo>
                  <a:pt x="344782" y="3650608"/>
                </a:lnTo>
                <a:lnTo>
                  <a:pt x="352517" y="3673199"/>
                </a:lnTo>
                <a:lnTo>
                  <a:pt x="366396" y="3713736"/>
                </a:lnTo>
                <a:lnTo>
                  <a:pt x="371018" y="3725376"/>
                </a:lnTo>
                <a:lnTo>
                  <a:pt x="318665" y="3653140"/>
                </a:lnTo>
                <a:lnTo>
                  <a:pt x="297671" y="3606593"/>
                </a:lnTo>
                <a:cubicBezTo>
                  <a:pt x="283193" y="3560884"/>
                  <a:pt x="270835" y="3517467"/>
                  <a:pt x="260601" y="3476402"/>
                </a:cubicBezTo>
                <a:close/>
                <a:moveTo>
                  <a:pt x="770942" y="3403733"/>
                </a:moveTo>
                <a:lnTo>
                  <a:pt x="792247" y="3412295"/>
                </a:lnTo>
                <a:lnTo>
                  <a:pt x="793008" y="3412462"/>
                </a:lnTo>
                <a:lnTo>
                  <a:pt x="816241" y="3493035"/>
                </a:lnTo>
                <a:lnTo>
                  <a:pt x="814194" y="3492807"/>
                </a:lnTo>
                <a:lnTo>
                  <a:pt x="811176" y="3492472"/>
                </a:lnTo>
                <a:lnTo>
                  <a:pt x="801143" y="3489261"/>
                </a:lnTo>
                <a:lnTo>
                  <a:pt x="796817" y="3475601"/>
                </a:lnTo>
                <a:lnTo>
                  <a:pt x="795439" y="3471601"/>
                </a:lnTo>
                <a:close/>
                <a:moveTo>
                  <a:pt x="3342664" y="3401655"/>
                </a:moveTo>
                <a:lnTo>
                  <a:pt x="3396262" y="3404924"/>
                </a:lnTo>
                <a:lnTo>
                  <a:pt x="3353154" y="3403751"/>
                </a:lnTo>
                <a:lnTo>
                  <a:pt x="3345992" y="3402320"/>
                </a:lnTo>
                <a:close/>
                <a:moveTo>
                  <a:pt x="1511539" y="3401348"/>
                </a:moveTo>
                <a:lnTo>
                  <a:pt x="1511762" y="3402963"/>
                </a:lnTo>
                <a:lnTo>
                  <a:pt x="1511762" y="3402967"/>
                </a:lnTo>
                <a:lnTo>
                  <a:pt x="1520165" y="3463915"/>
                </a:lnTo>
                <a:lnTo>
                  <a:pt x="1520696" y="3490359"/>
                </a:lnTo>
                <a:lnTo>
                  <a:pt x="1522751" y="3592648"/>
                </a:lnTo>
                <a:cubicBezTo>
                  <a:pt x="1521027" y="3634936"/>
                  <a:pt x="1516718" y="3676499"/>
                  <a:pt x="1509824" y="3717037"/>
                </a:cubicBezTo>
                <a:lnTo>
                  <a:pt x="1509062" y="3719984"/>
                </a:lnTo>
                <a:lnTo>
                  <a:pt x="1521564" y="3600812"/>
                </a:lnTo>
                <a:cubicBezTo>
                  <a:pt x="1523339" y="3557411"/>
                  <a:pt x="1522443" y="3513266"/>
                  <a:pt x="1518927" y="3468686"/>
                </a:cubicBezTo>
                <a:lnTo>
                  <a:pt x="1512783" y="3423588"/>
                </a:lnTo>
                <a:lnTo>
                  <a:pt x="1511762" y="3402967"/>
                </a:lnTo>
                <a:close/>
                <a:moveTo>
                  <a:pt x="1021809" y="3400287"/>
                </a:moveTo>
                <a:lnTo>
                  <a:pt x="1031880" y="3405731"/>
                </a:lnTo>
                <a:lnTo>
                  <a:pt x="1033278" y="3411981"/>
                </a:lnTo>
                <a:lnTo>
                  <a:pt x="1021157" y="3401694"/>
                </a:lnTo>
                <a:close/>
                <a:moveTo>
                  <a:pt x="1377316" y="3399383"/>
                </a:moveTo>
                <a:lnTo>
                  <a:pt x="1384076" y="3421987"/>
                </a:lnTo>
                <a:lnTo>
                  <a:pt x="1390899" y="3506706"/>
                </a:lnTo>
                <a:lnTo>
                  <a:pt x="1387417" y="3495153"/>
                </a:lnTo>
                <a:lnTo>
                  <a:pt x="1387417" y="3495018"/>
                </a:lnTo>
                <a:lnTo>
                  <a:pt x="1387418" y="3494796"/>
                </a:lnTo>
                <a:close/>
                <a:moveTo>
                  <a:pt x="513388" y="3399340"/>
                </a:moveTo>
                <a:lnTo>
                  <a:pt x="522666" y="3410890"/>
                </a:lnTo>
                <a:lnTo>
                  <a:pt x="562014" y="3449019"/>
                </a:lnTo>
                <a:lnTo>
                  <a:pt x="584099" y="3511045"/>
                </a:lnTo>
                <a:lnTo>
                  <a:pt x="599365" y="3563652"/>
                </a:lnTo>
                <a:lnTo>
                  <a:pt x="565031" y="3537745"/>
                </a:lnTo>
                <a:lnTo>
                  <a:pt x="563652" y="3534339"/>
                </a:lnTo>
                <a:lnTo>
                  <a:pt x="518564" y="3417797"/>
                </a:lnTo>
                <a:close/>
                <a:moveTo>
                  <a:pt x="797159" y="3398719"/>
                </a:moveTo>
                <a:lnTo>
                  <a:pt x="799721" y="3405293"/>
                </a:lnTo>
                <a:lnTo>
                  <a:pt x="799261" y="3405126"/>
                </a:lnTo>
                <a:lnTo>
                  <a:pt x="799013" y="3405036"/>
                </a:lnTo>
                <a:lnTo>
                  <a:pt x="798851" y="3404482"/>
                </a:lnTo>
                <a:close/>
                <a:moveTo>
                  <a:pt x="1535273" y="3397154"/>
                </a:moveTo>
                <a:lnTo>
                  <a:pt x="1540303" y="3432910"/>
                </a:lnTo>
                <a:lnTo>
                  <a:pt x="1542212" y="3446477"/>
                </a:lnTo>
                <a:cubicBezTo>
                  <a:pt x="1549151" y="3530217"/>
                  <a:pt x="1546535" y="3614748"/>
                  <a:pt x="1534229" y="3698424"/>
                </a:cubicBezTo>
                <a:lnTo>
                  <a:pt x="1533268" y="3702254"/>
                </a:lnTo>
                <a:lnTo>
                  <a:pt x="1544691" y="3578929"/>
                </a:lnTo>
                <a:cubicBezTo>
                  <a:pt x="1546185" y="3535748"/>
                  <a:pt x="1545188" y="3492552"/>
                  <a:pt x="1541718" y="3449555"/>
                </a:cubicBezTo>
                <a:lnTo>
                  <a:pt x="1535772" y="3406773"/>
                </a:lnTo>
                <a:close/>
                <a:moveTo>
                  <a:pt x="3205022" y="3397154"/>
                </a:moveTo>
                <a:lnTo>
                  <a:pt x="3232271" y="3399138"/>
                </a:lnTo>
                <a:lnTo>
                  <a:pt x="3233283" y="3399548"/>
                </a:lnTo>
                <a:lnTo>
                  <a:pt x="3233548" y="3399672"/>
                </a:lnTo>
                <a:lnTo>
                  <a:pt x="3252848" y="3408695"/>
                </a:lnTo>
                <a:lnTo>
                  <a:pt x="3256103" y="3410216"/>
                </a:lnTo>
                <a:lnTo>
                  <a:pt x="3229965" y="3406586"/>
                </a:lnTo>
                <a:close/>
                <a:moveTo>
                  <a:pt x="748409" y="3394677"/>
                </a:moveTo>
                <a:lnTo>
                  <a:pt x="762710" y="3400424"/>
                </a:lnTo>
                <a:lnTo>
                  <a:pt x="763386" y="3401971"/>
                </a:lnTo>
                <a:lnTo>
                  <a:pt x="789644" y="3474094"/>
                </a:lnTo>
                <a:lnTo>
                  <a:pt x="791024" y="3478093"/>
                </a:lnTo>
                <a:lnTo>
                  <a:pt x="793746" y="3486893"/>
                </a:lnTo>
                <a:lnTo>
                  <a:pt x="774152" y="3480623"/>
                </a:lnTo>
                <a:lnTo>
                  <a:pt x="751749" y="3405830"/>
                </a:lnTo>
                <a:close/>
                <a:moveTo>
                  <a:pt x="1428478" y="3393532"/>
                </a:moveTo>
                <a:lnTo>
                  <a:pt x="1435720" y="3420635"/>
                </a:lnTo>
                <a:lnTo>
                  <a:pt x="1435722" y="3420653"/>
                </a:lnTo>
                <a:lnTo>
                  <a:pt x="1455245" y="3583456"/>
                </a:lnTo>
                <a:lnTo>
                  <a:pt x="1456481" y="3622906"/>
                </a:lnTo>
                <a:lnTo>
                  <a:pt x="1453272" y="3676145"/>
                </a:lnTo>
                <a:lnTo>
                  <a:pt x="1449681" y="3582229"/>
                </a:lnTo>
                <a:lnTo>
                  <a:pt x="1449357" y="3573756"/>
                </a:lnTo>
                <a:lnTo>
                  <a:pt x="1449357" y="3573755"/>
                </a:lnTo>
                <a:lnTo>
                  <a:pt x="1449357" y="3573755"/>
                </a:lnTo>
                <a:lnTo>
                  <a:pt x="1448285" y="3566947"/>
                </a:lnTo>
                <a:lnTo>
                  <a:pt x="1444624" y="3543699"/>
                </a:lnTo>
                <a:lnTo>
                  <a:pt x="1442040" y="3493382"/>
                </a:lnTo>
                <a:lnTo>
                  <a:pt x="1440984" y="3472812"/>
                </a:lnTo>
                <a:lnTo>
                  <a:pt x="1432767" y="3420242"/>
                </a:lnTo>
                <a:lnTo>
                  <a:pt x="1428911" y="3395577"/>
                </a:lnTo>
                <a:close/>
                <a:moveTo>
                  <a:pt x="605601" y="3393493"/>
                </a:moveTo>
                <a:lnTo>
                  <a:pt x="612273" y="3399799"/>
                </a:lnTo>
                <a:lnTo>
                  <a:pt x="617025" y="3403225"/>
                </a:lnTo>
                <a:lnTo>
                  <a:pt x="618813" y="3407536"/>
                </a:lnTo>
                <a:lnTo>
                  <a:pt x="656724" y="3509663"/>
                </a:lnTo>
                <a:lnTo>
                  <a:pt x="658080" y="3513387"/>
                </a:lnTo>
                <a:lnTo>
                  <a:pt x="656862" y="3512743"/>
                </a:lnTo>
                <a:lnTo>
                  <a:pt x="656184" y="3512384"/>
                </a:lnTo>
                <a:lnTo>
                  <a:pt x="653496" y="3510394"/>
                </a:lnTo>
                <a:lnTo>
                  <a:pt x="634796" y="3496552"/>
                </a:lnTo>
                <a:lnTo>
                  <a:pt x="613566" y="3419743"/>
                </a:lnTo>
                <a:close/>
                <a:moveTo>
                  <a:pt x="466008" y="3391596"/>
                </a:moveTo>
                <a:lnTo>
                  <a:pt x="492809" y="3464031"/>
                </a:lnTo>
                <a:lnTo>
                  <a:pt x="481010" y="3448892"/>
                </a:lnTo>
                <a:close/>
                <a:moveTo>
                  <a:pt x="1027495" y="3388028"/>
                </a:moveTo>
                <a:lnTo>
                  <a:pt x="1028901" y="3392423"/>
                </a:lnTo>
                <a:lnTo>
                  <a:pt x="1029119" y="3393397"/>
                </a:lnTo>
                <a:lnTo>
                  <a:pt x="1028598" y="3393173"/>
                </a:lnTo>
                <a:lnTo>
                  <a:pt x="1025688" y="3391925"/>
                </a:lnTo>
                <a:lnTo>
                  <a:pt x="1026807" y="3389512"/>
                </a:lnTo>
                <a:close/>
                <a:moveTo>
                  <a:pt x="1545733" y="3385800"/>
                </a:moveTo>
                <a:lnTo>
                  <a:pt x="1553695" y="3441938"/>
                </a:lnTo>
                <a:cubicBezTo>
                  <a:pt x="1557164" y="3483088"/>
                  <a:pt x="1558299" y="3524434"/>
                  <a:pt x="1557083" y="3565777"/>
                </a:cubicBezTo>
                <a:cubicBezTo>
                  <a:pt x="1555867" y="3607121"/>
                  <a:pt x="1552299" y="3648461"/>
                  <a:pt x="1546363" y="3689600"/>
                </a:cubicBezTo>
                <a:lnTo>
                  <a:pt x="1544631" y="3696637"/>
                </a:lnTo>
                <a:lnTo>
                  <a:pt x="1555739" y="3573231"/>
                </a:lnTo>
                <a:cubicBezTo>
                  <a:pt x="1557116" y="3530780"/>
                  <a:pt x="1556061" y="3488318"/>
                  <a:pt x="1552591" y="3446054"/>
                </a:cubicBezTo>
                <a:lnTo>
                  <a:pt x="1546705" y="3404008"/>
                </a:lnTo>
                <a:close/>
                <a:moveTo>
                  <a:pt x="981200" y="3384866"/>
                </a:moveTo>
                <a:lnTo>
                  <a:pt x="1009019" y="3403624"/>
                </a:lnTo>
                <a:lnTo>
                  <a:pt x="1009005" y="3403641"/>
                </a:lnTo>
                <a:lnTo>
                  <a:pt x="991226" y="3421350"/>
                </a:lnTo>
                <a:close/>
                <a:moveTo>
                  <a:pt x="726653" y="3384618"/>
                </a:moveTo>
                <a:lnTo>
                  <a:pt x="733887" y="3388840"/>
                </a:lnTo>
                <a:lnTo>
                  <a:pt x="739644" y="3391154"/>
                </a:lnTo>
                <a:lnTo>
                  <a:pt x="765616" y="3477891"/>
                </a:lnTo>
                <a:lnTo>
                  <a:pt x="763663" y="3477266"/>
                </a:lnTo>
                <a:lnTo>
                  <a:pt x="761161" y="3476465"/>
                </a:lnTo>
                <a:lnTo>
                  <a:pt x="731256" y="3395364"/>
                </a:lnTo>
                <a:lnTo>
                  <a:pt x="728141" y="3388581"/>
                </a:lnTo>
                <a:close/>
                <a:moveTo>
                  <a:pt x="3287399" y="3384488"/>
                </a:moveTo>
                <a:lnTo>
                  <a:pt x="3389505" y="3396065"/>
                </a:lnTo>
                <a:lnTo>
                  <a:pt x="3353228" y="3395774"/>
                </a:lnTo>
                <a:lnTo>
                  <a:pt x="3313190" y="3388910"/>
                </a:lnTo>
                <a:close/>
                <a:moveTo>
                  <a:pt x="1187070" y="3380611"/>
                </a:moveTo>
                <a:lnTo>
                  <a:pt x="1208723" y="3405461"/>
                </a:lnTo>
                <a:lnTo>
                  <a:pt x="1214744" y="3417361"/>
                </a:lnTo>
                <a:lnTo>
                  <a:pt x="1222150" y="3433797"/>
                </a:lnTo>
                <a:lnTo>
                  <a:pt x="1220796" y="3473628"/>
                </a:lnTo>
                <a:lnTo>
                  <a:pt x="1220699" y="3474174"/>
                </a:lnTo>
                <a:lnTo>
                  <a:pt x="1219228" y="3472146"/>
                </a:lnTo>
                <a:lnTo>
                  <a:pt x="1185469" y="3436142"/>
                </a:lnTo>
                <a:lnTo>
                  <a:pt x="1183549" y="3432763"/>
                </a:lnTo>
                <a:lnTo>
                  <a:pt x="1181247" y="3428712"/>
                </a:lnTo>
                <a:close/>
                <a:moveTo>
                  <a:pt x="3192709" y="3380579"/>
                </a:moveTo>
                <a:lnTo>
                  <a:pt x="3196743" y="3382465"/>
                </a:lnTo>
                <a:lnTo>
                  <a:pt x="3210761" y="3390417"/>
                </a:lnTo>
                <a:lnTo>
                  <a:pt x="3213128" y="3391376"/>
                </a:lnTo>
                <a:lnTo>
                  <a:pt x="3190099" y="3390523"/>
                </a:lnTo>
                <a:lnTo>
                  <a:pt x="3187570" y="3392736"/>
                </a:lnTo>
                <a:lnTo>
                  <a:pt x="3165029" y="3381574"/>
                </a:lnTo>
                <a:close/>
                <a:moveTo>
                  <a:pt x="1272798" y="3380054"/>
                </a:moveTo>
                <a:lnTo>
                  <a:pt x="1279827" y="3393834"/>
                </a:lnTo>
                <a:lnTo>
                  <a:pt x="1285394" y="3417055"/>
                </a:lnTo>
                <a:lnTo>
                  <a:pt x="1275742" y="3402325"/>
                </a:lnTo>
                <a:lnTo>
                  <a:pt x="1273666" y="3398362"/>
                </a:lnTo>
                <a:close/>
                <a:moveTo>
                  <a:pt x="3292793" y="3378485"/>
                </a:moveTo>
                <a:lnTo>
                  <a:pt x="3380372" y="3387352"/>
                </a:lnTo>
                <a:lnTo>
                  <a:pt x="3353521" y="3387547"/>
                </a:lnTo>
                <a:lnTo>
                  <a:pt x="3310541" y="3381134"/>
                </a:lnTo>
                <a:close/>
                <a:moveTo>
                  <a:pt x="1332282" y="3377856"/>
                </a:moveTo>
                <a:lnTo>
                  <a:pt x="1345945" y="3406254"/>
                </a:lnTo>
                <a:lnTo>
                  <a:pt x="1354136" y="3477875"/>
                </a:lnTo>
                <a:close/>
                <a:moveTo>
                  <a:pt x="1143185" y="3376192"/>
                </a:moveTo>
                <a:lnTo>
                  <a:pt x="1163773" y="3413002"/>
                </a:lnTo>
                <a:lnTo>
                  <a:pt x="1161912" y="3411018"/>
                </a:lnTo>
                <a:lnTo>
                  <a:pt x="1161905" y="3411010"/>
                </a:lnTo>
                <a:lnTo>
                  <a:pt x="1140084" y="3392903"/>
                </a:lnTo>
                <a:lnTo>
                  <a:pt x="1139770" y="3391674"/>
                </a:lnTo>
                <a:close/>
                <a:moveTo>
                  <a:pt x="415029" y="3372129"/>
                </a:moveTo>
                <a:lnTo>
                  <a:pt x="430687" y="3398023"/>
                </a:lnTo>
                <a:lnTo>
                  <a:pt x="490432" y="3554891"/>
                </a:lnTo>
                <a:lnTo>
                  <a:pt x="495706" y="3567966"/>
                </a:lnTo>
                <a:lnTo>
                  <a:pt x="490901" y="3563519"/>
                </a:lnTo>
                <a:lnTo>
                  <a:pt x="486983" y="3559892"/>
                </a:lnTo>
                <a:lnTo>
                  <a:pt x="485238" y="3557732"/>
                </a:lnTo>
                <a:lnTo>
                  <a:pt x="459258" y="3525585"/>
                </a:lnTo>
                <a:lnTo>
                  <a:pt x="453516" y="3518479"/>
                </a:lnTo>
                <a:lnTo>
                  <a:pt x="445207" y="3492691"/>
                </a:lnTo>
                <a:lnTo>
                  <a:pt x="420969" y="3403399"/>
                </a:lnTo>
                <a:lnTo>
                  <a:pt x="418818" y="3392073"/>
                </a:lnTo>
                <a:close/>
                <a:moveTo>
                  <a:pt x="951080" y="3372109"/>
                </a:moveTo>
                <a:lnTo>
                  <a:pt x="971919" y="3379454"/>
                </a:lnTo>
                <a:lnTo>
                  <a:pt x="985053" y="3427499"/>
                </a:lnTo>
                <a:lnTo>
                  <a:pt x="970519" y="3441974"/>
                </a:lnTo>
                <a:lnTo>
                  <a:pt x="959661" y="3396177"/>
                </a:lnTo>
                <a:lnTo>
                  <a:pt x="950713" y="3372460"/>
                </a:lnTo>
                <a:close/>
                <a:moveTo>
                  <a:pt x="325258" y="3370129"/>
                </a:moveTo>
                <a:lnTo>
                  <a:pt x="328813" y="3382002"/>
                </a:lnTo>
                <a:lnTo>
                  <a:pt x="335114" y="3403987"/>
                </a:lnTo>
                <a:lnTo>
                  <a:pt x="340782" y="3421971"/>
                </a:lnTo>
                <a:lnTo>
                  <a:pt x="344388" y="3434015"/>
                </a:lnTo>
                <a:lnTo>
                  <a:pt x="364850" y="3498655"/>
                </a:lnTo>
                <a:lnTo>
                  <a:pt x="344574" y="3464598"/>
                </a:lnTo>
                <a:lnTo>
                  <a:pt x="332509" y="3417621"/>
                </a:lnTo>
                <a:close/>
                <a:moveTo>
                  <a:pt x="182112" y="3369429"/>
                </a:moveTo>
                <a:lnTo>
                  <a:pt x="183070" y="3372898"/>
                </a:lnTo>
                <a:lnTo>
                  <a:pt x="192787" y="3452278"/>
                </a:lnTo>
                <a:cubicBezTo>
                  <a:pt x="201048" y="3497660"/>
                  <a:pt x="212060" y="3542717"/>
                  <a:pt x="225969" y="3586599"/>
                </a:cubicBezTo>
                <a:lnTo>
                  <a:pt x="243401" y="3635750"/>
                </a:lnTo>
                <a:lnTo>
                  <a:pt x="226972" y="3605467"/>
                </a:lnTo>
                <a:lnTo>
                  <a:pt x="200168" y="3503249"/>
                </a:lnTo>
                <a:cubicBezTo>
                  <a:pt x="191927" y="3463870"/>
                  <a:pt x="186080" y="3425702"/>
                  <a:pt x="182659" y="3388972"/>
                </a:cubicBezTo>
                <a:close/>
                <a:moveTo>
                  <a:pt x="2749940" y="3367846"/>
                </a:moveTo>
                <a:lnTo>
                  <a:pt x="2693900" y="3372641"/>
                </a:lnTo>
                <a:lnTo>
                  <a:pt x="2681843" y="3371894"/>
                </a:lnTo>
                <a:lnTo>
                  <a:pt x="2735850" y="3368684"/>
                </a:lnTo>
                <a:close/>
                <a:moveTo>
                  <a:pt x="1239010" y="3367650"/>
                </a:moveTo>
                <a:lnTo>
                  <a:pt x="1245989" y="3376054"/>
                </a:lnTo>
                <a:lnTo>
                  <a:pt x="1264752" y="3404155"/>
                </a:lnTo>
                <a:lnTo>
                  <a:pt x="1266327" y="3430159"/>
                </a:lnTo>
                <a:lnTo>
                  <a:pt x="1256114" y="3407898"/>
                </a:lnTo>
                <a:cubicBezTo>
                  <a:pt x="1252598" y="3399487"/>
                  <a:pt x="1248634" y="3389800"/>
                  <a:pt x="1244083" y="3379080"/>
                </a:cubicBezTo>
                <a:lnTo>
                  <a:pt x="1239852" y="3369548"/>
                </a:lnTo>
                <a:close/>
                <a:moveTo>
                  <a:pt x="1229918" y="3365860"/>
                </a:moveTo>
                <a:lnTo>
                  <a:pt x="1248524" y="3410380"/>
                </a:lnTo>
                <a:cubicBezTo>
                  <a:pt x="1257625" y="3432718"/>
                  <a:pt x="1261486" y="3442232"/>
                  <a:pt x="1265485" y="3444715"/>
                </a:cubicBezTo>
                <a:lnTo>
                  <a:pt x="1266420" y="3448249"/>
                </a:lnTo>
                <a:lnTo>
                  <a:pt x="1265719" y="3462664"/>
                </a:lnTo>
                <a:lnTo>
                  <a:pt x="1261331" y="3456399"/>
                </a:lnTo>
                <a:lnTo>
                  <a:pt x="1253410" y="3442123"/>
                </a:lnTo>
                <a:lnTo>
                  <a:pt x="1242675" y="3429764"/>
                </a:lnTo>
                <a:lnTo>
                  <a:pt x="1230062" y="3411759"/>
                </a:lnTo>
                <a:lnTo>
                  <a:pt x="1230743" y="3387491"/>
                </a:lnTo>
                <a:close/>
                <a:moveTo>
                  <a:pt x="132697" y="3365729"/>
                </a:moveTo>
                <a:lnTo>
                  <a:pt x="142888" y="3404048"/>
                </a:lnTo>
                <a:lnTo>
                  <a:pt x="149460" y="3464013"/>
                </a:lnTo>
                <a:lnTo>
                  <a:pt x="149461" y="3464016"/>
                </a:lnTo>
                <a:lnTo>
                  <a:pt x="149461" y="3464017"/>
                </a:lnTo>
                <a:lnTo>
                  <a:pt x="161860" y="3515248"/>
                </a:lnTo>
                <a:lnTo>
                  <a:pt x="161909" y="3515647"/>
                </a:lnTo>
                <a:lnTo>
                  <a:pt x="162063" y="3516889"/>
                </a:lnTo>
                <a:lnTo>
                  <a:pt x="163562" y="3522867"/>
                </a:lnTo>
                <a:lnTo>
                  <a:pt x="167665" y="3539231"/>
                </a:lnTo>
                <a:lnTo>
                  <a:pt x="183499" y="3604656"/>
                </a:lnTo>
                <a:lnTo>
                  <a:pt x="183499" y="3604657"/>
                </a:lnTo>
                <a:lnTo>
                  <a:pt x="183500" y="3604660"/>
                </a:lnTo>
                <a:lnTo>
                  <a:pt x="185342" y="3609749"/>
                </a:lnTo>
                <a:lnTo>
                  <a:pt x="191775" y="3635410"/>
                </a:lnTo>
                <a:lnTo>
                  <a:pt x="224121" y="3721093"/>
                </a:lnTo>
                <a:lnTo>
                  <a:pt x="200205" y="3678196"/>
                </a:lnTo>
                <a:lnTo>
                  <a:pt x="193760" y="3666636"/>
                </a:lnTo>
                <a:lnTo>
                  <a:pt x="146227" y="3546484"/>
                </a:lnTo>
                <a:lnTo>
                  <a:pt x="134808" y="3489776"/>
                </a:lnTo>
                <a:lnTo>
                  <a:pt x="131293" y="3452288"/>
                </a:lnTo>
                <a:close/>
                <a:moveTo>
                  <a:pt x="1493022" y="3365069"/>
                </a:moveTo>
                <a:lnTo>
                  <a:pt x="1493497" y="3368571"/>
                </a:lnTo>
                <a:lnTo>
                  <a:pt x="1493607" y="3369386"/>
                </a:lnTo>
                <a:lnTo>
                  <a:pt x="1493607" y="3369388"/>
                </a:lnTo>
                <a:lnTo>
                  <a:pt x="1496002" y="3380190"/>
                </a:lnTo>
                <a:lnTo>
                  <a:pt x="1502006" y="3424468"/>
                </a:lnTo>
                <a:lnTo>
                  <a:pt x="1502543" y="3435391"/>
                </a:lnTo>
                <a:lnTo>
                  <a:pt x="1506185" y="3462292"/>
                </a:lnTo>
                <a:lnTo>
                  <a:pt x="1506890" y="3467500"/>
                </a:lnTo>
                <a:lnTo>
                  <a:pt x="1507772" y="3474015"/>
                </a:lnTo>
                <a:lnTo>
                  <a:pt x="1508257" y="3501912"/>
                </a:lnTo>
                <a:lnTo>
                  <a:pt x="1508439" y="3512416"/>
                </a:lnTo>
                <a:lnTo>
                  <a:pt x="1509596" y="3578949"/>
                </a:lnTo>
                <a:lnTo>
                  <a:pt x="1510616" y="3599722"/>
                </a:lnTo>
                <a:lnTo>
                  <a:pt x="1510617" y="3599733"/>
                </a:lnTo>
                <a:lnTo>
                  <a:pt x="1510053" y="3605246"/>
                </a:lnTo>
                <a:lnTo>
                  <a:pt x="1509596" y="3578949"/>
                </a:lnTo>
                <a:lnTo>
                  <a:pt x="1509595" y="3578939"/>
                </a:lnTo>
                <a:lnTo>
                  <a:pt x="1508439" y="3512416"/>
                </a:lnTo>
                <a:lnTo>
                  <a:pt x="1507772" y="3474015"/>
                </a:lnTo>
                <a:lnTo>
                  <a:pt x="1506185" y="3462292"/>
                </a:lnTo>
                <a:lnTo>
                  <a:pt x="1502543" y="3435392"/>
                </a:lnTo>
                <a:lnTo>
                  <a:pt x="1502543" y="3435391"/>
                </a:lnTo>
                <a:lnTo>
                  <a:pt x="1493607" y="3369388"/>
                </a:lnTo>
                <a:lnTo>
                  <a:pt x="1493497" y="3368571"/>
                </a:lnTo>
                <a:lnTo>
                  <a:pt x="1493383" y="3367731"/>
                </a:lnTo>
                <a:close/>
                <a:moveTo>
                  <a:pt x="691680" y="3364207"/>
                </a:moveTo>
                <a:lnTo>
                  <a:pt x="716481" y="3378682"/>
                </a:lnTo>
                <a:lnTo>
                  <a:pt x="722208" y="3391152"/>
                </a:lnTo>
                <a:lnTo>
                  <a:pt x="753288" y="3473946"/>
                </a:lnTo>
                <a:lnTo>
                  <a:pt x="745329" y="3471399"/>
                </a:lnTo>
                <a:lnTo>
                  <a:pt x="732187" y="3464557"/>
                </a:lnTo>
                <a:lnTo>
                  <a:pt x="720446" y="3458444"/>
                </a:lnTo>
                <a:lnTo>
                  <a:pt x="697401" y="3382803"/>
                </a:lnTo>
                <a:close/>
                <a:moveTo>
                  <a:pt x="2646862" y="3362251"/>
                </a:moveTo>
                <a:lnTo>
                  <a:pt x="2679322" y="3364431"/>
                </a:lnTo>
                <a:lnTo>
                  <a:pt x="2674938" y="3364703"/>
                </a:lnTo>
                <a:close/>
                <a:moveTo>
                  <a:pt x="3160473" y="3361890"/>
                </a:moveTo>
                <a:lnTo>
                  <a:pt x="3168547" y="3366470"/>
                </a:lnTo>
                <a:lnTo>
                  <a:pt x="3178963" y="3374153"/>
                </a:lnTo>
                <a:lnTo>
                  <a:pt x="3179193" y="3374260"/>
                </a:lnTo>
                <a:lnTo>
                  <a:pt x="3154249" y="3375632"/>
                </a:lnTo>
                <a:cubicBezTo>
                  <a:pt x="3152731" y="3375881"/>
                  <a:pt x="3151533" y="3377024"/>
                  <a:pt x="3151216" y="3378527"/>
                </a:cubicBezTo>
                <a:lnTo>
                  <a:pt x="3151220" y="3378538"/>
                </a:lnTo>
                <a:lnTo>
                  <a:pt x="3151218" y="3378541"/>
                </a:lnTo>
                <a:lnTo>
                  <a:pt x="3152512" y="3381839"/>
                </a:lnTo>
                <a:lnTo>
                  <a:pt x="3127513" y="3366402"/>
                </a:lnTo>
                <a:close/>
                <a:moveTo>
                  <a:pt x="946588" y="3361527"/>
                </a:moveTo>
                <a:lnTo>
                  <a:pt x="947899" y="3362411"/>
                </a:lnTo>
                <a:lnTo>
                  <a:pt x="946818" y="3362137"/>
                </a:lnTo>
                <a:close/>
                <a:moveTo>
                  <a:pt x="2829348" y="3360652"/>
                </a:moveTo>
                <a:lnTo>
                  <a:pt x="2824974" y="3361427"/>
                </a:lnTo>
                <a:lnTo>
                  <a:pt x="2823202" y="3361578"/>
                </a:lnTo>
                <a:close/>
                <a:moveTo>
                  <a:pt x="1131811" y="3360520"/>
                </a:moveTo>
                <a:lnTo>
                  <a:pt x="1136286" y="3365980"/>
                </a:lnTo>
                <a:lnTo>
                  <a:pt x="1134889" y="3372567"/>
                </a:lnTo>
                <a:close/>
                <a:moveTo>
                  <a:pt x="825249" y="3359952"/>
                </a:moveTo>
                <a:lnTo>
                  <a:pt x="827666" y="3368393"/>
                </a:lnTo>
                <a:lnTo>
                  <a:pt x="827242" y="3367491"/>
                </a:lnTo>
                <a:lnTo>
                  <a:pt x="824246" y="3360024"/>
                </a:lnTo>
                <a:close/>
                <a:moveTo>
                  <a:pt x="844010" y="3358602"/>
                </a:moveTo>
                <a:lnTo>
                  <a:pt x="865010" y="3418011"/>
                </a:lnTo>
                <a:lnTo>
                  <a:pt x="848717" y="3415219"/>
                </a:lnTo>
                <a:lnTo>
                  <a:pt x="832751" y="3359412"/>
                </a:lnTo>
                <a:close/>
                <a:moveTo>
                  <a:pt x="567949" y="3357907"/>
                </a:moveTo>
                <a:lnTo>
                  <a:pt x="593998" y="3382526"/>
                </a:lnTo>
                <a:lnTo>
                  <a:pt x="594222" y="3383372"/>
                </a:lnTo>
                <a:cubicBezTo>
                  <a:pt x="598115" y="3397247"/>
                  <a:pt x="601984" y="3410104"/>
                  <a:pt x="605845" y="3421687"/>
                </a:cubicBezTo>
                <a:lnTo>
                  <a:pt x="624425" y="3488874"/>
                </a:lnTo>
                <a:lnTo>
                  <a:pt x="624374" y="3488837"/>
                </a:lnTo>
                <a:lnTo>
                  <a:pt x="616945" y="3483337"/>
                </a:lnTo>
                <a:lnTo>
                  <a:pt x="597477" y="3428226"/>
                </a:lnTo>
                <a:lnTo>
                  <a:pt x="593958" y="3419846"/>
                </a:lnTo>
                <a:lnTo>
                  <a:pt x="591506" y="3413016"/>
                </a:lnTo>
                <a:lnTo>
                  <a:pt x="582044" y="3391473"/>
                </a:lnTo>
                <a:close/>
                <a:moveTo>
                  <a:pt x="966001" y="3357805"/>
                </a:moveTo>
                <a:lnTo>
                  <a:pt x="967991" y="3365085"/>
                </a:lnTo>
                <a:lnTo>
                  <a:pt x="966242" y="3363908"/>
                </a:lnTo>
                <a:lnTo>
                  <a:pt x="962360" y="3361295"/>
                </a:lnTo>
                <a:lnTo>
                  <a:pt x="962826" y="3360849"/>
                </a:lnTo>
                <a:close/>
                <a:moveTo>
                  <a:pt x="2548688" y="3357218"/>
                </a:moveTo>
                <a:lnTo>
                  <a:pt x="2574023" y="3363006"/>
                </a:lnTo>
                <a:lnTo>
                  <a:pt x="2583969" y="3365279"/>
                </a:lnTo>
                <a:lnTo>
                  <a:pt x="2608729" y="3366961"/>
                </a:lnTo>
                <a:lnTo>
                  <a:pt x="2676194" y="3371544"/>
                </a:lnTo>
                <a:lnTo>
                  <a:pt x="2582727" y="3365749"/>
                </a:lnTo>
                <a:close/>
                <a:moveTo>
                  <a:pt x="676196" y="3355067"/>
                </a:moveTo>
                <a:lnTo>
                  <a:pt x="676742" y="3355489"/>
                </a:lnTo>
                <a:lnTo>
                  <a:pt x="682640" y="3358932"/>
                </a:lnTo>
                <a:lnTo>
                  <a:pt x="690916" y="3385689"/>
                </a:lnTo>
                <a:lnTo>
                  <a:pt x="692114" y="3389622"/>
                </a:lnTo>
                <a:close/>
                <a:moveTo>
                  <a:pt x="2904211" y="3353966"/>
                </a:moveTo>
                <a:lnTo>
                  <a:pt x="2847866" y="3365561"/>
                </a:lnTo>
                <a:cubicBezTo>
                  <a:pt x="2798675" y="3373817"/>
                  <a:pt x="2753662" y="3378785"/>
                  <a:pt x="2712181" y="3380647"/>
                </a:cubicBezTo>
                <a:lnTo>
                  <a:pt x="2684534" y="3379789"/>
                </a:lnTo>
                <a:lnTo>
                  <a:pt x="2825943" y="3367772"/>
                </a:lnTo>
                <a:close/>
                <a:moveTo>
                  <a:pt x="594527" y="3353511"/>
                </a:moveTo>
                <a:lnTo>
                  <a:pt x="608697" y="3383624"/>
                </a:lnTo>
                <a:lnTo>
                  <a:pt x="607888" y="3382857"/>
                </a:lnTo>
                <a:lnTo>
                  <a:pt x="600452" y="3375800"/>
                </a:lnTo>
                <a:close/>
                <a:moveTo>
                  <a:pt x="1043670" y="3353153"/>
                </a:moveTo>
                <a:lnTo>
                  <a:pt x="1055317" y="3385250"/>
                </a:lnTo>
                <a:lnTo>
                  <a:pt x="1061338" y="3412053"/>
                </a:lnTo>
                <a:lnTo>
                  <a:pt x="1051015" y="3405826"/>
                </a:lnTo>
                <a:lnTo>
                  <a:pt x="1038472" y="3398260"/>
                </a:lnTo>
                <a:lnTo>
                  <a:pt x="1036150" y="3391003"/>
                </a:lnTo>
                <a:lnTo>
                  <a:pt x="1033981" y="3381304"/>
                </a:lnTo>
                <a:lnTo>
                  <a:pt x="1032588" y="3377049"/>
                </a:lnTo>
                <a:close/>
                <a:moveTo>
                  <a:pt x="2614204" y="3353012"/>
                </a:moveTo>
                <a:lnTo>
                  <a:pt x="2677567" y="3357241"/>
                </a:lnTo>
                <a:lnTo>
                  <a:pt x="2657107" y="3357955"/>
                </a:lnTo>
                <a:close/>
                <a:moveTo>
                  <a:pt x="2548639" y="3349899"/>
                </a:moveTo>
                <a:lnTo>
                  <a:pt x="2575684" y="3356035"/>
                </a:lnTo>
                <a:lnTo>
                  <a:pt x="2573563" y="3355850"/>
                </a:lnTo>
                <a:close/>
                <a:moveTo>
                  <a:pt x="2624883" y="3347571"/>
                </a:moveTo>
                <a:lnTo>
                  <a:pt x="2638795" y="3348491"/>
                </a:lnTo>
                <a:lnTo>
                  <a:pt x="2645569" y="3349958"/>
                </a:lnTo>
                <a:lnTo>
                  <a:pt x="2641570" y="3349987"/>
                </a:lnTo>
                <a:lnTo>
                  <a:pt x="2641518" y="3349987"/>
                </a:lnTo>
                <a:lnTo>
                  <a:pt x="2641516" y="3349987"/>
                </a:lnTo>
                <a:close/>
                <a:moveTo>
                  <a:pt x="276494" y="3344961"/>
                </a:moveTo>
                <a:lnTo>
                  <a:pt x="302309" y="3404439"/>
                </a:lnTo>
                <a:lnTo>
                  <a:pt x="306786" y="3422354"/>
                </a:lnTo>
                <a:lnTo>
                  <a:pt x="313286" y="3444537"/>
                </a:lnTo>
                <a:lnTo>
                  <a:pt x="315746" y="3453654"/>
                </a:lnTo>
                <a:lnTo>
                  <a:pt x="320707" y="3469865"/>
                </a:lnTo>
                <a:lnTo>
                  <a:pt x="330350" y="3502778"/>
                </a:lnTo>
                <a:lnTo>
                  <a:pt x="357574" y="3590347"/>
                </a:lnTo>
                <a:lnTo>
                  <a:pt x="357652" y="3590600"/>
                </a:lnTo>
                <a:lnTo>
                  <a:pt x="366101" y="3612375"/>
                </a:lnTo>
                <a:lnTo>
                  <a:pt x="346557" y="3585887"/>
                </a:lnTo>
                <a:lnTo>
                  <a:pt x="329077" y="3554976"/>
                </a:lnTo>
                <a:lnTo>
                  <a:pt x="314720" y="3529587"/>
                </a:lnTo>
                <a:lnTo>
                  <a:pt x="289966" y="3433485"/>
                </a:lnTo>
                <a:close/>
                <a:moveTo>
                  <a:pt x="3778155" y="3343774"/>
                </a:moveTo>
                <a:lnTo>
                  <a:pt x="3753640" y="3364740"/>
                </a:lnTo>
                <a:lnTo>
                  <a:pt x="3750344" y="3366461"/>
                </a:lnTo>
                <a:close/>
                <a:moveTo>
                  <a:pt x="409263" y="3341771"/>
                </a:moveTo>
                <a:lnTo>
                  <a:pt x="412734" y="3350883"/>
                </a:lnTo>
                <a:lnTo>
                  <a:pt x="410894" y="3347835"/>
                </a:lnTo>
                <a:lnTo>
                  <a:pt x="410195" y="3346677"/>
                </a:lnTo>
                <a:lnTo>
                  <a:pt x="410096" y="3346154"/>
                </a:lnTo>
                <a:close/>
                <a:moveTo>
                  <a:pt x="547614" y="3337517"/>
                </a:moveTo>
                <a:lnTo>
                  <a:pt x="552026" y="3342857"/>
                </a:lnTo>
                <a:lnTo>
                  <a:pt x="555477" y="3346119"/>
                </a:lnTo>
                <a:lnTo>
                  <a:pt x="576555" y="3393949"/>
                </a:lnTo>
                <a:lnTo>
                  <a:pt x="588309" y="3421843"/>
                </a:lnTo>
                <a:lnTo>
                  <a:pt x="608138" y="3476817"/>
                </a:lnTo>
                <a:lnTo>
                  <a:pt x="600892" y="3471454"/>
                </a:lnTo>
                <a:lnTo>
                  <a:pt x="590195" y="3463535"/>
                </a:lnTo>
                <a:lnTo>
                  <a:pt x="574317" y="3448087"/>
                </a:lnTo>
                <a:lnTo>
                  <a:pt x="571372" y="3437945"/>
                </a:lnTo>
                <a:close/>
                <a:moveTo>
                  <a:pt x="826242" y="3336656"/>
                </a:moveTo>
                <a:lnTo>
                  <a:pt x="835758" y="3338914"/>
                </a:lnTo>
                <a:lnTo>
                  <a:pt x="836275" y="3339983"/>
                </a:lnTo>
                <a:lnTo>
                  <a:pt x="833288" y="3341179"/>
                </a:lnTo>
                <a:lnTo>
                  <a:pt x="828127" y="3343245"/>
                </a:lnTo>
                <a:lnTo>
                  <a:pt x="826914" y="3339006"/>
                </a:lnTo>
                <a:close/>
                <a:moveTo>
                  <a:pt x="2521015" y="3336059"/>
                </a:moveTo>
                <a:lnTo>
                  <a:pt x="2577574" y="3348791"/>
                </a:lnTo>
                <a:lnTo>
                  <a:pt x="2559404" y="3346697"/>
                </a:lnTo>
                <a:lnTo>
                  <a:pt x="2530903" y="3339083"/>
                </a:lnTo>
                <a:close/>
                <a:moveTo>
                  <a:pt x="2473910" y="3335246"/>
                </a:moveTo>
                <a:lnTo>
                  <a:pt x="2474517" y="3335502"/>
                </a:lnTo>
                <a:lnTo>
                  <a:pt x="2492788" y="3343207"/>
                </a:lnTo>
                <a:lnTo>
                  <a:pt x="2487944" y="3341993"/>
                </a:lnTo>
                <a:close/>
                <a:moveTo>
                  <a:pt x="2539398" y="3333787"/>
                </a:moveTo>
                <a:lnTo>
                  <a:pt x="2556826" y="3337688"/>
                </a:lnTo>
                <a:lnTo>
                  <a:pt x="2548411" y="3336466"/>
                </a:lnTo>
                <a:close/>
                <a:moveTo>
                  <a:pt x="1144427" y="3333287"/>
                </a:moveTo>
                <a:lnTo>
                  <a:pt x="1149261" y="3337221"/>
                </a:lnTo>
                <a:lnTo>
                  <a:pt x="1149291" y="3337253"/>
                </a:lnTo>
                <a:lnTo>
                  <a:pt x="1179411" y="3371819"/>
                </a:lnTo>
                <a:lnTo>
                  <a:pt x="1177622" y="3422331"/>
                </a:lnTo>
                <a:lnTo>
                  <a:pt x="1144427" y="3363912"/>
                </a:lnTo>
                <a:close/>
                <a:moveTo>
                  <a:pt x="811040" y="3333050"/>
                </a:moveTo>
                <a:lnTo>
                  <a:pt x="818021" y="3334706"/>
                </a:lnTo>
                <a:lnTo>
                  <a:pt x="821253" y="3345997"/>
                </a:lnTo>
                <a:lnTo>
                  <a:pt x="818707" y="3347016"/>
                </a:lnTo>
                <a:lnTo>
                  <a:pt x="817889" y="3347344"/>
                </a:lnTo>
                <a:lnTo>
                  <a:pt x="816553" y="3344769"/>
                </a:lnTo>
                <a:close/>
                <a:moveTo>
                  <a:pt x="2427543" y="3332436"/>
                </a:moveTo>
                <a:lnTo>
                  <a:pt x="2466783" y="3351862"/>
                </a:lnTo>
                <a:lnTo>
                  <a:pt x="2469311" y="3353113"/>
                </a:lnTo>
                <a:lnTo>
                  <a:pt x="2530387" y="3373017"/>
                </a:lnTo>
                <a:lnTo>
                  <a:pt x="2487570" y="3363498"/>
                </a:lnTo>
                <a:close/>
                <a:moveTo>
                  <a:pt x="2444418" y="3330808"/>
                </a:moveTo>
                <a:lnTo>
                  <a:pt x="2463383" y="3338822"/>
                </a:lnTo>
                <a:lnTo>
                  <a:pt x="2500105" y="3354338"/>
                </a:lnTo>
                <a:lnTo>
                  <a:pt x="2553189" y="3366544"/>
                </a:lnTo>
                <a:lnTo>
                  <a:pt x="2583820" y="3373587"/>
                </a:lnTo>
                <a:lnTo>
                  <a:pt x="2665679" y="3379204"/>
                </a:lnTo>
                <a:lnTo>
                  <a:pt x="2597692" y="3377094"/>
                </a:lnTo>
                <a:cubicBezTo>
                  <a:pt x="2562631" y="3372924"/>
                  <a:pt x="2530458" y="3365829"/>
                  <a:pt x="2500527" y="3355990"/>
                </a:cubicBezTo>
                <a:close/>
                <a:moveTo>
                  <a:pt x="1265896" y="3329767"/>
                </a:moveTo>
                <a:lnTo>
                  <a:pt x="1269912" y="3335655"/>
                </a:lnTo>
                <a:lnTo>
                  <a:pt x="1291663" y="3369353"/>
                </a:lnTo>
                <a:lnTo>
                  <a:pt x="1307274" y="3402114"/>
                </a:lnTo>
                <a:lnTo>
                  <a:pt x="1310565" y="3464190"/>
                </a:lnTo>
                <a:lnTo>
                  <a:pt x="1296067" y="3434187"/>
                </a:lnTo>
                <a:lnTo>
                  <a:pt x="1285346" y="3389558"/>
                </a:lnTo>
                <a:cubicBezTo>
                  <a:pt x="1285120" y="3388512"/>
                  <a:pt x="1284402" y="3387642"/>
                  <a:pt x="1283416" y="3387215"/>
                </a:cubicBezTo>
                <a:cubicBezTo>
                  <a:pt x="1279237" y="3378514"/>
                  <a:pt x="1275554" y="3369580"/>
                  <a:pt x="1272386" y="3360465"/>
                </a:cubicBezTo>
                <a:lnTo>
                  <a:pt x="1269489" y="3352881"/>
                </a:lnTo>
                <a:close/>
                <a:moveTo>
                  <a:pt x="1016910" y="3329172"/>
                </a:moveTo>
                <a:lnTo>
                  <a:pt x="1036173" y="3345620"/>
                </a:lnTo>
                <a:lnTo>
                  <a:pt x="1028055" y="3363207"/>
                </a:lnTo>
                <a:close/>
                <a:moveTo>
                  <a:pt x="1027711" y="3326918"/>
                </a:moveTo>
                <a:lnTo>
                  <a:pt x="1035827" y="3331536"/>
                </a:lnTo>
                <a:lnTo>
                  <a:pt x="1036999" y="3334766"/>
                </a:lnTo>
                <a:close/>
                <a:moveTo>
                  <a:pt x="2882882" y="3326774"/>
                </a:moveTo>
                <a:lnTo>
                  <a:pt x="2881049" y="3327185"/>
                </a:lnTo>
                <a:lnTo>
                  <a:pt x="2876135" y="3328288"/>
                </a:lnTo>
                <a:lnTo>
                  <a:pt x="2873122" y="3328508"/>
                </a:lnTo>
                <a:lnTo>
                  <a:pt x="2858591" y="3329568"/>
                </a:lnTo>
                <a:lnTo>
                  <a:pt x="2844028" y="3330135"/>
                </a:lnTo>
                <a:close/>
                <a:moveTo>
                  <a:pt x="2758928" y="3325253"/>
                </a:moveTo>
                <a:lnTo>
                  <a:pt x="2818549" y="3325428"/>
                </a:lnTo>
                <a:lnTo>
                  <a:pt x="2813896" y="3325705"/>
                </a:lnTo>
                <a:lnTo>
                  <a:pt x="2797890" y="3326658"/>
                </a:lnTo>
                <a:lnTo>
                  <a:pt x="2792121" y="3326450"/>
                </a:lnTo>
                <a:close/>
                <a:moveTo>
                  <a:pt x="2581614" y="3323432"/>
                </a:moveTo>
                <a:lnTo>
                  <a:pt x="2584852" y="3323833"/>
                </a:lnTo>
                <a:lnTo>
                  <a:pt x="2590567" y="3325470"/>
                </a:lnTo>
                <a:lnTo>
                  <a:pt x="2585978" y="3325061"/>
                </a:lnTo>
                <a:lnTo>
                  <a:pt x="2583110" y="3323991"/>
                </a:lnTo>
                <a:close/>
                <a:moveTo>
                  <a:pt x="2522352" y="3323283"/>
                </a:moveTo>
                <a:lnTo>
                  <a:pt x="2540247" y="3327379"/>
                </a:lnTo>
                <a:lnTo>
                  <a:pt x="2527282" y="3325097"/>
                </a:lnTo>
                <a:lnTo>
                  <a:pt x="2527278" y="3325096"/>
                </a:lnTo>
                <a:close/>
                <a:moveTo>
                  <a:pt x="726615" y="3322884"/>
                </a:moveTo>
                <a:lnTo>
                  <a:pt x="735580" y="3338689"/>
                </a:lnTo>
                <a:lnTo>
                  <a:pt x="754874" y="3382483"/>
                </a:lnTo>
                <a:lnTo>
                  <a:pt x="758274" y="3390268"/>
                </a:lnTo>
                <a:lnTo>
                  <a:pt x="748311" y="3386656"/>
                </a:lnTo>
                <a:lnTo>
                  <a:pt x="745552" y="3385138"/>
                </a:lnTo>
                <a:lnTo>
                  <a:pt x="739731" y="3365706"/>
                </a:lnTo>
                <a:cubicBezTo>
                  <a:pt x="737456" y="3358811"/>
                  <a:pt x="734905" y="3350469"/>
                  <a:pt x="732096" y="3341127"/>
                </a:cubicBezTo>
                <a:close/>
                <a:moveTo>
                  <a:pt x="1366338" y="3321898"/>
                </a:moveTo>
                <a:lnTo>
                  <a:pt x="1380212" y="3374012"/>
                </a:lnTo>
                <a:lnTo>
                  <a:pt x="1380660" y="3379578"/>
                </a:lnTo>
                <a:lnTo>
                  <a:pt x="1373564" y="3363022"/>
                </a:lnTo>
                <a:lnTo>
                  <a:pt x="1373434" y="3362718"/>
                </a:lnTo>
                <a:lnTo>
                  <a:pt x="1372025" y="3349412"/>
                </a:lnTo>
                <a:close/>
                <a:moveTo>
                  <a:pt x="632747" y="3321456"/>
                </a:moveTo>
                <a:lnTo>
                  <a:pt x="664761" y="3346221"/>
                </a:lnTo>
                <a:lnTo>
                  <a:pt x="666921" y="3350914"/>
                </a:lnTo>
                <a:lnTo>
                  <a:pt x="706986" y="3451437"/>
                </a:lnTo>
                <a:lnTo>
                  <a:pt x="688149" y="3441631"/>
                </a:lnTo>
                <a:lnTo>
                  <a:pt x="680330" y="3437560"/>
                </a:lnTo>
                <a:lnTo>
                  <a:pt x="676465" y="3434757"/>
                </a:lnTo>
                <a:lnTo>
                  <a:pt x="672630" y="3431975"/>
                </a:lnTo>
                <a:lnTo>
                  <a:pt x="670728" y="3426630"/>
                </a:lnTo>
                <a:lnTo>
                  <a:pt x="652374" y="3382684"/>
                </a:lnTo>
                <a:lnTo>
                  <a:pt x="649184" y="3374273"/>
                </a:lnTo>
                <a:lnTo>
                  <a:pt x="647235" y="3370379"/>
                </a:lnTo>
                <a:lnTo>
                  <a:pt x="644664" y="3364223"/>
                </a:lnTo>
                <a:lnTo>
                  <a:pt x="638903" y="3344672"/>
                </a:lnTo>
                <a:close/>
                <a:moveTo>
                  <a:pt x="2714527" y="3321315"/>
                </a:moveTo>
                <a:lnTo>
                  <a:pt x="2747456" y="3324839"/>
                </a:lnTo>
                <a:lnTo>
                  <a:pt x="2745472" y="3324768"/>
                </a:lnTo>
                <a:lnTo>
                  <a:pt x="2743373" y="3324692"/>
                </a:lnTo>
                <a:lnTo>
                  <a:pt x="2731904" y="3323650"/>
                </a:lnTo>
                <a:close/>
                <a:moveTo>
                  <a:pt x="772696" y="3318231"/>
                </a:moveTo>
                <a:lnTo>
                  <a:pt x="801172" y="3330709"/>
                </a:lnTo>
                <a:lnTo>
                  <a:pt x="801439" y="3330772"/>
                </a:lnTo>
                <a:lnTo>
                  <a:pt x="805049" y="3337737"/>
                </a:lnTo>
                <a:lnTo>
                  <a:pt x="811349" y="3349962"/>
                </a:lnTo>
                <a:lnTo>
                  <a:pt x="804400" y="3352744"/>
                </a:lnTo>
                <a:lnTo>
                  <a:pt x="804400" y="3352745"/>
                </a:lnTo>
                <a:lnTo>
                  <a:pt x="804399" y="3352745"/>
                </a:lnTo>
                <a:cubicBezTo>
                  <a:pt x="802141" y="3353476"/>
                  <a:pt x="800820" y="3355820"/>
                  <a:pt x="801366" y="3358123"/>
                </a:cubicBezTo>
                <a:cubicBezTo>
                  <a:pt x="802034" y="3360370"/>
                  <a:pt x="804303" y="3361749"/>
                  <a:pt x="806605" y="3361293"/>
                </a:cubicBezTo>
                <a:lnTo>
                  <a:pt x="816809" y="3360559"/>
                </a:lnTo>
                <a:lnTo>
                  <a:pt x="817737" y="3362360"/>
                </a:lnTo>
                <a:lnTo>
                  <a:pt x="838248" y="3413426"/>
                </a:lnTo>
                <a:lnTo>
                  <a:pt x="822171" y="3410671"/>
                </a:lnTo>
                <a:lnTo>
                  <a:pt x="809789" y="3408549"/>
                </a:lnTo>
                <a:lnTo>
                  <a:pt x="803622" y="3391709"/>
                </a:lnTo>
                <a:lnTo>
                  <a:pt x="802810" y="3389879"/>
                </a:lnTo>
                <a:lnTo>
                  <a:pt x="802145" y="3388074"/>
                </a:lnTo>
                <a:lnTo>
                  <a:pt x="793101" y="3368011"/>
                </a:lnTo>
                <a:lnTo>
                  <a:pt x="777219" y="3332239"/>
                </a:lnTo>
                <a:close/>
                <a:moveTo>
                  <a:pt x="2954490" y="3317034"/>
                </a:moveTo>
                <a:lnTo>
                  <a:pt x="2941522" y="3322803"/>
                </a:lnTo>
                <a:lnTo>
                  <a:pt x="2935760" y="3323410"/>
                </a:lnTo>
                <a:lnTo>
                  <a:pt x="2929166" y="3324105"/>
                </a:lnTo>
                <a:lnTo>
                  <a:pt x="2935281" y="3322549"/>
                </a:lnTo>
                <a:lnTo>
                  <a:pt x="2935281" y="3322548"/>
                </a:lnTo>
                <a:lnTo>
                  <a:pt x="2935287" y="3322547"/>
                </a:lnTo>
                <a:lnTo>
                  <a:pt x="2935744" y="3321518"/>
                </a:lnTo>
                <a:close/>
                <a:moveTo>
                  <a:pt x="1302490" y="3315933"/>
                </a:moveTo>
                <a:lnTo>
                  <a:pt x="1320624" y="3353623"/>
                </a:lnTo>
                <a:lnTo>
                  <a:pt x="1335990" y="3418214"/>
                </a:lnTo>
                <a:lnTo>
                  <a:pt x="1340465" y="3448330"/>
                </a:lnTo>
                <a:lnTo>
                  <a:pt x="1314284" y="3391675"/>
                </a:lnTo>
                <a:lnTo>
                  <a:pt x="1313887" y="3389697"/>
                </a:lnTo>
                <a:close/>
                <a:moveTo>
                  <a:pt x="1654333" y="3315353"/>
                </a:moveTo>
                <a:lnTo>
                  <a:pt x="1670020" y="3392037"/>
                </a:lnTo>
                <a:lnTo>
                  <a:pt x="1670021" y="3392043"/>
                </a:lnTo>
                <a:lnTo>
                  <a:pt x="1669421" y="3467223"/>
                </a:lnTo>
                <a:lnTo>
                  <a:pt x="1666444" y="3396544"/>
                </a:lnTo>
                <a:close/>
                <a:moveTo>
                  <a:pt x="2577431" y="3315328"/>
                </a:moveTo>
                <a:lnTo>
                  <a:pt x="2582738" y="3316202"/>
                </a:lnTo>
                <a:lnTo>
                  <a:pt x="2586223" y="3317704"/>
                </a:lnTo>
                <a:lnTo>
                  <a:pt x="2581932" y="3317160"/>
                </a:lnTo>
                <a:lnTo>
                  <a:pt x="2579034" y="3315980"/>
                </a:lnTo>
                <a:close/>
                <a:moveTo>
                  <a:pt x="450064" y="3315172"/>
                </a:moveTo>
                <a:lnTo>
                  <a:pt x="465041" y="3339158"/>
                </a:lnTo>
                <a:lnTo>
                  <a:pt x="494385" y="3375685"/>
                </a:lnTo>
                <a:lnTo>
                  <a:pt x="508722" y="3412791"/>
                </a:lnTo>
                <a:lnTo>
                  <a:pt x="521458" y="3458088"/>
                </a:lnTo>
                <a:lnTo>
                  <a:pt x="538075" y="3511051"/>
                </a:lnTo>
                <a:lnTo>
                  <a:pt x="506814" y="3479929"/>
                </a:lnTo>
                <a:lnTo>
                  <a:pt x="487695" y="3428048"/>
                </a:lnTo>
                <a:lnTo>
                  <a:pt x="455115" y="3339638"/>
                </a:lnTo>
                <a:lnTo>
                  <a:pt x="454098" y="3337478"/>
                </a:lnTo>
                <a:close/>
                <a:moveTo>
                  <a:pt x="3103196" y="3312777"/>
                </a:moveTo>
                <a:lnTo>
                  <a:pt x="2934087" y="3360318"/>
                </a:lnTo>
                <a:lnTo>
                  <a:pt x="2775604" y="3387013"/>
                </a:lnTo>
                <a:lnTo>
                  <a:pt x="2733465" y="3390123"/>
                </a:lnTo>
                <a:lnTo>
                  <a:pt x="2635085" y="3390728"/>
                </a:lnTo>
                <a:lnTo>
                  <a:pt x="2598321" y="3388119"/>
                </a:lnTo>
                <a:lnTo>
                  <a:pt x="2537849" y="3374676"/>
                </a:lnTo>
                <a:lnTo>
                  <a:pt x="2555435" y="3377821"/>
                </a:lnTo>
                <a:lnTo>
                  <a:pt x="2566233" y="3380919"/>
                </a:lnTo>
                <a:lnTo>
                  <a:pt x="2578452" y="3381937"/>
                </a:lnTo>
                <a:lnTo>
                  <a:pt x="2601354" y="3386033"/>
                </a:lnTo>
                <a:cubicBezTo>
                  <a:pt x="2625286" y="3388756"/>
                  <a:pt x="2650278" y="3390109"/>
                  <a:pt x="2676476" y="3390109"/>
                </a:cubicBezTo>
                <a:cubicBezTo>
                  <a:pt x="2734580" y="3389145"/>
                  <a:pt x="2792520" y="3383326"/>
                  <a:pt x="2849660" y="3372736"/>
                </a:cubicBezTo>
                <a:cubicBezTo>
                  <a:pt x="2894928" y="3364980"/>
                  <a:pt x="2939924" y="3355769"/>
                  <a:pt x="2984576" y="3345123"/>
                </a:cubicBezTo>
                <a:lnTo>
                  <a:pt x="3008509" y="3338597"/>
                </a:lnTo>
                <a:close/>
                <a:moveTo>
                  <a:pt x="994724" y="3312483"/>
                </a:moveTo>
                <a:lnTo>
                  <a:pt x="1005777" y="3320139"/>
                </a:lnTo>
                <a:lnTo>
                  <a:pt x="1023035" y="3374085"/>
                </a:lnTo>
                <a:lnTo>
                  <a:pt x="1016599" y="3388027"/>
                </a:lnTo>
                <a:lnTo>
                  <a:pt x="977454" y="3371237"/>
                </a:lnTo>
                <a:lnTo>
                  <a:pt x="971591" y="3349903"/>
                </a:lnTo>
                <a:lnTo>
                  <a:pt x="991220" y="3320922"/>
                </a:lnTo>
                <a:close/>
                <a:moveTo>
                  <a:pt x="2503784" y="3311960"/>
                </a:moveTo>
                <a:lnTo>
                  <a:pt x="2518435" y="3315623"/>
                </a:lnTo>
                <a:lnTo>
                  <a:pt x="2505375" y="3312707"/>
                </a:lnTo>
                <a:lnTo>
                  <a:pt x="2505373" y="3312706"/>
                </a:lnTo>
                <a:close/>
                <a:moveTo>
                  <a:pt x="2554496" y="3311550"/>
                </a:moveTo>
                <a:lnTo>
                  <a:pt x="2555805" y="3311766"/>
                </a:lnTo>
                <a:lnTo>
                  <a:pt x="2557184" y="3312349"/>
                </a:lnTo>
                <a:lnTo>
                  <a:pt x="2556740" y="3312217"/>
                </a:lnTo>
                <a:close/>
                <a:moveTo>
                  <a:pt x="1117484" y="3311355"/>
                </a:moveTo>
                <a:lnTo>
                  <a:pt x="1136563" y="3326885"/>
                </a:lnTo>
                <a:lnTo>
                  <a:pt x="1136563" y="3352599"/>
                </a:lnTo>
                <a:lnTo>
                  <a:pt x="1126876" y="3341202"/>
                </a:lnTo>
                <a:lnTo>
                  <a:pt x="1122779" y="3325167"/>
                </a:lnTo>
                <a:close/>
                <a:moveTo>
                  <a:pt x="2764552" y="3309835"/>
                </a:moveTo>
                <a:lnTo>
                  <a:pt x="2793583" y="3311981"/>
                </a:lnTo>
                <a:lnTo>
                  <a:pt x="2768932" y="3312484"/>
                </a:lnTo>
                <a:lnTo>
                  <a:pt x="2743315" y="3309857"/>
                </a:lnTo>
                <a:close/>
                <a:moveTo>
                  <a:pt x="2878766" y="3309718"/>
                </a:moveTo>
                <a:lnTo>
                  <a:pt x="2875440" y="3310100"/>
                </a:lnTo>
                <a:lnTo>
                  <a:pt x="2873169" y="3310361"/>
                </a:lnTo>
                <a:lnTo>
                  <a:pt x="2848123" y="3310871"/>
                </a:lnTo>
                <a:lnTo>
                  <a:pt x="2807978" y="3311688"/>
                </a:lnTo>
                <a:lnTo>
                  <a:pt x="2854997" y="3309743"/>
                </a:lnTo>
                <a:close/>
                <a:moveTo>
                  <a:pt x="2940503" y="3308766"/>
                </a:moveTo>
                <a:lnTo>
                  <a:pt x="2935150" y="3309739"/>
                </a:lnTo>
                <a:lnTo>
                  <a:pt x="2929977" y="3310680"/>
                </a:lnTo>
                <a:lnTo>
                  <a:pt x="2929969" y="3310681"/>
                </a:lnTo>
                <a:lnTo>
                  <a:pt x="2882178" y="3315436"/>
                </a:lnTo>
                <a:close/>
                <a:moveTo>
                  <a:pt x="2443695" y="3307480"/>
                </a:moveTo>
                <a:lnTo>
                  <a:pt x="2488051" y="3325976"/>
                </a:lnTo>
                <a:lnTo>
                  <a:pt x="2474749" y="3321907"/>
                </a:lnTo>
                <a:lnTo>
                  <a:pt x="2445193" y="3308284"/>
                </a:lnTo>
                <a:close/>
                <a:moveTo>
                  <a:pt x="1250558" y="3307278"/>
                </a:moveTo>
                <a:lnTo>
                  <a:pt x="1257335" y="3317214"/>
                </a:lnTo>
                <a:lnTo>
                  <a:pt x="1258590" y="3324324"/>
                </a:lnTo>
                <a:close/>
                <a:moveTo>
                  <a:pt x="615328" y="3306631"/>
                </a:moveTo>
                <a:lnTo>
                  <a:pt x="621769" y="3312964"/>
                </a:lnTo>
                <a:lnTo>
                  <a:pt x="622307" y="3313380"/>
                </a:lnTo>
                <a:lnTo>
                  <a:pt x="625503" y="3325467"/>
                </a:lnTo>
                <a:lnTo>
                  <a:pt x="626340" y="3328632"/>
                </a:lnTo>
                <a:close/>
                <a:moveTo>
                  <a:pt x="2555962" y="3305650"/>
                </a:moveTo>
                <a:lnTo>
                  <a:pt x="2560141" y="3306462"/>
                </a:lnTo>
                <a:lnTo>
                  <a:pt x="2560347" y="3306551"/>
                </a:lnTo>
                <a:lnTo>
                  <a:pt x="2557192" y="3306069"/>
                </a:lnTo>
                <a:lnTo>
                  <a:pt x="2556535" y="3305968"/>
                </a:lnTo>
                <a:close/>
                <a:moveTo>
                  <a:pt x="1337480" y="3305043"/>
                </a:moveTo>
                <a:lnTo>
                  <a:pt x="1368302" y="3375310"/>
                </a:lnTo>
                <a:lnTo>
                  <a:pt x="1377551" y="3462409"/>
                </a:lnTo>
                <a:lnTo>
                  <a:pt x="1368354" y="3431890"/>
                </a:lnTo>
                <a:lnTo>
                  <a:pt x="1357149" y="3406641"/>
                </a:lnTo>
                <a:lnTo>
                  <a:pt x="1344321" y="3340378"/>
                </a:lnTo>
                <a:lnTo>
                  <a:pt x="1343777" y="3334358"/>
                </a:lnTo>
                <a:lnTo>
                  <a:pt x="1343631" y="3332749"/>
                </a:lnTo>
                <a:lnTo>
                  <a:pt x="1341116" y="3323824"/>
                </a:lnTo>
                <a:close/>
                <a:moveTo>
                  <a:pt x="2397840" y="3304866"/>
                </a:moveTo>
                <a:lnTo>
                  <a:pt x="2401572" y="3307258"/>
                </a:lnTo>
                <a:lnTo>
                  <a:pt x="2424057" y="3321670"/>
                </a:lnTo>
                <a:lnTo>
                  <a:pt x="2416818" y="3318422"/>
                </a:lnTo>
                <a:close/>
                <a:moveTo>
                  <a:pt x="2687664" y="3304151"/>
                </a:moveTo>
                <a:lnTo>
                  <a:pt x="2693686" y="3304596"/>
                </a:lnTo>
                <a:lnTo>
                  <a:pt x="2705874" y="3306018"/>
                </a:lnTo>
                <a:close/>
                <a:moveTo>
                  <a:pt x="3133817" y="3303508"/>
                </a:moveTo>
                <a:lnTo>
                  <a:pt x="3131015" y="3304545"/>
                </a:lnTo>
                <a:lnTo>
                  <a:pt x="3125855" y="3306408"/>
                </a:lnTo>
                <a:lnTo>
                  <a:pt x="3119949" y="3308068"/>
                </a:lnTo>
                <a:lnTo>
                  <a:pt x="3121760" y="3307472"/>
                </a:lnTo>
                <a:close/>
                <a:moveTo>
                  <a:pt x="2743583" y="3302188"/>
                </a:moveTo>
                <a:lnTo>
                  <a:pt x="2811639" y="3305395"/>
                </a:lnTo>
                <a:lnTo>
                  <a:pt x="2803854" y="3305722"/>
                </a:lnTo>
                <a:lnTo>
                  <a:pt x="2796213" y="3306043"/>
                </a:lnTo>
                <a:close/>
                <a:moveTo>
                  <a:pt x="3008711" y="3302030"/>
                </a:moveTo>
                <a:lnTo>
                  <a:pt x="2969170" y="3319889"/>
                </a:lnTo>
                <a:lnTo>
                  <a:pt x="2963797" y="3320456"/>
                </a:lnTo>
                <a:lnTo>
                  <a:pt x="2960011" y="3320855"/>
                </a:lnTo>
                <a:lnTo>
                  <a:pt x="2992151" y="3306534"/>
                </a:lnTo>
                <a:close/>
                <a:moveTo>
                  <a:pt x="134390" y="3301925"/>
                </a:moveTo>
                <a:lnTo>
                  <a:pt x="134149" y="3316914"/>
                </a:lnTo>
                <a:lnTo>
                  <a:pt x="133558" y="3312641"/>
                </a:lnTo>
                <a:lnTo>
                  <a:pt x="133680" y="3305151"/>
                </a:lnTo>
                <a:lnTo>
                  <a:pt x="133773" y="3304728"/>
                </a:lnTo>
                <a:lnTo>
                  <a:pt x="134326" y="3302215"/>
                </a:lnTo>
                <a:close/>
                <a:moveTo>
                  <a:pt x="2404473" y="3301454"/>
                </a:moveTo>
                <a:lnTo>
                  <a:pt x="2407003" y="3303080"/>
                </a:lnTo>
                <a:lnTo>
                  <a:pt x="2406044" y="3302619"/>
                </a:lnTo>
                <a:close/>
                <a:moveTo>
                  <a:pt x="999584" y="3300780"/>
                </a:moveTo>
                <a:lnTo>
                  <a:pt x="1000124" y="3302469"/>
                </a:lnTo>
                <a:lnTo>
                  <a:pt x="999173" y="3302045"/>
                </a:lnTo>
                <a:lnTo>
                  <a:pt x="999076" y="3302002"/>
                </a:lnTo>
                <a:close/>
                <a:moveTo>
                  <a:pt x="1183450" y="3300743"/>
                </a:moveTo>
                <a:lnTo>
                  <a:pt x="1221231" y="3346240"/>
                </a:lnTo>
                <a:lnTo>
                  <a:pt x="1221499" y="3346678"/>
                </a:lnTo>
                <a:cubicBezTo>
                  <a:pt x="1222464" y="3360466"/>
                  <a:pt x="1223705" y="3374255"/>
                  <a:pt x="1223705" y="3388043"/>
                </a:cubicBezTo>
                <a:lnTo>
                  <a:pt x="1223223" y="3402237"/>
                </a:lnTo>
                <a:lnTo>
                  <a:pt x="1202688" y="3380194"/>
                </a:lnTo>
                <a:lnTo>
                  <a:pt x="1187447" y="3350262"/>
                </a:lnTo>
                <a:lnTo>
                  <a:pt x="1187447" y="3336474"/>
                </a:lnTo>
                <a:close/>
                <a:moveTo>
                  <a:pt x="1144427" y="3300332"/>
                </a:moveTo>
                <a:lnTo>
                  <a:pt x="1180135" y="3351366"/>
                </a:lnTo>
                <a:lnTo>
                  <a:pt x="1179978" y="3355815"/>
                </a:lnTo>
                <a:lnTo>
                  <a:pt x="1157090" y="3331245"/>
                </a:lnTo>
                <a:lnTo>
                  <a:pt x="1157087" y="3331241"/>
                </a:lnTo>
                <a:lnTo>
                  <a:pt x="1144427" y="3320971"/>
                </a:lnTo>
                <a:close/>
                <a:moveTo>
                  <a:pt x="1677108" y="3300276"/>
                </a:moveTo>
                <a:lnTo>
                  <a:pt x="1693965" y="3382031"/>
                </a:lnTo>
                <a:lnTo>
                  <a:pt x="1693968" y="3382087"/>
                </a:lnTo>
                <a:lnTo>
                  <a:pt x="1693826" y="3463212"/>
                </a:lnTo>
                <a:lnTo>
                  <a:pt x="1694311" y="3473599"/>
                </a:lnTo>
                <a:lnTo>
                  <a:pt x="1693826" y="3463219"/>
                </a:lnTo>
                <a:lnTo>
                  <a:pt x="1693826" y="3463212"/>
                </a:lnTo>
                <a:lnTo>
                  <a:pt x="1690271" y="3387162"/>
                </a:lnTo>
                <a:lnTo>
                  <a:pt x="1685232" y="3353904"/>
                </a:lnTo>
                <a:close/>
                <a:moveTo>
                  <a:pt x="2915911" y="3300069"/>
                </a:moveTo>
                <a:lnTo>
                  <a:pt x="2905090" y="3301467"/>
                </a:lnTo>
                <a:lnTo>
                  <a:pt x="2866599" y="3303085"/>
                </a:lnTo>
                <a:close/>
                <a:moveTo>
                  <a:pt x="2489889" y="3299311"/>
                </a:moveTo>
                <a:lnTo>
                  <a:pt x="2501814" y="3302820"/>
                </a:lnTo>
                <a:lnTo>
                  <a:pt x="2504125" y="3304053"/>
                </a:lnTo>
                <a:lnTo>
                  <a:pt x="2508176" y="3305734"/>
                </a:lnTo>
                <a:lnTo>
                  <a:pt x="2498702" y="3303348"/>
                </a:lnTo>
                <a:lnTo>
                  <a:pt x="2497196" y="3302968"/>
                </a:lnTo>
                <a:close/>
                <a:moveTo>
                  <a:pt x="314329" y="3298249"/>
                </a:moveTo>
                <a:lnTo>
                  <a:pt x="350672" y="3379484"/>
                </a:lnTo>
                <a:lnTo>
                  <a:pt x="367648" y="3407451"/>
                </a:lnTo>
                <a:lnTo>
                  <a:pt x="395293" y="3513518"/>
                </a:lnTo>
                <a:lnTo>
                  <a:pt x="413848" y="3570218"/>
                </a:lnTo>
                <a:lnTo>
                  <a:pt x="401697" y="3554923"/>
                </a:lnTo>
                <a:lnTo>
                  <a:pt x="388331" y="3538097"/>
                </a:lnTo>
                <a:lnTo>
                  <a:pt x="380477" y="3524905"/>
                </a:lnTo>
                <a:lnTo>
                  <a:pt x="357040" y="3450872"/>
                </a:lnTo>
                <a:lnTo>
                  <a:pt x="346999" y="3418371"/>
                </a:lnTo>
                <a:lnTo>
                  <a:pt x="324319" y="3342803"/>
                </a:lnTo>
                <a:lnTo>
                  <a:pt x="317449" y="3318983"/>
                </a:lnTo>
                <a:lnTo>
                  <a:pt x="314371" y="3298820"/>
                </a:lnTo>
                <a:close/>
                <a:moveTo>
                  <a:pt x="2785338" y="3297893"/>
                </a:moveTo>
                <a:lnTo>
                  <a:pt x="2832695" y="3298924"/>
                </a:lnTo>
                <a:lnTo>
                  <a:pt x="2821945" y="3299589"/>
                </a:lnTo>
                <a:close/>
                <a:moveTo>
                  <a:pt x="2450904" y="3296697"/>
                </a:moveTo>
                <a:lnTo>
                  <a:pt x="2456408" y="3299026"/>
                </a:lnTo>
                <a:lnTo>
                  <a:pt x="2453096" y="3297808"/>
                </a:lnTo>
                <a:close/>
                <a:moveTo>
                  <a:pt x="3844248" y="3295776"/>
                </a:moveTo>
                <a:lnTo>
                  <a:pt x="3828964" y="3311314"/>
                </a:lnTo>
                <a:lnTo>
                  <a:pt x="3812180" y="3328377"/>
                </a:lnTo>
                <a:cubicBezTo>
                  <a:pt x="3798270" y="3340782"/>
                  <a:pt x="3783934" y="3351965"/>
                  <a:pt x="3769305" y="3362037"/>
                </a:cubicBezTo>
                <a:lnTo>
                  <a:pt x="3761981" y="3365933"/>
                </a:lnTo>
                <a:close/>
                <a:moveTo>
                  <a:pt x="956666" y="3295593"/>
                </a:moveTo>
                <a:lnTo>
                  <a:pt x="985458" y="3306295"/>
                </a:lnTo>
                <a:lnTo>
                  <a:pt x="967671" y="3335637"/>
                </a:lnTo>
                <a:close/>
                <a:moveTo>
                  <a:pt x="1664147" y="3293929"/>
                </a:moveTo>
                <a:lnTo>
                  <a:pt x="1670315" y="3334915"/>
                </a:lnTo>
                <a:lnTo>
                  <a:pt x="1681004" y="3387011"/>
                </a:lnTo>
                <a:lnTo>
                  <a:pt x="1681009" y="3387043"/>
                </a:lnTo>
                <a:lnTo>
                  <a:pt x="1681010" y="3387062"/>
                </a:lnTo>
                <a:lnTo>
                  <a:pt x="1680760" y="3435228"/>
                </a:lnTo>
                <a:lnTo>
                  <a:pt x="1678823" y="3391466"/>
                </a:lnTo>
                <a:lnTo>
                  <a:pt x="1678823" y="3391465"/>
                </a:lnTo>
                <a:lnTo>
                  <a:pt x="1678823" y="3391464"/>
                </a:lnTo>
                <a:lnTo>
                  <a:pt x="1676931" y="3378890"/>
                </a:lnTo>
                <a:lnTo>
                  <a:pt x="1670315" y="3334915"/>
                </a:lnTo>
                <a:lnTo>
                  <a:pt x="1670313" y="3334908"/>
                </a:lnTo>
                <a:close/>
                <a:moveTo>
                  <a:pt x="2598943" y="3293227"/>
                </a:moveTo>
                <a:lnTo>
                  <a:pt x="2642659" y="3304407"/>
                </a:lnTo>
                <a:lnTo>
                  <a:pt x="2650638" y="3305408"/>
                </a:lnTo>
                <a:lnTo>
                  <a:pt x="2656748" y="3307053"/>
                </a:lnTo>
                <a:lnTo>
                  <a:pt x="2696108" y="3311107"/>
                </a:lnTo>
                <a:lnTo>
                  <a:pt x="2747676" y="3317572"/>
                </a:lnTo>
                <a:lnTo>
                  <a:pt x="2759312" y="3317617"/>
                </a:lnTo>
                <a:lnTo>
                  <a:pt x="2768272" y="3318540"/>
                </a:lnTo>
                <a:lnTo>
                  <a:pt x="2805552" y="3317797"/>
                </a:lnTo>
                <a:lnTo>
                  <a:pt x="2848011" y="3317963"/>
                </a:lnTo>
                <a:lnTo>
                  <a:pt x="2860234" y="3316708"/>
                </a:lnTo>
                <a:lnTo>
                  <a:pt x="2871686" y="3316480"/>
                </a:lnTo>
                <a:lnTo>
                  <a:pt x="2852989" y="3318340"/>
                </a:lnTo>
                <a:lnTo>
                  <a:pt x="2828141" y="3319313"/>
                </a:lnTo>
                <a:lnTo>
                  <a:pt x="2761782" y="3319114"/>
                </a:lnTo>
                <a:lnTo>
                  <a:pt x="2733562" y="3317779"/>
                </a:lnTo>
                <a:lnTo>
                  <a:pt x="2636347" y="3304740"/>
                </a:lnTo>
                <a:lnTo>
                  <a:pt x="2621232" y="3300087"/>
                </a:lnTo>
                <a:close/>
                <a:moveTo>
                  <a:pt x="2627539" y="3292866"/>
                </a:moveTo>
                <a:lnTo>
                  <a:pt x="2666336" y="3301406"/>
                </a:lnTo>
                <a:lnTo>
                  <a:pt x="2676111" y="3302546"/>
                </a:lnTo>
                <a:lnTo>
                  <a:pt x="2679327" y="3303296"/>
                </a:lnTo>
                <a:lnTo>
                  <a:pt x="2658313" y="3301142"/>
                </a:lnTo>
                <a:close/>
                <a:moveTo>
                  <a:pt x="3044757" y="3292805"/>
                </a:moveTo>
                <a:lnTo>
                  <a:pt x="3034777" y="3297197"/>
                </a:lnTo>
                <a:lnTo>
                  <a:pt x="3035434" y="3296879"/>
                </a:lnTo>
                <a:lnTo>
                  <a:pt x="3042788" y="3293325"/>
                </a:lnTo>
                <a:close/>
                <a:moveTo>
                  <a:pt x="370225" y="3292347"/>
                </a:moveTo>
                <a:lnTo>
                  <a:pt x="373272" y="3299043"/>
                </a:lnTo>
                <a:lnTo>
                  <a:pt x="380685" y="3315332"/>
                </a:lnTo>
                <a:lnTo>
                  <a:pt x="402389" y="3351225"/>
                </a:lnTo>
                <a:lnTo>
                  <a:pt x="405987" y="3370177"/>
                </a:lnTo>
                <a:lnTo>
                  <a:pt x="412714" y="3405605"/>
                </a:lnTo>
                <a:lnTo>
                  <a:pt x="412714" y="3405609"/>
                </a:lnTo>
                <a:lnTo>
                  <a:pt x="412715" y="3405612"/>
                </a:lnTo>
                <a:lnTo>
                  <a:pt x="415911" y="3417384"/>
                </a:lnTo>
                <a:lnTo>
                  <a:pt x="416643" y="3420079"/>
                </a:lnTo>
                <a:lnTo>
                  <a:pt x="414125" y="3412813"/>
                </a:lnTo>
                <a:lnTo>
                  <a:pt x="412219" y="3407312"/>
                </a:lnTo>
                <a:lnTo>
                  <a:pt x="382356" y="3325558"/>
                </a:lnTo>
                <a:close/>
                <a:moveTo>
                  <a:pt x="2859188" y="3291798"/>
                </a:moveTo>
                <a:lnTo>
                  <a:pt x="2850732" y="3292480"/>
                </a:lnTo>
                <a:lnTo>
                  <a:pt x="2846970" y="3292784"/>
                </a:lnTo>
                <a:lnTo>
                  <a:pt x="2804391" y="3291900"/>
                </a:lnTo>
                <a:close/>
                <a:moveTo>
                  <a:pt x="2942521" y="3291560"/>
                </a:moveTo>
                <a:lnTo>
                  <a:pt x="2935407" y="3292573"/>
                </a:lnTo>
                <a:lnTo>
                  <a:pt x="2910715" y="3294100"/>
                </a:lnTo>
                <a:close/>
                <a:moveTo>
                  <a:pt x="2491143" y="3291227"/>
                </a:moveTo>
                <a:lnTo>
                  <a:pt x="2520586" y="3301327"/>
                </a:lnTo>
                <a:lnTo>
                  <a:pt x="2521088" y="3301619"/>
                </a:lnTo>
                <a:lnTo>
                  <a:pt x="2520585" y="3301470"/>
                </a:lnTo>
                <a:lnTo>
                  <a:pt x="2499864" y="3295311"/>
                </a:lnTo>
                <a:lnTo>
                  <a:pt x="2492538" y="3292029"/>
                </a:lnTo>
                <a:close/>
                <a:moveTo>
                  <a:pt x="716835" y="3289350"/>
                </a:moveTo>
                <a:lnTo>
                  <a:pt x="738919" y="3303430"/>
                </a:lnTo>
                <a:lnTo>
                  <a:pt x="757534" y="3311587"/>
                </a:lnTo>
                <a:lnTo>
                  <a:pt x="770461" y="3335802"/>
                </a:lnTo>
                <a:lnTo>
                  <a:pt x="774754" y="3349158"/>
                </a:lnTo>
                <a:lnTo>
                  <a:pt x="774758" y="3349170"/>
                </a:lnTo>
                <a:lnTo>
                  <a:pt x="789916" y="3401738"/>
                </a:lnTo>
                <a:lnTo>
                  <a:pt x="788890" y="3401366"/>
                </a:lnTo>
                <a:lnTo>
                  <a:pt x="766580" y="3393279"/>
                </a:lnTo>
                <a:lnTo>
                  <a:pt x="766451" y="3392981"/>
                </a:lnTo>
                <a:lnTo>
                  <a:pt x="763979" y="3386277"/>
                </a:lnTo>
                <a:lnTo>
                  <a:pt x="756628" y="3370321"/>
                </a:lnTo>
                <a:lnTo>
                  <a:pt x="742910" y="3338680"/>
                </a:lnTo>
                <a:lnTo>
                  <a:pt x="738102" y="3330112"/>
                </a:lnTo>
                <a:lnTo>
                  <a:pt x="729848" y="3312196"/>
                </a:lnTo>
                <a:close/>
                <a:moveTo>
                  <a:pt x="2674533" y="3288324"/>
                </a:moveTo>
                <a:lnTo>
                  <a:pt x="2711034" y="3294453"/>
                </a:lnTo>
                <a:lnTo>
                  <a:pt x="2703614" y="3294109"/>
                </a:lnTo>
                <a:close/>
                <a:moveTo>
                  <a:pt x="2636039" y="3287028"/>
                </a:moveTo>
                <a:lnTo>
                  <a:pt x="2693590" y="3298526"/>
                </a:lnTo>
                <a:lnTo>
                  <a:pt x="2681710" y="3297655"/>
                </a:lnTo>
                <a:lnTo>
                  <a:pt x="2652129" y="3290772"/>
                </a:lnTo>
                <a:close/>
                <a:moveTo>
                  <a:pt x="2359065" y="3286896"/>
                </a:moveTo>
                <a:lnTo>
                  <a:pt x="2362688" y="3289507"/>
                </a:lnTo>
                <a:lnTo>
                  <a:pt x="2408773" y="3322723"/>
                </a:lnTo>
                <a:lnTo>
                  <a:pt x="2390595" y="3313316"/>
                </a:lnTo>
                <a:close/>
                <a:moveTo>
                  <a:pt x="932080" y="3286454"/>
                </a:moveTo>
                <a:lnTo>
                  <a:pt x="948127" y="3292419"/>
                </a:lnTo>
                <a:lnTo>
                  <a:pt x="962343" y="3344423"/>
                </a:lnTo>
                <a:lnTo>
                  <a:pt x="955084" y="3356397"/>
                </a:lnTo>
                <a:lnTo>
                  <a:pt x="941101" y="3346985"/>
                </a:lnTo>
                <a:lnTo>
                  <a:pt x="922328" y="3297229"/>
                </a:lnTo>
                <a:lnTo>
                  <a:pt x="926594" y="3293682"/>
                </a:lnTo>
                <a:lnTo>
                  <a:pt x="926595" y="3293682"/>
                </a:lnTo>
                <a:lnTo>
                  <a:pt x="926595" y="3293681"/>
                </a:lnTo>
                <a:close/>
                <a:moveTo>
                  <a:pt x="1685626" y="3285977"/>
                </a:moveTo>
                <a:lnTo>
                  <a:pt x="1704524" y="3377665"/>
                </a:lnTo>
                <a:lnTo>
                  <a:pt x="1704655" y="3470793"/>
                </a:lnTo>
                <a:lnTo>
                  <a:pt x="1700312" y="3382928"/>
                </a:lnTo>
                <a:lnTo>
                  <a:pt x="1700232" y="3381317"/>
                </a:lnTo>
                <a:lnTo>
                  <a:pt x="1696526" y="3357124"/>
                </a:lnTo>
                <a:close/>
                <a:moveTo>
                  <a:pt x="2688435" y="3284176"/>
                </a:moveTo>
                <a:lnTo>
                  <a:pt x="2733768" y="3290433"/>
                </a:lnTo>
                <a:lnTo>
                  <a:pt x="2725306" y="3290257"/>
                </a:lnTo>
                <a:lnTo>
                  <a:pt x="2724784" y="3290246"/>
                </a:lnTo>
                <a:lnTo>
                  <a:pt x="2716259" y="3288823"/>
                </a:lnTo>
                <a:close/>
                <a:moveTo>
                  <a:pt x="3830989" y="3283592"/>
                </a:moveTo>
                <a:lnTo>
                  <a:pt x="3830716" y="3283938"/>
                </a:lnTo>
                <a:lnTo>
                  <a:pt x="3830440" y="3284214"/>
                </a:lnTo>
                <a:close/>
                <a:moveTo>
                  <a:pt x="1363646" y="3283470"/>
                </a:moveTo>
                <a:lnTo>
                  <a:pt x="1388466" y="3342084"/>
                </a:lnTo>
                <a:lnTo>
                  <a:pt x="1388484" y="3342127"/>
                </a:lnTo>
                <a:lnTo>
                  <a:pt x="1420907" y="3458727"/>
                </a:lnTo>
                <a:lnTo>
                  <a:pt x="1433475" y="3538031"/>
                </a:lnTo>
                <a:lnTo>
                  <a:pt x="1436200" y="3555223"/>
                </a:lnTo>
                <a:lnTo>
                  <a:pt x="1439179" y="3574018"/>
                </a:lnTo>
                <a:lnTo>
                  <a:pt x="1440739" y="3613277"/>
                </a:lnTo>
                <a:lnTo>
                  <a:pt x="1441661" y="3636467"/>
                </a:lnTo>
                <a:lnTo>
                  <a:pt x="1442319" y="3653016"/>
                </a:lnTo>
                <a:lnTo>
                  <a:pt x="1437100" y="3694212"/>
                </a:lnTo>
                <a:lnTo>
                  <a:pt x="1432896" y="3598990"/>
                </a:lnTo>
                <a:lnTo>
                  <a:pt x="1428871" y="3575140"/>
                </a:lnTo>
                <a:lnTo>
                  <a:pt x="1426805" y="3562893"/>
                </a:lnTo>
                <a:lnTo>
                  <a:pt x="1425436" y="3544640"/>
                </a:lnTo>
                <a:lnTo>
                  <a:pt x="1420746" y="3526983"/>
                </a:lnTo>
                <a:lnTo>
                  <a:pt x="1414641" y="3490802"/>
                </a:lnTo>
                <a:lnTo>
                  <a:pt x="1394379" y="3423002"/>
                </a:lnTo>
                <a:lnTo>
                  <a:pt x="1387799" y="3372438"/>
                </a:lnTo>
                <a:lnTo>
                  <a:pt x="1387798" y="3372429"/>
                </a:lnTo>
                <a:lnTo>
                  <a:pt x="1373265" y="3318902"/>
                </a:lnTo>
                <a:close/>
                <a:moveTo>
                  <a:pt x="2891400" y="3283453"/>
                </a:moveTo>
                <a:lnTo>
                  <a:pt x="2872490" y="3285303"/>
                </a:lnTo>
                <a:lnTo>
                  <a:pt x="2830880" y="3285410"/>
                </a:lnTo>
                <a:lnTo>
                  <a:pt x="2807304" y="3285471"/>
                </a:lnTo>
                <a:close/>
                <a:moveTo>
                  <a:pt x="916038" y="3283448"/>
                </a:moveTo>
                <a:lnTo>
                  <a:pt x="921310" y="3284322"/>
                </a:lnTo>
                <a:lnTo>
                  <a:pt x="920877" y="3284775"/>
                </a:lnTo>
                <a:lnTo>
                  <a:pt x="918099" y="3287675"/>
                </a:lnTo>
                <a:lnTo>
                  <a:pt x="917797" y="3287990"/>
                </a:lnTo>
                <a:lnTo>
                  <a:pt x="916878" y="3285617"/>
                </a:lnTo>
                <a:close/>
                <a:moveTo>
                  <a:pt x="667867" y="3282199"/>
                </a:moveTo>
                <a:lnTo>
                  <a:pt x="683071" y="3308897"/>
                </a:lnTo>
                <a:lnTo>
                  <a:pt x="709901" y="3364354"/>
                </a:lnTo>
                <a:lnTo>
                  <a:pt x="710621" y="3365922"/>
                </a:lnTo>
                <a:lnTo>
                  <a:pt x="699933" y="3360042"/>
                </a:lnTo>
                <a:lnTo>
                  <a:pt x="689917" y="3354532"/>
                </a:lnTo>
                <a:lnTo>
                  <a:pt x="688521" y="3353493"/>
                </a:lnTo>
                <a:lnTo>
                  <a:pt x="688342" y="3353360"/>
                </a:lnTo>
                <a:lnTo>
                  <a:pt x="687975" y="3352168"/>
                </a:lnTo>
                <a:lnTo>
                  <a:pt x="685628" y="3344539"/>
                </a:lnTo>
                <a:cubicBezTo>
                  <a:pt x="681371" y="3329992"/>
                  <a:pt x="676786" y="3313791"/>
                  <a:pt x="671891" y="3296348"/>
                </a:cubicBezTo>
                <a:close/>
                <a:moveTo>
                  <a:pt x="2974187" y="3281836"/>
                </a:moveTo>
                <a:lnTo>
                  <a:pt x="2972173" y="3282149"/>
                </a:lnTo>
                <a:lnTo>
                  <a:pt x="2965086" y="3283248"/>
                </a:lnTo>
                <a:lnTo>
                  <a:pt x="2933306" y="3285814"/>
                </a:lnTo>
                <a:close/>
                <a:moveTo>
                  <a:pt x="2478547" y="3281155"/>
                </a:moveTo>
                <a:lnTo>
                  <a:pt x="2492532" y="3286169"/>
                </a:lnTo>
                <a:lnTo>
                  <a:pt x="2483418" y="3283348"/>
                </a:lnTo>
                <a:lnTo>
                  <a:pt x="2482154" y="3282957"/>
                </a:lnTo>
                <a:lnTo>
                  <a:pt x="2478908" y="3281336"/>
                </a:lnTo>
                <a:close/>
                <a:moveTo>
                  <a:pt x="2553573" y="3279263"/>
                </a:moveTo>
                <a:lnTo>
                  <a:pt x="2555048" y="3279660"/>
                </a:lnTo>
                <a:lnTo>
                  <a:pt x="2555737" y="3279928"/>
                </a:lnTo>
                <a:lnTo>
                  <a:pt x="2554638" y="3279590"/>
                </a:lnTo>
                <a:close/>
                <a:moveTo>
                  <a:pt x="159227" y="3279009"/>
                </a:moveTo>
                <a:lnTo>
                  <a:pt x="160038" y="3284421"/>
                </a:lnTo>
                <a:lnTo>
                  <a:pt x="160147" y="3285146"/>
                </a:lnTo>
                <a:lnTo>
                  <a:pt x="161702" y="3295516"/>
                </a:lnTo>
                <a:lnTo>
                  <a:pt x="161702" y="3295517"/>
                </a:lnTo>
                <a:lnTo>
                  <a:pt x="161702" y="3295517"/>
                </a:lnTo>
                <a:lnTo>
                  <a:pt x="163418" y="3301730"/>
                </a:lnTo>
                <a:lnTo>
                  <a:pt x="173970" y="3339943"/>
                </a:lnTo>
                <a:lnTo>
                  <a:pt x="175315" y="3388836"/>
                </a:lnTo>
                <a:lnTo>
                  <a:pt x="181167" y="3427328"/>
                </a:lnTo>
                <a:lnTo>
                  <a:pt x="182270" y="3445547"/>
                </a:lnTo>
                <a:lnTo>
                  <a:pt x="186989" y="3465618"/>
                </a:lnTo>
                <a:lnTo>
                  <a:pt x="192859" y="3504225"/>
                </a:lnTo>
                <a:lnTo>
                  <a:pt x="206798" y="3557568"/>
                </a:lnTo>
                <a:lnTo>
                  <a:pt x="172747" y="3471877"/>
                </a:lnTo>
                <a:lnTo>
                  <a:pt x="156509" y="3410819"/>
                </a:lnTo>
                <a:lnTo>
                  <a:pt x="155339" y="3401333"/>
                </a:lnTo>
                <a:cubicBezTo>
                  <a:pt x="153219" y="3364199"/>
                  <a:pt x="153676" y="3328112"/>
                  <a:pt x="156731" y="3293526"/>
                </a:cubicBezTo>
                <a:close/>
                <a:moveTo>
                  <a:pt x="253593" y="3278760"/>
                </a:moveTo>
                <a:lnTo>
                  <a:pt x="256128" y="3287210"/>
                </a:lnTo>
                <a:lnTo>
                  <a:pt x="261664" y="3305664"/>
                </a:lnTo>
                <a:lnTo>
                  <a:pt x="261940" y="3310255"/>
                </a:lnTo>
                <a:lnTo>
                  <a:pt x="272075" y="3377183"/>
                </a:lnTo>
                <a:lnTo>
                  <a:pt x="257883" y="3307709"/>
                </a:lnTo>
                <a:close/>
                <a:moveTo>
                  <a:pt x="805632" y="3278144"/>
                </a:moveTo>
                <a:lnTo>
                  <a:pt x="805979" y="3278690"/>
                </a:lnTo>
                <a:lnTo>
                  <a:pt x="829019" y="3324977"/>
                </a:lnTo>
                <a:lnTo>
                  <a:pt x="830674" y="3328400"/>
                </a:lnTo>
                <a:lnTo>
                  <a:pt x="823332" y="3326692"/>
                </a:lnTo>
                <a:lnTo>
                  <a:pt x="819015" y="3313997"/>
                </a:lnTo>
                <a:close/>
                <a:moveTo>
                  <a:pt x="2687174" y="3277491"/>
                </a:moveTo>
                <a:lnTo>
                  <a:pt x="2760970" y="3285590"/>
                </a:lnTo>
                <a:lnTo>
                  <a:pt x="2746465" y="3285628"/>
                </a:lnTo>
                <a:lnTo>
                  <a:pt x="2724399" y="3282599"/>
                </a:lnTo>
                <a:close/>
                <a:moveTo>
                  <a:pt x="2389989" y="3277165"/>
                </a:moveTo>
                <a:lnTo>
                  <a:pt x="2404748" y="3286584"/>
                </a:lnTo>
                <a:lnTo>
                  <a:pt x="2400418" y="3284261"/>
                </a:lnTo>
                <a:close/>
                <a:moveTo>
                  <a:pt x="486320" y="3276888"/>
                </a:moveTo>
                <a:lnTo>
                  <a:pt x="505110" y="3314619"/>
                </a:lnTo>
                <a:lnTo>
                  <a:pt x="519310" y="3344377"/>
                </a:lnTo>
                <a:lnTo>
                  <a:pt x="542774" y="3399678"/>
                </a:lnTo>
                <a:lnTo>
                  <a:pt x="554962" y="3429213"/>
                </a:lnTo>
                <a:lnTo>
                  <a:pt x="554986" y="3429279"/>
                </a:lnTo>
                <a:lnTo>
                  <a:pt x="552508" y="3426868"/>
                </a:lnTo>
                <a:lnTo>
                  <a:pt x="528161" y="3403180"/>
                </a:lnTo>
                <a:lnTo>
                  <a:pt x="508660" y="3378829"/>
                </a:lnTo>
                <a:lnTo>
                  <a:pt x="507447" y="3377313"/>
                </a:lnTo>
                <a:lnTo>
                  <a:pt x="489538" y="3295116"/>
                </a:lnTo>
                <a:close/>
                <a:moveTo>
                  <a:pt x="2729517" y="3275665"/>
                </a:moveTo>
                <a:lnTo>
                  <a:pt x="2779233" y="3279784"/>
                </a:lnTo>
                <a:lnTo>
                  <a:pt x="2774085" y="3279912"/>
                </a:lnTo>
                <a:lnTo>
                  <a:pt x="2769585" y="3280024"/>
                </a:lnTo>
                <a:lnTo>
                  <a:pt x="2752932" y="3278212"/>
                </a:lnTo>
                <a:close/>
                <a:moveTo>
                  <a:pt x="940716" y="3275075"/>
                </a:moveTo>
                <a:lnTo>
                  <a:pt x="944010" y="3277357"/>
                </a:lnTo>
                <a:lnTo>
                  <a:pt x="945128" y="3281445"/>
                </a:lnTo>
                <a:lnTo>
                  <a:pt x="937411" y="3279430"/>
                </a:lnTo>
                <a:close/>
                <a:moveTo>
                  <a:pt x="2915067" y="3275013"/>
                </a:moveTo>
                <a:lnTo>
                  <a:pt x="2908031" y="3275816"/>
                </a:lnTo>
                <a:lnTo>
                  <a:pt x="2899434" y="3276799"/>
                </a:lnTo>
                <a:lnTo>
                  <a:pt x="2880058" y="3277280"/>
                </a:lnTo>
                <a:lnTo>
                  <a:pt x="2845258" y="3278144"/>
                </a:lnTo>
                <a:close/>
                <a:moveTo>
                  <a:pt x="423754" y="3273037"/>
                </a:moveTo>
                <a:lnTo>
                  <a:pt x="426008" y="3276647"/>
                </a:lnTo>
                <a:lnTo>
                  <a:pt x="437114" y="3294433"/>
                </a:lnTo>
                <a:lnTo>
                  <a:pt x="439178" y="3305793"/>
                </a:lnTo>
                <a:close/>
                <a:moveTo>
                  <a:pt x="3013005" y="3270325"/>
                </a:moveTo>
                <a:lnTo>
                  <a:pt x="2995267" y="3273287"/>
                </a:lnTo>
                <a:lnTo>
                  <a:pt x="2981403" y="3274644"/>
                </a:lnTo>
                <a:lnTo>
                  <a:pt x="2935078" y="3279178"/>
                </a:lnTo>
                <a:close/>
                <a:moveTo>
                  <a:pt x="202819" y="3270064"/>
                </a:moveTo>
                <a:lnTo>
                  <a:pt x="207728" y="3287177"/>
                </a:lnTo>
                <a:lnTo>
                  <a:pt x="223147" y="3340927"/>
                </a:lnTo>
                <a:lnTo>
                  <a:pt x="224904" y="3354137"/>
                </a:lnTo>
                <a:lnTo>
                  <a:pt x="226191" y="3376998"/>
                </a:lnTo>
                <a:lnTo>
                  <a:pt x="230644" y="3397306"/>
                </a:lnTo>
                <a:lnTo>
                  <a:pt x="236625" y="3442277"/>
                </a:lnTo>
                <a:lnTo>
                  <a:pt x="265829" y="3559064"/>
                </a:lnTo>
                <a:lnTo>
                  <a:pt x="256298" y="3541826"/>
                </a:lnTo>
                <a:lnTo>
                  <a:pt x="255335" y="3540085"/>
                </a:lnTo>
                <a:lnTo>
                  <a:pt x="227813" y="3472392"/>
                </a:lnTo>
                <a:lnTo>
                  <a:pt x="210182" y="3374841"/>
                </a:lnTo>
                <a:cubicBezTo>
                  <a:pt x="205459" y="3338181"/>
                  <a:pt x="202977" y="3303408"/>
                  <a:pt x="202771" y="3270776"/>
                </a:cubicBezTo>
                <a:lnTo>
                  <a:pt x="202811" y="3270182"/>
                </a:lnTo>
                <a:close/>
                <a:moveTo>
                  <a:pt x="353515" y="3265930"/>
                </a:moveTo>
                <a:lnTo>
                  <a:pt x="360683" y="3285601"/>
                </a:lnTo>
                <a:lnTo>
                  <a:pt x="397628" y="3388512"/>
                </a:lnTo>
                <a:lnTo>
                  <a:pt x="430246" y="3481848"/>
                </a:lnTo>
                <a:lnTo>
                  <a:pt x="430662" y="3483050"/>
                </a:lnTo>
                <a:lnTo>
                  <a:pt x="434653" y="3495138"/>
                </a:lnTo>
                <a:lnTo>
                  <a:pt x="418988" y="3475755"/>
                </a:lnTo>
                <a:lnTo>
                  <a:pt x="416941" y="3473222"/>
                </a:lnTo>
                <a:lnTo>
                  <a:pt x="379055" y="3410945"/>
                </a:lnTo>
                <a:lnTo>
                  <a:pt x="374473" y="3397143"/>
                </a:lnTo>
                <a:lnTo>
                  <a:pt x="373015" y="3392726"/>
                </a:lnTo>
                <a:lnTo>
                  <a:pt x="369767" y="3372923"/>
                </a:lnTo>
                <a:lnTo>
                  <a:pt x="355218" y="3284214"/>
                </a:lnTo>
                <a:lnTo>
                  <a:pt x="354334" y="3274730"/>
                </a:lnTo>
                <a:close/>
                <a:moveTo>
                  <a:pt x="906249" y="3265706"/>
                </a:moveTo>
                <a:lnTo>
                  <a:pt x="928631" y="3266704"/>
                </a:lnTo>
                <a:lnTo>
                  <a:pt x="934375" y="3270683"/>
                </a:lnTo>
                <a:lnTo>
                  <a:pt x="930118" y="3275127"/>
                </a:lnTo>
                <a:lnTo>
                  <a:pt x="928280" y="3277045"/>
                </a:lnTo>
                <a:lnTo>
                  <a:pt x="919452" y="3274740"/>
                </a:lnTo>
                <a:lnTo>
                  <a:pt x="909928" y="3272252"/>
                </a:lnTo>
                <a:lnTo>
                  <a:pt x="908210" y="3269196"/>
                </a:lnTo>
                <a:close/>
                <a:moveTo>
                  <a:pt x="3137392" y="3265526"/>
                </a:moveTo>
                <a:lnTo>
                  <a:pt x="3082080" y="3290115"/>
                </a:lnTo>
                <a:lnTo>
                  <a:pt x="3105524" y="3278554"/>
                </a:lnTo>
                <a:lnTo>
                  <a:pt x="3105588" y="3278522"/>
                </a:lnTo>
                <a:lnTo>
                  <a:pt x="3125680" y="3268614"/>
                </a:lnTo>
                <a:lnTo>
                  <a:pt x="3129584" y="3267634"/>
                </a:lnTo>
                <a:lnTo>
                  <a:pt x="3133707" y="3266600"/>
                </a:lnTo>
                <a:close/>
                <a:moveTo>
                  <a:pt x="572739" y="3264753"/>
                </a:moveTo>
                <a:lnTo>
                  <a:pt x="597602" y="3289201"/>
                </a:lnTo>
                <a:lnTo>
                  <a:pt x="620794" y="3333306"/>
                </a:lnTo>
                <a:lnTo>
                  <a:pt x="636347" y="3364428"/>
                </a:lnTo>
                <a:lnTo>
                  <a:pt x="648039" y="3404037"/>
                </a:lnTo>
                <a:lnTo>
                  <a:pt x="652050" y="3417046"/>
                </a:lnTo>
                <a:lnTo>
                  <a:pt x="630128" y="3401145"/>
                </a:lnTo>
                <a:lnTo>
                  <a:pt x="621351" y="3394778"/>
                </a:lnTo>
                <a:lnTo>
                  <a:pt x="620724" y="3393083"/>
                </a:lnTo>
                <a:lnTo>
                  <a:pt x="616886" y="3384915"/>
                </a:lnTo>
                <a:lnTo>
                  <a:pt x="614208" y="3377809"/>
                </a:lnTo>
                <a:lnTo>
                  <a:pt x="600542" y="3350126"/>
                </a:lnTo>
                <a:lnTo>
                  <a:pt x="585696" y="3318525"/>
                </a:lnTo>
                <a:close/>
                <a:moveTo>
                  <a:pt x="2341788" y="3264587"/>
                </a:moveTo>
                <a:lnTo>
                  <a:pt x="2342044" y="3264809"/>
                </a:lnTo>
                <a:lnTo>
                  <a:pt x="2342534" y="3265236"/>
                </a:lnTo>
                <a:lnTo>
                  <a:pt x="2343343" y="3265940"/>
                </a:lnTo>
                <a:lnTo>
                  <a:pt x="2342694" y="3265477"/>
                </a:lnTo>
                <a:close/>
                <a:moveTo>
                  <a:pt x="2532704" y="3263890"/>
                </a:moveTo>
                <a:lnTo>
                  <a:pt x="2555814" y="3272004"/>
                </a:lnTo>
                <a:lnTo>
                  <a:pt x="2563733" y="3275708"/>
                </a:lnTo>
                <a:lnTo>
                  <a:pt x="2562801" y="3275457"/>
                </a:lnTo>
                <a:lnTo>
                  <a:pt x="2547312" y="3271292"/>
                </a:lnTo>
                <a:close/>
                <a:moveTo>
                  <a:pt x="2513545" y="3263480"/>
                </a:moveTo>
                <a:lnTo>
                  <a:pt x="2534266" y="3271558"/>
                </a:lnTo>
                <a:lnTo>
                  <a:pt x="2543111" y="3276042"/>
                </a:lnTo>
                <a:lnTo>
                  <a:pt x="2527913" y="3271364"/>
                </a:lnTo>
                <a:lnTo>
                  <a:pt x="2524529" y="3269507"/>
                </a:lnTo>
                <a:close/>
                <a:moveTo>
                  <a:pt x="616768" y="3261124"/>
                </a:moveTo>
                <a:lnTo>
                  <a:pt x="657290" y="3329984"/>
                </a:lnTo>
                <a:lnTo>
                  <a:pt x="657471" y="3330377"/>
                </a:lnTo>
                <a:lnTo>
                  <a:pt x="633594" y="3312601"/>
                </a:lnTo>
                <a:lnTo>
                  <a:pt x="629311" y="3308499"/>
                </a:lnTo>
                <a:lnTo>
                  <a:pt x="619910" y="3273045"/>
                </a:lnTo>
                <a:lnTo>
                  <a:pt x="618866" y="3269082"/>
                </a:lnTo>
                <a:close/>
                <a:moveTo>
                  <a:pt x="1010275" y="3261118"/>
                </a:moveTo>
                <a:lnTo>
                  <a:pt x="1030137" y="3315857"/>
                </a:lnTo>
                <a:lnTo>
                  <a:pt x="1019005" y="3310891"/>
                </a:lnTo>
                <a:lnTo>
                  <a:pt x="1009541" y="3306669"/>
                </a:lnTo>
                <a:lnTo>
                  <a:pt x="1004072" y="3289970"/>
                </a:lnTo>
                <a:lnTo>
                  <a:pt x="1007091" y="3282699"/>
                </a:lnTo>
                <a:lnTo>
                  <a:pt x="1007092" y="3282698"/>
                </a:lnTo>
                <a:close/>
                <a:moveTo>
                  <a:pt x="1217314" y="3260751"/>
                </a:moveTo>
                <a:lnTo>
                  <a:pt x="1222241" y="3266488"/>
                </a:lnTo>
                <a:lnTo>
                  <a:pt x="1261763" y="3354812"/>
                </a:lnTo>
                <a:lnTo>
                  <a:pt x="1263400" y="3381833"/>
                </a:lnTo>
                <a:lnTo>
                  <a:pt x="1257448" y="3374409"/>
                </a:lnTo>
                <a:lnTo>
                  <a:pt x="1252244" y="3366469"/>
                </a:lnTo>
                <a:lnTo>
                  <a:pt x="1239219" y="3346592"/>
                </a:lnTo>
                <a:lnTo>
                  <a:pt x="1234593" y="3341191"/>
                </a:lnTo>
                <a:lnTo>
                  <a:pt x="1226948" y="3332263"/>
                </a:lnTo>
                <a:lnTo>
                  <a:pt x="1224960" y="3317506"/>
                </a:lnTo>
                <a:close/>
                <a:moveTo>
                  <a:pt x="268074" y="3259536"/>
                </a:moveTo>
                <a:lnTo>
                  <a:pt x="269362" y="3265738"/>
                </a:lnTo>
                <a:lnTo>
                  <a:pt x="271912" y="3282817"/>
                </a:lnTo>
                <a:lnTo>
                  <a:pt x="277817" y="3306447"/>
                </a:lnTo>
                <a:lnTo>
                  <a:pt x="283810" y="3335302"/>
                </a:lnTo>
                <a:lnTo>
                  <a:pt x="284354" y="3337319"/>
                </a:lnTo>
                <a:lnTo>
                  <a:pt x="276161" y="3318410"/>
                </a:lnTo>
                <a:lnTo>
                  <a:pt x="270460" y="3299279"/>
                </a:lnTo>
                <a:lnTo>
                  <a:pt x="269930" y="3290455"/>
                </a:lnTo>
                <a:close/>
                <a:moveTo>
                  <a:pt x="2751113" y="3259237"/>
                </a:moveTo>
                <a:lnTo>
                  <a:pt x="2851754" y="3260211"/>
                </a:lnTo>
                <a:lnTo>
                  <a:pt x="2844183" y="3260846"/>
                </a:lnTo>
                <a:lnTo>
                  <a:pt x="2832357" y="3261837"/>
                </a:lnTo>
                <a:close/>
                <a:moveTo>
                  <a:pt x="3044754" y="3259052"/>
                </a:moveTo>
                <a:lnTo>
                  <a:pt x="3041464" y="3259638"/>
                </a:lnTo>
                <a:lnTo>
                  <a:pt x="3026875" y="3262238"/>
                </a:lnTo>
                <a:lnTo>
                  <a:pt x="2999440" y="3265373"/>
                </a:lnTo>
                <a:lnTo>
                  <a:pt x="2966653" y="3269119"/>
                </a:lnTo>
                <a:close/>
                <a:moveTo>
                  <a:pt x="439713" y="3257928"/>
                </a:moveTo>
                <a:lnTo>
                  <a:pt x="470167" y="3313009"/>
                </a:lnTo>
                <a:lnTo>
                  <a:pt x="483420" y="3347309"/>
                </a:lnTo>
                <a:lnTo>
                  <a:pt x="472848" y="3334108"/>
                </a:lnTo>
                <a:lnTo>
                  <a:pt x="471488" y="3332410"/>
                </a:lnTo>
                <a:lnTo>
                  <a:pt x="468011" y="3326829"/>
                </a:lnTo>
                <a:lnTo>
                  <a:pt x="445696" y="3291013"/>
                </a:lnTo>
                <a:close/>
                <a:moveTo>
                  <a:pt x="2555989" y="3257400"/>
                </a:moveTo>
                <a:lnTo>
                  <a:pt x="2593268" y="3272159"/>
                </a:lnTo>
                <a:lnTo>
                  <a:pt x="2591513" y="3271810"/>
                </a:lnTo>
                <a:lnTo>
                  <a:pt x="2587704" y="3271052"/>
                </a:lnTo>
                <a:lnTo>
                  <a:pt x="2563970" y="3260836"/>
                </a:lnTo>
                <a:close/>
                <a:moveTo>
                  <a:pt x="2966876" y="3256706"/>
                </a:moveTo>
                <a:lnTo>
                  <a:pt x="2949625" y="3259183"/>
                </a:lnTo>
                <a:lnTo>
                  <a:pt x="2940602" y="3259771"/>
                </a:lnTo>
                <a:close/>
                <a:moveTo>
                  <a:pt x="483481" y="3255296"/>
                </a:moveTo>
                <a:lnTo>
                  <a:pt x="496912" y="3276150"/>
                </a:lnTo>
                <a:lnTo>
                  <a:pt x="535891" y="3323328"/>
                </a:lnTo>
                <a:lnTo>
                  <a:pt x="549831" y="3382207"/>
                </a:lnTo>
                <a:lnTo>
                  <a:pt x="558466" y="3418679"/>
                </a:lnTo>
                <a:lnTo>
                  <a:pt x="555835" y="3412309"/>
                </a:lnTo>
                <a:lnTo>
                  <a:pt x="540965" y="3375021"/>
                </a:lnTo>
                <a:lnTo>
                  <a:pt x="534770" y="3361313"/>
                </a:lnTo>
                <a:lnTo>
                  <a:pt x="530508" y="3350992"/>
                </a:lnTo>
                <a:lnTo>
                  <a:pt x="522975" y="3335210"/>
                </a:lnTo>
                <a:lnTo>
                  <a:pt x="512770" y="3312628"/>
                </a:lnTo>
                <a:lnTo>
                  <a:pt x="503259" y="3293901"/>
                </a:lnTo>
                <a:lnTo>
                  <a:pt x="497234" y="3281278"/>
                </a:lnTo>
                <a:lnTo>
                  <a:pt x="491591" y="3270928"/>
                </a:lnTo>
                <a:lnTo>
                  <a:pt x="484932" y="3257817"/>
                </a:lnTo>
                <a:close/>
                <a:moveTo>
                  <a:pt x="1140658" y="3255212"/>
                </a:moveTo>
                <a:lnTo>
                  <a:pt x="1157526" y="3269525"/>
                </a:lnTo>
                <a:lnTo>
                  <a:pt x="1157526" y="3269525"/>
                </a:lnTo>
                <a:lnTo>
                  <a:pt x="1157529" y="3269529"/>
                </a:lnTo>
                <a:lnTo>
                  <a:pt x="1174079" y="3289458"/>
                </a:lnTo>
                <a:lnTo>
                  <a:pt x="1179168" y="3334948"/>
                </a:lnTo>
                <a:lnTo>
                  <a:pt x="1144427" y="3286050"/>
                </a:lnTo>
                <a:lnTo>
                  <a:pt x="1144427" y="3284903"/>
                </a:lnTo>
                <a:close/>
                <a:moveTo>
                  <a:pt x="3108371" y="3254287"/>
                </a:moveTo>
                <a:lnTo>
                  <a:pt x="3107554" y="3254466"/>
                </a:lnTo>
                <a:lnTo>
                  <a:pt x="3106178" y="3254768"/>
                </a:lnTo>
                <a:lnTo>
                  <a:pt x="3097741" y="3256177"/>
                </a:lnTo>
                <a:close/>
                <a:moveTo>
                  <a:pt x="2561208" y="3252587"/>
                </a:moveTo>
                <a:lnTo>
                  <a:pt x="2614070" y="3271758"/>
                </a:lnTo>
                <a:lnTo>
                  <a:pt x="2609299" y="3270962"/>
                </a:lnTo>
                <a:lnTo>
                  <a:pt x="2606472" y="3270490"/>
                </a:lnTo>
                <a:lnTo>
                  <a:pt x="2583129" y="3261257"/>
                </a:lnTo>
                <a:close/>
                <a:moveTo>
                  <a:pt x="2870605" y="3251725"/>
                </a:moveTo>
                <a:lnTo>
                  <a:pt x="2853649" y="3253446"/>
                </a:lnTo>
                <a:lnTo>
                  <a:pt x="2832324" y="3253262"/>
                </a:lnTo>
                <a:lnTo>
                  <a:pt x="2782379" y="3252832"/>
                </a:lnTo>
                <a:close/>
                <a:moveTo>
                  <a:pt x="2595977" y="3249934"/>
                </a:moveTo>
                <a:lnTo>
                  <a:pt x="2654556" y="3267511"/>
                </a:lnTo>
                <a:lnTo>
                  <a:pt x="2646620" y="3266648"/>
                </a:lnTo>
                <a:close/>
                <a:moveTo>
                  <a:pt x="3188119" y="3249838"/>
                </a:moveTo>
                <a:lnTo>
                  <a:pt x="3163829" y="3262747"/>
                </a:lnTo>
                <a:lnTo>
                  <a:pt x="3117162" y="3283526"/>
                </a:lnTo>
                <a:lnTo>
                  <a:pt x="3114102" y="3284601"/>
                </a:lnTo>
                <a:lnTo>
                  <a:pt x="3168452" y="3258291"/>
                </a:lnTo>
                <a:lnTo>
                  <a:pt x="3169181" y="3255065"/>
                </a:lnTo>
                <a:lnTo>
                  <a:pt x="3175454" y="3253473"/>
                </a:lnTo>
                <a:close/>
                <a:moveTo>
                  <a:pt x="2709365" y="3249699"/>
                </a:moveTo>
                <a:lnTo>
                  <a:pt x="2731897" y="3252396"/>
                </a:lnTo>
                <a:lnTo>
                  <a:pt x="2729311" y="3252374"/>
                </a:lnTo>
                <a:lnTo>
                  <a:pt x="2721641" y="3252308"/>
                </a:lnTo>
                <a:close/>
                <a:moveTo>
                  <a:pt x="2520827" y="3249093"/>
                </a:moveTo>
                <a:lnTo>
                  <a:pt x="2576910" y="3273269"/>
                </a:lnTo>
                <a:lnTo>
                  <a:pt x="2571064" y="3271909"/>
                </a:lnTo>
                <a:lnTo>
                  <a:pt x="2568209" y="3271244"/>
                </a:lnTo>
                <a:lnTo>
                  <a:pt x="2557946" y="3266447"/>
                </a:lnTo>
                <a:close/>
                <a:moveTo>
                  <a:pt x="1262367" y="3248684"/>
                </a:moveTo>
                <a:lnTo>
                  <a:pt x="1269935" y="3258846"/>
                </a:lnTo>
                <a:lnTo>
                  <a:pt x="1289544" y="3290292"/>
                </a:lnTo>
                <a:lnTo>
                  <a:pt x="1299402" y="3339359"/>
                </a:lnTo>
                <a:lnTo>
                  <a:pt x="1297617" y="3337163"/>
                </a:lnTo>
                <a:cubicBezTo>
                  <a:pt x="1296100" y="3334405"/>
                  <a:pt x="1292929" y="3325167"/>
                  <a:pt x="1289896" y="3314273"/>
                </a:cubicBezTo>
                <a:close/>
                <a:moveTo>
                  <a:pt x="1289008" y="3248082"/>
                </a:moveTo>
                <a:lnTo>
                  <a:pt x="1298713" y="3272357"/>
                </a:lnTo>
                <a:cubicBezTo>
                  <a:pt x="1300409" y="3279030"/>
                  <a:pt x="1302812" y="3285497"/>
                  <a:pt x="1305883" y="3291661"/>
                </a:cubicBezTo>
                <a:lnTo>
                  <a:pt x="1308991" y="3304726"/>
                </a:lnTo>
                <a:lnTo>
                  <a:pt x="1300337" y="3290553"/>
                </a:lnTo>
                <a:lnTo>
                  <a:pt x="1297733" y="3285141"/>
                </a:lnTo>
                <a:lnTo>
                  <a:pt x="1297621" y="3284419"/>
                </a:lnTo>
                <a:lnTo>
                  <a:pt x="1297414" y="3283079"/>
                </a:lnTo>
                <a:lnTo>
                  <a:pt x="1292961" y="3264540"/>
                </a:lnTo>
                <a:close/>
                <a:moveTo>
                  <a:pt x="658022" y="3247583"/>
                </a:moveTo>
                <a:lnTo>
                  <a:pt x="678180" y="3264704"/>
                </a:lnTo>
                <a:lnTo>
                  <a:pt x="702361" y="3280121"/>
                </a:lnTo>
                <a:lnTo>
                  <a:pt x="709718" y="3293093"/>
                </a:lnTo>
                <a:lnTo>
                  <a:pt x="715599" y="3312336"/>
                </a:lnTo>
                <a:cubicBezTo>
                  <a:pt x="722218" y="3334673"/>
                  <a:pt x="727871" y="3353702"/>
                  <a:pt x="732558" y="3367490"/>
                </a:cubicBezTo>
                <a:lnTo>
                  <a:pt x="736322" y="3380061"/>
                </a:lnTo>
                <a:lnTo>
                  <a:pt x="727485" y="3375199"/>
                </a:lnTo>
                <a:lnTo>
                  <a:pt x="720470" y="3371340"/>
                </a:lnTo>
                <a:lnTo>
                  <a:pt x="715587" y="3361246"/>
                </a:lnTo>
                <a:lnTo>
                  <a:pt x="695822" y="3318208"/>
                </a:lnTo>
                <a:lnTo>
                  <a:pt x="688802" y="3305877"/>
                </a:lnTo>
                <a:lnTo>
                  <a:pt x="683581" y="3295084"/>
                </a:lnTo>
                <a:lnTo>
                  <a:pt x="672484" y="3277214"/>
                </a:lnTo>
                <a:lnTo>
                  <a:pt x="660423" y="3256027"/>
                </a:lnTo>
                <a:close/>
                <a:moveTo>
                  <a:pt x="2400282" y="3246693"/>
                </a:moveTo>
                <a:lnTo>
                  <a:pt x="2443729" y="3270439"/>
                </a:lnTo>
                <a:lnTo>
                  <a:pt x="2445288" y="3271465"/>
                </a:lnTo>
                <a:lnTo>
                  <a:pt x="2428084" y="3262915"/>
                </a:lnTo>
                <a:lnTo>
                  <a:pt x="2409792" y="3253823"/>
                </a:lnTo>
                <a:lnTo>
                  <a:pt x="2409781" y="3253815"/>
                </a:lnTo>
                <a:close/>
                <a:moveTo>
                  <a:pt x="1252732" y="3246245"/>
                </a:moveTo>
                <a:lnTo>
                  <a:pt x="1282443" y="3317170"/>
                </a:lnTo>
                <a:cubicBezTo>
                  <a:pt x="1285201" y="3325029"/>
                  <a:pt x="1287546" y="3331372"/>
                  <a:pt x="1289201" y="3335509"/>
                </a:cubicBezTo>
                <a:cubicBezTo>
                  <a:pt x="1290010" y="3338060"/>
                  <a:pt x="1291271" y="3340446"/>
                  <a:pt x="1292923" y="3342541"/>
                </a:cubicBezTo>
                <a:lnTo>
                  <a:pt x="1298670" y="3362942"/>
                </a:lnTo>
                <a:lnTo>
                  <a:pt x="1292308" y="3352863"/>
                </a:lnTo>
                <a:lnTo>
                  <a:pt x="1285073" y="3338230"/>
                </a:lnTo>
                <a:lnTo>
                  <a:pt x="1272111" y="3320859"/>
                </a:lnTo>
                <a:lnTo>
                  <a:pt x="1262027" y="3304880"/>
                </a:lnTo>
                <a:lnTo>
                  <a:pt x="1253230" y="3248295"/>
                </a:lnTo>
                <a:close/>
                <a:moveTo>
                  <a:pt x="2876846" y="3244716"/>
                </a:moveTo>
                <a:lnTo>
                  <a:pt x="2875987" y="3244818"/>
                </a:lnTo>
                <a:lnTo>
                  <a:pt x="2874962" y="3244832"/>
                </a:lnTo>
                <a:lnTo>
                  <a:pt x="2872318" y="3244868"/>
                </a:lnTo>
                <a:close/>
                <a:moveTo>
                  <a:pt x="1099593" y="3244220"/>
                </a:moveTo>
                <a:lnTo>
                  <a:pt x="1117811" y="3262292"/>
                </a:lnTo>
                <a:lnTo>
                  <a:pt x="1136563" y="3289092"/>
                </a:lnTo>
                <a:lnTo>
                  <a:pt x="1136563" y="3314592"/>
                </a:lnTo>
                <a:lnTo>
                  <a:pt x="1110673" y="3293590"/>
                </a:lnTo>
                <a:lnTo>
                  <a:pt x="1100077" y="3265952"/>
                </a:lnTo>
                <a:close/>
                <a:moveTo>
                  <a:pt x="2753241" y="3240846"/>
                </a:moveTo>
                <a:lnTo>
                  <a:pt x="2767200" y="3241405"/>
                </a:lnTo>
                <a:lnTo>
                  <a:pt x="2761393" y="3241606"/>
                </a:lnTo>
                <a:close/>
                <a:moveTo>
                  <a:pt x="2547072" y="3240552"/>
                </a:moveTo>
                <a:lnTo>
                  <a:pt x="2638523" y="3270814"/>
                </a:lnTo>
                <a:lnTo>
                  <a:pt x="2625811" y="3269070"/>
                </a:lnTo>
                <a:lnTo>
                  <a:pt x="2624801" y="3268704"/>
                </a:lnTo>
                <a:close/>
                <a:moveTo>
                  <a:pt x="3149653" y="3240018"/>
                </a:moveTo>
                <a:lnTo>
                  <a:pt x="3145182" y="3241029"/>
                </a:lnTo>
                <a:lnTo>
                  <a:pt x="3142618" y="3241609"/>
                </a:lnTo>
                <a:lnTo>
                  <a:pt x="3134707" y="3243019"/>
                </a:lnTo>
                <a:lnTo>
                  <a:pt x="3116264" y="3246306"/>
                </a:lnTo>
                <a:close/>
                <a:moveTo>
                  <a:pt x="3100988" y="3236656"/>
                </a:moveTo>
                <a:lnTo>
                  <a:pt x="3099924" y="3236867"/>
                </a:lnTo>
                <a:lnTo>
                  <a:pt x="3086443" y="3239539"/>
                </a:lnTo>
                <a:lnTo>
                  <a:pt x="3068619" y="3242098"/>
                </a:lnTo>
                <a:close/>
                <a:moveTo>
                  <a:pt x="745903" y="3236180"/>
                </a:moveTo>
                <a:lnTo>
                  <a:pt x="759906" y="3257397"/>
                </a:lnTo>
                <a:lnTo>
                  <a:pt x="776798" y="3283229"/>
                </a:lnTo>
                <a:lnTo>
                  <a:pt x="795022" y="3318390"/>
                </a:lnTo>
                <a:lnTo>
                  <a:pt x="769140" y="3307104"/>
                </a:lnTo>
                <a:lnTo>
                  <a:pt x="752144" y="3253776"/>
                </a:lnTo>
                <a:close/>
                <a:moveTo>
                  <a:pt x="2907128" y="3235642"/>
                </a:moveTo>
                <a:lnTo>
                  <a:pt x="2897869" y="3236882"/>
                </a:lnTo>
                <a:lnTo>
                  <a:pt x="2870243" y="3237838"/>
                </a:lnTo>
                <a:close/>
                <a:moveTo>
                  <a:pt x="565677" y="3235467"/>
                </a:moveTo>
                <a:lnTo>
                  <a:pt x="585296" y="3265799"/>
                </a:lnTo>
                <a:lnTo>
                  <a:pt x="585874" y="3266896"/>
                </a:lnTo>
                <a:lnTo>
                  <a:pt x="581651" y="3262852"/>
                </a:lnTo>
                <a:lnTo>
                  <a:pt x="580387" y="3261641"/>
                </a:lnTo>
                <a:lnTo>
                  <a:pt x="575652" y="3255925"/>
                </a:lnTo>
                <a:lnTo>
                  <a:pt x="568544" y="3247343"/>
                </a:lnTo>
                <a:lnTo>
                  <a:pt x="565996" y="3236771"/>
                </a:lnTo>
                <a:close/>
                <a:moveTo>
                  <a:pt x="2775570" y="3234996"/>
                </a:moveTo>
                <a:lnTo>
                  <a:pt x="2781508" y="3235264"/>
                </a:lnTo>
                <a:lnTo>
                  <a:pt x="2780407" y="3235325"/>
                </a:lnTo>
                <a:close/>
                <a:moveTo>
                  <a:pt x="3235477" y="3234662"/>
                </a:moveTo>
                <a:lnTo>
                  <a:pt x="3235047" y="3234921"/>
                </a:lnTo>
                <a:cubicBezTo>
                  <a:pt x="3221366" y="3242847"/>
                  <a:pt x="3195146" y="3257032"/>
                  <a:pt x="3158197" y="3272331"/>
                </a:cubicBezTo>
                <a:lnTo>
                  <a:pt x="3156094" y="3273100"/>
                </a:lnTo>
                <a:lnTo>
                  <a:pt x="3179766" y="3261605"/>
                </a:lnTo>
                <a:cubicBezTo>
                  <a:pt x="3197588" y="3252259"/>
                  <a:pt x="3207162" y="3245951"/>
                  <a:pt x="3207335" y="3245744"/>
                </a:cubicBezTo>
                <a:lnTo>
                  <a:pt x="3208008" y="3242271"/>
                </a:lnTo>
                <a:lnTo>
                  <a:pt x="3217373" y="3239869"/>
                </a:lnTo>
                <a:cubicBezTo>
                  <a:pt x="3224350" y="3237930"/>
                  <a:pt x="3229824" y="3236344"/>
                  <a:pt x="3233630" y="3235219"/>
                </a:cubicBezTo>
                <a:close/>
                <a:moveTo>
                  <a:pt x="2371098" y="3234590"/>
                </a:moveTo>
                <a:lnTo>
                  <a:pt x="2385478" y="3244948"/>
                </a:lnTo>
                <a:lnTo>
                  <a:pt x="2374882" y="3237814"/>
                </a:lnTo>
                <a:close/>
                <a:moveTo>
                  <a:pt x="2403561" y="3234410"/>
                </a:moveTo>
                <a:lnTo>
                  <a:pt x="2403619" y="3234446"/>
                </a:lnTo>
                <a:lnTo>
                  <a:pt x="2403577" y="3234423"/>
                </a:lnTo>
                <a:close/>
                <a:moveTo>
                  <a:pt x="1086929" y="3231658"/>
                </a:moveTo>
                <a:lnTo>
                  <a:pt x="1092957" y="3237637"/>
                </a:lnTo>
                <a:lnTo>
                  <a:pt x="1093237" y="3248110"/>
                </a:lnTo>
                <a:close/>
                <a:moveTo>
                  <a:pt x="3244642" y="3229150"/>
                </a:moveTo>
                <a:lnTo>
                  <a:pt x="3240864" y="3231422"/>
                </a:lnTo>
                <a:lnTo>
                  <a:pt x="3241634" y="3229932"/>
                </a:lnTo>
                <a:close/>
                <a:moveTo>
                  <a:pt x="2672315" y="3228825"/>
                </a:moveTo>
                <a:lnTo>
                  <a:pt x="2719583" y="3237710"/>
                </a:lnTo>
                <a:lnTo>
                  <a:pt x="2703478" y="3236210"/>
                </a:lnTo>
                <a:close/>
                <a:moveTo>
                  <a:pt x="393469" y="3227401"/>
                </a:moveTo>
                <a:lnTo>
                  <a:pt x="444589" y="3335578"/>
                </a:lnTo>
                <a:lnTo>
                  <a:pt x="450292" y="3366970"/>
                </a:lnTo>
                <a:lnTo>
                  <a:pt x="467202" y="3431177"/>
                </a:lnTo>
                <a:lnTo>
                  <a:pt x="463271" y="3426133"/>
                </a:lnTo>
                <a:lnTo>
                  <a:pt x="444110" y="3401548"/>
                </a:lnTo>
                <a:lnTo>
                  <a:pt x="424853" y="3350399"/>
                </a:lnTo>
                <a:lnTo>
                  <a:pt x="400664" y="3290761"/>
                </a:lnTo>
                <a:close/>
                <a:moveTo>
                  <a:pt x="3027703" y="3226706"/>
                </a:moveTo>
                <a:lnTo>
                  <a:pt x="3024956" y="3227208"/>
                </a:lnTo>
                <a:lnTo>
                  <a:pt x="3015677" y="3228305"/>
                </a:lnTo>
                <a:close/>
                <a:moveTo>
                  <a:pt x="2927466" y="3226438"/>
                </a:moveTo>
                <a:lnTo>
                  <a:pt x="2919162" y="3227675"/>
                </a:lnTo>
                <a:lnTo>
                  <a:pt x="2901328" y="3228658"/>
                </a:lnTo>
                <a:lnTo>
                  <a:pt x="2884951" y="3229561"/>
                </a:lnTo>
                <a:lnTo>
                  <a:pt x="2910029" y="3227719"/>
                </a:lnTo>
                <a:close/>
                <a:moveTo>
                  <a:pt x="2291446" y="3226325"/>
                </a:moveTo>
                <a:lnTo>
                  <a:pt x="2301683" y="3236442"/>
                </a:lnTo>
                <a:lnTo>
                  <a:pt x="2317439" y="3252015"/>
                </a:lnTo>
                <a:lnTo>
                  <a:pt x="2307675" y="3243833"/>
                </a:lnTo>
                <a:lnTo>
                  <a:pt x="2304855" y="3241470"/>
                </a:lnTo>
                <a:close/>
                <a:moveTo>
                  <a:pt x="151208" y="3225539"/>
                </a:moveTo>
                <a:lnTo>
                  <a:pt x="153755" y="3242524"/>
                </a:lnTo>
                <a:lnTo>
                  <a:pt x="155741" y="3255764"/>
                </a:lnTo>
                <a:lnTo>
                  <a:pt x="152961" y="3271896"/>
                </a:lnTo>
                <a:lnTo>
                  <a:pt x="149329" y="3292979"/>
                </a:lnTo>
                <a:lnTo>
                  <a:pt x="148895" y="3325475"/>
                </a:lnTo>
                <a:lnTo>
                  <a:pt x="148339" y="3367122"/>
                </a:lnTo>
                <a:lnTo>
                  <a:pt x="143517" y="3324192"/>
                </a:lnTo>
                <a:lnTo>
                  <a:pt x="144376" y="3256571"/>
                </a:lnTo>
                <a:lnTo>
                  <a:pt x="145385" y="3251986"/>
                </a:lnTo>
                <a:close/>
                <a:moveTo>
                  <a:pt x="1313138" y="3224552"/>
                </a:moveTo>
                <a:lnTo>
                  <a:pt x="1314986" y="3229474"/>
                </a:lnTo>
                <a:cubicBezTo>
                  <a:pt x="1315988" y="3233211"/>
                  <a:pt x="1317185" y="3236893"/>
                  <a:pt x="1318571" y="3240505"/>
                </a:cubicBezTo>
                <a:lnTo>
                  <a:pt x="1318812" y="3241750"/>
                </a:lnTo>
                <a:lnTo>
                  <a:pt x="1317322" y="3239395"/>
                </a:lnTo>
                <a:close/>
                <a:moveTo>
                  <a:pt x="967246" y="3224468"/>
                </a:moveTo>
                <a:lnTo>
                  <a:pt x="985856" y="3257873"/>
                </a:lnTo>
                <a:lnTo>
                  <a:pt x="985894" y="3257991"/>
                </a:lnTo>
                <a:lnTo>
                  <a:pt x="995859" y="3289139"/>
                </a:lnTo>
                <a:lnTo>
                  <a:pt x="990406" y="3298134"/>
                </a:lnTo>
                <a:lnTo>
                  <a:pt x="987766" y="3296956"/>
                </a:lnTo>
                <a:lnTo>
                  <a:pt x="948867" y="3270162"/>
                </a:lnTo>
                <a:lnTo>
                  <a:pt x="947125" y="3266629"/>
                </a:lnTo>
                <a:lnTo>
                  <a:pt x="951310" y="3261115"/>
                </a:lnTo>
                <a:cubicBezTo>
                  <a:pt x="957965" y="3249804"/>
                  <a:pt x="963120" y="3238083"/>
                  <a:pt x="967019" y="3226096"/>
                </a:cubicBezTo>
                <a:lnTo>
                  <a:pt x="967241" y="3224504"/>
                </a:lnTo>
                <a:close/>
                <a:moveTo>
                  <a:pt x="975073" y="3223614"/>
                </a:moveTo>
                <a:lnTo>
                  <a:pt x="994608" y="3231207"/>
                </a:lnTo>
                <a:lnTo>
                  <a:pt x="999225" y="3234534"/>
                </a:lnTo>
                <a:lnTo>
                  <a:pt x="1004129" y="3244234"/>
                </a:lnTo>
                <a:lnTo>
                  <a:pt x="998987" y="3274441"/>
                </a:lnTo>
                <a:lnTo>
                  <a:pt x="992751" y="3255396"/>
                </a:lnTo>
                <a:lnTo>
                  <a:pt x="992749" y="3255392"/>
                </a:lnTo>
                <a:lnTo>
                  <a:pt x="992747" y="3255386"/>
                </a:lnTo>
                <a:close/>
                <a:moveTo>
                  <a:pt x="3275077" y="3220817"/>
                </a:moveTo>
                <a:lnTo>
                  <a:pt x="3272730" y="3222257"/>
                </a:lnTo>
                <a:lnTo>
                  <a:pt x="3247250" y="3236171"/>
                </a:lnTo>
                <a:lnTo>
                  <a:pt x="3236842" y="3241360"/>
                </a:lnTo>
                <a:lnTo>
                  <a:pt x="3228176" y="3245404"/>
                </a:lnTo>
                <a:lnTo>
                  <a:pt x="3240667" y="3238601"/>
                </a:lnTo>
                <a:cubicBezTo>
                  <a:pt x="3245986" y="3235551"/>
                  <a:pt x="3248942" y="3233748"/>
                  <a:pt x="3249390" y="3233610"/>
                </a:cubicBezTo>
                <a:cubicBezTo>
                  <a:pt x="3249417" y="3233595"/>
                  <a:pt x="3249446" y="3233582"/>
                  <a:pt x="3249459" y="3233555"/>
                </a:cubicBezTo>
                <a:cubicBezTo>
                  <a:pt x="3250839" y="3232604"/>
                  <a:pt x="3251183" y="3230715"/>
                  <a:pt x="3250218" y="3229335"/>
                </a:cubicBezTo>
                <a:lnTo>
                  <a:pt x="3246853" y="3228575"/>
                </a:lnTo>
                <a:lnTo>
                  <a:pt x="3259734" y="3225226"/>
                </a:lnTo>
                <a:close/>
                <a:moveTo>
                  <a:pt x="1097234" y="3218365"/>
                </a:moveTo>
                <a:lnTo>
                  <a:pt x="1131986" y="3247853"/>
                </a:lnTo>
                <a:lnTo>
                  <a:pt x="1135210" y="3273077"/>
                </a:lnTo>
                <a:lnTo>
                  <a:pt x="1124020" y="3257327"/>
                </a:lnTo>
                <a:lnTo>
                  <a:pt x="1099339" y="3232833"/>
                </a:lnTo>
                <a:lnTo>
                  <a:pt x="1099338" y="3232784"/>
                </a:lnTo>
                <a:close/>
                <a:moveTo>
                  <a:pt x="519015" y="3216628"/>
                </a:moveTo>
                <a:lnTo>
                  <a:pt x="533239" y="3238709"/>
                </a:lnTo>
                <a:lnTo>
                  <a:pt x="565676" y="3294094"/>
                </a:lnTo>
                <a:lnTo>
                  <a:pt x="571735" y="3305075"/>
                </a:lnTo>
                <a:lnTo>
                  <a:pt x="576977" y="3316214"/>
                </a:lnTo>
                <a:lnTo>
                  <a:pt x="578144" y="3321060"/>
                </a:lnTo>
                <a:lnTo>
                  <a:pt x="582456" y="3338955"/>
                </a:lnTo>
                <a:lnTo>
                  <a:pt x="588008" y="3359914"/>
                </a:lnTo>
                <a:lnTo>
                  <a:pt x="589451" y="3365361"/>
                </a:lnTo>
                <a:lnTo>
                  <a:pt x="583538" y="3359751"/>
                </a:lnTo>
                <a:lnTo>
                  <a:pt x="558287" y="3335789"/>
                </a:lnTo>
                <a:lnTo>
                  <a:pt x="557487" y="3334820"/>
                </a:lnTo>
                <a:lnTo>
                  <a:pt x="556789" y="3333974"/>
                </a:lnTo>
                <a:lnTo>
                  <a:pt x="552588" y="3324408"/>
                </a:lnTo>
                <a:lnTo>
                  <a:pt x="543651" y="3307478"/>
                </a:lnTo>
                <a:lnTo>
                  <a:pt x="537601" y="3295192"/>
                </a:lnTo>
                <a:close/>
                <a:moveTo>
                  <a:pt x="308384" y="3216249"/>
                </a:moveTo>
                <a:lnTo>
                  <a:pt x="322375" y="3262897"/>
                </a:lnTo>
                <a:lnTo>
                  <a:pt x="329962" y="3286381"/>
                </a:lnTo>
                <a:lnTo>
                  <a:pt x="332268" y="3293902"/>
                </a:lnTo>
                <a:lnTo>
                  <a:pt x="337422" y="3309475"/>
                </a:lnTo>
                <a:lnTo>
                  <a:pt x="343043" y="3326877"/>
                </a:lnTo>
                <a:lnTo>
                  <a:pt x="361318" y="3381790"/>
                </a:lnTo>
                <a:lnTo>
                  <a:pt x="357138" y="3374919"/>
                </a:lnTo>
                <a:lnTo>
                  <a:pt x="312633" y="3274855"/>
                </a:lnTo>
                <a:close/>
                <a:moveTo>
                  <a:pt x="3212009" y="3214645"/>
                </a:moveTo>
                <a:lnTo>
                  <a:pt x="3211898" y="3214672"/>
                </a:lnTo>
                <a:lnTo>
                  <a:pt x="3211773" y="3214697"/>
                </a:lnTo>
                <a:lnTo>
                  <a:pt x="3211482" y="3214754"/>
                </a:lnTo>
                <a:close/>
                <a:moveTo>
                  <a:pt x="738521" y="3212376"/>
                </a:moveTo>
                <a:lnTo>
                  <a:pt x="757373" y="3224264"/>
                </a:lnTo>
                <a:lnTo>
                  <a:pt x="776092" y="3232543"/>
                </a:lnTo>
                <a:lnTo>
                  <a:pt x="789708" y="3253115"/>
                </a:lnTo>
                <a:lnTo>
                  <a:pt x="794739" y="3267406"/>
                </a:lnTo>
                <a:lnTo>
                  <a:pt x="788543" y="3269874"/>
                </a:lnTo>
                <a:cubicBezTo>
                  <a:pt x="788518" y="3269874"/>
                  <a:pt x="788494" y="3269888"/>
                  <a:pt x="788468" y="3269902"/>
                </a:cubicBezTo>
                <a:lnTo>
                  <a:pt x="788468" y="3269903"/>
                </a:lnTo>
                <a:lnTo>
                  <a:pt x="788467" y="3269903"/>
                </a:lnTo>
                <a:cubicBezTo>
                  <a:pt x="786134" y="3270592"/>
                  <a:pt x="784808" y="3273060"/>
                  <a:pt x="785508" y="3275391"/>
                </a:cubicBezTo>
                <a:cubicBezTo>
                  <a:pt x="786055" y="3277735"/>
                  <a:pt x="788390" y="3279210"/>
                  <a:pt x="790749" y="3278700"/>
                </a:cubicBezTo>
                <a:lnTo>
                  <a:pt x="798526" y="3278163"/>
                </a:lnTo>
                <a:lnTo>
                  <a:pt x="812255" y="3317159"/>
                </a:lnTo>
                <a:lnTo>
                  <a:pt x="814824" y="3324713"/>
                </a:lnTo>
                <a:lnTo>
                  <a:pt x="806171" y="3322700"/>
                </a:lnTo>
                <a:lnTo>
                  <a:pt x="803971" y="3318024"/>
                </a:lnTo>
                <a:lnTo>
                  <a:pt x="788250" y="3290224"/>
                </a:lnTo>
                <a:lnTo>
                  <a:pt x="781762" y="3277720"/>
                </a:lnTo>
                <a:lnTo>
                  <a:pt x="777755" y="3271665"/>
                </a:lnTo>
                <a:lnTo>
                  <a:pt x="772445" y="3262275"/>
                </a:lnTo>
                <a:cubicBezTo>
                  <a:pt x="761714" y="3244941"/>
                  <a:pt x="750783" y="3228827"/>
                  <a:pt x="739724" y="3213849"/>
                </a:cubicBezTo>
                <a:lnTo>
                  <a:pt x="738582" y="3212469"/>
                </a:lnTo>
                <a:close/>
                <a:moveTo>
                  <a:pt x="1171986" y="3207956"/>
                </a:moveTo>
                <a:lnTo>
                  <a:pt x="1208288" y="3250238"/>
                </a:lnTo>
                <a:lnTo>
                  <a:pt x="1219430" y="3323364"/>
                </a:lnTo>
                <a:lnTo>
                  <a:pt x="1178785" y="3259048"/>
                </a:lnTo>
                <a:lnTo>
                  <a:pt x="1178433" y="3255899"/>
                </a:lnTo>
                <a:lnTo>
                  <a:pt x="1174137" y="3217497"/>
                </a:lnTo>
                <a:close/>
                <a:moveTo>
                  <a:pt x="3947214" y="3206332"/>
                </a:moveTo>
                <a:lnTo>
                  <a:pt x="3908622" y="3264083"/>
                </a:lnTo>
                <a:cubicBezTo>
                  <a:pt x="3851234" y="3337880"/>
                  <a:pt x="3772446" y="3392151"/>
                  <a:pt x="3683041" y="3419480"/>
                </a:cubicBezTo>
                <a:lnTo>
                  <a:pt x="3637092" y="3431861"/>
                </a:lnTo>
                <a:lnTo>
                  <a:pt x="3699366" y="3409324"/>
                </a:lnTo>
                <a:cubicBezTo>
                  <a:pt x="3759779" y="3382344"/>
                  <a:pt x="3813849" y="3342426"/>
                  <a:pt x="3857604" y="3292084"/>
                </a:cubicBezTo>
                <a:close/>
                <a:moveTo>
                  <a:pt x="107283" y="3206196"/>
                </a:moveTo>
                <a:lnTo>
                  <a:pt x="124724" y="3331659"/>
                </a:lnTo>
                <a:lnTo>
                  <a:pt x="124224" y="3340650"/>
                </a:lnTo>
                <a:lnTo>
                  <a:pt x="121111" y="3358190"/>
                </a:lnTo>
                <a:lnTo>
                  <a:pt x="122196" y="3377132"/>
                </a:lnTo>
                <a:lnTo>
                  <a:pt x="122042" y="3379902"/>
                </a:lnTo>
                <a:lnTo>
                  <a:pt x="120143" y="3414051"/>
                </a:lnTo>
                <a:lnTo>
                  <a:pt x="123561" y="3450533"/>
                </a:lnTo>
                <a:lnTo>
                  <a:pt x="126595" y="3482914"/>
                </a:lnTo>
                <a:lnTo>
                  <a:pt x="115522" y="3439935"/>
                </a:lnTo>
                <a:lnTo>
                  <a:pt x="110253" y="3419482"/>
                </a:lnTo>
                <a:lnTo>
                  <a:pt x="105184" y="3369009"/>
                </a:lnTo>
                <a:lnTo>
                  <a:pt x="103442" y="3275906"/>
                </a:lnTo>
                <a:lnTo>
                  <a:pt x="105463" y="3218862"/>
                </a:lnTo>
                <a:close/>
                <a:moveTo>
                  <a:pt x="3317124" y="3205587"/>
                </a:moveTo>
                <a:lnTo>
                  <a:pt x="3312224" y="3208655"/>
                </a:lnTo>
                <a:lnTo>
                  <a:pt x="3311220" y="3209284"/>
                </a:lnTo>
                <a:lnTo>
                  <a:pt x="3311217" y="3209285"/>
                </a:lnTo>
                <a:lnTo>
                  <a:pt x="3285618" y="3223518"/>
                </a:lnTo>
                <a:lnTo>
                  <a:pt x="3275153" y="3228847"/>
                </a:lnTo>
                <a:lnTo>
                  <a:pt x="3266428" y="3233019"/>
                </a:lnTo>
                <a:lnTo>
                  <a:pt x="3278143" y="3226457"/>
                </a:lnTo>
                <a:cubicBezTo>
                  <a:pt x="3283760" y="3223094"/>
                  <a:pt x="3286774" y="3221097"/>
                  <a:pt x="3287033" y="3220924"/>
                </a:cubicBezTo>
                <a:cubicBezTo>
                  <a:pt x="3288411" y="3219889"/>
                  <a:pt x="3288770" y="3217973"/>
                  <a:pt x="3287859" y="3216512"/>
                </a:cubicBezTo>
                <a:lnTo>
                  <a:pt x="3284794" y="3215937"/>
                </a:lnTo>
                <a:lnTo>
                  <a:pt x="3285653" y="3214310"/>
                </a:lnTo>
                <a:lnTo>
                  <a:pt x="3285653" y="3214309"/>
                </a:lnTo>
                <a:lnTo>
                  <a:pt x="3285654" y="3214307"/>
                </a:lnTo>
                <a:cubicBezTo>
                  <a:pt x="3285654" y="3214307"/>
                  <a:pt x="3285654" y="3214293"/>
                  <a:pt x="3285654" y="3214293"/>
                </a:cubicBezTo>
                <a:lnTo>
                  <a:pt x="3285532" y="3214228"/>
                </a:lnTo>
                <a:lnTo>
                  <a:pt x="3303694" y="3209448"/>
                </a:lnTo>
                <a:close/>
                <a:moveTo>
                  <a:pt x="1134145" y="3203899"/>
                </a:moveTo>
                <a:lnTo>
                  <a:pt x="1171300" y="3264629"/>
                </a:lnTo>
                <a:lnTo>
                  <a:pt x="1171770" y="3268827"/>
                </a:lnTo>
                <a:lnTo>
                  <a:pt x="1169368" y="3266669"/>
                </a:lnTo>
                <a:lnTo>
                  <a:pt x="1138605" y="3239038"/>
                </a:lnTo>
                <a:close/>
                <a:moveTo>
                  <a:pt x="915551" y="3202601"/>
                </a:moveTo>
                <a:lnTo>
                  <a:pt x="925494" y="3204342"/>
                </a:lnTo>
                <a:lnTo>
                  <a:pt x="957677" y="3216852"/>
                </a:lnTo>
                <a:lnTo>
                  <a:pt x="954195" y="3235594"/>
                </a:lnTo>
                <a:lnTo>
                  <a:pt x="942263" y="3256769"/>
                </a:lnTo>
                <a:close/>
                <a:moveTo>
                  <a:pt x="688932" y="3202475"/>
                </a:moveTo>
                <a:lnTo>
                  <a:pt x="727031" y="3255441"/>
                </a:lnTo>
                <a:lnTo>
                  <a:pt x="734441" y="3268331"/>
                </a:lnTo>
                <a:lnTo>
                  <a:pt x="750893" y="3299147"/>
                </a:lnTo>
                <a:lnTo>
                  <a:pt x="742258" y="3295382"/>
                </a:lnTo>
                <a:lnTo>
                  <a:pt x="730680" y="3287996"/>
                </a:lnTo>
                <a:lnTo>
                  <a:pt x="712520" y="3276412"/>
                </a:lnTo>
                <a:lnTo>
                  <a:pt x="708005" y="3261576"/>
                </a:lnTo>
                <a:lnTo>
                  <a:pt x="701927" y="3241605"/>
                </a:lnTo>
                <a:close/>
                <a:moveTo>
                  <a:pt x="189684" y="3202416"/>
                </a:moveTo>
                <a:lnTo>
                  <a:pt x="195914" y="3240943"/>
                </a:lnTo>
                <a:lnTo>
                  <a:pt x="196474" y="3244409"/>
                </a:lnTo>
                <a:lnTo>
                  <a:pt x="194927" y="3263665"/>
                </a:lnTo>
                <a:cubicBezTo>
                  <a:pt x="194821" y="3296568"/>
                  <a:pt x="197074" y="3331723"/>
                  <a:pt x="201707" y="3369011"/>
                </a:cubicBezTo>
                <a:lnTo>
                  <a:pt x="214144" y="3438770"/>
                </a:lnTo>
                <a:lnTo>
                  <a:pt x="206805" y="3420721"/>
                </a:lnTo>
                <a:lnTo>
                  <a:pt x="191881" y="3366832"/>
                </a:lnTo>
                <a:lnTo>
                  <a:pt x="186388" y="3323828"/>
                </a:lnTo>
                <a:lnTo>
                  <a:pt x="185419" y="3236997"/>
                </a:lnTo>
                <a:close/>
                <a:moveTo>
                  <a:pt x="2349723" y="3201964"/>
                </a:moveTo>
                <a:lnTo>
                  <a:pt x="2363493" y="3212526"/>
                </a:lnTo>
                <a:lnTo>
                  <a:pt x="2363496" y="3212529"/>
                </a:lnTo>
                <a:lnTo>
                  <a:pt x="2363593" y="3212621"/>
                </a:lnTo>
                <a:lnTo>
                  <a:pt x="2352856" y="3204930"/>
                </a:lnTo>
                <a:close/>
                <a:moveTo>
                  <a:pt x="906662" y="3201325"/>
                </a:moveTo>
                <a:lnTo>
                  <a:pt x="936527" y="3261662"/>
                </a:lnTo>
                <a:lnTo>
                  <a:pt x="932635" y="3258982"/>
                </a:lnTo>
                <a:cubicBezTo>
                  <a:pt x="931979" y="3258540"/>
                  <a:pt x="931215" y="3258307"/>
                  <a:pt x="930429" y="3258293"/>
                </a:cubicBezTo>
                <a:lnTo>
                  <a:pt x="929463" y="3258293"/>
                </a:lnTo>
                <a:lnTo>
                  <a:pt x="901446" y="3257162"/>
                </a:lnTo>
                <a:lnTo>
                  <a:pt x="901151" y="3256637"/>
                </a:lnTo>
                <a:lnTo>
                  <a:pt x="901000" y="3256368"/>
                </a:lnTo>
                <a:lnTo>
                  <a:pt x="885830" y="3227653"/>
                </a:lnTo>
                <a:lnTo>
                  <a:pt x="897851" y="3217248"/>
                </a:lnTo>
                <a:close/>
                <a:moveTo>
                  <a:pt x="1074822" y="3200078"/>
                </a:moveTo>
                <a:lnTo>
                  <a:pt x="1077829" y="3201899"/>
                </a:lnTo>
                <a:lnTo>
                  <a:pt x="1089658" y="3211936"/>
                </a:lnTo>
                <a:lnTo>
                  <a:pt x="1091593" y="3225146"/>
                </a:lnTo>
                <a:lnTo>
                  <a:pt x="1080035" y="3213676"/>
                </a:lnTo>
                <a:close/>
                <a:moveTo>
                  <a:pt x="3098005" y="3199797"/>
                </a:moveTo>
                <a:lnTo>
                  <a:pt x="3075820" y="3204348"/>
                </a:lnTo>
                <a:lnTo>
                  <a:pt x="3005248" y="3214857"/>
                </a:lnTo>
                <a:lnTo>
                  <a:pt x="3082599" y="3202298"/>
                </a:lnTo>
                <a:close/>
                <a:moveTo>
                  <a:pt x="3181819" y="3198280"/>
                </a:moveTo>
                <a:lnTo>
                  <a:pt x="3175896" y="3199622"/>
                </a:lnTo>
                <a:lnTo>
                  <a:pt x="3172952" y="3200160"/>
                </a:lnTo>
                <a:lnTo>
                  <a:pt x="3157761" y="3202936"/>
                </a:lnTo>
                <a:close/>
                <a:moveTo>
                  <a:pt x="472230" y="3197088"/>
                </a:moveTo>
                <a:lnTo>
                  <a:pt x="482297" y="3212105"/>
                </a:lnTo>
                <a:lnTo>
                  <a:pt x="501303" y="3242470"/>
                </a:lnTo>
                <a:lnTo>
                  <a:pt x="514912" y="3266254"/>
                </a:lnTo>
                <a:lnTo>
                  <a:pt x="528425" y="3291796"/>
                </a:lnTo>
                <a:lnTo>
                  <a:pt x="531019" y="3302751"/>
                </a:lnTo>
                <a:lnTo>
                  <a:pt x="515728" y="3284224"/>
                </a:lnTo>
                <a:lnTo>
                  <a:pt x="503952" y="3269956"/>
                </a:lnTo>
                <a:lnTo>
                  <a:pt x="478006" y="3229802"/>
                </a:lnTo>
                <a:close/>
                <a:moveTo>
                  <a:pt x="3149874" y="3196634"/>
                </a:moveTo>
                <a:lnTo>
                  <a:pt x="3050663" y="3216432"/>
                </a:lnTo>
                <a:lnTo>
                  <a:pt x="3009992" y="3221875"/>
                </a:lnTo>
                <a:lnTo>
                  <a:pt x="2984391" y="3225301"/>
                </a:lnTo>
                <a:lnTo>
                  <a:pt x="3048893" y="3216186"/>
                </a:lnTo>
                <a:close/>
                <a:moveTo>
                  <a:pt x="867664" y="3194212"/>
                </a:moveTo>
                <a:lnTo>
                  <a:pt x="900180" y="3199908"/>
                </a:lnTo>
                <a:lnTo>
                  <a:pt x="899016" y="3201139"/>
                </a:lnTo>
                <a:lnTo>
                  <a:pt x="881570" y="3219589"/>
                </a:lnTo>
                <a:lnTo>
                  <a:pt x="873558" y="3204422"/>
                </a:lnTo>
                <a:lnTo>
                  <a:pt x="869987" y="3199363"/>
                </a:lnTo>
                <a:lnTo>
                  <a:pt x="868121" y="3195086"/>
                </a:lnTo>
                <a:lnTo>
                  <a:pt x="868024" y="3194901"/>
                </a:lnTo>
                <a:close/>
                <a:moveTo>
                  <a:pt x="598282" y="3191506"/>
                </a:moveTo>
                <a:lnTo>
                  <a:pt x="620317" y="3215560"/>
                </a:lnTo>
                <a:lnTo>
                  <a:pt x="631467" y="3225030"/>
                </a:lnTo>
                <a:lnTo>
                  <a:pt x="639247" y="3236009"/>
                </a:lnTo>
                <a:lnTo>
                  <a:pt x="653947" y="3259667"/>
                </a:lnTo>
                <a:lnTo>
                  <a:pt x="665268" y="3298960"/>
                </a:lnTo>
                <a:lnTo>
                  <a:pt x="678728" y="3346203"/>
                </a:lnTo>
                <a:lnTo>
                  <a:pt x="677277" y="3345122"/>
                </a:lnTo>
                <a:lnTo>
                  <a:pt x="669472" y="3339311"/>
                </a:lnTo>
                <a:lnTo>
                  <a:pt x="667267" y="3333784"/>
                </a:lnTo>
                <a:lnTo>
                  <a:pt x="663263" y="3326992"/>
                </a:lnTo>
                <a:lnTo>
                  <a:pt x="656100" y="3311443"/>
                </a:lnTo>
                <a:cubicBezTo>
                  <a:pt x="642486" y="3285048"/>
                  <a:pt x="628177" y="3260303"/>
                  <a:pt x="613181" y="3237217"/>
                </a:cubicBezTo>
                <a:lnTo>
                  <a:pt x="608943" y="3231427"/>
                </a:lnTo>
                <a:lnTo>
                  <a:pt x="604197" y="3213418"/>
                </a:lnTo>
                <a:lnTo>
                  <a:pt x="602699" y="3207734"/>
                </a:lnTo>
                <a:lnTo>
                  <a:pt x="600520" y="3199467"/>
                </a:lnTo>
                <a:lnTo>
                  <a:pt x="599100" y="3194416"/>
                </a:lnTo>
                <a:close/>
                <a:moveTo>
                  <a:pt x="175106" y="3191002"/>
                </a:moveTo>
                <a:lnTo>
                  <a:pt x="175262" y="3210561"/>
                </a:lnTo>
                <a:lnTo>
                  <a:pt x="175622" y="3255556"/>
                </a:lnTo>
                <a:lnTo>
                  <a:pt x="172378" y="3282083"/>
                </a:lnTo>
                <a:lnTo>
                  <a:pt x="172379" y="3282096"/>
                </a:lnTo>
                <a:lnTo>
                  <a:pt x="172816" y="3297992"/>
                </a:lnTo>
                <a:lnTo>
                  <a:pt x="172477" y="3296770"/>
                </a:lnTo>
                <a:lnTo>
                  <a:pt x="171568" y="3293488"/>
                </a:lnTo>
                <a:lnTo>
                  <a:pt x="169736" y="3281285"/>
                </a:lnTo>
                <a:lnTo>
                  <a:pt x="164653" y="3247437"/>
                </a:lnTo>
                <a:lnTo>
                  <a:pt x="173712" y="3194730"/>
                </a:lnTo>
                <a:close/>
                <a:moveTo>
                  <a:pt x="641069" y="3190494"/>
                </a:moveTo>
                <a:lnTo>
                  <a:pt x="667676" y="3222984"/>
                </a:lnTo>
                <a:lnTo>
                  <a:pt x="674973" y="3232653"/>
                </a:lnTo>
                <a:lnTo>
                  <a:pt x="679551" y="3239904"/>
                </a:lnTo>
                <a:lnTo>
                  <a:pt x="693306" y="3264156"/>
                </a:lnTo>
                <a:lnTo>
                  <a:pt x="687691" y="3260574"/>
                </a:lnTo>
                <a:lnTo>
                  <a:pt x="682493" y="3257258"/>
                </a:lnTo>
                <a:lnTo>
                  <a:pt x="653822" y="3232819"/>
                </a:lnTo>
                <a:lnTo>
                  <a:pt x="650871" y="3222443"/>
                </a:lnTo>
                <a:lnTo>
                  <a:pt x="647226" y="3210563"/>
                </a:lnTo>
                <a:close/>
                <a:moveTo>
                  <a:pt x="1274848" y="3190152"/>
                </a:moveTo>
                <a:lnTo>
                  <a:pt x="1294757" y="3221630"/>
                </a:lnTo>
                <a:lnTo>
                  <a:pt x="1317838" y="3260262"/>
                </a:lnTo>
                <a:lnTo>
                  <a:pt x="1324190" y="3274743"/>
                </a:lnTo>
                <a:lnTo>
                  <a:pt x="1328227" y="3291533"/>
                </a:lnTo>
                <a:cubicBezTo>
                  <a:pt x="1332158" y="3309488"/>
                  <a:pt x="1335929" y="3328574"/>
                  <a:pt x="1339350" y="3348578"/>
                </a:cubicBezTo>
                <a:lnTo>
                  <a:pt x="1342116" y="3372766"/>
                </a:lnTo>
                <a:lnTo>
                  <a:pt x="1320554" y="3324182"/>
                </a:lnTo>
                <a:lnTo>
                  <a:pt x="1312785" y="3288626"/>
                </a:lnTo>
                <a:cubicBezTo>
                  <a:pt x="1312539" y="3287924"/>
                  <a:pt x="1312111" y="3287317"/>
                  <a:pt x="1311545" y="3286834"/>
                </a:cubicBezTo>
                <a:lnTo>
                  <a:pt x="1311406" y="3286834"/>
                </a:lnTo>
                <a:cubicBezTo>
                  <a:pt x="1310579" y="3284765"/>
                  <a:pt x="1308234" y="3278009"/>
                  <a:pt x="1305615" y="3269461"/>
                </a:cubicBezTo>
                <a:lnTo>
                  <a:pt x="1276489" y="3195954"/>
                </a:lnTo>
                <a:lnTo>
                  <a:pt x="1276107" y="3194365"/>
                </a:lnTo>
                <a:close/>
                <a:moveTo>
                  <a:pt x="1438479" y="3189176"/>
                </a:moveTo>
                <a:lnTo>
                  <a:pt x="1444190" y="3203001"/>
                </a:lnTo>
                <a:lnTo>
                  <a:pt x="1450750" y="3232544"/>
                </a:lnTo>
                <a:lnTo>
                  <a:pt x="1477716" y="3339943"/>
                </a:lnTo>
                <a:lnTo>
                  <a:pt x="1482525" y="3375649"/>
                </a:lnTo>
                <a:lnTo>
                  <a:pt x="1484578" y="3384895"/>
                </a:lnTo>
                <a:lnTo>
                  <a:pt x="1485087" y="3388646"/>
                </a:lnTo>
                <a:lnTo>
                  <a:pt x="1490685" y="3429905"/>
                </a:lnTo>
                <a:lnTo>
                  <a:pt x="1491159" y="3439762"/>
                </a:lnTo>
                <a:lnTo>
                  <a:pt x="1496466" y="3479167"/>
                </a:lnTo>
                <a:lnTo>
                  <a:pt x="1498102" y="3584101"/>
                </a:lnTo>
                <a:lnTo>
                  <a:pt x="1498102" y="3584110"/>
                </a:lnTo>
                <a:lnTo>
                  <a:pt x="1499257" y="3608119"/>
                </a:lnTo>
                <a:lnTo>
                  <a:pt x="1498912" y="3611354"/>
                </a:lnTo>
                <a:lnTo>
                  <a:pt x="1498827" y="3612150"/>
                </a:lnTo>
                <a:lnTo>
                  <a:pt x="1498576" y="3614502"/>
                </a:lnTo>
                <a:lnTo>
                  <a:pt x="1498102" y="3584110"/>
                </a:lnTo>
                <a:lnTo>
                  <a:pt x="1496466" y="3479167"/>
                </a:lnTo>
                <a:lnTo>
                  <a:pt x="1491159" y="3439763"/>
                </a:lnTo>
                <a:lnTo>
                  <a:pt x="1491159" y="3439762"/>
                </a:lnTo>
                <a:lnTo>
                  <a:pt x="1482525" y="3375649"/>
                </a:lnTo>
                <a:lnTo>
                  <a:pt x="1482523" y="3375643"/>
                </a:lnTo>
                <a:lnTo>
                  <a:pt x="1481064" y="3364810"/>
                </a:lnTo>
                <a:lnTo>
                  <a:pt x="1477716" y="3339943"/>
                </a:lnTo>
                <a:lnTo>
                  <a:pt x="1450753" y="3232557"/>
                </a:lnTo>
                <a:lnTo>
                  <a:pt x="1450750" y="3232544"/>
                </a:lnTo>
                <a:lnTo>
                  <a:pt x="1442535" y="3199828"/>
                </a:lnTo>
                <a:close/>
                <a:moveTo>
                  <a:pt x="3361682" y="3188801"/>
                </a:moveTo>
                <a:lnTo>
                  <a:pt x="3351211" y="3195438"/>
                </a:lnTo>
                <a:lnTo>
                  <a:pt x="3325542" y="3209949"/>
                </a:lnTo>
                <a:lnTo>
                  <a:pt x="3315018" y="3215420"/>
                </a:lnTo>
                <a:lnTo>
                  <a:pt x="3303277" y="3221169"/>
                </a:lnTo>
                <a:lnTo>
                  <a:pt x="3316143" y="3213864"/>
                </a:lnTo>
                <a:cubicBezTo>
                  <a:pt x="3322174" y="3210180"/>
                  <a:pt x="3325345" y="3208000"/>
                  <a:pt x="3325500" y="3207828"/>
                </a:cubicBezTo>
                <a:cubicBezTo>
                  <a:pt x="3325513" y="3207813"/>
                  <a:pt x="3325528" y="3207813"/>
                  <a:pt x="3325541" y="3207800"/>
                </a:cubicBezTo>
                <a:lnTo>
                  <a:pt x="3325541" y="3207799"/>
                </a:lnTo>
                <a:lnTo>
                  <a:pt x="3325543" y="3207798"/>
                </a:lnTo>
                <a:cubicBezTo>
                  <a:pt x="3327005" y="3206845"/>
                  <a:pt x="3327419" y="3204874"/>
                  <a:pt x="3326468" y="3203413"/>
                </a:cubicBezTo>
                <a:lnTo>
                  <a:pt x="3325276" y="3203196"/>
                </a:lnTo>
                <a:lnTo>
                  <a:pt x="3328671" y="3202175"/>
                </a:lnTo>
                <a:cubicBezTo>
                  <a:pt x="3328671" y="3202175"/>
                  <a:pt x="3328686" y="3202175"/>
                  <a:pt x="3328686" y="3202175"/>
                </a:cubicBezTo>
                <a:lnTo>
                  <a:pt x="3328751" y="3202053"/>
                </a:lnTo>
                <a:lnTo>
                  <a:pt x="3330881" y="3198036"/>
                </a:lnTo>
                <a:lnTo>
                  <a:pt x="3330156" y="3197673"/>
                </a:lnTo>
                <a:lnTo>
                  <a:pt x="3345684" y="3193407"/>
                </a:lnTo>
                <a:close/>
                <a:moveTo>
                  <a:pt x="145543" y="3187758"/>
                </a:moveTo>
                <a:lnTo>
                  <a:pt x="148111" y="3204887"/>
                </a:lnTo>
                <a:lnTo>
                  <a:pt x="144845" y="3219667"/>
                </a:lnTo>
                <a:lnTo>
                  <a:pt x="145222" y="3189980"/>
                </a:lnTo>
                <a:lnTo>
                  <a:pt x="145234" y="3189895"/>
                </a:lnTo>
                <a:close/>
                <a:moveTo>
                  <a:pt x="915201" y="3185893"/>
                </a:moveTo>
                <a:lnTo>
                  <a:pt x="933457" y="3187143"/>
                </a:lnTo>
                <a:lnTo>
                  <a:pt x="955168" y="3202787"/>
                </a:lnTo>
                <a:lnTo>
                  <a:pt x="956635" y="3205419"/>
                </a:lnTo>
                <a:lnTo>
                  <a:pt x="956919" y="3205930"/>
                </a:lnTo>
                <a:lnTo>
                  <a:pt x="950489" y="3203273"/>
                </a:lnTo>
                <a:lnTo>
                  <a:pt x="944820" y="3200931"/>
                </a:lnTo>
                <a:lnTo>
                  <a:pt x="940414" y="3199888"/>
                </a:lnTo>
                <a:lnTo>
                  <a:pt x="911275" y="3192988"/>
                </a:lnTo>
                <a:close/>
                <a:moveTo>
                  <a:pt x="907036" y="3185334"/>
                </a:moveTo>
                <a:lnTo>
                  <a:pt x="908411" y="3185428"/>
                </a:lnTo>
                <a:lnTo>
                  <a:pt x="907719" y="3186720"/>
                </a:lnTo>
                <a:lnTo>
                  <a:pt x="907232" y="3185732"/>
                </a:lnTo>
                <a:close/>
                <a:moveTo>
                  <a:pt x="511468" y="3184727"/>
                </a:moveTo>
                <a:lnTo>
                  <a:pt x="522163" y="3203272"/>
                </a:lnTo>
                <a:lnTo>
                  <a:pt x="561378" y="3251480"/>
                </a:lnTo>
                <a:lnTo>
                  <a:pt x="562759" y="3257208"/>
                </a:lnTo>
                <a:lnTo>
                  <a:pt x="570173" y="3287977"/>
                </a:lnTo>
                <a:lnTo>
                  <a:pt x="568191" y="3284590"/>
                </a:lnTo>
                <a:lnTo>
                  <a:pt x="562676" y="3273420"/>
                </a:lnTo>
                <a:lnTo>
                  <a:pt x="548895" y="3251612"/>
                </a:lnTo>
                <a:lnTo>
                  <a:pt x="530830" y="3220737"/>
                </a:lnTo>
                <a:lnTo>
                  <a:pt x="518881" y="3204115"/>
                </a:lnTo>
                <a:lnTo>
                  <a:pt x="514363" y="3196967"/>
                </a:lnTo>
                <a:close/>
                <a:moveTo>
                  <a:pt x="973053" y="3182766"/>
                </a:moveTo>
                <a:lnTo>
                  <a:pt x="991150" y="3218561"/>
                </a:lnTo>
                <a:lnTo>
                  <a:pt x="970170" y="3203469"/>
                </a:lnTo>
                <a:close/>
                <a:moveTo>
                  <a:pt x="858987" y="3177615"/>
                </a:moveTo>
                <a:lnTo>
                  <a:pt x="881860" y="3183610"/>
                </a:lnTo>
                <a:lnTo>
                  <a:pt x="898456" y="3184746"/>
                </a:lnTo>
                <a:lnTo>
                  <a:pt x="901375" y="3190644"/>
                </a:lnTo>
                <a:lnTo>
                  <a:pt x="895610" y="3189279"/>
                </a:lnTo>
                <a:lnTo>
                  <a:pt x="877668" y="3185031"/>
                </a:lnTo>
                <a:lnTo>
                  <a:pt x="874511" y="3184877"/>
                </a:lnTo>
                <a:lnTo>
                  <a:pt x="862477" y="3184291"/>
                </a:lnTo>
                <a:close/>
                <a:moveTo>
                  <a:pt x="427922" y="3176998"/>
                </a:moveTo>
                <a:lnTo>
                  <a:pt x="437200" y="3190915"/>
                </a:lnTo>
                <a:lnTo>
                  <a:pt x="449423" y="3210758"/>
                </a:lnTo>
                <a:lnTo>
                  <a:pt x="469390" y="3245422"/>
                </a:lnTo>
                <a:lnTo>
                  <a:pt x="473921" y="3253730"/>
                </a:lnTo>
                <a:lnTo>
                  <a:pt x="481437" y="3296383"/>
                </a:lnTo>
                <a:lnTo>
                  <a:pt x="484815" y="3311876"/>
                </a:lnTo>
                <a:lnTo>
                  <a:pt x="494154" y="3354705"/>
                </a:lnTo>
                <a:lnTo>
                  <a:pt x="494040" y="3354411"/>
                </a:lnTo>
                <a:lnTo>
                  <a:pt x="476914" y="3310143"/>
                </a:lnTo>
                <a:lnTo>
                  <a:pt x="436032" y="3236131"/>
                </a:lnTo>
                <a:close/>
                <a:moveTo>
                  <a:pt x="72011" y="3176592"/>
                </a:moveTo>
                <a:lnTo>
                  <a:pt x="71912" y="3234535"/>
                </a:lnTo>
                <a:lnTo>
                  <a:pt x="71899" y="3242228"/>
                </a:lnTo>
                <a:lnTo>
                  <a:pt x="71899" y="3242229"/>
                </a:lnTo>
                <a:lnTo>
                  <a:pt x="71899" y="3242229"/>
                </a:lnTo>
                <a:cubicBezTo>
                  <a:pt x="74941" y="3288886"/>
                  <a:pt x="81090" y="3336267"/>
                  <a:pt x="90305" y="3383807"/>
                </a:cubicBezTo>
                <a:lnTo>
                  <a:pt x="95565" y="3404179"/>
                </a:lnTo>
                <a:lnTo>
                  <a:pt x="98541" y="3415707"/>
                </a:lnTo>
                <a:lnTo>
                  <a:pt x="103886" y="3451244"/>
                </a:lnTo>
                <a:lnTo>
                  <a:pt x="106350" y="3476046"/>
                </a:lnTo>
                <a:lnTo>
                  <a:pt x="109776" y="3490407"/>
                </a:lnTo>
                <a:lnTo>
                  <a:pt x="113142" y="3512787"/>
                </a:lnTo>
                <a:lnTo>
                  <a:pt x="141421" y="3623041"/>
                </a:lnTo>
                <a:lnTo>
                  <a:pt x="141444" y="3623136"/>
                </a:lnTo>
                <a:cubicBezTo>
                  <a:pt x="157542" y="3674671"/>
                  <a:pt x="176217" y="3724241"/>
                  <a:pt x="197169" y="3771346"/>
                </a:cubicBezTo>
                <a:lnTo>
                  <a:pt x="263152" y="3898219"/>
                </a:lnTo>
                <a:lnTo>
                  <a:pt x="236380" y="3862559"/>
                </a:lnTo>
                <a:cubicBezTo>
                  <a:pt x="180812" y="3776294"/>
                  <a:pt x="135172" y="3678844"/>
                  <a:pt x="102148" y="3574327"/>
                </a:cubicBezTo>
                <a:lnTo>
                  <a:pt x="68580" y="3440300"/>
                </a:lnTo>
                <a:lnTo>
                  <a:pt x="61584" y="3363718"/>
                </a:lnTo>
                <a:lnTo>
                  <a:pt x="60151" y="3325342"/>
                </a:lnTo>
                <a:lnTo>
                  <a:pt x="64564" y="3244417"/>
                </a:lnTo>
                <a:lnTo>
                  <a:pt x="69500" y="3188258"/>
                </a:lnTo>
                <a:close/>
                <a:moveTo>
                  <a:pt x="345180" y="3176431"/>
                </a:moveTo>
                <a:lnTo>
                  <a:pt x="357096" y="3204798"/>
                </a:lnTo>
                <a:lnTo>
                  <a:pt x="393114" y="3299369"/>
                </a:lnTo>
                <a:lnTo>
                  <a:pt x="393962" y="3306839"/>
                </a:lnTo>
                <a:lnTo>
                  <a:pt x="397546" y="3325717"/>
                </a:lnTo>
                <a:lnTo>
                  <a:pt x="391933" y="3316417"/>
                </a:lnTo>
                <a:lnTo>
                  <a:pt x="388756" y="3311151"/>
                </a:lnTo>
                <a:lnTo>
                  <a:pt x="378406" y="3288393"/>
                </a:lnTo>
                <a:lnTo>
                  <a:pt x="349735" y="3225346"/>
                </a:lnTo>
                <a:lnTo>
                  <a:pt x="346624" y="3191945"/>
                </a:lnTo>
                <a:close/>
                <a:moveTo>
                  <a:pt x="3402009" y="3173779"/>
                </a:moveTo>
                <a:lnTo>
                  <a:pt x="3391280" y="3180637"/>
                </a:lnTo>
                <a:lnTo>
                  <a:pt x="3391267" y="3180645"/>
                </a:lnTo>
                <a:lnTo>
                  <a:pt x="3365498" y="3195448"/>
                </a:lnTo>
                <a:lnTo>
                  <a:pt x="3354897" y="3201071"/>
                </a:lnTo>
                <a:lnTo>
                  <a:pt x="3350145" y="3203452"/>
                </a:lnTo>
                <a:lnTo>
                  <a:pt x="3355097" y="3200651"/>
                </a:lnTo>
                <a:cubicBezTo>
                  <a:pt x="3361788" y="3196602"/>
                  <a:pt x="3365351" y="3194212"/>
                  <a:pt x="3365627" y="3194040"/>
                </a:cubicBezTo>
                <a:cubicBezTo>
                  <a:pt x="3365682" y="3193998"/>
                  <a:pt x="3365737" y="3193971"/>
                  <a:pt x="3365792" y="3193930"/>
                </a:cubicBezTo>
                <a:lnTo>
                  <a:pt x="3365792" y="3193928"/>
                </a:lnTo>
                <a:lnTo>
                  <a:pt x="3365793" y="3193927"/>
                </a:lnTo>
                <a:cubicBezTo>
                  <a:pt x="3367200" y="3192879"/>
                  <a:pt x="3367504" y="3190893"/>
                  <a:pt x="3366456" y="3189486"/>
                </a:cubicBezTo>
                <a:lnTo>
                  <a:pt x="3362069" y="3188689"/>
                </a:lnTo>
                <a:lnTo>
                  <a:pt x="3364660" y="3187944"/>
                </a:lnTo>
                <a:cubicBezTo>
                  <a:pt x="3369110" y="3186633"/>
                  <a:pt x="3371617" y="3185870"/>
                  <a:pt x="3371970" y="3185766"/>
                </a:cubicBezTo>
                <a:lnTo>
                  <a:pt x="3374097" y="3181645"/>
                </a:lnTo>
                <a:lnTo>
                  <a:pt x="3398842" y="3174717"/>
                </a:lnTo>
                <a:close/>
                <a:moveTo>
                  <a:pt x="226028" y="3171693"/>
                </a:moveTo>
                <a:lnTo>
                  <a:pt x="232412" y="3208154"/>
                </a:lnTo>
                <a:lnTo>
                  <a:pt x="239763" y="3232659"/>
                </a:lnTo>
                <a:lnTo>
                  <a:pt x="240330" y="3237352"/>
                </a:lnTo>
                <a:lnTo>
                  <a:pt x="240538" y="3241766"/>
                </a:lnTo>
                <a:lnTo>
                  <a:pt x="240719" y="3245628"/>
                </a:lnTo>
                <a:lnTo>
                  <a:pt x="243302" y="3261956"/>
                </a:lnTo>
                <a:lnTo>
                  <a:pt x="247028" y="3292795"/>
                </a:lnTo>
                <a:lnTo>
                  <a:pt x="253725" y="3327844"/>
                </a:lnTo>
                <a:lnTo>
                  <a:pt x="254974" y="3335737"/>
                </a:lnTo>
                <a:lnTo>
                  <a:pt x="256339" y="3344369"/>
                </a:lnTo>
                <a:lnTo>
                  <a:pt x="259116" y="3356053"/>
                </a:lnTo>
                <a:lnTo>
                  <a:pt x="262140" y="3371878"/>
                </a:lnTo>
                <a:lnTo>
                  <a:pt x="284194" y="3461587"/>
                </a:lnTo>
                <a:lnTo>
                  <a:pt x="284214" y="3461672"/>
                </a:lnTo>
                <a:lnTo>
                  <a:pt x="292821" y="3490861"/>
                </a:lnTo>
                <a:lnTo>
                  <a:pt x="288572" y="3483348"/>
                </a:lnTo>
                <a:cubicBezTo>
                  <a:pt x="270927" y="3447353"/>
                  <a:pt x="255064" y="3409622"/>
                  <a:pt x="241275" y="3370394"/>
                </a:cubicBezTo>
                <a:lnTo>
                  <a:pt x="234883" y="3348057"/>
                </a:lnTo>
                <a:lnTo>
                  <a:pt x="226503" y="3274359"/>
                </a:lnTo>
                <a:lnTo>
                  <a:pt x="225099" y="3232702"/>
                </a:lnTo>
                <a:lnTo>
                  <a:pt x="225971" y="3171975"/>
                </a:lnTo>
                <a:close/>
                <a:moveTo>
                  <a:pt x="678046" y="3169697"/>
                </a:moveTo>
                <a:lnTo>
                  <a:pt x="700914" y="3188661"/>
                </a:lnTo>
                <a:lnTo>
                  <a:pt x="719396" y="3200316"/>
                </a:lnTo>
                <a:lnTo>
                  <a:pt x="729153" y="3212140"/>
                </a:lnTo>
                <a:lnTo>
                  <a:pt x="744195" y="3254237"/>
                </a:lnTo>
                <a:lnTo>
                  <a:pt x="747128" y="3263341"/>
                </a:lnTo>
                <a:lnTo>
                  <a:pt x="756987" y="3293940"/>
                </a:lnTo>
                <a:lnTo>
                  <a:pt x="741096" y="3264858"/>
                </a:lnTo>
                <a:lnTo>
                  <a:pt x="718852" y="3231073"/>
                </a:lnTo>
                <a:lnTo>
                  <a:pt x="715118" y="3224653"/>
                </a:lnTo>
                <a:lnTo>
                  <a:pt x="712674" y="3221691"/>
                </a:lnTo>
                <a:lnTo>
                  <a:pt x="708194" y="3214887"/>
                </a:lnTo>
                <a:lnTo>
                  <a:pt x="682650" y="3183557"/>
                </a:lnTo>
                <a:close/>
                <a:moveTo>
                  <a:pt x="3316483" y="3167763"/>
                </a:moveTo>
                <a:lnTo>
                  <a:pt x="3316056" y="3167873"/>
                </a:lnTo>
                <a:lnTo>
                  <a:pt x="3315056" y="3168099"/>
                </a:lnTo>
                <a:lnTo>
                  <a:pt x="3314747" y="3168169"/>
                </a:lnTo>
                <a:close/>
                <a:moveTo>
                  <a:pt x="1128546" y="3167328"/>
                </a:moveTo>
                <a:lnTo>
                  <a:pt x="1160992" y="3195781"/>
                </a:lnTo>
                <a:lnTo>
                  <a:pt x="1166225" y="3219261"/>
                </a:lnTo>
                <a:lnTo>
                  <a:pt x="1168932" y="3243457"/>
                </a:lnTo>
                <a:lnTo>
                  <a:pt x="1134912" y="3189624"/>
                </a:lnTo>
                <a:lnTo>
                  <a:pt x="1131941" y="3186541"/>
                </a:lnTo>
                <a:lnTo>
                  <a:pt x="1130639" y="3176283"/>
                </a:lnTo>
                <a:close/>
                <a:moveTo>
                  <a:pt x="1466216" y="3164347"/>
                </a:moveTo>
                <a:lnTo>
                  <a:pt x="1480730" y="3199690"/>
                </a:lnTo>
                <a:cubicBezTo>
                  <a:pt x="1533513" y="3363512"/>
                  <a:pt x="1547659" y="3537317"/>
                  <a:pt x="1522095" y="3707524"/>
                </a:cubicBezTo>
                <a:lnTo>
                  <a:pt x="1519663" y="3717041"/>
                </a:lnTo>
                <a:lnTo>
                  <a:pt x="1532406" y="3593198"/>
                </a:lnTo>
                <a:cubicBezTo>
                  <a:pt x="1534130" y="3550499"/>
                  <a:pt x="1533268" y="3507078"/>
                  <a:pt x="1529821" y="3463239"/>
                </a:cubicBezTo>
                <a:lnTo>
                  <a:pt x="1523791" y="3419101"/>
                </a:lnTo>
                <a:lnTo>
                  <a:pt x="1522708" y="3397208"/>
                </a:lnTo>
                <a:lnTo>
                  <a:pt x="1517798" y="3375232"/>
                </a:lnTo>
                <a:lnTo>
                  <a:pt x="1511724" y="3330772"/>
                </a:lnTo>
                <a:cubicBezTo>
                  <a:pt x="1503106" y="3286400"/>
                  <a:pt x="1491902" y="3241915"/>
                  <a:pt x="1478114" y="3197619"/>
                </a:cubicBezTo>
                <a:close/>
                <a:moveTo>
                  <a:pt x="548201" y="3164077"/>
                </a:moveTo>
                <a:lnTo>
                  <a:pt x="575966" y="3197529"/>
                </a:lnTo>
                <a:lnTo>
                  <a:pt x="593382" y="3221379"/>
                </a:lnTo>
                <a:lnTo>
                  <a:pt x="601797" y="3235680"/>
                </a:lnTo>
                <a:lnTo>
                  <a:pt x="609654" y="3265493"/>
                </a:lnTo>
                <a:lnTo>
                  <a:pt x="612186" y="3275102"/>
                </a:lnTo>
                <a:lnTo>
                  <a:pt x="612529" y="3276401"/>
                </a:lnTo>
                <a:lnTo>
                  <a:pt x="618203" y="3297860"/>
                </a:lnTo>
                <a:lnTo>
                  <a:pt x="609858" y="3289868"/>
                </a:lnTo>
                <a:lnTo>
                  <a:pt x="604249" y="3284495"/>
                </a:lnTo>
                <a:lnTo>
                  <a:pt x="598857" y="3273722"/>
                </a:lnTo>
                <a:lnTo>
                  <a:pt x="592473" y="3263869"/>
                </a:lnTo>
                <a:lnTo>
                  <a:pt x="587821" y="3254956"/>
                </a:lnTo>
                <a:lnTo>
                  <a:pt x="560268" y="3213370"/>
                </a:lnTo>
                <a:close/>
                <a:moveTo>
                  <a:pt x="719233" y="3163303"/>
                </a:moveTo>
                <a:lnTo>
                  <a:pt x="727160" y="3170943"/>
                </a:lnTo>
                <a:lnTo>
                  <a:pt x="749743" y="3197508"/>
                </a:lnTo>
                <a:lnTo>
                  <a:pt x="767335" y="3219311"/>
                </a:lnTo>
                <a:lnTo>
                  <a:pt x="767709" y="3219876"/>
                </a:lnTo>
                <a:lnTo>
                  <a:pt x="764473" y="3218451"/>
                </a:lnTo>
                <a:lnTo>
                  <a:pt x="761401" y="3217098"/>
                </a:lnTo>
                <a:lnTo>
                  <a:pt x="739335" y="3203205"/>
                </a:lnTo>
                <a:lnTo>
                  <a:pt x="732733" y="3199049"/>
                </a:lnTo>
                <a:lnTo>
                  <a:pt x="724857" y="3176842"/>
                </a:lnTo>
                <a:close/>
                <a:moveTo>
                  <a:pt x="2287773" y="3162232"/>
                </a:moveTo>
                <a:lnTo>
                  <a:pt x="2300605" y="3174524"/>
                </a:lnTo>
                <a:lnTo>
                  <a:pt x="2291668" y="3166910"/>
                </a:lnTo>
                <a:close/>
                <a:moveTo>
                  <a:pt x="1161651" y="3162134"/>
                </a:moveTo>
                <a:lnTo>
                  <a:pt x="1205343" y="3230906"/>
                </a:lnTo>
                <a:lnTo>
                  <a:pt x="1205433" y="3231504"/>
                </a:lnTo>
                <a:lnTo>
                  <a:pt x="1195409" y="3218070"/>
                </a:lnTo>
                <a:lnTo>
                  <a:pt x="1188210" y="3211004"/>
                </a:lnTo>
                <a:lnTo>
                  <a:pt x="1182209" y="3203760"/>
                </a:lnTo>
                <a:lnTo>
                  <a:pt x="1168095" y="3190703"/>
                </a:lnTo>
                <a:lnTo>
                  <a:pt x="1162974" y="3167997"/>
                </a:lnTo>
                <a:close/>
                <a:moveTo>
                  <a:pt x="1196725" y="3160807"/>
                </a:moveTo>
                <a:lnTo>
                  <a:pt x="1198555" y="3163006"/>
                </a:lnTo>
                <a:lnTo>
                  <a:pt x="1238456" y="3216580"/>
                </a:lnTo>
                <a:lnTo>
                  <a:pt x="1241994" y="3230356"/>
                </a:lnTo>
                <a:lnTo>
                  <a:pt x="1252486" y="3289762"/>
                </a:lnTo>
                <a:lnTo>
                  <a:pt x="1249392" y="3284859"/>
                </a:lnTo>
                <a:lnTo>
                  <a:pt x="1227598" y="3258551"/>
                </a:lnTo>
                <a:lnTo>
                  <a:pt x="1219088" y="3240490"/>
                </a:lnTo>
                <a:lnTo>
                  <a:pt x="1211558" y="3224509"/>
                </a:lnTo>
                <a:close/>
                <a:moveTo>
                  <a:pt x="385876" y="3160551"/>
                </a:moveTo>
                <a:lnTo>
                  <a:pt x="426570" y="3234154"/>
                </a:lnTo>
                <a:lnTo>
                  <a:pt x="427068" y="3237778"/>
                </a:lnTo>
                <a:lnTo>
                  <a:pt x="427834" y="3243349"/>
                </a:lnTo>
                <a:lnTo>
                  <a:pt x="432705" y="3270163"/>
                </a:lnTo>
                <a:lnTo>
                  <a:pt x="426602" y="3260369"/>
                </a:lnTo>
                <a:lnTo>
                  <a:pt x="421583" y="3252313"/>
                </a:lnTo>
                <a:lnTo>
                  <a:pt x="388296" y="3181855"/>
                </a:lnTo>
                <a:lnTo>
                  <a:pt x="387213" y="3172316"/>
                </a:lnTo>
                <a:lnTo>
                  <a:pt x="385994" y="3161591"/>
                </a:lnTo>
                <a:close/>
                <a:moveTo>
                  <a:pt x="930303" y="3158153"/>
                </a:moveTo>
                <a:lnTo>
                  <a:pt x="934376" y="3165463"/>
                </a:lnTo>
                <a:lnTo>
                  <a:pt x="945769" y="3185915"/>
                </a:lnTo>
                <a:lnTo>
                  <a:pt x="936358" y="3179145"/>
                </a:lnTo>
                <a:cubicBezTo>
                  <a:pt x="935637" y="3178924"/>
                  <a:pt x="934872" y="3178924"/>
                  <a:pt x="934152" y="3179145"/>
                </a:cubicBezTo>
                <a:lnTo>
                  <a:pt x="935116" y="3177352"/>
                </a:lnTo>
                <a:lnTo>
                  <a:pt x="920446" y="3176415"/>
                </a:lnTo>
                <a:lnTo>
                  <a:pt x="930255" y="3158687"/>
                </a:lnTo>
                <a:close/>
                <a:moveTo>
                  <a:pt x="737272" y="3158010"/>
                </a:moveTo>
                <a:lnTo>
                  <a:pt x="743746" y="3164398"/>
                </a:lnTo>
                <a:lnTo>
                  <a:pt x="745474" y="3166512"/>
                </a:lnTo>
                <a:close/>
                <a:moveTo>
                  <a:pt x="3626749" y="3156456"/>
                </a:moveTo>
                <a:lnTo>
                  <a:pt x="3526679" y="3212927"/>
                </a:lnTo>
                <a:cubicBezTo>
                  <a:pt x="3490704" y="3228563"/>
                  <a:pt x="3453875" y="3242132"/>
                  <a:pt x="3416370" y="3253604"/>
                </a:cubicBezTo>
                <a:lnTo>
                  <a:pt x="3341709" y="3274096"/>
                </a:lnTo>
                <a:lnTo>
                  <a:pt x="3417615" y="3250872"/>
                </a:lnTo>
                <a:cubicBezTo>
                  <a:pt x="3456223" y="3237773"/>
                  <a:pt x="3490282" y="3224812"/>
                  <a:pt x="3521857" y="3211023"/>
                </a:cubicBezTo>
                <a:close/>
                <a:moveTo>
                  <a:pt x="504994" y="3154265"/>
                </a:moveTo>
                <a:lnTo>
                  <a:pt x="517301" y="3169064"/>
                </a:lnTo>
                <a:lnTo>
                  <a:pt x="541755" y="3198592"/>
                </a:lnTo>
                <a:lnTo>
                  <a:pt x="543755" y="3201577"/>
                </a:lnTo>
                <a:lnTo>
                  <a:pt x="552553" y="3215177"/>
                </a:lnTo>
                <a:lnTo>
                  <a:pt x="554044" y="3221279"/>
                </a:lnTo>
                <a:lnTo>
                  <a:pt x="557011" y="3233421"/>
                </a:lnTo>
                <a:lnTo>
                  <a:pt x="533012" y="3204449"/>
                </a:lnTo>
                <a:lnTo>
                  <a:pt x="531339" y="3202429"/>
                </a:lnTo>
                <a:lnTo>
                  <a:pt x="505944" y="3158753"/>
                </a:lnTo>
                <a:close/>
                <a:moveTo>
                  <a:pt x="3616664" y="3153173"/>
                </a:moveTo>
                <a:lnTo>
                  <a:pt x="3517992" y="3204517"/>
                </a:lnTo>
                <a:cubicBezTo>
                  <a:pt x="3486554" y="3218166"/>
                  <a:pt x="3452635" y="3231128"/>
                  <a:pt x="3414164" y="3244228"/>
                </a:cubicBezTo>
                <a:lnTo>
                  <a:pt x="3359143" y="3261135"/>
                </a:lnTo>
                <a:lnTo>
                  <a:pt x="3416374" y="3241349"/>
                </a:lnTo>
                <a:close/>
                <a:moveTo>
                  <a:pt x="1087558" y="3152060"/>
                </a:moveTo>
                <a:lnTo>
                  <a:pt x="1124697" y="3190823"/>
                </a:lnTo>
                <a:lnTo>
                  <a:pt x="1129855" y="3231179"/>
                </a:lnTo>
                <a:lnTo>
                  <a:pt x="1105198" y="3209033"/>
                </a:lnTo>
                <a:lnTo>
                  <a:pt x="1094856" y="3202071"/>
                </a:lnTo>
                <a:close/>
                <a:moveTo>
                  <a:pt x="424490" y="3151974"/>
                </a:moveTo>
                <a:lnTo>
                  <a:pt x="434766" y="3172985"/>
                </a:lnTo>
                <a:lnTo>
                  <a:pt x="433867" y="3171524"/>
                </a:lnTo>
                <a:lnTo>
                  <a:pt x="425493" y="3159289"/>
                </a:lnTo>
                <a:close/>
                <a:moveTo>
                  <a:pt x="3433596" y="3151925"/>
                </a:moveTo>
                <a:lnTo>
                  <a:pt x="3430388" y="3152867"/>
                </a:lnTo>
                <a:lnTo>
                  <a:pt x="3427543" y="3153702"/>
                </a:lnTo>
                <a:lnTo>
                  <a:pt x="3401382" y="3161072"/>
                </a:lnTo>
                <a:lnTo>
                  <a:pt x="3395556" y="3162713"/>
                </a:lnTo>
                <a:lnTo>
                  <a:pt x="3376992" y="3167704"/>
                </a:lnTo>
                <a:lnTo>
                  <a:pt x="3353656" y="3173978"/>
                </a:lnTo>
                <a:cubicBezTo>
                  <a:pt x="3322734" y="3182086"/>
                  <a:pt x="3286152" y="3191233"/>
                  <a:pt x="3245807" y="3200492"/>
                </a:cubicBezTo>
                <a:lnTo>
                  <a:pt x="3164569" y="3217427"/>
                </a:lnTo>
                <a:lnTo>
                  <a:pt x="3115383" y="3227681"/>
                </a:lnTo>
                <a:cubicBezTo>
                  <a:pt x="3069411" y="3236238"/>
                  <a:pt x="3021574" y="3243981"/>
                  <a:pt x="2973771" y="3249983"/>
                </a:cubicBezTo>
                <a:lnTo>
                  <a:pt x="2881771" y="3257695"/>
                </a:lnTo>
                <a:lnTo>
                  <a:pt x="2858516" y="3259644"/>
                </a:lnTo>
                <a:lnTo>
                  <a:pt x="2998693" y="3245527"/>
                </a:lnTo>
                <a:cubicBezTo>
                  <a:pt x="3048169" y="3238600"/>
                  <a:pt x="3097813" y="3229961"/>
                  <a:pt x="3145612" y="3220564"/>
                </a:cubicBezTo>
                <a:lnTo>
                  <a:pt x="3196455" y="3209515"/>
                </a:lnTo>
                <a:lnTo>
                  <a:pt x="3215676" y="3206015"/>
                </a:lnTo>
                <a:lnTo>
                  <a:pt x="3262256" y="3195217"/>
                </a:lnTo>
                <a:lnTo>
                  <a:pt x="3281458" y="3191044"/>
                </a:lnTo>
                <a:lnTo>
                  <a:pt x="3295503" y="3187509"/>
                </a:lnTo>
                <a:lnTo>
                  <a:pt x="3312276" y="3183620"/>
                </a:lnTo>
                <a:lnTo>
                  <a:pt x="3394029" y="3162709"/>
                </a:lnTo>
                <a:lnTo>
                  <a:pt x="3394149" y="3162679"/>
                </a:lnTo>
                <a:close/>
                <a:moveTo>
                  <a:pt x="178678" y="3149609"/>
                </a:moveTo>
                <a:lnTo>
                  <a:pt x="178151" y="3154427"/>
                </a:lnTo>
                <a:lnTo>
                  <a:pt x="176952" y="3165392"/>
                </a:lnTo>
                <a:lnTo>
                  <a:pt x="166541" y="3193073"/>
                </a:lnTo>
                <a:lnTo>
                  <a:pt x="161170" y="3224245"/>
                </a:lnTo>
                <a:lnTo>
                  <a:pt x="160521" y="3219922"/>
                </a:lnTo>
                <a:lnTo>
                  <a:pt x="159144" y="3210753"/>
                </a:lnTo>
                <a:lnTo>
                  <a:pt x="157498" y="3199790"/>
                </a:lnTo>
                <a:close/>
                <a:moveTo>
                  <a:pt x="2223485" y="3149500"/>
                </a:moveTo>
                <a:lnTo>
                  <a:pt x="2224313" y="3150503"/>
                </a:lnTo>
                <a:lnTo>
                  <a:pt x="2223843" y="3149973"/>
                </a:lnTo>
                <a:lnTo>
                  <a:pt x="2223587" y="3149635"/>
                </a:lnTo>
                <a:lnTo>
                  <a:pt x="2223513" y="3149537"/>
                </a:lnTo>
                <a:close/>
                <a:moveTo>
                  <a:pt x="2293275" y="3148345"/>
                </a:moveTo>
                <a:lnTo>
                  <a:pt x="2297264" y="3152300"/>
                </a:lnTo>
                <a:lnTo>
                  <a:pt x="2294075" y="3149281"/>
                </a:lnTo>
                <a:lnTo>
                  <a:pt x="2293527" y="3148640"/>
                </a:lnTo>
                <a:close/>
                <a:moveTo>
                  <a:pt x="651867" y="3147986"/>
                </a:moveTo>
                <a:lnTo>
                  <a:pt x="666824" y="3160390"/>
                </a:lnTo>
                <a:lnTo>
                  <a:pt x="668954" y="3166759"/>
                </a:lnTo>
                <a:lnTo>
                  <a:pt x="662754" y="3159155"/>
                </a:lnTo>
                <a:lnTo>
                  <a:pt x="655818" y="3152775"/>
                </a:lnTo>
                <a:close/>
                <a:moveTo>
                  <a:pt x="217534" y="3146826"/>
                </a:moveTo>
                <a:lnTo>
                  <a:pt x="216640" y="3159642"/>
                </a:lnTo>
                <a:lnTo>
                  <a:pt x="215153" y="3180954"/>
                </a:lnTo>
                <a:lnTo>
                  <a:pt x="218569" y="3291050"/>
                </a:lnTo>
                <a:lnTo>
                  <a:pt x="211186" y="3265254"/>
                </a:lnTo>
                <a:lnTo>
                  <a:pt x="206866" y="3250160"/>
                </a:lnTo>
                <a:lnTo>
                  <a:pt x="204982" y="3238438"/>
                </a:lnTo>
                <a:lnTo>
                  <a:pt x="209010" y="3179560"/>
                </a:lnTo>
                <a:close/>
                <a:moveTo>
                  <a:pt x="2315826" y="3146590"/>
                </a:moveTo>
                <a:lnTo>
                  <a:pt x="2343034" y="3172176"/>
                </a:lnTo>
                <a:lnTo>
                  <a:pt x="2325892" y="3156987"/>
                </a:lnTo>
                <a:lnTo>
                  <a:pt x="2322849" y="3154291"/>
                </a:lnTo>
                <a:lnTo>
                  <a:pt x="2322009" y="3153370"/>
                </a:lnTo>
                <a:close/>
                <a:moveTo>
                  <a:pt x="3674450" y="3145258"/>
                </a:moveTo>
                <a:lnTo>
                  <a:pt x="3615471" y="3188576"/>
                </a:lnTo>
                <a:cubicBezTo>
                  <a:pt x="3591896" y="3203796"/>
                  <a:pt x="3567404" y="3217595"/>
                  <a:pt x="3542123" y="3229888"/>
                </a:cubicBezTo>
                <a:cubicBezTo>
                  <a:pt x="3502287" y="3247537"/>
                  <a:pt x="3461060" y="3261835"/>
                  <a:pt x="3418852" y="3272632"/>
                </a:cubicBezTo>
                <a:lnTo>
                  <a:pt x="3321247" y="3293468"/>
                </a:lnTo>
                <a:lnTo>
                  <a:pt x="3420647" y="3269341"/>
                </a:lnTo>
                <a:cubicBezTo>
                  <a:pt x="3460799" y="3258255"/>
                  <a:pt x="3500139" y="3244439"/>
                  <a:pt x="3538402" y="3227975"/>
                </a:cubicBezTo>
                <a:close/>
                <a:moveTo>
                  <a:pt x="668158" y="3144684"/>
                </a:moveTo>
                <a:lnTo>
                  <a:pt x="689232" y="3164154"/>
                </a:lnTo>
                <a:lnTo>
                  <a:pt x="700656" y="3177821"/>
                </a:lnTo>
                <a:lnTo>
                  <a:pt x="672199" y="3154227"/>
                </a:lnTo>
                <a:close/>
                <a:moveTo>
                  <a:pt x="264533" y="3142976"/>
                </a:moveTo>
                <a:lnTo>
                  <a:pt x="265413" y="3147603"/>
                </a:lnTo>
                <a:lnTo>
                  <a:pt x="268414" y="3163382"/>
                </a:lnTo>
                <a:lnTo>
                  <a:pt x="283657" y="3212107"/>
                </a:lnTo>
                <a:lnTo>
                  <a:pt x="285783" y="3224472"/>
                </a:lnTo>
                <a:lnTo>
                  <a:pt x="293617" y="3255027"/>
                </a:lnTo>
                <a:lnTo>
                  <a:pt x="296842" y="3270435"/>
                </a:lnTo>
                <a:lnTo>
                  <a:pt x="303714" y="3294415"/>
                </a:lnTo>
                <a:lnTo>
                  <a:pt x="305249" y="3300400"/>
                </a:lnTo>
                <a:lnTo>
                  <a:pt x="322949" y="3416631"/>
                </a:lnTo>
                <a:lnTo>
                  <a:pt x="328210" y="3437111"/>
                </a:lnTo>
                <a:lnTo>
                  <a:pt x="325937" y="3433295"/>
                </a:lnTo>
                <a:lnTo>
                  <a:pt x="304975" y="3384914"/>
                </a:lnTo>
                <a:lnTo>
                  <a:pt x="285504" y="3307594"/>
                </a:lnTo>
                <a:lnTo>
                  <a:pt x="277044" y="3267423"/>
                </a:lnTo>
                <a:lnTo>
                  <a:pt x="266112" y="3196229"/>
                </a:lnTo>
                <a:lnTo>
                  <a:pt x="263556" y="3173065"/>
                </a:lnTo>
                <a:close/>
                <a:moveTo>
                  <a:pt x="462591" y="3142498"/>
                </a:moveTo>
                <a:lnTo>
                  <a:pt x="468488" y="3149247"/>
                </a:lnTo>
                <a:lnTo>
                  <a:pt x="495661" y="3183921"/>
                </a:lnTo>
                <a:lnTo>
                  <a:pt x="506430" y="3198892"/>
                </a:lnTo>
                <a:lnTo>
                  <a:pt x="513257" y="3227728"/>
                </a:lnTo>
                <a:lnTo>
                  <a:pt x="522635" y="3267338"/>
                </a:lnTo>
                <a:lnTo>
                  <a:pt x="520366" y="3263365"/>
                </a:lnTo>
                <a:lnTo>
                  <a:pt x="513308" y="3249994"/>
                </a:lnTo>
                <a:lnTo>
                  <a:pt x="506583" y="3239238"/>
                </a:lnTo>
                <a:lnTo>
                  <a:pt x="498727" y="3225485"/>
                </a:lnTo>
                <a:lnTo>
                  <a:pt x="487630" y="3208922"/>
                </a:lnTo>
                <a:lnTo>
                  <a:pt x="474855" y="3188487"/>
                </a:lnTo>
                <a:lnTo>
                  <a:pt x="469390" y="3181007"/>
                </a:lnTo>
                <a:close/>
                <a:moveTo>
                  <a:pt x="3455429" y="3138631"/>
                </a:moveTo>
                <a:lnTo>
                  <a:pt x="3448016" y="3140741"/>
                </a:lnTo>
                <a:lnTo>
                  <a:pt x="3436248" y="3144091"/>
                </a:lnTo>
                <a:lnTo>
                  <a:pt x="3377885" y="3159721"/>
                </a:lnTo>
                <a:lnTo>
                  <a:pt x="3314067" y="3175808"/>
                </a:lnTo>
                <a:lnTo>
                  <a:pt x="3267490" y="3187110"/>
                </a:lnTo>
                <a:lnTo>
                  <a:pt x="3183804" y="3205332"/>
                </a:lnTo>
                <a:lnTo>
                  <a:pt x="3137770" y="3215012"/>
                </a:lnTo>
                <a:lnTo>
                  <a:pt x="2998837" y="3238702"/>
                </a:lnTo>
                <a:lnTo>
                  <a:pt x="2998804" y="3238708"/>
                </a:lnTo>
                <a:lnTo>
                  <a:pt x="2955377" y="3243117"/>
                </a:lnTo>
                <a:lnTo>
                  <a:pt x="2899072" y="3248835"/>
                </a:lnTo>
                <a:lnTo>
                  <a:pt x="3024612" y="3234097"/>
                </a:lnTo>
                <a:cubicBezTo>
                  <a:pt x="3075550" y="3226242"/>
                  <a:pt x="3126816" y="3216713"/>
                  <a:pt x="3176273" y="3206483"/>
                </a:cubicBezTo>
                <a:lnTo>
                  <a:pt x="3229003" y="3194570"/>
                </a:lnTo>
                <a:lnTo>
                  <a:pt x="3248839" y="3190734"/>
                </a:lnTo>
                <a:lnTo>
                  <a:pt x="3297100" y="3179184"/>
                </a:lnTo>
                <a:lnTo>
                  <a:pt x="3317090" y="3174668"/>
                </a:lnTo>
                <a:lnTo>
                  <a:pt x="3331744" y="3170893"/>
                </a:lnTo>
                <a:lnTo>
                  <a:pt x="3349100" y="3166740"/>
                </a:lnTo>
                <a:lnTo>
                  <a:pt x="3433810" y="3144605"/>
                </a:lnTo>
                <a:lnTo>
                  <a:pt x="3434253" y="3144491"/>
                </a:lnTo>
                <a:close/>
                <a:moveTo>
                  <a:pt x="873182" y="3136566"/>
                </a:moveTo>
                <a:lnTo>
                  <a:pt x="878088" y="3143595"/>
                </a:lnTo>
                <a:lnTo>
                  <a:pt x="893480" y="3174693"/>
                </a:lnTo>
                <a:lnTo>
                  <a:pt x="886457" y="3174244"/>
                </a:lnTo>
                <a:lnTo>
                  <a:pt x="884533" y="3174121"/>
                </a:lnTo>
                <a:lnTo>
                  <a:pt x="871643" y="3170776"/>
                </a:lnTo>
                <a:lnTo>
                  <a:pt x="852863" y="3165902"/>
                </a:lnTo>
                <a:lnTo>
                  <a:pt x="849797" y="3160037"/>
                </a:lnTo>
                <a:lnTo>
                  <a:pt x="871740" y="3139640"/>
                </a:lnTo>
                <a:close/>
                <a:moveTo>
                  <a:pt x="425394" y="3133833"/>
                </a:moveTo>
                <a:lnTo>
                  <a:pt x="444294" y="3157192"/>
                </a:lnTo>
                <a:lnTo>
                  <a:pt x="458744" y="3176973"/>
                </a:lnTo>
                <a:lnTo>
                  <a:pt x="460985" y="3180316"/>
                </a:lnTo>
                <a:lnTo>
                  <a:pt x="465599" y="3206505"/>
                </a:lnTo>
                <a:lnTo>
                  <a:pt x="466592" y="3212138"/>
                </a:lnTo>
                <a:lnTo>
                  <a:pt x="455880" y="3195560"/>
                </a:lnTo>
                <a:close/>
                <a:moveTo>
                  <a:pt x="3703697" y="3132310"/>
                </a:moveTo>
                <a:lnTo>
                  <a:pt x="3695313" y="3139297"/>
                </a:lnTo>
                <a:cubicBezTo>
                  <a:pt x="3651906" y="3178801"/>
                  <a:pt x="3603288" y="3212156"/>
                  <a:pt x="3550809" y="3238437"/>
                </a:cubicBezTo>
                <a:cubicBezTo>
                  <a:pt x="3508974" y="3257038"/>
                  <a:pt x="3465485" y="3271682"/>
                  <a:pt x="3420921" y="3282147"/>
                </a:cubicBezTo>
                <a:lnTo>
                  <a:pt x="3326271" y="3299562"/>
                </a:lnTo>
                <a:lnTo>
                  <a:pt x="3421198" y="3279400"/>
                </a:lnTo>
                <a:cubicBezTo>
                  <a:pt x="3463667" y="3268384"/>
                  <a:pt x="3505157" y="3253961"/>
                  <a:pt x="3545295" y="3236243"/>
                </a:cubicBezTo>
                <a:cubicBezTo>
                  <a:pt x="3596409" y="3211409"/>
                  <a:pt x="3644324" y="3180482"/>
                  <a:pt x="3688007" y="3144135"/>
                </a:cubicBezTo>
                <a:close/>
                <a:moveTo>
                  <a:pt x="1287057" y="3132005"/>
                </a:moveTo>
                <a:lnTo>
                  <a:pt x="1306531" y="3163762"/>
                </a:lnTo>
                <a:lnTo>
                  <a:pt x="1330455" y="3205088"/>
                </a:lnTo>
                <a:lnTo>
                  <a:pt x="1340589" y="3229019"/>
                </a:lnTo>
                <a:lnTo>
                  <a:pt x="1363377" y="3339254"/>
                </a:lnTo>
                <a:lnTo>
                  <a:pt x="1358364" y="3327559"/>
                </a:lnTo>
                <a:lnTo>
                  <a:pt x="1330840" y="3263342"/>
                </a:lnTo>
                <a:lnTo>
                  <a:pt x="1328720" y="3259796"/>
                </a:lnTo>
                <a:lnTo>
                  <a:pt x="1324505" y="3238023"/>
                </a:lnTo>
                <a:lnTo>
                  <a:pt x="1324505" y="3236921"/>
                </a:lnTo>
                <a:lnTo>
                  <a:pt x="1325189" y="3236921"/>
                </a:lnTo>
                <a:lnTo>
                  <a:pt x="1325189" y="3236920"/>
                </a:lnTo>
                <a:lnTo>
                  <a:pt x="1325194" y="3236920"/>
                </a:lnTo>
                <a:cubicBezTo>
                  <a:pt x="1324780" y="3235678"/>
                  <a:pt x="1323677" y="3231817"/>
                  <a:pt x="1322299" y="3226853"/>
                </a:cubicBezTo>
                <a:lnTo>
                  <a:pt x="1288565" y="3137355"/>
                </a:lnTo>
                <a:close/>
                <a:moveTo>
                  <a:pt x="620999" y="3128441"/>
                </a:moveTo>
                <a:lnTo>
                  <a:pt x="628713" y="3135651"/>
                </a:lnTo>
                <a:lnTo>
                  <a:pt x="667855" y="3176135"/>
                </a:lnTo>
                <a:lnTo>
                  <a:pt x="674740" y="3184062"/>
                </a:lnTo>
                <a:lnTo>
                  <a:pt x="694004" y="3241676"/>
                </a:lnTo>
                <a:lnTo>
                  <a:pt x="699011" y="3258057"/>
                </a:lnTo>
                <a:lnTo>
                  <a:pt x="693613" y="3248580"/>
                </a:lnTo>
                <a:lnTo>
                  <a:pt x="687239" y="3239478"/>
                </a:lnTo>
                <a:lnTo>
                  <a:pt x="684262" y="3234175"/>
                </a:lnTo>
                <a:lnTo>
                  <a:pt x="677394" y="3225421"/>
                </a:lnTo>
                <a:lnTo>
                  <a:pt x="655842" y="3194649"/>
                </a:lnTo>
                <a:lnTo>
                  <a:pt x="635238" y="3171489"/>
                </a:lnTo>
                <a:lnTo>
                  <a:pt x="626122" y="3141776"/>
                </a:lnTo>
                <a:close/>
                <a:moveTo>
                  <a:pt x="1083438" y="3128038"/>
                </a:moveTo>
                <a:lnTo>
                  <a:pt x="1084531" y="3128732"/>
                </a:lnTo>
                <a:lnTo>
                  <a:pt x="1118934" y="3158900"/>
                </a:lnTo>
                <a:lnTo>
                  <a:pt x="1122582" y="3174277"/>
                </a:lnTo>
                <a:lnTo>
                  <a:pt x="1122958" y="3177218"/>
                </a:lnTo>
                <a:lnTo>
                  <a:pt x="1085566" y="3138412"/>
                </a:lnTo>
                <a:lnTo>
                  <a:pt x="1084940" y="3134122"/>
                </a:lnTo>
                <a:lnTo>
                  <a:pt x="1083824" y="3129601"/>
                </a:lnTo>
                <a:close/>
                <a:moveTo>
                  <a:pt x="933026" y="3127970"/>
                </a:moveTo>
                <a:lnTo>
                  <a:pt x="947232" y="3133487"/>
                </a:lnTo>
                <a:lnTo>
                  <a:pt x="951796" y="3140719"/>
                </a:lnTo>
                <a:lnTo>
                  <a:pt x="966442" y="3169688"/>
                </a:lnTo>
                <a:lnTo>
                  <a:pt x="961344" y="3197120"/>
                </a:lnTo>
                <a:lnTo>
                  <a:pt x="959661" y="3195909"/>
                </a:lnTo>
                <a:lnTo>
                  <a:pt x="931469" y="3145228"/>
                </a:lnTo>
                <a:lnTo>
                  <a:pt x="932543" y="3133322"/>
                </a:lnTo>
                <a:close/>
                <a:moveTo>
                  <a:pt x="579860" y="3125999"/>
                </a:moveTo>
                <a:lnTo>
                  <a:pt x="594123" y="3138162"/>
                </a:lnTo>
                <a:lnTo>
                  <a:pt x="618522" y="3162962"/>
                </a:lnTo>
                <a:lnTo>
                  <a:pt x="628374" y="3174993"/>
                </a:lnTo>
                <a:lnTo>
                  <a:pt x="643665" y="3224162"/>
                </a:lnTo>
                <a:lnTo>
                  <a:pt x="633667" y="3215639"/>
                </a:lnTo>
                <a:lnTo>
                  <a:pt x="626254" y="3206421"/>
                </a:lnTo>
                <a:lnTo>
                  <a:pt x="613575" y="3188510"/>
                </a:lnTo>
                <a:lnTo>
                  <a:pt x="600607" y="3174522"/>
                </a:lnTo>
                <a:lnTo>
                  <a:pt x="589686" y="3160940"/>
                </a:lnTo>
                <a:lnTo>
                  <a:pt x="584793" y="3143541"/>
                </a:lnTo>
                <a:close/>
                <a:moveTo>
                  <a:pt x="366484" y="3125476"/>
                </a:moveTo>
                <a:lnTo>
                  <a:pt x="375158" y="3141165"/>
                </a:lnTo>
                <a:lnTo>
                  <a:pt x="376350" y="3151662"/>
                </a:lnTo>
                <a:lnTo>
                  <a:pt x="376726" y="3154979"/>
                </a:lnTo>
                <a:lnTo>
                  <a:pt x="371555" y="3140085"/>
                </a:lnTo>
                <a:close/>
                <a:moveTo>
                  <a:pt x="3690410" y="3125290"/>
                </a:moveTo>
                <a:lnTo>
                  <a:pt x="3671458" y="3139022"/>
                </a:lnTo>
                <a:cubicBezTo>
                  <a:pt x="3628631" y="3171080"/>
                  <a:pt x="3582715" y="3198794"/>
                  <a:pt x="3534399" y="3221754"/>
                </a:cubicBezTo>
                <a:cubicBezTo>
                  <a:pt x="3496467" y="3238216"/>
                  <a:pt x="3457447" y="3252032"/>
                  <a:pt x="3417611" y="3263119"/>
                </a:cubicBezTo>
                <a:lnTo>
                  <a:pt x="3344622" y="3280834"/>
                </a:lnTo>
                <a:lnTo>
                  <a:pt x="3418031" y="3260793"/>
                </a:lnTo>
                <a:cubicBezTo>
                  <a:pt x="3455757" y="3249044"/>
                  <a:pt x="3492806" y="3235228"/>
                  <a:pt x="3529029" y="3219427"/>
                </a:cubicBezTo>
                <a:cubicBezTo>
                  <a:pt x="3575648" y="3197930"/>
                  <a:pt x="3620420" y="3172669"/>
                  <a:pt x="3662916" y="3143865"/>
                </a:cubicBezTo>
                <a:close/>
                <a:moveTo>
                  <a:pt x="305475" y="3125223"/>
                </a:moveTo>
                <a:lnTo>
                  <a:pt x="325712" y="3189632"/>
                </a:lnTo>
                <a:lnTo>
                  <a:pt x="343069" y="3237263"/>
                </a:lnTo>
                <a:lnTo>
                  <a:pt x="348067" y="3289524"/>
                </a:lnTo>
                <a:lnTo>
                  <a:pt x="348067" y="3289526"/>
                </a:lnTo>
                <a:lnTo>
                  <a:pt x="348067" y="3289528"/>
                </a:lnTo>
                <a:lnTo>
                  <a:pt x="357169" y="3344719"/>
                </a:lnTo>
                <a:lnTo>
                  <a:pt x="345299" y="3308757"/>
                </a:lnTo>
                <a:lnTo>
                  <a:pt x="337726" y="3285287"/>
                </a:lnTo>
                <a:lnTo>
                  <a:pt x="313456" y="3206240"/>
                </a:lnTo>
                <a:lnTo>
                  <a:pt x="313447" y="3206210"/>
                </a:lnTo>
                <a:lnTo>
                  <a:pt x="313444" y="3206197"/>
                </a:lnTo>
                <a:lnTo>
                  <a:pt x="305604" y="3174286"/>
                </a:lnTo>
                <a:close/>
                <a:moveTo>
                  <a:pt x="916641" y="3121608"/>
                </a:moveTo>
                <a:lnTo>
                  <a:pt x="923823" y="3124397"/>
                </a:lnTo>
                <a:lnTo>
                  <a:pt x="923270" y="3128266"/>
                </a:lnTo>
                <a:lnTo>
                  <a:pt x="923017" y="3130035"/>
                </a:lnTo>
                <a:lnTo>
                  <a:pt x="922655" y="3129385"/>
                </a:lnTo>
                <a:close/>
                <a:moveTo>
                  <a:pt x="342585" y="3121263"/>
                </a:moveTo>
                <a:lnTo>
                  <a:pt x="355030" y="3146059"/>
                </a:lnTo>
                <a:lnTo>
                  <a:pt x="382252" y="3203663"/>
                </a:lnTo>
                <a:lnTo>
                  <a:pt x="388880" y="3262062"/>
                </a:lnTo>
                <a:lnTo>
                  <a:pt x="363580" y="3202310"/>
                </a:lnTo>
                <a:lnTo>
                  <a:pt x="343809" y="3155263"/>
                </a:lnTo>
                <a:lnTo>
                  <a:pt x="343609" y="3149719"/>
                </a:lnTo>
                <a:close/>
                <a:moveTo>
                  <a:pt x="537211" y="3119182"/>
                </a:moveTo>
                <a:lnTo>
                  <a:pt x="537752" y="3119564"/>
                </a:lnTo>
                <a:lnTo>
                  <a:pt x="543983" y="3125389"/>
                </a:lnTo>
                <a:lnTo>
                  <a:pt x="566693" y="3157024"/>
                </a:lnTo>
                <a:lnTo>
                  <a:pt x="586333" y="3178463"/>
                </a:lnTo>
                <a:lnTo>
                  <a:pt x="587029" y="3180932"/>
                </a:lnTo>
                <a:lnTo>
                  <a:pt x="590080" y="3191749"/>
                </a:lnTo>
                <a:lnTo>
                  <a:pt x="592210" y="3199299"/>
                </a:lnTo>
                <a:lnTo>
                  <a:pt x="595625" y="3212259"/>
                </a:lnTo>
                <a:lnTo>
                  <a:pt x="592738" y="3207362"/>
                </a:lnTo>
                <a:lnTo>
                  <a:pt x="581045" y="3193312"/>
                </a:lnTo>
                <a:lnTo>
                  <a:pt x="566134" y="3172941"/>
                </a:lnTo>
                <a:lnTo>
                  <a:pt x="548610" y="3154341"/>
                </a:lnTo>
                <a:lnTo>
                  <a:pt x="544654" y="3149587"/>
                </a:lnTo>
                <a:close/>
                <a:moveTo>
                  <a:pt x="3743587" y="3118040"/>
                </a:moveTo>
                <a:lnTo>
                  <a:pt x="3720269" y="3140263"/>
                </a:lnTo>
                <a:cubicBezTo>
                  <a:pt x="3677800" y="3181352"/>
                  <a:pt x="3627472" y="3227958"/>
                  <a:pt x="3566389" y="3255536"/>
                </a:cubicBezTo>
                <a:cubicBezTo>
                  <a:pt x="3520652" y="3276108"/>
                  <a:pt x="3472738" y="3291426"/>
                  <a:pt x="3423539" y="3301175"/>
                </a:cubicBezTo>
                <a:lnTo>
                  <a:pt x="3343840" y="3311570"/>
                </a:lnTo>
                <a:lnTo>
                  <a:pt x="3422983" y="3299127"/>
                </a:lnTo>
                <a:cubicBezTo>
                  <a:pt x="3470388" y="3288910"/>
                  <a:pt x="3516595" y="3273798"/>
                  <a:pt x="3560869" y="3254038"/>
                </a:cubicBezTo>
                <a:cubicBezTo>
                  <a:pt x="3619333" y="3228254"/>
                  <a:pt x="3667868" y="3185923"/>
                  <a:pt x="3712543" y="3145523"/>
                </a:cubicBezTo>
                <a:close/>
                <a:moveTo>
                  <a:pt x="3733454" y="3117850"/>
                </a:moveTo>
                <a:lnTo>
                  <a:pt x="3707997" y="3140398"/>
                </a:lnTo>
                <a:cubicBezTo>
                  <a:pt x="3663736" y="3180523"/>
                  <a:pt x="3615752" y="3221752"/>
                  <a:pt x="3558392" y="3247674"/>
                </a:cubicBezTo>
                <a:cubicBezTo>
                  <a:pt x="3514613" y="3267282"/>
                  <a:pt x="3468917" y="3282256"/>
                  <a:pt x="3422023" y="3292349"/>
                </a:cubicBezTo>
                <a:lnTo>
                  <a:pt x="3329492" y="3306921"/>
                </a:lnTo>
                <a:lnTo>
                  <a:pt x="3422298" y="3289752"/>
                </a:lnTo>
                <a:cubicBezTo>
                  <a:pt x="3467221" y="3279107"/>
                  <a:pt x="3511069" y="3264326"/>
                  <a:pt x="3553290" y="3245628"/>
                </a:cubicBezTo>
                <a:cubicBezTo>
                  <a:pt x="3606679" y="3219099"/>
                  <a:pt x="3656180" y="3185372"/>
                  <a:pt x="3700413" y="3145385"/>
                </a:cubicBezTo>
                <a:close/>
                <a:moveTo>
                  <a:pt x="883034" y="3115568"/>
                </a:moveTo>
                <a:lnTo>
                  <a:pt x="905768" y="3119392"/>
                </a:lnTo>
                <a:lnTo>
                  <a:pt x="909597" y="3124354"/>
                </a:lnTo>
                <a:lnTo>
                  <a:pt x="916345" y="3133098"/>
                </a:lnTo>
                <a:lnTo>
                  <a:pt x="921307" y="3142005"/>
                </a:lnTo>
                <a:lnTo>
                  <a:pt x="918892" y="3158902"/>
                </a:lnTo>
                <a:lnTo>
                  <a:pt x="917534" y="3168408"/>
                </a:lnTo>
                <a:lnTo>
                  <a:pt x="913481" y="3175970"/>
                </a:lnTo>
                <a:lnTo>
                  <a:pt x="902058" y="3175240"/>
                </a:lnTo>
                <a:lnTo>
                  <a:pt x="884689" y="3140019"/>
                </a:lnTo>
                <a:lnTo>
                  <a:pt x="884688" y="3140017"/>
                </a:lnTo>
                <a:lnTo>
                  <a:pt x="884685" y="3140011"/>
                </a:lnTo>
                <a:lnTo>
                  <a:pt x="876825" y="3128801"/>
                </a:lnTo>
                <a:close/>
                <a:moveTo>
                  <a:pt x="1063160" y="3115158"/>
                </a:moveTo>
                <a:lnTo>
                  <a:pt x="1075510" y="3123002"/>
                </a:lnTo>
                <a:lnTo>
                  <a:pt x="1077182" y="3129711"/>
                </a:lnTo>
                <a:lnTo>
                  <a:pt x="1066838" y="3118976"/>
                </a:lnTo>
                <a:close/>
                <a:moveTo>
                  <a:pt x="496640" y="3114821"/>
                </a:moveTo>
                <a:lnTo>
                  <a:pt x="524173" y="3137912"/>
                </a:lnTo>
                <a:lnTo>
                  <a:pt x="537008" y="3151577"/>
                </a:lnTo>
                <a:lnTo>
                  <a:pt x="547478" y="3194416"/>
                </a:lnTo>
                <a:lnTo>
                  <a:pt x="547353" y="3194223"/>
                </a:lnTo>
                <a:lnTo>
                  <a:pt x="525578" y="3167968"/>
                </a:lnTo>
                <a:lnTo>
                  <a:pt x="501724" y="3138823"/>
                </a:lnTo>
                <a:close/>
                <a:moveTo>
                  <a:pt x="934368" y="3113098"/>
                </a:moveTo>
                <a:lnTo>
                  <a:pt x="937706" y="3118388"/>
                </a:lnTo>
                <a:lnTo>
                  <a:pt x="933979" y="3117401"/>
                </a:lnTo>
                <a:close/>
                <a:moveTo>
                  <a:pt x="865479" y="3112615"/>
                </a:moveTo>
                <a:lnTo>
                  <a:pt x="872719" y="3113833"/>
                </a:lnTo>
                <a:lnTo>
                  <a:pt x="869612" y="3118511"/>
                </a:lnTo>
                <a:close/>
                <a:moveTo>
                  <a:pt x="1183578" y="3112451"/>
                </a:moveTo>
                <a:lnTo>
                  <a:pt x="1224291" y="3179733"/>
                </a:lnTo>
                <a:lnTo>
                  <a:pt x="1196948" y="3145787"/>
                </a:lnTo>
                <a:lnTo>
                  <a:pt x="1191728" y="3138783"/>
                </a:lnTo>
                <a:lnTo>
                  <a:pt x="1191449" y="3138515"/>
                </a:lnTo>
                <a:close/>
                <a:moveTo>
                  <a:pt x="215604" y="3112159"/>
                </a:moveTo>
                <a:lnTo>
                  <a:pt x="216829" y="3119159"/>
                </a:lnTo>
                <a:lnTo>
                  <a:pt x="216834" y="3119185"/>
                </a:lnTo>
                <a:lnTo>
                  <a:pt x="202304" y="3171838"/>
                </a:lnTo>
                <a:lnTo>
                  <a:pt x="199629" y="3205136"/>
                </a:lnTo>
                <a:lnTo>
                  <a:pt x="196063" y="3182950"/>
                </a:lnTo>
                <a:lnTo>
                  <a:pt x="195151" y="3177282"/>
                </a:lnTo>
                <a:lnTo>
                  <a:pt x="195041" y="3176596"/>
                </a:lnTo>
                <a:close/>
                <a:moveTo>
                  <a:pt x="1149602" y="3110742"/>
                </a:moveTo>
                <a:lnTo>
                  <a:pt x="1177021" y="3137133"/>
                </a:lnTo>
                <a:lnTo>
                  <a:pt x="1185944" y="3147854"/>
                </a:lnTo>
                <a:lnTo>
                  <a:pt x="1200094" y="3205312"/>
                </a:lnTo>
                <a:lnTo>
                  <a:pt x="1156122" y="3137615"/>
                </a:lnTo>
                <a:lnTo>
                  <a:pt x="1154637" y="3131029"/>
                </a:lnTo>
                <a:lnTo>
                  <a:pt x="1151390" y="3116632"/>
                </a:lnTo>
                <a:lnTo>
                  <a:pt x="1151145" y="3115824"/>
                </a:lnTo>
                <a:close/>
                <a:moveTo>
                  <a:pt x="811343" y="3109261"/>
                </a:moveTo>
                <a:lnTo>
                  <a:pt x="839619" y="3154373"/>
                </a:lnTo>
                <a:lnTo>
                  <a:pt x="839766" y="3154706"/>
                </a:lnTo>
                <a:lnTo>
                  <a:pt x="839543" y="3154854"/>
                </a:lnTo>
                <a:lnTo>
                  <a:pt x="838878" y="3155293"/>
                </a:lnTo>
                <a:lnTo>
                  <a:pt x="816897" y="3124154"/>
                </a:lnTo>
                <a:lnTo>
                  <a:pt x="803528" y="3109820"/>
                </a:lnTo>
                <a:close/>
                <a:moveTo>
                  <a:pt x="380006" y="3108856"/>
                </a:moveTo>
                <a:lnTo>
                  <a:pt x="399343" y="3134140"/>
                </a:lnTo>
                <a:lnTo>
                  <a:pt x="399453" y="3134301"/>
                </a:lnTo>
                <a:lnTo>
                  <a:pt x="416313" y="3159588"/>
                </a:lnTo>
                <a:lnTo>
                  <a:pt x="421457" y="3196987"/>
                </a:lnTo>
                <a:lnTo>
                  <a:pt x="423794" y="3213976"/>
                </a:lnTo>
                <a:lnTo>
                  <a:pt x="383701" y="3141392"/>
                </a:lnTo>
                <a:lnTo>
                  <a:pt x="380211" y="3110665"/>
                </a:lnTo>
                <a:close/>
                <a:moveTo>
                  <a:pt x="613314" y="3108437"/>
                </a:moveTo>
                <a:lnTo>
                  <a:pt x="643850" y="3140652"/>
                </a:lnTo>
                <a:lnTo>
                  <a:pt x="627823" y="3127024"/>
                </a:lnTo>
                <a:lnTo>
                  <a:pt x="616427" y="3116540"/>
                </a:lnTo>
                <a:close/>
                <a:moveTo>
                  <a:pt x="835335" y="3107545"/>
                </a:moveTo>
                <a:lnTo>
                  <a:pt x="855275" y="3110899"/>
                </a:lnTo>
                <a:lnTo>
                  <a:pt x="865210" y="3125139"/>
                </a:lnTo>
                <a:lnTo>
                  <a:pt x="850107" y="3147884"/>
                </a:lnTo>
                <a:lnTo>
                  <a:pt x="847603" y="3149536"/>
                </a:lnTo>
                <a:lnTo>
                  <a:pt x="845153" y="3151152"/>
                </a:lnTo>
                <a:lnTo>
                  <a:pt x="826731" y="3115916"/>
                </a:lnTo>
                <a:lnTo>
                  <a:pt x="826730" y="3115915"/>
                </a:lnTo>
                <a:lnTo>
                  <a:pt x="826725" y="3115906"/>
                </a:lnTo>
                <a:lnTo>
                  <a:pt x="825980" y="3114751"/>
                </a:lnTo>
                <a:lnTo>
                  <a:pt x="825198" y="3113260"/>
                </a:lnTo>
                <a:lnTo>
                  <a:pt x="822085" y="3108493"/>
                </a:lnTo>
                <a:close/>
                <a:moveTo>
                  <a:pt x="1044810" y="3107443"/>
                </a:moveTo>
                <a:lnTo>
                  <a:pt x="1079684" y="3143842"/>
                </a:lnTo>
                <a:lnTo>
                  <a:pt x="1087486" y="3197110"/>
                </a:lnTo>
                <a:lnTo>
                  <a:pt x="1068883" y="3184588"/>
                </a:lnTo>
                <a:lnTo>
                  <a:pt x="1067732" y="3181586"/>
                </a:lnTo>
                <a:lnTo>
                  <a:pt x="1062926" y="3172857"/>
                </a:lnTo>
                <a:lnTo>
                  <a:pt x="1059656" y="3164537"/>
                </a:lnTo>
                <a:lnTo>
                  <a:pt x="1052356" y="3152080"/>
                </a:lnTo>
                <a:close/>
                <a:moveTo>
                  <a:pt x="2315846" y="3106462"/>
                </a:moveTo>
                <a:lnTo>
                  <a:pt x="2350322" y="3147363"/>
                </a:lnTo>
                <a:cubicBezTo>
                  <a:pt x="2365035" y="3162566"/>
                  <a:pt x="2379836" y="3176665"/>
                  <a:pt x="2394578" y="3189368"/>
                </a:cubicBezTo>
                <a:lnTo>
                  <a:pt x="2435227" y="3220503"/>
                </a:lnTo>
                <a:lnTo>
                  <a:pt x="2423180" y="3213892"/>
                </a:lnTo>
                <a:cubicBezTo>
                  <a:pt x="2408754" y="3203740"/>
                  <a:pt x="2394260" y="3192063"/>
                  <a:pt x="2379821" y="3179143"/>
                </a:cubicBezTo>
                <a:lnTo>
                  <a:pt x="2363146" y="3162790"/>
                </a:lnTo>
                <a:lnTo>
                  <a:pt x="2347512" y="3146300"/>
                </a:lnTo>
                <a:lnTo>
                  <a:pt x="2345906" y="3144406"/>
                </a:lnTo>
                <a:lnTo>
                  <a:pt x="2331989" y="3127995"/>
                </a:lnTo>
                <a:lnTo>
                  <a:pt x="2317165" y="3108405"/>
                </a:lnTo>
                <a:lnTo>
                  <a:pt x="2316895" y="3108007"/>
                </a:lnTo>
                <a:close/>
                <a:moveTo>
                  <a:pt x="456100" y="3105681"/>
                </a:moveTo>
                <a:lnTo>
                  <a:pt x="476684" y="3124412"/>
                </a:lnTo>
                <a:lnTo>
                  <a:pt x="498226" y="3161767"/>
                </a:lnTo>
                <a:lnTo>
                  <a:pt x="502210" y="3180552"/>
                </a:lnTo>
                <a:lnTo>
                  <a:pt x="499419" y="3177044"/>
                </a:lnTo>
                <a:lnTo>
                  <a:pt x="486420" y="3158963"/>
                </a:lnTo>
                <a:lnTo>
                  <a:pt x="470788" y="3141066"/>
                </a:lnTo>
                <a:lnTo>
                  <a:pt x="461110" y="3128905"/>
                </a:lnTo>
                <a:lnTo>
                  <a:pt x="459998" y="3127812"/>
                </a:lnTo>
                <a:lnTo>
                  <a:pt x="456376" y="3107298"/>
                </a:lnTo>
                <a:close/>
                <a:moveTo>
                  <a:pt x="1213632" y="3104182"/>
                </a:moveTo>
                <a:lnTo>
                  <a:pt x="1245764" y="3144167"/>
                </a:lnTo>
                <a:lnTo>
                  <a:pt x="1250388" y="3151478"/>
                </a:lnTo>
                <a:lnTo>
                  <a:pt x="1263694" y="3184762"/>
                </a:lnTo>
                <a:lnTo>
                  <a:pt x="1275476" y="3220269"/>
                </a:lnTo>
                <a:lnTo>
                  <a:pt x="1283969" y="3262544"/>
                </a:lnTo>
                <a:lnTo>
                  <a:pt x="1279907" y="3257094"/>
                </a:lnTo>
                <a:lnTo>
                  <a:pt x="1258929" y="3222737"/>
                </a:lnTo>
                <a:lnTo>
                  <a:pt x="1243367" y="3203416"/>
                </a:lnTo>
                <a:lnTo>
                  <a:pt x="1240868" y="3197462"/>
                </a:lnTo>
                <a:lnTo>
                  <a:pt x="1237976" y="3185572"/>
                </a:lnTo>
                <a:lnTo>
                  <a:pt x="1232071" y="3161289"/>
                </a:lnTo>
                <a:lnTo>
                  <a:pt x="1225056" y="3138319"/>
                </a:lnTo>
                <a:lnTo>
                  <a:pt x="1221548" y="3126835"/>
                </a:lnTo>
                <a:close/>
                <a:moveTo>
                  <a:pt x="903111" y="3104110"/>
                </a:moveTo>
                <a:lnTo>
                  <a:pt x="926400" y="3106363"/>
                </a:lnTo>
                <a:lnTo>
                  <a:pt x="925156" y="3115064"/>
                </a:lnTo>
                <a:lnTo>
                  <a:pt x="908084" y="3110541"/>
                </a:lnTo>
                <a:close/>
                <a:moveTo>
                  <a:pt x="3768596" y="3103611"/>
                </a:moveTo>
                <a:lnTo>
                  <a:pt x="3762186" y="3110341"/>
                </a:lnTo>
                <a:cubicBezTo>
                  <a:pt x="3752121" y="3120406"/>
                  <a:pt x="3742193" y="3130473"/>
                  <a:pt x="3732403" y="3140675"/>
                </a:cubicBezTo>
                <a:cubicBezTo>
                  <a:pt x="3687039" y="3187970"/>
                  <a:pt x="3636572" y="3235541"/>
                  <a:pt x="3574386" y="3263946"/>
                </a:cubicBezTo>
                <a:cubicBezTo>
                  <a:pt x="3526719" y="3285606"/>
                  <a:pt x="3476569" y="3301312"/>
                  <a:pt x="3425055" y="3310688"/>
                </a:cubicBezTo>
                <a:lnTo>
                  <a:pt x="3329595" y="3320742"/>
                </a:lnTo>
                <a:lnTo>
                  <a:pt x="3424773" y="3308363"/>
                </a:lnTo>
                <a:cubicBezTo>
                  <a:pt x="3474495" y="3298422"/>
                  <a:pt x="3522921" y="3282882"/>
                  <a:pt x="3569139" y="3262033"/>
                </a:cubicBezTo>
                <a:cubicBezTo>
                  <a:pt x="3631325" y="3233767"/>
                  <a:pt x="3682205" y="3186748"/>
                  <a:pt x="3724950" y="3145382"/>
                </a:cubicBezTo>
                <a:cubicBezTo>
                  <a:pt x="3735567" y="3135040"/>
                  <a:pt x="3746460" y="3124837"/>
                  <a:pt x="3757214" y="3114771"/>
                </a:cubicBezTo>
                <a:close/>
                <a:moveTo>
                  <a:pt x="619874" y="3103429"/>
                </a:moveTo>
                <a:lnTo>
                  <a:pt x="623813" y="3105918"/>
                </a:lnTo>
                <a:lnTo>
                  <a:pt x="635660" y="3114659"/>
                </a:lnTo>
                <a:lnTo>
                  <a:pt x="654787" y="3132331"/>
                </a:lnTo>
                <a:lnTo>
                  <a:pt x="657364" y="3138313"/>
                </a:lnTo>
                <a:lnTo>
                  <a:pt x="658665" y="3141333"/>
                </a:lnTo>
                <a:lnTo>
                  <a:pt x="659786" y="3143935"/>
                </a:lnTo>
                <a:lnTo>
                  <a:pt x="652592" y="3137971"/>
                </a:lnTo>
                <a:close/>
                <a:moveTo>
                  <a:pt x="650441" y="3102843"/>
                </a:moveTo>
                <a:lnTo>
                  <a:pt x="678437" y="3123992"/>
                </a:lnTo>
                <a:lnTo>
                  <a:pt x="678744" y="3124279"/>
                </a:lnTo>
                <a:lnTo>
                  <a:pt x="705361" y="3149933"/>
                </a:lnTo>
                <a:lnTo>
                  <a:pt x="708275" y="3156871"/>
                </a:lnTo>
                <a:lnTo>
                  <a:pt x="715858" y="3174930"/>
                </a:lnTo>
                <a:lnTo>
                  <a:pt x="718191" y="3181459"/>
                </a:lnTo>
                <a:lnTo>
                  <a:pt x="722079" y="3192341"/>
                </a:lnTo>
                <a:lnTo>
                  <a:pt x="721820" y="3192178"/>
                </a:lnTo>
                <a:lnTo>
                  <a:pt x="718598" y="3188336"/>
                </a:lnTo>
                <a:lnTo>
                  <a:pt x="694959" y="3159790"/>
                </a:lnTo>
                <a:lnTo>
                  <a:pt x="693616" y="3158554"/>
                </a:lnTo>
                <a:lnTo>
                  <a:pt x="692093" y="3156738"/>
                </a:lnTo>
                <a:lnTo>
                  <a:pt x="660813" y="3127338"/>
                </a:lnTo>
                <a:lnTo>
                  <a:pt x="659144" y="3123395"/>
                </a:lnTo>
                <a:lnTo>
                  <a:pt x="652346" y="3107341"/>
                </a:lnTo>
                <a:lnTo>
                  <a:pt x="651050" y="3104280"/>
                </a:lnTo>
                <a:close/>
                <a:moveTo>
                  <a:pt x="889167" y="3102496"/>
                </a:moveTo>
                <a:lnTo>
                  <a:pt x="890650" y="3102905"/>
                </a:lnTo>
                <a:lnTo>
                  <a:pt x="893237" y="3103155"/>
                </a:lnTo>
                <a:lnTo>
                  <a:pt x="896587" y="3107496"/>
                </a:lnTo>
                <a:lnTo>
                  <a:pt x="896207" y="3107395"/>
                </a:lnTo>
                <a:lnTo>
                  <a:pt x="887901" y="3105195"/>
                </a:lnTo>
                <a:close/>
                <a:moveTo>
                  <a:pt x="202938" y="3100428"/>
                </a:moveTo>
                <a:lnTo>
                  <a:pt x="199326" y="3105901"/>
                </a:lnTo>
                <a:lnTo>
                  <a:pt x="191850" y="3125777"/>
                </a:lnTo>
                <a:lnTo>
                  <a:pt x="192080" y="3123596"/>
                </a:lnTo>
                <a:lnTo>
                  <a:pt x="192214" y="3122326"/>
                </a:lnTo>
                <a:lnTo>
                  <a:pt x="192354" y="3120992"/>
                </a:lnTo>
                <a:lnTo>
                  <a:pt x="192886" y="3115948"/>
                </a:lnTo>
                <a:lnTo>
                  <a:pt x="193257" y="3115069"/>
                </a:lnTo>
                <a:lnTo>
                  <a:pt x="194156" y="3112939"/>
                </a:lnTo>
                <a:close/>
                <a:moveTo>
                  <a:pt x="1528750" y="3099401"/>
                </a:moveTo>
                <a:lnTo>
                  <a:pt x="1567323" y="3195003"/>
                </a:lnTo>
                <a:cubicBezTo>
                  <a:pt x="1613156" y="3339438"/>
                  <a:pt x="1626807" y="3492160"/>
                  <a:pt x="1607309" y="3642442"/>
                </a:cubicBezTo>
                <a:cubicBezTo>
                  <a:pt x="1601773" y="3684828"/>
                  <a:pt x="1592579" y="3726573"/>
                  <a:pt x="1579870" y="3767218"/>
                </a:cubicBezTo>
                <a:lnTo>
                  <a:pt x="1574337" y="3780689"/>
                </a:lnTo>
                <a:lnTo>
                  <a:pt x="1603448" y="3652507"/>
                </a:lnTo>
                <a:cubicBezTo>
                  <a:pt x="1608581" y="3613885"/>
                  <a:pt x="1611565" y="3575099"/>
                  <a:pt x="1612417" y="3536323"/>
                </a:cubicBezTo>
                <a:lnTo>
                  <a:pt x="1612417" y="3536321"/>
                </a:lnTo>
                <a:lnTo>
                  <a:pt x="1612417" y="3536320"/>
                </a:lnTo>
                <a:cubicBezTo>
                  <a:pt x="1614971" y="3419994"/>
                  <a:pt x="1598329" y="3303767"/>
                  <a:pt x="1562909" y="3192379"/>
                </a:cubicBezTo>
                <a:close/>
                <a:moveTo>
                  <a:pt x="213089" y="3097797"/>
                </a:moveTo>
                <a:lnTo>
                  <a:pt x="213120" y="3097974"/>
                </a:lnTo>
                <a:lnTo>
                  <a:pt x="213144" y="3098111"/>
                </a:lnTo>
                <a:lnTo>
                  <a:pt x="210854" y="3101898"/>
                </a:lnTo>
                <a:lnTo>
                  <a:pt x="210854" y="3101899"/>
                </a:lnTo>
                <a:lnTo>
                  <a:pt x="210853" y="3101900"/>
                </a:lnTo>
                <a:lnTo>
                  <a:pt x="192356" y="3159891"/>
                </a:lnTo>
                <a:lnTo>
                  <a:pt x="190668" y="3149387"/>
                </a:lnTo>
                <a:lnTo>
                  <a:pt x="205814" y="3108883"/>
                </a:lnTo>
                <a:close/>
                <a:moveTo>
                  <a:pt x="1112133" y="3097115"/>
                </a:moveTo>
                <a:lnTo>
                  <a:pt x="1138908" y="3126336"/>
                </a:lnTo>
                <a:lnTo>
                  <a:pt x="1149082" y="3142350"/>
                </a:lnTo>
                <a:lnTo>
                  <a:pt x="1157713" y="3181071"/>
                </a:lnTo>
                <a:lnTo>
                  <a:pt x="1127046" y="3150973"/>
                </a:lnTo>
                <a:lnTo>
                  <a:pt x="1124253" y="3148967"/>
                </a:lnTo>
                <a:close/>
                <a:moveTo>
                  <a:pt x="3794562" y="3096681"/>
                </a:moveTo>
                <a:lnTo>
                  <a:pt x="3778868" y="3115858"/>
                </a:lnTo>
                <a:cubicBezTo>
                  <a:pt x="3771421" y="3124407"/>
                  <a:pt x="3764114" y="3132955"/>
                  <a:pt x="3756806" y="3141643"/>
                </a:cubicBezTo>
                <a:cubicBezTo>
                  <a:pt x="3726920" y="3177217"/>
                  <a:pt x="3688579" y="3219229"/>
                  <a:pt x="3641028" y="3251973"/>
                </a:cubicBezTo>
                <a:lnTo>
                  <a:pt x="3590382" y="3281044"/>
                </a:lnTo>
                <a:lnTo>
                  <a:pt x="3510889" y="3311178"/>
                </a:lnTo>
                <a:cubicBezTo>
                  <a:pt x="3483752" y="3319334"/>
                  <a:pt x="3456040" y="3325580"/>
                  <a:pt x="3427953" y="3329854"/>
                </a:cubicBezTo>
                <a:cubicBezTo>
                  <a:pt x="3403099" y="3333915"/>
                  <a:pt x="3378066" y="3336649"/>
                  <a:pt x="3352958" y="3338052"/>
                </a:cubicBezTo>
                <a:lnTo>
                  <a:pt x="3333883" y="3338106"/>
                </a:lnTo>
                <a:lnTo>
                  <a:pt x="3310073" y="3338173"/>
                </a:lnTo>
                <a:lnTo>
                  <a:pt x="3427811" y="3327380"/>
                </a:lnTo>
                <a:cubicBezTo>
                  <a:pt x="3482290" y="3318336"/>
                  <a:pt x="3535335" y="3302106"/>
                  <a:pt x="3585552" y="3279121"/>
                </a:cubicBezTo>
                <a:cubicBezTo>
                  <a:pt x="3653667" y="3247958"/>
                  <a:pt x="3706892" y="3194321"/>
                  <a:pt x="3750187" y="3146062"/>
                </a:cubicBezTo>
                <a:cubicBezTo>
                  <a:pt x="3758737" y="3136409"/>
                  <a:pt x="3767561" y="3127033"/>
                  <a:pt x="3776247" y="3117519"/>
                </a:cubicBezTo>
                <a:close/>
                <a:moveTo>
                  <a:pt x="417123" y="3095448"/>
                </a:moveTo>
                <a:lnTo>
                  <a:pt x="451961" y="3130334"/>
                </a:lnTo>
                <a:lnTo>
                  <a:pt x="452232" y="3130643"/>
                </a:lnTo>
                <a:lnTo>
                  <a:pt x="455787" y="3150817"/>
                </a:lnTo>
                <a:lnTo>
                  <a:pt x="458315" y="3165165"/>
                </a:lnTo>
                <a:lnTo>
                  <a:pt x="456310" y="3162172"/>
                </a:lnTo>
                <a:lnTo>
                  <a:pt x="449426" y="3153672"/>
                </a:lnTo>
                <a:lnTo>
                  <a:pt x="438418" y="3138602"/>
                </a:lnTo>
                <a:lnTo>
                  <a:pt x="419580" y="3116182"/>
                </a:lnTo>
                <a:lnTo>
                  <a:pt x="419287" y="3114045"/>
                </a:lnTo>
                <a:close/>
                <a:moveTo>
                  <a:pt x="802334" y="3094890"/>
                </a:moveTo>
                <a:lnTo>
                  <a:pt x="803966" y="3097491"/>
                </a:lnTo>
                <a:lnTo>
                  <a:pt x="804446" y="3098258"/>
                </a:lnTo>
                <a:lnTo>
                  <a:pt x="797783" y="3097931"/>
                </a:lnTo>
                <a:close/>
                <a:moveTo>
                  <a:pt x="254866" y="3092156"/>
                </a:moveTo>
                <a:lnTo>
                  <a:pt x="256579" y="3101161"/>
                </a:lnTo>
                <a:lnTo>
                  <a:pt x="255931" y="3122273"/>
                </a:lnTo>
                <a:lnTo>
                  <a:pt x="254100" y="3150826"/>
                </a:lnTo>
                <a:lnTo>
                  <a:pt x="254100" y="3150827"/>
                </a:lnTo>
                <a:lnTo>
                  <a:pt x="254100" y="3150829"/>
                </a:lnTo>
                <a:lnTo>
                  <a:pt x="254838" y="3157855"/>
                </a:lnTo>
                <a:lnTo>
                  <a:pt x="254143" y="3180498"/>
                </a:lnTo>
                <a:lnTo>
                  <a:pt x="258962" y="3260695"/>
                </a:lnTo>
                <a:lnTo>
                  <a:pt x="249883" y="3230230"/>
                </a:lnTo>
                <a:lnTo>
                  <a:pt x="248695" y="3226243"/>
                </a:lnTo>
                <a:lnTo>
                  <a:pt x="246225" y="3194292"/>
                </a:lnTo>
                <a:lnTo>
                  <a:pt x="245778" y="3176985"/>
                </a:lnTo>
                <a:lnTo>
                  <a:pt x="245446" y="3164097"/>
                </a:lnTo>
                <a:close/>
                <a:moveTo>
                  <a:pt x="851004" y="3091967"/>
                </a:moveTo>
                <a:lnTo>
                  <a:pt x="881627" y="3100416"/>
                </a:lnTo>
                <a:lnTo>
                  <a:pt x="879867" y="3103067"/>
                </a:lnTo>
                <a:lnTo>
                  <a:pt x="874702" y="3101698"/>
                </a:lnTo>
                <a:lnTo>
                  <a:pt x="866521" y="3101298"/>
                </a:lnTo>
                <a:lnTo>
                  <a:pt x="857226" y="3100843"/>
                </a:lnTo>
                <a:close/>
                <a:moveTo>
                  <a:pt x="567761" y="3089984"/>
                </a:moveTo>
                <a:lnTo>
                  <a:pt x="582581" y="3100008"/>
                </a:lnTo>
                <a:lnTo>
                  <a:pt x="608878" y="3119036"/>
                </a:lnTo>
                <a:lnTo>
                  <a:pt x="619085" y="3145122"/>
                </a:lnTo>
                <a:lnTo>
                  <a:pt x="622170" y="3155043"/>
                </a:lnTo>
                <a:lnTo>
                  <a:pt x="621934" y="3154741"/>
                </a:lnTo>
                <a:lnTo>
                  <a:pt x="613645" y="3147217"/>
                </a:lnTo>
                <a:lnTo>
                  <a:pt x="604074" y="3136460"/>
                </a:lnTo>
                <a:lnTo>
                  <a:pt x="583042" y="3119438"/>
                </a:lnTo>
                <a:lnTo>
                  <a:pt x="575571" y="3112656"/>
                </a:lnTo>
                <a:close/>
                <a:moveTo>
                  <a:pt x="3792457" y="3088327"/>
                </a:moveTo>
                <a:lnTo>
                  <a:pt x="3771012" y="3112546"/>
                </a:lnTo>
                <a:cubicBezTo>
                  <a:pt x="3762325" y="3122060"/>
                  <a:pt x="3753500" y="3131574"/>
                  <a:pt x="3744952" y="3141089"/>
                </a:cubicBezTo>
                <a:cubicBezTo>
                  <a:pt x="3702069" y="3188934"/>
                  <a:pt x="3649397" y="3241882"/>
                  <a:pt x="3582659" y="3272494"/>
                </a:cubicBezTo>
                <a:cubicBezTo>
                  <a:pt x="3533008" y="3295217"/>
                  <a:pt x="3480569" y="3311253"/>
                  <a:pt x="3426712" y="3320201"/>
                </a:cubicBezTo>
                <a:lnTo>
                  <a:pt x="3324030" y="3328439"/>
                </a:lnTo>
                <a:lnTo>
                  <a:pt x="3425187" y="3317876"/>
                </a:lnTo>
                <a:cubicBezTo>
                  <a:pt x="3477501" y="3308432"/>
                  <a:pt x="3528450" y="3292532"/>
                  <a:pt x="3576861" y="3270582"/>
                </a:cubicBezTo>
                <a:cubicBezTo>
                  <a:pt x="3640565" y="3242177"/>
                  <a:pt x="3691307" y="3193503"/>
                  <a:pt x="3737085" y="3145656"/>
                </a:cubicBezTo>
                <a:lnTo>
                  <a:pt x="3766729" y="3115459"/>
                </a:lnTo>
                <a:close/>
                <a:moveTo>
                  <a:pt x="464946" y="3088240"/>
                </a:moveTo>
                <a:lnTo>
                  <a:pt x="486463" y="3106285"/>
                </a:lnTo>
                <a:lnTo>
                  <a:pt x="491018" y="3127768"/>
                </a:lnTo>
                <a:lnTo>
                  <a:pt x="484140" y="3121251"/>
                </a:lnTo>
                <a:close/>
                <a:moveTo>
                  <a:pt x="529549" y="3087882"/>
                </a:moveTo>
                <a:lnTo>
                  <a:pt x="561053" y="3109963"/>
                </a:lnTo>
                <a:lnTo>
                  <a:pt x="568800" y="3116569"/>
                </a:lnTo>
                <a:lnTo>
                  <a:pt x="569358" y="3118314"/>
                </a:lnTo>
                <a:lnTo>
                  <a:pt x="569446" y="3118589"/>
                </a:lnTo>
                <a:lnTo>
                  <a:pt x="571788" y="3126892"/>
                </a:lnTo>
                <a:lnTo>
                  <a:pt x="577749" y="3148028"/>
                </a:lnTo>
                <a:lnTo>
                  <a:pt x="564679" y="3135770"/>
                </a:lnTo>
                <a:lnTo>
                  <a:pt x="553354" y="3123555"/>
                </a:lnTo>
                <a:lnTo>
                  <a:pt x="530390" y="3091319"/>
                </a:lnTo>
                <a:close/>
                <a:moveTo>
                  <a:pt x="490601" y="3086306"/>
                </a:moveTo>
                <a:lnTo>
                  <a:pt x="527400" y="3112262"/>
                </a:lnTo>
                <a:lnTo>
                  <a:pt x="533492" y="3137190"/>
                </a:lnTo>
                <a:lnTo>
                  <a:pt x="528603" y="3133105"/>
                </a:lnTo>
                <a:lnTo>
                  <a:pt x="515003" y="3118670"/>
                </a:lnTo>
                <a:lnTo>
                  <a:pt x="493869" y="3101735"/>
                </a:lnTo>
                <a:close/>
                <a:moveTo>
                  <a:pt x="2531952" y="3085205"/>
                </a:moveTo>
                <a:lnTo>
                  <a:pt x="2533411" y="3086533"/>
                </a:lnTo>
                <a:lnTo>
                  <a:pt x="2550067" y="3103751"/>
                </a:lnTo>
                <a:lnTo>
                  <a:pt x="2562306" y="3114378"/>
                </a:lnTo>
                <a:lnTo>
                  <a:pt x="2554471" y="3108457"/>
                </a:lnTo>
                <a:close/>
                <a:moveTo>
                  <a:pt x="406504" y="3084815"/>
                </a:moveTo>
                <a:lnTo>
                  <a:pt x="406676" y="3084987"/>
                </a:lnTo>
                <a:lnTo>
                  <a:pt x="406731" y="3085458"/>
                </a:lnTo>
                <a:lnTo>
                  <a:pt x="406748" y="3085604"/>
                </a:lnTo>
                <a:close/>
                <a:moveTo>
                  <a:pt x="3997904" y="3084650"/>
                </a:moveTo>
                <a:lnTo>
                  <a:pt x="3997861" y="3084866"/>
                </a:lnTo>
                <a:lnTo>
                  <a:pt x="3997855" y="3084901"/>
                </a:lnTo>
                <a:cubicBezTo>
                  <a:pt x="3988951" y="3115714"/>
                  <a:pt x="3977420" y="3145770"/>
                  <a:pt x="3963363" y="3174733"/>
                </a:cubicBezTo>
                <a:cubicBezTo>
                  <a:pt x="3959088" y="3180386"/>
                  <a:pt x="3954951" y="3185764"/>
                  <a:pt x="3950676" y="3190865"/>
                </a:cubicBezTo>
                <a:lnTo>
                  <a:pt x="3868017" y="3272131"/>
                </a:lnTo>
                <a:lnTo>
                  <a:pt x="3946820" y="3186186"/>
                </a:lnTo>
                <a:cubicBezTo>
                  <a:pt x="3965697" y="3159587"/>
                  <a:pt x="3979706" y="3129846"/>
                  <a:pt x="3988186" y="3098353"/>
                </a:cubicBezTo>
                <a:close/>
                <a:moveTo>
                  <a:pt x="1013940" y="3083899"/>
                </a:moveTo>
                <a:lnTo>
                  <a:pt x="1020164" y="3087852"/>
                </a:lnTo>
                <a:lnTo>
                  <a:pt x="1034317" y="3098616"/>
                </a:lnTo>
                <a:lnTo>
                  <a:pt x="1039650" y="3130397"/>
                </a:lnTo>
                <a:lnTo>
                  <a:pt x="1037909" y="3127425"/>
                </a:lnTo>
                <a:close/>
                <a:moveTo>
                  <a:pt x="341178" y="3082152"/>
                </a:moveTo>
                <a:lnTo>
                  <a:pt x="343241" y="3085487"/>
                </a:lnTo>
                <a:lnTo>
                  <a:pt x="358128" y="3128416"/>
                </a:lnTo>
                <a:lnTo>
                  <a:pt x="365032" y="3148327"/>
                </a:lnTo>
                <a:lnTo>
                  <a:pt x="362339" y="3142607"/>
                </a:lnTo>
                <a:lnTo>
                  <a:pt x="341862" y="3101160"/>
                </a:lnTo>
                <a:close/>
                <a:moveTo>
                  <a:pt x="451991" y="3081597"/>
                </a:moveTo>
                <a:lnTo>
                  <a:pt x="463681" y="3101868"/>
                </a:lnTo>
                <a:lnTo>
                  <a:pt x="453862" y="3092564"/>
                </a:lnTo>
                <a:close/>
                <a:moveTo>
                  <a:pt x="823124" y="3080992"/>
                </a:moveTo>
                <a:lnTo>
                  <a:pt x="839462" y="3088235"/>
                </a:lnTo>
                <a:lnTo>
                  <a:pt x="847941" y="3100388"/>
                </a:lnTo>
                <a:lnTo>
                  <a:pt x="843402" y="3100166"/>
                </a:lnTo>
                <a:lnTo>
                  <a:pt x="815763" y="3098812"/>
                </a:lnTo>
                <a:lnTo>
                  <a:pt x="809899" y="3089833"/>
                </a:lnTo>
                <a:close/>
                <a:moveTo>
                  <a:pt x="1301492" y="3079276"/>
                </a:moveTo>
                <a:lnTo>
                  <a:pt x="1314456" y="3100563"/>
                </a:lnTo>
                <a:lnTo>
                  <a:pt x="1339880" y="3145380"/>
                </a:lnTo>
                <a:lnTo>
                  <a:pt x="1395087" y="3278497"/>
                </a:lnTo>
                <a:lnTo>
                  <a:pt x="1408110" y="3328647"/>
                </a:lnTo>
                <a:cubicBezTo>
                  <a:pt x="1418046" y="3370461"/>
                  <a:pt x="1427737" y="3419660"/>
                  <a:pt x="1434504" y="3473324"/>
                </a:cubicBezTo>
                <a:lnTo>
                  <a:pt x="1434974" y="3482417"/>
                </a:lnTo>
                <a:lnTo>
                  <a:pt x="1434398" y="3478759"/>
                </a:lnTo>
                <a:lnTo>
                  <a:pt x="1430949" y="3456858"/>
                </a:lnTo>
                <a:cubicBezTo>
                  <a:pt x="1422431" y="3417558"/>
                  <a:pt x="1411512" y="3378045"/>
                  <a:pt x="1398137" y="3338679"/>
                </a:cubicBezTo>
                <a:cubicBezTo>
                  <a:pt x="1382866" y="3293659"/>
                  <a:pt x="1364760" y="3250036"/>
                  <a:pt x="1344129" y="3208265"/>
                </a:cubicBezTo>
                <a:lnTo>
                  <a:pt x="1342435" y="3205343"/>
                </a:lnTo>
                <a:lnTo>
                  <a:pt x="1341644" y="3202430"/>
                </a:lnTo>
                <a:lnTo>
                  <a:pt x="1338569" y="3187556"/>
                </a:lnTo>
                <a:lnTo>
                  <a:pt x="1334420" y="3175823"/>
                </a:lnTo>
                <a:lnTo>
                  <a:pt x="1329744" y="3158601"/>
                </a:lnTo>
                <a:close/>
                <a:moveTo>
                  <a:pt x="377570" y="3078717"/>
                </a:moveTo>
                <a:lnTo>
                  <a:pt x="400405" y="3102959"/>
                </a:lnTo>
                <a:lnTo>
                  <a:pt x="400612" y="3103206"/>
                </a:lnTo>
                <a:lnTo>
                  <a:pt x="403840" y="3107195"/>
                </a:lnTo>
                <a:lnTo>
                  <a:pt x="407702" y="3117650"/>
                </a:lnTo>
                <a:lnTo>
                  <a:pt x="411656" y="3125735"/>
                </a:lnTo>
                <a:lnTo>
                  <a:pt x="413952" y="3142428"/>
                </a:lnTo>
                <a:lnTo>
                  <a:pt x="405178" y="3129607"/>
                </a:lnTo>
                <a:lnTo>
                  <a:pt x="405170" y="3129596"/>
                </a:lnTo>
                <a:lnTo>
                  <a:pt x="378571" y="3094808"/>
                </a:lnTo>
                <a:close/>
                <a:moveTo>
                  <a:pt x="3820216" y="3076437"/>
                </a:moveTo>
                <a:lnTo>
                  <a:pt x="3786868" y="3120270"/>
                </a:lnTo>
                <a:cubicBezTo>
                  <a:pt x="3780938" y="3128266"/>
                  <a:pt x="3775148" y="3134747"/>
                  <a:pt x="3769495" y="3142055"/>
                </a:cubicBezTo>
                <a:cubicBezTo>
                  <a:pt x="3733368" y="3188110"/>
                  <a:pt x="3676284" y="3253604"/>
                  <a:pt x="3598792" y="3289594"/>
                </a:cubicBezTo>
                <a:cubicBezTo>
                  <a:pt x="3545142" y="3314536"/>
                  <a:pt x="3488071" y="3331359"/>
                  <a:pt x="3429468" y="3339507"/>
                </a:cubicBezTo>
                <a:cubicBezTo>
                  <a:pt x="3404138" y="3343244"/>
                  <a:pt x="3378636" y="3345530"/>
                  <a:pt x="3353086" y="3346359"/>
                </a:cubicBezTo>
                <a:lnTo>
                  <a:pt x="3323761" y="3345637"/>
                </a:lnTo>
                <a:lnTo>
                  <a:pt x="3429053" y="3337164"/>
                </a:lnTo>
                <a:cubicBezTo>
                  <a:pt x="3485834" y="3328491"/>
                  <a:pt x="3541126" y="3311877"/>
                  <a:pt x="3593275" y="3287802"/>
                </a:cubicBezTo>
                <a:lnTo>
                  <a:pt x="3593278" y="3287800"/>
                </a:lnTo>
                <a:cubicBezTo>
                  <a:pt x="3665805" y="3254018"/>
                  <a:pt x="3721925" y="3194451"/>
                  <a:pt x="3762325" y="3146467"/>
                </a:cubicBezTo>
                <a:cubicBezTo>
                  <a:pt x="3769496" y="3137780"/>
                  <a:pt x="3776803" y="3129230"/>
                  <a:pt x="3784250" y="3120682"/>
                </a:cubicBezTo>
                <a:close/>
                <a:moveTo>
                  <a:pt x="3828971" y="3075280"/>
                </a:moveTo>
                <a:lnTo>
                  <a:pt x="3793625" y="3125784"/>
                </a:lnTo>
                <a:lnTo>
                  <a:pt x="3781215" y="3142607"/>
                </a:lnTo>
                <a:cubicBezTo>
                  <a:pt x="3724957" y="3219271"/>
                  <a:pt x="3669389" y="3268772"/>
                  <a:pt x="3606376" y="3298004"/>
                </a:cubicBezTo>
                <a:cubicBezTo>
                  <a:pt x="3550890" y="3324037"/>
                  <a:pt x="3491655" y="3341203"/>
                  <a:pt x="3430847" y="3348884"/>
                </a:cubicBezTo>
                <a:cubicBezTo>
                  <a:pt x="3405034" y="3352351"/>
                  <a:pt x="3379057" y="3354223"/>
                  <a:pt x="3353062" y="3354499"/>
                </a:cubicBezTo>
                <a:lnTo>
                  <a:pt x="3334577" y="3353559"/>
                </a:lnTo>
                <a:lnTo>
                  <a:pt x="3430427" y="3346136"/>
                </a:lnTo>
                <a:cubicBezTo>
                  <a:pt x="3489622" y="3337973"/>
                  <a:pt x="3547257" y="3320959"/>
                  <a:pt x="3601405" y="3295670"/>
                </a:cubicBezTo>
                <a:cubicBezTo>
                  <a:pt x="3680413" y="3259129"/>
                  <a:pt x="3738188" y="3192807"/>
                  <a:pt x="3774727" y="3146202"/>
                </a:cubicBezTo>
                <a:lnTo>
                  <a:pt x="3792101" y="3124415"/>
                </a:lnTo>
                <a:lnTo>
                  <a:pt x="3818841" y="3088779"/>
                </a:lnTo>
                <a:close/>
                <a:moveTo>
                  <a:pt x="251570" y="3074826"/>
                </a:moveTo>
                <a:lnTo>
                  <a:pt x="251790" y="3075985"/>
                </a:lnTo>
                <a:lnTo>
                  <a:pt x="251950" y="3076827"/>
                </a:lnTo>
                <a:lnTo>
                  <a:pt x="246515" y="3089776"/>
                </a:lnTo>
                <a:cubicBezTo>
                  <a:pt x="240862" y="3111719"/>
                  <a:pt x="237656" y="3136297"/>
                  <a:pt x="236863" y="3163564"/>
                </a:cubicBezTo>
                <a:lnTo>
                  <a:pt x="236863" y="3163566"/>
                </a:lnTo>
                <a:lnTo>
                  <a:pt x="236863" y="3163567"/>
                </a:lnTo>
                <a:lnTo>
                  <a:pt x="236863" y="3163571"/>
                </a:lnTo>
                <a:lnTo>
                  <a:pt x="237218" y="3175360"/>
                </a:lnTo>
                <a:lnTo>
                  <a:pt x="236403" y="3170676"/>
                </a:lnTo>
                <a:lnTo>
                  <a:pt x="234099" y="3157419"/>
                </a:lnTo>
                <a:lnTo>
                  <a:pt x="231653" y="3143345"/>
                </a:lnTo>
                <a:lnTo>
                  <a:pt x="240869" y="3096903"/>
                </a:lnTo>
                <a:close/>
                <a:moveTo>
                  <a:pt x="3855959" y="3073959"/>
                </a:moveTo>
                <a:lnTo>
                  <a:pt x="3818020" y="3144135"/>
                </a:lnTo>
                <a:lnTo>
                  <a:pt x="3777747" y="3202735"/>
                </a:lnTo>
                <a:lnTo>
                  <a:pt x="3732939" y="3252259"/>
                </a:lnTo>
                <a:cubicBezTo>
                  <a:pt x="3701587" y="3282215"/>
                  <a:pt x="3667322" y="3306000"/>
                  <a:pt x="3630369" y="3323373"/>
                </a:cubicBezTo>
                <a:cubicBezTo>
                  <a:pt x="3568941" y="3353158"/>
                  <a:pt x="3502673" y="3371689"/>
                  <a:pt x="3434709" y="3378115"/>
                </a:cubicBezTo>
                <a:cubicBezTo>
                  <a:pt x="3407421" y="3380749"/>
                  <a:pt x="3380009" y="3381359"/>
                  <a:pt x="3352701" y="3379954"/>
                </a:cubicBezTo>
                <a:lnTo>
                  <a:pt x="3281508" y="3370987"/>
                </a:lnTo>
                <a:lnTo>
                  <a:pt x="3369757" y="3378547"/>
                </a:lnTo>
                <a:cubicBezTo>
                  <a:pt x="3391391" y="3378672"/>
                  <a:pt x="3413026" y="3377692"/>
                  <a:pt x="3434563" y="3375652"/>
                </a:cubicBezTo>
                <a:cubicBezTo>
                  <a:pt x="3500776" y="3368894"/>
                  <a:pt x="3565321" y="3350790"/>
                  <a:pt x="3625397" y="3322152"/>
                </a:cubicBezTo>
                <a:cubicBezTo>
                  <a:pt x="3696271" y="3288920"/>
                  <a:pt x="3759008" y="3230596"/>
                  <a:pt x="3811956" y="3147864"/>
                </a:cubicBezTo>
                <a:lnTo>
                  <a:pt x="3813473" y="3145381"/>
                </a:lnTo>
                <a:close/>
                <a:moveTo>
                  <a:pt x="414259" y="3070829"/>
                </a:moveTo>
                <a:lnTo>
                  <a:pt x="434305" y="3085848"/>
                </a:lnTo>
                <a:lnTo>
                  <a:pt x="446323" y="3096783"/>
                </a:lnTo>
                <a:lnTo>
                  <a:pt x="448241" y="3107996"/>
                </a:lnTo>
                <a:lnTo>
                  <a:pt x="449843" y="3117087"/>
                </a:lnTo>
                <a:lnTo>
                  <a:pt x="444460" y="3110924"/>
                </a:lnTo>
                <a:lnTo>
                  <a:pt x="415735" y="3083515"/>
                </a:lnTo>
                <a:close/>
                <a:moveTo>
                  <a:pt x="1104851" y="3069993"/>
                </a:moveTo>
                <a:lnTo>
                  <a:pt x="1138050" y="3099963"/>
                </a:lnTo>
                <a:lnTo>
                  <a:pt x="1143823" y="3119386"/>
                </a:lnTo>
                <a:lnTo>
                  <a:pt x="1108097" y="3080467"/>
                </a:lnTo>
                <a:lnTo>
                  <a:pt x="1107648" y="3079020"/>
                </a:lnTo>
                <a:close/>
                <a:moveTo>
                  <a:pt x="246506" y="3069596"/>
                </a:moveTo>
                <a:lnTo>
                  <a:pt x="239004" y="3084942"/>
                </a:lnTo>
                <a:lnTo>
                  <a:pt x="236743" y="3089567"/>
                </a:lnTo>
                <a:lnTo>
                  <a:pt x="234680" y="3093788"/>
                </a:lnTo>
                <a:lnTo>
                  <a:pt x="230358" y="3115332"/>
                </a:lnTo>
                <a:lnTo>
                  <a:pt x="228442" y="3124877"/>
                </a:lnTo>
                <a:lnTo>
                  <a:pt x="227985" y="3122247"/>
                </a:lnTo>
                <a:lnTo>
                  <a:pt x="229526" y="3100773"/>
                </a:lnTo>
                <a:lnTo>
                  <a:pt x="229568" y="3100610"/>
                </a:lnTo>
                <a:close/>
                <a:moveTo>
                  <a:pt x="796579" y="3069223"/>
                </a:moveTo>
                <a:lnTo>
                  <a:pt x="813476" y="3076715"/>
                </a:lnTo>
                <a:lnTo>
                  <a:pt x="804562" y="3080996"/>
                </a:lnTo>
                <a:lnTo>
                  <a:pt x="804271" y="3081136"/>
                </a:lnTo>
                <a:close/>
                <a:moveTo>
                  <a:pt x="598023" y="3068637"/>
                </a:moveTo>
                <a:lnTo>
                  <a:pt x="622886" y="3083921"/>
                </a:lnTo>
                <a:lnTo>
                  <a:pt x="638216" y="3093861"/>
                </a:lnTo>
                <a:lnTo>
                  <a:pt x="640471" y="3099095"/>
                </a:lnTo>
                <a:lnTo>
                  <a:pt x="644357" y="3108117"/>
                </a:lnTo>
                <a:lnTo>
                  <a:pt x="647074" y="3114425"/>
                </a:lnTo>
                <a:lnTo>
                  <a:pt x="646234" y="3113635"/>
                </a:lnTo>
                <a:lnTo>
                  <a:pt x="639163" y="3108435"/>
                </a:lnTo>
                <a:lnTo>
                  <a:pt x="634839" y="3104456"/>
                </a:lnTo>
                <a:lnTo>
                  <a:pt x="627260" y="3099683"/>
                </a:lnTo>
                <a:lnTo>
                  <a:pt x="603135" y="3081943"/>
                </a:lnTo>
                <a:lnTo>
                  <a:pt x="599985" y="3073744"/>
                </a:lnTo>
                <a:close/>
                <a:moveTo>
                  <a:pt x="3842262" y="3068467"/>
                </a:moveTo>
                <a:lnTo>
                  <a:pt x="3800794" y="3132679"/>
                </a:lnTo>
                <a:lnTo>
                  <a:pt x="3793625" y="3143019"/>
                </a:lnTo>
                <a:cubicBezTo>
                  <a:pt x="3739160" y="3222166"/>
                  <a:pt x="3680558" y="3275528"/>
                  <a:pt x="3614374" y="3306552"/>
                </a:cubicBezTo>
                <a:cubicBezTo>
                  <a:pt x="3556957" y="3333702"/>
                  <a:pt x="3495461" y="3351213"/>
                  <a:pt x="3432363" y="3358397"/>
                </a:cubicBezTo>
                <a:lnTo>
                  <a:pt x="3353165" y="3362767"/>
                </a:lnTo>
                <a:lnTo>
                  <a:pt x="3342972" y="3361990"/>
                </a:lnTo>
                <a:lnTo>
                  <a:pt x="3332803" y="3361216"/>
                </a:lnTo>
                <a:lnTo>
                  <a:pt x="3343974" y="3361857"/>
                </a:lnTo>
                <a:cubicBezTo>
                  <a:pt x="3373303" y="3361707"/>
                  <a:pt x="3402590" y="3359678"/>
                  <a:pt x="3431669" y="3355790"/>
                </a:cubicBezTo>
                <a:cubicBezTo>
                  <a:pt x="3493195" y="3348056"/>
                  <a:pt x="3553133" y="3330696"/>
                  <a:pt x="3609266" y="3304359"/>
                </a:cubicBezTo>
                <a:cubicBezTo>
                  <a:pt x="3673522" y="3274576"/>
                  <a:pt x="3729916" y="3224385"/>
                  <a:pt x="3787000" y="3146617"/>
                </a:cubicBezTo>
                <a:lnTo>
                  <a:pt x="3799411" y="3129934"/>
                </a:lnTo>
                <a:close/>
                <a:moveTo>
                  <a:pt x="3851389" y="3067282"/>
                </a:moveTo>
                <a:lnTo>
                  <a:pt x="3807277" y="3141089"/>
                </a:lnTo>
                <a:lnTo>
                  <a:pt x="3805760" y="3143572"/>
                </a:lnTo>
                <a:cubicBezTo>
                  <a:pt x="3753640" y="3224786"/>
                  <a:pt x="3692004" y="3282423"/>
                  <a:pt x="3622371" y="3315102"/>
                </a:cubicBezTo>
                <a:lnTo>
                  <a:pt x="3509334" y="3353319"/>
                </a:lnTo>
                <a:lnTo>
                  <a:pt x="3465864" y="3362660"/>
                </a:lnTo>
                <a:lnTo>
                  <a:pt x="3442426" y="3366314"/>
                </a:lnTo>
                <a:lnTo>
                  <a:pt x="3362299" y="3371108"/>
                </a:lnTo>
                <a:lnTo>
                  <a:pt x="3362297" y="3371108"/>
                </a:lnTo>
                <a:lnTo>
                  <a:pt x="3330625" y="3368166"/>
                </a:lnTo>
                <a:lnTo>
                  <a:pt x="3357485" y="3370137"/>
                </a:lnTo>
                <a:cubicBezTo>
                  <a:pt x="3382828" y="3370082"/>
                  <a:pt x="3408144" y="3368620"/>
                  <a:pt x="3433321" y="3365725"/>
                </a:cubicBezTo>
                <a:cubicBezTo>
                  <a:pt x="3496983" y="3358252"/>
                  <a:pt x="3558991" y="3340354"/>
                  <a:pt x="3616848" y="3312777"/>
                </a:cubicBezTo>
                <a:cubicBezTo>
                  <a:pt x="3684411" y="3281753"/>
                  <a:pt x="3743840" y="3227564"/>
                  <a:pt x="3798994" y="3147313"/>
                </a:cubicBezTo>
                <a:lnTo>
                  <a:pt x="3806164" y="3136971"/>
                </a:lnTo>
                <a:close/>
                <a:moveTo>
                  <a:pt x="559190" y="3065101"/>
                </a:moveTo>
                <a:lnTo>
                  <a:pt x="594211" y="3087222"/>
                </a:lnTo>
                <a:lnTo>
                  <a:pt x="596556" y="3090758"/>
                </a:lnTo>
                <a:lnTo>
                  <a:pt x="598698" y="3093018"/>
                </a:lnTo>
                <a:lnTo>
                  <a:pt x="603107" y="3104287"/>
                </a:lnTo>
                <a:lnTo>
                  <a:pt x="600881" y="3102240"/>
                </a:lnTo>
                <a:lnTo>
                  <a:pt x="589415" y="3094363"/>
                </a:lnTo>
                <a:lnTo>
                  <a:pt x="584387" y="3090088"/>
                </a:lnTo>
                <a:lnTo>
                  <a:pt x="576751" y="3085664"/>
                </a:lnTo>
                <a:lnTo>
                  <a:pt x="563025" y="3076234"/>
                </a:lnTo>
                <a:close/>
                <a:moveTo>
                  <a:pt x="305316" y="3064594"/>
                </a:moveTo>
                <a:lnTo>
                  <a:pt x="309388" y="3084303"/>
                </a:lnTo>
                <a:cubicBezTo>
                  <a:pt x="314093" y="3099703"/>
                  <a:pt x="320625" y="3117193"/>
                  <a:pt x="328679" y="3137150"/>
                </a:cubicBezTo>
                <a:lnTo>
                  <a:pt x="336042" y="3154676"/>
                </a:lnTo>
                <a:lnTo>
                  <a:pt x="336657" y="3170213"/>
                </a:lnTo>
                <a:lnTo>
                  <a:pt x="339191" y="3196712"/>
                </a:lnTo>
                <a:lnTo>
                  <a:pt x="331228" y="3172492"/>
                </a:lnTo>
                <a:lnTo>
                  <a:pt x="315989" y="3126142"/>
                </a:lnTo>
                <a:lnTo>
                  <a:pt x="313109" y="3117382"/>
                </a:lnTo>
                <a:lnTo>
                  <a:pt x="305356" y="3080081"/>
                </a:lnTo>
                <a:close/>
                <a:moveTo>
                  <a:pt x="346233" y="3064549"/>
                </a:moveTo>
                <a:lnTo>
                  <a:pt x="351721" y="3071874"/>
                </a:lnTo>
                <a:lnTo>
                  <a:pt x="370184" y="3096016"/>
                </a:lnTo>
                <a:lnTo>
                  <a:pt x="370370" y="3098976"/>
                </a:lnTo>
                <a:lnTo>
                  <a:pt x="372450" y="3117307"/>
                </a:lnTo>
                <a:lnTo>
                  <a:pt x="372981" y="3121985"/>
                </a:lnTo>
                <a:lnTo>
                  <a:pt x="360684" y="3099723"/>
                </a:lnTo>
                <a:lnTo>
                  <a:pt x="353080" y="3086864"/>
                </a:lnTo>
                <a:lnTo>
                  <a:pt x="351671" y="3082807"/>
                </a:lnTo>
                <a:lnTo>
                  <a:pt x="347952" y="3072095"/>
                </a:lnTo>
                <a:close/>
                <a:moveTo>
                  <a:pt x="292566" y="3063462"/>
                </a:moveTo>
                <a:lnTo>
                  <a:pt x="296003" y="3080081"/>
                </a:lnTo>
                <a:lnTo>
                  <a:pt x="295895" y="3123781"/>
                </a:lnTo>
                <a:lnTo>
                  <a:pt x="289506" y="3079638"/>
                </a:lnTo>
                <a:lnTo>
                  <a:pt x="289505" y="3079629"/>
                </a:lnTo>
                <a:close/>
                <a:moveTo>
                  <a:pt x="521907" y="3062602"/>
                </a:moveTo>
                <a:lnTo>
                  <a:pt x="528966" y="3065488"/>
                </a:lnTo>
                <a:lnTo>
                  <a:pt x="539040" y="3070557"/>
                </a:lnTo>
                <a:lnTo>
                  <a:pt x="558268" y="3083563"/>
                </a:lnTo>
                <a:lnTo>
                  <a:pt x="559692" y="3088026"/>
                </a:lnTo>
                <a:lnTo>
                  <a:pt x="564282" y="3102408"/>
                </a:lnTo>
                <a:lnTo>
                  <a:pt x="558362" y="3097035"/>
                </a:lnTo>
                <a:lnTo>
                  <a:pt x="544783" y="3088474"/>
                </a:lnTo>
                <a:lnTo>
                  <a:pt x="534700" y="3080313"/>
                </a:lnTo>
                <a:lnTo>
                  <a:pt x="525669" y="3075040"/>
                </a:lnTo>
                <a:close/>
                <a:moveTo>
                  <a:pt x="3869958" y="3062388"/>
                </a:moveTo>
                <a:lnTo>
                  <a:pt x="3869540" y="3064140"/>
                </a:lnTo>
                <a:cubicBezTo>
                  <a:pt x="3858217" y="3092699"/>
                  <a:pt x="3843946" y="3119449"/>
                  <a:pt x="3830157" y="3144131"/>
                </a:cubicBezTo>
                <a:cubicBezTo>
                  <a:pt x="3819491" y="3164390"/>
                  <a:pt x="3807307" y="3183686"/>
                  <a:pt x="3793749" y="3201876"/>
                </a:cubicBezTo>
                <a:lnTo>
                  <a:pt x="3749113" y="3252970"/>
                </a:lnTo>
                <a:lnTo>
                  <a:pt x="3697116" y="3296564"/>
                </a:lnTo>
                <a:cubicBezTo>
                  <a:pt x="3678655" y="3309748"/>
                  <a:pt x="3659115" y="3321536"/>
                  <a:pt x="3638642" y="3331784"/>
                </a:cubicBezTo>
                <a:cubicBezTo>
                  <a:pt x="3575352" y="3362244"/>
                  <a:pt x="3507043" y="3380928"/>
                  <a:pt x="3437052" y="3386940"/>
                </a:cubicBezTo>
                <a:lnTo>
                  <a:pt x="3380888" y="3387348"/>
                </a:lnTo>
                <a:lnTo>
                  <a:pt x="3435664" y="3384748"/>
                </a:lnTo>
                <a:cubicBezTo>
                  <a:pt x="3504235" y="3378474"/>
                  <a:pt x="3571151" y="3360024"/>
                  <a:pt x="3633254" y="3330282"/>
                </a:cubicBezTo>
                <a:cubicBezTo>
                  <a:pt x="3689718" y="3303705"/>
                  <a:pt x="3739900" y="3262545"/>
                  <a:pt x="3783101" y="3207503"/>
                </a:cubicBezTo>
                <a:lnTo>
                  <a:pt x="3783104" y="3207498"/>
                </a:lnTo>
                <a:lnTo>
                  <a:pt x="3783112" y="3207489"/>
                </a:lnTo>
                <a:cubicBezTo>
                  <a:pt x="3797512" y="3189142"/>
                  <a:pt x="3811137" y="3169252"/>
                  <a:pt x="3823960" y="3147845"/>
                </a:cubicBezTo>
                <a:close/>
                <a:moveTo>
                  <a:pt x="3885992" y="3062365"/>
                </a:moveTo>
                <a:lnTo>
                  <a:pt x="3885531" y="3066014"/>
                </a:lnTo>
                <a:lnTo>
                  <a:pt x="3885523" y="3066052"/>
                </a:lnTo>
                <a:cubicBezTo>
                  <a:pt x="3877008" y="3095732"/>
                  <a:pt x="3865322" y="3122550"/>
                  <a:pt x="3854291" y="3145508"/>
                </a:cubicBezTo>
                <a:lnTo>
                  <a:pt x="3817823" y="3208686"/>
                </a:lnTo>
                <a:lnTo>
                  <a:pt x="3771541" y="3264413"/>
                </a:lnTo>
                <a:cubicBezTo>
                  <a:pt x="3737661" y="3298831"/>
                  <a:pt x="3697974" y="3327532"/>
                  <a:pt x="3653948" y="3349021"/>
                </a:cubicBezTo>
                <a:cubicBezTo>
                  <a:pt x="3586894" y="3381756"/>
                  <a:pt x="3514118" y="3401143"/>
                  <a:pt x="3439672" y="3406107"/>
                </a:cubicBezTo>
                <a:lnTo>
                  <a:pt x="3401240" y="3405060"/>
                </a:lnTo>
                <a:lnTo>
                  <a:pt x="3438563" y="3402935"/>
                </a:lnTo>
                <a:cubicBezTo>
                  <a:pt x="3475172" y="3400199"/>
                  <a:pt x="3511357" y="3394025"/>
                  <a:pt x="3546650" y="3384538"/>
                </a:cubicBezTo>
                <a:lnTo>
                  <a:pt x="3546654" y="3384537"/>
                </a:lnTo>
                <a:lnTo>
                  <a:pt x="3546657" y="3384536"/>
                </a:lnTo>
                <a:cubicBezTo>
                  <a:pt x="3581950" y="3375050"/>
                  <a:pt x="3616352" y="3362251"/>
                  <a:pt x="3649397" y="3346263"/>
                </a:cubicBezTo>
                <a:cubicBezTo>
                  <a:pt x="3736002" y="3303780"/>
                  <a:pt x="3806145" y="3233886"/>
                  <a:pt x="3848917" y="3147431"/>
                </a:cubicBezTo>
                <a:close/>
                <a:moveTo>
                  <a:pt x="257781" y="3062011"/>
                </a:moveTo>
                <a:lnTo>
                  <a:pt x="257750" y="3063011"/>
                </a:lnTo>
                <a:lnTo>
                  <a:pt x="257455" y="3063712"/>
                </a:lnTo>
                <a:lnTo>
                  <a:pt x="257314" y="3062973"/>
                </a:lnTo>
                <a:close/>
                <a:moveTo>
                  <a:pt x="485227" y="3060931"/>
                </a:moveTo>
                <a:lnTo>
                  <a:pt x="510602" y="3075540"/>
                </a:lnTo>
                <a:lnTo>
                  <a:pt x="518669" y="3090125"/>
                </a:lnTo>
                <a:lnTo>
                  <a:pt x="523703" y="3097137"/>
                </a:lnTo>
                <a:lnTo>
                  <a:pt x="524052" y="3098562"/>
                </a:lnTo>
                <a:lnTo>
                  <a:pt x="488053" y="3074273"/>
                </a:lnTo>
                <a:close/>
                <a:moveTo>
                  <a:pt x="3863155" y="3060194"/>
                </a:moveTo>
                <a:lnTo>
                  <a:pt x="3862868" y="3061180"/>
                </a:lnTo>
                <a:lnTo>
                  <a:pt x="3862743" y="3061412"/>
                </a:lnTo>
                <a:close/>
                <a:moveTo>
                  <a:pt x="398751" y="3059757"/>
                </a:moveTo>
                <a:lnTo>
                  <a:pt x="400098" y="3060564"/>
                </a:lnTo>
                <a:lnTo>
                  <a:pt x="404153" y="3063429"/>
                </a:lnTo>
                <a:lnTo>
                  <a:pt x="404493" y="3066341"/>
                </a:lnTo>
                <a:lnTo>
                  <a:pt x="405364" y="3073785"/>
                </a:lnTo>
                <a:lnTo>
                  <a:pt x="403480" y="3072255"/>
                </a:lnTo>
                <a:lnTo>
                  <a:pt x="402241" y="3071037"/>
                </a:lnTo>
                <a:close/>
                <a:moveTo>
                  <a:pt x="376373" y="3059491"/>
                </a:moveTo>
                <a:lnTo>
                  <a:pt x="390428" y="3070889"/>
                </a:lnTo>
                <a:lnTo>
                  <a:pt x="398037" y="3091487"/>
                </a:lnTo>
                <a:lnTo>
                  <a:pt x="376978" y="3069211"/>
                </a:lnTo>
                <a:close/>
                <a:moveTo>
                  <a:pt x="448835" y="3059210"/>
                </a:moveTo>
                <a:lnTo>
                  <a:pt x="457613" y="3063038"/>
                </a:lnTo>
                <a:lnTo>
                  <a:pt x="480753" y="3079360"/>
                </a:lnTo>
                <a:lnTo>
                  <a:pt x="481515" y="3082954"/>
                </a:lnTo>
                <a:lnTo>
                  <a:pt x="483784" y="3093655"/>
                </a:lnTo>
                <a:lnTo>
                  <a:pt x="459829" y="3074460"/>
                </a:lnTo>
                <a:lnTo>
                  <a:pt x="455475" y="3071951"/>
                </a:lnTo>
                <a:lnTo>
                  <a:pt x="449896" y="3062356"/>
                </a:lnTo>
                <a:close/>
                <a:moveTo>
                  <a:pt x="511045" y="3058160"/>
                </a:moveTo>
                <a:lnTo>
                  <a:pt x="513501" y="3059164"/>
                </a:lnTo>
                <a:lnTo>
                  <a:pt x="515509" y="3066305"/>
                </a:lnTo>
                <a:close/>
                <a:moveTo>
                  <a:pt x="4017123" y="3057553"/>
                </a:moveTo>
                <a:lnTo>
                  <a:pt x="4015948" y="3069592"/>
                </a:lnTo>
                <a:lnTo>
                  <a:pt x="4015155" y="3077713"/>
                </a:lnTo>
                <a:lnTo>
                  <a:pt x="3985979" y="3140804"/>
                </a:lnTo>
                <a:lnTo>
                  <a:pt x="4003613" y="3076600"/>
                </a:lnTo>
                <a:lnTo>
                  <a:pt x="4015763" y="3059468"/>
                </a:lnTo>
                <a:close/>
                <a:moveTo>
                  <a:pt x="3879710" y="3057392"/>
                </a:moveTo>
                <a:lnTo>
                  <a:pt x="3878745" y="3062926"/>
                </a:lnTo>
                <a:cubicBezTo>
                  <a:pt x="3869179" y="3091727"/>
                  <a:pt x="3856218" y="3118960"/>
                  <a:pt x="3842429" y="3144952"/>
                </a:cubicBezTo>
                <a:cubicBezTo>
                  <a:pt x="3800402" y="3229985"/>
                  <a:pt x="3731473" y="3298763"/>
                  <a:pt x="3646357" y="3340611"/>
                </a:cubicBezTo>
                <a:lnTo>
                  <a:pt x="3544874" y="3378304"/>
                </a:lnTo>
                <a:lnTo>
                  <a:pt x="3438156" y="3396454"/>
                </a:lnTo>
                <a:lnTo>
                  <a:pt x="3393018" y="3396093"/>
                </a:lnTo>
                <a:lnTo>
                  <a:pt x="3437320" y="3394394"/>
                </a:lnTo>
                <a:cubicBezTo>
                  <a:pt x="3508180" y="3388589"/>
                  <a:pt x="3577384" y="3369892"/>
                  <a:pt x="3641530" y="3339240"/>
                </a:cubicBezTo>
                <a:cubicBezTo>
                  <a:pt x="3683219" y="3318474"/>
                  <a:pt x="3721124" y="3291428"/>
                  <a:pt x="3754042" y="3259277"/>
                </a:cubicBezTo>
                <a:lnTo>
                  <a:pt x="3765305" y="3246423"/>
                </a:lnTo>
                <a:lnTo>
                  <a:pt x="3799537" y="3207359"/>
                </a:lnTo>
                <a:cubicBezTo>
                  <a:pt x="3813353" y="3188877"/>
                  <a:pt x="3825772" y="3169267"/>
                  <a:pt x="3836644" y="3148673"/>
                </a:cubicBezTo>
                <a:cubicBezTo>
                  <a:pt x="3850916" y="3122820"/>
                  <a:pt x="3865739" y="3094829"/>
                  <a:pt x="3877356" y="3064890"/>
                </a:cubicBezTo>
                <a:close/>
                <a:moveTo>
                  <a:pt x="1085001" y="3055307"/>
                </a:moveTo>
                <a:lnTo>
                  <a:pt x="1094243" y="3061617"/>
                </a:lnTo>
                <a:lnTo>
                  <a:pt x="1096023" y="3067315"/>
                </a:lnTo>
                <a:lnTo>
                  <a:pt x="1093107" y="3064137"/>
                </a:lnTo>
                <a:close/>
                <a:moveTo>
                  <a:pt x="895823" y="3054458"/>
                </a:moveTo>
                <a:lnTo>
                  <a:pt x="924479" y="3097985"/>
                </a:lnTo>
                <a:lnTo>
                  <a:pt x="899822" y="3095521"/>
                </a:lnTo>
                <a:lnTo>
                  <a:pt x="896188" y="3095158"/>
                </a:lnTo>
                <a:lnTo>
                  <a:pt x="893961" y="3092279"/>
                </a:lnTo>
                <a:lnTo>
                  <a:pt x="895749" y="3088469"/>
                </a:lnTo>
                <a:lnTo>
                  <a:pt x="895749" y="3088406"/>
                </a:lnTo>
                <a:lnTo>
                  <a:pt x="895781" y="3073836"/>
                </a:lnTo>
                <a:close/>
                <a:moveTo>
                  <a:pt x="412344" y="3054375"/>
                </a:moveTo>
                <a:lnTo>
                  <a:pt x="442004" y="3071550"/>
                </a:lnTo>
                <a:lnTo>
                  <a:pt x="444196" y="3084355"/>
                </a:lnTo>
                <a:lnTo>
                  <a:pt x="441744" y="3082521"/>
                </a:lnTo>
                <a:lnTo>
                  <a:pt x="437715" y="3078776"/>
                </a:lnTo>
                <a:lnTo>
                  <a:pt x="413108" y="3060937"/>
                </a:lnTo>
                <a:close/>
                <a:moveTo>
                  <a:pt x="851346" y="3048875"/>
                </a:moveTo>
                <a:lnTo>
                  <a:pt x="884020" y="3091212"/>
                </a:lnTo>
                <a:lnTo>
                  <a:pt x="883949" y="3092435"/>
                </a:lnTo>
                <a:lnTo>
                  <a:pt x="845292" y="3081549"/>
                </a:lnTo>
                <a:lnTo>
                  <a:pt x="842971" y="3080508"/>
                </a:lnTo>
                <a:lnTo>
                  <a:pt x="836323" y="3071027"/>
                </a:lnTo>
                <a:close/>
                <a:moveTo>
                  <a:pt x="553087" y="3047384"/>
                </a:moveTo>
                <a:lnTo>
                  <a:pt x="564074" y="3051479"/>
                </a:lnTo>
                <a:lnTo>
                  <a:pt x="573726" y="3056327"/>
                </a:lnTo>
                <a:lnTo>
                  <a:pt x="582875" y="3070125"/>
                </a:lnTo>
                <a:lnTo>
                  <a:pt x="557671" y="3055856"/>
                </a:lnTo>
                <a:lnTo>
                  <a:pt x="556129" y="3055202"/>
                </a:lnTo>
                <a:lnTo>
                  <a:pt x="555721" y="3055030"/>
                </a:lnTo>
                <a:close/>
                <a:moveTo>
                  <a:pt x="517013" y="3046424"/>
                </a:moveTo>
                <a:lnTo>
                  <a:pt x="551016" y="3060838"/>
                </a:lnTo>
                <a:lnTo>
                  <a:pt x="553143" y="3067502"/>
                </a:lnTo>
                <a:lnTo>
                  <a:pt x="554283" y="3071074"/>
                </a:lnTo>
                <a:lnTo>
                  <a:pt x="519672" y="3052592"/>
                </a:lnTo>
                <a:lnTo>
                  <a:pt x="519672" y="3052592"/>
                </a:lnTo>
                <a:lnTo>
                  <a:pt x="518779" y="3052263"/>
                </a:lnTo>
                <a:close/>
                <a:moveTo>
                  <a:pt x="482137" y="3046340"/>
                </a:moveTo>
                <a:lnTo>
                  <a:pt x="498050" y="3052847"/>
                </a:lnTo>
                <a:lnTo>
                  <a:pt x="503007" y="3061809"/>
                </a:lnTo>
                <a:lnTo>
                  <a:pt x="495986" y="3057710"/>
                </a:lnTo>
                <a:lnTo>
                  <a:pt x="492849" y="3056412"/>
                </a:lnTo>
                <a:lnTo>
                  <a:pt x="483447" y="3052525"/>
                </a:lnTo>
                <a:close/>
                <a:moveTo>
                  <a:pt x="375523" y="3045838"/>
                </a:moveTo>
                <a:lnTo>
                  <a:pt x="382781" y="3050187"/>
                </a:lnTo>
                <a:lnTo>
                  <a:pt x="385509" y="3057571"/>
                </a:lnTo>
                <a:lnTo>
                  <a:pt x="375767" y="3049743"/>
                </a:lnTo>
                <a:lnTo>
                  <a:pt x="375593" y="3046951"/>
                </a:lnTo>
                <a:close/>
                <a:moveTo>
                  <a:pt x="445759" y="3045069"/>
                </a:moveTo>
                <a:lnTo>
                  <a:pt x="471751" y="3054426"/>
                </a:lnTo>
                <a:lnTo>
                  <a:pt x="475884" y="3056395"/>
                </a:lnTo>
                <a:lnTo>
                  <a:pt x="478276" y="3067677"/>
                </a:lnTo>
                <a:lnTo>
                  <a:pt x="466708" y="3059872"/>
                </a:lnTo>
                <a:lnTo>
                  <a:pt x="461745" y="3057679"/>
                </a:lnTo>
                <a:lnTo>
                  <a:pt x="458839" y="3055617"/>
                </a:lnTo>
                <a:lnTo>
                  <a:pt x="446669" y="3050406"/>
                </a:lnTo>
                <a:close/>
                <a:moveTo>
                  <a:pt x="394042" y="3044537"/>
                </a:moveTo>
                <a:lnTo>
                  <a:pt x="397880" y="3046001"/>
                </a:lnTo>
                <a:lnTo>
                  <a:pt x="402420" y="3048629"/>
                </a:lnTo>
                <a:lnTo>
                  <a:pt x="402865" y="3052429"/>
                </a:lnTo>
                <a:lnTo>
                  <a:pt x="403054" y="3054040"/>
                </a:lnTo>
                <a:lnTo>
                  <a:pt x="395604" y="3049585"/>
                </a:lnTo>
                <a:close/>
                <a:moveTo>
                  <a:pt x="502688" y="3042911"/>
                </a:moveTo>
                <a:lnTo>
                  <a:pt x="509344" y="3044377"/>
                </a:lnTo>
                <a:lnTo>
                  <a:pt x="510726" y="3049292"/>
                </a:lnTo>
                <a:lnTo>
                  <a:pt x="508420" y="3048441"/>
                </a:lnTo>
                <a:lnTo>
                  <a:pt x="505034" y="3047192"/>
                </a:lnTo>
                <a:lnTo>
                  <a:pt x="503847" y="3045025"/>
                </a:lnTo>
                <a:close/>
                <a:moveTo>
                  <a:pt x="410986" y="3042701"/>
                </a:moveTo>
                <a:lnTo>
                  <a:pt x="439172" y="3054995"/>
                </a:lnTo>
                <a:lnTo>
                  <a:pt x="440509" y="3062807"/>
                </a:lnTo>
                <a:lnTo>
                  <a:pt x="411419" y="3046427"/>
                </a:lnTo>
                <a:close/>
                <a:moveTo>
                  <a:pt x="1061890" y="3042284"/>
                </a:moveTo>
                <a:lnTo>
                  <a:pt x="1101531" y="3085545"/>
                </a:lnTo>
                <a:lnTo>
                  <a:pt x="1114777" y="3141381"/>
                </a:lnTo>
                <a:lnTo>
                  <a:pt x="1107921" y="3135039"/>
                </a:lnTo>
                <a:lnTo>
                  <a:pt x="1080492" y="3116095"/>
                </a:lnTo>
                <a:lnTo>
                  <a:pt x="1064594" y="3051669"/>
                </a:lnTo>
                <a:lnTo>
                  <a:pt x="1063574" y="3047534"/>
                </a:lnTo>
                <a:lnTo>
                  <a:pt x="1063009" y="3045772"/>
                </a:lnTo>
                <a:close/>
                <a:moveTo>
                  <a:pt x="341111" y="3042075"/>
                </a:moveTo>
                <a:lnTo>
                  <a:pt x="348687" y="3049815"/>
                </a:lnTo>
                <a:lnTo>
                  <a:pt x="368517" y="3069354"/>
                </a:lnTo>
                <a:lnTo>
                  <a:pt x="369355" y="3082756"/>
                </a:lnTo>
                <a:lnTo>
                  <a:pt x="357237" y="3066907"/>
                </a:lnTo>
                <a:lnTo>
                  <a:pt x="342381" y="3047647"/>
                </a:lnTo>
                <a:lnTo>
                  <a:pt x="341788" y="3045044"/>
                </a:lnTo>
                <a:close/>
                <a:moveTo>
                  <a:pt x="288075" y="3041747"/>
                </a:moveTo>
                <a:lnTo>
                  <a:pt x="288484" y="3043725"/>
                </a:lnTo>
                <a:lnTo>
                  <a:pt x="284687" y="3063041"/>
                </a:lnTo>
                <a:lnTo>
                  <a:pt x="284010" y="3066488"/>
                </a:lnTo>
                <a:lnTo>
                  <a:pt x="281729" y="3078090"/>
                </a:lnTo>
                <a:lnTo>
                  <a:pt x="281737" y="3078149"/>
                </a:lnTo>
                <a:lnTo>
                  <a:pt x="288120" y="3135119"/>
                </a:lnTo>
                <a:lnTo>
                  <a:pt x="291765" y="3150117"/>
                </a:lnTo>
                <a:lnTo>
                  <a:pt x="292758" y="3157244"/>
                </a:lnTo>
                <a:lnTo>
                  <a:pt x="295784" y="3168978"/>
                </a:lnTo>
                <a:lnTo>
                  <a:pt x="295777" y="3171900"/>
                </a:lnTo>
                <a:lnTo>
                  <a:pt x="300500" y="3239303"/>
                </a:lnTo>
                <a:lnTo>
                  <a:pt x="289304" y="3203551"/>
                </a:lnTo>
                <a:lnTo>
                  <a:pt x="281407" y="3158964"/>
                </a:lnTo>
                <a:lnTo>
                  <a:pt x="278413" y="3111634"/>
                </a:lnTo>
                <a:lnTo>
                  <a:pt x="277760" y="3088837"/>
                </a:lnTo>
                <a:close/>
                <a:moveTo>
                  <a:pt x="4006438" y="3041649"/>
                </a:moveTo>
                <a:lnTo>
                  <a:pt x="4001252" y="3067781"/>
                </a:lnTo>
                <a:lnTo>
                  <a:pt x="3981150" y="3096001"/>
                </a:lnTo>
                <a:cubicBezTo>
                  <a:pt x="3981095" y="3096276"/>
                  <a:pt x="3981095" y="3096553"/>
                  <a:pt x="3981150" y="3096828"/>
                </a:cubicBezTo>
                <a:cubicBezTo>
                  <a:pt x="3973084" y="3127644"/>
                  <a:pt x="3959585" y="3156781"/>
                  <a:pt x="3941302" y="3182868"/>
                </a:cubicBezTo>
                <a:lnTo>
                  <a:pt x="3860545" y="3270652"/>
                </a:lnTo>
                <a:lnTo>
                  <a:pt x="3937440" y="3179429"/>
                </a:lnTo>
                <a:cubicBezTo>
                  <a:pt x="3957570" y="3146586"/>
                  <a:pt x="3969884" y="3109550"/>
                  <a:pt x="3973427" y="3071189"/>
                </a:cubicBezTo>
                <a:close/>
                <a:moveTo>
                  <a:pt x="3898600" y="3041499"/>
                </a:moveTo>
                <a:lnTo>
                  <a:pt x="3898049" y="3052722"/>
                </a:lnTo>
                <a:cubicBezTo>
                  <a:pt x="3892344" y="3082247"/>
                  <a:pt x="3882278" y="3112961"/>
                  <a:pt x="3867662" y="3145916"/>
                </a:cubicBezTo>
                <a:cubicBezTo>
                  <a:pt x="3826903" y="3238630"/>
                  <a:pt x="3754321" y="3313710"/>
                  <a:pt x="3663040" y="3357571"/>
                </a:cubicBezTo>
                <a:cubicBezTo>
                  <a:pt x="3628452" y="3374511"/>
                  <a:pt x="3592350" y="3387913"/>
                  <a:pt x="3555283" y="3397635"/>
                </a:cubicBezTo>
                <a:lnTo>
                  <a:pt x="3441740" y="3415620"/>
                </a:lnTo>
                <a:lnTo>
                  <a:pt x="3408632" y="3414368"/>
                </a:lnTo>
                <a:lnTo>
                  <a:pt x="3440082" y="3412870"/>
                </a:lnTo>
                <a:cubicBezTo>
                  <a:pt x="3515617" y="3407906"/>
                  <a:pt x="3589454" y="3388340"/>
                  <a:pt x="3657528" y="3355234"/>
                </a:cubicBezTo>
                <a:cubicBezTo>
                  <a:pt x="3724666" y="3322451"/>
                  <a:pt x="3781898" y="3273210"/>
                  <a:pt x="3824193" y="3212607"/>
                </a:cubicBezTo>
                <a:lnTo>
                  <a:pt x="3824197" y="3212601"/>
                </a:lnTo>
                <a:lnTo>
                  <a:pt x="3824197" y="3212600"/>
                </a:lnTo>
                <a:cubicBezTo>
                  <a:pt x="3838296" y="3192399"/>
                  <a:pt x="3850735" y="3170936"/>
                  <a:pt x="3861328" y="3148398"/>
                </a:cubicBezTo>
                <a:cubicBezTo>
                  <a:pt x="3872773" y="3124612"/>
                  <a:pt x="3884907" y="3096760"/>
                  <a:pt x="3893611" y="3065822"/>
                </a:cubicBezTo>
                <a:lnTo>
                  <a:pt x="3893831" y="3064749"/>
                </a:lnTo>
                <a:close/>
                <a:moveTo>
                  <a:pt x="3904699" y="3039551"/>
                </a:moveTo>
                <a:lnTo>
                  <a:pt x="3904653" y="3057462"/>
                </a:lnTo>
                <a:cubicBezTo>
                  <a:pt x="3900315" y="3088023"/>
                  <a:pt x="3891759" y="3117985"/>
                  <a:pt x="3879108" y="3146465"/>
                </a:cubicBezTo>
                <a:cubicBezTo>
                  <a:pt x="3839369" y="3243164"/>
                  <a:pt x="3764911" y="3321511"/>
                  <a:pt x="3670350" y="3366118"/>
                </a:cubicBezTo>
                <a:cubicBezTo>
                  <a:pt x="3599256" y="3401168"/>
                  <a:pt x="3521736" y="3421258"/>
                  <a:pt x="3442562" y="3425133"/>
                </a:cubicBezTo>
                <a:lnTo>
                  <a:pt x="3353162" y="3420624"/>
                </a:lnTo>
                <a:lnTo>
                  <a:pt x="3343339" y="3418287"/>
                </a:lnTo>
                <a:lnTo>
                  <a:pt x="3415949" y="3423617"/>
                </a:lnTo>
                <a:cubicBezTo>
                  <a:pt x="3424362" y="3423617"/>
                  <a:pt x="3433324" y="3423342"/>
                  <a:pt x="3441458" y="3423342"/>
                </a:cubicBezTo>
                <a:lnTo>
                  <a:pt x="3475857" y="3417918"/>
                </a:lnTo>
                <a:lnTo>
                  <a:pt x="3556419" y="3405214"/>
                </a:lnTo>
                <a:cubicBezTo>
                  <a:pt x="3593950" y="3395398"/>
                  <a:pt x="3630507" y="3381858"/>
                  <a:pt x="3665530" y="3364740"/>
                </a:cubicBezTo>
                <a:cubicBezTo>
                  <a:pt x="3758271" y="3319706"/>
                  <a:pt x="3831847" y="3242972"/>
                  <a:pt x="3872910" y="3148396"/>
                </a:cubicBezTo>
                <a:cubicBezTo>
                  <a:pt x="3888146" y="3114063"/>
                  <a:pt x="3898522" y="3082108"/>
                  <a:pt x="3904244" y="3051446"/>
                </a:cubicBezTo>
                <a:lnTo>
                  <a:pt x="3904396" y="3047466"/>
                </a:lnTo>
                <a:close/>
                <a:moveTo>
                  <a:pt x="140901" y="3039381"/>
                </a:moveTo>
                <a:lnTo>
                  <a:pt x="140183" y="3045125"/>
                </a:lnTo>
                <a:lnTo>
                  <a:pt x="141661" y="3119881"/>
                </a:lnTo>
                <a:lnTo>
                  <a:pt x="142009" y="3137480"/>
                </a:lnTo>
                <a:lnTo>
                  <a:pt x="142108" y="3142463"/>
                </a:lnTo>
                <a:lnTo>
                  <a:pt x="136241" y="3187317"/>
                </a:lnTo>
                <a:lnTo>
                  <a:pt x="136231" y="3187387"/>
                </a:lnTo>
                <a:lnTo>
                  <a:pt x="134996" y="3264239"/>
                </a:lnTo>
                <a:lnTo>
                  <a:pt x="129993" y="3286879"/>
                </a:lnTo>
                <a:lnTo>
                  <a:pt x="118507" y="3203878"/>
                </a:lnTo>
                <a:lnTo>
                  <a:pt x="118122" y="3157936"/>
                </a:lnTo>
                <a:lnTo>
                  <a:pt x="117907" y="3132266"/>
                </a:lnTo>
                <a:lnTo>
                  <a:pt x="118749" y="3126412"/>
                </a:lnTo>
                <a:lnTo>
                  <a:pt x="127149" y="3080130"/>
                </a:lnTo>
                <a:close/>
                <a:moveTo>
                  <a:pt x="309016" y="3039082"/>
                </a:moveTo>
                <a:lnTo>
                  <a:pt x="315233" y="3062191"/>
                </a:lnTo>
                <a:cubicBezTo>
                  <a:pt x="319275" y="3072980"/>
                  <a:pt x="324743" y="3085174"/>
                  <a:pt x="331441" y="3099058"/>
                </a:cubicBezTo>
                <a:lnTo>
                  <a:pt x="334045" y="3104247"/>
                </a:lnTo>
                <a:lnTo>
                  <a:pt x="334147" y="3106827"/>
                </a:lnTo>
                <a:lnTo>
                  <a:pt x="335234" y="3134285"/>
                </a:lnTo>
                <a:lnTo>
                  <a:pt x="333090" y="3128882"/>
                </a:lnTo>
                <a:lnTo>
                  <a:pt x="320220" y="3093951"/>
                </a:lnTo>
                <a:lnTo>
                  <a:pt x="315919" y="3080858"/>
                </a:lnTo>
                <a:lnTo>
                  <a:pt x="308182" y="3045444"/>
                </a:lnTo>
                <a:lnTo>
                  <a:pt x="308685" y="3041605"/>
                </a:lnTo>
                <a:close/>
                <a:moveTo>
                  <a:pt x="327098" y="3039010"/>
                </a:moveTo>
                <a:lnTo>
                  <a:pt x="332174" y="3045785"/>
                </a:lnTo>
                <a:lnTo>
                  <a:pt x="332108" y="3051399"/>
                </a:lnTo>
                <a:lnTo>
                  <a:pt x="330145" y="3048081"/>
                </a:lnTo>
                <a:lnTo>
                  <a:pt x="328557" y="3045396"/>
                </a:lnTo>
                <a:lnTo>
                  <a:pt x="328087" y="3043340"/>
                </a:lnTo>
                <a:close/>
                <a:moveTo>
                  <a:pt x="3912207" y="3038006"/>
                </a:moveTo>
                <a:lnTo>
                  <a:pt x="3913098" y="3055976"/>
                </a:lnTo>
                <a:cubicBezTo>
                  <a:pt x="3910242" y="3086944"/>
                  <a:pt x="3903020" y="3117509"/>
                  <a:pt x="3891521" y="3146741"/>
                </a:cubicBezTo>
                <a:cubicBezTo>
                  <a:pt x="3852954" y="3247563"/>
                  <a:pt x="3776496" y="3329302"/>
                  <a:pt x="3678487" y="3374528"/>
                </a:cubicBezTo>
                <a:lnTo>
                  <a:pt x="3605872" y="3401428"/>
                </a:lnTo>
                <a:lnTo>
                  <a:pt x="3563125" y="3416974"/>
                </a:lnTo>
                <a:lnTo>
                  <a:pt x="3518083" y="3423609"/>
                </a:lnTo>
                <a:lnTo>
                  <a:pt x="3441019" y="3433162"/>
                </a:lnTo>
                <a:lnTo>
                  <a:pt x="3421452" y="3433063"/>
                </a:lnTo>
                <a:lnTo>
                  <a:pt x="3402904" y="3431878"/>
                </a:lnTo>
                <a:lnTo>
                  <a:pt x="3381195" y="3429970"/>
                </a:lnTo>
                <a:lnTo>
                  <a:pt x="3374430" y="3429089"/>
                </a:lnTo>
                <a:lnTo>
                  <a:pt x="3374170" y="3429025"/>
                </a:lnTo>
                <a:lnTo>
                  <a:pt x="3373833" y="3428941"/>
                </a:lnTo>
                <a:lnTo>
                  <a:pt x="3422437" y="3432856"/>
                </a:lnTo>
                <a:cubicBezTo>
                  <a:pt x="3429193" y="3432856"/>
                  <a:pt x="3435950" y="3432856"/>
                  <a:pt x="3442844" y="3432165"/>
                </a:cubicBezTo>
                <a:cubicBezTo>
                  <a:pt x="3523010" y="3428194"/>
                  <a:pt x="3601509" y="3407884"/>
                  <a:pt x="3673528" y="3372461"/>
                </a:cubicBezTo>
                <a:cubicBezTo>
                  <a:pt x="3769813" y="3327082"/>
                  <a:pt x="3845622" y="3247288"/>
                  <a:pt x="3886010" y="3148811"/>
                </a:cubicBezTo>
                <a:cubicBezTo>
                  <a:pt x="3899157" y="3119228"/>
                  <a:pt x="3907964" y="3088082"/>
                  <a:pt x="3912304" y="3056327"/>
                </a:cubicBezTo>
                <a:lnTo>
                  <a:pt x="3912283" y="3052319"/>
                </a:lnTo>
                <a:close/>
                <a:moveTo>
                  <a:pt x="480041" y="3037922"/>
                </a:moveTo>
                <a:lnTo>
                  <a:pt x="491148" y="3040369"/>
                </a:lnTo>
                <a:lnTo>
                  <a:pt x="492330" y="3042505"/>
                </a:lnTo>
                <a:lnTo>
                  <a:pt x="480055" y="3037977"/>
                </a:lnTo>
                <a:close/>
                <a:moveTo>
                  <a:pt x="281844" y="3037754"/>
                </a:moveTo>
                <a:lnTo>
                  <a:pt x="277656" y="3053947"/>
                </a:lnTo>
                <a:lnTo>
                  <a:pt x="270859" y="3080225"/>
                </a:lnTo>
                <a:lnTo>
                  <a:pt x="270859" y="3080226"/>
                </a:lnTo>
                <a:lnTo>
                  <a:pt x="270858" y="3080229"/>
                </a:lnTo>
                <a:lnTo>
                  <a:pt x="271967" y="3139798"/>
                </a:lnTo>
                <a:lnTo>
                  <a:pt x="265703" y="3106955"/>
                </a:lnTo>
                <a:lnTo>
                  <a:pt x="266471" y="3083300"/>
                </a:lnTo>
                <a:close/>
                <a:moveTo>
                  <a:pt x="375042" y="3037288"/>
                </a:moveTo>
                <a:lnTo>
                  <a:pt x="378504" y="3038609"/>
                </a:lnTo>
                <a:lnTo>
                  <a:pt x="378859" y="3039571"/>
                </a:lnTo>
                <a:close/>
                <a:moveTo>
                  <a:pt x="1153464" y="3037168"/>
                </a:moveTo>
                <a:lnTo>
                  <a:pt x="1177914" y="3059733"/>
                </a:lnTo>
                <a:lnTo>
                  <a:pt x="1198676" y="3085570"/>
                </a:lnTo>
                <a:lnTo>
                  <a:pt x="1206042" y="3104574"/>
                </a:lnTo>
                <a:lnTo>
                  <a:pt x="1222294" y="3153654"/>
                </a:lnTo>
                <a:lnTo>
                  <a:pt x="1225622" y="3166612"/>
                </a:lnTo>
                <a:lnTo>
                  <a:pt x="1209813" y="3140467"/>
                </a:lnTo>
                <a:lnTo>
                  <a:pt x="1171812" y="3077617"/>
                </a:lnTo>
                <a:lnTo>
                  <a:pt x="1170173" y="3072962"/>
                </a:lnTo>
                <a:lnTo>
                  <a:pt x="1167142" y="3065800"/>
                </a:lnTo>
                <a:lnTo>
                  <a:pt x="1165611" y="3061618"/>
                </a:lnTo>
                <a:lnTo>
                  <a:pt x="1164413" y="3059349"/>
                </a:lnTo>
                <a:lnTo>
                  <a:pt x="1161610" y="3052726"/>
                </a:lnTo>
                <a:cubicBezTo>
                  <a:pt x="1159155" y="3047650"/>
                  <a:pt x="1157146" y="3044310"/>
                  <a:pt x="1155733" y="3042914"/>
                </a:cubicBezTo>
                <a:close/>
                <a:moveTo>
                  <a:pt x="391284" y="3035622"/>
                </a:moveTo>
                <a:lnTo>
                  <a:pt x="398420" y="3037220"/>
                </a:lnTo>
                <a:lnTo>
                  <a:pt x="401228" y="3038445"/>
                </a:lnTo>
                <a:lnTo>
                  <a:pt x="401330" y="3039309"/>
                </a:lnTo>
                <a:lnTo>
                  <a:pt x="401510" y="3040846"/>
                </a:lnTo>
                <a:lnTo>
                  <a:pt x="400671" y="3040375"/>
                </a:lnTo>
                <a:lnTo>
                  <a:pt x="400655" y="3040365"/>
                </a:lnTo>
                <a:lnTo>
                  <a:pt x="391702" y="3036972"/>
                </a:lnTo>
                <a:close/>
                <a:moveTo>
                  <a:pt x="355405" y="3034887"/>
                </a:moveTo>
                <a:lnTo>
                  <a:pt x="366718" y="3040584"/>
                </a:lnTo>
                <a:lnTo>
                  <a:pt x="366881" y="3043187"/>
                </a:lnTo>
                <a:close/>
                <a:moveTo>
                  <a:pt x="444010" y="3034818"/>
                </a:moveTo>
                <a:lnTo>
                  <a:pt x="463964" y="3038909"/>
                </a:lnTo>
                <a:lnTo>
                  <a:pt x="472806" y="3042524"/>
                </a:lnTo>
                <a:lnTo>
                  <a:pt x="473579" y="3045526"/>
                </a:lnTo>
                <a:lnTo>
                  <a:pt x="474257" y="3048725"/>
                </a:lnTo>
                <a:lnTo>
                  <a:pt x="444267" y="3036325"/>
                </a:lnTo>
                <a:close/>
                <a:moveTo>
                  <a:pt x="3713599" y="3034240"/>
                </a:moveTo>
                <a:lnTo>
                  <a:pt x="3703798" y="3041029"/>
                </a:lnTo>
                <a:lnTo>
                  <a:pt x="3681021" y="3055860"/>
                </a:lnTo>
                <a:lnTo>
                  <a:pt x="3681248" y="3054497"/>
                </a:lnTo>
                <a:cubicBezTo>
                  <a:pt x="3680048" y="3052897"/>
                  <a:pt x="3677787" y="3052525"/>
                  <a:pt x="3676145" y="3053669"/>
                </a:cubicBezTo>
                <a:lnTo>
                  <a:pt x="3676144" y="3053670"/>
                </a:lnTo>
                <a:lnTo>
                  <a:pt x="3676143" y="3053670"/>
                </a:lnTo>
                <a:cubicBezTo>
                  <a:pt x="3675868" y="3053876"/>
                  <a:pt x="3672261" y="3056548"/>
                  <a:pt x="3665320" y="3061262"/>
                </a:cubicBezTo>
                <a:lnTo>
                  <a:pt x="3642393" y="3076021"/>
                </a:lnTo>
                <a:lnTo>
                  <a:pt x="3642778" y="3073250"/>
                </a:lnTo>
                <a:cubicBezTo>
                  <a:pt x="3641578" y="3071706"/>
                  <a:pt x="3639386" y="3071402"/>
                  <a:pt x="3637814" y="3072561"/>
                </a:cubicBezTo>
                <a:cubicBezTo>
                  <a:pt x="3637555" y="3072750"/>
                  <a:pt x="3633955" y="3075379"/>
                  <a:pt x="3627032" y="3080005"/>
                </a:cubicBezTo>
                <a:lnTo>
                  <a:pt x="3601189" y="3096355"/>
                </a:lnTo>
                <a:lnTo>
                  <a:pt x="3601894" y="3091795"/>
                </a:lnTo>
                <a:cubicBezTo>
                  <a:pt x="3600751" y="3090237"/>
                  <a:pt x="3598557" y="3089892"/>
                  <a:pt x="3597000" y="3091036"/>
                </a:cubicBezTo>
                <a:lnTo>
                  <a:pt x="3583710" y="3099968"/>
                </a:lnTo>
                <a:lnTo>
                  <a:pt x="3574047" y="3105989"/>
                </a:lnTo>
                <a:lnTo>
                  <a:pt x="3561602" y="3113425"/>
                </a:lnTo>
                <a:lnTo>
                  <a:pt x="3562114" y="3110341"/>
                </a:lnTo>
                <a:cubicBezTo>
                  <a:pt x="3560942" y="3108893"/>
                  <a:pt x="3558875" y="3108547"/>
                  <a:pt x="3557288" y="3109513"/>
                </a:cubicBezTo>
                <a:lnTo>
                  <a:pt x="3557287" y="3109514"/>
                </a:lnTo>
                <a:lnTo>
                  <a:pt x="3557286" y="3109514"/>
                </a:lnTo>
                <a:lnTo>
                  <a:pt x="3548982" y="3115125"/>
                </a:lnTo>
                <a:lnTo>
                  <a:pt x="3543185" y="3118837"/>
                </a:lnTo>
                <a:lnTo>
                  <a:pt x="3523081" y="3131183"/>
                </a:lnTo>
                <a:lnTo>
                  <a:pt x="3522411" y="3131579"/>
                </a:lnTo>
                <a:lnTo>
                  <a:pt x="3522956" y="3128127"/>
                </a:lnTo>
                <a:cubicBezTo>
                  <a:pt x="3522956" y="3128114"/>
                  <a:pt x="3522943" y="3128114"/>
                  <a:pt x="3522943" y="3128099"/>
                </a:cubicBezTo>
                <a:cubicBezTo>
                  <a:pt x="3521839" y="3126555"/>
                  <a:pt x="3519674" y="3126197"/>
                  <a:pt x="3518131" y="3127300"/>
                </a:cubicBezTo>
                <a:cubicBezTo>
                  <a:pt x="3517872" y="3127490"/>
                  <a:pt x="3514259" y="3130038"/>
                  <a:pt x="3507375" y="3134448"/>
                </a:cubicBezTo>
                <a:lnTo>
                  <a:pt x="3484015" y="3148531"/>
                </a:lnTo>
                <a:lnTo>
                  <a:pt x="3484624" y="3145087"/>
                </a:lnTo>
                <a:cubicBezTo>
                  <a:pt x="3483561" y="3143571"/>
                  <a:pt x="3481452" y="3143198"/>
                  <a:pt x="3479935" y="3144260"/>
                </a:cubicBezTo>
                <a:cubicBezTo>
                  <a:pt x="3479676" y="3144450"/>
                  <a:pt x="3476061" y="3146973"/>
                  <a:pt x="3469192" y="3151312"/>
                </a:cubicBezTo>
                <a:lnTo>
                  <a:pt x="3466140" y="3153122"/>
                </a:lnTo>
                <a:lnTo>
                  <a:pt x="3438931" y="3169262"/>
                </a:lnTo>
                <a:lnTo>
                  <a:pt x="3429787" y="3174051"/>
                </a:lnTo>
                <a:lnTo>
                  <a:pt x="3434350" y="3171391"/>
                </a:lnTo>
                <a:cubicBezTo>
                  <a:pt x="3441257" y="3167095"/>
                  <a:pt x="3444911" y="3164583"/>
                  <a:pt x="3445187" y="3164394"/>
                </a:cubicBezTo>
                <a:cubicBezTo>
                  <a:pt x="3446704" y="3163332"/>
                  <a:pt x="3447077" y="3161222"/>
                  <a:pt x="3446014" y="3159706"/>
                </a:cubicBezTo>
                <a:lnTo>
                  <a:pt x="3446014" y="3159704"/>
                </a:lnTo>
                <a:cubicBezTo>
                  <a:pt x="3444953" y="3158187"/>
                  <a:pt x="3442844" y="3157815"/>
                  <a:pt x="3441327" y="3158876"/>
                </a:cubicBezTo>
                <a:cubicBezTo>
                  <a:pt x="3440775" y="3159255"/>
                  <a:pt x="3426788" y="3168873"/>
                  <a:pt x="3400363" y="3183435"/>
                </a:cubicBezTo>
                <a:lnTo>
                  <a:pt x="3395569" y="3185891"/>
                </a:lnTo>
                <a:lnTo>
                  <a:pt x="3394702" y="3186334"/>
                </a:lnTo>
                <a:lnTo>
                  <a:pt x="3394932" y="3186202"/>
                </a:lnTo>
                <a:cubicBezTo>
                  <a:pt x="3401820" y="3181968"/>
                  <a:pt x="3405474" y="3179475"/>
                  <a:pt x="3405750" y="3179285"/>
                </a:cubicBezTo>
                <a:lnTo>
                  <a:pt x="3405750" y="3179284"/>
                </a:lnTo>
                <a:lnTo>
                  <a:pt x="3405751" y="3179283"/>
                </a:lnTo>
                <a:cubicBezTo>
                  <a:pt x="3407269" y="3178250"/>
                  <a:pt x="3407683" y="3176181"/>
                  <a:pt x="3406648" y="3174664"/>
                </a:cubicBezTo>
                <a:lnTo>
                  <a:pt x="3402040" y="3173770"/>
                </a:lnTo>
                <a:lnTo>
                  <a:pt x="3415541" y="3169771"/>
                </a:lnTo>
                <a:lnTo>
                  <a:pt x="3415542" y="3169769"/>
                </a:lnTo>
                <a:lnTo>
                  <a:pt x="3415543" y="3169769"/>
                </a:lnTo>
                <a:cubicBezTo>
                  <a:pt x="3417266" y="3169120"/>
                  <a:pt x="3418217" y="3167273"/>
                  <a:pt x="3417748" y="3165494"/>
                </a:cubicBezTo>
                <a:lnTo>
                  <a:pt x="3415081" y="3164117"/>
                </a:lnTo>
                <a:lnTo>
                  <a:pt x="3439622" y="3157191"/>
                </a:lnTo>
                <a:cubicBezTo>
                  <a:pt x="3450972" y="3153875"/>
                  <a:pt x="3457408" y="3151897"/>
                  <a:pt x="3458011" y="3151708"/>
                </a:cubicBezTo>
                <a:cubicBezTo>
                  <a:pt x="3459844" y="3151169"/>
                  <a:pt x="3460892" y="3149267"/>
                  <a:pt x="3460355" y="3147433"/>
                </a:cubicBezTo>
                <a:lnTo>
                  <a:pt x="3460356" y="3147431"/>
                </a:lnTo>
                <a:lnTo>
                  <a:pt x="3456537" y="3145460"/>
                </a:lnTo>
                <a:lnTo>
                  <a:pt x="3471597" y="3141182"/>
                </a:lnTo>
                <a:cubicBezTo>
                  <a:pt x="3490197" y="3135796"/>
                  <a:pt x="3500909" y="3132506"/>
                  <a:pt x="3501719" y="3132265"/>
                </a:cubicBezTo>
                <a:lnTo>
                  <a:pt x="3501719" y="3132264"/>
                </a:lnTo>
                <a:lnTo>
                  <a:pt x="3501721" y="3132264"/>
                </a:lnTo>
                <a:cubicBezTo>
                  <a:pt x="3503554" y="3131699"/>
                  <a:pt x="3504561" y="3129755"/>
                  <a:pt x="3503995" y="3127921"/>
                </a:cubicBezTo>
                <a:lnTo>
                  <a:pt x="3500319" y="3125996"/>
                </a:lnTo>
                <a:lnTo>
                  <a:pt x="3514957" y="3121792"/>
                </a:lnTo>
                <a:cubicBezTo>
                  <a:pt x="3534358" y="3116121"/>
                  <a:pt x="3545549" y="3112669"/>
                  <a:pt x="3546393" y="3112411"/>
                </a:cubicBezTo>
                <a:lnTo>
                  <a:pt x="3546394" y="3112409"/>
                </a:lnTo>
                <a:lnTo>
                  <a:pt x="3546395" y="3112409"/>
                </a:lnTo>
                <a:cubicBezTo>
                  <a:pt x="3548229" y="3111872"/>
                  <a:pt x="3549278" y="3109968"/>
                  <a:pt x="3548739" y="3108134"/>
                </a:cubicBezTo>
                <a:lnTo>
                  <a:pt x="3546206" y="3106788"/>
                </a:lnTo>
                <a:lnTo>
                  <a:pt x="3557961" y="3103371"/>
                </a:lnTo>
                <a:cubicBezTo>
                  <a:pt x="3578128" y="3097412"/>
                  <a:pt x="3589775" y="3093797"/>
                  <a:pt x="3590654" y="3093521"/>
                </a:cubicBezTo>
                <a:lnTo>
                  <a:pt x="3590655" y="3093519"/>
                </a:lnTo>
                <a:lnTo>
                  <a:pt x="3590656" y="3093519"/>
                </a:lnTo>
                <a:cubicBezTo>
                  <a:pt x="3592118" y="3092816"/>
                  <a:pt x="3592919" y="3091230"/>
                  <a:pt x="3592629" y="3089631"/>
                </a:cubicBezTo>
                <a:cubicBezTo>
                  <a:pt x="3592270" y="3087687"/>
                  <a:pt x="3590394" y="3086404"/>
                  <a:pt x="3588450" y="3086763"/>
                </a:cubicBezTo>
                <a:lnTo>
                  <a:pt x="3580263" y="3089237"/>
                </a:lnTo>
                <a:lnTo>
                  <a:pt x="3574781" y="3090874"/>
                </a:lnTo>
                <a:lnTo>
                  <a:pt x="3557957" y="3095887"/>
                </a:lnTo>
                <a:lnTo>
                  <a:pt x="3546209" y="3099312"/>
                </a:lnTo>
                <a:lnTo>
                  <a:pt x="3523748" y="3105829"/>
                </a:lnTo>
                <a:lnTo>
                  <a:pt x="3506399" y="3110739"/>
                </a:lnTo>
                <a:lnTo>
                  <a:pt x="3481716" y="3117672"/>
                </a:lnTo>
                <a:lnTo>
                  <a:pt x="3439988" y="3128830"/>
                </a:lnTo>
                <a:lnTo>
                  <a:pt x="3364932" y="3148609"/>
                </a:lnTo>
                <a:lnTo>
                  <a:pt x="3310684" y="3161728"/>
                </a:lnTo>
                <a:lnTo>
                  <a:pt x="3230376" y="3180568"/>
                </a:lnTo>
                <a:lnTo>
                  <a:pt x="3195509" y="3187527"/>
                </a:lnTo>
                <a:lnTo>
                  <a:pt x="3237226" y="3177933"/>
                </a:lnTo>
                <a:lnTo>
                  <a:pt x="3256491" y="3174020"/>
                </a:lnTo>
                <a:lnTo>
                  <a:pt x="3302851" y="3162842"/>
                </a:lnTo>
                <a:lnTo>
                  <a:pt x="3322640" y="3158291"/>
                </a:lnTo>
                <a:lnTo>
                  <a:pt x="3336862" y="3154641"/>
                </a:lnTo>
                <a:lnTo>
                  <a:pt x="3354508" y="3150387"/>
                </a:lnTo>
                <a:lnTo>
                  <a:pt x="3443439" y="3127289"/>
                </a:lnTo>
                <a:lnTo>
                  <a:pt x="3443580" y="3127253"/>
                </a:lnTo>
                <a:lnTo>
                  <a:pt x="3443779" y="3127198"/>
                </a:lnTo>
                <a:lnTo>
                  <a:pt x="3519895" y="3106266"/>
                </a:lnTo>
                <a:lnTo>
                  <a:pt x="3534256" y="3102134"/>
                </a:lnTo>
                <a:lnTo>
                  <a:pt x="3541835" y="3100034"/>
                </a:lnTo>
                <a:cubicBezTo>
                  <a:pt x="3569800" y="3092033"/>
                  <a:pt x="3592475" y="3085319"/>
                  <a:pt x="3608354" y="3080546"/>
                </a:cubicBezTo>
                <a:lnTo>
                  <a:pt x="3616225" y="3078158"/>
                </a:lnTo>
                <a:lnTo>
                  <a:pt x="3618966" y="3077339"/>
                </a:lnTo>
                <a:lnTo>
                  <a:pt x="3622953" y="3076116"/>
                </a:lnTo>
                <a:lnTo>
                  <a:pt x="3626885" y="3074923"/>
                </a:lnTo>
                <a:cubicBezTo>
                  <a:pt x="3631237" y="3073588"/>
                  <a:pt x="3633701" y="3072819"/>
                  <a:pt x="3634089" y="3072699"/>
                </a:cubicBezTo>
                <a:cubicBezTo>
                  <a:pt x="3634199" y="3072671"/>
                  <a:pt x="3634309" y="3072629"/>
                  <a:pt x="3634420" y="3072589"/>
                </a:cubicBezTo>
                <a:lnTo>
                  <a:pt x="3634422" y="3072588"/>
                </a:lnTo>
                <a:cubicBezTo>
                  <a:pt x="3636214" y="3071912"/>
                  <a:pt x="3637110" y="3069926"/>
                  <a:pt x="3636436" y="3068148"/>
                </a:cubicBezTo>
                <a:cubicBezTo>
                  <a:pt x="3636421" y="3068121"/>
                  <a:pt x="3636421" y="3068092"/>
                  <a:pt x="3636407" y="3068064"/>
                </a:cubicBezTo>
                <a:cubicBezTo>
                  <a:pt x="3635787" y="3066272"/>
                  <a:pt x="3633816" y="3065321"/>
                  <a:pt x="3632022" y="3065942"/>
                </a:cubicBezTo>
                <a:cubicBezTo>
                  <a:pt x="3628575" y="3067045"/>
                  <a:pt x="3446290" y="3123888"/>
                  <a:pt x="3236221" y="3171442"/>
                </a:cubicBezTo>
                <a:lnTo>
                  <a:pt x="3110580" y="3197217"/>
                </a:lnTo>
                <a:lnTo>
                  <a:pt x="3242912" y="3168750"/>
                </a:lnTo>
                <a:lnTo>
                  <a:pt x="3266057" y="3163771"/>
                </a:lnTo>
                <a:cubicBezTo>
                  <a:pt x="3483383" y="3112719"/>
                  <a:pt x="3673183" y="3053118"/>
                  <a:pt x="3676975" y="3051877"/>
                </a:cubicBezTo>
                <a:cubicBezTo>
                  <a:pt x="3677030" y="3051864"/>
                  <a:pt x="3677085" y="3051849"/>
                  <a:pt x="3677140" y="3051822"/>
                </a:cubicBezTo>
                <a:cubicBezTo>
                  <a:pt x="3678946" y="3051228"/>
                  <a:pt x="3679925" y="3049271"/>
                  <a:pt x="3679318" y="3047464"/>
                </a:cubicBezTo>
                <a:lnTo>
                  <a:pt x="3676301" y="3045767"/>
                </a:lnTo>
                <a:lnTo>
                  <a:pt x="3677644" y="3045362"/>
                </a:lnTo>
                <a:lnTo>
                  <a:pt x="3701544" y="3037997"/>
                </a:lnTo>
                <a:lnTo>
                  <a:pt x="3706929" y="3036337"/>
                </a:lnTo>
                <a:lnTo>
                  <a:pt x="3709544" y="3035515"/>
                </a:lnTo>
                <a:close/>
                <a:moveTo>
                  <a:pt x="409927" y="3033602"/>
                </a:moveTo>
                <a:lnTo>
                  <a:pt x="418226" y="3035158"/>
                </a:lnTo>
                <a:lnTo>
                  <a:pt x="434454" y="3041000"/>
                </a:lnTo>
                <a:lnTo>
                  <a:pt x="436099" y="3045880"/>
                </a:lnTo>
                <a:lnTo>
                  <a:pt x="410058" y="3034730"/>
                </a:lnTo>
                <a:close/>
                <a:moveTo>
                  <a:pt x="1218383" y="3033121"/>
                </a:moveTo>
                <a:lnTo>
                  <a:pt x="1255712" y="3080892"/>
                </a:lnTo>
                <a:lnTo>
                  <a:pt x="1264746" y="3095624"/>
                </a:lnTo>
                <a:lnTo>
                  <a:pt x="1306241" y="3206175"/>
                </a:lnTo>
                <a:lnTo>
                  <a:pt x="1314236" y="3234517"/>
                </a:lnTo>
                <a:lnTo>
                  <a:pt x="1303014" y="3216780"/>
                </a:lnTo>
                <a:lnTo>
                  <a:pt x="1264146" y="3151740"/>
                </a:lnTo>
                <a:lnTo>
                  <a:pt x="1262320" y="3149469"/>
                </a:lnTo>
                <a:lnTo>
                  <a:pt x="1260645" y="3144504"/>
                </a:lnTo>
                <a:lnTo>
                  <a:pt x="1256144" y="3131168"/>
                </a:lnTo>
                <a:cubicBezTo>
                  <a:pt x="1250400" y="3115201"/>
                  <a:pt x="1245910" y="3104756"/>
                  <a:pt x="1243704" y="3101103"/>
                </a:cubicBezTo>
                <a:close/>
                <a:moveTo>
                  <a:pt x="340380" y="3032776"/>
                </a:moveTo>
                <a:lnTo>
                  <a:pt x="344688" y="3036025"/>
                </a:lnTo>
                <a:lnTo>
                  <a:pt x="367461" y="3052462"/>
                </a:lnTo>
                <a:lnTo>
                  <a:pt x="367953" y="3060335"/>
                </a:lnTo>
                <a:lnTo>
                  <a:pt x="353102" y="3045811"/>
                </a:lnTo>
                <a:lnTo>
                  <a:pt x="340379" y="3032830"/>
                </a:lnTo>
                <a:close/>
                <a:moveTo>
                  <a:pt x="512758" y="3032355"/>
                </a:moveTo>
                <a:lnTo>
                  <a:pt x="545863" y="3044692"/>
                </a:lnTo>
                <a:lnTo>
                  <a:pt x="548063" y="3051585"/>
                </a:lnTo>
                <a:lnTo>
                  <a:pt x="548137" y="3051815"/>
                </a:lnTo>
                <a:lnTo>
                  <a:pt x="517047" y="3038639"/>
                </a:lnTo>
                <a:lnTo>
                  <a:pt x="514449" y="3037946"/>
                </a:lnTo>
                <a:close/>
                <a:moveTo>
                  <a:pt x="3801034" y="3031809"/>
                </a:moveTo>
                <a:lnTo>
                  <a:pt x="3722763" y="3087001"/>
                </a:lnTo>
                <a:cubicBezTo>
                  <a:pt x="3694283" y="3105196"/>
                  <a:pt x="3664972" y="3122094"/>
                  <a:pt x="3634919" y="3137641"/>
                </a:cubicBezTo>
                <a:cubicBezTo>
                  <a:pt x="3563136" y="3174911"/>
                  <a:pt x="3489037" y="3207522"/>
                  <a:pt x="3413061" y="3235264"/>
                </a:cubicBezTo>
                <a:lnTo>
                  <a:pt x="3388208" y="3244414"/>
                </a:lnTo>
                <a:lnTo>
                  <a:pt x="3492176" y="3197450"/>
                </a:lnTo>
                <a:cubicBezTo>
                  <a:pt x="3528406" y="3180163"/>
                  <a:pt x="3566049" y="3161307"/>
                  <a:pt x="3604864" y="3140969"/>
                </a:cubicBezTo>
                <a:lnTo>
                  <a:pt x="3609134" y="3138653"/>
                </a:lnTo>
                <a:lnTo>
                  <a:pt x="3694581" y="3092717"/>
                </a:lnTo>
                <a:lnTo>
                  <a:pt x="3711366" y="3083212"/>
                </a:lnTo>
                <a:lnTo>
                  <a:pt x="3721187" y="3077886"/>
                </a:lnTo>
                <a:cubicBezTo>
                  <a:pt x="3738277" y="3068268"/>
                  <a:pt x="3754026" y="3059254"/>
                  <a:pt x="3768148" y="3051076"/>
                </a:cubicBezTo>
                <a:close/>
                <a:moveTo>
                  <a:pt x="317610" y="3030734"/>
                </a:moveTo>
                <a:lnTo>
                  <a:pt x="320282" y="3045556"/>
                </a:lnTo>
                <a:lnTo>
                  <a:pt x="332610" y="3067988"/>
                </a:lnTo>
                <a:lnTo>
                  <a:pt x="333212" y="3083193"/>
                </a:lnTo>
                <a:lnTo>
                  <a:pt x="329467" y="3074857"/>
                </a:lnTo>
                <a:lnTo>
                  <a:pt x="315650" y="3034532"/>
                </a:lnTo>
                <a:lnTo>
                  <a:pt x="315648" y="3034526"/>
                </a:lnTo>
                <a:lnTo>
                  <a:pt x="315918" y="3030853"/>
                </a:lnTo>
                <a:close/>
                <a:moveTo>
                  <a:pt x="860350" y="3030242"/>
                </a:moveTo>
                <a:lnTo>
                  <a:pt x="879567" y="3033773"/>
                </a:lnTo>
                <a:lnTo>
                  <a:pt x="886797" y="3042921"/>
                </a:lnTo>
                <a:lnTo>
                  <a:pt x="884651" y="3080239"/>
                </a:lnTo>
                <a:lnTo>
                  <a:pt x="855575" y="3042639"/>
                </a:lnTo>
                <a:lnTo>
                  <a:pt x="859969" y="3036160"/>
                </a:lnTo>
                <a:close/>
                <a:moveTo>
                  <a:pt x="4019846" y="3029650"/>
                </a:moveTo>
                <a:lnTo>
                  <a:pt x="4019227" y="3035994"/>
                </a:lnTo>
                <a:lnTo>
                  <a:pt x="4018414" y="3044322"/>
                </a:lnTo>
                <a:lnTo>
                  <a:pt x="4009831" y="3055738"/>
                </a:lnTo>
                <a:lnTo>
                  <a:pt x="4009037" y="3056852"/>
                </a:lnTo>
                <a:lnTo>
                  <a:pt x="4015421" y="3033611"/>
                </a:lnTo>
                <a:close/>
                <a:moveTo>
                  <a:pt x="760958" y="3028878"/>
                </a:moveTo>
                <a:lnTo>
                  <a:pt x="768810" y="3041405"/>
                </a:lnTo>
                <a:lnTo>
                  <a:pt x="769980" y="3043272"/>
                </a:lnTo>
                <a:lnTo>
                  <a:pt x="757227" y="3035493"/>
                </a:lnTo>
                <a:lnTo>
                  <a:pt x="751142" y="3031780"/>
                </a:lnTo>
                <a:lnTo>
                  <a:pt x="748728" y="3029687"/>
                </a:lnTo>
                <a:close/>
                <a:moveTo>
                  <a:pt x="3805611" y="3028603"/>
                </a:moveTo>
                <a:lnTo>
                  <a:pt x="3805346" y="3029263"/>
                </a:lnTo>
                <a:lnTo>
                  <a:pt x="3801377" y="3031588"/>
                </a:lnTo>
                <a:close/>
                <a:moveTo>
                  <a:pt x="112529" y="3028011"/>
                </a:moveTo>
                <a:lnTo>
                  <a:pt x="106089" y="3075237"/>
                </a:lnTo>
                <a:lnTo>
                  <a:pt x="106611" y="3136595"/>
                </a:lnTo>
                <a:lnTo>
                  <a:pt x="100185" y="3167318"/>
                </a:lnTo>
                <a:lnTo>
                  <a:pt x="99282" y="3180578"/>
                </a:lnTo>
                <a:lnTo>
                  <a:pt x="97123" y="3192296"/>
                </a:lnTo>
                <a:lnTo>
                  <a:pt x="95474" y="3236524"/>
                </a:lnTo>
                <a:lnTo>
                  <a:pt x="91452" y="3295608"/>
                </a:lnTo>
                <a:lnTo>
                  <a:pt x="92477" y="3316857"/>
                </a:lnTo>
                <a:lnTo>
                  <a:pt x="92388" y="3319243"/>
                </a:lnTo>
                <a:lnTo>
                  <a:pt x="84551" y="3258778"/>
                </a:lnTo>
                <a:lnTo>
                  <a:pt x="82223" y="3240816"/>
                </a:lnTo>
                <a:lnTo>
                  <a:pt x="82257" y="3215979"/>
                </a:lnTo>
                <a:lnTo>
                  <a:pt x="82319" y="3171018"/>
                </a:lnTo>
                <a:lnTo>
                  <a:pt x="82377" y="3128429"/>
                </a:lnTo>
                <a:lnTo>
                  <a:pt x="85636" y="3113285"/>
                </a:lnTo>
                <a:lnTo>
                  <a:pt x="97389" y="3064881"/>
                </a:lnTo>
                <a:close/>
                <a:moveTo>
                  <a:pt x="3760216" y="3027339"/>
                </a:moveTo>
                <a:lnTo>
                  <a:pt x="3755768" y="3030840"/>
                </a:lnTo>
                <a:lnTo>
                  <a:pt x="3737582" y="3042237"/>
                </a:lnTo>
                <a:lnTo>
                  <a:pt x="3723701" y="3050128"/>
                </a:lnTo>
                <a:lnTo>
                  <a:pt x="3755933" y="3030239"/>
                </a:lnTo>
                <a:close/>
                <a:moveTo>
                  <a:pt x="843610" y="3027167"/>
                </a:moveTo>
                <a:lnTo>
                  <a:pt x="851262" y="3028573"/>
                </a:lnTo>
                <a:lnTo>
                  <a:pt x="850454" y="3033263"/>
                </a:lnTo>
                <a:lnTo>
                  <a:pt x="849385" y="3034634"/>
                </a:lnTo>
                <a:close/>
                <a:moveTo>
                  <a:pt x="493994" y="3027047"/>
                </a:moveTo>
                <a:lnTo>
                  <a:pt x="505218" y="3029700"/>
                </a:lnTo>
                <a:lnTo>
                  <a:pt x="506945" y="3035843"/>
                </a:lnTo>
                <a:lnTo>
                  <a:pt x="506975" y="3035950"/>
                </a:lnTo>
                <a:lnTo>
                  <a:pt x="497485" y="3033417"/>
                </a:lnTo>
                <a:close/>
                <a:moveTo>
                  <a:pt x="796412" y="3026533"/>
                </a:moveTo>
                <a:lnTo>
                  <a:pt x="813817" y="3051480"/>
                </a:lnTo>
                <a:lnTo>
                  <a:pt x="824412" y="3066664"/>
                </a:lnTo>
                <a:lnTo>
                  <a:pt x="822756" y="3068788"/>
                </a:lnTo>
                <a:lnTo>
                  <a:pt x="821217" y="3070761"/>
                </a:lnTo>
                <a:lnTo>
                  <a:pt x="797952" y="3060336"/>
                </a:lnTo>
                <a:lnTo>
                  <a:pt x="786215" y="3053176"/>
                </a:lnTo>
                <a:lnTo>
                  <a:pt x="770199" y="3028374"/>
                </a:lnTo>
                <a:lnTo>
                  <a:pt x="770114" y="3028272"/>
                </a:lnTo>
                <a:close/>
                <a:moveTo>
                  <a:pt x="1182077" y="3026494"/>
                </a:moveTo>
                <a:lnTo>
                  <a:pt x="1227443" y="3104184"/>
                </a:lnTo>
                <a:lnTo>
                  <a:pt x="1198579" y="3069562"/>
                </a:lnTo>
                <a:close/>
                <a:moveTo>
                  <a:pt x="174923" y="3025997"/>
                </a:moveTo>
                <a:lnTo>
                  <a:pt x="177312" y="3099862"/>
                </a:lnTo>
                <a:lnTo>
                  <a:pt x="178323" y="3131118"/>
                </a:lnTo>
                <a:lnTo>
                  <a:pt x="159538" y="3175566"/>
                </a:lnTo>
                <a:lnTo>
                  <a:pt x="155433" y="3185280"/>
                </a:lnTo>
                <a:lnTo>
                  <a:pt x="155349" y="3185479"/>
                </a:lnTo>
                <a:lnTo>
                  <a:pt x="154137" y="3177411"/>
                </a:lnTo>
                <a:lnTo>
                  <a:pt x="153505" y="3173204"/>
                </a:lnTo>
                <a:lnTo>
                  <a:pt x="152632" y="3167392"/>
                </a:lnTo>
                <a:lnTo>
                  <a:pt x="152438" y="3157831"/>
                </a:lnTo>
                <a:lnTo>
                  <a:pt x="152120" y="3142110"/>
                </a:lnTo>
                <a:lnTo>
                  <a:pt x="162772" y="3068193"/>
                </a:lnTo>
                <a:lnTo>
                  <a:pt x="166383" y="3054490"/>
                </a:lnTo>
                <a:close/>
                <a:moveTo>
                  <a:pt x="2264461" y="3025834"/>
                </a:moveTo>
                <a:lnTo>
                  <a:pt x="2277533" y="3045121"/>
                </a:lnTo>
                <a:lnTo>
                  <a:pt x="2277697" y="3045313"/>
                </a:lnTo>
                <a:lnTo>
                  <a:pt x="2344677" y="3126321"/>
                </a:lnTo>
                <a:lnTo>
                  <a:pt x="2357889" y="3139122"/>
                </a:lnTo>
                <a:lnTo>
                  <a:pt x="2367689" y="3150586"/>
                </a:lnTo>
                <a:cubicBezTo>
                  <a:pt x="2383082" y="3166184"/>
                  <a:pt x="2398548" y="3180572"/>
                  <a:pt x="2413918" y="3193417"/>
                </a:cubicBezTo>
                <a:lnTo>
                  <a:pt x="2458881" y="3226481"/>
                </a:lnTo>
                <a:lnTo>
                  <a:pt x="2441931" y="3217892"/>
                </a:lnTo>
                <a:cubicBezTo>
                  <a:pt x="2427556" y="3208343"/>
                  <a:pt x="2412979" y="3197112"/>
                  <a:pt x="2398344" y="3184490"/>
                </a:cubicBezTo>
                <a:lnTo>
                  <a:pt x="2389176" y="3175779"/>
                </a:lnTo>
                <a:lnTo>
                  <a:pt x="2354406" y="3142744"/>
                </a:lnTo>
                <a:lnTo>
                  <a:pt x="2286284" y="3061830"/>
                </a:lnTo>
                <a:lnTo>
                  <a:pt x="2283478" y="3057201"/>
                </a:lnTo>
                <a:close/>
                <a:moveTo>
                  <a:pt x="828579" y="3024405"/>
                </a:moveTo>
                <a:lnTo>
                  <a:pt x="833104" y="3025237"/>
                </a:lnTo>
                <a:lnTo>
                  <a:pt x="844848" y="3040454"/>
                </a:lnTo>
                <a:lnTo>
                  <a:pt x="829074" y="3060685"/>
                </a:lnTo>
                <a:lnTo>
                  <a:pt x="804745" y="3025982"/>
                </a:lnTo>
                <a:close/>
                <a:moveTo>
                  <a:pt x="476221" y="3022915"/>
                </a:moveTo>
                <a:lnTo>
                  <a:pt x="476947" y="3023019"/>
                </a:lnTo>
                <a:lnTo>
                  <a:pt x="482244" y="3024271"/>
                </a:lnTo>
                <a:lnTo>
                  <a:pt x="485539" y="3030228"/>
                </a:lnTo>
                <a:lnTo>
                  <a:pt x="477539" y="3028092"/>
                </a:lnTo>
                <a:close/>
                <a:moveTo>
                  <a:pt x="724968" y="3020102"/>
                </a:moveTo>
                <a:lnTo>
                  <a:pt x="747363" y="3039606"/>
                </a:lnTo>
                <a:lnTo>
                  <a:pt x="780198" y="3059574"/>
                </a:lnTo>
                <a:lnTo>
                  <a:pt x="796156" y="3085033"/>
                </a:lnTo>
                <a:lnTo>
                  <a:pt x="786329" y="3089753"/>
                </a:lnTo>
                <a:lnTo>
                  <a:pt x="782657" y="3086326"/>
                </a:lnTo>
                <a:lnTo>
                  <a:pt x="774608" y="3078814"/>
                </a:lnTo>
                <a:lnTo>
                  <a:pt x="753307" y="3055974"/>
                </a:lnTo>
                <a:lnTo>
                  <a:pt x="743139" y="3048312"/>
                </a:lnTo>
                <a:close/>
                <a:moveTo>
                  <a:pt x="209085" y="3018559"/>
                </a:moveTo>
                <a:lnTo>
                  <a:pt x="211685" y="3074746"/>
                </a:lnTo>
                <a:lnTo>
                  <a:pt x="203450" y="3086450"/>
                </a:lnTo>
                <a:lnTo>
                  <a:pt x="202613" y="3087640"/>
                </a:lnTo>
                <a:lnTo>
                  <a:pt x="194680" y="3098914"/>
                </a:lnTo>
                <a:lnTo>
                  <a:pt x="198807" y="3059734"/>
                </a:lnTo>
                <a:close/>
                <a:moveTo>
                  <a:pt x="441119" y="3017873"/>
                </a:moveTo>
                <a:lnTo>
                  <a:pt x="467432" y="3021652"/>
                </a:lnTo>
                <a:lnTo>
                  <a:pt x="468466" y="3025670"/>
                </a:lnTo>
                <a:lnTo>
                  <a:pt x="452554" y="3021422"/>
                </a:lnTo>
                <a:lnTo>
                  <a:pt x="441560" y="3020461"/>
                </a:lnTo>
                <a:close/>
                <a:moveTo>
                  <a:pt x="365198" y="3016281"/>
                </a:moveTo>
                <a:lnTo>
                  <a:pt x="365201" y="3016330"/>
                </a:lnTo>
                <a:lnTo>
                  <a:pt x="365206" y="3016405"/>
                </a:lnTo>
                <a:lnTo>
                  <a:pt x="360884" y="3016570"/>
                </a:lnTo>
                <a:close/>
                <a:moveTo>
                  <a:pt x="1113707" y="3015965"/>
                </a:moveTo>
                <a:lnTo>
                  <a:pt x="1150764" y="3058221"/>
                </a:lnTo>
                <a:lnTo>
                  <a:pt x="1165847" y="3083147"/>
                </a:lnTo>
                <a:lnTo>
                  <a:pt x="1171959" y="3100027"/>
                </a:lnTo>
                <a:lnTo>
                  <a:pt x="1172164" y="3100611"/>
                </a:lnTo>
                <a:lnTo>
                  <a:pt x="1180566" y="3127699"/>
                </a:lnTo>
                <a:lnTo>
                  <a:pt x="1156658" y="3105041"/>
                </a:lnTo>
                <a:lnTo>
                  <a:pt x="1144245" y="3093098"/>
                </a:lnTo>
                <a:lnTo>
                  <a:pt x="1141559" y="3084253"/>
                </a:lnTo>
                <a:lnTo>
                  <a:pt x="1139200" y="3076484"/>
                </a:lnTo>
                <a:cubicBezTo>
                  <a:pt x="1135228" y="3064478"/>
                  <a:pt x="1131407" y="3053925"/>
                  <a:pt x="1127919" y="3045058"/>
                </a:cubicBezTo>
                <a:lnTo>
                  <a:pt x="1124600" y="3037441"/>
                </a:lnTo>
                <a:lnTo>
                  <a:pt x="1122959" y="3033052"/>
                </a:lnTo>
                <a:lnTo>
                  <a:pt x="1121664" y="3030702"/>
                </a:lnTo>
                <a:lnTo>
                  <a:pt x="1118635" y="3023750"/>
                </a:lnTo>
                <a:close/>
                <a:moveTo>
                  <a:pt x="3753374" y="3015239"/>
                </a:moveTo>
                <a:lnTo>
                  <a:pt x="3743358" y="3022561"/>
                </a:lnTo>
                <a:lnTo>
                  <a:pt x="3719757" y="3038282"/>
                </a:lnTo>
                <a:lnTo>
                  <a:pt x="3719691" y="3033469"/>
                </a:lnTo>
                <a:lnTo>
                  <a:pt x="3719687" y="3033469"/>
                </a:lnTo>
                <a:lnTo>
                  <a:pt x="3719687" y="3033468"/>
                </a:lnTo>
                <a:lnTo>
                  <a:pt x="3715889" y="3033520"/>
                </a:lnTo>
                <a:lnTo>
                  <a:pt x="3721097" y="3031883"/>
                </a:lnTo>
                <a:cubicBezTo>
                  <a:pt x="3721207" y="3031855"/>
                  <a:pt x="3721317" y="3031813"/>
                  <a:pt x="3721428" y="3031773"/>
                </a:cubicBezTo>
                <a:cubicBezTo>
                  <a:pt x="3723221" y="3031097"/>
                  <a:pt x="3724117" y="3029111"/>
                  <a:pt x="3723441" y="3027333"/>
                </a:cubicBezTo>
                <a:cubicBezTo>
                  <a:pt x="3723441" y="3027304"/>
                  <a:pt x="3723428" y="3027291"/>
                  <a:pt x="3723413" y="3027263"/>
                </a:cubicBezTo>
                <a:lnTo>
                  <a:pt x="3723410" y="3027262"/>
                </a:lnTo>
                <a:lnTo>
                  <a:pt x="3723410" y="3027261"/>
                </a:lnTo>
                <a:lnTo>
                  <a:pt x="3720125" y="3025608"/>
                </a:lnTo>
                <a:lnTo>
                  <a:pt x="3731830" y="3021965"/>
                </a:lnTo>
                <a:lnTo>
                  <a:pt x="3736386" y="3020568"/>
                </a:lnTo>
                <a:lnTo>
                  <a:pt x="3742571" y="3018621"/>
                </a:lnTo>
                <a:lnTo>
                  <a:pt x="3749709" y="3016399"/>
                </a:lnTo>
                <a:close/>
                <a:moveTo>
                  <a:pt x="398375" y="3014059"/>
                </a:moveTo>
                <a:lnTo>
                  <a:pt x="398383" y="3014128"/>
                </a:lnTo>
                <a:lnTo>
                  <a:pt x="398567" y="3015704"/>
                </a:lnTo>
                <a:lnTo>
                  <a:pt x="398685" y="3016715"/>
                </a:lnTo>
                <a:lnTo>
                  <a:pt x="386055" y="3015612"/>
                </a:lnTo>
                <a:lnTo>
                  <a:pt x="385105" y="3015648"/>
                </a:lnTo>
                <a:lnTo>
                  <a:pt x="384893" y="3014962"/>
                </a:lnTo>
                <a:close/>
                <a:moveTo>
                  <a:pt x="407600" y="3013604"/>
                </a:moveTo>
                <a:lnTo>
                  <a:pt x="418725" y="3014656"/>
                </a:lnTo>
                <a:lnTo>
                  <a:pt x="425920" y="3015690"/>
                </a:lnTo>
                <a:lnTo>
                  <a:pt x="427103" y="3019198"/>
                </a:lnTo>
                <a:lnTo>
                  <a:pt x="408057" y="3017534"/>
                </a:lnTo>
                <a:close/>
                <a:moveTo>
                  <a:pt x="784288" y="3012992"/>
                </a:moveTo>
                <a:lnTo>
                  <a:pt x="786692" y="3015437"/>
                </a:lnTo>
                <a:lnTo>
                  <a:pt x="781236" y="3015199"/>
                </a:lnTo>
                <a:close/>
                <a:moveTo>
                  <a:pt x="2207521" y="3012924"/>
                </a:moveTo>
                <a:lnTo>
                  <a:pt x="2234391" y="3048972"/>
                </a:lnTo>
                <a:lnTo>
                  <a:pt x="2236339" y="3051911"/>
                </a:lnTo>
                <a:lnTo>
                  <a:pt x="2238952" y="3055090"/>
                </a:lnTo>
                <a:lnTo>
                  <a:pt x="2258050" y="3080712"/>
                </a:lnTo>
                <a:lnTo>
                  <a:pt x="2296326" y="3124892"/>
                </a:lnTo>
                <a:lnTo>
                  <a:pt x="2298969" y="3128107"/>
                </a:lnTo>
                <a:lnTo>
                  <a:pt x="2269239" y="3095508"/>
                </a:lnTo>
                <a:lnTo>
                  <a:pt x="2223331" y="3036151"/>
                </a:lnTo>
                <a:lnTo>
                  <a:pt x="2218952" y="3030489"/>
                </a:lnTo>
                <a:close/>
                <a:moveTo>
                  <a:pt x="1020963" y="3011586"/>
                </a:moveTo>
                <a:lnTo>
                  <a:pt x="1051733" y="3032594"/>
                </a:lnTo>
                <a:lnTo>
                  <a:pt x="1057244" y="3049724"/>
                </a:lnTo>
                <a:lnTo>
                  <a:pt x="1072394" y="3110503"/>
                </a:lnTo>
                <a:lnTo>
                  <a:pt x="1041750" y="3089338"/>
                </a:lnTo>
                <a:lnTo>
                  <a:pt x="1041721" y="3089167"/>
                </a:lnTo>
                <a:lnTo>
                  <a:pt x="1041717" y="3089145"/>
                </a:lnTo>
                <a:close/>
                <a:moveTo>
                  <a:pt x="861588" y="3011024"/>
                </a:moveTo>
                <a:lnTo>
                  <a:pt x="868928" y="3020311"/>
                </a:lnTo>
                <a:lnTo>
                  <a:pt x="863188" y="3018778"/>
                </a:lnTo>
                <a:lnTo>
                  <a:pt x="861095" y="3018686"/>
                </a:lnTo>
                <a:close/>
                <a:moveTo>
                  <a:pt x="1515702" y="3010857"/>
                </a:moveTo>
                <a:lnTo>
                  <a:pt x="1520440" y="3018507"/>
                </a:lnTo>
                <a:cubicBezTo>
                  <a:pt x="1549051" y="3074999"/>
                  <a:pt x="1572588" y="3133918"/>
                  <a:pt x="1590761" y="3194588"/>
                </a:cubicBezTo>
                <a:cubicBezTo>
                  <a:pt x="1634802" y="3333452"/>
                  <a:pt x="1648398" y="3480190"/>
                  <a:pt x="1630611" y="3624791"/>
                </a:cubicBezTo>
                <a:cubicBezTo>
                  <a:pt x="1625578" y="3665474"/>
                  <a:pt x="1617240" y="3705609"/>
                  <a:pt x="1605711" y="3744807"/>
                </a:cubicBezTo>
                <a:lnTo>
                  <a:pt x="1602507" y="3753130"/>
                </a:lnTo>
                <a:lnTo>
                  <a:pt x="1628132" y="3633341"/>
                </a:lnTo>
                <a:cubicBezTo>
                  <a:pt x="1646994" y="3484645"/>
                  <a:pt x="1633303" y="3333619"/>
                  <a:pt x="1588007" y="3190727"/>
                </a:cubicBezTo>
                <a:close/>
                <a:moveTo>
                  <a:pt x="4021687" y="3010796"/>
                </a:moveTo>
                <a:lnTo>
                  <a:pt x="4020949" y="3018359"/>
                </a:lnTo>
                <a:lnTo>
                  <a:pt x="4019757" y="3019335"/>
                </a:lnTo>
                <a:lnTo>
                  <a:pt x="4019224" y="3019764"/>
                </a:lnTo>
                <a:close/>
                <a:moveTo>
                  <a:pt x="4050505" y="3010528"/>
                </a:moveTo>
                <a:lnTo>
                  <a:pt x="4043750" y="3051878"/>
                </a:lnTo>
                <a:cubicBezTo>
                  <a:pt x="4026404" y="3127287"/>
                  <a:pt x="3991161" y="3197415"/>
                  <a:pt x="3941025" y="3256361"/>
                </a:cubicBezTo>
                <a:cubicBezTo>
                  <a:pt x="3935786" y="3262567"/>
                  <a:pt x="3930271" y="3269185"/>
                  <a:pt x="3924341" y="3275665"/>
                </a:cubicBezTo>
                <a:lnTo>
                  <a:pt x="3866378" y="3329836"/>
                </a:lnTo>
                <a:lnTo>
                  <a:pt x="3801526" y="3374816"/>
                </a:lnTo>
                <a:lnTo>
                  <a:pt x="3767818" y="3391583"/>
                </a:lnTo>
                <a:lnTo>
                  <a:pt x="3765171" y="3392900"/>
                </a:lnTo>
                <a:lnTo>
                  <a:pt x="3810849" y="3366280"/>
                </a:lnTo>
                <a:cubicBezTo>
                  <a:pt x="3849475" y="3339630"/>
                  <a:pt x="3884035" y="3307092"/>
                  <a:pt x="3913170" y="3269608"/>
                </a:cubicBezTo>
                <a:cubicBezTo>
                  <a:pt x="3935012" y="3241314"/>
                  <a:pt x="3953820" y="3210813"/>
                  <a:pt x="3969290" y="3178603"/>
                </a:cubicBezTo>
                <a:cubicBezTo>
                  <a:pt x="3995351" y="3143649"/>
                  <a:pt x="4013069" y="3109936"/>
                  <a:pt x="4022187" y="3078205"/>
                </a:cubicBezTo>
                <a:lnTo>
                  <a:pt x="4027757" y="3042572"/>
                </a:lnTo>
                <a:close/>
                <a:moveTo>
                  <a:pt x="4041053" y="3010448"/>
                </a:moveTo>
                <a:lnTo>
                  <a:pt x="4035477" y="3021628"/>
                </a:lnTo>
                <a:lnTo>
                  <a:pt x="4029095" y="3030116"/>
                </a:lnTo>
                <a:lnTo>
                  <a:pt x="4028009" y="3022299"/>
                </a:lnTo>
                <a:close/>
                <a:moveTo>
                  <a:pt x="4013104" y="3008061"/>
                </a:moveTo>
                <a:lnTo>
                  <a:pt x="4012372" y="3011752"/>
                </a:lnTo>
                <a:lnTo>
                  <a:pt x="4009178" y="3027846"/>
                </a:lnTo>
                <a:lnTo>
                  <a:pt x="3986078" y="3046430"/>
                </a:lnTo>
                <a:cubicBezTo>
                  <a:pt x="3976668" y="3054634"/>
                  <a:pt x="3969566" y="3061942"/>
                  <a:pt x="3966257" y="3068148"/>
                </a:cubicBezTo>
                <a:lnTo>
                  <a:pt x="3966257" y="3068157"/>
                </a:lnTo>
                <a:lnTo>
                  <a:pt x="3966257" y="3069526"/>
                </a:lnTo>
                <a:cubicBezTo>
                  <a:pt x="3962880" y="3107045"/>
                  <a:pt x="3950884" y="3143280"/>
                  <a:pt x="3931235" y="3175422"/>
                </a:cubicBezTo>
                <a:cubicBezTo>
                  <a:pt x="3906650" y="3213700"/>
                  <a:pt x="3877169" y="3248612"/>
                  <a:pt x="3843540" y="3279249"/>
                </a:cubicBezTo>
                <a:lnTo>
                  <a:pt x="3842646" y="3280130"/>
                </a:lnTo>
                <a:lnTo>
                  <a:pt x="3927652" y="3172126"/>
                </a:lnTo>
                <a:cubicBezTo>
                  <a:pt x="3949024" y="3132664"/>
                  <a:pt x="3959807" y="3088346"/>
                  <a:pt x="3958951" y="3043479"/>
                </a:cubicBezTo>
                <a:cubicBezTo>
                  <a:pt x="3961916" y="3039066"/>
                  <a:pt x="3971947" y="3032103"/>
                  <a:pt x="3985374" y="3023933"/>
                </a:cubicBezTo>
                <a:close/>
                <a:moveTo>
                  <a:pt x="3782180" y="3003157"/>
                </a:moveTo>
                <a:lnTo>
                  <a:pt x="3782036" y="3003261"/>
                </a:lnTo>
                <a:lnTo>
                  <a:pt x="3758767" y="3018993"/>
                </a:lnTo>
                <a:lnTo>
                  <a:pt x="3759291" y="3014647"/>
                </a:lnTo>
                <a:lnTo>
                  <a:pt x="3759288" y="3014647"/>
                </a:lnTo>
                <a:lnTo>
                  <a:pt x="3759288" y="3014645"/>
                </a:lnTo>
                <a:lnTo>
                  <a:pt x="3755249" y="3014645"/>
                </a:lnTo>
                <a:lnTo>
                  <a:pt x="3764394" y="3011751"/>
                </a:lnTo>
                <a:lnTo>
                  <a:pt x="3766238" y="3008170"/>
                </a:lnTo>
                <a:close/>
                <a:moveTo>
                  <a:pt x="805761" y="2997464"/>
                </a:moveTo>
                <a:lnTo>
                  <a:pt x="817043" y="3008378"/>
                </a:lnTo>
                <a:lnTo>
                  <a:pt x="826120" y="3017159"/>
                </a:lnTo>
                <a:lnTo>
                  <a:pt x="798808" y="3015966"/>
                </a:lnTo>
                <a:lnTo>
                  <a:pt x="797242" y="3015898"/>
                </a:lnTo>
                <a:lnTo>
                  <a:pt x="790434" y="3008548"/>
                </a:lnTo>
                <a:close/>
                <a:moveTo>
                  <a:pt x="3801567" y="2997021"/>
                </a:moveTo>
                <a:lnTo>
                  <a:pt x="3798192" y="2999213"/>
                </a:lnTo>
                <a:lnTo>
                  <a:pt x="3798182" y="2999013"/>
                </a:lnTo>
                <a:lnTo>
                  <a:pt x="3798138" y="2998114"/>
                </a:lnTo>
                <a:close/>
                <a:moveTo>
                  <a:pt x="244364" y="2995050"/>
                </a:moveTo>
                <a:lnTo>
                  <a:pt x="244912" y="3003774"/>
                </a:lnTo>
                <a:lnTo>
                  <a:pt x="246481" y="3028770"/>
                </a:lnTo>
                <a:lnTo>
                  <a:pt x="240242" y="3034159"/>
                </a:lnTo>
                <a:lnTo>
                  <a:pt x="237440" y="3038141"/>
                </a:lnTo>
                <a:lnTo>
                  <a:pt x="235681" y="3040640"/>
                </a:lnTo>
                <a:lnTo>
                  <a:pt x="239737" y="3019343"/>
                </a:lnTo>
                <a:close/>
                <a:moveTo>
                  <a:pt x="1407921" y="2992423"/>
                </a:moveTo>
                <a:lnTo>
                  <a:pt x="1410132" y="2995896"/>
                </a:lnTo>
                <a:cubicBezTo>
                  <a:pt x="1443873" y="3061020"/>
                  <a:pt x="1471560" y="3129094"/>
                  <a:pt x="1492863" y="3199278"/>
                </a:cubicBezTo>
                <a:cubicBezTo>
                  <a:pt x="1505821" y="3239533"/>
                  <a:pt x="1516423" y="3280398"/>
                  <a:pt x="1524654" y="3321667"/>
                </a:cubicBezTo>
                <a:lnTo>
                  <a:pt x="1530203" y="3361112"/>
                </a:lnTo>
                <a:lnTo>
                  <a:pt x="1531901" y="3373183"/>
                </a:lnTo>
                <a:lnTo>
                  <a:pt x="1532523" y="3377602"/>
                </a:lnTo>
                <a:lnTo>
                  <a:pt x="1531901" y="3373184"/>
                </a:lnTo>
                <a:lnTo>
                  <a:pt x="1531901" y="3373183"/>
                </a:lnTo>
                <a:lnTo>
                  <a:pt x="1529864" y="3364266"/>
                </a:lnTo>
                <a:lnTo>
                  <a:pt x="1523903" y="3321378"/>
                </a:lnTo>
                <a:cubicBezTo>
                  <a:pt x="1515503" y="3278995"/>
                  <a:pt x="1504646" y="3237027"/>
                  <a:pt x="1491350" y="3195689"/>
                </a:cubicBezTo>
                <a:close/>
                <a:moveTo>
                  <a:pt x="1419089" y="2992390"/>
                </a:moveTo>
                <a:lnTo>
                  <a:pt x="1423231" y="2998931"/>
                </a:lnTo>
                <a:cubicBezTo>
                  <a:pt x="1456531" y="3062992"/>
                  <a:pt x="1483901" y="3129963"/>
                  <a:pt x="1504997" y="3199002"/>
                </a:cubicBezTo>
                <a:cubicBezTo>
                  <a:pt x="1517738" y="3238565"/>
                  <a:pt x="1528177" y="3278724"/>
                  <a:pt x="1536299" y="3319280"/>
                </a:cubicBezTo>
                <a:lnTo>
                  <a:pt x="1544886" y="3379830"/>
                </a:lnTo>
                <a:lnTo>
                  <a:pt x="1544887" y="3379834"/>
                </a:lnTo>
                <a:lnTo>
                  <a:pt x="1545483" y="3384040"/>
                </a:lnTo>
                <a:lnTo>
                  <a:pt x="1544886" y="3379830"/>
                </a:lnTo>
                <a:lnTo>
                  <a:pt x="1540855" y="3362217"/>
                </a:lnTo>
                <a:lnTo>
                  <a:pt x="1534955" y="3320066"/>
                </a:lnTo>
                <a:cubicBezTo>
                  <a:pt x="1526672" y="3278407"/>
                  <a:pt x="1515992" y="3237154"/>
                  <a:pt x="1502931" y="3196516"/>
                </a:cubicBezTo>
                <a:close/>
                <a:moveTo>
                  <a:pt x="1101350" y="2989073"/>
                </a:moveTo>
                <a:lnTo>
                  <a:pt x="1141790" y="3026394"/>
                </a:lnTo>
                <a:lnTo>
                  <a:pt x="1148569" y="3043669"/>
                </a:lnTo>
                <a:lnTo>
                  <a:pt x="1102208" y="2990999"/>
                </a:lnTo>
                <a:close/>
                <a:moveTo>
                  <a:pt x="980404" y="2988981"/>
                </a:moveTo>
                <a:lnTo>
                  <a:pt x="999983" y="2997262"/>
                </a:lnTo>
                <a:lnTo>
                  <a:pt x="1000011" y="2997280"/>
                </a:lnTo>
                <a:lnTo>
                  <a:pt x="1009323" y="3003638"/>
                </a:lnTo>
                <a:lnTo>
                  <a:pt x="1012605" y="3013425"/>
                </a:lnTo>
                <a:lnTo>
                  <a:pt x="1030611" y="3081646"/>
                </a:lnTo>
                <a:lnTo>
                  <a:pt x="1028615" y="3080267"/>
                </a:lnTo>
                <a:lnTo>
                  <a:pt x="1028606" y="3080260"/>
                </a:lnTo>
                <a:lnTo>
                  <a:pt x="1018013" y="3075204"/>
                </a:lnTo>
                <a:lnTo>
                  <a:pt x="1013787" y="3073186"/>
                </a:lnTo>
                <a:lnTo>
                  <a:pt x="1003941" y="3065739"/>
                </a:lnTo>
                <a:lnTo>
                  <a:pt x="998647" y="3056126"/>
                </a:lnTo>
                <a:lnTo>
                  <a:pt x="998326" y="3054474"/>
                </a:lnTo>
                <a:lnTo>
                  <a:pt x="997156" y="3048455"/>
                </a:lnTo>
                <a:lnTo>
                  <a:pt x="990738" y="3025670"/>
                </a:lnTo>
                <a:close/>
                <a:moveTo>
                  <a:pt x="1379669" y="2986937"/>
                </a:moveTo>
                <a:lnTo>
                  <a:pt x="1381866" y="2990380"/>
                </a:lnTo>
                <a:cubicBezTo>
                  <a:pt x="1417152" y="3057656"/>
                  <a:pt x="1446134" y="3128046"/>
                  <a:pt x="1468458" y="3200656"/>
                </a:cubicBezTo>
                <a:cubicBezTo>
                  <a:pt x="1482246" y="3244572"/>
                  <a:pt x="1493450" y="3288670"/>
                  <a:pt x="1502067" y="3332647"/>
                </a:cubicBezTo>
                <a:lnTo>
                  <a:pt x="1508166" y="3376883"/>
                </a:lnTo>
                <a:lnTo>
                  <a:pt x="1511353" y="3399999"/>
                </a:lnTo>
                <a:lnTo>
                  <a:pt x="1506703" y="3378958"/>
                </a:lnTo>
                <a:lnTo>
                  <a:pt x="1500571" y="3333947"/>
                </a:lnTo>
                <a:cubicBezTo>
                  <a:pt x="1491867" y="3288805"/>
                  <a:pt x="1480595" y="3243535"/>
                  <a:pt x="1466806" y="3198447"/>
                </a:cubicBezTo>
                <a:cubicBezTo>
                  <a:pt x="1455292" y="3161218"/>
                  <a:pt x="1442079" y="3124557"/>
                  <a:pt x="1427216" y="3088578"/>
                </a:cubicBezTo>
                <a:close/>
                <a:moveTo>
                  <a:pt x="813809" y="2986775"/>
                </a:moveTo>
                <a:lnTo>
                  <a:pt x="854767" y="3008200"/>
                </a:lnTo>
                <a:lnTo>
                  <a:pt x="853023" y="3018334"/>
                </a:lnTo>
                <a:lnTo>
                  <a:pt x="843902" y="3017935"/>
                </a:lnTo>
                <a:lnTo>
                  <a:pt x="836212" y="3017600"/>
                </a:lnTo>
                <a:lnTo>
                  <a:pt x="834455" y="3015328"/>
                </a:lnTo>
                <a:lnTo>
                  <a:pt x="834143" y="3015022"/>
                </a:lnTo>
                <a:lnTo>
                  <a:pt x="810820" y="2991754"/>
                </a:lnTo>
                <a:lnTo>
                  <a:pt x="811661" y="2990354"/>
                </a:lnTo>
                <a:close/>
                <a:moveTo>
                  <a:pt x="4052024" y="2985667"/>
                </a:moveTo>
                <a:lnTo>
                  <a:pt x="4052024" y="2988450"/>
                </a:lnTo>
                <a:lnTo>
                  <a:pt x="4048276" y="2995965"/>
                </a:lnTo>
                <a:lnTo>
                  <a:pt x="4029446" y="3011395"/>
                </a:lnTo>
                <a:lnTo>
                  <a:pt x="4026796" y="3013567"/>
                </a:lnTo>
                <a:lnTo>
                  <a:pt x="4026539" y="3011719"/>
                </a:lnTo>
                <a:lnTo>
                  <a:pt x="4025079" y="3001207"/>
                </a:lnTo>
                <a:lnTo>
                  <a:pt x="4032169" y="2997149"/>
                </a:lnTo>
                <a:close/>
                <a:moveTo>
                  <a:pt x="1366998" y="2985662"/>
                </a:moveTo>
                <a:lnTo>
                  <a:pt x="1368077" y="2987346"/>
                </a:lnTo>
                <a:cubicBezTo>
                  <a:pt x="1403940" y="3055792"/>
                  <a:pt x="1433476" y="3127383"/>
                  <a:pt x="1456324" y="3201207"/>
                </a:cubicBezTo>
                <a:lnTo>
                  <a:pt x="1465226" y="3241362"/>
                </a:lnTo>
                <a:lnTo>
                  <a:pt x="1474702" y="3279137"/>
                </a:lnTo>
                <a:lnTo>
                  <a:pt x="1465228" y="3241370"/>
                </a:lnTo>
                <a:lnTo>
                  <a:pt x="1465226" y="3241362"/>
                </a:lnTo>
                <a:lnTo>
                  <a:pt x="1460001" y="3220535"/>
                </a:lnTo>
                <a:lnTo>
                  <a:pt x="1454669" y="3199278"/>
                </a:lnTo>
                <a:lnTo>
                  <a:pt x="1428325" y="3125802"/>
                </a:lnTo>
                <a:lnTo>
                  <a:pt x="1414717" y="3087850"/>
                </a:lnTo>
                <a:close/>
                <a:moveTo>
                  <a:pt x="1291846" y="2980608"/>
                </a:moveTo>
                <a:lnTo>
                  <a:pt x="1295933" y="2986818"/>
                </a:lnTo>
                <a:lnTo>
                  <a:pt x="1342857" y="3071493"/>
                </a:lnTo>
                <a:lnTo>
                  <a:pt x="1363567" y="3112157"/>
                </a:lnTo>
                <a:lnTo>
                  <a:pt x="1417441" y="3249607"/>
                </a:lnTo>
                <a:cubicBezTo>
                  <a:pt x="1459272" y="3380943"/>
                  <a:pt x="1477059" y="3513772"/>
                  <a:pt x="1472584" y="3637274"/>
                </a:cubicBezTo>
                <a:lnTo>
                  <a:pt x="1460754" y="3757267"/>
                </a:lnTo>
                <a:lnTo>
                  <a:pt x="1459601" y="3762152"/>
                </a:lnTo>
                <a:lnTo>
                  <a:pt x="1461408" y="3742992"/>
                </a:lnTo>
                <a:lnTo>
                  <a:pt x="1468985" y="3662664"/>
                </a:lnTo>
                <a:cubicBezTo>
                  <a:pt x="1470206" y="3623321"/>
                  <a:pt x="1469023" y="3582989"/>
                  <a:pt x="1465370" y="3542050"/>
                </a:cubicBezTo>
                <a:lnTo>
                  <a:pt x="1459275" y="3500963"/>
                </a:lnTo>
                <a:lnTo>
                  <a:pt x="1458031" y="3480237"/>
                </a:lnTo>
                <a:lnTo>
                  <a:pt x="1453168" y="3459796"/>
                </a:lnTo>
                <a:lnTo>
                  <a:pt x="1446938" y="3417801"/>
                </a:lnTo>
                <a:cubicBezTo>
                  <a:pt x="1438282" y="3376034"/>
                  <a:pt x="1427092" y="3334043"/>
                  <a:pt x="1413303" y="3292212"/>
                </a:cubicBezTo>
                <a:lnTo>
                  <a:pt x="1383885" y="3219044"/>
                </a:lnTo>
                <a:lnTo>
                  <a:pt x="1380062" y="3207748"/>
                </a:lnTo>
                <a:lnTo>
                  <a:pt x="1376872" y="3198325"/>
                </a:lnTo>
                <a:cubicBezTo>
                  <a:pt x="1374534" y="3191786"/>
                  <a:pt x="1373144" y="3188211"/>
                  <a:pt x="1373041" y="3187970"/>
                </a:cubicBezTo>
                <a:cubicBezTo>
                  <a:pt x="1358977" y="3140658"/>
                  <a:pt x="1343555" y="3096795"/>
                  <a:pt x="1327047" y="3056130"/>
                </a:cubicBezTo>
                <a:lnTo>
                  <a:pt x="1302768" y="3004040"/>
                </a:lnTo>
                <a:close/>
                <a:moveTo>
                  <a:pt x="797032" y="2977999"/>
                </a:moveTo>
                <a:lnTo>
                  <a:pt x="803587" y="2981428"/>
                </a:lnTo>
                <a:lnTo>
                  <a:pt x="802268" y="2983222"/>
                </a:lnTo>
                <a:close/>
                <a:moveTo>
                  <a:pt x="1591870" y="2977369"/>
                </a:moveTo>
                <a:lnTo>
                  <a:pt x="1632640" y="3039957"/>
                </a:lnTo>
                <a:lnTo>
                  <a:pt x="1632680" y="3040026"/>
                </a:lnTo>
                <a:cubicBezTo>
                  <a:pt x="1685628" y="3152696"/>
                  <a:pt x="1713854" y="3258657"/>
                  <a:pt x="1725617" y="3355487"/>
                </a:cubicBezTo>
                <a:lnTo>
                  <a:pt x="1732199" y="3449183"/>
                </a:lnTo>
                <a:lnTo>
                  <a:pt x="1729642" y="3536250"/>
                </a:lnTo>
                <a:cubicBezTo>
                  <a:pt x="1723127" y="3619831"/>
                  <a:pt x="1705656" y="3692667"/>
                  <a:pt x="1685490" y="3752336"/>
                </a:cubicBezTo>
                <a:cubicBezTo>
                  <a:pt x="1669095" y="3802650"/>
                  <a:pt x="1648034" y="3851197"/>
                  <a:pt x="1622642" y="3897363"/>
                </a:cubicBezTo>
                <a:lnTo>
                  <a:pt x="1562326" y="3986142"/>
                </a:lnTo>
                <a:lnTo>
                  <a:pt x="1588008" y="3944004"/>
                </a:lnTo>
                <a:cubicBezTo>
                  <a:pt x="1592695" y="3937109"/>
                  <a:pt x="1597247" y="3929939"/>
                  <a:pt x="1601797" y="3922493"/>
                </a:cubicBezTo>
                <a:cubicBezTo>
                  <a:pt x="1614345" y="3902361"/>
                  <a:pt x="1626202" y="3880989"/>
                  <a:pt x="1637233" y="3858927"/>
                </a:cubicBezTo>
                <a:lnTo>
                  <a:pt x="1641370" y="3850516"/>
                </a:lnTo>
                <a:cubicBezTo>
                  <a:pt x="1685963" y="3759002"/>
                  <a:pt x="1713967" y="3660316"/>
                  <a:pt x="1724102" y="3559026"/>
                </a:cubicBezTo>
                <a:cubicBezTo>
                  <a:pt x="1736029" y="3433564"/>
                  <a:pt x="1722722" y="3306971"/>
                  <a:pt x="1684942" y="3186735"/>
                </a:cubicBezTo>
                <a:cubicBezTo>
                  <a:pt x="1669484" y="3134159"/>
                  <a:pt x="1649561" y="3083003"/>
                  <a:pt x="1625375" y="3033818"/>
                </a:cubicBezTo>
                <a:lnTo>
                  <a:pt x="1625374" y="3033817"/>
                </a:lnTo>
                <a:lnTo>
                  <a:pt x="1625373" y="3033814"/>
                </a:lnTo>
                <a:close/>
                <a:moveTo>
                  <a:pt x="2097271" y="2975939"/>
                </a:moveTo>
                <a:lnTo>
                  <a:pt x="2107727" y="2991999"/>
                </a:lnTo>
                <a:lnTo>
                  <a:pt x="2101295" y="2982574"/>
                </a:lnTo>
                <a:close/>
                <a:moveTo>
                  <a:pt x="2172902" y="2974656"/>
                </a:moveTo>
                <a:lnTo>
                  <a:pt x="2173699" y="2975822"/>
                </a:lnTo>
                <a:lnTo>
                  <a:pt x="2173113" y="2974988"/>
                </a:lnTo>
                <a:lnTo>
                  <a:pt x="2173039" y="2974871"/>
                </a:lnTo>
                <a:close/>
                <a:moveTo>
                  <a:pt x="4073233" y="2973402"/>
                </a:moveTo>
                <a:lnTo>
                  <a:pt x="4070389" y="2976454"/>
                </a:lnTo>
                <a:lnTo>
                  <a:pt x="4064915" y="2982331"/>
                </a:lnTo>
                <a:lnTo>
                  <a:pt x="4059058" y="2987130"/>
                </a:lnTo>
                <a:lnTo>
                  <a:pt x="4059058" y="2981599"/>
                </a:lnTo>
                <a:close/>
                <a:moveTo>
                  <a:pt x="942867" y="2973104"/>
                </a:moveTo>
                <a:lnTo>
                  <a:pt x="970746" y="2984896"/>
                </a:lnTo>
                <a:lnTo>
                  <a:pt x="986203" y="3038531"/>
                </a:lnTo>
                <a:lnTo>
                  <a:pt x="984533" y="3036338"/>
                </a:lnTo>
                <a:lnTo>
                  <a:pt x="975889" y="3021587"/>
                </a:lnTo>
                <a:lnTo>
                  <a:pt x="946265" y="2984197"/>
                </a:lnTo>
                <a:close/>
                <a:moveTo>
                  <a:pt x="974623" y="2970577"/>
                </a:moveTo>
                <a:lnTo>
                  <a:pt x="990601" y="2983017"/>
                </a:lnTo>
                <a:lnTo>
                  <a:pt x="976967" y="2976775"/>
                </a:lnTo>
                <a:lnTo>
                  <a:pt x="976933" y="2976657"/>
                </a:lnTo>
                <a:lnTo>
                  <a:pt x="976895" y="2976522"/>
                </a:lnTo>
                <a:close/>
                <a:moveTo>
                  <a:pt x="824094" y="2969644"/>
                </a:moveTo>
                <a:lnTo>
                  <a:pt x="848350" y="2994273"/>
                </a:lnTo>
                <a:lnTo>
                  <a:pt x="851168" y="2997839"/>
                </a:lnTo>
                <a:lnTo>
                  <a:pt x="843859" y="2994023"/>
                </a:lnTo>
                <a:lnTo>
                  <a:pt x="817668" y="2980349"/>
                </a:lnTo>
                <a:close/>
                <a:moveTo>
                  <a:pt x="4089388" y="2966535"/>
                </a:moveTo>
                <a:lnTo>
                  <a:pt x="4083323" y="3041673"/>
                </a:lnTo>
                <a:cubicBezTo>
                  <a:pt x="4064653" y="3126913"/>
                  <a:pt x="4022143" y="3205108"/>
                  <a:pt x="3960742" y="3267115"/>
                </a:cubicBezTo>
                <a:cubicBezTo>
                  <a:pt x="3954400" y="3273873"/>
                  <a:pt x="3947642" y="3280766"/>
                  <a:pt x="3940611" y="3287661"/>
                </a:cubicBezTo>
                <a:cubicBezTo>
                  <a:pt x="3853992" y="3370295"/>
                  <a:pt x="3745682" y="3426622"/>
                  <a:pt x="3628301" y="3450090"/>
                </a:cubicBezTo>
                <a:lnTo>
                  <a:pt x="3577829" y="3456761"/>
                </a:lnTo>
                <a:lnTo>
                  <a:pt x="3656846" y="3441827"/>
                </a:lnTo>
                <a:cubicBezTo>
                  <a:pt x="3761364" y="3415793"/>
                  <a:pt x="3856008" y="3359825"/>
                  <a:pt x="3929171" y="3280776"/>
                </a:cubicBezTo>
                <a:cubicBezTo>
                  <a:pt x="3935238" y="3274295"/>
                  <a:pt x="3940891" y="3267539"/>
                  <a:pt x="3946131" y="3261196"/>
                </a:cubicBezTo>
                <a:cubicBezTo>
                  <a:pt x="3996928" y="3201325"/>
                  <a:pt x="4032668" y="3130177"/>
                  <a:pt x="4050373" y="3053678"/>
                </a:cubicBezTo>
                <a:lnTo>
                  <a:pt x="4058300" y="2994779"/>
                </a:lnTo>
                <a:close/>
                <a:moveTo>
                  <a:pt x="1465047" y="2966521"/>
                </a:moveTo>
                <a:lnTo>
                  <a:pt x="1493553" y="3012166"/>
                </a:lnTo>
                <a:lnTo>
                  <a:pt x="1511652" y="3057025"/>
                </a:lnTo>
                <a:close/>
                <a:moveTo>
                  <a:pt x="1158704" y="2965592"/>
                </a:moveTo>
                <a:lnTo>
                  <a:pt x="1185159" y="2990603"/>
                </a:lnTo>
                <a:lnTo>
                  <a:pt x="1202251" y="3012477"/>
                </a:lnTo>
                <a:lnTo>
                  <a:pt x="1235529" y="3101969"/>
                </a:lnTo>
                <a:lnTo>
                  <a:pt x="1167729" y="2985140"/>
                </a:lnTo>
                <a:lnTo>
                  <a:pt x="1164999" y="2981921"/>
                </a:lnTo>
                <a:lnTo>
                  <a:pt x="1158857" y="2965893"/>
                </a:lnTo>
                <a:close/>
                <a:moveTo>
                  <a:pt x="1340344" y="2963771"/>
                </a:moveTo>
                <a:lnTo>
                  <a:pt x="1354426" y="2985694"/>
                </a:lnTo>
                <a:lnTo>
                  <a:pt x="1362994" y="3006436"/>
                </a:lnTo>
                <a:lnTo>
                  <a:pt x="1359659" y="3000238"/>
                </a:lnTo>
                <a:lnTo>
                  <a:pt x="1355775" y="2993019"/>
                </a:lnTo>
                <a:close/>
                <a:moveTo>
                  <a:pt x="279111" y="2963015"/>
                </a:moveTo>
                <a:lnTo>
                  <a:pt x="279760" y="2971166"/>
                </a:lnTo>
                <a:lnTo>
                  <a:pt x="281910" y="2998172"/>
                </a:lnTo>
                <a:lnTo>
                  <a:pt x="277859" y="3001671"/>
                </a:lnTo>
                <a:lnTo>
                  <a:pt x="273601" y="3005348"/>
                </a:lnTo>
                <a:close/>
                <a:moveTo>
                  <a:pt x="2141258" y="2958439"/>
                </a:moveTo>
                <a:lnTo>
                  <a:pt x="2195201" y="3037254"/>
                </a:lnTo>
                <a:lnTo>
                  <a:pt x="2180941" y="3017632"/>
                </a:lnTo>
                <a:close/>
                <a:moveTo>
                  <a:pt x="1056657" y="2956230"/>
                </a:moveTo>
                <a:lnTo>
                  <a:pt x="1067751" y="2963561"/>
                </a:lnTo>
                <a:lnTo>
                  <a:pt x="1095582" y="2995297"/>
                </a:lnTo>
                <a:lnTo>
                  <a:pt x="1105400" y="3017544"/>
                </a:lnTo>
                <a:cubicBezTo>
                  <a:pt x="1105753" y="3018689"/>
                  <a:pt x="1106619" y="3019613"/>
                  <a:pt x="1107744" y="3020027"/>
                </a:cubicBezTo>
                <a:cubicBezTo>
                  <a:pt x="1110261" y="3022922"/>
                  <a:pt x="1115509" y="3033962"/>
                  <a:pt x="1122085" y="3051415"/>
                </a:cubicBezTo>
                <a:lnTo>
                  <a:pt x="1132698" y="3081989"/>
                </a:lnTo>
                <a:lnTo>
                  <a:pt x="1114903" y="3064867"/>
                </a:lnTo>
                <a:lnTo>
                  <a:pt x="1112625" y="3063311"/>
                </a:lnTo>
                <a:lnTo>
                  <a:pt x="1109818" y="3060651"/>
                </a:lnTo>
                <a:lnTo>
                  <a:pt x="1099754" y="3053557"/>
                </a:lnTo>
                <a:lnTo>
                  <a:pt x="1098906" y="3050822"/>
                </a:lnTo>
                <a:lnTo>
                  <a:pt x="1096949" y="3044508"/>
                </a:lnTo>
                <a:lnTo>
                  <a:pt x="1096940" y="3044484"/>
                </a:lnTo>
                <a:lnTo>
                  <a:pt x="1085947" y="3014681"/>
                </a:lnTo>
                <a:lnTo>
                  <a:pt x="1082706" y="3007620"/>
                </a:lnTo>
                <a:lnTo>
                  <a:pt x="1081009" y="3003226"/>
                </a:lnTo>
                <a:lnTo>
                  <a:pt x="1079708" y="3001087"/>
                </a:lnTo>
                <a:lnTo>
                  <a:pt x="1076600" y="2994317"/>
                </a:lnTo>
                <a:cubicBezTo>
                  <a:pt x="1073863" y="2989267"/>
                  <a:pt x="1071556" y="2986035"/>
                  <a:pt x="1069832" y="2984863"/>
                </a:cubicBezTo>
                <a:close/>
                <a:moveTo>
                  <a:pt x="1214425" y="2951590"/>
                </a:moveTo>
                <a:lnTo>
                  <a:pt x="1260081" y="3011280"/>
                </a:lnTo>
                <a:lnTo>
                  <a:pt x="1281860" y="3047041"/>
                </a:lnTo>
                <a:lnTo>
                  <a:pt x="1326988" y="3174090"/>
                </a:lnTo>
                <a:lnTo>
                  <a:pt x="1328622" y="3180230"/>
                </a:lnTo>
                <a:lnTo>
                  <a:pt x="1315281" y="3158504"/>
                </a:lnTo>
                <a:lnTo>
                  <a:pt x="1274970" y="3088968"/>
                </a:lnTo>
                <a:lnTo>
                  <a:pt x="1268578" y="3080793"/>
                </a:lnTo>
                <a:lnTo>
                  <a:pt x="1243346" y="3011382"/>
                </a:lnTo>
                <a:lnTo>
                  <a:pt x="1230118" y="2984033"/>
                </a:lnTo>
                <a:close/>
                <a:moveTo>
                  <a:pt x="4087736" y="2949276"/>
                </a:moveTo>
                <a:lnTo>
                  <a:pt x="4087736" y="2950393"/>
                </a:lnTo>
                <a:lnTo>
                  <a:pt x="4084170" y="2958247"/>
                </a:lnTo>
                <a:lnTo>
                  <a:pt x="4080666" y="2960568"/>
                </a:lnTo>
                <a:lnTo>
                  <a:pt x="4059058" y="2973059"/>
                </a:lnTo>
                <a:lnTo>
                  <a:pt x="4059058" y="2967361"/>
                </a:lnTo>
                <a:lnTo>
                  <a:pt x="4059055" y="2967359"/>
                </a:lnTo>
                <a:lnTo>
                  <a:pt x="4059055" y="2967353"/>
                </a:lnTo>
                <a:cubicBezTo>
                  <a:pt x="4058628" y="2965519"/>
                  <a:pt x="4056849" y="2964320"/>
                  <a:pt x="4054988" y="2964622"/>
                </a:cubicBezTo>
                <a:cubicBezTo>
                  <a:pt x="4053030" y="2964941"/>
                  <a:pt x="4051706" y="2966774"/>
                  <a:pt x="4052024" y="2968732"/>
                </a:cubicBezTo>
                <a:lnTo>
                  <a:pt x="4052024" y="2977126"/>
                </a:lnTo>
                <a:lnTo>
                  <a:pt x="4028858" y="2990518"/>
                </a:lnTo>
                <a:lnTo>
                  <a:pt x="4023985" y="2993329"/>
                </a:lnTo>
                <a:lnTo>
                  <a:pt x="4023480" y="2989691"/>
                </a:lnTo>
                <a:cubicBezTo>
                  <a:pt x="4022915" y="2988077"/>
                  <a:pt x="4021330" y="2987043"/>
                  <a:pt x="4019619" y="2987208"/>
                </a:cubicBezTo>
                <a:cubicBezTo>
                  <a:pt x="4017951" y="2987471"/>
                  <a:pt x="4016696" y="2988836"/>
                  <a:pt x="4016586" y="2990518"/>
                </a:cubicBezTo>
                <a:lnTo>
                  <a:pt x="4014999" y="2998515"/>
                </a:lnTo>
                <a:lnTo>
                  <a:pt x="3975841" y="3021111"/>
                </a:lnTo>
                <a:cubicBezTo>
                  <a:pt x="3962845" y="3029298"/>
                  <a:pt x="3954744" y="3035606"/>
                  <a:pt x="3952193" y="3040431"/>
                </a:cubicBezTo>
                <a:cubicBezTo>
                  <a:pt x="3952069" y="3041025"/>
                  <a:pt x="3952069" y="3041631"/>
                  <a:pt x="3952193" y="3042225"/>
                </a:cubicBezTo>
                <a:cubicBezTo>
                  <a:pt x="3953172" y="3086154"/>
                  <a:pt x="3942720" y="3129589"/>
                  <a:pt x="3921859" y="3168252"/>
                </a:cubicBezTo>
                <a:lnTo>
                  <a:pt x="3891975" y="3206183"/>
                </a:lnTo>
                <a:lnTo>
                  <a:pt x="3917997" y="3164402"/>
                </a:lnTo>
                <a:cubicBezTo>
                  <a:pt x="3929131" y="3141285"/>
                  <a:pt x="3936987" y="3116862"/>
                  <a:pt x="3941441" y="3091832"/>
                </a:cubicBezTo>
                <a:lnTo>
                  <a:pt x="3941441" y="3091824"/>
                </a:lnTo>
                <a:lnTo>
                  <a:pt x="3941442" y="3091822"/>
                </a:lnTo>
                <a:lnTo>
                  <a:pt x="3944472" y="3015622"/>
                </a:lnTo>
                <a:lnTo>
                  <a:pt x="3956700" y="3008130"/>
                </a:lnTo>
                <a:cubicBezTo>
                  <a:pt x="3975185" y="2998500"/>
                  <a:pt x="4010035" y="2983324"/>
                  <a:pt x="4039611" y="2970396"/>
                </a:cubicBezTo>
                <a:cubicBezTo>
                  <a:pt x="4057950" y="2962433"/>
                  <a:pt x="4073894" y="2955453"/>
                  <a:pt x="4087683" y="2949300"/>
                </a:cubicBezTo>
                <a:close/>
                <a:moveTo>
                  <a:pt x="748406" y="2945887"/>
                </a:moveTo>
                <a:lnTo>
                  <a:pt x="770718" y="2964234"/>
                </a:lnTo>
                <a:lnTo>
                  <a:pt x="772229" y="2965024"/>
                </a:lnTo>
                <a:lnTo>
                  <a:pt x="797601" y="2989569"/>
                </a:lnTo>
                <a:lnTo>
                  <a:pt x="792646" y="2996309"/>
                </a:lnTo>
                <a:lnTo>
                  <a:pt x="791703" y="2996766"/>
                </a:lnTo>
                <a:lnTo>
                  <a:pt x="783298" y="3000845"/>
                </a:lnTo>
                <a:lnTo>
                  <a:pt x="733274" y="2946840"/>
                </a:lnTo>
                <a:close/>
                <a:moveTo>
                  <a:pt x="934326" y="2945217"/>
                </a:moveTo>
                <a:lnTo>
                  <a:pt x="945868" y="2948187"/>
                </a:lnTo>
                <a:lnTo>
                  <a:pt x="962453" y="2961101"/>
                </a:lnTo>
                <a:lnTo>
                  <a:pt x="966687" y="2972069"/>
                </a:lnTo>
                <a:lnTo>
                  <a:pt x="938784" y="2959294"/>
                </a:lnTo>
                <a:lnTo>
                  <a:pt x="938624" y="2959251"/>
                </a:lnTo>
                <a:close/>
                <a:moveTo>
                  <a:pt x="797644" y="2942788"/>
                </a:moveTo>
                <a:lnTo>
                  <a:pt x="799605" y="2944779"/>
                </a:lnTo>
                <a:lnTo>
                  <a:pt x="816778" y="2962216"/>
                </a:lnTo>
                <a:lnTo>
                  <a:pt x="816672" y="2963631"/>
                </a:lnTo>
                <a:lnTo>
                  <a:pt x="808067" y="2975335"/>
                </a:lnTo>
                <a:lnTo>
                  <a:pt x="782314" y="2961890"/>
                </a:lnTo>
                <a:lnTo>
                  <a:pt x="779317" y="2960325"/>
                </a:lnTo>
                <a:lnTo>
                  <a:pt x="767076" y="2948113"/>
                </a:lnTo>
                <a:lnTo>
                  <a:pt x="763004" y="2944969"/>
                </a:lnTo>
                <a:close/>
                <a:moveTo>
                  <a:pt x="314538" y="2941525"/>
                </a:moveTo>
                <a:lnTo>
                  <a:pt x="315259" y="2948520"/>
                </a:lnTo>
                <a:lnTo>
                  <a:pt x="317704" y="2972255"/>
                </a:lnTo>
                <a:lnTo>
                  <a:pt x="316299" y="2972916"/>
                </a:lnTo>
                <a:lnTo>
                  <a:pt x="315651" y="2973221"/>
                </a:lnTo>
                <a:lnTo>
                  <a:pt x="311125" y="2975352"/>
                </a:lnTo>
                <a:lnTo>
                  <a:pt x="312516" y="2954778"/>
                </a:lnTo>
                <a:lnTo>
                  <a:pt x="312532" y="2954676"/>
                </a:lnTo>
                <a:lnTo>
                  <a:pt x="312899" y="2952267"/>
                </a:lnTo>
                <a:close/>
                <a:moveTo>
                  <a:pt x="153252" y="2940608"/>
                </a:moveTo>
                <a:lnTo>
                  <a:pt x="146965" y="2990890"/>
                </a:lnTo>
                <a:lnTo>
                  <a:pt x="124961" y="3048877"/>
                </a:lnTo>
                <a:lnTo>
                  <a:pt x="123242" y="3057094"/>
                </a:lnTo>
                <a:lnTo>
                  <a:pt x="120761" y="3063976"/>
                </a:lnTo>
                <a:lnTo>
                  <a:pt x="117484" y="3081768"/>
                </a:lnTo>
                <a:lnTo>
                  <a:pt x="117453" y="3077973"/>
                </a:lnTo>
                <a:lnTo>
                  <a:pt x="117428" y="3074979"/>
                </a:lnTo>
                <a:lnTo>
                  <a:pt x="129396" y="2987174"/>
                </a:lnTo>
                <a:lnTo>
                  <a:pt x="142984" y="2955709"/>
                </a:lnTo>
                <a:close/>
                <a:moveTo>
                  <a:pt x="910531" y="2939094"/>
                </a:moveTo>
                <a:lnTo>
                  <a:pt x="924009" y="2942562"/>
                </a:lnTo>
                <a:lnTo>
                  <a:pt x="928309" y="2956487"/>
                </a:lnTo>
                <a:lnTo>
                  <a:pt x="926716" y="2956060"/>
                </a:lnTo>
                <a:lnTo>
                  <a:pt x="923233" y="2955126"/>
                </a:lnTo>
                <a:close/>
                <a:moveTo>
                  <a:pt x="4125102" y="2937584"/>
                </a:moveTo>
                <a:lnTo>
                  <a:pt x="4122897" y="3031055"/>
                </a:lnTo>
                <a:cubicBezTo>
                  <a:pt x="4112003" y="3091587"/>
                  <a:pt x="4078497" y="3183281"/>
                  <a:pt x="3980322" y="3277595"/>
                </a:cubicBezTo>
                <a:cubicBezTo>
                  <a:pt x="3972877" y="3284627"/>
                  <a:pt x="3965016" y="3292211"/>
                  <a:pt x="3956743" y="3299381"/>
                </a:cubicBezTo>
                <a:cubicBezTo>
                  <a:pt x="3855811" y="3386304"/>
                  <a:pt x="3732776" y="3443568"/>
                  <a:pt x="3601275" y="3464844"/>
                </a:cubicBezTo>
                <a:cubicBezTo>
                  <a:pt x="3533945" y="3476261"/>
                  <a:pt x="3465264" y="3477335"/>
                  <a:pt x="3397618" y="3468016"/>
                </a:cubicBezTo>
                <a:cubicBezTo>
                  <a:pt x="3356266" y="3461852"/>
                  <a:pt x="3315782" y="3451410"/>
                  <a:pt x="3276802" y="3436924"/>
                </a:cubicBezTo>
                <a:lnTo>
                  <a:pt x="3230872" y="3414179"/>
                </a:lnTo>
                <a:lnTo>
                  <a:pt x="3232725" y="3414697"/>
                </a:lnTo>
                <a:lnTo>
                  <a:pt x="3258771" y="3424919"/>
                </a:lnTo>
                <a:lnTo>
                  <a:pt x="3260283" y="3427763"/>
                </a:lnTo>
                <a:lnTo>
                  <a:pt x="3272304" y="3430229"/>
                </a:lnTo>
                <a:lnTo>
                  <a:pt x="3306806" y="3443769"/>
                </a:lnTo>
                <a:cubicBezTo>
                  <a:pt x="3347392" y="3455629"/>
                  <a:pt x="3389040" y="3463854"/>
                  <a:pt x="3431261" y="3468301"/>
                </a:cubicBezTo>
                <a:cubicBezTo>
                  <a:pt x="3451393" y="3470093"/>
                  <a:pt x="3471524" y="3471058"/>
                  <a:pt x="3491931" y="3471058"/>
                </a:cubicBezTo>
                <a:cubicBezTo>
                  <a:pt x="3538412" y="3470906"/>
                  <a:pt x="3584742" y="3466012"/>
                  <a:pt x="3630230" y="3456443"/>
                </a:cubicBezTo>
                <a:cubicBezTo>
                  <a:pt x="3748922" y="3432670"/>
                  <a:pt x="3858431" y="3375669"/>
                  <a:pt x="3945989" y="3292083"/>
                </a:cubicBezTo>
                <a:cubicBezTo>
                  <a:pt x="3952608" y="3285188"/>
                  <a:pt x="3959915" y="3278156"/>
                  <a:pt x="3966396" y="3271400"/>
                </a:cubicBezTo>
                <a:cubicBezTo>
                  <a:pt x="4028679" y="3208399"/>
                  <a:pt x="4071726" y="3128950"/>
                  <a:pt x="4090493" y="3042372"/>
                </a:cubicBezTo>
                <a:lnTo>
                  <a:pt x="4094874" y="2960337"/>
                </a:lnTo>
                <a:close/>
                <a:moveTo>
                  <a:pt x="4115799" y="2936393"/>
                </a:moveTo>
                <a:lnTo>
                  <a:pt x="4114669" y="2937883"/>
                </a:lnTo>
                <a:lnTo>
                  <a:pt x="4114427" y="2938203"/>
                </a:lnTo>
                <a:lnTo>
                  <a:pt x="4114423" y="2938205"/>
                </a:lnTo>
                <a:lnTo>
                  <a:pt x="4095382" y="2950820"/>
                </a:lnTo>
                <a:lnTo>
                  <a:pt x="4095456" y="2949436"/>
                </a:lnTo>
                <a:lnTo>
                  <a:pt x="4095455" y="2949434"/>
                </a:lnTo>
                <a:lnTo>
                  <a:pt x="4095456" y="2949427"/>
                </a:lnTo>
                <a:lnTo>
                  <a:pt x="4094884" y="2945994"/>
                </a:lnTo>
                <a:close/>
                <a:moveTo>
                  <a:pt x="398310" y="2933800"/>
                </a:moveTo>
                <a:lnTo>
                  <a:pt x="400246" y="2939542"/>
                </a:lnTo>
                <a:lnTo>
                  <a:pt x="399613" y="2939642"/>
                </a:lnTo>
                <a:lnTo>
                  <a:pt x="399436" y="2939670"/>
                </a:lnTo>
                <a:lnTo>
                  <a:pt x="399002" y="2939739"/>
                </a:lnTo>
                <a:close/>
                <a:moveTo>
                  <a:pt x="184121" y="2931309"/>
                </a:moveTo>
                <a:lnTo>
                  <a:pt x="183088" y="2940548"/>
                </a:lnTo>
                <a:lnTo>
                  <a:pt x="180781" y="2961185"/>
                </a:lnTo>
                <a:lnTo>
                  <a:pt x="178693" y="2979870"/>
                </a:lnTo>
                <a:lnTo>
                  <a:pt x="170268" y="3002329"/>
                </a:lnTo>
                <a:lnTo>
                  <a:pt x="160711" y="3041926"/>
                </a:lnTo>
                <a:lnTo>
                  <a:pt x="154991" y="3060715"/>
                </a:lnTo>
                <a:lnTo>
                  <a:pt x="153109" y="3073421"/>
                </a:lnTo>
                <a:lnTo>
                  <a:pt x="150911" y="3082530"/>
                </a:lnTo>
                <a:lnTo>
                  <a:pt x="150166" y="3045793"/>
                </a:lnTo>
                <a:lnTo>
                  <a:pt x="156204" y="2997325"/>
                </a:lnTo>
                <a:lnTo>
                  <a:pt x="156853" y="2992117"/>
                </a:lnTo>
                <a:lnTo>
                  <a:pt x="163666" y="2971930"/>
                </a:lnTo>
                <a:lnTo>
                  <a:pt x="168968" y="2957063"/>
                </a:lnTo>
                <a:lnTo>
                  <a:pt x="170820" y="2953575"/>
                </a:lnTo>
                <a:close/>
                <a:moveTo>
                  <a:pt x="1120522" y="2929493"/>
                </a:moveTo>
                <a:lnTo>
                  <a:pt x="1143116" y="2950854"/>
                </a:lnTo>
                <a:lnTo>
                  <a:pt x="1149687" y="2963871"/>
                </a:lnTo>
                <a:close/>
                <a:moveTo>
                  <a:pt x="1108712" y="2928735"/>
                </a:moveTo>
                <a:lnTo>
                  <a:pt x="1159970" y="2989094"/>
                </a:lnTo>
                <a:lnTo>
                  <a:pt x="1184142" y="3052421"/>
                </a:lnTo>
                <a:lnTo>
                  <a:pt x="1159077" y="3029287"/>
                </a:lnTo>
                <a:lnTo>
                  <a:pt x="1145344" y="3016612"/>
                </a:lnTo>
                <a:lnTo>
                  <a:pt x="1127727" y="2972013"/>
                </a:lnTo>
                <a:lnTo>
                  <a:pt x="1116686" y="2944061"/>
                </a:lnTo>
                <a:close/>
                <a:moveTo>
                  <a:pt x="642681" y="2928681"/>
                </a:moveTo>
                <a:lnTo>
                  <a:pt x="675052" y="2965786"/>
                </a:lnTo>
                <a:lnTo>
                  <a:pt x="662938" y="2955279"/>
                </a:lnTo>
                <a:close/>
                <a:moveTo>
                  <a:pt x="1011447" y="2926356"/>
                </a:moveTo>
                <a:lnTo>
                  <a:pt x="1045242" y="2948687"/>
                </a:lnTo>
                <a:lnTo>
                  <a:pt x="1063069" y="2987761"/>
                </a:lnTo>
                <a:cubicBezTo>
                  <a:pt x="1063439" y="2989070"/>
                  <a:pt x="1064498" y="2990077"/>
                  <a:pt x="1065827" y="2990380"/>
                </a:cubicBezTo>
                <a:lnTo>
                  <a:pt x="1065880" y="2990471"/>
                </a:lnTo>
                <a:lnTo>
                  <a:pt x="1073771" y="3005660"/>
                </a:lnTo>
                <a:lnTo>
                  <a:pt x="1076458" y="3011907"/>
                </a:lnTo>
                <a:lnTo>
                  <a:pt x="1089407" y="3046265"/>
                </a:lnTo>
                <a:lnTo>
                  <a:pt x="1055500" y="3022367"/>
                </a:lnTo>
                <a:lnTo>
                  <a:pt x="1055168" y="3021333"/>
                </a:lnTo>
                <a:lnTo>
                  <a:pt x="1052270" y="3012298"/>
                </a:lnTo>
                <a:lnTo>
                  <a:pt x="1052264" y="3012284"/>
                </a:lnTo>
                <a:lnTo>
                  <a:pt x="1041613" y="2984318"/>
                </a:lnTo>
                <a:lnTo>
                  <a:pt x="1038463" y="2977714"/>
                </a:lnTo>
                <a:lnTo>
                  <a:pt x="1036777" y="2973489"/>
                </a:lnTo>
                <a:lnTo>
                  <a:pt x="1035490" y="2971479"/>
                </a:lnTo>
                <a:lnTo>
                  <a:pt x="1032402" y="2965004"/>
                </a:lnTo>
                <a:cubicBezTo>
                  <a:pt x="1029660" y="2960168"/>
                  <a:pt x="1027292" y="2957012"/>
                  <a:pt x="1025431" y="2955771"/>
                </a:cubicBezTo>
                <a:close/>
                <a:moveTo>
                  <a:pt x="774839" y="2923151"/>
                </a:moveTo>
                <a:lnTo>
                  <a:pt x="781171" y="2928308"/>
                </a:lnTo>
                <a:lnTo>
                  <a:pt x="787221" y="2933235"/>
                </a:lnTo>
                <a:lnTo>
                  <a:pt x="763587" y="2932331"/>
                </a:lnTo>
                <a:close/>
                <a:moveTo>
                  <a:pt x="2179618" y="2922450"/>
                </a:moveTo>
                <a:lnTo>
                  <a:pt x="2205280" y="2962264"/>
                </a:lnTo>
                <a:lnTo>
                  <a:pt x="2182295" y="2927441"/>
                </a:lnTo>
                <a:close/>
                <a:moveTo>
                  <a:pt x="2204022" y="2919923"/>
                </a:moveTo>
                <a:lnTo>
                  <a:pt x="2282137" y="3036228"/>
                </a:lnTo>
                <a:cubicBezTo>
                  <a:pt x="2297214" y="3056411"/>
                  <a:pt x="2312856" y="3076193"/>
                  <a:pt x="2328877" y="3095130"/>
                </a:cubicBezTo>
                <a:lnTo>
                  <a:pt x="2344645" y="3112449"/>
                </a:lnTo>
                <a:lnTo>
                  <a:pt x="2353168" y="3122843"/>
                </a:lnTo>
                <a:lnTo>
                  <a:pt x="2360867" y="3130267"/>
                </a:lnTo>
                <a:lnTo>
                  <a:pt x="2377883" y="3148958"/>
                </a:lnTo>
                <a:cubicBezTo>
                  <a:pt x="2394472" y="3165758"/>
                  <a:pt x="2411250" y="3181268"/>
                  <a:pt x="2428030" y="3195043"/>
                </a:cubicBezTo>
                <a:lnTo>
                  <a:pt x="2471818" y="3226182"/>
                </a:lnTo>
                <a:lnTo>
                  <a:pt x="2462338" y="3221751"/>
                </a:lnTo>
                <a:cubicBezTo>
                  <a:pt x="2432555" y="3203033"/>
                  <a:pt x="2401711" y="3176861"/>
                  <a:pt x="2371144" y="3145871"/>
                </a:cubicBezTo>
                <a:lnTo>
                  <a:pt x="2342977" y="3112909"/>
                </a:lnTo>
                <a:lnTo>
                  <a:pt x="2281605" y="3041087"/>
                </a:lnTo>
                <a:lnTo>
                  <a:pt x="2228023" y="2962016"/>
                </a:lnTo>
                <a:lnTo>
                  <a:pt x="2226454" y="2959700"/>
                </a:lnTo>
                <a:lnTo>
                  <a:pt x="2218105" y="2944895"/>
                </a:lnTo>
                <a:close/>
                <a:moveTo>
                  <a:pt x="214054" y="2919755"/>
                </a:moveTo>
                <a:lnTo>
                  <a:pt x="210256" y="2958712"/>
                </a:lnTo>
                <a:lnTo>
                  <a:pt x="208353" y="2978233"/>
                </a:lnTo>
                <a:lnTo>
                  <a:pt x="191647" y="3046010"/>
                </a:lnTo>
                <a:lnTo>
                  <a:pt x="188705" y="3057944"/>
                </a:lnTo>
                <a:lnTo>
                  <a:pt x="186123" y="3081539"/>
                </a:lnTo>
                <a:lnTo>
                  <a:pt x="184237" y="3023151"/>
                </a:lnTo>
                <a:lnTo>
                  <a:pt x="184016" y="3016309"/>
                </a:lnTo>
                <a:lnTo>
                  <a:pt x="187650" y="2983536"/>
                </a:lnTo>
                <a:lnTo>
                  <a:pt x="192317" y="2967962"/>
                </a:lnTo>
                <a:lnTo>
                  <a:pt x="202275" y="2942696"/>
                </a:lnTo>
                <a:close/>
                <a:moveTo>
                  <a:pt x="1164066" y="2912280"/>
                </a:moveTo>
                <a:lnTo>
                  <a:pt x="1171998" y="2921990"/>
                </a:lnTo>
                <a:lnTo>
                  <a:pt x="1238028" y="3039625"/>
                </a:lnTo>
                <a:lnTo>
                  <a:pt x="1206184" y="3000370"/>
                </a:lnTo>
                <a:lnTo>
                  <a:pt x="1201895" y="2988856"/>
                </a:lnTo>
                <a:close/>
                <a:moveTo>
                  <a:pt x="4160124" y="2912071"/>
                </a:moveTo>
                <a:cubicBezTo>
                  <a:pt x="4164020" y="2929866"/>
                  <a:pt x="4166164" y="2947952"/>
                  <a:pt x="4166555" y="2966077"/>
                </a:cubicBezTo>
                <a:lnTo>
                  <a:pt x="4162468" y="3020302"/>
                </a:lnTo>
                <a:lnTo>
                  <a:pt x="4148643" y="3075322"/>
                </a:lnTo>
                <a:cubicBezTo>
                  <a:pt x="4128342" y="3135755"/>
                  <a:pt x="4086149" y="3210962"/>
                  <a:pt x="3999901" y="3287799"/>
                </a:cubicBezTo>
                <a:cubicBezTo>
                  <a:pt x="3989284" y="3297038"/>
                  <a:pt x="3981011" y="3304346"/>
                  <a:pt x="3973015" y="3310827"/>
                </a:cubicBezTo>
                <a:cubicBezTo>
                  <a:pt x="3858307" y="3403112"/>
                  <a:pt x="3720187" y="3461687"/>
                  <a:pt x="3574110" y="3480011"/>
                </a:cubicBezTo>
                <a:cubicBezTo>
                  <a:pt x="3504009" y="3489444"/>
                  <a:pt x="3432847" y="3487720"/>
                  <a:pt x="3363283" y="3474910"/>
                </a:cubicBezTo>
                <a:cubicBezTo>
                  <a:pt x="3341714" y="3470815"/>
                  <a:pt x="3320478" y="3465415"/>
                  <a:pt x="3299685" y="3458761"/>
                </a:cubicBezTo>
                <a:lnTo>
                  <a:pt x="3288706" y="3454496"/>
                </a:lnTo>
                <a:lnTo>
                  <a:pt x="3238747" y="3435088"/>
                </a:lnTo>
                <a:lnTo>
                  <a:pt x="3156691" y="3384419"/>
                </a:lnTo>
                <a:lnTo>
                  <a:pt x="3269614" y="3441966"/>
                </a:lnTo>
                <a:cubicBezTo>
                  <a:pt x="3310482" y="3457522"/>
                  <a:pt x="3353020" y="3468691"/>
                  <a:pt x="3396517" y="3475200"/>
                </a:cubicBezTo>
                <a:cubicBezTo>
                  <a:pt x="3426561" y="3479488"/>
                  <a:pt x="3456882" y="3481611"/>
                  <a:pt x="3487245" y="3481542"/>
                </a:cubicBezTo>
                <a:cubicBezTo>
                  <a:pt x="3525866" y="3481432"/>
                  <a:pt x="3564419" y="3478205"/>
                  <a:pt x="3602517" y="3471890"/>
                </a:cubicBezTo>
                <a:cubicBezTo>
                  <a:pt x="3735425" y="3450311"/>
                  <a:pt x="3859756" y="3392316"/>
                  <a:pt x="3961709" y="3304359"/>
                </a:cubicBezTo>
                <a:cubicBezTo>
                  <a:pt x="3969982" y="3297051"/>
                  <a:pt x="3977980" y="3289467"/>
                  <a:pt x="3985425" y="3282297"/>
                </a:cubicBezTo>
                <a:cubicBezTo>
                  <a:pt x="4084980" y="3186743"/>
                  <a:pt x="4119175" y="3093393"/>
                  <a:pt x="4130206" y="3031896"/>
                </a:cubicBezTo>
                <a:cubicBezTo>
                  <a:pt x="4133743" y="3014192"/>
                  <a:pt x="4135511" y="2996225"/>
                  <a:pt x="4135511" y="2978258"/>
                </a:cubicBezTo>
                <a:lnTo>
                  <a:pt x="4130656" y="2929164"/>
                </a:lnTo>
                <a:lnTo>
                  <a:pt x="4146491" y="2921068"/>
                </a:lnTo>
                <a:cubicBezTo>
                  <a:pt x="4152627" y="2917604"/>
                  <a:pt x="4157091" y="2914657"/>
                  <a:pt x="4160124" y="2912071"/>
                </a:cubicBezTo>
                <a:close/>
                <a:moveTo>
                  <a:pt x="972538" y="2905763"/>
                </a:moveTo>
                <a:lnTo>
                  <a:pt x="993842" y="2914722"/>
                </a:lnTo>
                <a:lnTo>
                  <a:pt x="999858" y="2918698"/>
                </a:lnTo>
                <a:lnTo>
                  <a:pt x="1019775" y="2960598"/>
                </a:lnTo>
                <a:cubicBezTo>
                  <a:pt x="1020260" y="2962046"/>
                  <a:pt x="1021558" y="2963081"/>
                  <a:pt x="1023084" y="2963218"/>
                </a:cubicBezTo>
                <a:lnTo>
                  <a:pt x="1023123" y="2963281"/>
                </a:lnTo>
                <a:lnTo>
                  <a:pt x="1031167" y="2977736"/>
                </a:lnTo>
                <a:lnTo>
                  <a:pt x="1033792" y="2983597"/>
                </a:lnTo>
                <a:lnTo>
                  <a:pt x="1046340" y="3015885"/>
                </a:lnTo>
                <a:lnTo>
                  <a:pt x="1046352" y="3015920"/>
                </a:lnTo>
                <a:lnTo>
                  <a:pt x="1046305" y="3015886"/>
                </a:lnTo>
                <a:lnTo>
                  <a:pt x="1031374" y="3004302"/>
                </a:lnTo>
                <a:lnTo>
                  <a:pt x="1013951" y="2990783"/>
                </a:lnTo>
                <a:lnTo>
                  <a:pt x="1009633" y="2978199"/>
                </a:lnTo>
                <a:cubicBezTo>
                  <a:pt x="1006091" y="2968683"/>
                  <a:pt x="1002675" y="2960288"/>
                  <a:pt x="999502" y="2953198"/>
                </a:cubicBezTo>
                <a:lnTo>
                  <a:pt x="996529" y="2947307"/>
                </a:lnTo>
                <a:lnTo>
                  <a:pt x="994941" y="2943564"/>
                </a:lnTo>
                <a:lnTo>
                  <a:pt x="993729" y="2941758"/>
                </a:lnTo>
                <a:lnTo>
                  <a:pt x="990835" y="2936024"/>
                </a:lnTo>
                <a:cubicBezTo>
                  <a:pt x="988269" y="2931726"/>
                  <a:pt x="986065" y="2928917"/>
                  <a:pt x="984341" y="2927779"/>
                </a:cubicBezTo>
                <a:lnTo>
                  <a:pt x="983515" y="2927779"/>
                </a:lnTo>
                <a:close/>
                <a:moveTo>
                  <a:pt x="4155743" y="2905630"/>
                </a:moveTo>
                <a:lnTo>
                  <a:pt x="4146010" y="2912454"/>
                </a:lnTo>
                <a:lnTo>
                  <a:pt x="4143263" y="2914381"/>
                </a:lnTo>
                <a:lnTo>
                  <a:pt x="4143255" y="2914384"/>
                </a:lnTo>
                <a:lnTo>
                  <a:pt x="4101038" y="2934894"/>
                </a:lnTo>
                <a:lnTo>
                  <a:pt x="4036442" y="2963767"/>
                </a:lnTo>
                <a:cubicBezTo>
                  <a:pt x="3970118" y="2992587"/>
                  <a:pt x="3940749" y="3005961"/>
                  <a:pt x="3937164" y="3012717"/>
                </a:cubicBezTo>
                <a:lnTo>
                  <a:pt x="3937164" y="3012727"/>
                </a:lnTo>
                <a:lnTo>
                  <a:pt x="3937163" y="3012727"/>
                </a:lnTo>
                <a:cubicBezTo>
                  <a:pt x="3936901" y="3013444"/>
                  <a:pt x="3936901" y="3014217"/>
                  <a:pt x="3937163" y="3014934"/>
                </a:cubicBezTo>
                <a:lnTo>
                  <a:pt x="3934485" y="3089853"/>
                </a:lnTo>
                <a:lnTo>
                  <a:pt x="3911517" y="3161220"/>
                </a:lnTo>
                <a:cubicBezTo>
                  <a:pt x="3899114" y="3185315"/>
                  <a:pt x="3884761" y="3208301"/>
                  <a:pt x="3868619" y="3229954"/>
                </a:cubicBezTo>
                <a:lnTo>
                  <a:pt x="3854787" y="3245622"/>
                </a:lnTo>
                <a:lnTo>
                  <a:pt x="3866119" y="3232257"/>
                </a:lnTo>
                <a:cubicBezTo>
                  <a:pt x="3882440" y="3208825"/>
                  <a:pt x="3896542" y="3183847"/>
                  <a:pt x="3908207" y="3157642"/>
                </a:cubicBezTo>
                <a:cubicBezTo>
                  <a:pt x="3919644" y="3131154"/>
                  <a:pt x="3927252" y="3103329"/>
                  <a:pt x="3930920" y="3074993"/>
                </a:cubicBezTo>
                <a:lnTo>
                  <a:pt x="3930920" y="3074990"/>
                </a:lnTo>
                <a:lnTo>
                  <a:pt x="3930921" y="3074986"/>
                </a:lnTo>
                <a:lnTo>
                  <a:pt x="3929994" y="2989283"/>
                </a:lnTo>
                <a:lnTo>
                  <a:pt x="3945531" y="2982626"/>
                </a:lnTo>
                <a:cubicBezTo>
                  <a:pt x="3968127" y="2973719"/>
                  <a:pt x="4009415" y="2958879"/>
                  <a:pt x="4047058" y="2945436"/>
                </a:cubicBezTo>
                <a:cubicBezTo>
                  <a:pt x="4097455" y="2927303"/>
                  <a:pt x="4131513" y="2914859"/>
                  <a:pt x="4154454" y="2906138"/>
                </a:cubicBezTo>
                <a:close/>
                <a:moveTo>
                  <a:pt x="246067" y="2903633"/>
                </a:moveTo>
                <a:lnTo>
                  <a:pt x="241893" y="2955687"/>
                </a:lnTo>
                <a:lnTo>
                  <a:pt x="242066" y="2958440"/>
                </a:lnTo>
                <a:lnTo>
                  <a:pt x="224430" y="3053797"/>
                </a:lnTo>
                <a:lnTo>
                  <a:pt x="223781" y="3057306"/>
                </a:lnTo>
                <a:lnTo>
                  <a:pt x="223762" y="3057581"/>
                </a:lnTo>
                <a:lnTo>
                  <a:pt x="222536" y="3059323"/>
                </a:lnTo>
                <a:lnTo>
                  <a:pt x="221381" y="3060965"/>
                </a:lnTo>
                <a:lnTo>
                  <a:pt x="219007" y="3010115"/>
                </a:lnTo>
                <a:lnTo>
                  <a:pt x="217835" y="2984995"/>
                </a:lnTo>
                <a:lnTo>
                  <a:pt x="218069" y="2982568"/>
                </a:lnTo>
                <a:lnTo>
                  <a:pt x="226985" y="2946851"/>
                </a:lnTo>
                <a:close/>
                <a:moveTo>
                  <a:pt x="2158611" y="2901180"/>
                </a:moveTo>
                <a:lnTo>
                  <a:pt x="2202682" y="2971210"/>
                </a:lnTo>
                <a:lnTo>
                  <a:pt x="2198596" y="2965501"/>
                </a:lnTo>
                <a:lnTo>
                  <a:pt x="2188954" y="2952028"/>
                </a:lnTo>
                <a:lnTo>
                  <a:pt x="2178664" y="2935053"/>
                </a:lnTo>
                <a:lnTo>
                  <a:pt x="2162074" y="2907682"/>
                </a:lnTo>
                <a:close/>
                <a:moveTo>
                  <a:pt x="935336" y="2890118"/>
                </a:moveTo>
                <a:lnTo>
                  <a:pt x="960657" y="2900767"/>
                </a:lnTo>
                <a:lnTo>
                  <a:pt x="975650" y="2931090"/>
                </a:lnTo>
                <a:cubicBezTo>
                  <a:pt x="976212" y="2932689"/>
                  <a:pt x="977686" y="2933779"/>
                  <a:pt x="979374" y="2933847"/>
                </a:cubicBezTo>
                <a:lnTo>
                  <a:pt x="979402" y="2933888"/>
                </a:lnTo>
                <a:lnTo>
                  <a:pt x="987573" y="2947378"/>
                </a:lnTo>
                <a:lnTo>
                  <a:pt x="990153" y="2952819"/>
                </a:lnTo>
                <a:lnTo>
                  <a:pt x="1001743" y="2981311"/>
                </a:lnTo>
                <a:lnTo>
                  <a:pt x="997876" y="2978311"/>
                </a:lnTo>
                <a:lnTo>
                  <a:pt x="969022" y="2955922"/>
                </a:lnTo>
                <a:lnTo>
                  <a:pt x="956635" y="2923514"/>
                </a:lnTo>
                <a:cubicBezTo>
                  <a:pt x="950370" y="2910027"/>
                  <a:pt x="944837" y="2901236"/>
                  <a:pt x="940769" y="2898685"/>
                </a:cubicBezTo>
                <a:lnTo>
                  <a:pt x="939391" y="2897859"/>
                </a:lnTo>
                <a:close/>
                <a:moveTo>
                  <a:pt x="4195147" y="2889178"/>
                </a:moveTo>
                <a:cubicBezTo>
                  <a:pt x="4200738" y="2908903"/>
                  <a:pt x="4204123" y="2929124"/>
                  <a:pt x="4205280" y="2949471"/>
                </a:cubicBezTo>
                <a:lnTo>
                  <a:pt x="4202042" y="3010514"/>
                </a:lnTo>
                <a:lnTo>
                  <a:pt x="4187556" y="3069874"/>
                </a:lnTo>
                <a:cubicBezTo>
                  <a:pt x="4165581" y="3135116"/>
                  <a:pt x="4118243" y="3216373"/>
                  <a:pt x="4019482" y="3299104"/>
                </a:cubicBezTo>
                <a:cubicBezTo>
                  <a:pt x="4009003" y="3307792"/>
                  <a:pt x="3999075" y="3315788"/>
                  <a:pt x="3989147" y="3323372"/>
                </a:cubicBezTo>
                <a:cubicBezTo>
                  <a:pt x="3860072" y="3419975"/>
                  <a:pt x="3707087" y="3479514"/>
                  <a:pt x="3546672" y="3495592"/>
                </a:cubicBezTo>
                <a:cubicBezTo>
                  <a:pt x="3473744" y="3502886"/>
                  <a:pt x="3400112" y="3498226"/>
                  <a:pt x="3328674" y="3481804"/>
                </a:cubicBezTo>
                <a:cubicBezTo>
                  <a:pt x="3261186" y="3466550"/>
                  <a:pt x="3197909" y="3437342"/>
                  <a:pt x="3142794" y="3396346"/>
                </a:cubicBezTo>
                <a:lnTo>
                  <a:pt x="3090548" y="3351503"/>
                </a:lnTo>
                <a:lnTo>
                  <a:pt x="3090820" y="3350957"/>
                </a:lnTo>
                <a:lnTo>
                  <a:pt x="3133342" y="3342644"/>
                </a:lnTo>
                <a:lnTo>
                  <a:pt x="3152073" y="3356093"/>
                </a:lnTo>
                <a:lnTo>
                  <a:pt x="3118398" y="3360741"/>
                </a:lnTo>
                <a:cubicBezTo>
                  <a:pt x="3117612" y="3360933"/>
                  <a:pt x="3116923" y="3361362"/>
                  <a:pt x="3116399" y="3361981"/>
                </a:cubicBezTo>
                <a:lnTo>
                  <a:pt x="3116400" y="3361991"/>
                </a:lnTo>
                <a:lnTo>
                  <a:pt x="3116398" y="3361992"/>
                </a:lnTo>
                <a:cubicBezTo>
                  <a:pt x="3115088" y="3363564"/>
                  <a:pt x="3115295" y="3365922"/>
                  <a:pt x="3116880" y="3367232"/>
                </a:cubicBezTo>
                <a:cubicBezTo>
                  <a:pt x="3187561" y="3425571"/>
                  <a:pt x="3271850" y="3465076"/>
                  <a:pt x="3361904" y="3482091"/>
                </a:cubicBezTo>
                <a:cubicBezTo>
                  <a:pt x="3401588" y="3489633"/>
                  <a:pt x="3441891" y="3493371"/>
                  <a:pt x="3482278" y="3493259"/>
                </a:cubicBezTo>
                <a:cubicBezTo>
                  <a:pt x="3512888" y="3493191"/>
                  <a:pt x="3543472" y="3491220"/>
                  <a:pt x="3573834" y="3487331"/>
                </a:cubicBezTo>
                <a:cubicBezTo>
                  <a:pt x="3721276" y="3468744"/>
                  <a:pt x="3860649" y="3409604"/>
                  <a:pt x="3976460" y="3316490"/>
                </a:cubicBezTo>
                <a:cubicBezTo>
                  <a:pt x="3985148" y="3310009"/>
                  <a:pt x="3993421" y="3302839"/>
                  <a:pt x="4004038" y="3293325"/>
                </a:cubicBezTo>
                <a:cubicBezTo>
                  <a:pt x="4121102" y="3189498"/>
                  <a:pt x="4158470" y="3088151"/>
                  <a:pt x="4169500" y="3021552"/>
                </a:cubicBezTo>
                <a:lnTo>
                  <a:pt x="4169501" y="3021543"/>
                </a:lnTo>
                <a:lnTo>
                  <a:pt x="4169501" y="3021542"/>
                </a:lnTo>
                <a:cubicBezTo>
                  <a:pt x="4176864" y="2982080"/>
                  <a:pt x="4175306" y="2941471"/>
                  <a:pt x="4164952" y="2902685"/>
                </a:cubicBezTo>
                <a:lnTo>
                  <a:pt x="4164186" y="2902302"/>
                </a:lnTo>
                <a:lnTo>
                  <a:pt x="4181180" y="2895603"/>
                </a:lnTo>
                <a:cubicBezTo>
                  <a:pt x="4187744" y="2892858"/>
                  <a:pt x="4192182" y="2890798"/>
                  <a:pt x="4195147" y="2889178"/>
                </a:cubicBezTo>
                <a:close/>
                <a:moveTo>
                  <a:pt x="1439041" y="2887226"/>
                </a:moveTo>
                <a:lnTo>
                  <a:pt x="1439144" y="2887352"/>
                </a:lnTo>
                <a:lnTo>
                  <a:pt x="1439463" y="2887744"/>
                </a:lnTo>
                <a:lnTo>
                  <a:pt x="1457483" y="2916843"/>
                </a:lnTo>
                <a:lnTo>
                  <a:pt x="1465270" y="2929416"/>
                </a:lnTo>
                <a:close/>
                <a:moveTo>
                  <a:pt x="346155" y="2883558"/>
                </a:moveTo>
                <a:lnTo>
                  <a:pt x="354427" y="2946948"/>
                </a:lnTo>
                <a:lnTo>
                  <a:pt x="356243" y="2954111"/>
                </a:lnTo>
                <a:lnTo>
                  <a:pt x="341483" y="2961060"/>
                </a:lnTo>
                <a:lnTo>
                  <a:pt x="341677" y="2948416"/>
                </a:lnTo>
                <a:lnTo>
                  <a:pt x="341681" y="2948182"/>
                </a:lnTo>
                <a:close/>
                <a:moveTo>
                  <a:pt x="194443" y="2880019"/>
                </a:moveTo>
                <a:lnTo>
                  <a:pt x="186811" y="2907235"/>
                </a:lnTo>
                <a:lnTo>
                  <a:pt x="186727" y="2907983"/>
                </a:lnTo>
                <a:lnTo>
                  <a:pt x="164862" y="2943722"/>
                </a:lnTo>
                <a:lnTo>
                  <a:pt x="163471" y="2947388"/>
                </a:lnTo>
                <a:lnTo>
                  <a:pt x="162154" y="2949574"/>
                </a:lnTo>
                <a:lnTo>
                  <a:pt x="163996" y="2934783"/>
                </a:lnTo>
                <a:lnTo>
                  <a:pt x="164336" y="2932055"/>
                </a:lnTo>
                <a:lnTo>
                  <a:pt x="167305" y="2922026"/>
                </a:lnTo>
                <a:lnTo>
                  <a:pt x="168401" y="2918324"/>
                </a:lnTo>
                <a:close/>
                <a:moveTo>
                  <a:pt x="542569" y="2879418"/>
                </a:moveTo>
                <a:lnTo>
                  <a:pt x="552144" y="2889479"/>
                </a:lnTo>
                <a:lnTo>
                  <a:pt x="577614" y="2916243"/>
                </a:lnTo>
                <a:lnTo>
                  <a:pt x="598662" y="2947483"/>
                </a:lnTo>
                <a:lnTo>
                  <a:pt x="606173" y="2958631"/>
                </a:lnTo>
                <a:lnTo>
                  <a:pt x="604724" y="2957900"/>
                </a:lnTo>
                <a:lnTo>
                  <a:pt x="587087" y="2952274"/>
                </a:lnTo>
                <a:lnTo>
                  <a:pt x="555380" y="2907235"/>
                </a:lnTo>
                <a:close/>
                <a:moveTo>
                  <a:pt x="904545" y="2877169"/>
                </a:moveTo>
                <a:lnTo>
                  <a:pt x="923263" y="2885041"/>
                </a:lnTo>
                <a:lnTo>
                  <a:pt x="932770" y="2903375"/>
                </a:lnTo>
                <a:cubicBezTo>
                  <a:pt x="933340" y="2905140"/>
                  <a:pt x="935054" y="2906283"/>
                  <a:pt x="936906" y="2906133"/>
                </a:cubicBezTo>
                <a:cubicBezTo>
                  <a:pt x="939457" y="2907856"/>
                  <a:pt x="943878" y="2915207"/>
                  <a:pt x="949352" y="2927158"/>
                </a:cubicBezTo>
                <a:lnTo>
                  <a:pt x="956792" y="2946433"/>
                </a:lnTo>
                <a:lnTo>
                  <a:pt x="949456" y="2940741"/>
                </a:lnTo>
                <a:cubicBezTo>
                  <a:pt x="948912" y="2940617"/>
                  <a:pt x="948346" y="2940617"/>
                  <a:pt x="947802" y="2940741"/>
                </a:cubicBezTo>
                <a:lnTo>
                  <a:pt x="931343" y="2936525"/>
                </a:lnTo>
                <a:lnTo>
                  <a:pt x="918035" y="2902497"/>
                </a:lnTo>
                <a:lnTo>
                  <a:pt x="915398" y="2897483"/>
                </a:lnTo>
                <a:lnTo>
                  <a:pt x="913410" y="2892596"/>
                </a:lnTo>
                <a:lnTo>
                  <a:pt x="904943" y="2877606"/>
                </a:lnTo>
                <a:lnTo>
                  <a:pt x="904943" y="2877605"/>
                </a:lnTo>
                <a:lnTo>
                  <a:pt x="904855" y="2877508"/>
                </a:lnTo>
                <a:close/>
                <a:moveTo>
                  <a:pt x="1050271" y="2874428"/>
                </a:moveTo>
                <a:lnTo>
                  <a:pt x="1079114" y="2893882"/>
                </a:lnTo>
                <a:lnTo>
                  <a:pt x="1089425" y="2906023"/>
                </a:lnTo>
                <a:lnTo>
                  <a:pt x="1110644" y="2947026"/>
                </a:lnTo>
                <a:lnTo>
                  <a:pt x="1133753" y="3005914"/>
                </a:lnTo>
                <a:lnTo>
                  <a:pt x="1094512" y="2969697"/>
                </a:lnTo>
                <a:lnTo>
                  <a:pt x="1091955" y="2967987"/>
                </a:lnTo>
                <a:lnTo>
                  <a:pt x="1084490" y="2951234"/>
                </a:lnTo>
                <a:close/>
                <a:moveTo>
                  <a:pt x="1142034" y="2873392"/>
                </a:moveTo>
                <a:lnTo>
                  <a:pt x="1146454" y="2877572"/>
                </a:lnTo>
                <a:lnTo>
                  <a:pt x="1187636" y="2917612"/>
                </a:lnTo>
                <a:lnTo>
                  <a:pt x="1194999" y="2926711"/>
                </a:lnTo>
                <a:lnTo>
                  <a:pt x="1237121" y="3013926"/>
                </a:lnTo>
                <a:lnTo>
                  <a:pt x="1246097" y="3038634"/>
                </a:lnTo>
                <a:lnTo>
                  <a:pt x="1178209" y="2917991"/>
                </a:lnTo>
                <a:lnTo>
                  <a:pt x="1142379" y="2873933"/>
                </a:lnTo>
                <a:close/>
                <a:moveTo>
                  <a:pt x="955526" y="2871644"/>
                </a:moveTo>
                <a:lnTo>
                  <a:pt x="990805" y="2899655"/>
                </a:lnTo>
                <a:lnTo>
                  <a:pt x="992852" y="2903960"/>
                </a:lnTo>
                <a:lnTo>
                  <a:pt x="970293" y="2894682"/>
                </a:lnTo>
                <a:lnTo>
                  <a:pt x="966061" y="2892772"/>
                </a:lnTo>
                <a:lnTo>
                  <a:pt x="956646" y="2873891"/>
                </a:lnTo>
                <a:close/>
                <a:moveTo>
                  <a:pt x="279633" y="2871140"/>
                </a:moveTo>
                <a:lnTo>
                  <a:pt x="278633" y="2886776"/>
                </a:lnTo>
                <a:lnTo>
                  <a:pt x="277163" y="2909760"/>
                </a:lnTo>
                <a:lnTo>
                  <a:pt x="276141" y="2925722"/>
                </a:lnTo>
                <a:lnTo>
                  <a:pt x="276218" y="2926684"/>
                </a:lnTo>
                <a:lnTo>
                  <a:pt x="273276" y="2937797"/>
                </a:lnTo>
                <a:lnTo>
                  <a:pt x="263064" y="3014448"/>
                </a:lnTo>
                <a:lnTo>
                  <a:pt x="254973" y="3021436"/>
                </a:lnTo>
                <a:lnTo>
                  <a:pt x="253941" y="3022327"/>
                </a:lnTo>
                <a:lnTo>
                  <a:pt x="250257" y="2964110"/>
                </a:lnTo>
                <a:lnTo>
                  <a:pt x="251717" y="2956441"/>
                </a:lnTo>
                <a:lnTo>
                  <a:pt x="254043" y="2944226"/>
                </a:lnTo>
                <a:lnTo>
                  <a:pt x="254129" y="2943777"/>
                </a:lnTo>
                <a:close/>
                <a:moveTo>
                  <a:pt x="2106685" y="2870786"/>
                </a:moveTo>
                <a:lnTo>
                  <a:pt x="2118058" y="2888952"/>
                </a:lnTo>
                <a:lnTo>
                  <a:pt x="2120443" y="2893467"/>
                </a:lnTo>
                <a:lnTo>
                  <a:pt x="2112385" y="2880899"/>
                </a:lnTo>
                <a:close/>
                <a:moveTo>
                  <a:pt x="874278" y="2870216"/>
                </a:moveTo>
                <a:lnTo>
                  <a:pt x="887353" y="2872591"/>
                </a:lnTo>
                <a:lnTo>
                  <a:pt x="888510" y="2874695"/>
                </a:lnTo>
                <a:cubicBezTo>
                  <a:pt x="889335" y="2876502"/>
                  <a:pt x="891231" y="2877550"/>
                  <a:pt x="893197" y="2877315"/>
                </a:cubicBezTo>
                <a:cubicBezTo>
                  <a:pt x="895989" y="2878798"/>
                  <a:pt x="900367" y="2885640"/>
                  <a:pt x="905667" y="2896710"/>
                </a:cubicBezTo>
                <a:lnTo>
                  <a:pt x="920573" y="2933767"/>
                </a:lnTo>
                <a:lnTo>
                  <a:pt x="899434" y="2928353"/>
                </a:lnTo>
                <a:lnTo>
                  <a:pt x="895968" y="2925075"/>
                </a:lnTo>
                <a:lnTo>
                  <a:pt x="890061" y="2907166"/>
                </a:lnTo>
                <a:close/>
                <a:moveTo>
                  <a:pt x="221562" y="2868891"/>
                </a:moveTo>
                <a:lnTo>
                  <a:pt x="217559" y="2883794"/>
                </a:lnTo>
                <a:lnTo>
                  <a:pt x="216688" y="2892729"/>
                </a:lnTo>
                <a:lnTo>
                  <a:pt x="200191" y="2922565"/>
                </a:lnTo>
                <a:lnTo>
                  <a:pt x="194145" y="2938682"/>
                </a:lnTo>
                <a:lnTo>
                  <a:pt x="192211" y="2942408"/>
                </a:lnTo>
                <a:lnTo>
                  <a:pt x="195377" y="2913846"/>
                </a:lnTo>
                <a:lnTo>
                  <a:pt x="195565" y="2912148"/>
                </a:lnTo>
                <a:lnTo>
                  <a:pt x="220528" y="2870356"/>
                </a:lnTo>
                <a:close/>
                <a:moveTo>
                  <a:pt x="596827" y="2868472"/>
                </a:moveTo>
                <a:lnTo>
                  <a:pt x="620785" y="2886416"/>
                </a:lnTo>
                <a:lnTo>
                  <a:pt x="664998" y="2919529"/>
                </a:lnTo>
                <a:lnTo>
                  <a:pt x="734830" y="2998214"/>
                </a:lnTo>
                <a:lnTo>
                  <a:pt x="751052" y="3016492"/>
                </a:lnTo>
                <a:lnTo>
                  <a:pt x="742352" y="3020714"/>
                </a:lnTo>
                <a:lnTo>
                  <a:pt x="741037" y="3023016"/>
                </a:lnTo>
                <a:lnTo>
                  <a:pt x="708332" y="2994650"/>
                </a:lnTo>
                <a:lnTo>
                  <a:pt x="661536" y="2936279"/>
                </a:lnTo>
                <a:lnTo>
                  <a:pt x="651242" y="2926034"/>
                </a:lnTo>
                <a:lnTo>
                  <a:pt x="644094" y="2917436"/>
                </a:lnTo>
                <a:lnTo>
                  <a:pt x="632110" y="2906994"/>
                </a:lnTo>
                <a:lnTo>
                  <a:pt x="607548" y="2882549"/>
                </a:lnTo>
                <a:lnTo>
                  <a:pt x="598916" y="2871215"/>
                </a:lnTo>
                <a:close/>
                <a:moveTo>
                  <a:pt x="3933754" y="2867125"/>
                </a:moveTo>
                <a:lnTo>
                  <a:pt x="3963761" y="2872075"/>
                </a:lnTo>
                <a:lnTo>
                  <a:pt x="3883073" y="2875818"/>
                </a:lnTo>
                <a:lnTo>
                  <a:pt x="3852401" y="2873461"/>
                </a:lnTo>
                <a:lnTo>
                  <a:pt x="3820087" y="2870978"/>
                </a:lnTo>
                <a:lnTo>
                  <a:pt x="3877963" y="2867385"/>
                </a:lnTo>
                <a:lnTo>
                  <a:pt x="3896630" y="2869182"/>
                </a:lnTo>
                <a:close/>
                <a:moveTo>
                  <a:pt x="792807" y="2866456"/>
                </a:moveTo>
                <a:lnTo>
                  <a:pt x="819267" y="2889496"/>
                </a:lnTo>
                <a:lnTo>
                  <a:pt x="819551" y="2890642"/>
                </a:lnTo>
                <a:lnTo>
                  <a:pt x="819678" y="2891157"/>
                </a:lnTo>
                <a:lnTo>
                  <a:pt x="794212" y="2871114"/>
                </a:lnTo>
                <a:close/>
                <a:moveTo>
                  <a:pt x="4230032" y="2866286"/>
                </a:moveTo>
                <a:cubicBezTo>
                  <a:pt x="4244675" y="2909266"/>
                  <a:pt x="4248647" y="2955167"/>
                  <a:pt x="4241615" y="3000036"/>
                </a:cubicBezTo>
                <a:lnTo>
                  <a:pt x="4226484" y="3063738"/>
                </a:lnTo>
                <a:lnTo>
                  <a:pt x="4192132" y="3138831"/>
                </a:lnTo>
                <a:cubicBezTo>
                  <a:pt x="4161331" y="3191934"/>
                  <a:pt x="4113244" y="3250363"/>
                  <a:pt x="4038923" y="3309586"/>
                </a:cubicBezTo>
                <a:cubicBezTo>
                  <a:pt x="3889524" y="3426430"/>
                  <a:pt x="3708893" y="3496461"/>
                  <a:pt x="3519784" y="3510899"/>
                </a:cubicBezTo>
                <a:cubicBezTo>
                  <a:pt x="3371694" y="3520206"/>
                  <a:pt x="3241832" y="3487630"/>
                  <a:pt x="3142820" y="3418407"/>
                </a:cubicBezTo>
                <a:lnTo>
                  <a:pt x="3054561" y="3337165"/>
                </a:lnTo>
                <a:lnTo>
                  <a:pt x="3106540" y="3321034"/>
                </a:lnTo>
                <a:cubicBezTo>
                  <a:pt x="3109194" y="3323516"/>
                  <a:pt x="3115011" y="3328784"/>
                  <a:pt x="3123803" y="3335794"/>
                </a:cubicBezTo>
                <a:lnTo>
                  <a:pt x="3124771" y="3336489"/>
                </a:lnTo>
                <a:lnTo>
                  <a:pt x="3082686" y="3345710"/>
                </a:lnTo>
                <a:cubicBezTo>
                  <a:pt x="3082024" y="3345875"/>
                  <a:pt x="3081417" y="3346220"/>
                  <a:pt x="3080935" y="3346704"/>
                </a:cubicBezTo>
                <a:lnTo>
                  <a:pt x="3080935" y="3346711"/>
                </a:lnTo>
                <a:lnTo>
                  <a:pt x="3080934" y="3346711"/>
                </a:lnTo>
                <a:cubicBezTo>
                  <a:pt x="3079569" y="3348144"/>
                  <a:pt x="3079610" y="3350406"/>
                  <a:pt x="3081030" y="3351785"/>
                </a:cubicBezTo>
                <a:cubicBezTo>
                  <a:pt x="3148291" y="3420052"/>
                  <a:pt x="3233697" y="3467609"/>
                  <a:pt x="3327157" y="3488843"/>
                </a:cubicBezTo>
                <a:cubicBezTo>
                  <a:pt x="3376147" y="3500315"/>
                  <a:pt x="3426310" y="3506051"/>
                  <a:pt x="3476625" y="3505941"/>
                </a:cubicBezTo>
                <a:cubicBezTo>
                  <a:pt x="3499928" y="3505941"/>
                  <a:pt x="3523644" y="3504838"/>
                  <a:pt x="3547635" y="3502632"/>
                </a:cubicBezTo>
                <a:cubicBezTo>
                  <a:pt x="3709362" y="3486223"/>
                  <a:pt x="3863504" y="3425912"/>
                  <a:pt x="3993421" y="3328206"/>
                </a:cubicBezTo>
                <a:cubicBezTo>
                  <a:pt x="4003349" y="3320622"/>
                  <a:pt x="4013414" y="3312626"/>
                  <a:pt x="4023893" y="3303801"/>
                </a:cubicBezTo>
                <a:cubicBezTo>
                  <a:pt x="4157504" y="3191699"/>
                  <a:pt x="4198318" y="3082493"/>
                  <a:pt x="4209074" y="3010655"/>
                </a:cubicBezTo>
                <a:lnTo>
                  <a:pt x="4209074" y="3010651"/>
                </a:lnTo>
                <a:lnTo>
                  <a:pt x="4209075" y="3010648"/>
                </a:lnTo>
                <a:cubicBezTo>
                  <a:pt x="4216742" y="2967270"/>
                  <a:pt x="4213665" y="2922678"/>
                  <a:pt x="4200111" y="2880760"/>
                </a:cubicBezTo>
                <a:cubicBezTo>
                  <a:pt x="4199353" y="2878939"/>
                  <a:pt x="4197286" y="2878030"/>
                  <a:pt x="4195424" y="2878692"/>
                </a:cubicBezTo>
                <a:cubicBezTo>
                  <a:pt x="4194473" y="2878981"/>
                  <a:pt x="4193700" y="2879685"/>
                  <a:pt x="4193355" y="2880621"/>
                </a:cubicBezTo>
                <a:cubicBezTo>
                  <a:pt x="4184945" y="2886965"/>
                  <a:pt x="4103868" y="2916059"/>
                  <a:pt x="4044301" y="2937430"/>
                </a:cubicBezTo>
                <a:cubicBezTo>
                  <a:pt x="3942680" y="2973832"/>
                  <a:pt x="3924479" y="2981002"/>
                  <a:pt x="3922410" y="2984863"/>
                </a:cubicBezTo>
                <a:lnTo>
                  <a:pt x="3922410" y="2984869"/>
                </a:lnTo>
                <a:lnTo>
                  <a:pt x="3922409" y="2984870"/>
                </a:lnTo>
                <a:cubicBezTo>
                  <a:pt x="3922202" y="2985643"/>
                  <a:pt x="3922202" y="2986442"/>
                  <a:pt x="3922409" y="2987215"/>
                </a:cubicBezTo>
                <a:lnTo>
                  <a:pt x="3923738" y="3071999"/>
                </a:lnTo>
                <a:lnTo>
                  <a:pt x="3901314" y="3153774"/>
                </a:lnTo>
                <a:cubicBezTo>
                  <a:pt x="3890686" y="3177356"/>
                  <a:pt x="3878133" y="3199859"/>
                  <a:pt x="3863841" y="3221087"/>
                </a:cubicBezTo>
                <a:lnTo>
                  <a:pt x="3862094" y="3223263"/>
                </a:lnTo>
                <a:lnTo>
                  <a:pt x="3853600" y="3233841"/>
                </a:lnTo>
                <a:lnTo>
                  <a:pt x="3861830" y="3223204"/>
                </a:lnTo>
                <a:cubicBezTo>
                  <a:pt x="3876243" y="3200356"/>
                  <a:pt x="3888524" y="3176020"/>
                  <a:pt x="3898418" y="3150470"/>
                </a:cubicBezTo>
                <a:lnTo>
                  <a:pt x="3898418" y="3150467"/>
                </a:lnTo>
                <a:lnTo>
                  <a:pt x="3898419" y="3150466"/>
                </a:lnTo>
                <a:cubicBezTo>
                  <a:pt x="3910131" y="3120641"/>
                  <a:pt x="3917481" y="3089454"/>
                  <a:pt x="3920381" y="3057860"/>
                </a:cubicBezTo>
                <a:lnTo>
                  <a:pt x="3920302" y="3056269"/>
                </a:lnTo>
                <a:lnTo>
                  <a:pt x="3920565" y="3055150"/>
                </a:lnTo>
                <a:lnTo>
                  <a:pt x="3918304" y="3016094"/>
                </a:lnTo>
                <a:lnTo>
                  <a:pt x="3915654" y="2962806"/>
                </a:lnTo>
                <a:lnTo>
                  <a:pt x="4067991" y="2916036"/>
                </a:lnTo>
                <a:lnTo>
                  <a:pt x="4096146" y="2908889"/>
                </a:lnTo>
                <a:cubicBezTo>
                  <a:pt x="4122250" y="2900947"/>
                  <a:pt x="4150208" y="2892039"/>
                  <a:pt x="4179732" y="2882285"/>
                </a:cubicBezTo>
                <a:lnTo>
                  <a:pt x="4183024" y="2881164"/>
                </a:lnTo>
                <a:lnTo>
                  <a:pt x="4185658" y="2880323"/>
                </a:lnTo>
                <a:lnTo>
                  <a:pt x="4197299" y="2876336"/>
                </a:lnTo>
                <a:close/>
                <a:moveTo>
                  <a:pt x="843774" y="2864675"/>
                </a:moveTo>
                <a:lnTo>
                  <a:pt x="863081" y="2868182"/>
                </a:lnTo>
                <a:lnTo>
                  <a:pt x="878667" y="2903961"/>
                </a:lnTo>
                <a:lnTo>
                  <a:pt x="881039" y="2910954"/>
                </a:lnTo>
                <a:lnTo>
                  <a:pt x="872043" y="2902446"/>
                </a:lnTo>
                <a:lnTo>
                  <a:pt x="851038" y="2882578"/>
                </a:lnTo>
                <a:lnTo>
                  <a:pt x="846956" y="2871522"/>
                </a:lnTo>
                <a:lnTo>
                  <a:pt x="844995" y="2867303"/>
                </a:lnTo>
                <a:close/>
                <a:moveTo>
                  <a:pt x="829336" y="2862052"/>
                </a:moveTo>
                <a:lnTo>
                  <a:pt x="832438" y="2862616"/>
                </a:lnTo>
                <a:lnTo>
                  <a:pt x="833920" y="2866388"/>
                </a:lnTo>
                <a:close/>
                <a:moveTo>
                  <a:pt x="1396124" y="2861323"/>
                </a:moveTo>
                <a:lnTo>
                  <a:pt x="1399296" y="2865115"/>
                </a:lnTo>
                <a:lnTo>
                  <a:pt x="1408864" y="2876557"/>
                </a:lnTo>
                <a:lnTo>
                  <a:pt x="1419013" y="2892809"/>
                </a:lnTo>
                <a:lnTo>
                  <a:pt x="1434192" y="2917116"/>
                </a:lnTo>
                <a:close/>
                <a:moveTo>
                  <a:pt x="1372096" y="2860798"/>
                </a:moveTo>
                <a:lnTo>
                  <a:pt x="1373804" y="2862790"/>
                </a:lnTo>
                <a:lnTo>
                  <a:pt x="1377024" y="2866544"/>
                </a:lnTo>
                <a:cubicBezTo>
                  <a:pt x="1409862" y="2911087"/>
                  <a:pt x="1439418" y="2958047"/>
                  <a:pt x="1465423" y="3007065"/>
                </a:cubicBezTo>
                <a:cubicBezTo>
                  <a:pt x="1496724" y="3067859"/>
                  <a:pt x="1522481" y="3131369"/>
                  <a:pt x="1542364" y="3196795"/>
                </a:cubicBezTo>
                <a:cubicBezTo>
                  <a:pt x="1590183" y="3346760"/>
                  <a:pt x="1603930" y="3505509"/>
                  <a:pt x="1582627" y="3661471"/>
                </a:cubicBezTo>
                <a:lnTo>
                  <a:pt x="1581272" y="3667306"/>
                </a:lnTo>
                <a:lnTo>
                  <a:pt x="1590675" y="3552082"/>
                </a:lnTo>
                <a:cubicBezTo>
                  <a:pt x="1591696" y="3511841"/>
                  <a:pt x="1590464" y="3471605"/>
                  <a:pt x="1586995" y="3431562"/>
                </a:cubicBezTo>
                <a:lnTo>
                  <a:pt x="1581288" y="3391724"/>
                </a:lnTo>
                <a:lnTo>
                  <a:pt x="1580114" y="3371672"/>
                </a:lnTo>
                <a:lnTo>
                  <a:pt x="1575616" y="3352135"/>
                </a:lnTo>
                <a:lnTo>
                  <a:pt x="1569895" y="3312203"/>
                </a:lnTo>
                <a:cubicBezTo>
                  <a:pt x="1561969" y="3272735"/>
                  <a:pt x="1551822" y="3233650"/>
                  <a:pt x="1539471" y="3195135"/>
                </a:cubicBezTo>
                <a:cubicBezTo>
                  <a:pt x="1519009" y="3127944"/>
                  <a:pt x="1492522" y="3062737"/>
                  <a:pt x="1460325" y="3000303"/>
                </a:cubicBezTo>
                <a:close/>
                <a:moveTo>
                  <a:pt x="2118823" y="2860680"/>
                </a:moveTo>
                <a:lnTo>
                  <a:pt x="2133182" y="2883679"/>
                </a:lnTo>
                <a:lnTo>
                  <a:pt x="2144982" y="2905712"/>
                </a:lnTo>
                <a:lnTo>
                  <a:pt x="2138805" y="2895643"/>
                </a:lnTo>
                <a:lnTo>
                  <a:pt x="2128151" y="2878274"/>
                </a:lnTo>
                <a:lnTo>
                  <a:pt x="2123932" y="2870317"/>
                </a:lnTo>
                <a:close/>
                <a:moveTo>
                  <a:pt x="2109312" y="2859559"/>
                </a:moveTo>
                <a:lnTo>
                  <a:pt x="2127500" y="2889232"/>
                </a:lnTo>
                <a:lnTo>
                  <a:pt x="2138235" y="2909450"/>
                </a:lnTo>
                <a:lnTo>
                  <a:pt x="2124370" y="2887327"/>
                </a:lnTo>
                <a:close/>
                <a:moveTo>
                  <a:pt x="918712" y="2858387"/>
                </a:moveTo>
                <a:lnTo>
                  <a:pt x="943431" y="2865928"/>
                </a:lnTo>
                <a:lnTo>
                  <a:pt x="954017" y="2887338"/>
                </a:lnTo>
                <a:lnTo>
                  <a:pt x="927644" y="2875437"/>
                </a:lnTo>
                <a:close/>
                <a:moveTo>
                  <a:pt x="1358527" y="2857991"/>
                </a:moveTo>
                <a:lnTo>
                  <a:pt x="1361502" y="2861419"/>
                </a:lnTo>
                <a:cubicBezTo>
                  <a:pt x="1395150" y="2906683"/>
                  <a:pt x="1425382" y="2954488"/>
                  <a:pt x="1451912" y="3004444"/>
                </a:cubicBezTo>
                <a:cubicBezTo>
                  <a:pt x="1483832" y="3066313"/>
                  <a:pt x="1510141" y="3130913"/>
                  <a:pt x="1530506" y="3197483"/>
                </a:cubicBezTo>
                <a:cubicBezTo>
                  <a:pt x="1579249" y="3350261"/>
                  <a:pt x="1593052" y="3512029"/>
                  <a:pt x="1570906" y="3670846"/>
                </a:cubicBezTo>
                <a:cubicBezTo>
                  <a:pt x="1564570" y="3715638"/>
                  <a:pt x="1554136" y="3759651"/>
                  <a:pt x="1539782" y="3802345"/>
                </a:cubicBezTo>
                <a:lnTo>
                  <a:pt x="1537170" y="3808251"/>
                </a:lnTo>
                <a:lnTo>
                  <a:pt x="1568152" y="3680628"/>
                </a:lnTo>
                <a:cubicBezTo>
                  <a:pt x="1591274" y="3517481"/>
                  <a:pt x="1577128" y="3351205"/>
                  <a:pt x="1526786" y="3194305"/>
                </a:cubicBezTo>
                <a:cubicBezTo>
                  <a:pt x="1505937" y="3125887"/>
                  <a:pt x="1478899" y="3059522"/>
                  <a:pt x="1445984" y="2996027"/>
                </a:cubicBezTo>
                <a:close/>
                <a:moveTo>
                  <a:pt x="3922223" y="2856740"/>
                </a:moveTo>
                <a:lnTo>
                  <a:pt x="3912207" y="2858125"/>
                </a:lnTo>
                <a:lnTo>
                  <a:pt x="3912099" y="2858112"/>
                </a:lnTo>
                <a:lnTo>
                  <a:pt x="3910259" y="2857577"/>
                </a:lnTo>
                <a:close/>
                <a:moveTo>
                  <a:pt x="476177" y="2853829"/>
                </a:moveTo>
                <a:lnTo>
                  <a:pt x="512133" y="2901561"/>
                </a:lnTo>
                <a:lnTo>
                  <a:pt x="531033" y="2936230"/>
                </a:lnTo>
                <a:lnTo>
                  <a:pt x="510253" y="2934058"/>
                </a:lnTo>
                <a:lnTo>
                  <a:pt x="500425" y="2912930"/>
                </a:lnTo>
                <a:lnTo>
                  <a:pt x="489073" y="2885262"/>
                </a:lnTo>
                <a:close/>
                <a:moveTo>
                  <a:pt x="1343049" y="2853677"/>
                </a:moveTo>
                <a:lnTo>
                  <a:pt x="1344408" y="2855226"/>
                </a:lnTo>
                <a:lnTo>
                  <a:pt x="1345031" y="2855937"/>
                </a:lnTo>
                <a:cubicBezTo>
                  <a:pt x="1379420" y="2901874"/>
                  <a:pt x="1410277" y="2950454"/>
                  <a:pt x="1437296" y="3001272"/>
                </a:cubicBezTo>
                <a:cubicBezTo>
                  <a:pt x="1469920" y="3064245"/>
                  <a:pt x="1496724" y="3130058"/>
                  <a:pt x="1517408" y="3197898"/>
                </a:cubicBezTo>
                <a:cubicBezTo>
                  <a:pt x="1567515" y="3353570"/>
                  <a:pt x="1581662" y="3518579"/>
                  <a:pt x="1558773" y="3680498"/>
                </a:cubicBezTo>
                <a:lnTo>
                  <a:pt x="1557184" y="3687066"/>
                </a:lnTo>
                <a:lnTo>
                  <a:pt x="1556540" y="3689728"/>
                </a:lnTo>
                <a:lnTo>
                  <a:pt x="1567337" y="3566053"/>
                </a:lnTo>
                <a:cubicBezTo>
                  <a:pt x="1568595" y="3524342"/>
                  <a:pt x="1567481" y="3482625"/>
                  <a:pt x="1564011" y="3441105"/>
                </a:cubicBezTo>
                <a:lnTo>
                  <a:pt x="1558183" y="3399787"/>
                </a:lnTo>
                <a:lnTo>
                  <a:pt x="1557040" y="3379003"/>
                </a:lnTo>
                <a:lnTo>
                  <a:pt x="1552395" y="3358747"/>
                </a:lnTo>
                <a:lnTo>
                  <a:pt x="1546554" y="3317337"/>
                </a:lnTo>
                <a:cubicBezTo>
                  <a:pt x="1538390" y="3276413"/>
                  <a:pt x="1527889" y="3235888"/>
                  <a:pt x="1515065" y="3195963"/>
                </a:cubicBezTo>
                <a:cubicBezTo>
                  <a:pt x="1493734" y="3126332"/>
                  <a:pt x="1466033" y="3058794"/>
                  <a:pt x="1432334" y="2994236"/>
                </a:cubicBezTo>
                <a:close/>
                <a:moveTo>
                  <a:pt x="251419" y="2852795"/>
                </a:moveTo>
                <a:lnTo>
                  <a:pt x="249548" y="2860216"/>
                </a:lnTo>
                <a:lnTo>
                  <a:pt x="248627" y="2871695"/>
                </a:lnTo>
                <a:lnTo>
                  <a:pt x="223088" y="2930509"/>
                </a:lnTo>
                <a:lnTo>
                  <a:pt x="226454" y="2895599"/>
                </a:lnTo>
                <a:lnTo>
                  <a:pt x="240344" y="2868545"/>
                </a:lnTo>
                <a:lnTo>
                  <a:pt x="245306" y="2859796"/>
                </a:lnTo>
                <a:close/>
                <a:moveTo>
                  <a:pt x="4087007" y="2851383"/>
                </a:moveTo>
                <a:lnTo>
                  <a:pt x="3994801" y="2868213"/>
                </a:lnTo>
                <a:lnTo>
                  <a:pt x="3969624" y="2865138"/>
                </a:lnTo>
                <a:lnTo>
                  <a:pt x="3985935" y="2864234"/>
                </a:lnTo>
                <a:cubicBezTo>
                  <a:pt x="4015606" y="2861337"/>
                  <a:pt x="4045155" y="2857194"/>
                  <a:pt x="4074504" y="2851809"/>
                </a:cubicBezTo>
                <a:lnTo>
                  <a:pt x="4081397" y="2851809"/>
                </a:lnTo>
                <a:close/>
                <a:moveTo>
                  <a:pt x="1328622" y="2849934"/>
                </a:moveTo>
                <a:lnTo>
                  <a:pt x="1329523" y="2850951"/>
                </a:lnTo>
                <a:lnTo>
                  <a:pt x="1370620" y="2915848"/>
                </a:lnTo>
                <a:close/>
                <a:moveTo>
                  <a:pt x="4028815" y="2849285"/>
                </a:moveTo>
                <a:lnTo>
                  <a:pt x="4041804" y="2850704"/>
                </a:lnTo>
                <a:lnTo>
                  <a:pt x="3946144" y="2861304"/>
                </a:lnTo>
                <a:lnTo>
                  <a:pt x="3939316" y="2861340"/>
                </a:lnTo>
                <a:lnTo>
                  <a:pt x="4016175" y="2850289"/>
                </a:lnTo>
                <a:lnTo>
                  <a:pt x="4017136" y="2850102"/>
                </a:lnTo>
                <a:close/>
                <a:moveTo>
                  <a:pt x="3880390" y="2848890"/>
                </a:moveTo>
                <a:lnTo>
                  <a:pt x="3904632" y="2850705"/>
                </a:lnTo>
                <a:lnTo>
                  <a:pt x="3919363" y="2849547"/>
                </a:lnTo>
                <a:lnTo>
                  <a:pt x="3936499" y="2851011"/>
                </a:lnTo>
                <a:lnTo>
                  <a:pt x="3929538" y="2851525"/>
                </a:lnTo>
                <a:lnTo>
                  <a:pt x="3924164" y="2851923"/>
                </a:lnTo>
                <a:lnTo>
                  <a:pt x="3924159" y="2851923"/>
                </a:lnTo>
                <a:lnTo>
                  <a:pt x="3883639" y="2849835"/>
                </a:lnTo>
                <a:close/>
                <a:moveTo>
                  <a:pt x="528277" y="2848384"/>
                </a:moveTo>
                <a:lnTo>
                  <a:pt x="574544" y="2886206"/>
                </a:lnTo>
                <a:cubicBezTo>
                  <a:pt x="595201" y="2906183"/>
                  <a:pt x="615918" y="2929511"/>
                  <a:pt x="636492" y="2956666"/>
                </a:cubicBezTo>
                <a:lnTo>
                  <a:pt x="653335" y="2982425"/>
                </a:lnTo>
                <a:lnTo>
                  <a:pt x="643562" y="2977494"/>
                </a:lnTo>
                <a:lnTo>
                  <a:pt x="634843" y="2971883"/>
                </a:lnTo>
                <a:lnTo>
                  <a:pt x="625008" y="2968134"/>
                </a:lnTo>
                <a:lnTo>
                  <a:pt x="619824" y="2965519"/>
                </a:lnTo>
                <a:lnTo>
                  <a:pt x="592115" y="2922925"/>
                </a:lnTo>
                <a:lnTo>
                  <a:pt x="592052" y="2922855"/>
                </a:lnTo>
                <a:lnTo>
                  <a:pt x="553765" y="2876990"/>
                </a:lnTo>
                <a:lnTo>
                  <a:pt x="536202" y="2860433"/>
                </a:lnTo>
                <a:lnTo>
                  <a:pt x="531307" y="2854962"/>
                </a:lnTo>
                <a:lnTo>
                  <a:pt x="529029" y="2850018"/>
                </a:lnTo>
                <a:close/>
                <a:moveTo>
                  <a:pt x="883866" y="2847204"/>
                </a:moveTo>
                <a:lnTo>
                  <a:pt x="886557" y="2848579"/>
                </a:lnTo>
                <a:lnTo>
                  <a:pt x="907701" y="2855029"/>
                </a:lnTo>
                <a:lnTo>
                  <a:pt x="915847" y="2870739"/>
                </a:lnTo>
                <a:lnTo>
                  <a:pt x="906922" y="2868618"/>
                </a:lnTo>
                <a:lnTo>
                  <a:pt x="896693" y="2864411"/>
                </a:lnTo>
                <a:lnTo>
                  <a:pt x="892957" y="2863624"/>
                </a:lnTo>
                <a:lnTo>
                  <a:pt x="886816" y="2852533"/>
                </a:lnTo>
                <a:close/>
                <a:moveTo>
                  <a:pt x="582690" y="2846557"/>
                </a:moveTo>
                <a:lnTo>
                  <a:pt x="617649" y="2865707"/>
                </a:lnTo>
                <a:lnTo>
                  <a:pt x="702034" y="2929321"/>
                </a:lnTo>
                <a:lnTo>
                  <a:pt x="775884" y="3004443"/>
                </a:lnTo>
                <a:lnTo>
                  <a:pt x="757906" y="3013166"/>
                </a:lnTo>
                <a:lnTo>
                  <a:pt x="741003" y="2993336"/>
                </a:lnTo>
                <a:lnTo>
                  <a:pt x="697849" y="2941547"/>
                </a:lnTo>
                <a:lnTo>
                  <a:pt x="694052" y="2938254"/>
                </a:lnTo>
                <a:lnTo>
                  <a:pt x="690237" y="2933778"/>
                </a:lnTo>
                <a:lnTo>
                  <a:pt x="657604" y="2906646"/>
                </a:lnTo>
                <a:lnTo>
                  <a:pt x="608993" y="2864491"/>
                </a:lnTo>
                <a:lnTo>
                  <a:pt x="602832" y="2861109"/>
                </a:lnTo>
                <a:lnTo>
                  <a:pt x="596697" y="2856007"/>
                </a:lnTo>
                <a:lnTo>
                  <a:pt x="583876" y="2848819"/>
                </a:lnTo>
                <a:close/>
                <a:moveTo>
                  <a:pt x="3997960" y="2846269"/>
                </a:moveTo>
                <a:lnTo>
                  <a:pt x="3994869" y="2846696"/>
                </a:lnTo>
                <a:lnTo>
                  <a:pt x="3983835" y="2847512"/>
                </a:lnTo>
                <a:lnTo>
                  <a:pt x="3980234" y="2847778"/>
                </a:lnTo>
                <a:close/>
                <a:moveTo>
                  <a:pt x="228402" y="2843431"/>
                </a:moveTo>
                <a:lnTo>
                  <a:pt x="228324" y="2843720"/>
                </a:lnTo>
                <a:lnTo>
                  <a:pt x="228071" y="2844660"/>
                </a:lnTo>
                <a:lnTo>
                  <a:pt x="227499" y="2846789"/>
                </a:lnTo>
                <a:lnTo>
                  <a:pt x="218966" y="2855286"/>
                </a:lnTo>
                <a:lnTo>
                  <a:pt x="218795" y="2855570"/>
                </a:lnTo>
                <a:lnTo>
                  <a:pt x="204245" y="2879352"/>
                </a:lnTo>
                <a:lnTo>
                  <a:pt x="204514" y="2878392"/>
                </a:lnTo>
                <a:lnTo>
                  <a:pt x="204601" y="2878083"/>
                </a:lnTo>
                <a:lnTo>
                  <a:pt x="209627" y="2860185"/>
                </a:lnTo>
                <a:close/>
                <a:moveTo>
                  <a:pt x="1002333" y="2842096"/>
                </a:moveTo>
                <a:lnTo>
                  <a:pt x="1036186" y="2864929"/>
                </a:lnTo>
                <a:lnTo>
                  <a:pt x="1041382" y="2872489"/>
                </a:lnTo>
                <a:lnTo>
                  <a:pt x="1080003" y="2959999"/>
                </a:lnTo>
                <a:lnTo>
                  <a:pt x="1067658" y="2951748"/>
                </a:lnTo>
                <a:lnTo>
                  <a:pt x="1065641" y="2949457"/>
                </a:lnTo>
                <a:lnTo>
                  <a:pt x="1064721" y="2948411"/>
                </a:lnTo>
                <a:lnTo>
                  <a:pt x="1046398" y="2933935"/>
                </a:lnTo>
                <a:lnTo>
                  <a:pt x="1015664" y="2867144"/>
                </a:lnTo>
                <a:lnTo>
                  <a:pt x="1007438" y="2849268"/>
                </a:lnTo>
                <a:close/>
                <a:moveTo>
                  <a:pt x="652118" y="2841136"/>
                </a:moveTo>
                <a:lnTo>
                  <a:pt x="662830" y="2846614"/>
                </a:lnTo>
                <a:lnTo>
                  <a:pt x="736302" y="2891765"/>
                </a:lnTo>
                <a:lnTo>
                  <a:pt x="736309" y="2891770"/>
                </a:lnTo>
                <a:lnTo>
                  <a:pt x="747654" y="2901010"/>
                </a:lnTo>
                <a:lnTo>
                  <a:pt x="767358" y="2917058"/>
                </a:lnTo>
                <a:lnTo>
                  <a:pt x="766000" y="2919093"/>
                </a:lnTo>
                <a:lnTo>
                  <a:pt x="743791" y="2929628"/>
                </a:lnTo>
                <a:lnTo>
                  <a:pt x="733650" y="2922298"/>
                </a:lnTo>
                <a:lnTo>
                  <a:pt x="699491" y="2895917"/>
                </a:lnTo>
                <a:lnTo>
                  <a:pt x="695238" y="2892418"/>
                </a:lnTo>
                <a:lnTo>
                  <a:pt x="694167" y="2891537"/>
                </a:lnTo>
                <a:close/>
                <a:moveTo>
                  <a:pt x="3853610" y="2841102"/>
                </a:moveTo>
                <a:lnTo>
                  <a:pt x="3853662" y="2841105"/>
                </a:lnTo>
                <a:lnTo>
                  <a:pt x="3853838" y="2841168"/>
                </a:lnTo>
                <a:lnTo>
                  <a:pt x="3853682" y="2841123"/>
                </a:lnTo>
                <a:close/>
                <a:moveTo>
                  <a:pt x="1297434" y="2839199"/>
                </a:moveTo>
                <a:lnTo>
                  <a:pt x="1298123" y="2839957"/>
                </a:lnTo>
                <a:cubicBezTo>
                  <a:pt x="1334863" y="2887997"/>
                  <a:pt x="1367550" y="2939135"/>
                  <a:pt x="1395792" y="2992862"/>
                </a:cubicBezTo>
                <a:lnTo>
                  <a:pt x="1406559" y="3019082"/>
                </a:lnTo>
                <a:lnTo>
                  <a:pt x="1390832" y="2985413"/>
                </a:lnTo>
                <a:close/>
                <a:moveTo>
                  <a:pt x="312080" y="2837843"/>
                </a:moveTo>
                <a:lnTo>
                  <a:pt x="311106" y="2863465"/>
                </a:lnTo>
                <a:lnTo>
                  <a:pt x="310591" y="2877029"/>
                </a:lnTo>
                <a:lnTo>
                  <a:pt x="309864" y="2896154"/>
                </a:lnTo>
                <a:lnTo>
                  <a:pt x="310901" y="2906222"/>
                </a:lnTo>
                <a:lnTo>
                  <a:pt x="304185" y="2947032"/>
                </a:lnTo>
                <a:lnTo>
                  <a:pt x="303065" y="2961803"/>
                </a:lnTo>
                <a:lnTo>
                  <a:pt x="301596" y="2981171"/>
                </a:lnTo>
                <a:lnTo>
                  <a:pt x="295728" y="2986239"/>
                </a:lnTo>
                <a:lnTo>
                  <a:pt x="290468" y="2990781"/>
                </a:lnTo>
                <a:lnTo>
                  <a:pt x="289621" y="2980402"/>
                </a:lnTo>
                <a:lnTo>
                  <a:pt x="285366" y="2928299"/>
                </a:lnTo>
                <a:lnTo>
                  <a:pt x="303495" y="2858604"/>
                </a:lnTo>
                <a:close/>
                <a:moveTo>
                  <a:pt x="752551" y="2837429"/>
                </a:moveTo>
                <a:lnTo>
                  <a:pt x="754929" y="2840197"/>
                </a:lnTo>
                <a:lnTo>
                  <a:pt x="752172" y="2838028"/>
                </a:lnTo>
                <a:close/>
                <a:moveTo>
                  <a:pt x="428705" y="2837347"/>
                </a:moveTo>
                <a:lnTo>
                  <a:pt x="429882" y="2839445"/>
                </a:lnTo>
                <a:lnTo>
                  <a:pt x="449800" y="2874928"/>
                </a:lnTo>
                <a:lnTo>
                  <a:pt x="472672" y="2930129"/>
                </a:lnTo>
                <a:lnTo>
                  <a:pt x="464740" y="2929299"/>
                </a:lnTo>
                <a:lnTo>
                  <a:pt x="462873" y="2929596"/>
                </a:lnTo>
                <a:lnTo>
                  <a:pt x="455442" y="2930776"/>
                </a:lnTo>
                <a:lnTo>
                  <a:pt x="438140" y="2883914"/>
                </a:lnTo>
                <a:lnTo>
                  <a:pt x="432627" y="2867283"/>
                </a:lnTo>
                <a:close/>
                <a:moveTo>
                  <a:pt x="4110703" y="2837036"/>
                </a:moveTo>
                <a:lnTo>
                  <a:pt x="4082633" y="2843496"/>
                </a:lnTo>
                <a:lnTo>
                  <a:pt x="4067603" y="2844358"/>
                </a:lnTo>
                <a:lnTo>
                  <a:pt x="4065013" y="2844358"/>
                </a:lnTo>
                <a:lnTo>
                  <a:pt x="4099785" y="2837360"/>
                </a:lnTo>
                <a:close/>
                <a:moveTo>
                  <a:pt x="581825" y="2836647"/>
                </a:moveTo>
                <a:lnTo>
                  <a:pt x="634146" y="2862008"/>
                </a:lnTo>
                <a:lnTo>
                  <a:pt x="643391" y="2868383"/>
                </a:lnTo>
                <a:lnTo>
                  <a:pt x="710066" y="2914361"/>
                </a:lnTo>
                <a:lnTo>
                  <a:pt x="734178" y="2934187"/>
                </a:lnTo>
                <a:lnTo>
                  <a:pt x="727047" y="2937570"/>
                </a:lnTo>
                <a:lnTo>
                  <a:pt x="725774" y="2939851"/>
                </a:lnTo>
                <a:lnTo>
                  <a:pt x="715473" y="2931295"/>
                </a:lnTo>
                <a:lnTo>
                  <a:pt x="706195" y="2921686"/>
                </a:lnTo>
                <a:lnTo>
                  <a:pt x="689286" y="2909544"/>
                </a:lnTo>
                <a:lnTo>
                  <a:pt x="656630" y="2882420"/>
                </a:lnTo>
                <a:lnTo>
                  <a:pt x="622038" y="2861253"/>
                </a:lnTo>
                <a:lnTo>
                  <a:pt x="605151" y="2849126"/>
                </a:lnTo>
                <a:lnTo>
                  <a:pt x="594321" y="2844293"/>
                </a:lnTo>
                <a:close/>
                <a:moveTo>
                  <a:pt x="546143" y="2836189"/>
                </a:moveTo>
                <a:lnTo>
                  <a:pt x="556784" y="2840715"/>
                </a:lnTo>
                <a:lnTo>
                  <a:pt x="563687" y="2843652"/>
                </a:lnTo>
                <a:lnTo>
                  <a:pt x="578663" y="2854868"/>
                </a:lnTo>
                <a:lnTo>
                  <a:pt x="582263" y="2861734"/>
                </a:lnTo>
                <a:lnTo>
                  <a:pt x="585178" y="2865580"/>
                </a:lnTo>
                <a:lnTo>
                  <a:pt x="580790" y="2862275"/>
                </a:lnTo>
                <a:lnTo>
                  <a:pt x="566959" y="2850223"/>
                </a:lnTo>
                <a:lnTo>
                  <a:pt x="558605" y="2845572"/>
                </a:lnTo>
                <a:close/>
                <a:moveTo>
                  <a:pt x="282031" y="2836121"/>
                </a:moveTo>
                <a:lnTo>
                  <a:pt x="281814" y="2837051"/>
                </a:lnTo>
                <a:lnTo>
                  <a:pt x="281339" y="2844467"/>
                </a:lnTo>
                <a:lnTo>
                  <a:pt x="276172" y="2852913"/>
                </a:lnTo>
                <a:lnTo>
                  <a:pt x="252427" y="2922420"/>
                </a:lnTo>
                <a:lnTo>
                  <a:pt x="255660" y="2881905"/>
                </a:lnTo>
                <a:lnTo>
                  <a:pt x="267353" y="2855424"/>
                </a:lnTo>
                <a:close/>
                <a:moveTo>
                  <a:pt x="4225435" y="2836090"/>
                </a:moveTo>
                <a:lnTo>
                  <a:pt x="4188840" y="2847527"/>
                </a:lnTo>
                <a:lnTo>
                  <a:pt x="4162742" y="2855528"/>
                </a:lnTo>
                <a:lnTo>
                  <a:pt x="4111285" y="2863846"/>
                </a:lnTo>
                <a:lnTo>
                  <a:pt x="4048584" y="2868178"/>
                </a:lnTo>
                <a:lnTo>
                  <a:pt x="4129877" y="2848790"/>
                </a:lnTo>
                <a:lnTo>
                  <a:pt x="4133236" y="2847868"/>
                </a:lnTo>
                <a:lnTo>
                  <a:pt x="4183907" y="2844015"/>
                </a:lnTo>
                <a:close/>
                <a:moveTo>
                  <a:pt x="4149105" y="2835898"/>
                </a:moveTo>
                <a:lnTo>
                  <a:pt x="4129634" y="2840799"/>
                </a:lnTo>
                <a:lnTo>
                  <a:pt x="4128389" y="2840871"/>
                </a:lnTo>
                <a:lnTo>
                  <a:pt x="4128267" y="2840878"/>
                </a:lnTo>
                <a:lnTo>
                  <a:pt x="4148553" y="2835914"/>
                </a:lnTo>
                <a:close/>
                <a:moveTo>
                  <a:pt x="520835" y="2832226"/>
                </a:moveTo>
                <a:lnTo>
                  <a:pt x="543800" y="2843268"/>
                </a:lnTo>
                <a:lnTo>
                  <a:pt x="584103" y="2875704"/>
                </a:lnTo>
                <a:lnTo>
                  <a:pt x="606540" y="2893762"/>
                </a:lnTo>
                <a:lnTo>
                  <a:pt x="658279" y="2962020"/>
                </a:lnTo>
                <a:lnTo>
                  <a:pt x="703350" y="3001274"/>
                </a:lnTo>
                <a:lnTo>
                  <a:pt x="722591" y="3030263"/>
                </a:lnTo>
                <a:lnTo>
                  <a:pt x="718001" y="3025979"/>
                </a:lnTo>
                <a:lnTo>
                  <a:pt x="716017" y="3024127"/>
                </a:lnTo>
                <a:lnTo>
                  <a:pt x="712682" y="3021981"/>
                </a:lnTo>
                <a:lnTo>
                  <a:pt x="681973" y="3002216"/>
                </a:lnTo>
                <a:lnTo>
                  <a:pt x="670211" y="2993351"/>
                </a:lnTo>
                <a:lnTo>
                  <a:pt x="654195" y="2967725"/>
                </a:lnTo>
                <a:cubicBezTo>
                  <a:pt x="615527" y="2913713"/>
                  <a:pt x="576169" y="2873442"/>
                  <a:pt x="537466" y="2843810"/>
                </a:cubicBezTo>
                <a:lnTo>
                  <a:pt x="521428" y="2833511"/>
                </a:lnTo>
                <a:lnTo>
                  <a:pt x="521090" y="2832779"/>
                </a:lnTo>
                <a:close/>
                <a:moveTo>
                  <a:pt x="257022" y="2830565"/>
                </a:moveTo>
                <a:lnTo>
                  <a:pt x="256820" y="2831365"/>
                </a:lnTo>
                <a:lnTo>
                  <a:pt x="256344" y="2833253"/>
                </a:lnTo>
                <a:lnTo>
                  <a:pt x="238141" y="2853927"/>
                </a:lnTo>
                <a:lnTo>
                  <a:pt x="238111" y="2853985"/>
                </a:lnTo>
                <a:lnTo>
                  <a:pt x="233519" y="2862290"/>
                </a:lnTo>
                <a:lnTo>
                  <a:pt x="236486" y="2851170"/>
                </a:lnTo>
                <a:close/>
                <a:moveTo>
                  <a:pt x="545595" y="2827356"/>
                </a:moveTo>
                <a:lnTo>
                  <a:pt x="552124" y="2829822"/>
                </a:lnTo>
                <a:lnTo>
                  <a:pt x="552178" y="2829842"/>
                </a:lnTo>
                <a:lnTo>
                  <a:pt x="570925" y="2840112"/>
                </a:lnTo>
                <a:lnTo>
                  <a:pt x="571999" y="2842160"/>
                </a:lnTo>
                <a:close/>
                <a:moveTo>
                  <a:pt x="466635" y="2827311"/>
                </a:moveTo>
                <a:lnTo>
                  <a:pt x="470947" y="2830402"/>
                </a:lnTo>
                <a:lnTo>
                  <a:pt x="487282" y="2842112"/>
                </a:lnTo>
                <a:lnTo>
                  <a:pt x="503392" y="2860893"/>
                </a:lnTo>
                <a:lnTo>
                  <a:pt x="543867" y="2908079"/>
                </a:lnTo>
                <a:lnTo>
                  <a:pt x="566997" y="2945864"/>
                </a:lnTo>
                <a:lnTo>
                  <a:pt x="564469" y="2945057"/>
                </a:lnTo>
                <a:lnTo>
                  <a:pt x="551924" y="2940276"/>
                </a:lnTo>
                <a:lnTo>
                  <a:pt x="550295" y="2939655"/>
                </a:lnTo>
                <a:lnTo>
                  <a:pt x="547865" y="2939361"/>
                </a:lnTo>
                <a:lnTo>
                  <a:pt x="545847" y="2939117"/>
                </a:lnTo>
                <a:lnTo>
                  <a:pt x="541925" y="2937865"/>
                </a:lnTo>
                <a:lnTo>
                  <a:pt x="532159" y="2919433"/>
                </a:lnTo>
                <a:lnTo>
                  <a:pt x="531107" y="2917447"/>
                </a:lnTo>
                <a:lnTo>
                  <a:pt x="523999" y="2904032"/>
                </a:lnTo>
                <a:cubicBezTo>
                  <a:pt x="509964" y="2880962"/>
                  <a:pt x="494941" y="2859754"/>
                  <a:pt x="478838" y="2841156"/>
                </a:cubicBezTo>
                <a:lnTo>
                  <a:pt x="467195" y="2830509"/>
                </a:lnTo>
                <a:close/>
                <a:moveTo>
                  <a:pt x="497219" y="2827185"/>
                </a:moveTo>
                <a:lnTo>
                  <a:pt x="508167" y="2833220"/>
                </a:lnTo>
                <a:lnTo>
                  <a:pt x="511736" y="2835187"/>
                </a:lnTo>
                <a:lnTo>
                  <a:pt x="513505" y="2839036"/>
                </a:lnTo>
                <a:lnTo>
                  <a:pt x="511377" y="2837031"/>
                </a:lnTo>
                <a:close/>
                <a:moveTo>
                  <a:pt x="844290" y="2826992"/>
                </a:moveTo>
                <a:lnTo>
                  <a:pt x="869309" y="2839770"/>
                </a:lnTo>
                <a:lnTo>
                  <a:pt x="881043" y="2861114"/>
                </a:lnTo>
                <a:lnTo>
                  <a:pt x="868503" y="2858471"/>
                </a:lnTo>
                <a:lnTo>
                  <a:pt x="862503" y="2848472"/>
                </a:lnTo>
                <a:cubicBezTo>
                  <a:pt x="859774" y="2844730"/>
                  <a:pt x="857210" y="2842101"/>
                  <a:pt x="854866" y="2840774"/>
                </a:cubicBezTo>
                <a:cubicBezTo>
                  <a:pt x="853978" y="2840457"/>
                  <a:pt x="853049" y="2840278"/>
                  <a:pt x="852108" y="2840223"/>
                </a:cubicBezTo>
                <a:close/>
                <a:moveTo>
                  <a:pt x="3927745" y="2826601"/>
                </a:moveTo>
                <a:lnTo>
                  <a:pt x="3954743" y="2830471"/>
                </a:lnTo>
                <a:lnTo>
                  <a:pt x="3944705" y="2830728"/>
                </a:lnTo>
                <a:lnTo>
                  <a:pt x="3940949" y="2830040"/>
                </a:lnTo>
                <a:lnTo>
                  <a:pt x="3931800" y="2828089"/>
                </a:lnTo>
                <a:lnTo>
                  <a:pt x="3928697" y="2826950"/>
                </a:lnTo>
                <a:close/>
                <a:moveTo>
                  <a:pt x="390298" y="2825139"/>
                </a:moveTo>
                <a:lnTo>
                  <a:pt x="395039" y="2839085"/>
                </a:lnTo>
                <a:lnTo>
                  <a:pt x="397836" y="2849795"/>
                </a:lnTo>
                <a:lnTo>
                  <a:pt x="406358" y="2882432"/>
                </a:lnTo>
                <a:lnTo>
                  <a:pt x="417364" y="2936823"/>
                </a:lnTo>
                <a:lnTo>
                  <a:pt x="412053" y="2937667"/>
                </a:lnTo>
                <a:lnTo>
                  <a:pt x="409800" y="2938024"/>
                </a:lnTo>
                <a:lnTo>
                  <a:pt x="408063" y="2938300"/>
                </a:lnTo>
                <a:lnTo>
                  <a:pt x="397948" y="2908303"/>
                </a:lnTo>
                <a:close/>
                <a:moveTo>
                  <a:pt x="3874328" y="2822610"/>
                </a:moveTo>
                <a:lnTo>
                  <a:pt x="3876085" y="2822991"/>
                </a:lnTo>
                <a:lnTo>
                  <a:pt x="3882222" y="2824594"/>
                </a:lnTo>
                <a:close/>
                <a:moveTo>
                  <a:pt x="252200" y="2822192"/>
                </a:moveTo>
                <a:lnTo>
                  <a:pt x="241330" y="2833016"/>
                </a:lnTo>
                <a:lnTo>
                  <a:pt x="241705" y="2831613"/>
                </a:lnTo>
                <a:lnTo>
                  <a:pt x="241724" y="2831540"/>
                </a:lnTo>
                <a:close/>
                <a:moveTo>
                  <a:pt x="4012256" y="2822087"/>
                </a:moveTo>
                <a:lnTo>
                  <a:pt x="4019164" y="2823303"/>
                </a:lnTo>
                <a:lnTo>
                  <a:pt x="4021967" y="2823209"/>
                </a:lnTo>
                <a:lnTo>
                  <a:pt x="4030021" y="2824426"/>
                </a:lnTo>
                <a:lnTo>
                  <a:pt x="4018450" y="2824972"/>
                </a:lnTo>
                <a:lnTo>
                  <a:pt x="4009691" y="2825385"/>
                </a:lnTo>
                <a:lnTo>
                  <a:pt x="3989561" y="2824228"/>
                </a:lnTo>
                <a:lnTo>
                  <a:pt x="3985012" y="2823657"/>
                </a:lnTo>
                <a:close/>
                <a:moveTo>
                  <a:pt x="959182" y="2821309"/>
                </a:moveTo>
                <a:lnTo>
                  <a:pt x="969923" y="2825909"/>
                </a:lnTo>
                <a:lnTo>
                  <a:pt x="988905" y="2835115"/>
                </a:lnTo>
                <a:lnTo>
                  <a:pt x="1001617" y="2853068"/>
                </a:lnTo>
                <a:lnTo>
                  <a:pt x="1034067" y="2924193"/>
                </a:lnTo>
                <a:lnTo>
                  <a:pt x="1010535" y="2905602"/>
                </a:lnTo>
                <a:lnTo>
                  <a:pt x="996193" y="2894271"/>
                </a:lnTo>
                <a:lnTo>
                  <a:pt x="980945" y="2862199"/>
                </a:lnTo>
                <a:lnTo>
                  <a:pt x="965761" y="2830260"/>
                </a:lnTo>
                <a:lnTo>
                  <a:pt x="962362" y="2825636"/>
                </a:lnTo>
                <a:close/>
                <a:moveTo>
                  <a:pt x="469068" y="2819683"/>
                </a:moveTo>
                <a:lnTo>
                  <a:pt x="494240" y="2835741"/>
                </a:lnTo>
                <a:lnTo>
                  <a:pt x="511456" y="2846723"/>
                </a:lnTo>
                <a:lnTo>
                  <a:pt x="522249" y="2858065"/>
                </a:lnTo>
                <a:lnTo>
                  <a:pt x="535694" y="2887325"/>
                </a:lnTo>
                <a:lnTo>
                  <a:pt x="503255" y="2847138"/>
                </a:lnTo>
                <a:close/>
                <a:moveTo>
                  <a:pt x="4304481" y="2818623"/>
                </a:moveTo>
                <a:lnTo>
                  <a:pt x="4303589" y="2818948"/>
                </a:lnTo>
                <a:lnTo>
                  <a:pt x="4300270" y="2820160"/>
                </a:lnTo>
                <a:lnTo>
                  <a:pt x="4294396" y="2821754"/>
                </a:lnTo>
                <a:close/>
                <a:moveTo>
                  <a:pt x="1165084" y="2818438"/>
                </a:moveTo>
                <a:lnTo>
                  <a:pt x="1185676" y="2838849"/>
                </a:lnTo>
                <a:lnTo>
                  <a:pt x="1215700" y="2874638"/>
                </a:lnTo>
                <a:lnTo>
                  <a:pt x="1266010" y="2941799"/>
                </a:lnTo>
                <a:lnTo>
                  <a:pt x="1268904" y="2946590"/>
                </a:lnTo>
                <a:cubicBezTo>
                  <a:pt x="1287205" y="2980912"/>
                  <a:pt x="1304707" y="3018169"/>
                  <a:pt x="1321140" y="3058614"/>
                </a:cubicBezTo>
                <a:lnTo>
                  <a:pt x="1348932" y="3138145"/>
                </a:lnTo>
                <a:lnTo>
                  <a:pt x="1343747" y="3128938"/>
                </a:lnTo>
                <a:lnTo>
                  <a:pt x="1336393" y="3111675"/>
                </a:lnTo>
                <a:lnTo>
                  <a:pt x="1318608" y="3084296"/>
                </a:lnTo>
                <a:lnTo>
                  <a:pt x="1286899" y="3027986"/>
                </a:lnTo>
                <a:lnTo>
                  <a:pt x="1277949" y="3016138"/>
                </a:lnTo>
                <a:lnTo>
                  <a:pt x="1276803" y="3012900"/>
                </a:lnTo>
                <a:lnTo>
                  <a:pt x="1270732" y="3001695"/>
                </a:lnTo>
                <a:lnTo>
                  <a:pt x="1265629" y="2992275"/>
                </a:lnTo>
                <a:lnTo>
                  <a:pt x="1234407" y="2926485"/>
                </a:lnTo>
                <a:lnTo>
                  <a:pt x="1215318" y="2895399"/>
                </a:lnTo>
                <a:lnTo>
                  <a:pt x="1196817" y="2865272"/>
                </a:lnTo>
                <a:lnTo>
                  <a:pt x="1188549" y="2850012"/>
                </a:lnTo>
                <a:lnTo>
                  <a:pt x="1183639" y="2843811"/>
                </a:lnTo>
                <a:lnTo>
                  <a:pt x="1179431" y="2836959"/>
                </a:lnTo>
                <a:lnTo>
                  <a:pt x="1179002" y="2836260"/>
                </a:lnTo>
                <a:lnTo>
                  <a:pt x="1175909" y="2832299"/>
                </a:lnTo>
                <a:close/>
                <a:moveTo>
                  <a:pt x="453037" y="2817562"/>
                </a:moveTo>
                <a:lnTo>
                  <a:pt x="456962" y="2820376"/>
                </a:lnTo>
                <a:lnTo>
                  <a:pt x="457124" y="2821300"/>
                </a:lnTo>
                <a:close/>
                <a:moveTo>
                  <a:pt x="3781029" y="2816344"/>
                </a:moveTo>
                <a:lnTo>
                  <a:pt x="3786015" y="2818816"/>
                </a:lnTo>
                <a:lnTo>
                  <a:pt x="3784111" y="2818299"/>
                </a:lnTo>
                <a:close/>
                <a:moveTo>
                  <a:pt x="271512" y="2816025"/>
                </a:moveTo>
                <a:lnTo>
                  <a:pt x="267872" y="2820159"/>
                </a:lnTo>
                <a:lnTo>
                  <a:pt x="268037" y="2819512"/>
                </a:lnTo>
                <a:close/>
                <a:moveTo>
                  <a:pt x="425910" y="2816008"/>
                </a:moveTo>
                <a:lnTo>
                  <a:pt x="433064" y="2822910"/>
                </a:lnTo>
                <a:lnTo>
                  <a:pt x="442233" y="2831757"/>
                </a:lnTo>
                <a:cubicBezTo>
                  <a:pt x="455702" y="2848522"/>
                  <a:pt x="468362" y="2868018"/>
                  <a:pt x="480282" y="2889536"/>
                </a:cubicBezTo>
                <a:lnTo>
                  <a:pt x="489608" y="2908931"/>
                </a:lnTo>
                <a:lnTo>
                  <a:pt x="490797" y="2911406"/>
                </a:lnTo>
                <a:lnTo>
                  <a:pt x="499622" y="2932946"/>
                </a:lnTo>
                <a:lnTo>
                  <a:pt x="480761" y="2930974"/>
                </a:lnTo>
                <a:lnTo>
                  <a:pt x="461038" y="2881850"/>
                </a:lnTo>
                <a:cubicBezTo>
                  <a:pt x="452225" y="2862476"/>
                  <a:pt x="442956" y="2844740"/>
                  <a:pt x="433172" y="2829112"/>
                </a:cubicBezTo>
                <a:lnTo>
                  <a:pt x="426492" y="2820457"/>
                </a:lnTo>
                <a:lnTo>
                  <a:pt x="426162" y="2817936"/>
                </a:lnTo>
                <a:close/>
                <a:moveTo>
                  <a:pt x="3814988" y="2813068"/>
                </a:moveTo>
                <a:lnTo>
                  <a:pt x="3852646" y="2823404"/>
                </a:lnTo>
                <a:lnTo>
                  <a:pt x="3901678" y="2837401"/>
                </a:lnTo>
                <a:lnTo>
                  <a:pt x="3896662" y="2837277"/>
                </a:lnTo>
                <a:cubicBezTo>
                  <a:pt x="3871117" y="2833931"/>
                  <a:pt x="3849089" y="2827778"/>
                  <a:pt x="3831543" y="2818298"/>
                </a:cubicBezTo>
                <a:lnTo>
                  <a:pt x="3830303" y="2818298"/>
                </a:lnTo>
                <a:close/>
                <a:moveTo>
                  <a:pt x="4295071" y="2812610"/>
                </a:moveTo>
                <a:lnTo>
                  <a:pt x="4265480" y="2819772"/>
                </a:lnTo>
                <a:lnTo>
                  <a:pt x="4239838" y="2825979"/>
                </a:lnTo>
                <a:lnTo>
                  <a:pt x="4214097" y="2830053"/>
                </a:lnTo>
                <a:lnTo>
                  <a:pt x="4201125" y="2832107"/>
                </a:lnTo>
                <a:lnTo>
                  <a:pt x="4225351" y="2826638"/>
                </a:lnTo>
                <a:lnTo>
                  <a:pt x="4227911" y="2825800"/>
                </a:lnTo>
                <a:lnTo>
                  <a:pt x="4249637" y="2822823"/>
                </a:lnTo>
                <a:close/>
                <a:moveTo>
                  <a:pt x="433266" y="2812431"/>
                </a:moveTo>
                <a:lnTo>
                  <a:pt x="459371" y="2834125"/>
                </a:lnTo>
                <a:lnTo>
                  <a:pt x="459545" y="2835123"/>
                </a:lnTo>
                <a:lnTo>
                  <a:pt x="468791" y="2857691"/>
                </a:lnTo>
                <a:lnTo>
                  <a:pt x="455847" y="2836834"/>
                </a:lnTo>
                <a:close/>
                <a:moveTo>
                  <a:pt x="1071396" y="2811787"/>
                </a:moveTo>
                <a:lnTo>
                  <a:pt x="1092183" y="2826257"/>
                </a:lnTo>
                <a:lnTo>
                  <a:pt x="1099241" y="2832931"/>
                </a:lnTo>
                <a:lnTo>
                  <a:pt x="1134664" y="2876291"/>
                </a:lnTo>
                <a:lnTo>
                  <a:pt x="1147669" y="2896720"/>
                </a:lnTo>
                <a:lnTo>
                  <a:pt x="1188699" y="2979910"/>
                </a:lnTo>
                <a:lnTo>
                  <a:pt x="1144999" y="2938552"/>
                </a:lnTo>
                <a:lnTo>
                  <a:pt x="1134904" y="2918635"/>
                </a:lnTo>
                <a:lnTo>
                  <a:pt x="1113189" y="2875795"/>
                </a:lnTo>
                <a:close/>
                <a:moveTo>
                  <a:pt x="287878" y="2811035"/>
                </a:moveTo>
                <a:lnTo>
                  <a:pt x="287634" y="2812082"/>
                </a:lnTo>
                <a:lnTo>
                  <a:pt x="260882" y="2847572"/>
                </a:lnTo>
                <a:lnTo>
                  <a:pt x="262904" y="2839640"/>
                </a:lnTo>
                <a:close/>
                <a:moveTo>
                  <a:pt x="3784036" y="2808570"/>
                </a:moveTo>
                <a:lnTo>
                  <a:pt x="3829068" y="2823818"/>
                </a:lnTo>
                <a:lnTo>
                  <a:pt x="3863103" y="2834806"/>
                </a:lnTo>
                <a:lnTo>
                  <a:pt x="3857666" y="2834380"/>
                </a:lnTo>
                <a:lnTo>
                  <a:pt x="3807966" y="2818022"/>
                </a:lnTo>
                <a:cubicBezTo>
                  <a:pt x="3807649" y="2817912"/>
                  <a:pt x="3807317" y="2817912"/>
                  <a:pt x="3807000" y="2818022"/>
                </a:cubicBezTo>
                <a:close/>
                <a:moveTo>
                  <a:pt x="978280" y="2808306"/>
                </a:moveTo>
                <a:lnTo>
                  <a:pt x="1012327" y="2835671"/>
                </a:lnTo>
                <a:lnTo>
                  <a:pt x="1005723" y="2831156"/>
                </a:lnTo>
                <a:lnTo>
                  <a:pt x="999344" y="2828261"/>
                </a:lnTo>
                <a:lnTo>
                  <a:pt x="993946" y="2824650"/>
                </a:lnTo>
                <a:lnTo>
                  <a:pt x="988241" y="2822299"/>
                </a:lnTo>
                <a:close/>
                <a:moveTo>
                  <a:pt x="314311" y="2807838"/>
                </a:moveTo>
                <a:lnTo>
                  <a:pt x="312975" y="2814300"/>
                </a:lnTo>
                <a:lnTo>
                  <a:pt x="312945" y="2815082"/>
                </a:lnTo>
                <a:lnTo>
                  <a:pt x="297428" y="2846545"/>
                </a:lnTo>
                <a:lnTo>
                  <a:pt x="287827" y="2882817"/>
                </a:lnTo>
                <a:lnTo>
                  <a:pt x="288813" y="2866557"/>
                </a:lnTo>
                <a:lnTo>
                  <a:pt x="289942" y="2847934"/>
                </a:lnTo>
                <a:lnTo>
                  <a:pt x="292576" y="2842662"/>
                </a:lnTo>
                <a:close/>
                <a:moveTo>
                  <a:pt x="3744065" y="2806846"/>
                </a:moveTo>
                <a:lnTo>
                  <a:pt x="3747253" y="2807505"/>
                </a:lnTo>
                <a:lnTo>
                  <a:pt x="3755247" y="2807719"/>
                </a:lnTo>
                <a:lnTo>
                  <a:pt x="3781774" y="2824508"/>
                </a:lnTo>
                <a:lnTo>
                  <a:pt x="3814193" y="2832787"/>
                </a:lnTo>
                <a:lnTo>
                  <a:pt x="3824724" y="2838008"/>
                </a:lnTo>
                <a:lnTo>
                  <a:pt x="3813650" y="2836704"/>
                </a:lnTo>
                <a:lnTo>
                  <a:pt x="3760953" y="2819404"/>
                </a:lnTo>
                <a:close/>
                <a:moveTo>
                  <a:pt x="304614" y="2806419"/>
                </a:moveTo>
                <a:lnTo>
                  <a:pt x="293901" y="2823932"/>
                </a:lnTo>
                <a:lnTo>
                  <a:pt x="294271" y="2822327"/>
                </a:lnTo>
                <a:lnTo>
                  <a:pt x="295031" y="2819023"/>
                </a:lnTo>
                <a:lnTo>
                  <a:pt x="296338" y="2817305"/>
                </a:lnTo>
                <a:close/>
                <a:moveTo>
                  <a:pt x="3845078" y="2806005"/>
                </a:moveTo>
                <a:lnTo>
                  <a:pt x="3852164" y="2808269"/>
                </a:lnTo>
                <a:lnTo>
                  <a:pt x="3840934" y="2806461"/>
                </a:lnTo>
                <a:close/>
                <a:moveTo>
                  <a:pt x="414740" y="2805231"/>
                </a:moveTo>
                <a:lnTo>
                  <a:pt x="416524" y="2806953"/>
                </a:lnTo>
                <a:lnTo>
                  <a:pt x="416616" y="2807661"/>
                </a:lnTo>
                <a:close/>
                <a:moveTo>
                  <a:pt x="561010" y="2805212"/>
                </a:moveTo>
                <a:lnTo>
                  <a:pt x="579785" y="2809887"/>
                </a:lnTo>
                <a:lnTo>
                  <a:pt x="635999" y="2833705"/>
                </a:lnTo>
                <a:lnTo>
                  <a:pt x="672604" y="2877541"/>
                </a:lnTo>
                <a:lnTo>
                  <a:pt x="669002" y="2875573"/>
                </a:lnTo>
                <a:lnTo>
                  <a:pt x="656135" y="2866273"/>
                </a:lnTo>
                <a:lnTo>
                  <a:pt x="628277" y="2853324"/>
                </a:lnTo>
                <a:lnTo>
                  <a:pt x="582568" y="2828353"/>
                </a:lnTo>
                <a:lnTo>
                  <a:pt x="571237" y="2824715"/>
                </a:lnTo>
                <a:close/>
                <a:moveTo>
                  <a:pt x="805441" y="2804604"/>
                </a:moveTo>
                <a:lnTo>
                  <a:pt x="818631" y="2813888"/>
                </a:lnTo>
                <a:lnTo>
                  <a:pt x="828778" y="2819070"/>
                </a:lnTo>
                <a:lnTo>
                  <a:pt x="844937" y="2846566"/>
                </a:lnTo>
                <a:cubicBezTo>
                  <a:pt x="845838" y="2848427"/>
                  <a:pt x="847876" y="2849448"/>
                  <a:pt x="849901" y="2849048"/>
                </a:cubicBezTo>
                <a:lnTo>
                  <a:pt x="854700" y="2855563"/>
                </a:lnTo>
                <a:lnTo>
                  <a:pt x="837897" y="2852022"/>
                </a:lnTo>
                <a:lnTo>
                  <a:pt x="828675" y="2832169"/>
                </a:lnTo>
                <a:cubicBezTo>
                  <a:pt x="822869" y="2821823"/>
                  <a:pt x="817466" y="2814714"/>
                  <a:pt x="812812" y="2812232"/>
                </a:cubicBezTo>
                <a:cubicBezTo>
                  <a:pt x="811818" y="2811708"/>
                  <a:pt x="810748" y="2811336"/>
                  <a:pt x="809641" y="2811129"/>
                </a:cubicBezTo>
                <a:close/>
                <a:moveTo>
                  <a:pt x="919705" y="2804404"/>
                </a:moveTo>
                <a:lnTo>
                  <a:pt x="945411" y="2815412"/>
                </a:lnTo>
                <a:lnTo>
                  <a:pt x="960674" y="2836266"/>
                </a:lnTo>
                <a:lnTo>
                  <a:pt x="983467" y="2884216"/>
                </a:lnTo>
                <a:lnTo>
                  <a:pt x="954833" y="2861594"/>
                </a:lnTo>
                <a:lnTo>
                  <a:pt x="953455" y="2861594"/>
                </a:lnTo>
                <a:lnTo>
                  <a:pt x="949991" y="2860542"/>
                </a:lnTo>
                <a:lnTo>
                  <a:pt x="926292" y="2813011"/>
                </a:lnTo>
                <a:lnTo>
                  <a:pt x="922270" y="2807756"/>
                </a:lnTo>
                <a:close/>
                <a:moveTo>
                  <a:pt x="2062361" y="2804096"/>
                </a:moveTo>
                <a:lnTo>
                  <a:pt x="2076932" y="2829947"/>
                </a:lnTo>
                <a:lnTo>
                  <a:pt x="2070671" y="2819405"/>
                </a:lnTo>
                <a:close/>
                <a:moveTo>
                  <a:pt x="703083" y="2802806"/>
                </a:moveTo>
                <a:lnTo>
                  <a:pt x="707877" y="2805258"/>
                </a:lnTo>
                <a:lnTo>
                  <a:pt x="745915" y="2831301"/>
                </a:lnTo>
                <a:lnTo>
                  <a:pt x="745099" y="2832460"/>
                </a:lnTo>
                <a:lnTo>
                  <a:pt x="742318" y="2830271"/>
                </a:lnTo>
                <a:lnTo>
                  <a:pt x="715171" y="2815729"/>
                </a:lnTo>
                <a:close/>
                <a:moveTo>
                  <a:pt x="3715666" y="2801025"/>
                </a:moveTo>
                <a:lnTo>
                  <a:pt x="3716228" y="2801086"/>
                </a:lnTo>
                <a:lnTo>
                  <a:pt x="3729841" y="2803903"/>
                </a:lnTo>
                <a:lnTo>
                  <a:pt x="3758052" y="2824779"/>
                </a:lnTo>
                <a:lnTo>
                  <a:pt x="3758057" y="2824780"/>
                </a:lnTo>
                <a:lnTo>
                  <a:pt x="3758061" y="2824783"/>
                </a:lnTo>
                <a:cubicBezTo>
                  <a:pt x="3776675" y="2833953"/>
                  <a:pt x="3798702" y="2840433"/>
                  <a:pt x="3823384" y="2844621"/>
                </a:cubicBezTo>
                <a:lnTo>
                  <a:pt x="3849292" y="2846561"/>
                </a:lnTo>
                <a:lnTo>
                  <a:pt x="3855170" y="2848368"/>
                </a:lnTo>
                <a:lnTo>
                  <a:pt x="3831764" y="2847162"/>
                </a:lnTo>
                <a:lnTo>
                  <a:pt x="3810623" y="2843745"/>
                </a:lnTo>
                <a:lnTo>
                  <a:pt x="3736822" y="2819678"/>
                </a:lnTo>
                <a:close/>
                <a:moveTo>
                  <a:pt x="344592" y="2800262"/>
                </a:moveTo>
                <a:lnTo>
                  <a:pt x="344323" y="2825507"/>
                </a:lnTo>
                <a:lnTo>
                  <a:pt x="339449" y="2858455"/>
                </a:lnTo>
                <a:cubicBezTo>
                  <a:pt x="336708" y="2885055"/>
                  <a:pt x="334614" y="2915383"/>
                  <a:pt x="333330" y="2948391"/>
                </a:cubicBezTo>
                <a:lnTo>
                  <a:pt x="333133" y="2964991"/>
                </a:lnTo>
                <a:lnTo>
                  <a:pt x="325985" y="2968356"/>
                </a:lnTo>
                <a:lnTo>
                  <a:pt x="319720" y="2907565"/>
                </a:lnTo>
                <a:lnTo>
                  <a:pt x="325885" y="2867159"/>
                </a:lnTo>
                <a:lnTo>
                  <a:pt x="331911" y="2844731"/>
                </a:lnTo>
                <a:close/>
                <a:moveTo>
                  <a:pt x="2124600" y="2799340"/>
                </a:moveTo>
                <a:lnTo>
                  <a:pt x="2140640" y="2829124"/>
                </a:lnTo>
                <a:lnTo>
                  <a:pt x="2176377" y="2892840"/>
                </a:lnTo>
                <a:lnTo>
                  <a:pt x="2172478" y="2886147"/>
                </a:lnTo>
                <a:lnTo>
                  <a:pt x="2148931" y="2845734"/>
                </a:lnTo>
                <a:lnTo>
                  <a:pt x="2130928" y="2813165"/>
                </a:lnTo>
                <a:close/>
                <a:moveTo>
                  <a:pt x="399475" y="2798787"/>
                </a:moveTo>
                <a:lnTo>
                  <a:pt x="410827" y="2811862"/>
                </a:lnTo>
                <a:lnTo>
                  <a:pt x="418267" y="2820431"/>
                </a:lnTo>
                <a:lnTo>
                  <a:pt x="420540" y="2837999"/>
                </a:lnTo>
                <a:lnTo>
                  <a:pt x="419244" y="2835674"/>
                </a:lnTo>
                <a:lnTo>
                  <a:pt x="412500" y="2819987"/>
                </a:lnTo>
                <a:close/>
                <a:moveTo>
                  <a:pt x="388363" y="2797118"/>
                </a:moveTo>
                <a:lnTo>
                  <a:pt x="401245" y="2816067"/>
                </a:lnTo>
                <a:lnTo>
                  <a:pt x="410356" y="2836251"/>
                </a:lnTo>
                <a:lnTo>
                  <a:pt x="421528" y="2861000"/>
                </a:lnTo>
                <a:lnTo>
                  <a:pt x="424732" y="2870417"/>
                </a:lnTo>
                <a:lnTo>
                  <a:pt x="425143" y="2873592"/>
                </a:lnTo>
                <a:lnTo>
                  <a:pt x="433821" y="2897130"/>
                </a:lnTo>
                <a:lnTo>
                  <a:pt x="440191" y="2915853"/>
                </a:lnTo>
                <a:lnTo>
                  <a:pt x="440350" y="2916470"/>
                </a:lnTo>
                <a:lnTo>
                  <a:pt x="444481" y="2932517"/>
                </a:lnTo>
                <a:lnTo>
                  <a:pt x="425500" y="2935531"/>
                </a:lnTo>
                <a:lnTo>
                  <a:pt x="415735" y="2886699"/>
                </a:lnTo>
                <a:cubicBezTo>
                  <a:pt x="412210" y="2871415"/>
                  <a:pt x="408605" y="2857128"/>
                  <a:pt x="404887" y="2844003"/>
                </a:cubicBezTo>
                <a:lnTo>
                  <a:pt x="401189" y="2832545"/>
                </a:lnTo>
                <a:lnTo>
                  <a:pt x="399221" y="2825217"/>
                </a:lnTo>
                <a:lnTo>
                  <a:pt x="397341" y="2820623"/>
                </a:lnTo>
                <a:lnTo>
                  <a:pt x="393358" y="2808283"/>
                </a:lnTo>
                <a:close/>
                <a:moveTo>
                  <a:pt x="3691556" y="2796814"/>
                </a:moveTo>
                <a:lnTo>
                  <a:pt x="3702991" y="2799621"/>
                </a:lnTo>
                <a:lnTo>
                  <a:pt x="3703093" y="2799650"/>
                </a:lnTo>
                <a:lnTo>
                  <a:pt x="3705500" y="2799913"/>
                </a:lnTo>
                <a:lnTo>
                  <a:pt x="3734610" y="2825192"/>
                </a:lnTo>
                <a:lnTo>
                  <a:pt x="3734616" y="2825194"/>
                </a:lnTo>
                <a:lnTo>
                  <a:pt x="3734618" y="2825196"/>
                </a:lnTo>
                <a:cubicBezTo>
                  <a:pt x="3754956" y="2837054"/>
                  <a:pt x="3779672" y="2845327"/>
                  <a:pt x="3807628" y="2850636"/>
                </a:cubicBezTo>
                <a:lnTo>
                  <a:pt x="3882781" y="2856857"/>
                </a:lnTo>
                <a:lnTo>
                  <a:pt x="3892417" y="2859819"/>
                </a:lnTo>
                <a:lnTo>
                  <a:pt x="3860078" y="2861764"/>
                </a:lnTo>
                <a:lnTo>
                  <a:pt x="3856272" y="2861784"/>
                </a:lnTo>
                <a:lnTo>
                  <a:pt x="3856259" y="2861784"/>
                </a:lnTo>
                <a:lnTo>
                  <a:pt x="3777182" y="2849209"/>
                </a:lnTo>
                <a:lnTo>
                  <a:pt x="3713930" y="2820644"/>
                </a:lnTo>
                <a:close/>
                <a:moveTo>
                  <a:pt x="3975478" y="2796359"/>
                </a:moveTo>
                <a:lnTo>
                  <a:pt x="4020908" y="2800755"/>
                </a:lnTo>
                <a:lnTo>
                  <a:pt x="4047893" y="2805617"/>
                </a:lnTo>
                <a:lnTo>
                  <a:pt x="4081068" y="2805617"/>
                </a:lnTo>
                <a:lnTo>
                  <a:pt x="4061351" y="2808753"/>
                </a:lnTo>
                <a:lnTo>
                  <a:pt x="4021413" y="2806440"/>
                </a:lnTo>
                <a:close/>
                <a:moveTo>
                  <a:pt x="3800839" y="2795519"/>
                </a:moveTo>
                <a:lnTo>
                  <a:pt x="3812266" y="2801342"/>
                </a:lnTo>
                <a:lnTo>
                  <a:pt x="3810752" y="2801477"/>
                </a:lnTo>
                <a:close/>
                <a:moveTo>
                  <a:pt x="3934668" y="2792736"/>
                </a:moveTo>
                <a:lnTo>
                  <a:pt x="4009965" y="2809114"/>
                </a:lnTo>
                <a:lnTo>
                  <a:pt x="4004363" y="2808905"/>
                </a:lnTo>
                <a:lnTo>
                  <a:pt x="3960375" y="2804062"/>
                </a:lnTo>
                <a:lnTo>
                  <a:pt x="3957271" y="2803721"/>
                </a:lnTo>
                <a:lnTo>
                  <a:pt x="3947691" y="2801471"/>
                </a:lnTo>
                <a:lnTo>
                  <a:pt x="3937663" y="2799116"/>
                </a:lnTo>
                <a:lnTo>
                  <a:pt x="3930775" y="2797369"/>
                </a:lnTo>
                <a:lnTo>
                  <a:pt x="3922120" y="2795175"/>
                </a:lnTo>
                <a:close/>
                <a:moveTo>
                  <a:pt x="4081534" y="2791647"/>
                </a:moveTo>
                <a:lnTo>
                  <a:pt x="4093710" y="2792846"/>
                </a:lnTo>
                <a:lnTo>
                  <a:pt x="4077119" y="2792789"/>
                </a:lnTo>
                <a:lnTo>
                  <a:pt x="4071679" y="2792021"/>
                </a:lnTo>
                <a:close/>
                <a:moveTo>
                  <a:pt x="882740" y="2791045"/>
                </a:moveTo>
                <a:lnTo>
                  <a:pt x="885625" y="2791579"/>
                </a:lnTo>
                <a:lnTo>
                  <a:pt x="901214" y="2796486"/>
                </a:lnTo>
                <a:lnTo>
                  <a:pt x="904772" y="2798010"/>
                </a:lnTo>
                <a:lnTo>
                  <a:pt x="919309" y="2817140"/>
                </a:lnTo>
                <a:lnTo>
                  <a:pt x="939139" y="2857246"/>
                </a:lnTo>
                <a:lnTo>
                  <a:pt x="914135" y="2849652"/>
                </a:lnTo>
                <a:lnTo>
                  <a:pt x="884732" y="2793533"/>
                </a:lnTo>
                <a:close/>
                <a:moveTo>
                  <a:pt x="3667821" y="2790989"/>
                </a:moveTo>
                <a:lnTo>
                  <a:pt x="3680865" y="2794191"/>
                </a:lnTo>
                <a:lnTo>
                  <a:pt x="3710617" y="2825469"/>
                </a:lnTo>
                <a:lnTo>
                  <a:pt x="3710620" y="2825470"/>
                </a:lnTo>
                <a:lnTo>
                  <a:pt x="3710623" y="2825473"/>
                </a:lnTo>
                <a:cubicBezTo>
                  <a:pt x="3733236" y="2841260"/>
                  <a:pt x="3761089" y="2852188"/>
                  <a:pt x="3792613" y="2859168"/>
                </a:cubicBezTo>
                <a:lnTo>
                  <a:pt x="3835146" y="2863263"/>
                </a:lnTo>
                <a:lnTo>
                  <a:pt x="3820154" y="2864164"/>
                </a:lnTo>
                <a:lnTo>
                  <a:pt x="3770477" y="2859973"/>
                </a:lnTo>
                <a:lnTo>
                  <a:pt x="3743020" y="2852645"/>
                </a:lnTo>
                <a:lnTo>
                  <a:pt x="3690625" y="2821332"/>
                </a:lnTo>
                <a:lnTo>
                  <a:pt x="3672077" y="2798499"/>
                </a:lnTo>
                <a:close/>
                <a:moveTo>
                  <a:pt x="761387" y="2790946"/>
                </a:moveTo>
                <a:lnTo>
                  <a:pt x="763587" y="2791826"/>
                </a:lnTo>
                <a:cubicBezTo>
                  <a:pt x="763863" y="2791689"/>
                  <a:pt x="765104" y="2791826"/>
                  <a:pt x="767310" y="2793067"/>
                </a:cubicBezTo>
                <a:lnTo>
                  <a:pt x="782784" y="2809490"/>
                </a:lnTo>
                <a:lnTo>
                  <a:pt x="797829" y="2835163"/>
                </a:lnTo>
                <a:lnTo>
                  <a:pt x="776732" y="2820176"/>
                </a:lnTo>
                <a:lnTo>
                  <a:pt x="766482" y="2798460"/>
                </a:lnTo>
                <a:close/>
                <a:moveTo>
                  <a:pt x="502624" y="2790674"/>
                </a:moveTo>
                <a:lnTo>
                  <a:pt x="551365" y="2802811"/>
                </a:lnTo>
                <a:lnTo>
                  <a:pt x="561154" y="2821478"/>
                </a:lnTo>
                <a:lnTo>
                  <a:pt x="556676" y="2820041"/>
                </a:lnTo>
                <a:lnTo>
                  <a:pt x="534295" y="2809637"/>
                </a:lnTo>
                <a:lnTo>
                  <a:pt x="506978" y="2802136"/>
                </a:lnTo>
                <a:lnTo>
                  <a:pt x="505896" y="2799786"/>
                </a:lnTo>
                <a:lnTo>
                  <a:pt x="503586" y="2794771"/>
                </a:lnTo>
                <a:lnTo>
                  <a:pt x="502870" y="2791722"/>
                </a:lnTo>
                <a:close/>
                <a:moveTo>
                  <a:pt x="358649" y="2789449"/>
                </a:moveTo>
                <a:lnTo>
                  <a:pt x="358857" y="2824748"/>
                </a:lnTo>
                <a:cubicBezTo>
                  <a:pt x="359150" y="2849195"/>
                  <a:pt x="359651" y="2876354"/>
                  <a:pt x="360481" y="2905520"/>
                </a:cubicBezTo>
                <a:lnTo>
                  <a:pt x="361448" y="2930499"/>
                </a:lnTo>
                <a:lnTo>
                  <a:pt x="353027" y="2865941"/>
                </a:lnTo>
                <a:lnTo>
                  <a:pt x="353316" y="2837873"/>
                </a:lnTo>
                <a:lnTo>
                  <a:pt x="353499" y="2820146"/>
                </a:lnTo>
                <a:lnTo>
                  <a:pt x="356584" y="2798414"/>
                </a:lnTo>
                <a:close/>
                <a:moveTo>
                  <a:pt x="367496" y="2789136"/>
                </a:moveTo>
                <a:lnTo>
                  <a:pt x="367748" y="2789841"/>
                </a:lnTo>
                <a:lnTo>
                  <a:pt x="368164" y="2792117"/>
                </a:lnTo>
                <a:lnTo>
                  <a:pt x="377247" y="2841826"/>
                </a:lnTo>
                <a:cubicBezTo>
                  <a:pt x="380341" y="2862396"/>
                  <a:pt x="383387" y="2885884"/>
                  <a:pt x="386462" y="2911314"/>
                </a:cubicBezTo>
                <a:lnTo>
                  <a:pt x="389916" y="2941182"/>
                </a:lnTo>
                <a:lnTo>
                  <a:pt x="380541" y="2942671"/>
                </a:lnTo>
                <a:lnTo>
                  <a:pt x="370622" y="2947341"/>
                </a:lnTo>
                <a:lnTo>
                  <a:pt x="370170" y="2935406"/>
                </a:lnTo>
                <a:lnTo>
                  <a:pt x="369024" y="2905098"/>
                </a:lnTo>
                <a:cubicBezTo>
                  <a:pt x="368237" y="2876021"/>
                  <a:pt x="367789" y="2848944"/>
                  <a:pt x="367564" y="2824568"/>
                </a:cubicBezTo>
                <a:lnTo>
                  <a:pt x="367546" y="2815224"/>
                </a:lnTo>
                <a:close/>
                <a:moveTo>
                  <a:pt x="3994721" y="2788922"/>
                </a:moveTo>
                <a:lnTo>
                  <a:pt x="4009750" y="2790376"/>
                </a:lnTo>
                <a:lnTo>
                  <a:pt x="4040067" y="2794627"/>
                </a:lnTo>
                <a:lnTo>
                  <a:pt x="4034309" y="2794498"/>
                </a:lnTo>
                <a:lnTo>
                  <a:pt x="4030122" y="2794404"/>
                </a:lnTo>
                <a:lnTo>
                  <a:pt x="4005213" y="2790720"/>
                </a:lnTo>
                <a:lnTo>
                  <a:pt x="4002274" y="2790285"/>
                </a:lnTo>
                <a:lnTo>
                  <a:pt x="3996827" y="2789302"/>
                </a:lnTo>
                <a:close/>
                <a:moveTo>
                  <a:pt x="3812116" y="2786836"/>
                </a:moveTo>
                <a:lnTo>
                  <a:pt x="3823920" y="2792205"/>
                </a:lnTo>
                <a:lnTo>
                  <a:pt x="3824622" y="2792596"/>
                </a:lnTo>
                <a:lnTo>
                  <a:pt x="3815896" y="2789395"/>
                </a:lnTo>
                <a:close/>
                <a:moveTo>
                  <a:pt x="2091336" y="2786083"/>
                </a:moveTo>
                <a:lnTo>
                  <a:pt x="2094732" y="2792377"/>
                </a:lnTo>
                <a:lnTo>
                  <a:pt x="2106191" y="2812003"/>
                </a:lnTo>
                <a:lnTo>
                  <a:pt x="2113186" y="2827028"/>
                </a:lnTo>
                <a:lnTo>
                  <a:pt x="2102043" y="2808647"/>
                </a:lnTo>
                <a:lnTo>
                  <a:pt x="2100906" y="2806562"/>
                </a:lnTo>
                <a:lnTo>
                  <a:pt x="2094185" y="2792180"/>
                </a:lnTo>
                <a:close/>
                <a:moveTo>
                  <a:pt x="1407667" y="2785867"/>
                </a:moveTo>
                <a:lnTo>
                  <a:pt x="1417163" y="2795552"/>
                </a:lnTo>
                <a:cubicBezTo>
                  <a:pt x="1478936" y="2867156"/>
                  <a:pt x="1532491" y="2945460"/>
                  <a:pt x="1576834" y="3028992"/>
                </a:cubicBezTo>
                <a:cubicBezTo>
                  <a:pt x="1602729" y="3081127"/>
                  <a:pt x="1624129" y="3135370"/>
                  <a:pt x="1640813" y="3191146"/>
                </a:cubicBezTo>
                <a:lnTo>
                  <a:pt x="1640821" y="3191177"/>
                </a:lnTo>
                <a:lnTo>
                  <a:pt x="1651802" y="3244692"/>
                </a:lnTo>
                <a:lnTo>
                  <a:pt x="1651803" y="3244696"/>
                </a:lnTo>
                <a:lnTo>
                  <a:pt x="1661890" y="3283454"/>
                </a:lnTo>
                <a:lnTo>
                  <a:pt x="1651802" y="3244692"/>
                </a:lnTo>
                <a:lnTo>
                  <a:pt x="1637506" y="3189763"/>
                </a:lnTo>
                <a:cubicBezTo>
                  <a:pt x="1620353" y="3132279"/>
                  <a:pt x="1598209" y="3076407"/>
                  <a:pt x="1571320" y="3022784"/>
                </a:cubicBezTo>
                <a:cubicBezTo>
                  <a:pt x="1548493" y="2979825"/>
                  <a:pt x="1523199" y="2938273"/>
                  <a:pt x="1495575" y="2898333"/>
                </a:cubicBezTo>
                <a:close/>
                <a:moveTo>
                  <a:pt x="2099992" y="2785655"/>
                </a:moveTo>
                <a:lnTo>
                  <a:pt x="2119652" y="2819502"/>
                </a:lnTo>
                <a:lnTo>
                  <a:pt x="2121895" y="2824366"/>
                </a:lnTo>
                <a:lnTo>
                  <a:pt x="2123258" y="2827364"/>
                </a:lnTo>
                <a:lnTo>
                  <a:pt x="2101770" y="2789483"/>
                </a:lnTo>
                <a:close/>
                <a:moveTo>
                  <a:pt x="849347" y="2784856"/>
                </a:moveTo>
                <a:lnTo>
                  <a:pt x="870332" y="2788745"/>
                </a:lnTo>
                <a:lnTo>
                  <a:pt x="878955" y="2799595"/>
                </a:lnTo>
                <a:lnTo>
                  <a:pt x="903188" y="2846328"/>
                </a:lnTo>
                <a:lnTo>
                  <a:pt x="902191" y="2846025"/>
                </a:lnTo>
                <a:lnTo>
                  <a:pt x="889924" y="2842299"/>
                </a:lnTo>
                <a:lnTo>
                  <a:pt x="888665" y="2841658"/>
                </a:lnTo>
                <a:lnTo>
                  <a:pt x="877706" y="2836078"/>
                </a:lnTo>
                <a:lnTo>
                  <a:pt x="866902" y="2816565"/>
                </a:lnTo>
                <a:close/>
                <a:moveTo>
                  <a:pt x="339279" y="2784708"/>
                </a:moveTo>
                <a:lnTo>
                  <a:pt x="341584" y="2784866"/>
                </a:lnTo>
                <a:lnTo>
                  <a:pt x="339630" y="2788699"/>
                </a:lnTo>
                <a:lnTo>
                  <a:pt x="339629" y="2788704"/>
                </a:lnTo>
                <a:lnTo>
                  <a:pt x="339563" y="2788922"/>
                </a:lnTo>
                <a:lnTo>
                  <a:pt x="320035" y="2853417"/>
                </a:lnTo>
                <a:lnTo>
                  <a:pt x="320600" y="2838637"/>
                </a:lnTo>
                <a:lnTo>
                  <a:pt x="321370" y="2818469"/>
                </a:lnTo>
                <a:lnTo>
                  <a:pt x="333155" y="2793909"/>
                </a:lnTo>
                <a:close/>
                <a:moveTo>
                  <a:pt x="459165" y="2784661"/>
                </a:moveTo>
                <a:lnTo>
                  <a:pt x="486358" y="2786624"/>
                </a:lnTo>
                <a:lnTo>
                  <a:pt x="492484" y="2788150"/>
                </a:lnTo>
                <a:lnTo>
                  <a:pt x="494947" y="2798650"/>
                </a:lnTo>
                <a:lnTo>
                  <a:pt x="495043" y="2798858"/>
                </a:lnTo>
                <a:lnTo>
                  <a:pt x="465093" y="2790633"/>
                </a:lnTo>
                <a:lnTo>
                  <a:pt x="460083" y="2789899"/>
                </a:lnTo>
                <a:close/>
                <a:moveTo>
                  <a:pt x="3789109" y="2782355"/>
                </a:moveTo>
                <a:lnTo>
                  <a:pt x="3800352" y="2782678"/>
                </a:lnTo>
                <a:lnTo>
                  <a:pt x="3813289" y="2790830"/>
                </a:lnTo>
                <a:lnTo>
                  <a:pt x="3827778" y="2799961"/>
                </a:lnTo>
                <a:lnTo>
                  <a:pt x="3824929" y="2800215"/>
                </a:lnTo>
                <a:lnTo>
                  <a:pt x="3802465" y="2789014"/>
                </a:lnTo>
                <a:close/>
                <a:moveTo>
                  <a:pt x="421447" y="2781938"/>
                </a:moveTo>
                <a:lnTo>
                  <a:pt x="449613" y="2783971"/>
                </a:lnTo>
                <a:lnTo>
                  <a:pt x="450597" y="2784042"/>
                </a:lnTo>
                <a:lnTo>
                  <a:pt x="451400" y="2788628"/>
                </a:lnTo>
                <a:lnTo>
                  <a:pt x="445396" y="2787748"/>
                </a:lnTo>
                <a:lnTo>
                  <a:pt x="443258" y="2787060"/>
                </a:lnTo>
                <a:lnTo>
                  <a:pt x="425127" y="2783926"/>
                </a:lnTo>
                <a:lnTo>
                  <a:pt x="424666" y="2783733"/>
                </a:lnTo>
                <a:lnTo>
                  <a:pt x="421591" y="2783034"/>
                </a:lnTo>
                <a:close/>
                <a:moveTo>
                  <a:pt x="3765434" y="2781675"/>
                </a:moveTo>
                <a:lnTo>
                  <a:pt x="3765994" y="2781692"/>
                </a:lnTo>
                <a:lnTo>
                  <a:pt x="3798859" y="2801807"/>
                </a:lnTo>
                <a:lnTo>
                  <a:pt x="3793750" y="2801548"/>
                </a:lnTo>
                <a:lnTo>
                  <a:pt x="3793046" y="2801358"/>
                </a:lnTo>
                <a:lnTo>
                  <a:pt x="3766878" y="2782704"/>
                </a:lnTo>
                <a:close/>
                <a:moveTo>
                  <a:pt x="3752188" y="2781295"/>
                </a:moveTo>
                <a:lnTo>
                  <a:pt x="3755260" y="2781383"/>
                </a:lnTo>
                <a:lnTo>
                  <a:pt x="3782334" y="2800971"/>
                </a:lnTo>
                <a:lnTo>
                  <a:pt x="3779084" y="2800807"/>
                </a:lnTo>
                <a:lnTo>
                  <a:pt x="3772969" y="2798719"/>
                </a:lnTo>
                <a:close/>
                <a:moveTo>
                  <a:pt x="3738558" y="2780904"/>
                </a:moveTo>
                <a:lnTo>
                  <a:pt x="3742570" y="2781019"/>
                </a:lnTo>
                <a:lnTo>
                  <a:pt x="3749707" y="2786944"/>
                </a:lnTo>
                <a:lnTo>
                  <a:pt x="3764827" y="2799498"/>
                </a:lnTo>
                <a:lnTo>
                  <a:pt x="3760975" y="2799077"/>
                </a:lnTo>
                <a:lnTo>
                  <a:pt x="3759748" y="2798572"/>
                </a:lnTo>
                <a:lnTo>
                  <a:pt x="3752813" y="2793382"/>
                </a:lnTo>
                <a:lnTo>
                  <a:pt x="3747823" y="2789646"/>
                </a:lnTo>
                <a:close/>
                <a:moveTo>
                  <a:pt x="2106586" y="2780433"/>
                </a:moveTo>
                <a:lnTo>
                  <a:pt x="2121828" y="2808008"/>
                </a:lnTo>
                <a:lnTo>
                  <a:pt x="2126307" y="2817748"/>
                </a:lnTo>
                <a:lnTo>
                  <a:pt x="2131444" y="2827269"/>
                </a:lnTo>
                <a:lnTo>
                  <a:pt x="2120277" y="2807558"/>
                </a:lnTo>
                <a:lnTo>
                  <a:pt x="2113910" y="2796320"/>
                </a:lnTo>
                <a:lnTo>
                  <a:pt x="2113526" y="2795487"/>
                </a:lnTo>
                <a:close/>
                <a:moveTo>
                  <a:pt x="928405" y="2779436"/>
                </a:moveTo>
                <a:lnTo>
                  <a:pt x="954000" y="2788791"/>
                </a:lnTo>
                <a:lnTo>
                  <a:pt x="958882" y="2792715"/>
                </a:lnTo>
                <a:lnTo>
                  <a:pt x="976366" y="2817407"/>
                </a:lnTo>
                <a:lnTo>
                  <a:pt x="966206" y="2813221"/>
                </a:lnTo>
                <a:lnTo>
                  <a:pt x="946744" y="2804387"/>
                </a:lnTo>
                <a:lnTo>
                  <a:pt x="930118" y="2781766"/>
                </a:lnTo>
                <a:close/>
                <a:moveTo>
                  <a:pt x="815707" y="2778623"/>
                </a:moveTo>
                <a:lnTo>
                  <a:pt x="837958" y="2782746"/>
                </a:lnTo>
                <a:lnTo>
                  <a:pt x="863226" y="2828706"/>
                </a:lnTo>
                <a:lnTo>
                  <a:pt x="837590" y="2815654"/>
                </a:lnTo>
                <a:close/>
                <a:moveTo>
                  <a:pt x="741129" y="2778239"/>
                </a:moveTo>
                <a:lnTo>
                  <a:pt x="757640" y="2802632"/>
                </a:lnTo>
                <a:lnTo>
                  <a:pt x="760516" y="2808657"/>
                </a:lnTo>
                <a:lnTo>
                  <a:pt x="750180" y="2801315"/>
                </a:lnTo>
                <a:lnTo>
                  <a:pt x="747636" y="2799903"/>
                </a:lnTo>
                <a:lnTo>
                  <a:pt x="747152" y="2798721"/>
                </a:lnTo>
                <a:lnTo>
                  <a:pt x="746868" y="2798029"/>
                </a:lnTo>
                <a:lnTo>
                  <a:pt x="736567" y="2790297"/>
                </a:lnTo>
                <a:lnTo>
                  <a:pt x="735339" y="2787691"/>
                </a:lnTo>
                <a:lnTo>
                  <a:pt x="731204" y="2778923"/>
                </a:lnTo>
                <a:close/>
                <a:moveTo>
                  <a:pt x="3710054" y="2777181"/>
                </a:moveTo>
                <a:lnTo>
                  <a:pt x="3719864" y="2779786"/>
                </a:lnTo>
                <a:lnTo>
                  <a:pt x="3731747" y="2792844"/>
                </a:lnTo>
                <a:lnTo>
                  <a:pt x="3731752" y="2792847"/>
                </a:lnTo>
                <a:lnTo>
                  <a:pt x="3731754" y="2792849"/>
                </a:lnTo>
                <a:lnTo>
                  <a:pt x="3737557" y="2796522"/>
                </a:lnTo>
                <a:lnTo>
                  <a:pt x="3730375" y="2795739"/>
                </a:lnTo>
                <a:lnTo>
                  <a:pt x="3728914" y="2795579"/>
                </a:lnTo>
                <a:lnTo>
                  <a:pt x="3718595" y="2787905"/>
                </a:lnTo>
                <a:close/>
                <a:moveTo>
                  <a:pt x="765588" y="2776552"/>
                </a:moveTo>
                <a:lnTo>
                  <a:pt x="783814" y="2789381"/>
                </a:lnTo>
                <a:lnTo>
                  <a:pt x="784795" y="2790921"/>
                </a:lnTo>
                <a:lnTo>
                  <a:pt x="802056" y="2818023"/>
                </a:lnTo>
                <a:cubicBezTo>
                  <a:pt x="802940" y="2820037"/>
                  <a:pt x="805207" y="2821043"/>
                  <a:pt x="807296" y="2820368"/>
                </a:cubicBezTo>
                <a:cubicBezTo>
                  <a:pt x="809295" y="2820644"/>
                  <a:pt x="812441" y="2824022"/>
                  <a:pt x="816523" y="2830585"/>
                </a:cubicBezTo>
                <a:lnTo>
                  <a:pt x="826598" y="2850477"/>
                </a:lnTo>
                <a:lnTo>
                  <a:pt x="816936" y="2850323"/>
                </a:lnTo>
                <a:lnTo>
                  <a:pt x="815264" y="2848742"/>
                </a:lnTo>
                <a:lnTo>
                  <a:pt x="808882" y="2833433"/>
                </a:lnTo>
                <a:cubicBezTo>
                  <a:pt x="802660" y="2821161"/>
                  <a:pt x="796162" y="2810605"/>
                  <a:pt x="789979" y="2802349"/>
                </a:cubicBezTo>
                <a:lnTo>
                  <a:pt x="789979" y="2802349"/>
                </a:lnTo>
                <a:lnTo>
                  <a:pt x="789978" y="2802348"/>
                </a:lnTo>
                <a:lnTo>
                  <a:pt x="773631" y="2785748"/>
                </a:lnTo>
                <a:lnTo>
                  <a:pt x="772963" y="2785070"/>
                </a:lnTo>
                <a:lnTo>
                  <a:pt x="772962" y="2785069"/>
                </a:lnTo>
                <a:lnTo>
                  <a:pt x="765517" y="2782311"/>
                </a:lnTo>
                <a:lnTo>
                  <a:pt x="763237" y="2779027"/>
                </a:lnTo>
                <a:lnTo>
                  <a:pt x="761705" y="2776819"/>
                </a:lnTo>
                <a:close/>
                <a:moveTo>
                  <a:pt x="3885667" y="2776418"/>
                </a:moveTo>
                <a:lnTo>
                  <a:pt x="3909561" y="2787275"/>
                </a:lnTo>
                <a:lnTo>
                  <a:pt x="3916374" y="2788757"/>
                </a:lnTo>
                <a:lnTo>
                  <a:pt x="3910421" y="2789904"/>
                </a:lnTo>
                <a:lnTo>
                  <a:pt x="3906076" y="2790741"/>
                </a:lnTo>
                <a:lnTo>
                  <a:pt x="3879412" y="2777441"/>
                </a:lnTo>
                <a:close/>
                <a:moveTo>
                  <a:pt x="4187351" y="2774604"/>
                </a:moveTo>
                <a:lnTo>
                  <a:pt x="4146116" y="2778059"/>
                </a:lnTo>
                <a:lnTo>
                  <a:pt x="4140360" y="2777941"/>
                </a:lnTo>
                <a:lnTo>
                  <a:pt x="4138070" y="2777893"/>
                </a:lnTo>
                <a:close/>
                <a:moveTo>
                  <a:pt x="793967" y="2774594"/>
                </a:moveTo>
                <a:lnTo>
                  <a:pt x="803700" y="2776397"/>
                </a:lnTo>
                <a:lnTo>
                  <a:pt x="822011" y="2807555"/>
                </a:lnTo>
                <a:lnTo>
                  <a:pt x="795247" y="2788764"/>
                </a:lnTo>
                <a:lnTo>
                  <a:pt x="786460" y="2775112"/>
                </a:lnTo>
                <a:close/>
                <a:moveTo>
                  <a:pt x="3775379" y="2774188"/>
                </a:moveTo>
                <a:lnTo>
                  <a:pt x="3789748" y="2776458"/>
                </a:lnTo>
                <a:lnTo>
                  <a:pt x="3789882" y="2776562"/>
                </a:lnTo>
                <a:lnTo>
                  <a:pt x="3790388" y="2776953"/>
                </a:lnTo>
                <a:lnTo>
                  <a:pt x="3792813" y="2778056"/>
                </a:lnTo>
                <a:lnTo>
                  <a:pt x="3780713" y="2778169"/>
                </a:lnTo>
                <a:lnTo>
                  <a:pt x="3778400" y="2777016"/>
                </a:lnTo>
                <a:lnTo>
                  <a:pt x="3778373" y="2777002"/>
                </a:lnTo>
                <a:close/>
                <a:moveTo>
                  <a:pt x="3901418" y="2773843"/>
                </a:moveTo>
                <a:lnTo>
                  <a:pt x="3925859" y="2781212"/>
                </a:lnTo>
                <a:lnTo>
                  <a:pt x="3935967" y="2785205"/>
                </a:lnTo>
                <a:lnTo>
                  <a:pt x="3934820" y="2785205"/>
                </a:lnTo>
                <a:lnTo>
                  <a:pt x="3929403" y="2786249"/>
                </a:lnTo>
                <a:lnTo>
                  <a:pt x="3914369" y="2782949"/>
                </a:lnTo>
                <a:lnTo>
                  <a:pt x="3910859" y="2782179"/>
                </a:lnTo>
                <a:lnTo>
                  <a:pt x="3906904" y="2780379"/>
                </a:lnTo>
                <a:lnTo>
                  <a:pt x="3894891" y="2774910"/>
                </a:lnTo>
                <a:close/>
                <a:moveTo>
                  <a:pt x="1372129" y="2773024"/>
                </a:moveTo>
                <a:lnTo>
                  <a:pt x="1380486" y="2781069"/>
                </a:lnTo>
                <a:cubicBezTo>
                  <a:pt x="1446231" y="2854604"/>
                  <a:pt x="1502943" y="2935763"/>
                  <a:pt x="1549397" y="3022782"/>
                </a:cubicBezTo>
                <a:cubicBezTo>
                  <a:pt x="1576684" y="3077110"/>
                  <a:pt x="1599145" y="3133712"/>
                  <a:pt x="1616546" y="3191968"/>
                </a:cubicBezTo>
                <a:cubicBezTo>
                  <a:pt x="1659057" y="3325456"/>
                  <a:pt x="1672556" y="3466499"/>
                  <a:pt x="1656119" y="3605625"/>
                </a:cubicBezTo>
                <a:cubicBezTo>
                  <a:pt x="1646758" y="3683999"/>
                  <a:pt x="1625510" y="3760484"/>
                  <a:pt x="1593106" y="3832448"/>
                </a:cubicBezTo>
                <a:lnTo>
                  <a:pt x="1589670" y="3838636"/>
                </a:lnTo>
                <a:lnTo>
                  <a:pt x="1628132" y="3735252"/>
                </a:lnTo>
                <a:cubicBezTo>
                  <a:pt x="1639244" y="3696200"/>
                  <a:pt x="1647276" y="3656272"/>
                  <a:pt x="1652122" y="3615830"/>
                </a:cubicBezTo>
                <a:cubicBezTo>
                  <a:pt x="1656365" y="3580101"/>
                  <a:pt x="1658699" y="3544247"/>
                  <a:pt x="1659137" y="3508420"/>
                </a:cubicBezTo>
                <a:lnTo>
                  <a:pt x="1659137" y="3508418"/>
                </a:lnTo>
                <a:lnTo>
                  <a:pt x="1659137" y="3508417"/>
                </a:lnTo>
                <a:cubicBezTo>
                  <a:pt x="1660451" y="3400934"/>
                  <a:pt x="1644704" y="3293685"/>
                  <a:pt x="1612273" y="3190726"/>
                </a:cubicBezTo>
                <a:cubicBezTo>
                  <a:pt x="1594472" y="3130842"/>
                  <a:pt x="1571404" y="3072655"/>
                  <a:pt x="1543331" y="3016852"/>
                </a:cubicBezTo>
                <a:cubicBezTo>
                  <a:pt x="1519504" y="2972005"/>
                  <a:pt x="1492915" y="2928737"/>
                  <a:pt x="1463740" y="2887290"/>
                </a:cubicBezTo>
                <a:close/>
                <a:moveTo>
                  <a:pt x="157280" y="2772332"/>
                </a:moveTo>
                <a:lnTo>
                  <a:pt x="134298" y="2813977"/>
                </a:lnTo>
                <a:lnTo>
                  <a:pt x="100229" y="2875711"/>
                </a:lnTo>
                <a:cubicBezTo>
                  <a:pt x="83888" y="2913534"/>
                  <a:pt x="70366" y="2954529"/>
                  <a:pt x="59956" y="2998377"/>
                </a:cubicBezTo>
                <a:cubicBezTo>
                  <a:pt x="52148" y="3031263"/>
                  <a:pt x="46212" y="3065210"/>
                  <a:pt x="42131" y="3099971"/>
                </a:cubicBezTo>
                <a:lnTo>
                  <a:pt x="40785" y="3121418"/>
                </a:lnTo>
                <a:lnTo>
                  <a:pt x="40596" y="3122628"/>
                </a:lnTo>
                <a:lnTo>
                  <a:pt x="38670" y="3134995"/>
                </a:lnTo>
                <a:lnTo>
                  <a:pt x="38533" y="3147856"/>
                </a:lnTo>
                <a:lnTo>
                  <a:pt x="38412" y="3159206"/>
                </a:lnTo>
                <a:lnTo>
                  <a:pt x="35446" y="3206446"/>
                </a:lnTo>
                <a:lnTo>
                  <a:pt x="37391" y="3255358"/>
                </a:lnTo>
                <a:lnTo>
                  <a:pt x="37324" y="3261650"/>
                </a:lnTo>
                <a:lnTo>
                  <a:pt x="37135" y="3279406"/>
                </a:lnTo>
                <a:lnTo>
                  <a:pt x="38938" y="3294288"/>
                </a:lnTo>
                <a:lnTo>
                  <a:pt x="39814" y="3316313"/>
                </a:lnTo>
                <a:lnTo>
                  <a:pt x="55143" y="3428051"/>
                </a:lnTo>
                <a:lnTo>
                  <a:pt x="55147" y="3428084"/>
                </a:lnTo>
                <a:lnTo>
                  <a:pt x="58739" y="3442455"/>
                </a:lnTo>
                <a:lnTo>
                  <a:pt x="58825" y="3442798"/>
                </a:lnTo>
                <a:lnTo>
                  <a:pt x="59721" y="3450446"/>
                </a:lnTo>
                <a:lnTo>
                  <a:pt x="63158" y="3488506"/>
                </a:lnTo>
                <a:lnTo>
                  <a:pt x="65196" y="3497172"/>
                </a:lnTo>
                <a:lnTo>
                  <a:pt x="66411" y="3507542"/>
                </a:lnTo>
                <a:lnTo>
                  <a:pt x="99225" y="3641914"/>
                </a:lnTo>
                <a:lnTo>
                  <a:pt x="99252" y="3642027"/>
                </a:lnTo>
                <a:cubicBezTo>
                  <a:pt x="160888" y="3841134"/>
                  <a:pt x="271885" y="4011975"/>
                  <a:pt x="411840" y="4123110"/>
                </a:cubicBezTo>
                <a:cubicBezTo>
                  <a:pt x="514839" y="4205015"/>
                  <a:pt x="624596" y="4247209"/>
                  <a:pt x="729803" y="4247209"/>
                </a:cubicBezTo>
                <a:lnTo>
                  <a:pt x="729804" y="4247209"/>
                </a:lnTo>
                <a:cubicBezTo>
                  <a:pt x="767856" y="4247222"/>
                  <a:pt x="805696" y="4241514"/>
                  <a:pt x="842044" y="4230248"/>
                </a:cubicBezTo>
                <a:lnTo>
                  <a:pt x="855200" y="4224033"/>
                </a:lnTo>
                <a:lnTo>
                  <a:pt x="875274" y="4221425"/>
                </a:lnTo>
                <a:cubicBezTo>
                  <a:pt x="889938" y="4222583"/>
                  <a:pt x="904684" y="4222156"/>
                  <a:pt x="919260" y="4220185"/>
                </a:cubicBezTo>
                <a:cubicBezTo>
                  <a:pt x="933048" y="4219357"/>
                  <a:pt x="949732" y="4218116"/>
                  <a:pt x="968760" y="4217150"/>
                </a:cubicBezTo>
                <a:cubicBezTo>
                  <a:pt x="1003065" y="4216351"/>
                  <a:pt x="1037223" y="4212393"/>
                  <a:pt x="1070795" y="4205293"/>
                </a:cubicBezTo>
                <a:lnTo>
                  <a:pt x="1091891" y="4200970"/>
                </a:lnTo>
                <a:lnTo>
                  <a:pt x="1063879" y="4220769"/>
                </a:lnTo>
                <a:cubicBezTo>
                  <a:pt x="1013189" y="4253723"/>
                  <a:pt x="976753" y="4266925"/>
                  <a:pt x="976064" y="4266925"/>
                </a:cubicBezTo>
                <a:lnTo>
                  <a:pt x="975825" y="4267387"/>
                </a:lnTo>
                <a:lnTo>
                  <a:pt x="871000" y="4290779"/>
                </a:lnTo>
                <a:lnTo>
                  <a:pt x="870171" y="4290779"/>
                </a:lnTo>
                <a:cubicBezTo>
                  <a:pt x="722221" y="4329801"/>
                  <a:pt x="558964" y="4283747"/>
                  <a:pt x="407427" y="4158823"/>
                </a:cubicBezTo>
                <a:cubicBezTo>
                  <a:pt x="255892" y="4033898"/>
                  <a:pt x="135241" y="3844444"/>
                  <a:pt x="67402" y="3625481"/>
                </a:cubicBezTo>
                <a:cubicBezTo>
                  <a:pt x="51476" y="3574084"/>
                  <a:pt x="38885" y="3522170"/>
                  <a:pt x="29660" y="3470368"/>
                </a:cubicBezTo>
                <a:lnTo>
                  <a:pt x="12109" y="3315928"/>
                </a:lnTo>
                <a:lnTo>
                  <a:pt x="14931" y="3165935"/>
                </a:lnTo>
                <a:cubicBezTo>
                  <a:pt x="19288" y="3117097"/>
                  <a:pt x="27070" y="3069630"/>
                  <a:pt x="38307" y="3024163"/>
                </a:cubicBezTo>
                <a:cubicBezTo>
                  <a:pt x="60507" y="2934330"/>
                  <a:pt x="95358" y="2855632"/>
                  <a:pt x="140619" y="2791222"/>
                </a:cubicBezTo>
                <a:close/>
                <a:moveTo>
                  <a:pt x="3761779" y="2772040"/>
                </a:moveTo>
                <a:lnTo>
                  <a:pt x="3763187" y="2772262"/>
                </a:lnTo>
                <a:lnTo>
                  <a:pt x="3764918" y="2773926"/>
                </a:lnTo>
                <a:lnTo>
                  <a:pt x="3763912" y="2773322"/>
                </a:lnTo>
                <a:close/>
                <a:moveTo>
                  <a:pt x="3689648" y="2771764"/>
                </a:moveTo>
                <a:lnTo>
                  <a:pt x="3700155" y="2774553"/>
                </a:lnTo>
                <a:lnTo>
                  <a:pt x="3712754" y="2790291"/>
                </a:lnTo>
                <a:lnTo>
                  <a:pt x="3714655" y="2792665"/>
                </a:lnTo>
                <a:lnTo>
                  <a:pt x="3714686" y="2792688"/>
                </a:lnTo>
                <a:lnTo>
                  <a:pt x="3715085" y="2792983"/>
                </a:lnTo>
                <a:lnTo>
                  <a:pt x="3703478" y="2790278"/>
                </a:lnTo>
                <a:lnTo>
                  <a:pt x="3701002" y="2788094"/>
                </a:lnTo>
                <a:close/>
                <a:moveTo>
                  <a:pt x="3749012" y="2769969"/>
                </a:moveTo>
                <a:lnTo>
                  <a:pt x="3749022" y="2769971"/>
                </a:lnTo>
                <a:lnTo>
                  <a:pt x="3749034" y="2769985"/>
                </a:lnTo>
                <a:close/>
                <a:moveTo>
                  <a:pt x="3736137" y="2767838"/>
                </a:moveTo>
                <a:lnTo>
                  <a:pt x="3736656" y="2767924"/>
                </a:lnTo>
                <a:lnTo>
                  <a:pt x="3748128" y="2776223"/>
                </a:lnTo>
                <a:lnTo>
                  <a:pt x="3745728" y="2775878"/>
                </a:lnTo>
                <a:close/>
                <a:moveTo>
                  <a:pt x="1354138" y="2767748"/>
                </a:moveTo>
                <a:lnTo>
                  <a:pt x="1361736" y="2774865"/>
                </a:lnTo>
                <a:cubicBezTo>
                  <a:pt x="1429548" y="2849323"/>
                  <a:pt x="1487859" y="2931904"/>
                  <a:pt x="1535333" y="3020716"/>
                </a:cubicBezTo>
                <a:cubicBezTo>
                  <a:pt x="1563269" y="3076159"/>
                  <a:pt x="1586336" y="3133919"/>
                  <a:pt x="1604275" y="3193348"/>
                </a:cubicBezTo>
                <a:cubicBezTo>
                  <a:pt x="1625751" y="3261402"/>
                  <a:pt x="1639861" y="3331351"/>
                  <a:pt x="1646493" y="3402002"/>
                </a:cubicBezTo>
                <a:lnTo>
                  <a:pt x="1650820" y="3508354"/>
                </a:lnTo>
                <a:lnTo>
                  <a:pt x="1643849" y="3614863"/>
                </a:lnTo>
                <a:cubicBezTo>
                  <a:pt x="1639016" y="3654870"/>
                  <a:pt x="1631015" y="3694364"/>
                  <a:pt x="1619950" y="3732978"/>
                </a:cubicBezTo>
                <a:lnTo>
                  <a:pt x="1616411" y="3742423"/>
                </a:lnTo>
                <a:lnTo>
                  <a:pt x="1640816" y="3625342"/>
                </a:lnTo>
                <a:cubicBezTo>
                  <a:pt x="1658452" y="3479486"/>
                  <a:pt x="1644484" y="3331535"/>
                  <a:pt x="1599864" y="3191553"/>
                </a:cubicBezTo>
                <a:cubicBezTo>
                  <a:pt x="1581484" y="3130414"/>
                  <a:pt x="1557726" y="3071027"/>
                  <a:pt x="1528853" y="3014094"/>
                </a:cubicBezTo>
                <a:cubicBezTo>
                  <a:pt x="1504571" y="2968399"/>
                  <a:pt x="1477367" y="2924379"/>
                  <a:pt x="1447428" y="2882303"/>
                </a:cubicBezTo>
                <a:close/>
                <a:moveTo>
                  <a:pt x="1007144" y="2767175"/>
                </a:moveTo>
                <a:lnTo>
                  <a:pt x="1007977" y="2767643"/>
                </a:lnTo>
                <a:lnTo>
                  <a:pt x="1054803" y="2800238"/>
                </a:lnTo>
                <a:lnTo>
                  <a:pt x="1058240" y="2804403"/>
                </a:lnTo>
                <a:cubicBezTo>
                  <a:pt x="1075049" y="2827280"/>
                  <a:pt x="1091446" y="2852316"/>
                  <a:pt x="1107210" y="2879714"/>
                </a:cubicBezTo>
                <a:lnTo>
                  <a:pt x="1129507" y="2923890"/>
                </a:lnTo>
                <a:lnTo>
                  <a:pt x="1098649" y="2894687"/>
                </a:lnTo>
                <a:lnTo>
                  <a:pt x="1086774" y="2886568"/>
                </a:lnTo>
                <a:lnTo>
                  <a:pt x="1077553" y="2868846"/>
                </a:lnTo>
                <a:lnTo>
                  <a:pt x="1072782" y="2859675"/>
                </a:lnTo>
                <a:cubicBezTo>
                  <a:pt x="1057479" y="2833831"/>
                  <a:pt x="1041578" y="2810209"/>
                  <a:pt x="1025291" y="2788619"/>
                </a:cubicBezTo>
                <a:lnTo>
                  <a:pt x="1010844" y="2771547"/>
                </a:lnTo>
                <a:close/>
                <a:moveTo>
                  <a:pt x="3670382" y="2765905"/>
                </a:moveTo>
                <a:lnTo>
                  <a:pt x="3674046" y="2767621"/>
                </a:lnTo>
                <a:lnTo>
                  <a:pt x="3681130" y="2769502"/>
                </a:lnTo>
                <a:lnTo>
                  <a:pt x="3691087" y="2783719"/>
                </a:lnTo>
                <a:lnTo>
                  <a:pt x="3694159" y="2788106"/>
                </a:lnTo>
                <a:lnTo>
                  <a:pt x="3683448" y="2785610"/>
                </a:lnTo>
                <a:lnTo>
                  <a:pt x="3683265" y="2785524"/>
                </a:lnTo>
                <a:lnTo>
                  <a:pt x="3681807" y="2784841"/>
                </a:lnTo>
                <a:close/>
                <a:moveTo>
                  <a:pt x="3722281" y="2765544"/>
                </a:moveTo>
                <a:lnTo>
                  <a:pt x="3724341" y="2765885"/>
                </a:lnTo>
                <a:lnTo>
                  <a:pt x="3728157" y="2769053"/>
                </a:lnTo>
                <a:lnTo>
                  <a:pt x="3734425" y="2774257"/>
                </a:lnTo>
                <a:lnTo>
                  <a:pt x="3730992" y="2773765"/>
                </a:lnTo>
                <a:close/>
                <a:moveTo>
                  <a:pt x="725377" y="2764019"/>
                </a:moveTo>
                <a:lnTo>
                  <a:pt x="726632" y="2764387"/>
                </a:lnTo>
                <a:lnTo>
                  <a:pt x="728660" y="2766319"/>
                </a:lnTo>
                <a:lnTo>
                  <a:pt x="725258" y="2766316"/>
                </a:lnTo>
                <a:lnTo>
                  <a:pt x="725232" y="2766260"/>
                </a:lnTo>
                <a:lnTo>
                  <a:pt x="724862" y="2765475"/>
                </a:lnTo>
                <a:close/>
                <a:moveTo>
                  <a:pt x="888121" y="2763128"/>
                </a:moveTo>
                <a:lnTo>
                  <a:pt x="899703" y="2768945"/>
                </a:lnTo>
                <a:lnTo>
                  <a:pt x="915676" y="2774783"/>
                </a:lnTo>
                <a:lnTo>
                  <a:pt x="932666" y="2797998"/>
                </a:lnTo>
                <a:lnTo>
                  <a:pt x="911090" y="2788205"/>
                </a:lnTo>
                <a:lnTo>
                  <a:pt x="906498" y="2787144"/>
                </a:lnTo>
                <a:close/>
                <a:moveTo>
                  <a:pt x="2062142" y="2761791"/>
                </a:moveTo>
                <a:lnTo>
                  <a:pt x="2079214" y="2792779"/>
                </a:lnTo>
                <a:lnTo>
                  <a:pt x="2081460" y="2797563"/>
                </a:lnTo>
                <a:lnTo>
                  <a:pt x="2065069" y="2768016"/>
                </a:lnTo>
                <a:lnTo>
                  <a:pt x="2064230" y="2766232"/>
                </a:lnTo>
                <a:close/>
                <a:moveTo>
                  <a:pt x="3697523" y="2761446"/>
                </a:moveTo>
                <a:lnTo>
                  <a:pt x="3699460" y="2761767"/>
                </a:lnTo>
                <a:lnTo>
                  <a:pt x="3700943" y="2763235"/>
                </a:lnTo>
                <a:lnTo>
                  <a:pt x="3711830" y="2771015"/>
                </a:lnTo>
                <a:lnTo>
                  <a:pt x="3707668" y="2770418"/>
                </a:lnTo>
                <a:lnTo>
                  <a:pt x="3703560" y="2769027"/>
                </a:lnTo>
                <a:close/>
                <a:moveTo>
                  <a:pt x="3761564" y="2761203"/>
                </a:moveTo>
                <a:lnTo>
                  <a:pt x="3766718" y="2761482"/>
                </a:lnTo>
                <a:lnTo>
                  <a:pt x="3774360" y="2766298"/>
                </a:lnTo>
                <a:lnTo>
                  <a:pt x="3775486" y="2767008"/>
                </a:lnTo>
                <a:lnTo>
                  <a:pt x="3774407" y="2766845"/>
                </a:lnTo>
                <a:lnTo>
                  <a:pt x="3766256" y="2765613"/>
                </a:lnTo>
                <a:close/>
                <a:moveTo>
                  <a:pt x="181088" y="2760998"/>
                </a:moveTo>
                <a:lnTo>
                  <a:pt x="150967" y="2817034"/>
                </a:lnTo>
                <a:lnTo>
                  <a:pt x="128266" y="2859264"/>
                </a:lnTo>
                <a:cubicBezTo>
                  <a:pt x="113213" y="2895136"/>
                  <a:pt x="100803" y="2933985"/>
                  <a:pt x="91255" y="2975489"/>
                </a:cubicBezTo>
                <a:lnTo>
                  <a:pt x="74280" y="3090462"/>
                </a:lnTo>
                <a:lnTo>
                  <a:pt x="72134" y="3104994"/>
                </a:lnTo>
                <a:lnTo>
                  <a:pt x="72096" y="3127185"/>
                </a:lnTo>
                <a:lnTo>
                  <a:pt x="69352" y="3144088"/>
                </a:lnTo>
                <a:lnTo>
                  <a:pt x="57660" y="3197726"/>
                </a:lnTo>
                <a:lnTo>
                  <a:pt x="56068" y="3225927"/>
                </a:lnTo>
                <a:lnTo>
                  <a:pt x="52222" y="3249618"/>
                </a:lnTo>
                <a:lnTo>
                  <a:pt x="51697" y="3303342"/>
                </a:lnTo>
                <a:lnTo>
                  <a:pt x="51222" y="3311753"/>
                </a:lnTo>
                <a:lnTo>
                  <a:pt x="47287" y="3279287"/>
                </a:lnTo>
                <a:cubicBezTo>
                  <a:pt x="41824" y="3182112"/>
                  <a:pt x="49270" y="3087729"/>
                  <a:pt x="69884" y="3000998"/>
                </a:cubicBezTo>
                <a:cubicBezTo>
                  <a:pt x="90428" y="2915372"/>
                  <a:pt x="122935" y="2840431"/>
                  <a:pt x="165403" y="2779038"/>
                </a:cubicBezTo>
                <a:close/>
                <a:moveTo>
                  <a:pt x="3896293" y="2760950"/>
                </a:moveTo>
                <a:lnTo>
                  <a:pt x="3915513" y="2767389"/>
                </a:lnTo>
                <a:lnTo>
                  <a:pt x="3909725" y="2766178"/>
                </a:lnTo>
                <a:lnTo>
                  <a:pt x="3908070" y="2766178"/>
                </a:lnTo>
                <a:lnTo>
                  <a:pt x="3907392" y="2766279"/>
                </a:lnTo>
                <a:lnTo>
                  <a:pt x="3905590" y="2765566"/>
                </a:lnTo>
                <a:lnTo>
                  <a:pt x="3905443" y="2765507"/>
                </a:lnTo>
                <a:close/>
                <a:moveTo>
                  <a:pt x="4431820" y="2760756"/>
                </a:moveTo>
                <a:lnTo>
                  <a:pt x="4424936" y="2762917"/>
                </a:lnTo>
                <a:lnTo>
                  <a:pt x="4421187" y="2764094"/>
                </a:lnTo>
                <a:lnTo>
                  <a:pt x="4419450" y="2764476"/>
                </a:lnTo>
                <a:lnTo>
                  <a:pt x="4415842" y="2765269"/>
                </a:lnTo>
                <a:close/>
                <a:moveTo>
                  <a:pt x="3749361" y="2760541"/>
                </a:moveTo>
                <a:lnTo>
                  <a:pt x="3751096" y="2760635"/>
                </a:lnTo>
                <a:lnTo>
                  <a:pt x="3752893" y="2762363"/>
                </a:lnTo>
                <a:lnTo>
                  <a:pt x="3754359" y="2763773"/>
                </a:lnTo>
                <a:lnTo>
                  <a:pt x="3751918" y="2763368"/>
                </a:lnTo>
                <a:close/>
                <a:moveTo>
                  <a:pt x="3820132" y="2760355"/>
                </a:moveTo>
                <a:lnTo>
                  <a:pt x="3825660" y="2764005"/>
                </a:lnTo>
                <a:lnTo>
                  <a:pt x="3824814" y="2763557"/>
                </a:lnTo>
                <a:lnTo>
                  <a:pt x="3819003" y="2760479"/>
                </a:lnTo>
                <a:close/>
                <a:moveTo>
                  <a:pt x="1423579" y="2759977"/>
                </a:moveTo>
                <a:lnTo>
                  <a:pt x="1473424" y="2815821"/>
                </a:lnTo>
                <a:lnTo>
                  <a:pt x="1551775" y="2922557"/>
                </a:lnTo>
                <a:lnTo>
                  <a:pt x="1556783" y="2931002"/>
                </a:lnTo>
                <a:lnTo>
                  <a:pt x="1619308" y="3036438"/>
                </a:lnTo>
                <a:lnTo>
                  <a:pt x="1678458" y="3188108"/>
                </a:lnTo>
                <a:cubicBezTo>
                  <a:pt x="1715949" y="3307600"/>
                  <a:pt x="1729131" y="3433392"/>
                  <a:pt x="1717204" y="3558055"/>
                </a:cubicBezTo>
                <a:cubicBezTo>
                  <a:pt x="1710255" y="3628653"/>
                  <a:pt x="1694605" y="3698120"/>
                  <a:pt x="1670599" y="3764884"/>
                </a:cubicBezTo>
                <a:cubicBezTo>
                  <a:pt x="1660519" y="3793068"/>
                  <a:pt x="1648923" y="3820687"/>
                  <a:pt x="1635852" y="3847615"/>
                </a:cubicBezTo>
                <a:cubicBezTo>
                  <a:pt x="1634610" y="3850373"/>
                  <a:pt x="1633232" y="3853131"/>
                  <a:pt x="1631852" y="3855888"/>
                </a:cubicBezTo>
                <a:cubicBezTo>
                  <a:pt x="1620960" y="3877536"/>
                  <a:pt x="1609101" y="3898909"/>
                  <a:pt x="1596692" y="3918902"/>
                </a:cubicBezTo>
                <a:cubicBezTo>
                  <a:pt x="1592003" y="3926623"/>
                  <a:pt x="1587454" y="3933518"/>
                  <a:pt x="1582904" y="3940412"/>
                </a:cubicBezTo>
                <a:cubicBezTo>
                  <a:pt x="1561394" y="3977917"/>
                  <a:pt x="1542641" y="4005219"/>
                  <a:pt x="1532162" y="4020248"/>
                </a:cubicBezTo>
                <a:lnTo>
                  <a:pt x="1531917" y="4020621"/>
                </a:lnTo>
                <a:lnTo>
                  <a:pt x="1534781" y="4015702"/>
                </a:lnTo>
                <a:cubicBezTo>
                  <a:pt x="1543054" y="4001500"/>
                  <a:pt x="1554497" y="3982058"/>
                  <a:pt x="1567045" y="3959169"/>
                </a:cubicBezTo>
                <a:cubicBezTo>
                  <a:pt x="1571871" y="3952413"/>
                  <a:pt x="1576698" y="3945381"/>
                  <a:pt x="1581662" y="3937934"/>
                </a:cubicBezTo>
                <a:cubicBezTo>
                  <a:pt x="1595505" y="3917527"/>
                  <a:pt x="1608246" y="3896403"/>
                  <a:pt x="1619856" y="3874646"/>
                </a:cubicBezTo>
                <a:cubicBezTo>
                  <a:pt x="1621373" y="3871888"/>
                  <a:pt x="1622888" y="3869130"/>
                  <a:pt x="1624268" y="3866233"/>
                </a:cubicBezTo>
                <a:cubicBezTo>
                  <a:pt x="1638456" y="3838988"/>
                  <a:pt x="1651072" y="3810956"/>
                  <a:pt x="1662048" y="3782261"/>
                </a:cubicBezTo>
                <a:cubicBezTo>
                  <a:pt x="1674962" y="3748073"/>
                  <a:pt x="1685644" y="3713126"/>
                  <a:pt x="1694048" y="3677639"/>
                </a:cubicBezTo>
                <a:lnTo>
                  <a:pt x="1694049" y="3677637"/>
                </a:lnTo>
                <a:lnTo>
                  <a:pt x="1694049" y="3677635"/>
                </a:lnTo>
                <a:cubicBezTo>
                  <a:pt x="1702454" y="3642148"/>
                  <a:pt x="1708579" y="3606122"/>
                  <a:pt x="1712378" y="3569775"/>
                </a:cubicBezTo>
                <a:cubicBezTo>
                  <a:pt x="1725256" y="3441293"/>
                  <a:pt x="1711882" y="3311543"/>
                  <a:pt x="1673080" y="3188383"/>
                </a:cubicBezTo>
                <a:cubicBezTo>
                  <a:pt x="1657224" y="3134553"/>
                  <a:pt x="1636733" y="3082184"/>
                  <a:pt x="1611859" y="3031884"/>
                </a:cubicBezTo>
                <a:cubicBezTo>
                  <a:pt x="1569170" y="2951386"/>
                  <a:pt x="1518345" y="2875480"/>
                  <a:pt x="1460184" y="2805337"/>
                </a:cubicBezTo>
                <a:lnTo>
                  <a:pt x="1418463" y="2759977"/>
                </a:lnTo>
                <a:close/>
                <a:moveTo>
                  <a:pt x="1437291" y="2759977"/>
                </a:moveTo>
                <a:lnTo>
                  <a:pt x="1491486" y="2823270"/>
                </a:lnTo>
                <a:lnTo>
                  <a:pt x="1491531" y="2823332"/>
                </a:lnTo>
                <a:lnTo>
                  <a:pt x="1527756" y="2878943"/>
                </a:lnTo>
                <a:lnTo>
                  <a:pt x="1478662" y="2812093"/>
                </a:lnTo>
                <a:lnTo>
                  <a:pt x="1432316" y="2759977"/>
                </a:lnTo>
                <a:close/>
                <a:moveTo>
                  <a:pt x="3736476" y="2759842"/>
                </a:moveTo>
                <a:lnTo>
                  <a:pt x="3740219" y="2760045"/>
                </a:lnTo>
                <a:lnTo>
                  <a:pt x="3741657" y="2761666"/>
                </a:lnTo>
                <a:lnTo>
                  <a:pt x="3737346" y="2760951"/>
                </a:lnTo>
                <a:close/>
                <a:moveTo>
                  <a:pt x="1405405" y="2759577"/>
                </a:moveTo>
                <a:lnTo>
                  <a:pt x="1408667" y="2759765"/>
                </a:lnTo>
                <a:lnTo>
                  <a:pt x="1454668" y="2809890"/>
                </a:lnTo>
                <a:cubicBezTo>
                  <a:pt x="1512373" y="2879605"/>
                  <a:pt x="1562785" y="2955056"/>
                  <a:pt x="1605101" y="3035057"/>
                </a:cubicBezTo>
                <a:cubicBezTo>
                  <a:pt x="1629728" y="3085000"/>
                  <a:pt x="1650066" y="3136942"/>
                  <a:pt x="1665909" y="3190318"/>
                </a:cubicBezTo>
                <a:lnTo>
                  <a:pt x="1684773" y="3281839"/>
                </a:lnTo>
                <a:lnTo>
                  <a:pt x="1660395" y="3188247"/>
                </a:lnTo>
                <a:cubicBezTo>
                  <a:pt x="1644138" y="3133203"/>
                  <a:pt x="1623097" y="3079675"/>
                  <a:pt x="1597519" y="3028299"/>
                </a:cubicBezTo>
                <a:cubicBezTo>
                  <a:pt x="1553960" y="2946037"/>
                  <a:pt x="1501675" y="2868697"/>
                  <a:pt x="1441570" y="2797617"/>
                </a:cubicBezTo>
                <a:close/>
                <a:moveTo>
                  <a:pt x="1392682" y="2758844"/>
                </a:moveTo>
                <a:lnTo>
                  <a:pt x="1395757" y="2759021"/>
                </a:lnTo>
                <a:lnTo>
                  <a:pt x="1437018" y="2802445"/>
                </a:lnTo>
                <a:cubicBezTo>
                  <a:pt x="1496709" y="2873167"/>
                  <a:pt x="1548704" y="2950039"/>
                  <a:pt x="1592139" y="3031750"/>
                </a:cubicBezTo>
                <a:cubicBezTo>
                  <a:pt x="1617482" y="3082741"/>
                  <a:pt x="1638331" y="3135854"/>
                  <a:pt x="1654463" y="3190456"/>
                </a:cubicBezTo>
                <a:lnTo>
                  <a:pt x="1671801" y="3274540"/>
                </a:lnTo>
                <a:lnTo>
                  <a:pt x="1649778" y="3189763"/>
                </a:lnTo>
                <a:cubicBezTo>
                  <a:pt x="1632997" y="3133547"/>
                  <a:pt x="1611403" y="3078875"/>
                  <a:pt x="1585247" y="3026369"/>
                </a:cubicBezTo>
                <a:cubicBezTo>
                  <a:pt x="1540668" y="2942203"/>
                  <a:pt x="1486741" y="2863347"/>
                  <a:pt x="1424472" y="2791274"/>
                </a:cubicBezTo>
                <a:close/>
                <a:moveTo>
                  <a:pt x="3680519" y="2758632"/>
                </a:moveTo>
                <a:lnTo>
                  <a:pt x="3688461" y="2759946"/>
                </a:lnTo>
                <a:lnTo>
                  <a:pt x="3690341" y="2762294"/>
                </a:lnTo>
                <a:lnTo>
                  <a:pt x="3692817" y="2765388"/>
                </a:lnTo>
                <a:lnTo>
                  <a:pt x="3682874" y="2762019"/>
                </a:lnTo>
                <a:close/>
                <a:moveTo>
                  <a:pt x="1467001" y="2758514"/>
                </a:moveTo>
                <a:lnTo>
                  <a:pt x="1515379" y="2811581"/>
                </a:lnTo>
                <a:lnTo>
                  <a:pt x="1544385" y="2844859"/>
                </a:lnTo>
                <a:lnTo>
                  <a:pt x="1553974" y="2857370"/>
                </a:lnTo>
                <a:lnTo>
                  <a:pt x="1570076" y="2880539"/>
                </a:lnTo>
                <a:lnTo>
                  <a:pt x="1583502" y="2900778"/>
                </a:lnTo>
                <a:lnTo>
                  <a:pt x="1589520" y="2909850"/>
                </a:lnTo>
                <a:lnTo>
                  <a:pt x="1590458" y="2911263"/>
                </a:lnTo>
                <a:lnTo>
                  <a:pt x="1608182" y="2938811"/>
                </a:lnTo>
                <a:lnTo>
                  <a:pt x="1669530" y="3060793"/>
                </a:lnTo>
                <a:lnTo>
                  <a:pt x="1683979" y="3094690"/>
                </a:lnTo>
                <a:lnTo>
                  <a:pt x="1726294" y="3212263"/>
                </a:lnTo>
                <a:lnTo>
                  <a:pt x="1736508" y="3245061"/>
                </a:lnTo>
                <a:cubicBezTo>
                  <a:pt x="1746305" y="3292963"/>
                  <a:pt x="1752940" y="3341399"/>
                  <a:pt x="1756394" y="3390061"/>
                </a:cubicBezTo>
                <a:lnTo>
                  <a:pt x="1757190" y="3536409"/>
                </a:lnTo>
                <a:lnTo>
                  <a:pt x="1744440" y="3640659"/>
                </a:lnTo>
                <a:lnTo>
                  <a:pt x="1739483" y="3661225"/>
                </a:lnTo>
                <a:lnTo>
                  <a:pt x="1734342" y="3682550"/>
                </a:lnTo>
                <a:lnTo>
                  <a:pt x="1721004" y="3732430"/>
                </a:lnTo>
                <a:lnTo>
                  <a:pt x="1711137" y="3769331"/>
                </a:lnTo>
                <a:lnTo>
                  <a:pt x="1703401" y="3785526"/>
                </a:lnTo>
                <a:lnTo>
                  <a:pt x="1696354" y="3800278"/>
                </a:lnTo>
                <a:lnTo>
                  <a:pt x="1681564" y="3830436"/>
                </a:lnTo>
                <a:lnTo>
                  <a:pt x="1650626" y="3893519"/>
                </a:lnTo>
                <a:lnTo>
                  <a:pt x="1594396" y="3963013"/>
                </a:lnTo>
                <a:lnTo>
                  <a:pt x="1576725" y="3984852"/>
                </a:lnTo>
                <a:lnTo>
                  <a:pt x="1569535" y="3991736"/>
                </a:lnTo>
                <a:lnTo>
                  <a:pt x="1637807" y="3881883"/>
                </a:lnTo>
                <a:cubicBezTo>
                  <a:pt x="1659244" y="3840601"/>
                  <a:pt x="1677499" y="3797667"/>
                  <a:pt x="1692385" y="3753447"/>
                </a:cubicBezTo>
                <a:cubicBezTo>
                  <a:pt x="1719479" y="3673611"/>
                  <a:pt x="1741713" y="3570024"/>
                  <a:pt x="1739403" y="3448564"/>
                </a:cubicBezTo>
                <a:lnTo>
                  <a:pt x="1739403" y="3448562"/>
                </a:lnTo>
                <a:lnTo>
                  <a:pt x="1739403" y="3448557"/>
                </a:lnTo>
                <a:cubicBezTo>
                  <a:pt x="1737093" y="3327097"/>
                  <a:pt x="1710240" y="3187763"/>
                  <a:pt x="1639160" y="3036434"/>
                </a:cubicBezTo>
                <a:cubicBezTo>
                  <a:pt x="1598608" y="2959562"/>
                  <a:pt x="1551065" y="2886594"/>
                  <a:pt x="1497139" y="2818437"/>
                </a:cubicBezTo>
                <a:lnTo>
                  <a:pt x="1446410" y="2759572"/>
                </a:lnTo>
                <a:close/>
                <a:moveTo>
                  <a:pt x="1380186" y="2758124"/>
                </a:moveTo>
                <a:lnTo>
                  <a:pt x="1380481" y="2758141"/>
                </a:lnTo>
                <a:lnTo>
                  <a:pt x="1389857" y="2767703"/>
                </a:lnTo>
                <a:close/>
                <a:moveTo>
                  <a:pt x="3844466" y="2757695"/>
                </a:moveTo>
                <a:lnTo>
                  <a:pt x="3874247" y="2771228"/>
                </a:lnTo>
                <a:lnTo>
                  <a:pt x="3868637" y="2772066"/>
                </a:lnTo>
                <a:lnTo>
                  <a:pt x="3853602" y="2764566"/>
                </a:lnTo>
                <a:lnTo>
                  <a:pt x="3844403" y="2759978"/>
                </a:lnTo>
                <a:lnTo>
                  <a:pt x="3842819" y="2757875"/>
                </a:lnTo>
                <a:close/>
                <a:moveTo>
                  <a:pt x="1366635" y="2757344"/>
                </a:moveTo>
                <a:lnTo>
                  <a:pt x="1367241" y="2757379"/>
                </a:lnTo>
                <a:lnTo>
                  <a:pt x="1399102" y="2788931"/>
                </a:lnTo>
                <a:cubicBezTo>
                  <a:pt x="1462956" y="2861459"/>
                  <a:pt x="1518110" y="2941185"/>
                  <a:pt x="1563461" y="3026507"/>
                </a:cubicBezTo>
                <a:cubicBezTo>
                  <a:pt x="1590087" y="3079663"/>
                  <a:pt x="1612038" y="3135024"/>
                  <a:pt x="1629095" y="3191970"/>
                </a:cubicBezTo>
                <a:lnTo>
                  <a:pt x="1629096" y="3191976"/>
                </a:lnTo>
                <a:lnTo>
                  <a:pt x="1644987" y="3269659"/>
                </a:lnTo>
                <a:lnTo>
                  <a:pt x="1624407" y="3190451"/>
                </a:lnTo>
                <a:cubicBezTo>
                  <a:pt x="1606757" y="3131795"/>
                  <a:pt x="1584060" y="3074766"/>
                  <a:pt x="1556567" y="3020025"/>
                </a:cubicBezTo>
                <a:cubicBezTo>
                  <a:pt x="1509809" y="2932206"/>
                  <a:pt x="1452642" y="2850357"/>
                  <a:pt x="1386277" y="2776244"/>
                </a:cubicBezTo>
                <a:close/>
                <a:moveTo>
                  <a:pt x="3723235" y="2757020"/>
                </a:moveTo>
                <a:lnTo>
                  <a:pt x="3727202" y="2757885"/>
                </a:lnTo>
                <a:lnTo>
                  <a:pt x="3728425" y="2759472"/>
                </a:lnTo>
                <a:lnTo>
                  <a:pt x="3726726" y="2759190"/>
                </a:lnTo>
                <a:lnTo>
                  <a:pt x="3725600" y="2759003"/>
                </a:lnTo>
                <a:close/>
                <a:moveTo>
                  <a:pt x="1319062" y="2756632"/>
                </a:moveTo>
                <a:lnTo>
                  <a:pt x="1324230" y="2761213"/>
                </a:lnTo>
                <a:cubicBezTo>
                  <a:pt x="1396303" y="2837354"/>
                  <a:pt x="1457758" y="2922870"/>
                  <a:pt x="1506928" y="3015475"/>
                </a:cubicBezTo>
                <a:cubicBezTo>
                  <a:pt x="1536270" y="3072960"/>
                  <a:pt x="1560400" y="3132940"/>
                  <a:pt x="1579043" y="3194726"/>
                </a:cubicBezTo>
                <a:cubicBezTo>
                  <a:pt x="1624020" y="3336348"/>
                  <a:pt x="1637629" y="3486065"/>
                  <a:pt x="1618891" y="3633479"/>
                </a:cubicBezTo>
                <a:cubicBezTo>
                  <a:pt x="1613603" y="3675093"/>
                  <a:pt x="1604817" y="3716107"/>
                  <a:pt x="1592662" y="3756097"/>
                </a:cubicBezTo>
                <a:lnTo>
                  <a:pt x="1588397" y="3766794"/>
                </a:lnTo>
                <a:lnTo>
                  <a:pt x="1615309" y="3644094"/>
                </a:lnTo>
                <a:cubicBezTo>
                  <a:pt x="1635067" y="3492530"/>
                  <a:pt x="1621321" y="3338470"/>
                  <a:pt x="1575046" y="3192795"/>
                </a:cubicBezTo>
                <a:cubicBezTo>
                  <a:pt x="1555755" y="3129270"/>
                  <a:pt x="1530895" y="3067580"/>
                  <a:pt x="1500725" y="3008442"/>
                </a:cubicBezTo>
                <a:cubicBezTo>
                  <a:pt x="1475403" y="2960878"/>
                  <a:pt x="1446847" y="2915186"/>
                  <a:pt x="1415286" y="2871673"/>
                </a:cubicBezTo>
                <a:close/>
                <a:moveTo>
                  <a:pt x="3665566" y="2756156"/>
                </a:moveTo>
                <a:lnTo>
                  <a:pt x="3672599" y="2757321"/>
                </a:lnTo>
                <a:lnTo>
                  <a:pt x="3672836" y="2757658"/>
                </a:lnTo>
                <a:lnTo>
                  <a:pt x="3673718" y="2758918"/>
                </a:lnTo>
                <a:lnTo>
                  <a:pt x="3671009" y="2758000"/>
                </a:lnTo>
                <a:close/>
                <a:moveTo>
                  <a:pt x="3861592" y="2755823"/>
                </a:moveTo>
                <a:lnTo>
                  <a:pt x="3884640" y="2764929"/>
                </a:lnTo>
                <a:lnTo>
                  <a:pt x="3890419" y="2768813"/>
                </a:lnTo>
                <a:lnTo>
                  <a:pt x="3883702" y="2769816"/>
                </a:lnTo>
                <a:lnTo>
                  <a:pt x="3854635" y="2756584"/>
                </a:lnTo>
                <a:close/>
                <a:moveTo>
                  <a:pt x="3648385" y="2755603"/>
                </a:moveTo>
                <a:lnTo>
                  <a:pt x="3660743" y="2761391"/>
                </a:lnTo>
                <a:lnTo>
                  <a:pt x="3672258" y="2780370"/>
                </a:lnTo>
                <a:lnTo>
                  <a:pt x="3658028" y="2773706"/>
                </a:lnTo>
                <a:lnTo>
                  <a:pt x="3651107" y="2761494"/>
                </a:lnTo>
                <a:close/>
                <a:moveTo>
                  <a:pt x="3710250" y="2754191"/>
                </a:moveTo>
                <a:lnTo>
                  <a:pt x="3713326" y="2754861"/>
                </a:lnTo>
                <a:lnTo>
                  <a:pt x="3714980" y="2757242"/>
                </a:lnTo>
                <a:lnTo>
                  <a:pt x="3714411" y="2757148"/>
                </a:lnTo>
                <a:lnTo>
                  <a:pt x="3713164" y="2756941"/>
                </a:lnTo>
                <a:close/>
                <a:moveTo>
                  <a:pt x="3793695" y="2754005"/>
                </a:moveTo>
                <a:lnTo>
                  <a:pt x="3794788" y="2754852"/>
                </a:lnTo>
                <a:lnTo>
                  <a:pt x="3794590" y="2754872"/>
                </a:lnTo>
                <a:close/>
                <a:moveTo>
                  <a:pt x="590854" y="2753598"/>
                </a:moveTo>
                <a:lnTo>
                  <a:pt x="611969" y="2760593"/>
                </a:lnTo>
                <a:lnTo>
                  <a:pt x="614809" y="2761604"/>
                </a:lnTo>
                <a:lnTo>
                  <a:pt x="640149" y="2770620"/>
                </a:lnTo>
                <a:lnTo>
                  <a:pt x="668082" y="2784905"/>
                </a:lnTo>
                <a:lnTo>
                  <a:pt x="682278" y="2792166"/>
                </a:lnTo>
                <a:lnTo>
                  <a:pt x="693427" y="2804081"/>
                </a:lnTo>
                <a:lnTo>
                  <a:pt x="640292" y="2775616"/>
                </a:lnTo>
                <a:lnTo>
                  <a:pt x="595775" y="2761613"/>
                </a:lnTo>
                <a:close/>
                <a:moveTo>
                  <a:pt x="1304719" y="2752733"/>
                </a:moveTo>
                <a:lnTo>
                  <a:pt x="1304991" y="2752772"/>
                </a:lnTo>
                <a:lnTo>
                  <a:pt x="1306304" y="2753907"/>
                </a:lnTo>
                <a:lnTo>
                  <a:pt x="1316599" y="2766219"/>
                </a:lnTo>
                <a:close/>
                <a:moveTo>
                  <a:pt x="3751982" y="2752196"/>
                </a:moveTo>
                <a:lnTo>
                  <a:pt x="3753640" y="2753240"/>
                </a:lnTo>
                <a:lnTo>
                  <a:pt x="3753349" y="2753217"/>
                </a:lnTo>
                <a:lnTo>
                  <a:pt x="3753042" y="2753193"/>
                </a:lnTo>
                <a:close/>
                <a:moveTo>
                  <a:pt x="1288617" y="2750400"/>
                </a:moveTo>
                <a:lnTo>
                  <a:pt x="1290719" y="2750704"/>
                </a:lnTo>
                <a:lnTo>
                  <a:pt x="1375172" y="2846481"/>
                </a:lnTo>
                <a:lnTo>
                  <a:pt x="1375176" y="2846487"/>
                </a:lnTo>
                <a:lnTo>
                  <a:pt x="1469426" y="2994164"/>
                </a:lnTo>
                <a:lnTo>
                  <a:pt x="1489421" y="3033003"/>
                </a:lnTo>
                <a:lnTo>
                  <a:pt x="1555050" y="3196106"/>
                </a:lnTo>
                <a:cubicBezTo>
                  <a:pt x="1578477" y="3269688"/>
                  <a:pt x="1593631" y="3345408"/>
                  <a:pt x="1600384" y="3421871"/>
                </a:cubicBezTo>
                <a:lnTo>
                  <a:pt x="1604197" y="3536945"/>
                </a:lnTo>
                <a:lnTo>
                  <a:pt x="1595313" y="3652089"/>
                </a:lnTo>
                <a:cubicBezTo>
                  <a:pt x="1589445" y="3695275"/>
                  <a:pt x="1579800" y="3737779"/>
                  <a:pt x="1566534" y="3779120"/>
                </a:cubicBezTo>
                <a:lnTo>
                  <a:pt x="1564938" y="3782914"/>
                </a:lnTo>
                <a:lnTo>
                  <a:pt x="1592556" y="3663950"/>
                </a:lnTo>
                <a:cubicBezTo>
                  <a:pt x="1613777" y="3506553"/>
                  <a:pt x="1599644" y="3346399"/>
                  <a:pt x="1551191" y="3195137"/>
                </a:cubicBezTo>
                <a:cubicBezTo>
                  <a:pt x="1531086" y="3129214"/>
                  <a:pt x="1505151" y="3065208"/>
                  <a:pt x="1473698" y="3003891"/>
                </a:cubicBezTo>
                <a:cubicBezTo>
                  <a:pt x="1447438" y="2954452"/>
                  <a:pt x="1417604" y="2907081"/>
                  <a:pt x="1384468" y="2862146"/>
                </a:cubicBezTo>
                <a:close/>
                <a:moveTo>
                  <a:pt x="3738401" y="2748427"/>
                </a:moveTo>
                <a:lnTo>
                  <a:pt x="3742486" y="2752355"/>
                </a:lnTo>
                <a:lnTo>
                  <a:pt x="3741913" y="2752309"/>
                </a:lnTo>
                <a:lnTo>
                  <a:pt x="3741887" y="2752280"/>
                </a:lnTo>
                <a:close/>
                <a:moveTo>
                  <a:pt x="957177" y="2742309"/>
                </a:moveTo>
                <a:lnTo>
                  <a:pt x="985092" y="2754753"/>
                </a:lnTo>
                <a:lnTo>
                  <a:pt x="991300" y="2758250"/>
                </a:lnTo>
                <a:lnTo>
                  <a:pt x="1020271" y="2792586"/>
                </a:lnTo>
                <a:cubicBezTo>
                  <a:pt x="1036378" y="2814010"/>
                  <a:pt x="1052101" y="2837465"/>
                  <a:pt x="1067233" y="2863140"/>
                </a:cubicBezTo>
                <a:lnTo>
                  <a:pt x="1072292" y="2872917"/>
                </a:lnTo>
                <a:lnTo>
                  <a:pt x="1023238" y="2833457"/>
                </a:lnTo>
                <a:lnTo>
                  <a:pt x="965382" y="2749907"/>
                </a:lnTo>
                <a:close/>
                <a:moveTo>
                  <a:pt x="3668869" y="2741874"/>
                </a:moveTo>
                <a:lnTo>
                  <a:pt x="3676603" y="2745134"/>
                </a:lnTo>
                <a:lnTo>
                  <a:pt x="3681904" y="2751756"/>
                </a:lnTo>
                <a:lnTo>
                  <a:pt x="3674936" y="2750601"/>
                </a:lnTo>
                <a:close/>
                <a:moveTo>
                  <a:pt x="692339" y="2741676"/>
                </a:moveTo>
                <a:lnTo>
                  <a:pt x="699963" y="2748013"/>
                </a:lnTo>
                <a:lnTo>
                  <a:pt x="712034" y="2763603"/>
                </a:lnTo>
                <a:lnTo>
                  <a:pt x="709761" y="2764665"/>
                </a:lnTo>
                <a:lnTo>
                  <a:pt x="705645" y="2766589"/>
                </a:lnTo>
                <a:close/>
                <a:moveTo>
                  <a:pt x="530882" y="2740379"/>
                </a:moveTo>
                <a:lnTo>
                  <a:pt x="563742" y="2744615"/>
                </a:lnTo>
                <a:lnTo>
                  <a:pt x="578784" y="2749599"/>
                </a:lnTo>
                <a:lnTo>
                  <a:pt x="579573" y="2749860"/>
                </a:lnTo>
                <a:lnTo>
                  <a:pt x="584631" y="2758108"/>
                </a:lnTo>
                <a:lnTo>
                  <a:pt x="540780" y="2744315"/>
                </a:lnTo>
                <a:lnTo>
                  <a:pt x="531846" y="2743461"/>
                </a:lnTo>
                <a:close/>
                <a:moveTo>
                  <a:pt x="841744" y="2739834"/>
                </a:moveTo>
                <a:lnTo>
                  <a:pt x="872182" y="2755122"/>
                </a:lnTo>
                <a:lnTo>
                  <a:pt x="893597" y="2783304"/>
                </a:lnTo>
                <a:lnTo>
                  <a:pt x="887396" y="2780749"/>
                </a:lnTo>
                <a:lnTo>
                  <a:pt x="871995" y="2777623"/>
                </a:lnTo>
                <a:close/>
                <a:moveTo>
                  <a:pt x="3829005" y="2739533"/>
                </a:moveTo>
                <a:lnTo>
                  <a:pt x="3830208" y="2740359"/>
                </a:lnTo>
                <a:lnTo>
                  <a:pt x="3833729" y="2742776"/>
                </a:lnTo>
                <a:lnTo>
                  <a:pt x="3836159" y="2744443"/>
                </a:lnTo>
                <a:lnTo>
                  <a:pt x="3840736" y="2747584"/>
                </a:lnTo>
                <a:lnTo>
                  <a:pt x="3845971" y="2749652"/>
                </a:lnTo>
                <a:lnTo>
                  <a:pt x="3840606" y="2750197"/>
                </a:lnTo>
                <a:lnTo>
                  <a:pt x="3837879" y="2748956"/>
                </a:lnTo>
                <a:lnTo>
                  <a:pt x="3835174" y="2747724"/>
                </a:lnTo>
                <a:lnTo>
                  <a:pt x="3833498" y="2745500"/>
                </a:lnTo>
                <a:close/>
                <a:moveTo>
                  <a:pt x="3749318" y="2737629"/>
                </a:moveTo>
                <a:lnTo>
                  <a:pt x="3750224" y="2737749"/>
                </a:lnTo>
                <a:lnTo>
                  <a:pt x="3752379" y="2739911"/>
                </a:lnTo>
                <a:lnTo>
                  <a:pt x="3751197" y="2739030"/>
                </a:lnTo>
                <a:close/>
                <a:moveTo>
                  <a:pt x="436411" y="2737253"/>
                </a:moveTo>
                <a:lnTo>
                  <a:pt x="419394" y="2739890"/>
                </a:lnTo>
                <a:lnTo>
                  <a:pt x="425148" y="2738256"/>
                </a:lnTo>
                <a:lnTo>
                  <a:pt x="425354" y="2738202"/>
                </a:lnTo>
                <a:close/>
                <a:moveTo>
                  <a:pt x="3840392" y="2735182"/>
                </a:moveTo>
                <a:lnTo>
                  <a:pt x="3856892" y="2746274"/>
                </a:lnTo>
                <a:lnTo>
                  <a:pt x="3843919" y="2741134"/>
                </a:lnTo>
                <a:lnTo>
                  <a:pt x="3835685" y="2735465"/>
                </a:lnTo>
                <a:close/>
                <a:moveTo>
                  <a:pt x="489560" y="2735052"/>
                </a:moveTo>
                <a:lnTo>
                  <a:pt x="522827" y="2739341"/>
                </a:lnTo>
                <a:lnTo>
                  <a:pt x="523873" y="2742699"/>
                </a:lnTo>
                <a:lnTo>
                  <a:pt x="490609" y="2739520"/>
                </a:lnTo>
                <a:lnTo>
                  <a:pt x="490033" y="2737068"/>
                </a:lnTo>
                <a:close/>
                <a:moveTo>
                  <a:pt x="3651565" y="2734582"/>
                </a:moveTo>
                <a:lnTo>
                  <a:pt x="3659228" y="2737811"/>
                </a:lnTo>
                <a:lnTo>
                  <a:pt x="3659996" y="2739324"/>
                </a:lnTo>
                <a:lnTo>
                  <a:pt x="3666813" y="2749058"/>
                </a:lnTo>
                <a:lnTo>
                  <a:pt x="3658467" y="2746156"/>
                </a:lnTo>
                <a:lnTo>
                  <a:pt x="3651831" y="2735157"/>
                </a:lnTo>
                <a:close/>
                <a:moveTo>
                  <a:pt x="3854284" y="2734346"/>
                </a:moveTo>
                <a:lnTo>
                  <a:pt x="3877961" y="2746403"/>
                </a:lnTo>
                <a:lnTo>
                  <a:pt x="3877397" y="2746460"/>
                </a:lnTo>
                <a:lnTo>
                  <a:pt x="3876076" y="2746594"/>
                </a:lnTo>
                <a:lnTo>
                  <a:pt x="3875370" y="2746357"/>
                </a:lnTo>
                <a:lnTo>
                  <a:pt x="3872031" y="2745236"/>
                </a:lnTo>
                <a:lnTo>
                  <a:pt x="3853868" y="2734371"/>
                </a:lnTo>
                <a:close/>
                <a:moveTo>
                  <a:pt x="478577" y="2733636"/>
                </a:moveTo>
                <a:lnTo>
                  <a:pt x="479734" y="2733786"/>
                </a:lnTo>
                <a:lnTo>
                  <a:pt x="480860" y="2738588"/>
                </a:lnTo>
                <a:lnTo>
                  <a:pt x="452478" y="2735875"/>
                </a:lnTo>
                <a:close/>
                <a:moveTo>
                  <a:pt x="3715538" y="2733153"/>
                </a:moveTo>
                <a:lnTo>
                  <a:pt x="3716481" y="2733278"/>
                </a:lnTo>
                <a:lnTo>
                  <a:pt x="3724318" y="2742115"/>
                </a:lnTo>
                <a:lnTo>
                  <a:pt x="3732711" y="2751579"/>
                </a:lnTo>
                <a:lnTo>
                  <a:pt x="3729813" y="2751348"/>
                </a:lnTo>
                <a:close/>
                <a:moveTo>
                  <a:pt x="3704399" y="2731245"/>
                </a:moveTo>
                <a:lnTo>
                  <a:pt x="3706884" y="2732006"/>
                </a:lnTo>
                <a:lnTo>
                  <a:pt x="3707314" y="2732063"/>
                </a:lnTo>
                <a:lnTo>
                  <a:pt x="3707344" y="2732101"/>
                </a:lnTo>
                <a:lnTo>
                  <a:pt x="3720157" y="2748738"/>
                </a:lnTo>
                <a:lnTo>
                  <a:pt x="3715615" y="2747493"/>
                </a:lnTo>
                <a:close/>
                <a:moveTo>
                  <a:pt x="3592076" y="2730619"/>
                </a:moveTo>
                <a:lnTo>
                  <a:pt x="3622524" y="2741230"/>
                </a:lnTo>
                <a:lnTo>
                  <a:pt x="3630644" y="2747294"/>
                </a:lnTo>
                <a:lnTo>
                  <a:pt x="3640330" y="2751830"/>
                </a:lnTo>
                <a:lnTo>
                  <a:pt x="3640946" y="2753217"/>
                </a:lnTo>
                <a:lnTo>
                  <a:pt x="3642142" y="2755906"/>
                </a:lnTo>
                <a:lnTo>
                  <a:pt x="3644615" y="2760435"/>
                </a:lnTo>
                <a:lnTo>
                  <a:pt x="3649747" y="2769829"/>
                </a:lnTo>
                <a:lnTo>
                  <a:pt x="3633006" y="2761990"/>
                </a:lnTo>
                <a:close/>
                <a:moveTo>
                  <a:pt x="3755775" y="2727519"/>
                </a:moveTo>
                <a:lnTo>
                  <a:pt x="3760448" y="2732357"/>
                </a:lnTo>
                <a:lnTo>
                  <a:pt x="3759704" y="2732395"/>
                </a:lnTo>
                <a:close/>
                <a:moveTo>
                  <a:pt x="3691915" y="2727423"/>
                </a:moveTo>
                <a:lnTo>
                  <a:pt x="3694904" y="2728338"/>
                </a:lnTo>
                <a:lnTo>
                  <a:pt x="3706466" y="2744985"/>
                </a:lnTo>
                <a:lnTo>
                  <a:pt x="3702450" y="2743884"/>
                </a:lnTo>
                <a:close/>
                <a:moveTo>
                  <a:pt x="3635209" y="2727086"/>
                </a:moveTo>
                <a:lnTo>
                  <a:pt x="3636156" y="2727737"/>
                </a:lnTo>
                <a:lnTo>
                  <a:pt x="3637388" y="2728231"/>
                </a:lnTo>
                <a:lnTo>
                  <a:pt x="3638895" y="2729242"/>
                </a:lnTo>
                <a:lnTo>
                  <a:pt x="3643496" y="2731182"/>
                </a:lnTo>
                <a:lnTo>
                  <a:pt x="3647001" y="2738739"/>
                </a:lnTo>
                <a:lnTo>
                  <a:pt x="3649638" y="2743086"/>
                </a:lnTo>
                <a:lnTo>
                  <a:pt x="3643729" y="2741031"/>
                </a:lnTo>
                <a:lnTo>
                  <a:pt x="3641255" y="2740171"/>
                </a:lnTo>
                <a:close/>
                <a:moveTo>
                  <a:pt x="3682263" y="2724469"/>
                </a:moveTo>
                <a:lnTo>
                  <a:pt x="3682523" y="2724548"/>
                </a:lnTo>
                <a:lnTo>
                  <a:pt x="3692399" y="2739972"/>
                </a:lnTo>
                <a:lnTo>
                  <a:pt x="3689976" y="2737295"/>
                </a:lnTo>
                <a:close/>
                <a:moveTo>
                  <a:pt x="2024043" y="2723783"/>
                </a:moveTo>
                <a:lnTo>
                  <a:pt x="2062364" y="2792148"/>
                </a:lnTo>
                <a:lnTo>
                  <a:pt x="2059064" y="2786292"/>
                </a:lnTo>
                <a:lnTo>
                  <a:pt x="2025554" y="2726835"/>
                </a:lnTo>
                <a:lnTo>
                  <a:pt x="2024270" y="2724242"/>
                </a:lnTo>
                <a:close/>
                <a:moveTo>
                  <a:pt x="908492" y="2720711"/>
                </a:moveTo>
                <a:lnTo>
                  <a:pt x="910294" y="2721408"/>
                </a:lnTo>
                <a:lnTo>
                  <a:pt x="937605" y="2733583"/>
                </a:lnTo>
                <a:lnTo>
                  <a:pt x="960379" y="2754631"/>
                </a:lnTo>
                <a:lnTo>
                  <a:pt x="1003820" y="2817837"/>
                </a:lnTo>
                <a:lnTo>
                  <a:pt x="978696" y="2797628"/>
                </a:lnTo>
                <a:lnTo>
                  <a:pt x="959934" y="2782535"/>
                </a:lnTo>
                <a:lnTo>
                  <a:pt x="929015" y="2739100"/>
                </a:lnTo>
                <a:close/>
                <a:moveTo>
                  <a:pt x="3668598" y="2720286"/>
                </a:moveTo>
                <a:lnTo>
                  <a:pt x="3673235" y="2721705"/>
                </a:lnTo>
                <a:lnTo>
                  <a:pt x="3681139" y="2734784"/>
                </a:lnTo>
                <a:lnTo>
                  <a:pt x="3670139" y="2723067"/>
                </a:lnTo>
                <a:close/>
                <a:moveTo>
                  <a:pt x="3813083" y="2718394"/>
                </a:moveTo>
                <a:lnTo>
                  <a:pt x="3830364" y="2728703"/>
                </a:lnTo>
                <a:lnTo>
                  <a:pt x="3826183" y="2728922"/>
                </a:lnTo>
                <a:lnTo>
                  <a:pt x="3824883" y="2728027"/>
                </a:lnTo>
                <a:lnTo>
                  <a:pt x="3815442" y="2721526"/>
                </a:lnTo>
                <a:lnTo>
                  <a:pt x="3813641" y="2719134"/>
                </a:lnTo>
                <a:close/>
                <a:moveTo>
                  <a:pt x="3655565" y="2718330"/>
                </a:moveTo>
                <a:lnTo>
                  <a:pt x="3666496" y="2729147"/>
                </a:lnTo>
                <a:lnTo>
                  <a:pt x="3669241" y="2734084"/>
                </a:lnTo>
                <a:lnTo>
                  <a:pt x="3661895" y="2730783"/>
                </a:lnTo>
                <a:close/>
                <a:moveTo>
                  <a:pt x="1048021" y="2717359"/>
                </a:moveTo>
                <a:lnTo>
                  <a:pt x="1078748" y="2739148"/>
                </a:lnTo>
                <a:lnTo>
                  <a:pt x="1122851" y="2778335"/>
                </a:lnTo>
                <a:lnTo>
                  <a:pt x="1181463" y="2852408"/>
                </a:lnTo>
                <a:lnTo>
                  <a:pt x="1186117" y="2859995"/>
                </a:lnTo>
                <a:lnTo>
                  <a:pt x="1252883" y="2982956"/>
                </a:lnTo>
                <a:lnTo>
                  <a:pt x="1252156" y="2981995"/>
                </a:lnTo>
                <a:lnTo>
                  <a:pt x="1235458" y="2956288"/>
                </a:lnTo>
                <a:lnTo>
                  <a:pt x="1217606" y="2936258"/>
                </a:lnTo>
                <a:lnTo>
                  <a:pt x="1204314" y="2918663"/>
                </a:lnTo>
                <a:lnTo>
                  <a:pt x="1192288" y="2906740"/>
                </a:lnTo>
                <a:lnTo>
                  <a:pt x="1162826" y="2859659"/>
                </a:lnTo>
                <a:lnTo>
                  <a:pt x="1140734" y="2824357"/>
                </a:lnTo>
                <a:lnTo>
                  <a:pt x="1096056" y="2768246"/>
                </a:lnTo>
                <a:lnTo>
                  <a:pt x="1084308" y="2753492"/>
                </a:lnTo>
                <a:close/>
                <a:moveTo>
                  <a:pt x="3708488" y="2715171"/>
                </a:moveTo>
                <a:lnTo>
                  <a:pt x="3715197" y="2722350"/>
                </a:lnTo>
                <a:lnTo>
                  <a:pt x="3716056" y="2723729"/>
                </a:lnTo>
                <a:lnTo>
                  <a:pt x="3713986" y="2721441"/>
                </a:lnTo>
                <a:lnTo>
                  <a:pt x="3712776" y="2720103"/>
                </a:lnTo>
                <a:lnTo>
                  <a:pt x="3708760" y="2715665"/>
                </a:lnTo>
                <a:close/>
                <a:moveTo>
                  <a:pt x="251613" y="2712082"/>
                </a:moveTo>
                <a:lnTo>
                  <a:pt x="230900" y="2736945"/>
                </a:lnTo>
                <a:cubicBezTo>
                  <a:pt x="213457" y="2763506"/>
                  <a:pt x="198247" y="2792996"/>
                  <a:pt x="185475" y="2825128"/>
                </a:cubicBezTo>
                <a:lnTo>
                  <a:pt x="158358" y="2916743"/>
                </a:lnTo>
                <a:lnTo>
                  <a:pt x="134973" y="2950924"/>
                </a:lnTo>
                <a:lnTo>
                  <a:pt x="170292" y="2840488"/>
                </a:lnTo>
                <a:lnTo>
                  <a:pt x="187154" y="2808474"/>
                </a:lnTo>
                <a:lnTo>
                  <a:pt x="223581" y="2745278"/>
                </a:lnTo>
                <a:lnTo>
                  <a:pt x="235273" y="2731432"/>
                </a:lnTo>
                <a:close/>
                <a:moveTo>
                  <a:pt x="3716416" y="2710938"/>
                </a:moveTo>
                <a:lnTo>
                  <a:pt x="3719797" y="2712005"/>
                </a:lnTo>
                <a:lnTo>
                  <a:pt x="3732634" y="2728237"/>
                </a:lnTo>
                <a:lnTo>
                  <a:pt x="3730545" y="2727726"/>
                </a:lnTo>
                <a:lnTo>
                  <a:pt x="3730499" y="2727715"/>
                </a:lnTo>
                <a:lnTo>
                  <a:pt x="3725080" y="2724153"/>
                </a:lnTo>
                <a:lnTo>
                  <a:pt x="3724723" y="2723918"/>
                </a:lnTo>
                <a:close/>
                <a:moveTo>
                  <a:pt x="868139" y="2708698"/>
                </a:moveTo>
                <a:lnTo>
                  <a:pt x="887307" y="2712519"/>
                </a:lnTo>
                <a:lnTo>
                  <a:pt x="891094" y="2713983"/>
                </a:lnTo>
                <a:lnTo>
                  <a:pt x="924201" y="2743738"/>
                </a:lnTo>
                <a:lnTo>
                  <a:pt x="948710" y="2778350"/>
                </a:lnTo>
                <a:lnTo>
                  <a:pt x="919819" y="2767754"/>
                </a:lnTo>
                <a:lnTo>
                  <a:pt x="890993" y="2728535"/>
                </a:lnTo>
                <a:close/>
                <a:moveTo>
                  <a:pt x="1097087" y="2708509"/>
                </a:moveTo>
                <a:lnTo>
                  <a:pt x="1128900" y="2718929"/>
                </a:lnTo>
                <a:lnTo>
                  <a:pt x="1146000" y="2722936"/>
                </a:lnTo>
                <a:lnTo>
                  <a:pt x="1161207" y="2738190"/>
                </a:lnTo>
                <a:lnTo>
                  <a:pt x="1174683" y="2751708"/>
                </a:lnTo>
                <a:lnTo>
                  <a:pt x="1213205" y="2793238"/>
                </a:lnTo>
                <a:lnTo>
                  <a:pt x="1265736" y="2864676"/>
                </a:lnTo>
                <a:lnTo>
                  <a:pt x="1299876" y="2913295"/>
                </a:lnTo>
                <a:lnTo>
                  <a:pt x="1340670" y="2988462"/>
                </a:lnTo>
                <a:lnTo>
                  <a:pt x="1343053" y="2992893"/>
                </a:lnTo>
                <a:lnTo>
                  <a:pt x="1352909" y="3011219"/>
                </a:lnTo>
                <a:lnTo>
                  <a:pt x="1373672" y="3050642"/>
                </a:lnTo>
                <a:lnTo>
                  <a:pt x="1387549" y="3086941"/>
                </a:lnTo>
                <a:lnTo>
                  <a:pt x="1408942" y="3142897"/>
                </a:lnTo>
                <a:lnTo>
                  <a:pt x="1431919" y="3203275"/>
                </a:lnTo>
                <a:lnTo>
                  <a:pt x="1446775" y="3262586"/>
                </a:lnTo>
                <a:lnTo>
                  <a:pt x="1466534" y="3341844"/>
                </a:lnTo>
                <a:lnTo>
                  <a:pt x="1466534" y="3341848"/>
                </a:lnTo>
                <a:lnTo>
                  <a:pt x="1485496" y="3524131"/>
                </a:lnTo>
                <a:lnTo>
                  <a:pt x="1486239" y="3568298"/>
                </a:lnTo>
                <a:lnTo>
                  <a:pt x="1482442" y="3620175"/>
                </a:lnTo>
                <a:lnTo>
                  <a:pt x="1481353" y="3572075"/>
                </a:lnTo>
                <a:lnTo>
                  <a:pt x="1479952" y="3510210"/>
                </a:lnTo>
                <a:lnTo>
                  <a:pt x="1477031" y="3489275"/>
                </a:lnTo>
                <a:lnTo>
                  <a:pt x="1473879" y="3466674"/>
                </a:lnTo>
                <a:lnTo>
                  <a:pt x="1472731" y="3444735"/>
                </a:lnTo>
                <a:lnTo>
                  <a:pt x="1467799" y="3423085"/>
                </a:lnTo>
                <a:lnTo>
                  <a:pt x="1461594" y="3378608"/>
                </a:lnTo>
                <a:lnTo>
                  <a:pt x="1447228" y="3322782"/>
                </a:lnTo>
                <a:lnTo>
                  <a:pt x="1427368" y="3245607"/>
                </a:lnTo>
                <a:cubicBezTo>
                  <a:pt x="1411747" y="3196570"/>
                  <a:pt x="1393377" y="3149409"/>
                  <a:pt x="1372644" y="3104452"/>
                </a:cubicBezTo>
                <a:lnTo>
                  <a:pt x="1370404" y="3100292"/>
                </a:lnTo>
                <a:lnTo>
                  <a:pt x="1368794" y="3096185"/>
                </a:lnTo>
                <a:lnTo>
                  <a:pt x="1346525" y="3055956"/>
                </a:lnTo>
                <a:lnTo>
                  <a:pt x="1303743" y="2976522"/>
                </a:lnTo>
                <a:lnTo>
                  <a:pt x="1298513" y="2969221"/>
                </a:lnTo>
                <a:lnTo>
                  <a:pt x="1294405" y="2961800"/>
                </a:lnTo>
                <a:lnTo>
                  <a:pt x="1265227" y="2922756"/>
                </a:lnTo>
                <a:lnTo>
                  <a:pt x="1244699" y="2894099"/>
                </a:lnTo>
                <a:lnTo>
                  <a:pt x="1217144" y="2848502"/>
                </a:lnTo>
                <a:lnTo>
                  <a:pt x="1217137" y="2848492"/>
                </a:lnTo>
                <a:lnTo>
                  <a:pt x="1156491" y="2769694"/>
                </a:lnTo>
                <a:lnTo>
                  <a:pt x="1147047" y="2759967"/>
                </a:lnTo>
                <a:lnTo>
                  <a:pt x="1141010" y="2752342"/>
                </a:lnTo>
                <a:lnTo>
                  <a:pt x="1124214" y="2736449"/>
                </a:lnTo>
                <a:close/>
                <a:moveTo>
                  <a:pt x="3638366" y="2706100"/>
                </a:moveTo>
                <a:lnTo>
                  <a:pt x="3644823" y="2709453"/>
                </a:lnTo>
                <a:lnTo>
                  <a:pt x="3653813" y="2727151"/>
                </a:lnTo>
                <a:lnTo>
                  <a:pt x="3652151" y="2726405"/>
                </a:lnTo>
                <a:lnTo>
                  <a:pt x="3646385" y="2723404"/>
                </a:lnTo>
                <a:close/>
                <a:moveTo>
                  <a:pt x="784049" y="2703874"/>
                </a:moveTo>
                <a:lnTo>
                  <a:pt x="821384" y="2727159"/>
                </a:lnTo>
                <a:lnTo>
                  <a:pt x="859471" y="2775080"/>
                </a:lnTo>
                <a:lnTo>
                  <a:pt x="840755" y="2771281"/>
                </a:lnTo>
                <a:lnTo>
                  <a:pt x="818900" y="2745302"/>
                </a:lnTo>
                <a:close/>
                <a:moveTo>
                  <a:pt x="947678" y="2703622"/>
                </a:moveTo>
                <a:lnTo>
                  <a:pt x="958828" y="2708955"/>
                </a:lnTo>
                <a:lnTo>
                  <a:pt x="1022052" y="2760539"/>
                </a:lnTo>
                <a:lnTo>
                  <a:pt x="1025634" y="2764881"/>
                </a:lnTo>
                <a:lnTo>
                  <a:pt x="1023771" y="2763786"/>
                </a:lnTo>
                <a:lnTo>
                  <a:pt x="1013151" y="2756153"/>
                </a:lnTo>
                <a:lnTo>
                  <a:pt x="1001094" y="2750448"/>
                </a:lnTo>
                <a:lnTo>
                  <a:pt x="984960" y="2740958"/>
                </a:lnTo>
                <a:lnTo>
                  <a:pt x="975482" y="2729758"/>
                </a:lnTo>
                <a:lnTo>
                  <a:pt x="963707" y="2718690"/>
                </a:lnTo>
                <a:close/>
                <a:moveTo>
                  <a:pt x="3742299" y="2703273"/>
                </a:moveTo>
                <a:lnTo>
                  <a:pt x="3745724" y="2706260"/>
                </a:lnTo>
                <a:lnTo>
                  <a:pt x="3747496" y="2709274"/>
                </a:lnTo>
                <a:lnTo>
                  <a:pt x="3744359" y="2706236"/>
                </a:lnTo>
                <a:lnTo>
                  <a:pt x="3743384" y="2705292"/>
                </a:lnTo>
                <a:close/>
                <a:moveTo>
                  <a:pt x="3692088" y="2703262"/>
                </a:moveTo>
                <a:lnTo>
                  <a:pt x="3694865" y="2704138"/>
                </a:lnTo>
                <a:lnTo>
                  <a:pt x="3699016" y="2711856"/>
                </a:lnTo>
                <a:lnTo>
                  <a:pt x="3699420" y="2712608"/>
                </a:lnTo>
                <a:close/>
                <a:moveTo>
                  <a:pt x="3489433" y="2703015"/>
                </a:moveTo>
                <a:lnTo>
                  <a:pt x="3495515" y="2716816"/>
                </a:lnTo>
                <a:cubicBezTo>
                  <a:pt x="3566526" y="2866008"/>
                  <a:pt x="3651464" y="2932607"/>
                  <a:pt x="3803138" y="2932607"/>
                </a:cubicBezTo>
                <a:cubicBezTo>
                  <a:pt x="3874562" y="2932607"/>
                  <a:pt x="3962396" y="2917578"/>
                  <a:pt x="4070774" y="2889312"/>
                </a:cubicBezTo>
                <a:cubicBezTo>
                  <a:pt x="4097895" y="2882219"/>
                  <a:pt x="4127111" y="2874009"/>
                  <a:pt x="4158079" y="2864827"/>
                </a:cubicBezTo>
                <a:lnTo>
                  <a:pt x="4179723" y="2858118"/>
                </a:lnTo>
                <a:lnTo>
                  <a:pt x="4226739" y="2847972"/>
                </a:lnTo>
                <a:lnTo>
                  <a:pt x="4271639" y="2834283"/>
                </a:lnTo>
                <a:lnTo>
                  <a:pt x="4289122" y="2829902"/>
                </a:lnTo>
                <a:lnTo>
                  <a:pt x="4308830" y="2822945"/>
                </a:lnTo>
                <a:lnTo>
                  <a:pt x="4316708" y="2820543"/>
                </a:lnTo>
                <a:lnTo>
                  <a:pt x="4326248" y="2816796"/>
                </a:lnTo>
                <a:lnTo>
                  <a:pt x="4341548" y="2811395"/>
                </a:lnTo>
                <a:cubicBezTo>
                  <a:pt x="4357128" y="2805431"/>
                  <a:pt x="4370694" y="2799810"/>
                  <a:pt x="4381893" y="2794946"/>
                </a:cubicBezTo>
                <a:lnTo>
                  <a:pt x="4396068" y="2788491"/>
                </a:lnTo>
                <a:lnTo>
                  <a:pt x="4418782" y="2780497"/>
                </a:lnTo>
                <a:lnTo>
                  <a:pt x="4441068" y="2775369"/>
                </a:lnTo>
                <a:lnTo>
                  <a:pt x="4453054" y="2771583"/>
                </a:lnTo>
                <a:lnTo>
                  <a:pt x="4468853" y="2767960"/>
                </a:lnTo>
                <a:lnTo>
                  <a:pt x="4529734" y="2748426"/>
                </a:lnTo>
                <a:lnTo>
                  <a:pt x="4491816" y="2763124"/>
                </a:lnTo>
                <a:lnTo>
                  <a:pt x="4460453" y="2775071"/>
                </a:lnTo>
                <a:lnTo>
                  <a:pt x="4328178" y="2823205"/>
                </a:lnTo>
                <a:lnTo>
                  <a:pt x="4260135" y="2847789"/>
                </a:lnTo>
                <a:lnTo>
                  <a:pt x="4247769" y="2851990"/>
                </a:lnTo>
                <a:lnTo>
                  <a:pt x="4215260" y="2862654"/>
                </a:lnTo>
                <a:lnTo>
                  <a:pt x="4021803" y="2921846"/>
                </a:lnTo>
                <a:lnTo>
                  <a:pt x="3988597" y="2930813"/>
                </a:lnTo>
                <a:lnTo>
                  <a:pt x="3987770" y="2930399"/>
                </a:lnTo>
                <a:lnTo>
                  <a:pt x="3973253" y="2933992"/>
                </a:lnTo>
                <a:lnTo>
                  <a:pt x="3972602" y="2931916"/>
                </a:lnTo>
                <a:lnTo>
                  <a:pt x="3960606" y="2935638"/>
                </a:lnTo>
                <a:lnTo>
                  <a:pt x="3956510" y="2936574"/>
                </a:lnTo>
                <a:lnTo>
                  <a:pt x="3955504" y="2933155"/>
                </a:lnTo>
                <a:lnTo>
                  <a:pt x="3940506" y="2937512"/>
                </a:lnTo>
                <a:lnTo>
                  <a:pt x="3939647" y="2934534"/>
                </a:lnTo>
                <a:cubicBezTo>
                  <a:pt x="3939510" y="2934602"/>
                  <a:pt x="3936269" y="2935533"/>
                  <a:pt x="3930237" y="2937188"/>
                </a:cubicBezTo>
                <a:lnTo>
                  <a:pt x="3924184" y="2938807"/>
                </a:lnTo>
                <a:lnTo>
                  <a:pt x="3923238" y="2935363"/>
                </a:lnTo>
                <a:cubicBezTo>
                  <a:pt x="3923032" y="2935432"/>
                  <a:pt x="3918585" y="2936638"/>
                  <a:pt x="3910415" y="2938723"/>
                </a:cubicBezTo>
                <a:lnTo>
                  <a:pt x="3907840" y="2939356"/>
                </a:lnTo>
                <a:lnTo>
                  <a:pt x="3906971" y="2936188"/>
                </a:lnTo>
                <a:cubicBezTo>
                  <a:pt x="3906764" y="2936188"/>
                  <a:pt x="3901352" y="2937705"/>
                  <a:pt x="3891424" y="2940187"/>
                </a:cubicBezTo>
                <a:lnTo>
                  <a:pt x="3891205" y="2940237"/>
                </a:lnTo>
                <a:lnTo>
                  <a:pt x="3890700" y="2938397"/>
                </a:lnTo>
                <a:lnTo>
                  <a:pt x="3876533" y="2941616"/>
                </a:lnTo>
                <a:lnTo>
                  <a:pt x="3875808" y="2938535"/>
                </a:lnTo>
                <a:cubicBezTo>
                  <a:pt x="3875705" y="2938535"/>
                  <a:pt x="3873869" y="2938940"/>
                  <a:pt x="3870437" y="2939661"/>
                </a:cubicBezTo>
                <a:lnTo>
                  <a:pt x="3859644" y="2941847"/>
                </a:lnTo>
                <a:lnTo>
                  <a:pt x="3859261" y="2940188"/>
                </a:lnTo>
                <a:cubicBezTo>
                  <a:pt x="3859158" y="2940222"/>
                  <a:pt x="3857107" y="2940662"/>
                  <a:pt x="3853267" y="2941401"/>
                </a:cubicBezTo>
                <a:lnTo>
                  <a:pt x="3843634" y="2943135"/>
                </a:lnTo>
                <a:lnTo>
                  <a:pt x="3843266" y="2941427"/>
                </a:lnTo>
                <a:lnTo>
                  <a:pt x="3842857" y="2941501"/>
                </a:lnTo>
                <a:lnTo>
                  <a:pt x="3833432" y="2943123"/>
                </a:lnTo>
                <a:lnTo>
                  <a:pt x="3827299" y="2944082"/>
                </a:lnTo>
                <a:lnTo>
                  <a:pt x="3826994" y="2942668"/>
                </a:lnTo>
                <a:lnTo>
                  <a:pt x="3810390" y="2944234"/>
                </a:lnTo>
                <a:lnTo>
                  <a:pt x="3810310" y="2943776"/>
                </a:lnTo>
                <a:lnTo>
                  <a:pt x="3810307" y="2943776"/>
                </a:lnTo>
                <a:lnTo>
                  <a:pt x="3810307" y="2943773"/>
                </a:lnTo>
                <a:lnTo>
                  <a:pt x="3794205" y="2944757"/>
                </a:lnTo>
                <a:lnTo>
                  <a:pt x="3794177" y="2944600"/>
                </a:lnTo>
                <a:lnTo>
                  <a:pt x="3743295" y="2946064"/>
                </a:lnTo>
                <a:lnTo>
                  <a:pt x="3721912" y="2945863"/>
                </a:lnTo>
                <a:lnTo>
                  <a:pt x="3720399" y="2945705"/>
                </a:lnTo>
                <a:lnTo>
                  <a:pt x="3715996" y="2945066"/>
                </a:lnTo>
                <a:lnTo>
                  <a:pt x="3641069" y="2910983"/>
                </a:lnTo>
                <a:lnTo>
                  <a:pt x="3621715" y="2896270"/>
                </a:lnTo>
                <a:lnTo>
                  <a:pt x="3575734" y="2851784"/>
                </a:lnTo>
                <a:lnTo>
                  <a:pt x="3554516" y="2826123"/>
                </a:lnTo>
                <a:lnTo>
                  <a:pt x="3544396" y="2811281"/>
                </a:lnTo>
                <a:lnTo>
                  <a:pt x="3506684" y="2745494"/>
                </a:lnTo>
                <a:cubicBezTo>
                  <a:pt x="3503883" y="2739771"/>
                  <a:pt x="3500741" y="2732739"/>
                  <a:pt x="3497280" y="2724478"/>
                </a:cubicBezTo>
                <a:lnTo>
                  <a:pt x="3492272" y="2711913"/>
                </a:lnTo>
                <a:close/>
                <a:moveTo>
                  <a:pt x="3684668" y="2702662"/>
                </a:moveTo>
                <a:lnTo>
                  <a:pt x="3697812" y="2719727"/>
                </a:lnTo>
                <a:lnTo>
                  <a:pt x="3697680" y="2719694"/>
                </a:lnTo>
                <a:lnTo>
                  <a:pt x="3696172" y="2719326"/>
                </a:lnTo>
                <a:close/>
                <a:moveTo>
                  <a:pt x="833310" y="2701754"/>
                </a:moveTo>
                <a:lnTo>
                  <a:pt x="852673" y="2705614"/>
                </a:lnTo>
                <a:lnTo>
                  <a:pt x="886887" y="2735448"/>
                </a:lnTo>
                <a:lnTo>
                  <a:pt x="907123" y="2763098"/>
                </a:lnTo>
                <a:lnTo>
                  <a:pt x="906376" y="2762824"/>
                </a:lnTo>
                <a:lnTo>
                  <a:pt x="904361" y="2762084"/>
                </a:lnTo>
                <a:lnTo>
                  <a:pt x="904331" y="2762069"/>
                </a:lnTo>
                <a:lnTo>
                  <a:pt x="876690" y="2748189"/>
                </a:lnTo>
                <a:lnTo>
                  <a:pt x="855108" y="2719986"/>
                </a:lnTo>
                <a:lnTo>
                  <a:pt x="848002" y="2714042"/>
                </a:lnTo>
                <a:close/>
                <a:moveTo>
                  <a:pt x="3683133" y="2700437"/>
                </a:moveTo>
                <a:lnTo>
                  <a:pt x="3683255" y="2700475"/>
                </a:lnTo>
                <a:lnTo>
                  <a:pt x="3683468" y="2700922"/>
                </a:lnTo>
                <a:close/>
                <a:moveTo>
                  <a:pt x="3622484" y="2697851"/>
                </a:moveTo>
                <a:lnTo>
                  <a:pt x="3629804" y="2701652"/>
                </a:lnTo>
                <a:lnTo>
                  <a:pt x="3635813" y="2714612"/>
                </a:lnTo>
                <a:lnTo>
                  <a:pt x="3637823" y="2718947"/>
                </a:lnTo>
                <a:lnTo>
                  <a:pt x="3631615" y="2715716"/>
                </a:lnTo>
                <a:lnTo>
                  <a:pt x="3629162" y="2713999"/>
                </a:lnTo>
                <a:lnTo>
                  <a:pt x="3627940" y="2711355"/>
                </a:lnTo>
                <a:close/>
                <a:moveTo>
                  <a:pt x="709729" y="2697306"/>
                </a:moveTo>
                <a:lnTo>
                  <a:pt x="755858" y="2745485"/>
                </a:lnTo>
                <a:lnTo>
                  <a:pt x="769151" y="2766357"/>
                </a:lnTo>
                <a:lnTo>
                  <a:pt x="763323" y="2766351"/>
                </a:lnTo>
                <a:lnTo>
                  <a:pt x="757417" y="2762204"/>
                </a:lnTo>
                <a:lnTo>
                  <a:pt x="756141" y="2761308"/>
                </a:lnTo>
                <a:lnTo>
                  <a:pt x="741801" y="2748147"/>
                </a:lnTo>
                <a:lnTo>
                  <a:pt x="722997" y="2721059"/>
                </a:lnTo>
                <a:lnTo>
                  <a:pt x="718496" y="2716816"/>
                </a:lnTo>
                <a:lnTo>
                  <a:pt x="717744" y="2716108"/>
                </a:lnTo>
                <a:lnTo>
                  <a:pt x="698534" y="2698003"/>
                </a:lnTo>
                <a:close/>
                <a:moveTo>
                  <a:pt x="3672494" y="2697080"/>
                </a:moveTo>
                <a:lnTo>
                  <a:pt x="3673388" y="2697362"/>
                </a:lnTo>
                <a:lnTo>
                  <a:pt x="3687104" y="2717110"/>
                </a:lnTo>
                <a:lnTo>
                  <a:pt x="3684982" y="2716591"/>
                </a:lnTo>
                <a:close/>
                <a:moveTo>
                  <a:pt x="619339" y="2696547"/>
                </a:moveTo>
                <a:lnTo>
                  <a:pt x="629147" y="2704957"/>
                </a:lnTo>
                <a:cubicBezTo>
                  <a:pt x="630499" y="2706364"/>
                  <a:pt x="632549" y="2706846"/>
                  <a:pt x="634388" y="2706198"/>
                </a:cubicBezTo>
                <a:lnTo>
                  <a:pt x="640321" y="2707383"/>
                </a:lnTo>
                <a:lnTo>
                  <a:pt x="654243" y="2722469"/>
                </a:lnTo>
                <a:cubicBezTo>
                  <a:pt x="654978" y="2723462"/>
                  <a:pt x="655981" y="2724234"/>
                  <a:pt x="657138" y="2724675"/>
                </a:cubicBezTo>
                <a:lnTo>
                  <a:pt x="669147" y="2729438"/>
                </a:lnTo>
                <a:lnTo>
                  <a:pt x="672169" y="2732674"/>
                </a:lnTo>
                <a:lnTo>
                  <a:pt x="673839" y="2733230"/>
                </a:lnTo>
                <a:lnTo>
                  <a:pt x="682864" y="2744533"/>
                </a:lnTo>
                <a:lnTo>
                  <a:pt x="696524" y="2770851"/>
                </a:lnTo>
                <a:lnTo>
                  <a:pt x="695996" y="2771098"/>
                </a:lnTo>
                <a:lnTo>
                  <a:pt x="695839" y="2771171"/>
                </a:lnTo>
                <a:lnTo>
                  <a:pt x="689230" y="2767505"/>
                </a:lnTo>
                <a:lnTo>
                  <a:pt x="658376" y="2755014"/>
                </a:lnTo>
                <a:lnTo>
                  <a:pt x="658242" y="2754871"/>
                </a:lnTo>
                <a:close/>
                <a:moveTo>
                  <a:pt x="1317286" y="2695820"/>
                </a:moveTo>
                <a:lnTo>
                  <a:pt x="1325824" y="2702398"/>
                </a:lnTo>
                <a:lnTo>
                  <a:pt x="1372378" y="2749877"/>
                </a:lnTo>
                <a:lnTo>
                  <a:pt x="1371827" y="2749844"/>
                </a:lnTo>
                <a:lnTo>
                  <a:pt x="1345889" y="2724152"/>
                </a:lnTo>
                <a:close/>
                <a:moveTo>
                  <a:pt x="3751794" y="2695793"/>
                </a:moveTo>
                <a:lnTo>
                  <a:pt x="3755114" y="2698378"/>
                </a:lnTo>
                <a:lnTo>
                  <a:pt x="3761616" y="2709368"/>
                </a:lnTo>
                <a:lnTo>
                  <a:pt x="3760932" y="2709368"/>
                </a:lnTo>
                <a:lnTo>
                  <a:pt x="3758698" y="2706852"/>
                </a:lnTo>
                <a:lnTo>
                  <a:pt x="3755854" y="2703649"/>
                </a:lnTo>
                <a:lnTo>
                  <a:pt x="3753810" y="2699694"/>
                </a:lnTo>
                <a:close/>
                <a:moveTo>
                  <a:pt x="735279" y="2695713"/>
                </a:moveTo>
                <a:lnTo>
                  <a:pt x="736835" y="2696840"/>
                </a:lnTo>
                <a:cubicBezTo>
                  <a:pt x="758379" y="2716411"/>
                  <a:pt x="778183" y="2738692"/>
                  <a:pt x="796212" y="2763656"/>
                </a:cubicBezTo>
                <a:lnTo>
                  <a:pt x="797815" y="2766384"/>
                </a:lnTo>
                <a:lnTo>
                  <a:pt x="780831" y="2766368"/>
                </a:lnTo>
                <a:lnTo>
                  <a:pt x="762518" y="2737915"/>
                </a:lnTo>
                <a:lnTo>
                  <a:pt x="722499" y="2696510"/>
                </a:lnTo>
                <a:close/>
                <a:moveTo>
                  <a:pt x="799592" y="2695032"/>
                </a:moveTo>
                <a:lnTo>
                  <a:pt x="818122" y="2698726"/>
                </a:lnTo>
                <a:lnTo>
                  <a:pt x="849124" y="2724778"/>
                </a:lnTo>
                <a:lnTo>
                  <a:pt x="860881" y="2740251"/>
                </a:lnTo>
                <a:lnTo>
                  <a:pt x="859045" y="2739329"/>
                </a:lnTo>
                <a:lnTo>
                  <a:pt x="846749" y="2733154"/>
                </a:lnTo>
                <a:lnTo>
                  <a:pt x="826097" y="2720288"/>
                </a:lnTo>
                <a:lnTo>
                  <a:pt x="817120" y="2709075"/>
                </a:lnTo>
                <a:close/>
                <a:moveTo>
                  <a:pt x="758645" y="2694257"/>
                </a:moveTo>
                <a:lnTo>
                  <a:pt x="774323" y="2706268"/>
                </a:lnTo>
                <a:lnTo>
                  <a:pt x="826257" y="2768338"/>
                </a:lnTo>
                <a:lnTo>
                  <a:pt x="816717" y="2766402"/>
                </a:lnTo>
                <a:lnTo>
                  <a:pt x="816716" y="2766401"/>
                </a:lnTo>
                <a:lnTo>
                  <a:pt x="816690" y="2766401"/>
                </a:lnTo>
                <a:lnTo>
                  <a:pt x="808480" y="2766394"/>
                </a:lnTo>
                <a:lnTo>
                  <a:pt x="806957" y="2763816"/>
                </a:lnTo>
                <a:lnTo>
                  <a:pt x="802719" y="2756644"/>
                </a:lnTo>
                <a:lnTo>
                  <a:pt x="747490" y="2694952"/>
                </a:lnTo>
                <a:close/>
                <a:moveTo>
                  <a:pt x="3687234" y="2694140"/>
                </a:moveTo>
                <a:lnTo>
                  <a:pt x="3688728" y="2695509"/>
                </a:lnTo>
                <a:lnTo>
                  <a:pt x="3689198" y="2695940"/>
                </a:lnTo>
                <a:lnTo>
                  <a:pt x="3688071" y="2695569"/>
                </a:lnTo>
                <a:lnTo>
                  <a:pt x="3687907" y="2695515"/>
                </a:lnTo>
                <a:close/>
                <a:moveTo>
                  <a:pt x="3705648" y="2694113"/>
                </a:moveTo>
                <a:lnTo>
                  <a:pt x="3713381" y="2703890"/>
                </a:lnTo>
                <a:lnTo>
                  <a:pt x="3711513" y="2703276"/>
                </a:lnTo>
                <a:close/>
                <a:moveTo>
                  <a:pt x="1052488" y="2693901"/>
                </a:moveTo>
                <a:lnTo>
                  <a:pt x="1081596" y="2703435"/>
                </a:lnTo>
                <a:lnTo>
                  <a:pt x="1089834" y="2710183"/>
                </a:lnTo>
                <a:cubicBezTo>
                  <a:pt x="1110523" y="2729150"/>
                  <a:pt x="1131215" y="2750299"/>
                  <a:pt x="1151644" y="2773882"/>
                </a:cubicBezTo>
                <a:lnTo>
                  <a:pt x="1203653" y="2841499"/>
                </a:lnTo>
                <a:lnTo>
                  <a:pt x="1174661" y="2812641"/>
                </a:lnTo>
                <a:lnTo>
                  <a:pt x="1132685" y="2768213"/>
                </a:lnTo>
                <a:lnTo>
                  <a:pt x="1116994" y="2755239"/>
                </a:lnTo>
                <a:lnTo>
                  <a:pt x="1109283" y="2747564"/>
                </a:lnTo>
                <a:lnTo>
                  <a:pt x="1104995" y="2744501"/>
                </a:lnTo>
                <a:lnTo>
                  <a:pt x="1089669" y="2725148"/>
                </a:lnTo>
                <a:lnTo>
                  <a:pt x="1080931" y="2717917"/>
                </a:lnTo>
                <a:lnTo>
                  <a:pt x="1063861" y="2703790"/>
                </a:lnTo>
                <a:lnTo>
                  <a:pt x="1060880" y="2700761"/>
                </a:lnTo>
                <a:lnTo>
                  <a:pt x="1060518" y="2700393"/>
                </a:lnTo>
                <a:close/>
                <a:moveTo>
                  <a:pt x="783605" y="2692702"/>
                </a:moveTo>
                <a:lnTo>
                  <a:pt x="789762" y="2697652"/>
                </a:lnTo>
                <a:lnTo>
                  <a:pt x="787197" y="2696054"/>
                </a:lnTo>
                <a:lnTo>
                  <a:pt x="782756" y="2692755"/>
                </a:lnTo>
                <a:close/>
                <a:moveTo>
                  <a:pt x="3727049" y="2691871"/>
                </a:moveTo>
                <a:lnTo>
                  <a:pt x="3727726" y="2691900"/>
                </a:lnTo>
                <a:lnTo>
                  <a:pt x="3728918" y="2694192"/>
                </a:lnTo>
                <a:lnTo>
                  <a:pt x="3727773" y="2692770"/>
                </a:lnTo>
                <a:close/>
                <a:moveTo>
                  <a:pt x="3652203" y="2690678"/>
                </a:moveTo>
                <a:lnTo>
                  <a:pt x="3655021" y="2691567"/>
                </a:lnTo>
                <a:lnTo>
                  <a:pt x="3667573" y="2712337"/>
                </a:lnTo>
                <a:lnTo>
                  <a:pt x="3663668" y="2711382"/>
                </a:lnTo>
                <a:close/>
                <a:moveTo>
                  <a:pt x="2075626" y="2690296"/>
                </a:moveTo>
                <a:lnTo>
                  <a:pt x="2083396" y="2705523"/>
                </a:lnTo>
                <a:lnTo>
                  <a:pt x="2087616" y="2713602"/>
                </a:lnTo>
                <a:lnTo>
                  <a:pt x="2108841" y="2754234"/>
                </a:lnTo>
                <a:lnTo>
                  <a:pt x="2109706" y="2756187"/>
                </a:lnTo>
                <a:lnTo>
                  <a:pt x="2116259" y="2770552"/>
                </a:lnTo>
                <a:lnTo>
                  <a:pt x="2094184" y="2729501"/>
                </a:lnTo>
                <a:lnTo>
                  <a:pt x="2085708" y="2713095"/>
                </a:lnTo>
                <a:lnTo>
                  <a:pt x="2078818" y="2697638"/>
                </a:lnTo>
                <a:lnTo>
                  <a:pt x="2076791" y="2692975"/>
                </a:lnTo>
                <a:close/>
                <a:moveTo>
                  <a:pt x="256902" y="2689170"/>
                </a:moveTo>
                <a:lnTo>
                  <a:pt x="246378" y="2701563"/>
                </a:lnTo>
                <a:lnTo>
                  <a:pt x="206115" y="2748976"/>
                </a:lnTo>
                <a:lnTo>
                  <a:pt x="206115" y="2748977"/>
                </a:lnTo>
                <a:lnTo>
                  <a:pt x="206114" y="2748977"/>
                </a:lnTo>
                <a:cubicBezTo>
                  <a:pt x="168368" y="2805200"/>
                  <a:pt x="139999" y="2873867"/>
                  <a:pt x="122832" y="2952462"/>
                </a:cubicBezTo>
                <a:lnTo>
                  <a:pt x="118084" y="2987278"/>
                </a:lnTo>
                <a:lnTo>
                  <a:pt x="109117" y="3011944"/>
                </a:lnTo>
                <a:lnTo>
                  <a:pt x="88930" y="3060681"/>
                </a:lnTo>
                <a:lnTo>
                  <a:pt x="101183" y="2977557"/>
                </a:lnTo>
                <a:lnTo>
                  <a:pt x="134013" y="2874972"/>
                </a:lnTo>
                <a:lnTo>
                  <a:pt x="146374" y="2847459"/>
                </a:lnTo>
                <a:lnTo>
                  <a:pt x="181107" y="2783085"/>
                </a:lnTo>
                <a:lnTo>
                  <a:pt x="196440" y="2759249"/>
                </a:lnTo>
                <a:lnTo>
                  <a:pt x="256246" y="2689633"/>
                </a:lnTo>
                <a:close/>
                <a:moveTo>
                  <a:pt x="1295035" y="2688449"/>
                </a:moveTo>
                <a:lnTo>
                  <a:pt x="1305024" y="2695763"/>
                </a:lnTo>
                <a:lnTo>
                  <a:pt x="1358869" y="2749087"/>
                </a:lnTo>
                <a:lnTo>
                  <a:pt x="1358001" y="2749037"/>
                </a:lnTo>
                <a:lnTo>
                  <a:pt x="1342471" y="2734093"/>
                </a:lnTo>
                <a:close/>
                <a:moveTo>
                  <a:pt x="3692193" y="2685611"/>
                </a:moveTo>
                <a:lnTo>
                  <a:pt x="3692363" y="2685676"/>
                </a:lnTo>
                <a:lnTo>
                  <a:pt x="3696033" y="2691570"/>
                </a:lnTo>
                <a:lnTo>
                  <a:pt x="3701213" y="2699890"/>
                </a:lnTo>
                <a:lnTo>
                  <a:pt x="3700969" y="2699810"/>
                </a:lnTo>
                <a:lnTo>
                  <a:pt x="3698749" y="2697505"/>
                </a:lnTo>
                <a:close/>
                <a:moveTo>
                  <a:pt x="685373" y="2685600"/>
                </a:moveTo>
                <a:lnTo>
                  <a:pt x="687058" y="2686067"/>
                </a:lnTo>
                <a:lnTo>
                  <a:pt x="686216" y="2686394"/>
                </a:lnTo>
                <a:lnTo>
                  <a:pt x="685476" y="2685697"/>
                </a:lnTo>
                <a:lnTo>
                  <a:pt x="685392" y="2685618"/>
                </a:lnTo>
                <a:close/>
                <a:moveTo>
                  <a:pt x="3638810" y="2685370"/>
                </a:moveTo>
                <a:lnTo>
                  <a:pt x="3641612" y="2687312"/>
                </a:lnTo>
                <a:lnTo>
                  <a:pt x="3641665" y="2687353"/>
                </a:lnTo>
                <a:lnTo>
                  <a:pt x="3643600" y="2687963"/>
                </a:lnTo>
                <a:lnTo>
                  <a:pt x="3651520" y="2702209"/>
                </a:lnTo>
                <a:lnTo>
                  <a:pt x="3652918" y="2704724"/>
                </a:lnTo>
                <a:lnTo>
                  <a:pt x="3643608" y="2694807"/>
                </a:lnTo>
                <a:close/>
                <a:moveTo>
                  <a:pt x="1278084" y="2683990"/>
                </a:moveTo>
                <a:lnTo>
                  <a:pt x="1283783" y="2687962"/>
                </a:lnTo>
                <a:lnTo>
                  <a:pt x="1332725" y="2735085"/>
                </a:lnTo>
                <a:close/>
                <a:moveTo>
                  <a:pt x="3627902" y="2683518"/>
                </a:moveTo>
                <a:lnTo>
                  <a:pt x="3636817" y="2695733"/>
                </a:lnTo>
                <a:lnTo>
                  <a:pt x="3638215" y="2697649"/>
                </a:lnTo>
                <a:lnTo>
                  <a:pt x="3632958" y="2694427"/>
                </a:lnTo>
                <a:close/>
                <a:moveTo>
                  <a:pt x="2061864" y="2680794"/>
                </a:moveTo>
                <a:lnTo>
                  <a:pt x="2080773" y="2717380"/>
                </a:lnTo>
                <a:lnTo>
                  <a:pt x="2091384" y="2741136"/>
                </a:lnTo>
                <a:lnTo>
                  <a:pt x="2091235" y="2740850"/>
                </a:lnTo>
                <a:lnTo>
                  <a:pt x="2072694" y="2705383"/>
                </a:lnTo>
                <a:lnTo>
                  <a:pt x="2070491" y="2700479"/>
                </a:lnTo>
                <a:lnTo>
                  <a:pt x="2067508" y="2693673"/>
                </a:lnTo>
                <a:close/>
                <a:moveTo>
                  <a:pt x="1258131" y="2678938"/>
                </a:moveTo>
                <a:lnTo>
                  <a:pt x="1262235" y="2681656"/>
                </a:lnTo>
                <a:lnTo>
                  <a:pt x="1286073" y="2703987"/>
                </a:lnTo>
                <a:lnTo>
                  <a:pt x="1300217" y="2717237"/>
                </a:lnTo>
                <a:close/>
                <a:moveTo>
                  <a:pt x="3670310" y="2678627"/>
                </a:moveTo>
                <a:lnTo>
                  <a:pt x="3674795" y="2682738"/>
                </a:lnTo>
                <a:lnTo>
                  <a:pt x="3679584" y="2692779"/>
                </a:lnTo>
                <a:lnTo>
                  <a:pt x="3677336" y="2692040"/>
                </a:lnTo>
                <a:lnTo>
                  <a:pt x="3674334" y="2687690"/>
                </a:lnTo>
                <a:close/>
                <a:moveTo>
                  <a:pt x="653350" y="2678567"/>
                </a:moveTo>
                <a:lnTo>
                  <a:pt x="662226" y="2679584"/>
                </a:lnTo>
                <a:lnTo>
                  <a:pt x="685262" y="2705509"/>
                </a:lnTo>
                <a:lnTo>
                  <a:pt x="688158" y="2708543"/>
                </a:lnTo>
                <a:lnTo>
                  <a:pt x="727062" y="2744252"/>
                </a:lnTo>
                <a:lnTo>
                  <a:pt x="741900" y="2765961"/>
                </a:lnTo>
                <a:lnTo>
                  <a:pt x="731596" y="2756525"/>
                </a:lnTo>
                <a:lnTo>
                  <a:pt x="726979" y="2755074"/>
                </a:lnTo>
                <a:lnTo>
                  <a:pt x="721803" y="2744309"/>
                </a:lnTo>
                <a:cubicBezTo>
                  <a:pt x="717998" y="2740315"/>
                  <a:pt x="712620" y="2736549"/>
                  <a:pt x="706295" y="2733050"/>
                </a:cubicBezTo>
                <a:lnTo>
                  <a:pt x="705461" y="2732721"/>
                </a:lnTo>
                <a:lnTo>
                  <a:pt x="680658" y="2701468"/>
                </a:lnTo>
                <a:lnTo>
                  <a:pt x="675325" y="2696996"/>
                </a:lnTo>
                <a:close/>
                <a:moveTo>
                  <a:pt x="1367649" y="2678231"/>
                </a:moveTo>
                <a:lnTo>
                  <a:pt x="1376576" y="2679125"/>
                </a:lnTo>
                <a:lnTo>
                  <a:pt x="1434510" y="2724605"/>
                </a:lnTo>
                <a:lnTo>
                  <a:pt x="1453345" y="2743533"/>
                </a:lnTo>
                <a:lnTo>
                  <a:pt x="1459778" y="2750591"/>
                </a:lnTo>
                <a:lnTo>
                  <a:pt x="1446040" y="2751079"/>
                </a:lnTo>
                <a:lnTo>
                  <a:pt x="1439298" y="2751318"/>
                </a:lnTo>
                <a:lnTo>
                  <a:pt x="1416310" y="2724644"/>
                </a:lnTo>
                <a:lnTo>
                  <a:pt x="1391832" y="2701297"/>
                </a:lnTo>
                <a:close/>
                <a:moveTo>
                  <a:pt x="1348834" y="2676347"/>
                </a:moveTo>
                <a:lnTo>
                  <a:pt x="1356556" y="2677120"/>
                </a:lnTo>
                <a:lnTo>
                  <a:pt x="1411170" y="2729470"/>
                </a:lnTo>
                <a:lnTo>
                  <a:pt x="1430155" y="2751643"/>
                </a:lnTo>
                <a:lnTo>
                  <a:pt x="1425066" y="2751824"/>
                </a:lnTo>
                <a:lnTo>
                  <a:pt x="1395152" y="2718185"/>
                </a:lnTo>
                <a:close/>
                <a:moveTo>
                  <a:pt x="628990" y="2675775"/>
                </a:moveTo>
                <a:lnTo>
                  <a:pt x="636822" y="2676673"/>
                </a:lnTo>
                <a:lnTo>
                  <a:pt x="675269" y="2709277"/>
                </a:lnTo>
                <a:lnTo>
                  <a:pt x="688322" y="2725964"/>
                </a:lnTo>
                <a:lnTo>
                  <a:pt x="678479" y="2722084"/>
                </a:lnTo>
                <a:lnTo>
                  <a:pt x="676696" y="2721381"/>
                </a:lnTo>
                <a:lnTo>
                  <a:pt x="672910" y="2716590"/>
                </a:lnTo>
                <a:lnTo>
                  <a:pt x="665484" y="2710637"/>
                </a:lnTo>
                <a:lnTo>
                  <a:pt x="662555" y="2708289"/>
                </a:lnTo>
                <a:lnTo>
                  <a:pt x="650227" y="2695189"/>
                </a:lnTo>
                <a:lnTo>
                  <a:pt x="638171" y="2682379"/>
                </a:lnTo>
                <a:close/>
                <a:moveTo>
                  <a:pt x="2031526" y="2675220"/>
                </a:moveTo>
                <a:lnTo>
                  <a:pt x="2031678" y="2675517"/>
                </a:lnTo>
                <a:lnTo>
                  <a:pt x="2046982" y="2703880"/>
                </a:lnTo>
                <a:lnTo>
                  <a:pt x="2056932" y="2725960"/>
                </a:lnTo>
                <a:lnTo>
                  <a:pt x="2042554" y="2699604"/>
                </a:lnTo>
                <a:lnTo>
                  <a:pt x="2041974" y="2698541"/>
                </a:lnTo>
                <a:close/>
                <a:moveTo>
                  <a:pt x="1007696" y="2674996"/>
                </a:moveTo>
                <a:lnTo>
                  <a:pt x="1030507" y="2685671"/>
                </a:lnTo>
                <a:lnTo>
                  <a:pt x="1033874" y="2688247"/>
                </a:lnTo>
                <a:lnTo>
                  <a:pt x="1057754" y="2708027"/>
                </a:lnTo>
                <a:lnTo>
                  <a:pt x="1007812" y="2675079"/>
                </a:lnTo>
                <a:close/>
                <a:moveTo>
                  <a:pt x="1330684" y="2674529"/>
                </a:moveTo>
                <a:lnTo>
                  <a:pt x="1337628" y="2675224"/>
                </a:lnTo>
                <a:lnTo>
                  <a:pt x="1390261" y="2722649"/>
                </a:lnTo>
                <a:lnTo>
                  <a:pt x="1416571" y="2752125"/>
                </a:lnTo>
                <a:lnTo>
                  <a:pt x="1413027" y="2752251"/>
                </a:lnTo>
                <a:lnTo>
                  <a:pt x="1411262" y="2752148"/>
                </a:lnTo>
                <a:lnTo>
                  <a:pt x="1389238" y="2728202"/>
                </a:lnTo>
                <a:lnTo>
                  <a:pt x="1373781" y="2711397"/>
                </a:lnTo>
                <a:close/>
                <a:moveTo>
                  <a:pt x="297388" y="2673977"/>
                </a:moveTo>
                <a:lnTo>
                  <a:pt x="292286" y="2680288"/>
                </a:lnTo>
                <a:lnTo>
                  <a:pt x="255650" y="2725606"/>
                </a:lnTo>
                <a:lnTo>
                  <a:pt x="225083" y="2787382"/>
                </a:lnTo>
                <a:lnTo>
                  <a:pt x="222610" y="2792379"/>
                </a:lnTo>
                <a:lnTo>
                  <a:pt x="214328" y="2809117"/>
                </a:lnTo>
                <a:lnTo>
                  <a:pt x="211212" y="2820228"/>
                </a:lnTo>
                <a:lnTo>
                  <a:pt x="201419" y="2855144"/>
                </a:lnTo>
                <a:lnTo>
                  <a:pt x="199073" y="2857229"/>
                </a:lnTo>
                <a:lnTo>
                  <a:pt x="196981" y="2860288"/>
                </a:lnTo>
                <a:lnTo>
                  <a:pt x="192190" y="2865315"/>
                </a:lnTo>
                <a:lnTo>
                  <a:pt x="177111" y="2888903"/>
                </a:lnTo>
                <a:lnTo>
                  <a:pt x="187673" y="2853225"/>
                </a:lnTo>
                <a:lnTo>
                  <a:pt x="188907" y="2849055"/>
                </a:lnTo>
                <a:lnTo>
                  <a:pt x="194431" y="2830396"/>
                </a:lnTo>
                <a:cubicBezTo>
                  <a:pt x="219393" y="2767516"/>
                  <a:pt x="253877" y="2714831"/>
                  <a:pt x="296247" y="2674805"/>
                </a:cubicBezTo>
                <a:close/>
                <a:moveTo>
                  <a:pt x="2040407" y="2673892"/>
                </a:moveTo>
                <a:lnTo>
                  <a:pt x="2058792" y="2709492"/>
                </a:lnTo>
                <a:lnTo>
                  <a:pt x="2059295" y="2710474"/>
                </a:lnTo>
                <a:lnTo>
                  <a:pt x="2061972" y="2716297"/>
                </a:lnTo>
                <a:lnTo>
                  <a:pt x="2051305" y="2696682"/>
                </a:lnTo>
                <a:lnTo>
                  <a:pt x="2047055" y="2688868"/>
                </a:lnTo>
                <a:close/>
                <a:moveTo>
                  <a:pt x="3726333" y="2673548"/>
                </a:moveTo>
                <a:lnTo>
                  <a:pt x="3726915" y="2674278"/>
                </a:lnTo>
                <a:lnTo>
                  <a:pt x="3733151" y="2684882"/>
                </a:lnTo>
                <a:lnTo>
                  <a:pt x="3732397" y="2684838"/>
                </a:lnTo>
                <a:close/>
                <a:moveTo>
                  <a:pt x="2049849" y="2673143"/>
                </a:moveTo>
                <a:lnTo>
                  <a:pt x="2075061" y="2721601"/>
                </a:lnTo>
                <a:lnTo>
                  <a:pt x="2086242" y="2746499"/>
                </a:lnTo>
                <a:lnTo>
                  <a:pt x="2065088" y="2707437"/>
                </a:lnTo>
                <a:close/>
                <a:moveTo>
                  <a:pt x="3659115" y="2673116"/>
                </a:moveTo>
                <a:lnTo>
                  <a:pt x="3661444" y="2673996"/>
                </a:lnTo>
                <a:lnTo>
                  <a:pt x="3668086" y="2688998"/>
                </a:lnTo>
                <a:lnTo>
                  <a:pt x="3667118" y="2688680"/>
                </a:lnTo>
                <a:lnTo>
                  <a:pt x="3663131" y="2682450"/>
                </a:lnTo>
                <a:close/>
                <a:moveTo>
                  <a:pt x="1314358" y="2672894"/>
                </a:moveTo>
                <a:lnTo>
                  <a:pt x="1318514" y="2673310"/>
                </a:lnTo>
                <a:lnTo>
                  <a:pt x="1368895" y="2716428"/>
                </a:lnTo>
                <a:lnTo>
                  <a:pt x="1401134" y="2751556"/>
                </a:lnTo>
                <a:lnTo>
                  <a:pt x="1399191" y="2751443"/>
                </a:lnTo>
                <a:lnTo>
                  <a:pt x="1397582" y="2751349"/>
                </a:lnTo>
                <a:lnTo>
                  <a:pt x="1386627" y="2739826"/>
                </a:lnTo>
                <a:lnTo>
                  <a:pt x="1352341" y="2703762"/>
                </a:lnTo>
                <a:close/>
                <a:moveTo>
                  <a:pt x="3739604" y="2672203"/>
                </a:moveTo>
                <a:lnTo>
                  <a:pt x="3739633" y="2672206"/>
                </a:lnTo>
                <a:lnTo>
                  <a:pt x="3747626" y="2685719"/>
                </a:lnTo>
                <a:lnTo>
                  <a:pt x="3747272" y="2685698"/>
                </a:lnTo>
                <a:lnTo>
                  <a:pt x="3746109" y="2684792"/>
                </a:lnTo>
                <a:lnTo>
                  <a:pt x="3744092" y="2680888"/>
                </a:lnTo>
                <a:close/>
                <a:moveTo>
                  <a:pt x="880931" y="2671698"/>
                </a:moveTo>
                <a:lnTo>
                  <a:pt x="929088" y="2694731"/>
                </a:lnTo>
                <a:lnTo>
                  <a:pt x="970002" y="2733254"/>
                </a:lnTo>
                <a:lnTo>
                  <a:pt x="929005" y="2716218"/>
                </a:lnTo>
                <a:close/>
                <a:moveTo>
                  <a:pt x="1298600" y="2671315"/>
                </a:moveTo>
                <a:lnTo>
                  <a:pt x="1302229" y="2671679"/>
                </a:lnTo>
                <a:lnTo>
                  <a:pt x="1348453" y="2709237"/>
                </a:lnTo>
                <a:lnTo>
                  <a:pt x="1387931" y="2750785"/>
                </a:lnTo>
                <a:lnTo>
                  <a:pt x="1384591" y="2750590"/>
                </a:lnTo>
                <a:lnTo>
                  <a:pt x="1361144" y="2726671"/>
                </a:lnTo>
                <a:lnTo>
                  <a:pt x="1332425" y="2697374"/>
                </a:lnTo>
                <a:close/>
                <a:moveTo>
                  <a:pt x="3714959" y="2669598"/>
                </a:moveTo>
                <a:lnTo>
                  <a:pt x="3716186" y="2669728"/>
                </a:lnTo>
                <a:lnTo>
                  <a:pt x="3719312" y="2675736"/>
                </a:lnTo>
                <a:lnTo>
                  <a:pt x="3716930" y="2673653"/>
                </a:lnTo>
                <a:lnTo>
                  <a:pt x="3715448" y="2670606"/>
                </a:lnTo>
                <a:lnTo>
                  <a:pt x="3715041" y="2669768"/>
                </a:lnTo>
                <a:close/>
                <a:moveTo>
                  <a:pt x="3649109" y="2669336"/>
                </a:moveTo>
                <a:lnTo>
                  <a:pt x="3651103" y="2670090"/>
                </a:lnTo>
                <a:lnTo>
                  <a:pt x="3654918" y="2678996"/>
                </a:lnTo>
                <a:close/>
                <a:moveTo>
                  <a:pt x="3698548" y="2667864"/>
                </a:moveTo>
                <a:lnTo>
                  <a:pt x="3701070" y="2668131"/>
                </a:lnTo>
                <a:lnTo>
                  <a:pt x="3709151" y="2683495"/>
                </a:lnTo>
                <a:lnTo>
                  <a:pt x="3706895" y="2683364"/>
                </a:lnTo>
                <a:lnTo>
                  <a:pt x="3705125" y="2681621"/>
                </a:lnTo>
                <a:close/>
                <a:moveTo>
                  <a:pt x="600620" y="2667353"/>
                </a:moveTo>
                <a:lnTo>
                  <a:pt x="602283" y="2668556"/>
                </a:lnTo>
                <a:lnTo>
                  <a:pt x="602009" y="2668530"/>
                </a:lnTo>
                <a:close/>
                <a:moveTo>
                  <a:pt x="3690268" y="2666989"/>
                </a:moveTo>
                <a:lnTo>
                  <a:pt x="3690344" y="2666997"/>
                </a:lnTo>
                <a:lnTo>
                  <a:pt x="3690370" y="2667052"/>
                </a:lnTo>
                <a:lnTo>
                  <a:pt x="3690401" y="2667120"/>
                </a:lnTo>
                <a:close/>
                <a:moveTo>
                  <a:pt x="3638168" y="2665204"/>
                </a:moveTo>
                <a:lnTo>
                  <a:pt x="3640947" y="2666253"/>
                </a:lnTo>
                <a:lnTo>
                  <a:pt x="3642367" y="2669609"/>
                </a:lnTo>
                <a:lnTo>
                  <a:pt x="3643805" y="2673008"/>
                </a:lnTo>
                <a:lnTo>
                  <a:pt x="3649844" y="2683001"/>
                </a:lnTo>
                <a:lnTo>
                  <a:pt x="3647530" y="2682240"/>
                </a:lnTo>
                <a:lnTo>
                  <a:pt x="3638371" y="2665700"/>
                </a:lnTo>
                <a:close/>
                <a:moveTo>
                  <a:pt x="3609125" y="2664785"/>
                </a:moveTo>
                <a:lnTo>
                  <a:pt x="3614406" y="2668447"/>
                </a:lnTo>
                <a:lnTo>
                  <a:pt x="3619293" y="2678986"/>
                </a:lnTo>
                <a:lnTo>
                  <a:pt x="3623872" y="2688861"/>
                </a:lnTo>
                <a:lnTo>
                  <a:pt x="3617201" y="2684774"/>
                </a:lnTo>
                <a:close/>
                <a:moveTo>
                  <a:pt x="319837" y="2663998"/>
                </a:moveTo>
                <a:lnTo>
                  <a:pt x="280142" y="2713902"/>
                </a:lnTo>
                <a:cubicBezTo>
                  <a:pt x="265431" y="2737471"/>
                  <a:pt x="252716" y="2763605"/>
                  <a:pt x="242213" y="2792016"/>
                </a:cubicBezTo>
                <a:lnTo>
                  <a:pt x="235142" y="2818337"/>
                </a:lnTo>
                <a:lnTo>
                  <a:pt x="234428" y="2820996"/>
                </a:lnTo>
                <a:lnTo>
                  <a:pt x="234427" y="2820996"/>
                </a:lnTo>
                <a:lnTo>
                  <a:pt x="214869" y="2841518"/>
                </a:lnTo>
                <a:lnTo>
                  <a:pt x="222816" y="2813216"/>
                </a:lnTo>
                <a:cubicBezTo>
                  <a:pt x="245395" y="2753977"/>
                  <a:pt x="277006" y="2704390"/>
                  <a:pt x="316131" y="2666729"/>
                </a:cubicBezTo>
                <a:close/>
                <a:moveTo>
                  <a:pt x="957677" y="2663206"/>
                </a:moveTo>
                <a:lnTo>
                  <a:pt x="995572" y="2680425"/>
                </a:lnTo>
                <a:lnTo>
                  <a:pt x="1000251" y="2683485"/>
                </a:lnTo>
                <a:lnTo>
                  <a:pt x="1003468" y="2685767"/>
                </a:lnTo>
                <a:lnTo>
                  <a:pt x="1022555" y="2700936"/>
                </a:lnTo>
                <a:cubicBezTo>
                  <a:pt x="1060806" y="2734960"/>
                  <a:pt x="1099121" y="2776846"/>
                  <a:pt x="1135536" y="2828407"/>
                </a:cubicBezTo>
                <a:lnTo>
                  <a:pt x="1168394" y="2881042"/>
                </a:lnTo>
                <a:lnTo>
                  <a:pt x="1157716" y="2869063"/>
                </a:lnTo>
                <a:lnTo>
                  <a:pt x="1137631" y="2852549"/>
                </a:lnTo>
                <a:lnTo>
                  <a:pt x="1113468" y="2828592"/>
                </a:lnTo>
                <a:lnTo>
                  <a:pt x="1103101" y="2812334"/>
                </a:lnTo>
                <a:cubicBezTo>
                  <a:pt x="1067739" y="2763288"/>
                  <a:pt x="1030573" y="2723458"/>
                  <a:pt x="993487" y="2691113"/>
                </a:cubicBezTo>
                <a:close/>
                <a:moveTo>
                  <a:pt x="3670593" y="2660111"/>
                </a:moveTo>
                <a:lnTo>
                  <a:pt x="3671407" y="2660512"/>
                </a:lnTo>
                <a:lnTo>
                  <a:pt x="3674725" y="2666683"/>
                </a:lnTo>
                <a:lnTo>
                  <a:pt x="3678186" y="2673119"/>
                </a:lnTo>
                <a:lnTo>
                  <a:pt x="3676624" y="2672443"/>
                </a:lnTo>
                <a:close/>
                <a:moveTo>
                  <a:pt x="1347437" y="2658952"/>
                </a:moveTo>
                <a:lnTo>
                  <a:pt x="1364133" y="2670262"/>
                </a:lnTo>
                <a:lnTo>
                  <a:pt x="1359628" y="2669812"/>
                </a:lnTo>
                <a:lnTo>
                  <a:pt x="1358729" y="2669723"/>
                </a:lnTo>
                <a:lnTo>
                  <a:pt x="1348060" y="2659547"/>
                </a:lnTo>
                <a:close/>
                <a:moveTo>
                  <a:pt x="3625560" y="2658597"/>
                </a:moveTo>
                <a:lnTo>
                  <a:pt x="3628321" y="2659706"/>
                </a:lnTo>
                <a:lnTo>
                  <a:pt x="3629584" y="2660603"/>
                </a:lnTo>
                <a:lnTo>
                  <a:pt x="3632927" y="2668766"/>
                </a:lnTo>
                <a:lnTo>
                  <a:pt x="3638249" y="2678339"/>
                </a:lnTo>
                <a:lnTo>
                  <a:pt x="3633257" y="2674444"/>
                </a:lnTo>
                <a:lnTo>
                  <a:pt x="3626823" y="2661787"/>
                </a:lnTo>
                <a:close/>
                <a:moveTo>
                  <a:pt x="4691125" y="2657384"/>
                </a:moveTo>
                <a:lnTo>
                  <a:pt x="4690618" y="2657701"/>
                </a:lnTo>
                <a:lnTo>
                  <a:pt x="4688190" y="2659213"/>
                </a:lnTo>
                <a:lnTo>
                  <a:pt x="4682180" y="2662308"/>
                </a:lnTo>
                <a:lnTo>
                  <a:pt x="4660693" y="2669621"/>
                </a:lnTo>
                <a:lnTo>
                  <a:pt x="4650669" y="2672900"/>
                </a:lnTo>
                <a:lnTo>
                  <a:pt x="4582886" y="2694347"/>
                </a:lnTo>
                <a:lnTo>
                  <a:pt x="4582831" y="2694363"/>
                </a:lnTo>
                <a:lnTo>
                  <a:pt x="4638260" y="2676306"/>
                </a:lnTo>
                <a:close/>
                <a:moveTo>
                  <a:pt x="606595" y="2656878"/>
                </a:moveTo>
                <a:lnTo>
                  <a:pt x="618377" y="2663327"/>
                </a:lnTo>
                <a:lnTo>
                  <a:pt x="617013" y="2663176"/>
                </a:lnTo>
                <a:close/>
                <a:moveTo>
                  <a:pt x="3659701" y="2654733"/>
                </a:moveTo>
                <a:lnTo>
                  <a:pt x="3661974" y="2655855"/>
                </a:lnTo>
                <a:lnTo>
                  <a:pt x="3663975" y="2660051"/>
                </a:lnTo>
                <a:lnTo>
                  <a:pt x="3660194" y="2655843"/>
                </a:lnTo>
                <a:close/>
                <a:moveTo>
                  <a:pt x="3737168" y="2654646"/>
                </a:moveTo>
                <a:lnTo>
                  <a:pt x="3737406" y="2654688"/>
                </a:lnTo>
                <a:lnTo>
                  <a:pt x="3737534" y="2654813"/>
                </a:lnTo>
                <a:lnTo>
                  <a:pt x="3738055" y="2656029"/>
                </a:lnTo>
                <a:lnTo>
                  <a:pt x="3739798" y="2659511"/>
                </a:lnTo>
                <a:lnTo>
                  <a:pt x="3738970" y="2658589"/>
                </a:lnTo>
                <a:close/>
                <a:moveTo>
                  <a:pt x="543246" y="2654410"/>
                </a:moveTo>
                <a:lnTo>
                  <a:pt x="586403" y="2676828"/>
                </a:lnTo>
                <a:cubicBezTo>
                  <a:pt x="587657" y="2677917"/>
                  <a:pt x="589400" y="2678235"/>
                  <a:pt x="590953" y="2677656"/>
                </a:cubicBezTo>
                <a:lnTo>
                  <a:pt x="592948" y="2677778"/>
                </a:lnTo>
                <a:lnTo>
                  <a:pt x="597827" y="2686342"/>
                </a:lnTo>
                <a:lnTo>
                  <a:pt x="644220" y="2749283"/>
                </a:lnTo>
                <a:lnTo>
                  <a:pt x="627797" y="2742635"/>
                </a:lnTo>
                <a:lnTo>
                  <a:pt x="602729" y="2736184"/>
                </a:lnTo>
                <a:lnTo>
                  <a:pt x="593625" y="2732723"/>
                </a:lnTo>
                <a:lnTo>
                  <a:pt x="585645" y="2731789"/>
                </a:lnTo>
                <a:lnTo>
                  <a:pt x="575931" y="2729289"/>
                </a:lnTo>
                <a:lnTo>
                  <a:pt x="573226" y="2724883"/>
                </a:lnTo>
                <a:lnTo>
                  <a:pt x="571236" y="2721640"/>
                </a:lnTo>
                <a:close/>
                <a:moveTo>
                  <a:pt x="1176647" y="2653615"/>
                </a:moveTo>
                <a:lnTo>
                  <a:pt x="1176762" y="2653678"/>
                </a:lnTo>
                <a:lnTo>
                  <a:pt x="1176913" y="2653760"/>
                </a:lnTo>
                <a:lnTo>
                  <a:pt x="1180558" y="2656839"/>
                </a:lnTo>
                <a:close/>
                <a:moveTo>
                  <a:pt x="342610" y="2653437"/>
                </a:moveTo>
                <a:lnTo>
                  <a:pt x="304943" y="2702441"/>
                </a:lnTo>
                <a:lnTo>
                  <a:pt x="287927" y="2738950"/>
                </a:lnTo>
                <a:lnTo>
                  <a:pt x="270911" y="2775460"/>
                </a:lnTo>
                <a:lnTo>
                  <a:pt x="267107" y="2790551"/>
                </a:lnTo>
                <a:lnTo>
                  <a:pt x="265617" y="2796464"/>
                </a:lnTo>
                <a:lnTo>
                  <a:pt x="247223" y="2810932"/>
                </a:lnTo>
                <a:lnTo>
                  <a:pt x="251280" y="2795729"/>
                </a:lnTo>
                <a:cubicBezTo>
                  <a:pt x="271515" y="2740454"/>
                  <a:pt x="300264" y="2693900"/>
                  <a:pt x="336149" y="2658343"/>
                </a:cubicBezTo>
                <a:close/>
                <a:moveTo>
                  <a:pt x="647650" y="2652043"/>
                </a:moveTo>
                <a:lnTo>
                  <a:pt x="676134" y="2671163"/>
                </a:lnTo>
                <a:lnTo>
                  <a:pt x="667072" y="2669091"/>
                </a:lnTo>
                <a:lnTo>
                  <a:pt x="657540" y="2663263"/>
                </a:lnTo>
                <a:close/>
                <a:moveTo>
                  <a:pt x="3721772" y="2651915"/>
                </a:moveTo>
                <a:lnTo>
                  <a:pt x="3722277" y="2652004"/>
                </a:lnTo>
                <a:lnTo>
                  <a:pt x="3723456" y="2654692"/>
                </a:lnTo>
                <a:close/>
                <a:moveTo>
                  <a:pt x="3690353" y="2650720"/>
                </a:moveTo>
                <a:lnTo>
                  <a:pt x="3696005" y="2658681"/>
                </a:lnTo>
                <a:lnTo>
                  <a:pt x="3696373" y="2659200"/>
                </a:lnTo>
                <a:lnTo>
                  <a:pt x="3697366" y="2661087"/>
                </a:lnTo>
                <a:lnTo>
                  <a:pt x="3696600" y="2660997"/>
                </a:lnTo>
                <a:lnTo>
                  <a:pt x="3695186" y="2660831"/>
                </a:lnTo>
                <a:close/>
                <a:moveTo>
                  <a:pt x="3476627" y="2650010"/>
                </a:moveTo>
                <a:lnTo>
                  <a:pt x="3490966" y="2685241"/>
                </a:lnTo>
                <a:cubicBezTo>
                  <a:pt x="3561149" y="2836778"/>
                  <a:pt x="3643606" y="2901858"/>
                  <a:pt x="3802588" y="2901858"/>
                </a:cubicBezTo>
                <a:cubicBezTo>
                  <a:pt x="3843043" y="2900617"/>
                  <a:pt x="3883382" y="2897291"/>
                  <a:pt x="3923445" y="2891905"/>
                </a:cubicBezTo>
                <a:lnTo>
                  <a:pt x="4017376" y="2874324"/>
                </a:lnTo>
                <a:lnTo>
                  <a:pt x="4080629" y="2872864"/>
                </a:lnTo>
                <a:lnTo>
                  <a:pt x="4119277" y="2867906"/>
                </a:lnTo>
                <a:lnTo>
                  <a:pt x="4068706" y="2882141"/>
                </a:lnTo>
                <a:cubicBezTo>
                  <a:pt x="3737229" y="2968870"/>
                  <a:pt x="3604859" y="2929434"/>
                  <a:pt x="3502134" y="2713644"/>
                </a:cubicBezTo>
                <a:cubicBezTo>
                  <a:pt x="3496567" y="2701932"/>
                  <a:pt x="3489680" y="2685177"/>
                  <a:pt x="3481651" y="2664005"/>
                </a:cubicBezTo>
                <a:close/>
                <a:moveTo>
                  <a:pt x="3602795" y="2649117"/>
                </a:moveTo>
                <a:lnTo>
                  <a:pt x="3605440" y="2652741"/>
                </a:lnTo>
                <a:lnTo>
                  <a:pt x="3603716" y="2651396"/>
                </a:lnTo>
                <a:close/>
                <a:moveTo>
                  <a:pt x="3704905" y="2648922"/>
                </a:moveTo>
                <a:lnTo>
                  <a:pt x="3705403" y="2649010"/>
                </a:lnTo>
                <a:lnTo>
                  <a:pt x="3712620" y="2662877"/>
                </a:lnTo>
                <a:lnTo>
                  <a:pt x="3712225" y="2662831"/>
                </a:lnTo>
                <a:lnTo>
                  <a:pt x="3711635" y="2662762"/>
                </a:lnTo>
                <a:close/>
                <a:moveTo>
                  <a:pt x="3612632" y="2648566"/>
                </a:moveTo>
                <a:lnTo>
                  <a:pt x="3617047" y="2651701"/>
                </a:lnTo>
                <a:lnTo>
                  <a:pt x="3620398" y="2660179"/>
                </a:lnTo>
                <a:lnTo>
                  <a:pt x="3621895" y="2663968"/>
                </a:lnTo>
                <a:lnTo>
                  <a:pt x="3614102" y="2652423"/>
                </a:lnTo>
                <a:close/>
                <a:moveTo>
                  <a:pt x="3664588" y="2647830"/>
                </a:moveTo>
                <a:lnTo>
                  <a:pt x="3665728" y="2649951"/>
                </a:lnTo>
                <a:lnTo>
                  <a:pt x="3666739" y="2651831"/>
                </a:lnTo>
                <a:lnTo>
                  <a:pt x="3666476" y="2651693"/>
                </a:lnTo>
                <a:close/>
                <a:moveTo>
                  <a:pt x="720382" y="2646141"/>
                </a:moveTo>
                <a:lnTo>
                  <a:pt x="733322" y="2652272"/>
                </a:lnTo>
                <a:lnTo>
                  <a:pt x="771721" y="2683147"/>
                </a:lnTo>
                <a:lnTo>
                  <a:pt x="769870" y="2683179"/>
                </a:lnTo>
                <a:lnTo>
                  <a:pt x="727736" y="2651870"/>
                </a:lnTo>
                <a:close/>
                <a:moveTo>
                  <a:pt x="3307696" y="2645685"/>
                </a:moveTo>
                <a:lnTo>
                  <a:pt x="3311319" y="2650716"/>
                </a:lnTo>
                <a:lnTo>
                  <a:pt x="3349096" y="2695677"/>
                </a:lnTo>
                <a:lnTo>
                  <a:pt x="3366820" y="2716770"/>
                </a:lnTo>
                <a:cubicBezTo>
                  <a:pt x="3385139" y="2737420"/>
                  <a:pt x="3403064" y="2756767"/>
                  <a:pt x="3419955" y="2775003"/>
                </a:cubicBezTo>
                <a:lnTo>
                  <a:pt x="3444085" y="2801200"/>
                </a:lnTo>
                <a:lnTo>
                  <a:pt x="3462561" y="2821470"/>
                </a:lnTo>
                <a:lnTo>
                  <a:pt x="3475062" y="2834782"/>
                </a:lnTo>
                <a:lnTo>
                  <a:pt x="3449873" y="2812089"/>
                </a:lnTo>
                <a:cubicBezTo>
                  <a:pt x="3438153" y="2801610"/>
                  <a:pt x="3425742" y="2790856"/>
                  <a:pt x="3413057" y="2779687"/>
                </a:cubicBezTo>
                <a:cubicBezTo>
                  <a:pt x="3374587" y="2746249"/>
                  <a:pt x="3333532" y="2710537"/>
                  <a:pt x="3294614" y="2669516"/>
                </a:cubicBezTo>
                <a:lnTo>
                  <a:pt x="3282865" y="2655738"/>
                </a:lnTo>
                <a:close/>
                <a:moveTo>
                  <a:pt x="3638501" y="2644266"/>
                </a:moveTo>
                <a:lnTo>
                  <a:pt x="3640455" y="2645231"/>
                </a:lnTo>
                <a:lnTo>
                  <a:pt x="3646539" y="2659435"/>
                </a:lnTo>
                <a:lnTo>
                  <a:pt x="3644544" y="2658572"/>
                </a:lnTo>
                <a:close/>
                <a:moveTo>
                  <a:pt x="4728296" y="2644080"/>
                </a:moveTo>
                <a:lnTo>
                  <a:pt x="4722969" y="2646840"/>
                </a:lnTo>
                <a:lnTo>
                  <a:pt x="4719390" y="2648694"/>
                </a:lnTo>
                <a:lnTo>
                  <a:pt x="4705057" y="2653987"/>
                </a:lnTo>
                <a:lnTo>
                  <a:pt x="4705057" y="2652398"/>
                </a:lnTo>
                <a:close/>
                <a:moveTo>
                  <a:pt x="3676895" y="2643952"/>
                </a:moveTo>
                <a:lnTo>
                  <a:pt x="3679875" y="2644481"/>
                </a:lnTo>
                <a:lnTo>
                  <a:pt x="3681876" y="2648785"/>
                </a:lnTo>
                <a:lnTo>
                  <a:pt x="3687032" y="2659874"/>
                </a:lnTo>
                <a:lnTo>
                  <a:pt x="3683458" y="2659454"/>
                </a:lnTo>
                <a:close/>
                <a:moveTo>
                  <a:pt x="365436" y="2642877"/>
                </a:moveTo>
                <a:lnTo>
                  <a:pt x="330419" y="2689824"/>
                </a:lnTo>
                <a:cubicBezTo>
                  <a:pt x="318578" y="2710283"/>
                  <a:pt x="308495" y="2732956"/>
                  <a:pt x="300338" y="2757582"/>
                </a:cubicBezTo>
                <a:lnTo>
                  <a:pt x="295788" y="2777100"/>
                </a:lnTo>
                <a:lnTo>
                  <a:pt x="281570" y="2783916"/>
                </a:lnTo>
                <a:lnTo>
                  <a:pt x="281560" y="2783924"/>
                </a:lnTo>
                <a:lnTo>
                  <a:pt x="275996" y="2788301"/>
                </a:lnTo>
                <a:lnTo>
                  <a:pt x="278332" y="2779141"/>
                </a:lnTo>
                <a:cubicBezTo>
                  <a:pt x="296550" y="2727658"/>
                  <a:pt x="322835" y="2683827"/>
                  <a:pt x="355462" y="2650614"/>
                </a:cubicBezTo>
                <a:close/>
                <a:moveTo>
                  <a:pt x="3271579" y="2642501"/>
                </a:moveTo>
                <a:lnTo>
                  <a:pt x="3275854" y="2642786"/>
                </a:lnTo>
                <a:lnTo>
                  <a:pt x="3278172" y="2642546"/>
                </a:lnTo>
                <a:lnTo>
                  <a:pt x="3273797" y="2643873"/>
                </a:lnTo>
                <a:lnTo>
                  <a:pt x="3272749" y="2643873"/>
                </a:lnTo>
                <a:lnTo>
                  <a:pt x="3271585" y="2642508"/>
                </a:lnTo>
                <a:close/>
                <a:moveTo>
                  <a:pt x="510796" y="2640043"/>
                </a:moveTo>
                <a:lnTo>
                  <a:pt x="521842" y="2643291"/>
                </a:lnTo>
                <a:lnTo>
                  <a:pt x="533892" y="2649551"/>
                </a:lnTo>
                <a:lnTo>
                  <a:pt x="534417" y="2654215"/>
                </a:lnTo>
                <a:cubicBezTo>
                  <a:pt x="540622" y="2675312"/>
                  <a:pt x="550446" y="2698684"/>
                  <a:pt x="564148" y="2724710"/>
                </a:cubicBezTo>
                <a:lnTo>
                  <a:pt x="565394" y="2726741"/>
                </a:lnTo>
                <a:lnTo>
                  <a:pt x="535960" y="2724277"/>
                </a:lnTo>
                <a:lnTo>
                  <a:pt x="534142" y="2723880"/>
                </a:lnTo>
                <a:lnTo>
                  <a:pt x="530580" y="2723827"/>
                </a:lnTo>
                <a:lnTo>
                  <a:pt x="525569" y="2723408"/>
                </a:lnTo>
                <a:lnTo>
                  <a:pt x="510428" y="2675035"/>
                </a:lnTo>
                <a:close/>
                <a:moveTo>
                  <a:pt x="3627368" y="2638770"/>
                </a:moveTo>
                <a:lnTo>
                  <a:pt x="3629831" y="2639986"/>
                </a:lnTo>
                <a:lnTo>
                  <a:pt x="3636163" y="2654949"/>
                </a:lnTo>
                <a:lnTo>
                  <a:pt x="3633510" y="2653802"/>
                </a:lnTo>
                <a:close/>
                <a:moveTo>
                  <a:pt x="383933" y="2637201"/>
                </a:moveTo>
                <a:lnTo>
                  <a:pt x="354323" y="2678414"/>
                </a:lnTo>
                <a:lnTo>
                  <a:pt x="342718" y="2706148"/>
                </a:lnTo>
                <a:lnTo>
                  <a:pt x="334726" y="2725246"/>
                </a:lnTo>
                <a:lnTo>
                  <a:pt x="328136" y="2740992"/>
                </a:lnTo>
                <a:lnTo>
                  <a:pt x="328136" y="2740993"/>
                </a:lnTo>
                <a:lnTo>
                  <a:pt x="328136" y="2740993"/>
                </a:lnTo>
                <a:lnTo>
                  <a:pt x="323600" y="2762927"/>
                </a:lnTo>
                <a:lnTo>
                  <a:pt x="317980" y="2766464"/>
                </a:lnTo>
                <a:lnTo>
                  <a:pt x="305781" y="2772311"/>
                </a:lnTo>
                <a:lnTo>
                  <a:pt x="308113" y="2762176"/>
                </a:lnTo>
                <a:cubicBezTo>
                  <a:pt x="323810" y="2714527"/>
                  <a:pt x="347152" y="2674032"/>
                  <a:pt x="376534" y="2643137"/>
                </a:cubicBezTo>
                <a:close/>
                <a:moveTo>
                  <a:pt x="585010" y="2634669"/>
                </a:moveTo>
                <a:lnTo>
                  <a:pt x="602209" y="2640795"/>
                </a:lnTo>
                <a:lnTo>
                  <a:pt x="643221" y="2666069"/>
                </a:lnTo>
                <a:lnTo>
                  <a:pt x="638589" y="2665557"/>
                </a:lnTo>
                <a:lnTo>
                  <a:pt x="637725" y="2665462"/>
                </a:lnTo>
                <a:lnTo>
                  <a:pt x="630273" y="2659212"/>
                </a:lnTo>
                <a:lnTo>
                  <a:pt x="596231" y="2640753"/>
                </a:lnTo>
                <a:close/>
                <a:moveTo>
                  <a:pt x="3336104" y="2634184"/>
                </a:moveTo>
                <a:lnTo>
                  <a:pt x="3349678" y="2653965"/>
                </a:lnTo>
                <a:lnTo>
                  <a:pt x="3386377" y="2707444"/>
                </a:lnTo>
                <a:cubicBezTo>
                  <a:pt x="3403426" y="2731181"/>
                  <a:pt x="3420024" y="2753459"/>
                  <a:pt x="3435674" y="2774452"/>
                </a:cubicBezTo>
                <a:lnTo>
                  <a:pt x="3442844" y="2784103"/>
                </a:lnTo>
                <a:lnTo>
                  <a:pt x="3464453" y="2812832"/>
                </a:lnTo>
                <a:lnTo>
                  <a:pt x="3449185" y="2796095"/>
                </a:lnTo>
                <a:lnTo>
                  <a:pt x="3425055" y="2770035"/>
                </a:lnTo>
                <a:cubicBezTo>
                  <a:pt x="3391410" y="2733702"/>
                  <a:pt x="3353699" y="2692957"/>
                  <a:pt x="3316969" y="2646317"/>
                </a:cubicBezTo>
                <a:lnTo>
                  <a:pt x="3314523" y="2642921"/>
                </a:lnTo>
                <a:close/>
                <a:moveTo>
                  <a:pt x="3650570" y="2634167"/>
                </a:moveTo>
                <a:lnTo>
                  <a:pt x="3652004" y="2634950"/>
                </a:lnTo>
                <a:lnTo>
                  <a:pt x="3657818" y="2647141"/>
                </a:lnTo>
                <a:lnTo>
                  <a:pt x="3656637" y="2646520"/>
                </a:lnTo>
                <a:lnTo>
                  <a:pt x="3655878" y="2646121"/>
                </a:lnTo>
                <a:close/>
                <a:moveTo>
                  <a:pt x="3706069" y="2633913"/>
                </a:moveTo>
                <a:lnTo>
                  <a:pt x="3706152" y="2633934"/>
                </a:lnTo>
                <a:lnTo>
                  <a:pt x="3709989" y="2642901"/>
                </a:lnTo>
                <a:lnTo>
                  <a:pt x="3709912" y="2642886"/>
                </a:lnTo>
                <a:lnTo>
                  <a:pt x="3709858" y="2642876"/>
                </a:lnTo>
                <a:lnTo>
                  <a:pt x="3709653" y="2642495"/>
                </a:lnTo>
                <a:close/>
                <a:moveTo>
                  <a:pt x="485716" y="2633343"/>
                </a:moveTo>
                <a:lnTo>
                  <a:pt x="491233" y="2634291"/>
                </a:lnTo>
                <a:lnTo>
                  <a:pt x="503084" y="2637775"/>
                </a:lnTo>
                <a:lnTo>
                  <a:pt x="503254" y="2676553"/>
                </a:lnTo>
                <a:lnTo>
                  <a:pt x="517653" y="2722745"/>
                </a:lnTo>
                <a:lnTo>
                  <a:pt x="486048" y="2720100"/>
                </a:lnTo>
                <a:lnTo>
                  <a:pt x="480645" y="2697097"/>
                </a:lnTo>
                <a:close/>
                <a:moveTo>
                  <a:pt x="608133" y="2633053"/>
                </a:moveTo>
                <a:lnTo>
                  <a:pt x="627652" y="2640674"/>
                </a:lnTo>
                <a:lnTo>
                  <a:pt x="636046" y="2650121"/>
                </a:lnTo>
                <a:close/>
                <a:moveTo>
                  <a:pt x="3615366" y="2632845"/>
                </a:moveTo>
                <a:lnTo>
                  <a:pt x="3618938" y="2634608"/>
                </a:lnTo>
                <a:lnTo>
                  <a:pt x="3625354" y="2650275"/>
                </a:lnTo>
                <a:lnTo>
                  <a:pt x="3623636" y="2649532"/>
                </a:lnTo>
                <a:lnTo>
                  <a:pt x="3621062" y="2647235"/>
                </a:lnTo>
                <a:close/>
                <a:moveTo>
                  <a:pt x="556477" y="2632553"/>
                </a:moveTo>
                <a:lnTo>
                  <a:pt x="569361" y="2636498"/>
                </a:lnTo>
                <a:lnTo>
                  <a:pt x="569463" y="2636553"/>
                </a:lnTo>
                <a:lnTo>
                  <a:pt x="571003" y="2639256"/>
                </a:lnTo>
                <a:close/>
                <a:moveTo>
                  <a:pt x="883134" y="2632054"/>
                </a:moveTo>
                <a:lnTo>
                  <a:pt x="899881" y="2636946"/>
                </a:lnTo>
                <a:lnTo>
                  <a:pt x="923938" y="2647877"/>
                </a:lnTo>
                <a:lnTo>
                  <a:pt x="933413" y="2653727"/>
                </a:lnTo>
                <a:lnTo>
                  <a:pt x="933844" y="2654064"/>
                </a:lnTo>
                <a:lnTo>
                  <a:pt x="991563" y="2699780"/>
                </a:lnTo>
                <a:lnTo>
                  <a:pt x="1010251" y="2718122"/>
                </a:lnTo>
                <a:lnTo>
                  <a:pt x="1049857" y="2758727"/>
                </a:lnTo>
                <a:lnTo>
                  <a:pt x="1095817" y="2815565"/>
                </a:lnTo>
                <a:lnTo>
                  <a:pt x="1093634" y="2813995"/>
                </a:lnTo>
                <a:lnTo>
                  <a:pt x="1082157" y="2799884"/>
                </a:lnTo>
                <a:lnTo>
                  <a:pt x="1081596" y="2799194"/>
                </a:lnTo>
                <a:lnTo>
                  <a:pt x="1024001" y="2752046"/>
                </a:lnTo>
                <a:lnTo>
                  <a:pt x="1011625" y="2737101"/>
                </a:lnTo>
                <a:cubicBezTo>
                  <a:pt x="976404" y="2699277"/>
                  <a:pt x="940420" y="2669317"/>
                  <a:pt x="905485" y="2645590"/>
                </a:cubicBezTo>
                <a:lnTo>
                  <a:pt x="891486" y="2637112"/>
                </a:lnTo>
                <a:close/>
                <a:moveTo>
                  <a:pt x="627869" y="2629600"/>
                </a:moveTo>
                <a:lnTo>
                  <a:pt x="667013" y="2646285"/>
                </a:lnTo>
                <a:lnTo>
                  <a:pt x="719198" y="2684070"/>
                </a:lnTo>
                <a:lnTo>
                  <a:pt x="710621" y="2684220"/>
                </a:lnTo>
                <a:lnTo>
                  <a:pt x="708235" y="2681752"/>
                </a:lnTo>
                <a:lnTo>
                  <a:pt x="705675" y="2679103"/>
                </a:lnTo>
                <a:lnTo>
                  <a:pt x="660408" y="2648930"/>
                </a:lnTo>
                <a:lnTo>
                  <a:pt x="639317" y="2634872"/>
                </a:lnTo>
                <a:lnTo>
                  <a:pt x="639185" y="2634820"/>
                </a:lnTo>
                <a:lnTo>
                  <a:pt x="628960" y="2630838"/>
                </a:lnTo>
                <a:lnTo>
                  <a:pt x="628567" y="2630393"/>
                </a:lnTo>
                <a:close/>
                <a:moveTo>
                  <a:pt x="463697" y="2629560"/>
                </a:moveTo>
                <a:lnTo>
                  <a:pt x="477381" y="2631911"/>
                </a:lnTo>
                <a:lnTo>
                  <a:pt x="471679" y="2699442"/>
                </a:lnTo>
                <a:lnTo>
                  <a:pt x="476679" y="2720762"/>
                </a:lnTo>
                <a:lnTo>
                  <a:pt x="454668" y="2722693"/>
                </a:lnTo>
                <a:lnTo>
                  <a:pt x="454289" y="2722687"/>
                </a:lnTo>
                <a:lnTo>
                  <a:pt x="453956" y="2722755"/>
                </a:lnTo>
                <a:lnTo>
                  <a:pt x="448408" y="2723242"/>
                </a:lnTo>
                <a:lnTo>
                  <a:pt x="448104" y="2721504"/>
                </a:lnTo>
                <a:cubicBezTo>
                  <a:pt x="447208" y="2689722"/>
                  <a:pt x="451586" y="2660524"/>
                  <a:pt x="460445" y="2636032"/>
                </a:cubicBezTo>
                <a:close/>
                <a:moveTo>
                  <a:pt x="3687422" y="2629251"/>
                </a:moveTo>
                <a:lnTo>
                  <a:pt x="3688364" y="2629487"/>
                </a:lnTo>
                <a:lnTo>
                  <a:pt x="3691598" y="2637400"/>
                </a:lnTo>
                <a:lnTo>
                  <a:pt x="3688144" y="2631050"/>
                </a:lnTo>
                <a:close/>
                <a:moveTo>
                  <a:pt x="3640877" y="2628876"/>
                </a:moveTo>
                <a:lnTo>
                  <a:pt x="3641658" y="2629302"/>
                </a:lnTo>
                <a:lnTo>
                  <a:pt x="3643674" y="2633856"/>
                </a:lnTo>
                <a:close/>
                <a:moveTo>
                  <a:pt x="447086" y="2627599"/>
                </a:moveTo>
                <a:lnTo>
                  <a:pt x="454564" y="2627992"/>
                </a:lnTo>
                <a:lnTo>
                  <a:pt x="454961" y="2628060"/>
                </a:lnTo>
                <a:lnTo>
                  <a:pt x="453048" y="2631810"/>
                </a:lnTo>
                <a:cubicBezTo>
                  <a:pt x="443551" y="2657595"/>
                  <a:pt x="438794" y="2688343"/>
                  <a:pt x="439690" y="2721780"/>
                </a:cubicBezTo>
                <a:lnTo>
                  <a:pt x="440074" y="2723973"/>
                </a:lnTo>
                <a:lnTo>
                  <a:pt x="431918" y="2724688"/>
                </a:lnTo>
                <a:lnTo>
                  <a:pt x="418286" y="2727861"/>
                </a:lnTo>
                <a:lnTo>
                  <a:pt x="422015" y="2692780"/>
                </a:lnTo>
                <a:lnTo>
                  <a:pt x="434307" y="2652166"/>
                </a:lnTo>
                <a:lnTo>
                  <a:pt x="435711" y="2647527"/>
                </a:lnTo>
                <a:close/>
                <a:moveTo>
                  <a:pt x="431842" y="2626800"/>
                </a:moveTo>
                <a:lnTo>
                  <a:pt x="439366" y="2627194"/>
                </a:lnTo>
                <a:lnTo>
                  <a:pt x="429159" y="2644684"/>
                </a:lnTo>
                <a:cubicBezTo>
                  <a:pt x="422945" y="2659033"/>
                  <a:pt x="418046" y="2674825"/>
                  <a:pt x="414588" y="2691822"/>
                </a:cubicBezTo>
                <a:lnTo>
                  <a:pt x="410463" y="2729682"/>
                </a:lnTo>
                <a:lnTo>
                  <a:pt x="390044" y="2734435"/>
                </a:lnTo>
                <a:lnTo>
                  <a:pt x="391613" y="2723638"/>
                </a:lnTo>
                <a:lnTo>
                  <a:pt x="393529" y="2710459"/>
                </a:lnTo>
                <a:cubicBezTo>
                  <a:pt x="397874" y="2692314"/>
                  <a:pt x="403713" y="2675466"/>
                  <a:pt x="410926" y="2660178"/>
                </a:cubicBezTo>
                <a:lnTo>
                  <a:pt x="427988" y="2632951"/>
                </a:lnTo>
                <a:close/>
                <a:moveTo>
                  <a:pt x="418064" y="2626077"/>
                </a:moveTo>
                <a:lnTo>
                  <a:pt x="421770" y="2626271"/>
                </a:lnTo>
                <a:lnTo>
                  <a:pt x="403702" y="2654594"/>
                </a:lnTo>
                <a:cubicBezTo>
                  <a:pt x="396187" y="2670348"/>
                  <a:pt x="390138" y="2687764"/>
                  <a:pt x="385648" y="2706654"/>
                </a:cubicBezTo>
                <a:lnTo>
                  <a:pt x="381394" y="2736449"/>
                </a:lnTo>
                <a:lnTo>
                  <a:pt x="379850" y="2736808"/>
                </a:lnTo>
                <a:lnTo>
                  <a:pt x="369976" y="2741541"/>
                </a:lnTo>
                <a:lnTo>
                  <a:pt x="362226" y="2744792"/>
                </a:lnTo>
                <a:lnTo>
                  <a:pt x="363983" y="2734969"/>
                </a:lnTo>
                <a:lnTo>
                  <a:pt x="365279" y="2727719"/>
                </a:lnTo>
                <a:lnTo>
                  <a:pt x="381906" y="2684352"/>
                </a:lnTo>
                <a:lnTo>
                  <a:pt x="386555" y="2672226"/>
                </a:lnTo>
                <a:cubicBezTo>
                  <a:pt x="395181" y="2655379"/>
                  <a:pt x="405294" y="2640276"/>
                  <a:pt x="416750" y="2627205"/>
                </a:cubicBezTo>
                <a:lnTo>
                  <a:pt x="417617" y="2626460"/>
                </a:lnTo>
                <a:lnTo>
                  <a:pt x="417666" y="2626418"/>
                </a:lnTo>
                <a:close/>
                <a:moveTo>
                  <a:pt x="3257081" y="2625498"/>
                </a:moveTo>
                <a:lnTo>
                  <a:pt x="3279980" y="2632299"/>
                </a:lnTo>
                <a:lnTo>
                  <a:pt x="3283982" y="2633050"/>
                </a:lnTo>
                <a:lnTo>
                  <a:pt x="3279311" y="2634220"/>
                </a:lnTo>
                <a:cubicBezTo>
                  <a:pt x="3278415" y="2633517"/>
                  <a:pt x="3277242" y="2633269"/>
                  <a:pt x="3276139" y="2633531"/>
                </a:cubicBezTo>
                <a:lnTo>
                  <a:pt x="3261865" y="2631108"/>
                </a:lnTo>
                <a:close/>
                <a:moveTo>
                  <a:pt x="406405" y="2625465"/>
                </a:moveTo>
                <a:lnTo>
                  <a:pt x="406980" y="2625495"/>
                </a:lnTo>
                <a:lnTo>
                  <a:pt x="392133" y="2647270"/>
                </a:lnTo>
                <a:lnTo>
                  <a:pt x="391940" y="2647553"/>
                </a:lnTo>
                <a:lnTo>
                  <a:pt x="378970" y="2666574"/>
                </a:lnTo>
                <a:cubicBezTo>
                  <a:pt x="369947" y="2683939"/>
                  <a:pt x="362480" y="2703153"/>
                  <a:pt x="356717" y="2723989"/>
                </a:cubicBezTo>
                <a:lnTo>
                  <a:pt x="352240" y="2748981"/>
                </a:lnTo>
                <a:lnTo>
                  <a:pt x="333403" y="2756884"/>
                </a:lnTo>
                <a:lnTo>
                  <a:pt x="334559" y="2751284"/>
                </a:lnTo>
                <a:lnTo>
                  <a:pt x="335621" y="2746137"/>
                </a:lnTo>
                <a:lnTo>
                  <a:pt x="336064" y="2743992"/>
                </a:lnTo>
                <a:lnTo>
                  <a:pt x="354072" y="2700499"/>
                </a:lnTo>
                <a:lnTo>
                  <a:pt x="361218" y="2683240"/>
                </a:lnTo>
                <a:lnTo>
                  <a:pt x="395963" y="2634071"/>
                </a:lnTo>
                <a:close/>
                <a:moveTo>
                  <a:pt x="3668689" y="2624568"/>
                </a:moveTo>
                <a:lnTo>
                  <a:pt x="3670943" y="2625132"/>
                </a:lnTo>
                <a:lnTo>
                  <a:pt x="3671321" y="2626086"/>
                </a:lnTo>
                <a:lnTo>
                  <a:pt x="3676122" y="2636410"/>
                </a:lnTo>
                <a:lnTo>
                  <a:pt x="3673489" y="2635905"/>
                </a:lnTo>
                <a:close/>
                <a:moveTo>
                  <a:pt x="3603404" y="2624353"/>
                </a:moveTo>
                <a:lnTo>
                  <a:pt x="3608006" y="2628824"/>
                </a:lnTo>
                <a:lnTo>
                  <a:pt x="3612130" y="2639258"/>
                </a:lnTo>
                <a:lnTo>
                  <a:pt x="3610724" y="2638003"/>
                </a:lnTo>
                <a:lnTo>
                  <a:pt x="3607514" y="2635137"/>
                </a:lnTo>
                <a:close/>
                <a:moveTo>
                  <a:pt x="3631010" y="2623489"/>
                </a:moveTo>
                <a:lnTo>
                  <a:pt x="3631182" y="2623583"/>
                </a:lnTo>
                <a:lnTo>
                  <a:pt x="3631408" y="2624112"/>
                </a:lnTo>
                <a:close/>
                <a:moveTo>
                  <a:pt x="3660155" y="2622435"/>
                </a:moveTo>
                <a:lnTo>
                  <a:pt x="3661932" y="2622879"/>
                </a:lnTo>
                <a:lnTo>
                  <a:pt x="3666740" y="2634612"/>
                </a:lnTo>
                <a:lnTo>
                  <a:pt x="3665389" y="2634353"/>
                </a:lnTo>
                <a:lnTo>
                  <a:pt x="3663755" y="2631763"/>
                </a:lnTo>
                <a:close/>
                <a:moveTo>
                  <a:pt x="577839" y="2621227"/>
                </a:moveTo>
                <a:lnTo>
                  <a:pt x="595440" y="2628098"/>
                </a:lnTo>
                <a:lnTo>
                  <a:pt x="592743" y="2627143"/>
                </a:lnTo>
                <a:lnTo>
                  <a:pt x="576503" y="2621387"/>
                </a:lnTo>
                <a:close/>
                <a:moveTo>
                  <a:pt x="834015" y="2620408"/>
                </a:moveTo>
                <a:lnTo>
                  <a:pt x="859220" y="2625558"/>
                </a:lnTo>
                <a:lnTo>
                  <a:pt x="901806" y="2651332"/>
                </a:lnTo>
                <a:cubicBezTo>
                  <a:pt x="919095" y="2663081"/>
                  <a:pt x="936636" y="2676379"/>
                  <a:pt x="954208" y="2691431"/>
                </a:cubicBezTo>
                <a:lnTo>
                  <a:pt x="978408" y="2714724"/>
                </a:lnTo>
                <a:lnTo>
                  <a:pt x="963107" y="2702198"/>
                </a:lnTo>
                <a:lnTo>
                  <a:pt x="928562" y="2685656"/>
                </a:lnTo>
                <a:lnTo>
                  <a:pt x="927002" y="2684189"/>
                </a:lnTo>
                <a:lnTo>
                  <a:pt x="924627" y="2681956"/>
                </a:lnTo>
                <a:lnTo>
                  <a:pt x="894247" y="2659229"/>
                </a:lnTo>
                <a:lnTo>
                  <a:pt x="873994" y="2644077"/>
                </a:lnTo>
                <a:lnTo>
                  <a:pt x="855933" y="2633385"/>
                </a:lnTo>
                <a:close/>
                <a:moveTo>
                  <a:pt x="3651056" y="2620160"/>
                </a:moveTo>
                <a:lnTo>
                  <a:pt x="3651159" y="2620185"/>
                </a:lnTo>
                <a:lnTo>
                  <a:pt x="3652001" y="2621517"/>
                </a:lnTo>
                <a:lnTo>
                  <a:pt x="3655167" y="2626525"/>
                </a:lnTo>
                <a:lnTo>
                  <a:pt x="3656841" y="2630912"/>
                </a:lnTo>
                <a:lnTo>
                  <a:pt x="3656076" y="2630425"/>
                </a:lnTo>
                <a:close/>
                <a:moveTo>
                  <a:pt x="3683775" y="2620157"/>
                </a:moveTo>
                <a:lnTo>
                  <a:pt x="3683829" y="2620225"/>
                </a:lnTo>
                <a:lnTo>
                  <a:pt x="3683799" y="2620216"/>
                </a:lnTo>
                <a:close/>
                <a:moveTo>
                  <a:pt x="3472753" y="2619669"/>
                </a:moveTo>
                <a:lnTo>
                  <a:pt x="3486417" y="2653663"/>
                </a:lnTo>
                <a:cubicBezTo>
                  <a:pt x="3495155" y="2673036"/>
                  <a:pt x="3504066" y="2690974"/>
                  <a:pt x="3513301" y="2707533"/>
                </a:cubicBezTo>
                <a:lnTo>
                  <a:pt x="3522665" y="2722343"/>
                </a:lnTo>
                <a:lnTo>
                  <a:pt x="3527415" y="2731344"/>
                </a:lnTo>
                <a:lnTo>
                  <a:pt x="3532366" y="2737687"/>
                </a:lnTo>
                <a:lnTo>
                  <a:pt x="3542129" y="2753130"/>
                </a:lnTo>
                <a:cubicBezTo>
                  <a:pt x="3552163" y="2766987"/>
                  <a:pt x="3562673" y="2779522"/>
                  <a:pt x="3573810" y="2790790"/>
                </a:cubicBezTo>
                <a:lnTo>
                  <a:pt x="3573812" y="2790791"/>
                </a:lnTo>
                <a:lnTo>
                  <a:pt x="3573813" y="2790792"/>
                </a:lnTo>
                <a:cubicBezTo>
                  <a:pt x="3584950" y="2802060"/>
                  <a:pt x="3596714" y="2812061"/>
                  <a:pt x="3609257" y="2820851"/>
                </a:cubicBezTo>
                <a:lnTo>
                  <a:pt x="3617671" y="2824641"/>
                </a:lnTo>
                <a:lnTo>
                  <a:pt x="3628673" y="2833133"/>
                </a:lnTo>
                <a:lnTo>
                  <a:pt x="3695055" y="2859501"/>
                </a:lnTo>
                <a:lnTo>
                  <a:pt x="3695076" y="2859510"/>
                </a:lnTo>
                <a:lnTo>
                  <a:pt x="3771218" y="2867881"/>
                </a:lnTo>
                <a:lnTo>
                  <a:pt x="3775325" y="2869372"/>
                </a:lnTo>
                <a:cubicBezTo>
                  <a:pt x="3809865" y="2878351"/>
                  <a:pt x="3848783" y="2882143"/>
                  <a:pt x="3890149" y="2882143"/>
                </a:cubicBezTo>
                <a:lnTo>
                  <a:pt x="3965420" y="2877094"/>
                </a:lnTo>
                <a:lnTo>
                  <a:pt x="3929341" y="2883804"/>
                </a:lnTo>
                <a:lnTo>
                  <a:pt x="3929331" y="2883805"/>
                </a:lnTo>
                <a:lnTo>
                  <a:pt x="3839171" y="2893131"/>
                </a:lnTo>
                <a:lnTo>
                  <a:pt x="3813596" y="2893260"/>
                </a:lnTo>
                <a:lnTo>
                  <a:pt x="3761868" y="2892083"/>
                </a:lnTo>
                <a:lnTo>
                  <a:pt x="3735666" y="2888325"/>
                </a:lnTo>
                <a:lnTo>
                  <a:pt x="3695775" y="2879968"/>
                </a:lnTo>
                <a:lnTo>
                  <a:pt x="3672091" y="2871710"/>
                </a:lnTo>
                <a:lnTo>
                  <a:pt x="3639141" y="2855999"/>
                </a:lnTo>
                <a:lnTo>
                  <a:pt x="3618697" y="2843237"/>
                </a:lnTo>
                <a:lnTo>
                  <a:pt x="3590044" y="2819077"/>
                </a:lnTo>
                <a:lnTo>
                  <a:pt x="3573097" y="2802471"/>
                </a:lnTo>
                <a:lnTo>
                  <a:pt x="3545932" y="2766760"/>
                </a:lnTo>
                <a:lnTo>
                  <a:pt x="3533328" y="2748940"/>
                </a:lnTo>
                <a:lnTo>
                  <a:pt x="3497584" y="2682205"/>
                </a:lnTo>
                <a:cubicBezTo>
                  <a:pt x="3491948" y="2670028"/>
                  <a:pt x="3485047" y="2653001"/>
                  <a:pt x="3477054" y="2631727"/>
                </a:cubicBezTo>
                <a:close/>
                <a:moveTo>
                  <a:pt x="601565" y="2618388"/>
                </a:moveTo>
                <a:lnTo>
                  <a:pt x="611680" y="2622700"/>
                </a:lnTo>
                <a:lnTo>
                  <a:pt x="613594" y="2624854"/>
                </a:lnTo>
                <a:lnTo>
                  <a:pt x="609960" y="2623438"/>
                </a:lnTo>
                <a:lnTo>
                  <a:pt x="598068" y="2618807"/>
                </a:lnTo>
                <a:close/>
                <a:moveTo>
                  <a:pt x="1212183" y="2617244"/>
                </a:moveTo>
                <a:lnTo>
                  <a:pt x="1222469" y="2622780"/>
                </a:lnTo>
                <a:lnTo>
                  <a:pt x="1272185" y="2661078"/>
                </a:lnTo>
                <a:lnTo>
                  <a:pt x="1272043" y="2661064"/>
                </a:lnTo>
                <a:lnTo>
                  <a:pt x="1224816" y="2626492"/>
                </a:lnTo>
                <a:close/>
                <a:moveTo>
                  <a:pt x="3690965" y="2617166"/>
                </a:moveTo>
                <a:lnTo>
                  <a:pt x="3691412" y="2617323"/>
                </a:lnTo>
                <a:lnTo>
                  <a:pt x="3693824" y="2622920"/>
                </a:lnTo>
                <a:lnTo>
                  <a:pt x="3693255" y="2622766"/>
                </a:lnTo>
                <a:close/>
                <a:moveTo>
                  <a:pt x="3618287" y="2616543"/>
                </a:moveTo>
                <a:lnTo>
                  <a:pt x="3620399" y="2617696"/>
                </a:lnTo>
                <a:lnTo>
                  <a:pt x="3625718" y="2630266"/>
                </a:lnTo>
                <a:lnTo>
                  <a:pt x="3624305" y="2629523"/>
                </a:lnTo>
                <a:lnTo>
                  <a:pt x="3623394" y="2629045"/>
                </a:lnTo>
                <a:close/>
                <a:moveTo>
                  <a:pt x="1978644" y="2616452"/>
                </a:moveTo>
                <a:lnTo>
                  <a:pt x="2024806" y="2708571"/>
                </a:lnTo>
                <a:lnTo>
                  <a:pt x="2062693" y="2776751"/>
                </a:lnTo>
                <a:lnTo>
                  <a:pt x="2071562" y="2795573"/>
                </a:lnTo>
                <a:lnTo>
                  <a:pt x="2045063" y="2748075"/>
                </a:lnTo>
                <a:lnTo>
                  <a:pt x="2027870" y="2717256"/>
                </a:lnTo>
                <a:close/>
                <a:moveTo>
                  <a:pt x="625077" y="2615575"/>
                </a:moveTo>
                <a:lnTo>
                  <a:pt x="699862" y="2649226"/>
                </a:lnTo>
                <a:lnTo>
                  <a:pt x="744760" y="2683620"/>
                </a:lnTo>
                <a:lnTo>
                  <a:pt x="735420" y="2683785"/>
                </a:lnTo>
                <a:lnTo>
                  <a:pt x="734768" y="2683796"/>
                </a:lnTo>
                <a:lnTo>
                  <a:pt x="696919" y="2656623"/>
                </a:lnTo>
                <a:lnTo>
                  <a:pt x="671469" y="2638351"/>
                </a:lnTo>
                <a:lnTo>
                  <a:pt x="657655" y="2632522"/>
                </a:lnTo>
                <a:lnTo>
                  <a:pt x="619171" y="2616282"/>
                </a:lnTo>
                <a:close/>
                <a:moveTo>
                  <a:pt x="3642127" y="2615149"/>
                </a:moveTo>
                <a:lnTo>
                  <a:pt x="3642779" y="2615607"/>
                </a:lnTo>
                <a:lnTo>
                  <a:pt x="3647134" y="2624739"/>
                </a:lnTo>
                <a:lnTo>
                  <a:pt x="3647022" y="2624667"/>
                </a:lnTo>
                <a:lnTo>
                  <a:pt x="3646089" y="2624074"/>
                </a:lnTo>
                <a:close/>
                <a:moveTo>
                  <a:pt x="3294006" y="2614446"/>
                </a:moveTo>
                <a:lnTo>
                  <a:pt x="3306555" y="2618098"/>
                </a:lnTo>
                <a:lnTo>
                  <a:pt x="3303648" y="2618553"/>
                </a:lnTo>
                <a:lnTo>
                  <a:pt x="3302724" y="2618445"/>
                </a:lnTo>
                <a:lnTo>
                  <a:pt x="3296354" y="2617705"/>
                </a:lnTo>
                <a:close/>
                <a:moveTo>
                  <a:pt x="3664465" y="2614257"/>
                </a:moveTo>
                <a:lnTo>
                  <a:pt x="3664950" y="2614939"/>
                </a:lnTo>
                <a:lnTo>
                  <a:pt x="3665120" y="2615180"/>
                </a:lnTo>
                <a:lnTo>
                  <a:pt x="3664787" y="2615090"/>
                </a:lnTo>
                <a:close/>
                <a:moveTo>
                  <a:pt x="3355736" y="2613685"/>
                </a:moveTo>
                <a:lnTo>
                  <a:pt x="3441739" y="2767831"/>
                </a:lnTo>
                <a:lnTo>
                  <a:pt x="3454146" y="2788114"/>
                </a:lnTo>
                <a:lnTo>
                  <a:pt x="3456623" y="2792164"/>
                </a:lnTo>
                <a:lnTo>
                  <a:pt x="3447670" y="2780239"/>
                </a:lnTo>
                <a:lnTo>
                  <a:pt x="3440500" y="2770588"/>
                </a:lnTo>
                <a:cubicBezTo>
                  <a:pt x="3424815" y="2749664"/>
                  <a:pt x="3408226" y="2727455"/>
                  <a:pt x="3391216" y="2703793"/>
                </a:cubicBezTo>
                <a:lnTo>
                  <a:pt x="3341712" y="2631625"/>
                </a:lnTo>
                <a:lnTo>
                  <a:pt x="3341779" y="2631593"/>
                </a:lnTo>
                <a:lnTo>
                  <a:pt x="3341780" y="2631591"/>
                </a:lnTo>
                <a:lnTo>
                  <a:pt x="3341787" y="2631588"/>
                </a:lnTo>
                <a:close/>
                <a:moveTo>
                  <a:pt x="651557" y="2613532"/>
                </a:moveTo>
                <a:lnTo>
                  <a:pt x="685382" y="2629558"/>
                </a:lnTo>
                <a:lnTo>
                  <a:pt x="695637" y="2637541"/>
                </a:lnTo>
                <a:lnTo>
                  <a:pt x="643331" y="2614101"/>
                </a:lnTo>
                <a:close/>
                <a:moveTo>
                  <a:pt x="682384" y="2613336"/>
                </a:moveTo>
                <a:lnTo>
                  <a:pt x="765365" y="2654392"/>
                </a:lnTo>
                <a:lnTo>
                  <a:pt x="799012" y="2682667"/>
                </a:lnTo>
                <a:lnTo>
                  <a:pt x="784477" y="2682923"/>
                </a:lnTo>
                <a:lnTo>
                  <a:pt x="745651" y="2651817"/>
                </a:lnTo>
                <a:lnTo>
                  <a:pt x="736840" y="2644758"/>
                </a:lnTo>
                <a:lnTo>
                  <a:pt x="690305" y="2622709"/>
                </a:lnTo>
                <a:lnTo>
                  <a:pt x="681543" y="2615883"/>
                </a:lnTo>
                <a:lnTo>
                  <a:pt x="678878" y="2613793"/>
                </a:lnTo>
                <a:close/>
                <a:moveTo>
                  <a:pt x="1189289" y="2613184"/>
                </a:moveTo>
                <a:lnTo>
                  <a:pt x="1198203" y="2617539"/>
                </a:lnTo>
                <a:lnTo>
                  <a:pt x="1247983" y="2653992"/>
                </a:lnTo>
                <a:lnTo>
                  <a:pt x="1243297" y="2650734"/>
                </a:lnTo>
                <a:close/>
                <a:moveTo>
                  <a:pt x="789280" y="2612747"/>
                </a:moveTo>
                <a:lnTo>
                  <a:pt x="800051" y="2613468"/>
                </a:lnTo>
                <a:lnTo>
                  <a:pt x="811908" y="2615891"/>
                </a:lnTo>
                <a:lnTo>
                  <a:pt x="822017" y="2620568"/>
                </a:lnTo>
                <a:cubicBezTo>
                  <a:pt x="837837" y="2628840"/>
                  <a:pt x="854112" y="2638370"/>
                  <a:pt x="870631" y="2649353"/>
                </a:cubicBezTo>
                <a:lnTo>
                  <a:pt x="902365" y="2673110"/>
                </a:lnTo>
                <a:lnTo>
                  <a:pt x="869672" y="2657454"/>
                </a:lnTo>
                <a:lnTo>
                  <a:pt x="842255" y="2642859"/>
                </a:lnTo>
                <a:lnTo>
                  <a:pt x="832178" y="2636457"/>
                </a:lnTo>
                <a:lnTo>
                  <a:pt x="810842" y="2622901"/>
                </a:lnTo>
                <a:close/>
                <a:moveTo>
                  <a:pt x="4843462" y="2612185"/>
                </a:moveTo>
                <a:lnTo>
                  <a:pt x="4809050" y="2625968"/>
                </a:lnTo>
                <a:lnTo>
                  <a:pt x="4716835" y="2661734"/>
                </a:lnTo>
                <a:lnTo>
                  <a:pt x="4644387" y="2688923"/>
                </a:lnTo>
                <a:lnTo>
                  <a:pt x="4663984" y="2680897"/>
                </a:lnTo>
                <a:lnTo>
                  <a:pt x="4711106" y="2663720"/>
                </a:lnTo>
                <a:lnTo>
                  <a:pt x="4762685" y="2642919"/>
                </a:lnTo>
                <a:lnTo>
                  <a:pt x="4770944" y="2639966"/>
                </a:lnTo>
                <a:lnTo>
                  <a:pt x="4777111" y="2637460"/>
                </a:lnTo>
                <a:lnTo>
                  <a:pt x="4782318" y="2635685"/>
                </a:lnTo>
                <a:lnTo>
                  <a:pt x="4811899" y="2624070"/>
                </a:lnTo>
                <a:close/>
                <a:moveTo>
                  <a:pt x="3672245" y="2610585"/>
                </a:moveTo>
                <a:lnTo>
                  <a:pt x="3673576" y="2611053"/>
                </a:lnTo>
                <a:lnTo>
                  <a:pt x="3676493" y="2618246"/>
                </a:lnTo>
                <a:lnTo>
                  <a:pt x="3675127" y="2617878"/>
                </a:lnTo>
                <a:close/>
                <a:moveTo>
                  <a:pt x="705229" y="2610358"/>
                </a:moveTo>
                <a:lnTo>
                  <a:pt x="798572" y="2658441"/>
                </a:lnTo>
                <a:lnTo>
                  <a:pt x="833575" y="2688962"/>
                </a:lnTo>
                <a:lnTo>
                  <a:pt x="812507" y="2684354"/>
                </a:lnTo>
                <a:lnTo>
                  <a:pt x="788164" y="2663994"/>
                </a:lnTo>
                <a:lnTo>
                  <a:pt x="770222" y="2648988"/>
                </a:lnTo>
                <a:lnTo>
                  <a:pt x="694917" y="2611702"/>
                </a:lnTo>
                <a:close/>
                <a:moveTo>
                  <a:pt x="750996" y="2610185"/>
                </a:moveTo>
                <a:lnTo>
                  <a:pt x="765364" y="2611146"/>
                </a:lnTo>
                <a:lnTo>
                  <a:pt x="862674" y="2664333"/>
                </a:lnTo>
                <a:lnTo>
                  <a:pt x="908833" y="2706992"/>
                </a:lnTo>
                <a:lnTo>
                  <a:pt x="904190" y="2705907"/>
                </a:lnTo>
                <a:lnTo>
                  <a:pt x="896566" y="2702739"/>
                </a:lnTo>
                <a:lnTo>
                  <a:pt x="885805" y="2700386"/>
                </a:lnTo>
                <a:lnTo>
                  <a:pt x="834822" y="2654707"/>
                </a:lnTo>
                <a:close/>
                <a:moveTo>
                  <a:pt x="3588419" y="2609794"/>
                </a:moveTo>
                <a:lnTo>
                  <a:pt x="3593449" y="2614681"/>
                </a:lnTo>
                <a:lnTo>
                  <a:pt x="3598006" y="2626647"/>
                </a:lnTo>
                <a:lnTo>
                  <a:pt x="3597630" y="2626312"/>
                </a:lnTo>
                <a:lnTo>
                  <a:pt x="3594722" y="2623715"/>
                </a:lnTo>
                <a:lnTo>
                  <a:pt x="3591765" y="2619334"/>
                </a:lnTo>
                <a:close/>
                <a:moveTo>
                  <a:pt x="574617" y="2609673"/>
                </a:moveTo>
                <a:lnTo>
                  <a:pt x="577123" y="2610178"/>
                </a:lnTo>
                <a:lnTo>
                  <a:pt x="576203" y="2610291"/>
                </a:lnTo>
                <a:close/>
                <a:moveTo>
                  <a:pt x="1169249" y="2609266"/>
                </a:moveTo>
                <a:lnTo>
                  <a:pt x="1173657" y="2611194"/>
                </a:lnTo>
                <a:lnTo>
                  <a:pt x="1201025" y="2630273"/>
                </a:lnTo>
                <a:close/>
                <a:moveTo>
                  <a:pt x="721625" y="2608220"/>
                </a:moveTo>
                <a:lnTo>
                  <a:pt x="721642" y="2608221"/>
                </a:lnTo>
                <a:lnTo>
                  <a:pt x="735228" y="2609130"/>
                </a:lnTo>
                <a:lnTo>
                  <a:pt x="831144" y="2660106"/>
                </a:lnTo>
                <a:lnTo>
                  <a:pt x="872798" y="2697541"/>
                </a:lnTo>
                <a:lnTo>
                  <a:pt x="849384" y="2692420"/>
                </a:lnTo>
                <a:lnTo>
                  <a:pt x="801436" y="2650802"/>
                </a:lnTo>
                <a:lnTo>
                  <a:pt x="789588" y="2644705"/>
                </a:lnTo>
                <a:lnTo>
                  <a:pt x="719279" y="2608526"/>
                </a:lnTo>
                <a:close/>
                <a:moveTo>
                  <a:pt x="3605494" y="2607905"/>
                </a:moveTo>
                <a:lnTo>
                  <a:pt x="3609325" y="2611134"/>
                </a:lnTo>
                <a:lnTo>
                  <a:pt x="3614812" y="2624532"/>
                </a:lnTo>
                <a:lnTo>
                  <a:pt x="3611357" y="2622716"/>
                </a:lnTo>
                <a:close/>
                <a:moveTo>
                  <a:pt x="3630731" y="2607142"/>
                </a:moveTo>
                <a:lnTo>
                  <a:pt x="3632352" y="2608281"/>
                </a:lnTo>
                <a:lnTo>
                  <a:pt x="3636701" y="2618105"/>
                </a:lnTo>
                <a:lnTo>
                  <a:pt x="3634976" y="2617007"/>
                </a:lnTo>
                <a:close/>
                <a:moveTo>
                  <a:pt x="597028" y="2606938"/>
                </a:moveTo>
                <a:lnTo>
                  <a:pt x="598581" y="2607275"/>
                </a:lnTo>
                <a:lnTo>
                  <a:pt x="598714" y="2607524"/>
                </a:lnTo>
                <a:lnTo>
                  <a:pt x="598484" y="2607552"/>
                </a:lnTo>
                <a:lnTo>
                  <a:pt x="598379" y="2607508"/>
                </a:lnTo>
                <a:close/>
                <a:moveTo>
                  <a:pt x="1147268" y="2605851"/>
                </a:moveTo>
                <a:lnTo>
                  <a:pt x="1148564" y="2606370"/>
                </a:lnTo>
                <a:lnTo>
                  <a:pt x="1157318" y="2612168"/>
                </a:lnTo>
                <a:close/>
                <a:moveTo>
                  <a:pt x="621315" y="2604235"/>
                </a:moveTo>
                <a:lnTo>
                  <a:pt x="623356" y="2604705"/>
                </a:lnTo>
                <a:lnTo>
                  <a:pt x="622532" y="2604780"/>
                </a:lnTo>
                <a:lnTo>
                  <a:pt x="622245" y="2604652"/>
                </a:lnTo>
                <a:close/>
                <a:moveTo>
                  <a:pt x="3653039" y="2603833"/>
                </a:moveTo>
                <a:lnTo>
                  <a:pt x="3654543" y="2604362"/>
                </a:lnTo>
                <a:lnTo>
                  <a:pt x="3658084" y="2613282"/>
                </a:lnTo>
                <a:lnTo>
                  <a:pt x="3657446" y="2613110"/>
                </a:lnTo>
                <a:lnTo>
                  <a:pt x="3656452" y="2612842"/>
                </a:lnTo>
                <a:lnTo>
                  <a:pt x="3655605" y="2610647"/>
                </a:lnTo>
                <a:lnTo>
                  <a:pt x="3655392" y="2610086"/>
                </a:lnTo>
                <a:close/>
                <a:moveTo>
                  <a:pt x="3621054" y="2602962"/>
                </a:moveTo>
                <a:lnTo>
                  <a:pt x="3623195" y="2606709"/>
                </a:lnTo>
                <a:lnTo>
                  <a:pt x="3625711" y="2611116"/>
                </a:lnTo>
                <a:lnTo>
                  <a:pt x="3624053" y="2610062"/>
                </a:lnTo>
                <a:close/>
                <a:moveTo>
                  <a:pt x="1257241" y="2602439"/>
                </a:moveTo>
                <a:lnTo>
                  <a:pt x="1270549" y="2608951"/>
                </a:lnTo>
                <a:lnTo>
                  <a:pt x="1298057" y="2626287"/>
                </a:lnTo>
                <a:lnTo>
                  <a:pt x="1322023" y="2644018"/>
                </a:lnTo>
                <a:lnTo>
                  <a:pt x="1347689" y="2668620"/>
                </a:lnTo>
                <a:lnTo>
                  <a:pt x="1339359" y="2667788"/>
                </a:lnTo>
                <a:lnTo>
                  <a:pt x="1301892" y="2633945"/>
                </a:lnTo>
                <a:close/>
                <a:moveTo>
                  <a:pt x="3644751" y="2600920"/>
                </a:moveTo>
                <a:lnTo>
                  <a:pt x="3645505" y="2601185"/>
                </a:lnTo>
                <a:lnTo>
                  <a:pt x="3647081" y="2605323"/>
                </a:lnTo>
                <a:lnTo>
                  <a:pt x="3645413" y="2602679"/>
                </a:lnTo>
                <a:close/>
                <a:moveTo>
                  <a:pt x="3668410" y="2600880"/>
                </a:moveTo>
                <a:lnTo>
                  <a:pt x="3668714" y="2601262"/>
                </a:lnTo>
                <a:lnTo>
                  <a:pt x="3668800" y="2601370"/>
                </a:lnTo>
                <a:lnTo>
                  <a:pt x="3668570" y="2601287"/>
                </a:lnTo>
                <a:close/>
                <a:moveTo>
                  <a:pt x="3593528" y="2598440"/>
                </a:moveTo>
                <a:lnTo>
                  <a:pt x="3595726" y="2600829"/>
                </a:lnTo>
                <a:lnTo>
                  <a:pt x="3597318" y="2601783"/>
                </a:lnTo>
                <a:lnTo>
                  <a:pt x="3598991" y="2606016"/>
                </a:lnTo>
                <a:lnTo>
                  <a:pt x="3602563" y="2615053"/>
                </a:lnTo>
                <a:lnTo>
                  <a:pt x="3598185" y="2610659"/>
                </a:lnTo>
                <a:close/>
                <a:moveTo>
                  <a:pt x="3634373" y="2597271"/>
                </a:moveTo>
                <a:lnTo>
                  <a:pt x="3637101" y="2598230"/>
                </a:lnTo>
                <a:lnTo>
                  <a:pt x="3640158" y="2606368"/>
                </a:lnTo>
                <a:lnTo>
                  <a:pt x="3637293" y="2604263"/>
                </a:lnTo>
                <a:lnTo>
                  <a:pt x="3634373" y="2597685"/>
                </a:lnTo>
                <a:close/>
                <a:moveTo>
                  <a:pt x="654816" y="2594923"/>
                </a:moveTo>
                <a:lnTo>
                  <a:pt x="682001" y="2601953"/>
                </a:lnTo>
                <a:lnTo>
                  <a:pt x="676520" y="2602593"/>
                </a:lnTo>
                <a:lnTo>
                  <a:pt x="671893" y="2600302"/>
                </a:lnTo>
                <a:lnTo>
                  <a:pt x="656487" y="2596233"/>
                </a:lnTo>
                <a:close/>
                <a:moveTo>
                  <a:pt x="3279848" y="2594796"/>
                </a:moveTo>
                <a:lnTo>
                  <a:pt x="3291453" y="2602240"/>
                </a:lnTo>
                <a:lnTo>
                  <a:pt x="3305656" y="2610880"/>
                </a:lnTo>
                <a:lnTo>
                  <a:pt x="3293238" y="2607057"/>
                </a:lnTo>
                <a:cubicBezTo>
                  <a:pt x="3292687" y="2605802"/>
                  <a:pt x="3291445" y="2604989"/>
                  <a:pt x="3290066" y="2604989"/>
                </a:cubicBezTo>
                <a:lnTo>
                  <a:pt x="3285685" y="2602897"/>
                </a:lnTo>
                <a:close/>
                <a:moveTo>
                  <a:pt x="2210085" y="2594502"/>
                </a:moveTo>
                <a:lnTo>
                  <a:pt x="2217728" y="2609554"/>
                </a:lnTo>
                <a:lnTo>
                  <a:pt x="2222281" y="2618523"/>
                </a:lnTo>
                <a:lnTo>
                  <a:pt x="2223656" y="2621949"/>
                </a:lnTo>
                <a:lnTo>
                  <a:pt x="2230137" y="2638081"/>
                </a:lnTo>
                <a:cubicBezTo>
                  <a:pt x="2243029" y="2670209"/>
                  <a:pt x="2310318" y="2802303"/>
                  <a:pt x="2405407" y="2932932"/>
                </a:cubicBezTo>
                <a:lnTo>
                  <a:pt x="2405407" y="2932933"/>
                </a:lnTo>
                <a:lnTo>
                  <a:pt x="2405408" y="2932933"/>
                </a:lnTo>
                <a:lnTo>
                  <a:pt x="2415640" y="2945854"/>
                </a:lnTo>
                <a:lnTo>
                  <a:pt x="2431196" y="2965497"/>
                </a:lnTo>
                <a:lnTo>
                  <a:pt x="2432528" y="2967179"/>
                </a:lnTo>
                <a:lnTo>
                  <a:pt x="2433482" y="2968520"/>
                </a:lnTo>
                <a:lnTo>
                  <a:pt x="2452846" y="2995754"/>
                </a:lnTo>
                <a:cubicBezTo>
                  <a:pt x="2468763" y="3015876"/>
                  <a:pt x="2484857" y="3035050"/>
                  <a:pt x="2501078" y="3053106"/>
                </a:cubicBezTo>
                <a:lnTo>
                  <a:pt x="2517092" y="3069662"/>
                </a:lnTo>
                <a:lnTo>
                  <a:pt x="2518789" y="3071614"/>
                </a:lnTo>
                <a:lnTo>
                  <a:pt x="2473552" y="3024906"/>
                </a:lnTo>
                <a:lnTo>
                  <a:pt x="2473441" y="3024764"/>
                </a:lnTo>
                <a:lnTo>
                  <a:pt x="2390176" y="2916981"/>
                </a:lnTo>
                <a:lnTo>
                  <a:pt x="2366331" y="2881771"/>
                </a:lnTo>
                <a:lnTo>
                  <a:pt x="2319989" y="2810084"/>
                </a:lnTo>
                <a:lnTo>
                  <a:pt x="2290652" y="2761209"/>
                </a:lnTo>
                <a:lnTo>
                  <a:pt x="2284356" y="2750338"/>
                </a:lnTo>
                <a:lnTo>
                  <a:pt x="2252713" y="2691632"/>
                </a:lnTo>
                <a:lnTo>
                  <a:pt x="2243926" y="2674200"/>
                </a:lnTo>
                <a:lnTo>
                  <a:pt x="2239906" y="2666016"/>
                </a:lnTo>
                <a:lnTo>
                  <a:pt x="2230967" y="2646355"/>
                </a:lnTo>
                <a:close/>
                <a:moveTo>
                  <a:pt x="3656538" y="2593177"/>
                </a:moveTo>
                <a:lnTo>
                  <a:pt x="3658670" y="2594147"/>
                </a:lnTo>
                <a:lnTo>
                  <a:pt x="3660309" y="2598284"/>
                </a:lnTo>
                <a:lnTo>
                  <a:pt x="3660098" y="2598207"/>
                </a:lnTo>
                <a:close/>
                <a:moveTo>
                  <a:pt x="3648502" y="2591773"/>
                </a:moveTo>
                <a:lnTo>
                  <a:pt x="3650627" y="2594766"/>
                </a:lnTo>
                <a:lnTo>
                  <a:pt x="3649470" y="2594345"/>
                </a:lnTo>
                <a:close/>
                <a:moveTo>
                  <a:pt x="3623661" y="2590677"/>
                </a:moveTo>
                <a:lnTo>
                  <a:pt x="3625818" y="2592443"/>
                </a:lnTo>
                <a:lnTo>
                  <a:pt x="3627588" y="2597134"/>
                </a:lnTo>
                <a:lnTo>
                  <a:pt x="3626221" y="2596130"/>
                </a:lnTo>
                <a:lnTo>
                  <a:pt x="3625888" y="2595886"/>
                </a:lnTo>
                <a:lnTo>
                  <a:pt x="3623756" y="2590928"/>
                </a:lnTo>
                <a:close/>
                <a:moveTo>
                  <a:pt x="908238" y="2590517"/>
                </a:moveTo>
                <a:lnTo>
                  <a:pt x="910982" y="2591615"/>
                </a:lnTo>
                <a:cubicBezTo>
                  <a:pt x="947487" y="2607885"/>
                  <a:pt x="987224" y="2629869"/>
                  <a:pt x="1028049" y="2659577"/>
                </a:cubicBezTo>
                <a:lnTo>
                  <a:pt x="1064265" y="2689240"/>
                </a:lnTo>
                <a:lnTo>
                  <a:pt x="1040736" y="2681516"/>
                </a:lnTo>
                <a:lnTo>
                  <a:pt x="1032451" y="2677701"/>
                </a:lnTo>
                <a:lnTo>
                  <a:pt x="1027469" y="2673673"/>
                </a:lnTo>
                <a:lnTo>
                  <a:pt x="966966" y="2623604"/>
                </a:lnTo>
                <a:close/>
                <a:moveTo>
                  <a:pt x="597380" y="2588968"/>
                </a:moveTo>
                <a:lnTo>
                  <a:pt x="650194" y="2601926"/>
                </a:lnTo>
                <a:lnTo>
                  <a:pt x="650887" y="2602472"/>
                </a:lnTo>
                <a:lnTo>
                  <a:pt x="647785" y="2602562"/>
                </a:lnTo>
                <a:lnTo>
                  <a:pt x="644176" y="2600852"/>
                </a:lnTo>
                <a:lnTo>
                  <a:pt x="598007" y="2590143"/>
                </a:lnTo>
                <a:close/>
                <a:moveTo>
                  <a:pt x="737209" y="2588631"/>
                </a:moveTo>
                <a:lnTo>
                  <a:pt x="769933" y="2597633"/>
                </a:lnTo>
                <a:lnTo>
                  <a:pt x="756611" y="2597361"/>
                </a:lnTo>
                <a:lnTo>
                  <a:pt x="751728" y="2595061"/>
                </a:lnTo>
                <a:lnTo>
                  <a:pt x="750302" y="2594638"/>
                </a:lnTo>
                <a:close/>
                <a:moveTo>
                  <a:pt x="3468626" y="2588166"/>
                </a:moveTo>
                <a:lnTo>
                  <a:pt x="3482142" y="2622230"/>
                </a:lnTo>
                <a:cubicBezTo>
                  <a:pt x="3491311" y="2643120"/>
                  <a:pt x="3500778" y="2661523"/>
                  <a:pt x="3510652" y="2677764"/>
                </a:cubicBezTo>
                <a:lnTo>
                  <a:pt x="3512749" y="2680647"/>
                </a:lnTo>
                <a:lnTo>
                  <a:pt x="3514374" y="2683750"/>
                </a:lnTo>
                <a:lnTo>
                  <a:pt x="3523687" y="2695686"/>
                </a:lnTo>
                <a:lnTo>
                  <a:pt x="3541607" y="2720323"/>
                </a:lnTo>
                <a:lnTo>
                  <a:pt x="3546300" y="2724666"/>
                </a:lnTo>
                <a:lnTo>
                  <a:pt x="3549805" y="2729159"/>
                </a:lnTo>
                <a:lnTo>
                  <a:pt x="3560622" y="2737922"/>
                </a:lnTo>
                <a:lnTo>
                  <a:pt x="3575668" y="2751848"/>
                </a:lnTo>
                <a:lnTo>
                  <a:pt x="3583666" y="2756592"/>
                </a:lnTo>
                <a:lnTo>
                  <a:pt x="3589376" y="2761219"/>
                </a:lnTo>
                <a:lnTo>
                  <a:pt x="3600435" y="2766538"/>
                </a:lnTo>
                <a:lnTo>
                  <a:pt x="3613495" y="2774283"/>
                </a:lnTo>
                <a:lnTo>
                  <a:pt x="3620895" y="2776378"/>
                </a:lnTo>
                <a:lnTo>
                  <a:pt x="3634028" y="2782695"/>
                </a:lnTo>
                <a:lnTo>
                  <a:pt x="3660298" y="2789143"/>
                </a:lnTo>
                <a:lnTo>
                  <a:pt x="3663280" y="2794602"/>
                </a:lnTo>
                <a:lnTo>
                  <a:pt x="3665894" y="2799387"/>
                </a:lnTo>
                <a:lnTo>
                  <a:pt x="3676392" y="2812506"/>
                </a:lnTo>
                <a:lnTo>
                  <a:pt x="3686767" y="2825473"/>
                </a:lnTo>
                <a:cubicBezTo>
                  <a:pt x="3698695" y="2835849"/>
                  <a:pt x="3712199" y="2844579"/>
                  <a:pt x="3727039" y="2851837"/>
                </a:cubicBezTo>
                <a:lnTo>
                  <a:pt x="3743075" y="2857661"/>
                </a:lnTo>
                <a:lnTo>
                  <a:pt x="3717837" y="2855531"/>
                </a:lnTo>
                <a:lnTo>
                  <a:pt x="3692124" y="2849183"/>
                </a:lnTo>
                <a:lnTo>
                  <a:pt x="3652495" y="2834754"/>
                </a:lnTo>
                <a:lnTo>
                  <a:pt x="3628662" y="2822466"/>
                </a:lnTo>
                <a:lnTo>
                  <a:pt x="3595590" y="2798102"/>
                </a:lnTo>
                <a:lnTo>
                  <a:pt x="3582360" y="2786351"/>
                </a:lnTo>
                <a:lnTo>
                  <a:pt x="3576386" y="2781046"/>
                </a:lnTo>
                <a:lnTo>
                  <a:pt x="3546117" y="2743116"/>
                </a:lnTo>
                <a:lnTo>
                  <a:pt x="3532210" y="2724072"/>
                </a:lnTo>
                <a:lnTo>
                  <a:pt x="3493355" y="2650852"/>
                </a:lnTo>
                <a:lnTo>
                  <a:pt x="3493312" y="2650769"/>
                </a:lnTo>
                <a:cubicBezTo>
                  <a:pt x="3487469" y="2637808"/>
                  <a:pt x="3480443" y="2620281"/>
                  <a:pt x="3472395" y="2598755"/>
                </a:cubicBezTo>
                <a:close/>
                <a:moveTo>
                  <a:pt x="3220723" y="2587861"/>
                </a:moveTo>
                <a:lnTo>
                  <a:pt x="3221377" y="2588874"/>
                </a:lnTo>
                <a:lnTo>
                  <a:pt x="3224758" y="2594110"/>
                </a:lnTo>
                <a:lnTo>
                  <a:pt x="3227188" y="2597874"/>
                </a:lnTo>
                <a:lnTo>
                  <a:pt x="3231058" y="2608539"/>
                </a:lnTo>
                <a:cubicBezTo>
                  <a:pt x="3232695" y="2612968"/>
                  <a:pt x="3233660" y="2615622"/>
                  <a:pt x="3233660" y="2616174"/>
                </a:cubicBezTo>
                <a:cubicBezTo>
                  <a:pt x="3236480" y="2623758"/>
                  <a:pt x="3241434" y="2630132"/>
                  <a:pt x="3247704" y="2634698"/>
                </a:cubicBezTo>
                <a:lnTo>
                  <a:pt x="3260382" y="2639132"/>
                </a:lnTo>
                <a:lnTo>
                  <a:pt x="3263767" y="2643108"/>
                </a:lnTo>
                <a:lnTo>
                  <a:pt x="3262677" y="2643001"/>
                </a:lnTo>
                <a:lnTo>
                  <a:pt x="3248732" y="2641637"/>
                </a:lnTo>
                <a:cubicBezTo>
                  <a:pt x="3241910" y="2638116"/>
                  <a:pt x="3236387" y="2632076"/>
                  <a:pt x="3233671" y="2624293"/>
                </a:cubicBezTo>
                <a:cubicBezTo>
                  <a:pt x="3233257" y="2623466"/>
                  <a:pt x="3228708" y="2610504"/>
                  <a:pt x="3223881" y="2596716"/>
                </a:cubicBezTo>
                <a:close/>
                <a:moveTo>
                  <a:pt x="3580311" y="2586675"/>
                </a:moveTo>
                <a:lnTo>
                  <a:pt x="3583954" y="2589746"/>
                </a:lnTo>
                <a:lnTo>
                  <a:pt x="3585129" y="2592832"/>
                </a:lnTo>
                <a:lnTo>
                  <a:pt x="3588040" y="2600476"/>
                </a:lnTo>
                <a:lnTo>
                  <a:pt x="3583582" y="2596002"/>
                </a:lnTo>
                <a:close/>
                <a:moveTo>
                  <a:pt x="3638802" y="2585105"/>
                </a:moveTo>
                <a:lnTo>
                  <a:pt x="3639501" y="2585424"/>
                </a:lnTo>
                <a:lnTo>
                  <a:pt x="3641520" y="2590723"/>
                </a:lnTo>
                <a:lnTo>
                  <a:pt x="3641844" y="2591574"/>
                </a:lnTo>
                <a:lnTo>
                  <a:pt x="3641139" y="2591317"/>
                </a:lnTo>
                <a:close/>
                <a:moveTo>
                  <a:pt x="572087" y="2584131"/>
                </a:moveTo>
                <a:lnTo>
                  <a:pt x="577880" y="2584184"/>
                </a:lnTo>
                <a:lnTo>
                  <a:pt x="587501" y="2586544"/>
                </a:lnTo>
                <a:lnTo>
                  <a:pt x="588210" y="2587871"/>
                </a:lnTo>
                <a:close/>
                <a:moveTo>
                  <a:pt x="850190" y="2582312"/>
                </a:moveTo>
                <a:lnTo>
                  <a:pt x="884784" y="2593270"/>
                </a:lnTo>
                <a:lnTo>
                  <a:pt x="884875" y="2593316"/>
                </a:lnTo>
                <a:lnTo>
                  <a:pt x="957486" y="2632234"/>
                </a:lnTo>
                <a:lnTo>
                  <a:pt x="976864" y="2644636"/>
                </a:lnTo>
                <a:lnTo>
                  <a:pt x="1001393" y="2663400"/>
                </a:lnTo>
                <a:lnTo>
                  <a:pt x="983513" y="2655167"/>
                </a:lnTo>
                <a:lnTo>
                  <a:pt x="957893" y="2643370"/>
                </a:lnTo>
                <a:lnTo>
                  <a:pt x="941122" y="2632852"/>
                </a:lnTo>
                <a:lnTo>
                  <a:pt x="912240" y="2614736"/>
                </a:lnTo>
                <a:lnTo>
                  <a:pt x="864652" y="2591293"/>
                </a:lnTo>
                <a:close/>
                <a:moveTo>
                  <a:pt x="3595351" y="2582281"/>
                </a:moveTo>
                <a:lnTo>
                  <a:pt x="3597991" y="2584136"/>
                </a:lnTo>
                <a:lnTo>
                  <a:pt x="3598645" y="2585056"/>
                </a:lnTo>
                <a:lnTo>
                  <a:pt x="3602962" y="2595598"/>
                </a:lnTo>
                <a:lnTo>
                  <a:pt x="3603545" y="2597020"/>
                </a:lnTo>
                <a:lnTo>
                  <a:pt x="3603477" y="2596978"/>
                </a:lnTo>
                <a:lnTo>
                  <a:pt x="3600391" y="2595015"/>
                </a:lnTo>
                <a:close/>
                <a:moveTo>
                  <a:pt x="1968456" y="2581796"/>
                </a:moveTo>
                <a:lnTo>
                  <a:pt x="2021155" y="2686396"/>
                </a:lnTo>
                <a:lnTo>
                  <a:pt x="2024617" y="2694000"/>
                </a:lnTo>
                <a:close/>
                <a:moveTo>
                  <a:pt x="592837" y="2580464"/>
                </a:moveTo>
                <a:lnTo>
                  <a:pt x="599355" y="2580580"/>
                </a:lnTo>
                <a:lnTo>
                  <a:pt x="634703" y="2589721"/>
                </a:lnTo>
                <a:lnTo>
                  <a:pt x="636154" y="2590864"/>
                </a:lnTo>
                <a:lnTo>
                  <a:pt x="599555" y="2581200"/>
                </a:lnTo>
                <a:lnTo>
                  <a:pt x="592840" y="2580469"/>
                </a:lnTo>
                <a:lnTo>
                  <a:pt x="592839" y="2580467"/>
                </a:lnTo>
                <a:close/>
                <a:moveTo>
                  <a:pt x="634984" y="2579248"/>
                </a:moveTo>
                <a:lnTo>
                  <a:pt x="708843" y="2598818"/>
                </a:lnTo>
                <a:lnTo>
                  <a:pt x="701972" y="2599620"/>
                </a:lnTo>
                <a:lnTo>
                  <a:pt x="697401" y="2597268"/>
                </a:lnTo>
                <a:lnTo>
                  <a:pt x="636193" y="2580318"/>
                </a:lnTo>
                <a:lnTo>
                  <a:pt x="636179" y="2580307"/>
                </a:lnTo>
                <a:close/>
                <a:moveTo>
                  <a:pt x="3308773" y="2577462"/>
                </a:moveTo>
                <a:lnTo>
                  <a:pt x="3315954" y="2584961"/>
                </a:lnTo>
                <a:lnTo>
                  <a:pt x="3310980" y="2581123"/>
                </a:lnTo>
                <a:lnTo>
                  <a:pt x="3308933" y="2577728"/>
                </a:lnTo>
                <a:close/>
                <a:moveTo>
                  <a:pt x="4890015" y="2577355"/>
                </a:moveTo>
                <a:lnTo>
                  <a:pt x="4886640" y="2579192"/>
                </a:lnTo>
                <a:lnTo>
                  <a:pt x="4886206" y="2579428"/>
                </a:lnTo>
                <a:lnTo>
                  <a:pt x="4873277" y="2584395"/>
                </a:lnTo>
                <a:lnTo>
                  <a:pt x="4874822" y="2583399"/>
                </a:lnTo>
                <a:close/>
                <a:moveTo>
                  <a:pt x="1195364" y="2576097"/>
                </a:moveTo>
                <a:lnTo>
                  <a:pt x="1214448" y="2583396"/>
                </a:lnTo>
                <a:lnTo>
                  <a:pt x="1214886" y="2583619"/>
                </a:lnTo>
                <a:lnTo>
                  <a:pt x="1215031" y="2583619"/>
                </a:lnTo>
                <a:lnTo>
                  <a:pt x="1220769" y="2585813"/>
                </a:lnTo>
                <a:lnTo>
                  <a:pt x="1222712" y="2586656"/>
                </a:lnTo>
                <a:lnTo>
                  <a:pt x="1297482" y="2639052"/>
                </a:lnTo>
                <a:lnTo>
                  <a:pt x="1328129" y="2666666"/>
                </a:lnTo>
                <a:lnTo>
                  <a:pt x="1320616" y="2665916"/>
                </a:lnTo>
                <a:lnTo>
                  <a:pt x="1276797" y="2628429"/>
                </a:lnTo>
                <a:close/>
                <a:moveTo>
                  <a:pt x="3617965" y="2575494"/>
                </a:moveTo>
                <a:lnTo>
                  <a:pt x="3618022" y="2575647"/>
                </a:lnTo>
                <a:lnTo>
                  <a:pt x="3618027" y="2575649"/>
                </a:lnTo>
                <a:lnTo>
                  <a:pt x="3618027" y="2575651"/>
                </a:lnTo>
                <a:lnTo>
                  <a:pt x="3619142" y="2576158"/>
                </a:lnTo>
                <a:lnTo>
                  <a:pt x="3621682" y="2583203"/>
                </a:lnTo>
                <a:lnTo>
                  <a:pt x="3620458" y="2582134"/>
                </a:lnTo>
                <a:lnTo>
                  <a:pt x="3618027" y="2575651"/>
                </a:lnTo>
                <a:lnTo>
                  <a:pt x="3618023" y="2575649"/>
                </a:lnTo>
                <a:lnTo>
                  <a:pt x="3618022" y="2575647"/>
                </a:lnTo>
                <a:lnTo>
                  <a:pt x="3617965" y="2575621"/>
                </a:lnTo>
                <a:close/>
                <a:moveTo>
                  <a:pt x="616350" y="2575451"/>
                </a:moveTo>
                <a:lnTo>
                  <a:pt x="617982" y="2575491"/>
                </a:lnTo>
                <a:lnTo>
                  <a:pt x="618181" y="2575664"/>
                </a:lnTo>
                <a:lnTo>
                  <a:pt x="616956" y="2575522"/>
                </a:lnTo>
                <a:close/>
                <a:moveTo>
                  <a:pt x="476305" y="2575298"/>
                </a:moveTo>
                <a:lnTo>
                  <a:pt x="476073" y="2575420"/>
                </a:lnTo>
                <a:lnTo>
                  <a:pt x="475260" y="2575674"/>
                </a:lnTo>
                <a:lnTo>
                  <a:pt x="475357" y="2575639"/>
                </a:lnTo>
                <a:close/>
                <a:moveTo>
                  <a:pt x="3584451" y="2574622"/>
                </a:moveTo>
                <a:lnTo>
                  <a:pt x="3587404" y="2576697"/>
                </a:lnTo>
                <a:lnTo>
                  <a:pt x="3589255" y="2581380"/>
                </a:lnTo>
                <a:lnTo>
                  <a:pt x="3591673" y="2587499"/>
                </a:lnTo>
                <a:lnTo>
                  <a:pt x="3587627" y="2582956"/>
                </a:lnTo>
                <a:close/>
                <a:moveTo>
                  <a:pt x="644117" y="2573169"/>
                </a:moveTo>
                <a:lnTo>
                  <a:pt x="729901" y="2596816"/>
                </a:lnTo>
                <a:lnTo>
                  <a:pt x="726570" y="2596748"/>
                </a:lnTo>
                <a:lnTo>
                  <a:pt x="726569" y="2596748"/>
                </a:lnTo>
                <a:lnTo>
                  <a:pt x="725854" y="2596831"/>
                </a:lnTo>
                <a:lnTo>
                  <a:pt x="725117" y="2596440"/>
                </a:lnTo>
                <a:close/>
                <a:moveTo>
                  <a:pt x="3568078" y="2572938"/>
                </a:moveTo>
                <a:lnTo>
                  <a:pt x="3569787" y="2575021"/>
                </a:lnTo>
                <a:lnTo>
                  <a:pt x="3573278" y="2585249"/>
                </a:lnTo>
                <a:close/>
                <a:moveTo>
                  <a:pt x="636652" y="2572172"/>
                </a:moveTo>
                <a:lnTo>
                  <a:pt x="640921" y="2572288"/>
                </a:lnTo>
                <a:lnTo>
                  <a:pt x="643667" y="2573045"/>
                </a:lnTo>
                <a:close/>
                <a:moveTo>
                  <a:pt x="3600131" y="2571408"/>
                </a:moveTo>
                <a:lnTo>
                  <a:pt x="3602379" y="2573249"/>
                </a:lnTo>
                <a:lnTo>
                  <a:pt x="3604824" y="2579970"/>
                </a:lnTo>
                <a:lnTo>
                  <a:pt x="3605043" y="2580573"/>
                </a:lnTo>
                <a:lnTo>
                  <a:pt x="3603265" y="2579268"/>
                </a:lnTo>
                <a:lnTo>
                  <a:pt x="3602967" y="2579049"/>
                </a:lnTo>
                <a:lnTo>
                  <a:pt x="3602525" y="2577968"/>
                </a:lnTo>
                <a:close/>
                <a:moveTo>
                  <a:pt x="3624668" y="2569441"/>
                </a:moveTo>
                <a:lnTo>
                  <a:pt x="3626753" y="2570684"/>
                </a:lnTo>
                <a:lnTo>
                  <a:pt x="3626791" y="2570784"/>
                </a:lnTo>
                <a:lnTo>
                  <a:pt x="3626573" y="2570669"/>
                </a:lnTo>
                <a:lnTo>
                  <a:pt x="3624765" y="2569706"/>
                </a:lnTo>
                <a:close/>
                <a:moveTo>
                  <a:pt x="652836" y="2567882"/>
                </a:moveTo>
                <a:lnTo>
                  <a:pt x="662735" y="2568147"/>
                </a:lnTo>
                <a:lnTo>
                  <a:pt x="693814" y="2576696"/>
                </a:lnTo>
                <a:lnTo>
                  <a:pt x="701011" y="2580005"/>
                </a:lnTo>
                <a:lnTo>
                  <a:pt x="666035" y="2569622"/>
                </a:lnTo>
                <a:close/>
                <a:moveTo>
                  <a:pt x="3606522" y="2566621"/>
                </a:moveTo>
                <a:lnTo>
                  <a:pt x="3609135" y="2569000"/>
                </a:lnTo>
                <a:lnTo>
                  <a:pt x="3610921" y="2573798"/>
                </a:lnTo>
                <a:lnTo>
                  <a:pt x="3609003" y="2572122"/>
                </a:lnTo>
                <a:lnTo>
                  <a:pt x="3607747" y="2569887"/>
                </a:lnTo>
                <a:close/>
                <a:moveTo>
                  <a:pt x="2002247" y="2565309"/>
                </a:moveTo>
                <a:lnTo>
                  <a:pt x="2004933" y="2570641"/>
                </a:lnTo>
                <a:lnTo>
                  <a:pt x="2029998" y="2619137"/>
                </a:lnTo>
                <a:lnTo>
                  <a:pt x="2042291" y="2647224"/>
                </a:lnTo>
                <a:lnTo>
                  <a:pt x="2033695" y="2630779"/>
                </a:lnTo>
                <a:lnTo>
                  <a:pt x="2016126" y="2597171"/>
                </a:lnTo>
                <a:lnTo>
                  <a:pt x="2008541" y="2579758"/>
                </a:lnTo>
                <a:close/>
                <a:moveTo>
                  <a:pt x="682113" y="2563356"/>
                </a:moveTo>
                <a:lnTo>
                  <a:pt x="684340" y="2563573"/>
                </a:lnTo>
                <a:cubicBezTo>
                  <a:pt x="724956" y="2570057"/>
                  <a:pt x="764777" y="2581522"/>
                  <a:pt x="802879" y="2597820"/>
                </a:cubicBezTo>
                <a:lnTo>
                  <a:pt x="815141" y="2603618"/>
                </a:lnTo>
                <a:lnTo>
                  <a:pt x="805836" y="2602896"/>
                </a:lnTo>
                <a:lnTo>
                  <a:pt x="792598" y="2600072"/>
                </a:lnTo>
                <a:lnTo>
                  <a:pt x="778478" y="2593544"/>
                </a:lnTo>
                <a:cubicBezTo>
                  <a:pt x="746936" y="2580652"/>
                  <a:pt x="716498" y="2571827"/>
                  <a:pt x="688527" y="2565881"/>
                </a:cubicBezTo>
                <a:lnTo>
                  <a:pt x="687887" y="2565793"/>
                </a:lnTo>
                <a:lnTo>
                  <a:pt x="687224" y="2565701"/>
                </a:lnTo>
                <a:lnTo>
                  <a:pt x="684934" y="2564651"/>
                </a:lnTo>
                <a:close/>
                <a:moveTo>
                  <a:pt x="3613989" y="2563075"/>
                </a:moveTo>
                <a:lnTo>
                  <a:pt x="3614544" y="2563406"/>
                </a:lnTo>
                <a:lnTo>
                  <a:pt x="3614928" y="2564470"/>
                </a:lnTo>
                <a:lnTo>
                  <a:pt x="3614379" y="2564178"/>
                </a:lnTo>
                <a:close/>
                <a:moveTo>
                  <a:pt x="1081736" y="2562355"/>
                </a:moveTo>
                <a:lnTo>
                  <a:pt x="1095202" y="2567624"/>
                </a:lnTo>
                <a:lnTo>
                  <a:pt x="1096028" y="2567624"/>
                </a:lnTo>
                <a:lnTo>
                  <a:pt x="1120342" y="2579502"/>
                </a:lnTo>
                <a:lnTo>
                  <a:pt x="1108578" y="2574277"/>
                </a:lnTo>
                <a:lnTo>
                  <a:pt x="1088735" y="2565464"/>
                </a:lnTo>
                <a:close/>
                <a:moveTo>
                  <a:pt x="4930510" y="2561418"/>
                </a:moveTo>
                <a:lnTo>
                  <a:pt x="4928596" y="2562359"/>
                </a:lnTo>
                <a:lnTo>
                  <a:pt x="4927178" y="2563056"/>
                </a:lnTo>
                <a:lnTo>
                  <a:pt x="4928310" y="2562271"/>
                </a:lnTo>
                <a:close/>
                <a:moveTo>
                  <a:pt x="706603" y="2559765"/>
                </a:moveTo>
                <a:lnTo>
                  <a:pt x="707122" y="2559821"/>
                </a:lnTo>
                <a:cubicBezTo>
                  <a:pt x="749242" y="2566976"/>
                  <a:pt x="790487" y="2579282"/>
                  <a:pt x="829904" y="2596580"/>
                </a:cubicBezTo>
                <a:lnTo>
                  <a:pt x="872379" y="2617093"/>
                </a:lnTo>
                <a:lnTo>
                  <a:pt x="871204" y="2616842"/>
                </a:lnTo>
                <a:lnTo>
                  <a:pt x="838239" y="2606944"/>
                </a:lnTo>
                <a:lnTo>
                  <a:pt x="805641" y="2591476"/>
                </a:lnTo>
                <a:cubicBezTo>
                  <a:pt x="772652" y="2577722"/>
                  <a:pt x="740749" y="2568259"/>
                  <a:pt x="711392" y="2561843"/>
                </a:cubicBezTo>
                <a:lnTo>
                  <a:pt x="702093" y="2560506"/>
                </a:lnTo>
                <a:lnTo>
                  <a:pt x="705367" y="2559969"/>
                </a:lnTo>
                <a:close/>
                <a:moveTo>
                  <a:pt x="2008001" y="2557874"/>
                </a:moveTo>
                <a:lnTo>
                  <a:pt x="2029920" y="2600894"/>
                </a:lnTo>
                <a:lnTo>
                  <a:pt x="2041523" y="2627576"/>
                </a:lnTo>
                <a:lnTo>
                  <a:pt x="2021916" y="2589629"/>
                </a:lnTo>
                <a:close/>
                <a:moveTo>
                  <a:pt x="731427" y="2557843"/>
                </a:moveTo>
                <a:lnTo>
                  <a:pt x="732217" y="2557953"/>
                </a:lnTo>
                <a:lnTo>
                  <a:pt x="734122" y="2558560"/>
                </a:lnTo>
                <a:lnTo>
                  <a:pt x="752632" y="2561343"/>
                </a:lnTo>
                <a:lnTo>
                  <a:pt x="773988" y="2566519"/>
                </a:lnTo>
                <a:lnTo>
                  <a:pt x="853773" y="2593529"/>
                </a:lnTo>
                <a:lnTo>
                  <a:pt x="906113" y="2627242"/>
                </a:lnTo>
                <a:lnTo>
                  <a:pt x="899806" y="2624334"/>
                </a:lnTo>
                <a:lnTo>
                  <a:pt x="896674" y="2622402"/>
                </a:lnTo>
                <a:lnTo>
                  <a:pt x="884351" y="2614799"/>
                </a:lnTo>
                <a:cubicBezTo>
                  <a:pt x="866829" y="2605246"/>
                  <a:pt x="849798" y="2597130"/>
                  <a:pt x="833493" y="2590235"/>
                </a:cubicBezTo>
                <a:lnTo>
                  <a:pt x="734122" y="2558560"/>
                </a:lnTo>
                <a:lnTo>
                  <a:pt x="734121" y="2558560"/>
                </a:lnTo>
                <a:lnTo>
                  <a:pt x="732217" y="2557953"/>
                </a:lnTo>
                <a:lnTo>
                  <a:pt x="731427" y="2557843"/>
                </a:lnTo>
                <a:close/>
                <a:moveTo>
                  <a:pt x="3570139" y="2557674"/>
                </a:moveTo>
                <a:lnTo>
                  <a:pt x="3572242" y="2560204"/>
                </a:lnTo>
                <a:lnTo>
                  <a:pt x="3573405" y="2561604"/>
                </a:lnTo>
                <a:lnTo>
                  <a:pt x="3575214" y="2566795"/>
                </a:lnTo>
                <a:lnTo>
                  <a:pt x="3576694" y="2570681"/>
                </a:lnTo>
                <a:lnTo>
                  <a:pt x="3573407" y="2566990"/>
                </a:lnTo>
                <a:close/>
                <a:moveTo>
                  <a:pt x="3594993" y="2557330"/>
                </a:moveTo>
                <a:lnTo>
                  <a:pt x="3594994" y="2557331"/>
                </a:lnTo>
                <a:lnTo>
                  <a:pt x="3597899" y="2562418"/>
                </a:lnTo>
                <a:lnTo>
                  <a:pt x="3596359" y="2561072"/>
                </a:lnTo>
                <a:close/>
                <a:moveTo>
                  <a:pt x="1138599" y="2556736"/>
                </a:moveTo>
                <a:lnTo>
                  <a:pt x="1152720" y="2560486"/>
                </a:lnTo>
                <a:lnTo>
                  <a:pt x="1153250" y="2560727"/>
                </a:lnTo>
                <a:lnTo>
                  <a:pt x="1155668" y="2561426"/>
                </a:lnTo>
                <a:lnTo>
                  <a:pt x="1179310" y="2573967"/>
                </a:lnTo>
                <a:cubicBezTo>
                  <a:pt x="1211777" y="2591701"/>
                  <a:pt x="1242929" y="2611749"/>
                  <a:pt x="1272521" y="2633948"/>
                </a:cubicBezTo>
                <a:lnTo>
                  <a:pt x="1308455" y="2664701"/>
                </a:lnTo>
                <a:lnTo>
                  <a:pt x="1304378" y="2664294"/>
                </a:lnTo>
                <a:lnTo>
                  <a:pt x="1303691" y="2664225"/>
                </a:lnTo>
                <a:lnTo>
                  <a:pt x="1251840" y="2622088"/>
                </a:lnTo>
                <a:cubicBezTo>
                  <a:pt x="1221205" y="2600605"/>
                  <a:pt x="1188932" y="2581563"/>
                  <a:pt x="1155320" y="2565141"/>
                </a:cubicBezTo>
                <a:close/>
                <a:moveTo>
                  <a:pt x="3602660" y="2556321"/>
                </a:moveTo>
                <a:lnTo>
                  <a:pt x="3604572" y="2557461"/>
                </a:lnTo>
                <a:lnTo>
                  <a:pt x="3605135" y="2559069"/>
                </a:lnTo>
                <a:lnTo>
                  <a:pt x="3602753" y="2556570"/>
                </a:lnTo>
                <a:close/>
                <a:moveTo>
                  <a:pt x="3577152" y="2554810"/>
                </a:moveTo>
                <a:lnTo>
                  <a:pt x="3581908" y="2561503"/>
                </a:lnTo>
                <a:lnTo>
                  <a:pt x="3581970" y="2561680"/>
                </a:lnTo>
                <a:lnTo>
                  <a:pt x="3582625" y="2563539"/>
                </a:lnTo>
                <a:lnTo>
                  <a:pt x="3578394" y="2558299"/>
                </a:lnTo>
                <a:close/>
                <a:moveTo>
                  <a:pt x="761816" y="2554319"/>
                </a:moveTo>
                <a:lnTo>
                  <a:pt x="822975" y="2573692"/>
                </a:lnTo>
                <a:lnTo>
                  <a:pt x="827721" y="2576749"/>
                </a:lnTo>
                <a:lnTo>
                  <a:pt x="820093" y="2573885"/>
                </a:lnTo>
                <a:lnTo>
                  <a:pt x="804015" y="2567847"/>
                </a:lnTo>
                <a:lnTo>
                  <a:pt x="781117" y="2561643"/>
                </a:lnTo>
                <a:lnTo>
                  <a:pt x="756277" y="2554913"/>
                </a:lnTo>
                <a:lnTo>
                  <a:pt x="759160" y="2554604"/>
                </a:lnTo>
                <a:close/>
                <a:moveTo>
                  <a:pt x="1039162" y="2552663"/>
                </a:moveTo>
                <a:lnTo>
                  <a:pt x="1040879" y="2553104"/>
                </a:lnTo>
                <a:lnTo>
                  <a:pt x="1041876" y="2553360"/>
                </a:lnTo>
                <a:lnTo>
                  <a:pt x="1050780" y="2557474"/>
                </a:lnTo>
                <a:lnTo>
                  <a:pt x="1043771" y="2554660"/>
                </a:lnTo>
                <a:close/>
                <a:moveTo>
                  <a:pt x="1014195" y="2552586"/>
                </a:moveTo>
                <a:lnTo>
                  <a:pt x="1014683" y="2552688"/>
                </a:lnTo>
                <a:lnTo>
                  <a:pt x="1014756" y="2552704"/>
                </a:lnTo>
                <a:lnTo>
                  <a:pt x="1015538" y="2553037"/>
                </a:lnTo>
                <a:lnTo>
                  <a:pt x="1016717" y="2553540"/>
                </a:lnTo>
                <a:lnTo>
                  <a:pt x="1015229" y="2553004"/>
                </a:lnTo>
                <a:close/>
                <a:moveTo>
                  <a:pt x="3197104" y="2551282"/>
                </a:moveTo>
                <a:lnTo>
                  <a:pt x="3200958" y="2557250"/>
                </a:lnTo>
                <a:lnTo>
                  <a:pt x="3202257" y="2559262"/>
                </a:lnTo>
                <a:lnTo>
                  <a:pt x="3204298" y="2565010"/>
                </a:lnTo>
                <a:cubicBezTo>
                  <a:pt x="3204711" y="2565976"/>
                  <a:pt x="3211329" y="2584591"/>
                  <a:pt x="3216570" y="2599482"/>
                </a:cubicBezTo>
                <a:cubicBezTo>
                  <a:pt x="3223188" y="2618097"/>
                  <a:pt x="3226497" y="2627059"/>
                  <a:pt x="3226497" y="2627059"/>
                </a:cubicBezTo>
                <a:cubicBezTo>
                  <a:pt x="3232165" y="2642323"/>
                  <a:pt x="3246615" y="2652555"/>
                  <a:pt x="3262899" y="2652844"/>
                </a:cubicBezTo>
                <a:lnTo>
                  <a:pt x="3270225" y="2652314"/>
                </a:lnTo>
                <a:lnTo>
                  <a:pt x="3266902" y="2653662"/>
                </a:lnTo>
                <a:cubicBezTo>
                  <a:pt x="3266515" y="2653814"/>
                  <a:pt x="3266116" y="2653966"/>
                  <a:pt x="3265716" y="2654104"/>
                </a:cubicBezTo>
                <a:cubicBezTo>
                  <a:pt x="3249707" y="2659744"/>
                  <a:pt x="3232140" y="2651346"/>
                  <a:pt x="3226500" y="2635324"/>
                </a:cubicBezTo>
                <a:close/>
                <a:moveTo>
                  <a:pt x="3461671" y="2550571"/>
                </a:moveTo>
                <a:lnTo>
                  <a:pt x="3477314" y="2590653"/>
                </a:lnTo>
                <a:cubicBezTo>
                  <a:pt x="3485346" y="2609423"/>
                  <a:pt x="3493636" y="2626025"/>
                  <a:pt x="3502256" y="2640746"/>
                </a:cubicBezTo>
                <a:lnTo>
                  <a:pt x="3511368" y="2653879"/>
                </a:lnTo>
                <a:lnTo>
                  <a:pt x="3515444" y="2661447"/>
                </a:lnTo>
                <a:lnTo>
                  <a:pt x="3520390" y="2666882"/>
                </a:lnTo>
                <a:lnTo>
                  <a:pt x="3529176" y="2679546"/>
                </a:lnTo>
                <a:cubicBezTo>
                  <a:pt x="3538527" y="2690788"/>
                  <a:pt x="3548278" y="2700434"/>
                  <a:pt x="3558501" y="2708769"/>
                </a:cubicBezTo>
                <a:lnTo>
                  <a:pt x="3566452" y="2714049"/>
                </a:lnTo>
                <a:lnTo>
                  <a:pt x="3586828" y="2736721"/>
                </a:lnTo>
                <a:cubicBezTo>
                  <a:pt x="3601654" y="2750313"/>
                  <a:pt x="3617338" y="2761925"/>
                  <a:pt x="3634022" y="2771629"/>
                </a:cubicBezTo>
                <a:lnTo>
                  <a:pt x="3644386" y="2776199"/>
                </a:lnTo>
                <a:lnTo>
                  <a:pt x="3632487" y="2772834"/>
                </a:lnTo>
                <a:lnTo>
                  <a:pt x="3615047" y="2767902"/>
                </a:lnTo>
                <a:lnTo>
                  <a:pt x="3585918" y="2750463"/>
                </a:lnTo>
                <a:lnTo>
                  <a:pt x="3578477" y="2746009"/>
                </a:lnTo>
                <a:lnTo>
                  <a:pt x="3545701" y="2715247"/>
                </a:lnTo>
                <a:cubicBezTo>
                  <a:pt x="3524930" y="2691359"/>
                  <a:pt x="3506134" y="2660283"/>
                  <a:pt x="3488209" y="2619468"/>
                </a:cubicBezTo>
                <a:cubicBezTo>
                  <a:pt x="3482340" y="2606085"/>
                  <a:pt x="3475341" y="2588323"/>
                  <a:pt x="3467367" y="2566729"/>
                </a:cubicBezTo>
                <a:close/>
                <a:moveTo>
                  <a:pt x="847197" y="2547915"/>
                </a:moveTo>
                <a:lnTo>
                  <a:pt x="872663" y="2549958"/>
                </a:lnTo>
                <a:lnTo>
                  <a:pt x="895026" y="2556923"/>
                </a:lnTo>
                <a:lnTo>
                  <a:pt x="912588" y="2564820"/>
                </a:lnTo>
                <a:lnTo>
                  <a:pt x="956574" y="2584598"/>
                </a:lnTo>
                <a:lnTo>
                  <a:pt x="966384" y="2589009"/>
                </a:lnTo>
                <a:lnTo>
                  <a:pt x="1005842" y="2610665"/>
                </a:lnTo>
                <a:lnTo>
                  <a:pt x="1037733" y="2633311"/>
                </a:lnTo>
                <a:lnTo>
                  <a:pt x="1075035" y="2659799"/>
                </a:lnTo>
                <a:lnTo>
                  <a:pt x="1114146" y="2690981"/>
                </a:lnTo>
                <a:lnTo>
                  <a:pt x="1134917" y="2711818"/>
                </a:lnTo>
                <a:lnTo>
                  <a:pt x="1135274" y="2712176"/>
                </a:lnTo>
                <a:lnTo>
                  <a:pt x="1131253" y="2711231"/>
                </a:lnTo>
                <a:lnTo>
                  <a:pt x="1105854" y="2702893"/>
                </a:lnTo>
                <a:lnTo>
                  <a:pt x="1081011" y="2694737"/>
                </a:lnTo>
                <a:lnTo>
                  <a:pt x="1074475" y="2689385"/>
                </a:lnTo>
                <a:lnTo>
                  <a:pt x="1062967" y="2678496"/>
                </a:lnTo>
                <a:lnTo>
                  <a:pt x="1049548" y="2668974"/>
                </a:lnTo>
                <a:lnTo>
                  <a:pt x="1031928" y="2654546"/>
                </a:lnTo>
                <a:lnTo>
                  <a:pt x="1000227" y="2633974"/>
                </a:lnTo>
                <a:lnTo>
                  <a:pt x="986197" y="2624019"/>
                </a:lnTo>
                <a:lnTo>
                  <a:pt x="979253" y="2620364"/>
                </a:lnTo>
                <a:lnTo>
                  <a:pt x="971276" y="2615188"/>
                </a:lnTo>
                <a:cubicBezTo>
                  <a:pt x="951511" y="2603841"/>
                  <a:pt x="932289" y="2594182"/>
                  <a:pt x="913881" y="2585960"/>
                </a:cubicBezTo>
                <a:cubicBezTo>
                  <a:pt x="890719" y="2575278"/>
                  <a:pt x="866964" y="2566138"/>
                  <a:pt x="842773" y="2558567"/>
                </a:cubicBezTo>
                <a:lnTo>
                  <a:pt x="818110" y="2552556"/>
                </a:lnTo>
                <a:lnTo>
                  <a:pt x="810711" y="2549975"/>
                </a:lnTo>
                <a:lnTo>
                  <a:pt x="817720" y="2549412"/>
                </a:lnTo>
                <a:lnTo>
                  <a:pt x="835465" y="2548511"/>
                </a:lnTo>
                <a:close/>
                <a:moveTo>
                  <a:pt x="3283002" y="2546631"/>
                </a:moveTo>
                <a:lnTo>
                  <a:pt x="3284279" y="2548744"/>
                </a:lnTo>
                <a:lnTo>
                  <a:pt x="3284538" y="2549172"/>
                </a:lnTo>
                <a:lnTo>
                  <a:pt x="3283449" y="2547766"/>
                </a:lnTo>
                <a:close/>
                <a:moveTo>
                  <a:pt x="1983212" y="2545068"/>
                </a:moveTo>
                <a:lnTo>
                  <a:pt x="2007025" y="2590836"/>
                </a:lnTo>
                <a:lnTo>
                  <a:pt x="2020121" y="2620932"/>
                </a:lnTo>
                <a:lnTo>
                  <a:pt x="2021082" y="2623146"/>
                </a:lnTo>
                <a:lnTo>
                  <a:pt x="1992449" y="2565873"/>
                </a:lnTo>
                <a:close/>
                <a:moveTo>
                  <a:pt x="3581703" y="2544020"/>
                </a:moveTo>
                <a:lnTo>
                  <a:pt x="3584788" y="2546829"/>
                </a:lnTo>
                <a:lnTo>
                  <a:pt x="3586918" y="2552822"/>
                </a:lnTo>
                <a:lnTo>
                  <a:pt x="3584536" y="2550741"/>
                </a:lnTo>
                <a:lnTo>
                  <a:pt x="3583379" y="2548928"/>
                </a:lnTo>
                <a:close/>
                <a:moveTo>
                  <a:pt x="1047866" y="2539648"/>
                </a:moveTo>
                <a:lnTo>
                  <a:pt x="1062556" y="2543168"/>
                </a:lnTo>
                <a:cubicBezTo>
                  <a:pt x="1085342" y="2550011"/>
                  <a:pt x="1107266" y="2558595"/>
                  <a:pt x="1123329" y="2569419"/>
                </a:cubicBezTo>
                <a:lnTo>
                  <a:pt x="1167452" y="2593168"/>
                </a:lnTo>
                <a:lnTo>
                  <a:pt x="1100028" y="2560178"/>
                </a:lnTo>
                <a:close/>
                <a:moveTo>
                  <a:pt x="5043586" y="2538722"/>
                </a:moveTo>
                <a:lnTo>
                  <a:pt x="5024697" y="2547615"/>
                </a:lnTo>
                <a:lnTo>
                  <a:pt x="4878198" y="2609659"/>
                </a:lnTo>
                <a:lnTo>
                  <a:pt x="4800086" y="2641453"/>
                </a:lnTo>
                <a:lnTo>
                  <a:pt x="4658101" y="2698241"/>
                </a:lnTo>
                <a:lnTo>
                  <a:pt x="4628759" y="2708799"/>
                </a:lnTo>
                <a:lnTo>
                  <a:pt x="4534190" y="2737823"/>
                </a:lnTo>
                <a:lnTo>
                  <a:pt x="4710730" y="2672369"/>
                </a:lnTo>
                <a:cubicBezTo>
                  <a:pt x="4790412" y="2641837"/>
                  <a:pt x="4870188" y="2610325"/>
                  <a:pt x="4947297" y="2578999"/>
                </a:cubicBezTo>
                <a:close/>
                <a:moveTo>
                  <a:pt x="1970497" y="2537154"/>
                </a:moveTo>
                <a:lnTo>
                  <a:pt x="1973863" y="2543725"/>
                </a:lnTo>
                <a:lnTo>
                  <a:pt x="1992515" y="2581072"/>
                </a:lnTo>
                <a:lnTo>
                  <a:pt x="1992766" y="2581644"/>
                </a:lnTo>
                <a:lnTo>
                  <a:pt x="1986747" y="2569989"/>
                </a:lnTo>
                <a:close/>
                <a:moveTo>
                  <a:pt x="3552839" y="2536851"/>
                </a:moveTo>
                <a:lnTo>
                  <a:pt x="3554281" y="2538587"/>
                </a:lnTo>
                <a:lnTo>
                  <a:pt x="3559493" y="2544859"/>
                </a:lnTo>
                <a:lnTo>
                  <a:pt x="3560534" y="2547912"/>
                </a:lnTo>
                <a:lnTo>
                  <a:pt x="3563094" y="2555411"/>
                </a:lnTo>
                <a:lnTo>
                  <a:pt x="3561560" y="2553689"/>
                </a:lnTo>
                <a:lnTo>
                  <a:pt x="3559292" y="2551144"/>
                </a:lnTo>
                <a:lnTo>
                  <a:pt x="3558498" y="2550251"/>
                </a:lnTo>
                <a:close/>
                <a:moveTo>
                  <a:pt x="3562383" y="2535558"/>
                </a:moveTo>
                <a:lnTo>
                  <a:pt x="3565884" y="2540262"/>
                </a:lnTo>
                <a:lnTo>
                  <a:pt x="3566039" y="2540470"/>
                </a:lnTo>
                <a:lnTo>
                  <a:pt x="3566494" y="2541777"/>
                </a:lnTo>
                <a:lnTo>
                  <a:pt x="3567587" y="2544914"/>
                </a:lnTo>
                <a:lnTo>
                  <a:pt x="3564187" y="2540702"/>
                </a:lnTo>
                <a:close/>
                <a:moveTo>
                  <a:pt x="3471275" y="2535227"/>
                </a:moveTo>
                <a:lnTo>
                  <a:pt x="3503135" y="2603535"/>
                </a:lnTo>
                <a:cubicBezTo>
                  <a:pt x="3527644" y="2649081"/>
                  <a:pt x="3554221" y="2684922"/>
                  <a:pt x="3583832" y="2712336"/>
                </a:cubicBezTo>
                <a:lnTo>
                  <a:pt x="3603547" y="2727058"/>
                </a:lnTo>
                <a:lnTo>
                  <a:pt x="3594760" y="2724003"/>
                </a:lnTo>
                <a:lnTo>
                  <a:pt x="3580903" y="2714831"/>
                </a:lnTo>
                <a:lnTo>
                  <a:pt x="3571322" y="2708489"/>
                </a:lnTo>
                <a:lnTo>
                  <a:pt x="3548054" y="2682040"/>
                </a:lnTo>
                <a:cubicBezTo>
                  <a:pt x="3522767" y="2647864"/>
                  <a:pt x="3500170" y="2605990"/>
                  <a:pt x="3479246" y="2555903"/>
                </a:cubicBezTo>
                <a:close/>
                <a:moveTo>
                  <a:pt x="3490004" y="2534913"/>
                </a:moveTo>
                <a:lnTo>
                  <a:pt x="3515962" y="2583482"/>
                </a:lnTo>
                <a:lnTo>
                  <a:pt x="3516077" y="2583649"/>
                </a:lnTo>
                <a:lnTo>
                  <a:pt x="3545669" y="2626970"/>
                </a:lnTo>
                <a:lnTo>
                  <a:pt x="3546766" y="2628198"/>
                </a:lnTo>
                <a:lnTo>
                  <a:pt x="3547735" y="2629604"/>
                </a:lnTo>
                <a:lnTo>
                  <a:pt x="3557848" y="2640603"/>
                </a:lnTo>
                <a:lnTo>
                  <a:pt x="3577824" y="2662963"/>
                </a:lnTo>
                <a:lnTo>
                  <a:pt x="3579430" y="2664074"/>
                </a:lnTo>
                <a:lnTo>
                  <a:pt x="3582316" y="2667213"/>
                </a:lnTo>
                <a:lnTo>
                  <a:pt x="3613898" y="2691786"/>
                </a:lnTo>
                <a:lnTo>
                  <a:pt x="3614810" y="2694123"/>
                </a:lnTo>
                <a:lnTo>
                  <a:pt x="3615777" y="2696602"/>
                </a:lnTo>
                <a:lnTo>
                  <a:pt x="3619181" y="2704258"/>
                </a:lnTo>
                <a:lnTo>
                  <a:pt x="3620961" y="2708262"/>
                </a:lnTo>
                <a:lnTo>
                  <a:pt x="3617837" y="2706076"/>
                </a:lnTo>
                <a:lnTo>
                  <a:pt x="3576430" y="2670699"/>
                </a:lnTo>
                <a:lnTo>
                  <a:pt x="3566457" y="2660709"/>
                </a:lnTo>
                <a:lnTo>
                  <a:pt x="3523637" y="2602270"/>
                </a:lnTo>
                <a:lnTo>
                  <a:pt x="3516133" y="2588924"/>
                </a:lnTo>
                <a:close/>
                <a:moveTo>
                  <a:pt x="3232473" y="2532314"/>
                </a:moveTo>
                <a:lnTo>
                  <a:pt x="3240555" y="2546438"/>
                </a:lnTo>
                <a:lnTo>
                  <a:pt x="3244978" y="2558250"/>
                </a:lnTo>
                <a:cubicBezTo>
                  <a:pt x="3249253" y="2569971"/>
                  <a:pt x="3253389" y="2580863"/>
                  <a:pt x="3254630" y="2583760"/>
                </a:cubicBezTo>
                <a:cubicBezTo>
                  <a:pt x="3257277" y="2591081"/>
                  <a:pt x="3261714" y="2597462"/>
                  <a:pt x="3267390" y="2602424"/>
                </a:cubicBezTo>
                <a:lnTo>
                  <a:pt x="3281737" y="2609637"/>
                </a:lnTo>
                <a:lnTo>
                  <a:pt x="3283794" y="2612494"/>
                </a:lnTo>
                <a:lnTo>
                  <a:pt x="3285340" y="2614641"/>
                </a:lnTo>
                <a:lnTo>
                  <a:pt x="3285240" y="2614641"/>
                </a:lnTo>
                <a:cubicBezTo>
                  <a:pt x="3271190" y="2614006"/>
                  <a:pt x="3258973" y="2604809"/>
                  <a:pt x="3254493" y="2591475"/>
                </a:cubicBezTo>
                <a:cubicBezTo>
                  <a:pt x="3253665" y="2589269"/>
                  <a:pt x="3249252" y="2577411"/>
                  <a:pt x="3245117" y="2565966"/>
                </a:cubicBezTo>
                <a:cubicBezTo>
                  <a:pt x="3240014" y="2552317"/>
                  <a:pt x="3235050" y="2539217"/>
                  <a:pt x="3233534" y="2535218"/>
                </a:cubicBezTo>
                <a:close/>
                <a:moveTo>
                  <a:pt x="907538" y="2528324"/>
                </a:moveTo>
                <a:lnTo>
                  <a:pt x="909172" y="2529406"/>
                </a:lnTo>
                <a:lnTo>
                  <a:pt x="907954" y="2529289"/>
                </a:lnTo>
                <a:close/>
                <a:moveTo>
                  <a:pt x="866736" y="2527006"/>
                </a:moveTo>
                <a:lnTo>
                  <a:pt x="868292" y="2534416"/>
                </a:lnTo>
                <a:lnTo>
                  <a:pt x="848815" y="2529167"/>
                </a:lnTo>
                <a:lnTo>
                  <a:pt x="865452" y="2527100"/>
                </a:lnTo>
                <a:close/>
                <a:moveTo>
                  <a:pt x="1023495" y="2526266"/>
                </a:moveTo>
                <a:lnTo>
                  <a:pt x="1031849" y="2527236"/>
                </a:lnTo>
                <a:lnTo>
                  <a:pt x="1045088" y="2528774"/>
                </a:lnTo>
                <a:lnTo>
                  <a:pt x="1101318" y="2546168"/>
                </a:lnTo>
                <a:cubicBezTo>
                  <a:pt x="1121708" y="2554079"/>
                  <a:pt x="1138358" y="2562456"/>
                  <a:pt x="1152146" y="2571625"/>
                </a:cubicBezTo>
                <a:cubicBezTo>
                  <a:pt x="1185772" y="2587868"/>
                  <a:pt x="1218048" y="2606772"/>
                  <a:pt x="1248666" y="2628158"/>
                </a:cubicBezTo>
                <a:lnTo>
                  <a:pt x="1291565" y="2663014"/>
                </a:lnTo>
                <a:lnTo>
                  <a:pt x="1290529" y="2662910"/>
                </a:lnTo>
                <a:lnTo>
                  <a:pt x="1287268" y="2662585"/>
                </a:lnTo>
                <a:lnTo>
                  <a:pt x="1228260" y="2617124"/>
                </a:lnTo>
                <a:cubicBezTo>
                  <a:pt x="1196479" y="2596385"/>
                  <a:pt x="1162990" y="2578406"/>
                  <a:pt x="1128156" y="2563349"/>
                </a:cubicBezTo>
                <a:cubicBezTo>
                  <a:pt x="1111679" y="2552318"/>
                  <a:pt x="1089513" y="2543563"/>
                  <a:pt x="1066521" y="2536599"/>
                </a:cubicBezTo>
                <a:close/>
                <a:moveTo>
                  <a:pt x="895998" y="2525142"/>
                </a:moveTo>
                <a:lnTo>
                  <a:pt x="899139" y="2532417"/>
                </a:lnTo>
                <a:lnTo>
                  <a:pt x="899999" y="2534409"/>
                </a:lnTo>
                <a:lnTo>
                  <a:pt x="877344" y="2533149"/>
                </a:lnTo>
                <a:lnTo>
                  <a:pt x="875964" y="2527082"/>
                </a:lnTo>
                <a:lnTo>
                  <a:pt x="892901" y="2525337"/>
                </a:lnTo>
                <a:close/>
                <a:moveTo>
                  <a:pt x="925820" y="2523551"/>
                </a:moveTo>
                <a:lnTo>
                  <a:pt x="931130" y="2531516"/>
                </a:lnTo>
                <a:lnTo>
                  <a:pt x="925063" y="2530933"/>
                </a:lnTo>
                <a:lnTo>
                  <a:pt x="921384" y="2528513"/>
                </a:lnTo>
                <a:lnTo>
                  <a:pt x="914486" y="2523975"/>
                </a:lnTo>
                <a:lnTo>
                  <a:pt x="920990" y="2523564"/>
                </a:lnTo>
                <a:lnTo>
                  <a:pt x="924221" y="2523555"/>
                </a:lnTo>
                <a:close/>
                <a:moveTo>
                  <a:pt x="957309" y="2523460"/>
                </a:moveTo>
                <a:lnTo>
                  <a:pt x="963174" y="2529890"/>
                </a:lnTo>
                <a:lnTo>
                  <a:pt x="937459" y="2526257"/>
                </a:lnTo>
                <a:lnTo>
                  <a:pt x="935658" y="2523522"/>
                </a:lnTo>
                <a:close/>
                <a:moveTo>
                  <a:pt x="991116" y="2523363"/>
                </a:moveTo>
                <a:lnTo>
                  <a:pt x="994682" y="2526537"/>
                </a:lnTo>
                <a:cubicBezTo>
                  <a:pt x="995256" y="2526951"/>
                  <a:pt x="995915" y="2527240"/>
                  <a:pt x="996611" y="2527363"/>
                </a:cubicBezTo>
                <a:lnTo>
                  <a:pt x="1017414" y="2532349"/>
                </a:lnTo>
                <a:lnTo>
                  <a:pt x="1003744" y="2529763"/>
                </a:lnTo>
                <a:lnTo>
                  <a:pt x="970224" y="2523423"/>
                </a:lnTo>
                <a:lnTo>
                  <a:pt x="978086" y="2523401"/>
                </a:lnTo>
                <a:close/>
                <a:moveTo>
                  <a:pt x="3458260" y="2521366"/>
                </a:moveTo>
                <a:lnTo>
                  <a:pt x="3472765" y="2559078"/>
                </a:lnTo>
                <a:cubicBezTo>
                  <a:pt x="3483710" y="2585173"/>
                  <a:pt x="3495090" y="2609079"/>
                  <a:pt x="3507046" y="2630866"/>
                </a:cubicBezTo>
                <a:lnTo>
                  <a:pt x="3535825" y="2675916"/>
                </a:lnTo>
                <a:lnTo>
                  <a:pt x="3534721" y="2674819"/>
                </a:lnTo>
                <a:lnTo>
                  <a:pt x="3534508" y="2674607"/>
                </a:lnTo>
                <a:lnTo>
                  <a:pt x="3521942" y="2656546"/>
                </a:lnTo>
                <a:lnTo>
                  <a:pt x="3508168" y="2636749"/>
                </a:lnTo>
                <a:cubicBezTo>
                  <a:pt x="3499739" y="2622389"/>
                  <a:pt x="3491638" y="2606196"/>
                  <a:pt x="3483796" y="2587892"/>
                </a:cubicBezTo>
                <a:cubicBezTo>
                  <a:pt x="3477496" y="2573164"/>
                  <a:pt x="3470148" y="2554273"/>
                  <a:pt x="3461897" y="2531745"/>
                </a:cubicBezTo>
                <a:close/>
                <a:moveTo>
                  <a:pt x="3563853" y="2514821"/>
                </a:moveTo>
                <a:lnTo>
                  <a:pt x="3566056" y="2517337"/>
                </a:lnTo>
                <a:lnTo>
                  <a:pt x="3566175" y="2517473"/>
                </a:lnTo>
                <a:lnTo>
                  <a:pt x="3566665" y="2518259"/>
                </a:lnTo>
                <a:lnTo>
                  <a:pt x="3566909" y="2518953"/>
                </a:lnTo>
                <a:lnTo>
                  <a:pt x="3564318" y="2516234"/>
                </a:lnTo>
                <a:close/>
                <a:moveTo>
                  <a:pt x="1949628" y="2512753"/>
                </a:moveTo>
                <a:lnTo>
                  <a:pt x="1970756" y="2555851"/>
                </a:lnTo>
                <a:lnTo>
                  <a:pt x="1980848" y="2575675"/>
                </a:lnTo>
                <a:lnTo>
                  <a:pt x="1993499" y="2603940"/>
                </a:lnTo>
                <a:lnTo>
                  <a:pt x="1983435" y="2584052"/>
                </a:lnTo>
                <a:lnTo>
                  <a:pt x="1967725" y="2553006"/>
                </a:lnTo>
                <a:lnTo>
                  <a:pt x="1965803" y="2549020"/>
                </a:lnTo>
                <a:close/>
                <a:moveTo>
                  <a:pt x="3554360" y="2512683"/>
                </a:moveTo>
                <a:lnTo>
                  <a:pt x="3554684" y="2513171"/>
                </a:lnTo>
                <a:lnTo>
                  <a:pt x="3557565" y="2519086"/>
                </a:lnTo>
                <a:lnTo>
                  <a:pt x="3560294" y="2524156"/>
                </a:lnTo>
                <a:lnTo>
                  <a:pt x="3556568" y="2518978"/>
                </a:lnTo>
                <a:close/>
                <a:moveTo>
                  <a:pt x="3539054" y="2504210"/>
                </a:moveTo>
                <a:lnTo>
                  <a:pt x="3551180" y="2520503"/>
                </a:lnTo>
                <a:lnTo>
                  <a:pt x="3551579" y="2521672"/>
                </a:lnTo>
                <a:lnTo>
                  <a:pt x="3553597" y="2527585"/>
                </a:lnTo>
                <a:lnTo>
                  <a:pt x="3543803" y="2515456"/>
                </a:lnTo>
                <a:close/>
                <a:moveTo>
                  <a:pt x="3465194" y="2499913"/>
                </a:moveTo>
                <a:lnTo>
                  <a:pt x="3492862" y="2562060"/>
                </a:lnTo>
                <a:cubicBezTo>
                  <a:pt x="3502976" y="2582270"/>
                  <a:pt x="3513499" y="2600846"/>
                  <a:pt x="3524510" y="2617836"/>
                </a:cubicBezTo>
                <a:lnTo>
                  <a:pt x="3535250" y="2632208"/>
                </a:lnTo>
                <a:lnTo>
                  <a:pt x="3540591" y="2641047"/>
                </a:lnTo>
                <a:lnTo>
                  <a:pt x="3546958" y="2647875"/>
                </a:lnTo>
                <a:lnTo>
                  <a:pt x="3559082" y="2664098"/>
                </a:lnTo>
                <a:lnTo>
                  <a:pt x="3592311" y="2696512"/>
                </a:lnTo>
                <a:lnTo>
                  <a:pt x="3595189" y="2699597"/>
                </a:lnTo>
                <a:lnTo>
                  <a:pt x="3596156" y="2700262"/>
                </a:lnTo>
                <a:lnTo>
                  <a:pt x="3597052" y="2701136"/>
                </a:lnTo>
                <a:lnTo>
                  <a:pt x="3614117" y="2712599"/>
                </a:lnTo>
                <a:lnTo>
                  <a:pt x="3626745" y="2721273"/>
                </a:lnTo>
                <a:lnTo>
                  <a:pt x="3630559" y="2729852"/>
                </a:lnTo>
                <a:lnTo>
                  <a:pt x="3634029" y="2737658"/>
                </a:lnTo>
                <a:lnTo>
                  <a:pt x="3626119" y="2734907"/>
                </a:lnTo>
                <a:lnTo>
                  <a:pt x="3613804" y="2727708"/>
                </a:lnTo>
                <a:cubicBezTo>
                  <a:pt x="3557737" y="2686825"/>
                  <a:pt x="3513579" y="2620502"/>
                  <a:pt x="3474695" y="2525016"/>
                </a:cubicBezTo>
                <a:close/>
                <a:moveTo>
                  <a:pt x="3494461" y="2485672"/>
                </a:moveTo>
                <a:lnTo>
                  <a:pt x="3547620" y="2570156"/>
                </a:lnTo>
                <a:lnTo>
                  <a:pt x="3567400" y="2589373"/>
                </a:lnTo>
                <a:lnTo>
                  <a:pt x="3575221" y="2596971"/>
                </a:lnTo>
                <a:lnTo>
                  <a:pt x="3576079" y="2598860"/>
                </a:lnTo>
                <a:lnTo>
                  <a:pt x="3582355" y="2612672"/>
                </a:lnTo>
                <a:lnTo>
                  <a:pt x="3560377" y="2593048"/>
                </a:lnTo>
                <a:cubicBezTo>
                  <a:pt x="3540755" y="2569909"/>
                  <a:pt x="3522489" y="2542370"/>
                  <a:pt x="3505260" y="2510163"/>
                </a:cubicBezTo>
                <a:close/>
                <a:moveTo>
                  <a:pt x="1016607" y="2479375"/>
                </a:moveTo>
                <a:lnTo>
                  <a:pt x="1017335" y="2479470"/>
                </a:lnTo>
                <a:lnTo>
                  <a:pt x="1012565" y="2479529"/>
                </a:lnTo>
                <a:close/>
                <a:moveTo>
                  <a:pt x="3201875" y="2476335"/>
                </a:moveTo>
                <a:lnTo>
                  <a:pt x="3208576" y="2490544"/>
                </a:lnTo>
                <a:lnTo>
                  <a:pt x="3210751" y="2494346"/>
                </a:lnTo>
                <a:lnTo>
                  <a:pt x="3219527" y="2518763"/>
                </a:lnTo>
                <a:cubicBezTo>
                  <a:pt x="3222871" y="2528019"/>
                  <a:pt x="3225595" y="2535430"/>
                  <a:pt x="3226491" y="2537430"/>
                </a:cubicBezTo>
                <a:lnTo>
                  <a:pt x="3238073" y="2568867"/>
                </a:lnTo>
                <a:cubicBezTo>
                  <a:pt x="3242485" y="2580726"/>
                  <a:pt x="3246623" y="2592170"/>
                  <a:pt x="3247587" y="2594514"/>
                </a:cubicBezTo>
                <a:cubicBezTo>
                  <a:pt x="3253227" y="2609957"/>
                  <a:pt x="3267332" y="2620726"/>
                  <a:pt x="3283714" y="2622091"/>
                </a:cubicBezTo>
                <a:lnTo>
                  <a:pt x="3292193" y="2624157"/>
                </a:lnTo>
                <a:lnTo>
                  <a:pt x="3292612" y="2624739"/>
                </a:lnTo>
                <a:lnTo>
                  <a:pt x="3284413" y="2626224"/>
                </a:lnTo>
                <a:lnTo>
                  <a:pt x="3284413" y="2625948"/>
                </a:lnTo>
                <a:cubicBezTo>
                  <a:pt x="3283586" y="2624748"/>
                  <a:pt x="3282096" y="2624196"/>
                  <a:pt x="3280689" y="2624570"/>
                </a:cubicBezTo>
                <a:cubicBezTo>
                  <a:pt x="3265909" y="2625644"/>
                  <a:pt x="3252286" y="2616558"/>
                  <a:pt x="3247597" y="2602508"/>
                </a:cubicBezTo>
                <a:cubicBezTo>
                  <a:pt x="3246908" y="2600853"/>
                  <a:pt x="3242358" y="2588443"/>
                  <a:pt x="3237945" y="2576309"/>
                </a:cubicBezTo>
                <a:cubicBezTo>
                  <a:pt x="3232705" y="2561694"/>
                  <a:pt x="3227466" y="2546940"/>
                  <a:pt x="3226226" y="2544182"/>
                </a:cubicBezTo>
                <a:cubicBezTo>
                  <a:pt x="3224984" y="2541424"/>
                  <a:pt x="3215056" y="2513433"/>
                  <a:pt x="3208576" y="2495095"/>
                </a:cubicBezTo>
                <a:close/>
                <a:moveTo>
                  <a:pt x="3528377" y="2474091"/>
                </a:moveTo>
                <a:lnTo>
                  <a:pt x="3533235" y="2480892"/>
                </a:lnTo>
                <a:lnTo>
                  <a:pt x="3542333" y="2494583"/>
                </a:lnTo>
                <a:lnTo>
                  <a:pt x="3545327" y="2503355"/>
                </a:lnTo>
                <a:lnTo>
                  <a:pt x="3531952" y="2484767"/>
                </a:lnTo>
                <a:close/>
                <a:moveTo>
                  <a:pt x="983776" y="2460348"/>
                </a:moveTo>
                <a:lnTo>
                  <a:pt x="975295" y="2460864"/>
                </a:lnTo>
                <a:lnTo>
                  <a:pt x="975045" y="2460688"/>
                </a:lnTo>
                <a:lnTo>
                  <a:pt x="978963" y="2460348"/>
                </a:lnTo>
                <a:close/>
                <a:moveTo>
                  <a:pt x="947139" y="2451285"/>
                </a:moveTo>
                <a:lnTo>
                  <a:pt x="949881" y="2451411"/>
                </a:lnTo>
                <a:lnTo>
                  <a:pt x="951469" y="2452987"/>
                </a:lnTo>
                <a:lnTo>
                  <a:pt x="905608" y="2457039"/>
                </a:lnTo>
                <a:cubicBezTo>
                  <a:pt x="903264" y="2457143"/>
                  <a:pt x="899360" y="2457660"/>
                  <a:pt x="892668" y="2458963"/>
                </a:cubicBezTo>
                <a:lnTo>
                  <a:pt x="888515" y="2459893"/>
                </a:lnTo>
                <a:lnTo>
                  <a:pt x="882779" y="2461177"/>
                </a:lnTo>
                <a:lnTo>
                  <a:pt x="866901" y="2464733"/>
                </a:lnTo>
                <a:lnTo>
                  <a:pt x="863001" y="2465606"/>
                </a:lnTo>
                <a:lnTo>
                  <a:pt x="856824" y="2467168"/>
                </a:lnTo>
                <a:lnTo>
                  <a:pt x="861740" y="2465774"/>
                </a:lnTo>
                <a:cubicBezTo>
                  <a:pt x="874223" y="2462243"/>
                  <a:pt x="883031" y="2459761"/>
                  <a:pt x="886857" y="2458692"/>
                </a:cubicBezTo>
                <a:close/>
                <a:moveTo>
                  <a:pt x="3519729" y="2448264"/>
                </a:moveTo>
                <a:lnTo>
                  <a:pt x="3525424" y="2457883"/>
                </a:lnTo>
                <a:lnTo>
                  <a:pt x="3520215" y="2449716"/>
                </a:lnTo>
                <a:close/>
                <a:moveTo>
                  <a:pt x="5169335" y="2447151"/>
                </a:moveTo>
                <a:lnTo>
                  <a:pt x="5162280" y="2450414"/>
                </a:lnTo>
                <a:lnTo>
                  <a:pt x="5162280" y="2450002"/>
                </a:lnTo>
                <a:close/>
                <a:moveTo>
                  <a:pt x="3232783" y="2446245"/>
                </a:moveTo>
                <a:lnTo>
                  <a:pt x="3234224" y="2449593"/>
                </a:lnTo>
                <a:lnTo>
                  <a:pt x="3243650" y="2468366"/>
                </a:lnTo>
                <a:lnTo>
                  <a:pt x="3247338" y="2478129"/>
                </a:lnTo>
                <a:cubicBezTo>
                  <a:pt x="3250975" y="2487971"/>
                  <a:pt x="3254422" y="2497312"/>
                  <a:pt x="3256560" y="2502552"/>
                </a:cubicBezTo>
                <a:cubicBezTo>
                  <a:pt x="3258628" y="2507379"/>
                  <a:pt x="3261109" y="2513997"/>
                  <a:pt x="3265247" y="2524339"/>
                </a:cubicBezTo>
                <a:cubicBezTo>
                  <a:pt x="3269383" y="2534679"/>
                  <a:pt x="3273657" y="2545573"/>
                  <a:pt x="3275864" y="2550813"/>
                </a:cubicBezTo>
                <a:cubicBezTo>
                  <a:pt x="3280882" y="2563305"/>
                  <a:pt x="3289225" y="2574183"/>
                  <a:pt x="3299994" y="2582251"/>
                </a:cubicBezTo>
                <a:lnTo>
                  <a:pt x="3313327" y="2596826"/>
                </a:lnTo>
                <a:lnTo>
                  <a:pt x="3313736" y="2597502"/>
                </a:lnTo>
                <a:lnTo>
                  <a:pt x="3313955" y="2597865"/>
                </a:lnTo>
                <a:lnTo>
                  <a:pt x="3302069" y="2588862"/>
                </a:lnTo>
                <a:lnTo>
                  <a:pt x="3300005" y="2586936"/>
                </a:lnTo>
                <a:cubicBezTo>
                  <a:pt x="3288795" y="2581076"/>
                  <a:pt x="3280191" y="2571245"/>
                  <a:pt x="3275876" y="2559358"/>
                </a:cubicBezTo>
                <a:cubicBezTo>
                  <a:pt x="3273945" y="2555084"/>
                  <a:pt x="3269670" y="2544192"/>
                  <a:pt x="3265809" y="2533987"/>
                </a:cubicBezTo>
                <a:cubicBezTo>
                  <a:pt x="3261949" y="2523785"/>
                  <a:pt x="3258088" y="2513718"/>
                  <a:pt x="3256158" y="2509168"/>
                </a:cubicBezTo>
                <a:cubicBezTo>
                  <a:pt x="3252849" y="2501309"/>
                  <a:pt x="3244024" y="2477316"/>
                  <a:pt x="3238232" y="2461460"/>
                </a:cubicBezTo>
                <a:lnTo>
                  <a:pt x="3234097" y="2449878"/>
                </a:lnTo>
                <a:close/>
                <a:moveTo>
                  <a:pt x="1896535" y="2445280"/>
                </a:moveTo>
                <a:lnTo>
                  <a:pt x="1932753" y="2522481"/>
                </a:lnTo>
                <a:lnTo>
                  <a:pt x="1923391" y="2503309"/>
                </a:lnTo>
                <a:close/>
                <a:moveTo>
                  <a:pt x="1947967" y="2439801"/>
                </a:moveTo>
                <a:lnTo>
                  <a:pt x="1967929" y="2479174"/>
                </a:lnTo>
                <a:lnTo>
                  <a:pt x="1972012" y="2487237"/>
                </a:lnTo>
                <a:lnTo>
                  <a:pt x="1978233" y="2499447"/>
                </a:lnTo>
                <a:lnTo>
                  <a:pt x="1989538" y="2525922"/>
                </a:lnTo>
                <a:lnTo>
                  <a:pt x="1958326" y="2463993"/>
                </a:lnTo>
                <a:lnTo>
                  <a:pt x="1957957" y="2463131"/>
                </a:lnTo>
                <a:close/>
                <a:moveTo>
                  <a:pt x="3268615" y="2428131"/>
                </a:moveTo>
                <a:lnTo>
                  <a:pt x="3289706" y="2474188"/>
                </a:lnTo>
                <a:lnTo>
                  <a:pt x="3308224" y="2526707"/>
                </a:lnTo>
                <a:lnTo>
                  <a:pt x="3285240" y="2473446"/>
                </a:lnTo>
                <a:close/>
                <a:moveTo>
                  <a:pt x="3445328" y="2426510"/>
                </a:moveTo>
                <a:lnTo>
                  <a:pt x="3446046" y="2428469"/>
                </a:lnTo>
                <a:lnTo>
                  <a:pt x="3459252" y="2464487"/>
                </a:lnTo>
                <a:lnTo>
                  <a:pt x="3484175" y="2522864"/>
                </a:lnTo>
                <a:lnTo>
                  <a:pt x="3470008" y="2493578"/>
                </a:lnTo>
                <a:cubicBezTo>
                  <a:pt x="3463459" y="2477032"/>
                  <a:pt x="3456046" y="2457029"/>
                  <a:pt x="3447893" y="2434009"/>
                </a:cubicBezTo>
                <a:lnTo>
                  <a:pt x="3446064" y="2428662"/>
                </a:lnTo>
                <a:close/>
                <a:moveTo>
                  <a:pt x="5262559" y="2426379"/>
                </a:moveTo>
                <a:lnTo>
                  <a:pt x="5262009" y="2426701"/>
                </a:lnTo>
                <a:lnTo>
                  <a:pt x="5255416" y="2430564"/>
                </a:lnTo>
                <a:lnTo>
                  <a:pt x="5230509" y="2441378"/>
                </a:lnTo>
                <a:lnTo>
                  <a:pt x="5240436" y="2435656"/>
                </a:lnTo>
                <a:close/>
                <a:moveTo>
                  <a:pt x="3483091" y="2424087"/>
                </a:moveTo>
                <a:lnTo>
                  <a:pt x="3498372" y="2451754"/>
                </a:lnTo>
                <a:lnTo>
                  <a:pt x="3530574" y="2510055"/>
                </a:lnTo>
                <a:lnTo>
                  <a:pt x="3541935" y="2523728"/>
                </a:lnTo>
                <a:lnTo>
                  <a:pt x="3548257" y="2537639"/>
                </a:lnTo>
                <a:lnTo>
                  <a:pt x="3549291" y="2539914"/>
                </a:lnTo>
                <a:lnTo>
                  <a:pt x="3541229" y="2530862"/>
                </a:lnTo>
                <a:lnTo>
                  <a:pt x="3492107" y="2446070"/>
                </a:lnTo>
                <a:close/>
                <a:moveTo>
                  <a:pt x="1927380" y="2416707"/>
                </a:moveTo>
                <a:lnTo>
                  <a:pt x="1956852" y="2475206"/>
                </a:lnTo>
                <a:lnTo>
                  <a:pt x="1964734" y="2493656"/>
                </a:lnTo>
                <a:lnTo>
                  <a:pt x="1968561" y="2502450"/>
                </a:lnTo>
                <a:lnTo>
                  <a:pt x="1938096" y="2441732"/>
                </a:lnTo>
                <a:close/>
                <a:moveTo>
                  <a:pt x="715699" y="2407934"/>
                </a:moveTo>
                <a:lnTo>
                  <a:pt x="715861" y="2408015"/>
                </a:lnTo>
                <a:lnTo>
                  <a:pt x="715896" y="2408154"/>
                </a:lnTo>
                <a:lnTo>
                  <a:pt x="715924" y="2408268"/>
                </a:lnTo>
                <a:lnTo>
                  <a:pt x="716366" y="2410039"/>
                </a:lnTo>
                <a:close/>
                <a:moveTo>
                  <a:pt x="3452203" y="2406552"/>
                </a:moveTo>
                <a:lnTo>
                  <a:pt x="3474821" y="2462585"/>
                </a:lnTo>
                <a:lnTo>
                  <a:pt x="3474822" y="2462588"/>
                </a:lnTo>
                <a:lnTo>
                  <a:pt x="3500911" y="2516083"/>
                </a:lnTo>
                <a:lnTo>
                  <a:pt x="3514446" y="2536100"/>
                </a:lnTo>
                <a:lnTo>
                  <a:pt x="3527787" y="2560850"/>
                </a:lnTo>
                <a:lnTo>
                  <a:pt x="3543752" y="2579441"/>
                </a:lnTo>
                <a:lnTo>
                  <a:pt x="3558393" y="2601094"/>
                </a:lnTo>
                <a:lnTo>
                  <a:pt x="3558396" y="2601096"/>
                </a:lnTo>
                <a:lnTo>
                  <a:pt x="3558396" y="2601097"/>
                </a:lnTo>
                <a:lnTo>
                  <a:pt x="3573625" y="2614228"/>
                </a:lnTo>
                <a:lnTo>
                  <a:pt x="3588237" y="2631243"/>
                </a:lnTo>
                <a:lnTo>
                  <a:pt x="3591049" y="2633240"/>
                </a:lnTo>
                <a:lnTo>
                  <a:pt x="3595691" y="2645135"/>
                </a:lnTo>
                <a:lnTo>
                  <a:pt x="3576486" y="2630151"/>
                </a:lnTo>
                <a:lnTo>
                  <a:pt x="3560557" y="2612822"/>
                </a:lnTo>
                <a:lnTo>
                  <a:pt x="3547185" y="2596387"/>
                </a:lnTo>
                <a:lnTo>
                  <a:pt x="3528165" y="2568465"/>
                </a:lnTo>
                <a:lnTo>
                  <a:pt x="3516398" y="2549835"/>
                </a:lnTo>
                <a:lnTo>
                  <a:pt x="3497031" y="2513001"/>
                </a:lnTo>
                <a:lnTo>
                  <a:pt x="3487781" y="2494696"/>
                </a:lnTo>
                <a:lnTo>
                  <a:pt x="3460910" y="2430706"/>
                </a:lnTo>
                <a:close/>
                <a:moveTo>
                  <a:pt x="3163647" y="2395267"/>
                </a:moveTo>
                <a:lnTo>
                  <a:pt x="3171937" y="2412848"/>
                </a:lnTo>
                <a:lnTo>
                  <a:pt x="3174463" y="2420239"/>
                </a:lnTo>
                <a:cubicBezTo>
                  <a:pt x="3181030" y="2439215"/>
                  <a:pt x="3193181" y="2473937"/>
                  <a:pt x="3194628" y="2477866"/>
                </a:cubicBezTo>
                <a:cubicBezTo>
                  <a:pt x="3195180" y="2479383"/>
                  <a:pt x="3198077" y="2487244"/>
                  <a:pt x="3201523" y="2497032"/>
                </a:cubicBezTo>
                <a:cubicBezTo>
                  <a:pt x="3208556" y="2516613"/>
                  <a:pt x="3218484" y="2544465"/>
                  <a:pt x="3219310" y="2546534"/>
                </a:cubicBezTo>
                <a:cubicBezTo>
                  <a:pt x="3220138" y="2548602"/>
                  <a:pt x="3226066" y="2565149"/>
                  <a:pt x="3230893" y="2578386"/>
                </a:cubicBezTo>
                <a:cubicBezTo>
                  <a:pt x="3235719" y="2591623"/>
                  <a:pt x="3239855" y="2603067"/>
                  <a:pt x="3240683" y="2604722"/>
                </a:cubicBezTo>
                <a:lnTo>
                  <a:pt x="3249147" y="2616193"/>
                </a:lnTo>
                <a:lnTo>
                  <a:pt x="3243697" y="2609802"/>
                </a:lnTo>
                <a:lnTo>
                  <a:pt x="3243646" y="2609741"/>
                </a:lnTo>
                <a:lnTo>
                  <a:pt x="3238430" y="2603624"/>
                </a:lnTo>
                <a:lnTo>
                  <a:pt x="3237971" y="2602918"/>
                </a:lnTo>
                <a:lnTo>
                  <a:pt x="3236237" y="2600247"/>
                </a:lnTo>
                <a:lnTo>
                  <a:pt x="3235920" y="2599758"/>
                </a:lnTo>
                <a:lnTo>
                  <a:pt x="3231464" y="2587202"/>
                </a:lnTo>
                <a:cubicBezTo>
                  <a:pt x="3224157" y="2567207"/>
                  <a:pt x="3219468" y="2553833"/>
                  <a:pt x="3218779" y="2552455"/>
                </a:cubicBezTo>
                <a:lnTo>
                  <a:pt x="3200992" y="2502264"/>
                </a:lnTo>
                <a:lnTo>
                  <a:pt x="3193684" y="2481718"/>
                </a:lnTo>
                <a:cubicBezTo>
                  <a:pt x="3192581" y="2479237"/>
                  <a:pt x="3169140" y="2411535"/>
                  <a:pt x="3168726" y="2410294"/>
                </a:cubicBezTo>
                <a:cubicBezTo>
                  <a:pt x="3168519" y="2409674"/>
                  <a:pt x="3167520" y="2406675"/>
                  <a:pt x="3166055" y="2402331"/>
                </a:cubicBezTo>
                <a:close/>
                <a:moveTo>
                  <a:pt x="1899972" y="2394030"/>
                </a:moveTo>
                <a:lnTo>
                  <a:pt x="1909491" y="2413585"/>
                </a:lnTo>
                <a:lnTo>
                  <a:pt x="1911076" y="2417229"/>
                </a:lnTo>
                <a:close/>
                <a:moveTo>
                  <a:pt x="3477432" y="2393919"/>
                </a:moveTo>
                <a:lnTo>
                  <a:pt x="3522266" y="2481651"/>
                </a:lnTo>
                <a:lnTo>
                  <a:pt x="3527055" y="2488086"/>
                </a:lnTo>
                <a:lnTo>
                  <a:pt x="3529765" y="2496217"/>
                </a:lnTo>
                <a:lnTo>
                  <a:pt x="3486185" y="2415980"/>
                </a:lnTo>
                <a:close/>
                <a:moveTo>
                  <a:pt x="1032739" y="2391139"/>
                </a:moveTo>
                <a:lnTo>
                  <a:pt x="1033111" y="2391565"/>
                </a:lnTo>
                <a:lnTo>
                  <a:pt x="1032739" y="2391542"/>
                </a:lnTo>
                <a:close/>
                <a:moveTo>
                  <a:pt x="1905790" y="2390564"/>
                </a:moveTo>
                <a:lnTo>
                  <a:pt x="1932302" y="2443802"/>
                </a:lnTo>
                <a:lnTo>
                  <a:pt x="1936582" y="2453559"/>
                </a:lnTo>
                <a:lnTo>
                  <a:pt x="1927022" y="2434001"/>
                </a:lnTo>
                <a:close/>
                <a:moveTo>
                  <a:pt x="3452533" y="2388471"/>
                </a:moveTo>
                <a:lnTo>
                  <a:pt x="3474236" y="2439142"/>
                </a:lnTo>
                <a:lnTo>
                  <a:pt x="3484161" y="2462314"/>
                </a:lnTo>
                <a:lnTo>
                  <a:pt x="3456360" y="2399267"/>
                </a:lnTo>
                <a:close/>
                <a:moveTo>
                  <a:pt x="3436927" y="2383747"/>
                </a:moveTo>
                <a:lnTo>
                  <a:pt x="3454703" y="2433046"/>
                </a:lnTo>
                <a:cubicBezTo>
                  <a:pt x="3463028" y="2455004"/>
                  <a:pt x="3471598" y="2475584"/>
                  <a:pt x="3480463" y="2494821"/>
                </a:cubicBezTo>
                <a:lnTo>
                  <a:pt x="3480464" y="2494824"/>
                </a:lnTo>
                <a:lnTo>
                  <a:pt x="3480465" y="2494826"/>
                </a:lnTo>
                <a:lnTo>
                  <a:pt x="3482279" y="2498364"/>
                </a:lnTo>
                <a:lnTo>
                  <a:pt x="3483802" y="2501972"/>
                </a:lnTo>
                <a:lnTo>
                  <a:pt x="3491865" y="2517074"/>
                </a:lnTo>
                <a:lnTo>
                  <a:pt x="3507993" y="2548549"/>
                </a:lnTo>
                <a:lnTo>
                  <a:pt x="3511947" y="2554681"/>
                </a:lnTo>
                <a:lnTo>
                  <a:pt x="3515184" y="2560743"/>
                </a:lnTo>
                <a:lnTo>
                  <a:pt x="3524206" y="2573694"/>
                </a:lnTo>
                <a:lnTo>
                  <a:pt x="3537583" y="2594442"/>
                </a:lnTo>
                <a:lnTo>
                  <a:pt x="3544094" y="2602245"/>
                </a:lnTo>
                <a:lnTo>
                  <a:pt x="3549269" y="2609674"/>
                </a:lnTo>
                <a:lnTo>
                  <a:pt x="3558076" y="2619001"/>
                </a:lnTo>
                <a:lnTo>
                  <a:pt x="3569529" y="2632726"/>
                </a:lnTo>
                <a:lnTo>
                  <a:pt x="3574814" y="2636729"/>
                </a:lnTo>
                <a:lnTo>
                  <a:pt x="3586476" y="2649079"/>
                </a:lnTo>
                <a:lnTo>
                  <a:pt x="3601221" y="2659304"/>
                </a:lnTo>
                <a:lnTo>
                  <a:pt x="3606106" y="2671820"/>
                </a:lnTo>
                <a:lnTo>
                  <a:pt x="3609264" y="2679911"/>
                </a:lnTo>
                <a:lnTo>
                  <a:pt x="3607257" y="2678682"/>
                </a:lnTo>
                <a:lnTo>
                  <a:pt x="3593228" y="2667299"/>
                </a:lnTo>
                <a:lnTo>
                  <a:pt x="3571448" y="2645994"/>
                </a:lnTo>
                <a:lnTo>
                  <a:pt x="3556974" y="2629799"/>
                </a:lnTo>
                <a:lnTo>
                  <a:pt x="3536530" y="2602005"/>
                </a:lnTo>
                <a:lnTo>
                  <a:pt x="3523924" y="2583386"/>
                </a:lnTo>
                <a:lnTo>
                  <a:pt x="3503346" y="2546258"/>
                </a:lnTo>
                <a:lnTo>
                  <a:pt x="3493539" y="2527776"/>
                </a:lnTo>
                <a:lnTo>
                  <a:pt x="3465345" y="2462754"/>
                </a:lnTo>
                <a:lnTo>
                  <a:pt x="3465320" y="2462695"/>
                </a:lnTo>
                <a:cubicBezTo>
                  <a:pt x="3458761" y="2445804"/>
                  <a:pt x="3451387" y="2425625"/>
                  <a:pt x="3443311" y="2402579"/>
                </a:cubicBezTo>
                <a:close/>
                <a:moveTo>
                  <a:pt x="3629777" y="2375559"/>
                </a:moveTo>
                <a:lnTo>
                  <a:pt x="3658499" y="2461944"/>
                </a:lnTo>
                <a:cubicBezTo>
                  <a:pt x="3670110" y="2496141"/>
                  <a:pt x="3680882" y="2527074"/>
                  <a:pt x="3690634" y="2554134"/>
                </a:cubicBezTo>
                <a:lnTo>
                  <a:pt x="3714925" y="2618518"/>
                </a:lnTo>
                <a:lnTo>
                  <a:pt x="3712500" y="2612939"/>
                </a:lnTo>
                <a:cubicBezTo>
                  <a:pt x="3697625" y="2575309"/>
                  <a:pt x="3678121" y="2520441"/>
                  <a:pt x="3655391" y="2453039"/>
                </a:cubicBezTo>
                <a:lnTo>
                  <a:pt x="3635138" y="2391777"/>
                </a:lnTo>
                <a:close/>
                <a:moveTo>
                  <a:pt x="5366809" y="2364176"/>
                </a:moveTo>
                <a:lnTo>
                  <a:pt x="5351725" y="2371870"/>
                </a:lnTo>
                <a:lnTo>
                  <a:pt x="5351713" y="2371875"/>
                </a:lnTo>
                <a:lnTo>
                  <a:pt x="5335470" y="2379247"/>
                </a:lnTo>
                <a:lnTo>
                  <a:pt x="5335050" y="2378995"/>
                </a:lnTo>
                <a:cubicBezTo>
                  <a:pt x="5335188" y="2378637"/>
                  <a:pt x="5335188" y="2378251"/>
                  <a:pt x="5335050" y="2377892"/>
                </a:cubicBezTo>
                <a:lnTo>
                  <a:pt x="5335011" y="2377820"/>
                </a:lnTo>
                <a:close/>
                <a:moveTo>
                  <a:pt x="3444262" y="2346922"/>
                </a:moveTo>
                <a:lnTo>
                  <a:pt x="3487460" y="2451801"/>
                </a:lnTo>
                <a:cubicBezTo>
                  <a:pt x="3501161" y="2479906"/>
                  <a:pt x="3515397" y="2504884"/>
                  <a:pt x="3530305" y="2526876"/>
                </a:cubicBezTo>
                <a:lnTo>
                  <a:pt x="3535057" y="2532671"/>
                </a:lnTo>
                <a:lnTo>
                  <a:pt x="3538657" y="2538787"/>
                </a:lnTo>
                <a:lnTo>
                  <a:pt x="3538660" y="2538791"/>
                </a:lnTo>
                <a:lnTo>
                  <a:pt x="3538661" y="2538792"/>
                </a:lnTo>
                <a:lnTo>
                  <a:pt x="3551711" y="2552979"/>
                </a:lnTo>
                <a:lnTo>
                  <a:pt x="3559600" y="2562599"/>
                </a:lnTo>
                <a:lnTo>
                  <a:pt x="3566815" y="2578476"/>
                </a:lnTo>
                <a:lnTo>
                  <a:pt x="3567398" y="2579758"/>
                </a:lnTo>
                <a:lnTo>
                  <a:pt x="3554735" y="2567048"/>
                </a:lnTo>
                <a:lnTo>
                  <a:pt x="3546128" y="2555745"/>
                </a:lnTo>
                <a:lnTo>
                  <a:pt x="3500742" y="2482331"/>
                </a:lnTo>
                <a:lnTo>
                  <a:pt x="3494845" y="2469996"/>
                </a:lnTo>
                <a:lnTo>
                  <a:pt x="3451672" y="2368243"/>
                </a:lnTo>
                <a:close/>
                <a:moveTo>
                  <a:pt x="3471498" y="2346505"/>
                </a:moveTo>
                <a:lnTo>
                  <a:pt x="3483542" y="2373800"/>
                </a:lnTo>
                <a:lnTo>
                  <a:pt x="3474045" y="2353483"/>
                </a:lnTo>
                <a:close/>
                <a:moveTo>
                  <a:pt x="708641" y="2346005"/>
                </a:moveTo>
                <a:lnTo>
                  <a:pt x="711768" y="2361068"/>
                </a:lnTo>
                <a:lnTo>
                  <a:pt x="711422" y="2361928"/>
                </a:lnTo>
                <a:lnTo>
                  <a:pt x="708113" y="2349473"/>
                </a:lnTo>
                <a:lnTo>
                  <a:pt x="707397" y="2346779"/>
                </a:lnTo>
                <a:close/>
                <a:moveTo>
                  <a:pt x="3188923" y="2344265"/>
                </a:moveTo>
                <a:lnTo>
                  <a:pt x="3189112" y="2344736"/>
                </a:lnTo>
                <a:lnTo>
                  <a:pt x="3194550" y="2357376"/>
                </a:lnTo>
                <a:lnTo>
                  <a:pt x="3194595" y="2357530"/>
                </a:lnTo>
                <a:lnTo>
                  <a:pt x="3194631" y="2357657"/>
                </a:lnTo>
                <a:cubicBezTo>
                  <a:pt x="3196993" y="2365413"/>
                  <a:pt x="3199681" y="2374031"/>
                  <a:pt x="3201819" y="2380925"/>
                </a:cubicBezTo>
                <a:lnTo>
                  <a:pt x="3204990" y="2391128"/>
                </a:lnTo>
                <a:cubicBezTo>
                  <a:pt x="3208437" y="2402297"/>
                  <a:pt x="3221951" y="2441181"/>
                  <a:pt x="3225949" y="2451798"/>
                </a:cubicBezTo>
                <a:lnTo>
                  <a:pt x="3230085" y="2463243"/>
                </a:lnTo>
                <a:cubicBezTo>
                  <a:pt x="3236014" y="2479237"/>
                  <a:pt x="3244839" y="2503368"/>
                  <a:pt x="3248148" y="2511364"/>
                </a:cubicBezTo>
                <a:cubicBezTo>
                  <a:pt x="3250079" y="2515914"/>
                  <a:pt x="3253664" y="2525291"/>
                  <a:pt x="3257801" y="2535909"/>
                </a:cubicBezTo>
                <a:cubicBezTo>
                  <a:pt x="3261937" y="2546526"/>
                  <a:pt x="3265936" y="2557280"/>
                  <a:pt x="3267866" y="2561555"/>
                </a:cubicBezTo>
                <a:cubicBezTo>
                  <a:pt x="3272967" y="2574806"/>
                  <a:pt x="3282800" y="2585713"/>
                  <a:pt x="3295443" y="2592166"/>
                </a:cubicBezTo>
                <a:lnTo>
                  <a:pt x="3295451" y="2592171"/>
                </a:lnTo>
                <a:lnTo>
                  <a:pt x="3295455" y="2592176"/>
                </a:lnTo>
                <a:lnTo>
                  <a:pt x="3316112" y="2606200"/>
                </a:lnTo>
                <a:lnTo>
                  <a:pt x="3315213" y="2606161"/>
                </a:lnTo>
                <a:lnTo>
                  <a:pt x="3298063" y="2597405"/>
                </a:lnTo>
                <a:cubicBezTo>
                  <a:pt x="3297581" y="2596330"/>
                  <a:pt x="3296602" y="2595558"/>
                  <a:pt x="3295444" y="2595337"/>
                </a:cubicBezTo>
                <a:lnTo>
                  <a:pt x="3278548" y="2584960"/>
                </a:lnTo>
                <a:lnTo>
                  <a:pt x="3268426" y="2567906"/>
                </a:lnTo>
                <a:cubicBezTo>
                  <a:pt x="3266909" y="2564321"/>
                  <a:pt x="3262910" y="2553841"/>
                  <a:pt x="3258635" y="2542536"/>
                </a:cubicBezTo>
                <a:cubicBezTo>
                  <a:pt x="3254361" y="2531228"/>
                  <a:pt x="3250087" y="2519785"/>
                  <a:pt x="3248294" y="2515785"/>
                </a:cubicBezTo>
                <a:cubicBezTo>
                  <a:pt x="3245812" y="2509995"/>
                  <a:pt x="3236849" y="2484899"/>
                  <a:pt x="3230921" y="2468629"/>
                </a:cubicBezTo>
                <a:lnTo>
                  <a:pt x="3225680" y="2454840"/>
                </a:lnTo>
                <a:cubicBezTo>
                  <a:pt x="3222234" y="2445739"/>
                  <a:pt x="3206790" y="2401616"/>
                  <a:pt x="3204033" y="2392377"/>
                </a:cubicBezTo>
                <a:cubicBezTo>
                  <a:pt x="3203205" y="2390033"/>
                  <a:pt x="3201550" y="2384794"/>
                  <a:pt x="3199483" y="2378589"/>
                </a:cubicBezTo>
                <a:cubicBezTo>
                  <a:pt x="3197208" y="2371488"/>
                  <a:pt x="3194554" y="2363077"/>
                  <a:pt x="3192313" y="2355803"/>
                </a:cubicBezTo>
                <a:close/>
                <a:moveTo>
                  <a:pt x="3138682" y="2338221"/>
                </a:moveTo>
                <a:lnTo>
                  <a:pt x="3141096" y="2343785"/>
                </a:lnTo>
                <a:lnTo>
                  <a:pt x="3141222" y="2344076"/>
                </a:lnTo>
                <a:lnTo>
                  <a:pt x="3141139" y="2353087"/>
                </a:lnTo>
                <a:cubicBezTo>
                  <a:pt x="3141553" y="2354467"/>
                  <a:pt x="3146379" y="2368393"/>
                  <a:pt x="3153549" y="2389489"/>
                </a:cubicBezTo>
                <a:cubicBezTo>
                  <a:pt x="3157548" y="2401485"/>
                  <a:pt x="3161546" y="2412102"/>
                  <a:pt x="3161546" y="2413343"/>
                </a:cubicBezTo>
                <a:lnTo>
                  <a:pt x="3186642" y="2484906"/>
                </a:lnTo>
                <a:lnTo>
                  <a:pt x="3193949" y="2505313"/>
                </a:lnTo>
                <a:cubicBezTo>
                  <a:pt x="3203326" y="2531788"/>
                  <a:pt x="3211461" y="2554263"/>
                  <a:pt x="3212013" y="2555780"/>
                </a:cubicBezTo>
                <a:cubicBezTo>
                  <a:pt x="3212288" y="2556538"/>
                  <a:pt x="3214046" y="2561330"/>
                  <a:pt x="3216408" y="2567845"/>
                </a:cubicBezTo>
                <a:lnTo>
                  <a:pt x="3217893" y="2571997"/>
                </a:lnTo>
                <a:lnTo>
                  <a:pt x="3214530" y="2566819"/>
                </a:lnTo>
                <a:lnTo>
                  <a:pt x="3211585" y="2562283"/>
                </a:lnTo>
                <a:lnTo>
                  <a:pt x="3211472" y="2561968"/>
                </a:lnTo>
                <a:cubicBezTo>
                  <a:pt x="3210921" y="2560451"/>
                  <a:pt x="3200165" y="2529979"/>
                  <a:pt x="3193132" y="2509847"/>
                </a:cubicBezTo>
                <a:cubicBezTo>
                  <a:pt x="3188996" y="2498404"/>
                  <a:pt x="3186514" y="2491234"/>
                  <a:pt x="3185687" y="2488888"/>
                </a:cubicBezTo>
                <a:cubicBezTo>
                  <a:pt x="3184859" y="2486545"/>
                  <a:pt x="3160040" y="2415947"/>
                  <a:pt x="3159902" y="2415258"/>
                </a:cubicBezTo>
                <a:cubicBezTo>
                  <a:pt x="3159765" y="2414569"/>
                  <a:pt x="3156455" y="2405193"/>
                  <a:pt x="3151077" y="2389611"/>
                </a:cubicBezTo>
                <a:cubicBezTo>
                  <a:pt x="3145700" y="2374030"/>
                  <a:pt x="3138668" y="2354589"/>
                  <a:pt x="3138668" y="2353486"/>
                </a:cubicBezTo>
                <a:close/>
                <a:moveTo>
                  <a:pt x="3615803" y="2332982"/>
                </a:moveTo>
                <a:lnTo>
                  <a:pt x="3619565" y="2344672"/>
                </a:lnTo>
                <a:lnTo>
                  <a:pt x="3619444" y="2344305"/>
                </a:lnTo>
                <a:lnTo>
                  <a:pt x="3619054" y="2343123"/>
                </a:lnTo>
                <a:lnTo>
                  <a:pt x="3616740" y="2335905"/>
                </a:lnTo>
                <a:close/>
                <a:moveTo>
                  <a:pt x="3239186" y="2331458"/>
                </a:moveTo>
                <a:lnTo>
                  <a:pt x="3240143" y="2333623"/>
                </a:lnTo>
                <a:lnTo>
                  <a:pt x="3247560" y="2354657"/>
                </a:lnTo>
                <a:lnTo>
                  <a:pt x="3243335" y="2342952"/>
                </a:lnTo>
                <a:close/>
                <a:moveTo>
                  <a:pt x="5447160" y="2329007"/>
                </a:moveTo>
                <a:lnTo>
                  <a:pt x="5410383" y="2347648"/>
                </a:lnTo>
                <a:lnTo>
                  <a:pt x="5410348" y="2347664"/>
                </a:lnTo>
                <a:lnTo>
                  <a:pt x="5395656" y="2354405"/>
                </a:lnTo>
                <a:lnTo>
                  <a:pt x="5394755" y="2353762"/>
                </a:lnTo>
                <a:lnTo>
                  <a:pt x="5392548" y="2353132"/>
                </a:lnTo>
                <a:lnTo>
                  <a:pt x="5398433" y="2350607"/>
                </a:lnTo>
                <a:lnTo>
                  <a:pt x="5440319" y="2332040"/>
                </a:lnTo>
                <a:close/>
                <a:moveTo>
                  <a:pt x="5488386" y="2328469"/>
                </a:moveTo>
                <a:lnTo>
                  <a:pt x="5478244" y="2334170"/>
                </a:lnTo>
                <a:lnTo>
                  <a:pt x="5454375" y="2346343"/>
                </a:lnTo>
                <a:lnTo>
                  <a:pt x="5476018" y="2333968"/>
                </a:lnTo>
                <a:close/>
                <a:moveTo>
                  <a:pt x="3443458" y="2325710"/>
                </a:moveTo>
                <a:lnTo>
                  <a:pt x="3467908" y="2387019"/>
                </a:lnTo>
                <a:lnTo>
                  <a:pt x="3468634" y="2388840"/>
                </a:lnTo>
                <a:lnTo>
                  <a:pt x="3447122" y="2336393"/>
                </a:lnTo>
                <a:close/>
                <a:moveTo>
                  <a:pt x="3131701" y="2325185"/>
                </a:moveTo>
                <a:lnTo>
                  <a:pt x="3131218" y="2355701"/>
                </a:lnTo>
                <a:cubicBezTo>
                  <a:pt x="3131355" y="2356390"/>
                  <a:pt x="3134665" y="2365904"/>
                  <a:pt x="3143766" y="2392378"/>
                </a:cubicBezTo>
                <a:lnTo>
                  <a:pt x="3152591" y="2417750"/>
                </a:lnTo>
                <a:cubicBezTo>
                  <a:pt x="3153142" y="2419817"/>
                  <a:pt x="3178099" y="2491243"/>
                  <a:pt x="3178376" y="2491794"/>
                </a:cubicBezTo>
                <a:cubicBezTo>
                  <a:pt x="3178651" y="2492346"/>
                  <a:pt x="3181822" y="2501170"/>
                  <a:pt x="3185821" y="2512614"/>
                </a:cubicBezTo>
                <a:lnTo>
                  <a:pt x="3193492" y="2534423"/>
                </a:lnTo>
                <a:lnTo>
                  <a:pt x="3192015" y="2532147"/>
                </a:lnTo>
                <a:lnTo>
                  <a:pt x="3188996" y="2527497"/>
                </a:lnTo>
                <a:lnTo>
                  <a:pt x="3188340" y="2526224"/>
                </a:lnTo>
                <a:lnTo>
                  <a:pt x="3128740" y="2355829"/>
                </a:lnTo>
                <a:cubicBezTo>
                  <a:pt x="3125596" y="2346316"/>
                  <a:pt x="3126086" y="2336360"/>
                  <a:pt x="3129564" y="2327591"/>
                </a:cubicBezTo>
                <a:close/>
                <a:moveTo>
                  <a:pt x="3141416" y="2322838"/>
                </a:moveTo>
                <a:lnTo>
                  <a:pt x="3141380" y="2326731"/>
                </a:lnTo>
                <a:lnTo>
                  <a:pt x="3141340" y="2326638"/>
                </a:lnTo>
                <a:lnTo>
                  <a:pt x="3141089" y="2326059"/>
                </a:lnTo>
                <a:lnTo>
                  <a:pt x="3140301" y="2324242"/>
                </a:lnTo>
                <a:close/>
                <a:moveTo>
                  <a:pt x="1210463" y="2321316"/>
                </a:moveTo>
                <a:lnTo>
                  <a:pt x="1211711" y="2322054"/>
                </a:lnTo>
                <a:lnTo>
                  <a:pt x="1214900" y="2324286"/>
                </a:lnTo>
                <a:lnTo>
                  <a:pt x="1184689" y="2333493"/>
                </a:lnTo>
                <a:lnTo>
                  <a:pt x="1167866" y="2338870"/>
                </a:lnTo>
                <a:lnTo>
                  <a:pt x="1151028" y="2344302"/>
                </a:lnTo>
                <a:lnTo>
                  <a:pt x="1165641" y="2338431"/>
                </a:lnTo>
                <a:close/>
                <a:moveTo>
                  <a:pt x="3150293" y="2321278"/>
                </a:moveTo>
                <a:lnTo>
                  <a:pt x="3150895" y="2348682"/>
                </a:lnTo>
                <a:lnTo>
                  <a:pt x="3149256" y="2344901"/>
                </a:lnTo>
                <a:lnTo>
                  <a:pt x="3148374" y="2342865"/>
                </a:lnTo>
                <a:lnTo>
                  <a:pt x="3148290" y="2335453"/>
                </a:lnTo>
                <a:lnTo>
                  <a:pt x="3148164" y="2324320"/>
                </a:lnTo>
                <a:close/>
                <a:moveTo>
                  <a:pt x="3159563" y="2320238"/>
                </a:moveTo>
                <a:lnTo>
                  <a:pt x="3160443" y="2347009"/>
                </a:lnTo>
                <a:cubicBezTo>
                  <a:pt x="3161271" y="2350044"/>
                  <a:pt x="3166235" y="2365073"/>
                  <a:pt x="3172577" y="2384377"/>
                </a:cubicBezTo>
                <a:cubicBezTo>
                  <a:pt x="3175749" y="2393753"/>
                  <a:pt x="3178921" y="2401612"/>
                  <a:pt x="3178921" y="2403681"/>
                </a:cubicBezTo>
                <a:cubicBezTo>
                  <a:pt x="3179403" y="2405232"/>
                  <a:pt x="3180963" y="2409825"/>
                  <a:pt x="3183068" y="2415942"/>
                </a:cubicBezTo>
                <a:lnTo>
                  <a:pt x="3188316" y="2431084"/>
                </a:lnTo>
                <a:lnTo>
                  <a:pt x="3187267" y="2428859"/>
                </a:lnTo>
                <a:lnTo>
                  <a:pt x="3183183" y="2420193"/>
                </a:lnTo>
                <a:lnTo>
                  <a:pt x="3179279" y="2411910"/>
                </a:lnTo>
                <a:lnTo>
                  <a:pt x="3177551" y="2406848"/>
                </a:lnTo>
                <a:cubicBezTo>
                  <a:pt x="3176999" y="2405193"/>
                  <a:pt x="3173829" y="2395680"/>
                  <a:pt x="3170106" y="2384786"/>
                </a:cubicBezTo>
                <a:cubicBezTo>
                  <a:pt x="3165279" y="2370446"/>
                  <a:pt x="3158247" y="2350728"/>
                  <a:pt x="3158247" y="2348660"/>
                </a:cubicBezTo>
                <a:cubicBezTo>
                  <a:pt x="3155496" y="2340442"/>
                  <a:pt x="3155310" y="2331796"/>
                  <a:pt x="3157422" y="2323754"/>
                </a:cubicBezTo>
                <a:close/>
                <a:moveTo>
                  <a:pt x="1221695" y="2317027"/>
                </a:moveTo>
                <a:lnTo>
                  <a:pt x="1236472" y="2317712"/>
                </a:lnTo>
                <a:lnTo>
                  <a:pt x="1225039" y="2321196"/>
                </a:lnTo>
                <a:lnTo>
                  <a:pt x="1219712" y="2318739"/>
                </a:lnTo>
                <a:lnTo>
                  <a:pt x="1218859" y="2318110"/>
                </a:lnTo>
                <a:close/>
                <a:moveTo>
                  <a:pt x="3177869" y="2316724"/>
                </a:moveTo>
                <a:lnTo>
                  <a:pt x="3178483" y="2318254"/>
                </a:lnTo>
                <a:lnTo>
                  <a:pt x="3180309" y="2343282"/>
                </a:lnTo>
                <a:cubicBezTo>
                  <a:pt x="3181688" y="2348660"/>
                  <a:pt x="3187894" y="2368653"/>
                  <a:pt x="3192443" y="2382441"/>
                </a:cubicBezTo>
                <a:lnTo>
                  <a:pt x="3196856" y="2396230"/>
                </a:lnTo>
                <a:cubicBezTo>
                  <a:pt x="3199751" y="2405469"/>
                  <a:pt x="3215194" y="2450006"/>
                  <a:pt x="3218641" y="2459107"/>
                </a:cubicBezTo>
                <a:lnTo>
                  <a:pt x="3223881" y="2472896"/>
                </a:lnTo>
                <a:cubicBezTo>
                  <a:pt x="3230225" y="2490131"/>
                  <a:pt x="3238773" y="2513847"/>
                  <a:pt x="3241531" y="2520189"/>
                </a:cubicBezTo>
                <a:cubicBezTo>
                  <a:pt x="3243185" y="2524327"/>
                  <a:pt x="3247598" y="2535772"/>
                  <a:pt x="3251733" y="2546801"/>
                </a:cubicBezTo>
                <a:lnTo>
                  <a:pt x="3257074" y="2560991"/>
                </a:lnTo>
                <a:lnTo>
                  <a:pt x="3248954" y="2546830"/>
                </a:lnTo>
                <a:lnTo>
                  <a:pt x="3246376" y="2539948"/>
                </a:lnTo>
                <a:lnTo>
                  <a:pt x="3245650" y="2538011"/>
                </a:lnTo>
                <a:cubicBezTo>
                  <a:pt x="3243737" y="2532944"/>
                  <a:pt x="3242151" y="2528807"/>
                  <a:pt x="3241117" y="2526256"/>
                </a:cubicBezTo>
                <a:cubicBezTo>
                  <a:pt x="3239048" y="2521154"/>
                  <a:pt x="3229811" y="2495508"/>
                  <a:pt x="3223605" y="2478548"/>
                </a:cubicBezTo>
                <a:lnTo>
                  <a:pt x="3217814" y="2462416"/>
                </a:lnTo>
                <a:cubicBezTo>
                  <a:pt x="3214780" y="2454555"/>
                  <a:pt x="3197545" y="2405054"/>
                  <a:pt x="3195338" y="2397746"/>
                </a:cubicBezTo>
                <a:lnTo>
                  <a:pt x="3189685" y="2380236"/>
                </a:lnTo>
                <a:cubicBezTo>
                  <a:pt x="3187410" y="2373272"/>
                  <a:pt x="3184722" y="2364964"/>
                  <a:pt x="3182481" y="2357915"/>
                </a:cubicBezTo>
                <a:lnTo>
                  <a:pt x="3177966" y="2343147"/>
                </a:lnTo>
                <a:lnTo>
                  <a:pt x="3176308" y="2320436"/>
                </a:lnTo>
                <a:close/>
                <a:moveTo>
                  <a:pt x="701613" y="2313056"/>
                </a:moveTo>
                <a:lnTo>
                  <a:pt x="704421" y="2325683"/>
                </a:lnTo>
                <a:lnTo>
                  <a:pt x="705421" y="2330498"/>
                </a:lnTo>
                <a:lnTo>
                  <a:pt x="704127" y="2332995"/>
                </a:lnTo>
                <a:lnTo>
                  <a:pt x="703835" y="2333558"/>
                </a:lnTo>
                <a:lnTo>
                  <a:pt x="703012" y="2330517"/>
                </a:lnTo>
                <a:lnTo>
                  <a:pt x="698767" y="2314824"/>
                </a:lnTo>
                <a:close/>
                <a:moveTo>
                  <a:pt x="3224608" y="2311305"/>
                </a:moveTo>
                <a:lnTo>
                  <a:pt x="3233655" y="2336357"/>
                </a:lnTo>
                <a:lnTo>
                  <a:pt x="3240839" y="2373636"/>
                </a:lnTo>
                <a:cubicBezTo>
                  <a:pt x="3249803" y="2403007"/>
                  <a:pt x="3262489" y="2437340"/>
                  <a:pt x="3278344" y="2475811"/>
                </a:cubicBezTo>
                <a:cubicBezTo>
                  <a:pt x="3292133" y="2508627"/>
                  <a:pt x="3305922" y="2538824"/>
                  <a:pt x="3316263" y="2560816"/>
                </a:cubicBezTo>
                <a:lnTo>
                  <a:pt x="3318040" y="2564534"/>
                </a:lnTo>
                <a:lnTo>
                  <a:pt x="3314334" y="2558660"/>
                </a:lnTo>
                <a:cubicBezTo>
                  <a:pt x="3312955" y="2556177"/>
                  <a:pt x="3311439" y="2553696"/>
                  <a:pt x="3309783" y="2550938"/>
                </a:cubicBezTo>
                <a:cubicBezTo>
                  <a:pt x="3304572" y="2543023"/>
                  <a:pt x="3299952" y="2534722"/>
                  <a:pt x="3295995" y="2526119"/>
                </a:cubicBezTo>
                <a:cubicBezTo>
                  <a:pt x="3291721" y="2516328"/>
                  <a:pt x="3285792" y="2501851"/>
                  <a:pt x="3280690" y="2489578"/>
                </a:cubicBezTo>
                <a:lnTo>
                  <a:pt x="3277519" y="2482133"/>
                </a:lnTo>
                <a:cubicBezTo>
                  <a:pt x="3271038" y="2466827"/>
                  <a:pt x="3262627" y="2444214"/>
                  <a:pt x="3257249" y="2429736"/>
                </a:cubicBezTo>
                <a:cubicBezTo>
                  <a:pt x="3251871" y="2415258"/>
                  <a:pt x="3243874" y="2392231"/>
                  <a:pt x="3238911" y="2376099"/>
                </a:cubicBezTo>
                <a:cubicBezTo>
                  <a:pt x="3236842" y="2369204"/>
                  <a:pt x="3229811" y="2345902"/>
                  <a:pt x="3226502" y="2330596"/>
                </a:cubicBezTo>
                <a:close/>
                <a:moveTo>
                  <a:pt x="3172746" y="2310293"/>
                </a:moveTo>
                <a:lnTo>
                  <a:pt x="3170149" y="2315710"/>
                </a:lnTo>
                <a:lnTo>
                  <a:pt x="3169035" y="2318035"/>
                </a:lnTo>
                <a:cubicBezTo>
                  <a:pt x="3167254" y="2326984"/>
                  <a:pt x="3167692" y="2336374"/>
                  <a:pt x="3170519" y="2345350"/>
                </a:cubicBezTo>
                <a:lnTo>
                  <a:pt x="3170520" y="2345353"/>
                </a:lnTo>
                <a:lnTo>
                  <a:pt x="3170520" y="2345355"/>
                </a:lnTo>
                <a:cubicBezTo>
                  <a:pt x="3171623" y="2349492"/>
                  <a:pt x="3177690" y="2368107"/>
                  <a:pt x="3182516" y="2382999"/>
                </a:cubicBezTo>
                <a:cubicBezTo>
                  <a:pt x="3185137" y="2390995"/>
                  <a:pt x="3187204" y="2397890"/>
                  <a:pt x="3188032" y="2400234"/>
                </a:cubicBezTo>
                <a:cubicBezTo>
                  <a:pt x="3190513" y="2408370"/>
                  <a:pt x="3207887" y="2458008"/>
                  <a:pt x="3210645" y="2465453"/>
                </a:cubicBezTo>
                <a:lnTo>
                  <a:pt x="3216436" y="2481586"/>
                </a:lnTo>
                <a:lnTo>
                  <a:pt x="3225076" y="2505190"/>
                </a:lnTo>
                <a:lnTo>
                  <a:pt x="3218627" y="2493942"/>
                </a:lnTo>
                <a:lnTo>
                  <a:pt x="3216160" y="2487096"/>
                </a:lnTo>
                <a:cubicBezTo>
                  <a:pt x="3212990" y="2478134"/>
                  <a:pt x="3210369" y="2471101"/>
                  <a:pt x="3209679" y="2469033"/>
                </a:cubicBezTo>
                <a:cubicBezTo>
                  <a:pt x="3207335" y="2462828"/>
                  <a:pt x="3188169" y="2408226"/>
                  <a:pt x="3186377" y="2402021"/>
                </a:cubicBezTo>
                <a:lnTo>
                  <a:pt x="3180035" y="2382580"/>
                </a:lnTo>
                <a:cubicBezTo>
                  <a:pt x="3175208" y="2368239"/>
                  <a:pt x="3168727" y="2348659"/>
                  <a:pt x="3168038" y="2345764"/>
                </a:cubicBezTo>
                <a:cubicBezTo>
                  <a:pt x="3165466" y="2337925"/>
                  <a:pt x="3165105" y="2329700"/>
                  <a:pt x="3166773" y="2321911"/>
                </a:cubicBezTo>
                <a:close/>
                <a:moveTo>
                  <a:pt x="708613" y="2308709"/>
                </a:moveTo>
                <a:lnTo>
                  <a:pt x="708702" y="2309318"/>
                </a:lnTo>
                <a:lnTo>
                  <a:pt x="708576" y="2308732"/>
                </a:lnTo>
                <a:close/>
                <a:moveTo>
                  <a:pt x="3215831" y="2306228"/>
                </a:moveTo>
                <a:lnTo>
                  <a:pt x="3218514" y="2307722"/>
                </a:lnTo>
                <a:lnTo>
                  <a:pt x="3220009" y="2331855"/>
                </a:lnTo>
                <a:cubicBezTo>
                  <a:pt x="3223318" y="2347437"/>
                  <a:pt x="3230488" y="2371153"/>
                  <a:pt x="3232556" y="2377909"/>
                </a:cubicBezTo>
                <a:cubicBezTo>
                  <a:pt x="3237381" y="2394318"/>
                  <a:pt x="3245792" y="2417483"/>
                  <a:pt x="3251170" y="2432098"/>
                </a:cubicBezTo>
                <a:cubicBezTo>
                  <a:pt x="3256548" y="2446715"/>
                  <a:pt x="3265235" y="2469328"/>
                  <a:pt x="3271577" y="2484633"/>
                </a:cubicBezTo>
                <a:lnTo>
                  <a:pt x="3274611" y="2492217"/>
                </a:lnTo>
                <a:cubicBezTo>
                  <a:pt x="3279713" y="2504488"/>
                  <a:pt x="3285642" y="2518967"/>
                  <a:pt x="3289917" y="2528895"/>
                </a:cubicBezTo>
                <a:cubicBezTo>
                  <a:pt x="3293943" y="2537733"/>
                  <a:pt x="3298548" y="2546310"/>
                  <a:pt x="3303706" y="2554541"/>
                </a:cubicBezTo>
                <a:lnTo>
                  <a:pt x="3308118" y="2561988"/>
                </a:lnTo>
                <a:lnTo>
                  <a:pt x="3319065" y="2578321"/>
                </a:lnTo>
                <a:lnTo>
                  <a:pt x="3310888" y="2568863"/>
                </a:lnTo>
                <a:cubicBezTo>
                  <a:pt x="3310736" y="2568449"/>
                  <a:pt x="3310501" y="2568077"/>
                  <a:pt x="3310197" y="2567760"/>
                </a:cubicBezTo>
                <a:cubicBezTo>
                  <a:pt x="3301704" y="2558950"/>
                  <a:pt x="3294893" y="2548676"/>
                  <a:pt x="3290067" y="2537425"/>
                </a:cubicBezTo>
                <a:cubicBezTo>
                  <a:pt x="3287309" y="2530807"/>
                  <a:pt x="3282759" y="2519500"/>
                  <a:pt x="3278484" y="2509022"/>
                </a:cubicBezTo>
                <a:lnTo>
                  <a:pt x="3271314" y="2491234"/>
                </a:lnTo>
                <a:cubicBezTo>
                  <a:pt x="3265661" y="2477445"/>
                  <a:pt x="3254768" y="2447938"/>
                  <a:pt x="3250355" y="2436079"/>
                </a:cubicBezTo>
                <a:cubicBezTo>
                  <a:pt x="3244978" y="2421464"/>
                  <a:pt x="3235326" y="2393887"/>
                  <a:pt x="3231189" y="2380099"/>
                </a:cubicBezTo>
                <a:cubicBezTo>
                  <a:pt x="3227605" y="2369757"/>
                  <a:pt x="3219883" y="2344386"/>
                  <a:pt x="3217400" y="2332804"/>
                </a:cubicBezTo>
                <a:close/>
                <a:moveTo>
                  <a:pt x="2097023" y="2301993"/>
                </a:moveTo>
                <a:lnTo>
                  <a:pt x="2108875" y="2332824"/>
                </a:lnTo>
                <a:cubicBezTo>
                  <a:pt x="2123504" y="2370417"/>
                  <a:pt x="2140195" y="2412881"/>
                  <a:pt x="2159230" y="2460855"/>
                </a:cubicBezTo>
                <a:lnTo>
                  <a:pt x="2169912" y="2487667"/>
                </a:lnTo>
                <a:lnTo>
                  <a:pt x="2137995" y="2414219"/>
                </a:lnTo>
                <a:close/>
                <a:moveTo>
                  <a:pt x="3207611" y="2301833"/>
                </a:moveTo>
                <a:lnTo>
                  <a:pt x="3208255" y="2302011"/>
                </a:lnTo>
                <a:lnTo>
                  <a:pt x="3209810" y="2302877"/>
                </a:lnTo>
                <a:lnTo>
                  <a:pt x="3209810" y="2334750"/>
                </a:lnTo>
                <a:cubicBezTo>
                  <a:pt x="3212568" y="2346056"/>
                  <a:pt x="3219326" y="2368944"/>
                  <a:pt x="3223599" y="2382595"/>
                </a:cubicBezTo>
                <a:cubicBezTo>
                  <a:pt x="3227874" y="2396247"/>
                  <a:pt x="3237526" y="2423824"/>
                  <a:pt x="3243042" y="2438853"/>
                </a:cubicBezTo>
                <a:cubicBezTo>
                  <a:pt x="3248557" y="2453884"/>
                  <a:pt x="3258485" y="2480219"/>
                  <a:pt x="3264001" y="2494008"/>
                </a:cubicBezTo>
                <a:lnTo>
                  <a:pt x="3266290" y="2499685"/>
                </a:lnTo>
                <a:lnTo>
                  <a:pt x="3260598" y="2488327"/>
                </a:lnTo>
                <a:lnTo>
                  <a:pt x="3257090" y="2481325"/>
                </a:lnTo>
                <a:lnTo>
                  <a:pt x="3256725" y="2480377"/>
                </a:lnTo>
                <a:lnTo>
                  <a:pt x="3254785" y="2475342"/>
                </a:lnTo>
                <a:cubicBezTo>
                  <a:pt x="3251114" y="2465517"/>
                  <a:pt x="3247322" y="2455176"/>
                  <a:pt x="3244703" y="2447937"/>
                </a:cubicBezTo>
                <a:lnTo>
                  <a:pt x="3242635" y="2442698"/>
                </a:lnTo>
                <a:cubicBezTo>
                  <a:pt x="3237946" y="2430012"/>
                  <a:pt x="3226363" y="2396506"/>
                  <a:pt x="3222642" y="2384509"/>
                </a:cubicBezTo>
                <a:lnTo>
                  <a:pt x="3221399" y="2380511"/>
                </a:lnTo>
                <a:cubicBezTo>
                  <a:pt x="3216850" y="2367826"/>
                  <a:pt x="3209542" y="2344247"/>
                  <a:pt x="3207611" y="2335422"/>
                </a:cubicBezTo>
                <a:close/>
                <a:moveTo>
                  <a:pt x="3200009" y="2300408"/>
                </a:moveTo>
                <a:lnTo>
                  <a:pt x="3201693" y="2300517"/>
                </a:lnTo>
                <a:lnTo>
                  <a:pt x="3199888" y="2337227"/>
                </a:lnTo>
                <a:cubicBezTo>
                  <a:pt x="3202371" y="2346328"/>
                  <a:pt x="3209679" y="2370044"/>
                  <a:pt x="3213677" y="2382867"/>
                </a:cubicBezTo>
                <a:lnTo>
                  <a:pt x="3214919" y="2386865"/>
                </a:lnTo>
                <a:lnTo>
                  <a:pt x="3217575" y="2395147"/>
                </a:lnTo>
                <a:lnTo>
                  <a:pt x="3210930" y="2379707"/>
                </a:lnTo>
                <a:lnTo>
                  <a:pt x="3209088" y="2375427"/>
                </a:lnTo>
                <a:lnTo>
                  <a:pt x="3208014" y="2372931"/>
                </a:lnTo>
                <a:lnTo>
                  <a:pt x="3202917" y="2355994"/>
                </a:lnTo>
                <a:cubicBezTo>
                  <a:pt x="3200590" y="2348186"/>
                  <a:pt x="3198590" y="2341292"/>
                  <a:pt x="3197832" y="2338052"/>
                </a:cubicBezTo>
                <a:close/>
                <a:moveTo>
                  <a:pt x="3185147" y="2299989"/>
                </a:moveTo>
                <a:lnTo>
                  <a:pt x="3181529" y="2309162"/>
                </a:lnTo>
                <a:lnTo>
                  <a:pt x="3181294" y="2308577"/>
                </a:lnTo>
                <a:lnTo>
                  <a:pt x="3184896" y="2300013"/>
                </a:lnTo>
                <a:close/>
                <a:moveTo>
                  <a:pt x="3192193" y="2299899"/>
                </a:moveTo>
                <a:lnTo>
                  <a:pt x="3193401" y="2299977"/>
                </a:lnTo>
                <a:lnTo>
                  <a:pt x="3190278" y="2330956"/>
                </a:lnTo>
                <a:lnTo>
                  <a:pt x="3189947" y="2330133"/>
                </a:lnTo>
                <a:lnTo>
                  <a:pt x="3189003" y="2327781"/>
                </a:lnTo>
                <a:close/>
                <a:moveTo>
                  <a:pt x="1867680" y="2297787"/>
                </a:moveTo>
                <a:lnTo>
                  <a:pt x="1869857" y="2302005"/>
                </a:lnTo>
                <a:lnTo>
                  <a:pt x="1888468" y="2339119"/>
                </a:lnTo>
                <a:lnTo>
                  <a:pt x="1889812" y="2342269"/>
                </a:lnTo>
                <a:close/>
                <a:moveTo>
                  <a:pt x="1345232" y="2290581"/>
                </a:moveTo>
                <a:lnTo>
                  <a:pt x="1349909" y="2291024"/>
                </a:lnTo>
                <a:lnTo>
                  <a:pt x="1358577" y="2291845"/>
                </a:lnTo>
                <a:lnTo>
                  <a:pt x="1358149" y="2291936"/>
                </a:lnTo>
                <a:lnTo>
                  <a:pt x="1319258" y="2298586"/>
                </a:lnTo>
                <a:close/>
                <a:moveTo>
                  <a:pt x="5578687" y="2286338"/>
                </a:moveTo>
                <a:lnTo>
                  <a:pt x="5531275" y="2313472"/>
                </a:lnTo>
                <a:lnTo>
                  <a:pt x="5509046" y="2325078"/>
                </a:lnTo>
                <a:lnTo>
                  <a:pt x="5540394" y="2306791"/>
                </a:lnTo>
                <a:lnTo>
                  <a:pt x="5549029" y="2300357"/>
                </a:lnTo>
                <a:lnTo>
                  <a:pt x="5557838" y="2296194"/>
                </a:lnTo>
                <a:lnTo>
                  <a:pt x="5561529" y="2294475"/>
                </a:lnTo>
                <a:lnTo>
                  <a:pt x="5562420" y="2294027"/>
                </a:lnTo>
                <a:close/>
                <a:moveTo>
                  <a:pt x="1363600" y="2284919"/>
                </a:moveTo>
                <a:lnTo>
                  <a:pt x="1368077" y="2285645"/>
                </a:lnTo>
                <a:lnTo>
                  <a:pt x="1389020" y="2285352"/>
                </a:lnTo>
                <a:lnTo>
                  <a:pt x="1381058" y="2287050"/>
                </a:lnTo>
                <a:lnTo>
                  <a:pt x="1362420" y="2285283"/>
                </a:lnTo>
                <a:close/>
                <a:moveTo>
                  <a:pt x="1311088" y="2283124"/>
                </a:moveTo>
                <a:lnTo>
                  <a:pt x="1322197" y="2286534"/>
                </a:lnTo>
                <a:lnTo>
                  <a:pt x="1330025" y="2288936"/>
                </a:lnTo>
                <a:lnTo>
                  <a:pt x="1274175" y="2306169"/>
                </a:lnTo>
                <a:lnTo>
                  <a:pt x="1263973" y="2307983"/>
                </a:lnTo>
                <a:cubicBezTo>
                  <a:pt x="1255293" y="2310051"/>
                  <a:pt x="1246421" y="2311209"/>
                  <a:pt x="1237499" y="2311429"/>
                </a:cubicBezTo>
                <a:lnTo>
                  <a:pt x="1236500" y="2311374"/>
                </a:lnTo>
                <a:lnTo>
                  <a:pt x="1245356" y="2307993"/>
                </a:lnTo>
                <a:close/>
                <a:moveTo>
                  <a:pt x="694759" y="2282225"/>
                </a:moveTo>
                <a:lnTo>
                  <a:pt x="698821" y="2300496"/>
                </a:lnTo>
                <a:lnTo>
                  <a:pt x="696096" y="2304954"/>
                </a:lnTo>
                <a:lnTo>
                  <a:pt x="693828" y="2296570"/>
                </a:lnTo>
                <a:lnTo>
                  <a:pt x="693280" y="2294548"/>
                </a:lnTo>
                <a:lnTo>
                  <a:pt x="690521" y="2284461"/>
                </a:lnTo>
                <a:lnTo>
                  <a:pt x="691470" y="2284271"/>
                </a:lnTo>
                <a:close/>
                <a:moveTo>
                  <a:pt x="3434583" y="2282224"/>
                </a:moveTo>
                <a:lnTo>
                  <a:pt x="3468830" y="2372238"/>
                </a:lnTo>
                <a:lnTo>
                  <a:pt x="3442572" y="2306057"/>
                </a:lnTo>
                <a:close/>
                <a:moveTo>
                  <a:pt x="1323519" y="2278420"/>
                </a:moveTo>
                <a:lnTo>
                  <a:pt x="1350125" y="2282734"/>
                </a:lnTo>
                <a:lnTo>
                  <a:pt x="1349962" y="2282785"/>
                </a:lnTo>
                <a:lnTo>
                  <a:pt x="1346696" y="2283792"/>
                </a:lnTo>
                <a:lnTo>
                  <a:pt x="1332502" y="2282446"/>
                </a:lnTo>
                <a:lnTo>
                  <a:pt x="1321369" y="2279234"/>
                </a:lnTo>
                <a:close/>
                <a:moveTo>
                  <a:pt x="703387" y="2276854"/>
                </a:moveTo>
                <a:lnTo>
                  <a:pt x="704597" y="2283905"/>
                </a:lnTo>
                <a:lnTo>
                  <a:pt x="704551" y="2284085"/>
                </a:lnTo>
                <a:lnTo>
                  <a:pt x="703787" y="2287083"/>
                </a:lnTo>
                <a:lnTo>
                  <a:pt x="701728" y="2277887"/>
                </a:lnTo>
                <a:close/>
                <a:moveTo>
                  <a:pt x="3211650" y="2275418"/>
                </a:moveTo>
                <a:lnTo>
                  <a:pt x="3211708" y="2275581"/>
                </a:lnTo>
                <a:lnTo>
                  <a:pt x="3210992" y="2275581"/>
                </a:lnTo>
                <a:close/>
                <a:moveTo>
                  <a:pt x="3218757" y="2274867"/>
                </a:moveTo>
                <a:lnTo>
                  <a:pt x="3220811" y="2275581"/>
                </a:lnTo>
                <a:lnTo>
                  <a:pt x="3219014" y="2275581"/>
                </a:lnTo>
                <a:close/>
                <a:moveTo>
                  <a:pt x="1283033" y="2268673"/>
                </a:moveTo>
                <a:lnTo>
                  <a:pt x="1287430" y="2272563"/>
                </a:lnTo>
                <a:lnTo>
                  <a:pt x="1301613" y="2279751"/>
                </a:lnTo>
                <a:lnTo>
                  <a:pt x="1244117" y="2301503"/>
                </a:lnTo>
                <a:lnTo>
                  <a:pt x="1220413" y="2310486"/>
                </a:lnTo>
                <a:lnTo>
                  <a:pt x="1212542" y="2310051"/>
                </a:lnTo>
                <a:cubicBezTo>
                  <a:pt x="1205234" y="2309362"/>
                  <a:pt x="1202614" y="2309086"/>
                  <a:pt x="1201649" y="2312258"/>
                </a:cubicBezTo>
                <a:lnTo>
                  <a:pt x="1201653" y="2312262"/>
                </a:lnTo>
                <a:lnTo>
                  <a:pt x="1201646" y="2312264"/>
                </a:lnTo>
                <a:lnTo>
                  <a:pt x="1205164" y="2316264"/>
                </a:lnTo>
                <a:lnTo>
                  <a:pt x="1174851" y="2327751"/>
                </a:lnTo>
                <a:lnTo>
                  <a:pt x="1163885" y="2331907"/>
                </a:lnTo>
                <a:cubicBezTo>
                  <a:pt x="1138014" y="2341904"/>
                  <a:pt x="1113609" y="2351624"/>
                  <a:pt x="1092443" y="2360656"/>
                </a:cubicBezTo>
                <a:cubicBezTo>
                  <a:pt x="1066658" y="2371273"/>
                  <a:pt x="1049698" y="2378994"/>
                  <a:pt x="1037289" y="2385061"/>
                </a:cubicBezTo>
                <a:cubicBezTo>
                  <a:pt x="1031084" y="2384235"/>
                  <a:pt x="1027223" y="2385752"/>
                  <a:pt x="1025844" y="2389336"/>
                </a:cubicBezTo>
                <a:lnTo>
                  <a:pt x="1025846" y="2389343"/>
                </a:lnTo>
                <a:lnTo>
                  <a:pt x="1025842" y="2389345"/>
                </a:lnTo>
                <a:cubicBezTo>
                  <a:pt x="1021154" y="2402168"/>
                  <a:pt x="1064587" y="2429884"/>
                  <a:pt x="1078376" y="2438157"/>
                </a:cubicBezTo>
                <a:lnTo>
                  <a:pt x="1083065" y="2440915"/>
                </a:lnTo>
                <a:lnTo>
                  <a:pt x="1125815" y="2461128"/>
                </a:lnTo>
                <a:lnTo>
                  <a:pt x="1072170" y="2448392"/>
                </a:lnTo>
                <a:lnTo>
                  <a:pt x="1064754" y="2447492"/>
                </a:lnTo>
                <a:lnTo>
                  <a:pt x="1061625" y="2447113"/>
                </a:lnTo>
                <a:lnTo>
                  <a:pt x="1056297" y="2445771"/>
                </a:lnTo>
                <a:lnTo>
                  <a:pt x="1046915" y="2445327"/>
                </a:lnTo>
                <a:lnTo>
                  <a:pt x="1019219" y="2441966"/>
                </a:lnTo>
                <a:lnTo>
                  <a:pt x="1008864" y="2440709"/>
                </a:lnTo>
                <a:lnTo>
                  <a:pt x="950893" y="2440575"/>
                </a:lnTo>
                <a:lnTo>
                  <a:pt x="939114" y="2428495"/>
                </a:lnTo>
                <a:lnTo>
                  <a:pt x="940906" y="2427392"/>
                </a:lnTo>
                <a:cubicBezTo>
                  <a:pt x="955523" y="2418293"/>
                  <a:pt x="976481" y="2406848"/>
                  <a:pt x="1004058" y="2393059"/>
                </a:cubicBezTo>
                <a:cubicBezTo>
                  <a:pt x="1070244" y="2359829"/>
                  <a:pt x="1162489" y="2320393"/>
                  <a:pt x="1243841" y="2285508"/>
                </a:cubicBezTo>
                <a:lnTo>
                  <a:pt x="1272660" y="2273237"/>
                </a:lnTo>
                <a:close/>
                <a:moveTo>
                  <a:pt x="1655389" y="2258097"/>
                </a:moveTo>
                <a:lnTo>
                  <a:pt x="1589522" y="2278586"/>
                </a:lnTo>
                <a:cubicBezTo>
                  <a:pt x="1535236" y="2286666"/>
                  <a:pt x="1480454" y="2290899"/>
                  <a:pt x="1425576" y="2291271"/>
                </a:cubicBezTo>
                <a:lnTo>
                  <a:pt x="1402309" y="2289065"/>
                </a:lnTo>
                <a:lnTo>
                  <a:pt x="1421838" y="2284893"/>
                </a:lnTo>
                <a:lnTo>
                  <a:pt x="1496172" y="2283853"/>
                </a:lnTo>
                <a:close/>
                <a:moveTo>
                  <a:pt x="687837" y="2251143"/>
                </a:moveTo>
                <a:lnTo>
                  <a:pt x="689622" y="2259122"/>
                </a:lnTo>
                <a:lnTo>
                  <a:pt x="692087" y="2270211"/>
                </a:lnTo>
                <a:lnTo>
                  <a:pt x="691186" y="2271523"/>
                </a:lnTo>
                <a:lnTo>
                  <a:pt x="688180" y="2275902"/>
                </a:lnTo>
                <a:lnTo>
                  <a:pt x="687841" y="2274664"/>
                </a:lnTo>
                <a:lnTo>
                  <a:pt x="687822" y="2274594"/>
                </a:lnTo>
                <a:lnTo>
                  <a:pt x="685452" y="2265864"/>
                </a:lnTo>
                <a:lnTo>
                  <a:pt x="682062" y="2253508"/>
                </a:lnTo>
                <a:lnTo>
                  <a:pt x="682095" y="2253524"/>
                </a:lnTo>
                <a:cubicBezTo>
                  <a:pt x="682722" y="2253731"/>
                  <a:pt x="683398" y="2253731"/>
                  <a:pt x="684025" y="2253524"/>
                </a:cubicBezTo>
                <a:close/>
                <a:moveTo>
                  <a:pt x="1694408" y="2249110"/>
                </a:moveTo>
                <a:lnTo>
                  <a:pt x="1690210" y="2266951"/>
                </a:lnTo>
                <a:lnTo>
                  <a:pt x="1686204" y="2274799"/>
                </a:lnTo>
                <a:lnTo>
                  <a:pt x="1683305" y="2280477"/>
                </a:lnTo>
                <a:cubicBezTo>
                  <a:pt x="1680561" y="2284275"/>
                  <a:pt x="1677355" y="2287162"/>
                  <a:pt x="1673632" y="2288541"/>
                </a:cubicBezTo>
                <a:cubicBezTo>
                  <a:pt x="1668737" y="2290333"/>
                  <a:pt x="1665255" y="2295021"/>
                  <a:pt x="1662498" y="2300985"/>
                </a:cubicBezTo>
                <a:lnTo>
                  <a:pt x="1662496" y="2300989"/>
                </a:lnTo>
                <a:lnTo>
                  <a:pt x="1662495" y="2300991"/>
                </a:lnTo>
                <a:cubicBezTo>
                  <a:pt x="1659737" y="2306955"/>
                  <a:pt x="1657703" y="2314194"/>
                  <a:pt x="1655703" y="2321088"/>
                </a:cubicBezTo>
                <a:lnTo>
                  <a:pt x="1651448" y="2334960"/>
                </a:lnTo>
                <a:lnTo>
                  <a:pt x="1646469" y="2342316"/>
                </a:lnTo>
                <a:cubicBezTo>
                  <a:pt x="1572962" y="2357057"/>
                  <a:pt x="1498324" y="2365495"/>
                  <a:pt x="1423369" y="2367549"/>
                </a:cubicBezTo>
                <a:cubicBezTo>
                  <a:pt x="1376249" y="2367481"/>
                  <a:pt x="1329356" y="2361028"/>
                  <a:pt x="1283966" y="2348383"/>
                </a:cubicBezTo>
                <a:lnTo>
                  <a:pt x="1233265" y="2324991"/>
                </a:lnTo>
                <a:lnTo>
                  <a:pt x="1261903" y="2316264"/>
                </a:lnTo>
                <a:lnTo>
                  <a:pt x="1271830" y="2313204"/>
                </a:lnTo>
                <a:lnTo>
                  <a:pt x="1277896" y="2312126"/>
                </a:lnTo>
                <a:lnTo>
                  <a:pt x="1289203" y="2310332"/>
                </a:lnTo>
                <a:cubicBezTo>
                  <a:pt x="1310369" y="2306886"/>
                  <a:pt x="1334154" y="2302956"/>
                  <a:pt x="1359715" y="2298165"/>
                </a:cubicBezTo>
                <a:lnTo>
                  <a:pt x="1379857" y="2293861"/>
                </a:lnTo>
                <a:lnTo>
                  <a:pt x="1425575" y="2298193"/>
                </a:lnTo>
                <a:lnTo>
                  <a:pt x="1428332" y="2298193"/>
                </a:lnTo>
                <a:cubicBezTo>
                  <a:pt x="1482604" y="2297572"/>
                  <a:pt x="1536779" y="2293284"/>
                  <a:pt x="1590486" y="2285370"/>
                </a:cubicBezTo>
                <a:cubicBezTo>
                  <a:pt x="1599311" y="2284164"/>
                  <a:pt x="1610066" y="2281363"/>
                  <a:pt x="1621278" y="2277821"/>
                </a:cubicBezTo>
                <a:lnTo>
                  <a:pt x="1634321" y="2273155"/>
                </a:lnTo>
                <a:lnTo>
                  <a:pt x="1638254" y="2272059"/>
                </a:lnTo>
                <a:lnTo>
                  <a:pt x="1645765" y="2269060"/>
                </a:lnTo>
                <a:lnTo>
                  <a:pt x="1654810" y="2265825"/>
                </a:lnTo>
                <a:lnTo>
                  <a:pt x="1682221" y="2254509"/>
                </a:lnTo>
                <a:lnTo>
                  <a:pt x="1682241" y="2254501"/>
                </a:lnTo>
                <a:lnTo>
                  <a:pt x="1689884" y="2251115"/>
                </a:lnTo>
                <a:close/>
                <a:moveTo>
                  <a:pt x="3428356" y="2246056"/>
                </a:moveTo>
                <a:lnTo>
                  <a:pt x="3470068" y="2359761"/>
                </a:lnTo>
                <a:cubicBezTo>
                  <a:pt x="3478163" y="2379274"/>
                  <a:pt x="3486327" y="2397516"/>
                  <a:pt x="3494583" y="2414524"/>
                </a:cubicBezTo>
                <a:lnTo>
                  <a:pt x="3510519" y="2444626"/>
                </a:lnTo>
                <a:lnTo>
                  <a:pt x="3514028" y="2451987"/>
                </a:lnTo>
                <a:lnTo>
                  <a:pt x="3515939" y="2454862"/>
                </a:lnTo>
                <a:lnTo>
                  <a:pt x="3516063" y="2455097"/>
                </a:lnTo>
                <a:lnTo>
                  <a:pt x="3516837" y="2457420"/>
                </a:lnTo>
                <a:lnTo>
                  <a:pt x="3497973" y="2422113"/>
                </a:lnTo>
                <a:lnTo>
                  <a:pt x="3481358" y="2389051"/>
                </a:lnTo>
                <a:lnTo>
                  <a:pt x="3476227" y="2376629"/>
                </a:lnTo>
                <a:lnTo>
                  <a:pt x="3437472" y="2273792"/>
                </a:lnTo>
                <a:close/>
                <a:moveTo>
                  <a:pt x="697897" y="2244860"/>
                </a:moveTo>
                <a:lnTo>
                  <a:pt x="699553" y="2254512"/>
                </a:lnTo>
                <a:lnTo>
                  <a:pt x="697712" y="2259945"/>
                </a:lnTo>
                <a:lnTo>
                  <a:pt x="696642" y="2255168"/>
                </a:lnTo>
                <a:lnTo>
                  <a:pt x="694733" y="2246836"/>
                </a:lnTo>
                <a:close/>
                <a:moveTo>
                  <a:pt x="3433005" y="2240913"/>
                </a:moveTo>
                <a:lnTo>
                  <a:pt x="3434151" y="2244173"/>
                </a:lnTo>
                <a:lnTo>
                  <a:pt x="3433336" y="2241939"/>
                </a:lnTo>
                <a:close/>
                <a:moveTo>
                  <a:pt x="1697069" y="2237805"/>
                </a:moveTo>
                <a:lnTo>
                  <a:pt x="1695577" y="2244146"/>
                </a:lnTo>
                <a:lnTo>
                  <a:pt x="1692523" y="2242461"/>
                </a:lnTo>
                <a:cubicBezTo>
                  <a:pt x="1627743" y="2258635"/>
                  <a:pt x="1561902" y="2270162"/>
                  <a:pt x="1495484" y="2276931"/>
                </a:cubicBezTo>
                <a:lnTo>
                  <a:pt x="1452969" y="2277533"/>
                </a:lnTo>
                <a:lnTo>
                  <a:pt x="1470247" y="2272827"/>
                </a:lnTo>
                <a:cubicBezTo>
                  <a:pt x="1483719" y="2268360"/>
                  <a:pt x="1497562" y="2265133"/>
                  <a:pt x="1511613" y="2263176"/>
                </a:cubicBezTo>
                <a:cubicBezTo>
                  <a:pt x="1574007" y="2259577"/>
                  <a:pt x="1636014" y="2251097"/>
                  <a:pt x="1697069" y="2237805"/>
                </a:cubicBezTo>
                <a:close/>
                <a:moveTo>
                  <a:pt x="633147" y="2235042"/>
                </a:moveTo>
                <a:lnTo>
                  <a:pt x="709535" y="2478824"/>
                </a:lnTo>
                <a:lnTo>
                  <a:pt x="706508" y="2478824"/>
                </a:lnTo>
                <a:lnTo>
                  <a:pt x="705585" y="2477948"/>
                </a:lnTo>
                <a:lnTo>
                  <a:pt x="703221" y="2473753"/>
                </a:lnTo>
                <a:close/>
                <a:moveTo>
                  <a:pt x="1841852" y="2233916"/>
                </a:moveTo>
                <a:lnTo>
                  <a:pt x="1855389" y="2259244"/>
                </a:lnTo>
                <a:lnTo>
                  <a:pt x="1870131" y="2287576"/>
                </a:lnTo>
                <a:lnTo>
                  <a:pt x="1905293" y="2355864"/>
                </a:lnTo>
                <a:lnTo>
                  <a:pt x="1909327" y="2363762"/>
                </a:lnTo>
                <a:lnTo>
                  <a:pt x="1914048" y="2375017"/>
                </a:lnTo>
                <a:lnTo>
                  <a:pt x="1916994" y="2381936"/>
                </a:lnTo>
                <a:lnTo>
                  <a:pt x="1886748" y="2321829"/>
                </a:lnTo>
                <a:lnTo>
                  <a:pt x="1885424" y="2318738"/>
                </a:lnTo>
                <a:lnTo>
                  <a:pt x="1877277" y="2303170"/>
                </a:lnTo>
                <a:lnTo>
                  <a:pt x="1866218" y="2281550"/>
                </a:lnTo>
                <a:close/>
                <a:moveTo>
                  <a:pt x="3599399" y="2231181"/>
                </a:moveTo>
                <a:lnTo>
                  <a:pt x="3600712" y="2235257"/>
                </a:lnTo>
                <a:lnTo>
                  <a:pt x="3600730" y="2235313"/>
                </a:lnTo>
                <a:lnTo>
                  <a:pt x="3641917" y="2363161"/>
                </a:lnTo>
                <a:lnTo>
                  <a:pt x="3677986" y="2471504"/>
                </a:lnTo>
                <a:lnTo>
                  <a:pt x="3677009" y="2468709"/>
                </a:lnTo>
                <a:lnTo>
                  <a:pt x="3676530" y="2467338"/>
                </a:lnTo>
                <a:lnTo>
                  <a:pt x="3676519" y="2467304"/>
                </a:lnTo>
                <a:lnTo>
                  <a:pt x="3642658" y="2365588"/>
                </a:lnTo>
                <a:lnTo>
                  <a:pt x="3635090" y="2342496"/>
                </a:lnTo>
                <a:lnTo>
                  <a:pt x="3617465" y="2287785"/>
                </a:lnTo>
                <a:lnTo>
                  <a:pt x="3600730" y="2235313"/>
                </a:lnTo>
                <a:close/>
                <a:moveTo>
                  <a:pt x="1705895" y="2226500"/>
                </a:moveTo>
                <a:cubicBezTo>
                  <a:pt x="1709411" y="2246839"/>
                  <a:pt x="1711480" y="2268349"/>
                  <a:pt x="1711635" y="2285102"/>
                </a:cubicBezTo>
                <a:lnTo>
                  <a:pt x="1710375" y="2305919"/>
                </a:lnTo>
                <a:lnTo>
                  <a:pt x="1705897" y="2315154"/>
                </a:lnTo>
                <a:cubicBezTo>
                  <a:pt x="1701760" y="2316464"/>
                  <a:pt x="1699830" y="2321394"/>
                  <a:pt x="1699348" y="2330425"/>
                </a:cubicBezTo>
                <a:lnTo>
                  <a:pt x="1699348" y="2330427"/>
                </a:lnTo>
                <a:lnTo>
                  <a:pt x="1699346" y="2330432"/>
                </a:lnTo>
                <a:cubicBezTo>
                  <a:pt x="1698863" y="2339464"/>
                  <a:pt x="1699828" y="2352597"/>
                  <a:pt x="1701483" y="2370315"/>
                </a:cubicBezTo>
                <a:lnTo>
                  <a:pt x="1702586" y="2407262"/>
                </a:lnTo>
                <a:lnTo>
                  <a:pt x="1550758" y="2434563"/>
                </a:lnTo>
                <a:cubicBezTo>
                  <a:pt x="1503619" y="2441457"/>
                  <a:pt x="1460185" y="2445524"/>
                  <a:pt x="1421164" y="2444904"/>
                </a:cubicBezTo>
                <a:cubicBezTo>
                  <a:pt x="1358104" y="2444256"/>
                  <a:pt x="1295480" y="2434370"/>
                  <a:pt x="1235292" y="2415535"/>
                </a:cubicBezTo>
                <a:cubicBezTo>
                  <a:pt x="1207019" y="2406930"/>
                  <a:pt x="1180131" y="2394300"/>
                  <a:pt x="1155457" y="2378030"/>
                </a:cubicBezTo>
                <a:lnTo>
                  <a:pt x="1148562" y="2373755"/>
                </a:lnTo>
                <a:cubicBezTo>
                  <a:pt x="1138704" y="2367757"/>
                  <a:pt x="1132706" y="2363379"/>
                  <a:pt x="1129052" y="2360277"/>
                </a:cubicBezTo>
                <a:lnTo>
                  <a:pt x="1126652" y="2357710"/>
                </a:lnTo>
                <a:lnTo>
                  <a:pt x="1124195" y="2355082"/>
                </a:lnTo>
                <a:lnTo>
                  <a:pt x="1125695" y="2354479"/>
                </a:lnTo>
                <a:lnTo>
                  <a:pt x="1137117" y="2354596"/>
                </a:lnTo>
                <a:lnTo>
                  <a:pt x="1138909" y="2354596"/>
                </a:lnTo>
                <a:lnTo>
                  <a:pt x="1169658" y="2344668"/>
                </a:lnTo>
                <a:lnTo>
                  <a:pt x="1186342" y="2339291"/>
                </a:lnTo>
                <a:lnTo>
                  <a:pt x="1222820" y="2328175"/>
                </a:lnTo>
                <a:lnTo>
                  <a:pt x="1282308" y="2355698"/>
                </a:lnTo>
                <a:cubicBezTo>
                  <a:pt x="1328241" y="2368479"/>
                  <a:pt x="1375689" y="2375015"/>
                  <a:pt x="1423366" y="2375140"/>
                </a:cubicBezTo>
                <a:lnTo>
                  <a:pt x="1428881" y="2375140"/>
                </a:lnTo>
                <a:cubicBezTo>
                  <a:pt x="1502526" y="2372602"/>
                  <a:pt x="1575854" y="2364081"/>
                  <a:pt x="1648121" y="2349631"/>
                </a:cubicBezTo>
                <a:cubicBezTo>
                  <a:pt x="1652050" y="2348941"/>
                  <a:pt x="1654842" y="2345804"/>
                  <a:pt x="1657117" y="2341116"/>
                </a:cubicBezTo>
                <a:lnTo>
                  <a:pt x="1657119" y="2341111"/>
                </a:lnTo>
                <a:lnTo>
                  <a:pt x="1657120" y="2341110"/>
                </a:lnTo>
                <a:cubicBezTo>
                  <a:pt x="1659395" y="2336422"/>
                  <a:pt x="1661154" y="2330183"/>
                  <a:pt x="1663015" y="2323288"/>
                </a:cubicBezTo>
                <a:lnTo>
                  <a:pt x="1668719" y="2306194"/>
                </a:lnTo>
                <a:lnTo>
                  <a:pt x="1676801" y="2295717"/>
                </a:lnTo>
                <a:cubicBezTo>
                  <a:pt x="1682833" y="2293477"/>
                  <a:pt x="1687625" y="2288633"/>
                  <a:pt x="1691419" y="2282597"/>
                </a:cubicBezTo>
                <a:lnTo>
                  <a:pt x="1691421" y="2282591"/>
                </a:lnTo>
                <a:lnTo>
                  <a:pt x="1691421" y="2282591"/>
                </a:lnTo>
                <a:lnTo>
                  <a:pt x="1699848" y="2262792"/>
                </a:lnTo>
                <a:lnTo>
                  <a:pt x="1700051" y="2262314"/>
                </a:lnTo>
                <a:lnTo>
                  <a:pt x="1700054" y="2262308"/>
                </a:lnTo>
                <a:cubicBezTo>
                  <a:pt x="1704139" y="2248278"/>
                  <a:pt x="1705207" y="2235110"/>
                  <a:pt x="1705207" y="2234076"/>
                </a:cubicBezTo>
                <a:cubicBezTo>
                  <a:pt x="1705359" y="2232918"/>
                  <a:pt x="1704890" y="2231760"/>
                  <a:pt x="1703967" y="2231043"/>
                </a:cubicBezTo>
                <a:cubicBezTo>
                  <a:pt x="1703126" y="2230339"/>
                  <a:pt x="1701995" y="2230090"/>
                  <a:pt x="1700933" y="2230352"/>
                </a:cubicBezTo>
                <a:cubicBezTo>
                  <a:pt x="1638747" y="2244348"/>
                  <a:pt x="1575527" y="2253200"/>
                  <a:pt x="1511892" y="2256827"/>
                </a:cubicBezTo>
                <a:cubicBezTo>
                  <a:pt x="1497124" y="2258661"/>
                  <a:pt x="1482578" y="2261942"/>
                  <a:pt x="1468458" y="2266617"/>
                </a:cubicBezTo>
                <a:cubicBezTo>
                  <a:pt x="1459219" y="2269237"/>
                  <a:pt x="1449568" y="2271995"/>
                  <a:pt x="1439364" y="2274615"/>
                </a:cubicBezTo>
                <a:lnTo>
                  <a:pt x="1423742" y="2277947"/>
                </a:lnTo>
                <a:lnTo>
                  <a:pt x="1384417" y="2278503"/>
                </a:lnTo>
                <a:lnTo>
                  <a:pt x="1384483" y="2278483"/>
                </a:lnTo>
                <a:cubicBezTo>
                  <a:pt x="1399100" y="2274071"/>
                  <a:pt x="1412749" y="2269107"/>
                  <a:pt x="1424746" y="2264694"/>
                </a:cubicBezTo>
                <a:cubicBezTo>
                  <a:pt x="1439762" y="2258352"/>
                  <a:pt x="1455440" y="2253718"/>
                  <a:pt x="1471490" y="2250906"/>
                </a:cubicBezTo>
                <a:cubicBezTo>
                  <a:pt x="1550181" y="2249418"/>
                  <a:pt x="1628597" y="2241254"/>
                  <a:pt x="1705895" y="2226500"/>
                </a:cubicBezTo>
                <a:close/>
                <a:moveTo>
                  <a:pt x="703610" y="2220001"/>
                </a:moveTo>
                <a:lnTo>
                  <a:pt x="704907" y="2231105"/>
                </a:lnTo>
                <a:lnTo>
                  <a:pt x="704596" y="2231297"/>
                </a:lnTo>
                <a:lnTo>
                  <a:pt x="703875" y="2231743"/>
                </a:lnTo>
                <a:lnTo>
                  <a:pt x="702535" y="2224220"/>
                </a:lnTo>
                <a:lnTo>
                  <a:pt x="702392" y="2223382"/>
                </a:lnTo>
                <a:close/>
                <a:moveTo>
                  <a:pt x="680608" y="2219341"/>
                </a:moveTo>
                <a:lnTo>
                  <a:pt x="683924" y="2233659"/>
                </a:lnTo>
                <a:lnTo>
                  <a:pt x="685179" y="2239269"/>
                </a:lnTo>
                <a:lnTo>
                  <a:pt x="680025" y="2246085"/>
                </a:lnTo>
                <a:lnTo>
                  <a:pt x="679425" y="2243900"/>
                </a:lnTo>
                <a:lnTo>
                  <a:pt x="678409" y="2240184"/>
                </a:lnTo>
                <a:lnTo>
                  <a:pt x="676775" y="2234211"/>
                </a:lnTo>
                <a:lnTo>
                  <a:pt x="675277" y="2228772"/>
                </a:lnTo>
                <a:lnTo>
                  <a:pt x="674743" y="2226834"/>
                </a:lnTo>
                <a:lnTo>
                  <a:pt x="673244" y="2221370"/>
                </a:lnTo>
                <a:lnTo>
                  <a:pt x="675614" y="2222499"/>
                </a:lnTo>
                <a:cubicBezTo>
                  <a:pt x="675917" y="2222360"/>
                  <a:pt x="676196" y="2222167"/>
                  <a:pt x="676441" y="2221947"/>
                </a:cubicBezTo>
                <a:close/>
                <a:moveTo>
                  <a:pt x="1714030" y="2214230"/>
                </a:moveTo>
                <a:cubicBezTo>
                  <a:pt x="1725819" y="2256630"/>
                  <a:pt x="1736290" y="2303063"/>
                  <a:pt x="1738636" y="2326247"/>
                </a:cubicBezTo>
                <a:lnTo>
                  <a:pt x="1738022" y="2340665"/>
                </a:lnTo>
                <a:lnTo>
                  <a:pt x="1734665" y="2344997"/>
                </a:lnTo>
                <a:lnTo>
                  <a:pt x="1734665" y="2345003"/>
                </a:lnTo>
                <a:lnTo>
                  <a:pt x="1734663" y="2345006"/>
                </a:lnTo>
                <a:cubicBezTo>
                  <a:pt x="1732988" y="2352452"/>
                  <a:pt x="1736608" y="2371145"/>
                  <a:pt x="1747674" y="2418302"/>
                </a:cubicBezTo>
                <a:lnTo>
                  <a:pt x="1758426" y="2472068"/>
                </a:lnTo>
                <a:lnTo>
                  <a:pt x="1576094" y="2508142"/>
                </a:lnTo>
                <a:cubicBezTo>
                  <a:pt x="1519612" y="2517398"/>
                  <a:pt x="1467354" y="2522948"/>
                  <a:pt x="1419094" y="2521983"/>
                </a:cubicBezTo>
                <a:cubicBezTo>
                  <a:pt x="1340002" y="2521003"/>
                  <a:pt x="1261552" y="2507601"/>
                  <a:pt x="1186619" y="2482272"/>
                </a:cubicBezTo>
                <a:cubicBezTo>
                  <a:pt x="1151493" y="2470276"/>
                  <a:pt x="1117967" y="2454019"/>
                  <a:pt x="1086790" y="2433874"/>
                </a:cubicBezTo>
                <a:lnTo>
                  <a:pt x="1082101" y="2430978"/>
                </a:lnTo>
                <a:cubicBezTo>
                  <a:pt x="1064314" y="2420292"/>
                  <a:pt x="1052283" y="2411398"/>
                  <a:pt x="1044545" y="2404642"/>
                </a:cubicBezTo>
                <a:lnTo>
                  <a:pt x="1033129" y="2391575"/>
                </a:lnTo>
                <a:lnTo>
                  <a:pt x="1037287" y="2391828"/>
                </a:lnTo>
                <a:cubicBezTo>
                  <a:pt x="1037960" y="2392035"/>
                  <a:pt x="1038682" y="2392035"/>
                  <a:pt x="1039355" y="2391828"/>
                </a:cubicBezTo>
                <a:cubicBezTo>
                  <a:pt x="1051627" y="2385622"/>
                  <a:pt x="1068587" y="2378039"/>
                  <a:pt x="1094510" y="2367008"/>
                </a:cubicBezTo>
                <a:lnTo>
                  <a:pt x="1118742" y="2357273"/>
                </a:lnTo>
                <a:lnTo>
                  <a:pt x="1119880" y="2361128"/>
                </a:lnTo>
                <a:cubicBezTo>
                  <a:pt x="1123603" y="2365420"/>
                  <a:pt x="1131048" y="2371349"/>
                  <a:pt x="1144837" y="2379829"/>
                </a:cubicBezTo>
                <a:lnTo>
                  <a:pt x="1151594" y="2383966"/>
                </a:lnTo>
                <a:cubicBezTo>
                  <a:pt x="1176825" y="2400595"/>
                  <a:pt x="1204315" y="2413501"/>
                  <a:pt x="1233223" y="2422298"/>
                </a:cubicBezTo>
                <a:cubicBezTo>
                  <a:pt x="1294076" y="2441354"/>
                  <a:pt x="1357395" y="2451392"/>
                  <a:pt x="1421162" y="2452081"/>
                </a:cubicBezTo>
                <a:lnTo>
                  <a:pt x="1428607" y="2452081"/>
                </a:lnTo>
                <a:cubicBezTo>
                  <a:pt x="1506237" y="2452081"/>
                  <a:pt x="1599448" y="2434846"/>
                  <a:pt x="1705344" y="2414301"/>
                </a:cubicBezTo>
                <a:cubicBezTo>
                  <a:pt x="1708791" y="2413611"/>
                  <a:pt x="1710411" y="2410474"/>
                  <a:pt x="1710824" y="2403528"/>
                </a:cubicBezTo>
                <a:lnTo>
                  <a:pt x="1710824" y="2403525"/>
                </a:lnTo>
                <a:lnTo>
                  <a:pt x="1710826" y="2403521"/>
                </a:lnTo>
                <a:cubicBezTo>
                  <a:pt x="1711240" y="2396575"/>
                  <a:pt x="1710447" y="2385820"/>
                  <a:pt x="1709068" y="2369894"/>
                </a:cubicBezTo>
                <a:cubicBezTo>
                  <a:pt x="1708379" y="2361966"/>
                  <a:pt x="1707379" y="2350659"/>
                  <a:pt x="1707052" y="2340956"/>
                </a:cubicBezTo>
                <a:lnTo>
                  <a:pt x="1707187" y="2328225"/>
                </a:lnTo>
                <a:lnTo>
                  <a:pt x="1709066" y="2321642"/>
                </a:lnTo>
                <a:cubicBezTo>
                  <a:pt x="1713858" y="2319850"/>
                  <a:pt x="1716744" y="2314041"/>
                  <a:pt x="1718317" y="2305998"/>
                </a:cubicBezTo>
                <a:lnTo>
                  <a:pt x="1718317" y="2305995"/>
                </a:lnTo>
                <a:lnTo>
                  <a:pt x="1718319" y="2305992"/>
                </a:lnTo>
                <a:cubicBezTo>
                  <a:pt x="1723038" y="2281863"/>
                  <a:pt x="1715929" y="2237628"/>
                  <a:pt x="1712930" y="2221392"/>
                </a:cubicBezTo>
                <a:cubicBezTo>
                  <a:pt x="1712778" y="2220426"/>
                  <a:pt x="1712226" y="2219585"/>
                  <a:pt x="1711413" y="2219048"/>
                </a:cubicBezTo>
                <a:cubicBezTo>
                  <a:pt x="1710530" y="2218702"/>
                  <a:pt x="1709537" y="2218702"/>
                  <a:pt x="1708655" y="2219048"/>
                </a:cubicBezTo>
                <a:cubicBezTo>
                  <a:pt x="1630543" y="2234436"/>
                  <a:pt x="1551231" y="2242833"/>
                  <a:pt x="1471629" y="2244143"/>
                </a:cubicBezTo>
                <a:cubicBezTo>
                  <a:pt x="1454793" y="2247135"/>
                  <a:pt x="1438371" y="2252086"/>
                  <a:pt x="1422679" y="2258897"/>
                </a:cubicBezTo>
                <a:cubicBezTo>
                  <a:pt x="1410270" y="2262895"/>
                  <a:pt x="1396482" y="2267859"/>
                  <a:pt x="1382693" y="2272685"/>
                </a:cubicBezTo>
                <a:lnTo>
                  <a:pt x="1364867" y="2278186"/>
                </a:lnTo>
                <a:lnTo>
                  <a:pt x="1334724" y="2274023"/>
                </a:lnTo>
                <a:lnTo>
                  <a:pt x="1378140" y="2256560"/>
                </a:lnTo>
                <a:cubicBezTo>
                  <a:pt x="1395073" y="2248563"/>
                  <a:pt x="1412708" y="2242152"/>
                  <a:pt x="1430812" y="2237395"/>
                </a:cubicBezTo>
                <a:cubicBezTo>
                  <a:pt x="1525691" y="2237353"/>
                  <a:pt x="1620405" y="2229604"/>
                  <a:pt x="1714030" y="2214230"/>
                </a:cubicBezTo>
                <a:close/>
                <a:moveTo>
                  <a:pt x="692267" y="2212050"/>
                </a:moveTo>
                <a:lnTo>
                  <a:pt x="694252" y="2223623"/>
                </a:lnTo>
                <a:lnTo>
                  <a:pt x="692268" y="2228341"/>
                </a:lnTo>
                <a:lnTo>
                  <a:pt x="691133" y="2231040"/>
                </a:lnTo>
                <a:lnTo>
                  <a:pt x="690559" y="2228494"/>
                </a:lnTo>
                <a:lnTo>
                  <a:pt x="687836" y="2216735"/>
                </a:lnTo>
                <a:lnTo>
                  <a:pt x="687453" y="2215061"/>
                </a:lnTo>
                <a:close/>
                <a:moveTo>
                  <a:pt x="700956" y="2206616"/>
                </a:moveTo>
                <a:lnTo>
                  <a:pt x="700432" y="2208929"/>
                </a:lnTo>
                <a:lnTo>
                  <a:pt x="700320" y="2209196"/>
                </a:lnTo>
                <a:lnTo>
                  <a:pt x="700045" y="2209850"/>
                </a:lnTo>
                <a:lnTo>
                  <a:pt x="699603" y="2207462"/>
                </a:lnTo>
                <a:close/>
                <a:moveTo>
                  <a:pt x="1833398" y="2205024"/>
                </a:moveTo>
                <a:lnTo>
                  <a:pt x="1840486" y="2215658"/>
                </a:lnTo>
                <a:cubicBezTo>
                  <a:pt x="1852760" y="2234613"/>
                  <a:pt x="1865911" y="2255278"/>
                  <a:pt x="1879768" y="2276961"/>
                </a:cubicBezTo>
                <a:lnTo>
                  <a:pt x="1894522" y="2300401"/>
                </a:lnTo>
                <a:cubicBezTo>
                  <a:pt x="1900796" y="2315809"/>
                  <a:pt x="1908059" y="2333435"/>
                  <a:pt x="1916089" y="2352748"/>
                </a:cubicBezTo>
                <a:lnTo>
                  <a:pt x="1941991" y="2414559"/>
                </a:lnTo>
                <a:lnTo>
                  <a:pt x="1932350" y="2395554"/>
                </a:lnTo>
                <a:lnTo>
                  <a:pt x="1920957" y="2373270"/>
                </a:lnTo>
                <a:lnTo>
                  <a:pt x="1913319" y="2358237"/>
                </a:lnTo>
                <a:lnTo>
                  <a:pt x="1892043" y="2307569"/>
                </a:lnTo>
                <a:lnTo>
                  <a:pt x="1874394" y="2276822"/>
                </a:lnTo>
                <a:lnTo>
                  <a:pt x="1837502" y="2212665"/>
                </a:lnTo>
                <a:lnTo>
                  <a:pt x="1834231" y="2206576"/>
                </a:lnTo>
                <a:close/>
                <a:moveTo>
                  <a:pt x="1721886" y="2201261"/>
                </a:moveTo>
                <a:cubicBezTo>
                  <a:pt x="1746016" y="2274616"/>
                  <a:pt x="1770147" y="2355141"/>
                  <a:pt x="1768905" y="2366723"/>
                </a:cubicBezTo>
                <a:cubicBezTo>
                  <a:pt x="1765183" y="2369067"/>
                  <a:pt x="1767526" y="2380649"/>
                  <a:pt x="1793863" y="2465587"/>
                </a:cubicBezTo>
                <a:cubicBezTo>
                  <a:pt x="1802825" y="2494957"/>
                  <a:pt x="1813029" y="2527084"/>
                  <a:pt x="1814684" y="2536323"/>
                </a:cubicBezTo>
                <a:lnTo>
                  <a:pt x="1806686" y="2538115"/>
                </a:lnTo>
                <a:cubicBezTo>
                  <a:pt x="1694172" y="2562831"/>
                  <a:pt x="1593214" y="2585685"/>
                  <a:pt x="1503230" y="2594695"/>
                </a:cubicBezTo>
                <a:lnTo>
                  <a:pt x="1441623" y="2597515"/>
                </a:lnTo>
                <a:lnTo>
                  <a:pt x="1416888" y="2598647"/>
                </a:lnTo>
                <a:lnTo>
                  <a:pt x="1385605" y="2595623"/>
                </a:lnTo>
                <a:lnTo>
                  <a:pt x="1278222" y="2524048"/>
                </a:lnTo>
                <a:lnTo>
                  <a:pt x="1269635" y="2520146"/>
                </a:lnTo>
                <a:lnTo>
                  <a:pt x="1266639" y="2518196"/>
                </a:lnTo>
                <a:lnTo>
                  <a:pt x="1262548" y="2515533"/>
                </a:lnTo>
                <a:lnTo>
                  <a:pt x="1252576" y="2511440"/>
                </a:lnTo>
                <a:lnTo>
                  <a:pt x="1230730" y="2502471"/>
                </a:lnTo>
                <a:lnTo>
                  <a:pt x="1221410" y="2498236"/>
                </a:lnTo>
                <a:lnTo>
                  <a:pt x="1300172" y="2518186"/>
                </a:lnTo>
                <a:cubicBezTo>
                  <a:pt x="1339361" y="2524894"/>
                  <a:pt x="1379076" y="2528527"/>
                  <a:pt x="1418954" y="2529023"/>
                </a:cubicBezTo>
                <a:lnTo>
                  <a:pt x="1428744" y="2529023"/>
                </a:lnTo>
                <a:cubicBezTo>
                  <a:pt x="1524299" y="2529023"/>
                  <a:pt x="1634745" y="2505446"/>
                  <a:pt x="1761876" y="2478695"/>
                </a:cubicBezTo>
                <a:cubicBezTo>
                  <a:pt x="1762965" y="2478351"/>
                  <a:pt x="1763930" y="2477674"/>
                  <a:pt x="1764634" y="2476765"/>
                </a:cubicBezTo>
                <a:lnTo>
                  <a:pt x="1764634" y="2476758"/>
                </a:lnTo>
                <a:lnTo>
                  <a:pt x="1764636" y="2476757"/>
                </a:lnTo>
                <a:cubicBezTo>
                  <a:pt x="1767255" y="2472757"/>
                  <a:pt x="1764773" y="2460348"/>
                  <a:pt x="1754569" y="2416638"/>
                </a:cubicBezTo>
                <a:cubicBezTo>
                  <a:pt x="1748103" y="2393831"/>
                  <a:pt x="1743760" y="2370474"/>
                  <a:pt x="1741609" y="2346867"/>
                </a:cubicBezTo>
                <a:cubicBezTo>
                  <a:pt x="1753329" y="2338457"/>
                  <a:pt x="1736507" y="2267722"/>
                  <a:pt x="1719961" y="2208982"/>
                </a:cubicBezTo>
                <a:cubicBezTo>
                  <a:pt x="1719423" y="2207148"/>
                  <a:pt x="1717548" y="2206059"/>
                  <a:pt x="1715686" y="2206501"/>
                </a:cubicBezTo>
                <a:cubicBezTo>
                  <a:pt x="1621937" y="2222440"/>
                  <a:pt x="1527017" y="2230464"/>
                  <a:pt x="1431917" y="2230492"/>
                </a:cubicBezTo>
                <a:cubicBezTo>
                  <a:pt x="1412847" y="2234974"/>
                  <a:pt x="1394344" y="2241578"/>
                  <a:pt x="1376762" y="2250210"/>
                </a:cubicBezTo>
                <a:cubicBezTo>
                  <a:pt x="1362010" y="2256414"/>
                  <a:pt x="1345187" y="2263171"/>
                  <a:pt x="1326849" y="2270203"/>
                </a:cubicBezTo>
                <a:lnTo>
                  <a:pt x="1322850" y="2271716"/>
                </a:lnTo>
                <a:lnTo>
                  <a:pt x="1301754" y="2266453"/>
                </a:lnTo>
                <a:lnTo>
                  <a:pt x="1294341" y="2263698"/>
                </a:lnTo>
                <a:lnTo>
                  <a:pt x="1327814" y="2248969"/>
                </a:lnTo>
                <a:lnTo>
                  <a:pt x="1390963" y="2223048"/>
                </a:lnTo>
                <a:lnTo>
                  <a:pt x="1556827" y="2218297"/>
                </a:lnTo>
                <a:cubicBezTo>
                  <a:pt x="1612020" y="2214663"/>
                  <a:pt x="1667077" y="2208982"/>
                  <a:pt x="1721886" y="2201261"/>
                </a:cubicBezTo>
                <a:close/>
                <a:moveTo>
                  <a:pt x="1835249" y="2198402"/>
                </a:moveTo>
                <a:lnTo>
                  <a:pt x="1844762" y="2211279"/>
                </a:lnTo>
                <a:cubicBezTo>
                  <a:pt x="1857948" y="2229890"/>
                  <a:pt x="1872012" y="2250279"/>
                  <a:pt x="1886800" y="2271720"/>
                </a:cubicBezTo>
                <a:lnTo>
                  <a:pt x="1899348" y="2290060"/>
                </a:lnTo>
                <a:cubicBezTo>
                  <a:pt x="1911792" y="2321291"/>
                  <a:pt x="1928554" y="2362131"/>
                  <a:pt x="1947608" y="2407763"/>
                </a:cubicBezTo>
                <a:lnTo>
                  <a:pt x="1992969" y="2514889"/>
                </a:lnTo>
                <a:lnTo>
                  <a:pt x="1977531" y="2484615"/>
                </a:lnTo>
                <a:lnTo>
                  <a:pt x="1975276" y="2480176"/>
                </a:lnTo>
                <a:lnTo>
                  <a:pt x="1972025" y="2473769"/>
                </a:lnTo>
                <a:lnTo>
                  <a:pt x="1957976" y="2440904"/>
                </a:lnTo>
                <a:lnTo>
                  <a:pt x="1946149" y="2413237"/>
                </a:lnTo>
                <a:lnTo>
                  <a:pt x="1924280" y="2361077"/>
                </a:lnTo>
                <a:lnTo>
                  <a:pt x="1919907" y="2350645"/>
                </a:lnTo>
                <a:cubicBezTo>
                  <a:pt x="1911850" y="2331273"/>
                  <a:pt x="1904557" y="2313567"/>
                  <a:pt x="1898249" y="2298055"/>
                </a:cubicBezTo>
                <a:lnTo>
                  <a:pt x="1883357" y="2274201"/>
                </a:lnTo>
                <a:close/>
                <a:moveTo>
                  <a:pt x="1312267" y="2197403"/>
                </a:moveTo>
                <a:lnTo>
                  <a:pt x="1358185" y="2202757"/>
                </a:lnTo>
                <a:lnTo>
                  <a:pt x="1350015" y="2202915"/>
                </a:lnTo>
                <a:cubicBezTo>
                  <a:pt x="1347118" y="2202915"/>
                  <a:pt x="1325195" y="2212016"/>
                  <a:pt x="1236809" y="2253382"/>
                </a:cubicBezTo>
                <a:lnTo>
                  <a:pt x="1212129" y="2264687"/>
                </a:lnTo>
                <a:cubicBezTo>
                  <a:pt x="1107473" y="2312948"/>
                  <a:pt x="989306" y="2368515"/>
                  <a:pt x="907952" y="2414293"/>
                </a:cubicBezTo>
                <a:cubicBezTo>
                  <a:pt x="883502" y="2427599"/>
                  <a:pt x="859794" y="2442244"/>
                  <a:pt x="836941" y="2458141"/>
                </a:cubicBezTo>
                <a:cubicBezTo>
                  <a:pt x="835631" y="2458444"/>
                  <a:pt x="834549" y="2459369"/>
                  <a:pt x="834046" y="2460623"/>
                </a:cubicBezTo>
                <a:lnTo>
                  <a:pt x="834048" y="2460626"/>
                </a:lnTo>
                <a:lnTo>
                  <a:pt x="834044" y="2460629"/>
                </a:lnTo>
                <a:lnTo>
                  <a:pt x="834864" y="2462110"/>
                </a:lnTo>
                <a:lnTo>
                  <a:pt x="819086" y="2466569"/>
                </a:lnTo>
                <a:lnTo>
                  <a:pt x="814920" y="2467754"/>
                </a:lnTo>
                <a:lnTo>
                  <a:pt x="811770" y="2468650"/>
                </a:lnTo>
                <a:lnTo>
                  <a:pt x="804596" y="2470681"/>
                </a:lnTo>
                <a:lnTo>
                  <a:pt x="777514" y="2478393"/>
                </a:lnTo>
                <a:lnTo>
                  <a:pt x="882293" y="2412063"/>
                </a:lnTo>
                <a:lnTo>
                  <a:pt x="891325" y="2406928"/>
                </a:lnTo>
                <a:lnTo>
                  <a:pt x="970464" y="2364076"/>
                </a:lnTo>
                <a:cubicBezTo>
                  <a:pt x="1094310" y="2299002"/>
                  <a:pt x="1227692" y="2235721"/>
                  <a:pt x="1283725" y="2209393"/>
                </a:cubicBezTo>
                <a:lnTo>
                  <a:pt x="1292609" y="2205227"/>
                </a:lnTo>
                <a:close/>
                <a:moveTo>
                  <a:pt x="1729612" y="2190235"/>
                </a:moveTo>
                <a:cubicBezTo>
                  <a:pt x="1758016" y="2267728"/>
                  <a:pt x="1799244" y="2383000"/>
                  <a:pt x="1800347" y="2394443"/>
                </a:cubicBezTo>
                <a:cubicBezTo>
                  <a:pt x="1799658" y="2400098"/>
                  <a:pt x="1807242" y="2421194"/>
                  <a:pt x="1840197" y="2513302"/>
                </a:cubicBezTo>
                <a:cubicBezTo>
                  <a:pt x="1849814" y="2540292"/>
                  <a:pt x="1860362" y="2569765"/>
                  <a:pt x="1866489" y="2587643"/>
                </a:cubicBezTo>
                <a:lnTo>
                  <a:pt x="1870942" y="2601129"/>
                </a:lnTo>
                <a:lnTo>
                  <a:pt x="1848333" y="2606369"/>
                </a:lnTo>
                <a:lnTo>
                  <a:pt x="1698735" y="2639411"/>
                </a:lnTo>
                <a:lnTo>
                  <a:pt x="1657172" y="2647744"/>
                </a:lnTo>
                <a:lnTo>
                  <a:pt x="1511453" y="2670937"/>
                </a:lnTo>
                <a:lnTo>
                  <a:pt x="1511448" y="2670938"/>
                </a:lnTo>
                <a:lnTo>
                  <a:pt x="1498027" y="2671544"/>
                </a:lnTo>
                <a:lnTo>
                  <a:pt x="1469514" y="2672833"/>
                </a:lnTo>
                <a:lnTo>
                  <a:pt x="1395132" y="2604300"/>
                </a:lnTo>
                <a:lnTo>
                  <a:pt x="1416746" y="2606369"/>
                </a:lnTo>
                <a:lnTo>
                  <a:pt x="1416750" y="2606369"/>
                </a:lnTo>
                <a:lnTo>
                  <a:pt x="1428191" y="2606369"/>
                </a:lnTo>
                <a:lnTo>
                  <a:pt x="1428195" y="2606369"/>
                </a:lnTo>
                <a:cubicBezTo>
                  <a:pt x="1536849" y="2606369"/>
                  <a:pt x="1663015" y="2577688"/>
                  <a:pt x="1808345" y="2545147"/>
                </a:cubicBezTo>
                <a:lnTo>
                  <a:pt x="1819100" y="2542802"/>
                </a:lnTo>
                <a:cubicBezTo>
                  <a:pt x="1820175" y="2542500"/>
                  <a:pt x="1821100" y="2541811"/>
                  <a:pt x="1821720" y="2540873"/>
                </a:cubicBezTo>
                <a:cubicBezTo>
                  <a:pt x="1823514" y="2537838"/>
                  <a:pt x="1821859" y="2530807"/>
                  <a:pt x="1800900" y="2463380"/>
                </a:cubicBezTo>
                <a:cubicBezTo>
                  <a:pt x="1790654" y="2433142"/>
                  <a:pt x="1781954" y="2402393"/>
                  <a:pt x="1774839" y="2371273"/>
                </a:cubicBezTo>
                <a:cubicBezTo>
                  <a:pt x="1777734" y="2365896"/>
                  <a:pt x="1775804" y="2339974"/>
                  <a:pt x="1727820" y="2196573"/>
                </a:cubicBezTo>
                <a:cubicBezTo>
                  <a:pt x="1727227" y="2194779"/>
                  <a:pt x="1725394" y="2193718"/>
                  <a:pt x="1723545" y="2194090"/>
                </a:cubicBezTo>
                <a:cubicBezTo>
                  <a:pt x="1613002" y="2210457"/>
                  <a:pt x="1501329" y="2218123"/>
                  <a:pt x="1389587" y="2216980"/>
                </a:cubicBezTo>
                <a:lnTo>
                  <a:pt x="1389585" y="2216981"/>
                </a:lnTo>
                <a:lnTo>
                  <a:pt x="1389583" y="2216981"/>
                </a:lnTo>
                <a:cubicBezTo>
                  <a:pt x="1366832" y="2223902"/>
                  <a:pt x="1344733" y="2232809"/>
                  <a:pt x="1323535" y="2243592"/>
                </a:cubicBezTo>
                <a:lnTo>
                  <a:pt x="1285422" y="2260267"/>
                </a:lnTo>
                <a:lnTo>
                  <a:pt x="1281485" y="2258318"/>
                </a:lnTo>
                <a:cubicBezTo>
                  <a:pt x="1280368" y="2257587"/>
                  <a:pt x="1278929" y="2257559"/>
                  <a:pt x="1277791" y="2258263"/>
                </a:cubicBezTo>
                <a:cubicBezTo>
                  <a:pt x="1276170" y="2259254"/>
                  <a:pt x="1275662" y="2261378"/>
                  <a:pt x="1276659" y="2263005"/>
                </a:cubicBezTo>
                <a:lnTo>
                  <a:pt x="1276663" y="2263009"/>
                </a:lnTo>
                <a:lnTo>
                  <a:pt x="1276658" y="2263032"/>
                </a:lnTo>
                <a:lnTo>
                  <a:pt x="1277466" y="2263748"/>
                </a:lnTo>
                <a:lnTo>
                  <a:pt x="1268381" y="2267722"/>
                </a:lnTo>
                <a:lnTo>
                  <a:pt x="1239564" y="2280131"/>
                </a:lnTo>
                <a:cubicBezTo>
                  <a:pt x="1158073" y="2314878"/>
                  <a:pt x="1065689" y="2354452"/>
                  <a:pt x="999504" y="2387819"/>
                </a:cubicBezTo>
                <a:cubicBezTo>
                  <a:pt x="972066" y="2401608"/>
                  <a:pt x="951521" y="2412778"/>
                  <a:pt x="936767" y="2421740"/>
                </a:cubicBezTo>
                <a:cubicBezTo>
                  <a:pt x="934219" y="2421313"/>
                  <a:pt x="931729" y="2422760"/>
                  <a:pt x="930838" y="2425187"/>
                </a:cubicBezTo>
                <a:cubicBezTo>
                  <a:pt x="929803" y="2427979"/>
                  <a:pt x="931639" y="2432167"/>
                  <a:pt x="935644" y="2437286"/>
                </a:cubicBezTo>
                <a:lnTo>
                  <a:pt x="939752" y="2441362"/>
                </a:lnTo>
                <a:lnTo>
                  <a:pt x="884788" y="2448075"/>
                </a:lnTo>
                <a:cubicBezTo>
                  <a:pt x="884667" y="2448092"/>
                  <a:pt x="882845" y="2448592"/>
                  <a:pt x="879593" y="2449498"/>
                </a:cubicBezTo>
                <a:lnTo>
                  <a:pt x="878674" y="2449756"/>
                </a:lnTo>
                <a:lnTo>
                  <a:pt x="878306" y="2449857"/>
                </a:lnTo>
                <a:lnTo>
                  <a:pt x="873276" y="2451269"/>
                </a:lnTo>
                <a:lnTo>
                  <a:pt x="865820" y="2453360"/>
                </a:lnTo>
                <a:lnTo>
                  <a:pt x="864093" y="2453848"/>
                </a:lnTo>
                <a:lnTo>
                  <a:pt x="861228" y="2454653"/>
                </a:lnTo>
                <a:lnTo>
                  <a:pt x="851761" y="2457332"/>
                </a:lnTo>
                <a:lnTo>
                  <a:pt x="872342" y="2443945"/>
                </a:lnTo>
                <a:cubicBezTo>
                  <a:pt x="883959" y="2436878"/>
                  <a:pt x="897196" y="2429260"/>
                  <a:pt x="911949" y="2421194"/>
                </a:cubicBezTo>
                <a:cubicBezTo>
                  <a:pt x="992750" y="2375416"/>
                  <a:pt x="1110643" y="2319985"/>
                  <a:pt x="1215297" y="2271863"/>
                </a:cubicBezTo>
                <a:lnTo>
                  <a:pt x="1239842" y="2260419"/>
                </a:lnTo>
                <a:cubicBezTo>
                  <a:pt x="1296926" y="2234359"/>
                  <a:pt x="1346014" y="2211745"/>
                  <a:pt x="1350150" y="2210780"/>
                </a:cubicBezTo>
                <a:lnTo>
                  <a:pt x="1415966" y="2209493"/>
                </a:lnTo>
                <a:lnTo>
                  <a:pt x="1417055" y="2209620"/>
                </a:lnTo>
                <a:cubicBezTo>
                  <a:pt x="1452897" y="2211861"/>
                  <a:pt x="1488809" y="2212181"/>
                  <a:pt x="1524635" y="2210585"/>
                </a:cubicBezTo>
                <a:lnTo>
                  <a:pt x="1560377" y="2207073"/>
                </a:lnTo>
                <a:lnTo>
                  <a:pt x="1578291" y="2206755"/>
                </a:lnTo>
                <a:lnTo>
                  <a:pt x="1595895" y="2203583"/>
                </a:lnTo>
                <a:lnTo>
                  <a:pt x="1631703" y="2200064"/>
                </a:lnTo>
                <a:lnTo>
                  <a:pt x="1641175" y="2198094"/>
                </a:lnTo>
                <a:close/>
                <a:moveTo>
                  <a:pt x="699655" y="2186134"/>
                </a:moveTo>
                <a:lnTo>
                  <a:pt x="701001" y="2197656"/>
                </a:lnTo>
                <a:lnTo>
                  <a:pt x="700267" y="2198112"/>
                </a:lnTo>
                <a:lnTo>
                  <a:pt x="698123" y="2199441"/>
                </a:lnTo>
                <a:lnTo>
                  <a:pt x="696887" y="2192501"/>
                </a:lnTo>
                <a:close/>
                <a:moveTo>
                  <a:pt x="686352" y="2179828"/>
                </a:moveTo>
                <a:lnTo>
                  <a:pt x="688492" y="2191346"/>
                </a:lnTo>
                <a:lnTo>
                  <a:pt x="686722" y="2194129"/>
                </a:lnTo>
                <a:lnTo>
                  <a:pt x="683731" y="2198832"/>
                </a:lnTo>
                <a:lnTo>
                  <a:pt x="680214" y="2183687"/>
                </a:lnTo>
                <a:close/>
                <a:moveTo>
                  <a:pt x="1846713" y="2178975"/>
                </a:moveTo>
                <a:lnTo>
                  <a:pt x="1863468" y="2195019"/>
                </a:lnTo>
                <a:cubicBezTo>
                  <a:pt x="1879476" y="2211440"/>
                  <a:pt x="1896591" y="2229770"/>
                  <a:pt x="1914930" y="2249384"/>
                </a:cubicBezTo>
                <a:lnTo>
                  <a:pt x="1920445" y="2255314"/>
                </a:lnTo>
                <a:cubicBezTo>
                  <a:pt x="1956020" y="2353488"/>
                  <a:pt x="2088665" y="2671589"/>
                  <a:pt x="2146302" y="2795686"/>
                </a:cubicBezTo>
                <a:lnTo>
                  <a:pt x="2146630" y="2796343"/>
                </a:lnTo>
                <a:lnTo>
                  <a:pt x="2165898" y="2835219"/>
                </a:lnTo>
                <a:lnTo>
                  <a:pt x="2167781" y="2838635"/>
                </a:lnTo>
                <a:lnTo>
                  <a:pt x="2169241" y="2841554"/>
                </a:lnTo>
                <a:lnTo>
                  <a:pt x="2176723" y="2854853"/>
                </a:lnTo>
                <a:lnTo>
                  <a:pt x="2191951" y="2882474"/>
                </a:lnTo>
                <a:lnTo>
                  <a:pt x="2194790" y="2886966"/>
                </a:lnTo>
                <a:lnTo>
                  <a:pt x="2200470" y="2897063"/>
                </a:lnTo>
                <a:lnTo>
                  <a:pt x="2218585" y="2924615"/>
                </a:lnTo>
                <a:lnTo>
                  <a:pt x="2260318" y="2990643"/>
                </a:lnTo>
                <a:lnTo>
                  <a:pt x="2272020" y="3005884"/>
                </a:lnTo>
                <a:lnTo>
                  <a:pt x="2283154" y="3022819"/>
                </a:lnTo>
                <a:cubicBezTo>
                  <a:pt x="2298796" y="3044234"/>
                  <a:pt x="2315239" y="3065484"/>
                  <a:pt x="2332290" y="3085976"/>
                </a:cubicBezTo>
                <a:lnTo>
                  <a:pt x="2340552" y="3095152"/>
                </a:lnTo>
                <a:lnTo>
                  <a:pt x="2345190" y="3101193"/>
                </a:lnTo>
                <a:lnTo>
                  <a:pt x="2370999" y="3128963"/>
                </a:lnTo>
                <a:lnTo>
                  <a:pt x="2385073" y="3144593"/>
                </a:lnTo>
                <a:lnTo>
                  <a:pt x="2388071" y="3147334"/>
                </a:lnTo>
                <a:lnTo>
                  <a:pt x="2391871" y="3151423"/>
                </a:lnTo>
                <a:lnTo>
                  <a:pt x="2440091" y="3194892"/>
                </a:lnTo>
                <a:lnTo>
                  <a:pt x="2440346" y="3195125"/>
                </a:lnTo>
                <a:lnTo>
                  <a:pt x="2488999" y="3228563"/>
                </a:lnTo>
                <a:lnTo>
                  <a:pt x="2481503" y="3225337"/>
                </a:lnTo>
                <a:cubicBezTo>
                  <a:pt x="2349824" y="3147155"/>
                  <a:pt x="2206146" y="2929985"/>
                  <a:pt x="2146165" y="2800787"/>
                </a:cubicBezTo>
                <a:cubicBezTo>
                  <a:pt x="2090460" y="2680825"/>
                  <a:pt x="1961261" y="2374858"/>
                  <a:pt x="1919895" y="2264550"/>
                </a:cubicBezTo>
                <a:cubicBezTo>
                  <a:pt x="1919937" y="2264231"/>
                  <a:pt x="1919937" y="2263901"/>
                  <a:pt x="1919895" y="2263584"/>
                </a:cubicBezTo>
                <a:lnTo>
                  <a:pt x="1911485" y="2253656"/>
                </a:lnTo>
                <a:cubicBezTo>
                  <a:pt x="1892250" y="2230733"/>
                  <a:pt x="1874635" y="2209766"/>
                  <a:pt x="1858412" y="2191321"/>
                </a:cubicBezTo>
                <a:lnTo>
                  <a:pt x="1846945" y="2179220"/>
                </a:lnTo>
                <a:close/>
                <a:moveTo>
                  <a:pt x="1737333" y="2178098"/>
                </a:moveTo>
                <a:lnTo>
                  <a:pt x="1737736" y="2179128"/>
                </a:lnTo>
                <a:lnTo>
                  <a:pt x="1739733" y="2185013"/>
                </a:lnTo>
                <a:cubicBezTo>
                  <a:pt x="1745547" y="2201925"/>
                  <a:pt x="1751978" y="2220404"/>
                  <a:pt x="1758981" y="2240203"/>
                </a:cubicBezTo>
                <a:lnTo>
                  <a:pt x="1765924" y="2259530"/>
                </a:lnTo>
                <a:lnTo>
                  <a:pt x="1769908" y="2270863"/>
                </a:lnTo>
                <a:lnTo>
                  <a:pt x="1773476" y="2280551"/>
                </a:lnTo>
                <a:lnTo>
                  <a:pt x="1781654" y="2303316"/>
                </a:lnTo>
                <a:lnTo>
                  <a:pt x="1789370" y="2323712"/>
                </a:lnTo>
                <a:lnTo>
                  <a:pt x="1807476" y="2372876"/>
                </a:lnTo>
                <a:lnTo>
                  <a:pt x="1825607" y="2419501"/>
                </a:lnTo>
                <a:lnTo>
                  <a:pt x="1836163" y="2447403"/>
                </a:lnTo>
                <a:lnTo>
                  <a:pt x="1841813" y="2461172"/>
                </a:lnTo>
                <a:lnTo>
                  <a:pt x="1851496" y="2486070"/>
                </a:lnTo>
                <a:lnTo>
                  <a:pt x="1900961" y="2605299"/>
                </a:lnTo>
                <a:lnTo>
                  <a:pt x="1901026" y="2605458"/>
                </a:lnTo>
                <a:lnTo>
                  <a:pt x="1925835" y="2659916"/>
                </a:lnTo>
                <a:lnTo>
                  <a:pt x="1928029" y="2665522"/>
                </a:lnTo>
                <a:lnTo>
                  <a:pt x="1759714" y="2713247"/>
                </a:lnTo>
                <a:lnTo>
                  <a:pt x="1717072" y="2722362"/>
                </a:lnTo>
                <a:lnTo>
                  <a:pt x="1544262" y="2747590"/>
                </a:lnTo>
                <a:lnTo>
                  <a:pt x="1544260" y="2747590"/>
                </a:lnTo>
                <a:lnTo>
                  <a:pt x="1537502" y="2747830"/>
                </a:lnTo>
                <a:lnTo>
                  <a:pt x="1510356" y="2713794"/>
                </a:lnTo>
                <a:lnTo>
                  <a:pt x="1500336" y="2701231"/>
                </a:lnTo>
                <a:lnTo>
                  <a:pt x="1491839" y="2693402"/>
                </a:lnTo>
                <a:lnTo>
                  <a:pt x="1481568" y="2683939"/>
                </a:lnTo>
                <a:lnTo>
                  <a:pt x="1477260" y="2679970"/>
                </a:lnTo>
                <a:lnTo>
                  <a:pt x="1522882" y="2677253"/>
                </a:lnTo>
                <a:cubicBezTo>
                  <a:pt x="1555608" y="2673632"/>
                  <a:pt x="1589468" y="2668414"/>
                  <a:pt x="1624508" y="2662028"/>
                </a:cubicBezTo>
                <a:lnTo>
                  <a:pt x="1654611" y="2655480"/>
                </a:lnTo>
                <a:lnTo>
                  <a:pt x="1677962" y="2651621"/>
                </a:lnTo>
                <a:lnTo>
                  <a:pt x="1848526" y="2613298"/>
                </a:lnTo>
                <a:lnTo>
                  <a:pt x="1849297" y="2613131"/>
                </a:lnTo>
                <a:lnTo>
                  <a:pt x="1875357" y="2607064"/>
                </a:lnTo>
                <a:cubicBezTo>
                  <a:pt x="1876377" y="2606802"/>
                  <a:pt x="1877273" y="2606168"/>
                  <a:pt x="1877839" y="2605272"/>
                </a:cubicBezTo>
                <a:lnTo>
                  <a:pt x="1877840" y="2605267"/>
                </a:lnTo>
                <a:lnTo>
                  <a:pt x="1877841" y="2605266"/>
                </a:lnTo>
                <a:cubicBezTo>
                  <a:pt x="1879219" y="2602783"/>
                  <a:pt x="1879359" y="2602508"/>
                  <a:pt x="1846403" y="2510400"/>
                </a:cubicBezTo>
                <a:cubicBezTo>
                  <a:pt x="1828892" y="2461588"/>
                  <a:pt x="1806692" y="2400781"/>
                  <a:pt x="1806692" y="2395265"/>
                </a:cubicBezTo>
                <a:cubicBezTo>
                  <a:pt x="1806830" y="2386164"/>
                  <a:pt x="1795661" y="2349073"/>
                  <a:pt x="1735129" y="2184439"/>
                </a:cubicBezTo>
                <a:cubicBezTo>
                  <a:pt x="1734592" y="2182605"/>
                  <a:pt x="1732689" y="2181556"/>
                  <a:pt x="1730854" y="2182094"/>
                </a:cubicBezTo>
                <a:lnTo>
                  <a:pt x="1708372" y="2184120"/>
                </a:lnTo>
                <a:close/>
                <a:moveTo>
                  <a:pt x="1834030" y="2174679"/>
                </a:moveTo>
                <a:lnTo>
                  <a:pt x="1857649" y="2200116"/>
                </a:lnTo>
                <a:cubicBezTo>
                  <a:pt x="1872728" y="2217412"/>
                  <a:pt x="1888869" y="2236699"/>
                  <a:pt x="1906105" y="2257382"/>
                </a:cubicBezTo>
                <a:lnTo>
                  <a:pt x="1914241" y="2267033"/>
                </a:lnTo>
                <a:lnTo>
                  <a:pt x="1914752" y="2268346"/>
                </a:lnTo>
                <a:lnTo>
                  <a:pt x="1930877" y="2309964"/>
                </a:lnTo>
                <a:lnTo>
                  <a:pt x="1932559" y="2314150"/>
                </a:lnTo>
                <a:lnTo>
                  <a:pt x="1933691" y="2317062"/>
                </a:lnTo>
                <a:lnTo>
                  <a:pt x="1940747" y="2334534"/>
                </a:lnTo>
                <a:lnTo>
                  <a:pt x="1952519" y="2363845"/>
                </a:lnTo>
                <a:lnTo>
                  <a:pt x="1956488" y="2373516"/>
                </a:lnTo>
                <a:lnTo>
                  <a:pt x="1959444" y="2380836"/>
                </a:lnTo>
                <a:lnTo>
                  <a:pt x="1967517" y="2400393"/>
                </a:lnTo>
                <a:lnTo>
                  <a:pt x="1977901" y="2425697"/>
                </a:lnTo>
                <a:lnTo>
                  <a:pt x="1984512" y="2441565"/>
                </a:lnTo>
                <a:lnTo>
                  <a:pt x="1989608" y="2453910"/>
                </a:lnTo>
                <a:lnTo>
                  <a:pt x="1997062" y="2471683"/>
                </a:lnTo>
                <a:lnTo>
                  <a:pt x="2005755" y="2492545"/>
                </a:lnTo>
                <a:lnTo>
                  <a:pt x="2010443" y="2503590"/>
                </a:lnTo>
                <a:lnTo>
                  <a:pt x="2022292" y="2531842"/>
                </a:lnTo>
                <a:cubicBezTo>
                  <a:pt x="2033396" y="2558135"/>
                  <a:pt x="2044604" y="2584497"/>
                  <a:pt x="2055602" y="2610188"/>
                </a:cubicBezTo>
                <a:lnTo>
                  <a:pt x="2061121" y="2622986"/>
                </a:lnTo>
                <a:lnTo>
                  <a:pt x="2063808" y="2629316"/>
                </a:lnTo>
                <a:lnTo>
                  <a:pt x="2078659" y="2663659"/>
                </a:lnTo>
                <a:lnTo>
                  <a:pt x="2087647" y="2684503"/>
                </a:lnTo>
                <a:lnTo>
                  <a:pt x="2089476" y="2688671"/>
                </a:lnTo>
                <a:lnTo>
                  <a:pt x="2091472" y="2693286"/>
                </a:lnTo>
                <a:lnTo>
                  <a:pt x="2114301" y="2745254"/>
                </a:lnTo>
                <a:lnTo>
                  <a:pt x="2116535" y="2750345"/>
                </a:lnTo>
                <a:lnTo>
                  <a:pt x="2134898" y="2791114"/>
                </a:lnTo>
                <a:lnTo>
                  <a:pt x="2112821" y="2748821"/>
                </a:lnTo>
                <a:lnTo>
                  <a:pt x="2111316" y="2745938"/>
                </a:lnTo>
                <a:lnTo>
                  <a:pt x="2085497" y="2687627"/>
                </a:lnTo>
                <a:lnTo>
                  <a:pt x="2085444" y="2687504"/>
                </a:lnTo>
                <a:lnTo>
                  <a:pt x="2027224" y="2552430"/>
                </a:lnTo>
                <a:lnTo>
                  <a:pt x="1988779" y="2461647"/>
                </a:lnTo>
                <a:lnTo>
                  <a:pt x="1950454" y="2369132"/>
                </a:lnTo>
                <a:lnTo>
                  <a:pt x="1937606" y="2337672"/>
                </a:lnTo>
                <a:lnTo>
                  <a:pt x="1931207" y="2321864"/>
                </a:lnTo>
                <a:lnTo>
                  <a:pt x="1913001" y="2275994"/>
                </a:lnTo>
                <a:cubicBezTo>
                  <a:pt x="1913001" y="2275304"/>
                  <a:pt x="1913001" y="2275304"/>
                  <a:pt x="1913001" y="2275304"/>
                </a:cubicBezTo>
                <a:lnTo>
                  <a:pt x="1902384" y="2261515"/>
                </a:lnTo>
                <a:cubicBezTo>
                  <a:pt x="1884080" y="2237385"/>
                  <a:pt x="1867301" y="2215289"/>
                  <a:pt x="1851898" y="2195817"/>
                </a:cubicBezTo>
                <a:close/>
                <a:moveTo>
                  <a:pt x="697922" y="2172555"/>
                </a:moveTo>
                <a:lnTo>
                  <a:pt x="698222" y="2174753"/>
                </a:lnTo>
                <a:lnTo>
                  <a:pt x="697532" y="2177028"/>
                </a:lnTo>
                <a:lnTo>
                  <a:pt x="697473" y="2177222"/>
                </a:lnTo>
                <a:lnTo>
                  <a:pt x="695339" y="2180578"/>
                </a:lnTo>
                <a:lnTo>
                  <a:pt x="694849" y="2181349"/>
                </a:lnTo>
                <a:lnTo>
                  <a:pt x="693709" y="2175204"/>
                </a:lnTo>
                <a:close/>
                <a:moveTo>
                  <a:pt x="706586" y="2170193"/>
                </a:moveTo>
                <a:lnTo>
                  <a:pt x="706846" y="2174450"/>
                </a:lnTo>
                <a:lnTo>
                  <a:pt x="707143" y="2179298"/>
                </a:lnTo>
                <a:lnTo>
                  <a:pt x="706939" y="2180198"/>
                </a:lnTo>
                <a:lnTo>
                  <a:pt x="706818" y="2180735"/>
                </a:lnTo>
                <a:lnTo>
                  <a:pt x="705669" y="2172302"/>
                </a:lnTo>
                <a:close/>
                <a:moveTo>
                  <a:pt x="3420345" y="2168665"/>
                </a:moveTo>
                <a:lnTo>
                  <a:pt x="3422559" y="2175506"/>
                </a:lnTo>
                <a:lnTo>
                  <a:pt x="3427737" y="2191515"/>
                </a:lnTo>
                <a:lnTo>
                  <a:pt x="3423548" y="2179065"/>
                </a:lnTo>
                <a:close/>
                <a:moveTo>
                  <a:pt x="1837396" y="2160535"/>
                </a:moveTo>
                <a:lnTo>
                  <a:pt x="1869305" y="2187499"/>
                </a:lnTo>
                <a:cubicBezTo>
                  <a:pt x="1886381" y="2203106"/>
                  <a:pt x="1904798" y="2220773"/>
                  <a:pt x="1924860" y="2240008"/>
                </a:cubicBezTo>
                <a:lnTo>
                  <a:pt x="1927204" y="2242352"/>
                </a:lnTo>
                <a:cubicBezTo>
                  <a:pt x="1959745" y="2334322"/>
                  <a:pt x="2097630" y="2667868"/>
                  <a:pt x="2152785" y="2787001"/>
                </a:cubicBezTo>
                <a:lnTo>
                  <a:pt x="2152929" y="2787289"/>
                </a:lnTo>
                <a:lnTo>
                  <a:pt x="2172571" y="2826899"/>
                </a:lnTo>
                <a:lnTo>
                  <a:pt x="2174525" y="2830424"/>
                </a:lnTo>
                <a:lnTo>
                  <a:pt x="2175992" y="2833354"/>
                </a:lnTo>
                <a:lnTo>
                  <a:pt x="2183669" y="2846918"/>
                </a:lnTo>
                <a:lnTo>
                  <a:pt x="2199388" y="2875276"/>
                </a:lnTo>
                <a:lnTo>
                  <a:pt x="2202361" y="2879946"/>
                </a:lnTo>
                <a:lnTo>
                  <a:pt x="2208217" y="2890293"/>
                </a:lnTo>
                <a:lnTo>
                  <a:pt x="2227058" y="2918735"/>
                </a:lnTo>
                <a:lnTo>
                  <a:pt x="2270540" y="2987030"/>
                </a:lnTo>
                <a:lnTo>
                  <a:pt x="2282735" y="3002782"/>
                </a:lnTo>
                <a:lnTo>
                  <a:pt x="2294376" y="3020355"/>
                </a:lnTo>
                <a:cubicBezTo>
                  <a:pt x="2310703" y="3042533"/>
                  <a:pt x="2327864" y="3064529"/>
                  <a:pt x="2345638" y="3085695"/>
                </a:cubicBezTo>
                <a:lnTo>
                  <a:pt x="2354219" y="3095123"/>
                </a:lnTo>
                <a:lnTo>
                  <a:pt x="2359079" y="3101400"/>
                </a:lnTo>
                <a:lnTo>
                  <a:pt x="2385922" y="3129953"/>
                </a:lnTo>
                <a:lnTo>
                  <a:pt x="2400572" y="3146049"/>
                </a:lnTo>
                <a:lnTo>
                  <a:pt x="2403671" y="3148835"/>
                </a:lnTo>
                <a:lnTo>
                  <a:pt x="2407630" y="3153046"/>
                </a:lnTo>
                <a:lnTo>
                  <a:pt x="2457622" y="3197327"/>
                </a:lnTo>
                <a:lnTo>
                  <a:pt x="2457843" y="3197526"/>
                </a:lnTo>
                <a:lnTo>
                  <a:pt x="2510602" y="3232571"/>
                </a:lnTo>
                <a:lnTo>
                  <a:pt x="2499980" y="3228370"/>
                </a:lnTo>
                <a:cubicBezTo>
                  <a:pt x="2363198" y="3151568"/>
                  <a:pt x="2214143" y="2927503"/>
                  <a:pt x="2152094" y="2793066"/>
                </a:cubicBezTo>
                <a:cubicBezTo>
                  <a:pt x="2094459" y="2668140"/>
                  <a:pt x="1961399" y="2349900"/>
                  <a:pt x="1926238" y="2252554"/>
                </a:cubicBezTo>
                <a:cubicBezTo>
                  <a:pt x="1926306" y="2252195"/>
                  <a:pt x="1926306" y="2251808"/>
                  <a:pt x="1926238" y="2251451"/>
                </a:cubicBezTo>
                <a:lnTo>
                  <a:pt x="1920309" y="2245107"/>
                </a:lnTo>
                <a:cubicBezTo>
                  <a:pt x="1900212" y="2223494"/>
                  <a:pt x="1881813" y="2203716"/>
                  <a:pt x="1864805" y="2186336"/>
                </a:cubicBezTo>
                <a:close/>
                <a:moveTo>
                  <a:pt x="1811440" y="2156624"/>
                </a:moveTo>
                <a:lnTo>
                  <a:pt x="1812222" y="2157379"/>
                </a:lnTo>
                <a:cubicBezTo>
                  <a:pt x="1836369" y="2184301"/>
                  <a:pt x="1864877" y="2221806"/>
                  <a:pt x="1897694" y="2264965"/>
                </a:cubicBezTo>
                <a:lnTo>
                  <a:pt x="1908034" y="2278753"/>
                </a:lnTo>
                <a:cubicBezTo>
                  <a:pt x="1930509" y="2336665"/>
                  <a:pt x="1972358" y="2437942"/>
                  <a:pt x="2015982" y="2540598"/>
                </a:cubicBezTo>
                <a:lnTo>
                  <a:pt x="2070124" y="2666185"/>
                </a:lnTo>
                <a:lnTo>
                  <a:pt x="2061430" y="2649137"/>
                </a:lnTo>
                <a:lnTo>
                  <a:pt x="2036344" y="2599945"/>
                </a:lnTo>
                <a:lnTo>
                  <a:pt x="2015209" y="2551335"/>
                </a:lnTo>
                <a:cubicBezTo>
                  <a:pt x="1971982" y="2450592"/>
                  <a:pt x="1929823" y="2349832"/>
                  <a:pt x="1905004" y="2287439"/>
                </a:cubicBezTo>
                <a:lnTo>
                  <a:pt x="1892181" y="2268961"/>
                </a:lnTo>
                <a:cubicBezTo>
                  <a:pt x="1874738" y="2243625"/>
                  <a:pt x="1858778" y="2220443"/>
                  <a:pt x="1844203" y="2200001"/>
                </a:cubicBezTo>
                <a:lnTo>
                  <a:pt x="1836437" y="2189719"/>
                </a:lnTo>
                <a:close/>
                <a:moveTo>
                  <a:pt x="695341" y="2153608"/>
                </a:moveTo>
                <a:lnTo>
                  <a:pt x="696803" y="2164336"/>
                </a:lnTo>
                <a:lnTo>
                  <a:pt x="695612" y="2165076"/>
                </a:lnTo>
                <a:lnTo>
                  <a:pt x="692220" y="2167184"/>
                </a:lnTo>
                <a:lnTo>
                  <a:pt x="691204" y="2161717"/>
                </a:lnTo>
                <a:close/>
                <a:moveTo>
                  <a:pt x="680609" y="2148922"/>
                </a:moveTo>
                <a:lnTo>
                  <a:pt x="682667" y="2159998"/>
                </a:lnTo>
                <a:lnTo>
                  <a:pt x="676687" y="2168502"/>
                </a:lnTo>
                <a:lnTo>
                  <a:pt x="673224" y="2153594"/>
                </a:lnTo>
                <a:close/>
                <a:moveTo>
                  <a:pt x="693584" y="2140711"/>
                </a:moveTo>
                <a:lnTo>
                  <a:pt x="693935" y="2143285"/>
                </a:lnTo>
                <a:lnTo>
                  <a:pt x="693372" y="2144774"/>
                </a:lnTo>
                <a:lnTo>
                  <a:pt x="689169" y="2150751"/>
                </a:lnTo>
                <a:lnTo>
                  <a:pt x="687966" y="2144267"/>
                </a:lnTo>
                <a:close/>
                <a:moveTo>
                  <a:pt x="1821693" y="2139306"/>
                </a:moveTo>
                <a:lnTo>
                  <a:pt x="1827511" y="2142265"/>
                </a:lnTo>
                <a:cubicBezTo>
                  <a:pt x="1858673" y="2162448"/>
                  <a:pt x="1893696" y="2192369"/>
                  <a:pt x="1935613" y="2228151"/>
                </a:cubicBezTo>
                <a:cubicBezTo>
                  <a:pt x="1964017" y="2314880"/>
                  <a:pt x="2108659" y="2662766"/>
                  <a:pt x="2160643" y="2777073"/>
                </a:cubicBezTo>
                <a:lnTo>
                  <a:pt x="2160849" y="2777487"/>
                </a:lnTo>
                <a:lnTo>
                  <a:pt x="2181102" y="2818468"/>
                </a:lnTo>
                <a:lnTo>
                  <a:pt x="2183121" y="2822115"/>
                </a:lnTo>
                <a:lnTo>
                  <a:pt x="2184639" y="2825155"/>
                </a:lnTo>
                <a:lnTo>
                  <a:pt x="2192582" y="2839197"/>
                </a:lnTo>
                <a:lnTo>
                  <a:pt x="2208835" y="2868542"/>
                </a:lnTo>
                <a:lnTo>
                  <a:pt x="2211897" y="2873338"/>
                </a:lnTo>
                <a:lnTo>
                  <a:pt x="2217964" y="2884064"/>
                </a:lnTo>
                <a:lnTo>
                  <a:pt x="2237453" y="2913365"/>
                </a:lnTo>
                <a:lnTo>
                  <a:pt x="2282443" y="2983830"/>
                </a:lnTo>
                <a:lnTo>
                  <a:pt x="2295060" y="2999978"/>
                </a:lnTo>
                <a:lnTo>
                  <a:pt x="2307112" y="3018097"/>
                </a:lnTo>
                <a:cubicBezTo>
                  <a:pt x="2324011" y="3040883"/>
                  <a:pt x="2341779" y="3063440"/>
                  <a:pt x="2360186" y="3085091"/>
                </a:cubicBezTo>
                <a:lnTo>
                  <a:pt x="2369082" y="3094713"/>
                </a:lnTo>
                <a:lnTo>
                  <a:pt x="2374109" y="3101147"/>
                </a:lnTo>
                <a:lnTo>
                  <a:pt x="2401922" y="3130236"/>
                </a:lnTo>
                <a:lnTo>
                  <a:pt x="2417097" y="3146649"/>
                </a:lnTo>
                <a:lnTo>
                  <a:pt x="2420312" y="3149468"/>
                </a:lnTo>
                <a:lnTo>
                  <a:pt x="2424413" y="3153758"/>
                </a:lnTo>
                <a:lnTo>
                  <a:pt x="2476243" y="3198508"/>
                </a:lnTo>
                <a:lnTo>
                  <a:pt x="2476470" y="3198707"/>
                </a:lnTo>
                <a:lnTo>
                  <a:pt x="2535778" y="3236462"/>
                </a:lnTo>
                <a:lnTo>
                  <a:pt x="2519147" y="3230439"/>
                </a:lnTo>
                <a:cubicBezTo>
                  <a:pt x="2365543" y="3148534"/>
                  <a:pt x="2207113" y="2889723"/>
                  <a:pt x="2158714" y="2784241"/>
                </a:cubicBezTo>
                <a:cubicBezTo>
                  <a:pt x="2103974" y="2664970"/>
                  <a:pt x="1964571" y="2330321"/>
                  <a:pt x="1933133" y="2239454"/>
                </a:cubicBezTo>
                <a:cubicBezTo>
                  <a:pt x="1932996" y="2238972"/>
                  <a:pt x="1932706" y="2238531"/>
                  <a:pt x="1932305" y="2238214"/>
                </a:cubicBezTo>
                <a:lnTo>
                  <a:pt x="1929272" y="2235317"/>
                </a:lnTo>
                <a:cubicBezTo>
                  <a:pt x="1908141" y="2215048"/>
                  <a:pt x="1888812" y="2196494"/>
                  <a:pt x="1870895" y="2180211"/>
                </a:cubicBezTo>
                <a:lnTo>
                  <a:pt x="1841528" y="2155796"/>
                </a:lnTo>
                <a:close/>
                <a:moveTo>
                  <a:pt x="1831857" y="2137743"/>
                </a:moveTo>
                <a:lnTo>
                  <a:pt x="1841742" y="2143456"/>
                </a:lnTo>
                <a:lnTo>
                  <a:pt x="1869892" y="2161571"/>
                </a:lnTo>
                <a:lnTo>
                  <a:pt x="1941891" y="2213622"/>
                </a:lnTo>
                <a:lnTo>
                  <a:pt x="1941957" y="2213671"/>
                </a:lnTo>
                <a:lnTo>
                  <a:pt x="1956704" y="2256063"/>
                </a:lnTo>
                <a:cubicBezTo>
                  <a:pt x="1963301" y="2273941"/>
                  <a:pt x="1971429" y="2295212"/>
                  <a:pt x="1980642" y="2318816"/>
                </a:cubicBezTo>
                <a:lnTo>
                  <a:pt x="2007417" y="2386325"/>
                </a:lnTo>
                <a:lnTo>
                  <a:pt x="2011084" y="2395571"/>
                </a:lnTo>
                <a:cubicBezTo>
                  <a:pt x="2054811" y="2504415"/>
                  <a:pt x="2108707" y="2633631"/>
                  <a:pt x="2144092" y="2715380"/>
                </a:cubicBezTo>
                <a:lnTo>
                  <a:pt x="2161157" y="2754120"/>
                </a:lnTo>
                <a:lnTo>
                  <a:pt x="2166711" y="2766729"/>
                </a:lnTo>
                <a:lnTo>
                  <a:pt x="2166712" y="2766730"/>
                </a:lnTo>
                <a:lnTo>
                  <a:pt x="2166712" y="2766731"/>
                </a:lnTo>
                <a:lnTo>
                  <a:pt x="2166716" y="2766740"/>
                </a:lnTo>
                <a:lnTo>
                  <a:pt x="2185757" y="2805231"/>
                </a:lnTo>
                <a:lnTo>
                  <a:pt x="2187729" y="2808792"/>
                </a:lnTo>
                <a:lnTo>
                  <a:pt x="2188685" y="2810705"/>
                </a:lnTo>
                <a:lnTo>
                  <a:pt x="2189176" y="2811688"/>
                </a:lnTo>
                <a:lnTo>
                  <a:pt x="2196814" y="2825200"/>
                </a:lnTo>
                <a:lnTo>
                  <a:pt x="2213063" y="2854542"/>
                </a:lnTo>
                <a:lnTo>
                  <a:pt x="2218057" y="2862779"/>
                </a:lnTo>
                <a:lnTo>
                  <a:pt x="2222235" y="2870169"/>
                </a:lnTo>
                <a:lnTo>
                  <a:pt x="2223275" y="2871830"/>
                </a:lnTo>
                <a:lnTo>
                  <a:pt x="2231932" y="2885657"/>
                </a:lnTo>
                <a:lnTo>
                  <a:pt x="2247585" y="2911467"/>
                </a:lnTo>
                <a:lnTo>
                  <a:pt x="2256610" y="2925072"/>
                </a:lnTo>
                <a:lnTo>
                  <a:pt x="2264331" y="2937403"/>
                </a:lnTo>
                <a:lnTo>
                  <a:pt x="2274116" y="2951460"/>
                </a:lnTo>
                <a:lnTo>
                  <a:pt x="2288279" y="2972809"/>
                </a:lnTo>
                <a:lnTo>
                  <a:pt x="2294961" y="2981405"/>
                </a:lnTo>
                <a:lnTo>
                  <a:pt x="2313904" y="3008617"/>
                </a:lnTo>
                <a:cubicBezTo>
                  <a:pt x="2331502" y="3032489"/>
                  <a:pt x="2350086" y="3056229"/>
                  <a:pt x="2369397" y="3079042"/>
                </a:cubicBezTo>
                <a:lnTo>
                  <a:pt x="2378667" y="3089088"/>
                </a:lnTo>
                <a:lnTo>
                  <a:pt x="2384013" y="3095964"/>
                </a:lnTo>
                <a:lnTo>
                  <a:pt x="2413254" y="3126570"/>
                </a:lnTo>
                <a:lnTo>
                  <a:pt x="2429254" y="3143909"/>
                </a:lnTo>
                <a:lnTo>
                  <a:pt x="2432616" y="3146835"/>
                </a:lnTo>
                <a:lnTo>
                  <a:pt x="2436965" y="3151387"/>
                </a:lnTo>
                <a:lnTo>
                  <a:pt x="2491798" y="3198344"/>
                </a:lnTo>
                <a:lnTo>
                  <a:pt x="2491915" y="3198447"/>
                </a:lnTo>
                <a:lnTo>
                  <a:pt x="2551634" y="3235300"/>
                </a:lnTo>
                <a:lnTo>
                  <a:pt x="2539829" y="3231405"/>
                </a:lnTo>
                <a:cubicBezTo>
                  <a:pt x="2388844" y="3155567"/>
                  <a:pt x="2221865" y="2896342"/>
                  <a:pt x="2166711" y="2774313"/>
                </a:cubicBezTo>
                <a:cubicBezTo>
                  <a:pt x="2114452" y="2659730"/>
                  <a:pt x="1969120" y="2310328"/>
                  <a:pt x="1941543" y="2225252"/>
                </a:cubicBezTo>
                <a:cubicBezTo>
                  <a:pt x="1941392" y="2224700"/>
                  <a:pt x="1941048" y="2224204"/>
                  <a:pt x="1940578" y="2223874"/>
                </a:cubicBezTo>
                <a:cubicBezTo>
                  <a:pt x="1918517" y="2204983"/>
                  <a:pt x="1898325" y="2187705"/>
                  <a:pt x="1879545" y="2172576"/>
                </a:cubicBezTo>
                <a:close/>
                <a:moveTo>
                  <a:pt x="704122" y="2136395"/>
                </a:moveTo>
                <a:lnTo>
                  <a:pt x="705378" y="2151149"/>
                </a:lnTo>
                <a:lnTo>
                  <a:pt x="703820" y="2156288"/>
                </a:lnTo>
                <a:lnTo>
                  <a:pt x="703661" y="2156813"/>
                </a:lnTo>
                <a:lnTo>
                  <a:pt x="701548" y="2141441"/>
                </a:lnTo>
                <a:close/>
                <a:moveTo>
                  <a:pt x="1835397" y="2131911"/>
                </a:moveTo>
                <a:lnTo>
                  <a:pt x="1842402" y="2135276"/>
                </a:lnTo>
                <a:lnTo>
                  <a:pt x="1871326" y="2151019"/>
                </a:lnTo>
                <a:lnTo>
                  <a:pt x="1948444" y="2199246"/>
                </a:lnTo>
                <a:lnTo>
                  <a:pt x="1948575" y="2199331"/>
                </a:lnTo>
                <a:cubicBezTo>
                  <a:pt x="1968706" y="2270480"/>
                  <a:pt x="2121483" y="2641668"/>
                  <a:pt x="2173053" y="2756528"/>
                </a:cubicBezTo>
                <a:lnTo>
                  <a:pt x="2173243" y="2756912"/>
                </a:lnTo>
                <a:lnTo>
                  <a:pt x="2192615" y="2796511"/>
                </a:lnTo>
                <a:lnTo>
                  <a:pt x="2194630" y="2800169"/>
                </a:lnTo>
                <a:lnTo>
                  <a:pt x="2196131" y="2803206"/>
                </a:lnTo>
                <a:lnTo>
                  <a:pt x="2204111" y="2817390"/>
                </a:lnTo>
                <a:lnTo>
                  <a:pt x="2220723" y="2847560"/>
                </a:lnTo>
                <a:lnTo>
                  <a:pt x="2225836" y="2856008"/>
                </a:lnTo>
                <a:lnTo>
                  <a:pt x="2230172" y="2863714"/>
                </a:lnTo>
                <a:lnTo>
                  <a:pt x="2240269" y="2879855"/>
                </a:lnTo>
                <a:lnTo>
                  <a:pt x="2256303" y="2906347"/>
                </a:lnTo>
                <a:lnTo>
                  <a:pt x="2265576" y="2920307"/>
                </a:lnTo>
                <a:lnTo>
                  <a:pt x="2273571" y="2933087"/>
                </a:lnTo>
                <a:lnTo>
                  <a:pt x="2283730" y="2947639"/>
                </a:lnTo>
                <a:lnTo>
                  <a:pt x="2298281" y="2969544"/>
                </a:lnTo>
                <a:lnTo>
                  <a:pt x="2305164" y="2978339"/>
                </a:lnTo>
                <a:lnTo>
                  <a:pt x="2324726" y="3006359"/>
                </a:lnTo>
                <a:cubicBezTo>
                  <a:pt x="2342893" y="3030881"/>
                  <a:pt x="2362085" y="3055226"/>
                  <a:pt x="2382035" y="3078565"/>
                </a:cubicBezTo>
                <a:lnTo>
                  <a:pt x="2391634" y="3088833"/>
                </a:lnTo>
                <a:lnTo>
                  <a:pt x="2397138" y="3095866"/>
                </a:lnTo>
                <a:lnTo>
                  <a:pt x="2427310" y="3126998"/>
                </a:lnTo>
                <a:lnTo>
                  <a:pt x="2443894" y="3144738"/>
                </a:lnTo>
                <a:lnTo>
                  <a:pt x="2447381" y="3147707"/>
                </a:lnTo>
                <a:lnTo>
                  <a:pt x="2451868" y="3152337"/>
                </a:lnTo>
                <a:lnTo>
                  <a:pt x="2508491" y="3199736"/>
                </a:lnTo>
                <a:lnTo>
                  <a:pt x="2508700" y="3199914"/>
                </a:lnTo>
                <a:lnTo>
                  <a:pt x="2566999" y="3234473"/>
                </a:lnTo>
                <a:lnTo>
                  <a:pt x="2558581" y="3231956"/>
                </a:lnTo>
                <a:cubicBezTo>
                  <a:pt x="2410545" y="3161858"/>
                  <a:pt x="2259551" y="2930029"/>
                  <a:pt x="2194741" y="2808506"/>
                </a:cubicBezTo>
                <a:lnTo>
                  <a:pt x="2172502" y="2763972"/>
                </a:lnTo>
                <a:lnTo>
                  <a:pt x="2166882" y="2751208"/>
                </a:lnTo>
                <a:lnTo>
                  <a:pt x="2149797" y="2712399"/>
                </a:lnTo>
                <a:cubicBezTo>
                  <a:pt x="2114263" y="2630283"/>
                  <a:pt x="2060101" y="2500477"/>
                  <a:pt x="2016353" y="2391578"/>
                </a:cubicBezTo>
                <a:lnTo>
                  <a:pt x="2012732" y="2382444"/>
                </a:lnTo>
                <a:lnTo>
                  <a:pt x="1985950" y="2314897"/>
                </a:lnTo>
                <a:cubicBezTo>
                  <a:pt x="1967588" y="2267818"/>
                  <a:pt x="1953644" y="2230252"/>
                  <a:pt x="1947749" y="2210776"/>
                </a:cubicBezTo>
                <a:lnTo>
                  <a:pt x="1947748" y="2210775"/>
                </a:lnTo>
                <a:lnTo>
                  <a:pt x="1947748" y="2210774"/>
                </a:lnTo>
                <a:cubicBezTo>
                  <a:pt x="1947596" y="2210071"/>
                  <a:pt x="1947142" y="2209464"/>
                  <a:pt x="1946508" y="2209119"/>
                </a:cubicBezTo>
                <a:cubicBezTo>
                  <a:pt x="1924860" y="2192677"/>
                  <a:pt x="1904702" y="2177380"/>
                  <a:pt x="1885637" y="2163867"/>
                </a:cubicBezTo>
                <a:lnTo>
                  <a:pt x="1854840" y="2144278"/>
                </a:lnTo>
                <a:close/>
                <a:moveTo>
                  <a:pt x="712094" y="2129000"/>
                </a:moveTo>
                <a:lnTo>
                  <a:pt x="711982" y="2129369"/>
                </a:lnTo>
                <a:lnTo>
                  <a:pt x="711751" y="2130129"/>
                </a:lnTo>
                <a:lnTo>
                  <a:pt x="711720" y="2130231"/>
                </a:lnTo>
                <a:lnTo>
                  <a:pt x="711705" y="2130051"/>
                </a:lnTo>
                <a:lnTo>
                  <a:pt x="711639" y="2129288"/>
                </a:lnTo>
                <a:close/>
                <a:moveTo>
                  <a:pt x="1833147" y="2122630"/>
                </a:moveTo>
                <a:lnTo>
                  <a:pt x="1845798" y="2127667"/>
                </a:lnTo>
                <a:lnTo>
                  <a:pt x="1875497" y="2141302"/>
                </a:lnTo>
                <a:lnTo>
                  <a:pt x="1954236" y="2183678"/>
                </a:lnTo>
                <a:lnTo>
                  <a:pt x="1954367" y="2183750"/>
                </a:lnTo>
                <a:cubicBezTo>
                  <a:pt x="1971742" y="2249521"/>
                  <a:pt x="2130448" y="2637118"/>
                  <a:pt x="2178570" y="2745221"/>
                </a:cubicBezTo>
                <a:lnTo>
                  <a:pt x="2178661" y="2745403"/>
                </a:lnTo>
                <a:lnTo>
                  <a:pt x="2198376" y="2785403"/>
                </a:lnTo>
                <a:lnTo>
                  <a:pt x="2200464" y="2789161"/>
                </a:lnTo>
                <a:lnTo>
                  <a:pt x="2201979" y="2792202"/>
                </a:lnTo>
                <a:lnTo>
                  <a:pt x="2210136" y="2806579"/>
                </a:lnTo>
                <a:lnTo>
                  <a:pt x="2227313" y="2837507"/>
                </a:lnTo>
                <a:lnTo>
                  <a:pt x="2232632" y="2846226"/>
                </a:lnTo>
                <a:lnTo>
                  <a:pt x="2237090" y="2854083"/>
                </a:lnTo>
                <a:lnTo>
                  <a:pt x="2247481" y="2870570"/>
                </a:lnTo>
                <a:lnTo>
                  <a:pt x="2264179" y="2897943"/>
                </a:lnTo>
                <a:lnTo>
                  <a:pt x="2273821" y="2912358"/>
                </a:lnTo>
                <a:lnTo>
                  <a:pt x="2282109" y="2925508"/>
                </a:lnTo>
                <a:lnTo>
                  <a:pt x="2292607" y="2940447"/>
                </a:lnTo>
                <a:lnTo>
                  <a:pt x="2307774" y="2963123"/>
                </a:lnTo>
                <a:lnTo>
                  <a:pt x="2314906" y="2972180"/>
                </a:lnTo>
                <a:lnTo>
                  <a:pt x="2335243" y="3001119"/>
                </a:lnTo>
                <a:cubicBezTo>
                  <a:pt x="2354107" y="3026426"/>
                  <a:pt x="2374025" y="3051537"/>
                  <a:pt x="2394698" y="3075561"/>
                </a:cubicBezTo>
                <a:lnTo>
                  <a:pt x="2404597" y="3086068"/>
                </a:lnTo>
                <a:lnTo>
                  <a:pt x="2410339" y="3093359"/>
                </a:lnTo>
                <a:lnTo>
                  <a:pt x="2441569" y="3125312"/>
                </a:lnTo>
                <a:lnTo>
                  <a:pt x="2458681" y="3143476"/>
                </a:lnTo>
                <a:lnTo>
                  <a:pt x="2462259" y="3146481"/>
                </a:lnTo>
                <a:lnTo>
                  <a:pt x="2466907" y="3151237"/>
                </a:lnTo>
                <a:lnTo>
                  <a:pt x="2525274" y="3199404"/>
                </a:lnTo>
                <a:lnTo>
                  <a:pt x="2525397" y="3199507"/>
                </a:lnTo>
                <a:lnTo>
                  <a:pt x="2586759" y="3234691"/>
                </a:lnTo>
                <a:lnTo>
                  <a:pt x="2577610" y="3232231"/>
                </a:lnTo>
                <a:cubicBezTo>
                  <a:pt x="2402633" y="3154188"/>
                  <a:pt x="2224348" y="2854011"/>
                  <a:pt x="2179259" y="2753492"/>
                </a:cubicBezTo>
                <a:cubicBezTo>
                  <a:pt x="2127414" y="2638082"/>
                  <a:pt x="1973396" y="2263859"/>
                  <a:pt x="1954781" y="2196020"/>
                </a:cubicBezTo>
                <a:cubicBezTo>
                  <a:pt x="1954504" y="2195262"/>
                  <a:pt x="1954022" y="2194599"/>
                  <a:pt x="1953401" y="2194090"/>
                </a:cubicBezTo>
                <a:cubicBezTo>
                  <a:pt x="1929857" y="2178440"/>
                  <a:pt x="1908373" y="2164341"/>
                  <a:pt x="1888333" y="2152190"/>
                </a:cubicBezTo>
                <a:close/>
                <a:moveTo>
                  <a:pt x="691121" y="2122627"/>
                </a:moveTo>
                <a:lnTo>
                  <a:pt x="692395" y="2131982"/>
                </a:lnTo>
                <a:lnTo>
                  <a:pt x="687010" y="2135356"/>
                </a:lnTo>
                <a:lnTo>
                  <a:pt x="686384" y="2135748"/>
                </a:lnTo>
                <a:lnTo>
                  <a:pt x="685695" y="2132039"/>
                </a:lnTo>
                <a:close/>
                <a:moveTo>
                  <a:pt x="712125" y="2118010"/>
                </a:moveTo>
                <a:lnTo>
                  <a:pt x="712127" y="2118070"/>
                </a:lnTo>
                <a:lnTo>
                  <a:pt x="712173" y="2119591"/>
                </a:lnTo>
                <a:lnTo>
                  <a:pt x="711736" y="2119866"/>
                </a:lnTo>
                <a:lnTo>
                  <a:pt x="711458" y="2120040"/>
                </a:lnTo>
                <a:close/>
                <a:moveTo>
                  <a:pt x="1837866" y="2116810"/>
                </a:moveTo>
                <a:lnTo>
                  <a:pt x="1859331" y="2122105"/>
                </a:lnTo>
                <a:lnTo>
                  <a:pt x="1879950" y="2129875"/>
                </a:lnTo>
                <a:lnTo>
                  <a:pt x="1960908" y="2166616"/>
                </a:lnTo>
                <a:lnTo>
                  <a:pt x="1960984" y="2166652"/>
                </a:lnTo>
                <a:cubicBezTo>
                  <a:pt x="1974635" y="2227460"/>
                  <a:pt x="2139684" y="2629809"/>
                  <a:pt x="2184910" y="2731984"/>
                </a:cubicBezTo>
                <a:cubicBezTo>
                  <a:pt x="2230826" y="2836088"/>
                  <a:pt x="2425520" y="3162599"/>
                  <a:pt x="2612356" y="3235956"/>
                </a:cubicBezTo>
                <a:lnTo>
                  <a:pt x="2716152" y="3258118"/>
                </a:lnTo>
                <a:lnTo>
                  <a:pt x="2709922" y="3257918"/>
                </a:lnTo>
                <a:lnTo>
                  <a:pt x="2702529" y="3257682"/>
                </a:lnTo>
                <a:cubicBezTo>
                  <a:pt x="2662450" y="3253010"/>
                  <a:pt x="2626198" y="3244743"/>
                  <a:pt x="2595674" y="3231954"/>
                </a:cubicBezTo>
                <a:cubicBezTo>
                  <a:pt x="2416837" y="3157084"/>
                  <a:pt x="2229175" y="2842428"/>
                  <a:pt x="2184637" y="2742461"/>
                </a:cubicBezTo>
                <a:cubicBezTo>
                  <a:pt x="2136102" y="2633670"/>
                  <a:pt x="1975189" y="2241798"/>
                  <a:pt x="1960574" y="2180714"/>
                </a:cubicBezTo>
                <a:cubicBezTo>
                  <a:pt x="1960311" y="2179846"/>
                  <a:pt x="1959718" y="2179101"/>
                  <a:pt x="1958919" y="2178647"/>
                </a:cubicBezTo>
                <a:cubicBezTo>
                  <a:pt x="1935030" y="2164858"/>
                  <a:pt x="1913218" y="2152431"/>
                  <a:pt x="1892772" y="2141762"/>
                </a:cubicBezTo>
                <a:close/>
                <a:moveTo>
                  <a:pt x="674517" y="2116140"/>
                </a:moveTo>
                <a:lnTo>
                  <a:pt x="676896" y="2128946"/>
                </a:lnTo>
                <a:lnTo>
                  <a:pt x="672352" y="2134940"/>
                </a:lnTo>
                <a:lnTo>
                  <a:pt x="669703" y="2138435"/>
                </a:lnTo>
                <a:lnTo>
                  <a:pt x="668859" y="2134800"/>
                </a:lnTo>
                <a:lnTo>
                  <a:pt x="665779" y="2121461"/>
                </a:lnTo>
                <a:close/>
                <a:moveTo>
                  <a:pt x="3538815" y="2115567"/>
                </a:moveTo>
                <a:lnTo>
                  <a:pt x="3571234" y="2218928"/>
                </a:lnTo>
                <a:cubicBezTo>
                  <a:pt x="3626734" y="2393804"/>
                  <a:pt x="3675184" y="2537770"/>
                  <a:pt x="3705581" y="2613952"/>
                </a:cubicBezTo>
                <a:lnTo>
                  <a:pt x="3711621" y="2627719"/>
                </a:lnTo>
                <a:lnTo>
                  <a:pt x="3711115" y="2627582"/>
                </a:lnTo>
                <a:lnTo>
                  <a:pt x="3710906" y="2627350"/>
                </a:lnTo>
                <a:lnTo>
                  <a:pt x="3702901" y="2608552"/>
                </a:lnTo>
                <a:lnTo>
                  <a:pt x="3699994" y="2601220"/>
                </a:lnTo>
                <a:lnTo>
                  <a:pt x="3679603" y="2546068"/>
                </a:lnTo>
                <a:lnTo>
                  <a:pt x="3660494" y="2491344"/>
                </a:lnTo>
                <a:lnTo>
                  <a:pt x="3647840" y="2454621"/>
                </a:lnTo>
                <a:lnTo>
                  <a:pt x="3623058" y="2379895"/>
                </a:lnTo>
                <a:lnTo>
                  <a:pt x="3610973" y="2343263"/>
                </a:lnTo>
                <a:lnTo>
                  <a:pt x="3570115" y="2215733"/>
                </a:lnTo>
                <a:close/>
                <a:moveTo>
                  <a:pt x="3732088" y="2112602"/>
                </a:moveTo>
                <a:lnTo>
                  <a:pt x="3733398" y="2113883"/>
                </a:lnTo>
                <a:lnTo>
                  <a:pt x="3734450" y="2118811"/>
                </a:lnTo>
                <a:lnTo>
                  <a:pt x="3734577" y="2122778"/>
                </a:lnTo>
                <a:close/>
                <a:moveTo>
                  <a:pt x="689032" y="2107301"/>
                </a:moveTo>
                <a:lnTo>
                  <a:pt x="689675" y="2112018"/>
                </a:lnTo>
                <a:lnTo>
                  <a:pt x="689607" y="2112168"/>
                </a:lnTo>
                <a:lnTo>
                  <a:pt x="689596" y="2112192"/>
                </a:lnTo>
                <a:lnTo>
                  <a:pt x="683503" y="2120229"/>
                </a:lnTo>
                <a:lnTo>
                  <a:pt x="681909" y="2111639"/>
                </a:lnTo>
                <a:close/>
                <a:moveTo>
                  <a:pt x="701428" y="2104749"/>
                </a:moveTo>
                <a:lnTo>
                  <a:pt x="702729" y="2120026"/>
                </a:lnTo>
                <a:lnTo>
                  <a:pt x="702606" y="2120351"/>
                </a:lnTo>
                <a:lnTo>
                  <a:pt x="700012" y="2127210"/>
                </a:lnTo>
                <a:lnTo>
                  <a:pt x="699626" y="2127452"/>
                </a:lnTo>
                <a:lnTo>
                  <a:pt x="697453" y="2111644"/>
                </a:lnTo>
                <a:close/>
                <a:moveTo>
                  <a:pt x="3465500" y="2101556"/>
                </a:moveTo>
                <a:lnTo>
                  <a:pt x="3495357" y="2198744"/>
                </a:lnTo>
                <a:lnTo>
                  <a:pt x="3519758" y="2278173"/>
                </a:lnTo>
                <a:lnTo>
                  <a:pt x="3519777" y="2278230"/>
                </a:lnTo>
                <a:lnTo>
                  <a:pt x="3548807" y="2369567"/>
                </a:lnTo>
                <a:lnTo>
                  <a:pt x="3557657" y="2396590"/>
                </a:lnTo>
                <a:lnTo>
                  <a:pt x="3562584" y="2411985"/>
                </a:lnTo>
                <a:lnTo>
                  <a:pt x="3566631" y="2423995"/>
                </a:lnTo>
                <a:lnTo>
                  <a:pt x="3575784" y="2451947"/>
                </a:lnTo>
                <a:cubicBezTo>
                  <a:pt x="3584380" y="2477725"/>
                  <a:pt x="3592554" y="2501732"/>
                  <a:pt x="3600229" y="2523698"/>
                </a:cubicBezTo>
                <a:lnTo>
                  <a:pt x="3604462" y="2535439"/>
                </a:lnTo>
                <a:lnTo>
                  <a:pt x="3609983" y="2550753"/>
                </a:lnTo>
                <a:lnTo>
                  <a:pt x="3609481" y="2550313"/>
                </a:lnTo>
                <a:lnTo>
                  <a:pt x="3593225" y="2504300"/>
                </a:lnTo>
                <a:lnTo>
                  <a:pt x="3592775" y="2502963"/>
                </a:lnTo>
                <a:lnTo>
                  <a:pt x="3560849" y="2407130"/>
                </a:lnTo>
                <a:lnTo>
                  <a:pt x="3551847" y="2379401"/>
                </a:lnTo>
                <a:lnTo>
                  <a:pt x="3516426" y="2267970"/>
                </a:lnTo>
                <a:lnTo>
                  <a:pt x="3515748" y="2265824"/>
                </a:lnTo>
                <a:close/>
                <a:moveTo>
                  <a:pt x="1788128" y="2097758"/>
                </a:moveTo>
                <a:lnTo>
                  <a:pt x="1788179" y="2097765"/>
                </a:lnTo>
                <a:lnTo>
                  <a:pt x="1866653" y="2112313"/>
                </a:lnTo>
                <a:lnTo>
                  <a:pt x="1887770" y="2118710"/>
                </a:lnTo>
                <a:lnTo>
                  <a:pt x="1968721" y="2149094"/>
                </a:lnTo>
                <a:lnTo>
                  <a:pt x="1968844" y="2149142"/>
                </a:lnTo>
                <a:cubicBezTo>
                  <a:pt x="1979461" y="2205675"/>
                  <a:pt x="2150990" y="2624986"/>
                  <a:pt x="2192356" y="2718886"/>
                </a:cubicBezTo>
                <a:cubicBezTo>
                  <a:pt x="2219933" y="2784380"/>
                  <a:pt x="2423315" y="3157914"/>
                  <a:pt x="2632625" y="3233336"/>
                </a:cubicBezTo>
                <a:lnTo>
                  <a:pt x="2633678" y="3233615"/>
                </a:lnTo>
                <a:lnTo>
                  <a:pt x="2614840" y="3229612"/>
                </a:lnTo>
                <a:cubicBezTo>
                  <a:pt x="2429934" y="3156532"/>
                  <a:pt x="2236619" y="2831673"/>
                  <a:pt x="2191116" y="2729086"/>
                </a:cubicBezTo>
                <a:cubicBezTo>
                  <a:pt x="2145614" y="2626500"/>
                  <a:pt x="1978083" y="2218909"/>
                  <a:pt x="1967466" y="2163755"/>
                </a:cubicBezTo>
                <a:cubicBezTo>
                  <a:pt x="1967245" y="2162708"/>
                  <a:pt x="1966598" y="2161811"/>
                  <a:pt x="1965672" y="2161274"/>
                </a:cubicBezTo>
                <a:cubicBezTo>
                  <a:pt x="1941439" y="2149381"/>
                  <a:pt x="1919222" y="2138686"/>
                  <a:pt x="1898275" y="2129562"/>
                </a:cubicBezTo>
                <a:lnTo>
                  <a:pt x="1874303" y="2120626"/>
                </a:lnTo>
                <a:lnTo>
                  <a:pt x="1838491" y="2107274"/>
                </a:lnTo>
                <a:lnTo>
                  <a:pt x="1825683" y="2104872"/>
                </a:lnTo>
                <a:lnTo>
                  <a:pt x="1787850" y="2097775"/>
                </a:lnTo>
                <a:close/>
                <a:moveTo>
                  <a:pt x="1841498" y="2097594"/>
                </a:moveTo>
                <a:lnTo>
                  <a:pt x="1865404" y="2100302"/>
                </a:lnTo>
                <a:lnTo>
                  <a:pt x="1887034" y="2105088"/>
                </a:lnTo>
                <a:lnTo>
                  <a:pt x="1976583" y="2131455"/>
                </a:lnTo>
                <a:lnTo>
                  <a:pt x="1976703" y="2131493"/>
                </a:lnTo>
                <a:cubicBezTo>
                  <a:pt x="1984839" y="2184993"/>
                  <a:pt x="2162710" y="2619471"/>
                  <a:pt x="2199940" y="2705512"/>
                </a:cubicBezTo>
                <a:cubicBezTo>
                  <a:pt x="2229309" y="2773212"/>
                  <a:pt x="2437379" y="3157914"/>
                  <a:pt x="2653032" y="3231407"/>
                </a:cubicBezTo>
                <a:lnTo>
                  <a:pt x="2692394" y="3240790"/>
                </a:lnTo>
                <a:lnTo>
                  <a:pt x="2688280" y="3240303"/>
                </a:lnTo>
                <a:lnTo>
                  <a:pt x="2684124" y="3239810"/>
                </a:lnTo>
                <a:cubicBezTo>
                  <a:pt x="2666241" y="3236553"/>
                  <a:pt x="2649768" y="3232275"/>
                  <a:pt x="2634971" y="3226854"/>
                </a:cubicBezTo>
                <a:cubicBezTo>
                  <a:pt x="2428280" y="3151017"/>
                  <a:pt x="2227104" y="2780518"/>
                  <a:pt x="2198701" y="2715574"/>
                </a:cubicBezTo>
                <a:cubicBezTo>
                  <a:pt x="2149751" y="2603749"/>
                  <a:pt x="1981393" y="2190781"/>
                  <a:pt x="1975326" y="2145554"/>
                </a:cubicBezTo>
                <a:cubicBezTo>
                  <a:pt x="1975146" y="2144341"/>
                  <a:pt x="1974373" y="2143308"/>
                  <a:pt x="1973257" y="2142797"/>
                </a:cubicBezTo>
                <a:cubicBezTo>
                  <a:pt x="1949575" y="2132972"/>
                  <a:pt x="1927522" y="2124062"/>
                  <a:pt x="1906391" y="2116472"/>
                </a:cubicBezTo>
                <a:cubicBezTo>
                  <a:pt x="1885260" y="2108881"/>
                  <a:pt x="1865051" y="2102612"/>
                  <a:pt x="1845058" y="2098070"/>
                </a:cubicBezTo>
                <a:close/>
                <a:moveTo>
                  <a:pt x="711379" y="2093694"/>
                </a:moveTo>
                <a:lnTo>
                  <a:pt x="711406" y="2094579"/>
                </a:lnTo>
                <a:lnTo>
                  <a:pt x="711477" y="2096888"/>
                </a:lnTo>
                <a:lnTo>
                  <a:pt x="711324" y="2097294"/>
                </a:lnTo>
                <a:lnTo>
                  <a:pt x="709336" y="2102551"/>
                </a:lnTo>
                <a:lnTo>
                  <a:pt x="708867" y="2097117"/>
                </a:lnTo>
                <a:lnTo>
                  <a:pt x="708712" y="2095318"/>
                </a:lnTo>
                <a:close/>
                <a:moveTo>
                  <a:pt x="686705" y="2090217"/>
                </a:moveTo>
                <a:lnTo>
                  <a:pt x="687928" y="2099189"/>
                </a:lnTo>
                <a:lnTo>
                  <a:pt x="682390" y="2102531"/>
                </a:lnTo>
                <a:lnTo>
                  <a:pt x="680441" y="2103707"/>
                </a:lnTo>
                <a:lnTo>
                  <a:pt x="679898" y="2100766"/>
                </a:lnTo>
                <a:close/>
                <a:moveTo>
                  <a:pt x="1809291" y="2086189"/>
                </a:moveTo>
                <a:lnTo>
                  <a:pt x="1870776" y="2089907"/>
                </a:lnTo>
                <a:lnTo>
                  <a:pt x="1892722" y="2093330"/>
                </a:lnTo>
                <a:lnTo>
                  <a:pt x="1982344" y="2113562"/>
                </a:lnTo>
                <a:lnTo>
                  <a:pt x="1982356" y="2113565"/>
                </a:lnTo>
                <a:cubicBezTo>
                  <a:pt x="1988699" y="2165134"/>
                  <a:pt x="2169468" y="2607334"/>
                  <a:pt x="2205455" y="2691720"/>
                </a:cubicBezTo>
                <a:lnTo>
                  <a:pt x="2205633" y="2692087"/>
                </a:lnTo>
                <a:lnTo>
                  <a:pt x="2225375" y="2733370"/>
                </a:lnTo>
                <a:lnTo>
                  <a:pt x="2227582" y="2737413"/>
                </a:lnTo>
                <a:lnTo>
                  <a:pt x="2229151" y="2740653"/>
                </a:lnTo>
                <a:lnTo>
                  <a:pt x="2237874" y="2756272"/>
                </a:lnTo>
                <a:lnTo>
                  <a:pt x="2256309" y="2790047"/>
                </a:lnTo>
                <a:lnTo>
                  <a:pt x="2262079" y="2799610"/>
                </a:lnTo>
                <a:lnTo>
                  <a:pt x="2266969" y="2808365"/>
                </a:lnTo>
                <a:lnTo>
                  <a:pt x="2278368" y="2826601"/>
                </a:lnTo>
                <a:lnTo>
                  <a:pt x="2296834" y="2857202"/>
                </a:lnTo>
                <a:lnTo>
                  <a:pt x="2307506" y="2873219"/>
                </a:lnTo>
                <a:lnTo>
                  <a:pt x="2316784" y="2888062"/>
                </a:lnTo>
                <a:lnTo>
                  <a:pt x="2328486" y="2904708"/>
                </a:lnTo>
                <a:lnTo>
                  <a:pt x="2345526" y="2930283"/>
                </a:lnTo>
                <a:lnTo>
                  <a:pt x="2362430" y="2952988"/>
                </a:lnTo>
                <a:lnTo>
                  <a:pt x="2376468" y="2972955"/>
                </a:lnTo>
                <a:lnTo>
                  <a:pt x="2386777" y="2985690"/>
                </a:lnTo>
                <a:lnTo>
                  <a:pt x="2400961" y="3004742"/>
                </a:lnTo>
                <a:lnTo>
                  <a:pt x="2425647" y="3033709"/>
                </a:lnTo>
                <a:lnTo>
                  <a:pt x="2443895" y="3056251"/>
                </a:lnTo>
                <a:lnTo>
                  <a:pt x="2451539" y="3064090"/>
                </a:lnTo>
                <a:lnTo>
                  <a:pt x="2461714" y="3076030"/>
                </a:lnTo>
                <a:lnTo>
                  <a:pt x="2497322" y="3111043"/>
                </a:lnTo>
                <a:lnTo>
                  <a:pt x="2516939" y="3131160"/>
                </a:lnTo>
                <a:lnTo>
                  <a:pt x="2521026" y="3134350"/>
                </a:lnTo>
                <a:lnTo>
                  <a:pt x="2526360" y="3139595"/>
                </a:lnTo>
                <a:lnTo>
                  <a:pt x="2593319" y="3190769"/>
                </a:lnTo>
                <a:lnTo>
                  <a:pt x="2593473" y="3190889"/>
                </a:lnTo>
                <a:lnTo>
                  <a:pt x="2671185" y="3228558"/>
                </a:lnTo>
                <a:lnTo>
                  <a:pt x="2654688" y="3224649"/>
                </a:lnTo>
                <a:cubicBezTo>
                  <a:pt x="2441380" y="3151983"/>
                  <a:pt x="2234826" y="2769764"/>
                  <a:pt x="2205732" y="2702475"/>
                </a:cubicBezTo>
                <a:cubicBezTo>
                  <a:pt x="2162023" y="2599888"/>
                  <a:pt x="1984702" y="2166101"/>
                  <a:pt x="1982771" y="2128596"/>
                </a:cubicBezTo>
                <a:cubicBezTo>
                  <a:pt x="1982731" y="2127147"/>
                  <a:pt x="1981792" y="2125879"/>
                  <a:pt x="1980427" y="2125424"/>
                </a:cubicBezTo>
                <a:cubicBezTo>
                  <a:pt x="1927272" y="2107292"/>
                  <a:pt x="1884148" y="2094641"/>
                  <a:pt x="1843317" y="2088522"/>
                </a:cubicBezTo>
                <a:close/>
                <a:moveTo>
                  <a:pt x="668803" y="2084928"/>
                </a:moveTo>
                <a:lnTo>
                  <a:pt x="671223" y="2098206"/>
                </a:lnTo>
                <a:lnTo>
                  <a:pt x="665427" y="2105264"/>
                </a:lnTo>
                <a:lnTo>
                  <a:pt x="662783" y="2108484"/>
                </a:lnTo>
                <a:lnTo>
                  <a:pt x="662032" y="2105232"/>
                </a:lnTo>
                <a:lnTo>
                  <a:pt x="658771" y="2091105"/>
                </a:lnTo>
                <a:close/>
                <a:moveTo>
                  <a:pt x="121565" y="2081734"/>
                </a:moveTo>
                <a:lnTo>
                  <a:pt x="120488" y="2122389"/>
                </a:lnTo>
                <a:lnTo>
                  <a:pt x="120488" y="2123767"/>
                </a:lnTo>
                <a:lnTo>
                  <a:pt x="122694" y="2132040"/>
                </a:lnTo>
                <a:cubicBezTo>
                  <a:pt x="123108" y="2133695"/>
                  <a:pt x="135242" y="2178370"/>
                  <a:pt x="148204" y="2225665"/>
                </a:cubicBezTo>
                <a:cubicBezTo>
                  <a:pt x="178262" y="2338731"/>
                  <a:pt x="191499" y="2385750"/>
                  <a:pt x="192051" y="2387267"/>
                </a:cubicBezTo>
                <a:cubicBezTo>
                  <a:pt x="192602" y="2388784"/>
                  <a:pt x="200875" y="2419531"/>
                  <a:pt x="209011" y="2449315"/>
                </a:cubicBezTo>
                <a:cubicBezTo>
                  <a:pt x="225557" y="2510261"/>
                  <a:pt x="227074" y="2515776"/>
                  <a:pt x="227626" y="2517431"/>
                </a:cubicBezTo>
                <a:cubicBezTo>
                  <a:pt x="228177" y="2519085"/>
                  <a:pt x="237415" y="2553281"/>
                  <a:pt x="245550" y="2583339"/>
                </a:cubicBezTo>
                <a:cubicBezTo>
                  <a:pt x="262234" y="2644837"/>
                  <a:pt x="264303" y="2651593"/>
                  <a:pt x="264303" y="2652282"/>
                </a:cubicBezTo>
                <a:cubicBezTo>
                  <a:pt x="264880" y="2653704"/>
                  <a:pt x="266034" y="2654807"/>
                  <a:pt x="267474" y="2655316"/>
                </a:cubicBezTo>
                <a:lnTo>
                  <a:pt x="267475" y="2655316"/>
                </a:lnTo>
                <a:lnTo>
                  <a:pt x="267478" y="2655319"/>
                </a:lnTo>
                <a:lnTo>
                  <a:pt x="267882" y="2655319"/>
                </a:lnTo>
                <a:lnTo>
                  <a:pt x="259617" y="2659175"/>
                </a:lnTo>
                <a:lnTo>
                  <a:pt x="115113" y="2124594"/>
                </a:lnTo>
                <a:cubicBezTo>
                  <a:pt x="111823" y="2112274"/>
                  <a:pt x="112544" y="2099578"/>
                  <a:pt x="116692" y="2088123"/>
                </a:cubicBezTo>
                <a:lnTo>
                  <a:pt x="121149" y="2082280"/>
                </a:lnTo>
                <a:close/>
                <a:moveTo>
                  <a:pt x="1703990" y="2077478"/>
                </a:moveTo>
                <a:lnTo>
                  <a:pt x="1704204" y="2078157"/>
                </a:lnTo>
                <a:lnTo>
                  <a:pt x="1705338" y="2081753"/>
                </a:lnTo>
                <a:cubicBezTo>
                  <a:pt x="1708718" y="2092345"/>
                  <a:pt x="1715126" y="2112159"/>
                  <a:pt x="1724191" y="2139223"/>
                </a:cubicBezTo>
                <a:lnTo>
                  <a:pt x="1735267" y="2171854"/>
                </a:lnTo>
                <a:lnTo>
                  <a:pt x="1725547" y="2174511"/>
                </a:lnTo>
                <a:lnTo>
                  <a:pt x="1716807" y="2176653"/>
                </a:lnTo>
                <a:lnTo>
                  <a:pt x="1688040" y="2183116"/>
                </a:lnTo>
                <a:lnTo>
                  <a:pt x="1669115" y="2186951"/>
                </a:lnTo>
                <a:lnTo>
                  <a:pt x="1660900" y="2188400"/>
                </a:lnTo>
                <a:lnTo>
                  <a:pt x="1590749" y="2194724"/>
                </a:lnTo>
                <a:lnTo>
                  <a:pt x="1540802" y="2199226"/>
                </a:lnTo>
                <a:lnTo>
                  <a:pt x="1398291" y="2201981"/>
                </a:lnTo>
                <a:lnTo>
                  <a:pt x="1392680" y="2201884"/>
                </a:lnTo>
                <a:lnTo>
                  <a:pt x="1392679" y="2201884"/>
                </a:lnTo>
                <a:lnTo>
                  <a:pt x="1324717" y="2192448"/>
                </a:lnTo>
                <a:lnTo>
                  <a:pt x="1339470" y="2186576"/>
                </a:lnTo>
                <a:lnTo>
                  <a:pt x="1497029" y="2130663"/>
                </a:lnTo>
                <a:lnTo>
                  <a:pt x="1519735" y="2123845"/>
                </a:lnTo>
                <a:lnTo>
                  <a:pt x="1655787" y="2086692"/>
                </a:lnTo>
                <a:lnTo>
                  <a:pt x="1655845" y="2086677"/>
                </a:lnTo>
                <a:close/>
                <a:moveTo>
                  <a:pt x="136547" y="2077400"/>
                </a:moveTo>
                <a:lnTo>
                  <a:pt x="136069" y="2117562"/>
                </a:lnTo>
                <a:lnTo>
                  <a:pt x="136069" y="2119631"/>
                </a:lnTo>
                <a:cubicBezTo>
                  <a:pt x="136758" y="2122251"/>
                  <a:pt x="137309" y="2124870"/>
                  <a:pt x="138000" y="2126939"/>
                </a:cubicBezTo>
                <a:cubicBezTo>
                  <a:pt x="138689" y="2129007"/>
                  <a:pt x="150685" y="2172854"/>
                  <a:pt x="163232" y="2219184"/>
                </a:cubicBezTo>
                <a:cubicBezTo>
                  <a:pt x="187914" y="2309637"/>
                  <a:pt x="205840" y="2374581"/>
                  <a:pt x="206391" y="2376375"/>
                </a:cubicBezTo>
                <a:cubicBezTo>
                  <a:pt x="206943" y="2378167"/>
                  <a:pt x="215491" y="2409466"/>
                  <a:pt x="223075" y="2437043"/>
                </a:cubicBezTo>
                <a:cubicBezTo>
                  <a:pt x="236449" y="2485993"/>
                  <a:pt x="240724" y="2501436"/>
                  <a:pt x="241413" y="2503505"/>
                </a:cubicBezTo>
                <a:cubicBezTo>
                  <a:pt x="242102" y="2505573"/>
                  <a:pt x="251066" y="2538666"/>
                  <a:pt x="259063" y="2567898"/>
                </a:cubicBezTo>
                <a:cubicBezTo>
                  <a:pt x="272851" y="2617949"/>
                  <a:pt x="277678" y="2633669"/>
                  <a:pt x="277678" y="2634909"/>
                </a:cubicBezTo>
                <a:cubicBezTo>
                  <a:pt x="278129" y="2636302"/>
                  <a:pt x="279196" y="2637433"/>
                  <a:pt x="280573" y="2637944"/>
                </a:cubicBezTo>
                <a:lnTo>
                  <a:pt x="280574" y="2637944"/>
                </a:lnTo>
                <a:lnTo>
                  <a:pt x="280576" y="2637946"/>
                </a:lnTo>
                <a:lnTo>
                  <a:pt x="282508" y="2637946"/>
                </a:lnTo>
                <a:cubicBezTo>
                  <a:pt x="283094" y="2637891"/>
                  <a:pt x="283657" y="2637697"/>
                  <a:pt x="284162" y="2637394"/>
                </a:cubicBezTo>
                <a:lnTo>
                  <a:pt x="293901" y="2633479"/>
                </a:lnTo>
                <a:lnTo>
                  <a:pt x="272304" y="2642905"/>
                </a:lnTo>
                <a:lnTo>
                  <a:pt x="255482" y="2581136"/>
                </a:lnTo>
                <a:lnTo>
                  <a:pt x="237281" y="2514813"/>
                </a:lnTo>
                <a:cubicBezTo>
                  <a:pt x="236867" y="2513021"/>
                  <a:pt x="227216" y="2477998"/>
                  <a:pt x="218805" y="2446974"/>
                </a:cubicBezTo>
                <a:cubicBezTo>
                  <a:pt x="203637" y="2391268"/>
                  <a:pt x="201845" y="2384512"/>
                  <a:pt x="201845" y="2384512"/>
                </a:cubicBezTo>
                <a:cubicBezTo>
                  <a:pt x="200879" y="2381478"/>
                  <a:pt x="177026" y="2293921"/>
                  <a:pt x="157997" y="2223461"/>
                </a:cubicBezTo>
                <a:cubicBezTo>
                  <a:pt x="139935" y="2157139"/>
                  <a:pt x="132488" y="2129974"/>
                  <a:pt x="132351" y="2129561"/>
                </a:cubicBezTo>
                <a:cubicBezTo>
                  <a:pt x="132213" y="2129147"/>
                  <a:pt x="130282" y="2124183"/>
                  <a:pt x="130282" y="2121701"/>
                </a:cubicBezTo>
                <a:lnTo>
                  <a:pt x="130282" y="2120185"/>
                </a:lnTo>
                <a:cubicBezTo>
                  <a:pt x="126840" y="2108244"/>
                  <a:pt x="127325" y="2095862"/>
                  <a:pt x="131185" y="2084641"/>
                </a:cubicBezTo>
                <a:close/>
                <a:moveTo>
                  <a:pt x="1855469" y="2076059"/>
                </a:moveTo>
                <a:cubicBezTo>
                  <a:pt x="1876618" y="2076990"/>
                  <a:pt x="1897636" y="2079093"/>
                  <a:pt x="1919478" y="2082187"/>
                </a:cubicBezTo>
                <a:lnTo>
                  <a:pt x="1988422" y="2094260"/>
                </a:lnTo>
                <a:lnTo>
                  <a:pt x="1991645" y="2109301"/>
                </a:lnTo>
                <a:cubicBezTo>
                  <a:pt x="2018127" y="2207462"/>
                  <a:pt x="2193277" y="2634143"/>
                  <a:pt x="2211245" y="2676413"/>
                </a:cubicBezTo>
                <a:cubicBezTo>
                  <a:pt x="2237030" y="2737634"/>
                  <a:pt x="2462197" y="3158461"/>
                  <a:pt x="2689984" y="3224371"/>
                </a:cubicBezTo>
                <a:lnTo>
                  <a:pt x="2689986" y="3224372"/>
                </a:lnTo>
                <a:lnTo>
                  <a:pt x="2689988" y="3224372"/>
                </a:lnTo>
                <a:lnTo>
                  <a:pt x="2731260" y="3231983"/>
                </a:lnTo>
                <a:lnTo>
                  <a:pt x="2726796" y="3231680"/>
                </a:lnTo>
                <a:lnTo>
                  <a:pt x="2722169" y="3231365"/>
                </a:lnTo>
                <a:lnTo>
                  <a:pt x="2673717" y="3221201"/>
                </a:lnTo>
                <a:cubicBezTo>
                  <a:pt x="2468405" y="3156947"/>
                  <a:pt x="2254406" y="2786999"/>
                  <a:pt x="2212075" y="2688134"/>
                </a:cubicBezTo>
                <a:cubicBezTo>
                  <a:pt x="2168778" y="2585823"/>
                  <a:pt x="1987460" y="2139901"/>
                  <a:pt x="1989527" y="2110393"/>
                </a:cubicBezTo>
                <a:cubicBezTo>
                  <a:pt x="1989651" y="2108684"/>
                  <a:pt x="1988563" y="2107126"/>
                  <a:pt x="1986908" y="2106670"/>
                </a:cubicBezTo>
                <a:cubicBezTo>
                  <a:pt x="1960503" y="2099535"/>
                  <a:pt x="1936467" y="2093528"/>
                  <a:pt x="1913759" y="2088808"/>
                </a:cubicBezTo>
                <a:lnTo>
                  <a:pt x="1850429" y="2078951"/>
                </a:lnTo>
                <a:lnTo>
                  <a:pt x="1848574" y="2078662"/>
                </a:lnTo>
                <a:lnTo>
                  <a:pt x="1848573" y="2078662"/>
                </a:lnTo>
                <a:lnTo>
                  <a:pt x="1788392" y="2077255"/>
                </a:lnTo>
                <a:lnTo>
                  <a:pt x="1790684" y="2076964"/>
                </a:lnTo>
                <a:lnTo>
                  <a:pt x="1838592" y="2076295"/>
                </a:lnTo>
                <a:close/>
                <a:moveTo>
                  <a:pt x="684669" y="2075159"/>
                </a:moveTo>
                <a:lnTo>
                  <a:pt x="685440" y="2080894"/>
                </a:lnTo>
                <a:lnTo>
                  <a:pt x="677920" y="2090052"/>
                </a:lnTo>
                <a:lnTo>
                  <a:pt x="676140" y="2080410"/>
                </a:lnTo>
                <a:close/>
                <a:moveTo>
                  <a:pt x="698620" y="2071751"/>
                </a:moveTo>
                <a:lnTo>
                  <a:pt x="700096" y="2089089"/>
                </a:lnTo>
                <a:lnTo>
                  <a:pt x="698369" y="2092889"/>
                </a:lnTo>
                <a:lnTo>
                  <a:pt x="696563" y="2093978"/>
                </a:lnTo>
                <a:lnTo>
                  <a:pt x="695143" y="2094835"/>
                </a:lnTo>
                <a:lnTo>
                  <a:pt x="693264" y="2081161"/>
                </a:lnTo>
                <a:lnTo>
                  <a:pt x="693140" y="2080244"/>
                </a:lnTo>
                <a:close/>
                <a:moveTo>
                  <a:pt x="3721063" y="2067518"/>
                </a:moveTo>
                <a:lnTo>
                  <a:pt x="3724051" y="2070326"/>
                </a:lnTo>
                <a:lnTo>
                  <a:pt x="3723820" y="2078794"/>
                </a:lnTo>
                <a:close/>
                <a:moveTo>
                  <a:pt x="154971" y="2067103"/>
                </a:moveTo>
                <a:lnTo>
                  <a:pt x="150889" y="2073522"/>
                </a:lnTo>
                <a:cubicBezTo>
                  <a:pt x="147295" y="2085911"/>
                  <a:pt x="147172" y="2099307"/>
                  <a:pt x="150960" y="2112186"/>
                </a:cubicBezTo>
                <a:lnTo>
                  <a:pt x="151649" y="2115081"/>
                </a:lnTo>
                <a:cubicBezTo>
                  <a:pt x="152338" y="2117701"/>
                  <a:pt x="153441" y="2121286"/>
                  <a:pt x="153441" y="2121286"/>
                </a:cubicBezTo>
                <a:cubicBezTo>
                  <a:pt x="154132" y="2123629"/>
                  <a:pt x="165714" y="2165823"/>
                  <a:pt x="177986" y="2210498"/>
                </a:cubicBezTo>
                <a:cubicBezTo>
                  <a:pt x="201288" y="2295987"/>
                  <a:pt x="220040" y="2362861"/>
                  <a:pt x="220729" y="2364930"/>
                </a:cubicBezTo>
                <a:cubicBezTo>
                  <a:pt x="221420" y="2366999"/>
                  <a:pt x="229693" y="2397195"/>
                  <a:pt x="237001" y="2423808"/>
                </a:cubicBezTo>
                <a:cubicBezTo>
                  <a:pt x="248858" y="2466966"/>
                  <a:pt x="254513" y="2486821"/>
                  <a:pt x="255202" y="2489027"/>
                </a:cubicBezTo>
                <a:cubicBezTo>
                  <a:pt x="255891" y="2491233"/>
                  <a:pt x="264853" y="2523498"/>
                  <a:pt x="272714" y="2552041"/>
                </a:cubicBezTo>
                <a:cubicBezTo>
                  <a:pt x="284571" y="2595061"/>
                  <a:pt x="290224" y="2615468"/>
                  <a:pt x="290914" y="2617260"/>
                </a:cubicBezTo>
                <a:cubicBezTo>
                  <a:pt x="291401" y="2618557"/>
                  <a:pt x="292397" y="2619605"/>
                  <a:pt x="293672" y="2620157"/>
                </a:cubicBezTo>
                <a:lnTo>
                  <a:pt x="293674" y="2620159"/>
                </a:lnTo>
                <a:cubicBezTo>
                  <a:pt x="294311" y="2620282"/>
                  <a:pt x="294967" y="2620282"/>
                  <a:pt x="295604" y="2620159"/>
                </a:cubicBezTo>
                <a:cubicBezTo>
                  <a:pt x="296287" y="2620296"/>
                  <a:pt x="296989" y="2620296"/>
                  <a:pt x="297673" y="2620159"/>
                </a:cubicBezTo>
                <a:lnTo>
                  <a:pt x="304988" y="2617527"/>
                </a:lnTo>
                <a:lnTo>
                  <a:pt x="285264" y="2625395"/>
                </a:lnTo>
                <a:lnTo>
                  <a:pt x="278267" y="2599682"/>
                </a:lnTo>
                <a:cubicBezTo>
                  <a:pt x="275268" y="2588892"/>
                  <a:pt x="271820" y="2576586"/>
                  <a:pt x="268580" y="2564865"/>
                </a:cubicBezTo>
                <a:cubicBezTo>
                  <a:pt x="255343" y="2516192"/>
                  <a:pt x="251207" y="2501990"/>
                  <a:pt x="250655" y="2499921"/>
                </a:cubicBezTo>
                <a:cubicBezTo>
                  <a:pt x="250104" y="2497854"/>
                  <a:pt x="240728" y="2463933"/>
                  <a:pt x="232592" y="2434012"/>
                </a:cubicBezTo>
                <a:lnTo>
                  <a:pt x="215771" y="2372791"/>
                </a:lnTo>
                <a:cubicBezTo>
                  <a:pt x="214116" y="2369068"/>
                  <a:pt x="190400" y="2280683"/>
                  <a:pt x="172750" y="2216290"/>
                </a:cubicBezTo>
                <a:cubicBezTo>
                  <a:pt x="156893" y="2158103"/>
                  <a:pt x="147379" y="2125148"/>
                  <a:pt x="147379" y="2123631"/>
                </a:cubicBezTo>
                <a:cubicBezTo>
                  <a:pt x="146862" y="2121260"/>
                  <a:pt x="146220" y="2118902"/>
                  <a:pt x="145448" y="2116599"/>
                </a:cubicBezTo>
                <a:lnTo>
                  <a:pt x="145448" y="2114532"/>
                </a:lnTo>
                <a:cubicBezTo>
                  <a:pt x="142119" y="2102928"/>
                  <a:pt x="142472" y="2090897"/>
                  <a:pt x="146032" y="2079906"/>
                </a:cubicBezTo>
                <a:close/>
                <a:moveTo>
                  <a:pt x="1856182" y="2066434"/>
                </a:moveTo>
                <a:lnTo>
                  <a:pt x="1995731" y="2076473"/>
                </a:lnTo>
                <a:lnTo>
                  <a:pt x="1999135" y="2093016"/>
                </a:lnTo>
                <a:cubicBezTo>
                  <a:pt x="2027357" y="2200264"/>
                  <a:pt x="2215934" y="2657582"/>
                  <a:pt x="2218002" y="2662622"/>
                </a:cubicBezTo>
                <a:lnTo>
                  <a:pt x="2218518" y="2663752"/>
                </a:lnTo>
                <a:lnTo>
                  <a:pt x="2224678" y="2677304"/>
                </a:lnTo>
                <a:lnTo>
                  <a:pt x="2224992" y="2677937"/>
                </a:lnTo>
                <a:lnTo>
                  <a:pt x="2225263" y="2678530"/>
                </a:lnTo>
                <a:lnTo>
                  <a:pt x="2228697" y="2685424"/>
                </a:lnTo>
                <a:lnTo>
                  <a:pt x="2235285" y="2698735"/>
                </a:lnTo>
                <a:lnTo>
                  <a:pt x="2235859" y="2699801"/>
                </a:lnTo>
                <a:lnTo>
                  <a:pt x="2236980" y="2702053"/>
                </a:lnTo>
                <a:lnTo>
                  <a:pt x="2246022" y="2718667"/>
                </a:lnTo>
                <a:lnTo>
                  <a:pt x="2267357" y="2758270"/>
                </a:lnTo>
                <a:lnTo>
                  <a:pt x="2269976" y="2762682"/>
                </a:lnTo>
                <a:lnTo>
                  <a:pt x="2272647" y="2767590"/>
                </a:lnTo>
                <a:lnTo>
                  <a:pt x="2287079" y="2791492"/>
                </a:lnTo>
                <a:lnTo>
                  <a:pt x="2312347" y="2834056"/>
                </a:lnTo>
                <a:lnTo>
                  <a:pt x="2317414" y="2841731"/>
                </a:lnTo>
                <a:lnTo>
                  <a:pt x="2322728" y="2850531"/>
                </a:lnTo>
                <a:lnTo>
                  <a:pt x="2340760" y="2877089"/>
                </a:lnTo>
                <a:lnTo>
                  <a:pt x="2368381" y="2918922"/>
                </a:lnTo>
                <a:lnTo>
                  <a:pt x="2376490" y="2929713"/>
                </a:lnTo>
                <a:lnTo>
                  <a:pt x="2384947" y="2942169"/>
                </a:lnTo>
                <a:lnTo>
                  <a:pt x="2405096" y="2967783"/>
                </a:lnTo>
                <a:lnTo>
                  <a:pt x="2433583" y="3005695"/>
                </a:lnTo>
                <a:lnTo>
                  <a:pt x="2445142" y="3018690"/>
                </a:lnTo>
                <a:lnTo>
                  <a:pt x="2457029" y="3033801"/>
                </a:lnTo>
                <a:lnTo>
                  <a:pt x="2477946" y="3055572"/>
                </a:lnTo>
                <a:lnTo>
                  <a:pt x="2506080" y="3087202"/>
                </a:lnTo>
                <a:lnTo>
                  <a:pt x="2521296" y="3100690"/>
                </a:lnTo>
                <a:lnTo>
                  <a:pt x="2536699" y="3116722"/>
                </a:lnTo>
                <a:lnTo>
                  <a:pt x="2536699" y="3116722"/>
                </a:lnTo>
                <a:lnTo>
                  <a:pt x="2536701" y="3116724"/>
                </a:lnTo>
                <a:lnTo>
                  <a:pt x="2557256" y="3132568"/>
                </a:lnTo>
                <a:lnTo>
                  <a:pt x="2583995" y="3156271"/>
                </a:lnTo>
                <a:lnTo>
                  <a:pt x="2602893" y="3167745"/>
                </a:lnTo>
                <a:lnTo>
                  <a:pt x="2621684" y="3182229"/>
                </a:lnTo>
                <a:lnTo>
                  <a:pt x="2665452" y="3205728"/>
                </a:lnTo>
                <a:lnTo>
                  <a:pt x="2665456" y="3205730"/>
                </a:lnTo>
                <a:lnTo>
                  <a:pt x="2688057" y="3213843"/>
                </a:lnTo>
                <a:lnTo>
                  <a:pt x="2704678" y="3219809"/>
                </a:lnTo>
                <a:lnTo>
                  <a:pt x="2692054" y="3217476"/>
                </a:lnTo>
                <a:lnTo>
                  <a:pt x="2649770" y="3201220"/>
                </a:lnTo>
                <a:cubicBezTo>
                  <a:pt x="2439012" y="3101048"/>
                  <a:pt x="2241912" y="2730534"/>
                  <a:pt x="2217867" y="2673656"/>
                </a:cubicBezTo>
                <a:cubicBezTo>
                  <a:pt x="2168505" y="2556868"/>
                  <a:pt x="1990356" y="2115082"/>
                  <a:pt x="1995458" y="2092192"/>
                </a:cubicBezTo>
                <a:cubicBezTo>
                  <a:pt x="1995857" y="2091309"/>
                  <a:pt x="1995857" y="2090303"/>
                  <a:pt x="1995458" y="2089435"/>
                </a:cubicBezTo>
                <a:cubicBezTo>
                  <a:pt x="1994948" y="2088580"/>
                  <a:pt x="1994093" y="2087987"/>
                  <a:pt x="1993114" y="2087780"/>
                </a:cubicBezTo>
                <a:lnTo>
                  <a:pt x="1993112" y="2087779"/>
                </a:lnTo>
                <a:lnTo>
                  <a:pt x="1993111" y="2087779"/>
                </a:lnTo>
                <a:cubicBezTo>
                  <a:pt x="1942300" y="2077506"/>
                  <a:pt x="1899141" y="2070647"/>
                  <a:pt x="1855380" y="2068785"/>
                </a:cubicBezTo>
                <a:lnTo>
                  <a:pt x="1830114" y="2069220"/>
                </a:lnTo>
                <a:close/>
                <a:moveTo>
                  <a:pt x="719623" y="2064386"/>
                </a:moveTo>
                <a:lnTo>
                  <a:pt x="719410" y="2072453"/>
                </a:lnTo>
                <a:lnTo>
                  <a:pt x="718595" y="2075573"/>
                </a:lnTo>
                <a:lnTo>
                  <a:pt x="718363" y="2068295"/>
                </a:lnTo>
                <a:lnTo>
                  <a:pt x="718340" y="2067578"/>
                </a:lnTo>
                <a:close/>
                <a:moveTo>
                  <a:pt x="710325" y="2059361"/>
                </a:moveTo>
                <a:lnTo>
                  <a:pt x="710533" y="2066122"/>
                </a:lnTo>
                <a:lnTo>
                  <a:pt x="709163" y="2069136"/>
                </a:lnTo>
                <a:lnTo>
                  <a:pt x="706889" y="2074141"/>
                </a:lnTo>
                <a:lnTo>
                  <a:pt x="705852" y="2062115"/>
                </a:lnTo>
                <a:close/>
                <a:moveTo>
                  <a:pt x="682405" y="2058331"/>
                </a:moveTo>
                <a:lnTo>
                  <a:pt x="683501" y="2066478"/>
                </a:lnTo>
                <a:lnTo>
                  <a:pt x="674574" y="2071932"/>
                </a:lnTo>
                <a:lnTo>
                  <a:pt x="674270" y="2070285"/>
                </a:lnTo>
                <a:lnTo>
                  <a:pt x="674185" y="2069825"/>
                </a:lnTo>
                <a:close/>
                <a:moveTo>
                  <a:pt x="1856861" y="2057072"/>
                </a:moveTo>
                <a:lnTo>
                  <a:pt x="2001248" y="2058410"/>
                </a:lnTo>
                <a:lnTo>
                  <a:pt x="2005236" y="2078197"/>
                </a:lnTo>
                <a:lnTo>
                  <a:pt x="2005236" y="2078199"/>
                </a:lnTo>
                <a:lnTo>
                  <a:pt x="2005237" y="2078201"/>
                </a:lnTo>
                <a:cubicBezTo>
                  <a:pt x="2013426" y="2108308"/>
                  <a:pt x="2036409" y="2174441"/>
                  <a:pt x="2093907" y="2322323"/>
                </a:cubicBezTo>
                <a:lnTo>
                  <a:pt x="2126089" y="2404231"/>
                </a:lnTo>
                <a:lnTo>
                  <a:pt x="2130857" y="2417241"/>
                </a:lnTo>
                <a:lnTo>
                  <a:pt x="2134325" y="2425193"/>
                </a:lnTo>
                <a:lnTo>
                  <a:pt x="2134513" y="2425672"/>
                </a:lnTo>
                <a:lnTo>
                  <a:pt x="2136312" y="2430249"/>
                </a:lnTo>
                <a:lnTo>
                  <a:pt x="2136533" y="2430804"/>
                </a:lnTo>
                <a:lnTo>
                  <a:pt x="2166383" y="2505743"/>
                </a:lnTo>
                <a:lnTo>
                  <a:pt x="2172518" y="2521017"/>
                </a:lnTo>
                <a:lnTo>
                  <a:pt x="2175639" y="2528841"/>
                </a:lnTo>
                <a:lnTo>
                  <a:pt x="2192294" y="2570249"/>
                </a:lnTo>
                <a:lnTo>
                  <a:pt x="2192509" y="2570784"/>
                </a:lnTo>
                <a:lnTo>
                  <a:pt x="2192836" y="2571592"/>
                </a:lnTo>
                <a:lnTo>
                  <a:pt x="2206642" y="2605768"/>
                </a:lnTo>
                <a:lnTo>
                  <a:pt x="2210804" y="2616034"/>
                </a:lnTo>
                <a:lnTo>
                  <a:pt x="2212477" y="2620170"/>
                </a:lnTo>
                <a:lnTo>
                  <a:pt x="2214569" y="2625318"/>
                </a:lnTo>
                <a:lnTo>
                  <a:pt x="2217381" y="2632254"/>
                </a:lnTo>
                <a:cubicBezTo>
                  <a:pt x="2220323" y="2639494"/>
                  <a:pt x="2222589" y="2645062"/>
                  <a:pt x="2224071" y="2648698"/>
                </a:cubicBezTo>
                <a:cubicBezTo>
                  <a:pt x="2225647" y="2652528"/>
                  <a:pt x="2227933" y="2657666"/>
                  <a:pt x="2230891" y="2663959"/>
                </a:cubicBezTo>
                <a:lnTo>
                  <a:pt x="2231242" y="2664677"/>
                </a:lnTo>
                <a:lnTo>
                  <a:pt x="2231491" y="2665233"/>
                </a:lnTo>
                <a:lnTo>
                  <a:pt x="2234733" y="2671816"/>
                </a:lnTo>
                <a:lnTo>
                  <a:pt x="2241739" y="2686144"/>
                </a:lnTo>
                <a:lnTo>
                  <a:pt x="2242357" y="2687301"/>
                </a:lnTo>
                <a:lnTo>
                  <a:pt x="2243477" y="2689575"/>
                </a:lnTo>
                <a:lnTo>
                  <a:pt x="2252569" y="2706410"/>
                </a:lnTo>
                <a:lnTo>
                  <a:pt x="2274564" y="2747569"/>
                </a:lnTo>
                <a:lnTo>
                  <a:pt x="2277280" y="2752164"/>
                </a:lnTo>
                <a:lnTo>
                  <a:pt x="2279984" y="2757172"/>
                </a:lnTo>
                <a:lnTo>
                  <a:pt x="2294657" y="2781569"/>
                </a:lnTo>
                <a:lnTo>
                  <a:pt x="2320642" y="2825539"/>
                </a:lnTo>
                <a:lnTo>
                  <a:pt x="2325862" y="2833455"/>
                </a:lnTo>
                <a:lnTo>
                  <a:pt x="2331280" y="2842464"/>
                </a:lnTo>
                <a:lnTo>
                  <a:pt x="2349728" y="2869648"/>
                </a:lnTo>
                <a:lnTo>
                  <a:pt x="2378064" y="2912620"/>
                </a:lnTo>
                <a:lnTo>
                  <a:pt x="2386400" y="2923685"/>
                </a:lnTo>
                <a:lnTo>
                  <a:pt x="2395050" y="2936431"/>
                </a:lnTo>
                <a:lnTo>
                  <a:pt x="2415701" y="2962581"/>
                </a:lnTo>
                <a:lnTo>
                  <a:pt x="2444925" y="3001376"/>
                </a:lnTo>
                <a:lnTo>
                  <a:pt x="2456796" y="3014619"/>
                </a:lnTo>
                <a:lnTo>
                  <a:pt x="2468980" y="3030049"/>
                </a:lnTo>
                <a:lnTo>
                  <a:pt x="2490454" y="3052171"/>
                </a:lnTo>
                <a:lnTo>
                  <a:pt x="2519318" y="3084374"/>
                </a:lnTo>
                <a:lnTo>
                  <a:pt x="2534949" y="3098009"/>
                </a:lnTo>
                <a:lnTo>
                  <a:pt x="2550757" y="3114295"/>
                </a:lnTo>
                <a:lnTo>
                  <a:pt x="2571880" y="3130226"/>
                </a:lnTo>
                <a:lnTo>
                  <a:pt x="2599337" y="3154178"/>
                </a:lnTo>
                <a:lnTo>
                  <a:pt x="2618763" y="3165586"/>
                </a:lnTo>
                <a:lnTo>
                  <a:pt x="2638067" y="3180146"/>
                </a:lnTo>
                <a:lnTo>
                  <a:pt x="2683074" y="3203354"/>
                </a:lnTo>
                <a:lnTo>
                  <a:pt x="2683074" y="3203354"/>
                </a:lnTo>
                <a:lnTo>
                  <a:pt x="2701179" y="3209409"/>
                </a:lnTo>
                <a:lnTo>
                  <a:pt x="2721210" y="3216109"/>
                </a:lnTo>
                <a:lnTo>
                  <a:pt x="2711494" y="3214579"/>
                </a:lnTo>
                <a:cubicBezTo>
                  <a:pt x="2682262" y="3206874"/>
                  <a:pt x="2653143" y="3193409"/>
                  <a:pt x="2624512" y="3175621"/>
                </a:cubicBezTo>
                <a:lnTo>
                  <a:pt x="2540471" y="3110727"/>
                </a:lnTo>
                <a:lnTo>
                  <a:pt x="2461630" y="3028522"/>
                </a:lnTo>
                <a:cubicBezTo>
                  <a:pt x="2335822" y="2881884"/>
                  <a:pt x="2241134" y="2699078"/>
                  <a:pt x="2224761" y="2659867"/>
                </a:cubicBezTo>
                <a:cubicBezTo>
                  <a:pt x="2169330" y="2526670"/>
                  <a:pt x="1997111" y="2097431"/>
                  <a:pt x="2002212" y="2075231"/>
                </a:cubicBezTo>
                <a:cubicBezTo>
                  <a:pt x="2002474" y="2074832"/>
                  <a:pt x="2002641" y="2074377"/>
                  <a:pt x="2002723" y="2073908"/>
                </a:cubicBezTo>
                <a:cubicBezTo>
                  <a:pt x="2003095" y="2071881"/>
                  <a:pt x="2001758" y="2069950"/>
                  <a:pt x="1999731" y="2069578"/>
                </a:cubicBezTo>
                <a:lnTo>
                  <a:pt x="1999730" y="2069578"/>
                </a:lnTo>
                <a:lnTo>
                  <a:pt x="1999729" y="2069576"/>
                </a:lnTo>
                <a:cubicBezTo>
                  <a:pt x="1951890" y="2061738"/>
                  <a:pt x="1903537" y="2058259"/>
                  <a:pt x="1855263" y="2059135"/>
                </a:cubicBezTo>
                <a:lnTo>
                  <a:pt x="1783399" y="2066961"/>
                </a:lnTo>
                <a:close/>
                <a:moveTo>
                  <a:pt x="3721110" y="2055749"/>
                </a:moveTo>
                <a:lnTo>
                  <a:pt x="3721810" y="2059132"/>
                </a:lnTo>
                <a:lnTo>
                  <a:pt x="3721236" y="2058547"/>
                </a:lnTo>
                <a:lnTo>
                  <a:pt x="3721236" y="2057582"/>
                </a:lnTo>
                <a:close/>
                <a:moveTo>
                  <a:pt x="2009015" y="2055432"/>
                </a:moveTo>
                <a:lnTo>
                  <a:pt x="2010308" y="2060216"/>
                </a:lnTo>
                <a:lnTo>
                  <a:pt x="2010827" y="2062821"/>
                </a:lnTo>
                <a:lnTo>
                  <a:pt x="2013119" y="2070619"/>
                </a:lnTo>
                <a:lnTo>
                  <a:pt x="2014165" y="2074487"/>
                </a:lnTo>
                <a:lnTo>
                  <a:pt x="2015172" y="2077599"/>
                </a:lnTo>
                <a:lnTo>
                  <a:pt x="2016346" y="2081590"/>
                </a:lnTo>
                <a:lnTo>
                  <a:pt x="2025164" y="2108468"/>
                </a:lnTo>
                <a:lnTo>
                  <a:pt x="2025236" y="2108688"/>
                </a:lnTo>
                <a:lnTo>
                  <a:pt x="2037827" y="2144313"/>
                </a:lnTo>
                <a:lnTo>
                  <a:pt x="2050909" y="2188365"/>
                </a:lnTo>
                <a:lnTo>
                  <a:pt x="2052057" y="2191969"/>
                </a:lnTo>
                <a:lnTo>
                  <a:pt x="2048560" y="2182667"/>
                </a:lnTo>
                <a:lnTo>
                  <a:pt x="2028774" y="2127515"/>
                </a:lnTo>
                <a:lnTo>
                  <a:pt x="2024245" y="2114218"/>
                </a:lnTo>
                <a:lnTo>
                  <a:pt x="2015009" y="2085690"/>
                </a:lnTo>
                <a:lnTo>
                  <a:pt x="2012205" y="2076296"/>
                </a:lnTo>
                <a:lnTo>
                  <a:pt x="2008418" y="2057721"/>
                </a:lnTo>
                <a:close/>
                <a:moveTo>
                  <a:pt x="662843" y="2052243"/>
                </a:moveTo>
                <a:lnTo>
                  <a:pt x="665621" y="2067482"/>
                </a:lnTo>
                <a:lnTo>
                  <a:pt x="662648" y="2070889"/>
                </a:lnTo>
                <a:lnTo>
                  <a:pt x="655891" y="2078631"/>
                </a:lnTo>
                <a:lnTo>
                  <a:pt x="654679" y="2073383"/>
                </a:lnTo>
                <a:lnTo>
                  <a:pt x="651438" y="2059346"/>
                </a:lnTo>
                <a:close/>
                <a:moveTo>
                  <a:pt x="181962" y="2044278"/>
                </a:moveTo>
                <a:lnTo>
                  <a:pt x="166461" y="2070234"/>
                </a:lnTo>
                <a:cubicBezTo>
                  <a:pt x="163211" y="2082329"/>
                  <a:pt x="163251" y="2095308"/>
                  <a:pt x="166956" y="2107772"/>
                </a:cubicBezTo>
                <a:lnTo>
                  <a:pt x="167921" y="2111219"/>
                </a:lnTo>
                <a:cubicBezTo>
                  <a:pt x="168611" y="2113563"/>
                  <a:pt x="169438" y="2116597"/>
                  <a:pt x="169438" y="2116597"/>
                </a:cubicBezTo>
                <a:cubicBezTo>
                  <a:pt x="170403" y="2119769"/>
                  <a:pt x="181709" y="2160445"/>
                  <a:pt x="193568" y="2203603"/>
                </a:cubicBezTo>
                <a:cubicBezTo>
                  <a:pt x="215630" y="2285369"/>
                  <a:pt x="233003" y="2349071"/>
                  <a:pt x="234934" y="2354312"/>
                </a:cubicBezTo>
                <a:cubicBezTo>
                  <a:pt x="235760" y="2356932"/>
                  <a:pt x="243896" y="2386026"/>
                  <a:pt x="251066" y="2412086"/>
                </a:cubicBezTo>
                <a:cubicBezTo>
                  <a:pt x="261683" y="2450005"/>
                  <a:pt x="268164" y="2473031"/>
                  <a:pt x="268992" y="2475514"/>
                </a:cubicBezTo>
                <a:cubicBezTo>
                  <a:pt x="269818" y="2477995"/>
                  <a:pt x="278505" y="2509433"/>
                  <a:pt x="286227" y="2537010"/>
                </a:cubicBezTo>
                <a:cubicBezTo>
                  <a:pt x="296844" y="2574929"/>
                  <a:pt x="303325" y="2598231"/>
                  <a:pt x="304151" y="2600576"/>
                </a:cubicBezTo>
                <a:cubicBezTo>
                  <a:pt x="304596" y="2601830"/>
                  <a:pt x="305548" y="2602823"/>
                  <a:pt x="306772" y="2603334"/>
                </a:cubicBezTo>
                <a:lnTo>
                  <a:pt x="306774" y="2603334"/>
                </a:lnTo>
                <a:lnTo>
                  <a:pt x="306776" y="2603336"/>
                </a:lnTo>
                <a:cubicBezTo>
                  <a:pt x="307460" y="2603459"/>
                  <a:pt x="308160" y="2603459"/>
                  <a:pt x="308845" y="2603336"/>
                </a:cubicBezTo>
                <a:lnTo>
                  <a:pt x="311603" y="2603888"/>
                </a:lnTo>
                <a:lnTo>
                  <a:pt x="317807" y="2601405"/>
                </a:lnTo>
                <a:lnTo>
                  <a:pt x="334813" y="2595975"/>
                </a:lnTo>
                <a:lnTo>
                  <a:pt x="298912" y="2609125"/>
                </a:lnTo>
                <a:lnTo>
                  <a:pt x="282505" y="2549974"/>
                </a:lnTo>
                <a:cubicBezTo>
                  <a:pt x="270922" y="2507919"/>
                  <a:pt x="265683" y="2488478"/>
                  <a:pt x="264855" y="2486271"/>
                </a:cubicBezTo>
                <a:cubicBezTo>
                  <a:pt x="264029" y="2484065"/>
                  <a:pt x="254927" y="2450973"/>
                  <a:pt x="246931" y="2421879"/>
                </a:cubicBezTo>
                <a:cubicBezTo>
                  <a:pt x="236037" y="2382444"/>
                  <a:pt x="230384" y="2363829"/>
                  <a:pt x="230384" y="2362174"/>
                </a:cubicBezTo>
                <a:cubicBezTo>
                  <a:pt x="229281" y="2358037"/>
                  <a:pt x="205151" y="2271584"/>
                  <a:pt x="187915" y="2208569"/>
                </a:cubicBezTo>
                <a:cubicBezTo>
                  <a:pt x="173024" y="2154518"/>
                  <a:pt x="163923" y="2121288"/>
                  <a:pt x="163234" y="2118944"/>
                </a:cubicBezTo>
                <a:lnTo>
                  <a:pt x="161579" y="2113015"/>
                </a:lnTo>
                <a:lnTo>
                  <a:pt x="160752" y="2109982"/>
                </a:lnTo>
                <a:cubicBezTo>
                  <a:pt x="153653" y="2087229"/>
                  <a:pt x="161009" y="2062437"/>
                  <a:pt x="179366" y="2047243"/>
                </a:cubicBezTo>
                <a:lnTo>
                  <a:pt x="181157" y="2044489"/>
                </a:lnTo>
                <a:lnTo>
                  <a:pt x="181157" y="2045035"/>
                </a:lnTo>
                <a:lnTo>
                  <a:pt x="181159" y="2045033"/>
                </a:lnTo>
                <a:lnTo>
                  <a:pt x="181159" y="2045037"/>
                </a:lnTo>
                <a:close/>
                <a:moveTo>
                  <a:pt x="2007037" y="2043795"/>
                </a:moveTo>
                <a:lnTo>
                  <a:pt x="2008651" y="2054051"/>
                </a:lnTo>
                <a:lnTo>
                  <a:pt x="2005936" y="2051788"/>
                </a:lnTo>
                <a:lnTo>
                  <a:pt x="1872444" y="2050272"/>
                </a:lnTo>
                <a:lnTo>
                  <a:pt x="1882516" y="2049021"/>
                </a:lnTo>
                <a:lnTo>
                  <a:pt x="1908705" y="2046825"/>
                </a:lnTo>
                <a:lnTo>
                  <a:pt x="1943244" y="2044810"/>
                </a:lnTo>
                <a:close/>
                <a:moveTo>
                  <a:pt x="205381" y="2042175"/>
                </a:moveTo>
                <a:lnTo>
                  <a:pt x="202728" y="2047342"/>
                </a:lnTo>
                <a:lnTo>
                  <a:pt x="195590" y="2061242"/>
                </a:lnTo>
                <a:lnTo>
                  <a:pt x="196904" y="2093624"/>
                </a:lnTo>
                <a:lnTo>
                  <a:pt x="197014" y="2096329"/>
                </a:lnTo>
                <a:lnTo>
                  <a:pt x="197842" y="2099224"/>
                </a:lnTo>
                <a:cubicBezTo>
                  <a:pt x="198394" y="2101568"/>
                  <a:pt x="199358" y="2104739"/>
                  <a:pt x="199358" y="2104739"/>
                </a:cubicBezTo>
                <a:cubicBezTo>
                  <a:pt x="200875" y="2109428"/>
                  <a:pt x="210803" y="2145002"/>
                  <a:pt x="222385" y="2186368"/>
                </a:cubicBezTo>
                <a:cubicBezTo>
                  <a:pt x="240586" y="2250072"/>
                  <a:pt x="260718" y="2322324"/>
                  <a:pt x="263751" y="2330734"/>
                </a:cubicBezTo>
                <a:cubicBezTo>
                  <a:pt x="265543" y="2334181"/>
                  <a:pt x="272162" y="2360518"/>
                  <a:pt x="279332" y="2385889"/>
                </a:cubicBezTo>
                <a:cubicBezTo>
                  <a:pt x="288985" y="2420222"/>
                  <a:pt x="295466" y="2442972"/>
                  <a:pt x="296706" y="2446282"/>
                </a:cubicBezTo>
                <a:cubicBezTo>
                  <a:pt x="297947" y="2449591"/>
                  <a:pt x="306220" y="2478823"/>
                  <a:pt x="313527" y="2504745"/>
                </a:cubicBezTo>
                <a:cubicBezTo>
                  <a:pt x="323180" y="2538941"/>
                  <a:pt x="329661" y="2561693"/>
                  <a:pt x="330902" y="2565002"/>
                </a:cubicBezTo>
                <a:cubicBezTo>
                  <a:pt x="331407" y="2567015"/>
                  <a:pt x="333114" y="2568504"/>
                  <a:pt x="335177" y="2568724"/>
                </a:cubicBezTo>
                <a:lnTo>
                  <a:pt x="336417" y="2568587"/>
                </a:lnTo>
                <a:lnTo>
                  <a:pt x="358479" y="2562106"/>
                </a:lnTo>
                <a:lnTo>
                  <a:pt x="421705" y="2548047"/>
                </a:lnTo>
                <a:lnTo>
                  <a:pt x="336553" y="2570930"/>
                </a:lnTo>
                <a:lnTo>
                  <a:pt x="325250" y="2574790"/>
                </a:lnTo>
                <a:lnTo>
                  <a:pt x="318443" y="2551042"/>
                </a:lnTo>
                <a:cubicBezTo>
                  <a:pt x="315599" y="2540942"/>
                  <a:pt x="312359" y="2529360"/>
                  <a:pt x="309257" y="2518397"/>
                </a:cubicBezTo>
                <a:cubicBezTo>
                  <a:pt x="299191" y="2482410"/>
                  <a:pt x="292848" y="2460209"/>
                  <a:pt x="291882" y="2457590"/>
                </a:cubicBezTo>
                <a:cubicBezTo>
                  <a:pt x="290918" y="2454970"/>
                  <a:pt x="282231" y="2424221"/>
                  <a:pt x="274647" y="2396644"/>
                </a:cubicBezTo>
                <a:cubicBezTo>
                  <a:pt x="265271" y="2362862"/>
                  <a:pt x="259480" y="2342179"/>
                  <a:pt x="258515" y="2339560"/>
                </a:cubicBezTo>
                <a:cubicBezTo>
                  <a:pt x="256032" y="2332803"/>
                  <a:pt x="234522" y="2255035"/>
                  <a:pt x="217149" y="2192573"/>
                </a:cubicBezTo>
                <a:cubicBezTo>
                  <a:pt x="204739" y="2147623"/>
                  <a:pt x="194811" y="2112048"/>
                  <a:pt x="193570" y="2107912"/>
                </a:cubicBezTo>
                <a:lnTo>
                  <a:pt x="192192" y="2103086"/>
                </a:lnTo>
                <a:cubicBezTo>
                  <a:pt x="191227" y="2101294"/>
                  <a:pt x="191227" y="2099500"/>
                  <a:pt x="191227" y="2099500"/>
                </a:cubicBezTo>
                <a:cubicBezTo>
                  <a:pt x="187951" y="2088966"/>
                  <a:pt x="187794" y="2077959"/>
                  <a:pt x="190448" y="2067678"/>
                </a:cubicBezTo>
                <a:close/>
                <a:moveTo>
                  <a:pt x="680137" y="2041472"/>
                </a:moveTo>
                <a:lnTo>
                  <a:pt x="681230" y="2049597"/>
                </a:lnTo>
                <a:lnTo>
                  <a:pt x="672333" y="2059792"/>
                </a:lnTo>
                <a:lnTo>
                  <a:pt x="670104" y="2047720"/>
                </a:lnTo>
                <a:close/>
                <a:moveTo>
                  <a:pt x="195175" y="2040597"/>
                </a:moveTo>
                <a:lnTo>
                  <a:pt x="192781" y="2044908"/>
                </a:lnTo>
                <a:lnTo>
                  <a:pt x="180920" y="2066269"/>
                </a:lnTo>
                <a:cubicBezTo>
                  <a:pt x="178036" y="2078020"/>
                  <a:pt x="178241" y="2090530"/>
                  <a:pt x="181847" y="2102533"/>
                </a:cubicBezTo>
                <a:lnTo>
                  <a:pt x="182812" y="2105980"/>
                </a:lnTo>
                <a:cubicBezTo>
                  <a:pt x="184190" y="2108324"/>
                  <a:pt x="184190" y="2111220"/>
                  <a:pt x="184190" y="2111220"/>
                </a:cubicBezTo>
                <a:cubicBezTo>
                  <a:pt x="185570" y="2115219"/>
                  <a:pt x="195910" y="2152447"/>
                  <a:pt x="207769" y="2195467"/>
                </a:cubicBezTo>
                <a:cubicBezTo>
                  <a:pt x="225970" y="2261377"/>
                  <a:pt x="246652" y="2336111"/>
                  <a:pt x="249135" y="2343143"/>
                </a:cubicBezTo>
                <a:cubicBezTo>
                  <a:pt x="250100" y="2345626"/>
                  <a:pt x="258097" y="2374306"/>
                  <a:pt x="265129" y="2399538"/>
                </a:cubicBezTo>
                <a:cubicBezTo>
                  <a:pt x="275746" y="2434699"/>
                  <a:pt x="281538" y="2458416"/>
                  <a:pt x="282641" y="2461036"/>
                </a:cubicBezTo>
                <a:cubicBezTo>
                  <a:pt x="283744" y="2463656"/>
                  <a:pt x="292155" y="2494128"/>
                  <a:pt x="299739" y="2521017"/>
                </a:cubicBezTo>
                <a:cubicBezTo>
                  <a:pt x="310079" y="2557556"/>
                  <a:pt x="316285" y="2580032"/>
                  <a:pt x="317388" y="2582789"/>
                </a:cubicBezTo>
                <a:cubicBezTo>
                  <a:pt x="318038" y="2584747"/>
                  <a:pt x="319868" y="2586084"/>
                  <a:pt x="321938" y="2586099"/>
                </a:cubicBezTo>
                <a:lnTo>
                  <a:pt x="321940" y="2586098"/>
                </a:lnTo>
                <a:lnTo>
                  <a:pt x="321942" y="2586100"/>
                </a:lnTo>
                <a:lnTo>
                  <a:pt x="323597" y="2585823"/>
                </a:lnTo>
                <a:lnTo>
                  <a:pt x="339729" y="2580308"/>
                </a:lnTo>
                <a:lnTo>
                  <a:pt x="398597" y="2564435"/>
                </a:lnTo>
                <a:lnTo>
                  <a:pt x="312564" y="2591889"/>
                </a:lnTo>
                <a:lnTo>
                  <a:pt x="311464" y="2591889"/>
                </a:lnTo>
                <a:lnTo>
                  <a:pt x="304846" y="2567554"/>
                </a:lnTo>
                <a:cubicBezTo>
                  <a:pt x="301881" y="2557213"/>
                  <a:pt x="298434" y="2545355"/>
                  <a:pt x="295331" y="2534117"/>
                </a:cubicBezTo>
                <a:cubicBezTo>
                  <a:pt x="284991" y="2497026"/>
                  <a:pt x="278648" y="2474413"/>
                  <a:pt x="277821" y="2471930"/>
                </a:cubicBezTo>
                <a:cubicBezTo>
                  <a:pt x="276993" y="2469449"/>
                  <a:pt x="268031" y="2436770"/>
                  <a:pt x="260171" y="2409193"/>
                </a:cubicBezTo>
                <a:cubicBezTo>
                  <a:pt x="250519" y="2374307"/>
                  <a:pt x="244589" y="2353073"/>
                  <a:pt x="243900" y="2350867"/>
                </a:cubicBezTo>
                <a:cubicBezTo>
                  <a:pt x="242522" y="2345489"/>
                  <a:pt x="219495" y="2261931"/>
                  <a:pt x="202534" y="2200847"/>
                </a:cubicBezTo>
                <a:cubicBezTo>
                  <a:pt x="189574" y="2153827"/>
                  <a:pt x="179370" y="2116736"/>
                  <a:pt x="178404" y="2113427"/>
                </a:cubicBezTo>
                <a:cubicBezTo>
                  <a:pt x="178266" y="2113152"/>
                  <a:pt x="177852" y="2110394"/>
                  <a:pt x="176888" y="2108463"/>
                </a:cubicBezTo>
                <a:cubicBezTo>
                  <a:pt x="175923" y="2106534"/>
                  <a:pt x="175923" y="2104740"/>
                  <a:pt x="175923" y="2104740"/>
                </a:cubicBezTo>
                <a:cubicBezTo>
                  <a:pt x="169487" y="2083024"/>
                  <a:pt x="176082" y="2059542"/>
                  <a:pt x="192883" y="2044347"/>
                </a:cubicBezTo>
                <a:cubicBezTo>
                  <a:pt x="193892" y="2043519"/>
                  <a:pt x="194535" y="2042333"/>
                  <a:pt x="194675" y="2041037"/>
                </a:cubicBezTo>
                <a:close/>
                <a:moveTo>
                  <a:pt x="695881" y="2039486"/>
                </a:moveTo>
                <a:lnTo>
                  <a:pt x="697232" y="2055440"/>
                </a:lnTo>
                <a:lnTo>
                  <a:pt x="697262" y="2055794"/>
                </a:lnTo>
                <a:lnTo>
                  <a:pt x="697446" y="2057959"/>
                </a:lnTo>
                <a:lnTo>
                  <a:pt x="694631" y="2059679"/>
                </a:lnTo>
                <a:lnTo>
                  <a:pt x="690678" y="2062093"/>
                </a:lnTo>
                <a:lnTo>
                  <a:pt x="688931" y="2049205"/>
                </a:lnTo>
                <a:close/>
                <a:moveTo>
                  <a:pt x="208702" y="2035709"/>
                </a:moveTo>
                <a:lnTo>
                  <a:pt x="207666" y="2037726"/>
                </a:lnTo>
                <a:lnTo>
                  <a:pt x="207074" y="2038878"/>
                </a:lnTo>
                <a:lnTo>
                  <a:pt x="208048" y="2036486"/>
                </a:lnTo>
                <a:close/>
                <a:moveTo>
                  <a:pt x="690568" y="2034974"/>
                </a:moveTo>
                <a:lnTo>
                  <a:pt x="687648" y="2039744"/>
                </a:lnTo>
                <a:lnTo>
                  <a:pt x="687399" y="2037912"/>
                </a:lnTo>
                <a:lnTo>
                  <a:pt x="687279" y="2037023"/>
                </a:lnTo>
                <a:close/>
                <a:moveTo>
                  <a:pt x="3723204" y="2029972"/>
                </a:moveTo>
                <a:lnTo>
                  <a:pt x="3724813" y="2030476"/>
                </a:lnTo>
                <a:lnTo>
                  <a:pt x="3725422" y="2034033"/>
                </a:lnTo>
                <a:lnTo>
                  <a:pt x="3725025" y="2038867"/>
                </a:lnTo>
                <a:close/>
                <a:moveTo>
                  <a:pt x="720535" y="2029794"/>
                </a:moveTo>
                <a:lnTo>
                  <a:pt x="720205" y="2042318"/>
                </a:lnTo>
                <a:lnTo>
                  <a:pt x="719470" y="2044505"/>
                </a:lnTo>
                <a:lnTo>
                  <a:pt x="718389" y="2045165"/>
                </a:lnTo>
                <a:lnTo>
                  <a:pt x="717639" y="2045623"/>
                </a:lnTo>
                <a:lnTo>
                  <a:pt x="717530" y="2042227"/>
                </a:lnTo>
                <a:lnTo>
                  <a:pt x="717345" y="2036435"/>
                </a:lnTo>
                <a:close/>
                <a:moveTo>
                  <a:pt x="678052" y="2025976"/>
                </a:moveTo>
                <a:lnTo>
                  <a:pt x="679045" y="2033355"/>
                </a:lnTo>
                <a:lnTo>
                  <a:pt x="673491" y="2036791"/>
                </a:lnTo>
                <a:lnTo>
                  <a:pt x="668640" y="2039793"/>
                </a:lnTo>
                <a:lnTo>
                  <a:pt x="668448" y="2038756"/>
                </a:lnTo>
                <a:lnTo>
                  <a:pt x="668376" y="2038365"/>
                </a:lnTo>
                <a:close/>
                <a:moveTo>
                  <a:pt x="227429" y="2024075"/>
                </a:moveTo>
                <a:lnTo>
                  <a:pt x="225280" y="2027385"/>
                </a:lnTo>
                <a:cubicBezTo>
                  <a:pt x="210405" y="2045364"/>
                  <a:pt x="205630" y="2069646"/>
                  <a:pt x="212595" y="2091915"/>
                </a:cubicBezTo>
                <a:lnTo>
                  <a:pt x="213423" y="2094948"/>
                </a:lnTo>
                <a:lnTo>
                  <a:pt x="214801" y="2100188"/>
                </a:lnTo>
                <a:cubicBezTo>
                  <a:pt x="216595" y="2105704"/>
                  <a:pt x="226246" y="2139762"/>
                  <a:pt x="237277" y="2179196"/>
                </a:cubicBezTo>
                <a:cubicBezTo>
                  <a:pt x="254512" y="2240831"/>
                  <a:pt x="274230" y="2310463"/>
                  <a:pt x="277677" y="2320253"/>
                </a:cubicBezTo>
                <a:cubicBezTo>
                  <a:pt x="279331" y="2323977"/>
                  <a:pt x="286089" y="2349209"/>
                  <a:pt x="293120" y="2373615"/>
                </a:cubicBezTo>
                <a:cubicBezTo>
                  <a:pt x="301118" y="2401744"/>
                  <a:pt x="308840" y="2428630"/>
                  <a:pt x="310218" y="2432491"/>
                </a:cubicBezTo>
                <a:cubicBezTo>
                  <a:pt x="311597" y="2436352"/>
                  <a:pt x="318767" y="2461171"/>
                  <a:pt x="326764" y="2489300"/>
                </a:cubicBezTo>
                <a:cubicBezTo>
                  <a:pt x="334762" y="2517429"/>
                  <a:pt x="342346" y="2544042"/>
                  <a:pt x="343862" y="2548040"/>
                </a:cubicBezTo>
                <a:lnTo>
                  <a:pt x="343862" y="2548040"/>
                </a:lnTo>
                <a:lnTo>
                  <a:pt x="343863" y="2548042"/>
                </a:lnTo>
                <a:cubicBezTo>
                  <a:pt x="344508" y="2549931"/>
                  <a:pt x="346279" y="2551199"/>
                  <a:pt x="348275" y="2551214"/>
                </a:cubicBezTo>
                <a:lnTo>
                  <a:pt x="349655" y="2551626"/>
                </a:lnTo>
                <a:lnTo>
                  <a:pt x="375301" y="2545559"/>
                </a:lnTo>
                <a:lnTo>
                  <a:pt x="424220" y="2537876"/>
                </a:lnTo>
                <a:lnTo>
                  <a:pt x="356135" y="2552453"/>
                </a:lnTo>
                <a:lnTo>
                  <a:pt x="338761" y="2557555"/>
                </a:lnTo>
                <a:cubicBezTo>
                  <a:pt x="335866" y="2548041"/>
                  <a:pt x="329110" y="2524048"/>
                  <a:pt x="322904" y="2502401"/>
                </a:cubicBezTo>
                <a:cubicBezTo>
                  <a:pt x="313527" y="2469033"/>
                  <a:pt x="307185" y="2446695"/>
                  <a:pt x="305945" y="2443385"/>
                </a:cubicBezTo>
                <a:cubicBezTo>
                  <a:pt x="304703" y="2440076"/>
                  <a:pt x="296292" y="2410155"/>
                  <a:pt x="288847" y="2383681"/>
                </a:cubicBezTo>
                <a:cubicBezTo>
                  <a:pt x="279746" y="2351415"/>
                  <a:pt x="274093" y="2331561"/>
                  <a:pt x="272990" y="2328527"/>
                </a:cubicBezTo>
                <a:cubicBezTo>
                  <a:pt x="269543" y="2320392"/>
                  <a:pt x="248445" y="2245107"/>
                  <a:pt x="231624" y="2184712"/>
                </a:cubicBezTo>
                <a:cubicBezTo>
                  <a:pt x="220042" y="2143346"/>
                  <a:pt x="210114" y="2107634"/>
                  <a:pt x="208597" y="2102809"/>
                </a:cubicBezTo>
                <a:cubicBezTo>
                  <a:pt x="208459" y="2102257"/>
                  <a:pt x="207770" y="2099775"/>
                  <a:pt x="207080" y="2097568"/>
                </a:cubicBezTo>
                <a:lnTo>
                  <a:pt x="206253" y="2094536"/>
                </a:lnTo>
                <a:lnTo>
                  <a:pt x="205228" y="2063629"/>
                </a:lnTo>
                <a:lnTo>
                  <a:pt x="220042" y="2036485"/>
                </a:lnTo>
                <a:cubicBezTo>
                  <a:pt x="221096" y="2035382"/>
                  <a:pt x="221602" y="2033867"/>
                  <a:pt x="221420" y="2032350"/>
                </a:cubicBezTo>
                <a:close/>
                <a:moveTo>
                  <a:pt x="709214" y="2023361"/>
                </a:moveTo>
                <a:lnTo>
                  <a:pt x="709394" y="2028993"/>
                </a:lnTo>
                <a:lnTo>
                  <a:pt x="709396" y="2029044"/>
                </a:lnTo>
                <a:lnTo>
                  <a:pt x="709602" y="2035753"/>
                </a:lnTo>
                <a:lnTo>
                  <a:pt x="704811" y="2044774"/>
                </a:lnTo>
                <a:lnTo>
                  <a:pt x="704437" y="2045477"/>
                </a:lnTo>
                <a:lnTo>
                  <a:pt x="703083" y="2029415"/>
                </a:lnTo>
                <a:lnTo>
                  <a:pt x="703146" y="2029327"/>
                </a:lnTo>
                <a:lnTo>
                  <a:pt x="705021" y="2025973"/>
                </a:lnTo>
                <a:close/>
                <a:moveTo>
                  <a:pt x="3710205" y="2021789"/>
                </a:moveTo>
                <a:lnTo>
                  <a:pt x="3714019" y="2025304"/>
                </a:lnTo>
                <a:lnTo>
                  <a:pt x="3713152" y="2034223"/>
                </a:lnTo>
                <a:close/>
                <a:moveTo>
                  <a:pt x="657235" y="2021006"/>
                </a:moveTo>
                <a:lnTo>
                  <a:pt x="659852" y="2035777"/>
                </a:lnTo>
                <a:lnTo>
                  <a:pt x="655910" y="2040057"/>
                </a:lnTo>
                <a:lnTo>
                  <a:pt x="648774" y="2047805"/>
                </a:lnTo>
                <a:lnTo>
                  <a:pt x="644451" y="2029082"/>
                </a:lnTo>
                <a:close/>
                <a:moveTo>
                  <a:pt x="718952" y="2017296"/>
                </a:moveTo>
                <a:lnTo>
                  <a:pt x="717394" y="2021081"/>
                </a:lnTo>
                <a:lnTo>
                  <a:pt x="717292" y="2021273"/>
                </a:lnTo>
                <a:lnTo>
                  <a:pt x="716895" y="2022017"/>
                </a:lnTo>
                <a:lnTo>
                  <a:pt x="716792" y="2018641"/>
                </a:lnTo>
                <a:close/>
                <a:moveTo>
                  <a:pt x="3722404" y="2016412"/>
                </a:moveTo>
                <a:lnTo>
                  <a:pt x="3723680" y="2023861"/>
                </a:lnTo>
                <a:lnTo>
                  <a:pt x="3721831" y="2023263"/>
                </a:lnTo>
                <a:lnTo>
                  <a:pt x="3721674" y="2022492"/>
                </a:lnTo>
                <a:close/>
                <a:moveTo>
                  <a:pt x="244984" y="2013213"/>
                </a:moveTo>
                <a:lnTo>
                  <a:pt x="238653" y="2024491"/>
                </a:lnTo>
                <a:cubicBezTo>
                  <a:pt x="225158" y="2042499"/>
                  <a:pt x="221156" y="2065897"/>
                  <a:pt x="227897" y="2087367"/>
                </a:cubicBezTo>
                <a:lnTo>
                  <a:pt x="228725" y="2090125"/>
                </a:lnTo>
                <a:cubicBezTo>
                  <a:pt x="229414" y="2092331"/>
                  <a:pt x="230242" y="2095364"/>
                  <a:pt x="230242" y="2095364"/>
                </a:cubicBezTo>
                <a:cubicBezTo>
                  <a:pt x="232172" y="2101570"/>
                  <a:pt x="241411" y="2134111"/>
                  <a:pt x="252028" y="2171753"/>
                </a:cubicBezTo>
                <a:cubicBezTo>
                  <a:pt x="268850" y="2231043"/>
                  <a:pt x="287878" y="2298331"/>
                  <a:pt x="291876" y="2309639"/>
                </a:cubicBezTo>
                <a:cubicBezTo>
                  <a:pt x="293256" y="2313775"/>
                  <a:pt x="300426" y="2337905"/>
                  <a:pt x="307044" y="2361346"/>
                </a:cubicBezTo>
                <a:cubicBezTo>
                  <a:pt x="314903" y="2388509"/>
                  <a:pt x="322213" y="2414294"/>
                  <a:pt x="323866" y="2418707"/>
                </a:cubicBezTo>
                <a:cubicBezTo>
                  <a:pt x="325520" y="2423119"/>
                  <a:pt x="332967" y="2448903"/>
                  <a:pt x="340137" y="2473861"/>
                </a:cubicBezTo>
                <a:cubicBezTo>
                  <a:pt x="347996" y="2500887"/>
                  <a:pt x="355443" y="2526395"/>
                  <a:pt x="357097" y="2531082"/>
                </a:cubicBezTo>
                <a:cubicBezTo>
                  <a:pt x="357821" y="2532889"/>
                  <a:pt x="359561" y="2534089"/>
                  <a:pt x="361510" y="2534117"/>
                </a:cubicBezTo>
                <a:lnTo>
                  <a:pt x="361511" y="2534116"/>
                </a:lnTo>
                <a:lnTo>
                  <a:pt x="361512" y="2534117"/>
                </a:lnTo>
                <a:lnTo>
                  <a:pt x="362201" y="2533840"/>
                </a:lnTo>
                <a:lnTo>
                  <a:pt x="389778" y="2529015"/>
                </a:lnTo>
                <a:lnTo>
                  <a:pt x="459336" y="2522412"/>
                </a:lnTo>
                <a:lnTo>
                  <a:pt x="372267" y="2536043"/>
                </a:lnTo>
                <a:lnTo>
                  <a:pt x="351032" y="2541145"/>
                </a:lnTo>
                <a:lnTo>
                  <a:pt x="344432" y="2518396"/>
                </a:lnTo>
                <a:cubicBezTo>
                  <a:pt x="341657" y="2508675"/>
                  <a:pt x="338486" y="2497506"/>
                  <a:pt x="335452" y="2486958"/>
                </a:cubicBezTo>
                <a:cubicBezTo>
                  <a:pt x="327593" y="2459519"/>
                  <a:pt x="320009" y="2433321"/>
                  <a:pt x="318631" y="2429460"/>
                </a:cubicBezTo>
                <a:cubicBezTo>
                  <a:pt x="317251" y="2425600"/>
                  <a:pt x="309116" y="2396919"/>
                  <a:pt x="301808" y="2371272"/>
                </a:cubicBezTo>
                <a:cubicBezTo>
                  <a:pt x="294501" y="2345626"/>
                  <a:pt x="287605" y="2321358"/>
                  <a:pt x="286227" y="2317360"/>
                </a:cubicBezTo>
                <a:cubicBezTo>
                  <a:pt x="282781" y="2307845"/>
                  <a:pt x="262374" y="2235318"/>
                  <a:pt x="245965" y="2176992"/>
                </a:cubicBezTo>
                <a:cubicBezTo>
                  <a:pt x="234934" y="2137418"/>
                  <a:pt x="225281" y="2103222"/>
                  <a:pt x="223489" y="2097570"/>
                </a:cubicBezTo>
                <a:lnTo>
                  <a:pt x="222111" y="2092743"/>
                </a:lnTo>
                <a:cubicBezTo>
                  <a:pt x="221852" y="2091627"/>
                  <a:pt x="221532" y="2090524"/>
                  <a:pt x="221145" y="2089434"/>
                </a:cubicBezTo>
                <a:cubicBezTo>
                  <a:pt x="214964" y="2069703"/>
                  <a:pt x="219510" y="2048179"/>
                  <a:pt x="233142" y="2032625"/>
                </a:cubicBezTo>
                <a:cubicBezTo>
                  <a:pt x="234278" y="2031577"/>
                  <a:pt x="234708" y="2029964"/>
                  <a:pt x="234245" y="2028489"/>
                </a:cubicBezTo>
                <a:cubicBezTo>
                  <a:pt x="234348" y="2026455"/>
                  <a:pt x="236795" y="2022689"/>
                  <a:pt x="240695" y="2017915"/>
                </a:cubicBezTo>
                <a:lnTo>
                  <a:pt x="243490" y="2014850"/>
                </a:lnTo>
                <a:close/>
                <a:moveTo>
                  <a:pt x="729512" y="2011107"/>
                </a:moveTo>
                <a:lnTo>
                  <a:pt x="729098" y="2015872"/>
                </a:lnTo>
                <a:lnTo>
                  <a:pt x="728314" y="2018203"/>
                </a:lnTo>
                <a:lnTo>
                  <a:pt x="728435" y="2013348"/>
                </a:lnTo>
                <a:lnTo>
                  <a:pt x="729266" y="2011618"/>
                </a:lnTo>
                <a:close/>
                <a:moveTo>
                  <a:pt x="675805" y="2009274"/>
                </a:moveTo>
                <a:lnTo>
                  <a:pt x="676883" y="2017286"/>
                </a:lnTo>
                <a:lnTo>
                  <a:pt x="666555" y="2028500"/>
                </a:lnTo>
                <a:lnTo>
                  <a:pt x="664342" y="2016516"/>
                </a:lnTo>
                <a:close/>
                <a:moveTo>
                  <a:pt x="693104" y="2006703"/>
                </a:moveTo>
                <a:lnTo>
                  <a:pt x="694549" y="2023761"/>
                </a:lnTo>
                <a:lnTo>
                  <a:pt x="688960" y="2027220"/>
                </a:lnTo>
                <a:lnTo>
                  <a:pt x="686183" y="2028938"/>
                </a:lnTo>
                <a:lnTo>
                  <a:pt x="684638" y="2017544"/>
                </a:lnTo>
                <a:close/>
                <a:moveTo>
                  <a:pt x="260359" y="2005398"/>
                </a:moveTo>
                <a:lnTo>
                  <a:pt x="252167" y="2021454"/>
                </a:lnTo>
                <a:cubicBezTo>
                  <a:pt x="240045" y="2039448"/>
                  <a:pt x="236796" y="2061991"/>
                  <a:pt x="243342" y="2082675"/>
                </a:cubicBezTo>
                <a:lnTo>
                  <a:pt x="244171" y="2085432"/>
                </a:lnTo>
                <a:lnTo>
                  <a:pt x="245549" y="2090534"/>
                </a:lnTo>
                <a:cubicBezTo>
                  <a:pt x="247755" y="2097428"/>
                  <a:pt x="256579" y="2128176"/>
                  <a:pt x="266784" y="2163889"/>
                </a:cubicBezTo>
                <a:cubicBezTo>
                  <a:pt x="282227" y="2218354"/>
                  <a:pt x="301668" y="2286194"/>
                  <a:pt x="306218" y="2298879"/>
                </a:cubicBezTo>
                <a:cubicBezTo>
                  <a:pt x="307321" y="2303567"/>
                  <a:pt x="314630" y="2326869"/>
                  <a:pt x="321110" y="2349207"/>
                </a:cubicBezTo>
                <a:cubicBezTo>
                  <a:pt x="328556" y="2375267"/>
                  <a:pt x="335450" y="2400086"/>
                  <a:pt x="337656" y="2405050"/>
                </a:cubicBezTo>
                <a:cubicBezTo>
                  <a:pt x="339862" y="2410014"/>
                  <a:pt x="346757" y="2434833"/>
                  <a:pt x="353651" y="2458687"/>
                </a:cubicBezTo>
                <a:cubicBezTo>
                  <a:pt x="361235" y="2484059"/>
                  <a:pt x="368405" y="2508602"/>
                  <a:pt x="370336" y="2513841"/>
                </a:cubicBezTo>
                <a:lnTo>
                  <a:pt x="370337" y="2513844"/>
                </a:lnTo>
                <a:cubicBezTo>
                  <a:pt x="371107" y="2515720"/>
                  <a:pt x="372999" y="2516893"/>
                  <a:pt x="375024" y="2516741"/>
                </a:cubicBezTo>
                <a:cubicBezTo>
                  <a:pt x="401084" y="2514810"/>
                  <a:pt x="426869" y="2513844"/>
                  <a:pt x="454447" y="2512880"/>
                </a:cubicBezTo>
                <a:lnTo>
                  <a:pt x="461190" y="2512658"/>
                </a:lnTo>
                <a:lnTo>
                  <a:pt x="388396" y="2519500"/>
                </a:lnTo>
                <a:lnTo>
                  <a:pt x="364683" y="2523499"/>
                </a:lnTo>
                <a:lnTo>
                  <a:pt x="358185" y="2501782"/>
                </a:lnTo>
                <a:cubicBezTo>
                  <a:pt x="355445" y="2492372"/>
                  <a:pt x="352273" y="2481376"/>
                  <a:pt x="349101" y="2470552"/>
                </a:cubicBezTo>
                <a:cubicBezTo>
                  <a:pt x="341517" y="2444904"/>
                  <a:pt x="334347" y="2419810"/>
                  <a:pt x="332692" y="2415397"/>
                </a:cubicBezTo>
                <a:cubicBezTo>
                  <a:pt x="331038" y="2410985"/>
                  <a:pt x="323041" y="2383545"/>
                  <a:pt x="316009" y="2358726"/>
                </a:cubicBezTo>
                <a:cubicBezTo>
                  <a:pt x="308976" y="2333907"/>
                  <a:pt x="302220" y="2310742"/>
                  <a:pt x="300703" y="2306330"/>
                </a:cubicBezTo>
                <a:cubicBezTo>
                  <a:pt x="296705" y="2294885"/>
                  <a:pt x="276987" y="2224839"/>
                  <a:pt x="260992" y="2168444"/>
                </a:cubicBezTo>
                <a:cubicBezTo>
                  <a:pt x="250375" y="2130801"/>
                  <a:pt x="241136" y="2098260"/>
                  <a:pt x="239069" y="2091779"/>
                </a:cubicBezTo>
                <a:lnTo>
                  <a:pt x="237690" y="2086953"/>
                </a:lnTo>
                <a:lnTo>
                  <a:pt x="236863" y="2083920"/>
                </a:lnTo>
                <a:cubicBezTo>
                  <a:pt x="231028" y="2064974"/>
                  <a:pt x="234838" y="2044374"/>
                  <a:pt x="247066" y="2028766"/>
                </a:cubicBezTo>
                <a:cubicBezTo>
                  <a:pt x="248075" y="2027593"/>
                  <a:pt x="248437" y="2025994"/>
                  <a:pt x="248031" y="2024491"/>
                </a:cubicBezTo>
                <a:cubicBezTo>
                  <a:pt x="247755" y="2022492"/>
                  <a:pt x="249772" y="2018751"/>
                  <a:pt x="253219" y="2013996"/>
                </a:cubicBezTo>
                <a:close/>
                <a:moveTo>
                  <a:pt x="687914" y="2001624"/>
                </a:moveTo>
                <a:lnTo>
                  <a:pt x="687795" y="2001796"/>
                </a:lnTo>
                <a:lnTo>
                  <a:pt x="683372" y="2008214"/>
                </a:lnTo>
                <a:lnTo>
                  <a:pt x="682908" y="2004786"/>
                </a:lnTo>
                <a:close/>
                <a:moveTo>
                  <a:pt x="273248" y="2000044"/>
                </a:moveTo>
                <a:lnTo>
                  <a:pt x="270664" y="2006148"/>
                </a:lnTo>
                <a:lnTo>
                  <a:pt x="265819" y="2017595"/>
                </a:lnTo>
                <a:cubicBezTo>
                  <a:pt x="255030" y="2035464"/>
                  <a:pt x="252468" y="2057127"/>
                  <a:pt x="258787" y="2077023"/>
                </a:cubicBezTo>
                <a:lnTo>
                  <a:pt x="259615" y="2079919"/>
                </a:lnTo>
                <a:cubicBezTo>
                  <a:pt x="259991" y="2081504"/>
                  <a:pt x="260452" y="2083077"/>
                  <a:pt x="260993" y="2084607"/>
                </a:cubicBezTo>
                <a:cubicBezTo>
                  <a:pt x="263476" y="2092466"/>
                  <a:pt x="271749" y="2121560"/>
                  <a:pt x="281538" y="2155342"/>
                </a:cubicBezTo>
                <a:cubicBezTo>
                  <a:pt x="296568" y="2207738"/>
                  <a:pt x="315321" y="2273511"/>
                  <a:pt x="320422" y="2287300"/>
                </a:cubicBezTo>
                <a:cubicBezTo>
                  <a:pt x="322352" y="2292538"/>
                  <a:pt x="328833" y="2314600"/>
                  <a:pt x="335037" y="2336110"/>
                </a:cubicBezTo>
                <a:cubicBezTo>
                  <a:pt x="342070" y="2359827"/>
                  <a:pt x="349516" y="2384646"/>
                  <a:pt x="351446" y="2390299"/>
                </a:cubicBezTo>
                <a:cubicBezTo>
                  <a:pt x="353377" y="2395953"/>
                  <a:pt x="360408" y="2419670"/>
                  <a:pt x="367166" y="2442420"/>
                </a:cubicBezTo>
                <a:cubicBezTo>
                  <a:pt x="374473" y="2467377"/>
                  <a:pt x="381506" y="2490819"/>
                  <a:pt x="383573" y="2496609"/>
                </a:cubicBezTo>
                <a:cubicBezTo>
                  <a:pt x="384269" y="2498291"/>
                  <a:pt x="385885" y="2499422"/>
                  <a:pt x="387710" y="2499504"/>
                </a:cubicBezTo>
                <a:cubicBezTo>
                  <a:pt x="407428" y="2499643"/>
                  <a:pt x="426593" y="2500332"/>
                  <a:pt x="446863" y="2501159"/>
                </a:cubicBezTo>
                <a:cubicBezTo>
                  <a:pt x="461066" y="2501711"/>
                  <a:pt x="475543" y="2502539"/>
                  <a:pt x="490435" y="2502539"/>
                </a:cubicBezTo>
                <a:lnTo>
                  <a:pt x="498738" y="2505478"/>
                </a:lnTo>
                <a:lnTo>
                  <a:pt x="485883" y="2502673"/>
                </a:lnTo>
                <a:lnTo>
                  <a:pt x="484505" y="2502673"/>
                </a:lnTo>
                <a:lnTo>
                  <a:pt x="484366" y="2503638"/>
                </a:lnTo>
                <a:lnTo>
                  <a:pt x="454170" y="2504742"/>
                </a:lnTo>
                <a:lnTo>
                  <a:pt x="377781" y="2508327"/>
                </a:lnTo>
                <a:lnTo>
                  <a:pt x="371422" y="2487130"/>
                </a:lnTo>
                <a:cubicBezTo>
                  <a:pt x="368716" y="2477926"/>
                  <a:pt x="365579" y="2467171"/>
                  <a:pt x="362477" y="2456623"/>
                </a:cubicBezTo>
                <a:cubicBezTo>
                  <a:pt x="355169" y="2431389"/>
                  <a:pt x="347999" y="2407259"/>
                  <a:pt x="346207" y="2402295"/>
                </a:cubicBezTo>
                <a:cubicBezTo>
                  <a:pt x="344415" y="2397331"/>
                  <a:pt x="336554" y="2370445"/>
                  <a:pt x="329798" y="2347141"/>
                </a:cubicBezTo>
                <a:cubicBezTo>
                  <a:pt x="323042" y="2323839"/>
                  <a:pt x="316561" y="2301225"/>
                  <a:pt x="314769" y="2296262"/>
                </a:cubicBezTo>
                <a:cubicBezTo>
                  <a:pt x="310357" y="2283853"/>
                  <a:pt x="291053" y="2216150"/>
                  <a:pt x="275472" y="2161823"/>
                </a:cubicBezTo>
                <a:cubicBezTo>
                  <a:pt x="265268" y="2126110"/>
                  <a:pt x="256580" y="2095224"/>
                  <a:pt x="254237" y="2088055"/>
                </a:cubicBezTo>
                <a:lnTo>
                  <a:pt x="252859" y="2083366"/>
                </a:lnTo>
                <a:lnTo>
                  <a:pt x="252031" y="2080471"/>
                </a:lnTo>
                <a:cubicBezTo>
                  <a:pt x="245939" y="2061773"/>
                  <a:pt x="249114" y="2041297"/>
                  <a:pt x="260580" y="2025317"/>
                </a:cubicBezTo>
                <a:cubicBezTo>
                  <a:pt x="261515" y="2024214"/>
                  <a:pt x="261827" y="2022711"/>
                  <a:pt x="261407" y="2021318"/>
                </a:cubicBezTo>
                <a:cubicBezTo>
                  <a:pt x="260787" y="2019215"/>
                  <a:pt x="262390" y="2015406"/>
                  <a:pt x="265393" y="2010606"/>
                </a:cubicBezTo>
                <a:lnTo>
                  <a:pt x="270017" y="2004388"/>
                </a:lnTo>
                <a:close/>
                <a:moveTo>
                  <a:pt x="721400" y="1996662"/>
                </a:moveTo>
                <a:lnTo>
                  <a:pt x="721262" y="2002235"/>
                </a:lnTo>
                <a:lnTo>
                  <a:pt x="721253" y="2002570"/>
                </a:lnTo>
                <a:lnTo>
                  <a:pt x="721128" y="2007315"/>
                </a:lnTo>
                <a:lnTo>
                  <a:pt x="720576" y="2007657"/>
                </a:lnTo>
                <a:lnTo>
                  <a:pt x="716534" y="2010158"/>
                </a:lnTo>
                <a:lnTo>
                  <a:pt x="716494" y="2008856"/>
                </a:lnTo>
                <a:lnTo>
                  <a:pt x="716395" y="2005618"/>
                </a:lnTo>
                <a:close/>
                <a:moveTo>
                  <a:pt x="285981" y="1994863"/>
                </a:moveTo>
                <a:lnTo>
                  <a:pt x="279332" y="2014142"/>
                </a:lnTo>
                <a:cubicBezTo>
                  <a:pt x="274578" y="2023043"/>
                  <a:pt x="271728" y="2032716"/>
                  <a:pt x="270837" y="2042566"/>
                </a:cubicBezTo>
                <a:lnTo>
                  <a:pt x="270837" y="2042570"/>
                </a:lnTo>
                <a:lnTo>
                  <a:pt x="270837" y="2042571"/>
                </a:lnTo>
                <a:cubicBezTo>
                  <a:pt x="269946" y="2052421"/>
                  <a:pt x="271013" y="2062449"/>
                  <a:pt x="274093" y="2072059"/>
                </a:cubicBezTo>
                <a:lnTo>
                  <a:pt x="274919" y="2074817"/>
                </a:lnTo>
                <a:lnTo>
                  <a:pt x="276299" y="2079368"/>
                </a:lnTo>
                <a:cubicBezTo>
                  <a:pt x="279057" y="2087779"/>
                  <a:pt x="286916" y="2115356"/>
                  <a:pt x="296154" y="2147069"/>
                </a:cubicBezTo>
                <a:cubicBezTo>
                  <a:pt x="310770" y="2197536"/>
                  <a:pt x="329108" y="2260412"/>
                  <a:pt x="334623" y="2276130"/>
                </a:cubicBezTo>
                <a:cubicBezTo>
                  <a:pt x="336692" y="2282197"/>
                  <a:pt x="343035" y="2303018"/>
                  <a:pt x="349102" y="2323562"/>
                </a:cubicBezTo>
                <a:cubicBezTo>
                  <a:pt x="355858" y="2346315"/>
                  <a:pt x="363304" y="2370031"/>
                  <a:pt x="365097" y="2376235"/>
                </a:cubicBezTo>
                <a:cubicBezTo>
                  <a:pt x="366889" y="2382440"/>
                  <a:pt x="373508" y="2403124"/>
                  <a:pt x="380678" y="2426840"/>
                </a:cubicBezTo>
                <a:cubicBezTo>
                  <a:pt x="387848" y="2450556"/>
                  <a:pt x="394466" y="2473030"/>
                  <a:pt x="396948" y="2479374"/>
                </a:cubicBezTo>
                <a:cubicBezTo>
                  <a:pt x="397491" y="2480919"/>
                  <a:pt x="398896" y="2482007"/>
                  <a:pt x="400533" y="2482132"/>
                </a:cubicBezTo>
                <a:cubicBezTo>
                  <a:pt x="415011" y="2483649"/>
                  <a:pt x="429351" y="2485441"/>
                  <a:pt x="443968" y="2487233"/>
                </a:cubicBezTo>
                <a:cubicBezTo>
                  <a:pt x="461066" y="2489302"/>
                  <a:pt x="478715" y="2491508"/>
                  <a:pt x="497053" y="2493300"/>
                </a:cubicBezTo>
                <a:lnTo>
                  <a:pt x="507168" y="2497931"/>
                </a:lnTo>
                <a:lnTo>
                  <a:pt x="493194" y="2493711"/>
                </a:lnTo>
                <a:cubicBezTo>
                  <a:pt x="492649" y="2493586"/>
                  <a:pt x="492083" y="2493586"/>
                  <a:pt x="491539" y="2493711"/>
                </a:cubicBezTo>
                <a:lnTo>
                  <a:pt x="447278" y="2492194"/>
                </a:lnTo>
                <a:cubicBezTo>
                  <a:pt x="427974" y="2491505"/>
                  <a:pt x="409636" y="2490539"/>
                  <a:pt x="391021" y="2490539"/>
                </a:cubicBezTo>
                <a:cubicBezTo>
                  <a:pt x="388125" y="2482266"/>
                  <a:pt x="381919" y="2460618"/>
                  <a:pt x="376681" y="2439935"/>
                </a:cubicBezTo>
                <a:cubicBezTo>
                  <a:pt x="369648" y="2415944"/>
                  <a:pt x="363306" y="2392779"/>
                  <a:pt x="360823" y="2387263"/>
                </a:cubicBezTo>
                <a:cubicBezTo>
                  <a:pt x="358342" y="2381748"/>
                  <a:pt x="351033" y="2356240"/>
                  <a:pt x="344554" y="2333626"/>
                </a:cubicBezTo>
                <a:cubicBezTo>
                  <a:pt x="338073" y="2311013"/>
                  <a:pt x="331729" y="2289778"/>
                  <a:pt x="329799" y="2284263"/>
                </a:cubicBezTo>
                <a:cubicBezTo>
                  <a:pt x="324835" y="2270337"/>
                  <a:pt x="306083" y="2205117"/>
                  <a:pt x="291054" y="2152858"/>
                </a:cubicBezTo>
                <a:cubicBezTo>
                  <a:pt x="281264" y="2118938"/>
                  <a:pt x="272990" y="2089845"/>
                  <a:pt x="270370" y="2081984"/>
                </a:cubicBezTo>
                <a:cubicBezTo>
                  <a:pt x="270233" y="2081433"/>
                  <a:pt x="269130" y="2079366"/>
                  <a:pt x="269130" y="2077572"/>
                </a:cubicBezTo>
                <a:lnTo>
                  <a:pt x="268302" y="2074539"/>
                </a:lnTo>
                <a:cubicBezTo>
                  <a:pt x="262562" y="2056586"/>
                  <a:pt x="265034" y="2037007"/>
                  <a:pt x="275059" y="2021040"/>
                </a:cubicBezTo>
                <a:cubicBezTo>
                  <a:pt x="275876" y="2019979"/>
                  <a:pt x="276133" y="2018599"/>
                  <a:pt x="275748" y="2017316"/>
                </a:cubicBezTo>
                <a:lnTo>
                  <a:pt x="278682" y="2006097"/>
                </a:lnTo>
                <a:lnTo>
                  <a:pt x="279990" y="2004084"/>
                </a:lnTo>
                <a:close/>
                <a:moveTo>
                  <a:pt x="673850" y="1994737"/>
                </a:moveTo>
                <a:lnTo>
                  <a:pt x="674707" y="2001114"/>
                </a:lnTo>
                <a:lnTo>
                  <a:pt x="662870" y="2008546"/>
                </a:lnTo>
                <a:lnTo>
                  <a:pt x="662748" y="2007886"/>
                </a:lnTo>
                <a:close/>
                <a:moveTo>
                  <a:pt x="3708048" y="1992553"/>
                </a:moveTo>
                <a:lnTo>
                  <a:pt x="3713022" y="2016618"/>
                </a:lnTo>
                <a:lnTo>
                  <a:pt x="3707829" y="2011758"/>
                </a:lnTo>
                <a:lnTo>
                  <a:pt x="3707584" y="2010725"/>
                </a:lnTo>
                <a:lnTo>
                  <a:pt x="3707584" y="2010703"/>
                </a:lnTo>
                <a:cubicBezTo>
                  <a:pt x="3706171" y="2008842"/>
                  <a:pt x="3706395" y="2002749"/>
                  <a:pt x="3707866" y="1993411"/>
                </a:cubicBezTo>
                <a:close/>
                <a:moveTo>
                  <a:pt x="708108" y="1988865"/>
                </a:moveTo>
                <a:lnTo>
                  <a:pt x="708640" y="2005459"/>
                </a:lnTo>
                <a:lnTo>
                  <a:pt x="701980" y="2016336"/>
                </a:lnTo>
                <a:lnTo>
                  <a:pt x="700798" y="2002314"/>
                </a:lnTo>
                <a:lnTo>
                  <a:pt x="700423" y="1997875"/>
                </a:lnTo>
                <a:lnTo>
                  <a:pt x="700382" y="1997384"/>
                </a:lnTo>
                <a:lnTo>
                  <a:pt x="700515" y="1997214"/>
                </a:lnTo>
                <a:lnTo>
                  <a:pt x="704340" y="1991246"/>
                </a:lnTo>
                <a:close/>
                <a:moveTo>
                  <a:pt x="651295" y="1987653"/>
                </a:moveTo>
                <a:lnTo>
                  <a:pt x="651575" y="1989319"/>
                </a:lnTo>
                <a:lnTo>
                  <a:pt x="653958" y="2002510"/>
                </a:lnTo>
                <a:lnTo>
                  <a:pt x="654281" y="2004336"/>
                </a:lnTo>
                <a:lnTo>
                  <a:pt x="641793" y="2017232"/>
                </a:lnTo>
                <a:lnTo>
                  <a:pt x="637285" y="1996827"/>
                </a:lnTo>
                <a:lnTo>
                  <a:pt x="645416" y="1991406"/>
                </a:lnTo>
                <a:close/>
                <a:moveTo>
                  <a:pt x="3726414" y="1986043"/>
                </a:moveTo>
                <a:lnTo>
                  <a:pt x="3728201" y="2000213"/>
                </a:lnTo>
                <a:lnTo>
                  <a:pt x="3727741" y="2005805"/>
                </a:lnTo>
                <a:lnTo>
                  <a:pt x="3725421" y="1992243"/>
                </a:lnTo>
                <a:lnTo>
                  <a:pt x="3725409" y="1992171"/>
                </a:lnTo>
                <a:lnTo>
                  <a:pt x="3726194" y="1987384"/>
                </a:lnTo>
                <a:close/>
                <a:moveTo>
                  <a:pt x="301279" y="1984663"/>
                </a:moveTo>
                <a:lnTo>
                  <a:pt x="293534" y="2010702"/>
                </a:lnTo>
                <a:cubicBezTo>
                  <a:pt x="285565" y="2028421"/>
                  <a:pt x="284388" y="2048442"/>
                  <a:pt x="290225" y="2066960"/>
                </a:cubicBezTo>
                <a:lnTo>
                  <a:pt x="291051" y="2069855"/>
                </a:lnTo>
                <a:lnTo>
                  <a:pt x="292292" y="2074130"/>
                </a:lnTo>
                <a:cubicBezTo>
                  <a:pt x="295188" y="2083506"/>
                  <a:pt x="302771" y="2108877"/>
                  <a:pt x="311458" y="2138660"/>
                </a:cubicBezTo>
                <a:cubicBezTo>
                  <a:pt x="325661" y="2187196"/>
                  <a:pt x="343448" y="2247728"/>
                  <a:pt x="349652" y="2264964"/>
                </a:cubicBezTo>
                <a:cubicBezTo>
                  <a:pt x="351583" y="2271306"/>
                  <a:pt x="357650" y="2291438"/>
                  <a:pt x="363441" y="2310742"/>
                </a:cubicBezTo>
                <a:cubicBezTo>
                  <a:pt x="369922" y="2332527"/>
                  <a:pt x="376817" y="2355417"/>
                  <a:pt x="379298" y="2362173"/>
                </a:cubicBezTo>
                <a:cubicBezTo>
                  <a:pt x="381781" y="2368929"/>
                  <a:pt x="387709" y="2388233"/>
                  <a:pt x="394604" y="2410985"/>
                </a:cubicBezTo>
                <a:cubicBezTo>
                  <a:pt x="401497" y="2433736"/>
                  <a:pt x="407978" y="2455246"/>
                  <a:pt x="410599" y="2462139"/>
                </a:cubicBezTo>
                <a:cubicBezTo>
                  <a:pt x="411041" y="2463504"/>
                  <a:pt x="412211" y="2464525"/>
                  <a:pt x="413631" y="2464759"/>
                </a:cubicBezTo>
                <a:lnTo>
                  <a:pt x="444105" y="2471516"/>
                </a:lnTo>
                <a:cubicBezTo>
                  <a:pt x="463270" y="2475790"/>
                  <a:pt x="483126" y="2480203"/>
                  <a:pt x="503672" y="2483926"/>
                </a:cubicBezTo>
                <a:lnTo>
                  <a:pt x="516758" y="2491180"/>
                </a:lnTo>
                <a:lnTo>
                  <a:pt x="500914" y="2484746"/>
                </a:lnTo>
                <a:cubicBezTo>
                  <a:pt x="500370" y="2484621"/>
                  <a:pt x="499804" y="2484621"/>
                  <a:pt x="499259" y="2484746"/>
                </a:cubicBezTo>
                <a:cubicBezTo>
                  <a:pt x="480645" y="2482815"/>
                  <a:pt x="462720" y="2480609"/>
                  <a:pt x="445483" y="2478540"/>
                </a:cubicBezTo>
                <a:lnTo>
                  <a:pt x="404118" y="2473715"/>
                </a:lnTo>
                <a:cubicBezTo>
                  <a:pt x="401360" y="2465165"/>
                  <a:pt x="395155" y="2444483"/>
                  <a:pt x="390468" y="2424214"/>
                </a:cubicBezTo>
                <a:cubicBezTo>
                  <a:pt x="383573" y="2400773"/>
                  <a:pt x="376817" y="2379401"/>
                  <a:pt x="374748" y="2373196"/>
                </a:cubicBezTo>
                <a:cubicBezTo>
                  <a:pt x="372680" y="2366991"/>
                  <a:pt x="365372" y="2342723"/>
                  <a:pt x="358891" y="2321076"/>
                </a:cubicBezTo>
                <a:cubicBezTo>
                  <a:pt x="352412" y="2299428"/>
                  <a:pt x="346482" y="2279158"/>
                  <a:pt x="344276" y="2273229"/>
                </a:cubicBezTo>
                <a:cubicBezTo>
                  <a:pt x="338761" y="2257648"/>
                  <a:pt x="320560" y="2195048"/>
                  <a:pt x="305943" y="2144720"/>
                </a:cubicBezTo>
                <a:cubicBezTo>
                  <a:pt x="296706" y="2112868"/>
                  <a:pt x="288708" y="2085291"/>
                  <a:pt x="285950" y="2076743"/>
                </a:cubicBezTo>
                <a:lnTo>
                  <a:pt x="284710" y="2072468"/>
                </a:lnTo>
                <a:lnTo>
                  <a:pt x="283881" y="2069435"/>
                </a:lnTo>
                <a:lnTo>
                  <a:pt x="281084" y="2042761"/>
                </a:lnTo>
                <a:lnTo>
                  <a:pt x="289122" y="2017181"/>
                </a:lnTo>
                <a:lnTo>
                  <a:pt x="289122" y="2017176"/>
                </a:lnTo>
                <a:lnTo>
                  <a:pt x="289122" y="2013735"/>
                </a:lnTo>
                <a:cubicBezTo>
                  <a:pt x="287467" y="2008081"/>
                  <a:pt x="292879" y="1997326"/>
                  <a:pt x="300566" y="1985623"/>
                </a:cubicBezTo>
                <a:close/>
                <a:moveTo>
                  <a:pt x="3713356" y="1981854"/>
                </a:moveTo>
                <a:lnTo>
                  <a:pt x="3716748" y="1982885"/>
                </a:lnTo>
                <a:lnTo>
                  <a:pt x="3718140" y="1991217"/>
                </a:lnTo>
                <a:lnTo>
                  <a:pt x="3716890" y="1999117"/>
                </a:lnTo>
                <a:close/>
                <a:moveTo>
                  <a:pt x="721807" y="1980211"/>
                </a:moveTo>
                <a:lnTo>
                  <a:pt x="721747" y="1982633"/>
                </a:lnTo>
                <a:lnTo>
                  <a:pt x="718031" y="1990123"/>
                </a:lnTo>
                <a:lnTo>
                  <a:pt x="716023" y="1993402"/>
                </a:lnTo>
                <a:lnTo>
                  <a:pt x="715996" y="1992504"/>
                </a:lnTo>
                <a:lnTo>
                  <a:pt x="715738" y="1984045"/>
                </a:lnTo>
                <a:close/>
                <a:moveTo>
                  <a:pt x="312386" y="1979989"/>
                </a:moveTo>
                <a:lnTo>
                  <a:pt x="306496" y="2006566"/>
                </a:lnTo>
                <a:cubicBezTo>
                  <a:pt x="299693" y="2024229"/>
                  <a:pt x="299159" y="2043698"/>
                  <a:pt x="304979" y="2061721"/>
                </a:cubicBezTo>
                <a:lnTo>
                  <a:pt x="305807" y="2064477"/>
                </a:lnTo>
                <a:cubicBezTo>
                  <a:pt x="306128" y="2065884"/>
                  <a:pt x="306543" y="2067262"/>
                  <a:pt x="307047" y="2068614"/>
                </a:cubicBezTo>
                <a:cubicBezTo>
                  <a:pt x="310081" y="2078265"/>
                  <a:pt x="317112" y="2102258"/>
                  <a:pt x="325386" y="2129836"/>
                </a:cubicBezTo>
                <a:cubicBezTo>
                  <a:pt x="339174" y="2176854"/>
                  <a:pt x="356411" y="2234904"/>
                  <a:pt x="363167" y="2253933"/>
                </a:cubicBezTo>
                <a:cubicBezTo>
                  <a:pt x="365648" y="2260689"/>
                  <a:pt x="370612" y="2277235"/>
                  <a:pt x="376955" y="2298056"/>
                </a:cubicBezTo>
                <a:cubicBezTo>
                  <a:pt x="383297" y="2318877"/>
                  <a:pt x="390055" y="2340662"/>
                  <a:pt x="392674" y="2347970"/>
                </a:cubicBezTo>
                <a:cubicBezTo>
                  <a:pt x="395294" y="2355279"/>
                  <a:pt x="401361" y="2374720"/>
                  <a:pt x="407704" y="2395403"/>
                </a:cubicBezTo>
                <a:cubicBezTo>
                  <a:pt x="414046" y="2416086"/>
                  <a:pt x="420527" y="2437459"/>
                  <a:pt x="423422" y="2444904"/>
                </a:cubicBezTo>
                <a:cubicBezTo>
                  <a:pt x="423887" y="2446076"/>
                  <a:pt x="424845" y="2446986"/>
                  <a:pt x="426043" y="2447387"/>
                </a:cubicBezTo>
                <a:lnTo>
                  <a:pt x="447139" y="2454418"/>
                </a:lnTo>
                <a:cubicBezTo>
                  <a:pt x="467546" y="2461450"/>
                  <a:pt x="488504" y="2468483"/>
                  <a:pt x="510291" y="2474550"/>
                </a:cubicBezTo>
                <a:lnTo>
                  <a:pt x="524917" y="2484372"/>
                </a:lnTo>
                <a:lnTo>
                  <a:pt x="508363" y="2475648"/>
                </a:lnTo>
                <a:lnTo>
                  <a:pt x="506708" y="2475648"/>
                </a:lnTo>
                <a:cubicBezTo>
                  <a:pt x="485887" y="2471925"/>
                  <a:pt x="465894" y="2467512"/>
                  <a:pt x="446590" y="2463237"/>
                </a:cubicBezTo>
                <a:lnTo>
                  <a:pt x="417909" y="2456895"/>
                </a:lnTo>
                <a:lnTo>
                  <a:pt x="417358" y="2456895"/>
                </a:lnTo>
                <a:cubicBezTo>
                  <a:pt x="414463" y="2448346"/>
                  <a:pt x="408258" y="2428215"/>
                  <a:pt x="402604" y="2408497"/>
                </a:cubicBezTo>
                <a:cubicBezTo>
                  <a:pt x="395985" y="2386712"/>
                  <a:pt x="389643" y="2365891"/>
                  <a:pt x="387161" y="2359135"/>
                </a:cubicBezTo>
                <a:cubicBezTo>
                  <a:pt x="384679" y="2352378"/>
                  <a:pt x="377233" y="2328938"/>
                  <a:pt x="371580" y="2308393"/>
                </a:cubicBezTo>
                <a:cubicBezTo>
                  <a:pt x="365927" y="2287847"/>
                  <a:pt x="360135" y="2268682"/>
                  <a:pt x="357791" y="2262201"/>
                </a:cubicBezTo>
                <a:cubicBezTo>
                  <a:pt x="351724" y="2245104"/>
                  <a:pt x="333661" y="2184709"/>
                  <a:pt x="319872" y="2136173"/>
                </a:cubicBezTo>
                <a:cubicBezTo>
                  <a:pt x="311047" y="2106390"/>
                  <a:pt x="303602" y="2080744"/>
                  <a:pt x="300568" y="2071505"/>
                </a:cubicBezTo>
                <a:cubicBezTo>
                  <a:pt x="300430" y="2070954"/>
                  <a:pt x="299465" y="2069162"/>
                  <a:pt x="299465" y="2067369"/>
                </a:cubicBezTo>
                <a:lnTo>
                  <a:pt x="298638" y="2064473"/>
                </a:lnTo>
                <a:cubicBezTo>
                  <a:pt x="293168" y="2047609"/>
                  <a:pt x="294403" y="2029299"/>
                  <a:pt x="302085" y="2013318"/>
                </a:cubicBezTo>
                <a:cubicBezTo>
                  <a:pt x="302433" y="2012283"/>
                  <a:pt x="302433" y="2011180"/>
                  <a:pt x="302085" y="2010147"/>
                </a:cubicBezTo>
                <a:cubicBezTo>
                  <a:pt x="300223" y="2003804"/>
                  <a:pt x="304670" y="1993152"/>
                  <a:pt x="311306" y="1981622"/>
                </a:cubicBezTo>
                <a:lnTo>
                  <a:pt x="311848" y="1980802"/>
                </a:lnTo>
                <a:close/>
                <a:moveTo>
                  <a:pt x="732487" y="1976822"/>
                </a:moveTo>
                <a:lnTo>
                  <a:pt x="731651" y="1986450"/>
                </a:lnTo>
                <a:lnTo>
                  <a:pt x="730826" y="1988455"/>
                </a:lnTo>
                <a:lnTo>
                  <a:pt x="728967" y="1992968"/>
                </a:lnTo>
                <a:lnTo>
                  <a:pt x="729253" y="1982609"/>
                </a:lnTo>
                <a:close/>
                <a:moveTo>
                  <a:pt x="3699489" y="1976570"/>
                </a:moveTo>
                <a:lnTo>
                  <a:pt x="3701300" y="1978189"/>
                </a:lnTo>
                <a:lnTo>
                  <a:pt x="3704121" y="1979047"/>
                </a:lnTo>
                <a:lnTo>
                  <a:pt x="3702384" y="1988785"/>
                </a:lnTo>
                <a:close/>
                <a:moveTo>
                  <a:pt x="690427" y="1975102"/>
                </a:moveTo>
                <a:lnTo>
                  <a:pt x="691726" y="1990429"/>
                </a:lnTo>
                <a:lnTo>
                  <a:pt x="681805" y="1996658"/>
                </a:lnTo>
                <a:lnTo>
                  <a:pt x="680480" y="1986884"/>
                </a:lnTo>
                <a:close/>
                <a:moveTo>
                  <a:pt x="671188" y="1974954"/>
                </a:moveTo>
                <a:lnTo>
                  <a:pt x="672596" y="1985424"/>
                </a:lnTo>
                <a:lnTo>
                  <a:pt x="660900" y="1997502"/>
                </a:lnTo>
                <a:lnTo>
                  <a:pt x="658464" y="1983077"/>
                </a:lnTo>
                <a:close/>
                <a:moveTo>
                  <a:pt x="3487896" y="1974290"/>
                </a:moveTo>
                <a:lnTo>
                  <a:pt x="3521695" y="2084649"/>
                </a:lnTo>
                <a:cubicBezTo>
                  <a:pt x="3578598" y="2268664"/>
                  <a:pt x="3631340" y="2431842"/>
                  <a:pt x="3669370" y="2538734"/>
                </a:cubicBezTo>
                <a:lnTo>
                  <a:pt x="3693433" y="2603650"/>
                </a:lnTo>
                <a:lnTo>
                  <a:pt x="3691556" y="2599155"/>
                </a:lnTo>
                <a:lnTo>
                  <a:pt x="3690387" y="2596355"/>
                </a:lnTo>
                <a:lnTo>
                  <a:pt x="3667652" y="2534434"/>
                </a:lnTo>
                <a:lnTo>
                  <a:pt x="3662384" y="2519593"/>
                </a:lnTo>
                <a:lnTo>
                  <a:pt x="3649508" y="2482104"/>
                </a:lnTo>
                <a:lnTo>
                  <a:pt x="3623781" y="2405862"/>
                </a:lnTo>
                <a:lnTo>
                  <a:pt x="3609895" y="2363692"/>
                </a:lnTo>
                <a:lnTo>
                  <a:pt x="3580332" y="2272127"/>
                </a:lnTo>
                <a:lnTo>
                  <a:pt x="3566837" y="2229897"/>
                </a:lnTo>
                <a:lnTo>
                  <a:pt x="3521035" y="2083559"/>
                </a:lnTo>
                <a:lnTo>
                  <a:pt x="3520933" y="2083233"/>
                </a:lnTo>
                <a:lnTo>
                  <a:pt x="3513673" y="2059293"/>
                </a:lnTo>
                <a:close/>
                <a:moveTo>
                  <a:pt x="325352" y="1971585"/>
                </a:moveTo>
                <a:lnTo>
                  <a:pt x="320283" y="2003945"/>
                </a:lnTo>
                <a:cubicBezTo>
                  <a:pt x="314836" y="2021180"/>
                  <a:pt x="314836" y="2039658"/>
                  <a:pt x="320283" y="2056893"/>
                </a:cubicBezTo>
                <a:lnTo>
                  <a:pt x="320972" y="2059513"/>
                </a:lnTo>
                <a:cubicBezTo>
                  <a:pt x="321524" y="2061168"/>
                  <a:pt x="322213" y="2063649"/>
                  <a:pt x="322213" y="2063649"/>
                </a:cubicBezTo>
                <a:cubicBezTo>
                  <a:pt x="325799" y="2073716"/>
                  <a:pt x="332003" y="2095639"/>
                  <a:pt x="339587" y="2121010"/>
                </a:cubicBezTo>
                <a:cubicBezTo>
                  <a:pt x="353099" y="2165961"/>
                  <a:pt x="369922" y="2222081"/>
                  <a:pt x="377367" y="2242763"/>
                </a:cubicBezTo>
                <a:cubicBezTo>
                  <a:pt x="380264" y="2250071"/>
                  <a:pt x="385089" y="2265791"/>
                  <a:pt x="391156" y="2285509"/>
                </a:cubicBezTo>
                <a:cubicBezTo>
                  <a:pt x="397223" y="2305225"/>
                  <a:pt x="403704" y="2326046"/>
                  <a:pt x="406599" y="2333905"/>
                </a:cubicBezTo>
                <a:cubicBezTo>
                  <a:pt x="409496" y="2341766"/>
                  <a:pt x="415011" y="2359828"/>
                  <a:pt x="421215" y="2379546"/>
                </a:cubicBezTo>
                <a:cubicBezTo>
                  <a:pt x="427420" y="2399264"/>
                  <a:pt x="433763" y="2419533"/>
                  <a:pt x="436796" y="2427530"/>
                </a:cubicBezTo>
                <a:cubicBezTo>
                  <a:pt x="437164" y="2428551"/>
                  <a:pt x="437904" y="2429379"/>
                  <a:pt x="438865" y="2429874"/>
                </a:cubicBezTo>
                <a:lnTo>
                  <a:pt x="452653" y="2436080"/>
                </a:lnTo>
                <a:cubicBezTo>
                  <a:pt x="473612" y="2446145"/>
                  <a:pt x="495260" y="2456348"/>
                  <a:pt x="517598" y="2465173"/>
                </a:cubicBezTo>
                <a:lnTo>
                  <a:pt x="543971" y="2486420"/>
                </a:lnTo>
                <a:lnTo>
                  <a:pt x="514984" y="2467651"/>
                </a:lnTo>
                <a:cubicBezTo>
                  <a:pt x="514511" y="2467237"/>
                  <a:pt x="513942" y="2466961"/>
                  <a:pt x="513330" y="2466823"/>
                </a:cubicBezTo>
                <a:cubicBezTo>
                  <a:pt x="491268" y="2460342"/>
                  <a:pt x="470310" y="2453449"/>
                  <a:pt x="449902" y="2446554"/>
                </a:cubicBezTo>
                <a:lnTo>
                  <a:pt x="430599" y="2440074"/>
                </a:lnTo>
                <a:cubicBezTo>
                  <a:pt x="427427" y="2431525"/>
                  <a:pt x="422050" y="2413324"/>
                  <a:pt x="415707" y="2393054"/>
                </a:cubicBezTo>
                <a:cubicBezTo>
                  <a:pt x="409365" y="2372785"/>
                  <a:pt x="403298" y="2352517"/>
                  <a:pt x="400540" y="2345208"/>
                </a:cubicBezTo>
                <a:cubicBezTo>
                  <a:pt x="397783" y="2337900"/>
                  <a:pt x="390612" y="2315149"/>
                  <a:pt x="384958" y="2295845"/>
                </a:cubicBezTo>
                <a:cubicBezTo>
                  <a:pt x="379305" y="2276541"/>
                  <a:pt x="373790" y="2258203"/>
                  <a:pt x="371170" y="2251170"/>
                </a:cubicBezTo>
                <a:cubicBezTo>
                  <a:pt x="364551" y="2232418"/>
                  <a:pt x="347316" y="2174506"/>
                  <a:pt x="333527" y="2127763"/>
                </a:cubicBezTo>
                <a:cubicBezTo>
                  <a:pt x="325392" y="2100048"/>
                  <a:pt x="318222" y="2076194"/>
                  <a:pt x="315189" y="2066541"/>
                </a:cubicBezTo>
                <a:cubicBezTo>
                  <a:pt x="314912" y="2065852"/>
                  <a:pt x="313948" y="2064060"/>
                  <a:pt x="313948" y="2062543"/>
                </a:cubicBezTo>
                <a:lnTo>
                  <a:pt x="313120" y="2059648"/>
                </a:lnTo>
                <a:cubicBezTo>
                  <a:pt x="307851" y="2043266"/>
                  <a:pt x="308485" y="2025562"/>
                  <a:pt x="314912" y="2009595"/>
                </a:cubicBezTo>
                <a:cubicBezTo>
                  <a:pt x="315261" y="2008657"/>
                  <a:pt x="315261" y="2007636"/>
                  <a:pt x="314912" y="2006700"/>
                </a:cubicBezTo>
                <a:cubicBezTo>
                  <a:pt x="312844" y="1999598"/>
                  <a:pt x="316429" y="1988740"/>
                  <a:pt x="322065" y="1977226"/>
                </a:cubicBezTo>
                <a:close/>
                <a:moveTo>
                  <a:pt x="420076" y="1970952"/>
                </a:moveTo>
                <a:lnTo>
                  <a:pt x="427849" y="1986326"/>
                </a:lnTo>
                <a:lnTo>
                  <a:pt x="429994" y="1991423"/>
                </a:lnTo>
                <a:lnTo>
                  <a:pt x="552054" y="2345444"/>
                </a:lnTo>
                <a:lnTo>
                  <a:pt x="509602" y="2232559"/>
                </a:lnTo>
                <a:cubicBezTo>
                  <a:pt x="479128" y="2149552"/>
                  <a:pt x="454585" y="2079920"/>
                  <a:pt x="437073" y="2024766"/>
                </a:cubicBezTo>
                <a:cubicBezTo>
                  <a:pt x="430593" y="2005531"/>
                  <a:pt x="425112" y="1988157"/>
                  <a:pt x="420544" y="1972679"/>
                </a:cubicBezTo>
                <a:lnTo>
                  <a:pt x="420134" y="1971168"/>
                </a:lnTo>
                <a:close/>
                <a:moveTo>
                  <a:pt x="3713808" y="1965288"/>
                </a:moveTo>
                <a:lnTo>
                  <a:pt x="3715592" y="1975964"/>
                </a:lnTo>
                <a:lnTo>
                  <a:pt x="3711950" y="1974984"/>
                </a:lnTo>
                <a:lnTo>
                  <a:pt x="3711856" y="1974527"/>
                </a:lnTo>
                <a:close/>
                <a:moveTo>
                  <a:pt x="722224" y="1963341"/>
                </a:moveTo>
                <a:lnTo>
                  <a:pt x="722025" y="1971407"/>
                </a:lnTo>
                <a:lnTo>
                  <a:pt x="715478" y="1975517"/>
                </a:lnTo>
                <a:lnTo>
                  <a:pt x="715430" y="1973941"/>
                </a:lnTo>
                <a:close/>
                <a:moveTo>
                  <a:pt x="689430" y="1963309"/>
                </a:moveTo>
                <a:lnTo>
                  <a:pt x="689463" y="1963707"/>
                </a:lnTo>
                <a:lnTo>
                  <a:pt x="679151" y="1977088"/>
                </a:lnTo>
                <a:lnTo>
                  <a:pt x="678775" y="1974313"/>
                </a:lnTo>
                <a:lnTo>
                  <a:pt x="678329" y="1970396"/>
                </a:lnTo>
                <a:close/>
                <a:moveTo>
                  <a:pt x="338104" y="1963125"/>
                </a:moveTo>
                <a:lnTo>
                  <a:pt x="337723" y="1964064"/>
                </a:lnTo>
                <a:lnTo>
                  <a:pt x="336933" y="1966009"/>
                </a:lnTo>
                <a:cubicBezTo>
                  <a:pt x="333176" y="1978125"/>
                  <a:pt x="331246" y="1990156"/>
                  <a:pt x="333796" y="2000222"/>
                </a:cubicBezTo>
                <a:cubicBezTo>
                  <a:pt x="329892" y="2017196"/>
                  <a:pt x="330604" y="2034913"/>
                  <a:pt x="335865" y="2051516"/>
                </a:cubicBezTo>
                <a:lnTo>
                  <a:pt x="335865" y="2053859"/>
                </a:lnTo>
                <a:lnTo>
                  <a:pt x="337244" y="2058134"/>
                </a:lnTo>
                <a:cubicBezTo>
                  <a:pt x="340554" y="2068475"/>
                  <a:pt x="346482" y="2088330"/>
                  <a:pt x="353514" y="2111220"/>
                </a:cubicBezTo>
                <a:cubicBezTo>
                  <a:pt x="366614" y="2154655"/>
                  <a:pt x="383022" y="2208706"/>
                  <a:pt x="391157" y="2231456"/>
                </a:cubicBezTo>
                <a:cubicBezTo>
                  <a:pt x="394466" y="2239453"/>
                  <a:pt x="399017" y="2253518"/>
                  <a:pt x="404945" y="2272822"/>
                </a:cubicBezTo>
                <a:cubicBezTo>
                  <a:pt x="410875" y="2292126"/>
                  <a:pt x="416941" y="2311293"/>
                  <a:pt x="420113" y="2319703"/>
                </a:cubicBezTo>
                <a:cubicBezTo>
                  <a:pt x="423285" y="2328114"/>
                  <a:pt x="428661" y="2344937"/>
                  <a:pt x="434591" y="2363827"/>
                </a:cubicBezTo>
                <a:cubicBezTo>
                  <a:pt x="440520" y="2382717"/>
                  <a:pt x="446725" y="2401746"/>
                  <a:pt x="449896" y="2410294"/>
                </a:cubicBezTo>
                <a:cubicBezTo>
                  <a:pt x="450198" y="2411149"/>
                  <a:pt x="450781" y="2411880"/>
                  <a:pt x="451551" y="2412363"/>
                </a:cubicBezTo>
                <a:lnTo>
                  <a:pt x="458307" y="2416637"/>
                </a:lnTo>
                <a:cubicBezTo>
                  <a:pt x="479542" y="2430149"/>
                  <a:pt x="501327" y="2443938"/>
                  <a:pt x="523665" y="2455797"/>
                </a:cubicBezTo>
                <a:lnTo>
                  <a:pt x="546681" y="2480081"/>
                </a:lnTo>
                <a:lnTo>
                  <a:pt x="522703" y="2458824"/>
                </a:lnTo>
                <a:cubicBezTo>
                  <a:pt x="522353" y="2458424"/>
                  <a:pt x="521932" y="2458107"/>
                  <a:pt x="521463" y="2457858"/>
                </a:cubicBezTo>
                <a:cubicBezTo>
                  <a:pt x="498987" y="2449171"/>
                  <a:pt x="477200" y="2438692"/>
                  <a:pt x="456242" y="2428764"/>
                </a:cubicBezTo>
                <a:lnTo>
                  <a:pt x="444384" y="2423111"/>
                </a:lnTo>
                <a:lnTo>
                  <a:pt x="443695" y="2423111"/>
                </a:lnTo>
                <a:cubicBezTo>
                  <a:pt x="441213" y="2414424"/>
                  <a:pt x="435146" y="2396774"/>
                  <a:pt x="429079" y="2377195"/>
                </a:cubicBezTo>
                <a:cubicBezTo>
                  <a:pt x="423012" y="2357615"/>
                  <a:pt x="417082" y="2339002"/>
                  <a:pt x="414187" y="2331003"/>
                </a:cubicBezTo>
                <a:cubicBezTo>
                  <a:pt x="411292" y="2323007"/>
                  <a:pt x="404673" y="2301220"/>
                  <a:pt x="399020" y="2283019"/>
                </a:cubicBezTo>
                <a:cubicBezTo>
                  <a:pt x="393366" y="2264818"/>
                  <a:pt x="387989" y="2247446"/>
                  <a:pt x="385232" y="2239999"/>
                </a:cubicBezTo>
                <a:cubicBezTo>
                  <a:pt x="377923" y="2219454"/>
                  <a:pt x="361515" y="2163611"/>
                  <a:pt x="347727" y="2118660"/>
                </a:cubicBezTo>
                <a:cubicBezTo>
                  <a:pt x="340143" y="2093289"/>
                  <a:pt x="333524" y="2071227"/>
                  <a:pt x="330352" y="2061162"/>
                </a:cubicBezTo>
                <a:cubicBezTo>
                  <a:pt x="329863" y="2059852"/>
                  <a:pt x="329449" y="2058514"/>
                  <a:pt x="329112" y="2057163"/>
                </a:cubicBezTo>
                <a:lnTo>
                  <a:pt x="328284" y="2054543"/>
                </a:lnTo>
                <a:cubicBezTo>
                  <a:pt x="323239" y="2038576"/>
                  <a:pt x="323239" y="2021423"/>
                  <a:pt x="328284" y="2005456"/>
                </a:cubicBezTo>
                <a:cubicBezTo>
                  <a:pt x="328557" y="2004655"/>
                  <a:pt x="328557" y="2003774"/>
                  <a:pt x="328284" y="2002973"/>
                </a:cubicBezTo>
                <a:cubicBezTo>
                  <a:pt x="326009" y="1995114"/>
                  <a:pt x="328802" y="1984015"/>
                  <a:pt x="333455" y="1972501"/>
                </a:cubicBezTo>
                <a:close/>
                <a:moveTo>
                  <a:pt x="669392" y="1960649"/>
                </a:moveTo>
                <a:lnTo>
                  <a:pt x="670192" y="1967554"/>
                </a:lnTo>
                <a:lnTo>
                  <a:pt x="670221" y="1967772"/>
                </a:lnTo>
                <a:lnTo>
                  <a:pt x="657270" y="1976008"/>
                </a:lnTo>
                <a:lnTo>
                  <a:pt x="657260" y="1975946"/>
                </a:lnTo>
                <a:close/>
                <a:moveTo>
                  <a:pt x="645982" y="1956426"/>
                </a:moveTo>
                <a:lnTo>
                  <a:pt x="648694" y="1972716"/>
                </a:lnTo>
                <a:lnTo>
                  <a:pt x="639492" y="1981905"/>
                </a:lnTo>
                <a:lnTo>
                  <a:pt x="634983" y="1986408"/>
                </a:lnTo>
                <a:lnTo>
                  <a:pt x="630626" y="1966690"/>
                </a:lnTo>
                <a:close/>
                <a:moveTo>
                  <a:pt x="706982" y="1953729"/>
                </a:moveTo>
                <a:lnTo>
                  <a:pt x="707602" y="1973050"/>
                </a:lnTo>
                <a:lnTo>
                  <a:pt x="703740" y="1978655"/>
                </a:lnTo>
                <a:lnTo>
                  <a:pt x="699341" y="1985039"/>
                </a:lnTo>
                <a:lnTo>
                  <a:pt x="698754" y="1978078"/>
                </a:lnTo>
                <a:lnTo>
                  <a:pt x="697770" y="1966405"/>
                </a:lnTo>
                <a:lnTo>
                  <a:pt x="698039" y="1966087"/>
                </a:lnTo>
                <a:close/>
                <a:moveTo>
                  <a:pt x="743859" y="1952561"/>
                </a:moveTo>
                <a:lnTo>
                  <a:pt x="743008" y="1958233"/>
                </a:lnTo>
                <a:lnTo>
                  <a:pt x="742226" y="1958724"/>
                </a:lnTo>
                <a:lnTo>
                  <a:pt x="742502" y="1955487"/>
                </a:lnTo>
                <a:close/>
                <a:moveTo>
                  <a:pt x="403819" y="1951639"/>
                </a:moveTo>
                <a:lnTo>
                  <a:pt x="407439" y="1954776"/>
                </a:lnTo>
                <a:lnTo>
                  <a:pt x="408974" y="1956424"/>
                </a:lnTo>
                <a:lnTo>
                  <a:pt x="415354" y="1979683"/>
                </a:lnTo>
                <a:cubicBezTo>
                  <a:pt x="419536" y="1993970"/>
                  <a:pt x="424388" y="2009741"/>
                  <a:pt x="429903" y="2026976"/>
                </a:cubicBezTo>
                <a:cubicBezTo>
                  <a:pt x="447415" y="2081854"/>
                  <a:pt x="471958" y="2152177"/>
                  <a:pt x="502569" y="2234908"/>
                </a:cubicBezTo>
                <a:cubicBezTo>
                  <a:pt x="528629" y="2305643"/>
                  <a:pt x="554965" y="2374069"/>
                  <a:pt x="574787" y="2424983"/>
                </a:cubicBezTo>
                <a:lnTo>
                  <a:pt x="581748" y="2442807"/>
                </a:lnTo>
                <a:lnTo>
                  <a:pt x="564066" y="2405193"/>
                </a:lnTo>
                <a:cubicBezTo>
                  <a:pt x="558550" y="2392784"/>
                  <a:pt x="551932" y="2380650"/>
                  <a:pt x="544762" y="2366171"/>
                </a:cubicBezTo>
                <a:cubicBezTo>
                  <a:pt x="537592" y="2351693"/>
                  <a:pt x="530146" y="2336664"/>
                  <a:pt x="522839" y="2321358"/>
                </a:cubicBezTo>
                <a:cubicBezTo>
                  <a:pt x="518012" y="2308673"/>
                  <a:pt x="512497" y="2293506"/>
                  <a:pt x="507119" y="2278476"/>
                </a:cubicBezTo>
                <a:lnTo>
                  <a:pt x="495537" y="2246349"/>
                </a:lnTo>
                <a:cubicBezTo>
                  <a:pt x="490573" y="2232836"/>
                  <a:pt x="484920" y="2216842"/>
                  <a:pt x="479404" y="2201260"/>
                </a:cubicBezTo>
                <a:cubicBezTo>
                  <a:pt x="476095" y="2191746"/>
                  <a:pt x="472648" y="2182232"/>
                  <a:pt x="469614" y="2173682"/>
                </a:cubicBezTo>
                <a:cubicBezTo>
                  <a:pt x="450587" y="2120597"/>
                  <a:pt x="429489" y="2055515"/>
                  <a:pt x="421355" y="2030006"/>
                </a:cubicBezTo>
                <a:lnTo>
                  <a:pt x="419561" y="2024491"/>
                </a:lnTo>
                <a:cubicBezTo>
                  <a:pt x="415977" y="2013322"/>
                  <a:pt x="413494" y="2002566"/>
                  <a:pt x="411151" y="1992087"/>
                </a:cubicBezTo>
                <a:lnTo>
                  <a:pt x="408669" y="1981608"/>
                </a:lnTo>
                <a:close/>
                <a:moveTo>
                  <a:pt x="361253" y="1946672"/>
                </a:moveTo>
                <a:lnTo>
                  <a:pt x="360203" y="1951376"/>
                </a:lnTo>
                <a:lnTo>
                  <a:pt x="358925" y="1957098"/>
                </a:lnTo>
                <a:cubicBezTo>
                  <a:pt x="357236" y="1969232"/>
                  <a:pt x="357030" y="1981745"/>
                  <a:pt x="360270" y="1993189"/>
                </a:cubicBezTo>
                <a:cubicBezTo>
                  <a:pt x="359038" y="2009445"/>
                  <a:pt x="360958" y="2025785"/>
                  <a:pt x="365923" y="2041312"/>
                </a:cubicBezTo>
                <a:lnTo>
                  <a:pt x="366612" y="2043793"/>
                </a:lnTo>
                <a:lnTo>
                  <a:pt x="367715" y="2047516"/>
                </a:lnTo>
                <a:cubicBezTo>
                  <a:pt x="371714" y="2057306"/>
                  <a:pt x="376265" y="2072059"/>
                  <a:pt x="381504" y="2088882"/>
                </a:cubicBezTo>
                <a:cubicBezTo>
                  <a:pt x="394327" y="2129971"/>
                  <a:pt x="410322" y="2181127"/>
                  <a:pt x="420250" y="2208704"/>
                </a:cubicBezTo>
                <a:cubicBezTo>
                  <a:pt x="423284" y="2217529"/>
                  <a:pt x="427834" y="2231455"/>
                  <a:pt x="432798" y="2246347"/>
                </a:cubicBezTo>
                <a:cubicBezTo>
                  <a:pt x="438176" y="2263169"/>
                  <a:pt x="444242" y="2280542"/>
                  <a:pt x="447689" y="2290746"/>
                </a:cubicBezTo>
                <a:cubicBezTo>
                  <a:pt x="451136" y="2300949"/>
                  <a:pt x="455962" y="2315980"/>
                  <a:pt x="461478" y="2332112"/>
                </a:cubicBezTo>
                <a:cubicBezTo>
                  <a:pt x="466993" y="2348244"/>
                  <a:pt x="472646" y="2366031"/>
                  <a:pt x="476370" y="2375821"/>
                </a:cubicBezTo>
                <a:lnTo>
                  <a:pt x="477198" y="2377062"/>
                </a:lnTo>
                <a:cubicBezTo>
                  <a:pt x="486022" y="2386301"/>
                  <a:pt x="495122" y="2394988"/>
                  <a:pt x="503947" y="2403399"/>
                </a:cubicBezTo>
                <a:cubicBezTo>
                  <a:pt x="515606" y="2413975"/>
                  <a:pt x="526699" y="2425158"/>
                  <a:pt x="537177" y="2436905"/>
                </a:cubicBezTo>
                <a:lnTo>
                  <a:pt x="563872" y="2469603"/>
                </a:lnTo>
                <a:lnTo>
                  <a:pt x="535800" y="2440896"/>
                </a:lnTo>
                <a:cubicBezTo>
                  <a:pt x="523531" y="2429630"/>
                  <a:pt x="510543" y="2419178"/>
                  <a:pt x="496915" y="2409595"/>
                </a:cubicBezTo>
                <a:cubicBezTo>
                  <a:pt x="487953" y="2403114"/>
                  <a:pt x="478852" y="2396496"/>
                  <a:pt x="470166" y="2389326"/>
                </a:cubicBezTo>
                <a:cubicBezTo>
                  <a:pt x="466718" y="2380087"/>
                  <a:pt x="459687" y="2362163"/>
                  <a:pt x="454860" y="2345616"/>
                </a:cubicBezTo>
                <a:cubicBezTo>
                  <a:pt x="450034" y="2329070"/>
                  <a:pt x="444519" y="2312110"/>
                  <a:pt x="441072" y="2302871"/>
                </a:cubicBezTo>
                <a:cubicBezTo>
                  <a:pt x="437625" y="2293634"/>
                  <a:pt x="431282" y="2273502"/>
                  <a:pt x="426180" y="2257507"/>
                </a:cubicBezTo>
                <a:cubicBezTo>
                  <a:pt x="421079" y="2241513"/>
                  <a:pt x="416115" y="2226346"/>
                  <a:pt x="413218" y="2217934"/>
                </a:cubicBezTo>
                <a:cubicBezTo>
                  <a:pt x="404256" y="2193115"/>
                  <a:pt x="388261" y="2140306"/>
                  <a:pt x="375301" y="2098940"/>
                </a:cubicBezTo>
                <a:cubicBezTo>
                  <a:pt x="369095" y="2078394"/>
                  <a:pt x="363718" y="2061158"/>
                  <a:pt x="360409" y="2050817"/>
                </a:cubicBezTo>
                <a:lnTo>
                  <a:pt x="359306" y="2046956"/>
                </a:lnTo>
                <a:lnTo>
                  <a:pt x="358478" y="2044475"/>
                </a:lnTo>
                <a:cubicBezTo>
                  <a:pt x="353691" y="2029334"/>
                  <a:pt x="352511" y="2013271"/>
                  <a:pt x="355031" y="1997594"/>
                </a:cubicBezTo>
                <a:lnTo>
                  <a:pt x="355031" y="1995811"/>
                </a:lnTo>
                <a:cubicBezTo>
                  <a:pt x="352274" y="1986227"/>
                  <a:pt x="353307" y="1974817"/>
                  <a:pt x="355927" y="1963373"/>
                </a:cubicBezTo>
                <a:lnTo>
                  <a:pt x="357177" y="1959453"/>
                </a:lnTo>
                <a:close/>
                <a:moveTo>
                  <a:pt x="3698227" y="1944663"/>
                </a:moveTo>
                <a:lnTo>
                  <a:pt x="3702271" y="1964603"/>
                </a:lnTo>
                <a:lnTo>
                  <a:pt x="3703735" y="1971690"/>
                </a:lnTo>
                <a:lnTo>
                  <a:pt x="3696988" y="1966013"/>
                </a:lnTo>
                <a:lnTo>
                  <a:pt x="3695488" y="1959682"/>
                </a:lnTo>
                <a:lnTo>
                  <a:pt x="3696032" y="1955016"/>
                </a:lnTo>
                <a:lnTo>
                  <a:pt x="3696419" y="1951712"/>
                </a:lnTo>
                <a:lnTo>
                  <a:pt x="3696678" y="1949494"/>
                </a:lnTo>
                <a:close/>
                <a:moveTo>
                  <a:pt x="392614" y="1942684"/>
                </a:moveTo>
                <a:lnTo>
                  <a:pt x="392617" y="1942685"/>
                </a:lnTo>
                <a:lnTo>
                  <a:pt x="392737" y="1942744"/>
                </a:lnTo>
                <a:lnTo>
                  <a:pt x="396159" y="1945000"/>
                </a:lnTo>
                <a:lnTo>
                  <a:pt x="396564" y="1945351"/>
                </a:lnTo>
                <a:lnTo>
                  <a:pt x="396590" y="1945373"/>
                </a:lnTo>
                <a:lnTo>
                  <a:pt x="401770" y="1983541"/>
                </a:lnTo>
                <a:lnTo>
                  <a:pt x="404253" y="1994020"/>
                </a:lnTo>
                <a:cubicBezTo>
                  <a:pt x="406597" y="2004500"/>
                  <a:pt x="409217" y="2015391"/>
                  <a:pt x="412801" y="2026974"/>
                </a:cubicBezTo>
                <a:lnTo>
                  <a:pt x="414593" y="2032489"/>
                </a:lnTo>
                <a:cubicBezTo>
                  <a:pt x="422729" y="2057999"/>
                  <a:pt x="443825" y="2123219"/>
                  <a:pt x="462992" y="2176305"/>
                </a:cubicBezTo>
                <a:cubicBezTo>
                  <a:pt x="466026" y="2184578"/>
                  <a:pt x="469335" y="2194231"/>
                  <a:pt x="472782" y="2203882"/>
                </a:cubicBezTo>
                <a:cubicBezTo>
                  <a:pt x="478297" y="2219462"/>
                  <a:pt x="483950" y="2235320"/>
                  <a:pt x="488914" y="2249108"/>
                </a:cubicBezTo>
                <a:lnTo>
                  <a:pt x="500497" y="2281098"/>
                </a:lnTo>
                <a:cubicBezTo>
                  <a:pt x="505875" y="2296127"/>
                  <a:pt x="511390" y="2310606"/>
                  <a:pt x="516216" y="2324395"/>
                </a:cubicBezTo>
                <a:cubicBezTo>
                  <a:pt x="523799" y="2339975"/>
                  <a:pt x="531797" y="2356108"/>
                  <a:pt x="538553" y="2369621"/>
                </a:cubicBezTo>
                <a:cubicBezTo>
                  <a:pt x="545309" y="2383133"/>
                  <a:pt x="551790" y="2396095"/>
                  <a:pt x="557720" y="2408504"/>
                </a:cubicBezTo>
                <a:lnTo>
                  <a:pt x="577038" y="2449607"/>
                </a:lnTo>
                <a:lnTo>
                  <a:pt x="557033" y="2414430"/>
                </a:lnTo>
                <a:cubicBezTo>
                  <a:pt x="549725" y="2401882"/>
                  <a:pt x="540624" y="2387681"/>
                  <a:pt x="532903" y="2375685"/>
                </a:cubicBezTo>
                <a:cubicBezTo>
                  <a:pt x="525181" y="2363688"/>
                  <a:pt x="517184" y="2351279"/>
                  <a:pt x="509738" y="2338869"/>
                </a:cubicBezTo>
                <a:cubicBezTo>
                  <a:pt x="505464" y="2327838"/>
                  <a:pt x="499397" y="2310740"/>
                  <a:pt x="494846" y="2297503"/>
                </a:cubicBezTo>
                <a:cubicBezTo>
                  <a:pt x="490296" y="2284266"/>
                  <a:pt x="486435" y="2272684"/>
                  <a:pt x="482023" y="2260964"/>
                </a:cubicBezTo>
                <a:cubicBezTo>
                  <a:pt x="477611" y="2249244"/>
                  <a:pt x="472233" y="2233524"/>
                  <a:pt x="466994" y="2218218"/>
                </a:cubicBezTo>
                <a:cubicBezTo>
                  <a:pt x="462857" y="2206084"/>
                  <a:pt x="458858" y="2194365"/>
                  <a:pt x="455549" y="2184988"/>
                </a:cubicBezTo>
                <a:cubicBezTo>
                  <a:pt x="441347" y="2145277"/>
                  <a:pt x="422457" y="2086262"/>
                  <a:pt x="409909" y="2047102"/>
                </a:cubicBezTo>
                <a:lnTo>
                  <a:pt x="404256" y="2029453"/>
                </a:lnTo>
                <a:cubicBezTo>
                  <a:pt x="401174" y="2018933"/>
                  <a:pt x="398871" y="2008192"/>
                  <a:pt x="397362" y="1997326"/>
                </a:cubicBezTo>
                <a:lnTo>
                  <a:pt x="395294" y="1985330"/>
                </a:lnTo>
                <a:close/>
                <a:moveTo>
                  <a:pt x="735416" y="1942314"/>
                </a:moveTo>
                <a:lnTo>
                  <a:pt x="734109" y="1957718"/>
                </a:lnTo>
                <a:lnTo>
                  <a:pt x="731661" y="1962652"/>
                </a:lnTo>
                <a:lnTo>
                  <a:pt x="729711" y="1966581"/>
                </a:lnTo>
                <a:lnTo>
                  <a:pt x="729698" y="1966590"/>
                </a:lnTo>
                <a:lnTo>
                  <a:pt x="729694" y="1966592"/>
                </a:lnTo>
                <a:lnTo>
                  <a:pt x="730124" y="1951014"/>
                </a:lnTo>
                <a:lnTo>
                  <a:pt x="733699" y="1945436"/>
                </a:lnTo>
                <a:close/>
                <a:moveTo>
                  <a:pt x="667141" y="1942185"/>
                </a:moveTo>
                <a:lnTo>
                  <a:pt x="668353" y="1952793"/>
                </a:lnTo>
                <a:lnTo>
                  <a:pt x="668379" y="1952990"/>
                </a:lnTo>
                <a:lnTo>
                  <a:pt x="668291" y="1953093"/>
                </a:lnTo>
                <a:lnTo>
                  <a:pt x="667983" y="1953455"/>
                </a:lnTo>
                <a:lnTo>
                  <a:pt x="655557" y="1965863"/>
                </a:lnTo>
                <a:lnTo>
                  <a:pt x="653150" y="1951611"/>
                </a:lnTo>
                <a:close/>
                <a:moveTo>
                  <a:pt x="722750" y="1942038"/>
                </a:moveTo>
                <a:lnTo>
                  <a:pt x="722558" y="1949813"/>
                </a:lnTo>
                <a:lnTo>
                  <a:pt x="716860" y="1959614"/>
                </a:lnTo>
                <a:lnTo>
                  <a:pt x="716571" y="1960033"/>
                </a:lnTo>
                <a:lnTo>
                  <a:pt x="715072" y="1962209"/>
                </a:lnTo>
                <a:lnTo>
                  <a:pt x="714985" y="1959372"/>
                </a:lnTo>
                <a:lnTo>
                  <a:pt x="714615" y="1947231"/>
                </a:lnTo>
                <a:close/>
                <a:moveTo>
                  <a:pt x="355853" y="1940661"/>
                </a:moveTo>
                <a:lnTo>
                  <a:pt x="349033" y="1962054"/>
                </a:lnTo>
                <a:cubicBezTo>
                  <a:pt x="346310" y="1974119"/>
                  <a:pt x="345241" y="1986356"/>
                  <a:pt x="348136" y="1997042"/>
                </a:cubicBezTo>
                <a:lnTo>
                  <a:pt x="348136" y="1997044"/>
                </a:lnTo>
                <a:lnTo>
                  <a:pt x="348136" y="1997051"/>
                </a:lnTo>
                <a:cubicBezTo>
                  <a:pt x="345603" y="2013722"/>
                  <a:pt x="346923" y="2030750"/>
                  <a:pt x="351997" y="2046828"/>
                </a:cubicBezTo>
                <a:lnTo>
                  <a:pt x="352688" y="2049310"/>
                </a:lnTo>
                <a:cubicBezTo>
                  <a:pt x="353239" y="2050688"/>
                  <a:pt x="353928" y="2052343"/>
                  <a:pt x="353928" y="2053171"/>
                </a:cubicBezTo>
                <a:cubicBezTo>
                  <a:pt x="357237" y="2063650"/>
                  <a:pt x="362615" y="2081161"/>
                  <a:pt x="368820" y="2101293"/>
                </a:cubicBezTo>
                <a:cubicBezTo>
                  <a:pt x="381780" y="2143348"/>
                  <a:pt x="397775" y="2195607"/>
                  <a:pt x="406739" y="2220564"/>
                </a:cubicBezTo>
                <a:cubicBezTo>
                  <a:pt x="409771" y="2228837"/>
                  <a:pt x="414046" y="2241936"/>
                  <a:pt x="419699" y="2260000"/>
                </a:cubicBezTo>
                <a:cubicBezTo>
                  <a:pt x="425352" y="2278061"/>
                  <a:pt x="431833" y="2296676"/>
                  <a:pt x="434728" y="2305639"/>
                </a:cubicBezTo>
                <a:cubicBezTo>
                  <a:pt x="437625" y="2314602"/>
                  <a:pt x="442864" y="2330458"/>
                  <a:pt x="448517" y="2347970"/>
                </a:cubicBezTo>
                <a:cubicBezTo>
                  <a:pt x="454171" y="2365482"/>
                  <a:pt x="460099" y="2383820"/>
                  <a:pt x="463548" y="2393059"/>
                </a:cubicBezTo>
                <a:cubicBezTo>
                  <a:pt x="463797" y="2393720"/>
                  <a:pt x="464226" y="2394286"/>
                  <a:pt x="464788" y="2394713"/>
                </a:cubicBezTo>
                <a:cubicBezTo>
                  <a:pt x="473475" y="2402158"/>
                  <a:pt x="482989" y="2409191"/>
                  <a:pt x="492365" y="2415947"/>
                </a:cubicBezTo>
                <a:cubicBezTo>
                  <a:pt x="505733" y="2425173"/>
                  <a:pt x="518448" y="2435306"/>
                  <a:pt x="530422" y="2446282"/>
                </a:cubicBezTo>
                <a:cubicBezTo>
                  <a:pt x="541728" y="2457175"/>
                  <a:pt x="551794" y="2467792"/>
                  <a:pt x="560619" y="2477168"/>
                </a:cubicBezTo>
                <a:lnTo>
                  <a:pt x="582475" y="2498930"/>
                </a:lnTo>
                <a:lnTo>
                  <a:pt x="577098" y="2495933"/>
                </a:lnTo>
                <a:cubicBezTo>
                  <a:pt x="563378" y="2486160"/>
                  <a:pt x="547521" y="2470958"/>
                  <a:pt x="529320" y="2450276"/>
                </a:cubicBezTo>
                <a:cubicBezTo>
                  <a:pt x="529019" y="2449889"/>
                  <a:pt x="528644" y="2449558"/>
                  <a:pt x="528217" y="2449310"/>
                </a:cubicBezTo>
                <a:cubicBezTo>
                  <a:pt x="505879" y="2437728"/>
                  <a:pt x="484921" y="2423939"/>
                  <a:pt x="462859" y="2410151"/>
                </a:cubicBezTo>
                <a:lnTo>
                  <a:pt x="457068" y="2406565"/>
                </a:lnTo>
                <a:lnTo>
                  <a:pt x="456931" y="2406290"/>
                </a:lnTo>
                <a:cubicBezTo>
                  <a:pt x="453622" y="2397328"/>
                  <a:pt x="448795" y="2379953"/>
                  <a:pt x="442866" y="2361477"/>
                </a:cubicBezTo>
                <a:cubicBezTo>
                  <a:pt x="436937" y="2343000"/>
                  <a:pt x="431421" y="2325488"/>
                  <a:pt x="428251" y="2316940"/>
                </a:cubicBezTo>
                <a:cubicBezTo>
                  <a:pt x="425079" y="2308390"/>
                  <a:pt x="419012" y="2287432"/>
                  <a:pt x="413083" y="2270334"/>
                </a:cubicBezTo>
                <a:cubicBezTo>
                  <a:pt x="407153" y="2253236"/>
                  <a:pt x="402052" y="2236966"/>
                  <a:pt x="399294" y="2228968"/>
                </a:cubicBezTo>
                <a:cubicBezTo>
                  <a:pt x="391159" y="2206494"/>
                  <a:pt x="374751" y="2152580"/>
                  <a:pt x="361652" y="2109146"/>
                </a:cubicBezTo>
                <a:cubicBezTo>
                  <a:pt x="354757" y="2086258"/>
                  <a:pt x="348690" y="2066402"/>
                  <a:pt x="345381" y="2055923"/>
                </a:cubicBezTo>
                <a:cubicBezTo>
                  <a:pt x="345106" y="2055232"/>
                  <a:pt x="344140" y="2053440"/>
                  <a:pt x="344140" y="2051923"/>
                </a:cubicBezTo>
                <a:lnTo>
                  <a:pt x="343451" y="2049442"/>
                </a:lnTo>
                <a:cubicBezTo>
                  <a:pt x="338491" y="2033957"/>
                  <a:pt x="337870" y="2017410"/>
                  <a:pt x="341659" y="2001595"/>
                </a:cubicBezTo>
                <a:cubicBezTo>
                  <a:pt x="341935" y="2000892"/>
                  <a:pt x="341935" y="2000093"/>
                  <a:pt x="341659" y="1999389"/>
                </a:cubicBezTo>
                <a:cubicBezTo>
                  <a:pt x="339107" y="1990703"/>
                  <a:pt x="340934" y="1979603"/>
                  <a:pt x="344536" y="1968210"/>
                </a:cubicBezTo>
                <a:lnTo>
                  <a:pt x="354087" y="1944960"/>
                </a:lnTo>
                <a:close/>
                <a:moveTo>
                  <a:pt x="184073" y="1939604"/>
                </a:moveTo>
                <a:lnTo>
                  <a:pt x="172777" y="1965040"/>
                </a:lnTo>
                <a:lnTo>
                  <a:pt x="172801" y="1964800"/>
                </a:lnTo>
                <a:lnTo>
                  <a:pt x="176013" y="1955003"/>
                </a:lnTo>
                <a:close/>
                <a:moveTo>
                  <a:pt x="3720375" y="1938175"/>
                </a:moveTo>
                <a:lnTo>
                  <a:pt x="3723107" y="1959831"/>
                </a:lnTo>
                <a:lnTo>
                  <a:pt x="3721607" y="1969310"/>
                </a:lnTo>
                <a:lnTo>
                  <a:pt x="3717981" y="1947505"/>
                </a:lnTo>
                <a:close/>
                <a:moveTo>
                  <a:pt x="383227" y="1938108"/>
                </a:moveTo>
                <a:lnTo>
                  <a:pt x="385192" y="1939066"/>
                </a:lnTo>
                <a:lnTo>
                  <a:pt x="388121" y="1986708"/>
                </a:lnTo>
                <a:cubicBezTo>
                  <a:pt x="388948" y="1990430"/>
                  <a:pt x="389500" y="1994430"/>
                  <a:pt x="390190" y="1998428"/>
                </a:cubicBezTo>
                <a:cubicBezTo>
                  <a:pt x="391796" y="2009666"/>
                  <a:pt x="394191" y="2020765"/>
                  <a:pt x="397360" y="2031658"/>
                </a:cubicBezTo>
                <a:lnTo>
                  <a:pt x="403013" y="2049307"/>
                </a:lnTo>
                <a:cubicBezTo>
                  <a:pt x="415561" y="2088467"/>
                  <a:pt x="434865" y="2147620"/>
                  <a:pt x="448654" y="2187193"/>
                </a:cubicBezTo>
                <a:cubicBezTo>
                  <a:pt x="451963" y="2196432"/>
                  <a:pt x="456099" y="2208289"/>
                  <a:pt x="460097" y="2220286"/>
                </a:cubicBezTo>
                <a:cubicBezTo>
                  <a:pt x="465337" y="2235591"/>
                  <a:pt x="470853" y="2251448"/>
                  <a:pt x="475128" y="2263168"/>
                </a:cubicBezTo>
                <a:lnTo>
                  <a:pt x="488088" y="2299570"/>
                </a:lnTo>
                <a:cubicBezTo>
                  <a:pt x="493190" y="2314324"/>
                  <a:pt x="498705" y="2330042"/>
                  <a:pt x="503256" y="2341901"/>
                </a:cubicBezTo>
                <a:cubicBezTo>
                  <a:pt x="510978" y="2354999"/>
                  <a:pt x="518285" y="2366169"/>
                  <a:pt x="526834" y="2379544"/>
                </a:cubicBezTo>
                <a:cubicBezTo>
                  <a:pt x="535383" y="2392918"/>
                  <a:pt x="543519" y="2405603"/>
                  <a:pt x="550826" y="2418014"/>
                </a:cubicBezTo>
                <a:lnTo>
                  <a:pt x="571248" y="2454011"/>
                </a:lnTo>
                <a:lnTo>
                  <a:pt x="549866" y="2423115"/>
                </a:lnTo>
                <a:cubicBezTo>
                  <a:pt x="541179" y="2410842"/>
                  <a:pt x="531389" y="2398984"/>
                  <a:pt x="521047" y="2386436"/>
                </a:cubicBezTo>
                <a:cubicBezTo>
                  <a:pt x="512913" y="2376508"/>
                  <a:pt x="504363" y="2366167"/>
                  <a:pt x="496367" y="2355412"/>
                </a:cubicBezTo>
                <a:cubicBezTo>
                  <a:pt x="492506" y="2345071"/>
                  <a:pt x="487542" y="2327835"/>
                  <a:pt x="482439" y="2313633"/>
                </a:cubicBezTo>
                <a:cubicBezTo>
                  <a:pt x="477338" y="2299430"/>
                  <a:pt x="472650" y="2285504"/>
                  <a:pt x="468650" y="2274748"/>
                </a:cubicBezTo>
                <a:cubicBezTo>
                  <a:pt x="464652" y="2263994"/>
                  <a:pt x="459274" y="2247585"/>
                  <a:pt x="453898" y="2231590"/>
                </a:cubicBezTo>
                <a:cubicBezTo>
                  <a:pt x="449346" y="2218078"/>
                  <a:pt x="445073" y="2204979"/>
                  <a:pt x="441764" y="2195740"/>
                </a:cubicBezTo>
                <a:cubicBezTo>
                  <a:pt x="430319" y="2163888"/>
                  <a:pt x="413496" y="2110527"/>
                  <a:pt x="401225" y="2071643"/>
                </a:cubicBezTo>
                <a:lnTo>
                  <a:pt x="391159" y="2040067"/>
                </a:lnTo>
                <a:lnTo>
                  <a:pt x="389367" y="2034275"/>
                </a:lnTo>
                <a:cubicBezTo>
                  <a:pt x="386317" y="2023521"/>
                  <a:pt x="384422" y="2012476"/>
                  <a:pt x="383713" y="2001322"/>
                </a:cubicBezTo>
                <a:cubicBezTo>
                  <a:pt x="383161" y="1996909"/>
                  <a:pt x="382197" y="1992772"/>
                  <a:pt x="382197" y="1988911"/>
                </a:cubicBezTo>
                <a:close/>
                <a:moveTo>
                  <a:pt x="687479" y="1937842"/>
                </a:moveTo>
                <a:lnTo>
                  <a:pt x="687531" y="1938812"/>
                </a:lnTo>
                <a:lnTo>
                  <a:pt x="687638" y="1940828"/>
                </a:lnTo>
                <a:lnTo>
                  <a:pt x="688284" y="1948548"/>
                </a:lnTo>
                <a:lnTo>
                  <a:pt x="688694" y="1954626"/>
                </a:lnTo>
                <a:lnTo>
                  <a:pt x="688806" y="1955954"/>
                </a:lnTo>
                <a:lnTo>
                  <a:pt x="677502" y="1963142"/>
                </a:lnTo>
                <a:lnTo>
                  <a:pt x="676235" y="1952021"/>
                </a:lnTo>
                <a:close/>
                <a:moveTo>
                  <a:pt x="371909" y="1934810"/>
                </a:moveTo>
                <a:lnTo>
                  <a:pt x="374761" y="1935379"/>
                </a:lnTo>
                <a:lnTo>
                  <a:pt x="373783" y="1990295"/>
                </a:lnTo>
                <a:cubicBezTo>
                  <a:pt x="374335" y="1994156"/>
                  <a:pt x="375163" y="1998154"/>
                  <a:pt x="375163" y="2002429"/>
                </a:cubicBezTo>
                <a:cubicBezTo>
                  <a:pt x="375915" y="2014094"/>
                  <a:pt x="377903" y="2025649"/>
                  <a:pt x="381092" y="2036899"/>
                </a:cubicBezTo>
                <a:lnTo>
                  <a:pt x="383022" y="2042829"/>
                </a:lnTo>
                <a:cubicBezTo>
                  <a:pt x="385779" y="2051240"/>
                  <a:pt x="389089" y="2062133"/>
                  <a:pt x="392950" y="2074267"/>
                </a:cubicBezTo>
                <a:cubicBezTo>
                  <a:pt x="406049" y="2113150"/>
                  <a:pt x="422870" y="2166512"/>
                  <a:pt x="434315" y="2198364"/>
                </a:cubicBezTo>
                <a:cubicBezTo>
                  <a:pt x="437625" y="2207465"/>
                  <a:pt x="441899" y="2220288"/>
                  <a:pt x="446449" y="2234077"/>
                </a:cubicBezTo>
                <a:cubicBezTo>
                  <a:pt x="451690" y="2249795"/>
                  <a:pt x="457205" y="2267445"/>
                  <a:pt x="461203" y="2277372"/>
                </a:cubicBezTo>
                <a:cubicBezTo>
                  <a:pt x="465202" y="2287300"/>
                  <a:pt x="469614" y="2300123"/>
                  <a:pt x="474992" y="2315980"/>
                </a:cubicBezTo>
                <a:cubicBezTo>
                  <a:pt x="480370" y="2331838"/>
                  <a:pt x="485885" y="2348107"/>
                  <a:pt x="489746" y="2358587"/>
                </a:cubicBezTo>
                <a:lnTo>
                  <a:pt x="489746" y="2359552"/>
                </a:lnTo>
                <a:cubicBezTo>
                  <a:pt x="498019" y="2370583"/>
                  <a:pt x="506705" y="2381062"/>
                  <a:pt x="515117" y="2391267"/>
                </a:cubicBezTo>
                <a:cubicBezTo>
                  <a:pt x="525320" y="2403676"/>
                  <a:pt x="534973" y="2415396"/>
                  <a:pt x="543521" y="2427392"/>
                </a:cubicBezTo>
                <a:lnTo>
                  <a:pt x="565974" y="2459614"/>
                </a:lnTo>
                <a:lnTo>
                  <a:pt x="542973" y="2431381"/>
                </a:lnTo>
                <a:cubicBezTo>
                  <a:pt x="532769" y="2419661"/>
                  <a:pt x="521326" y="2408905"/>
                  <a:pt x="509192" y="2397460"/>
                </a:cubicBezTo>
                <a:cubicBezTo>
                  <a:pt x="500642" y="2389326"/>
                  <a:pt x="491680" y="2380914"/>
                  <a:pt x="483269" y="2371952"/>
                </a:cubicBezTo>
                <a:cubicBezTo>
                  <a:pt x="479683" y="2362576"/>
                  <a:pt x="472927" y="2345340"/>
                  <a:pt x="467963" y="2329483"/>
                </a:cubicBezTo>
                <a:cubicBezTo>
                  <a:pt x="462999" y="2313626"/>
                  <a:pt x="457898" y="2298045"/>
                  <a:pt x="454175" y="2288118"/>
                </a:cubicBezTo>
                <a:cubicBezTo>
                  <a:pt x="450451" y="2278190"/>
                  <a:pt x="444109" y="2258886"/>
                  <a:pt x="439283" y="2243994"/>
                </a:cubicBezTo>
                <a:cubicBezTo>
                  <a:pt x="434457" y="2229103"/>
                  <a:pt x="429907" y="2215039"/>
                  <a:pt x="426735" y="2206215"/>
                </a:cubicBezTo>
                <a:cubicBezTo>
                  <a:pt x="416807" y="2178637"/>
                  <a:pt x="400950" y="2127896"/>
                  <a:pt x="388127" y="2086530"/>
                </a:cubicBezTo>
                <a:cubicBezTo>
                  <a:pt x="382888" y="2069984"/>
                  <a:pt x="378199" y="2055230"/>
                  <a:pt x="375027" y="2045164"/>
                </a:cubicBezTo>
                <a:lnTo>
                  <a:pt x="373924" y="2041579"/>
                </a:lnTo>
                <a:lnTo>
                  <a:pt x="373235" y="2039097"/>
                </a:lnTo>
                <a:cubicBezTo>
                  <a:pt x="368507" y="2024274"/>
                  <a:pt x="366680" y="2008693"/>
                  <a:pt x="367857" y="1993180"/>
                </a:cubicBezTo>
                <a:cubicBezTo>
                  <a:pt x="367996" y="1992726"/>
                  <a:pt x="367996" y="1992257"/>
                  <a:pt x="367857" y="1991802"/>
                </a:cubicBezTo>
                <a:cubicBezTo>
                  <a:pt x="364755" y="1981254"/>
                  <a:pt x="364997" y="1969431"/>
                  <a:pt x="366668" y="1957848"/>
                </a:cubicBezTo>
                <a:close/>
                <a:moveTo>
                  <a:pt x="3703574" y="1934059"/>
                </a:moveTo>
                <a:lnTo>
                  <a:pt x="3708653" y="1934425"/>
                </a:lnTo>
                <a:lnTo>
                  <a:pt x="3710953" y="1948194"/>
                </a:lnTo>
                <a:lnTo>
                  <a:pt x="3708490" y="1958079"/>
                </a:lnTo>
                <a:close/>
                <a:moveTo>
                  <a:pt x="723008" y="1931583"/>
                </a:moveTo>
                <a:lnTo>
                  <a:pt x="722942" y="1934247"/>
                </a:lnTo>
                <a:lnTo>
                  <a:pt x="719493" y="1936441"/>
                </a:lnTo>
                <a:close/>
                <a:moveTo>
                  <a:pt x="665620" y="1928872"/>
                </a:moveTo>
                <a:lnTo>
                  <a:pt x="666179" y="1933765"/>
                </a:lnTo>
                <a:lnTo>
                  <a:pt x="652475" y="1942982"/>
                </a:lnTo>
                <a:close/>
                <a:moveTo>
                  <a:pt x="686957" y="1928834"/>
                </a:moveTo>
                <a:lnTo>
                  <a:pt x="687100" y="1930963"/>
                </a:lnTo>
                <a:lnTo>
                  <a:pt x="684734" y="1933747"/>
                </a:lnTo>
                <a:lnTo>
                  <a:pt x="675403" y="1944725"/>
                </a:lnTo>
                <a:lnTo>
                  <a:pt x="674545" y="1937196"/>
                </a:lnTo>
                <a:close/>
                <a:moveTo>
                  <a:pt x="279725" y="1926315"/>
                </a:moveTo>
                <a:lnTo>
                  <a:pt x="248934" y="1948875"/>
                </a:lnTo>
                <a:lnTo>
                  <a:pt x="265680" y="1933072"/>
                </a:lnTo>
                <a:close/>
                <a:moveTo>
                  <a:pt x="3687534" y="1926119"/>
                </a:moveTo>
                <a:lnTo>
                  <a:pt x="3695265" y="1930060"/>
                </a:lnTo>
                <a:lnTo>
                  <a:pt x="3695303" y="1930247"/>
                </a:lnTo>
                <a:lnTo>
                  <a:pt x="3695184" y="1930584"/>
                </a:lnTo>
                <a:lnTo>
                  <a:pt x="3694932" y="1931297"/>
                </a:lnTo>
                <a:lnTo>
                  <a:pt x="3691722" y="1943373"/>
                </a:lnTo>
                <a:lnTo>
                  <a:pt x="3691669" y="1943570"/>
                </a:lnTo>
                <a:close/>
                <a:moveTo>
                  <a:pt x="747838" y="1926023"/>
                </a:moveTo>
                <a:lnTo>
                  <a:pt x="746973" y="1931791"/>
                </a:lnTo>
                <a:lnTo>
                  <a:pt x="745669" y="1934420"/>
                </a:lnTo>
                <a:lnTo>
                  <a:pt x="744015" y="1937753"/>
                </a:lnTo>
                <a:lnTo>
                  <a:pt x="744853" y="1927928"/>
                </a:lnTo>
                <a:close/>
                <a:moveTo>
                  <a:pt x="640514" y="1923565"/>
                </a:moveTo>
                <a:lnTo>
                  <a:pt x="643177" y="1939568"/>
                </a:lnTo>
                <a:lnTo>
                  <a:pt x="637965" y="1944861"/>
                </a:lnTo>
                <a:lnTo>
                  <a:pt x="628032" y="1954947"/>
                </a:lnTo>
                <a:lnTo>
                  <a:pt x="623629" y="1935023"/>
                </a:lnTo>
                <a:close/>
                <a:moveTo>
                  <a:pt x="3706215" y="1919831"/>
                </a:moveTo>
                <a:lnTo>
                  <a:pt x="3707410" y="1926982"/>
                </a:lnTo>
                <a:lnTo>
                  <a:pt x="3706804" y="1926947"/>
                </a:lnTo>
                <a:lnTo>
                  <a:pt x="3704279" y="1926798"/>
                </a:lnTo>
                <a:lnTo>
                  <a:pt x="3703995" y="1926668"/>
                </a:lnTo>
                <a:lnTo>
                  <a:pt x="3705998" y="1920422"/>
                </a:lnTo>
                <a:close/>
                <a:moveTo>
                  <a:pt x="199655" y="1917894"/>
                </a:moveTo>
                <a:lnTo>
                  <a:pt x="193619" y="1924070"/>
                </a:lnTo>
                <a:lnTo>
                  <a:pt x="196867" y="1919834"/>
                </a:lnTo>
                <a:close/>
                <a:moveTo>
                  <a:pt x="749133" y="1917376"/>
                </a:moveTo>
                <a:lnTo>
                  <a:pt x="749097" y="1917616"/>
                </a:lnTo>
                <a:lnTo>
                  <a:pt x="748950" y="1917709"/>
                </a:lnTo>
                <a:close/>
                <a:moveTo>
                  <a:pt x="2417051" y="1916444"/>
                </a:moveTo>
                <a:lnTo>
                  <a:pt x="2421248" y="1931556"/>
                </a:lnTo>
                <a:cubicBezTo>
                  <a:pt x="2529213" y="2297919"/>
                  <a:pt x="2757689" y="2758043"/>
                  <a:pt x="2952384" y="2895377"/>
                </a:cubicBezTo>
                <a:cubicBezTo>
                  <a:pt x="3035943" y="2953978"/>
                  <a:pt x="3197545" y="2957702"/>
                  <a:pt x="3353907" y="2961286"/>
                </a:cubicBezTo>
                <a:cubicBezTo>
                  <a:pt x="3387138" y="2962114"/>
                  <a:pt x="3422437" y="2962941"/>
                  <a:pt x="3456081" y="2964183"/>
                </a:cubicBezTo>
                <a:lnTo>
                  <a:pt x="3500617" y="2966112"/>
                </a:lnTo>
                <a:lnTo>
                  <a:pt x="3629996" y="2969922"/>
                </a:lnTo>
                <a:lnTo>
                  <a:pt x="3603742" y="2971454"/>
                </a:lnTo>
                <a:cubicBezTo>
                  <a:pt x="3569219" y="2972454"/>
                  <a:pt x="3532610" y="2972799"/>
                  <a:pt x="3494967" y="2973144"/>
                </a:cubicBezTo>
                <a:lnTo>
                  <a:pt x="3457876" y="2973144"/>
                </a:lnTo>
                <a:cubicBezTo>
                  <a:pt x="3425611" y="2973557"/>
                  <a:pt x="3392380" y="2974385"/>
                  <a:pt x="3360115" y="2975074"/>
                </a:cubicBezTo>
                <a:cubicBezTo>
                  <a:pt x="3191757" y="2978935"/>
                  <a:pt x="3017607" y="2982933"/>
                  <a:pt x="2931290" y="2929710"/>
                </a:cubicBezTo>
                <a:cubicBezTo>
                  <a:pt x="2731770" y="2806302"/>
                  <a:pt x="2497502" y="2346178"/>
                  <a:pt x="2386228" y="1972645"/>
                </a:cubicBezTo>
                <a:lnTo>
                  <a:pt x="2372229" y="1922764"/>
                </a:lnTo>
                <a:lnTo>
                  <a:pt x="2381399" y="1924392"/>
                </a:lnTo>
                <a:cubicBezTo>
                  <a:pt x="2387646" y="1924158"/>
                  <a:pt x="2393865" y="1923524"/>
                  <a:pt x="2400014" y="1922461"/>
                </a:cubicBezTo>
                <a:close/>
                <a:moveTo>
                  <a:pt x="706073" y="1916064"/>
                </a:moveTo>
                <a:lnTo>
                  <a:pt x="706066" y="1916894"/>
                </a:lnTo>
                <a:lnTo>
                  <a:pt x="706409" y="1928454"/>
                </a:lnTo>
                <a:lnTo>
                  <a:pt x="706653" y="1936673"/>
                </a:lnTo>
                <a:lnTo>
                  <a:pt x="706665" y="1941385"/>
                </a:lnTo>
                <a:lnTo>
                  <a:pt x="704490" y="1944207"/>
                </a:lnTo>
                <a:lnTo>
                  <a:pt x="701811" y="1947685"/>
                </a:lnTo>
                <a:lnTo>
                  <a:pt x="696478" y="1951076"/>
                </a:lnTo>
                <a:lnTo>
                  <a:pt x="696312" y="1949108"/>
                </a:lnTo>
                <a:lnTo>
                  <a:pt x="696202" y="1947810"/>
                </a:lnTo>
                <a:lnTo>
                  <a:pt x="695118" y="1928210"/>
                </a:lnTo>
                <a:lnTo>
                  <a:pt x="703273" y="1917928"/>
                </a:lnTo>
                <a:close/>
                <a:moveTo>
                  <a:pt x="2372419" y="1915551"/>
                </a:moveTo>
                <a:lnTo>
                  <a:pt x="2376885" y="1916222"/>
                </a:lnTo>
                <a:lnTo>
                  <a:pt x="2370436" y="1916376"/>
                </a:lnTo>
                <a:lnTo>
                  <a:pt x="2370401" y="1916252"/>
                </a:lnTo>
                <a:close/>
                <a:moveTo>
                  <a:pt x="3726597" y="1913932"/>
                </a:moveTo>
                <a:lnTo>
                  <a:pt x="3727734" y="1928180"/>
                </a:lnTo>
                <a:lnTo>
                  <a:pt x="3726260" y="1928094"/>
                </a:lnTo>
                <a:lnTo>
                  <a:pt x="3725173" y="1919480"/>
                </a:lnTo>
                <a:close/>
                <a:moveTo>
                  <a:pt x="520292" y="1913074"/>
                </a:moveTo>
                <a:lnTo>
                  <a:pt x="521026" y="1913519"/>
                </a:lnTo>
                <a:lnTo>
                  <a:pt x="523885" y="1915252"/>
                </a:lnTo>
                <a:lnTo>
                  <a:pt x="537979" y="1935406"/>
                </a:lnTo>
                <a:lnTo>
                  <a:pt x="688412" y="2447474"/>
                </a:lnTo>
                <a:lnTo>
                  <a:pt x="675617" y="2424770"/>
                </a:lnTo>
                <a:close/>
                <a:moveTo>
                  <a:pt x="284891" y="1912795"/>
                </a:moveTo>
                <a:lnTo>
                  <a:pt x="261680" y="1925058"/>
                </a:lnTo>
                <a:cubicBezTo>
                  <a:pt x="245374" y="1935641"/>
                  <a:pt x="230374" y="1948006"/>
                  <a:pt x="216936" y="1961884"/>
                </a:cubicBezTo>
                <a:lnTo>
                  <a:pt x="210480" y="1970264"/>
                </a:lnTo>
                <a:lnTo>
                  <a:pt x="218247" y="1957764"/>
                </a:lnTo>
                <a:cubicBezTo>
                  <a:pt x="230092" y="1944403"/>
                  <a:pt x="244189" y="1933037"/>
                  <a:pt x="260027" y="1924247"/>
                </a:cubicBezTo>
                <a:close/>
                <a:moveTo>
                  <a:pt x="738165" y="1909892"/>
                </a:moveTo>
                <a:lnTo>
                  <a:pt x="736867" y="1925197"/>
                </a:lnTo>
                <a:lnTo>
                  <a:pt x="736687" y="1925507"/>
                </a:lnTo>
                <a:lnTo>
                  <a:pt x="732297" y="1928299"/>
                </a:lnTo>
                <a:lnTo>
                  <a:pt x="730722" y="1929300"/>
                </a:lnTo>
                <a:lnTo>
                  <a:pt x="730963" y="1920590"/>
                </a:lnTo>
                <a:lnTo>
                  <a:pt x="733837" y="1916618"/>
                </a:lnTo>
                <a:close/>
                <a:moveTo>
                  <a:pt x="2311787" y="1908472"/>
                </a:moveTo>
                <a:lnTo>
                  <a:pt x="2329167" y="1911999"/>
                </a:lnTo>
                <a:lnTo>
                  <a:pt x="2330934" y="1915430"/>
                </a:lnTo>
                <a:lnTo>
                  <a:pt x="2363635" y="1921238"/>
                </a:lnTo>
                <a:lnTo>
                  <a:pt x="2378642" y="1974714"/>
                </a:lnTo>
                <a:cubicBezTo>
                  <a:pt x="2490192" y="2349489"/>
                  <a:pt x="2725839" y="2811819"/>
                  <a:pt x="2926738" y="2935916"/>
                </a:cubicBezTo>
                <a:cubicBezTo>
                  <a:pt x="2991959" y="2976179"/>
                  <a:pt x="3104611" y="2984452"/>
                  <a:pt x="3227605" y="2984452"/>
                </a:cubicBezTo>
                <a:cubicBezTo>
                  <a:pt x="3270901" y="2984452"/>
                  <a:pt x="3315438" y="2983349"/>
                  <a:pt x="3360251" y="2981143"/>
                </a:cubicBezTo>
                <a:cubicBezTo>
                  <a:pt x="3392517" y="2980316"/>
                  <a:pt x="3425747" y="2979213"/>
                  <a:pt x="3457874" y="2979213"/>
                </a:cubicBezTo>
                <a:lnTo>
                  <a:pt x="3494965" y="2979213"/>
                </a:lnTo>
                <a:cubicBezTo>
                  <a:pt x="3532746" y="2978868"/>
                  <a:pt x="3569459" y="2978523"/>
                  <a:pt x="3604085" y="2977523"/>
                </a:cubicBezTo>
                <a:lnTo>
                  <a:pt x="3664085" y="2974033"/>
                </a:lnTo>
                <a:lnTo>
                  <a:pt x="3603673" y="2980021"/>
                </a:lnTo>
                <a:cubicBezTo>
                  <a:pt x="3565254" y="2982865"/>
                  <a:pt x="3524475" y="2985209"/>
                  <a:pt x="3482558" y="2987622"/>
                </a:cubicBezTo>
                <a:lnTo>
                  <a:pt x="3458013" y="2989002"/>
                </a:lnTo>
                <a:cubicBezTo>
                  <a:pt x="3428919" y="2990656"/>
                  <a:pt x="3399550" y="2992586"/>
                  <a:pt x="3370042" y="2994517"/>
                </a:cubicBezTo>
                <a:cubicBezTo>
                  <a:pt x="3186240" y="3006512"/>
                  <a:pt x="2996235" y="3018923"/>
                  <a:pt x="2904678" y="2969559"/>
                </a:cubicBezTo>
                <a:cubicBezTo>
                  <a:pt x="2702123" y="2860078"/>
                  <a:pt x="2455446" y="2388923"/>
                  <a:pt x="2342931" y="2015252"/>
                </a:cubicBezTo>
                <a:close/>
                <a:moveTo>
                  <a:pt x="663249" y="1908120"/>
                </a:moveTo>
                <a:lnTo>
                  <a:pt x="664382" y="1918036"/>
                </a:lnTo>
                <a:lnTo>
                  <a:pt x="649955" y="1932686"/>
                </a:lnTo>
                <a:lnTo>
                  <a:pt x="647602" y="1918752"/>
                </a:lnTo>
                <a:close/>
                <a:moveTo>
                  <a:pt x="685520" y="1907510"/>
                </a:moveTo>
                <a:lnTo>
                  <a:pt x="686374" y="1920183"/>
                </a:lnTo>
                <a:lnTo>
                  <a:pt x="673587" y="1928783"/>
                </a:lnTo>
                <a:lnTo>
                  <a:pt x="672727" y="1921243"/>
                </a:lnTo>
                <a:close/>
                <a:moveTo>
                  <a:pt x="723960" y="1904155"/>
                </a:moveTo>
                <a:lnTo>
                  <a:pt x="723664" y="1914897"/>
                </a:lnTo>
                <a:lnTo>
                  <a:pt x="723507" y="1917588"/>
                </a:lnTo>
                <a:lnTo>
                  <a:pt x="720521" y="1922189"/>
                </a:lnTo>
                <a:lnTo>
                  <a:pt x="715516" y="1929900"/>
                </a:lnTo>
                <a:lnTo>
                  <a:pt x="714142" y="1931682"/>
                </a:lnTo>
                <a:lnTo>
                  <a:pt x="713921" y="1924440"/>
                </a:lnTo>
                <a:lnTo>
                  <a:pt x="713921" y="1924382"/>
                </a:lnTo>
                <a:lnTo>
                  <a:pt x="713973" y="1910804"/>
                </a:lnTo>
                <a:close/>
                <a:moveTo>
                  <a:pt x="526374" y="1904153"/>
                </a:moveTo>
                <a:lnTo>
                  <a:pt x="529042" y="1904987"/>
                </a:lnTo>
                <a:lnTo>
                  <a:pt x="529631" y="1906991"/>
                </a:lnTo>
                <a:lnTo>
                  <a:pt x="531107" y="1912017"/>
                </a:lnTo>
                <a:lnTo>
                  <a:pt x="529708" y="1910756"/>
                </a:lnTo>
                <a:close/>
                <a:moveTo>
                  <a:pt x="285806" y="1903379"/>
                </a:moveTo>
                <a:lnTo>
                  <a:pt x="256023" y="1916635"/>
                </a:lnTo>
                <a:cubicBezTo>
                  <a:pt x="237176" y="1926983"/>
                  <a:pt x="220736" y="1940820"/>
                  <a:pt x="207454" y="1957216"/>
                </a:cubicBezTo>
                <a:lnTo>
                  <a:pt x="206553" y="1958919"/>
                </a:lnTo>
                <a:lnTo>
                  <a:pt x="208675" y="1954038"/>
                </a:lnTo>
                <a:cubicBezTo>
                  <a:pt x="220635" y="1938129"/>
                  <a:pt x="236292" y="1924999"/>
                  <a:pt x="254649" y="1915974"/>
                </a:cubicBezTo>
                <a:close/>
                <a:moveTo>
                  <a:pt x="760541" y="1896638"/>
                </a:moveTo>
                <a:lnTo>
                  <a:pt x="758042" y="1908096"/>
                </a:lnTo>
                <a:lnTo>
                  <a:pt x="757883" y="1908452"/>
                </a:lnTo>
                <a:lnTo>
                  <a:pt x="757710" y="1908839"/>
                </a:lnTo>
                <a:lnTo>
                  <a:pt x="757956" y="1907230"/>
                </a:lnTo>
                <a:lnTo>
                  <a:pt x="758343" y="1904693"/>
                </a:lnTo>
                <a:lnTo>
                  <a:pt x="759202" y="1899071"/>
                </a:lnTo>
                <a:close/>
                <a:moveTo>
                  <a:pt x="3688383" y="1896261"/>
                </a:moveTo>
                <a:lnTo>
                  <a:pt x="3690342" y="1905988"/>
                </a:lnTo>
                <a:lnTo>
                  <a:pt x="3693422" y="1920972"/>
                </a:lnTo>
                <a:lnTo>
                  <a:pt x="3693615" y="1921925"/>
                </a:lnTo>
                <a:lnTo>
                  <a:pt x="3685681" y="1918299"/>
                </a:lnTo>
                <a:lnTo>
                  <a:pt x="3683542" y="1909272"/>
                </a:lnTo>
                <a:lnTo>
                  <a:pt x="3683655" y="1908801"/>
                </a:lnTo>
                <a:lnTo>
                  <a:pt x="3684660" y="1904615"/>
                </a:lnTo>
                <a:close/>
                <a:moveTo>
                  <a:pt x="661904" y="1896012"/>
                </a:moveTo>
                <a:lnTo>
                  <a:pt x="661982" y="1896690"/>
                </a:lnTo>
                <a:lnTo>
                  <a:pt x="662125" y="1898281"/>
                </a:lnTo>
                <a:lnTo>
                  <a:pt x="662302" y="1899837"/>
                </a:lnTo>
                <a:lnTo>
                  <a:pt x="648749" y="1909065"/>
                </a:lnTo>
                <a:close/>
                <a:moveTo>
                  <a:pt x="3715032" y="1895813"/>
                </a:moveTo>
                <a:lnTo>
                  <a:pt x="3718048" y="1919722"/>
                </a:lnTo>
                <a:lnTo>
                  <a:pt x="3716949" y="1924133"/>
                </a:lnTo>
                <a:lnTo>
                  <a:pt x="3716111" y="1927495"/>
                </a:lnTo>
                <a:lnTo>
                  <a:pt x="3715546" y="1927462"/>
                </a:lnTo>
                <a:lnTo>
                  <a:pt x="3714995" y="1927429"/>
                </a:lnTo>
                <a:lnTo>
                  <a:pt x="3714638" y="1927408"/>
                </a:lnTo>
                <a:lnTo>
                  <a:pt x="3711145" y="1906401"/>
                </a:lnTo>
                <a:lnTo>
                  <a:pt x="3712391" y="1903004"/>
                </a:lnTo>
                <a:close/>
                <a:moveTo>
                  <a:pt x="2465913" y="1895073"/>
                </a:moveTo>
                <a:lnTo>
                  <a:pt x="2508300" y="2027227"/>
                </a:lnTo>
                <a:lnTo>
                  <a:pt x="2508309" y="2027248"/>
                </a:lnTo>
                <a:lnTo>
                  <a:pt x="2561780" y="2170067"/>
                </a:lnTo>
                <a:lnTo>
                  <a:pt x="2598219" y="2255442"/>
                </a:lnTo>
                <a:lnTo>
                  <a:pt x="2606862" y="2277378"/>
                </a:lnTo>
                <a:lnTo>
                  <a:pt x="2615640" y="2296259"/>
                </a:lnTo>
                <a:lnTo>
                  <a:pt x="2622691" y="2312780"/>
                </a:lnTo>
                <a:lnTo>
                  <a:pt x="2639086" y="2346688"/>
                </a:lnTo>
                <a:lnTo>
                  <a:pt x="2663764" y="2399768"/>
                </a:lnTo>
                <a:lnTo>
                  <a:pt x="2677928" y="2427026"/>
                </a:lnTo>
                <a:lnTo>
                  <a:pt x="2689298" y="2450541"/>
                </a:lnTo>
                <a:lnTo>
                  <a:pt x="2704091" y="2477372"/>
                </a:lnTo>
                <a:lnTo>
                  <a:pt x="2724193" y="2516056"/>
                </a:lnTo>
                <a:lnTo>
                  <a:pt x="2744323" y="2550344"/>
                </a:lnTo>
                <a:lnTo>
                  <a:pt x="2759860" y="2578523"/>
                </a:lnTo>
                <a:lnTo>
                  <a:pt x="2771657" y="2596901"/>
                </a:lnTo>
                <a:lnTo>
                  <a:pt x="2786986" y="2623010"/>
                </a:lnTo>
                <a:lnTo>
                  <a:pt x="2813908" y="2662720"/>
                </a:lnTo>
                <a:lnTo>
                  <a:pt x="2832639" y="2691899"/>
                </a:lnTo>
                <a:lnTo>
                  <a:pt x="2840693" y="2702228"/>
                </a:lnTo>
                <a:lnTo>
                  <a:pt x="2850976" y="2717395"/>
                </a:lnTo>
                <a:lnTo>
                  <a:pt x="2887005" y="2761618"/>
                </a:lnTo>
                <a:lnTo>
                  <a:pt x="2905896" y="2785843"/>
                </a:lnTo>
                <a:lnTo>
                  <a:pt x="2909897" y="2789716"/>
                </a:lnTo>
                <a:lnTo>
                  <a:pt x="2915000" y="2795979"/>
                </a:lnTo>
                <a:cubicBezTo>
                  <a:pt x="2936218" y="2819181"/>
                  <a:pt x="2957247" y="2839210"/>
                  <a:pt x="2977893" y="2855528"/>
                </a:cubicBezTo>
                <a:cubicBezTo>
                  <a:pt x="3057591" y="2918542"/>
                  <a:pt x="3207473" y="2929574"/>
                  <a:pt x="3352391" y="2940328"/>
                </a:cubicBezTo>
                <a:cubicBezTo>
                  <a:pt x="3386035" y="2942948"/>
                  <a:pt x="3421195" y="2945430"/>
                  <a:pt x="3454978" y="2948739"/>
                </a:cubicBezTo>
                <a:lnTo>
                  <a:pt x="3503652" y="2953565"/>
                </a:lnTo>
                <a:lnTo>
                  <a:pt x="3569875" y="2959759"/>
                </a:lnTo>
                <a:lnTo>
                  <a:pt x="3500482" y="2958940"/>
                </a:lnTo>
                <a:lnTo>
                  <a:pt x="3455944" y="2957011"/>
                </a:lnTo>
                <a:cubicBezTo>
                  <a:pt x="3422714" y="2955631"/>
                  <a:pt x="3387415" y="2954804"/>
                  <a:pt x="3353771" y="2954114"/>
                </a:cubicBezTo>
                <a:cubicBezTo>
                  <a:pt x="3198373" y="2950530"/>
                  <a:pt x="3037874" y="2946806"/>
                  <a:pt x="2956108" y="2889446"/>
                </a:cubicBezTo>
                <a:cubicBezTo>
                  <a:pt x="2762379" y="2753629"/>
                  <a:pt x="2535418" y="2294746"/>
                  <a:pt x="2427868" y="1929487"/>
                </a:cubicBezTo>
                <a:lnTo>
                  <a:pt x="2423599" y="1914131"/>
                </a:lnTo>
                <a:lnTo>
                  <a:pt x="2458988" y="1901632"/>
                </a:lnTo>
                <a:close/>
                <a:moveTo>
                  <a:pt x="738520" y="1894461"/>
                </a:moveTo>
                <a:lnTo>
                  <a:pt x="736293" y="1897892"/>
                </a:lnTo>
                <a:lnTo>
                  <a:pt x="731379" y="1905460"/>
                </a:lnTo>
                <a:lnTo>
                  <a:pt x="731522" y="1900285"/>
                </a:lnTo>
                <a:lnTo>
                  <a:pt x="731604" y="1899065"/>
                </a:lnTo>
                <a:close/>
                <a:moveTo>
                  <a:pt x="684584" y="1893629"/>
                </a:moveTo>
                <a:lnTo>
                  <a:pt x="684830" y="1897271"/>
                </a:lnTo>
                <a:lnTo>
                  <a:pt x="671534" y="1910772"/>
                </a:lnTo>
                <a:lnTo>
                  <a:pt x="670658" y="1903085"/>
                </a:lnTo>
                <a:lnTo>
                  <a:pt x="683311" y="1894487"/>
                </a:lnTo>
                <a:close/>
                <a:moveTo>
                  <a:pt x="288673" y="1893588"/>
                </a:moveTo>
                <a:lnTo>
                  <a:pt x="250784" y="1908372"/>
                </a:lnTo>
                <a:cubicBezTo>
                  <a:pt x="229443" y="1918962"/>
                  <a:pt x="211590" y="1934680"/>
                  <a:pt x="198503" y="1953681"/>
                </a:cubicBezTo>
                <a:lnTo>
                  <a:pt x="193839" y="1966474"/>
                </a:lnTo>
                <a:lnTo>
                  <a:pt x="198571" y="1950461"/>
                </a:lnTo>
                <a:lnTo>
                  <a:pt x="217073" y="1929459"/>
                </a:lnTo>
                <a:lnTo>
                  <a:pt x="220341" y="1925750"/>
                </a:lnTo>
                <a:cubicBezTo>
                  <a:pt x="228787" y="1918570"/>
                  <a:pt x="238357" y="1912547"/>
                  <a:pt x="248860" y="1907976"/>
                </a:cubicBezTo>
                <a:cubicBezTo>
                  <a:pt x="260498" y="1902020"/>
                  <a:pt x="272717" y="1897370"/>
                  <a:pt x="285293" y="1894087"/>
                </a:cubicBezTo>
                <a:lnTo>
                  <a:pt x="287664" y="1893737"/>
                </a:lnTo>
                <a:close/>
                <a:moveTo>
                  <a:pt x="496142" y="1892278"/>
                </a:moveTo>
                <a:lnTo>
                  <a:pt x="503277" y="1896931"/>
                </a:lnTo>
                <a:lnTo>
                  <a:pt x="504883" y="1897433"/>
                </a:lnTo>
                <a:lnTo>
                  <a:pt x="509633" y="1902650"/>
                </a:lnTo>
                <a:lnTo>
                  <a:pt x="668858" y="2428081"/>
                </a:lnTo>
                <a:lnTo>
                  <a:pt x="687572" y="2460847"/>
                </a:lnTo>
                <a:lnTo>
                  <a:pt x="668309" y="2442560"/>
                </a:lnTo>
                <a:close/>
                <a:moveTo>
                  <a:pt x="3732524" y="1891677"/>
                </a:moveTo>
                <a:lnTo>
                  <a:pt x="3732846" y="1903149"/>
                </a:lnTo>
                <a:lnTo>
                  <a:pt x="3732708" y="1903924"/>
                </a:lnTo>
                <a:lnTo>
                  <a:pt x="3731908" y="1893946"/>
                </a:lnTo>
                <a:close/>
                <a:moveTo>
                  <a:pt x="724524" y="1891132"/>
                </a:moveTo>
                <a:lnTo>
                  <a:pt x="724257" y="1894941"/>
                </a:lnTo>
                <a:lnTo>
                  <a:pt x="719721" y="1897952"/>
                </a:lnTo>
                <a:lnTo>
                  <a:pt x="718443" y="1898801"/>
                </a:lnTo>
                <a:close/>
                <a:moveTo>
                  <a:pt x="635528" y="1890326"/>
                </a:moveTo>
                <a:lnTo>
                  <a:pt x="635724" y="1891661"/>
                </a:lnTo>
                <a:lnTo>
                  <a:pt x="638179" y="1908528"/>
                </a:lnTo>
                <a:lnTo>
                  <a:pt x="621385" y="1924579"/>
                </a:lnTo>
                <a:lnTo>
                  <a:pt x="617512" y="1906129"/>
                </a:lnTo>
                <a:lnTo>
                  <a:pt x="616871" y="1902973"/>
                </a:lnTo>
                <a:lnTo>
                  <a:pt x="632732" y="1892267"/>
                </a:lnTo>
                <a:close/>
                <a:moveTo>
                  <a:pt x="271330" y="1889680"/>
                </a:moveTo>
                <a:lnTo>
                  <a:pt x="244859" y="1899396"/>
                </a:lnTo>
                <a:cubicBezTo>
                  <a:pt x="232796" y="1904822"/>
                  <a:pt x="221907" y="1911993"/>
                  <a:pt x="212424" y="1920523"/>
                </a:cubicBezTo>
                <a:lnTo>
                  <a:pt x="188534" y="1949659"/>
                </a:lnTo>
                <a:lnTo>
                  <a:pt x="189487" y="1947053"/>
                </a:lnTo>
                <a:lnTo>
                  <a:pt x="206447" y="1926073"/>
                </a:lnTo>
                <a:lnTo>
                  <a:pt x="212049" y="1919143"/>
                </a:lnTo>
                <a:cubicBezTo>
                  <a:pt x="221109" y="1911103"/>
                  <a:pt x="231625" y="1904475"/>
                  <a:pt x="243344" y="1899704"/>
                </a:cubicBezTo>
                <a:close/>
                <a:moveTo>
                  <a:pt x="532084" y="1889098"/>
                </a:moveTo>
                <a:lnTo>
                  <a:pt x="534971" y="1889362"/>
                </a:lnTo>
                <a:lnTo>
                  <a:pt x="537756" y="1898191"/>
                </a:lnTo>
                <a:lnTo>
                  <a:pt x="536341" y="1897979"/>
                </a:lnTo>
                <a:lnTo>
                  <a:pt x="534785" y="1897745"/>
                </a:lnTo>
                <a:close/>
                <a:moveTo>
                  <a:pt x="518126" y="1887818"/>
                </a:moveTo>
                <a:lnTo>
                  <a:pt x="524161" y="1888371"/>
                </a:lnTo>
                <a:lnTo>
                  <a:pt x="524747" y="1890367"/>
                </a:lnTo>
                <a:lnTo>
                  <a:pt x="525167" y="1891796"/>
                </a:lnTo>
                <a:lnTo>
                  <a:pt x="526552" y="1896511"/>
                </a:lnTo>
                <a:lnTo>
                  <a:pt x="522201" y="1895858"/>
                </a:lnTo>
                <a:lnTo>
                  <a:pt x="522195" y="1895855"/>
                </a:lnTo>
                <a:lnTo>
                  <a:pt x="522181" y="1895849"/>
                </a:lnTo>
                <a:close/>
                <a:moveTo>
                  <a:pt x="3724386" y="1886212"/>
                </a:moveTo>
                <a:lnTo>
                  <a:pt x="3724988" y="1893765"/>
                </a:lnTo>
                <a:lnTo>
                  <a:pt x="3722904" y="1901492"/>
                </a:lnTo>
                <a:lnTo>
                  <a:pt x="3721003" y="1886427"/>
                </a:lnTo>
                <a:lnTo>
                  <a:pt x="3721510" y="1886467"/>
                </a:lnTo>
                <a:close/>
                <a:moveTo>
                  <a:pt x="695982" y="1885947"/>
                </a:moveTo>
                <a:lnTo>
                  <a:pt x="692952" y="1889024"/>
                </a:lnTo>
                <a:lnTo>
                  <a:pt x="692925" y="1888542"/>
                </a:lnTo>
                <a:lnTo>
                  <a:pt x="692896" y="1888027"/>
                </a:lnTo>
                <a:close/>
                <a:moveTo>
                  <a:pt x="753927" y="1885398"/>
                </a:moveTo>
                <a:lnTo>
                  <a:pt x="751815" y="1899484"/>
                </a:lnTo>
                <a:lnTo>
                  <a:pt x="750609" y="1901560"/>
                </a:lnTo>
                <a:lnTo>
                  <a:pt x="746500" y="1908627"/>
                </a:lnTo>
                <a:lnTo>
                  <a:pt x="747649" y="1895153"/>
                </a:lnTo>
                <a:close/>
                <a:moveTo>
                  <a:pt x="3707647" y="1885373"/>
                </a:moveTo>
                <a:lnTo>
                  <a:pt x="3711171" y="1885651"/>
                </a:lnTo>
                <a:lnTo>
                  <a:pt x="3709449" y="1890213"/>
                </a:lnTo>
                <a:lnTo>
                  <a:pt x="3708771" y="1892131"/>
                </a:lnTo>
                <a:close/>
                <a:moveTo>
                  <a:pt x="706318" y="1885185"/>
                </a:moveTo>
                <a:lnTo>
                  <a:pt x="706145" y="1906964"/>
                </a:lnTo>
                <a:lnTo>
                  <a:pt x="697241" y="1912874"/>
                </a:lnTo>
                <a:lnTo>
                  <a:pt x="697197" y="1912904"/>
                </a:lnTo>
                <a:lnTo>
                  <a:pt x="694377" y="1914800"/>
                </a:lnTo>
                <a:lnTo>
                  <a:pt x="694031" y="1908534"/>
                </a:lnTo>
                <a:lnTo>
                  <a:pt x="693501" y="1898943"/>
                </a:lnTo>
                <a:close/>
                <a:moveTo>
                  <a:pt x="3693724" y="1884275"/>
                </a:moveTo>
                <a:lnTo>
                  <a:pt x="3700401" y="1884802"/>
                </a:lnTo>
                <a:lnTo>
                  <a:pt x="3703844" y="1905636"/>
                </a:lnTo>
                <a:lnTo>
                  <a:pt x="3703893" y="1905935"/>
                </a:lnTo>
                <a:lnTo>
                  <a:pt x="3702752" y="1909165"/>
                </a:lnTo>
                <a:lnTo>
                  <a:pt x="3700046" y="1916823"/>
                </a:lnTo>
                <a:lnTo>
                  <a:pt x="3699609" y="1914687"/>
                </a:lnTo>
                <a:lnTo>
                  <a:pt x="3693545" y="1884675"/>
                </a:lnTo>
                <a:lnTo>
                  <a:pt x="3693623" y="1884500"/>
                </a:lnTo>
                <a:close/>
                <a:moveTo>
                  <a:pt x="5710762" y="1883368"/>
                </a:moveTo>
                <a:lnTo>
                  <a:pt x="5718452" y="1942429"/>
                </a:lnTo>
                <a:cubicBezTo>
                  <a:pt x="5725092" y="2014177"/>
                  <a:pt x="5724851" y="2077578"/>
                  <a:pt x="5714510" y="2125839"/>
                </a:cubicBezTo>
                <a:cubicBezTo>
                  <a:pt x="5714510" y="2126251"/>
                  <a:pt x="5706237" y="2175339"/>
                  <a:pt x="5630261" y="2231183"/>
                </a:cubicBezTo>
                <a:lnTo>
                  <a:pt x="5603443" y="2247134"/>
                </a:lnTo>
                <a:lnTo>
                  <a:pt x="5594714" y="2251812"/>
                </a:lnTo>
                <a:lnTo>
                  <a:pt x="5589005" y="2254673"/>
                </a:lnTo>
                <a:lnTo>
                  <a:pt x="5572109" y="2263140"/>
                </a:lnTo>
                <a:lnTo>
                  <a:pt x="5520323" y="2288033"/>
                </a:lnTo>
                <a:lnTo>
                  <a:pt x="5494759" y="2299896"/>
                </a:lnTo>
                <a:lnTo>
                  <a:pt x="5410568" y="2337533"/>
                </a:lnTo>
                <a:lnTo>
                  <a:pt x="5397116" y="2343495"/>
                </a:lnTo>
                <a:lnTo>
                  <a:pt x="5280274" y="2393490"/>
                </a:lnTo>
                <a:lnTo>
                  <a:pt x="5244513" y="2408439"/>
                </a:lnTo>
                <a:lnTo>
                  <a:pt x="5166014" y="2440944"/>
                </a:lnTo>
                <a:lnTo>
                  <a:pt x="4963280" y="2522875"/>
                </a:lnTo>
                <a:lnTo>
                  <a:pt x="4683740" y="2630290"/>
                </a:lnTo>
                <a:lnTo>
                  <a:pt x="4545939" y="2680423"/>
                </a:lnTo>
                <a:lnTo>
                  <a:pt x="4530493" y="2685660"/>
                </a:lnTo>
                <a:lnTo>
                  <a:pt x="4469617" y="2704927"/>
                </a:lnTo>
                <a:lnTo>
                  <a:pt x="4391533" y="2729640"/>
                </a:lnTo>
                <a:lnTo>
                  <a:pt x="4365803" y="2737013"/>
                </a:lnTo>
                <a:lnTo>
                  <a:pt x="4349142" y="2741687"/>
                </a:lnTo>
                <a:lnTo>
                  <a:pt x="4257112" y="2767507"/>
                </a:lnTo>
                <a:lnTo>
                  <a:pt x="4254862" y="2767738"/>
                </a:lnTo>
                <a:lnTo>
                  <a:pt x="4200971" y="2773283"/>
                </a:lnTo>
                <a:lnTo>
                  <a:pt x="4248458" y="2763742"/>
                </a:lnTo>
                <a:lnTo>
                  <a:pt x="4248539" y="2763720"/>
                </a:lnTo>
                <a:lnTo>
                  <a:pt x="4312484" y="2746275"/>
                </a:lnTo>
                <a:lnTo>
                  <a:pt x="4315261" y="2745412"/>
                </a:lnTo>
                <a:lnTo>
                  <a:pt x="4317267" y="2744861"/>
                </a:lnTo>
                <a:lnTo>
                  <a:pt x="4342557" y="2736929"/>
                </a:lnTo>
                <a:lnTo>
                  <a:pt x="4390246" y="2722108"/>
                </a:lnTo>
                <a:lnTo>
                  <a:pt x="4396625" y="2719969"/>
                </a:lnTo>
                <a:lnTo>
                  <a:pt x="4401528" y="2718431"/>
                </a:lnTo>
                <a:lnTo>
                  <a:pt x="4433876" y="2707481"/>
                </a:lnTo>
                <a:lnTo>
                  <a:pt x="4479431" y="2692209"/>
                </a:lnTo>
                <a:lnTo>
                  <a:pt x="4489983" y="2688488"/>
                </a:lnTo>
                <a:lnTo>
                  <a:pt x="4498435" y="2685627"/>
                </a:lnTo>
                <a:lnTo>
                  <a:pt x="4510039" y="2681415"/>
                </a:lnTo>
                <a:lnTo>
                  <a:pt x="4577726" y="2657546"/>
                </a:lnTo>
                <a:lnTo>
                  <a:pt x="4659181" y="2627288"/>
                </a:lnTo>
                <a:lnTo>
                  <a:pt x="4718962" y="2605593"/>
                </a:lnTo>
                <a:lnTo>
                  <a:pt x="4756457" y="2591153"/>
                </a:lnTo>
                <a:lnTo>
                  <a:pt x="4792399" y="2577802"/>
                </a:lnTo>
                <a:lnTo>
                  <a:pt x="4886252" y="2541170"/>
                </a:lnTo>
                <a:lnTo>
                  <a:pt x="4956399" y="2514157"/>
                </a:lnTo>
                <a:lnTo>
                  <a:pt x="4985402" y="2502471"/>
                </a:lnTo>
                <a:lnTo>
                  <a:pt x="5015769" y="2490618"/>
                </a:lnTo>
                <a:lnTo>
                  <a:pt x="5114835" y="2450318"/>
                </a:lnTo>
                <a:lnTo>
                  <a:pt x="5188296" y="2420718"/>
                </a:lnTo>
                <a:lnTo>
                  <a:pt x="5216817" y="2408832"/>
                </a:lnTo>
                <a:lnTo>
                  <a:pt x="5229338" y="2403738"/>
                </a:lnTo>
                <a:lnTo>
                  <a:pt x="5264749" y="2388855"/>
                </a:lnTo>
                <a:lnTo>
                  <a:pt x="5295153" y="2376184"/>
                </a:lnTo>
                <a:lnTo>
                  <a:pt x="5309585" y="2370011"/>
                </a:lnTo>
                <a:lnTo>
                  <a:pt x="5326667" y="2362832"/>
                </a:lnTo>
                <a:lnTo>
                  <a:pt x="5362342" y="2347446"/>
                </a:lnTo>
                <a:lnTo>
                  <a:pt x="5392206" y="2334673"/>
                </a:lnTo>
                <a:lnTo>
                  <a:pt x="5402222" y="2330247"/>
                </a:lnTo>
                <a:lnTo>
                  <a:pt x="5414609" y="2324905"/>
                </a:lnTo>
                <a:lnTo>
                  <a:pt x="5449175" y="2309500"/>
                </a:lnTo>
                <a:lnTo>
                  <a:pt x="5476650" y="2297360"/>
                </a:lnTo>
                <a:lnTo>
                  <a:pt x="5482771" y="2294528"/>
                </a:lnTo>
                <a:lnTo>
                  <a:pt x="5490852" y="2290927"/>
                </a:lnTo>
                <a:lnTo>
                  <a:pt x="5522887" y="2275966"/>
                </a:lnTo>
                <a:lnTo>
                  <a:pt x="5545679" y="2265420"/>
                </a:lnTo>
                <a:lnTo>
                  <a:pt x="5548669" y="2263925"/>
                </a:lnTo>
                <a:lnTo>
                  <a:pt x="5553084" y="2261863"/>
                </a:lnTo>
                <a:lnTo>
                  <a:pt x="5581363" y="2247585"/>
                </a:lnTo>
                <a:lnTo>
                  <a:pt x="5596486" y="2240027"/>
                </a:lnTo>
                <a:lnTo>
                  <a:pt x="5597360" y="2239508"/>
                </a:lnTo>
                <a:lnTo>
                  <a:pt x="5598992" y="2238684"/>
                </a:lnTo>
                <a:cubicBezTo>
                  <a:pt x="5611318" y="2232046"/>
                  <a:pt x="5620537" y="2226549"/>
                  <a:pt x="5626265" y="2222356"/>
                </a:cubicBezTo>
                <a:cubicBezTo>
                  <a:pt x="5702929" y="2166375"/>
                  <a:pt x="5712443" y="2117565"/>
                  <a:pt x="5712443" y="2114116"/>
                </a:cubicBezTo>
                <a:cubicBezTo>
                  <a:pt x="5717028" y="2093003"/>
                  <a:pt x="5719708" y="2068885"/>
                  <a:pt x="5720678" y="2042186"/>
                </a:cubicBezTo>
                <a:cubicBezTo>
                  <a:pt x="5721648" y="2015486"/>
                  <a:pt x="5720909" y="1986203"/>
                  <a:pt x="5718656" y="1954758"/>
                </a:cubicBezTo>
                <a:close/>
                <a:moveTo>
                  <a:pt x="5719549" y="1882860"/>
                </a:moveTo>
                <a:lnTo>
                  <a:pt x="5729590" y="1951900"/>
                </a:lnTo>
                <a:lnTo>
                  <a:pt x="5733924" y="2053773"/>
                </a:lnTo>
                <a:lnTo>
                  <a:pt x="5725266" y="2137695"/>
                </a:lnTo>
                <a:cubicBezTo>
                  <a:pt x="5725266" y="2138246"/>
                  <a:pt x="5716993" y="2188024"/>
                  <a:pt x="5640053" y="2244557"/>
                </a:cubicBezTo>
                <a:lnTo>
                  <a:pt x="5619976" y="2256480"/>
                </a:lnTo>
                <a:lnTo>
                  <a:pt x="5619233" y="2256275"/>
                </a:lnTo>
                <a:lnTo>
                  <a:pt x="5619232" y="2256276"/>
                </a:lnTo>
                <a:lnTo>
                  <a:pt x="5619232" y="2256275"/>
                </a:lnTo>
                <a:lnTo>
                  <a:pt x="5580404" y="2276342"/>
                </a:lnTo>
                <a:lnTo>
                  <a:pt x="5567708" y="2282513"/>
                </a:lnTo>
                <a:lnTo>
                  <a:pt x="5567662" y="2281234"/>
                </a:lnTo>
                <a:cubicBezTo>
                  <a:pt x="5566574" y="2279690"/>
                  <a:pt x="5564491" y="2279222"/>
                  <a:pt x="5562836" y="2280131"/>
                </a:cubicBezTo>
                <a:cubicBezTo>
                  <a:pt x="5551685" y="2286362"/>
                  <a:pt x="5537272" y="2293795"/>
                  <a:pt x="5519997" y="2302261"/>
                </a:cubicBezTo>
                <a:lnTo>
                  <a:pt x="5514163" y="2305015"/>
                </a:lnTo>
                <a:lnTo>
                  <a:pt x="5509200" y="2307358"/>
                </a:lnTo>
                <a:lnTo>
                  <a:pt x="5509200" y="2305642"/>
                </a:lnTo>
                <a:lnTo>
                  <a:pt x="5509199" y="2305642"/>
                </a:lnTo>
                <a:lnTo>
                  <a:pt x="5509199" y="2305640"/>
                </a:lnTo>
                <a:cubicBezTo>
                  <a:pt x="5508180" y="2303929"/>
                  <a:pt x="5506029" y="2303282"/>
                  <a:pt x="5504235" y="2304123"/>
                </a:cubicBezTo>
                <a:cubicBezTo>
                  <a:pt x="5494859" y="2309363"/>
                  <a:pt x="5482154" y="2315854"/>
                  <a:pt x="5466520" y="2323426"/>
                </a:cubicBezTo>
                <a:lnTo>
                  <a:pt x="5459806" y="2326557"/>
                </a:lnTo>
                <a:lnTo>
                  <a:pt x="5451928" y="2330231"/>
                </a:lnTo>
                <a:lnTo>
                  <a:pt x="5447301" y="2328945"/>
                </a:lnTo>
                <a:lnTo>
                  <a:pt x="5451407" y="2327125"/>
                </a:lnTo>
                <a:lnTo>
                  <a:pt x="5483812" y="2312760"/>
                </a:lnTo>
                <a:lnTo>
                  <a:pt x="5483962" y="2312690"/>
                </a:lnTo>
                <a:lnTo>
                  <a:pt x="5537775" y="2287886"/>
                </a:lnTo>
                <a:lnTo>
                  <a:pt x="5546450" y="2283686"/>
                </a:lnTo>
                <a:lnTo>
                  <a:pt x="5553605" y="2280365"/>
                </a:lnTo>
                <a:lnTo>
                  <a:pt x="5561989" y="2276162"/>
                </a:lnTo>
                <a:lnTo>
                  <a:pt x="5581772" y="2266583"/>
                </a:lnTo>
                <a:lnTo>
                  <a:pt x="5596187" y="2259019"/>
                </a:lnTo>
                <a:lnTo>
                  <a:pt x="5604976" y="2254613"/>
                </a:lnTo>
                <a:lnTo>
                  <a:pt x="5604977" y="2254613"/>
                </a:lnTo>
                <a:lnTo>
                  <a:pt x="5604978" y="2254612"/>
                </a:lnTo>
                <a:lnTo>
                  <a:pt x="5607912" y="2252867"/>
                </a:lnTo>
                <a:lnTo>
                  <a:pt x="5614610" y="2249352"/>
                </a:lnTo>
                <a:cubicBezTo>
                  <a:pt x="5623562" y="2244344"/>
                  <a:pt x="5630455" y="2240097"/>
                  <a:pt x="5635090" y="2236698"/>
                </a:cubicBezTo>
                <a:cubicBezTo>
                  <a:pt x="5712581" y="2179337"/>
                  <a:pt x="5722233" y="2129836"/>
                  <a:pt x="5722233" y="2126389"/>
                </a:cubicBezTo>
                <a:cubicBezTo>
                  <a:pt x="5726878" y="2104974"/>
                  <a:pt x="5729596" y="2080511"/>
                  <a:pt x="5730585" y="2053429"/>
                </a:cubicBezTo>
                <a:cubicBezTo>
                  <a:pt x="5731574" y="2026346"/>
                  <a:pt x="5730833" y="1996643"/>
                  <a:pt x="5728562" y="1964747"/>
                </a:cubicBezTo>
                <a:close/>
                <a:moveTo>
                  <a:pt x="3676876" y="1881013"/>
                </a:moveTo>
                <a:lnTo>
                  <a:pt x="3680885" y="1883261"/>
                </a:lnTo>
                <a:lnTo>
                  <a:pt x="3685844" y="1883653"/>
                </a:lnTo>
                <a:lnTo>
                  <a:pt x="3686234" y="1885590"/>
                </a:lnTo>
                <a:lnTo>
                  <a:pt x="3683797" y="1890620"/>
                </a:lnTo>
                <a:lnTo>
                  <a:pt x="3680932" y="1898261"/>
                </a:lnTo>
                <a:lnTo>
                  <a:pt x="3679387" y="1891741"/>
                </a:lnTo>
                <a:close/>
                <a:moveTo>
                  <a:pt x="473345" y="1879125"/>
                </a:moveTo>
                <a:lnTo>
                  <a:pt x="478546" y="1880801"/>
                </a:lnTo>
                <a:lnTo>
                  <a:pt x="485392" y="1885266"/>
                </a:lnTo>
                <a:lnTo>
                  <a:pt x="660723" y="2446007"/>
                </a:lnTo>
                <a:cubicBezTo>
                  <a:pt x="660867" y="2446710"/>
                  <a:pt x="661257" y="2447357"/>
                  <a:pt x="661826" y="2447799"/>
                </a:cubicBezTo>
                <a:lnTo>
                  <a:pt x="689939" y="2475051"/>
                </a:lnTo>
                <a:lnTo>
                  <a:pt x="659622" y="2460348"/>
                </a:lnTo>
                <a:close/>
                <a:moveTo>
                  <a:pt x="2331822" y="1879020"/>
                </a:moveTo>
                <a:lnTo>
                  <a:pt x="2333040" y="1881302"/>
                </a:lnTo>
                <a:lnTo>
                  <a:pt x="2332139" y="1880090"/>
                </a:lnTo>
                <a:close/>
                <a:moveTo>
                  <a:pt x="763612" y="1877951"/>
                </a:moveTo>
                <a:lnTo>
                  <a:pt x="761957" y="1881029"/>
                </a:lnTo>
                <a:lnTo>
                  <a:pt x="762121" y="1879958"/>
                </a:lnTo>
                <a:lnTo>
                  <a:pt x="762296" y="1878810"/>
                </a:lnTo>
                <a:close/>
                <a:moveTo>
                  <a:pt x="287173" y="1877234"/>
                </a:moveTo>
                <a:lnTo>
                  <a:pt x="250412" y="1887151"/>
                </a:lnTo>
                <a:lnTo>
                  <a:pt x="259918" y="1883954"/>
                </a:lnTo>
                <a:lnTo>
                  <a:pt x="275228" y="1878804"/>
                </a:lnTo>
                <a:close/>
                <a:moveTo>
                  <a:pt x="330217" y="1875285"/>
                </a:moveTo>
                <a:lnTo>
                  <a:pt x="338708" y="1876172"/>
                </a:lnTo>
                <a:lnTo>
                  <a:pt x="341265" y="1877307"/>
                </a:lnTo>
                <a:lnTo>
                  <a:pt x="341726" y="1877512"/>
                </a:lnTo>
                <a:close/>
                <a:moveTo>
                  <a:pt x="683614" y="1874467"/>
                </a:moveTo>
                <a:lnTo>
                  <a:pt x="684003" y="1884989"/>
                </a:lnTo>
                <a:lnTo>
                  <a:pt x="684008" y="1885058"/>
                </a:lnTo>
                <a:lnTo>
                  <a:pt x="674072" y="1891824"/>
                </a:lnTo>
                <a:lnTo>
                  <a:pt x="669713" y="1894791"/>
                </a:lnTo>
                <a:lnTo>
                  <a:pt x="669045" y="1888925"/>
                </a:lnTo>
                <a:close/>
                <a:moveTo>
                  <a:pt x="3698631" y="1874087"/>
                </a:moveTo>
                <a:lnTo>
                  <a:pt x="3699231" y="1877713"/>
                </a:lnTo>
                <a:lnTo>
                  <a:pt x="3696900" y="1877560"/>
                </a:lnTo>
                <a:close/>
                <a:moveTo>
                  <a:pt x="659894" y="1873415"/>
                </a:moveTo>
                <a:lnTo>
                  <a:pt x="661057" y="1886662"/>
                </a:lnTo>
                <a:lnTo>
                  <a:pt x="644882" y="1902121"/>
                </a:lnTo>
                <a:lnTo>
                  <a:pt x="642376" y="1885573"/>
                </a:lnTo>
                <a:close/>
                <a:moveTo>
                  <a:pt x="3723358" y="1873326"/>
                </a:moveTo>
                <a:lnTo>
                  <a:pt x="3723816" y="1879071"/>
                </a:lnTo>
                <a:lnTo>
                  <a:pt x="3721183" y="1879159"/>
                </a:lnTo>
                <a:lnTo>
                  <a:pt x="3721153" y="1879157"/>
                </a:lnTo>
                <a:lnTo>
                  <a:pt x="3722402" y="1875853"/>
                </a:lnTo>
                <a:close/>
                <a:moveTo>
                  <a:pt x="453343" y="1872679"/>
                </a:moveTo>
                <a:lnTo>
                  <a:pt x="463333" y="1875898"/>
                </a:lnTo>
                <a:lnTo>
                  <a:pt x="651761" y="2465172"/>
                </a:lnTo>
                <a:cubicBezTo>
                  <a:pt x="652140" y="2466290"/>
                  <a:pt x="652927" y="2467228"/>
                  <a:pt x="653967" y="2467792"/>
                </a:cubicBezTo>
                <a:lnTo>
                  <a:pt x="653968" y="2467793"/>
                </a:lnTo>
                <a:lnTo>
                  <a:pt x="653969" y="2467794"/>
                </a:lnTo>
                <a:lnTo>
                  <a:pt x="688393" y="2484717"/>
                </a:lnTo>
                <a:lnTo>
                  <a:pt x="651209" y="2477857"/>
                </a:lnTo>
                <a:close/>
                <a:moveTo>
                  <a:pt x="526631" y="1871637"/>
                </a:moveTo>
                <a:lnTo>
                  <a:pt x="531664" y="1871715"/>
                </a:lnTo>
                <a:lnTo>
                  <a:pt x="534092" y="1879377"/>
                </a:lnTo>
                <a:lnTo>
                  <a:pt x="529023" y="1879296"/>
                </a:lnTo>
                <a:lnTo>
                  <a:pt x="526639" y="1871662"/>
                </a:lnTo>
                <a:close/>
                <a:moveTo>
                  <a:pt x="509823" y="1871375"/>
                </a:moveTo>
                <a:lnTo>
                  <a:pt x="519211" y="1871521"/>
                </a:lnTo>
                <a:lnTo>
                  <a:pt x="520447" y="1875727"/>
                </a:lnTo>
                <a:lnTo>
                  <a:pt x="520905" y="1877288"/>
                </a:lnTo>
                <a:lnTo>
                  <a:pt x="521459" y="1879174"/>
                </a:lnTo>
                <a:lnTo>
                  <a:pt x="513698" y="1879049"/>
                </a:lnTo>
                <a:close/>
                <a:moveTo>
                  <a:pt x="494162" y="1871131"/>
                </a:moveTo>
                <a:lnTo>
                  <a:pt x="500109" y="1871224"/>
                </a:lnTo>
                <a:lnTo>
                  <a:pt x="501742" y="1876610"/>
                </a:lnTo>
                <a:lnTo>
                  <a:pt x="501950" y="1877297"/>
                </a:lnTo>
                <a:lnTo>
                  <a:pt x="498506" y="1876465"/>
                </a:lnTo>
                <a:close/>
                <a:moveTo>
                  <a:pt x="2404233" y="1870290"/>
                </a:moveTo>
                <a:lnTo>
                  <a:pt x="2406126" y="1877105"/>
                </a:lnTo>
                <a:lnTo>
                  <a:pt x="2382955" y="1890845"/>
                </a:lnTo>
                <a:close/>
                <a:moveTo>
                  <a:pt x="434181" y="1870198"/>
                </a:moveTo>
                <a:lnTo>
                  <a:pt x="442794" y="1870332"/>
                </a:lnTo>
                <a:lnTo>
                  <a:pt x="524742" y="2119680"/>
                </a:lnTo>
                <a:lnTo>
                  <a:pt x="644314" y="2483513"/>
                </a:lnTo>
                <a:cubicBezTo>
                  <a:pt x="644861" y="2485181"/>
                  <a:pt x="646300" y="2486408"/>
                  <a:pt x="648038" y="2486685"/>
                </a:cubicBezTo>
                <a:lnTo>
                  <a:pt x="689971" y="2494484"/>
                </a:lnTo>
                <a:lnTo>
                  <a:pt x="643353" y="2496060"/>
                </a:lnTo>
                <a:close/>
                <a:moveTo>
                  <a:pt x="742121" y="1868945"/>
                </a:moveTo>
                <a:lnTo>
                  <a:pt x="741709" y="1871975"/>
                </a:lnTo>
                <a:lnTo>
                  <a:pt x="740646" y="1884062"/>
                </a:lnTo>
                <a:lnTo>
                  <a:pt x="732238" y="1889643"/>
                </a:lnTo>
                <a:lnTo>
                  <a:pt x="732843" y="1880643"/>
                </a:lnTo>
                <a:close/>
                <a:moveTo>
                  <a:pt x="422744" y="1867740"/>
                </a:moveTo>
                <a:lnTo>
                  <a:pt x="634940" y="2502265"/>
                </a:lnTo>
                <a:cubicBezTo>
                  <a:pt x="635648" y="2504333"/>
                  <a:pt x="637586" y="2505712"/>
                  <a:pt x="639766" y="2505712"/>
                </a:cubicBezTo>
                <a:lnTo>
                  <a:pt x="639768" y="2505712"/>
                </a:lnTo>
                <a:lnTo>
                  <a:pt x="639769" y="2505713"/>
                </a:lnTo>
                <a:lnTo>
                  <a:pt x="640321" y="2505713"/>
                </a:lnTo>
                <a:lnTo>
                  <a:pt x="680465" y="2504361"/>
                </a:lnTo>
                <a:lnTo>
                  <a:pt x="635965" y="2513007"/>
                </a:lnTo>
                <a:lnTo>
                  <a:pt x="415960" y="1868596"/>
                </a:lnTo>
                <a:close/>
                <a:moveTo>
                  <a:pt x="726321" y="1865498"/>
                </a:moveTo>
                <a:lnTo>
                  <a:pt x="724992" y="1884453"/>
                </a:lnTo>
                <a:lnTo>
                  <a:pt x="714017" y="1899097"/>
                </a:lnTo>
                <a:lnTo>
                  <a:pt x="714055" y="1889102"/>
                </a:lnTo>
                <a:lnTo>
                  <a:pt x="714102" y="1876829"/>
                </a:lnTo>
                <a:lnTo>
                  <a:pt x="721851" y="1868510"/>
                </a:lnTo>
                <a:close/>
                <a:moveTo>
                  <a:pt x="2245132" y="1864622"/>
                </a:moveTo>
                <a:lnTo>
                  <a:pt x="2249000" y="1868624"/>
                </a:lnTo>
                <a:lnTo>
                  <a:pt x="2254579" y="1876144"/>
                </a:lnTo>
                <a:lnTo>
                  <a:pt x="2254581" y="1876145"/>
                </a:lnTo>
                <a:lnTo>
                  <a:pt x="2254585" y="1876150"/>
                </a:lnTo>
                <a:lnTo>
                  <a:pt x="2259196" y="1879177"/>
                </a:lnTo>
                <a:lnTo>
                  <a:pt x="2265050" y="1885235"/>
                </a:lnTo>
                <a:lnTo>
                  <a:pt x="2300221" y="1906103"/>
                </a:lnTo>
                <a:lnTo>
                  <a:pt x="2300268" y="1906135"/>
                </a:lnTo>
                <a:lnTo>
                  <a:pt x="2303524" y="1906795"/>
                </a:lnTo>
                <a:lnTo>
                  <a:pt x="2335759" y="2017736"/>
                </a:lnTo>
                <a:cubicBezTo>
                  <a:pt x="2451169" y="2401196"/>
                  <a:pt x="2694262" y="2864492"/>
                  <a:pt x="2901090" y="2976317"/>
                </a:cubicBezTo>
                <a:cubicBezTo>
                  <a:pt x="2953073" y="3004446"/>
                  <a:pt x="3035253" y="3012994"/>
                  <a:pt x="3129980" y="3012994"/>
                </a:cubicBezTo>
                <a:cubicBezTo>
                  <a:pt x="3205404" y="3012994"/>
                  <a:pt x="3288687" y="3007616"/>
                  <a:pt x="3370039" y="3002652"/>
                </a:cubicBezTo>
                <a:cubicBezTo>
                  <a:pt x="3399410" y="3000723"/>
                  <a:pt x="3428779" y="2998792"/>
                  <a:pt x="3457873" y="2997137"/>
                </a:cubicBezTo>
                <a:lnTo>
                  <a:pt x="3482416" y="2995759"/>
                </a:lnTo>
                <a:cubicBezTo>
                  <a:pt x="3524402" y="2993553"/>
                  <a:pt x="3565251" y="2991209"/>
                  <a:pt x="3603756" y="2988313"/>
                </a:cubicBezTo>
                <a:lnTo>
                  <a:pt x="3669662" y="2981705"/>
                </a:lnTo>
                <a:lnTo>
                  <a:pt x="3600915" y="2991032"/>
                </a:lnTo>
                <a:cubicBezTo>
                  <a:pt x="3557085" y="2996065"/>
                  <a:pt x="3510410" y="3000787"/>
                  <a:pt x="3462150" y="3005683"/>
                </a:cubicBezTo>
                <a:lnTo>
                  <a:pt x="3459393" y="3005683"/>
                </a:lnTo>
                <a:lnTo>
                  <a:pt x="3388381" y="3012990"/>
                </a:lnTo>
                <a:cubicBezTo>
                  <a:pt x="3186241" y="3034088"/>
                  <a:pt x="2977067" y="3055873"/>
                  <a:pt x="2879307" y="3010232"/>
                </a:cubicBezTo>
                <a:cubicBezTo>
                  <a:pt x="2670823" y="2912886"/>
                  <a:pt x="2416562" y="2440628"/>
                  <a:pt x="2300186" y="2058821"/>
                </a:cubicBezTo>
                <a:cubicBezTo>
                  <a:pt x="2288276" y="2019765"/>
                  <a:pt x="2276108" y="1978714"/>
                  <a:pt x="2264180" y="1936371"/>
                </a:cubicBezTo>
                <a:close/>
                <a:moveTo>
                  <a:pt x="767639" y="1864088"/>
                </a:moveTo>
                <a:lnTo>
                  <a:pt x="767070" y="1866697"/>
                </a:lnTo>
                <a:lnTo>
                  <a:pt x="765160" y="1867940"/>
                </a:lnTo>
                <a:close/>
                <a:moveTo>
                  <a:pt x="658963" y="1862978"/>
                </a:moveTo>
                <a:lnTo>
                  <a:pt x="659212" y="1865767"/>
                </a:lnTo>
                <a:lnTo>
                  <a:pt x="646830" y="1874309"/>
                </a:lnTo>
                <a:close/>
                <a:moveTo>
                  <a:pt x="631262" y="1858260"/>
                </a:moveTo>
                <a:lnTo>
                  <a:pt x="632200" y="1866606"/>
                </a:lnTo>
                <a:lnTo>
                  <a:pt x="632452" y="1869179"/>
                </a:lnTo>
                <a:lnTo>
                  <a:pt x="632617" y="1870318"/>
                </a:lnTo>
                <a:lnTo>
                  <a:pt x="632714" y="1871181"/>
                </a:lnTo>
                <a:lnTo>
                  <a:pt x="633400" y="1875844"/>
                </a:lnTo>
                <a:lnTo>
                  <a:pt x="624859" y="1883737"/>
                </a:lnTo>
                <a:lnTo>
                  <a:pt x="614845" y="1892992"/>
                </a:lnTo>
                <a:lnTo>
                  <a:pt x="613103" y="1884409"/>
                </a:lnTo>
                <a:lnTo>
                  <a:pt x="610788" y="1872333"/>
                </a:lnTo>
                <a:lnTo>
                  <a:pt x="615770" y="1868826"/>
                </a:lnTo>
                <a:close/>
                <a:moveTo>
                  <a:pt x="682986" y="1857495"/>
                </a:moveTo>
                <a:lnTo>
                  <a:pt x="683279" y="1865423"/>
                </a:lnTo>
                <a:lnTo>
                  <a:pt x="668071" y="1879958"/>
                </a:lnTo>
                <a:lnTo>
                  <a:pt x="667043" y="1868454"/>
                </a:lnTo>
                <a:lnTo>
                  <a:pt x="668419" y="1867498"/>
                </a:lnTo>
                <a:close/>
                <a:moveTo>
                  <a:pt x="744214" y="1853528"/>
                </a:moveTo>
                <a:lnTo>
                  <a:pt x="743906" y="1855794"/>
                </a:lnTo>
                <a:lnTo>
                  <a:pt x="743339" y="1859974"/>
                </a:lnTo>
                <a:lnTo>
                  <a:pt x="735364" y="1870615"/>
                </a:lnTo>
                <a:lnTo>
                  <a:pt x="733335" y="1873322"/>
                </a:lnTo>
                <a:lnTo>
                  <a:pt x="734219" y="1860174"/>
                </a:lnTo>
                <a:lnTo>
                  <a:pt x="735642" y="1859216"/>
                </a:lnTo>
                <a:close/>
                <a:moveTo>
                  <a:pt x="528352" y="1852411"/>
                </a:moveTo>
                <a:lnTo>
                  <a:pt x="530838" y="1860229"/>
                </a:lnTo>
                <a:lnTo>
                  <a:pt x="482196" y="1859664"/>
                </a:lnTo>
                <a:lnTo>
                  <a:pt x="528005" y="1852464"/>
                </a:lnTo>
                <a:close/>
                <a:moveTo>
                  <a:pt x="3709533" y="1852225"/>
                </a:moveTo>
                <a:lnTo>
                  <a:pt x="3712862" y="1878611"/>
                </a:lnTo>
                <a:lnTo>
                  <a:pt x="3710421" y="1878450"/>
                </a:lnTo>
                <a:lnTo>
                  <a:pt x="3706452" y="1878189"/>
                </a:lnTo>
                <a:lnTo>
                  <a:pt x="3703985" y="1863352"/>
                </a:lnTo>
                <a:close/>
                <a:moveTo>
                  <a:pt x="3731413" y="1852024"/>
                </a:moveTo>
                <a:lnTo>
                  <a:pt x="3731868" y="1868260"/>
                </a:lnTo>
                <a:lnTo>
                  <a:pt x="3730312" y="1874028"/>
                </a:lnTo>
                <a:lnTo>
                  <a:pt x="3729784" y="1867439"/>
                </a:lnTo>
                <a:lnTo>
                  <a:pt x="3729039" y="1858302"/>
                </a:lnTo>
                <a:lnTo>
                  <a:pt x="3730140" y="1855389"/>
                </a:lnTo>
                <a:close/>
                <a:moveTo>
                  <a:pt x="706440" y="1851816"/>
                </a:moveTo>
                <a:lnTo>
                  <a:pt x="706475" y="1865348"/>
                </a:lnTo>
                <a:lnTo>
                  <a:pt x="706439" y="1869918"/>
                </a:lnTo>
                <a:lnTo>
                  <a:pt x="692417" y="1879351"/>
                </a:lnTo>
                <a:lnTo>
                  <a:pt x="691703" y="1866440"/>
                </a:lnTo>
                <a:close/>
                <a:moveTo>
                  <a:pt x="3679290" y="1851293"/>
                </a:moveTo>
                <a:lnTo>
                  <a:pt x="3684451" y="1876740"/>
                </a:lnTo>
                <a:lnTo>
                  <a:pt x="3682508" y="1876612"/>
                </a:lnTo>
                <a:lnTo>
                  <a:pt x="3674931" y="1872703"/>
                </a:lnTo>
                <a:lnTo>
                  <a:pt x="3672695" y="1863152"/>
                </a:lnTo>
                <a:lnTo>
                  <a:pt x="3673976" y="1860092"/>
                </a:lnTo>
                <a:close/>
                <a:moveTo>
                  <a:pt x="2508413" y="1849537"/>
                </a:moveTo>
                <a:lnTo>
                  <a:pt x="2549128" y="1979204"/>
                </a:lnTo>
                <a:lnTo>
                  <a:pt x="2549129" y="1979206"/>
                </a:lnTo>
                <a:lnTo>
                  <a:pt x="2599816" y="2118704"/>
                </a:lnTo>
                <a:lnTo>
                  <a:pt x="2634354" y="2202567"/>
                </a:lnTo>
                <a:lnTo>
                  <a:pt x="2642654" y="2224318"/>
                </a:lnTo>
                <a:lnTo>
                  <a:pt x="2650984" y="2242945"/>
                </a:lnTo>
                <a:lnTo>
                  <a:pt x="2657727" y="2259319"/>
                </a:lnTo>
                <a:lnTo>
                  <a:pt x="2673313" y="2292876"/>
                </a:lnTo>
                <a:lnTo>
                  <a:pt x="2696928" y="2345683"/>
                </a:lnTo>
                <a:lnTo>
                  <a:pt x="2710460" y="2372856"/>
                </a:lnTo>
                <a:lnTo>
                  <a:pt x="2721373" y="2396352"/>
                </a:lnTo>
                <a:lnTo>
                  <a:pt x="2735543" y="2423224"/>
                </a:lnTo>
                <a:lnTo>
                  <a:pt x="2754881" y="2462057"/>
                </a:lnTo>
                <a:lnTo>
                  <a:pt x="2774270" y="2496667"/>
                </a:lnTo>
                <a:lnTo>
                  <a:pt x="2789265" y="2525105"/>
                </a:lnTo>
                <a:lnTo>
                  <a:pt x="2800676" y="2543803"/>
                </a:lnTo>
                <a:lnTo>
                  <a:pt x="2815516" y="2570294"/>
                </a:lnTo>
                <a:lnTo>
                  <a:pt x="2841694" y="2611021"/>
                </a:lnTo>
                <a:lnTo>
                  <a:pt x="2859916" y="2640881"/>
                </a:lnTo>
                <a:lnTo>
                  <a:pt x="2867802" y="2651638"/>
                </a:lnTo>
                <a:lnTo>
                  <a:pt x="2877835" y="2667247"/>
                </a:lnTo>
                <a:lnTo>
                  <a:pt x="2913266" y="2713651"/>
                </a:lnTo>
                <a:lnTo>
                  <a:pt x="2931837" y="2738983"/>
                </a:lnTo>
                <a:lnTo>
                  <a:pt x="2935814" y="2743183"/>
                </a:lnTo>
                <a:lnTo>
                  <a:pt x="2940842" y="2749769"/>
                </a:lnTo>
                <a:cubicBezTo>
                  <a:pt x="2961848" y="2774522"/>
                  <a:pt x="2982803" y="2796345"/>
                  <a:pt x="3003540" y="2814714"/>
                </a:cubicBezTo>
                <a:cubicBezTo>
                  <a:pt x="3079653" y="2882141"/>
                  <a:pt x="3219055" y="2900342"/>
                  <a:pt x="3353769" y="2918129"/>
                </a:cubicBezTo>
                <a:cubicBezTo>
                  <a:pt x="3386862" y="2922265"/>
                  <a:pt x="3421058" y="2926816"/>
                  <a:pt x="3453736" y="2931917"/>
                </a:cubicBezTo>
                <a:lnTo>
                  <a:pt x="3505306" y="2940328"/>
                </a:lnTo>
                <a:lnTo>
                  <a:pt x="3582742" y="2949816"/>
                </a:lnTo>
                <a:lnTo>
                  <a:pt x="3504479" y="2944737"/>
                </a:lnTo>
                <a:lnTo>
                  <a:pt x="3455668" y="2939910"/>
                </a:lnTo>
                <a:cubicBezTo>
                  <a:pt x="3421748" y="2936601"/>
                  <a:pt x="3386863" y="2933981"/>
                  <a:pt x="3352805" y="2931500"/>
                </a:cubicBezTo>
                <a:cubicBezTo>
                  <a:pt x="3208991" y="2921434"/>
                  <a:pt x="3060349" y="2910403"/>
                  <a:pt x="2982444" y="2848768"/>
                </a:cubicBezTo>
                <a:lnTo>
                  <a:pt x="2914769" y="2783269"/>
                </a:lnTo>
                <a:lnTo>
                  <a:pt x="2892104" y="2755441"/>
                </a:lnTo>
                <a:lnTo>
                  <a:pt x="2845888" y="2696153"/>
                </a:lnTo>
                <a:lnTo>
                  <a:pt x="2819337" y="2656971"/>
                </a:lnTo>
                <a:lnTo>
                  <a:pt x="2777165" y="2591239"/>
                </a:lnTo>
                <a:lnTo>
                  <a:pt x="2750062" y="2545044"/>
                </a:lnTo>
                <a:lnTo>
                  <a:pt x="2709901" y="2472152"/>
                </a:lnTo>
                <a:lnTo>
                  <a:pt x="2683953" y="2422182"/>
                </a:lnTo>
                <a:lnTo>
                  <a:pt x="2645160" y="2341885"/>
                </a:lnTo>
                <a:lnTo>
                  <a:pt x="2621928" y="2291873"/>
                </a:lnTo>
                <a:lnTo>
                  <a:pt x="2604524" y="2251058"/>
                </a:lnTo>
                <a:lnTo>
                  <a:pt x="2515056" y="2023763"/>
                </a:lnTo>
                <a:lnTo>
                  <a:pt x="2515016" y="2023654"/>
                </a:lnTo>
                <a:lnTo>
                  <a:pt x="2471981" y="1889324"/>
                </a:lnTo>
                <a:lnTo>
                  <a:pt x="2504393" y="1858621"/>
                </a:lnTo>
                <a:close/>
                <a:moveTo>
                  <a:pt x="760307" y="1846014"/>
                </a:moveTo>
                <a:lnTo>
                  <a:pt x="760229" y="1846394"/>
                </a:lnTo>
                <a:lnTo>
                  <a:pt x="759827" y="1848349"/>
                </a:lnTo>
                <a:lnTo>
                  <a:pt x="757160" y="1865744"/>
                </a:lnTo>
                <a:lnTo>
                  <a:pt x="753092" y="1872011"/>
                </a:lnTo>
                <a:lnTo>
                  <a:pt x="749098" y="1878164"/>
                </a:lnTo>
                <a:lnTo>
                  <a:pt x="749453" y="1874006"/>
                </a:lnTo>
                <a:lnTo>
                  <a:pt x="749457" y="1873971"/>
                </a:lnTo>
                <a:lnTo>
                  <a:pt x="749516" y="1873520"/>
                </a:lnTo>
                <a:lnTo>
                  <a:pt x="751711" y="1856853"/>
                </a:lnTo>
                <a:close/>
                <a:moveTo>
                  <a:pt x="781662" y="1842295"/>
                </a:moveTo>
                <a:lnTo>
                  <a:pt x="780278" y="1846940"/>
                </a:lnTo>
                <a:lnTo>
                  <a:pt x="778143" y="1850913"/>
                </a:lnTo>
                <a:lnTo>
                  <a:pt x="778752" y="1848152"/>
                </a:lnTo>
                <a:lnTo>
                  <a:pt x="779200" y="1846121"/>
                </a:lnTo>
                <a:close/>
                <a:moveTo>
                  <a:pt x="706414" y="1841407"/>
                </a:moveTo>
                <a:lnTo>
                  <a:pt x="706417" y="1842579"/>
                </a:lnTo>
                <a:lnTo>
                  <a:pt x="698210" y="1851152"/>
                </a:lnTo>
                <a:lnTo>
                  <a:pt x="691227" y="1857826"/>
                </a:lnTo>
                <a:lnTo>
                  <a:pt x="691192" y="1857189"/>
                </a:lnTo>
                <a:lnTo>
                  <a:pt x="691069" y="1851944"/>
                </a:lnTo>
                <a:close/>
                <a:moveTo>
                  <a:pt x="682351" y="1841135"/>
                </a:moveTo>
                <a:lnTo>
                  <a:pt x="682450" y="1843002"/>
                </a:lnTo>
                <a:lnTo>
                  <a:pt x="682693" y="1849570"/>
                </a:lnTo>
                <a:lnTo>
                  <a:pt x="666362" y="1860835"/>
                </a:lnTo>
                <a:lnTo>
                  <a:pt x="666140" y="1858355"/>
                </a:lnTo>
                <a:lnTo>
                  <a:pt x="665996" y="1856410"/>
                </a:lnTo>
                <a:close/>
                <a:moveTo>
                  <a:pt x="745938" y="1840829"/>
                </a:moveTo>
                <a:lnTo>
                  <a:pt x="745559" y="1843626"/>
                </a:lnTo>
                <a:lnTo>
                  <a:pt x="743415" y="1845044"/>
                </a:lnTo>
                <a:lnTo>
                  <a:pt x="743310" y="1845113"/>
                </a:lnTo>
                <a:lnTo>
                  <a:pt x="741003" y="1846664"/>
                </a:lnTo>
                <a:close/>
                <a:moveTo>
                  <a:pt x="657400" y="1840434"/>
                </a:moveTo>
                <a:lnTo>
                  <a:pt x="657708" y="1846839"/>
                </a:lnTo>
                <a:lnTo>
                  <a:pt x="657788" y="1849446"/>
                </a:lnTo>
                <a:lnTo>
                  <a:pt x="657887" y="1850574"/>
                </a:lnTo>
                <a:lnTo>
                  <a:pt x="657929" y="1851447"/>
                </a:lnTo>
                <a:lnTo>
                  <a:pt x="658072" y="1853040"/>
                </a:lnTo>
                <a:lnTo>
                  <a:pt x="642720" y="1867230"/>
                </a:lnTo>
                <a:lnTo>
                  <a:pt x="640108" y="1869644"/>
                </a:lnTo>
                <a:lnTo>
                  <a:pt x="638902" y="1861070"/>
                </a:lnTo>
                <a:lnTo>
                  <a:pt x="637995" y="1853668"/>
                </a:lnTo>
                <a:close/>
                <a:moveTo>
                  <a:pt x="2340888" y="1840183"/>
                </a:moveTo>
                <a:lnTo>
                  <a:pt x="2341505" y="1842381"/>
                </a:lnTo>
                <a:lnTo>
                  <a:pt x="2342710" y="1846676"/>
                </a:lnTo>
                <a:lnTo>
                  <a:pt x="2342785" y="1847577"/>
                </a:lnTo>
                <a:lnTo>
                  <a:pt x="2343406" y="1866508"/>
                </a:lnTo>
                <a:lnTo>
                  <a:pt x="2342354" y="1855520"/>
                </a:lnTo>
                <a:close/>
                <a:moveTo>
                  <a:pt x="2238412" y="1839309"/>
                </a:moveTo>
                <a:lnTo>
                  <a:pt x="2253667" y="1861734"/>
                </a:lnTo>
                <a:lnTo>
                  <a:pt x="2239770" y="1844424"/>
                </a:lnTo>
                <a:close/>
                <a:moveTo>
                  <a:pt x="3689052" y="1835627"/>
                </a:moveTo>
                <a:lnTo>
                  <a:pt x="3692141" y="1835866"/>
                </a:lnTo>
                <a:lnTo>
                  <a:pt x="3692314" y="1835848"/>
                </a:lnTo>
                <a:lnTo>
                  <a:pt x="3696895" y="1863579"/>
                </a:lnTo>
                <a:lnTo>
                  <a:pt x="3691523" y="1874670"/>
                </a:lnTo>
                <a:lnTo>
                  <a:pt x="3690583" y="1870013"/>
                </a:lnTo>
                <a:lnTo>
                  <a:pt x="3684946" y="1841928"/>
                </a:lnTo>
                <a:lnTo>
                  <a:pt x="3685195" y="1841517"/>
                </a:lnTo>
                <a:close/>
                <a:moveTo>
                  <a:pt x="2394447" y="1835054"/>
                </a:moveTo>
                <a:lnTo>
                  <a:pt x="2394553" y="1835433"/>
                </a:lnTo>
                <a:lnTo>
                  <a:pt x="2393496" y="1837890"/>
                </a:lnTo>
                <a:close/>
                <a:moveTo>
                  <a:pt x="3707272" y="1834286"/>
                </a:moveTo>
                <a:lnTo>
                  <a:pt x="3708159" y="1841327"/>
                </a:lnTo>
                <a:lnTo>
                  <a:pt x="3702236" y="1852839"/>
                </a:lnTo>
                <a:lnTo>
                  <a:pt x="3700751" y="1843906"/>
                </a:lnTo>
                <a:lnTo>
                  <a:pt x="3699289" y="1835120"/>
                </a:lnTo>
                <a:close/>
                <a:moveTo>
                  <a:pt x="3665852" y="1833832"/>
                </a:moveTo>
                <a:lnTo>
                  <a:pt x="3675927" y="1834612"/>
                </a:lnTo>
                <a:lnTo>
                  <a:pt x="3677225" y="1841071"/>
                </a:lnTo>
                <a:lnTo>
                  <a:pt x="3670751" y="1851082"/>
                </a:lnTo>
                <a:lnTo>
                  <a:pt x="3670423" y="1851747"/>
                </a:lnTo>
                <a:lnTo>
                  <a:pt x="3670154" y="1852296"/>
                </a:lnTo>
                <a:lnTo>
                  <a:pt x="3668652" y="1845884"/>
                </a:lnTo>
                <a:lnTo>
                  <a:pt x="3668534" y="1845378"/>
                </a:lnTo>
                <a:close/>
                <a:moveTo>
                  <a:pt x="774294" y="1833571"/>
                </a:moveTo>
                <a:lnTo>
                  <a:pt x="772397" y="1842271"/>
                </a:lnTo>
                <a:lnTo>
                  <a:pt x="767765" y="1849406"/>
                </a:lnTo>
                <a:lnTo>
                  <a:pt x="766486" y="1851377"/>
                </a:lnTo>
                <a:lnTo>
                  <a:pt x="766608" y="1850576"/>
                </a:lnTo>
                <a:lnTo>
                  <a:pt x="769398" y="1836820"/>
                </a:lnTo>
                <a:close/>
                <a:moveTo>
                  <a:pt x="3720074" y="1832948"/>
                </a:moveTo>
                <a:lnTo>
                  <a:pt x="3722028" y="1856898"/>
                </a:lnTo>
                <a:lnTo>
                  <a:pt x="3718468" y="1866328"/>
                </a:lnTo>
                <a:lnTo>
                  <a:pt x="3715581" y="1843447"/>
                </a:lnTo>
                <a:lnTo>
                  <a:pt x="3715272" y="1840994"/>
                </a:lnTo>
                <a:lnTo>
                  <a:pt x="3719392" y="1833019"/>
                </a:lnTo>
                <a:close/>
                <a:moveTo>
                  <a:pt x="3730848" y="1831822"/>
                </a:moveTo>
                <a:lnTo>
                  <a:pt x="3730893" y="1833422"/>
                </a:lnTo>
                <a:lnTo>
                  <a:pt x="3727700" y="1841878"/>
                </a:lnTo>
                <a:lnTo>
                  <a:pt x="3726913" y="1832234"/>
                </a:lnTo>
                <a:close/>
                <a:moveTo>
                  <a:pt x="3739183" y="1831477"/>
                </a:moveTo>
                <a:lnTo>
                  <a:pt x="3738851" y="1842341"/>
                </a:lnTo>
                <a:lnTo>
                  <a:pt x="3738758" y="1842688"/>
                </a:lnTo>
                <a:lnTo>
                  <a:pt x="3738756" y="1842614"/>
                </a:lnTo>
                <a:lnTo>
                  <a:pt x="3738619" y="1837801"/>
                </a:lnTo>
                <a:lnTo>
                  <a:pt x="3738492" y="1833305"/>
                </a:lnTo>
                <a:close/>
                <a:moveTo>
                  <a:pt x="728671" y="1829322"/>
                </a:moveTo>
                <a:lnTo>
                  <a:pt x="727729" y="1845430"/>
                </a:lnTo>
                <a:lnTo>
                  <a:pt x="727337" y="1851020"/>
                </a:lnTo>
                <a:lnTo>
                  <a:pt x="717665" y="1862365"/>
                </a:lnTo>
                <a:lnTo>
                  <a:pt x="714546" y="1864463"/>
                </a:lnTo>
                <a:lnTo>
                  <a:pt x="714148" y="1864731"/>
                </a:lnTo>
                <a:lnTo>
                  <a:pt x="714161" y="1861272"/>
                </a:lnTo>
                <a:lnTo>
                  <a:pt x="714226" y="1844089"/>
                </a:lnTo>
                <a:lnTo>
                  <a:pt x="720944" y="1837423"/>
                </a:lnTo>
                <a:close/>
                <a:moveTo>
                  <a:pt x="656838" y="1828737"/>
                </a:moveTo>
                <a:lnTo>
                  <a:pt x="656930" y="1830653"/>
                </a:lnTo>
                <a:lnTo>
                  <a:pt x="646419" y="1837768"/>
                </a:lnTo>
                <a:close/>
                <a:moveTo>
                  <a:pt x="2289239" y="1824386"/>
                </a:moveTo>
                <a:lnTo>
                  <a:pt x="2300762" y="1859605"/>
                </a:lnTo>
                <a:lnTo>
                  <a:pt x="2295623" y="1848356"/>
                </a:lnTo>
                <a:lnTo>
                  <a:pt x="2295454" y="1847986"/>
                </a:lnTo>
                <a:close/>
                <a:moveTo>
                  <a:pt x="682444" y="1823354"/>
                </a:moveTo>
                <a:lnTo>
                  <a:pt x="682432" y="1824976"/>
                </a:lnTo>
                <a:lnTo>
                  <a:pt x="682391" y="1830565"/>
                </a:lnTo>
                <a:lnTo>
                  <a:pt x="674803" y="1837578"/>
                </a:lnTo>
                <a:lnTo>
                  <a:pt x="665254" y="1846403"/>
                </a:lnTo>
                <a:lnTo>
                  <a:pt x="664576" y="1837260"/>
                </a:lnTo>
                <a:lnTo>
                  <a:pt x="664494" y="1835596"/>
                </a:lnTo>
                <a:close/>
                <a:moveTo>
                  <a:pt x="2501076" y="1823262"/>
                </a:moveTo>
                <a:lnTo>
                  <a:pt x="2501570" y="1825069"/>
                </a:lnTo>
                <a:lnTo>
                  <a:pt x="2501906" y="1826297"/>
                </a:lnTo>
                <a:lnTo>
                  <a:pt x="2499308" y="1831917"/>
                </a:lnTo>
                <a:lnTo>
                  <a:pt x="2498071" y="1834033"/>
                </a:lnTo>
                <a:close/>
                <a:moveTo>
                  <a:pt x="627921" y="1822795"/>
                </a:moveTo>
                <a:lnTo>
                  <a:pt x="627936" y="1822953"/>
                </a:lnTo>
                <a:lnTo>
                  <a:pt x="628405" y="1832831"/>
                </a:lnTo>
                <a:lnTo>
                  <a:pt x="629608" y="1843536"/>
                </a:lnTo>
                <a:lnTo>
                  <a:pt x="627533" y="1845354"/>
                </a:lnTo>
                <a:lnTo>
                  <a:pt x="608866" y="1861708"/>
                </a:lnTo>
                <a:lnTo>
                  <a:pt x="607341" y="1853161"/>
                </a:lnTo>
                <a:lnTo>
                  <a:pt x="605213" y="1839167"/>
                </a:lnTo>
                <a:lnTo>
                  <a:pt x="605315" y="1839092"/>
                </a:lnTo>
                <a:close/>
                <a:moveTo>
                  <a:pt x="564125" y="1821520"/>
                </a:moveTo>
                <a:lnTo>
                  <a:pt x="562980" y="1824076"/>
                </a:lnTo>
                <a:lnTo>
                  <a:pt x="562980" y="1824077"/>
                </a:lnTo>
                <a:lnTo>
                  <a:pt x="562980" y="1824077"/>
                </a:lnTo>
                <a:lnTo>
                  <a:pt x="562980" y="1824079"/>
                </a:lnTo>
                <a:lnTo>
                  <a:pt x="562980" y="1824082"/>
                </a:lnTo>
                <a:lnTo>
                  <a:pt x="563281" y="1832138"/>
                </a:lnTo>
                <a:lnTo>
                  <a:pt x="563454" y="1833175"/>
                </a:lnTo>
                <a:lnTo>
                  <a:pt x="563485" y="1833768"/>
                </a:lnTo>
                <a:lnTo>
                  <a:pt x="564065" y="1836958"/>
                </a:lnTo>
                <a:lnTo>
                  <a:pt x="564280" y="1838145"/>
                </a:lnTo>
                <a:lnTo>
                  <a:pt x="565679" y="1846550"/>
                </a:lnTo>
                <a:lnTo>
                  <a:pt x="566421" y="1849918"/>
                </a:lnTo>
                <a:lnTo>
                  <a:pt x="566814" y="1852078"/>
                </a:lnTo>
                <a:lnTo>
                  <a:pt x="568391" y="1858889"/>
                </a:lnTo>
                <a:lnTo>
                  <a:pt x="568474" y="1859247"/>
                </a:lnTo>
                <a:lnTo>
                  <a:pt x="570631" y="1869046"/>
                </a:lnTo>
                <a:lnTo>
                  <a:pt x="572486" y="1876569"/>
                </a:lnTo>
                <a:lnTo>
                  <a:pt x="573563" y="1881218"/>
                </a:lnTo>
                <a:lnTo>
                  <a:pt x="573649" y="1881590"/>
                </a:lnTo>
                <a:lnTo>
                  <a:pt x="573860" y="1882419"/>
                </a:lnTo>
                <a:lnTo>
                  <a:pt x="575977" y="1890735"/>
                </a:lnTo>
                <a:lnTo>
                  <a:pt x="578595" y="1901354"/>
                </a:lnTo>
                <a:lnTo>
                  <a:pt x="582311" y="1915613"/>
                </a:lnTo>
                <a:lnTo>
                  <a:pt x="583670" y="1920952"/>
                </a:lnTo>
                <a:lnTo>
                  <a:pt x="584673" y="1924890"/>
                </a:lnTo>
                <a:lnTo>
                  <a:pt x="587309" y="1934784"/>
                </a:lnTo>
                <a:lnTo>
                  <a:pt x="590026" y="1945208"/>
                </a:lnTo>
                <a:lnTo>
                  <a:pt x="596643" y="1969827"/>
                </a:lnTo>
                <a:lnTo>
                  <a:pt x="600567" y="1984559"/>
                </a:lnTo>
                <a:lnTo>
                  <a:pt x="603061" y="1993700"/>
                </a:lnTo>
                <a:lnTo>
                  <a:pt x="605381" y="2002336"/>
                </a:lnTo>
                <a:lnTo>
                  <a:pt x="616786" y="2044020"/>
                </a:lnTo>
                <a:lnTo>
                  <a:pt x="622013" y="2063182"/>
                </a:lnTo>
                <a:lnTo>
                  <a:pt x="623655" y="2069122"/>
                </a:lnTo>
                <a:lnTo>
                  <a:pt x="625118" y="2074470"/>
                </a:lnTo>
                <a:lnTo>
                  <a:pt x="649227" y="2161655"/>
                </a:lnTo>
                <a:lnTo>
                  <a:pt x="649693" y="2163343"/>
                </a:lnTo>
                <a:lnTo>
                  <a:pt x="676720" y="2261564"/>
                </a:lnTo>
                <a:lnTo>
                  <a:pt x="683859" y="2287869"/>
                </a:lnTo>
                <a:lnTo>
                  <a:pt x="702035" y="2355026"/>
                </a:lnTo>
                <a:lnTo>
                  <a:pt x="707603" y="2376198"/>
                </a:lnTo>
                <a:lnTo>
                  <a:pt x="707603" y="2376380"/>
                </a:lnTo>
                <a:lnTo>
                  <a:pt x="707658" y="2376409"/>
                </a:lnTo>
                <a:lnTo>
                  <a:pt x="713711" y="2399426"/>
                </a:lnTo>
                <a:lnTo>
                  <a:pt x="713719" y="2399456"/>
                </a:lnTo>
                <a:lnTo>
                  <a:pt x="713791" y="2399730"/>
                </a:lnTo>
                <a:lnTo>
                  <a:pt x="714636" y="2403113"/>
                </a:lnTo>
                <a:lnTo>
                  <a:pt x="714636" y="2404585"/>
                </a:lnTo>
                <a:lnTo>
                  <a:pt x="537680" y="1846700"/>
                </a:lnTo>
                <a:lnTo>
                  <a:pt x="551944" y="1832794"/>
                </a:lnTo>
                <a:close/>
                <a:moveTo>
                  <a:pt x="2390073" y="1819302"/>
                </a:moveTo>
                <a:lnTo>
                  <a:pt x="2390510" y="1820875"/>
                </a:lnTo>
                <a:lnTo>
                  <a:pt x="2390811" y="1821963"/>
                </a:lnTo>
                <a:lnTo>
                  <a:pt x="2385420" y="1837999"/>
                </a:lnTo>
                <a:close/>
                <a:moveTo>
                  <a:pt x="706875" y="1818232"/>
                </a:moveTo>
                <a:lnTo>
                  <a:pt x="706846" y="1818610"/>
                </a:lnTo>
                <a:lnTo>
                  <a:pt x="706846" y="1818612"/>
                </a:lnTo>
                <a:lnTo>
                  <a:pt x="706846" y="1818614"/>
                </a:lnTo>
                <a:lnTo>
                  <a:pt x="706808" y="1823427"/>
                </a:lnTo>
                <a:lnTo>
                  <a:pt x="706385" y="1829770"/>
                </a:lnTo>
                <a:lnTo>
                  <a:pt x="706394" y="1833386"/>
                </a:lnTo>
                <a:lnTo>
                  <a:pt x="698445" y="1838802"/>
                </a:lnTo>
                <a:lnTo>
                  <a:pt x="690882" y="1843955"/>
                </a:lnTo>
                <a:lnTo>
                  <a:pt x="690658" y="1834412"/>
                </a:lnTo>
                <a:lnTo>
                  <a:pt x="690654" y="1833381"/>
                </a:lnTo>
                <a:close/>
                <a:moveTo>
                  <a:pt x="2444234" y="1816991"/>
                </a:moveTo>
                <a:lnTo>
                  <a:pt x="2448105" y="1831116"/>
                </a:lnTo>
                <a:lnTo>
                  <a:pt x="2448634" y="1833045"/>
                </a:lnTo>
                <a:lnTo>
                  <a:pt x="2447171" y="1837091"/>
                </a:lnTo>
                <a:cubicBezTo>
                  <a:pt x="2439670" y="1849307"/>
                  <a:pt x="2430280" y="1860135"/>
                  <a:pt x="2419429" y="1869217"/>
                </a:cubicBezTo>
                <a:lnTo>
                  <a:pt x="2412291" y="1873449"/>
                </a:lnTo>
                <a:lnTo>
                  <a:pt x="2409893" y="1864823"/>
                </a:lnTo>
                <a:lnTo>
                  <a:pt x="2411522" y="1863250"/>
                </a:lnTo>
                <a:lnTo>
                  <a:pt x="2411524" y="1863246"/>
                </a:lnTo>
                <a:lnTo>
                  <a:pt x="2442053" y="1822472"/>
                </a:lnTo>
                <a:close/>
                <a:moveTo>
                  <a:pt x="766333" y="1816715"/>
                </a:moveTo>
                <a:lnTo>
                  <a:pt x="763197" y="1831963"/>
                </a:lnTo>
                <a:lnTo>
                  <a:pt x="754204" y="1837909"/>
                </a:lnTo>
                <a:lnTo>
                  <a:pt x="755273" y="1829792"/>
                </a:lnTo>
                <a:close/>
                <a:moveTo>
                  <a:pt x="3704476" y="1812079"/>
                </a:moveTo>
                <a:lnTo>
                  <a:pt x="3706506" y="1828197"/>
                </a:lnTo>
                <a:lnTo>
                  <a:pt x="3698159" y="1828323"/>
                </a:lnTo>
                <a:lnTo>
                  <a:pt x="3697284" y="1823060"/>
                </a:lnTo>
                <a:close/>
                <a:moveTo>
                  <a:pt x="749715" y="1812019"/>
                </a:moveTo>
                <a:lnTo>
                  <a:pt x="748434" y="1822453"/>
                </a:lnTo>
                <a:lnTo>
                  <a:pt x="747817" y="1826998"/>
                </a:lnTo>
                <a:lnTo>
                  <a:pt x="742508" y="1833226"/>
                </a:lnTo>
                <a:lnTo>
                  <a:pt x="735477" y="1841472"/>
                </a:lnTo>
                <a:lnTo>
                  <a:pt x="736873" y="1820723"/>
                </a:lnTo>
                <a:lnTo>
                  <a:pt x="736939" y="1820654"/>
                </a:lnTo>
                <a:close/>
                <a:moveTo>
                  <a:pt x="3730291" y="1811921"/>
                </a:moveTo>
                <a:lnTo>
                  <a:pt x="3730704" y="1826679"/>
                </a:lnTo>
                <a:lnTo>
                  <a:pt x="3726492" y="1827069"/>
                </a:lnTo>
                <a:lnTo>
                  <a:pt x="3725943" y="1820337"/>
                </a:lnTo>
                <a:close/>
                <a:moveTo>
                  <a:pt x="3670452" y="1807372"/>
                </a:moveTo>
                <a:lnTo>
                  <a:pt x="3674734" y="1828677"/>
                </a:lnTo>
                <a:lnTo>
                  <a:pt x="3673743" y="1828692"/>
                </a:lnTo>
                <a:lnTo>
                  <a:pt x="3663975" y="1825752"/>
                </a:lnTo>
                <a:lnTo>
                  <a:pt x="3662109" y="1817717"/>
                </a:lnTo>
                <a:close/>
                <a:moveTo>
                  <a:pt x="5682716" y="1806962"/>
                </a:moveTo>
                <a:lnTo>
                  <a:pt x="5683922" y="1813318"/>
                </a:lnTo>
                <a:lnTo>
                  <a:pt x="5684285" y="1816082"/>
                </a:lnTo>
                <a:lnTo>
                  <a:pt x="5683305" y="1810387"/>
                </a:lnTo>
                <a:close/>
                <a:moveTo>
                  <a:pt x="682567" y="1806438"/>
                </a:moveTo>
                <a:lnTo>
                  <a:pt x="682519" y="1812989"/>
                </a:lnTo>
                <a:lnTo>
                  <a:pt x="682517" y="1813334"/>
                </a:lnTo>
                <a:lnTo>
                  <a:pt x="664019" y="1825855"/>
                </a:lnTo>
                <a:lnTo>
                  <a:pt x="663901" y="1823448"/>
                </a:lnTo>
                <a:lnTo>
                  <a:pt x="663885" y="1822630"/>
                </a:lnTo>
                <a:close/>
                <a:moveTo>
                  <a:pt x="707837" y="1806035"/>
                </a:moveTo>
                <a:lnTo>
                  <a:pt x="707810" y="1806383"/>
                </a:lnTo>
                <a:lnTo>
                  <a:pt x="707751" y="1807127"/>
                </a:lnTo>
                <a:lnTo>
                  <a:pt x="690613" y="1822966"/>
                </a:lnTo>
                <a:lnTo>
                  <a:pt x="690604" y="1820454"/>
                </a:lnTo>
                <a:lnTo>
                  <a:pt x="690594" y="1817897"/>
                </a:lnTo>
                <a:lnTo>
                  <a:pt x="690600" y="1817791"/>
                </a:lnTo>
                <a:close/>
                <a:moveTo>
                  <a:pt x="792727" y="1805135"/>
                </a:moveTo>
                <a:lnTo>
                  <a:pt x="790019" y="1814227"/>
                </a:lnTo>
                <a:lnTo>
                  <a:pt x="786273" y="1816704"/>
                </a:lnTo>
                <a:lnTo>
                  <a:pt x="787722" y="1811446"/>
                </a:lnTo>
                <a:close/>
                <a:moveTo>
                  <a:pt x="595869" y="1803573"/>
                </a:moveTo>
                <a:lnTo>
                  <a:pt x="595523" y="1804302"/>
                </a:lnTo>
                <a:lnTo>
                  <a:pt x="595523" y="1804303"/>
                </a:lnTo>
                <a:lnTo>
                  <a:pt x="595522" y="1804305"/>
                </a:lnTo>
                <a:cubicBezTo>
                  <a:pt x="594945" y="1807804"/>
                  <a:pt x="594848" y="1812650"/>
                  <a:pt x="595253" y="1819020"/>
                </a:cubicBezTo>
                <a:lnTo>
                  <a:pt x="596179" y="1827081"/>
                </a:lnTo>
                <a:lnTo>
                  <a:pt x="596261" y="1829912"/>
                </a:lnTo>
                <a:lnTo>
                  <a:pt x="597097" y="1835062"/>
                </a:lnTo>
                <a:lnTo>
                  <a:pt x="597106" y="1835146"/>
                </a:lnTo>
                <a:lnTo>
                  <a:pt x="586815" y="1843721"/>
                </a:lnTo>
                <a:lnTo>
                  <a:pt x="586815" y="1843729"/>
                </a:lnTo>
                <a:lnTo>
                  <a:pt x="586814" y="1843730"/>
                </a:lnTo>
                <a:cubicBezTo>
                  <a:pt x="585569" y="1845095"/>
                  <a:pt x="585569" y="1847191"/>
                  <a:pt x="586814" y="1848556"/>
                </a:cubicBezTo>
                <a:cubicBezTo>
                  <a:pt x="587516" y="1849342"/>
                  <a:pt x="588518" y="1849797"/>
                  <a:pt x="589571" y="1849797"/>
                </a:cubicBezTo>
                <a:cubicBezTo>
                  <a:pt x="590311" y="1849756"/>
                  <a:pt x="591025" y="1849522"/>
                  <a:pt x="591640" y="1849108"/>
                </a:cubicBezTo>
                <a:lnTo>
                  <a:pt x="598237" y="1844276"/>
                </a:lnTo>
                <a:lnTo>
                  <a:pt x="602250" y="1867505"/>
                </a:lnTo>
                <a:lnTo>
                  <a:pt x="593985" y="1874746"/>
                </a:lnTo>
                <a:lnTo>
                  <a:pt x="593985" y="1874753"/>
                </a:lnTo>
                <a:lnTo>
                  <a:pt x="593983" y="1874755"/>
                </a:lnTo>
                <a:cubicBezTo>
                  <a:pt x="592757" y="1876080"/>
                  <a:pt x="592757" y="1878119"/>
                  <a:pt x="593983" y="1879444"/>
                </a:cubicBezTo>
                <a:cubicBezTo>
                  <a:pt x="594603" y="1880353"/>
                  <a:pt x="595645" y="1880864"/>
                  <a:pt x="596741" y="1880822"/>
                </a:cubicBezTo>
                <a:cubicBezTo>
                  <a:pt x="597310" y="1881043"/>
                  <a:pt x="597937" y="1881099"/>
                  <a:pt x="598533" y="1880960"/>
                </a:cubicBezTo>
                <a:lnTo>
                  <a:pt x="603924" y="1877165"/>
                </a:lnTo>
                <a:lnTo>
                  <a:pt x="603973" y="1877404"/>
                </a:lnTo>
                <a:lnTo>
                  <a:pt x="603991" y="1877517"/>
                </a:lnTo>
                <a:lnTo>
                  <a:pt x="606929" y="1892039"/>
                </a:lnTo>
                <a:lnTo>
                  <a:pt x="608336" y="1899007"/>
                </a:lnTo>
                <a:lnTo>
                  <a:pt x="601019" y="1905770"/>
                </a:lnTo>
                <a:lnTo>
                  <a:pt x="601019" y="1905778"/>
                </a:lnTo>
                <a:lnTo>
                  <a:pt x="601018" y="1905779"/>
                </a:lnTo>
                <a:cubicBezTo>
                  <a:pt x="599773" y="1907144"/>
                  <a:pt x="599773" y="1909240"/>
                  <a:pt x="601018" y="1910605"/>
                </a:cubicBezTo>
                <a:cubicBezTo>
                  <a:pt x="601720" y="1911391"/>
                  <a:pt x="602722" y="1911846"/>
                  <a:pt x="603775" y="1911846"/>
                </a:cubicBezTo>
                <a:cubicBezTo>
                  <a:pt x="604314" y="1911653"/>
                  <a:pt x="604790" y="1911322"/>
                  <a:pt x="605155" y="1910882"/>
                </a:cubicBezTo>
                <a:lnTo>
                  <a:pt x="610064" y="1907568"/>
                </a:lnTo>
                <a:lnTo>
                  <a:pt x="613033" y="1922266"/>
                </a:lnTo>
                <a:lnTo>
                  <a:pt x="613188" y="1922977"/>
                </a:lnTo>
                <a:lnTo>
                  <a:pt x="613247" y="1923268"/>
                </a:lnTo>
                <a:lnTo>
                  <a:pt x="613723" y="1925431"/>
                </a:lnTo>
                <a:lnTo>
                  <a:pt x="614889" y="1930788"/>
                </a:lnTo>
                <a:lnTo>
                  <a:pt x="608602" y="1936796"/>
                </a:lnTo>
                <a:cubicBezTo>
                  <a:pt x="607902" y="1937443"/>
                  <a:pt x="607491" y="1938354"/>
                  <a:pt x="607464" y="1939320"/>
                </a:cubicBezTo>
                <a:lnTo>
                  <a:pt x="607466" y="1939322"/>
                </a:lnTo>
                <a:lnTo>
                  <a:pt x="607463" y="1939328"/>
                </a:lnTo>
                <a:cubicBezTo>
                  <a:pt x="607407" y="1941299"/>
                  <a:pt x="608966" y="1942954"/>
                  <a:pt x="610945" y="1943009"/>
                </a:cubicBezTo>
                <a:cubicBezTo>
                  <a:pt x="611640" y="1942967"/>
                  <a:pt x="612309" y="1942719"/>
                  <a:pt x="612876" y="1942320"/>
                </a:cubicBezTo>
                <a:lnTo>
                  <a:pt x="616817" y="1939645"/>
                </a:lnTo>
                <a:lnTo>
                  <a:pt x="621577" y="1961502"/>
                </a:lnTo>
                <a:lnTo>
                  <a:pt x="615220" y="1967957"/>
                </a:lnTo>
                <a:lnTo>
                  <a:pt x="615220" y="1967967"/>
                </a:lnTo>
                <a:lnTo>
                  <a:pt x="615219" y="1967968"/>
                </a:lnTo>
                <a:cubicBezTo>
                  <a:pt x="613993" y="1969291"/>
                  <a:pt x="613993" y="1971333"/>
                  <a:pt x="615219" y="1972656"/>
                </a:cubicBezTo>
                <a:cubicBezTo>
                  <a:pt x="615907" y="1973484"/>
                  <a:pt x="616906" y="1973980"/>
                  <a:pt x="617977" y="1974035"/>
                </a:cubicBezTo>
                <a:cubicBezTo>
                  <a:pt x="618846" y="1974200"/>
                  <a:pt x="619744" y="1974008"/>
                  <a:pt x="620460" y="1973484"/>
                </a:cubicBezTo>
                <a:lnTo>
                  <a:pt x="623712" y="1971310"/>
                </a:lnTo>
                <a:lnTo>
                  <a:pt x="625587" y="1979920"/>
                </a:lnTo>
                <a:lnTo>
                  <a:pt x="628517" y="1992864"/>
                </a:lnTo>
                <a:lnTo>
                  <a:pt x="622391" y="1998981"/>
                </a:lnTo>
                <a:cubicBezTo>
                  <a:pt x="622388" y="1998981"/>
                  <a:pt x="622385" y="1998981"/>
                  <a:pt x="622383" y="1998994"/>
                </a:cubicBezTo>
                <a:lnTo>
                  <a:pt x="622383" y="1999002"/>
                </a:lnTo>
                <a:lnTo>
                  <a:pt x="622382" y="1999003"/>
                </a:lnTo>
                <a:cubicBezTo>
                  <a:pt x="621090" y="2000286"/>
                  <a:pt x="621095" y="2002382"/>
                  <a:pt x="622390" y="2003678"/>
                </a:cubicBezTo>
                <a:cubicBezTo>
                  <a:pt x="623008" y="2004588"/>
                  <a:pt x="624051" y="2005099"/>
                  <a:pt x="625148" y="2005057"/>
                </a:cubicBezTo>
                <a:cubicBezTo>
                  <a:pt x="625636" y="2004850"/>
                  <a:pt x="626061" y="2004519"/>
                  <a:pt x="626389" y="2004092"/>
                </a:cubicBezTo>
                <a:lnTo>
                  <a:pt x="630418" y="2001406"/>
                </a:lnTo>
                <a:lnTo>
                  <a:pt x="630955" y="2003852"/>
                </a:lnTo>
                <a:lnTo>
                  <a:pt x="635487" y="2023743"/>
                </a:lnTo>
                <a:lnTo>
                  <a:pt x="629423" y="2030005"/>
                </a:lnTo>
                <a:lnTo>
                  <a:pt x="629423" y="2030012"/>
                </a:lnTo>
                <a:lnTo>
                  <a:pt x="629423" y="2034694"/>
                </a:lnTo>
                <a:lnTo>
                  <a:pt x="629423" y="2034701"/>
                </a:lnTo>
                <a:cubicBezTo>
                  <a:pt x="630075" y="2035569"/>
                  <a:pt x="631095" y="2036079"/>
                  <a:pt x="632181" y="2036079"/>
                </a:cubicBezTo>
                <a:cubicBezTo>
                  <a:pt x="632909" y="2036093"/>
                  <a:pt x="633626" y="2035899"/>
                  <a:pt x="634250" y="2035527"/>
                </a:cubicBezTo>
                <a:lnTo>
                  <a:pt x="637677" y="2033362"/>
                </a:lnTo>
                <a:lnTo>
                  <a:pt x="638943" y="2038918"/>
                </a:lnTo>
                <a:lnTo>
                  <a:pt x="641670" y="2050964"/>
                </a:lnTo>
                <a:lnTo>
                  <a:pt x="642511" y="2054606"/>
                </a:lnTo>
                <a:lnTo>
                  <a:pt x="636594" y="2061030"/>
                </a:lnTo>
                <a:lnTo>
                  <a:pt x="636594" y="2061035"/>
                </a:lnTo>
                <a:lnTo>
                  <a:pt x="636593" y="2061036"/>
                </a:lnTo>
                <a:cubicBezTo>
                  <a:pt x="635278" y="2062373"/>
                  <a:pt x="635278" y="2064523"/>
                  <a:pt x="636593" y="2065861"/>
                </a:cubicBezTo>
                <a:cubicBezTo>
                  <a:pt x="637257" y="2066716"/>
                  <a:pt x="638271" y="2067213"/>
                  <a:pt x="639351" y="2067240"/>
                </a:cubicBezTo>
                <a:cubicBezTo>
                  <a:pt x="640239" y="2067006"/>
                  <a:pt x="640989" y="2066399"/>
                  <a:pt x="641419" y="2065586"/>
                </a:cubicBezTo>
                <a:lnTo>
                  <a:pt x="644579" y="2063618"/>
                </a:lnTo>
                <a:lnTo>
                  <a:pt x="649690" y="2085736"/>
                </a:lnTo>
                <a:lnTo>
                  <a:pt x="644176" y="2092055"/>
                </a:lnTo>
                <a:cubicBezTo>
                  <a:pt x="643214" y="2092773"/>
                  <a:pt x="642690" y="2093931"/>
                  <a:pt x="642793" y="2095116"/>
                </a:cubicBezTo>
                <a:lnTo>
                  <a:pt x="642794" y="2095117"/>
                </a:lnTo>
                <a:lnTo>
                  <a:pt x="642792" y="2095122"/>
                </a:lnTo>
                <a:cubicBezTo>
                  <a:pt x="642953" y="2097025"/>
                  <a:pt x="644622" y="2098432"/>
                  <a:pt x="646518" y="2098265"/>
                </a:cubicBezTo>
                <a:cubicBezTo>
                  <a:pt x="647064" y="2098210"/>
                  <a:pt x="647587" y="2098032"/>
                  <a:pt x="648035" y="2097715"/>
                </a:cubicBezTo>
                <a:lnTo>
                  <a:pt x="651908" y="2095330"/>
                </a:lnTo>
                <a:lnTo>
                  <a:pt x="656668" y="2115929"/>
                </a:lnTo>
                <a:lnTo>
                  <a:pt x="650796" y="2123080"/>
                </a:lnTo>
                <a:lnTo>
                  <a:pt x="650796" y="2123083"/>
                </a:lnTo>
                <a:lnTo>
                  <a:pt x="650794" y="2123085"/>
                </a:lnTo>
                <a:cubicBezTo>
                  <a:pt x="649479" y="2124423"/>
                  <a:pt x="649479" y="2126574"/>
                  <a:pt x="650794" y="2127910"/>
                </a:cubicBezTo>
                <a:cubicBezTo>
                  <a:pt x="651412" y="2128821"/>
                  <a:pt x="652456" y="2129332"/>
                  <a:pt x="653552" y="2129290"/>
                </a:cubicBezTo>
                <a:cubicBezTo>
                  <a:pt x="653657" y="2129110"/>
                  <a:pt x="653750" y="2128931"/>
                  <a:pt x="653827" y="2128738"/>
                </a:cubicBezTo>
                <a:lnTo>
                  <a:pt x="658913" y="2125641"/>
                </a:lnTo>
                <a:lnTo>
                  <a:pt x="659619" y="2128698"/>
                </a:lnTo>
                <a:lnTo>
                  <a:pt x="661411" y="2136458"/>
                </a:lnTo>
                <a:lnTo>
                  <a:pt x="663702" y="2146351"/>
                </a:lnTo>
                <a:lnTo>
                  <a:pt x="657827" y="2154102"/>
                </a:lnTo>
                <a:lnTo>
                  <a:pt x="657827" y="2154105"/>
                </a:lnTo>
                <a:lnTo>
                  <a:pt x="657825" y="2154107"/>
                </a:lnTo>
                <a:cubicBezTo>
                  <a:pt x="656510" y="2155445"/>
                  <a:pt x="656510" y="2157596"/>
                  <a:pt x="657825" y="2158934"/>
                </a:cubicBezTo>
                <a:cubicBezTo>
                  <a:pt x="658489" y="2159872"/>
                  <a:pt x="659568" y="2160436"/>
                  <a:pt x="660720" y="2160451"/>
                </a:cubicBezTo>
                <a:cubicBezTo>
                  <a:pt x="661696" y="2160643"/>
                  <a:pt x="662711" y="2160396"/>
                  <a:pt x="663478" y="2159760"/>
                </a:cubicBezTo>
                <a:lnTo>
                  <a:pt x="666383" y="2157923"/>
                </a:lnTo>
                <a:lnTo>
                  <a:pt x="670779" y="2176904"/>
                </a:lnTo>
                <a:lnTo>
                  <a:pt x="664997" y="2185127"/>
                </a:lnTo>
                <a:lnTo>
                  <a:pt x="664997" y="2185130"/>
                </a:lnTo>
                <a:lnTo>
                  <a:pt x="664996" y="2185131"/>
                </a:lnTo>
                <a:cubicBezTo>
                  <a:pt x="663666" y="2186524"/>
                  <a:pt x="663666" y="2188702"/>
                  <a:pt x="664996" y="2190095"/>
                </a:cubicBezTo>
                <a:cubicBezTo>
                  <a:pt x="665685" y="2190922"/>
                  <a:pt x="666683" y="2191418"/>
                  <a:pt x="667754" y="2191473"/>
                </a:cubicBezTo>
                <a:cubicBezTo>
                  <a:pt x="668739" y="2191281"/>
                  <a:pt x="669620" y="2190742"/>
                  <a:pt x="670237" y="2189958"/>
                </a:cubicBezTo>
                <a:lnTo>
                  <a:pt x="673349" y="2188002"/>
                </a:lnTo>
                <a:lnTo>
                  <a:pt x="677960" y="2207908"/>
                </a:lnTo>
                <a:lnTo>
                  <a:pt x="672718" y="2216151"/>
                </a:lnTo>
                <a:lnTo>
                  <a:pt x="672718" y="2216154"/>
                </a:lnTo>
                <a:lnTo>
                  <a:pt x="672717" y="2216155"/>
                </a:lnTo>
                <a:lnTo>
                  <a:pt x="672717" y="2219449"/>
                </a:lnTo>
                <a:lnTo>
                  <a:pt x="672107" y="2217226"/>
                </a:lnTo>
                <a:cubicBezTo>
                  <a:pt x="667327" y="2199845"/>
                  <a:pt x="662207" y="2181268"/>
                  <a:pt x="656726" y="2161412"/>
                </a:cubicBezTo>
                <a:cubicBezTo>
                  <a:pt x="622461" y="2036659"/>
                  <a:pt x="580911" y="1886571"/>
                  <a:pt x="571614" y="1839359"/>
                </a:cubicBezTo>
                <a:lnTo>
                  <a:pt x="569719" y="1825798"/>
                </a:lnTo>
                <a:lnTo>
                  <a:pt x="577716" y="1819456"/>
                </a:lnTo>
                <a:close/>
                <a:moveTo>
                  <a:pt x="656337" y="1802477"/>
                </a:moveTo>
                <a:lnTo>
                  <a:pt x="656343" y="1802667"/>
                </a:lnTo>
                <a:lnTo>
                  <a:pt x="656074" y="1812835"/>
                </a:lnTo>
                <a:lnTo>
                  <a:pt x="656420" y="1820044"/>
                </a:lnTo>
                <a:lnTo>
                  <a:pt x="653815" y="1822327"/>
                </a:lnTo>
                <a:lnTo>
                  <a:pt x="636234" y="1837729"/>
                </a:lnTo>
                <a:lnTo>
                  <a:pt x="635413" y="1829634"/>
                </a:lnTo>
                <a:lnTo>
                  <a:pt x="634721" y="1817892"/>
                </a:lnTo>
                <a:lnTo>
                  <a:pt x="643104" y="1811848"/>
                </a:lnTo>
                <a:close/>
                <a:moveTo>
                  <a:pt x="5698443" y="1801234"/>
                </a:moveTo>
                <a:lnTo>
                  <a:pt x="5703733" y="1829396"/>
                </a:lnTo>
                <a:lnTo>
                  <a:pt x="5705186" y="1840554"/>
                </a:lnTo>
                <a:close/>
                <a:moveTo>
                  <a:pt x="770108" y="1798237"/>
                </a:moveTo>
                <a:lnTo>
                  <a:pt x="769786" y="1799919"/>
                </a:lnTo>
                <a:lnTo>
                  <a:pt x="769431" y="1801644"/>
                </a:lnTo>
                <a:lnTo>
                  <a:pt x="757069" y="1816145"/>
                </a:lnTo>
                <a:lnTo>
                  <a:pt x="758383" y="1806161"/>
                </a:lnTo>
                <a:close/>
                <a:moveTo>
                  <a:pt x="784332" y="1795433"/>
                </a:moveTo>
                <a:lnTo>
                  <a:pt x="779986" y="1811076"/>
                </a:lnTo>
                <a:lnTo>
                  <a:pt x="772629" y="1820892"/>
                </a:lnTo>
                <a:lnTo>
                  <a:pt x="775547" y="1806509"/>
                </a:lnTo>
                <a:lnTo>
                  <a:pt x="775730" y="1805604"/>
                </a:lnTo>
                <a:close/>
                <a:moveTo>
                  <a:pt x="731581" y="1795159"/>
                </a:moveTo>
                <a:lnTo>
                  <a:pt x="730956" y="1799396"/>
                </a:lnTo>
                <a:lnTo>
                  <a:pt x="730621" y="1804174"/>
                </a:lnTo>
                <a:lnTo>
                  <a:pt x="729772" y="1810509"/>
                </a:lnTo>
                <a:lnTo>
                  <a:pt x="729349" y="1817745"/>
                </a:lnTo>
                <a:lnTo>
                  <a:pt x="714590" y="1827802"/>
                </a:lnTo>
                <a:lnTo>
                  <a:pt x="715208" y="1813124"/>
                </a:lnTo>
                <a:lnTo>
                  <a:pt x="715394" y="1810276"/>
                </a:lnTo>
                <a:close/>
                <a:moveTo>
                  <a:pt x="656452" y="1793727"/>
                </a:moveTo>
                <a:lnTo>
                  <a:pt x="656418" y="1793980"/>
                </a:lnTo>
                <a:lnTo>
                  <a:pt x="652318" y="1796877"/>
                </a:lnTo>
                <a:close/>
                <a:moveTo>
                  <a:pt x="3716832" y="1793215"/>
                </a:moveTo>
                <a:lnTo>
                  <a:pt x="3719033" y="1820191"/>
                </a:lnTo>
                <a:lnTo>
                  <a:pt x="3714980" y="1828069"/>
                </a:lnTo>
                <a:lnTo>
                  <a:pt x="3714862" y="1828071"/>
                </a:lnTo>
                <a:lnTo>
                  <a:pt x="3713647" y="1828089"/>
                </a:lnTo>
                <a:lnTo>
                  <a:pt x="3713636" y="1828003"/>
                </a:lnTo>
                <a:lnTo>
                  <a:pt x="3710477" y="1802917"/>
                </a:lnTo>
                <a:close/>
                <a:moveTo>
                  <a:pt x="3740379" y="1792359"/>
                </a:moveTo>
                <a:lnTo>
                  <a:pt x="3739842" y="1809912"/>
                </a:lnTo>
                <a:lnTo>
                  <a:pt x="3737967" y="1814827"/>
                </a:lnTo>
                <a:lnTo>
                  <a:pt x="3737489" y="1797963"/>
                </a:lnTo>
                <a:lnTo>
                  <a:pt x="3738766" y="1795486"/>
                </a:lnTo>
                <a:close/>
                <a:moveTo>
                  <a:pt x="3684686" y="1789723"/>
                </a:moveTo>
                <a:lnTo>
                  <a:pt x="3686486" y="1800567"/>
                </a:lnTo>
                <a:lnTo>
                  <a:pt x="3689958" y="1821583"/>
                </a:lnTo>
                <a:lnTo>
                  <a:pt x="3687372" y="1825381"/>
                </a:lnTo>
                <a:lnTo>
                  <a:pt x="3685344" y="1828517"/>
                </a:lnTo>
                <a:lnTo>
                  <a:pt x="3685026" y="1828522"/>
                </a:lnTo>
                <a:lnTo>
                  <a:pt x="3682264" y="1828563"/>
                </a:lnTo>
                <a:lnTo>
                  <a:pt x="3676505" y="1799867"/>
                </a:lnTo>
                <a:close/>
                <a:moveTo>
                  <a:pt x="2436236" y="1787807"/>
                </a:moveTo>
                <a:lnTo>
                  <a:pt x="2437532" y="1792538"/>
                </a:lnTo>
                <a:lnTo>
                  <a:pt x="2438054" y="1794442"/>
                </a:lnTo>
                <a:lnTo>
                  <a:pt x="2432616" y="1805179"/>
                </a:lnTo>
                <a:lnTo>
                  <a:pt x="2436024" y="1788443"/>
                </a:lnTo>
                <a:close/>
                <a:moveTo>
                  <a:pt x="3654552" y="1785187"/>
                </a:moveTo>
                <a:lnTo>
                  <a:pt x="3665115" y="1786089"/>
                </a:lnTo>
                <a:lnTo>
                  <a:pt x="3666149" y="1785966"/>
                </a:lnTo>
                <a:lnTo>
                  <a:pt x="3668368" y="1797006"/>
                </a:lnTo>
                <a:lnTo>
                  <a:pt x="3659697" y="1807335"/>
                </a:lnTo>
                <a:close/>
                <a:moveTo>
                  <a:pt x="2380525" y="1784924"/>
                </a:moveTo>
                <a:lnTo>
                  <a:pt x="2383842" y="1796865"/>
                </a:lnTo>
                <a:lnTo>
                  <a:pt x="2384828" y="1800418"/>
                </a:lnTo>
                <a:lnTo>
                  <a:pt x="2384564" y="1803401"/>
                </a:lnTo>
                <a:lnTo>
                  <a:pt x="2375235" y="1848095"/>
                </a:lnTo>
                <a:lnTo>
                  <a:pt x="2375194" y="1848258"/>
                </a:lnTo>
                <a:lnTo>
                  <a:pt x="2371185" y="1859754"/>
                </a:lnTo>
                <a:lnTo>
                  <a:pt x="2380548" y="1809021"/>
                </a:lnTo>
                <a:lnTo>
                  <a:pt x="2381764" y="1802435"/>
                </a:lnTo>
                <a:close/>
                <a:moveTo>
                  <a:pt x="3679181" y="1784411"/>
                </a:moveTo>
                <a:lnTo>
                  <a:pt x="3675896" y="1788109"/>
                </a:lnTo>
                <a:lnTo>
                  <a:pt x="3674839" y="1789299"/>
                </a:lnTo>
                <a:lnTo>
                  <a:pt x="3674800" y="1789345"/>
                </a:lnTo>
                <a:lnTo>
                  <a:pt x="3674471" y="1789736"/>
                </a:lnTo>
                <a:lnTo>
                  <a:pt x="3673537" y="1785084"/>
                </a:lnTo>
                <a:close/>
                <a:moveTo>
                  <a:pt x="709490" y="1783105"/>
                </a:moveTo>
                <a:lnTo>
                  <a:pt x="708656" y="1795641"/>
                </a:lnTo>
                <a:lnTo>
                  <a:pt x="691263" y="1807414"/>
                </a:lnTo>
                <a:lnTo>
                  <a:pt x="691837" y="1798404"/>
                </a:lnTo>
                <a:close/>
                <a:moveTo>
                  <a:pt x="683759" y="1783059"/>
                </a:moveTo>
                <a:lnTo>
                  <a:pt x="683619" y="1788302"/>
                </a:lnTo>
                <a:lnTo>
                  <a:pt x="682845" y="1796892"/>
                </a:lnTo>
                <a:lnTo>
                  <a:pt x="663711" y="1813656"/>
                </a:lnTo>
                <a:lnTo>
                  <a:pt x="663576" y="1806718"/>
                </a:lnTo>
                <a:lnTo>
                  <a:pt x="663951" y="1797086"/>
                </a:lnTo>
                <a:close/>
                <a:moveTo>
                  <a:pt x="773067" y="1782777"/>
                </a:moveTo>
                <a:lnTo>
                  <a:pt x="771847" y="1789153"/>
                </a:lnTo>
                <a:lnTo>
                  <a:pt x="759536" y="1797408"/>
                </a:lnTo>
                <a:lnTo>
                  <a:pt x="759603" y="1796893"/>
                </a:lnTo>
                <a:close/>
                <a:moveTo>
                  <a:pt x="5687122" y="1782731"/>
                </a:moveTo>
                <a:lnTo>
                  <a:pt x="5694248" y="1820491"/>
                </a:lnTo>
                <a:lnTo>
                  <a:pt x="5696336" y="1836471"/>
                </a:lnTo>
                <a:lnTo>
                  <a:pt x="5694127" y="1823587"/>
                </a:lnTo>
                <a:close/>
                <a:moveTo>
                  <a:pt x="2512440" y="1782541"/>
                </a:moveTo>
                <a:lnTo>
                  <a:pt x="2506151" y="1814345"/>
                </a:lnTo>
                <a:lnTo>
                  <a:pt x="2504873" y="1809656"/>
                </a:lnTo>
                <a:close/>
                <a:moveTo>
                  <a:pt x="3700670" y="1781848"/>
                </a:moveTo>
                <a:lnTo>
                  <a:pt x="3703220" y="1802102"/>
                </a:lnTo>
                <a:lnTo>
                  <a:pt x="3695648" y="1813224"/>
                </a:lnTo>
                <a:lnTo>
                  <a:pt x="3693244" y="1798771"/>
                </a:lnTo>
                <a:lnTo>
                  <a:pt x="3690649" y="1783043"/>
                </a:lnTo>
                <a:close/>
                <a:moveTo>
                  <a:pt x="3715757" y="1780048"/>
                </a:moveTo>
                <a:lnTo>
                  <a:pt x="3716022" y="1783295"/>
                </a:lnTo>
                <a:lnTo>
                  <a:pt x="3715718" y="1783742"/>
                </a:lnTo>
                <a:lnTo>
                  <a:pt x="3709258" y="1793232"/>
                </a:lnTo>
                <a:lnTo>
                  <a:pt x="3707718" y="1781007"/>
                </a:lnTo>
                <a:close/>
                <a:moveTo>
                  <a:pt x="631533" y="1779662"/>
                </a:moveTo>
                <a:lnTo>
                  <a:pt x="630677" y="1781158"/>
                </a:lnTo>
                <a:lnTo>
                  <a:pt x="628873" y="1784308"/>
                </a:lnTo>
                <a:lnTo>
                  <a:pt x="628873" y="1784310"/>
                </a:lnTo>
                <a:lnTo>
                  <a:pt x="628872" y="1784311"/>
                </a:lnTo>
                <a:cubicBezTo>
                  <a:pt x="627685" y="1789137"/>
                  <a:pt x="627086" y="1795636"/>
                  <a:pt x="627024" y="1803745"/>
                </a:cubicBezTo>
                <a:lnTo>
                  <a:pt x="627320" y="1809970"/>
                </a:lnTo>
                <a:lnTo>
                  <a:pt x="614457" y="1820688"/>
                </a:lnTo>
                <a:lnTo>
                  <a:pt x="603759" y="1829602"/>
                </a:lnTo>
                <a:lnTo>
                  <a:pt x="603696" y="1829184"/>
                </a:lnTo>
                <a:lnTo>
                  <a:pt x="602545" y="1819991"/>
                </a:lnTo>
                <a:lnTo>
                  <a:pt x="602811" y="1803876"/>
                </a:lnTo>
                <a:lnTo>
                  <a:pt x="620459" y="1788709"/>
                </a:lnTo>
                <a:close/>
                <a:moveTo>
                  <a:pt x="3729353" y="1778426"/>
                </a:moveTo>
                <a:lnTo>
                  <a:pt x="3729930" y="1799031"/>
                </a:lnTo>
                <a:lnTo>
                  <a:pt x="3725370" y="1807872"/>
                </a:lnTo>
                <a:lnTo>
                  <a:pt x="3724987" y="1808617"/>
                </a:lnTo>
                <a:lnTo>
                  <a:pt x="3722976" y="1783953"/>
                </a:lnTo>
                <a:lnTo>
                  <a:pt x="3726510" y="1778766"/>
                </a:lnTo>
                <a:close/>
                <a:moveTo>
                  <a:pt x="3740846" y="1777055"/>
                </a:moveTo>
                <a:lnTo>
                  <a:pt x="3740820" y="1777919"/>
                </a:lnTo>
                <a:lnTo>
                  <a:pt x="3737123" y="1785085"/>
                </a:lnTo>
                <a:lnTo>
                  <a:pt x="3737103" y="1784361"/>
                </a:lnTo>
                <a:lnTo>
                  <a:pt x="3736908" y="1777525"/>
                </a:lnTo>
                <a:close/>
                <a:moveTo>
                  <a:pt x="3645227" y="1776905"/>
                </a:moveTo>
                <a:lnTo>
                  <a:pt x="3645270" y="1777090"/>
                </a:lnTo>
                <a:lnTo>
                  <a:pt x="3645293" y="1777190"/>
                </a:lnTo>
                <a:lnTo>
                  <a:pt x="3644986" y="1777124"/>
                </a:lnTo>
                <a:close/>
                <a:moveTo>
                  <a:pt x="802786" y="1776449"/>
                </a:moveTo>
                <a:lnTo>
                  <a:pt x="800071" y="1784026"/>
                </a:lnTo>
                <a:lnTo>
                  <a:pt x="799898" y="1784508"/>
                </a:lnTo>
                <a:lnTo>
                  <a:pt x="792381" y="1794537"/>
                </a:lnTo>
                <a:lnTo>
                  <a:pt x="793094" y="1791949"/>
                </a:lnTo>
                <a:lnTo>
                  <a:pt x="795905" y="1781749"/>
                </a:lnTo>
                <a:lnTo>
                  <a:pt x="797328" y="1780067"/>
                </a:lnTo>
                <a:close/>
                <a:moveTo>
                  <a:pt x="3749735" y="1775995"/>
                </a:moveTo>
                <a:lnTo>
                  <a:pt x="3748685" y="1786729"/>
                </a:lnTo>
                <a:lnTo>
                  <a:pt x="3746903" y="1791400"/>
                </a:lnTo>
                <a:lnTo>
                  <a:pt x="3747285" y="1778964"/>
                </a:lnTo>
                <a:lnTo>
                  <a:pt x="3748756" y="1776112"/>
                </a:lnTo>
                <a:close/>
                <a:moveTo>
                  <a:pt x="755391" y="1773603"/>
                </a:moveTo>
                <a:lnTo>
                  <a:pt x="754720" y="1776638"/>
                </a:lnTo>
                <a:lnTo>
                  <a:pt x="754554" y="1777387"/>
                </a:lnTo>
                <a:lnTo>
                  <a:pt x="753921" y="1782048"/>
                </a:lnTo>
                <a:lnTo>
                  <a:pt x="752626" y="1788311"/>
                </a:lnTo>
                <a:lnTo>
                  <a:pt x="751781" y="1795192"/>
                </a:lnTo>
                <a:lnTo>
                  <a:pt x="749140" y="1797951"/>
                </a:lnTo>
                <a:lnTo>
                  <a:pt x="737754" y="1809845"/>
                </a:lnTo>
                <a:lnTo>
                  <a:pt x="739843" y="1791073"/>
                </a:lnTo>
                <a:lnTo>
                  <a:pt x="740419" y="1786905"/>
                </a:lnTo>
                <a:lnTo>
                  <a:pt x="752688" y="1775447"/>
                </a:lnTo>
                <a:close/>
                <a:moveTo>
                  <a:pt x="685096" y="1771903"/>
                </a:moveTo>
                <a:lnTo>
                  <a:pt x="684935" y="1773703"/>
                </a:lnTo>
                <a:lnTo>
                  <a:pt x="684922" y="1773845"/>
                </a:lnTo>
                <a:lnTo>
                  <a:pt x="664605" y="1788197"/>
                </a:lnTo>
                <a:lnTo>
                  <a:pt x="664288" y="1788421"/>
                </a:lnTo>
                <a:lnTo>
                  <a:pt x="664315" y="1787736"/>
                </a:lnTo>
                <a:close/>
                <a:moveTo>
                  <a:pt x="3699369" y="1771518"/>
                </a:moveTo>
                <a:lnTo>
                  <a:pt x="3700015" y="1776653"/>
                </a:lnTo>
                <a:lnTo>
                  <a:pt x="3694833" y="1777142"/>
                </a:lnTo>
                <a:close/>
                <a:moveTo>
                  <a:pt x="712708" y="1762689"/>
                </a:moveTo>
                <a:lnTo>
                  <a:pt x="711062" y="1772170"/>
                </a:lnTo>
                <a:lnTo>
                  <a:pt x="703979" y="1778376"/>
                </a:lnTo>
                <a:lnTo>
                  <a:pt x="692472" y="1788457"/>
                </a:lnTo>
                <a:lnTo>
                  <a:pt x="693245" y="1776341"/>
                </a:lnTo>
                <a:lnTo>
                  <a:pt x="703253" y="1769254"/>
                </a:lnTo>
                <a:close/>
                <a:moveTo>
                  <a:pt x="3661377" y="1762220"/>
                </a:moveTo>
                <a:lnTo>
                  <a:pt x="3664787" y="1779187"/>
                </a:lnTo>
                <a:lnTo>
                  <a:pt x="3654984" y="1779269"/>
                </a:lnTo>
                <a:lnTo>
                  <a:pt x="3653083" y="1778861"/>
                </a:lnTo>
                <a:lnTo>
                  <a:pt x="3651337" y="1771349"/>
                </a:lnTo>
                <a:close/>
                <a:moveTo>
                  <a:pt x="793924" y="1760911"/>
                </a:moveTo>
                <a:lnTo>
                  <a:pt x="789335" y="1777428"/>
                </a:lnTo>
                <a:lnTo>
                  <a:pt x="780204" y="1783550"/>
                </a:lnTo>
                <a:lnTo>
                  <a:pt x="780503" y="1782078"/>
                </a:lnTo>
                <a:lnTo>
                  <a:pt x="782331" y="1773065"/>
                </a:lnTo>
                <a:close/>
                <a:moveTo>
                  <a:pt x="661703" y="1760776"/>
                </a:moveTo>
                <a:lnTo>
                  <a:pt x="661011" y="1761833"/>
                </a:lnTo>
                <a:lnTo>
                  <a:pt x="660611" y="1762443"/>
                </a:lnTo>
                <a:lnTo>
                  <a:pt x="660611" y="1762445"/>
                </a:lnTo>
                <a:lnTo>
                  <a:pt x="660610" y="1762446"/>
                </a:lnTo>
                <a:cubicBezTo>
                  <a:pt x="658835" y="1767682"/>
                  <a:pt x="657604" y="1774559"/>
                  <a:pt x="656865" y="1782987"/>
                </a:cubicBezTo>
                <a:lnTo>
                  <a:pt x="656801" y="1785405"/>
                </a:lnTo>
                <a:lnTo>
                  <a:pt x="637722" y="1801302"/>
                </a:lnTo>
                <a:lnTo>
                  <a:pt x="633979" y="1804421"/>
                </a:lnTo>
                <a:lnTo>
                  <a:pt x="633861" y="1796432"/>
                </a:lnTo>
                <a:lnTo>
                  <a:pt x="637420" y="1781125"/>
                </a:lnTo>
                <a:lnTo>
                  <a:pt x="645969" y="1774386"/>
                </a:lnTo>
                <a:close/>
                <a:moveTo>
                  <a:pt x="633523" y="1759664"/>
                </a:moveTo>
                <a:lnTo>
                  <a:pt x="590625" y="1797309"/>
                </a:lnTo>
                <a:lnTo>
                  <a:pt x="594361" y="1793984"/>
                </a:lnTo>
                <a:lnTo>
                  <a:pt x="626413" y="1765726"/>
                </a:lnTo>
                <a:close/>
                <a:moveTo>
                  <a:pt x="736847" y="1759394"/>
                </a:moveTo>
                <a:lnTo>
                  <a:pt x="736539" y="1761484"/>
                </a:lnTo>
                <a:lnTo>
                  <a:pt x="736095" y="1763335"/>
                </a:lnTo>
                <a:lnTo>
                  <a:pt x="734364" y="1776252"/>
                </a:lnTo>
                <a:lnTo>
                  <a:pt x="734039" y="1778460"/>
                </a:lnTo>
                <a:lnTo>
                  <a:pt x="717523" y="1789639"/>
                </a:lnTo>
                <a:lnTo>
                  <a:pt x="717305" y="1789787"/>
                </a:lnTo>
                <a:lnTo>
                  <a:pt x="719550" y="1774385"/>
                </a:lnTo>
                <a:close/>
                <a:moveTo>
                  <a:pt x="778429" y="1757891"/>
                </a:moveTo>
                <a:lnTo>
                  <a:pt x="777953" y="1760204"/>
                </a:lnTo>
                <a:lnTo>
                  <a:pt x="777951" y="1760216"/>
                </a:lnTo>
                <a:lnTo>
                  <a:pt x="776202" y="1766401"/>
                </a:lnTo>
                <a:lnTo>
                  <a:pt x="775417" y="1770502"/>
                </a:lnTo>
                <a:lnTo>
                  <a:pt x="772582" y="1773463"/>
                </a:lnTo>
                <a:lnTo>
                  <a:pt x="761327" y="1785220"/>
                </a:lnTo>
                <a:lnTo>
                  <a:pt x="764595" y="1767336"/>
                </a:lnTo>
                <a:lnTo>
                  <a:pt x="764597" y="1767328"/>
                </a:lnTo>
                <a:lnTo>
                  <a:pt x="764598" y="1767324"/>
                </a:lnTo>
                <a:close/>
                <a:moveTo>
                  <a:pt x="2211286" y="1757164"/>
                </a:moveTo>
                <a:lnTo>
                  <a:pt x="2222498" y="1807040"/>
                </a:lnTo>
                <a:lnTo>
                  <a:pt x="2227856" y="1827253"/>
                </a:lnTo>
                <a:lnTo>
                  <a:pt x="2210428" y="1772581"/>
                </a:lnTo>
                <a:close/>
                <a:moveTo>
                  <a:pt x="2711709" y="1756951"/>
                </a:moveTo>
                <a:lnTo>
                  <a:pt x="2757690" y="1765266"/>
                </a:lnTo>
                <a:lnTo>
                  <a:pt x="2762114" y="1764808"/>
                </a:lnTo>
                <a:lnTo>
                  <a:pt x="2807140" y="1908803"/>
                </a:lnTo>
                <a:lnTo>
                  <a:pt x="2807141" y="1908805"/>
                </a:lnTo>
                <a:lnTo>
                  <a:pt x="2807141" y="1908805"/>
                </a:lnTo>
                <a:cubicBezTo>
                  <a:pt x="2831361" y="1978377"/>
                  <a:pt x="2857133" y="2047232"/>
                  <a:pt x="2883823" y="2113857"/>
                </a:cubicBezTo>
                <a:lnTo>
                  <a:pt x="2900400" y="2152519"/>
                </a:lnTo>
                <a:lnTo>
                  <a:pt x="2903877" y="2161605"/>
                </a:lnTo>
                <a:lnTo>
                  <a:pt x="2910793" y="2179679"/>
                </a:lnTo>
                <a:lnTo>
                  <a:pt x="2942362" y="2251634"/>
                </a:lnTo>
                <a:lnTo>
                  <a:pt x="2966007" y="2305529"/>
                </a:lnTo>
                <a:lnTo>
                  <a:pt x="2966014" y="2305543"/>
                </a:lnTo>
                <a:lnTo>
                  <a:pt x="3007972" y="2393512"/>
                </a:lnTo>
                <a:lnTo>
                  <a:pt x="3016302" y="2409658"/>
                </a:lnTo>
                <a:lnTo>
                  <a:pt x="3021971" y="2421396"/>
                </a:lnTo>
                <a:lnTo>
                  <a:pt x="3031132" y="2438404"/>
                </a:lnTo>
                <a:lnTo>
                  <a:pt x="3049882" y="2474747"/>
                </a:lnTo>
                <a:lnTo>
                  <a:pt x="3068149" y="2507128"/>
                </a:lnTo>
                <a:lnTo>
                  <a:pt x="3077557" y="2524595"/>
                </a:lnTo>
                <a:lnTo>
                  <a:pt x="3082879" y="2533239"/>
                </a:lnTo>
                <a:lnTo>
                  <a:pt x="3091263" y="2548100"/>
                </a:lnTo>
                <a:lnTo>
                  <a:pt x="3131622" y="2612415"/>
                </a:lnTo>
                <a:lnTo>
                  <a:pt x="3131634" y="2612434"/>
                </a:lnTo>
                <a:lnTo>
                  <a:pt x="3131635" y="2612435"/>
                </a:lnTo>
                <a:lnTo>
                  <a:pt x="3131636" y="2612437"/>
                </a:lnTo>
                <a:cubicBezTo>
                  <a:pt x="3195477" y="2707715"/>
                  <a:pt x="3297927" y="2765627"/>
                  <a:pt x="3388517" y="2816783"/>
                </a:cubicBezTo>
                <a:cubicBezTo>
                  <a:pt x="3409199" y="2828503"/>
                  <a:pt x="3428780" y="2839534"/>
                  <a:pt x="3447670" y="2850841"/>
                </a:cubicBezTo>
                <a:cubicBezTo>
                  <a:pt x="3463941" y="2859941"/>
                  <a:pt x="3479936" y="2869456"/>
                  <a:pt x="3493725" y="2878418"/>
                </a:cubicBezTo>
                <a:lnTo>
                  <a:pt x="3520158" y="2894228"/>
                </a:lnTo>
                <a:lnTo>
                  <a:pt x="3501032" y="2884895"/>
                </a:lnTo>
                <a:cubicBezTo>
                  <a:pt x="3485174" y="2876897"/>
                  <a:pt x="3468903" y="2868762"/>
                  <a:pt x="3451254" y="2860213"/>
                </a:cubicBezTo>
                <a:cubicBezTo>
                  <a:pt x="3429606" y="2849319"/>
                  <a:pt x="3406579" y="2838978"/>
                  <a:pt x="3382311" y="2828086"/>
                </a:cubicBezTo>
                <a:cubicBezTo>
                  <a:pt x="3280966" y="2782445"/>
                  <a:pt x="3176173" y="2735427"/>
                  <a:pt x="3111643" y="2648145"/>
                </a:cubicBezTo>
                <a:lnTo>
                  <a:pt x="3061427" y="2573265"/>
                </a:lnTo>
                <a:lnTo>
                  <a:pt x="3046224" y="2548190"/>
                </a:lnTo>
                <a:lnTo>
                  <a:pt x="3007784" y="2481388"/>
                </a:lnTo>
                <a:lnTo>
                  <a:pt x="2992420" y="2453370"/>
                </a:lnTo>
                <a:lnTo>
                  <a:pt x="2939991" y="2350557"/>
                </a:lnTo>
                <a:lnTo>
                  <a:pt x="2939969" y="2350510"/>
                </a:lnTo>
                <a:lnTo>
                  <a:pt x="2863716" y="2180384"/>
                </a:lnTo>
                <a:lnTo>
                  <a:pt x="2845253" y="2136075"/>
                </a:lnTo>
                <a:lnTo>
                  <a:pt x="2774143" y="1952408"/>
                </a:lnTo>
                <a:lnTo>
                  <a:pt x="2774098" y="1952290"/>
                </a:lnTo>
                <a:close/>
                <a:moveTo>
                  <a:pt x="3741465" y="1756811"/>
                </a:moveTo>
                <a:lnTo>
                  <a:pt x="3740991" y="1772316"/>
                </a:lnTo>
                <a:lnTo>
                  <a:pt x="3736863" y="1772872"/>
                </a:lnTo>
                <a:lnTo>
                  <a:pt x="3736777" y="1772883"/>
                </a:lnTo>
                <a:lnTo>
                  <a:pt x="3736526" y="1764061"/>
                </a:lnTo>
                <a:close/>
                <a:moveTo>
                  <a:pt x="2748307" y="1756602"/>
                </a:moveTo>
                <a:lnTo>
                  <a:pt x="2751795" y="1757127"/>
                </a:lnTo>
                <a:lnTo>
                  <a:pt x="2746273" y="1757127"/>
                </a:lnTo>
                <a:lnTo>
                  <a:pt x="2747211" y="1756993"/>
                </a:lnTo>
                <a:close/>
                <a:moveTo>
                  <a:pt x="3713664" y="1754398"/>
                </a:moveTo>
                <a:lnTo>
                  <a:pt x="3715362" y="1775204"/>
                </a:lnTo>
                <a:lnTo>
                  <a:pt x="3707086" y="1775985"/>
                </a:lnTo>
                <a:lnTo>
                  <a:pt x="3705557" y="1763846"/>
                </a:lnTo>
                <a:lnTo>
                  <a:pt x="3708413" y="1760305"/>
                </a:lnTo>
                <a:close/>
                <a:moveTo>
                  <a:pt x="2318360" y="1752979"/>
                </a:moveTo>
                <a:lnTo>
                  <a:pt x="2328590" y="1795615"/>
                </a:lnTo>
                <a:lnTo>
                  <a:pt x="2333537" y="1836690"/>
                </a:lnTo>
                <a:lnTo>
                  <a:pt x="2337410" y="1873837"/>
                </a:lnTo>
                <a:lnTo>
                  <a:pt x="2336383" y="1870673"/>
                </a:lnTo>
                <a:lnTo>
                  <a:pt x="2336329" y="1870508"/>
                </a:lnTo>
                <a:cubicBezTo>
                  <a:pt x="2333140" y="1856823"/>
                  <a:pt x="2331003" y="1839587"/>
                  <a:pt x="2328591" y="1820422"/>
                </a:cubicBezTo>
                <a:close/>
                <a:moveTo>
                  <a:pt x="2426553" y="1752478"/>
                </a:moveTo>
                <a:lnTo>
                  <a:pt x="2429088" y="1761728"/>
                </a:lnTo>
                <a:lnTo>
                  <a:pt x="2431596" y="1770878"/>
                </a:lnTo>
                <a:lnTo>
                  <a:pt x="2431939" y="1778124"/>
                </a:lnTo>
                <a:lnTo>
                  <a:pt x="2415114" y="1827414"/>
                </a:lnTo>
                <a:lnTo>
                  <a:pt x="2413117" y="1830537"/>
                </a:lnTo>
                <a:lnTo>
                  <a:pt x="2415189" y="1826613"/>
                </a:lnTo>
                <a:cubicBezTo>
                  <a:pt x="2421342" y="1811825"/>
                  <a:pt x="2426254" y="1795399"/>
                  <a:pt x="2428327" y="1777819"/>
                </a:cubicBezTo>
                <a:close/>
                <a:moveTo>
                  <a:pt x="821518" y="1751400"/>
                </a:moveTo>
                <a:lnTo>
                  <a:pt x="818650" y="1757999"/>
                </a:lnTo>
                <a:lnTo>
                  <a:pt x="816383" y="1759490"/>
                </a:lnTo>
                <a:lnTo>
                  <a:pt x="817593" y="1756059"/>
                </a:lnTo>
                <a:close/>
                <a:moveTo>
                  <a:pt x="2812972" y="1750350"/>
                </a:moveTo>
                <a:lnTo>
                  <a:pt x="2814885" y="1756614"/>
                </a:lnTo>
                <a:lnTo>
                  <a:pt x="2846792" y="1861109"/>
                </a:lnTo>
                <a:lnTo>
                  <a:pt x="2846803" y="1861139"/>
                </a:lnTo>
                <a:lnTo>
                  <a:pt x="2919878" y="2064168"/>
                </a:lnTo>
                <a:lnTo>
                  <a:pt x="2935622" y="2102686"/>
                </a:lnTo>
                <a:lnTo>
                  <a:pt x="2945541" y="2129663"/>
                </a:lnTo>
                <a:lnTo>
                  <a:pt x="2998115" y="2255575"/>
                </a:lnTo>
                <a:lnTo>
                  <a:pt x="2998124" y="2255597"/>
                </a:lnTo>
                <a:lnTo>
                  <a:pt x="2998133" y="2255616"/>
                </a:lnTo>
                <a:lnTo>
                  <a:pt x="3051607" y="2372829"/>
                </a:lnTo>
                <a:lnTo>
                  <a:pt x="3069291" y="2407953"/>
                </a:lnTo>
                <a:lnTo>
                  <a:pt x="3078396" y="2427445"/>
                </a:lnTo>
                <a:lnTo>
                  <a:pt x="3096029" y="2461062"/>
                </a:lnTo>
                <a:lnTo>
                  <a:pt x="3105061" y="2479002"/>
                </a:lnTo>
                <a:lnTo>
                  <a:pt x="3110230" y="2488135"/>
                </a:lnTo>
                <a:lnTo>
                  <a:pt x="3118311" y="2503541"/>
                </a:lnTo>
                <a:cubicBezTo>
                  <a:pt x="3131526" y="2527648"/>
                  <a:pt x="3144630" y="2550443"/>
                  <a:pt x="3157557" y="2571760"/>
                </a:cubicBezTo>
                <a:cubicBezTo>
                  <a:pt x="3219193" y="2674070"/>
                  <a:pt x="3314472" y="2740807"/>
                  <a:pt x="3398444" y="2799822"/>
                </a:cubicBezTo>
                <a:cubicBezTo>
                  <a:pt x="3415405" y="2811681"/>
                  <a:pt x="3432365" y="2823676"/>
                  <a:pt x="3446705" y="2834155"/>
                </a:cubicBezTo>
                <a:cubicBezTo>
                  <a:pt x="3461045" y="2844634"/>
                  <a:pt x="3474557" y="2854839"/>
                  <a:pt x="3487105" y="2864352"/>
                </a:cubicBezTo>
                <a:lnTo>
                  <a:pt x="3490684" y="2866932"/>
                </a:lnTo>
                <a:lnTo>
                  <a:pt x="3451254" y="2843391"/>
                </a:lnTo>
                <a:cubicBezTo>
                  <a:pt x="3432362" y="2832086"/>
                  <a:pt x="3412646" y="2821055"/>
                  <a:pt x="3391962" y="2809335"/>
                </a:cubicBezTo>
                <a:cubicBezTo>
                  <a:pt x="3324536" y="2771485"/>
                  <a:pt x="3250362" y="2729447"/>
                  <a:pt x="3191022" y="2671237"/>
                </a:cubicBezTo>
                <a:lnTo>
                  <a:pt x="3137427" y="2607194"/>
                </a:lnTo>
                <a:lnTo>
                  <a:pt x="3088811" y="2528197"/>
                </a:lnTo>
                <a:lnTo>
                  <a:pt x="3074126" y="2502156"/>
                </a:lnTo>
                <a:lnTo>
                  <a:pt x="3056261" y="2468974"/>
                </a:lnTo>
                <a:lnTo>
                  <a:pt x="3037209" y="2433587"/>
                </a:lnTo>
                <a:lnTo>
                  <a:pt x="3022419" y="2404907"/>
                </a:lnTo>
                <a:lnTo>
                  <a:pt x="2972266" y="2301024"/>
                </a:lnTo>
                <a:lnTo>
                  <a:pt x="2972257" y="2301004"/>
                </a:lnTo>
                <a:lnTo>
                  <a:pt x="2906823" y="2148322"/>
                </a:lnTo>
                <a:lnTo>
                  <a:pt x="2813806" y="1905101"/>
                </a:lnTo>
                <a:lnTo>
                  <a:pt x="2813805" y="1905098"/>
                </a:lnTo>
                <a:lnTo>
                  <a:pt x="2790306" y="1829894"/>
                </a:lnTo>
                <a:lnTo>
                  <a:pt x="2773199" y="1775147"/>
                </a:lnTo>
                <a:lnTo>
                  <a:pt x="2769722" y="1764018"/>
                </a:lnTo>
                <a:lnTo>
                  <a:pt x="2776304" y="1763335"/>
                </a:lnTo>
                <a:close/>
                <a:moveTo>
                  <a:pt x="715075" y="1749062"/>
                </a:moveTo>
                <a:lnTo>
                  <a:pt x="714353" y="1753220"/>
                </a:lnTo>
                <a:lnTo>
                  <a:pt x="697127" y="1765223"/>
                </a:lnTo>
                <a:lnTo>
                  <a:pt x="693858" y="1767532"/>
                </a:lnTo>
                <a:lnTo>
                  <a:pt x="694433" y="1764789"/>
                </a:lnTo>
                <a:close/>
                <a:moveTo>
                  <a:pt x="3677667" y="1747407"/>
                </a:moveTo>
                <a:lnTo>
                  <a:pt x="3682788" y="1778279"/>
                </a:lnTo>
                <a:lnTo>
                  <a:pt x="3673976" y="1779110"/>
                </a:lnTo>
                <a:lnTo>
                  <a:pt x="3672341" y="1779124"/>
                </a:lnTo>
                <a:lnTo>
                  <a:pt x="3667780" y="1756397"/>
                </a:lnTo>
                <a:close/>
                <a:moveTo>
                  <a:pt x="2534162" y="1745952"/>
                </a:moveTo>
                <a:lnTo>
                  <a:pt x="2549343" y="1802080"/>
                </a:lnTo>
                <a:cubicBezTo>
                  <a:pt x="2645449" y="2137555"/>
                  <a:pt x="2846210" y="2592578"/>
                  <a:pt x="3029047" y="2773898"/>
                </a:cubicBezTo>
                <a:lnTo>
                  <a:pt x="3029049" y="2773899"/>
                </a:lnTo>
                <a:lnTo>
                  <a:pt x="3029050" y="2773901"/>
                </a:lnTo>
                <a:cubicBezTo>
                  <a:pt x="3102128" y="2846153"/>
                  <a:pt x="3232155" y="2871524"/>
                  <a:pt x="3357769" y="2896067"/>
                </a:cubicBezTo>
                <a:cubicBezTo>
                  <a:pt x="3389207" y="2901720"/>
                  <a:pt x="3421611" y="2908477"/>
                  <a:pt x="3452497" y="2915508"/>
                </a:cubicBezTo>
                <a:lnTo>
                  <a:pt x="3505306" y="2927781"/>
                </a:lnTo>
                <a:lnTo>
                  <a:pt x="3573819" y="2940528"/>
                </a:lnTo>
                <a:lnTo>
                  <a:pt x="3506822" y="2932328"/>
                </a:lnTo>
                <a:lnTo>
                  <a:pt x="3455253" y="2923915"/>
                </a:lnTo>
                <a:cubicBezTo>
                  <a:pt x="3422437" y="2918952"/>
                  <a:pt x="3388240" y="2914402"/>
                  <a:pt x="3355148" y="2910127"/>
                </a:cubicBezTo>
                <a:cubicBezTo>
                  <a:pt x="3221399" y="2892616"/>
                  <a:pt x="3083237" y="2874416"/>
                  <a:pt x="3008641" y="2808505"/>
                </a:cubicBezTo>
                <a:cubicBezTo>
                  <a:pt x="2820151" y="2641940"/>
                  <a:pt x="2613185" y="2186779"/>
                  <a:pt x="2514045" y="1843306"/>
                </a:cubicBezTo>
                <a:lnTo>
                  <a:pt x="2513066" y="1839714"/>
                </a:lnTo>
                <a:lnTo>
                  <a:pt x="2521075" y="1825252"/>
                </a:lnTo>
                <a:lnTo>
                  <a:pt x="2521076" y="1825249"/>
                </a:lnTo>
                <a:lnTo>
                  <a:pt x="2521077" y="1825247"/>
                </a:lnTo>
                <a:lnTo>
                  <a:pt x="2523567" y="1815296"/>
                </a:lnTo>
                <a:lnTo>
                  <a:pt x="2531444" y="1797498"/>
                </a:lnTo>
                <a:lnTo>
                  <a:pt x="2531444" y="1797492"/>
                </a:lnTo>
                <a:lnTo>
                  <a:pt x="2531444" y="1797491"/>
                </a:lnTo>
                <a:lnTo>
                  <a:pt x="2531751" y="1791670"/>
                </a:lnTo>
                <a:lnTo>
                  <a:pt x="2532357" y="1780169"/>
                </a:lnTo>
                <a:lnTo>
                  <a:pt x="2532366" y="1780135"/>
                </a:lnTo>
                <a:lnTo>
                  <a:pt x="2532460" y="1779758"/>
                </a:lnTo>
                <a:lnTo>
                  <a:pt x="2532459" y="1779206"/>
                </a:lnTo>
                <a:lnTo>
                  <a:pt x="2532458" y="1778260"/>
                </a:lnTo>
                <a:close/>
                <a:moveTo>
                  <a:pt x="3375270" y="1745113"/>
                </a:moveTo>
                <a:lnTo>
                  <a:pt x="3409199" y="1861836"/>
                </a:lnTo>
                <a:cubicBezTo>
                  <a:pt x="3430290" y="1933212"/>
                  <a:pt x="3451460" y="2003838"/>
                  <a:pt x="3472150" y="2071821"/>
                </a:cubicBezTo>
                <a:lnTo>
                  <a:pt x="3476731" y="2086625"/>
                </a:lnTo>
                <a:lnTo>
                  <a:pt x="3480986" y="2100790"/>
                </a:lnTo>
                <a:cubicBezTo>
                  <a:pt x="3492724" y="2139184"/>
                  <a:pt x="3504279" y="2176627"/>
                  <a:pt x="3515546" y="2212765"/>
                </a:cubicBezTo>
                <a:lnTo>
                  <a:pt x="3527169" y="2249629"/>
                </a:lnTo>
                <a:lnTo>
                  <a:pt x="3532219" y="2265950"/>
                </a:lnTo>
                <a:lnTo>
                  <a:pt x="3541229" y="2294227"/>
                </a:lnTo>
                <a:lnTo>
                  <a:pt x="3548382" y="2316913"/>
                </a:lnTo>
                <a:lnTo>
                  <a:pt x="3553384" y="2332371"/>
                </a:lnTo>
                <a:lnTo>
                  <a:pt x="3560123" y="2353518"/>
                </a:lnTo>
                <a:lnTo>
                  <a:pt x="3571110" y="2387145"/>
                </a:lnTo>
                <a:lnTo>
                  <a:pt x="3578866" y="2411115"/>
                </a:lnTo>
                <a:lnTo>
                  <a:pt x="3581929" y="2420260"/>
                </a:lnTo>
                <a:lnTo>
                  <a:pt x="3586047" y="2432863"/>
                </a:lnTo>
                <a:lnTo>
                  <a:pt x="3599363" y="2472319"/>
                </a:lnTo>
                <a:lnTo>
                  <a:pt x="3606373" y="2493251"/>
                </a:lnTo>
                <a:lnTo>
                  <a:pt x="3607720" y="2497081"/>
                </a:lnTo>
                <a:lnTo>
                  <a:pt x="3609571" y="2502564"/>
                </a:lnTo>
                <a:cubicBezTo>
                  <a:pt x="3616966" y="2524033"/>
                  <a:pt x="3623891" y="2543658"/>
                  <a:pt x="3630276" y="2561202"/>
                </a:cubicBezTo>
                <a:lnTo>
                  <a:pt x="3631628" y="2564752"/>
                </a:lnTo>
                <a:lnTo>
                  <a:pt x="3632573" y="2567233"/>
                </a:lnTo>
                <a:lnTo>
                  <a:pt x="3631923" y="2566818"/>
                </a:lnTo>
                <a:lnTo>
                  <a:pt x="3624912" y="2548178"/>
                </a:lnTo>
                <a:lnTo>
                  <a:pt x="3601667" y="2481674"/>
                </a:lnTo>
                <a:lnTo>
                  <a:pt x="3593737" y="2458053"/>
                </a:lnTo>
                <a:lnTo>
                  <a:pt x="3575669" y="2403818"/>
                </a:lnTo>
                <a:lnTo>
                  <a:pt x="3565367" y="2372118"/>
                </a:lnTo>
                <a:lnTo>
                  <a:pt x="3547285" y="2315935"/>
                </a:lnTo>
                <a:lnTo>
                  <a:pt x="3535808" y="2279707"/>
                </a:lnTo>
                <a:lnTo>
                  <a:pt x="3521550" y="2234210"/>
                </a:lnTo>
                <a:lnTo>
                  <a:pt x="3472778" y="2075558"/>
                </a:lnTo>
                <a:lnTo>
                  <a:pt x="3407601" y="1857083"/>
                </a:lnTo>
                <a:close/>
                <a:moveTo>
                  <a:pt x="798582" y="1744147"/>
                </a:moveTo>
                <a:lnTo>
                  <a:pt x="797649" y="1747502"/>
                </a:lnTo>
                <a:lnTo>
                  <a:pt x="790197" y="1755062"/>
                </a:lnTo>
                <a:lnTo>
                  <a:pt x="785346" y="1760130"/>
                </a:lnTo>
                <a:lnTo>
                  <a:pt x="786940" y="1753969"/>
                </a:lnTo>
                <a:lnTo>
                  <a:pt x="787084" y="1753551"/>
                </a:lnTo>
                <a:lnTo>
                  <a:pt x="787786" y="1751510"/>
                </a:lnTo>
                <a:close/>
                <a:moveTo>
                  <a:pt x="740781" y="1743199"/>
                </a:moveTo>
                <a:lnTo>
                  <a:pt x="740577" y="1744020"/>
                </a:lnTo>
                <a:lnTo>
                  <a:pt x="739698" y="1747567"/>
                </a:lnTo>
                <a:lnTo>
                  <a:pt x="727444" y="1757817"/>
                </a:lnTo>
                <a:lnTo>
                  <a:pt x="721162" y="1763321"/>
                </a:lnTo>
                <a:lnTo>
                  <a:pt x="722216" y="1756088"/>
                </a:lnTo>
                <a:close/>
                <a:moveTo>
                  <a:pt x="692053" y="1742073"/>
                </a:moveTo>
                <a:lnTo>
                  <a:pt x="691828" y="1742368"/>
                </a:lnTo>
                <a:lnTo>
                  <a:pt x="687213" y="1760063"/>
                </a:lnTo>
                <a:lnTo>
                  <a:pt x="664935" y="1778626"/>
                </a:lnTo>
                <a:lnTo>
                  <a:pt x="665379" y="1774105"/>
                </a:lnTo>
                <a:lnTo>
                  <a:pt x="671888" y="1757965"/>
                </a:lnTo>
                <a:lnTo>
                  <a:pt x="671890" y="1757960"/>
                </a:lnTo>
                <a:cubicBezTo>
                  <a:pt x="674165" y="1756789"/>
                  <a:pt x="678060" y="1753824"/>
                  <a:pt x="683679" y="1749188"/>
                </a:cubicBezTo>
                <a:close/>
                <a:moveTo>
                  <a:pt x="3753302" y="1739434"/>
                </a:moveTo>
                <a:lnTo>
                  <a:pt x="3753240" y="1740170"/>
                </a:lnTo>
                <a:lnTo>
                  <a:pt x="3751590" y="1757038"/>
                </a:lnTo>
                <a:lnTo>
                  <a:pt x="3747728" y="1764525"/>
                </a:lnTo>
                <a:lnTo>
                  <a:pt x="3748243" y="1747737"/>
                </a:lnTo>
                <a:lnTo>
                  <a:pt x="3748263" y="1746832"/>
                </a:lnTo>
                <a:close/>
                <a:moveTo>
                  <a:pt x="3728128" y="1738131"/>
                </a:moveTo>
                <a:lnTo>
                  <a:pt x="3728628" y="1752511"/>
                </a:lnTo>
                <a:lnTo>
                  <a:pt x="3728957" y="1764267"/>
                </a:lnTo>
                <a:lnTo>
                  <a:pt x="3722183" y="1774232"/>
                </a:lnTo>
                <a:lnTo>
                  <a:pt x="3719986" y="1747288"/>
                </a:lnTo>
                <a:close/>
                <a:moveTo>
                  <a:pt x="816650" y="1737761"/>
                </a:moveTo>
                <a:lnTo>
                  <a:pt x="811499" y="1752137"/>
                </a:lnTo>
                <a:lnTo>
                  <a:pt x="801504" y="1764024"/>
                </a:lnTo>
                <a:lnTo>
                  <a:pt x="800448" y="1765263"/>
                </a:lnTo>
                <a:lnTo>
                  <a:pt x="800812" y="1763941"/>
                </a:lnTo>
                <a:lnTo>
                  <a:pt x="802962" y="1756139"/>
                </a:lnTo>
                <a:lnTo>
                  <a:pt x="805357" y="1749248"/>
                </a:lnTo>
                <a:close/>
                <a:moveTo>
                  <a:pt x="763833" y="1736005"/>
                </a:moveTo>
                <a:lnTo>
                  <a:pt x="763506" y="1736994"/>
                </a:lnTo>
                <a:lnTo>
                  <a:pt x="763469" y="1737104"/>
                </a:lnTo>
                <a:lnTo>
                  <a:pt x="762973" y="1739348"/>
                </a:lnTo>
                <a:lnTo>
                  <a:pt x="762838" y="1739957"/>
                </a:lnTo>
                <a:lnTo>
                  <a:pt x="762242" y="1741806"/>
                </a:lnTo>
                <a:lnTo>
                  <a:pt x="759587" y="1754644"/>
                </a:lnTo>
                <a:lnTo>
                  <a:pt x="758613" y="1759046"/>
                </a:lnTo>
                <a:lnTo>
                  <a:pt x="758290" y="1760507"/>
                </a:lnTo>
                <a:lnTo>
                  <a:pt x="756815" y="1761854"/>
                </a:lnTo>
                <a:lnTo>
                  <a:pt x="751784" y="1766450"/>
                </a:lnTo>
                <a:lnTo>
                  <a:pt x="742595" y="1772669"/>
                </a:lnTo>
                <a:lnTo>
                  <a:pt x="747803" y="1749898"/>
                </a:lnTo>
                <a:close/>
                <a:moveTo>
                  <a:pt x="3656108" y="1736004"/>
                </a:moveTo>
                <a:lnTo>
                  <a:pt x="3659610" y="1753429"/>
                </a:lnTo>
                <a:lnTo>
                  <a:pt x="3649440" y="1763179"/>
                </a:lnTo>
                <a:lnTo>
                  <a:pt x="3643313" y="1736804"/>
                </a:lnTo>
                <a:close/>
                <a:moveTo>
                  <a:pt x="3675463" y="1734129"/>
                </a:moveTo>
                <a:lnTo>
                  <a:pt x="3676223" y="1738707"/>
                </a:lnTo>
                <a:lnTo>
                  <a:pt x="3669775" y="1744370"/>
                </a:lnTo>
                <a:lnTo>
                  <a:pt x="3666027" y="1747662"/>
                </a:lnTo>
                <a:lnTo>
                  <a:pt x="3663593" y="1735536"/>
                </a:lnTo>
                <a:lnTo>
                  <a:pt x="3665455" y="1735420"/>
                </a:lnTo>
                <a:close/>
                <a:moveTo>
                  <a:pt x="3682463" y="1733227"/>
                </a:moveTo>
                <a:lnTo>
                  <a:pt x="3682454" y="1733235"/>
                </a:lnTo>
                <a:lnTo>
                  <a:pt x="3682434" y="1733252"/>
                </a:lnTo>
                <a:lnTo>
                  <a:pt x="3682431" y="1733231"/>
                </a:lnTo>
                <a:close/>
                <a:moveTo>
                  <a:pt x="3694415" y="1732177"/>
                </a:moveTo>
                <a:lnTo>
                  <a:pt x="3698285" y="1762908"/>
                </a:lnTo>
                <a:lnTo>
                  <a:pt x="3689043" y="1773310"/>
                </a:lnTo>
                <a:lnTo>
                  <a:pt x="3683843" y="1741791"/>
                </a:lnTo>
                <a:close/>
                <a:moveTo>
                  <a:pt x="3634231" y="1729434"/>
                </a:moveTo>
                <a:lnTo>
                  <a:pt x="3634316" y="1729802"/>
                </a:lnTo>
                <a:lnTo>
                  <a:pt x="3633681" y="1729828"/>
                </a:lnTo>
                <a:close/>
                <a:moveTo>
                  <a:pt x="3711601" y="1729108"/>
                </a:moveTo>
                <a:lnTo>
                  <a:pt x="3713007" y="1746344"/>
                </a:lnTo>
                <a:lnTo>
                  <a:pt x="3704551" y="1755855"/>
                </a:lnTo>
                <a:lnTo>
                  <a:pt x="3701390" y="1730759"/>
                </a:lnTo>
                <a:close/>
                <a:moveTo>
                  <a:pt x="803453" y="1729059"/>
                </a:moveTo>
                <a:lnTo>
                  <a:pt x="801962" y="1732485"/>
                </a:lnTo>
                <a:lnTo>
                  <a:pt x="798851" y="1734591"/>
                </a:lnTo>
                <a:lnTo>
                  <a:pt x="793200" y="1738416"/>
                </a:lnTo>
                <a:close/>
                <a:moveTo>
                  <a:pt x="2646102" y="1728269"/>
                </a:moveTo>
                <a:lnTo>
                  <a:pt x="2680622" y="1748977"/>
                </a:lnTo>
                <a:lnTo>
                  <a:pt x="2703556" y="1753269"/>
                </a:lnTo>
                <a:lnTo>
                  <a:pt x="2730404" y="1837256"/>
                </a:lnTo>
                <a:lnTo>
                  <a:pt x="2768046" y="1955011"/>
                </a:lnTo>
                <a:lnTo>
                  <a:pt x="2768046" y="1955012"/>
                </a:lnTo>
                <a:lnTo>
                  <a:pt x="2768047" y="1955014"/>
                </a:lnTo>
                <a:cubicBezTo>
                  <a:pt x="2784881" y="2001921"/>
                  <a:pt x="2802481" y="2048471"/>
                  <a:pt x="2820629" y="2094161"/>
                </a:cubicBezTo>
                <a:lnTo>
                  <a:pt x="2839366" y="2139098"/>
                </a:lnTo>
                <a:lnTo>
                  <a:pt x="2848234" y="2161988"/>
                </a:lnTo>
                <a:lnTo>
                  <a:pt x="2857848" y="2183424"/>
                </a:lnTo>
                <a:lnTo>
                  <a:pt x="2876496" y="2228149"/>
                </a:lnTo>
                <a:lnTo>
                  <a:pt x="2934324" y="2353944"/>
                </a:lnTo>
                <a:lnTo>
                  <a:pt x="2934334" y="2353967"/>
                </a:lnTo>
                <a:cubicBezTo>
                  <a:pt x="2948931" y="2384150"/>
                  <a:pt x="2963589" y="2413284"/>
                  <a:pt x="2978217" y="2441158"/>
                </a:cubicBezTo>
                <a:lnTo>
                  <a:pt x="2986898" y="2456978"/>
                </a:lnTo>
                <a:lnTo>
                  <a:pt x="2992831" y="2468604"/>
                </a:lnTo>
                <a:lnTo>
                  <a:pt x="3002343" y="2485123"/>
                </a:lnTo>
                <a:lnTo>
                  <a:pt x="3021915" y="2520788"/>
                </a:lnTo>
                <a:lnTo>
                  <a:pt x="3040866" y="2552021"/>
                </a:lnTo>
                <a:lnTo>
                  <a:pt x="3050671" y="2569047"/>
                </a:lnTo>
                <a:lnTo>
                  <a:pt x="3056156" y="2577220"/>
                </a:lnTo>
                <a:lnTo>
                  <a:pt x="3064874" y="2591587"/>
                </a:lnTo>
                <a:cubicBezTo>
                  <a:pt x="3079009" y="2613574"/>
                  <a:pt x="3092929" y="2633877"/>
                  <a:pt x="3106541" y="2652285"/>
                </a:cubicBezTo>
                <a:cubicBezTo>
                  <a:pt x="3172175" y="2741084"/>
                  <a:pt x="3277796" y="2788516"/>
                  <a:pt x="3379969" y="2834432"/>
                </a:cubicBezTo>
                <a:cubicBezTo>
                  <a:pt x="3403685" y="2845463"/>
                  <a:pt x="3426575" y="2855667"/>
                  <a:pt x="3448912" y="2866559"/>
                </a:cubicBezTo>
                <a:cubicBezTo>
                  <a:pt x="3466424" y="2875108"/>
                  <a:pt x="3482693" y="2883244"/>
                  <a:pt x="3498551" y="2891241"/>
                </a:cubicBezTo>
                <a:lnTo>
                  <a:pt x="3525975" y="2904601"/>
                </a:lnTo>
                <a:lnTo>
                  <a:pt x="3504615" y="2897442"/>
                </a:lnTo>
                <a:cubicBezTo>
                  <a:pt x="3488207" y="2890411"/>
                  <a:pt x="3470970" y="2883654"/>
                  <a:pt x="3452632" y="2876622"/>
                </a:cubicBezTo>
                <a:cubicBezTo>
                  <a:pt x="3426986" y="2866695"/>
                  <a:pt x="3399684" y="2857179"/>
                  <a:pt x="3373347" y="2847803"/>
                </a:cubicBezTo>
                <a:cubicBezTo>
                  <a:pt x="3265107" y="2809609"/>
                  <a:pt x="3152455" y="2770036"/>
                  <a:pt x="3085856" y="2688684"/>
                </a:cubicBezTo>
                <a:lnTo>
                  <a:pt x="3033559" y="2617370"/>
                </a:lnTo>
                <a:lnTo>
                  <a:pt x="3017706" y="2593139"/>
                </a:lnTo>
                <a:lnTo>
                  <a:pt x="2977739" y="2528367"/>
                </a:lnTo>
                <a:lnTo>
                  <a:pt x="2961715" y="2500964"/>
                </a:lnTo>
                <a:lnTo>
                  <a:pt x="2907199" y="2399923"/>
                </a:lnTo>
                <a:lnTo>
                  <a:pt x="2827904" y="2230596"/>
                </a:lnTo>
                <a:lnTo>
                  <a:pt x="2822002" y="2216952"/>
                </a:lnTo>
                <a:lnTo>
                  <a:pt x="2808744" y="2186302"/>
                </a:lnTo>
                <a:lnTo>
                  <a:pt x="2734849" y="2001333"/>
                </a:lnTo>
                <a:lnTo>
                  <a:pt x="2734837" y="2001304"/>
                </a:lnTo>
                <a:lnTo>
                  <a:pt x="2674948" y="1817027"/>
                </a:lnTo>
                <a:close/>
                <a:moveTo>
                  <a:pt x="841485" y="1727702"/>
                </a:moveTo>
                <a:lnTo>
                  <a:pt x="840815" y="1728992"/>
                </a:lnTo>
                <a:lnTo>
                  <a:pt x="839096" y="1731327"/>
                </a:lnTo>
                <a:lnTo>
                  <a:pt x="838196" y="1732550"/>
                </a:lnTo>
                <a:lnTo>
                  <a:pt x="838591" y="1731640"/>
                </a:lnTo>
                <a:lnTo>
                  <a:pt x="838851" y="1731042"/>
                </a:lnTo>
                <a:lnTo>
                  <a:pt x="839004" y="1730689"/>
                </a:lnTo>
                <a:lnTo>
                  <a:pt x="839043" y="1730600"/>
                </a:lnTo>
                <a:close/>
                <a:moveTo>
                  <a:pt x="3727723" y="1726503"/>
                </a:moveTo>
                <a:lnTo>
                  <a:pt x="3727833" y="1729669"/>
                </a:lnTo>
                <a:lnTo>
                  <a:pt x="3719329" y="1739234"/>
                </a:lnTo>
                <a:lnTo>
                  <a:pt x="3719318" y="1739101"/>
                </a:lnTo>
                <a:lnTo>
                  <a:pt x="3718414" y="1728007"/>
                </a:lnTo>
                <a:close/>
                <a:moveTo>
                  <a:pt x="765132" y="1726292"/>
                </a:moveTo>
                <a:lnTo>
                  <a:pt x="764511" y="1726811"/>
                </a:lnTo>
                <a:lnTo>
                  <a:pt x="750380" y="1738632"/>
                </a:lnTo>
                <a:lnTo>
                  <a:pt x="750951" y="1736138"/>
                </a:lnTo>
                <a:close/>
                <a:moveTo>
                  <a:pt x="744975" y="1726281"/>
                </a:moveTo>
                <a:lnTo>
                  <a:pt x="743296" y="1733054"/>
                </a:lnTo>
                <a:lnTo>
                  <a:pt x="723600" y="1746777"/>
                </a:lnTo>
                <a:lnTo>
                  <a:pt x="725336" y="1741244"/>
                </a:lnTo>
                <a:close/>
                <a:moveTo>
                  <a:pt x="3742237" y="1724157"/>
                </a:moveTo>
                <a:lnTo>
                  <a:pt x="3741792" y="1745385"/>
                </a:lnTo>
                <a:lnTo>
                  <a:pt x="3737261" y="1752050"/>
                </a:lnTo>
                <a:lnTo>
                  <a:pt x="3736229" y="1753569"/>
                </a:lnTo>
                <a:lnTo>
                  <a:pt x="3736206" y="1752777"/>
                </a:lnTo>
                <a:lnTo>
                  <a:pt x="3736160" y="1751149"/>
                </a:lnTo>
                <a:lnTo>
                  <a:pt x="3735750" y="1739230"/>
                </a:lnTo>
                <a:lnTo>
                  <a:pt x="3735430" y="1729918"/>
                </a:lnTo>
                <a:lnTo>
                  <a:pt x="3740269" y="1724475"/>
                </a:lnTo>
                <a:close/>
                <a:moveTo>
                  <a:pt x="2514370" y="1723709"/>
                </a:moveTo>
                <a:lnTo>
                  <a:pt x="2514571" y="1724608"/>
                </a:lnTo>
                <a:lnTo>
                  <a:pt x="2514571" y="1725587"/>
                </a:lnTo>
                <a:close/>
                <a:moveTo>
                  <a:pt x="3764479" y="1722586"/>
                </a:moveTo>
                <a:lnTo>
                  <a:pt x="3762893" y="1732553"/>
                </a:lnTo>
                <a:lnTo>
                  <a:pt x="3762331" y="1735745"/>
                </a:lnTo>
                <a:lnTo>
                  <a:pt x="3760993" y="1738403"/>
                </a:lnTo>
                <a:lnTo>
                  <a:pt x="3762019" y="1726295"/>
                </a:lnTo>
                <a:close/>
                <a:moveTo>
                  <a:pt x="3754778" y="1722032"/>
                </a:moveTo>
                <a:lnTo>
                  <a:pt x="3754391" y="1726598"/>
                </a:lnTo>
                <a:lnTo>
                  <a:pt x="3750322" y="1732745"/>
                </a:lnTo>
                <a:lnTo>
                  <a:pt x="3748511" y="1735481"/>
                </a:lnTo>
                <a:lnTo>
                  <a:pt x="3748781" y="1723100"/>
                </a:lnTo>
                <a:lnTo>
                  <a:pt x="3749281" y="1723019"/>
                </a:lnTo>
                <a:close/>
                <a:moveTo>
                  <a:pt x="724133" y="1721930"/>
                </a:moveTo>
                <a:lnTo>
                  <a:pt x="723350" y="1724089"/>
                </a:lnTo>
                <a:lnTo>
                  <a:pt x="720302" y="1732492"/>
                </a:lnTo>
                <a:lnTo>
                  <a:pt x="697343" y="1751623"/>
                </a:lnTo>
                <a:lnTo>
                  <a:pt x="698443" y="1747517"/>
                </a:lnTo>
                <a:lnTo>
                  <a:pt x="706363" y="1735622"/>
                </a:lnTo>
                <a:cubicBezTo>
                  <a:pt x="709465" y="1733761"/>
                  <a:pt x="714360" y="1729970"/>
                  <a:pt x="721289" y="1724299"/>
                </a:cubicBezTo>
                <a:close/>
                <a:moveTo>
                  <a:pt x="2256244" y="1720940"/>
                </a:moveTo>
                <a:lnTo>
                  <a:pt x="2256618" y="1722618"/>
                </a:lnTo>
                <a:lnTo>
                  <a:pt x="2262768" y="1750187"/>
                </a:lnTo>
                <a:lnTo>
                  <a:pt x="2263111" y="1757251"/>
                </a:lnTo>
                <a:lnTo>
                  <a:pt x="2263232" y="1759751"/>
                </a:lnTo>
                <a:lnTo>
                  <a:pt x="2268740" y="1786498"/>
                </a:lnTo>
                <a:lnTo>
                  <a:pt x="2274009" y="1812086"/>
                </a:lnTo>
                <a:lnTo>
                  <a:pt x="2275923" y="1817432"/>
                </a:lnTo>
                <a:lnTo>
                  <a:pt x="2280660" y="1830660"/>
                </a:lnTo>
                <a:lnTo>
                  <a:pt x="2290313" y="1857618"/>
                </a:lnTo>
                <a:lnTo>
                  <a:pt x="2291469" y="1862020"/>
                </a:lnTo>
                <a:lnTo>
                  <a:pt x="2275514" y="1827634"/>
                </a:lnTo>
                <a:lnTo>
                  <a:pt x="2269180" y="1812092"/>
                </a:lnTo>
                <a:lnTo>
                  <a:pt x="2257302" y="1760715"/>
                </a:lnTo>
                <a:close/>
                <a:moveTo>
                  <a:pt x="2859237" y="1719716"/>
                </a:moveTo>
                <a:lnTo>
                  <a:pt x="2886985" y="1812216"/>
                </a:lnTo>
                <a:lnTo>
                  <a:pt x="2887008" y="1812281"/>
                </a:lnTo>
                <a:lnTo>
                  <a:pt x="2945005" y="1980551"/>
                </a:lnTo>
                <a:lnTo>
                  <a:pt x="2971545" y="2050612"/>
                </a:lnTo>
                <a:lnTo>
                  <a:pt x="2981683" y="2079193"/>
                </a:lnTo>
                <a:lnTo>
                  <a:pt x="2996793" y="2117266"/>
                </a:lnTo>
                <a:lnTo>
                  <a:pt x="3006679" y="2143363"/>
                </a:lnTo>
                <a:lnTo>
                  <a:pt x="3016808" y="2167697"/>
                </a:lnTo>
                <a:lnTo>
                  <a:pt x="3031970" y="2205900"/>
                </a:lnTo>
                <a:lnTo>
                  <a:pt x="3057432" y="2265287"/>
                </a:lnTo>
                <a:lnTo>
                  <a:pt x="3070224" y="2296019"/>
                </a:lnTo>
                <a:lnTo>
                  <a:pt x="3075615" y="2307698"/>
                </a:lnTo>
                <a:lnTo>
                  <a:pt x="3082998" y="2324919"/>
                </a:lnTo>
                <a:cubicBezTo>
                  <a:pt x="3100029" y="2363046"/>
                  <a:pt x="3117031" y="2399497"/>
                  <a:pt x="3133851" y="2433874"/>
                </a:cubicBezTo>
                <a:lnTo>
                  <a:pt x="3178802" y="2521056"/>
                </a:lnTo>
                <a:lnTo>
                  <a:pt x="3219736" y="2637812"/>
                </a:lnTo>
                <a:cubicBezTo>
                  <a:pt x="3223088" y="2647642"/>
                  <a:pt x="3230382" y="2655639"/>
                  <a:pt x="3239868" y="2659873"/>
                </a:cubicBezTo>
                <a:cubicBezTo>
                  <a:pt x="3244845" y="2662162"/>
                  <a:pt x="3250251" y="2663333"/>
                  <a:pt x="3255724" y="2663320"/>
                </a:cubicBezTo>
                <a:cubicBezTo>
                  <a:pt x="3260565" y="2663499"/>
                  <a:pt x="3265404" y="2662699"/>
                  <a:pt x="3269927" y="2660976"/>
                </a:cubicBezTo>
                <a:lnTo>
                  <a:pt x="3276661" y="2658250"/>
                </a:lnTo>
                <a:lnTo>
                  <a:pt x="3282367" y="2664951"/>
                </a:lnTo>
                <a:lnTo>
                  <a:pt x="3289824" y="2673708"/>
                </a:lnTo>
                <a:lnTo>
                  <a:pt x="3338736" y="2721402"/>
                </a:lnTo>
                <a:lnTo>
                  <a:pt x="3349637" y="2732032"/>
                </a:lnTo>
                <a:cubicBezTo>
                  <a:pt x="3369712" y="2750390"/>
                  <a:pt x="3389722" y="2767798"/>
                  <a:pt x="3409061" y="2784655"/>
                </a:cubicBezTo>
                <a:cubicBezTo>
                  <a:pt x="3421747" y="2795686"/>
                  <a:pt x="3434157" y="2806440"/>
                  <a:pt x="3445877" y="2816920"/>
                </a:cubicBezTo>
                <a:lnTo>
                  <a:pt x="3477867" y="2845737"/>
                </a:lnTo>
                <a:lnTo>
                  <a:pt x="3499174" y="2864482"/>
                </a:lnTo>
                <a:lnTo>
                  <a:pt x="3491241" y="2858696"/>
                </a:lnTo>
                <a:cubicBezTo>
                  <a:pt x="3478280" y="2849182"/>
                  <a:pt x="3466146" y="2839806"/>
                  <a:pt x="3450703" y="2828498"/>
                </a:cubicBezTo>
                <a:cubicBezTo>
                  <a:pt x="3435260" y="2817192"/>
                  <a:pt x="3419265" y="2806023"/>
                  <a:pt x="3402305" y="2794028"/>
                </a:cubicBezTo>
                <a:cubicBezTo>
                  <a:pt x="3319022" y="2735564"/>
                  <a:pt x="3224433" y="2669102"/>
                  <a:pt x="3163349" y="2568033"/>
                </a:cubicBezTo>
                <a:lnTo>
                  <a:pt x="3116361" y="2484766"/>
                </a:lnTo>
                <a:lnTo>
                  <a:pt x="3102332" y="2457967"/>
                </a:lnTo>
                <a:lnTo>
                  <a:pt x="3075650" y="2404884"/>
                </a:lnTo>
                <a:lnTo>
                  <a:pt x="3004863" y="2253231"/>
                </a:lnTo>
                <a:lnTo>
                  <a:pt x="3004773" y="2253035"/>
                </a:lnTo>
                <a:lnTo>
                  <a:pt x="3004683" y="2252819"/>
                </a:lnTo>
                <a:lnTo>
                  <a:pt x="2942421" y="2100601"/>
                </a:lnTo>
                <a:lnTo>
                  <a:pt x="2853629" y="1859477"/>
                </a:lnTo>
                <a:lnTo>
                  <a:pt x="2820589" y="1751464"/>
                </a:lnTo>
                <a:lnTo>
                  <a:pt x="2819537" y="1748025"/>
                </a:lnTo>
                <a:lnTo>
                  <a:pt x="2835298" y="1742442"/>
                </a:lnTo>
                <a:close/>
                <a:moveTo>
                  <a:pt x="2708011" y="1719218"/>
                </a:moveTo>
                <a:lnTo>
                  <a:pt x="2710033" y="1723038"/>
                </a:lnTo>
                <a:lnTo>
                  <a:pt x="2708550" y="1721038"/>
                </a:lnTo>
                <a:close/>
                <a:moveTo>
                  <a:pt x="835665" y="1718857"/>
                </a:moveTo>
                <a:lnTo>
                  <a:pt x="831580" y="1728253"/>
                </a:lnTo>
                <a:lnTo>
                  <a:pt x="824380" y="1736816"/>
                </a:lnTo>
                <a:lnTo>
                  <a:pt x="825377" y="1733990"/>
                </a:lnTo>
                <a:lnTo>
                  <a:pt x="828185" y="1726028"/>
                </a:lnTo>
                <a:lnTo>
                  <a:pt x="834361" y="1719745"/>
                </a:lnTo>
                <a:close/>
                <a:moveTo>
                  <a:pt x="3710693" y="1717990"/>
                </a:moveTo>
                <a:lnTo>
                  <a:pt x="3711048" y="1722331"/>
                </a:lnTo>
                <a:lnTo>
                  <a:pt x="3704709" y="1723169"/>
                </a:lnTo>
                <a:close/>
                <a:moveTo>
                  <a:pt x="3652206" y="1716546"/>
                </a:moveTo>
                <a:lnTo>
                  <a:pt x="3652705" y="1719074"/>
                </a:lnTo>
                <a:lnTo>
                  <a:pt x="3654695" y="1728973"/>
                </a:lnTo>
                <a:lnTo>
                  <a:pt x="3641618" y="1729505"/>
                </a:lnTo>
                <a:lnTo>
                  <a:pt x="3640548" y="1724901"/>
                </a:lnTo>
                <a:lnTo>
                  <a:pt x="3652102" y="1716611"/>
                </a:lnTo>
                <a:close/>
                <a:moveTo>
                  <a:pt x="2683531" y="1713601"/>
                </a:moveTo>
                <a:lnTo>
                  <a:pt x="2685463" y="1716379"/>
                </a:lnTo>
                <a:lnTo>
                  <a:pt x="2684299" y="1715281"/>
                </a:lnTo>
                <a:lnTo>
                  <a:pt x="2684022" y="1714677"/>
                </a:lnTo>
                <a:close/>
                <a:moveTo>
                  <a:pt x="792701" y="1711849"/>
                </a:moveTo>
                <a:lnTo>
                  <a:pt x="789182" y="1720507"/>
                </a:lnTo>
                <a:lnTo>
                  <a:pt x="784687" y="1736400"/>
                </a:lnTo>
                <a:lnTo>
                  <a:pt x="767941" y="1751694"/>
                </a:lnTo>
                <a:lnTo>
                  <a:pt x="776272" y="1725366"/>
                </a:lnTo>
                <a:close/>
                <a:moveTo>
                  <a:pt x="3273039" y="1711561"/>
                </a:moveTo>
                <a:lnTo>
                  <a:pt x="3290700" y="1772298"/>
                </a:lnTo>
                <a:lnTo>
                  <a:pt x="3277821" y="1728298"/>
                </a:lnTo>
                <a:close/>
                <a:moveTo>
                  <a:pt x="2422304" y="1708238"/>
                </a:moveTo>
                <a:lnTo>
                  <a:pt x="2429247" y="1721280"/>
                </a:lnTo>
                <a:lnTo>
                  <a:pt x="2430017" y="1737529"/>
                </a:lnTo>
                <a:lnTo>
                  <a:pt x="2424480" y="1717427"/>
                </a:lnTo>
                <a:close/>
                <a:moveTo>
                  <a:pt x="3774731" y="1707129"/>
                </a:moveTo>
                <a:lnTo>
                  <a:pt x="3774347" y="1708707"/>
                </a:lnTo>
                <a:lnTo>
                  <a:pt x="3774329" y="1708779"/>
                </a:lnTo>
                <a:lnTo>
                  <a:pt x="3774425" y="1708175"/>
                </a:lnTo>
                <a:lnTo>
                  <a:pt x="3774547" y="1707408"/>
                </a:lnTo>
                <a:close/>
                <a:moveTo>
                  <a:pt x="3756107" y="1706367"/>
                </a:moveTo>
                <a:lnTo>
                  <a:pt x="3755349" y="1715297"/>
                </a:lnTo>
                <a:lnTo>
                  <a:pt x="3753860" y="1715535"/>
                </a:lnTo>
                <a:lnTo>
                  <a:pt x="3748929" y="1716324"/>
                </a:lnTo>
                <a:lnTo>
                  <a:pt x="3748966" y="1714623"/>
                </a:lnTo>
                <a:close/>
                <a:moveTo>
                  <a:pt x="829415" y="1705363"/>
                </a:moveTo>
                <a:lnTo>
                  <a:pt x="825720" y="1712455"/>
                </a:lnTo>
                <a:lnTo>
                  <a:pt x="825720" y="1712455"/>
                </a:lnTo>
                <a:lnTo>
                  <a:pt x="825718" y="1712459"/>
                </a:lnTo>
                <a:lnTo>
                  <a:pt x="823851" y="1717669"/>
                </a:lnTo>
                <a:lnTo>
                  <a:pt x="817793" y="1721770"/>
                </a:lnTo>
                <a:lnTo>
                  <a:pt x="814016" y="1724326"/>
                </a:lnTo>
                <a:lnTo>
                  <a:pt x="815131" y="1721117"/>
                </a:lnTo>
                <a:lnTo>
                  <a:pt x="817033" y="1716664"/>
                </a:lnTo>
                <a:close/>
                <a:moveTo>
                  <a:pt x="2510153" y="1705135"/>
                </a:moveTo>
                <a:lnTo>
                  <a:pt x="2510304" y="1705568"/>
                </a:lnTo>
                <a:lnTo>
                  <a:pt x="2512259" y="1714291"/>
                </a:lnTo>
                <a:lnTo>
                  <a:pt x="2512101" y="1713603"/>
                </a:lnTo>
                <a:close/>
                <a:moveTo>
                  <a:pt x="3670623" y="1704953"/>
                </a:moveTo>
                <a:lnTo>
                  <a:pt x="3674312" y="1727189"/>
                </a:lnTo>
                <a:lnTo>
                  <a:pt x="3664637" y="1728468"/>
                </a:lnTo>
                <a:lnTo>
                  <a:pt x="3663538" y="1728613"/>
                </a:lnTo>
                <a:lnTo>
                  <a:pt x="3663481" y="1728616"/>
                </a:lnTo>
                <a:lnTo>
                  <a:pt x="3662215" y="1728667"/>
                </a:lnTo>
                <a:lnTo>
                  <a:pt x="3660558" y="1720414"/>
                </a:lnTo>
                <a:lnTo>
                  <a:pt x="3660014" y="1717696"/>
                </a:lnTo>
                <a:lnTo>
                  <a:pt x="3658934" y="1712311"/>
                </a:lnTo>
                <a:close/>
                <a:moveTo>
                  <a:pt x="5680103" y="1704556"/>
                </a:moveTo>
                <a:lnTo>
                  <a:pt x="5681107" y="1708941"/>
                </a:lnTo>
                <a:lnTo>
                  <a:pt x="5681458" y="1710809"/>
                </a:lnTo>
                <a:close/>
                <a:moveTo>
                  <a:pt x="3726938" y="1703932"/>
                </a:moveTo>
                <a:lnTo>
                  <a:pt x="3727008" y="1705954"/>
                </a:lnTo>
                <a:lnTo>
                  <a:pt x="3727056" y="1707321"/>
                </a:lnTo>
                <a:lnTo>
                  <a:pt x="3727488" y="1719754"/>
                </a:lnTo>
                <a:lnTo>
                  <a:pt x="3717866" y="1721294"/>
                </a:lnTo>
                <a:lnTo>
                  <a:pt x="3717141" y="1712410"/>
                </a:lnTo>
                <a:close/>
                <a:moveTo>
                  <a:pt x="774492" y="1703792"/>
                </a:moveTo>
                <a:lnTo>
                  <a:pt x="772337" y="1710305"/>
                </a:lnTo>
                <a:lnTo>
                  <a:pt x="771175" y="1713816"/>
                </a:lnTo>
                <a:lnTo>
                  <a:pt x="753239" y="1726131"/>
                </a:lnTo>
                <a:lnTo>
                  <a:pt x="753454" y="1725189"/>
                </a:lnTo>
                <a:lnTo>
                  <a:pt x="756688" y="1717357"/>
                </a:lnTo>
                <a:close/>
                <a:moveTo>
                  <a:pt x="755200" y="1702516"/>
                </a:moveTo>
                <a:lnTo>
                  <a:pt x="753166" y="1707107"/>
                </a:lnTo>
                <a:lnTo>
                  <a:pt x="734467" y="1721155"/>
                </a:lnTo>
                <a:lnTo>
                  <a:pt x="740834" y="1713148"/>
                </a:lnTo>
                <a:close/>
                <a:moveTo>
                  <a:pt x="2636946" y="1696933"/>
                </a:moveTo>
                <a:lnTo>
                  <a:pt x="2644200" y="1708687"/>
                </a:lnTo>
                <a:lnTo>
                  <a:pt x="2640320" y="1703362"/>
                </a:lnTo>
                <a:lnTo>
                  <a:pt x="2637700" y="1699764"/>
                </a:lnTo>
                <a:close/>
                <a:moveTo>
                  <a:pt x="2795908" y="1694466"/>
                </a:moveTo>
                <a:lnTo>
                  <a:pt x="2799603" y="1706567"/>
                </a:lnTo>
                <a:lnTo>
                  <a:pt x="2795968" y="1710767"/>
                </a:lnTo>
                <a:lnTo>
                  <a:pt x="2759799" y="1732260"/>
                </a:lnTo>
                <a:lnTo>
                  <a:pt x="2759794" y="1732245"/>
                </a:lnTo>
                <a:lnTo>
                  <a:pt x="2759790" y="1732234"/>
                </a:lnTo>
                <a:lnTo>
                  <a:pt x="2788133" y="1704854"/>
                </a:lnTo>
                <a:close/>
                <a:moveTo>
                  <a:pt x="3689461" y="1692838"/>
                </a:moveTo>
                <a:lnTo>
                  <a:pt x="3693345" y="1723683"/>
                </a:lnTo>
                <a:lnTo>
                  <a:pt x="3692141" y="1724727"/>
                </a:lnTo>
                <a:lnTo>
                  <a:pt x="3692001" y="1724849"/>
                </a:lnTo>
                <a:lnTo>
                  <a:pt x="3681282" y="1726267"/>
                </a:lnTo>
                <a:lnTo>
                  <a:pt x="3677093" y="1700881"/>
                </a:lnTo>
                <a:lnTo>
                  <a:pt x="3683454" y="1696877"/>
                </a:lnTo>
                <a:close/>
                <a:moveTo>
                  <a:pt x="2238895" y="1691673"/>
                </a:moveTo>
                <a:lnTo>
                  <a:pt x="2238963" y="1765278"/>
                </a:lnTo>
                <a:cubicBezTo>
                  <a:pt x="2242514" y="1788442"/>
                  <a:pt x="2248055" y="1809384"/>
                  <a:pt x="2255285" y="1827766"/>
                </a:cubicBezTo>
                <a:lnTo>
                  <a:pt x="2278214" y="1868611"/>
                </a:lnTo>
                <a:lnTo>
                  <a:pt x="2265511" y="1849274"/>
                </a:lnTo>
                <a:lnTo>
                  <a:pt x="2251624" y="1828135"/>
                </a:lnTo>
                <a:lnTo>
                  <a:pt x="2234001" y="1766369"/>
                </a:lnTo>
                <a:lnTo>
                  <a:pt x="2234212" y="1743793"/>
                </a:lnTo>
                <a:lnTo>
                  <a:pt x="2234605" y="1701749"/>
                </a:lnTo>
                <a:close/>
                <a:moveTo>
                  <a:pt x="3769530" y="1690848"/>
                </a:moveTo>
                <a:lnTo>
                  <a:pt x="3766831" y="1707805"/>
                </a:lnTo>
                <a:lnTo>
                  <a:pt x="3763108" y="1713429"/>
                </a:lnTo>
                <a:lnTo>
                  <a:pt x="3764531" y="1696627"/>
                </a:lnTo>
                <a:close/>
                <a:moveTo>
                  <a:pt x="3323980" y="1690618"/>
                </a:moveTo>
                <a:lnTo>
                  <a:pt x="3333645" y="1724738"/>
                </a:lnTo>
                <a:lnTo>
                  <a:pt x="3367059" y="1842688"/>
                </a:lnTo>
                <a:cubicBezTo>
                  <a:pt x="3431200" y="2066343"/>
                  <a:pt x="3497122" y="2286251"/>
                  <a:pt x="3550796" y="2448904"/>
                </a:cubicBezTo>
                <a:lnTo>
                  <a:pt x="3573003" y="2514935"/>
                </a:lnTo>
                <a:lnTo>
                  <a:pt x="3569816" y="2510202"/>
                </a:lnTo>
                <a:lnTo>
                  <a:pt x="3548691" y="2447052"/>
                </a:lnTo>
                <a:lnTo>
                  <a:pt x="3548137" y="2445332"/>
                </a:lnTo>
                <a:lnTo>
                  <a:pt x="3515235" y="2342086"/>
                </a:lnTo>
                <a:lnTo>
                  <a:pt x="3484087" y="2241340"/>
                </a:lnTo>
                <a:lnTo>
                  <a:pt x="3465901" y="2181664"/>
                </a:lnTo>
                <a:lnTo>
                  <a:pt x="3429784" y="2059989"/>
                </a:lnTo>
                <a:lnTo>
                  <a:pt x="3414897" y="2009513"/>
                </a:lnTo>
                <a:lnTo>
                  <a:pt x="3363463" y="1830954"/>
                </a:lnTo>
                <a:close/>
                <a:moveTo>
                  <a:pt x="3742954" y="1689985"/>
                </a:moveTo>
                <a:lnTo>
                  <a:pt x="3742467" y="1713209"/>
                </a:lnTo>
                <a:lnTo>
                  <a:pt x="3738167" y="1718046"/>
                </a:lnTo>
                <a:lnTo>
                  <a:pt x="3737586" y="1718139"/>
                </a:lnTo>
                <a:lnTo>
                  <a:pt x="3735038" y="1718546"/>
                </a:lnTo>
                <a:lnTo>
                  <a:pt x="3734316" y="1697547"/>
                </a:lnTo>
                <a:lnTo>
                  <a:pt x="3739382" y="1693163"/>
                </a:lnTo>
                <a:close/>
                <a:moveTo>
                  <a:pt x="821101" y="1688483"/>
                </a:moveTo>
                <a:lnTo>
                  <a:pt x="810521" y="1712808"/>
                </a:lnTo>
                <a:lnTo>
                  <a:pt x="805981" y="1716955"/>
                </a:lnTo>
                <a:lnTo>
                  <a:pt x="796778" y="1725358"/>
                </a:lnTo>
                <a:lnTo>
                  <a:pt x="796841" y="1725176"/>
                </a:lnTo>
                <a:lnTo>
                  <a:pt x="803696" y="1705239"/>
                </a:lnTo>
                <a:lnTo>
                  <a:pt x="805164" y="1701596"/>
                </a:lnTo>
                <a:close/>
                <a:moveTo>
                  <a:pt x="5668596" y="1687649"/>
                </a:moveTo>
                <a:lnTo>
                  <a:pt x="5671833" y="1701716"/>
                </a:lnTo>
                <a:lnTo>
                  <a:pt x="5673075" y="1708298"/>
                </a:lnTo>
                <a:close/>
                <a:moveTo>
                  <a:pt x="2248546" y="1686433"/>
                </a:moveTo>
                <a:lnTo>
                  <a:pt x="2248959" y="1688280"/>
                </a:lnTo>
                <a:lnTo>
                  <a:pt x="2249222" y="1689463"/>
                </a:lnTo>
                <a:lnTo>
                  <a:pt x="2250956" y="1762789"/>
                </a:lnTo>
                <a:cubicBezTo>
                  <a:pt x="2254921" y="1787367"/>
                  <a:pt x="2260272" y="1809136"/>
                  <a:pt x="2266908" y="1827964"/>
                </a:cubicBezTo>
                <a:lnTo>
                  <a:pt x="2286490" y="1867308"/>
                </a:lnTo>
                <a:lnTo>
                  <a:pt x="2285779" y="1866401"/>
                </a:lnTo>
                <a:lnTo>
                  <a:pt x="2267501" y="1835469"/>
                </a:lnTo>
                <a:lnTo>
                  <a:pt x="2261210" y="1821353"/>
                </a:lnTo>
                <a:lnTo>
                  <a:pt x="2246273" y="1764163"/>
                </a:lnTo>
                <a:lnTo>
                  <a:pt x="2246066" y="1692488"/>
                </a:lnTo>
                <a:close/>
                <a:moveTo>
                  <a:pt x="3646165" y="1685992"/>
                </a:moveTo>
                <a:lnTo>
                  <a:pt x="3650805" y="1709463"/>
                </a:lnTo>
                <a:lnTo>
                  <a:pt x="3638859" y="1717628"/>
                </a:lnTo>
                <a:lnTo>
                  <a:pt x="3631895" y="1687649"/>
                </a:lnTo>
                <a:lnTo>
                  <a:pt x="3634700" y="1687422"/>
                </a:lnTo>
                <a:lnTo>
                  <a:pt x="3639069" y="1687069"/>
                </a:lnTo>
                <a:lnTo>
                  <a:pt x="3645583" y="1686080"/>
                </a:lnTo>
                <a:lnTo>
                  <a:pt x="3646120" y="1685998"/>
                </a:lnTo>
                <a:close/>
                <a:moveTo>
                  <a:pt x="851028" y="1685638"/>
                </a:moveTo>
                <a:lnTo>
                  <a:pt x="850236" y="1686951"/>
                </a:lnTo>
                <a:lnTo>
                  <a:pt x="847714" y="1691136"/>
                </a:lnTo>
                <a:lnTo>
                  <a:pt x="847713" y="1691139"/>
                </a:lnTo>
                <a:lnTo>
                  <a:pt x="847712" y="1691140"/>
                </a:lnTo>
                <a:lnTo>
                  <a:pt x="845785" y="1695573"/>
                </a:lnTo>
                <a:lnTo>
                  <a:pt x="843376" y="1701114"/>
                </a:lnTo>
                <a:lnTo>
                  <a:pt x="835123" y="1709487"/>
                </a:lnTo>
                <a:lnTo>
                  <a:pt x="844101" y="1691960"/>
                </a:lnTo>
                <a:close/>
                <a:moveTo>
                  <a:pt x="3271417" y="1684696"/>
                </a:moveTo>
                <a:lnTo>
                  <a:pt x="3286967" y="1738530"/>
                </a:lnTo>
                <a:lnTo>
                  <a:pt x="3276846" y="1703757"/>
                </a:lnTo>
                <a:close/>
                <a:moveTo>
                  <a:pt x="5683858" y="1684288"/>
                </a:moveTo>
                <a:lnTo>
                  <a:pt x="5699011" y="1753451"/>
                </a:lnTo>
                <a:lnTo>
                  <a:pt x="5706666" y="1794269"/>
                </a:lnTo>
                <a:lnTo>
                  <a:pt x="5712605" y="1835106"/>
                </a:lnTo>
                <a:lnTo>
                  <a:pt x="5698146" y="1750460"/>
                </a:lnTo>
                <a:close/>
                <a:moveTo>
                  <a:pt x="3666954" y="1682835"/>
                </a:moveTo>
                <a:lnTo>
                  <a:pt x="3669350" y="1697280"/>
                </a:lnTo>
                <a:lnTo>
                  <a:pt x="3657480" y="1705058"/>
                </a:lnTo>
                <a:lnTo>
                  <a:pt x="3653437" y="1684888"/>
                </a:lnTo>
                <a:lnTo>
                  <a:pt x="3661656" y="1683640"/>
                </a:lnTo>
                <a:close/>
                <a:moveTo>
                  <a:pt x="785986" y="1682213"/>
                </a:moveTo>
                <a:lnTo>
                  <a:pt x="785772" y="1682610"/>
                </a:lnTo>
                <a:lnTo>
                  <a:pt x="773926" y="1691509"/>
                </a:lnTo>
                <a:lnTo>
                  <a:pt x="775304" y="1689983"/>
                </a:lnTo>
                <a:close/>
                <a:moveTo>
                  <a:pt x="3707644" y="1680614"/>
                </a:moveTo>
                <a:lnTo>
                  <a:pt x="3709982" y="1709267"/>
                </a:lnTo>
                <a:lnTo>
                  <a:pt x="3707926" y="1711048"/>
                </a:lnTo>
                <a:lnTo>
                  <a:pt x="3699796" y="1718094"/>
                </a:lnTo>
                <a:lnTo>
                  <a:pt x="3697845" y="1702605"/>
                </a:lnTo>
                <a:lnTo>
                  <a:pt x="3696057" y="1688404"/>
                </a:lnTo>
                <a:close/>
                <a:moveTo>
                  <a:pt x="806489" y="1679414"/>
                </a:moveTo>
                <a:lnTo>
                  <a:pt x="804779" y="1682133"/>
                </a:lnTo>
                <a:lnTo>
                  <a:pt x="804776" y="1682141"/>
                </a:lnTo>
                <a:lnTo>
                  <a:pt x="799924" y="1694078"/>
                </a:lnTo>
                <a:lnTo>
                  <a:pt x="782357" y="1706139"/>
                </a:lnTo>
                <a:lnTo>
                  <a:pt x="783304" y="1703144"/>
                </a:lnTo>
                <a:lnTo>
                  <a:pt x="788501" y="1693119"/>
                </a:lnTo>
                <a:close/>
                <a:moveTo>
                  <a:pt x="3687741" y="1679178"/>
                </a:moveTo>
                <a:lnTo>
                  <a:pt x="3688436" y="1684694"/>
                </a:lnTo>
                <a:lnTo>
                  <a:pt x="3680282" y="1690117"/>
                </a:lnTo>
                <a:lnTo>
                  <a:pt x="3675802" y="1693053"/>
                </a:lnTo>
                <a:lnTo>
                  <a:pt x="3673923" y="1681665"/>
                </a:lnTo>
                <a:lnTo>
                  <a:pt x="3675745" y="1681337"/>
                </a:lnTo>
                <a:close/>
                <a:moveTo>
                  <a:pt x="3700066" y="1676959"/>
                </a:moveTo>
                <a:lnTo>
                  <a:pt x="3695037" y="1680304"/>
                </a:lnTo>
                <a:lnTo>
                  <a:pt x="3694736" y="1677918"/>
                </a:lnTo>
                <a:close/>
                <a:moveTo>
                  <a:pt x="2500294" y="1676765"/>
                </a:moveTo>
                <a:lnTo>
                  <a:pt x="2505342" y="1684335"/>
                </a:lnTo>
                <a:lnTo>
                  <a:pt x="2510025" y="1704691"/>
                </a:lnTo>
                <a:close/>
                <a:moveTo>
                  <a:pt x="3782315" y="1676068"/>
                </a:moveTo>
                <a:lnTo>
                  <a:pt x="3779086" y="1689293"/>
                </a:lnTo>
                <a:lnTo>
                  <a:pt x="3777164" y="1692197"/>
                </a:lnTo>
                <a:lnTo>
                  <a:pt x="3776897" y="1692600"/>
                </a:lnTo>
                <a:lnTo>
                  <a:pt x="3777392" y="1689483"/>
                </a:lnTo>
                <a:lnTo>
                  <a:pt x="3778893" y="1680023"/>
                </a:lnTo>
                <a:close/>
                <a:moveTo>
                  <a:pt x="3758683" y="1675988"/>
                </a:moveTo>
                <a:lnTo>
                  <a:pt x="3756947" y="1696468"/>
                </a:lnTo>
                <a:lnTo>
                  <a:pt x="3753596" y="1700342"/>
                </a:lnTo>
                <a:lnTo>
                  <a:pt x="3749166" y="1705465"/>
                </a:lnTo>
                <a:lnTo>
                  <a:pt x="3749633" y="1684041"/>
                </a:lnTo>
                <a:close/>
                <a:moveTo>
                  <a:pt x="2268284" y="1674107"/>
                </a:moveTo>
                <a:lnTo>
                  <a:pt x="2268625" y="1711278"/>
                </a:lnTo>
                <a:cubicBezTo>
                  <a:pt x="2269692" y="1725187"/>
                  <a:pt x="2271708" y="1740415"/>
                  <a:pt x="2274673" y="1756996"/>
                </a:cubicBezTo>
                <a:lnTo>
                  <a:pt x="2285440" y="1809963"/>
                </a:lnTo>
                <a:lnTo>
                  <a:pt x="2273762" y="1765621"/>
                </a:lnTo>
                <a:lnTo>
                  <a:pt x="2269306" y="1745710"/>
                </a:lnTo>
                <a:lnTo>
                  <a:pt x="2268471" y="1730030"/>
                </a:lnTo>
                <a:lnTo>
                  <a:pt x="2265870" y="1681173"/>
                </a:lnTo>
                <a:close/>
                <a:moveTo>
                  <a:pt x="2360182" y="1673983"/>
                </a:moveTo>
                <a:lnTo>
                  <a:pt x="2361314" y="1675763"/>
                </a:lnTo>
                <a:cubicBezTo>
                  <a:pt x="2370123" y="1693706"/>
                  <a:pt x="2376962" y="1712617"/>
                  <a:pt x="2381670" y="1732170"/>
                </a:cubicBezTo>
                <a:lnTo>
                  <a:pt x="2381683" y="1732278"/>
                </a:lnTo>
                <a:lnTo>
                  <a:pt x="2384619" y="1773905"/>
                </a:lnTo>
                <a:lnTo>
                  <a:pt x="2380362" y="1758589"/>
                </a:lnTo>
                <a:lnTo>
                  <a:pt x="2377943" y="1748450"/>
                </a:lnTo>
                <a:lnTo>
                  <a:pt x="2376850" y="1733000"/>
                </a:lnTo>
                <a:lnTo>
                  <a:pt x="2370768" y="1718368"/>
                </a:lnTo>
                <a:close/>
                <a:moveTo>
                  <a:pt x="2733534" y="1673409"/>
                </a:moveTo>
                <a:lnTo>
                  <a:pt x="2736205" y="1681951"/>
                </a:lnTo>
                <a:lnTo>
                  <a:pt x="2734519" y="1697543"/>
                </a:lnTo>
                <a:close/>
                <a:moveTo>
                  <a:pt x="3643571" y="1672873"/>
                </a:moveTo>
                <a:lnTo>
                  <a:pt x="3644854" y="1679362"/>
                </a:lnTo>
                <a:lnTo>
                  <a:pt x="3631487" y="1681144"/>
                </a:lnTo>
                <a:lnTo>
                  <a:pt x="3630417" y="1681286"/>
                </a:lnTo>
                <a:lnTo>
                  <a:pt x="3630084" y="1679851"/>
                </a:lnTo>
                <a:lnTo>
                  <a:pt x="3633993" y="1677828"/>
                </a:lnTo>
                <a:lnTo>
                  <a:pt x="3640177" y="1674629"/>
                </a:lnTo>
                <a:close/>
                <a:moveTo>
                  <a:pt x="3725834" y="1672226"/>
                </a:moveTo>
                <a:lnTo>
                  <a:pt x="3726581" y="1693675"/>
                </a:lnTo>
                <a:lnTo>
                  <a:pt x="3726622" y="1694847"/>
                </a:lnTo>
                <a:lnTo>
                  <a:pt x="3716430" y="1703679"/>
                </a:lnTo>
                <a:lnTo>
                  <a:pt x="3714190" y="1676213"/>
                </a:lnTo>
                <a:lnTo>
                  <a:pt x="3717839" y="1673759"/>
                </a:lnTo>
                <a:lnTo>
                  <a:pt x="3718312" y="1673674"/>
                </a:lnTo>
                <a:lnTo>
                  <a:pt x="3718556" y="1673630"/>
                </a:lnTo>
                <a:lnTo>
                  <a:pt x="3721042" y="1673150"/>
                </a:lnTo>
                <a:close/>
                <a:moveTo>
                  <a:pt x="847983" y="1669730"/>
                </a:moveTo>
                <a:lnTo>
                  <a:pt x="839905" y="1685233"/>
                </a:lnTo>
                <a:lnTo>
                  <a:pt x="839169" y="1686645"/>
                </a:lnTo>
                <a:lnTo>
                  <a:pt x="823899" y="1700591"/>
                </a:lnTo>
                <a:lnTo>
                  <a:pt x="831776" y="1682150"/>
                </a:lnTo>
                <a:lnTo>
                  <a:pt x="833200" y="1679771"/>
                </a:lnTo>
                <a:close/>
                <a:moveTo>
                  <a:pt x="2277429" y="1669721"/>
                </a:moveTo>
                <a:lnTo>
                  <a:pt x="2279050" y="1705227"/>
                </a:lnTo>
                <a:cubicBezTo>
                  <a:pt x="2280586" y="1719700"/>
                  <a:pt x="2283077" y="1735962"/>
                  <a:pt x="2286524" y="1754232"/>
                </a:cubicBezTo>
                <a:lnTo>
                  <a:pt x="2289971" y="1772572"/>
                </a:lnTo>
                <a:cubicBezTo>
                  <a:pt x="2293625" y="1792703"/>
                  <a:pt x="2297046" y="1811507"/>
                  <a:pt x="2300838" y="1828389"/>
                </a:cubicBezTo>
                <a:lnTo>
                  <a:pt x="2312369" y="1867402"/>
                </a:lnTo>
                <a:lnTo>
                  <a:pt x="2310510" y="1864924"/>
                </a:lnTo>
                <a:lnTo>
                  <a:pt x="2303309" y="1843327"/>
                </a:lnTo>
                <a:lnTo>
                  <a:pt x="2294138" y="1815823"/>
                </a:lnTo>
                <a:cubicBezTo>
                  <a:pt x="2289525" y="1797187"/>
                  <a:pt x="2285570" y="1776607"/>
                  <a:pt x="2281709" y="1755062"/>
                </a:cubicBezTo>
                <a:lnTo>
                  <a:pt x="2275649" y="1698681"/>
                </a:lnTo>
                <a:lnTo>
                  <a:pt x="2275482" y="1686524"/>
                </a:lnTo>
                <a:close/>
                <a:moveTo>
                  <a:pt x="3743397" y="1668840"/>
                </a:moveTo>
                <a:lnTo>
                  <a:pt x="3743156" y="1680323"/>
                </a:lnTo>
                <a:lnTo>
                  <a:pt x="3739096" y="1683937"/>
                </a:lnTo>
                <a:lnTo>
                  <a:pt x="3734747" y="1687806"/>
                </a:lnTo>
                <a:lnTo>
                  <a:pt x="3734003" y="1688451"/>
                </a:lnTo>
                <a:lnTo>
                  <a:pt x="3733395" y="1670769"/>
                </a:lnTo>
                <a:close/>
                <a:moveTo>
                  <a:pt x="2896869" y="1666417"/>
                </a:moveTo>
                <a:lnTo>
                  <a:pt x="2898797" y="1672982"/>
                </a:lnTo>
                <a:lnTo>
                  <a:pt x="2901427" y="1681936"/>
                </a:lnTo>
                <a:lnTo>
                  <a:pt x="2926099" y="1765933"/>
                </a:lnTo>
                <a:cubicBezTo>
                  <a:pt x="2947351" y="1832852"/>
                  <a:pt x="2969737" y="1899681"/>
                  <a:pt x="2992836" y="1965262"/>
                </a:cubicBezTo>
                <a:lnTo>
                  <a:pt x="3007130" y="2003879"/>
                </a:lnTo>
                <a:lnTo>
                  <a:pt x="3016155" y="2030381"/>
                </a:lnTo>
                <a:cubicBezTo>
                  <a:pt x="3047524" y="2116543"/>
                  <a:pt x="3079910" y="2199800"/>
                  <a:pt x="3112313" y="2277408"/>
                </a:cubicBezTo>
                <a:lnTo>
                  <a:pt x="3118851" y="2292486"/>
                </a:lnTo>
                <a:lnTo>
                  <a:pt x="3128739" y="2315289"/>
                </a:lnTo>
                <a:lnTo>
                  <a:pt x="3129433" y="2316889"/>
                </a:lnTo>
                <a:lnTo>
                  <a:pt x="3122454" y="2324656"/>
                </a:lnTo>
                <a:cubicBezTo>
                  <a:pt x="3118328" y="2335070"/>
                  <a:pt x="3117811" y="2346914"/>
                  <a:pt x="3121699" y="2358180"/>
                </a:cubicBezTo>
                <a:lnTo>
                  <a:pt x="3164173" y="2479329"/>
                </a:lnTo>
                <a:lnTo>
                  <a:pt x="3147210" y="2446414"/>
                </a:lnTo>
                <a:lnTo>
                  <a:pt x="3139340" y="2431142"/>
                </a:lnTo>
                <a:lnTo>
                  <a:pt x="3139330" y="2431120"/>
                </a:lnTo>
                <a:lnTo>
                  <a:pt x="3081245" y="2305185"/>
                </a:lnTo>
                <a:lnTo>
                  <a:pt x="3063052" y="2262720"/>
                </a:lnTo>
                <a:lnTo>
                  <a:pt x="3022570" y="2165393"/>
                </a:lnTo>
                <a:lnTo>
                  <a:pt x="3002570" y="2114963"/>
                </a:lnTo>
                <a:lnTo>
                  <a:pt x="2977400" y="2048474"/>
                </a:lnTo>
                <a:lnTo>
                  <a:pt x="2892998" y="1810406"/>
                </a:lnTo>
                <a:lnTo>
                  <a:pt x="2892986" y="1810371"/>
                </a:lnTo>
                <a:lnTo>
                  <a:pt x="2864330" y="1714882"/>
                </a:lnTo>
                <a:lnTo>
                  <a:pt x="2880684" y="1699356"/>
                </a:lnTo>
                <a:lnTo>
                  <a:pt x="2889058" y="1680465"/>
                </a:lnTo>
                <a:close/>
                <a:moveTo>
                  <a:pt x="3759554" y="1665725"/>
                </a:moveTo>
                <a:lnTo>
                  <a:pt x="3759553" y="1665733"/>
                </a:lnTo>
                <a:lnTo>
                  <a:pt x="3749844" y="1674372"/>
                </a:lnTo>
                <a:lnTo>
                  <a:pt x="3749993" y="1667568"/>
                </a:lnTo>
                <a:lnTo>
                  <a:pt x="3755577" y="1666491"/>
                </a:lnTo>
                <a:close/>
                <a:moveTo>
                  <a:pt x="2243518" y="1663887"/>
                </a:moveTo>
                <a:lnTo>
                  <a:pt x="2243518" y="1663889"/>
                </a:lnTo>
                <a:lnTo>
                  <a:pt x="2243520" y="1663900"/>
                </a:lnTo>
                <a:lnTo>
                  <a:pt x="2227855" y="1700249"/>
                </a:lnTo>
                <a:cubicBezTo>
                  <a:pt x="2223167" y="1722356"/>
                  <a:pt x="2222826" y="1745382"/>
                  <a:pt x="2227107" y="1768023"/>
                </a:cubicBezTo>
                <a:lnTo>
                  <a:pt x="2227107" y="1768024"/>
                </a:lnTo>
                <a:lnTo>
                  <a:pt x="2227107" y="1768039"/>
                </a:lnTo>
                <a:cubicBezTo>
                  <a:pt x="2230347" y="1790343"/>
                  <a:pt x="2236035" y="1810724"/>
                  <a:pt x="2243746" y="1828751"/>
                </a:cubicBezTo>
                <a:lnTo>
                  <a:pt x="2266406" y="1865431"/>
                </a:lnTo>
                <a:lnTo>
                  <a:pt x="2240230" y="1829497"/>
                </a:lnTo>
                <a:lnTo>
                  <a:pt x="2222284" y="1769413"/>
                </a:lnTo>
                <a:cubicBezTo>
                  <a:pt x="2218816" y="1747895"/>
                  <a:pt x="2219685" y="1726127"/>
                  <a:pt x="2224606" y="1705317"/>
                </a:cubicBezTo>
                <a:close/>
                <a:moveTo>
                  <a:pt x="2411655" y="1663259"/>
                </a:moveTo>
                <a:lnTo>
                  <a:pt x="2416616" y="1669507"/>
                </a:lnTo>
                <a:lnTo>
                  <a:pt x="2441103" y="1718521"/>
                </a:lnTo>
                <a:cubicBezTo>
                  <a:pt x="2443860" y="1728311"/>
                  <a:pt x="2445687" y="1739540"/>
                  <a:pt x="2445614" y="1752032"/>
                </a:cubicBezTo>
                <a:lnTo>
                  <a:pt x="2442330" y="1771618"/>
                </a:lnTo>
                <a:lnTo>
                  <a:pt x="2441224" y="1778216"/>
                </a:lnTo>
                <a:lnTo>
                  <a:pt x="2439432" y="1771710"/>
                </a:lnTo>
                <a:lnTo>
                  <a:pt x="2440961" y="1764198"/>
                </a:lnTo>
                <a:lnTo>
                  <a:pt x="2436294" y="1719360"/>
                </a:lnTo>
                <a:lnTo>
                  <a:pt x="2436286" y="1719199"/>
                </a:lnTo>
                <a:lnTo>
                  <a:pt x="2414376" y="1674754"/>
                </a:lnTo>
                <a:close/>
                <a:moveTo>
                  <a:pt x="3773971" y="1662945"/>
                </a:moveTo>
                <a:lnTo>
                  <a:pt x="3771273" y="1679901"/>
                </a:lnTo>
                <a:lnTo>
                  <a:pt x="3765370" y="1686727"/>
                </a:lnTo>
                <a:lnTo>
                  <a:pt x="3766898" y="1668679"/>
                </a:lnTo>
                <a:lnTo>
                  <a:pt x="3773168" y="1663100"/>
                </a:lnTo>
                <a:lnTo>
                  <a:pt x="3773491" y="1663037"/>
                </a:lnTo>
                <a:close/>
                <a:moveTo>
                  <a:pt x="3663631" y="1662805"/>
                </a:moveTo>
                <a:lnTo>
                  <a:pt x="3665852" y="1676193"/>
                </a:lnTo>
                <a:lnTo>
                  <a:pt x="3658022" y="1677556"/>
                </a:lnTo>
                <a:lnTo>
                  <a:pt x="3656781" y="1677772"/>
                </a:lnTo>
                <a:lnTo>
                  <a:pt x="3656325" y="1677833"/>
                </a:lnTo>
                <a:lnTo>
                  <a:pt x="3652135" y="1678392"/>
                </a:lnTo>
                <a:lnTo>
                  <a:pt x="3650344" y="1669457"/>
                </a:lnTo>
                <a:close/>
                <a:moveTo>
                  <a:pt x="3793911" y="1662545"/>
                </a:moveTo>
                <a:lnTo>
                  <a:pt x="3791014" y="1670919"/>
                </a:lnTo>
                <a:lnTo>
                  <a:pt x="3790102" y="1672355"/>
                </a:lnTo>
                <a:lnTo>
                  <a:pt x="3790663" y="1670062"/>
                </a:lnTo>
                <a:lnTo>
                  <a:pt x="3791909" y="1664966"/>
                </a:lnTo>
                <a:close/>
                <a:moveTo>
                  <a:pt x="876947" y="1661982"/>
                </a:moveTo>
                <a:lnTo>
                  <a:pt x="871394" y="1670056"/>
                </a:lnTo>
                <a:lnTo>
                  <a:pt x="868507" y="1675620"/>
                </a:lnTo>
                <a:lnTo>
                  <a:pt x="867229" y="1676916"/>
                </a:lnTo>
                <a:lnTo>
                  <a:pt x="862575" y="1681637"/>
                </a:lnTo>
                <a:lnTo>
                  <a:pt x="871228" y="1667202"/>
                </a:lnTo>
                <a:close/>
                <a:moveTo>
                  <a:pt x="3786089" y="1660608"/>
                </a:moveTo>
                <a:lnTo>
                  <a:pt x="3785715" y="1662140"/>
                </a:lnTo>
                <a:lnTo>
                  <a:pt x="3785354" y="1663618"/>
                </a:lnTo>
                <a:lnTo>
                  <a:pt x="3780631" y="1669080"/>
                </a:lnTo>
                <a:lnTo>
                  <a:pt x="3781846" y="1661426"/>
                </a:lnTo>
                <a:lnTo>
                  <a:pt x="3785942" y="1660637"/>
                </a:lnTo>
                <a:close/>
                <a:moveTo>
                  <a:pt x="2785427" y="1660144"/>
                </a:moveTo>
                <a:lnTo>
                  <a:pt x="2785973" y="1661932"/>
                </a:lnTo>
                <a:lnTo>
                  <a:pt x="2785450" y="1663890"/>
                </a:lnTo>
                <a:lnTo>
                  <a:pt x="2785249" y="1664643"/>
                </a:lnTo>
                <a:lnTo>
                  <a:pt x="2780131" y="1674298"/>
                </a:lnTo>
                <a:lnTo>
                  <a:pt x="2784746" y="1663523"/>
                </a:lnTo>
                <a:close/>
                <a:moveTo>
                  <a:pt x="2394690" y="1658275"/>
                </a:moveTo>
                <a:lnTo>
                  <a:pt x="2396809" y="1660342"/>
                </a:lnTo>
                <a:lnTo>
                  <a:pt x="2408964" y="1683177"/>
                </a:lnTo>
                <a:lnTo>
                  <a:pt x="2411697" y="1694773"/>
                </a:lnTo>
                <a:close/>
                <a:moveTo>
                  <a:pt x="2294148" y="1658238"/>
                </a:moveTo>
                <a:lnTo>
                  <a:pt x="2299227" y="1693510"/>
                </a:lnTo>
                <a:cubicBezTo>
                  <a:pt x="2301657" y="1706855"/>
                  <a:pt x="2304725" y="1721730"/>
                  <a:pt x="2308172" y="1738242"/>
                </a:cubicBezTo>
                <a:lnTo>
                  <a:pt x="2310378" y="1748721"/>
                </a:lnTo>
                <a:cubicBezTo>
                  <a:pt x="2315617" y="1775332"/>
                  <a:pt x="2318788" y="1800014"/>
                  <a:pt x="2321409" y="1821937"/>
                </a:cubicBezTo>
                <a:lnTo>
                  <a:pt x="2328650" y="1868324"/>
                </a:lnTo>
                <a:lnTo>
                  <a:pt x="2322276" y="1846825"/>
                </a:lnTo>
                <a:cubicBezTo>
                  <a:pt x="2319385" y="1833442"/>
                  <a:pt x="2316731" y="1817801"/>
                  <a:pt x="2313835" y="1800014"/>
                </a:cubicBezTo>
                <a:cubicBezTo>
                  <a:pt x="2311215" y="1783880"/>
                  <a:pt x="2308458" y="1767196"/>
                  <a:pt x="2305010" y="1749270"/>
                </a:cubicBezTo>
                <a:lnTo>
                  <a:pt x="2295519" y="1690985"/>
                </a:lnTo>
                <a:lnTo>
                  <a:pt x="2294143" y="1678034"/>
                </a:lnTo>
                <a:close/>
                <a:moveTo>
                  <a:pt x="835557" y="1657267"/>
                </a:moveTo>
                <a:lnTo>
                  <a:pt x="834953" y="1658108"/>
                </a:lnTo>
                <a:lnTo>
                  <a:pt x="833330" y="1660368"/>
                </a:lnTo>
                <a:lnTo>
                  <a:pt x="827260" y="1674324"/>
                </a:lnTo>
                <a:lnTo>
                  <a:pt x="821880" y="1678824"/>
                </a:lnTo>
                <a:lnTo>
                  <a:pt x="820528" y="1679955"/>
                </a:lnTo>
                <a:lnTo>
                  <a:pt x="818395" y="1681396"/>
                </a:lnTo>
                <a:lnTo>
                  <a:pt x="811350" y="1686233"/>
                </a:lnTo>
                <a:lnTo>
                  <a:pt x="813094" y="1681903"/>
                </a:lnTo>
                <a:lnTo>
                  <a:pt x="817259" y="1675113"/>
                </a:lnTo>
                <a:lnTo>
                  <a:pt x="827563" y="1663357"/>
                </a:lnTo>
                <a:close/>
                <a:moveTo>
                  <a:pt x="2239620" y="1656562"/>
                </a:moveTo>
                <a:lnTo>
                  <a:pt x="2234383" y="1668025"/>
                </a:lnTo>
                <a:lnTo>
                  <a:pt x="2217753" y="1704419"/>
                </a:lnTo>
                <a:lnTo>
                  <a:pt x="2217039" y="1723502"/>
                </a:lnTo>
                <a:lnTo>
                  <a:pt x="2216177" y="1746525"/>
                </a:lnTo>
                <a:lnTo>
                  <a:pt x="2212729" y="1731221"/>
                </a:lnTo>
                <a:lnTo>
                  <a:pt x="2213838" y="1711280"/>
                </a:lnTo>
                <a:cubicBezTo>
                  <a:pt x="2218585" y="1691956"/>
                  <a:pt x="2226724" y="1674052"/>
                  <a:pt x="2237608" y="1658497"/>
                </a:cubicBezTo>
                <a:close/>
                <a:moveTo>
                  <a:pt x="3743661" y="1656249"/>
                </a:moveTo>
                <a:lnTo>
                  <a:pt x="3743540" y="1662022"/>
                </a:lnTo>
                <a:lnTo>
                  <a:pt x="3733162" y="1663985"/>
                </a:lnTo>
                <a:lnTo>
                  <a:pt x="3733143" y="1663450"/>
                </a:lnTo>
                <a:close/>
                <a:moveTo>
                  <a:pt x="2337036" y="1656144"/>
                </a:moveTo>
                <a:lnTo>
                  <a:pt x="2364727" y="1722710"/>
                </a:lnTo>
                <a:lnTo>
                  <a:pt x="2370715" y="1747878"/>
                </a:lnTo>
                <a:lnTo>
                  <a:pt x="2374551" y="1802922"/>
                </a:lnTo>
                <a:lnTo>
                  <a:pt x="2366054" y="1848615"/>
                </a:lnTo>
                <a:lnTo>
                  <a:pt x="2371264" y="1800330"/>
                </a:lnTo>
                <a:cubicBezTo>
                  <a:pt x="2371380" y="1778708"/>
                  <a:pt x="2369291" y="1757073"/>
                  <a:pt x="2364996" y="1735763"/>
                </a:cubicBezTo>
                <a:close/>
                <a:moveTo>
                  <a:pt x="869387" y="1655191"/>
                </a:moveTo>
                <a:lnTo>
                  <a:pt x="864208" y="1663779"/>
                </a:lnTo>
                <a:lnTo>
                  <a:pt x="859395" y="1668175"/>
                </a:lnTo>
                <a:lnTo>
                  <a:pt x="853553" y="1673509"/>
                </a:lnTo>
                <a:lnTo>
                  <a:pt x="859495" y="1661910"/>
                </a:lnTo>
                <a:close/>
                <a:moveTo>
                  <a:pt x="2484902" y="1653995"/>
                </a:moveTo>
                <a:lnTo>
                  <a:pt x="2487219" y="1657157"/>
                </a:lnTo>
                <a:lnTo>
                  <a:pt x="2488394" y="1658918"/>
                </a:lnTo>
                <a:close/>
                <a:moveTo>
                  <a:pt x="3684361" y="1652331"/>
                </a:moveTo>
                <a:lnTo>
                  <a:pt x="3686904" y="1672528"/>
                </a:lnTo>
                <a:lnTo>
                  <a:pt x="3677836" y="1674107"/>
                </a:lnTo>
                <a:lnTo>
                  <a:pt x="3673536" y="1674855"/>
                </a:lnTo>
                <a:lnTo>
                  <a:pt x="3672820" y="1674980"/>
                </a:lnTo>
                <a:lnTo>
                  <a:pt x="3670263" y="1659484"/>
                </a:lnTo>
                <a:lnTo>
                  <a:pt x="3671595" y="1658817"/>
                </a:lnTo>
                <a:close/>
                <a:moveTo>
                  <a:pt x="2294150" y="1652081"/>
                </a:moveTo>
                <a:lnTo>
                  <a:pt x="2294162" y="1652130"/>
                </a:lnTo>
                <a:lnTo>
                  <a:pt x="2294163" y="1652135"/>
                </a:lnTo>
                <a:lnTo>
                  <a:pt x="2294149" y="1653572"/>
                </a:lnTo>
                <a:close/>
                <a:moveTo>
                  <a:pt x="2354451" y="1649955"/>
                </a:moveTo>
                <a:lnTo>
                  <a:pt x="2369938" y="1669578"/>
                </a:lnTo>
                <a:cubicBezTo>
                  <a:pt x="2380625" y="1688161"/>
                  <a:pt x="2388601" y="1708303"/>
                  <a:pt x="2393524" y="1729406"/>
                </a:cubicBezTo>
                <a:cubicBezTo>
                  <a:pt x="2397592" y="1745608"/>
                  <a:pt x="2398919" y="1761240"/>
                  <a:pt x="2398406" y="1776041"/>
                </a:cubicBezTo>
                <a:lnTo>
                  <a:pt x="2393826" y="1807024"/>
                </a:lnTo>
                <a:lnTo>
                  <a:pt x="2392110" y="1800851"/>
                </a:lnTo>
                <a:lnTo>
                  <a:pt x="2393156" y="1789252"/>
                </a:lnTo>
                <a:lnTo>
                  <a:pt x="2394334" y="1776204"/>
                </a:lnTo>
                <a:cubicBezTo>
                  <a:pt x="2394267" y="1761793"/>
                  <a:pt x="2392672" y="1746651"/>
                  <a:pt x="2388846" y="1731071"/>
                </a:cubicBezTo>
                <a:cubicBezTo>
                  <a:pt x="2384054" y="1710932"/>
                  <a:pt x="2377067" y="1691445"/>
                  <a:pt x="2368050" y="1672948"/>
                </a:cubicBezTo>
                <a:lnTo>
                  <a:pt x="2355015" y="1652319"/>
                </a:lnTo>
                <a:close/>
                <a:moveTo>
                  <a:pt x="2374762" y="1649521"/>
                </a:moveTo>
                <a:lnTo>
                  <a:pt x="2385990" y="1658763"/>
                </a:lnTo>
                <a:cubicBezTo>
                  <a:pt x="2400869" y="1677764"/>
                  <a:pt x="2411645" y="1699977"/>
                  <a:pt x="2417250" y="1724038"/>
                </a:cubicBezTo>
                <a:cubicBezTo>
                  <a:pt x="2422214" y="1742583"/>
                  <a:pt x="2423007" y="1760397"/>
                  <a:pt x="2421091" y="1777102"/>
                </a:cubicBezTo>
                <a:lnTo>
                  <a:pt x="2413459" y="1805656"/>
                </a:lnTo>
                <a:lnTo>
                  <a:pt x="2408684" y="1823522"/>
                </a:lnTo>
                <a:lnTo>
                  <a:pt x="2401947" y="1836240"/>
                </a:lnTo>
                <a:lnTo>
                  <a:pt x="2401946" y="1836238"/>
                </a:lnTo>
                <a:lnTo>
                  <a:pt x="2403708" y="1832123"/>
                </a:lnTo>
                <a:lnTo>
                  <a:pt x="2408167" y="1821712"/>
                </a:lnTo>
                <a:cubicBezTo>
                  <a:pt x="2417389" y="1793739"/>
                  <a:pt x="2422008" y="1760370"/>
                  <a:pt x="2412563" y="1724176"/>
                </a:cubicBezTo>
                <a:lnTo>
                  <a:pt x="2412559" y="1724167"/>
                </a:lnTo>
                <a:lnTo>
                  <a:pt x="2412559" y="1724164"/>
                </a:lnTo>
                <a:cubicBezTo>
                  <a:pt x="2407147" y="1700799"/>
                  <a:pt x="2397515" y="1678844"/>
                  <a:pt x="2384332" y="1659282"/>
                </a:cubicBezTo>
                <a:close/>
                <a:moveTo>
                  <a:pt x="3788897" y="1649103"/>
                </a:moveTo>
                <a:lnTo>
                  <a:pt x="3788055" y="1652554"/>
                </a:lnTo>
                <a:lnTo>
                  <a:pt x="3787854" y="1653379"/>
                </a:lnTo>
                <a:lnTo>
                  <a:pt x="3783526" y="1654225"/>
                </a:lnTo>
                <a:lnTo>
                  <a:pt x="3783032" y="1654322"/>
                </a:lnTo>
                <a:close/>
                <a:moveTo>
                  <a:pt x="2286946" y="1648525"/>
                </a:moveTo>
                <a:lnTo>
                  <a:pt x="2286013" y="1663803"/>
                </a:lnTo>
                <a:cubicBezTo>
                  <a:pt x="2286806" y="1686433"/>
                  <a:pt x="2291356" y="1715079"/>
                  <a:pt x="2298250" y="1750791"/>
                </a:cubicBezTo>
                <a:cubicBezTo>
                  <a:pt x="2301697" y="1768579"/>
                  <a:pt x="2304455" y="1785263"/>
                  <a:pt x="2307075" y="1801395"/>
                </a:cubicBezTo>
                <a:cubicBezTo>
                  <a:pt x="2309695" y="1817321"/>
                  <a:pt x="2312134" y="1832179"/>
                  <a:pt x="2314898" y="1845506"/>
                </a:cubicBezTo>
                <a:lnTo>
                  <a:pt x="2322255" y="1871799"/>
                </a:lnTo>
                <a:lnTo>
                  <a:pt x="2321128" y="1870179"/>
                </a:lnTo>
                <a:cubicBezTo>
                  <a:pt x="2310872" y="1846205"/>
                  <a:pt x="2304461" y="1811319"/>
                  <a:pt x="2297014" y="1770780"/>
                </a:cubicBezTo>
                <a:lnTo>
                  <a:pt x="2293706" y="1752442"/>
                </a:lnTo>
                <a:cubicBezTo>
                  <a:pt x="2287088" y="1716937"/>
                  <a:pt x="2284019" y="1689360"/>
                  <a:pt x="2284519" y="1668022"/>
                </a:cubicBezTo>
                <a:close/>
                <a:moveTo>
                  <a:pt x="2480172" y="1647503"/>
                </a:moveTo>
                <a:lnTo>
                  <a:pt x="2480433" y="1647729"/>
                </a:lnTo>
                <a:lnTo>
                  <a:pt x="2483260" y="1651716"/>
                </a:lnTo>
                <a:lnTo>
                  <a:pt x="2482037" y="1650048"/>
                </a:lnTo>
                <a:close/>
                <a:moveTo>
                  <a:pt x="2360397" y="1645954"/>
                </a:moveTo>
                <a:lnTo>
                  <a:pt x="2364299" y="1649929"/>
                </a:lnTo>
                <a:lnTo>
                  <a:pt x="2378187" y="1664076"/>
                </a:lnTo>
                <a:lnTo>
                  <a:pt x="2405389" y="1726648"/>
                </a:lnTo>
                <a:lnTo>
                  <a:pt x="2409912" y="1776508"/>
                </a:lnTo>
                <a:cubicBezTo>
                  <a:pt x="2408792" y="1792270"/>
                  <a:pt x="2405422" y="1807067"/>
                  <a:pt x="2400941" y="1820580"/>
                </a:cubicBezTo>
                <a:lnTo>
                  <a:pt x="2398908" y="1825306"/>
                </a:lnTo>
                <a:lnTo>
                  <a:pt x="2398368" y="1823365"/>
                </a:lnTo>
                <a:lnTo>
                  <a:pt x="2399876" y="1818869"/>
                </a:lnTo>
                <a:cubicBezTo>
                  <a:pt x="2406564" y="1792361"/>
                  <a:pt x="2409252" y="1761337"/>
                  <a:pt x="2400703" y="1727623"/>
                </a:cubicBezTo>
                <a:cubicBezTo>
                  <a:pt x="2395608" y="1705934"/>
                  <a:pt x="2387376" y="1685237"/>
                  <a:pt x="2376364" y="1666144"/>
                </a:cubicBezTo>
                <a:lnTo>
                  <a:pt x="2370935" y="1659279"/>
                </a:lnTo>
                <a:close/>
                <a:moveTo>
                  <a:pt x="2280231" y="1645632"/>
                </a:moveTo>
                <a:lnTo>
                  <a:pt x="2280156" y="1646178"/>
                </a:lnTo>
                <a:lnTo>
                  <a:pt x="2280216" y="1645663"/>
                </a:lnTo>
                <a:close/>
                <a:moveTo>
                  <a:pt x="2301623" y="1645359"/>
                </a:moveTo>
                <a:lnTo>
                  <a:pt x="2306296" y="1669092"/>
                </a:lnTo>
                <a:lnTo>
                  <a:pt x="2301694" y="1649941"/>
                </a:lnTo>
                <a:lnTo>
                  <a:pt x="2301691" y="1649735"/>
                </a:lnTo>
                <a:close/>
                <a:moveTo>
                  <a:pt x="2407378" y="1645195"/>
                </a:moveTo>
                <a:lnTo>
                  <a:pt x="2424649" y="1664512"/>
                </a:lnTo>
                <a:lnTo>
                  <a:pt x="2434542" y="1675577"/>
                </a:lnTo>
                <a:cubicBezTo>
                  <a:pt x="2442517" y="1687681"/>
                  <a:pt x="2448781" y="1701088"/>
                  <a:pt x="2452962" y="1715490"/>
                </a:cubicBezTo>
                <a:lnTo>
                  <a:pt x="2457300" y="1751408"/>
                </a:lnTo>
                <a:lnTo>
                  <a:pt x="2451144" y="1785044"/>
                </a:lnTo>
                <a:lnTo>
                  <a:pt x="2445782" y="1794766"/>
                </a:lnTo>
                <a:lnTo>
                  <a:pt x="2445730" y="1794575"/>
                </a:lnTo>
                <a:lnTo>
                  <a:pt x="2446783" y="1792377"/>
                </a:lnTo>
                <a:lnTo>
                  <a:pt x="2447974" y="1784497"/>
                </a:lnTo>
                <a:lnTo>
                  <a:pt x="2451664" y="1770669"/>
                </a:lnTo>
                <a:lnTo>
                  <a:pt x="2451195" y="1763171"/>
                </a:lnTo>
                <a:lnTo>
                  <a:pt x="2453085" y="1750658"/>
                </a:lnTo>
                <a:cubicBezTo>
                  <a:pt x="2453022" y="1737938"/>
                  <a:pt x="2451109" y="1726468"/>
                  <a:pt x="2448282" y="1716437"/>
                </a:cubicBezTo>
                <a:cubicBezTo>
                  <a:pt x="2443050" y="1696160"/>
                  <a:pt x="2433815" y="1677377"/>
                  <a:pt x="2421336" y="1661075"/>
                </a:cubicBezTo>
                <a:lnTo>
                  <a:pt x="2408485" y="1649869"/>
                </a:lnTo>
                <a:close/>
                <a:moveTo>
                  <a:pt x="885732" y="1644122"/>
                </a:moveTo>
                <a:lnTo>
                  <a:pt x="884253" y="1645473"/>
                </a:lnTo>
                <a:lnTo>
                  <a:pt x="884621" y="1644859"/>
                </a:lnTo>
                <a:close/>
                <a:moveTo>
                  <a:pt x="3761387" y="1644113"/>
                </a:moveTo>
                <a:lnTo>
                  <a:pt x="3760141" y="1658801"/>
                </a:lnTo>
                <a:lnTo>
                  <a:pt x="3750141" y="1660758"/>
                </a:lnTo>
                <a:lnTo>
                  <a:pt x="3750150" y="1660341"/>
                </a:lnTo>
                <a:lnTo>
                  <a:pt x="3750339" y="1651676"/>
                </a:lnTo>
                <a:close/>
                <a:moveTo>
                  <a:pt x="2416435" y="1642319"/>
                </a:moveTo>
                <a:lnTo>
                  <a:pt x="2417496" y="1643148"/>
                </a:lnTo>
                <a:lnTo>
                  <a:pt x="2424301" y="1649753"/>
                </a:lnTo>
                <a:lnTo>
                  <a:pt x="2436208" y="1661313"/>
                </a:lnTo>
                <a:lnTo>
                  <a:pt x="2462943" y="1706779"/>
                </a:lnTo>
                <a:lnTo>
                  <a:pt x="2463632" y="1707951"/>
                </a:lnTo>
                <a:lnTo>
                  <a:pt x="2464959" y="1710801"/>
                </a:lnTo>
                <a:lnTo>
                  <a:pt x="2469331" y="1775810"/>
                </a:lnTo>
                <a:lnTo>
                  <a:pt x="2453000" y="1820971"/>
                </a:lnTo>
                <a:lnTo>
                  <a:pt x="2448926" y="1806180"/>
                </a:lnTo>
                <a:lnTo>
                  <a:pt x="2454231" y="1798087"/>
                </a:lnTo>
                <a:lnTo>
                  <a:pt x="2458408" y="1781365"/>
                </a:lnTo>
                <a:lnTo>
                  <a:pt x="2462319" y="1771534"/>
                </a:lnTo>
                <a:lnTo>
                  <a:pt x="2462319" y="1771523"/>
                </a:lnTo>
                <a:lnTo>
                  <a:pt x="2462320" y="1771520"/>
                </a:lnTo>
                <a:lnTo>
                  <a:pt x="2462129" y="1766468"/>
                </a:lnTo>
                <a:lnTo>
                  <a:pt x="2464354" y="1757562"/>
                </a:lnTo>
                <a:lnTo>
                  <a:pt x="2460134" y="1713430"/>
                </a:lnTo>
                <a:lnTo>
                  <a:pt x="2460133" y="1713408"/>
                </a:lnTo>
                <a:cubicBezTo>
                  <a:pt x="2456361" y="1699447"/>
                  <a:pt x="2450594" y="1686190"/>
                  <a:pt x="2443069" y="1674020"/>
                </a:cubicBezTo>
                <a:close/>
                <a:moveTo>
                  <a:pt x="2308724" y="1642282"/>
                </a:moveTo>
                <a:lnTo>
                  <a:pt x="2317139" y="1676599"/>
                </a:lnTo>
                <a:cubicBezTo>
                  <a:pt x="2322103" y="1694524"/>
                  <a:pt x="2328445" y="1716999"/>
                  <a:pt x="2334098" y="1743198"/>
                </a:cubicBezTo>
                <a:lnTo>
                  <a:pt x="2339268" y="1805317"/>
                </a:lnTo>
                <a:lnTo>
                  <a:pt x="2337629" y="1799476"/>
                </a:lnTo>
                <a:lnTo>
                  <a:pt x="2334409" y="1786075"/>
                </a:lnTo>
                <a:lnTo>
                  <a:pt x="2329280" y="1744031"/>
                </a:lnTo>
                <a:cubicBezTo>
                  <a:pt x="2325970" y="1727623"/>
                  <a:pt x="2322524" y="1713834"/>
                  <a:pt x="2319489" y="1700046"/>
                </a:cubicBezTo>
                <a:cubicBezTo>
                  <a:pt x="2314456" y="1677846"/>
                  <a:pt x="2310251" y="1659439"/>
                  <a:pt x="2308442" y="1644961"/>
                </a:cubicBezTo>
                <a:lnTo>
                  <a:pt x="2308646" y="1643024"/>
                </a:lnTo>
                <a:close/>
                <a:moveTo>
                  <a:pt x="3704501" y="1642098"/>
                </a:moveTo>
                <a:lnTo>
                  <a:pt x="3706696" y="1668990"/>
                </a:lnTo>
                <a:lnTo>
                  <a:pt x="3702117" y="1669856"/>
                </a:lnTo>
                <a:lnTo>
                  <a:pt x="3701746" y="1669926"/>
                </a:lnTo>
                <a:lnTo>
                  <a:pt x="3700516" y="1670159"/>
                </a:lnTo>
                <a:lnTo>
                  <a:pt x="3699422" y="1670349"/>
                </a:lnTo>
                <a:lnTo>
                  <a:pt x="3693904" y="1671310"/>
                </a:lnTo>
                <a:lnTo>
                  <a:pt x="3691524" y="1652406"/>
                </a:lnTo>
                <a:lnTo>
                  <a:pt x="3691084" y="1648915"/>
                </a:lnTo>
                <a:close/>
                <a:moveTo>
                  <a:pt x="2323957" y="1641462"/>
                </a:moveTo>
                <a:lnTo>
                  <a:pt x="2324867" y="1643651"/>
                </a:lnTo>
                <a:cubicBezTo>
                  <a:pt x="2339027" y="1673793"/>
                  <a:pt x="2350058" y="1705301"/>
                  <a:pt x="2357822" y="1737690"/>
                </a:cubicBezTo>
                <a:cubicBezTo>
                  <a:pt x="2362076" y="1758538"/>
                  <a:pt x="2364158" y="1779710"/>
                  <a:pt x="2364066" y="1800872"/>
                </a:cubicBezTo>
                <a:lnTo>
                  <a:pt x="2362722" y="1813357"/>
                </a:lnTo>
                <a:lnTo>
                  <a:pt x="2357848" y="1858622"/>
                </a:lnTo>
                <a:lnTo>
                  <a:pt x="2357960" y="1856546"/>
                </a:lnTo>
                <a:cubicBezTo>
                  <a:pt x="2362496" y="1817139"/>
                  <a:pt x="2360869" y="1777276"/>
                  <a:pt x="2353133" y="1738379"/>
                </a:cubicBezTo>
                <a:cubicBezTo>
                  <a:pt x="2346515" y="1710057"/>
                  <a:pt x="2338229" y="1682163"/>
                  <a:pt x="2328314" y="1654821"/>
                </a:cubicBezTo>
                <a:close/>
                <a:moveTo>
                  <a:pt x="790899" y="1640366"/>
                </a:moveTo>
                <a:lnTo>
                  <a:pt x="662783" y="1745027"/>
                </a:lnTo>
                <a:lnTo>
                  <a:pt x="698476" y="1713797"/>
                </a:lnTo>
                <a:close/>
                <a:moveTo>
                  <a:pt x="2779266" y="1639965"/>
                </a:moveTo>
                <a:lnTo>
                  <a:pt x="2779297" y="1640068"/>
                </a:lnTo>
                <a:lnTo>
                  <a:pt x="2779383" y="1640350"/>
                </a:lnTo>
                <a:lnTo>
                  <a:pt x="2780797" y="1644979"/>
                </a:lnTo>
                <a:lnTo>
                  <a:pt x="2780843" y="1645129"/>
                </a:lnTo>
                <a:lnTo>
                  <a:pt x="2777459" y="1661695"/>
                </a:lnTo>
                <a:lnTo>
                  <a:pt x="2774113" y="1669478"/>
                </a:lnTo>
                <a:lnTo>
                  <a:pt x="2770151" y="1678693"/>
                </a:lnTo>
                <a:lnTo>
                  <a:pt x="2776404" y="1660021"/>
                </a:lnTo>
                <a:close/>
                <a:moveTo>
                  <a:pt x="2337484" y="1638295"/>
                </a:moveTo>
                <a:lnTo>
                  <a:pt x="2348922" y="1656279"/>
                </a:lnTo>
                <a:lnTo>
                  <a:pt x="2351942" y="1668972"/>
                </a:lnTo>
                <a:lnTo>
                  <a:pt x="2354226" y="1678570"/>
                </a:lnTo>
                <a:lnTo>
                  <a:pt x="2344274" y="1654629"/>
                </a:lnTo>
                <a:close/>
                <a:moveTo>
                  <a:pt x="3803086" y="1636023"/>
                </a:moveTo>
                <a:lnTo>
                  <a:pt x="3799368" y="1646771"/>
                </a:lnTo>
                <a:lnTo>
                  <a:pt x="3796207" y="1650598"/>
                </a:lnTo>
                <a:lnTo>
                  <a:pt x="3795093" y="1651946"/>
                </a:lnTo>
                <a:lnTo>
                  <a:pt x="3797779" y="1640961"/>
                </a:lnTo>
                <a:close/>
                <a:moveTo>
                  <a:pt x="3636248" y="1635827"/>
                </a:moveTo>
                <a:lnTo>
                  <a:pt x="3642044" y="1665148"/>
                </a:lnTo>
                <a:lnTo>
                  <a:pt x="3637637" y="1667381"/>
                </a:lnTo>
                <a:lnTo>
                  <a:pt x="3636641" y="1667886"/>
                </a:lnTo>
                <a:lnTo>
                  <a:pt x="3628908" y="1671954"/>
                </a:lnTo>
                <a:lnTo>
                  <a:pt x="3628321" y="1672262"/>
                </a:lnTo>
                <a:lnTo>
                  <a:pt x="3627472" y="1668609"/>
                </a:lnTo>
                <a:lnTo>
                  <a:pt x="3620612" y="1638905"/>
                </a:lnTo>
                <a:close/>
                <a:moveTo>
                  <a:pt x="2274591" y="1635477"/>
                </a:moveTo>
                <a:lnTo>
                  <a:pt x="2259337" y="1679500"/>
                </a:lnTo>
                <a:lnTo>
                  <a:pt x="2259433" y="1681471"/>
                </a:lnTo>
                <a:lnTo>
                  <a:pt x="2260228" y="1697865"/>
                </a:lnTo>
                <a:lnTo>
                  <a:pt x="2260677" y="1707111"/>
                </a:lnTo>
                <a:lnTo>
                  <a:pt x="2260679" y="1707160"/>
                </a:lnTo>
                <a:lnTo>
                  <a:pt x="2255747" y="1685118"/>
                </a:lnTo>
                <a:close/>
                <a:moveTo>
                  <a:pt x="2721642" y="1635379"/>
                </a:moveTo>
                <a:lnTo>
                  <a:pt x="2725151" y="1646601"/>
                </a:lnTo>
                <a:lnTo>
                  <a:pt x="2727215" y="1697724"/>
                </a:lnTo>
                <a:lnTo>
                  <a:pt x="2727023" y="1701815"/>
                </a:lnTo>
                <a:lnTo>
                  <a:pt x="2726672" y="1709283"/>
                </a:lnTo>
                <a:lnTo>
                  <a:pt x="2726124" y="1689167"/>
                </a:lnTo>
                <a:close/>
                <a:moveTo>
                  <a:pt x="2313909" y="1634033"/>
                </a:moveTo>
                <a:lnTo>
                  <a:pt x="2321419" y="1657715"/>
                </a:lnTo>
                <a:cubicBezTo>
                  <a:pt x="2331264" y="1684768"/>
                  <a:pt x="2339468" y="1712400"/>
                  <a:pt x="2345962" y="1740447"/>
                </a:cubicBezTo>
                <a:lnTo>
                  <a:pt x="2350148" y="1844083"/>
                </a:lnTo>
                <a:lnTo>
                  <a:pt x="2349127" y="1840447"/>
                </a:lnTo>
                <a:lnTo>
                  <a:pt x="2340862" y="1741274"/>
                </a:lnTo>
                <a:cubicBezTo>
                  <a:pt x="2335070" y="1715489"/>
                  <a:pt x="2328728" y="1692324"/>
                  <a:pt x="2323765" y="1674123"/>
                </a:cubicBezTo>
                <a:cubicBezTo>
                  <a:pt x="2319421" y="1658128"/>
                  <a:pt x="2315732" y="1644857"/>
                  <a:pt x="2313888" y="1634429"/>
                </a:cubicBezTo>
                <a:close/>
                <a:moveTo>
                  <a:pt x="2390232" y="1633953"/>
                </a:moveTo>
                <a:lnTo>
                  <a:pt x="2394603" y="1636621"/>
                </a:lnTo>
                <a:lnTo>
                  <a:pt x="2398564" y="1639038"/>
                </a:lnTo>
                <a:lnTo>
                  <a:pt x="2399211" y="1641782"/>
                </a:lnTo>
                <a:close/>
                <a:moveTo>
                  <a:pt x="3778874" y="1632140"/>
                </a:moveTo>
                <a:lnTo>
                  <a:pt x="3775833" y="1651246"/>
                </a:lnTo>
                <a:lnTo>
                  <a:pt x="3771693" y="1654931"/>
                </a:lnTo>
                <a:lnTo>
                  <a:pt x="3769374" y="1656994"/>
                </a:lnTo>
                <a:lnTo>
                  <a:pt x="3769307" y="1657008"/>
                </a:lnTo>
                <a:lnTo>
                  <a:pt x="3769080" y="1657052"/>
                </a:lnTo>
                <a:lnTo>
                  <a:pt x="3768809" y="1657105"/>
                </a:lnTo>
                <a:lnTo>
                  <a:pt x="3767863" y="1657290"/>
                </a:lnTo>
                <a:lnTo>
                  <a:pt x="3769446" y="1638595"/>
                </a:lnTo>
                <a:close/>
                <a:moveTo>
                  <a:pt x="3724434" y="1631970"/>
                </a:moveTo>
                <a:lnTo>
                  <a:pt x="3725413" y="1660100"/>
                </a:lnTo>
                <a:lnTo>
                  <a:pt x="3714172" y="1667576"/>
                </a:lnTo>
                <a:lnTo>
                  <a:pt x="3713732" y="1667659"/>
                </a:lnTo>
                <a:lnTo>
                  <a:pt x="3713496" y="1667704"/>
                </a:lnTo>
                <a:lnTo>
                  <a:pt x="3711773" y="1646570"/>
                </a:lnTo>
                <a:lnTo>
                  <a:pt x="3711133" y="1638728"/>
                </a:lnTo>
                <a:close/>
                <a:moveTo>
                  <a:pt x="2886721" y="1631868"/>
                </a:moveTo>
                <a:lnTo>
                  <a:pt x="2886926" y="1632565"/>
                </a:lnTo>
                <a:lnTo>
                  <a:pt x="2887119" y="1633225"/>
                </a:lnTo>
                <a:lnTo>
                  <a:pt x="2881758" y="1660335"/>
                </a:lnTo>
                <a:lnTo>
                  <a:pt x="2874433" y="1676049"/>
                </a:lnTo>
                <a:lnTo>
                  <a:pt x="2874290" y="1676295"/>
                </a:lnTo>
                <a:close/>
                <a:moveTo>
                  <a:pt x="2832801" y="1631588"/>
                </a:moveTo>
                <a:lnTo>
                  <a:pt x="2836399" y="1643582"/>
                </a:lnTo>
                <a:lnTo>
                  <a:pt x="2823736" y="1678672"/>
                </a:lnTo>
                <a:lnTo>
                  <a:pt x="2804961" y="1700373"/>
                </a:lnTo>
                <a:lnTo>
                  <a:pt x="2801052" y="1687593"/>
                </a:lnTo>
                <a:lnTo>
                  <a:pt x="2818664" y="1664061"/>
                </a:lnTo>
                <a:lnTo>
                  <a:pt x="2824653" y="1648997"/>
                </a:lnTo>
                <a:lnTo>
                  <a:pt x="2830796" y="1639620"/>
                </a:lnTo>
                <a:close/>
                <a:moveTo>
                  <a:pt x="3658356" y="1631188"/>
                </a:moveTo>
                <a:lnTo>
                  <a:pt x="3661529" y="1650133"/>
                </a:lnTo>
                <a:lnTo>
                  <a:pt x="3662315" y="1654875"/>
                </a:lnTo>
                <a:lnTo>
                  <a:pt x="3648794" y="1661727"/>
                </a:lnTo>
                <a:lnTo>
                  <a:pt x="3643323" y="1634434"/>
                </a:lnTo>
                <a:lnTo>
                  <a:pt x="3644139" y="1634274"/>
                </a:lnTo>
                <a:close/>
                <a:moveTo>
                  <a:pt x="5638413" y="1630723"/>
                </a:moveTo>
                <a:lnTo>
                  <a:pt x="5651995" y="1689291"/>
                </a:lnTo>
                <a:lnTo>
                  <a:pt x="5657079" y="1716038"/>
                </a:lnTo>
                <a:lnTo>
                  <a:pt x="5649615" y="1681922"/>
                </a:lnTo>
                <a:close/>
                <a:moveTo>
                  <a:pt x="871724" y="1629711"/>
                </a:moveTo>
                <a:lnTo>
                  <a:pt x="863546" y="1639866"/>
                </a:lnTo>
                <a:lnTo>
                  <a:pt x="863544" y="1639870"/>
                </a:lnTo>
                <a:lnTo>
                  <a:pt x="863544" y="1639871"/>
                </a:lnTo>
                <a:lnTo>
                  <a:pt x="862649" y="1641588"/>
                </a:lnTo>
                <a:lnTo>
                  <a:pt x="859753" y="1647144"/>
                </a:lnTo>
                <a:lnTo>
                  <a:pt x="845700" y="1658899"/>
                </a:lnTo>
                <a:lnTo>
                  <a:pt x="856010" y="1641684"/>
                </a:lnTo>
                <a:close/>
                <a:moveTo>
                  <a:pt x="3634748" y="1628243"/>
                </a:moveTo>
                <a:lnTo>
                  <a:pt x="3634830" y="1628654"/>
                </a:lnTo>
                <a:lnTo>
                  <a:pt x="3634836" y="1628683"/>
                </a:lnTo>
                <a:lnTo>
                  <a:pt x="3631902" y="1629303"/>
                </a:lnTo>
                <a:close/>
                <a:moveTo>
                  <a:pt x="3681004" y="1626274"/>
                </a:moveTo>
                <a:lnTo>
                  <a:pt x="3682764" y="1639653"/>
                </a:lnTo>
                <a:lnTo>
                  <a:pt x="3683347" y="1644278"/>
                </a:lnTo>
                <a:lnTo>
                  <a:pt x="3668949" y="1651518"/>
                </a:lnTo>
                <a:lnTo>
                  <a:pt x="3668425" y="1648339"/>
                </a:lnTo>
                <a:lnTo>
                  <a:pt x="3665300" y="1629682"/>
                </a:lnTo>
                <a:lnTo>
                  <a:pt x="3674370" y="1627714"/>
                </a:lnTo>
                <a:close/>
                <a:moveTo>
                  <a:pt x="2357893" y="1625319"/>
                </a:moveTo>
                <a:lnTo>
                  <a:pt x="2362344" y="1627551"/>
                </a:lnTo>
                <a:lnTo>
                  <a:pt x="2364109" y="1628436"/>
                </a:lnTo>
                <a:lnTo>
                  <a:pt x="2364113" y="1628439"/>
                </a:lnTo>
                <a:lnTo>
                  <a:pt x="2388324" y="1652063"/>
                </a:lnTo>
                <a:close/>
                <a:moveTo>
                  <a:pt x="2304055" y="1625296"/>
                </a:moveTo>
                <a:lnTo>
                  <a:pt x="2301580" y="1642655"/>
                </a:lnTo>
                <a:lnTo>
                  <a:pt x="2301495" y="1637246"/>
                </a:lnTo>
                <a:lnTo>
                  <a:pt x="2301431" y="1633172"/>
                </a:lnTo>
                <a:close/>
                <a:moveTo>
                  <a:pt x="3815887" y="1624113"/>
                </a:moveTo>
                <a:lnTo>
                  <a:pt x="3813041" y="1630220"/>
                </a:lnTo>
                <a:lnTo>
                  <a:pt x="3812014" y="1631464"/>
                </a:lnTo>
                <a:lnTo>
                  <a:pt x="3812306" y="1630621"/>
                </a:lnTo>
                <a:lnTo>
                  <a:pt x="3813930" y="1625934"/>
                </a:lnTo>
                <a:close/>
                <a:moveTo>
                  <a:pt x="2365497" y="1624086"/>
                </a:moveTo>
                <a:lnTo>
                  <a:pt x="2366942" y="1624613"/>
                </a:lnTo>
                <a:lnTo>
                  <a:pt x="2402056" y="1653855"/>
                </a:lnTo>
                <a:lnTo>
                  <a:pt x="2402085" y="1653979"/>
                </a:lnTo>
                <a:close/>
                <a:moveTo>
                  <a:pt x="3744387" y="1621636"/>
                </a:moveTo>
                <a:lnTo>
                  <a:pt x="3743843" y="1647582"/>
                </a:lnTo>
                <a:lnTo>
                  <a:pt x="3742021" y="1648824"/>
                </a:lnTo>
                <a:lnTo>
                  <a:pt x="3732855" y="1655073"/>
                </a:lnTo>
                <a:lnTo>
                  <a:pt x="3732775" y="1652735"/>
                </a:lnTo>
                <a:lnTo>
                  <a:pt x="3731927" y="1628091"/>
                </a:lnTo>
                <a:lnTo>
                  <a:pt x="3735242" y="1626374"/>
                </a:lnTo>
                <a:lnTo>
                  <a:pt x="3738012" y="1624939"/>
                </a:lnTo>
                <a:close/>
                <a:moveTo>
                  <a:pt x="3702744" y="1621494"/>
                </a:moveTo>
                <a:lnTo>
                  <a:pt x="3703447" y="1629174"/>
                </a:lnTo>
                <a:lnTo>
                  <a:pt x="3703838" y="1633974"/>
                </a:lnTo>
                <a:lnTo>
                  <a:pt x="3690074" y="1640895"/>
                </a:lnTo>
                <a:lnTo>
                  <a:pt x="3689796" y="1638687"/>
                </a:lnTo>
                <a:lnTo>
                  <a:pt x="3687964" y="1624764"/>
                </a:lnTo>
                <a:lnTo>
                  <a:pt x="3688795" y="1624583"/>
                </a:lnTo>
                <a:lnTo>
                  <a:pt x="3691716" y="1623950"/>
                </a:lnTo>
                <a:close/>
                <a:moveTo>
                  <a:pt x="3795918" y="1620345"/>
                </a:moveTo>
                <a:lnTo>
                  <a:pt x="3791915" y="1636744"/>
                </a:lnTo>
                <a:lnTo>
                  <a:pt x="3788688" y="1639746"/>
                </a:lnTo>
                <a:lnTo>
                  <a:pt x="3787178" y="1641151"/>
                </a:lnTo>
                <a:lnTo>
                  <a:pt x="3785660" y="1642502"/>
                </a:lnTo>
                <a:lnTo>
                  <a:pt x="3784716" y="1643342"/>
                </a:lnTo>
                <a:lnTo>
                  <a:pt x="3787423" y="1626287"/>
                </a:lnTo>
                <a:lnTo>
                  <a:pt x="3791211" y="1623694"/>
                </a:lnTo>
                <a:close/>
                <a:moveTo>
                  <a:pt x="3656505" y="1620135"/>
                </a:moveTo>
                <a:lnTo>
                  <a:pt x="3657147" y="1623967"/>
                </a:lnTo>
                <a:lnTo>
                  <a:pt x="3641872" y="1627196"/>
                </a:lnTo>
                <a:lnTo>
                  <a:pt x="3641572" y="1625700"/>
                </a:lnTo>
                <a:close/>
                <a:moveTo>
                  <a:pt x="907750" y="1617194"/>
                </a:moveTo>
                <a:lnTo>
                  <a:pt x="902635" y="1624631"/>
                </a:lnTo>
                <a:lnTo>
                  <a:pt x="899916" y="1626421"/>
                </a:lnTo>
                <a:lnTo>
                  <a:pt x="893404" y="1630705"/>
                </a:lnTo>
                <a:lnTo>
                  <a:pt x="893376" y="1630724"/>
                </a:lnTo>
                <a:lnTo>
                  <a:pt x="893328" y="1630757"/>
                </a:lnTo>
                <a:lnTo>
                  <a:pt x="897550" y="1625586"/>
                </a:lnTo>
                <a:close/>
                <a:moveTo>
                  <a:pt x="3723853" y="1616795"/>
                </a:moveTo>
                <a:lnTo>
                  <a:pt x="3723991" y="1619244"/>
                </a:lnTo>
                <a:lnTo>
                  <a:pt x="3724147" y="1623718"/>
                </a:lnTo>
                <a:lnTo>
                  <a:pt x="3723547" y="1624027"/>
                </a:lnTo>
                <a:lnTo>
                  <a:pt x="3723220" y="1624195"/>
                </a:lnTo>
                <a:lnTo>
                  <a:pt x="3720700" y="1625494"/>
                </a:lnTo>
                <a:lnTo>
                  <a:pt x="3710473" y="1630637"/>
                </a:lnTo>
                <a:lnTo>
                  <a:pt x="3710343" y="1629035"/>
                </a:lnTo>
                <a:lnTo>
                  <a:pt x="3709515" y="1619987"/>
                </a:lnTo>
                <a:lnTo>
                  <a:pt x="3719269" y="1617815"/>
                </a:lnTo>
                <a:close/>
                <a:moveTo>
                  <a:pt x="2827614" y="1614300"/>
                </a:moveTo>
                <a:lnTo>
                  <a:pt x="2829018" y="1618977"/>
                </a:lnTo>
                <a:lnTo>
                  <a:pt x="2827651" y="1626429"/>
                </a:lnTo>
                <a:lnTo>
                  <a:pt x="2822714" y="1635388"/>
                </a:lnTo>
                <a:lnTo>
                  <a:pt x="2823272" y="1634222"/>
                </a:lnTo>
                <a:lnTo>
                  <a:pt x="2824532" y="1625863"/>
                </a:lnTo>
                <a:close/>
                <a:moveTo>
                  <a:pt x="3744585" y="1612179"/>
                </a:moveTo>
                <a:lnTo>
                  <a:pt x="3744564" y="1613197"/>
                </a:lnTo>
                <a:lnTo>
                  <a:pt x="3742168" y="1614431"/>
                </a:lnTo>
                <a:lnTo>
                  <a:pt x="3731644" y="1619855"/>
                </a:lnTo>
                <a:lnTo>
                  <a:pt x="3731575" y="1617866"/>
                </a:lnTo>
                <a:lnTo>
                  <a:pt x="3731420" y="1615110"/>
                </a:lnTo>
                <a:lnTo>
                  <a:pt x="3739213" y="1613375"/>
                </a:lnTo>
                <a:close/>
                <a:moveTo>
                  <a:pt x="3679088" y="1611716"/>
                </a:moveTo>
                <a:lnTo>
                  <a:pt x="3680063" y="1619123"/>
                </a:lnTo>
                <a:lnTo>
                  <a:pt x="3664097" y="1622498"/>
                </a:lnTo>
                <a:lnTo>
                  <a:pt x="3663279" y="1617611"/>
                </a:lnTo>
                <a:lnTo>
                  <a:pt x="3666658" y="1616351"/>
                </a:lnTo>
                <a:close/>
                <a:moveTo>
                  <a:pt x="2661418" y="1611643"/>
                </a:moveTo>
                <a:lnTo>
                  <a:pt x="2677991" y="1673293"/>
                </a:lnTo>
                <a:lnTo>
                  <a:pt x="2677992" y="1673295"/>
                </a:lnTo>
                <a:lnTo>
                  <a:pt x="2677992" y="1673297"/>
                </a:lnTo>
                <a:lnTo>
                  <a:pt x="2684641" y="1694097"/>
                </a:lnTo>
                <a:lnTo>
                  <a:pt x="2688909" y="1708495"/>
                </a:lnTo>
                <a:lnTo>
                  <a:pt x="2687454" y="1706557"/>
                </a:lnTo>
                <a:lnTo>
                  <a:pt x="2687005" y="1705958"/>
                </a:lnTo>
                <a:lnTo>
                  <a:pt x="2684598" y="1698740"/>
                </a:lnTo>
                <a:lnTo>
                  <a:pt x="2670642" y="1656898"/>
                </a:lnTo>
                <a:lnTo>
                  <a:pt x="2663146" y="1620124"/>
                </a:lnTo>
                <a:close/>
                <a:moveTo>
                  <a:pt x="3764163" y="1611390"/>
                </a:moveTo>
                <a:lnTo>
                  <a:pt x="3762152" y="1635100"/>
                </a:lnTo>
                <a:lnTo>
                  <a:pt x="3750528" y="1643024"/>
                </a:lnTo>
                <a:lnTo>
                  <a:pt x="3750759" y="1632423"/>
                </a:lnTo>
                <a:lnTo>
                  <a:pt x="3751070" y="1618173"/>
                </a:lnTo>
                <a:lnTo>
                  <a:pt x="3764058" y="1611444"/>
                </a:lnTo>
                <a:close/>
                <a:moveTo>
                  <a:pt x="898522" y="1610693"/>
                </a:moveTo>
                <a:lnTo>
                  <a:pt x="896789" y="1612651"/>
                </a:lnTo>
                <a:lnTo>
                  <a:pt x="891292" y="1618860"/>
                </a:lnTo>
                <a:lnTo>
                  <a:pt x="888198" y="1623991"/>
                </a:lnTo>
                <a:lnTo>
                  <a:pt x="886212" y="1625512"/>
                </a:lnTo>
                <a:lnTo>
                  <a:pt x="881312" y="1629265"/>
                </a:lnTo>
                <a:lnTo>
                  <a:pt x="889441" y="1618111"/>
                </a:lnTo>
                <a:lnTo>
                  <a:pt x="889465" y="1618080"/>
                </a:lnTo>
                <a:close/>
                <a:moveTo>
                  <a:pt x="3812622" y="1608461"/>
                </a:moveTo>
                <a:lnTo>
                  <a:pt x="3808022" y="1621758"/>
                </a:lnTo>
                <a:lnTo>
                  <a:pt x="3807877" y="1621893"/>
                </a:lnTo>
                <a:lnTo>
                  <a:pt x="3800841" y="1628439"/>
                </a:lnTo>
                <a:lnTo>
                  <a:pt x="3800984" y="1627851"/>
                </a:lnTo>
                <a:lnTo>
                  <a:pt x="3804273" y="1614401"/>
                </a:lnTo>
                <a:close/>
                <a:moveTo>
                  <a:pt x="2769326" y="1607412"/>
                </a:moveTo>
                <a:lnTo>
                  <a:pt x="2772603" y="1618145"/>
                </a:lnTo>
                <a:lnTo>
                  <a:pt x="2774110" y="1623079"/>
                </a:lnTo>
                <a:lnTo>
                  <a:pt x="2768824" y="1658801"/>
                </a:lnTo>
                <a:lnTo>
                  <a:pt x="2760724" y="1682887"/>
                </a:lnTo>
                <a:lnTo>
                  <a:pt x="2766880" y="1658122"/>
                </a:lnTo>
                <a:cubicBezTo>
                  <a:pt x="2769164" y="1645462"/>
                  <a:pt x="2770625" y="1631781"/>
                  <a:pt x="2770550" y="1617370"/>
                </a:cubicBezTo>
                <a:close/>
                <a:moveTo>
                  <a:pt x="3701100" y="1603509"/>
                </a:moveTo>
                <a:lnTo>
                  <a:pt x="3702097" y="1614413"/>
                </a:lnTo>
                <a:lnTo>
                  <a:pt x="3697277" y="1615484"/>
                </a:lnTo>
                <a:lnTo>
                  <a:pt x="3687028" y="1617651"/>
                </a:lnTo>
                <a:lnTo>
                  <a:pt x="3685913" y="1609172"/>
                </a:lnTo>
                <a:lnTo>
                  <a:pt x="3686990" y="1608770"/>
                </a:lnTo>
                <a:close/>
                <a:moveTo>
                  <a:pt x="3783438" y="1603468"/>
                </a:moveTo>
                <a:lnTo>
                  <a:pt x="3780381" y="1622671"/>
                </a:lnTo>
                <a:lnTo>
                  <a:pt x="3773006" y="1627700"/>
                </a:lnTo>
                <a:lnTo>
                  <a:pt x="3770207" y="1629608"/>
                </a:lnTo>
                <a:lnTo>
                  <a:pt x="3772098" y="1607279"/>
                </a:lnTo>
                <a:lnTo>
                  <a:pt x="3776369" y="1605066"/>
                </a:lnTo>
                <a:lnTo>
                  <a:pt x="3778798" y="1604517"/>
                </a:lnTo>
                <a:close/>
                <a:moveTo>
                  <a:pt x="2396871" y="1600815"/>
                </a:moveTo>
                <a:lnTo>
                  <a:pt x="2400861" y="1601624"/>
                </a:lnTo>
                <a:lnTo>
                  <a:pt x="2403861" y="1605076"/>
                </a:lnTo>
                <a:lnTo>
                  <a:pt x="2403324" y="1604903"/>
                </a:lnTo>
                <a:lnTo>
                  <a:pt x="2402522" y="1604689"/>
                </a:lnTo>
                <a:lnTo>
                  <a:pt x="2397181" y="1601503"/>
                </a:lnTo>
                <a:lnTo>
                  <a:pt x="2397055" y="1601480"/>
                </a:lnTo>
                <a:lnTo>
                  <a:pt x="2397027" y="1601475"/>
                </a:lnTo>
                <a:close/>
                <a:moveTo>
                  <a:pt x="3801008" y="1599496"/>
                </a:moveTo>
                <a:lnTo>
                  <a:pt x="3799469" y="1605801"/>
                </a:lnTo>
                <a:lnTo>
                  <a:pt x="3798429" y="1610062"/>
                </a:lnTo>
                <a:lnTo>
                  <a:pt x="3792355" y="1614378"/>
                </a:lnTo>
                <a:lnTo>
                  <a:pt x="3788927" y="1616815"/>
                </a:lnTo>
                <a:lnTo>
                  <a:pt x="3791328" y="1601684"/>
                </a:lnTo>
                <a:close/>
                <a:moveTo>
                  <a:pt x="2378231" y="1598068"/>
                </a:moveTo>
                <a:lnTo>
                  <a:pt x="2386137" y="1598581"/>
                </a:lnTo>
                <a:lnTo>
                  <a:pt x="2386272" y="1599526"/>
                </a:lnTo>
                <a:close/>
                <a:moveTo>
                  <a:pt x="933327" y="1597505"/>
                </a:moveTo>
                <a:lnTo>
                  <a:pt x="924748" y="1608492"/>
                </a:lnTo>
                <a:lnTo>
                  <a:pt x="918521" y="1614178"/>
                </a:lnTo>
                <a:lnTo>
                  <a:pt x="918158" y="1614417"/>
                </a:lnTo>
                <a:lnTo>
                  <a:pt x="918144" y="1614426"/>
                </a:lnTo>
                <a:lnTo>
                  <a:pt x="929182" y="1600631"/>
                </a:lnTo>
                <a:close/>
                <a:moveTo>
                  <a:pt x="3828416" y="1597225"/>
                </a:moveTo>
                <a:lnTo>
                  <a:pt x="3823845" y="1607036"/>
                </a:lnTo>
                <a:lnTo>
                  <a:pt x="3822695" y="1608106"/>
                </a:lnTo>
                <a:lnTo>
                  <a:pt x="3818876" y="1611659"/>
                </a:lnTo>
                <a:lnTo>
                  <a:pt x="3822392" y="1601511"/>
                </a:lnTo>
                <a:close/>
                <a:moveTo>
                  <a:pt x="3816831" y="1596296"/>
                </a:moveTo>
                <a:lnTo>
                  <a:pt x="3816829" y="1596300"/>
                </a:lnTo>
                <a:lnTo>
                  <a:pt x="3816829" y="1596300"/>
                </a:lnTo>
                <a:lnTo>
                  <a:pt x="3816769" y="1596474"/>
                </a:lnTo>
                <a:lnTo>
                  <a:pt x="3816516" y="1597206"/>
                </a:lnTo>
                <a:lnTo>
                  <a:pt x="3806787" y="1604121"/>
                </a:lnTo>
                <a:lnTo>
                  <a:pt x="3808279" y="1598019"/>
                </a:lnTo>
                <a:close/>
                <a:moveTo>
                  <a:pt x="3722651" y="1595442"/>
                </a:moveTo>
                <a:lnTo>
                  <a:pt x="3723452" y="1609666"/>
                </a:lnTo>
                <a:lnTo>
                  <a:pt x="3708868" y="1612908"/>
                </a:lnTo>
                <a:lnTo>
                  <a:pt x="3707781" y="1601018"/>
                </a:lnTo>
                <a:lnTo>
                  <a:pt x="3717276" y="1597478"/>
                </a:lnTo>
                <a:lnTo>
                  <a:pt x="3719964" y="1596460"/>
                </a:lnTo>
                <a:close/>
                <a:moveTo>
                  <a:pt x="3803069" y="1591052"/>
                </a:moveTo>
                <a:lnTo>
                  <a:pt x="3802831" y="1592026"/>
                </a:lnTo>
                <a:lnTo>
                  <a:pt x="3802414" y="1592112"/>
                </a:lnTo>
                <a:lnTo>
                  <a:pt x="3800130" y="1592620"/>
                </a:lnTo>
                <a:lnTo>
                  <a:pt x="3802131" y="1591552"/>
                </a:lnTo>
                <a:close/>
                <a:moveTo>
                  <a:pt x="3841132" y="1590568"/>
                </a:moveTo>
                <a:lnTo>
                  <a:pt x="3841059" y="1590690"/>
                </a:lnTo>
                <a:lnTo>
                  <a:pt x="3840614" y="1591433"/>
                </a:lnTo>
                <a:lnTo>
                  <a:pt x="3840082" y="1591928"/>
                </a:lnTo>
                <a:lnTo>
                  <a:pt x="3836066" y="1595664"/>
                </a:lnTo>
                <a:lnTo>
                  <a:pt x="3838091" y="1591326"/>
                </a:lnTo>
                <a:lnTo>
                  <a:pt x="3839904" y="1590874"/>
                </a:lnTo>
                <a:close/>
                <a:moveTo>
                  <a:pt x="931722" y="1588408"/>
                </a:moveTo>
                <a:lnTo>
                  <a:pt x="930315" y="1589660"/>
                </a:lnTo>
                <a:lnTo>
                  <a:pt x="920979" y="1597959"/>
                </a:lnTo>
                <a:lnTo>
                  <a:pt x="919637" y="1599910"/>
                </a:lnTo>
                <a:lnTo>
                  <a:pt x="916633" y="1602211"/>
                </a:lnTo>
                <a:lnTo>
                  <a:pt x="921199" y="1596618"/>
                </a:lnTo>
                <a:lnTo>
                  <a:pt x="921220" y="1596594"/>
                </a:lnTo>
                <a:close/>
                <a:moveTo>
                  <a:pt x="3744520" y="1587158"/>
                </a:moveTo>
                <a:lnTo>
                  <a:pt x="3744652" y="1604954"/>
                </a:lnTo>
                <a:lnTo>
                  <a:pt x="3731020" y="1607984"/>
                </a:lnTo>
                <a:lnTo>
                  <a:pt x="3730575" y="1600084"/>
                </a:lnTo>
                <a:lnTo>
                  <a:pt x="3730555" y="1599724"/>
                </a:lnTo>
                <a:lnTo>
                  <a:pt x="3730154" y="1592600"/>
                </a:lnTo>
                <a:lnTo>
                  <a:pt x="3735057" y="1590743"/>
                </a:lnTo>
                <a:close/>
                <a:moveTo>
                  <a:pt x="3402852" y="1585439"/>
                </a:moveTo>
                <a:lnTo>
                  <a:pt x="3411612" y="1615174"/>
                </a:lnTo>
                <a:lnTo>
                  <a:pt x="3455495" y="1764145"/>
                </a:lnTo>
                <a:cubicBezTo>
                  <a:pt x="3488123" y="1872958"/>
                  <a:pt x="3521067" y="1980934"/>
                  <a:pt x="3552685" y="2082596"/>
                </a:cubicBezTo>
                <a:lnTo>
                  <a:pt x="3597679" y="2225748"/>
                </a:lnTo>
                <a:lnTo>
                  <a:pt x="3597695" y="2225796"/>
                </a:lnTo>
                <a:lnTo>
                  <a:pt x="3598633" y="2228782"/>
                </a:lnTo>
                <a:lnTo>
                  <a:pt x="3597679" y="2225748"/>
                </a:lnTo>
                <a:lnTo>
                  <a:pt x="3582949" y="2179564"/>
                </a:lnTo>
                <a:lnTo>
                  <a:pt x="3565023" y="2122514"/>
                </a:lnTo>
                <a:lnTo>
                  <a:pt x="3528037" y="2003241"/>
                </a:lnTo>
                <a:lnTo>
                  <a:pt x="3511442" y="1949329"/>
                </a:lnTo>
                <a:lnTo>
                  <a:pt x="3457202" y="1770230"/>
                </a:lnTo>
                <a:lnTo>
                  <a:pt x="3432660" y="1686787"/>
                </a:lnTo>
                <a:close/>
                <a:moveTo>
                  <a:pt x="2599771" y="1585081"/>
                </a:moveTo>
                <a:lnTo>
                  <a:pt x="2603759" y="1600996"/>
                </a:lnTo>
                <a:lnTo>
                  <a:pt x="2603667" y="1609190"/>
                </a:lnTo>
                <a:cubicBezTo>
                  <a:pt x="2606873" y="1631458"/>
                  <a:pt x="2612535" y="1651822"/>
                  <a:pt x="2620228" y="1669842"/>
                </a:cubicBezTo>
                <a:lnTo>
                  <a:pt x="2623763" y="1675569"/>
                </a:lnTo>
                <a:lnTo>
                  <a:pt x="2625947" y="1683630"/>
                </a:lnTo>
                <a:lnTo>
                  <a:pt x="2616793" y="1671064"/>
                </a:lnTo>
                <a:lnTo>
                  <a:pt x="2598845" y="1610972"/>
                </a:lnTo>
                <a:lnTo>
                  <a:pt x="2599447" y="1594143"/>
                </a:lnTo>
                <a:close/>
                <a:moveTo>
                  <a:pt x="3626117" y="1584663"/>
                </a:moveTo>
                <a:lnTo>
                  <a:pt x="3629126" y="1599803"/>
                </a:lnTo>
                <a:lnTo>
                  <a:pt x="3633489" y="1621874"/>
                </a:lnTo>
                <a:lnTo>
                  <a:pt x="3624962" y="1625041"/>
                </a:lnTo>
                <a:lnTo>
                  <a:pt x="3618027" y="1627711"/>
                </a:lnTo>
                <a:lnTo>
                  <a:pt x="3616744" y="1622154"/>
                </a:lnTo>
                <a:lnTo>
                  <a:pt x="3611728" y="1600434"/>
                </a:lnTo>
                <a:lnTo>
                  <a:pt x="3609074" y="1588942"/>
                </a:lnTo>
                <a:close/>
                <a:moveTo>
                  <a:pt x="3822172" y="1580857"/>
                </a:moveTo>
                <a:lnTo>
                  <a:pt x="3819513" y="1588543"/>
                </a:lnTo>
                <a:lnTo>
                  <a:pt x="3818582" y="1588768"/>
                </a:lnTo>
                <a:lnTo>
                  <a:pt x="3810113" y="1590520"/>
                </a:lnTo>
                <a:lnTo>
                  <a:pt x="3811020" y="1586809"/>
                </a:lnTo>
                <a:close/>
                <a:moveTo>
                  <a:pt x="3766263" y="1578922"/>
                </a:moveTo>
                <a:lnTo>
                  <a:pt x="3765356" y="1597321"/>
                </a:lnTo>
                <a:lnTo>
                  <a:pt x="3765094" y="1600410"/>
                </a:lnTo>
                <a:lnTo>
                  <a:pt x="3764117" y="1600627"/>
                </a:lnTo>
                <a:lnTo>
                  <a:pt x="3751261" y="1603485"/>
                </a:lnTo>
                <a:lnTo>
                  <a:pt x="3751121" y="1584658"/>
                </a:lnTo>
                <a:close/>
                <a:moveTo>
                  <a:pt x="3649579" y="1578772"/>
                </a:moveTo>
                <a:lnTo>
                  <a:pt x="3655432" y="1613725"/>
                </a:lnTo>
                <a:lnTo>
                  <a:pt x="3640299" y="1619345"/>
                </a:lnTo>
                <a:lnTo>
                  <a:pt x="3636022" y="1598012"/>
                </a:lnTo>
                <a:lnTo>
                  <a:pt x="3633019" y="1582930"/>
                </a:lnTo>
                <a:lnTo>
                  <a:pt x="3635171" y="1582390"/>
                </a:lnTo>
                <a:close/>
                <a:moveTo>
                  <a:pt x="3673948" y="1572654"/>
                </a:moveTo>
                <a:lnTo>
                  <a:pt x="3678234" y="1605222"/>
                </a:lnTo>
                <a:lnTo>
                  <a:pt x="3662206" y="1611203"/>
                </a:lnTo>
                <a:lnTo>
                  <a:pt x="3656485" y="1577039"/>
                </a:lnTo>
                <a:close/>
                <a:moveTo>
                  <a:pt x="3840634" y="1571005"/>
                </a:moveTo>
                <a:lnTo>
                  <a:pt x="3834322" y="1584551"/>
                </a:lnTo>
                <a:lnTo>
                  <a:pt x="3833518" y="1585121"/>
                </a:lnTo>
                <a:lnTo>
                  <a:pt x="3830178" y="1585958"/>
                </a:lnTo>
                <a:lnTo>
                  <a:pt x="3827560" y="1586592"/>
                </a:lnTo>
                <a:lnTo>
                  <a:pt x="3830077" y="1579329"/>
                </a:lnTo>
                <a:lnTo>
                  <a:pt x="3831221" y="1576028"/>
                </a:lnTo>
                <a:lnTo>
                  <a:pt x="3834566" y="1574243"/>
                </a:lnTo>
                <a:close/>
                <a:moveTo>
                  <a:pt x="3787906" y="1570724"/>
                </a:moveTo>
                <a:lnTo>
                  <a:pt x="3786040" y="1587117"/>
                </a:lnTo>
                <a:lnTo>
                  <a:pt x="3785224" y="1592244"/>
                </a:lnTo>
                <a:lnTo>
                  <a:pt x="3772830" y="1598631"/>
                </a:lnTo>
                <a:lnTo>
                  <a:pt x="3772941" y="1597321"/>
                </a:lnTo>
                <a:lnTo>
                  <a:pt x="3773992" y="1575994"/>
                </a:lnTo>
                <a:lnTo>
                  <a:pt x="3777181" y="1574786"/>
                </a:lnTo>
                <a:close/>
                <a:moveTo>
                  <a:pt x="3697732" y="1566684"/>
                </a:moveTo>
                <a:lnTo>
                  <a:pt x="3700496" y="1596915"/>
                </a:lnTo>
                <a:lnTo>
                  <a:pt x="3685058" y="1602675"/>
                </a:lnTo>
                <a:lnTo>
                  <a:pt x="3683308" y="1589376"/>
                </a:lnTo>
                <a:lnTo>
                  <a:pt x="3680879" y="1570915"/>
                </a:lnTo>
                <a:lnTo>
                  <a:pt x="3696190" y="1567071"/>
                </a:lnTo>
                <a:close/>
                <a:moveTo>
                  <a:pt x="2813180" y="1566182"/>
                </a:moveTo>
                <a:lnTo>
                  <a:pt x="2821807" y="1594939"/>
                </a:lnTo>
                <a:lnTo>
                  <a:pt x="2815239" y="1634135"/>
                </a:lnTo>
                <a:lnTo>
                  <a:pt x="2802918" y="1658494"/>
                </a:lnTo>
                <a:lnTo>
                  <a:pt x="2815923" y="1619534"/>
                </a:lnTo>
                <a:close/>
                <a:moveTo>
                  <a:pt x="2890823" y="1564995"/>
                </a:moveTo>
                <a:lnTo>
                  <a:pt x="2890997" y="1565746"/>
                </a:lnTo>
                <a:lnTo>
                  <a:pt x="2890997" y="1566818"/>
                </a:lnTo>
                <a:close/>
                <a:moveTo>
                  <a:pt x="3809560" y="1562381"/>
                </a:moveTo>
                <a:lnTo>
                  <a:pt x="3806723" y="1576087"/>
                </a:lnTo>
                <a:lnTo>
                  <a:pt x="3805404" y="1581489"/>
                </a:lnTo>
                <a:lnTo>
                  <a:pt x="3801275" y="1583697"/>
                </a:lnTo>
                <a:lnTo>
                  <a:pt x="3793514" y="1587849"/>
                </a:lnTo>
                <a:lnTo>
                  <a:pt x="3795809" y="1567691"/>
                </a:lnTo>
                <a:close/>
                <a:moveTo>
                  <a:pt x="3858587" y="1561424"/>
                </a:moveTo>
                <a:lnTo>
                  <a:pt x="3852455" y="1571662"/>
                </a:lnTo>
                <a:lnTo>
                  <a:pt x="3844692" y="1577180"/>
                </a:lnTo>
                <a:lnTo>
                  <a:pt x="3849875" y="1566073"/>
                </a:lnTo>
                <a:close/>
                <a:moveTo>
                  <a:pt x="3720706" y="1560916"/>
                </a:moveTo>
                <a:lnTo>
                  <a:pt x="3722274" y="1588754"/>
                </a:lnTo>
                <a:lnTo>
                  <a:pt x="3714988" y="1591507"/>
                </a:lnTo>
                <a:lnTo>
                  <a:pt x="3707177" y="1594421"/>
                </a:lnTo>
                <a:lnTo>
                  <a:pt x="3705645" y="1577666"/>
                </a:lnTo>
                <a:lnTo>
                  <a:pt x="3704486" y="1564988"/>
                </a:lnTo>
                <a:close/>
                <a:moveTo>
                  <a:pt x="5611192" y="1555303"/>
                </a:moveTo>
                <a:lnTo>
                  <a:pt x="5642843" y="1682739"/>
                </a:lnTo>
                <a:lnTo>
                  <a:pt x="5648406" y="1711899"/>
                </a:lnTo>
                <a:lnTo>
                  <a:pt x="5643199" y="1689990"/>
                </a:lnTo>
                <a:lnTo>
                  <a:pt x="5640484" y="1675780"/>
                </a:lnTo>
                <a:lnTo>
                  <a:pt x="5625810" y="1616814"/>
                </a:lnTo>
                <a:close/>
                <a:moveTo>
                  <a:pt x="3744281" y="1554997"/>
                </a:moveTo>
                <a:lnTo>
                  <a:pt x="3744469" y="1580367"/>
                </a:lnTo>
                <a:lnTo>
                  <a:pt x="3729778" y="1585918"/>
                </a:lnTo>
                <a:lnTo>
                  <a:pt x="3729437" y="1579846"/>
                </a:lnTo>
                <a:lnTo>
                  <a:pt x="3728266" y="1559018"/>
                </a:lnTo>
                <a:close/>
                <a:moveTo>
                  <a:pt x="3830885" y="1554145"/>
                </a:moveTo>
                <a:lnTo>
                  <a:pt x="3827544" y="1565331"/>
                </a:lnTo>
                <a:lnTo>
                  <a:pt x="3825999" y="1569797"/>
                </a:lnTo>
                <a:lnTo>
                  <a:pt x="3825712" y="1570625"/>
                </a:lnTo>
                <a:lnTo>
                  <a:pt x="3813334" y="1577246"/>
                </a:lnTo>
                <a:lnTo>
                  <a:pt x="3816984" y="1559514"/>
                </a:lnTo>
                <a:close/>
                <a:moveTo>
                  <a:pt x="3874705" y="1552719"/>
                </a:moveTo>
                <a:lnTo>
                  <a:pt x="3870192" y="1558526"/>
                </a:lnTo>
                <a:lnTo>
                  <a:pt x="3867648" y="1560435"/>
                </a:lnTo>
                <a:lnTo>
                  <a:pt x="3865217" y="1562259"/>
                </a:lnTo>
                <a:lnTo>
                  <a:pt x="3869039" y="1555846"/>
                </a:lnTo>
                <a:lnTo>
                  <a:pt x="3869418" y="1555644"/>
                </a:lnTo>
                <a:lnTo>
                  <a:pt x="3869530" y="1555584"/>
                </a:lnTo>
                <a:lnTo>
                  <a:pt x="3869969" y="1555341"/>
                </a:lnTo>
                <a:lnTo>
                  <a:pt x="3870019" y="1555313"/>
                </a:lnTo>
                <a:close/>
                <a:moveTo>
                  <a:pt x="2591525" y="1552174"/>
                </a:moveTo>
                <a:lnTo>
                  <a:pt x="2592522" y="1556152"/>
                </a:lnTo>
                <a:lnTo>
                  <a:pt x="2593707" y="1560882"/>
                </a:lnTo>
                <a:lnTo>
                  <a:pt x="2591812" y="1611799"/>
                </a:lnTo>
                <a:lnTo>
                  <a:pt x="2591812" y="1611800"/>
                </a:lnTo>
                <a:lnTo>
                  <a:pt x="2591812" y="1611805"/>
                </a:lnTo>
                <a:cubicBezTo>
                  <a:pt x="2594708" y="1633281"/>
                  <a:pt x="2600577" y="1653127"/>
                  <a:pt x="2608828" y="1670818"/>
                </a:cubicBezTo>
                <a:lnTo>
                  <a:pt x="2631527" y="1704216"/>
                </a:lnTo>
                <a:lnTo>
                  <a:pt x="2631533" y="1704239"/>
                </a:lnTo>
                <a:lnTo>
                  <a:pt x="2631610" y="1704522"/>
                </a:lnTo>
                <a:lnTo>
                  <a:pt x="2604715" y="1670081"/>
                </a:lnTo>
                <a:cubicBezTo>
                  <a:pt x="2586366" y="1634811"/>
                  <a:pt x="2581199" y="1593956"/>
                  <a:pt x="2590192" y="1555228"/>
                </a:cubicBezTo>
                <a:close/>
                <a:moveTo>
                  <a:pt x="3767732" y="1549110"/>
                </a:moveTo>
                <a:lnTo>
                  <a:pt x="3766604" y="1572004"/>
                </a:lnTo>
                <a:lnTo>
                  <a:pt x="3751071" y="1577873"/>
                </a:lnTo>
                <a:lnTo>
                  <a:pt x="3750964" y="1563406"/>
                </a:lnTo>
                <a:lnTo>
                  <a:pt x="3750889" y="1553338"/>
                </a:lnTo>
                <a:close/>
                <a:moveTo>
                  <a:pt x="3851758" y="1546084"/>
                </a:moveTo>
                <a:lnTo>
                  <a:pt x="3848225" y="1554713"/>
                </a:lnTo>
                <a:lnTo>
                  <a:pt x="3845824" y="1559866"/>
                </a:lnTo>
                <a:lnTo>
                  <a:pt x="3834671" y="1565832"/>
                </a:lnTo>
                <a:lnTo>
                  <a:pt x="3839100" y="1550972"/>
                </a:lnTo>
                <a:close/>
                <a:moveTo>
                  <a:pt x="2886253" y="1545093"/>
                </a:moveTo>
                <a:lnTo>
                  <a:pt x="2887405" y="1548399"/>
                </a:lnTo>
                <a:lnTo>
                  <a:pt x="2890538" y="1562309"/>
                </a:lnTo>
                <a:lnTo>
                  <a:pt x="2890753" y="1564567"/>
                </a:lnTo>
                <a:lnTo>
                  <a:pt x="2887472" y="1550364"/>
                </a:lnTo>
                <a:close/>
                <a:moveTo>
                  <a:pt x="2643592" y="1543349"/>
                </a:moveTo>
                <a:lnTo>
                  <a:pt x="2644927" y="1548713"/>
                </a:lnTo>
                <a:lnTo>
                  <a:pt x="2645094" y="1549383"/>
                </a:lnTo>
                <a:lnTo>
                  <a:pt x="2645162" y="1549655"/>
                </a:lnTo>
                <a:lnTo>
                  <a:pt x="2645188" y="1552475"/>
                </a:lnTo>
                <a:cubicBezTo>
                  <a:pt x="2646255" y="1566337"/>
                  <a:pt x="2648271" y="1581539"/>
                  <a:pt x="2651236" y="1598154"/>
                </a:cubicBezTo>
                <a:cubicBezTo>
                  <a:pt x="2655028" y="1619457"/>
                  <a:pt x="2658940" y="1639865"/>
                  <a:pt x="2663511" y="1658492"/>
                </a:cubicBezTo>
                <a:lnTo>
                  <a:pt x="2676489" y="1698199"/>
                </a:lnTo>
                <a:lnTo>
                  <a:pt x="2662737" y="1668116"/>
                </a:lnTo>
                <a:cubicBezTo>
                  <a:pt x="2656472" y="1648769"/>
                  <a:pt x="2651103" y="1625759"/>
                  <a:pt x="2646553" y="1598975"/>
                </a:cubicBezTo>
                <a:close/>
                <a:moveTo>
                  <a:pt x="3791033" y="1543260"/>
                </a:moveTo>
                <a:lnTo>
                  <a:pt x="3788712" y="1563647"/>
                </a:lnTo>
                <a:lnTo>
                  <a:pt x="3788333" y="1563794"/>
                </a:lnTo>
                <a:lnTo>
                  <a:pt x="3774333" y="1569084"/>
                </a:lnTo>
                <a:lnTo>
                  <a:pt x="3774875" y="1558074"/>
                </a:lnTo>
                <a:lnTo>
                  <a:pt x="3775412" y="1547182"/>
                </a:lnTo>
                <a:lnTo>
                  <a:pt x="3785411" y="1544672"/>
                </a:lnTo>
                <a:close/>
                <a:moveTo>
                  <a:pt x="2757543" y="1538721"/>
                </a:moveTo>
                <a:lnTo>
                  <a:pt x="2770099" y="1570570"/>
                </a:lnTo>
                <a:lnTo>
                  <a:pt x="2772621" y="1594646"/>
                </a:lnTo>
                <a:lnTo>
                  <a:pt x="2769685" y="1585050"/>
                </a:lnTo>
                <a:close/>
                <a:moveTo>
                  <a:pt x="3872198" y="1538190"/>
                </a:moveTo>
                <a:lnTo>
                  <a:pt x="3869047" y="1543958"/>
                </a:lnTo>
                <a:lnTo>
                  <a:pt x="3865994" y="1549056"/>
                </a:lnTo>
                <a:lnTo>
                  <a:pt x="3865923" y="1549096"/>
                </a:lnTo>
                <a:lnTo>
                  <a:pt x="3865221" y="1549489"/>
                </a:lnTo>
                <a:lnTo>
                  <a:pt x="3854915" y="1555003"/>
                </a:lnTo>
                <a:lnTo>
                  <a:pt x="3859837" y="1542964"/>
                </a:lnTo>
                <a:lnTo>
                  <a:pt x="3870639" y="1538792"/>
                </a:lnTo>
                <a:close/>
                <a:moveTo>
                  <a:pt x="3814750" y="1537306"/>
                </a:moveTo>
                <a:lnTo>
                  <a:pt x="3811084" y="1555015"/>
                </a:lnTo>
                <a:lnTo>
                  <a:pt x="3796617" y="1560598"/>
                </a:lnTo>
                <a:lnTo>
                  <a:pt x="3798813" y="1541307"/>
                </a:lnTo>
                <a:lnTo>
                  <a:pt x="3802505" y="1540380"/>
                </a:lnTo>
                <a:close/>
                <a:moveTo>
                  <a:pt x="2694929" y="1535593"/>
                </a:moveTo>
                <a:lnTo>
                  <a:pt x="2711868" y="1599447"/>
                </a:lnTo>
                <a:lnTo>
                  <a:pt x="2719357" y="1689428"/>
                </a:lnTo>
                <a:lnTo>
                  <a:pt x="2719962" y="1708097"/>
                </a:lnTo>
                <a:lnTo>
                  <a:pt x="2716875" y="1676605"/>
                </a:lnTo>
                <a:cubicBezTo>
                  <a:pt x="2715413" y="1645911"/>
                  <a:pt x="2711717" y="1615357"/>
                  <a:pt x="2705844" y="1585187"/>
                </a:cubicBezTo>
                <a:cubicBezTo>
                  <a:pt x="2702535" y="1568779"/>
                  <a:pt x="2699087" y="1554991"/>
                  <a:pt x="2696054" y="1541202"/>
                </a:cubicBezTo>
                <a:close/>
                <a:moveTo>
                  <a:pt x="2615405" y="1534926"/>
                </a:moveTo>
                <a:lnTo>
                  <a:pt x="2615521" y="1606438"/>
                </a:lnTo>
                <a:cubicBezTo>
                  <a:pt x="2619071" y="1629568"/>
                  <a:pt x="2624604" y="1650493"/>
                  <a:pt x="2631823" y="1668868"/>
                </a:cubicBezTo>
                <a:lnTo>
                  <a:pt x="2654083" y="1708576"/>
                </a:lnTo>
                <a:lnTo>
                  <a:pt x="2653995" y="1708475"/>
                </a:lnTo>
                <a:lnTo>
                  <a:pt x="2633885" y="1677866"/>
                </a:lnTo>
                <a:lnTo>
                  <a:pt x="2629532" y="1669066"/>
                </a:lnTo>
                <a:lnTo>
                  <a:pt x="2624541" y="1650310"/>
                </a:lnTo>
                <a:lnTo>
                  <a:pt x="2611192" y="1600139"/>
                </a:lnTo>
                <a:lnTo>
                  <a:pt x="2611504" y="1566741"/>
                </a:lnTo>
                <a:lnTo>
                  <a:pt x="2611721" y="1543579"/>
                </a:lnTo>
                <a:lnTo>
                  <a:pt x="2612254" y="1542327"/>
                </a:lnTo>
                <a:lnTo>
                  <a:pt x="2615342" y="1535075"/>
                </a:lnTo>
                <a:close/>
                <a:moveTo>
                  <a:pt x="3837631" y="1531562"/>
                </a:moveTo>
                <a:lnTo>
                  <a:pt x="3833171" y="1546493"/>
                </a:lnTo>
                <a:lnTo>
                  <a:pt x="3818498" y="1552154"/>
                </a:lnTo>
                <a:lnTo>
                  <a:pt x="3821926" y="1535505"/>
                </a:lnTo>
                <a:lnTo>
                  <a:pt x="3829109" y="1533701"/>
                </a:lnTo>
                <a:close/>
                <a:moveTo>
                  <a:pt x="3891819" y="1530490"/>
                </a:moveTo>
                <a:lnTo>
                  <a:pt x="3889869" y="1533205"/>
                </a:lnTo>
                <a:lnTo>
                  <a:pt x="3886465" y="1537586"/>
                </a:lnTo>
                <a:lnTo>
                  <a:pt x="3876396" y="1543227"/>
                </a:lnTo>
                <a:lnTo>
                  <a:pt x="3881031" y="1534752"/>
                </a:lnTo>
                <a:close/>
                <a:moveTo>
                  <a:pt x="3860002" y="1525945"/>
                </a:moveTo>
                <a:lnTo>
                  <a:pt x="3855046" y="1538053"/>
                </a:lnTo>
                <a:lnTo>
                  <a:pt x="3841379" y="1543326"/>
                </a:lnTo>
                <a:lnTo>
                  <a:pt x="3841576" y="1542663"/>
                </a:lnTo>
                <a:lnTo>
                  <a:pt x="3845472" y="1529593"/>
                </a:lnTo>
                <a:close/>
                <a:moveTo>
                  <a:pt x="3354969" y="1525780"/>
                </a:moveTo>
                <a:lnTo>
                  <a:pt x="3434535" y="1797433"/>
                </a:lnTo>
                <a:lnTo>
                  <a:pt x="3467225" y="1906126"/>
                </a:lnTo>
                <a:lnTo>
                  <a:pt x="3458542" y="1877493"/>
                </a:lnTo>
                <a:lnTo>
                  <a:pt x="3436364" y="1804360"/>
                </a:lnTo>
                <a:lnTo>
                  <a:pt x="3407412" y="1705471"/>
                </a:lnTo>
                <a:lnTo>
                  <a:pt x="3361889" y="1549982"/>
                </a:lnTo>
                <a:close/>
                <a:moveTo>
                  <a:pt x="3909928" y="1523335"/>
                </a:moveTo>
                <a:lnTo>
                  <a:pt x="3907524" y="1525710"/>
                </a:lnTo>
                <a:lnTo>
                  <a:pt x="3907347" y="1525885"/>
                </a:lnTo>
                <a:lnTo>
                  <a:pt x="3899009" y="1530557"/>
                </a:lnTo>
                <a:lnTo>
                  <a:pt x="3901935" y="1526493"/>
                </a:lnTo>
                <a:lnTo>
                  <a:pt x="3902422" y="1526301"/>
                </a:lnTo>
                <a:close/>
                <a:moveTo>
                  <a:pt x="3881888" y="1520451"/>
                </a:moveTo>
                <a:lnTo>
                  <a:pt x="3877787" y="1527959"/>
                </a:lnTo>
                <a:lnTo>
                  <a:pt x="3876882" y="1529615"/>
                </a:lnTo>
                <a:lnTo>
                  <a:pt x="3875767" y="1530057"/>
                </a:lnTo>
                <a:lnTo>
                  <a:pt x="3863119" y="1534938"/>
                </a:lnTo>
                <a:lnTo>
                  <a:pt x="3864994" y="1530351"/>
                </a:lnTo>
                <a:lnTo>
                  <a:pt x="3867572" y="1524045"/>
                </a:lnTo>
                <a:close/>
                <a:moveTo>
                  <a:pt x="2628128" y="1520046"/>
                </a:moveTo>
                <a:lnTo>
                  <a:pt x="2625787" y="1526185"/>
                </a:lnTo>
                <a:lnTo>
                  <a:pt x="2625680" y="1526465"/>
                </a:lnTo>
                <a:lnTo>
                  <a:pt x="2625680" y="1526466"/>
                </a:lnTo>
                <a:cubicBezTo>
                  <a:pt x="2622319" y="1549131"/>
                  <a:pt x="2622836" y="1575260"/>
                  <a:pt x="2627386" y="1603802"/>
                </a:cubicBezTo>
                <a:lnTo>
                  <a:pt x="2627388" y="1603810"/>
                </a:lnTo>
                <a:lnTo>
                  <a:pt x="2627388" y="1603814"/>
                </a:lnTo>
                <a:cubicBezTo>
                  <a:pt x="2631387" y="1628427"/>
                  <a:pt x="2636756" y="1650213"/>
                  <a:pt x="2643400" y="1669048"/>
                </a:cubicBezTo>
                <a:lnTo>
                  <a:pt x="2662548" y="1707499"/>
                </a:lnTo>
                <a:lnTo>
                  <a:pt x="2649525" y="1685467"/>
                </a:lnTo>
                <a:lnTo>
                  <a:pt x="2639630" y="1668728"/>
                </a:lnTo>
                <a:cubicBezTo>
                  <a:pt x="2632108" y="1650268"/>
                  <a:pt x="2626352" y="1628999"/>
                  <a:pt x="2622698" y="1605317"/>
                </a:cubicBezTo>
                <a:cubicBezTo>
                  <a:pt x="2618768" y="1579326"/>
                  <a:pt x="2618768" y="1555058"/>
                  <a:pt x="2622560" y="1533582"/>
                </a:cubicBezTo>
                <a:close/>
                <a:moveTo>
                  <a:pt x="2876769" y="1517790"/>
                </a:moveTo>
                <a:lnTo>
                  <a:pt x="2881598" y="1525070"/>
                </a:lnTo>
                <a:lnTo>
                  <a:pt x="2886111" y="1544599"/>
                </a:lnTo>
                <a:close/>
                <a:moveTo>
                  <a:pt x="2636883" y="1516396"/>
                </a:moveTo>
                <a:lnTo>
                  <a:pt x="2636998" y="1516858"/>
                </a:lnTo>
                <a:lnTo>
                  <a:pt x="2637067" y="1517138"/>
                </a:lnTo>
                <a:lnTo>
                  <a:pt x="2635843" y="1520663"/>
                </a:lnTo>
                <a:cubicBezTo>
                  <a:pt x="2633274" y="1543414"/>
                  <a:pt x="2634550" y="1570371"/>
                  <a:pt x="2639790" y="1600913"/>
                </a:cubicBezTo>
                <a:cubicBezTo>
                  <a:pt x="2645237" y="1634350"/>
                  <a:pt x="2653544" y="1672820"/>
                  <a:pt x="2668402" y="1702931"/>
                </a:cubicBezTo>
                <a:lnTo>
                  <a:pt x="2673289" y="1709508"/>
                </a:lnTo>
                <a:lnTo>
                  <a:pt x="2669250" y="1704917"/>
                </a:lnTo>
                <a:lnTo>
                  <a:pt x="2652765" y="1669366"/>
                </a:lnTo>
                <a:lnTo>
                  <a:pt x="2646434" y="1653821"/>
                </a:lnTo>
                <a:lnTo>
                  <a:pt x="2634558" y="1602431"/>
                </a:lnTo>
                <a:lnTo>
                  <a:pt x="2632507" y="1527960"/>
                </a:lnTo>
                <a:close/>
                <a:moveTo>
                  <a:pt x="5643451" y="1515784"/>
                </a:moveTo>
                <a:lnTo>
                  <a:pt x="5663302" y="1590467"/>
                </a:lnTo>
                <a:lnTo>
                  <a:pt x="5670784" y="1624612"/>
                </a:lnTo>
                <a:close/>
                <a:moveTo>
                  <a:pt x="3902801" y="1515201"/>
                </a:moveTo>
                <a:lnTo>
                  <a:pt x="3898645" y="1520986"/>
                </a:lnTo>
                <a:lnTo>
                  <a:pt x="3885767" y="1526092"/>
                </a:lnTo>
                <a:lnTo>
                  <a:pt x="3889961" y="1518424"/>
                </a:lnTo>
                <a:close/>
                <a:moveTo>
                  <a:pt x="2644948" y="1514234"/>
                </a:moveTo>
                <a:lnTo>
                  <a:pt x="2644841" y="1514836"/>
                </a:lnTo>
                <a:lnTo>
                  <a:pt x="2644898" y="1521093"/>
                </a:lnTo>
                <a:lnTo>
                  <a:pt x="2644017" y="1517553"/>
                </a:lnTo>
                <a:lnTo>
                  <a:pt x="2643931" y="1517208"/>
                </a:lnTo>
                <a:lnTo>
                  <a:pt x="2644621" y="1515192"/>
                </a:lnTo>
                <a:close/>
                <a:moveTo>
                  <a:pt x="2653995" y="1510854"/>
                </a:moveTo>
                <a:lnTo>
                  <a:pt x="2655618" y="1546391"/>
                </a:lnTo>
                <a:lnTo>
                  <a:pt x="2661989" y="1588163"/>
                </a:lnTo>
                <a:lnTo>
                  <a:pt x="2659890" y="1580355"/>
                </a:lnTo>
                <a:lnTo>
                  <a:pt x="2657621" y="1571909"/>
                </a:lnTo>
                <a:lnTo>
                  <a:pt x="2656623" y="1568195"/>
                </a:lnTo>
                <a:lnTo>
                  <a:pt x="2654227" y="1558570"/>
                </a:lnTo>
                <a:lnTo>
                  <a:pt x="2652214" y="1539840"/>
                </a:lnTo>
                <a:lnTo>
                  <a:pt x="2652046" y="1527676"/>
                </a:lnTo>
                <a:close/>
                <a:moveTo>
                  <a:pt x="3922368" y="1510288"/>
                </a:moveTo>
                <a:lnTo>
                  <a:pt x="3921059" y="1511668"/>
                </a:lnTo>
                <a:lnTo>
                  <a:pt x="3920404" y="1512359"/>
                </a:lnTo>
                <a:lnTo>
                  <a:pt x="3908798" y="1516961"/>
                </a:lnTo>
                <a:lnTo>
                  <a:pt x="3911668" y="1512975"/>
                </a:lnTo>
                <a:lnTo>
                  <a:pt x="3920263" y="1510816"/>
                </a:lnTo>
                <a:close/>
                <a:moveTo>
                  <a:pt x="2803760" y="1508763"/>
                </a:moveTo>
                <a:lnTo>
                  <a:pt x="2810175" y="1515926"/>
                </a:lnTo>
                <a:lnTo>
                  <a:pt x="2811067" y="1516921"/>
                </a:lnTo>
                <a:cubicBezTo>
                  <a:pt x="2819050" y="1529008"/>
                  <a:pt x="2825326" y="1542396"/>
                  <a:pt x="2829528" y="1556781"/>
                </a:cubicBezTo>
                <a:cubicBezTo>
                  <a:pt x="2833044" y="1569070"/>
                  <a:pt x="2834309" y="1581103"/>
                  <a:pt x="2833827" y="1592753"/>
                </a:cubicBezTo>
                <a:lnTo>
                  <a:pt x="2831495" y="1605468"/>
                </a:lnTo>
                <a:lnTo>
                  <a:pt x="2828908" y="1596847"/>
                </a:lnTo>
                <a:lnTo>
                  <a:pt x="2829558" y="1592535"/>
                </a:lnTo>
                <a:cubicBezTo>
                  <a:pt x="2829493" y="1579825"/>
                  <a:pt x="2827580" y="1568364"/>
                  <a:pt x="2824753" y="1558332"/>
                </a:cubicBezTo>
                <a:lnTo>
                  <a:pt x="2807034" y="1521317"/>
                </a:lnTo>
                <a:close/>
                <a:moveTo>
                  <a:pt x="2618941" y="1507614"/>
                </a:moveTo>
                <a:lnTo>
                  <a:pt x="2604430" y="1541334"/>
                </a:lnTo>
                <a:lnTo>
                  <a:pt x="2604430" y="1541334"/>
                </a:lnTo>
                <a:lnTo>
                  <a:pt x="2604425" y="1541346"/>
                </a:lnTo>
                <a:lnTo>
                  <a:pt x="2604067" y="1573361"/>
                </a:lnTo>
                <a:lnTo>
                  <a:pt x="2600649" y="1560515"/>
                </a:lnTo>
                <a:lnTo>
                  <a:pt x="2601138" y="1546838"/>
                </a:lnTo>
                <a:close/>
                <a:moveTo>
                  <a:pt x="5607269" y="1505386"/>
                </a:moveTo>
                <a:lnTo>
                  <a:pt x="5624728" y="1571710"/>
                </a:lnTo>
                <a:lnTo>
                  <a:pt x="5630638" y="1597198"/>
                </a:lnTo>
                <a:close/>
                <a:moveTo>
                  <a:pt x="3312180" y="1502173"/>
                </a:moveTo>
                <a:lnTo>
                  <a:pt x="3339317" y="1597973"/>
                </a:lnTo>
                <a:cubicBezTo>
                  <a:pt x="3363019" y="1680849"/>
                  <a:pt x="3387776" y="1765877"/>
                  <a:pt x="3412682" y="1849996"/>
                </a:cubicBezTo>
                <a:lnTo>
                  <a:pt x="3413645" y="1853194"/>
                </a:lnTo>
                <a:lnTo>
                  <a:pt x="3414579" y="1856402"/>
                </a:lnTo>
                <a:lnTo>
                  <a:pt x="3438590" y="1936025"/>
                </a:lnTo>
                <a:lnTo>
                  <a:pt x="3486939" y="2096564"/>
                </a:lnTo>
                <a:lnTo>
                  <a:pt x="3489398" y="2104507"/>
                </a:lnTo>
                <a:lnTo>
                  <a:pt x="3490634" y="2108605"/>
                </a:lnTo>
                <a:lnTo>
                  <a:pt x="3504845" y="2154393"/>
                </a:lnTo>
                <a:lnTo>
                  <a:pt x="3522703" y="2212063"/>
                </a:lnTo>
                <a:lnTo>
                  <a:pt x="3524845" y="2218829"/>
                </a:lnTo>
                <a:lnTo>
                  <a:pt x="3527127" y="2226184"/>
                </a:lnTo>
                <a:lnTo>
                  <a:pt x="3540396" y="2267957"/>
                </a:lnTo>
                <a:lnTo>
                  <a:pt x="3556652" y="2319312"/>
                </a:lnTo>
                <a:lnTo>
                  <a:pt x="3559028" y="2326617"/>
                </a:lnTo>
                <a:lnTo>
                  <a:pt x="3561621" y="2334782"/>
                </a:lnTo>
                <a:lnTo>
                  <a:pt x="3573618" y="2371472"/>
                </a:lnTo>
                <a:lnTo>
                  <a:pt x="3588106" y="2416013"/>
                </a:lnTo>
                <a:lnTo>
                  <a:pt x="3590595" y="2423394"/>
                </a:lnTo>
                <a:lnTo>
                  <a:pt x="3593383" y="2431922"/>
                </a:lnTo>
                <a:lnTo>
                  <a:pt x="3603827" y="2462633"/>
                </a:lnTo>
                <a:lnTo>
                  <a:pt x="3616385" y="2499872"/>
                </a:lnTo>
                <a:lnTo>
                  <a:pt x="3618841" y="2506780"/>
                </a:lnTo>
                <a:lnTo>
                  <a:pt x="3621681" y="2515131"/>
                </a:lnTo>
                <a:lnTo>
                  <a:pt x="3628016" y="2532595"/>
                </a:lnTo>
                <a:lnTo>
                  <a:pt x="3640811" y="2568593"/>
                </a:lnTo>
                <a:lnTo>
                  <a:pt x="3642987" y="2574204"/>
                </a:lnTo>
                <a:lnTo>
                  <a:pt x="3641819" y="2573142"/>
                </a:lnTo>
                <a:lnTo>
                  <a:pt x="3641815" y="2573139"/>
                </a:lnTo>
                <a:lnTo>
                  <a:pt x="3641813" y="2573137"/>
                </a:lnTo>
                <a:lnTo>
                  <a:pt x="3641391" y="2572868"/>
                </a:lnTo>
                <a:lnTo>
                  <a:pt x="3632472" y="2549156"/>
                </a:lnTo>
                <a:lnTo>
                  <a:pt x="3622087" y="2519631"/>
                </a:lnTo>
                <a:lnTo>
                  <a:pt x="3606973" y="2475933"/>
                </a:lnTo>
                <a:lnTo>
                  <a:pt x="3594309" y="2438112"/>
                </a:lnTo>
                <a:lnTo>
                  <a:pt x="3577384" y="2386820"/>
                </a:lnTo>
                <a:lnTo>
                  <a:pt x="3563105" y="2342686"/>
                </a:lnTo>
                <a:lnTo>
                  <a:pt x="3544699" y="2285033"/>
                </a:lnTo>
                <a:lnTo>
                  <a:pt x="3529219" y="2235921"/>
                </a:lnTo>
                <a:lnTo>
                  <a:pt x="3509585" y="2172838"/>
                </a:lnTo>
                <a:lnTo>
                  <a:pt x="3493325" y="2120144"/>
                </a:lnTo>
                <a:lnTo>
                  <a:pt x="3481033" y="2079805"/>
                </a:lnTo>
                <a:lnTo>
                  <a:pt x="3418416" y="1871335"/>
                </a:lnTo>
                <a:lnTo>
                  <a:pt x="3346781" y="1625234"/>
                </a:lnTo>
                <a:lnTo>
                  <a:pt x="3343879" y="1615250"/>
                </a:lnTo>
                <a:close/>
                <a:moveTo>
                  <a:pt x="2642308" y="1502054"/>
                </a:moveTo>
                <a:lnTo>
                  <a:pt x="2641056" y="1505657"/>
                </a:lnTo>
                <a:lnTo>
                  <a:pt x="2641041" y="1505597"/>
                </a:lnTo>
                <a:lnTo>
                  <a:pt x="2641015" y="1505494"/>
                </a:lnTo>
                <a:lnTo>
                  <a:pt x="2641012" y="1505481"/>
                </a:lnTo>
                <a:close/>
                <a:moveTo>
                  <a:pt x="2771202" y="1499318"/>
                </a:moveTo>
                <a:lnTo>
                  <a:pt x="2773302" y="1501370"/>
                </a:lnTo>
                <a:lnTo>
                  <a:pt x="2805672" y="1562298"/>
                </a:lnTo>
                <a:lnTo>
                  <a:pt x="2808445" y="1619219"/>
                </a:lnTo>
                <a:lnTo>
                  <a:pt x="2793537" y="1663024"/>
                </a:lnTo>
                <a:lnTo>
                  <a:pt x="2793346" y="1662403"/>
                </a:lnTo>
                <a:lnTo>
                  <a:pt x="2793279" y="1662183"/>
                </a:lnTo>
                <a:lnTo>
                  <a:pt x="2804911" y="1618950"/>
                </a:lnTo>
                <a:cubicBezTo>
                  <a:pt x="2806983" y="1601350"/>
                  <a:pt x="2806216" y="1582589"/>
                  <a:pt x="2801011" y="1563147"/>
                </a:cubicBezTo>
                <a:close/>
                <a:moveTo>
                  <a:pt x="2615295" y="1498864"/>
                </a:moveTo>
                <a:lnTo>
                  <a:pt x="2613871" y="1501991"/>
                </a:lnTo>
                <a:lnTo>
                  <a:pt x="2603146" y="1525545"/>
                </a:lnTo>
                <a:lnTo>
                  <a:pt x="2614426" y="1499697"/>
                </a:lnTo>
                <a:close/>
                <a:moveTo>
                  <a:pt x="2746568" y="1496845"/>
                </a:moveTo>
                <a:lnTo>
                  <a:pt x="2754790" y="1505209"/>
                </a:lnTo>
                <a:lnTo>
                  <a:pt x="2781957" y="1567812"/>
                </a:lnTo>
                <a:cubicBezTo>
                  <a:pt x="2786473" y="1585151"/>
                  <a:pt x="2787593" y="1601861"/>
                  <a:pt x="2786462" y="1617617"/>
                </a:cubicBezTo>
                <a:lnTo>
                  <a:pt x="2783733" y="1630976"/>
                </a:lnTo>
                <a:lnTo>
                  <a:pt x="2781728" y="1624421"/>
                </a:lnTo>
                <a:lnTo>
                  <a:pt x="2781561" y="1623874"/>
                </a:lnTo>
                <a:lnTo>
                  <a:pt x="2782525" y="1617114"/>
                </a:lnTo>
                <a:cubicBezTo>
                  <a:pt x="2782971" y="1601833"/>
                  <a:pt x="2781523" y="1585648"/>
                  <a:pt x="2777283" y="1568792"/>
                </a:cubicBezTo>
                <a:cubicBezTo>
                  <a:pt x="2772160" y="1547096"/>
                  <a:pt x="2763922" y="1526385"/>
                  <a:pt x="2752913" y="1507269"/>
                </a:cubicBezTo>
                <a:lnTo>
                  <a:pt x="2747502" y="1500409"/>
                </a:lnTo>
                <a:lnTo>
                  <a:pt x="2746749" y="1497539"/>
                </a:lnTo>
                <a:lnTo>
                  <a:pt x="2746647" y="1497150"/>
                </a:lnTo>
                <a:close/>
                <a:moveTo>
                  <a:pt x="2712868" y="1495769"/>
                </a:moveTo>
                <a:lnTo>
                  <a:pt x="2746239" y="1576097"/>
                </a:lnTo>
                <a:cubicBezTo>
                  <a:pt x="2750734" y="1598559"/>
                  <a:pt x="2752316" y="1621407"/>
                  <a:pt x="2751018" y="1644089"/>
                </a:cubicBezTo>
                <a:lnTo>
                  <a:pt x="2744001" y="1681699"/>
                </a:lnTo>
                <a:lnTo>
                  <a:pt x="2743576" y="1680342"/>
                </a:lnTo>
                <a:lnTo>
                  <a:pt x="2747763" y="1641985"/>
                </a:lnTo>
                <a:cubicBezTo>
                  <a:pt x="2747901" y="1620385"/>
                  <a:pt x="2745833" y="1598772"/>
                  <a:pt x="2741559" y="1577482"/>
                </a:cubicBezTo>
                <a:lnTo>
                  <a:pt x="2741557" y="1577477"/>
                </a:lnTo>
                <a:lnTo>
                  <a:pt x="2741556" y="1577465"/>
                </a:lnTo>
                <a:close/>
                <a:moveTo>
                  <a:pt x="2798634" y="1489108"/>
                </a:moveTo>
                <a:lnTo>
                  <a:pt x="2812832" y="1502809"/>
                </a:lnTo>
                <a:lnTo>
                  <a:pt x="2840758" y="1550719"/>
                </a:lnTo>
                <a:lnTo>
                  <a:pt x="2841523" y="1552369"/>
                </a:lnTo>
                <a:cubicBezTo>
                  <a:pt x="2847501" y="1573742"/>
                  <a:pt x="2848880" y="1595876"/>
                  <a:pt x="2845852" y="1617387"/>
                </a:cubicBezTo>
                <a:lnTo>
                  <a:pt x="2841557" y="1629289"/>
                </a:lnTo>
                <a:lnTo>
                  <a:pt x="2839966" y="1633696"/>
                </a:lnTo>
                <a:lnTo>
                  <a:pt x="2835996" y="1620466"/>
                </a:lnTo>
                <a:lnTo>
                  <a:pt x="2838932" y="1613082"/>
                </a:lnTo>
                <a:lnTo>
                  <a:pt x="2838734" y="1607814"/>
                </a:lnTo>
                <a:lnTo>
                  <a:pt x="2840920" y="1599056"/>
                </a:lnTo>
                <a:lnTo>
                  <a:pt x="2836773" y="1555639"/>
                </a:lnTo>
                <a:lnTo>
                  <a:pt x="2836745" y="1554889"/>
                </a:lnTo>
                <a:cubicBezTo>
                  <a:pt x="2832932" y="1540915"/>
                  <a:pt x="2827120" y="1527650"/>
                  <a:pt x="2819548" y="1515480"/>
                </a:cubicBezTo>
                <a:lnTo>
                  <a:pt x="2799245" y="1491455"/>
                </a:lnTo>
                <a:close/>
                <a:moveTo>
                  <a:pt x="2663502" y="1489097"/>
                </a:moveTo>
                <a:lnTo>
                  <a:pt x="2662966" y="1497898"/>
                </a:lnTo>
                <a:lnTo>
                  <a:pt x="2662531" y="1505042"/>
                </a:lnTo>
                <a:cubicBezTo>
                  <a:pt x="2663341" y="1527655"/>
                  <a:pt x="2667926" y="1556301"/>
                  <a:pt x="2674820" y="1592083"/>
                </a:cubicBezTo>
                <a:cubicBezTo>
                  <a:pt x="2678266" y="1609870"/>
                  <a:pt x="2681024" y="1626555"/>
                  <a:pt x="2683644" y="1642550"/>
                </a:cubicBezTo>
                <a:cubicBezTo>
                  <a:pt x="2686264" y="1658475"/>
                  <a:pt x="2688703" y="1673332"/>
                  <a:pt x="2691467" y="1686660"/>
                </a:cubicBezTo>
                <a:lnTo>
                  <a:pt x="2698802" y="1712873"/>
                </a:lnTo>
                <a:lnTo>
                  <a:pt x="2697805" y="1711439"/>
                </a:lnTo>
                <a:lnTo>
                  <a:pt x="2697588" y="1711127"/>
                </a:lnTo>
                <a:cubicBezTo>
                  <a:pt x="2687332" y="1687118"/>
                  <a:pt x="2680955" y="1652198"/>
                  <a:pt x="2673578" y="1611660"/>
                </a:cubicBezTo>
                <a:lnTo>
                  <a:pt x="2670131" y="1593322"/>
                </a:lnTo>
                <a:cubicBezTo>
                  <a:pt x="2663582" y="1557885"/>
                  <a:pt x="2660514" y="1530342"/>
                  <a:pt x="2661014" y="1509021"/>
                </a:cubicBezTo>
                <a:close/>
                <a:moveTo>
                  <a:pt x="2856011" y="1488079"/>
                </a:moveTo>
                <a:lnTo>
                  <a:pt x="2857054" y="1488978"/>
                </a:lnTo>
                <a:lnTo>
                  <a:pt x="2865984" y="1501629"/>
                </a:lnTo>
                <a:close/>
                <a:moveTo>
                  <a:pt x="2748019" y="1487926"/>
                </a:moveTo>
                <a:lnTo>
                  <a:pt x="2762523" y="1499855"/>
                </a:lnTo>
                <a:lnTo>
                  <a:pt x="2793815" y="1565055"/>
                </a:lnTo>
                <a:cubicBezTo>
                  <a:pt x="2798779" y="1583635"/>
                  <a:pt x="2799572" y="1601474"/>
                  <a:pt x="2797656" y="1618197"/>
                </a:cubicBezTo>
                <a:lnTo>
                  <a:pt x="2789343" y="1649316"/>
                </a:lnTo>
                <a:lnTo>
                  <a:pt x="2788297" y="1645896"/>
                </a:lnTo>
                <a:lnTo>
                  <a:pt x="2793944" y="1617869"/>
                </a:lnTo>
                <a:cubicBezTo>
                  <a:pt x="2795071" y="1601517"/>
                  <a:pt x="2793864" y="1584135"/>
                  <a:pt x="2789142" y="1566037"/>
                </a:cubicBezTo>
                <a:cubicBezTo>
                  <a:pt x="2783771" y="1542652"/>
                  <a:pt x="2774156" y="1520679"/>
                  <a:pt x="2760971" y="1501113"/>
                </a:cubicBezTo>
                <a:lnTo>
                  <a:pt x="2760959" y="1501101"/>
                </a:lnTo>
                <a:lnTo>
                  <a:pt x="2760957" y="1501096"/>
                </a:lnTo>
                <a:close/>
                <a:moveTo>
                  <a:pt x="2656803" y="1486772"/>
                </a:moveTo>
                <a:lnTo>
                  <a:pt x="2656691" y="1487583"/>
                </a:lnTo>
                <a:lnTo>
                  <a:pt x="2656780" y="1486821"/>
                </a:lnTo>
                <a:lnTo>
                  <a:pt x="2656780" y="1486818"/>
                </a:lnTo>
                <a:lnTo>
                  <a:pt x="2656792" y="1486795"/>
                </a:lnTo>
                <a:close/>
                <a:moveTo>
                  <a:pt x="2678097" y="1486514"/>
                </a:moveTo>
                <a:lnTo>
                  <a:pt x="2689435" y="1543421"/>
                </a:lnTo>
                <a:cubicBezTo>
                  <a:pt x="2692467" y="1556658"/>
                  <a:pt x="2695777" y="1571273"/>
                  <a:pt x="2699225" y="1587405"/>
                </a:cubicBezTo>
                <a:cubicBezTo>
                  <a:pt x="2704933" y="1617271"/>
                  <a:pt x="2708574" y="1647496"/>
                  <a:pt x="2710117" y="1677858"/>
                </a:cubicBezTo>
                <a:lnTo>
                  <a:pt x="2714035" y="1715424"/>
                </a:lnTo>
                <a:lnTo>
                  <a:pt x="2712801" y="1711651"/>
                </a:lnTo>
                <a:cubicBezTo>
                  <a:pt x="2709612" y="1697983"/>
                  <a:pt x="2707510" y="1680747"/>
                  <a:pt x="2705165" y="1661581"/>
                </a:cubicBezTo>
                <a:cubicBezTo>
                  <a:pt x="2702407" y="1639656"/>
                  <a:pt x="2699374" y="1615389"/>
                  <a:pt x="2693996" y="1587811"/>
                </a:cubicBezTo>
                <a:lnTo>
                  <a:pt x="2691790" y="1577334"/>
                </a:lnTo>
                <a:cubicBezTo>
                  <a:pt x="2685516" y="1546378"/>
                  <a:pt x="2680311" y="1520696"/>
                  <a:pt x="2678294" y="1500496"/>
                </a:cubicBezTo>
                <a:close/>
                <a:moveTo>
                  <a:pt x="2724475" y="1482820"/>
                </a:moveTo>
                <a:lnTo>
                  <a:pt x="2740953" y="1503698"/>
                </a:lnTo>
                <a:lnTo>
                  <a:pt x="2741076" y="1504161"/>
                </a:lnTo>
                <a:lnTo>
                  <a:pt x="2742198" y="1508390"/>
                </a:lnTo>
                <a:lnTo>
                  <a:pt x="2743284" y="1512485"/>
                </a:lnTo>
                <a:lnTo>
                  <a:pt x="2735415" y="1500075"/>
                </a:lnTo>
                <a:close/>
                <a:moveTo>
                  <a:pt x="2700443" y="1482546"/>
                </a:moveTo>
                <a:lnTo>
                  <a:pt x="2701434" y="1484960"/>
                </a:lnTo>
                <a:lnTo>
                  <a:pt x="2734524" y="1578994"/>
                </a:lnTo>
                <a:lnTo>
                  <a:pt x="2740511" y="1642106"/>
                </a:lnTo>
                <a:lnTo>
                  <a:pt x="2738228" y="1663227"/>
                </a:lnTo>
                <a:lnTo>
                  <a:pt x="2732351" y="1644419"/>
                </a:lnTo>
                <a:lnTo>
                  <a:pt x="2729698" y="1579396"/>
                </a:lnTo>
                <a:cubicBezTo>
                  <a:pt x="2723093" y="1551061"/>
                  <a:pt x="2714765" y="1523152"/>
                  <a:pt x="2704740" y="1495837"/>
                </a:cubicBezTo>
                <a:close/>
                <a:moveTo>
                  <a:pt x="2714028" y="1479416"/>
                </a:moveTo>
                <a:lnTo>
                  <a:pt x="2737885" y="1516926"/>
                </a:lnTo>
                <a:lnTo>
                  <a:pt x="2758240" y="1573330"/>
                </a:lnTo>
                <a:lnTo>
                  <a:pt x="2762320" y="1631139"/>
                </a:lnTo>
                <a:lnTo>
                  <a:pt x="2761139" y="1644460"/>
                </a:lnTo>
                <a:lnTo>
                  <a:pt x="2751765" y="1689354"/>
                </a:lnTo>
                <a:lnTo>
                  <a:pt x="2751764" y="1689360"/>
                </a:lnTo>
                <a:lnTo>
                  <a:pt x="2750752" y="1692268"/>
                </a:lnTo>
                <a:lnTo>
                  <a:pt x="2748934" y="1697490"/>
                </a:lnTo>
                <a:lnTo>
                  <a:pt x="2748933" y="1697488"/>
                </a:lnTo>
                <a:lnTo>
                  <a:pt x="2748601" y="1696424"/>
                </a:lnTo>
                <a:lnTo>
                  <a:pt x="2758328" y="1643728"/>
                </a:lnTo>
                <a:cubicBezTo>
                  <a:pt x="2759626" y="1620561"/>
                  <a:pt x="2757999" y="1597231"/>
                  <a:pt x="2753415" y="1574293"/>
                </a:cubicBezTo>
                <a:close/>
                <a:moveTo>
                  <a:pt x="2670840" y="1477480"/>
                </a:moveTo>
                <a:lnTo>
                  <a:pt x="2670666" y="1499077"/>
                </a:lnTo>
                <a:cubicBezTo>
                  <a:pt x="2672476" y="1519863"/>
                  <a:pt x="2677853" y="1546303"/>
                  <a:pt x="2684748" y="1579257"/>
                </a:cubicBezTo>
                <a:lnTo>
                  <a:pt x="2686816" y="1589874"/>
                </a:lnTo>
                <a:cubicBezTo>
                  <a:pt x="2692194" y="1616348"/>
                  <a:pt x="2695227" y="1641168"/>
                  <a:pt x="2697985" y="1663092"/>
                </a:cubicBezTo>
                <a:lnTo>
                  <a:pt x="2705414" y="1710446"/>
                </a:lnTo>
                <a:lnTo>
                  <a:pt x="2698702" y="1687782"/>
                </a:lnTo>
                <a:cubicBezTo>
                  <a:pt x="2695813" y="1674407"/>
                  <a:pt x="2693159" y="1658783"/>
                  <a:pt x="2690263" y="1641030"/>
                </a:cubicBezTo>
                <a:cubicBezTo>
                  <a:pt x="2687643" y="1624897"/>
                  <a:pt x="2684885" y="1608074"/>
                  <a:pt x="2681438" y="1590288"/>
                </a:cubicBezTo>
                <a:lnTo>
                  <a:pt x="2671945" y="1531955"/>
                </a:lnTo>
                <a:lnTo>
                  <a:pt x="2670571" y="1519015"/>
                </a:lnTo>
                <a:lnTo>
                  <a:pt x="2670579" y="1478146"/>
                </a:lnTo>
                <a:lnTo>
                  <a:pt x="2670579" y="1478137"/>
                </a:lnTo>
                <a:close/>
                <a:moveTo>
                  <a:pt x="2767600" y="1475882"/>
                </a:moveTo>
                <a:lnTo>
                  <a:pt x="2782385" y="1484896"/>
                </a:lnTo>
                <a:lnTo>
                  <a:pt x="2794550" y="1498479"/>
                </a:lnTo>
                <a:lnTo>
                  <a:pt x="2794893" y="1499787"/>
                </a:lnTo>
                <a:close/>
                <a:moveTo>
                  <a:pt x="2690499" y="1474813"/>
                </a:moveTo>
                <a:lnTo>
                  <a:pt x="2697845" y="1498893"/>
                </a:lnTo>
                <a:cubicBezTo>
                  <a:pt x="2707814" y="1525919"/>
                  <a:pt x="2716059" y="1553551"/>
                  <a:pt x="2722527" y="1581625"/>
                </a:cubicBezTo>
                <a:lnTo>
                  <a:pt x="2723903" y="1615706"/>
                </a:lnTo>
                <a:lnTo>
                  <a:pt x="2720620" y="1603393"/>
                </a:lnTo>
                <a:lnTo>
                  <a:pt x="2718230" y="1594427"/>
                </a:lnTo>
                <a:lnTo>
                  <a:pt x="2717300" y="1583271"/>
                </a:lnTo>
                <a:cubicBezTo>
                  <a:pt x="2711647" y="1556797"/>
                  <a:pt x="2705305" y="1534183"/>
                  <a:pt x="2700341" y="1516121"/>
                </a:cubicBezTo>
                <a:cubicBezTo>
                  <a:pt x="2695997" y="1500127"/>
                  <a:pt x="2692274" y="1486820"/>
                  <a:pt x="2690413" y="1476375"/>
                </a:cubicBezTo>
                <a:close/>
                <a:moveTo>
                  <a:pt x="2678970" y="1471240"/>
                </a:moveTo>
                <a:lnTo>
                  <a:pt x="2679509" y="1473432"/>
                </a:lnTo>
                <a:lnTo>
                  <a:pt x="2678319" y="1481797"/>
                </a:lnTo>
                <a:lnTo>
                  <a:pt x="2678057" y="1483635"/>
                </a:lnTo>
                <a:lnTo>
                  <a:pt x="2677926" y="1474332"/>
                </a:lnTo>
                <a:close/>
                <a:moveTo>
                  <a:pt x="2739323" y="1468805"/>
                </a:moveTo>
                <a:lnTo>
                  <a:pt x="2740660" y="1469476"/>
                </a:lnTo>
                <a:lnTo>
                  <a:pt x="2765502" y="1493749"/>
                </a:lnTo>
                <a:lnTo>
                  <a:pt x="2739918" y="1471278"/>
                </a:lnTo>
                <a:lnTo>
                  <a:pt x="2739645" y="1470146"/>
                </a:lnTo>
                <a:lnTo>
                  <a:pt x="2739415" y="1469190"/>
                </a:lnTo>
                <a:close/>
                <a:moveTo>
                  <a:pt x="2742033" y="1465195"/>
                </a:moveTo>
                <a:lnTo>
                  <a:pt x="2743540" y="1465742"/>
                </a:lnTo>
                <a:lnTo>
                  <a:pt x="2784919" y="1500153"/>
                </a:lnTo>
                <a:lnTo>
                  <a:pt x="2793189" y="1510557"/>
                </a:lnTo>
                <a:lnTo>
                  <a:pt x="2802717" y="1529623"/>
                </a:lnTo>
                <a:lnTo>
                  <a:pt x="2806223" y="1542990"/>
                </a:lnTo>
                <a:lnTo>
                  <a:pt x="2809206" y="1552934"/>
                </a:lnTo>
                <a:lnTo>
                  <a:pt x="2782076" y="1497877"/>
                </a:lnTo>
                <a:close/>
                <a:moveTo>
                  <a:pt x="2768860" y="1442203"/>
                </a:moveTo>
                <a:lnTo>
                  <a:pt x="2777279" y="1443908"/>
                </a:lnTo>
                <a:lnTo>
                  <a:pt x="2778587" y="1445438"/>
                </a:lnTo>
                <a:lnTo>
                  <a:pt x="2775698" y="1444670"/>
                </a:lnTo>
                <a:lnTo>
                  <a:pt x="2773354" y="1443260"/>
                </a:lnTo>
                <a:lnTo>
                  <a:pt x="2773248" y="1443196"/>
                </a:lnTo>
                <a:lnTo>
                  <a:pt x="2773241" y="1443192"/>
                </a:lnTo>
                <a:lnTo>
                  <a:pt x="2768891" y="1442363"/>
                </a:lnTo>
                <a:close/>
                <a:moveTo>
                  <a:pt x="2758830" y="1439675"/>
                </a:moveTo>
                <a:lnTo>
                  <a:pt x="2761275" y="1439833"/>
                </a:lnTo>
                <a:lnTo>
                  <a:pt x="2761357" y="1440404"/>
                </a:lnTo>
                <a:lnTo>
                  <a:pt x="2761134" y="1440384"/>
                </a:lnTo>
                <a:lnTo>
                  <a:pt x="2760372" y="1440313"/>
                </a:lnTo>
                <a:close/>
                <a:moveTo>
                  <a:pt x="3313478" y="1380517"/>
                </a:moveTo>
                <a:lnTo>
                  <a:pt x="3320869" y="1406499"/>
                </a:lnTo>
                <a:lnTo>
                  <a:pt x="3314739" y="1385057"/>
                </a:lnTo>
                <a:close/>
                <a:moveTo>
                  <a:pt x="1948515" y="1350458"/>
                </a:moveTo>
                <a:lnTo>
                  <a:pt x="1929406" y="1483876"/>
                </a:lnTo>
                <a:lnTo>
                  <a:pt x="1930711" y="1558410"/>
                </a:lnTo>
                <a:lnTo>
                  <a:pt x="1932015" y="1632943"/>
                </a:lnTo>
                <a:lnTo>
                  <a:pt x="1935894" y="1663955"/>
                </a:lnTo>
                <a:lnTo>
                  <a:pt x="1941058" y="1705241"/>
                </a:lnTo>
                <a:lnTo>
                  <a:pt x="1943541" y="1730084"/>
                </a:lnTo>
                <a:lnTo>
                  <a:pt x="1944811" y="1738346"/>
                </a:lnTo>
                <a:lnTo>
                  <a:pt x="1946897" y="1751923"/>
                </a:lnTo>
                <a:lnTo>
                  <a:pt x="1951161" y="1786018"/>
                </a:lnTo>
                <a:lnTo>
                  <a:pt x="1955283" y="1806492"/>
                </a:lnTo>
                <a:lnTo>
                  <a:pt x="1956754" y="1816064"/>
                </a:lnTo>
                <a:lnTo>
                  <a:pt x="1957756" y="1822584"/>
                </a:lnTo>
                <a:cubicBezTo>
                  <a:pt x="1963577" y="1854978"/>
                  <a:pt x="1970528" y="1888942"/>
                  <a:pt x="1978761" y="1924512"/>
                </a:cubicBezTo>
                <a:lnTo>
                  <a:pt x="1980045" y="1929505"/>
                </a:lnTo>
                <a:lnTo>
                  <a:pt x="1981153" y="1935008"/>
                </a:lnTo>
                <a:lnTo>
                  <a:pt x="1992206" y="1978034"/>
                </a:lnTo>
                <a:lnTo>
                  <a:pt x="2007116" y="2036071"/>
                </a:lnTo>
                <a:lnTo>
                  <a:pt x="1983347" y="2035988"/>
                </a:lnTo>
                <a:lnTo>
                  <a:pt x="1968813" y="2035937"/>
                </a:lnTo>
                <a:lnTo>
                  <a:pt x="1968806" y="2035937"/>
                </a:lnTo>
                <a:lnTo>
                  <a:pt x="1937710" y="2037391"/>
                </a:lnTo>
                <a:lnTo>
                  <a:pt x="1932321" y="2037466"/>
                </a:lnTo>
                <a:lnTo>
                  <a:pt x="1927397" y="2037873"/>
                </a:lnTo>
                <a:lnTo>
                  <a:pt x="1916679" y="2038374"/>
                </a:lnTo>
                <a:lnTo>
                  <a:pt x="1904793" y="2039514"/>
                </a:lnTo>
                <a:lnTo>
                  <a:pt x="1895128" y="2040054"/>
                </a:lnTo>
                <a:lnTo>
                  <a:pt x="1883092" y="2041530"/>
                </a:lnTo>
                <a:lnTo>
                  <a:pt x="1860052" y="2043432"/>
                </a:lnTo>
                <a:lnTo>
                  <a:pt x="1852006" y="2044577"/>
                </a:lnTo>
                <a:lnTo>
                  <a:pt x="1846037" y="2045149"/>
                </a:lnTo>
                <a:lnTo>
                  <a:pt x="1810284" y="2050460"/>
                </a:lnTo>
                <a:lnTo>
                  <a:pt x="1789256" y="2053039"/>
                </a:lnTo>
                <a:lnTo>
                  <a:pt x="1777734" y="2055294"/>
                </a:lnTo>
                <a:lnTo>
                  <a:pt x="1758093" y="2058211"/>
                </a:lnTo>
                <a:lnTo>
                  <a:pt x="1734598" y="2063020"/>
                </a:lnTo>
                <a:lnTo>
                  <a:pt x="1705068" y="2068200"/>
                </a:lnTo>
                <a:lnTo>
                  <a:pt x="1703396" y="2069407"/>
                </a:lnTo>
                <a:lnTo>
                  <a:pt x="1654053" y="2079506"/>
                </a:lnTo>
                <a:cubicBezTo>
                  <a:pt x="1628406" y="2085556"/>
                  <a:pt x="1600894" y="2092575"/>
                  <a:pt x="1571634" y="2100725"/>
                </a:cubicBezTo>
                <a:lnTo>
                  <a:pt x="1518071" y="2116868"/>
                </a:lnTo>
                <a:lnTo>
                  <a:pt x="1502901" y="2121037"/>
                </a:lnTo>
                <a:lnTo>
                  <a:pt x="1495392" y="2123704"/>
                </a:lnTo>
                <a:lnTo>
                  <a:pt x="1478731" y="2128725"/>
                </a:lnTo>
                <a:cubicBezTo>
                  <a:pt x="1446095" y="2139296"/>
                  <a:pt x="1411831" y="2151158"/>
                  <a:pt x="1376056" y="2164472"/>
                </a:cubicBezTo>
                <a:lnTo>
                  <a:pt x="1338059" y="2179590"/>
                </a:lnTo>
                <a:lnTo>
                  <a:pt x="1321275" y="2185552"/>
                </a:lnTo>
                <a:lnTo>
                  <a:pt x="1309498" y="2190504"/>
                </a:lnTo>
                <a:lnTo>
                  <a:pt x="1308511" y="2190504"/>
                </a:lnTo>
                <a:cubicBezTo>
                  <a:pt x="1308227" y="2190650"/>
                  <a:pt x="1306215" y="2191590"/>
                  <a:pt x="1302665" y="2193246"/>
                </a:cubicBezTo>
                <a:lnTo>
                  <a:pt x="1299850" y="2194561"/>
                </a:lnTo>
                <a:lnTo>
                  <a:pt x="1289636" y="2198856"/>
                </a:lnTo>
                <a:lnTo>
                  <a:pt x="1264318" y="2208930"/>
                </a:lnTo>
                <a:lnTo>
                  <a:pt x="1245387" y="2217463"/>
                </a:lnTo>
                <a:lnTo>
                  <a:pt x="1220226" y="2228044"/>
                </a:lnTo>
                <a:lnTo>
                  <a:pt x="1194669" y="2240326"/>
                </a:lnTo>
                <a:lnTo>
                  <a:pt x="1144230" y="2263063"/>
                </a:lnTo>
                <a:lnTo>
                  <a:pt x="1087603" y="2291780"/>
                </a:lnTo>
                <a:lnTo>
                  <a:pt x="1057195" y="2306393"/>
                </a:lnTo>
                <a:lnTo>
                  <a:pt x="1041290" y="2315266"/>
                </a:lnTo>
                <a:lnTo>
                  <a:pt x="1016503" y="2327836"/>
                </a:lnTo>
                <a:lnTo>
                  <a:pt x="881868" y="2404203"/>
                </a:lnTo>
                <a:lnTo>
                  <a:pt x="881846" y="2404215"/>
                </a:lnTo>
                <a:lnTo>
                  <a:pt x="880092" y="2405322"/>
                </a:lnTo>
                <a:lnTo>
                  <a:pt x="876245" y="2407403"/>
                </a:lnTo>
                <a:cubicBezTo>
                  <a:pt x="846782" y="2423939"/>
                  <a:pt x="819410" y="2440010"/>
                  <a:pt x="795629" y="2455011"/>
                </a:cubicBezTo>
                <a:lnTo>
                  <a:pt x="751422" y="2485835"/>
                </a:lnTo>
                <a:lnTo>
                  <a:pt x="743752" y="2488036"/>
                </a:lnTo>
                <a:lnTo>
                  <a:pt x="741327" y="2488732"/>
                </a:lnTo>
                <a:lnTo>
                  <a:pt x="735253" y="2469583"/>
                </a:lnTo>
                <a:lnTo>
                  <a:pt x="871274" y="2383348"/>
                </a:lnTo>
                <a:lnTo>
                  <a:pt x="995914" y="2312148"/>
                </a:lnTo>
                <a:lnTo>
                  <a:pt x="1035820" y="2291259"/>
                </a:lnTo>
                <a:lnTo>
                  <a:pt x="1115159" y="2250563"/>
                </a:lnTo>
                <a:lnTo>
                  <a:pt x="1159654" y="2229423"/>
                </a:lnTo>
                <a:lnTo>
                  <a:pt x="1228476" y="2197858"/>
                </a:lnTo>
                <a:lnTo>
                  <a:pt x="1272129" y="2179105"/>
                </a:lnTo>
                <a:lnTo>
                  <a:pt x="1320132" y="2159524"/>
                </a:lnTo>
                <a:lnTo>
                  <a:pt x="1476257" y="2102199"/>
                </a:lnTo>
                <a:lnTo>
                  <a:pt x="1498859" y="2095058"/>
                </a:lnTo>
                <a:lnTo>
                  <a:pt x="1634412" y="2055671"/>
                </a:lnTo>
                <a:lnTo>
                  <a:pt x="1634474" y="2055654"/>
                </a:lnTo>
                <a:cubicBezTo>
                  <a:pt x="1668393" y="2047106"/>
                  <a:pt x="1703829" y="2039384"/>
                  <a:pt x="1742575" y="2032352"/>
                </a:cubicBezTo>
                <a:cubicBezTo>
                  <a:pt x="1818867" y="2017722"/>
                  <a:pt x="1896277" y="2009793"/>
                  <a:pt x="1973948" y="2008635"/>
                </a:cubicBezTo>
                <a:cubicBezTo>
                  <a:pt x="1984564" y="2007807"/>
                  <a:pt x="1985393" y="2007807"/>
                  <a:pt x="1986633" y="2007807"/>
                </a:cubicBezTo>
                <a:cubicBezTo>
                  <a:pt x="1988108" y="2006939"/>
                  <a:pt x="1988839" y="2005201"/>
                  <a:pt x="1988425" y="2003534"/>
                </a:cubicBezTo>
                <a:lnTo>
                  <a:pt x="1988425" y="2003533"/>
                </a:lnTo>
                <a:lnTo>
                  <a:pt x="1988425" y="2003533"/>
                </a:lnTo>
                <a:cubicBezTo>
                  <a:pt x="1948232" y="1853858"/>
                  <a:pt x="1930238" y="1729692"/>
                  <a:pt x="1924930" y="1628828"/>
                </a:cubicBezTo>
                <a:lnTo>
                  <a:pt x="1923178" y="1557516"/>
                </a:lnTo>
                <a:lnTo>
                  <a:pt x="1925292" y="1494735"/>
                </a:lnTo>
                <a:cubicBezTo>
                  <a:pt x="1927791" y="1455679"/>
                  <a:pt x="1932272" y="1422172"/>
                  <a:pt x="1937546" y="1393940"/>
                </a:cubicBezTo>
                <a:close/>
                <a:moveTo>
                  <a:pt x="5566273" y="1332585"/>
                </a:moveTo>
                <a:lnTo>
                  <a:pt x="5572019" y="1351293"/>
                </a:lnTo>
                <a:lnTo>
                  <a:pt x="5581354" y="1383756"/>
                </a:lnTo>
                <a:close/>
                <a:moveTo>
                  <a:pt x="3238204" y="1329743"/>
                </a:moveTo>
                <a:lnTo>
                  <a:pt x="3255439" y="1393161"/>
                </a:lnTo>
                <a:lnTo>
                  <a:pt x="3267804" y="1439232"/>
                </a:lnTo>
                <a:lnTo>
                  <a:pt x="3274413" y="1462978"/>
                </a:lnTo>
                <a:lnTo>
                  <a:pt x="3281572" y="1489322"/>
                </a:lnTo>
                <a:lnTo>
                  <a:pt x="3295340" y="1538181"/>
                </a:lnTo>
                <a:lnTo>
                  <a:pt x="3324917" y="1644461"/>
                </a:lnTo>
                <a:lnTo>
                  <a:pt x="3346579" y="1720005"/>
                </a:lnTo>
                <a:lnTo>
                  <a:pt x="3358853" y="1763560"/>
                </a:lnTo>
                <a:lnTo>
                  <a:pt x="3369308" y="1799267"/>
                </a:lnTo>
                <a:lnTo>
                  <a:pt x="3385708" y="1856459"/>
                </a:lnTo>
                <a:lnTo>
                  <a:pt x="3427319" y="1997397"/>
                </a:lnTo>
                <a:lnTo>
                  <a:pt x="3439539" y="2039135"/>
                </a:lnTo>
                <a:lnTo>
                  <a:pt x="3444153" y="2054415"/>
                </a:lnTo>
                <a:lnTo>
                  <a:pt x="3447152" y="2064572"/>
                </a:lnTo>
                <a:lnTo>
                  <a:pt x="3453601" y="2085705"/>
                </a:lnTo>
                <a:lnTo>
                  <a:pt x="3479021" y="2169897"/>
                </a:lnTo>
                <a:lnTo>
                  <a:pt x="3498737" y="2233618"/>
                </a:lnTo>
                <a:lnTo>
                  <a:pt x="3506222" y="2258148"/>
                </a:lnTo>
                <a:lnTo>
                  <a:pt x="3512374" y="2277695"/>
                </a:lnTo>
                <a:lnTo>
                  <a:pt x="3516788" y="2291960"/>
                </a:lnTo>
                <a:lnTo>
                  <a:pt x="3522557" y="2310048"/>
                </a:lnTo>
                <a:lnTo>
                  <a:pt x="3533922" y="2346155"/>
                </a:lnTo>
                <a:lnTo>
                  <a:pt x="3545703" y="2382616"/>
                </a:lnTo>
                <a:lnTo>
                  <a:pt x="3551985" y="2402314"/>
                </a:lnTo>
                <a:lnTo>
                  <a:pt x="3554979" y="2411325"/>
                </a:lnTo>
                <a:lnTo>
                  <a:pt x="3559892" y="2426532"/>
                </a:lnTo>
                <a:cubicBezTo>
                  <a:pt x="3568219" y="2451905"/>
                  <a:pt x="3576195" y="2475785"/>
                  <a:pt x="3583757" y="2497949"/>
                </a:cubicBezTo>
                <a:lnTo>
                  <a:pt x="3598793" y="2540937"/>
                </a:lnTo>
                <a:lnTo>
                  <a:pt x="3596303" y="2538754"/>
                </a:lnTo>
                <a:lnTo>
                  <a:pt x="3576326" y="2481054"/>
                </a:lnTo>
                <a:lnTo>
                  <a:pt x="3575618" y="2478919"/>
                </a:lnTo>
                <a:lnTo>
                  <a:pt x="3546045" y="2389071"/>
                </a:lnTo>
                <a:lnTo>
                  <a:pt x="3536313" y="2358709"/>
                </a:lnTo>
                <a:lnTo>
                  <a:pt x="3511566" y="2280297"/>
                </a:lnTo>
                <a:lnTo>
                  <a:pt x="3502370" y="2250834"/>
                </a:lnTo>
                <a:lnTo>
                  <a:pt x="3491551" y="2215455"/>
                </a:lnTo>
                <a:lnTo>
                  <a:pt x="3448133" y="2071919"/>
                </a:lnTo>
                <a:lnTo>
                  <a:pt x="3435659" y="2030081"/>
                </a:lnTo>
                <a:lnTo>
                  <a:pt x="3412630" y="1951385"/>
                </a:lnTo>
                <a:lnTo>
                  <a:pt x="3357590" y="1760934"/>
                </a:lnTo>
                <a:lnTo>
                  <a:pt x="3330648" y="1666256"/>
                </a:lnTo>
                <a:lnTo>
                  <a:pt x="3318233" y="1622073"/>
                </a:lnTo>
                <a:lnTo>
                  <a:pt x="3269609" y="1446549"/>
                </a:lnTo>
                <a:close/>
                <a:moveTo>
                  <a:pt x="2536393" y="1290432"/>
                </a:moveTo>
                <a:lnTo>
                  <a:pt x="2546775" y="1350441"/>
                </a:lnTo>
                <a:cubicBezTo>
                  <a:pt x="2551444" y="1375295"/>
                  <a:pt x="2556716" y="1401444"/>
                  <a:pt x="2562637" y="1428966"/>
                </a:cubicBezTo>
                <a:lnTo>
                  <a:pt x="2581399" y="1511368"/>
                </a:lnTo>
                <a:lnTo>
                  <a:pt x="2582394" y="1515736"/>
                </a:lnTo>
                <a:lnTo>
                  <a:pt x="2583092" y="1518522"/>
                </a:lnTo>
                <a:lnTo>
                  <a:pt x="2588716" y="1540963"/>
                </a:lnTo>
                <a:lnTo>
                  <a:pt x="2583347" y="1553279"/>
                </a:lnTo>
                <a:cubicBezTo>
                  <a:pt x="2573965" y="1593719"/>
                  <a:pt x="2579360" y="1636377"/>
                  <a:pt x="2598517" y="1673208"/>
                </a:cubicBezTo>
                <a:lnTo>
                  <a:pt x="2636726" y="1722153"/>
                </a:lnTo>
                <a:lnTo>
                  <a:pt x="2638283" y="1726944"/>
                </a:lnTo>
                <a:lnTo>
                  <a:pt x="2728137" y="2003461"/>
                </a:lnTo>
                <a:cubicBezTo>
                  <a:pt x="2745610" y="2050975"/>
                  <a:pt x="2763882" y="2097952"/>
                  <a:pt x="2782728" y="2143890"/>
                </a:cubicBezTo>
                <a:lnTo>
                  <a:pt x="2802198" y="2188914"/>
                </a:lnTo>
                <a:lnTo>
                  <a:pt x="2811401" y="2211960"/>
                </a:lnTo>
                <a:lnTo>
                  <a:pt x="2821387" y="2233286"/>
                </a:lnTo>
                <a:lnTo>
                  <a:pt x="2840764" y="2278095"/>
                </a:lnTo>
                <a:lnTo>
                  <a:pt x="2900889" y="2403072"/>
                </a:lnTo>
                <a:lnTo>
                  <a:pt x="2900895" y="2403085"/>
                </a:lnTo>
                <a:cubicBezTo>
                  <a:pt x="2916077" y="2432931"/>
                  <a:pt x="2931329" y="2461631"/>
                  <a:pt x="2946555" y="2488977"/>
                </a:cubicBezTo>
                <a:lnTo>
                  <a:pt x="2955595" y="2504425"/>
                </a:lnTo>
                <a:lnTo>
                  <a:pt x="2961053" y="2514538"/>
                </a:lnTo>
                <a:lnTo>
                  <a:pt x="2961769" y="2515864"/>
                </a:lnTo>
                <a:lnTo>
                  <a:pt x="2971677" y="2531905"/>
                </a:lnTo>
                <a:lnTo>
                  <a:pt x="2992062" y="2566739"/>
                </a:lnTo>
                <a:lnTo>
                  <a:pt x="3011819" y="2596901"/>
                </a:lnTo>
                <a:lnTo>
                  <a:pt x="3022035" y="2613440"/>
                </a:lnTo>
                <a:lnTo>
                  <a:pt x="3027758" y="2621233"/>
                </a:lnTo>
                <a:lnTo>
                  <a:pt x="3036848" y="2635108"/>
                </a:lnTo>
                <a:cubicBezTo>
                  <a:pt x="3051593" y="2656193"/>
                  <a:pt x="3066122" y="2675501"/>
                  <a:pt x="3080342" y="2692823"/>
                </a:cubicBezTo>
                <a:cubicBezTo>
                  <a:pt x="3148182" y="2775693"/>
                  <a:pt x="3261386" y="2815542"/>
                  <a:pt x="3371005" y="2854150"/>
                </a:cubicBezTo>
                <a:cubicBezTo>
                  <a:pt x="3398582" y="2863801"/>
                  <a:pt x="3424642" y="2873040"/>
                  <a:pt x="3450152" y="2882830"/>
                </a:cubicBezTo>
                <a:cubicBezTo>
                  <a:pt x="3468353" y="2889723"/>
                  <a:pt x="3485589" y="2896893"/>
                  <a:pt x="3501998" y="2903512"/>
                </a:cubicBezTo>
                <a:lnTo>
                  <a:pt x="3546821" y="2918550"/>
                </a:lnTo>
                <a:lnTo>
                  <a:pt x="3547797" y="2919308"/>
                </a:lnTo>
                <a:lnTo>
                  <a:pt x="3548264" y="2919672"/>
                </a:lnTo>
                <a:lnTo>
                  <a:pt x="3506272" y="2908887"/>
                </a:lnTo>
                <a:cubicBezTo>
                  <a:pt x="3489449" y="2903510"/>
                  <a:pt x="3471800" y="2897856"/>
                  <a:pt x="3453461" y="2892342"/>
                </a:cubicBezTo>
                <a:cubicBezTo>
                  <a:pt x="3424781" y="2883792"/>
                  <a:pt x="3394583" y="2875657"/>
                  <a:pt x="3365489" y="2867798"/>
                </a:cubicBezTo>
                <a:cubicBezTo>
                  <a:pt x="3249113" y="2836635"/>
                  <a:pt x="3128877" y="2804370"/>
                  <a:pt x="3059934" y="2728532"/>
                </a:cubicBezTo>
                <a:cubicBezTo>
                  <a:pt x="2905916" y="2558934"/>
                  <a:pt x="2707637" y="2141279"/>
                  <a:pt x="2598844" y="1756991"/>
                </a:cubicBezTo>
                <a:lnTo>
                  <a:pt x="2559429" y="1610120"/>
                </a:lnTo>
                <a:lnTo>
                  <a:pt x="2549422" y="1569656"/>
                </a:lnTo>
                <a:lnTo>
                  <a:pt x="2526811" y="1472581"/>
                </a:lnTo>
                <a:lnTo>
                  <a:pt x="2518754" y="1435480"/>
                </a:lnTo>
                <a:lnTo>
                  <a:pt x="2497131" y="1319875"/>
                </a:lnTo>
                <a:lnTo>
                  <a:pt x="2497129" y="1319865"/>
                </a:lnTo>
                <a:lnTo>
                  <a:pt x="2496693" y="1316432"/>
                </a:lnTo>
                <a:lnTo>
                  <a:pt x="2495524" y="1307210"/>
                </a:lnTo>
                <a:lnTo>
                  <a:pt x="2496263" y="1307074"/>
                </a:lnTo>
                <a:close/>
                <a:moveTo>
                  <a:pt x="2443752" y="1283674"/>
                </a:moveTo>
                <a:lnTo>
                  <a:pt x="2447682" y="1290162"/>
                </a:lnTo>
                <a:lnTo>
                  <a:pt x="2454249" y="1301003"/>
                </a:lnTo>
                <a:lnTo>
                  <a:pt x="2454254" y="1301005"/>
                </a:lnTo>
                <a:lnTo>
                  <a:pt x="2454254" y="1301005"/>
                </a:lnTo>
                <a:cubicBezTo>
                  <a:pt x="2461054" y="1306635"/>
                  <a:pt x="2469699" y="1310035"/>
                  <a:pt x="2479027" y="1310246"/>
                </a:cubicBezTo>
                <a:lnTo>
                  <a:pt x="2488700" y="1308466"/>
                </a:lnTo>
                <a:lnTo>
                  <a:pt x="2490098" y="1319583"/>
                </a:lnTo>
                <a:cubicBezTo>
                  <a:pt x="2494876" y="1349793"/>
                  <a:pt x="2500581" y="1381536"/>
                  <a:pt x="2507218" y="1414865"/>
                </a:cubicBezTo>
                <a:lnTo>
                  <a:pt x="2511772" y="1435880"/>
                </a:lnTo>
                <a:lnTo>
                  <a:pt x="2512539" y="1439992"/>
                </a:lnTo>
                <a:lnTo>
                  <a:pt x="2514166" y="1448724"/>
                </a:lnTo>
                <a:lnTo>
                  <a:pt x="2519856" y="1473184"/>
                </a:lnTo>
                <a:lnTo>
                  <a:pt x="2529928" y="1519661"/>
                </a:lnTo>
                <a:lnTo>
                  <a:pt x="2542553" y="1570750"/>
                </a:lnTo>
                <a:lnTo>
                  <a:pt x="2548187" y="1594967"/>
                </a:lnTo>
                <a:lnTo>
                  <a:pt x="2552618" y="1611477"/>
                </a:lnTo>
                <a:lnTo>
                  <a:pt x="2558255" y="1634288"/>
                </a:lnTo>
                <a:cubicBezTo>
                  <a:pt x="2568636" y="1674170"/>
                  <a:pt x="2579959" y="1715744"/>
                  <a:pt x="2592226" y="1759062"/>
                </a:cubicBezTo>
                <a:cubicBezTo>
                  <a:pt x="2701294" y="2144176"/>
                  <a:pt x="2900126" y="2563072"/>
                  <a:pt x="3054833" y="2733362"/>
                </a:cubicBezTo>
                <a:cubicBezTo>
                  <a:pt x="3125155" y="2810717"/>
                  <a:pt x="3246495" y="2843256"/>
                  <a:pt x="3363697" y="2874696"/>
                </a:cubicBezTo>
                <a:cubicBezTo>
                  <a:pt x="3392929" y="2882555"/>
                  <a:pt x="3422989" y="2890689"/>
                  <a:pt x="3451530" y="2899239"/>
                </a:cubicBezTo>
                <a:cubicBezTo>
                  <a:pt x="3469870" y="2904754"/>
                  <a:pt x="3487519" y="2910269"/>
                  <a:pt x="3504341" y="2915647"/>
                </a:cubicBezTo>
                <a:lnTo>
                  <a:pt x="3562106" y="2930435"/>
                </a:lnTo>
                <a:lnTo>
                  <a:pt x="3563219" y="2931301"/>
                </a:lnTo>
                <a:lnTo>
                  <a:pt x="3506958" y="2920746"/>
                </a:lnTo>
                <a:lnTo>
                  <a:pt x="3454149" y="2908474"/>
                </a:lnTo>
                <a:cubicBezTo>
                  <a:pt x="3423124" y="2901579"/>
                  <a:pt x="3390583" y="2895100"/>
                  <a:pt x="3359145" y="2889033"/>
                </a:cubicBezTo>
                <a:cubicBezTo>
                  <a:pt x="3234496" y="2864626"/>
                  <a:pt x="3105712" y="2839531"/>
                  <a:pt x="3034149" y="2768795"/>
                </a:cubicBezTo>
                <a:lnTo>
                  <a:pt x="2965317" y="2689221"/>
                </a:lnTo>
                <a:lnTo>
                  <a:pt x="2896265" y="2588614"/>
                </a:lnTo>
                <a:cubicBezTo>
                  <a:pt x="2758880" y="2369421"/>
                  <a:pt x="2628630" y="2051551"/>
                  <a:pt x="2556240" y="1800151"/>
                </a:cubicBezTo>
                <a:lnTo>
                  <a:pt x="2516304" y="1652629"/>
                </a:lnTo>
                <a:lnTo>
                  <a:pt x="2506139" y="1611724"/>
                </a:lnTo>
                <a:lnTo>
                  <a:pt x="2483239" y="1513671"/>
                </a:lnTo>
                <a:lnTo>
                  <a:pt x="2475071" y="1476066"/>
                </a:lnTo>
                <a:lnTo>
                  <a:pt x="2453149" y="1358472"/>
                </a:lnTo>
                <a:lnTo>
                  <a:pt x="2447471" y="1313278"/>
                </a:lnTo>
                <a:close/>
                <a:moveTo>
                  <a:pt x="3272299" y="1283205"/>
                </a:moveTo>
                <a:lnTo>
                  <a:pt x="3272329" y="1283316"/>
                </a:lnTo>
                <a:lnTo>
                  <a:pt x="3272434" y="1283694"/>
                </a:lnTo>
                <a:lnTo>
                  <a:pt x="3307019" y="1408233"/>
                </a:lnTo>
                <a:lnTo>
                  <a:pt x="3315834" y="1439261"/>
                </a:lnTo>
                <a:lnTo>
                  <a:pt x="3320835" y="1457190"/>
                </a:lnTo>
                <a:lnTo>
                  <a:pt x="3329103" y="1485969"/>
                </a:lnTo>
                <a:lnTo>
                  <a:pt x="3344661" y="1540736"/>
                </a:lnTo>
                <a:lnTo>
                  <a:pt x="3354968" y="1576009"/>
                </a:lnTo>
                <a:lnTo>
                  <a:pt x="3374308" y="1643331"/>
                </a:lnTo>
                <a:lnTo>
                  <a:pt x="3418157" y="1792248"/>
                </a:lnTo>
                <a:lnTo>
                  <a:pt x="3425331" y="1816800"/>
                </a:lnTo>
                <a:lnTo>
                  <a:pt x="3427400" y="1823642"/>
                </a:lnTo>
                <a:lnTo>
                  <a:pt x="3430491" y="1834139"/>
                </a:lnTo>
                <a:cubicBezTo>
                  <a:pt x="3449420" y="1897675"/>
                  <a:pt x="3468425" y="1960722"/>
                  <a:pt x="3487129" y="2022013"/>
                </a:cubicBezTo>
                <a:lnTo>
                  <a:pt x="3499615" y="2062392"/>
                </a:lnTo>
                <a:lnTo>
                  <a:pt x="3507397" y="2088120"/>
                </a:lnTo>
                <a:lnTo>
                  <a:pt x="3534866" y="2176392"/>
                </a:lnTo>
                <a:lnTo>
                  <a:pt x="3541966" y="2199355"/>
                </a:lnTo>
                <a:lnTo>
                  <a:pt x="3543820" y="2205165"/>
                </a:lnTo>
                <a:lnTo>
                  <a:pt x="3546784" y="2214692"/>
                </a:lnTo>
                <a:cubicBezTo>
                  <a:pt x="3559586" y="2255385"/>
                  <a:pt x="3572011" y="2294420"/>
                  <a:pt x="3583917" y="2331307"/>
                </a:cubicBezTo>
                <a:lnTo>
                  <a:pt x="3588928" y="2346591"/>
                </a:lnTo>
                <a:lnTo>
                  <a:pt x="3592747" y="2358563"/>
                </a:lnTo>
                <a:cubicBezTo>
                  <a:pt x="3600747" y="2383164"/>
                  <a:pt x="3608484" y="2406694"/>
                  <a:pt x="3615910" y="2428992"/>
                </a:cubicBezTo>
                <a:lnTo>
                  <a:pt x="3617051" y="2432367"/>
                </a:lnTo>
                <a:lnTo>
                  <a:pt x="3617928" y="2435043"/>
                </a:lnTo>
                <a:lnTo>
                  <a:pt x="3620545" y="2442708"/>
                </a:lnTo>
                <a:lnTo>
                  <a:pt x="3637214" y="2492038"/>
                </a:lnTo>
                <a:lnTo>
                  <a:pt x="3644094" y="2511681"/>
                </a:lnTo>
                <a:lnTo>
                  <a:pt x="3647950" y="2522975"/>
                </a:lnTo>
                <a:lnTo>
                  <a:pt x="3650651" y="2530404"/>
                </a:lnTo>
                <a:lnTo>
                  <a:pt x="3656376" y="2546751"/>
                </a:lnTo>
                <a:cubicBezTo>
                  <a:pt x="3662375" y="2563494"/>
                  <a:pt x="3667970" y="2578690"/>
                  <a:pt x="3673114" y="2592181"/>
                </a:cubicBezTo>
                <a:lnTo>
                  <a:pt x="3678279" y="2604815"/>
                </a:lnTo>
                <a:lnTo>
                  <a:pt x="3678236" y="2604799"/>
                </a:lnTo>
                <a:lnTo>
                  <a:pt x="3678115" y="2604755"/>
                </a:lnTo>
                <a:lnTo>
                  <a:pt x="3677071" y="2603442"/>
                </a:lnTo>
                <a:lnTo>
                  <a:pt x="3670381" y="2586764"/>
                </a:lnTo>
                <a:lnTo>
                  <a:pt x="3664973" y="2572265"/>
                </a:lnTo>
                <a:lnTo>
                  <a:pt x="3647088" y="2522678"/>
                </a:lnTo>
                <a:lnTo>
                  <a:pt x="3641846" y="2507829"/>
                </a:lnTo>
                <a:lnTo>
                  <a:pt x="3615838" y="2431319"/>
                </a:lnTo>
                <a:lnTo>
                  <a:pt x="3609677" y="2412660"/>
                </a:lnTo>
                <a:lnTo>
                  <a:pt x="3590076" y="2352713"/>
                </a:lnTo>
                <a:lnTo>
                  <a:pt x="3548504" y="2222701"/>
                </a:lnTo>
                <a:lnTo>
                  <a:pt x="3545598" y="2213557"/>
                </a:lnTo>
                <a:lnTo>
                  <a:pt x="3500826" y="2068963"/>
                </a:lnTo>
                <a:lnTo>
                  <a:pt x="3430680" y="1836760"/>
                </a:lnTo>
                <a:lnTo>
                  <a:pt x="3417475" y="1791919"/>
                </a:lnTo>
                <a:lnTo>
                  <a:pt x="3359726" y="1594066"/>
                </a:lnTo>
                <a:lnTo>
                  <a:pt x="3334667" y="1506817"/>
                </a:lnTo>
                <a:lnTo>
                  <a:pt x="3321773" y="1461384"/>
                </a:lnTo>
                <a:lnTo>
                  <a:pt x="3278594" y="1306527"/>
                </a:lnTo>
                <a:lnTo>
                  <a:pt x="3278450" y="1306007"/>
                </a:lnTo>
                <a:close/>
                <a:moveTo>
                  <a:pt x="2490942" y="1271094"/>
                </a:moveTo>
                <a:lnTo>
                  <a:pt x="2498510" y="1281044"/>
                </a:lnTo>
                <a:lnTo>
                  <a:pt x="2498687" y="1281279"/>
                </a:lnTo>
                <a:lnTo>
                  <a:pt x="2495712" y="1281012"/>
                </a:lnTo>
                <a:lnTo>
                  <a:pt x="2491511" y="1275577"/>
                </a:lnTo>
                <a:close/>
                <a:moveTo>
                  <a:pt x="2584497" y="1270539"/>
                </a:moveTo>
                <a:lnTo>
                  <a:pt x="2591249" y="1309472"/>
                </a:lnTo>
                <a:lnTo>
                  <a:pt x="2591962" y="1313590"/>
                </a:lnTo>
                <a:cubicBezTo>
                  <a:pt x="2596548" y="1338025"/>
                  <a:pt x="2601721" y="1363739"/>
                  <a:pt x="2607525" y="1390812"/>
                </a:cubicBezTo>
                <a:lnTo>
                  <a:pt x="2612266" y="1411733"/>
                </a:lnTo>
                <a:lnTo>
                  <a:pt x="2613266" y="1416145"/>
                </a:lnTo>
                <a:lnTo>
                  <a:pt x="2619960" y="1445680"/>
                </a:lnTo>
                <a:lnTo>
                  <a:pt x="2626728" y="1475545"/>
                </a:lnTo>
                <a:lnTo>
                  <a:pt x="2608644" y="1495275"/>
                </a:lnTo>
                <a:lnTo>
                  <a:pt x="2608629" y="1495290"/>
                </a:lnTo>
                <a:lnTo>
                  <a:pt x="2593396" y="1530230"/>
                </a:lnTo>
                <a:lnTo>
                  <a:pt x="2590092" y="1515954"/>
                </a:lnTo>
                <a:lnTo>
                  <a:pt x="2565624" y="1410227"/>
                </a:lnTo>
                <a:lnTo>
                  <a:pt x="2547706" y="1314132"/>
                </a:lnTo>
                <a:lnTo>
                  <a:pt x="2542793" y="1287778"/>
                </a:lnTo>
                <a:lnTo>
                  <a:pt x="2545526" y="1286644"/>
                </a:lnTo>
                <a:close/>
                <a:moveTo>
                  <a:pt x="1269720" y="1270371"/>
                </a:moveTo>
                <a:lnTo>
                  <a:pt x="1269488" y="1275909"/>
                </a:lnTo>
                <a:lnTo>
                  <a:pt x="1270972" y="1278006"/>
                </a:lnTo>
                <a:lnTo>
                  <a:pt x="1221523" y="1313025"/>
                </a:lnTo>
                <a:lnTo>
                  <a:pt x="1235177" y="1299781"/>
                </a:lnTo>
                <a:lnTo>
                  <a:pt x="1239974" y="1295128"/>
                </a:lnTo>
                <a:lnTo>
                  <a:pt x="1241441" y="1293904"/>
                </a:lnTo>
                <a:close/>
                <a:moveTo>
                  <a:pt x="1278412" y="1263121"/>
                </a:moveTo>
                <a:lnTo>
                  <a:pt x="1276527" y="1265562"/>
                </a:lnTo>
                <a:lnTo>
                  <a:pt x="1276602" y="1264631"/>
                </a:lnTo>
                <a:close/>
                <a:moveTo>
                  <a:pt x="3245960" y="1261516"/>
                </a:moveTo>
                <a:lnTo>
                  <a:pt x="3269105" y="1347113"/>
                </a:lnTo>
                <a:lnTo>
                  <a:pt x="3272280" y="1358860"/>
                </a:lnTo>
                <a:lnTo>
                  <a:pt x="3297478" y="1449732"/>
                </a:lnTo>
                <a:lnTo>
                  <a:pt x="3278389" y="1381638"/>
                </a:lnTo>
                <a:cubicBezTo>
                  <a:pt x="3268221" y="1344568"/>
                  <a:pt x="3258496" y="1308666"/>
                  <a:pt x="3249318" y="1274310"/>
                </a:cubicBezTo>
                <a:close/>
                <a:moveTo>
                  <a:pt x="3273319" y="1260928"/>
                </a:moveTo>
                <a:lnTo>
                  <a:pt x="3300877" y="1360086"/>
                </a:lnTo>
                <a:lnTo>
                  <a:pt x="3308173" y="1386352"/>
                </a:lnTo>
                <a:lnTo>
                  <a:pt x="3326527" y="1450895"/>
                </a:lnTo>
                <a:lnTo>
                  <a:pt x="3346823" y="1522265"/>
                </a:lnTo>
                <a:lnTo>
                  <a:pt x="3349282" y="1530664"/>
                </a:lnTo>
                <a:lnTo>
                  <a:pt x="3350053" y="1533298"/>
                </a:lnTo>
                <a:lnTo>
                  <a:pt x="3355197" y="1551345"/>
                </a:lnTo>
                <a:cubicBezTo>
                  <a:pt x="3371462" y="1607726"/>
                  <a:pt x="3388227" y="1665182"/>
                  <a:pt x="3405218" y="1722795"/>
                </a:cubicBezTo>
                <a:lnTo>
                  <a:pt x="3422452" y="1780623"/>
                </a:lnTo>
                <a:lnTo>
                  <a:pt x="3428039" y="1799709"/>
                </a:lnTo>
                <a:lnTo>
                  <a:pt x="3429934" y="1806183"/>
                </a:lnTo>
                <a:lnTo>
                  <a:pt x="3432640" y="1815107"/>
                </a:lnTo>
                <a:lnTo>
                  <a:pt x="3437865" y="1832341"/>
                </a:lnTo>
                <a:lnTo>
                  <a:pt x="3456594" y="1895188"/>
                </a:lnTo>
                <a:cubicBezTo>
                  <a:pt x="3473763" y="1952198"/>
                  <a:pt x="3490885" y="2008447"/>
                  <a:pt x="3507686" y="2063017"/>
                </a:cubicBezTo>
                <a:lnTo>
                  <a:pt x="3511938" y="2076661"/>
                </a:lnTo>
                <a:lnTo>
                  <a:pt x="3514591" y="2085414"/>
                </a:lnTo>
                <a:cubicBezTo>
                  <a:pt x="3528416" y="2130174"/>
                  <a:pt x="3541995" y="2173697"/>
                  <a:pt x="3555174" y="2215465"/>
                </a:cubicBezTo>
                <a:lnTo>
                  <a:pt x="3556073" y="2218278"/>
                </a:lnTo>
                <a:lnTo>
                  <a:pt x="3556851" y="2220774"/>
                </a:lnTo>
                <a:lnTo>
                  <a:pt x="3561796" y="2236194"/>
                </a:lnTo>
                <a:lnTo>
                  <a:pt x="3593354" y="2334980"/>
                </a:lnTo>
                <a:lnTo>
                  <a:pt x="3598193" y="2349680"/>
                </a:lnTo>
                <a:lnTo>
                  <a:pt x="3602448" y="2362949"/>
                </a:lnTo>
                <a:lnTo>
                  <a:pt x="3611046" y="2388725"/>
                </a:lnTo>
                <a:lnTo>
                  <a:pt x="3628201" y="2440837"/>
                </a:lnTo>
                <a:lnTo>
                  <a:pt x="3636219" y="2464189"/>
                </a:lnTo>
                <a:lnTo>
                  <a:pt x="3642838" y="2484034"/>
                </a:lnTo>
                <a:lnTo>
                  <a:pt x="3656694" y="2523824"/>
                </a:lnTo>
                <a:lnTo>
                  <a:pt x="3658786" y="2529917"/>
                </a:lnTo>
                <a:lnTo>
                  <a:pt x="3659373" y="2531517"/>
                </a:lnTo>
                <a:lnTo>
                  <a:pt x="3660567" y="2534947"/>
                </a:lnTo>
                <a:cubicBezTo>
                  <a:pt x="3666169" y="2550733"/>
                  <a:pt x="3671451" y="2565296"/>
                  <a:pt x="3676379" y="2578521"/>
                </a:cubicBezTo>
                <a:lnTo>
                  <a:pt x="3681393" y="2591509"/>
                </a:lnTo>
                <a:lnTo>
                  <a:pt x="3684178" y="2599097"/>
                </a:lnTo>
                <a:lnTo>
                  <a:pt x="3686098" y="2603695"/>
                </a:lnTo>
                <a:lnTo>
                  <a:pt x="3687877" y="2608303"/>
                </a:lnTo>
                <a:lnTo>
                  <a:pt x="3687247" y="2608074"/>
                </a:lnTo>
                <a:lnTo>
                  <a:pt x="3684814" y="2602123"/>
                </a:lnTo>
                <a:lnTo>
                  <a:pt x="3681233" y="2593367"/>
                </a:lnTo>
                <a:lnTo>
                  <a:pt x="3675786" y="2578935"/>
                </a:lnTo>
                <a:lnTo>
                  <a:pt x="3657697" y="2529220"/>
                </a:lnTo>
                <a:lnTo>
                  <a:pt x="3652401" y="2514327"/>
                </a:lnTo>
                <a:lnTo>
                  <a:pt x="3625876" y="2436698"/>
                </a:lnTo>
                <a:lnTo>
                  <a:pt x="3619581" y="2417709"/>
                </a:lnTo>
                <a:lnTo>
                  <a:pt x="3599465" y="2356404"/>
                </a:lnTo>
                <a:lnTo>
                  <a:pt x="3556764" y="2223242"/>
                </a:lnTo>
                <a:lnTo>
                  <a:pt x="3553751" y="2213788"/>
                </a:lnTo>
                <a:lnTo>
                  <a:pt x="3507616" y="2065126"/>
                </a:lnTo>
                <a:lnTo>
                  <a:pt x="3435222" y="1825938"/>
                </a:lnTo>
                <a:lnTo>
                  <a:pt x="3421696" y="1780079"/>
                </a:lnTo>
                <a:lnTo>
                  <a:pt x="3362129" y="1576305"/>
                </a:lnTo>
                <a:lnTo>
                  <a:pt x="3336370" y="1486728"/>
                </a:lnTo>
                <a:lnTo>
                  <a:pt x="3323112" y="1440061"/>
                </a:lnTo>
                <a:lnTo>
                  <a:pt x="3279131" y="1282422"/>
                </a:lnTo>
                <a:lnTo>
                  <a:pt x="3278790" y="1281195"/>
                </a:lnTo>
                <a:close/>
                <a:moveTo>
                  <a:pt x="3145164" y="1256793"/>
                </a:moveTo>
                <a:lnTo>
                  <a:pt x="3158519" y="1305457"/>
                </a:lnTo>
                <a:lnTo>
                  <a:pt x="3161873" y="1317694"/>
                </a:lnTo>
                <a:cubicBezTo>
                  <a:pt x="3179172" y="1380181"/>
                  <a:pt x="3197239" y="1444845"/>
                  <a:pt x="3215625" y="1510039"/>
                </a:cubicBezTo>
                <a:lnTo>
                  <a:pt x="3235206" y="1578811"/>
                </a:lnTo>
                <a:lnTo>
                  <a:pt x="3262388" y="1674281"/>
                </a:lnTo>
                <a:lnTo>
                  <a:pt x="3220095" y="1526244"/>
                </a:lnTo>
                <a:cubicBezTo>
                  <a:pt x="3201023" y="1458757"/>
                  <a:pt x="3182288" y="1391745"/>
                  <a:pt x="3164385" y="1327033"/>
                </a:cubicBezTo>
                <a:close/>
                <a:moveTo>
                  <a:pt x="2488715" y="1253537"/>
                </a:moveTo>
                <a:lnTo>
                  <a:pt x="2505408" y="1276022"/>
                </a:lnTo>
                <a:lnTo>
                  <a:pt x="2505700" y="1276417"/>
                </a:lnTo>
                <a:lnTo>
                  <a:pt x="2503570" y="1276186"/>
                </a:lnTo>
                <a:lnTo>
                  <a:pt x="2489133" y="1256832"/>
                </a:lnTo>
                <a:close/>
                <a:moveTo>
                  <a:pt x="5550039" y="1249022"/>
                </a:moveTo>
                <a:lnTo>
                  <a:pt x="5551669" y="1253908"/>
                </a:lnTo>
                <a:lnTo>
                  <a:pt x="5574462" y="1328634"/>
                </a:lnTo>
                <a:lnTo>
                  <a:pt x="5581475" y="1351643"/>
                </a:lnTo>
                <a:cubicBezTo>
                  <a:pt x="5591838" y="1386658"/>
                  <a:pt x="5602494" y="1423806"/>
                  <a:pt x="5613042" y="1462250"/>
                </a:cubicBezTo>
                <a:lnTo>
                  <a:pt x="5616010" y="1473609"/>
                </a:lnTo>
                <a:lnTo>
                  <a:pt x="5608122" y="1446757"/>
                </a:lnTo>
                <a:close/>
                <a:moveTo>
                  <a:pt x="2631486" y="1248102"/>
                </a:moveTo>
                <a:lnTo>
                  <a:pt x="2635879" y="1273608"/>
                </a:lnTo>
                <a:lnTo>
                  <a:pt x="2636292" y="1275982"/>
                </a:lnTo>
                <a:lnTo>
                  <a:pt x="2636294" y="1275990"/>
                </a:lnTo>
                <a:lnTo>
                  <a:pt x="2636294" y="1275990"/>
                </a:lnTo>
                <a:lnTo>
                  <a:pt x="2636294" y="1275992"/>
                </a:lnTo>
                <a:lnTo>
                  <a:pt x="2637678" y="1282921"/>
                </a:lnTo>
                <a:lnTo>
                  <a:pt x="2651470" y="1351980"/>
                </a:lnTo>
                <a:cubicBezTo>
                  <a:pt x="2657126" y="1378629"/>
                  <a:pt x="2663393" y="1406625"/>
                  <a:pt x="2670315" y="1436044"/>
                </a:cubicBezTo>
                <a:lnTo>
                  <a:pt x="2672237" y="1443862"/>
                </a:lnTo>
                <a:lnTo>
                  <a:pt x="2671751" y="1443981"/>
                </a:lnTo>
                <a:lnTo>
                  <a:pt x="2660239" y="1450740"/>
                </a:lnTo>
                <a:lnTo>
                  <a:pt x="2659085" y="1451128"/>
                </a:lnTo>
                <a:lnTo>
                  <a:pt x="2658600" y="1451560"/>
                </a:lnTo>
                <a:lnTo>
                  <a:pt x="2658129" y="1451978"/>
                </a:lnTo>
                <a:lnTo>
                  <a:pt x="2656390" y="1453000"/>
                </a:lnTo>
                <a:lnTo>
                  <a:pt x="2647921" y="1456439"/>
                </a:lnTo>
                <a:lnTo>
                  <a:pt x="2647917" y="1456443"/>
                </a:lnTo>
                <a:lnTo>
                  <a:pt x="2647915" y="1456444"/>
                </a:lnTo>
                <a:lnTo>
                  <a:pt x="2644102" y="1460214"/>
                </a:lnTo>
                <a:lnTo>
                  <a:pt x="2636908" y="1464438"/>
                </a:lnTo>
                <a:lnTo>
                  <a:pt x="2632189" y="1469586"/>
                </a:lnTo>
                <a:lnTo>
                  <a:pt x="2629803" y="1459062"/>
                </a:lnTo>
                <a:lnTo>
                  <a:pt x="2614080" y="1389723"/>
                </a:lnTo>
                <a:lnTo>
                  <a:pt x="2609989" y="1369452"/>
                </a:lnTo>
                <a:lnTo>
                  <a:pt x="2598582" y="1312926"/>
                </a:lnTo>
                <a:lnTo>
                  <a:pt x="2597840" y="1308658"/>
                </a:lnTo>
                <a:lnTo>
                  <a:pt x="2597813" y="1308502"/>
                </a:lnTo>
                <a:lnTo>
                  <a:pt x="2590769" y="1267937"/>
                </a:lnTo>
                <a:lnTo>
                  <a:pt x="2625595" y="1253494"/>
                </a:lnTo>
                <a:close/>
                <a:moveTo>
                  <a:pt x="5557248" y="1247195"/>
                </a:moveTo>
                <a:lnTo>
                  <a:pt x="5559803" y="1254872"/>
                </a:lnTo>
                <a:lnTo>
                  <a:pt x="5583265" y="1332085"/>
                </a:lnTo>
                <a:lnTo>
                  <a:pt x="5589919" y="1353998"/>
                </a:lnTo>
                <a:cubicBezTo>
                  <a:pt x="5600384" y="1389503"/>
                  <a:pt x="5611140" y="1427169"/>
                  <a:pt x="5621785" y="1466145"/>
                </a:cubicBezTo>
                <a:lnTo>
                  <a:pt x="5624648" y="1477157"/>
                </a:lnTo>
                <a:lnTo>
                  <a:pt x="5616474" y="1449264"/>
                </a:lnTo>
                <a:lnTo>
                  <a:pt x="5596156" y="1379940"/>
                </a:lnTo>
                <a:close/>
                <a:moveTo>
                  <a:pt x="2536863" y="1242968"/>
                </a:moveTo>
                <a:lnTo>
                  <a:pt x="2545741" y="1255569"/>
                </a:lnTo>
                <a:lnTo>
                  <a:pt x="2545600" y="1255731"/>
                </a:lnTo>
                <a:lnTo>
                  <a:pt x="2542606" y="1255120"/>
                </a:lnTo>
                <a:lnTo>
                  <a:pt x="2537435" y="1247466"/>
                </a:lnTo>
                <a:close/>
                <a:moveTo>
                  <a:pt x="2437993" y="1227340"/>
                </a:moveTo>
                <a:lnTo>
                  <a:pt x="2438487" y="1229884"/>
                </a:lnTo>
                <a:cubicBezTo>
                  <a:pt x="2441782" y="1245420"/>
                  <a:pt x="2444983" y="1259492"/>
                  <a:pt x="2447724" y="1271558"/>
                </a:cubicBezTo>
                <a:lnTo>
                  <a:pt x="2447724" y="1273330"/>
                </a:lnTo>
                <a:lnTo>
                  <a:pt x="2447724" y="1273350"/>
                </a:lnTo>
                <a:lnTo>
                  <a:pt x="2467327" y="1299257"/>
                </a:lnTo>
                <a:lnTo>
                  <a:pt x="2463307" y="1299076"/>
                </a:lnTo>
                <a:lnTo>
                  <a:pt x="2446486" y="1277428"/>
                </a:lnTo>
                <a:lnTo>
                  <a:pt x="2446486" y="1275222"/>
                </a:lnTo>
                <a:lnTo>
                  <a:pt x="2438479" y="1238021"/>
                </a:lnTo>
                <a:close/>
                <a:moveTo>
                  <a:pt x="1938924" y="1224129"/>
                </a:moveTo>
                <a:lnTo>
                  <a:pt x="1911623" y="1269454"/>
                </a:lnTo>
                <a:lnTo>
                  <a:pt x="1911410" y="1269971"/>
                </a:lnTo>
                <a:lnTo>
                  <a:pt x="1892236" y="1312949"/>
                </a:lnTo>
                <a:lnTo>
                  <a:pt x="1885091" y="1334028"/>
                </a:lnTo>
                <a:lnTo>
                  <a:pt x="1881460" y="1342869"/>
                </a:lnTo>
                <a:lnTo>
                  <a:pt x="1881460" y="1342871"/>
                </a:lnTo>
                <a:lnTo>
                  <a:pt x="1881459" y="1342873"/>
                </a:lnTo>
                <a:lnTo>
                  <a:pt x="1880643" y="1346138"/>
                </a:lnTo>
                <a:lnTo>
                  <a:pt x="1879678" y="1349997"/>
                </a:lnTo>
                <a:lnTo>
                  <a:pt x="1874772" y="1364468"/>
                </a:lnTo>
                <a:cubicBezTo>
                  <a:pt x="1869390" y="1383014"/>
                  <a:pt x="1864504" y="1402950"/>
                  <a:pt x="1860294" y="1424331"/>
                </a:cubicBezTo>
                <a:lnTo>
                  <a:pt x="1859040" y="1432568"/>
                </a:lnTo>
                <a:lnTo>
                  <a:pt x="1857849" y="1437333"/>
                </a:lnTo>
                <a:lnTo>
                  <a:pt x="1856684" y="1448041"/>
                </a:lnTo>
                <a:lnTo>
                  <a:pt x="1849862" y="1492861"/>
                </a:lnTo>
                <a:lnTo>
                  <a:pt x="1846527" y="1541421"/>
                </a:lnTo>
                <a:lnTo>
                  <a:pt x="1846292" y="1543585"/>
                </a:lnTo>
                <a:lnTo>
                  <a:pt x="1845143" y="1554142"/>
                </a:lnTo>
                <a:lnTo>
                  <a:pt x="1845143" y="1554145"/>
                </a:lnTo>
                <a:lnTo>
                  <a:pt x="1845143" y="1554146"/>
                </a:lnTo>
                <a:lnTo>
                  <a:pt x="1845250" y="1560026"/>
                </a:lnTo>
                <a:lnTo>
                  <a:pt x="1844538" y="1570383"/>
                </a:lnTo>
                <a:cubicBezTo>
                  <a:pt x="1843734" y="1597757"/>
                  <a:pt x="1843957" y="1626685"/>
                  <a:pt x="1845386" y="1657219"/>
                </a:cubicBezTo>
                <a:lnTo>
                  <a:pt x="1847461" y="1681988"/>
                </a:lnTo>
                <a:lnTo>
                  <a:pt x="1847690" y="1694637"/>
                </a:lnTo>
                <a:lnTo>
                  <a:pt x="1849908" y="1711203"/>
                </a:lnTo>
                <a:lnTo>
                  <a:pt x="1853467" y="1753693"/>
                </a:lnTo>
                <a:lnTo>
                  <a:pt x="1869830" y="1860053"/>
                </a:lnTo>
                <a:lnTo>
                  <a:pt x="1869841" y="1860130"/>
                </a:lnTo>
                <a:lnTo>
                  <a:pt x="1828476" y="1866473"/>
                </a:lnTo>
                <a:cubicBezTo>
                  <a:pt x="1767724" y="1873174"/>
                  <a:pt x="1707413" y="1883391"/>
                  <a:pt x="1647847" y="1897083"/>
                </a:cubicBezTo>
                <a:cubicBezTo>
                  <a:pt x="1618615" y="1903840"/>
                  <a:pt x="1583730" y="1912389"/>
                  <a:pt x="1546777" y="1924660"/>
                </a:cubicBezTo>
                <a:cubicBezTo>
                  <a:pt x="1491569" y="1943161"/>
                  <a:pt x="1436863" y="1963008"/>
                  <a:pt x="1382704" y="1984177"/>
                </a:cubicBezTo>
                <a:lnTo>
                  <a:pt x="1350514" y="1997681"/>
                </a:lnTo>
                <a:lnTo>
                  <a:pt x="1328730" y="2005785"/>
                </a:lnTo>
                <a:lnTo>
                  <a:pt x="1293367" y="2021655"/>
                </a:lnTo>
                <a:lnTo>
                  <a:pt x="1221921" y="2051627"/>
                </a:lnTo>
                <a:lnTo>
                  <a:pt x="1152034" y="2085078"/>
                </a:lnTo>
                <a:lnTo>
                  <a:pt x="1116701" y="2100934"/>
                </a:lnTo>
                <a:lnTo>
                  <a:pt x="1096165" y="2111819"/>
                </a:lnTo>
                <a:lnTo>
                  <a:pt x="1064713" y="2126873"/>
                </a:lnTo>
                <a:lnTo>
                  <a:pt x="911379" y="2209766"/>
                </a:lnTo>
                <a:lnTo>
                  <a:pt x="911364" y="2209774"/>
                </a:lnTo>
                <a:lnTo>
                  <a:pt x="720897" y="2327345"/>
                </a:lnTo>
                <a:lnTo>
                  <a:pt x="720946" y="2326500"/>
                </a:lnTo>
                <a:lnTo>
                  <a:pt x="721011" y="2325381"/>
                </a:lnTo>
                <a:lnTo>
                  <a:pt x="721010" y="2325362"/>
                </a:lnTo>
                <a:lnTo>
                  <a:pt x="719574" y="2301902"/>
                </a:lnTo>
                <a:lnTo>
                  <a:pt x="895744" y="2192504"/>
                </a:lnTo>
                <a:lnTo>
                  <a:pt x="895957" y="2192389"/>
                </a:lnTo>
                <a:lnTo>
                  <a:pt x="1170466" y="2049869"/>
                </a:lnTo>
                <a:lnTo>
                  <a:pt x="1276063" y="2001082"/>
                </a:lnTo>
                <a:lnTo>
                  <a:pt x="1332664" y="1976499"/>
                </a:lnTo>
                <a:lnTo>
                  <a:pt x="1527748" y="1900535"/>
                </a:lnTo>
                <a:cubicBezTo>
                  <a:pt x="1563599" y="1888126"/>
                  <a:pt x="1597657" y="1879162"/>
                  <a:pt x="1626199" y="1872131"/>
                </a:cubicBezTo>
                <a:cubicBezTo>
                  <a:pt x="1681808" y="1858645"/>
                  <a:pt x="1738108" y="1848153"/>
                  <a:pt x="1794833" y="1840693"/>
                </a:cubicBezTo>
                <a:cubicBezTo>
                  <a:pt x="1813117" y="1839563"/>
                  <a:pt x="1831166" y="1835949"/>
                  <a:pt x="1848471" y="1829937"/>
                </a:cubicBezTo>
                <a:cubicBezTo>
                  <a:pt x="1849739" y="1829166"/>
                  <a:pt x="1850401" y="1827676"/>
                  <a:pt x="1850126" y="1826214"/>
                </a:cubicBezTo>
                <a:lnTo>
                  <a:pt x="1850126" y="1826211"/>
                </a:lnTo>
                <a:lnTo>
                  <a:pt x="1850126" y="1826210"/>
                </a:lnTo>
                <a:lnTo>
                  <a:pt x="1834641" y="1679780"/>
                </a:lnTo>
                <a:lnTo>
                  <a:pt x="1833186" y="1651266"/>
                </a:lnTo>
                <a:lnTo>
                  <a:pt x="1835667" y="1532936"/>
                </a:lnTo>
                <a:lnTo>
                  <a:pt x="1837761" y="1515017"/>
                </a:lnTo>
                <a:lnTo>
                  <a:pt x="1852180" y="1425578"/>
                </a:lnTo>
                <a:lnTo>
                  <a:pt x="1855261" y="1410869"/>
                </a:lnTo>
                <a:lnTo>
                  <a:pt x="1880045" y="1332752"/>
                </a:lnTo>
                <a:lnTo>
                  <a:pt x="1886284" y="1317716"/>
                </a:lnTo>
                <a:lnTo>
                  <a:pt x="1889830" y="1310506"/>
                </a:lnTo>
                <a:lnTo>
                  <a:pt x="1915789" y="1257775"/>
                </a:lnTo>
                <a:lnTo>
                  <a:pt x="1915896" y="1257574"/>
                </a:lnTo>
                <a:close/>
                <a:moveTo>
                  <a:pt x="5062793" y="1224042"/>
                </a:moveTo>
                <a:lnTo>
                  <a:pt x="5061345" y="1225031"/>
                </a:lnTo>
                <a:cubicBezTo>
                  <a:pt x="5057484" y="1226823"/>
                  <a:pt x="5040524" y="1232339"/>
                  <a:pt x="5027978" y="1236337"/>
                </a:cubicBezTo>
                <a:cubicBezTo>
                  <a:pt x="4993919" y="1247231"/>
                  <a:pt x="4990196" y="1248609"/>
                  <a:pt x="4990196" y="1251643"/>
                </a:cubicBezTo>
                <a:cubicBezTo>
                  <a:pt x="4978890" y="1261846"/>
                  <a:pt x="4858240" y="1300311"/>
                  <a:pt x="4777715" y="1325820"/>
                </a:cubicBezTo>
                <a:cubicBezTo>
                  <a:pt x="4688088" y="1354500"/>
                  <a:pt x="4668509" y="1361119"/>
                  <a:pt x="4663959" y="1364428"/>
                </a:cubicBezTo>
                <a:cubicBezTo>
                  <a:pt x="4644793" y="1369806"/>
                  <a:pt x="4603290" y="1381802"/>
                  <a:pt x="4596395" y="1385111"/>
                </a:cubicBezTo>
                <a:lnTo>
                  <a:pt x="4579159" y="1389799"/>
                </a:lnTo>
                <a:cubicBezTo>
                  <a:pt x="4559304" y="1395039"/>
                  <a:pt x="4554477" y="1396831"/>
                  <a:pt x="4553651" y="1396831"/>
                </a:cubicBezTo>
                <a:cubicBezTo>
                  <a:pt x="4549790" y="1398348"/>
                  <a:pt x="4477124" y="1417238"/>
                  <a:pt x="4406939" y="1435577"/>
                </a:cubicBezTo>
                <a:cubicBezTo>
                  <a:pt x="4321451" y="1457778"/>
                  <a:pt x="4233755" y="1480666"/>
                  <a:pt x="4227688" y="1483010"/>
                </a:cubicBezTo>
                <a:cubicBezTo>
                  <a:pt x="4225069" y="1483975"/>
                  <a:pt x="4181634" y="1495144"/>
                  <a:pt x="4146612" y="1504245"/>
                </a:cubicBezTo>
                <a:cubicBezTo>
                  <a:pt x="4105247" y="1514999"/>
                  <a:pt x="4079737" y="1522308"/>
                  <a:pt x="4077669" y="1522308"/>
                </a:cubicBezTo>
                <a:lnTo>
                  <a:pt x="4077032" y="1522488"/>
                </a:lnTo>
                <a:lnTo>
                  <a:pt x="4059047" y="1527477"/>
                </a:lnTo>
                <a:lnTo>
                  <a:pt x="4046214" y="1530854"/>
                </a:lnTo>
                <a:lnTo>
                  <a:pt x="4020980" y="1537435"/>
                </a:lnTo>
                <a:lnTo>
                  <a:pt x="4001427" y="1542483"/>
                </a:lnTo>
                <a:lnTo>
                  <a:pt x="3971168" y="1550247"/>
                </a:lnTo>
                <a:lnTo>
                  <a:pt x="3949236" y="1555858"/>
                </a:lnTo>
                <a:lnTo>
                  <a:pt x="3915242" y="1564505"/>
                </a:lnTo>
                <a:lnTo>
                  <a:pt x="3899080" y="1568612"/>
                </a:lnTo>
                <a:lnTo>
                  <a:pt x="3865601" y="1577071"/>
                </a:lnTo>
                <a:lnTo>
                  <a:pt x="3893087" y="1549952"/>
                </a:lnTo>
                <a:lnTo>
                  <a:pt x="3930867" y="1521623"/>
                </a:lnTo>
                <a:lnTo>
                  <a:pt x="3957019" y="1507143"/>
                </a:lnTo>
                <a:lnTo>
                  <a:pt x="3970071" y="1499574"/>
                </a:lnTo>
                <a:lnTo>
                  <a:pt x="3976737" y="1496940"/>
                </a:lnTo>
                <a:lnTo>
                  <a:pt x="3978685" y="1496150"/>
                </a:lnTo>
                <a:lnTo>
                  <a:pt x="3980033" y="1495811"/>
                </a:lnTo>
                <a:close/>
                <a:moveTo>
                  <a:pt x="2534451" y="1224013"/>
                </a:moveTo>
                <a:lnTo>
                  <a:pt x="2551968" y="1249544"/>
                </a:lnTo>
                <a:lnTo>
                  <a:pt x="2551386" y="1250319"/>
                </a:lnTo>
                <a:lnTo>
                  <a:pt x="2550873" y="1250701"/>
                </a:lnTo>
                <a:lnTo>
                  <a:pt x="2535008" y="1228395"/>
                </a:lnTo>
                <a:close/>
                <a:moveTo>
                  <a:pt x="5092708" y="1216531"/>
                </a:moveTo>
                <a:lnTo>
                  <a:pt x="5083269" y="1227930"/>
                </a:lnTo>
                <a:cubicBezTo>
                  <a:pt x="5073561" y="1232841"/>
                  <a:pt x="5063565" y="1237169"/>
                  <a:pt x="5053348" y="1240892"/>
                </a:cubicBezTo>
                <a:cubicBezTo>
                  <a:pt x="5021496" y="1253577"/>
                  <a:pt x="5017635" y="1255783"/>
                  <a:pt x="5019013" y="1260471"/>
                </a:cubicBezTo>
                <a:cubicBezTo>
                  <a:pt x="5020116" y="1274392"/>
                  <a:pt x="4889815" y="1325824"/>
                  <a:pt x="4819769" y="1353401"/>
                </a:cubicBezTo>
                <a:cubicBezTo>
                  <a:pt x="4741175" y="1384563"/>
                  <a:pt x="4718699" y="1393939"/>
                  <a:pt x="4713598" y="1399731"/>
                </a:cubicBezTo>
                <a:cubicBezTo>
                  <a:pt x="4690501" y="1406667"/>
                  <a:pt x="4667820" y="1414856"/>
                  <a:pt x="4645620" y="1424274"/>
                </a:cubicBezTo>
                <a:cubicBezTo>
                  <a:pt x="4644516" y="1424825"/>
                  <a:pt x="4635693" y="1427169"/>
                  <a:pt x="4628109" y="1429375"/>
                </a:cubicBezTo>
                <a:cubicBezTo>
                  <a:pt x="4612803" y="1433650"/>
                  <a:pt x="4603427" y="1436270"/>
                  <a:pt x="4601496" y="1437236"/>
                </a:cubicBezTo>
                <a:cubicBezTo>
                  <a:pt x="4597222" y="1439580"/>
                  <a:pt x="4522350" y="1459710"/>
                  <a:pt x="4449821" y="1479428"/>
                </a:cubicBezTo>
                <a:cubicBezTo>
                  <a:pt x="4364609" y="1503145"/>
                  <a:pt x="4276499" y="1526172"/>
                  <a:pt x="4264917" y="1530722"/>
                </a:cubicBezTo>
                <a:cubicBezTo>
                  <a:pt x="4260505" y="1532514"/>
                  <a:pt x="4216658" y="1544096"/>
                  <a:pt x="4180394" y="1553749"/>
                </a:cubicBezTo>
                <a:cubicBezTo>
                  <a:pt x="4144129" y="1563400"/>
                  <a:pt x="4112691" y="1571812"/>
                  <a:pt x="4108693" y="1573190"/>
                </a:cubicBezTo>
                <a:cubicBezTo>
                  <a:pt x="4089664" y="1580223"/>
                  <a:pt x="3847813" y="1642410"/>
                  <a:pt x="3839264" y="1643650"/>
                </a:cubicBezTo>
                <a:cubicBezTo>
                  <a:pt x="3836437" y="1643995"/>
                  <a:pt x="3830267" y="1645132"/>
                  <a:pt x="3821511" y="1646821"/>
                </a:cubicBezTo>
                <a:lnTo>
                  <a:pt x="3819892" y="1647137"/>
                </a:lnTo>
                <a:lnTo>
                  <a:pt x="3812598" y="1648558"/>
                </a:lnTo>
                <a:lnTo>
                  <a:pt x="3832161" y="1617715"/>
                </a:lnTo>
                <a:lnTo>
                  <a:pt x="3835259" y="1612517"/>
                </a:lnTo>
                <a:lnTo>
                  <a:pt x="3841642" y="1604795"/>
                </a:lnTo>
                <a:lnTo>
                  <a:pt x="3855293" y="1587241"/>
                </a:lnTo>
                <a:lnTo>
                  <a:pt x="3855569" y="1586970"/>
                </a:lnTo>
                <a:lnTo>
                  <a:pt x="3859369" y="1586022"/>
                </a:lnTo>
                <a:lnTo>
                  <a:pt x="3861814" y="1585413"/>
                </a:lnTo>
                <a:cubicBezTo>
                  <a:pt x="3873891" y="1582372"/>
                  <a:pt x="3887840" y="1578836"/>
                  <a:pt x="3902728" y="1575044"/>
                </a:cubicBezTo>
                <a:lnTo>
                  <a:pt x="3918805" y="1570934"/>
                </a:lnTo>
                <a:lnTo>
                  <a:pt x="3925648" y="1569195"/>
                </a:lnTo>
                <a:lnTo>
                  <a:pt x="3933694" y="1567127"/>
                </a:lnTo>
                <a:lnTo>
                  <a:pt x="3949279" y="1563142"/>
                </a:lnTo>
                <a:lnTo>
                  <a:pt x="3995832" y="1551154"/>
                </a:lnTo>
                <a:lnTo>
                  <a:pt x="3995876" y="1551143"/>
                </a:lnTo>
                <a:lnTo>
                  <a:pt x="3995902" y="1551136"/>
                </a:lnTo>
                <a:lnTo>
                  <a:pt x="4036925" y="1540484"/>
                </a:lnTo>
                <a:lnTo>
                  <a:pt x="4046532" y="1537952"/>
                </a:lnTo>
                <a:lnTo>
                  <a:pt x="4053622" y="1536105"/>
                </a:lnTo>
                <a:lnTo>
                  <a:pt x="4061536" y="1533997"/>
                </a:lnTo>
                <a:lnTo>
                  <a:pt x="4066835" y="1532600"/>
                </a:lnTo>
                <a:lnTo>
                  <a:pt x="4068068" y="1532257"/>
                </a:lnTo>
                <a:lnTo>
                  <a:pt x="4071917" y="1531232"/>
                </a:lnTo>
                <a:cubicBezTo>
                  <a:pt x="4076446" y="1530002"/>
                  <a:pt x="4079276" y="1529201"/>
                  <a:pt x="4080013" y="1528930"/>
                </a:cubicBezTo>
                <a:lnTo>
                  <a:pt x="4148956" y="1511004"/>
                </a:lnTo>
                <a:cubicBezTo>
                  <a:pt x="4198456" y="1498181"/>
                  <a:pt x="4228516" y="1490459"/>
                  <a:pt x="4230859" y="1489494"/>
                </a:cubicBezTo>
                <a:cubicBezTo>
                  <a:pt x="4236375" y="1487287"/>
                  <a:pt x="4327931" y="1463434"/>
                  <a:pt x="4408595" y="1442475"/>
                </a:cubicBezTo>
                <a:cubicBezTo>
                  <a:pt x="4509526" y="1416138"/>
                  <a:pt x="4555029" y="1403867"/>
                  <a:pt x="4556409" y="1403315"/>
                </a:cubicBezTo>
                <a:cubicBezTo>
                  <a:pt x="4557787" y="1402764"/>
                  <a:pt x="4571161" y="1399178"/>
                  <a:pt x="4580951" y="1396559"/>
                </a:cubicBezTo>
                <a:cubicBezTo>
                  <a:pt x="4587322" y="1395290"/>
                  <a:pt x="4593596" y="1393540"/>
                  <a:pt x="4599704" y="1391319"/>
                </a:cubicBezTo>
                <a:cubicBezTo>
                  <a:pt x="4603290" y="1389389"/>
                  <a:pt x="4642724" y="1377807"/>
                  <a:pt x="4666717" y="1370912"/>
                </a:cubicBezTo>
                <a:cubicBezTo>
                  <a:pt x="4667392" y="1370763"/>
                  <a:pt x="4667971" y="1370370"/>
                  <a:pt x="4668372" y="1369809"/>
                </a:cubicBezTo>
                <a:cubicBezTo>
                  <a:pt x="4674300" y="1366224"/>
                  <a:pt x="4727938" y="1349127"/>
                  <a:pt x="4779921" y="1332580"/>
                </a:cubicBezTo>
                <a:cubicBezTo>
                  <a:pt x="4949382" y="1278529"/>
                  <a:pt x="4991162" y="1263146"/>
                  <a:pt x="4996677" y="1254321"/>
                </a:cubicBezTo>
                <a:cubicBezTo>
                  <a:pt x="5000400" y="1252528"/>
                  <a:pt x="5017498" y="1247012"/>
                  <a:pt x="5030045" y="1243014"/>
                </a:cubicBezTo>
                <a:cubicBezTo>
                  <a:pt x="5065069" y="1231845"/>
                  <a:pt x="5068515" y="1230606"/>
                  <a:pt x="5067826" y="1227295"/>
                </a:cubicBezTo>
                <a:cubicBezTo>
                  <a:pt x="5069326" y="1225744"/>
                  <a:pt x="5073096" y="1223612"/>
                  <a:pt x="5078713" y="1221013"/>
                </a:cubicBezTo>
                <a:lnTo>
                  <a:pt x="5084678" y="1218547"/>
                </a:lnTo>
                <a:close/>
                <a:moveTo>
                  <a:pt x="5114038" y="1211176"/>
                </a:moveTo>
                <a:lnTo>
                  <a:pt x="5108977" y="1217742"/>
                </a:lnTo>
                <a:cubicBezTo>
                  <a:pt x="5106798" y="1222147"/>
                  <a:pt x="5106124" y="1226242"/>
                  <a:pt x="5107123" y="1229999"/>
                </a:cubicBezTo>
                <a:cubicBezTo>
                  <a:pt x="5098436" y="1235913"/>
                  <a:pt x="5089199" y="1240993"/>
                  <a:pt x="5079546" y="1245168"/>
                </a:cubicBezTo>
                <a:cubicBezTo>
                  <a:pt x="5054589" y="1257302"/>
                  <a:pt x="5046591" y="1261851"/>
                  <a:pt x="5048246" y="1267504"/>
                </a:cubicBezTo>
                <a:cubicBezTo>
                  <a:pt x="5051349" y="1278117"/>
                  <a:pt x="5022910" y="1297835"/>
                  <a:pt x="4984733" y="1319207"/>
                </a:cubicBezTo>
                <a:lnTo>
                  <a:pt x="4943942" y="1340557"/>
                </a:lnTo>
                <a:lnTo>
                  <a:pt x="4922888" y="1351575"/>
                </a:lnTo>
                <a:cubicBezTo>
                  <a:pt x="4901656" y="1362157"/>
                  <a:pt x="4880715" y="1372223"/>
                  <a:pt x="4862790" y="1380841"/>
                </a:cubicBezTo>
                <a:cubicBezTo>
                  <a:pt x="4797570" y="1412140"/>
                  <a:pt x="4769579" y="1426205"/>
                  <a:pt x="4764064" y="1434478"/>
                </a:cubicBezTo>
                <a:cubicBezTo>
                  <a:pt x="4740485" y="1442502"/>
                  <a:pt x="4717459" y="1452030"/>
                  <a:pt x="4695121" y="1463021"/>
                </a:cubicBezTo>
                <a:cubicBezTo>
                  <a:pt x="4693880" y="1463572"/>
                  <a:pt x="4684917" y="1466191"/>
                  <a:pt x="4677057" y="1468536"/>
                </a:cubicBezTo>
                <a:cubicBezTo>
                  <a:pt x="4663269" y="1472810"/>
                  <a:pt x="4652377" y="1475844"/>
                  <a:pt x="4649480" y="1477222"/>
                </a:cubicBezTo>
                <a:cubicBezTo>
                  <a:pt x="4642035" y="1480670"/>
                  <a:pt x="4565508" y="1502041"/>
                  <a:pt x="4491464" y="1522862"/>
                </a:cubicBezTo>
                <a:cubicBezTo>
                  <a:pt x="4406113" y="1546579"/>
                  <a:pt x="4317728" y="1571261"/>
                  <a:pt x="4300493" y="1578017"/>
                </a:cubicBezTo>
                <a:cubicBezTo>
                  <a:pt x="4293874" y="1580637"/>
                  <a:pt x="4250715" y="1592357"/>
                  <a:pt x="4212659" y="1602699"/>
                </a:cubicBezTo>
                <a:cubicBezTo>
                  <a:pt x="4177499" y="1612350"/>
                  <a:pt x="4144544" y="1621313"/>
                  <a:pt x="4138614" y="1623520"/>
                </a:cubicBezTo>
                <a:cubicBezTo>
                  <a:pt x="4107176" y="1635102"/>
                  <a:pt x="3866290" y="1696875"/>
                  <a:pt x="3858982" y="1697839"/>
                </a:cubicBezTo>
                <a:cubicBezTo>
                  <a:pt x="3851675" y="1698804"/>
                  <a:pt x="3834852" y="1701700"/>
                  <a:pt x="3813618" y="1705423"/>
                </a:cubicBezTo>
                <a:lnTo>
                  <a:pt x="3784664" y="1710404"/>
                </a:lnTo>
                <a:lnTo>
                  <a:pt x="3790838" y="1692582"/>
                </a:lnTo>
                <a:lnTo>
                  <a:pt x="3807726" y="1656394"/>
                </a:lnTo>
                <a:lnTo>
                  <a:pt x="3821632" y="1653682"/>
                </a:lnTo>
                <a:cubicBezTo>
                  <a:pt x="3830440" y="1651993"/>
                  <a:pt x="3836782" y="1650820"/>
                  <a:pt x="3839540" y="1650406"/>
                </a:cubicBezTo>
                <a:cubicBezTo>
                  <a:pt x="3847537" y="1649441"/>
                  <a:pt x="4090355" y="1586979"/>
                  <a:pt x="4110485" y="1579671"/>
                </a:cubicBezTo>
                <a:cubicBezTo>
                  <a:pt x="4114071" y="1578292"/>
                  <a:pt x="4148404" y="1569192"/>
                  <a:pt x="4181497" y="1560367"/>
                </a:cubicBezTo>
                <a:cubicBezTo>
                  <a:pt x="4230170" y="1547405"/>
                  <a:pt x="4262436" y="1538857"/>
                  <a:pt x="4266710" y="1537203"/>
                </a:cubicBezTo>
                <a:cubicBezTo>
                  <a:pt x="4278017" y="1532790"/>
                  <a:pt x="4369987" y="1507971"/>
                  <a:pt x="4451064" y="1486047"/>
                </a:cubicBezTo>
                <a:cubicBezTo>
                  <a:pt x="4543034" y="1461090"/>
                  <a:pt x="4599290" y="1445784"/>
                  <a:pt x="4604393" y="1443440"/>
                </a:cubicBezTo>
                <a:cubicBezTo>
                  <a:pt x="4606048" y="1442612"/>
                  <a:pt x="4620388" y="1438614"/>
                  <a:pt x="4629764" y="1435994"/>
                </a:cubicBezTo>
                <a:cubicBezTo>
                  <a:pt x="4636368" y="1434656"/>
                  <a:pt x="4642821" y="1432712"/>
                  <a:pt x="4649068" y="1430203"/>
                </a:cubicBezTo>
                <a:cubicBezTo>
                  <a:pt x="4671130" y="1420855"/>
                  <a:pt x="4693688" y="1412706"/>
                  <a:pt x="4716631" y="1405798"/>
                </a:cubicBezTo>
                <a:cubicBezTo>
                  <a:pt x="4717624" y="1405507"/>
                  <a:pt x="4718425" y="1404805"/>
                  <a:pt x="4718837" y="1403867"/>
                </a:cubicBezTo>
                <a:cubicBezTo>
                  <a:pt x="4723801" y="1398628"/>
                  <a:pt x="4773854" y="1378910"/>
                  <a:pt x="4822252" y="1359743"/>
                </a:cubicBezTo>
                <a:cubicBezTo>
                  <a:pt x="4961102" y="1305003"/>
                  <a:pt x="5025772" y="1276875"/>
                  <a:pt x="5025772" y="1260388"/>
                </a:cubicBezTo>
                <a:cubicBezTo>
                  <a:pt x="5035533" y="1255249"/>
                  <a:pt x="5045572" y="1250644"/>
                  <a:pt x="5055830" y="1246600"/>
                </a:cubicBezTo>
                <a:cubicBezTo>
                  <a:pt x="5086441" y="1234466"/>
                  <a:pt x="5091680" y="1231845"/>
                  <a:pt x="5090163" y="1226882"/>
                </a:cubicBezTo>
                <a:cubicBezTo>
                  <a:pt x="5089887" y="1226054"/>
                  <a:pt x="5090026" y="1223091"/>
                  <a:pt x="5099661" y="1216023"/>
                </a:cubicBezTo>
                <a:lnTo>
                  <a:pt x="5103081" y="1213927"/>
                </a:lnTo>
                <a:close/>
                <a:moveTo>
                  <a:pt x="5135141" y="1205877"/>
                </a:moveTo>
                <a:lnTo>
                  <a:pt x="5129938" y="1214886"/>
                </a:lnTo>
                <a:cubicBezTo>
                  <a:pt x="5127910" y="1220864"/>
                  <a:pt x="5127600" y="1226485"/>
                  <a:pt x="5129324" y="1231656"/>
                </a:cubicBezTo>
                <a:cubicBezTo>
                  <a:pt x="5121684" y="1238868"/>
                  <a:pt x="5112997" y="1244867"/>
                  <a:pt x="5103539" y="1249443"/>
                </a:cubicBezTo>
                <a:cubicBezTo>
                  <a:pt x="5093542" y="1255096"/>
                  <a:pt x="5085993" y="1259681"/>
                  <a:pt x="5081184" y="1263697"/>
                </a:cubicBezTo>
                <a:lnTo>
                  <a:pt x="5075594" y="1273948"/>
                </a:lnTo>
                <a:lnTo>
                  <a:pt x="5075273" y="1274531"/>
                </a:lnTo>
                <a:lnTo>
                  <a:pt x="5075273" y="1274533"/>
                </a:lnTo>
                <a:lnTo>
                  <a:pt x="5075272" y="1274534"/>
                </a:lnTo>
                <a:lnTo>
                  <a:pt x="5073331" y="1287105"/>
                </a:lnTo>
                <a:lnTo>
                  <a:pt x="5062195" y="1302161"/>
                </a:lnTo>
                <a:cubicBezTo>
                  <a:pt x="5031933" y="1334330"/>
                  <a:pt x="4957346" y="1377531"/>
                  <a:pt x="4903467" y="1408556"/>
                </a:cubicBezTo>
                <a:cubicBezTo>
                  <a:pt x="4848313" y="1440545"/>
                  <a:pt x="4817703" y="1458607"/>
                  <a:pt x="4812462" y="1469363"/>
                </a:cubicBezTo>
                <a:cubicBezTo>
                  <a:pt x="4788760" y="1478547"/>
                  <a:pt x="4765719" y="1489370"/>
                  <a:pt x="4743519" y="1501766"/>
                </a:cubicBezTo>
                <a:cubicBezTo>
                  <a:pt x="4742141" y="1502455"/>
                  <a:pt x="4732488" y="1505351"/>
                  <a:pt x="4724906" y="1507833"/>
                </a:cubicBezTo>
                <a:cubicBezTo>
                  <a:pt x="4713461" y="1511418"/>
                  <a:pt x="4701189" y="1515278"/>
                  <a:pt x="4697329" y="1517071"/>
                </a:cubicBezTo>
                <a:cubicBezTo>
                  <a:pt x="4687262" y="1521897"/>
                  <a:pt x="4612391" y="1543545"/>
                  <a:pt x="4533244" y="1566297"/>
                </a:cubicBezTo>
                <a:cubicBezTo>
                  <a:pt x="4447617" y="1591116"/>
                  <a:pt x="4359094" y="1616625"/>
                  <a:pt x="4336343" y="1625587"/>
                </a:cubicBezTo>
                <a:cubicBezTo>
                  <a:pt x="4327793" y="1629034"/>
                  <a:pt x="4283671" y="1641307"/>
                  <a:pt x="4245062" y="1652061"/>
                </a:cubicBezTo>
                <a:cubicBezTo>
                  <a:pt x="4210177" y="1661851"/>
                  <a:pt x="4176533" y="1671227"/>
                  <a:pt x="4168812" y="1674123"/>
                </a:cubicBezTo>
                <a:cubicBezTo>
                  <a:pt x="4129100" y="1688739"/>
                  <a:pt x="3893040" y="1750650"/>
                  <a:pt x="3879251" y="1752442"/>
                </a:cubicBezTo>
                <a:cubicBezTo>
                  <a:pt x="3871667" y="1753407"/>
                  <a:pt x="3858707" y="1755337"/>
                  <a:pt x="3842575" y="1757820"/>
                </a:cubicBezTo>
                <a:cubicBezTo>
                  <a:pt x="3829820" y="1759784"/>
                  <a:pt x="3811878" y="1762551"/>
                  <a:pt x="3791942" y="1765451"/>
                </a:cubicBezTo>
                <a:lnTo>
                  <a:pt x="3765436" y="1769022"/>
                </a:lnTo>
                <a:lnTo>
                  <a:pt x="3769540" y="1753633"/>
                </a:lnTo>
                <a:lnTo>
                  <a:pt x="3772010" y="1744374"/>
                </a:lnTo>
                <a:lnTo>
                  <a:pt x="3781154" y="1719880"/>
                </a:lnTo>
                <a:lnTo>
                  <a:pt x="3782188" y="1717110"/>
                </a:lnTo>
                <a:lnTo>
                  <a:pt x="3813481" y="1711492"/>
                </a:lnTo>
                <a:cubicBezTo>
                  <a:pt x="3834577" y="1707908"/>
                  <a:pt x="3851398" y="1705011"/>
                  <a:pt x="3858568" y="1704047"/>
                </a:cubicBezTo>
                <a:cubicBezTo>
                  <a:pt x="3871530" y="1702392"/>
                  <a:pt x="4112003" y="1639240"/>
                  <a:pt x="4139580" y="1629312"/>
                </a:cubicBezTo>
                <a:cubicBezTo>
                  <a:pt x="4145233" y="1627243"/>
                  <a:pt x="4179705" y="1617730"/>
                  <a:pt x="4213073" y="1608630"/>
                </a:cubicBezTo>
                <a:cubicBezTo>
                  <a:pt x="4253198" y="1597460"/>
                  <a:pt x="4294701" y="1586429"/>
                  <a:pt x="4301596" y="1583671"/>
                </a:cubicBezTo>
                <a:cubicBezTo>
                  <a:pt x="4318555" y="1576915"/>
                  <a:pt x="4406802" y="1552372"/>
                  <a:pt x="4492016" y="1528517"/>
                </a:cubicBezTo>
                <a:cubicBezTo>
                  <a:pt x="4573092" y="1505766"/>
                  <a:pt x="4643138" y="1486187"/>
                  <a:pt x="4651135" y="1482464"/>
                </a:cubicBezTo>
                <a:cubicBezTo>
                  <a:pt x="4653755" y="1481223"/>
                  <a:pt x="4667406" y="1477086"/>
                  <a:pt x="4677472" y="1474191"/>
                </a:cubicBezTo>
                <a:cubicBezTo>
                  <a:pt x="4684242" y="1472606"/>
                  <a:pt x="4690888" y="1470482"/>
                  <a:pt x="4697327" y="1467847"/>
                </a:cubicBezTo>
                <a:cubicBezTo>
                  <a:pt x="4719665" y="1457106"/>
                  <a:pt x="4742691" y="1447896"/>
                  <a:pt x="4766270" y="1440270"/>
                </a:cubicBezTo>
                <a:cubicBezTo>
                  <a:pt x="4767373" y="1439913"/>
                  <a:pt x="4768187" y="1438947"/>
                  <a:pt x="4768339" y="1437789"/>
                </a:cubicBezTo>
                <a:cubicBezTo>
                  <a:pt x="4771923" y="1431308"/>
                  <a:pt x="4821287" y="1407592"/>
                  <a:pt x="4864859" y="1386633"/>
                </a:cubicBezTo>
                <a:cubicBezTo>
                  <a:pt x="4893297" y="1372982"/>
                  <a:pt x="4919651" y="1360193"/>
                  <a:pt x="4943111" y="1348296"/>
                </a:cubicBezTo>
                <a:lnTo>
                  <a:pt x="4948238" y="1345519"/>
                </a:lnTo>
                <a:lnTo>
                  <a:pt x="5004002" y="1315317"/>
                </a:lnTo>
                <a:cubicBezTo>
                  <a:pt x="5037732" y="1295158"/>
                  <a:pt x="5056657" y="1278695"/>
                  <a:pt x="5054313" y="1266180"/>
                </a:cubicBezTo>
                <a:cubicBezTo>
                  <a:pt x="5063000" y="1260258"/>
                  <a:pt x="5072239" y="1255181"/>
                  <a:pt x="5081890" y="1251012"/>
                </a:cubicBezTo>
                <a:cubicBezTo>
                  <a:pt x="5106986" y="1238739"/>
                  <a:pt x="5114982" y="1234327"/>
                  <a:pt x="5113190" y="1228536"/>
                </a:cubicBezTo>
                <a:cubicBezTo>
                  <a:pt x="5112121" y="1225175"/>
                  <a:pt x="5113382" y="1221156"/>
                  <a:pt x="5116553" y="1216621"/>
                </a:cubicBezTo>
                <a:lnTo>
                  <a:pt x="5124542" y="1208539"/>
                </a:lnTo>
                <a:close/>
                <a:moveTo>
                  <a:pt x="5100397" y="1205085"/>
                </a:moveTo>
                <a:lnTo>
                  <a:pt x="5085778" y="1211010"/>
                </a:lnTo>
                <a:lnTo>
                  <a:pt x="4241230" y="1423130"/>
                </a:lnTo>
                <a:lnTo>
                  <a:pt x="4441826" y="1371189"/>
                </a:lnTo>
                <a:cubicBezTo>
                  <a:pt x="4695121" y="1305832"/>
                  <a:pt x="4904433" y="1252943"/>
                  <a:pt x="5063829" y="1213921"/>
                </a:cubicBezTo>
                <a:close/>
                <a:moveTo>
                  <a:pt x="2985393" y="1203930"/>
                </a:moveTo>
                <a:lnTo>
                  <a:pt x="2987820" y="1210608"/>
                </a:lnTo>
                <a:lnTo>
                  <a:pt x="2988810" y="1214780"/>
                </a:lnTo>
                <a:close/>
                <a:moveTo>
                  <a:pt x="1348675" y="1202780"/>
                </a:moveTo>
                <a:lnTo>
                  <a:pt x="1347666" y="1219520"/>
                </a:lnTo>
                <a:lnTo>
                  <a:pt x="1347671" y="1219527"/>
                </a:lnTo>
                <a:lnTo>
                  <a:pt x="1347670" y="1219547"/>
                </a:lnTo>
                <a:lnTo>
                  <a:pt x="1347672" y="1219549"/>
                </a:lnTo>
                <a:lnTo>
                  <a:pt x="1347670" y="1219574"/>
                </a:lnTo>
                <a:lnTo>
                  <a:pt x="1349224" y="1221518"/>
                </a:lnTo>
                <a:lnTo>
                  <a:pt x="1297516" y="1259213"/>
                </a:lnTo>
                <a:lnTo>
                  <a:pt x="1283937" y="1268829"/>
                </a:lnTo>
                <a:lnTo>
                  <a:pt x="1284831" y="1267693"/>
                </a:lnTo>
                <a:cubicBezTo>
                  <a:pt x="1289793" y="1261339"/>
                  <a:pt x="1296852" y="1252224"/>
                  <a:pt x="1305445" y="1240924"/>
                </a:cubicBezTo>
                <a:lnTo>
                  <a:pt x="1306786" y="1239130"/>
                </a:lnTo>
                <a:close/>
                <a:moveTo>
                  <a:pt x="5155027" y="1200884"/>
                </a:moveTo>
                <a:lnTo>
                  <a:pt x="5150333" y="1212803"/>
                </a:lnTo>
                <a:lnTo>
                  <a:pt x="5150334" y="1212828"/>
                </a:lnTo>
                <a:lnTo>
                  <a:pt x="5150334" y="1212829"/>
                </a:lnTo>
                <a:lnTo>
                  <a:pt x="5150335" y="1212853"/>
                </a:lnTo>
                <a:lnTo>
                  <a:pt x="5150334" y="1212856"/>
                </a:lnTo>
                <a:lnTo>
                  <a:pt x="5151108" y="1233311"/>
                </a:lnTo>
                <a:lnTo>
                  <a:pt x="5142957" y="1242618"/>
                </a:lnTo>
                <a:cubicBezTo>
                  <a:pt x="5138148" y="1246582"/>
                  <a:pt x="5132288" y="1250822"/>
                  <a:pt x="5128496" y="1253580"/>
                </a:cubicBezTo>
                <a:cubicBezTo>
                  <a:pt x="5111537" y="1265576"/>
                  <a:pt x="5101195" y="1273573"/>
                  <a:pt x="5103401" y="1281152"/>
                </a:cubicBezTo>
                <a:lnTo>
                  <a:pt x="5102747" y="1296850"/>
                </a:lnTo>
                <a:lnTo>
                  <a:pt x="5093468" y="1314719"/>
                </a:lnTo>
                <a:cubicBezTo>
                  <a:pt x="5067336" y="1352265"/>
                  <a:pt x="4998954" y="1399525"/>
                  <a:pt x="4945385" y="1436547"/>
                </a:cubicBezTo>
                <a:cubicBezTo>
                  <a:pt x="4896574" y="1470605"/>
                  <a:pt x="4867617" y="1491150"/>
                  <a:pt x="4862653" y="1503698"/>
                </a:cubicBezTo>
                <a:cubicBezTo>
                  <a:pt x="4838896" y="1514300"/>
                  <a:pt x="4815869" y="1526462"/>
                  <a:pt x="4793710" y="1540100"/>
                </a:cubicBezTo>
                <a:cubicBezTo>
                  <a:pt x="4792195" y="1540789"/>
                  <a:pt x="4782404" y="1544098"/>
                  <a:pt x="4774406" y="1546579"/>
                </a:cubicBezTo>
                <a:cubicBezTo>
                  <a:pt x="4762686" y="1550440"/>
                  <a:pt x="4750415" y="1554440"/>
                  <a:pt x="4745726" y="1556646"/>
                </a:cubicBezTo>
                <a:cubicBezTo>
                  <a:pt x="4732765" y="1562713"/>
                  <a:pt x="4656239" y="1585464"/>
                  <a:pt x="4575162" y="1609594"/>
                </a:cubicBezTo>
                <a:cubicBezTo>
                  <a:pt x="4489397" y="1635103"/>
                  <a:pt x="4400323" y="1661577"/>
                  <a:pt x="4372745" y="1672470"/>
                </a:cubicBezTo>
                <a:cubicBezTo>
                  <a:pt x="4361577" y="1676882"/>
                  <a:pt x="4319383" y="1689016"/>
                  <a:pt x="4278018" y="1700874"/>
                </a:cubicBezTo>
                <a:cubicBezTo>
                  <a:pt x="4242581" y="1710250"/>
                  <a:pt x="4209075" y="1720592"/>
                  <a:pt x="4199561" y="1724039"/>
                </a:cubicBezTo>
                <a:cubicBezTo>
                  <a:pt x="4151577" y="1742102"/>
                  <a:pt x="3918550" y="1804289"/>
                  <a:pt x="3899522" y="1806770"/>
                </a:cubicBezTo>
                <a:lnTo>
                  <a:pt x="3875943" y="1809942"/>
                </a:lnTo>
                <a:cubicBezTo>
                  <a:pt x="3840885" y="1814837"/>
                  <a:pt x="3809990" y="1818792"/>
                  <a:pt x="3783292" y="1821811"/>
                </a:cubicBezTo>
                <a:lnTo>
                  <a:pt x="3754377" y="1824487"/>
                </a:lnTo>
                <a:lnTo>
                  <a:pt x="3758653" y="1800217"/>
                </a:lnTo>
                <a:lnTo>
                  <a:pt x="3761645" y="1783236"/>
                </a:lnTo>
                <a:lnTo>
                  <a:pt x="3761831" y="1782538"/>
                </a:lnTo>
                <a:lnTo>
                  <a:pt x="3764031" y="1774290"/>
                </a:lnTo>
                <a:lnTo>
                  <a:pt x="3843126" y="1764855"/>
                </a:lnTo>
                <a:cubicBezTo>
                  <a:pt x="3859121" y="1762373"/>
                  <a:pt x="3872081" y="1760304"/>
                  <a:pt x="3879665" y="1759340"/>
                </a:cubicBezTo>
                <a:cubicBezTo>
                  <a:pt x="3892902" y="1757685"/>
                  <a:pt x="4130755" y="1695361"/>
                  <a:pt x="4170880" y="1680607"/>
                </a:cubicBezTo>
                <a:cubicBezTo>
                  <a:pt x="4178464" y="1677849"/>
                  <a:pt x="4211557" y="1668610"/>
                  <a:pt x="4246716" y="1658820"/>
                </a:cubicBezTo>
                <a:cubicBezTo>
                  <a:pt x="4287393" y="1647377"/>
                  <a:pt x="4329448" y="1635655"/>
                  <a:pt x="4338549" y="1632071"/>
                </a:cubicBezTo>
                <a:cubicBezTo>
                  <a:pt x="4361025" y="1623246"/>
                  <a:pt x="4449409" y="1597738"/>
                  <a:pt x="4534898" y="1573056"/>
                </a:cubicBezTo>
                <a:cubicBezTo>
                  <a:pt x="4614597" y="1550166"/>
                  <a:pt x="4689744" y="1528518"/>
                  <a:pt x="4700361" y="1523417"/>
                </a:cubicBezTo>
                <a:cubicBezTo>
                  <a:pt x="4704222" y="1521762"/>
                  <a:pt x="4717321" y="1517764"/>
                  <a:pt x="4727938" y="1514455"/>
                </a:cubicBezTo>
                <a:cubicBezTo>
                  <a:pt x="4734915" y="1512731"/>
                  <a:pt x="4741740" y="1510415"/>
                  <a:pt x="4748345" y="1507560"/>
                </a:cubicBezTo>
                <a:cubicBezTo>
                  <a:pt x="4770627" y="1495371"/>
                  <a:pt x="4793654" y="1484588"/>
                  <a:pt x="4817288" y="1475295"/>
                </a:cubicBezTo>
                <a:cubicBezTo>
                  <a:pt x="4818377" y="1474909"/>
                  <a:pt x="4819177" y="1473958"/>
                  <a:pt x="4819357" y="1472813"/>
                </a:cubicBezTo>
                <a:cubicBezTo>
                  <a:pt x="4821149" y="1464816"/>
                  <a:pt x="4867202" y="1438203"/>
                  <a:pt x="4907878" y="1414626"/>
                </a:cubicBezTo>
                <a:cubicBezTo>
                  <a:pt x="4934111" y="1399458"/>
                  <a:pt x="4958749" y="1385023"/>
                  <a:pt x="4980805" y="1371405"/>
                </a:cubicBezTo>
                <a:lnTo>
                  <a:pt x="4996084" y="1361209"/>
                </a:lnTo>
                <a:lnTo>
                  <a:pt x="5038233" y="1333087"/>
                </a:lnTo>
                <a:cubicBezTo>
                  <a:pt x="5070032" y="1309291"/>
                  <a:pt x="5087544" y="1289105"/>
                  <a:pt x="5082856" y="1273211"/>
                </a:cubicBezTo>
                <a:cubicBezTo>
                  <a:pt x="5090275" y="1266040"/>
                  <a:pt x="5098728" y="1260042"/>
                  <a:pt x="5107952" y="1255424"/>
                </a:cubicBezTo>
                <a:cubicBezTo>
                  <a:pt x="5127393" y="1243980"/>
                  <a:pt x="5137735" y="1236946"/>
                  <a:pt x="5135529" y="1230191"/>
                </a:cubicBezTo>
                <a:cubicBezTo>
                  <a:pt x="5134064" y="1225571"/>
                  <a:pt x="5134698" y="1220374"/>
                  <a:pt x="5137071" y="1214725"/>
                </a:cubicBezTo>
                <a:lnTo>
                  <a:pt x="5144449" y="1203540"/>
                </a:lnTo>
                <a:close/>
                <a:moveTo>
                  <a:pt x="1959722" y="1197309"/>
                </a:moveTo>
                <a:lnTo>
                  <a:pt x="1947726" y="1211345"/>
                </a:lnTo>
                <a:lnTo>
                  <a:pt x="1950179" y="1207782"/>
                </a:lnTo>
                <a:close/>
                <a:moveTo>
                  <a:pt x="5176672" y="1195451"/>
                </a:moveTo>
                <a:lnTo>
                  <a:pt x="5172680" y="1210919"/>
                </a:lnTo>
                <a:lnTo>
                  <a:pt x="5172682" y="1210941"/>
                </a:lnTo>
                <a:lnTo>
                  <a:pt x="5172681" y="1210946"/>
                </a:lnTo>
                <a:lnTo>
                  <a:pt x="5174961" y="1234688"/>
                </a:lnTo>
                <a:lnTo>
                  <a:pt x="5168689" y="1245321"/>
                </a:lnTo>
                <a:cubicBezTo>
                  <a:pt x="5164587" y="1249682"/>
                  <a:pt x="5159244" y="1254404"/>
                  <a:pt x="5154970" y="1258127"/>
                </a:cubicBezTo>
                <a:cubicBezTo>
                  <a:pt x="5141870" y="1269847"/>
                  <a:pt x="5130425" y="1279907"/>
                  <a:pt x="5133045" y="1288732"/>
                </a:cubicBezTo>
                <a:cubicBezTo>
                  <a:pt x="5143387" y="1324307"/>
                  <a:pt x="5094550" y="1375239"/>
                  <a:pt x="5041330" y="1421749"/>
                </a:cubicBezTo>
                <a:lnTo>
                  <a:pt x="5009528" y="1448510"/>
                </a:lnTo>
                <a:lnTo>
                  <a:pt x="4988679" y="1466053"/>
                </a:lnTo>
                <a:lnTo>
                  <a:pt x="4975016" y="1477606"/>
                </a:lnTo>
                <a:lnTo>
                  <a:pt x="4938127" y="1508798"/>
                </a:lnTo>
                <a:lnTo>
                  <a:pt x="4913118" y="1539133"/>
                </a:lnTo>
                <a:lnTo>
                  <a:pt x="4842797" y="1579257"/>
                </a:lnTo>
                <a:cubicBezTo>
                  <a:pt x="4841280" y="1580223"/>
                  <a:pt x="4831077" y="1583669"/>
                  <a:pt x="4822942" y="1586427"/>
                </a:cubicBezTo>
                <a:cubicBezTo>
                  <a:pt x="4811634" y="1590150"/>
                  <a:pt x="4798949" y="1594425"/>
                  <a:pt x="4793435" y="1597044"/>
                </a:cubicBezTo>
                <a:cubicBezTo>
                  <a:pt x="4777853" y="1604491"/>
                  <a:pt x="4698844" y="1628621"/>
                  <a:pt x="4616113" y="1654129"/>
                </a:cubicBezTo>
                <a:cubicBezTo>
                  <a:pt x="4530486" y="1680327"/>
                  <a:pt x="4441963" y="1707491"/>
                  <a:pt x="4408595" y="1720452"/>
                </a:cubicBezTo>
                <a:cubicBezTo>
                  <a:pt x="4395082" y="1725692"/>
                  <a:pt x="4351785" y="1738378"/>
                  <a:pt x="4310419" y="1750512"/>
                </a:cubicBezTo>
                <a:cubicBezTo>
                  <a:pt x="4274708" y="1761266"/>
                  <a:pt x="4241201" y="1770919"/>
                  <a:pt x="4229756" y="1775055"/>
                </a:cubicBezTo>
                <a:cubicBezTo>
                  <a:pt x="4173361" y="1795738"/>
                  <a:pt x="3941576" y="1858475"/>
                  <a:pt x="3919514" y="1861372"/>
                </a:cubicBezTo>
                <a:lnTo>
                  <a:pt x="3917031" y="1861372"/>
                </a:lnTo>
                <a:lnTo>
                  <a:pt x="3831404" y="1871411"/>
                </a:lnTo>
                <a:lnTo>
                  <a:pt x="3813350" y="1873231"/>
                </a:lnTo>
                <a:lnTo>
                  <a:pt x="3753430" y="1878081"/>
                </a:lnTo>
                <a:lnTo>
                  <a:pt x="3751133" y="1878158"/>
                </a:lnTo>
                <a:lnTo>
                  <a:pt x="3747320" y="1878285"/>
                </a:lnTo>
                <a:lnTo>
                  <a:pt x="3747984" y="1871575"/>
                </a:lnTo>
                <a:lnTo>
                  <a:pt x="3750363" y="1847277"/>
                </a:lnTo>
                <a:lnTo>
                  <a:pt x="3753502" y="1829456"/>
                </a:lnTo>
                <a:lnTo>
                  <a:pt x="3876908" y="1816562"/>
                </a:lnTo>
                <a:lnTo>
                  <a:pt x="3900487" y="1813391"/>
                </a:lnTo>
                <a:cubicBezTo>
                  <a:pt x="3919514" y="1810909"/>
                  <a:pt x="4153920" y="1748309"/>
                  <a:pt x="4201904" y="1730659"/>
                </a:cubicBezTo>
                <a:cubicBezTo>
                  <a:pt x="4211005" y="1727212"/>
                  <a:pt x="4244650" y="1717699"/>
                  <a:pt x="4279948" y="1707494"/>
                </a:cubicBezTo>
                <a:cubicBezTo>
                  <a:pt x="4321176" y="1695774"/>
                  <a:pt x="4363783" y="1683503"/>
                  <a:pt x="4375365" y="1679091"/>
                </a:cubicBezTo>
                <a:cubicBezTo>
                  <a:pt x="4403080" y="1668197"/>
                  <a:pt x="4491603" y="1641861"/>
                  <a:pt x="4577092" y="1616352"/>
                </a:cubicBezTo>
                <a:cubicBezTo>
                  <a:pt x="4658444" y="1592084"/>
                  <a:pt x="4734833" y="1569195"/>
                  <a:pt x="4748622" y="1562990"/>
                </a:cubicBezTo>
                <a:cubicBezTo>
                  <a:pt x="4752620" y="1560922"/>
                  <a:pt x="4765168" y="1556786"/>
                  <a:pt x="4776199" y="1553200"/>
                </a:cubicBezTo>
                <a:cubicBezTo>
                  <a:pt x="4783424" y="1551435"/>
                  <a:pt x="4790442" y="1548940"/>
                  <a:pt x="4797158" y="1545755"/>
                </a:cubicBezTo>
                <a:cubicBezTo>
                  <a:pt x="4819771" y="1532296"/>
                  <a:pt x="4843156" y="1520191"/>
                  <a:pt x="4867204" y="1509491"/>
                </a:cubicBezTo>
                <a:cubicBezTo>
                  <a:pt x="4868197" y="1509008"/>
                  <a:pt x="4868913" y="1508085"/>
                  <a:pt x="4869133" y="1507009"/>
                </a:cubicBezTo>
                <a:cubicBezTo>
                  <a:pt x="4871477" y="1496805"/>
                  <a:pt x="4909672" y="1469917"/>
                  <a:pt x="4950210" y="1442340"/>
                </a:cubicBezTo>
                <a:cubicBezTo>
                  <a:pt x="5017774" y="1396132"/>
                  <a:pt x="5099801" y="1339049"/>
                  <a:pt x="5110847" y="1296496"/>
                </a:cubicBezTo>
                <a:lnTo>
                  <a:pt x="5110847" y="1296495"/>
                </a:lnTo>
                <a:lnTo>
                  <a:pt x="5110847" y="1296494"/>
                </a:lnTo>
                <a:lnTo>
                  <a:pt x="5110986" y="1279222"/>
                </a:lnTo>
                <a:lnTo>
                  <a:pt x="5111396" y="1278750"/>
                </a:lnTo>
                <a:lnTo>
                  <a:pt x="5119121" y="1269893"/>
                </a:lnTo>
                <a:cubicBezTo>
                  <a:pt x="5123878" y="1265960"/>
                  <a:pt x="5129669" y="1261768"/>
                  <a:pt x="5133461" y="1259011"/>
                </a:cubicBezTo>
                <a:cubicBezTo>
                  <a:pt x="5150559" y="1247152"/>
                  <a:pt x="5160900" y="1239155"/>
                  <a:pt x="5158557" y="1231433"/>
                </a:cubicBezTo>
                <a:lnTo>
                  <a:pt x="5158556" y="1231407"/>
                </a:lnTo>
                <a:lnTo>
                  <a:pt x="5158557" y="1231406"/>
                </a:lnTo>
                <a:lnTo>
                  <a:pt x="5158353" y="1212507"/>
                </a:lnTo>
                <a:lnTo>
                  <a:pt x="5164495" y="1198508"/>
                </a:lnTo>
                <a:close/>
                <a:moveTo>
                  <a:pt x="2482328" y="1195135"/>
                </a:moveTo>
                <a:lnTo>
                  <a:pt x="2484098" y="1202495"/>
                </a:lnTo>
                <a:lnTo>
                  <a:pt x="2486375" y="1212905"/>
                </a:lnTo>
                <a:lnTo>
                  <a:pt x="2494299" y="1244934"/>
                </a:lnTo>
                <a:lnTo>
                  <a:pt x="2494467" y="1245634"/>
                </a:lnTo>
                <a:lnTo>
                  <a:pt x="2514761" y="1273261"/>
                </a:lnTo>
                <a:lnTo>
                  <a:pt x="2511581" y="1272898"/>
                </a:lnTo>
                <a:cubicBezTo>
                  <a:pt x="2502633" y="1267785"/>
                  <a:pt x="2496262" y="1259116"/>
                  <a:pt x="2494070" y="1249044"/>
                </a:cubicBezTo>
                <a:lnTo>
                  <a:pt x="2493090" y="1245015"/>
                </a:lnTo>
                <a:lnTo>
                  <a:pt x="2483925" y="1206296"/>
                </a:lnTo>
                <a:lnTo>
                  <a:pt x="2482551" y="1199946"/>
                </a:lnTo>
                <a:close/>
                <a:moveTo>
                  <a:pt x="1358521" y="1194237"/>
                </a:moveTo>
                <a:lnTo>
                  <a:pt x="1354570" y="1202818"/>
                </a:lnTo>
                <a:lnTo>
                  <a:pt x="1354969" y="1197318"/>
                </a:lnTo>
                <a:close/>
                <a:moveTo>
                  <a:pt x="2027935" y="1191384"/>
                </a:moveTo>
                <a:lnTo>
                  <a:pt x="2023509" y="1196663"/>
                </a:lnTo>
                <a:lnTo>
                  <a:pt x="2022195" y="1197912"/>
                </a:lnTo>
                <a:lnTo>
                  <a:pt x="2017250" y="1204128"/>
                </a:lnTo>
                <a:lnTo>
                  <a:pt x="2006763" y="1216637"/>
                </a:lnTo>
                <a:lnTo>
                  <a:pt x="2004090" y="1220670"/>
                </a:lnTo>
                <a:lnTo>
                  <a:pt x="1996561" y="1230135"/>
                </a:lnTo>
                <a:lnTo>
                  <a:pt x="1990585" y="1244815"/>
                </a:lnTo>
                <a:lnTo>
                  <a:pt x="1981979" y="1261655"/>
                </a:lnTo>
                <a:lnTo>
                  <a:pt x="1968761" y="1298289"/>
                </a:lnTo>
                <a:lnTo>
                  <a:pt x="1968342" y="1299452"/>
                </a:lnTo>
                <a:lnTo>
                  <a:pt x="1950041" y="1344409"/>
                </a:lnTo>
                <a:lnTo>
                  <a:pt x="1957791" y="1313685"/>
                </a:lnTo>
                <a:lnTo>
                  <a:pt x="1959338" y="1309816"/>
                </a:lnTo>
                <a:lnTo>
                  <a:pt x="1978359" y="1262267"/>
                </a:lnTo>
                <a:lnTo>
                  <a:pt x="1984363" y="1250385"/>
                </a:lnTo>
                <a:lnTo>
                  <a:pt x="1996819" y="1228550"/>
                </a:lnTo>
                <a:lnTo>
                  <a:pt x="2000954" y="1222199"/>
                </a:lnTo>
                <a:lnTo>
                  <a:pt x="2009492" y="1211767"/>
                </a:lnTo>
                <a:lnTo>
                  <a:pt x="2009660" y="1211578"/>
                </a:lnTo>
                <a:cubicBezTo>
                  <a:pt x="2010252" y="1211267"/>
                  <a:pt x="2010721" y="1210785"/>
                  <a:pt x="2011039" y="1210198"/>
                </a:cubicBezTo>
                <a:close/>
                <a:moveTo>
                  <a:pt x="5158798" y="1191307"/>
                </a:moveTo>
                <a:lnTo>
                  <a:pt x="5158203" y="1192819"/>
                </a:lnTo>
                <a:lnTo>
                  <a:pt x="5151339" y="1194543"/>
                </a:lnTo>
                <a:lnTo>
                  <a:pt x="5152451" y="1193559"/>
                </a:lnTo>
                <a:close/>
                <a:moveTo>
                  <a:pt x="2578997" y="1190293"/>
                </a:moveTo>
                <a:lnTo>
                  <a:pt x="2580229" y="1194480"/>
                </a:lnTo>
                <a:lnTo>
                  <a:pt x="2586411" y="1205720"/>
                </a:lnTo>
                <a:lnTo>
                  <a:pt x="2585884" y="1206453"/>
                </a:lnTo>
                <a:lnTo>
                  <a:pt x="2584800" y="1208389"/>
                </a:lnTo>
                <a:lnTo>
                  <a:pt x="2580051" y="1197732"/>
                </a:lnTo>
                <a:close/>
                <a:moveTo>
                  <a:pt x="5197764" y="1190156"/>
                </a:moveTo>
                <a:lnTo>
                  <a:pt x="5197299" y="1235237"/>
                </a:lnTo>
                <a:cubicBezTo>
                  <a:pt x="5199093" y="1241166"/>
                  <a:pt x="5188889" y="1252196"/>
                  <a:pt x="5179926" y="1261849"/>
                </a:cubicBezTo>
                <a:cubicBezTo>
                  <a:pt x="5168758" y="1273983"/>
                  <a:pt x="5158140" y="1285284"/>
                  <a:pt x="5161036" y="1295074"/>
                </a:cubicBezTo>
                <a:cubicBezTo>
                  <a:pt x="5177444" y="1351746"/>
                  <a:pt x="5092506" y="1434615"/>
                  <a:pt x="5030596" y="1495147"/>
                </a:cubicBezTo>
                <a:cubicBezTo>
                  <a:pt x="4995574" y="1529343"/>
                  <a:pt x="4967582" y="1556506"/>
                  <a:pt x="4962619" y="1573189"/>
                </a:cubicBezTo>
                <a:cubicBezTo>
                  <a:pt x="4954897" y="1577602"/>
                  <a:pt x="4913945" y="1601181"/>
                  <a:pt x="4891745" y="1617313"/>
                </a:cubicBezTo>
                <a:cubicBezTo>
                  <a:pt x="4890090" y="1618278"/>
                  <a:pt x="4879473" y="1622002"/>
                  <a:pt x="4870925" y="1625034"/>
                </a:cubicBezTo>
                <a:cubicBezTo>
                  <a:pt x="4859894" y="1628895"/>
                  <a:pt x="4847209" y="1633308"/>
                  <a:pt x="4841003" y="1636342"/>
                </a:cubicBezTo>
                <a:cubicBezTo>
                  <a:pt x="4822389" y="1645167"/>
                  <a:pt x="4741587" y="1670400"/>
                  <a:pt x="4656236" y="1697426"/>
                </a:cubicBezTo>
                <a:cubicBezTo>
                  <a:pt x="4570886" y="1724451"/>
                  <a:pt x="4482500" y="1752166"/>
                  <a:pt x="4444168" y="1767195"/>
                </a:cubicBezTo>
                <a:cubicBezTo>
                  <a:pt x="4428311" y="1773400"/>
                  <a:pt x="4384602" y="1786499"/>
                  <a:pt x="4342270" y="1799185"/>
                </a:cubicBezTo>
                <a:cubicBezTo>
                  <a:pt x="4306420" y="1809801"/>
                  <a:pt x="4272638" y="1820006"/>
                  <a:pt x="4259539" y="1824832"/>
                </a:cubicBezTo>
                <a:cubicBezTo>
                  <a:pt x="4188115" y="1851030"/>
                  <a:pt x="3962534" y="1911976"/>
                  <a:pt x="3939092" y="1915009"/>
                </a:cubicBezTo>
                <a:cubicBezTo>
                  <a:pt x="3901898" y="1919835"/>
                  <a:pt x="3867694" y="1923497"/>
                  <a:pt x="3837191" y="1925988"/>
                </a:cubicBezTo>
                <a:lnTo>
                  <a:pt x="3780974" y="1928772"/>
                </a:lnTo>
                <a:lnTo>
                  <a:pt x="3757498" y="1929935"/>
                </a:lnTo>
                <a:lnTo>
                  <a:pt x="3742679" y="1929061"/>
                </a:lnTo>
                <a:lnTo>
                  <a:pt x="3742851" y="1923459"/>
                </a:lnTo>
                <a:lnTo>
                  <a:pt x="3743816" y="1913707"/>
                </a:lnTo>
                <a:lnTo>
                  <a:pt x="3746732" y="1884231"/>
                </a:lnTo>
                <a:lnTo>
                  <a:pt x="3918962" y="1868955"/>
                </a:lnTo>
                <a:lnTo>
                  <a:pt x="3921444" y="1868955"/>
                </a:lnTo>
                <a:cubicBezTo>
                  <a:pt x="3944471" y="1865923"/>
                  <a:pt x="4174327" y="1804012"/>
                  <a:pt x="4233204" y="1782363"/>
                </a:cubicBezTo>
                <a:cubicBezTo>
                  <a:pt x="4244510" y="1778227"/>
                  <a:pt x="4278017" y="1768300"/>
                  <a:pt x="4313453" y="1757958"/>
                </a:cubicBezTo>
                <a:cubicBezTo>
                  <a:pt x="4355233" y="1745686"/>
                  <a:pt x="4398528" y="1733001"/>
                  <a:pt x="4412317" y="1727623"/>
                </a:cubicBezTo>
                <a:cubicBezTo>
                  <a:pt x="4445134" y="1714800"/>
                  <a:pt x="4535725" y="1686946"/>
                  <a:pt x="4619145" y="1661438"/>
                </a:cubicBezTo>
                <a:cubicBezTo>
                  <a:pt x="4702567" y="1635929"/>
                  <a:pt x="4781299" y="1611799"/>
                  <a:pt x="4797432" y="1604077"/>
                </a:cubicBezTo>
                <a:cubicBezTo>
                  <a:pt x="4802534" y="1601734"/>
                  <a:pt x="4815082" y="1597459"/>
                  <a:pt x="4826113" y="1593735"/>
                </a:cubicBezTo>
                <a:cubicBezTo>
                  <a:pt x="4833530" y="1591668"/>
                  <a:pt x="4840770" y="1588993"/>
                  <a:pt x="4847760" y="1585739"/>
                </a:cubicBezTo>
                <a:lnTo>
                  <a:pt x="4912148" y="1548964"/>
                </a:lnTo>
                <a:lnTo>
                  <a:pt x="4918496" y="1545338"/>
                </a:lnTo>
                <a:cubicBezTo>
                  <a:pt x="4919462" y="1544882"/>
                  <a:pt x="4920165" y="1544028"/>
                  <a:pt x="4920427" y="1542993"/>
                </a:cubicBezTo>
                <a:cubicBezTo>
                  <a:pt x="4921806" y="1536720"/>
                  <a:pt x="4931113" y="1526516"/>
                  <a:pt x="4944626" y="1514124"/>
                </a:cubicBezTo>
                <a:lnTo>
                  <a:pt x="4946201" y="1512785"/>
                </a:lnTo>
                <a:lnTo>
                  <a:pt x="4994057" y="1472121"/>
                </a:lnTo>
                <a:lnTo>
                  <a:pt x="5027618" y="1443973"/>
                </a:lnTo>
                <a:lnTo>
                  <a:pt x="5049516" y="1425608"/>
                </a:lnTo>
                <a:cubicBezTo>
                  <a:pt x="5104436" y="1377514"/>
                  <a:pt x="5152006" y="1326375"/>
                  <a:pt x="5140630" y="1287491"/>
                </a:cubicBezTo>
                <a:cubicBezTo>
                  <a:pt x="5139390" y="1282804"/>
                  <a:pt x="5151661" y="1272109"/>
                  <a:pt x="5160623" y="1264112"/>
                </a:cubicBezTo>
                <a:cubicBezTo>
                  <a:pt x="5173860" y="1252390"/>
                  <a:pt x="5185305" y="1242187"/>
                  <a:pt x="5182548" y="1233363"/>
                </a:cubicBezTo>
                <a:lnTo>
                  <a:pt x="5186960" y="1192868"/>
                </a:lnTo>
                <a:close/>
                <a:moveTo>
                  <a:pt x="5179094" y="1186067"/>
                </a:moveTo>
                <a:lnTo>
                  <a:pt x="5178679" y="1187676"/>
                </a:lnTo>
                <a:lnTo>
                  <a:pt x="5168559" y="1190218"/>
                </a:lnTo>
                <a:lnTo>
                  <a:pt x="5170282" y="1188198"/>
                </a:lnTo>
                <a:close/>
                <a:moveTo>
                  <a:pt x="5217454" y="1185211"/>
                </a:moveTo>
                <a:lnTo>
                  <a:pt x="5216171" y="1191259"/>
                </a:lnTo>
                <a:lnTo>
                  <a:pt x="5221151" y="1237046"/>
                </a:lnTo>
                <a:lnTo>
                  <a:pt x="5218328" y="1249870"/>
                </a:lnTo>
                <a:cubicBezTo>
                  <a:pt x="5215570" y="1254817"/>
                  <a:pt x="5211295" y="1260470"/>
                  <a:pt x="5206400" y="1266951"/>
                </a:cubicBezTo>
                <a:cubicBezTo>
                  <a:pt x="5196610" y="1279907"/>
                  <a:pt x="5187510" y="1292178"/>
                  <a:pt x="5190543" y="1302796"/>
                </a:cubicBezTo>
                <a:cubicBezTo>
                  <a:pt x="5209847" y="1369119"/>
                  <a:pt x="5131253" y="1460124"/>
                  <a:pt x="5074030" y="1526446"/>
                </a:cubicBezTo>
                <a:cubicBezTo>
                  <a:pt x="5043144" y="1562573"/>
                  <a:pt x="5018599" y="1590977"/>
                  <a:pt x="5013635" y="1609178"/>
                </a:cubicBezTo>
                <a:cubicBezTo>
                  <a:pt x="5006465" y="1613728"/>
                  <a:pt x="4967582" y="1638686"/>
                  <a:pt x="4942074" y="1657024"/>
                </a:cubicBezTo>
                <a:cubicBezTo>
                  <a:pt x="4935014" y="1660251"/>
                  <a:pt x="4927789" y="1663104"/>
                  <a:pt x="4920425" y="1665573"/>
                </a:cubicBezTo>
                <a:cubicBezTo>
                  <a:pt x="4909394" y="1669572"/>
                  <a:pt x="4896985" y="1674122"/>
                  <a:pt x="4890090" y="1677432"/>
                </a:cubicBezTo>
                <a:cubicBezTo>
                  <a:pt x="4868167" y="1687773"/>
                  <a:pt x="4785022" y="1714522"/>
                  <a:pt x="4697050" y="1742928"/>
                </a:cubicBezTo>
                <a:cubicBezTo>
                  <a:pt x="4612112" y="1770366"/>
                  <a:pt x="4524142" y="1798909"/>
                  <a:pt x="4481122" y="1815592"/>
                </a:cubicBezTo>
                <a:cubicBezTo>
                  <a:pt x="4462783" y="1822762"/>
                  <a:pt x="4418383" y="1835724"/>
                  <a:pt x="4375363" y="1849513"/>
                </a:cubicBezTo>
                <a:cubicBezTo>
                  <a:pt x="4339513" y="1860406"/>
                  <a:pt x="4305731" y="1870886"/>
                  <a:pt x="4290702" y="1876262"/>
                </a:cubicBezTo>
                <a:cubicBezTo>
                  <a:pt x="4213347" y="1904667"/>
                  <a:pt x="3989007" y="1966715"/>
                  <a:pt x="3959777" y="1970576"/>
                </a:cubicBezTo>
                <a:cubicBezTo>
                  <a:pt x="3909724" y="1977057"/>
                  <a:pt x="3846434" y="1982572"/>
                  <a:pt x="3794210" y="1982934"/>
                </a:cubicBezTo>
                <a:lnTo>
                  <a:pt x="3742641" y="1979974"/>
                </a:lnTo>
                <a:lnTo>
                  <a:pt x="3742598" y="1978466"/>
                </a:lnTo>
                <a:lnTo>
                  <a:pt x="3741910" y="1954121"/>
                </a:lnTo>
                <a:lnTo>
                  <a:pt x="3742440" y="1936862"/>
                </a:lnTo>
                <a:lnTo>
                  <a:pt x="3747699" y="1937241"/>
                </a:lnTo>
                <a:lnTo>
                  <a:pt x="3756808" y="1937898"/>
                </a:lnTo>
                <a:lnTo>
                  <a:pt x="3756809" y="1937898"/>
                </a:lnTo>
                <a:lnTo>
                  <a:pt x="3756809" y="1937898"/>
                </a:lnTo>
                <a:cubicBezTo>
                  <a:pt x="3818293" y="1936271"/>
                  <a:pt x="3879609" y="1931031"/>
                  <a:pt x="3940473" y="1922179"/>
                </a:cubicBezTo>
                <a:cubicBezTo>
                  <a:pt x="3967222" y="1918732"/>
                  <a:pt x="4195286" y="1856270"/>
                  <a:pt x="4262435" y="1831588"/>
                </a:cubicBezTo>
                <a:cubicBezTo>
                  <a:pt x="4276224" y="1826899"/>
                  <a:pt x="4309455" y="1816696"/>
                  <a:pt x="4345167" y="1806080"/>
                </a:cubicBezTo>
                <a:cubicBezTo>
                  <a:pt x="4387635" y="1793393"/>
                  <a:pt x="4431484" y="1780157"/>
                  <a:pt x="4447616" y="1773951"/>
                </a:cubicBezTo>
                <a:cubicBezTo>
                  <a:pt x="4485672" y="1760163"/>
                  <a:pt x="4573368" y="1732034"/>
                  <a:pt x="4659133" y="1705008"/>
                </a:cubicBezTo>
                <a:cubicBezTo>
                  <a:pt x="4744898" y="1677983"/>
                  <a:pt x="4825699" y="1652474"/>
                  <a:pt x="4844864" y="1643512"/>
                </a:cubicBezTo>
                <a:cubicBezTo>
                  <a:pt x="4850794" y="1640617"/>
                  <a:pt x="4863204" y="1636342"/>
                  <a:pt x="4874096" y="1632481"/>
                </a:cubicBezTo>
                <a:cubicBezTo>
                  <a:pt x="4881805" y="1630178"/>
                  <a:pt x="4889319" y="1627268"/>
                  <a:pt x="4896572" y="1623794"/>
                </a:cubicBezTo>
                <a:cubicBezTo>
                  <a:pt x="4920840" y="1606971"/>
                  <a:pt x="4968135" y="1579394"/>
                  <a:pt x="4968135" y="1579394"/>
                </a:cubicBezTo>
                <a:cubicBezTo>
                  <a:pt x="4968991" y="1578885"/>
                  <a:pt x="4969583" y="1578031"/>
                  <a:pt x="4969790" y="1577051"/>
                </a:cubicBezTo>
                <a:cubicBezTo>
                  <a:pt x="4973099" y="1562573"/>
                  <a:pt x="5002331" y="1534030"/>
                  <a:pt x="5036250" y="1500938"/>
                </a:cubicBezTo>
                <a:cubicBezTo>
                  <a:pt x="5102986" y="1435856"/>
                  <a:pt x="5186132" y="1354779"/>
                  <a:pt x="5168483" y="1294109"/>
                </a:cubicBezTo>
                <a:cubicBezTo>
                  <a:pt x="5166828" y="1288181"/>
                  <a:pt x="5176895" y="1277149"/>
                  <a:pt x="5185857" y="1267558"/>
                </a:cubicBezTo>
                <a:cubicBezTo>
                  <a:pt x="5197163" y="1255424"/>
                  <a:pt x="5207919" y="1243841"/>
                  <a:pt x="5204747" y="1234052"/>
                </a:cubicBezTo>
                <a:lnTo>
                  <a:pt x="5206013" y="1188085"/>
                </a:lnTo>
                <a:close/>
                <a:moveTo>
                  <a:pt x="1718963" y="1184889"/>
                </a:moveTo>
                <a:lnTo>
                  <a:pt x="1614218" y="1275331"/>
                </a:lnTo>
                <a:lnTo>
                  <a:pt x="1613765" y="1275716"/>
                </a:lnTo>
                <a:cubicBezTo>
                  <a:pt x="1576629" y="1312708"/>
                  <a:pt x="1542158" y="1352920"/>
                  <a:pt x="1512030" y="1396698"/>
                </a:cubicBezTo>
                <a:cubicBezTo>
                  <a:pt x="1482384" y="1414485"/>
                  <a:pt x="1446810" y="1431306"/>
                  <a:pt x="1409166" y="1449095"/>
                </a:cubicBezTo>
                <a:cubicBezTo>
                  <a:pt x="1388207" y="1459023"/>
                  <a:pt x="1366836" y="1468536"/>
                  <a:pt x="1343947" y="1480533"/>
                </a:cubicBezTo>
                <a:cubicBezTo>
                  <a:pt x="1321058" y="1492528"/>
                  <a:pt x="1296928" y="1505490"/>
                  <a:pt x="1267834" y="1521899"/>
                </a:cubicBezTo>
                <a:cubicBezTo>
                  <a:pt x="1193479" y="1563919"/>
                  <a:pt x="1123485" y="1605112"/>
                  <a:pt x="1058849" y="1644270"/>
                </a:cubicBezTo>
                <a:lnTo>
                  <a:pt x="995544" y="1683703"/>
                </a:lnTo>
                <a:lnTo>
                  <a:pt x="882012" y="1754425"/>
                </a:lnTo>
                <a:lnTo>
                  <a:pt x="860850" y="1768127"/>
                </a:lnTo>
                <a:lnTo>
                  <a:pt x="815078" y="1797762"/>
                </a:lnTo>
                <a:lnTo>
                  <a:pt x="817200" y="1793075"/>
                </a:lnTo>
                <a:lnTo>
                  <a:pt x="839283" y="1752257"/>
                </a:lnTo>
                <a:lnTo>
                  <a:pt x="853918" y="1742557"/>
                </a:lnTo>
                <a:cubicBezTo>
                  <a:pt x="960072" y="1672925"/>
                  <a:pt x="1095406" y="1587263"/>
                  <a:pt x="1250183" y="1496673"/>
                </a:cubicBezTo>
                <a:cubicBezTo>
                  <a:pt x="1279692" y="1479712"/>
                  <a:pt x="1303683" y="1466199"/>
                  <a:pt x="1324090" y="1455307"/>
                </a:cubicBezTo>
                <a:cubicBezTo>
                  <a:pt x="1344497" y="1444413"/>
                  <a:pt x="1365181" y="1434900"/>
                  <a:pt x="1385174" y="1425661"/>
                </a:cubicBezTo>
                <a:cubicBezTo>
                  <a:pt x="1422210" y="1410562"/>
                  <a:pt x="1457219" y="1390927"/>
                  <a:pt x="1489415" y="1367197"/>
                </a:cubicBezTo>
                <a:lnTo>
                  <a:pt x="1490793" y="1365957"/>
                </a:lnTo>
                <a:lnTo>
                  <a:pt x="1527866" y="1336529"/>
                </a:lnTo>
                <a:close/>
                <a:moveTo>
                  <a:pt x="1349926" y="1182040"/>
                </a:moveTo>
                <a:lnTo>
                  <a:pt x="1349334" y="1191864"/>
                </a:lnTo>
                <a:lnTo>
                  <a:pt x="1328535" y="1210044"/>
                </a:lnTo>
                <a:lnTo>
                  <a:pt x="1335266" y="1201042"/>
                </a:lnTo>
                <a:lnTo>
                  <a:pt x="1345031" y="1187468"/>
                </a:lnTo>
                <a:close/>
                <a:moveTo>
                  <a:pt x="5197852" y="1181665"/>
                </a:moveTo>
                <a:lnTo>
                  <a:pt x="5197839" y="1182864"/>
                </a:lnTo>
                <a:lnTo>
                  <a:pt x="5188393" y="1185236"/>
                </a:lnTo>
                <a:lnTo>
                  <a:pt x="5189415" y="1183643"/>
                </a:lnTo>
                <a:close/>
                <a:moveTo>
                  <a:pt x="5167371" y="1180363"/>
                </a:moveTo>
                <a:lnTo>
                  <a:pt x="5166935" y="1180897"/>
                </a:lnTo>
                <a:lnTo>
                  <a:pt x="5166664" y="1180988"/>
                </a:lnTo>
                <a:close/>
                <a:moveTo>
                  <a:pt x="5237652" y="1180139"/>
                </a:moveTo>
                <a:lnTo>
                  <a:pt x="5236542" y="1189288"/>
                </a:lnTo>
                <a:lnTo>
                  <a:pt x="5243902" y="1239680"/>
                </a:lnTo>
                <a:lnTo>
                  <a:pt x="5241821" y="1254440"/>
                </a:lnTo>
                <a:cubicBezTo>
                  <a:pt x="5239425" y="1259989"/>
                  <a:pt x="5235702" y="1266126"/>
                  <a:pt x="5231772" y="1272744"/>
                </a:cubicBezTo>
                <a:cubicBezTo>
                  <a:pt x="5227843" y="1279357"/>
                  <a:pt x="5223810" y="1286079"/>
                  <a:pt x="5221172" y="1292595"/>
                </a:cubicBezTo>
                <a:lnTo>
                  <a:pt x="5219232" y="1308840"/>
                </a:lnTo>
                <a:lnTo>
                  <a:pt x="5218949" y="1311209"/>
                </a:lnTo>
                <a:lnTo>
                  <a:pt x="5218949" y="1311209"/>
                </a:lnTo>
                <a:lnTo>
                  <a:pt x="5219751" y="1371958"/>
                </a:lnTo>
                <a:lnTo>
                  <a:pt x="5195785" y="1436702"/>
                </a:lnTo>
                <a:cubicBezTo>
                  <a:pt x="5173930" y="1480153"/>
                  <a:pt x="5142699" y="1523139"/>
                  <a:pt x="5116362" y="1559403"/>
                </a:cubicBezTo>
                <a:cubicBezTo>
                  <a:pt x="5089750" y="1596080"/>
                  <a:pt x="5068515" y="1625312"/>
                  <a:pt x="5063551" y="1644616"/>
                </a:cubicBezTo>
                <a:lnTo>
                  <a:pt x="4991438" y="1696323"/>
                </a:lnTo>
                <a:cubicBezTo>
                  <a:pt x="4983757" y="1699880"/>
                  <a:pt x="4975884" y="1703011"/>
                  <a:pt x="4967859" y="1705699"/>
                </a:cubicBezTo>
                <a:cubicBezTo>
                  <a:pt x="4957104" y="1709698"/>
                  <a:pt x="4944832" y="1714387"/>
                  <a:pt x="4937111" y="1717971"/>
                </a:cubicBezTo>
                <a:cubicBezTo>
                  <a:pt x="4912291" y="1729691"/>
                  <a:pt x="4826527" y="1758096"/>
                  <a:pt x="4735797" y="1788293"/>
                </a:cubicBezTo>
                <a:cubicBezTo>
                  <a:pt x="4651274" y="1816283"/>
                  <a:pt x="4563993" y="1845240"/>
                  <a:pt x="4516560" y="1863716"/>
                </a:cubicBezTo>
                <a:cubicBezTo>
                  <a:pt x="4495876" y="1871990"/>
                  <a:pt x="4450650" y="1885779"/>
                  <a:pt x="4406940" y="1899567"/>
                </a:cubicBezTo>
                <a:cubicBezTo>
                  <a:pt x="4371090" y="1910459"/>
                  <a:pt x="4337169" y="1921076"/>
                  <a:pt x="4320486" y="1927144"/>
                </a:cubicBezTo>
                <a:cubicBezTo>
                  <a:pt x="4232790" y="1959409"/>
                  <a:pt x="4011897" y="2021182"/>
                  <a:pt x="3979770" y="2025317"/>
                </a:cubicBezTo>
                <a:cubicBezTo>
                  <a:pt x="3930821" y="2031660"/>
                  <a:pt x="3866221" y="2036728"/>
                  <a:pt x="3812136" y="2035952"/>
                </a:cubicBezTo>
                <a:lnTo>
                  <a:pt x="3744447" y="2030035"/>
                </a:lnTo>
                <a:lnTo>
                  <a:pt x="3743046" y="1994332"/>
                </a:lnTo>
                <a:lnTo>
                  <a:pt x="3742824" y="1986451"/>
                </a:lnTo>
                <a:lnTo>
                  <a:pt x="3790728" y="1989881"/>
                </a:lnTo>
                <a:cubicBezTo>
                  <a:pt x="3847827" y="1988695"/>
                  <a:pt x="3904815" y="1984325"/>
                  <a:pt x="3961430" y="1976783"/>
                </a:cubicBezTo>
                <a:cubicBezTo>
                  <a:pt x="3990938" y="1972922"/>
                  <a:pt x="4216244" y="1910598"/>
                  <a:pt x="4293598" y="1882192"/>
                </a:cubicBezTo>
                <a:cubicBezTo>
                  <a:pt x="4308903" y="1876815"/>
                  <a:pt x="4342133" y="1866474"/>
                  <a:pt x="4377846" y="1855443"/>
                </a:cubicBezTo>
                <a:cubicBezTo>
                  <a:pt x="4421004" y="1842344"/>
                  <a:pt x="4465540" y="1828693"/>
                  <a:pt x="4484018" y="1821385"/>
                </a:cubicBezTo>
                <a:cubicBezTo>
                  <a:pt x="4526900" y="1804011"/>
                  <a:pt x="4614733" y="1776434"/>
                  <a:pt x="4699671" y="1748857"/>
                </a:cubicBezTo>
                <a:cubicBezTo>
                  <a:pt x="4787366" y="1720315"/>
                  <a:pt x="4870649" y="1693427"/>
                  <a:pt x="4892711" y="1682948"/>
                </a:cubicBezTo>
                <a:cubicBezTo>
                  <a:pt x="4899467" y="1679776"/>
                  <a:pt x="4911740" y="1675364"/>
                  <a:pt x="4922494" y="1671366"/>
                </a:cubicBezTo>
                <a:cubicBezTo>
                  <a:pt x="4930560" y="1668910"/>
                  <a:pt x="4938406" y="1665768"/>
                  <a:pt x="4945935" y="1661989"/>
                </a:cubicBezTo>
                <a:cubicBezTo>
                  <a:pt x="4973788" y="1641996"/>
                  <a:pt x="5018325" y="1613591"/>
                  <a:pt x="5018325" y="1613591"/>
                </a:cubicBezTo>
                <a:cubicBezTo>
                  <a:pt x="5019056" y="1613040"/>
                  <a:pt x="5019580" y="1612268"/>
                  <a:pt x="5019842" y="1611385"/>
                </a:cubicBezTo>
                <a:cubicBezTo>
                  <a:pt x="5023841" y="1594976"/>
                  <a:pt x="5049212" y="1565193"/>
                  <a:pt x="5078995" y="1530722"/>
                </a:cubicBezTo>
                <a:cubicBezTo>
                  <a:pt x="5137319" y="1463157"/>
                  <a:pt x="5217295" y="1370498"/>
                  <a:pt x="5197025" y="1300591"/>
                </a:cubicBezTo>
                <a:cubicBezTo>
                  <a:pt x="5194819" y="1293282"/>
                  <a:pt x="5203367" y="1281839"/>
                  <a:pt x="5211779" y="1271006"/>
                </a:cubicBezTo>
                <a:cubicBezTo>
                  <a:pt x="5221568" y="1257768"/>
                  <a:pt x="5230944" y="1245498"/>
                  <a:pt x="5227497" y="1234741"/>
                </a:cubicBezTo>
                <a:lnTo>
                  <a:pt x="5227496" y="1234720"/>
                </a:lnTo>
                <a:lnTo>
                  <a:pt x="5227497" y="1234714"/>
                </a:lnTo>
                <a:lnTo>
                  <a:pt x="5227496" y="1234689"/>
                </a:lnTo>
                <a:lnTo>
                  <a:pt x="5227497" y="1234685"/>
                </a:lnTo>
                <a:lnTo>
                  <a:pt x="5225235" y="1183258"/>
                </a:lnTo>
                <a:close/>
                <a:moveTo>
                  <a:pt x="5218175" y="1176898"/>
                </a:moveTo>
                <a:lnTo>
                  <a:pt x="5218217" y="1177745"/>
                </a:lnTo>
                <a:lnTo>
                  <a:pt x="5206214" y="1180760"/>
                </a:lnTo>
                <a:lnTo>
                  <a:pt x="5206229" y="1180246"/>
                </a:lnTo>
                <a:lnTo>
                  <a:pt x="5206522" y="1179629"/>
                </a:lnTo>
                <a:close/>
                <a:moveTo>
                  <a:pt x="3223398" y="1175549"/>
                </a:moveTo>
                <a:lnTo>
                  <a:pt x="3224542" y="1179929"/>
                </a:lnTo>
                <a:lnTo>
                  <a:pt x="3223531" y="1176081"/>
                </a:lnTo>
                <a:close/>
                <a:moveTo>
                  <a:pt x="5257629" y="1175126"/>
                </a:moveTo>
                <a:lnTo>
                  <a:pt x="5257155" y="1185687"/>
                </a:lnTo>
                <a:lnTo>
                  <a:pt x="5266927" y="1240498"/>
                </a:lnTo>
                <a:lnTo>
                  <a:pt x="5257556" y="1277012"/>
                </a:lnTo>
                <a:cubicBezTo>
                  <a:pt x="5249573" y="1289243"/>
                  <a:pt x="5246071" y="1303857"/>
                  <a:pt x="5247629" y="1318378"/>
                </a:cubicBezTo>
                <a:cubicBezTo>
                  <a:pt x="5273137" y="1405798"/>
                  <a:pt x="5207228" y="1514176"/>
                  <a:pt x="5159107" y="1593323"/>
                </a:cubicBezTo>
                <a:cubicBezTo>
                  <a:pt x="5136631" y="1630276"/>
                  <a:pt x="5118844" y="1659508"/>
                  <a:pt x="5113880" y="1679776"/>
                </a:cubicBezTo>
                <a:cubicBezTo>
                  <a:pt x="5110847" y="1681982"/>
                  <a:pt x="5100608" y="1690014"/>
                  <a:pt x="5087147" y="1700373"/>
                </a:cubicBezTo>
                <a:lnTo>
                  <a:pt x="5041077" y="1734930"/>
                </a:lnTo>
                <a:lnTo>
                  <a:pt x="5017085" y="1744996"/>
                </a:lnTo>
                <a:cubicBezTo>
                  <a:pt x="5006468" y="1749132"/>
                  <a:pt x="4994471" y="1753959"/>
                  <a:pt x="4986198" y="1757819"/>
                </a:cubicBezTo>
                <a:cubicBezTo>
                  <a:pt x="4957932" y="1771056"/>
                  <a:pt x="4869134" y="1801254"/>
                  <a:pt x="4775095" y="1833243"/>
                </a:cubicBezTo>
                <a:cubicBezTo>
                  <a:pt x="4691537" y="1861509"/>
                  <a:pt x="4605220" y="1890879"/>
                  <a:pt x="4553651" y="1911011"/>
                </a:cubicBezTo>
                <a:cubicBezTo>
                  <a:pt x="4530486" y="1919973"/>
                  <a:pt x="4484433" y="1935002"/>
                  <a:pt x="4440033" y="1948790"/>
                </a:cubicBezTo>
                <a:cubicBezTo>
                  <a:pt x="4404183" y="1960235"/>
                  <a:pt x="4370264" y="1970990"/>
                  <a:pt x="4351924" y="1977747"/>
                </a:cubicBezTo>
                <a:cubicBezTo>
                  <a:pt x="4252234" y="2014286"/>
                  <a:pt x="4035477" y="2075370"/>
                  <a:pt x="4000868" y="2079783"/>
                </a:cubicBezTo>
                <a:lnTo>
                  <a:pt x="3923762" y="2086796"/>
                </a:lnTo>
                <a:lnTo>
                  <a:pt x="3900785" y="2087793"/>
                </a:lnTo>
                <a:lnTo>
                  <a:pt x="3842906" y="2088390"/>
                </a:lnTo>
                <a:lnTo>
                  <a:pt x="3820464" y="2087755"/>
                </a:lnTo>
                <a:lnTo>
                  <a:pt x="3756493" y="2079763"/>
                </a:lnTo>
                <a:lnTo>
                  <a:pt x="3746967" y="2076106"/>
                </a:lnTo>
                <a:lnTo>
                  <a:pt x="3746218" y="2068137"/>
                </a:lnTo>
                <a:lnTo>
                  <a:pt x="3746206" y="2068001"/>
                </a:lnTo>
                <a:lnTo>
                  <a:pt x="3745704" y="2062049"/>
                </a:lnTo>
                <a:lnTo>
                  <a:pt x="3745077" y="2046079"/>
                </a:lnTo>
                <a:lnTo>
                  <a:pt x="3744709" y="2036700"/>
                </a:lnTo>
                <a:lnTo>
                  <a:pt x="3823408" y="2042555"/>
                </a:lnTo>
                <a:cubicBezTo>
                  <a:pt x="3875818" y="2041921"/>
                  <a:pt x="3928159" y="2038377"/>
                  <a:pt x="3980184" y="2031937"/>
                </a:cubicBezTo>
                <a:cubicBezTo>
                  <a:pt x="4012587" y="2027801"/>
                  <a:pt x="4234582" y="1965752"/>
                  <a:pt x="4322554" y="1933487"/>
                </a:cubicBezTo>
                <a:cubicBezTo>
                  <a:pt x="4339652" y="1927695"/>
                  <a:pt x="4372882" y="1917079"/>
                  <a:pt x="4408595" y="1905910"/>
                </a:cubicBezTo>
                <a:cubicBezTo>
                  <a:pt x="4452718" y="1892259"/>
                  <a:pt x="4497945" y="1878057"/>
                  <a:pt x="4518904" y="1869922"/>
                </a:cubicBezTo>
                <a:cubicBezTo>
                  <a:pt x="4566199" y="1851445"/>
                  <a:pt x="4653480" y="1822213"/>
                  <a:pt x="4737866" y="1794636"/>
                </a:cubicBezTo>
                <a:cubicBezTo>
                  <a:pt x="4828871" y="1764439"/>
                  <a:pt x="4914774" y="1735897"/>
                  <a:pt x="4940006" y="1724039"/>
                </a:cubicBezTo>
                <a:cubicBezTo>
                  <a:pt x="4947452" y="1720592"/>
                  <a:pt x="4959447" y="1715903"/>
                  <a:pt x="4970203" y="1711905"/>
                </a:cubicBezTo>
                <a:cubicBezTo>
                  <a:pt x="4978614" y="1709189"/>
                  <a:pt x="4986777" y="1705770"/>
                  <a:pt x="4994609" y="1701702"/>
                </a:cubicBezTo>
                <a:cubicBezTo>
                  <a:pt x="5026323" y="1678812"/>
                  <a:pt x="5067689" y="1649305"/>
                  <a:pt x="5067689" y="1649305"/>
                </a:cubicBezTo>
                <a:cubicBezTo>
                  <a:pt x="5068420" y="1648849"/>
                  <a:pt x="5068929" y="1648091"/>
                  <a:pt x="5069067" y="1647237"/>
                </a:cubicBezTo>
                <a:cubicBezTo>
                  <a:pt x="5073067" y="1629173"/>
                  <a:pt x="5095266" y="1598701"/>
                  <a:pt x="5121049" y="1563264"/>
                </a:cubicBezTo>
                <a:cubicBezTo>
                  <a:pt x="5161175" y="1507938"/>
                  <a:pt x="5212469" y="1437331"/>
                  <a:pt x="5225835" y="1371805"/>
                </a:cubicBezTo>
                <a:lnTo>
                  <a:pt x="5225835" y="1371805"/>
                </a:lnTo>
                <a:lnTo>
                  <a:pt x="5224741" y="1308727"/>
                </a:lnTo>
                <a:lnTo>
                  <a:pt x="5226877" y="1294008"/>
                </a:lnTo>
                <a:cubicBezTo>
                  <a:pt x="5229221" y="1288527"/>
                  <a:pt x="5232875" y="1282460"/>
                  <a:pt x="5236873" y="1275772"/>
                </a:cubicBezTo>
                <a:lnTo>
                  <a:pt x="5236931" y="1275664"/>
                </a:lnTo>
                <a:lnTo>
                  <a:pt x="5247612" y="1255763"/>
                </a:lnTo>
                <a:cubicBezTo>
                  <a:pt x="5250249" y="1249186"/>
                  <a:pt x="5251421" y="1242808"/>
                  <a:pt x="5249560" y="1236948"/>
                </a:cubicBezTo>
                <a:lnTo>
                  <a:pt x="5249559" y="1236934"/>
                </a:lnTo>
                <a:lnTo>
                  <a:pt x="5249560" y="1236921"/>
                </a:lnTo>
                <a:lnTo>
                  <a:pt x="5249559" y="1236907"/>
                </a:lnTo>
                <a:lnTo>
                  <a:pt x="5249560" y="1236894"/>
                </a:lnTo>
                <a:lnTo>
                  <a:pt x="5244181" y="1178502"/>
                </a:lnTo>
                <a:close/>
                <a:moveTo>
                  <a:pt x="2033188" y="1174696"/>
                </a:moveTo>
                <a:lnTo>
                  <a:pt x="2004971" y="1206020"/>
                </a:lnTo>
                <a:cubicBezTo>
                  <a:pt x="1998353" y="1211811"/>
                  <a:pt x="1972966" y="1244360"/>
                  <a:pt x="1950913" y="1311156"/>
                </a:cubicBezTo>
                <a:lnTo>
                  <a:pt x="1932083" y="1384622"/>
                </a:lnTo>
                <a:lnTo>
                  <a:pt x="1930790" y="1389666"/>
                </a:lnTo>
                <a:cubicBezTo>
                  <a:pt x="1922672" y="1432169"/>
                  <a:pt x="1916318" y="1486577"/>
                  <a:pt x="1915765" y="1553822"/>
                </a:cubicBezTo>
                <a:lnTo>
                  <a:pt x="1915765" y="1553823"/>
                </a:lnTo>
                <a:lnTo>
                  <a:pt x="1915765" y="1553823"/>
                </a:lnTo>
                <a:cubicBezTo>
                  <a:pt x="1915027" y="1643484"/>
                  <a:pt x="1924600" y="1755964"/>
                  <a:pt x="1954051" y="1893471"/>
                </a:cubicBezTo>
                <a:lnTo>
                  <a:pt x="1980015" y="2001327"/>
                </a:lnTo>
                <a:lnTo>
                  <a:pt x="1973810" y="2001327"/>
                </a:lnTo>
                <a:cubicBezTo>
                  <a:pt x="1895725" y="2002415"/>
                  <a:pt x="1817889" y="2010344"/>
                  <a:pt x="1741197" y="2025043"/>
                </a:cubicBezTo>
                <a:cubicBezTo>
                  <a:pt x="1702312" y="2032213"/>
                  <a:pt x="1666738" y="2039797"/>
                  <a:pt x="1632543" y="2048483"/>
                </a:cubicBezTo>
                <a:cubicBezTo>
                  <a:pt x="1428058" y="2100328"/>
                  <a:pt x="1106647" y="2213946"/>
                  <a:pt x="735182" y="2460623"/>
                </a:cubicBezTo>
                <a:lnTo>
                  <a:pt x="730589" y="2437519"/>
                </a:lnTo>
                <a:lnTo>
                  <a:pt x="860505" y="2355059"/>
                </a:lnTo>
                <a:lnTo>
                  <a:pt x="982376" y="2285112"/>
                </a:lnTo>
                <a:lnTo>
                  <a:pt x="1021301" y="2264560"/>
                </a:lnTo>
                <a:lnTo>
                  <a:pt x="1093077" y="2227387"/>
                </a:lnTo>
                <a:lnTo>
                  <a:pt x="1269864" y="2145943"/>
                </a:lnTo>
                <a:lnTo>
                  <a:pt x="1301250" y="2132824"/>
                </a:lnTo>
                <a:lnTo>
                  <a:pt x="1455714" y="2074192"/>
                </a:lnTo>
                <a:lnTo>
                  <a:pt x="1478261" y="2066714"/>
                </a:lnTo>
                <a:lnTo>
                  <a:pt x="1612939" y="2025230"/>
                </a:lnTo>
                <a:lnTo>
                  <a:pt x="1613099" y="2025183"/>
                </a:lnTo>
                <a:cubicBezTo>
                  <a:pt x="1655016" y="2013738"/>
                  <a:pt x="1693761" y="2005879"/>
                  <a:pt x="1719271" y="2000915"/>
                </a:cubicBezTo>
                <a:cubicBezTo>
                  <a:pt x="1790902" y="1986533"/>
                  <a:pt x="1863569" y="1977860"/>
                  <a:pt x="1936578" y="1974993"/>
                </a:cubicBezTo>
                <a:cubicBezTo>
                  <a:pt x="1944134" y="1975420"/>
                  <a:pt x="1951718" y="1974676"/>
                  <a:pt x="1959053" y="1972786"/>
                </a:cubicBezTo>
                <a:lnTo>
                  <a:pt x="1959054" y="1972784"/>
                </a:lnTo>
                <a:lnTo>
                  <a:pt x="1959055" y="1972784"/>
                </a:lnTo>
                <a:cubicBezTo>
                  <a:pt x="1960462" y="1971928"/>
                  <a:pt x="1961138" y="1970246"/>
                  <a:pt x="1960710" y="1968646"/>
                </a:cubicBezTo>
                <a:cubicBezTo>
                  <a:pt x="1887768" y="1678122"/>
                  <a:pt x="1901557" y="1487701"/>
                  <a:pt x="1925962" y="1379186"/>
                </a:cubicBezTo>
                <a:cubicBezTo>
                  <a:pt x="1953953" y="1254458"/>
                  <a:pt x="2001524" y="1204544"/>
                  <a:pt x="2007728" y="1201235"/>
                </a:cubicBezTo>
                <a:cubicBezTo>
                  <a:pt x="2008307" y="1200975"/>
                  <a:pt x="2008791" y="1200542"/>
                  <a:pt x="2009108" y="1199994"/>
                </a:cubicBezTo>
                <a:close/>
                <a:moveTo>
                  <a:pt x="5237365" y="1172393"/>
                </a:moveTo>
                <a:lnTo>
                  <a:pt x="5237416" y="1172923"/>
                </a:lnTo>
                <a:lnTo>
                  <a:pt x="5224919" y="1176062"/>
                </a:lnTo>
                <a:lnTo>
                  <a:pt x="5224886" y="1175320"/>
                </a:lnTo>
                <a:close/>
                <a:moveTo>
                  <a:pt x="2024468" y="1171183"/>
                </a:moveTo>
                <a:lnTo>
                  <a:pt x="2003961" y="1194035"/>
                </a:lnTo>
                <a:lnTo>
                  <a:pt x="2003314" y="1194713"/>
                </a:lnTo>
                <a:cubicBezTo>
                  <a:pt x="1993111" y="1201746"/>
                  <a:pt x="1946230" y="1252902"/>
                  <a:pt x="1918653" y="1376982"/>
                </a:cubicBezTo>
                <a:cubicBezTo>
                  <a:pt x="1897177" y="1472295"/>
                  <a:pt x="1883935" y="1630106"/>
                  <a:pt x="1929272" y="1862052"/>
                </a:cubicBezTo>
                <a:lnTo>
                  <a:pt x="1952434" y="1966028"/>
                </a:lnTo>
                <a:lnTo>
                  <a:pt x="1936167" y="1966992"/>
                </a:lnTo>
                <a:cubicBezTo>
                  <a:pt x="1862797" y="1969998"/>
                  <a:pt x="1789773" y="1978713"/>
                  <a:pt x="1717756" y="1993053"/>
                </a:cubicBezTo>
                <a:cubicBezTo>
                  <a:pt x="1692108" y="1998017"/>
                  <a:pt x="1653225" y="2006014"/>
                  <a:pt x="1611031" y="2017459"/>
                </a:cubicBezTo>
                <a:cubicBezTo>
                  <a:pt x="1407375" y="2073165"/>
                  <a:pt x="1089686" y="2189678"/>
                  <a:pt x="729528" y="2428496"/>
                </a:cubicBezTo>
                <a:lnTo>
                  <a:pt x="726861" y="2403055"/>
                </a:lnTo>
                <a:lnTo>
                  <a:pt x="849880" y="2324729"/>
                </a:lnTo>
                <a:lnTo>
                  <a:pt x="969078" y="2255908"/>
                </a:lnTo>
                <a:lnTo>
                  <a:pt x="1007125" y="2235636"/>
                </a:lnTo>
                <a:lnTo>
                  <a:pt x="1077684" y="2198728"/>
                </a:lnTo>
                <a:lnTo>
                  <a:pt x="1251690" y="2117262"/>
                </a:lnTo>
                <a:lnTo>
                  <a:pt x="1282740" y="2103988"/>
                </a:lnTo>
                <a:lnTo>
                  <a:pt x="1435476" y="2044234"/>
                </a:lnTo>
                <a:lnTo>
                  <a:pt x="1457957" y="2036449"/>
                </a:lnTo>
                <a:lnTo>
                  <a:pt x="1591486" y="1993130"/>
                </a:lnTo>
                <a:lnTo>
                  <a:pt x="1591727" y="1993055"/>
                </a:lnTo>
                <a:cubicBezTo>
                  <a:pt x="1631161" y="1981473"/>
                  <a:pt x="1668391" y="1973476"/>
                  <a:pt x="1695969" y="1967684"/>
                </a:cubicBezTo>
                <a:cubicBezTo>
                  <a:pt x="1763312" y="1953771"/>
                  <a:pt x="1831551" y="1944547"/>
                  <a:pt x="1900177" y="1940107"/>
                </a:cubicBezTo>
                <a:cubicBezTo>
                  <a:pt x="1910698" y="1940356"/>
                  <a:pt x="1921191" y="1939059"/>
                  <a:pt x="1931340" y="1936246"/>
                </a:cubicBezTo>
                <a:cubicBezTo>
                  <a:pt x="1932705" y="1935420"/>
                  <a:pt x="1933421" y="1933820"/>
                  <a:pt x="1933132" y="1932248"/>
                </a:cubicBezTo>
                <a:lnTo>
                  <a:pt x="1933132" y="1932247"/>
                </a:lnTo>
                <a:lnTo>
                  <a:pt x="1933133" y="1932244"/>
                </a:lnTo>
                <a:cubicBezTo>
                  <a:pt x="1918241" y="1868110"/>
                  <a:pt x="1907678" y="1808680"/>
                  <a:pt x="1900660" y="1753744"/>
                </a:cubicBezTo>
                <a:lnTo>
                  <a:pt x="1889460" y="1602214"/>
                </a:lnTo>
                <a:lnTo>
                  <a:pt x="1894835" y="1476408"/>
                </a:lnTo>
                <a:lnTo>
                  <a:pt x="1894844" y="1476347"/>
                </a:lnTo>
                <a:lnTo>
                  <a:pt x="1910422" y="1384845"/>
                </a:lnTo>
                <a:lnTo>
                  <a:pt x="1914412" y="1367635"/>
                </a:lnTo>
                <a:lnTo>
                  <a:pt x="1935530" y="1300123"/>
                </a:lnTo>
                <a:lnTo>
                  <a:pt x="1939738" y="1290245"/>
                </a:lnTo>
                <a:lnTo>
                  <a:pt x="1961005" y="1245905"/>
                </a:lnTo>
                <a:lnTo>
                  <a:pt x="1964880" y="1238764"/>
                </a:lnTo>
                <a:lnTo>
                  <a:pt x="1986266" y="1208105"/>
                </a:lnTo>
                <a:lnTo>
                  <a:pt x="1990612" y="1203201"/>
                </a:lnTo>
                <a:lnTo>
                  <a:pt x="2005602" y="1189773"/>
                </a:lnTo>
                <a:lnTo>
                  <a:pt x="2005937" y="1189515"/>
                </a:lnTo>
                <a:cubicBezTo>
                  <a:pt x="2006419" y="1189225"/>
                  <a:pt x="2006833" y="1188850"/>
                  <a:pt x="2007177" y="1188410"/>
                </a:cubicBezTo>
                <a:lnTo>
                  <a:pt x="2007435" y="1188138"/>
                </a:lnTo>
                <a:close/>
                <a:moveTo>
                  <a:pt x="5188151" y="1171105"/>
                </a:moveTo>
                <a:lnTo>
                  <a:pt x="5186088" y="1174434"/>
                </a:lnTo>
                <a:lnTo>
                  <a:pt x="5180378" y="1176362"/>
                </a:lnTo>
                <a:lnTo>
                  <a:pt x="5182964" y="1173330"/>
                </a:lnTo>
                <a:close/>
                <a:moveTo>
                  <a:pt x="5277712" y="1170085"/>
                </a:moveTo>
                <a:lnTo>
                  <a:pt x="5277929" y="1181404"/>
                </a:lnTo>
                <a:lnTo>
                  <a:pt x="5289954" y="1240505"/>
                </a:lnTo>
                <a:lnTo>
                  <a:pt x="5283341" y="1280184"/>
                </a:lnTo>
                <a:cubicBezTo>
                  <a:pt x="5276708" y="1293630"/>
                  <a:pt x="5274295" y="1308775"/>
                  <a:pt x="5276446" y="1323616"/>
                </a:cubicBezTo>
                <a:cubicBezTo>
                  <a:pt x="5305264" y="1422757"/>
                  <a:pt x="5245560" y="1540787"/>
                  <a:pt x="5201850" y="1626965"/>
                </a:cubicBezTo>
                <a:cubicBezTo>
                  <a:pt x="5186490" y="1654253"/>
                  <a:pt x="5173832" y="1682975"/>
                  <a:pt x="5164069" y="1712731"/>
                </a:cubicBezTo>
                <a:cubicBezTo>
                  <a:pt x="5158554" y="1717005"/>
                  <a:pt x="5125737" y="1746926"/>
                  <a:pt x="5090714" y="1772160"/>
                </a:cubicBezTo>
                <a:cubicBezTo>
                  <a:pt x="5082510" y="1776378"/>
                  <a:pt x="5074030" y="1780074"/>
                  <a:pt x="5065343" y="1783190"/>
                </a:cubicBezTo>
                <a:cubicBezTo>
                  <a:pt x="5054864" y="1788154"/>
                  <a:pt x="5043144" y="1792842"/>
                  <a:pt x="5034319" y="1796979"/>
                </a:cubicBezTo>
                <a:cubicBezTo>
                  <a:pt x="5002604" y="1812008"/>
                  <a:pt x="4910084" y="1844135"/>
                  <a:pt x="4812185" y="1878193"/>
                </a:cubicBezTo>
                <a:cubicBezTo>
                  <a:pt x="4730005" y="1906597"/>
                  <a:pt x="4645067" y="1936105"/>
                  <a:pt x="4589913" y="1957615"/>
                </a:cubicBezTo>
                <a:cubicBezTo>
                  <a:pt x="4564128" y="1967681"/>
                  <a:pt x="4517247" y="1982986"/>
                  <a:pt x="4471883" y="1997602"/>
                </a:cubicBezTo>
                <a:cubicBezTo>
                  <a:pt x="4436170" y="2009184"/>
                  <a:pt x="4402526" y="2020215"/>
                  <a:pt x="4382533" y="2027524"/>
                </a:cubicBezTo>
                <a:cubicBezTo>
                  <a:pt x="4270432" y="2068613"/>
                  <a:pt x="4058363" y="2128732"/>
                  <a:pt x="4021272" y="2133558"/>
                </a:cubicBezTo>
                <a:lnTo>
                  <a:pt x="4021270" y="2133558"/>
                </a:lnTo>
                <a:lnTo>
                  <a:pt x="3895063" y="2141122"/>
                </a:lnTo>
                <a:lnTo>
                  <a:pt x="3851167" y="2140384"/>
                </a:lnTo>
                <a:lnTo>
                  <a:pt x="3829213" y="2138976"/>
                </a:lnTo>
                <a:lnTo>
                  <a:pt x="3767863" y="2128109"/>
                </a:lnTo>
                <a:lnTo>
                  <a:pt x="3751407" y="2120411"/>
                </a:lnTo>
                <a:lnTo>
                  <a:pt x="3750557" y="2114302"/>
                </a:lnTo>
                <a:lnTo>
                  <a:pt x="3748044" y="2087571"/>
                </a:lnTo>
                <a:lnTo>
                  <a:pt x="3747637" y="2083239"/>
                </a:lnTo>
                <a:lnTo>
                  <a:pt x="3765426" y="2088987"/>
                </a:lnTo>
                <a:cubicBezTo>
                  <a:pt x="3791280" y="2094261"/>
                  <a:pt x="3824096" y="2096191"/>
                  <a:pt x="3857741" y="2096191"/>
                </a:cubicBezTo>
                <a:cubicBezTo>
                  <a:pt x="3906056" y="2095792"/>
                  <a:pt x="3954303" y="2092565"/>
                  <a:pt x="4002245" y="2086540"/>
                </a:cubicBezTo>
                <a:cubicBezTo>
                  <a:pt x="4036992" y="2081990"/>
                  <a:pt x="4254851" y="2020768"/>
                  <a:pt x="4354818" y="1983953"/>
                </a:cubicBezTo>
                <a:cubicBezTo>
                  <a:pt x="4373571" y="1977334"/>
                  <a:pt x="4406802" y="1966580"/>
                  <a:pt x="4442514" y="1955135"/>
                </a:cubicBezTo>
                <a:cubicBezTo>
                  <a:pt x="4487603" y="1940932"/>
                  <a:pt x="4533243" y="1926316"/>
                  <a:pt x="4556545" y="1917216"/>
                </a:cubicBezTo>
                <a:cubicBezTo>
                  <a:pt x="4607425" y="1897084"/>
                  <a:pt x="4694431" y="1867852"/>
                  <a:pt x="4777162" y="1839448"/>
                </a:cubicBezTo>
                <a:cubicBezTo>
                  <a:pt x="4871476" y="1807459"/>
                  <a:pt x="4960412" y="1777538"/>
                  <a:pt x="4988955" y="1763750"/>
                </a:cubicBezTo>
                <a:cubicBezTo>
                  <a:pt x="4997091" y="1760026"/>
                  <a:pt x="5008948" y="1755337"/>
                  <a:pt x="5019427" y="1751202"/>
                </a:cubicBezTo>
                <a:cubicBezTo>
                  <a:pt x="5028239" y="1748167"/>
                  <a:pt x="5036815" y="1744473"/>
                  <a:pt x="5045075" y="1740171"/>
                </a:cubicBezTo>
                <a:lnTo>
                  <a:pt x="5094733" y="1702777"/>
                </a:lnTo>
                <a:lnTo>
                  <a:pt x="5095111" y="1702492"/>
                </a:lnTo>
                <a:lnTo>
                  <a:pt x="5104295" y="1695269"/>
                </a:lnTo>
                <a:lnTo>
                  <a:pt x="5112339" y="1688941"/>
                </a:lnTo>
                <a:cubicBezTo>
                  <a:pt x="5116543" y="1685602"/>
                  <a:pt x="5118982" y="1683637"/>
                  <a:pt x="5118982" y="1683637"/>
                </a:cubicBezTo>
                <a:lnTo>
                  <a:pt x="5118983" y="1683636"/>
                </a:lnTo>
                <a:cubicBezTo>
                  <a:pt x="5119672" y="1683224"/>
                  <a:pt x="5120128" y="1682506"/>
                  <a:pt x="5120223" y="1681706"/>
                </a:cubicBezTo>
                <a:cubicBezTo>
                  <a:pt x="5124498" y="1662540"/>
                  <a:pt x="5143250" y="1631791"/>
                  <a:pt x="5164898" y="1596080"/>
                </a:cubicBezTo>
                <a:cubicBezTo>
                  <a:pt x="5213710" y="1515830"/>
                  <a:pt x="5280447" y="1405935"/>
                  <a:pt x="5254248" y="1315482"/>
                </a:cubicBezTo>
                <a:cubicBezTo>
                  <a:pt x="5253490" y="1302778"/>
                  <a:pt x="5256813" y="1290162"/>
                  <a:pt x="5263762" y="1279495"/>
                </a:cubicBezTo>
                <a:cubicBezTo>
                  <a:pt x="5270519" y="1265765"/>
                  <a:pt x="5277413" y="1250735"/>
                  <a:pt x="5273415" y="1238188"/>
                </a:cubicBezTo>
                <a:lnTo>
                  <a:pt x="5273414" y="1238182"/>
                </a:lnTo>
                <a:lnTo>
                  <a:pt x="5273415" y="1238162"/>
                </a:lnTo>
                <a:lnTo>
                  <a:pt x="5273413" y="1238150"/>
                </a:lnTo>
                <a:lnTo>
                  <a:pt x="5273414" y="1238135"/>
                </a:lnTo>
                <a:lnTo>
                  <a:pt x="5264633" y="1173368"/>
                </a:lnTo>
                <a:close/>
                <a:moveTo>
                  <a:pt x="2435365" y="1169553"/>
                </a:moveTo>
                <a:lnTo>
                  <a:pt x="2436453" y="1179076"/>
                </a:lnTo>
                <a:cubicBezTo>
                  <a:pt x="2442708" y="1214094"/>
                  <a:pt x="2449999" y="1245463"/>
                  <a:pt x="2455445" y="1268938"/>
                </a:cubicBezTo>
                <a:lnTo>
                  <a:pt x="2474308" y="1293699"/>
                </a:lnTo>
                <a:lnTo>
                  <a:pt x="2474832" y="1294389"/>
                </a:lnTo>
                <a:lnTo>
                  <a:pt x="2471582" y="1294249"/>
                </a:lnTo>
                <a:lnTo>
                  <a:pt x="2454622" y="1272064"/>
                </a:lnTo>
                <a:lnTo>
                  <a:pt x="2454622" y="1270271"/>
                </a:lnTo>
                <a:lnTo>
                  <a:pt x="2454098" y="1267918"/>
                </a:lnTo>
                <a:lnTo>
                  <a:pt x="2443162" y="1217347"/>
                </a:lnTo>
                <a:lnTo>
                  <a:pt x="2439470" y="1198455"/>
                </a:lnTo>
                <a:lnTo>
                  <a:pt x="2435570" y="1174072"/>
                </a:lnTo>
                <a:close/>
                <a:moveTo>
                  <a:pt x="5256908" y="1167807"/>
                </a:moveTo>
                <a:lnTo>
                  <a:pt x="5256937" y="1168020"/>
                </a:lnTo>
                <a:lnTo>
                  <a:pt x="5243526" y="1171389"/>
                </a:lnTo>
                <a:lnTo>
                  <a:pt x="5243504" y="1171153"/>
                </a:lnTo>
                <a:lnTo>
                  <a:pt x="5243553" y="1170942"/>
                </a:lnTo>
                <a:close/>
                <a:moveTo>
                  <a:pt x="2527718" y="1166457"/>
                </a:moveTo>
                <a:lnTo>
                  <a:pt x="2533682" y="1190157"/>
                </a:lnTo>
                <a:cubicBezTo>
                  <a:pt x="2536454" y="1200456"/>
                  <a:pt x="2539089" y="1209714"/>
                  <a:pt x="2541347" y="1217644"/>
                </a:cubicBezTo>
                <a:lnTo>
                  <a:pt x="2558394" y="1243156"/>
                </a:lnTo>
                <a:lnTo>
                  <a:pt x="2557232" y="1244870"/>
                </a:lnTo>
                <a:lnTo>
                  <a:pt x="2540667" y="1219691"/>
                </a:lnTo>
                <a:cubicBezTo>
                  <a:pt x="2538581" y="1212228"/>
                  <a:pt x="2536067" y="1203221"/>
                  <a:pt x="2533379" y="1193020"/>
                </a:cubicBezTo>
                <a:lnTo>
                  <a:pt x="2527929" y="1170869"/>
                </a:lnTo>
                <a:lnTo>
                  <a:pt x="2527896" y="1170191"/>
                </a:lnTo>
                <a:close/>
                <a:moveTo>
                  <a:pt x="5296282" y="1165423"/>
                </a:moveTo>
                <a:lnTo>
                  <a:pt x="5311330" y="1241064"/>
                </a:lnTo>
                <a:lnTo>
                  <a:pt x="5307472" y="1284184"/>
                </a:lnTo>
                <a:cubicBezTo>
                  <a:pt x="5302177" y="1298883"/>
                  <a:pt x="5300798" y="1314707"/>
                  <a:pt x="5303474" y="1330101"/>
                </a:cubicBezTo>
                <a:cubicBezTo>
                  <a:pt x="5336152" y="1442754"/>
                  <a:pt x="5282376" y="1571263"/>
                  <a:pt x="5243079" y="1665163"/>
                </a:cubicBezTo>
                <a:lnTo>
                  <a:pt x="5212745" y="1747892"/>
                </a:lnTo>
                <a:lnTo>
                  <a:pt x="5138701" y="1811182"/>
                </a:lnTo>
                <a:cubicBezTo>
                  <a:pt x="5129766" y="1815829"/>
                  <a:pt x="5120555" y="1819924"/>
                  <a:pt x="5111124" y="1823453"/>
                </a:cubicBezTo>
                <a:cubicBezTo>
                  <a:pt x="5101058" y="1828142"/>
                  <a:pt x="5089614" y="1832967"/>
                  <a:pt x="5080512" y="1837242"/>
                </a:cubicBezTo>
                <a:cubicBezTo>
                  <a:pt x="5044800" y="1854065"/>
                  <a:pt x="4948005" y="1888398"/>
                  <a:pt x="4845418" y="1924800"/>
                </a:cubicBezTo>
                <a:cubicBezTo>
                  <a:pt x="4765858" y="1953203"/>
                  <a:pt x="4682850" y="1982712"/>
                  <a:pt x="4624800" y="2005325"/>
                </a:cubicBezTo>
                <a:cubicBezTo>
                  <a:pt x="4596395" y="2016493"/>
                  <a:pt x="4548411" y="2032213"/>
                  <a:pt x="4502083" y="2047517"/>
                </a:cubicBezTo>
                <a:cubicBezTo>
                  <a:pt x="4466922" y="2059239"/>
                  <a:pt x="4433140" y="2070269"/>
                  <a:pt x="4411767" y="2078129"/>
                </a:cubicBezTo>
                <a:cubicBezTo>
                  <a:pt x="4293737" y="2121838"/>
                  <a:pt x="4083323" y="2182922"/>
                  <a:pt x="4040302" y="2188437"/>
                </a:cubicBezTo>
                <a:lnTo>
                  <a:pt x="3948404" y="2195847"/>
                </a:lnTo>
                <a:lnTo>
                  <a:pt x="3920576" y="2195716"/>
                </a:lnTo>
                <a:lnTo>
                  <a:pt x="3862787" y="2194119"/>
                </a:lnTo>
                <a:lnTo>
                  <a:pt x="3835146" y="2190422"/>
                </a:lnTo>
                <a:lnTo>
                  <a:pt x="3794243" y="2182080"/>
                </a:lnTo>
                <a:lnTo>
                  <a:pt x="3758603" y="2167512"/>
                </a:lnTo>
                <a:lnTo>
                  <a:pt x="3758237" y="2167070"/>
                </a:lnTo>
                <a:lnTo>
                  <a:pt x="3753739" y="2137179"/>
                </a:lnTo>
                <a:lnTo>
                  <a:pt x="3752686" y="2129606"/>
                </a:lnTo>
                <a:lnTo>
                  <a:pt x="3784453" y="2140641"/>
                </a:lnTo>
                <a:cubicBezTo>
                  <a:pt x="3813478" y="2147105"/>
                  <a:pt x="3850501" y="2149690"/>
                  <a:pt x="3889178" y="2149690"/>
                </a:cubicBezTo>
                <a:lnTo>
                  <a:pt x="3889179" y="2149690"/>
                </a:lnTo>
                <a:lnTo>
                  <a:pt x="3889179" y="2149690"/>
                </a:lnTo>
                <a:cubicBezTo>
                  <a:pt x="3933523" y="2149622"/>
                  <a:pt x="3977826" y="2146808"/>
                  <a:pt x="4021825" y="2141280"/>
                </a:cubicBezTo>
                <a:cubicBezTo>
                  <a:pt x="4062639" y="2135902"/>
                  <a:pt x="4279120" y="2073577"/>
                  <a:pt x="4384602" y="2034831"/>
                </a:cubicBezTo>
                <a:cubicBezTo>
                  <a:pt x="4404733" y="2027524"/>
                  <a:pt x="4437963" y="2016631"/>
                  <a:pt x="4473676" y="2005048"/>
                </a:cubicBezTo>
                <a:cubicBezTo>
                  <a:pt x="4519041" y="1990294"/>
                  <a:pt x="4566060" y="1975127"/>
                  <a:pt x="4592120" y="1964923"/>
                </a:cubicBezTo>
                <a:cubicBezTo>
                  <a:pt x="4646999" y="1943550"/>
                  <a:pt x="4731937" y="1914044"/>
                  <a:pt x="4813978" y="1885501"/>
                </a:cubicBezTo>
                <a:cubicBezTo>
                  <a:pt x="4912152" y="1851443"/>
                  <a:pt x="5004812" y="1819316"/>
                  <a:pt x="5036940" y="1804149"/>
                </a:cubicBezTo>
                <a:cubicBezTo>
                  <a:pt x="5045488" y="1800149"/>
                  <a:pt x="5057208" y="1795324"/>
                  <a:pt x="5067550" y="1791187"/>
                </a:cubicBezTo>
                <a:cubicBezTo>
                  <a:pt x="5077009" y="1787878"/>
                  <a:pt x="5086220" y="1783920"/>
                  <a:pt x="5095127" y="1779330"/>
                </a:cubicBezTo>
                <a:cubicBezTo>
                  <a:pt x="5133598" y="1751476"/>
                  <a:pt x="5169862" y="1718660"/>
                  <a:pt x="5169862" y="1718660"/>
                </a:cubicBezTo>
                <a:cubicBezTo>
                  <a:pt x="5170358" y="1718149"/>
                  <a:pt x="5170730" y="1717542"/>
                  <a:pt x="5170965" y="1716866"/>
                </a:cubicBezTo>
                <a:cubicBezTo>
                  <a:pt x="5180534" y="1687277"/>
                  <a:pt x="5193054" y="1658734"/>
                  <a:pt x="5208332" y="1631654"/>
                </a:cubicBezTo>
                <a:cubicBezTo>
                  <a:pt x="5252593" y="1544372"/>
                  <a:pt x="5312987" y="1424963"/>
                  <a:pt x="5283342" y="1322927"/>
                </a:cubicBezTo>
                <a:cubicBezTo>
                  <a:pt x="5281853" y="1309543"/>
                  <a:pt x="5284196" y="1296010"/>
                  <a:pt x="5290098" y="1283905"/>
                </a:cubicBezTo>
                <a:cubicBezTo>
                  <a:pt x="5296964" y="1270293"/>
                  <a:pt x="5299322" y="1254801"/>
                  <a:pt x="5296854" y="1239704"/>
                </a:cubicBezTo>
                <a:lnTo>
                  <a:pt x="5296852" y="1239692"/>
                </a:lnTo>
                <a:lnTo>
                  <a:pt x="5296854" y="1239678"/>
                </a:lnTo>
                <a:lnTo>
                  <a:pt x="5296851" y="1239662"/>
                </a:lnTo>
                <a:lnTo>
                  <a:pt x="5296853" y="1239650"/>
                </a:lnTo>
                <a:lnTo>
                  <a:pt x="5284786" y="1168308"/>
                </a:lnTo>
                <a:close/>
                <a:moveTo>
                  <a:pt x="5270277" y="1164670"/>
                </a:moveTo>
                <a:lnTo>
                  <a:pt x="5263678" y="1166327"/>
                </a:lnTo>
                <a:lnTo>
                  <a:pt x="5263666" y="1166238"/>
                </a:lnTo>
                <a:lnTo>
                  <a:pt x="5263668" y="1166221"/>
                </a:lnTo>
                <a:close/>
                <a:moveTo>
                  <a:pt x="5238938" y="1164658"/>
                </a:moveTo>
                <a:lnTo>
                  <a:pt x="5238866" y="1164980"/>
                </a:lnTo>
                <a:lnTo>
                  <a:pt x="5235833" y="1165683"/>
                </a:lnTo>
                <a:close/>
                <a:moveTo>
                  <a:pt x="5205188" y="1163790"/>
                </a:moveTo>
                <a:lnTo>
                  <a:pt x="5202859" y="1168845"/>
                </a:lnTo>
                <a:lnTo>
                  <a:pt x="5197853" y="1170485"/>
                </a:lnTo>
                <a:lnTo>
                  <a:pt x="5200989" y="1165592"/>
                </a:lnTo>
                <a:close/>
                <a:moveTo>
                  <a:pt x="1921126" y="1162416"/>
                </a:moveTo>
                <a:lnTo>
                  <a:pt x="1895646" y="1186095"/>
                </a:lnTo>
                <a:cubicBezTo>
                  <a:pt x="1880359" y="1202098"/>
                  <a:pt x="1865422" y="1219731"/>
                  <a:pt x="1851174" y="1239144"/>
                </a:cubicBezTo>
                <a:lnTo>
                  <a:pt x="1838275" y="1259532"/>
                </a:lnTo>
                <a:lnTo>
                  <a:pt x="1830365" y="1269651"/>
                </a:lnTo>
                <a:lnTo>
                  <a:pt x="1824935" y="1280598"/>
                </a:lnTo>
                <a:lnTo>
                  <a:pt x="1810846" y="1302865"/>
                </a:lnTo>
                <a:lnTo>
                  <a:pt x="1810845" y="1302868"/>
                </a:lnTo>
                <a:lnTo>
                  <a:pt x="1810844" y="1302868"/>
                </a:lnTo>
                <a:lnTo>
                  <a:pt x="1802744" y="1320743"/>
                </a:lnTo>
                <a:lnTo>
                  <a:pt x="1776701" y="1378213"/>
                </a:lnTo>
                <a:lnTo>
                  <a:pt x="1776700" y="1378215"/>
                </a:lnTo>
                <a:lnTo>
                  <a:pt x="1776700" y="1378216"/>
                </a:lnTo>
                <a:lnTo>
                  <a:pt x="1776690" y="1378248"/>
                </a:lnTo>
                <a:lnTo>
                  <a:pt x="1756381" y="1442895"/>
                </a:lnTo>
                <a:lnTo>
                  <a:pt x="1753518" y="1456823"/>
                </a:lnTo>
                <a:lnTo>
                  <a:pt x="1750785" y="1466090"/>
                </a:lnTo>
                <a:lnTo>
                  <a:pt x="1748293" y="1482232"/>
                </a:lnTo>
                <a:lnTo>
                  <a:pt x="1741553" y="1515008"/>
                </a:lnTo>
                <a:lnTo>
                  <a:pt x="1737872" y="1549730"/>
                </a:lnTo>
                <a:lnTo>
                  <a:pt x="1735143" y="1567408"/>
                </a:lnTo>
                <a:lnTo>
                  <a:pt x="1734825" y="1578469"/>
                </a:lnTo>
                <a:lnTo>
                  <a:pt x="1733079" y="1594942"/>
                </a:lnTo>
                <a:lnTo>
                  <a:pt x="1731821" y="1683020"/>
                </a:lnTo>
                <a:lnTo>
                  <a:pt x="1731819" y="1683084"/>
                </a:lnTo>
                <a:lnTo>
                  <a:pt x="1658878" y="1704043"/>
                </a:lnTo>
                <a:cubicBezTo>
                  <a:pt x="1624407" y="1712041"/>
                  <a:pt x="1581524" y="1721968"/>
                  <a:pt x="1530507" y="1737687"/>
                </a:cubicBezTo>
                <a:cubicBezTo>
                  <a:pt x="1499566" y="1746815"/>
                  <a:pt x="1469106" y="1757502"/>
                  <a:pt x="1439226" y="1769678"/>
                </a:cubicBezTo>
                <a:cubicBezTo>
                  <a:pt x="1373667" y="1797455"/>
                  <a:pt x="1308757" y="1826674"/>
                  <a:pt x="1244543" y="1857311"/>
                </a:cubicBezTo>
                <a:lnTo>
                  <a:pt x="1181009" y="1889373"/>
                </a:lnTo>
                <a:lnTo>
                  <a:pt x="1148749" y="1904327"/>
                </a:lnTo>
                <a:lnTo>
                  <a:pt x="1117542" y="1921401"/>
                </a:lnTo>
                <a:lnTo>
                  <a:pt x="1054033" y="1953451"/>
                </a:lnTo>
                <a:cubicBezTo>
                  <a:pt x="991256" y="1986899"/>
                  <a:pt x="929221" y="2021739"/>
                  <a:pt x="867975" y="2057946"/>
                </a:cubicBezTo>
                <a:lnTo>
                  <a:pt x="737202" y="2139227"/>
                </a:lnTo>
                <a:lnTo>
                  <a:pt x="723471" y="2147761"/>
                </a:lnTo>
                <a:lnTo>
                  <a:pt x="723642" y="2144395"/>
                </a:lnTo>
                <a:lnTo>
                  <a:pt x="723962" y="2138110"/>
                </a:lnTo>
                <a:lnTo>
                  <a:pt x="725599" y="2129302"/>
                </a:lnTo>
                <a:lnTo>
                  <a:pt x="726682" y="2119770"/>
                </a:lnTo>
                <a:lnTo>
                  <a:pt x="846298" y="2044086"/>
                </a:lnTo>
                <a:lnTo>
                  <a:pt x="846552" y="2043940"/>
                </a:lnTo>
                <a:lnTo>
                  <a:pt x="1097692" y="1903224"/>
                </a:lnTo>
                <a:lnTo>
                  <a:pt x="1161839" y="1869935"/>
                </a:lnTo>
                <a:lnTo>
                  <a:pt x="1421560" y="1745548"/>
                </a:lnTo>
                <a:lnTo>
                  <a:pt x="1421849" y="1745414"/>
                </a:lnTo>
                <a:cubicBezTo>
                  <a:pt x="1448737" y="1733694"/>
                  <a:pt x="1477832" y="1722663"/>
                  <a:pt x="1510785" y="1711907"/>
                </a:cubicBezTo>
                <a:cubicBezTo>
                  <a:pt x="1556977" y="1696878"/>
                  <a:pt x="1597103" y="1686536"/>
                  <a:pt x="1629506" y="1678263"/>
                </a:cubicBezTo>
                <a:cubicBezTo>
                  <a:pt x="1657607" y="1672789"/>
                  <a:pt x="1684963" y="1663992"/>
                  <a:pt x="1710995" y="1652065"/>
                </a:cubicBezTo>
                <a:cubicBezTo>
                  <a:pt x="1712058" y="1651417"/>
                  <a:pt x="1712734" y="1650273"/>
                  <a:pt x="1712789" y="1649031"/>
                </a:cubicBezTo>
                <a:lnTo>
                  <a:pt x="1712789" y="1649030"/>
                </a:lnTo>
                <a:lnTo>
                  <a:pt x="1712791" y="1649026"/>
                </a:lnTo>
                <a:lnTo>
                  <a:pt x="1730491" y="1493757"/>
                </a:lnTo>
                <a:lnTo>
                  <a:pt x="1741343" y="1451685"/>
                </a:lnTo>
                <a:lnTo>
                  <a:pt x="1776844" y="1352500"/>
                </a:lnTo>
                <a:lnTo>
                  <a:pt x="1794406" y="1315192"/>
                </a:lnTo>
                <a:lnTo>
                  <a:pt x="1797615" y="1310576"/>
                </a:lnTo>
                <a:lnTo>
                  <a:pt x="1872238" y="1203286"/>
                </a:lnTo>
                <a:lnTo>
                  <a:pt x="1872410" y="1203054"/>
                </a:lnTo>
                <a:close/>
                <a:moveTo>
                  <a:pt x="2466944" y="1161576"/>
                </a:moveTo>
                <a:lnTo>
                  <a:pt x="2468913" y="1171307"/>
                </a:lnTo>
                <a:lnTo>
                  <a:pt x="2469304" y="1174259"/>
                </a:lnTo>
                <a:lnTo>
                  <a:pt x="2472843" y="1190726"/>
                </a:lnTo>
                <a:lnTo>
                  <a:pt x="2475626" y="1204477"/>
                </a:lnTo>
                <a:lnTo>
                  <a:pt x="2475857" y="1205439"/>
                </a:lnTo>
                <a:lnTo>
                  <a:pt x="2475920" y="1206851"/>
                </a:lnTo>
                <a:lnTo>
                  <a:pt x="2476577" y="1212079"/>
                </a:lnTo>
                <a:lnTo>
                  <a:pt x="2472056" y="1190793"/>
                </a:lnTo>
                <a:lnTo>
                  <a:pt x="2468347" y="1172264"/>
                </a:lnTo>
                <a:close/>
                <a:moveTo>
                  <a:pt x="5194437" y="1160956"/>
                </a:moveTo>
                <a:lnTo>
                  <a:pt x="5193528" y="1162423"/>
                </a:lnTo>
                <a:lnTo>
                  <a:pt x="5191495" y="1163328"/>
                </a:lnTo>
                <a:lnTo>
                  <a:pt x="5192734" y="1161875"/>
                </a:lnTo>
                <a:close/>
                <a:moveTo>
                  <a:pt x="5317355" y="1160133"/>
                </a:moveTo>
                <a:lnTo>
                  <a:pt x="5336149" y="1244105"/>
                </a:lnTo>
                <a:lnTo>
                  <a:pt x="5334496" y="1289284"/>
                </a:lnTo>
                <a:cubicBezTo>
                  <a:pt x="5330498" y="1305125"/>
                  <a:pt x="5330084" y="1321657"/>
                  <a:pt x="5333255" y="1337682"/>
                </a:cubicBezTo>
                <a:cubicBezTo>
                  <a:pt x="5370484" y="1465777"/>
                  <a:pt x="5320293" y="1612213"/>
                  <a:pt x="5287063" y="1708733"/>
                </a:cubicBezTo>
                <a:cubicBezTo>
                  <a:pt x="5277825" y="1738102"/>
                  <a:pt x="5268448" y="1763335"/>
                  <a:pt x="5264036" y="1782639"/>
                </a:cubicBezTo>
                <a:cubicBezTo>
                  <a:pt x="5241602" y="1807554"/>
                  <a:pt x="5216603" y="1830017"/>
                  <a:pt x="5189440" y="1849651"/>
                </a:cubicBezTo>
                <a:cubicBezTo>
                  <a:pt x="5180009" y="1854891"/>
                  <a:pt x="5170246" y="1859496"/>
                  <a:pt x="5160209" y="1863440"/>
                </a:cubicBezTo>
                <a:cubicBezTo>
                  <a:pt x="5150557" y="1868128"/>
                  <a:pt x="5139526" y="1872953"/>
                  <a:pt x="5130288" y="1877228"/>
                </a:cubicBezTo>
                <a:cubicBezTo>
                  <a:pt x="5090025" y="1896257"/>
                  <a:pt x="4987990" y="1933210"/>
                  <a:pt x="4879887" y="1972231"/>
                </a:cubicBezTo>
                <a:cubicBezTo>
                  <a:pt x="4802257" y="2000360"/>
                  <a:pt x="4722009" y="2029454"/>
                  <a:pt x="4662028" y="2052895"/>
                </a:cubicBezTo>
                <a:cubicBezTo>
                  <a:pt x="4630728" y="2065029"/>
                  <a:pt x="4581640" y="2081575"/>
                  <a:pt x="4534208" y="2097432"/>
                </a:cubicBezTo>
                <a:cubicBezTo>
                  <a:pt x="4499046" y="2109291"/>
                  <a:pt x="4465955" y="2120459"/>
                  <a:pt x="4443203" y="2128732"/>
                </a:cubicBezTo>
                <a:cubicBezTo>
                  <a:pt x="4312212" y="2176854"/>
                  <a:pt x="4107176" y="2236834"/>
                  <a:pt x="4061535" y="2242764"/>
                </a:cubicBezTo>
                <a:lnTo>
                  <a:pt x="4012782" y="2246443"/>
                </a:lnTo>
                <a:lnTo>
                  <a:pt x="3968225" y="2249805"/>
                </a:lnTo>
                <a:lnTo>
                  <a:pt x="3939838" y="2249313"/>
                </a:lnTo>
                <a:lnTo>
                  <a:pt x="3899465" y="2247612"/>
                </a:lnTo>
                <a:lnTo>
                  <a:pt x="3880761" y="2246824"/>
                </a:lnTo>
                <a:lnTo>
                  <a:pt x="3852381" y="2242383"/>
                </a:lnTo>
                <a:lnTo>
                  <a:pt x="3810242" y="2232619"/>
                </a:lnTo>
                <a:lnTo>
                  <a:pt x="3773246" y="2216000"/>
                </a:lnTo>
                <a:lnTo>
                  <a:pt x="3773243" y="2215998"/>
                </a:lnTo>
                <a:lnTo>
                  <a:pt x="3765155" y="2205733"/>
                </a:lnTo>
                <a:lnTo>
                  <a:pt x="3763845" y="2204071"/>
                </a:lnTo>
                <a:lnTo>
                  <a:pt x="3763582" y="2202588"/>
                </a:lnTo>
                <a:lnTo>
                  <a:pt x="3763562" y="2202453"/>
                </a:lnTo>
                <a:lnTo>
                  <a:pt x="3759330" y="2174332"/>
                </a:lnTo>
                <a:lnTo>
                  <a:pt x="3763061" y="2178129"/>
                </a:lnTo>
                <a:lnTo>
                  <a:pt x="3763143" y="2178159"/>
                </a:lnTo>
                <a:lnTo>
                  <a:pt x="3792185" y="2190009"/>
                </a:lnTo>
                <a:lnTo>
                  <a:pt x="3799954" y="2191664"/>
                </a:lnTo>
                <a:lnTo>
                  <a:pt x="3803758" y="2193059"/>
                </a:lnTo>
                <a:lnTo>
                  <a:pt x="3813364" y="2194520"/>
                </a:lnTo>
                <a:lnTo>
                  <a:pt x="3829187" y="2197889"/>
                </a:lnTo>
                <a:lnTo>
                  <a:pt x="3840235" y="2198605"/>
                </a:lnTo>
                <a:lnTo>
                  <a:pt x="3857072" y="2201164"/>
                </a:lnTo>
                <a:cubicBezTo>
                  <a:pt x="3876329" y="2202857"/>
                  <a:pt x="3896762" y="2203607"/>
                  <a:pt x="3917445" y="2203607"/>
                </a:cubicBezTo>
                <a:cubicBezTo>
                  <a:pt x="3959542" y="2203497"/>
                  <a:pt x="4001583" y="2200739"/>
                  <a:pt x="4043336" y="2195334"/>
                </a:cubicBezTo>
                <a:cubicBezTo>
                  <a:pt x="4085804" y="2189819"/>
                  <a:pt x="4297183" y="2128460"/>
                  <a:pt x="4415627" y="2085025"/>
                </a:cubicBezTo>
                <a:cubicBezTo>
                  <a:pt x="4436723" y="2077166"/>
                  <a:pt x="4470230" y="2066135"/>
                  <a:pt x="4505666" y="2054415"/>
                </a:cubicBezTo>
                <a:cubicBezTo>
                  <a:pt x="4552133" y="2039661"/>
                  <a:pt x="4600117" y="2023252"/>
                  <a:pt x="4628798" y="2012084"/>
                </a:cubicBezTo>
                <a:cubicBezTo>
                  <a:pt x="4686296" y="1989470"/>
                  <a:pt x="4769166" y="1960101"/>
                  <a:pt x="4849415" y="1931558"/>
                </a:cubicBezTo>
                <a:cubicBezTo>
                  <a:pt x="4952139" y="1895157"/>
                  <a:pt x="5049073" y="1860823"/>
                  <a:pt x="5085200" y="1843725"/>
                </a:cubicBezTo>
                <a:cubicBezTo>
                  <a:pt x="5094025" y="1839588"/>
                  <a:pt x="5105468" y="1834901"/>
                  <a:pt x="5115535" y="1830626"/>
                </a:cubicBezTo>
                <a:cubicBezTo>
                  <a:pt x="5125338" y="1826972"/>
                  <a:pt x="5134880" y="1822642"/>
                  <a:pt x="5144078" y="1817665"/>
                </a:cubicBezTo>
                <a:cubicBezTo>
                  <a:pt x="5170909" y="1798057"/>
                  <a:pt x="5196170" y="1776382"/>
                  <a:pt x="5219638" y="1752858"/>
                </a:cubicBezTo>
                <a:cubicBezTo>
                  <a:pt x="5220066" y="1752404"/>
                  <a:pt x="5220356" y="1751825"/>
                  <a:pt x="5220466" y="1751204"/>
                </a:cubicBezTo>
                <a:lnTo>
                  <a:pt x="5220466" y="1751202"/>
                </a:lnTo>
                <a:lnTo>
                  <a:pt x="5220467" y="1751201"/>
                </a:lnTo>
                <a:cubicBezTo>
                  <a:pt x="5228505" y="1723225"/>
                  <a:pt x="5238640" y="1695882"/>
                  <a:pt x="5250802" y="1669436"/>
                </a:cubicBezTo>
                <a:cubicBezTo>
                  <a:pt x="5290513" y="1574570"/>
                  <a:pt x="5344701" y="1444681"/>
                  <a:pt x="5311334" y="1329685"/>
                </a:cubicBezTo>
                <a:cubicBezTo>
                  <a:pt x="5309058" y="1315500"/>
                  <a:pt x="5310493" y="1300967"/>
                  <a:pt x="5315470" y="1287492"/>
                </a:cubicBezTo>
                <a:cubicBezTo>
                  <a:pt x="5321027" y="1272523"/>
                  <a:pt x="5322310" y="1256249"/>
                  <a:pt x="5319193" y="1240533"/>
                </a:cubicBezTo>
                <a:lnTo>
                  <a:pt x="5319192" y="1240526"/>
                </a:lnTo>
                <a:lnTo>
                  <a:pt x="5319193" y="1240506"/>
                </a:lnTo>
                <a:lnTo>
                  <a:pt x="5319191" y="1240495"/>
                </a:lnTo>
                <a:lnTo>
                  <a:pt x="5319192" y="1240480"/>
                </a:lnTo>
                <a:lnTo>
                  <a:pt x="5304178" y="1164815"/>
                </a:lnTo>
                <a:lnTo>
                  <a:pt x="5304078" y="1163465"/>
                </a:lnTo>
                <a:close/>
                <a:moveTo>
                  <a:pt x="5257898" y="1158475"/>
                </a:moveTo>
                <a:lnTo>
                  <a:pt x="5257617" y="1160637"/>
                </a:lnTo>
                <a:lnTo>
                  <a:pt x="5245241" y="1163503"/>
                </a:lnTo>
                <a:lnTo>
                  <a:pt x="5245467" y="1162505"/>
                </a:lnTo>
                <a:lnTo>
                  <a:pt x="5248329" y="1161562"/>
                </a:lnTo>
                <a:close/>
                <a:moveTo>
                  <a:pt x="5223687" y="1155851"/>
                </a:moveTo>
                <a:lnTo>
                  <a:pt x="5222278" y="1162486"/>
                </a:lnTo>
                <a:lnTo>
                  <a:pt x="5213278" y="1165433"/>
                </a:lnTo>
                <a:lnTo>
                  <a:pt x="5216338" y="1159004"/>
                </a:lnTo>
                <a:close/>
                <a:moveTo>
                  <a:pt x="5337066" y="1155184"/>
                </a:moveTo>
                <a:lnTo>
                  <a:pt x="5358996" y="1245145"/>
                </a:lnTo>
                <a:lnTo>
                  <a:pt x="5359042" y="1245359"/>
                </a:lnTo>
                <a:lnTo>
                  <a:pt x="5360029" y="1270869"/>
                </a:lnTo>
                <a:lnTo>
                  <a:pt x="5360970" y="1295216"/>
                </a:lnTo>
                <a:cubicBezTo>
                  <a:pt x="5358365" y="1312125"/>
                  <a:pt x="5358876" y="1329371"/>
                  <a:pt x="5362487" y="1346095"/>
                </a:cubicBezTo>
                <a:cubicBezTo>
                  <a:pt x="5405370" y="1492943"/>
                  <a:pt x="5357938" y="1659923"/>
                  <a:pt x="5330360" y="1759752"/>
                </a:cubicBezTo>
                <a:lnTo>
                  <a:pt x="5314780" y="1818353"/>
                </a:lnTo>
                <a:lnTo>
                  <a:pt x="5239633" y="1889364"/>
                </a:lnTo>
                <a:cubicBezTo>
                  <a:pt x="5228795" y="1895361"/>
                  <a:pt x="5217599" y="1900697"/>
                  <a:pt x="5206127" y="1905358"/>
                </a:cubicBezTo>
                <a:cubicBezTo>
                  <a:pt x="5196613" y="1909494"/>
                  <a:pt x="5186409" y="1913907"/>
                  <a:pt x="5177170" y="1918319"/>
                </a:cubicBezTo>
                <a:cubicBezTo>
                  <a:pt x="5132083" y="1939416"/>
                  <a:pt x="5023290" y="1979817"/>
                  <a:pt x="4908155" y="2022148"/>
                </a:cubicBezTo>
                <a:cubicBezTo>
                  <a:pt x="4834249" y="2049449"/>
                  <a:pt x="4757723" y="2077577"/>
                  <a:pt x="4697053" y="2101294"/>
                </a:cubicBezTo>
                <a:cubicBezTo>
                  <a:pt x="4662581" y="2114807"/>
                  <a:pt x="4612253" y="2131904"/>
                  <a:pt x="4563441" y="2148589"/>
                </a:cubicBezTo>
                <a:cubicBezTo>
                  <a:pt x="4528970" y="2160446"/>
                  <a:pt x="4496429" y="2171477"/>
                  <a:pt x="4472575" y="2180302"/>
                </a:cubicBezTo>
                <a:cubicBezTo>
                  <a:pt x="4340617" y="2229252"/>
                  <a:pt x="4131859" y="2291576"/>
                  <a:pt x="4080703" y="2298195"/>
                </a:cubicBezTo>
                <a:lnTo>
                  <a:pt x="3984486" y="2305071"/>
                </a:lnTo>
                <a:lnTo>
                  <a:pt x="3955498" y="2304276"/>
                </a:lnTo>
                <a:lnTo>
                  <a:pt x="3895247" y="2301006"/>
                </a:lnTo>
                <a:lnTo>
                  <a:pt x="3866356" y="2295847"/>
                </a:lnTo>
                <a:lnTo>
                  <a:pt x="3823482" y="2284687"/>
                </a:lnTo>
                <a:lnTo>
                  <a:pt x="3785645" y="2265983"/>
                </a:lnTo>
                <a:lnTo>
                  <a:pt x="3782421" y="2261678"/>
                </a:lnTo>
                <a:lnTo>
                  <a:pt x="3771743" y="2247419"/>
                </a:lnTo>
                <a:lnTo>
                  <a:pt x="3770433" y="2241257"/>
                </a:lnTo>
                <a:lnTo>
                  <a:pt x="3765977" y="2216106"/>
                </a:lnTo>
                <a:lnTo>
                  <a:pt x="3776944" y="2227566"/>
                </a:lnTo>
                <a:cubicBezTo>
                  <a:pt x="3785479" y="2232792"/>
                  <a:pt x="3795819" y="2237302"/>
                  <a:pt x="3807633" y="2241129"/>
                </a:cubicBezTo>
                <a:lnTo>
                  <a:pt x="3815812" y="2243086"/>
                </a:lnTo>
                <a:lnTo>
                  <a:pt x="3816403" y="2243322"/>
                </a:lnTo>
                <a:lnTo>
                  <a:pt x="3819925" y="2244728"/>
                </a:lnTo>
                <a:lnTo>
                  <a:pt x="3826745" y="2245911"/>
                </a:lnTo>
                <a:lnTo>
                  <a:pt x="3829925" y="2246463"/>
                </a:lnTo>
                <a:lnTo>
                  <a:pt x="3847160" y="2250587"/>
                </a:lnTo>
                <a:lnTo>
                  <a:pt x="3858716" y="2251456"/>
                </a:lnTo>
                <a:lnTo>
                  <a:pt x="3874110" y="2254126"/>
                </a:lnTo>
                <a:lnTo>
                  <a:pt x="3877437" y="2254703"/>
                </a:lnTo>
                <a:lnTo>
                  <a:pt x="3924220" y="2256946"/>
                </a:lnTo>
                <a:lnTo>
                  <a:pt x="3944746" y="2257931"/>
                </a:lnTo>
                <a:lnTo>
                  <a:pt x="3944746" y="2257931"/>
                </a:lnTo>
                <a:cubicBezTo>
                  <a:pt x="3984100" y="2258222"/>
                  <a:pt x="4023424" y="2256015"/>
                  <a:pt x="4062501" y="2251312"/>
                </a:cubicBezTo>
                <a:cubicBezTo>
                  <a:pt x="4108417" y="2245245"/>
                  <a:pt x="4314281" y="2185127"/>
                  <a:pt x="4445547" y="2136868"/>
                </a:cubicBezTo>
                <a:cubicBezTo>
                  <a:pt x="4468299" y="2128595"/>
                  <a:pt x="4501392" y="2117426"/>
                  <a:pt x="4536414" y="2105705"/>
                </a:cubicBezTo>
                <a:cubicBezTo>
                  <a:pt x="4583847" y="2089710"/>
                  <a:pt x="4632934" y="2073302"/>
                  <a:pt x="4664510" y="2060892"/>
                </a:cubicBezTo>
                <a:cubicBezTo>
                  <a:pt x="4724353" y="2037590"/>
                  <a:pt x="4804741" y="2008081"/>
                  <a:pt x="4882369" y="1980504"/>
                </a:cubicBezTo>
                <a:cubicBezTo>
                  <a:pt x="4990472" y="1941345"/>
                  <a:pt x="5092784" y="1904391"/>
                  <a:pt x="5133184" y="1885226"/>
                </a:cubicBezTo>
                <a:cubicBezTo>
                  <a:pt x="5142423" y="1880262"/>
                  <a:pt x="5153316" y="1875574"/>
                  <a:pt x="5162967" y="1871438"/>
                </a:cubicBezTo>
                <a:cubicBezTo>
                  <a:pt x="5173461" y="1867604"/>
                  <a:pt x="5183636" y="1862998"/>
                  <a:pt x="5193440" y="1857649"/>
                </a:cubicBezTo>
                <a:cubicBezTo>
                  <a:pt x="5221306" y="1837477"/>
                  <a:pt x="5246926" y="1814367"/>
                  <a:pt x="5269829" y="1788706"/>
                </a:cubicBezTo>
                <a:cubicBezTo>
                  <a:pt x="5270214" y="1788265"/>
                  <a:pt x="5270491" y="1787741"/>
                  <a:pt x="5270656" y="1787189"/>
                </a:cubicBezTo>
                <a:cubicBezTo>
                  <a:pt x="5274793" y="1768437"/>
                  <a:pt x="5283618" y="1742789"/>
                  <a:pt x="5293683" y="1713282"/>
                </a:cubicBezTo>
                <a:cubicBezTo>
                  <a:pt x="5327189" y="1615659"/>
                  <a:pt x="5377794" y="1468121"/>
                  <a:pt x="5340012" y="1337957"/>
                </a:cubicBezTo>
                <a:cubicBezTo>
                  <a:pt x="5337075" y="1322929"/>
                  <a:pt x="5337504" y="1307438"/>
                  <a:pt x="5341253" y="1292593"/>
                </a:cubicBezTo>
                <a:cubicBezTo>
                  <a:pt x="5345445" y="1276345"/>
                  <a:pt x="5345722" y="1259394"/>
                  <a:pt x="5342081" y="1243014"/>
                </a:cubicBezTo>
                <a:lnTo>
                  <a:pt x="5342081" y="1243011"/>
                </a:lnTo>
                <a:lnTo>
                  <a:pt x="5342081" y="1242987"/>
                </a:lnTo>
                <a:lnTo>
                  <a:pt x="5342080" y="1242981"/>
                </a:lnTo>
                <a:lnTo>
                  <a:pt x="5342080" y="1242960"/>
                </a:lnTo>
                <a:lnTo>
                  <a:pt x="5342030" y="1242734"/>
                </a:lnTo>
                <a:lnTo>
                  <a:pt x="5326450" y="1157850"/>
                </a:lnTo>
                <a:close/>
                <a:moveTo>
                  <a:pt x="5276949" y="1152325"/>
                </a:moveTo>
                <a:lnTo>
                  <a:pt x="5276749" y="1156204"/>
                </a:lnTo>
                <a:lnTo>
                  <a:pt x="5264620" y="1159014"/>
                </a:lnTo>
                <a:lnTo>
                  <a:pt x="5264994" y="1156184"/>
                </a:lnTo>
                <a:close/>
                <a:moveTo>
                  <a:pt x="5210490" y="1152284"/>
                </a:moveTo>
                <a:lnTo>
                  <a:pt x="5208990" y="1155538"/>
                </a:lnTo>
                <a:lnTo>
                  <a:pt x="5206813" y="1156508"/>
                </a:lnTo>
                <a:lnTo>
                  <a:pt x="5209008" y="1153086"/>
                </a:lnTo>
                <a:close/>
                <a:moveTo>
                  <a:pt x="2008319" y="1151875"/>
                </a:moveTo>
                <a:lnTo>
                  <a:pt x="1997938" y="1162034"/>
                </a:lnTo>
                <a:lnTo>
                  <a:pt x="1977439" y="1177861"/>
                </a:lnTo>
                <a:lnTo>
                  <a:pt x="1980119" y="1174922"/>
                </a:lnTo>
                <a:cubicBezTo>
                  <a:pt x="1988832" y="1166581"/>
                  <a:pt x="1996009" y="1160748"/>
                  <a:pt x="2000835" y="1157112"/>
                </a:cubicBezTo>
                <a:close/>
                <a:moveTo>
                  <a:pt x="2440638" y="1151031"/>
                </a:moveTo>
                <a:lnTo>
                  <a:pt x="2442836" y="1164171"/>
                </a:lnTo>
                <a:lnTo>
                  <a:pt x="2444442" y="1177712"/>
                </a:lnTo>
                <a:lnTo>
                  <a:pt x="2448170" y="1196043"/>
                </a:lnTo>
                <a:lnTo>
                  <a:pt x="2449256" y="1202534"/>
                </a:lnTo>
                <a:lnTo>
                  <a:pt x="2451725" y="1213528"/>
                </a:lnTo>
                <a:lnTo>
                  <a:pt x="2454179" y="1225595"/>
                </a:lnTo>
                <a:lnTo>
                  <a:pt x="2463146" y="1264373"/>
                </a:lnTo>
                <a:lnTo>
                  <a:pt x="2463304" y="1265076"/>
                </a:lnTo>
                <a:lnTo>
                  <a:pt x="2482849" y="1290565"/>
                </a:lnTo>
                <a:lnTo>
                  <a:pt x="2479850" y="1290388"/>
                </a:lnTo>
                <a:lnTo>
                  <a:pt x="2478980" y="1289246"/>
                </a:lnTo>
                <a:lnTo>
                  <a:pt x="2462754" y="1267928"/>
                </a:lnTo>
                <a:lnTo>
                  <a:pt x="2454319" y="1230773"/>
                </a:lnTo>
                <a:lnTo>
                  <a:pt x="2452050" y="1219819"/>
                </a:lnTo>
                <a:lnTo>
                  <a:pt x="2445856" y="1188876"/>
                </a:lnTo>
                <a:lnTo>
                  <a:pt x="2441496" y="1158355"/>
                </a:lnTo>
                <a:close/>
                <a:moveTo>
                  <a:pt x="5356028" y="1150423"/>
                </a:moveTo>
                <a:lnTo>
                  <a:pt x="5356139" y="1151058"/>
                </a:lnTo>
                <a:lnTo>
                  <a:pt x="5381307" y="1247130"/>
                </a:lnTo>
                <a:lnTo>
                  <a:pt x="5381378" y="1247426"/>
                </a:lnTo>
                <a:lnTo>
                  <a:pt x="5385089" y="1288412"/>
                </a:lnTo>
                <a:lnTo>
                  <a:pt x="5386203" y="1300730"/>
                </a:lnTo>
                <a:cubicBezTo>
                  <a:pt x="5385032" y="1318592"/>
                  <a:pt x="5386520" y="1336529"/>
                  <a:pt x="5390616" y="1353954"/>
                </a:cubicBezTo>
                <a:cubicBezTo>
                  <a:pt x="5440531" y="1527414"/>
                  <a:pt x="5395856" y="1719488"/>
                  <a:pt x="5371588" y="1822766"/>
                </a:cubicBezTo>
                <a:lnTo>
                  <a:pt x="5364418" y="1853652"/>
                </a:lnTo>
                <a:lnTo>
                  <a:pt x="5288581" y="1928522"/>
                </a:lnTo>
                <a:cubicBezTo>
                  <a:pt x="5277233" y="1934838"/>
                  <a:pt x="5265541" y="1940491"/>
                  <a:pt x="5253559" y="1945482"/>
                </a:cubicBezTo>
                <a:cubicBezTo>
                  <a:pt x="5244183" y="1949480"/>
                  <a:pt x="5234807" y="1953618"/>
                  <a:pt x="5225982" y="1957893"/>
                </a:cubicBezTo>
                <a:cubicBezTo>
                  <a:pt x="5174826" y="1982022"/>
                  <a:pt x="5056658" y="2026145"/>
                  <a:pt x="4932561" y="2072889"/>
                </a:cubicBezTo>
                <a:cubicBezTo>
                  <a:pt x="4864032" y="2098536"/>
                  <a:pt x="4793158" y="2125148"/>
                  <a:pt x="4733868" y="2148313"/>
                </a:cubicBezTo>
                <a:cubicBezTo>
                  <a:pt x="4696087" y="2163067"/>
                  <a:pt x="4643965" y="2181130"/>
                  <a:pt x="4593500" y="2198641"/>
                </a:cubicBezTo>
                <a:cubicBezTo>
                  <a:pt x="4559993" y="2210223"/>
                  <a:pt x="4528280" y="2221254"/>
                  <a:pt x="4503736" y="2230355"/>
                </a:cubicBezTo>
                <a:cubicBezTo>
                  <a:pt x="4358405" y="2283303"/>
                  <a:pt x="4155437" y="2345213"/>
                  <a:pt x="4101661" y="2352246"/>
                </a:cubicBezTo>
                <a:cubicBezTo>
                  <a:pt x="3937991" y="2373480"/>
                  <a:pt x="3807689" y="2349074"/>
                  <a:pt x="3784524" y="2292954"/>
                </a:cubicBezTo>
                <a:cubicBezTo>
                  <a:pt x="3784566" y="2292679"/>
                  <a:pt x="3784566" y="2292403"/>
                  <a:pt x="3784524" y="2292128"/>
                </a:cubicBezTo>
                <a:cubicBezTo>
                  <a:pt x="3782611" y="2289749"/>
                  <a:pt x="3780549" y="2284557"/>
                  <a:pt x="3778349" y="2276841"/>
                </a:cubicBezTo>
                <a:lnTo>
                  <a:pt x="3774001" y="2257945"/>
                </a:lnTo>
                <a:lnTo>
                  <a:pt x="3792080" y="2278034"/>
                </a:lnTo>
                <a:lnTo>
                  <a:pt x="3792113" y="2278048"/>
                </a:lnTo>
                <a:lnTo>
                  <a:pt x="3824882" y="2293519"/>
                </a:lnTo>
                <a:lnTo>
                  <a:pt x="3833557" y="2295722"/>
                </a:lnTo>
                <a:lnTo>
                  <a:pt x="3837903" y="2297575"/>
                </a:lnTo>
                <a:lnTo>
                  <a:pt x="3848528" y="2299523"/>
                </a:lnTo>
                <a:lnTo>
                  <a:pt x="3866585" y="2304108"/>
                </a:lnTo>
                <a:lnTo>
                  <a:pt x="3878816" y="2305076"/>
                </a:lnTo>
                <a:lnTo>
                  <a:pt x="3898231" y="2308636"/>
                </a:lnTo>
                <a:cubicBezTo>
                  <a:pt x="3920170" y="2311010"/>
                  <a:pt x="3943645" y="2312122"/>
                  <a:pt x="3967775" y="2312122"/>
                </a:cubicBezTo>
                <a:cubicBezTo>
                  <a:pt x="4006451" y="2312204"/>
                  <a:pt x="4045101" y="2309765"/>
                  <a:pt x="4083460" y="2304814"/>
                </a:cubicBezTo>
                <a:cubicBezTo>
                  <a:pt x="4136133" y="2297921"/>
                  <a:pt x="4341996" y="2236009"/>
                  <a:pt x="4476847" y="2186509"/>
                </a:cubicBezTo>
                <a:cubicBezTo>
                  <a:pt x="4500703" y="2177822"/>
                  <a:pt x="4533244" y="2166653"/>
                  <a:pt x="4567714" y="2154932"/>
                </a:cubicBezTo>
                <a:cubicBezTo>
                  <a:pt x="4616527" y="2138248"/>
                  <a:pt x="4666992" y="2121288"/>
                  <a:pt x="4701464" y="2107499"/>
                </a:cubicBezTo>
                <a:cubicBezTo>
                  <a:pt x="4762134" y="2083508"/>
                  <a:pt x="4838522" y="2055931"/>
                  <a:pt x="4912429" y="2028353"/>
                </a:cubicBezTo>
                <a:cubicBezTo>
                  <a:pt x="5027701" y="1985885"/>
                  <a:pt x="5136631" y="1945759"/>
                  <a:pt x="5182133" y="1924387"/>
                </a:cubicBezTo>
                <a:cubicBezTo>
                  <a:pt x="5191234" y="1919975"/>
                  <a:pt x="5201437" y="1915562"/>
                  <a:pt x="5210813" y="1911426"/>
                </a:cubicBezTo>
                <a:cubicBezTo>
                  <a:pt x="5222148" y="1906889"/>
                  <a:pt x="5233151" y="1901594"/>
                  <a:pt x="5243768" y="1895569"/>
                </a:cubicBezTo>
                <a:lnTo>
                  <a:pt x="5315952" y="1827382"/>
                </a:lnTo>
                <a:lnTo>
                  <a:pt x="5320985" y="1822627"/>
                </a:lnTo>
                <a:cubicBezTo>
                  <a:pt x="5321110" y="1822171"/>
                  <a:pt x="5321110" y="1821703"/>
                  <a:pt x="5320985" y="1821247"/>
                </a:cubicBezTo>
                <a:cubicBezTo>
                  <a:pt x="5324571" y="1805253"/>
                  <a:pt x="5330224" y="1785397"/>
                  <a:pt x="5336705" y="1762371"/>
                </a:cubicBezTo>
                <a:cubicBezTo>
                  <a:pt x="5364832" y="1661576"/>
                  <a:pt x="5412127" y="1493631"/>
                  <a:pt x="5368832" y="1344439"/>
                </a:cubicBezTo>
                <a:cubicBezTo>
                  <a:pt x="5365398" y="1328576"/>
                  <a:pt x="5364929" y="1312213"/>
                  <a:pt x="5367452" y="1296179"/>
                </a:cubicBezTo>
                <a:lnTo>
                  <a:pt x="5365405" y="1247336"/>
                </a:lnTo>
                <a:lnTo>
                  <a:pt x="5365245" y="1243514"/>
                </a:lnTo>
                <a:lnTo>
                  <a:pt x="5365159" y="1243161"/>
                </a:lnTo>
                <a:lnTo>
                  <a:pt x="5345883" y="1152971"/>
                </a:lnTo>
                <a:close/>
                <a:moveTo>
                  <a:pt x="1378704" y="1150116"/>
                </a:moveTo>
                <a:lnTo>
                  <a:pt x="1366524" y="1176825"/>
                </a:lnTo>
                <a:lnTo>
                  <a:pt x="1366353" y="1176986"/>
                </a:lnTo>
                <a:lnTo>
                  <a:pt x="1355771" y="1186235"/>
                </a:lnTo>
                <a:lnTo>
                  <a:pt x="1356612" y="1174623"/>
                </a:lnTo>
                <a:close/>
                <a:moveTo>
                  <a:pt x="5241529" y="1148188"/>
                </a:moveTo>
                <a:lnTo>
                  <a:pt x="5240519" y="1156512"/>
                </a:lnTo>
                <a:lnTo>
                  <a:pt x="5229970" y="1159967"/>
                </a:lnTo>
                <a:lnTo>
                  <a:pt x="5232648" y="1152002"/>
                </a:lnTo>
                <a:close/>
                <a:moveTo>
                  <a:pt x="5294417" y="1146686"/>
                </a:moveTo>
                <a:lnTo>
                  <a:pt x="5294507" y="1152091"/>
                </a:lnTo>
                <a:lnTo>
                  <a:pt x="5284078" y="1154507"/>
                </a:lnTo>
                <a:lnTo>
                  <a:pt x="5284317" y="1149948"/>
                </a:lnTo>
                <a:close/>
                <a:moveTo>
                  <a:pt x="2594062" y="1145789"/>
                </a:moveTo>
                <a:lnTo>
                  <a:pt x="2597425" y="1157519"/>
                </a:lnTo>
                <a:lnTo>
                  <a:pt x="2597221" y="1160571"/>
                </a:lnTo>
                <a:close/>
                <a:moveTo>
                  <a:pt x="5376189" y="1145360"/>
                </a:moveTo>
                <a:lnTo>
                  <a:pt x="5403165" y="1247840"/>
                </a:lnTo>
                <a:lnTo>
                  <a:pt x="5409466" y="1294989"/>
                </a:lnTo>
                <a:lnTo>
                  <a:pt x="5410748" y="1304591"/>
                </a:lnTo>
                <a:cubicBezTo>
                  <a:pt x="5411023" y="1323190"/>
                  <a:pt x="5413436" y="1341695"/>
                  <a:pt x="5417918" y="1359745"/>
                </a:cubicBezTo>
                <a:cubicBezTo>
                  <a:pt x="5449666" y="1469158"/>
                  <a:pt x="5456750" y="1596487"/>
                  <a:pt x="5439111" y="1739638"/>
                </a:cubicBezTo>
                <a:lnTo>
                  <a:pt x="5413229" y="1887985"/>
                </a:lnTo>
                <a:lnTo>
                  <a:pt x="5378976" y="1931118"/>
                </a:lnTo>
                <a:cubicBezTo>
                  <a:pt x="5366181" y="1944283"/>
                  <a:pt x="5352072" y="1956169"/>
                  <a:pt x="5336842" y="1966579"/>
                </a:cubicBezTo>
                <a:cubicBezTo>
                  <a:pt x="5324004" y="1973872"/>
                  <a:pt x="5310740" y="1980423"/>
                  <a:pt x="5297131" y="1986158"/>
                </a:cubicBezTo>
                <a:lnTo>
                  <a:pt x="5273414" y="1997189"/>
                </a:lnTo>
                <a:cubicBezTo>
                  <a:pt x="5214537" y="2025043"/>
                  <a:pt x="5078306" y="2076888"/>
                  <a:pt x="4946625" y="2127079"/>
                </a:cubicBezTo>
                <a:cubicBezTo>
                  <a:pt x="4886369" y="2149967"/>
                  <a:pt x="4824459" y="2173683"/>
                  <a:pt x="4769304" y="2195056"/>
                </a:cubicBezTo>
                <a:cubicBezTo>
                  <a:pt x="4727662" y="2211326"/>
                  <a:pt x="4673336" y="2230492"/>
                  <a:pt x="4620802" y="2248969"/>
                </a:cubicBezTo>
                <a:cubicBezTo>
                  <a:pt x="4588673" y="2260275"/>
                  <a:pt x="4558478" y="2271031"/>
                  <a:pt x="4533519" y="2280131"/>
                </a:cubicBezTo>
                <a:cubicBezTo>
                  <a:pt x="4374125" y="2338732"/>
                  <a:pt x="4177636" y="2398713"/>
                  <a:pt x="4121242" y="2406020"/>
                </a:cubicBezTo>
                <a:cubicBezTo>
                  <a:pt x="3952607" y="2427944"/>
                  <a:pt x="3822305" y="2401056"/>
                  <a:pt x="3796797" y="2339146"/>
                </a:cubicBezTo>
                <a:cubicBezTo>
                  <a:pt x="3796837" y="2338871"/>
                  <a:pt x="3796837" y="2338594"/>
                  <a:pt x="3796797" y="2338319"/>
                </a:cubicBezTo>
                <a:cubicBezTo>
                  <a:pt x="3794522" y="2335561"/>
                  <a:pt x="3791885" y="2329221"/>
                  <a:pt x="3788926" y="2319716"/>
                </a:cubicBezTo>
                <a:lnTo>
                  <a:pt x="3784432" y="2302487"/>
                </a:lnTo>
                <a:lnTo>
                  <a:pt x="3806557" y="2328332"/>
                </a:lnTo>
                <a:lnTo>
                  <a:pt x="3806586" y="2328345"/>
                </a:lnTo>
                <a:lnTo>
                  <a:pt x="3840795" y="2345717"/>
                </a:lnTo>
                <a:lnTo>
                  <a:pt x="3849798" y="2348193"/>
                </a:lnTo>
                <a:lnTo>
                  <a:pt x="3854345" y="2350282"/>
                </a:lnTo>
                <a:lnTo>
                  <a:pt x="3865355" y="2352473"/>
                </a:lnTo>
                <a:lnTo>
                  <a:pt x="3884174" y="2357649"/>
                </a:lnTo>
                <a:lnTo>
                  <a:pt x="3896849" y="2358739"/>
                </a:lnTo>
                <a:lnTo>
                  <a:pt x="3917102" y="2362769"/>
                </a:lnTo>
                <a:cubicBezTo>
                  <a:pt x="3939946" y="2365458"/>
                  <a:pt x="3964430" y="2366725"/>
                  <a:pt x="3989697" y="2366725"/>
                </a:cubicBezTo>
                <a:cubicBezTo>
                  <a:pt x="4027519" y="2366298"/>
                  <a:pt x="4065286" y="2363485"/>
                  <a:pt x="4102763" y="2358314"/>
                </a:cubicBezTo>
                <a:cubicBezTo>
                  <a:pt x="4156953" y="2351144"/>
                  <a:pt x="4360610" y="2289509"/>
                  <a:pt x="4506355" y="2236009"/>
                </a:cubicBezTo>
                <a:cubicBezTo>
                  <a:pt x="4530899" y="2226908"/>
                  <a:pt x="4562612" y="2216016"/>
                  <a:pt x="4596119" y="2204295"/>
                </a:cubicBezTo>
                <a:cubicBezTo>
                  <a:pt x="4646585" y="2186784"/>
                  <a:pt x="4698706" y="2168721"/>
                  <a:pt x="4736623" y="2153967"/>
                </a:cubicBezTo>
                <a:cubicBezTo>
                  <a:pt x="4795915" y="2130802"/>
                  <a:pt x="4866375" y="2104190"/>
                  <a:pt x="4935318" y="2078542"/>
                </a:cubicBezTo>
                <a:cubicBezTo>
                  <a:pt x="5059967" y="2032213"/>
                  <a:pt x="5177720" y="1987538"/>
                  <a:pt x="5229290" y="1963270"/>
                </a:cubicBezTo>
                <a:lnTo>
                  <a:pt x="5256039" y="1950999"/>
                </a:lnTo>
                <a:cubicBezTo>
                  <a:pt x="5268490" y="1945910"/>
                  <a:pt x="5280611" y="1940010"/>
                  <a:pt x="5292304" y="1933349"/>
                </a:cubicBezTo>
                <a:cubicBezTo>
                  <a:pt x="5307443" y="1922836"/>
                  <a:pt x="5321618" y="1911047"/>
                  <a:pt x="5334676" y="1898129"/>
                </a:cubicBezTo>
                <a:lnTo>
                  <a:pt x="5334676" y="1898128"/>
                </a:lnTo>
                <a:lnTo>
                  <a:pt x="5334677" y="1898128"/>
                </a:lnTo>
                <a:cubicBezTo>
                  <a:pt x="5347735" y="1885210"/>
                  <a:pt x="5359676" y="1871162"/>
                  <a:pt x="5370349" y="1856132"/>
                </a:cubicBezTo>
                <a:lnTo>
                  <a:pt x="5370349" y="1855029"/>
                </a:lnTo>
                <a:cubicBezTo>
                  <a:pt x="5372416" y="1845653"/>
                  <a:pt x="5374899" y="1835036"/>
                  <a:pt x="5377656" y="1823454"/>
                </a:cubicBezTo>
                <a:cubicBezTo>
                  <a:pt x="5402062" y="1719626"/>
                  <a:pt x="5447563" y="1526310"/>
                  <a:pt x="5396546" y="1350505"/>
                </a:cubicBezTo>
                <a:cubicBezTo>
                  <a:pt x="5392658" y="1333704"/>
                  <a:pt x="5391265" y="1316421"/>
                  <a:pt x="5392409" y="1299212"/>
                </a:cubicBezTo>
                <a:lnTo>
                  <a:pt x="5390192" y="1275256"/>
                </a:lnTo>
                <a:lnTo>
                  <a:pt x="5387306" y="1244064"/>
                </a:lnTo>
                <a:lnTo>
                  <a:pt x="5387173" y="1243558"/>
                </a:lnTo>
                <a:lnTo>
                  <a:pt x="5364393" y="1148322"/>
                </a:lnTo>
                <a:close/>
                <a:moveTo>
                  <a:pt x="2472871" y="1144228"/>
                </a:moveTo>
                <a:lnTo>
                  <a:pt x="2473193" y="1145982"/>
                </a:lnTo>
                <a:lnTo>
                  <a:pt x="2473234" y="1146903"/>
                </a:lnTo>
                <a:close/>
                <a:moveTo>
                  <a:pt x="2480999" y="1143988"/>
                </a:moveTo>
                <a:lnTo>
                  <a:pt x="2483661" y="1158009"/>
                </a:lnTo>
                <a:lnTo>
                  <a:pt x="2485331" y="1169620"/>
                </a:lnTo>
                <a:lnTo>
                  <a:pt x="2488790" y="1185009"/>
                </a:lnTo>
                <a:lnTo>
                  <a:pt x="2489839" y="1190534"/>
                </a:lnTo>
                <a:lnTo>
                  <a:pt x="2492102" y="1199746"/>
                </a:lnTo>
                <a:lnTo>
                  <a:pt x="2494329" y="1209654"/>
                </a:lnTo>
                <a:lnTo>
                  <a:pt x="2502138" y="1240602"/>
                </a:lnTo>
                <a:lnTo>
                  <a:pt x="2502325" y="1241361"/>
                </a:lnTo>
                <a:lnTo>
                  <a:pt x="2522136" y="1268203"/>
                </a:lnTo>
                <a:lnTo>
                  <a:pt x="2519313" y="1267795"/>
                </a:lnTo>
                <a:cubicBezTo>
                  <a:pt x="2510267" y="1262662"/>
                  <a:pt x="2503869" y="1253862"/>
                  <a:pt x="2501801" y="1243665"/>
                </a:cubicBezTo>
                <a:lnTo>
                  <a:pt x="2500489" y="1238399"/>
                </a:lnTo>
                <a:lnTo>
                  <a:pt x="2491833" y="1202683"/>
                </a:lnTo>
                <a:lnTo>
                  <a:pt x="2488024" y="1185466"/>
                </a:lnTo>
                <a:lnTo>
                  <a:pt x="2483193" y="1159579"/>
                </a:lnTo>
                <a:close/>
                <a:moveTo>
                  <a:pt x="2972297" y="1143963"/>
                </a:moveTo>
                <a:lnTo>
                  <a:pt x="2984235" y="1176964"/>
                </a:lnTo>
                <a:lnTo>
                  <a:pt x="2986282" y="1185578"/>
                </a:lnTo>
                <a:close/>
                <a:moveTo>
                  <a:pt x="5226250" y="1143772"/>
                </a:moveTo>
                <a:lnTo>
                  <a:pt x="5225219" y="1148633"/>
                </a:lnTo>
                <a:lnTo>
                  <a:pt x="5220318" y="1150637"/>
                </a:lnTo>
                <a:lnTo>
                  <a:pt x="5222664" y="1145709"/>
                </a:lnTo>
                <a:close/>
                <a:moveTo>
                  <a:pt x="2574419" y="1142385"/>
                </a:moveTo>
                <a:lnTo>
                  <a:pt x="2574545" y="1142872"/>
                </a:lnTo>
                <a:lnTo>
                  <a:pt x="2576106" y="1150009"/>
                </a:lnTo>
                <a:lnTo>
                  <a:pt x="2578037" y="1156437"/>
                </a:lnTo>
                <a:lnTo>
                  <a:pt x="2579514" y="1162175"/>
                </a:lnTo>
                <a:cubicBezTo>
                  <a:pt x="2582846" y="1173660"/>
                  <a:pt x="2585892" y="1183103"/>
                  <a:pt x="2588090" y="1189929"/>
                </a:cubicBezTo>
                <a:lnTo>
                  <a:pt x="2591207" y="1196038"/>
                </a:lnTo>
                <a:lnTo>
                  <a:pt x="2590571" y="1197906"/>
                </a:lnTo>
                <a:lnTo>
                  <a:pt x="2590233" y="1198866"/>
                </a:lnTo>
                <a:lnTo>
                  <a:pt x="2587439" y="1191689"/>
                </a:lnTo>
                <a:lnTo>
                  <a:pt x="2576192" y="1153679"/>
                </a:lnTo>
                <a:lnTo>
                  <a:pt x="2574970" y="1148812"/>
                </a:lnTo>
                <a:close/>
                <a:moveTo>
                  <a:pt x="5198492" y="1142300"/>
                </a:moveTo>
                <a:lnTo>
                  <a:pt x="5192709" y="1149373"/>
                </a:lnTo>
                <a:lnTo>
                  <a:pt x="5186029" y="1153975"/>
                </a:lnTo>
                <a:lnTo>
                  <a:pt x="5173712" y="1165427"/>
                </a:lnTo>
                <a:lnTo>
                  <a:pt x="5164622" y="1170520"/>
                </a:lnTo>
                <a:lnTo>
                  <a:pt x="5148403" y="1182515"/>
                </a:lnTo>
                <a:lnTo>
                  <a:pt x="5142715" y="1185047"/>
                </a:lnTo>
                <a:lnTo>
                  <a:pt x="5134252" y="1189772"/>
                </a:lnTo>
                <a:lnTo>
                  <a:pt x="5062173" y="1207109"/>
                </a:lnTo>
                <a:cubicBezTo>
                  <a:pt x="4902638" y="1246130"/>
                  <a:pt x="4693328" y="1299075"/>
                  <a:pt x="4440033" y="1364294"/>
                </a:cubicBezTo>
                <a:cubicBezTo>
                  <a:pt x="4332171" y="1392113"/>
                  <a:pt x="4225318" y="1419862"/>
                  <a:pt x="4125646" y="1445855"/>
                </a:cubicBezTo>
                <a:lnTo>
                  <a:pt x="4061583" y="1462597"/>
                </a:lnTo>
                <a:lnTo>
                  <a:pt x="4123320" y="1437944"/>
                </a:lnTo>
                <a:lnTo>
                  <a:pt x="4210643" y="1403074"/>
                </a:lnTo>
                <a:cubicBezTo>
                  <a:pt x="4267779" y="1381219"/>
                  <a:pt x="4327104" y="1359950"/>
                  <a:pt x="4387360" y="1341266"/>
                </a:cubicBezTo>
                <a:cubicBezTo>
                  <a:pt x="4408733" y="1334648"/>
                  <a:pt x="4429554" y="1327065"/>
                  <a:pt x="4451615" y="1319067"/>
                </a:cubicBezTo>
                <a:cubicBezTo>
                  <a:pt x="4487189" y="1305365"/>
                  <a:pt x="4523522" y="1293673"/>
                  <a:pt x="4560407" y="1284045"/>
                </a:cubicBezTo>
                <a:cubicBezTo>
                  <a:pt x="4686159" y="1252941"/>
                  <a:pt x="4822802" y="1222608"/>
                  <a:pt x="4952140" y="1195030"/>
                </a:cubicBezTo>
                <a:lnTo>
                  <a:pt x="4992265" y="1186062"/>
                </a:lnTo>
                <a:lnTo>
                  <a:pt x="5035837" y="1176553"/>
                </a:lnTo>
                <a:cubicBezTo>
                  <a:pt x="5087544" y="1165383"/>
                  <a:pt x="5135941" y="1155318"/>
                  <a:pt x="5179099" y="1146356"/>
                </a:cubicBezTo>
                <a:close/>
                <a:moveTo>
                  <a:pt x="5259157" y="1141044"/>
                </a:moveTo>
                <a:lnTo>
                  <a:pt x="5258729" y="1150593"/>
                </a:lnTo>
                <a:lnTo>
                  <a:pt x="5251610" y="1152879"/>
                </a:lnTo>
                <a:lnTo>
                  <a:pt x="5247334" y="1154280"/>
                </a:lnTo>
                <a:lnTo>
                  <a:pt x="5249451" y="1144955"/>
                </a:lnTo>
                <a:close/>
                <a:moveTo>
                  <a:pt x="5315041" y="1140032"/>
                </a:moveTo>
                <a:lnTo>
                  <a:pt x="5315616" y="1147430"/>
                </a:lnTo>
                <a:lnTo>
                  <a:pt x="5303083" y="1150116"/>
                </a:lnTo>
                <a:lnTo>
                  <a:pt x="5302631" y="1144034"/>
                </a:lnTo>
                <a:close/>
                <a:moveTo>
                  <a:pt x="5399718" y="1139454"/>
                </a:moveTo>
                <a:lnTo>
                  <a:pt x="5426744" y="1248805"/>
                </a:lnTo>
                <a:lnTo>
                  <a:pt x="5437272" y="1308772"/>
                </a:lnTo>
                <a:lnTo>
                  <a:pt x="5437361" y="1309278"/>
                </a:lnTo>
                <a:cubicBezTo>
                  <a:pt x="5439043" y="1328772"/>
                  <a:pt x="5442310" y="1348093"/>
                  <a:pt x="5447149" y="1367053"/>
                </a:cubicBezTo>
                <a:cubicBezTo>
                  <a:pt x="5461731" y="1417553"/>
                  <a:pt x="5471883" y="1469407"/>
                  <a:pt x="5478458" y="1520817"/>
                </a:cubicBezTo>
                <a:lnTo>
                  <a:pt x="5488309" y="1671918"/>
                </a:lnTo>
                <a:lnTo>
                  <a:pt x="5481820" y="1809575"/>
                </a:lnTo>
                <a:cubicBezTo>
                  <a:pt x="5477502" y="1852022"/>
                  <a:pt x="5471315" y="1890432"/>
                  <a:pt x="5464110" y="1923007"/>
                </a:cubicBezTo>
                <a:cubicBezTo>
                  <a:pt x="5445220" y="1956252"/>
                  <a:pt x="5418760" y="1984600"/>
                  <a:pt x="5386894" y="2005739"/>
                </a:cubicBezTo>
                <a:cubicBezTo>
                  <a:pt x="5371907" y="2014508"/>
                  <a:pt x="5356381" y="2022327"/>
                  <a:pt x="5340427" y="2029178"/>
                </a:cubicBezTo>
                <a:lnTo>
                  <a:pt x="5322088" y="2037728"/>
                </a:lnTo>
                <a:cubicBezTo>
                  <a:pt x="5252869" y="2070683"/>
                  <a:pt x="5097059" y="2131077"/>
                  <a:pt x="4945384" y="2189403"/>
                </a:cubicBezTo>
                <a:lnTo>
                  <a:pt x="4806119" y="2243316"/>
                </a:lnTo>
                <a:cubicBezTo>
                  <a:pt x="4759652" y="2261517"/>
                  <a:pt x="4701602" y="2282062"/>
                  <a:pt x="4646448" y="2301917"/>
                </a:cubicBezTo>
                <a:cubicBezTo>
                  <a:pt x="4617079" y="2312397"/>
                  <a:pt x="4588950" y="2322462"/>
                  <a:pt x="4564681" y="2331426"/>
                </a:cubicBezTo>
                <a:cubicBezTo>
                  <a:pt x="4390395" y="2395403"/>
                  <a:pt x="4201076" y="2453591"/>
                  <a:pt x="4142200" y="2461313"/>
                </a:cubicBezTo>
                <a:cubicBezTo>
                  <a:pt x="4011898" y="2477859"/>
                  <a:pt x="3905794" y="2465863"/>
                  <a:pt x="3849252" y="2430211"/>
                </a:cubicBezTo>
                <a:lnTo>
                  <a:pt x="3821502" y="2399427"/>
                </a:lnTo>
                <a:lnTo>
                  <a:pt x="3810171" y="2386856"/>
                </a:lnTo>
                <a:cubicBezTo>
                  <a:pt x="3810255" y="2386581"/>
                  <a:pt x="3810255" y="2386304"/>
                  <a:pt x="3810171" y="2386029"/>
                </a:cubicBezTo>
                <a:cubicBezTo>
                  <a:pt x="3807465" y="2382737"/>
                  <a:pt x="3804121" y="2374983"/>
                  <a:pt x="3800212" y="2363289"/>
                </a:cubicBezTo>
                <a:lnTo>
                  <a:pt x="3796138" y="2349133"/>
                </a:lnTo>
                <a:lnTo>
                  <a:pt x="3818217" y="2376202"/>
                </a:lnTo>
                <a:lnTo>
                  <a:pt x="3818268" y="2376229"/>
                </a:lnTo>
                <a:lnTo>
                  <a:pt x="3852316" y="2395421"/>
                </a:lnTo>
                <a:lnTo>
                  <a:pt x="3861296" y="2398255"/>
                </a:lnTo>
                <a:lnTo>
                  <a:pt x="3866066" y="2400697"/>
                </a:lnTo>
                <a:lnTo>
                  <a:pt x="3877102" y="2403243"/>
                </a:lnTo>
                <a:lnTo>
                  <a:pt x="3896872" y="2409482"/>
                </a:lnTo>
                <a:lnTo>
                  <a:pt x="3909712" y="2410767"/>
                </a:lnTo>
                <a:lnTo>
                  <a:pt x="3931779" y="2415858"/>
                </a:lnTo>
                <a:cubicBezTo>
                  <a:pt x="3956338" y="2419286"/>
                  <a:pt x="3983390" y="2421053"/>
                  <a:pt x="4012449" y="2421053"/>
                </a:cubicBezTo>
                <a:cubicBezTo>
                  <a:pt x="4049278" y="2421135"/>
                  <a:pt x="4086079" y="2418832"/>
                  <a:pt x="4122619" y="2414158"/>
                </a:cubicBezTo>
                <a:cubicBezTo>
                  <a:pt x="4179290" y="2406713"/>
                  <a:pt x="4376467" y="2346594"/>
                  <a:pt x="4536276" y="2287854"/>
                </a:cubicBezTo>
                <a:cubicBezTo>
                  <a:pt x="4561234" y="2278755"/>
                  <a:pt x="4591430" y="2268136"/>
                  <a:pt x="4623559" y="2256831"/>
                </a:cubicBezTo>
                <a:cubicBezTo>
                  <a:pt x="4675679" y="2238216"/>
                  <a:pt x="4730833" y="2219188"/>
                  <a:pt x="4772199" y="2202779"/>
                </a:cubicBezTo>
                <a:cubicBezTo>
                  <a:pt x="4826939" y="2181407"/>
                  <a:pt x="4889263" y="2157690"/>
                  <a:pt x="4949520" y="2134802"/>
                </a:cubicBezTo>
                <a:cubicBezTo>
                  <a:pt x="5081339" y="2084611"/>
                  <a:pt x="5217708" y="2032352"/>
                  <a:pt x="5276723" y="2004775"/>
                </a:cubicBezTo>
                <a:cubicBezTo>
                  <a:pt x="5284719" y="2000914"/>
                  <a:pt x="5292717" y="1997329"/>
                  <a:pt x="5300439" y="1993744"/>
                </a:cubicBezTo>
                <a:cubicBezTo>
                  <a:pt x="5314655" y="1987897"/>
                  <a:pt x="5328471" y="1981127"/>
                  <a:pt x="5341805" y="1973475"/>
                </a:cubicBezTo>
                <a:cubicBezTo>
                  <a:pt x="5373505" y="1952226"/>
                  <a:pt x="5400338" y="1924497"/>
                  <a:pt x="5420538" y="1892123"/>
                </a:cubicBezTo>
                <a:lnTo>
                  <a:pt x="5420538" y="1892122"/>
                </a:lnTo>
                <a:lnTo>
                  <a:pt x="5420539" y="1892121"/>
                </a:lnTo>
                <a:lnTo>
                  <a:pt x="5420539" y="1891156"/>
                </a:lnTo>
                <a:cubicBezTo>
                  <a:pt x="5466454" y="1685154"/>
                  <a:pt x="5467833" y="1506179"/>
                  <a:pt x="5425089" y="1359055"/>
                </a:cubicBezTo>
                <a:cubicBezTo>
                  <a:pt x="5420759" y="1341356"/>
                  <a:pt x="5418443" y="1323222"/>
                  <a:pt x="5418195" y="1305003"/>
                </a:cubicBezTo>
                <a:lnTo>
                  <a:pt x="5415689" y="1286650"/>
                </a:lnTo>
                <a:lnTo>
                  <a:pt x="5410196" y="1246410"/>
                </a:lnTo>
                <a:lnTo>
                  <a:pt x="5384599" y="1143249"/>
                </a:lnTo>
                <a:close/>
                <a:moveTo>
                  <a:pt x="2084917" y="1139215"/>
                </a:moveTo>
                <a:lnTo>
                  <a:pt x="2044070" y="1173418"/>
                </a:lnTo>
                <a:lnTo>
                  <a:pt x="2047947" y="1169101"/>
                </a:lnTo>
                <a:close/>
                <a:moveTo>
                  <a:pt x="2504848" y="1137841"/>
                </a:moveTo>
                <a:lnTo>
                  <a:pt x="2507835" y="1152405"/>
                </a:lnTo>
                <a:lnTo>
                  <a:pt x="2509516" y="1162886"/>
                </a:lnTo>
                <a:lnTo>
                  <a:pt x="2512807" y="1176638"/>
                </a:lnTo>
                <a:lnTo>
                  <a:pt x="2513832" y="1181635"/>
                </a:lnTo>
                <a:lnTo>
                  <a:pt x="2515985" y="1189920"/>
                </a:lnTo>
                <a:lnTo>
                  <a:pt x="2518093" y="1198731"/>
                </a:lnTo>
                <a:lnTo>
                  <a:pt x="2525411" y="1226188"/>
                </a:lnTo>
                <a:lnTo>
                  <a:pt x="2525627" y="1227020"/>
                </a:lnTo>
                <a:lnTo>
                  <a:pt x="2527519" y="1229705"/>
                </a:lnTo>
                <a:lnTo>
                  <a:pt x="2528064" y="1233594"/>
                </a:lnTo>
                <a:lnTo>
                  <a:pt x="2525094" y="1229198"/>
                </a:lnTo>
                <a:lnTo>
                  <a:pt x="2524094" y="1225383"/>
                </a:lnTo>
                <a:lnTo>
                  <a:pt x="2515597" y="1192139"/>
                </a:lnTo>
                <a:lnTo>
                  <a:pt x="2512062" y="1177109"/>
                </a:lnTo>
                <a:lnTo>
                  <a:pt x="2507286" y="1153391"/>
                </a:lnTo>
                <a:close/>
                <a:moveTo>
                  <a:pt x="5415459" y="1135502"/>
                </a:moveTo>
                <a:lnTo>
                  <a:pt x="5449357" y="1250460"/>
                </a:lnTo>
                <a:lnTo>
                  <a:pt x="5463014" y="1314315"/>
                </a:lnTo>
                <a:lnTo>
                  <a:pt x="5463146" y="1314931"/>
                </a:lnTo>
                <a:cubicBezTo>
                  <a:pt x="5466083" y="1335008"/>
                  <a:pt x="5470178" y="1354897"/>
                  <a:pt x="5475417" y="1374498"/>
                </a:cubicBezTo>
                <a:cubicBezTo>
                  <a:pt x="5510371" y="1494873"/>
                  <a:pt x="5525711" y="1615144"/>
                  <a:pt x="5529468" y="1718127"/>
                </a:cubicBezTo>
                <a:lnTo>
                  <a:pt x="5530240" y="1791854"/>
                </a:lnTo>
                <a:lnTo>
                  <a:pt x="5527422" y="1857488"/>
                </a:lnTo>
                <a:cubicBezTo>
                  <a:pt x="5524513" y="1898188"/>
                  <a:pt x="5519713" y="1932418"/>
                  <a:pt x="5514025" y="1958030"/>
                </a:cubicBezTo>
                <a:cubicBezTo>
                  <a:pt x="5513888" y="1958444"/>
                  <a:pt x="5497893" y="2000086"/>
                  <a:pt x="5436120" y="2044622"/>
                </a:cubicBezTo>
                <a:cubicBezTo>
                  <a:pt x="5417436" y="2055418"/>
                  <a:pt x="5398146" y="2065126"/>
                  <a:pt x="5378346" y="2073716"/>
                </a:cubicBezTo>
                <a:lnTo>
                  <a:pt x="5369935" y="2077714"/>
                </a:lnTo>
                <a:cubicBezTo>
                  <a:pt x="5283618" y="2118529"/>
                  <a:pt x="5082167" y="2197262"/>
                  <a:pt x="4904433" y="2266205"/>
                </a:cubicBezTo>
                <a:lnTo>
                  <a:pt x="4841971" y="2290610"/>
                </a:lnTo>
                <a:cubicBezTo>
                  <a:pt x="4788746" y="2311431"/>
                  <a:pt x="4723389" y="2335010"/>
                  <a:pt x="4665615" y="2355969"/>
                </a:cubicBezTo>
                <a:cubicBezTo>
                  <a:pt x="4640658" y="2364931"/>
                  <a:pt x="4616665" y="2373618"/>
                  <a:pt x="4594880" y="2381754"/>
                </a:cubicBezTo>
                <a:cubicBezTo>
                  <a:pt x="4408596" y="2450145"/>
                  <a:pt x="4222588" y="2507643"/>
                  <a:pt x="4162056" y="2515502"/>
                </a:cubicBezTo>
                <a:cubicBezTo>
                  <a:pt x="3983219" y="2538115"/>
                  <a:pt x="3853192" y="2506677"/>
                  <a:pt x="3822718" y="2432771"/>
                </a:cubicBezTo>
                <a:lnTo>
                  <a:pt x="3822718" y="2431945"/>
                </a:lnTo>
                <a:lnTo>
                  <a:pt x="3822718" y="2431944"/>
                </a:lnTo>
                <a:cubicBezTo>
                  <a:pt x="3821201" y="2430091"/>
                  <a:pt x="3819446" y="2426933"/>
                  <a:pt x="3817465" y="2422550"/>
                </a:cubicBezTo>
                <a:lnTo>
                  <a:pt x="3810868" y="2405807"/>
                </a:lnTo>
                <a:lnTo>
                  <a:pt x="3810689" y="2405237"/>
                </a:lnTo>
                <a:lnTo>
                  <a:pt x="3808200" y="2397327"/>
                </a:lnTo>
                <a:lnTo>
                  <a:pt x="3806867" y="2393091"/>
                </a:lnTo>
                <a:lnTo>
                  <a:pt x="3828722" y="2421221"/>
                </a:lnTo>
                <a:lnTo>
                  <a:pt x="3832823" y="2426500"/>
                </a:lnTo>
                <a:lnTo>
                  <a:pt x="3832831" y="2426504"/>
                </a:lnTo>
                <a:lnTo>
                  <a:pt x="3868168" y="2447619"/>
                </a:lnTo>
                <a:lnTo>
                  <a:pt x="3877457" y="2450726"/>
                </a:lnTo>
                <a:lnTo>
                  <a:pt x="3882389" y="2453403"/>
                </a:lnTo>
                <a:lnTo>
                  <a:pt x="3893779" y="2456184"/>
                </a:lnTo>
                <a:lnTo>
                  <a:pt x="3914228" y="2463023"/>
                </a:lnTo>
                <a:lnTo>
                  <a:pt x="3927538" y="2464429"/>
                </a:lnTo>
                <a:lnTo>
                  <a:pt x="3950311" y="2469990"/>
                </a:lnTo>
                <a:cubicBezTo>
                  <a:pt x="3975704" y="2473732"/>
                  <a:pt x="4003694" y="2475654"/>
                  <a:pt x="4033822" y="2475654"/>
                </a:cubicBezTo>
                <a:cubicBezTo>
                  <a:pt x="4070720" y="2475434"/>
                  <a:pt x="4107577" y="2472814"/>
                  <a:pt x="4144131" y="2467795"/>
                </a:cubicBezTo>
                <a:cubicBezTo>
                  <a:pt x="4203422" y="2460073"/>
                  <a:pt x="4393703" y="2401747"/>
                  <a:pt x="4568129" y="2337631"/>
                </a:cubicBezTo>
                <a:cubicBezTo>
                  <a:pt x="4592397" y="2328669"/>
                  <a:pt x="4620526" y="2318602"/>
                  <a:pt x="4649895" y="2308123"/>
                </a:cubicBezTo>
                <a:cubicBezTo>
                  <a:pt x="4705601" y="2288267"/>
                  <a:pt x="4763099" y="2267723"/>
                  <a:pt x="4809843" y="2249522"/>
                </a:cubicBezTo>
                <a:cubicBezTo>
                  <a:pt x="4854104" y="2232149"/>
                  <a:pt x="4901399" y="2213946"/>
                  <a:pt x="4948969" y="2195608"/>
                </a:cubicBezTo>
                <a:cubicBezTo>
                  <a:pt x="5100231" y="2137144"/>
                  <a:pt x="5257281" y="2076751"/>
                  <a:pt x="5326224" y="2043933"/>
                </a:cubicBezTo>
                <a:lnTo>
                  <a:pt x="5344425" y="2035385"/>
                </a:lnTo>
                <a:cubicBezTo>
                  <a:pt x="5360792" y="2028338"/>
                  <a:pt x="5376718" y="2020327"/>
                  <a:pt x="5392134" y="2011392"/>
                </a:cubicBezTo>
                <a:cubicBezTo>
                  <a:pt x="5452115" y="1968097"/>
                  <a:pt x="5471694" y="1925903"/>
                  <a:pt x="5471694" y="1925903"/>
                </a:cubicBezTo>
                <a:cubicBezTo>
                  <a:pt x="5486241" y="1860338"/>
                  <a:pt x="5496789" y="1771264"/>
                  <a:pt x="5496307" y="1673141"/>
                </a:cubicBezTo>
                <a:lnTo>
                  <a:pt x="5496307" y="1673141"/>
                </a:lnTo>
                <a:lnTo>
                  <a:pt x="5496307" y="1673141"/>
                </a:lnTo>
                <a:cubicBezTo>
                  <a:pt x="5495824" y="1575018"/>
                  <a:pt x="5484311" y="1467846"/>
                  <a:pt x="5454734" y="1366087"/>
                </a:cubicBezTo>
                <a:cubicBezTo>
                  <a:pt x="5449964" y="1347546"/>
                  <a:pt x="5446792" y="1328634"/>
                  <a:pt x="5445220" y="1309554"/>
                </a:cubicBezTo>
                <a:lnTo>
                  <a:pt x="5445012" y="1308392"/>
                </a:lnTo>
                <a:lnTo>
                  <a:pt x="5434189" y="1247649"/>
                </a:lnTo>
                <a:lnTo>
                  <a:pt x="5407030" y="1137620"/>
                </a:lnTo>
                <a:close/>
                <a:moveTo>
                  <a:pt x="5243949" y="1134211"/>
                </a:moveTo>
                <a:lnTo>
                  <a:pt x="5242876" y="1137098"/>
                </a:lnTo>
                <a:lnTo>
                  <a:pt x="5242325" y="1141637"/>
                </a:lnTo>
                <a:lnTo>
                  <a:pt x="5235147" y="1144572"/>
                </a:lnTo>
                <a:lnTo>
                  <a:pt x="5237452" y="1137722"/>
                </a:lnTo>
                <a:close/>
                <a:moveTo>
                  <a:pt x="5333976" y="1133950"/>
                </a:moveTo>
                <a:lnTo>
                  <a:pt x="5335171" y="1143238"/>
                </a:lnTo>
                <a:lnTo>
                  <a:pt x="5324200" y="1145590"/>
                </a:lnTo>
                <a:lnTo>
                  <a:pt x="5322725" y="1137554"/>
                </a:lnTo>
                <a:close/>
                <a:moveTo>
                  <a:pt x="5277019" y="1133846"/>
                </a:moveTo>
                <a:lnTo>
                  <a:pt x="5277226" y="1144649"/>
                </a:lnTo>
                <a:lnTo>
                  <a:pt x="5266042" y="1148243"/>
                </a:lnTo>
                <a:lnTo>
                  <a:pt x="5267434" y="1137710"/>
                </a:lnTo>
                <a:close/>
                <a:moveTo>
                  <a:pt x="1427716" y="1129831"/>
                </a:moveTo>
                <a:lnTo>
                  <a:pt x="1425156" y="1162985"/>
                </a:lnTo>
                <a:cubicBezTo>
                  <a:pt x="1425142" y="1163129"/>
                  <a:pt x="1425142" y="1163272"/>
                  <a:pt x="1425142" y="1163415"/>
                </a:cubicBezTo>
                <a:lnTo>
                  <a:pt x="1425149" y="1163421"/>
                </a:lnTo>
                <a:lnTo>
                  <a:pt x="1425148" y="1163442"/>
                </a:lnTo>
                <a:lnTo>
                  <a:pt x="1425149" y="1163442"/>
                </a:lnTo>
                <a:lnTo>
                  <a:pt x="1425148" y="1163469"/>
                </a:lnTo>
                <a:lnTo>
                  <a:pt x="1425371" y="1163673"/>
                </a:lnTo>
                <a:lnTo>
                  <a:pt x="1419878" y="1168163"/>
                </a:lnTo>
                <a:lnTo>
                  <a:pt x="1411647" y="1174642"/>
                </a:lnTo>
                <a:lnTo>
                  <a:pt x="1361878" y="1212294"/>
                </a:lnTo>
                <a:lnTo>
                  <a:pt x="1355674" y="1216816"/>
                </a:lnTo>
                <a:lnTo>
                  <a:pt x="1358286" y="1211177"/>
                </a:lnTo>
                <a:cubicBezTo>
                  <a:pt x="1360959" y="1205409"/>
                  <a:pt x="1364808" y="1197087"/>
                  <a:pt x="1369615" y="1186626"/>
                </a:cubicBezTo>
                <a:lnTo>
                  <a:pt x="1371565" y="1182362"/>
                </a:lnTo>
                <a:lnTo>
                  <a:pt x="1378852" y="1175622"/>
                </a:lnTo>
                <a:lnTo>
                  <a:pt x="1391821" y="1164209"/>
                </a:lnTo>
                <a:lnTo>
                  <a:pt x="1409572" y="1147207"/>
                </a:lnTo>
                <a:lnTo>
                  <a:pt x="1419254" y="1138252"/>
                </a:lnTo>
                <a:lnTo>
                  <a:pt x="1422930" y="1134413"/>
                </a:lnTo>
                <a:close/>
                <a:moveTo>
                  <a:pt x="5259708" y="1129380"/>
                </a:moveTo>
                <a:lnTo>
                  <a:pt x="5259674" y="1129511"/>
                </a:lnTo>
                <a:lnTo>
                  <a:pt x="5259444" y="1134636"/>
                </a:lnTo>
                <a:lnTo>
                  <a:pt x="5251011" y="1138084"/>
                </a:lnTo>
                <a:lnTo>
                  <a:pt x="5252639" y="1130912"/>
                </a:lnTo>
                <a:close/>
                <a:moveTo>
                  <a:pt x="2950462" y="1129010"/>
                </a:moveTo>
                <a:lnTo>
                  <a:pt x="2958009" y="1148598"/>
                </a:lnTo>
                <a:lnTo>
                  <a:pt x="2990303" y="1246044"/>
                </a:lnTo>
                <a:lnTo>
                  <a:pt x="2992030" y="1253136"/>
                </a:lnTo>
                <a:lnTo>
                  <a:pt x="2950650" y="1129810"/>
                </a:lnTo>
                <a:close/>
                <a:moveTo>
                  <a:pt x="1473241" y="1128804"/>
                </a:moveTo>
                <a:lnTo>
                  <a:pt x="1462871" y="1181937"/>
                </a:lnTo>
                <a:lnTo>
                  <a:pt x="1176925" y="1354761"/>
                </a:lnTo>
                <a:lnTo>
                  <a:pt x="1166627" y="1360985"/>
                </a:lnTo>
                <a:lnTo>
                  <a:pt x="1165898" y="1361425"/>
                </a:lnTo>
                <a:lnTo>
                  <a:pt x="1182969" y="1349543"/>
                </a:lnTo>
                <a:cubicBezTo>
                  <a:pt x="1207717" y="1332212"/>
                  <a:pt x="1233955" y="1313716"/>
                  <a:pt x="1260166" y="1295041"/>
                </a:cubicBezTo>
                <a:lnTo>
                  <a:pt x="1262354" y="1293463"/>
                </a:lnTo>
                <a:lnTo>
                  <a:pt x="1335437" y="1240771"/>
                </a:lnTo>
                <a:lnTo>
                  <a:pt x="1337201" y="1239512"/>
                </a:lnTo>
                <a:cubicBezTo>
                  <a:pt x="1386482" y="1203426"/>
                  <a:pt x="1429587" y="1170570"/>
                  <a:pt x="1454380" y="1148825"/>
                </a:cubicBezTo>
                <a:close/>
                <a:moveTo>
                  <a:pt x="5352130" y="1128138"/>
                </a:moveTo>
                <a:lnTo>
                  <a:pt x="5354062" y="1139188"/>
                </a:lnTo>
                <a:lnTo>
                  <a:pt x="5343425" y="1141468"/>
                </a:lnTo>
                <a:lnTo>
                  <a:pt x="5341316" y="1131600"/>
                </a:lnTo>
                <a:close/>
                <a:moveTo>
                  <a:pt x="2048506" y="1127306"/>
                </a:moveTo>
                <a:lnTo>
                  <a:pt x="2000420" y="1172515"/>
                </a:lnTo>
                <a:lnTo>
                  <a:pt x="2000042" y="1172822"/>
                </a:lnTo>
                <a:lnTo>
                  <a:pt x="1984490" y="1184462"/>
                </a:lnTo>
                <a:lnTo>
                  <a:pt x="1980904" y="1188392"/>
                </a:lnTo>
                <a:lnTo>
                  <a:pt x="1978192" y="1190598"/>
                </a:lnTo>
                <a:lnTo>
                  <a:pt x="1973941" y="1196022"/>
                </a:lnTo>
                <a:lnTo>
                  <a:pt x="1964530" y="1206333"/>
                </a:lnTo>
                <a:lnTo>
                  <a:pt x="1955437" y="1219630"/>
                </a:lnTo>
                <a:lnTo>
                  <a:pt x="1949898" y="1226697"/>
                </a:lnTo>
                <a:lnTo>
                  <a:pt x="1947227" y="1231634"/>
                </a:lnTo>
                <a:lnTo>
                  <a:pt x="1942390" y="1238706"/>
                </a:lnTo>
                <a:lnTo>
                  <a:pt x="1920065" y="1281835"/>
                </a:lnTo>
                <a:lnTo>
                  <a:pt x="1919916" y="1282108"/>
                </a:lnTo>
                <a:lnTo>
                  <a:pt x="1919835" y="1282335"/>
                </a:lnTo>
                <a:lnTo>
                  <a:pt x="1898959" y="1337159"/>
                </a:lnTo>
                <a:lnTo>
                  <a:pt x="1895692" y="1349637"/>
                </a:lnTo>
                <a:lnTo>
                  <a:pt x="1892628" y="1358178"/>
                </a:lnTo>
                <a:lnTo>
                  <a:pt x="1889556" y="1373069"/>
                </a:lnTo>
                <a:lnTo>
                  <a:pt x="1881362" y="1404366"/>
                </a:lnTo>
                <a:lnTo>
                  <a:pt x="1876102" y="1438301"/>
                </a:lnTo>
                <a:lnTo>
                  <a:pt x="1872409" y="1456205"/>
                </a:lnTo>
                <a:lnTo>
                  <a:pt x="1871607" y="1467301"/>
                </a:lnTo>
                <a:lnTo>
                  <a:pt x="1868974" y="1484294"/>
                </a:lnTo>
                <a:lnTo>
                  <a:pt x="1863643" y="1577475"/>
                </a:lnTo>
                <a:lnTo>
                  <a:pt x="1863641" y="1577501"/>
                </a:lnTo>
                <a:cubicBezTo>
                  <a:pt x="1863114" y="1621957"/>
                  <a:pt x="1865224" y="1670511"/>
                  <a:pt x="1870702" y="1723380"/>
                </a:cubicBezTo>
                <a:lnTo>
                  <a:pt x="1897970" y="1895154"/>
                </a:lnTo>
                <a:lnTo>
                  <a:pt x="1884803" y="1897170"/>
                </a:lnTo>
                <a:cubicBezTo>
                  <a:pt x="1878978" y="1897842"/>
                  <a:pt x="1871911" y="1898531"/>
                  <a:pt x="1864190" y="1899289"/>
                </a:cubicBezTo>
                <a:cubicBezTo>
                  <a:pt x="1799286" y="1904944"/>
                  <a:pt x="1734797" y="1914760"/>
                  <a:pt x="1671150" y="1928660"/>
                </a:cubicBezTo>
                <a:cubicBezTo>
                  <a:pt x="1641504" y="1935141"/>
                  <a:pt x="1606068" y="1943413"/>
                  <a:pt x="1568286" y="1955134"/>
                </a:cubicBezTo>
                <a:cubicBezTo>
                  <a:pt x="1511875" y="1973118"/>
                  <a:pt x="1455989" y="1992566"/>
                  <a:pt x="1400681" y="2013452"/>
                </a:cubicBezTo>
                <a:lnTo>
                  <a:pt x="1367823" y="2026855"/>
                </a:lnTo>
                <a:lnTo>
                  <a:pt x="1345568" y="2034817"/>
                </a:lnTo>
                <a:lnTo>
                  <a:pt x="1309472" y="2050655"/>
                </a:lnTo>
                <a:lnTo>
                  <a:pt x="1236550" y="2080398"/>
                </a:lnTo>
                <a:lnTo>
                  <a:pt x="1165281" y="2113923"/>
                </a:lnTo>
                <a:lnTo>
                  <a:pt x="1129223" y="2129744"/>
                </a:lnTo>
                <a:lnTo>
                  <a:pt x="1108299" y="2140726"/>
                </a:lnTo>
                <a:lnTo>
                  <a:pt x="1076224" y="2155814"/>
                </a:lnTo>
                <a:cubicBezTo>
                  <a:pt x="1023452" y="2182346"/>
                  <a:pt x="971370" y="2210264"/>
                  <a:pt x="920031" y="2239540"/>
                </a:cubicBezTo>
                <a:lnTo>
                  <a:pt x="723208" y="2361089"/>
                </a:lnTo>
                <a:lnTo>
                  <a:pt x="723132" y="2358242"/>
                </a:lnTo>
                <a:lnTo>
                  <a:pt x="720646" y="2338534"/>
                </a:lnTo>
                <a:lnTo>
                  <a:pt x="906569" y="2222832"/>
                </a:lnTo>
                <a:lnTo>
                  <a:pt x="1093682" y="2123016"/>
                </a:lnTo>
                <a:lnTo>
                  <a:pt x="1150062" y="2095890"/>
                </a:lnTo>
                <a:lnTo>
                  <a:pt x="1293440" y="2031262"/>
                </a:lnTo>
                <a:lnTo>
                  <a:pt x="1351133" y="2006972"/>
                </a:lnTo>
                <a:lnTo>
                  <a:pt x="1550085" y="1932800"/>
                </a:lnTo>
                <a:cubicBezTo>
                  <a:pt x="1586625" y="1920528"/>
                  <a:pt x="1621372" y="1911978"/>
                  <a:pt x="1650466" y="1905222"/>
                </a:cubicBezTo>
                <a:cubicBezTo>
                  <a:pt x="1709564" y="1891516"/>
                  <a:pt x="1769420" y="1881341"/>
                  <a:pt x="1829718" y="1874750"/>
                </a:cubicBezTo>
                <a:cubicBezTo>
                  <a:pt x="1845601" y="1874074"/>
                  <a:pt x="1861321" y="1871289"/>
                  <a:pt x="1876460" y="1866477"/>
                </a:cubicBezTo>
                <a:cubicBezTo>
                  <a:pt x="1877812" y="1865691"/>
                  <a:pt x="1878528" y="1864146"/>
                  <a:pt x="1878253" y="1862616"/>
                </a:cubicBezTo>
                <a:lnTo>
                  <a:pt x="1878253" y="1862615"/>
                </a:lnTo>
                <a:lnTo>
                  <a:pt x="1878254" y="1862612"/>
                </a:lnTo>
                <a:cubicBezTo>
                  <a:pt x="1866999" y="1803184"/>
                  <a:pt x="1859730" y="1748176"/>
                  <a:pt x="1855721" y="1697363"/>
                </a:cubicBezTo>
                <a:lnTo>
                  <a:pt x="1852755" y="1557282"/>
                </a:lnTo>
                <a:lnTo>
                  <a:pt x="1865007" y="1441009"/>
                </a:lnTo>
                <a:lnTo>
                  <a:pt x="1865011" y="1440992"/>
                </a:lnTo>
                <a:lnTo>
                  <a:pt x="1885870" y="1356347"/>
                </a:lnTo>
                <a:lnTo>
                  <a:pt x="1890930" y="1340310"/>
                </a:lnTo>
                <a:lnTo>
                  <a:pt x="1916535" y="1277483"/>
                </a:lnTo>
                <a:lnTo>
                  <a:pt x="1921566" y="1268142"/>
                </a:lnTo>
                <a:lnTo>
                  <a:pt x="1940909" y="1235919"/>
                </a:lnTo>
                <a:lnTo>
                  <a:pt x="1965929" y="1202366"/>
                </a:lnTo>
                <a:lnTo>
                  <a:pt x="1975390" y="1191312"/>
                </a:lnTo>
                <a:lnTo>
                  <a:pt x="2002351" y="1169245"/>
                </a:lnTo>
                <a:cubicBezTo>
                  <a:pt x="2002778" y="1169001"/>
                  <a:pt x="2003150" y="1168671"/>
                  <a:pt x="2003454" y="1168279"/>
                </a:cubicBezTo>
                <a:cubicBezTo>
                  <a:pt x="2009676" y="1161144"/>
                  <a:pt x="2017758" y="1153210"/>
                  <a:pt x="2027489" y="1144576"/>
                </a:cubicBezTo>
                <a:close/>
                <a:moveTo>
                  <a:pt x="5294089" y="1126970"/>
                </a:moveTo>
                <a:lnTo>
                  <a:pt x="5294292" y="1139166"/>
                </a:lnTo>
                <a:lnTo>
                  <a:pt x="5284722" y="1142240"/>
                </a:lnTo>
                <a:lnTo>
                  <a:pt x="5285339" y="1130496"/>
                </a:lnTo>
                <a:close/>
                <a:moveTo>
                  <a:pt x="2510716" y="1125737"/>
                </a:moveTo>
                <a:lnTo>
                  <a:pt x="2516029" y="1150964"/>
                </a:lnTo>
                <a:lnTo>
                  <a:pt x="2517703" y="1161052"/>
                </a:lnTo>
                <a:lnTo>
                  <a:pt x="2520935" y="1174265"/>
                </a:lnTo>
                <a:lnTo>
                  <a:pt x="2521947" y="1179070"/>
                </a:lnTo>
                <a:lnTo>
                  <a:pt x="2522828" y="1182393"/>
                </a:lnTo>
                <a:lnTo>
                  <a:pt x="2523429" y="1189640"/>
                </a:lnTo>
                <a:lnTo>
                  <a:pt x="2521091" y="1180558"/>
                </a:lnTo>
                <a:lnTo>
                  <a:pt x="2518181" y="1168475"/>
                </a:lnTo>
                <a:lnTo>
                  <a:pt x="2514121" y="1146666"/>
                </a:lnTo>
                <a:close/>
                <a:moveTo>
                  <a:pt x="5276863" y="1125661"/>
                </a:moveTo>
                <a:lnTo>
                  <a:pt x="5276898" y="1127497"/>
                </a:lnTo>
                <a:lnTo>
                  <a:pt x="5268319" y="1131006"/>
                </a:lnTo>
                <a:lnTo>
                  <a:pt x="5268794" y="1127410"/>
                </a:lnTo>
                <a:close/>
                <a:moveTo>
                  <a:pt x="5286493" y="1123573"/>
                </a:moveTo>
                <a:lnTo>
                  <a:pt x="5285685" y="1123903"/>
                </a:lnTo>
                <a:lnTo>
                  <a:pt x="5285693" y="1123747"/>
                </a:lnTo>
                <a:close/>
                <a:moveTo>
                  <a:pt x="5370138" y="1122374"/>
                </a:moveTo>
                <a:lnTo>
                  <a:pt x="5373469" y="1135027"/>
                </a:lnTo>
                <a:lnTo>
                  <a:pt x="5361810" y="1137527"/>
                </a:lnTo>
                <a:lnTo>
                  <a:pt x="5359036" y="1125929"/>
                </a:lnTo>
                <a:close/>
                <a:moveTo>
                  <a:pt x="2136547" y="1121603"/>
                </a:moveTo>
                <a:lnTo>
                  <a:pt x="2114541" y="1139798"/>
                </a:lnTo>
                <a:cubicBezTo>
                  <a:pt x="2101209" y="1152391"/>
                  <a:pt x="2090462" y="1164603"/>
                  <a:pt x="2083568" y="1175943"/>
                </a:cubicBezTo>
                <a:lnTo>
                  <a:pt x="2083437" y="1176249"/>
                </a:lnTo>
                <a:lnTo>
                  <a:pt x="2050375" y="1246930"/>
                </a:lnTo>
                <a:lnTo>
                  <a:pt x="2046093" y="1263650"/>
                </a:lnTo>
                <a:lnTo>
                  <a:pt x="2042142" y="1272897"/>
                </a:lnTo>
                <a:lnTo>
                  <a:pt x="2038606" y="1292883"/>
                </a:lnTo>
                <a:lnTo>
                  <a:pt x="2029611" y="1328006"/>
                </a:lnTo>
                <a:lnTo>
                  <a:pt x="2025185" y="1368756"/>
                </a:lnTo>
                <a:lnTo>
                  <a:pt x="2021993" y="1386798"/>
                </a:lnTo>
                <a:lnTo>
                  <a:pt x="2021766" y="1400225"/>
                </a:lnTo>
                <a:lnTo>
                  <a:pt x="2019897" y="1417435"/>
                </a:lnTo>
                <a:cubicBezTo>
                  <a:pt x="2018347" y="1448439"/>
                  <a:pt x="2018408" y="1480540"/>
                  <a:pt x="2019851" y="1513442"/>
                </a:cubicBezTo>
                <a:lnTo>
                  <a:pt x="2019851" y="1513443"/>
                </a:lnTo>
                <a:lnTo>
                  <a:pt x="2019851" y="1513449"/>
                </a:lnTo>
                <a:lnTo>
                  <a:pt x="2019864" y="1513574"/>
                </a:lnTo>
                <a:lnTo>
                  <a:pt x="2032447" y="1648612"/>
                </a:lnTo>
                <a:lnTo>
                  <a:pt x="2036135" y="1669995"/>
                </a:lnTo>
                <a:lnTo>
                  <a:pt x="2037514" y="1683249"/>
                </a:lnTo>
                <a:lnTo>
                  <a:pt x="2045048" y="1721669"/>
                </a:lnTo>
                <a:lnTo>
                  <a:pt x="2056508" y="1788102"/>
                </a:lnTo>
                <a:lnTo>
                  <a:pt x="2066881" y="1832992"/>
                </a:lnTo>
                <a:lnTo>
                  <a:pt x="2071815" y="1858152"/>
                </a:lnTo>
                <a:lnTo>
                  <a:pt x="2079880" y="1889250"/>
                </a:lnTo>
                <a:lnTo>
                  <a:pt x="2088764" y="1927697"/>
                </a:lnTo>
                <a:lnTo>
                  <a:pt x="2108565" y="1999852"/>
                </a:lnTo>
                <a:lnTo>
                  <a:pt x="2116366" y="2029932"/>
                </a:lnTo>
                <a:lnTo>
                  <a:pt x="2121367" y="2046504"/>
                </a:lnTo>
                <a:lnTo>
                  <a:pt x="2125946" y="2063189"/>
                </a:lnTo>
                <a:lnTo>
                  <a:pt x="2164664" y="2189980"/>
                </a:lnTo>
                <a:lnTo>
                  <a:pt x="2164781" y="2190367"/>
                </a:lnTo>
                <a:cubicBezTo>
                  <a:pt x="2273435" y="2531497"/>
                  <a:pt x="2549895" y="3069251"/>
                  <a:pt x="2799055" y="3138194"/>
                </a:cubicBezTo>
                <a:cubicBezTo>
                  <a:pt x="2830121" y="3145598"/>
                  <a:pt x="2862001" y="3148935"/>
                  <a:pt x="2893921" y="3148121"/>
                </a:cubicBezTo>
                <a:cubicBezTo>
                  <a:pt x="3036770" y="3148121"/>
                  <a:pt x="3258353" y="3104550"/>
                  <a:pt x="3462147" y="3061529"/>
                </a:cubicBezTo>
                <a:cubicBezTo>
                  <a:pt x="3579765" y="3036847"/>
                  <a:pt x="3677388" y="3014648"/>
                  <a:pt x="3757223" y="2994516"/>
                </a:cubicBezTo>
                <a:lnTo>
                  <a:pt x="3786326" y="2986909"/>
                </a:lnTo>
                <a:lnTo>
                  <a:pt x="3767566" y="2992172"/>
                </a:lnTo>
                <a:cubicBezTo>
                  <a:pt x="3677666" y="3017129"/>
                  <a:pt x="3569149" y="3045120"/>
                  <a:pt x="3462150" y="3070905"/>
                </a:cubicBezTo>
                <a:cubicBezTo>
                  <a:pt x="3208301" y="3132264"/>
                  <a:pt x="2900817" y="3199275"/>
                  <a:pt x="2775203" y="3171698"/>
                </a:cubicBezTo>
                <a:cubicBezTo>
                  <a:pt x="2523285" y="3116544"/>
                  <a:pt x="2241172" y="2577963"/>
                  <a:pt x="2130311" y="2231594"/>
                </a:cubicBezTo>
                <a:cubicBezTo>
                  <a:pt x="2126519" y="2219857"/>
                  <a:pt x="2122246" y="2206620"/>
                  <a:pt x="2117605" y="2192053"/>
                </a:cubicBezTo>
                <a:lnTo>
                  <a:pt x="2116847" y="2189635"/>
                </a:lnTo>
                <a:lnTo>
                  <a:pt x="2102213" y="2142875"/>
                </a:lnTo>
                <a:lnTo>
                  <a:pt x="2077322" y="2057901"/>
                </a:lnTo>
                <a:lnTo>
                  <a:pt x="2055285" y="1975494"/>
                </a:lnTo>
                <a:lnTo>
                  <a:pt x="2040099" y="1915725"/>
                </a:lnTo>
                <a:lnTo>
                  <a:pt x="2018755" y="1814675"/>
                </a:lnTo>
                <a:lnTo>
                  <a:pt x="2007689" y="1759365"/>
                </a:lnTo>
                <a:lnTo>
                  <a:pt x="1986653" y="1598543"/>
                </a:lnTo>
                <a:lnTo>
                  <a:pt x="1986622" y="1598297"/>
                </a:lnTo>
                <a:lnTo>
                  <a:pt x="1983683" y="1452695"/>
                </a:lnTo>
                <a:lnTo>
                  <a:pt x="2002169" y="1319661"/>
                </a:lnTo>
                <a:cubicBezTo>
                  <a:pt x="2012513" y="1278306"/>
                  <a:pt x="2027344" y="1240423"/>
                  <a:pt x="2047579" y="1207300"/>
                </a:cubicBezTo>
                <a:lnTo>
                  <a:pt x="2047568" y="1207300"/>
                </a:lnTo>
                <a:lnTo>
                  <a:pt x="2047579" y="1207273"/>
                </a:lnTo>
                <a:lnTo>
                  <a:pt x="2047569" y="1207273"/>
                </a:lnTo>
                <a:lnTo>
                  <a:pt x="2047580" y="1207244"/>
                </a:lnTo>
                <a:lnTo>
                  <a:pt x="2047210" y="1207244"/>
                </a:lnTo>
                <a:lnTo>
                  <a:pt x="2072023" y="1176640"/>
                </a:lnTo>
                <a:cubicBezTo>
                  <a:pt x="2083076" y="1165292"/>
                  <a:pt x="2096855" y="1152843"/>
                  <a:pt x="2113247" y="1139373"/>
                </a:cubicBezTo>
                <a:close/>
                <a:moveTo>
                  <a:pt x="2096318" y="1120737"/>
                </a:moveTo>
                <a:lnTo>
                  <a:pt x="2044986" y="1162301"/>
                </a:lnTo>
                <a:lnTo>
                  <a:pt x="2049874" y="1157166"/>
                </a:lnTo>
                <a:close/>
                <a:moveTo>
                  <a:pt x="2526153" y="1120466"/>
                </a:moveTo>
                <a:lnTo>
                  <a:pt x="2531647" y="1145056"/>
                </a:lnTo>
                <a:lnTo>
                  <a:pt x="2533334" y="1154453"/>
                </a:lnTo>
                <a:lnTo>
                  <a:pt x="2536489" y="1166725"/>
                </a:lnTo>
                <a:lnTo>
                  <a:pt x="2537499" y="1171246"/>
                </a:lnTo>
                <a:lnTo>
                  <a:pt x="2539581" y="1178750"/>
                </a:lnTo>
                <a:lnTo>
                  <a:pt x="2541623" y="1186695"/>
                </a:lnTo>
                <a:lnTo>
                  <a:pt x="2548809" y="1212023"/>
                </a:lnTo>
                <a:lnTo>
                  <a:pt x="2549068" y="1212955"/>
                </a:lnTo>
                <a:lnTo>
                  <a:pt x="2564529" y="1236717"/>
                </a:lnTo>
                <a:lnTo>
                  <a:pt x="2563666" y="1237616"/>
                </a:lnTo>
                <a:lnTo>
                  <a:pt x="2563228" y="1238417"/>
                </a:lnTo>
                <a:lnTo>
                  <a:pt x="2563189" y="1238454"/>
                </a:lnTo>
                <a:lnTo>
                  <a:pt x="2547984" y="1214722"/>
                </a:lnTo>
                <a:lnTo>
                  <a:pt x="2546901" y="1210877"/>
                </a:lnTo>
                <a:lnTo>
                  <a:pt x="2539085" y="1182446"/>
                </a:lnTo>
                <a:lnTo>
                  <a:pt x="2535621" y="1168824"/>
                </a:lnTo>
                <a:lnTo>
                  <a:pt x="2531027" y="1148005"/>
                </a:lnTo>
                <a:close/>
                <a:moveTo>
                  <a:pt x="2485718" y="1119217"/>
                </a:moveTo>
                <a:lnTo>
                  <a:pt x="2492823" y="1166979"/>
                </a:lnTo>
                <a:cubicBezTo>
                  <a:pt x="2498664" y="1194910"/>
                  <a:pt x="2505016" y="1219160"/>
                  <a:pt x="2509497" y="1236395"/>
                </a:cubicBezTo>
                <a:lnTo>
                  <a:pt x="2529485" y="1263630"/>
                </a:lnTo>
                <a:lnTo>
                  <a:pt x="2527040" y="1263249"/>
                </a:lnTo>
                <a:cubicBezTo>
                  <a:pt x="2518023" y="1257877"/>
                  <a:pt x="2511679" y="1248977"/>
                  <a:pt x="2509528" y="1238705"/>
                </a:cubicBezTo>
                <a:cubicBezTo>
                  <a:pt x="2505116" y="1221470"/>
                  <a:pt x="2498781" y="1196926"/>
                  <a:pt x="2492949" y="1168616"/>
                </a:cubicBezTo>
                <a:close/>
                <a:moveTo>
                  <a:pt x="5313423" y="1119181"/>
                </a:moveTo>
                <a:lnTo>
                  <a:pt x="5314471" y="1132681"/>
                </a:lnTo>
                <a:lnTo>
                  <a:pt x="5302381" y="1136567"/>
                </a:lnTo>
                <a:lnTo>
                  <a:pt x="5302173" y="1123711"/>
                </a:lnTo>
                <a:close/>
                <a:moveTo>
                  <a:pt x="5249056" y="1118970"/>
                </a:moveTo>
                <a:lnTo>
                  <a:pt x="5248228" y="1122711"/>
                </a:lnTo>
                <a:lnTo>
                  <a:pt x="5247391" y="1124957"/>
                </a:lnTo>
                <a:lnTo>
                  <a:pt x="5244010" y="1125684"/>
                </a:lnTo>
                <a:lnTo>
                  <a:pt x="5241311" y="1126249"/>
                </a:lnTo>
                <a:lnTo>
                  <a:pt x="5242185" y="1123651"/>
                </a:lnTo>
                <a:close/>
                <a:moveTo>
                  <a:pt x="1393417" y="1117358"/>
                </a:moveTo>
                <a:lnTo>
                  <a:pt x="1390423" y="1124031"/>
                </a:lnTo>
                <a:lnTo>
                  <a:pt x="1384636" y="1130683"/>
                </a:lnTo>
                <a:close/>
                <a:moveTo>
                  <a:pt x="5277477" y="1117030"/>
                </a:moveTo>
                <a:lnTo>
                  <a:pt x="5277234" y="1118545"/>
                </a:lnTo>
                <a:lnTo>
                  <a:pt x="5272320" y="1119601"/>
                </a:lnTo>
                <a:close/>
                <a:moveTo>
                  <a:pt x="5331410" y="1115797"/>
                </a:moveTo>
                <a:lnTo>
                  <a:pt x="5331987" y="1118503"/>
                </a:lnTo>
                <a:lnTo>
                  <a:pt x="5333045" y="1126722"/>
                </a:lnTo>
                <a:lnTo>
                  <a:pt x="5321421" y="1130449"/>
                </a:lnTo>
                <a:lnTo>
                  <a:pt x="5319997" y="1122692"/>
                </a:lnTo>
                <a:lnTo>
                  <a:pt x="5319614" y="1117638"/>
                </a:lnTo>
                <a:close/>
                <a:moveTo>
                  <a:pt x="5393592" y="1114665"/>
                </a:moveTo>
                <a:lnTo>
                  <a:pt x="5397556" y="1130704"/>
                </a:lnTo>
                <a:lnTo>
                  <a:pt x="5382143" y="1133350"/>
                </a:lnTo>
                <a:lnTo>
                  <a:pt x="5378733" y="1119607"/>
                </a:lnTo>
                <a:close/>
                <a:moveTo>
                  <a:pt x="2445274" y="1114244"/>
                </a:moveTo>
                <a:lnTo>
                  <a:pt x="2448676" y="1141700"/>
                </a:lnTo>
                <a:lnTo>
                  <a:pt x="2450986" y="1166080"/>
                </a:lnTo>
                <a:lnTo>
                  <a:pt x="2452864" y="1175505"/>
                </a:lnTo>
                <a:lnTo>
                  <a:pt x="2453238" y="1178518"/>
                </a:lnTo>
                <a:lnTo>
                  <a:pt x="2459214" y="1207364"/>
                </a:lnTo>
                <a:lnTo>
                  <a:pt x="2461488" y="1218774"/>
                </a:lnTo>
                <a:lnTo>
                  <a:pt x="2462272" y="1222123"/>
                </a:lnTo>
                <a:lnTo>
                  <a:pt x="2462659" y="1223990"/>
                </a:lnTo>
                <a:lnTo>
                  <a:pt x="2470433" y="1256992"/>
                </a:lnTo>
                <a:lnTo>
                  <a:pt x="2471163" y="1260112"/>
                </a:lnTo>
                <a:lnTo>
                  <a:pt x="2484845" y="1277939"/>
                </a:lnTo>
                <a:lnTo>
                  <a:pt x="2484867" y="1277967"/>
                </a:lnTo>
                <a:lnTo>
                  <a:pt x="2485075" y="1279622"/>
                </a:lnTo>
                <a:lnTo>
                  <a:pt x="2485421" y="1282377"/>
                </a:lnTo>
                <a:lnTo>
                  <a:pt x="2470614" y="1262687"/>
                </a:lnTo>
                <a:lnTo>
                  <a:pt x="2468572" y="1253954"/>
                </a:lnTo>
                <a:lnTo>
                  <a:pt x="2461767" y="1224671"/>
                </a:lnTo>
                <a:lnTo>
                  <a:pt x="2458456" y="1208608"/>
                </a:lnTo>
                <a:lnTo>
                  <a:pt x="2452252" y="1177338"/>
                </a:lnTo>
                <a:lnTo>
                  <a:pt x="2448004" y="1143030"/>
                </a:lnTo>
                <a:close/>
                <a:moveTo>
                  <a:pt x="3005349" y="1114048"/>
                </a:moveTo>
                <a:lnTo>
                  <a:pt x="3027422" y="1196853"/>
                </a:lnTo>
                <a:cubicBezTo>
                  <a:pt x="3036232" y="1229420"/>
                  <a:pt x="3045523" y="1263441"/>
                  <a:pt x="3055218" y="1298584"/>
                </a:cubicBezTo>
                <a:lnTo>
                  <a:pt x="3061337" y="1320630"/>
                </a:lnTo>
                <a:lnTo>
                  <a:pt x="3065043" y="1334162"/>
                </a:lnTo>
                <a:lnTo>
                  <a:pt x="3072135" y="1359527"/>
                </a:lnTo>
                <a:lnTo>
                  <a:pt x="3085434" y="1407437"/>
                </a:lnTo>
                <a:lnTo>
                  <a:pt x="3092822" y="1433518"/>
                </a:lnTo>
                <a:lnTo>
                  <a:pt x="3106689" y="1483115"/>
                </a:lnTo>
                <a:cubicBezTo>
                  <a:pt x="3121117" y="1534261"/>
                  <a:pt x="3136031" y="1586686"/>
                  <a:pt x="3151244" y="1639737"/>
                </a:cubicBezTo>
                <a:lnTo>
                  <a:pt x="3163514" y="1682192"/>
                </a:lnTo>
                <a:lnTo>
                  <a:pt x="3121267" y="1544292"/>
                </a:lnTo>
                <a:lnTo>
                  <a:pt x="3078684" y="1396797"/>
                </a:lnTo>
                <a:lnTo>
                  <a:pt x="3068018" y="1358275"/>
                </a:lnTo>
                <a:lnTo>
                  <a:pt x="3032140" y="1224104"/>
                </a:lnTo>
                <a:lnTo>
                  <a:pt x="3008485" y="1129013"/>
                </a:lnTo>
                <a:close/>
                <a:moveTo>
                  <a:pt x="5349257" y="1113009"/>
                </a:moveTo>
                <a:lnTo>
                  <a:pt x="5350102" y="1116544"/>
                </a:lnTo>
                <a:lnTo>
                  <a:pt x="5350881" y="1121002"/>
                </a:lnTo>
                <a:lnTo>
                  <a:pt x="5339810" y="1124552"/>
                </a:lnTo>
                <a:lnTo>
                  <a:pt x="5338341" y="1117679"/>
                </a:lnTo>
                <a:lnTo>
                  <a:pt x="5337965" y="1114772"/>
                </a:lnTo>
                <a:close/>
                <a:moveTo>
                  <a:pt x="2452893" y="1110965"/>
                </a:moveTo>
                <a:lnTo>
                  <a:pt x="2456653" y="1140259"/>
                </a:lnTo>
                <a:lnTo>
                  <a:pt x="2459010" y="1163943"/>
                </a:lnTo>
                <a:lnTo>
                  <a:pt x="2460868" y="1173095"/>
                </a:lnTo>
                <a:lnTo>
                  <a:pt x="2461243" y="1176015"/>
                </a:lnTo>
                <a:lnTo>
                  <a:pt x="2467147" y="1204028"/>
                </a:lnTo>
                <a:lnTo>
                  <a:pt x="2469388" y="1215069"/>
                </a:lnTo>
                <a:lnTo>
                  <a:pt x="2470164" y="1218348"/>
                </a:lnTo>
                <a:lnTo>
                  <a:pt x="2470540" y="1220129"/>
                </a:lnTo>
                <a:lnTo>
                  <a:pt x="2478103" y="1251846"/>
                </a:lnTo>
                <a:lnTo>
                  <a:pt x="2478885" y="1255148"/>
                </a:lnTo>
                <a:lnTo>
                  <a:pt x="2482610" y="1260074"/>
                </a:lnTo>
                <a:lnTo>
                  <a:pt x="2483211" y="1264851"/>
                </a:lnTo>
                <a:lnTo>
                  <a:pt x="2478342" y="1258552"/>
                </a:lnTo>
                <a:lnTo>
                  <a:pt x="2475544" y="1246850"/>
                </a:lnTo>
                <a:lnTo>
                  <a:pt x="2469552" y="1221609"/>
                </a:lnTo>
                <a:lnTo>
                  <a:pt x="2466018" y="1204700"/>
                </a:lnTo>
                <a:lnTo>
                  <a:pt x="2460137" y="1175445"/>
                </a:lnTo>
                <a:lnTo>
                  <a:pt x="2455868" y="1141567"/>
                </a:lnTo>
                <a:close/>
                <a:moveTo>
                  <a:pt x="5366945" y="1110247"/>
                </a:moveTo>
                <a:lnTo>
                  <a:pt x="5368300" y="1115395"/>
                </a:lnTo>
                <a:lnTo>
                  <a:pt x="5365521" y="1116308"/>
                </a:lnTo>
                <a:lnTo>
                  <a:pt x="5357360" y="1118925"/>
                </a:lnTo>
                <a:lnTo>
                  <a:pt x="5356229" y="1114193"/>
                </a:lnTo>
                <a:lnTo>
                  <a:pt x="5355842" y="1111981"/>
                </a:lnTo>
                <a:close/>
                <a:moveTo>
                  <a:pt x="5407875" y="1109784"/>
                </a:moveTo>
                <a:lnTo>
                  <a:pt x="5413249" y="1128009"/>
                </a:lnTo>
                <a:lnTo>
                  <a:pt x="5405006" y="1129424"/>
                </a:lnTo>
                <a:lnTo>
                  <a:pt x="5400774" y="1112277"/>
                </a:lnTo>
                <a:lnTo>
                  <a:pt x="5405939" y="1110558"/>
                </a:lnTo>
                <a:close/>
                <a:moveTo>
                  <a:pt x="2967760" y="1109282"/>
                </a:moveTo>
                <a:lnTo>
                  <a:pt x="2979962" y="1137668"/>
                </a:lnTo>
                <a:lnTo>
                  <a:pt x="2982343" y="1149721"/>
                </a:lnTo>
                <a:close/>
                <a:moveTo>
                  <a:pt x="5264318" y="1108969"/>
                </a:moveTo>
                <a:lnTo>
                  <a:pt x="5263643" y="1114176"/>
                </a:lnTo>
                <a:lnTo>
                  <a:pt x="5262863" y="1117187"/>
                </a:lnTo>
                <a:lnTo>
                  <a:pt x="5254839" y="1121220"/>
                </a:lnTo>
                <a:lnTo>
                  <a:pt x="5256501" y="1113899"/>
                </a:lnTo>
                <a:lnTo>
                  <a:pt x="5258308" y="1112669"/>
                </a:lnTo>
                <a:close/>
                <a:moveTo>
                  <a:pt x="5293788" y="1108900"/>
                </a:moveTo>
                <a:lnTo>
                  <a:pt x="5293889" y="1114966"/>
                </a:lnTo>
                <a:lnTo>
                  <a:pt x="5286066" y="1116647"/>
                </a:lnTo>
                <a:lnTo>
                  <a:pt x="5286277" y="1112645"/>
                </a:lnTo>
                <a:close/>
                <a:moveTo>
                  <a:pt x="2166812" y="1107334"/>
                </a:moveTo>
                <a:lnTo>
                  <a:pt x="2150444" y="1121014"/>
                </a:lnTo>
                <a:cubicBezTo>
                  <a:pt x="2140256" y="1130931"/>
                  <a:pt x="2132482" y="1140230"/>
                  <a:pt x="2127277" y="1148779"/>
                </a:cubicBezTo>
                <a:lnTo>
                  <a:pt x="2127140" y="1149102"/>
                </a:lnTo>
                <a:lnTo>
                  <a:pt x="2095180" y="1217698"/>
                </a:lnTo>
                <a:lnTo>
                  <a:pt x="2091054" y="1234016"/>
                </a:lnTo>
                <a:lnTo>
                  <a:pt x="2087235" y="1243004"/>
                </a:lnTo>
                <a:lnTo>
                  <a:pt x="2083839" y="1262554"/>
                </a:lnTo>
                <a:lnTo>
                  <a:pt x="2075171" y="1296834"/>
                </a:lnTo>
                <a:lnTo>
                  <a:pt x="2070947" y="1336760"/>
                </a:lnTo>
                <a:lnTo>
                  <a:pt x="2067882" y="1354401"/>
                </a:lnTo>
                <a:lnTo>
                  <a:pt x="2067686" y="1367585"/>
                </a:lnTo>
                <a:lnTo>
                  <a:pt x="2065903" y="1384447"/>
                </a:lnTo>
                <a:cubicBezTo>
                  <a:pt x="2064454" y="1414866"/>
                  <a:pt x="2064572" y="1446402"/>
                  <a:pt x="2066032" y="1478759"/>
                </a:cubicBezTo>
                <a:lnTo>
                  <a:pt x="2066032" y="1478760"/>
                </a:lnTo>
                <a:lnTo>
                  <a:pt x="2066032" y="1478766"/>
                </a:lnTo>
                <a:lnTo>
                  <a:pt x="2066048" y="1478919"/>
                </a:lnTo>
                <a:lnTo>
                  <a:pt x="2078500" y="1611849"/>
                </a:lnTo>
                <a:lnTo>
                  <a:pt x="2082117" y="1632943"/>
                </a:lnTo>
                <a:lnTo>
                  <a:pt x="2083479" y="1645998"/>
                </a:lnTo>
                <a:lnTo>
                  <a:pt x="2090862" y="1683945"/>
                </a:lnTo>
                <a:lnTo>
                  <a:pt x="2102096" y="1749459"/>
                </a:lnTo>
                <a:lnTo>
                  <a:pt x="2112239" y="1793808"/>
                </a:lnTo>
                <a:lnTo>
                  <a:pt x="2117071" y="1818643"/>
                </a:lnTo>
                <a:lnTo>
                  <a:pt x="2124957" y="1849414"/>
                </a:lnTo>
                <a:lnTo>
                  <a:pt x="2133637" y="1887368"/>
                </a:lnTo>
                <a:lnTo>
                  <a:pt x="2152968" y="1958728"/>
                </a:lnTo>
                <a:lnTo>
                  <a:pt x="2160587" y="1988461"/>
                </a:lnTo>
                <a:lnTo>
                  <a:pt x="2165472" y="2004888"/>
                </a:lnTo>
                <a:lnTo>
                  <a:pt x="2169934" y="2021357"/>
                </a:lnTo>
                <a:lnTo>
                  <a:pt x="2207650" y="2146701"/>
                </a:lnTo>
                <a:lnTo>
                  <a:pt x="2207801" y="2147210"/>
                </a:lnTo>
                <a:cubicBezTo>
                  <a:pt x="2273200" y="2351528"/>
                  <a:pt x="2361889" y="2547657"/>
                  <a:pt x="2472128" y="2731706"/>
                </a:cubicBezTo>
                <a:cubicBezTo>
                  <a:pt x="2558583" y="2873729"/>
                  <a:pt x="2689987" y="3052567"/>
                  <a:pt x="2824564" y="3097793"/>
                </a:cubicBezTo>
                <a:cubicBezTo>
                  <a:pt x="2863573" y="3108754"/>
                  <a:pt x="2904028" y="3113636"/>
                  <a:pt x="2944525" y="3112271"/>
                </a:cubicBezTo>
                <a:cubicBezTo>
                  <a:pt x="3082686" y="3112271"/>
                  <a:pt x="3280690" y="3077249"/>
                  <a:pt x="3460493" y="3045534"/>
                </a:cubicBezTo>
                <a:lnTo>
                  <a:pt x="3461458" y="3045534"/>
                </a:lnTo>
                <a:cubicBezTo>
                  <a:pt x="3493344" y="3039916"/>
                  <a:pt x="3522740" y="3034633"/>
                  <a:pt x="3549981" y="3029626"/>
                </a:cubicBezTo>
                <a:lnTo>
                  <a:pt x="3575219" y="3024867"/>
                </a:lnTo>
                <a:lnTo>
                  <a:pt x="3589268" y="3022315"/>
                </a:lnTo>
                <a:lnTo>
                  <a:pt x="3600604" y="3020081"/>
                </a:lnTo>
                <a:lnTo>
                  <a:pt x="3625577" y="3015372"/>
                </a:lnTo>
                <a:cubicBezTo>
                  <a:pt x="3648845" y="3010857"/>
                  <a:pt x="3670295" y="3006556"/>
                  <a:pt x="3690262" y="3002411"/>
                </a:cubicBezTo>
                <a:lnTo>
                  <a:pt x="3717637" y="2996508"/>
                </a:lnTo>
                <a:lnTo>
                  <a:pt x="3623510" y="3018920"/>
                </a:lnTo>
                <a:cubicBezTo>
                  <a:pt x="3574250" y="3030089"/>
                  <a:pt x="3520061" y="3041878"/>
                  <a:pt x="3461321" y="3054218"/>
                </a:cubicBezTo>
                <a:cubicBezTo>
                  <a:pt x="3203751" y="3108408"/>
                  <a:pt x="2919155" y="3163563"/>
                  <a:pt x="2801125" y="3131022"/>
                </a:cubicBezTo>
                <a:cubicBezTo>
                  <a:pt x="2554448" y="3063319"/>
                  <a:pt x="2280054" y="2528323"/>
                  <a:pt x="2172229" y="2188022"/>
                </a:cubicBezTo>
                <a:cubicBezTo>
                  <a:pt x="2108284" y="1986278"/>
                  <a:pt x="2037499" y="1732557"/>
                  <a:pt x="2027638" y="1514587"/>
                </a:cubicBezTo>
                <a:lnTo>
                  <a:pt x="2029574" y="1388808"/>
                </a:lnTo>
                <a:lnTo>
                  <a:pt x="2049384" y="1275831"/>
                </a:lnTo>
                <a:cubicBezTo>
                  <a:pt x="2059328" y="1240777"/>
                  <a:pt x="2072794" y="1208554"/>
                  <a:pt x="2090323" y="1179859"/>
                </a:cubicBezTo>
                <a:lnTo>
                  <a:pt x="2090314" y="1179854"/>
                </a:lnTo>
                <a:lnTo>
                  <a:pt x="2090323" y="1179832"/>
                </a:lnTo>
                <a:lnTo>
                  <a:pt x="2090314" y="1179827"/>
                </a:lnTo>
                <a:lnTo>
                  <a:pt x="2090324" y="1179805"/>
                </a:lnTo>
                <a:lnTo>
                  <a:pt x="2087484" y="1178076"/>
                </a:lnTo>
                <a:lnTo>
                  <a:pt x="2090599" y="1179445"/>
                </a:lnTo>
                <a:cubicBezTo>
                  <a:pt x="2101079" y="1162557"/>
                  <a:pt x="2122658" y="1141184"/>
                  <a:pt x="2153837" y="1116709"/>
                </a:cubicBezTo>
                <a:close/>
                <a:moveTo>
                  <a:pt x="5251777" y="1106685"/>
                </a:moveTo>
                <a:lnTo>
                  <a:pt x="5251225" y="1109174"/>
                </a:lnTo>
                <a:lnTo>
                  <a:pt x="5249659" y="1110138"/>
                </a:lnTo>
                <a:lnTo>
                  <a:pt x="5245846" y="1112764"/>
                </a:lnTo>
                <a:lnTo>
                  <a:pt x="5246026" y="1112231"/>
                </a:lnTo>
                <a:lnTo>
                  <a:pt x="5246708" y="1111018"/>
                </a:lnTo>
                <a:close/>
                <a:moveTo>
                  <a:pt x="5391550" y="1106405"/>
                </a:moveTo>
                <a:lnTo>
                  <a:pt x="5391858" y="1107652"/>
                </a:lnTo>
                <a:lnTo>
                  <a:pt x="5376980" y="1112542"/>
                </a:lnTo>
                <a:lnTo>
                  <a:pt x="5376057" y="1108825"/>
                </a:lnTo>
                <a:close/>
                <a:moveTo>
                  <a:pt x="5399365" y="1105186"/>
                </a:moveTo>
                <a:lnTo>
                  <a:pt x="5399049" y="1105289"/>
                </a:lnTo>
                <a:lnTo>
                  <a:pt x="5399036" y="1105236"/>
                </a:lnTo>
                <a:close/>
                <a:moveTo>
                  <a:pt x="3179882" y="1104382"/>
                </a:moveTo>
                <a:lnTo>
                  <a:pt x="3195655" y="1167445"/>
                </a:lnTo>
                <a:lnTo>
                  <a:pt x="3195864" y="1168245"/>
                </a:lnTo>
                <a:lnTo>
                  <a:pt x="3217398" y="1251479"/>
                </a:lnTo>
                <a:lnTo>
                  <a:pt x="3226015" y="1283530"/>
                </a:lnTo>
                <a:lnTo>
                  <a:pt x="3234253" y="1315047"/>
                </a:lnTo>
                <a:lnTo>
                  <a:pt x="3221452" y="1267460"/>
                </a:lnTo>
                <a:cubicBezTo>
                  <a:pt x="3206725" y="1211690"/>
                  <a:pt x="3193466" y="1160391"/>
                  <a:pt x="3182108" y="1115165"/>
                </a:cubicBezTo>
                <a:close/>
                <a:moveTo>
                  <a:pt x="2084034" y="1100592"/>
                </a:moveTo>
                <a:lnTo>
                  <a:pt x="2053811" y="1122944"/>
                </a:lnTo>
                <a:lnTo>
                  <a:pt x="2061420" y="1116694"/>
                </a:lnTo>
                <a:close/>
                <a:moveTo>
                  <a:pt x="5311923" y="1099860"/>
                </a:moveTo>
                <a:lnTo>
                  <a:pt x="5312806" y="1111231"/>
                </a:lnTo>
                <a:lnTo>
                  <a:pt x="5302005" y="1113307"/>
                </a:lnTo>
                <a:lnTo>
                  <a:pt x="5301868" y="1104871"/>
                </a:lnTo>
                <a:close/>
                <a:moveTo>
                  <a:pt x="5279677" y="1099516"/>
                </a:moveTo>
                <a:lnTo>
                  <a:pt x="5279391" y="1105057"/>
                </a:lnTo>
                <a:lnTo>
                  <a:pt x="5278727" y="1109212"/>
                </a:lnTo>
                <a:lnTo>
                  <a:pt x="5270661" y="1113267"/>
                </a:lnTo>
                <a:lnTo>
                  <a:pt x="5271841" y="1104339"/>
                </a:lnTo>
                <a:close/>
                <a:moveTo>
                  <a:pt x="5364247" y="1098813"/>
                </a:moveTo>
                <a:lnTo>
                  <a:pt x="5364708" y="1101315"/>
                </a:lnTo>
                <a:lnTo>
                  <a:pt x="5364315" y="1101331"/>
                </a:lnTo>
                <a:lnTo>
                  <a:pt x="5354315" y="1103253"/>
                </a:lnTo>
                <a:lnTo>
                  <a:pt x="5354239" y="1102820"/>
                </a:lnTo>
                <a:close/>
                <a:moveTo>
                  <a:pt x="2190484" y="1097901"/>
                </a:moveTo>
                <a:lnTo>
                  <a:pt x="2170434" y="1121341"/>
                </a:lnTo>
                <a:lnTo>
                  <a:pt x="2170306" y="1121644"/>
                </a:lnTo>
                <a:lnTo>
                  <a:pt x="2139403" y="1188300"/>
                </a:lnTo>
                <a:lnTo>
                  <a:pt x="2135429" y="1204238"/>
                </a:lnTo>
                <a:lnTo>
                  <a:pt x="2131738" y="1212979"/>
                </a:lnTo>
                <a:lnTo>
                  <a:pt x="2128479" y="1232110"/>
                </a:lnTo>
                <a:lnTo>
                  <a:pt x="2120130" y="1265590"/>
                </a:lnTo>
                <a:lnTo>
                  <a:pt x="2116108" y="1304720"/>
                </a:lnTo>
                <a:lnTo>
                  <a:pt x="2113167" y="1321982"/>
                </a:lnTo>
                <a:lnTo>
                  <a:pt x="2113003" y="1334932"/>
                </a:lnTo>
                <a:lnTo>
                  <a:pt x="2111304" y="1351457"/>
                </a:lnTo>
                <a:cubicBezTo>
                  <a:pt x="2109958" y="1381312"/>
                  <a:pt x="2110135" y="1412301"/>
                  <a:pt x="2111617" y="1444126"/>
                </a:cubicBezTo>
                <a:lnTo>
                  <a:pt x="2111617" y="1444127"/>
                </a:lnTo>
                <a:lnTo>
                  <a:pt x="2111617" y="1444133"/>
                </a:lnTo>
                <a:lnTo>
                  <a:pt x="2111631" y="1444266"/>
                </a:lnTo>
                <a:lnTo>
                  <a:pt x="2123985" y="1575173"/>
                </a:lnTo>
                <a:lnTo>
                  <a:pt x="2127540" y="1595983"/>
                </a:lnTo>
                <a:lnTo>
                  <a:pt x="2128887" y="1608834"/>
                </a:lnTo>
                <a:lnTo>
                  <a:pt x="2136126" y="1646255"/>
                </a:lnTo>
                <a:lnTo>
                  <a:pt x="2147166" y="1710893"/>
                </a:lnTo>
                <a:lnTo>
                  <a:pt x="2157102" y="1754691"/>
                </a:lnTo>
                <a:lnTo>
                  <a:pt x="2161840" y="1779186"/>
                </a:lnTo>
                <a:lnTo>
                  <a:pt x="2169549" y="1809557"/>
                </a:lnTo>
                <a:lnTo>
                  <a:pt x="2178056" y="1847055"/>
                </a:lnTo>
                <a:lnTo>
                  <a:pt x="2196963" y="1917564"/>
                </a:lnTo>
                <a:lnTo>
                  <a:pt x="2204414" y="1946922"/>
                </a:lnTo>
                <a:lnTo>
                  <a:pt x="2209182" y="1963133"/>
                </a:lnTo>
                <a:lnTo>
                  <a:pt x="2213551" y="1979426"/>
                </a:lnTo>
                <a:lnTo>
                  <a:pt x="2250418" y="2103341"/>
                </a:lnTo>
                <a:lnTo>
                  <a:pt x="2250546" y="2103776"/>
                </a:lnTo>
                <a:cubicBezTo>
                  <a:pt x="2314580" y="2306509"/>
                  <a:pt x="2401062" y="2501439"/>
                  <a:pt x="2508392" y="2684963"/>
                </a:cubicBezTo>
                <a:cubicBezTo>
                  <a:pt x="2592089" y="2826021"/>
                  <a:pt x="2719358" y="3004997"/>
                  <a:pt x="2850211" y="3057255"/>
                </a:cubicBezTo>
                <a:cubicBezTo>
                  <a:pt x="2886888" y="3072009"/>
                  <a:pt x="2938320" y="3077801"/>
                  <a:pt x="2999127" y="3077801"/>
                </a:cubicBezTo>
                <a:cubicBezTo>
                  <a:pt x="3116192" y="3077801"/>
                  <a:pt x="3267866" y="3056290"/>
                  <a:pt x="3416369" y="3035194"/>
                </a:cubicBezTo>
                <a:lnTo>
                  <a:pt x="3460080" y="3028988"/>
                </a:lnTo>
                <a:cubicBezTo>
                  <a:pt x="3554945" y="3015614"/>
                  <a:pt x="3655050" y="3001274"/>
                  <a:pt x="3734197" y="2985693"/>
                </a:cubicBezTo>
                <a:lnTo>
                  <a:pt x="3769864" y="2978258"/>
                </a:lnTo>
                <a:lnTo>
                  <a:pt x="3745229" y="2984035"/>
                </a:lnTo>
                <a:cubicBezTo>
                  <a:pt x="3675872" y="2999616"/>
                  <a:pt x="3588177" y="3016713"/>
                  <a:pt x="3460908" y="3039189"/>
                </a:cubicBezTo>
                <a:lnTo>
                  <a:pt x="3459528" y="3039189"/>
                </a:lnTo>
                <a:cubicBezTo>
                  <a:pt x="3217126" y="3081933"/>
                  <a:pt x="2942457" y="3130469"/>
                  <a:pt x="2826910" y="3091723"/>
                </a:cubicBezTo>
                <a:cubicBezTo>
                  <a:pt x="2608497" y="3018506"/>
                  <a:pt x="2338932" y="2543766"/>
                  <a:pt x="2214835" y="2145965"/>
                </a:cubicBezTo>
                <a:cubicBezTo>
                  <a:pt x="2202356" y="2105961"/>
                  <a:pt x="2189608" y="2063917"/>
                  <a:pt x="2177118" y="2020533"/>
                </a:cubicBezTo>
                <a:lnTo>
                  <a:pt x="2177066" y="2020342"/>
                </a:lnTo>
                <a:lnTo>
                  <a:pt x="2131301" y="1844973"/>
                </a:lnTo>
                <a:lnTo>
                  <a:pt x="2120685" y="1798645"/>
                </a:lnTo>
                <a:lnTo>
                  <a:pt x="2085915" y="1612986"/>
                </a:lnTo>
                <a:lnTo>
                  <a:pt x="2085894" y="1612865"/>
                </a:lnTo>
                <a:cubicBezTo>
                  <a:pt x="2079694" y="1567759"/>
                  <a:pt x="2075332" y="1523418"/>
                  <a:pt x="2073336" y="1480543"/>
                </a:cubicBezTo>
                <a:lnTo>
                  <a:pt x="2074973" y="1357026"/>
                </a:lnTo>
                <a:lnTo>
                  <a:pt x="2093966" y="1246535"/>
                </a:lnTo>
                <a:cubicBezTo>
                  <a:pt x="2103542" y="1212339"/>
                  <a:pt x="2116538" y="1181012"/>
                  <a:pt x="2133481" y="1153249"/>
                </a:cubicBezTo>
                <a:cubicBezTo>
                  <a:pt x="2138548" y="1144975"/>
                  <a:pt x="2146192" y="1135935"/>
                  <a:pt x="2156239" y="1126262"/>
                </a:cubicBezTo>
                <a:close/>
                <a:moveTo>
                  <a:pt x="2531194" y="1096968"/>
                </a:moveTo>
                <a:lnTo>
                  <a:pt x="2536803" y="1127034"/>
                </a:lnTo>
                <a:lnTo>
                  <a:pt x="2539564" y="1144204"/>
                </a:lnTo>
                <a:lnTo>
                  <a:pt x="2541187" y="1150541"/>
                </a:lnTo>
                <a:lnTo>
                  <a:pt x="2541570" y="1152594"/>
                </a:lnTo>
                <a:lnTo>
                  <a:pt x="2543565" y="1159824"/>
                </a:lnTo>
                <a:lnTo>
                  <a:pt x="2548676" y="1179775"/>
                </a:lnTo>
                <a:cubicBezTo>
                  <a:pt x="2551671" y="1190568"/>
                  <a:pt x="2554522" y="1200180"/>
                  <a:pt x="2556927" y="1208266"/>
                </a:cubicBezTo>
                <a:lnTo>
                  <a:pt x="2569989" y="1229021"/>
                </a:lnTo>
                <a:lnTo>
                  <a:pt x="2568210" y="1231100"/>
                </a:lnTo>
                <a:lnTo>
                  <a:pt x="2556260" y="1211683"/>
                </a:lnTo>
                <a:lnTo>
                  <a:pt x="2549818" y="1188978"/>
                </a:lnTo>
                <a:lnTo>
                  <a:pt x="2548890" y="1185687"/>
                </a:lnTo>
                <a:lnTo>
                  <a:pt x="2544952" y="1170394"/>
                </a:lnTo>
                <a:lnTo>
                  <a:pt x="2540450" y="1152387"/>
                </a:lnTo>
                <a:lnTo>
                  <a:pt x="2535858" y="1127019"/>
                </a:lnTo>
                <a:close/>
                <a:moveTo>
                  <a:pt x="2217295" y="1096682"/>
                </a:moveTo>
                <a:lnTo>
                  <a:pt x="2220019" y="1098339"/>
                </a:lnTo>
                <a:lnTo>
                  <a:pt x="2219799" y="1098589"/>
                </a:lnTo>
                <a:close/>
                <a:moveTo>
                  <a:pt x="2141060" y="1096588"/>
                </a:moveTo>
                <a:lnTo>
                  <a:pt x="2109031" y="1119722"/>
                </a:lnTo>
                <a:lnTo>
                  <a:pt x="2114186" y="1115554"/>
                </a:lnTo>
                <a:close/>
                <a:moveTo>
                  <a:pt x="5243499" y="1095115"/>
                </a:moveTo>
                <a:lnTo>
                  <a:pt x="5233635" y="1108744"/>
                </a:lnTo>
                <a:lnTo>
                  <a:pt x="5219694" y="1123937"/>
                </a:lnTo>
                <a:lnTo>
                  <a:pt x="5209280" y="1132948"/>
                </a:lnTo>
                <a:lnTo>
                  <a:pt x="5178410" y="1139403"/>
                </a:lnTo>
                <a:cubicBezTo>
                  <a:pt x="5135252" y="1148367"/>
                  <a:pt x="5086716" y="1158432"/>
                  <a:pt x="5035009" y="1169600"/>
                </a:cubicBezTo>
                <a:cubicBezTo>
                  <a:pt x="5020669" y="1172635"/>
                  <a:pt x="5006191" y="1175944"/>
                  <a:pt x="4991437" y="1179253"/>
                </a:cubicBezTo>
                <a:lnTo>
                  <a:pt x="4950760" y="1188629"/>
                </a:lnTo>
                <a:cubicBezTo>
                  <a:pt x="4820873" y="1216619"/>
                  <a:pt x="4684641" y="1246542"/>
                  <a:pt x="4558890" y="1277698"/>
                </a:cubicBezTo>
                <a:cubicBezTo>
                  <a:pt x="4521771" y="1287441"/>
                  <a:pt x="4485231" y="1299224"/>
                  <a:pt x="4449409" y="1312997"/>
                </a:cubicBezTo>
                <a:cubicBezTo>
                  <a:pt x="4426795" y="1321270"/>
                  <a:pt x="4406664" y="1328578"/>
                  <a:pt x="4385429" y="1335059"/>
                </a:cubicBezTo>
                <a:cubicBezTo>
                  <a:pt x="4265192" y="1372564"/>
                  <a:pt x="4147715" y="1420273"/>
                  <a:pt x="4044575" y="1462465"/>
                </a:cubicBezTo>
                <a:lnTo>
                  <a:pt x="4012911" y="1475317"/>
                </a:lnTo>
                <a:lnTo>
                  <a:pt x="4011072" y="1475797"/>
                </a:lnTo>
                <a:lnTo>
                  <a:pt x="4024307" y="1468122"/>
                </a:lnTo>
                <a:cubicBezTo>
                  <a:pt x="4116829" y="1413932"/>
                  <a:pt x="4221622" y="1352711"/>
                  <a:pt x="4333585" y="1311345"/>
                </a:cubicBezTo>
                <a:cubicBezTo>
                  <a:pt x="4353164" y="1304175"/>
                  <a:pt x="4372054" y="1295075"/>
                  <a:pt x="4392186" y="1285423"/>
                </a:cubicBezTo>
                <a:cubicBezTo>
                  <a:pt x="4428271" y="1266668"/>
                  <a:pt x="4466328" y="1251917"/>
                  <a:pt x="4505667" y="1241498"/>
                </a:cubicBezTo>
                <a:cubicBezTo>
                  <a:pt x="4628661" y="1211716"/>
                  <a:pt x="4783093" y="1182482"/>
                  <a:pt x="4919324" y="1156562"/>
                </a:cubicBezTo>
                <a:lnTo>
                  <a:pt x="4963308" y="1147871"/>
                </a:lnTo>
                <a:cubicBezTo>
                  <a:pt x="4978339" y="1144837"/>
                  <a:pt x="4993231" y="1141805"/>
                  <a:pt x="5007846" y="1139048"/>
                </a:cubicBezTo>
                <a:cubicBezTo>
                  <a:pt x="5050866" y="1130362"/>
                  <a:pt x="5091818" y="1123467"/>
                  <a:pt x="5129185" y="1116573"/>
                </a:cubicBezTo>
                <a:cubicBezTo>
                  <a:pt x="5161382" y="1110715"/>
                  <a:pt x="5191372" y="1105269"/>
                  <a:pt x="5217950" y="1100255"/>
                </a:cubicBezTo>
                <a:close/>
                <a:moveTo>
                  <a:pt x="2490632" y="1094830"/>
                </a:moveTo>
                <a:lnTo>
                  <a:pt x="2496729" y="1134287"/>
                </a:lnTo>
                <a:lnTo>
                  <a:pt x="2499333" y="1154760"/>
                </a:lnTo>
                <a:lnTo>
                  <a:pt x="2501092" y="1162521"/>
                </a:lnTo>
                <a:lnTo>
                  <a:pt x="2501475" y="1165001"/>
                </a:lnTo>
                <a:lnTo>
                  <a:pt x="2506968" y="1188447"/>
                </a:lnTo>
                <a:lnTo>
                  <a:pt x="2509134" y="1198004"/>
                </a:lnTo>
                <a:lnTo>
                  <a:pt x="2509862" y="1200803"/>
                </a:lnTo>
                <a:lnTo>
                  <a:pt x="2510204" y="1202263"/>
                </a:lnTo>
                <a:lnTo>
                  <a:pt x="2516979" y="1228142"/>
                </a:lnTo>
                <a:lnTo>
                  <a:pt x="2517907" y="1231708"/>
                </a:lnTo>
                <a:lnTo>
                  <a:pt x="2530230" y="1249039"/>
                </a:lnTo>
                <a:lnTo>
                  <a:pt x="2531059" y="1254959"/>
                </a:lnTo>
                <a:lnTo>
                  <a:pt x="2516966" y="1234986"/>
                </a:lnTo>
                <a:lnTo>
                  <a:pt x="2511459" y="1213639"/>
                </a:lnTo>
                <a:lnTo>
                  <a:pt x="2509101" y="1204445"/>
                </a:lnTo>
                <a:lnTo>
                  <a:pt x="2505174" y="1187406"/>
                </a:lnTo>
                <a:lnTo>
                  <a:pt x="2500128" y="1164767"/>
                </a:lnTo>
                <a:lnTo>
                  <a:pt x="2495596" y="1134821"/>
                </a:lnTo>
                <a:close/>
                <a:moveTo>
                  <a:pt x="5266176" y="1094639"/>
                </a:moveTo>
                <a:lnTo>
                  <a:pt x="5265425" y="1100434"/>
                </a:lnTo>
                <a:lnTo>
                  <a:pt x="5258605" y="1104632"/>
                </a:lnTo>
                <a:lnTo>
                  <a:pt x="5259004" y="1102874"/>
                </a:lnTo>
                <a:lnTo>
                  <a:pt x="5260564" y="1099171"/>
                </a:lnTo>
                <a:lnTo>
                  <a:pt x="5263438" y="1096714"/>
                </a:lnTo>
                <a:close/>
                <a:moveTo>
                  <a:pt x="5328258" y="1091695"/>
                </a:moveTo>
                <a:lnTo>
                  <a:pt x="5329246" y="1105651"/>
                </a:lnTo>
                <a:lnTo>
                  <a:pt x="5329339" y="1106087"/>
                </a:lnTo>
                <a:lnTo>
                  <a:pt x="5320117" y="1109826"/>
                </a:lnTo>
                <a:lnTo>
                  <a:pt x="5319036" y="1110034"/>
                </a:lnTo>
                <a:lnTo>
                  <a:pt x="5318033" y="1096813"/>
                </a:lnTo>
                <a:lnTo>
                  <a:pt x="5320708" y="1095480"/>
                </a:lnTo>
                <a:close/>
                <a:moveTo>
                  <a:pt x="5293491" y="1091010"/>
                </a:moveTo>
                <a:lnTo>
                  <a:pt x="5293668" y="1101701"/>
                </a:lnTo>
                <a:lnTo>
                  <a:pt x="5286666" y="1105221"/>
                </a:lnTo>
                <a:lnTo>
                  <a:pt x="5287210" y="1094879"/>
                </a:lnTo>
                <a:close/>
                <a:moveTo>
                  <a:pt x="2458181" y="1090252"/>
                </a:moveTo>
                <a:lnTo>
                  <a:pt x="2458946" y="1096027"/>
                </a:lnTo>
                <a:lnTo>
                  <a:pt x="2459086" y="1101711"/>
                </a:lnTo>
                <a:lnTo>
                  <a:pt x="2458315" y="1095838"/>
                </a:lnTo>
                <a:close/>
                <a:moveTo>
                  <a:pt x="1430784" y="1090077"/>
                </a:moveTo>
                <a:lnTo>
                  <a:pt x="1428663" y="1117555"/>
                </a:lnTo>
                <a:lnTo>
                  <a:pt x="1379920" y="1164086"/>
                </a:lnTo>
                <a:lnTo>
                  <a:pt x="1386690" y="1149275"/>
                </a:lnTo>
                <a:lnTo>
                  <a:pt x="1393943" y="1133211"/>
                </a:lnTo>
                <a:lnTo>
                  <a:pt x="1409308" y="1116166"/>
                </a:lnTo>
                <a:lnTo>
                  <a:pt x="1420093" y="1102187"/>
                </a:lnTo>
                <a:close/>
                <a:moveTo>
                  <a:pt x="5387301" y="1089211"/>
                </a:moveTo>
                <a:lnTo>
                  <a:pt x="5390046" y="1100320"/>
                </a:lnTo>
                <a:lnTo>
                  <a:pt x="5374102" y="1100946"/>
                </a:lnTo>
                <a:lnTo>
                  <a:pt x="5372708" y="1095326"/>
                </a:lnTo>
                <a:close/>
                <a:moveTo>
                  <a:pt x="5280287" y="1087712"/>
                </a:moveTo>
                <a:lnTo>
                  <a:pt x="5280097" y="1091402"/>
                </a:lnTo>
                <a:lnTo>
                  <a:pt x="5272970" y="1095789"/>
                </a:lnTo>
                <a:lnTo>
                  <a:pt x="5273380" y="1092686"/>
                </a:lnTo>
                <a:lnTo>
                  <a:pt x="5274520" y="1088873"/>
                </a:lnTo>
                <a:close/>
                <a:moveTo>
                  <a:pt x="5288582" y="1086179"/>
                </a:moveTo>
                <a:lnTo>
                  <a:pt x="5287636" y="1086762"/>
                </a:lnTo>
                <a:lnTo>
                  <a:pt x="5287659" y="1086312"/>
                </a:lnTo>
                <a:close/>
                <a:moveTo>
                  <a:pt x="2497125" y="1085598"/>
                </a:moveTo>
                <a:lnTo>
                  <a:pt x="2498686" y="1095338"/>
                </a:lnTo>
                <a:lnTo>
                  <a:pt x="2499805" y="1105681"/>
                </a:lnTo>
                <a:lnTo>
                  <a:pt x="2498065" y="1094585"/>
                </a:lnTo>
                <a:close/>
                <a:moveTo>
                  <a:pt x="2465297" y="1083768"/>
                </a:moveTo>
                <a:lnTo>
                  <a:pt x="2466777" y="1094573"/>
                </a:lnTo>
                <a:lnTo>
                  <a:pt x="2467773" y="1106691"/>
                </a:lnTo>
                <a:lnTo>
                  <a:pt x="2466242" y="1095417"/>
                </a:lnTo>
                <a:close/>
                <a:moveTo>
                  <a:pt x="5344344" y="1083629"/>
                </a:moveTo>
                <a:lnTo>
                  <a:pt x="5344392" y="1083903"/>
                </a:lnTo>
                <a:lnTo>
                  <a:pt x="5346389" y="1099174"/>
                </a:lnTo>
                <a:lnTo>
                  <a:pt x="5336470" y="1103196"/>
                </a:lnTo>
                <a:lnTo>
                  <a:pt x="5334575" y="1088527"/>
                </a:lnTo>
                <a:close/>
                <a:moveTo>
                  <a:pt x="5400087" y="1083370"/>
                </a:moveTo>
                <a:lnTo>
                  <a:pt x="5404912" y="1099736"/>
                </a:lnTo>
                <a:lnTo>
                  <a:pt x="5397747" y="1100017"/>
                </a:lnTo>
                <a:lnTo>
                  <a:pt x="5394344" y="1086228"/>
                </a:lnTo>
                <a:close/>
                <a:moveTo>
                  <a:pt x="5310617" y="1083026"/>
                </a:moveTo>
                <a:lnTo>
                  <a:pt x="5311376" y="1092799"/>
                </a:lnTo>
                <a:lnTo>
                  <a:pt x="5301838" y="1097594"/>
                </a:lnTo>
                <a:lnTo>
                  <a:pt x="5302739" y="1085315"/>
                </a:lnTo>
                <a:lnTo>
                  <a:pt x="5305199" y="1083801"/>
                </a:lnTo>
                <a:close/>
                <a:moveTo>
                  <a:pt x="5269573" y="1081827"/>
                </a:moveTo>
                <a:lnTo>
                  <a:pt x="5269524" y="1081992"/>
                </a:lnTo>
                <a:lnTo>
                  <a:pt x="5269394" y="1082019"/>
                </a:lnTo>
                <a:close/>
                <a:moveTo>
                  <a:pt x="2504390" y="1080864"/>
                </a:moveTo>
                <a:lnTo>
                  <a:pt x="2506887" y="1095906"/>
                </a:lnTo>
                <a:lnTo>
                  <a:pt x="2509317" y="1117131"/>
                </a:lnTo>
                <a:lnTo>
                  <a:pt x="2504878" y="1089845"/>
                </a:lnTo>
                <a:close/>
                <a:moveTo>
                  <a:pt x="5327117" y="1080663"/>
                </a:moveTo>
                <a:lnTo>
                  <a:pt x="5327603" y="1084443"/>
                </a:lnTo>
                <a:lnTo>
                  <a:pt x="5317703" y="1089618"/>
                </a:lnTo>
                <a:lnTo>
                  <a:pt x="5317681" y="1082013"/>
                </a:lnTo>
                <a:close/>
                <a:moveTo>
                  <a:pt x="2944237" y="1079547"/>
                </a:moveTo>
                <a:lnTo>
                  <a:pt x="2958589" y="1106070"/>
                </a:lnTo>
                <a:lnTo>
                  <a:pt x="2967546" y="1130830"/>
                </a:lnTo>
                <a:close/>
                <a:moveTo>
                  <a:pt x="5337742" y="1079142"/>
                </a:moveTo>
                <a:lnTo>
                  <a:pt x="5333920" y="1081140"/>
                </a:lnTo>
                <a:lnTo>
                  <a:pt x="5333819" y="1079704"/>
                </a:lnTo>
                <a:close/>
                <a:moveTo>
                  <a:pt x="2154548" y="1078218"/>
                </a:moveTo>
                <a:lnTo>
                  <a:pt x="2113768" y="1107051"/>
                </a:lnTo>
                <a:lnTo>
                  <a:pt x="2120677" y="1101633"/>
                </a:lnTo>
                <a:close/>
                <a:moveTo>
                  <a:pt x="5391891" y="1076293"/>
                </a:moveTo>
                <a:lnTo>
                  <a:pt x="5398217" y="1077025"/>
                </a:lnTo>
                <a:lnTo>
                  <a:pt x="5398338" y="1077436"/>
                </a:lnTo>
                <a:lnTo>
                  <a:pt x="5392762" y="1079819"/>
                </a:lnTo>
                <a:close/>
                <a:moveTo>
                  <a:pt x="2230589" y="1076209"/>
                </a:moveTo>
                <a:lnTo>
                  <a:pt x="2213871" y="1094453"/>
                </a:lnTo>
                <a:lnTo>
                  <a:pt x="2213698" y="1094866"/>
                </a:lnTo>
                <a:lnTo>
                  <a:pt x="2188038" y="1147922"/>
                </a:lnTo>
                <a:lnTo>
                  <a:pt x="2180327" y="1174361"/>
                </a:lnTo>
                <a:lnTo>
                  <a:pt x="2176468" y="1183553"/>
                </a:lnTo>
                <a:lnTo>
                  <a:pt x="2174881" y="1193036"/>
                </a:lnTo>
                <a:lnTo>
                  <a:pt x="2170290" y="1208777"/>
                </a:lnTo>
                <a:lnTo>
                  <a:pt x="2167285" y="1238417"/>
                </a:lnTo>
                <a:lnTo>
                  <a:pt x="2160024" y="1281793"/>
                </a:lnTo>
                <a:lnTo>
                  <a:pt x="2158627" y="1290133"/>
                </a:lnTo>
                <a:lnTo>
                  <a:pt x="2158219" y="1327768"/>
                </a:lnTo>
                <a:lnTo>
                  <a:pt x="2156099" y="1348676"/>
                </a:lnTo>
                <a:lnTo>
                  <a:pt x="2157700" y="1375777"/>
                </a:lnTo>
                <a:lnTo>
                  <a:pt x="2157330" y="1409983"/>
                </a:lnTo>
                <a:lnTo>
                  <a:pt x="2163671" y="1476838"/>
                </a:lnTo>
                <a:lnTo>
                  <a:pt x="2165397" y="1506050"/>
                </a:lnTo>
                <a:lnTo>
                  <a:pt x="2167930" y="1521748"/>
                </a:lnTo>
                <a:lnTo>
                  <a:pt x="2169556" y="1538891"/>
                </a:lnTo>
                <a:lnTo>
                  <a:pt x="2192275" y="1672584"/>
                </a:lnTo>
                <a:lnTo>
                  <a:pt x="2192285" y="1672648"/>
                </a:lnTo>
                <a:lnTo>
                  <a:pt x="2203949" y="1724532"/>
                </a:lnTo>
                <a:lnTo>
                  <a:pt x="2203911" y="1724660"/>
                </a:lnTo>
                <a:cubicBezTo>
                  <a:pt x="2201539" y="1740341"/>
                  <a:pt x="2201269" y="1756725"/>
                  <a:pt x="2203389" y="1773401"/>
                </a:cubicBezTo>
                <a:cubicBezTo>
                  <a:pt x="2205354" y="1788887"/>
                  <a:pt x="2209253" y="1803612"/>
                  <a:pt x="2214781" y="1817318"/>
                </a:cubicBezTo>
                <a:lnTo>
                  <a:pt x="2219146" y="1825113"/>
                </a:lnTo>
                <a:lnTo>
                  <a:pt x="2220840" y="1830673"/>
                </a:lnTo>
                <a:lnTo>
                  <a:pt x="2226624" y="1838468"/>
                </a:lnTo>
                <a:lnTo>
                  <a:pt x="2234607" y="1852725"/>
                </a:lnTo>
                <a:lnTo>
                  <a:pt x="2257173" y="1937859"/>
                </a:lnTo>
                <a:cubicBezTo>
                  <a:pt x="2269140" y="1980401"/>
                  <a:pt x="2281347" y="2021646"/>
                  <a:pt x="2293292" y="2060892"/>
                </a:cubicBezTo>
                <a:cubicBezTo>
                  <a:pt x="2355809" y="2262068"/>
                  <a:pt x="2440153" y="2455797"/>
                  <a:pt x="2544795" y="2638634"/>
                </a:cubicBezTo>
                <a:cubicBezTo>
                  <a:pt x="2625596" y="2778312"/>
                  <a:pt x="2748727" y="2957425"/>
                  <a:pt x="2875721" y="3016853"/>
                </a:cubicBezTo>
                <a:cubicBezTo>
                  <a:pt x="2919154" y="3037123"/>
                  <a:pt x="2983547" y="3044430"/>
                  <a:pt x="3059108" y="3044430"/>
                </a:cubicBezTo>
                <a:cubicBezTo>
                  <a:pt x="3157559" y="3044430"/>
                  <a:pt x="3273935" y="3032159"/>
                  <a:pt x="3388104" y="3019887"/>
                </a:cubicBezTo>
                <a:lnTo>
                  <a:pt x="3458977" y="3012580"/>
                </a:lnTo>
                <a:lnTo>
                  <a:pt x="3461735" y="3012580"/>
                </a:lnTo>
                <a:cubicBezTo>
                  <a:pt x="3509857" y="3007753"/>
                  <a:pt x="3556601" y="3003065"/>
                  <a:pt x="3600552" y="2998032"/>
                </a:cubicBezTo>
                <a:lnTo>
                  <a:pt x="3707505" y="2983473"/>
                </a:lnTo>
                <a:lnTo>
                  <a:pt x="3602602" y="3001323"/>
                </a:lnTo>
                <a:cubicBezTo>
                  <a:pt x="3555911" y="3008442"/>
                  <a:pt x="3507168" y="3015336"/>
                  <a:pt x="3459529" y="3022230"/>
                </a:cubicBezTo>
                <a:lnTo>
                  <a:pt x="3415957" y="3028435"/>
                </a:lnTo>
                <a:cubicBezTo>
                  <a:pt x="3190928" y="3060149"/>
                  <a:pt x="2958314" y="3093104"/>
                  <a:pt x="2852832" y="3050911"/>
                </a:cubicBezTo>
                <a:cubicBezTo>
                  <a:pt x="2639522" y="2965696"/>
                  <a:pt x="2377815" y="2492198"/>
                  <a:pt x="2257578" y="2102258"/>
                </a:cubicBezTo>
                <a:cubicBezTo>
                  <a:pt x="2245375" y="2062736"/>
                  <a:pt x="2232909" y="2021196"/>
                  <a:pt x="2220694" y="1978340"/>
                </a:cubicBezTo>
                <a:lnTo>
                  <a:pt x="2220663" y="1978226"/>
                </a:lnTo>
                <a:lnTo>
                  <a:pt x="2175855" y="1804947"/>
                </a:lnTo>
                <a:lnTo>
                  <a:pt x="2165465" y="1759253"/>
                </a:lnTo>
                <a:lnTo>
                  <a:pt x="2131363" y="1576175"/>
                </a:lnTo>
                <a:lnTo>
                  <a:pt x="2131344" y="1576069"/>
                </a:lnTo>
                <a:cubicBezTo>
                  <a:pt x="2125243" y="1531639"/>
                  <a:pt x="2120930" y="1488002"/>
                  <a:pt x="2118918" y="1445859"/>
                </a:cubicBezTo>
                <a:lnTo>
                  <a:pt x="2120296" y="1324625"/>
                </a:lnTo>
                <a:lnTo>
                  <a:pt x="2138557" y="1216600"/>
                </a:lnTo>
                <a:cubicBezTo>
                  <a:pt x="2147799" y="1183251"/>
                  <a:pt x="2160369" y="1152799"/>
                  <a:pt x="2176777" y="1125949"/>
                </a:cubicBezTo>
                <a:cubicBezTo>
                  <a:pt x="2181603" y="1118228"/>
                  <a:pt x="2188825" y="1109973"/>
                  <a:pt x="2198278" y="1101309"/>
                </a:cubicBezTo>
                <a:close/>
                <a:moveTo>
                  <a:pt x="5360032" y="1075951"/>
                </a:moveTo>
                <a:lnTo>
                  <a:pt x="5363066" y="1092412"/>
                </a:lnTo>
                <a:lnTo>
                  <a:pt x="5353123" y="1096443"/>
                </a:lnTo>
                <a:lnTo>
                  <a:pt x="5350526" y="1081597"/>
                </a:lnTo>
                <a:lnTo>
                  <a:pt x="5350395" y="1080598"/>
                </a:lnTo>
                <a:lnTo>
                  <a:pt x="5359510" y="1076025"/>
                </a:lnTo>
                <a:close/>
                <a:moveTo>
                  <a:pt x="2417201" y="1074199"/>
                </a:moveTo>
                <a:lnTo>
                  <a:pt x="2427497" y="1168522"/>
                </a:lnTo>
                <a:lnTo>
                  <a:pt x="2427997" y="1180070"/>
                </a:lnTo>
                <a:lnTo>
                  <a:pt x="2425372" y="1160536"/>
                </a:lnTo>
                <a:lnTo>
                  <a:pt x="2417034" y="1083814"/>
                </a:lnTo>
                <a:close/>
                <a:moveTo>
                  <a:pt x="5293210" y="1074150"/>
                </a:moveTo>
                <a:lnTo>
                  <a:pt x="5293265" y="1077484"/>
                </a:lnTo>
                <a:lnTo>
                  <a:pt x="5288780" y="1078249"/>
                </a:lnTo>
                <a:lnTo>
                  <a:pt x="5288949" y="1077380"/>
                </a:lnTo>
                <a:close/>
                <a:moveTo>
                  <a:pt x="5372967" y="1074100"/>
                </a:moveTo>
                <a:lnTo>
                  <a:pt x="5383880" y="1075366"/>
                </a:lnTo>
                <a:lnTo>
                  <a:pt x="5385724" y="1082826"/>
                </a:lnTo>
                <a:lnTo>
                  <a:pt x="5371151" y="1089052"/>
                </a:lnTo>
                <a:lnTo>
                  <a:pt x="5367631" y="1074864"/>
                </a:lnTo>
                <a:close/>
                <a:moveTo>
                  <a:pt x="2107566" y="1073869"/>
                </a:moveTo>
                <a:lnTo>
                  <a:pt x="2078412" y="1094597"/>
                </a:lnTo>
                <a:lnTo>
                  <a:pt x="2063561" y="1104269"/>
                </a:lnTo>
                <a:cubicBezTo>
                  <a:pt x="2035597" y="1122989"/>
                  <a:pt x="2012744" y="1138922"/>
                  <a:pt x="1996560" y="1151140"/>
                </a:cubicBezTo>
                <a:lnTo>
                  <a:pt x="1994913" y="1152568"/>
                </a:lnTo>
                <a:lnTo>
                  <a:pt x="1978941" y="1166171"/>
                </a:lnTo>
                <a:lnTo>
                  <a:pt x="1977635" y="1167534"/>
                </a:lnTo>
                <a:lnTo>
                  <a:pt x="1975718" y="1169194"/>
                </a:lnTo>
                <a:lnTo>
                  <a:pt x="1969305" y="1176223"/>
                </a:lnTo>
                <a:lnTo>
                  <a:pt x="1953627" y="1192579"/>
                </a:lnTo>
                <a:lnTo>
                  <a:pt x="1949854" y="1197544"/>
                </a:lnTo>
                <a:lnTo>
                  <a:pt x="1945445" y="1202377"/>
                </a:lnTo>
                <a:lnTo>
                  <a:pt x="1937898" y="1213279"/>
                </a:lnTo>
                <a:lnTo>
                  <a:pt x="1923931" y="1231660"/>
                </a:lnTo>
                <a:lnTo>
                  <a:pt x="1917500" y="1242744"/>
                </a:lnTo>
                <a:lnTo>
                  <a:pt x="1910683" y="1252589"/>
                </a:lnTo>
                <a:lnTo>
                  <a:pt x="1904168" y="1265719"/>
                </a:lnTo>
                <a:lnTo>
                  <a:pt x="1893163" y="1284667"/>
                </a:lnTo>
                <a:lnTo>
                  <a:pt x="1884643" y="1305048"/>
                </a:lnTo>
                <a:lnTo>
                  <a:pt x="1876375" y="1321708"/>
                </a:lnTo>
                <a:lnTo>
                  <a:pt x="1872045" y="1335181"/>
                </a:lnTo>
                <a:lnTo>
                  <a:pt x="1864636" y="1352904"/>
                </a:lnTo>
                <a:lnTo>
                  <a:pt x="1855379" y="1387035"/>
                </a:lnTo>
                <a:lnTo>
                  <a:pt x="1847464" y="1411661"/>
                </a:lnTo>
                <a:lnTo>
                  <a:pt x="1845549" y="1423283"/>
                </a:lnTo>
                <a:lnTo>
                  <a:pt x="1841659" y="1437626"/>
                </a:lnTo>
                <a:lnTo>
                  <a:pt x="1833906" y="1493919"/>
                </a:lnTo>
                <a:lnTo>
                  <a:pt x="1828893" y="1524329"/>
                </a:lnTo>
                <a:lnTo>
                  <a:pt x="1828720" y="1531573"/>
                </a:lnTo>
                <a:lnTo>
                  <a:pt x="1827545" y="1540102"/>
                </a:lnTo>
                <a:lnTo>
                  <a:pt x="1825605" y="1661591"/>
                </a:lnTo>
                <a:lnTo>
                  <a:pt x="1825605" y="1661606"/>
                </a:lnTo>
                <a:lnTo>
                  <a:pt x="1842542" y="1825384"/>
                </a:lnTo>
                <a:lnTo>
                  <a:pt x="1793729" y="1834208"/>
                </a:lnTo>
                <a:cubicBezTo>
                  <a:pt x="1736770" y="1841599"/>
                  <a:pt x="1680251" y="1852050"/>
                  <a:pt x="1624406" y="1865509"/>
                </a:cubicBezTo>
                <a:cubicBezTo>
                  <a:pt x="1595726" y="1872540"/>
                  <a:pt x="1561392" y="1881504"/>
                  <a:pt x="1525405" y="1894050"/>
                </a:cubicBezTo>
                <a:cubicBezTo>
                  <a:pt x="1453447" y="1919545"/>
                  <a:pt x="1382325" y="1947191"/>
                  <a:pt x="1312133" y="1976942"/>
                </a:cubicBezTo>
                <a:lnTo>
                  <a:pt x="1242848" y="2008807"/>
                </a:lnTo>
                <a:lnTo>
                  <a:pt x="1207554" y="2023141"/>
                </a:lnTo>
                <a:lnTo>
                  <a:pt x="1173679" y="2040618"/>
                </a:lnTo>
                <a:lnTo>
                  <a:pt x="1104439" y="2072461"/>
                </a:lnTo>
                <a:cubicBezTo>
                  <a:pt x="1036199" y="2106375"/>
                  <a:pt x="968982" y="2142346"/>
                  <a:pt x="902881" y="2180328"/>
                </a:cubicBezTo>
                <a:lnTo>
                  <a:pt x="719058" y="2293468"/>
                </a:lnTo>
                <a:lnTo>
                  <a:pt x="718891" y="2290745"/>
                </a:lnTo>
                <a:lnTo>
                  <a:pt x="719104" y="2289147"/>
                </a:lnTo>
                <a:lnTo>
                  <a:pt x="719104" y="2289140"/>
                </a:lnTo>
                <a:lnTo>
                  <a:pt x="719104" y="2289134"/>
                </a:lnTo>
                <a:lnTo>
                  <a:pt x="719063" y="2267098"/>
                </a:lnTo>
                <a:lnTo>
                  <a:pt x="886054" y="2163164"/>
                </a:lnTo>
                <a:lnTo>
                  <a:pt x="886236" y="2163065"/>
                </a:lnTo>
                <a:lnTo>
                  <a:pt x="1156080" y="2020940"/>
                </a:lnTo>
                <a:lnTo>
                  <a:pt x="1225163" y="1988281"/>
                </a:lnTo>
                <a:lnTo>
                  <a:pt x="1506437" y="1869872"/>
                </a:lnTo>
                <a:lnTo>
                  <a:pt x="1506650" y="1869786"/>
                </a:lnTo>
                <a:cubicBezTo>
                  <a:pt x="1542363" y="1856688"/>
                  <a:pt x="1576971" y="1847172"/>
                  <a:pt x="1603170" y="1840416"/>
                </a:cubicBezTo>
                <a:cubicBezTo>
                  <a:pt x="1669769" y="1823043"/>
                  <a:pt x="1722441" y="1814494"/>
                  <a:pt x="1760911" y="1808152"/>
                </a:cubicBezTo>
                <a:cubicBezTo>
                  <a:pt x="1781471" y="1806221"/>
                  <a:pt x="1801684" y="1801588"/>
                  <a:pt x="1821030" y="1794363"/>
                </a:cubicBezTo>
                <a:cubicBezTo>
                  <a:pt x="1822270" y="1793618"/>
                  <a:pt x="1822974" y="1792225"/>
                  <a:pt x="1822822" y="1790777"/>
                </a:cubicBezTo>
                <a:lnTo>
                  <a:pt x="1822822" y="1790776"/>
                </a:lnTo>
                <a:lnTo>
                  <a:pt x="1822823" y="1790774"/>
                </a:lnTo>
                <a:lnTo>
                  <a:pt x="1811071" y="1639634"/>
                </a:lnTo>
                <a:lnTo>
                  <a:pt x="1817457" y="1511995"/>
                </a:lnTo>
                <a:lnTo>
                  <a:pt x="1817468" y="1511930"/>
                </a:lnTo>
                <a:lnTo>
                  <a:pt x="1835882" y="1415880"/>
                </a:lnTo>
                <a:lnTo>
                  <a:pt x="1843221" y="1390510"/>
                </a:lnTo>
                <a:lnTo>
                  <a:pt x="1863127" y="1333578"/>
                </a:lnTo>
                <a:lnTo>
                  <a:pt x="1871689" y="1312936"/>
                </a:lnTo>
                <a:lnTo>
                  <a:pt x="1902789" y="1253901"/>
                </a:lnTo>
                <a:lnTo>
                  <a:pt x="1903057" y="1253414"/>
                </a:lnTo>
                <a:lnTo>
                  <a:pt x="1903532" y="1252739"/>
                </a:lnTo>
                <a:lnTo>
                  <a:pt x="1936366" y="1207523"/>
                </a:lnTo>
                <a:lnTo>
                  <a:pt x="1946613" y="1195701"/>
                </a:lnTo>
                <a:lnTo>
                  <a:pt x="1968165" y="1173068"/>
                </a:lnTo>
                <a:lnTo>
                  <a:pt x="1976890" y="1164744"/>
                </a:lnTo>
                <a:lnTo>
                  <a:pt x="1997746" y="1147475"/>
                </a:lnTo>
                <a:lnTo>
                  <a:pt x="1999317" y="1146217"/>
                </a:lnTo>
                <a:cubicBezTo>
                  <a:pt x="2016398" y="1133755"/>
                  <a:pt x="2039765" y="1117824"/>
                  <a:pt x="2067945" y="1099290"/>
                </a:cubicBezTo>
                <a:close/>
                <a:moveTo>
                  <a:pt x="3165651" y="1071269"/>
                </a:moveTo>
                <a:lnTo>
                  <a:pt x="3176173" y="1116162"/>
                </a:lnTo>
                <a:cubicBezTo>
                  <a:pt x="3181441" y="1137167"/>
                  <a:pt x="3187117" y="1159473"/>
                  <a:pt x="3193160" y="1182921"/>
                </a:cubicBezTo>
                <a:lnTo>
                  <a:pt x="3193891" y="1185727"/>
                </a:lnTo>
                <a:lnTo>
                  <a:pt x="3194373" y="1187620"/>
                </a:lnTo>
                <a:lnTo>
                  <a:pt x="3199775" y="1208310"/>
                </a:lnTo>
                <a:lnTo>
                  <a:pt x="3212342" y="1256535"/>
                </a:lnTo>
                <a:lnTo>
                  <a:pt x="3213381" y="1260414"/>
                </a:lnTo>
                <a:lnTo>
                  <a:pt x="3215052" y="1266813"/>
                </a:lnTo>
                <a:lnTo>
                  <a:pt x="3228612" y="1317225"/>
                </a:lnTo>
                <a:lnTo>
                  <a:pt x="3256258" y="1420438"/>
                </a:lnTo>
                <a:lnTo>
                  <a:pt x="3259731" y="1433033"/>
                </a:lnTo>
                <a:lnTo>
                  <a:pt x="3262588" y="1443667"/>
                </a:lnTo>
                <a:lnTo>
                  <a:pt x="3279734" y="1505587"/>
                </a:lnTo>
                <a:lnTo>
                  <a:pt x="3305853" y="1600324"/>
                </a:lnTo>
                <a:lnTo>
                  <a:pt x="3311352" y="1619771"/>
                </a:lnTo>
                <a:lnTo>
                  <a:pt x="3316272" y="1637538"/>
                </a:lnTo>
                <a:lnTo>
                  <a:pt x="3334300" y="1700932"/>
                </a:lnTo>
                <a:lnTo>
                  <a:pt x="3359057" y="1788488"/>
                </a:lnTo>
                <a:lnTo>
                  <a:pt x="3366519" y="1814221"/>
                </a:lnTo>
                <a:lnTo>
                  <a:pt x="3373590" y="1839086"/>
                </a:lnTo>
                <a:lnTo>
                  <a:pt x="3390971" y="1898546"/>
                </a:lnTo>
                <a:lnTo>
                  <a:pt x="3413801" y="1977279"/>
                </a:lnTo>
                <a:lnTo>
                  <a:pt x="3422990" y="2008085"/>
                </a:lnTo>
                <a:lnTo>
                  <a:pt x="3432034" y="2039025"/>
                </a:lnTo>
                <a:lnTo>
                  <a:pt x="3447725" y="2091014"/>
                </a:lnTo>
                <a:lnTo>
                  <a:pt x="3468017" y="2159044"/>
                </a:lnTo>
                <a:lnTo>
                  <a:pt x="3478518" y="2193037"/>
                </a:lnTo>
                <a:lnTo>
                  <a:pt x="3489091" y="2228069"/>
                </a:lnTo>
                <a:lnTo>
                  <a:pt x="3502396" y="2270331"/>
                </a:lnTo>
                <a:lnTo>
                  <a:pt x="3519634" y="2326132"/>
                </a:lnTo>
                <a:lnTo>
                  <a:pt x="3530825" y="2360634"/>
                </a:lnTo>
                <a:lnTo>
                  <a:pt x="3542251" y="2396930"/>
                </a:lnTo>
                <a:cubicBezTo>
                  <a:pt x="3550647" y="2422876"/>
                  <a:pt x="3558775" y="2447594"/>
                  <a:pt x="3566585" y="2470890"/>
                </a:cubicBezTo>
                <a:lnTo>
                  <a:pt x="3571013" y="2483816"/>
                </a:lnTo>
                <a:lnTo>
                  <a:pt x="3587056" y="2530642"/>
                </a:lnTo>
                <a:lnTo>
                  <a:pt x="3583634" y="2527640"/>
                </a:lnTo>
                <a:cubicBezTo>
                  <a:pt x="3576567" y="2507242"/>
                  <a:pt x="3569188" y="2485443"/>
                  <a:pt x="3561540" y="2462408"/>
                </a:cubicBezTo>
                <a:lnTo>
                  <a:pt x="3561042" y="2460885"/>
                </a:lnTo>
                <a:lnTo>
                  <a:pt x="3527064" y="2355360"/>
                </a:lnTo>
                <a:lnTo>
                  <a:pt x="3499030" y="2265805"/>
                </a:lnTo>
                <a:lnTo>
                  <a:pt x="3476781" y="2193426"/>
                </a:lnTo>
                <a:lnTo>
                  <a:pt x="3446363" y="2092226"/>
                </a:lnTo>
                <a:lnTo>
                  <a:pt x="3423704" y="2015967"/>
                </a:lnTo>
                <a:lnTo>
                  <a:pt x="3391679" y="1906066"/>
                </a:lnTo>
                <a:lnTo>
                  <a:pt x="3369702" y="1830062"/>
                </a:lnTo>
                <a:lnTo>
                  <a:pt x="3336702" y="1713820"/>
                </a:lnTo>
                <a:lnTo>
                  <a:pt x="3316617" y="1642688"/>
                </a:lnTo>
                <a:lnTo>
                  <a:pt x="3282874" y="1520895"/>
                </a:lnTo>
                <a:lnTo>
                  <a:pt x="3266295" y="1460825"/>
                </a:lnTo>
                <a:lnTo>
                  <a:pt x="3230584" y="1328576"/>
                </a:lnTo>
                <a:lnTo>
                  <a:pt x="3220571" y="1291402"/>
                </a:lnTo>
                <a:lnTo>
                  <a:pt x="3181007" y="1140259"/>
                </a:lnTo>
                <a:close/>
                <a:moveTo>
                  <a:pt x="5325886" y="1071106"/>
                </a:moveTo>
                <a:lnTo>
                  <a:pt x="5325989" y="1071899"/>
                </a:lnTo>
                <a:lnTo>
                  <a:pt x="5324033" y="1072233"/>
                </a:lnTo>
                <a:close/>
                <a:moveTo>
                  <a:pt x="1478565" y="1070109"/>
                </a:moveTo>
                <a:lnTo>
                  <a:pt x="1474613" y="1093439"/>
                </a:lnTo>
                <a:cubicBezTo>
                  <a:pt x="1473286" y="1101971"/>
                  <a:pt x="1472320" y="1108865"/>
                  <a:pt x="1471631" y="1114036"/>
                </a:cubicBezTo>
                <a:cubicBezTo>
                  <a:pt x="1471079" y="1118311"/>
                  <a:pt x="1470390" y="1122723"/>
                  <a:pt x="1470390" y="1122723"/>
                </a:cubicBezTo>
                <a:lnTo>
                  <a:pt x="1455002" y="1139130"/>
                </a:lnTo>
                <a:lnTo>
                  <a:pt x="1448099" y="1145094"/>
                </a:lnTo>
                <a:lnTo>
                  <a:pt x="1433070" y="1157379"/>
                </a:lnTo>
                <a:lnTo>
                  <a:pt x="1439930" y="1117233"/>
                </a:lnTo>
                <a:lnTo>
                  <a:pt x="1463036" y="1092564"/>
                </a:lnTo>
                <a:close/>
                <a:moveTo>
                  <a:pt x="5283013" y="1069160"/>
                </a:moveTo>
                <a:lnTo>
                  <a:pt x="5282352" y="1072587"/>
                </a:lnTo>
                <a:lnTo>
                  <a:pt x="5278519" y="1075498"/>
                </a:lnTo>
                <a:lnTo>
                  <a:pt x="5279402" y="1072544"/>
                </a:lnTo>
                <a:close/>
                <a:moveTo>
                  <a:pt x="2423680" y="1067317"/>
                </a:moveTo>
                <a:lnTo>
                  <a:pt x="2425436" y="1082677"/>
                </a:lnTo>
                <a:lnTo>
                  <a:pt x="2425437" y="1082705"/>
                </a:lnTo>
                <a:lnTo>
                  <a:pt x="2428549" y="1109939"/>
                </a:lnTo>
                <a:lnTo>
                  <a:pt x="2428344" y="1112948"/>
                </a:lnTo>
                <a:lnTo>
                  <a:pt x="2425871" y="1090834"/>
                </a:lnTo>
                <a:lnTo>
                  <a:pt x="2425437" y="1082705"/>
                </a:lnTo>
                <a:lnTo>
                  <a:pt x="2423679" y="1067326"/>
                </a:lnTo>
                <a:close/>
                <a:moveTo>
                  <a:pt x="2527088" y="1066625"/>
                </a:moveTo>
                <a:lnTo>
                  <a:pt x="2527794" y="1071015"/>
                </a:lnTo>
                <a:lnTo>
                  <a:pt x="2527889" y="1075669"/>
                </a:lnTo>
                <a:lnTo>
                  <a:pt x="2527136" y="1070821"/>
                </a:lnTo>
                <a:close/>
                <a:moveTo>
                  <a:pt x="2534746" y="1066246"/>
                </a:moveTo>
                <a:lnTo>
                  <a:pt x="2535981" y="1074667"/>
                </a:lnTo>
                <a:lnTo>
                  <a:pt x="2536193" y="1080873"/>
                </a:lnTo>
                <a:lnTo>
                  <a:pt x="2539016" y="1095356"/>
                </a:lnTo>
                <a:lnTo>
                  <a:pt x="2542212" y="1117144"/>
                </a:lnTo>
                <a:lnTo>
                  <a:pt x="2548109" y="1141994"/>
                </a:lnTo>
                <a:lnTo>
                  <a:pt x="2549768" y="1150502"/>
                </a:lnTo>
                <a:lnTo>
                  <a:pt x="2552107" y="1158841"/>
                </a:lnTo>
                <a:lnTo>
                  <a:pt x="2553744" y="1165740"/>
                </a:lnTo>
                <a:cubicBezTo>
                  <a:pt x="2557710" y="1180384"/>
                  <a:pt x="2561572" y="1193238"/>
                  <a:pt x="2564649" y="1203578"/>
                </a:cubicBezTo>
                <a:lnTo>
                  <a:pt x="2575917" y="1222096"/>
                </a:lnTo>
                <a:lnTo>
                  <a:pt x="2573952" y="1224391"/>
                </a:lnTo>
                <a:lnTo>
                  <a:pt x="2563572" y="1206033"/>
                </a:lnTo>
                <a:lnTo>
                  <a:pt x="2550668" y="1159126"/>
                </a:lnTo>
                <a:lnTo>
                  <a:pt x="2546977" y="1143110"/>
                </a:lnTo>
                <a:lnTo>
                  <a:pt x="2537751" y="1094000"/>
                </a:lnTo>
                <a:lnTo>
                  <a:pt x="2534921" y="1073638"/>
                </a:lnTo>
                <a:close/>
                <a:moveTo>
                  <a:pt x="2495532" y="1066175"/>
                </a:moveTo>
                <a:lnTo>
                  <a:pt x="2495961" y="1070136"/>
                </a:lnTo>
                <a:lnTo>
                  <a:pt x="2495885" y="1073748"/>
                </a:lnTo>
                <a:lnTo>
                  <a:pt x="2495445" y="1069538"/>
                </a:lnTo>
                <a:close/>
                <a:moveTo>
                  <a:pt x="2568992" y="1065710"/>
                </a:moveTo>
                <a:lnTo>
                  <a:pt x="2595437" y="1182960"/>
                </a:lnTo>
                <a:lnTo>
                  <a:pt x="2595420" y="1183087"/>
                </a:lnTo>
                <a:lnTo>
                  <a:pt x="2594973" y="1184983"/>
                </a:lnTo>
                <a:lnTo>
                  <a:pt x="2594818" y="1185439"/>
                </a:lnTo>
                <a:lnTo>
                  <a:pt x="2583338" y="1147285"/>
                </a:lnTo>
                <a:lnTo>
                  <a:pt x="2581983" y="1141105"/>
                </a:lnTo>
                <a:lnTo>
                  <a:pt x="2570176" y="1085270"/>
                </a:lnTo>
                <a:lnTo>
                  <a:pt x="2568939" y="1071030"/>
                </a:lnTo>
                <a:lnTo>
                  <a:pt x="2568952" y="1069757"/>
                </a:lnTo>
                <a:close/>
                <a:moveTo>
                  <a:pt x="5381243" y="1064690"/>
                </a:moveTo>
                <a:lnTo>
                  <a:pt x="5381772" y="1066833"/>
                </a:lnTo>
                <a:lnTo>
                  <a:pt x="5376902" y="1066958"/>
                </a:lnTo>
                <a:close/>
                <a:moveTo>
                  <a:pt x="2471854" y="1064213"/>
                </a:moveTo>
                <a:lnTo>
                  <a:pt x="2472130" y="1067302"/>
                </a:lnTo>
                <a:lnTo>
                  <a:pt x="2471969" y="1070609"/>
                </a:lnTo>
                <a:lnTo>
                  <a:pt x="2471690" y="1067386"/>
                </a:lnTo>
                <a:close/>
                <a:moveTo>
                  <a:pt x="2464189" y="1063073"/>
                </a:moveTo>
                <a:lnTo>
                  <a:pt x="2464438" y="1066101"/>
                </a:lnTo>
                <a:lnTo>
                  <a:pt x="2464200" y="1070250"/>
                </a:lnTo>
                <a:lnTo>
                  <a:pt x="2463947" y="1067137"/>
                </a:lnTo>
                <a:close/>
                <a:moveTo>
                  <a:pt x="5340588" y="1062153"/>
                </a:moveTo>
                <a:lnTo>
                  <a:pt x="5341820" y="1069197"/>
                </a:lnTo>
                <a:lnTo>
                  <a:pt x="5333180" y="1070671"/>
                </a:lnTo>
                <a:lnTo>
                  <a:pt x="5332909" y="1066830"/>
                </a:lnTo>
                <a:close/>
                <a:moveTo>
                  <a:pt x="5309419" y="1061867"/>
                </a:moveTo>
                <a:lnTo>
                  <a:pt x="5309332" y="1066414"/>
                </a:lnTo>
                <a:lnTo>
                  <a:pt x="5309333" y="1066429"/>
                </a:lnTo>
                <a:lnTo>
                  <a:pt x="5309333" y="1066439"/>
                </a:lnTo>
                <a:lnTo>
                  <a:pt x="5309333" y="1066445"/>
                </a:lnTo>
                <a:lnTo>
                  <a:pt x="5309333" y="1066465"/>
                </a:lnTo>
                <a:lnTo>
                  <a:pt x="5309847" y="1073090"/>
                </a:lnTo>
                <a:lnTo>
                  <a:pt x="5306332" y="1075253"/>
                </a:lnTo>
                <a:lnTo>
                  <a:pt x="5303441" y="1075747"/>
                </a:lnTo>
                <a:lnTo>
                  <a:pt x="5304167" y="1065844"/>
                </a:lnTo>
                <a:close/>
                <a:moveTo>
                  <a:pt x="2487412" y="1061026"/>
                </a:moveTo>
                <a:lnTo>
                  <a:pt x="2488102" y="1066459"/>
                </a:lnTo>
                <a:lnTo>
                  <a:pt x="2487907" y="1072870"/>
                </a:lnTo>
                <a:lnTo>
                  <a:pt x="2487199" y="1067167"/>
                </a:lnTo>
                <a:close/>
                <a:moveTo>
                  <a:pt x="2954628" y="1060909"/>
                </a:moveTo>
                <a:lnTo>
                  <a:pt x="2976516" y="1104302"/>
                </a:lnTo>
                <a:lnTo>
                  <a:pt x="2979075" y="1117913"/>
                </a:lnTo>
                <a:close/>
                <a:moveTo>
                  <a:pt x="2263307" y="1060084"/>
                </a:moveTo>
                <a:lnTo>
                  <a:pt x="2256890" y="1067290"/>
                </a:lnTo>
                <a:lnTo>
                  <a:pt x="2256744" y="1067639"/>
                </a:lnTo>
                <a:lnTo>
                  <a:pt x="2231906" y="1119194"/>
                </a:lnTo>
                <a:lnTo>
                  <a:pt x="2224462" y="1144983"/>
                </a:lnTo>
                <a:lnTo>
                  <a:pt x="2220736" y="1153911"/>
                </a:lnTo>
                <a:lnTo>
                  <a:pt x="2219212" y="1163176"/>
                </a:lnTo>
                <a:lnTo>
                  <a:pt x="2214781" y="1178530"/>
                </a:lnTo>
                <a:lnTo>
                  <a:pt x="2211911" y="1207577"/>
                </a:lnTo>
                <a:lnTo>
                  <a:pt x="2203598" y="1258126"/>
                </a:lnTo>
                <a:lnTo>
                  <a:pt x="2203597" y="1258145"/>
                </a:lnTo>
                <a:lnTo>
                  <a:pt x="2203596" y="1258155"/>
                </a:lnTo>
                <a:lnTo>
                  <a:pt x="2203264" y="1295055"/>
                </a:lnTo>
                <a:lnTo>
                  <a:pt x="2201240" y="1315532"/>
                </a:lnTo>
                <a:lnTo>
                  <a:pt x="2202840" y="1342162"/>
                </a:lnTo>
                <a:lnTo>
                  <a:pt x="2202538" y="1375736"/>
                </a:lnTo>
                <a:lnTo>
                  <a:pt x="2208808" y="1441511"/>
                </a:lnTo>
                <a:lnTo>
                  <a:pt x="2210533" y="1470213"/>
                </a:lnTo>
                <a:lnTo>
                  <a:pt x="2213018" y="1485665"/>
                </a:lnTo>
                <a:lnTo>
                  <a:pt x="2214627" y="1502543"/>
                </a:lnTo>
                <a:cubicBezTo>
                  <a:pt x="2220521" y="1545877"/>
                  <a:pt x="2228118" y="1590045"/>
                  <a:pt x="2236928" y="1634345"/>
                </a:cubicBezTo>
                <a:lnTo>
                  <a:pt x="2237922" y="1638801"/>
                </a:lnTo>
                <a:lnTo>
                  <a:pt x="2239326" y="1645099"/>
                </a:lnTo>
                <a:lnTo>
                  <a:pt x="2236213" y="1649997"/>
                </a:lnTo>
                <a:lnTo>
                  <a:pt x="2231966" y="1654044"/>
                </a:lnTo>
                <a:lnTo>
                  <a:pt x="2227817" y="1663207"/>
                </a:lnTo>
                <a:lnTo>
                  <a:pt x="2217050" y="1680146"/>
                </a:lnTo>
                <a:lnTo>
                  <a:pt x="2211257" y="1699775"/>
                </a:lnTo>
                <a:lnTo>
                  <a:pt x="2207509" y="1708050"/>
                </a:lnTo>
                <a:lnTo>
                  <a:pt x="2199483" y="1672429"/>
                </a:lnTo>
                <a:lnTo>
                  <a:pt x="2199468" y="1672338"/>
                </a:lnTo>
                <a:lnTo>
                  <a:pt x="2175146" y="1522338"/>
                </a:lnTo>
                <a:lnTo>
                  <a:pt x="2170862" y="1477650"/>
                </a:lnTo>
                <a:lnTo>
                  <a:pt x="2164815" y="1377244"/>
                </a:lnTo>
                <a:lnTo>
                  <a:pt x="2165266" y="1329549"/>
                </a:lnTo>
                <a:lnTo>
                  <a:pt x="2174120" y="1240938"/>
                </a:lnTo>
                <a:lnTo>
                  <a:pt x="2181597" y="1195850"/>
                </a:lnTo>
                <a:lnTo>
                  <a:pt x="2186937" y="1177452"/>
                </a:lnTo>
                <a:lnTo>
                  <a:pt x="2219983" y="1098561"/>
                </a:lnTo>
                <a:lnTo>
                  <a:pt x="2220074" y="1098373"/>
                </a:lnTo>
                <a:lnTo>
                  <a:pt x="2220064" y="1098367"/>
                </a:lnTo>
                <a:lnTo>
                  <a:pt x="2220074" y="1098344"/>
                </a:lnTo>
                <a:lnTo>
                  <a:pt x="2220069" y="1098341"/>
                </a:lnTo>
                <a:lnTo>
                  <a:pt x="2240045" y="1075701"/>
                </a:lnTo>
                <a:close/>
                <a:moveTo>
                  <a:pt x="2503244" y="1059764"/>
                </a:moveTo>
                <a:lnTo>
                  <a:pt x="2503689" y="1067957"/>
                </a:lnTo>
                <a:lnTo>
                  <a:pt x="2504100" y="1071544"/>
                </a:lnTo>
                <a:lnTo>
                  <a:pt x="2504060" y="1074790"/>
                </a:lnTo>
                <a:lnTo>
                  <a:pt x="2503689" y="1067957"/>
                </a:lnTo>
                <a:lnTo>
                  <a:pt x="2503182" y="1063529"/>
                </a:lnTo>
                <a:close/>
                <a:moveTo>
                  <a:pt x="2448500" y="1058328"/>
                </a:moveTo>
                <a:lnTo>
                  <a:pt x="2448805" y="1061397"/>
                </a:lnTo>
                <a:lnTo>
                  <a:pt x="2448492" y="1065697"/>
                </a:lnTo>
                <a:lnTo>
                  <a:pt x="2448184" y="1062531"/>
                </a:lnTo>
                <a:close/>
                <a:moveTo>
                  <a:pt x="5294618" y="1058290"/>
                </a:moveTo>
                <a:lnTo>
                  <a:pt x="5294075" y="1063686"/>
                </a:lnTo>
                <a:lnTo>
                  <a:pt x="5291170" y="1065891"/>
                </a:lnTo>
                <a:lnTo>
                  <a:pt x="5292202" y="1060552"/>
                </a:lnTo>
                <a:close/>
                <a:moveTo>
                  <a:pt x="5393083" y="1057733"/>
                </a:moveTo>
                <a:lnTo>
                  <a:pt x="5396207" y="1069481"/>
                </a:lnTo>
                <a:lnTo>
                  <a:pt x="5389909" y="1068262"/>
                </a:lnTo>
                <a:lnTo>
                  <a:pt x="5388070" y="1060810"/>
                </a:lnTo>
                <a:close/>
                <a:moveTo>
                  <a:pt x="2440650" y="1056990"/>
                </a:moveTo>
                <a:lnTo>
                  <a:pt x="2440997" y="1060657"/>
                </a:lnTo>
                <a:lnTo>
                  <a:pt x="2440629" y="1065257"/>
                </a:lnTo>
                <a:lnTo>
                  <a:pt x="2440280" y="1061580"/>
                </a:lnTo>
                <a:close/>
                <a:moveTo>
                  <a:pt x="1433358" y="1056742"/>
                </a:moveTo>
                <a:lnTo>
                  <a:pt x="1431953" y="1074945"/>
                </a:lnTo>
                <a:lnTo>
                  <a:pt x="1415631" y="1095058"/>
                </a:lnTo>
                <a:lnTo>
                  <a:pt x="1406357" y="1105718"/>
                </a:lnTo>
                <a:lnTo>
                  <a:pt x="1408202" y="1101633"/>
                </a:lnTo>
                <a:lnTo>
                  <a:pt x="1417367" y="1081014"/>
                </a:lnTo>
                <a:close/>
                <a:moveTo>
                  <a:pt x="3181651" y="1054149"/>
                </a:moveTo>
                <a:lnTo>
                  <a:pt x="3196000" y="1113830"/>
                </a:lnTo>
                <a:cubicBezTo>
                  <a:pt x="3201687" y="1136775"/>
                  <a:pt x="3207899" y="1161312"/>
                  <a:pt x="3214576" y="1187219"/>
                </a:cubicBezTo>
                <a:lnTo>
                  <a:pt x="3216299" y="1193807"/>
                </a:lnTo>
                <a:lnTo>
                  <a:pt x="3217466" y="1198404"/>
                </a:lnTo>
                <a:lnTo>
                  <a:pt x="3223584" y="1221650"/>
                </a:lnTo>
                <a:lnTo>
                  <a:pt x="3235936" y="1268855"/>
                </a:lnTo>
                <a:lnTo>
                  <a:pt x="3238416" y="1277942"/>
                </a:lnTo>
                <a:lnTo>
                  <a:pt x="3242498" y="1293452"/>
                </a:lnTo>
                <a:cubicBezTo>
                  <a:pt x="3251376" y="1326691"/>
                  <a:pt x="3260755" y="1361361"/>
                  <a:pt x="3270543" y="1397138"/>
                </a:cubicBezTo>
                <a:lnTo>
                  <a:pt x="3277859" y="1423346"/>
                </a:lnTo>
                <a:lnTo>
                  <a:pt x="3285522" y="1451598"/>
                </a:lnTo>
                <a:lnTo>
                  <a:pt x="3317947" y="1566972"/>
                </a:lnTo>
                <a:lnTo>
                  <a:pt x="3333452" y="1622520"/>
                </a:lnTo>
                <a:lnTo>
                  <a:pt x="3337424" y="1636271"/>
                </a:lnTo>
                <a:lnTo>
                  <a:pt x="3341786" y="1651793"/>
                </a:lnTo>
                <a:cubicBezTo>
                  <a:pt x="3380860" y="1788750"/>
                  <a:pt x="3422404" y="1930389"/>
                  <a:pt x="3462455" y="2062879"/>
                </a:cubicBezTo>
                <a:lnTo>
                  <a:pt x="3466862" y="2077212"/>
                </a:lnTo>
                <a:lnTo>
                  <a:pt x="3471013" y="2091125"/>
                </a:lnTo>
                <a:cubicBezTo>
                  <a:pt x="3482390" y="2128586"/>
                  <a:pt x="3493621" y="2165219"/>
                  <a:pt x="3504615" y="2200703"/>
                </a:cubicBezTo>
                <a:lnTo>
                  <a:pt x="3515965" y="2236920"/>
                </a:lnTo>
                <a:lnTo>
                  <a:pt x="3520916" y="2253025"/>
                </a:lnTo>
                <a:lnTo>
                  <a:pt x="3529764" y="2280954"/>
                </a:lnTo>
                <a:lnTo>
                  <a:pt x="3536792" y="2303379"/>
                </a:lnTo>
                <a:lnTo>
                  <a:pt x="3541725" y="2318709"/>
                </a:lnTo>
                <a:lnTo>
                  <a:pt x="3548377" y="2339709"/>
                </a:lnTo>
                <a:lnTo>
                  <a:pt x="3559297" y="2373316"/>
                </a:lnTo>
                <a:lnTo>
                  <a:pt x="3566989" y="2397220"/>
                </a:lnTo>
                <a:lnTo>
                  <a:pt x="3570059" y="2406438"/>
                </a:lnTo>
                <a:lnTo>
                  <a:pt x="3574164" y="2419072"/>
                </a:lnTo>
                <a:lnTo>
                  <a:pt x="3587605" y="2459127"/>
                </a:lnTo>
                <a:lnTo>
                  <a:pt x="3594652" y="2480288"/>
                </a:lnTo>
                <a:lnTo>
                  <a:pt x="3596031" y="2484237"/>
                </a:lnTo>
                <a:lnTo>
                  <a:pt x="3597904" y="2489818"/>
                </a:lnTo>
                <a:cubicBezTo>
                  <a:pt x="3605435" y="2511820"/>
                  <a:pt x="3612563" y="2532169"/>
                  <a:pt x="3619227" y="2550650"/>
                </a:cubicBezTo>
                <a:lnTo>
                  <a:pt x="3623209" y="2561250"/>
                </a:lnTo>
                <a:lnTo>
                  <a:pt x="3621223" y="2559981"/>
                </a:lnTo>
                <a:lnTo>
                  <a:pt x="3610158" y="2529595"/>
                </a:lnTo>
                <a:lnTo>
                  <a:pt x="3586462" y="2460488"/>
                </a:lnTo>
                <a:lnTo>
                  <a:pt x="3579159" y="2438361"/>
                </a:lnTo>
                <a:lnTo>
                  <a:pt x="3560342" y="2381159"/>
                </a:lnTo>
                <a:lnTo>
                  <a:pt x="3550356" y="2349980"/>
                </a:lnTo>
                <a:lnTo>
                  <a:pt x="3532177" y="2292978"/>
                </a:lnTo>
                <a:lnTo>
                  <a:pt x="3520639" y="2256084"/>
                </a:lnTo>
                <a:lnTo>
                  <a:pt x="3504058" y="2202805"/>
                </a:lnTo>
                <a:lnTo>
                  <a:pt x="3457141" y="2048403"/>
                </a:lnTo>
                <a:lnTo>
                  <a:pt x="3420635" y="1925514"/>
                </a:lnTo>
                <a:lnTo>
                  <a:pt x="3393538" y="1833475"/>
                </a:lnTo>
                <a:lnTo>
                  <a:pt x="3356423" y="1704571"/>
                </a:lnTo>
                <a:lnTo>
                  <a:pt x="3330980" y="1615604"/>
                </a:lnTo>
                <a:lnTo>
                  <a:pt x="3294784" y="1485775"/>
                </a:lnTo>
                <a:lnTo>
                  <a:pt x="3271408" y="1401459"/>
                </a:lnTo>
                <a:lnTo>
                  <a:pt x="3256458" y="1346264"/>
                </a:lnTo>
                <a:lnTo>
                  <a:pt x="3246587" y="1309646"/>
                </a:lnTo>
                <a:lnTo>
                  <a:pt x="3229017" y="1243222"/>
                </a:lnTo>
                <a:lnTo>
                  <a:pt x="3222990" y="1220333"/>
                </a:lnTo>
                <a:lnTo>
                  <a:pt x="3204946" y="1149940"/>
                </a:lnTo>
                <a:lnTo>
                  <a:pt x="3201864" y="1137874"/>
                </a:lnTo>
                <a:lnTo>
                  <a:pt x="3183899" y="1064695"/>
                </a:lnTo>
                <a:close/>
                <a:moveTo>
                  <a:pt x="5354980" y="1053333"/>
                </a:moveTo>
                <a:lnTo>
                  <a:pt x="5355387" y="1055668"/>
                </a:lnTo>
                <a:lnTo>
                  <a:pt x="5358313" y="1067434"/>
                </a:lnTo>
                <a:lnTo>
                  <a:pt x="5351060" y="1067620"/>
                </a:lnTo>
                <a:lnTo>
                  <a:pt x="5348749" y="1068014"/>
                </a:lnTo>
                <a:lnTo>
                  <a:pt x="5347436" y="1057984"/>
                </a:lnTo>
                <a:lnTo>
                  <a:pt x="5353253" y="1054445"/>
                </a:lnTo>
                <a:close/>
                <a:moveTo>
                  <a:pt x="5271766" y="1052762"/>
                </a:moveTo>
                <a:lnTo>
                  <a:pt x="5262040" y="1069495"/>
                </a:lnTo>
                <a:lnTo>
                  <a:pt x="5250172" y="1085893"/>
                </a:lnTo>
                <a:lnTo>
                  <a:pt x="5216156" y="1092750"/>
                </a:lnTo>
                <a:cubicBezTo>
                  <a:pt x="5189613" y="1097766"/>
                  <a:pt x="5159657" y="1103212"/>
                  <a:pt x="5127530" y="1109073"/>
                </a:cubicBezTo>
                <a:cubicBezTo>
                  <a:pt x="5090162" y="1115966"/>
                  <a:pt x="5049211" y="1123413"/>
                  <a:pt x="5006053" y="1131547"/>
                </a:cubicBezTo>
                <a:cubicBezTo>
                  <a:pt x="4991436" y="1134305"/>
                  <a:pt x="4976684" y="1137339"/>
                  <a:pt x="4961515" y="1140371"/>
                </a:cubicBezTo>
                <a:lnTo>
                  <a:pt x="4917531" y="1149059"/>
                </a:lnTo>
                <a:cubicBezTo>
                  <a:pt x="4781300" y="1174981"/>
                  <a:pt x="4627143" y="1204351"/>
                  <a:pt x="4503046" y="1234134"/>
                </a:cubicBezTo>
                <a:cubicBezTo>
                  <a:pt x="4463238" y="1244645"/>
                  <a:pt x="4424712" y="1259535"/>
                  <a:pt x="4388188" y="1278529"/>
                </a:cubicBezTo>
                <a:cubicBezTo>
                  <a:pt x="4368193" y="1288043"/>
                  <a:pt x="4349441" y="1297144"/>
                  <a:pt x="4330137" y="1304175"/>
                </a:cubicBezTo>
                <a:cubicBezTo>
                  <a:pt x="4217622" y="1345680"/>
                  <a:pt x="4112554" y="1407176"/>
                  <a:pt x="4019757" y="1461504"/>
                </a:cubicBezTo>
                <a:lnTo>
                  <a:pt x="3982153" y="1483355"/>
                </a:lnTo>
                <a:lnTo>
                  <a:pt x="3978015" y="1484441"/>
                </a:lnTo>
                <a:lnTo>
                  <a:pt x="4000315" y="1466744"/>
                </a:lnTo>
                <a:cubicBezTo>
                  <a:pt x="4086355" y="1397801"/>
                  <a:pt x="4175293" y="1326377"/>
                  <a:pt x="4278569" y="1281702"/>
                </a:cubicBezTo>
                <a:lnTo>
                  <a:pt x="4280047" y="1280892"/>
                </a:lnTo>
                <a:lnTo>
                  <a:pt x="4331931" y="1252529"/>
                </a:lnTo>
                <a:cubicBezTo>
                  <a:pt x="4368029" y="1228323"/>
                  <a:pt x="4407919" y="1210334"/>
                  <a:pt x="4449961" y="1199304"/>
                </a:cubicBezTo>
                <a:cubicBezTo>
                  <a:pt x="4566611" y="1172004"/>
                  <a:pt x="4722146" y="1145941"/>
                  <a:pt x="4872718" y="1120710"/>
                </a:cubicBezTo>
                <a:lnTo>
                  <a:pt x="4886506" y="1118367"/>
                </a:lnTo>
                <a:cubicBezTo>
                  <a:pt x="4902363" y="1115748"/>
                  <a:pt x="4917944" y="1112853"/>
                  <a:pt x="4933387" y="1110095"/>
                </a:cubicBezTo>
                <a:lnTo>
                  <a:pt x="4979854" y="1101824"/>
                </a:lnTo>
                <a:cubicBezTo>
                  <a:pt x="5022600" y="1094791"/>
                  <a:pt x="5063275" y="1088309"/>
                  <a:pt x="5100642" y="1082376"/>
                </a:cubicBezTo>
                <a:cubicBezTo>
                  <a:pt x="5138768" y="1076308"/>
                  <a:pt x="5172654" y="1070893"/>
                  <a:pt x="5201661" y="1065964"/>
                </a:cubicBezTo>
                <a:close/>
                <a:moveTo>
                  <a:pt x="2910443" y="1052523"/>
                </a:moveTo>
                <a:lnTo>
                  <a:pt x="2931986" y="1101224"/>
                </a:lnTo>
                <a:lnTo>
                  <a:pt x="2949472" y="1157076"/>
                </a:lnTo>
                <a:lnTo>
                  <a:pt x="2950598" y="1160793"/>
                </a:lnTo>
                <a:lnTo>
                  <a:pt x="2953229" y="1172018"/>
                </a:lnTo>
                <a:cubicBezTo>
                  <a:pt x="2963394" y="1212917"/>
                  <a:pt x="2974990" y="1257298"/>
                  <a:pt x="2988205" y="1305442"/>
                </a:cubicBezTo>
                <a:lnTo>
                  <a:pt x="3031191" y="1455505"/>
                </a:lnTo>
                <a:lnTo>
                  <a:pt x="3032892" y="1461443"/>
                </a:lnTo>
                <a:lnTo>
                  <a:pt x="3032894" y="1461451"/>
                </a:lnTo>
                <a:lnTo>
                  <a:pt x="3032894" y="1461453"/>
                </a:lnTo>
                <a:lnTo>
                  <a:pt x="3033793" y="1464372"/>
                </a:lnTo>
                <a:lnTo>
                  <a:pt x="3088417" y="1641737"/>
                </a:lnTo>
                <a:cubicBezTo>
                  <a:pt x="3108856" y="1706068"/>
                  <a:pt x="3131288" y="1774726"/>
                  <a:pt x="3155901" y="1847995"/>
                </a:cubicBezTo>
                <a:cubicBezTo>
                  <a:pt x="3205678" y="1996498"/>
                  <a:pt x="3248008" y="2124870"/>
                  <a:pt x="3285238" y="2238211"/>
                </a:cubicBezTo>
                <a:cubicBezTo>
                  <a:pt x="3358456" y="2460345"/>
                  <a:pt x="3411541" y="2621947"/>
                  <a:pt x="3454976" y="2730326"/>
                </a:cubicBezTo>
                <a:cubicBezTo>
                  <a:pt x="3476692" y="2784515"/>
                  <a:pt x="3496582" y="2827156"/>
                  <a:pt x="3516369" y="2860369"/>
                </a:cubicBezTo>
                <a:lnTo>
                  <a:pt x="3534704" y="2886819"/>
                </a:lnTo>
                <a:lnTo>
                  <a:pt x="3528090" y="2880826"/>
                </a:lnTo>
                <a:lnTo>
                  <a:pt x="3510708" y="2862281"/>
                </a:lnTo>
                <a:lnTo>
                  <a:pt x="3502480" y="2851853"/>
                </a:lnTo>
                <a:lnTo>
                  <a:pt x="3498953" y="2846479"/>
                </a:lnTo>
                <a:lnTo>
                  <a:pt x="3490575" y="2833713"/>
                </a:lnTo>
                <a:lnTo>
                  <a:pt x="3469621" y="2795182"/>
                </a:lnTo>
                <a:lnTo>
                  <a:pt x="3469602" y="2795143"/>
                </a:lnTo>
                <a:lnTo>
                  <a:pt x="3434523" y="2721777"/>
                </a:lnTo>
                <a:lnTo>
                  <a:pt x="3422711" y="2695159"/>
                </a:lnTo>
                <a:lnTo>
                  <a:pt x="3395421" y="2631949"/>
                </a:lnTo>
                <a:lnTo>
                  <a:pt x="3381174" y="2597557"/>
                </a:lnTo>
                <a:lnTo>
                  <a:pt x="3351479" y="2523183"/>
                </a:lnTo>
                <a:lnTo>
                  <a:pt x="3337904" y="2488483"/>
                </a:lnTo>
                <a:lnTo>
                  <a:pt x="3292411" y="2367000"/>
                </a:lnTo>
                <a:cubicBezTo>
                  <a:pt x="3183206" y="2066960"/>
                  <a:pt x="3070414" y="1703493"/>
                  <a:pt x="2983133" y="1369673"/>
                </a:cubicBezTo>
                <a:lnTo>
                  <a:pt x="2970052" y="1318247"/>
                </a:lnTo>
                <a:lnTo>
                  <a:pt x="2961138" y="1283195"/>
                </a:lnTo>
                <a:cubicBezTo>
                  <a:pt x="2940724" y="1200472"/>
                  <a:pt x="2924947" y="1128833"/>
                  <a:pt x="2912914" y="1066797"/>
                </a:cubicBezTo>
                <a:close/>
                <a:moveTo>
                  <a:pt x="5286276" y="1052255"/>
                </a:moveTo>
                <a:lnTo>
                  <a:pt x="5285638" y="1055559"/>
                </a:lnTo>
                <a:lnTo>
                  <a:pt x="5284028" y="1057075"/>
                </a:lnTo>
                <a:lnTo>
                  <a:pt x="5285035" y="1053706"/>
                </a:lnTo>
                <a:close/>
                <a:moveTo>
                  <a:pt x="5323967" y="1050814"/>
                </a:moveTo>
                <a:lnTo>
                  <a:pt x="5324450" y="1059942"/>
                </a:lnTo>
                <a:lnTo>
                  <a:pt x="5324902" y="1063458"/>
                </a:lnTo>
                <a:lnTo>
                  <a:pt x="5317641" y="1068245"/>
                </a:lnTo>
                <a:lnTo>
                  <a:pt x="5317605" y="1055668"/>
                </a:lnTo>
                <a:lnTo>
                  <a:pt x="5320573" y="1053417"/>
                </a:lnTo>
                <a:close/>
                <a:moveTo>
                  <a:pt x="5384869" y="1047844"/>
                </a:moveTo>
                <a:lnTo>
                  <a:pt x="5390877" y="1049441"/>
                </a:lnTo>
                <a:lnTo>
                  <a:pt x="5391326" y="1051129"/>
                </a:lnTo>
                <a:lnTo>
                  <a:pt x="5386325" y="1053743"/>
                </a:lnTo>
                <a:close/>
                <a:moveTo>
                  <a:pt x="2433193" y="1047009"/>
                </a:moveTo>
                <a:lnTo>
                  <a:pt x="2433161" y="1051503"/>
                </a:lnTo>
                <a:lnTo>
                  <a:pt x="2432991" y="1053327"/>
                </a:lnTo>
                <a:lnTo>
                  <a:pt x="2432876" y="1054563"/>
                </a:lnTo>
                <a:lnTo>
                  <a:pt x="2432219" y="1057490"/>
                </a:lnTo>
                <a:close/>
                <a:moveTo>
                  <a:pt x="3242726" y="1046751"/>
                </a:moveTo>
                <a:lnTo>
                  <a:pt x="3275535" y="1168632"/>
                </a:lnTo>
                <a:lnTo>
                  <a:pt x="3275948" y="1170110"/>
                </a:lnTo>
                <a:lnTo>
                  <a:pt x="3309881" y="1291960"/>
                </a:lnTo>
                <a:lnTo>
                  <a:pt x="3314304" y="1307850"/>
                </a:lnTo>
                <a:lnTo>
                  <a:pt x="3323450" y="1339888"/>
                </a:lnTo>
                <a:lnTo>
                  <a:pt x="3328769" y="1358908"/>
                </a:lnTo>
                <a:lnTo>
                  <a:pt x="3338649" y="1393136"/>
                </a:lnTo>
                <a:lnTo>
                  <a:pt x="3357033" y="1457538"/>
                </a:lnTo>
                <a:lnTo>
                  <a:pt x="3368085" y="1495108"/>
                </a:lnTo>
                <a:lnTo>
                  <a:pt x="3388462" y="1565698"/>
                </a:lnTo>
                <a:lnTo>
                  <a:pt x="3446250" y="1760813"/>
                </a:lnTo>
                <a:lnTo>
                  <a:pt x="3449721" y="1772612"/>
                </a:lnTo>
                <a:lnTo>
                  <a:pt x="3450919" y="1776573"/>
                </a:lnTo>
                <a:lnTo>
                  <a:pt x="3451767" y="1779436"/>
                </a:lnTo>
                <a:lnTo>
                  <a:pt x="3456048" y="1793547"/>
                </a:lnTo>
                <a:lnTo>
                  <a:pt x="3497353" y="1930226"/>
                </a:lnTo>
                <a:lnTo>
                  <a:pt x="3508548" y="1966594"/>
                </a:lnTo>
                <a:lnTo>
                  <a:pt x="3515835" y="1990612"/>
                </a:lnTo>
                <a:lnTo>
                  <a:pt x="3525363" y="2021220"/>
                </a:lnTo>
                <a:lnTo>
                  <a:pt x="3544291" y="2082709"/>
                </a:lnTo>
                <a:lnTo>
                  <a:pt x="3567510" y="2156603"/>
                </a:lnTo>
                <a:lnTo>
                  <a:pt x="3577817" y="2189714"/>
                </a:lnTo>
                <a:lnTo>
                  <a:pt x="3584996" y="2212254"/>
                </a:lnTo>
                <a:lnTo>
                  <a:pt x="3589371" y="2226178"/>
                </a:lnTo>
                <a:lnTo>
                  <a:pt x="3594705" y="2242735"/>
                </a:lnTo>
                <a:lnTo>
                  <a:pt x="3607137" y="2281766"/>
                </a:lnTo>
                <a:lnTo>
                  <a:pt x="3626943" y="2342812"/>
                </a:lnTo>
                <a:lnTo>
                  <a:pt x="3631432" y="2356744"/>
                </a:lnTo>
                <a:lnTo>
                  <a:pt x="3632707" y="2360577"/>
                </a:lnTo>
                <a:lnTo>
                  <a:pt x="3634867" y="2367233"/>
                </a:lnTo>
                <a:cubicBezTo>
                  <a:pt x="3643806" y="2394492"/>
                  <a:pt x="3652421" y="2420456"/>
                  <a:pt x="3660652" y="2444926"/>
                </a:cubicBezTo>
                <a:lnTo>
                  <a:pt x="3665851" y="2460141"/>
                </a:lnTo>
                <a:lnTo>
                  <a:pt x="3669307" y="2470524"/>
                </a:lnTo>
                <a:lnTo>
                  <a:pt x="3673456" y="2482399"/>
                </a:lnTo>
                <a:lnTo>
                  <a:pt x="3684136" y="2513657"/>
                </a:lnTo>
                <a:lnTo>
                  <a:pt x="3697999" y="2552649"/>
                </a:lnTo>
                <a:lnTo>
                  <a:pt x="3701835" y="2563631"/>
                </a:lnTo>
                <a:lnTo>
                  <a:pt x="3702911" y="2566466"/>
                </a:lnTo>
                <a:lnTo>
                  <a:pt x="3704963" y="2572236"/>
                </a:lnTo>
                <a:cubicBezTo>
                  <a:pt x="3711423" y="2589939"/>
                  <a:pt x="3717380" y="2605751"/>
                  <a:pt x="3722776" y="2619476"/>
                </a:cubicBezTo>
                <a:lnTo>
                  <a:pt x="3725540" y="2626088"/>
                </a:lnTo>
                <a:lnTo>
                  <a:pt x="3727852" y="2632179"/>
                </a:lnTo>
                <a:lnTo>
                  <a:pt x="3730092" y="2637415"/>
                </a:lnTo>
                <a:lnTo>
                  <a:pt x="3728654" y="2636013"/>
                </a:lnTo>
                <a:lnTo>
                  <a:pt x="3727692" y="2633907"/>
                </a:lnTo>
                <a:lnTo>
                  <a:pt x="3724577" y="2626485"/>
                </a:lnTo>
                <a:lnTo>
                  <a:pt x="3717421" y="2608146"/>
                </a:lnTo>
                <a:lnTo>
                  <a:pt x="3700137" y="2562214"/>
                </a:lnTo>
                <a:lnTo>
                  <a:pt x="3691842" y="2539231"/>
                </a:lnTo>
                <a:lnTo>
                  <a:pt x="3668792" y="2472985"/>
                </a:lnTo>
                <a:lnTo>
                  <a:pt x="3662538" y="2454794"/>
                </a:lnTo>
                <a:lnTo>
                  <a:pt x="3629180" y="2354331"/>
                </a:lnTo>
                <a:lnTo>
                  <a:pt x="3620007" y="2326010"/>
                </a:lnTo>
                <a:lnTo>
                  <a:pt x="3591859" y="2238457"/>
                </a:lnTo>
                <a:lnTo>
                  <a:pt x="3579537" y="2199624"/>
                </a:lnTo>
                <a:lnTo>
                  <a:pt x="3561074" y="2140764"/>
                </a:lnTo>
                <a:lnTo>
                  <a:pt x="3506250" y="1963592"/>
                </a:lnTo>
                <a:lnTo>
                  <a:pt x="3499231" y="1940748"/>
                </a:lnTo>
                <a:lnTo>
                  <a:pt x="3442457" y="1751962"/>
                </a:lnTo>
                <a:lnTo>
                  <a:pt x="3361381" y="1475780"/>
                </a:lnTo>
                <a:lnTo>
                  <a:pt x="3307095" y="1284201"/>
                </a:lnTo>
                <a:lnTo>
                  <a:pt x="3303422" y="1271008"/>
                </a:lnTo>
                <a:lnTo>
                  <a:pt x="3287159" y="1212439"/>
                </a:lnTo>
                <a:lnTo>
                  <a:pt x="3278260" y="1180050"/>
                </a:lnTo>
                <a:lnTo>
                  <a:pt x="3248130" y="1067874"/>
                </a:lnTo>
                <a:close/>
                <a:moveTo>
                  <a:pt x="5309711" y="1046709"/>
                </a:moveTo>
                <a:lnTo>
                  <a:pt x="5309611" y="1051887"/>
                </a:lnTo>
                <a:lnTo>
                  <a:pt x="5304931" y="1055442"/>
                </a:lnTo>
                <a:lnTo>
                  <a:pt x="5305467" y="1048129"/>
                </a:lnTo>
                <a:lnTo>
                  <a:pt x="5306431" y="1047228"/>
                </a:lnTo>
                <a:close/>
                <a:moveTo>
                  <a:pt x="5318218" y="1045362"/>
                </a:moveTo>
                <a:lnTo>
                  <a:pt x="5317576" y="1045847"/>
                </a:lnTo>
                <a:lnTo>
                  <a:pt x="5317575" y="1045465"/>
                </a:lnTo>
                <a:close/>
                <a:moveTo>
                  <a:pt x="5369749" y="1043820"/>
                </a:moveTo>
                <a:lnTo>
                  <a:pt x="5376531" y="1045625"/>
                </a:lnTo>
                <a:lnTo>
                  <a:pt x="5379428" y="1057349"/>
                </a:lnTo>
                <a:lnTo>
                  <a:pt x="5365376" y="1064695"/>
                </a:lnTo>
                <a:lnTo>
                  <a:pt x="5362401" y="1048551"/>
                </a:lnTo>
                <a:close/>
                <a:moveTo>
                  <a:pt x="5345439" y="1042730"/>
                </a:moveTo>
                <a:lnTo>
                  <a:pt x="5353151" y="1042838"/>
                </a:lnTo>
                <a:lnTo>
                  <a:pt x="5353462" y="1044625"/>
                </a:lnTo>
                <a:lnTo>
                  <a:pt x="5346305" y="1049344"/>
                </a:lnTo>
                <a:close/>
                <a:moveTo>
                  <a:pt x="5335721" y="1042595"/>
                </a:moveTo>
                <a:lnTo>
                  <a:pt x="5337958" y="1042626"/>
                </a:lnTo>
                <a:lnTo>
                  <a:pt x="5339286" y="1053972"/>
                </a:lnTo>
                <a:lnTo>
                  <a:pt x="5332325" y="1058562"/>
                </a:lnTo>
                <a:lnTo>
                  <a:pt x="5331376" y="1045132"/>
                </a:lnTo>
                <a:lnTo>
                  <a:pt x="5334419" y="1042800"/>
                </a:lnTo>
                <a:close/>
                <a:moveTo>
                  <a:pt x="2457576" y="1040679"/>
                </a:moveTo>
                <a:lnTo>
                  <a:pt x="2457743" y="1047443"/>
                </a:lnTo>
                <a:lnTo>
                  <a:pt x="2457311" y="1054046"/>
                </a:lnTo>
                <a:lnTo>
                  <a:pt x="2457145" y="1047134"/>
                </a:lnTo>
                <a:close/>
                <a:moveTo>
                  <a:pt x="5296421" y="1040390"/>
                </a:moveTo>
                <a:lnTo>
                  <a:pt x="5296296" y="1041628"/>
                </a:lnTo>
                <a:lnTo>
                  <a:pt x="5295850" y="1041696"/>
                </a:lnTo>
                <a:lnTo>
                  <a:pt x="5296010" y="1040871"/>
                </a:lnTo>
                <a:close/>
                <a:moveTo>
                  <a:pt x="2304344" y="1034892"/>
                </a:moveTo>
                <a:lnTo>
                  <a:pt x="2300325" y="1040264"/>
                </a:lnTo>
                <a:cubicBezTo>
                  <a:pt x="2288863" y="1059033"/>
                  <a:pt x="2279222" y="1080095"/>
                  <a:pt x="2271409" y="1103535"/>
                </a:cubicBezTo>
                <a:lnTo>
                  <a:pt x="2268831" y="1114672"/>
                </a:lnTo>
                <a:lnTo>
                  <a:pt x="2265890" y="1121616"/>
                </a:lnTo>
                <a:lnTo>
                  <a:pt x="2262471" y="1142151"/>
                </a:lnTo>
                <a:lnTo>
                  <a:pt x="2253461" y="1181075"/>
                </a:lnTo>
                <a:lnTo>
                  <a:pt x="2251381" y="1208770"/>
                </a:lnTo>
                <a:lnTo>
                  <a:pt x="2248612" y="1225400"/>
                </a:lnTo>
                <a:lnTo>
                  <a:pt x="2248607" y="1245701"/>
                </a:lnTo>
                <a:lnTo>
                  <a:pt x="2246527" y="1273397"/>
                </a:lnTo>
                <a:lnTo>
                  <a:pt x="2246527" y="1273401"/>
                </a:lnTo>
                <a:lnTo>
                  <a:pt x="2246525" y="1273426"/>
                </a:lnTo>
                <a:lnTo>
                  <a:pt x="2248585" y="1327162"/>
                </a:lnTo>
                <a:lnTo>
                  <a:pt x="2248579" y="1352652"/>
                </a:lnTo>
                <a:lnTo>
                  <a:pt x="2250061" y="1365655"/>
                </a:lnTo>
                <a:lnTo>
                  <a:pt x="2250649" y="1381013"/>
                </a:lnTo>
                <a:lnTo>
                  <a:pt x="2265875" y="1504411"/>
                </a:lnTo>
                <a:lnTo>
                  <a:pt x="2265878" y="1504440"/>
                </a:lnTo>
                <a:lnTo>
                  <a:pt x="2285709" y="1609503"/>
                </a:lnTo>
                <a:lnTo>
                  <a:pt x="2282595" y="1610555"/>
                </a:lnTo>
                <a:lnTo>
                  <a:pt x="2282324" y="1610796"/>
                </a:lnTo>
                <a:lnTo>
                  <a:pt x="2282152" y="1610949"/>
                </a:lnTo>
                <a:lnTo>
                  <a:pt x="2277416" y="1612618"/>
                </a:lnTo>
                <a:lnTo>
                  <a:pt x="2274280" y="1613723"/>
                </a:lnTo>
                <a:lnTo>
                  <a:pt x="2245350" y="1638660"/>
                </a:lnTo>
                <a:lnTo>
                  <a:pt x="2244238" y="1633690"/>
                </a:lnTo>
                <a:lnTo>
                  <a:pt x="2244198" y="1633456"/>
                </a:lnTo>
                <a:lnTo>
                  <a:pt x="2220341" y="1485873"/>
                </a:lnTo>
                <a:lnTo>
                  <a:pt x="2216100" y="1441857"/>
                </a:lnTo>
                <a:lnTo>
                  <a:pt x="2210068" y="1343262"/>
                </a:lnTo>
                <a:lnTo>
                  <a:pt x="2210428" y="1296438"/>
                </a:lnTo>
                <a:lnTo>
                  <a:pt x="2218876" y="1209698"/>
                </a:lnTo>
                <a:lnTo>
                  <a:pt x="2226059" y="1165615"/>
                </a:lnTo>
                <a:lnTo>
                  <a:pt x="2231209" y="1147683"/>
                </a:lnTo>
                <a:lnTo>
                  <a:pt x="2263151" y="1070958"/>
                </a:lnTo>
                <a:lnTo>
                  <a:pt x="2263232" y="1070790"/>
                </a:lnTo>
                <a:lnTo>
                  <a:pt x="2286848" y="1044283"/>
                </a:lnTo>
                <a:lnTo>
                  <a:pt x="2287593" y="1043782"/>
                </a:lnTo>
                <a:lnTo>
                  <a:pt x="2301677" y="1036112"/>
                </a:lnTo>
                <a:close/>
                <a:moveTo>
                  <a:pt x="2204544" y="1034179"/>
                </a:moveTo>
                <a:lnTo>
                  <a:pt x="2200733" y="1036820"/>
                </a:lnTo>
                <a:lnTo>
                  <a:pt x="2135079" y="1081804"/>
                </a:lnTo>
                <a:lnTo>
                  <a:pt x="2124619" y="1089573"/>
                </a:lnTo>
                <a:lnTo>
                  <a:pt x="2113918" y="1096991"/>
                </a:lnTo>
                <a:lnTo>
                  <a:pt x="2101998" y="1106374"/>
                </a:lnTo>
                <a:lnTo>
                  <a:pt x="2075881" y="1125765"/>
                </a:lnTo>
                <a:lnTo>
                  <a:pt x="2057185" y="1141647"/>
                </a:lnTo>
                <a:lnTo>
                  <a:pt x="2044225" y="1151849"/>
                </a:lnTo>
                <a:lnTo>
                  <a:pt x="2040144" y="1156124"/>
                </a:lnTo>
                <a:lnTo>
                  <a:pt x="2036408" y="1159297"/>
                </a:lnTo>
                <a:lnTo>
                  <a:pt x="2047270" y="1148484"/>
                </a:lnTo>
                <a:lnTo>
                  <a:pt x="2064941" y="1134007"/>
                </a:lnTo>
                <a:lnTo>
                  <a:pt x="2113740" y="1096762"/>
                </a:lnTo>
                <a:lnTo>
                  <a:pt x="2136528" y="1080284"/>
                </a:lnTo>
                <a:close/>
                <a:moveTo>
                  <a:pt x="2575112" y="1034052"/>
                </a:moveTo>
                <a:lnTo>
                  <a:pt x="2579474" y="1077509"/>
                </a:lnTo>
                <a:lnTo>
                  <a:pt x="2574479" y="1054127"/>
                </a:lnTo>
                <a:close/>
                <a:moveTo>
                  <a:pt x="2928679" y="1032655"/>
                </a:moveTo>
                <a:lnTo>
                  <a:pt x="2941024" y="1047076"/>
                </a:lnTo>
                <a:lnTo>
                  <a:pt x="2962474" y="1096986"/>
                </a:lnTo>
                <a:lnTo>
                  <a:pt x="2933277" y="1042761"/>
                </a:lnTo>
                <a:lnTo>
                  <a:pt x="2929778" y="1038082"/>
                </a:lnTo>
                <a:close/>
                <a:moveTo>
                  <a:pt x="5322959" y="1031744"/>
                </a:moveTo>
                <a:lnTo>
                  <a:pt x="5323266" y="1037553"/>
                </a:lnTo>
                <a:lnTo>
                  <a:pt x="5317555" y="1038416"/>
                </a:lnTo>
                <a:lnTo>
                  <a:pt x="5317550" y="1036816"/>
                </a:lnTo>
                <a:lnTo>
                  <a:pt x="5320433" y="1034116"/>
                </a:lnTo>
                <a:close/>
                <a:moveTo>
                  <a:pt x="5385827" y="1030463"/>
                </a:moveTo>
                <a:lnTo>
                  <a:pt x="5388746" y="1041435"/>
                </a:lnTo>
                <a:lnTo>
                  <a:pt x="5382827" y="1039574"/>
                </a:lnTo>
                <a:lnTo>
                  <a:pt x="5381566" y="1034463"/>
                </a:lnTo>
                <a:close/>
                <a:moveTo>
                  <a:pt x="5350936" y="1030135"/>
                </a:moveTo>
                <a:lnTo>
                  <a:pt x="5351889" y="1035600"/>
                </a:lnTo>
                <a:lnTo>
                  <a:pt x="5344471" y="1035338"/>
                </a:lnTo>
                <a:lnTo>
                  <a:pt x="5344442" y="1035115"/>
                </a:lnTo>
                <a:close/>
                <a:moveTo>
                  <a:pt x="2511688" y="1029291"/>
                </a:moveTo>
                <a:lnTo>
                  <a:pt x="2511678" y="1032088"/>
                </a:lnTo>
                <a:lnTo>
                  <a:pt x="2511512" y="1077290"/>
                </a:lnTo>
                <a:lnTo>
                  <a:pt x="2516788" y="1107812"/>
                </a:lnTo>
                <a:lnTo>
                  <a:pt x="2516768" y="1109223"/>
                </a:lnTo>
                <a:lnTo>
                  <a:pt x="2516769" y="1109240"/>
                </a:lnTo>
                <a:lnTo>
                  <a:pt x="2516769" y="1109254"/>
                </a:lnTo>
                <a:lnTo>
                  <a:pt x="2516769" y="1109261"/>
                </a:lnTo>
                <a:lnTo>
                  <a:pt x="2516769" y="1109282"/>
                </a:lnTo>
                <a:lnTo>
                  <a:pt x="2516905" y="1110922"/>
                </a:lnTo>
                <a:lnTo>
                  <a:pt x="2511384" y="1078218"/>
                </a:lnTo>
                <a:close/>
                <a:moveTo>
                  <a:pt x="2424610" y="1028499"/>
                </a:moveTo>
                <a:lnTo>
                  <a:pt x="2423969" y="1055211"/>
                </a:lnTo>
                <a:lnTo>
                  <a:pt x="2423711" y="1050370"/>
                </a:lnTo>
                <a:lnTo>
                  <a:pt x="2424193" y="1031501"/>
                </a:lnTo>
                <a:close/>
                <a:moveTo>
                  <a:pt x="5310141" y="1024344"/>
                </a:moveTo>
                <a:lnTo>
                  <a:pt x="5309981" y="1032635"/>
                </a:lnTo>
                <a:lnTo>
                  <a:pt x="5306353" y="1036051"/>
                </a:lnTo>
                <a:lnTo>
                  <a:pt x="5306938" y="1028088"/>
                </a:lnTo>
                <a:close/>
                <a:moveTo>
                  <a:pt x="2410423" y="1022687"/>
                </a:moveTo>
                <a:lnTo>
                  <a:pt x="2410246" y="1027600"/>
                </a:lnTo>
                <a:lnTo>
                  <a:pt x="2409017" y="1035635"/>
                </a:lnTo>
                <a:lnTo>
                  <a:pt x="2409577" y="1046127"/>
                </a:lnTo>
                <a:lnTo>
                  <a:pt x="2408890" y="1065152"/>
                </a:lnTo>
                <a:lnTo>
                  <a:pt x="2412325" y="1097671"/>
                </a:lnTo>
                <a:lnTo>
                  <a:pt x="2414355" y="1135731"/>
                </a:lnTo>
                <a:lnTo>
                  <a:pt x="2419668" y="1167161"/>
                </a:lnTo>
                <a:lnTo>
                  <a:pt x="2421237" y="1182006"/>
                </a:lnTo>
                <a:lnTo>
                  <a:pt x="2429136" y="1223165"/>
                </a:lnTo>
                <a:lnTo>
                  <a:pt x="2429899" y="1227677"/>
                </a:lnTo>
                <a:lnTo>
                  <a:pt x="2430097" y="1228583"/>
                </a:lnTo>
                <a:lnTo>
                  <a:pt x="2430642" y="1241168"/>
                </a:lnTo>
                <a:cubicBezTo>
                  <a:pt x="2432972" y="1267846"/>
                  <a:pt x="2436248" y="1295969"/>
                  <a:pt x="2440475" y="1325652"/>
                </a:cubicBezTo>
                <a:lnTo>
                  <a:pt x="2443582" y="1344389"/>
                </a:lnTo>
                <a:lnTo>
                  <a:pt x="2445016" y="1355836"/>
                </a:lnTo>
                <a:lnTo>
                  <a:pt x="2449117" y="1377775"/>
                </a:lnTo>
                <a:lnTo>
                  <a:pt x="2456011" y="1419344"/>
                </a:lnTo>
                <a:lnTo>
                  <a:pt x="2465463" y="1465208"/>
                </a:lnTo>
                <a:lnTo>
                  <a:pt x="2469548" y="1487060"/>
                </a:lnTo>
                <a:lnTo>
                  <a:pt x="2473046" y="1502006"/>
                </a:lnTo>
                <a:lnTo>
                  <a:pt x="2477277" y="1522537"/>
                </a:lnTo>
                <a:lnTo>
                  <a:pt x="2504249" y="1635330"/>
                </a:lnTo>
                <a:lnTo>
                  <a:pt x="2504301" y="1635551"/>
                </a:lnTo>
                <a:lnTo>
                  <a:pt x="2513028" y="1667814"/>
                </a:lnTo>
                <a:lnTo>
                  <a:pt x="2474058" y="1618416"/>
                </a:lnTo>
                <a:lnTo>
                  <a:pt x="2452102" y="1606281"/>
                </a:lnTo>
                <a:lnTo>
                  <a:pt x="2433608" y="1527543"/>
                </a:lnTo>
                <a:lnTo>
                  <a:pt x="2409521" y="1398792"/>
                </a:lnTo>
                <a:lnTo>
                  <a:pt x="2404534" y="1361009"/>
                </a:lnTo>
                <a:lnTo>
                  <a:pt x="2395014" y="1285144"/>
                </a:lnTo>
                <a:lnTo>
                  <a:pt x="2392686" y="1245451"/>
                </a:lnTo>
                <a:lnTo>
                  <a:pt x="2390057" y="1186198"/>
                </a:lnTo>
                <a:lnTo>
                  <a:pt x="2391466" y="1149443"/>
                </a:lnTo>
                <a:lnTo>
                  <a:pt x="2394477" y="1103471"/>
                </a:lnTo>
                <a:close/>
                <a:moveTo>
                  <a:pt x="5378214" y="1020886"/>
                </a:moveTo>
                <a:lnTo>
                  <a:pt x="5383679" y="1022392"/>
                </a:lnTo>
                <a:lnTo>
                  <a:pt x="5384201" y="1024355"/>
                </a:lnTo>
                <a:lnTo>
                  <a:pt x="5379789" y="1027265"/>
                </a:lnTo>
                <a:close/>
                <a:moveTo>
                  <a:pt x="3197513" y="1020155"/>
                </a:moveTo>
                <a:lnTo>
                  <a:pt x="3215429" y="1093579"/>
                </a:lnTo>
                <a:cubicBezTo>
                  <a:pt x="3221841" y="1118983"/>
                  <a:pt x="3228837" y="1146087"/>
                  <a:pt x="3236343" y="1174645"/>
                </a:cubicBezTo>
                <a:lnTo>
                  <a:pt x="3239400" y="1186093"/>
                </a:lnTo>
                <a:lnTo>
                  <a:pt x="3241348" y="1193612"/>
                </a:lnTo>
                <a:lnTo>
                  <a:pt x="3247819" y="1217621"/>
                </a:lnTo>
                <a:lnTo>
                  <a:pt x="3260314" y="1264414"/>
                </a:lnTo>
                <a:lnTo>
                  <a:pt x="3264560" y="1279680"/>
                </a:lnTo>
                <a:lnTo>
                  <a:pt x="3271664" y="1306037"/>
                </a:lnTo>
                <a:cubicBezTo>
                  <a:pt x="3282411" y="1345300"/>
                  <a:pt x="3293756" y="1386181"/>
                  <a:pt x="3305562" y="1428225"/>
                </a:cubicBezTo>
                <a:lnTo>
                  <a:pt x="3312399" y="1452311"/>
                </a:lnTo>
                <a:lnTo>
                  <a:pt x="3315630" y="1463968"/>
                </a:lnTo>
                <a:lnTo>
                  <a:pt x="3322219" y="1486904"/>
                </a:lnTo>
                <a:lnTo>
                  <a:pt x="3342228" y="1557390"/>
                </a:lnTo>
                <a:lnTo>
                  <a:pt x="3356965" y="1607840"/>
                </a:lnTo>
                <a:lnTo>
                  <a:pt x="3377780" y="1680290"/>
                </a:lnTo>
                <a:lnTo>
                  <a:pt x="3404706" y="1771281"/>
                </a:lnTo>
                <a:lnTo>
                  <a:pt x="3420610" y="1825728"/>
                </a:lnTo>
                <a:lnTo>
                  <a:pt x="3430247" y="1857591"/>
                </a:lnTo>
                <a:lnTo>
                  <a:pt x="3443172" y="1901267"/>
                </a:lnTo>
                <a:lnTo>
                  <a:pt x="3484944" y="2038439"/>
                </a:lnTo>
                <a:lnTo>
                  <a:pt x="3500298" y="2089207"/>
                </a:lnTo>
                <a:lnTo>
                  <a:pt x="3505256" y="2105139"/>
                </a:lnTo>
                <a:lnTo>
                  <a:pt x="3508209" y="2114839"/>
                </a:lnTo>
                <a:lnTo>
                  <a:pt x="3535463" y="2202224"/>
                </a:lnTo>
                <a:lnTo>
                  <a:pt x="3538597" y="2212296"/>
                </a:lnTo>
                <a:lnTo>
                  <a:pt x="3538965" y="2213452"/>
                </a:lnTo>
                <a:lnTo>
                  <a:pt x="3539472" y="2215079"/>
                </a:lnTo>
                <a:cubicBezTo>
                  <a:pt x="3549679" y="2247514"/>
                  <a:pt x="3559646" y="2278887"/>
                  <a:pt x="3569299" y="2308946"/>
                </a:cubicBezTo>
                <a:lnTo>
                  <a:pt x="3572242" y="2318005"/>
                </a:lnTo>
                <a:lnTo>
                  <a:pt x="3574780" y="2325978"/>
                </a:lnTo>
                <a:lnTo>
                  <a:pt x="3581639" y="2346923"/>
                </a:lnTo>
                <a:lnTo>
                  <a:pt x="3597239" y="2394932"/>
                </a:lnTo>
                <a:lnTo>
                  <a:pt x="3603217" y="2412814"/>
                </a:lnTo>
                <a:lnTo>
                  <a:pt x="3608033" y="2427522"/>
                </a:lnTo>
                <a:lnTo>
                  <a:pt x="3613547" y="2443715"/>
                </a:lnTo>
                <a:lnTo>
                  <a:pt x="3622845" y="2471530"/>
                </a:lnTo>
                <a:lnTo>
                  <a:pt x="3631532" y="2496540"/>
                </a:lnTo>
                <a:lnTo>
                  <a:pt x="3637543" y="2514196"/>
                </a:lnTo>
                <a:lnTo>
                  <a:pt x="3640699" y="2522933"/>
                </a:lnTo>
                <a:lnTo>
                  <a:pt x="3645666" y="2537233"/>
                </a:lnTo>
                <a:lnTo>
                  <a:pt x="3657327" y="2568963"/>
                </a:lnTo>
                <a:lnTo>
                  <a:pt x="3662496" y="2583271"/>
                </a:lnTo>
                <a:lnTo>
                  <a:pt x="3663548" y="2585890"/>
                </a:lnTo>
                <a:lnTo>
                  <a:pt x="3665254" y="2590532"/>
                </a:lnTo>
                <a:lnTo>
                  <a:pt x="3665629" y="2591457"/>
                </a:lnTo>
                <a:lnTo>
                  <a:pt x="3664434" y="2590821"/>
                </a:lnTo>
                <a:lnTo>
                  <a:pt x="3657933" y="2574372"/>
                </a:lnTo>
                <a:lnTo>
                  <a:pt x="3652415" y="2559142"/>
                </a:lnTo>
                <a:lnTo>
                  <a:pt x="3634534" y="2509352"/>
                </a:lnTo>
                <a:lnTo>
                  <a:pt x="3625041" y="2481713"/>
                </a:lnTo>
                <a:lnTo>
                  <a:pt x="3607378" y="2429691"/>
                </a:lnTo>
                <a:lnTo>
                  <a:pt x="3595864" y="2394903"/>
                </a:lnTo>
                <a:lnTo>
                  <a:pt x="3577018" y="2337256"/>
                </a:lnTo>
                <a:lnTo>
                  <a:pt x="3564306" y="2297770"/>
                </a:lnTo>
                <a:lnTo>
                  <a:pt x="3543889" y="2233530"/>
                </a:lnTo>
                <a:lnTo>
                  <a:pt x="3530760" y="2191832"/>
                </a:lnTo>
                <a:lnTo>
                  <a:pt x="3508228" y="2119316"/>
                </a:lnTo>
                <a:lnTo>
                  <a:pt x="3497078" y="2083232"/>
                </a:lnTo>
                <a:lnTo>
                  <a:pt x="3422968" y="1837839"/>
                </a:lnTo>
                <a:lnTo>
                  <a:pt x="3416840" y="1816889"/>
                </a:lnTo>
                <a:lnTo>
                  <a:pt x="3351672" y="1593491"/>
                </a:lnTo>
                <a:lnTo>
                  <a:pt x="3300192" y="1411600"/>
                </a:lnTo>
                <a:lnTo>
                  <a:pt x="3285349" y="1358106"/>
                </a:lnTo>
                <a:lnTo>
                  <a:pt x="3273655" y="1315507"/>
                </a:lnTo>
                <a:lnTo>
                  <a:pt x="3254935" y="1246208"/>
                </a:lnTo>
                <a:lnTo>
                  <a:pt x="3245932" y="1212542"/>
                </a:lnTo>
                <a:lnTo>
                  <a:pt x="3227703" y="1142554"/>
                </a:lnTo>
                <a:lnTo>
                  <a:pt x="3221468" y="1118425"/>
                </a:lnTo>
                <a:lnTo>
                  <a:pt x="3201126" y="1036113"/>
                </a:lnTo>
                <a:close/>
                <a:moveTo>
                  <a:pt x="5335324" y="1020126"/>
                </a:moveTo>
                <a:lnTo>
                  <a:pt x="5336647" y="1031428"/>
                </a:lnTo>
                <a:lnTo>
                  <a:pt x="5330723" y="1035907"/>
                </a:lnTo>
                <a:lnTo>
                  <a:pt x="5329964" y="1025162"/>
                </a:lnTo>
                <a:close/>
                <a:moveTo>
                  <a:pt x="2213318" y="1019988"/>
                </a:moveTo>
                <a:lnTo>
                  <a:pt x="2121650" y="1082155"/>
                </a:lnTo>
                <a:cubicBezTo>
                  <a:pt x="2063503" y="1123548"/>
                  <a:pt x="2020345" y="1159001"/>
                  <a:pt x="2001661" y="1183957"/>
                </a:cubicBezTo>
                <a:cubicBezTo>
                  <a:pt x="1983460" y="1194437"/>
                  <a:pt x="1935752" y="1252763"/>
                  <a:pt x="1906658" y="1364847"/>
                </a:cubicBezTo>
                <a:cubicBezTo>
                  <a:pt x="1882890" y="1456179"/>
                  <a:pt x="1865667" y="1607581"/>
                  <a:pt x="1904778" y="1830966"/>
                </a:cubicBezTo>
                <a:lnTo>
                  <a:pt x="1925133" y="1931142"/>
                </a:lnTo>
                <a:lnTo>
                  <a:pt x="1899626" y="1933485"/>
                </a:lnTo>
                <a:cubicBezTo>
                  <a:pt x="1830671" y="1937815"/>
                  <a:pt x="1762100" y="1947026"/>
                  <a:pt x="1694452" y="1961062"/>
                </a:cubicBezTo>
                <a:cubicBezTo>
                  <a:pt x="1666461" y="1966854"/>
                  <a:pt x="1629370" y="1974988"/>
                  <a:pt x="1589659" y="1986571"/>
                </a:cubicBezTo>
                <a:cubicBezTo>
                  <a:pt x="1564374" y="1993965"/>
                  <a:pt x="1537349" y="2002297"/>
                  <a:pt x="1508730" y="2011668"/>
                </a:cubicBezTo>
                <a:lnTo>
                  <a:pt x="1456486" y="2029758"/>
                </a:lnTo>
                <a:lnTo>
                  <a:pt x="1441711" y="2034549"/>
                </a:lnTo>
                <a:lnTo>
                  <a:pt x="1434443" y="2037391"/>
                </a:lnTo>
                <a:lnTo>
                  <a:pt x="1418242" y="2043001"/>
                </a:lnTo>
                <a:cubicBezTo>
                  <a:pt x="1386584" y="2054553"/>
                  <a:pt x="1353481" y="2067248"/>
                  <a:pt x="1319079" y="2081186"/>
                </a:cubicBezTo>
                <a:lnTo>
                  <a:pt x="1282674" y="2096725"/>
                </a:lnTo>
                <a:lnTo>
                  <a:pt x="1266522" y="2103040"/>
                </a:lnTo>
                <a:lnTo>
                  <a:pt x="1252044" y="2109799"/>
                </a:lnTo>
                <a:lnTo>
                  <a:pt x="1212129" y="2126836"/>
                </a:lnTo>
                <a:cubicBezTo>
                  <a:pt x="1175279" y="2143365"/>
                  <a:pt x="1137278" y="2161241"/>
                  <a:pt x="1098275" y="2180565"/>
                </a:cubicBezTo>
                <a:lnTo>
                  <a:pt x="1079289" y="2190452"/>
                </a:lnTo>
                <a:lnTo>
                  <a:pt x="1068837" y="2195332"/>
                </a:lnTo>
                <a:lnTo>
                  <a:pt x="1009714" y="2226683"/>
                </a:lnTo>
                <a:lnTo>
                  <a:pt x="978404" y="2242987"/>
                </a:lnTo>
                <a:lnTo>
                  <a:pt x="971556" y="2246917"/>
                </a:lnTo>
                <a:lnTo>
                  <a:pt x="963041" y="2251432"/>
                </a:lnTo>
                <a:lnTo>
                  <a:pt x="853482" y="2314670"/>
                </a:lnTo>
                <a:lnTo>
                  <a:pt x="853401" y="2314717"/>
                </a:lnTo>
                <a:lnTo>
                  <a:pt x="767732" y="2368836"/>
                </a:lnTo>
                <a:lnTo>
                  <a:pt x="725877" y="2395277"/>
                </a:lnTo>
                <a:lnTo>
                  <a:pt x="724717" y="2389197"/>
                </a:lnTo>
                <a:lnTo>
                  <a:pt x="723836" y="2384578"/>
                </a:lnTo>
                <a:lnTo>
                  <a:pt x="723449" y="2370096"/>
                </a:lnTo>
                <a:lnTo>
                  <a:pt x="915073" y="2250943"/>
                </a:lnTo>
                <a:lnTo>
                  <a:pt x="1105221" y="2150606"/>
                </a:lnTo>
                <a:lnTo>
                  <a:pt x="1162608" y="2123495"/>
                </a:lnTo>
                <a:lnTo>
                  <a:pt x="1308485" y="2059253"/>
                </a:lnTo>
                <a:lnTo>
                  <a:pt x="1367266" y="2035207"/>
                </a:lnTo>
                <a:lnTo>
                  <a:pt x="1569940" y="1962583"/>
                </a:lnTo>
                <a:cubicBezTo>
                  <a:pt x="1607445" y="1950863"/>
                  <a:pt x="1642744" y="1942727"/>
                  <a:pt x="1672252" y="1936246"/>
                </a:cubicBezTo>
                <a:cubicBezTo>
                  <a:pt x="1735445" y="1922375"/>
                  <a:pt x="1799464" y="1912614"/>
                  <a:pt x="1863912" y="1907014"/>
                </a:cubicBezTo>
                <a:cubicBezTo>
                  <a:pt x="1877232" y="1906904"/>
                  <a:pt x="1890456" y="1904905"/>
                  <a:pt x="1903209" y="1901086"/>
                </a:cubicBezTo>
                <a:cubicBezTo>
                  <a:pt x="1904589" y="1900273"/>
                  <a:pt x="1905265" y="1898646"/>
                  <a:pt x="1904864" y="1897087"/>
                </a:cubicBezTo>
                <a:lnTo>
                  <a:pt x="1904864" y="1897086"/>
                </a:lnTo>
                <a:lnTo>
                  <a:pt x="1904865" y="1897083"/>
                </a:lnTo>
                <a:cubicBezTo>
                  <a:pt x="1862362" y="1695839"/>
                  <a:pt x="1864844" y="1547026"/>
                  <a:pt x="1881248" y="1443198"/>
                </a:cubicBezTo>
                <a:lnTo>
                  <a:pt x="1901143" y="1354092"/>
                </a:lnTo>
                <a:lnTo>
                  <a:pt x="1901977" y="1351858"/>
                </a:lnTo>
                <a:lnTo>
                  <a:pt x="1928007" y="1282214"/>
                </a:lnTo>
                <a:cubicBezTo>
                  <a:pt x="1956762" y="1220039"/>
                  <a:pt x="1988873" y="1186584"/>
                  <a:pt x="2003454" y="1179033"/>
                </a:cubicBezTo>
                <a:cubicBezTo>
                  <a:pt x="2003950" y="1178827"/>
                  <a:pt x="2004377" y="1178493"/>
                  <a:pt x="2004694" y="1178069"/>
                </a:cubicBezTo>
                <a:cubicBezTo>
                  <a:pt x="2025687" y="1152011"/>
                  <a:pt x="2073681" y="1114214"/>
                  <a:pt x="2137308" y="1070230"/>
                </a:cubicBezTo>
                <a:close/>
                <a:moveTo>
                  <a:pt x="3099271" y="1019424"/>
                </a:moveTo>
                <a:lnTo>
                  <a:pt x="3129149" y="1128904"/>
                </a:lnTo>
                <a:cubicBezTo>
                  <a:pt x="3139641" y="1167158"/>
                  <a:pt x="3150570" y="1206872"/>
                  <a:pt x="3161830" y="1247638"/>
                </a:cubicBezTo>
                <a:lnTo>
                  <a:pt x="3168674" y="1272336"/>
                </a:lnTo>
                <a:lnTo>
                  <a:pt x="3173194" y="1288684"/>
                </a:lnTo>
                <a:lnTo>
                  <a:pt x="3180635" y="1315439"/>
                </a:lnTo>
                <a:lnTo>
                  <a:pt x="3196486" y="1372627"/>
                </a:lnTo>
                <a:lnTo>
                  <a:pt x="3204043" y="1399597"/>
                </a:lnTo>
                <a:lnTo>
                  <a:pt x="3220364" y="1458280"/>
                </a:lnTo>
                <a:cubicBezTo>
                  <a:pt x="3236437" y="1515791"/>
                  <a:pt x="3252772" y="1573959"/>
                  <a:pt x="3269112" y="1631812"/>
                </a:cubicBezTo>
                <a:lnTo>
                  <a:pt x="3307468" y="1766792"/>
                </a:lnTo>
                <a:lnTo>
                  <a:pt x="3275893" y="1656617"/>
                </a:lnTo>
                <a:lnTo>
                  <a:pt x="3273978" y="1649830"/>
                </a:lnTo>
                <a:lnTo>
                  <a:pt x="3208572" y="1417263"/>
                </a:lnTo>
                <a:lnTo>
                  <a:pt x="3182151" y="1322359"/>
                </a:lnTo>
                <a:lnTo>
                  <a:pt x="3171699" y="1284631"/>
                </a:lnTo>
                <a:lnTo>
                  <a:pt x="3129839" y="1132303"/>
                </a:lnTo>
                <a:close/>
                <a:moveTo>
                  <a:pt x="5367019" y="1017801"/>
                </a:moveTo>
                <a:lnTo>
                  <a:pt x="5369846" y="1018581"/>
                </a:lnTo>
                <a:lnTo>
                  <a:pt x="5373085" y="1031685"/>
                </a:lnTo>
                <a:lnTo>
                  <a:pt x="5366369" y="1036114"/>
                </a:lnTo>
                <a:lnTo>
                  <a:pt x="5360067" y="1035891"/>
                </a:lnTo>
                <a:lnTo>
                  <a:pt x="5358007" y="1024712"/>
                </a:lnTo>
                <a:close/>
                <a:moveTo>
                  <a:pt x="2549221" y="1017740"/>
                </a:moveTo>
                <a:lnTo>
                  <a:pt x="2553790" y="1086551"/>
                </a:lnTo>
                <a:cubicBezTo>
                  <a:pt x="2557271" y="1109648"/>
                  <a:pt x="2562158" y="1131164"/>
                  <a:pt x="2567035" y="1149642"/>
                </a:cubicBezTo>
                <a:lnTo>
                  <a:pt x="2568969" y="1156213"/>
                </a:lnTo>
                <a:lnTo>
                  <a:pt x="2569390" y="1161200"/>
                </a:lnTo>
                <a:lnTo>
                  <a:pt x="2566034" y="1149512"/>
                </a:lnTo>
                <a:cubicBezTo>
                  <a:pt x="2561064" y="1130170"/>
                  <a:pt x="2556138" y="1107773"/>
                  <a:pt x="2552769" y="1084038"/>
                </a:cubicBezTo>
                <a:close/>
                <a:moveTo>
                  <a:pt x="2341929" y="1017703"/>
                </a:moveTo>
                <a:lnTo>
                  <a:pt x="2315924" y="1074594"/>
                </a:lnTo>
                <a:cubicBezTo>
                  <a:pt x="2300752" y="1120274"/>
                  <a:pt x="2292722" y="1175434"/>
                  <a:pt x="2291886" y="1240749"/>
                </a:cubicBezTo>
                <a:lnTo>
                  <a:pt x="2291886" y="1240760"/>
                </a:lnTo>
                <a:lnTo>
                  <a:pt x="2291885" y="1240778"/>
                </a:lnTo>
                <a:lnTo>
                  <a:pt x="2291885" y="1240786"/>
                </a:lnTo>
                <a:lnTo>
                  <a:pt x="2291885" y="1240792"/>
                </a:lnTo>
                <a:cubicBezTo>
                  <a:pt x="2291467" y="1273446"/>
                  <a:pt x="2292846" y="1308609"/>
                  <a:pt x="2296031" y="1346426"/>
                </a:cubicBezTo>
                <a:lnTo>
                  <a:pt x="2306487" y="1431215"/>
                </a:lnTo>
                <a:lnTo>
                  <a:pt x="2311003" y="1467833"/>
                </a:lnTo>
                <a:lnTo>
                  <a:pt x="2333866" y="1589652"/>
                </a:lnTo>
                <a:lnTo>
                  <a:pt x="2309286" y="1597183"/>
                </a:lnTo>
                <a:cubicBezTo>
                  <a:pt x="2308017" y="1598024"/>
                  <a:pt x="2307355" y="1599539"/>
                  <a:pt x="2307604" y="1601043"/>
                </a:cubicBezTo>
                <a:lnTo>
                  <a:pt x="2307606" y="1601045"/>
                </a:lnTo>
                <a:lnTo>
                  <a:pt x="2307604" y="1601050"/>
                </a:lnTo>
                <a:lnTo>
                  <a:pt x="2308432" y="1601642"/>
                </a:lnTo>
                <a:lnTo>
                  <a:pt x="2293184" y="1606718"/>
                </a:lnTo>
                <a:lnTo>
                  <a:pt x="2273840" y="1504639"/>
                </a:lnTo>
                <a:lnTo>
                  <a:pt x="2273808" y="1504383"/>
                </a:lnTo>
                <a:lnTo>
                  <a:pt x="2257957" y="1366713"/>
                </a:lnTo>
                <a:lnTo>
                  <a:pt x="2256431" y="1328391"/>
                </a:lnTo>
                <a:lnTo>
                  <a:pt x="2256322" y="1247566"/>
                </a:lnTo>
                <a:lnTo>
                  <a:pt x="2256667" y="1242862"/>
                </a:lnTo>
                <a:lnTo>
                  <a:pt x="2259011" y="1210910"/>
                </a:lnTo>
                <a:lnTo>
                  <a:pt x="2269877" y="1144917"/>
                </a:lnTo>
                <a:lnTo>
                  <a:pt x="2276154" y="1117591"/>
                </a:lnTo>
                <a:lnTo>
                  <a:pt x="2307218" y="1044040"/>
                </a:lnTo>
                <a:lnTo>
                  <a:pt x="2321861" y="1026882"/>
                </a:lnTo>
                <a:close/>
                <a:moveTo>
                  <a:pt x="2913758" y="1015222"/>
                </a:moveTo>
                <a:lnTo>
                  <a:pt x="2919170" y="1021546"/>
                </a:lnTo>
                <a:lnTo>
                  <a:pt x="2919821" y="1024764"/>
                </a:lnTo>
                <a:lnTo>
                  <a:pt x="2914451" y="1017584"/>
                </a:lnTo>
                <a:close/>
                <a:moveTo>
                  <a:pt x="5356183" y="1014817"/>
                </a:moveTo>
                <a:lnTo>
                  <a:pt x="5357843" y="1015274"/>
                </a:lnTo>
                <a:lnTo>
                  <a:pt x="5356525" y="1016399"/>
                </a:lnTo>
                <a:lnTo>
                  <a:pt x="5356481" y="1016432"/>
                </a:lnTo>
                <a:close/>
                <a:moveTo>
                  <a:pt x="5290155" y="1014461"/>
                </a:moveTo>
                <a:lnTo>
                  <a:pt x="5287971" y="1020108"/>
                </a:lnTo>
                <a:lnTo>
                  <a:pt x="5287280" y="1022426"/>
                </a:lnTo>
                <a:lnTo>
                  <a:pt x="5281038" y="1034465"/>
                </a:lnTo>
                <a:lnTo>
                  <a:pt x="5276876" y="1044433"/>
                </a:lnTo>
                <a:lnTo>
                  <a:pt x="5276778" y="1044578"/>
                </a:lnTo>
                <a:lnTo>
                  <a:pt x="5272449" y="1045233"/>
                </a:lnTo>
                <a:cubicBezTo>
                  <a:pt x="5235770" y="1053367"/>
                  <a:pt x="5175791" y="1063019"/>
                  <a:pt x="5100091" y="1075016"/>
                </a:cubicBezTo>
                <a:lnTo>
                  <a:pt x="4979165" y="1094597"/>
                </a:lnTo>
                <a:lnTo>
                  <a:pt x="4932698" y="1102870"/>
                </a:lnTo>
                <a:cubicBezTo>
                  <a:pt x="4917393" y="1105627"/>
                  <a:pt x="4901673" y="1108523"/>
                  <a:pt x="4885955" y="1111143"/>
                </a:cubicBezTo>
                <a:lnTo>
                  <a:pt x="4872166" y="1113486"/>
                </a:lnTo>
                <a:cubicBezTo>
                  <a:pt x="4721595" y="1138720"/>
                  <a:pt x="4565922" y="1164503"/>
                  <a:pt x="4448995" y="1192081"/>
                </a:cubicBezTo>
                <a:cubicBezTo>
                  <a:pt x="4406250" y="1203408"/>
                  <a:pt x="4365670" y="1221716"/>
                  <a:pt x="4328897" y="1246271"/>
                </a:cubicBezTo>
                <a:lnTo>
                  <a:pt x="4278915" y="1273629"/>
                </a:lnTo>
                <a:lnTo>
                  <a:pt x="4276500" y="1274945"/>
                </a:lnTo>
                <a:cubicBezTo>
                  <a:pt x="4172258" y="1320032"/>
                  <a:pt x="4083046" y="1392147"/>
                  <a:pt x="3996593" y="1461090"/>
                </a:cubicBezTo>
                <a:lnTo>
                  <a:pt x="3961638" y="1488737"/>
                </a:lnTo>
                <a:lnTo>
                  <a:pt x="3949532" y="1491912"/>
                </a:lnTo>
                <a:lnTo>
                  <a:pt x="3976874" y="1463022"/>
                </a:lnTo>
                <a:lnTo>
                  <a:pt x="4020018" y="1419259"/>
                </a:lnTo>
                <a:lnTo>
                  <a:pt x="4093267" y="1344962"/>
                </a:lnTo>
                <a:cubicBezTo>
                  <a:pt x="4133892" y="1308119"/>
                  <a:pt x="4176947" y="1275385"/>
                  <a:pt x="4224242" y="1251564"/>
                </a:cubicBezTo>
                <a:cubicBezTo>
                  <a:pt x="4241243" y="1242228"/>
                  <a:pt x="4257430" y="1231483"/>
                  <a:pt x="4272639" y="1219437"/>
                </a:cubicBezTo>
                <a:cubicBezTo>
                  <a:pt x="4308117" y="1189616"/>
                  <a:pt x="4349815" y="1168087"/>
                  <a:pt x="4394669" y="1156423"/>
                </a:cubicBezTo>
                <a:cubicBezTo>
                  <a:pt x="4506632" y="1130914"/>
                  <a:pt x="4671681" y="1106510"/>
                  <a:pt x="4831215" y="1082927"/>
                </a:cubicBezTo>
                <a:lnTo>
                  <a:pt x="4853690" y="1079617"/>
                </a:lnTo>
                <a:cubicBezTo>
                  <a:pt x="4870513" y="1077136"/>
                  <a:pt x="4886921" y="1074377"/>
                  <a:pt x="4903329" y="1071756"/>
                </a:cubicBezTo>
                <a:cubicBezTo>
                  <a:pt x="4919738" y="1069135"/>
                  <a:pt x="4935870" y="1066514"/>
                  <a:pt x="4951865" y="1064171"/>
                </a:cubicBezTo>
                <a:cubicBezTo>
                  <a:pt x="4996126" y="1057689"/>
                  <a:pt x="5038457" y="1051762"/>
                  <a:pt x="5077065" y="1046384"/>
                </a:cubicBezTo>
                <a:cubicBezTo>
                  <a:pt x="5159659" y="1034806"/>
                  <a:pt x="5225016" y="1025704"/>
                  <a:pt x="5260454" y="1017845"/>
                </a:cubicBezTo>
                <a:close/>
                <a:moveTo>
                  <a:pt x="5310048" y="1012195"/>
                </a:moveTo>
                <a:lnTo>
                  <a:pt x="5307921" y="1014683"/>
                </a:lnTo>
                <a:lnTo>
                  <a:pt x="5308087" y="1012419"/>
                </a:lnTo>
                <a:close/>
                <a:moveTo>
                  <a:pt x="5344424" y="1011579"/>
                </a:moveTo>
                <a:lnTo>
                  <a:pt x="5347867" y="1012528"/>
                </a:lnTo>
                <a:lnTo>
                  <a:pt x="5349471" y="1021732"/>
                </a:lnTo>
                <a:lnTo>
                  <a:pt x="5343301" y="1026397"/>
                </a:lnTo>
                <a:lnTo>
                  <a:pt x="5341697" y="1014141"/>
                </a:lnTo>
                <a:close/>
                <a:moveTo>
                  <a:pt x="3084772" y="1011328"/>
                </a:moveTo>
                <a:lnTo>
                  <a:pt x="3118183" y="1135569"/>
                </a:lnTo>
                <a:cubicBezTo>
                  <a:pt x="3133021" y="1190187"/>
                  <a:pt x="3148922" y="1248185"/>
                  <a:pt x="3165506" y="1308109"/>
                </a:cubicBezTo>
                <a:lnTo>
                  <a:pt x="3205944" y="1453152"/>
                </a:lnTo>
                <a:lnTo>
                  <a:pt x="3216937" y="1492580"/>
                </a:lnTo>
                <a:lnTo>
                  <a:pt x="3266687" y="1668090"/>
                </a:lnTo>
                <a:lnTo>
                  <a:pt x="3221181" y="1508320"/>
                </a:lnTo>
                <a:lnTo>
                  <a:pt x="3219072" y="1500771"/>
                </a:lnTo>
                <a:lnTo>
                  <a:pt x="3160669" y="1291239"/>
                </a:lnTo>
                <a:lnTo>
                  <a:pt x="3119759" y="1141893"/>
                </a:lnTo>
                <a:lnTo>
                  <a:pt x="3104943" y="1086920"/>
                </a:lnTo>
                <a:lnTo>
                  <a:pt x="3096450" y="1055356"/>
                </a:lnTo>
                <a:close/>
                <a:moveTo>
                  <a:pt x="5321855" y="1010850"/>
                </a:moveTo>
                <a:lnTo>
                  <a:pt x="5322388" y="1020930"/>
                </a:lnTo>
                <a:lnTo>
                  <a:pt x="5317518" y="1025530"/>
                </a:lnTo>
                <a:lnTo>
                  <a:pt x="5317489" y="1015747"/>
                </a:lnTo>
                <a:lnTo>
                  <a:pt x="5319468" y="1013433"/>
                </a:lnTo>
                <a:lnTo>
                  <a:pt x="5321688" y="1010870"/>
                </a:lnTo>
                <a:close/>
                <a:moveTo>
                  <a:pt x="5334076" y="1009459"/>
                </a:moveTo>
                <a:lnTo>
                  <a:pt x="5334121" y="1009847"/>
                </a:lnTo>
                <a:lnTo>
                  <a:pt x="5329210" y="1014485"/>
                </a:lnTo>
                <a:lnTo>
                  <a:pt x="5328896" y="1010050"/>
                </a:lnTo>
                <a:close/>
                <a:moveTo>
                  <a:pt x="2923837" y="1008758"/>
                </a:moveTo>
                <a:lnTo>
                  <a:pt x="2932224" y="1016505"/>
                </a:lnTo>
                <a:lnTo>
                  <a:pt x="2945190" y="1042204"/>
                </a:lnTo>
                <a:lnTo>
                  <a:pt x="2926061" y="1019733"/>
                </a:lnTo>
                <a:close/>
                <a:moveTo>
                  <a:pt x="1449795" y="1007328"/>
                </a:moveTo>
                <a:lnTo>
                  <a:pt x="1446534" y="1020318"/>
                </a:lnTo>
                <a:lnTo>
                  <a:pt x="1445750" y="1021661"/>
                </a:lnTo>
                <a:lnTo>
                  <a:pt x="1448003" y="1011439"/>
                </a:lnTo>
                <a:close/>
                <a:moveTo>
                  <a:pt x="5378905" y="1004448"/>
                </a:moveTo>
                <a:lnTo>
                  <a:pt x="5381846" y="1015500"/>
                </a:lnTo>
                <a:lnTo>
                  <a:pt x="5376483" y="1013872"/>
                </a:lnTo>
                <a:lnTo>
                  <a:pt x="5375234" y="1008811"/>
                </a:lnTo>
                <a:close/>
                <a:moveTo>
                  <a:pt x="2489481" y="1003186"/>
                </a:moveTo>
                <a:lnTo>
                  <a:pt x="2489333" y="1005598"/>
                </a:lnTo>
                <a:lnTo>
                  <a:pt x="2489405" y="1003537"/>
                </a:lnTo>
                <a:close/>
                <a:moveTo>
                  <a:pt x="1489989" y="1001730"/>
                </a:moveTo>
                <a:lnTo>
                  <a:pt x="1482111" y="1042473"/>
                </a:lnTo>
                <a:cubicBezTo>
                  <a:pt x="1481436" y="1047124"/>
                  <a:pt x="1480456" y="1051728"/>
                  <a:pt x="1479216" y="1056261"/>
                </a:cubicBezTo>
                <a:lnTo>
                  <a:pt x="1460180" y="1083895"/>
                </a:lnTo>
                <a:lnTo>
                  <a:pt x="1451925" y="1093283"/>
                </a:lnTo>
                <a:lnTo>
                  <a:pt x="1442292" y="1103412"/>
                </a:lnTo>
                <a:lnTo>
                  <a:pt x="1448638" y="1066268"/>
                </a:lnTo>
                <a:lnTo>
                  <a:pt x="1469720" y="1037847"/>
                </a:lnTo>
                <a:lnTo>
                  <a:pt x="1470178" y="1037250"/>
                </a:lnTo>
                <a:close/>
                <a:moveTo>
                  <a:pt x="2419283" y="1001416"/>
                </a:moveTo>
                <a:lnTo>
                  <a:pt x="2418380" y="1006169"/>
                </a:lnTo>
                <a:lnTo>
                  <a:pt x="2418430" y="1003312"/>
                </a:lnTo>
                <a:close/>
                <a:moveTo>
                  <a:pt x="2380743" y="1000264"/>
                </a:moveTo>
                <a:lnTo>
                  <a:pt x="2359909" y="1046299"/>
                </a:lnTo>
                <a:cubicBezTo>
                  <a:pt x="2352643" y="1068530"/>
                  <a:pt x="2347115" y="1093126"/>
                  <a:pt x="2343328" y="1120170"/>
                </a:cubicBezTo>
                <a:lnTo>
                  <a:pt x="2342450" y="1132862"/>
                </a:lnTo>
                <a:lnTo>
                  <a:pt x="2340814" y="1140966"/>
                </a:lnTo>
                <a:lnTo>
                  <a:pt x="2340265" y="1164420"/>
                </a:lnTo>
                <a:lnTo>
                  <a:pt x="2337197" y="1208727"/>
                </a:lnTo>
                <a:lnTo>
                  <a:pt x="2337197" y="1208741"/>
                </a:lnTo>
                <a:lnTo>
                  <a:pt x="2337196" y="1208758"/>
                </a:lnTo>
                <a:lnTo>
                  <a:pt x="2338496" y="1239866"/>
                </a:lnTo>
                <a:lnTo>
                  <a:pt x="2338054" y="1258713"/>
                </a:lnTo>
                <a:lnTo>
                  <a:pt x="2340233" y="1281384"/>
                </a:lnTo>
                <a:lnTo>
                  <a:pt x="2341533" y="1312467"/>
                </a:lnTo>
                <a:lnTo>
                  <a:pt x="2348948" y="1372189"/>
                </a:lnTo>
                <a:lnTo>
                  <a:pt x="2351669" y="1400534"/>
                </a:lnTo>
                <a:lnTo>
                  <a:pt x="2354248" y="1414873"/>
                </a:lnTo>
                <a:lnTo>
                  <a:pt x="2356360" y="1431879"/>
                </a:lnTo>
                <a:cubicBezTo>
                  <a:pt x="2363053" y="1474351"/>
                  <a:pt x="2371498" y="1519516"/>
                  <a:pt x="2381699" y="1567458"/>
                </a:cubicBezTo>
                <a:lnTo>
                  <a:pt x="2383478" y="1575011"/>
                </a:lnTo>
                <a:lnTo>
                  <a:pt x="2385868" y="1585155"/>
                </a:lnTo>
                <a:lnTo>
                  <a:pt x="2356994" y="1582566"/>
                </a:lnTo>
                <a:lnTo>
                  <a:pt x="2340448" y="1587635"/>
                </a:lnTo>
                <a:lnTo>
                  <a:pt x="2317872" y="1467996"/>
                </a:lnTo>
                <a:lnTo>
                  <a:pt x="2317853" y="1467841"/>
                </a:lnTo>
                <a:lnTo>
                  <a:pt x="2302188" y="1332355"/>
                </a:lnTo>
                <a:lnTo>
                  <a:pt x="2300635" y="1294767"/>
                </a:lnTo>
                <a:lnTo>
                  <a:pt x="2300374" y="1215420"/>
                </a:lnTo>
                <a:lnTo>
                  <a:pt x="2302913" y="1179537"/>
                </a:lnTo>
                <a:lnTo>
                  <a:pt x="2313344" y="1115002"/>
                </a:lnTo>
                <a:lnTo>
                  <a:pt x="2319381" y="1088357"/>
                </a:lnTo>
                <a:lnTo>
                  <a:pt x="2349410" y="1016879"/>
                </a:lnTo>
                <a:lnTo>
                  <a:pt x="2349410" y="1016853"/>
                </a:lnTo>
                <a:lnTo>
                  <a:pt x="2349410" y="1016826"/>
                </a:lnTo>
                <a:lnTo>
                  <a:pt x="2349411" y="1016824"/>
                </a:lnTo>
                <a:lnTo>
                  <a:pt x="2349411" y="1016187"/>
                </a:lnTo>
                <a:lnTo>
                  <a:pt x="2351721" y="1013226"/>
                </a:lnTo>
                <a:lnTo>
                  <a:pt x="2371472" y="1004195"/>
                </a:lnTo>
                <a:close/>
                <a:moveTo>
                  <a:pt x="5332747" y="998106"/>
                </a:moveTo>
                <a:lnTo>
                  <a:pt x="5333324" y="1003043"/>
                </a:lnTo>
                <a:lnTo>
                  <a:pt x="5328437" y="1003559"/>
                </a:lnTo>
                <a:lnTo>
                  <a:pt x="5328406" y="1003116"/>
                </a:lnTo>
                <a:close/>
                <a:moveTo>
                  <a:pt x="2907503" y="993908"/>
                </a:moveTo>
                <a:lnTo>
                  <a:pt x="2909438" y="995457"/>
                </a:lnTo>
                <a:lnTo>
                  <a:pt x="2914908" y="1000510"/>
                </a:lnTo>
                <a:lnTo>
                  <a:pt x="2916535" y="1008543"/>
                </a:lnTo>
                <a:lnTo>
                  <a:pt x="2909306" y="1000052"/>
                </a:lnTo>
                <a:close/>
                <a:moveTo>
                  <a:pt x="2268388" y="992925"/>
                </a:moveTo>
                <a:lnTo>
                  <a:pt x="2206533" y="1032831"/>
                </a:lnTo>
                <a:lnTo>
                  <a:pt x="2220532" y="1023342"/>
                </a:lnTo>
                <a:lnTo>
                  <a:pt x="2222687" y="1021897"/>
                </a:lnTo>
                <a:close/>
                <a:moveTo>
                  <a:pt x="5363393" y="992473"/>
                </a:moveTo>
                <a:lnTo>
                  <a:pt x="5367081" y="1007393"/>
                </a:lnTo>
                <a:lnTo>
                  <a:pt x="5363947" y="1010066"/>
                </a:lnTo>
                <a:lnTo>
                  <a:pt x="5354795" y="1007288"/>
                </a:lnTo>
                <a:lnTo>
                  <a:pt x="5353871" y="1002276"/>
                </a:lnTo>
                <a:close/>
                <a:moveTo>
                  <a:pt x="2552587" y="992089"/>
                </a:moveTo>
                <a:lnTo>
                  <a:pt x="2549008" y="1013759"/>
                </a:lnTo>
                <a:lnTo>
                  <a:pt x="2548836" y="1010549"/>
                </a:lnTo>
                <a:close/>
                <a:moveTo>
                  <a:pt x="5371082" y="991991"/>
                </a:moveTo>
                <a:lnTo>
                  <a:pt x="5376504" y="995423"/>
                </a:lnTo>
                <a:lnTo>
                  <a:pt x="5376873" y="996810"/>
                </a:lnTo>
                <a:lnTo>
                  <a:pt x="5373350" y="1001181"/>
                </a:lnTo>
                <a:close/>
                <a:moveTo>
                  <a:pt x="2505061" y="991982"/>
                </a:moveTo>
                <a:lnTo>
                  <a:pt x="2504924" y="1003358"/>
                </a:lnTo>
                <a:lnTo>
                  <a:pt x="2504502" y="1005584"/>
                </a:lnTo>
                <a:lnTo>
                  <a:pt x="2503881" y="1020699"/>
                </a:lnTo>
                <a:lnTo>
                  <a:pt x="2504092" y="1007746"/>
                </a:lnTo>
                <a:lnTo>
                  <a:pt x="2504502" y="1005584"/>
                </a:lnTo>
                <a:close/>
                <a:moveTo>
                  <a:pt x="5320815" y="991164"/>
                </a:moveTo>
                <a:lnTo>
                  <a:pt x="5321231" y="999037"/>
                </a:lnTo>
                <a:lnTo>
                  <a:pt x="5317454" y="1003493"/>
                </a:lnTo>
                <a:lnTo>
                  <a:pt x="5317433" y="996251"/>
                </a:lnTo>
                <a:lnTo>
                  <a:pt x="5319054" y="993856"/>
                </a:lnTo>
                <a:close/>
                <a:moveTo>
                  <a:pt x="5310786" y="990743"/>
                </a:moveTo>
                <a:lnTo>
                  <a:pt x="5310719" y="994256"/>
                </a:lnTo>
                <a:lnTo>
                  <a:pt x="5309262" y="996416"/>
                </a:lnTo>
                <a:lnTo>
                  <a:pt x="5309382" y="994784"/>
                </a:lnTo>
                <a:lnTo>
                  <a:pt x="5309699" y="992833"/>
                </a:lnTo>
                <a:close/>
                <a:moveTo>
                  <a:pt x="2560409" y="989956"/>
                </a:moveTo>
                <a:lnTo>
                  <a:pt x="2556948" y="1019234"/>
                </a:lnTo>
                <a:lnTo>
                  <a:pt x="2556949" y="1019243"/>
                </a:lnTo>
                <a:lnTo>
                  <a:pt x="2556948" y="1019254"/>
                </a:lnTo>
                <a:cubicBezTo>
                  <a:pt x="2556945" y="1037799"/>
                  <a:pt x="2558340" y="1056030"/>
                  <a:pt x="2560572" y="1073377"/>
                </a:cubicBezTo>
                <a:lnTo>
                  <a:pt x="2562571" y="1084661"/>
                </a:lnTo>
                <a:lnTo>
                  <a:pt x="2563063" y="1090389"/>
                </a:lnTo>
                <a:lnTo>
                  <a:pt x="2563613" y="1092907"/>
                </a:lnTo>
                <a:lnTo>
                  <a:pt x="2564110" y="1098783"/>
                </a:lnTo>
                <a:lnTo>
                  <a:pt x="2563881" y="1097694"/>
                </a:lnTo>
                <a:lnTo>
                  <a:pt x="2560975" y="1080284"/>
                </a:lnTo>
                <a:lnTo>
                  <a:pt x="2556453" y="1014248"/>
                </a:lnTo>
                <a:close/>
                <a:moveTo>
                  <a:pt x="2461527" y="989638"/>
                </a:moveTo>
                <a:lnTo>
                  <a:pt x="2461320" y="992800"/>
                </a:lnTo>
                <a:lnTo>
                  <a:pt x="2460591" y="995499"/>
                </a:lnTo>
                <a:lnTo>
                  <a:pt x="2460808" y="992245"/>
                </a:lnTo>
                <a:close/>
                <a:moveTo>
                  <a:pt x="2414762" y="987783"/>
                </a:moveTo>
                <a:lnTo>
                  <a:pt x="2413938" y="991943"/>
                </a:lnTo>
                <a:lnTo>
                  <a:pt x="2412606" y="998666"/>
                </a:lnTo>
                <a:lnTo>
                  <a:pt x="2404142" y="1017277"/>
                </a:lnTo>
                <a:cubicBezTo>
                  <a:pt x="2397005" y="1038887"/>
                  <a:pt x="2391561" y="1062741"/>
                  <a:pt x="2387823" y="1088968"/>
                </a:cubicBezTo>
                <a:lnTo>
                  <a:pt x="2386952" y="1101272"/>
                </a:lnTo>
                <a:lnTo>
                  <a:pt x="2385340" y="1109141"/>
                </a:lnTo>
                <a:lnTo>
                  <a:pt x="2384786" y="1131850"/>
                </a:lnTo>
                <a:lnTo>
                  <a:pt x="2381737" y="1174901"/>
                </a:lnTo>
                <a:lnTo>
                  <a:pt x="2381737" y="1174924"/>
                </a:lnTo>
                <a:lnTo>
                  <a:pt x="2381737" y="1174931"/>
                </a:lnTo>
                <a:lnTo>
                  <a:pt x="2382998" y="1205170"/>
                </a:lnTo>
                <a:lnTo>
                  <a:pt x="2382551" y="1223498"/>
                </a:lnTo>
                <a:lnTo>
                  <a:pt x="2384686" y="1245625"/>
                </a:lnTo>
                <a:lnTo>
                  <a:pt x="2385949" y="1275858"/>
                </a:lnTo>
                <a:lnTo>
                  <a:pt x="2393238" y="1334231"/>
                </a:lnTo>
                <a:lnTo>
                  <a:pt x="2395909" y="1361907"/>
                </a:lnTo>
                <a:lnTo>
                  <a:pt x="2398453" y="1375994"/>
                </a:lnTo>
                <a:lnTo>
                  <a:pt x="2400529" y="1392617"/>
                </a:lnTo>
                <a:cubicBezTo>
                  <a:pt x="2407124" y="1434257"/>
                  <a:pt x="2415459" y="1478661"/>
                  <a:pt x="2425544" y="1525959"/>
                </a:cubicBezTo>
                <a:lnTo>
                  <a:pt x="2443331" y="1601433"/>
                </a:lnTo>
                <a:lnTo>
                  <a:pt x="2432037" y="1595191"/>
                </a:lnTo>
                <a:lnTo>
                  <a:pt x="2419306" y="1588154"/>
                </a:lnTo>
                <a:lnTo>
                  <a:pt x="2401369" y="1586546"/>
                </a:lnTo>
                <a:lnTo>
                  <a:pt x="2393321" y="1585824"/>
                </a:lnTo>
                <a:lnTo>
                  <a:pt x="2388639" y="1566048"/>
                </a:lnTo>
                <a:lnTo>
                  <a:pt x="2388599" y="1565837"/>
                </a:lnTo>
                <a:lnTo>
                  <a:pt x="2361209" y="1414403"/>
                </a:lnTo>
                <a:lnTo>
                  <a:pt x="2355891" y="1371893"/>
                </a:lnTo>
                <a:lnTo>
                  <a:pt x="2347159" y="1281804"/>
                </a:lnTo>
                <a:lnTo>
                  <a:pt x="2345392" y="1240521"/>
                </a:lnTo>
                <a:lnTo>
                  <a:pt x="2347062" y="1165721"/>
                </a:lnTo>
                <a:lnTo>
                  <a:pt x="2349194" y="1134404"/>
                </a:lnTo>
                <a:lnTo>
                  <a:pt x="2366367" y="1048707"/>
                </a:lnTo>
                <a:lnTo>
                  <a:pt x="2389993" y="996343"/>
                </a:lnTo>
                <a:lnTo>
                  <a:pt x="2394169" y="994572"/>
                </a:lnTo>
                <a:lnTo>
                  <a:pt x="2403047" y="993028"/>
                </a:lnTo>
                <a:lnTo>
                  <a:pt x="2404427" y="993028"/>
                </a:lnTo>
                <a:close/>
                <a:moveTo>
                  <a:pt x="5343242" y="985992"/>
                </a:moveTo>
                <a:lnTo>
                  <a:pt x="5345522" y="999077"/>
                </a:lnTo>
                <a:lnTo>
                  <a:pt x="5341199" y="1003162"/>
                </a:lnTo>
                <a:lnTo>
                  <a:pt x="5340220" y="1002864"/>
                </a:lnTo>
                <a:lnTo>
                  <a:pt x="5338698" y="991237"/>
                </a:lnTo>
                <a:close/>
                <a:moveTo>
                  <a:pt x="2515228" y="984591"/>
                </a:moveTo>
                <a:lnTo>
                  <a:pt x="2511908" y="993969"/>
                </a:lnTo>
                <a:lnTo>
                  <a:pt x="2511911" y="993444"/>
                </a:lnTo>
                <a:close/>
                <a:moveTo>
                  <a:pt x="3183322" y="984278"/>
                </a:moveTo>
                <a:lnTo>
                  <a:pt x="3195285" y="1037329"/>
                </a:lnTo>
                <a:cubicBezTo>
                  <a:pt x="3200744" y="1060326"/>
                  <a:pt x="3206902" y="1085399"/>
                  <a:pt x="3213673" y="1112253"/>
                </a:cubicBezTo>
                <a:lnTo>
                  <a:pt x="3215381" y="1118875"/>
                </a:lnTo>
                <a:lnTo>
                  <a:pt x="3216507" y="1123445"/>
                </a:lnTo>
                <a:lnTo>
                  <a:pt x="3223011" y="1148468"/>
                </a:lnTo>
                <a:lnTo>
                  <a:pt x="3235749" y="1197876"/>
                </a:lnTo>
                <a:lnTo>
                  <a:pt x="3239657" y="1212514"/>
                </a:lnTo>
                <a:lnTo>
                  <a:pt x="3242414" y="1223123"/>
                </a:lnTo>
                <a:lnTo>
                  <a:pt x="3250049" y="1251446"/>
                </a:lnTo>
                <a:lnTo>
                  <a:pt x="3261014" y="1292469"/>
                </a:lnTo>
                <a:lnTo>
                  <a:pt x="3267560" y="1316353"/>
                </a:lnTo>
                <a:lnTo>
                  <a:pt x="3272270" y="1333827"/>
                </a:lnTo>
                <a:lnTo>
                  <a:pt x="3279630" y="1360388"/>
                </a:lnTo>
                <a:lnTo>
                  <a:pt x="3288968" y="1394458"/>
                </a:lnTo>
                <a:lnTo>
                  <a:pt x="3294091" y="1412581"/>
                </a:lnTo>
                <a:lnTo>
                  <a:pt x="3305343" y="1453191"/>
                </a:lnTo>
                <a:cubicBezTo>
                  <a:pt x="3316821" y="1494138"/>
                  <a:pt x="3328713" y="1536106"/>
                  <a:pt x="3340896" y="1578684"/>
                </a:cubicBezTo>
                <a:lnTo>
                  <a:pt x="3345805" y="1595529"/>
                </a:lnTo>
                <a:lnTo>
                  <a:pt x="3350952" y="1613740"/>
                </a:lnTo>
                <a:lnTo>
                  <a:pt x="3409952" y="1815660"/>
                </a:lnTo>
                <a:lnTo>
                  <a:pt x="3416508" y="1838155"/>
                </a:lnTo>
                <a:lnTo>
                  <a:pt x="3417069" y="1840015"/>
                </a:lnTo>
                <a:lnTo>
                  <a:pt x="3417713" y="1842221"/>
                </a:lnTo>
                <a:cubicBezTo>
                  <a:pt x="3440320" y="1918420"/>
                  <a:pt x="3463058" y="1993911"/>
                  <a:pt x="3485263" y="2066453"/>
                </a:cubicBezTo>
                <a:lnTo>
                  <a:pt x="3490976" y="2084959"/>
                </a:lnTo>
                <a:lnTo>
                  <a:pt x="3493232" y="2092437"/>
                </a:lnTo>
                <a:lnTo>
                  <a:pt x="3502715" y="2122985"/>
                </a:lnTo>
                <a:lnTo>
                  <a:pt x="3518086" y="2172774"/>
                </a:lnTo>
                <a:lnTo>
                  <a:pt x="3524571" y="2193391"/>
                </a:lnTo>
                <a:lnTo>
                  <a:pt x="3530175" y="2211442"/>
                </a:lnTo>
                <a:lnTo>
                  <a:pt x="3538158" y="2236583"/>
                </a:lnTo>
                <a:lnTo>
                  <a:pt x="3549610" y="2272991"/>
                </a:lnTo>
                <a:lnTo>
                  <a:pt x="3558124" y="2299464"/>
                </a:lnTo>
                <a:lnTo>
                  <a:pt x="3565192" y="2321723"/>
                </a:lnTo>
                <a:lnTo>
                  <a:pt x="3571161" y="2339998"/>
                </a:lnTo>
                <a:lnTo>
                  <a:pt x="3579337" y="2365422"/>
                </a:lnTo>
                <a:lnTo>
                  <a:pt x="3589654" y="2396625"/>
                </a:lnTo>
                <a:lnTo>
                  <a:pt x="3597550" y="2420803"/>
                </a:lnTo>
                <a:lnTo>
                  <a:pt x="3601455" y="2432318"/>
                </a:lnTo>
                <a:lnTo>
                  <a:pt x="3606768" y="2448387"/>
                </a:lnTo>
                <a:lnTo>
                  <a:pt x="3618792" y="2483439"/>
                </a:lnTo>
                <a:lnTo>
                  <a:pt x="3626514" y="2506207"/>
                </a:lnTo>
                <a:lnTo>
                  <a:pt x="3628557" y="2511905"/>
                </a:lnTo>
                <a:lnTo>
                  <a:pt x="3631404" y="2520205"/>
                </a:lnTo>
                <a:lnTo>
                  <a:pt x="3646088" y="2560789"/>
                </a:lnTo>
                <a:lnTo>
                  <a:pt x="3651349" y="2575460"/>
                </a:lnTo>
                <a:lnTo>
                  <a:pt x="3651913" y="2576889"/>
                </a:lnTo>
                <a:lnTo>
                  <a:pt x="3652747" y="2579196"/>
                </a:lnTo>
                <a:lnTo>
                  <a:pt x="3655460" y="2586045"/>
                </a:lnTo>
                <a:lnTo>
                  <a:pt x="3654920" y="2585758"/>
                </a:lnTo>
                <a:lnTo>
                  <a:pt x="3653063" y="2584769"/>
                </a:lnTo>
                <a:lnTo>
                  <a:pt x="3646082" y="2566715"/>
                </a:lnTo>
                <a:lnTo>
                  <a:pt x="3622354" y="2499811"/>
                </a:lnTo>
                <a:lnTo>
                  <a:pt x="3613899" y="2474801"/>
                </a:lnTo>
                <a:lnTo>
                  <a:pt x="3595024" y="2418738"/>
                </a:lnTo>
                <a:lnTo>
                  <a:pt x="3583564" y="2383632"/>
                </a:lnTo>
                <a:lnTo>
                  <a:pt x="3564685" y="2325517"/>
                </a:lnTo>
                <a:lnTo>
                  <a:pt x="3551399" y="2283727"/>
                </a:lnTo>
                <a:lnTo>
                  <a:pt x="3531941" y="2222193"/>
                </a:lnTo>
                <a:lnTo>
                  <a:pt x="3517479" y="2175717"/>
                </a:lnTo>
                <a:lnTo>
                  <a:pt x="3497416" y="2110867"/>
                </a:lnTo>
                <a:lnTo>
                  <a:pt x="3488163" y="2080576"/>
                </a:lnTo>
                <a:lnTo>
                  <a:pt x="3440500" y="1922204"/>
                </a:lnTo>
                <a:lnTo>
                  <a:pt x="3409478" y="1818128"/>
                </a:lnTo>
                <a:lnTo>
                  <a:pt x="3368324" y="1676678"/>
                </a:lnTo>
                <a:lnTo>
                  <a:pt x="3335940" y="1564527"/>
                </a:lnTo>
                <a:lnTo>
                  <a:pt x="3326858" y="1532449"/>
                </a:lnTo>
                <a:lnTo>
                  <a:pt x="3273054" y="1339140"/>
                </a:lnTo>
                <a:lnTo>
                  <a:pt x="3257486" y="1281503"/>
                </a:lnTo>
                <a:lnTo>
                  <a:pt x="3246575" y="1240894"/>
                </a:lnTo>
                <a:lnTo>
                  <a:pt x="3229466" y="1175376"/>
                </a:lnTo>
                <a:lnTo>
                  <a:pt x="3221649" y="1145251"/>
                </a:lnTo>
                <a:lnTo>
                  <a:pt x="3205592" y="1080743"/>
                </a:lnTo>
                <a:lnTo>
                  <a:pt x="3200784" y="1061312"/>
                </a:lnTo>
                <a:lnTo>
                  <a:pt x="3184588" y="991067"/>
                </a:lnTo>
                <a:close/>
                <a:moveTo>
                  <a:pt x="3246751" y="983551"/>
                </a:moveTo>
                <a:lnTo>
                  <a:pt x="3278266" y="1100451"/>
                </a:lnTo>
                <a:lnTo>
                  <a:pt x="3278551" y="1101467"/>
                </a:lnTo>
                <a:lnTo>
                  <a:pt x="3319565" y="1248378"/>
                </a:lnTo>
                <a:lnTo>
                  <a:pt x="3327115" y="1274685"/>
                </a:lnTo>
                <a:lnTo>
                  <a:pt x="3328246" y="1278634"/>
                </a:lnTo>
                <a:lnTo>
                  <a:pt x="3333467" y="1297253"/>
                </a:lnTo>
                <a:lnTo>
                  <a:pt x="3344600" y="1335728"/>
                </a:lnTo>
                <a:lnTo>
                  <a:pt x="3365411" y="1408385"/>
                </a:lnTo>
                <a:lnTo>
                  <a:pt x="3385481" y="1477011"/>
                </a:lnTo>
                <a:lnTo>
                  <a:pt x="3395778" y="1512598"/>
                </a:lnTo>
                <a:lnTo>
                  <a:pt x="3403469" y="1538519"/>
                </a:lnTo>
                <a:lnTo>
                  <a:pt x="3414461" y="1576105"/>
                </a:lnTo>
                <a:lnTo>
                  <a:pt x="3455617" y="1714274"/>
                </a:lnTo>
                <a:lnTo>
                  <a:pt x="3462159" y="1736324"/>
                </a:lnTo>
                <a:lnTo>
                  <a:pt x="3463515" y="1740788"/>
                </a:lnTo>
                <a:lnTo>
                  <a:pt x="3465370" y="1747014"/>
                </a:lnTo>
                <a:cubicBezTo>
                  <a:pt x="3482500" y="1804019"/>
                  <a:pt x="3499716" y="1860811"/>
                  <a:pt x="3516794" y="1916645"/>
                </a:cubicBezTo>
                <a:lnTo>
                  <a:pt x="3524236" y="1940750"/>
                </a:lnTo>
                <a:lnTo>
                  <a:pt x="3529574" y="1958330"/>
                </a:lnTo>
                <a:lnTo>
                  <a:pt x="3540827" y="1994490"/>
                </a:lnTo>
                <a:lnTo>
                  <a:pt x="3567390" y="2080530"/>
                </a:lnTo>
                <a:lnTo>
                  <a:pt x="3584498" y="2134824"/>
                </a:lnTo>
                <a:lnTo>
                  <a:pt x="3594982" y="2168513"/>
                </a:lnTo>
                <a:lnTo>
                  <a:pt x="3609670" y="2214704"/>
                </a:lnTo>
                <a:lnTo>
                  <a:pt x="3615813" y="2234201"/>
                </a:lnTo>
                <a:lnTo>
                  <a:pt x="3619343" y="2245124"/>
                </a:lnTo>
                <a:lnTo>
                  <a:pt x="3625985" y="2266014"/>
                </a:lnTo>
                <a:cubicBezTo>
                  <a:pt x="3636067" y="2297461"/>
                  <a:pt x="3645875" y="2327783"/>
                  <a:pt x="3655347" y="2356771"/>
                </a:cubicBezTo>
                <a:lnTo>
                  <a:pt x="3658479" y="2366251"/>
                </a:lnTo>
                <a:lnTo>
                  <a:pt x="3660721" y="2373190"/>
                </a:lnTo>
                <a:lnTo>
                  <a:pt x="3665209" y="2386618"/>
                </a:lnTo>
                <a:lnTo>
                  <a:pt x="3682688" y="2439522"/>
                </a:lnTo>
                <a:lnTo>
                  <a:pt x="3695665" y="2477754"/>
                </a:lnTo>
                <a:lnTo>
                  <a:pt x="3700770" y="2493028"/>
                </a:lnTo>
                <a:lnTo>
                  <a:pt x="3703057" y="2499530"/>
                </a:lnTo>
                <a:lnTo>
                  <a:pt x="3707630" y="2513003"/>
                </a:lnTo>
                <a:cubicBezTo>
                  <a:pt x="3715501" y="2535811"/>
                  <a:pt x="3722909" y="2556864"/>
                  <a:pt x="3729791" y="2575951"/>
                </a:cubicBezTo>
                <a:lnTo>
                  <a:pt x="3732553" y="2583389"/>
                </a:lnTo>
                <a:lnTo>
                  <a:pt x="3734614" y="2589249"/>
                </a:lnTo>
                <a:cubicBezTo>
                  <a:pt x="3739664" y="2603069"/>
                  <a:pt x="3744398" y="2615719"/>
                  <a:pt x="3748791" y="2627106"/>
                </a:cubicBezTo>
                <a:lnTo>
                  <a:pt x="3757279" y="2648309"/>
                </a:lnTo>
                <a:lnTo>
                  <a:pt x="3756529" y="2646619"/>
                </a:lnTo>
                <a:lnTo>
                  <a:pt x="3755809" y="2644998"/>
                </a:lnTo>
                <a:lnTo>
                  <a:pt x="3738897" y="2601919"/>
                </a:lnTo>
                <a:lnTo>
                  <a:pt x="3734209" y="2589412"/>
                </a:lnTo>
                <a:lnTo>
                  <a:pt x="3723822" y="2560723"/>
                </a:lnTo>
                <a:lnTo>
                  <a:pt x="3701579" y="2497588"/>
                </a:lnTo>
                <a:lnTo>
                  <a:pt x="3692109" y="2470100"/>
                </a:lnTo>
                <a:lnTo>
                  <a:pt x="3656890" y="2364853"/>
                </a:lnTo>
                <a:lnTo>
                  <a:pt x="3656881" y="2364827"/>
                </a:lnTo>
                <a:lnTo>
                  <a:pt x="3656869" y="2364790"/>
                </a:lnTo>
                <a:lnTo>
                  <a:pt x="3617301" y="2242426"/>
                </a:lnTo>
                <a:lnTo>
                  <a:pt x="3605002" y="2203749"/>
                </a:lnTo>
                <a:lnTo>
                  <a:pt x="3581381" y="2128807"/>
                </a:lnTo>
                <a:lnTo>
                  <a:pt x="3516599" y="1919955"/>
                </a:lnTo>
                <a:lnTo>
                  <a:pt x="3516551" y="1919801"/>
                </a:lnTo>
                <a:lnTo>
                  <a:pt x="3516500" y="1919630"/>
                </a:lnTo>
                <a:lnTo>
                  <a:pt x="3456775" y="1721568"/>
                </a:lnTo>
                <a:lnTo>
                  <a:pt x="3369252" y="1424617"/>
                </a:lnTo>
                <a:lnTo>
                  <a:pt x="3329070" y="1284032"/>
                </a:lnTo>
                <a:lnTo>
                  <a:pt x="3318721" y="1247315"/>
                </a:lnTo>
                <a:lnTo>
                  <a:pt x="3290376" y="1145532"/>
                </a:lnTo>
                <a:lnTo>
                  <a:pt x="3281126" y="1111928"/>
                </a:lnTo>
                <a:lnTo>
                  <a:pt x="3249416" y="994003"/>
                </a:lnTo>
                <a:close/>
                <a:moveTo>
                  <a:pt x="2918586" y="982841"/>
                </a:moveTo>
                <a:lnTo>
                  <a:pt x="2927909" y="990014"/>
                </a:lnTo>
                <a:lnTo>
                  <a:pt x="2944966" y="1009815"/>
                </a:lnTo>
                <a:lnTo>
                  <a:pt x="2953278" y="1021913"/>
                </a:lnTo>
                <a:lnTo>
                  <a:pt x="2974066" y="1069008"/>
                </a:lnTo>
                <a:lnTo>
                  <a:pt x="2974171" y="1069269"/>
                </a:lnTo>
                <a:lnTo>
                  <a:pt x="2977268" y="1087331"/>
                </a:lnTo>
                <a:lnTo>
                  <a:pt x="2943971" y="1017262"/>
                </a:lnTo>
                <a:lnTo>
                  <a:pt x="2921277" y="996120"/>
                </a:lnTo>
                <a:close/>
                <a:moveTo>
                  <a:pt x="5372640" y="980896"/>
                </a:moveTo>
                <a:lnTo>
                  <a:pt x="5373800" y="985259"/>
                </a:lnTo>
                <a:lnTo>
                  <a:pt x="5370961" y="983379"/>
                </a:lnTo>
                <a:close/>
                <a:moveTo>
                  <a:pt x="2392711" y="979388"/>
                </a:moveTo>
                <a:lnTo>
                  <a:pt x="2392209" y="980016"/>
                </a:lnTo>
                <a:lnTo>
                  <a:pt x="2391380" y="980107"/>
                </a:lnTo>
                <a:close/>
                <a:moveTo>
                  <a:pt x="5349632" y="979271"/>
                </a:moveTo>
                <a:lnTo>
                  <a:pt x="5351465" y="979571"/>
                </a:lnTo>
                <a:lnTo>
                  <a:pt x="5359632" y="984742"/>
                </a:lnTo>
                <a:lnTo>
                  <a:pt x="5353335" y="991697"/>
                </a:lnTo>
                <a:lnTo>
                  <a:pt x="5352131" y="992835"/>
                </a:lnTo>
                <a:close/>
                <a:moveTo>
                  <a:pt x="2524559" y="979217"/>
                </a:moveTo>
                <a:lnTo>
                  <a:pt x="2524260" y="981325"/>
                </a:lnTo>
                <a:lnTo>
                  <a:pt x="2519033" y="997627"/>
                </a:lnTo>
                <a:lnTo>
                  <a:pt x="2519033" y="997649"/>
                </a:lnTo>
                <a:lnTo>
                  <a:pt x="2518586" y="1021030"/>
                </a:lnTo>
                <a:lnTo>
                  <a:pt x="2518473" y="996775"/>
                </a:lnTo>
                <a:close/>
                <a:moveTo>
                  <a:pt x="3165764" y="978254"/>
                </a:moveTo>
                <a:lnTo>
                  <a:pt x="3171721" y="1007570"/>
                </a:lnTo>
                <a:lnTo>
                  <a:pt x="3166228" y="981805"/>
                </a:lnTo>
                <a:close/>
                <a:moveTo>
                  <a:pt x="2447212" y="978097"/>
                </a:moveTo>
                <a:lnTo>
                  <a:pt x="2446548" y="983845"/>
                </a:lnTo>
                <a:lnTo>
                  <a:pt x="2446987" y="978389"/>
                </a:lnTo>
                <a:lnTo>
                  <a:pt x="2447003" y="978194"/>
                </a:lnTo>
                <a:close/>
                <a:moveTo>
                  <a:pt x="5336858" y="977178"/>
                </a:moveTo>
                <a:lnTo>
                  <a:pt x="5339401" y="977595"/>
                </a:lnTo>
                <a:lnTo>
                  <a:pt x="5337246" y="980139"/>
                </a:lnTo>
                <a:close/>
                <a:moveTo>
                  <a:pt x="5330246" y="976743"/>
                </a:moveTo>
                <a:lnTo>
                  <a:pt x="5331445" y="986984"/>
                </a:lnTo>
                <a:lnTo>
                  <a:pt x="5327588" y="991535"/>
                </a:lnTo>
                <a:lnTo>
                  <a:pt x="5326904" y="981852"/>
                </a:lnTo>
                <a:close/>
                <a:moveTo>
                  <a:pt x="5303401" y="975134"/>
                </a:moveTo>
                <a:lnTo>
                  <a:pt x="5299046" y="991467"/>
                </a:lnTo>
                <a:lnTo>
                  <a:pt x="5292919" y="1007311"/>
                </a:lnTo>
                <a:lnTo>
                  <a:pt x="5258936" y="1010901"/>
                </a:lnTo>
                <a:cubicBezTo>
                  <a:pt x="5223775" y="1018760"/>
                  <a:pt x="5158830" y="1027860"/>
                  <a:pt x="5076099" y="1039305"/>
                </a:cubicBezTo>
                <a:cubicBezTo>
                  <a:pt x="5037491" y="1044820"/>
                  <a:pt x="4995160" y="1050612"/>
                  <a:pt x="4950899" y="1057231"/>
                </a:cubicBezTo>
                <a:cubicBezTo>
                  <a:pt x="4934904" y="1059574"/>
                  <a:pt x="4918495" y="1062194"/>
                  <a:pt x="4902225" y="1064813"/>
                </a:cubicBezTo>
                <a:cubicBezTo>
                  <a:pt x="4885954" y="1067434"/>
                  <a:pt x="4869408" y="1070191"/>
                  <a:pt x="4852724" y="1072674"/>
                </a:cubicBezTo>
                <a:lnTo>
                  <a:pt x="4830111" y="1075983"/>
                </a:lnTo>
                <a:cubicBezTo>
                  <a:pt x="4670440" y="1099561"/>
                  <a:pt x="4505390" y="1123968"/>
                  <a:pt x="4393152" y="1149614"/>
                </a:cubicBezTo>
                <a:cubicBezTo>
                  <a:pt x="4347304" y="1161446"/>
                  <a:pt x="4304685" y="1183348"/>
                  <a:pt x="4268365" y="1213730"/>
                </a:cubicBezTo>
                <a:cubicBezTo>
                  <a:pt x="4253501" y="1225511"/>
                  <a:pt x="4237685" y="1236026"/>
                  <a:pt x="4221070" y="1245168"/>
                </a:cubicBezTo>
                <a:cubicBezTo>
                  <a:pt x="4173223" y="1269298"/>
                  <a:pt x="4129755" y="1302283"/>
                  <a:pt x="4088820" y="1339374"/>
                </a:cubicBezTo>
                <a:lnTo>
                  <a:pt x="4060857" y="1367762"/>
                </a:lnTo>
                <a:lnTo>
                  <a:pt x="3971773" y="1458195"/>
                </a:lnTo>
                <a:lnTo>
                  <a:pt x="3936571" y="1495312"/>
                </a:lnTo>
                <a:lnTo>
                  <a:pt x="3921547" y="1499253"/>
                </a:lnTo>
                <a:lnTo>
                  <a:pt x="3951504" y="1457646"/>
                </a:lnTo>
                <a:lnTo>
                  <a:pt x="3958874" y="1447354"/>
                </a:lnTo>
                <a:lnTo>
                  <a:pt x="4000559" y="1389155"/>
                </a:lnTo>
                <a:cubicBezTo>
                  <a:pt x="4050541" y="1321583"/>
                  <a:pt x="4104110" y="1258976"/>
                  <a:pt x="4168537" y="1221231"/>
                </a:cubicBezTo>
                <a:cubicBezTo>
                  <a:pt x="4184283" y="1211091"/>
                  <a:pt x="4198969" y="1199407"/>
                  <a:pt x="4212384" y="1186341"/>
                </a:cubicBezTo>
                <a:cubicBezTo>
                  <a:pt x="4243409" y="1158494"/>
                  <a:pt x="4278432" y="1127330"/>
                  <a:pt x="4338275" y="1113541"/>
                </a:cubicBezTo>
                <a:cubicBezTo>
                  <a:pt x="4446790" y="1089411"/>
                  <a:pt x="4621905" y="1066655"/>
                  <a:pt x="4791504" y="1044594"/>
                </a:cubicBezTo>
                <a:lnTo>
                  <a:pt x="4819772" y="1040873"/>
                </a:lnTo>
                <a:cubicBezTo>
                  <a:pt x="4837282" y="1038666"/>
                  <a:pt x="4854656" y="1036047"/>
                  <a:pt x="4871754" y="1033564"/>
                </a:cubicBezTo>
                <a:cubicBezTo>
                  <a:pt x="4888852" y="1031084"/>
                  <a:pt x="4905950" y="1028601"/>
                  <a:pt x="4922634" y="1026394"/>
                </a:cubicBezTo>
                <a:cubicBezTo>
                  <a:pt x="4969240" y="1020328"/>
                  <a:pt x="5013776" y="1014950"/>
                  <a:pt x="5054315" y="1009989"/>
                </a:cubicBezTo>
                <a:cubicBezTo>
                  <a:pt x="5142837" y="999235"/>
                  <a:pt x="5212608" y="990685"/>
                  <a:pt x="5246389" y="983103"/>
                </a:cubicBezTo>
                <a:cubicBezTo>
                  <a:pt x="5257903" y="980552"/>
                  <a:pt x="5270071" y="978154"/>
                  <a:pt x="5282294" y="976477"/>
                </a:cubicBezTo>
                <a:close/>
                <a:moveTo>
                  <a:pt x="2541064" y="975132"/>
                </a:moveTo>
                <a:lnTo>
                  <a:pt x="2533605" y="1004886"/>
                </a:lnTo>
                <a:lnTo>
                  <a:pt x="2533606" y="1004906"/>
                </a:lnTo>
                <a:lnTo>
                  <a:pt x="2533605" y="1004908"/>
                </a:lnTo>
                <a:lnTo>
                  <a:pt x="2533807" y="1026578"/>
                </a:lnTo>
                <a:lnTo>
                  <a:pt x="2533246" y="1002862"/>
                </a:lnTo>
                <a:close/>
                <a:moveTo>
                  <a:pt x="5319319" y="974303"/>
                </a:moveTo>
                <a:lnTo>
                  <a:pt x="5319929" y="974404"/>
                </a:lnTo>
                <a:lnTo>
                  <a:pt x="5320227" y="980040"/>
                </a:lnTo>
                <a:lnTo>
                  <a:pt x="5317399" y="984283"/>
                </a:lnTo>
                <a:lnTo>
                  <a:pt x="5317397" y="983691"/>
                </a:lnTo>
                <a:lnTo>
                  <a:pt x="5317855" y="977176"/>
                </a:lnTo>
                <a:lnTo>
                  <a:pt x="5318503" y="975930"/>
                </a:lnTo>
                <a:close/>
                <a:moveTo>
                  <a:pt x="2285684" y="973835"/>
                </a:moveTo>
                <a:lnTo>
                  <a:pt x="2222484" y="1013928"/>
                </a:lnTo>
                <a:lnTo>
                  <a:pt x="2243056" y="1000331"/>
                </a:lnTo>
                <a:close/>
                <a:moveTo>
                  <a:pt x="2470441" y="973406"/>
                </a:moveTo>
                <a:lnTo>
                  <a:pt x="2469628" y="975760"/>
                </a:lnTo>
                <a:lnTo>
                  <a:pt x="2469624" y="975820"/>
                </a:lnTo>
                <a:lnTo>
                  <a:pt x="2468928" y="983505"/>
                </a:lnTo>
                <a:lnTo>
                  <a:pt x="2469347" y="976474"/>
                </a:lnTo>
                <a:close/>
                <a:moveTo>
                  <a:pt x="2549197" y="972649"/>
                </a:moveTo>
                <a:lnTo>
                  <a:pt x="2541485" y="1010330"/>
                </a:lnTo>
                <a:lnTo>
                  <a:pt x="2541486" y="1010345"/>
                </a:lnTo>
                <a:lnTo>
                  <a:pt x="2541485" y="1010350"/>
                </a:lnTo>
                <a:cubicBezTo>
                  <a:pt x="2540522" y="1029230"/>
                  <a:pt x="2541333" y="1048304"/>
                  <a:pt x="2543253" y="1066847"/>
                </a:cubicBezTo>
                <a:lnTo>
                  <a:pt x="2545193" y="1079120"/>
                </a:lnTo>
                <a:lnTo>
                  <a:pt x="2545518" y="1085165"/>
                </a:lnTo>
                <a:lnTo>
                  <a:pt x="2548367" y="1099211"/>
                </a:lnTo>
                <a:lnTo>
                  <a:pt x="2551675" y="1120140"/>
                </a:lnTo>
                <a:lnTo>
                  <a:pt x="2557408" y="1143782"/>
                </a:lnTo>
                <a:lnTo>
                  <a:pt x="2559014" y="1151701"/>
                </a:lnTo>
                <a:lnTo>
                  <a:pt x="2561256" y="1159652"/>
                </a:lnTo>
                <a:lnTo>
                  <a:pt x="2562758" y="1165843"/>
                </a:lnTo>
                <a:cubicBezTo>
                  <a:pt x="2566452" y="1179325"/>
                  <a:pt x="2569925" y="1190815"/>
                  <a:pt x="2572510" y="1199579"/>
                </a:cubicBezTo>
                <a:lnTo>
                  <a:pt x="2574008" y="1202181"/>
                </a:lnTo>
                <a:lnTo>
                  <a:pt x="2574491" y="1205608"/>
                </a:lnTo>
                <a:lnTo>
                  <a:pt x="2572248" y="1201071"/>
                </a:lnTo>
                <a:lnTo>
                  <a:pt x="2559495" y="1156817"/>
                </a:lnTo>
                <a:lnTo>
                  <a:pt x="2555682" y="1141098"/>
                </a:lnTo>
                <a:lnTo>
                  <a:pt x="2546407" y="1094604"/>
                </a:lnTo>
                <a:lnTo>
                  <a:pt x="2543412" y="1074728"/>
                </a:lnTo>
                <a:lnTo>
                  <a:pt x="2540835" y="1006064"/>
                </a:lnTo>
                <a:close/>
                <a:moveTo>
                  <a:pt x="3092013" y="969849"/>
                </a:moveTo>
                <a:lnTo>
                  <a:pt x="3111260" y="1039820"/>
                </a:lnTo>
                <a:cubicBezTo>
                  <a:pt x="3120276" y="1072546"/>
                  <a:pt x="3129700" y="1106721"/>
                  <a:pt x="3139455" y="1142037"/>
                </a:cubicBezTo>
                <a:lnTo>
                  <a:pt x="3145662" y="1164477"/>
                </a:lnTo>
                <a:lnTo>
                  <a:pt x="3149317" y="1177723"/>
                </a:lnTo>
                <a:lnTo>
                  <a:pt x="3154907" y="1197902"/>
                </a:lnTo>
                <a:lnTo>
                  <a:pt x="3169637" y="1251155"/>
                </a:lnTo>
                <a:lnTo>
                  <a:pt x="3176153" y="1274543"/>
                </a:lnTo>
                <a:lnTo>
                  <a:pt x="3190637" y="1326828"/>
                </a:lnTo>
                <a:cubicBezTo>
                  <a:pt x="3204834" y="1377966"/>
                  <a:pt x="3219394" y="1430296"/>
                  <a:pt x="3234137" y="1483134"/>
                </a:cubicBezTo>
                <a:lnTo>
                  <a:pt x="3318089" y="1782079"/>
                </a:lnTo>
                <a:lnTo>
                  <a:pt x="3274770" y="1629654"/>
                </a:lnTo>
                <a:cubicBezTo>
                  <a:pt x="3258430" y="1571808"/>
                  <a:pt x="3242095" y="1513650"/>
                  <a:pt x="3226022" y="1456147"/>
                </a:cubicBezTo>
                <a:lnTo>
                  <a:pt x="3223960" y="1448732"/>
                </a:lnTo>
                <a:lnTo>
                  <a:pt x="3164776" y="1235526"/>
                </a:lnTo>
                <a:lnTo>
                  <a:pt x="3139140" y="1142505"/>
                </a:lnTo>
                <a:lnTo>
                  <a:pt x="3132402" y="1117974"/>
                </a:lnTo>
                <a:lnTo>
                  <a:pt x="3095434" y="982530"/>
                </a:lnTo>
                <a:close/>
                <a:moveTo>
                  <a:pt x="2900077" y="968603"/>
                </a:moveTo>
                <a:lnTo>
                  <a:pt x="2909991" y="976229"/>
                </a:lnTo>
                <a:lnTo>
                  <a:pt x="2912331" y="987787"/>
                </a:lnTo>
                <a:lnTo>
                  <a:pt x="2903214" y="979294"/>
                </a:lnTo>
                <a:close/>
                <a:moveTo>
                  <a:pt x="5357349" y="968011"/>
                </a:moveTo>
                <a:lnTo>
                  <a:pt x="5359227" y="975612"/>
                </a:lnTo>
                <a:lnTo>
                  <a:pt x="5356365" y="973717"/>
                </a:lnTo>
                <a:lnTo>
                  <a:pt x="5353335" y="973173"/>
                </a:lnTo>
                <a:close/>
                <a:moveTo>
                  <a:pt x="2480651" y="966282"/>
                </a:moveTo>
                <a:lnTo>
                  <a:pt x="2476420" y="979127"/>
                </a:lnTo>
                <a:lnTo>
                  <a:pt x="2476417" y="979184"/>
                </a:lnTo>
                <a:lnTo>
                  <a:pt x="2475986" y="984486"/>
                </a:lnTo>
                <a:lnTo>
                  <a:pt x="2476282" y="978775"/>
                </a:lnTo>
                <a:lnTo>
                  <a:pt x="2480503" y="966347"/>
                </a:lnTo>
                <a:close/>
                <a:moveTo>
                  <a:pt x="5364267" y="964383"/>
                </a:moveTo>
                <a:lnTo>
                  <a:pt x="5369295" y="968318"/>
                </a:lnTo>
                <a:lnTo>
                  <a:pt x="5369741" y="969995"/>
                </a:lnTo>
                <a:lnTo>
                  <a:pt x="5367079" y="975773"/>
                </a:lnTo>
                <a:close/>
                <a:moveTo>
                  <a:pt x="3184890" y="963871"/>
                </a:moveTo>
                <a:lnTo>
                  <a:pt x="3188554" y="980588"/>
                </a:lnTo>
                <a:lnTo>
                  <a:pt x="3185276" y="966105"/>
                </a:lnTo>
                <a:close/>
                <a:moveTo>
                  <a:pt x="5339275" y="962936"/>
                </a:moveTo>
                <a:lnTo>
                  <a:pt x="5339642" y="965363"/>
                </a:lnTo>
                <a:lnTo>
                  <a:pt x="5339728" y="965827"/>
                </a:lnTo>
                <a:lnTo>
                  <a:pt x="5340609" y="970886"/>
                </a:lnTo>
                <a:lnTo>
                  <a:pt x="5335924" y="970044"/>
                </a:lnTo>
                <a:lnTo>
                  <a:pt x="5335708" y="968392"/>
                </a:lnTo>
                <a:close/>
                <a:moveTo>
                  <a:pt x="2505040" y="961103"/>
                </a:moveTo>
                <a:lnTo>
                  <a:pt x="2497667" y="988384"/>
                </a:lnTo>
                <a:lnTo>
                  <a:pt x="2497666" y="988433"/>
                </a:lnTo>
                <a:lnTo>
                  <a:pt x="2497430" y="993080"/>
                </a:lnTo>
                <a:lnTo>
                  <a:pt x="2497580" y="987284"/>
                </a:lnTo>
                <a:close/>
                <a:moveTo>
                  <a:pt x="2426971" y="960915"/>
                </a:moveTo>
                <a:lnTo>
                  <a:pt x="2426544" y="963167"/>
                </a:lnTo>
                <a:lnTo>
                  <a:pt x="2426130" y="963155"/>
                </a:lnTo>
                <a:lnTo>
                  <a:pt x="2426593" y="961118"/>
                </a:lnTo>
                <a:close/>
                <a:moveTo>
                  <a:pt x="2025844" y="959475"/>
                </a:moveTo>
                <a:lnTo>
                  <a:pt x="1969532" y="988579"/>
                </a:lnTo>
                <a:cubicBezTo>
                  <a:pt x="1857637" y="1046764"/>
                  <a:pt x="1743192" y="1109228"/>
                  <a:pt x="1627006" y="1175534"/>
                </a:cubicBezTo>
                <a:lnTo>
                  <a:pt x="1381562" y="1321558"/>
                </a:lnTo>
                <a:lnTo>
                  <a:pt x="1274037" y="1385528"/>
                </a:lnTo>
                <a:cubicBezTo>
                  <a:pt x="1201303" y="1430513"/>
                  <a:pt x="1132636" y="1474050"/>
                  <a:pt x="1068907" y="1515220"/>
                </a:cubicBezTo>
                <a:lnTo>
                  <a:pt x="986806" y="1569244"/>
                </a:lnTo>
                <a:lnTo>
                  <a:pt x="1006585" y="1550607"/>
                </a:lnTo>
                <a:lnTo>
                  <a:pt x="1041922" y="1520041"/>
                </a:lnTo>
                <a:lnTo>
                  <a:pt x="1059271" y="1506136"/>
                </a:lnTo>
                <a:lnTo>
                  <a:pt x="1091604" y="1482646"/>
                </a:lnTo>
                <a:lnTo>
                  <a:pt x="1103595" y="1474254"/>
                </a:lnTo>
                <a:lnTo>
                  <a:pt x="1132016" y="1454984"/>
                </a:lnTo>
                <a:lnTo>
                  <a:pt x="1136823" y="1451893"/>
                </a:lnTo>
                <a:lnTo>
                  <a:pt x="1164565" y="1433389"/>
                </a:lnTo>
                <a:lnTo>
                  <a:pt x="1219198" y="1398267"/>
                </a:lnTo>
                <a:lnTo>
                  <a:pt x="1263203" y="1370764"/>
                </a:lnTo>
                <a:lnTo>
                  <a:pt x="1281346" y="1359613"/>
                </a:lnTo>
                <a:lnTo>
                  <a:pt x="1330623" y="1329261"/>
                </a:lnTo>
                <a:lnTo>
                  <a:pt x="1375060" y="1303865"/>
                </a:lnTo>
                <a:lnTo>
                  <a:pt x="1594328" y="1178603"/>
                </a:lnTo>
                <a:cubicBezTo>
                  <a:pt x="1712652" y="1114677"/>
                  <a:pt x="1836749" y="1051141"/>
                  <a:pt x="1965810" y="988479"/>
                </a:cubicBezTo>
                <a:close/>
                <a:moveTo>
                  <a:pt x="5319658" y="956797"/>
                </a:moveTo>
                <a:lnTo>
                  <a:pt x="5319693" y="959665"/>
                </a:lnTo>
                <a:lnTo>
                  <a:pt x="5318987" y="961053"/>
                </a:lnTo>
                <a:lnTo>
                  <a:pt x="5319201" y="958006"/>
                </a:lnTo>
                <a:lnTo>
                  <a:pt x="5319469" y="957313"/>
                </a:lnTo>
                <a:close/>
                <a:moveTo>
                  <a:pt x="2913574" y="956719"/>
                </a:moveTo>
                <a:lnTo>
                  <a:pt x="2922077" y="961796"/>
                </a:lnTo>
                <a:lnTo>
                  <a:pt x="2940249" y="978258"/>
                </a:lnTo>
                <a:lnTo>
                  <a:pt x="2948416" y="988521"/>
                </a:lnTo>
                <a:lnTo>
                  <a:pt x="2970363" y="1033090"/>
                </a:lnTo>
                <a:lnTo>
                  <a:pt x="2970447" y="1033286"/>
                </a:lnTo>
                <a:lnTo>
                  <a:pt x="2973006" y="1049430"/>
                </a:lnTo>
                <a:lnTo>
                  <a:pt x="2957109" y="1013142"/>
                </a:lnTo>
                <a:cubicBezTo>
                  <a:pt x="2947285" y="997500"/>
                  <a:pt x="2935629" y="984033"/>
                  <a:pt x="2922582" y="972470"/>
                </a:cubicBezTo>
                <a:lnTo>
                  <a:pt x="2915507" y="967644"/>
                </a:lnTo>
                <a:lnTo>
                  <a:pt x="2914846" y="964382"/>
                </a:lnTo>
                <a:close/>
                <a:moveTo>
                  <a:pt x="2513979" y="956590"/>
                </a:moveTo>
                <a:lnTo>
                  <a:pt x="2513197" y="959692"/>
                </a:lnTo>
                <a:lnTo>
                  <a:pt x="2513770" y="956666"/>
                </a:lnTo>
                <a:close/>
                <a:moveTo>
                  <a:pt x="5328204" y="956583"/>
                </a:moveTo>
                <a:lnTo>
                  <a:pt x="5329077" y="966763"/>
                </a:lnTo>
                <a:lnTo>
                  <a:pt x="5327856" y="968594"/>
                </a:lnTo>
                <a:lnTo>
                  <a:pt x="5326228" y="968302"/>
                </a:lnTo>
                <a:lnTo>
                  <a:pt x="5326156" y="960669"/>
                </a:lnTo>
                <a:close/>
                <a:moveTo>
                  <a:pt x="2844390" y="955632"/>
                </a:moveTo>
                <a:lnTo>
                  <a:pt x="2854071" y="963102"/>
                </a:lnTo>
                <a:lnTo>
                  <a:pt x="2878392" y="987385"/>
                </a:lnTo>
                <a:lnTo>
                  <a:pt x="2886491" y="998395"/>
                </a:lnTo>
                <a:lnTo>
                  <a:pt x="2898537" y="1025619"/>
                </a:lnTo>
                <a:lnTo>
                  <a:pt x="2901873" y="1045933"/>
                </a:lnTo>
                <a:cubicBezTo>
                  <a:pt x="2914174" y="1111431"/>
                  <a:pt x="2930775" y="1187929"/>
                  <a:pt x="2952732" y="1277249"/>
                </a:cubicBezTo>
                <a:lnTo>
                  <a:pt x="2969474" y="1343185"/>
                </a:lnTo>
                <a:lnTo>
                  <a:pt x="2976512" y="1370911"/>
                </a:lnTo>
                <a:cubicBezTo>
                  <a:pt x="3063793" y="1704869"/>
                  <a:pt x="3176998" y="2069578"/>
                  <a:pt x="3285927" y="2368789"/>
                </a:cubicBezTo>
                <a:cubicBezTo>
                  <a:pt x="3299543" y="2406191"/>
                  <a:pt x="3312871" y="2441989"/>
                  <a:pt x="3325870" y="2476092"/>
                </a:cubicBezTo>
                <a:lnTo>
                  <a:pt x="3338621" y="2508708"/>
                </a:lnTo>
                <a:lnTo>
                  <a:pt x="3345120" y="2525964"/>
                </a:lnTo>
                <a:lnTo>
                  <a:pt x="3351156" y="2540768"/>
                </a:lnTo>
                <a:lnTo>
                  <a:pt x="3363841" y="2573216"/>
                </a:lnTo>
                <a:cubicBezTo>
                  <a:pt x="3388445" y="2634448"/>
                  <a:pt x="3411576" y="2688520"/>
                  <a:pt x="3432914" y="2734686"/>
                </a:cubicBezTo>
                <a:lnTo>
                  <a:pt x="3447665" y="2765142"/>
                </a:lnTo>
                <a:lnTo>
                  <a:pt x="3447119" y="2764248"/>
                </a:lnTo>
                <a:lnTo>
                  <a:pt x="3355097" y="2598896"/>
                </a:lnTo>
                <a:lnTo>
                  <a:pt x="3353769" y="2588166"/>
                </a:lnTo>
                <a:cubicBezTo>
                  <a:pt x="3330467" y="2541562"/>
                  <a:pt x="3311232" y="2493026"/>
                  <a:pt x="3296271" y="2443112"/>
                </a:cubicBezTo>
                <a:cubicBezTo>
                  <a:pt x="3278345" y="2386855"/>
                  <a:pt x="3261386" y="2329632"/>
                  <a:pt x="3250768" y="2291438"/>
                </a:cubicBezTo>
                <a:cubicBezTo>
                  <a:pt x="3250134" y="2289190"/>
                  <a:pt x="3249280" y="2287024"/>
                  <a:pt x="3248217" y="2284957"/>
                </a:cubicBezTo>
                <a:cubicBezTo>
                  <a:pt x="3243867" y="2276532"/>
                  <a:pt x="3236515" y="2270668"/>
                  <a:pt x="3228144" y="2267999"/>
                </a:cubicBezTo>
                <a:lnTo>
                  <a:pt x="3228144" y="2267998"/>
                </a:lnTo>
                <a:lnTo>
                  <a:pt x="3216627" y="2268968"/>
                </a:lnTo>
                <a:lnTo>
                  <a:pt x="3088600" y="1914313"/>
                </a:lnTo>
                <a:cubicBezTo>
                  <a:pt x="3034227" y="1748502"/>
                  <a:pt x="2984754" y="1581085"/>
                  <a:pt x="2940252" y="1412279"/>
                </a:cubicBezTo>
                <a:lnTo>
                  <a:pt x="2929261" y="1368660"/>
                </a:lnTo>
                <a:lnTo>
                  <a:pt x="2908116" y="1284735"/>
                </a:lnTo>
                <a:cubicBezTo>
                  <a:pt x="2878859" y="1162989"/>
                  <a:pt x="2858237" y="1058722"/>
                  <a:pt x="2846331" y="972836"/>
                </a:cubicBezTo>
                <a:close/>
                <a:moveTo>
                  <a:pt x="2445322" y="953818"/>
                </a:moveTo>
                <a:lnTo>
                  <a:pt x="2444949" y="954699"/>
                </a:lnTo>
                <a:lnTo>
                  <a:pt x="2444742" y="954802"/>
                </a:lnTo>
                <a:lnTo>
                  <a:pt x="2445159" y="953828"/>
                </a:lnTo>
                <a:close/>
                <a:moveTo>
                  <a:pt x="5346889" y="951294"/>
                </a:moveTo>
                <a:lnTo>
                  <a:pt x="5347978" y="951631"/>
                </a:lnTo>
                <a:lnTo>
                  <a:pt x="5354577" y="956796"/>
                </a:lnTo>
                <a:lnTo>
                  <a:pt x="5354802" y="957705"/>
                </a:lnTo>
                <a:lnTo>
                  <a:pt x="5348733" y="966584"/>
                </a:lnTo>
                <a:lnTo>
                  <a:pt x="5347550" y="967979"/>
                </a:lnTo>
                <a:lnTo>
                  <a:pt x="5347157" y="965843"/>
                </a:lnTo>
                <a:lnTo>
                  <a:pt x="5347003" y="964961"/>
                </a:lnTo>
                <a:lnTo>
                  <a:pt x="5345293" y="953735"/>
                </a:lnTo>
                <a:close/>
                <a:moveTo>
                  <a:pt x="5364500" y="950293"/>
                </a:moveTo>
                <a:lnTo>
                  <a:pt x="5366314" y="957114"/>
                </a:lnTo>
                <a:lnTo>
                  <a:pt x="5363351" y="954765"/>
                </a:lnTo>
                <a:close/>
                <a:moveTo>
                  <a:pt x="2872609" y="948344"/>
                </a:moveTo>
                <a:lnTo>
                  <a:pt x="2874648" y="949042"/>
                </a:lnTo>
                <a:lnTo>
                  <a:pt x="2887601" y="959003"/>
                </a:lnTo>
                <a:lnTo>
                  <a:pt x="2888714" y="965786"/>
                </a:lnTo>
                <a:lnTo>
                  <a:pt x="2877116" y="954981"/>
                </a:lnTo>
                <a:lnTo>
                  <a:pt x="2875188" y="954174"/>
                </a:lnTo>
                <a:close/>
                <a:moveTo>
                  <a:pt x="2423973" y="948032"/>
                </a:moveTo>
                <a:lnTo>
                  <a:pt x="2421651" y="952988"/>
                </a:lnTo>
                <a:lnTo>
                  <a:pt x="2421646" y="953012"/>
                </a:lnTo>
                <a:lnTo>
                  <a:pt x="2421646" y="953012"/>
                </a:lnTo>
                <a:lnTo>
                  <a:pt x="2421499" y="953756"/>
                </a:lnTo>
                <a:lnTo>
                  <a:pt x="2421340" y="954562"/>
                </a:lnTo>
                <a:lnTo>
                  <a:pt x="2415554" y="958352"/>
                </a:lnTo>
                <a:lnTo>
                  <a:pt x="2412976" y="959739"/>
                </a:lnTo>
                <a:lnTo>
                  <a:pt x="2385215" y="974630"/>
                </a:lnTo>
                <a:lnTo>
                  <a:pt x="2382090" y="975734"/>
                </a:lnTo>
                <a:lnTo>
                  <a:pt x="2379882" y="977491"/>
                </a:lnTo>
                <a:lnTo>
                  <a:pt x="2304196" y="1018091"/>
                </a:lnTo>
                <a:close/>
                <a:moveTo>
                  <a:pt x="3148734" y="947594"/>
                </a:moveTo>
                <a:lnTo>
                  <a:pt x="3150215" y="957310"/>
                </a:lnTo>
                <a:lnTo>
                  <a:pt x="3150479" y="961941"/>
                </a:lnTo>
                <a:lnTo>
                  <a:pt x="3149343" y="956438"/>
                </a:lnTo>
                <a:close/>
                <a:moveTo>
                  <a:pt x="5333745" y="947242"/>
                </a:moveTo>
                <a:lnTo>
                  <a:pt x="5337054" y="948263"/>
                </a:lnTo>
                <a:lnTo>
                  <a:pt x="5337860" y="953585"/>
                </a:lnTo>
                <a:lnTo>
                  <a:pt x="5334700" y="958326"/>
                </a:lnTo>
                <a:close/>
                <a:moveTo>
                  <a:pt x="2342239" y="946345"/>
                </a:moveTo>
                <a:lnTo>
                  <a:pt x="2332887" y="952029"/>
                </a:lnTo>
                <a:lnTo>
                  <a:pt x="2335156" y="950590"/>
                </a:lnTo>
                <a:close/>
                <a:moveTo>
                  <a:pt x="5326005" y="944856"/>
                </a:moveTo>
                <a:lnTo>
                  <a:pt x="5327061" y="945182"/>
                </a:lnTo>
                <a:lnTo>
                  <a:pt x="5326027" y="947215"/>
                </a:lnTo>
                <a:close/>
                <a:moveTo>
                  <a:pt x="2457340" y="944543"/>
                </a:moveTo>
                <a:lnTo>
                  <a:pt x="2457121" y="945095"/>
                </a:lnTo>
                <a:lnTo>
                  <a:pt x="2456839" y="945808"/>
                </a:lnTo>
                <a:lnTo>
                  <a:pt x="2456713" y="945831"/>
                </a:lnTo>
                <a:lnTo>
                  <a:pt x="2457204" y="944621"/>
                </a:lnTo>
                <a:close/>
                <a:moveTo>
                  <a:pt x="2861351" y="944496"/>
                </a:moveTo>
                <a:lnTo>
                  <a:pt x="2862903" y="945028"/>
                </a:lnTo>
                <a:lnTo>
                  <a:pt x="2863862" y="947246"/>
                </a:lnTo>
                <a:lnTo>
                  <a:pt x="2865052" y="949935"/>
                </a:lnTo>
                <a:lnTo>
                  <a:pt x="2864884" y="949865"/>
                </a:lnTo>
                <a:close/>
                <a:moveTo>
                  <a:pt x="2892981" y="944422"/>
                </a:moveTo>
                <a:lnTo>
                  <a:pt x="2905594" y="951954"/>
                </a:lnTo>
                <a:lnTo>
                  <a:pt x="2907249" y="961945"/>
                </a:lnTo>
                <a:lnTo>
                  <a:pt x="2902023" y="956575"/>
                </a:lnTo>
                <a:lnTo>
                  <a:pt x="2895688" y="953646"/>
                </a:lnTo>
                <a:close/>
                <a:moveTo>
                  <a:pt x="5351482" y="944273"/>
                </a:moveTo>
                <a:lnTo>
                  <a:pt x="5351928" y="946077"/>
                </a:lnTo>
                <a:lnTo>
                  <a:pt x="5350582" y="945649"/>
                </a:lnTo>
                <a:close/>
                <a:moveTo>
                  <a:pt x="2434051" y="942137"/>
                </a:moveTo>
                <a:lnTo>
                  <a:pt x="2430288" y="950429"/>
                </a:lnTo>
                <a:lnTo>
                  <a:pt x="2430043" y="950561"/>
                </a:lnTo>
                <a:lnTo>
                  <a:pt x="2433834" y="942263"/>
                </a:lnTo>
                <a:close/>
                <a:moveTo>
                  <a:pt x="5280298" y="941383"/>
                </a:moveTo>
                <a:lnTo>
                  <a:pt x="5309409" y="942182"/>
                </a:lnTo>
                <a:lnTo>
                  <a:pt x="5305142" y="968428"/>
                </a:lnTo>
                <a:lnTo>
                  <a:pt x="5283674" y="969653"/>
                </a:lnTo>
                <a:cubicBezTo>
                  <a:pt x="5270872" y="971371"/>
                  <a:pt x="5258144" y="973879"/>
                  <a:pt x="5246114" y="976568"/>
                </a:cubicBezTo>
                <a:cubicBezTo>
                  <a:pt x="5212055" y="984013"/>
                  <a:pt x="5143113" y="993114"/>
                  <a:pt x="5054038" y="1003731"/>
                </a:cubicBezTo>
                <a:cubicBezTo>
                  <a:pt x="5013500" y="1008695"/>
                  <a:pt x="4968963" y="1014073"/>
                  <a:pt x="4922358" y="1020139"/>
                </a:cubicBezTo>
                <a:cubicBezTo>
                  <a:pt x="4905535" y="1022345"/>
                  <a:pt x="4888437" y="1024827"/>
                  <a:pt x="4871202" y="1027309"/>
                </a:cubicBezTo>
                <a:lnTo>
                  <a:pt x="4819357" y="1034617"/>
                </a:lnTo>
                <a:lnTo>
                  <a:pt x="4791780" y="1038202"/>
                </a:lnTo>
                <a:cubicBezTo>
                  <a:pt x="4621905" y="1059988"/>
                  <a:pt x="4446377" y="1082739"/>
                  <a:pt x="4337860" y="1107146"/>
                </a:cubicBezTo>
                <a:cubicBezTo>
                  <a:pt x="4276225" y="1120796"/>
                  <a:pt x="4240512" y="1153061"/>
                  <a:pt x="4208799" y="1181604"/>
                </a:cubicBezTo>
                <a:cubicBezTo>
                  <a:pt x="4195755" y="1194288"/>
                  <a:pt x="4181484" y="1205650"/>
                  <a:pt x="4166193" y="1215523"/>
                </a:cubicBezTo>
                <a:cubicBezTo>
                  <a:pt x="4100731" y="1253890"/>
                  <a:pt x="4046594" y="1317072"/>
                  <a:pt x="3996218" y="1385066"/>
                </a:cubicBezTo>
                <a:lnTo>
                  <a:pt x="3969059" y="1422922"/>
                </a:lnTo>
                <a:lnTo>
                  <a:pt x="3946817" y="1453920"/>
                </a:lnTo>
                <a:lnTo>
                  <a:pt x="3912562" y="1501610"/>
                </a:lnTo>
                <a:lnTo>
                  <a:pt x="3896911" y="1505716"/>
                </a:lnTo>
                <a:lnTo>
                  <a:pt x="3926822" y="1451025"/>
                </a:lnTo>
                <a:lnTo>
                  <a:pt x="3929241" y="1446559"/>
                </a:lnTo>
                <a:lnTo>
                  <a:pt x="3969278" y="1372681"/>
                </a:lnTo>
                <a:cubicBezTo>
                  <a:pt x="4012001" y="1296797"/>
                  <a:pt x="4056779" y="1230259"/>
                  <a:pt x="4114898" y="1190755"/>
                </a:cubicBezTo>
                <a:cubicBezTo>
                  <a:pt x="4129403" y="1179818"/>
                  <a:pt x="4142710" y="1167389"/>
                  <a:pt x="4154609" y="1153663"/>
                </a:cubicBezTo>
                <a:cubicBezTo>
                  <a:pt x="4184530" y="1121674"/>
                  <a:pt x="4218450" y="1084720"/>
                  <a:pt x="4283670" y="1070929"/>
                </a:cubicBezTo>
                <a:cubicBezTo>
                  <a:pt x="4388601" y="1047902"/>
                  <a:pt x="4575022" y="1026531"/>
                  <a:pt x="4755377" y="1005850"/>
                </a:cubicBezTo>
                <a:lnTo>
                  <a:pt x="4787643" y="1002129"/>
                </a:lnTo>
                <a:cubicBezTo>
                  <a:pt x="4805981" y="1000061"/>
                  <a:pt x="4824045" y="997718"/>
                  <a:pt x="4842108" y="995373"/>
                </a:cubicBezTo>
                <a:cubicBezTo>
                  <a:pt x="4860170" y="993029"/>
                  <a:pt x="4877819" y="990685"/>
                  <a:pt x="4895331" y="988617"/>
                </a:cubicBezTo>
                <a:lnTo>
                  <a:pt x="5034734" y="973447"/>
                </a:lnTo>
                <a:cubicBezTo>
                  <a:pt x="5128359" y="963518"/>
                  <a:pt x="5202403" y="955519"/>
                  <a:pt x="5234255" y="948488"/>
                </a:cubicBezTo>
                <a:cubicBezTo>
                  <a:pt x="5251008" y="944765"/>
                  <a:pt x="5266339" y="942396"/>
                  <a:pt x="5280298" y="941383"/>
                </a:cubicBezTo>
                <a:close/>
                <a:moveTo>
                  <a:pt x="2846100" y="939285"/>
                </a:moveTo>
                <a:lnTo>
                  <a:pt x="2849314" y="940383"/>
                </a:lnTo>
                <a:lnTo>
                  <a:pt x="2852010" y="944480"/>
                </a:lnTo>
                <a:lnTo>
                  <a:pt x="2849980" y="943632"/>
                </a:lnTo>
                <a:close/>
                <a:moveTo>
                  <a:pt x="5358063" y="939248"/>
                </a:moveTo>
                <a:lnTo>
                  <a:pt x="5361512" y="941587"/>
                </a:lnTo>
                <a:lnTo>
                  <a:pt x="5360208" y="947940"/>
                </a:lnTo>
                <a:close/>
                <a:moveTo>
                  <a:pt x="5326602" y="937896"/>
                </a:moveTo>
                <a:lnTo>
                  <a:pt x="5326612" y="938024"/>
                </a:lnTo>
                <a:lnTo>
                  <a:pt x="5326561" y="938007"/>
                </a:lnTo>
                <a:close/>
                <a:moveTo>
                  <a:pt x="2829626" y="933654"/>
                </a:moveTo>
                <a:lnTo>
                  <a:pt x="2830559" y="933972"/>
                </a:lnTo>
                <a:lnTo>
                  <a:pt x="2833039" y="936304"/>
                </a:lnTo>
                <a:close/>
                <a:moveTo>
                  <a:pt x="2595496" y="931836"/>
                </a:moveTo>
                <a:lnTo>
                  <a:pt x="2589288" y="974864"/>
                </a:lnTo>
                <a:lnTo>
                  <a:pt x="2589347" y="983327"/>
                </a:lnTo>
                <a:lnTo>
                  <a:pt x="2589056" y="985286"/>
                </a:lnTo>
                <a:lnTo>
                  <a:pt x="2589057" y="985305"/>
                </a:lnTo>
                <a:lnTo>
                  <a:pt x="2589056" y="985308"/>
                </a:lnTo>
                <a:lnTo>
                  <a:pt x="2589453" y="998446"/>
                </a:lnTo>
                <a:lnTo>
                  <a:pt x="2590140" y="1096548"/>
                </a:lnTo>
                <a:lnTo>
                  <a:pt x="2582222" y="1023687"/>
                </a:lnTo>
                <a:lnTo>
                  <a:pt x="2581711" y="1003510"/>
                </a:lnTo>
                <a:lnTo>
                  <a:pt x="2587145" y="934110"/>
                </a:lnTo>
                <a:lnTo>
                  <a:pt x="2593840" y="932239"/>
                </a:lnTo>
                <a:close/>
                <a:moveTo>
                  <a:pt x="2455630" y="929514"/>
                </a:moveTo>
                <a:lnTo>
                  <a:pt x="2453066" y="935558"/>
                </a:lnTo>
                <a:lnTo>
                  <a:pt x="2452973" y="935598"/>
                </a:lnTo>
                <a:lnTo>
                  <a:pt x="2455563" y="929555"/>
                </a:lnTo>
                <a:close/>
                <a:moveTo>
                  <a:pt x="2864144" y="928992"/>
                </a:moveTo>
                <a:lnTo>
                  <a:pt x="2876503" y="934584"/>
                </a:lnTo>
                <a:lnTo>
                  <a:pt x="2882506" y="938168"/>
                </a:lnTo>
                <a:lnTo>
                  <a:pt x="2885047" y="946863"/>
                </a:lnTo>
                <a:lnTo>
                  <a:pt x="2879704" y="943218"/>
                </a:lnTo>
                <a:lnTo>
                  <a:pt x="2868366" y="938675"/>
                </a:lnTo>
                <a:close/>
                <a:moveTo>
                  <a:pt x="5358724" y="928578"/>
                </a:moveTo>
                <a:lnTo>
                  <a:pt x="5359405" y="931141"/>
                </a:lnTo>
                <a:lnTo>
                  <a:pt x="5358106" y="930120"/>
                </a:lnTo>
                <a:close/>
                <a:moveTo>
                  <a:pt x="5342270" y="928536"/>
                </a:moveTo>
                <a:lnTo>
                  <a:pt x="5348665" y="932873"/>
                </a:lnTo>
                <a:lnTo>
                  <a:pt x="5349112" y="934680"/>
                </a:lnTo>
                <a:lnTo>
                  <a:pt x="5345234" y="942523"/>
                </a:lnTo>
                <a:lnTo>
                  <a:pt x="5344450" y="943698"/>
                </a:lnTo>
                <a:lnTo>
                  <a:pt x="5343728" y="943469"/>
                </a:lnTo>
                <a:lnTo>
                  <a:pt x="5341643" y="929784"/>
                </a:lnTo>
                <a:close/>
                <a:moveTo>
                  <a:pt x="2908798" y="927938"/>
                </a:moveTo>
                <a:lnTo>
                  <a:pt x="2911985" y="929183"/>
                </a:lnTo>
                <a:cubicBezTo>
                  <a:pt x="2939066" y="943600"/>
                  <a:pt x="2959017" y="968539"/>
                  <a:pt x="2967139" y="998129"/>
                </a:cubicBezTo>
                <a:lnTo>
                  <a:pt x="2969576" y="1015180"/>
                </a:lnTo>
                <a:lnTo>
                  <a:pt x="2952360" y="979764"/>
                </a:lnTo>
                <a:lnTo>
                  <a:pt x="2951662" y="979114"/>
                </a:lnTo>
                <a:lnTo>
                  <a:pt x="2924247" y="951346"/>
                </a:lnTo>
                <a:lnTo>
                  <a:pt x="2917226" y="947100"/>
                </a:lnTo>
                <a:lnTo>
                  <a:pt x="2913423" y="943564"/>
                </a:lnTo>
                <a:lnTo>
                  <a:pt x="2911219" y="942528"/>
                </a:lnTo>
                <a:close/>
                <a:moveTo>
                  <a:pt x="2793225" y="927750"/>
                </a:moveTo>
                <a:lnTo>
                  <a:pt x="2818160" y="938039"/>
                </a:lnTo>
                <a:lnTo>
                  <a:pt x="2835293" y="948615"/>
                </a:lnTo>
                <a:lnTo>
                  <a:pt x="2837502" y="950320"/>
                </a:lnTo>
                <a:lnTo>
                  <a:pt x="2841663" y="986460"/>
                </a:lnTo>
                <a:cubicBezTo>
                  <a:pt x="2851211" y="1052652"/>
                  <a:pt x="2865034" y="1124688"/>
                  <a:pt x="2881038" y="1197592"/>
                </a:cubicBezTo>
                <a:lnTo>
                  <a:pt x="2921871" y="1365999"/>
                </a:lnTo>
                <a:lnTo>
                  <a:pt x="2933492" y="1413931"/>
                </a:lnTo>
                <a:cubicBezTo>
                  <a:pt x="2978050" y="1582903"/>
                  <a:pt x="3027585" y="1750486"/>
                  <a:pt x="3082028" y="1916459"/>
                </a:cubicBezTo>
                <a:lnTo>
                  <a:pt x="3209536" y="2269565"/>
                </a:lnTo>
                <a:lnTo>
                  <a:pt x="3201957" y="2270203"/>
                </a:lnTo>
                <a:lnTo>
                  <a:pt x="3172088" y="2285642"/>
                </a:lnTo>
                <a:lnTo>
                  <a:pt x="3149182" y="2228579"/>
                </a:lnTo>
                <a:lnTo>
                  <a:pt x="3149182" y="2228579"/>
                </a:lnTo>
                <a:lnTo>
                  <a:pt x="3149181" y="2228576"/>
                </a:lnTo>
                <a:lnTo>
                  <a:pt x="3067659" y="2005989"/>
                </a:lnTo>
                <a:lnTo>
                  <a:pt x="3044346" y="1937602"/>
                </a:lnTo>
                <a:lnTo>
                  <a:pt x="3029605" y="1892459"/>
                </a:lnTo>
                <a:lnTo>
                  <a:pt x="3001890" y="1807578"/>
                </a:lnTo>
                <a:lnTo>
                  <a:pt x="2896955" y="1455299"/>
                </a:lnTo>
                <a:lnTo>
                  <a:pt x="2893480" y="1441780"/>
                </a:lnTo>
                <a:lnTo>
                  <a:pt x="2874784" y="1369035"/>
                </a:lnTo>
                <a:cubicBezTo>
                  <a:pt x="2826688" y="1176287"/>
                  <a:pt x="2803527" y="1042341"/>
                  <a:pt x="2794539" y="948551"/>
                </a:cubicBezTo>
                <a:close/>
                <a:moveTo>
                  <a:pt x="2433947" y="926741"/>
                </a:moveTo>
                <a:lnTo>
                  <a:pt x="2429724" y="935756"/>
                </a:lnTo>
                <a:lnTo>
                  <a:pt x="2360157" y="976096"/>
                </a:lnTo>
                <a:cubicBezTo>
                  <a:pt x="2327755" y="995074"/>
                  <a:pt x="2297359" y="1013066"/>
                  <a:pt x="2270127" y="1029371"/>
                </a:cubicBezTo>
                <a:lnTo>
                  <a:pt x="2197906" y="1077028"/>
                </a:lnTo>
                <a:lnTo>
                  <a:pt x="2241999" y="1046935"/>
                </a:lnTo>
                <a:cubicBezTo>
                  <a:pt x="2274109" y="1025961"/>
                  <a:pt x="2308296" y="1004199"/>
                  <a:pt x="2343625" y="982146"/>
                </a:cubicBezTo>
                <a:close/>
                <a:moveTo>
                  <a:pt x="2848443" y="924885"/>
                </a:moveTo>
                <a:lnTo>
                  <a:pt x="2854895" y="926503"/>
                </a:lnTo>
                <a:lnTo>
                  <a:pt x="2858438" y="934698"/>
                </a:lnTo>
                <a:lnTo>
                  <a:pt x="2853635" y="932773"/>
                </a:lnTo>
                <a:close/>
                <a:moveTo>
                  <a:pt x="1513066" y="923259"/>
                </a:moveTo>
                <a:lnTo>
                  <a:pt x="1504062" y="953792"/>
                </a:lnTo>
                <a:lnTo>
                  <a:pt x="1506928" y="941457"/>
                </a:lnTo>
                <a:close/>
                <a:moveTo>
                  <a:pt x="5332479" y="921896"/>
                </a:moveTo>
                <a:lnTo>
                  <a:pt x="5333130" y="922336"/>
                </a:lnTo>
                <a:lnTo>
                  <a:pt x="5334404" y="930748"/>
                </a:lnTo>
                <a:lnTo>
                  <a:pt x="5332625" y="934245"/>
                </a:lnTo>
                <a:lnTo>
                  <a:pt x="5331735" y="923920"/>
                </a:lnTo>
                <a:close/>
                <a:moveTo>
                  <a:pt x="2588157" y="921189"/>
                </a:moveTo>
                <a:lnTo>
                  <a:pt x="2588518" y="921523"/>
                </a:lnTo>
                <a:lnTo>
                  <a:pt x="2588119" y="921672"/>
                </a:lnTo>
                <a:close/>
                <a:moveTo>
                  <a:pt x="2443770" y="920716"/>
                </a:moveTo>
                <a:lnTo>
                  <a:pt x="2439524" y="930073"/>
                </a:lnTo>
                <a:lnTo>
                  <a:pt x="2439362" y="930166"/>
                </a:lnTo>
                <a:lnTo>
                  <a:pt x="2443645" y="920792"/>
                </a:lnTo>
                <a:close/>
                <a:moveTo>
                  <a:pt x="2889285" y="920314"/>
                </a:moveTo>
                <a:lnTo>
                  <a:pt x="2901120" y="924938"/>
                </a:lnTo>
                <a:lnTo>
                  <a:pt x="2903406" y="938738"/>
                </a:lnTo>
                <a:lnTo>
                  <a:pt x="2890602" y="930995"/>
                </a:lnTo>
                <a:close/>
                <a:moveTo>
                  <a:pt x="2825655" y="919777"/>
                </a:moveTo>
                <a:lnTo>
                  <a:pt x="2834189" y="921550"/>
                </a:lnTo>
                <a:lnTo>
                  <a:pt x="2834604" y="925148"/>
                </a:lnTo>
                <a:lnTo>
                  <a:pt x="2831112" y="923749"/>
                </a:lnTo>
                <a:lnTo>
                  <a:pt x="2829482" y="923392"/>
                </a:lnTo>
                <a:close/>
                <a:moveTo>
                  <a:pt x="2653416" y="919665"/>
                </a:moveTo>
                <a:lnTo>
                  <a:pt x="2651452" y="934694"/>
                </a:lnTo>
                <a:cubicBezTo>
                  <a:pt x="2649988" y="957496"/>
                  <a:pt x="2649771" y="983375"/>
                  <a:pt x="2651120" y="1012960"/>
                </a:cubicBezTo>
                <a:lnTo>
                  <a:pt x="2651121" y="1012972"/>
                </a:lnTo>
                <a:lnTo>
                  <a:pt x="2651121" y="1012990"/>
                </a:lnTo>
                <a:lnTo>
                  <a:pt x="2651121" y="1012995"/>
                </a:lnTo>
                <a:lnTo>
                  <a:pt x="2651121" y="1013017"/>
                </a:lnTo>
                <a:cubicBezTo>
                  <a:pt x="2652133" y="1035206"/>
                  <a:pt x="2654024" y="1059479"/>
                  <a:pt x="2656931" y="1086101"/>
                </a:cubicBezTo>
                <a:lnTo>
                  <a:pt x="2659236" y="1102989"/>
                </a:lnTo>
                <a:lnTo>
                  <a:pt x="2660180" y="1113460"/>
                </a:lnTo>
                <a:lnTo>
                  <a:pt x="2663372" y="1133296"/>
                </a:lnTo>
                <a:lnTo>
                  <a:pt x="2668829" y="1173273"/>
                </a:lnTo>
                <a:lnTo>
                  <a:pt x="2677040" y="1218218"/>
                </a:lnTo>
                <a:lnTo>
                  <a:pt x="2680540" y="1239959"/>
                </a:lnTo>
                <a:lnTo>
                  <a:pt x="2685400" y="1263972"/>
                </a:lnTo>
                <a:lnTo>
                  <a:pt x="2687619" y="1276117"/>
                </a:lnTo>
                <a:lnTo>
                  <a:pt x="2690529" y="1289309"/>
                </a:lnTo>
                <a:lnTo>
                  <a:pt x="2695553" y="1314132"/>
                </a:lnTo>
                <a:cubicBezTo>
                  <a:pt x="2701134" y="1340150"/>
                  <a:pt x="2707306" y="1367486"/>
                  <a:pt x="2714107" y="1396219"/>
                </a:cubicBezTo>
                <a:lnTo>
                  <a:pt x="2721696" y="1426959"/>
                </a:lnTo>
                <a:lnTo>
                  <a:pt x="2685569" y="1438060"/>
                </a:lnTo>
                <a:lnTo>
                  <a:pt x="2684506" y="1440841"/>
                </a:lnTo>
                <a:lnTo>
                  <a:pt x="2679253" y="1442134"/>
                </a:lnTo>
                <a:lnTo>
                  <a:pt x="2677242" y="1433999"/>
                </a:lnTo>
                <a:lnTo>
                  <a:pt x="2663676" y="1373850"/>
                </a:lnTo>
                <a:lnTo>
                  <a:pt x="2658399" y="1350454"/>
                </a:lnTo>
                <a:lnTo>
                  <a:pt x="2652307" y="1320162"/>
                </a:lnTo>
                <a:lnTo>
                  <a:pt x="2643214" y="1274949"/>
                </a:lnTo>
                <a:lnTo>
                  <a:pt x="2637588" y="1242518"/>
                </a:lnTo>
                <a:lnTo>
                  <a:pt x="2645914" y="1234895"/>
                </a:lnTo>
                <a:cubicBezTo>
                  <a:pt x="2650156" y="1226731"/>
                  <a:pt x="2651600" y="1217115"/>
                  <a:pt x="2649449" y="1207579"/>
                </a:cubicBezTo>
                <a:lnTo>
                  <a:pt x="2649448" y="1207577"/>
                </a:lnTo>
                <a:lnTo>
                  <a:pt x="2649454" y="1207534"/>
                </a:lnTo>
                <a:cubicBezTo>
                  <a:pt x="2648213" y="1201467"/>
                  <a:pt x="2646420" y="1195399"/>
                  <a:pt x="2644353" y="1187678"/>
                </a:cubicBezTo>
                <a:lnTo>
                  <a:pt x="2630974" y="1126619"/>
                </a:lnTo>
                <a:lnTo>
                  <a:pt x="2621104" y="1056506"/>
                </a:lnTo>
                <a:lnTo>
                  <a:pt x="2616776" y="1007185"/>
                </a:lnTo>
                <a:lnTo>
                  <a:pt x="2618208" y="944065"/>
                </a:lnTo>
                <a:lnTo>
                  <a:pt x="2619915" y="927485"/>
                </a:lnTo>
                <a:lnTo>
                  <a:pt x="2620167" y="925840"/>
                </a:lnTo>
                <a:lnTo>
                  <a:pt x="2630420" y="923348"/>
                </a:lnTo>
                <a:lnTo>
                  <a:pt x="2648491" y="920272"/>
                </a:lnTo>
                <a:close/>
                <a:moveTo>
                  <a:pt x="2374833" y="918779"/>
                </a:moveTo>
                <a:lnTo>
                  <a:pt x="2358612" y="928507"/>
                </a:lnTo>
                <a:lnTo>
                  <a:pt x="2363732" y="925323"/>
                </a:lnTo>
                <a:close/>
                <a:moveTo>
                  <a:pt x="2747200" y="918052"/>
                </a:moveTo>
                <a:lnTo>
                  <a:pt x="2779298" y="922031"/>
                </a:lnTo>
                <a:lnTo>
                  <a:pt x="2779918" y="922259"/>
                </a:lnTo>
                <a:lnTo>
                  <a:pt x="2786920" y="925148"/>
                </a:lnTo>
                <a:lnTo>
                  <a:pt x="2794669" y="1003000"/>
                </a:lnTo>
                <a:lnTo>
                  <a:pt x="2794762" y="1003603"/>
                </a:lnTo>
                <a:lnTo>
                  <a:pt x="2802902" y="1059168"/>
                </a:lnTo>
                <a:lnTo>
                  <a:pt x="2806436" y="1079532"/>
                </a:lnTo>
                <a:lnTo>
                  <a:pt x="2808039" y="1089959"/>
                </a:lnTo>
                <a:lnTo>
                  <a:pt x="2810190" y="1101160"/>
                </a:lnTo>
                <a:lnTo>
                  <a:pt x="2813901" y="1122539"/>
                </a:lnTo>
                <a:lnTo>
                  <a:pt x="2827771" y="1192713"/>
                </a:lnTo>
                <a:lnTo>
                  <a:pt x="2827933" y="1193557"/>
                </a:lnTo>
                <a:lnTo>
                  <a:pt x="2828162" y="1194581"/>
                </a:lnTo>
                <a:lnTo>
                  <a:pt x="2845264" y="1272610"/>
                </a:lnTo>
                <a:lnTo>
                  <a:pt x="2851236" y="1297625"/>
                </a:lnTo>
                <a:lnTo>
                  <a:pt x="2852024" y="1300927"/>
                </a:lnTo>
                <a:lnTo>
                  <a:pt x="2855249" y="1315310"/>
                </a:lnTo>
                <a:lnTo>
                  <a:pt x="2859098" y="1330589"/>
                </a:lnTo>
                <a:lnTo>
                  <a:pt x="2866159" y="1360197"/>
                </a:lnTo>
                <a:cubicBezTo>
                  <a:pt x="2873748" y="1390877"/>
                  <a:pt x="2881976" y="1423058"/>
                  <a:pt x="2890887" y="1456814"/>
                </a:cubicBezTo>
                <a:cubicBezTo>
                  <a:pt x="2914086" y="1543406"/>
                  <a:pt x="2939707" y="1632118"/>
                  <a:pt x="2966948" y="1720636"/>
                </a:cubicBezTo>
                <a:lnTo>
                  <a:pt x="2995973" y="1809510"/>
                </a:lnTo>
                <a:lnTo>
                  <a:pt x="3008925" y="1852981"/>
                </a:lnTo>
                <a:lnTo>
                  <a:pt x="3038460" y="1939602"/>
                </a:lnTo>
                <a:lnTo>
                  <a:pt x="3045306" y="1960564"/>
                </a:lnTo>
                <a:lnTo>
                  <a:pt x="3052730" y="1983295"/>
                </a:lnTo>
                <a:lnTo>
                  <a:pt x="3052731" y="1983298"/>
                </a:lnTo>
                <a:lnTo>
                  <a:pt x="3052731" y="1983298"/>
                </a:lnTo>
                <a:lnTo>
                  <a:pt x="3053240" y="1984687"/>
                </a:lnTo>
                <a:lnTo>
                  <a:pt x="3061826" y="2008129"/>
                </a:lnTo>
                <a:lnTo>
                  <a:pt x="3075132" y="2047154"/>
                </a:lnTo>
                <a:lnTo>
                  <a:pt x="3143405" y="2230854"/>
                </a:lnTo>
                <a:lnTo>
                  <a:pt x="3143406" y="2230856"/>
                </a:lnTo>
                <a:lnTo>
                  <a:pt x="3143425" y="2230908"/>
                </a:lnTo>
                <a:lnTo>
                  <a:pt x="3166544" y="2288508"/>
                </a:lnTo>
                <a:lnTo>
                  <a:pt x="3144872" y="2299710"/>
                </a:lnTo>
                <a:lnTo>
                  <a:pt x="3144870" y="2299711"/>
                </a:lnTo>
                <a:lnTo>
                  <a:pt x="3144864" y="2299715"/>
                </a:lnTo>
                <a:lnTo>
                  <a:pt x="3134615" y="2311122"/>
                </a:lnTo>
                <a:lnTo>
                  <a:pt x="3123606" y="2285725"/>
                </a:lnTo>
                <a:lnTo>
                  <a:pt x="3118703" y="2274413"/>
                </a:lnTo>
                <a:lnTo>
                  <a:pt x="3091327" y="2206440"/>
                </a:lnTo>
                <a:lnTo>
                  <a:pt x="3070312" y="2154262"/>
                </a:lnTo>
                <a:cubicBezTo>
                  <a:pt x="3054269" y="2113028"/>
                  <a:pt x="3038352" y="2070725"/>
                  <a:pt x="3022689" y="2027696"/>
                </a:cubicBezTo>
                <a:lnTo>
                  <a:pt x="2985879" y="1919587"/>
                </a:lnTo>
                <a:lnTo>
                  <a:pt x="2932751" y="1763554"/>
                </a:lnTo>
                <a:lnTo>
                  <a:pt x="2900662" y="1654284"/>
                </a:lnTo>
                <a:lnTo>
                  <a:pt x="2903419" y="1648066"/>
                </a:lnTo>
                <a:lnTo>
                  <a:pt x="2907769" y="1638251"/>
                </a:lnTo>
                <a:cubicBezTo>
                  <a:pt x="2911545" y="1622250"/>
                  <a:pt x="2913100" y="1605908"/>
                  <a:pt x="2912492" y="1589686"/>
                </a:cubicBezTo>
                <a:lnTo>
                  <a:pt x="2910825" y="1580019"/>
                </a:lnTo>
                <a:lnTo>
                  <a:pt x="2911167" y="1573520"/>
                </a:lnTo>
                <a:lnTo>
                  <a:pt x="2907934" y="1563251"/>
                </a:lnTo>
                <a:lnTo>
                  <a:pt x="2904241" y="1541836"/>
                </a:lnTo>
                <a:lnTo>
                  <a:pt x="2895028" y="1522249"/>
                </a:lnTo>
                <a:lnTo>
                  <a:pt x="2891705" y="1511693"/>
                </a:lnTo>
                <a:lnTo>
                  <a:pt x="2887658" y="1506583"/>
                </a:lnTo>
                <a:lnTo>
                  <a:pt x="2883364" y="1497455"/>
                </a:lnTo>
                <a:cubicBezTo>
                  <a:pt x="2874339" y="1483545"/>
                  <a:pt x="2863269" y="1470673"/>
                  <a:pt x="2850210" y="1459297"/>
                </a:cubicBezTo>
                <a:lnTo>
                  <a:pt x="2850203" y="1459294"/>
                </a:lnTo>
                <a:lnTo>
                  <a:pt x="2850203" y="1459293"/>
                </a:lnTo>
                <a:lnTo>
                  <a:pt x="2843825" y="1455753"/>
                </a:lnTo>
                <a:lnTo>
                  <a:pt x="2833240" y="1414942"/>
                </a:lnTo>
                <a:lnTo>
                  <a:pt x="2828455" y="1396491"/>
                </a:lnTo>
                <a:lnTo>
                  <a:pt x="2807558" y="1309468"/>
                </a:lnTo>
                <a:lnTo>
                  <a:pt x="2801870" y="1283947"/>
                </a:lnTo>
                <a:lnTo>
                  <a:pt x="2800752" y="1278839"/>
                </a:lnTo>
                <a:lnTo>
                  <a:pt x="2791145" y="1234917"/>
                </a:lnTo>
                <a:lnTo>
                  <a:pt x="2769963" y="1124507"/>
                </a:lnTo>
                <a:lnTo>
                  <a:pt x="2766716" y="1105160"/>
                </a:lnTo>
                <a:lnTo>
                  <a:pt x="2754535" y="1019210"/>
                </a:lnTo>
                <a:lnTo>
                  <a:pt x="2747107" y="930965"/>
                </a:lnTo>
                <a:close/>
                <a:moveTo>
                  <a:pt x="2597540" y="917672"/>
                </a:moveTo>
                <a:lnTo>
                  <a:pt x="2597466" y="918189"/>
                </a:lnTo>
                <a:lnTo>
                  <a:pt x="2596604" y="918510"/>
                </a:lnTo>
                <a:lnTo>
                  <a:pt x="2596174" y="918126"/>
                </a:lnTo>
                <a:close/>
                <a:moveTo>
                  <a:pt x="2803265" y="916290"/>
                </a:moveTo>
                <a:lnTo>
                  <a:pt x="2811847" y="916909"/>
                </a:lnTo>
                <a:lnTo>
                  <a:pt x="2812551" y="917055"/>
                </a:lnTo>
                <a:lnTo>
                  <a:pt x="2816196" y="920480"/>
                </a:lnTo>
                <a:lnTo>
                  <a:pt x="2806693" y="918396"/>
                </a:lnTo>
                <a:close/>
                <a:moveTo>
                  <a:pt x="2696351" y="916145"/>
                </a:moveTo>
                <a:lnTo>
                  <a:pt x="2695087" y="942897"/>
                </a:lnTo>
                <a:lnTo>
                  <a:pt x="2695089" y="942953"/>
                </a:lnTo>
                <a:lnTo>
                  <a:pt x="2695089" y="942954"/>
                </a:lnTo>
                <a:lnTo>
                  <a:pt x="2695089" y="942962"/>
                </a:lnTo>
                <a:lnTo>
                  <a:pt x="2696729" y="987518"/>
                </a:lnTo>
                <a:lnTo>
                  <a:pt x="2696730" y="987532"/>
                </a:lnTo>
                <a:lnTo>
                  <a:pt x="2696731" y="987550"/>
                </a:lnTo>
                <a:lnTo>
                  <a:pt x="2698132" y="1004247"/>
                </a:lnTo>
                <a:lnTo>
                  <a:pt x="2698547" y="1012595"/>
                </a:lnTo>
                <a:lnTo>
                  <a:pt x="2699600" y="1021731"/>
                </a:lnTo>
                <a:lnTo>
                  <a:pt x="2701091" y="1039505"/>
                </a:lnTo>
                <a:lnTo>
                  <a:pt x="2708521" y="1099156"/>
                </a:lnTo>
                <a:lnTo>
                  <a:pt x="2708560" y="1099499"/>
                </a:lnTo>
                <a:lnTo>
                  <a:pt x="2708642" y="1099984"/>
                </a:lnTo>
                <a:lnTo>
                  <a:pt x="2719529" y="1168123"/>
                </a:lnTo>
                <a:lnTo>
                  <a:pt x="2724326" y="1193301"/>
                </a:lnTo>
                <a:lnTo>
                  <a:pt x="2726448" y="1205930"/>
                </a:lnTo>
                <a:lnTo>
                  <a:pt x="2729338" y="1219611"/>
                </a:lnTo>
                <a:lnTo>
                  <a:pt x="2734389" y="1246128"/>
                </a:lnTo>
                <a:lnTo>
                  <a:pt x="2749325" y="1314796"/>
                </a:lnTo>
                <a:lnTo>
                  <a:pt x="2753529" y="1334132"/>
                </a:lnTo>
                <a:lnTo>
                  <a:pt x="2775978" y="1427208"/>
                </a:lnTo>
                <a:lnTo>
                  <a:pt x="2733139" y="1423443"/>
                </a:lnTo>
                <a:lnTo>
                  <a:pt x="2728747" y="1424793"/>
                </a:lnTo>
                <a:lnTo>
                  <a:pt x="2719302" y="1385491"/>
                </a:lnTo>
                <a:lnTo>
                  <a:pt x="2716429" y="1373537"/>
                </a:lnTo>
                <a:lnTo>
                  <a:pt x="2716427" y="1373526"/>
                </a:lnTo>
                <a:lnTo>
                  <a:pt x="2716416" y="1373473"/>
                </a:lnTo>
                <a:lnTo>
                  <a:pt x="2692117" y="1257510"/>
                </a:lnTo>
                <a:lnTo>
                  <a:pt x="2687002" y="1230353"/>
                </a:lnTo>
                <a:lnTo>
                  <a:pt x="2671408" y="1136135"/>
                </a:lnTo>
                <a:lnTo>
                  <a:pt x="2671257" y="1135175"/>
                </a:lnTo>
                <a:lnTo>
                  <a:pt x="2671190" y="1134625"/>
                </a:lnTo>
                <a:lnTo>
                  <a:pt x="2662379" y="1056040"/>
                </a:lnTo>
                <a:lnTo>
                  <a:pt x="2660937" y="1038169"/>
                </a:lnTo>
                <a:lnTo>
                  <a:pt x="2658037" y="975820"/>
                </a:lnTo>
                <a:lnTo>
                  <a:pt x="2658034" y="975732"/>
                </a:lnTo>
                <a:lnTo>
                  <a:pt x="2658033" y="975690"/>
                </a:lnTo>
                <a:lnTo>
                  <a:pt x="2660857" y="918749"/>
                </a:lnTo>
                <a:lnTo>
                  <a:pt x="2675284" y="916974"/>
                </a:lnTo>
                <a:close/>
                <a:moveTo>
                  <a:pt x="2723298" y="915087"/>
                </a:moveTo>
                <a:lnTo>
                  <a:pt x="2739181" y="917057"/>
                </a:lnTo>
                <a:lnTo>
                  <a:pt x="2740623" y="952707"/>
                </a:lnTo>
                <a:lnTo>
                  <a:pt x="2740644" y="952927"/>
                </a:lnTo>
                <a:lnTo>
                  <a:pt x="2745006" y="1003439"/>
                </a:lnTo>
                <a:lnTo>
                  <a:pt x="2747383" y="1022326"/>
                </a:lnTo>
                <a:lnTo>
                  <a:pt x="2748305" y="1031818"/>
                </a:lnTo>
                <a:lnTo>
                  <a:pt x="2749883" y="1042196"/>
                </a:lnTo>
                <a:lnTo>
                  <a:pt x="2752405" y="1062241"/>
                </a:lnTo>
                <a:lnTo>
                  <a:pt x="2763129" y="1129296"/>
                </a:lnTo>
                <a:lnTo>
                  <a:pt x="2763205" y="1129793"/>
                </a:lnTo>
                <a:lnTo>
                  <a:pt x="2763334" y="1130449"/>
                </a:lnTo>
                <a:lnTo>
                  <a:pt x="2777793" y="1206692"/>
                </a:lnTo>
                <a:lnTo>
                  <a:pt x="2783849" y="1234772"/>
                </a:lnTo>
                <a:lnTo>
                  <a:pt x="2786627" y="1248901"/>
                </a:lnTo>
                <a:lnTo>
                  <a:pt x="2790185" y="1264150"/>
                </a:lnTo>
                <a:lnTo>
                  <a:pt x="2795854" y="1290411"/>
                </a:lnTo>
                <a:lnTo>
                  <a:pt x="2796553" y="1293649"/>
                </a:lnTo>
                <a:cubicBezTo>
                  <a:pt x="2803545" y="1324398"/>
                  <a:pt x="2811297" y="1356938"/>
                  <a:pt x="2819874" y="1391379"/>
                </a:cubicBezTo>
                <a:lnTo>
                  <a:pt x="2835324" y="1451035"/>
                </a:lnTo>
                <a:lnTo>
                  <a:pt x="2828016" y="1446978"/>
                </a:lnTo>
                <a:lnTo>
                  <a:pt x="2795487" y="1428923"/>
                </a:lnTo>
                <a:lnTo>
                  <a:pt x="2782804" y="1427808"/>
                </a:lnTo>
                <a:lnTo>
                  <a:pt x="2761819" y="1340779"/>
                </a:lnTo>
                <a:lnTo>
                  <a:pt x="2761817" y="1340772"/>
                </a:lnTo>
                <a:lnTo>
                  <a:pt x="2738214" y="1230101"/>
                </a:lnTo>
                <a:lnTo>
                  <a:pt x="2733173" y="1204126"/>
                </a:lnTo>
                <a:lnTo>
                  <a:pt x="2717485" y="1113614"/>
                </a:lnTo>
                <a:lnTo>
                  <a:pt x="2717322" y="1112632"/>
                </a:lnTo>
                <a:lnTo>
                  <a:pt x="2717242" y="1112028"/>
                </a:lnTo>
                <a:lnTo>
                  <a:pt x="2707773" y="1036113"/>
                </a:lnTo>
                <a:lnTo>
                  <a:pt x="2706100" y="1018710"/>
                </a:lnTo>
                <a:lnTo>
                  <a:pt x="2702148" y="957811"/>
                </a:lnTo>
                <a:lnTo>
                  <a:pt x="2702139" y="957630"/>
                </a:lnTo>
                <a:lnTo>
                  <a:pt x="2703102" y="915880"/>
                </a:lnTo>
                <a:close/>
                <a:moveTo>
                  <a:pt x="5351644" y="913245"/>
                </a:moveTo>
                <a:lnTo>
                  <a:pt x="5354075" y="914982"/>
                </a:lnTo>
                <a:lnTo>
                  <a:pt x="5353885" y="922322"/>
                </a:lnTo>
                <a:close/>
                <a:moveTo>
                  <a:pt x="2856147" y="910652"/>
                </a:moveTo>
                <a:lnTo>
                  <a:pt x="2870892" y="913128"/>
                </a:lnTo>
                <a:lnTo>
                  <a:pt x="2875742" y="915022"/>
                </a:lnTo>
                <a:lnTo>
                  <a:pt x="2879408" y="927566"/>
                </a:lnTo>
                <a:lnTo>
                  <a:pt x="2864415" y="920514"/>
                </a:lnTo>
                <a:lnTo>
                  <a:pt x="2860024" y="919544"/>
                </a:lnTo>
                <a:close/>
                <a:moveTo>
                  <a:pt x="2622555" y="910281"/>
                </a:moveTo>
                <a:lnTo>
                  <a:pt x="2622798" y="910577"/>
                </a:lnTo>
                <a:lnTo>
                  <a:pt x="2622497" y="910661"/>
                </a:lnTo>
                <a:close/>
                <a:moveTo>
                  <a:pt x="2598654" y="909956"/>
                </a:moveTo>
                <a:lnTo>
                  <a:pt x="2598541" y="910734"/>
                </a:lnTo>
                <a:lnTo>
                  <a:pt x="2590831" y="913351"/>
                </a:lnTo>
                <a:lnTo>
                  <a:pt x="2590490" y="913046"/>
                </a:lnTo>
                <a:close/>
                <a:moveTo>
                  <a:pt x="2442233" y="909055"/>
                </a:moveTo>
                <a:lnTo>
                  <a:pt x="2439867" y="914103"/>
                </a:lnTo>
                <a:lnTo>
                  <a:pt x="2339823" y="975503"/>
                </a:lnTo>
                <a:cubicBezTo>
                  <a:pt x="2303858" y="997965"/>
                  <a:pt x="2269490" y="1019857"/>
                  <a:pt x="2237862" y="1040540"/>
                </a:cubicBezTo>
                <a:cubicBezTo>
                  <a:pt x="2163542" y="1089214"/>
                  <a:pt x="2069090" y="1156915"/>
                  <a:pt x="2040685" y="1203383"/>
                </a:cubicBezTo>
                <a:cubicBezTo>
                  <a:pt x="2020243" y="1236872"/>
                  <a:pt x="2005242" y="1275141"/>
                  <a:pt x="1994758" y="1316845"/>
                </a:cubicBezTo>
                <a:lnTo>
                  <a:pt x="1986362" y="1376657"/>
                </a:lnTo>
                <a:lnTo>
                  <a:pt x="1975938" y="1450903"/>
                </a:lnTo>
                <a:lnTo>
                  <a:pt x="1975939" y="1450914"/>
                </a:lnTo>
                <a:lnTo>
                  <a:pt x="1975938" y="1450915"/>
                </a:lnTo>
                <a:cubicBezTo>
                  <a:pt x="1974161" y="1486326"/>
                  <a:pt x="1974406" y="1522909"/>
                  <a:pt x="1976285" y="1560092"/>
                </a:cubicBezTo>
                <a:lnTo>
                  <a:pt x="1978444" y="1584088"/>
                </a:lnTo>
                <a:lnTo>
                  <a:pt x="1978695" y="1597447"/>
                </a:lnTo>
                <a:lnTo>
                  <a:pt x="1982121" y="1624954"/>
                </a:lnTo>
                <a:lnTo>
                  <a:pt x="1986433" y="1672875"/>
                </a:lnTo>
                <a:lnTo>
                  <a:pt x="1991728" y="1702088"/>
                </a:lnTo>
                <a:lnTo>
                  <a:pt x="1997493" y="1748373"/>
                </a:lnTo>
                <a:lnTo>
                  <a:pt x="2026781" y="1895480"/>
                </a:lnTo>
                <a:lnTo>
                  <a:pt x="2026799" y="1895580"/>
                </a:lnTo>
                <a:cubicBezTo>
                  <a:pt x="2034979" y="1931239"/>
                  <a:pt x="2043625" y="1965790"/>
                  <a:pt x="2052348" y="1998663"/>
                </a:cubicBezTo>
                <a:lnTo>
                  <a:pt x="2058259" y="2019795"/>
                </a:lnTo>
                <a:lnTo>
                  <a:pt x="2061085" y="2030953"/>
                </a:lnTo>
                <a:lnTo>
                  <a:pt x="2067997" y="2054612"/>
                </a:lnTo>
                <a:lnTo>
                  <a:pt x="2078363" y="2091674"/>
                </a:lnTo>
                <a:lnTo>
                  <a:pt x="2090584" y="2131922"/>
                </a:lnTo>
                <a:lnTo>
                  <a:pt x="2094813" y="2146396"/>
                </a:lnTo>
                <a:lnTo>
                  <a:pt x="2100469" y="2164476"/>
                </a:lnTo>
                <a:lnTo>
                  <a:pt x="2102508" y="2171193"/>
                </a:lnTo>
                <a:lnTo>
                  <a:pt x="2105963" y="2182040"/>
                </a:lnTo>
                <a:lnTo>
                  <a:pt x="2109739" y="2194110"/>
                </a:lnTo>
                <a:lnTo>
                  <a:pt x="2122225" y="2233093"/>
                </a:lnTo>
                <a:lnTo>
                  <a:pt x="2122451" y="2233802"/>
                </a:lnTo>
                <a:cubicBezTo>
                  <a:pt x="2234552" y="2582239"/>
                  <a:pt x="2519011" y="3123854"/>
                  <a:pt x="2773547" y="3179008"/>
                </a:cubicBezTo>
                <a:cubicBezTo>
                  <a:pt x="2797842" y="3183723"/>
                  <a:pt x="2822566" y="3185902"/>
                  <a:pt x="2847316" y="3185488"/>
                </a:cubicBezTo>
                <a:cubicBezTo>
                  <a:pt x="2997887" y="3185488"/>
                  <a:pt x="3249942" y="3129370"/>
                  <a:pt x="3464079" y="3077800"/>
                </a:cubicBezTo>
                <a:cubicBezTo>
                  <a:pt x="3517578" y="3064838"/>
                  <a:pt x="3571492" y="3051360"/>
                  <a:pt x="3623268" y="3037985"/>
                </a:cubicBezTo>
                <a:lnTo>
                  <a:pt x="3758369" y="3001808"/>
                </a:lnTo>
                <a:lnTo>
                  <a:pt x="3664371" y="3029842"/>
                </a:lnTo>
                <a:lnTo>
                  <a:pt x="3626210" y="3040913"/>
                </a:lnTo>
                <a:lnTo>
                  <a:pt x="3462558" y="3086863"/>
                </a:lnTo>
                <a:lnTo>
                  <a:pt x="3462425" y="3086900"/>
                </a:lnTo>
                <a:lnTo>
                  <a:pt x="3462357" y="3086918"/>
                </a:lnTo>
                <a:lnTo>
                  <a:pt x="3259536" y="3138748"/>
                </a:lnTo>
                <a:lnTo>
                  <a:pt x="3231616" y="3145539"/>
                </a:lnTo>
                <a:lnTo>
                  <a:pt x="3069327" y="3180779"/>
                </a:lnTo>
                <a:lnTo>
                  <a:pt x="3041849" y="3186054"/>
                </a:lnTo>
                <a:lnTo>
                  <a:pt x="2911803" y="3206947"/>
                </a:lnTo>
                <a:lnTo>
                  <a:pt x="2870139" y="3211377"/>
                </a:lnTo>
                <a:lnTo>
                  <a:pt x="2849019" y="3213384"/>
                </a:lnTo>
                <a:lnTo>
                  <a:pt x="2793952" y="3215330"/>
                </a:lnTo>
                <a:lnTo>
                  <a:pt x="2754609" y="3212281"/>
                </a:lnTo>
                <a:lnTo>
                  <a:pt x="2749002" y="3211685"/>
                </a:lnTo>
                <a:lnTo>
                  <a:pt x="2748989" y="3211681"/>
                </a:lnTo>
                <a:lnTo>
                  <a:pt x="2687471" y="3189474"/>
                </a:lnTo>
                <a:lnTo>
                  <a:pt x="2672286" y="3181872"/>
                </a:lnTo>
                <a:lnTo>
                  <a:pt x="2641632" y="3162631"/>
                </a:lnTo>
                <a:lnTo>
                  <a:pt x="2582642" y="3118662"/>
                </a:lnTo>
                <a:lnTo>
                  <a:pt x="2559884" y="3099131"/>
                </a:lnTo>
                <a:lnTo>
                  <a:pt x="2511216" y="3049165"/>
                </a:lnTo>
                <a:lnTo>
                  <a:pt x="2485854" y="3023128"/>
                </a:lnTo>
                <a:lnTo>
                  <a:pt x="2477213" y="3012189"/>
                </a:lnTo>
                <a:lnTo>
                  <a:pt x="2458338" y="2988296"/>
                </a:lnTo>
                <a:lnTo>
                  <a:pt x="2436033" y="2960062"/>
                </a:lnTo>
                <a:lnTo>
                  <a:pt x="2365165" y="2859975"/>
                </a:lnTo>
                <a:cubicBezTo>
                  <a:pt x="2335407" y="2813705"/>
                  <a:pt x="2306747" y="2764999"/>
                  <a:pt x="2279591" y="2715207"/>
                </a:cubicBezTo>
                <a:lnTo>
                  <a:pt x="2228781" y="2614779"/>
                </a:lnTo>
                <a:lnTo>
                  <a:pt x="2196915" y="2535372"/>
                </a:lnTo>
                <a:lnTo>
                  <a:pt x="2150641" y="2418869"/>
                </a:lnTo>
                <a:lnTo>
                  <a:pt x="2144553" y="2403456"/>
                </a:lnTo>
                <a:lnTo>
                  <a:pt x="2112155" y="2320543"/>
                </a:lnTo>
                <a:lnTo>
                  <a:pt x="2087705" y="2256943"/>
                </a:lnTo>
                <a:lnTo>
                  <a:pt x="2076983" y="2228907"/>
                </a:lnTo>
                <a:lnTo>
                  <a:pt x="2051254" y="2159796"/>
                </a:lnTo>
                <a:lnTo>
                  <a:pt x="2051111" y="2159413"/>
                </a:lnTo>
                <a:lnTo>
                  <a:pt x="2049030" y="2153544"/>
                </a:lnTo>
                <a:lnTo>
                  <a:pt x="2031463" y="2094214"/>
                </a:lnTo>
                <a:lnTo>
                  <a:pt x="2021530" y="2059169"/>
                </a:lnTo>
                <a:lnTo>
                  <a:pt x="1989477" y="1934226"/>
                </a:lnTo>
                <a:lnTo>
                  <a:pt x="1960423" y="1789962"/>
                </a:lnTo>
                <a:lnTo>
                  <a:pt x="1959037" y="1781314"/>
                </a:lnTo>
                <a:lnTo>
                  <a:pt x="1944757" y="1667609"/>
                </a:lnTo>
                <a:lnTo>
                  <a:pt x="1943961" y="1660213"/>
                </a:lnTo>
                <a:lnTo>
                  <a:pt x="1943961" y="1660212"/>
                </a:lnTo>
                <a:lnTo>
                  <a:pt x="1940102" y="1562606"/>
                </a:lnTo>
                <a:lnTo>
                  <a:pt x="1940183" y="1540318"/>
                </a:lnTo>
                <a:lnTo>
                  <a:pt x="1942163" y="1498104"/>
                </a:lnTo>
                <a:lnTo>
                  <a:pt x="1947128" y="1443499"/>
                </a:lnTo>
                <a:lnTo>
                  <a:pt x="1948915" y="1423850"/>
                </a:lnTo>
                <a:lnTo>
                  <a:pt x="1952534" y="1397667"/>
                </a:lnTo>
                <a:lnTo>
                  <a:pt x="1961390" y="1356860"/>
                </a:lnTo>
                <a:lnTo>
                  <a:pt x="1968569" y="1323780"/>
                </a:lnTo>
                <a:lnTo>
                  <a:pt x="1968572" y="1323766"/>
                </a:lnTo>
                <a:lnTo>
                  <a:pt x="1974595" y="1306691"/>
                </a:lnTo>
                <a:lnTo>
                  <a:pt x="1974884" y="1305982"/>
                </a:lnTo>
                <a:lnTo>
                  <a:pt x="2000872" y="1242101"/>
                </a:lnTo>
                <a:lnTo>
                  <a:pt x="2005738" y="1232326"/>
                </a:lnTo>
                <a:lnTo>
                  <a:pt x="2006711" y="1230807"/>
                </a:lnTo>
                <a:lnTo>
                  <a:pt x="2028141" y="1203715"/>
                </a:lnTo>
                <a:lnTo>
                  <a:pt x="2083029" y="1153447"/>
                </a:lnTo>
                <a:lnTo>
                  <a:pt x="2098708" y="1140508"/>
                </a:lnTo>
                <a:lnTo>
                  <a:pt x="2174166" y="1082566"/>
                </a:lnTo>
                <a:lnTo>
                  <a:pt x="2228076" y="1045398"/>
                </a:lnTo>
                <a:lnTo>
                  <a:pt x="2301564" y="996632"/>
                </a:lnTo>
                <a:close/>
                <a:moveTo>
                  <a:pt x="5276310" y="908228"/>
                </a:moveTo>
                <a:lnTo>
                  <a:pt x="5313927" y="913931"/>
                </a:lnTo>
                <a:lnTo>
                  <a:pt x="5312987" y="920171"/>
                </a:lnTo>
                <a:lnTo>
                  <a:pt x="5310432" y="935886"/>
                </a:lnTo>
                <a:lnTo>
                  <a:pt x="5281383" y="934890"/>
                </a:lnTo>
                <a:cubicBezTo>
                  <a:pt x="5266830" y="935888"/>
                  <a:pt x="5250938" y="938335"/>
                  <a:pt x="5233703" y="942231"/>
                </a:cubicBezTo>
                <a:cubicBezTo>
                  <a:pt x="5202265" y="949126"/>
                  <a:pt x="5128358" y="956984"/>
                  <a:pt x="5034871" y="967050"/>
                </a:cubicBezTo>
                <a:cubicBezTo>
                  <a:pt x="4992816" y="971462"/>
                  <a:pt x="4944969" y="976564"/>
                  <a:pt x="4895607" y="982219"/>
                </a:cubicBezTo>
                <a:cubicBezTo>
                  <a:pt x="4877958" y="984286"/>
                  <a:pt x="4860169" y="986768"/>
                  <a:pt x="4842245" y="988974"/>
                </a:cubicBezTo>
                <a:cubicBezTo>
                  <a:pt x="4824319" y="991181"/>
                  <a:pt x="4806118" y="993661"/>
                  <a:pt x="4787780" y="995730"/>
                </a:cubicBezTo>
                <a:lnTo>
                  <a:pt x="4755515" y="999454"/>
                </a:lnTo>
                <a:cubicBezTo>
                  <a:pt x="4575022" y="1020136"/>
                  <a:pt x="4388463" y="1041508"/>
                  <a:pt x="4283118" y="1064535"/>
                </a:cubicBezTo>
                <a:cubicBezTo>
                  <a:pt x="4215830" y="1079290"/>
                  <a:pt x="4179566" y="1118310"/>
                  <a:pt x="4150334" y="1149611"/>
                </a:cubicBezTo>
                <a:cubicBezTo>
                  <a:pt x="4138807" y="1163065"/>
                  <a:pt x="4125818" y="1175181"/>
                  <a:pt x="4111588" y="1185738"/>
                </a:cubicBezTo>
                <a:cubicBezTo>
                  <a:pt x="4052332" y="1225965"/>
                  <a:pt x="4007115" y="1293180"/>
                  <a:pt x="3964010" y="1369648"/>
                </a:cubicBezTo>
                <a:lnTo>
                  <a:pt x="3926284" y="1439122"/>
                </a:lnTo>
                <a:lnTo>
                  <a:pt x="3921169" y="1448542"/>
                </a:lnTo>
                <a:lnTo>
                  <a:pt x="3888771" y="1507851"/>
                </a:lnTo>
                <a:lnTo>
                  <a:pt x="3872442" y="1512134"/>
                </a:lnTo>
                <a:lnTo>
                  <a:pt x="3899796" y="1445232"/>
                </a:lnTo>
                <a:cubicBezTo>
                  <a:pt x="3946678" y="1326788"/>
                  <a:pt x="3991490" y="1216539"/>
                  <a:pt x="4060433" y="1161385"/>
                </a:cubicBezTo>
                <a:cubicBezTo>
                  <a:pt x="4073794" y="1149637"/>
                  <a:pt x="4085776" y="1136409"/>
                  <a:pt x="4096146" y="1121951"/>
                </a:cubicBezTo>
                <a:cubicBezTo>
                  <a:pt x="4123446" y="1087204"/>
                  <a:pt x="4157504" y="1043903"/>
                  <a:pt x="4228378" y="1028600"/>
                </a:cubicBezTo>
                <a:cubicBezTo>
                  <a:pt x="4330414" y="1006679"/>
                  <a:pt x="4528555" y="986686"/>
                  <a:pt x="4720216" y="967517"/>
                </a:cubicBezTo>
                <a:lnTo>
                  <a:pt x="4754825" y="963932"/>
                </a:lnTo>
                <a:cubicBezTo>
                  <a:pt x="4773854" y="962002"/>
                  <a:pt x="4792193" y="960069"/>
                  <a:pt x="4811497" y="957727"/>
                </a:cubicBezTo>
                <a:cubicBezTo>
                  <a:pt x="4830801" y="955383"/>
                  <a:pt x="4849002" y="953315"/>
                  <a:pt x="4867340" y="951522"/>
                </a:cubicBezTo>
                <a:cubicBezTo>
                  <a:pt x="4919737" y="946558"/>
                  <a:pt x="4970479" y="941871"/>
                  <a:pt x="5015016" y="937733"/>
                </a:cubicBezTo>
                <a:cubicBezTo>
                  <a:pt x="5113605" y="928495"/>
                  <a:pt x="5191510" y="921326"/>
                  <a:pt x="5221156" y="914709"/>
                </a:cubicBezTo>
                <a:cubicBezTo>
                  <a:pt x="5239245" y="910539"/>
                  <a:pt x="5257750" y="908367"/>
                  <a:pt x="5276310" y="908228"/>
                </a:cubicBezTo>
                <a:close/>
                <a:moveTo>
                  <a:pt x="2838989" y="907773"/>
                </a:moveTo>
                <a:lnTo>
                  <a:pt x="2847409" y="909186"/>
                </a:lnTo>
                <a:lnTo>
                  <a:pt x="2851027" y="917556"/>
                </a:lnTo>
                <a:lnTo>
                  <a:pt x="2841424" y="915434"/>
                </a:lnTo>
                <a:lnTo>
                  <a:pt x="2839591" y="913113"/>
                </a:lnTo>
                <a:close/>
                <a:moveTo>
                  <a:pt x="2798835" y="905830"/>
                </a:moveTo>
                <a:lnTo>
                  <a:pt x="2801333" y="907790"/>
                </a:lnTo>
                <a:lnTo>
                  <a:pt x="2791926" y="907185"/>
                </a:lnTo>
                <a:lnTo>
                  <a:pt x="2791850" y="905991"/>
                </a:lnTo>
                <a:close/>
                <a:moveTo>
                  <a:pt x="2823571" y="905255"/>
                </a:moveTo>
                <a:lnTo>
                  <a:pt x="2829527" y="912806"/>
                </a:lnTo>
                <a:lnTo>
                  <a:pt x="2814840" y="909560"/>
                </a:lnTo>
                <a:lnTo>
                  <a:pt x="2814544" y="909281"/>
                </a:lnTo>
                <a:lnTo>
                  <a:pt x="2809860" y="905574"/>
                </a:lnTo>
                <a:close/>
                <a:moveTo>
                  <a:pt x="2905011" y="905124"/>
                </a:moveTo>
                <a:lnTo>
                  <a:pt x="2918740" y="908364"/>
                </a:lnTo>
                <a:cubicBezTo>
                  <a:pt x="2929812" y="913619"/>
                  <a:pt x="2939481" y="921133"/>
                  <a:pt x="2947218" y="930280"/>
                </a:cubicBezTo>
                <a:lnTo>
                  <a:pt x="2959682" y="953693"/>
                </a:lnTo>
                <a:lnTo>
                  <a:pt x="2962726" y="973722"/>
                </a:lnTo>
                <a:lnTo>
                  <a:pt x="2962838" y="974234"/>
                </a:lnTo>
                <a:lnTo>
                  <a:pt x="2952099" y="953346"/>
                </a:lnTo>
                <a:cubicBezTo>
                  <a:pt x="2942052" y="940904"/>
                  <a:pt x="2929480" y="930502"/>
                  <a:pt x="2915015" y="922923"/>
                </a:cubicBezTo>
                <a:lnTo>
                  <a:pt x="2907472" y="919949"/>
                </a:lnTo>
                <a:close/>
                <a:moveTo>
                  <a:pt x="5338983" y="904192"/>
                </a:moveTo>
                <a:lnTo>
                  <a:pt x="5342133" y="906443"/>
                </a:lnTo>
                <a:lnTo>
                  <a:pt x="5343135" y="910499"/>
                </a:lnTo>
                <a:lnTo>
                  <a:pt x="5341027" y="916703"/>
                </a:lnTo>
                <a:lnTo>
                  <a:pt x="5339462" y="915473"/>
                </a:lnTo>
                <a:lnTo>
                  <a:pt x="5338107" y="906578"/>
                </a:lnTo>
                <a:close/>
                <a:moveTo>
                  <a:pt x="3168476" y="903403"/>
                </a:moveTo>
                <a:lnTo>
                  <a:pt x="3171341" y="920019"/>
                </a:lnTo>
                <a:lnTo>
                  <a:pt x="3168614" y="905392"/>
                </a:lnTo>
                <a:close/>
                <a:moveTo>
                  <a:pt x="5351877" y="902686"/>
                </a:moveTo>
                <a:lnTo>
                  <a:pt x="5352457" y="904892"/>
                </a:lnTo>
                <a:lnTo>
                  <a:pt x="5351482" y="904116"/>
                </a:lnTo>
                <a:close/>
                <a:moveTo>
                  <a:pt x="5329948" y="901308"/>
                </a:moveTo>
                <a:lnTo>
                  <a:pt x="5330870" y="907407"/>
                </a:lnTo>
                <a:lnTo>
                  <a:pt x="5330417" y="908625"/>
                </a:lnTo>
                <a:lnTo>
                  <a:pt x="5329829" y="901798"/>
                </a:lnTo>
                <a:close/>
                <a:moveTo>
                  <a:pt x="2716185" y="901257"/>
                </a:moveTo>
                <a:lnTo>
                  <a:pt x="2717016" y="901506"/>
                </a:lnTo>
                <a:lnTo>
                  <a:pt x="2706544" y="903237"/>
                </a:lnTo>
                <a:close/>
                <a:moveTo>
                  <a:pt x="2886883" y="900841"/>
                </a:moveTo>
                <a:lnTo>
                  <a:pt x="2897546" y="903359"/>
                </a:lnTo>
                <a:lnTo>
                  <a:pt x="2899792" y="916921"/>
                </a:lnTo>
                <a:lnTo>
                  <a:pt x="2888308" y="912392"/>
                </a:lnTo>
                <a:close/>
                <a:moveTo>
                  <a:pt x="2655581" y="898386"/>
                </a:moveTo>
                <a:lnTo>
                  <a:pt x="2656088" y="899218"/>
                </a:lnTo>
                <a:lnTo>
                  <a:pt x="2655811" y="901336"/>
                </a:lnTo>
                <a:lnTo>
                  <a:pt x="2630308" y="908475"/>
                </a:lnTo>
                <a:lnTo>
                  <a:pt x="2629205" y="907150"/>
                </a:lnTo>
                <a:close/>
                <a:moveTo>
                  <a:pt x="2703527" y="897455"/>
                </a:moveTo>
                <a:lnTo>
                  <a:pt x="2703566" y="897467"/>
                </a:lnTo>
                <a:lnTo>
                  <a:pt x="2703527" y="897475"/>
                </a:lnTo>
                <a:close/>
                <a:moveTo>
                  <a:pt x="2697263" y="896854"/>
                </a:moveTo>
                <a:lnTo>
                  <a:pt x="2697173" y="898760"/>
                </a:lnTo>
                <a:lnTo>
                  <a:pt x="2678259" y="902587"/>
                </a:lnTo>
                <a:lnTo>
                  <a:pt x="2676407" y="902350"/>
                </a:lnTo>
                <a:close/>
                <a:moveTo>
                  <a:pt x="2747352" y="896853"/>
                </a:moveTo>
                <a:lnTo>
                  <a:pt x="2753397" y="899688"/>
                </a:lnTo>
                <a:lnTo>
                  <a:pt x="2747330" y="899795"/>
                </a:lnTo>
                <a:lnTo>
                  <a:pt x="2747346" y="897686"/>
                </a:lnTo>
                <a:close/>
                <a:moveTo>
                  <a:pt x="2739405" y="896488"/>
                </a:moveTo>
                <a:lnTo>
                  <a:pt x="2739260" y="899937"/>
                </a:lnTo>
                <a:lnTo>
                  <a:pt x="2731143" y="900080"/>
                </a:lnTo>
                <a:lnTo>
                  <a:pt x="2727419" y="898950"/>
                </a:lnTo>
                <a:close/>
                <a:moveTo>
                  <a:pt x="2782973" y="893379"/>
                </a:moveTo>
                <a:lnTo>
                  <a:pt x="2785143" y="895082"/>
                </a:lnTo>
                <a:lnTo>
                  <a:pt x="2785222" y="899127"/>
                </a:lnTo>
                <a:lnTo>
                  <a:pt x="2772199" y="899357"/>
                </a:lnTo>
                <a:lnTo>
                  <a:pt x="2761797" y="894470"/>
                </a:lnTo>
                <a:close/>
                <a:moveTo>
                  <a:pt x="3138900" y="892284"/>
                </a:moveTo>
                <a:lnTo>
                  <a:pt x="3143287" y="956228"/>
                </a:lnTo>
                <a:lnTo>
                  <a:pt x="3155405" y="1025238"/>
                </a:lnTo>
                <a:lnTo>
                  <a:pt x="3147242" y="988567"/>
                </a:lnTo>
                <a:cubicBezTo>
                  <a:pt x="3143011" y="963755"/>
                  <a:pt x="3139869" y="939698"/>
                  <a:pt x="3138406" y="917175"/>
                </a:cubicBezTo>
                <a:close/>
                <a:moveTo>
                  <a:pt x="3041935" y="892174"/>
                </a:moveTo>
                <a:lnTo>
                  <a:pt x="3047535" y="914550"/>
                </a:lnTo>
                <a:cubicBezTo>
                  <a:pt x="3052192" y="932842"/>
                  <a:pt x="3057247" y="952449"/>
                  <a:pt x="3062658" y="973217"/>
                </a:cubicBezTo>
                <a:lnTo>
                  <a:pt x="3064085" y="978648"/>
                </a:lnTo>
                <a:lnTo>
                  <a:pt x="3064998" y="982184"/>
                </a:lnTo>
                <a:lnTo>
                  <a:pt x="3069668" y="999884"/>
                </a:lnTo>
                <a:lnTo>
                  <a:pt x="3079915" y="1038852"/>
                </a:lnTo>
                <a:lnTo>
                  <a:pt x="3081929" y="1046342"/>
                </a:lnTo>
                <a:lnTo>
                  <a:pt x="3085202" y="1058747"/>
                </a:lnTo>
                <a:cubicBezTo>
                  <a:pt x="3092352" y="1085611"/>
                  <a:pt x="3099896" y="1113731"/>
                  <a:pt x="3107773" y="1142882"/>
                </a:cubicBezTo>
                <a:lnTo>
                  <a:pt x="3113516" y="1163870"/>
                </a:lnTo>
                <a:lnTo>
                  <a:pt x="3119830" y="1187358"/>
                </a:lnTo>
                <a:lnTo>
                  <a:pt x="3146040" y="1282667"/>
                </a:lnTo>
                <a:lnTo>
                  <a:pt x="3158524" y="1328288"/>
                </a:lnTo>
                <a:lnTo>
                  <a:pt x="3161655" y="1339481"/>
                </a:lnTo>
                <a:lnTo>
                  <a:pt x="3165280" y="1352670"/>
                </a:lnTo>
                <a:cubicBezTo>
                  <a:pt x="3196980" y="1466902"/>
                  <a:pt x="3231037" y="1587480"/>
                  <a:pt x="3264783" y="1704615"/>
                </a:cubicBezTo>
                <a:lnTo>
                  <a:pt x="3268542" y="1717526"/>
                </a:lnTo>
                <a:lnTo>
                  <a:pt x="3272008" y="1729657"/>
                </a:lnTo>
                <a:lnTo>
                  <a:pt x="3285635" y="1776231"/>
                </a:lnTo>
                <a:lnTo>
                  <a:pt x="3314835" y="1876512"/>
                </a:lnTo>
                <a:lnTo>
                  <a:pt x="3322002" y="1900520"/>
                </a:lnTo>
                <a:lnTo>
                  <a:pt x="3328769" y="1923648"/>
                </a:lnTo>
                <a:cubicBezTo>
                  <a:pt x="3337982" y="1954695"/>
                  <a:pt x="3347029" y="1984947"/>
                  <a:pt x="3355849" y="2014177"/>
                </a:cubicBezTo>
                <a:lnTo>
                  <a:pt x="3360045" y="2027949"/>
                </a:lnTo>
                <a:lnTo>
                  <a:pt x="3362420" y="2035903"/>
                </a:lnTo>
                <a:lnTo>
                  <a:pt x="3365951" y="2047330"/>
                </a:lnTo>
                <a:lnTo>
                  <a:pt x="3381562" y="2098567"/>
                </a:lnTo>
                <a:cubicBezTo>
                  <a:pt x="3389865" y="2125521"/>
                  <a:pt x="3397877" y="2151225"/>
                  <a:pt x="3405538" y="2175449"/>
                </a:cubicBezTo>
                <a:lnTo>
                  <a:pt x="3410669" y="2191411"/>
                </a:lnTo>
                <a:lnTo>
                  <a:pt x="3422942" y="2229585"/>
                </a:lnTo>
                <a:lnTo>
                  <a:pt x="3415300" y="2206335"/>
                </a:lnTo>
                <a:lnTo>
                  <a:pt x="3391950" y="2132637"/>
                </a:lnTo>
                <a:lnTo>
                  <a:pt x="3385049" y="2110358"/>
                </a:lnTo>
                <a:lnTo>
                  <a:pt x="3368446" y="2056505"/>
                </a:lnTo>
                <a:lnTo>
                  <a:pt x="3329552" y="1927344"/>
                </a:lnTo>
                <a:lnTo>
                  <a:pt x="3290774" y="1795592"/>
                </a:lnTo>
                <a:lnTo>
                  <a:pt x="3274198" y="1738961"/>
                </a:lnTo>
                <a:lnTo>
                  <a:pt x="3217664" y="1541687"/>
                </a:lnTo>
                <a:lnTo>
                  <a:pt x="3162931" y="1346169"/>
                </a:lnTo>
                <a:lnTo>
                  <a:pt x="3148008" y="1291809"/>
                </a:lnTo>
                <a:lnTo>
                  <a:pt x="3113014" y="1163746"/>
                </a:lnTo>
                <a:lnTo>
                  <a:pt x="3081910" y="1047574"/>
                </a:lnTo>
                <a:lnTo>
                  <a:pt x="3066060" y="987126"/>
                </a:lnTo>
                <a:lnTo>
                  <a:pt x="3063916" y="978911"/>
                </a:lnTo>
                <a:lnTo>
                  <a:pt x="3046869" y="912220"/>
                </a:lnTo>
                <a:close/>
                <a:moveTo>
                  <a:pt x="2812980" y="891833"/>
                </a:moveTo>
                <a:lnTo>
                  <a:pt x="2818276" y="898545"/>
                </a:lnTo>
                <a:lnTo>
                  <a:pt x="2801355" y="898843"/>
                </a:lnTo>
                <a:lnTo>
                  <a:pt x="2793748" y="892824"/>
                </a:lnTo>
                <a:close/>
                <a:moveTo>
                  <a:pt x="2345823" y="891799"/>
                </a:moveTo>
                <a:lnTo>
                  <a:pt x="2267663" y="937480"/>
                </a:lnTo>
                <a:lnTo>
                  <a:pt x="2242854" y="952292"/>
                </a:lnTo>
                <a:lnTo>
                  <a:pt x="2182531" y="988203"/>
                </a:lnTo>
                <a:lnTo>
                  <a:pt x="2171618" y="994818"/>
                </a:lnTo>
                <a:lnTo>
                  <a:pt x="2155847" y="1004233"/>
                </a:lnTo>
                <a:lnTo>
                  <a:pt x="2134080" y="1017568"/>
                </a:lnTo>
                <a:lnTo>
                  <a:pt x="2105691" y="1034774"/>
                </a:lnTo>
                <a:lnTo>
                  <a:pt x="2081558" y="1049743"/>
                </a:lnTo>
                <a:lnTo>
                  <a:pt x="2060545" y="1062617"/>
                </a:lnTo>
                <a:lnTo>
                  <a:pt x="2051358" y="1068483"/>
                </a:lnTo>
                <a:lnTo>
                  <a:pt x="2040131" y="1075448"/>
                </a:lnTo>
                <a:lnTo>
                  <a:pt x="1997871" y="1102630"/>
                </a:lnTo>
                <a:lnTo>
                  <a:pt x="1988838" y="1108396"/>
                </a:lnTo>
                <a:lnTo>
                  <a:pt x="1963142" y="1127368"/>
                </a:lnTo>
                <a:lnTo>
                  <a:pt x="1992284" y="1103062"/>
                </a:lnTo>
                <a:lnTo>
                  <a:pt x="1996457" y="1100433"/>
                </a:lnTo>
                <a:lnTo>
                  <a:pt x="2059542" y="1060917"/>
                </a:lnTo>
                <a:lnTo>
                  <a:pt x="2086472" y="1044483"/>
                </a:lnTo>
                <a:lnTo>
                  <a:pt x="2130795" y="1017756"/>
                </a:lnTo>
                <a:lnTo>
                  <a:pt x="2274933" y="932554"/>
                </a:lnTo>
                <a:close/>
                <a:moveTo>
                  <a:pt x="2847849" y="891623"/>
                </a:moveTo>
                <a:lnTo>
                  <a:pt x="2870466" y="896964"/>
                </a:lnTo>
                <a:lnTo>
                  <a:pt x="2873261" y="906530"/>
                </a:lnTo>
                <a:lnTo>
                  <a:pt x="2852802" y="902983"/>
                </a:lnTo>
                <a:close/>
                <a:moveTo>
                  <a:pt x="2830763" y="890916"/>
                </a:moveTo>
                <a:lnTo>
                  <a:pt x="2830773" y="891188"/>
                </a:lnTo>
                <a:lnTo>
                  <a:pt x="2830806" y="892125"/>
                </a:lnTo>
                <a:lnTo>
                  <a:pt x="2830806" y="892129"/>
                </a:lnTo>
                <a:lnTo>
                  <a:pt x="2830808" y="892184"/>
                </a:lnTo>
                <a:lnTo>
                  <a:pt x="2831628" y="899312"/>
                </a:lnTo>
                <a:lnTo>
                  <a:pt x="2828229" y="898723"/>
                </a:lnTo>
                <a:lnTo>
                  <a:pt x="2822404" y="891346"/>
                </a:lnTo>
                <a:close/>
                <a:moveTo>
                  <a:pt x="2839320" y="890475"/>
                </a:moveTo>
                <a:lnTo>
                  <a:pt x="2844073" y="901470"/>
                </a:lnTo>
                <a:lnTo>
                  <a:pt x="2838162" y="900444"/>
                </a:lnTo>
                <a:lnTo>
                  <a:pt x="2837335" y="893118"/>
                </a:lnTo>
                <a:lnTo>
                  <a:pt x="2837216" y="890583"/>
                </a:lnTo>
                <a:close/>
                <a:moveTo>
                  <a:pt x="2650641" y="890282"/>
                </a:moveTo>
                <a:lnTo>
                  <a:pt x="2652039" y="892575"/>
                </a:lnTo>
                <a:lnTo>
                  <a:pt x="2624774" y="901830"/>
                </a:lnTo>
                <a:lnTo>
                  <a:pt x="2623996" y="900896"/>
                </a:lnTo>
                <a:lnTo>
                  <a:pt x="2624082" y="900333"/>
                </a:lnTo>
                <a:close/>
                <a:moveTo>
                  <a:pt x="2392596" y="888961"/>
                </a:moveTo>
                <a:lnTo>
                  <a:pt x="2278212" y="958433"/>
                </a:lnTo>
                <a:lnTo>
                  <a:pt x="2258981" y="970373"/>
                </a:lnTo>
                <a:lnTo>
                  <a:pt x="2188489" y="1014008"/>
                </a:lnTo>
                <a:lnTo>
                  <a:pt x="2176507" y="1021584"/>
                </a:lnTo>
                <a:lnTo>
                  <a:pt x="2160611" y="1031454"/>
                </a:lnTo>
                <a:lnTo>
                  <a:pt x="2140493" y="1044352"/>
                </a:lnTo>
                <a:lnTo>
                  <a:pt x="2108730" y="1064431"/>
                </a:lnTo>
                <a:lnTo>
                  <a:pt x="2083700" y="1080761"/>
                </a:lnTo>
                <a:lnTo>
                  <a:pt x="2062924" y="1094081"/>
                </a:lnTo>
                <a:lnTo>
                  <a:pt x="2054829" y="1099596"/>
                </a:lnTo>
                <a:lnTo>
                  <a:pt x="2042645" y="1107542"/>
                </a:lnTo>
                <a:lnTo>
                  <a:pt x="1999015" y="1137617"/>
                </a:lnTo>
                <a:lnTo>
                  <a:pt x="1993938" y="1141075"/>
                </a:lnTo>
                <a:lnTo>
                  <a:pt x="1992086" y="1142606"/>
                </a:lnTo>
                <a:lnTo>
                  <a:pt x="1971384" y="1159434"/>
                </a:lnTo>
                <a:lnTo>
                  <a:pt x="1969763" y="1161052"/>
                </a:lnTo>
                <a:lnTo>
                  <a:pt x="1967595" y="1162843"/>
                </a:lnTo>
                <a:lnTo>
                  <a:pt x="1960092" y="1170703"/>
                </a:lnTo>
                <a:lnTo>
                  <a:pt x="1942728" y="1188031"/>
                </a:lnTo>
                <a:lnTo>
                  <a:pt x="1938546" y="1193273"/>
                </a:lnTo>
                <a:lnTo>
                  <a:pt x="1933820" y="1198224"/>
                </a:lnTo>
                <a:lnTo>
                  <a:pt x="1925589" y="1209513"/>
                </a:lnTo>
                <a:lnTo>
                  <a:pt x="1910838" y="1228000"/>
                </a:lnTo>
                <a:lnTo>
                  <a:pt x="1903990" y="1239136"/>
                </a:lnTo>
                <a:lnTo>
                  <a:pt x="1896890" y="1248873"/>
                </a:lnTo>
                <a:lnTo>
                  <a:pt x="1889974" y="1261926"/>
                </a:lnTo>
                <a:lnTo>
                  <a:pt x="1878581" y="1280436"/>
                </a:lnTo>
                <a:lnTo>
                  <a:pt x="1869616" y="1300334"/>
                </a:lnTo>
                <a:lnTo>
                  <a:pt x="1861085" y="1316433"/>
                </a:lnTo>
                <a:lnTo>
                  <a:pt x="1856477" y="1329493"/>
                </a:lnTo>
                <a:lnTo>
                  <a:pt x="1848823" y="1346481"/>
                </a:lnTo>
                <a:lnTo>
                  <a:pt x="1838946" y="1379176"/>
                </a:lnTo>
                <a:lnTo>
                  <a:pt x="1830684" y="1402591"/>
                </a:lnTo>
                <a:lnTo>
                  <a:pt x="1828527" y="1413667"/>
                </a:lnTo>
                <a:lnTo>
                  <a:pt x="1824430" y="1427230"/>
                </a:lnTo>
                <a:lnTo>
                  <a:pt x="1815528" y="1480416"/>
                </a:lnTo>
                <a:lnTo>
                  <a:pt x="1809964" y="1508988"/>
                </a:lnTo>
                <a:lnTo>
                  <a:pt x="1809605" y="1515808"/>
                </a:lnTo>
                <a:lnTo>
                  <a:pt x="1808269" y="1523791"/>
                </a:lnTo>
                <a:lnTo>
                  <a:pt x="1803209" y="1637204"/>
                </a:lnTo>
                <a:lnTo>
                  <a:pt x="1803205" y="1637280"/>
                </a:lnTo>
                <a:lnTo>
                  <a:pt x="1814686" y="1789119"/>
                </a:lnTo>
                <a:lnTo>
                  <a:pt x="1759533" y="1800701"/>
                </a:lnTo>
                <a:cubicBezTo>
                  <a:pt x="1720925" y="1807045"/>
                  <a:pt x="1667977" y="1815593"/>
                  <a:pt x="1601103" y="1833105"/>
                </a:cubicBezTo>
                <a:cubicBezTo>
                  <a:pt x="1574766" y="1839999"/>
                  <a:pt x="1539881" y="1849514"/>
                  <a:pt x="1503893" y="1862612"/>
                </a:cubicBezTo>
                <a:cubicBezTo>
                  <a:pt x="1433542" y="1888731"/>
                  <a:pt x="1363984" y="1916811"/>
                  <a:pt x="1295296" y="1946811"/>
                </a:cubicBezTo>
                <a:lnTo>
                  <a:pt x="1227463" y="1978738"/>
                </a:lnTo>
                <a:lnTo>
                  <a:pt x="1192928" y="1993246"/>
                </a:lnTo>
                <a:lnTo>
                  <a:pt x="1159724" y="2010622"/>
                </a:lnTo>
                <a:lnTo>
                  <a:pt x="1091926" y="2042533"/>
                </a:lnTo>
                <a:cubicBezTo>
                  <a:pt x="1025061" y="2076334"/>
                  <a:pt x="959146" y="2112015"/>
                  <a:pt x="894261" y="2149537"/>
                </a:cubicBezTo>
                <a:lnTo>
                  <a:pt x="719046" y="2257554"/>
                </a:lnTo>
                <a:lnTo>
                  <a:pt x="719019" y="2242951"/>
                </a:lnTo>
                <a:lnTo>
                  <a:pt x="718464" y="2232258"/>
                </a:lnTo>
                <a:lnTo>
                  <a:pt x="718477" y="2232005"/>
                </a:lnTo>
                <a:lnTo>
                  <a:pt x="875670" y="2133821"/>
                </a:lnTo>
                <a:lnTo>
                  <a:pt x="875919" y="2133684"/>
                </a:lnTo>
                <a:lnTo>
                  <a:pt x="1141020" y="1991945"/>
                </a:lnTo>
                <a:lnTo>
                  <a:pt x="1208887" y="1959111"/>
                </a:lnTo>
                <a:lnTo>
                  <a:pt x="1484732" y="1839154"/>
                </a:lnTo>
                <a:lnTo>
                  <a:pt x="1485003" y="1839040"/>
                </a:lnTo>
                <a:cubicBezTo>
                  <a:pt x="1520440" y="1825526"/>
                  <a:pt x="1554222" y="1815599"/>
                  <a:pt x="1579731" y="1808566"/>
                </a:cubicBezTo>
                <a:cubicBezTo>
                  <a:pt x="1640538" y="1791882"/>
                  <a:pt x="1690591" y="1782644"/>
                  <a:pt x="1727130" y="1775750"/>
                </a:cubicBezTo>
                <a:cubicBezTo>
                  <a:pt x="1749771" y="1773185"/>
                  <a:pt x="1771971" y="1767669"/>
                  <a:pt x="1793178" y="1759341"/>
                </a:cubicBezTo>
                <a:cubicBezTo>
                  <a:pt x="1794323" y="1758583"/>
                  <a:pt x="1794957" y="1757260"/>
                  <a:pt x="1794832" y="1755895"/>
                </a:cubicBezTo>
                <a:lnTo>
                  <a:pt x="1794832" y="1755892"/>
                </a:lnTo>
                <a:lnTo>
                  <a:pt x="1794833" y="1755890"/>
                </a:lnTo>
                <a:lnTo>
                  <a:pt x="1788380" y="1615944"/>
                </a:lnTo>
                <a:lnTo>
                  <a:pt x="1798169" y="1496704"/>
                </a:lnTo>
                <a:lnTo>
                  <a:pt x="1798179" y="1496657"/>
                </a:lnTo>
                <a:lnTo>
                  <a:pt x="1818537" y="1405972"/>
                </a:lnTo>
                <a:lnTo>
                  <a:pt x="1826323" y="1381838"/>
                </a:lnTo>
                <a:lnTo>
                  <a:pt x="1847269" y="1327232"/>
                </a:lnTo>
                <a:lnTo>
                  <a:pt x="1856251" y="1307237"/>
                </a:lnTo>
                <a:lnTo>
                  <a:pt x="1888816" y="1249357"/>
                </a:lnTo>
                <a:lnTo>
                  <a:pt x="1889119" y="1248842"/>
                </a:lnTo>
                <a:lnTo>
                  <a:pt x="1889629" y="1248152"/>
                </a:lnTo>
                <a:lnTo>
                  <a:pt x="1924457" y="1202633"/>
                </a:lnTo>
                <a:lnTo>
                  <a:pt x="1935499" y="1190478"/>
                </a:lnTo>
                <a:lnTo>
                  <a:pt x="1954142" y="1171771"/>
                </a:lnTo>
                <a:lnTo>
                  <a:pt x="1997112" y="1135464"/>
                </a:lnTo>
                <a:lnTo>
                  <a:pt x="1999427" y="1133904"/>
                </a:lnTo>
                <a:lnTo>
                  <a:pt x="2060043" y="1093458"/>
                </a:lnTo>
                <a:lnTo>
                  <a:pt x="2085902" y="1076859"/>
                </a:lnTo>
                <a:lnTo>
                  <a:pt x="2146958" y="1038291"/>
                </a:lnTo>
                <a:lnTo>
                  <a:pt x="2178113" y="1018870"/>
                </a:lnTo>
                <a:lnTo>
                  <a:pt x="2271763" y="961485"/>
                </a:lnTo>
                <a:lnTo>
                  <a:pt x="2280403" y="956208"/>
                </a:lnTo>
                <a:close/>
                <a:moveTo>
                  <a:pt x="2729339" y="888404"/>
                </a:moveTo>
                <a:lnTo>
                  <a:pt x="2735074" y="891093"/>
                </a:lnTo>
                <a:lnTo>
                  <a:pt x="2714942" y="895166"/>
                </a:lnTo>
                <a:lnTo>
                  <a:pt x="2709703" y="893577"/>
                </a:lnTo>
                <a:close/>
                <a:moveTo>
                  <a:pt x="2689219" y="887208"/>
                </a:moveTo>
                <a:lnTo>
                  <a:pt x="2691171" y="891439"/>
                </a:lnTo>
                <a:lnTo>
                  <a:pt x="2664605" y="898875"/>
                </a:lnTo>
                <a:lnTo>
                  <a:pt x="2663126" y="896365"/>
                </a:lnTo>
                <a:lnTo>
                  <a:pt x="2663228" y="895845"/>
                </a:lnTo>
                <a:close/>
                <a:moveTo>
                  <a:pt x="2602125" y="885903"/>
                </a:moveTo>
                <a:lnTo>
                  <a:pt x="2601564" y="889784"/>
                </a:lnTo>
                <a:lnTo>
                  <a:pt x="2596277" y="892002"/>
                </a:lnTo>
                <a:lnTo>
                  <a:pt x="2597485" y="888229"/>
                </a:lnTo>
                <a:close/>
                <a:moveTo>
                  <a:pt x="2697855" y="884339"/>
                </a:moveTo>
                <a:lnTo>
                  <a:pt x="2697646" y="888755"/>
                </a:lnTo>
                <a:lnTo>
                  <a:pt x="2695930" y="884979"/>
                </a:lnTo>
                <a:close/>
                <a:moveTo>
                  <a:pt x="2645943" y="882578"/>
                </a:moveTo>
                <a:lnTo>
                  <a:pt x="2646389" y="883308"/>
                </a:lnTo>
                <a:lnTo>
                  <a:pt x="2634108" y="888003"/>
                </a:lnTo>
                <a:close/>
                <a:moveTo>
                  <a:pt x="3144980" y="882518"/>
                </a:moveTo>
                <a:lnTo>
                  <a:pt x="3145242" y="896830"/>
                </a:lnTo>
                <a:lnTo>
                  <a:pt x="3144510" y="886186"/>
                </a:lnTo>
                <a:close/>
                <a:moveTo>
                  <a:pt x="2768532" y="882043"/>
                </a:moveTo>
                <a:lnTo>
                  <a:pt x="2775399" y="887435"/>
                </a:lnTo>
                <a:lnTo>
                  <a:pt x="2749441" y="888666"/>
                </a:lnTo>
                <a:lnTo>
                  <a:pt x="2747417" y="887715"/>
                </a:lnTo>
                <a:lnTo>
                  <a:pt x="2747440" y="884499"/>
                </a:lnTo>
                <a:close/>
                <a:moveTo>
                  <a:pt x="5334881" y="880983"/>
                </a:moveTo>
                <a:lnTo>
                  <a:pt x="5336323" y="882092"/>
                </a:lnTo>
                <a:lnTo>
                  <a:pt x="5337192" y="886212"/>
                </a:lnTo>
                <a:lnTo>
                  <a:pt x="5335997" y="891792"/>
                </a:lnTo>
                <a:lnTo>
                  <a:pt x="5335834" y="891662"/>
                </a:lnTo>
                <a:lnTo>
                  <a:pt x="5334467" y="882690"/>
                </a:lnTo>
                <a:close/>
                <a:moveTo>
                  <a:pt x="2238617" y="880656"/>
                </a:moveTo>
                <a:lnTo>
                  <a:pt x="2189897" y="905624"/>
                </a:lnTo>
                <a:lnTo>
                  <a:pt x="2160712" y="920940"/>
                </a:lnTo>
                <a:lnTo>
                  <a:pt x="2121160" y="941643"/>
                </a:lnTo>
                <a:lnTo>
                  <a:pt x="2113397" y="945768"/>
                </a:lnTo>
                <a:lnTo>
                  <a:pt x="2100109" y="952741"/>
                </a:lnTo>
                <a:lnTo>
                  <a:pt x="2074767" y="966295"/>
                </a:lnTo>
                <a:lnTo>
                  <a:pt x="2061198" y="973507"/>
                </a:lnTo>
                <a:lnTo>
                  <a:pt x="2047892" y="980672"/>
                </a:lnTo>
                <a:lnTo>
                  <a:pt x="2026967" y="991864"/>
                </a:lnTo>
                <a:lnTo>
                  <a:pt x="2012150" y="999913"/>
                </a:lnTo>
                <a:lnTo>
                  <a:pt x="2011772" y="1000117"/>
                </a:lnTo>
                <a:lnTo>
                  <a:pt x="2009959" y="1001104"/>
                </a:lnTo>
                <a:lnTo>
                  <a:pt x="1974635" y="1020292"/>
                </a:lnTo>
                <a:cubicBezTo>
                  <a:pt x="1936613" y="1041113"/>
                  <a:pt x="1896221" y="1064104"/>
                  <a:pt x="1855137" y="1089619"/>
                </a:cubicBezTo>
                <a:lnTo>
                  <a:pt x="1794741" y="1130870"/>
                </a:lnTo>
                <a:lnTo>
                  <a:pt x="1850348" y="1091814"/>
                </a:lnTo>
                <a:cubicBezTo>
                  <a:pt x="1891785" y="1064636"/>
                  <a:pt x="1933788" y="1039249"/>
                  <a:pt x="1976429" y="1016329"/>
                </a:cubicBezTo>
                <a:cubicBezTo>
                  <a:pt x="2017795" y="994097"/>
                  <a:pt x="2068701" y="967085"/>
                  <a:pt x="2126085" y="937392"/>
                </a:cubicBezTo>
                <a:close/>
                <a:moveTo>
                  <a:pt x="2784852" y="880144"/>
                </a:moveTo>
                <a:lnTo>
                  <a:pt x="2784963" y="885872"/>
                </a:lnTo>
                <a:lnTo>
                  <a:pt x="2778640" y="880867"/>
                </a:lnTo>
                <a:close/>
                <a:moveTo>
                  <a:pt x="2901110" y="879181"/>
                </a:moveTo>
                <a:lnTo>
                  <a:pt x="2924945" y="886305"/>
                </a:lnTo>
                <a:cubicBezTo>
                  <a:pt x="2933721" y="890158"/>
                  <a:pt x="2941401" y="895881"/>
                  <a:pt x="2947528" y="902949"/>
                </a:cubicBezTo>
                <a:lnTo>
                  <a:pt x="2953725" y="914496"/>
                </a:lnTo>
                <a:lnTo>
                  <a:pt x="2956602" y="933429"/>
                </a:lnTo>
                <a:lnTo>
                  <a:pt x="2952939" y="926519"/>
                </a:lnTo>
                <a:cubicBezTo>
                  <a:pt x="2944590" y="916618"/>
                  <a:pt x="2934148" y="908482"/>
                  <a:pt x="2922186" y="902791"/>
                </a:cubicBezTo>
                <a:lnTo>
                  <a:pt x="2903894" y="898388"/>
                </a:lnTo>
                <a:lnTo>
                  <a:pt x="2902271" y="888613"/>
                </a:lnTo>
                <a:close/>
                <a:moveTo>
                  <a:pt x="5345443" y="878187"/>
                </a:moveTo>
                <a:lnTo>
                  <a:pt x="5346090" y="880651"/>
                </a:lnTo>
                <a:lnTo>
                  <a:pt x="5345151" y="879873"/>
                </a:lnTo>
                <a:close/>
                <a:moveTo>
                  <a:pt x="2802168" y="878128"/>
                </a:moveTo>
                <a:lnTo>
                  <a:pt x="2808281" y="885876"/>
                </a:lnTo>
                <a:lnTo>
                  <a:pt x="2790632" y="886713"/>
                </a:lnTo>
                <a:lnTo>
                  <a:pt x="2790178" y="879524"/>
                </a:lnTo>
                <a:close/>
                <a:moveTo>
                  <a:pt x="2684692" y="877395"/>
                </a:moveTo>
                <a:lnTo>
                  <a:pt x="2686326" y="880937"/>
                </a:lnTo>
                <a:lnTo>
                  <a:pt x="2664702" y="888277"/>
                </a:lnTo>
                <a:lnTo>
                  <a:pt x="2665400" y="884696"/>
                </a:lnTo>
                <a:close/>
                <a:moveTo>
                  <a:pt x="2659048" y="876570"/>
                </a:moveTo>
                <a:lnTo>
                  <a:pt x="2658786" y="878568"/>
                </a:lnTo>
                <a:lnTo>
                  <a:pt x="2653768" y="880487"/>
                </a:lnTo>
                <a:lnTo>
                  <a:pt x="2653073" y="879309"/>
                </a:lnTo>
                <a:close/>
                <a:moveTo>
                  <a:pt x="2722378" y="876508"/>
                </a:moveTo>
                <a:lnTo>
                  <a:pt x="2724392" y="882281"/>
                </a:lnTo>
                <a:lnTo>
                  <a:pt x="2722909" y="882556"/>
                </a:lnTo>
                <a:lnTo>
                  <a:pt x="2703748" y="887919"/>
                </a:lnTo>
                <a:lnTo>
                  <a:pt x="2703770" y="886941"/>
                </a:lnTo>
                <a:lnTo>
                  <a:pt x="2704525" y="882122"/>
                </a:lnTo>
                <a:lnTo>
                  <a:pt x="2719478" y="877154"/>
                </a:lnTo>
                <a:close/>
                <a:moveTo>
                  <a:pt x="2401021" y="875756"/>
                </a:moveTo>
                <a:lnTo>
                  <a:pt x="2277095" y="950034"/>
                </a:lnTo>
                <a:lnTo>
                  <a:pt x="2256398" y="962717"/>
                </a:lnTo>
                <a:lnTo>
                  <a:pt x="2188725" y="1004057"/>
                </a:lnTo>
                <a:lnTo>
                  <a:pt x="2176708" y="1011549"/>
                </a:lnTo>
                <a:lnTo>
                  <a:pt x="2161171" y="1021070"/>
                </a:lnTo>
                <a:lnTo>
                  <a:pt x="2140815" y="1033929"/>
                </a:lnTo>
                <a:lnTo>
                  <a:pt x="2109691" y="1053335"/>
                </a:lnTo>
                <a:lnTo>
                  <a:pt x="2084470" y="1069525"/>
                </a:lnTo>
                <a:lnTo>
                  <a:pt x="2063903" y="1082520"/>
                </a:lnTo>
                <a:lnTo>
                  <a:pt x="2055609" y="1088057"/>
                </a:lnTo>
                <a:lnTo>
                  <a:pt x="2043467" y="1095853"/>
                </a:lnTo>
                <a:lnTo>
                  <a:pt x="1999036" y="1125817"/>
                </a:lnTo>
                <a:lnTo>
                  <a:pt x="1993525" y="1129496"/>
                </a:lnTo>
                <a:lnTo>
                  <a:pt x="1991605" y="1131016"/>
                </a:lnTo>
                <a:lnTo>
                  <a:pt x="1965661" y="1151239"/>
                </a:lnTo>
                <a:lnTo>
                  <a:pt x="1963696" y="1153116"/>
                </a:lnTo>
                <a:lnTo>
                  <a:pt x="1961261" y="1155044"/>
                </a:lnTo>
                <a:lnTo>
                  <a:pt x="1952644" y="1163678"/>
                </a:lnTo>
                <a:lnTo>
                  <a:pt x="1933357" y="1182109"/>
                </a:lnTo>
                <a:lnTo>
                  <a:pt x="1928710" y="1187657"/>
                </a:lnTo>
                <a:lnTo>
                  <a:pt x="1923650" y="1192727"/>
                </a:lnTo>
                <a:lnTo>
                  <a:pt x="1914695" y="1204391"/>
                </a:lnTo>
                <a:lnTo>
                  <a:pt x="1899033" y="1223090"/>
                </a:lnTo>
                <a:lnTo>
                  <a:pt x="1891702" y="1234336"/>
                </a:lnTo>
                <a:lnTo>
                  <a:pt x="1884304" y="1243973"/>
                </a:lnTo>
                <a:lnTo>
                  <a:pt x="1876959" y="1256956"/>
                </a:lnTo>
                <a:lnTo>
                  <a:pt x="1865108" y="1275122"/>
                </a:lnTo>
                <a:lnTo>
                  <a:pt x="1855636" y="1294635"/>
                </a:lnTo>
                <a:lnTo>
                  <a:pt x="1846833" y="1310196"/>
                </a:lnTo>
                <a:lnTo>
                  <a:pt x="1841931" y="1322865"/>
                </a:lnTo>
                <a:lnTo>
                  <a:pt x="1834003" y="1339197"/>
                </a:lnTo>
                <a:lnTo>
                  <a:pt x="1823458" y="1370611"/>
                </a:lnTo>
                <a:lnTo>
                  <a:pt x="1814850" y="1392859"/>
                </a:lnTo>
                <a:lnTo>
                  <a:pt x="1812447" y="1403412"/>
                </a:lnTo>
                <a:lnTo>
                  <a:pt x="1808135" y="1416258"/>
                </a:lnTo>
                <a:lnTo>
                  <a:pt x="1798065" y="1466585"/>
                </a:lnTo>
                <a:lnTo>
                  <a:pt x="1791965" y="1493375"/>
                </a:lnTo>
                <a:lnTo>
                  <a:pt x="1791421" y="1499788"/>
                </a:lnTo>
                <a:lnTo>
                  <a:pt x="1789925" y="1507263"/>
                </a:lnTo>
                <a:lnTo>
                  <a:pt x="1781794" y="1613144"/>
                </a:lnTo>
                <a:lnTo>
                  <a:pt x="1781791" y="1613175"/>
                </a:lnTo>
                <a:lnTo>
                  <a:pt x="1787939" y="1753684"/>
                </a:lnTo>
                <a:lnTo>
                  <a:pt x="1726305" y="1768161"/>
                </a:lnTo>
                <a:cubicBezTo>
                  <a:pt x="1689626" y="1774917"/>
                  <a:pt x="1639436" y="1784295"/>
                  <a:pt x="1578353" y="1801116"/>
                </a:cubicBezTo>
                <a:cubicBezTo>
                  <a:pt x="1552017" y="1808149"/>
                  <a:pt x="1518787" y="1817939"/>
                  <a:pt x="1483074" y="1831728"/>
                </a:cubicBezTo>
                <a:cubicBezTo>
                  <a:pt x="1414303" y="1858388"/>
                  <a:pt x="1346280" y="1886838"/>
                  <a:pt x="1279074" y="1917043"/>
                </a:cubicBezTo>
                <a:lnTo>
                  <a:pt x="1212667" y="1949010"/>
                </a:lnTo>
                <a:lnTo>
                  <a:pt x="1178886" y="1963662"/>
                </a:lnTo>
                <a:lnTo>
                  <a:pt x="1146346" y="1980936"/>
                </a:lnTo>
                <a:lnTo>
                  <a:pt x="1079973" y="2012887"/>
                </a:lnTo>
                <a:cubicBezTo>
                  <a:pt x="1014467" y="2046566"/>
                  <a:pt x="949845" y="2081965"/>
                  <a:pt x="886176" y="2119049"/>
                </a:cubicBezTo>
                <a:lnTo>
                  <a:pt x="718973" y="2222410"/>
                </a:lnTo>
                <a:lnTo>
                  <a:pt x="720418" y="2194445"/>
                </a:lnTo>
                <a:lnTo>
                  <a:pt x="865306" y="2103836"/>
                </a:lnTo>
                <a:lnTo>
                  <a:pt x="865492" y="2103731"/>
                </a:lnTo>
                <a:lnTo>
                  <a:pt x="1126089" y="1962333"/>
                </a:lnTo>
                <a:lnTo>
                  <a:pt x="1192673" y="1929335"/>
                </a:lnTo>
                <a:lnTo>
                  <a:pt x="1463134" y="1807558"/>
                </a:lnTo>
                <a:lnTo>
                  <a:pt x="1463355" y="1807462"/>
                </a:lnTo>
                <a:cubicBezTo>
                  <a:pt x="1498929" y="1793121"/>
                  <a:pt x="1533263" y="1782642"/>
                  <a:pt x="1556014" y="1776024"/>
                </a:cubicBezTo>
                <a:cubicBezTo>
                  <a:pt x="1611995" y="1759754"/>
                  <a:pt x="1659290" y="1749964"/>
                  <a:pt x="1693900" y="1742793"/>
                </a:cubicBezTo>
                <a:cubicBezTo>
                  <a:pt x="1718499" y="1739360"/>
                  <a:pt x="1742546" y="1732783"/>
                  <a:pt x="1765463" y="1723213"/>
                </a:cubicBezTo>
                <a:cubicBezTo>
                  <a:pt x="1766634" y="1722538"/>
                  <a:pt x="1767338" y="1721256"/>
                  <a:pt x="1767255" y="1719904"/>
                </a:cubicBezTo>
                <a:lnTo>
                  <a:pt x="1767255" y="1719902"/>
                </a:lnTo>
                <a:lnTo>
                  <a:pt x="1767256" y="1719900"/>
                </a:lnTo>
                <a:lnTo>
                  <a:pt x="1765727" y="1592056"/>
                </a:lnTo>
                <a:lnTo>
                  <a:pt x="1778476" y="1481874"/>
                </a:lnTo>
                <a:lnTo>
                  <a:pt x="1778481" y="1481852"/>
                </a:lnTo>
                <a:lnTo>
                  <a:pt x="1800390" y="1396919"/>
                </a:lnTo>
                <a:lnTo>
                  <a:pt x="1808516" y="1374105"/>
                </a:lnTo>
                <a:lnTo>
                  <a:pt x="1830286" y="1321957"/>
                </a:lnTo>
                <a:lnTo>
                  <a:pt x="1839627" y="1302630"/>
                </a:lnTo>
                <a:lnTo>
                  <a:pt x="1873547" y="1245882"/>
                </a:lnTo>
                <a:lnTo>
                  <a:pt x="1873886" y="1245338"/>
                </a:lnTo>
                <a:lnTo>
                  <a:pt x="1930415" y="1179171"/>
                </a:lnTo>
                <a:lnTo>
                  <a:pt x="1943879" y="1166201"/>
                </a:lnTo>
                <a:lnTo>
                  <a:pt x="1995181" y="1124570"/>
                </a:lnTo>
                <a:cubicBezTo>
                  <a:pt x="2071018" y="1072996"/>
                  <a:pt x="2233103" y="974102"/>
                  <a:pt x="2400807" y="875881"/>
                </a:cubicBezTo>
                <a:close/>
                <a:moveTo>
                  <a:pt x="2883757" y="875503"/>
                </a:moveTo>
                <a:lnTo>
                  <a:pt x="2890396" y="875978"/>
                </a:lnTo>
                <a:lnTo>
                  <a:pt x="2893745" y="876979"/>
                </a:lnTo>
                <a:lnTo>
                  <a:pt x="2895346" y="890075"/>
                </a:lnTo>
                <a:lnTo>
                  <a:pt x="2896426" y="896591"/>
                </a:lnTo>
                <a:lnTo>
                  <a:pt x="2886051" y="894094"/>
                </a:lnTo>
                <a:close/>
                <a:moveTo>
                  <a:pt x="2830199" y="874865"/>
                </a:moveTo>
                <a:lnTo>
                  <a:pt x="2830549" y="884820"/>
                </a:lnTo>
                <a:lnTo>
                  <a:pt x="2817731" y="885428"/>
                </a:lnTo>
                <a:lnTo>
                  <a:pt x="2811143" y="877084"/>
                </a:lnTo>
                <a:close/>
                <a:moveTo>
                  <a:pt x="5257143" y="874865"/>
                </a:moveTo>
                <a:cubicBezTo>
                  <a:pt x="5275537" y="873684"/>
                  <a:pt x="5293682" y="876799"/>
                  <a:pt x="5310273" y="883665"/>
                </a:cubicBezTo>
                <a:lnTo>
                  <a:pt x="5317686" y="888965"/>
                </a:lnTo>
                <a:lnTo>
                  <a:pt x="5314998" y="906816"/>
                </a:lnTo>
                <a:lnTo>
                  <a:pt x="5298267" y="902036"/>
                </a:lnTo>
                <a:cubicBezTo>
                  <a:pt x="5271861" y="898658"/>
                  <a:pt x="5244043" y="902105"/>
                  <a:pt x="5220327" y="907345"/>
                </a:cubicBezTo>
                <a:cubicBezTo>
                  <a:pt x="5191095" y="913826"/>
                  <a:pt x="5113465" y="921133"/>
                  <a:pt x="5015153" y="930234"/>
                </a:cubicBezTo>
                <a:cubicBezTo>
                  <a:pt x="4970478" y="934095"/>
                  <a:pt x="4919873" y="938783"/>
                  <a:pt x="4867339" y="944023"/>
                </a:cubicBezTo>
                <a:lnTo>
                  <a:pt x="4811358" y="950227"/>
                </a:lnTo>
                <a:cubicBezTo>
                  <a:pt x="4792743" y="952433"/>
                  <a:pt x="4773853" y="954640"/>
                  <a:pt x="4754824" y="956569"/>
                </a:cubicBezTo>
                <a:lnTo>
                  <a:pt x="4720215" y="960016"/>
                </a:lnTo>
                <a:cubicBezTo>
                  <a:pt x="4528417" y="980011"/>
                  <a:pt x="4329999" y="999315"/>
                  <a:pt x="4227549" y="1021376"/>
                </a:cubicBezTo>
                <a:cubicBezTo>
                  <a:pt x="4154333" y="1037784"/>
                  <a:pt x="4118895" y="1082184"/>
                  <a:pt x="4091318" y="1117897"/>
                </a:cubicBezTo>
                <a:cubicBezTo>
                  <a:pt x="4081295" y="1131924"/>
                  <a:pt x="4069684" y="1144741"/>
                  <a:pt x="4056709" y="1156091"/>
                </a:cubicBezTo>
                <a:cubicBezTo>
                  <a:pt x="3985699" y="1211797"/>
                  <a:pt x="3941161" y="1324031"/>
                  <a:pt x="3894004" y="1442888"/>
                </a:cubicBezTo>
                <a:lnTo>
                  <a:pt x="3864840" y="1514129"/>
                </a:lnTo>
                <a:lnTo>
                  <a:pt x="3854345" y="1516882"/>
                </a:lnTo>
                <a:lnTo>
                  <a:pt x="3848828" y="1518333"/>
                </a:lnTo>
                <a:lnTo>
                  <a:pt x="3872219" y="1439855"/>
                </a:lnTo>
                <a:cubicBezTo>
                  <a:pt x="3909447" y="1310105"/>
                  <a:pt x="3944609" y="1187859"/>
                  <a:pt x="4006656" y="1131603"/>
                </a:cubicBezTo>
                <a:cubicBezTo>
                  <a:pt x="4018999" y="1119167"/>
                  <a:pt x="4029795" y="1105279"/>
                  <a:pt x="4038785" y="1090239"/>
                </a:cubicBezTo>
                <a:cubicBezTo>
                  <a:pt x="4064845" y="1051208"/>
                  <a:pt x="4097386" y="1002543"/>
                  <a:pt x="4173775" y="986410"/>
                </a:cubicBezTo>
                <a:cubicBezTo>
                  <a:pt x="4273742" y="965448"/>
                  <a:pt x="4483743" y="946834"/>
                  <a:pt x="4687399" y="928911"/>
                </a:cubicBezTo>
                <a:lnTo>
                  <a:pt x="4722698" y="925738"/>
                </a:lnTo>
                <a:cubicBezTo>
                  <a:pt x="4742554" y="924084"/>
                  <a:pt x="4761720" y="922016"/>
                  <a:pt x="4781851" y="919948"/>
                </a:cubicBezTo>
                <a:cubicBezTo>
                  <a:pt x="4801983" y="917879"/>
                  <a:pt x="4820873" y="915950"/>
                  <a:pt x="4840039" y="914295"/>
                </a:cubicBezTo>
                <a:cubicBezTo>
                  <a:pt x="4895883" y="909469"/>
                  <a:pt x="4949520" y="905058"/>
                  <a:pt x="4996815" y="901336"/>
                </a:cubicBezTo>
                <a:cubicBezTo>
                  <a:pt x="5103952" y="892649"/>
                  <a:pt x="5181444" y="886445"/>
                  <a:pt x="5209021" y="880240"/>
                </a:cubicBezTo>
                <a:cubicBezTo>
                  <a:pt x="5224822" y="876746"/>
                  <a:pt x="5240956" y="874943"/>
                  <a:pt x="5257143" y="874865"/>
                </a:cubicBezTo>
                <a:close/>
                <a:moveTo>
                  <a:pt x="2872520" y="874701"/>
                </a:moveTo>
                <a:lnTo>
                  <a:pt x="2876969" y="875019"/>
                </a:lnTo>
                <a:lnTo>
                  <a:pt x="2878802" y="892349"/>
                </a:lnTo>
                <a:lnTo>
                  <a:pt x="2877615" y="892064"/>
                </a:lnTo>
                <a:close/>
                <a:moveTo>
                  <a:pt x="2847160" y="872890"/>
                </a:moveTo>
                <a:lnTo>
                  <a:pt x="2863778" y="874077"/>
                </a:lnTo>
                <a:lnTo>
                  <a:pt x="2868385" y="889842"/>
                </a:lnTo>
                <a:lnTo>
                  <a:pt x="2844725" y="884148"/>
                </a:lnTo>
                <a:lnTo>
                  <a:pt x="2844592" y="884155"/>
                </a:lnTo>
                <a:lnTo>
                  <a:pt x="2840042" y="873719"/>
                </a:lnTo>
                <a:close/>
                <a:moveTo>
                  <a:pt x="2740415" y="872492"/>
                </a:moveTo>
                <a:lnTo>
                  <a:pt x="2740125" y="879370"/>
                </a:lnTo>
                <a:lnTo>
                  <a:pt x="2732613" y="880760"/>
                </a:lnTo>
                <a:lnTo>
                  <a:pt x="2731076" y="880038"/>
                </a:lnTo>
                <a:lnTo>
                  <a:pt x="2729311" y="874965"/>
                </a:lnTo>
                <a:close/>
                <a:moveTo>
                  <a:pt x="2698551" y="872150"/>
                </a:moveTo>
                <a:lnTo>
                  <a:pt x="2698392" y="872966"/>
                </a:lnTo>
                <a:lnTo>
                  <a:pt x="2698206" y="876905"/>
                </a:lnTo>
                <a:lnTo>
                  <a:pt x="2693054" y="878653"/>
                </a:lnTo>
                <a:lnTo>
                  <a:pt x="2691339" y="874880"/>
                </a:lnTo>
                <a:close/>
                <a:moveTo>
                  <a:pt x="2338158" y="871114"/>
                </a:moveTo>
                <a:lnTo>
                  <a:pt x="2255627" y="917141"/>
                </a:lnTo>
                <a:cubicBezTo>
                  <a:pt x="2218674" y="937973"/>
                  <a:pt x="2183037" y="958283"/>
                  <a:pt x="2149626" y="977516"/>
                </a:cubicBezTo>
                <a:lnTo>
                  <a:pt x="2113557" y="998509"/>
                </a:lnTo>
                <a:lnTo>
                  <a:pt x="2101296" y="1005528"/>
                </a:lnTo>
                <a:lnTo>
                  <a:pt x="2079352" y="1018417"/>
                </a:lnTo>
                <a:lnTo>
                  <a:pt x="2056988" y="1031433"/>
                </a:lnTo>
                <a:lnTo>
                  <a:pt x="2046100" y="1037945"/>
                </a:lnTo>
                <a:lnTo>
                  <a:pt x="2036559" y="1043549"/>
                </a:lnTo>
                <a:lnTo>
                  <a:pt x="1997124" y="1067241"/>
                </a:lnTo>
                <a:lnTo>
                  <a:pt x="1983183" y="1075582"/>
                </a:lnTo>
                <a:cubicBezTo>
                  <a:pt x="1835921" y="1165449"/>
                  <a:pt x="1737058" y="1280043"/>
                  <a:pt x="1685195" y="1423174"/>
                </a:cubicBezTo>
                <a:lnTo>
                  <a:pt x="1660750" y="1526209"/>
                </a:lnTo>
                <a:lnTo>
                  <a:pt x="1648949" y="1575948"/>
                </a:lnTo>
                <a:cubicBezTo>
                  <a:pt x="1621055" y="1589364"/>
                  <a:pt x="1591906" y="1600038"/>
                  <a:pt x="1561943" y="1607800"/>
                </a:cubicBezTo>
                <a:cubicBezTo>
                  <a:pt x="1532160" y="1617038"/>
                  <a:pt x="1498378" y="1627655"/>
                  <a:pt x="1460184" y="1641444"/>
                </a:cubicBezTo>
                <a:cubicBezTo>
                  <a:pt x="1430401" y="1652337"/>
                  <a:pt x="1401996" y="1664334"/>
                  <a:pt x="1374419" y="1677157"/>
                </a:cubicBezTo>
                <a:cubicBezTo>
                  <a:pt x="1252774" y="1735096"/>
                  <a:pt x="1133209" y="1797214"/>
                  <a:pt x="1015936" y="1863392"/>
                </a:cubicBezTo>
                <a:lnTo>
                  <a:pt x="738947" y="2032606"/>
                </a:lnTo>
                <a:lnTo>
                  <a:pt x="739799" y="2027857"/>
                </a:lnTo>
                <a:lnTo>
                  <a:pt x="739842" y="2027614"/>
                </a:lnTo>
                <a:lnTo>
                  <a:pt x="739842" y="2027614"/>
                </a:lnTo>
                <a:lnTo>
                  <a:pt x="739843" y="2027610"/>
                </a:lnTo>
                <a:lnTo>
                  <a:pt x="741623" y="2015683"/>
                </a:lnTo>
                <a:lnTo>
                  <a:pt x="743963" y="2006254"/>
                </a:lnTo>
                <a:lnTo>
                  <a:pt x="744226" y="2005194"/>
                </a:lnTo>
                <a:lnTo>
                  <a:pt x="745295" y="2000889"/>
                </a:lnTo>
                <a:lnTo>
                  <a:pt x="992421" y="1846973"/>
                </a:lnTo>
                <a:cubicBezTo>
                  <a:pt x="1111756" y="1777993"/>
                  <a:pt x="1233362" y="1712942"/>
                  <a:pt x="1357045" y="1651928"/>
                </a:cubicBezTo>
                <a:cubicBezTo>
                  <a:pt x="1383657" y="1638553"/>
                  <a:pt x="1412199" y="1626280"/>
                  <a:pt x="1439776" y="1615389"/>
                </a:cubicBezTo>
                <a:cubicBezTo>
                  <a:pt x="1474249" y="1602013"/>
                  <a:pt x="1505410" y="1591533"/>
                  <a:pt x="1532987" y="1582157"/>
                </a:cubicBezTo>
                <a:cubicBezTo>
                  <a:pt x="1565376" y="1572836"/>
                  <a:pt x="1596787" y="1560357"/>
                  <a:pt x="1626749" y="1544929"/>
                </a:cubicBezTo>
                <a:cubicBezTo>
                  <a:pt x="1627700" y="1544514"/>
                  <a:pt x="1628335" y="1543618"/>
                  <a:pt x="1628404" y="1542585"/>
                </a:cubicBezTo>
                <a:lnTo>
                  <a:pt x="1640557" y="1497709"/>
                </a:lnTo>
                <a:lnTo>
                  <a:pt x="1653619" y="1449475"/>
                </a:lnTo>
                <a:lnTo>
                  <a:pt x="1655048" y="1446124"/>
                </a:lnTo>
                <a:lnTo>
                  <a:pt x="1688412" y="1367904"/>
                </a:lnTo>
                <a:cubicBezTo>
                  <a:pt x="1766231" y="1215712"/>
                  <a:pt x="1889422" y="1127291"/>
                  <a:pt x="1985391" y="1070102"/>
                </a:cubicBezTo>
                <a:cubicBezTo>
                  <a:pt x="2036202" y="1039974"/>
                  <a:pt x="2098794" y="1003886"/>
                  <a:pt x="2167332" y="965271"/>
                </a:cubicBezTo>
                <a:close/>
                <a:moveTo>
                  <a:pt x="2757098" y="868779"/>
                </a:moveTo>
                <a:lnTo>
                  <a:pt x="2758239" y="873473"/>
                </a:lnTo>
                <a:lnTo>
                  <a:pt x="2758239" y="874661"/>
                </a:lnTo>
                <a:lnTo>
                  <a:pt x="2758241" y="874661"/>
                </a:lnTo>
                <a:lnTo>
                  <a:pt x="2758241" y="874694"/>
                </a:lnTo>
                <a:lnTo>
                  <a:pt x="2758241" y="874723"/>
                </a:lnTo>
                <a:lnTo>
                  <a:pt x="2759206" y="874723"/>
                </a:lnTo>
                <a:lnTo>
                  <a:pt x="2760358" y="875627"/>
                </a:lnTo>
                <a:lnTo>
                  <a:pt x="2747487" y="878008"/>
                </a:lnTo>
                <a:lnTo>
                  <a:pt x="2747538" y="870907"/>
                </a:lnTo>
                <a:close/>
                <a:moveTo>
                  <a:pt x="2637237" y="868296"/>
                </a:moveTo>
                <a:lnTo>
                  <a:pt x="2640402" y="873487"/>
                </a:lnTo>
                <a:lnTo>
                  <a:pt x="2630473" y="877653"/>
                </a:lnTo>
                <a:lnTo>
                  <a:pt x="2632555" y="870644"/>
                </a:lnTo>
                <a:close/>
                <a:moveTo>
                  <a:pt x="2679902" y="867011"/>
                </a:moveTo>
                <a:lnTo>
                  <a:pt x="2681269" y="869974"/>
                </a:lnTo>
                <a:lnTo>
                  <a:pt x="2667222" y="875344"/>
                </a:lnTo>
                <a:lnTo>
                  <a:pt x="2667762" y="872576"/>
                </a:lnTo>
                <a:close/>
                <a:moveTo>
                  <a:pt x="2605082" y="865409"/>
                </a:moveTo>
                <a:lnTo>
                  <a:pt x="2603593" y="875726"/>
                </a:lnTo>
                <a:lnTo>
                  <a:pt x="2603195" y="875924"/>
                </a:lnTo>
                <a:lnTo>
                  <a:pt x="2601914" y="874386"/>
                </a:lnTo>
                <a:lnTo>
                  <a:pt x="2604250" y="867089"/>
                </a:lnTo>
                <a:lnTo>
                  <a:pt x="2604876" y="865517"/>
                </a:lnTo>
                <a:close/>
                <a:moveTo>
                  <a:pt x="2718324" y="864883"/>
                </a:moveTo>
                <a:lnTo>
                  <a:pt x="2720190" y="870234"/>
                </a:lnTo>
                <a:lnTo>
                  <a:pt x="2711154" y="872510"/>
                </a:lnTo>
                <a:lnTo>
                  <a:pt x="2705744" y="874346"/>
                </a:lnTo>
                <a:lnTo>
                  <a:pt x="2706564" y="869117"/>
                </a:lnTo>
                <a:lnTo>
                  <a:pt x="2716204" y="865469"/>
                </a:lnTo>
                <a:close/>
                <a:moveTo>
                  <a:pt x="2379444" y="863810"/>
                </a:moveTo>
                <a:lnTo>
                  <a:pt x="2270849" y="926233"/>
                </a:lnTo>
                <a:cubicBezTo>
                  <a:pt x="2232236" y="948665"/>
                  <a:pt x="2194942" y="970569"/>
                  <a:pt x="2160028" y="991313"/>
                </a:cubicBezTo>
                <a:lnTo>
                  <a:pt x="2124182" y="1012894"/>
                </a:lnTo>
                <a:lnTo>
                  <a:pt x="2109576" y="1021520"/>
                </a:lnTo>
                <a:lnTo>
                  <a:pt x="2085542" y="1036156"/>
                </a:lnTo>
                <a:lnTo>
                  <a:pt x="2063487" y="1049434"/>
                </a:lnTo>
                <a:lnTo>
                  <a:pt x="2053410" y="1055725"/>
                </a:lnTo>
                <a:lnTo>
                  <a:pt x="2042331" y="1062471"/>
                </a:lnTo>
                <a:lnTo>
                  <a:pt x="1998766" y="1089842"/>
                </a:lnTo>
                <a:lnTo>
                  <a:pt x="1987595" y="1096816"/>
                </a:lnTo>
                <a:cubicBezTo>
                  <a:pt x="1851916" y="1183890"/>
                  <a:pt x="1763005" y="1312599"/>
                  <a:pt x="1725285" y="1474364"/>
                </a:cubicBezTo>
                <a:lnTo>
                  <a:pt x="1704792" y="1646821"/>
                </a:lnTo>
                <a:lnTo>
                  <a:pt x="1626888" y="1671227"/>
                </a:lnTo>
                <a:cubicBezTo>
                  <a:pt x="1594484" y="1679500"/>
                  <a:pt x="1554084" y="1689841"/>
                  <a:pt x="1507755" y="1705009"/>
                </a:cubicBezTo>
                <a:cubicBezTo>
                  <a:pt x="1474525" y="1715902"/>
                  <a:pt x="1445705" y="1726933"/>
                  <a:pt x="1418128" y="1738653"/>
                </a:cubicBezTo>
                <a:cubicBezTo>
                  <a:pt x="1354126" y="1766837"/>
                  <a:pt x="1290734" y="1796334"/>
                  <a:pt x="1227993" y="1827123"/>
                </a:cubicBezTo>
                <a:lnTo>
                  <a:pt x="1165894" y="1859208"/>
                </a:lnTo>
                <a:lnTo>
                  <a:pt x="1134375" y="1874272"/>
                </a:lnTo>
                <a:lnTo>
                  <a:pt x="1103841" y="1891269"/>
                </a:lnTo>
                <a:lnTo>
                  <a:pt x="1041762" y="1923344"/>
                </a:lnTo>
                <a:cubicBezTo>
                  <a:pt x="980362" y="1956695"/>
                  <a:pt x="919651" y="1991316"/>
                  <a:pt x="859671" y="2027186"/>
                </a:cubicBezTo>
                <a:lnTo>
                  <a:pt x="780640" y="2076698"/>
                </a:lnTo>
                <a:lnTo>
                  <a:pt x="727815" y="2109792"/>
                </a:lnTo>
                <a:lnTo>
                  <a:pt x="728719" y="2101836"/>
                </a:lnTo>
                <a:lnTo>
                  <a:pt x="731002" y="2081746"/>
                </a:lnTo>
                <a:lnTo>
                  <a:pt x="1018006" y="1906988"/>
                </a:lnTo>
                <a:cubicBezTo>
                  <a:pt x="1142198" y="1837878"/>
                  <a:pt x="1269094" y="1773627"/>
                  <a:pt x="1398410" y="1714391"/>
                </a:cubicBezTo>
                <a:cubicBezTo>
                  <a:pt x="1425574" y="1702118"/>
                  <a:pt x="1453978" y="1690813"/>
                  <a:pt x="1485416" y="1679919"/>
                </a:cubicBezTo>
                <a:cubicBezTo>
                  <a:pt x="1527885" y="1665304"/>
                  <a:pt x="1565527" y="1654825"/>
                  <a:pt x="1595725" y="1646275"/>
                </a:cubicBezTo>
                <a:cubicBezTo>
                  <a:pt x="1625383" y="1639602"/>
                  <a:pt x="1654203" y="1629619"/>
                  <a:pt x="1681628" y="1616492"/>
                </a:cubicBezTo>
                <a:cubicBezTo>
                  <a:pt x="1682648" y="1615940"/>
                  <a:pt x="1683323" y="1614892"/>
                  <a:pt x="1683420" y="1613734"/>
                </a:cubicBezTo>
                <a:lnTo>
                  <a:pt x="1683420" y="1613732"/>
                </a:lnTo>
                <a:lnTo>
                  <a:pt x="1683422" y="1613729"/>
                </a:lnTo>
                <a:cubicBezTo>
                  <a:pt x="1699142" y="1384702"/>
                  <a:pt x="1801452" y="1209233"/>
                  <a:pt x="1988702" y="1092169"/>
                </a:cubicBezTo>
                <a:cubicBezTo>
                  <a:pt x="2068676" y="1042181"/>
                  <a:pt x="2219557" y="953520"/>
                  <a:pt x="2377384" y="864937"/>
                </a:cubicBezTo>
                <a:close/>
                <a:moveTo>
                  <a:pt x="2790305" y="863480"/>
                </a:moveTo>
                <a:lnTo>
                  <a:pt x="2795971" y="870303"/>
                </a:lnTo>
                <a:lnTo>
                  <a:pt x="2790176" y="870831"/>
                </a:lnTo>
                <a:close/>
                <a:moveTo>
                  <a:pt x="2784511" y="862676"/>
                </a:moveTo>
                <a:lnTo>
                  <a:pt x="2784679" y="871331"/>
                </a:lnTo>
                <a:lnTo>
                  <a:pt x="2782512" y="871529"/>
                </a:lnTo>
                <a:lnTo>
                  <a:pt x="2769809" y="873879"/>
                </a:lnTo>
                <a:lnTo>
                  <a:pt x="2763479" y="868869"/>
                </a:lnTo>
                <a:lnTo>
                  <a:pt x="2763156" y="867430"/>
                </a:lnTo>
                <a:close/>
                <a:moveTo>
                  <a:pt x="2373864" y="859516"/>
                </a:moveTo>
                <a:lnTo>
                  <a:pt x="2258543" y="924967"/>
                </a:lnTo>
                <a:cubicBezTo>
                  <a:pt x="2220913" y="946547"/>
                  <a:pt x="2184720" y="967519"/>
                  <a:pt x="2150964" y="987282"/>
                </a:cubicBezTo>
                <a:lnTo>
                  <a:pt x="2116866" y="1007473"/>
                </a:lnTo>
                <a:lnTo>
                  <a:pt x="2102284" y="1015961"/>
                </a:lnTo>
                <a:lnTo>
                  <a:pt x="2077335" y="1030882"/>
                </a:lnTo>
                <a:lnTo>
                  <a:pt x="2058005" y="1042326"/>
                </a:lnTo>
                <a:lnTo>
                  <a:pt x="2048824" y="1047929"/>
                </a:lnTo>
                <a:lnTo>
                  <a:pt x="2037755" y="1054548"/>
                </a:lnTo>
                <a:lnTo>
                  <a:pt x="1993615" y="1081623"/>
                </a:lnTo>
                <a:lnTo>
                  <a:pt x="1985665" y="1086475"/>
                </a:lnTo>
                <a:cubicBezTo>
                  <a:pt x="1843988" y="1174998"/>
                  <a:pt x="1750244" y="1296546"/>
                  <a:pt x="1705478" y="1449056"/>
                </a:cubicBezTo>
                <a:lnTo>
                  <a:pt x="1677079" y="1611800"/>
                </a:lnTo>
                <a:lnTo>
                  <a:pt x="1594348" y="1639377"/>
                </a:lnTo>
                <a:cubicBezTo>
                  <a:pt x="1564013" y="1647925"/>
                  <a:pt x="1526232" y="1658542"/>
                  <a:pt x="1484040" y="1673158"/>
                </a:cubicBezTo>
                <a:cubicBezTo>
                  <a:pt x="1452463" y="1684189"/>
                  <a:pt x="1424059" y="1695495"/>
                  <a:pt x="1396482" y="1707906"/>
                </a:cubicBezTo>
                <a:cubicBezTo>
                  <a:pt x="1271633" y="1765114"/>
                  <a:pt x="1149034" y="1826997"/>
                  <a:pt x="1028941" y="1893414"/>
                </a:cubicBezTo>
                <a:lnTo>
                  <a:pt x="921779" y="1958078"/>
                </a:lnTo>
                <a:lnTo>
                  <a:pt x="732044" y="2072568"/>
                </a:lnTo>
                <a:lnTo>
                  <a:pt x="732305" y="2070271"/>
                </a:lnTo>
                <a:lnTo>
                  <a:pt x="732473" y="2068787"/>
                </a:lnTo>
                <a:lnTo>
                  <a:pt x="732500" y="2068551"/>
                </a:lnTo>
                <a:lnTo>
                  <a:pt x="734468" y="2057575"/>
                </a:lnTo>
                <a:lnTo>
                  <a:pt x="736386" y="2046885"/>
                </a:lnTo>
                <a:lnTo>
                  <a:pt x="737106" y="2042872"/>
                </a:lnTo>
                <a:lnTo>
                  <a:pt x="1005817" y="1877420"/>
                </a:lnTo>
                <a:cubicBezTo>
                  <a:pt x="1127650" y="1808340"/>
                  <a:pt x="1251975" y="1743658"/>
                  <a:pt x="1378555" y="1683506"/>
                </a:cubicBezTo>
                <a:cubicBezTo>
                  <a:pt x="1405580" y="1670820"/>
                  <a:pt x="1434122" y="1658824"/>
                  <a:pt x="1463767" y="1647931"/>
                </a:cubicBezTo>
                <a:cubicBezTo>
                  <a:pt x="1501824" y="1634004"/>
                  <a:pt x="1535468" y="1623663"/>
                  <a:pt x="1565114" y="1614563"/>
                </a:cubicBezTo>
                <a:cubicBezTo>
                  <a:pt x="1596207" y="1606550"/>
                  <a:pt x="1626390" y="1595327"/>
                  <a:pt x="1655153" y="1581056"/>
                </a:cubicBezTo>
                <a:cubicBezTo>
                  <a:pt x="1656049" y="1580518"/>
                  <a:pt x="1656656" y="1579609"/>
                  <a:pt x="1656808" y="1578574"/>
                </a:cubicBezTo>
                <a:lnTo>
                  <a:pt x="1662920" y="1552697"/>
                </a:lnTo>
                <a:lnTo>
                  <a:pt x="1692674" y="1426720"/>
                </a:lnTo>
                <a:cubicBezTo>
                  <a:pt x="1743832" y="1284513"/>
                  <a:pt x="1841197" y="1170797"/>
                  <a:pt x="1987734" y="1081548"/>
                </a:cubicBezTo>
                <a:cubicBezTo>
                  <a:pt x="2071086" y="1030668"/>
                  <a:pt x="2219141" y="944938"/>
                  <a:pt x="2373625" y="859644"/>
                </a:cubicBezTo>
                <a:close/>
                <a:moveTo>
                  <a:pt x="2314718" y="859327"/>
                </a:moveTo>
                <a:lnTo>
                  <a:pt x="2243209" y="897116"/>
                </a:lnTo>
                <a:cubicBezTo>
                  <a:pt x="2208731" y="915559"/>
                  <a:pt x="2175341" y="933634"/>
                  <a:pt x="2143654" y="950954"/>
                </a:cubicBezTo>
                <a:lnTo>
                  <a:pt x="2109563" y="969775"/>
                </a:lnTo>
                <a:lnTo>
                  <a:pt x="2097480" y="976343"/>
                </a:lnTo>
                <a:lnTo>
                  <a:pt x="2085019" y="983326"/>
                </a:lnTo>
                <a:lnTo>
                  <a:pt x="2054321" y="1000273"/>
                </a:lnTo>
                <a:cubicBezTo>
                  <a:pt x="2026658" y="1015703"/>
                  <a:pt x="2001315" y="1029994"/>
                  <a:pt x="1978909" y="1042766"/>
                </a:cubicBezTo>
                <a:cubicBezTo>
                  <a:pt x="1850537" y="1115761"/>
                  <a:pt x="1697356" y="1219686"/>
                  <a:pt x="1603796" y="1391107"/>
                </a:cubicBezTo>
                <a:lnTo>
                  <a:pt x="1581635" y="1438680"/>
                </a:lnTo>
                <a:lnTo>
                  <a:pt x="1567597" y="1468811"/>
                </a:lnTo>
                <a:cubicBezTo>
                  <a:pt x="1535939" y="1485785"/>
                  <a:pt x="1503136" y="1500524"/>
                  <a:pt x="1469422" y="1512935"/>
                </a:cubicBezTo>
                <a:cubicBezTo>
                  <a:pt x="1446396" y="1522311"/>
                  <a:pt x="1418819" y="1532928"/>
                  <a:pt x="1391242" y="1545199"/>
                </a:cubicBezTo>
                <a:cubicBezTo>
                  <a:pt x="1366423" y="1556368"/>
                  <a:pt x="1338845" y="1569053"/>
                  <a:pt x="1311268" y="1583945"/>
                </a:cubicBezTo>
                <a:cubicBezTo>
                  <a:pt x="1198877" y="1643511"/>
                  <a:pt x="1088095" y="1706018"/>
                  <a:pt x="979036" y="1771399"/>
                </a:cubicBezTo>
                <a:lnTo>
                  <a:pt x="771758" y="1903206"/>
                </a:lnTo>
                <a:lnTo>
                  <a:pt x="782063" y="1875023"/>
                </a:lnTo>
                <a:lnTo>
                  <a:pt x="786559" y="1862958"/>
                </a:lnTo>
                <a:lnTo>
                  <a:pt x="814514" y="1844694"/>
                </a:lnTo>
                <a:lnTo>
                  <a:pt x="819180" y="1841717"/>
                </a:lnTo>
                <a:lnTo>
                  <a:pt x="898129" y="1791520"/>
                </a:lnTo>
                <a:lnTo>
                  <a:pt x="1057636" y="1694154"/>
                </a:lnTo>
                <a:lnTo>
                  <a:pt x="1095056" y="1672146"/>
                </a:lnTo>
                <a:lnTo>
                  <a:pt x="1292928" y="1559687"/>
                </a:lnTo>
                <a:cubicBezTo>
                  <a:pt x="1321194" y="1544244"/>
                  <a:pt x="1345600" y="1531972"/>
                  <a:pt x="1370558" y="1520252"/>
                </a:cubicBezTo>
                <a:cubicBezTo>
                  <a:pt x="1395515" y="1508532"/>
                  <a:pt x="1419094" y="1498328"/>
                  <a:pt x="1441707" y="1488400"/>
                </a:cubicBezTo>
                <a:cubicBezTo>
                  <a:pt x="1476854" y="1474087"/>
                  <a:pt x="1511105" y="1457693"/>
                  <a:pt x="1544294" y="1439313"/>
                </a:cubicBezTo>
                <a:cubicBezTo>
                  <a:pt x="1544818" y="1438955"/>
                  <a:pt x="1545245" y="1438486"/>
                  <a:pt x="1545535" y="1437935"/>
                </a:cubicBezTo>
                <a:lnTo>
                  <a:pt x="1574269" y="1395196"/>
                </a:lnTo>
                <a:lnTo>
                  <a:pt x="1635375" y="1304328"/>
                </a:lnTo>
                <a:cubicBezTo>
                  <a:pt x="1736998" y="1183697"/>
                  <a:pt x="1868464" y="1100166"/>
                  <a:pt x="1980152" y="1038113"/>
                </a:cubicBezTo>
                <a:cubicBezTo>
                  <a:pt x="2037409" y="1006196"/>
                  <a:pt x="2100612" y="971672"/>
                  <a:pt x="2166690" y="936411"/>
                </a:cubicBezTo>
                <a:close/>
                <a:moveTo>
                  <a:pt x="2740999" y="858618"/>
                </a:moveTo>
                <a:lnTo>
                  <a:pt x="2740728" y="865061"/>
                </a:lnTo>
                <a:lnTo>
                  <a:pt x="2727063" y="868503"/>
                </a:lnTo>
                <a:lnTo>
                  <a:pt x="2725148" y="862998"/>
                </a:lnTo>
                <a:close/>
                <a:moveTo>
                  <a:pt x="2348242" y="857713"/>
                </a:moveTo>
                <a:lnTo>
                  <a:pt x="2164004" y="959293"/>
                </a:lnTo>
                <a:cubicBezTo>
                  <a:pt x="2095337" y="997995"/>
                  <a:pt x="2032616" y="1034179"/>
                  <a:pt x="1981668" y="1064411"/>
                </a:cubicBezTo>
                <a:cubicBezTo>
                  <a:pt x="1868860" y="1131494"/>
                  <a:pt x="1718891" y="1241541"/>
                  <a:pt x="1647229" y="1446361"/>
                </a:cubicBezTo>
                <a:lnTo>
                  <a:pt x="1626088" y="1523833"/>
                </a:lnTo>
                <a:lnTo>
                  <a:pt x="1621649" y="1540097"/>
                </a:lnTo>
                <a:cubicBezTo>
                  <a:pt x="1592418" y="1554671"/>
                  <a:pt x="1561958" y="1566668"/>
                  <a:pt x="1530645" y="1575947"/>
                </a:cubicBezTo>
                <a:cubicBezTo>
                  <a:pt x="1502930" y="1585186"/>
                  <a:pt x="1471630" y="1595389"/>
                  <a:pt x="1437158" y="1609177"/>
                </a:cubicBezTo>
                <a:cubicBezTo>
                  <a:pt x="1408477" y="1620208"/>
                  <a:pt x="1380900" y="1632067"/>
                  <a:pt x="1353323" y="1645856"/>
                </a:cubicBezTo>
                <a:cubicBezTo>
                  <a:pt x="1234675" y="1704416"/>
                  <a:pt x="1117954" y="1766729"/>
                  <a:pt x="1003335" y="1832696"/>
                </a:cubicBezTo>
                <a:lnTo>
                  <a:pt x="853377" y="1925485"/>
                </a:lnTo>
                <a:lnTo>
                  <a:pt x="747502" y="1990996"/>
                </a:lnTo>
                <a:lnTo>
                  <a:pt x="751686" y="1971697"/>
                </a:lnTo>
                <a:lnTo>
                  <a:pt x="751711" y="1971618"/>
                </a:lnTo>
                <a:lnTo>
                  <a:pt x="751994" y="1970738"/>
                </a:lnTo>
                <a:lnTo>
                  <a:pt x="755402" y="1958986"/>
                </a:lnTo>
                <a:lnTo>
                  <a:pt x="978973" y="1817738"/>
                </a:lnTo>
                <a:cubicBezTo>
                  <a:pt x="1096023" y="1748649"/>
                  <a:pt x="1215161" y="1683098"/>
                  <a:pt x="1336226" y="1621181"/>
                </a:cubicBezTo>
                <a:cubicBezTo>
                  <a:pt x="1363526" y="1607255"/>
                  <a:pt x="1390966" y="1594569"/>
                  <a:pt x="1417578" y="1583676"/>
                </a:cubicBezTo>
                <a:cubicBezTo>
                  <a:pt x="1448602" y="1570853"/>
                  <a:pt x="1477421" y="1560234"/>
                  <a:pt x="1502929" y="1550858"/>
                </a:cubicBezTo>
                <a:cubicBezTo>
                  <a:pt x="1536449" y="1539842"/>
                  <a:pt x="1568962" y="1525998"/>
                  <a:pt x="1600138" y="1509492"/>
                </a:cubicBezTo>
                <a:cubicBezTo>
                  <a:pt x="1600827" y="1508968"/>
                  <a:pt x="1601351" y="1508252"/>
                  <a:pt x="1601655" y="1507425"/>
                </a:cubicBezTo>
                <a:lnTo>
                  <a:pt x="1609193" y="1486494"/>
                </a:lnTo>
                <a:lnTo>
                  <a:pt x="1632513" y="1421754"/>
                </a:lnTo>
                <a:cubicBezTo>
                  <a:pt x="1715438" y="1233674"/>
                  <a:pt x="1869568" y="1126191"/>
                  <a:pt x="1984427" y="1059342"/>
                </a:cubicBezTo>
                <a:cubicBezTo>
                  <a:pt x="2031411" y="1032012"/>
                  <a:pt x="2090504" y="998458"/>
                  <a:pt x="2156209" y="961986"/>
                </a:cubicBezTo>
                <a:close/>
                <a:moveTo>
                  <a:pt x="5331081" y="857216"/>
                </a:moveTo>
                <a:lnTo>
                  <a:pt x="5331534" y="859365"/>
                </a:lnTo>
                <a:lnTo>
                  <a:pt x="5331287" y="861612"/>
                </a:lnTo>
                <a:lnTo>
                  <a:pt x="5330875" y="858882"/>
                </a:lnTo>
                <a:close/>
                <a:moveTo>
                  <a:pt x="2701480" y="857120"/>
                </a:moveTo>
                <a:lnTo>
                  <a:pt x="2700400" y="862661"/>
                </a:lnTo>
                <a:lnTo>
                  <a:pt x="2687949" y="867420"/>
                </a:lnTo>
                <a:lnTo>
                  <a:pt x="2686407" y="864029"/>
                </a:lnTo>
                <a:close/>
                <a:moveTo>
                  <a:pt x="2824290" y="855709"/>
                </a:moveTo>
                <a:lnTo>
                  <a:pt x="2829286" y="867268"/>
                </a:lnTo>
                <a:lnTo>
                  <a:pt x="2805129" y="869469"/>
                </a:lnTo>
                <a:lnTo>
                  <a:pt x="2802915" y="866664"/>
                </a:lnTo>
                <a:lnTo>
                  <a:pt x="2797308" y="859826"/>
                </a:lnTo>
                <a:lnTo>
                  <a:pt x="2802049" y="858772"/>
                </a:lnTo>
                <a:lnTo>
                  <a:pt x="2820614" y="855914"/>
                </a:lnTo>
                <a:close/>
                <a:moveTo>
                  <a:pt x="2753770" y="855090"/>
                </a:moveTo>
                <a:lnTo>
                  <a:pt x="2755301" y="861390"/>
                </a:lnTo>
                <a:lnTo>
                  <a:pt x="2747592" y="863332"/>
                </a:lnTo>
                <a:lnTo>
                  <a:pt x="2747599" y="862394"/>
                </a:lnTo>
                <a:lnTo>
                  <a:pt x="2747604" y="861649"/>
                </a:lnTo>
                <a:lnTo>
                  <a:pt x="2748258" y="856612"/>
                </a:lnTo>
                <a:close/>
                <a:moveTo>
                  <a:pt x="2665423" y="854161"/>
                </a:moveTo>
                <a:lnTo>
                  <a:pt x="2662430" y="864244"/>
                </a:lnTo>
                <a:lnTo>
                  <a:pt x="2647810" y="870379"/>
                </a:lnTo>
                <a:lnTo>
                  <a:pt x="2647260" y="869446"/>
                </a:lnTo>
                <a:lnTo>
                  <a:pt x="2644056" y="864877"/>
                </a:lnTo>
                <a:close/>
                <a:moveTo>
                  <a:pt x="2857861" y="853826"/>
                </a:moveTo>
                <a:lnTo>
                  <a:pt x="2861660" y="866829"/>
                </a:lnTo>
                <a:lnTo>
                  <a:pt x="2854621" y="867252"/>
                </a:lnTo>
                <a:lnTo>
                  <a:pt x="2838328" y="866445"/>
                </a:lnTo>
                <a:lnTo>
                  <a:pt x="2836926" y="866572"/>
                </a:lnTo>
                <a:lnTo>
                  <a:pt x="2835982" y="864409"/>
                </a:lnTo>
                <a:lnTo>
                  <a:pt x="2835982" y="864406"/>
                </a:lnTo>
                <a:lnTo>
                  <a:pt x="2835543" y="855077"/>
                </a:lnTo>
                <a:close/>
                <a:moveTo>
                  <a:pt x="2897970" y="853682"/>
                </a:moveTo>
                <a:lnTo>
                  <a:pt x="2928944" y="860937"/>
                </a:lnTo>
                <a:lnTo>
                  <a:pt x="2945315" y="872308"/>
                </a:lnTo>
                <a:lnTo>
                  <a:pt x="2949823" y="893388"/>
                </a:lnTo>
                <a:lnTo>
                  <a:pt x="2950705" y="897085"/>
                </a:lnTo>
                <a:lnTo>
                  <a:pt x="2927842" y="880453"/>
                </a:lnTo>
                <a:lnTo>
                  <a:pt x="2900290" y="872523"/>
                </a:lnTo>
                <a:close/>
                <a:moveTo>
                  <a:pt x="5338811" y="852936"/>
                </a:moveTo>
                <a:lnTo>
                  <a:pt x="5338839" y="853040"/>
                </a:lnTo>
                <a:lnTo>
                  <a:pt x="5338806" y="853006"/>
                </a:lnTo>
                <a:close/>
                <a:moveTo>
                  <a:pt x="2874627" y="852887"/>
                </a:moveTo>
                <a:lnTo>
                  <a:pt x="2876260" y="868325"/>
                </a:lnTo>
                <a:lnTo>
                  <a:pt x="2870566" y="868043"/>
                </a:lnTo>
                <a:lnTo>
                  <a:pt x="2866255" y="853355"/>
                </a:lnTo>
                <a:close/>
                <a:moveTo>
                  <a:pt x="2713960" y="852373"/>
                </a:moveTo>
                <a:lnTo>
                  <a:pt x="2715684" y="857314"/>
                </a:lnTo>
                <a:lnTo>
                  <a:pt x="2709760" y="859082"/>
                </a:lnTo>
                <a:lnTo>
                  <a:pt x="2708033" y="859743"/>
                </a:lnTo>
                <a:lnTo>
                  <a:pt x="2708914" y="854121"/>
                </a:lnTo>
                <a:close/>
                <a:moveTo>
                  <a:pt x="2890690" y="851984"/>
                </a:moveTo>
                <a:lnTo>
                  <a:pt x="2892942" y="870408"/>
                </a:lnTo>
                <a:lnTo>
                  <a:pt x="2887667" y="868890"/>
                </a:lnTo>
                <a:lnTo>
                  <a:pt x="2882913" y="868655"/>
                </a:lnTo>
                <a:lnTo>
                  <a:pt x="2882631" y="866370"/>
                </a:lnTo>
                <a:lnTo>
                  <a:pt x="2881791" y="852485"/>
                </a:lnTo>
                <a:close/>
                <a:moveTo>
                  <a:pt x="2672602" y="851186"/>
                </a:moveTo>
                <a:lnTo>
                  <a:pt x="2675999" y="858550"/>
                </a:lnTo>
                <a:lnTo>
                  <a:pt x="2670004" y="861066"/>
                </a:lnTo>
                <a:lnTo>
                  <a:pt x="2671222" y="854819"/>
                </a:lnTo>
                <a:close/>
                <a:moveTo>
                  <a:pt x="2316055" y="850591"/>
                </a:moveTo>
                <a:lnTo>
                  <a:pt x="2163312" y="930090"/>
                </a:lnTo>
                <a:cubicBezTo>
                  <a:pt x="2097163" y="965370"/>
                  <a:pt x="2033891" y="999921"/>
                  <a:pt x="1976565" y="1031874"/>
                </a:cubicBezTo>
                <a:cubicBezTo>
                  <a:pt x="1864464" y="1095062"/>
                  <a:pt x="1732430" y="1178568"/>
                  <a:pt x="1630140" y="1299367"/>
                </a:cubicBezTo>
                <a:lnTo>
                  <a:pt x="1585012" y="1366101"/>
                </a:lnTo>
                <a:lnTo>
                  <a:pt x="1539606" y="1433236"/>
                </a:lnTo>
                <a:cubicBezTo>
                  <a:pt x="1506983" y="1451244"/>
                  <a:pt x="1473324" y="1467307"/>
                  <a:pt x="1438812" y="1481358"/>
                </a:cubicBezTo>
                <a:cubicBezTo>
                  <a:pt x="1416061" y="1491285"/>
                  <a:pt x="1391379" y="1502179"/>
                  <a:pt x="1367387" y="1513347"/>
                </a:cubicBezTo>
                <a:cubicBezTo>
                  <a:pt x="1343395" y="1524517"/>
                  <a:pt x="1317886" y="1537477"/>
                  <a:pt x="1289482" y="1553058"/>
                </a:cubicBezTo>
                <a:cubicBezTo>
                  <a:pt x="1242127" y="1578890"/>
                  <a:pt x="1196556" y="1604456"/>
                  <a:pt x="1152971" y="1629477"/>
                </a:cubicBezTo>
                <a:lnTo>
                  <a:pt x="1096122" y="1662850"/>
                </a:lnTo>
                <a:lnTo>
                  <a:pt x="1076706" y="1673874"/>
                </a:lnTo>
                <a:lnTo>
                  <a:pt x="1059528" y="1684333"/>
                </a:lnTo>
                <a:lnTo>
                  <a:pt x="1028377" y="1702621"/>
                </a:lnTo>
                <a:cubicBezTo>
                  <a:pt x="988966" y="1726270"/>
                  <a:pt x="951744" y="1749093"/>
                  <a:pt x="916911" y="1770811"/>
                </a:cubicBezTo>
                <a:lnTo>
                  <a:pt x="902612" y="1779874"/>
                </a:lnTo>
                <a:lnTo>
                  <a:pt x="896300" y="1783717"/>
                </a:lnTo>
                <a:lnTo>
                  <a:pt x="824292" y="1829513"/>
                </a:lnTo>
                <a:lnTo>
                  <a:pt x="819787" y="1832369"/>
                </a:lnTo>
                <a:lnTo>
                  <a:pt x="790964" y="1851137"/>
                </a:lnTo>
                <a:lnTo>
                  <a:pt x="790993" y="1851058"/>
                </a:lnTo>
                <a:lnTo>
                  <a:pt x="791196" y="1850513"/>
                </a:lnTo>
                <a:lnTo>
                  <a:pt x="809332" y="1810453"/>
                </a:lnTo>
                <a:lnTo>
                  <a:pt x="875376" y="1767532"/>
                </a:lnTo>
                <a:cubicBezTo>
                  <a:pt x="983030" y="1698365"/>
                  <a:pt x="1118227" y="1614910"/>
                  <a:pt x="1272245" y="1527973"/>
                </a:cubicBezTo>
                <a:cubicBezTo>
                  <a:pt x="1301201" y="1511702"/>
                  <a:pt x="1325330" y="1498741"/>
                  <a:pt x="1347943" y="1487434"/>
                </a:cubicBezTo>
                <a:cubicBezTo>
                  <a:pt x="1370557" y="1476128"/>
                  <a:pt x="1392206" y="1465924"/>
                  <a:pt x="1413165" y="1455996"/>
                </a:cubicBezTo>
                <a:cubicBezTo>
                  <a:pt x="1451221" y="1438072"/>
                  <a:pt x="1487071" y="1420974"/>
                  <a:pt x="1517267" y="1403048"/>
                </a:cubicBezTo>
                <a:cubicBezTo>
                  <a:pt x="1517709" y="1402758"/>
                  <a:pt x="1518081" y="1402386"/>
                  <a:pt x="1518370" y="1401945"/>
                </a:cubicBezTo>
                <a:lnTo>
                  <a:pt x="1538393" y="1378081"/>
                </a:lnTo>
                <a:lnTo>
                  <a:pt x="1619458" y="1281490"/>
                </a:lnTo>
                <a:cubicBezTo>
                  <a:pt x="1730286" y="1170962"/>
                  <a:pt x="1865293" y="1089135"/>
                  <a:pt x="1979049" y="1027084"/>
                </a:cubicBezTo>
                <a:cubicBezTo>
                  <a:pt x="2033031" y="997512"/>
                  <a:pt x="2153680" y="932288"/>
                  <a:pt x="2296427" y="860163"/>
                </a:cubicBezTo>
                <a:close/>
                <a:moveTo>
                  <a:pt x="2784199" y="846683"/>
                </a:moveTo>
                <a:lnTo>
                  <a:pt x="2784355" y="854719"/>
                </a:lnTo>
                <a:lnTo>
                  <a:pt x="2777097" y="855901"/>
                </a:lnTo>
                <a:lnTo>
                  <a:pt x="2761455" y="859840"/>
                </a:lnTo>
                <a:lnTo>
                  <a:pt x="2760003" y="853367"/>
                </a:lnTo>
                <a:close/>
                <a:moveTo>
                  <a:pt x="2386562" y="844477"/>
                </a:moveTo>
                <a:lnTo>
                  <a:pt x="2383519" y="846110"/>
                </a:lnTo>
                <a:lnTo>
                  <a:pt x="2384950" y="845322"/>
                </a:lnTo>
                <a:close/>
                <a:moveTo>
                  <a:pt x="2710684" y="842831"/>
                </a:moveTo>
                <a:lnTo>
                  <a:pt x="2711066" y="843966"/>
                </a:lnTo>
                <a:lnTo>
                  <a:pt x="2710474" y="844168"/>
                </a:lnTo>
                <a:close/>
                <a:moveTo>
                  <a:pt x="2741666" y="842760"/>
                </a:moveTo>
                <a:lnTo>
                  <a:pt x="2741376" y="849647"/>
                </a:lnTo>
                <a:lnTo>
                  <a:pt x="2722467" y="855290"/>
                </a:lnTo>
                <a:lnTo>
                  <a:pt x="2720644" y="850052"/>
                </a:lnTo>
                <a:close/>
                <a:moveTo>
                  <a:pt x="5239633" y="841498"/>
                </a:moveTo>
                <a:cubicBezTo>
                  <a:pt x="5260026" y="840615"/>
                  <a:pt x="5280029" y="844585"/>
                  <a:pt x="5298152" y="852736"/>
                </a:cubicBezTo>
                <a:lnTo>
                  <a:pt x="5318790" y="868609"/>
                </a:lnTo>
                <a:lnTo>
                  <a:pt x="5318824" y="875755"/>
                </a:lnTo>
                <a:lnTo>
                  <a:pt x="5318541" y="879507"/>
                </a:lnTo>
                <a:lnTo>
                  <a:pt x="5278842" y="868427"/>
                </a:lnTo>
                <a:cubicBezTo>
                  <a:pt x="5250213" y="865014"/>
                  <a:pt x="5223084" y="869289"/>
                  <a:pt x="5207503" y="872736"/>
                </a:cubicBezTo>
                <a:cubicBezTo>
                  <a:pt x="5180340" y="878803"/>
                  <a:pt x="5099125" y="885284"/>
                  <a:pt x="4996263" y="893557"/>
                </a:cubicBezTo>
                <a:cubicBezTo>
                  <a:pt x="4948967" y="898107"/>
                  <a:pt x="4894641" y="902382"/>
                  <a:pt x="4839487" y="907346"/>
                </a:cubicBezTo>
                <a:cubicBezTo>
                  <a:pt x="4820321" y="909000"/>
                  <a:pt x="4800603" y="910930"/>
                  <a:pt x="4781161" y="912998"/>
                </a:cubicBezTo>
                <a:cubicBezTo>
                  <a:pt x="4761719" y="915067"/>
                  <a:pt x="4742001" y="916996"/>
                  <a:pt x="4722146" y="918789"/>
                </a:cubicBezTo>
                <a:lnTo>
                  <a:pt x="4686847" y="921961"/>
                </a:lnTo>
                <a:cubicBezTo>
                  <a:pt x="4482914" y="939886"/>
                  <a:pt x="4272225" y="958500"/>
                  <a:pt x="4172395" y="979458"/>
                </a:cubicBezTo>
                <a:cubicBezTo>
                  <a:pt x="4093111" y="996282"/>
                  <a:pt x="4059743" y="1046195"/>
                  <a:pt x="4032993" y="1086320"/>
                </a:cubicBezTo>
                <a:cubicBezTo>
                  <a:pt x="4024306" y="1100858"/>
                  <a:pt x="4013896" y="1114287"/>
                  <a:pt x="4001969" y="1126308"/>
                </a:cubicBezTo>
                <a:cubicBezTo>
                  <a:pt x="3938404" y="1183943"/>
                  <a:pt x="3902968" y="1307209"/>
                  <a:pt x="3865600" y="1437924"/>
                </a:cubicBezTo>
                <a:lnTo>
                  <a:pt x="3840964" y="1520403"/>
                </a:lnTo>
                <a:lnTo>
                  <a:pt x="3824121" y="1524835"/>
                </a:lnTo>
                <a:lnTo>
                  <a:pt x="3842435" y="1435858"/>
                </a:lnTo>
                <a:lnTo>
                  <a:pt x="3843726" y="1429490"/>
                </a:lnTo>
                <a:lnTo>
                  <a:pt x="3864060" y="1329197"/>
                </a:lnTo>
                <a:cubicBezTo>
                  <a:pt x="3886016" y="1227930"/>
                  <a:pt x="3910552" y="1145152"/>
                  <a:pt x="3951917" y="1101824"/>
                </a:cubicBezTo>
                <a:cubicBezTo>
                  <a:pt x="3963155" y="1088671"/>
                  <a:pt x="3972779" y="1074223"/>
                  <a:pt x="3980598" y="1058794"/>
                </a:cubicBezTo>
                <a:cubicBezTo>
                  <a:pt x="4005555" y="1015225"/>
                  <a:pt x="4035752" y="961174"/>
                  <a:pt x="4118483" y="944077"/>
                </a:cubicBezTo>
                <a:cubicBezTo>
                  <a:pt x="4215830" y="924084"/>
                  <a:pt x="4439756" y="906849"/>
                  <a:pt x="4656238" y="890168"/>
                </a:cubicBezTo>
                <a:lnTo>
                  <a:pt x="4690296" y="887687"/>
                </a:lnTo>
                <a:cubicBezTo>
                  <a:pt x="4710840" y="886032"/>
                  <a:pt x="4730971" y="884101"/>
                  <a:pt x="4751517" y="882309"/>
                </a:cubicBezTo>
                <a:cubicBezTo>
                  <a:pt x="4772062" y="880518"/>
                  <a:pt x="4792331" y="878587"/>
                  <a:pt x="4812324" y="877070"/>
                </a:cubicBezTo>
                <a:cubicBezTo>
                  <a:pt x="4871753" y="872657"/>
                  <a:pt x="4928700" y="868661"/>
                  <a:pt x="4978890" y="865213"/>
                </a:cubicBezTo>
                <a:cubicBezTo>
                  <a:pt x="5090440" y="857493"/>
                  <a:pt x="5170965" y="851840"/>
                  <a:pt x="5196473" y="846184"/>
                </a:cubicBezTo>
                <a:cubicBezTo>
                  <a:pt x="5210661" y="843134"/>
                  <a:pt x="5225126" y="841561"/>
                  <a:pt x="5239633" y="841498"/>
                </a:cubicBezTo>
                <a:close/>
                <a:moveTo>
                  <a:pt x="2750304" y="840835"/>
                </a:moveTo>
                <a:lnTo>
                  <a:pt x="2751698" y="846566"/>
                </a:lnTo>
                <a:lnTo>
                  <a:pt x="2749474" y="847230"/>
                </a:lnTo>
                <a:close/>
                <a:moveTo>
                  <a:pt x="2819804" y="837822"/>
                </a:moveTo>
                <a:lnTo>
                  <a:pt x="2821917" y="848606"/>
                </a:lnTo>
                <a:lnTo>
                  <a:pt x="2795876" y="852844"/>
                </a:lnTo>
                <a:lnTo>
                  <a:pt x="2794096" y="843948"/>
                </a:lnTo>
                <a:lnTo>
                  <a:pt x="2804737" y="841008"/>
                </a:lnTo>
                <a:close/>
                <a:moveTo>
                  <a:pt x="2828845" y="836337"/>
                </a:moveTo>
                <a:lnTo>
                  <a:pt x="2829029" y="841574"/>
                </a:lnTo>
                <a:lnTo>
                  <a:pt x="2829234" y="847415"/>
                </a:lnTo>
                <a:lnTo>
                  <a:pt x="2828875" y="847473"/>
                </a:lnTo>
                <a:lnTo>
                  <a:pt x="2825824" y="836691"/>
                </a:lnTo>
                <a:close/>
                <a:moveTo>
                  <a:pt x="2705831" y="834793"/>
                </a:moveTo>
                <a:lnTo>
                  <a:pt x="2703445" y="847033"/>
                </a:lnTo>
                <a:lnTo>
                  <a:pt x="2682649" y="855760"/>
                </a:lnTo>
                <a:lnTo>
                  <a:pt x="2679529" y="848896"/>
                </a:lnTo>
                <a:lnTo>
                  <a:pt x="2678860" y="847572"/>
                </a:lnTo>
                <a:close/>
                <a:moveTo>
                  <a:pt x="2664209" y="834493"/>
                </a:moveTo>
                <a:lnTo>
                  <a:pt x="2668692" y="843153"/>
                </a:lnTo>
                <a:lnTo>
                  <a:pt x="2668631" y="843359"/>
                </a:lnTo>
                <a:lnTo>
                  <a:pt x="2639228" y="857992"/>
                </a:lnTo>
                <a:lnTo>
                  <a:pt x="2637707" y="855822"/>
                </a:lnTo>
                <a:lnTo>
                  <a:pt x="2642747" y="845713"/>
                </a:lnTo>
                <a:close/>
                <a:moveTo>
                  <a:pt x="2853400" y="833455"/>
                </a:moveTo>
                <a:lnTo>
                  <a:pt x="2853935" y="840391"/>
                </a:lnTo>
                <a:lnTo>
                  <a:pt x="2855434" y="845524"/>
                </a:lnTo>
                <a:lnTo>
                  <a:pt x="2838328" y="845935"/>
                </a:lnTo>
                <a:lnTo>
                  <a:pt x="2835137" y="846454"/>
                </a:lnTo>
                <a:lnTo>
                  <a:pt x="2834628" y="835659"/>
                </a:lnTo>
                <a:close/>
                <a:moveTo>
                  <a:pt x="3043886" y="833179"/>
                </a:moveTo>
                <a:lnTo>
                  <a:pt x="3050972" y="860798"/>
                </a:lnTo>
                <a:lnTo>
                  <a:pt x="3051357" y="862250"/>
                </a:lnTo>
                <a:lnTo>
                  <a:pt x="3066438" y="919351"/>
                </a:lnTo>
                <a:lnTo>
                  <a:pt x="3076720" y="957823"/>
                </a:lnTo>
                <a:lnTo>
                  <a:pt x="3079413" y="967969"/>
                </a:lnTo>
                <a:lnTo>
                  <a:pt x="3081222" y="974670"/>
                </a:lnTo>
                <a:lnTo>
                  <a:pt x="3083980" y="984989"/>
                </a:lnTo>
                <a:lnTo>
                  <a:pt x="3093457" y="1019961"/>
                </a:lnTo>
                <a:lnTo>
                  <a:pt x="3113664" y="1094771"/>
                </a:lnTo>
                <a:lnTo>
                  <a:pt x="3119823" y="1117267"/>
                </a:lnTo>
                <a:lnTo>
                  <a:pt x="3124338" y="1133928"/>
                </a:lnTo>
                <a:lnTo>
                  <a:pt x="3135255" y="1173633"/>
                </a:lnTo>
                <a:lnTo>
                  <a:pt x="3152448" y="1236430"/>
                </a:lnTo>
                <a:lnTo>
                  <a:pt x="3162481" y="1272650"/>
                </a:lnTo>
                <a:lnTo>
                  <a:pt x="3170142" y="1300457"/>
                </a:lnTo>
                <a:lnTo>
                  <a:pt x="3180229" y="1336666"/>
                </a:lnTo>
                <a:lnTo>
                  <a:pt x="3194490" y="1388149"/>
                </a:lnTo>
                <a:lnTo>
                  <a:pt x="3201413" y="1412708"/>
                </a:lnTo>
                <a:lnTo>
                  <a:pt x="3219486" y="1477583"/>
                </a:lnTo>
                <a:cubicBezTo>
                  <a:pt x="3236312" y="1537594"/>
                  <a:pt x="3253411" y="1598178"/>
                  <a:pt x="3270465" y="1658154"/>
                </a:cubicBezTo>
                <a:lnTo>
                  <a:pt x="3278589" y="1686497"/>
                </a:lnTo>
                <a:lnTo>
                  <a:pt x="3283242" y="1703004"/>
                </a:lnTo>
                <a:lnTo>
                  <a:pt x="3308065" y="1789336"/>
                </a:lnTo>
                <a:lnTo>
                  <a:pt x="3321174" y="1835071"/>
                </a:lnTo>
                <a:lnTo>
                  <a:pt x="3323839" y="1844192"/>
                </a:lnTo>
                <a:lnTo>
                  <a:pt x="3327399" y="1856576"/>
                </a:lnTo>
                <a:lnTo>
                  <a:pt x="3369623" y="2000943"/>
                </a:lnTo>
                <a:lnTo>
                  <a:pt x="3369709" y="2001237"/>
                </a:lnTo>
                <a:lnTo>
                  <a:pt x="3403374" y="2113558"/>
                </a:lnTo>
                <a:lnTo>
                  <a:pt x="3401794" y="2108427"/>
                </a:lnTo>
                <a:lnTo>
                  <a:pt x="3400930" y="2105567"/>
                </a:lnTo>
                <a:lnTo>
                  <a:pt x="3368164" y="1996277"/>
                </a:lnTo>
                <a:lnTo>
                  <a:pt x="3340276" y="1901820"/>
                </a:lnTo>
                <a:lnTo>
                  <a:pt x="3319140" y="1829513"/>
                </a:lnTo>
                <a:lnTo>
                  <a:pt x="3289136" y="1725567"/>
                </a:lnTo>
                <a:lnTo>
                  <a:pt x="3267956" y="1651710"/>
                </a:lnTo>
                <a:lnTo>
                  <a:pt x="3236648" y="1541281"/>
                </a:lnTo>
                <a:lnTo>
                  <a:pt x="3216625" y="1470328"/>
                </a:lnTo>
                <a:lnTo>
                  <a:pt x="3185050" y="1357164"/>
                </a:lnTo>
                <a:lnTo>
                  <a:pt x="3167135" y="1292734"/>
                </a:lnTo>
                <a:lnTo>
                  <a:pt x="3133266" y="1169397"/>
                </a:lnTo>
                <a:lnTo>
                  <a:pt x="3121975" y="1128159"/>
                </a:lnTo>
                <a:lnTo>
                  <a:pt x="3087207" y="999075"/>
                </a:lnTo>
                <a:lnTo>
                  <a:pt x="3081974" y="979608"/>
                </a:lnTo>
                <a:lnTo>
                  <a:pt x="3065120" y="915815"/>
                </a:lnTo>
                <a:cubicBezTo>
                  <a:pt x="3059708" y="895164"/>
                  <a:pt x="3054703" y="875882"/>
                  <a:pt x="3050153" y="858148"/>
                </a:cubicBezTo>
                <a:close/>
                <a:moveTo>
                  <a:pt x="2872882" y="831169"/>
                </a:moveTo>
                <a:lnTo>
                  <a:pt x="2873080" y="838226"/>
                </a:lnTo>
                <a:lnTo>
                  <a:pt x="2873082" y="838243"/>
                </a:lnTo>
                <a:lnTo>
                  <a:pt x="2873083" y="838288"/>
                </a:lnTo>
                <a:lnTo>
                  <a:pt x="2873802" y="845083"/>
                </a:lnTo>
                <a:lnTo>
                  <a:pt x="2872572" y="845112"/>
                </a:lnTo>
                <a:lnTo>
                  <a:pt x="2866114" y="844144"/>
                </a:lnTo>
                <a:lnTo>
                  <a:pt x="2863648" y="844471"/>
                </a:lnTo>
                <a:lnTo>
                  <a:pt x="2862068" y="839087"/>
                </a:lnTo>
                <a:lnTo>
                  <a:pt x="2861097" y="832552"/>
                </a:lnTo>
                <a:close/>
                <a:moveTo>
                  <a:pt x="2672560" y="830127"/>
                </a:moveTo>
                <a:lnTo>
                  <a:pt x="2671630" y="833258"/>
                </a:lnTo>
                <a:lnTo>
                  <a:pt x="2670573" y="831165"/>
                </a:lnTo>
                <a:close/>
                <a:moveTo>
                  <a:pt x="2887954" y="829400"/>
                </a:moveTo>
                <a:lnTo>
                  <a:pt x="2887991" y="829914"/>
                </a:lnTo>
                <a:lnTo>
                  <a:pt x="2889799" y="844698"/>
                </a:lnTo>
                <a:lnTo>
                  <a:pt x="2881332" y="844902"/>
                </a:lnTo>
                <a:lnTo>
                  <a:pt x="2880447" y="830281"/>
                </a:lnTo>
                <a:close/>
                <a:moveTo>
                  <a:pt x="2896796" y="828363"/>
                </a:moveTo>
                <a:cubicBezTo>
                  <a:pt x="2911673" y="828732"/>
                  <a:pt x="2924272" y="830896"/>
                  <a:pt x="2934045" y="835154"/>
                </a:cubicBezTo>
                <a:lnTo>
                  <a:pt x="2939334" y="840731"/>
                </a:lnTo>
                <a:lnTo>
                  <a:pt x="2939423" y="841496"/>
                </a:lnTo>
                <a:lnTo>
                  <a:pt x="2943016" y="861178"/>
                </a:lnTo>
                <a:lnTo>
                  <a:pt x="2933081" y="854119"/>
                </a:lnTo>
                <a:lnTo>
                  <a:pt x="2897015" y="845922"/>
                </a:lnTo>
                <a:lnTo>
                  <a:pt x="2894884" y="828621"/>
                </a:lnTo>
                <a:lnTo>
                  <a:pt x="2894882" y="828586"/>
                </a:lnTo>
                <a:close/>
                <a:moveTo>
                  <a:pt x="2374861" y="828143"/>
                </a:moveTo>
                <a:lnTo>
                  <a:pt x="2366307" y="832464"/>
                </a:lnTo>
                <a:lnTo>
                  <a:pt x="2370472" y="830294"/>
                </a:lnTo>
                <a:close/>
                <a:moveTo>
                  <a:pt x="2784498" y="827906"/>
                </a:moveTo>
                <a:lnTo>
                  <a:pt x="2784945" y="830842"/>
                </a:lnTo>
                <a:lnTo>
                  <a:pt x="2784388" y="837194"/>
                </a:lnTo>
                <a:lnTo>
                  <a:pt x="2779867" y="838159"/>
                </a:lnTo>
                <a:lnTo>
                  <a:pt x="2758053" y="844669"/>
                </a:lnTo>
                <a:lnTo>
                  <a:pt x="2756474" y="837624"/>
                </a:lnTo>
                <a:close/>
                <a:moveTo>
                  <a:pt x="1538525" y="825196"/>
                </a:moveTo>
                <a:lnTo>
                  <a:pt x="1500446" y="938231"/>
                </a:lnTo>
                <a:cubicBezTo>
                  <a:pt x="1496998" y="951745"/>
                  <a:pt x="1494517" y="962913"/>
                  <a:pt x="1492586" y="971875"/>
                </a:cubicBezTo>
                <a:cubicBezTo>
                  <a:pt x="1491483" y="977935"/>
                  <a:pt x="1490007" y="983921"/>
                  <a:pt x="1488173" y="989802"/>
                </a:cubicBezTo>
                <a:lnTo>
                  <a:pt x="1487803" y="990474"/>
                </a:lnTo>
                <a:lnTo>
                  <a:pt x="1454839" y="1045103"/>
                </a:lnTo>
                <a:lnTo>
                  <a:pt x="1451464" y="1049726"/>
                </a:lnTo>
                <a:lnTo>
                  <a:pt x="1456765" y="1018709"/>
                </a:lnTo>
                <a:lnTo>
                  <a:pt x="1479175" y="979333"/>
                </a:lnTo>
                <a:cubicBezTo>
                  <a:pt x="1489062" y="960539"/>
                  <a:pt x="1497674" y="942439"/>
                  <a:pt x="1504447" y="925600"/>
                </a:cubicBezTo>
                <a:cubicBezTo>
                  <a:pt x="1506376" y="920775"/>
                  <a:pt x="1508720" y="912227"/>
                  <a:pt x="1510789" y="904369"/>
                </a:cubicBezTo>
                <a:cubicBezTo>
                  <a:pt x="1512857" y="896510"/>
                  <a:pt x="1515339" y="887687"/>
                  <a:pt x="1518373" y="877621"/>
                </a:cubicBezTo>
                <a:close/>
                <a:moveTo>
                  <a:pt x="2655930" y="820680"/>
                </a:moveTo>
                <a:lnTo>
                  <a:pt x="2655930" y="821301"/>
                </a:lnTo>
                <a:lnTo>
                  <a:pt x="2655931" y="821302"/>
                </a:lnTo>
                <a:lnTo>
                  <a:pt x="2655931" y="821336"/>
                </a:lnTo>
                <a:lnTo>
                  <a:pt x="2655931" y="821367"/>
                </a:lnTo>
                <a:lnTo>
                  <a:pt x="2660151" y="827448"/>
                </a:lnTo>
                <a:lnTo>
                  <a:pt x="2648920" y="833337"/>
                </a:lnTo>
                <a:lnTo>
                  <a:pt x="2652483" y="826193"/>
                </a:lnTo>
                <a:lnTo>
                  <a:pt x="2653862" y="823848"/>
                </a:lnTo>
                <a:close/>
                <a:moveTo>
                  <a:pt x="2648390" y="820518"/>
                </a:moveTo>
                <a:lnTo>
                  <a:pt x="2648376" y="820530"/>
                </a:lnTo>
                <a:lnTo>
                  <a:pt x="2648379" y="820524"/>
                </a:lnTo>
                <a:close/>
                <a:moveTo>
                  <a:pt x="2345392" y="820491"/>
                </a:moveTo>
                <a:lnTo>
                  <a:pt x="2275105" y="854244"/>
                </a:lnTo>
                <a:cubicBezTo>
                  <a:pt x="2155092" y="913740"/>
                  <a:pt x="2048265" y="970031"/>
                  <a:pt x="1973118" y="1010639"/>
                </a:cubicBezTo>
                <a:cubicBezTo>
                  <a:pt x="1887490" y="1056691"/>
                  <a:pt x="1804587" y="1112572"/>
                  <a:pt x="1723700" y="1172811"/>
                </a:cubicBezTo>
                <a:lnTo>
                  <a:pt x="1550326" y="1310384"/>
                </a:lnTo>
                <a:lnTo>
                  <a:pt x="1486383" y="1361122"/>
                </a:lnTo>
                <a:lnTo>
                  <a:pt x="1485004" y="1362363"/>
                </a:lnTo>
                <a:cubicBezTo>
                  <a:pt x="1453249" y="1385665"/>
                  <a:pt x="1418750" y="1404984"/>
                  <a:pt x="1382280" y="1419861"/>
                </a:cubicBezTo>
                <a:cubicBezTo>
                  <a:pt x="1362148" y="1429099"/>
                  <a:pt x="1342430" y="1438613"/>
                  <a:pt x="1320782" y="1449783"/>
                </a:cubicBezTo>
                <a:cubicBezTo>
                  <a:pt x="1299135" y="1460951"/>
                  <a:pt x="1276245" y="1473774"/>
                  <a:pt x="1246738" y="1491149"/>
                </a:cubicBezTo>
                <a:cubicBezTo>
                  <a:pt x="1174658" y="1533342"/>
                  <a:pt x="1106793" y="1574458"/>
                  <a:pt x="1044121" y="1613380"/>
                </a:cubicBezTo>
                <a:lnTo>
                  <a:pt x="896226" y="1707466"/>
                </a:lnTo>
                <a:lnTo>
                  <a:pt x="872671" y="1722452"/>
                </a:lnTo>
                <a:lnTo>
                  <a:pt x="872664" y="1722456"/>
                </a:lnTo>
                <a:lnTo>
                  <a:pt x="847371" y="1739100"/>
                </a:lnTo>
                <a:lnTo>
                  <a:pt x="860951" y="1717648"/>
                </a:lnTo>
                <a:lnTo>
                  <a:pt x="882603" y="1686844"/>
                </a:lnTo>
                <a:lnTo>
                  <a:pt x="915775" y="1664221"/>
                </a:lnTo>
                <a:cubicBezTo>
                  <a:pt x="1018189" y="1597053"/>
                  <a:pt x="1122775" y="1531075"/>
                  <a:pt x="1228809" y="1466750"/>
                </a:cubicBezTo>
                <a:cubicBezTo>
                  <a:pt x="1248390" y="1454893"/>
                  <a:pt x="1274312" y="1439312"/>
                  <a:pt x="1300786" y="1424144"/>
                </a:cubicBezTo>
                <a:cubicBezTo>
                  <a:pt x="1319814" y="1413251"/>
                  <a:pt x="1339255" y="1402910"/>
                  <a:pt x="1358008" y="1392983"/>
                </a:cubicBezTo>
                <a:cubicBezTo>
                  <a:pt x="1393638" y="1374806"/>
                  <a:pt x="1428081" y="1354405"/>
                  <a:pt x="1461146" y="1331899"/>
                </a:cubicBezTo>
                <a:lnTo>
                  <a:pt x="1503463" y="1302990"/>
                </a:lnTo>
                <a:lnTo>
                  <a:pt x="1705776" y="1164828"/>
                </a:lnTo>
                <a:cubicBezTo>
                  <a:pt x="1792075" y="1108681"/>
                  <a:pt x="1882321" y="1053834"/>
                  <a:pt x="1974083" y="1005575"/>
                </a:cubicBezTo>
                <a:cubicBezTo>
                  <a:pt x="2070190" y="955106"/>
                  <a:pt x="2189772" y="893992"/>
                  <a:pt x="2319298" y="832415"/>
                </a:cubicBezTo>
                <a:close/>
                <a:moveTo>
                  <a:pt x="2330832" y="820242"/>
                </a:moveTo>
                <a:lnTo>
                  <a:pt x="2171775" y="896522"/>
                </a:lnTo>
                <a:cubicBezTo>
                  <a:pt x="2098248" y="933216"/>
                  <a:pt x="2030477" y="968308"/>
                  <a:pt x="1971600" y="999472"/>
                </a:cubicBezTo>
                <a:cubicBezTo>
                  <a:pt x="1879630" y="1048006"/>
                  <a:pt x="1789108" y="1102921"/>
                  <a:pt x="1702619" y="1159091"/>
                </a:cubicBezTo>
                <a:lnTo>
                  <a:pt x="1523710" y="1281259"/>
                </a:lnTo>
                <a:lnTo>
                  <a:pt x="1457839" y="1326238"/>
                </a:lnTo>
                <a:cubicBezTo>
                  <a:pt x="1424858" y="1348312"/>
                  <a:pt x="1390551" y="1368343"/>
                  <a:pt x="1355115" y="1386217"/>
                </a:cubicBezTo>
                <a:cubicBezTo>
                  <a:pt x="1336225" y="1396146"/>
                  <a:pt x="1316783" y="1406486"/>
                  <a:pt x="1297754" y="1417380"/>
                </a:cubicBezTo>
                <a:cubicBezTo>
                  <a:pt x="1271005" y="1432548"/>
                  <a:pt x="1245083" y="1448266"/>
                  <a:pt x="1225502" y="1460125"/>
                </a:cubicBezTo>
                <a:cubicBezTo>
                  <a:pt x="1125466" y="1520656"/>
                  <a:pt x="1026809" y="1582670"/>
                  <a:pt x="930099" y="1645753"/>
                </a:cubicBezTo>
                <a:lnTo>
                  <a:pt x="916225" y="1655144"/>
                </a:lnTo>
                <a:lnTo>
                  <a:pt x="895884" y="1668912"/>
                </a:lnTo>
                <a:lnTo>
                  <a:pt x="927024" y="1630171"/>
                </a:lnTo>
                <a:lnTo>
                  <a:pt x="955901" y="1598365"/>
                </a:lnTo>
                <a:lnTo>
                  <a:pt x="958643" y="1595781"/>
                </a:lnTo>
                <a:lnTo>
                  <a:pt x="1000327" y="1568144"/>
                </a:lnTo>
                <a:cubicBezTo>
                  <a:pt x="1083444" y="1513735"/>
                  <a:pt x="1176793" y="1454100"/>
                  <a:pt x="1278035" y="1391741"/>
                </a:cubicBezTo>
                <a:lnTo>
                  <a:pt x="1346168" y="1351208"/>
                </a:lnTo>
                <a:lnTo>
                  <a:pt x="1630799" y="1181924"/>
                </a:lnTo>
                <a:cubicBezTo>
                  <a:pt x="1746917" y="1115677"/>
                  <a:pt x="1861293" y="1053283"/>
                  <a:pt x="1973119" y="995236"/>
                </a:cubicBezTo>
                <a:cubicBezTo>
                  <a:pt x="2093727" y="932630"/>
                  <a:pt x="2211012" y="875138"/>
                  <a:pt x="2325003" y="822748"/>
                </a:cubicBezTo>
                <a:close/>
                <a:moveTo>
                  <a:pt x="2486104" y="818407"/>
                </a:moveTo>
                <a:lnTo>
                  <a:pt x="2397755" y="869614"/>
                </a:lnTo>
                <a:cubicBezTo>
                  <a:pt x="2229827" y="967960"/>
                  <a:pt x="2067570" y="1066961"/>
                  <a:pt x="1991733" y="1118602"/>
                </a:cubicBezTo>
                <a:lnTo>
                  <a:pt x="1989477" y="1120324"/>
                </a:lnTo>
                <a:lnTo>
                  <a:pt x="1957937" y="1144052"/>
                </a:lnTo>
                <a:lnTo>
                  <a:pt x="1955620" y="1146183"/>
                </a:lnTo>
                <a:lnTo>
                  <a:pt x="1952858" y="1148292"/>
                </a:lnTo>
                <a:lnTo>
                  <a:pt x="1942920" y="1157858"/>
                </a:lnTo>
                <a:lnTo>
                  <a:pt x="1921628" y="1177432"/>
                </a:lnTo>
                <a:lnTo>
                  <a:pt x="1916502" y="1183287"/>
                </a:lnTo>
                <a:lnTo>
                  <a:pt x="1911061" y="1188523"/>
                </a:lnTo>
                <a:lnTo>
                  <a:pt x="1901293" y="1200658"/>
                </a:lnTo>
                <a:lnTo>
                  <a:pt x="1884737" y="1219567"/>
                </a:lnTo>
                <a:lnTo>
                  <a:pt x="1876933" y="1230916"/>
                </a:lnTo>
                <a:lnTo>
                  <a:pt x="1869226" y="1240490"/>
                </a:lnTo>
                <a:lnTo>
                  <a:pt x="1861437" y="1253454"/>
                </a:lnTo>
                <a:lnTo>
                  <a:pt x="1849195" y="1271257"/>
                </a:lnTo>
                <a:lnTo>
                  <a:pt x="1839269" y="1290331"/>
                </a:lnTo>
                <a:lnTo>
                  <a:pt x="1830234" y="1305368"/>
                </a:lnTo>
                <a:lnTo>
                  <a:pt x="1825060" y="1317659"/>
                </a:lnTo>
                <a:lnTo>
                  <a:pt x="1816935" y="1333285"/>
                </a:lnTo>
                <a:lnTo>
                  <a:pt x="1805834" y="1363327"/>
                </a:lnTo>
                <a:lnTo>
                  <a:pt x="1796969" y="1384385"/>
                </a:lnTo>
                <a:lnTo>
                  <a:pt x="1794349" y="1394409"/>
                </a:lnTo>
                <a:lnTo>
                  <a:pt x="1789886" y="1406486"/>
                </a:lnTo>
                <a:lnTo>
                  <a:pt x="1778834" y="1453771"/>
                </a:lnTo>
                <a:lnTo>
                  <a:pt x="1772313" y="1478718"/>
                </a:lnTo>
                <a:lnTo>
                  <a:pt x="1771602" y="1484711"/>
                </a:lnTo>
                <a:lnTo>
                  <a:pt x="1769981" y="1491644"/>
                </a:lnTo>
                <a:lnTo>
                  <a:pt x="1759152" y="1589539"/>
                </a:lnTo>
                <a:lnTo>
                  <a:pt x="1759149" y="1589563"/>
                </a:lnTo>
                <a:lnTo>
                  <a:pt x="1760360" y="1718108"/>
                </a:lnTo>
                <a:lnTo>
                  <a:pt x="1692935" y="1735757"/>
                </a:lnTo>
                <a:cubicBezTo>
                  <a:pt x="1658326" y="1742927"/>
                  <a:pt x="1610204" y="1752855"/>
                  <a:pt x="1555050" y="1769126"/>
                </a:cubicBezTo>
                <a:cubicBezTo>
                  <a:pt x="1532161" y="1775745"/>
                  <a:pt x="1497552" y="1786913"/>
                  <a:pt x="1461564" y="1800702"/>
                </a:cubicBezTo>
                <a:cubicBezTo>
                  <a:pt x="1394341" y="1827900"/>
                  <a:pt x="1327820" y="1856720"/>
                  <a:pt x="1262061" y="1887134"/>
                </a:cubicBezTo>
                <a:lnTo>
                  <a:pt x="1197044" y="1919148"/>
                </a:lnTo>
                <a:lnTo>
                  <a:pt x="1163999" y="1933945"/>
                </a:lnTo>
                <a:lnTo>
                  <a:pt x="1132110" y="1951122"/>
                </a:lnTo>
                <a:lnTo>
                  <a:pt x="1067120" y="1983123"/>
                </a:lnTo>
                <a:lnTo>
                  <a:pt x="877091" y="2088485"/>
                </a:lnTo>
                <a:lnTo>
                  <a:pt x="877085" y="2088489"/>
                </a:lnTo>
                <a:lnTo>
                  <a:pt x="720472" y="2185585"/>
                </a:lnTo>
                <a:lnTo>
                  <a:pt x="720430" y="2180841"/>
                </a:lnTo>
                <a:lnTo>
                  <a:pt x="722822" y="2160532"/>
                </a:lnTo>
                <a:lnTo>
                  <a:pt x="722870" y="2159592"/>
                </a:lnTo>
                <a:lnTo>
                  <a:pt x="723013" y="2156784"/>
                </a:lnTo>
                <a:lnTo>
                  <a:pt x="856007" y="2073186"/>
                </a:lnTo>
                <a:lnTo>
                  <a:pt x="856234" y="2073057"/>
                </a:lnTo>
                <a:lnTo>
                  <a:pt x="1111949" y="1932046"/>
                </a:lnTo>
                <a:lnTo>
                  <a:pt x="1177254" y="1898904"/>
                </a:lnTo>
                <a:lnTo>
                  <a:pt x="1442188" y="1775703"/>
                </a:lnTo>
                <a:lnTo>
                  <a:pt x="1442396" y="1775609"/>
                </a:lnTo>
                <a:cubicBezTo>
                  <a:pt x="1472125" y="1763283"/>
                  <a:pt x="1502445" y="1752472"/>
                  <a:pt x="1533263" y="1743206"/>
                </a:cubicBezTo>
                <a:cubicBezTo>
                  <a:pt x="1583866" y="1727488"/>
                  <a:pt x="1626749" y="1717560"/>
                  <a:pt x="1661082" y="1709701"/>
                </a:cubicBezTo>
                <a:cubicBezTo>
                  <a:pt x="1687516" y="1705206"/>
                  <a:pt x="1713301" y="1697525"/>
                  <a:pt x="1737886" y="1686811"/>
                </a:cubicBezTo>
                <a:cubicBezTo>
                  <a:pt x="1738947" y="1686107"/>
                  <a:pt x="1739568" y="1684909"/>
                  <a:pt x="1739540" y="1683639"/>
                </a:cubicBezTo>
                <a:lnTo>
                  <a:pt x="1739540" y="1683639"/>
                </a:lnTo>
                <a:lnTo>
                  <a:pt x="1739542" y="1683635"/>
                </a:lnTo>
                <a:cubicBezTo>
                  <a:pt x="1729614" y="1356985"/>
                  <a:pt x="1872050" y="1193100"/>
                  <a:pt x="1993252" y="1112989"/>
                </a:cubicBezTo>
                <a:cubicBezTo>
                  <a:pt x="2069640" y="1062516"/>
                  <a:pt x="2227933" y="967067"/>
                  <a:pt x="2392534" y="871916"/>
                </a:cubicBezTo>
                <a:close/>
                <a:moveTo>
                  <a:pt x="2815898" y="817890"/>
                </a:moveTo>
                <a:lnTo>
                  <a:pt x="2818264" y="829959"/>
                </a:lnTo>
                <a:lnTo>
                  <a:pt x="2792402" y="835482"/>
                </a:lnTo>
                <a:lnTo>
                  <a:pt x="2790928" y="828119"/>
                </a:lnTo>
                <a:lnTo>
                  <a:pt x="2790972" y="825660"/>
                </a:lnTo>
                <a:lnTo>
                  <a:pt x="2807800" y="819824"/>
                </a:lnTo>
                <a:close/>
                <a:moveTo>
                  <a:pt x="2744394" y="816526"/>
                </a:moveTo>
                <a:lnTo>
                  <a:pt x="2745591" y="821448"/>
                </a:lnTo>
                <a:lnTo>
                  <a:pt x="2743971" y="829982"/>
                </a:lnTo>
                <a:lnTo>
                  <a:pt x="2725127" y="837973"/>
                </a:lnTo>
                <a:lnTo>
                  <a:pt x="2717643" y="841405"/>
                </a:lnTo>
                <a:lnTo>
                  <a:pt x="2714080" y="830885"/>
                </a:lnTo>
                <a:close/>
                <a:moveTo>
                  <a:pt x="2701250" y="815127"/>
                </a:moveTo>
                <a:lnTo>
                  <a:pt x="2703225" y="820679"/>
                </a:lnTo>
                <a:lnTo>
                  <a:pt x="2704934" y="825753"/>
                </a:lnTo>
                <a:lnTo>
                  <a:pt x="2690989" y="832432"/>
                </a:lnTo>
                <a:lnTo>
                  <a:pt x="2683619" y="835900"/>
                </a:lnTo>
                <a:lnTo>
                  <a:pt x="2677193" y="839098"/>
                </a:lnTo>
                <a:lnTo>
                  <a:pt x="2682595" y="824881"/>
                </a:lnTo>
                <a:close/>
                <a:moveTo>
                  <a:pt x="2828094" y="814976"/>
                </a:moveTo>
                <a:lnTo>
                  <a:pt x="2828543" y="827764"/>
                </a:lnTo>
                <a:lnTo>
                  <a:pt x="2823596" y="828820"/>
                </a:lnTo>
                <a:lnTo>
                  <a:pt x="2820211" y="816859"/>
                </a:lnTo>
                <a:close/>
                <a:moveTo>
                  <a:pt x="2851542" y="809372"/>
                </a:moveTo>
                <a:lnTo>
                  <a:pt x="2852659" y="823861"/>
                </a:lnTo>
                <a:lnTo>
                  <a:pt x="2843447" y="824581"/>
                </a:lnTo>
                <a:lnTo>
                  <a:pt x="2834199" y="826556"/>
                </a:lnTo>
                <a:lnTo>
                  <a:pt x="2834168" y="825891"/>
                </a:lnTo>
                <a:lnTo>
                  <a:pt x="2834781" y="813378"/>
                </a:lnTo>
                <a:close/>
                <a:moveTo>
                  <a:pt x="2814141" y="808921"/>
                </a:moveTo>
                <a:lnTo>
                  <a:pt x="2814557" y="811046"/>
                </a:lnTo>
                <a:lnTo>
                  <a:pt x="2799902" y="814906"/>
                </a:lnTo>
                <a:close/>
                <a:moveTo>
                  <a:pt x="2713911" y="808504"/>
                </a:moveTo>
                <a:lnTo>
                  <a:pt x="2709982" y="818786"/>
                </a:lnTo>
                <a:lnTo>
                  <a:pt x="2709152" y="816336"/>
                </a:lnTo>
                <a:lnTo>
                  <a:pt x="2707619" y="811795"/>
                </a:lnTo>
                <a:close/>
                <a:moveTo>
                  <a:pt x="5220741" y="807855"/>
                </a:moveTo>
                <a:cubicBezTo>
                  <a:pt x="5243341" y="806914"/>
                  <a:pt x="5265478" y="811436"/>
                  <a:pt x="5285462" y="820636"/>
                </a:cubicBezTo>
                <a:lnTo>
                  <a:pt x="5318688" y="846842"/>
                </a:lnTo>
                <a:lnTo>
                  <a:pt x="5318741" y="858001"/>
                </a:lnTo>
                <a:lnTo>
                  <a:pt x="5308956" y="849898"/>
                </a:lnTo>
                <a:lnTo>
                  <a:pt x="5307591" y="849491"/>
                </a:lnTo>
                <a:lnTo>
                  <a:pt x="5274660" y="838244"/>
                </a:lnTo>
                <a:lnTo>
                  <a:pt x="5267356" y="837486"/>
                </a:lnTo>
                <a:lnTo>
                  <a:pt x="5263331" y="836284"/>
                </a:lnTo>
                <a:lnTo>
                  <a:pt x="5253886" y="836085"/>
                </a:lnTo>
                <a:lnTo>
                  <a:pt x="5241636" y="834813"/>
                </a:lnTo>
                <a:lnTo>
                  <a:pt x="5228088" y="835542"/>
                </a:lnTo>
                <a:lnTo>
                  <a:pt x="5222127" y="835416"/>
                </a:lnTo>
                <a:lnTo>
                  <a:pt x="5217003" y="836136"/>
                </a:lnTo>
                <a:lnTo>
                  <a:pt x="5213530" y="836323"/>
                </a:lnTo>
                <a:lnTo>
                  <a:pt x="5197245" y="838912"/>
                </a:lnTo>
                <a:lnTo>
                  <a:pt x="5193992" y="839369"/>
                </a:lnTo>
                <a:cubicBezTo>
                  <a:pt x="5169035" y="844334"/>
                  <a:pt x="5084510" y="850676"/>
                  <a:pt x="4977511" y="858122"/>
                </a:cubicBezTo>
                <a:cubicBezTo>
                  <a:pt x="4927183" y="861707"/>
                  <a:pt x="4870236" y="865568"/>
                  <a:pt x="4810945" y="870118"/>
                </a:cubicBezTo>
                <a:cubicBezTo>
                  <a:pt x="4791366" y="871635"/>
                  <a:pt x="4769856" y="873565"/>
                  <a:pt x="4750000" y="875357"/>
                </a:cubicBezTo>
                <a:cubicBezTo>
                  <a:pt x="4730144" y="877151"/>
                  <a:pt x="4709323" y="879080"/>
                  <a:pt x="4688779" y="880597"/>
                </a:cubicBezTo>
                <a:lnTo>
                  <a:pt x="4654721" y="883217"/>
                </a:lnTo>
                <a:cubicBezTo>
                  <a:pt x="4438516" y="899901"/>
                  <a:pt x="4214452" y="916999"/>
                  <a:pt x="4116966" y="937268"/>
                </a:cubicBezTo>
                <a:cubicBezTo>
                  <a:pt x="4031615" y="954918"/>
                  <a:pt x="4000039" y="1010623"/>
                  <a:pt x="3974806" y="1055298"/>
                </a:cubicBezTo>
                <a:cubicBezTo>
                  <a:pt x="3967249" y="1070113"/>
                  <a:pt x="3957997" y="1083996"/>
                  <a:pt x="3947229" y="1096665"/>
                </a:cubicBezTo>
                <a:cubicBezTo>
                  <a:pt x="3905243" y="1141029"/>
                  <a:pt x="3880165" y="1224717"/>
                  <a:pt x="3857918" y="1326782"/>
                </a:cubicBezTo>
                <a:lnTo>
                  <a:pt x="3838661" y="1421566"/>
                </a:lnTo>
                <a:lnTo>
                  <a:pt x="3836093" y="1434203"/>
                </a:lnTo>
                <a:lnTo>
                  <a:pt x="3816940" y="1526725"/>
                </a:lnTo>
                <a:lnTo>
                  <a:pt x="3799964" y="1531192"/>
                </a:lnTo>
                <a:lnTo>
                  <a:pt x="3813895" y="1408831"/>
                </a:lnTo>
                <a:cubicBezTo>
                  <a:pt x="3829061" y="1253355"/>
                  <a:pt x="3842850" y="1119056"/>
                  <a:pt x="3898004" y="1072446"/>
                </a:cubicBezTo>
                <a:lnTo>
                  <a:pt x="3898832" y="1071343"/>
                </a:lnTo>
                <a:cubicBezTo>
                  <a:pt x="3903106" y="1062654"/>
                  <a:pt x="3907795" y="1052173"/>
                  <a:pt x="3912621" y="1041008"/>
                </a:cubicBezTo>
                <a:cubicBezTo>
                  <a:pt x="3934683" y="990685"/>
                  <a:pt x="3965017" y="921739"/>
                  <a:pt x="4063330" y="901749"/>
                </a:cubicBezTo>
                <a:cubicBezTo>
                  <a:pt x="4158195" y="882446"/>
                  <a:pt x="4396185" y="866591"/>
                  <a:pt x="4626317" y="851423"/>
                </a:cubicBezTo>
                <a:lnTo>
                  <a:pt x="4657204" y="849355"/>
                </a:lnTo>
                <a:lnTo>
                  <a:pt x="4720769" y="844531"/>
                </a:lnTo>
                <a:cubicBezTo>
                  <a:pt x="4742141" y="842877"/>
                  <a:pt x="4763375" y="841084"/>
                  <a:pt x="4784196" y="839842"/>
                </a:cubicBezTo>
                <a:cubicBezTo>
                  <a:pt x="4847347" y="835707"/>
                  <a:pt x="4907604" y="832122"/>
                  <a:pt x="4960827" y="828953"/>
                </a:cubicBezTo>
                <a:cubicBezTo>
                  <a:pt x="5076514" y="822059"/>
                  <a:pt x="5160073" y="817097"/>
                  <a:pt x="5183237" y="811994"/>
                </a:cubicBezTo>
                <a:cubicBezTo>
                  <a:pt x="5195578" y="809457"/>
                  <a:pt x="5208140" y="808210"/>
                  <a:pt x="5220741" y="808269"/>
                </a:cubicBezTo>
                <a:lnTo>
                  <a:pt x="5220741" y="808239"/>
                </a:lnTo>
                <a:close/>
                <a:moveTo>
                  <a:pt x="2872167" y="805660"/>
                </a:moveTo>
                <a:lnTo>
                  <a:pt x="2872604" y="821250"/>
                </a:lnTo>
                <a:lnTo>
                  <a:pt x="2871687" y="821253"/>
                </a:lnTo>
                <a:lnTo>
                  <a:pt x="2861186" y="823194"/>
                </a:lnTo>
                <a:lnTo>
                  <a:pt x="2859725" y="823308"/>
                </a:lnTo>
                <a:lnTo>
                  <a:pt x="2857445" y="807962"/>
                </a:lnTo>
                <a:lnTo>
                  <a:pt x="2862950" y="806646"/>
                </a:lnTo>
                <a:close/>
                <a:moveTo>
                  <a:pt x="2434064" y="805170"/>
                </a:moveTo>
                <a:lnTo>
                  <a:pt x="2364386" y="841092"/>
                </a:lnTo>
                <a:cubicBezTo>
                  <a:pt x="2217383" y="919185"/>
                  <a:pt x="2074878" y="998918"/>
                  <a:pt x="1980840" y="1053657"/>
                </a:cubicBezTo>
                <a:cubicBezTo>
                  <a:pt x="1864776" y="1120860"/>
                  <a:pt x="1709755" y="1229023"/>
                  <a:pt x="1625980" y="1418313"/>
                </a:cubicBezTo>
                <a:lnTo>
                  <a:pt x="1607536" y="1469247"/>
                </a:lnTo>
                <a:lnTo>
                  <a:pt x="1594761" y="1504522"/>
                </a:lnTo>
                <a:cubicBezTo>
                  <a:pt x="1564303" y="1520324"/>
                  <a:pt x="1532630" y="1533644"/>
                  <a:pt x="1500034" y="1544372"/>
                </a:cubicBezTo>
                <a:cubicBezTo>
                  <a:pt x="1474387" y="1553749"/>
                  <a:pt x="1445432" y="1564365"/>
                  <a:pt x="1414269" y="1577188"/>
                </a:cubicBezTo>
                <a:cubicBezTo>
                  <a:pt x="1387657" y="1588219"/>
                  <a:pt x="1360080" y="1601181"/>
                  <a:pt x="1332503" y="1614970"/>
                </a:cubicBezTo>
                <a:cubicBezTo>
                  <a:pt x="1216908" y="1674130"/>
                  <a:pt x="1103091" y="1736640"/>
                  <a:pt x="991195" y="1802417"/>
                </a:cubicBezTo>
                <a:lnTo>
                  <a:pt x="758426" y="1948554"/>
                </a:lnTo>
                <a:lnTo>
                  <a:pt x="768846" y="1912611"/>
                </a:lnTo>
                <a:lnTo>
                  <a:pt x="974105" y="1781579"/>
                </a:lnTo>
                <a:cubicBezTo>
                  <a:pt x="1085512" y="1714611"/>
                  <a:pt x="1198720" y="1650642"/>
                  <a:pt x="1313611" y="1589745"/>
                </a:cubicBezTo>
                <a:cubicBezTo>
                  <a:pt x="1341739" y="1574991"/>
                  <a:pt x="1367662" y="1562443"/>
                  <a:pt x="1393033" y="1551274"/>
                </a:cubicBezTo>
                <a:cubicBezTo>
                  <a:pt x="1421024" y="1539003"/>
                  <a:pt x="1447636" y="1528386"/>
                  <a:pt x="1471075" y="1519010"/>
                </a:cubicBezTo>
                <a:cubicBezTo>
                  <a:pt x="1505493" y="1506420"/>
                  <a:pt x="1538943" y="1491350"/>
                  <a:pt x="1571181" y="1473921"/>
                </a:cubicBezTo>
                <a:cubicBezTo>
                  <a:pt x="1571857" y="1473494"/>
                  <a:pt x="1572394" y="1472873"/>
                  <a:pt x="1572698" y="1472129"/>
                </a:cubicBezTo>
                <a:lnTo>
                  <a:pt x="1582124" y="1451879"/>
                </a:lnTo>
                <a:lnTo>
                  <a:pt x="1608584" y="1395049"/>
                </a:lnTo>
                <a:cubicBezTo>
                  <a:pt x="1701394" y="1224907"/>
                  <a:pt x="1853745" y="1120845"/>
                  <a:pt x="1981393" y="1048450"/>
                </a:cubicBezTo>
                <a:cubicBezTo>
                  <a:pt x="2070949" y="997440"/>
                  <a:pt x="2207456" y="922084"/>
                  <a:pt x="2351391" y="846960"/>
                </a:cubicBezTo>
                <a:close/>
                <a:moveTo>
                  <a:pt x="2886148" y="804167"/>
                </a:moveTo>
                <a:lnTo>
                  <a:pt x="2887363" y="821147"/>
                </a:lnTo>
                <a:lnTo>
                  <a:pt x="2886692" y="821199"/>
                </a:lnTo>
                <a:lnTo>
                  <a:pt x="2879899" y="821224"/>
                </a:lnTo>
                <a:lnTo>
                  <a:pt x="2878913" y="804940"/>
                </a:lnTo>
                <a:close/>
                <a:moveTo>
                  <a:pt x="2828705" y="802799"/>
                </a:moveTo>
                <a:lnTo>
                  <a:pt x="2828231" y="807444"/>
                </a:lnTo>
                <a:lnTo>
                  <a:pt x="2818288" y="810063"/>
                </a:lnTo>
                <a:lnTo>
                  <a:pt x="2817838" y="808475"/>
                </a:lnTo>
                <a:lnTo>
                  <a:pt x="2817649" y="807447"/>
                </a:lnTo>
                <a:close/>
                <a:moveTo>
                  <a:pt x="2907157" y="801921"/>
                </a:moveTo>
                <a:lnTo>
                  <a:pt x="2935382" y="806809"/>
                </a:lnTo>
                <a:lnTo>
                  <a:pt x="2937882" y="828275"/>
                </a:lnTo>
                <a:lnTo>
                  <a:pt x="2936944" y="827645"/>
                </a:lnTo>
                <a:lnTo>
                  <a:pt x="2935623" y="827406"/>
                </a:lnTo>
                <a:lnTo>
                  <a:pt x="2908378" y="821122"/>
                </a:lnTo>
                <a:lnTo>
                  <a:pt x="2901129" y="821148"/>
                </a:lnTo>
                <a:lnTo>
                  <a:pt x="2896980" y="820395"/>
                </a:lnTo>
                <a:lnTo>
                  <a:pt x="2894331" y="820602"/>
                </a:lnTo>
                <a:lnTo>
                  <a:pt x="2893145" y="803419"/>
                </a:lnTo>
                <a:close/>
                <a:moveTo>
                  <a:pt x="2695916" y="800127"/>
                </a:moveTo>
                <a:lnTo>
                  <a:pt x="2698484" y="807349"/>
                </a:lnTo>
                <a:lnTo>
                  <a:pt x="2689119" y="812260"/>
                </a:lnTo>
                <a:close/>
                <a:moveTo>
                  <a:pt x="2780179" y="799563"/>
                </a:moveTo>
                <a:lnTo>
                  <a:pt x="2782335" y="813715"/>
                </a:lnTo>
                <a:lnTo>
                  <a:pt x="2753824" y="825804"/>
                </a:lnTo>
                <a:lnTo>
                  <a:pt x="2752829" y="821366"/>
                </a:lnTo>
                <a:lnTo>
                  <a:pt x="2753954" y="812692"/>
                </a:lnTo>
                <a:lnTo>
                  <a:pt x="2754192" y="811882"/>
                </a:lnTo>
                <a:close/>
                <a:moveTo>
                  <a:pt x="2688256" y="798566"/>
                </a:moveTo>
                <a:lnTo>
                  <a:pt x="2678686" y="817730"/>
                </a:lnTo>
                <a:lnTo>
                  <a:pt x="2666602" y="824066"/>
                </a:lnTo>
                <a:lnTo>
                  <a:pt x="2660992" y="816114"/>
                </a:lnTo>
                <a:lnTo>
                  <a:pt x="2658410" y="815002"/>
                </a:lnTo>
                <a:close/>
                <a:moveTo>
                  <a:pt x="2788013" y="795850"/>
                </a:moveTo>
                <a:lnTo>
                  <a:pt x="2786967" y="807782"/>
                </a:lnTo>
                <a:lnTo>
                  <a:pt x="2785473" y="797056"/>
                </a:lnTo>
                <a:close/>
                <a:moveTo>
                  <a:pt x="2739287" y="795511"/>
                </a:moveTo>
                <a:lnTo>
                  <a:pt x="2742287" y="807858"/>
                </a:lnTo>
                <a:lnTo>
                  <a:pt x="2717213" y="819873"/>
                </a:lnTo>
                <a:lnTo>
                  <a:pt x="2722442" y="804042"/>
                </a:lnTo>
                <a:lnTo>
                  <a:pt x="2731043" y="799541"/>
                </a:lnTo>
                <a:close/>
                <a:moveTo>
                  <a:pt x="2850459" y="795315"/>
                </a:moveTo>
                <a:lnTo>
                  <a:pt x="2850952" y="801706"/>
                </a:lnTo>
                <a:lnTo>
                  <a:pt x="2849019" y="801968"/>
                </a:lnTo>
                <a:lnTo>
                  <a:pt x="2835161" y="805619"/>
                </a:lnTo>
                <a:lnTo>
                  <a:pt x="2835417" y="800403"/>
                </a:lnTo>
                <a:close/>
                <a:moveTo>
                  <a:pt x="2753248" y="788690"/>
                </a:moveTo>
                <a:lnTo>
                  <a:pt x="2750415" y="796041"/>
                </a:lnTo>
                <a:lnTo>
                  <a:pt x="2748919" y="803922"/>
                </a:lnTo>
                <a:lnTo>
                  <a:pt x="2746268" y="792101"/>
                </a:lnTo>
                <a:close/>
                <a:moveTo>
                  <a:pt x="2871675" y="788138"/>
                </a:moveTo>
                <a:lnTo>
                  <a:pt x="2871976" y="798863"/>
                </a:lnTo>
                <a:lnTo>
                  <a:pt x="2856407" y="800969"/>
                </a:lnTo>
                <a:lnTo>
                  <a:pt x="2855322" y="793670"/>
                </a:lnTo>
                <a:close/>
                <a:moveTo>
                  <a:pt x="2809710" y="786298"/>
                </a:moveTo>
                <a:lnTo>
                  <a:pt x="2812569" y="800896"/>
                </a:lnTo>
                <a:lnTo>
                  <a:pt x="2792787" y="809284"/>
                </a:lnTo>
                <a:lnTo>
                  <a:pt x="2794847" y="792610"/>
                </a:lnTo>
                <a:lnTo>
                  <a:pt x="2795842" y="792139"/>
                </a:lnTo>
                <a:close/>
                <a:moveTo>
                  <a:pt x="2884686" y="783738"/>
                </a:moveTo>
                <a:lnTo>
                  <a:pt x="2885636" y="797015"/>
                </a:lnTo>
                <a:lnTo>
                  <a:pt x="2878493" y="797981"/>
                </a:lnTo>
                <a:lnTo>
                  <a:pt x="2878754" y="785744"/>
                </a:lnTo>
                <a:close/>
                <a:moveTo>
                  <a:pt x="5326971" y="781450"/>
                </a:moveTo>
                <a:lnTo>
                  <a:pt x="5356817" y="874774"/>
                </a:lnTo>
                <a:cubicBezTo>
                  <a:pt x="5369565" y="915984"/>
                  <a:pt x="5382897" y="960069"/>
                  <a:pt x="5396686" y="1005713"/>
                </a:cubicBezTo>
                <a:cubicBezTo>
                  <a:pt x="5420677" y="1085273"/>
                  <a:pt x="5445634" y="1167453"/>
                  <a:pt x="5472522" y="1251977"/>
                </a:cubicBezTo>
                <a:cubicBezTo>
                  <a:pt x="5479692" y="1274039"/>
                  <a:pt x="5484933" y="1297833"/>
                  <a:pt x="5489759" y="1320861"/>
                </a:cubicBezTo>
                <a:cubicBezTo>
                  <a:pt x="5494170" y="1340854"/>
                  <a:pt x="5498582" y="1361398"/>
                  <a:pt x="5504236" y="1381254"/>
                </a:cubicBezTo>
                <a:cubicBezTo>
                  <a:pt x="5577178" y="1632068"/>
                  <a:pt x="5589587" y="1878883"/>
                  <a:pt x="5564355" y="1992640"/>
                </a:cubicBezTo>
                <a:cubicBezTo>
                  <a:pt x="5564217" y="1993191"/>
                  <a:pt x="5550979" y="2035935"/>
                  <a:pt x="5485897" y="2082954"/>
                </a:cubicBezTo>
                <a:cubicBezTo>
                  <a:pt x="5464042" y="2095696"/>
                  <a:pt x="5441484" y="2107209"/>
                  <a:pt x="5418333" y="2117426"/>
                </a:cubicBezTo>
                <a:cubicBezTo>
                  <a:pt x="5314092" y="2167065"/>
                  <a:pt x="5075136" y="2261379"/>
                  <a:pt x="4878510" y="2338043"/>
                </a:cubicBezTo>
                <a:cubicBezTo>
                  <a:pt x="4812877" y="2363689"/>
                  <a:pt x="4736764" y="2391543"/>
                  <a:pt x="4669476" y="2416225"/>
                </a:cubicBezTo>
                <a:lnTo>
                  <a:pt x="4625629" y="2432219"/>
                </a:lnTo>
                <a:cubicBezTo>
                  <a:pt x="4423487" y="2506678"/>
                  <a:pt x="4245477" y="2561969"/>
                  <a:pt x="4182601" y="2570105"/>
                </a:cubicBezTo>
                <a:lnTo>
                  <a:pt x="4055337" y="2577490"/>
                </a:lnTo>
                <a:lnTo>
                  <a:pt x="3952489" y="2564347"/>
                </a:lnTo>
                <a:cubicBezTo>
                  <a:pt x="3892940" y="2548973"/>
                  <a:pt x="3852298" y="2520603"/>
                  <a:pt x="3835821" y="2480616"/>
                </a:cubicBezTo>
                <a:cubicBezTo>
                  <a:pt x="3835889" y="2480299"/>
                  <a:pt x="3835889" y="2479969"/>
                  <a:pt x="3835821" y="2479652"/>
                </a:cubicBezTo>
                <a:cubicBezTo>
                  <a:pt x="3833167" y="2476429"/>
                  <a:pt x="3829674" y="2469521"/>
                  <a:pt x="3825336" y="2458901"/>
                </a:cubicBezTo>
                <a:lnTo>
                  <a:pt x="3817674" y="2437716"/>
                </a:lnTo>
                <a:lnTo>
                  <a:pt x="3847194" y="2476835"/>
                </a:lnTo>
                <a:lnTo>
                  <a:pt x="3847206" y="2476843"/>
                </a:lnTo>
                <a:lnTo>
                  <a:pt x="3883700" y="2499786"/>
                </a:lnTo>
                <a:lnTo>
                  <a:pt x="3893224" y="2503148"/>
                </a:lnTo>
                <a:lnTo>
                  <a:pt x="3898315" y="2506059"/>
                </a:lnTo>
                <a:lnTo>
                  <a:pt x="3909991" y="2509066"/>
                </a:lnTo>
                <a:lnTo>
                  <a:pt x="3930989" y="2516478"/>
                </a:lnTo>
                <a:lnTo>
                  <a:pt x="3944652" y="2517995"/>
                </a:lnTo>
                <a:lnTo>
                  <a:pt x="3968000" y="2524010"/>
                </a:lnTo>
                <a:cubicBezTo>
                  <a:pt x="3994051" y="2528051"/>
                  <a:pt x="4022792" y="2530120"/>
                  <a:pt x="4053816" y="2530120"/>
                </a:cubicBezTo>
                <a:cubicBezTo>
                  <a:pt x="4090424" y="2530023"/>
                  <a:pt x="4126992" y="2527637"/>
                  <a:pt x="4163297" y="2522950"/>
                </a:cubicBezTo>
                <a:cubicBezTo>
                  <a:pt x="4225207" y="2514814"/>
                  <a:pt x="4407768" y="2458419"/>
                  <a:pt x="4597498" y="2388786"/>
                </a:cubicBezTo>
                <a:lnTo>
                  <a:pt x="4668235" y="2363002"/>
                </a:lnTo>
                <a:cubicBezTo>
                  <a:pt x="4726008" y="2342043"/>
                  <a:pt x="4791366" y="2318465"/>
                  <a:pt x="4844866" y="2297506"/>
                </a:cubicBezTo>
                <a:lnTo>
                  <a:pt x="4907328" y="2273238"/>
                </a:lnTo>
                <a:cubicBezTo>
                  <a:pt x="5093749" y="2200572"/>
                  <a:pt x="5286652" y="2125976"/>
                  <a:pt x="5373107" y="2084610"/>
                </a:cubicBezTo>
                <a:lnTo>
                  <a:pt x="5381655" y="2080612"/>
                </a:lnTo>
                <a:cubicBezTo>
                  <a:pt x="5401842" y="2071773"/>
                  <a:pt x="5421503" y="2061790"/>
                  <a:pt x="5440532" y="2050689"/>
                </a:cubicBezTo>
                <a:cubicBezTo>
                  <a:pt x="5504097" y="2004774"/>
                  <a:pt x="5520092" y="1962719"/>
                  <a:pt x="5520920" y="1960513"/>
                </a:cubicBezTo>
                <a:cubicBezTo>
                  <a:pt x="5529555" y="1921681"/>
                  <a:pt x="5536173" y="1863400"/>
                  <a:pt x="5537365" y="1792958"/>
                </a:cubicBezTo>
                <a:lnTo>
                  <a:pt x="5537365" y="1792957"/>
                </a:lnTo>
                <a:lnTo>
                  <a:pt x="5537365" y="1792957"/>
                </a:lnTo>
                <a:cubicBezTo>
                  <a:pt x="5539351" y="1675552"/>
                  <a:pt x="5526263" y="1524363"/>
                  <a:pt x="5482312" y="1373119"/>
                </a:cubicBezTo>
                <a:cubicBezTo>
                  <a:pt x="5477154" y="1353795"/>
                  <a:pt x="5473141" y="1334180"/>
                  <a:pt x="5470316" y="1314379"/>
                </a:cubicBezTo>
                <a:lnTo>
                  <a:pt x="5470187" y="1313768"/>
                </a:lnTo>
                <a:lnTo>
                  <a:pt x="5456527" y="1248891"/>
                </a:lnTo>
                <a:lnTo>
                  <a:pt x="5422649" y="1133696"/>
                </a:lnTo>
                <a:lnTo>
                  <a:pt x="5424399" y="1133257"/>
                </a:lnTo>
                <a:cubicBezTo>
                  <a:pt x="5426205" y="1132846"/>
                  <a:pt x="5427363" y="1131079"/>
                  <a:pt x="5427019" y="1129259"/>
                </a:cubicBezTo>
                <a:lnTo>
                  <a:pt x="5427007" y="1129250"/>
                </a:lnTo>
                <a:lnTo>
                  <a:pt x="5427019" y="1129231"/>
                </a:lnTo>
                <a:lnTo>
                  <a:pt x="5427005" y="1129221"/>
                </a:lnTo>
                <a:lnTo>
                  <a:pt x="5427018" y="1129203"/>
                </a:lnTo>
                <a:cubicBezTo>
                  <a:pt x="5426673" y="1127387"/>
                  <a:pt x="5425004" y="1126132"/>
                  <a:pt x="5423157" y="1126307"/>
                </a:cubicBezTo>
                <a:lnTo>
                  <a:pt x="5420605" y="1126745"/>
                </a:lnTo>
                <a:lnTo>
                  <a:pt x="5414802" y="1107013"/>
                </a:lnTo>
                <a:lnTo>
                  <a:pt x="5416735" y="1106240"/>
                </a:lnTo>
                <a:cubicBezTo>
                  <a:pt x="5418392" y="1105319"/>
                  <a:pt x="5418607" y="1104751"/>
                  <a:pt x="5418883" y="1104028"/>
                </a:cubicBezTo>
                <a:lnTo>
                  <a:pt x="5418883" y="1103999"/>
                </a:lnTo>
                <a:lnTo>
                  <a:pt x="5418883" y="1103967"/>
                </a:lnTo>
                <a:lnTo>
                  <a:pt x="5418883" y="1100858"/>
                </a:lnTo>
                <a:lnTo>
                  <a:pt x="5418883" y="1100828"/>
                </a:lnTo>
                <a:lnTo>
                  <a:pt x="5418883" y="1100795"/>
                </a:lnTo>
                <a:cubicBezTo>
                  <a:pt x="5418345" y="1099982"/>
                  <a:pt x="5417504" y="1099430"/>
                  <a:pt x="5416539" y="1099280"/>
                </a:cubicBezTo>
                <a:lnTo>
                  <a:pt x="5412573" y="1099436"/>
                </a:lnTo>
                <a:lnTo>
                  <a:pt x="5406810" y="1079837"/>
                </a:lnTo>
                <a:lnTo>
                  <a:pt x="5410058" y="1076583"/>
                </a:lnTo>
                <a:lnTo>
                  <a:pt x="5410058" y="1076558"/>
                </a:lnTo>
                <a:lnTo>
                  <a:pt x="5410058" y="1073275"/>
                </a:lnTo>
                <a:lnTo>
                  <a:pt x="5410058" y="1073248"/>
                </a:lnTo>
                <a:lnTo>
                  <a:pt x="5410057" y="1073247"/>
                </a:lnTo>
                <a:lnTo>
                  <a:pt x="5410057" y="1073222"/>
                </a:lnTo>
                <a:cubicBezTo>
                  <a:pt x="5409685" y="1072584"/>
                  <a:pt x="5409093" y="1072094"/>
                  <a:pt x="5408403" y="1071843"/>
                </a:cubicBezTo>
                <a:lnTo>
                  <a:pt x="5404355" y="1071059"/>
                </a:lnTo>
                <a:lnTo>
                  <a:pt x="5399494" y="1052756"/>
                </a:lnTo>
                <a:lnTo>
                  <a:pt x="5401922" y="1049969"/>
                </a:lnTo>
                <a:lnTo>
                  <a:pt x="5401922" y="1049945"/>
                </a:lnTo>
                <a:lnTo>
                  <a:pt x="5401922" y="1049921"/>
                </a:lnTo>
                <a:lnTo>
                  <a:pt x="5401922" y="1046384"/>
                </a:lnTo>
                <a:lnTo>
                  <a:pt x="5401922" y="1046359"/>
                </a:lnTo>
                <a:lnTo>
                  <a:pt x="5401922" y="1046335"/>
                </a:lnTo>
                <a:cubicBezTo>
                  <a:pt x="5401634" y="1045901"/>
                  <a:pt x="5401248" y="1045527"/>
                  <a:pt x="5400821" y="1045233"/>
                </a:cubicBezTo>
                <a:lnTo>
                  <a:pt x="5397192" y="1044091"/>
                </a:lnTo>
                <a:lnTo>
                  <a:pt x="5392027" y="1024645"/>
                </a:lnTo>
                <a:lnTo>
                  <a:pt x="5393099" y="1023638"/>
                </a:lnTo>
                <a:lnTo>
                  <a:pt x="5393099" y="1023611"/>
                </a:lnTo>
                <a:lnTo>
                  <a:pt x="5393099" y="1019639"/>
                </a:lnTo>
                <a:lnTo>
                  <a:pt x="5393099" y="1019612"/>
                </a:lnTo>
                <a:lnTo>
                  <a:pt x="5393098" y="1019610"/>
                </a:lnTo>
                <a:lnTo>
                  <a:pt x="5393098" y="1019587"/>
                </a:lnTo>
                <a:cubicBezTo>
                  <a:pt x="5392849" y="1019200"/>
                  <a:pt x="5392519" y="1018870"/>
                  <a:pt x="5392133" y="1018623"/>
                </a:cubicBezTo>
                <a:lnTo>
                  <a:pt x="5390277" y="1018059"/>
                </a:lnTo>
                <a:lnTo>
                  <a:pt x="5384800" y="997440"/>
                </a:lnTo>
                <a:lnTo>
                  <a:pt x="5385378" y="996755"/>
                </a:lnTo>
                <a:lnTo>
                  <a:pt x="5385372" y="996732"/>
                </a:lnTo>
                <a:lnTo>
                  <a:pt x="5385378" y="996725"/>
                </a:lnTo>
                <a:lnTo>
                  <a:pt x="5385372" y="996704"/>
                </a:lnTo>
                <a:lnTo>
                  <a:pt x="5385377" y="996699"/>
                </a:lnTo>
                <a:cubicBezTo>
                  <a:pt x="5385584" y="995014"/>
                  <a:pt x="5385075" y="993320"/>
                  <a:pt x="5383999" y="992011"/>
                </a:cubicBezTo>
                <a:lnTo>
                  <a:pt x="5383221" y="991496"/>
                </a:lnTo>
                <a:lnTo>
                  <a:pt x="5376536" y="966328"/>
                </a:lnTo>
                <a:lnTo>
                  <a:pt x="5376415" y="965120"/>
                </a:lnTo>
                <a:lnTo>
                  <a:pt x="5376162" y="964919"/>
                </a:lnTo>
                <a:lnTo>
                  <a:pt x="5362627" y="913966"/>
                </a:lnTo>
                <a:cubicBezTo>
                  <a:pt x="5354044" y="881046"/>
                  <a:pt x="5345908" y="849850"/>
                  <a:pt x="5338137" y="820987"/>
                </a:cubicBezTo>
                <a:close/>
                <a:moveTo>
                  <a:pt x="2735213" y="778745"/>
                </a:moveTo>
                <a:lnTo>
                  <a:pt x="2737375" y="787646"/>
                </a:lnTo>
                <a:lnTo>
                  <a:pt x="2728196" y="792294"/>
                </a:lnTo>
                <a:close/>
                <a:moveTo>
                  <a:pt x="2831316" y="777200"/>
                </a:moveTo>
                <a:lnTo>
                  <a:pt x="2829564" y="794375"/>
                </a:lnTo>
                <a:lnTo>
                  <a:pt x="2822653" y="796620"/>
                </a:lnTo>
                <a:lnTo>
                  <a:pt x="2816161" y="799372"/>
                </a:lnTo>
                <a:lnTo>
                  <a:pt x="2813462" y="784719"/>
                </a:lnTo>
                <a:close/>
                <a:moveTo>
                  <a:pt x="2776771" y="777192"/>
                </a:moveTo>
                <a:lnTo>
                  <a:pt x="2778886" y="791073"/>
                </a:lnTo>
                <a:lnTo>
                  <a:pt x="2776093" y="792387"/>
                </a:lnTo>
                <a:lnTo>
                  <a:pt x="2760035" y="799353"/>
                </a:lnTo>
                <a:lnTo>
                  <a:pt x="2757511" y="800562"/>
                </a:lnTo>
                <a:lnTo>
                  <a:pt x="2762287" y="784271"/>
                </a:lnTo>
                <a:close/>
                <a:moveTo>
                  <a:pt x="2728591" y="776840"/>
                </a:moveTo>
                <a:lnTo>
                  <a:pt x="2720411" y="791496"/>
                </a:lnTo>
                <a:lnTo>
                  <a:pt x="2718164" y="797375"/>
                </a:lnTo>
                <a:lnTo>
                  <a:pt x="2705000" y="804041"/>
                </a:lnTo>
                <a:lnTo>
                  <a:pt x="2704029" y="801168"/>
                </a:lnTo>
                <a:cubicBezTo>
                  <a:pt x="2702672" y="797385"/>
                  <a:pt x="2701621" y="794756"/>
                  <a:pt x="2700742" y="792929"/>
                </a:cubicBezTo>
                <a:lnTo>
                  <a:pt x="2699929" y="792136"/>
                </a:lnTo>
                <a:lnTo>
                  <a:pt x="2701260" y="791403"/>
                </a:lnTo>
                <a:lnTo>
                  <a:pt x="2710910" y="786242"/>
                </a:lnTo>
                <a:close/>
                <a:moveTo>
                  <a:pt x="2922666" y="775506"/>
                </a:moveTo>
                <a:lnTo>
                  <a:pt x="2931873" y="776670"/>
                </a:lnTo>
                <a:lnTo>
                  <a:pt x="2934475" y="799022"/>
                </a:lnTo>
                <a:lnTo>
                  <a:pt x="2902189" y="794776"/>
                </a:lnTo>
                <a:lnTo>
                  <a:pt x="2892638" y="796068"/>
                </a:lnTo>
                <a:lnTo>
                  <a:pt x="2891625" y="781391"/>
                </a:lnTo>
                <a:lnTo>
                  <a:pt x="2891944" y="781283"/>
                </a:lnTo>
                <a:close/>
                <a:moveTo>
                  <a:pt x="5203367" y="774057"/>
                </a:moveTo>
                <a:lnTo>
                  <a:pt x="5251048" y="781022"/>
                </a:lnTo>
                <a:lnTo>
                  <a:pt x="5261935" y="784676"/>
                </a:lnTo>
                <a:lnTo>
                  <a:pt x="5303677" y="807548"/>
                </a:lnTo>
                <a:lnTo>
                  <a:pt x="5316304" y="820502"/>
                </a:lnTo>
                <a:lnTo>
                  <a:pt x="5317609" y="831861"/>
                </a:lnTo>
                <a:lnTo>
                  <a:pt x="5295792" y="817637"/>
                </a:lnTo>
                <a:lnTo>
                  <a:pt x="5294294" y="817188"/>
                </a:lnTo>
                <a:lnTo>
                  <a:pt x="5257810" y="804672"/>
                </a:lnTo>
                <a:lnTo>
                  <a:pt x="5249823" y="803845"/>
                </a:lnTo>
                <a:lnTo>
                  <a:pt x="5245578" y="802571"/>
                </a:lnTo>
                <a:lnTo>
                  <a:pt x="5235496" y="802361"/>
                </a:lnTo>
                <a:lnTo>
                  <a:pt x="5222854" y="801052"/>
                </a:lnTo>
                <a:lnTo>
                  <a:pt x="5209280" y="801815"/>
                </a:lnTo>
                <a:lnTo>
                  <a:pt x="5203663" y="801698"/>
                </a:lnTo>
                <a:lnTo>
                  <a:pt x="5198825" y="802403"/>
                </a:lnTo>
                <a:lnTo>
                  <a:pt x="5195850" y="802571"/>
                </a:lnTo>
                <a:lnTo>
                  <a:pt x="5184351" y="804514"/>
                </a:lnTo>
                <a:lnTo>
                  <a:pt x="5181720" y="804897"/>
                </a:lnTo>
                <a:cubicBezTo>
                  <a:pt x="5159107" y="809861"/>
                  <a:pt x="5075685" y="814826"/>
                  <a:pt x="4960412" y="821720"/>
                </a:cubicBezTo>
                <a:cubicBezTo>
                  <a:pt x="4907189" y="824754"/>
                  <a:pt x="4846796" y="828339"/>
                  <a:pt x="4783781" y="832475"/>
                </a:cubicBezTo>
                <a:cubicBezTo>
                  <a:pt x="4762822" y="833854"/>
                  <a:pt x="4741175" y="835646"/>
                  <a:pt x="4720216" y="837301"/>
                </a:cubicBezTo>
                <a:cubicBezTo>
                  <a:pt x="4699257" y="838956"/>
                  <a:pt x="4678161" y="840610"/>
                  <a:pt x="4656789" y="841988"/>
                </a:cubicBezTo>
                <a:lnTo>
                  <a:pt x="4625765" y="844057"/>
                </a:lnTo>
                <a:cubicBezTo>
                  <a:pt x="4395495" y="859363"/>
                  <a:pt x="4157228" y="875220"/>
                  <a:pt x="4061949" y="894524"/>
                </a:cubicBezTo>
                <a:cubicBezTo>
                  <a:pt x="3960053" y="915343"/>
                  <a:pt x="3929029" y="986080"/>
                  <a:pt x="3906276" y="1037786"/>
                </a:cubicBezTo>
                <a:cubicBezTo>
                  <a:pt x="3901589" y="1048541"/>
                  <a:pt x="3897038" y="1058743"/>
                  <a:pt x="3892488" y="1067155"/>
                </a:cubicBezTo>
                <a:cubicBezTo>
                  <a:pt x="3835265" y="1115967"/>
                  <a:pt x="3821890" y="1251233"/>
                  <a:pt x="3806447" y="1407865"/>
                </a:cubicBezTo>
                <a:lnTo>
                  <a:pt x="3792173" y="1533242"/>
                </a:lnTo>
                <a:lnTo>
                  <a:pt x="3775888" y="1537528"/>
                </a:lnTo>
                <a:lnTo>
                  <a:pt x="3782455" y="1404281"/>
                </a:lnTo>
                <a:cubicBezTo>
                  <a:pt x="3788660" y="1235568"/>
                  <a:pt x="3793762" y="1089962"/>
                  <a:pt x="3843814" y="1041423"/>
                </a:cubicBezTo>
                <a:lnTo>
                  <a:pt x="3843814" y="1041397"/>
                </a:lnTo>
                <a:lnTo>
                  <a:pt x="3843814" y="1040320"/>
                </a:lnTo>
                <a:cubicBezTo>
                  <a:pt x="3847814" y="1031771"/>
                  <a:pt x="3851535" y="1021429"/>
                  <a:pt x="3855396" y="1010538"/>
                </a:cubicBezTo>
                <a:cubicBezTo>
                  <a:pt x="3875391" y="955383"/>
                  <a:pt x="3902829" y="879827"/>
                  <a:pt x="4008036" y="858870"/>
                </a:cubicBezTo>
                <a:cubicBezTo>
                  <a:pt x="4100833" y="840255"/>
                  <a:pt x="4354130" y="825642"/>
                  <a:pt x="4599015" y="811854"/>
                </a:cubicBezTo>
                <a:lnTo>
                  <a:pt x="4624524" y="810475"/>
                </a:lnTo>
                <a:cubicBezTo>
                  <a:pt x="4646448" y="809234"/>
                  <a:pt x="4667681" y="807717"/>
                  <a:pt x="4690020" y="806198"/>
                </a:cubicBezTo>
                <a:cubicBezTo>
                  <a:pt x="4712356" y="804681"/>
                  <a:pt x="4734418" y="803164"/>
                  <a:pt x="4756205" y="801922"/>
                </a:cubicBezTo>
                <a:cubicBezTo>
                  <a:pt x="4823354" y="798198"/>
                  <a:pt x="4887334" y="795025"/>
                  <a:pt x="4943729" y="792129"/>
                </a:cubicBezTo>
                <a:cubicBezTo>
                  <a:pt x="5063138" y="786197"/>
                  <a:pt x="5149317" y="781920"/>
                  <a:pt x="5170413" y="777230"/>
                </a:cubicBezTo>
                <a:cubicBezTo>
                  <a:pt x="5181250" y="774973"/>
                  <a:pt x="5192296" y="773909"/>
                  <a:pt x="5203367" y="774057"/>
                </a:cubicBezTo>
                <a:close/>
                <a:moveTo>
                  <a:pt x="2848504" y="769960"/>
                </a:moveTo>
                <a:lnTo>
                  <a:pt x="2849805" y="786834"/>
                </a:lnTo>
                <a:lnTo>
                  <a:pt x="2843811" y="788729"/>
                </a:lnTo>
                <a:lnTo>
                  <a:pt x="2835826" y="792047"/>
                </a:lnTo>
                <a:lnTo>
                  <a:pt x="2836664" y="774946"/>
                </a:lnTo>
                <a:close/>
                <a:moveTo>
                  <a:pt x="2793544" y="768995"/>
                </a:moveTo>
                <a:lnTo>
                  <a:pt x="2789547" y="786057"/>
                </a:lnTo>
                <a:lnTo>
                  <a:pt x="2784286" y="788533"/>
                </a:lnTo>
                <a:lnTo>
                  <a:pt x="2782560" y="776142"/>
                </a:lnTo>
                <a:lnTo>
                  <a:pt x="2782467" y="774408"/>
                </a:lnTo>
                <a:close/>
                <a:moveTo>
                  <a:pt x="1568058" y="765131"/>
                </a:moveTo>
                <a:lnTo>
                  <a:pt x="1561231" y="780434"/>
                </a:lnTo>
                <a:lnTo>
                  <a:pt x="1562696" y="776087"/>
                </a:lnTo>
                <a:close/>
                <a:moveTo>
                  <a:pt x="2805205" y="763295"/>
                </a:moveTo>
                <a:lnTo>
                  <a:pt x="2808055" y="777853"/>
                </a:lnTo>
                <a:lnTo>
                  <a:pt x="2801710" y="780334"/>
                </a:lnTo>
                <a:lnTo>
                  <a:pt x="2796225" y="782915"/>
                </a:lnTo>
                <a:lnTo>
                  <a:pt x="2800844" y="765427"/>
                </a:lnTo>
                <a:close/>
                <a:moveTo>
                  <a:pt x="2871969" y="760341"/>
                </a:moveTo>
                <a:lnTo>
                  <a:pt x="2871173" y="770221"/>
                </a:lnTo>
                <a:lnTo>
                  <a:pt x="2871447" y="779990"/>
                </a:lnTo>
                <a:lnTo>
                  <a:pt x="2854105" y="785473"/>
                </a:lnTo>
                <a:lnTo>
                  <a:pt x="2853688" y="782666"/>
                </a:lnTo>
                <a:lnTo>
                  <a:pt x="2853036" y="768052"/>
                </a:lnTo>
                <a:lnTo>
                  <a:pt x="2869062" y="761303"/>
                </a:lnTo>
                <a:close/>
                <a:moveTo>
                  <a:pt x="2773961" y="758743"/>
                </a:moveTo>
                <a:lnTo>
                  <a:pt x="2775435" y="768421"/>
                </a:lnTo>
                <a:lnTo>
                  <a:pt x="2773806" y="769198"/>
                </a:lnTo>
                <a:lnTo>
                  <a:pt x="2767162" y="772562"/>
                </a:lnTo>
                <a:close/>
                <a:moveTo>
                  <a:pt x="5327086" y="758290"/>
                </a:moveTo>
                <a:lnTo>
                  <a:pt x="5342737" y="799769"/>
                </a:lnTo>
                <a:cubicBezTo>
                  <a:pt x="5382965" y="909712"/>
                  <a:pt x="5433431" y="1060313"/>
                  <a:pt x="5494721" y="1253358"/>
                </a:cubicBezTo>
                <a:cubicBezTo>
                  <a:pt x="5502994" y="1279220"/>
                  <a:pt x="5510026" y="1306107"/>
                  <a:pt x="5516782" y="1332029"/>
                </a:cubicBezTo>
                <a:cubicBezTo>
                  <a:pt x="5521609" y="1350782"/>
                  <a:pt x="5526710" y="1370225"/>
                  <a:pt x="5532225" y="1389115"/>
                </a:cubicBezTo>
                <a:cubicBezTo>
                  <a:pt x="5609166" y="1654130"/>
                  <a:pt x="5641293" y="1904393"/>
                  <a:pt x="5613716" y="2028490"/>
                </a:cubicBezTo>
                <a:cubicBezTo>
                  <a:pt x="5613579" y="2028904"/>
                  <a:pt x="5603651" y="2073027"/>
                  <a:pt x="5534708" y="2122390"/>
                </a:cubicBezTo>
                <a:cubicBezTo>
                  <a:pt x="5512549" y="2135862"/>
                  <a:pt x="5489522" y="2147845"/>
                  <a:pt x="5465765" y="2158240"/>
                </a:cubicBezTo>
                <a:lnTo>
                  <a:pt x="5425101" y="2176878"/>
                </a:lnTo>
                <a:lnTo>
                  <a:pt x="5388571" y="2192914"/>
                </a:lnTo>
                <a:lnTo>
                  <a:pt x="5374781" y="2198967"/>
                </a:lnTo>
                <a:lnTo>
                  <a:pt x="5248323" y="2252208"/>
                </a:lnTo>
                <a:cubicBezTo>
                  <a:pt x="5153596" y="2291299"/>
                  <a:pt x="5039426" y="2337008"/>
                  <a:pt x="4914226" y="2385888"/>
                </a:cubicBezTo>
                <a:cubicBezTo>
                  <a:pt x="4827495" y="2419809"/>
                  <a:pt x="4730425" y="2455520"/>
                  <a:pt x="4655553" y="2483097"/>
                </a:cubicBezTo>
                <a:cubicBezTo>
                  <a:pt x="4436865" y="2563347"/>
                  <a:pt x="4267680" y="2616295"/>
                  <a:pt x="4202459" y="2624843"/>
                </a:cubicBezTo>
                <a:cubicBezTo>
                  <a:pt x="4012867" y="2649525"/>
                  <a:pt x="3883806" y="2614089"/>
                  <a:pt x="3848231" y="2527635"/>
                </a:cubicBezTo>
                <a:lnTo>
                  <a:pt x="3848231" y="2526808"/>
                </a:lnTo>
                <a:cubicBezTo>
                  <a:pt x="3845353" y="2523240"/>
                  <a:pt x="3841302" y="2515232"/>
                  <a:pt x="3836143" y="2502982"/>
                </a:cubicBezTo>
                <a:lnTo>
                  <a:pt x="3824991" y="2473665"/>
                </a:lnTo>
                <a:lnTo>
                  <a:pt x="3830027" y="2483788"/>
                </a:lnTo>
                <a:cubicBezTo>
                  <a:pt x="3857329" y="2549284"/>
                  <a:pt x="3945576" y="2584720"/>
                  <a:pt x="4073809" y="2584720"/>
                </a:cubicBezTo>
                <a:lnTo>
                  <a:pt x="4073810" y="2584720"/>
                </a:lnTo>
                <a:lnTo>
                  <a:pt x="4073811" y="2584720"/>
                </a:lnTo>
                <a:cubicBezTo>
                  <a:pt x="4110378" y="2584610"/>
                  <a:pt x="4146905" y="2582169"/>
                  <a:pt x="4183155" y="2577413"/>
                </a:cubicBezTo>
                <a:cubicBezTo>
                  <a:pt x="4246445" y="2569415"/>
                  <a:pt x="4425007" y="2513985"/>
                  <a:pt x="4627561" y="2439527"/>
                </a:cubicBezTo>
                <a:lnTo>
                  <a:pt x="4671409" y="2423532"/>
                </a:lnTo>
                <a:cubicBezTo>
                  <a:pt x="4738698" y="2398850"/>
                  <a:pt x="4814948" y="2370998"/>
                  <a:pt x="4880582" y="2345351"/>
                </a:cubicBezTo>
                <a:cubicBezTo>
                  <a:pt x="5077206" y="2268411"/>
                  <a:pt x="5316438" y="2174097"/>
                  <a:pt x="5420819" y="2124733"/>
                </a:cubicBezTo>
                <a:cubicBezTo>
                  <a:pt x="5444506" y="2114448"/>
                  <a:pt x="5467534" y="2102714"/>
                  <a:pt x="5489762" y="2089572"/>
                </a:cubicBezTo>
                <a:cubicBezTo>
                  <a:pt x="5556911" y="2041175"/>
                  <a:pt x="5570700" y="1997603"/>
                  <a:pt x="5570700" y="1995534"/>
                </a:cubicBezTo>
                <a:cubicBezTo>
                  <a:pt x="5596347" y="1880537"/>
                  <a:pt x="5583799" y="1632343"/>
                  <a:pt x="5510719" y="1380427"/>
                </a:cubicBezTo>
                <a:cubicBezTo>
                  <a:pt x="5505618" y="1360846"/>
                  <a:pt x="5501205" y="1340302"/>
                  <a:pt x="5496930" y="1320584"/>
                </a:cubicBezTo>
                <a:cubicBezTo>
                  <a:pt x="5491967" y="1297419"/>
                  <a:pt x="5486865" y="1273294"/>
                  <a:pt x="5479558" y="1250269"/>
                </a:cubicBezTo>
                <a:cubicBezTo>
                  <a:pt x="5452669" y="1165743"/>
                  <a:pt x="5427712" y="1083564"/>
                  <a:pt x="5403720" y="1004004"/>
                </a:cubicBezTo>
                <a:cubicBezTo>
                  <a:pt x="5389276" y="956364"/>
                  <a:pt x="5375600" y="911216"/>
                  <a:pt x="5362693" y="869523"/>
                </a:cubicBezTo>
                <a:close/>
                <a:moveTo>
                  <a:pt x="2884225" y="756282"/>
                </a:moveTo>
                <a:lnTo>
                  <a:pt x="2884315" y="775920"/>
                </a:lnTo>
                <a:lnTo>
                  <a:pt x="2878926" y="777624"/>
                </a:lnTo>
                <a:lnTo>
                  <a:pt x="2879345" y="757898"/>
                </a:lnTo>
                <a:close/>
                <a:moveTo>
                  <a:pt x="2767906" y="755930"/>
                </a:moveTo>
                <a:lnTo>
                  <a:pt x="2761922" y="766181"/>
                </a:lnTo>
                <a:lnTo>
                  <a:pt x="2757596" y="777406"/>
                </a:lnTo>
                <a:lnTo>
                  <a:pt x="2744464" y="784055"/>
                </a:lnTo>
                <a:lnTo>
                  <a:pt x="2741328" y="770064"/>
                </a:lnTo>
                <a:close/>
                <a:moveTo>
                  <a:pt x="2834138" y="749532"/>
                </a:moveTo>
                <a:lnTo>
                  <a:pt x="2832251" y="768032"/>
                </a:lnTo>
                <a:lnTo>
                  <a:pt x="2823855" y="771674"/>
                </a:lnTo>
                <a:lnTo>
                  <a:pt x="2812006" y="776307"/>
                </a:lnTo>
                <a:lnTo>
                  <a:pt x="2811055" y="760438"/>
                </a:lnTo>
                <a:lnTo>
                  <a:pt x="2820331" y="755904"/>
                </a:lnTo>
                <a:close/>
                <a:moveTo>
                  <a:pt x="2928226" y="745349"/>
                </a:moveTo>
                <a:lnTo>
                  <a:pt x="2931032" y="769453"/>
                </a:lnTo>
                <a:lnTo>
                  <a:pt x="2924672" y="768450"/>
                </a:lnTo>
                <a:cubicBezTo>
                  <a:pt x="2917036" y="768636"/>
                  <a:pt x="2908016" y="769941"/>
                  <a:pt x="2897764" y="772227"/>
                </a:cubicBezTo>
                <a:lnTo>
                  <a:pt x="2893717" y="773541"/>
                </a:lnTo>
                <a:lnTo>
                  <a:pt x="2891465" y="773907"/>
                </a:lnTo>
                <a:lnTo>
                  <a:pt x="2891395" y="753908"/>
                </a:lnTo>
                <a:lnTo>
                  <a:pt x="2907094" y="748708"/>
                </a:lnTo>
                <a:close/>
                <a:moveTo>
                  <a:pt x="2846515" y="744158"/>
                </a:moveTo>
                <a:lnTo>
                  <a:pt x="2847834" y="761273"/>
                </a:lnTo>
                <a:lnTo>
                  <a:pt x="2838019" y="765530"/>
                </a:lnTo>
                <a:lnTo>
                  <a:pt x="2842004" y="746038"/>
                </a:lnTo>
                <a:close/>
                <a:moveTo>
                  <a:pt x="5186409" y="740401"/>
                </a:moveTo>
                <a:lnTo>
                  <a:pt x="5236942" y="748394"/>
                </a:lnTo>
                <a:lnTo>
                  <a:pt x="5248535" y="752445"/>
                </a:lnTo>
                <a:lnTo>
                  <a:pt x="5292539" y="777286"/>
                </a:lnTo>
                <a:lnTo>
                  <a:pt x="5313929" y="799831"/>
                </a:lnTo>
                <a:lnTo>
                  <a:pt x="5314947" y="808699"/>
                </a:lnTo>
                <a:lnTo>
                  <a:pt x="5310124" y="803509"/>
                </a:lnTo>
                <a:cubicBezTo>
                  <a:pt x="5301589" y="796269"/>
                  <a:pt x="5292687" y="790400"/>
                  <a:pt x="5283685" y="785659"/>
                </a:cubicBezTo>
                <a:lnTo>
                  <a:pt x="5272699" y="782172"/>
                </a:lnTo>
                <a:lnTo>
                  <a:pt x="5263379" y="776843"/>
                </a:lnTo>
                <a:lnTo>
                  <a:pt x="5241790" y="772362"/>
                </a:lnTo>
                <a:lnTo>
                  <a:pt x="5230634" y="768821"/>
                </a:lnTo>
                <a:lnTo>
                  <a:pt x="5223662" y="768600"/>
                </a:lnTo>
                <a:lnTo>
                  <a:pt x="5218509" y="767530"/>
                </a:lnTo>
                <a:lnTo>
                  <a:pt x="5196573" y="767741"/>
                </a:lnTo>
                <a:lnTo>
                  <a:pt x="5188079" y="767471"/>
                </a:lnTo>
                <a:lnTo>
                  <a:pt x="5185223" y="767849"/>
                </a:lnTo>
                <a:lnTo>
                  <a:pt x="5184140" y="767859"/>
                </a:lnTo>
                <a:lnTo>
                  <a:pt x="5172790" y="769495"/>
                </a:lnTo>
                <a:lnTo>
                  <a:pt x="5168895" y="770011"/>
                </a:lnTo>
                <a:cubicBezTo>
                  <a:pt x="5148488" y="774562"/>
                  <a:pt x="5062448" y="778974"/>
                  <a:pt x="4943314" y="784903"/>
                </a:cubicBezTo>
                <a:cubicBezTo>
                  <a:pt x="4886919" y="787661"/>
                  <a:pt x="4823078" y="790832"/>
                  <a:pt x="4755790" y="794555"/>
                </a:cubicBezTo>
                <a:cubicBezTo>
                  <a:pt x="4734003" y="795796"/>
                  <a:pt x="4710977" y="797590"/>
                  <a:pt x="4689467" y="798967"/>
                </a:cubicBezTo>
                <a:cubicBezTo>
                  <a:pt x="4667957" y="800348"/>
                  <a:pt x="4646033" y="801863"/>
                  <a:pt x="4624109" y="803106"/>
                </a:cubicBezTo>
                <a:lnTo>
                  <a:pt x="4598600" y="804621"/>
                </a:lnTo>
                <a:cubicBezTo>
                  <a:pt x="4353438" y="818549"/>
                  <a:pt x="4100005" y="833026"/>
                  <a:pt x="4006795" y="851641"/>
                </a:cubicBezTo>
                <a:cubicBezTo>
                  <a:pt x="3897589" y="873426"/>
                  <a:pt x="3868220" y="954640"/>
                  <a:pt x="3848916" y="1008278"/>
                </a:cubicBezTo>
                <a:cubicBezTo>
                  <a:pt x="3845053" y="1018895"/>
                  <a:pt x="3841469" y="1028823"/>
                  <a:pt x="3837746" y="1037096"/>
                </a:cubicBezTo>
                <a:cubicBezTo>
                  <a:pt x="3786177" y="1087976"/>
                  <a:pt x="3780937" y="1234686"/>
                  <a:pt x="3774870" y="1404281"/>
                </a:cubicBezTo>
                <a:lnTo>
                  <a:pt x="3768203" y="1539550"/>
                </a:lnTo>
                <a:lnTo>
                  <a:pt x="3750821" y="1544124"/>
                </a:lnTo>
                <a:lnTo>
                  <a:pt x="3749778" y="1403316"/>
                </a:lnTo>
                <a:lnTo>
                  <a:pt x="3748304" y="1272117"/>
                </a:lnTo>
                <a:lnTo>
                  <a:pt x="3751225" y="1157986"/>
                </a:lnTo>
                <a:cubicBezTo>
                  <a:pt x="3755638" y="1089306"/>
                  <a:pt x="3765979" y="1037147"/>
                  <a:pt x="3788247" y="1011778"/>
                </a:cubicBezTo>
                <a:cubicBezTo>
                  <a:pt x="3788551" y="1011467"/>
                  <a:pt x="3788786" y="1011091"/>
                  <a:pt x="3788936" y="1010677"/>
                </a:cubicBezTo>
                <a:cubicBezTo>
                  <a:pt x="3792108" y="1002267"/>
                  <a:pt x="3795005" y="992340"/>
                  <a:pt x="3798038" y="981723"/>
                </a:cubicBezTo>
                <a:cubicBezTo>
                  <a:pt x="3814584" y="924636"/>
                  <a:pt x="3839955" y="838327"/>
                  <a:pt x="3952470" y="816270"/>
                </a:cubicBezTo>
                <a:cubicBezTo>
                  <a:pt x="4043337" y="798476"/>
                  <a:pt x="4312904" y="785370"/>
                  <a:pt x="4573644" y="772817"/>
                </a:cubicBezTo>
                <a:lnTo>
                  <a:pt x="4591294" y="771990"/>
                </a:lnTo>
                <a:cubicBezTo>
                  <a:pt x="4614045" y="770887"/>
                  <a:pt x="4635694" y="769643"/>
                  <a:pt x="4658996" y="768265"/>
                </a:cubicBezTo>
                <a:cubicBezTo>
                  <a:pt x="4682298" y="766884"/>
                  <a:pt x="4705326" y="765506"/>
                  <a:pt x="4727939" y="764402"/>
                </a:cubicBezTo>
                <a:cubicBezTo>
                  <a:pt x="4799502" y="761092"/>
                  <a:pt x="4867203" y="758195"/>
                  <a:pt x="4927046" y="755711"/>
                </a:cubicBezTo>
                <a:cubicBezTo>
                  <a:pt x="5049626" y="750608"/>
                  <a:pt x="5138287" y="747021"/>
                  <a:pt x="5157177" y="742745"/>
                </a:cubicBezTo>
                <a:cubicBezTo>
                  <a:pt x="5166691" y="741116"/>
                  <a:pt x="5176343" y="740334"/>
                  <a:pt x="5185995" y="740401"/>
                </a:cubicBezTo>
                <a:close/>
                <a:moveTo>
                  <a:pt x="2804961" y="736857"/>
                </a:moveTo>
                <a:lnTo>
                  <a:pt x="2796467" y="756516"/>
                </a:lnTo>
                <a:lnTo>
                  <a:pt x="2795969" y="758642"/>
                </a:lnTo>
                <a:lnTo>
                  <a:pt x="2781981" y="765304"/>
                </a:lnTo>
                <a:lnTo>
                  <a:pt x="2781500" y="756301"/>
                </a:lnTo>
                <a:lnTo>
                  <a:pt x="2782098" y="748513"/>
                </a:lnTo>
                <a:close/>
                <a:moveTo>
                  <a:pt x="2874202" y="732633"/>
                </a:moveTo>
                <a:lnTo>
                  <a:pt x="2872651" y="751886"/>
                </a:lnTo>
                <a:lnTo>
                  <a:pt x="2856702" y="757427"/>
                </a:lnTo>
                <a:lnTo>
                  <a:pt x="2852641" y="759188"/>
                </a:lnTo>
                <a:lnTo>
                  <a:pt x="2851901" y="742618"/>
                </a:lnTo>
                <a:lnTo>
                  <a:pt x="2851974" y="741884"/>
                </a:lnTo>
                <a:close/>
                <a:moveTo>
                  <a:pt x="2845385" y="729512"/>
                </a:moveTo>
                <a:lnTo>
                  <a:pt x="2845837" y="735384"/>
                </a:lnTo>
                <a:lnTo>
                  <a:pt x="2844025" y="736151"/>
                </a:lnTo>
                <a:close/>
                <a:moveTo>
                  <a:pt x="2885029" y="728129"/>
                </a:moveTo>
                <a:lnTo>
                  <a:pt x="2884145" y="738982"/>
                </a:lnTo>
                <a:lnTo>
                  <a:pt x="2884186" y="747876"/>
                </a:lnTo>
                <a:lnTo>
                  <a:pt x="2879524" y="749497"/>
                </a:lnTo>
                <a:lnTo>
                  <a:pt x="2879571" y="747286"/>
                </a:lnTo>
                <a:lnTo>
                  <a:pt x="2881931" y="729417"/>
                </a:lnTo>
                <a:close/>
                <a:moveTo>
                  <a:pt x="2845886" y="716087"/>
                </a:moveTo>
                <a:lnTo>
                  <a:pt x="2836843" y="739190"/>
                </a:lnTo>
                <a:lnTo>
                  <a:pt x="2836564" y="739308"/>
                </a:lnTo>
                <a:lnTo>
                  <a:pt x="2810895" y="751533"/>
                </a:lnTo>
                <a:lnTo>
                  <a:pt x="2812294" y="737641"/>
                </a:lnTo>
                <a:lnTo>
                  <a:pt x="2816790" y="730833"/>
                </a:lnTo>
                <a:lnTo>
                  <a:pt x="2833706" y="722215"/>
                </a:lnTo>
                <a:close/>
                <a:moveTo>
                  <a:pt x="2926032" y="714885"/>
                </a:moveTo>
                <a:lnTo>
                  <a:pt x="2926027" y="726458"/>
                </a:lnTo>
                <a:lnTo>
                  <a:pt x="2926028" y="726465"/>
                </a:lnTo>
                <a:lnTo>
                  <a:pt x="2926028" y="726484"/>
                </a:lnTo>
                <a:lnTo>
                  <a:pt x="2927383" y="738103"/>
                </a:lnTo>
                <a:lnTo>
                  <a:pt x="2923035" y="737812"/>
                </a:lnTo>
                <a:lnTo>
                  <a:pt x="2916110" y="739420"/>
                </a:lnTo>
                <a:lnTo>
                  <a:pt x="2894278" y="744370"/>
                </a:lnTo>
                <a:lnTo>
                  <a:pt x="2893249" y="744728"/>
                </a:lnTo>
                <a:lnTo>
                  <a:pt x="2892034" y="745011"/>
                </a:lnTo>
                <a:lnTo>
                  <a:pt x="2891366" y="745271"/>
                </a:lnTo>
                <a:lnTo>
                  <a:pt x="2891351" y="741010"/>
                </a:lnTo>
                <a:lnTo>
                  <a:pt x="2892617" y="724969"/>
                </a:lnTo>
                <a:lnTo>
                  <a:pt x="2905549" y="719588"/>
                </a:lnTo>
                <a:close/>
                <a:moveTo>
                  <a:pt x="3026071" y="707622"/>
                </a:moveTo>
                <a:lnTo>
                  <a:pt x="3041992" y="755251"/>
                </a:lnTo>
                <a:lnTo>
                  <a:pt x="3045050" y="765094"/>
                </a:lnTo>
                <a:lnTo>
                  <a:pt x="3059457" y="811628"/>
                </a:lnTo>
                <a:lnTo>
                  <a:pt x="3067925" y="840080"/>
                </a:lnTo>
                <a:lnTo>
                  <a:pt x="3079290" y="878542"/>
                </a:lnTo>
                <a:lnTo>
                  <a:pt x="3089692" y="914538"/>
                </a:lnTo>
                <a:lnTo>
                  <a:pt x="3101087" y="954296"/>
                </a:lnTo>
                <a:lnTo>
                  <a:pt x="3112909" y="996061"/>
                </a:lnTo>
                <a:lnTo>
                  <a:pt x="3121830" y="1027821"/>
                </a:lnTo>
                <a:lnTo>
                  <a:pt x="3163638" y="1178377"/>
                </a:lnTo>
                <a:lnTo>
                  <a:pt x="3212302" y="1355628"/>
                </a:lnTo>
                <a:lnTo>
                  <a:pt x="3216988" y="1372706"/>
                </a:lnTo>
                <a:cubicBezTo>
                  <a:pt x="3238808" y="1452335"/>
                  <a:pt x="3261322" y="1534504"/>
                  <a:pt x="3284186" y="1617379"/>
                </a:cubicBezTo>
                <a:lnTo>
                  <a:pt x="3294384" y="1654006"/>
                </a:lnTo>
                <a:lnTo>
                  <a:pt x="3307154" y="1700421"/>
                </a:lnTo>
                <a:lnTo>
                  <a:pt x="3319294" y="1743474"/>
                </a:lnTo>
                <a:lnTo>
                  <a:pt x="3353487" y="1866287"/>
                </a:lnTo>
                <a:lnTo>
                  <a:pt x="3381539" y="1964232"/>
                </a:lnTo>
                <a:lnTo>
                  <a:pt x="3399842" y="2029145"/>
                </a:lnTo>
                <a:lnTo>
                  <a:pt x="3414189" y="2078234"/>
                </a:lnTo>
                <a:lnTo>
                  <a:pt x="3422836" y="2108426"/>
                </a:lnTo>
                <a:lnTo>
                  <a:pt x="3429596" y="2130950"/>
                </a:lnTo>
                <a:lnTo>
                  <a:pt x="3445607" y="2185733"/>
                </a:lnTo>
                <a:lnTo>
                  <a:pt x="3490163" y="2332745"/>
                </a:lnTo>
                <a:lnTo>
                  <a:pt x="3490176" y="2332790"/>
                </a:lnTo>
                <a:lnTo>
                  <a:pt x="3495576" y="2349744"/>
                </a:lnTo>
                <a:lnTo>
                  <a:pt x="3501577" y="2368589"/>
                </a:lnTo>
                <a:lnTo>
                  <a:pt x="3474417" y="2299983"/>
                </a:lnTo>
                <a:lnTo>
                  <a:pt x="3465017" y="2270821"/>
                </a:lnTo>
                <a:lnTo>
                  <a:pt x="3462430" y="2262240"/>
                </a:lnTo>
                <a:lnTo>
                  <a:pt x="3431712" y="2157884"/>
                </a:lnTo>
                <a:lnTo>
                  <a:pt x="3421968" y="2124368"/>
                </a:lnTo>
                <a:lnTo>
                  <a:pt x="3401556" y="2053865"/>
                </a:lnTo>
                <a:lnTo>
                  <a:pt x="3349975" y="1873661"/>
                </a:lnTo>
                <a:lnTo>
                  <a:pt x="3276383" y="1612983"/>
                </a:lnTo>
                <a:lnTo>
                  <a:pt x="3263033" y="1565194"/>
                </a:lnTo>
                <a:lnTo>
                  <a:pt x="3202236" y="1347218"/>
                </a:lnTo>
                <a:lnTo>
                  <a:pt x="3157468" y="1185819"/>
                </a:lnTo>
                <a:lnTo>
                  <a:pt x="3123282" y="1061990"/>
                </a:lnTo>
                <a:cubicBezTo>
                  <a:pt x="3090085" y="941545"/>
                  <a:pt x="3061959" y="838941"/>
                  <a:pt x="3042481" y="767703"/>
                </a:cubicBezTo>
                <a:close/>
                <a:moveTo>
                  <a:pt x="5169311" y="706493"/>
                </a:moveTo>
                <a:lnTo>
                  <a:pt x="5224417" y="715823"/>
                </a:lnTo>
                <a:lnTo>
                  <a:pt x="5236990" y="720437"/>
                </a:lnTo>
                <a:lnTo>
                  <a:pt x="5284468" y="748506"/>
                </a:lnTo>
                <a:lnTo>
                  <a:pt x="5310023" y="777008"/>
                </a:lnTo>
                <a:lnTo>
                  <a:pt x="5311891" y="787576"/>
                </a:lnTo>
                <a:lnTo>
                  <a:pt x="5300201" y="774659"/>
                </a:lnTo>
                <a:cubicBezTo>
                  <a:pt x="5291178" y="766741"/>
                  <a:pt x="5281810" y="760301"/>
                  <a:pt x="5272375" y="755078"/>
                </a:cubicBezTo>
                <a:lnTo>
                  <a:pt x="5260949" y="751181"/>
                </a:lnTo>
                <a:lnTo>
                  <a:pt x="5251156" y="745311"/>
                </a:lnTo>
                <a:lnTo>
                  <a:pt x="5228635" y="740157"/>
                </a:lnTo>
                <a:lnTo>
                  <a:pt x="5217225" y="736265"/>
                </a:lnTo>
                <a:lnTo>
                  <a:pt x="5210095" y="735917"/>
                </a:lnTo>
                <a:lnTo>
                  <a:pt x="5204771" y="734699"/>
                </a:lnTo>
                <a:lnTo>
                  <a:pt x="5182209" y="734556"/>
                </a:lnTo>
                <a:lnTo>
                  <a:pt x="5173968" y="734153"/>
                </a:lnTo>
                <a:lnTo>
                  <a:pt x="5171109" y="734485"/>
                </a:lnTo>
                <a:lnTo>
                  <a:pt x="5170069" y="734480"/>
                </a:lnTo>
                <a:lnTo>
                  <a:pt x="5159208" y="735866"/>
                </a:lnTo>
                <a:lnTo>
                  <a:pt x="5156073" y="736230"/>
                </a:lnTo>
                <a:cubicBezTo>
                  <a:pt x="5137734" y="740366"/>
                  <a:pt x="5049487" y="743952"/>
                  <a:pt x="4927182" y="749053"/>
                </a:cubicBezTo>
                <a:cubicBezTo>
                  <a:pt x="4867341" y="751536"/>
                  <a:pt x="4799501" y="754294"/>
                  <a:pt x="4727938" y="757741"/>
                </a:cubicBezTo>
                <a:lnTo>
                  <a:pt x="4658995" y="761465"/>
                </a:lnTo>
                <a:cubicBezTo>
                  <a:pt x="4636657" y="762842"/>
                  <a:pt x="4614183" y="764084"/>
                  <a:pt x="4591430" y="765186"/>
                </a:cubicBezTo>
                <a:lnTo>
                  <a:pt x="4573781" y="766152"/>
                </a:lnTo>
                <a:cubicBezTo>
                  <a:pt x="4312764" y="778701"/>
                  <a:pt x="4042922" y="791800"/>
                  <a:pt x="3951503" y="809725"/>
                </a:cubicBezTo>
                <a:cubicBezTo>
                  <a:pt x="3834852" y="832476"/>
                  <a:pt x="3808930" y="921413"/>
                  <a:pt x="3791832" y="980152"/>
                </a:cubicBezTo>
                <a:cubicBezTo>
                  <a:pt x="3788798" y="990079"/>
                  <a:pt x="3786040" y="999732"/>
                  <a:pt x="3783007" y="1007729"/>
                </a:cubicBezTo>
                <a:cubicBezTo>
                  <a:pt x="3777268" y="1014382"/>
                  <a:pt x="3772291" y="1022685"/>
                  <a:pt x="3767982" y="1032482"/>
                </a:cubicBezTo>
                <a:lnTo>
                  <a:pt x="3764184" y="1044099"/>
                </a:lnTo>
                <a:lnTo>
                  <a:pt x="3762008" y="1048300"/>
                </a:lnTo>
                <a:lnTo>
                  <a:pt x="3760533" y="1055271"/>
                </a:lnTo>
                <a:lnTo>
                  <a:pt x="3756964" y="1066190"/>
                </a:lnTo>
                <a:cubicBezTo>
                  <a:pt x="3750828" y="1091439"/>
                  <a:pt x="3746984" y="1122028"/>
                  <a:pt x="3744675" y="1156698"/>
                </a:cubicBezTo>
                <a:lnTo>
                  <a:pt x="3744317" y="1170019"/>
                </a:lnTo>
                <a:lnTo>
                  <a:pt x="3743219" y="1183470"/>
                </a:lnTo>
                <a:lnTo>
                  <a:pt x="3741594" y="1271529"/>
                </a:lnTo>
                <a:lnTo>
                  <a:pt x="3741589" y="1271688"/>
                </a:lnTo>
                <a:cubicBezTo>
                  <a:pt x="3741589" y="1313253"/>
                  <a:pt x="3742365" y="1357644"/>
                  <a:pt x="3743157" y="1403594"/>
                </a:cubicBezTo>
                <a:lnTo>
                  <a:pt x="3744213" y="1545864"/>
                </a:lnTo>
                <a:lnTo>
                  <a:pt x="3727770" y="1550203"/>
                </a:lnTo>
                <a:lnTo>
                  <a:pt x="3719579" y="1404556"/>
                </a:lnTo>
                <a:lnTo>
                  <a:pt x="3717185" y="1365022"/>
                </a:lnTo>
                <a:lnTo>
                  <a:pt x="3710957" y="1262141"/>
                </a:lnTo>
                <a:lnTo>
                  <a:pt x="3707584" y="1138451"/>
                </a:lnTo>
                <a:lnTo>
                  <a:pt x="3709294" y="1086313"/>
                </a:lnTo>
                <a:lnTo>
                  <a:pt x="3716739" y="1030530"/>
                </a:lnTo>
                <a:lnTo>
                  <a:pt x="3719487" y="1018890"/>
                </a:lnTo>
                <a:lnTo>
                  <a:pt x="3734885" y="981446"/>
                </a:lnTo>
                <a:lnTo>
                  <a:pt x="3734885" y="981418"/>
                </a:lnTo>
                <a:lnTo>
                  <a:pt x="3734885" y="981391"/>
                </a:lnTo>
                <a:lnTo>
                  <a:pt x="3734885" y="980341"/>
                </a:lnTo>
                <a:cubicBezTo>
                  <a:pt x="3737228" y="972342"/>
                  <a:pt x="3739435" y="962829"/>
                  <a:pt x="3741778" y="952762"/>
                </a:cubicBezTo>
                <a:cubicBezTo>
                  <a:pt x="3756118" y="890443"/>
                  <a:pt x="3777905" y="796544"/>
                  <a:pt x="3897590" y="773506"/>
                </a:cubicBezTo>
                <a:cubicBezTo>
                  <a:pt x="3986802" y="756263"/>
                  <a:pt x="4274708" y="744675"/>
                  <a:pt x="4553098" y="733508"/>
                </a:cubicBezTo>
                <a:lnTo>
                  <a:pt x="4559028" y="733508"/>
                </a:lnTo>
                <a:cubicBezTo>
                  <a:pt x="4582469" y="732546"/>
                  <a:pt x="4605634" y="731443"/>
                  <a:pt x="4628659" y="730202"/>
                </a:cubicBezTo>
                <a:lnTo>
                  <a:pt x="4700361" y="726893"/>
                </a:lnTo>
                <a:cubicBezTo>
                  <a:pt x="4776612" y="723999"/>
                  <a:pt x="4848588" y="721521"/>
                  <a:pt x="4912015" y="719452"/>
                </a:cubicBezTo>
                <a:cubicBezTo>
                  <a:pt x="5037492" y="715178"/>
                  <a:pt x="5128082" y="712145"/>
                  <a:pt x="5144629" y="708422"/>
                </a:cubicBezTo>
                <a:cubicBezTo>
                  <a:pt x="5152792" y="707085"/>
                  <a:pt x="5161037" y="706440"/>
                  <a:pt x="5169311" y="706493"/>
                </a:cubicBezTo>
                <a:close/>
                <a:moveTo>
                  <a:pt x="3203633" y="702780"/>
                </a:moveTo>
                <a:lnTo>
                  <a:pt x="3206748" y="724538"/>
                </a:lnTo>
                <a:cubicBezTo>
                  <a:pt x="3208252" y="733277"/>
                  <a:pt x="3210180" y="743296"/>
                  <a:pt x="3212507" y="754519"/>
                </a:cubicBezTo>
                <a:lnTo>
                  <a:pt x="3212652" y="755181"/>
                </a:lnTo>
                <a:lnTo>
                  <a:pt x="3212733" y="755603"/>
                </a:lnTo>
                <a:lnTo>
                  <a:pt x="3215167" y="766657"/>
                </a:lnTo>
                <a:lnTo>
                  <a:pt x="3220653" y="791691"/>
                </a:lnTo>
                <a:lnTo>
                  <a:pt x="3220920" y="792788"/>
                </a:lnTo>
                <a:lnTo>
                  <a:pt x="3221257" y="794319"/>
                </a:lnTo>
                <a:cubicBezTo>
                  <a:pt x="3224502" y="808433"/>
                  <a:pt x="3228142" y="823718"/>
                  <a:pt x="3232148" y="840081"/>
                </a:cubicBezTo>
                <a:lnTo>
                  <a:pt x="3238286" y="864116"/>
                </a:lnTo>
                <a:lnTo>
                  <a:pt x="3243484" y="885464"/>
                </a:lnTo>
                <a:lnTo>
                  <a:pt x="3252942" y="921504"/>
                </a:lnTo>
                <a:lnTo>
                  <a:pt x="3260344" y="950490"/>
                </a:lnTo>
                <a:lnTo>
                  <a:pt x="3267526" y="977086"/>
                </a:lnTo>
                <a:lnTo>
                  <a:pt x="3273992" y="1001729"/>
                </a:lnTo>
                <a:lnTo>
                  <a:pt x="3286103" y="1045868"/>
                </a:lnTo>
                <a:lnTo>
                  <a:pt x="3295946" y="1082320"/>
                </a:lnTo>
                <a:lnTo>
                  <a:pt x="3303675" y="1109925"/>
                </a:lnTo>
                <a:lnTo>
                  <a:pt x="3310925" y="1136353"/>
                </a:lnTo>
                <a:lnTo>
                  <a:pt x="3325478" y="1187792"/>
                </a:lnTo>
                <a:lnTo>
                  <a:pt x="3337579" y="1231013"/>
                </a:lnTo>
                <a:lnTo>
                  <a:pt x="3345422" y="1258293"/>
                </a:lnTo>
                <a:lnTo>
                  <a:pt x="3353035" y="1285148"/>
                </a:lnTo>
                <a:lnTo>
                  <a:pt x="3369505" y="1342014"/>
                </a:lnTo>
                <a:lnTo>
                  <a:pt x="3383866" y="1391965"/>
                </a:lnTo>
                <a:lnTo>
                  <a:pt x="3391629" y="1418395"/>
                </a:lnTo>
                <a:lnTo>
                  <a:pt x="3399071" y="1444088"/>
                </a:lnTo>
                <a:lnTo>
                  <a:pt x="3406174" y="1467916"/>
                </a:lnTo>
                <a:lnTo>
                  <a:pt x="3433437" y="1560737"/>
                </a:lnTo>
                <a:cubicBezTo>
                  <a:pt x="3450355" y="1617783"/>
                  <a:pt x="3467591" y="1675365"/>
                  <a:pt x="3484915" y="1732726"/>
                </a:cubicBezTo>
                <a:lnTo>
                  <a:pt x="3494032" y="1762644"/>
                </a:lnTo>
                <a:lnTo>
                  <a:pt x="3497923" y="1775694"/>
                </a:lnTo>
                <a:lnTo>
                  <a:pt x="3518306" y="1842295"/>
                </a:lnTo>
                <a:lnTo>
                  <a:pt x="3536923" y="1903383"/>
                </a:lnTo>
                <a:lnTo>
                  <a:pt x="3542475" y="1921263"/>
                </a:lnTo>
                <a:lnTo>
                  <a:pt x="3548238" y="1940090"/>
                </a:lnTo>
                <a:lnTo>
                  <a:pt x="3569108" y="2007033"/>
                </a:lnTo>
                <a:lnTo>
                  <a:pt x="3588089" y="2068161"/>
                </a:lnTo>
                <a:lnTo>
                  <a:pt x="3592625" y="2082464"/>
                </a:lnTo>
                <a:lnTo>
                  <a:pt x="3597479" y="2098033"/>
                </a:lnTo>
                <a:lnTo>
                  <a:pt x="3618302" y="2163432"/>
                </a:lnTo>
                <a:lnTo>
                  <a:pt x="3637036" y="2222510"/>
                </a:lnTo>
                <a:lnTo>
                  <a:pt x="3640535" y="2233262"/>
                </a:lnTo>
                <a:lnTo>
                  <a:pt x="3644397" y="2245389"/>
                </a:lnTo>
                <a:lnTo>
                  <a:pt x="3664626" y="2307291"/>
                </a:lnTo>
                <a:lnTo>
                  <a:pt x="3682391" y="2361881"/>
                </a:lnTo>
                <a:lnTo>
                  <a:pt x="3684873" y="2369248"/>
                </a:lnTo>
                <a:lnTo>
                  <a:pt x="3687741" y="2378023"/>
                </a:lnTo>
                <a:lnTo>
                  <a:pt x="3706952" y="2434767"/>
                </a:lnTo>
                <a:lnTo>
                  <a:pt x="3722777" y="2481727"/>
                </a:lnTo>
                <a:lnTo>
                  <a:pt x="3724342" y="2486130"/>
                </a:lnTo>
                <a:lnTo>
                  <a:pt x="3726261" y="2491798"/>
                </a:lnTo>
                <a:lnTo>
                  <a:pt x="3743848" y="2541004"/>
                </a:lnTo>
                <a:lnTo>
                  <a:pt x="3756821" y="2577498"/>
                </a:lnTo>
                <a:lnTo>
                  <a:pt x="3758033" y="2580692"/>
                </a:lnTo>
                <a:lnTo>
                  <a:pt x="3758708" y="2582579"/>
                </a:lnTo>
                <a:lnTo>
                  <a:pt x="3765278" y="2599774"/>
                </a:lnTo>
                <a:lnTo>
                  <a:pt x="3771034" y="2614934"/>
                </a:lnTo>
                <a:lnTo>
                  <a:pt x="3771618" y="2616365"/>
                </a:lnTo>
                <a:lnTo>
                  <a:pt x="3772264" y="2618055"/>
                </a:lnTo>
                <a:lnTo>
                  <a:pt x="3778413" y="2633035"/>
                </a:lnTo>
                <a:lnTo>
                  <a:pt x="3783146" y="2644646"/>
                </a:lnTo>
                <a:lnTo>
                  <a:pt x="3783463" y="2645336"/>
                </a:lnTo>
                <a:lnTo>
                  <a:pt x="3783832" y="2646232"/>
                </a:lnTo>
                <a:lnTo>
                  <a:pt x="3789573" y="2658635"/>
                </a:lnTo>
                <a:lnTo>
                  <a:pt x="3792986" y="2666065"/>
                </a:lnTo>
                <a:lnTo>
                  <a:pt x="3793108" y="2666273"/>
                </a:lnTo>
                <a:lnTo>
                  <a:pt x="3793256" y="2666593"/>
                </a:lnTo>
                <a:lnTo>
                  <a:pt x="3799951" y="2677893"/>
                </a:lnTo>
                <a:lnTo>
                  <a:pt x="3800380" y="2678622"/>
                </a:lnTo>
                <a:lnTo>
                  <a:pt x="3810270" y="2693324"/>
                </a:lnTo>
                <a:lnTo>
                  <a:pt x="3803554" y="2689513"/>
                </a:lnTo>
                <a:cubicBezTo>
                  <a:pt x="3802960" y="2688976"/>
                  <a:pt x="3802147" y="2688714"/>
                  <a:pt x="3801348" y="2688824"/>
                </a:cubicBezTo>
                <a:lnTo>
                  <a:pt x="3799610" y="2688723"/>
                </a:lnTo>
                <a:lnTo>
                  <a:pt x="3787362" y="2679449"/>
                </a:lnTo>
                <a:lnTo>
                  <a:pt x="3772209" y="2644841"/>
                </a:lnTo>
                <a:lnTo>
                  <a:pt x="3770661" y="2641088"/>
                </a:lnTo>
                <a:lnTo>
                  <a:pt x="3753299" y="2595335"/>
                </a:lnTo>
                <a:lnTo>
                  <a:pt x="3730561" y="2531934"/>
                </a:lnTo>
                <a:lnTo>
                  <a:pt x="3723795" y="2512854"/>
                </a:lnTo>
                <a:lnTo>
                  <a:pt x="3688148" y="2407824"/>
                </a:lnTo>
                <a:lnTo>
                  <a:pt x="3677898" y="2376681"/>
                </a:lnTo>
                <a:lnTo>
                  <a:pt x="3646938" y="2282029"/>
                </a:lnTo>
                <a:lnTo>
                  <a:pt x="3631338" y="2233452"/>
                </a:lnTo>
                <a:lnTo>
                  <a:pt x="3600648" y="2136963"/>
                </a:lnTo>
                <a:lnTo>
                  <a:pt x="3583199" y="2081504"/>
                </a:lnTo>
                <a:lnTo>
                  <a:pt x="3548524" y="1969921"/>
                </a:lnTo>
                <a:lnTo>
                  <a:pt x="3532198" y="1917085"/>
                </a:lnTo>
                <a:lnTo>
                  <a:pt x="3478556" y="1740860"/>
                </a:lnTo>
                <a:lnTo>
                  <a:pt x="3382219" y="1414982"/>
                </a:lnTo>
                <a:lnTo>
                  <a:pt x="3367210" y="1363118"/>
                </a:lnTo>
                <a:lnTo>
                  <a:pt x="3366697" y="1361336"/>
                </a:lnTo>
                <a:lnTo>
                  <a:pt x="3339224" y="1265827"/>
                </a:lnTo>
                <a:lnTo>
                  <a:pt x="3323496" y="1210405"/>
                </a:lnTo>
                <a:lnTo>
                  <a:pt x="3297974" y="1119449"/>
                </a:lnTo>
                <a:lnTo>
                  <a:pt x="3283373" y="1066677"/>
                </a:lnTo>
                <a:lnTo>
                  <a:pt x="3261336" y="985399"/>
                </a:lnTo>
                <a:lnTo>
                  <a:pt x="3249049" y="939387"/>
                </a:lnTo>
                <a:lnTo>
                  <a:pt x="3230381" y="866692"/>
                </a:lnTo>
                <a:lnTo>
                  <a:pt x="3220763" y="828638"/>
                </a:lnTo>
                <a:lnTo>
                  <a:pt x="3217566" y="815297"/>
                </a:lnTo>
                <a:lnTo>
                  <a:pt x="3202280" y="748303"/>
                </a:lnTo>
                <a:lnTo>
                  <a:pt x="3197413" y="723260"/>
                </a:lnTo>
                <a:lnTo>
                  <a:pt x="3200717" y="717384"/>
                </a:lnTo>
                <a:cubicBezTo>
                  <a:pt x="3201613" y="716594"/>
                  <a:pt x="3201985" y="715367"/>
                  <a:pt x="3201681" y="714215"/>
                </a:cubicBezTo>
                <a:lnTo>
                  <a:pt x="3201680" y="714213"/>
                </a:lnTo>
                <a:lnTo>
                  <a:pt x="3201681" y="714208"/>
                </a:lnTo>
                <a:lnTo>
                  <a:pt x="3201679" y="714206"/>
                </a:lnTo>
                <a:lnTo>
                  <a:pt x="3201685" y="714188"/>
                </a:lnTo>
                <a:lnTo>
                  <a:pt x="3198949" y="709671"/>
                </a:lnTo>
                <a:close/>
                <a:moveTo>
                  <a:pt x="5313272" y="700380"/>
                </a:moveTo>
                <a:lnTo>
                  <a:pt x="5326562" y="730376"/>
                </a:lnTo>
                <a:lnTo>
                  <a:pt x="5367632" y="830690"/>
                </a:lnTo>
                <a:lnTo>
                  <a:pt x="5380882" y="864747"/>
                </a:lnTo>
                <a:lnTo>
                  <a:pt x="5411977" y="946379"/>
                </a:lnTo>
                <a:lnTo>
                  <a:pt x="5427546" y="988682"/>
                </a:lnTo>
                <a:lnTo>
                  <a:pt x="5447668" y="1045289"/>
                </a:lnTo>
                <a:lnTo>
                  <a:pt x="5518213" y="1254340"/>
                </a:lnTo>
                <a:lnTo>
                  <a:pt x="5518298" y="1254597"/>
                </a:lnTo>
                <a:cubicBezTo>
                  <a:pt x="5536223" y="1310923"/>
                  <a:pt x="5556811" y="1378455"/>
                  <a:pt x="5576990" y="1450855"/>
                </a:cubicBezTo>
                <a:lnTo>
                  <a:pt x="5633225" y="1676346"/>
                </a:lnTo>
                <a:lnTo>
                  <a:pt x="5654662" y="1788218"/>
                </a:lnTo>
                <a:lnTo>
                  <a:pt x="5656884" y="1803925"/>
                </a:lnTo>
                <a:lnTo>
                  <a:pt x="5666858" y="1879195"/>
                </a:lnTo>
                <a:lnTo>
                  <a:pt x="5669514" y="1911537"/>
                </a:lnTo>
                <a:lnTo>
                  <a:pt x="5671938" y="1967014"/>
                </a:lnTo>
                <a:lnTo>
                  <a:pt x="5671887" y="1995176"/>
                </a:lnTo>
                <a:lnTo>
                  <a:pt x="5665319" y="2057934"/>
                </a:lnTo>
                <a:lnTo>
                  <a:pt x="5664595" y="2063513"/>
                </a:lnTo>
                <a:cubicBezTo>
                  <a:pt x="5664456" y="2063925"/>
                  <a:pt x="5656734" y="2109429"/>
                  <a:pt x="5584896" y="2161136"/>
                </a:cubicBezTo>
                <a:lnTo>
                  <a:pt x="5566582" y="2171853"/>
                </a:lnTo>
                <a:lnTo>
                  <a:pt x="5565061" y="2172737"/>
                </a:lnTo>
                <a:lnTo>
                  <a:pt x="5558528" y="2176531"/>
                </a:lnTo>
                <a:lnTo>
                  <a:pt x="5558481" y="2176554"/>
                </a:lnTo>
                <a:lnTo>
                  <a:pt x="5514862" y="2197989"/>
                </a:lnTo>
                <a:lnTo>
                  <a:pt x="5496101" y="2206645"/>
                </a:lnTo>
                <a:lnTo>
                  <a:pt x="5455686" y="2225095"/>
                </a:lnTo>
                <a:lnTo>
                  <a:pt x="5428664" y="2237039"/>
                </a:lnTo>
                <a:lnTo>
                  <a:pt x="5382820" y="2257061"/>
                </a:lnTo>
                <a:lnTo>
                  <a:pt x="5350055" y="2271105"/>
                </a:lnTo>
                <a:lnTo>
                  <a:pt x="5311099" y="2287590"/>
                </a:lnTo>
                <a:lnTo>
                  <a:pt x="5163525" y="2348637"/>
                </a:lnTo>
                <a:lnTo>
                  <a:pt x="4950761" y="2433461"/>
                </a:lnTo>
                <a:lnTo>
                  <a:pt x="4900483" y="2452820"/>
                </a:lnTo>
                <a:lnTo>
                  <a:pt x="4734224" y="2515928"/>
                </a:lnTo>
                <a:lnTo>
                  <a:pt x="4715417" y="2522966"/>
                </a:lnTo>
                <a:lnTo>
                  <a:pt x="4510644" y="2596189"/>
                </a:lnTo>
                <a:lnTo>
                  <a:pt x="4509733" y="2596505"/>
                </a:lnTo>
                <a:lnTo>
                  <a:pt x="4508974" y="2596768"/>
                </a:lnTo>
                <a:lnTo>
                  <a:pt x="4426666" y="2624206"/>
                </a:lnTo>
                <a:lnTo>
                  <a:pt x="4414531" y="2628183"/>
                </a:lnTo>
                <a:lnTo>
                  <a:pt x="4352658" y="2647282"/>
                </a:lnTo>
                <a:lnTo>
                  <a:pt x="4333405" y="2653086"/>
                </a:lnTo>
                <a:lnTo>
                  <a:pt x="4287660" y="2665424"/>
                </a:lnTo>
                <a:lnTo>
                  <a:pt x="4269339" y="2670218"/>
                </a:lnTo>
                <a:lnTo>
                  <a:pt x="4223137" y="2679310"/>
                </a:lnTo>
                <a:lnTo>
                  <a:pt x="4089742" y="2686730"/>
                </a:lnTo>
                <a:lnTo>
                  <a:pt x="3983493" y="2671347"/>
                </a:lnTo>
                <a:cubicBezTo>
                  <a:pt x="3952848" y="2662488"/>
                  <a:pt x="3927098" y="2649932"/>
                  <a:pt x="3906613" y="2633782"/>
                </a:cubicBezTo>
                <a:lnTo>
                  <a:pt x="3861327" y="2574656"/>
                </a:lnTo>
                <a:lnTo>
                  <a:pt x="3861327" y="2573692"/>
                </a:lnTo>
                <a:lnTo>
                  <a:pt x="3861279" y="2573614"/>
                </a:lnTo>
                <a:lnTo>
                  <a:pt x="3855433" y="2564050"/>
                </a:lnTo>
                <a:cubicBezTo>
                  <a:pt x="3853105" y="2559587"/>
                  <a:pt x="3850418" y="2553893"/>
                  <a:pt x="3847390" y="2547015"/>
                </a:cubicBezTo>
                <a:lnTo>
                  <a:pt x="3835884" y="2518402"/>
                </a:lnTo>
                <a:lnTo>
                  <a:pt x="3842850" y="2530808"/>
                </a:lnTo>
                <a:cubicBezTo>
                  <a:pt x="3872772" y="2601543"/>
                  <a:pt x="3961432" y="2639325"/>
                  <a:pt x="4093389" y="2639325"/>
                </a:cubicBezTo>
                <a:cubicBezTo>
                  <a:pt x="4130341" y="2639008"/>
                  <a:pt x="4167241" y="2636290"/>
                  <a:pt x="4203835" y="2631189"/>
                </a:cubicBezTo>
                <a:cubicBezTo>
                  <a:pt x="4269883" y="2622639"/>
                  <a:pt x="4439896" y="2569554"/>
                  <a:pt x="4658858" y="2489166"/>
                </a:cubicBezTo>
                <a:cubicBezTo>
                  <a:pt x="4733730" y="2461728"/>
                  <a:pt x="4830663" y="2425739"/>
                  <a:pt x="4917532" y="2391957"/>
                </a:cubicBezTo>
                <a:cubicBezTo>
                  <a:pt x="5042801" y="2343077"/>
                  <a:pt x="5157039" y="2297333"/>
                  <a:pt x="5251870" y="2258191"/>
                </a:cubicBezTo>
                <a:lnTo>
                  <a:pt x="5270365" y="2250402"/>
                </a:lnTo>
                <a:lnTo>
                  <a:pt x="5378517" y="2204859"/>
                </a:lnTo>
                <a:cubicBezTo>
                  <a:pt x="5415182" y="2189022"/>
                  <a:pt x="5445948" y="2175268"/>
                  <a:pt x="5469768" y="2164031"/>
                </a:cubicBezTo>
                <a:cubicBezTo>
                  <a:pt x="5493911" y="2153414"/>
                  <a:pt x="5517365" y="2141252"/>
                  <a:pt x="5539951" y="2127629"/>
                </a:cubicBezTo>
                <a:cubicBezTo>
                  <a:pt x="5610687" y="2076472"/>
                  <a:pt x="5621579" y="2031384"/>
                  <a:pt x="5621579" y="2029454"/>
                </a:cubicBezTo>
                <a:cubicBezTo>
                  <a:pt x="5649295" y="1905080"/>
                  <a:pt x="5617167" y="1652750"/>
                  <a:pt x="5539951" y="1386769"/>
                </a:cubicBezTo>
                <a:cubicBezTo>
                  <a:pt x="5534436" y="1367878"/>
                  <a:pt x="5529334" y="1348574"/>
                  <a:pt x="5524508" y="1329822"/>
                </a:cubicBezTo>
                <a:cubicBezTo>
                  <a:pt x="5517752" y="1303762"/>
                  <a:pt x="5510719" y="1276873"/>
                  <a:pt x="5502446" y="1250820"/>
                </a:cubicBezTo>
                <a:cubicBezTo>
                  <a:pt x="5487089" y="1202559"/>
                  <a:pt x="5472415" y="1156933"/>
                  <a:pt x="5458413" y="1113914"/>
                </a:cubicBezTo>
                <a:lnTo>
                  <a:pt x="5451736" y="1093678"/>
                </a:lnTo>
                <a:lnTo>
                  <a:pt x="5448032" y="1082194"/>
                </a:lnTo>
                <a:lnTo>
                  <a:pt x="5440411" y="1059351"/>
                </a:lnTo>
                <a:lnTo>
                  <a:pt x="5418407" y="992662"/>
                </a:lnTo>
                <a:lnTo>
                  <a:pt x="5406578" y="957958"/>
                </a:lnTo>
                <a:lnTo>
                  <a:pt x="5399890" y="937914"/>
                </a:lnTo>
                <a:lnTo>
                  <a:pt x="5394128" y="921436"/>
                </a:lnTo>
                <a:lnTo>
                  <a:pt x="5382361" y="886918"/>
                </a:lnTo>
                <a:lnTo>
                  <a:pt x="5364936" y="837943"/>
                </a:lnTo>
                <a:lnTo>
                  <a:pt x="5357878" y="817760"/>
                </a:lnTo>
                <a:lnTo>
                  <a:pt x="5355311" y="810895"/>
                </a:lnTo>
                <a:lnTo>
                  <a:pt x="5350204" y="796538"/>
                </a:lnTo>
                <a:cubicBezTo>
                  <a:pt x="5340125" y="768956"/>
                  <a:pt x="5330683" y="743911"/>
                  <a:pt x="5321866" y="721379"/>
                </a:cubicBezTo>
                <a:close/>
                <a:moveTo>
                  <a:pt x="2880362" y="700007"/>
                </a:moveTo>
                <a:lnTo>
                  <a:pt x="2875081" y="721729"/>
                </a:lnTo>
                <a:lnTo>
                  <a:pt x="2874974" y="723057"/>
                </a:lnTo>
                <a:lnTo>
                  <a:pt x="2868636" y="725739"/>
                </a:lnTo>
                <a:lnTo>
                  <a:pt x="2863086" y="727687"/>
                </a:lnTo>
                <a:lnTo>
                  <a:pt x="2853564" y="732115"/>
                </a:lnTo>
                <a:lnTo>
                  <a:pt x="2852915" y="732390"/>
                </a:lnTo>
                <a:lnTo>
                  <a:pt x="2854507" y="716337"/>
                </a:lnTo>
                <a:lnTo>
                  <a:pt x="2856229" y="710932"/>
                </a:lnTo>
                <a:close/>
                <a:moveTo>
                  <a:pt x="2889142" y="696030"/>
                </a:moveTo>
                <a:lnTo>
                  <a:pt x="2886573" y="709164"/>
                </a:lnTo>
                <a:lnTo>
                  <a:pt x="2885815" y="718471"/>
                </a:lnTo>
                <a:lnTo>
                  <a:pt x="2883232" y="719564"/>
                </a:lnTo>
                <a:lnTo>
                  <a:pt x="2884278" y="711650"/>
                </a:lnTo>
                <a:lnTo>
                  <a:pt x="2888768" y="696201"/>
                </a:lnTo>
                <a:close/>
                <a:moveTo>
                  <a:pt x="2890749" y="687877"/>
                </a:moveTo>
                <a:lnTo>
                  <a:pt x="2890862" y="688101"/>
                </a:lnTo>
                <a:lnTo>
                  <a:pt x="2890690" y="688176"/>
                </a:lnTo>
                <a:close/>
                <a:moveTo>
                  <a:pt x="3024143" y="686305"/>
                </a:moveTo>
                <a:lnTo>
                  <a:pt x="3033009" y="702240"/>
                </a:lnTo>
                <a:lnTo>
                  <a:pt x="3033140" y="702531"/>
                </a:lnTo>
                <a:lnTo>
                  <a:pt x="3054329" y="750707"/>
                </a:lnTo>
                <a:lnTo>
                  <a:pt x="3061021" y="767696"/>
                </a:lnTo>
                <a:lnTo>
                  <a:pt x="3078167" y="814015"/>
                </a:lnTo>
                <a:lnTo>
                  <a:pt x="3085270" y="834377"/>
                </a:lnTo>
                <a:lnTo>
                  <a:pt x="3108765" y="909083"/>
                </a:lnTo>
                <a:lnTo>
                  <a:pt x="3108884" y="909471"/>
                </a:lnTo>
                <a:cubicBezTo>
                  <a:pt x="3120880" y="986825"/>
                  <a:pt x="3145699" y="1082377"/>
                  <a:pt x="3174517" y="1190203"/>
                </a:cubicBezTo>
                <a:cubicBezTo>
                  <a:pt x="3184440" y="1226836"/>
                  <a:pt x="3195223" y="1266644"/>
                  <a:pt x="3206713" y="1308907"/>
                </a:cubicBezTo>
                <a:lnTo>
                  <a:pt x="3208887" y="1316892"/>
                </a:lnTo>
                <a:lnTo>
                  <a:pt x="3211680" y="1327190"/>
                </a:lnTo>
                <a:lnTo>
                  <a:pt x="3219558" y="1356075"/>
                </a:lnTo>
                <a:lnTo>
                  <a:pt x="3243150" y="1442710"/>
                </a:lnTo>
                <a:lnTo>
                  <a:pt x="3248519" y="1462262"/>
                </a:lnTo>
                <a:lnTo>
                  <a:pt x="3254212" y="1483138"/>
                </a:lnTo>
                <a:lnTo>
                  <a:pt x="3264234" y="1519503"/>
                </a:lnTo>
                <a:lnTo>
                  <a:pt x="3282915" y="1587543"/>
                </a:lnTo>
                <a:lnTo>
                  <a:pt x="3292064" y="1620481"/>
                </a:lnTo>
                <a:lnTo>
                  <a:pt x="3300749" y="1651994"/>
                </a:lnTo>
                <a:lnTo>
                  <a:pt x="3310198" y="1685766"/>
                </a:lnTo>
                <a:lnTo>
                  <a:pt x="3325092" y="1739390"/>
                </a:lnTo>
                <a:lnTo>
                  <a:pt x="3331129" y="1760580"/>
                </a:lnTo>
                <a:lnTo>
                  <a:pt x="3349925" y="1827762"/>
                </a:lnTo>
                <a:cubicBezTo>
                  <a:pt x="3366604" y="1886838"/>
                  <a:pt x="3383496" y="1946066"/>
                  <a:pt x="3400373" y="2004448"/>
                </a:cubicBezTo>
                <a:lnTo>
                  <a:pt x="3408144" y="2030929"/>
                </a:lnTo>
                <a:lnTo>
                  <a:pt x="3413024" y="2048061"/>
                </a:lnTo>
                <a:lnTo>
                  <a:pt x="3437406" y="2130652"/>
                </a:lnTo>
                <a:lnTo>
                  <a:pt x="3450730" y="2176058"/>
                </a:lnTo>
                <a:lnTo>
                  <a:pt x="3453349" y="2184656"/>
                </a:lnTo>
                <a:lnTo>
                  <a:pt x="3456950" y="2196853"/>
                </a:lnTo>
                <a:cubicBezTo>
                  <a:pt x="3471435" y="2245165"/>
                  <a:pt x="3485712" y="2291969"/>
                  <a:pt x="3499629" y="2336595"/>
                </a:cubicBezTo>
                <a:lnTo>
                  <a:pt x="3540885" y="2465056"/>
                </a:lnTo>
                <a:lnTo>
                  <a:pt x="3537139" y="2458415"/>
                </a:lnTo>
                <a:lnTo>
                  <a:pt x="3533742" y="2449835"/>
                </a:lnTo>
                <a:lnTo>
                  <a:pt x="3506943" y="2367046"/>
                </a:lnTo>
                <a:lnTo>
                  <a:pt x="3465144" y="2230468"/>
                </a:lnTo>
                <a:lnTo>
                  <a:pt x="3452615" y="2188413"/>
                </a:lnTo>
                <a:lnTo>
                  <a:pt x="3428219" y="2105420"/>
                </a:lnTo>
                <a:lnTo>
                  <a:pt x="3394490" y="1988080"/>
                </a:lnTo>
                <a:lnTo>
                  <a:pt x="3329350" y="1757547"/>
                </a:lnTo>
                <a:lnTo>
                  <a:pt x="3303726" y="1665596"/>
                </a:lnTo>
                <a:lnTo>
                  <a:pt x="3222644" y="1370778"/>
                </a:lnTo>
                <a:cubicBezTo>
                  <a:pt x="3210665" y="1327051"/>
                  <a:pt x="3198891" y="1284069"/>
                  <a:pt x="3187397" y="1242242"/>
                </a:cubicBezTo>
                <a:lnTo>
                  <a:pt x="3166817" y="1167565"/>
                </a:lnTo>
                <a:lnTo>
                  <a:pt x="3162038" y="1150164"/>
                </a:lnTo>
                <a:lnTo>
                  <a:pt x="3159727" y="1141838"/>
                </a:lnTo>
                <a:lnTo>
                  <a:pt x="3153832" y="1120449"/>
                </a:lnTo>
                <a:lnTo>
                  <a:pt x="3144253" y="1086088"/>
                </a:lnTo>
                <a:lnTo>
                  <a:pt x="3133907" y="1048811"/>
                </a:lnTo>
                <a:lnTo>
                  <a:pt x="3129231" y="1032208"/>
                </a:lnTo>
                <a:lnTo>
                  <a:pt x="3122404" y="1007721"/>
                </a:lnTo>
                <a:lnTo>
                  <a:pt x="3115489" y="983414"/>
                </a:lnTo>
                <a:lnTo>
                  <a:pt x="3107629" y="955501"/>
                </a:lnTo>
                <a:lnTo>
                  <a:pt x="3101078" y="932758"/>
                </a:lnTo>
                <a:lnTo>
                  <a:pt x="3093565" y="906353"/>
                </a:lnTo>
                <a:lnTo>
                  <a:pt x="3088927" y="890582"/>
                </a:lnTo>
                <a:lnTo>
                  <a:pt x="3083509" y="871772"/>
                </a:lnTo>
                <a:lnTo>
                  <a:pt x="3075466" y="844810"/>
                </a:lnTo>
                <a:lnTo>
                  <a:pt x="3067772" y="818647"/>
                </a:lnTo>
                <a:lnTo>
                  <a:pt x="3065026" y="809809"/>
                </a:lnTo>
                <a:lnTo>
                  <a:pt x="3061849" y="799152"/>
                </a:lnTo>
                <a:lnTo>
                  <a:pt x="3052067" y="768093"/>
                </a:lnTo>
                <a:lnTo>
                  <a:pt x="3045476" y="746878"/>
                </a:lnTo>
                <a:lnTo>
                  <a:pt x="3044347" y="743584"/>
                </a:lnTo>
                <a:lnTo>
                  <a:pt x="3042955" y="739165"/>
                </a:lnTo>
                <a:lnTo>
                  <a:pt x="3028575" y="697585"/>
                </a:lnTo>
                <a:lnTo>
                  <a:pt x="3027133" y="693376"/>
                </a:lnTo>
                <a:close/>
                <a:moveTo>
                  <a:pt x="3201836" y="684249"/>
                </a:moveTo>
                <a:lnTo>
                  <a:pt x="3202758" y="694210"/>
                </a:lnTo>
                <a:lnTo>
                  <a:pt x="3195872" y="704591"/>
                </a:lnTo>
                <a:lnTo>
                  <a:pt x="3193938" y="701398"/>
                </a:lnTo>
                <a:lnTo>
                  <a:pt x="3193285" y="696876"/>
                </a:lnTo>
                <a:lnTo>
                  <a:pt x="3199225" y="686669"/>
                </a:lnTo>
                <a:close/>
                <a:moveTo>
                  <a:pt x="2925737" y="682101"/>
                </a:moveTo>
                <a:lnTo>
                  <a:pt x="2925738" y="683029"/>
                </a:lnTo>
                <a:lnTo>
                  <a:pt x="2925738" y="683035"/>
                </a:lnTo>
                <a:lnTo>
                  <a:pt x="2925738" y="683051"/>
                </a:lnTo>
                <a:lnTo>
                  <a:pt x="2926043" y="687251"/>
                </a:lnTo>
                <a:lnTo>
                  <a:pt x="2926035" y="706988"/>
                </a:lnTo>
                <a:lnTo>
                  <a:pt x="2921620" y="707103"/>
                </a:lnTo>
                <a:lnTo>
                  <a:pt x="2893321" y="716056"/>
                </a:lnTo>
                <a:lnTo>
                  <a:pt x="2893618" y="712286"/>
                </a:lnTo>
                <a:lnTo>
                  <a:pt x="2897324" y="692325"/>
                </a:lnTo>
                <a:lnTo>
                  <a:pt x="2911290" y="686001"/>
                </a:lnTo>
                <a:close/>
                <a:moveTo>
                  <a:pt x="1600883" y="681166"/>
                </a:moveTo>
                <a:lnTo>
                  <a:pt x="1568176" y="748027"/>
                </a:lnTo>
                <a:lnTo>
                  <a:pt x="1576530" y="726295"/>
                </a:lnTo>
                <a:close/>
                <a:moveTo>
                  <a:pt x="3199028" y="673598"/>
                </a:moveTo>
                <a:lnTo>
                  <a:pt x="3200854" y="676432"/>
                </a:lnTo>
                <a:lnTo>
                  <a:pt x="3193788" y="683150"/>
                </a:lnTo>
                <a:lnTo>
                  <a:pt x="3192126" y="686041"/>
                </a:lnTo>
                <a:lnTo>
                  <a:pt x="3191949" y="684122"/>
                </a:lnTo>
                <a:close/>
                <a:moveTo>
                  <a:pt x="5151524" y="672441"/>
                </a:moveTo>
                <a:cubicBezTo>
                  <a:pt x="5212511" y="672589"/>
                  <a:pt x="5269567" y="702558"/>
                  <a:pt x="5304301" y="752677"/>
                </a:cubicBezTo>
                <a:lnTo>
                  <a:pt x="5305340" y="755270"/>
                </a:lnTo>
                <a:lnTo>
                  <a:pt x="5308195" y="766723"/>
                </a:lnTo>
                <a:lnTo>
                  <a:pt x="5283121" y="740128"/>
                </a:lnTo>
                <a:cubicBezTo>
                  <a:pt x="5270190" y="729773"/>
                  <a:pt x="5255945" y="721294"/>
                  <a:pt x="5240825" y="714875"/>
                </a:cubicBezTo>
                <a:lnTo>
                  <a:pt x="5224729" y="710513"/>
                </a:lnTo>
                <a:lnTo>
                  <a:pt x="5217545" y="706865"/>
                </a:lnTo>
                <a:lnTo>
                  <a:pt x="5201755" y="704286"/>
                </a:lnTo>
                <a:lnTo>
                  <a:pt x="5193278" y="701989"/>
                </a:lnTo>
                <a:lnTo>
                  <a:pt x="5188062" y="702051"/>
                </a:lnTo>
                <a:lnTo>
                  <a:pt x="5180880" y="700879"/>
                </a:lnTo>
                <a:lnTo>
                  <a:pt x="5144513" y="702568"/>
                </a:lnTo>
                <a:lnTo>
                  <a:pt x="5143111" y="702584"/>
                </a:lnTo>
                <a:cubicBezTo>
                  <a:pt x="5127116" y="706170"/>
                  <a:pt x="5036800" y="709203"/>
                  <a:pt x="4911877" y="713340"/>
                </a:cubicBezTo>
                <a:cubicBezTo>
                  <a:pt x="4848312" y="715546"/>
                  <a:pt x="4776335" y="718028"/>
                  <a:pt x="4700084" y="720924"/>
                </a:cubicBezTo>
                <a:lnTo>
                  <a:pt x="4628384" y="724233"/>
                </a:lnTo>
                <a:cubicBezTo>
                  <a:pt x="4605357" y="725336"/>
                  <a:pt x="4582054" y="726577"/>
                  <a:pt x="4558752" y="727403"/>
                </a:cubicBezTo>
                <a:lnTo>
                  <a:pt x="4552822" y="727403"/>
                </a:lnTo>
                <a:cubicBezTo>
                  <a:pt x="4274156" y="738710"/>
                  <a:pt x="3985974" y="750293"/>
                  <a:pt x="3896348" y="767530"/>
                </a:cubicBezTo>
                <a:cubicBezTo>
                  <a:pt x="3772113" y="791384"/>
                  <a:pt x="3749776" y="888043"/>
                  <a:pt x="3735022" y="952021"/>
                </a:cubicBezTo>
                <a:cubicBezTo>
                  <a:pt x="3732816" y="961810"/>
                  <a:pt x="3730610" y="971049"/>
                  <a:pt x="3728404" y="978771"/>
                </a:cubicBezTo>
                <a:cubicBezTo>
                  <a:pt x="3708135" y="1006348"/>
                  <a:pt x="3700793" y="1063363"/>
                  <a:pt x="3700137" y="1138408"/>
                </a:cubicBezTo>
                <a:lnTo>
                  <a:pt x="3700138" y="1138420"/>
                </a:lnTo>
                <a:lnTo>
                  <a:pt x="3700137" y="1138436"/>
                </a:lnTo>
                <a:lnTo>
                  <a:pt x="3700138" y="1138449"/>
                </a:lnTo>
                <a:lnTo>
                  <a:pt x="3700137" y="1138460"/>
                </a:lnTo>
                <a:cubicBezTo>
                  <a:pt x="3699482" y="1213500"/>
                  <a:pt x="3705514" y="1306533"/>
                  <a:pt x="3711995" y="1406211"/>
                </a:cubicBezTo>
                <a:lnTo>
                  <a:pt x="3720215" y="1552197"/>
                </a:lnTo>
                <a:lnTo>
                  <a:pt x="3703714" y="1556551"/>
                </a:lnTo>
                <a:lnTo>
                  <a:pt x="3695451" y="1466193"/>
                </a:lnTo>
                <a:lnTo>
                  <a:pt x="3684099" y="1341351"/>
                </a:lnTo>
                <a:lnTo>
                  <a:pt x="3679757" y="1293591"/>
                </a:lnTo>
                <a:cubicBezTo>
                  <a:pt x="3677464" y="1266422"/>
                  <a:pt x="3675390" y="1240186"/>
                  <a:pt x="3673616" y="1215101"/>
                </a:cubicBezTo>
                <a:lnTo>
                  <a:pt x="3669286" y="1143516"/>
                </a:lnTo>
                <a:lnTo>
                  <a:pt x="3667270" y="1080140"/>
                </a:lnTo>
                <a:lnTo>
                  <a:pt x="3668072" y="1026209"/>
                </a:lnTo>
                <a:cubicBezTo>
                  <a:pt x="3669657" y="993685"/>
                  <a:pt x="3673458" y="968311"/>
                  <a:pt x="3680146" y="951798"/>
                </a:cubicBezTo>
                <a:cubicBezTo>
                  <a:pt x="3685564" y="936704"/>
                  <a:pt x="3689798" y="921216"/>
                  <a:pt x="3692831" y="905472"/>
                </a:cubicBezTo>
                <a:cubicBezTo>
                  <a:pt x="3707448" y="841498"/>
                  <a:pt x="3727578" y="752813"/>
                  <a:pt x="3842437" y="731168"/>
                </a:cubicBezTo>
                <a:cubicBezTo>
                  <a:pt x="3929718" y="714628"/>
                  <a:pt x="4246856" y="704289"/>
                  <a:pt x="4526350" y="695051"/>
                </a:cubicBezTo>
                <a:lnTo>
                  <a:pt x="4597499" y="692294"/>
                </a:lnTo>
                <a:cubicBezTo>
                  <a:pt x="4622732" y="691330"/>
                  <a:pt x="4647827" y="690225"/>
                  <a:pt x="4672508" y="689537"/>
                </a:cubicBezTo>
                <a:cubicBezTo>
                  <a:pt x="4753999" y="686918"/>
                  <a:pt x="4830526" y="684849"/>
                  <a:pt x="4898089" y="683053"/>
                </a:cubicBezTo>
                <a:cubicBezTo>
                  <a:pt x="5030185" y="679608"/>
                  <a:pt x="5117328" y="677265"/>
                  <a:pt x="5131806" y="674094"/>
                </a:cubicBezTo>
                <a:cubicBezTo>
                  <a:pt x="5138300" y="672857"/>
                  <a:pt x="5144906" y="672303"/>
                  <a:pt x="5151524" y="672441"/>
                </a:cubicBezTo>
                <a:close/>
                <a:moveTo>
                  <a:pt x="3217370" y="669847"/>
                </a:moveTo>
                <a:lnTo>
                  <a:pt x="3220435" y="702496"/>
                </a:lnTo>
                <a:lnTo>
                  <a:pt x="3221124" y="709528"/>
                </a:lnTo>
                <a:cubicBezTo>
                  <a:pt x="3235808" y="855661"/>
                  <a:pt x="3524205" y="1832258"/>
                  <a:pt x="3694710" y="2346341"/>
                </a:cubicBezTo>
                <a:lnTo>
                  <a:pt x="3701359" y="2366006"/>
                </a:lnTo>
                <a:lnTo>
                  <a:pt x="3734651" y="2464473"/>
                </a:lnTo>
                <a:cubicBezTo>
                  <a:pt x="3771685" y="2571478"/>
                  <a:pt x="3799311" y="2642838"/>
                  <a:pt x="3811411" y="2658351"/>
                </a:cubicBezTo>
                <a:cubicBezTo>
                  <a:pt x="3819718" y="2678620"/>
                  <a:pt x="3831809" y="2696467"/>
                  <a:pt x="3847487" y="2711837"/>
                </a:cubicBezTo>
                <a:lnTo>
                  <a:pt x="3872709" y="2728749"/>
                </a:lnTo>
                <a:lnTo>
                  <a:pt x="3825418" y="2701918"/>
                </a:lnTo>
                <a:lnTo>
                  <a:pt x="3806036" y="2676138"/>
                </a:lnTo>
                <a:cubicBezTo>
                  <a:pt x="3806076" y="2675821"/>
                  <a:pt x="3806076" y="2675491"/>
                  <a:pt x="3806036" y="2675174"/>
                </a:cubicBezTo>
                <a:cubicBezTo>
                  <a:pt x="3779010" y="2641668"/>
                  <a:pt x="3650362" y="2255036"/>
                  <a:pt x="3493035" y="1735069"/>
                </a:cubicBezTo>
                <a:cubicBezTo>
                  <a:pt x="3459701" y="1624760"/>
                  <a:pt x="3426013" y="1511368"/>
                  <a:pt x="3394071" y="1401731"/>
                </a:cubicBezTo>
                <a:lnTo>
                  <a:pt x="3363276" y="1294883"/>
                </a:lnTo>
                <a:lnTo>
                  <a:pt x="3347727" y="1240964"/>
                </a:lnTo>
                <a:cubicBezTo>
                  <a:pt x="3273546" y="980518"/>
                  <a:pt x="3216830" y="764894"/>
                  <a:pt x="3210367" y="700951"/>
                </a:cubicBezTo>
                <a:lnTo>
                  <a:pt x="3209686" y="693870"/>
                </a:lnTo>
                <a:lnTo>
                  <a:pt x="3212162" y="690225"/>
                </a:lnTo>
                <a:cubicBezTo>
                  <a:pt x="3213250" y="689445"/>
                  <a:pt x="3213692" y="688045"/>
                  <a:pt x="3213265" y="686777"/>
                </a:cubicBezTo>
                <a:lnTo>
                  <a:pt x="3213264" y="686777"/>
                </a:lnTo>
                <a:lnTo>
                  <a:pt x="3213265" y="686770"/>
                </a:lnTo>
                <a:lnTo>
                  <a:pt x="3213262" y="686768"/>
                </a:lnTo>
                <a:lnTo>
                  <a:pt x="3213268" y="686750"/>
                </a:lnTo>
                <a:lnTo>
                  <a:pt x="3208279" y="678598"/>
                </a:lnTo>
                <a:lnTo>
                  <a:pt x="3208252" y="678302"/>
                </a:lnTo>
                <a:close/>
                <a:moveTo>
                  <a:pt x="3018508" y="665764"/>
                </a:moveTo>
                <a:lnTo>
                  <a:pt x="3032932" y="682539"/>
                </a:lnTo>
                <a:lnTo>
                  <a:pt x="3033038" y="682707"/>
                </a:lnTo>
                <a:lnTo>
                  <a:pt x="3058731" y="725425"/>
                </a:lnTo>
                <a:lnTo>
                  <a:pt x="3066693" y="741133"/>
                </a:lnTo>
                <a:lnTo>
                  <a:pt x="3087005" y="785610"/>
                </a:lnTo>
                <a:lnTo>
                  <a:pt x="3095285" y="805706"/>
                </a:lnTo>
                <a:lnTo>
                  <a:pt x="3121239" y="882001"/>
                </a:lnTo>
                <a:lnTo>
                  <a:pt x="3121294" y="882170"/>
                </a:lnTo>
                <a:cubicBezTo>
                  <a:pt x="3122535" y="960069"/>
                  <a:pt x="3149698" y="1069410"/>
                  <a:pt x="3175069" y="1165934"/>
                </a:cubicBezTo>
                <a:lnTo>
                  <a:pt x="3175486" y="1167507"/>
                </a:lnTo>
                <a:lnTo>
                  <a:pt x="3191908" y="1229526"/>
                </a:lnTo>
                <a:lnTo>
                  <a:pt x="3202876" y="1270561"/>
                </a:lnTo>
                <a:lnTo>
                  <a:pt x="3205886" y="1281831"/>
                </a:lnTo>
                <a:lnTo>
                  <a:pt x="3207607" y="1288206"/>
                </a:lnTo>
                <a:lnTo>
                  <a:pt x="3210782" y="1300087"/>
                </a:lnTo>
                <a:lnTo>
                  <a:pt x="3220603" y="1336348"/>
                </a:lnTo>
                <a:lnTo>
                  <a:pt x="3242406" y="1417112"/>
                </a:lnTo>
                <a:lnTo>
                  <a:pt x="3248436" y="1439115"/>
                </a:lnTo>
                <a:lnTo>
                  <a:pt x="3253715" y="1458607"/>
                </a:lnTo>
                <a:lnTo>
                  <a:pt x="3264978" y="1499473"/>
                </a:lnTo>
                <a:lnTo>
                  <a:pt x="3283397" y="1566682"/>
                </a:lnTo>
                <a:lnTo>
                  <a:pt x="3293345" y="1602406"/>
                </a:lnTo>
                <a:lnTo>
                  <a:pt x="3302026" y="1633906"/>
                </a:lnTo>
                <a:lnTo>
                  <a:pt x="3312425" y="1670921"/>
                </a:lnTo>
                <a:lnTo>
                  <a:pt x="3327623" y="1725496"/>
                </a:lnTo>
                <a:lnTo>
                  <a:pt x="3334314" y="1748838"/>
                </a:lnTo>
                <a:lnTo>
                  <a:pt x="3353872" y="1818454"/>
                </a:lnTo>
                <a:cubicBezTo>
                  <a:pt x="3371539" y="1880675"/>
                  <a:pt x="3389488" y="1943183"/>
                  <a:pt x="3407412" y="2004722"/>
                </a:cubicBezTo>
                <a:lnTo>
                  <a:pt x="3415788" y="2033031"/>
                </a:lnTo>
                <a:lnTo>
                  <a:pt x="3420846" y="2050675"/>
                </a:lnTo>
                <a:lnTo>
                  <a:pt x="3446684" y="2137457"/>
                </a:lnTo>
                <a:lnTo>
                  <a:pt x="3460803" y="2185179"/>
                </a:lnTo>
                <a:lnTo>
                  <a:pt x="3463589" y="2194235"/>
                </a:lnTo>
                <a:lnTo>
                  <a:pt x="3467375" y="2206952"/>
                </a:lnTo>
                <a:lnTo>
                  <a:pt x="3512197" y="2352272"/>
                </a:lnTo>
                <a:lnTo>
                  <a:pt x="3512204" y="2352295"/>
                </a:lnTo>
                <a:lnTo>
                  <a:pt x="3557723" y="2492245"/>
                </a:lnTo>
                <a:lnTo>
                  <a:pt x="3555191" y="2488484"/>
                </a:lnTo>
                <a:lnTo>
                  <a:pt x="3519376" y="2379599"/>
                </a:lnTo>
                <a:lnTo>
                  <a:pt x="3471616" y="2225056"/>
                </a:lnTo>
                <a:lnTo>
                  <a:pt x="3455683" y="2171617"/>
                </a:lnTo>
                <a:lnTo>
                  <a:pt x="3424689" y="2066947"/>
                </a:lnTo>
                <a:lnTo>
                  <a:pt x="3344498" y="1786970"/>
                </a:lnTo>
                <a:lnTo>
                  <a:pt x="3321950" y="1706649"/>
                </a:lnTo>
                <a:lnTo>
                  <a:pt x="3303821" y="1641550"/>
                </a:lnTo>
                <a:lnTo>
                  <a:pt x="3273135" y="1530406"/>
                </a:lnTo>
                <a:lnTo>
                  <a:pt x="3258224" y="1476166"/>
                </a:lnTo>
                <a:lnTo>
                  <a:pt x="3224833" y="1353799"/>
                </a:lnTo>
                <a:lnTo>
                  <a:pt x="3217049" y="1325225"/>
                </a:lnTo>
                <a:lnTo>
                  <a:pt x="3180175" y="1189207"/>
                </a:lnTo>
                <a:cubicBezTo>
                  <a:pt x="3151358" y="1081519"/>
                  <a:pt x="3126538" y="986241"/>
                  <a:pt x="3114542" y="908749"/>
                </a:cubicBezTo>
                <a:lnTo>
                  <a:pt x="3113902" y="906713"/>
                </a:lnTo>
                <a:lnTo>
                  <a:pt x="3092785" y="837954"/>
                </a:lnTo>
                <a:lnTo>
                  <a:pt x="3088341" y="825383"/>
                </a:lnTo>
                <a:lnTo>
                  <a:pt x="3085484" y="816292"/>
                </a:lnTo>
                <a:lnTo>
                  <a:pt x="3080145" y="802187"/>
                </a:lnTo>
                <a:lnTo>
                  <a:pt x="3071003" y="776310"/>
                </a:lnTo>
                <a:lnTo>
                  <a:pt x="3061645" y="753316"/>
                </a:lnTo>
                <a:lnTo>
                  <a:pt x="3056957" y="740932"/>
                </a:lnTo>
                <a:lnTo>
                  <a:pt x="3054109" y="734810"/>
                </a:lnTo>
                <a:lnTo>
                  <a:pt x="3050177" y="725155"/>
                </a:lnTo>
                <a:lnTo>
                  <a:pt x="3031918" y="687088"/>
                </a:lnTo>
                <a:lnTo>
                  <a:pt x="3031299" y="685759"/>
                </a:lnTo>
                <a:close/>
                <a:moveTo>
                  <a:pt x="3193547" y="665096"/>
                </a:moveTo>
                <a:lnTo>
                  <a:pt x="3194599" y="666728"/>
                </a:lnTo>
                <a:lnTo>
                  <a:pt x="3191549" y="671911"/>
                </a:lnTo>
                <a:close/>
                <a:moveTo>
                  <a:pt x="2925728" y="659655"/>
                </a:moveTo>
                <a:lnTo>
                  <a:pt x="2925735" y="676009"/>
                </a:lnTo>
                <a:lnTo>
                  <a:pt x="2910746" y="679339"/>
                </a:lnTo>
                <a:lnTo>
                  <a:pt x="2900663" y="683782"/>
                </a:lnTo>
                <a:lnTo>
                  <a:pt x="2906152" y="670205"/>
                </a:lnTo>
                <a:cubicBezTo>
                  <a:pt x="2908735" y="666404"/>
                  <a:pt x="2910605" y="665406"/>
                  <a:pt x="2910605" y="665406"/>
                </a:cubicBezTo>
                <a:close/>
                <a:moveTo>
                  <a:pt x="3199188" y="654205"/>
                </a:moveTo>
                <a:lnTo>
                  <a:pt x="3199258" y="655928"/>
                </a:lnTo>
                <a:lnTo>
                  <a:pt x="3199259" y="655941"/>
                </a:lnTo>
                <a:lnTo>
                  <a:pt x="3199260" y="655954"/>
                </a:lnTo>
                <a:lnTo>
                  <a:pt x="3199415" y="657646"/>
                </a:lnTo>
                <a:lnTo>
                  <a:pt x="3199455" y="658475"/>
                </a:lnTo>
                <a:lnTo>
                  <a:pt x="3197744" y="661385"/>
                </a:lnTo>
                <a:lnTo>
                  <a:pt x="3195949" y="658453"/>
                </a:lnTo>
                <a:close/>
                <a:moveTo>
                  <a:pt x="3216347" y="652910"/>
                </a:moveTo>
                <a:lnTo>
                  <a:pt x="3216437" y="653042"/>
                </a:lnTo>
                <a:lnTo>
                  <a:pt x="3216467" y="653671"/>
                </a:lnTo>
                <a:lnTo>
                  <a:pt x="3216783" y="661288"/>
                </a:lnTo>
                <a:lnTo>
                  <a:pt x="3207497" y="670116"/>
                </a:lnTo>
                <a:lnTo>
                  <a:pt x="3206760" y="662100"/>
                </a:lnTo>
                <a:lnTo>
                  <a:pt x="3208968" y="658817"/>
                </a:lnTo>
                <a:close/>
                <a:moveTo>
                  <a:pt x="3013013" y="652027"/>
                </a:moveTo>
                <a:lnTo>
                  <a:pt x="3035095" y="668667"/>
                </a:lnTo>
                <a:lnTo>
                  <a:pt x="3035206" y="668801"/>
                </a:lnTo>
                <a:lnTo>
                  <a:pt x="3065836" y="707564"/>
                </a:lnTo>
                <a:lnTo>
                  <a:pt x="3074984" y="722095"/>
                </a:lnTo>
                <a:lnTo>
                  <a:pt x="3097789" y="763621"/>
                </a:lnTo>
                <a:lnTo>
                  <a:pt x="3106763" y="782387"/>
                </a:lnTo>
                <a:lnTo>
                  <a:pt x="3132973" y="854060"/>
                </a:lnTo>
                <a:lnTo>
                  <a:pt x="3133015" y="854182"/>
                </a:lnTo>
                <a:lnTo>
                  <a:pt x="3131869" y="916999"/>
                </a:lnTo>
                <a:lnTo>
                  <a:pt x="3131869" y="917001"/>
                </a:lnTo>
                <a:lnTo>
                  <a:pt x="3131869" y="917005"/>
                </a:lnTo>
                <a:lnTo>
                  <a:pt x="3131942" y="917503"/>
                </a:lnTo>
                <a:lnTo>
                  <a:pt x="3140813" y="988826"/>
                </a:lnTo>
                <a:lnTo>
                  <a:pt x="3145406" y="1009234"/>
                </a:lnTo>
                <a:lnTo>
                  <a:pt x="3147972" y="1026719"/>
                </a:lnTo>
                <a:cubicBezTo>
                  <a:pt x="3155822" y="1064936"/>
                  <a:pt x="3165504" y="1103940"/>
                  <a:pt x="3175071" y="1141117"/>
                </a:cubicBezTo>
                <a:lnTo>
                  <a:pt x="3213372" y="1287225"/>
                </a:lnTo>
                <a:lnTo>
                  <a:pt x="3214888" y="1293011"/>
                </a:lnTo>
                <a:lnTo>
                  <a:pt x="3216777" y="1300012"/>
                </a:lnTo>
                <a:lnTo>
                  <a:pt x="3222764" y="1322193"/>
                </a:lnTo>
                <a:lnTo>
                  <a:pt x="3217295" y="1302016"/>
                </a:lnTo>
                <a:cubicBezTo>
                  <a:pt x="3203804" y="1251821"/>
                  <a:pt x="3191554" y="1205771"/>
                  <a:pt x="3180868" y="1165215"/>
                </a:cubicBezTo>
                <a:cubicBezTo>
                  <a:pt x="3154945" y="1068970"/>
                  <a:pt x="3128471" y="959765"/>
                  <a:pt x="3127368" y="882551"/>
                </a:cubicBezTo>
                <a:cubicBezTo>
                  <a:pt x="3127436" y="882279"/>
                  <a:pt x="3127436" y="881996"/>
                  <a:pt x="3127368" y="881723"/>
                </a:cubicBezTo>
                <a:lnTo>
                  <a:pt x="3126942" y="880482"/>
                </a:lnTo>
                <a:lnTo>
                  <a:pt x="3104674" y="812788"/>
                </a:lnTo>
                <a:lnTo>
                  <a:pt x="3099480" y="800440"/>
                </a:lnTo>
                <a:lnTo>
                  <a:pt x="3096600" y="792045"/>
                </a:lnTo>
                <a:lnTo>
                  <a:pt x="3090305" y="778628"/>
                </a:lnTo>
                <a:lnTo>
                  <a:pt x="3080070" y="754298"/>
                </a:lnTo>
                <a:lnTo>
                  <a:pt x="3068727" y="732639"/>
                </a:lnTo>
                <a:lnTo>
                  <a:pt x="3063544" y="721597"/>
                </a:lnTo>
                <a:lnTo>
                  <a:pt x="3059963" y="715914"/>
                </a:lnTo>
                <a:lnTo>
                  <a:pt x="3055441" y="707281"/>
                </a:lnTo>
                <a:lnTo>
                  <a:pt x="3033303" y="673598"/>
                </a:lnTo>
                <a:lnTo>
                  <a:pt x="3032685" y="672616"/>
                </a:lnTo>
                <a:close/>
                <a:moveTo>
                  <a:pt x="2925725" y="650181"/>
                </a:moveTo>
                <a:lnTo>
                  <a:pt x="2925728" y="658081"/>
                </a:lnTo>
                <a:lnTo>
                  <a:pt x="2909223" y="658733"/>
                </a:lnTo>
                <a:cubicBezTo>
                  <a:pt x="2908395" y="658733"/>
                  <a:pt x="2900950" y="659422"/>
                  <a:pt x="2892815" y="670177"/>
                </a:cubicBezTo>
                <a:cubicBezTo>
                  <a:pt x="2889385" y="674813"/>
                  <a:pt x="2885983" y="681064"/>
                  <a:pt x="2882923" y="689473"/>
                </a:cubicBezTo>
                <a:lnTo>
                  <a:pt x="2882344" y="691854"/>
                </a:lnTo>
                <a:lnTo>
                  <a:pt x="2859034" y="702125"/>
                </a:lnTo>
                <a:lnTo>
                  <a:pt x="2859312" y="701254"/>
                </a:lnTo>
                <a:cubicBezTo>
                  <a:pt x="2861105" y="698895"/>
                  <a:pt x="2863091" y="696681"/>
                  <a:pt x="2865242" y="694635"/>
                </a:cubicBezTo>
                <a:cubicBezTo>
                  <a:pt x="2866551" y="693501"/>
                  <a:pt x="2867709" y="692202"/>
                  <a:pt x="2868689" y="690773"/>
                </a:cubicBezTo>
                <a:lnTo>
                  <a:pt x="2870067" y="688429"/>
                </a:lnTo>
                <a:lnTo>
                  <a:pt x="2870058" y="688420"/>
                </a:lnTo>
                <a:lnTo>
                  <a:pt x="2870067" y="688405"/>
                </a:lnTo>
                <a:lnTo>
                  <a:pt x="2870056" y="688393"/>
                </a:lnTo>
                <a:lnTo>
                  <a:pt x="2870065" y="688378"/>
                </a:lnTo>
                <a:lnTo>
                  <a:pt x="2868273" y="686448"/>
                </a:lnTo>
                <a:cubicBezTo>
                  <a:pt x="2867584" y="686448"/>
                  <a:pt x="2865929" y="684931"/>
                  <a:pt x="2862895" y="686448"/>
                </a:cubicBezTo>
                <a:cubicBezTo>
                  <a:pt x="2858055" y="689472"/>
                  <a:pt x="2854360" y="694036"/>
                  <a:pt x="2852415" y="699408"/>
                </a:cubicBezTo>
                <a:lnTo>
                  <a:pt x="2849669" y="706424"/>
                </a:lnTo>
                <a:lnTo>
                  <a:pt x="2845798" y="708376"/>
                </a:lnTo>
                <a:lnTo>
                  <a:pt x="2843367" y="709460"/>
                </a:lnTo>
                <a:lnTo>
                  <a:pt x="2825095" y="718804"/>
                </a:lnTo>
                <a:lnTo>
                  <a:pt x="2825531" y="718209"/>
                </a:lnTo>
                <a:lnTo>
                  <a:pt x="2826909" y="715315"/>
                </a:lnTo>
                <a:lnTo>
                  <a:pt x="2826902" y="715306"/>
                </a:lnTo>
                <a:lnTo>
                  <a:pt x="2826909" y="715291"/>
                </a:lnTo>
                <a:lnTo>
                  <a:pt x="2826900" y="715282"/>
                </a:lnTo>
                <a:lnTo>
                  <a:pt x="2826908" y="715266"/>
                </a:lnTo>
                <a:lnTo>
                  <a:pt x="2824978" y="713336"/>
                </a:lnTo>
                <a:cubicBezTo>
                  <a:pt x="2824288" y="712370"/>
                  <a:pt x="2821944" y="710853"/>
                  <a:pt x="2817946" y="713336"/>
                </a:cubicBezTo>
                <a:lnTo>
                  <a:pt x="2810770" y="726036"/>
                </a:lnTo>
                <a:lnTo>
                  <a:pt x="2782234" y="740424"/>
                </a:lnTo>
                <a:lnTo>
                  <a:pt x="2782234" y="739708"/>
                </a:lnTo>
                <a:lnTo>
                  <a:pt x="2782234" y="739690"/>
                </a:lnTo>
                <a:lnTo>
                  <a:pt x="2782233" y="739689"/>
                </a:lnTo>
                <a:lnTo>
                  <a:pt x="2782233" y="739670"/>
                </a:lnTo>
                <a:lnTo>
                  <a:pt x="2780302" y="737740"/>
                </a:lnTo>
                <a:lnTo>
                  <a:pt x="2777958" y="738981"/>
                </a:lnTo>
                <a:cubicBezTo>
                  <a:pt x="2776855" y="739532"/>
                  <a:pt x="2775200" y="741187"/>
                  <a:pt x="2775200" y="743945"/>
                </a:cubicBezTo>
                <a:lnTo>
                  <a:pt x="2775174" y="743983"/>
                </a:lnTo>
                <a:lnTo>
                  <a:pt x="2771437" y="745868"/>
                </a:lnTo>
                <a:lnTo>
                  <a:pt x="2755820" y="754225"/>
                </a:lnTo>
                <a:lnTo>
                  <a:pt x="2748476" y="757982"/>
                </a:lnTo>
                <a:lnTo>
                  <a:pt x="2738180" y="763525"/>
                </a:lnTo>
                <a:lnTo>
                  <a:pt x="2737969" y="763525"/>
                </a:lnTo>
                <a:lnTo>
                  <a:pt x="2734936" y="763525"/>
                </a:lnTo>
                <a:lnTo>
                  <a:pt x="2734183" y="765677"/>
                </a:lnTo>
                <a:lnTo>
                  <a:pt x="2693347" y="787661"/>
                </a:lnTo>
                <a:lnTo>
                  <a:pt x="2674804" y="797585"/>
                </a:lnTo>
                <a:lnTo>
                  <a:pt x="2653720" y="809421"/>
                </a:lnTo>
                <a:lnTo>
                  <a:pt x="2656895" y="802821"/>
                </a:lnTo>
                <a:lnTo>
                  <a:pt x="2665650" y="790128"/>
                </a:lnTo>
                <a:lnTo>
                  <a:pt x="2667169" y="789248"/>
                </a:lnTo>
                <a:lnTo>
                  <a:pt x="2681344" y="781215"/>
                </a:lnTo>
                <a:lnTo>
                  <a:pt x="2750939" y="741915"/>
                </a:lnTo>
                <a:lnTo>
                  <a:pt x="2779394" y="726153"/>
                </a:lnTo>
                <a:lnTo>
                  <a:pt x="2826298" y="700502"/>
                </a:lnTo>
                <a:lnTo>
                  <a:pt x="2849479" y="688018"/>
                </a:lnTo>
                <a:lnTo>
                  <a:pt x="2895623" y="664040"/>
                </a:lnTo>
                <a:lnTo>
                  <a:pt x="2900898" y="661326"/>
                </a:lnTo>
                <a:close/>
                <a:moveTo>
                  <a:pt x="3005894" y="646662"/>
                </a:moveTo>
                <a:lnTo>
                  <a:pt x="3006759" y="647313"/>
                </a:lnTo>
                <a:lnTo>
                  <a:pt x="3005937" y="647313"/>
                </a:lnTo>
                <a:close/>
                <a:moveTo>
                  <a:pt x="3208672" y="641778"/>
                </a:moveTo>
                <a:lnTo>
                  <a:pt x="3212275" y="647005"/>
                </a:lnTo>
                <a:lnTo>
                  <a:pt x="3206010" y="652432"/>
                </a:lnTo>
                <a:lnTo>
                  <a:pt x="3205677" y="645704"/>
                </a:lnTo>
                <a:close/>
                <a:moveTo>
                  <a:pt x="3004372" y="639625"/>
                </a:moveTo>
                <a:lnTo>
                  <a:pt x="3004822" y="639808"/>
                </a:lnTo>
                <a:lnTo>
                  <a:pt x="3032196" y="652820"/>
                </a:lnTo>
                <a:lnTo>
                  <a:pt x="3041996" y="660356"/>
                </a:lnTo>
                <a:lnTo>
                  <a:pt x="3067556" y="684305"/>
                </a:lnTo>
                <a:lnTo>
                  <a:pt x="3078697" y="696665"/>
                </a:lnTo>
                <a:lnTo>
                  <a:pt x="3114038" y="748468"/>
                </a:lnTo>
                <a:lnTo>
                  <a:pt x="3114426" y="749068"/>
                </a:lnTo>
                <a:lnTo>
                  <a:pt x="3145974" y="826608"/>
                </a:lnTo>
                <a:lnTo>
                  <a:pt x="3139144" y="880035"/>
                </a:lnTo>
                <a:lnTo>
                  <a:pt x="3139641" y="854976"/>
                </a:lnTo>
                <a:cubicBezTo>
                  <a:pt x="3139780" y="854621"/>
                  <a:pt x="3139780" y="854228"/>
                  <a:pt x="3139641" y="853872"/>
                </a:cubicBezTo>
                <a:cubicBezTo>
                  <a:pt x="3105170" y="733213"/>
                  <a:pt x="3038571" y="651314"/>
                  <a:pt x="3005616" y="640696"/>
                </a:cubicBezTo>
                <a:lnTo>
                  <a:pt x="3004349" y="640696"/>
                </a:lnTo>
                <a:lnTo>
                  <a:pt x="3004372" y="639732"/>
                </a:lnTo>
                <a:close/>
                <a:moveTo>
                  <a:pt x="3233876" y="638881"/>
                </a:moveTo>
                <a:lnTo>
                  <a:pt x="3233884" y="639071"/>
                </a:lnTo>
                <a:lnTo>
                  <a:pt x="3233891" y="639256"/>
                </a:lnTo>
                <a:lnTo>
                  <a:pt x="3233681" y="642887"/>
                </a:lnTo>
                <a:lnTo>
                  <a:pt x="3234964" y="665020"/>
                </a:lnTo>
                <a:lnTo>
                  <a:pt x="3235269" y="672350"/>
                </a:lnTo>
                <a:lnTo>
                  <a:pt x="3235304" y="673183"/>
                </a:lnTo>
                <a:lnTo>
                  <a:pt x="3235659" y="677014"/>
                </a:lnTo>
                <a:lnTo>
                  <a:pt x="3235810" y="679619"/>
                </a:lnTo>
                <a:lnTo>
                  <a:pt x="3238773" y="710620"/>
                </a:lnTo>
                <a:lnTo>
                  <a:pt x="3238773" y="717495"/>
                </a:lnTo>
                <a:lnTo>
                  <a:pt x="3238774" y="717502"/>
                </a:lnTo>
                <a:lnTo>
                  <a:pt x="3238774" y="717516"/>
                </a:lnTo>
                <a:lnTo>
                  <a:pt x="3238774" y="717522"/>
                </a:lnTo>
                <a:cubicBezTo>
                  <a:pt x="3254570" y="873483"/>
                  <a:pt x="3587865" y="1989343"/>
                  <a:pt x="3746539" y="2446694"/>
                </a:cubicBezTo>
                <a:lnTo>
                  <a:pt x="3752103" y="2462257"/>
                </a:lnTo>
                <a:lnTo>
                  <a:pt x="3779831" y="2539808"/>
                </a:lnTo>
                <a:cubicBezTo>
                  <a:pt x="3799661" y="2593110"/>
                  <a:pt x="3814462" y="2627879"/>
                  <a:pt x="3822443" y="2638221"/>
                </a:cubicBezTo>
                <a:cubicBezTo>
                  <a:pt x="3855259" y="2718469"/>
                  <a:pt x="3948055" y="2759835"/>
                  <a:pt x="4088149" y="2759835"/>
                </a:cubicBezTo>
                <a:lnTo>
                  <a:pt x="4088149" y="2759835"/>
                </a:lnTo>
                <a:lnTo>
                  <a:pt x="4088150" y="2759835"/>
                </a:lnTo>
                <a:cubicBezTo>
                  <a:pt x="4127170" y="2759670"/>
                  <a:pt x="4166123" y="2756995"/>
                  <a:pt x="4204800" y="2751838"/>
                </a:cubicBezTo>
                <a:cubicBezTo>
                  <a:pt x="4418385" y="2723710"/>
                  <a:pt x="5520781" y="2279029"/>
                  <a:pt x="5617301" y="2208569"/>
                </a:cubicBezTo>
                <a:cubicBezTo>
                  <a:pt x="5693139" y="2153277"/>
                  <a:pt x="5702515" y="2105293"/>
                  <a:pt x="5702515" y="2101845"/>
                </a:cubicBezTo>
                <a:cubicBezTo>
                  <a:pt x="5707083" y="2081032"/>
                  <a:pt x="5709764" y="2057260"/>
                  <a:pt x="5710754" y="2030943"/>
                </a:cubicBezTo>
                <a:cubicBezTo>
                  <a:pt x="5711744" y="2004626"/>
                  <a:pt x="5711041" y="1975764"/>
                  <a:pt x="5708841" y="1944770"/>
                </a:cubicBezTo>
                <a:lnTo>
                  <a:pt x="5699990" y="1864442"/>
                </a:lnTo>
                <a:lnTo>
                  <a:pt x="5708804" y="1931901"/>
                </a:lnTo>
                <a:cubicBezTo>
                  <a:pt x="5715353" y="2002600"/>
                  <a:pt x="5715060" y="2065028"/>
                  <a:pt x="5704719" y="2112461"/>
                </a:cubicBezTo>
                <a:cubicBezTo>
                  <a:pt x="5704029" y="2113012"/>
                  <a:pt x="5696445" y="2161136"/>
                  <a:pt x="5621298" y="2216290"/>
                </a:cubicBezTo>
                <a:cubicBezTo>
                  <a:pt x="5523675" y="2287576"/>
                  <a:pt x="4411628" y="2737773"/>
                  <a:pt x="4195973" y="2766176"/>
                </a:cubicBezTo>
                <a:cubicBezTo>
                  <a:pt x="4144921" y="2772830"/>
                  <a:pt x="4098230" y="2775372"/>
                  <a:pt x="4056282" y="2773901"/>
                </a:cubicBezTo>
                <a:lnTo>
                  <a:pt x="3964645" y="2760423"/>
                </a:lnTo>
                <a:lnTo>
                  <a:pt x="3949740" y="2756339"/>
                </a:lnTo>
                <a:lnTo>
                  <a:pt x="3933827" y="2751979"/>
                </a:lnTo>
                <a:lnTo>
                  <a:pt x="3886689" y="2728628"/>
                </a:lnTo>
                <a:lnTo>
                  <a:pt x="3864598" y="2717684"/>
                </a:lnTo>
                <a:lnTo>
                  <a:pt x="3817205" y="2654905"/>
                </a:lnTo>
                <a:cubicBezTo>
                  <a:pt x="3817245" y="2654628"/>
                  <a:pt x="3817245" y="2654353"/>
                  <a:pt x="3817205" y="2654077"/>
                </a:cubicBezTo>
                <a:cubicBezTo>
                  <a:pt x="3790592" y="2620984"/>
                  <a:pt x="3663187" y="2239868"/>
                  <a:pt x="3507650" y="1727347"/>
                </a:cubicBezTo>
                <a:cubicBezTo>
                  <a:pt x="3474695" y="1618728"/>
                  <a:pt x="3441387" y="1507042"/>
                  <a:pt x="3409803" y="1399035"/>
                </a:cubicBezTo>
                <a:lnTo>
                  <a:pt x="3400039" y="1365284"/>
                </a:lnTo>
                <a:lnTo>
                  <a:pt x="3363977" y="1240643"/>
                </a:lnTo>
                <a:cubicBezTo>
                  <a:pt x="3290623" y="984030"/>
                  <a:pt x="3234532" y="771476"/>
                  <a:pt x="3228155" y="708394"/>
                </a:cubicBezTo>
                <a:lnTo>
                  <a:pt x="3227464" y="701364"/>
                </a:lnTo>
                <a:lnTo>
                  <a:pt x="3227461" y="701330"/>
                </a:lnTo>
                <a:lnTo>
                  <a:pt x="3224511" y="663227"/>
                </a:lnTo>
                <a:lnTo>
                  <a:pt x="3224984" y="662787"/>
                </a:lnTo>
                <a:cubicBezTo>
                  <a:pt x="3226198" y="662039"/>
                  <a:pt x="3226763" y="660573"/>
                  <a:pt x="3226363" y="659202"/>
                </a:cubicBezTo>
                <a:lnTo>
                  <a:pt x="3226361" y="659199"/>
                </a:lnTo>
                <a:lnTo>
                  <a:pt x="3226363" y="659197"/>
                </a:lnTo>
                <a:lnTo>
                  <a:pt x="3226360" y="659193"/>
                </a:lnTo>
                <a:lnTo>
                  <a:pt x="3226367" y="659174"/>
                </a:lnTo>
                <a:lnTo>
                  <a:pt x="3223902" y="655378"/>
                </a:lnTo>
                <a:lnTo>
                  <a:pt x="3223282" y="647358"/>
                </a:lnTo>
                <a:close/>
                <a:moveTo>
                  <a:pt x="5135391" y="638382"/>
                </a:moveTo>
                <a:cubicBezTo>
                  <a:pt x="5199618" y="640087"/>
                  <a:pt x="5259005" y="672897"/>
                  <a:pt x="5294648" y="726346"/>
                </a:cubicBezTo>
                <a:lnTo>
                  <a:pt x="5299819" y="738130"/>
                </a:lnTo>
                <a:lnTo>
                  <a:pt x="5274669" y="710224"/>
                </a:lnTo>
                <a:cubicBezTo>
                  <a:pt x="5261496" y="699165"/>
                  <a:pt x="5246920" y="690009"/>
                  <a:pt x="5231388" y="682960"/>
                </a:cubicBezTo>
                <a:lnTo>
                  <a:pt x="5214797" y="678010"/>
                </a:lnTo>
                <a:lnTo>
                  <a:pt x="5207430" y="674040"/>
                </a:lnTo>
                <a:lnTo>
                  <a:pt x="5191099" y="670940"/>
                </a:lnTo>
                <a:lnTo>
                  <a:pt x="5182369" y="668335"/>
                </a:lnTo>
                <a:lnTo>
                  <a:pt x="5176951" y="668255"/>
                </a:lnTo>
                <a:lnTo>
                  <a:pt x="5169533" y="666845"/>
                </a:lnTo>
                <a:lnTo>
                  <a:pt x="5131714" y="667585"/>
                </a:lnTo>
                <a:lnTo>
                  <a:pt x="5130288" y="667564"/>
                </a:lnTo>
                <a:cubicBezTo>
                  <a:pt x="5116499" y="670598"/>
                  <a:pt x="5024806" y="673081"/>
                  <a:pt x="4897813" y="676388"/>
                </a:cubicBezTo>
                <a:cubicBezTo>
                  <a:pt x="4830388" y="678182"/>
                  <a:pt x="4753861" y="680251"/>
                  <a:pt x="4672232" y="682732"/>
                </a:cubicBezTo>
                <a:lnTo>
                  <a:pt x="4597223" y="685627"/>
                </a:lnTo>
                <a:lnTo>
                  <a:pt x="4526074" y="688385"/>
                </a:lnTo>
                <a:cubicBezTo>
                  <a:pt x="4246441" y="697072"/>
                  <a:pt x="3929442" y="707965"/>
                  <a:pt x="3841195" y="724648"/>
                </a:cubicBezTo>
                <a:cubicBezTo>
                  <a:pt x="3721787" y="746847"/>
                  <a:pt x="3701103" y="837579"/>
                  <a:pt x="3686074" y="903901"/>
                </a:cubicBezTo>
                <a:cubicBezTo>
                  <a:pt x="3683040" y="919063"/>
                  <a:pt x="3678931" y="933991"/>
                  <a:pt x="3673803" y="948576"/>
                </a:cubicBezTo>
                <a:cubicBezTo>
                  <a:pt x="3670373" y="957021"/>
                  <a:pt x="3667675" y="967671"/>
                  <a:pt x="3665625" y="980313"/>
                </a:cubicBezTo>
                <a:lnTo>
                  <a:pt x="3664149" y="995333"/>
                </a:lnTo>
                <a:lnTo>
                  <a:pt x="3663026" y="1000772"/>
                </a:lnTo>
                <a:lnTo>
                  <a:pt x="3662719" y="1009890"/>
                </a:lnTo>
                <a:lnTo>
                  <a:pt x="3661332" y="1024007"/>
                </a:lnTo>
                <a:cubicBezTo>
                  <a:pt x="3660492" y="1040425"/>
                  <a:pt x="3660214" y="1058623"/>
                  <a:pt x="3660413" y="1078393"/>
                </a:cubicBezTo>
                <a:lnTo>
                  <a:pt x="3660414" y="1078429"/>
                </a:lnTo>
                <a:lnTo>
                  <a:pt x="3660414" y="1078443"/>
                </a:lnTo>
                <a:lnTo>
                  <a:pt x="3660418" y="1078540"/>
                </a:lnTo>
                <a:lnTo>
                  <a:pt x="3662357" y="1142202"/>
                </a:lnTo>
                <a:lnTo>
                  <a:pt x="3663010" y="1153132"/>
                </a:lnTo>
                <a:lnTo>
                  <a:pt x="3663232" y="1159522"/>
                </a:lnTo>
                <a:lnTo>
                  <a:pt x="3664622" y="1180124"/>
                </a:lnTo>
                <a:lnTo>
                  <a:pt x="3666654" y="1214167"/>
                </a:lnTo>
                <a:lnTo>
                  <a:pt x="3668626" y="1239494"/>
                </a:lnTo>
                <a:lnTo>
                  <a:pt x="3669526" y="1252843"/>
                </a:lnTo>
                <a:lnTo>
                  <a:pt x="3671156" y="1271991"/>
                </a:lnTo>
                <a:lnTo>
                  <a:pt x="3672793" y="1293018"/>
                </a:lnTo>
                <a:lnTo>
                  <a:pt x="3675169" y="1319142"/>
                </a:lnTo>
                <a:lnTo>
                  <a:pt x="3678300" y="1355933"/>
                </a:lnTo>
                <a:lnTo>
                  <a:pt x="3688507" y="1465801"/>
                </a:lnTo>
                <a:lnTo>
                  <a:pt x="3688555" y="1466331"/>
                </a:lnTo>
                <a:lnTo>
                  <a:pt x="3696968" y="1558331"/>
                </a:lnTo>
                <a:lnTo>
                  <a:pt x="3679819" y="1562856"/>
                </a:lnTo>
                <a:lnTo>
                  <a:pt x="3670494" y="1491977"/>
                </a:lnTo>
                <a:lnTo>
                  <a:pt x="3670405" y="1491308"/>
                </a:lnTo>
                <a:lnTo>
                  <a:pt x="3649716" y="1332636"/>
                </a:lnTo>
                <a:lnTo>
                  <a:pt x="3643126" y="1280179"/>
                </a:lnTo>
                <a:lnTo>
                  <a:pt x="3638835" y="1244336"/>
                </a:lnTo>
                <a:lnTo>
                  <a:pt x="3631460" y="1178011"/>
                </a:lnTo>
                <a:lnTo>
                  <a:pt x="3628292" y="1147809"/>
                </a:lnTo>
                <a:lnTo>
                  <a:pt x="3621224" y="1064151"/>
                </a:lnTo>
                <a:lnTo>
                  <a:pt x="3621204" y="1063903"/>
                </a:lnTo>
                <a:lnTo>
                  <a:pt x="3620411" y="1044906"/>
                </a:lnTo>
                <a:lnTo>
                  <a:pt x="3618663" y="1003036"/>
                </a:lnTo>
                <a:lnTo>
                  <a:pt x="3619995" y="954792"/>
                </a:lnTo>
                <a:cubicBezTo>
                  <a:pt x="3621153" y="941020"/>
                  <a:pt x="3623059" y="929670"/>
                  <a:pt x="3625817" y="921053"/>
                </a:cubicBezTo>
                <a:cubicBezTo>
                  <a:pt x="3629885" y="906543"/>
                  <a:pt x="3633112" y="891812"/>
                  <a:pt x="3635470" y="876932"/>
                </a:cubicBezTo>
                <a:cubicBezTo>
                  <a:pt x="3647742" y="807028"/>
                  <a:pt x="3664702" y="711319"/>
                  <a:pt x="3787144" y="688709"/>
                </a:cubicBezTo>
                <a:cubicBezTo>
                  <a:pt x="3873047" y="672714"/>
                  <a:pt x="4217762" y="663752"/>
                  <a:pt x="4493533" y="656583"/>
                </a:cubicBezTo>
                <a:lnTo>
                  <a:pt x="4566612" y="654378"/>
                </a:lnTo>
                <a:lnTo>
                  <a:pt x="4644517" y="652034"/>
                </a:lnTo>
                <a:cubicBezTo>
                  <a:pt x="4732075" y="649825"/>
                  <a:pt x="4813703" y="648310"/>
                  <a:pt x="4885680" y="646792"/>
                </a:cubicBezTo>
                <a:cubicBezTo>
                  <a:pt x="5018739" y="644174"/>
                  <a:pt x="5106710" y="642380"/>
                  <a:pt x="5118983" y="639760"/>
                </a:cubicBezTo>
                <a:cubicBezTo>
                  <a:pt x="5124387" y="638713"/>
                  <a:pt x="5129889" y="638251"/>
                  <a:pt x="5135391" y="638382"/>
                </a:cubicBezTo>
                <a:close/>
                <a:moveTo>
                  <a:pt x="3198462" y="637645"/>
                </a:moveTo>
                <a:lnTo>
                  <a:pt x="3198800" y="644729"/>
                </a:lnTo>
                <a:lnTo>
                  <a:pt x="3192928" y="653516"/>
                </a:lnTo>
                <a:lnTo>
                  <a:pt x="3192167" y="652271"/>
                </a:lnTo>
                <a:lnTo>
                  <a:pt x="3197104" y="639426"/>
                </a:lnTo>
                <a:close/>
                <a:moveTo>
                  <a:pt x="3215464" y="632876"/>
                </a:moveTo>
                <a:lnTo>
                  <a:pt x="3215960" y="643145"/>
                </a:lnTo>
                <a:lnTo>
                  <a:pt x="3212130" y="637245"/>
                </a:lnTo>
                <a:close/>
                <a:moveTo>
                  <a:pt x="3002439" y="632866"/>
                </a:moveTo>
                <a:lnTo>
                  <a:pt x="3002859" y="632948"/>
                </a:lnTo>
                <a:lnTo>
                  <a:pt x="3034621" y="641334"/>
                </a:lnTo>
                <a:lnTo>
                  <a:pt x="3045767" y="647474"/>
                </a:lnTo>
                <a:lnTo>
                  <a:pt x="3074674" y="668032"/>
                </a:lnTo>
                <a:lnTo>
                  <a:pt x="3087041" y="678855"/>
                </a:lnTo>
                <a:lnTo>
                  <a:pt x="3125717" y="725947"/>
                </a:lnTo>
                <a:lnTo>
                  <a:pt x="3126108" y="726454"/>
                </a:lnTo>
                <a:lnTo>
                  <a:pt x="3158246" y="798608"/>
                </a:lnTo>
                <a:lnTo>
                  <a:pt x="3158064" y="799385"/>
                </a:lnTo>
                <a:lnTo>
                  <a:pt x="3157834" y="799895"/>
                </a:lnTo>
                <a:lnTo>
                  <a:pt x="3157833" y="799915"/>
                </a:lnTo>
                <a:lnTo>
                  <a:pt x="3157830" y="799922"/>
                </a:lnTo>
                <a:lnTo>
                  <a:pt x="3157781" y="800594"/>
                </a:lnTo>
                <a:lnTo>
                  <a:pt x="3152925" y="821316"/>
                </a:lnTo>
                <a:lnTo>
                  <a:pt x="3151707" y="824907"/>
                </a:lnTo>
                <a:lnTo>
                  <a:pt x="3120731" y="748702"/>
                </a:lnTo>
                <a:lnTo>
                  <a:pt x="3120345" y="748132"/>
                </a:lnTo>
                <a:lnTo>
                  <a:pt x="3090767" y="701953"/>
                </a:lnTo>
                <a:lnTo>
                  <a:pt x="3084079" y="694443"/>
                </a:lnTo>
                <a:lnTo>
                  <a:pt x="3080210" y="688716"/>
                </a:lnTo>
                <a:lnTo>
                  <a:pt x="3072534" y="681479"/>
                </a:lnTo>
                <a:lnTo>
                  <a:pt x="3058948" y="666228"/>
                </a:lnTo>
                <a:lnTo>
                  <a:pt x="3045263" y="655773"/>
                </a:lnTo>
                <a:lnTo>
                  <a:pt x="3038344" y="649250"/>
                </a:lnTo>
                <a:lnTo>
                  <a:pt x="3034563" y="647598"/>
                </a:lnTo>
                <a:lnTo>
                  <a:pt x="3028583" y="643029"/>
                </a:lnTo>
                <a:lnTo>
                  <a:pt x="3003385" y="633973"/>
                </a:lnTo>
                <a:lnTo>
                  <a:pt x="3002994" y="633802"/>
                </a:lnTo>
                <a:lnTo>
                  <a:pt x="3002308" y="634031"/>
                </a:lnTo>
                <a:close/>
                <a:moveTo>
                  <a:pt x="3000507" y="626247"/>
                </a:moveTo>
                <a:lnTo>
                  <a:pt x="3000602" y="626251"/>
                </a:lnTo>
                <a:lnTo>
                  <a:pt x="3036410" y="630245"/>
                </a:lnTo>
                <a:lnTo>
                  <a:pt x="3048607" y="634963"/>
                </a:lnTo>
                <a:lnTo>
                  <a:pt x="3081204" y="652367"/>
                </a:lnTo>
                <a:lnTo>
                  <a:pt x="3094625" y="661537"/>
                </a:lnTo>
                <a:lnTo>
                  <a:pt x="3137385" y="704133"/>
                </a:lnTo>
                <a:lnTo>
                  <a:pt x="3137459" y="704213"/>
                </a:lnTo>
                <a:lnTo>
                  <a:pt x="3164468" y="758568"/>
                </a:lnTo>
                <a:lnTo>
                  <a:pt x="3164778" y="765738"/>
                </a:lnTo>
                <a:lnTo>
                  <a:pt x="3164100" y="769259"/>
                </a:lnTo>
                <a:lnTo>
                  <a:pt x="3163278" y="770727"/>
                </a:lnTo>
                <a:lnTo>
                  <a:pt x="3163275" y="770744"/>
                </a:lnTo>
                <a:lnTo>
                  <a:pt x="3163274" y="770747"/>
                </a:lnTo>
                <a:lnTo>
                  <a:pt x="3162463" y="777417"/>
                </a:lnTo>
                <a:lnTo>
                  <a:pt x="3162346" y="778376"/>
                </a:lnTo>
                <a:lnTo>
                  <a:pt x="3161905" y="780669"/>
                </a:lnTo>
                <a:lnTo>
                  <a:pt x="3161905" y="780679"/>
                </a:lnTo>
                <a:lnTo>
                  <a:pt x="3161903" y="780692"/>
                </a:lnTo>
                <a:lnTo>
                  <a:pt x="3161903" y="780697"/>
                </a:lnTo>
                <a:lnTo>
                  <a:pt x="3161930" y="781142"/>
                </a:lnTo>
                <a:lnTo>
                  <a:pt x="3161957" y="781577"/>
                </a:lnTo>
                <a:lnTo>
                  <a:pt x="3161787" y="782968"/>
                </a:lnTo>
                <a:lnTo>
                  <a:pt x="3160696" y="788314"/>
                </a:lnTo>
                <a:lnTo>
                  <a:pt x="3132498" y="725053"/>
                </a:lnTo>
                <a:lnTo>
                  <a:pt x="3132093" y="724553"/>
                </a:lnTo>
                <a:lnTo>
                  <a:pt x="3099806" y="682174"/>
                </a:lnTo>
                <a:lnTo>
                  <a:pt x="3092338" y="675522"/>
                </a:lnTo>
                <a:lnTo>
                  <a:pt x="3088069" y="670257"/>
                </a:lnTo>
                <a:lnTo>
                  <a:pt x="3079495" y="664077"/>
                </a:lnTo>
                <a:lnTo>
                  <a:pt x="3064206" y="650450"/>
                </a:lnTo>
                <a:lnTo>
                  <a:pt x="3048738" y="641904"/>
                </a:lnTo>
                <a:lnTo>
                  <a:pt x="3040848" y="636218"/>
                </a:lnTo>
                <a:lnTo>
                  <a:pt x="3036597" y="635196"/>
                </a:lnTo>
                <a:lnTo>
                  <a:pt x="3029719" y="631397"/>
                </a:lnTo>
                <a:lnTo>
                  <a:pt x="3000768" y="626589"/>
                </a:lnTo>
                <a:lnTo>
                  <a:pt x="3000374" y="626494"/>
                </a:lnTo>
                <a:lnTo>
                  <a:pt x="3000163" y="626591"/>
                </a:lnTo>
                <a:close/>
                <a:moveTo>
                  <a:pt x="2818977" y="625525"/>
                </a:moveTo>
                <a:lnTo>
                  <a:pt x="2816288" y="628968"/>
                </a:lnTo>
                <a:lnTo>
                  <a:pt x="2815594" y="629312"/>
                </a:lnTo>
                <a:close/>
                <a:moveTo>
                  <a:pt x="3197125" y="625032"/>
                </a:moveTo>
                <a:lnTo>
                  <a:pt x="3197916" y="626181"/>
                </a:lnTo>
                <a:lnTo>
                  <a:pt x="3197930" y="626461"/>
                </a:lnTo>
                <a:lnTo>
                  <a:pt x="3194585" y="630931"/>
                </a:lnTo>
                <a:close/>
                <a:moveTo>
                  <a:pt x="3227329" y="622995"/>
                </a:moveTo>
                <a:lnTo>
                  <a:pt x="3232281" y="629678"/>
                </a:lnTo>
                <a:lnTo>
                  <a:pt x="3222697" y="637978"/>
                </a:lnTo>
                <a:lnTo>
                  <a:pt x="3222242" y="627664"/>
                </a:lnTo>
                <a:lnTo>
                  <a:pt x="3222306" y="626518"/>
                </a:lnTo>
                <a:close/>
                <a:moveTo>
                  <a:pt x="3191172" y="620685"/>
                </a:moveTo>
                <a:lnTo>
                  <a:pt x="3191369" y="620801"/>
                </a:lnTo>
                <a:lnTo>
                  <a:pt x="3189116" y="626099"/>
                </a:lnTo>
                <a:lnTo>
                  <a:pt x="3189571" y="624048"/>
                </a:lnTo>
                <a:close/>
                <a:moveTo>
                  <a:pt x="3039252" y="617853"/>
                </a:moveTo>
                <a:cubicBezTo>
                  <a:pt x="3054799" y="620422"/>
                  <a:pt x="3071793" y="626108"/>
                  <a:pt x="3088615" y="634659"/>
                </a:cubicBezTo>
                <a:cubicBezTo>
                  <a:pt x="3111173" y="645308"/>
                  <a:pt x="3131050" y="660354"/>
                  <a:pt x="3147241" y="678653"/>
                </a:cubicBezTo>
                <a:lnTo>
                  <a:pt x="3168456" y="715573"/>
                </a:lnTo>
                <a:lnTo>
                  <a:pt x="3166987" y="724563"/>
                </a:lnTo>
                <a:lnTo>
                  <a:pt x="3166988" y="724573"/>
                </a:lnTo>
                <a:lnTo>
                  <a:pt x="3166986" y="724582"/>
                </a:lnTo>
                <a:lnTo>
                  <a:pt x="3167179" y="732012"/>
                </a:lnTo>
                <a:lnTo>
                  <a:pt x="3165389" y="745365"/>
                </a:lnTo>
                <a:lnTo>
                  <a:pt x="3142583" y="699397"/>
                </a:lnTo>
                <a:cubicBezTo>
                  <a:pt x="3113071" y="659627"/>
                  <a:pt x="3073554" y="633833"/>
                  <a:pt x="3040560" y="623569"/>
                </a:cubicBezTo>
                <a:lnTo>
                  <a:pt x="2998580" y="620060"/>
                </a:lnTo>
                <a:lnTo>
                  <a:pt x="2998580" y="619767"/>
                </a:lnTo>
                <a:close/>
                <a:moveTo>
                  <a:pt x="3234681" y="617840"/>
                </a:moveTo>
                <a:lnTo>
                  <a:pt x="3233988" y="623594"/>
                </a:lnTo>
                <a:lnTo>
                  <a:pt x="3231579" y="620015"/>
                </a:lnTo>
                <a:close/>
                <a:moveTo>
                  <a:pt x="3222837" y="616932"/>
                </a:moveTo>
                <a:lnTo>
                  <a:pt x="3223954" y="618441"/>
                </a:lnTo>
                <a:lnTo>
                  <a:pt x="3222700" y="619394"/>
                </a:lnTo>
                <a:close/>
                <a:moveTo>
                  <a:pt x="3193481" y="615834"/>
                </a:moveTo>
                <a:lnTo>
                  <a:pt x="3193453" y="615901"/>
                </a:lnTo>
                <a:lnTo>
                  <a:pt x="3193450" y="615899"/>
                </a:lnTo>
                <a:close/>
                <a:moveTo>
                  <a:pt x="2927857" y="615507"/>
                </a:moveTo>
                <a:lnTo>
                  <a:pt x="2925721" y="638376"/>
                </a:lnTo>
                <a:lnTo>
                  <a:pt x="2925721" y="638388"/>
                </a:lnTo>
                <a:lnTo>
                  <a:pt x="2925720" y="638402"/>
                </a:lnTo>
                <a:lnTo>
                  <a:pt x="2925720" y="638425"/>
                </a:lnTo>
                <a:lnTo>
                  <a:pt x="2925720" y="638429"/>
                </a:lnTo>
                <a:lnTo>
                  <a:pt x="2925722" y="643086"/>
                </a:lnTo>
                <a:lnTo>
                  <a:pt x="2912677" y="647543"/>
                </a:lnTo>
                <a:cubicBezTo>
                  <a:pt x="2884749" y="660175"/>
                  <a:pt x="2835767" y="685851"/>
                  <a:pt x="2774876" y="719464"/>
                </a:cubicBezTo>
                <a:lnTo>
                  <a:pt x="2677840" y="774022"/>
                </a:lnTo>
                <a:lnTo>
                  <a:pt x="2685995" y="765346"/>
                </a:lnTo>
                <a:lnTo>
                  <a:pt x="2690678" y="761368"/>
                </a:lnTo>
                <a:lnTo>
                  <a:pt x="2690675" y="761354"/>
                </a:lnTo>
                <a:lnTo>
                  <a:pt x="2690678" y="761352"/>
                </a:lnTo>
                <a:lnTo>
                  <a:pt x="2690676" y="761344"/>
                </a:lnTo>
                <a:lnTo>
                  <a:pt x="2690687" y="761335"/>
                </a:lnTo>
                <a:lnTo>
                  <a:pt x="2690671" y="761248"/>
                </a:lnTo>
                <a:lnTo>
                  <a:pt x="2694815" y="757918"/>
                </a:lnTo>
                <a:lnTo>
                  <a:pt x="2694813" y="757905"/>
                </a:lnTo>
                <a:lnTo>
                  <a:pt x="2694815" y="757903"/>
                </a:lnTo>
                <a:lnTo>
                  <a:pt x="2694813" y="757889"/>
                </a:lnTo>
                <a:lnTo>
                  <a:pt x="2694817" y="757885"/>
                </a:lnTo>
                <a:lnTo>
                  <a:pt x="2694804" y="757804"/>
                </a:lnTo>
                <a:lnTo>
                  <a:pt x="2706121" y="749366"/>
                </a:lnTo>
                <a:lnTo>
                  <a:pt x="2706274" y="748909"/>
                </a:lnTo>
                <a:lnTo>
                  <a:pt x="2750106" y="722896"/>
                </a:lnTo>
                <a:cubicBezTo>
                  <a:pt x="2781389" y="704286"/>
                  <a:pt x="2810190" y="687148"/>
                  <a:pt x="2835884" y="671757"/>
                </a:cubicBezTo>
                <a:lnTo>
                  <a:pt x="2847902" y="664481"/>
                </a:lnTo>
                <a:lnTo>
                  <a:pt x="2860518" y="656947"/>
                </a:lnTo>
                <a:lnTo>
                  <a:pt x="2897714" y="634323"/>
                </a:lnTo>
                <a:lnTo>
                  <a:pt x="2903017" y="631112"/>
                </a:lnTo>
                <a:close/>
                <a:moveTo>
                  <a:pt x="3215448" y="615354"/>
                </a:moveTo>
                <a:lnTo>
                  <a:pt x="3215025" y="618874"/>
                </a:lnTo>
                <a:lnTo>
                  <a:pt x="3215215" y="623467"/>
                </a:lnTo>
                <a:lnTo>
                  <a:pt x="3215080" y="624912"/>
                </a:lnTo>
                <a:lnTo>
                  <a:pt x="3215093" y="625175"/>
                </a:lnTo>
                <a:lnTo>
                  <a:pt x="3208539" y="630155"/>
                </a:lnTo>
                <a:lnTo>
                  <a:pt x="3208025" y="630924"/>
                </a:lnTo>
                <a:lnTo>
                  <a:pt x="3205981" y="627775"/>
                </a:lnTo>
                <a:close/>
                <a:moveTo>
                  <a:pt x="2983241" y="609189"/>
                </a:moveTo>
                <a:lnTo>
                  <a:pt x="2982773" y="610418"/>
                </a:lnTo>
                <a:lnTo>
                  <a:pt x="2982869" y="609933"/>
                </a:lnTo>
                <a:close/>
                <a:moveTo>
                  <a:pt x="3047076" y="606790"/>
                </a:moveTo>
                <a:cubicBezTo>
                  <a:pt x="3066414" y="608496"/>
                  <a:pt x="3087511" y="613978"/>
                  <a:pt x="3107918" y="622938"/>
                </a:cubicBezTo>
                <a:cubicBezTo>
                  <a:pt x="3128263" y="631134"/>
                  <a:pt x="3146385" y="643470"/>
                  <a:pt x="3161287" y="658911"/>
                </a:cubicBezTo>
                <a:lnTo>
                  <a:pt x="3172277" y="676538"/>
                </a:lnTo>
                <a:lnTo>
                  <a:pt x="3172211" y="684467"/>
                </a:lnTo>
                <a:lnTo>
                  <a:pt x="3169778" y="697162"/>
                </a:lnTo>
                <a:lnTo>
                  <a:pt x="3169779" y="697180"/>
                </a:lnTo>
                <a:lnTo>
                  <a:pt x="3169778" y="697184"/>
                </a:lnTo>
                <a:lnTo>
                  <a:pt x="3169778" y="697186"/>
                </a:lnTo>
                <a:lnTo>
                  <a:pt x="3169778" y="697189"/>
                </a:lnTo>
                <a:lnTo>
                  <a:pt x="3169860" y="706478"/>
                </a:lnTo>
                <a:lnTo>
                  <a:pt x="3152154" y="674874"/>
                </a:lnTo>
                <a:cubicBezTo>
                  <a:pt x="3135415" y="655624"/>
                  <a:pt x="3114756" y="639777"/>
                  <a:pt x="3091239" y="628563"/>
                </a:cubicBezTo>
                <a:cubicBezTo>
                  <a:pt x="3073590" y="619601"/>
                  <a:pt x="3055596" y="613706"/>
                  <a:pt x="3039067" y="611156"/>
                </a:cubicBezTo>
                <a:lnTo>
                  <a:pt x="2996604" y="613753"/>
                </a:lnTo>
                <a:lnTo>
                  <a:pt x="2996783" y="613289"/>
                </a:lnTo>
                <a:cubicBezTo>
                  <a:pt x="3010158" y="607153"/>
                  <a:pt x="3027738" y="605084"/>
                  <a:pt x="3047076" y="606790"/>
                </a:cubicBezTo>
                <a:close/>
                <a:moveTo>
                  <a:pt x="2849615" y="604782"/>
                </a:moveTo>
                <a:lnTo>
                  <a:pt x="2849520" y="604976"/>
                </a:lnTo>
                <a:cubicBezTo>
                  <a:pt x="2846500" y="611992"/>
                  <a:pt x="2842557" y="618576"/>
                  <a:pt x="2837800" y="624555"/>
                </a:cubicBezTo>
                <a:lnTo>
                  <a:pt x="2837228" y="624852"/>
                </a:lnTo>
                <a:lnTo>
                  <a:pt x="2845523" y="610943"/>
                </a:lnTo>
                <a:close/>
                <a:moveTo>
                  <a:pt x="5119258" y="604327"/>
                </a:moveTo>
                <a:cubicBezTo>
                  <a:pt x="5186657" y="606864"/>
                  <a:pt x="5248665" y="641846"/>
                  <a:pt x="5285686" y="698224"/>
                </a:cubicBezTo>
                <a:lnTo>
                  <a:pt x="5290701" y="709415"/>
                </a:lnTo>
                <a:lnTo>
                  <a:pt x="5275277" y="690879"/>
                </a:lnTo>
                <a:cubicBezTo>
                  <a:pt x="5266396" y="681967"/>
                  <a:pt x="5257228" y="674330"/>
                  <a:pt x="5247980" y="667799"/>
                </a:cubicBezTo>
                <a:lnTo>
                  <a:pt x="5237032" y="662349"/>
                </a:lnTo>
                <a:lnTo>
                  <a:pt x="5227125" y="654946"/>
                </a:lnTo>
                <a:lnTo>
                  <a:pt x="5205239" y="646523"/>
                </a:lnTo>
                <a:lnTo>
                  <a:pt x="5193181" y="640521"/>
                </a:lnTo>
                <a:lnTo>
                  <a:pt x="5186198" y="639194"/>
                </a:lnTo>
                <a:lnTo>
                  <a:pt x="5180343" y="636940"/>
                </a:lnTo>
                <a:lnTo>
                  <a:pt x="5156769" y="633601"/>
                </a:lnTo>
                <a:lnTo>
                  <a:pt x="5146371" y="631625"/>
                </a:lnTo>
                <a:lnTo>
                  <a:pt x="5143694" y="631748"/>
                </a:lnTo>
                <a:lnTo>
                  <a:pt x="5141576" y="631448"/>
                </a:lnTo>
                <a:lnTo>
                  <a:pt x="5120111" y="632832"/>
                </a:lnTo>
                <a:lnTo>
                  <a:pt x="5117465" y="632954"/>
                </a:lnTo>
                <a:cubicBezTo>
                  <a:pt x="5106159" y="635437"/>
                  <a:pt x="5013499" y="637229"/>
                  <a:pt x="4885542" y="639849"/>
                </a:cubicBezTo>
                <a:cubicBezTo>
                  <a:pt x="4813564" y="641227"/>
                  <a:pt x="4731936" y="642882"/>
                  <a:pt x="4644378" y="645088"/>
                </a:cubicBezTo>
                <a:cubicBezTo>
                  <a:pt x="4618732" y="645640"/>
                  <a:pt x="4592671" y="646468"/>
                  <a:pt x="4566336" y="647433"/>
                </a:cubicBezTo>
                <a:lnTo>
                  <a:pt x="4493395" y="649640"/>
                </a:lnTo>
                <a:cubicBezTo>
                  <a:pt x="4216933" y="656809"/>
                  <a:pt x="3872907" y="665772"/>
                  <a:pt x="3785903" y="681767"/>
                </a:cubicBezTo>
                <a:cubicBezTo>
                  <a:pt x="3658771" y="705345"/>
                  <a:pt x="3640570" y="807794"/>
                  <a:pt x="3628437" y="875634"/>
                </a:cubicBezTo>
                <a:cubicBezTo>
                  <a:pt x="3626190" y="890243"/>
                  <a:pt x="3623060" y="904702"/>
                  <a:pt x="3619060" y="918930"/>
                </a:cubicBezTo>
                <a:cubicBezTo>
                  <a:pt x="3613441" y="936580"/>
                  <a:pt x="3611166" y="964398"/>
                  <a:pt x="3611474" y="1000419"/>
                </a:cubicBezTo>
                <a:lnTo>
                  <a:pt x="3611475" y="1000443"/>
                </a:lnTo>
                <a:lnTo>
                  <a:pt x="3611475" y="1000446"/>
                </a:lnTo>
                <a:lnTo>
                  <a:pt x="3611476" y="1000458"/>
                </a:lnTo>
                <a:lnTo>
                  <a:pt x="3611475" y="1000473"/>
                </a:lnTo>
                <a:lnTo>
                  <a:pt x="3611480" y="1000576"/>
                </a:lnTo>
                <a:lnTo>
                  <a:pt x="3613779" y="1060354"/>
                </a:lnTo>
                <a:lnTo>
                  <a:pt x="3615720" y="1084841"/>
                </a:lnTo>
                <a:lnTo>
                  <a:pt x="3616207" y="1094524"/>
                </a:lnTo>
                <a:lnTo>
                  <a:pt x="3617629" y="1108933"/>
                </a:lnTo>
                <a:lnTo>
                  <a:pt x="3619388" y="1131119"/>
                </a:lnTo>
                <a:lnTo>
                  <a:pt x="3627684" y="1210785"/>
                </a:lnTo>
                <a:lnTo>
                  <a:pt x="3627732" y="1211269"/>
                </a:lnTo>
                <a:lnTo>
                  <a:pt x="3627884" y="1212519"/>
                </a:lnTo>
                <a:lnTo>
                  <a:pt x="3638238" y="1299224"/>
                </a:lnTo>
                <a:lnTo>
                  <a:pt x="3641657" y="1325490"/>
                </a:lnTo>
                <a:lnTo>
                  <a:pt x="3644125" y="1345730"/>
                </a:lnTo>
                <a:lnTo>
                  <a:pt x="3663329" y="1491938"/>
                </a:lnTo>
                <a:lnTo>
                  <a:pt x="3663460" y="1492943"/>
                </a:lnTo>
                <a:lnTo>
                  <a:pt x="3672900" y="1564682"/>
                </a:lnTo>
                <a:lnTo>
                  <a:pt x="3663164" y="1567251"/>
                </a:lnTo>
                <a:lnTo>
                  <a:pt x="3655199" y="1569358"/>
                </a:lnTo>
                <a:lnTo>
                  <a:pt x="3648983" y="1532239"/>
                </a:lnTo>
                <a:lnTo>
                  <a:pt x="3648769" y="1530958"/>
                </a:lnTo>
                <a:lnTo>
                  <a:pt x="3618318" y="1347994"/>
                </a:lnTo>
                <a:lnTo>
                  <a:pt x="3597969" y="1220334"/>
                </a:lnTo>
                <a:lnTo>
                  <a:pt x="3597891" y="1219839"/>
                </a:lnTo>
                <a:lnTo>
                  <a:pt x="3597866" y="1219663"/>
                </a:lnTo>
                <a:lnTo>
                  <a:pt x="3581599" y="1103671"/>
                </a:lnTo>
                <a:lnTo>
                  <a:pt x="3576477" y="1062450"/>
                </a:lnTo>
                <a:lnTo>
                  <a:pt x="3574157" y="1042052"/>
                </a:lnTo>
                <a:lnTo>
                  <a:pt x="3568572" y="980309"/>
                </a:lnTo>
                <a:lnTo>
                  <a:pt x="3566978" y="926903"/>
                </a:lnTo>
                <a:lnTo>
                  <a:pt x="3570664" y="890305"/>
                </a:lnTo>
                <a:cubicBezTo>
                  <a:pt x="3573422" y="879001"/>
                  <a:pt x="3575214" y="865075"/>
                  <a:pt x="3577283" y="848943"/>
                </a:cubicBezTo>
                <a:cubicBezTo>
                  <a:pt x="3587211" y="773094"/>
                  <a:pt x="3600723" y="669407"/>
                  <a:pt x="3731438" y="645690"/>
                </a:cubicBezTo>
                <a:cubicBezTo>
                  <a:pt x="3810171" y="631901"/>
                  <a:pt x="4121104" y="624731"/>
                  <a:pt x="4460303" y="618114"/>
                </a:cubicBezTo>
                <a:cubicBezTo>
                  <a:pt x="4485122" y="617700"/>
                  <a:pt x="4509803" y="616460"/>
                  <a:pt x="4534347" y="616460"/>
                </a:cubicBezTo>
                <a:lnTo>
                  <a:pt x="4616113" y="614530"/>
                </a:lnTo>
                <a:cubicBezTo>
                  <a:pt x="4710703" y="612875"/>
                  <a:pt x="4797985" y="611634"/>
                  <a:pt x="4875201" y="610668"/>
                </a:cubicBezTo>
                <a:cubicBezTo>
                  <a:pt x="5007846" y="608739"/>
                  <a:pt x="5095404" y="607635"/>
                  <a:pt x="5105469" y="605292"/>
                </a:cubicBezTo>
                <a:cubicBezTo>
                  <a:pt x="5110020" y="604521"/>
                  <a:pt x="5114640" y="604197"/>
                  <a:pt x="5119258" y="604327"/>
                </a:cubicBezTo>
                <a:close/>
                <a:moveTo>
                  <a:pt x="3210882" y="601773"/>
                </a:moveTo>
                <a:lnTo>
                  <a:pt x="3212092" y="602432"/>
                </a:lnTo>
                <a:lnTo>
                  <a:pt x="3213994" y="604997"/>
                </a:lnTo>
                <a:lnTo>
                  <a:pt x="3204463" y="617732"/>
                </a:lnTo>
                <a:lnTo>
                  <a:pt x="3204231" y="612309"/>
                </a:lnTo>
                <a:lnTo>
                  <a:pt x="3204505" y="609331"/>
                </a:lnTo>
                <a:close/>
                <a:moveTo>
                  <a:pt x="2981583" y="601402"/>
                </a:moveTo>
                <a:lnTo>
                  <a:pt x="2978344" y="609085"/>
                </a:lnTo>
                <a:lnTo>
                  <a:pt x="2978816" y="606741"/>
                </a:lnTo>
                <a:close/>
                <a:moveTo>
                  <a:pt x="2859750" y="600967"/>
                </a:moveTo>
                <a:lnTo>
                  <a:pt x="2859448" y="601668"/>
                </a:lnTo>
                <a:cubicBezTo>
                  <a:pt x="2856539" y="608902"/>
                  <a:pt x="2852844" y="615792"/>
                  <a:pt x="2848417" y="622212"/>
                </a:cubicBezTo>
                <a:lnTo>
                  <a:pt x="2847596" y="622649"/>
                </a:lnTo>
                <a:lnTo>
                  <a:pt x="2855451" y="608324"/>
                </a:lnTo>
                <a:close/>
                <a:moveTo>
                  <a:pt x="3242482" y="600390"/>
                </a:moveTo>
                <a:lnTo>
                  <a:pt x="3244548" y="602792"/>
                </a:lnTo>
                <a:lnTo>
                  <a:pt x="3241977" y="604745"/>
                </a:lnTo>
                <a:lnTo>
                  <a:pt x="3242026" y="604217"/>
                </a:lnTo>
                <a:close/>
                <a:moveTo>
                  <a:pt x="3236378" y="596398"/>
                </a:moveTo>
                <a:lnTo>
                  <a:pt x="3235612" y="609582"/>
                </a:lnTo>
                <a:lnTo>
                  <a:pt x="3228298" y="615140"/>
                </a:lnTo>
                <a:lnTo>
                  <a:pt x="3223344" y="607779"/>
                </a:lnTo>
                <a:lnTo>
                  <a:pt x="3223512" y="604773"/>
                </a:lnTo>
                <a:lnTo>
                  <a:pt x="3223555" y="604715"/>
                </a:lnTo>
                <a:close/>
                <a:moveTo>
                  <a:pt x="3055937" y="595296"/>
                </a:moveTo>
                <a:cubicBezTo>
                  <a:pt x="3079584" y="596157"/>
                  <a:pt x="3105231" y="601777"/>
                  <a:pt x="3129016" y="612048"/>
                </a:cubicBezTo>
                <a:lnTo>
                  <a:pt x="3174962" y="640956"/>
                </a:lnTo>
                <a:lnTo>
                  <a:pt x="3174528" y="658224"/>
                </a:lnTo>
                <a:lnTo>
                  <a:pt x="3172728" y="666377"/>
                </a:lnTo>
                <a:lnTo>
                  <a:pt x="3166419" y="655959"/>
                </a:lnTo>
                <a:cubicBezTo>
                  <a:pt x="3150799" y="639491"/>
                  <a:pt x="3131674" y="626347"/>
                  <a:pt x="3110129" y="617671"/>
                </a:cubicBezTo>
                <a:cubicBezTo>
                  <a:pt x="3088757" y="607949"/>
                  <a:pt x="3066592" y="601986"/>
                  <a:pt x="3046219" y="600176"/>
                </a:cubicBezTo>
                <a:lnTo>
                  <a:pt x="2994731" y="607372"/>
                </a:lnTo>
                <a:lnTo>
                  <a:pt x="2994854" y="607083"/>
                </a:lnTo>
                <a:cubicBezTo>
                  <a:pt x="3010642" y="598329"/>
                  <a:pt x="3032290" y="594434"/>
                  <a:pt x="3055937" y="595296"/>
                </a:cubicBezTo>
                <a:close/>
                <a:moveTo>
                  <a:pt x="3195283" y="593303"/>
                </a:moveTo>
                <a:lnTo>
                  <a:pt x="3195676" y="593517"/>
                </a:lnTo>
                <a:lnTo>
                  <a:pt x="3193320" y="598525"/>
                </a:lnTo>
                <a:lnTo>
                  <a:pt x="3194025" y="595716"/>
                </a:lnTo>
                <a:close/>
                <a:moveTo>
                  <a:pt x="3218048" y="593281"/>
                </a:moveTo>
                <a:lnTo>
                  <a:pt x="3217851" y="595383"/>
                </a:lnTo>
                <a:lnTo>
                  <a:pt x="3217338" y="599647"/>
                </a:lnTo>
                <a:lnTo>
                  <a:pt x="3214168" y="597877"/>
                </a:lnTo>
                <a:close/>
                <a:moveTo>
                  <a:pt x="2879233" y="592481"/>
                </a:moveTo>
                <a:lnTo>
                  <a:pt x="2878202" y="595048"/>
                </a:lnTo>
                <a:cubicBezTo>
                  <a:pt x="2875527" y="602825"/>
                  <a:pt x="2872245" y="610386"/>
                  <a:pt x="2868411" y="617661"/>
                </a:cubicBezTo>
                <a:lnTo>
                  <a:pt x="2867512" y="618162"/>
                </a:lnTo>
                <a:lnTo>
                  <a:pt x="2875167" y="601292"/>
                </a:lnTo>
                <a:close/>
                <a:moveTo>
                  <a:pt x="1640793" y="589987"/>
                </a:moveTo>
                <a:lnTo>
                  <a:pt x="1569227" y="722855"/>
                </a:lnTo>
                <a:cubicBezTo>
                  <a:pt x="1546592" y="772204"/>
                  <a:pt x="1527112" y="823002"/>
                  <a:pt x="1510924" y="874943"/>
                </a:cubicBezTo>
                <a:cubicBezTo>
                  <a:pt x="1507754" y="885697"/>
                  <a:pt x="1505409" y="894659"/>
                  <a:pt x="1503341" y="902520"/>
                </a:cubicBezTo>
                <a:cubicBezTo>
                  <a:pt x="1501645" y="909429"/>
                  <a:pt x="1499576" y="916242"/>
                  <a:pt x="1497135" y="922927"/>
                </a:cubicBezTo>
                <a:lnTo>
                  <a:pt x="1461177" y="992887"/>
                </a:lnTo>
                <a:lnTo>
                  <a:pt x="1464600" y="972857"/>
                </a:lnTo>
                <a:lnTo>
                  <a:pt x="1512444" y="858456"/>
                </a:lnTo>
                <a:cubicBezTo>
                  <a:pt x="1514925" y="852391"/>
                  <a:pt x="1517270" y="845220"/>
                  <a:pt x="1520165" y="836808"/>
                </a:cubicBezTo>
                <a:cubicBezTo>
                  <a:pt x="1522372" y="830102"/>
                  <a:pt x="1524853" y="822794"/>
                  <a:pt x="1527610" y="814891"/>
                </a:cubicBezTo>
                <a:cubicBezTo>
                  <a:pt x="1544901" y="767814"/>
                  <a:pt x="1565129" y="721944"/>
                  <a:pt x="1588156" y="677530"/>
                </a:cubicBezTo>
                <a:close/>
                <a:moveTo>
                  <a:pt x="2889653" y="587114"/>
                </a:moveTo>
                <a:lnTo>
                  <a:pt x="2887714" y="592429"/>
                </a:lnTo>
                <a:cubicBezTo>
                  <a:pt x="2885094" y="600505"/>
                  <a:pt x="2882006" y="608423"/>
                  <a:pt x="2878475" y="616144"/>
                </a:cubicBezTo>
                <a:lnTo>
                  <a:pt x="2877075" y="616931"/>
                </a:lnTo>
                <a:lnTo>
                  <a:pt x="2884820" y="598122"/>
                </a:lnTo>
                <a:close/>
                <a:moveTo>
                  <a:pt x="3200370" y="583541"/>
                </a:moveTo>
                <a:lnTo>
                  <a:pt x="3197899" y="588792"/>
                </a:lnTo>
                <a:lnTo>
                  <a:pt x="3197693" y="588676"/>
                </a:lnTo>
                <a:close/>
                <a:moveTo>
                  <a:pt x="3256795" y="583156"/>
                </a:moveTo>
                <a:lnTo>
                  <a:pt x="3253825" y="614456"/>
                </a:lnTo>
                <a:lnTo>
                  <a:pt x="3251049" y="637306"/>
                </a:lnTo>
                <a:lnTo>
                  <a:pt x="3251232" y="641778"/>
                </a:lnTo>
                <a:lnTo>
                  <a:pt x="3251100" y="643173"/>
                </a:lnTo>
                <a:lnTo>
                  <a:pt x="3252432" y="670991"/>
                </a:lnTo>
                <a:lnTo>
                  <a:pt x="3252871" y="681667"/>
                </a:lnTo>
                <a:lnTo>
                  <a:pt x="3252873" y="681685"/>
                </a:lnTo>
                <a:lnTo>
                  <a:pt x="3252873" y="681689"/>
                </a:lnTo>
                <a:lnTo>
                  <a:pt x="3253022" y="683301"/>
                </a:lnTo>
                <a:lnTo>
                  <a:pt x="3253068" y="684254"/>
                </a:lnTo>
                <a:lnTo>
                  <a:pt x="3256282" y="718604"/>
                </a:lnTo>
                <a:lnTo>
                  <a:pt x="3256282" y="725351"/>
                </a:lnTo>
                <a:lnTo>
                  <a:pt x="3256284" y="725366"/>
                </a:lnTo>
                <a:lnTo>
                  <a:pt x="3256284" y="725374"/>
                </a:lnTo>
                <a:lnTo>
                  <a:pt x="3256284" y="725379"/>
                </a:lnTo>
                <a:cubicBezTo>
                  <a:pt x="3269555" y="855547"/>
                  <a:pt x="3507542" y="1663193"/>
                  <a:pt x="3675509" y="2181491"/>
                </a:cubicBezTo>
                <a:lnTo>
                  <a:pt x="3702615" y="2263983"/>
                </a:lnTo>
                <a:lnTo>
                  <a:pt x="3719358" y="2314939"/>
                </a:lnTo>
                <a:cubicBezTo>
                  <a:pt x="3774922" y="2481375"/>
                  <a:pt x="3817684" y="2597923"/>
                  <a:pt x="3833472" y="2618089"/>
                </a:cubicBezTo>
                <a:cubicBezTo>
                  <a:pt x="3866013" y="2696545"/>
                  <a:pt x="3957707" y="2737911"/>
                  <a:pt x="4096282" y="2737911"/>
                </a:cubicBezTo>
                <a:lnTo>
                  <a:pt x="4096283" y="2737911"/>
                </a:lnTo>
                <a:lnTo>
                  <a:pt x="4096284" y="2737911"/>
                </a:lnTo>
                <a:cubicBezTo>
                  <a:pt x="4134837" y="2737829"/>
                  <a:pt x="4173349" y="2735153"/>
                  <a:pt x="4211556" y="2729914"/>
                </a:cubicBezTo>
                <a:cubicBezTo>
                  <a:pt x="4422384" y="2702337"/>
                  <a:pt x="5512646" y="2263584"/>
                  <a:pt x="5608201" y="2194642"/>
                </a:cubicBezTo>
                <a:cubicBezTo>
                  <a:pt x="5683211" y="2140178"/>
                  <a:pt x="5692449" y="2092883"/>
                  <a:pt x="5692449" y="2089436"/>
                </a:cubicBezTo>
                <a:cubicBezTo>
                  <a:pt x="5701480" y="2048432"/>
                  <a:pt x="5703053" y="1995759"/>
                  <a:pt x="5698699" y="1934686"/>
                </a:cubicBezTo>
                <a:lnTo>
                  <a:pt x="5696506" y="1914859"/>
                </a:lnTo>
                <a:lnTo>
                  <a:pt x="5692564" y="1879208"/>
                </a:lnTo>
                <a:lnTo>
                  <a:pt x="5698325" y="1923137"/>
                </a:lnTo>
                <a:cubicBezTo>
                  <a:pt x="5704788" y="1992829"/>
                  <a:pt x="5704444" y="2054378"/>
                  <a:pt x="5694102" y="2101156"/>
                </a:cubicBezTo>
                <a:cubicBezTo>
                  <a:pt x="5694102" y="2101570"/>
                  <a:pt x="5685691" y="2149140"/>
                  <a:pt x="5611371" y="2203329"/>
                </a:cubicBezTo>
                <a:cubicBezTo>
                  <a:pt x="5514851" y="2273651"/>
                  <a:pt x="4415213" y="2717780"/>
                  <a:pt x="4201904" y="2745357"/>
                </a:cubicBezTo>
                <a:lnTo>
                  <a:pt x="4063812" y="2753029"/>
                </a:lnTo>
                <a:lnTo>
                  <a:pt x="3953849" y="2736722"/>
                </a:lnTo>
                <a:cubicBezTo>
                  <a:pt x="3890421" y="2718056"/>
                  <a:pt x="3847263" y="2683998"/>
                  <a:pt x="3827407" y="2635738"/>
                </a:cubicBezTo>
                <a:lnTo>
                  <a:pt x="3827407" y="2634911"/>
                </a:lnTo>
                <a:cubicBezTo>
                  <a:pt x="3801071" y="2602233"/>
                  <a:pt x="3675182" y="2226632"/>
                  <a:pt x="3521301" y="1721419"/>
                </a:cubicBezTo>
                <a:lnTo>
                  <a:pt x="3454218" y="1497107"/>
                </a:lnTo>
                <a:lnTo>
                  <a:pt x="3424547" y="1397891"/>
                </a:lnTo>
                <a:cubicBezTo>
                  <a:pt x="3338638" y="1105224"/>
                  <a:pt x="3265568" y="839934"/>
                  <a:pt x="3248172" y="740308"/>
                </a:cubicBezTo>
                <a:lnTo>
                  <a:pt x="3244841" y="717365"/>
                </a:lnTo>
                <a:lnTo>
                  <a:pt x="3244841" y="710493"/>
                </a:lnTo>
                <a:lnTo>
                  <a:pt x="3244841" y="710489"/>
                </a:lnTo>
                <a:lnTo>
                  <a:pt x="3244840" y="710477"/>
                </a:lnTo>
                <a:lnTo>
                  <a:pt x="3244840" y="710464"/>
                </a:lnTo>
                <a:lnTo>
                  <a:pt x="3241422" y="673432"/>
                </a:lnTo>
                <a:lnTo>
                  <a:pt x="3240810" y="661104"/>
                </a:lnTo>
                <a:lnTo>
                  <a:pt x="3240046" y="643351"/>
                </a:lnTo>
                <a:lnTo>
                  <a:pt x="3239526" y="631280"/>
                </a:lnTo>
                <a:lnTo>
                  <a:pt x="3241189" y="613275"/>
                </a:lnTo>
                <a:lnTo>
                  <a:pt x="3250216" y="606945"/>
                </a:lnTo>
                <a:cubicBezTo>
                  <a:pt x="3251678" y="606263"/>
                  <a:pt x="3252422" y="604637"/>
                  <a:pt x="3252008" y="603085"/>
                </a:cubicBezTo>
                <a:lnTo>
                  <a:pt x="3252006" y="603083"/>
                </a:lnTo>
                <a:lnTo>
                  <a:pt x="3252008" y="603079"/>
                </a:lnTo>
                <a:lnTo>
                  <a:pt x="3252003" y="603071"/>
                </a:lnTo>
                <a:lnTo>
                  <a:pt x="3252010" y="603056"/>
                </a:lnTo>
                <a:lnTo>
                  <a:pt x="3243932" y="591499"/>
                </a:lnTo>
                <a:close/>
                <a:moveTo>
                  <a:pt x="3227121" y="582530"/>
                </a:moveTo>
                <a:lnTo>
                  <a:pt x="3233317" y="589734"/>
                </a:lnTo>
                <a:lnTo>
                  <a:pt x="3224206" y="595860"/>
                </a:lnTo>
                <a:lnTo>
                  <a:pt x="3225567" y="584370"/>
                </a:lnTo>
                <a:close/>
                <a:moveTo>
                  <a:pt x="3065330" y="582371"/>
                </a:moveTo>
                <a:cubicBezTo>
                  <a:pt x="3093407" y="581888"/>
                  <a:pt x="3123707" y="586885"/>
                  <a:pt x="3151077" y="597433"/>
                </a:cubicBezTo>
                <a:lnTo>
                  <a:pt x="3178453" y="613309"/>
                </a:lnTo>
                <a:lnTo>
                  <a:pt x="3178259" y="614018"/>
                </a:lnTo>
                <a:lnTo>
                  <a:pt x="3177573" y="630354"/>
                </a:lnTo>
                <a:lnTo>
                  <a:pt x="3176448" y="634874"/>
                </a:lnTo>
                <a:lnTo>
                  <a:pt x="3130536" y="605536"/>
                </a:lnTo>
                <a:cubicBezTo>
                  <a:pt x="3105785" y="595265"/>
                  <a:pt x="3079001" y="589715"/>
                  <a:pt x="3054268" y="589026"/>
                </a:cubicBezTo>
                <a:lnTo>
                  <a:pt x="2992437" y="601255"/>
                </a:lnTo>
                <a:lnTo>
                  <a:pt x="2992923" y="600190"/>
                </a:lnTo>
                <a:cubicBezTo>
                  <a:pt x="3011400" y="588817"/>
                  <a:pt x="3037254" y="582854"/>
                  <a:pt x="3065330" y="582371"/>
                </a:cubicBezTo>
                <a:close/>
                <a:moveTo>
                  <a:pt x="2990268" y="579569"/>
                </a:moveTo>
                <a:lnTo>
                  <a:pt x="2987079" y="581122"/>
                </a:lnTo>
                <a:lnTo>
                  <a:pt x="2987131" y="581026"/>
                </a:lnTo>
                <a:close/>
                <a:moveTo>
                  <a:pt x="3215838" y="575384"/>
                </a:moveTo>
                <a:lnTo>
                  <a:pt x="3219561" y="577161"/>
                </a:lnTo>
                <a:lnTo>
                  <a:pt x="3219211" y="580894"/>
                </a:lnTo>
                <a:lnTo>
                  <a:pt x="3208023" y="594446"/>
                </a:lnTo>
                <a:lnTo>
                  <a:pt x="3205978" y="593303"/>
                </a:lnTo>
                <a:lnTo>
                  <a:pt x="3206401" y="588699"/>
                </a:lnTo>
                <a:lnTo>
                  <a:pt x="3209455" y="582285"/>
                </a:lnTo>
                <a:close/>
                <a:moveTo>
                  <a:pt x="2902842" y="573336"/>
                </a:moveTo>
                <a:lnTo>
                  <a:pt x="2898055" y="588017"/>
                </a:lnTo>
                <a:cubicBezTo>
                  <a:pt x="2895023" y="597392"/>
                  <a:pt x="2891023" y="610078"/>
                  <a:pt x="2889368" y="612972"/>
                </a:cubicBezTo>
                <a:lnTo>
                  <a:pt x="2887171" y="614214"/>
                </a:lnTo>
                <a:lnTo>
                  <a:pt x="2894471" y="594950"/>
                </a:lnTo>
                <a:close/>
                <a:moveTo>
                  <a:pt x="3237724" y="573204"/>
                </a:moveTo>
                <a:lnTo>
                  <a:pt x="3237219" y="581896"/>
                </a:lnTo>
                <a:lnTo>
                  <a:pt x="3234361" y="577807"/>
                </a:lnTo>
                <a:lnTo>
                  <a:pt x="3232103" y="576626"/>
                </a:lnTo>
                <a:lnTo>
                  <a:pt x="3232371" y="576307"/>
                </a:lnTo>
                <a:close/>
                <a:moveTo>
                  <a:pt x="3208293" y="571784"/>
                </a:moveTo>
                <a:lnTo>
                  <a:pt x="3208576" y="571920"/>
                </a:lnTo>
                <a:lnTo>
                  <a:pt x="3208232" y="572300"/>
                </a:lnTo>
                <a:close/>
                <a:moveTo>
                  <a:pt x="5103815" y="570132"/>
                </a:moveTo>
                <a:cubicBezTo>
                  <a:pt x="5174674" y="573730"/>
                  <a:pt x="5239481" y="611185"/>
                  <a:pt x="5277965" y="670785"/>
                </a:cubicBezTo>
                <a:lnTo>
                  <a:pt x="5285841" y="687558"/>
                </a:lnTo>
                <a:lnTo>
                  <a:pt x="5262099" y="658988"/>
                </a:lnTo>
                <a:lnTo>
                  <a:pt x="5259463" y="656820"/>
                </a:lnTo>
                <a:lnTo>
                  <a:pt x="5234589" y="635885"/>
                </a:lnTo>
                <a:lnTo>
                  <a:pt x="5232492" y="634629"/>
                </a:lnTo>
                <a:lnTo>
                  <a:pt x="5230628" y="633095"/>
                </a:lnTo>
                <a:lnTo>
                  <a:pt x="5220914" y="627697"/>
                </a:lnTo>
                <a:lnTo>
                  <a:pt x="5207028" y="619384"/>
                </a:lnTo>
                <a:lnTo>
                  <a:pt x="5204217" y="618418"/>
                </a:lnTo>
                <a:lnTo>
                  <a:pt x="5199302" y="615686"/>
                </a:lnTo>
                <a:cubicBezTo>
                  <a:pt x="5189071" y="611114"/>
                  <a:pt x="5179147" y="607684"/>
                  <a:pt x="5169809" y="605120"/>
                </a:cubicBezTo>
                <a:lnTo>
                  <a:pt x="5162075" y="603934"/>
                </a:lnTo>
                <a:lnTo>
                  <a:pt x="5156280" y="601943"/>
                </a:lnTo>
                <a:lnTo>
                  <a:pt x="5132179" y="599351"/>
                </a:lnTo>
                <a:lnTo>
                  <a:pt x="5123081" y="597956"/>
                </a:lnTo>
                <a:lnTo>
                  <a:pt x="5119504" y="597988"/>
                </a:lnTo>
                <a:lnTo>
                  <a:pt x="5118905" y="597923"/>
                </a:lnTo>
                <a:lnTo>
                  <a:pt x="5116735" y="598013"/>
                </a:lnTo>
                <a:lnTo>
                  <a:pt x="5109223" y="598079"/>
                </a:lnTo>
                <a:cubicBezTo>
                  <a:pt x="5105941" y="598258"/>
                  <a:pt x="5104090" y="598484"/>
                  <a:pt x="5103952" y="598484"/>
                </a:cubicBezTo>
                <a:cubicBezTo>
                  <a:pt x="5094714" y="600553"/>
                  <a:pt x="5002606" y="601931"/>
                  <a:pt x="4875062" y="603585"/>
                </a:cubicBezTo>
                <a:cubicBezTo>
                  <a:pt x="4797984" y="604688"/>
                  <a:pt x="4710563" y="605930"/>
                  <a:pt x="4615974" y="607585"/>
                </a:cubicBezTo>
                <a:lnTo>
                  <a:pt x="4534070" y="609377"/>
                </a:lnTo>
                <a:lnTo>
                  <a:pt x="4460163" y="611169"/>
                </a:lnTo>
                <a:cubicBezTo>
                  <a:pt x="4120689" y="617236"/>
                  <a:pt x="3809481" y="624958"/>
                  <a:pt x="3730197" y="638746"/>
                </a:cubicBezTo>
                <a:cubicBezTo>
                  <a:pt x="3594517" y="663291"/>
                  <a:pt x="3580040" y="774426"/>
                  <a:pt x="3570387" y="847919"/>
                </a:cubicBezTo>
                <a:cubicBezTo>
                  <a:pt x="3569022" y="861821"/>
                  <a:pt x="3566858" y="875633"/>
                  <a:pt x="3563906" y="889285"/>
                </a:cubicBezTo>
                <a:cubicBezTo>
                  <a:pt x="3561613" y="898609"/>
                  <a:pt x="3560344" y="911097"/>
                  <a:pt x="3559975" y="926383"/>
                </a:cubicBezTo>
                <a:lnTo>
                  <a:pt x="3559977" y="926430"/>
                </a:lnTo>
                <a:lnTo>
                  <a:pt x="3559976" y="926434"/>
                </a:lnTo>
                <a:cubicBezTo>
                  <a:pt x="3559653" y="939810"/>
                  <a:pt x="3560019" y="955328"/>
                  <a:pt x="3560991" y="972745"/>
                </a:cubicBezTo>
                <a:lnTo>
                  <a:pt x="3561365" y="977380"/>
                </a:lnTo>
                <a:lnTo>
                  <a:pt x="3561443" y="980275"/>
                </a:lnTo>
                <a:lnTo>
                  <a:pt x="3563012" y="997813"/>
                </a:lnTo>
                <a:lnTo>
                  <a:pt x="3565642" y="1030448"/>
                </a:lnTo>
                <a:lnTo>
                  <a:pt x="3566927" y="1041599"/>
                </a:lnTo>
                <a:lnTo>
                  <a:pt x="3567568" y="1048776"/>
                </a:lnTo>
                <a:lnTo>
                  <a:pt x="3570156" y="1069632"/>
                </a:lnTo>
                <a:lnTo>
                  <a:pt x="3573433" y="1098082"/>
                </a:lnTo>
                <a:lnTo>
                  <a:pt x="3576087" y="1117444"/>
                </a:lnTo>
                <a:lnTo>
                  <a:pt x="3577609" y="1129706"/>
                </a:lnTo>
                <a:lnTo>
                  <a:pt x="3580566" y="1150112"/>
                </a:lnTo>
                <a:lnTo>
                  <a:pt x="3583866" y="1174184"/>
                </a:lnTo>
                <a:lnTo>
                  <a:pt x="3586507" y="1191103"/>
                </a:lnTo>
                <a:lnTo>
                  <a:pt x="3590822" y="1220880"/>
                </a:lnTo>
                <a:cubicBezTo>
                  <a:pt x="3595673" y="1252736"/>
                  <a:pt x="3600930" y="1285931"/>
                  <a:pt x="3606468" y="1320110"/>
                </a:cubicBezTo>
                <a:lnTo>
                  <a:pt x="3609246" y="1336798"/>
                </a:lnTo>
                <a:lnTo>
                  <a:pt x="3610673" y="1345939"/>
                </a:lnTo>
                <a:lnTo>
                  <a:pt x="3641675" y="1531555"/>
                </a:lnTo>
                <a:lnTo>
                  <a:pt x="3642087" y="1534033"/>
                </a:lnTo>
                <a:lnTo>
                  <a:pt x="3648307" y="1571180"/>
                </a:lnTo>
                <a:lnTo>
                  <a:pt x="3631561" y="1575610"/>
                </a:lnTo>
                <a:lnTo>
                  <a:pt x="3586882" y="1351213"/>
                </a:lnTo>
                <a:lnTo>
                  <a:pt x="3586827" y="1350924"/>
                </a:lnTo>
                <a:lnTo>
                  <a:pt x="3559313" y="1205641"/>
                </a:lnTo>
                <a:lnTo>
                  <a:pt x="3549109" y="1149311"/>
                </a:lnTo>
                <a:lnTo>
                  <a:pt x="3544734" y="1124420"/>
                </a:lnTo>
                <a:lnTo>
                  <a:pt x="3530835" y="1039677"/>
                </a:lnTo>
                <a:lnTo>
                  <a:pt x="3521373" y="969784"/>
                </a:lnTo>
                <a:lnTo>
                  <a:pt x="3519521" y="952492"/>
                </a:lnTo>
                <a:lnTo>
                  <a:pt x="3516134" y="911746"/>
                </a:lnTo>
                <a:lnTo>
                  <a:pt x="3515400" y="897555"/>
                </a:lnTo>
                <a:lnTo>
                  <a:pt x="3516609" y="860971"/>
                </a:lnTo>
                <a:lnTo>
                  <a:pt x="3516611" y="860939"/>
                </a:lnTo>
                <a:cubicBezTo>
                  <a:pt x="3518404" y="850734"/>
                  <a:pt x="3519508" y="836948"/>
                  <a:pt x="3520749" y="823163"/>
                </a:cubicBezTo>
                <a:cubicBezTo>
                  <a:pt x="3527228" y="744952"/>
                  <a:pt x="3537019" y="628315"/>
                  <a:pt x="3676696" y="603638"/>
                </a:cubicBezTo>
                <a:cubicBezTo>
                  <a:pt x="3754465" y="589852"/>
                  <a:pt x="4105384" y="584060"/>
                  <a:pt x="4428175" y="579647"/>
                </a:cubicBezTo>
                <a:cubicBezTo>
                  <a:pt x="4453131" y="579372"/>
                  <a:pt x="4478088" y="578406"/>
                  <a:pt x="4502909" y="578406"/>
                </a:cubicBezTo>
                <a:lnTo>
                  <a:pt x="4588673" y="577027"/>
                </a:lnTo>
                <a:cubicBezTo>
                  <a:pt x="4691950" y="575924"/>
                  <a:pt x="4790263" y="574407"/>
                  <a:pt x="4869409" y="574407"/>
                </a:cubicBezTo>
                <a:cubicBezTo>
                  <a:pt x="5015154" y="573304"/>
                  <a:pt x="5085614" y="572613"/>
                  <a:pt x="5093198" y="570960"/>
                </a:cubicBezTo>
                <a:cubicBezTo>
                  <a:pt x="5096700" y="570353"/>
                  <a:pt x="5100258" y="570077"/>
                  <a:pt x="5103815" y="570132"/>
                </a:cubicBezTo>
                <a:close/>
                <a:moveTo>
                  <a:pt x="3091787" y="568617"/>
                </a:moveTo>
                <a:cubicBezTo>
                  <a:pt x="3119626" y="568260"/>
                  <a:pt x="3147327" y="572642"/>
                  <a:pt x="3173691" y="581578"/>
                </a:cubicBezTo>
                <a:lnTo>
                  <a:pt x="3180459" y="585253"/>
                </a:lnTo>
                <a:lnTo>
                  <a:pt x="3179708" y="600351"/>
                </a:lnTo>
                <a:lnTo>
                  <a:pt x="3179709" y="600364"/>
                </a:lnTo>
                <a:lnTo>
                  <a:pt x="3179708" y="600377"/>
                </a:lnTo>
                <a:lnTo>
                  <a:pt x="3179708" y="600379"/>
                </a:lnTo>
                <a:lnTo>
                  <a:pt x="3179708" y="600382"/>
                </a:lnTo>
                <a:lnTo>
                  <a:pt x="3179965" y="606762"/>
                </a:lnTo>
                <a:lnTo>
                  <a:pt x="3179899" y="607861"/>
                </a:lnTo>
                <a:lnTo>
                  <a:pt x="3152735" y="591749"/>
                </a:lnTo>
                <a:cubicBezTo>
                  <a:pt x="3138567" y="586302"/>
                  <a:pt x="3123624" y="582313"/>
                  <a:pt x="3108577" y="579763"/>
                </a:cubicBezTo>
                <a:lnTo>
                  <a:pt x="3093055" y="578606"/>
                </a:lnTo>
                <a:lnTo>
                  <a:pt x="3086010" y="577051"/>
                </a:lnTo>
                <a:lnTo>
                  <a:pt x="3079014" y="577560"/>
                </a:lnTo>
                <a:lnTo>
                  <a:pt x="3063799" y="576425"/>
                </a:lnTo>
                <a:cubicBezTo>
                  <a:pt x="3049218" y="576745"/>
                  <a:pt x="3035205" y="578490"/>
                  <a:pt x="3022433" y="581646"/>
                </a:cubicBezTo>
                <a:lnTo>
                  <a:pt x="2990603" y="594490"/>
                </a:lnTo>
                <a:lnTo>
                  <a:pt x="2990856" y="593988"/>
                </a:lnTo>
                <a:cubicBezTo>
                  <a:pt x="3021396" y="576078"/>
                  <a:pt x="3056405" y="567274"/>
                  <a:pt x="3091787" y="568617"/>
                </a:cubicBezTo>
                <a:close/>
                <a:moveTo>
                  <a:pt x="1664924" y="568007"/>
                </a:moveTo>
                <a:lnTo>
                  <a:pt x="1650142" y="589870"/>
                </a:lnTo>
                <a:lnTo>
                  <a:pt x="1653501" y="583646"/>
                </a:lnTo>
                <a:close/>
                <a:moveTo>
                  <a:pt x="3199311" y="567496"/>
                </a:moveTo>
                <a:lnTo>
                  <a:pt x="3199883" y="567770"/>
                </a:lnTo>
                <a:lnTo>
                  <a:pt x="3198467" y="570528"/>
                </a:lnTo>
                <a:close/>
                <a:moveTo>
                  <a:pt x="3249945" y="566121"/>
                </a:moveTo>
                <a:lnTo>
                  <a:pt x="3256958" y="573837"/>
                </a:lnTo>
                <a:lnTo>
                  <a:pt x="3244659" y="582108"/>
                </a:lnTo>
                <a:lnTo>
                  <a:pt x="3246313" y="568225"/>
                </a:lnTo>
                <a:close/>
                <a:moveTo>
                  <a:pt x="2913761" y="564345"/>
                </a:moveTo>
                <a:lnTo>
                  <a:pt x="2907432" y="585396"/>
                </a:lnTo>
                <a:cubicBezTo>
                  <a:pt x="2904537" y="595186"/>
                  <a:pt x="2900676" y="608284"/>
                  <a:pt x="2899297" y="611455"/>
                </a:cubicBezTo>
                <a:lnTo>
                  <a:pt x="2896444" y="613099"/>
                </a:lnTo>
                <a:lnTo>
                  <a:pt x="2899069" y="606019"/>
                </a:lnTo>
                <a:cubicBezTo>
                  <a:pt x="2900383" y="602206"/>
                  <a:pt x="2902020" y="597260"/>
                  <a:pt x="2904123" y="590814"/>
                </a:cubicBezTo>
                <a:cubicBezTo>
                  <a:pt x="2907295" y="581302"/>
                  <a:pt x="2911431" y="568337"/>
                  <a:pt x="2912948" y="565719"/>
                </a:cubicBezTo>
                <a:lnTo>
                  <a:pt x="2913282" y="564508"/>
                </a:lnTo>
                <a:close/>
                <a:moveTo>
                  <a:pt x="3258904" y="560927"/>
                </a:moveTo>
                <a:lnTo>
                  <a:pt x="3258358" y="566677"/>
                </a:lnTo>
                <a:lnTo>
                  <a:pt x="3255579" y="562854"/>
                </a:lnTo>
                <a:close/>
                <a:moveTo>
                  <a:pt x="2923138" y="559793"/>
                </a:moveTo>
                <a:lnTo>
                  <a:pt x="2917222" y="582087"/>
                </a:lnTo>
                <a:cubicBezTo>
                  <a:pt x="2914463" y="592566"/>
                  <a:pt x="2910741" y="606079"/>
                  <a:pt x="2909499" y="609663"/>
                </a:cubicBezTo>
                <a:lnTo>
                  <a:pt x="2906964" y="611165"/>
                </a:lnTo>
                <a:lnTo>
                  <a:pt x="2909422" y="603808"/>
                </a:lnTo>
                <a:cubicBezTo>
                  <a:pt x="2910699" y="599690"/>
                  <a:pt x="2912328" y="594226"/>
                  <a:pt x="2914465" y="586955"/>
                </a:cubicBezTo>
                <a:cubicBezTo>
                  <a:pt x="2917499" y="577027"/>
                  <a:pt x="2921498" y="563376"/>
                  <a:pt x="2922876" y="560754"/>
                </a:cubicBezTo>
                <a:lnTo>
                  <a:pt x="2923085" y="559813"/>
                </a:lnTo>
                <a:close/>
                <a:moveTo>
                  <a:pt x="2933070" y="556071"/>
                </a:moveTo>
                <a:lnTo>
                  <a:pt x="2927151" y="579467"/>
                </a:lnTo>
                <a:cubicBezTo>
                  <a:pt x="2924393" y="589808"/>
                  <a:pt x="2920947" y="603183"/>
                  <a:pt x="2919844" y="607044"/>
                </a:cubicBezTo>
                <a:lnTo>
                  <a:pt x="2918350" y="607945"/>
                </a:lnTo>
                <a:lnTo>
                  <a:pt x="2920123" y="602025"/>
                </a:lnTo>
                <a:cubicBezTo>
                  <a:pt x="2921325" y="597744"/>
                  <a:pt x="2922877" y="592055"/>
                  <a:pt x="2924945" y="584473"/>
                </a:cubicBezTo>
                <a:cubicBezTo>
                  <a:pt x="2927978" y="573302"/>
                  <a:pt x="2931701" y="559375"/>
                  <a:pt x="2932805" y="556894"/>
                </a:cubicBezTo>
                <a:lnTo>
                  <a:pt x="2932805" y="556879"/>
                </a:lnTo>
                <a:lnTo>
                  <a:pt x="2932805" y="556160"/>
                </a:lnTo>
                <a:close/>
                <a:moveTo>
                  <a:pt x="3235790" y="553815"/>
                </a:moveTo>
                <a:lnTo>
                  <a:pt x="3239775" y="555568"/>
                </a:lnTo>
                <a:lnTo>
                  <a:pt x="3238470" y="560335"/>
                </a:lnTo>
                <a:lnTo>
                  <a:pt x="3238190" y="565158"/>
                </a:lnTo>
                <a:lnTo>
                  <a:pt x="3227046" y="571893"/>
                </a:lnTo>
                <a:lnTo>
                  <a:pt x="3228218" y="562003"/>
                </a:lnTo>
                <a:close/>
                <a:moveTo>
                  <a:pt x="3116191" y="553583"/>
                </a:moveTo>
                <a:lnTo>
                  <a:pt x="3181529" y="563722"/>
                </a:lnTo>
                <a:lnTo>
                  <a:pt x="3180759" y="579219"/>
                </a:lnTo>
                <a:lnTo>
                  <a:pt x="3176037" y="576582"/>
                </a:lnTo>
                <a:cubicBezTo>
                  <a:pt x="3162317" y="571619"/>
                  <a:pt x="3146676" y="567853"/>
                  <a:pt x="3130166" y="565519"/>
                </a:cubicBezTo>
                <a:lnTo>
                  <a:pt x="3113011" y="564691"/>
                </a:lnTo>
                <a:lnTo>
                  <a:pt x="3104880" y="563154"/>
                </a:lnTo>
                <a:lnTo>
                  <a:pt x="3097086" y="563923"/>
                </a:lnTo>
                <a:lnTo>
                  <a:pt x="3079086" y="563052"/>
                </a:lnTo>
                <a:cubicBezTo>
                  <a:pt x="3061894" y="563820"/>
                  <a:pt x="3044886" y="566254"/>
                  <a:pt x="3029118" y="570591"/>
                </a:cubicBezTo>
                <a:lnTo>
                  <a:pt x="2988071" y="588881"/>
                </a:lnTo>
                <a:lnTo>
                  <a:pt x="2988784" y="587505"/>
                </a:lnTo>
                <a:cubicBezTo>
                  <a:pt x="3020636" y="564063"/>
                  <a:pt x="3069586" y="553583"/>
                  <a:pt x="3116191" y="553583"/>
                </a:cubicBezTo>
                <a:close/>
                <a:moveTo>
                  <a:pt x="2942309" y="550416"/>
                </a:moveTo>
                <a:lnTo>
                  <a:pt x="2930184" y="603956"/>
                </a:lnTo>
                <a:lnTo>
                  <a:pt x="2927787" y="605321"/>
                </a:lnTo>
                <a:lnTo>
                  <a:pt x="2929786" y="597844"/>
                </a:lnTo>
                <a:cubicBezTo>
                  <a:pt x="2930900" y="593478"/>
                  <a:pt x="2932322" y="587782"/>
                  <a:pt x="2934184" y="580337"/>
                </a:cubicBezTo>
                <a:cubicBezTo>
                  <a:pt x="2937079" y="568340"/>
                  <a:pt x="2940802" y="553583"/>
                  <a:pt x="2941629" y="551237"/>
                </a:cubicBezTo>
                <a:lnTo>
                  <a:pt x="2941629" y="551225"/>
                </a:lnTo>
                <a:lnTo>
                  <a:pt x="2941629" y="551198"/>
                </a:lnTo>
                <a:lnTo>
                  <a:pt x="2941629" y="550642"/>
                </a:lnTo>
                <a:close/>
                <a:moveTo>
                  <a:pt x="3221934" y="547724"/>
                </a:moveTo>
                <a:lnTo>
                  <a:pt x="3222308" y="547889"/>
                </a:lnTo>
                <a:lnTo>
                  <a:pt x="3221382" y="557767"/>
                </a:lnTo>
                <a:lnTo>
                  <a:pt x="3213238" y="566767"/>
                </a:lnTo>
                <a:lnTo>
                  <a:pt x="3209993" y="565071"/>
                </a:lnTo>
                <a:lnTo>
                  <a:pt x="3215914" y="553704"/>
                </a:lnTo>
                <a:close/>
                <a:moveTo>
                  <a:pt x="1658528" y="547671"/>
                </a:moveTo>
                <a:lnTo>
                  <a:pt x="1582240" y="674703"/>
                </a:lnTo>
                <a:cubicBezTo>
                  <a:pt x="1559100" y="719398"/>
                  <a:pt x="1538776" y="765551"/>
                  <a:pt x="1521402" y="812896"/>
                </a:cubicBezTo>
                <a:cubicBezTo>
                  <a:pt x="1518507" y="821169"/>
                  <a:pt x="1516714" y="826685"/>
                  <a:pt x="1513818" y="834958"/>
                </a:cubicBezTo>
                <a:cubicBezTo>
                  <a:pt x="1510922" y="843231"/>
                  <a:pt x="1508579" y="850401"/>
                  <a:pt x="1506235" y="856193"/>
                </a:cubicBezTo>
                <a:lnTo>
                  <a:pt x="1480607" y="917338"/>
                </a:lnTo>
                <a:lnTo>
                  <a:pt x="1537952" y="753226"/>
                </a:lnTo>
                <a:cubicBezTo>
                  <a:pt x="1564833" y="691638"/>
                  <a:pt x="1597181" y="632727"/>
                  <a:pt x="1634540" y="577190"/>
                </a:cubicBezTo>
                <a:close/>
                <a:moveTo>
                  <a:pt x="3241971" y="547549"/>
                </a:moveTo>
                <a:lnTo>
                  <a:pt x="3241058" y="550882"/>
                </a:lnTo>
                <a:lnTo>
                  <a:pt x="3239310" y="550009"/>
                </a:lnTo>
                <a:lnTo>
                  <a:pt x="3241232" y="547934"/>
                </a:lnTo>
                <a:close/>
                <a:moveTo>
                  <a:pt x="3268090" y="545667"/>
                </a:moveTo>
                <a:lnTo>
                  <a:pt x="3269223" y="546401"/>
                </a:lnTo>
                <a:lnTo>
                  <a:pt x="3267857" y="547227"/>
                </a:lnTo>
                <a:lnTo>
                  <a:pt x="3268021" y="545848"/>
                </a:lnTo>
                <a:close/>
                <a:moveTo>
                  <a:pt x="3211730" y="545414"/>
                </a:moveTo>
                <a:lnTo>
                  <a:pt x="3213409" y="545626"/>
                </a:lnTo>
                <a:lnTo>
                  <a:pt x="3211115" y="547965"/>
                </a:lnTo>
                <a:lnTo>
                  <a:pt x="3211334" y="546116"/>
                </a:lnTo>
                <a:close/>
                <a:moveTo>
                  <a:pt x="3201086" y="544090"/>
                </a:moveTo>
                <a:lnTo>
                  <a:pt x="3203274" y="544364"/>
                </a:lnTo>
                <a:lnTo>
                  <a:pt x="3197982" y="553981"/>
                </a:lnTo>
                <a:close/>
                <a:moveTo>
                  <a:pt x="3258037" y="539156"/>
                </a:moveTo>
                <a:lnTo>
                  <a:pt x="3262612" y="542120"/>
                </a:lnTo>
                <a:lnTo>
                  <a:pt x="3262222" y="545329"/>
                </a:lnTo>
                <a:lnTo>
                  <a:pt x="3259766" y="551841"/>
                </a:lnTo>
                <a:lnTo>
                  <a:pt x="3259738" y="552132"/>
                </a:lnTo>
                <a:lnTo>
                  <a:pt x="3251434" y="557152"/>
                </a:lnTo>
                <a:lnTo>
                  <a:pt x="3250184" y="555435"/>
                </a:lnTo>
                <a:lnTo>
                  <a:pt x="3247968" y="554328"/>
                </a:lnTo>
                <a:lnTo>
                  <a:pt x="3249227" y="543758"/>
                </a:lnTo>
                <a:close/>
                <a:moveTo>
                  <a:pt x="3144460" y="537040"/>
                </a:moveTo>
                <a:lnTo>
                  <a:pt x="3183590" y="541911"/>
                </a:lnTo>
                <a:lnTo>
                  <a:pt x="3182263" y="548968"/>
                </a:lnTo>
                <a:lnTo>
                  <a:pt x="3181931" y="555643"/>
                </a:lnTo>
                <a:lnTo>
                  <a:pt x="3147273" y="548479"/>
                </a:lnTo>
                <a:cubicBezTo>
                  <a:pt x="3128594" y="546609"/>
                  <a:pt x="3108764" y="546453"/>
                  <a:pt x="3089133" y="548177"/>
                </a:cubicBezTo>
                <a:lnTo>
                  <a:pt x="3035694" y="558471"/>
                </a:lnTo>
                <a:lnTo>
                  <a:pt x="3058867" y="547709"/>
                </a:lnTo>
                <a:cubicBezTo>
                  <a:pt x="3086410" y="540485"/>
                  <a:pt x="3116262" y="537040"/>
                  <a:pt x="3144460" y="537040"/>
                </a:cubicBezTo>
                <a:close/>
                <a:moveTo>
                  <a:pt x="5086442" y="536347"/>
                </a:moveTo>
                <a:cubicBezTo>
                  <a:pt x="5110847" y="536347"/>
                  <a:pt x="5201989" y="543794"/>
                  <a:pt x="5269417" y="644035"/>
                </a:cubicBezTo>
                <a:lnTo>
                  <a:pt x="5275525" y="656710"/>
                </a:lnTo>
                <a:lnTo>
                  <a:pt x="5253708" y="630306"/>
                </a:lnTo>
                <a:lnTo>
                  <a:pt x="5250976" y="628012"/>
                </a:lnTo>
                <a:lnTo>
                  <a:pt x="5225341" y="606021"/>
                </a:lnTo>
                <a:lnTo>
                  <a:pt x="5223191" y="604689"/>
                </a:lnTo>
                <a:lnTo>
                  <a:pt x="5221265" y="603072"/>
                </a:lnTo>
                <a:lnTo>
                  <a:pt x="5211245" y="597290"/>
                </a:lnTo>
                <a:lnTo>
                  <a:pt x="5197016" y="588477"/>
                </a:lnTo>
                <a:lnTo>
                  <a:pt x="5194146" y="587423"/>
                </a:lnTo>
                <a:lnTo>
                  <a:pt x="5189091" y="584506"/>
                </a:lnTo>
                <a:cubicBezTo>
                  <a:pt x="5178599" y="579580"/>
                  <a:pt x="5168436" y="575827"/>
                  <a:pt x="5158883" y="572975"/>
                </a:cubicBezTo>
                <a:lnTo>
                  <a:pt x="5150980" y="571569"/>
                </a:lnTo>
                <a:lnTo>
                  <a:pt x="5145047" y="569390"/>
                </a:lnTo>
                <a:lnTo>
                  <a:pt x="5120453" y="566142"/>
                </a:lnTo>
                <a:lnTo>
                  <a:pt x="5111160" y="564491"/>
                </a:lnTo>
                <a:lnTo>
                  <a:pt x="5107522" y="564434"/>
                </a:lnTo>
                <a:lnTo>
                  <a:pt x="5106901" y="564352"/>
                </a:lnTo>
                <a:lnTo>
                  <a:pt x="5104690" y="564391"/>
                </a:lnTo>
                <a:lnTo>
                  <a:pt x="5097041" y="564273"/>
                </a:lnTo>
                <a:cubicBezTo>
                  <a:pt x="5093700" y="564376"/>
                  <a:pt x="5091819" y="564564"/>
                  <a:pt x="5091681" y="564564"/>
                </a:cubicBezTo>
                <a:cubicBezTo>
                  <a:pt x="5084511" y="566218"/>
                  <a:pt x="4994195" y="566907"/>
                  <a:pt x="4869272" y="567873"/>
                </a:cubicBezTo>
                <a:cubicBezTo>
                  <a:pt x="4790264" y="568562"/>
                  <a:pt x="4691950" y="569250"/>
                  <a:pt x="4588674" y="570493"/>
                </a:cubicBezTo>
                <a:lnTo>
                  <a:pt x="4502771" y="571871"/>
                </a:lnTo>
                <a:lnTo>
                  <a:pt x="4428038" y="573112"/>
                </a:lnTo>
                <a:cubicBezTo>
                  <a:pt x="4104971" y="577524"/>
                  <a:pt x="3753776" y="583454"/>
                  <a:pt x="3675596" y="597242"/>
                </a:cubicBezTo>
                <a:cubicBezTo>
                  <a:pt x="3530678" y="622750"/>
                  <a:pt x="3520473" y="743124"/>
                  <a:pt x="3513855" y="822824"/>
                </a:cubicBezTo>
                <a:cubicBezTo>
                  <a:pt x="3512614" y="836612"/>
                  <a:pt x="3511511" y="849712"/>
                  <a:pt x="3509856" y="860191"/>
                </a:cubicBezTo>
                <a:lnTo>
                  <a:pt x="3509854" y="860255"/>
                </a:lnTo>
                <a:lnTo>
                  <a:pt x="3509853" y="860289"/>
                </a:lnTo>
                <a:lnTo>
                  <a:pt x="3508153" y="888996"/>
                </a:lnTo>
                <a:lnTo>
                  <a:pt x="3508567" y="897256"/>
                </a:lnTo>
                <a:lnTo>
                  <a:pt x="3508431" y="901172"/>
                </a:lnTo>
                <a:lnTo>
                  <a:pt x="3509290" y="911675"/>
                </a:lnTo>
                <a:lnTo>
                  <a:pt x="3510173" y="929296"/>
                </a:lnTo>
                <a:lnTo>
                  <a:pt x="3512620" y="952412"/>
                </a:lnTo>
                <a:lnTo>
                  <a:pt x="3513406" y="962015"/>
                </a:lnTo>
                <a:lnTo>
                  <a:pt x="3514496" y="970126"/>
                </a:lnTo>
                <a:lnTo>
                  <a:pt x="3515548" y="980057"/>
                </a:lnTo>
                <a:cubicBezTo>
                  <a:pt x="3520168" y="1017141"/>
                  <a:pt x="3526782" y="1060469"/>
                  <a:pt x="3534903" y="1108593"/>
                </a:cubicBezTo>
                <a:lnTo>
                  <a:pt x="3537723" y="1124678"/>
                </a:lnTo>
                <a:lnTo>
                  <a:pt x="3539087" y="1133024"/>
                </a:lnTo>
                <a:lnTo>
                  <a:pt x="3542381" y="1151254"/>
                </a:lnTo>
                <a:lnTo>
                  <a:pt x="3548153" y="1184178"/>
                </a:lnTo>
                <a:lnTo>
                  <a:pt x="3552256" y="1205890"/>
                </a:lnTo>
                <a:lnTo>
                  <a:pt x="3558061" y="1238012"/>
                </a:lnTo>
                <a:lnTo>
                  <a:pt x="3579947" y="1352380"/>
                </a:lnTo>
                <a:lnTo>
                  <a:pt x="3579970" y="1352501"/>
                </a:lnTo>
                <a:lnTo>
                  <a:pt x="3624679" y="1577430"/>
                </a:lnTo>
                <a:lnTo>
                  <a:pt x="3609192" y="1581526"/>
                </a:lnTo>
                <a:lnTo>
                  <a:pt x="3607466" y="1581984"/>
                </a:lnTo>
                <a:lnTo>
                  <a:pt x="3603294" y="1563918"/>
                </a:lnTo>
                <a:lnTo>
                  <a:pt x="3601554" y="1556380"/>
                </a:lnTo>
                <a:lnTo>
                  <a:pt x="3597826" y="1540237"/>
                </a:lnTo>
                <a:lnTo>
                  <a:pt x="3551924" y="1337543"/>
                </a:lnTo>
                <a:lnTo>
                  <a:pt x="3542526" y="1295408"/>
                </a:lnTo>
                <a:lnTo>
                  <a:pt x="3533600" y="1254412"/>
                </a:lnTo>
                <a:lnTo>
                  <a:pt x="3517160" y="1177720"/>
                </a:lnTo>
                <a:lnTo>
                  <a:pt x="3508583" y="1136377"/>
                </a:lnTo>
                <a:lnTo>
                  <a:pt x="3495311" y="1070204"/>
                </a:lnTo>
                <a:lnTo>
                  <a:pt x="3487938" y="1031831"/>
                </a:lnTo>
                <a:lnTo>
                  <a:pt x="3477886" y="975252"/>
                </a:lnTo>
                <a:lnTo>
                  <a:pt x="3472581" y="943570"/>
                </a:lnTo>
                <a:lnTo>
                  <a:pt x="3466175" y="896186"/>
                </a:lnTo>
                <a:lnTo>
                  <a:pt x="3463343" y="873179"/>
                </a:lnTo>
                <a:lnTo>
                  <a:pt x="3462881" y="866685"/>
                </a:lnTo>
                <a:lnTo>
                  <a:pt x="3462010" y="829780"/>
                </a:lnTo>
                <a:cubicBezTo>
                  <a:pt x="3462837" y="820407"/>
                  <a:pt x="3463803" y="809097"/>
                  <a:pt x="3463803" y="797234"/>
                </a:cubicBezTo>
                <a:cubicBezTo>
                  <a:pt x="3466975" y="713113"/>
                  <a:pt x="3471938" y="585851"/>
                  <a:pt x="3621407" y="560204"/>
                </a:cubicBezTo>
                <a:cubicBezTo>
                  <a:pt x="3694623" y="547518"/>
                  <a:pt x="4036718" y="543105"/>
                  <a:pt x="4395221" y="540210"/>
                </a:cubicBezTo>
                <a:lnTo>
                  <a:pt x="4468851" y="540210"/>
                </a:lnTo>
                <a:lnTo>
                  <a:pt x="4560684" y="539381"/>
                </a:lnTo>
                <a:cubicBezTo>
                  <a:pt x="4676232" y="538141"/>
                  <a:pt x="4782956" y="538141"/>
                  <a:pt x="4869272" y="538141"/>
                </a:cubicBezTo>
                <a:cubicBezTo>
                  <a:pt x="5007846" y="537728"/>
                  <a:pt x="5074722" y="537590"/>
                  <a:pt x="5080237" y="536347"/>
                </a:cubicBezTo>
                <a:cubicBezTo>
                  <a:pt x="5082264" y="536241"/>
                  <a:pt x="5084276" y="536241"/>
                  <a:pt x="5086304" y="536347"/>
                </a:cubicBezTo>
                <a:close/>
                <a:moveTo>
                  <a:pt x="3205048" y="534224"/>
                </a:moveTo>
                <a:lnTo>
                  <a:pt x="3204699" y="537946"/>
                </a:lnTo>
                <a:lnTo>
                  <a:pt x="3203101" y="537667"/>
                </a:lnTo>
                <a:lnTo>
                  <a:pt x="3203306" y="537014"/>
                </a:lnTo>
                <a:close/>
                <a:moveTo>
                  <a:pt x="3241400" y="528383"/>
                </a:moveTo>
                <a:lnTo>
                  <a:pt x="3245176" y="530829"/>
                </a:lnTo>
                <a:lnTo>
                  <a:pt x="3244357" y="537619"/>
                </a:lnTo>
                <a:lnTo>
                  <a:pt x="3234986" y="542733"/>
                </a:lnTo>
                <a:lnTo>
                  <a:pt x="3231794" y="546260"/>
                </a:lnTo>
                <a:lnTo>
                  <a:pt x="3230179" y="545454"/>
                </a:lnTo>
                <a:lnTo>
                  <a:pt x="3230974" y="538744"/>
                </a:lnTo>
                <a:close/>
                <a:moveTo>
                  <a:pt x="3222951" y="525545"/>
                </a:moveTo>
                <a:lnTo>
                  <a:pt x="3225783" y="525891"/>
                </a:lnTo>
                <a:lnTo>
                  <a:pt x="3223901" y="530915"/>
                </a:lnTo>
                <a:lnTo>
                  <a:pt x="3223483" y="535354"/>
                </a:lnTo>
                <a:lnTo>
                  <a:pt x="3218573" y="540359"/>
                </a:lnTo>
                <a:lnTo>
                  <a:pt x="3214942" y="539728"/>
                </a:lnTo>
                <a:close/>
                <a:moveTo>
                  <a:pt x="3213903" y="524440"/>
                </a:moveTo>
                <a:lnTo>
                  <a:pt x="3214218" y="524478"/>
                </a:lnTo>
                <a:lnTo>
                  <a:pt x="3213811" y="525218"/>
                </a:lnTo>
                <a:close/>
                <a:moveTo>
                  <a:pt x="3202728" y="523076"/>
                </a:moveTo>
                <a:lnTo>
                  <a:pt x="3204697" y="523316"/>
                </a:lnTo>
                <a:lnTo>
                  <a:pt x="3199645" y="532041"/>
                </a:lnTo>
                <a:close/>
                <a:moveTo>
                  <a:pt x="3248624" y="521206"/>
                </a:moveTo>
                <a:lnTo>
                  <a:pt x="3247662" y="523571"/>
                </a:lnTo>
                <a:lnTo>
                  <a:pt x="3246706" y="523111"/>
                </a:lnTo>
                <a:close/>
                <a:moveTo>
                  <a:pt x="3173690" y="519528"/>
                </a:moveTo>
                <a:lnTo>
                  <a:pt x="3187391" y="521202"/>
                </a:lnTo>
                <a:lnTo>
                  <a:pt x="3184566" y="529559"/>
                </a:lnTo>
                <a:lnTo>
                  <a:pt x="3184277" y="534394"/>
                </a:lnTo>
                <a:lnTo>
                  <a:pt x="3164559" y="530965"/>
                </a:lnTo>
                <a:cubicBezTo>
                  <a:pt x="3123008" y="528462"/>
                  <a:pt x="3075468" y="534050"/>
                  <a:pt x="3035399" y="548197"/>
                </a:cubicBezTo>
                <a:lnTo>
                  <a:pt x="2986948" y="573604"/>
                </a:lnTo>
                <a:lnTo>
                  <a:pt x="3025763" y="549601"/>
                </a:lnTo>
                <a:lnTo>
                  <a:pt x="3085411" y="530950"/>
                </a:lnTo>
                <a:lnTo>
                  <a:pt x="3173519" y="519544"/>
                </a:lnTo>
                <a:close/>
                <a:moveTo>
                  <a:pt x="3279282" y="516241"/>
                </a:moveTo>
                <a:lnTo>
                  <a:pt x="3281351" y="517444"/>
                </a:lnTo>
                <a:lnTo>
                  <a:pt x="3278162" y="519183"/>
                </a:lnTo>
                <a:close/>
                <a:moveTo>
                  <a:pt x="3269402" y="510503"/>
                </a:moveTo>
                <a:lnTo>
                  <a:pt x="3273769" y="513039"/>
                </a:lnTo>
                <a:lnTo>
                  <a:pt x="3269281" y="524027"/>
                </a:lnTo>
                <a:lnTo>
                  <a:pt x="3259588" y="529313"/>
                </a:lnTo>
                <a:lnTo>
                  <a:pt x="3253700" y="526478"/>
                </a:lnTo>
                <a:lnTo>
                  <a:pt x="3257647" y="516060"/>
                </a:lnTo>
                <a:close/>
                <a:moveTo>
                  <a:pt x="3276099" y="507335"/>
                </a:moveTo>
                <a:lnTo>
                  <a:pt x="3275353" y="509163"/>
                </a:lnTo>
                <a:lnTo>
                  <a:pt x="3274137" y="508264"/>
                </a:lnTo>
                <a:close/>
                <a:moveTo>
                  <a:pt x="3261493" y="505907"/>
                </a:moveTo>
                <a:lnTo>
                  <a:pt x="3261563" y="505949"/>
                </a:lnTo>
                <a:lnTo>
                  <a:pt x="3261457" y="506001"/>
                </a:lnTo>
                <a:close/>
                <a:moveTo>
                  <a:pt x="3245960" y="504176"/>
                </a:moveTo>
                <a:lnTo>
                  <a:pt x="3253691" y="504912"/>
                </a:lnTo>
                <a:lnTo>
                  <a:pt x="3253613" y="505030"/>
                </a:lnTo>
                <a:lnTo>
                  <a:pt x="3252069" y="510669"/>
                </a:lnTo>
                <a:lnTo>
                  <a:pt x="3243533" y="514913"/>
                </a:lnTo>
                <a:lnTo>
                  <a:pt x="3238145" y="520406"/>
                </a:lnTo>
                <a:lnTo>
                  <a:pt x="3234608" y="519895"/>
                </a:lnTo>
                <a:lnTo>
                  <a:pt x="3236542" y="512838"/>
                </a:lnTo>
                <a:close/>
                <a:moveTo>
                  <a:pt x="3211670" y="502510"/>
                </a:moveTo>
                <a:lnTo>
                  <a:pt x="3209591" y="507657"/>
                </a:lnTo>
                <a:lnTo>
                  <a:pt x="3208875" y="513630"/>
                </a:lnTo>
                <a:lnTo>
                  <a:pt x="3207974" y="516042"/>
                </a:lnTo>
                <a:lnTo>
                  <a:pt x="3205281" y="515653"/>
                </a:lnTo>
                <a:lnTo>
                  <a:pt x="3207838" y="508218"/>
                </a:lnTo>
                <a:close/>
                <a:moveTo>
                  <a:pt x="3225042" y="502191"/>
                </a:moveTo>
                <a:lnTo>
                  <a:pt x="3233340" y="502980"/>
                </a:lnTo>
                <a:lnTo>
                  <a:pt x="3231777" y="506835"/>
                </a:lnTo>
                <a:lnTo>
                  <a:pt x="3220290" y="517825"/>
                </a:lnTo>
                <a:lnTo>
                  <a:pt x="3215698" y="517160"/>
                </a:lnTo>
                <a:close/>
                <a:moveTo>
                  <a:pt x="4532833" y="502157"/>
                </a:moveTo>
                <a:lnTo>
                  <a:pt x="4688710" y="502278"/>
                </a:lnTo>
                <a:cubicBezTo>
                  <a:pt x="4738142" y="502329"/>
                  <a:pt x="4784610" y="502364"/>
                  <a:pt x="4826803" y="502293"/>
                </a:cubicBezTo>
                <a:cubicBezTo>
                  <a:pt x="4990474" y="502987"/>
                  <a:pt x="5063002" y="503122"/>
                  <a:pt x="5067000" y="502293"/>
                </a:cubicBezTo>
                <a:cubicBezTo>
                  <a:pt x="5068241" y="502157"/>
                  <a:pt x="5181032" y="498020"/>
                  <a:pt x="5261281" y="617149"/>
                </a:cubicBezTo>
                <a:lnTo>
                  <a:pt x="5271416" y="635325"/>
                </a:lnTo>
                <a:lnTo>
                  <a:pt x="5244026" y="601574"/>
                </a:lnTo>
                <a:lnTo>
                  <a:pt x="5241104" y="599051"/>
                </a:lnTo>
                <a:lnTo>
                  <a:pt x="5215046" y="576063"/>
                </a:lnTo>
                <a:lnTo>
                  <a:pt x="5212859" y="574653"/>
                </a:lnTo>
                <a:lnTo>
                  <a:pt x="5210886" y="572949"/>
                </a:lnTo>
                <a:lnTo>
                  <a:pt x="5200663" y="566792"/>
                </a:lnTo>
                <a:lnTo>
                  <a:pt x="5186142" y="557432"/>
                </a:lnTo>
                <a:lnTo>
                  <a:pt x="5183210" y="556280"/>
                </a:lnTo>
                <a:lnTo>
                  <a:pt x="5178059" y="553178"/>
                </a:lnTo>
                <a:cubicBezTo>
                  <a:pt x="5167360" y="547884"/>
                  <a:pt x="5157000" y="543794"/>
                  <a:pt x="5147267" y="540640"/>
                </a:cubicBezTo>
                <a:lnTo>
                  <a:pt x="5139225" y="539008"/>
                </a:lnTo>
                <a:lnTo>
                  <a:pt x="5133171" y="536629"/>
                </a:lnTo>
                <a:lnTo>
                  <a:pt x="5108122" y="532692"/>
                </a:lnTo>
                <a:lnTo>
                  <a:pt x="5098668" y="530773"/>
                </a:lnTo>
                <a:lnTo>
                  <a:pt x="5094982" y="530625"/>
                </a:lnTo>
                <a:lnTo>
                  <a:pt x="5094335" y="530524"/>
                </a:lnTo>
                <a:lnTo>
                  <a:pt x="5092069" y="530509"/>
                </a:lnTo>
                <a:lnTo>
                  <a:pt x="5084304" y="530199"/>
                </a:lnTo>
                <a:cubicBezTo>
                  <a:pt x="5080907" y="530221"/>
                  <a:pt x="5078996" y="530368"/>
                  <a:pt x="5078858" y="530368"/>
                </a:cubicBezTo>
                <a:cubicBezTo>
                  <a:pt x="5073205" y="532022"/>
                  <a:pt x="4987716" y="532022"/>
                  <a:pt x="4869409" y="532022"/>
                </a:cubicBezTo>
                <a:cubicBezTo>
                  <a:pt x="4783093" y="532160"/>
                  <a:pt x="4675542" y="532436"/>
                  <a:pt x="4560684" y="533263"/>
                </a:cubicBezTo>
                <a:lnTo>
                  <a:pt x="4468989" y="534091"/>
                </a:lnTo>
                <a:lnTo>
                  <a:pt x="4395359" y="534091"/>
                </a:lnTo>
                <a:cubicBezTo>
                  <a:pt x="4036442" y="536986"/>
                  <a:pt x="3694071" y="541399"/>
                  <a:pt x="3620304" y="554084"/>
                </a:cubicBezTo>
                <a:cubicBezTo>
                  <a:pt x="3465320" y="580833"/>
                  <a:pt x="3460079" y="716651"/>
                  <a:pt x="3456908" y="797729"/>
                </a:cubicBezTo>
                <a:cubicBezTo>
                  <a:pt x="3456495" y="809587"/>
                  <a:pt x="3456081" y="820756"/>
                  <a:pt x="3455253" y="829994"/>
                </a:cubicBezTo>
                <a:cubicBezTo>
                  <a:pt x="3454736" y="835605"/>
                  <a:pt x="3454628" y="842491"/>
                  <a:pt x="3454898" y="850556"/>
                </a:cubicBezTo>
                <a:lnTo>
                  <a:pt x="3454898" y="850562"/>
                </a:lnTo>
                <a:lnTo>
                  <a:pt x="3454898" y="850586"/>
                </a:lnTo>
                <a:lnTo>
                  <a:pt x="3456059" y="867323"/>
                </a:lnTo>
                <a:lnTo>
                  <a:pt x="3456132" y="870703"/>
                </a:lnTo>
                <a:lnTo>
                  <a:pt x="3456507" y="873780"/>
                </a:lnTo>
                <a:lnTo>
                  <a:pt x="3456815" y="878210"/>
                </a:lnTo>
                <a:lnTo>
                  <a:pt x="3459369" y="897269"/>
                </a:lnTo>
                <a:lnTo>
                  <a:pt x="3463553" y="931606"/>
                </a:lnTo>
                <a:lnTo>
                  <a:pt x="3465691" y="944438"/>
                </a:lnTo>
                <a:lnTo>
                  <a:pt x="3466739" y="952251"/>
                </a:lnTo>
                <a:lnTo>
                  <a:pt x="3471089" y="976826"/>
                </a:lnTo>
                <a:lnTo>
                  <a:pt x="3476543" y="1009557"/>
                </a:lnTo>
                <a:lnTo>
                  <a:pt x="3480996" y="1032790"/>
                </a:lnTo>
                <a:lnTo>
                  <a:pt x="3483575" y="1047357"/>
                </a:lnTo>
                <a:lnTo>
                  <a:pt x="3488547" y="1072191"/>
                </a:lnTo>
                <a:lnTo>
                  <a:pt x="3494133" y="1101341"/>
                </a:lnTo>
                <a:lnTo>
                  <a:pt x="3501555" y="1137162"/>
                </a:lnTo>
                <a:lnTo>
                  <a:pt x="3505875" y="1158740"/>
                </a:lnTo>
                <a:lnTo>
                  <a:pt x="3510488" y="1180279"/>
                </a:lnTo>
                <a:lnTo>
                  <a:pt x="3515350" y="1203743"/>
                </a:lnTo>
                <a:lnTo>
                  <a:pt x="3526410" y="1254619"/>
                </a:lnTo>
                <a:lnTo>
                  <a:pt x="3531997" y="1280672"/>
                </a:lnTo>
                <a:lnTo>
                  <a:pt x="3532188" y="1281566"/>
                </a:lnTo>
                <a:lnTo>
                  <a:pt x="3534702" y="1292842"/>
                </a:lnTo>
                <a:lnTo>
                  <a:pt x="3535702" y="1297328"/>
                </a:lnTo>
                <a:lnTo>
                  <a:pt x="3539224" y="1313528"/>
                </a:lnTo>
                <a:lnTo>
                  <a:pt x="3545146" y="1339696"/>
                </a:lnTo>
                <a:lnTo>
                  <a:pt x="3553692" y="1378033"/>
                </a:lnTo>
                <a:lnTo>
                  <a:pt x="3561066" y="1411111"/>
                </a:lnTo>
                <a:cubicBezTo>
                  <a:pt x="3570958" y="1454875"/>
                  <a:pt x="3581036" y="1498954"/>
                  <a:pt x="3591058" y="1542550"/>
                </a:cubicBezTo>
                <a:lnTo>
                  <a:pt x="3598704" y="1575690"/>
                </a:lnTo>
                <a:lnTo>
                  <a:pt x="3600578" y="1583809"/>
                </a:lnTo>
                <a:lnTo>
                  <a:pt x="3589139" y="1586841"/>
                </a:lnTo>
                <a:cubicBezTo>
                  <a:pt x="3589112" y="1586856"/>
                  <a:pt x="3589084" y="1586856"/>
                  <a:pt x="3589042" y="1586869"/>
                </a:cubicBezTo>
                <a:cubicBezTo>
                  <a:pt x="3587208" y="1587380"/>
                  <a:pt x="3586147" y="1589282"/>
                  <a:pt x="3586657" y="1591116"/>
                </a:cubicBezTo>
                <a:lnTo>
                  <a:pt x="3586658" y="1591117"/>
                </a:lnTo>
                <a:cubicBezTo>
                  <a:pt x="3587086" y="1592662"/>
                  <a:pt x="3588506" y="1593737"/>
                  <a:pt x="3590106" y="1593737"/>
                </a:cubicBezTo>
                <a:lnTo>
                  <a:pt x="3590518" y="1593600"/>
                </a:lnTo>
                <a:lnTo>
                  <a:pt x="3602162" y="1590677"/>
                </a:lnTo>
                <a:lnTo>
                  <a:pt x="3611305" y="1630300"/>
                </a:lnTo>
                <a:lnTo>
                  <a:pt x="3607530" y="1631754"/>
                </a:lnTo>
                <a:cubicBezTo>
                  <a:pt x="3600136" y="1634788"/>
                  <a:pt x="3599964" y="1635443"/>
                  <a:pt x="3599619" y="1636753"/>
                </a:cubicBezTo>
                <a:lnTo>
                  <a:pt x="3599619" y="1636756"/>
                </a:lnTo>
                <a:lnTo>
                  <a:pt x="3599619" y="1638959"/>
                </a:lnTo>
                <a:lnTo>
                  <a:pt x="3599619" y="1638962"/>
                </a:lnTo>
                <a:cubicBezTo>
                  <a:pt x="3600033" y="1640202"/>
                  <a:pt x="3600446" y="1641168"/>
                  <a:pt x="3604169" y="1641168"/>
                </a:cubicBezTo>
                <a:lnTo>
                  <a:pt x="3613552" y="1640038"/>
                </a:lnTo>
                <a:lnTo>
                  <a:pt x="3620716" y="1671090"/>
                </a:lnTo>
                <a:lnTo>
                  <a:pt x="3621688" y="1675286"/>
                </a:lnTo>
                <a:lnTo>
                  <a:pt x="3621784" y="1675701"/>
                </a:lnTo>
                <a:lnTo>
                  <a:pt x="3620164" y="1676553"/>
                </a:lnTo>
                <a:cubicBezTo>
                  <a:pt x="3612994" y="1680569"/>
                  <a:pt x="3612442" y="1681638"/>
                  <a:pt x="3612442" y="1683224"/>
                </a:cubicBezTo>
                <a:cubicBezTo>
                  <a:pt x="3612235" y="1683940"/>
                  <a:pt x="3612235" y="1684712"/>
                  <a:pt x="3612442" y="1685430"/>
                </a:cubicBezTo>
                <a:cubicBezTo>
                  <a:pt x="3613131" y="1687222"/>
                  <a:pt x="3615200" y="1688463"/>
                  <a:pt x="3621818" y="1688463"/>
                </a:cubicBezTo>
                <a:lnTo>
                  <a:pt x="3624687" y="1688231"/>
                </a:lnTo>
                <a:lnTo>
                  <a:pt x="3632664" y="1722670"/>
                </a:lnTo>
                <a:lnTo>
                  <a:pt x="3625128" y="1730105"/>
                </a:lnTo>
                <a:lnTo>
                  <a:pt x="3625128" y="1730107"/>
                </a:lnTo>
                <a:lnTo>
                  <a:pt x="3625128" y="1732311"/>
                </a:lnTo>
                <a:lnTo>
                  <a:pt x="3625128" y="1732313"/>
                </a:lnTo>
                <a:lnTo>
                  <a:pt x="3635534" y="1735060"/>
                </a:lnTo>
                <a:lnTo>
                  <a:pt x="3643466" y="1769303"/>
                </a:lnTo>
                <a:lnTo>
                  <a:pt x="3641446" y="1771914"/>
                </a:lnTo>
                <a:lnTo>
                  <a:pt x="3638333" y="1775937"/>
                </a:lnTo>
                <a:cubicBezTo>
                  <a:pt x="3637486" y="1777762"/>
                  <a:pt x="3637676" y="1778882"/>
                  <a:pt x="3638227" y="1779881"/>
                </a:cubicBezTo>
                <a:lnTo>
                  <a:pt x="3638227" y="1779882"/>
                </a:lnTo>
                <a:lnTo>
                  <a:pt x="3638227" y="1779884"/>
                </a:lnTo>
                <a:cubicBezTo>
                  <a:pt x="3639330" y="1781884"/>
                  <a:pt x="3641950" y="1783435"/>
                  <a:pt x="3646345" y="1784486"/>
                </a:cubicBezTo>
                <a:lnTo>
                  <a:pt x="3646996" y="1784542"/>
                </a:lnTo>
                <a:lnTo>
                  <a:pt x="3653596" y="1813033"/>
                </a:lnTo>
                <a:lnTo>
                  <a:pt x="3654141" y="1815363"/>
                </a:lnTo>
                <a:lnTo>
                  <a:pt x="3651815" y="1818999"/>
                </a:lnTo>
                <a:lnTo>
                  <a:pt x="3650817" y="1820561"/>
                </a:lnTo>
                <a:lnTo>
                  <a:pt x="3650817" y="1820563"/>
                </a:lnTo>
                <a:lnTo>
                  <a:pt x="3650782" y="1825678"/>
                </a:lnTo>
                <a:lnTo>
                  <a:pt x="3650776" y="1826626"/>
                </a:lnTo>
                <a:lnTo>
                  <a:pt x="3650776" y="1826628"/>
                </a:lnTo>
                <a:lnTo>
                  <a:pt x="3657644" y="1830329"/>
                </a:lnTo>
                <a:lnTo>
                  <a:pt x="3665162" y="1862447"/>
                </a:lnTo>
                <a:lnTo>
                  <a:pt x="3664876" y="1863028"/>
                </a:lnTo>
                <a:lnTo>
                  <a:pt x="3663617" y="1865588"/>
                </a:lnTo>
                <a:lnTo>
                  <a:pt x="3663715" y="1872250"/>
                </a:lnTo>
                <a:lnTo>
                  <a:pt x="3663736" y="1873644"/>
                </a:lnTo>
                <a:lnTo>
                  <a:pt x="3668394" y="1876257"/>
                </a:lnTo>
                <a:lnTo>
                  <a:pt x="3674823" y="1903724"/>
                </a:lnTo>
                <a:lnTo>
                  <a:pt x="3676384" y="1910392"/>
                </a:lnTo>
                <a:lnTo>
                  <a:pt x="3676313" y="1910581"/>
                </a:lnTo>
                <a:cubicBezTo>
                  <a:pt x="3675154" y="1915387"/>
                  <a:pt x="3675283" y="1918524"/>
                  <a:pt x="3676558" y="1920524"/>
                </a:cubicBezTo>
                <a:lnTo>
                  <a:pt x="3679053" y="1921796"/>
                </a:lnTo>
                <a:lnTo>
                  <a:pt x="3685251" y="1948275"/>
                </a:lnTo>
                <a:lnTo>
                  <a:pt x="3689009" y="1964050"/>
                </a:lnTo>
                <a:lnTo>
                  <a:pt x="3689244" y="1967407"/>
                </a:lnTo>
                <a:lnTo>
                  <a:pt x="3689962" y="1968049"/>
                </a:lnTo>
                <a:lnTo>
                  <a:pt x="3713206" y="2065602"/>
                </a:lnTo>
                <a:lnTo>
                  <a:pt x="3714009" y="2068973"/>
                </a:lnTo>
                <a:lnTo>
                  <a:pt x="3715103" y="2073563"/>
                </a:lnTo>
                <a:cubicBezTo>
                  <a:pt x="3724688" y="2113305"/>
                  <a:pt x="3733877" y="2150847"/>
                  <a:pt x="3742573" y="2185646"/>
                </a:cubicBezTo>
                <a:lnTo>
                  <a:pt x="3751330" y="2219813"/>
                </a:lnTo>
                <a:lnTo>
                  <a:pt x="3732139" y="2151326"/>
                </a:lnTo>
                <a:lnTo>
                  <a:pt x="3699254" y="2030190"/>
                </a:lnTo>
                <a:lnTo>
                  <a:pt x="3689117" y="1992279"/>
                </a:lnTo>
                <a:lnTo>
                  <a:pt x="3660715" y="1885225"/>
                </a:lnTo>
                <a:lnTo>
                  <a:pt x="3649612" y="1843080"/>
                </a:lnTo>
                <a:lnTo>
                  <a:pt x="3607068" y="1679914"/>
                </a:lnTo>
                <a:cubicBezTo>
                  <a:pt x="3513169" y="1317551"/>
                  <a:pt x="3405755" y="890249"/>
                  <a:pt x="3407685" y="800623"/>
                </a:cubicBezTo>
                <a:cubicBezTo>
                  <a:pt x="3407685" y="793040"/>
                  <a:pt x="3407685" y="784353"/>
                  <a:pt x="3407685" y="774838"/>
                </a:cubicBezTo>
                <a:lnTo>
                  <a:pt x="3409638" y="702528"/>
                </a:lnTo>
                <a:lnTo>
                  <a:pt x="3426625" y="624904"/>
                </a:lnTo>
                <a:cubicBezTo>
                  <a:pt x="3446325" y="574991"/>
                  <a:pt x="3486140" y="532351"/>
                  <a:pt x="3566252" y="518564"/>
                </a:cubicBezTo>
                <a:cubicBezTo>
                  <a:pt x="3640986" y="506016"/>
                  <a:pt x="4040579" y="502709"/>
                  <a:pt x="4362680" y="502709"/>
                </a:cubicBezTo>
                <a:lnTo>
                  <a:pt x="4532830" y="502709"/>
                </a:lnTo>
                <a:lnTo>
                  <a:pt x="4532830" y="502680"/>
                </a:lnTo>
                <a:lnTo>
                  <a:pt x="4532830" y="502651"/>
                </a:lnTo>
                <a:lnTo>
                  <a:pt x="4532833" y="502651"/>
                </a:lnTo>
                <a:close/>
                <a:moveTo>
                  <a:pt x="3191201" y="501441"/>
                </a:moveTo>
                <a:lnTo>
                  <a:pt x="3188972" y="513293"/>
                </a:lnTo>
                <a:lnTo>
                  <a:pt x="3186337" y="512911"/>
                </a:lnTo>
                <a:cubicBezTo>
                  <a:pt x="3164409" y="512156"/>
                  <a:pt x="3139960" y="513450"/>
                  <a:pt x="3115193" y="517086"/>
                </a:cubicBezTo>
                <a:lnTo>
                  <a:pt x="3043088" y="535086"/>
                </a:lnTo>
                <a:lnTo>
                  <a:pt x="3050685" y="530900"/>
                </a:lnTo>
                <a:lnTo>
                  <a:pt x="3069355" y="524026"/>
                </a:lnTo>
                <a:lnTo>
                  <a:pt x="3148611" y="504581"/>
                </a:lnTo>
                <a:close/>
                <a:moveTo>
                  <a:pt x="3205818" y="500364"/>
                </a:moveTo>
                <a:lnTo>
                  <a:pt x="3206060" y="500386"/>
                </a:lnTo>
                <a:lnTo>
                  <a:pt x="3203825" y="504189"/>
                </a:lnTo>
                <a:lnTo>
                  <a:pt x="3205244" y="500406"/>
                </a:lnTo>
                <a:close/>
                <a:moveTo>
                  <a:pt x="1706732" y="496934"/>
                </a:moveTo>
                <a:lnTo>
                  <a:pt x="1650189" y="574357"/>
                </a:lnTo>
                <a:lnTo>
                  <a:pt x="1665496" y="548897"/>
                </a:lnTo>
                <a:close/>
                <a:moveTo>
                  <a:pt x="3261009" y="490757"/>
                </a:moveTo>
                <a:lnTo>
                  <a:pt x="3257737" y="498802"/>
                </a:lnTo>
                <a:lnTo>
                  <a:pt x="3257332" y="499412"/>
                </a:lnTo>
                <a:lnTo>
                  <a:pt x="3251820" y="498791"/>
                </a:lnTo>
                <a:lnTo>
                  <a:pt x="3260158" y="491124"/>
                </a:lnTo>
                <a:close/>
                <a:moveTo>
                  <a:pt x="3291776" y="489632"/>
                </a:moveTo>
                <a:lnTo>
                  <a:pt x="3293067" y="490283"/>
                </a:lnTo>
                <a:lnTo>
                  <a:pt x="3290126" y="491746"/>
                </a:lnTo>
                <a:close/>
                <a:moveTo>
                  <a:pt x="3240042" y="486446"/>
                </a:moveTo>
                <a:lnTo>
                  <a:pt x="3235772" y="496980"/>
                </a:lnTo>
                <a:lnTo>
                  <a:pt x="3228786" y="496191"/>
                </a:lnTo>
                <a:lnTo>
                  <a:pt x="3229229" y="495481"/>
                </a:lnTo>
                <a:close/>
                <a:moveTo>
                  <a:pt x="3277480" y="483666"/>
                </a:moveTo>
                <a:lnTo>
                  <a:pt x="3280553" y="483956"/>
                </a:lnTo>
                <a:lnTo>
                  <a:pt x="3286552" y="486991"/>
                </a:lnTo>
                <a:lnTo>
                  <a:pt x="3281983" y="492929"/>
                </a:lnTo>
                <a:lnTo>
                  <a:pt x="3280513" y="496525"/>
                </a:lnTo>
                <a:lnTo>
                  <a:pt x="3267210" y="503141"/>
                </a:lnTo>
                <a:lnTo>
                  <a:pt x="3263561" y="500441"/>
                </a:lnTo>
                <a:lnTo>
                  <a:pt x="3268443" y="487557"/>
                </a:lnTo>
                <a:close/>
                <a:moveTo>
                  <a:pt x="3197650" y="482914"/>
                </a:moveTo>
                <a:lnTo>
                  <a:pt x="3193095" y="494242"/>
                </a:lnTo>
                <a:lnTo>
                  <a:pt x="3125103" y="501039"/>
                </a:lnTo>
                <a:cubicBezTo>
                  <a:pt x="3097966" y="506132"/>
                  <a:pt x="3070470" y="513764"/>
                  <a:pt x="3045192" y="524041"/>
                </a:cubicBezTo>
                <a:lnTo>
                  <a:pt x="2986732" y="558174"/>
                </a:lnTo>
                <a:lnTo>
                  <a:pt x="3030736" y="529653"/>
                </a:lnTo>
                <a:lnTo>
                  <a:pt x="3079126" y="509558"/>
                </a:lnTo>
                <a:lnTo>
                  <a:pt x="3101251" y="501239"/>
                </a:lnTo>
                <a:lnTo>
                  <a:pt x="3175031" y="484706"/>
                </a:lnTo>
                <a:close/>
                <a:moveTo>
                  <a:pt x="3205338" y="482307"/>
                </a:moveTo>
                <a:lnTo>
                  <a:pt x="3203780" y="485282"/>
                </a:lnTo>
                <a:lnTo>
                  <a:pt x="3204761" y="482350"/>
                </a:lnTo>
                <a:close/>
                <a:moveTo>
                  <a:pt x="3217240" y="481362"/>
                </a:moveTo>
                <a:lnTo>
                  <a:pt x="3209786" y="494045"/>
                </a:lnTo>
                <a:lnTo>
                  <a:pt x="3207718" y="493812"/>
                </a:lnTo>
                <a:lnTo>
                  <a:pt x="3212239" y="481760"/>
                </a:lnTo>
                <a:close/>
                <a:moveTo>
                  <a:pt x="3250688" y="481141"/>
                </a:moveTo>
                <a:lnTo>
                  <a:pt x="3263137" y="482317"/>
                </a:lnTo>
                <a:lnTo>
                  <a:pt x="3252055" y="487437"/>
                </a:lnTo>
                <a:lnTo>
                  <a:pt x="3242288" y="496779"/>
                </a:lnTo>
                <a:lnTo>
                  <a:pt x="3245539" y="488836"/>
                </a:lnTo>
                <a:close/>
                <a:moveTo>
                  <a:pt x="3236705" y="479824"/>
                </a:moveTo>
                <a:lnTo>
                  <a:pt x="3237923" y="479938"/>
                </a:lnTo>
                <a:lnTo>
                  <a:pt x="3222736" y="493829"/>
                </a:lnTo>
                <a:lnTo>
                  <a:pt x="3227740" y="480532"/>
                </a:lnTo>
                <a:close/>
                <a:moveTo>
                  <a:pt x="3055867" y="479039"/>
                </a:moveTo>
                <a:lnTo>
                  <a:pt x="3034366" y="491088"/>
                </a:lnTo>
                <a:lnTo>
                  <a:pt x="3039575" y="487256"/>
                </a:lnTo>
                <a:close/>
                <a:moveTo>
                  <a:pt x="3294872" y="476184"/>
                </a:moveTo>
                <a:lnTo>
                  <a:pt x="3289555" y="483089"/>
                </a:lnTo>
                <a:lnTo>
                  <a:pt x="3285520" y="480209"/>
                </a:lnTo>
                <a:close/>
                <a:moveTo>
                  <a:pt x="3058321" y="467752"/>
                </a:moveTo>
                <a:lnTo>
                  <a:pt x="3055782" y="469228"/>
                </a:lnTo>
                <a:lnTo>
                  <a:pt x="3056827" y="468484"/>
                </a:lnTo>
                <a:close/>
                <a:moveTo>
                  <a:pt x="4151025" y="463971"/>
                </a:moveTo>
                <a:lnTo>
                  <a:pt x="4328898" y="464662"/>
                </a:lnTo>
                <a:lnTo>
                  <a:pt x="4503875" y="464662"/>
                </a:lnTo>
                <a:cubicBezTo>
                  <a:pt x="4653757" y="465350"/>
                  <a:pt x="4790814" y="466451"/>
                  <a:pt x="4890920" y="467143"/>
                </a:cubicBezTo>
                <a:cubicBezTo>
                  <a:pt x="5023151" y="467969"/>
                  <a:pt x="5051971" y="468108"/>
                  <a:pt x="5053211" y="467969"/>
                </a:cubicBezTo>
                <a:cubicBezTo>
                  <a:pt x="5054452" y="467833"/>
                  <a:pt x="5169449" y="466039"/>
                  <a:pt x="5252181" y="590125"/>
                </a:cubicBezTo>
                <a:lnTo>
                  <a:pt x="5261054" y="605780"/>
                </a:lnTo>
                <a:lnTo>
                  <a:pt x="5234750" y="572915"/>
                </a:lnTo>
                <a:lnTo>
                  <a:pt x="5231700" y="570212"/>
                </a:lnTo>
                <a:lnTo>
                  <a:pt x="5205039" y="546107"/>
                </a:lnTo>
                <a:lnTo>
                  <a:pt x="5202807" y="544613"/>
                </a:lnTo>
                <a:lnTo>
                  <a:pt x="5200780" y="542817"/>
                </a:lnTo>
                <a:lnTo>
                  <a:pt x="5190288" y="536237"/>
                </a:lnTo>
                <a:lnTo>
                  <a:pt x="5175453" y="526314"/>
                </a:lnTo>
                <a:lnTo>
                  <a:pt x="5172470" y="525064"/>
                </a:lnTo>
                <a:lnTo>
                  <a:pt x="5167189" y="521752"/>
                </a:lnTo>
                <a:cubicBezTo>
                  <a:pt x="5156249" y="516058"/>
                  <a:pt x="5145663" y="511601"/>
                  <a:pt x="5135722" y="508116"/>
                </a:cubicBezTo>
                <a:lnTo>
                  <a:pt x="5127502" y="506224"/>
                </a:lnTo>
                <a:lnTo>
                  <a:pt x="5121328" y="503637"/>
                </a:lnTo>
                <a:lnTo>
                  <a:pt x="5095853" y="498941"/>
                </a:lnTo>
                <a:lnTo>
                  <a:pt x="5086150" y="496708"/>
                </a:lnTo>
                <a:lnTo>
                  <a:pt x="5082368" y="496454"/>
                </a:lnTo>
                <a:lnTo>
                  <a:pt x="5081735" y="496337"/>
                </a:lnTo>
                <a:lnTo>
                  <a:pt x="5079522" y="496263"/>
                </a:lnTo>
                <a:lnTo>
                  <a:pt x="5071538" y="495728"/>
                </a:lnTo>
                <a:cubicBezTo>
                  <a:pt x="5068089" y="495659"/>
                  <a:pt x="5066158" y="495758"/>
                  <a:pt x="5066038" y="495758"/>
                </a:cubicBezTo>
                <a:cubicBezTo>
                  <a:pt x="5060799" y="495758"/>
                  <a:pt x="4962762" y="495758"/>
                  <a:pt x="4827219" y="495758"/>
                </a:cubicBezTo>
                <a:cubicBezTo>
                  <a:pt x="4742419" y="495758"/>
                  <a:pt x="4640935" y="495758"/>
                  <a:pt x="4532833" y="495758"/>
                </a:cubicBezTo>
                <a:lnTo>
                  <a:pt x="4362683" y="495758"/>
                </a:lnTo>
                <a:cubicBezTo>
                  <a:pt x="4040030" y="496722"/>
                  <a:pt x="3640161" y="499067"/>
                  <a:pt x="3565151" y="511339"/>
                </a:cubicBezTo>
                <a:cubicBezTo>
                  <a:pt x="3440640" y="532227"/>
                  <a:pt x="3410366" y="623232"/>
                  <a:pt x="3403011" y="702331"/>
                </a:cubicBezTo>
                <a:lnTo>
                  <a:pt x="3403010" y="702351"/>
                </a:lnTo>
                <a:lnTo>
                  <a:pt x="3403009" y="702357"/>
                </a:lnTo>
                <a:cubicBezTo>
                  <a:pt x="3400557" y="728722"/>
                  <a:pt x="3400652" y="753766"/>
                  <a:pt x="3400652" y="774449"/>
                </a:cubicBezTo>
                <a:lnTo>
                  <a:pt x="3400652" y="774472"/>
                </a:lnTo>
                <a:lnTo>
                  <a:pt x="3400652" y="800101"/>
                </a:lnTo>
                <a:lnTo>
                  <a:pt x="3400652" y="800130"/>
                </a:lnTo>
                <a:cubicBezTo>
                  <a:pt x="3398720" y="890443"/>
                  <a:pt x="3500481" y="1296454"/>
                  <a:pt x="3600171" y="1681569"/>
                </a:cubicBezTo>
                <a:cubicBezTo>
                  <a:pt x="3666357" y="1937002"/>
                  <a:pt x="3718237" y="2130318"/>
                  <a:pt x="3756362" y="2263395"/>
                </a:cubicBezTo>
                <a:lnTo>
                  <a:pt x="3762810" y="2285334"/>
                </a:lnTo>
                <a:lnTo>
                  <a:pt x="3771702" y="2315588"/>
                </a:lnTo>
                <a:lnTo>
                  <a:pt x="3761449" y="2283560"/>
                </a:lnTo>
                <a:cubicBezTo>
                  <a:pt x="3750199" y="2247645"/>
                  <a:pt x="3738027" y="2208084"/>
                  <a:pt x="3724997" y="2165075"/>
                </a:cubicBezTo>
                <a:lnTo>
                  <a:pt x="3687325" y="2039046"/>
                </a:lnTo>
                <a:lnTo>
                  <a:pt x="3676208" y="2001309"/>
                </a:lnTo>
                <a:lnTo>
                  <a:pt x="3644306" y="1892158"/>
                </a:lnTo>
                <a:lnTo>
                  <a:pt x="3632324" y="1850860"/>
                </a:lnTo>
                <a:lnTo>
                  <a:pt x="3586248" y="1690255"/>
                </a:lnTo>
                <a:cubicBezTo>
                  <a:pt x="3500896" y="1391043"/>
                  <a:pt x="3357220" y="872324"/>
                  <a:pt x="3352945" y="770563"/>
                </a:cubicBezTo>
                <a:cubicBezTo>
                  <a:pt x="3352119" y="765323"/>
                  <a:pt x="3352119" y="759531"/>
                  <a:pt x="3352119" y="753326"/>
                </a:cubicBezTo>
                <a:lnTo>
                  <a:pt x="3350744" y="677143"/>
                </a:lnTo>
                <a:lnTo>
                  <a:pt x="3365214" y="592400"/>
                </a:lnTo>
                <a:cubicBezTo>
                  <a:pt x="3384001" y="537418"/>
                  <a:pt x="3424919" y="489889"/>
                  <a:pt x="3511098" y="476101"/>
                </a:cubicBezTo>
                <a:cubicBezTo>
                  <a:pt x="3569836" y="466451"/>
                  <a:pt x="3862430" y="463971"/>
                  <a:pt x="4151025" y="463971"/>
                </a:cubicBezTo>
                <a:close/>
                <a:moveTo>
                  <a:pt x="3205346" y="463774"/>
                </a:moveTo>
                <a:lnTo>
                  <a:pt x="3200173" y="476637"/>
                </a:lnTo>
                <a:lnTo>
                  <a:pt x="3139235" y="484615"/>
                </a:lnTo>
                <a:cubicBezTo>
                  <a:pt x="3109426" y="490958"/>
                  <a:pt x="3078811" y="500040"/>
                  <a:pt x="3050616" y="512027"/>
                </a:cubicBezTo>
                <a:lnTo>
                  <a:pt x="2979079" y="555312"/>
                </a:lnTo>
                <a:lnTo>
                  <a:pt x="2979411" y="554687"/>
                </a:lnTo>
                <a:lnTo>
                  <a:pt x="2979508" y="554618"/>
                </a:lnTo>
                <a:lnTo>
                  <a:pt x="3038807" y="515736"/>
                </a:lnTo>
                <a:lnTo>
                  <a:pt x="3059452" y="506249"/>
                </a:lnTo>
                <a:lnTo>
                  <a:pt x="3099220" y="491104"/>
                </a:lnTo>
                <a:lnTo>
                  <a:pt x="3202708" y="464016"/>
                </a:lnTo>
                <a:close/>
                <a:moveTo>
                  <a:pt x="3215526" y="462866"/>
                </a:moveTo>
                <a:lnTo>
                  <a:pt x="3208908" y="475494"/>
                </a:lnTo>
                <a:lnTo>
                  <a:pt x="3207085" y="475733"/>
                </a:lnTo>
                <a:lnTo>
                  <a:pt x="3212203" y="463165"/>
                </a:lnTo>
                <a:close/>
                <a:moveTo>
                  <a:pt x="3228145" y="461735"/>
                </a:moveTo>
                <a:lnTo>
                  <a:pt x="3225217" y="468983"/>
                </a:lnTo>
                <a:lnTo>
                  <a:pt x="3223702" y="470369"/>
                </a:lnTo>
                <a:lnTo>
                  <a:pt x="3221671" y="473824"/>
                </a:lnTo>
                <a:lnTo>
                  <a:pt x="3216615" y="474486"/>
                </a:lnTo>
                <a:lnTo>
                  <a:pt x="3225644" y="461959"/>
                </a:lnTo>
                <a:close/>
                <a:moveTo>
                  <a:pt x="3288538" y="460273"/>
                </a:moveTo>
                <a:lnTo>
                  <a:pt x="3299168" y="461351"/>
                </a:lnTo>
                <a:lnTo>
                  <a:pt x="3304364" y="463265"/>
                </a:lnTo>
                <a:lnTo>
                  <a:pt x="3276023" y="476360"/>
                </a:lnTo>
                <a:close/>
                <a:moveTo>
                  <a:pt x="3254947" y="459335"/>
                </a:moveTo>
                <a:lnTo>
                  <a:pt x="3246607" y="470255"/>
                </a:lnTo>
                <a:lnTo>
                  <a:pt x="3245483" y="473023"/>
                </a:lnTo>
                <a:lnTo>
                  <a:pt x="3244545" y="473883"/>
                </a:lnTo>
                <a:lnTo>
                  <a:pt x="3230994" y="473736"/>
                </a:lnTo>
                <a:lnTo>
                  <a:pt x="3235726" y="466686"/>
                </a:lnTo>
                <a:lnTo>
                  <a:pt x="3243907" y="460327"/>
                </a:lnTo>
                <a:close/>
                <a:moveTo>
                  <a:pt x="3277281" y="459134"/>
                </a:moveTo>
                <a:lnTo>
                  <a:pt x="3281693" y="459582"/>
                </a:lnTo>
                <a:lnTo>
                  <a:pt x="3269141" y="475967"/>
                </a:lnTo>
                <a:lnTo>
                  <a:pt x="3257052" y="474021"/>
                </a:lnTo>
                <a:lnTo>
                  <a:pt x="3255466" y="474005"/>
                </a:lnTo>
                <a:lnTo>
                  <a:pt x="3256131" y="473009"/>
                </a:lnTo>
                <a:lnTo>
                  <a:pt x="3268809" y="462420"/>
                </a:lnTo>
                <a:close/>
                <a:moveTo>
                  <a:pt x="3212781" y="446088"/>
                </a:moveTo>
                <a:lnTo>
                  <a:pt x="3212701" y="446324"/>
                </a:lnTo>
                <a:lnTo>
                  <a:pt x="3211976" y="447282"/>
                </a:lnTo>
                <a:lnTo>
                  <a:pt x="3207923" y="457364"/>
                </a:lnTo>
                <a:lnTo>
                  <a:pt x="3152474" y="466349"/>
                </a:lnTo>
                <a:cubicBezTo>
                  <a:pt x="3120287" y="474088"/>
                  <a:pt x="3086879" y="484805"/>
                  <a:pt x="3055987" y="498684"/>
                </a:cubicBezTo>
                <a:lnTo>
                  <a:pt x="2999283" y="534408"/>
                </a:lnTo>
                <a:lnTo>
                  <a:pt x="3051981" y="498934"/>
                </a:lnTo>
                <a:cubicBezTo>
                  <a:pt x="3080205" y="484737"/>
                  <a:pt x="3111057" y="472906"/>
                  <a:pt x="3141564" y="463434"/>
                </a:cubicBezTo>
                <a:close/>
                <a:moveTo>
                  <a:pt x="3231866" y="441828"/>
                </a:moveTo>
                <a:lnTo>
                  <a:pt x="3219749" y="454805"/>
                </a:lnTo>
                <a:lnTo>
                  <a:pt x="3219381" y="455507"/>
                </a:lnTo>
                <a:lnTo>
                  <a:pt x="3216190" y="456023"/>
                </a:lnTo>
                <a:lnTo>
                  <a:pt x="3224085" y="443337"/>
                </a:lnTo>
                <a:lnTo>
                  <a:pt x="3229079" y="442121"/>
                </a:lnTo>
                <a:close/>
                <a:moveTo>
                  <a:pt x="3243222" y="440630"/>
                </a:moveTo>
                <a:lnTo>
                  <a:pt x="3233650" y="453194"/>
                </a:lnTo>
                <a:lnTo>
                  <a:pt x="3231735" y="453506"/>
                </a:lnTo>
                <a:lnTo>
                  <a:pt x="3240830" y="440883"/>
                </a:lnTo>
                <a:close/>
                <a:moveTo>
                  <a:pt x="3269257" y="440604"/>
                </a:moveTo>
                <a:lnTo>
                  <a:pt x="3260987" y="451431"/>
                </a:lnTo>
                <a:lnTo>
                  <a:pt x="3255159" y="451572"/>
                </a:lnTo>
                <a:close/>
                <a:moveTo>
                  <a:pt x="3257871" y="439090"/>
                </a:moveTo>
                <a:lnTo>
                  <a:pt x="3243939" y="451845"/>
                </a:lnTo>
                <a:lnTo>
                  <a:pt x="3242313" y="451885"/>
                </a:lnTo>
                <a:lnTo>
                  <a:pt x="3251686" y="439739"/>
                </a:lnTo>
                <a:close/>
                <a:moveTo>
                  <a:pt x="3313568" y="436527"/>
                </a:moveTo>
                <a:lnTo>
                  <a:pt x="3312279" y="437092"/>
                </a:lnTo>
                <a:lnTo>
                  <a:pt x="3313123" y="436527"/>
                </a:lnTo>
                <a:close/>
                <a:moveTo>
                  <a:pt x="3296428" y="435006"/>
                </a:moveTo>
                <a:lnTo>
                  <a:pt x="3296531" y="435017"/>
                </a:lnTo>
                <a:lnTo>
                  <a:pt x="3296399" y="435033"/>
                </a:lnTo>
                <a:lnTo>
                  <a:pt x="3296428" y="435035"/>
                </a:lnTo>
                <a:lnTo>
                  <a:pt x="3296400" y="435037"/>
                </a:lnTo>
                <a:lnTo>
                  <a:pt x="3303101" y="435798"/>
                </a:lnTo>
                <a:lnTo>
                  <a:pt x="3296380" y="440406"/>
                </a:lnTo>
                <a:lnTo>
                  <a:pt x="3292117" y="445971"/>
                </a:lnTo>
                <a:lnTo>
                  <a:pt x="3279637" y="451468"/>
                </a:lnTo>
                <a:lnTo>
                  <a:pt x="3276486" y="451054"/>
                </a:lnTo>
                <a:lnTo>
                  <a:pt x="3270727" y="451194"/>
                </a:lnTo>
                <a:lnTo>
                  <a:pt x="3280410" y="436719"/>
                </a:lnTo>
                <a:lnTo>
                  <a:pt x="3296400" y="435037"/>
                </a:lnTo>
                <a:lnTo>
                  <a:pt x="3296371" y="435035"/>
                </a:lnTo>
                <a:lnTo>
                  <a:pt x="3296399" y="435033"/>
                </a:lnTo>
                <a:lnTo>
                  <a:pt x="3296270" y="435017"/>
                </a:lnTo>
                <a:lnTo>
                  <a:pt x="3296372" y="435006"/>
                </a:lnTo>
                <a:close/>
                <a:moveTo>
                  <a:pt x="3227118" y="426138"/>
                </a:moveTo>
                <a:lnTo>
                  <a:pt x="3218067" y="438246"/>
                </a:lnTo>
                <a:lnTo>
                  <a:pt x="3164524" y="448867"/>
                </a:lnTo>
                <a:cubicBezTo>
                  <a:pt x="3129863" y="458263"/>
                  <a:pt x="3093616" y="470800"/>
                  <a:pt x="3060174" y="486546"/>
                </a:cubicBezTo>
                <a:lnTo>
                  <a:pt x="3041553" y="496752"/>
                </a:lnTo>
                <a:lnTo>
                  <a:pt x="3059508" y="484381"/>
                </a:lnTo>
                <a:cubicBezTo>
                  <a:pt x="3091252" y="468083"/>
                  <a:pt x="3125585" y="454663"/>
                  <a:pt x="3158867" y="443941"/>
                </a:cubicBezTo>
                <a:close/>
                <a:moveTo>
                  <a:pt x="4134346" y="424939"/>
                </a:moveTo>
                <a:lnTo>
                  <a:pt x="4158966" y="425075"/>
                </a:lnTo>
                <a:lnTo>
                  <a:pt x="4166880" y="428526"/>
                </a:lnTo>
                <a:cubicBezTo>
                  <a:pt x="4182737" y="429215"/>
                  <a:pt x="4239271" y="431701"/>
                  <a:pt x="4300079" y="432389"/>
                </a:cubicBezTo>
                <a:lnTo>
                  <a:pt x="4329585" y="432389"/>
                </a:lnTo>
                <a:cubicBezTo>
                  <a:pt x="4365574" y="432389"/>
                  <a:pt x="4394185" y="431526"/>
                  <a:pt x="4415247" y="429854"/>
                </a:cubicBezTo>
                <a:lnTo>
                  <a:pt x="4439229" y="426974"/>
                </a:lnTo>
                <a:lnTo>
                  <a:pt x="4461766" y="427168"/>
                </a:lnTo>
                <a:lnTo>
                  <a:pt x="4456994" y="435650"/>
                </a:lnTo>
                <a:cubicBezTo>
                  <a:pt x="4452857" y="439511"/>
                  <a:pt x="4430244" y="445440"/>
                  <a:pt x="4326968" y="445440"/>
                </a:cubicBezTo>
                <a:cubicBezTo>
                  <a:pt x="4263954" y="445028"/>
                  <a:pt x="4196252" y="442269"/>
                  <a:pt x="4161505" y="440752"/>
                </a:cubicBezTo>
                <a:cubicBezTo>
                  <a:pt x="4151715" y="440210"/>
                  <a:pt x="4142628" y="435491"/>
                  <a:pt x="4136548" y="427790"/>
                </a:cubicBezTo>
                <a:close/>
                <a:moveTo>
                  <a:pt x="3926109" y="424393"/>
                </a:moveTo>
                <a:lnTo>
                  <a:pt x="4105018" y="424778"/>
                </a:lnTo>
                <a:lnTo>
                  <a:pt x="4125690" y="424892"/>
                </a:lnTo>
                <a:lnTo>
                  <a:pt x="4131721" y="432664"/>
                </a:lnTo>
                <a:cubicBezTo>
                  <a:pt x="4139070" y="442087"/>
                  <a:pt x="4150128" y="447866"/>
                  <a:pt x="4162055" y="448526"/>
                </a:cubicBezTo>
                <a:cubicBezTo>
                  <a:pt x="4196526" y="450043"/>
                  <a:pt x="4264228" y="453214"/>
                  <a:pt x="4327518" y="453214"/>
                </a:cubicBezTo>
                <a:lnTo>
                  <a:pt x="4339790" y="453214"/>
                </a:lnTo>
                <a:cubicBezTo>
                  <a:pt x="4438241" y="453214"/>
                  <a:pt x="4457131" y="446595"/>
                  <a:pt x="4463473" y="441494"/>
                </a:cubicBezTo>
                <a:lnTo>
                  <a:pt x="4471345" y="427248"/>
                </a:lnTo>
                <a:lnTo>
                  <a:pt x="4511446" y="427589"/>
                </a:lnTo>
                <a:lnTo>
                  <a:pt x="4683605" y="429284"/>
                </a:lnTo>
                <a:lnTo>
                  <a:pt x="4786763" y="430425"/>
                </a:lnTo>
                <a:lnTo>
                  <a:pt x="4797887" y="430551"/>
                </a:lnTo>
                <a:lnTo>
                  <a:pt x="4828631" y="430917"/>
                </a:lnTo>
                <a:lnTo>
                  <a:pt x="4903894" y="431833"/>
                </a:lnTo>
                <a:cubicBezTo>
                  <a:pt x="4960195" y="432540"/>
                  <a:pt x="5002038" y="433101"/>
                  <a:pt x="5023877" y="433401"/>
                </a:cubicBezTo>
                <a:lnTo>
                  <a:pt x="5040417" y="433622"/>
                </a:lnTo>
                <a:lnTo>
                  <a:pt x="5040938" y="433629"/>
                </a:lnTo>
                <a:cubicBezTo>
                  <a:pt x="5041162" y="433629"/>
                  <a:pt x="5043187" y="433649"/>
                  <a:pt x="5046726" y="433933"/>
                </a:cubicBezTo>
                <a:lnTo>
                  <a:pt x="5059462" y="435554"/>
                </a:lnTo>
                <a:lnTo>
                  <a:pt x="5061595" y="435825"/>
                </a:lnTo>
                <a:lnTo>
                  <a:pt x="5062777" y="436165"/>
                </a:lnTo>
                <a:lnTo>
                  <a:pt x="5111674" y="450269"/>
                </a:lnTo>
                <a:lnTo>
                  <a:pt x="5153858" y="472805"/>
                </a:lnTo>
                <a:lnTo>
                  <a:pt x="5165132" y="480432"/>
                </a:lnTo>
                <a:lnTo>
                  <a:pt x="5211756" y="520628"/>
                </a:lnTo>
                <a:lnTo>
                  <a:pt x="5227959" y="541338"/>
                </a:lnTo>
                <a:lnTo>
                  <a:pt x="5244872" y="562963"/>
                </a:lnTo>
                <a:lnTo>
                  <a:pt x="5255065" y="580726"/>
                </a:lnTo>
                <a:lnTo>
                  <a:pt x="5225649" y="543560"/>
                </a:lnTo>
                <a:lnTo>
                  <a:pt x="5222571" y="540775"/>
                </a:lnTo>
                <a:lnTo>
                  <a:pt x="5195225" y="515535"/>
                </a:lnTo>
                <a:lnTo>
                  <a:pt x="5192953" y="513965"/>
                </a:lnTo>
                <a:lnTo>
                  <a:pt x="5190868" y="512078"/>
                </a:lnTo>
                <a:lnTo>
                  <a:pt x="5180049" y="505053"/>
                </a:lnTo>
                <a:lnTo>
                  <a:pt x="5164961" y="494631"/>
                </a:lnTo>
                <a:lnTo>
                  <a:pt x="5161934" y="493289"/>
                </a:lnTo>
                <a:lnTo>
                  <a:pt x="5156514" y="489770"/>
                </a:lnTo>
                <a:cubicBezTo>
                  <a:pt x="5145331" y="483689"/>
                  <a:pt x="5134516" y="478872"/>
                  <a:pt x="5124364" y="475059"/>
                </a:cubicBezTo>
                <a:lnTo>
                  <a:pt x="5115946" y="472903"/>
                </a:lnTo>
                <a:lnTo>
                  <a:pt x="5109667" y="470122"/>
                </a:lnTo>
                <a:lnTo>
                  <a:pt x="5083861" y="464688"/>
                </a:lnTo>
                <a:lnTo>
                  <a:pt x="5073785" y="462108"/>
                </a:lnTo>
                <a:lnTo>
                  <a:pt x="5069871" y="461740"/>
                </a:lnTo>
                <a:lnTo>
                  <a:pt x="5069287" y="461617"/>
                </a:lnTo>
                <a:lnTo>
                  <a:pt x="5067261" y="461496"/>
                </a:lnTo>
                <a:lnTo>
                  <a:pt x="5058912" y="460712"/>
                </a:lnTo>
                <a:cubicBezTo>
                  <a:pt x="5055408" y="460548"/>
                  <a:pt x="5053456" y="460597"/>
                  <a:pt x="5053353" y="460597"/>
                </a:cubicBezTo>
                <a:cubicBezTo>
                  <a:pt x="5050043" y="460874"/>
                  <a:pt x="4983721" y="459771"/>
                  <a:pt x="4892164" y="459771"/>
                </a:cubicBezTo>
                <a:cubicBezTo>
                  <a:pt x="4791921" y="459081"/>
                  <a:pt x="4654863" y="457288"/>
                  <a:pt x="4504981" y="457288"/>
                </a:cubicBezTo>
                <a:lnTo>
                  <a:pt x="4330005" y="457288"/>
                </a:lnTo>
                <a:cubicBezTo>
                  <a:pt x="3995356" y="456324"/>
                  <a:pt x="3581422" y="457565"/>
                  <a:pt x="3509998" y="469147"/>
                </a:cubicBezTo>
                <a:cubicBezTo>
                  <a:pt x="3487677" y="472784"/>
                  <a:pt x="3468287" y="478562"/>
                  <a:pt x="3451452" y="486064"/>
                </a:cubicBezTo>
                <a:lnTo>
                  <a:pt x="3436264" y="495645"/>
                </a:lnTo>
                <a:lnTo>
                  <a:pt x="3428068" y="498588"/>
                </a:lnTo>
                <a:lnTo>
                  <a:pt x="3422001" y="504644"/>
                </a:lnTo>
                <a:lnTo>
                  <a:pt x="3408242" y="513323"/>
                </a:lnTo>
                <a:cubicBezTo>
                  <a:pt x="3384047" y="534388"/>
                  <a:pt x="3368578" y="560677"/>
                  <a:pt x="3358840" y="588848"/>
                </a:cubicBezTo>
                <a:lnTo>
                  <a:pt x="3356977" y="599615"/>
                </a:lnTo>
                <a:lnTo>
                  <a:pt x="3352561" y="610305"/>
                </a:lnTo>
                <a:lnTo>
                  <a:pt x="3343825" y="675658"/>
                </a:lnTo>
                <a:lnTo>
                  <a:pt x="3343823" y="675670"/>
                </a:lnTo>
                <a:lnTo>
                  <a:pt x="3343823" y="675674"/>
                </a:lnTo>
                <a:lnTo>
                  <a:pt x="3343820" y="675697"/>
                </a:lnTo>
                <a:lnTo>
                  <a:pt x="3343820" y="675717"/>
                </a:lnTo>
                <a:lnTo>
                  <a:pt x="3343820" y="675720"/>
                </a:lnTo>
                <a:cubicBezTo>
                  <a:pt x="3342549" y="704313"/>
                  <a:pt x="3344014" y="731445"/>
                  <a:pt x="3345221" y="753781"/>
                </a:cubicBezTo>
                <a:cubicBezTo>
                  <a:pt x="3346049" y="759850"/>
                  <a:pt x="3346049" y="765644"/>
                  <a:pt x="3346049" y="770887"/>
                </a:cubicBezTo>
                <a:cubicBezTo>
                  <a:pt x="3350461" y="873348"/>
                  <a:pt x="3494275" y="1392010"/>
                  <a:pt x="3579627" y="1692049"/>
                </a:cubicBezTo>
                <a:cubicBezTo>
                  <a:pt x="3584905" y="1710610"/>
                  <a:pt x="3590751" y="1731114"/>
                  <a:pt x="3597060" y="1753166"/>
                </a:cubicBezTo>
                <a:lnTo>
                  <a:pt x="3605059" y="1781030"/>
                </a:lnTo>
                <a:lnTo>
                  <a:pt x="3608893" y="1794445"/>
                </a:lnTo>
                <a:lnTo>
                  <a:pt x="3611347" y="1802933"/>
                </a:lnTo>
                <a:lnTo>
                  <a:pt x="3617271" y="1823569"/>
                </a:lnTo>
                <a:lnTo>
                  <a:pt x="3625070" y="1850402"/>
                </a:lnTo>
                <a:lnTo>
                  <a:pt x="3644314" y="1916973"/>
                </a:lnTo>
                <a:lnTo>
                  <a:pt x="3654814" y="1952748"/>
                </a:lnTo>
                <a:lnTo>
                  <a:pt x="3663534" y="1982750"/>
                </a:lnTo>
                <a:lnTo>
                  <a:pt x="3670486" y="2006144"/>
                </a:lnTo>
                <a:lnTo>
                  <a:pt x="3683332" y="2049917"/>
                </a:lnTo>
                <a:lnTo>
                  <a:pt x="3702151" y="2112702"/>
                </a:lnTo>
                <a:lnTo>
                  <a:pt x="3713418" y="2150615"/>
                </a:lnTo>
                <a:lnTo>
                  <a:pt x="3717097" y="2162566"/>
                </a:lnTo>
                <a:lnTo>
                  <a:pt x="3723389" y="2183560"/>
                </a:lnTo>
                <a:cubicBezTo>
                  <a:pt x="3736631" y="2227145"/>
                  <a:pt x="3749619" y="2269227"/>
                  <a:pt x="3761928" y="2308187"/>
                </a:cubicBezTo>
                <a:lnTo>
                  <a:pt x="3789501" y="2392916"/>
                </a:lnTo>
                <a:lnTo>
                  <a:pt x="3770745" y="2338591"/>
                </a:lnTo>
                <a:lnTo>
                  <a:pt x="3759618" y="2306364"/>
                </a:lnTo>
                <a:lnTo>
                  <a:pt x="3759376" y="2305641"/>
                </a:lnTo>
                <a:lnTo>
                  <a:pt x="3721998" y="2193413"/>
                </a:lnTo>
                <a:lnTo>
                  <a:pt x="3709892" y="2156421"/>
                </a:lnTo>
                <a:lnTo>
                  <a:pt x="3678884" y="2060764"/>
                </a:lnTo>
                <a:lnTo>
                  <a:pt x="3665771" y="2019957"/>
                </a:lnTo>
                <a:lnTo>
                  <a:pt x="3620361" y="1876720"/>
                </a:lnTo>
                <a:lnTo>
                  <a:pt x="3619900" y="1875261"/>
                </a:lnTo>
                <a:cubicBezTo>
                  <a:pt x="3602299" y="1819185"/>
                  <a:pt x="3584141" y="1760784"/>
                  <a:pt x="3565561" y="1700459"/>
                </a:cubicBezTo>
                <a:lnTo>
                  <a:pt x="3564120" y="1695696"/>
                </a:lnTo>
                <a:lnTo>
                  <a:pt x="3472019" y="1391198"/>
                </a:lnTo>
                <a:lnTo>
                  <a:pt x="3471885" y="1390738"/>
                </a:lnTo>
                <a:lnTo>
                  <a:pt x="3415625" y="1197953"/>
                </a:lnTo>
                <a:lnTo>
                  <a:pt x="3394559" y="1124305"/>
                </a:lnTo>
                <a:lnTo>
                  <a:pt x="3385410" y="1091945"/>
                </a:lnTo>
                <a:lnTo>
                  <a:pt x="3353996" y="978149"/>
                </a:lnTo>
                <a:lnTo>
                  <a:pt x="3329273" y="883484"/>
                </a:lnTo>
                <a:lnTo>
                  <a:pt x="3323652" y="860729"/>
                </a:lnTo>
                <a:lnTo>
                  <a:pt x="3310723" y="805753"/>
                </a:lnTo>
                <a:lnTo>
                  <a:pt x="3305686" y="782791"/>
                </a:lnTo>
                <a:lnTo>
                  <a:pt x="3303640" y="772406"/>
                </a:lnTo>
                <a:lnTo>
                  <a:pt x="3298513" y="740745"/>
                </a:lnTo>
                <a:lnTo>
                  <a:pt x="3298478" y="740506"/>
                </a:lnTo>
                <a:lnTo>
                  <a:pt x="3297787" y="733887"/>
                </a:lnTo>
                <a:cubicBezTo>
                  <a:pt x="3296632" y="722891"/>
                  <a:pt x="3295327" y="710410"/>
                  <a:pt x="3294290" y="696931"/>
                </a:cubicBezTo>
                <a:lnTo>
                  <a:pt x="3292405" y="654016"/>
                </a:lnTo>
                <a:lnTo>
                  <a:pt x="3303526" y="561789"/>
                </a:lnTo>
                <a:lnTo>
                  <a:pt x="3330889" y="506459"/>
                </a:lnTo>
                <a:lnTo>
                  <a:pt x="3340811" y="493834"/>
                </a:lnTo>
                <a:lnTo>
                  <a:pt x="3395191" y="451273"/>
                </a:lnTo>
                <a:lnTo>
                  <a:pt x="3401926" y="449295"/>
                </a:lnTo>
                <a:lnTo>
                  <a:pt x="3455804" y="433493"/>
                </a:lnTo>
                <a:lnTo>
                  <a:pt x="3477957" y="431238"/>
                </a:lnTo>
                <a:lnTo>
                  <a:pt x="3486907" y="430711"/>
                </a:lnTo>
                <a:lnTo>
                  <a:pt x="3511889" y="429343"/>
                </a:lnTo>
                <a:lnTo>
                  <a:pt x="3528251" y="428746"/>
                </a:lnTo>
                <a:lnTo>
                  <a:pt x="3556616" y="427788"/>
                </a:lnTo>
                <a:lnTo>
                  <a:pt x="3581664" y="427194"/>
                </a:lnTo>
                <a:lnTo>
                  <a:pt x="3611269" y="426550"/>
                </a:lnTo>
                <a:lnTo>
                  <a:pt x="3627856" y="426297"/>
                </a:lnTo>
                <a:lnTo>
                  <a:pt x="3750485" y="424938"/>
                </a:lnTo>
                <a:close/>
                <a:moveTo>
                  <a:pt x="3252668" y="419544"/>
                </a:moveTo>
                <a:lnTo>
                  <a:pt x="3239103" y="434073"/>
                </a:lnTo>
                <a:lnTo>
                  <a:pt x="3228542" y="436169"/>
                </a:lnTo>
                <a:lnTo>
                  <a:pt x="3229843" y="434078"/>
                </a:lnTo>
                <a:lnTo>
                  <a:pt x="3238180" y="423255"/>
                </a:lnTo>
                <a:lnTo>
                  <a:pt x="3251919" y="419672"/>
                </a:lnTo>
                <a:close/>
                <a:moveTo>
                  <a:pt x="1755400" y="416357"/>
                </a:moveTo>
                <a:lnTo>
                  <a:pt x="1628412" y="573161"/>
                </a:lnTo>
                <a:cubicBezTo>
                  <a:pt x="1590936" y="629096"/>
                  <a:pt x="1558512" y="688415"/>
                  <a:pt x="1531604" y="750431"/>
                </a:cubicBezTo>
                <a:cubicBezTo>
                  <a:pt x="1511425" y="796345"/>
                  <a:pt x="1493855" y="843317"/>
                  <a:pt x="1478963" y="891123"/>
                </a:cubicBezTo>
                <a:lnTo>
                  <a:pt x="1460193" y="965901"/>
                </a:lnTo>
                <a:lnTo>
                  <a:pt x="1455840" y="975870"/>
                </a:lnTo>
                <a:lnTo>
                  <a:pt x="1483897" y="848543"/>
                </a:lnTo>
                <a:cubicBezTo>
                  <a:pt x="1503422" y="787288"/>
                  <a:pt x="1528555" y="727815"/>
                  <a:pt x="1559048" y="670923"/>
                </a:cubicBezTo>
                <a:cubicBezTo>
                  <a:pt x="1584937" y="623310"/>
                  <a:pt x="1614548" y="577919"/>
                  <a:pt x="1647562" y="535152"/>
                </a:cubicBezTo>
                <a:close/>
                <a:moveTo>
                  <a:pt x="4475615" y="414491"/>
                </a:moveTo>
                <a:lnTo>
                  <a:pt x="4651516" y="416197"/>
                </a:lnTo>
                <a:cubicBezTo>
                  <a:pt x="4873857" y="418526"/>
                  <a:pt x="5038389" y="420870"/>
                  <a:pt x="5042870" y="420940"/>
                </a:cubicBezTo>
                <a:cubicBezTo>
                  <a:pt x="5044939" y="420940"/>
                  <a:pt x="5163658" y="422180"/>
                  <a:pt x="5249699" y="552342"/>
                </a:cubicBezTo>
                <a:cubicBezTo>
                  <a:pt x="5300166" y="628729"/>
                  <a:pt x="5423572" y="929185"/>
                  <a:pt x="5526573" y="1254597"/>
                </a:cubicBezTo>
                <a:lnTo>
                  <a:pt x="5554585" y="1345287"/>
                </a:lnTo>
                <a:lnTo>
                  <a:pt x="5555403" y="1347939"/>
                </a:lnTo>
                <a:cubicBezTo>
                  <a:pt x="5565429" y="1381396"/>
                  <a:pt x="5575741" y="1416909"/>
                  <a:pt x="5585948" y="1453668"/>
                </a:cubicBezTo>
                <a:lnTo>
                  <a:pt x="5590291" y="1471154"/>
                </a:lnTo>
                <a:lnTo>
                  <a:pt x="5585767" y="1455916"/>
                </a:lnTo>
                <a:lnTo>
                  <a:pt x="5584143" y="1449389"/>
                </a:lnTo>
                <a:cubicBezTo>
                  <a:pt x="5574033" y="1413056"/>
                  <a:pt x="5563820" y="1377951"/>
                  <a:pt x="5553890" y="1344867"/>
                </a:cubicBezTo>
                <a:lnTo>
                  <a:pt x="5526088" y="1254921"/>
                </a:lnTo>
                <a:lnTo>
                  <a:pt x="5523624" y="1246618"/>
                </a:lnTo>
                <a:lnTo>
                  <a:pt x="5482608" y="1126342"/>
                </a:lnTo>
                <a:lnTo>
                  <a:pt x="5446370" y="1019355"/>
                </a:lnTo>
                <a:cubicBezTo>
                  <a:pt x="5433060" y="982285"/>
                  <a:pt x="5419797" y="946364"/>
                  <a:pt x="5406759" y="911975"/>
                </a:cubicBezTo>
                <a:lnTo>
                  <a:pt x="5400645" y="896282"/>
                </a:lnTo>
                <a:lnTo>
                  <a:pt x="5397024" y="886532"/>
                </a:lnTo>
                <a:lnTo>
                  <a:pt x="5388547" y="865232"/>
                </a:lnTo>
                <a:lnTo>
                  <a:pt x="5368505" y="813794"/>
                </a:lnTo>
                <a:lnTo>
                  <a:pt x="5356962" y="785860"/>
                </a:lnTo>
                <a:lnTo>
                  <a:pt x="5350222" y="768916"/>
                </a:lnTo>
                <a:lnTo>
                  <a:pt x="5343816" y="754046"/>
                </a:lnTo>
                <a:lnTo>
                  <a:pt x="5332687" y="727115"/>
                </a:lnTo>
                <a:lnTo>
                  <a:pt x="5315612" y="688595"/>
                </a:lnTo>
                <a:lnTo>
                  <a:pt x="5308071" y="671095"/>
                </a:lnTo>
                <a:lnTo>
                  <a:pt x="5305321" y="665381"/>
                </a:lnTo>
                <a:lnTo>
                  <a:pt x="5300387" y="654250"/>
                </a:lnTo>
                <a:cubicBezTo>
                  <a:pt x="5280267" y="610791"/>
                  <a:pt x="5263212" y="578078"/>
                  <a:pt x="5250664" y="559188"/>
                </a:cubicBezTo>
                <a:cubicBezTo>
                  <a:pt x="5228878" y="526370"/>
                  <a:pt x="5205119" y="501689"/>
                  <a:pt x="5181676" y="483124"/>
                </a:cubicBezTo>
                <a:lnTo>
                  <a:pt x="5168904" y="474456"/>
                </a:lnTo>
                <a:lnTo>
                  <a:pt x="5164188" y="470377"/>
                </a:lnTo>
                <a:lnTo>
                  <a:pt x="5158073" y="467104"/>
                </a:lnTo>
                <a:lnTo>
                  <a:pt x="5147036" y="459612"/>
                </a:lnTo>
                <a:cubicBezTo>
                  <a:pt x="5135759" y="453136"/>
                  <a:pt x="5124848" y="447935"/>
                  <a:pt x="5114588" y="443760"/>
                </a:cubicBezTo>
                <a:lnTo>
                  <a:pt x="5112209" y="443077"/>
                </a:lnTo>
                <a:lnTo>
                  <a:pt x="5073784" y="431090"/>
                </a:lnTo>
                <a:lnTo>
                  <a:pt x="5066710" y="430007"/>
                </a:lnTo>
                <a:lnTo>
                  <a:pt x="5063142" y="428982"/>
                </a:lnTo>
                <a:cubicBezTo>
                  <a:pt x="5050127" y="426808"/>
                  <a:pt x="5042009" y="426714"/>
                  <a:pt x="5041078" y="426679"/>
                </a:cubicBezTo>
                <a:cubicBezTo>
                  <a:pt x="5038285" y="426576"/>
                  <a:pt x="4832595" y="423680"/>
                  <a:pt x="4571467" y="421134"/>
                </a:cubicBezTo>
                <a:lnTo>
                  <a:pt x="4474328" y="420313"/>
                </a:lnTo>
                <a:close/>
                <a:moveTo>
                  <a:pt x="4461991" y="414384"/>
                </a:moveTo>
                <a:lnTo>
                  <a:pt x="4466804" y="414422"/>
                </a:lnTo>
                <a:lnTo>
                  <a:pt x="4465108" y="420236"/>
                </a:lnTo>
                <a:lnTo>
                  <a:pt x="4457420" y="420171"/>
                </a:lnTo>
                <a:close/>
                <a:moveTo>
                  <a:pt x="3335790" y="413390"/>
                </a:moveTo>
                <a:lnTo>
                  <a:pt x="3312697" y="429220"/>
                </a:lnTo>
                <a:lnTo>
                  <a:pt x="3295548" y="427660"/>
                </a:lnTo>
                <a:close/>
                <a:moveTo>
                  <a:pt x="4147451" y="412235"/>
                </a:moveTo>
                <a:lnTo>
                  <a:pt x="4287429" y="413006"/>
                </a:lnTo>
                <a:lnTo>
                  <a:pt x="4452669" y="414311"/>
                </a:lnTo>
                <a:lnTo>
                  <a:pt x="4452025" y="415665"/>
                </a:lnTo>
                <a:cubicBezTo>
                  <a:pt x="4450577" y="416526"/>
                  <a:pt x="4448026" y="417535"/>
                  <a:pt x="4443558" y="418563"/>
                </a:cubicBezTo>
                <a:lnTo>
                  <a:pt x="4434198" y="419975"/>
                </a:lnTo>
                <a:lnTo>
                  <a:pt x="4297323" y="418820"/>
                </a:lnTo>
                <a:lnTo>
                  <a:pt x="4160455" y="418048"/>
                </a:lnTo>
                <a:close/>
                <a:moveTo>
                  <a:pt x="4124437" y="412109"/>
                </a:moveTo>
                <a:lnTo>
                  <a:pt x="4134467" y="412164"/>
                </a:lnTo>
                <a:lnTo>
                  <a:pt x="4137786" y="415837"/>
                </a:lnTo>
                <a:lnTo>
                  <a:pt x="4142625" y="417947"/>
                </a:lnTo>
                <a:lnTo>
                  <a:pt x="4128886" y="417870"/>
                </a:lnTo>
                <a:close/>
                <a:moveTo>
                  <a:pt x="3302488" y="411910"/>
                </a:moveTo>
                <a:lnTo>
                  <a:pt x="3281401" y="426375"/>
                </a:lnTo>
                <a:lnTo>
                  <a:pt x="3275725" y="428931"/>
                </a:lnTo>
                <a:lnTo>
                  <a:pt x="3259359" y="430057"/>
                </a:lnTo>
                <a:lnTo>
                  <a:pt x="3259123" y="430104"/>
                </a:lnTo>
                <a:lnTo>
                  <a:pt x="3266067" y="421107"/>
                </a:lnTo>
                <a:lnTo>
                  <a:pt x="3270053" y="418212"/>
                </a:lnTo>
                <a:lnTo>
                  <a:pt x="3273329" y="415991"/>
                </a:lnTo>
                <a:lnTo>
                  <a:pt x="3289252" y="413254"/>
                </a:lnTo>
                <a:close/>
                <a:moveTo>
                  <a:pt x="3913311" y="411560"/>
                </a:moveTo>
                <a:cubicBezTo>
                  <a:pt x="3972240" y="411560"/>
                  <a:pt x="4033946" y="411704"/>
                  <a:pt x="4096831" y="411958"/>
                </a:cubicBezTo>
                <a:lnTo>
                  <a:pt x="4115735" y="412060"/>
                </a:lnTo>
                <a:lnTo>
                  <a:pt x="4120203" y="417821"/>
                </a:lnTo>
                <a:lnTo>
                  <a:pt x="4118525" y="417811"/>
                </a:lnTo>
                <a:cubicBezTo>
                  <a:pt x="4062396" y="417570"/>
                  <a:pt x="4009741" y="417424"/>
                  <a:pt x="3960573" y="417372"/>
                </a:cubicBezTo>
                <a:lnTo>
                  <a:pt x="3856925" y="417469"/>
                </a:lnTo>
                <a:lnTo>
                  <a:pt x="3839521" y="417479"/>
                </a:lnTo>
                <a:lnTo>
                  <a:pt x="3837858" y="417487"/>
                </a:lnTo>
                <a:lnTo>
                  <a:pt x="3823540" y="417501"/>
                </a:lnTo>
                <a:lnTo>
                  <a:pt x="3757963" y="417895"/>
                </a:lnTo>
                <a:lnTo>
                  <a:pt x="3727653" y="418050"/>
                </a:lnTo>
                <a:lnTo>
                  <a:pt x="3722605" y="418108"/>
                </a:lnTo>
                <a:lnTo>
                  <a:pt x="3707499" y="418199"/>
                </a:lnTo>
                <a:lnTo>
                  <a:pt x="3663283" y="418789"/>
                </a:lnTo>
                <a:lnTo>
                  <a:pt x="3634286" y="419121"/>
                </a:lnTo>
                <a:lnTo>
                  <a:pt x="3628731" y="419249"/>
                </a:lnTo>
                <a:lnTo>
                  <a:pt x="3612521" y="419466"/>
                </a:lnTo>
                <a:cubicBezTo>
                  <a:pt x="3584381" y="419983"/>
                  <a:pt x="3559764" y="420595"/>
                  <a:pt x="3538681" y="421301"/>
                </a:cubicBezTo>
                <a:lnTo>
                  <a:pt x="3523938" y="421975"/>
                </a:lnTo>
                <a:lnTo>
                  <a:pt x="3523540" y="421987"/>
                </a:lnTo>
                <a:lnTo>
                  <a:pt x="3522099" y="422059"/>
                </a:lnTo>
                <a:lnTo>
                  <a:pt x="3499439" y="423095"/>
                </a:lnTo>
                <a:lnTo>
                  <a:pt x="3493739" y="423313"/>
                </a:lnTo>
                <a:lnTo>
                  <a:pt x="3492712" y="423401"/>
                </a:lnTo>
                <a:lnTo>
                  <a:pt x="3486051" y="423706"/>
                </a:lnTo>
                <a:lnTo>
                  <a:pt x="3482374" y="424054"/>
                </a:lnTo>
                <a:lnTo>
                  <a:pt x="3481316" y="424108"/>
                </a:lnTo>
                <a:lnTo>
                  <a:pt x="3468596" y="425362"/>
                </a:lnTo>
                <a:lnTo>
                  <a:pt x="3454702" y="426679"/>
                </a:lnTo>
                <a:lnTo>
                  <a:pt x="3453389" y="427068"/>
                </a:lnTo>
                <a:lnTo>
                  <a:pt x="3405950" y="439403"/>
                </a:lnTo>
                <a:lnTo>
                  <a:pt x="3398112" y="443455"/>
                </a:lnTo>
                <a:lnTo>
                  <a:pt x="3392002" y="445265"/>
                </a:lnTo>
                <a:lnTo>
                  <a:pt x="3383614" y="450948"/>
                </a:lnTo>
                <a:lnTo>
                  <a:pt x="3367310" y="459374"/>
                </a:lnTo>
                <a:lnTo>
                  <a:pt x="3361060" y="466228"/>
                </a:lnTo>
                <a:lnTo>
                  <a:pt x="3346621" y="476010"/>
                </a:lnTo>
                <a:cubicBezTo>
                  <a:pt x="3321556" y="499840"/>
                  <a:pt x="3306285" y="529619"/>
                  <a:pt x="3297306" y="561031"/>
                </a:cubicBezTo>
                <a:lnTo>
                  <a:pt x="3295839" y="573049"/>
                </a:lnTo>
                <a:lnTo>
                  <a:pt x="3291694" y="584877"/>
                </a:lnTo>
                <a:lnTo>
                  <a:pt x="3285746" y="655768"/>
                </a:lnTo>
                <a:lnTo>
                  <a:pt x="3285736" y="655851"/>
                </a:lnTo>
                <a:lnTo>
                  <a:pt x="3285736" y="655852"/>
                </a:lnTo>
                <a:lnTo>
                  <a:pt x="3285734" y="655870"/>
                </a:lnTo>
                <a:lnTo>
                  <a:pt x="3285735" y="655895"/>
                </a:lnTo>
                <a:lnTo>
                  <a:pt x="3285735" y="655896"/>
                </a:lnTo>
                <a:lnTo>
                  <a:pt x="3285735" y="655899"/>
                </a:lnTo>
                <a:lnTo>
                  <a:pt x="3285735" y="655901"/>
                </a:lnTo>
                <a:lnTo>
                  <a:pt x="3286636" y="677395"/>
                </a:lnTo>
                <a:lnTo>
                  <a:pt x="3287537" y="698891"/>
                </a:lnTo>
                <a:cubicBezTo>
                  <a:pt x="3288542" y="712191"/>
                  <a:pt x="3289807" y="724277"/>
                  <a:pt x="3290893" y="734613"/>
                </a:cubicBezTo>
                <a:lnTo>
                  <a:pt x="3291582" y="741226"/>
                </a:lnTo>
                <a:cubicBezTo>
                  <a:pt x="3292168" y="746970"/>
                  <a:pt x="3293208" y="754069"/>
                  <a:pt x="3294675" y="762439"/>
                </a:cubicBezTo>
                <a:lnTo>
                  <a:pt x="3294754" y="762843"/>
                </a:lnTo>
                <a:lnTo>
                  <a:pt x="3294818" y="763280"/>
                </a:lnTo>
                <a:lnTo>
                  <a:pt x="3297591" y="777310"/>
                </a:lnTo>
                <a:lnTo>
                  <a:pt x="3300328" y="791273"/>
                </a:lnTo>
                <a:lnTo>
                  <a:pt x="3300467" y="791864"/>
                </a:lnTo>
                <a:lnTo>
                  <a:pt x="3300729" y="793189"/>
                </a:lnTo>
                <a:lnTo>
                  <a:pt x="3307067" y="820078"/>
                </a:lnTo>
                <a:lnTo>
                  <a:pt x="3318670" y="869655"/>
                </a:lnTo>
                <a:lnTo>
                  <a:pt x="3319629" y="873347"/>
                </a:lnTo>
                <a:lnTo>
                  <a:pt x="3319823" y="874166"/>
                </a:lnTo>
                <a:lnTo>
                  <a:pt x="3322713" y="885210"/>
                </a:lnTo>
                <a:lnTo>
                  <a:pt x="3345309" y="972161"/>
                </a:lnTo>
                <a:cubicBezTo>
                  <a:pt x="3352897" y="1000456"/>
                  <a:pt x="3361142" y="1030608"/>
                  <a:pt x="3369951" y="1062330"/>
                </a:cubicBezTo>
                <a:lnTo>
                  <a:pt x="3375725" y="1082846"/>
                </a:lnTo>
                <a:lnTo>
                  <a:pt x="3378945" y="1094571"/>
                </a:lnTo>
                <a:lnTo>
                  <a:pt x="3385545" y="1117738"/>
                </a:lnTo>
                <a:lnTo>
                  <a:pt x="3397982" y="1161923"/>
                </a:lnTo>
                <a:lnTo>
                  <a:pt x="3411970" y="1210505"/>
                </a:lnTo>
                <a:lnTo>
                  <a:pt x="3418281" y="1232661"/>
                </a:lnTo>
                <a:lnTo>
                  <a:pt x="3422679" y="1247700"/>
                </a:lnTo>
                <a:lnTo>
                  <a:pt x="3428853" y="1269140"/>
                </a:lnTo>
                <a:lnTo>
                  <a:pt x="3443385" y="1318447"/>
                </a:lnTo>
                <a:lnTo>
                  <a:pt x="3462016" y="1382148"/>
                </a:lnTo>
                <a:lnTo>
                  <a:pt x="3467766" y="1401212"/>
                </a:lnTo>
                <a:lnTo>
                  <a:pt x="3479287" y="1440322"/>
                </a:lnTo>
                <a:cubicBezTo>
                  <a:pt x="3496753" y="1498921"/>
                  <a:pt x="3514770" y="1558712"/>
                  <a:pt x="3533030" y="1618691"/>
                </a:cubicBezTo>
                <a:lnTo>
                  <a:pt x="3547901" y="1666882"/>
                </a:lnTo>
                <a:lnTo>
                  <a:pt x="3557494" y="1698684"/>
                </a:lnTo>
                <a:cubicBezTo>
                  <a:pt x="3590233" y="1805257"/>
                  <a:pt x="3623308" y="1911012"/>
                  <a:pt x="3654988" y="2010315"/>
                </a:cubicBezTo>
                <a:lnTo>
                  <a:pt x="3670298" y="2057780"/>
                </a:lnTo>
                <a:lnTo>
                  <a:pt x="3678460" y="2083495"/>
                </a:lnTo>
                <a:lnTo>
                  <a:pt x="3693327" y="2129178"/>
                </a:lnTo>
                <a:lnTo>
                  <a:pt x="3701245" y="2153726"/>
                </a:lnTo>
                <a:lnTo>
                  <a:pt x="3705479" y="2166518"/>
                </a:lnTo>
                <a:lnTo>
                  <a:pt x="3712330" y="2187571"/>
                </a:lnTo>
                <a:lnTo>
                  <a:pt x="3743896" y="2282589"/>
                </a:lnTo>
                <a:lnTo>
                  <a:pt x="3744109" y="2283232"/>
                </a:lnTo>
                <a:lnTo>
                  <a:pt x="3744262" y="2283679"/>
                </a:lnTo>
                <a:lnTo>
                  <a:pt x="3773251" y="2368694"/>
                </a:lnTo>
                <a:lnTo>
                  <a:pt x="3778327" y="2383066"/>
                </a:lnTo>
                <a:lnTo>
                  <a:pt x="3782283" y="2394607"/>
                </a:lnTo>
                <a:lnTo>
                  <a:pt x="3787543" y="2409157"/>
                </a:lnTo>
                <a:lnTo>
                  <a:pt x="3799206" y="2442175"/>
                </a:lnTo>
                <a:lnTo>
                  <a:pt x="3808921" y="2468284"/>
                </a:lnTo>
                <a:lnTo>
                  <a:pt x="3814467" y="2483626"/>
                </a:lnTo>
                <a:lnTo>
                  <a:pt x="3818907" y="2495123"/>
                </a:lnTo>
                <a:lnTo>
                  <a:pt x="3821426" y="2501892"/>
                </a:lnTo>
                <a:lnTo>
                  <a:pt x="3823355" y="2506643"/>
                </a:lnTo>
                <a:lnTo>
                  <a:pt x="3827907" y="2518430"/>
                </a:lnTo>
                <a:lnTo>
                  <a:pt x="3831020" y="2525760"/>
                </a:lnTo>
                <a:lnTo>
                  <a:pt x="3839078" y="2545318"/>
                </a:lnTo>
                <a:lnTo>
                  <a:pt x="3841987" y="2551585"/>
                </a:lnTo>
                <a:lnTo>
                  <a:pt x="3844296" y="2557022"/>
                </a:lnTo>
                <a:lnTo>
                  <a:pt x="3845663" y="2559505"/>
                </a:lnTo>
                <a:lnTo>
                  <a:pt x="3848561" y="2565749"/>
                </a:lnTo>
                <a:lnTo>
                  <a:pt x="3855656" y="2577660"/>
                </a:lnTo>
                <a:lnTo>
                  <a:pt x="3855672" y="2577689"/>
                </a:lnTo>
                <a:cubicBezTo>
                  <a:pt x="3863600" y="2596786"/>
                  <a:pt x="3875148" y="2613599"/>
                  <a:pt x="3890128" y="2628077"/>
                </a:cubicBezTo>
                <a:lnTo>
                  <a:pt x="3890129" y="2628078"/>
                </a:lnTo>
                <a:lnTo>
                  <a:pt x="3890130" y="2628080"/>
                </a:lnTo>
                <a:cubicBezTo>
                  <a:pt x="3935070" y="2671514"/>
                  <a:pt x="4010899" y="2693929"/>
                  <a:pt x="4112556" y="2693929"/>
                </a:cubicBezTo>
                <a:cubicBezTo>
                  <a:pt x="4149867" y="2693762"/>
                  <a:pt x="4187124" y="2691184"/>
                  <a:pt x="4224105" y="2686207"/>
                </a:cubicBezTo>
                <a:cubicBezTo>
                  <a:pt x="4235601" y="2684707"/>
                  <a:pt x="4249920" y="2681956"/>
                  <a:pt x="4266888" y="2678011"/>
                </a:cubicBezTo>
                <a:lnTo>
                  <a:pt x="4270827" y="2676981"/>
                </a:lnTo>
                <a:lnTo>
                  <a:pt x="4271896" y="2676770"/>
                </a:lnTo>
                <a:lnTo>
                  <a:pt x="4272354" y="2676680"/>
                </a:lnTo>
                <a:lnTo>
                  <a:pt x="4277774" y="2675218"/>
                </a:lnTo>
                <a:lnTo>
                  <a:pt x="4284756" y="2673336"/>
                </a:lnTo>
                <a:lnTo>
                  <a:pt x="4325567" y="2662656"/>
                </a:lnTo>
                <a:lnTo>
                  <a:pt x="4335863" y="2659553"/>
                </a:lnTo>
                <a:lnTo>
                  <a:pt x="4338067" y="2658959"/>
                </a:lnTo>
                <a:lnTo>
                  <a:pt x="4338169" y="2658931"/>
                </a:lnTo>
                <a:lnTo>
                  <a:pt x="4348202" y="2655834"/>
                </a:lnTo>
                <a:lnTo>
                  <a:pt x="4399106" y="2640492"/>
                </a:lnTo>
                <a:lnTo>
                  <a:pt x="4418629" y="2634095"/>
                </a:lnTo>
                <a:lnTo>
                  <a:pt x="4418734" y="2634063"/>
                </a:lnTo>
                <a:lnTo>
                  <a:pt x="4419092" y="2633944"/>
                </a:lnTo>
                <a:lnTo>
                  <a:pt x="4486467" y="2611869"/>
                </a:lnTo>
                <a:cubicBezTo>
                  <a:pt x="4549084" y="2590712"/>
                  <a:pt x="4620225" y="2565483"/>
                  <a:pt x="4698505" y="2536650"/>
                </a:cubicBezTo>
                <a:lnTo>
                  <a:pt x="4721423" y="2528071"/>
                </a:lnTo>
                <a:lnTo>
                  <a:pt x="4721794" y="2527938"/>
                </a:lnTo>
                <a:lnTo>
                  <a:pt x="4722124" y="2527820"/>
                </a:lnTo>
                <a:lnTo>
                  <a:pt x="4722977" y="2527497"/>
                </a:lnTo>
                <a:lnTo>
                  <a:pt x="4724356" y="2526973"/>
                </a:lnTo>
                <a:lnTo>
                  <a:pt x="4821107" y="2490756"/>
                </a:lnTo>
                <a:lnTo>
                  <a:pt x="4912068" y="2455719"/>
                </a:lnTo>
                <a:lnTo>
                  <a:pt x="4949003" y="2441698"/>
                </a:lnTo>
                <a:lnTo>
                  <a:pt x="4949156" y="2441638"/>
                </a:lnTo>
                <a:lnTo>
                  <a:pt x="5143897" y="2364480"/>
                </a:lnTo>
                <a:lnTo>
                  <a:pt x="5157808" y="2358746"/>
                </a:lnTo>
                <a:lnTo>
                  <a:pt x="5170570" y="2353676"/>
                </a:lnTo>
                <a:cubicBezTo>
                  <a:pt x="5205864" y="2339340"/>
                  <a:pt x="5240044" y="2325293"/>
                  <a:pt x="5272662" y="2311721"/>
                </a:cubicBezTo>
                <a:lnTo>
                  <a:pt x="5305798" y="2297745"/>
                </a:lnTo>
                <a:lnTo>
                  <a:pt x="5320363" y="2291741"/>
                </a:lnTo>
                <a:lnTo>
                  <a:pt x="5345348" y="2281064"/>
                </a:lnTo>
                <a:lnTo>
                  <a:pt x="5365388" y="2272612"/>
                </a:lnTo>
                <a:lnTo>
                  <a:pt x="5378720" y="2266802"/>
                </a:lnTo>
                <a:lnTo>
                  <a:pt x="5397198" y="2258906"/>
                </a:lnTo>
                <a:lnTo>
                  <a:pt x="5425623" y="2246365"/>
                </a:lnTo>
                <a:lnTo>
                  <a:pt x="5446067" y="2237457"/>
                </a:lnTo>
                <a:lnTo>
                  <a:pt x="5453450" y="2234088"/>
                </a:lnTo>
                <a:lnTo>
                  <a:pt x="5464041" y="2229416"/>
                </a:lnTo>
                <a:lnTo>
                  <a:pt x="5495217" y="2215031"/>
                </a:lnTo>
                <a:lnTo>
                  <a:pt x="5512021" y="2207364"/>
                </a:lnTo>
                <a:lnTo>
                  <a:pt x="5514766" y="2206011"/>
                </a:lnTo>
                <a:lnTo>
                  <a:pt x="5519096" y="2204013"/>
                </a:lnTo>
                <a:lnTo>
                  <a:pt x="5560512" y="2183467"/>
                </a:lnTo>
                <a:lnTo>
                  <a:pt x="5560570" y="2183438"/>
                </a:lnTo>
                <a:lnTo>
                  <a:pt x="5581671" y="2171096"/>
                </a:lnTo>
                <a:lnTo>
                  <a:pt x="5587880" y="2167465"/>
                </a:lnTo>
                <a:lnTo>
                  <a:pt x="5589037" y="2166791"/>
                </a:lnTo>
                <a:lnTo>
                  <a:pt x="5590847" y="2165230"/>
                </a:lnTo>
                <a:lnTo>
                  <a:pt x="5632966" y="2129010"/>
                </a:lnTo>
                <a:lnTo>
                  <a:pt x="5633218" y="2128689"/>
                </a:lnTo>
                <a:lnTo>
                  <a:pt x="5633492" y="2128453"/>
                </a:lnTo>
                <a:lnTo>
                  <a:pt x="5640967" y="2118808"/>
                </a:lnTo>
                <a:lnTo>
                  <a:pt x="5657960" y="2097139"/>
                </a:lnTo>
                <a:lnTo>
                  <a:pt x="5658205" y="2096645"/>
                </a:lnTo>
                <a:lnTo>
                  <a:pt x="5658313" y="2096427"/>
                </a:lnTo>
                <a:lnTo>
                  <a:pt x="5658427" y="2096280"/>
                </a:lnTo>
                <a:lnTo>
                  <a:pt x="5660582" y="2091856"/>
                </a:lnTo>
                <a:lnTo>
                  <a:pt x="5669174" y="2074550"/>
                </a:lnTo>
                <a:lnTo>
                  <a:pt x="5669612" y="2072869"/>
                </a:lnTo>
                <a:lnTo>
                  <a:pt x="5671768" y="2064755"/>
                </a:lnTo>
                <a:lnTo>
                  <a:pt x="5671834" y="2064126"/>
                </a:lnTo>
                <a:lnTo>
                  <a:pt x="5678698" y="2015236"/>
                </a:lnTo>
                <a:lnTo>
                  <a:pt x="5678955" y="2003377"/>
                </a:lnTo>
                <a:lnTo>
                  <a:pt x="5679724" y="1996826"/>
                </a:lnTo>
                <a:lnTo>
                  <a:pt x="5679581" y="1990446"/>
                </a:lnTo>
                <a:lnTo>
                  <a:pt x="5679903" y="1987380"/>
                </a:lnTo>
                <a:lnTo>
                  <a:pt x="5679503" y="1978101"/>
                </a:lnTo>
                <a:lnTo>
                  <a:pt x="5679954" y="1957308"/>
                </a:lnTo>
                <a:lnTo>
                  <a:pt x="5678170" y="1927720"/>
                </a:lnTo>
                <a:lnTo>
                  <a:pt x="5677872" y="1914435"/>
                </a:lnTo>
                <a:lnTo>
                  <a:pt x="5676777" y="1904611"/>
                </a:lnTo>
                <a:lnTo>
                  <a:pt x="5676007" y="1891835"/>
                </a:lnTo>
                <a:lnTo>
                  <a:pt x="5667336" y="1819858"/>
                </a:lnTo>
                <a:lnTo>
                  <a:pt x="5667332" y="1819820"/>
                </a:lnTo>
                <a:lnTo>
                  <a:pt x="5662293" y="1790743"/>
                </a:lnTo>
                <a:lnTo>
                  <a:pt x="5661949" y="1788135"/>
                </a:lnTo>
                <a:lnTo>
                  <a:pt x="5660784" y="1782038"/>
                </a:lnTo>
                <a:lnTo>
                  <a:pt x="5650832" y="1724612"/>
                </a:lnTo>
                <a:lnTo>
                  <a:pt x="5664527" y="1796399"/>
                </a:lnTo>
                <a:lnTo>
                  <a:pt x="5677093" y="1891669"/>
                </a:lnTo>
                <a:lnTo>
                  <a:pt x="5679235" y="1917889"/>
                </a:lnTo>
                <a:lnTo>
                  <a:pt x="5681978" y="1981120"/>
                </a:lnTo>
                <a:lnTo>
                  <a:pt x="5681928" y="2005119"/>
                </a:lnTo>
                <a:lnTo>
                  <a:pt x="5674522" y="2075782"/>
                </a:lnTo>
                <a:cubicBezTo>
                  <a:pt x="5674522" y="2076334"/>
                  <a:pt x="5666663" y="2122526"/>
                  <a:pt x="5593997" y="2175060"/>
                </a:cubicBezTo>
                <a:cubicBezTo>
                  <a:pt x="5499683" y="2243314"/>
                  <a:pt x="4424726" y="2673655"/>
                  <a:pt x="4216382" y="2701232"/>
                </a:cubicBezTo>
                <a:cubicBezTo>
                  <a:pt x="4167053" y="2707678"/>
                  <a:pt x="4121930" y="2710143"/>
                  <a:pt x="4081387" y="2708740"/>
                </a:cubicBezTo>
                <a:lnTo>
                  <a:pt x="3973875" y="2693045"/>
                </a:lnTo>
                <a:lnTo>
                  <a:pt x="3971203" y="2691732"/>
                </a:lnTo>
                <a:lnTo>
                  <a:pt x="3896097" y="2654832"/>
                </a:lnTo>
                <a:lnTo>
                  <a:pt x="3850297" y="2594785"/>
                </a:lnTo>
                <a:lnTo>
                  <a:pt x="3850297" y="2593959"/>
                </a:lnTo>
                <a:cubicBezTo>
                  <a:pt x="3824375" y="2562244"/>
                  <a:pt x="3701381" y="2197674"/>
                  <a:pt x="3551085" y="1707353"/>
                </a:cubicBezTo>
                <a:cubicBezTo>
                  <a:pt x="3519233" y="1603421"/>
                  <a:pt x="3487028" y="1496570"/>
                  <a:pt x="3456484" y="1393247"/>
                </a:cubicBezTo>
                <a:lnTo>
                  <a:pt x="3447121" y="1361232"/>
                </a:lnTo>
                <a:lnTo>
                  <a:pt x="3412164" y="1241732"/>
                </a:lnTo>
                <a:cubicBezTo>
                  <a:pt x="3341216" y="996264"/>
                  <a:pt x="3286945" y="792990"/>
                  <a:pt x="3280826" y="732657"/>
                </a:cubicBezTo>
                <a:lnTo>
                  <a:pt x="3280137" y="725904"/>
                </a:lnTo>
                <a:lnTo>
                  <a:pt x="3276627" y="688380"/>
                </a:lnTo>
                <a:lnTo>
                  <a:pt x="3274727" y="644771"/>
                </a:lnTo>
                <a:lnTo>
                  <a:pt x="3285965" y="551084"/>
                </a:lnTo>
                <a:cubicBezTo>
                  <a:pt x="3303545" y="489714"/>
                  <a:pt x="3345842" y="435767"/>
                  <a:pt x="3440087" y="420800"/>
                </a:cubicBezTo>
                <a:cubicBezTo>
                  <a:pt x="3483796" y="413905"/>
                  <a:pt x="3676147" y="411560"/>
                  <a:pt x="3913311" y="411560"/>
                </a:cubicBezTo>
                <a:close/>
                <a:moveTo>
                  <a:pt x="1783530" y="411447"/>
                </a:moveTo>
                <a:lnTo>
                  <a:pt x="1743765" y="450271"/>
                </a:lnTo>
                <a:lnTo>
                  <a:pt x="1749745" y="442733"/>
                </a:lnTo>
                <a:close/>
                <a:moveTo>
                  <a:pt x="3316731" y="410465"/>
                </a:moveTo>
                <a:lnTo>
                  <a:pt x="3313547" y="411899"/>
                </a:lnTo>
                <a:lnTo>
                  <a:pt x="3315484" y="410591"/>
                </a:lnTo>
                <a:close/>
                <a:moveTo>
                  <a:pt x="4469154" y="405317"/>
                </a:moveTo>
                <a:lnTo>
                  <a:pt x="4468627" y="408172"/>
                </a:lnTo>
                <a:lnTo>
                  <a:pt x="4468556" y="408417"/>
                </a:lnTo>
                <a:lnTo>
                  <a:pt x="4466717" y="408401"/>
                </a:lnTo>
                <a:close/>
                <a:moveTo>
                  <a:pt x="3243959" y="405113"/>
                </a:moveTo>
                <a:lnTo>
                  <a:pt x="3243349" y="405917"/>
                </a:lnTo>
                <a:lnTo>
                  <a:pt x="3240664" y="408016"/>
                </a:lnTo>
                <a:lnTo>
                  <a:pt x="3234421" y="416368"/>
                </a:lnTo>
                <a:lnTo>
                  <a:pt x="3234376" y="416376"/>
                </a:lnTo>
                <a:cubicBezTo>
                  <a:pt x="3217606" y="420084"/>
                  <a:pt x="3199591" y="424606"/>
                  <a:pt x="3180981" y="429977"/>
                </a:cubicBezTo>
                <a:lnTo>
                  <a:pt x="3171127" y="433673"/>
                </a:lnTo>
                <a:lnTo>
                  <a:pt x="3152700" y="438704"/>
                </a:lnTo>
                <a:lnTo>
                  <a:pt x="3073040" y="470376"/>
                </a:lnTo>
                <a:lnTo>
                  <a:pt x="3072328" y="470736"/>
                </a:lnTo>
                <a:lnTo>
                  <a:pt x="3068920" y="472014"/>
                </a:lnTo>
                <a:lnTo>
                  <a:pt x="3073040" y="470376"/>
                </a:lnTo>
                <a:lnTo>
                  <a:pt x="3104550" y="454478"/>
                </a:lnTo>
                <a:lnTo>
                  <a:pt x="3133191" y="441074"/>
                </a:lnTo>
                <a:lnTo>
                  <a:pt x="3227729" y="409039"/>
                </a:lnTo>
                <a:close/>
                <a:moveTo>
                  <a:pt x="4478429" y="401759"/>
                </a:moveTo>
                <a:lnTo>
                  <a:pt x="4531146" y="402240"/>
                </a:lnTo>
                <a:lnTo>
                  <a:pt x="4612785" y="403027"/>
                </a:lnTo>
                <a:lnTo>
                  <a:pt x="4732356" y="404299"/>
                </a:lnTo>
                <a:lnTo>
                  <a:pt x="4787384" y="404909"/>
                </a:lnTo>
                <a:lnTo>
                  <a:pt x="4842381" y="405552"/>
                </a:lnTo>
                <a:cubicBezTo>
                  <a:pt x="4963717" y="407015"/>
                  <a:pt x="5042426" y="408156"/>
                  <a:pt x="5045490" y="408249"/>
                </a:cubicBezTo>
                <a:cubicBezTo>
                  <a:pt x="5047420" y="408249"/>
                  <a:pt x="5167105" y="409491"/>
                  <a:pt x="5254249" y="541588"/>
                </a:cubicBezTo>
                <a:cubicBezTo>
                  <a:pt x="5305404" y="619217"/>
                  <a:pt x="5430053" y="923532"/>
                  <a:pt x="5534432" y="1254460"/>
                </a:cubicBezTo>
                <a:lnTo>
                  <a:pt x="5562220" y="1344915"/>
                </a:lnTo>
                <a:lnTo>
                  <a:pt x="5563588" y="1349372"/>
                </a:lnTo>
                <a:cubicBezTo>
                  <a:pt x="5573726" y="1383372"/>
                  <a:pt x="5584152" y="1419444"/>
                  <a:pt x="5594473" y="1456773"/>
                </a:cubicBezTo>
                <a:lnTo>
                  <a:pt x="5602370" y="1486772"/>
                </a:lnTo>
                <a:lnTo>
                  <a:pt x="5588020" y="1438297"/>
                </a:lnTo>
                <a:lnTo>
                  <a:pt x="5531449" y="1247203"/>
                </a:lnTo>
                <a:cubicBezTo>
                  <a:pt x="5428087" y="923775"/>
                  <a:pt x="5303749" y="622423"/>
                  <a:pt x="5255489" y="549137"/>
                </a:cubicBezTo>
                <a:cubicBezTo>
                  <a:pt x="5167517" y="415941"/>
                  <a:pt x="5045351" y="414698"/>
                  <a:pt x="5043420" y="414698"/>
                </a:cubicBezTo>
                <a:cubicBezTo>
                  <a:pt x="5037939" y="414698"/>
                  <a:pt x="4829366" y="411771"/>
                  <a:pt x="4563867" y="409209"/>
                </a:cubicBezTo>
                <a:lnTo>
                  <a:pt x="4476942" y="408486"/>
                </a:lnTo>
                <a:close/>
                <a:moveTo>
                  <a:pt x="4449246" y="401493"/>
                </a:moveTo>
                <a:lnTo>
                  <a:pt x="4458724" y="401580"/>
                </a:lnTo>
                <a:lnTo>
                  <a:pt x="4455524" y="408309"/>
                </a:lnTo>
                <a:lnTo>
                  <a:pt x="4416566" y="407985"/>
                </a:lnTo>
                <a:lnTo>
                  <a:pt x="4427726" y="407003"/>
                </a:lnTo>
                <a:cubicBezTo>
                  <a:pt x="4436508" y="405836"/>
                  <a:pt x="4443514" y="404389"/>
                  <a:pt x="4447892" y="402595"/>
                </a:cubicBezTo>
                <a:close/>
                <a:moveTo>
                  <a:pt x="4167850" y="399637"/>
                </a:moveTo>
                <a:lnTo>
                  <a:pt x="4404529" y="401142"/>
                </a:lnTo>
                <a:lnTo>
                  <a:pt x="4412168" y="401202"/>
                </a:lnTo>
                <a:lnTo>
                  <a:pt x="4404631" y="401976"/>
                </a:lnTo>
                <a:cubicBezTo>
                  <a:pt x="4384086" y="403423"/>
                  <a:pt x="4356956" y="404216"/>
                  <a:pt x="4324208" y="404216"/>
                </a:cubicBezTo>
                <a:cubicBezTo>
                  <a:pt x="4316074" y="404216"/>
                  <a:pt x="4307664" y="404216"/>
                  <a:pt x="4299251" y="404216"/>
                </a:cubicBezTo>
                <a:cubicBezTo>
                  <a:pt x="4250578" y="403941"/>
                  <a:pt x="4201353" y="402425"/>
                  <a:pt x="4171570" y="401045"/>
                </a:cubicBezTo>
                <a:close/>
                <a:moveTo>
                  <a:pt x="4131686" y="399408"/>
                </a:moveTo>
                <a:lnTo>
                  <a:pt x="4146913" y="399504"/>
                </a:lnTo>
                <a:lnTo>
                  <a:pt x="4165317" y="406327"/>
                </a:lnTo>
                <a:lnTo>
                  <a:pt x="4138121" y="406198"/>
                </a:lnTo>
                <a:close/>
                <a:moveTo>
                  <a:pt x="4114542" y="399299"/>
                </a:moveTo>
                <a:lnTo>
                  <a:pt x="4122883" y="399352"/>
                </a:lnTo>
                <a:lnTo>
                  <a:pt x="4129036" y="406156"/>
                </a:lnTo>
                <a:lnTo>
                  <a:pt x="4119805" y="406112"/>
                </a:lnTo>
                <a:close/>
                <a:moveTo>
                  <a:pt x="3903244" y="398737"/>
                </a:moveTo>
                <a:lnTo>
                  <a:pt x="3903125" y="398737"/>
                </a:lnTo>
                <a:lnTo>
                  <a:pt x="4088669" y="399134"/>
                </a:lnTo>
                <a:lnTo>
                  <a:pt x="4105787" y="399243"/>
                </a:lnTo>
                <a:lnTo>
                  <a:pt x="4111087" y="406071"/>
                </a:lnTo>
                <a:lnTo>
                  <a:pt x="4000280" y="405549"/>
                </a:lnTo>
                <a:cubicBezTo>
                  <a:pt x="3954208" y="405447"/>
                  <a:pt x="3909261" y="405417"/>
                  <a:pt x="3866117" y="405473"/>
                </a:cubicBezTo>
                <a:lnTo>
                  <a:pt x="3816674" y="405650"/>
                </a:lnTo>
                <a:lnTo>
                  <a:pt x="3802838" y="405655"/>
                </a:lnTo>
                <a:lnTo>
                  <a:pt x="3780347" y="405780"/>
                </a:lnTo>
                <a:lnTo>
                  <a:pt x="3742767" y="405914"/>
                </a:lnTo>
                <a:lnTo>
                  <a:pt x="3724621" y="406090"/>
                </a:lnTo>
                <a:lnTo>
                  <a:pt x="3714096" y="406149"/>
                </a:lnTo>
                <a:lnTo>
                  <a:pt x="3668218" y="406638"/>
                </a:lnTo>
                <a:lnTo>
                  <a:pt x="3634290" y="406967"/>
                </a:lnTo>
                <a:lnTo>
                  <a:pt x="3613982" y="407364"/>
                </a:lnTo>
                <a:lnTo>
                  <a:pt x="3565139" y="408243"/>
                </a:lnTo>
                <a:lnTo>
                  <a:pt x="3557319" y="408475"/>
                </a:lnTo>
                <a:lnTo>
                  <a:pt x="3544748" y="408721"/>
                </a:lnTo>
                <a:lnTo>
                  <a:pt x="3530410" y="409269"/>
                </a:lnTo>
                <a:lnTo>
                  <a:pt x="3508348" y="409921"/>
                </a:lnTo>
                <a:lnTo>
                  <a:pt x="3492410" y="410723"/>
                </a:lnTo>
                <a:lnTo>
                  <a:pt x="3478200" y="411267"/>
                </a:lnTo>
                <a:lnTo>
                  <a:pt x="3473515" y="411675"/>
                </a:lnTo>
                <a:lnTo>
                  <a:pt x="3465634" y="412071"/>
                </a:lnTo>
                <a:lnTo>
                  <a:pt x="3441434" y="414461"/>
                </a:lnTo>
                <a:lnTo>
                  <a:pt x="3438707" y="414698"/>
                </a:lnTo>
                <a:lnTo>
                  <a:pt x="3437953" y="414922"/>
                </a:lnTo>
                <a:lnTo>
                  <a:pt x="3389471" y="427577"/>
                </a:lnTo>
                <a:lnTo>
                  <a:pt x="3381453" y="431738"/>
                </a:lnTo>
                <a:lnTo>
                  <a:pt x="3375382" y="433546"/>
                </a:lnTo>
                <a:lnTo>
                  <a:pt x="3367059" y="439209"/>
                </a:lnTo>
                <a:lnTo>
                  <a:pt x="3350448" y="447830"/>
                </a:lnTo>
                <a:lnTo>
                  <a:pt x="3344085" y="454841"/>
                </a:lnTo>
                <a:lnTo>
                  <a:pt x="3329553" y="464731"/>
                </a:lnTo>
                <a:cubicBezTo>
                  <a:pt x="3304242" y="488897"/>
                  <a:pt x="3288825" y="519105"/>
                  <a:pt x="3279759" y="550982"/>
                </a:cubicBezTo>
                <a:lnTo>
                  <a:pt x="3278280" y="563167"/>
                </a:lnTo>
                <a:lnTo>
                  <a:pt x="3274097" y="575163"/>
                </a:lnTo>
                <a:lnTo>
                  <a:pt x="3268086" y="647137"/>
                </a:lnTo>
                <a:lnTo>
                  <a:pt x="3268073" y="647245"/>
                </a:lnTo>
                <a:cubicBezTo>
                  <a:pt x="3268120" y="662665"/>
                  <a:pt x="3268870" y="677410"/>
                  <a:pt x="3269880" y="690932"/>
                </a:cubicBezTo>
                <a:lnTo>
                  <a:pt x="3269881" y="690943"/>
                </a:lnTo>
                <a:lnTo>
                  <a:pt x="3269882" y="690961"/>
                </a:lnTo>
                <a:cubicBezTo>
                  <a:pt x="3270891" y="704483"/>
                  <a:pt x="3272160" y="716780"/>
                  <a:pt x="3273246" y="727307"/>
                </a:cubicBezTo>
                <a:lnTo>
                  <a:pt x="3273935" y="734060"/>
                </a:lnTo>
                <a:cubicBezTo>
                  <a:pt x="3287016" y="862240"/>
                  <a:pt x="3522336" y="1657599"/>
                  <a:pt x="3688386" y="2168188"/>
                </a:cubicBezTo>
                <a:lnTo>
                  <a:pt x="3729556" y="2293050"/>
                </a:lnTo>
                <a:lnTo>
                  <a:pt x="3731734" y="2299657"/>
                </a:lnTo>
                <a:lnTo>
                  <a:pt x="3731735" y="2299661"/>
                </a:lnTo>
                <a:lnTo>
                  <a:pt x="3731736" y="2299663"/>
                </a:lnTo>
                <a:lnTo>
                  <a:pt x="3733250" y="2304098"/>
                </a:lnTo>
                <a:lnTo>
                  <a:pt x="3770335" y="2412720"/>
                </a:lnTo>
                <a:cubicBezTo>
                  <a:pt x="3806124" y="2515146"/>
                  <a:pt x="3832817" y="2583512"/>
                  <a:pt x="3844503" y="2598507"/>
                </a:cubicBezTo>
                <a:cubicBezTo>
                  <a:pt x="3860567" y="2637253"/>
                  <a:pt x="3891282" y="2666795"/>
                  <a:pt x="3935112" y="2686650"/>
                </a:cubicBezTo>
                <a:lnTo>
                  <a:pt x="3935113" y="2686651"/>
                </a:lnTo>
                <a:lnTo>
                  <a:pt x="3935114" y="2686651"/>
                </a:lnTo>
                <a:cubicBezTo>
                  <a:pt x="3978944" y="2706507"/>
                  <a:pt x="4035891" y="2716676"/>
                  <a:pt x="4104421" y="2716676"/>
                </a:cubicBezTo>
                <a:cubicBezTo>
                  <a:pt x="4142201" y="2716484"/>
                  <a:pt x="4179926" y="2713808"/>
                  <a:pt x="4217348" y="2708679"/>
                </a:cubicBezTo>
                <a:cubicBezTo>
                  <a:pt x="4426108" y="2681377"/>
                  <a:pt x="5503685" y="2250209"/>
                  <a:pt x="5598136" y="2181266"/>
                </a:cubicBezTo>
                <a:cubicBezTo>
                  <a:pt x="5672180" y="2127766"/>
                  <a:pt x="5681557" y="2081024"/>
                  <a:pt x="5681557" y="2077714"/>
                </a:cubicBezTo>
                <a:cubicBezTo>
                  <a:pt x="5684898" y="2062564"/>
                  <a:pt x="5687202" y="2045798"/>
                  <a:pt x="5688549" y="2027585"/>
                </a:cubicBezTo>
                <a:lnTo>
                  <a:pt x="5688805" y="2015544"/>
                </a:lnTo>
                <a:lnTo>
                  <a:pt x="5689580" y="2008895"/>
                </a:lnTo>
                <a:lnTo>
                  <a:pt x="5689252" y="1994484"/>
                </a:lnTo>
                <a:lnTo>
                  <a:pt x="5689797" y="1968775"/>
                </a:lnTo>
                <a:lnTo>
                  <a:pt x="5687982" y="1938734"/>
                </a:lnTo>
                <a:lnTo>
                  <a:pt x="5687675" y="1925249"/>
                </a:lnTo>
                <a:lnTo>
                  <a:pt x="5686565" y="1915278"/>
                </a:lnTo>
                <a:lnTo>
                  <a:pt x="5685781" y="1902304"/>
                </a:lnTo>
                <a:cubicBezTo>
                  <a:pt x="5683618" y="1878983"/>
                  <a:pt x="5680658" y="1854555"/>
                  <a:pt x="5676980" y="1829190"/>
                </a:cubicBezTo>
                <a:lnTo>
                  <a:pt x="5671756" y="1798995"/>
                </a:lnTo>
                <a:lnTo>
                  <a:pt x="5660692" y="1735046"/>
                </a:lnTo>
                <a:lnTo>
                  <a:pt x="5673917" y="1804622"/>
                </a:lnTo>
                <a:lnTo>
                  <a:pt x="5686622" y="1901294"/>
                </a:lnTo>
                <a:lnTo>
                  <a:pt x="5688789" y="1927908"/>
                </a:lnTo>
                <a:lnTo>
                  <a:pt x="5691565" y="1992076"/>
                </a:lnTo>
                <a:lnTo>
                  <a:pt x="5691516" y="2016439"/>
                </a:lnTo>
                <a:lnTo>
                  <a:pt x="5684036" y="2088194"/>
                </a:lnTo>
                <a:cubicBezTo>
                  <a:pt x="5684036" y="2088608"/>
                  <a:pt x="5676039" y="2135626"/>
                  <a:pt x="5602546" y="2188989"/>
                </a:cubicBezTo>
                <a:cubicBezTo>
                  <a:pt x="5507128" y="2258208"/>
                  <a:pt x="4419762" y="2695442"/>
                  <a:pt x="4209073" y="2723019"/>
                </a:cubicBezTo>
                <a:lnTo>
                  <a:pt x="4072481" y="2730657"/>
                </a:lnTo>
                <a:lnTo>
                  <a:pt x="3963707" y="2714730"/>
                </a:lnTo>
                <a:cubicBezTo>
                  <a:pt x="3900969" y="2696408"/>
                  <a:pt x="3858293" y="2662833"/>
                  <a:pt x="3838713" y="2614917"/>
                </a:cubicBezTo>
                <a:lnTo>
                  <a:pt x="3838713" y="2614090"/>
                </a:lnTo>
                <a:cubicBezTo>
                  <a:pt x="3812653" y="2581963"/>
                  <a:pt x="3687729" y="2211878"/>
                  <a:pt x="3536055" y="1714110"/>
                </a:cubicBezTo>
                <a:cubicBezTo>
                  <a:pt x="3503859" y="1608627"/>
                  <a:pt x="3471300" y="1500174"/>
                  <a:pt x="3440418" y="1395295"/>
                </a:cubicBezTo>
                <a:lnTo>
                  <a:pt x="3419459" y="1323353"/>
                </a:lnTo>
                <a:lnTo>
                  <a:pt x="3395604" y="1241495"/>
                </a:lnTo>
                <a:cubicBezTo>
                  <a:pt x="3331037" y="1017235"/>
                  <a:pt x="3280115" y="827650"/>
                  <a:pt x="3266053" y="747293"/>
                </a:cubicBezTo>
                <a:lnTo>
                  <a:pt x="3262765" y="724678"/>
                </a:lnTo>
                <a:lnTo>
                  <a:pt x="3262765" y="717936"/>
                </a:lnTo>
                <a:lnTo>
                  <a:pt x="3262765" y="717932"/>
                </a:lnTo>
                <a:lnTo>
                  <a:pt x="3262763" y="717911"/>
                </a:lnTo>
                <a:lnTo>
                  <a:pt x="3262763" y="717909"/>
                </a:lnTo>
                <a:lnTo>
                  <a:pt x="3259360" y="681450"/>
                </a:lnTo>
                <a:lnTo>
                  <a:pt x="3258750" y="669288"/>
                </a:lnTo>
                <a:lnTo>
                  <a:pt x="3257476" y="639909"/>
                </a:lnTo>
                <a:lnTo>
                  <a:pt x="3259951" y="613253"/>
                </a:lnTo>
                <a:lnTo>
                  <a:pt x="3264485" y="575389"/>
                </a:lnTo>
                <a:lnTo>
                  <a:pt x="3264557" y="575235"/>
                </a:lnTo>
                <a:lnTo>
                  <a:pt x="3264555" y="575232"/>
                </a:lnTo>
                <a:lnTo>
                  <a:pt x="3264557" y="575228"/>
                </a:lnTo>
                <a:lnTo>
                  <a:pt x="3264551" y="575220"/>
                </a:lnTo>
                <a:lnTo>
                  <a:pt x="3264558" y="575204"/>
                </a:lnTo>
                <a:lnTo>
                  <a:pt x="3264515" y="575145"/>
                </a:lnTo>
                <a:lnTo>
                  <a:pt x="3266762" y="556370"/>
                </a:lnTo>
                <a:lnTo>
                  <a:pt x="3274899" y="551654"/>
                </a:lnTo>
                <a:cubicBezTo>
                  <a:pt x="3276554" y="551011"/>
                  <a:pt x="3277435" y="549225"/>
                  <a:pt x="3276968" y="547518"/>
                </a:cubicBezTo>
                <a:lnTo>
                  <a:pt x="3276966" y="547518"/>
                </a:lnTo>
                <a:lnTo>
                  <a:pt x="3276968" y="547513"/>
                </a:lnTo>
                <a:lnTo>
                  <a:pt x="3276961" y="547504"/>
                </a:lnTo>
                <a:lnTo>
                  <a:pt x="3276968" y="547490"/>
                </a:lnTo>
                <a:lnTo>
                  <a:pt x="3270655" y="538923"/>
                </a:lnTo>
                <a:lnTo>
                  <a:pt x="3273672" y="530989"/>
                </a:lnTo>
                <a:lnTo>
                  <a:pt x="3287171" y="523940"/>
                </a:lnTo>
                <a:cubicBezTo>
                  <a:pt x="3288950" y="523349"/>
                  <a:pt x="3289970" y="521485"/>
                  <a:pt x="3289515" y="519666"/>
                </a:cubicBezTo>
                <a:lnTo>
                  <a:pt x="3289512" y="519664"/>
                </a:lnTo>
                <a:lnTo>
                  <a:pt x="3289515" y="519660"/>
                </a:lnTo>
                <a:lnTo>
                  <a:pt x="3289506" y="519652"/>
                </a:lnTo>
                <a:lnTo>
                  <a:pt x="3289515" y="519636"/>
                </a:lnTo>
                <a:lnTo>
                  <a:pt x="3280521" y="512984"/>
                </a:lnTo>
                <a:lnTo>
                  <a:pt x="3284111" y="503543"/>
                </a:lnTo>
                <a:lnTo>
                  <a:pt x="3299580" y="496229"/>
                </a:lnTo>
                <a:cubicBezTo>
                  <a:pt x="3301415" y="495694"/>
                  <a:pt x="3302463" y="493784"/>
                  <a:pt x="3301924" y="491956"/>
                </a:cubicBezTo>
                <a:lnTo>
                  <a:pt x="3301921" y="491953"/>
                </a:lnTo>
                <a:lnTo>
                  <a:pt x="3301924" y="491949"/>
                </a:lnTo>
                <a:lnTo>
                  <a:pt x="3301913" y="491942"/>
                </a:lnTo>
                <a:lnTo>
                  <a:pt x="3301923" y="491922"/>
                </a:lnTo>
                <a:lnTo>
                  <a:pt x="3294259" y="486449"/>
                </a:lnTo>
                <a:lnTo>
                  <a:pt x="3306020" y="471388"/>
                </a:lnTo>
                <a:lnTo>
                  <a:pt x="3312680" y="468522"/>
                </a:lnTo>
                <a:cubicBezTo>
                  <a:pt x="3313618" y="468300"/>
                  <a:pt x="3314417" y="467701"/>
                  <a:pt x="3314886" y="466866"/>
                </a:cubicBezTo>
                <a:lnTo>
                  <a:pt x="3314886" y="466858"/>
                </a:lnTo>
                <a:lnTo>
                  <a:pt x="3314886" y="466832"/>
                </a:lnTo>
                <a:lnTo>
                  <a:pt x="3314886" y="464113"/>
                </a:lnTo>
                <a:lnTo>
                  <a:pt x="3314886" y="464103"/>
                </a:lnTo>
                <a:lnTo>
                  <a:pt x="3314886" y="464076"/>
                </a:lnTo>
                <a:lnTo>
                  <a:pt x="3312856" y="462634"/>
                </a:lnTo>
                <a:lnTo>
                  <a:pt x="3317581" y="456576"/>
                </a:lnTo>
                <a:cubicBezTo>
                  <a:pt x="3342429" y="433190"/>
                  <a:pt x="3376969" y="415697"/>
                  <a:pt x="3424643" y="408113"/>
                </a:cubicBezTo>
                <a:lnTo>
                  <a:pt x="3460573" y="404992"/>
                </a:lnTo>
                <a:lnTo>
                  <a:pt x="3472202" y="404348"/>
                </a:lnTo>
                <a:lnTo>
                  <a:pt x="3532266" y="402054"/>
                </a:lnTo>
                <a:lnTo>
                  <a:pt x="3606355" y="400608"/>
                </a:lnTo>
                <a:lnTo>
                  <a:pt x="3730030" y="399245"/>
                </a:lnTo>
                <a:lnTo>
                  <a:pt x="3733470" y="399212"/>
                </a:lnTo>
                <a:lnTo>
                  <a:pt x="3903125" y="398737"/>
                </a:lnTo>
                <a:lnTo>
                  <a:pt x="3902969" y="398737"/>
                </a:lnTo>
                <a:close/>
                <a:moveTo>
                  <a:pt x="3296625" y="392374"/>
                </a:moveTo>
                <a:lnTo>
                  <a:pt x="3283725" y="401235"/>
                </a:lnTo>
                <a:lnTo>
                  <a:pt x="3268672" y="409878"/>
                </a:lnTo>
                <a:lnTo>
                  <a:pt x="3247491" y="413891"/>
                </a:lnTo>
                <a:lnTo>
                  <a:pt x="3262359" y="400662"/>
                </a:lnTo>
                <a:close/>
                <a:moveTo>
                  <a:pt x="4481157" y="389418"/>
                </a:moveTo>
                <a:lnTo>
                  <a:pt x="4647982" y="390965"/>
                </a:lnTo>
                <a:cubicBezTo>
                  <a:pt x="4875373" y="393257"/>
                  <a:pt x="5043559" y="395635"/>
                  <a:pt x="5047971" y="395979"/>
                </a:cubicBezTo>
                <a:cubicBezTo>
                  <a:pt x="5049764" y="395979"/>
                  <a:pt x="5170965" y="397359"/>
                  <a:pt x="5259075" y="531523"/>
                </a:cubicBezTo>
                <a:cubicBezTo>
                  <a:pt x="5284928" y="570891"/>
                  <a:pt x="5329396" y="667923"/>
                  <a:pt x="5380586" y="797045"/>
                </a:cubicBezTo>
                <a:lnTo>
                  <a:pt x="5393072" y="829460"/>
                </a:lnTo>
                <a:lnTo>
                  <a:pt x="5380460" y="796974"/>
                </a:lnTo>
                <a:cubicBezTo>
                  <a:pt x="5329843" y="670177"/>
                  <a:pt x="5286168" y="575133"/>
                  <a:pt x="5261693" y="537972"/>
                </a:cubicBezTo>
                <a:cubicBezTo>
                  <a:pt x="5172481" y="402703"/>
                  <a:pt x="5049073" y="401463"/>
                  <a:pt x="5047143" y="401463"/>
                </a:cubicBezTo>
                <a:cubicBezTo>
                  <a:pt x="5041558" y="401463"/>
                  <a:pt x="4830573" y="398497"/>
                  <a:pt x="4562022" y="395901"/>
                </a:cubicBezTo>
                <a:lnTo>
                  <a:pt x="4479875" y="395218"/>
                </a:lnTo>
                <a:close/>
                <a:moveTo>
                  <a:pt x="4464250" y="389268"/>
                </a:moveTo>
                <a:lnTo>
                  <a:pt x="4464581" y="389270"/>
                </a:lnTo>
                <a:lnTo>
                  <a:pt x="4461823" y="395067"/>
                </a:lnTo>
                <a:lnTo>
                  <a:pt x="4457178" y="395029"/>
                </a:lnTo>
                <a:close/>
                <a:moveTo>
                  <a:pt x="4141208" y="387161"/>
                </a:moveTo>
                <a:lnTo>
                  <a:pt x="4172205" y="387322"/>
                </a:lnTo>
                <a:lnTo>
                  <a:pt x="4175430" y="388257"/>
                </a:lnTo>
                <a:cubicBezTo>
                  <a:pt x="4202870" y="389499"/>
                  <a:pt x="4249337" y="390876"/>
                  <a:pt x="4298149" y="390876"/>
                </a:cubicBezTo>
                <a:lnTo>
                  <a:pt x="4322003" y="390050"/>
                </a:lnTo>
                <a:lnTo>
                  <a:pt x="4323444" y="390011"/>
                </a:lnTo>
                <a:lnTo>
                  <a:pt x="4352167" y="389561"/>
                </a:lnTo>
                <a:lnTo>
                  <a:pt x="4378018" y="388622"/>
                </a:lnTo>
                <a:lnTo>
                  <a:pt x="4453390" y="389186"/>
                </a:lnTo>
                <a:lnTo>
                  <a:pt x="4446574" y="394941"/>
                </a:lnTo>
                <a:lnTo>
                  <a:pt x="4279756" y="393553"/>
                </a:lnTo>
                <a:lnTo>
                  <a:pt x="4150155" y="392940"/>
                </a:lnTo>
                <a:lnTo>
                  <a:pt x="4147163" y="391808"/>
                </a:lnTo>
                <a:cubicBezTo>
                  <a:pt x="4146474" y="391118"/>
                  <a:pt x="4146199" y="391118"/>
                  <a:pt x="4145508" y="391118"/>
                </a:cubicBezTo>
                <a:close/>
                <a:moveTo>
                  <a:pt x="4120644" y="387055"/>
                </a:moveTo>
                <a:lnTo>
                  <a:pt x="4130944" y="387108"/>
                </a:lnTo>
                <a:lnTo>
                  <a:pt x="4137179" y="392879"/>
                </a:lnTo>
                <a:lnTo>
                  <a:pt x="4125736" y="392825"/>
                </a:lnTo>
                <a:close/>
                <a:moveTo>
                  <a:pt x="4105022" y="386974"/>
                </a:moveTo>
                <a:lnTo>
                  <a:pt x="4111721" y="387009"/>
                </a:lnTo>
                <a:lnTo>
                  <a:pt x="4116944" y="392783"/>
                </a:lnTo>
                <a:lnTo>
                  <a:pt x="4109482" y="392748"/>
                </a:lnTo>
                <a:close/>
                <a:moveTo>
                  <a:pt x="3892765" y="386467"/>
                </a:moveTo>
                <a:cubicBezTo>
                  <a:pt x="3953072" y="386467"/>
                  <a:pt x="4016215" y="386605"/>
                  <a:pt x="4080560" y="386847"/>
                </a:cubicBezTo>
                <a:lnTo>
                  <a:pt x="4096228" y="386929"/>
                </a:lnTo>
                <a:lnTo>
                  <a:pt x="4100713" y="392707"/>
                </a:lnTo>
                <a:lnTo>
                  <a:pt x="3991965" y="392193"/>
                </a:lnTo>
                <a:cubicBezTo>
                  <a:pt x="3945364" y="392090"/>
                  <a:pt x="3899902" y="392059"/>
                  <a:pt x="3856263" y="392116"/>
                </a:cubicBezTo>
                <a:lnTo>
                  <a:pt x="3806660" y="392294"/>
                </a:lnTo>
                <a:lnTo>
                  <a:pt x="3792259" y="392300"/>
                </a:lnTo>
                <a:lnTo>
                  <a:pt x="3768972" y="392429"/>
                </a:lnTo>
                <a:lnTo>
                  <a:pt x="3731499" y="392564"/>
                </a:lnTo>
                <a:lnTo>
                  <a:pt x="3713484" y="392739"/>
                </a:lnTo>
                <a:lnTo>
                  <a:pt x="3702500" y="392799"/>
                </a:lnTo>
                <a:lnTo>
                  <a:pt x="3654250" y="393314"/>
                </a:lnTo>
                <a:lnTo>
                  <a:pt x="3621779" y="393630"/>
                </a:lnTo>
                <a:lnTo>
                  <a:pt x="3602229" y="394013"/>
                </a:lnTo>
                <a:lnTo>
                  <a:pt x="3551835" y="394921"/>
                </a:lnTo>
                <a:lnTo>
                  <a:pt x="3543795" y="395160"/>
                </a:lnTo>
                <a:lnTo>
                  <a:pt x="3531210" y="395406"/>
                </a:lnTo>
                <a:lnTo>
                  <a:pt x="3516863" y="395957"/>
                </a:lnTo>
                <a:lnTo>
                  <a:pt x="3494393" y="396621"/>
                </a:lnTo>
                <a:lnTo>
                  <a:pt x="3478172" y="397439"/>
                </a:lnTo>
                <a:lnTo>
                  <a:pt x="3463899" y="397987"/>
                </a:lnTo>
                <a:lnTo>
                  <a:pt x="3459213" y="398395"/>
                </a:lnTo>
                <a:lnTo>
                  <a:pt x="3451188" y="398800"/>
                </a:lnTo>
                <a:lnTo>
                  <a:pt x="3426617" y="401231"/>
                </a:lnTo>
                <a:lnTo>
                  <a:pt x="3423951" y="401463"/>
                </a:lnTo>
                <a:cubicBezTo>
                  <a:pt x="3374691" y="409254"/>
                  <a:pt x="3339030" y="427622"/>
                  <a:pt x="3313386" y="452127"/>
                </a:cubicBezTo>
                <a:lnTo>
                  <a:pt x="3307971" y="459164"/>
                </a:lnTo>
                <a:lnTo>
                  <a:pt x="3301098" y="454282"/>
                </a:lnTo>
                <a:lnTo>
                  <a:pt x="3293927" y="453343"/>
                </a:lnTo>
                <a:lnTo>
                  <a:pt x="3294670" y="452386"/>
                </a:lnTo>
                <a:lnTo>
                  <a:pt x="3324538" y="440803"/>
                </a:lnTo>
                <a:cubicBezTo>
                  <a:pt x="3325518" y="440602"/>
                  <a:pt x="3326372" y="440000"/>
                  <a:pt x="3326883" y="439146"/>
                </a:cubicBezTo>
                <a:lnTo>
                  <a:pt x="3326883" y="439139"/>
                </a:lnTo>
                <a:lnTo>
                  <a:pt x="3326883" y="439111"/>
                </a:lnTo>
                <a:lnTo>
                  <a:pt x="3326885" y="439110"/>
                </a:lnTo>
                <a:cubicBezTo>
                  <a:pt x="3327285" y="438235"/>
                  <a:pt x="3327285" y="437228"/>
                  <a:pt x="3326885" y="436352"/>
                </a:cubicBezTo>
                <a:lnTo>
                  <a:pt x="3320606" y="431492"/>
                </a:lnTo>
                <a:lnTo>
                  <a:pt x="3345802" y="414544"/>
                </a:lnTo>
                <a:cubicBezTo>
                  <a:pt x="3363715" y="406178"/>
                  <a:pt x="3384519" y="399823"/>
                  <a:pt x="3408649" y="395979"/>
                </a:cubicBezTo>
                <a:cubicBezTo>
                  <a:pt x="3453324" y="388810"/>
                  <a:pt x="3650086" y="386467"/>
                  <a:pt x="3892765" y="386467"/>
                </a:cubicBezTo>
                <a:close/>
                <a:moveTo>
                  <a:pt x="3276125" y="380298"/>
                </a:moveTo>
                <a:lnTo>
                  <a:pt x="3260408" y="392582"/>
                </a:lnTo>
                <a:lnTo>
                  <a:pt x="3248338" y="395379"/>
                </a:lnTo>
                <a:cubicBezTo>
                  <a:pt x="3230710" y="399952"/>
                  <a:pt x="3211655" y="405403"/>
                  <a:pt x="3191907" y="411738"/>
                </a:cubicBezTo>
                <a:lnTo>
                  <a:pt x="3181656" y="415862"/>
                </a:lnTo>
                <a:lnTo>
                  <a:pt x="3161859" y="421936"/>
                </a:lnTo>
                <a:lnTo>
                  <a:pt x="3088119" y="453174"/>
                </a:lnTo>
                <a:lnTo>
                  <a:pt x="3084380" y="455005"/>
                </a:lnTo>
                <a:lnTo>
                  <a:pt x="3072721" y="459693"/>
                </a:lnTo>
                <a:lnTo>
                  <a:pt x="3088119" y="453174"/>
                </a:lnTo>
                <a:lnTo>
                  <a:pt x="3151043" y="422383"/>
                </a:lnTo>
                <a:lnTo>
                  <a:pt x="3191433" y="406477"/>
                </a:lnTo>
                <a:lnTo>
                  <a:pt x="3227534" y="394194"/>
                </a:lnTo>
                <a:lnTo>
                  <a:pt x="3260246" y="383940"/>
                </a:lnTo>
                <a:close/>
                <a:moveTo>
                  <a:pt x="4482737" y="375962"/>
                </a:moveTo>
                <a:lnTo>
                  <a:pt x="4646518" y="377556"/>
                </a:lnTo>
                <a:cubicBezTo>
                  <a:pt x="4876511" y="379951"/>
                  <a:pt x="5046662" y="382261"/>
                  <a:pt x="5051557" y="381915"/>
                </a:cubicBezTo>
                <a:cubicBezTo>
                  <a:pt x="5053350" y="381915"/>
                  <a:pt x="5175930" y="383709"/>
                  <a:pt x="5265004" y="519803"/>
                </a:cubicBezTo>
                <a:lnTo>
                  <a:pt x="5265103" y="519973"/>
                </a:lnTo>
                <a:lnTo>
                  <a:pt x="5285647" y="556245"/>
                </a:lnTo>
                <a:lnTo>
                  <a:pt x="5292853" y="570504"/>
                </a:lnTo>
                <a:lnTo>
                  <a:pt x="5311957" y="610209"/>
                </a:lnTo>
                <a:lnTo>
                  <a:pt x="5320246" y="628152"/>
                </a:lnTo>
                <a:lnTo>
                  <a:pt x="5350299" y="696929"/>
                </a:lnTo>
                <a:lnTo>
                  <a:pt x="5350532" y="697466"/>
                </a:lnTo>
                <a:lnTo>
                  <a:pt x="5350799" y="698117"/>
                </a:lnTo>
                <a:lnTo>
                  <a:pt x="5384029" y="779690"/>
                </a:lnTo>
                <a:lnTo>
                  <a:pt x="5394527" y="806456"/>
                </a:lnTo>
                <a:lnTo>
                  <a:pt x="5414170" y="857593"/>
                </a:lnTo>
                <a:lnTo>
                  <a:pt x="5469202" y="1006925"/>
                </a:lnTo>
                <a:lnTo>
                  <a:pt x="5538481" y="1214409"/>
                </a:lnTo>
                <a:lnTo>
                  <a:pt x="5467495" y="1003998"/>
                </a:lnTo>
                <a:cubicBezTo>
                  <a:pt x="5453715" y="965430"/>
                  <a:pt x="5439987" y="928048"/>
                  <a:pt x="5426502" y="892266"/>
                </a:cubicBezTo>
                <a:lnTo>
                  <a:pt x="5412684" y="856561"/>
                </a:lnTo>
                <a:lnTo>
                  <a:pt x="5406485" y="839880"/>
                </a:lnTo>
                <a:lnTo>
                  <a:pt x="5394047" y="808399"/>
                </a:lnTo>
                <a:lnTo>
                  <a:pt x="5386977" y="790126"/>
                </a:lnTo>
                <a:lnTo>
                  <a:pt x="5382890" y="780146"/>
                </a:lnTo>
                <a:lnTo>
                  <a:pt x="5377462" y="766403"/>
                </a:lnTo>
                <a:lnTo>
                  <a:pt x="5351549" y="703643"/>
                </a:lnTo>
                <a:lnTo>
                  <a:pt x="5350082" y="700063"/>
                </a:lnTo>
                <a:lnTo>
                  <a:pt x="5348751" y="697028"/>
                </a:lnTo>
                <a:lnTo>
                  <a:pt x="5324836" y="641970"/>
                </a:lnTo>
                <a:lnTo>
                  <a:pt x="5320525" y="632656"/>
                </a:lnTo>
                <a:lnTo>
                  <a:pt x="5316979" y="624567"/>
                </a:lnTo>
                <a:lnTo>
                  <a:pt x="5311933" y="614092"/>
                </a:lnTo>
                <a:lnTo>
                  <a:pt x="5302213" y="593093"/>
                </a:lnTo>
                <a:lnTo>
                  <a:pt x="5293865" y="576581"/>
                </a:lnTo>
                <a:lnTo>
                  <a:pt x="5288829" y="566123"/>
                </a:lnTo>
                <a:lnTo>
                  <a:pt x="5286499" y="562008"/>
                </a:lnTo>
                <a:lnTo>
                  <a:pt x="5282703" y="554498"/>
                </a:lnTo>
                <a:lnTo>
                  <a:pt x="5267382" y="528251"/>
                </a:lnTo>
                <a:lnTo>
                  <a:pt x="5266795" y="527217"/>
                </a:lnTo>
                <a:cubicBezTo>
                  <a:pt x="5176617" y="390020"/>
                  <a:pt x="5051831" y="388641"/>
                  <a:pt x="5049900" y="388641"/>
                </a:cubicBezTo>
                <a:cubicBezTo>
                  <a:pt x="5044420" y="388641"/>
                  <a:pt x="4831076" y="385616"/>
                  <a:pt x="4559455" y="382969"/>
                </a:cubicBezTo>
                <a:lnTo>
                  <a:pt x="4482014" y="382320"/>
                </a:lnTo>
                <a:close/>
                <a:moveTo>
                  <a:pt x="4470914" y="375846"/>
                </a:moveTo>
                <a:lnTo>
                  <a:pt x="4470916" y="375952"/>
                </a:lnTo>
                <a:lnTo>
                  <a:pt x="4470051" y="377770"/>
                </a:lnTo>
                <a:lnTo>
                  <a:pt x="4470770" y="375846"/>
                </a:lnTo>
                <a:close/>
                <a:moveTo>
                  <a:pt x="4453747" y="375699"/>
                </a:moveTo>
                <a:lnTo>
                  <a:pt x="4463334" y="375774"/>
                </a:lnTo>
                <a:lnTo>
                  <a:pt x="4461050" y="382144"/>
                </a:lnTo>
                <a:lnTo>
                  <a:pt x="4441146" y="381977"/>
                </a:lnTo>
                <a:close/>
                <a:moveTo>
                  <a:pt x="4155084" y="373570"/>
                </a:moveTo>
                <a:lnTo>
                  <a:pt x="4269823" y="374218"/>
                </a:lnTo>
                <a:lnTo>
                  <a:pt x="4431063" y="375516"/>
                </a:lnTo>
                <a:lnTo>
                  <a:pt x="4344181" y="381163"/>
                </a:lnTo>
                <a:lnTo>
                  <a:pt x="4273949" y="380575"/>
                </a:lnTo>
                <a:lnTo>
                  <a:pt x="4181989" y="380137"/>
                </a:lnTo>
                <a:lnTo>
                  <a:pt x="4176393" y="379950"/>
                </a:lnTo>
                <a:close/>
                <a:moveTo>
                  <a:pt x="4126259" y="373408"/>
                </a:moveTo>
                <a:lnTo>
                  <a:pt x="4138487" y="373477"/>
                </a:lnTo>
                <a:lnTo>
                  <a:pt x="4147456" y="379972"/>
                </a:lnTo>
                <a:lnTo>
                  <a:pt x="4133321" y="379906"/>
                </a:lnTo>
                <a:close/>
                <a:moveTo>
                  <a:pt x="4108546" y="373308"/>
                </a:moveTo>
                <a:lnTo>
                  <a:pt x="4116086" y="373350"/>
                </a:lnTo>
                <a:lnTo>
                  <a:pt x="4123114" y="379857"/>
                </a:lnTo>
                <a:lnTo>
                  <a:pt x="4114254" y="379814"/>
                </a:lnTo>
                <a:lnTo>
                  <a:pt x="4112551" y="377883"/>
                </a:lnTo>
                <a:close/>
                <a:moveTo>
                  <a:pt x="4094404" y="373227"/>
                </a:moveTo>
                <a:lnTo>
                  <a:pt x="4099596" y="373256"/>
                </a:lnTo>
                <a:lnTo>
                  <a:pt x="4105275" y="379772"/>
                </a:lnTo>
                <a:lnTo>
                  <a:pt x="4099438" y="379744"/>
                </a:lnTo>
                <a:close/>
                <a:moveTo>
                  <a:pt x="3882424" y="372679"/>
                </a:moveTo>
                <a:cubicBezTo>
                  <a:pt x="3943490" y="372679"/>
                  <a:pt x="4007405" y="372834"/>
                  <a:pt x="4072520" y="373104"/>
                </a:cubicBezTo>
                <a:lnTo>
                  <a:pt x="4085555" y="373178"/>
                </a:lnTo>
                <a:lnTo>
                  <a:pt x="4090618" y="379701"/>
                </a:lnTo>
                <a:lnTo>
                  <a:pt x="3982832" y="379189"/>
                </a:lnTo>
                <a:cubicBezTo>
                  <a:pt x="3935692" y="379084"/>
                  <a:pt x="3889703" y="379052"/>
                  <a:pt x="3845558" y="379110"/>
                </a:cubicBezTo>
                <a:lnTo>
                  <a:pt x="3795587" y="379290"/>
                </a:lnTo>
                <a:lnTo>
                  <a:pt x="3780811" y="379297"/>
                </a:lnTo>
                <a:lnTo>
                  <a:pt x="3757226" y="379430"/>
                </a:lnTo>
                <a:lnTo>
                  <a:pt x="3719347" y="379567"/>
                </a:lnTo>
                <a:lnTo>
                  <a:pt x="3701311" y="379743"/>
                </a:lnTo>
                <a:lnTo>
                  <a:pt x="3690010" y="379807"/>
                </a:lnTo>
                <a:lnTo>
                  <a:pt x="3641243" y="380331"/>
                </a:lnTo>
                <a:lnTo>
                  <a:pt x="3608354" y="380654"/>
                </a:lnTo>
                <a:lnTo>
                  <a:pt x="3588743" y="381042"/>
                </a:lnTo>
                <a:lnTo>
                  <a:pt x="3537596" y="381971"/>
                </a:lnTo>
                <a:lnTo>
                  <a:pt x="3529486" y="382213"/>
                </a:lnTo>
                <a:lnTo>
                  <a:pt x="3516734" y="382465"/>
                </a:lnTo>
                <a:lnTo>
                  <a:pt x="3502226" y="383026"/>
                </a:lnTo>
                <a:lnTo>
                  <a:pt x="3479488" y="383704"/>
                </a:lnTo>
                <a:lnTo>
                  <a:pt x="3462988" y="384542"/>
                </a:lnTo>
                <a:lnTo>
                  <a:pt x="3448642" y="385096"/>
                </a:lnTo>
                <a:lnTo>
                  <a:pt x="3443912" y="385511"/>
                </a:lnTo>
                <a:lnTo>
                  <a:pt x="3435783" y="385925"/>
                </a:lnTo>
                <a:lnTo>
                  <a:pt x="3410858" y="388411"/>
                </a:lnTo>
                <a:lnTo>
                  <a:pt x="3408234" y="388641"/>
                </a:lnTo>
                <a:cubicBezTo>
                  <a:pt x="3383311" y="392691"/>
                  <a:pt x="3361831" y="399402"/>
                  <a:pt x="3343340" y="408215"/>
                </a:cubicBezTo>
                <a:lnTo>
                  <a:pt x="3337078" y="412507"/>
                </a:lnTo>
                <a:lnTo>
                  <a:pt x="3339428" y="408527"/>
                </a:lnTo>
                <a:lnTo>
                  <a:pt x="3339425" y="408525"/>
                </a:lnTo>
                <a:lnTo>
                  <a:pt x="3339428" y="408520"/>
                </a:lnTo>
                <a:lnTo>
                  <a:pt x="3339419" y="408514"/>
                </a:lnTo>
                <a:lnTo>
                  <a:pt x="3339429" y="408498"/>
                </a:lnTo>
                <a:cubicBezTo>
                  <a:pt x="3338602" y="406220"/>
                  <a:pt x="3336588" y="404580"/>
                  <a:pt x="3334190" y="404223"/>
                </a:cubicBezTo>
                <a:lnTo>
                  <a:pt x="3325283" y="403974"/>
                </a:lnTo>
                <a:lnTo>
                  <a:pt x="3329401" y="401196"/>
                </a:lnTo>
                <a:cubicBezTo>
                  <a:pt x="3347511" y="392703"/>
                  <a:pt x="3368541" y="386242"/>
                  <a:pt x="3392929" y="382329"/>
                </a:cubicBezTo>
                <a:cubicBezTo>
                  <a:pt x="3438156" y="375159"/>
                  <a:pt x="3637125" y="372679"/>
                  <a:pt x="3882424" y="372679"/>
                </a:cubicBezTo>
                <a:close/>
                <a:moveTo>
                  <a:pt x="4484142" y="363602"/>
                </a:moveTo>
                <a:lnTo>
                  <a:pt x="4644535" y="365199"/>
                </a:lnTo>
                <a:cubicBezTo>
                  <a:pt x="4877132" y="367714"/>
                  <a:pt x="5049282" y="370334"/>
                  <a:pt x="5054177" y="370747"/>
                </a:cubicBezTo>
                <a:cubicBezTo>
                  <a:pt x="5056107" y="370747"/>
                  <a:pt x="5180067" y="372402"/>
                  <a:pt x="5270243" y="510291"/>
                </a:cubicBezTo>
                <a:lnTo>
                  <a:pt x="5270345" y="510466"/>
                </a:lnTo>
                <a:lnTo>
                  <a:pt x="5291064" y="547219"/>
                </a:lnTo>
                <a:lnTo>
                  <a:pt x="5298340" y="561683"/>
                </a:lnTo>
                <a:lnTo>
                  <a:pt x="5317619" y="601949"/>
                </a:lnTo>
                <a:lnTo>
                  <a:pt x="5325996" y="620169"/>
                </a:lnTo>
                <a:lnTo>
                  <a:pt x="5356326" y="689905"/>
                </a:lnTo>
                <a:lnTo>
                  <a:pt x="5356578" y="690493"/>
                </a:lnTo>
                <a:lnTo>
                  <a:pt x="5356869" y="691205"/>
                </a:lnTo>
                <a:lnTo>
                  <a:pt x="5390419" y="773931"/>
                </a:lnTo>
                <a:lnTo>
                  <a:pt x="5401025" y="801089"/>
                </a:lnTo>
                <a:lnTo>
                  <a:pt x="5420876" y="852990"/>
                </a:lnTo>
                <a:lnTo>
                  <a:pt x="5476478" y="1004468"/>
                </a:lnTo>
                <a:lnTo>
                  <a:pt x="5552901" y="1234132"/>
                </a:lnTo>
                <a:lnTo>
                  <a:pt x="5474209" y="1000259"/>
                </a:lnTo>
                <a:cubicBezTo>
                  <a:pt x="5460267" y="961129"/>
                  <a:pt x="5446378" y="923205"/>
                  <a:pt x="5432737" y="886903"/>
                </a:cubicBezTo>
                <a:lnTo>
                  <a:pt x="5418819" y="850831"/>
                </a:lnTo>
                <a:lnTo>
                  <a:pt x="5412489" y="833756"/>
                </a:lnTo>
                <a:lnTo>
                  <a:pt x="5399795" y="801528"/>
                </a:lnTo>
                <a:lnTo>
                  <a:pt x="5392755" y="783279"/>
                </a:lnTo>
                <a:lnTo>
                  <a:pt x="5388684" y="773308"/>
                </a:lnTo>
                <a:lnTo>
                  <a:pt x="5383132" y="759210"/>
                </a:lnTo>
                <a:lnTo>
                  <a:pt x="5356627" y="694828"/>
                </a:lnTo>
                <a:lnTo>
                  <a:pt x="5355436" y="691912"/>
                </a:lnTo>
                <a:lnTo>
                  <a:pt x="5354355" y="689440"/>
                </a:lnTo>
                <a:lnTo>
                  <a:pt x="5329904" y="632982"/>
                </a:lnTo>
                <a:lnTo>
                  <a:pt x="5325500" y="623440"/>
                </a:lnTo>
                <a:lnTo>
                  <a:pt x="5321955" y="615330"/>
                </a:lnTo>
                <a:lnTo>
                  <a:pt x="5316899" y="604802"/>
                </a:lnTo>
                <a:lnTo>
                  <a:pt x="5307024" y="583405"/>
                </a:lnTo>
                <a:lnTo>
                  <a:pt x="5298552" y="566599"/>
                </a:lnTo>
                <a:lnTo>
                  <a:pt x="5293487" y="556052"/>
                </a:lnTo>
                <a:lnTo>
                  <a:pt x="5291146" y="551904"/>
                </a:lnTo>
                <a:lnTo>
                  <a:pt x="5287294" y="544263"/>
                </a:lnTo>
                <a:lnTo>
                  <a:pt x="5271741" y="517546"/>
                </a:lnTo>
                <a:lnTo>
                  <a:pt x="5271206" y="516600"/>
                </a:lnTo>
                <a:cubicBezTo>
                  <a:pt x="5180064" y="377333"/>
                  <a:pt x="5053761" y="375955"/>
                  <a:pt x="5051969" y="375955"/>
                </a:cubicBezTo>
                <a:cubicBezTo>
                  <a:pt x="5046229" y="375955"/>
                  <a:pt x="4830436" y="372892"/>
                  <a:pt x="4555774" y="370211"/>
                </a:cubicBezTo>
                <a:lnTo>
                  <a:pt x="4483460" y="369603"/>
                </a:lnTo>
                <a:close/>
                <a:moveTo>
                  <a:pt x="4465832" y="363420"/>
                </a:moveTo>
                <a:lnTo>
                  <a:pt x="4467319" y="363434"/>
                </a:lnTo>
                <a:lnTo>
                  <a:pt x="4467467" y="364245"/>
                </a:lnTo>
                <a:lnTo>
                  <a:pt x="4465600" y="369454"/>
                </a:lnTo>
                <a:lnTo>
                  <a:pt x="4462455" y="369427"/>
                </a:lnTo>
                <a:close/>
                <a:moveTo>
                  <a:pt x="4433801" y="363154"/>
                </a:moveTo>
                <a:lnTo>
                  <a:pt x="4458764" y="363354"/>
                </a:lnTo>
                <a:lnTo>
                  <a:pt x="4457680" y="365283"/>
                </a:lnTo>
                <a:lnTo>
                  <a:pt x="4449989" y="369322"/>
                </a:lnTo>
                <a:lnTo>
                  <a:pt x="4348594" y="368470"/>
                </a:lnTo>
                <a:lnTo>
                  <a:pt x="4433000" y="363439"/>
                </a:lnTo>
                <a:close/>
                <a:moveTo>
                  <a:pt x="4178168" y="361316"/>
                </a:moveTo>
                <a:lnTo>
                  <a:pt x="4263658" y="361790"/>
                </a:lnTo>
                <a:lnTo>
                  <a:pt x="4343512" y="362430"/>
                </a:lnTo>
                <a:lnTo>
                  <a:pt x="4320211" y="363836"/>
                </a:lnTo>
                <a:lnTo>
                  <a:pt x="4297321" y="363836"/>
                </a:lnTo>
                <a:cubicBezTo>
                  <a:pt x="4256921" y="363975"/>
                  <a:pt x="4213072" y="363284"/>
                  <a:pt x="4180394" y="361768"/>
                </a:cubicBezTo>
                <a:close/>
                <a:moveTo>
                  <a:pt x="4133848" y="361070"/>
                </a:moveTo>
                <a:lnTo>
                  <a:pt x="4151259" y="361166"/>
                </a:lnTo>
                <a:lnTo>
                  <a:pt x="4153782" y="362474"/>
                </a:lnTo>
                <a:lnTo>
                  <a:pt x="4160675" y="364265"/>
                </a:lnTo>
                <a:lnTo>
                  <a:pt x="4175663" y="367349"/>
                </a:lnTo>
                <a:lnTo>
                  <a:pt x="4142567" y="367192"/>
                </a:lnTo>
                <a:close/>
                <a:moveTo>
                  <a:pt x="4113145" y="360956"/>
                </a:moveTo>
                <a:lnTo>
                  <a:pt x="4121263" y="361001"/>
                </a:lnTo>
                <a:lnTo>
                  <a:pt x="4129725" y="367131"/>
                </a:lnTo>
                <a:lnTo>
                  <a:pt x="4119381" y="367081"/>
                </a:lnTo>
                <a:lnTo>
                  <a:pt x="4117931" y="365747"/>
                </a:lnTo>
                <a:close/>
                <a:moveTo>
                  <a:pt x="4097657" y="360869"/>
                </a:moveTo>
                <a:lnTo>
                  <a:pt x="4102962" y="360900"/>
                </a:lnTo>
                <a:lnTo>
                  <a:pt x="4109376" y="367033"/>
                </a:lnTo>
                <a:lnTo>
                  <a:pt x="4103026" y="367003"/>
                </a:lnTo>
                <a:close/>
                <a:moveTo>
                  <a:pt x="4084804" y="360798"/>
                </a:moveTo>
                <a:lnTo>
                  <a:pt x="4088498" y="360820"/>
                </a:lnTo>
                <a:lnTo>
                  <a:pt x="4093818" y="366627"/>
                </a:lnTo>
                <a:lnTo>
                  <a:pt x="4094107" y="366960"/>
                </a:lnTo>
                <a:lnTo>
                  <a:pt x="4089546" y="366938"/>
                </a:lnTo>
                <a:close/>
                <a:moveTo>
                  <a:pt x="3872220" y="360269"/>
                </a:moveTo>
                <a:cubicBezTo>
                  <a:pt x="3933889" y="360269"/>
                  <a:pt x="3998456" y="360419"/>
                  <a:pt x="4064252" y="360683"/>
                </a:cubicBezTo>
                <a:lnTo>
                  <a:pt x="4075909" y="360749"/>
                </a:lnTo>
                <a:lnTo>
                  <a:pt x="4080680" y="366896"/>
                </a:lnTo>
                <a:lnTo>
                  <a:pt x="3972755" y="366381"/>
                </a:lnTo>
                <a:cubicBezTo>
                  <a:pt x="3925095" y="366274"/>
                  <a:pt x="3878599" y="366242"/>
                  <a:pt x="3833968" y="366301"/>
                </a:cubicBezTo>
                <a:lnTo>
                  <a:pt x="3782941" y="366487"/>
                </a:lnTo>
                <a:lnTo>
                  <a:pt x="3768509" y="366492"/>
                </a:lnTo>
                <a:lnTo>
                  <a:pt x="3744964" y="366624"/>
                </a:lnTo>
                <a:lnTo>
                  <a:pt x="3706368" y="366764"/>
                </a:lnTo>
                <a:lnTo>
                  <a:pt x="3687854" y="366946"/>
                </a:lnTo>
                <a:lnTo>
                  <a:pt x="3676710" y="367010"/>
                </a:lnTo>
                <a:lnTo>
                  <a:pt x="3628602" y="367527"/>
                </a:lnTo>
                <a:lnTo>
                  <a:pt x="3594154" y="367865"/>
                </a:lnTo>
                <a:lnTo>
                  <a:pt x="3573473" y="368275"/>
                </a:lnTo>
                <a:lnTo>
                  <a:pt x="3522619" y="369200"/>
                </a:lnTo>
                <a:lnTo>
                  <a:pt x="3514447" y="369444"/>
                </a:lnTo>
                <a:lnTo>
                  <a:pt x="3501526" y="369701"/>
                </a:lnTo>
                <a:lnTo>
                  <a:pt x="3486679" y="370275"/>
                </a:lnTo>
                <a:lnTo>
                  <a:pt x="3463870" y="370956"/>
                </a:lnTo>
                <a:lnTo>
                  <a:pt x="3447313" y="371799"/>
                </a:lnTo>
                <a:lnTo>
                  <a:pt x="3432682" y="372364"/>
                </a:lnTo>
                <a:lnTo>
                  <a:pt x="3427862" y="372789"/>
                </a:lnTo>
                <a:lnTo>
                  <a:pt x="3419682" y="373205"/>
                </a:lnTo>
                <a:lnTo>
                  <a:pt x="3394553" y="375716"/>
                </a:lnTo>
                <a:lnTo>
                  <a:pt x="3391824" y="375955"/>
                </a:lnTo>
                <a:cubicBezTo>
                  <a:pt x="3366625" y="379988"/>
                  <a:pt x="3344906" y="386740"/>
                  <a:pt x="3326208" y="395639"/>
                </a:cubicBezTo>
                <a:lnTo>
                  <a:pt x="3314399" y="403740"/>
                </a:lnTo>
                <a:lnTo>
                  <a:pt x="3286685" y="406938"/>
                </a:lnTo>
                <a:lnTo>
                  <a:pt x="3289968" y="404711"/>
                </a:lnTo>
                <a:lnTo>
                  <a:pt x="3349494" y="385365"/>
                </a:lnTo>
                <a:cubicBezTo>
                  <a:pt x="3350515" y="385167"/>
                  <a:pt x="3351411" y="384572"/>
                  <a:pt x="3351977" y="383710"/>
                </a:cubicBezTo>
                <a:lnTo>
                  <a:pt x="3351977" y="383704"/>
                </a:lnTo>
                <a:lnTo>
                  <a:pt x="3351977" y="380676"/>
                </a:lnTo>
                <a:lnTo>
                  <a:pt x="3351977" y="380669"/>
                </a:lnTo>
                <a:lnTo>
                  <a:pt x="3351976" y="380669"/>
                </a:lnTo>
                <a:lnTo>
                  <a:pt x="3351976" y="380645"/>
                </a:lnTo>
                <a:lnTo>
                  <a:pt x="3349326" y="378327"/>
                </a:lnTo>
                <a:lnTo>
                  <a:pt x="3377073" y="370059"/>
                </a:lnTo>
                <a:cubicBezTo>
                  <a:pt x="3422851" y="362752"/>
                  <a:pt x="3624025" y="360269"/>
                  <a:pt x="3872220" y="360269"/>
                </a:cubicBezTo>
                <a:close/>
                <a:moveTo>
                  <a:pt x="3333553" y="357029"/>
                </a:moveTo>
                <a:lnTo>
                  <a:pt x="3325502" y="358856"/>
                </a:lnTo>
                <a:cubicBezTo>
                  <a:pt x="3306163" y="363476"/>
                  <a:pt x="3279827" y="370302"/>
                  <a:pt x="3249766" y="379397"/>
                </a:cubicBezTo>
                <a:lnTo>
                  <a:pt x="3236715" y="383944"/>
                </a:lnTo>
                <a:lnTo>
                  <a:pt x="3221790" y="387901"/>
                </a:lnTo>
                <a:lnTo>
                  <a:pt x="3170029" y="407171"/>
                </a:lnTo>
                <a:lnTo>
                  <a:pt x="3151679" y="413563"/>
                </a:lnTo>
                <a:lnTo>
                  <a:pt x="3147530" y="415546"/>
                </a:lnTo>
                <a:lnTo>
                  <a:pt x="3135437" y="420049"/>
                </a:lnTo>
                <a:lnTo>
                  <a:pt x="3101222" y="437682"/>
                </a:lnTo>
                <a:lnTo>
                  <a:pt x="3050878" y="461745"/>
                </a:lnTo>
                <a:lnTo>
                  <a:pt x="2992740" y="505117"/>
                </a:lnTo>
                <a:lnTo>
                  <a:pt x="2985010" y="510654"/>
                </a:lnTo>
                <a:lnTo>
                  <a:pt x="3027968" y="475053"/>
                </a:lnTo>
                <a:lnTo>
                  <a:pt x="3099057" y="432320"/>
                </a:lnTo>
                <a:lnTo>
                  <a:pt x="3121331" y="421797"/>
                </a:lnTo>
                <a:lnTo>
                  <a:pt x="3171785" y="400219"/>
                </a:lnTo>
                <a:lnTo>
                  <a:pt x="3195441" y="391687"/>
                </a:lnTo>
                <a:lnTo>
                  <a:pt x="3228311" y="381650"/>
                </a:lnTo>
                <a:lnTo>
                  <a:pt x="3320719" y="359127"/>
                </a:lnTo>
                <a:lnTo>
                  <a:pt x="3321717" y="358911"/>
                </a:lnTo>
                <a:close/>
                <a:moveTo>
                  <a:pt x="4485403" y="350830"/>
                </a:moveTo>
                <a:lnTo>
                  <a:pt x="4642605" y="352357"/>
                </a:lnTo>
                <a:cubicBezTo>
                  <a:pt x="4877786" y="354822"/>
                  <a:pt x="5051970" y="357304"/>
                  <a:pt x="5057348" y="357373"/>
                </a:cubicBezTo>
                <a:cubicBezTo>
                  <a:pt x="5059002" y="357373"/>
                  <a:pt x="5184479" y="358890"/>
                  <a:pt x="5275759" y="498847"/>
                </a:cubicBezTo>
                <a:cubicBezTo>
                  <a:pt x="5329121" y="581028"/>
                  <a:pt x="5460250" y="904231"/>
                  <a:pt x="5568904" y="1254323"/>
                </a:cubicBezTo>
                <a:lnTo>
                  <a:pt x="5570156" y="1258425"/>
                </a:lnTo>
                <a:lnTo>
                  <a:pt x="5595806" y="1343077"/>
                </a:lnTo>
                <a:lnTo>
                  <a:pt x="5604210" y="1371897"/>
                </a:lnTo>
                <a:lnTo>
                  <a:pt x="5619942" y="1427342"/>
                </a:lnTo>
                <a:lnTo>
                  <a:pt x="5638572" y="1497431"/>
                </a:lnTo>
                <a:lnTo>
                  <a:pt x="5619236" y="1431225"/>
                </a:lnTo>
                <a:lnTo>
                  <a:pt x="5565111" y="1245914"/>
                </a:lnTo>
                <a:cubicBezTo>
                  <a:pt x="5457008" y="903061"/>
                  <a:pt x="5326982" y="583683"/>
                  <a:pt x="5276447" y="506261"/>
                </a:cubicBezTo>
                <a:cubicBezTo>
                  <a:pt x="5184202" y="364927"/>
                  <a:pt x="5056519" y="363547"/>
                  <a:pt x="5054727" y="363547"/>
                </a:cubicBezTo>
                <a:cubicBezTo>
                  <a:pt x="5048936" y="363547"/>
                  <a:pt x="4830803" y="360444"/>
                  <a:pt x="4553127" y="357730"/>
                </a:cubicBezTo>
                <a:lnTo>
                  <a:pt x="4492118" y="357217"/>
                </a:lnTo>
                <a:lnTo>
                  <a:pt x="4484876" y="357148"/>
                </a:lnTo>
                <a:lnTo>
                  <a:pt x="4485260" y="353771"/>
                </a:lnTo>
                <a:close/>
                <a:moveTo>
                  <a:pt x="4461736" y="350602"/>
                </a:moveTo>
                <a:lnTo>
                  <a:pt x="4464988" y="350633"/>
                </a:lnTo>
                <a:lnTo>
                  <a:pt x="4465215" y="351878"/>
                </a:lnTo>
                <a:lnTo>
                  <a:pt x="4462373" y="356933"/>
                </a:lnTo>
                <a:lnTo>
                  <a:pt x="4451488" y="356830"/>
                </a:lnTo>
                <a:lnTo>
                  <a:pt x="4459130" y="354097"/>
                </a:lnTo>
                <a:close/>
                <a:moveTo>
                  <a:pt x="4141265" y="348336"/>
                </a:moveTo>
                <a:lnTo>
                  <a:pt x="4218411" y="348761"/>
                </a:lnTo>
                <a:lnTo>
                  <a:pt x="4266431" y="349651"/>
                </a:lnTo>
                <a:lnTo>
                  <a:pt x="4294261" y="349267"/>
                </a:lnTo>
                <a:lnTo>
                  <a:pt x="4452535" y="350519"/>
                </a:lnTo>
                <a:lnTo>
                  <a:pt x="4433481" y="356658"/>
                </a:lnTo>
                <a:lnTo>
                  <a:pt x="4428321" y="356609"/>
                </a:lnTo>
                <a:lnTo>
                  <a:pt x="4341857" y="355952"/>
                </a:lnTo>
                <a:lnTo>
                  <a:pt x="4261263" y="355274"/>
                </a:lnTo>
                <a:lnTo>
                  <a:pt x="4237591" y="355161"/>
                </a:lnTo>
                <a:lnTo>
                  <a:pt x="4223682" y="355055"/>
                </a:lnTo>
                <a:lnTo>
                  <a:pt x="4152660" y="354701"/>
                </a:lnTo>
                <a:close/>
                <a:moveTo>
                  <a:pt x="4115662" y="348195"/>
                </a:moveTo>
                <a:lnTo>
                  <a:pt x="4126349" y="348254"/>
                </a:lnTo>
                <a:lnTo>
                  <a:pt x="4127170" y="348685"/>
                </a:lnTo>
                <a:lnTo>
                  <a:pt x="4138648" y="354632"/>
                </a:lnTo>
                <a:lnTo>
                  <a:pt x="4124579" y="354563"/>
                </a:lnTo>
                <a:lnTo>
                  <a:pt x="4123031" y="353476"/>
                </a:lnTo>
                <a:close/>
                <a:moveTo>
                  <a:pt x="4100312" y="348111"/>
                </a:moveTo>
                <a:lnTo>
                  <a:pt x="4104308" y="348131"/>
                </a:lnTo>
                <a:lnTo>
                  <a:pt x="4112623" y="354502"/>
                </a:lnTo>
                <a:lnTo>
                  <a:pt x="4106668" y="354473"/>
                </a:lnTo>
                <a:close/>
                <a:moveTo>
                  <a:pt x="4084826" y="348024"/>
                </a:moveTo>
                <a:lnTo>
                  <a:pt x="4089099" y="348048"/>
                </a:lnTo>
                <a:lnTo>
                  <a:pt x="4090767" y="349238"/>
                </a:lnTo>
                <a:lnTo>
                  <a:pt x="4096188" y="354422"/>
                </a:lnTo>
                <a:lnTo>
                  <a:pt x="4091747" y="354399"/>
                </a:lnTo>
                <a:lnTo>
                  <a:pt x="4086903" y="350306"/>
                </a:lnTo>
                <a:close/>
                <a:moveTo>
                  <a:pt x="4074895" y="347970"/>
                </a:moveTo>
                <a:lnTo>
                  <a:pt x="4076710" y="347979"/>
                </a:lnTo>
                <a:lnTo>
                  <a:pt x="4082570" y="354354"/>
                </a:lnTo>
                <a:lnTo>
                  <a:pt x="4079815" y="354339"/>
                </a:lnTo>
                <a:close/>
                <a:moveTo>
                  <a:pt x="3989720" y="347722"/>
                </a:moveTo>
                <a:lnTo>
                  <a:pt x="4055996" y="347865"/>
                </a:lnTo>
                <a:lnTo>
                  <a:pt x="4065952" y="347921"/>
                </a:lnTo>
                <a:lnTo>
                  <a:pt x="4070900" y="354296"/>
                </a:lnTo>
                <a:lnTo>
                  <a:pt x="4018337" y="354035"/>
                </a:lnTo>
                <a:lnTo>
                  <a:pt x="3996780" y="354010"/>
                </a:lnTo>
                <a:lnTo>
                  <a:pt x="3963660" y="353851"/>
                </a:lnTo>
                <a:cubicBezTo>
                  <a:pt x="3867275" y="353637"/>
                  <a:pt x="3775593" y="353723"/>
                  <a:pt x="3694273" y="354240"/>
                </a:cubicBezTo>
                <a:lnTo>
                  <a:pt x="3673241" y="354446"/>
                </a:lnTo>
                <a:lnTo>
                  <a:pt x="3664277" y="354484"/>
                </a:lnTo>
                <a:lnTo>
                  <a:pt x="3648792" y="354687"/>
                </a:lnTo>
                <a:lnTo>
                  <a:pt x="3580771" y="355354"/>
                </a:lnTo>
                <a:lnTo>
                  <a:pt x="3549085" y="355983"/>
                </a:lnTo>
                <a:lnTo>
                  <a:pt x="3531178" y="356215"/>
                </a:lnTo>
                <a:lnTo>
                  <a:pt x="3503703" y="356883"/>
                </a:lnTo>
                <a:lnTo>
                  <a:pt x="3487057" y="357213"/>
                </a:lnTo>
                <a:lnTo>
                  <a:pt x="3481893" y="357413"/>
                </a:lnTo>
                <a:lnTo>
                  <a:pt x="3476948" y="357533"/>
                </a:lnTo>
                <a:cubicBezTo>
                  <a:pt x="3460412" y="358027"/>
                  <a:pt x="3445476" y="358575"/>
                  <a:pt x="3432312" y="359183"/>
                </a:cubicBezTo>
                <a:lnTo>
                  <a:pt x="3424977" y="359617"/>
                </a:lnTo>
                <a:lnTo>
                  <a:pt x="3417374" y="359912"/>
                </a:lnTo>
                <a:lnTo>
                  <a:pt x="3412010" y="360383"/>
                </a:lnTo>
                <a:lnTo>
                  <a:pt x="3398307" y="361191"/>
                </a:lnTo>
                <a:lnTo>
                  <a:pt x="3377609" y="363403"/>
                </a:lnTo>
                <a:lnTo>
                  <a:pt x="3375968" y="363547"/>
                </a:lnTo>
                <a:lnTo>
                  <a:pt x="3320185" y="380259"/>
                </a:lnTo>
                <a:lnTo>
                  <a:pt x="3296211" y="384286"/>
                </a:lnTo>
                <a:lnTo>
                  <a:pt x="3279720" y="388108"/>
                </a:lnTo>
                <a:lnTo>
                  <a:pt x="3281762" y="386721"/>
                </a:lnTo>
                <a:lnTo>
                  <a:pt x="3315967" y="371161"/>
                </a:lnTo>
                <a:lnTo>
                  <a:pt x="3342875" y="364991"/>
                </a:lnTo>
                <a:cubicBezTo>
                  <a:pt x="3371607" y="359742"/>
                  <a:pt x="3398594" y="356020"/>
                  <a:pt x="3422939" y="353393"/>
                </a:cubicBezTo>
                <a:lnTo>
                  <a:pt x="3438438" y="352174"/>
                </a:lnTo>
                <a:lnTo>
                  <a:pt x="3450582" y="351758"/>
                </a:lnTo>
                <a:lnTo>
                  <a:pt x="3499946" y="350383"/>
                </a:lnTo>
                <a:lnTo>
                  <a:pt x="3520785" y="349924"/>
                </a:lnTo>
                <a:lnTo>
                  <a:pt x="3555463" y="349383"/>
                </a:lnTo>
                <a:lnTo>
                  <a:pt x="3667103" y="348137"/>
                </a:lnTo>
                <a:lnTo>
                  <a:pt x="3694287" y="347916"/>
                </a:lnTo>
                <a:lnTo>
                  <a:pt x="3762659" y="347722"/>
                </a:lnTo>
                <a:close/>
                <a:moveTo>
                  <a:pt x="1848543" y="342284"/>
                </a:moveTo>
                <a:lnTo>
                  <a:pt x="1755139" y="428800"/>
                </a:lnTo>
                <a:lnTo>
                  <a:pt x="1761189" y="421353"/>
                </a:lnTo>
                <a:cubicBezTo>
                  <a:pt x="1788201" y="393816"/>
                  <a:pt x="1816743" y="367872"/>
                  <a:pt x="1846668" y="343633"/>
                </a:cubicBezTo>
                <a:close/>
                <a:moveTo>
                  <a:pt x="3740939" y="337718"/>
                </a:moveTo>
                <a:lnTo>
                  <a:pt x="3740926" y="337732"/>
                </a:lnTo>
                <a:lnTo>
                  <a:pt x="3740802" y="337733"/>
                </a:lnTo>
                <a:close/>
                <a:moveTo>
                  <a:pt x="1711497" y="337630"/>
                </a:moveTo>
                <a:lnTo>
                  <a:pt x="1713341" y="340089"/>
                </a:lnTo>
                <a:lnTo>
                  <a:pt x="1712927" y="340359"/>
                </a:lnTo>
                <a:close/>
                <a:moveTo>
                  <a:pt x="4065881" y="336201"/>
                </a:moveTo>
                <a:lnTo>
                  <a:pt x="4070531" y="341258"/>
                </a:lnTo>
                <a:lnTo>
                  <a:pt x="4069798" y="341255"/>
                </a:lnTo>
                <a:close/>
                <a:moveTo>
                  <a:pt x="3806454" y="336107"/>
                </a:moveTo>
                <a:lnTo>
                  <a:pt x="3806225" y="336365"/>
                </a:lnTo>
                <a:lnTo>
                  <a:pt x="3803978" y="336382"/>
                </a:lnTo>
                <a:close/>
                <a:moveTo>
                  <a:pt x="4458362" y="335527"/>
                </a:moveTo>
                <a:lnTo>
                  <a:pt x="4461456" y="342580"/>
                </a:lnTo>
                <a:lnTo>
                  <a:pt x="4460217" y="343870"/>
                </a:lnTo>
                <a:lnTo>
                  <a:pt x="4424967" y="343548"/>
                </a:lnTo>
                <a:lnTo>
                  <a:pt x="4426240" y="343447"/>
                </a:lnTo>
                <a:cubicBezTo>
                  <a:pt x="4439270" y="341861"/>
                  <a:pt x="4448991" y="339930"/>
                  <a:pt x="4455575" y="337638"/>
                </a:cubicBezTo>
                <a:lnTo>
                  <a:pt x="4455575" y="337638"/>
                </a:lnTo>
                <a:lnTo>
                  <a:pt x="4455580" y="337638"/>
                </a:lnTo>
                <a:close/>
                <a:moveTo>
                  <a:pt x="3871104" y="334793"/>
                </a:moveTo>
                <a:lnTo>
                  <a:pt x="3870802" y="334978"/>
                </a:lnTo>
                <a:lnTo>
                  <a:pt x="3869377" y="334997"/>
                </a:lnTo>
                <a:close/>
                <a:moveTo>
                  <a:pt x="4068508" y="329725"/>
                </a:moveTo>
                <a:lnTo>
                  <a:pt x="4079756" y="341304"/>
                </a:lnTo>
                <a:lnTo>
                  <a:pt x="4078701" y="341298"/>
                </a:lnTo>
                <a:lnTo>
                  <a:pt x="4073546" y="335638"/>
                </a:lnTo>
                <a:close/>
                <a:moveTo>
                  <a:pt x="4075953" y="326468"/>
                </a:moveTo>
                <a:lnTo>
                  <a:pt x="4095491" y="341382"/>
                </a:lnTo>
                <a:lnTo>
                  <a:pt x="4091170" y="341361"/>
                </a:lnTo>
                <a:close/>
                <a:moveTo>
                  <a:pt x="4033685" y="326000"/>
                </a:moveTo>
                <a:lnTo>
                  <a:pt x="4036927" y="330030"/>
                </a:lnTo>
                <a:lnTo>
                  <a:pt x="4024383" y="330030"/>
                </a:lnTo>
                <a:lnTo>
                  <a:pt x="4031065" y="329245"/>
                </a:lnTo>
                <a:cubicBezTo>
                  <a:pt x="4032154" y="329138"/>
                  <a:pt x="4033119" y="328524"/>
                  <a:pt x="4033684" y="327590"/>
                </a:cubicBezTo>
                <a:lnTo>
                  <a:pt x="4033684" y="327574"/>
                </a:lnTo>
                <a:lnTo>
                  <a:pt x="4033684" y="327550"/>
                </a:lnTo>
                <a:lnTo>
                  <a:pt x="4033685" y="327549"/>
                </a:lnTo>
                <a:close/>
                <a:moveTo>
                  <a:pt x="4085802" y="325815"/>
                </a:moveTo>
                <a:lnTo>
                  <a:pt x="4103040" y="336001"/>
                </a:lnTo>
                <a:lnTo>
                  <a:pt x="4113447" y="341471"/>
                </a:lnTo>
                <a:lnTo>
                  <a:pt x="4106230" y="341436"/>
                </a:lnTo>
                <a:lnTo>
                  <a:pt x="4098211" y="335690"/>
                </a:lnTo>
                <a:close/>
                <a:moveTo>
                  <a:pt x="4092542" y="321703"/>
                </a:moveTo>
                <a:lnTo>
                  <a:pt x="4108965" y="328556"/>
                </a:lnTo>
                <a:cubicBezTo>
                  <a:pt x="4116686" y="330362"/>
                  <a:pt x="4124256" y="332807"/>
                  <a:pt x="4131578" y="335863"/>
                </a:cubicBezTo>
                <a:lnTo>
                  <a:pt x="4149958" y="341652"/>
                </a:lnTo>
                <a:lnTo>
                  <a:pt x="4128977" y="341549"/>
                </a:lnTo>
                <a:lnTo>
                  <a:pt x="4104005" y="328677"/>
                </a:lnTo>
                <a:close/>
                <a:moveTo>
                  <a:pt x="3986273" y="321247"/>
                </a:moveTo>
                <a:lnTo>
                  <a:pt x="3981748" y="321761"/>
                </a:lnTo>
                <a:lnTo>
                  <a:pt x="3986112" y="321247"/>
                </a:lnTo>
                <a:close/>
                <a:moveTo>
                  <a:pt x="4459385" y="320772"/>
                </a:moveTo>
                <a:lnTo>
                  <a:pt x="4459612" y="321109"/>
                </a:lnTo>
                <a:lnTo>
                  <a:pt x="4460141" y="324015"/>
                </a:lnTo>
                <a:lnTo>
                  <a:pt x="4458801" y="320816"/>
                </a:lnTo>
                <a:close/>
                <a:moveTo>
                  <a:pt x="4103060" y="318762"/>
                </a:moveTo>
                <a:lnTo>
                  <a:pt x="4114517" y="321687"/>
                </a:lnTo>
                <a:cubicBezTo>
                  <a:pt x="4131017" y="324614"/>
                  <a:pt x="4147735" y="326314"/>
                  <a:pt x="4164536" y="326762"/>
                </a:cubicBezTo>
                <a:cubicBezTo>
                  <a:pt x="4190046" y="328417"/>
                  <a:pt x="4219416" y="329382"/>
                  <a:pt x="4252371" y="329382"/>
                </a:cubicBezTo>
                <a:cubicBezTo>
                  <a:pt x="4266159" y="329382"/>
                  <a:pt x="4280774" y="329107"/>
                  <a:pt x="4295804" y="328831"/>
                </a:cubicBezTo>
                <a:cubicBezTo>
                  <a:pt x="4339169" y="327936"/>
                  <a:pt x="4380122" y="325901"/>
                  <a:pt x="4410336" y="324092"/>
                </a:cubicBezTo>
                <a:lnTo>
                  <a:pt x="4440491" y="322113"/>
                </a:lnTo>
                <a:lnTo>
                  <a:pt x="4446822" y="324728"/>
                </a:lnTo>
                <a:lnTo>
                  <a:pt x="4453992" y="330291"/>
                </a:lnTo>
                <a:lnTo>
                  <a:pt x="4425693" y="336673"/>
                </a:lnTo>
                <a:cubicBezTo>
                  <a:pt x="4402942" y="339293"/>
                  <a:pt x="4362817" y="341499"/>
                  <a:pt x="4318280" y="342463"/>
                </a:cubicBezTo>
                <a:lnTo>
                  <a:pt x="4296494" y="342463"/>
                </a:lnTo>
                <a:lnTo>
                  <a:pt x="4288658" y="342468"/>
                </a:lnTo>
                <a:lnTo>
                  <a:pt x="4255284" y="342211"/>
                </a:lnTo>
                <a:lnTo>
                  <a:pt x="4231591" y="342097"/>
                </a:lnTo>
                <a:lnTo>
                  <a:pt x="4218951" y="342001"/>
                </a:lnTo>
                <a:lnTo>
                  <a:pt x="4184945" y="341085"/>
                </a:lnTo>
                <a:cubicBezTo>
                  <a:pt x="4178864" y="340797"/>
                  <a:pt x="4172824" y="340014"/>
                  <a:pt x="4166882" y="338742"/>
                </a:cubicBezTo>
                <a:lnTo>
                  <a:pt x="4160126" y="337637"/>
                </a:lnTo>
                <a:cubicBezTo>
                  <a:pt x="4151176" y="335638"/>
                  <a:pt x="4142407" y="332871"/>
                  <a:pt x="4133927" y="329365"/>
                </a:cubicBezTo>
                <a:cubicBezTo>
                  <a:pt x="4126177" y="326063"/>
                  <a:pt x="4118152" y="323480"/>
                  <a:pt x="4109935" y="321642"/>
                </a:cubicBezTo>
                <a:close/>
                <a:moveTo>
                  <a:pt x="4451444" y="310281"/>
                </a:moveTo>
                <a:lnTo>
                  <a:pt x="4452606" y="310748"/>
                </a:lnTo>
                <a:lnTo>
                  <a:pt x="4454316" y="313277"/>
                </a:lnTo>
                <a:lnTo>
                  <a:pt x="4454284" y="313274"/>
                </a:lnTo>
                <a:close/>
                <a:moveTo>
                  <a:pt x="4090876" y="309812"/>
                </a:moveTo>
                <a:lnTo>
                  <a:pt x="4121163" y="310409"/>
                </a:lnTo>
                <a:lnTo>
                  <a:pt x="4174761" y="311570"/>
                </a:lnTo>
                <a:lnTo>
                  <a:pt x="4219575" y="312788"/>
                </a:lnTo>
                <a:lnTo>
                  <a:pt x="4255266" y="313803"/>
                </a:lnTo>
                <a:cubicBezTo>
                  <a:pt x="4310695" y="315043"/>
                  <a:pt x="4355784" y="316284"/>
                  <a:pt x="4389291" y="317387"/>
                </a:cubicBezTo>
                <a:lnTo>
                  <a:pt x="4407033" y="317387"/>
                </a:lnTo>
                <a:lnTo>
                  <a:pt x="4356595" y="319980"/>
                </a:lnTo>
                <a:cubicBezTo>
                  <a:pt x="4337515" y="320790"/>
                  <a:pt x="4316832" y="321480"/>
                  <a:pt x="4295666" y="321893"/>
                </a:cubicBezTo>
                <a:cubicBezTo>
                  <a:pt x="4245062" y="322997"/>
                  <a:pt x="4201077" y="322306"/>
                  <a:pt x="4164950" y="319825"/>
                </a:cubicBezTo>
                <a:close/>
                <a:moveTo>
                  <a:pt x="3972547" y="308573"/>
                </a:moveTo>
                <a:lnTo>
                  <a:pt x="3965153" y="311288"/>
                </a:lnTo>
                <a:lnTo>
                  <a:pt x="3956897" y="312212"/>
                </a:lnTo>
                <a:close/>
                <a:moveTo>
                  <a:pt x="3995176" y="307940"/>
                </a:moveTo>
                <a:lnTo>
                  <a:pt x="3984874" y="315008"/>
                </a:lnTo>
                <a:lnTo>
                  <a:pt x="3972036" y="316446"/>
                </a:lnTo>
                <a:close/>
                <a:moveTo>
                  <a:pt x="4429531" y="307683"/>
                </a:moveTo>
                <a:lnTo>
                  <a:pt x="4432587" y="307872"/>
                </a:lnTo>
                <a:lnTo>
                  <a:pt x="4439074" y="311822"/>
                </a:lnTo>
                <a:close/>
                <a:moveTo>
                  <a:pt x="4458884" y="307377"/>
                </a:moveTo>
                <a:lnTo>
                  <a:pt x="4463132" y="309163"/>
                </a:lnTo>
                <a:lnTo>
                  <a:pt x="4469675" y="321519"/>
                </a:lnTo>
                <a:lnTo>
                  <a:pt x="4470054" y="338137"/>
                </a:lnTo>
                <a:lnTo>
                  <a:pt x="4466646" y="318729"/>
                </a:lnTo>
                <a:close/>
                <a:moveTo>
                  <a:pt x="4008926" y="306746"/>
                </a:moveTo>
                <a:lnTo>
                  <a:pt x="4003778" y="319258"/>
                </a:lnTo>
                <a:lnTo>
                  <a:pt x="3987900" y="321062"/>
                </a:lnTo>
                <a:close/>
                <a:moveTo>
                  <a:pt x="4469454" y="305712"/>
                </a:moveTo>
                <a:lnTo>
                  <a:pt x="4472706" y="307364"/>
                </a:lnTo>
                <a:lnTo>
                  <a:pt x="4477950" y="322069"/>
                </a:lnTo>
                <a:lnTo>
                  <a:pt x="4477071" y="332504"/>
                </a:lnTo>
                <a:lnTo>
                  <a:pt x="4476847" y="321092"/>
                </a:lnTo>
                <a:lnTo>
                  <a:pt x="4476844" y="321087"/>
                </a:lnTo>
                <a:lnTo>
                  <a:pt x="4476844" y="321074"/>
                </a:lnTo>
                <a:close/>
                <a:moveTo>
                  <a:pt x="4017000" y="305255"/>
                </a:moveTo>
                <a:lnTo>
                  <a:pt x="4019295" y="308107"/>
                </a:lnTo>
                <a:lnTo>
                  <a:pt x="4026221" y="323000"/>
                </a:lnTo>
                <a:lnTo>
                  <a:pt x="4007350" y="325134"/>
                </a:lnTo>
                <a:lnTo>
                  <a:pt x="4009554" y="323454"/>
                </a:lnTo>
                <a:close/>
                <a:moveTo>
                  <a:pt x="1661272" y="223454"/>
                </a:moveTo>
                <a:lnTo>
                  <a:pt x="1648594" y="228834"/>
                </a:lnTo>
                <a:lnTo>
                  <a:pt x="1657469" y="224713"/>
                </a:lnTo>
                <a:close/>
                <a:moveTo>
                  <a:pt x="1722096" y="204865"/>
                </a:moveTo>
                <a:lnTo>
                  <a:pt x="1711827" y="211436"/>
                </a:lnTo>
                <a:lnTo>
                  <a:pt x="1691021" y="223736"/>
                </a:lnTo>
                <a:lnTo>
                  <a:pt x="1685361" y="225690"/>
                </a:lnTo>
                <a:cubicBezTo>
                  <a:pt x="1642506" y="244675"/>
                  <a:pt x="1600106" y="268210"/>
                  <a:pt x="1559189" y="297477"/>
                </a:cubicBezTo>
                <a:cubicBezTo>
                  <a:pt x="1453305" y="380049"/>
                  <a:pt x="1360363" y="477971"/>
                  <a:pt x="1283417" y="588002"/>
                </a:cubicBezTo>
                <a:cubicBezTo>
                  <a:pt x="1207305" y="693977"/>
                  <a:pt x="1146929" y="810412"/>
                  <a:pt x="1104166" y="933681"/>
                </a:cubicBezTo>
                <a:cubicBezTo>
                  <a:pt x="1089853" y="974698"/>
                  <a:pt x="1077670" y="1016336"/>
                  <a:pt x="1067639" y="1058431"/>
                </a:cubicBezTo>
                <a:lnTo>
                  <a:pt x="1059739" y="1101077"/>
                </a:lnTo>
                <a:lnTo>
                  <a:pt x="1054207" y="1121917"/>
                </a:lnTo>
                <a:lnTo>
                  <a:pt x="1051900" y="1143393"/>
                </a:lnTo>
                <a:lnTo>
                  <a:pt x="1044022" y="1185916"/>
                </a:lnTo>
                <a:lnTo>
                  <a:pt x="1033452" y="1315084"/>
                </a:lnTo>
                <a:lnTo>
                  <a:pt x="1033447" y="1315134"/>
                </a:lnTo>
                <a:lnTo>
                  <a:pt x="1033447" y="1315147"/>
                </a:lnTo>
                <a:lnTo>
                  <a:pt x="1033447" y="1315150"/>
                </a:lnTo>
                <a:cubicBezTo>
                  <a:pt x="1032111" y="1358399"/>
                  <a:pt x="1032971" y="1401769"/>
                  <a:pt x="1036049" y="1445095"/>
                </a:cubicBezTo>
                <a:lnTo>
                  <a:pt x="1036391" y="1445597"/>
                </a:lnTo>
                <a:lnTo>
                  <a:pt x="1001249" y="1469208"/>
                </a:lnTo>
                <a:lnTo>
                  <a:pt x="992255" y="1475592"/>
                </a:lnTo>
                <a:lnTo>
                  <a:pt x="984906" y="1480549"/>
                </a:lnTo>
                <a:lnTo>
                  <a:pt x="969027" y="1491947"/>
                </a:lnTo>
                <a:lnTo>
                  <a:pt x="965175" y="1494319"/>
                </a:lnTo>
                <a:lnTo>
                  <a:pt x="960199" y="1366261"/>
                </a:lnTo>
                <a:lnTo>
                  <a:pt x="961995" y="1336997"/>
                </a:lnTo>
                <a:lnTo>
                  <a:pt x="968032" y="1238712"/>
                </a:lnTo>
                <a:cubicBezTo>
                  <a:pt x="977502" y="1154022"/>
                  <a:pt x="995441" y="1070276"/>
                  <a:pt x="1021708" y="988755"/>
                </a:cubicBezTo>
                <a:cubicBezTo>
                  <a:pt x="1065992" y="853117"/>
                  <a:pt x="1130617" y="724968"/>
                  <a:pt x="1213369" y="608736"/>
                </a:cubicBezTo>
                <a:cubicBezTo>
                  <a:pt x="1255190" y="548616"/>
                  <a:pt x="1301381" y="491792"/>
                  <a:pt x="1351527" y="438699"/>
                </a:cubicBezTo>
                <a:lnTo>
                  <a:pt x="1512898" y="291517"/>
                </a:lnTo>
                <a:lnTo>
                  <a:pt x="1513271" y="291604"/>
                </a:lnTo>
                <a:lnTo>
                  <a:pt x="1611048" y="246250"/>
                </a:lnTo>
                <a:lnTo>
                  <a:pt x="1608275" y="248112"/>
                </a:lnTo>
                <a:lnTo>
                  <a:pt x="1601105" y="253627"/>
                </a:lnTo>
                <a:lnTo>
                  <a:pt x="1597795" y="255419"/>
                </a:lnTo>
                <a:cubicBezTo>
                  <a:pt x="1596293" y="256259"/>
                  <a:pt x="1595589" y="258056"/>
                  <a:pt x="1596141" y="259694"/>
                </a:cubicBezTo>
                <a:lnTo>
                  <a:pt x="1596149" y="259700"/>
                </a:lnTo>
                <a:lnTo>
                  <a:pt x="1596140" y="259724"/>
                </a:lnTo>
                <a:lnTo>
                  <a:pt x="1596149" y="259729"/>
                </a:lnTo>
                <a:lnTo>
                  <a:pt x="1596140" y="259751"/>
                </a:lnTo>
                <a:cubicBezTo>
                  <a:pt x="1596691" y="261390"/>
                  <a:pt x="1598278" y="262462"/>
                  <a:pt x="1600001" y="262370"/>
                </a:cubicBezTo>
                <a:cubicBezTo>
                  <a:pt x="1601655" y="261978"/>
                  <a:pt x="1603213" y="261227"/>
                  <a:pt x="1604550" y="260165"/>
                </a:cubicBezTo>
                <a:cubicBezTo>
                  <a:pt x="1639952" y="240267"/>
                  <a:pt x="1676483" y="222715"/>
                  <a:pt x="1713903" y="207586"/>
                </a:cubicBezTo>
                <a:close/>
                <a:moveTo>
                  <a:pt x="2084569" y="192179"/>
                </a:moveTo>
                <a:lnTo>
                  <a:pt x="2076288" y="195352"/>
                </a:lnTo>
                <a:cubicBezTo>
                  <a:pt x="2044273" y="209360"/>
                  <a:pt x="2012943" y="224838"/>
                  <a:pt x="1982396" y="241733"/>
                </a:cubicBezTo>
                <a:lnTo>
                  <a:pt x="1952025" y="260421"/>
                </a:lnTo>
                <a:lnTo>
                  <a:pt x="1937182" y="268187"/>
                </a:lnTo>
                <a:lnTo>
                  <a:pt x="1923584" y="277921"/>
                </a:lnTo>
                <a:lnTo>
                  <a:pt x="1893205" y="296614"/>
                </a:lnTo>
                <a:cubicBezTo>
                  <a:pt x="1864323" y="316287"/>
                  <a:pt x="1836324" y="337322"/>
                  <a:pt x="1809305" y="359664"/>
                </a:cubicBezTo>
                <a:cubicBezTo>
                  <a:pt x="1704609" y="444608"/>
                  <a:pt x="1617533" y="549202"/>
                  <a:pt x="1552975" y="667562"/>
                </a:cubicBezTo>
                <a:cubicBezTo>
                  <a:pt x="1512554" y="743982"/>
                  <a:pt x="1481396" y="824620"/>
                  <a:pt x="1459944" y="907761"/>
                </a:cubicBezTo>
                <a:lnTo>
                  <a:pt x="1438955" y="1014541"/>
                </a:lnTo>
                <a:lnTo>
                  <a:pt x="1417470" y="1063744"/>
                </a:lnTo>
                <a:lnTo>
                  <a:pt x="1413523" y="1072543"/>
                </a:lnTo>
                <a:lnTo>
                  <a:pt x="1382402" y="1120851"/>
                </a:lnTo>
                <a:lnTo>
                  <a:pt x="1357976" y="1155790"/>
                </a:lnTo>
                <a:lnTo>
                  <a:pt x="1363543" y="1078934"/>
                </a:lnTo>
                <a:lnTo>
                  <a:pt x="1397667" y="917345"/>
                </a:lnTo>
                <a:lnTo>
                  <a:pt x="1409370" y="878063"/>
                </a:lnTo>
                <a:lnTo>
                  <a:pt x="1469423" y="723723"/>
                </a:lnTo>
                <a:cubicBezTo>
                  <a:pt x="1503592" y="653055"/>
                  <a:pt x="1545192" y="586223"/>
                  <a:pt x="1593521" y="524352"/>
                </a:cubicBezTo>
                <a:cubicBezTo>
                  <a:pt x="1643614" y="460630"/>
                  <a:pt x="1700892" y="402873"/>
                  <a:pt x="1764222" y="352270"/>
                </a:cubicBezTo>
                <a:cubicBezTo>
                  <a:pt x="1851905" y="285281"/>
                  <a:pt x="1950534" y="233966"/>
                  <a:pt x="2055713" y="200599"/>
                </a:cubicBezTo>
                <a:close/>
                <a:moveTo>
                  <a:pt x="2108246" y="179333"/>
                </a:moveTo>
                <a:lnTo>
                  <a:pt x="2052813" y="193375"/>
                </a:lnTo>
                <a:cubicBezTo>
                  <a:pt x="1946930" y="227322"/>
                  <a:pt x="1847750" y="279389"/>
                  <a:pt x="1759668" y="347256"/>
                </a:cubicBezTo>
                <a:cubicBezTo>
                  <a:pt x="1696116" y="398054"/>
                  <a:pt x="1638688" y="456081"/>
                  <a:pt x="1588552" y="520164"/>
                </a:cubicBezTo>
                <a:cubicBezTo>
                  <a:pt x="1539850" y="582426"/>
                  <a:pt x="1497975" y="649731"/>
                  <a:pt x="1463627" y="720925"/>
                </a:cubicBezTo>
                <a:cubicBezTo>
                  <a:pt x="1444720" y="759768"/>
                  <a:pt x="1428062" y="799552"/>
                  <a:pt x="1413699" y="840079"/>
                </a:cubicBezTo>
                <a:lnTo>
                  <a:pt x="1401538" y="881658"/>
                </a:lnTo>
                <a:lnTo>
                  <a:pt x="1393888" y="901454"/>
                </a:lnTo>
                <a:lnTo>
                  <a:pt x="1389654" y="922288"/>
                </a:lnTo>
                <a:lnTo>
                  <a:pt x="1377545" y="963687"/>
                </a:lnTo>
                <a:cubicBezTo>
                  <a:pt x="1367820" y="1005501"/>
                  <a:pt x="1360437" y="1047858"/>
                  <a:pt x="1355441" y="1090564"/>
                </a:cubicBezTo>
                <a:lnTo>
                  <a:pt x="1350900" y="1165883"/>
                </a:lnTo>
                <a:lnTo>
                  <a:pt x="1347414" y="1170839"/>
                </a:lnTo>
                <a:lnTo>
                  <a:pt x="1339539" y="1181605"/>
                </a:lnTo>
                <a:lnTo>
                  <a:pt x="1328139" y="1194039"/>
                </a:lnTo>
                <a:lnTo>
                  <a:pt x="1309209" y="1213895"/>
                </a:lnTo>
                <a:lnTo>
                  <a:pt x="1278143" y="1245576"/>
                </a:lnTo>
                <a:lnTo>
                  <a:pt x="1292210" y="1071692"/>
                </a:lnTo>
                <a:lnTo>
                  <a:pt x="1292271" y="1071419"/>
                </a:lnTo>
                <a:lnTo>
                  <a:pt x="1333757" y="902809"/>
                </a:lnTo>
                <a:lnTo>
                  <a:pt x="1351035" y="854155"/>
                </a:lnTo>
                <a:lnTo>
                  <a:pt x="1401186" y="735929"/>
                </a:lnTo>
                <a:lnTo>
                  <a:pt x="1424282" y="689467"/>
                </a:lnTo>
                <a:lnTo>
                  <a:pt x="1517158" y="541900"/>
                </a:lnTo>
                <a:lnTo>
                  <a:pt x="1517545" y="541313"/>
                </a:lnTo>
                <a:cubicBezTo>
                  <a:pt x="1574024" y="466241"/>
                  <a:pt x="1639877" y="398668"/>
                  <a:pt x="1713481" y="340276"/>
                </a:cubicBezTo>
                <a:lnTo>
                  <a:pt x="1713469" y="340259"/>
                </a:lnTo>
                <a:lnTo>
                  <a:pt x="1713481" y="340249"/>
                </a:lnTo>
                <a:lnTo>
                  <a:pt x="1713468" y="340232"/>
                </a:lnTo>
                <a:lnTo>
                  <a:pt x="1713479" y="340222"/>
                </a:lnTo>
                <a:lnTo>
                  <a:pt x="1713395" y="340109"/>
                </a:lnTo>
                <a:lnTo>
                  <a:pt x="1802691" y="281872"/>
                </a:lnTo>
                <a:lnTo>
                  <a:pt x="1804246" y="281105"/>
                </a:lnTo>
                <a:lnTo>
                  <a:pt x="1883748" y="243261"/>
                </a:lnTo>
                <a:lnTo>
                  <a:pt x="1908892" y="233413"/>
                </a:lnTo>
                <a:lnTo>
                  <a:pt x="1952203" y="218204"/>
                </a:lnTo>
                <a:lnTo>
                  <a:pt x="2054472" y="188736"/>
                </a:lnTo>
                <a:close/>
                <a:moveTo>
                  <a:pt x="1806997" y="176660"/>
                </a:moveTo>
                <a:lnTo>
                  <a:pt x="1783303" y="191888"/>
                </a:lnTo>
                <a:lnTo>
                  <a:pt x="1734459" y="208745"/>
                </a:lnTo>
                <a:lnTo>
                  <a:pt x="1797536" y="179803"/>
                </a:lnTo>
                <a:close/>
                <a:moveTo>
                  <a:pt x="2100090" y="172637"/>
                </a:moveTo>
                <a:lnTo>
                  <a:pt x="2054469" y="181792"/>
                </a:lnTo>
                <a:cubicBezTo>
                  <a:pt x="1956432" y="205094"/>
                  <a:pt x="1829303" y="243565"/>
                  <a:pt x="1709756" y="334569"/>
                </a:cubicBezTo>
                <a:cubicBezTo>
                  <a:pt x="1635255" y="393310"/>
                  <a:pt x="1568588" y="461335"/>
                  <a:pt x="1511338" y="536985"/>
                </a:cubicBezTo>
                <a:cubicBezTo>
                  <a:pt x="1456336" y="610325"/>
                  <a:pt x="1410061" y="689824"/>
                  <a:pt x="1373453" y="773872"/>
                </a:cubicBezTo>
                <a:cubicBezTo>
                  <a:pt x="1355793" y="813330"/>
                  <a:pt x="1340331" y="853630"/>
                  <a:pt x="1327105" y="894587"/>
                </a:cubicBezTo>
                <a:lnTo>
                  <a:pt x="1316038" y="936478"/>
                </a:lnTo>
                <a:lnTo>
                  <a:pt x="1308950" y="956543"/>
                </a:lnTo>
                <a:lnTo>
                  <a:pt x="1305194" y="977529"/>
                </a:lnTo>
                <a:lnTo>
                  <a:pt x="1294175" y="1019240"/>
                </a:lnTo>
                <a:cubicBezTo>
                  <a:pt x="1285460" y="1061324"/>
                  <a:pt x="1279019" y="1103880"/>
                  <a:pt x="1274892" y="1146721"/>
                </a:cubicBezTo>
                <a:lnTo>
                  <a:pt x="1270428" y="1253443"/>
                </a:lnTo>
                <a:lnTo>
                  <a:pt x="1260849" y="1263212"/>
                </a:lnTo>
                <a:lnTo>
                  <a:pt x="1254813" y="1269310"/>
                </a:lnTo>
                <a:lnTo>
                  <a:pt x="1233007" y="1290723"/>
                </a:lnTo>
                <a:lnTo>
                  <a:pt x="1198763" y="1318731"/>
                </a:lnTo>
                <a:lnTo>
                  <a:pt x="1199727" y="1284253"/>
                </a:lnTo>
                <a:lnTo>
                  <a:pt x="1202154" y="1197425"/>
                </a:lnTo>
                <a:lnTo>
                  <a:pt x="1228613" y="1031082"/>
                </a:lnTo>
                <a:lnTo>
                  <a:pt x="1238380" y="990390"/>
                </a:lnTo>
                <a:lnTo>
                  <a:pt x="1290448" y="829779"/>
                </a:lnTo>
                <a:cubicBezTo>
                  <a:pt x="1329412" y="733206"/>
                  <a:pt x="1380364" y="641954"/>
                  <a:pt x="1442122" y="558136"/>
                </a:cubicBezTo>
                <a:cubicBezTo>
                  <a:pt x="1505218" y="471574"/>
                  <a:pt x="1579911" y="394080"/>
                  <a:pt x="1664119" y="327865"/>
                </a:cubicBezTo>
                <a:lnTo>
                  <a:pt x="1664065" y="327887"/>
                </a:lnTo>
                <a:lnTo>
                  <a:pt x="1664119" y="327838"/>
                </a:lnTo>
                <a:lnTo>
                  <a:pt x="1664062" y="327861"/>
                </a:lnTo>
                <a:lnTo>
                  <a:pt x="1664117" y="327811"/>
                </a:lnTo>
                <a:lnTo>
                  <a:pt x="1663677" y="327987"/>
                </a:lnTo>
                <a:lnTo>
                  <a:pt x="1764542" y="265452"/>
                </a:lnTo>
                <a:lnTo>
                  <a:pt x="1767439" y="264171"/>
                </a:lnTo>
                <a:lnTo>
                  <a:pt x="1856973" y="226350"/>
                </a:lnTo>
                <a:lnTo>
                  <a:pt x="1886586" y="216581"/>
                </a:lnTo>
                <a:lnTo>
                  <a:pt x="1935940" y="202476"/>
                </a:lnTo>
                <a:lnTo>
                  <a:pt x="2055162" y="176464"/>
                </a:lnTo>
                <a:close/>
                <a:moveTo>
                  <a:pt x="1868402" y="163630"/>
                </a:moveTo>
                <a:lnTo>
                  <a:pt x="1863501" y="169657"/>
                </a:lnTo>
                <a:lnTo>
                  <a:pt x="1863501" y="169681"/>
                </a:lnTo>
                <a:lnTo>
                  <a:pt x="1863500" y="169682"/>
                </a:lnTo>
                <a:lnTo>
                  <a:pt x="1863500" y="169707"/>
                </a:lnTo>
                <a:lnTo>
                  <a:pt x="1863500" y="171680"/>
                </a:lnTo>
                <a:lnTo>
                  <a:pt x="1828702" y="178411"/>
                </a:lnTo>
                <a:lnTo>
                  <a:pt x="1849497" y="167390"/>
                </a:lnTo>
                <a:close/>
                <a:moveTo>
                  <a:pt x="2309464" y="162342"/>
                </a:moveTo>
                <a:lnTo>
                  <a:pt x="2381079" y="178259"/>
                </a:lnTo>
                <a:lnTo>
                  <a:pt x="2448871" y="197166"/>
                </a:lnTo>
                <a:cubicBezTo>
                  <a:pt x="2486333" y="209763"/>
                  <a:pt x="2523186" y="224336"/>
                  <a:pt x="2559271" y="240864"/>
                </a:cubicBezTo>
                <a:lnTo>
                  <a:pt x="2706703" y="320582"/>
                </a:lnTo>
                <a:lnTo>
                  <a:pt x="2741275" y="342638"/>
                </a:lnTo>
                <a:lnTo>
                  <a:pt x="2875438" y="442520"/>
                </a:lnTo>
                <a:lnTo>
                  <a:pt x="2964979" y="527643"/>
                </a:lnTo>
                <a:lnTo>
                  <a:pt x="2949524" y="553069"/>
                </a:lnTo>
                <a:lnTo>
                  <a:pt x="2951005" y="546413"/>
                </a:lnTo>
                <a:lnTo>
                  <a:pt x="2951003" y="546407"/>
                </a:lnTo>
                <a:lnTo>
                  <a:pt x="2951005" y="546397"/>
                </a:lnTo>
                <a:lnTo>
                  <a:pt x="2951002" y="546386"/>
                </a:lnTo>
                <a:lnTo>
                  <a:pt x="2951005" y="546373"/>
                </a:lnTo>
                <a:cubicBezTo>
                  <a:pt x="2951281" y="545068"/>
                  <a:pt x="2950867" y="543712"/>
                  <a:pt x="2949902" y="542788"/>
                </a:cubicBezTo>
                <a:cubicBezTo>
                  <a:pt x="2948965" y="541843"/>
                  <a:pt x="2947571" y="541521"/>
                  <a:pt x="2946318" y="541959"/>
                </a:cubicBezTo>
                <a:cubicBezTo>
                  <a:pt x="2580533" y="656898"/>
                  <a:pt x="2223424" y="797809"/>
                  <a:pt x="1877703" y="963614"/>
                </a:cubicBezTo>
                <a:cubicBezTo>
                  <a:pt x="1747642" y="1026024"/>
                  <a:pt x="1619652" y="1092578"/>
                  <a:pt x="1493927" y="1163165"/>
                </a:cubicBezTo>
                <a:lnTo>
                  <a:pt x="1470728" y="1177188"/>
                </a:lnTo>
                <a:lnTo>
                  <a:pt x="1512304" y="965155"/>
                </a:lnTo>
                <a:lnTo>
                  <a:pt x="1518295" y="942327"/>
                </a:lnTo>
                <a:lnTo>
                  <a:pt x="1600414" y="721106"/>
                </a:lnTo>
                <a:cubicBezTo>
                  <a:pt x="1660849" y="588786"/>
                  <a:pt x="1747703" y="470221"/>
                  <a:pt x="1855641" y="372677"/>
                </a:cubicBezTo>
                <a:lnTo>
                  <a:pt x="1856572" y="371945"/>
                </a:lnTo>
                <a:lnTo>
                  <a:pt x="1947853" y="302841"/>
                </a:lnTo>
                <a:lnTo>
                  <a:pt x="1977422" y="284410"/>
                </a:lnTo>
                <a:lnTo>
                  <a:pt x="2051392" y="243688"/>
                </a:lnTo>
                <a:lnTo>
                  <a:pt x="2082715" y="228594"/>
                </a:lnTo>
                <a:lnTo>
                  <a:pt x="2189144" y="188669"/>
                </a:lnTo>
                <a:lnTo>
                  <a:pt x="2190381" y="188230"/>
                </a:lnTo>
                <a:close/>
                <a:moveTo>
                  <a:pt x="1891895" y="158959"/>
                </a:moveTo>
                <a:lnTo>
                  <a:pt x="1873988" y="165742"/>
                </a:lnTo>
                <a:lnTo>
                  <a:pt x="1880215" y="161281"/>
                </a:lnTo>
                <a:close/>
                <a:moveTo>
                  <a:pt x="2175453" y="158438"/>
                </a:moveTo>
                <a:lnTo>
                  <a:pt x="2177748" y="158478"/>
                </a:lnTo>
                <a:lnTo>
                  <a:pt x="2175606" y="158521"/>
                </a:lnTo>
                <a:close/>
                <a:moveTo>
                  <a:pt x="2149648" y="157986"/>
                </a:moveTo>
                <a:lnTo>
                  <a:pt x="2172747" y="158390"/>
                </a:lnTo>
                <a:lnTo>
                  <a:pt x="2172226" y="158590"/>
                </a:lnTo>
                <a:lnTo>
                  <a:pt x="2149122" y="159058"/>
                </a:lnTo>
                <a:cubicBezTo>
                  <a:pt x="2117136" y="161359"/>
                  <a:pt x="2085268" y="165309"/>
                  <a:pt x="2053644" y="170898"/>
                </a:cubicBezTo>
                <a:cubicBezTo>
                  <a:pt x="1939889" y="189099"/>
                  <a:pt x="1792213" y="223570"/>
                  <a:pt x="1658739" y="322572"/>
                </a:cubicBezTo>
                <a:cubicBezTo>
                  <a:pt x="1573953" y="389212"/>
                  <a:pt x="1498737" y="467208"/>
                  <a:pt x="1435225" y="554357"/>
                </a:cubicBezTo>
                <a:cubicBezTo>
                  <a:pt x="1373432" y="638749"/>
                  <a:pt x="1322476" y="730562"/>
                  <a:pt x="1283551" y="827648"/>
                </a:cubicBezTo>
                <a:cubicBezTo>
                  <a:pt x="1267078" y="867611"/>
                  <a:pt x="1252768" y="908333"/>
                  <a:pt x="1240651" y="949637"/>
                </a:cubicBezTo>
                <a:lnTo>
                  <a:pt x="1230660" y="991803"/>
                </a:lnTo>
                <a:lnTo>
                  <a:pt x="1224129" y="1012059"/>
                </a:lnTo>
                <a:lnTo>
                  <a:pt x="1220865" y="1033140"/>
                </a:lnTo>
                <a:lnTo>
                  <a:pt x="1210918" y="1075116"/>
                </a:lnTo>
                <a:cubicBezTo>
                  <a:pt x="1203222" y="1117408"/>
                  <a:pt x="1197753" y="1160104"/>
                  <a:pt x="1194543" y="1203028"/>
                </a:cubicBezTo>
                <a:lnTo>
                  <a:pt x="1191894" y="1324349"/>
                </a:lnTo>
                <a:lnTo>
                  <a:pt x="1191806" y="1324420"/>
                </a:lnTo>
                <a:lnTo>
                  <a:pt x="1191754" y="1324463"/>
                </a:lnTo>
                <a:lnTo>
                  <a:pt x="1160549" y="1349489"/>
                </a:lnTo>
                <a:lnTo>
                  <a:pt x="1147715" y="1359783"/>
                </a:lnTo>
                <a:lnTo>
                  <a:pt x="1120713" y="1381115"/>
                </a:lnTo>
                <a:lnTo>
                  <a:pt x="1121407" y="1253964"/>
                </a:lnTo>
                <a:lnTo>
                  <a:pt x="1135071" y="1127896"/>
                </a:lnTo>
                <a:cubicBezTo>
                  <a:pt x="1148471" y="1044410"/>
                  <a:pt x="1170412" y="962290"/>
                  <a:pt x="1200684" y="882861"/>
                </a:cubicBezTo>
                <a:cubicBezTo>
                  <a:pt x="1241404" y="773305"/>
                  <a:pt x="1296688" y="669747"/>
                  <a:pt x="1365044" y="574958"/>
                </a:cubicBezTo>
                <a:cubicBezTo>
                  <a:pt x="1434883" y="476991"/>
                  <a:pt x="1518470" y="389584"/>
                  <a:pt x="1613238" y="315457"/>
                </a:cubicBezTo>
                <a:lnTo>
                  <a:pt x="1614065" y="315180"/>
                </a:lnTo>
                <a:cubicBezTo>
                  <a:pt x="1760086" y="208596"/>
                  <a:pt x="1926652" y="178256"/>
                  <a:pt x="2055299" y="164469"/>
                </a:cubicBezTo>
                <a:cubicBezTo>
                  <a:pt x="2086654" y="160952"/>
                  <a:pt x="2118134" y="158791"/>
                  <a:pt x="2149648" y="157986"/>
                </a:cubicBezTo>
                <a:close/>
                <a:moveTo>
                  <a:pt x="2163393" y="150486"/>
                </a:moveTo>
                <a:lnTo>
                  <a:pt x="2177980" y="151546"/>
                </a:lnTo>
                <a:lnTo>
                  <a:pt x="2161959" y="150886"/>
                </a:lnTo>
                <a:cubicBezTo>
                  <a:pt x="2126104" y="151323"/>
                  <a:pt x="2090271" y="153674"/>
                  <a:pt x="2054613" y="157936"/>
                </a:cubicBezTo>
                <a:cubicBezTo>
                  <a:pt x="1925000" y="171725"/>
                  <a:pt x="1757194" y="201922"/>
                  <a:pt x="1609103" y="309611"/>
                </a:cubicBezTo>
                <a:cubicBezTo>
                  <a:pt x="1513439" y="384134"/>
                  <a:pt x="1429080" y="472150"/>
                  <a:pt x="1358704" y="570904"/>
                </a:cubicBezTo>
                <a:cubicBezTo>
                  <a:pt x="1289961" y="666228"/>
                  <a:pt x="1234310" y="770341"/>
                  <a:pt x="1193240" y="880459"/>
                </a:cubicBezTo>
                <a:cubicBezTo>
                  <a:pt x="1162408" y="961445"/>
                  <a:pt x="1140182" y="1045200"/>
                  <a:pt x="1126781" y="1130345"/>
                </a:cubicBezTo>
                <a:lnTo>
                  <a:pt x="1118179" y="1212533"/>
                </a:lnTo>
                <a:lnTo>
                  <a:pt x="1113322" y="1258947"/>
                </a:lnTo>
                <a:cubicBezTo>
                  <a:pt x="1111060" y="1302034"/>
                  <a:pt x="1111032" y="1345298"/>
                  <a:pt x="1113264" y="1388563"/>
                </a:cubicBezTo>
                <a:lnTo>
                  <a:pt x="1113520" y="1388955"/>
                </a:lnTo>
                <a:lnTo>
                  <a:pt x="1108962" y="1392127"/>
                </a:lnTo>
                <a:lnTo>
                  <a:pt x="1095368" y="1401588"/>
                </a:lnTo>
                <a:lnTo>
                  <a:pt x="1042945" y="1437787"/>
                </a:lnTo>
                <a:lnTo>
                  <a:pt x="1040960" y="1310183"/>
                </a:lnTo>
                <a:lnTo>
                  <a:pt x="1051736" y="1183395"/>
                </a:lnTo>
                <a:cubicBezTo>
                  <a:pt x="1063146" y="1099303"/>
                  <a:pt x="1082978" y="1016344"/>
                  <a:pt x="1111059" y="935803"/>
                </a:cubicBezTo>
                <a:cubicBezTo>
                  <a:pt x="1153572" y="813205"/>
                  <a:pt x="1213575" y="697365"/>
                  <a:pt x="1289207" y="591917"/>
                </a:cubicBezTo>
                <a:cubicBezTo>
                  <a:pt x="1365809" y="482732"/>
                  <a:pt x="1458296" y="385594"/>
                  <a:pt x="1563600" y="303738"/>
                </a:cubicBezTo>
                <a:lnTo>
                  <a:pt x="1563875" y="303186"/>
                </a:lnTo>
                <a:cubicBezTo>
                  <a:pt x="1584144" y="288691"/>
                  <a:pt x="1604788" y="275611"/>
                  <a:pt x="1625678" y="263803"/>
                </a:cubicBezTo>
                <a:lnTo>
                  <a:pt x="1688261" y="232392"/>
                </a:lnTo>
                <a:lnTo>
                  <a:pt x="1689213" y="233004"/>
                </a:lnTo>
                <a:lnTo>
                  <a:pt x="1693589" y="230445"/>
                </a:lnTo>
                <a:lnTo>
                  <a:pt x="1775272" y="202253"/>
                </a:lnTo>
                <a:lnTo>
                  <a:pt x="1777598" y="203632"/>
                </a:lnTo>
                <a:lnTo>
                  <a:pt x="1794237" y="195707"/>
                </a:lnTo>
                <a:lnTo>
                  <a:pt x="1816827" y="187908"/>
                </a:lnTo>
                <a:cubicBezTo>
                  <a:pt x="1901626" y="165950"/>
                  <a:pt x="1984151" y="157367"/>
                  <a:pt x="2056127" y="152886"/>
                </a:cubicBezTo>
                <a:cubicBezTo>
                  <a:pt x="2091846" y="150387"/>
                  <a:pt x="2127641" y="149589"/>
                  <a:pt x="2163393" y="150486"/>
                </a:cubicBezTo>
                <a:close/>
                <a:moveTo>
                  <a:pt x="2055712" y="140890"/>
                </a:moveTo>
                <a:lnTo>
                  <a:pt x="2136455" y="142377"/>
                </a:lnTo>
                <a:lnTo>
                  <a:pt x="2160219" y="143809"/>
                </a:lnTo>
                <a:lnTo>
                  <a:pt x="2055577" y="145802"/>
                </a:lnTo>
                <a:cubicBezTo>
                  <a:pt x="2019244" y="148112"/>
                  <a:pt x="1980283" y="151430"/>
                  <a:pt x="1939721" y="156936"/>
                </a:cubicBezTo>
                <a:lnTo>
                  <a:pt x="1890999" y="166361"/>
                </a:lnTo>
                <a:lnTo>
                  <a:pt x="1913001" y="158677"/>
                </a:lnTo>
                <a:lnTo>
                  <a:pt x="1932350" y="150914"/>
                </a:lnTo>
                <a:lnTo>
                  <a:pt x="1939831" y="149426"/>
                </a:lnTo>
                <a:close/>
                <a:moveTo>
                  <a:pt x="1911904" y="138255"/>
                </a:moveTo>
                <a:lnTo>
                  <a:pt x="1913676" y="139415"/>
                </a:lnTo>
                <a:lnTo>
                  <a:pt x="1906177" y="140427"/>
                </a:lnTo>
                <a:close/>
                <a:moveTo>
                  <a:pt x="2016686" y="124643"/>
                </a:moveTo>
                <a:lnTo>
                  <a:pt x="2007040" y="126636"/>
                </a:lnTo>
                <a:lnTo>
                  <a:pt x="1998904" y="128842"/>
                </a:lnTo>
                <a:lnTo>
                  <a:pt x="1988233" y="129642"/>
                </a:lnTo>
                <a:lnTo>
                  <a:pt x="1993199" y="128115"/>
                </a:lnTo>
                <a:close/>
                <a:moveTo>
                  <a:pt x="2121613" y="120048"/>
                </a:moveTo>
                <a:cubicBezTo>
                  <a:pt x="2156329" y="120361"/>
                  <a:pt x="2191029" y="122472"/>
                  <a:pt x="2225572" y="126382"/>
                </a:cubicBezTo>
                <a:lnTo>
                  <a:pt x="2277526" y="135020"/>
                </a:lnTo>
                <a:lnTo>
                  <a:pt x="2240831" y="129209"/>
                </a:lnTo>
                <a:cubicBezTo>
                  <a:pt x="2204186" y="125526"/>
                  <a:pt x="2167333" y="123927"/>
                  <a:pt x="2130448" y="124429"/>
                </a:cubicBezTo>
                <a:lnTo>
                  <a:pt x="2034801" y="127178"/>
                </a:lnTo>
                <a:lnTo>
                  <a:pt x="2058345" y="122763"/>
                </a:lnTo>
                <a:close/>
                <a:moveTo>
                  <a:pt x="2066867" y="114276"/>
                </a:moveTo>
                <a:lnTo>
                  <a:pt x="2066492" y="114354"/>
                </a:lnTo>
                <a:lnTo>
                  <a:pt x="2063200" y="114435"/>
                </a:lnTo>
                <a:close/>
                <a:moveTo>
                  <a:pt x="2163843" y="110090"/>
                </a:moveTo>
                <a:cubicBezTo>
                  <a:pt x="2198354" y="110274"/>
                  <a:pt x="2232856" y="112131"/>
                  <a:pt x="2267231" y="115659"/>
                </a:cubicBezTo>
                <a:cubicBezTo>
                  <a:pt x="2384599" y="127371"/>
                  <a:pt x="2498989" y="159620"/>
                  <a:pt x="2605188" y="210941"/>
                </a:cubicBezTo>
                <a:cubicBezTo>
                  <a:pt x="2668616" y="241745"/>
                  <a:pt x="2728693" y="279035"/>
                  <a:pt x="2784440" y="322213"/>
                </a:cubicBezTo>
                <a:lnTo>
                  <a:pt x="2908070" y="433486"/>
                </a:lnTo>
                <a:lnTo>
                  <a:pt x="2790274" y="342384"/>
                </a:lnTo>
                <a:cubicBezTo>
                  <a:pt x="2749335" y="313965"/>
                  <a:pt x="2706936" y="287652"/>
                  <a:pt x="2663240" y="263558"/>
                </a:cubicBezTo>
                <a:cubicBezTo>
                  <a:pt x="2558957" y="205475"/>
                  <a:pt x="2446786" y="162837"/>
                  <a:pt x="2330246" y="136979"/>
                </a:cubicBezTo>
                <a:cubicBezTo>
                  <a:pt x="2258173" y="121320"/>
                  <a:pt x="2184624" y="113370"/>
                  <a:pt x="2110869" y="113263"/>
                </a:cubicBezTo>
                <a:lnTo>
                  <a:pt x="2108741" y="113315"/>
                </a:lnTo>
                <a:lnTo>
                  <a:pt x="2114608" y="112216"/>
                </a:lnTo>
                <a:close/>
                <a:moveTo>
                  <a:pt x="2304872" y="98419"/>
                </a:moveTo>
                <a:cubicBezTo>
                  <a:pt x="2442358" y="106172"/>
                  <a:pt x="2577044" y="140546"/>
                  <a:pt x="2701431" y="199633"/>
                </a:cubicBezTo>
                <a:cubicBezTo>
                  <a:pt x="2733558" y="214522"/>
                  <a:pt x="2765272" y="231211"/>
                  <a:pt x="2795884" y="249273"/>
                </a:cubicBezTo>
                <a:cubicBezTo>
                  <a:pt x="2836022" y="272789"/>
                  <a:pt x="2874698" y="298709"/>
                  <a:pt x="2911706" y="326898"/>
                </a:cubicBezTo>
                <a:cubicBezTo>
                  <a:pt x="2950177" y="356405"/>
                  <a:pt x="2952245" y="388533"/>
                  <a:pt x="2955830" y="446868"/>
                </a:cubicBezTo>
                <a:lnTo>
                  <a:pt x="2958117" y="478742"/>
                </a:lnTo>
                <a:lnTo>
                  <a:pt x="2880890" y="396105"/>
                </a:lnTo>
                <a:cubicBezTo>
                  <a:pt x="2851688" y="367961"/>
                  <a:pt x="2821015" y="341343"/>
                  <a:pt x="2788992" y="316369"/>
                </a:cubicBezTo>
                <a:cubicBezTo>
                  <a:pt x="2638723" y="199268"/>
                  <a:pt x="2458328" y="127169"/>
                  <a:pt x="2268748" y="108437"/>
                </a:cubicBezTo>
                <a:cubicBezTo>
                  <a:pt x="2238941" y="105131"/>
                  <a:pt x="2209046" y="103171"/>
                  <a:pt x="2179152" y="102552"/>
                </a:cubicBezTo>
                <a:lnTo>
                  <a:pt x="2164229" y="102910"/>
                </a:lnTo>
                <a:lnTo>
                  <a:pt x="2168533" y="102103"/>
                </a:lnTo>
                <a:cubicBezTo>
                  <a:pt x="2213740" y="97286"/>
                  <a:pt x="2259329" y="96042"/>
                  <a:pt x="2304872" y="98419"/>
                </a:cubicBezTo>
                <a:close/>
                <a:moveTo>
                  <a:pt x="2340584" y="79807"/>
                </a:moveTo>
                <a:cubicBezTo>
                  <a:pt x="2538823" y="87532"/>
                  <a:pt x="2732194" y="143423"/>
                  <a:pt x="2903986" y="242655"/>
                </a:cubicBezTo>
                <a:cubicBezTo>
                  <a:pt x="2950164" y="269095"/>
                  <a:pt x="2994646" y="298380"/>
                  <a:pt x="3037183" y="330347"/>
                </a:cubicBezTo>
                <a:lnTo>
                  <a:pt x="3046333" y="340959"/>
                </a:lnTo>
                <a:lnTo>
                  <a:pt x="3046267" y="353046"/>
                </a:lnTo>
                <a:lnTo>
                  <a:pt x="3023395" y="389032"/>
                </a:lnTo>
                <a:lnTo>
                  <a:pt x="2965872" y="488074"/>
                </a:lnTo>
                <a:lnTo>
                  <a:pt x="2962727" y="445979"/>
                </a:lnTo>
                <a:cubicBezTo>
                  <a:pt x="2959003" y="387654"/>
                  <a:pt x="2957211" y="352356"/>
                  <a:pt x="2915845" y="320918"/>
                </a:cubicBezTo>
                <a:cubicBezTo>
                  <a:pt x="2878617" y="292540"/>
                  <a:pt x="2839705" y="266432"/>
                  <a:pt x="2799332" y="242736"/>
                </a:cubicBezTo>
                <a:cubicBezTo>
                  <a:pt x="2768446" y="224673"/>
                  <a:pt x="2736594" y="207851"/>
                  <a:pt x="2704329" y="192820"/>
                </a:cubicBezTo>
                <a:cubicBezTo>
                  <a:pt x="2578880" y="133310"/>
                  <a:pt x="2443091" y="98705"/>
                  <a:pt x="2304461" y="90924"/>
                </a:cubicBezTo>
                <a:cubicBezTo>
                  <a:pt x="2254235" y="88464"/>
                  <a:pt x="2203986" y="90254"/>
                  <a:pt x="2154240" y="96227"/>
                </a:cubicBezTo>
                <a:lnTo>
                  <a:pt x="2116310" y="104062"/>
                </a:lnTo>
                <a:lnTo>
                  <a:pt x="2089568" y="104705"/>
                </a:lnTo>
                <a:lnTo>
                  <a:pt x="2074107" y="106469"/>
                </a:lnTo>
                <a:lnTo>
                  <a:pt x="2157352" y="90619"/>
                </a:lnTo>
                <a:lnTo>
                  <a:pt x="2206169" y="84764"/>
                </a:lnTo>
                <a:lnTo>
                  <a:pt x="2235762" y="82271"/>
                </a:lnTo>
                <a:lnTo>
                  <a:pt x="2338330" y="79834"/>
                </a:lnTo>
                <a:close/>
                <a:moveTo>
                  <a:pt x="2078934" y="65996"/>
                </a:moveTo>
                <a:lnTo>
                  <a:pt x="2027925" y="76762"/>
                </a:lnTo>
                <a:lnTo>
                  <a:pt x="2023640" y="77617"/>
                </a:lnTo>
                <a:cubicBezTo>
                  <a:pt x="1989583" y="85981"/>
                  <a:pt x="1958444" y="95181"/>
                  <a:pt x="1930065" y="104781"/>
                </a:cubicBezTo>
                <a:lnTo>
                  <a:pt x="1901459" y="115764"/>
                </a:lnTo>
                <a:lnTo>
                  <a:pt x="1889546" y="119479"/>
                </a:lnTo>
                <a:lnTo>
                  <a:pt x="1876987" y="125160"/>
                </a:lnTo>
                <a:lnTo>
                  <a:pt x="1853050" y="134350"/>
                </a:lnTo>
                <a:cubicBezTo>
                  <a:pt x="1830033" y="144318"/>
                  <a:pt x="1809616" y="154252"/>
                  <a:pt x="1791641" y="163719"/>
                </a:cubicBezTo>
                <a:lnTo>
                  <a:pt x="1768298" y="176980"/>
                </a:lnTo>
                <a:lnTo>
                  <a:pt x="1716221" y="192249"/>
                </a:lnTo>
                <a:lnTo>
                  <a:pt x="1804559" y="144766"/>
                </a:lnTo>
                <a:lnTo>
                  <a:pt x="1805767" y="144337"/>
                </a:lnTo>
                <a:lnTo>
                  <a:pt x="1974669" y="88068"/>
                </a:lnTo>
                <a:lnTo>
                  <a:pt x="2030344" y="74947"/>
                </a:lnTo>
                <a:close/>
                <a:moveTo>
                  <a:pt x="2376711" y="61883"/>
                </a:moveTo>
                <a:cubicBezTo>
                  <a:pt x="2553894" y="65900"/>
                  <a:pt x="2728623" y="104297"/>
                  <a:pt x="2891163" y="174946"/>
                </a:cubicBezTo>
                <a:cubicBezTo>
                  <a:pt x="2933093" y="193387"/>
                  <a:pt x="2974059" y="213960"/>
                  <a:pt x="3013881" y="236589"/>
                </a:cubicBezTo>
                <a:cubicBezTo>
                  <a:pt x="3066085" y="265948"/>
                  <a:pt x="3116330" y="298648"/>
                  <a:pt x="3164314" y="334483"/>
                </a:cubicBezTo>
                <a:lnTo>
                  <a:pt x="3166913" y="338041"/>
                </a:lnTo>
                <a:lnTo>
                  <a:pt x="3155750" y="348447"/>
                </a:lnTo>
                <a:cubicBezTo>
                  <a:pt x="3149149" y="352636"/>
                  <a:pt x="3140324" y="357393"/>
                  <a:pt x="3131224" y="362288"/>
                </a:cubicBezTo>
                <a:cubicBezTo>
                  <a:pt x="3120572" y="368079"/>
                  <a:pt x="3108093" y="374835"/>
                  <a:pt x="3094550" y="382919"/>
                </a:cubicBezTo>
                <a:lnTo>
                  <a:pt x="3083044" y="390560"/>
                </a:lnTo>
                <a:lnTo>
                  <a:pt x="3073531" y="396133"/>
                </a:lnTo>
                <a:lnTo>
                  <a:pt x="3068406" y="400281"/>
                </a:lnTo>
                <a:lnTo>
                  <a:pt x="3051491" y="411513"/>
                </a:lnTo>
                <a:cubicBezTo>
                  <a:pt x="3036583" y="422613"/>
                  <a:pt x="3021372" y="435402"/>
                  <a:pt x="3006623" y="450242"/>
                </a:cubicBezTo>
                <a:lnTo>
                  <a:pt x="2975109" y="488443"/>
                </a:lnTo>
                <a:lnTo>
                  <a:pt x="3029186" y="393772"/>
                </a:lnTo>
                <a:cubicBezTo>
                  <a:pt x="3037666" y="382346"/>
                  <a:pt x="3045079" y="372412"/>
                  <a:pt x="3049740" y="363476"/>
                </a:cubicBezTo>
                <a:lnTo>
                  <a:pt x="3050364" y="359712"/>
                </a:lnTo>
                <a:lnTo>
                  <a:pt x="3053421" y="354803"/>
                </a:lnTo>
                <a:cubicBezTo>
                  <a:pt x="3056937" y="343704"/>
                  <a:pt x="3054558" y="334086"/>
                  <a:pt x="3042287" y="324779"/>
                </a:cubicBezTo>
                <a:cubicBezTo>
                  <a:pt x="2999529" y="292516"/>
                  <a:pt x="2954757" y="262996"/>
                  <a:pt x="2908262" y="236395"/>
                </a:cubicBezTo>
                <a:cubicBezTo>
                  <a:pt x="2872839" y="215879"/>
                  <a:pt x="2836395" y="197194"/>
                  <a:pt x="2799057" y="180412"/>
                </a:cubicBezTo>
                <a:cubicBezTo>
                  <a:pt x="2655020" y="114364"/>
                  <a:pt x="2499237" y="77797"/>
                  <a:pt x="2340862" y="72861"/>
                </a:cubicBezTo>
                <a:lnTo>
                  <a:pt x="2336810" y="72977"/>
                </a:lnTo>
                <a:lnTo>
                  <a:pt x="2243122" y="74483"/>
                </a:lnTo>
                <a:lnTo>
                  <a:pt x="2225641" y="76156"/>
                </a:lnTo>
                <a:lnTo>
                  <a:pt x="2213393" y="76507"/>
                </a:lnTo>
                <a:lnTo>
                  <a:pt x="2192549" y="79324"/>
                </a:lnTo>
                <a:lnTo>
                  <a:pt x="2158043" y="82627"/>
                </a:lnTo>
                <a:lnTo>
                  <a:pt x="2124823" y="88477"/>
                </a:lnTo>
                <a:lnTo>
                  <a:pt x="2107991" y="90752"/>
                </a:lnTo>
                <a:lnTo>
                  <a:pt x="2097347" y="93316"/>
                </a:lnTo>
                <a:lnTo>
                  <a:pt x="2084879" y="95511"/>
                </a:lnTo>
                <a:lnTo>
                  <a:pt x="2026560" y="110368"/>
                </a:lnTo>
                <a:lnTo>
                  <a:pt x="2022883" y="111253"/>
                </a:lnTo>
                <a:lnTo>
                  <a:pt x="2018130" y="112853"/>
                </a:lnTo>
                <a:lnTo>
                  <a:pt x="2000534" y="114860"/>
                </a:lnTo>
                <a:lnTo>
                  <a:pt x="1941547" y="127013"/>
                </a:lnTo>
                <a:lnTo>
                  <a:pt x="1982509" y="111482"/>
                </a:lnTo>
                <a:lnTo>
                  <a:pt x="1984150" y="111031"/>
                </a:lnTo>
                <a:lnTo>
                  <a:pt x="2075575" y="87376"/>
                </a:lnTo>
                <a:lnTo>
                  <a:pt x="2108113" y="81366"/>
                </a:lnTo>
                <a:lnTo>
                  <a:pt x="2194025" y="69365"/>
                </a:lnTo>
                <a:lnTo>
                  <a:pt x="2233394" y="65547"/>
                </a:lnTo>
                <a:lnTo>
                  <a:pt x="2374711" y="61908"/>
                </a:lnTo>
                <a:close/>
                <a:moveTo>
                  <a:pt x="2412974" y="43957"/>
                </a:moveTo>
                <a:cubicBezTo>
                  <a:pt x="2610137" y="44828"/>
                  <a:pt x="2805149" y="85048"/>
                  <a:pt x="2986579" y="162261"/>
                </a:cubicBezTo>
                <a:cubicBezTo>
                  <a:pt x="3033350" y="182427"/>
                  <a:pt x="3079003" y="205079"/>
                  <a:pt x="3123361" y="230108"/>
                </a:cubicBezTo>
                <a:lnTo>
                  <a:pt x="3290011" y="337206"/>
                </a:lnTo>
                <a:lnTo>
                  <a:pt x="3257665" y="347116"/>
                </a:lnTo>
                <a:lnTo>
                  <a:pt x="3251900" y="348813"/>
                </a:lnTo>
                <a:lnTo>
                  <a:pt x="3215396" y="359238"/>
                </a:lnTo>
                <a:lnTo>
                  <a:pt x="3208902" y="361471"/>
                </a:lnTo>
                <a:lnTo>
                  <a:pt x="3198824" y="364438"/>
                </a:lnTo>
                <a:lnTo>
                  <a:pt x="3188344" y="368539"/>
                </a:lnTo>
                <a:lnTo>
                  <a:pt x="3162861" y="377300"/>
                </a:lnTo>
                <a:lnTo>
                  <a:pt x="3140548" y="387244"/>
                </a:lnTo>
                <a:lnTo>
                  <a:pt x="3124174" y="393653"/>
                </a:lnTo>
                <a:lnTo>
                  <a:pt x="3117093" y="397696"/>
                </a:lnTo>
                <a:lnTo>
                  <a:pt x="3104186" y="403449"/>
                </a:lnTo>
                <a:lnTo>
                  <a:pt x="3045615" y="438516"/>
                </a:lnTo>
                <a:lnTo>
                  <a:pt x="3043500" y="439724"/>
                </a:lnTo>
                <a:lnTo>
                  <a:pt x="2977457" y="498021"/>
                </a:lnTo>
                <a:lnTo>
                  <a:pt x="3010408" y="457263"/>
                </a:lnTo>
                <a:lnTo>
                  <a:pt x="3072007" y="406854"/>
                </a:lnTo>
                <a:lnTo>
                  <a:pt x="3086999" y="396845"/>
                </a:lnTo>
                <a:lnTo>
                  <a:pt x="3135359" y="368541"/>
                </a:lnTo>
                <a:cubicBezTo>
                  <a:pt x="3160316" y="355027"/>
                  <a:pt x="3174105" y="347583"/>
                  <a:pt x="3174793" y="338481"/>
                </a:cubicBezTo>
                <a:lnTo>
                  <a:pt x="3174784" y="338465"/>
                </a:lnTo>
                <a:lnTo>
                  <a:pt x="3174793" y="338455"/>
                </a:lnTo>
                <a:lnTo>
                  <a:pt x="3174787" y="338443"/>
                </a:lnTo>
                <a:lnTo>
                  <a:pt x="3174795" y="338433"/>
                </a:lnTo>
                <a:cubicBezTo>
                  <a:pt x="3174878" y="334444"/>
                  <a:pt x="3172838" y="330711"/>
                  <a:pt x="3169418" y="328644"/>
                </a:cubicBezTo>
                <a:cubicBezTo>
                  <a:pt x="3121048" y="292563"/>
                  <a:pt x="3070389" y="259678"/>
                  <a:pt x="3017743" y="230193"/>
                </a:cubicBezTo>
                <a:cubicBezTo>
                  <a:pt x="2977495" y="207355"/>
                  <a:pt x="2936075" y="186642"/>
                  <a:pt x="2893646" y="168144"/>
                </a:cubicBezTo>
                <a:cubicBezTo>
                  <a:pt x="2730252" y="97228"/>
                  <a:pt x="2554654" y="58644"/>
                  <a:pt x="2376575" y="54526"/>
                </a:cubicBezTo>
                <a:cubicBezTo>
                  <a:pt x="2116661" y="46665"/>
                  <a:pt x="1955886" y="106094"/>
                  <a:pt x="1864606" y="151046"/>
                </a:cubicBezTo>
                <a:lnTo>
                  <a:pt x="1851875" y="156139"/>
                </a:lnTo>
                <a:lnTo>
                  <a:pt x="1851491" y="156206"/>
                </a:lnTo>
                <a:lnTo>
                  <a:pt x="1836334" y="160688"/>
                </a:lnTo>
                <a:lnTo>
                  <a:pt x="1805455" y="166225"/>
                </a:lnTo>
                <a:lnTo>
                  <a:pt x="1871969" y="134160"/>
                </a:lnTo>
                <a:lnTo>
                  <a:pt x="1957676" y="103891"/>
                </a:lnTo>
                <a:lnTo>
                  <a:pt x="1981121" y="96897"/>
                </a:lnTo>
                <a:lnTo>
                  <a:pt x="2091114" y="70240"/>
                </a:lnTo>
                <a:lnTo>
                  <a:pt x="2221050" y="52544"/>
                </a:lnTo>
                <a:lnTo>
                  <a:pt x="2255770" y="49562"/>
                </a:lnTo>
                <a:close/>
                <a:moveTo>
                  <a:pt x="2448273" y="26581"/>
                </a:moveTo>
                <a:cubicBezTo>
                  <a:pt x="2722197" y="23329"/>
                  <a:pt x="2992219" y="91831"/>
                  <a:pt x="3231464" y="225276"/>
                </a:cubicBezTo>
                <a:lnTo>
                  <a:pt x="3410643" y="339125"/>
                </a:lnTo>
                <a:lnTo>
                  <a:pt x="3394585" y="341183"/>
                </a:lnTo>
                <a:cubicBezTo>
                  <a:pt x="3385967" y="342269"/>
                  <a:pt x="3375145" y="343603"/>
                  <a:pt x="3362515" y="345381"/>
                </a:cubicBezTo>
                <a:lnTo>
                  <a:pt x="3346826" y="347889"/>
                </a:lnTo>
                <a:lnTo>
                  <a:pt x="3331210" y="350268"/>
                </a:lnTo>
                <a:lnTo>
                  <a:pt x="3329200" y="350707"/>
                </a:lnTo>
                <a:lnTo>
                  <a:pt x="3319594" y="352242"/>
                </a:lnTo>
                <a:lnTo>
                  <a:pt x="3296654" y="357810"/>
                </a:lnTo>
                <a:lnTo>
                  <a:pt x="3240060" y="370164"/>
                </a:lnTo>
                <a:lnTo>
                  <a:pt x="3227077" y="374696"/>
                </a:lnTo>
                <a:lnTo>
                  <a:pt x="3210697" y="378672"/>
                </a:lnTo>
                <a:cubicBezTo>
                  <a:pt x="3190776" y="384881"/>
                  <a:pt x="3170235" y="392123"/>
                  <a:pt x="3149467" y="400594"/>
                </a:cubicBezTo>
                <a:lnTo>
                  <a:pt x="3139447" y="405285"/>
                </a:lnTo>
                <a:lnTo>
                  <a:pt x="3133854" y="407238"/>
                </a:lnTo>
                <a:lnTo>
                  <a:pt x="3126444" y="411373"/>
                </a:lnTo>
                <a:lnTo>
                  <a:pt x="3086882" y="429894"/>
                </a:lnTo>
                <a:cubicBezTo>
                  <a:pt x="3066058" y="441021"/>
                  <a:pt x="3045403" y="453574"/>
                  <a:pt x="3025314" y="467748"/>
                </a:cubicBezTo>
                <a:lnTo>
                  <a:pt x="3005017" y="484351"/>
                </a:lnTo>
                <a:lnTo>
                  <a:pt x="3045814" y="447662"/>
                </a:lnTo>
                <a:lnTo>
                  <a:pt x="3046948" y="446975"/>
                </a:lnTo>
                <a:lnTo>
                  <a:pt x="3119197" y="405300"/>
                </a:lnTo>
                <a:lnTo>
                  <a:pt x="3141955" y="395098"/>
                </a:lnTo>
                <a:lnTo>
                  <a:pt x="3190669" y="375960"/>
                </a:lnTo>
                <a:lnTo>
                  <a:pt x="3210187" y="369235"/>
                </a:lnTo>
                <a:lnTo>
                  <a:pt x="3256465" y="355606"/>
                </a:lnTo>
                <a:lnTo>
                  <a:pt x="3259455" y="354752"/>
                </a:lnTo>
                <a:cubicBezTo>
                  <a:pt x="3288687" y="346892"/>
                  <a:pt x="3297097" y="344273"/>
                  <a:pt x="3298201" y="338758"/>
                </a:cubicBezTo>
                <a:lnTo>
                  <a:pt x="3298192" y="338738"/>
                </a:lnTo>
                <a:lnTo>
                  <a:pt x="3298201" y="338731"/>
                </a:lnTo>
                <a:lnTo>
                  <a:pt x="3298193" y="338713"/>
                </a:lnTo>
                <a:lnTo>
                  <a:pt x="3298203" y="338705"/>
                </a:lnTo>
                <a:cubicBezTo>
                  <a:pt x="3298479" y="336366"/>
                  <a:pt x="3297417" y="334068"/>
                  <a:pt x="3295445" y="332776"/>
                </a:cubicBezTo>
                <a:cubicBezTo>
                  <a:pt x="3241753" y="292968"/>
                  <a:pt x="3185508" y="256718"/>
                  <a:pt x="3127087" y="224260"/>
                </a:cubicBezTo>
                <a:cubicBezTo>
                  <a:pt x="3082357" y="199130"/>
                  <a:pt x="3036330" y="176393"/>
                  <a:pt x="2989201" y="156144"/>
                </a:cubicBezTo>
                <a:cubicBezTo>
                  <a:pt x="2807095" y="78327"/>
                  <a:pt x="2611284" y="37682"/>
                  <a:pt x="2413252" y="36597"/>
                </a:cubicBezTo>
                <a:lnTo>
                  <a:pt x="2408287" y="36741"/>
                </a:lnTo>
                <a:lnTo>
                  <a:pt x="2299664" y="38828"/>
                </a:lnTo>
                <a:lnTo>
                  <a:pt x="2279156" y="40488"/>
                </a:lnTo>
                <a:lnTo>
                  <a:pt x="2264280" y="40919"/>
                </a:lnTo>
                <a:lnTo>
                  <a:pt x="2239605" y="43689"/>
                </a:lnTo>
                <a:lnTo>
                  <a:pt x="2197135" y="47127"/>
                </a:lnTo>
                <a:lnTo>
                  <a:pt x="2156440" y="53024"/>
                </a:lnTo>
                <a:lnTo>
                  <a:pt x="2138307" y="55059"/>
                </a:lnTo>
                <a:lnTo>
                  <a:pt x="2173125" y="48645"/>
                </a:lnTo>
                <a:lnTo>
                  <a:pt x="2233918" y="40328"/>
                </a:lnTo>
                <a:lnTo>
                  <a:pt x="2446410" y="26675"/>
                </a:lnTo>
                <a:close/>
                <a:moveTo>
                  <a:pt x="2485641" y="8105"/>
                </a:moveTo>
                <a:cubicBezTo>
                  <a:pt x="2784619" y="2169"/>
                  <a:pt x="3079914" y="74922"/>
                  <a:pt x="3341910" y="219073"/>
                </a:cubicBezTo>
                <a:lnTo>
                  <a:pt x="3534865" y="340221"/>
                </a:lnTo>
                <a:lnTo>
                  <a:pt x="3500888" y="340817"/>
                </a:lnTo>
                <a:cubicBezTo>
                  <a:pt x="3486303" y="341352"/>
                  <a:pt x="3468699" y="342325"/>
                  <a:pt x="3448714" y="344043"/>
                </a:cubicBezTo>
                <a:lnTo>
                  <a:pt x="3436609" y="345445"/>
                </a:lnTo>
                <a:lnTo>
                  <a:pt x="3417112" y="346168"/>
                </a:lnTo>
                <a:lnTo>
                  <a:pt x="3409618" y="346611"/>
                </a:lnTo>
                <a:lnTo>
                  <a:pt x="3405538" y="346769"/>
                </a:lnTo>
                <a:lnTo>
                  <a:pt x="3418661" y="344928"/>
                </a:lnTo>
                <a:cubicBezTo>
                  <a:pt x="3422332" y="344031"/>
                  <a:pt x="3423194" y="343032"/>
                  <a:pt x="3423677" y="341239"/>
                </a:cubicBezTo>
                <a:lnTo>
                  <a:pt x="3423669" y="341218"/>
                </a:lnTo>
                <a:lnTo>
                  <a:pt x="3423677" y="341213"/>
                </a:lnTo>
                <a:lnTo>
                  <a:pt x="3423669" y="341191"/>
                </a:lnTo>
                <a:lnTo>
                  <a:pt x="3423679" y="341183"/>
                </a:lnTo>
                <a:cubicBezTo>
                  <a:pt x="3423969" y="339562"/>
                  <a:pt x="3423334" y="337913"/>
                  <a:pt x="3422024" y="336910"/>
                </a:cubicBezTo>
                <a:cubicBezTo>
                  <a:pt x="3362720" y="293259"/>
                  <a:pt x="3300573" y="253600"/>
                  <a:pt x="3236015" y="218189"/>
                </a:cubicBezTo>
                <a:cubicBezTo>
                  <a:pt x="3186833" y="190744"/>
                  <a:pt x="3136201" y="165979"/>
                  <a:pt x="3084341" y="144007"/>
                </a:cubicBezTo>
                <a:cubicBezTo>
                  <a:pt x="2883636" y="58727"/>
                  <a:pt x="2667430" y="16001"/>
                  <a:pt x="2449378" y="18530"/>
                </a:cubicBezTo>
                <a:lnTo>
                  <a:pt x="2442083" y="19027"/>
                </a:lnTo>
                <a:lnTo>
                  <a:pt x="2225896" y="32176"/>
                </a:lnTo>
                <a:lnTo>
                  <a:pt x="2210548" y="34799"/>
                </a:lnTo>
                <a:lnTo>
                  <a:pt x="2195468" y="35827"/>
                </a:lnTo>
                <a:lnTo>
                  <a:pt x="2136120" y="47523"/>
                </a:lnTo>
                <a:lnTo>
                  <a:pt x="2021687" y="67084"/>
                </a:lnTo>
                <a:lnTo>
                  <a:pt x="1993790" y="75575"/>
                </a:lnTo>
                <a:lnTo>
                  <a:pt x="1967347" y="80786"/>
                </a:lnTo>
                <a:lnTo>
                  <a:pt x="1917098" y="98919"/>
                </a:lnTo>
                <a:lnTo>
                  <a:pt x="1840065" y="122368"/>
                </a:lnTo>
                <a:lnTo>
                  <a:pt x="1803533" y="139900"/>
                </a:lnTo>
                <a:lnTo>
                  <a:pt x="1769965" y="152013"/>
                </a:lnTo>
                <a:cubicBezTo>
                  <a:pt x="1739905" y="165996"/>
                  <a:pt x="1711332" y="181014"/>
                  <a:pt x="1684349" y="197041"/>
                </a:cubicBezTo>
                <a:lnTo>
                  <a:pt x="1665200" y="209896"/>
                </a:lnTo>
                <a:lnTo>
                  <a:pt x="1658105" y="212116"/>
                </a:lnTo>
                <a:cubicBezTo>
                  <a:pt x="1633362" y="221829"/>
                  <a:pt x="1608495" y="232681"/>
                  <a:pt x="1583660" y="244797"/>
                </a:cubicBezTo>
                <a:lnTo>
                  <a:pt x="1541832" y="267483"/>
                </a:lnTo>
                <a:lnTo>
                  <a:pt x="1536214" y="269950"/>
                </a:lnTo>
                <a:lnTo>
                  <a:pt x="1574478" y="241480"/>
                </a:lnTo>
                <a:lnTo>
                  <a:pt x="1581927" y="236736"/>
                </a:lnTo>
                <a:lnTo>
                  <a:pt x="1628563" y="207400"/>
                </a:lnTo>
                <a:lnTo>
                  <a:pt x="1653726" y="193813"/>
                </a:lnTo>
                <a:lnTo>
                  <a:pt x="1702511" y="168479"/>
                </a:lnTo>
                <a:lnTo>
                  <a:pt x="1738821" y="152221"/>
                </a:lnTo>
                <a:lnTo>
                  <a:pt x="1797052" y="128021"/>
                </a:lnTo>
                <a:lnTo>
                  <a:pt x="1843468" y="111303"/>
                </a:lnTo>
                <a:lnTo>
                  <a:pt x="1913736" y="88975"/>
                </a:lnTo>
                <a:lnTo>
                  <a:pt x="1969362" y="73566"/>
                </a:lnTo>
                <a:lnTo>
                  <a:pt x="2054925" y="54273"/>
                </a:lnTo>
                <a:lnTo>
                  <a:pt x="2117736" y="41839"/>
                </a:lnTo>
                <a:lnTo>
                  <a:pt x="2226517" y="26787"/>
                </a:lnTo>
                <a:lnTo>
                  <a:pt x="2289714" y="19028"/>
                </a:lnTo>
                <a:lnTo>
                  <a:pt x="2474513" y="8675"/>
                </a:lnTo>
                <a:close/>
                <a:moveTo>
                  <a:pt x="2485505" y="330"/>
                </a:moveTo>
                <a:cubicBezTo>
                  <a:pt x="2115143" y="6948"/>
                  <a:pt x="1869292" y="83889"/>
                  <a:pt x="1728511" y="147731"/>
                </a:cubicBezTo>
                <a:cubicBezTo>
                  <a:pt x="1575459" y="216674"/>
                  <a:pt x="1508583" y="285617"/>
                  <a:pt x="1508583" y="285617"/>
                </a:cubicBezTo>
                <a:lnTo>
                  <a:pt x="1508583" y="285646"/>
                </a:lnTo>
                <a:lnTo>
                  <a:pt x="1508582" y="285646"/>
                </a:lnTo>
                <a:lnTo>
                  <a:pt x="1508582" y="285674"/>
                </a:lnTo>
                <a:lnTo>
                  <a:pt x="1508582" y="285822"/>
                </a:lnTo>
                <a:lnTo>
                  <a:pt x="1346454" y="433642"/>
                </a:lnTo>
                <a:cubicBezTo>
                  <a:pt x="1295985" y="487084"/>
                  <a:pt x="1249507" y="544293"/>
                  <a:pt x="1207440" y="604824"/>
                </a:cubicBezTo>
                <a:cubicBezTo>
                  <a:pt x="1124081" y="721601"/>
                  <a:pt x="1058987" y="850392"/>
                  <a:pt x="1014400" y="986768"/>
                </a:cubicBezTo>
                <a:cubicBezTo>
                  <a:pt x="1001031" y="1028263"/>
                  <a:pt x="989808" y="1070330"/>
                  <a:pt x="980749" y="1112803"/>
                </a:cubicBezTo>
                <a:lnTo>
                  <a:pt x="973822" y="1155865"/>
                </a:lnTo>
                <a:lnTo>
                  <a:pt x="968785" y="1176846"/>
                </a:lnTo>
                <a:lnTo>
                  <a:pt x="966980" y="1198391"/>
                </a:lnTo>
                <a:lnTo>
                  <a:pt x="960083" y="1241269"/>
                </a:lnTo>
                <a:lnTo>
                  <a:pt x="955744" y="1315696"/>
                </a:lnTo>
                <a:lnTo>
                  <a:pt x="952510" y="1371161"/>
                </a:lnTo>
                <a:lnTo>
                  <a:pt x="953790" y="1400782"/>
                </a:lnTo>
                <a:lnTo>
                  <a:pt x="958069" y="1499812"/>
                </a:lnTo>
                <a:lnTo>
                  <a:pt x="952489" y="1503818"/>
                </a:lnTo>
                <a:lnTo>
                  <a:pt x="892912" y="1546106"/>
                </a:lnTo>
                <a:lnTo>
                  <a:pt x="880638" y="1555392"/>
                </a:lnTo>
                <a:lnTo>
                  <a:pt x="864557" y="1566935"/>
                </a:lnTo>
                <a:cubicBezTo>
                  <a:pt x="827520" y="1594346"/>
                  <a:pt x="793560" y="1620283"/>
                  <a:pt x="762674" y="1644483"/>
                </a:cubicBezTo>
                <a:lnTo>
                  <a:pt x="759273" y="1647219"/>
                </a:lnTo>
                <a:lnTo>
                  <a:pt x="756919" y="1649000"/>
                </a:lnTo>
                <a:lnTo>
                  <a:pt x="744221" y="1659328"/>
                </a:lnTo>
                <a:lnTo>
                  <a:pt x="679234" y="1711610"/>
                </a:lnTo>
                <a:lnTo>
                  <a:pt x="662489" y="1725807"/>
                </a:lnTo>
                <a:lnTo>
                  <a:pt x="652695" y="1733773"/>
                </a:lnTo>
                <a:lnTo>
                  <a:pt x="637431" y="1747051"/>
                </a:lnTo>
                <a:lnTo>
                  <a:pt x="614215" y="1766735"/>
                </a:lnTo>
                <a:lnTo>
                  <a:pt x="589888" y="1788411"/>
                </a:lnTo>
                <a:lnTo>
                  <a:pt x="580188" y="1796848"/>
                </a:lnTo>
                <a:lnTo>
                  <a:pt x="574268" y="1802328"/>
                </a:lnTo>
                <a:lnTo>
                  <a:pt x="567594" y="1808275"/>
                </a:lnTo>
                <a:cubicBezTo>
                  <a:pt x="555118" y="1819681"/>
                  <a:pt x="545704" y="1828561"/>
                  <a:pt x="539349" y="1834648"/>
                </a:cubicBezTo>
                <a:lnTo>
                  <a:pt x="532129" y="1841673"/>
                </a:lnTo>
                <a:lnTo>
                  <a:pt x="531526" y="1841304"/>
                </a:lnTo>
                <a:lnTo>
                  <a:pt x="530975" y="1840966"/>
                </a:lnTo>
                <a:lnTo>
                  <a:pt x="530975" y="1840966"/>
                </a:lnTo>
                <a:lnTo>
                  <a:pt x="530973" y="1840965"/>
                </a:lnTo>
                <a:cubicBezTo>
                  <a:pt x="475818" y="1850753"/>
                  <a:pt x="407565" y="1858752"/>
                  <a:pt x="406876" y="1858752"/>
                </a:cubicBezTo>
                <a:lnTo>
                  <a:pt x="405637" y="1859521"/>
                </a:lnTo>
                <a:lnTo>
                  <a:pt x="404534" y="1859716"/>
                </a:lnTo>
                <a:lnTo>
                  <a:pt x="404533" y="1859717"/>
                </a:lnTo>
                <a:lnTo>
                  <a:pt x="404532" y="1859717"/>
                </a:lnTo>
                <a:lnTo>
                  <a:pt x="372620" y="1882048"/>
                </a:lnTo>
                <a:lnTo>
                  <a:pt x="366093" y="1876406"/>
                </a:lnTo>
                <a:lnTo>
                  <a:pt x="366043" y="1876384"/>
                </a:lnTo>
                <a:lnTo>
                  <a:pt x="349884" y="1868242"/>
                </a:lnTo>
                <a:lnTo>
                  <a:pt x="345616" y="1867411"/>
                </a:lnTo>
                <a:lnTo>
                  <a:pt x="342262" y="1865937"/>
                </a:lnTo>
                <a:lnTo>
                  <a:pt x="336585" y="1865651"/>
                </a:lnTo>
                <a:lnTo>
                  <a:pt x="323366" y="1863074"/>
                </a:lnTo>
                <a:lnTo>
                  <a:pt x="308071" y="1864211"/>
                </a:lnTo>
                <a:lnTo>
                  <a:pt x="299275" y="1863767"/>
                </a:lnTo>
                <a:lnTo>
                  <a:pt x="290036" y="1865552"/>
                </a:lnTo>
                <a:lnTo>
                  <a:pt x="285145" y="1865916"/>
                </a:lnTo>
                <a:lnTo>
                  <a:pt x="280128" y="1867467"/>
                </a:lnTo>
                <a:lnTo>
                  <a:pt x="269567" y="1869507"/>
                </a:lnTo>
                <a:cubicBezTo>
                  <a:pt x="258683" y="1872426"/>
                  <a:pt x="246794" y="1876434"/>
                  <a:pt x="233833" y="1881777"/>
                </a:cubicBezTo>
                <a:cubicBezTo>
                  <a:pt x="220872" y="1887120"/>
                  <a:pt x="210074" y="1893469"/>
                  <a:pt x="201100" y="1900491"/>
                </a:cubicBezTo>
                <a:lnTo>
                  <a:pt x="201099" y="1900492"/>
                </a:lnTo>
                <a:lnTo>
                  <a:pt x="201097" y="1900493"/>
                </a:lnTo>
                <a:lnTo>
                  <a:pt x="187512" y="1914682"/>
                </a:lnTo>
                <a:lnTo>
                  <a:pt x="183844" y="1917288"/>
                </a:lnTo>
                <a:lnTo>
                  <a:pt x="182625" y="1919787"/>
                </a:lnTo>
                <a:lnTo>
                  <a:pt x="179313" y="1923246"/>
                </a:lnTo>
                <a:lnTo>
                  <a:pt x="173616" y="1938253"/>
                </a:lnTo>
                <a:lnTo>
                  <a:pt x="162727" y="1960573"/>
                </a:lnTo>
                <a:lnTo>
                  <a:pt x="162108" y="1968566"/>
                </a:lnTo>
                <a:lnTo>
                  <a:pt x="160475" y="1972870"/>
                </a:lnTo>
                <a:lnTo>
                  <a:pt x="160679" y="1987030"/>
                </a:lnTo>
                <a:lnTo>
                  <a:pt x="159604" y="2000922"/>
                </a:lnTo>
                <a:lnTo>
                  <a:pt x="161016" y="2010366"/>
                </a:lnTo>
                <a:lnTo>
                  <a:pt x="161078" y="2014660"/>
                </a:lnTo>
                <a:lnTo>
                  <a:pt x="163595" y="2027610"/>
                </a:lnTo>
                <a:lnTo>
                  <a:pt x="163596" y="2027620"/>
                </a:lnTo>
                <a:lnTo>
                  <a:pt x="163747" y="2028205"/>
                </a:lnTo>
                <a:lnTo>
                  <a:pt x="132209" y="2050274"/>
                </a:lnTo>
                <a:cubicBezTo>
                  <a:pt x="107744" y="2067634"/>
                  <a:pt x="96728" y="2098424"/>
                  <a:pt x="104632" y="2127353"/>
                </a:cubicBezTo>
                <a:lnTo>
                  <a:pt x="250781" y="2668423"/>
                </a:lnTo>
                <a:lnTo>
                  <a:pt x="239345" y="2676343"/>
                </a:lnTo>
                <a:lnTo>
                  <a:pt x="209243" y="2697189"/>
                </a:lnTo>
                <a:cubicBezTo>
                  <a:pt x="188133" y="2716099"/>
                  <a:pt x="168367" y="2737262"/>
                  <a:pt x="150059" y="2760518"/>
                </a:cubicBezTo>
                <a:lnTo>
                  <a:pt x="139952" y="2775726"/>
                </a:lnTo>
                <a:lnTo>
                  <a:pt x="132242" y="2784464"/>
                </a:lnTo>
                <a:lnTo>
                  <a:pt x="122085" y="2802610"/>
                </a:lnTo>
                <a:lnTo>
                  <a:pt x="99630" y="2836398"/>
                </a:lnTo>
                <a:lnTo>
                  <a:pt x="81451" y="2875202"/>
                </a:lnTo>
                <a:lnTo>
                  <a:pt x="71219" y="2893482"/>
                </a:lnTo>
                <a:lnTo>
                  <a:pt x="66908" y="2906246"/>
                </a:lnTo>
                <a:lnTo>
                  <a:pt x="58653" y="2923866"/>
                </a:lnTo>
                <a:cubicBezTo>
                  <a:pt x="46648" y="2954846"/>
                  <a:pt x="36334" y="2987596"/>
                  <a:pt x="27828" y="3021956"/>
                </a:cubicBezTo>
                <a:cubicBezTo>
                  <a:pt x="5146" y="3113580"/>
                  <a:pt x="-3609" y="3213306"/>
                  <a:pt x="1337" y="3316100"/>
                </a:cubicBezTo>
                <a:lnTo>
                  <a:pt x="1337" y="3316101"/>
                </a:lnTo>
                <a:cubicBezTo>
                  <a:pt x="6284" y="3418895"/>
                  <a:pt x="24933" y="3524757"/>
                  <a:pt x="57060" y="3628654"/>
                </a:cubicBezTo>
                <a:cubicBezTo>
                  <a:pt x="125589" y="3849684"/>
                  <a:pt x="248170" y="4040380"/>
                  <a:pt x="400533" y="4167097"/>
                </a:cubicBezTo>
                <a:cubicBezTo>
                  <a:pt x="518426" y="4264306"/>
                  <a:pt x="644867" y="4314911"/>
                  <a:pt x="765792" y="4314911"/>
                </a:cubicBezTo>
                <a:cubicBezTo>
                  <a:pt x="801598" y="4314828"/>
                  <a:pt x="837240" y="4310099"/>
                  <a:pt x="871826" y="4300847"/>
                </a:cubicBezTo>
                <a:cubicBezTo>
                  <a:pt x="925275" y="4293828"/>
                  <a:pt x="977888" y="4282090"/>
                  <a:pt x="1029061" y="4265825"/>
                </a:cubicBezTo>
                <a:lnTo>
                  <a:pt x="1139705" y="4219520"/>
                </a:lnTo>
                <a:lnTo>
                  <a:pt x="1142359" y="4221562"/>
                </a:lnTo>
                <a:lnTo>
                  <a:pt x="1143324" y="4221837"/>
                </a:lnTo>
                <a:cubicBezTo>
                  <a:pt x="1253646" y="4206918"/>
                  <a:pt x="1360940" y="4174764"/>
                  <a:pt x="1461288" y="4126558"/>
                </a:cubicBezTo>
                <a:cubicBezTo>
                  <a:pt x="1497043" y="4112012"/>
                  <a:pt x="1530894" y="4093177"/>
                  <a:pt x="1562083" y="4070439"/>
                </a:cubicBezTo>
                <a:cubicBezTo>
                  <a:pt x="1565806" y="4067957"/>
                  <a:pt x="1569667" y="4065061"/>
                  <a:pt x="1574079" y="4061476"/>
                </a:cubicBezTo>
                <a:cubicBezTo>
                  <a:pt x="1684388" y="3975574"/>
                  <a:pt x="1762569" y="3836171"/>
                  <a:pt x="1794696" y="3670708"/>
                </a:cubicBezTo>
                <a:cubicBezTo>
                  <a:pt x="1802969" y="3627894"/>
                  <a:pt x="1808183" y="3583978"/>
                  <a:pt x="1810366" y="3539275"/>
                </a:cubicBezTo>
                <a:lnTo>
                  <a:pt x="1810366" y="3539274"/>
                </a:lnTo>
                <a:cubicBezTo>
                  <a:pt x="1816913" y="3405165"/>
                  <a:pt x="1796178" y="3263979"/>
                  <a:pt x="1748918" y="3124266"/>
                </a:cubicBezTo>
                <a:cubicBezTo>
                  <a:pt x="1730579" y="3070560"/>
                  <a:pt x="1708793" y="3018534"/>
                  <a:pt x="1683914" y="2968742"/>
                </a:cubicBezTo>
                <a:lnTo>
                  <a:pt x="1621907" y="2863291"/>
                </a:lnTo>
                <a:lnTo>
                  <a:pt x="1600346" y="2826623"/>
                </a:lnTo>
                <a:lnTo>
                  <a:pt x="1596467" y="2821760"/>
                </a:lnTo>
                <a:lnTo>
                  <a:pt x="1560231" y="2776327"/>
                </a:lnTo>
                <a:lnTo>
                  <a:pt x="1542912" y="2754613"/>
                </a:lnTo>
                <a:lnTo>
                  <a:pt x="1564695" y="2753493"/>
                </a:lnTo>
                <a:cubicBezTo>
                  <a:pt x="1606587" y="2749598"/>
                  <a:pt x="1648283" y="2743974"/>
                  <a:pt x="1689675" y="2736641"/>
                </a:cubicBezTo>
                <a:lnTo>
                  <a:pt x="1730799" y="2727590"/>
                </a:lnTo>
                <a:lnTo>
                  <a:pt x="1751524" y="2724358"/>
                </a:lnTo>
                <a:lnTo>
                  <a:pt x="1771671" y="2718594"/>
                </a:lnTo>
                <a:lnTo>
                  <a:pt x="1812837" y="2709533"/>
                </a:lnTo>
                <a:lnTo>
                  <a:pt x="1931724" y="2672843"/>
                </a:lnTo>
                <a:lnTo>
                  <a:pt x="1974010" y="2765663"/>
                </a:lnTo>
                <a:cubicBezTo>
                  <a:pt x="2024877" y="2870557"/>
                  <a:pt x="2079669" y="2969008"/>
                  <a:pt x="2135409" y="3045258"/>
                </a:cubicBezTo>
                <a:cubicBezTo>
                  <a:pt x="2193184" y="3123991"/>
                  <a:pt x="2245132" y="3192209"/>
                  <a:pt x="2300407" y="3247295"/>
                </a:cubicBezTo>
                <a:lnTo>
                  <a:pt x="2300408" y="3247295"/>
                </a:lnTo>
                <a:lnTo>
                  <a:pt x="2300408" y="3247296"/>
                </a:lnTo>
                <a:cubicBezTo>
                  <a:pt x="2355683" y="3302381"/>
                  <a:pt x="2414285" y="3344332"/>
                  <a:pt x="2485365" y="3370531"/>
                </a:cubicBezTo>
                <a:cubicBezTo>
                  <a:pt x="2546862" y="3392138"/>
                  <a:pt x="2611709" y="3402645"/>
                  <a:pt x="2676888" y="3401556"/>
                </a:cubicBezTo>
                <a:cubicBezTo>
                  <a:pt x="2707947" y="3401556"/>
                  <a:pt x="2740763" y="3399643"/>
                  <a:pt x="2775532" y="3395789"/>
                </a:cubicBezTo>
                <a:lnTo>
                  <a:pt x="2812265" y="3389992"/>
                </a:lnTo>
                <a:lnTo>
                  <a:pt x="2829173" y="3388548"/>
                </a:lnTo>
                <a:lnTo>
                  <a:pt x="2849180" y="3384167"/>
                </a:lnTo>
                <a:lnTo>
                  <a:pt x="2885888" y="3378374"/>
                </a:lnTo>
                <a:lnTo>
                  <a:pt x="3009115" y="3349145"/>
                </a:lnTo>
                <a:lnTo>
                  <a:pt x="3009119" y="3349144"/>
                </a:lnTo>
                <a:lnTo>
                  <a:pt x="3020418" y="3345751"/>
                </a:lnTo>
                <a:lnTo>
                  <a:pt x="3046200" y="3338011"/>
                </a:lnTo>
                <a:lnTo>
                  <a:pt x="3126634" y="3415479"/>
                </a:lnTo>
                <a:lnTo>
                  <a:pt x="3126738" y="3415539"/>
                </a:lnTo>
                <a:lnTo>
                  <a:pt x="3199715" y="3460354"/>
                </a:lnTo>
                <a:lnTo>
                  <a:pt x="3216196" y="3466864"/>
                </a:lnTo>
                <a:lnTo>
                  <a:pt x="3226172" y="3472587"/>
                </a:lnTo>
                <a:lnTo>
                  <a:pt x="3245454" y="3478419"/>
                </a:lnTo>
                <a:lnTo>
                  <a:pt x="3282025" y="3492863"/>
                </a:lnTo>
                <a:lnTo>
                  <a:pt x="3322201" y="3501632"/>
                </a:lnTo>
                <a:lnTo>
                  <a:pt x="3341559" y="3507487"/>
                </a:lnTo>
                <a:lnTo>
                  <a:pt x="3354437" y="3508668"/>
                </a:lnTo>
                <a:lnTo>
                  <a:pt x="3372621" y="3512637"/>
                </a:lnTo>
                <a:lnTo>
                  <a:pt x="3470386" y="3519297"/>
                </a:lnTo>
                <a:lnTo>
                  <a:pt x="3470558" y="3519313"/>
                </a:lnTo>
                <a:cubicBezTo>
                  <a:pt x="3486828" y="3519313"/>
                  <a:pt x="3503513" y="3518762"/>
                  <a:pt x="3521162" y="3517798"/>
                </a:cubicBezTo>
                <a:cubicBezTo>
                  <a:pt x="3712024" y="3503360"/>
                  <a:pt x="3894350" y="3432735"/>
                  <a:pt x="4045128" y="3314830"/>
                </a:cubicBezTo>
                <a:cubicBezTo>
                  <a:pt x="4157849" y="3224755"/>
                  <a:pt x="4211082" y="3136310"/>
                  <a:pt x="4235132" y="3065141"/>
                </a:cubicBezTo>
                <a:lnTo>
                  <a:pt x="4235132" y="3065139"/>
                </a:lnTo>
                <a:lnTo>
                  <a:pt x="4235133" y="3065138"/>
                </a:lnTo>
                <a:cubicBezTo>
                  <a:pt x="4243149" y="3041415"/>
                  <a:pt x="4247924" y="3019612"/>
                  <a:pt x="4250578" y="3000308"/>
                </a:cubicBezTo>
                <a:cubicBezTo>
                  <a:pt x="4254438" y="2976647"/>
                  <a:pt x="4255180" y="2952682"/>
                  <a:pt x="4252862" y="2929017"/>
                </a:cubicBezTo>
                <a:lnTo>
                  <a:pt x="4247613" y="2906326"/>
                </a:lnTo>
                <a:lnTo>
                  <a:pt x="4237501" y="2862607"/>
                </a:lnTo>
                <a:lnTo>
                  <a:pt x="4272716" y="2850611"/>
                </a:lnTo>
                <a:lnTo>
                  <a:pt x="4277566" y="2848841"/>
                </a:lnTo>
                <a:lnTo>
                  <a:pt x="4285732" y="2846044"/>
                </a:lnTo>
                <a:lnTo>
                  <a:pt x="4353300" y="2821202"/>
                </a:lnTo>
                <a:lnTo>
                  <a:pt x="4479981" y="2774971"/>
                </a:lnTo>
                <a:lnTo>
                  <a:pt x="4496166" y="2768677"/>
                </a:lnTo>
                <a:lnTo>
                  <a:pt x="4509194" y="2763887"/>
                </a:lnTo>
                <a:lnTo>
                  <a:pt x="4589329" y="2732451"/>
                </a:lnTo>
                <a:lnTo>
                  <a:pt x="4635598" y="2714460"/>
                </a:lnTo>
                <a:lnTo>
                  <a:pt x="4666771" y="2704458"/>
                </a:lnTo>
                <a:cubicBezTo>
                  <a:pt x="4732371" y="2680979"/>
                  <a:pt x="4796963" y="2655646"/>
                  <a:pt x="4858637" y="2629831"/>
                </a:cubicBezTo>
                <a:lnTo>
                  <a:pt x="4959685" y="2584906"/>
                </a:lnTo>
                <a:lnTo>
                  <a:pt x="5023817" y="2557609"/>
                </a:lnTo>
                <a:lnTo>
                  <a:pt x="5084005" y="2529638"/>
                </a:lnTo>
                <a:lnTo>
                  <a:pt x="5147962" y="2502262"/>
                </a:lnTo>
                <a:lnTo>
                  <a:pt x="5189397" y="2483697"/>
                </a:lnTo>
                <a:lnTo>
                  <a:pt x="5215387" y="2472407"/>
                </a:lnTo>
                <a:lnTo>
                  <a:pt x="5273538" y="2445997"/>
                </a:lnTo>
                <a:lnTo>
                  <a:pt x="5295062" y="2436353"/>
                </a:lnTo>
                <a:lnTo>
                  <a:pt x="5302777" y="2432717"/>
                </a:lnTo>
                <a:lnTo>
                  <a:pt x="5316330" y="2426562"/>
                </a:lnTo>
                <a:cubicBezTo>
                  <a:pt x="5348366" y="2411756"/>
                  <a:pt x="5378673" y="2397473"/>
                  <a:pt x="5406904" y="2383861"/>
                </a:cubicBezTo>
                <a:lnTo>
                  <a:pt x="5415559" y="2379576"/>
                </a:lnTo>
                <a:lnTo>
                  <a:pt x="5422562" y="2376276"/>
                </a:lnTo>
                <a:lnTo>
                  <a:pt x="5436317" y="2369299"/>
                </a:lnTo>
                <a:lnTo>
                  <a:pt x="5485015" y="2345189"/>
                </a:lnTo>
                <a:lnTo>
                  <a:pt x="5509822" y="2332013"/>
                </a:lnTo>
                <a:lnTo>
                  <a:pt x="5524641" y="2324496"/>
                </a:lnTo>
                <a:lnTo>
                  <a:pt x="5532024" y="2320221"/>
                </a:lnTo>
                <a:lnTo>
                  <a:pt x="5548571" y="2311432"/>
                </a:lnTo>
                <a:cubicBezTo>
                  <a:pt x="5567098" y="2301097"/>
                  <a:pt x="5582851" y="2291729"/>
                  <a:pt x="5595479" y="2283475"/>
                </a:cubicBezTo>
                <a:lnTo>
                  <a:pt x="5623052" y="2262652"/>
                </a:lnTo>
                <a:lnTo>
                  <a:pt x="5643914" y="2250211"/>
                </a:lnTo>
                <a:cubicBezTo>
                  <a:pt x="5723474" y="2191610"/>
                  <a:pt x="5731884" y="2140868"/>
                  <a:pt x="5731884" y="2138938"/>
                </a:cubicBezTo>
                <a:cubicBezTo>
                  <a:pt x="5736615" y="2117212"/>
                  <a:pt x="5739396" y="2092397"/>
                  <a:pt x="5740427" y="2064925"/>
                </a:cubicBezTo>
                <a:lnTo>
                  <a:pt x="5740427" y="2064924"/>
                </a:lnTo>
                <a:lnTo>
                  <a:pt x="5740427" y="2064924"/>
                </a:lnTo>
                <a:cubicBezTo>
                  <a:pt x="5741394" y="2039169"/>
                  <a:pt x="5740822" y="2011078"/>
                  <a:pt x="5738877" y="1981010"/>
                </a:cubicBezTo>
                <a:lnTo>
                  <a:pt x="5738527" y="1977580"/>
                </a:lnTo>
                <a:lnTo>
                  <a:pt x="5738470" y="1974970"/>
                </a:lnTo>
                <a:lnTo>
                  <a:pt x="5735092" y="1943966"/>
                </a:lnTo>
                <a:lnTo>
                  <a:pt x="5729089" y="1885224"/>
                </a:lnTo>
                <a:lnTo>
                  <a:pt x="5727865" y="1877648"/>
                </a:lnTo>
                <a:lnTo>
                  <a:pt x="5727214" y="1871670"/>
                </a:lnTo>
                <a:lnTo>
                  <a:pt x="5720739" y="1833512"/>
                </a:lnTo>
                <a:lnTo>
                  <a:pt x="5712052" y="1779704"/>
                </a:lnTo>
                <a:lnTo>
                  <a:pt x="5709538" y="1767498"/>
                </a:lnTo>
                <a:lnTo>
                  <a:pt x="5707862" y="1757619"/>
                </a:lnTo>
                <a:lnTo>
                  <a:pt x="5699157" y="1717091"/>
                </a:lnTo>
                <a:lnTo>
                  <a:pt x="5688757" y="1666590"/>
                </a:lnTo>
                <a:lnTo>
                  <a:pt x="5685948" y="1655589"/>
                </a:lnTo>
                <a:lnTo>
                  <a:pt x="5681615" y="1635412"/>
                </a:lnTo>
                <a:cubicBezTo>
                  <a:pt x="5671850" y="1593606"/>
                  <a:pt x="5661136" y="1550873"/>
                  <a:pt x="5649674" y="1507646"/>
                </a:cubicBezTo>
                <a:lnTo>
                  <a:pt x="5637351" y="1465275"/>
                </a:lnTo>
                <a:lnTo>
                  <a:pt x="5627355" y="1426130"/>
                </a:lnTo>
                <a:lnTo>
                  <a:pt x="5595407" y="1321060"/>
                </a:lnTo>
                <a:lnTo>
                  <a:pt x="5573522" y="1245844"/>
                </a:lnTo>
                <a:lnTo>
                  <a:pt x="5562454" y="1212717"/>
                </a:lnTo>
                <a:lnTo>
                  <a:pt x="5552804" y="1180979"/>
                </a:lnTo>
                <a:lnTo>
                  <a:pt x="5514830" y="1070171"/>
                </a:lnTo>
                <a:lnTo>
                  <a:pt x="5489019" y="992923"/>
                </a:lnTo>
                <a:lnTo>
                  <a:pt x="5477321" y="960725"/>
                </a:lnTo>
                <a:lnTo>
                  <a:pt x="5473026" y="948193"/>
                </a:lnTo>
                <a:lnTo>
                  <a:pt x="5458741" y="909589"/>
                </a:lnTo>
                <a:lnTo>
                  <a:pt x="5446641" y="876290"/>
                </a:lnTo>
                <a:lnTo>
                  <a:pt x="5440157" y="859372"/>
                </a:lnTo>
                <a:lnTo>
                  <a:pt x="5433652" y="841795"/>
                </a:lnTo>
                <a:lnTo>
                  <a:pt x="5418543" y="802973"/>
                </a:lnTo>
                <a:lnTo>
                  <a:pt x="5405780" y="769664"/>
                </a:lnTo>
                <a:lnTo>
                  <a:pt x="5400892" y="757613"/>
                </a:lnTo>
                <a:lnTo>
                  <a:pt x="5395943" y="744896"/>
                </a:lnTo>
                <a:lnTo>
                  <a:pt x="5380439" y="707204"/>
                </a:lnTo>
                <a:lnTo>
                  <a:pt x="5367639" y="675656"/>
                </a:lnTo>
                <a:lnTo>
                  <a:pt x="5364317" y="668005"/>
                </a:lnTo>
                <a:lnTo>
                  <a:pt x="5360888" y="659668"/>
                </a:lnTo>
                <a:lnTo>
                  <a:pt x="5345377" y="624386"/>
                </a:lnTo>
                <a:lnTo>
                  <a:pt x="5333419" y="596850"/>
                </a:lnTo>
                <a:lnTo>
                  <a:pt x="5331509" y="592845"/>
                </a:lnTo>
                <a:lnTo>
                  <a:pt x="5329477" y="588224"/>
                </a:lnTo>
                <a:lnTo>
                  <a:pt x="5314005" y="556143"/>
                </a:lnTo>
                <a:lnTo>
                  <a:pt x="5304322" y="535841"/>
                </a:lnTo>
                <a:lnTo>
                  <a:pt x="5303542" y="534451"/>
                </a:lnTo>
                <a:lnTo>
                  <a:pt x="5302701" y="532707"/>
                </a:lnTo>
                <a:lnTo>
                  <a:pt x="5283789" y="499223"/>
                </a:lnTo>
                <a:lnTo>
                  <a:pt x="5281550" y="495231"/>
                </a:lnTo>
                <a:cubicBezTo>
                  <a:pt x="5188340" y="352103"/>
                  <a:pt x="5059279" y="350586"/>
                  <a:pt x="5057348" y="350586"/>
                </a:cubicBezTo>
                <a:cubicBezTo>
                  <a:pt x="5051763" y="350586"/>
                  <a:pt x="4831239" y="347445"/>
                  <a:pt x="4550443" y="344697"/>
                </a:cubicBezTo>
                <a:lnTo>
                  <a:pt x="4485731" y="344104"/>
                </a:lnTo>
                <a:lnTo>
                  <a:pt x="4486777" y="322626"/>
                </a:lnTo>
                <a:lnTo>
                  <a:pt x="4486776" y="322624"/>
                </a:lnTo>
                <a:lnTo>
                  <a:pt x="4486777" y="322610"/>
                </a:lnTo>
                <a:lnTo>
                  <a:pt x="4486776" y="322610"/>
                </a:lnTo>
                <a:lnTo>
                  <a:pt x="4486778" y="322582"/>
                </a:lnTo>
                <a:cubicBezTo>
                  <a:pt x="4487287" y="307445"/>
                  <a:pt x="4475926" y="294523"/>
                  <a:pt x="4460855" y="293074"/>
                </a:cubicBezTo>
                <a:cubicBezTo>
                  <a:pt x="4421558" y="289490"/>
                  <a:pt x="4374263" y="286870"/>
                  <a:pt x="4320212" y="285354"/>
                </a:cubicBezTo>
                <a:cubicBezTo>
                  <a:pt x="4277052" y="283974"/>
                  <a:pt x="4229620" y="283974"/>
                  <a:pt x="4179015" y="283974"/>
                </a:cubicBezTo>
                <a:cubicBezTo>
                  <a:pt x="4092976" y="284389"/>
                  <a:pt x="4026514" y="286732"/>
                  <a:pt x="4026514" y="286732"/>
                </a:cubicBezTo>
                <a:lnTo>
                  <a:pt x="4026053" y="287039"/>
                </a:lnTo>
                <a:lnTo>
                  <a:pt x="4025409" y="286744"/>
                </a:lnTo>
                <a:lnTo>
                  <a:pt x="3547965" y="340052"/>
                </a:lnTo>
                <a:lnTo>
                  <a:pt x="3345498" y="211847"/>
                </a:lnTo>
                <a:cubicBezTo>
                  <a:pt x="3082260" y="67369"/>
                  <a:pt x="2785737" y="-5562"/>
                  <a:pt x="2485505" y="330"/>
                </a:cubicBezTo>
                <a:close/>
              </a:path>
            </a:pathLst>
          </a:custGeom>
          <a:gradFill flip="none" rotWithShape="1">
            <a:gsLst>
              <a:gs pos="30000">
                <a:schemeClr val="accent6"/>
              </a:gs>
              <a:gs pos="100000">
                <a:schemeClr val="accent1"/>
              </a:gs>
            </a:gsLst>
            <a:lin ang="10800000" scaled="1"/>
          </a:gradFill>
          <a:ln w="9525" cap="flat">
            <a:noFill/>
            <a:prstDash val="solid"/>
            <a:miter/>
          </a:ln>
        </p:spPr>
        <p:txBody>
          <a:bodyPr anchor="ctr" rtlCol="0" wrap="square">
            <a:noAutofit/>
          </a:bodyPr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586" name="任意多边形: 形状 7835"/>
          <p:cNvSpPr/>
          <p:nvPr>
            <p:custDataLst>
              <p:tags r:id="rId5"/>
            </p:custDataLst>
          </p:nvPr>
        </p:nvSpPr>
        <p:spPr>
          <a:xfrm>
            <a:off x="7029296" y="4579701"/>
            <a:ext cx="2482948" cy="2128862"/>
          </a:xfrm>
          <a:custGeom>
            <a:avLst/>
            <a:gdLst>
              <a:gd name="connsiteX0" fmla="*/ 1773271 w 2482948"/>
              <a:gd name="connsiteY0" fmla="*/ 2105134 h 2128862"/>
              <a:gd name="connsiteX1" fmla="*/ 1774344 w 2482948"/>
              <a:gd name="connsiteY1" fmla="*/ 2105397 h 2128862"/>
              <a:gd name="connsiteX2" fmla="*/ 1775285 w 2482948"/>
              <a:gd name="connsiteY2" fmla="*/ 2105628 h 2128862"/>
              <a:gd name="connsiteX3" fmla="*/ 1780026 w 2482948"/>
              <a:gd name="connsiteY3" fmla="*/ 2105908 h 2128862"/>
              <a:gd name="connsiteX4" fmla="*/ 1743560 w 2482948"/>
              <a:gd name="connsiteY4" fmla="*/ 2104545 h 2128862"/>
              <a:gd name="connsiteX5" fmla="*/ 1745848 w 2482948"/>
              <a:gd name="connsiteY5" fmla="*/ 2105577 h 2128862"/>
              <a:gd name="connsiteX6" fmla="*/ 1746591 w 2482948"/>
              <a:gd name="connsiteY6" fmla="*/ 2105912 h 2128862"/>
              <a:gd name="connsiteX7" fmla="*/ 1748534 w 2482948"/>
              <a:gd name="connsiteY7" fmla="*/ 2106364 h 2128862"/>
              <a:gd name="connsiteX8" fmla="*/ 1747583 w 2482948"/>
              <a:gd name="connsiteY8" fmla="*/ 2106016 h 2128862"/>
              <a:gd name="connsiteX9" fmla="*/ 1840569 w 2482948"/>
              <a:gd name="connsiteY9" fmla="*/ 2102205 h 2128862"/>
              <a:gd name="connsiteX10" fmla="*/ 1836754 w 2482948"/>
              <a:gd name="connsiteY10" fmla="*/ 2102581 h 2128862"/>
              <a:gd name="connsiteX11" fmla="*/ 1833061 w 2482948"/>
              <a:gd name="connsiteY11" fmla="*/ 2102946 h 2128862"/>
              <a:gd name="connsiteX12" fmla="*/ 1816342 w 2482948"/>
              <a:gd name="connsiteY12" fmla="*/ 2104597 h 2128862"/>
              <a:gd name="connsiteX13" fmla="*/ 1808672 w 2482948"/>
              <a:gd name="connsiteY13" fmla="*/ 2105938 h 2128862"/>
              <a:gd name="connsiteX14" fmla="*/ 1803661 w 2482948"/>
              <a:gd name="connsiteY14" fmla="*/ 2106814 h 2128862"/>
              <a:gd name="connsiteX15" fmla="*/ 1801575 w 2482948"/>
              <a:gd name="connsiteY15" fmla="*/ 2107179 h 2128862"/>
              <a:gd name="connsiteX16" fmla="*/ 1804014 w 2482948"/>
              <a:gd name="connsiteY16" fmla="*/ 2107323 h 2128862"/>
              <a:gd name="connsiteX17" fmla="*/ 1804219 w 2482948"/>
              <a:gd name="connsiteY17" fmla="*/ 2107335 h 2128862"/>
              <a:gd name="connsiteX18" fmla="*/ 1810629 w 2482948"/>
              <a:gd name="connsiteY18" fmla="*/ 2107713 h 2128862"/>
              <a:gd name="connsiteX19" fmla="*/ 1836959 w 2482948"/>
              <a:gd name="connsiteY19" fmla="*/ 2103102 h 2128862"/>
              <a:gd name="connsiteX20" fmla="*/ 1849637 w 2482948"/>
              <a:gd name="connsiteY20" fmla="*/ 2092943 h 2128862"/>
              <a:gd name="connsiteX21" fmla="*/ 1849314 w 2482948"/>
              <a:gd name="connsiteY21" fmla="*/ 2092993 h 2128862"/>
              <a:gd name="connsiteX22" fmla="*/ 1845140 w 2482948"/>
              <a:gd name="connsiteY22" fmla="*/ 2093638 h 2128862"/>
              <a:gd name="connsiteX23" fmla="*/ 1842918 w 2482948"/>
              <a:gd name="connsiteY23" fmla="*/ 2094328 h 2128862"/>
              <a:gd name="connsiteX24" fmla="*/ 1840338 w 2482948"/>
              <a:gd name="connsiteY24" fmla="*/ 2094616 h 2128862"/>
              <a:gd name="connsiteX25" fmla="*/ 1838050 w 2482948"/>
              <a:gd name="connsiteY25" fmla="*/ 2094872 h 2128862"/>
              <a:gd name="connsiteX26" fmla="*/ 1834836 w 2482948"/>
              <a:gd name="connsiteY26" fmla="*/ 2095230 h 2128862"/>
              <a:gd name="connsiteX27" fmla="*/ 1832785 w 2482948"/>
              <a:gd name="connsiteY27" fmla="*/ 2095547 h 2128862"/>
              <a:gd name="connsiteX28" fmla="*/ 1816824 w 2482948"/>
              <a:gd name="connsiteY28" fmla="*/ 2098013 h 2128862"/>
              <a:gd name="connsiteX29" fmla="*/ 1805195 w 2482948"/>
              <a:gd name="connsiteY29" fmla="*/ 2099810 h 2128862"/>
              <a:gd name="connsiteX30" fmla="*/ 1806527 w 2482948"/>
              <a:gd name="connsiteY30" fmla="*/ 2099865 h 2128862"/>
              <a:gd name="connsiteX31" fmla="*/ 1806780 w 2482948"/>
              <a:gd name="connsiteY31" fmla="*/ 2099876 h 2128862"/>
              <a:gd name="connsiteX32" fmla="*/ 1812048 w 2482948"/>
              <a:gd name="connsiteY32" fmla="*/ 2100093 h 2128862"/>
              <a:gd name="connsiteX33" fmla="*/ 1838122 w 2482948"/>
              <a:gd name="connsiteY33" fmla="*/ 2095930 h 2128862"/>
              <a:gd name="connsiteX34" fmla="*/ 1844191 w 2482948"/>
              <a:gd name="connsiteY34" fmla="*/ 2094356 h 2128862"/>
              <a:gd name="connsiteX35" fmla="*/ 1847733 w 2482948"/>
              <a:gd name="connsiteY35" fmla="*/ 2093437 h 2128862"/>
              <a:gd name="connsiteX36" fmla="*/ 1878869 w 2482948"/>
              <a:gd name="connsiteY36" fmla="*/ 2090985 h 2128862"/>
              <a:gd name="connsiteX37" fmla="*/ 1866303 w 2482948"/>
              <a:gd name="connsiteY37" fmla="*/ 2094692 h 2128862"/>
              <a:gd name="connsiteX38" fmla="*/ 1862107 w 2482948"/>
              <a:gd name="connsiteY38" fmla="*/ 2096596 h 2128862"/>
              <a:gd name="connsiteX39" fmla="*/ 1856567 w 2482948"/>
              <a:gd name="connsiteY39" fmla="*/ 2097565 h 2128862"/>
              <a:gd name="connsiteX40" fmla="*/ 1842287 w 2482948"/>
              <a:gd name="connsiteY40" fmla="*/ 2101778 h 2128862"/>
              <a:gd name="connsiteX41" fmla="*/ 1845660 w 2482948"/>
              <a:gd name="connsiteY41" fmla="*/ 2100940 h 2128862"/>
              <a:gd name="connsiteX42" fmla="*/ 1856152 w 2482948"/>
              <a:gd name="connsiteY42" fmla="*/ 2098333 h 2128862"/>
              <a:gd name="connsiteX43" fmla="*/ 1871428 w 2482948"/>
              <a:gd name="connsiteY43" fmla="*/ 2094538 h 2128862"/>
              <a:gd name="connsiteX44" fmla="*/ 1750309 w 2482948"/>
              <a:gd name="connsiteY44" fmla="*/ 2090721 h 2128862"/>
              <a:gd name="connsiteX45" fmla="*/ 1754816 w 2482948"/>
              <a:gd name="connsiteY45" fmla="*/ 2092583 h 2128862"/>
              <a:gd name="connsiteX46" fmla="*/ 1759917 w 2482948"/>
              <a:gd name="connsiteY46" fmla="*/ 2094691 h 2128862"/>
              <a:gd name="connsiteX47" fmla="*/ 1772088 w 2482948"/>
              <a:gd name="connsiteY47" fmla="*/ 2097807 h 2128862"/>
              <a:gd name="connsiteX48" fmla="*/ 1775054 w 2482948"/>
              <a:gd name="connsiteY48" fmla="*/ 2098566 h 2128862"/>
              <a:gd name="connsiteX49" fmla="*/ 1775519 w 2482948"/>
              <a:gd name="connsiteY49" fmla="*/ 2098585 h 2128862"/>
              <a:gd name="connsiteX50" fmla="*/ 1788858 w 2482948"/>
              <a:gd name="connsiteY50" fmla="*/ 2099136 h 2128862"/>
              <a:gd name="connsiteX51" fmla="*/ 1775101 w 2482948"/>
              <a:gd name="connsiteY51" fmla="*/ 2096133 h 2128862"/>
              <a:gd name="connsiteX52" fmla="*/ 1771414 w 2482948"/>
              <a:gd name="connsiteY52" fmla="*/ 2095742 h 2128862"/>
              <a:gd name="connsiteX53" fmla="*/ 1768817 w 2482948"/>
              <a:gd name="connsiteY53" fmla="*/ 2095466 h 2128862"/>
              <a:gd name="connsiteX54" fmla="*/ 1767673 w 2482948"/>
              <a:gd name="connsiteY54" fmla="*/ 2095345 h 2128862"/>
              <a:gd name="connsiteX55" fmla="*/ 1761464 w 2482948"/>
              <a:gd name="connsiteY55" fmla="*/ 2093156 h 2128862"/>
              <a:gd name="connsiteX56" fmla="*/ 1760331 w 2482948"/>
              <a:gd name="connsiteY56" fmla="*/ 2092908 h 2128862"/>
              <a:gd name="connsiteX57" fmla="*/ 1840815 w 2482948"/>
              <a:gd name="connsiteY57" fmla="*/ 2088142 h 2128862"/>
              <a:gd name="connsiteX58" fmla="*/ 1838265 w 2482948"/>
              <a:gd name="connsiteY58" fmla="*/ 2088498 h 2128862"/>
              <a:gd name="connsiteX59" fmla="*/ 1810657 w 2482948"/>
              <a:gd name="connsiteY59" fmla="*/ 2092361 h 2128862"/>
              <a:gd name="connsiteX60" fmla="*/ 1814510 w 2482948"/>
              <a:gd name="connsiteY60" fmla="*/ 2092481 h 2128862"/>
              <a:gd name="connsiteX61" fmla="*/ 1815269 w 2482948"/>
              <a:gd name="connsiteY61" fmla="*/ 2092505 h 2128862"/>
              <a:gd name="connsiteX62" fmla="*/ 1816314 w 2482948"/>
              <a:gd name="connsiteY62" fmla="*/ 2092538 h 2128862"/>
              <a:gd name="connsiteX63" fmla="*/ 1833870 w 2482948"/>
              <a:gd name="connsiteY63" fmla="*/ 2089982 h 2128862"/>
              <a:gd name="connsiteX64" fmla="*/ 1837048 w 2482948"/>
              <a:gd name="connsiteY64" fmla="*/ 2089140 h 2128862"/>
              <a:gd name="connsiteX65" fmla="*/ 1755999 w 2482948"/>
              <a:gd name="connsiteY65" fmla="*/ 2085020 h 2128862"/>
              <a:gd name="connsiteX66" fmla="*/ 1769194 w 2482948"/>
              <a:gd name="connsiteY66" fmla="*/ 2090282 h 2128862"/>
              <a:gd name="connsiteX67" fmla="*/ 1771325 w 2482948"/>
              <a:gd name="connsiteY67" fmla="*/ 2091132 h 2128862"/>
              <a:gd name="connsiteX68" fmla="*/ 1786513 w 2482948"/>
              <a:gd name="connsiteY68" fmla="*/ 2091607 h 2128862"/>
              <a:gd name="connsiteX69" fmla="*/ 1771373 w 2482948"/>
              <a:gd name="connsiteY69" fmla="*/ 2088339 h 2128862"/>
              <a:gd name="connsiteX70" fmla="*/ 1771066 w 2482948"/>
              <a:gd name="connsiteY70" fmla="*/ 2088309 h 2128862"/>
              <a:gd name="connsiteX71" fmla="*/ 1770268 w 2482948"/>
              <a:gd name="connsiteY71" fmla="*/ 2088233 h 2128862"/>
              <a:gd name="connsiteX72" fmla="*/ 1769221 w 2482948"/>
              <a:gd name="connsiteY72" fmla="*/ 2087874 h 2128862"/>
              <a:gd name="connsiteX73" fmla="*/ 1761619 w 2482948"/>
              <a:gd name="connsiteY73" fmla="*/ 2086233 h 2128862"/>
              <a:gd name="connsiteX74" fmla="*/ 1761074 w 2482948"/>
              <a:gd name="connsiteY74" fmla="*/ 2086115 h 2128862"/>
              <a:gd name="connsiteX75" fmla="*/ 1705833 w 2482948"/>
              <a:gd name="connsiteY75" fmla="*/ 2083722 h 2128862"/>
              <a:gd name="connsiteX76" fmla="*/ 1709335 w 2482948"/>
              <a:gd name="connsiteY76" fmla="*/ 2086982 h 2128862"/>
              <a:gd name="connsiteX77" fmla="*/ 1712527 w 2482948"/>
              <a:gd name="connsiteY77" fmla="*/ 2089953 h 2128862"/>
              <a:gd name="connsiteX78" fmla="*/ 1713596 w 2482948"/>
              <a:gd name="connsiteY78" fmla="*/ 2090722 h 2128862"/>
              <a:gd name="connsiteX79" fmla="*/ 1714726 w 2482948"/>
              <a:gd name="connsiteY79" fmla="*/ 2091535 h 2128862"/>
              <a:gd name="connsiteX80" fmla="*/ 1719712 w 2482948"/>
              <a:gd name="connsiteY80" fmla="*/ 2093785 h 2128862"/>
              <a:gd name="connsiteX81" fmla="*/ 1719915 w 2482948"/>
              <a:gd name="connsiteY81" fmla="*/ 2093876 h 2128862"/>
              <a:gd name="connsiteX82" fmla="*/ 1719591 w 2482948"/>
              <a:gd name="connsiteY82" fmla="*/ 2093643 h 2128862"/>
              <a:gd name="connsiteX83" fmla="*/ 1717225 w 2482948"/>
              <a:gd name="connsiteY83" fmla="*/ 2091937 h 2128862"/>
              <a:gd name="connsiteX84" fmla="*/ 1839725 w 2482948"/>
              <a:gd name="connsiteY84" fmla="*/ 2081472 h 2128862"/>
              <a:gd name="connsiteX85" fmla="*/ 1816345 w 2482948"/>
              <a:gd name="connsiteY85" fmla="*/ 2084837 h 2128862"/>
              <a:gd name="connsiteX86" fmla="*/ 1818725 w 2482948"/>
              <a:gd name="connsiteY86" fmla="*/ 2084882 h 2128862"/>
              <a:gd name="connsiteX87" fmla="*/ 1834845 w 2482948"/>
              <a:gd name="connsiteY87" fmla="*/ 2082795 h 2128862"/>
              <a:gd name="connsiteX88" fmla="*/ 1838381 w 2482948"/>
              <a:gd name="connsiteY88" fmla="*/ 2081836 h 2128862"/>
              <a:gd name="connsiteX89" fmla="*/ 1763759 w 2482948"/>
              <a:gd name="connsiteY89" fmla="*/ 2079878 h 2128862"/>
              <a:gd name="connsiteX90" fmla="*/ 1768482 w 2482948"/>
              <a:gd name="connsiteY90" fmla="*/ 2081672 h 2128862"/>
              <a:gd name="connsiteX91" fmla="*/ 1774739 w 2482948"/>
              <a:gd name="connsiteY91" fmla="*/ 2084048 h 2128862"/>
              <a:gd name="connsiteX92" fmla="*/ 1778748 w 2482948"/>
              <a:gd name="connsiteY92" fmla="*/ 2084124 h 2128862"/>
              <a:gd name="connsiteX93" fmla="*/ 1784137 w 2482948"/>
              <a:gd name="connsiteY93" fmla="*/ 2084226 h 2128862"/>
              <a:gd name="connsiteX94" fmla="*/ 1921703 w 2482948"/>
              <a:gd name="connsiteY94" fmla="*/ 2075238 h 2128862"/>
              <a:gd name="connsiteX95" fmla="*/ 1875895 w 2482948"/>
              <a:gd name="connsiteY95" fmla="*/ 2099080 h 2128862"/>
              <a:gd name="connsiteX96" fmla="*/ 1868927 w 2482948"/>
              <a:gd name="connsiteY96" fmla="*/ 2100409 h 2128862"/>
              <a:gd name="connsiteX97" fmla="*/ 1864176 w 2482948"/>
              <a:gd name="connsiteY97" fmla="*/ 2102664 h 2128862"/>
              <a:gd name="connsiteX98" fmla="*/ 1797025 w 2482948"/>
              <a:gd name="connsiteY98" fmla="*/ 2114798 h 2128862"/>
              <a:gd name="connsiteX99" fmla="*/ 1773405 w 2482948"/>
              <a:gd name="connsiteY99" fmla="*/ 2112142 h 2128862"/>
              <a:gd name="connsiteX100" fmla="*/ 1780453 w 2482948"/>
              <a:gd name="connsiteY100" fmla="*/ 2113779 h 2128862"/>
              <a:gd name="connsiteX101" fmla="*/ 1793460 w 2482948"/>
              <a:gd name="connsiteY101" fmla="*/ 2114679 h 2128862"/>
              <a:gd name="connsiteX102" fmla="*/ 1807372 w 2482948"/>
              <a:gd name="connsiteY102" fmla="*/ 2115641 h 2128862"/>
              <a:gd name="connsiteX103" fmla="*/ 1809938 w 2482948"/>
              <a:gd name="connsiteY103" fmla="*/ 2115148 h 2128862"/>
              <a:gd name="connsiteX104" fmla="*/ 1844132 w 2482948"/>
              <a:gd name="connsiteY104" fmla="*/ 2108575 h 2128862"/>
              <a:gd name="connsiteX105" fmla="*/ 1863127 w 2482948"/>
              <a:gd name="connsiteY105" fmla="*/ 2103921 h 2128862"/>
              <a:gd name="connsiteX106" fmla="*/ 1870065 w 2482948"/>
              <a:gd name="connsiteY106" fmla="*/ 2102221 h 2128862"/>
              <a:gd name="connsiteX107" fmla="*/ 1883615 w 2482948"/>
              <a:gd name="connsiteY107" fmla="*/ 2095507 h 2128862"/>
              <a:gd name="connsiteX108" fmla="*/ 1919086 w 2482948"/>
              <a:gd name="connsiteY108" fmla="*/ 2077221 h 2128862"/>
              <a:gd name="connsiteX109" fmla="*/ 1919519 w 2482948"/>
              <a:gd name="connsiteY109" fmla="*/ 2076893 h 2128862"/>
              <a:gd name="connsiteX110" fmla="*/ 1839225 w 2482948"/>
              <a:gd name="connsiteY110" fmla="*/ 2074594 h 2128862"/>
              <a:gd name="connsiteX111" fmla="*/ 1833137 w 2482948"/>
              <a:gd name="connsiteY111" fmla="*/ 2075500 h 2128862"/>
              <a:gd name="connsiteX112" fmla="*/ 1819797 w 2482948"/>
              <a:gd name="connsiteY112" fmla="*/ 2077485 h 2128862"/>
              <a:gd name="connsiteX113" fmla="*/ 1827645 w 2482948"/>
              <a:gd name="connsiteY113" fmla="*/ 2077511 h 2128862"/>
              <a:gd name="connsiteX114" fmla="*/ 1828821 w 2482948"/>
              <a:gd name="connsiteY114" fmla="*/ 2077515 h 2128862"/>
              <a:gd name="connsiteX115" fmla="*/ 1829911 w 2482948"/>
              <a:gd name="connsiteY115" fmla="*/ 2077209 h 2128862"/>
              <a:gd name="connsiteX116" fmla="*/ 1831101 w 2482948"/>
              <a:gd name="connsiteY116" fmla="*/ 2076875 h 2128862"/>
              <a:gd name="connsiteX117" fmla="*/ 1766508 w 2482948"/>
              <a:gd name="connsiteY117" fmla="*/ 2073445 h 2128862"/>
              <a:gd name="connsiteX118" fmla="*/ 1777219 w 2482948"/>
              <a:gd name="connsiteY118" fmla="*/ 2077345 h 2128862"/>
              <a:gd name="connsiteX119" fmla="*/ 1785120 w 2482948"/>
              <a:gd name="connsiteY119" fmla="*/ 2077371 h 2128862"/>
              <a:gd name="connsiteX120" fmla="*/ 1784748 w 2482948"/>
              <a:gd name="connsiteY120" fmla="*/ 2077292 h 2128862"/>
              <a:gd name="connsiteX121" fmla="*/ 1773872 w 2482948"/>
              <a:gd name="connsiteY121" fmla="*/ 2074998 h 2128862"/>
              <a:gd name="connsiteX122" fmla="*/ 1902081 w 2482948"/>
              <a:gd name="connsiteY122" fmla="*/ 2072923 h 2128862"/>
              <a:gd name="connsiteX123" fmla="*/ 1900374 w 2482948"/>
              <a:gd name="connsiteY123" fmla="*/ 2073669 h 2128862"/>
              <a:gd name="connsiteX124" fmla="*/ 1889466 w 2482948"/>
              <a:gd name="connsiteY124" fmla="*/ 2078436 h 2128862"/>
              <a:gd name="connsiteX125" fmla="*/ 1882651 w 2482948"/>
              <a:gd name="connsiteY125" fmla="*/ 2081980 h 2128862"/>
              <a:gd name="connsiteX126" fmla="*/ 1878171 w 2482948"/>
              <a:gd name="connsiteY126" fmla="*/ 2083373 h 2128862"/>
              <a:gd name="connsiteX127" fmla="*/ 1870927 w 2482948"/>
              <a:gd name="connsiteY127" fmla="*/ 2086538 h 2128862"/>
              <a:gd name="connsiteX128" fmla="*/ 1869051 w 2482948"/>
              <a:gd name="connsiteY128" fmla="*/ 2087358 h 2128862"/>
              <a:gd name="connsiteX129" fmla="*/ 1865960 w 2482948"/>
              <a:gd name="connsiteY129" fmla="*/ 2088709 h 2128862"/>
              <a:gd name="connsiteX130" fmla="*/ 1866070 w 2482948"/>
              <a:gd name="connsiteY130" fmla="*/ 2088681 h 2128862"/>
              <a:gd name="connsiteX131" fmla="*/ 1866713 w 2482948"/>
              <a:gd name="connsiteY131" fmla="*/ 2088514 h 2128862"/>
              <a:gd name="connsiteX132" fmla="*/ 1872106 w 2482948"/>
              <a:gd name="connsiteY132" fmla="*/ 2087115 h 2128862"/>
              <a:gd name="connsiteX133" fmla="*/ 1882915 w 2482948"/>
              <a:gd name="connsiteY133" fmla="*/ 2082169 h 2128862"/>
              <a:gd name="connsiteX134" fmla="*/ 1888317 w 2482948"/>
              <a:gd name="connsiteY134" fmla="*/ 2079698 h 2128862"/>
              <a:gd name="connsiteX135" fmla="*/ 1894560 w 2482948"/>
              <a:gd name="connsiteY135" fmla="*/ 2076841 h 2128862"/>
              <a:gd name="connsiteX136" fmla="*/ 1897268 w 2482948"/>
              <a:gd name="connsiteY136" fmla="*/ 2075430 h 2128862"/>
              <a:gd name="connsiteX137" fmla="*/ 1919282 w 2482948"/>
              <a:gd name="connsiteY137" fmla="*/ 2070298 h 2128862"/>
              <a:gd name="connsiteX138" fmla="*/ 1913900 w 2482948"/>
              <a:gd name="connsiteY138" fmla="*/ 2073071 h 2128862"/>
              <a:gd name="connsiteX139" fmla="*/ 1913814 w 2482948"/>
              <a:gd name="connsiteY139" fmla="*/ 2073132 h 2128862"/>
              <a:gd name="connsiteX140" fmla="*/ 1913801 w 2482948"/>
              <a:gd name="connsiteY140" fmla="*/ 2073138 h 2128862"/>
              <a:gd name="connsiteX141" fmla="*/ 1913739 w 2482948"/>
              <a:gd name="connsiteY141" fmla="*/ 2073167 h 2128862"/>
              <a:gd name="connsiteX142" fmla="*/ 1913537 w 2482948"/>
              <a:gd name="connsiteY142" fmla="*/ 2073258 h 2128862"/>
              <a:gd name="connsiteX143" fmla="*/ 1882453 w 2482948"/>
              <a:gd name="connsiteY143" fmla="*/ 2089273 h 2128862"/>
              <a:gd name="connsiteX144" fmla="*/ 1883140 w 2482948"/>
              <a:gd name="connsiteY144" fmla="*/ 2088945 h 2128862"/>
              <a:gd name="connsiteX145" fmla="*/ 1889314 w 2482948"/>
              <a:gd name="connsiteY145" fmla="*/ 2085996 h 2128862"/>
              <a:gd name="connsiteX146" fmla="*/ 1904457 w 2482948"/>
              <a:gd name="connsiteY146" fmla="*/ 2078118 h 2128862"/>
              <a:gd name="connsiteX147" fmla="*/ 1918792 w 2482948"/>
              <a:gd name="connsiteY147" fmla="*/ 2070659 h 2128862"/>
              <a:gd name="connsiteX148" fmla="*/ 1896227 w 2482948"/>
              <a:gd name="connsiteY148" fmla="*/ 2069447 h 2128862"/>
              <a:gd name="connsiteX149" fmla="*/ 1881062 w 2482948"/>
              <a:gd name="connsiteY149" fmla="*/ 2075938 h 2128862"/>
              <a:gd name="connsiteX150" fmla="*/ 1876447 w 2482948"/>
              <a:gd name="connsiteY150" fmla="*/ 2077913 h 2128862"/>
              <a:gd name="connsiteX151" fmla="*/ 1871620 w 2482948"/>
              <a:gd name="connsiteY151" fmla="*/ 2079979 h 2128862"/>
              <a:gd name="connsiteX152" fmla="*/ 1872259 w 2482948"/>
              <a:gd name="connsiteY152" fmla="*/ 2079810 h 2128862"/>
              <a:gd name="connsiteX153" fmla="*/ 1875517 w 2482948"/>
              <a:gd name="connsiteY153" fmla="*/ 2078946 h 2128862"/>
              <a:gd name="connsiteX154" fmla="*/ 1875857 w 2482948"/>
              <a:gd name="connsiteY154" fmla="*/ 2078797 h 2128862"/>
              <a:gd name="connsiteX155" fmla="*/ 1891263 w 2482948"/>
              <a:gd name="connsiteY155" fmla="*/ 2072047 h 2128862"/>
              <a:gd name="connsiteX156" fmla="*/ 1895766 w 2482948"/>
              <a:gd name="connsiteY156" fmla="*/ 2069689 h 2128862"/>
              <a:gd name="connsiteX157" fmla="*/ 1896915 w 2482948"/>
              <a:gd name="connsiteY157" fmla="*/ 2062602 h 2128862"/>
              <a:gd name="connsiteX158" fmla="*/ 1884040 w 2482948"/>
              <a:gd name="connsiteY158" fmla="*/ 2067750 h 2128862"/>
              <a:gd name="connsiteX159" fmla="*/ 1870790 w 2482948"/>
              <a:gd name="connsiteY159" fmla="*/ 2073049 h 2128862"/>
              <a:gd name="connsiteX160" fmla="*/ 1876170 w 2482948"/>
              <a:gd name="connsiteY160" fmla="*/ 2071590 h 2128862"/>
              <a:gd name="connsiteX161" fmla="*/ 1892603 w 2482948"/>
              <a:gd name="connsiteY161" fmla="*/ 2064684 h 2128862"/>
              <a:gd name="connsiteX162" fmla="*/ 1894317 w 2482948"/>
              <a:gd name="connsiteY162" fmla="*/ 2063963 h 2128862"/>
              <a:gd name="connsiteX163" fmla="*/ 1922392 w 2482948"/>
              <a:gd name="connsiteY163" fmla="*/ 2061312 h 2128862"/>
              <a:gd name="connsiteX164" fmla="*/ 1922224 w 2482948"/>
              <a:gd name="connsiteY164" fmla="*/ 2061399 h 2128862"/>
              <a:gd name="connsiteX165" fmla="*/ 1919721 w 2482948"/>
              <a:gd name="connsiteY165" fmla="*/ 2063135 h 2128862"/>
              <a:gd name="connsiteX166" fmla="*/ 1916250 w 2482948"/>
              <a:gd name="connsiteY166" fmla="*/ 2065541 h 2128862"/>
              <a:gd name="connsiteX167" fmla="*/ 1916446 w 2482948"/>
              <a:gd name="connsiteY167" fmla="*/ 2065439 h 2128862"/>
              <a:gd name="connsiteX168" fmla="*/ 1917077 w 2482948"/>
              <a:gd name="connsiteY168" fmla="*/ 2065110 h 2128862"/>
              <a:gd name="connsiteX169" fmla="*/ 1765226 w 2482948"/>
              <a:gd name="connsiteY169" fmla="*/ 2059465 h 2128862"/>
              <a:gd name="connsiteX170" fmla="*/ 1769582 w 2482948"/>
              <a:gd name="connsiteY170" fmla="*/ 2060840 h 2128862"/>
              <a:gd name="connsiteX171" fmla="*/ 1774263 w 2482948"/>
              <a:gd name="connsiteY171" fmla="*/ 2062316 h 2128862"/>
              <a:gd name="connsiteX172" fmla="*/ 1783392 w 2482948"/>
              <a:gd name="connsiteY172" fmla="*/ 2065196 h 2128862"/>
              <a:gd name="connsiteX173" fmla="*/ 1791475 w 2482948"/>
              <a:gd name="connsiteY173" fmla="*/ 2066885 h 2128862"/>
              <a:gd name="connsiteX174" fmla="*/ 1795745 w 2482948"/>
              <a:gd name="connsiteY174" fmla="*/ 2067778 h 2128862"/>
              <a:gd name="connsiteX175" fmla="*/ 1809947 w 2482948"/>
              <a:gd name="connsiteY175" fmla="*/ 2067775 h 2128862"/>
              <a:gd name="connsiteX176" fmla="*/ 1848870 w 2482948"/>
              <a:gd name="connsiteY176" fmla="*/ 2062953 h 2128862"/>
              <a:gd name="connsiteX177" fmla="*/ 1849279 w 2482948"/>
              <a:gd name="connsiteY177" fmla="*/ 2062805 h 2128862"/>
              <a:gd name="connsiteX178" fmla="*/ 1816743 w 2482948"/>
              <a:gd name="connsiteY178" fmla="*/ 2066676 h 2128862"/>
              <a:gd name="connsiteX179" fmla="*/ 1812309 w 2482948"/>
              <a:gd name="connsiteY179" fmla="*/ 2065826 h 2128862"/>
              <a:gd name="connsiteX180" fmla="*/ 1801575 w 2482948"/>
              <a:gd name="connsiteY180" fmla="*/ 2066951 h 2128862"/>
              <a:gd name="connsiteX181" fmla="*/ 1681768 w 2482948"/>
              <a:gd name="connsiteY181" fmla="*/ 2059429 h 2128862"/>
              <a:gd name="connsiteX182" fmla="*/ 1681778 w 2482948"/>
              <a:gd name="connsiteY182" fmla="*/ 2059441 h 2128862"/>
              <a:gd name="connsiteX183" fmla="*/ 1682963 w 2482948"/>
              <a:gd name="connsiteY183" fmla="*/ 2060894 h 2128862"/>
              <a:gd name="connsiteX184" fmla="*/ 1684422 w 2482948"/>
              <a:gd name="connsiteY184" fmla="*/ 2062682 h 2128862"/>
              <a:gd name="connsiteX185" fmla="*/ 1693390 w 2482948"/>
              <a:gd name="connsiteY185" fmla="*/ 2069151 h 2128862"/>
              <a:gd name="connsiteX186" fmla="*/ 1710532 w 2482948"/>
              <a:gd name="connsiteY186" fmla="*/ 2081516 h 2128862"/>
              <a:gd name="connsiteX187" fmla="*/ 1710922 w 2482948"/>
              <a:gd name="connsiteY187" fmla="*/ 2081798 h 2128862"/>
              <a:gd name="connsiteX188" fmla="*/ 1705547 w 2482948"/>
              <a:gd name="connsiteY188" fmla="*/ 2077291 h 2128862"/>
              <a:gd name="connsiteX189" fmla="*/ 1704462 w 2482948"/>
              <a:gd name="connsiteY189" fmla="*/ 2076382 h 2128862"/>
              <a:gd name="connsiteX190" fmla="*/ 1700384 w 2482948"/>
              <a:gd name="connsiteY190" fmla="*/ 2072963 h 2128862"/>
              <a:gd name="connsiteX191" fmla="*/ 1682841 w 2482948"/>
              <a:gd name="connsiteY191" fmla="*/ 2060209 h 2128862"/>
              <a:gd name="connsiteX192" fmla="*/ 1668497 w 2482948"/>
              <a:gd name="connsiteY192" fmla="*/ 2056784 h 2128862"/>
              <a:gd name="connsiteX193" fmla="*/ 1672192 w 2482948"/>
              <a:gd name="connsiteY193" fmla="*/ 2062340 h 2128862"/>
              <a:gd name="connsiteX194" fmla="*/ 1674817 w 2482948"/>
              <a:gd name="connsiteY194" fmla="*/ 2064505 h 2128862"/>
              <a:gd name="connsiteX195" fmla="*/ 1671244 w 2482948"/>
              <a:gd name="connsiteY195" fmla="*/ 2060140 h 2128862"/>
              <a:gd name="connsiteX196" fmla="*/ 1668881 w 2482948"/>
              <a:gd name="connsiteY196" fmla="*/ 2057253 h 2128862"/>
              <a:gd name="connsiteX197" fmla="*/ 1779121 w 2482948"/>
              <a:gd name="connsiteY197" fmla="*/ 2055588 h 2128862"/>
              <a:gd name="connsiteX198" fmla="*/ 1795750 w 2482948"/>
              <a:gd name="connsiteY198" fmla="*/ 2060453 h 2128862"/>
              <a:gd name="connsiteX199" fmla="*/ 1812473 w 2482948"/>
              <a:gd name="connsiteY199" fmla="*/ 2060219 h 2128862"/>
              <a:gd name="connsiteX200" fmla="*/ 1816426 w 2482948"/>
              <a:gd name="connsiteY200" fmla="*/ 2060163 h 2128862"/>
              <a:gd name="connsiteX201" fmla="*/ 1816642 w 2482948"/>
              <a:gd name="connsiteY201" fmla="*/ 2060160 h 2128862"/>
              <a:gd name="connsiteX202" fmla="*/ 1846525 w 2482948"/>
              <a:gd name="connsiteY202" fmla="*/ 2056748 h 2128862"/>
              <a:gd name="connsiteX203" fmla="*/ 1848027 w 2482948"/>
              <a:gd name="connsiteY203" fmla="*/ 2056232 h 2128862"/>
              <a:gd name="connsiteX204" fmla="*/ 1818947 w 2482948"/>
              <a:gd name="connsiteY204" fmla="*/ 2058954 h 2128862"/>
              <a:gd name="connsiteX205" fmla="*/ 1817788 w 2482948"/>
              <a:gd name="connsiteY205" fmla="*/ 2058743 h 2128862"/>
              <a:gd name="connsiteX206" fmla="*/ 1802539 w 2482948"/>
              <a:gd name="connsiteY206" fmla="*/ 2060332 h 2128862"/>
              <a:gd name="connsiteX207" fmla="*/ 1717023 w 2482948"/>
              <a:gd name="connsiteY207" fmla="*/ 2055550 h 2128862"/>
              <a:gd name="connsiteX208" fmla="*/ 1720483 w 2482948"/>
              <a:gd name="connsiteY208" fmla="*/ 2058662 h 2128862"/>
              <a:gd name="connsiteX209" fmla="*/ 1723813 w 2482948"/>
              <a:gd name="connsiteY209" fmla="*/ 2061658 h 2128862"/>
              <a:gd name="connsiteX210" fmla="*/ 1726670 w 2482948"/>
              <a:gd name="connsiteY210" fmla="*/ 2064228 h 2128862"/>
              <a:gd name="connsiteX211" fmla="*/ 1728600 w 2482948"/>
              <a:gd name="connsiteY211" fmla="*/ 2065647 h 2128862"/>
              <a:gd name="connsiteX212" fmla="*/ 1731068 w 2482948"/>
              <a:gd name="connsiteY212" fmla="*/ 2067461 h 2128862"/>
              <a:gd name="connsiteX213" fmla="*/ 1731719 w 2482948"/>
              <a:gd name="connsiteY213" fmla="*/ 2067709 h 2128862"/>
              <a:gd name="connsiteX214" fmla="*/ 1735434 w 2482948"/>
              <a:gd name="connsiteY214" fmla="*/ 2069119 h 2128862"/>
              <a:gd name="connsiteX215" fmla="*/ 1736550 w 2482948"/>
              <a:gd name="connsiteY215" fmla="*/ 2069359 h 2128862"/>
              <a:gd name="connsiteX216" fmla="*/ 1741440 w 2482948"/>
              <a:gd name="connsiteY216" fmla="*/ 2070408 h 2128862"/>
              <a:gd name="connsiteX217" fmla="*/ 1740000 w 2482948"/>
              <a:gd name="connsiteY217" fmla="*/ 2069238 h 2128862"/>
              <a:gd name="connsiteX218" fmla="*/ 1737698 w 2482948"/>
              <a:gd name="connsiteY218" fmla="*/ 2067368 h 2128862"/>
              <a:gd name="connsiteX219" fmla="*/ 1731610 w 2482948"/>
              <a:gd name="connsiteY219" fmla="*/ 2066084 h 2128862"/>
              <a:gd name="connsiteX220" fmla="*/ 1728644 w 2482948"/>
              <a:gd name="connsiteY220" fmla="*/ 2063943 h 2128862"/>
              <a:gd name="connsiteX221" fmla="*/ 1898538 w 2482948"/>
              <a:gd name="connsiteY221" fmla="*/ 2054869 h 2128862"/>
              <a:gd name="connsiteX222" fmla="*/ 1898162 w 2482948"/>
              <a:gd name="connsiteY222" fmla="*/ 2055014 h 2128862"/>
              <a:gd name="connsiteX223" fmla="*/ 1892027 w 2482948"/>
              <a:gd name="connsiteY223" fmla="*/ 2058263 h 2128862"/>
              <a:gd name="connsiteX224" fmla="*/ 1880201 w 2482948"/>
              <a:gd name="connsiteY224" fmla="*/ 2061947 h 2128862"/>
              <a:gd name="connsiteX225" fmla="*/ 1869336 w 2482948"/>
              <a:gd name="connsiteY225" fmla="*/ 2066141 h 2128862"/>
              <a:gd name="connsiteX226" fmla="*/ 1886098 w 2482948"/>
              <a:gd name="connsiteY226" fmla="*/ 2061436 h 2128862"/>
              <a:gd name="connsiteX227" fmla="*/ 1725722 w 2482948"/>
              <a:gd name="connsiteY227" fmla="*/ 2054736 h 2128862"/>
              <a:gd name="connsiteX228" fmla="*/ 1731882 w 2482948"/>
              <a:gd name="connsiteY228" fmla="*/ 2060276 h 2128862"/>
              <a:gd name="connsiteX229" fmla="*/ 1780606 w 2482948"/>
              <a:gd name="connsiteY229" fmla="*/ 2073441 h 2128862"/>
              <a:gd name="connsiteX230" fmla="*/ 1794187 w 2482948"/>
              <a:gd name="connsiteY230" fmla="*/ 2074482 h 2128862"/>
              <a:gd name="connsiteX231" fmla="*/ 1808574 w 2482948"/>
              <a:gd name="connsiteY231" fmla="*/ 2073072 h 2128862"/>
              <a:gd name="connsiteX232" fmla="*/ 1808494 w 2482948"/>
              <a:gd name="connsiteY232" fmla="*/ 2073056 h 2128862"/>
              <a:gd name="connsiteX233" fmla="*/ 1808189 w 2482948"/>
              <a:gd name="connsiteY233" fmla="*/ 2072995 h 2128862"/>
              <a:gd name="connsiteX234" fmla="*/ 1807819 w 2482948"/>
              <a:gd name="connsiteY234" fmla="*/ 2072922 h 2128862"/>
              <a:gd name="connsiteX235" fmla="*/ 1800611 w 2482948"/>
              <a:gd name="connsiteY235" fmla="*/ 2073707 h 2128862"/>
              <a:gd name="connsiteX236" fmla="*/ 1732381 w 2482948"/>
              <a:gd name="connsiteY236" fmla="*/ 2059483 h 2128862"/>
              <a:gd name="connsiteX237" fmla="*/ 1922997 w 2482948"/>
              <a:gd name="connsiteY237" fmla="*/ 2054656 h 2128862"/>
              <a:gd name="connsiteX238" fmla="*/ 1922431 w 2482948"/>
              <a:gd name="connsiteY238" fmla="*/ 2055039 h 2128862"/>
              <a:gd name="connsiteX239" fmla="*/ 1918959 w 2482948"/>
              <a:gd name="connsiteY239" fmla="*/ 2057386 h 2128862"/>
              <a:gd name="connsiteX240" fmla="*/ 1917916 w 2482948"/>
              <a:gd name="connsiteY240" fmla="*/ 2058090 h 2128862"/>
              <a:gd name="connsiteX241" fmla="*/ 1918434 w 2482948"/>
              <a:gd name="connsiteY241" fmla="*/ 2057819 h 2128862"/>
              <a:gd name="connsiteX242" fmla="*/ 1921814 w 2482948"/>
              <a:gd name="connsiteY242" fmla="*/ 2055477 h 2128862"/>
              <a:gd name="connsiteX243" fmla="*/ 1704268 w 2482948"/>
              <a:gd name="connsiteY243" fmla="*/ 2053473 h 2128862"/>
              <a:gd name="connsiteX244" fmla="*/ 1716852 w 2482948"/>
              <a:gd name="connsiteY244" fmla="*/ 2064902 h 2128862"/>
              <a:gd name="connsiteX245" fmla="*/ 1730179 w 2482948"/>
              <a:gd name="connsiteY245" fmla="*/ 2073365 h 2128862"/>
              <a:gd name="connsiteX246" fmla="*/ 1730992 w 2482948"/>
              <a:gd name="connsiteY246" fmla="*/ 2073882 h 2128862"/>
              <a:gd name="connsiteX247" fmla="*/ 1736611 w 2482948"/>
              <a:gd name="connsiteY247" fmla="*/ 2075277 h 2128862"/>
              <a:gd name="connsiteX248" fmla="*/ 1735360 w 2482948"/>
              <a:gd name="connsiteY248" fmla="*/ 2074261 h 2128862"/>
              <a:gd name="connsiteX249" fmla="*/ 1735101 w 2482948"/>
              <a:gd name="connsiteY249" fmla="*/ 2074051 h 2128862"/>
              <a:gd name="connsiteX250" fmla="*/ 1734619 w 2482948"/>
              <a:gd name="connsiteY250" fmla="*/ 2073660 h 2128862"/>
              <a:gd name="connsiteX251" fmla="*/ 1730697 w 2482948"/>
              <a:gd name="connsiteY251" fmla="*/ 2072823 h 2128862"/>
              <a:gd name="connsiteX252" fmla="*/ 1800312 w 2482948"/>
              <a:gd name="connsiteY252" fmla="*/ 2053049 h 2128862"/>
              <a:gd name="connsiteX253" fmla="*/ 1800541 w 2482948"/>
              <a:gd name="connsiteY253" fmla="*/ 2053111 h 2128862"/>
              <a:gd name="connsiteX254" fmla="*/ 1800581 w 2482948"/>
              <a:gd name="connsiteY254" fmla="*/ 2053110 h 2128862"/>
              <a:gd name="connsiteX255" fmla="*/ 1800611 w 2482948"/>
              <a:gd name="connsiteY255" fmla="*/ 2053109 h 2128862"/>
              <a:gd name="connsiteX256" fmla="*/ 1800498 w 2482948"/>
              <a:gd name="connsiteY256" fmla="*/ 2053086 h 2128862"/>
              <a:gd name="connsiteX257" fmla="*/ 1800463 w 2482948"/>
              <a:gd name="connsiteY257" fmla="*/ 2053079 h 2128862"/>
              <a:gd name="connsiteX258" fmla="*/ 1690616 w 2482948"/>
              <a:gd name="connsiteY258" fmla="*/ 2050174 h 2128862"/>
              <a:gd name="connsiteX259" fmla="*/ 1708780 w 2482948"/>
              <a:gd name="connsiteY259" fmla="*/ 2066768 h 2128862"/>
              <a:gd name="connsiteX260" fmla="*/ 1710068 w 2482948"/>
              <a:gd name="connsiteY260" fmla="*/ 2067945 h 2128862"/>
              <a:gd name="connsiteX261" fmla="*/ 1732219 w 2482948"/>
              <a:gd name="connsiteY261" fmla="*/ 2081877 h 2128862"/>
              <a:gd name="connsiteX262" fmla="*/ 1733551 w 2482948"/>
              <a:gd name="connsiteY262" fmla="*/ 2082193 h 2128862"/>
              <a:gd name="connsiteX263" fmla="*/ 1732418 w 2482948"/>
              <a:gd name="connsiteY263" fmla="*/ 2081263 h 2128862"/>
              <a:gd name="connsiteX264" fmla="*/ 1730217 w 2482948"/>
              <a:gd name="connsiteY264" fmla="*/ 2079454 h 2128862"/>
              <a:gd name="connsiteX265" fmla="*/ 1730134 w 2482948"/>
              <a:gd name="connsiteY265" fmla="*/ 2079436 h 2128862"/>
              <a:gd name="connsiteX266" fmla="*/ 1730099 w 2482948"/>
              <a:gd name="connsiteY266" fmla="*/ 2079429 h 2128862"/>
              <a:gd name="connsiteX267" fmla="*/ 1730050 w 2482948"/>
              <a:gd name="connsiteY267" fmla="*/ 2079418 h 2128862"/>
              <a:gd name="connsiteX268" fmla="*/ 1692871 w 2482948"/>
              <a:gd name="connsiteY268" fmla="*/ 2048766 h 2128862"/>
              <a:gd name="connsiteX269" fmla="*/ 1695299 w 2482948"/>
              <a:gd name="connsiteY269" fmla="*/ 2051215 h 2128862"/>
              <a:gd name="connsiteX270" fmla="*/ 1697732 w 2482948"/>
              <a:gd name="connsiteY270" fmla="*/ 2052760 h 2128862"/>
              <a:gd name="connsiteX271" fmla="*/ 1697213 w 2482948"/>
              <a:gd name="connsiteY271" fmla="*/ 2052334 h 2128862"/>
              <a:gd name="connsiteX272" fmla="*/ 1856137 w 2482948"/>
              <a:gd name="connsiteY272" fmla="*/ 2047338 h 2128862"/>
              <a:gd name="connsiteX273" fmla="*/ 1846334 w 2482948"/>
              <a:gd name="connsiteY273" fmla="*/ 2048425 h 2128862"/>
              <a:gd name="connsiteX274" fmla="*/ 1842528 w 2482948"/>
              <a:gd name="connsiteY274" fmla="*/ 2049576 h 2128862"/>
              <a:gd name="connsiteX275" fmla="*/ 1812426 w 2482948"/>
              <a:gd name="connsiteY275" fmla="*/ 2052779 h 2128862"/>
              <a:gd name="connsiteX276" fmla="*/ 1828149 w 2482948"/>
              <a:gd name="connsiteY276" fmla="*/ 2052341 h 2128862"/>
              <a:gd name="connsiteX277" fmla="*/ 1835395 w 2482948"/>
              <a:gd name="connsiteY277" fmla="*/ 2052139 h 2128862"/>
              <a:gd name="connsiteX278" fmla="*/ 1844181 w 2482948"/>
              <a:gd name="connsiteY278" fmla="*/ 2051231 h 2128862"/>
              <a:gd name="connsiteX279" fmla="*/ 1736724 w 2482948"/>
              <a:gd name="connsiteY279" fmla="*/ 2046999 h 2128862"/>
              <a:gd name="connsiteX280" fmla="*/ 1739808 w 2482948"/>
              <a:gd name="connsiteY280" fmla="*/ 2049083 h 2128862"/>
              <a:gd name="connsiteX281" fmla="*/ 1750755 w 2482948"/>
              <a:gd name="connsiteY281" fmla="*/ 2051336 h 2128862"/>
              <a:gd name="connsiteX282" fmla="*/ 1750693 w 2482948"/>
              <a:gd name="connsiteY282" fmla="*/ 2051298 h 2128862"/>
              <a:gd name="connsiteX283" fmla="*/ 1748220 w 2482948"/>
              <a:gd name="connsiteY283" fmla="*/ 2049794 h 2128862"/>
              <a:gd name="connsiteX284" fmla="*/ 1747071 w 2482948"/>
              <a:gd name="connsiteY284" fmla="*/ 2049095 h 2128862"/>
              <a:gd name="connsiteX285" fmla="*/ 1740717 w 2482948"/>
              <a:gd name="connsiteY285" fmla="*/ 2047808 h 2128862"/>
              <a:gd name="connsiteX286" fmla="*/ 1676853 w 2482948"/>
              <a:gd name="connsiteY286" fmla="*/ 2046692 h 2128862"/>
              <a:gd name="connsiteX287" fmla="*/ 1677436 w 2482948"/>
              <a:gd name="connsiteY287" fmla="*/ 2047406 h 2128862"/>
              <a:gd name="connsiteX288" fmla="*/ 1678040 w 2482948"/>
              <a:gd name="connsiteY288" fmla="*/ 2048145 h 2128862"/>
              <a:gd name="connsiteX289" fmla="*/ 1692300 w 2482948"/>
              <a:gd name="connsiteY289" fmla="*/ 2061290 h 2128862"/>
              <a:gd name="connsiteX290" fmla="*/ 1726426 w 2482948"/>
              <a:gd name="connsiteY290" fmla="*/ 2086117 h 2128862"/>
              <a:gd name="connsiteX291" fmla="*/ 1727865 w 2482948"/>
              <a:gd name="connsiteY291" fmla="*/ 2086486 h 2128862"/>
              <a:gd name="connsiteX292" fmla="*/ 1725371 w 2482948"/>
              <a:gd name="connsiteY292" fmla="*/ 2084424 h 2128862"/>
              <a:gd name="connsiteX293" fmla="*/ 1712699 w 2482948"/>
              <a:gd name="connsiteY293" fmla="*/ 2073947 h 2128862"/>
              <a:gd name="connsiteX294" fmla="*/ 1708180 w 2482948"/>
              <a:gd name="connsiteY294" fmla="*/ 2070210 h 2128862"/>
              <a:gd name="connsiteX295" fmla="*/ 1700552 w 2482948"/>
              <a:gd name="connsiteY295" fmla="*/ 2064484 h 2128862"/>
              <a:gd name="connsiteX296" fmla="*/ 1682483 w 2482948"/>
              <a:gd name="connsiteY296" fmla="*/ 2050919 h 2128862"/>
              <a:gd name="connsiteX297" fmla="*/ 1741500 w 2482948"/>
              <a:gd name="connsiteY297" fmla="*/ 2041314 h 2128862"/>
              <a:gd name="connsiteX298" fmla="*/ 1745433 w 2482948"/>
              <a:gd name="connsiteY298" fmla="*/ 2043828 h 2128862"/>
              <a:gd name="connsiteX299" fmla="*/ 1757690 w 2482948"/>
              <a:gd name="connsiteY299" fmla="*/ 2046323 h 2128862"/>
              <a:gd name="connsiteX300" fmla="*/ 1756922 w 2482948"/>
              <a:gd name="connsiteY300" fmla="*/ 2045880 h 2128862"/>
              <a:gd name="connsiteX301" fmla="*/ 1754085 w 2482948"/>
              <a:gd name="connsiteY301" fmla="*/ 2044245 h 2128862"/>
              <a:gd name="connsiteX302" fmla="*/ 1752971 w 2482948"/>
              <a:gd name="connsiteY302" fmla="*/ 2043603 h 2128862"/>
              <a:gd name="connsiteX303" fmla="*/ 1858537 w 2482948"/>
              <a:gd name="connsiteY303" fmla="*/ 2040344 h 2128862"/>
              <a:gd name="connsiteX304" fmla="*/ 1853769 w 2482948"/>
              <a:gd name="connsiteY304" fmla="*/ 2040787 h 2128862"/>
              <a:gd name="connsiteX305" fmla="*/ 1841780 w 2482948"/>
              <a:gd name="connsiteY305" fmla="*/ 2044198 h 2128862"/>
              <a:gd name="connsiteX306" fmla="*/ 1846569 w 2482948"/>
              <a:gd name="connsiteY306" fmla="*/ 2043997 h 2128862"/>
              <a:gd name="connsiteX307" fmla="*/ 1855330 w 2482948"/>
              <a:gd name="connsiteY307" fmla="*/ 2041323 h 2128862"/>
              <a:gd name="connsiteX308" fmla="*/ 1973367 w 2482948"/>
              <a:gd name="connsiteY308" fmla="*/ 2040243 h 2128862"/>
              <a:gd name="connsiteX309" fmla="*/ 1973139 w 2482948"/>
              <a:gd name="connsiteY309" fmla="*/ 2040478 h 2128862"/>
              <a:gd name="connsiteX310" fmla="*/ 1973074 w 2482948"/>
              <a:gd name="connsiteY310" fmla="*/ 2040528 h 2128862"/>
              <a:gd name="connsiteX311" fmla="*/ 1973055 w 2482948"/>
              <a:gd name="connsiteY311" fmla="*/ 2040542 h 2128862"/>
              <a:gd name="connsiteX312" fmla="*/ 1972906 w 2482948"/>
              <a:gd name="connsiteY312" fmla="*/ 2040694 h 2128862"/>
              <a:gd name="connsiteX313" fmla="*/ 1972708 w 2482948"/>
              <a:gd name="connsiteY313" fmla="*/ 2040896 h 2128862"/>
              <a:gd name="connsiteX314" fmla="*/ 1969658 w 2482948"/>
              <a:gd name="connsiteY314" fmla="*/ 2043993 h 2128862"/>
              <a:gd name="connsiteX315" fmla="*/ 1866657 w 2482948"/>
              <a:gd name="connsiteY315" fmla="*/ 2108455 h 2128862"/>
              <a:gd name="connsiteX316" fmla="*/ 1796611 w 2482948"/>
              <a:gd name="connsiteY316" fmla="*/ 2121831 h 2128862"/>
              <a:gd name="connsiteX317" fmla="*/ 1726979 w 2482948"/>
              <a:gd name="connsiteY317" fmla="*/ 2105560 h 2128862"/>
              <a:gd name="connsiteX318" fmla="*/ 1709003 w 2482948"/>
              <a:gd name="connsiteY318" fmla="*/ 2092711 h 2128862"/>
              <a:gd name="connsiteX319" fmla="*/ 1724910 w 2482948"/>
              <a:gd name="connsiteY319" fmla="*/ 2105834 h 2128862"/>
              <a:gd name="connsiteX320" fmla="*/ 1757307 w 2482948"/>
              <a:gd name="connsiteY320" fmla="*/ 2119045 h 2128862"/>
              <a:gd name="connsiteX321" fmla="*/ 1792002 w 2482948"/>
              <a:gd name="connsiteY321" fmla="*/ 2124102 h 2128862"/>
              <a:gd name="connsiteX322" fmla="*/ 1802055 w 2482948"/>
              <a:gd name="connsiteY322" fmla="*/ 2123285 h 2128862"/>
              <a:gd name="connsiteX323" fmla="*/ 1803280 w 2482948"/>
              <a:gd name="connsiteY323" fmla="*/ 2123185 h 2128862"/>
              <a:gd name="connsiteX324" fmla="*/ 1828752 w 2482948"/>
              <a:gd name="connsiteY324" fmla="*/ 2121114 h 2128862"/>
              <a:gd name="connsiteX325" fmla="*/ 1867897 w 2482948"/>
              <a:gd name="connsiteY325" fmla="*/ 2109971 h 2128862"/>
              <a:gd name="connsiteX326" fmla="*/ 1918717 w 2482948"/>
              <a:gd name="connsiteY326" fmla="*/ 2083805 h 2128862"/>
              <a:gd name="connsiteX327" fmla="*/ 1928437 w 2482948"/>
              <a:gd name="connsiteY327" fmla="*/ 2076229 h 2128862"/>
              <a:gd name="connsiteX328" fmla="*/ 1969692 w 2482948"/>
              <a:gd name="connsiteY328" fmla="*/ 2044079 h 2128862"/>
              <a:gd name="connsiteX329" fmla="*/ 1928747 w 2482948"/>
              <a:gd name="connsiteY329" fmla="*/ 2038815 h 2128862"/>
              <a:gd name="connsiteX330" fmla="*/ 1912974 w 2482948"/>
              <a:gd name="connsiteY330" fmla="*/ 2047169 h 2128862"/>
              <a:gd name="connsiteX331" fmla="*/ 1912174 w 2482948"/>
              <a:gd name="connsiteY331" fmla="*/ 2047671 h 2128862"/>
              <a:gd name="connsiteX332" fmla="*/ 1912561 w 2482948"/>
              <a:gd name="connsiteY332" fmla="*/ 2047467 h 2128862"/>
              <a:gd name="connsiteX333" fmla="*/ 1919382 w 2482948"/>
              <a:gd name="connsiteY333" fmla="*/ 2043866 h 2128862"/>
              <a:gd name="connsiteX334" fmla="*/ 1927867 w 2482948"/>
              <a:gd name="connsiteY334" fmla="*/ 2039387 h 2128862"/>
              <a:gd name="connsiteX335" fmla="*/ 1747356 w 2482948"/>
              <a:gd name="connsiteY335" fmla="*/ 2035923 h 2128862"/>
              <a:gd name="connsiteX336" fmla="*/ 1751720 w 2482948"/>
              <a:gd name="connsiteY336" fmla="*/ 2038543 h 2128862"/>
              <a:gd name="connsiteX337" fmla="*/ 1756150 w 2482948"/>
              <a:gd name="connsiteY337" fmla="*/ 2041203 h 2128862"/>
              <a:gd name="connsiteX338" fmla="*/ 1759892 w 2482948"/>
              <a:gd name="connsiteY338" fmla="*/ 2042207 h 2128862"/>
              <a:gd name="connsiteX339" fmla="*/ 1772547 w 2482948"/>
              <a:gd name="connsiteY339" fmla="*/ 2045601 h 2128862"/>
              <a:gd name="connsiteX340" fmla="*/ 1787154 w 2482948"/>
              <a:gd name="connsiteY340" fmla="*/ 2047485 h 2128862"/>
              <a:gd name="connsiteX341" fmla="*/ 1797152 w 2482948"/>
              <a:gd name="connsiteY341" fmla="*/ 2047112 h 2128862"/>
              <a:gd name="connsiteX342" fmla="*/ 1765562 w 2482948"/>
              <a:gd name="connsiteY342" fmla="*/ 2041656 h 2128862"/>
              <a:gd name="connsiteX343" fmla="*/ 1761728 w 2482948"/>
              <a:gd name="connsiteY343" fmla="*/ 2039578 h 2128862"/>
              <a:gd name="connsiteX344" fmla="*/ 1759930 w 2482948"/>
              <a:gd name="connsiteY344" fmla="*/ 2038602 h 2128862"/>
              <a:gd name="connsiteX345" fmla="*/ 1759346 w 2482948"/>
              <a:gd name="connsiteY345" fmla="*/ 2038286 h 2128862"/>
              <a:gd name="connsiteX346" fmla="*/ 1679721 w 2482948"/>
              <a:gd name="connsiteY346" fmla="*/ 2035502 h 2128862"/>
              <a:gd name="connsiteX347" fmla="*/ 1681645 w 2482948"/>
              <a:gd name="connsiteY347" fmla="*/ 2037443 h 2128862"/>
              <a:gd name="connsiteX348" fmla="*/ 1681613 w 2482948"/>
              <a:gd name="connsiteY348" fmla="*/ 2037387 h 2128862"/>
              <a:gd name="connsiteX349" fmla="*/ 1681365 w 2482948"/>
              <a:gd name="connsiteY349" fmla="*/ 2036959 h 2128862"/>
              <a:gd name="connsiteX350" fmla="*/ 1681111 w 2482948"/>
              <a:gd name="connsiteY350" fmla="*/ 2036520 h 2128862"/>
              <a:gd name="connsiteX351" fmla="*/ 1680558 w 2482948"/>
              <a:gd name="connsiteY351" fmla="*/ 2036115 h 2128862"/>
              <a:gd name="connsiteX352" fmla="*/ 1683672 w 2482948"/>
              <a:gd name="connsiteY352" fmla="*/ 2031466 h 2128862"/>
              <a:gd name="connsiteX353" fmla="*/ 1684820 w 2482948"/>
              <a:gd name="connsiteY353" fmla="*/ 2033455 h 2128862"/>
              <a:gd name="connsiteX354" fmla="*/ 1689228 w 2482948"/>
              <a:gd name="connsiteY354" fmla="*/ 2036696 h 2128862"/>
              <a:gd name="connsiteX355" fmla="*/ 1688781 w 2482948"/>
              <a:gd name="connsiteY355" fmla="*/ 2035880 h 2128862"/>
              <a:gd name="connsiteX356" fmla="*/ 1688122 w 2482948"/>
              <a:gd name="connsiteY356" fmla="*/ 2034680 h 2128862"/>
              <a:gd name="connsiteX357" fmla="*/ 1685651 w 2482948"/>
              <a:gd name="connsiteY357" fmla="*/ 2032895 h 2128862"/>
              <a:gd name="connsiteX358" fmla="*/ 1753190 w 2482948"/>
              <a:gd name="connsiteY358" fmla="*/ 2030438 h 2128862"/>
              <a:gd name="connsiteX359" fmla="*/ 1761251 w 2482948"/>
              <a:gd name="connsiteY359" fmla="*/ 2034969 h 2128862"/>
              <a:gd name="connsiteX360" fmla="*/ 1770774 w 2482948"/>
              <a:gd name="connsiteY360" fmla="*/ 2037303 h 2128862"/>
              <a:gd name="connsiteX361" fmla="*/ 1782042 w 2482948"/>
              <a:gd name="connsiteY361" fmla="*/ 2040064 h 2128862"/>
              <a:gd name="connsiteX362" fmla="*/ 1784027 w 2482948"/>
              <a:gd name="connsiteY362" fmla="*/ 2040353 h 2128862"/>
              <a:gd name="connsiteX363" fmla="*/ 1785488 w 2482948"/>
              <a:gd name="connsiteY363" fmla="*/ 2040565 h 2128862"/>
              <a:gd name="connsiteX364" fmla="*/ 1802225 w 2482948"/>
              <a:gd name="connsiteY364" fmla="*/ 2040281 h 2128862"/>
              <a:gd name="connsiteX365" fmla="*/ 1800103 w 2482948"/>
              <a:gd name="connsiteY365" fmla="*/ 2039936 h 2128862"/>
              <a:gd name="connsiteX366" fmla="*/ 1778478 w 2482948"/>
              <a:gd name="connsiteY366" fmla="*/ 2036423 h 2128862"/>
              <a:gd name="connsiteX367" fmla="*/ 1769598 w 2482948"/>
              <a:gd name="connsiteY367" fmla="*/ 2034980 h 2128862"/>
              <a:gd name="connsiteX368" fmla="*/ 1768321 w 2482948"/>
              <a:gd name="connsiteY368" fmla="*/ 2034328 h 2128862"/>
              <a:gd name="connsiteX369" fmla="*/ 1766094 w 2482948"/>
              <a:gd name="connsiteY369" fmla="*/ 2033192 h 2128862"/>
              <a:gd name="connsiteX370" fmla="*/ 1765315 w 2482948"/>
              <a:gd name="connsiteY370" fmla="*/ 2032795 h 2128862"/>
              <a:gd name="connsiteX371" fmla="*/ 1690773 w 2482948"/>
              <a:gd name="connsiteY371" fmla="*/ 2029810 h 2128862"/>
              <a:gd name="connsiteX372" fmla="*/ 1693059 w 2482948"/>
              <a:gd name="connsiteY372" fmla="*/ 2033996 h 2128862"/>
              <a:gd name="connsiteX373" fmla="*/ 1701886 w 2482948"/>
              <a:gd name="connsiteY373" fmla="*/ 2041936 h 2128862"/>
              <a:gd name="connsiteX374" fmla="*/ 1723807 w 2482948"/>
              <a:gd name="connsiteY374" fmla="*/ 2056086 h 2128862"/>
              <a:gd name="connsiteX375" fmla="*/ 1717503 w 2482948"/>
              <a:gd name="connsiteY375" fmla="*/ 2050966 h 2128862"/>
              <a:gd name="connsiteX376" fmla="*/ 1696376 w 2482948"/>
              <a:gd name="connsiteY376" fmla="*/ 2033806 h 2128862"/>
              <a:gd name="connsiteX377" fmla="*/ 1835423 w 2482948"/>
              <a:gd name="connsiteY377" fmla="*/ 2027730 h 2128862"/>
              <a:gd name="connsiteX378" fmla="*/ 1835307 w 2482948"/>
              <a:gd name="connsiteY378" fmla="*/ 2027741 h 2128862"/>
              <a:gd name="connsiteX379" fmla="*/ 1834702 w 2482948"/>
              <a:gd name="connsiteY379" fmla="*/ 2027799 h 2128862"/>
              <a:gd name="connsiteX380" fmla="*/ 1833839 w 2482948"/>
              <a:gd name="connsiteY380" fmla="*/ 2027881 h 2128862"/>
              <a:gd name="connsiteX381" fmla="*/ 1835219 w 2482948"/>
              <a:gd name="connsiteY381" fmla="*/ 2027792 h 2128862"/>
              <a:gd name="connsiteX382" fmla="*/ 1738312 w 2482948"/>
              <a:gd name="connsiteY382" fmla="*/ 2027547 h 2128862"/>
              <a:gd name="connsiteX383" fmla="*/ 1741373 w 2482948"/>
              <a:gd name="connsiteY383" fmla="*/ 2028542 h 2128862"/>
              <a:gd name="connsiteX384" fmla="*/ 1740582 w 2482948"/>
              <a:gd name="connsiteY384" fmla="*/ 2028112 h 2128862"/>
              <a:gd name="connsiteX385" fmla="*/ 1740225 w 2482948"/>
              <a:gd name="connsiteY385" fmla="*/ 2027919 h 2128862"/>
              <a:gd name="connsiteX386" fmla="*/ 1739706 w 2482948"/>
              <a:gd name="connsiteY386" fmla="*/ 2027818 h 2128862"/>
              <a:gd name="connsiteX387" fmla="*/ 1696237 w 2482948"/>
              <a:gd name="connsiteY387" fmla="*/ 2026863 h 2128862"/>
              <a:gd name="connsiteX388" fmla="*/ 1696772 w 2482948"/>
              <a:gd name="connsiteY388" fmla="*/ 2027870 h 2128862"/>
              <a:gd name="connsiteX389" fmla="*/ 1697083 w 2482948"/>
              <a:gd name="connsiteY389" fmla="*/ 2028457 h 2128862"/>
              <a:gd name="connsiteX390" fmla="*/ 1733957 w 2482948"/>
              <a:gd name="connsiteY390" fmla="*/ 2054864 h 2128862"/>
              <a:gd name="connsiteX391" fmla="*/ 1745609 w 2482948"/>
              <a:gd name="connsiteY391" fmla="*/ 2057299 h 2128862"/>
              <a:gd name="connsiteX392" fmla="*/ 1744285 w 2482948"/>
              <a:gd name="connsiteY392" fmla="*/ 2056453 h 2128862"/>
              <a:gd name="connsiteX393" fmla="*/ 1741282 w 2482948"/>
              <a:gd name="connsiteY393" fmla="*/ 2054534 h 2128862"/>
              <a:gd name="connsiteX394" fmla="*/ 1740238 w 2482948"/>
              <a:gd name="connsiteY394" fmla="*/ 2054319 h 2128862"/>
              <a:gd name="connsiteX395" fmla="*/ 1733915 w 2482948"/>
              <a:gd name="connsiteY395" fmla="*/ 2053016 h 2128862"/>
              <a:gd name="connsiteX396" fmla="*/ 1733253 w 2482948"/>
              <a:gd name="connsiteY396" fmla="*/ 2052880 h 2128862"/>
              <a:gd name="connsiteX397" fmla="*/ 1706808 w 2482948"/>
              <a:gd name="connsiteY397" fmla="*/ 2034293 h 2128862"/>
              <a:gd name="connsiteX398" fmla="*/ 1759455 w 2482948"/>
              <a:gd name="connsiteY398" fmla="*/ 2025099 h 2128862"/>
              <a:gd name="connsiteX399" fmla="*/ 1760673 w 2482948"/>
              <a:gd name="connsiteY399" fmla="*/ 2025733 h 2128862"/>
              <a:gd name="connsiteX400" fmla="*/ 1764052 w 2482948"/>
              <a:gd name="connsiteY400" fmla="*/ 2027493 h 2128862"/>
              <a:gd name="connsiteX401" fmla="*/ 1806539 w 2482948"/>
              <a:gd name="connsiteY401" fmla="*/ 2035788 h 2128862"/>
              <a:gd name="connsiteX402" fmla="*/ 1817658 w 2482948"/>
              <a:gd name="connsiteY402" fmla="*/ 2034994 h 2128862"/>
              <a:gd name="connsiteX403" fmla="*/ 1810313 w 2482948"/>
              <a:gd name="connsiteY403" fmla="*/ 2033860 h 2128862"/>
              <a:gd name="connsiteX404" fmla="*/ 1807367 w 2482948"/>
              <a:gd name="connsiteY404" fmla="*/ 2034271 h 2128862"/>
              <a:gd name="connsiteX405" fmla="*/ 1784060 w 2482948"/>
              <a:gd name="connsiteY405" fmla="*/ 2029810 h 2128862"/>
              <a:gd name="connsiteX406" fmla="*/ 1777615 w 2482948"/>
              <a:gd name="connsiteY406" fmla="*/ 2028815 h 2128862"/>
              <a:gd name="connsiteX407" fmla="*/ 1775166 w 2482948"/>
              <a:gd name="connsiteY407" fmla="*/ 2028437 h 2128862"/>
              <a:gd name="connsiteX408" fmla="*/ 1773434 w 2482948"/>
              <a:gd name="connsiteY408" fmla="*/ 2028170 h 2128862"/>
              <a:gd name="connsiteX409" fmla="*/ 1772950 w 2482948"/>
              <a:gd name="connsiteY409" fmla="*/ 2027939 h 2128862"/>
              <a:gd name="connsiteX410" fmla="*/ 1772053 w 2482948"/>
              <a:gd name="connsiteY410" fmla="*/ 2027511 h 2128862"/>
              <a:gd name="connsiteX411" fmla="*/ 1760409 w 2482948"/>
              <a:gd name="connsiteY411" fmla="*/ 2025282 h 2128862"/>
              <a:gd name="connsiteX412" fmla="*/ 1672686 w 2482948"/>
              <a:gd name="connsiteY412" fmla="*/ 2023532 h 2128862"/>
              <a:gd name="connsiteX413" fmla="*/ 1673562 w 2482948"/>
              <a:gd name="connsiteY413" fmla="*/ 2024789 h 2128862"/>
              <a:gd name="connsiteX414" fmla="*/ 1673806 w 2482948"/>
              <a:gd name="connsiteY414" fmla="*/ 2025140 h 2128862"/>
              <a:gd name="connsiteX415" fmla="*/ 1674116 w 2482948"/>
              <a:gd name="connsiteY415" fmla="*/ 2025584 h 2128862"/>
              <a:gd name="connsiteX416" fmla="*/ 1674436 w 2482948"/>
              <a:gd name="connsiteY416" fmla="*/ 2025820 h 2128862"/>
              <a:gd name="connsiteX417" fmla="*/ 1675280 w 2482948"/>
              <a:gd name="connsiteY417" fmla="*/ 2026440 h 2128862"/>
              <a:gd name="connsiteX418" fmla="*/ 1675272 w 2482948"/>
              <a:gd name="connsiteY418" fmla="*/ 2026426 h 2128862"/>
              <a:gd name="connsiteX419" fmla="*/ 1675160 w 2482948"/>
              <a:gd name="connsiteY419" fmla="*/ 2026233 h 2128862"/>
              <a:gd name="connsiteX420" fmla="*/ 1674252 w 2482948"/>
              <a:gd name="connsiteY420" fmla="*/ 2024663 h 2128862"/>
              <a:gd name="connsiteX421" fmla="*/ 1898059 w 2482948"/>
              <a:gd name="connsiteY421" fmla="*/ 2021288 h 2128862"/>
              <a:gd name="connsiteX422" fmla="*/ 1895453 w 2482948"/>
              <a:gd name="connsiteY422" fmla="*/ 2022130 h 2128862"/>
              <a:gd name="connsiteX423" fmla="*/ 1894289 w 2482948"/>
              <a:gd name="connsiteY423" fmla="*/ 2022710 h 2128862"/>
              <a:gd name="connsiteX424" fmla="*/ 1890854 w 2482948"/>
              <a:gd name="connsiteY424" fmla="*/ 2024424 h 2128862"/>
              <a:gd name="connsiteX425" fmla="*/ 1881879 w 2482948"/>
              <a:gd name="connsiteY425" fmla="*/ 2026795 h 2128862"/>
              <a:gd name="connsiteX426" fmla="*/ 1877144 w 2482948"/>
              <a:gd name="connsiteY426" fmla="*/ 2028045 h 2128862"/>
              <a:gd name="connsiteX427" fmla="*/ 1873139 w 2482948"/>
              <a:gd name="connsiteY427" fmla="*/ 2029339 h 2128862"/>
              <a:gd name="connsiteX428" fmla="*/ 1872024 w 2482948"/>
              <a:gd name="connsiteY428" fmla="*/ 2029699 h 2128862"/>
              <a:gd name="connsiteX429" fmla="*/ 1866241 w 2482948"/>
              <a:gd name="connsiteY429" fmla="*/ 2031568 h 2128862"/>
              <a:gd name="connsiteX430" fmla="*/ 1862120 w 2482948"/>
              <a:gd name="connsiteY430" fmla="*/ 2032013 h 2128862"/>
              <a:gd name="connsiteX431" fmla="*/ 1848256 w 2482948"/>
              <a:gd name="connsiteY431" fmla="*/ 2035674 h 2128862"/>
              <a:gd name="connsiteX432" fmla="*/ 1846739 w 2482948"/>
              <a:gd name="connsiteY432" fmla="*/ 2036074 h 2128862"/>
              <a:gd name="connsiteX433" fmla="*/ 1853453 w 2482948"/>
              <a:gd name="connsiteY433" fmla="*/ 2035686 h 2128862"/>
              <a:gd name="connsiteX434" fmla="*/ 1854034 w 2482948"/>
              <a:gd name="connsiteY434" fmla="*/ 2035521 h 2128862"/>
              <a:gd name="connsiteX435" fmla="*/ 1868302 w 2482948"/>
              <a:gd name="connsiteY435" fmla="*/ 2031470 h 2128862"/>
              <a:gd name="connsiteX436" fmla="*/ 1871348 w 2482948"/>
              <a:gd name="connsiteY436" fmla="*/ 2030605 h 2128862"/>
              <a:gd name="connsiteX437" fmla="*/ 1873837 w 2482948"/>
              <a:gd name="connsiteY437" fmla="*/ 2029829 h 2128862"/>
              <a:gd name="connsiteX438" fmla="*/ 1883072 w 2482948"/>
              <a:gd name="connsiteY438" fmla="*/ 2026952 h 2128862"/>
              <a:gd name="connsiteX439" fmla="*/ 1893258 w 2482948"/>
              <a:gd name="connsiteY439" fmla="*/ 2023778 h 2128862"/>
              <a:gd name="connsiteX440" fmla="*/ 1678110 w 2482948"/>
              <a:gd name="connsiteY440" fmla="*/ 2020779 h 2128862"/>
              <a:gd name="connsiteX441" fmla="*/ 1683304 w 2482948"/>
              <a:gd name="connsiteY441" fmla="*/ 2026010 h 2128862"/>
              <a:gd name="connsiteX442" fmla="*/ 1683446 w 2482948"/>
              <a:gd name="connsiteY442" fmla="*/ 2026152 h 2128862"/>
              <a:gd name="connsiteX443" fmla="*/ 1682244 w 2482948"/>
              <a:gd name="connsiteY443" fmla="*/ 2023960 h 2128862"/>
              <a:gd name="connsiteX444" fmla="*/ 1682034 w 2482948"/>
              <a:gd name="connsiteY444" fmla="*/ 2023577 h 2128862"/>
              <a:gd name="connsiteX445" fmla="*/ 1765818 w 2482948"/>
              <a:gd name="connsiteY445" fmla="*/ 2019810 h 2128862"/>
              <a:gd name="connsiteX446" fmla="*/ 1771744 w 2482948"/>
              <a:gd name="connsiteY446" fmla="*/ 2022687 h 2128862"/>
              <a:gd name="connsiteX447" fmla="*/ 1807642 w 2482948"/>
              <a:gd name="connsiteY447" fmla="*/ 2029584 h 2128862"/>
              <a:gd name="connsiteX448" fmla="*/ 1825013 w 2482948"/>
              <a:gd name="connsiteY448" fmla="*/ 2028455 h 2128862"/>
              <a:gd name="connsiteX449" fmla="*/ 1823304 w 2482948"/>
              <a:gd name="connsiteY449" fmla="*/ 2028201 h 2128862"/>
              <a:gd name="connsiteX450" fmla="*/ 1820392 w 2482948"/>
              <a:gd name="connsiteY450" fmla="*/ 2027767 h 2128862"/>
              <a:gd name="connsiteX451" fmla="*/ 1815729 w 2482948"/>
              <a:gd name="connsiteY451" fmla="*/ 2027074 h 2128862"/>
              <a:gd name="connsiteX452" fmla="*/ 1808882 w 2482948"/>
              <a:gd name="connsiteY452" fmla="*/ 2027930 h 2128862"/>
              <a:gd name="connsiteX453" fmla="*/ 1846493 w 2482948"/>
              <a:gd name="connsiteY453" fmla="*/ 2018948 h 2128862"/>
              <a:gd name="connsiteX454" fmla="*/ 1827497 w 2482948"/>
              <a:gd name="connsiteY454" fmla="*/ 2021035 h 2128862"/>
              <a:gd name="connsiteX455" fmla="*/ 1822609 w 2482948"/>
              <a:gd name="connsiteY455" fmla="*/ 2020383 h 2128862"/>
              <a:gd name="connsiteX456" fmla="*/ 1813256 w 2482948"/>
              <a:gd name="connsiteY456" fmla="*/ 2021422 h 2128862"/>
              <a:gd name="connsiteX457" fmla="*/ 1812897 w 2482948"/>
              <a:gd name="connsiteY457" fmla="*/ 2021462 h 2128862"/>
              <a:gd name="connsiteX458" fmla="*/ 1832461 w 2482948"/>
              <a:gd name="connsiteY458" fmla="*/ 2022138 h 2128862"/>
              <a:gd name="connsiteX459" fmla="*/ 1684758 w 2482948"/>
              <a:gd name="connsiteY459" fmla="*/ 2018794 h 2128862"/>
              <a:gd name="connsiteX460" fmla="*/ 1685132 w 2482948"/>
              <a:gd name="connsiteY460" fmla="*/ 2019479 h 2128862"/>
              <a:gd name="connsiteX461" fmla="*/ 1685490 w 2482948"/>
              <a:gd name="connsiteY461" fmla="*/ 2020135 h 2128862"/>
              <a:gd name="connsiteX462" fmla="*/ 1685508 w 2482948"/>
              <a:gd name="connsiteY462" fmla="*/ 2020168 h 2128862"/>
              <a:gd name="connsiteX463" fmla="*/ 1689661 w 2482948"/>
              <a:gd name="connsiteY463" fmla="*/ 2023142 h 2128862"/>
              <a:gd name="connsiteX464" fmla="*/ 1688890 w 2482948"/>
              <a:gd name="connsiteY464" fmla="*/ 2021699 h 2128862"/>
              <a:gd name="connsiteX465" fmla="*/ 1687404 w 2482948"/>
              <a:gd name="connsiteY465" fmla="*/ 2020654 h 2128862"/>
              <a:gd name="connsiteX466" fmla="*/ 1700535 w 2482948"/>
              <a:gd name="connsiteY466" fmla="*/ 2016639 h 2128862"/>
              <a:gd name="connsiteX467" fmla="*/ 1700949 w 2482948"/>
              <a:gd name="connsiteY467" fmla="*/ 2017745 h 2128862"/>
              <a:gd name="connsiteX468" fmla="*/ 1704259 w 2482948"/>
              <a:gd name="connsiteY468" fmla="*/ 2020053 h 2128862"/>
              <a:gd name="connsiteX469" fmla="*/ 1703899 w 2482948"/>
              <a:gd name="connsiteY469" fmla="*/ 2018941 h 2128862"/>
              <a:gd name="connsiteX470" fmla="*/ 1690756 w 2482948"/>
              <a:gd name="connsiteY470" fmla="*/ 2016536 h 2128862"/>
              <a:gd name="connsiteX471" fmla="*/ 1691169 w 2482948"/>
              <a:gd name="connsiteY471" fmla="*/ 2017315 h 2128862"/>
              <a:gd name="connsiteX472" fmla="*/ 1691180 w 2482948"/>
              <a:gd name="connsiteY472" fmla="*/ 2017335 h 2128862"/>
              <a:gd name="connsiteX473" fmla="*/ 1697747 w 2482948"/>
              <a:gd name="connsiteY473" fmla="*/ 2021969 h 2128862"/>
              <a:gd name="connsiteX474" fmla="*/ 1697744 w 2482948"/>
              <a:gd name="connsiteY474" fmla="*/ 2021960 h 2128862"/>
              <a:gd name="connsiteX475" fmla="*/ 1697454 w 2482948"/>
              <a:gd name="connsiteY475" fmla="*/ 2021188 h 2128862"/>
              <a:gd name="connsiteX476" fmla="*/ 1897035 w 2482948"/>
              <a:gd name="connsiteY476" fmla="*/ 2015736 h 2128862"/>
              <a:gd name="connsiteX477" fmla="*/ 1873729 w 2482948"/>
              <a:gd name="connsiteY477" fmla="*/ 2022997 h 2128862"/>
              <a:gd name="connsiteX478" fmla="*/ 1870389 w 2482948"/>
              <a:gd name="connsiteY478" fmla="*/ 2024037 h 2128862"/>
              <a:gd name="connsiteX479" fmla="*/ 1868771 w 2482948"/>
              <a:gd name="connsiteY479" fmla="*/ 2024541 h 2128862"/>
              <a:gd name="connsiteX480" fmla="*/ 1854064 w 2482948"/>
              <a:gd name="connsiteY480" fmla="*/ 2025947 h 2128862"/>
              <a:gd name="connsiteX481" fmla="*/ 1844044 w 2482948"/>
              <a:gd name="connsiteY481" fmla="*/ 2028353 h 2128862"/>
              <a:gd name="connsiteX482" fmla="*/ 1839082 w 2482948"/>
              <a:gd name="connsiteY482" fmla="*/ 2029544 h 2128862"/>
              <a:gd name="connsiteX483" fmla="*/ 1839621 w 2482948"/>
              <a:gd name="connsiteY483" fmla="*/ 2029505 h 2128862"/>
              <a:gd name="connsiteX484" fmla="*/ 1857751 w 2482948"/>
              <a:gd name="connsiteY484" fmla="*/ 2028170 h 2128862"/>
              <a:gd name="connsiteX485" fmla="*/ 1862398 w 2482948"/>
              <a:gd name="connsiteY485" fmla="*/ 2026932 h 2128862"/>
              <a:gd name="connsiteX486" fmla="*/ 1864374 w 2482948"/>
              <a:gd name="connsiteY486" fmla="*/ 2026406 h 2128862"/>
              <a:gd name="connsiteX487" fmla="*/ 1873261 w 2482948"/>
              <a:gd name="connsiteY487" fmla="*/ 2023530 h 2128862"/>
              <a:gd name="connsiteX488" fmla="*/ 1876705 w 2482948"/>
              <a:gd name="connsiteY488" fmla="*/ 2022416 h 2128862"/>
              <a:gd name="connsiteX489" fmla="*/ 1896467 w 2482948"/>
              <a:gd name="connsiteY489" fmla="*/ 2016020 h 2128862"/>
              <a:gd name="connsiteX490" fmla="*/ 1739925 w 2482948"/>
              <a:gd name="connsiteY490" fmla="*/ 2014928 h 2128862"/>
              <a:gd name="connsiteX491" fmla="*/ 1740114 w 2482948"/>
              <a:gd name="connsiteY491" fmla="*/ 2015026 h 2128862"/>
              <a:gd name="connsiteX492" fmla="*/ 1744931 w 2482948"/>
              <a:gd name="connsiteY492" fmla="*/ 2017535 h 2128862"/>
              <a:gd name="connsiteX493" fmla="*/ 1751673 w 2482948"/>
              <a:gd name="connsiteY493" fmla="*/ 2018830 h 2128862"/>
              <a:gd name="connsiteX494" fmla="*/ 1755337 w 2482948"/>
              <a:gd name="connsiteY494" fmla="*/ 2019534 h 2128862"/>
              <a:gd name="connsiteX495" fmla="*/ 1749447 w 2482948"/>
              <a:gd name="connsiteY495" fmla="*/ 2016723 h 2128862"/>
              <a:gd name="connsiteX496" fmla="*/ 1878001 w 2482948"/>
              <a:gd name="connsiteY496" fmla="*/ 2014768 h 2128862"/>
              <a:gd name="connsiteX497" fmla="*/ 1876012 w 2482948"/>
              <a:gd name="connsiteY497" fmla="*/ 2015217 h 2128862"/>
              <a:gd name="connsiteX498" fmla="*/ 1872411 w 2482948"/>
              <a:gd name="connsiteY498" fmla="*/ 2016031 h 2128862"/>
              <a:gd name="connsiteX499" fmla="*/ 1872314 w 2482948"/>
              <a:gd name="connsiteY499" fmla="*/ 2016063 h 2128862"/>
              <a:gd name="connsiteX500" fmla="*/ 1872097 w 2482948"/>
              <a:gd name="connsiteY500" fmla="*/ 2016136 h 2128862"/>
              <a:gd name="connsiteX501" fmla="*/ 1871893 w 2482948"/>
              <a:gd name="connsiteY501" fmla="*/ 2016158 h 2128862"/>
              <a:gd name="connsiteX502" fmla="*/ 1871802 w 2482948"/>
              <a:gd name="connsiteY502" fmla="*/ 2016168 h 2128862"/>
              <a:gd name="connsiteX503" fmla="*/ 1850479 w 2482948"/>
              <a:gd name="connsiteY503" fmla="*/ 2020982 h 2128862"/>
              <a:gd name="connsiteX504" fmla="*/ 1848587 w 2482948"/>
              <a:gd name="connsiteY504" fmla="*/ 2021410 h 2128862"/>
              <a:gd name="connsiteX505" fmla="*/ 1859382 w 2482948"/>
              <a:gd name="connsiteY505" fmla="*/ 2020436 h 2128862"/>
              <a:gd name="connsiteX506" fmla="*/ 1772773 w 2482948"/>
              <a:gd name="connsiteY506" fmla="*/ 2014705 h 2128862"/>
              <a:gd name="connsiteX507" fmla="*/ 1774913 w 2482948"/>
              <a:gd name="connsiteY507" fmla="*/ 2015660 h 2128862"/>
              <a:gd name="connsiteX508" fmla="*/ 1777268 w 2482948"/>
              <a:gd name="connsiteY508" fmla="*/ 2016711 h 2128862"/>
              <a:gd name="connsiteX509" fmla="*/ 1800813 w 2482948"/>
              <a:gd name="connsiteY509" fmla="*/ 2020768 h 2128862"/>
              <a:gd name="connsiteX510" fmla="*/ 1802821 w 2482948"/>
              <a:gd name="connsiteY510" fmla="*/ 2021114 h 2128862"/>
              <a:gd name="connsiteX511" fmla="*/ 1808267 w 2482948"/>
              <a:gd name="connsiteY511" fmla="*/ 2021302 h 2128862"/>
              <a:gd name="connsiteX512" fmla="*/ 1706943 w 2482948"/>
              <a:gd name="connsiteY512" fmla="*/ 2014304 h 2128862"/>
              <a:gd name="connsiteX513" fmla="*/ 1707012 w 2482948"/>
              <a:gd name="connsiteY513" fmla="*/ 2014519 h 2128862"/>
              <a:gd name="connsiteX514" fmla="*/ 1707850 w 2482948"/>
              <a:gd name="connsiteY514" fmla="*/ 2017144 h 2128862"/>
              <a:gd name="connsiteX515" fmla="*/ 1708629 w 2482948"/>
              <a:gd name="connsiteY515" fmla="*/ 2019581 h 2128862"/>
              <a:gd name="connsiteX516" fmla="*/ 1709724 w 2482948"/>
              <a:gd name="connsiteY516" fmla="*/ 2020311 h 2128862"/>
              <a:gd name="connsiteX517" fmla="*/ 1732261 w 2482948"/>
              <a:gd name="connsiteY517" fmla="*/ 2033200 h 2128862"/>
              <a:gd name="connsiteX518" fmla="*/ 1740007 w 2482948"/>
              <a:gd name="connsiteY518" fmla="*/ 2036131 h 2128862"/>
              <a:gd name="connsiteX519" fmla="*/ 1735640 w 2482948"/>
              <a:gd name="connsiteY519" fmla="*/ 2033614 h 2128862"/>
              <a:gd name="connsiteX520" fmla="*/ 1735614 w 2482948"/>
              <a:gd name="connsiteY520" fmla="*/ 2033609 h 2128862"/>
              <a:gd name="connsiteX521" fmla="*/ 1735461 w 2482948"/>
              <a:gd name="connsiteY521" fmla="*/ 2033578 h 2128862"/>
              <a:gd name="connsiteX522" fmla="*/ 1734876 w 2482948"/>
              <a:gd name="connsiteY522" fmla="*/ 2033183 h 2128862"/>
              <a:gd name="connsiteX523" fmla="*/ 1734775 w 2482948"/>
              <a:gd name="connsiteY523" fmla="*/ 2033115 h 2128862"/>
              <a:gd name="connsiteX524" fmla="*/ 1710708 w 2482948"/>
              <a:gd name="connsiteY524" fmla="*/ 2019243 h 2128862"/>
              <a:gd name="connsiteX525" fmla="*/ 1709927 w 2482948"/>
              <a:gd name="connsiteY525" fmla="*/ 2016321 h 2128862"/>
              <a:gd name="connsiteX526" fmla="*/ 1709256 w 2482948"/>
              <a:gd name="connsiteY526" fmla="*/ 2015867 h 2128862"/>
              <a:gd name="connsiteX527" fmla="*/ 1708616 w 2482948"/>
              <a:gd name="connsiteY527" fmla="*/ 2015434 h 2128862"/>
              <a:gd name="connsiteX528" fmla="*/ 1713086 w 2482948"/>
              <a:gd name="connsiteY528" fmla="*/ 2011512 h 2128862"/>
              <a:gd name="connsiteX529" fmla="*/ 1714293 w 2482948"/>
              <a:gd name="connsiteY529" fmla="*/ 2016071 h 2128862"/>
              <a:gd name="connsiteX530" fmla="*/ 1727626 w 2482948"/>
              <a:gd name="connsiteY530" fmla="*/ 2024077 h 2128862"/>
              <a:gd name="connsiteX531" fmla="*/ 1736050 w 2482948"/>
              <a:gd name="connsiteY531" fmla="*/ 2026813 h 2128862"/>
              <a:gd name="connsiteX532" fmla="*/ 1726725 w 2482948"/>
              <a:gd name="connsiteY532" fmla="*/ 2020600 h 2128862"/>
              <a:gd name="connsiteX533" fmla="*/ 1716085 w 2482948"/>
              <a:gd name="connsiteY533" fmla="*/ 2014831 h 2128862"/>
              <a:gd name="connsiteX534" fmla="*/ 1716085 w 2482948"/>
              <a:gd name="connsiteY534" fmla="*/ 2013510 h 2128862"/>
              <a:gd name="connsiteX535" fmla="*/ 1713103 w 2482948"/>
              <a:gd name="connsiteY535" fmla="*/ 2011523 h 2128862"/>
              <a:gd name="connsiteX536" fmla="*/ 1674330 w 2482948"/>
              <a:gd name="connsiteY536" fmla="*/ 2011465 h 2128862"/>
              <a:gd name="connsiteX537" fmla="*/ 1675342 w 2482948"/>
              <a:gd name="connsiteY537" fmla="*/ 2012878 h 2128862"/>
              <a:gd name="connsiteX538" fmla="*/ 1675358 w 2482948"/>
              <a:gd name="connsiteY538" fmla="*/ 2012900 h 2128862"/>
              <a:gd name="connsiteX539" fmla="*/ 1675817 w 2482948"/>
              <a:gd name="connsiteY539" fmla="*/ 2013229 h 2128862"/>
              <a:gd name="connsiteX540" fmla="*/ 1675916 w 2482948"/>
              <a:gd name="connsiteY540" fmla="*/ 2013299 h 2128862"/>
              <a:gd name="connsiteX541" fmla="*/ 1676052 w 2482948"/>
              <a:gd name="connsiteY541" fmla="*/ 2013396 h 2128862"/>
              <a:gd name="connsiteX542" fmla="*/ 1676709 w 2482948"/>
              <a:gd name="connsiteY542" fmla="*/ 2013867 h 2128862"/>
              <a:gd name="connsiteX543" fmla="*/ 1676262 w 2482948"/>
              <a:gd name="connsiteY543" fmla="*/ 2013051 h 2128862"/>
              <a:gd name="connsiteX544" fmla="*/ 1676058 w 2482948"/>
              <a:gd name="connsiteY544" fmla="*/ 2012679 h 2128862"/>
              <a:gd name="connsiteX545" fmla="*/ 1781025 w 2482948"/>
              <a:gd name="connsiteY545" fmla="*/ 2009861 h 2128862"/>
              <a:gd name="connsiteX546" fmla="*/ 1782145 w 2482948"/>
              <a:gd name="connsiteY546" fmla="*/ 2010320 h 2128862"/>
              <a:gd name="connsiteX547" fmla="*/ 1789416 w 2482948"/>
              <a:gd name="connsiteY547" fmla="*/ 2011384 h 2128862"/>
              <a:gd name="connsiteX548" fmla="*/ 1788964 w 2482948"/>
              <a:gd name="connsiteY548" fmla="*/ 2011302 h 2128862"/>
              <a:gd name="connsiteX549" fmla="*/ 1784490 w 2482948"/>
              <a:gd name="connsiteY549" fmla="*/ 2010490 h 2128862"/>
              <a:gd name="connsiteX550" fmla="*/ 1744467 w 2482948"/>
              <a:gd name="connsiteY550" fmla="*/ 2009444 h 2128862"/>
              <a:gd name="connsiteX551" fmla="*/ 1744867 w 2482948"/>
              <a:gd name="connsiteY551" fmla="*/ 2009638 h 2128862"/>
              <a:gd name="connsiteX552" fmla="*/ 1745136 w 2482948"/>
              <a:gd name="connsiteY552" fmla="*/ 2009769 h 2128862"/>
              <a:gd name="connsiteX553" fmla="*/ 1767967 w 2482948"/>
              <a:gd name="connsiteY553" fmla="*/ 2017993 h 2128862"/>
              <a:gd name="connsiteX554" fmla="*/ 1771046 w 2482948"/>
              <a:gd name="connsiteY554" fmla="*/ 2018575 h 2128862"/>
              <a:gd name="connsiteX555" fmla="*/ 1760884 w 2482948"/>
              <a:gd name="connsiteY555" fmla="*/ 2014003 h 2128862"/>
              <a:gd name="connsiteX556" fmla="*/ 1755175 w 2482948"/>
              <a:gd name="connsiteY556" fmla="*/ 2011434 h 2128862"/>
              <a:gd name="connsiteX557" fmla="*/ 1862751 w 2482948"/>
              <a:gd name="connsiteY557" fmla="*/ 2009434 h 2128862"/>
              <a:gd name="connsiteX558" fmla="*/ 1860772 w 2482948"/>
              <a:gd name="connsiteY558" fmla="*/ 2009651 h 2128862"/>
              <a:gd name="connsiteX559" fmla="*/ 1857287 w 2482948"/>
              <a:gd name="connsiteY559" fmla="*/ 2010032 h 2128862"/>
              <a:gd name="connsiteX560" fmla="*/ 1828600 w 2482948"/>
              <a:gd name="connsiteY560" fmla="*/ 2015382 h 2128862"/>
              <a:gd name="connsiteX561" fmla="*/ 1822155 w 2482948"/>
              <a:gd name="connsiteY561" fmla="*/ 2015436 h 2128862"/>
              <a:gd name="connsiteX562" fmla="*/ 1824838 w 2482948"/>
              <a:gd name="connsiteY562" fmla="*/ 2015701 h 2128862"/>
              <a:gd name="connsiteX563" fmla="*/ 1828248 w 2482948"/>
              <a:gd name="connsiteY563" fmla="*/ 2016037 h 2128862"/>
              <a:gd name="connsiteX564" fmla="*/ 1833440 w 2482948"/>
              <a:gd name="connsiteY564" fmla="*/ 2015493 h 2128862"/>
              <a:gd name="connsiteX565" fmla="*/ 1838295 w 2482948"/>
              <a:gd name="connsiteY565" fmla="*/ 2014489 h 2128862"/>
              <a:gd name="connsiteX566" fmla="*/ 1718973 w 2482948"/>
              <a:gd name="connsiteY566" fmla="*/ 2008774 h 2128862"/>
              <a:gd name="connsiteX567" fmla="*/ 1719102 w 2482948"/>
              <a:gd name="connsiteY567" fmla="*/ 2009405 h 2128862"/>
              <a:gd name="connsiteX568" fmla="*/ 1719144 w 2482948"/>
              <a:gd name="connsiteY568" fmla="*/ 2009611 h 2128862"/>
              <a:gd name="connsiteX569" fmla="*/ 1719155 w 2482948"/>
              <a:gd name="connsiteY569" fmla="*/ 2009667 h 2128862"/>
              <a:gd name="connsiteX570" fmla="*/ 1724682 w 2482948"/>
              <a:gd name="connsiteY570" fmla="*/ 2013358 h 2128862"/>
              <a:gd name="connsiteX571" fmla="*/ 1734681 w 2482948"/>
              <a:gd name="connsiteY571" fmla="*/ 2020035 h 2128862"/>
              <a:gd name="connsiteX572" fmla="*/ 1737104 w 2482948"/>
              <a:gd name="connsiteY572" fmla="*/ 2021397 h 2128862"/>
              <a:gd name="connsiteX573" fmla="*/ 1739382 w 2482948"/>
              <a:gd name="connsiteY573" fmla="*/ 2022677 h 2128862"/>
              <a:gd name="connsiteX574" fmla="*/ 1749273 w 2482948"/>
              <a:gd name="connsiteY574" fmla="*/ 2024608 h 2128862"/>
              <a:gd name="connsiteX575" fmla="*/ 1744700 w 2482948"/>
              <a:gd name="connsiteY575" fmla="*/ 2022275 h 2128862"/>
              <a:gd name="connsiteX576" fmla="*/ 1741420 w 2482948"/>
              <a:gd name="connsiteY576" fmla="*/ 2021647 h 2128862"/>
              <a:gd name="connsiteX577" fmla="*/ 1737411 w 2482948"/>
              <a:gd name="connsiteY577" fmla="*/ 2020879 h 2128862"/>
              <a:gd name="connsiteX578" fmla="*/ 1725092 w 2482948"/>
              <a:gd name="connsiteY578" fmla="*/ 2012792 h 2128862"/>
              <a:gd name="connsiteX579" fmla="*/ 1723298 w 2482948"/>
              <a:gd name="connsiteY579" fmla="*/ 2011614 h 2128862"/>
              <a:gd name="connsiteX580" fmla="*/ 1721522 w 2482948"/>
              <a:gd name="connsiteY580" fmla="*/ 2010448 h 2128862"/>
              <a:gd name="connsiteX581" fmla="*/ 1721463 w 2482948"/>
              <a:gd name="connsiteY581" fmla="*/ 2010417 h 2128862"/>
              <a:gd name="connsiteX582" fmla="*/ 1720636 w 2482948"/>
              <a:gd name="connsiteY582" fmla="*/ 2010417 h 2128862"/>
              <a:gd name="connsiteX583" fmla="*/ 1720636 w 2482948"/>
              <a:gd name="connsiteY583" fmla="*/ 2009866 h 2128862"/>
              <a:gd name="connsiteX584" fmla="*/ 1679105 w 2482948"/>
              <a:gd name="connsiteY584" fmla="*/ 2008443 h 2128862"/>
              <a:gd name="connsiteX585" fmla="*/ 1679177 w 2482948"/>
              <a:gd name="connsiteY585" fmla="*/ 2008575 h 2128862"/>
              <a:gd name="connsiteX586" fmla="*/ 1679435 w 2482948"/>
              <a:gd name="connsiteY586" fmla="*/ 2009048 h 2128862"/>
              <a:gd name="connsiteX587" fmla="*/ 1683766 w 2482948"/>
              <a:gd name="connsiteY587" fmla="*/ 2012104 h 2128862"/>
              <a:gd name="connsiteX588" fmla="*/ 1683765 w 2482948"/>
              <a:gd name="connsiteY588" fmla="*/ 2012101 h 2128862"/>
              <a:gd name="connsiteX589" fmla="*/ 1683756 w 2482948"/>
              <a:gd name="connsiteY589" fmla="*/ 2012085 h 2128862"/>
              <a:gd name="connsiteX590" fmla="*/ 1683406 w 2482948"/>
              <a:gd name="connsiteY590" fmla="*/ 2011431 h 2128862"/>
              <a:gd name="connsiteX591" fmla="*/ 1679181 w 2482948"/>
              <a:gd name="connsiteY591" fmla="*/ 2008496 h 2128862"/>
              <a:gd name="connsiteX592" fmla="*/ 1679108 w 2482948"/>
              <a:gd name="connsiteY592" fmla="*/ 2008445 h 2128862"/>
              <a:gd name="connsiteX593" fmla="*/ 1697197 w 2482948"/>
              <a:gd name="connsiteY593" fmla="*/ 2007717 h 2128862"/>
              <a:gd name="connsiteX594" fmla="*/ 1698584 w 2482948"/>
              <a:gd name="connsiteY594" fmla="*/ 2011424 h 2128862"/>
              <a:gd name="connsiteX595" fmla="*/ 1699310 w 2482948"/>
              <a:gd name="connsiteY595" fmla="*/ 2013364 h 2128862"/>
              <a:gd name="connsiteX596" fmla="*/ 1702648 w 2482948"/>
              <a:gd name="connsiteY596" fmla="*/ 2015591 h 2128862"/>
              <a:gd name="connsiteX597" fmla="*/ 1702860 w 2482948"/>
              <a:gd name="connsiteY597" fmla="*/ 2015732 h 2128862"/>
              <a:gd name="connsiteX598" fmla="*/ 1701916 w 2482948"/>
              <a:gd name="connsiteY598" fmla="*/ 2012814 h 2128862"/>
              <a:gd name="connsiteX599" fmla="*/ 1701126 w 2482948"/>
              <a:gd name="connsiteY599" fmla="*/ 2010372 h 2128862"/>
              <a:gd name="connsiteX600" fmla="*/ 1650562 w 2482948"/>
              <a:gd name="connsiteY600" fmla="*/ 2006208 h 2128862"/>
              <a:gd name="connsiteX601" fmla="*/ 1663713 w 2482948"/>
              <a:gd name="connsiteY601" fmla="*/ 2026529 h 2128862"/>
              <a:gd name="connsiteX602" fmla="*/ 1666533 w 2482948"/>
              <a:gd name="connsiteY602" fmla="*/ 2029369 h 2128862"/>
              <a:gd name="connsiteX603" fmla="*/ 1662191 w 2482948"/>
              <a:gd name="connsiteY603" fmla="*/ 2023072 h 2128862"/>
              <a:gd name="connsiteX604" fmla="*/ 1685262 w 2482948"/>
              <a:gd name="connsiteY604" fmla="*/ 2006185 h 2128862"/>
              <a:gd name="connsiteX605" fmla="*/ 1685787 w 2482948"/>
              <a:gd name="connsiteY605" fmla="*/ 2007174 h 2128862"/>
              <a:gd name="connsiteX606" fmla="*/ 1694460 w 2482948"/>
              <a:gd name="connsiteY606" fmla="*/ 2013221 h 2128862"/>
              <a:gd name="connsiteX607" fmla="*/ 1694235 w 2482948"/>
              <a:gd name="connsiteY607" fmla="*/ 2012621 h 2128862"/>
              <a:gd name="connsiteX608" fmla="*/ 1694086 w 2482948"/>
              <a:gd name="connsiteY608" fmla="*/ 2012225 h 2128862"/>
              <a:gd name="connsiteX609" fmla="*/ 1724793 w 2482948"/>
              <a:gd name="connsiteY609" fmla="*/ 2005775 h 2128862"/>
              <a:gd name="connsiteX610" fmla="*/ 1724869 w 2482948"/>
              <a:gd name="connsiteY610" fmla="*/ 2006639 h 2128862"/>
              <a:gd name="connsiteX611" fmla="*/ 1724910 w 2482948"/>
              <a:gd name="connsiteY611" fmla="*/ 2007106 h 2128862"/>
              <a:gd name="connsiteX612" fmla="*/ 1724924 w 2482948"/>
              <a:gd name="connsiteY612" fmla="*/ 2007115 h 2128862"/>
              <a:gd name="connsiteX613" fmla="*/ 1734890 w 2482948"/>
              <a:gd name="connsiteY613" fmla="*/ 2012305 h 2128862"/>
              <a:gd name="connsiteX614" fmla="*/ 1729411 w 2482948"/>
              <a:gd name="connsiteY614" fmla="*/ 2008762 h 2128862"/>
              <a:gd name="connsiteX615" fmla="*/ 1704149 w 2482948"/>
              <a:gd name="connsiteY615" fmla="*/ 2005557 h 2128862"/>
              <a:gd name="connsiteX616" fmla="*/ 1704187 w 2482948"/>
              <a:gd name="connsiteY616" fmla="*/ 2005677 h 2128862"/>
              <a:gd name="connsiteX617" fmla="*/ 1704454 w 2482948"/>
              <a:gd name="connsiteY617" fmla="*/ 2006512 h 2128862"/>
              <a:gd name="connsiteX618" fmla="*/ 1705789 w 2482948"/>
              <a:gd name="connsiteY618" fmla="*/ 2010691 h 2128862"/>
              <a:gd name="connsiteX619" fmla="*/ 1708999 w 2482948"/>
              <a:gd name="connsiteY619" fmla="*/ 2012848 h 2128862"/>
              <a:gd name="connsiteX620" fmla="*/ 1708345 w 2482948"/>
              <a:gd name="connsiteY620" fmla="*/ 2010400 h 2128862"/>
              <a:gd name="connsiteX621" fmla="*/ 1707679 w 2482948"/>
              <a:gd name="connsiteY621" fmla="*/ 2007910 h 2128862"/>
              <a:gd name="connsiteX622" fmla="*/ 1748811 w 2482948"/>
              <a:gd name="connsiteY622" fmla="*/ 2004012 h 2128862"/>
              <a:gd name="connsiteX623" fmla="*/ 1760845 w 2482948"/>
              <a:gd name="connsiteY623" fmla="*/ 2009382 h 2128862"/>
              <a:gd name="connsiteX624" fmla="*/ 1769786 w 2482948"/>
              <a:gd name="connsiteY624" fmla="*/ 2010265 h 2128862"/>
              <a:gd name="connsiteX625" fmla="*/ 1759037 w 2482948"/>
              <a:gd name="connsiteY625" fmla="*/ 2005869 h 2128862"/>
              <a:gd name="connsiteX626" fmla="*/ 1710970 w 2482948"/>
              <a:gd name="connsiteY626" fmla="*/ 2003520 h 2128862"/>
              <a:gd name="connsiteX627" fmla="*/ 1711189 w 2482948"/>
              <a:gd name="connsiteY627" fmla="*/ 2004347 h 2128862"/>
              <a:gd name="connsiteX628" fmla="*/ 1714188 w 2482948"/>
              <a:gd name="connsiteY628" fmla="*/ 2006349 h 2128862"/>
              <a:gd name="connsiteX629" fmla="*/ 1714720 w 2482948"/>
              <a:gd name="connsiteY629" fmla="*/ 2006705 h 2128862"/>
              <a:gd name="connsiteX630" fmla="*/ 1714543 w 2482948"/>
              <a:gd name="connsiteY630" fmla="*/ 2005866 h 2128862"/>
              <a:gd name="connsiteX631" fmla="*/ 1730287 w 2482948"/>
              <a:gd name="connsiteY631" fmla="*/ 2002531 h 2128862"/>
              <a:gd name="connsiteX632" fmla="*/ 1730288 w 2482948"/>
              <a:gd name="connsiteY632" fmla="*/ 2002560 h 2128862"/>
              <a:gd name="connsiteX633" fmla="*/ 1730473 w 2482948"/>
              <a:gd name="connsiteY633" fmla="*/ 2002650 h 2128862"/>
              <a:gd name="connsiteX634" fmla="*/ 1913531 w 2482948"/>
              <a:gd name="connsiteY634" fmla="*/ 2002240 h 2128862"/>
              <a:gd name="connsiteX635" fmla="*/ 1907068 w 2482948"/>
              <a:gd name="connsiteY635" fmla="*/ 2004408 h 2128862"/>
              <a:gd name="connsiteX636" fmla="*/ 1896854 w 2482948"/>
              <a:gd name="connsiteY636" fmla="*/ 2007833 h 2128862"/>
              <a:gd name="connsiteX637" fmla="*/ 1889012 w 2482948"/>
              <a:gd name="connsiteY637" fmla="*/ 2011417 h 2128862"/>
              <a:gd name="connsiteX638" fmla="*/ 1892607 w 2482948"/>
              <a:gd name="connsiteY638" fmla="*/ 2010322 h 2128862"/>
              <a:gd name="connsiteX639" fmla="*/ 1901981 w 2482948"/>
              <a:gd name="connsiteY639" fmla="*/ 2007195 h 2128862"/>
              <a:gd name="connsiteX640" fmla="*/ 1904966 w 2482948"/>
              <a:gd name="connsiteY640" fmla="*/ 2006199 h 2128862"/>
              <a:gd name="connsiteX641" fmla="*/ 1905938 w 2482948"/>
              <a:gd name="connsiteY641" fmla="*/ 2005875 h 2128862"/>
              <a:gd name="connsiteX642" fmla="*/ 1717381 w 2482948"/>
              <a:gd name="connsiteY642" fmla="*/ 2000981 h 2128862"/>
              <a:gd name="connsiteX643" fmla="*/ 1717533 w 2482948"/>
              <a:gd name="connsiteY643" fmla="*/ 2001724 h 2128862"/>
              <a:gd name="connsiteX644" fmla="*/ 1717611 w 2482948"/>
              <a:gd name="connsiteY644" fmla="*/ 2002108 h 2128862"/>
              <a:gd name="connsiteX645" fmla="*/ 1717654 w 2482948"/>
              <a:gd name="connsiteY645" fmla="*/ 2002319 h 2128862"/>
              <a:gd name="connsiteX646" fmla="*/ 1718421 w 2482948"/>
              <a:gd name="connsiteY646" fmla="*/ 2002825 h 2128862"/>
              <a:gd name="connsiteX647" fmla="*/ 1719472 w 2482948"/>
              <a:gd name="connsiteY647" fmla="*/ 2003518 h 2128862"/>
              <a:gd name="connsiteX648" fmla="*/ 1720103 w 2482948"/>
              <a:gd name="connsiteY648" fmla="*/ 2003935 h 2128862"/>
              <a:gd name="connsiteX649" fmla="*/ 1720038 w 2482948"/>
              <a:gd name="connsiteY649" fmla="*/ 2003253 h 2128862"/>
              <a:gd name="connsiteX650" fmla="*/ 1719981 w 2482948"/>
              <a:gd name="connsiteY650" fmla="*/ 2002662 h 2128862"/>
              <a:gd name="connsiteX651" fmla="*/ 1718495 w 2482948"/>
              <a:gd name="connsiteY651" fmla="*/ 2001701 h 2128862"/>
              <a:gd name="connsiteX652" fmla="*/ 1675788 w 2482948"/>
              <a:gd name="connsiteY652" fmla="*/ 1999700 h 2128862"/>
              <a:gd name="connsiteX653" fmla="*/ 1676546 w 2482948"/>
              <a:gd name="connsiteY653" fmla="*/ 2000731 h 2128862"/>
              <a:gd name="connsiteX654" fmla="*/ 1678372 w 2482948"/>
              <a:gd name="connsiteY654" fmla="*/ 2002004 h 2128862"/>
              <a:gd name="connsiteX655" fmla="*/ 1678253 w 2482948"/>
              <a:gd name="connsiteY655" fmla="*/ 2001781 h 2128862"/>
              <a:gd name="connsiteX656" fmla="*/ 1677921 w 2482948"/>
              <a:gd name="connsiteY656" fmla="*/ 2001160 h 2128862"/>
              <a:gd name="connsiteX657" fmla="*/ 1693812 w 2482948"/>
              <a:gd name="connsiteY657" fmla="*/ 1998670 h 2128862"/>
              <a:gd name="connsiteX658" fmla="*/ 1695799 w 2482948"/>
              <a:gd name="connsiteY658" fmla="*/ 2003980 h 2128862"/>
              <a:gd name="connsiteX659" fmla="*/ 1699962 w 2482948"/>
              <a:gd name="connsiteY659" fmla="*/ 2006777 h 2128862"/>
              <a:gd name="connsiteX660" fmla="*/ 1699909 w 2482948"/>
              <a:gd name="connsiteY660" fmla="*/ 2006612 h 2128862"/>
              <a:gd name="connsiteX661" fmla="*/ 1698308 w 2482948"/>
              <a:gd name="connsiteY661" fmla="*/ 2001665 h 2128862"/>
              <a:gd name="connsiteX662" fmla="*/ 1724167 w 2482948"/>
              <a:gd name="connsiteY662" fmla="*/ 1998628 h 2128862"/>
              <a:gd name="connsiteX663" fmla="*/ 1724383 w 2482948"/>
              <a:gd name="connsiteY663" fmla="*/ 2001085 h 2128862"/>
              <a:gd name="connsiteX664" fmla="*/ 1724411 w 2482948"/>
              <a:gd name="connsiteY664" fmla="*/ 2001408 h 2128862"/>
              <a:gd name="connsiteX665" fmla="*/ 1724492 w 2482948"/>
              <a:gd name="connsiteY665" fmla="*/ 2002332 h 2128862"/>
              <a:gd name="connsiteX666" fmla="*/ 1725795 w 2482948"/>
              <a:gd name="connsiteY666" fmla="*/ 2002802 h 2128862"/>
              <a:gd name="connsiteX667" fmla="*/ 1725663 w 2482948"/>
              <a:gd name="connsiteY667" fmla="*/ 1999581 h 2128862"/>
              <a:gd name="connsiteX668" fmla="*/ 1725502 w 2482948"/>
              <a:gd name="connsiteY668" fmla="*/ 1999479 h 2128862"/>
              <a:gd name="connsiteX669" fmla="*/ 1725109 w 2482948"/>
              <a:gd name="connsiteY669" fmla="*/ 1999228 h 2128862"/>
              <a:gd name="connsiteX670" fmla="*/ 1752790 w 2482948"/>
              <a:gd name="connsiteY670" fmla="*/ 1998277 h 2128862"/>
              <a:gd name="connsiteX671" fmla="*/ 1764498 w 2482948"/>
              <a:gd name="connsiteY671" fmla="*/ 2003080 h 2128862"/>
              <a:gd name="connsiteX672" fmla="*/ 1770450 w 2482948"/>
              <a:gd name="connsiteY672" fmla="*/ 2003772 h 2128862"/>
              <a:gd name="connsiteX673" fmla="*/ 1775436 w 2482948"/>
              <a:gd name="connsiteY673" fmla="*/ 2004352 h 2128862"/>
              <a:gd name="connsiteX674" fmla="*/ 1772747 w 2482948"/>
              <a:gd name="connsiteY674" fmla="*/ 2003339 h 2128862"/>
              <a:gd name="connsiteX675" fmla="*/ 1765500 w 2482948"/>
              <a:gd name="connsiteY675" fmla="*/ 2000611 h 2128862"/>
              <a:gd name="connsiteX676" fmla="*/ 1765262 w 2482948"/>
              <a:gd name="connsiteY676" fmla="*/ 2000522 h 2128862"/>
              <a:gd name="connsiteX677" fmla="*/ 1701516 w 2482948"/>
              <a:gd name="connsiteY677" fmla="*/ 1997313 h 2128862"/>
              <a:gd name="connsiteX678" fmla="*/ 1701748 w 2482948"/>
              <a:gd name="connsiteY678" fmla="*/ 1998042 h 2128862"/>
              <a:gd name="connsiteX679" fmla="*/ 1705758 w 2482948"/>
              <a:gd name="connsiteY679" fmla="*/ 2000720 h 2128862"/>
              <a:gd name="connsiteX680" fmla="*/ 1705727 w 2482948"/>
              <a:gd name="connsiteY680" fmla="*/ 2000601 h 2128862"/>
              <a:gd name="connsiteX681" fmla="*/ 1705557 w 2482948"/>
              <a:gd name="connsiteY681" fmla="*/ 1999966 h 2128862"/>
              <a:gd name="connsiteX682" fmla="*/ 1912983 w 2482948"/>
              <a:gd name="connsiteY682" fmla="*/ 1996231 h 2128862"/>
              <a:gd name="connsiteX683" fmla="*/ 1910811 w 2482948"/>
              <a:gd name="connsiteY683" fmla="*/ 1997177 h 2128862"/>
              <a:gd name="connsiteX684" fmla="*/ 1912020 w 2482948"/>
              <a:gd name="connsiteY684" fmla="*/ 1996767 h 2128862"/>
              <a:gd name="connsiteX685" fmla="*/ 1679854 w 2482948"/>
              <a:gd name="connsiteY685" fmla="*/ 1995995 h 2128862"/>
              <a:gd name="connsiteX686" fmla="*/ 1679879 w 2482948"/>
              <a:gd name="connsiteY686" fmla="*/ 1996042 h 2128862"/>
              <a:gd name="connsiteX687" fmla="*/ 1679919 w 2482948"/>
              <a:gd name="connsiteY687" fmla="*/ 1996119 h 2128862"/>
              <a:gd name="connsiteX688" fmla="*/ 1679924 w 2482948"/>
              <a:gd name="connsiteY688" fmla="*/ 1996128 h 2128862"/>
              <a:gd name="connsiteX689" fmla="*/ 1692460 w 2482948"/>
              <a:gd name="connsiteY689" fmla="*/ 2007896 h 2128862"/>
              <a:gd name="connsiteX690" fmla="*/ 1692080 w 2482948"/>
              <a:gd name="connsiteY690" fmla="*/ 2006884 h 2128862"/>
              <a:gd name="connsiteX691" fmla="*/ 1690757 w 2482948"/>
              <a:gd name="connsiteY691" fmla="*/ 2003364 h 2128862"/>
              <a:gd name="connsiteX692" fmla="*/ 1689402 w 2482948"/>
              <a:gd name="connsiteY692" fmla="*/ 2002448 h 2128862"/>
              <a:gd name="connsiteX693" fmla="*/ 1684123 w 2482948"/>
              <a:gd name="connsiteY693" fmla="*/ 1998880 h 2128862"/>
              <a:gd name="connsiteX694" fmla="*/ 1708834 w 2482948"/>
              <a:gd name="connsiteY694" fmla="*/ 1995452 h 2128862"/>
              <a:gd name="connsiteX695" fmla="*/ 1709060 w 2482948"/>
              <a:gd name="connsiteY695" fmla="*/ 1996308 h 2128862"/>
              <a:gd name="connsiteX696" fmla="*/ 1709170 w 2482948"/>
              <a:gd name="connsiteY696" fmla="*/ 1996724 h 2128862"/>
              <a:gd name="connsiteX697" fmla="*/ 1710552 w 2482948"/>
              <a:gd name="connsiteY697" fmla="*/ 1997635 h 2128862"/>
              <a:gd name="connsiteX698" fmla="*/ 1713171 w 2482948"/>
              <a:gd name="connsiteY698" fmla="*/ 1999362 h 2128862"/>
              <a:gd name="connsiteX699" fmla="*/ 1712901 w 2482948"/>
              <a:gd name="connsiteY699" fmla="*/ 1998083 h 2128862"/>
              <a:gd name="connsiteX700" fmla="*/ 1709185 w 2482948"/>
              <a:gd name="connsiteY700" fmla="*/ 1995679 h 2128862"/>
              <a:gd name="connsiteX701" fmla="*/ 1637679 w 2482948"/>
              <a:gd name="connsiteY701" fmla="*/ 1993951 h 2128862"/>
              <a:gd name="connsiteX702" fmla="*/ 1639235 w 2482948"/>
              <a:gd name="connsiteY702" fmla="*/ 1996837 h 2128862"/>
              <a:gd name="connsiteX703" fmla="*/ 1640439 w 2482948"/>
              <a:gd name="connsiteY703" fmla="*/ 1999070 h 2128862"/>
              <a:gd name="connsiteX704" fmla="*/ 1645247 w 2482948"/>
              <a:gd name="connsiteY704" fmla="*/ 2007987 h 2128862"/>
              <a:gd name="connsiteX705" fmla="*/ 1648623 w 2482948"/>
              <a:gd name="connsiteY705" fmla="*/ 2012122 h 2128862"/>
              <a:gd name="connsiteX706" fmla="*/ 1647434 w 2482948"/>
              <a:gd name="connsiteY706" fmla="*/ 2010290 h 2128862"/>
              <a:gd name="connsiteX707" fmla="*/ 1644702 w 2482948"/>
              <a:gd name="connsiteY707" fmla="*/ 2006082 h 2128862"/>
              <a:gd name="connsiteX708" fmla="*/ 1642639 w 2482948"/>
              <a:gd name="connsiteY708" fmla="*/ 2001233 h 2128862"/>
              <a:gd name="connsiteX709" fmla="*/ 1715811 w 2482948"/>
              <a:gd name="connsiteY709" fmla="*/ 1993297 h 2128862"/>
              <a:gd name="connsiteX710" fmla="*/ 1716814 w 2482948"/>
              <a:gd name="connsiteY710" fmla="*/ 1998207 h 2128862"/>
              <a:gd name="connsiteX711" fmla="*/ 1719746 w 2482948"/>
              <a:gd name="connsiteY711" fmla="*/ 2000231 h 2128862"/>
              <a:gd name="connsiteX712" fmla="*/ 1719291 w 2482948"/>
              <a:gd name="connsiteY712" fmla="*/ 1995517 h 2128862"/>
              <a:gd name="connsiteX713" fmla="*/ 1897642 w 2482948"/>
              <a:gd name="connsiteY713" fmla="*/ 1993118 h 2128862"/>
              <a:gd name="connsiteX714" fmla="*/ 1882492 w 2482948"/>
              <a:gd name="connsiteY714" fmla="*/ 1998494 h 2128862"/>
              <a:gd name="connsiteX715" fmla="*/ 1879779 w 2482948"/>
              <a:gd name="connsiteY715" fmla="*/ 1999456 h 2128862"/>
              <a:gd name="connsiteX716" fmla="*/ 1875680 w 2482948"/>
              <a:gd name="connsiteY716" fmla="*/ 2000911 h 2128862"/>
              <a:gd name="connsiteX717" fmla="*/ 1868418 w 2482948"/>
              <a:gd name="connsiteY717" fmla="*/ 2001819 h 2128862"/>
              <a:gd name="connsiteX718" fmla="*/ 1867954 w 2482948"/>
              <a:gd name="connsiteY718" fmla="*/ 2001877 h 2128862"/>
              <a:gd name="connsiteX719" fmla="*/ 1860244 w 2482948"/>
              <a:gd name="connsiteY719" fmla="*/ 2002842 h 2128862"/>
              <a:gd name="connsiteX720" fmla="*/ 1858582 w 2482948"/>
              <a:gd name="connsiteY720" fmla="*/ 2003117 h 2128862"/>
              <a:gd name="connsiteX721" fmla="*/ 1826341 w 2482948"/>
              <a:gd name="connsiteY721" fmla="*/ 2008451 h 2128862"/>
              <a:gd name="connsiteX722" fmla="*/ 1828914 w 2482948"/>
              <a:gd name="connsiteY722" fmla="*/ 2008754 h 2128862"/>
              <a:gd name="connsiteX723" fmla="*/ 1830254 w 2482948"/>
              <a:gd name="connsiteY723" fmla="*/ 2008911 h 2128862"/>
              <a:gd name="connsiteX724" fmla="*/ 1845061 w 2482948"/>
              <a:gd name="connsiteY724" fmla="*/ 2007170 h 2128862"/>
              <a:gd name="connsiteX725" fmla="*/ 1849678 w 2482948"/>
              <a:gd name="connsiteY725" fmla="*/ 2006309 h 2128862"/>
              <a:gd name="connsiteX726" fmla="*/ 1879018 w 2482948"/>
              <a:gd name="connsiteY726" fmla="*/ 2000841 h 2128862"/>
              <a:gd name="connsiteX727" fmla="*/ 1890799 w 2482948"/>
              <a:gd name="connsiteY727" fmla="*/ 1995956 h 2128862"/>
              <a:gd name="connsiteX728" fmla="*/ 1757540 w 2482948"/>
              <a:gd name="connsiteY728" fmla="*/ 1992932 h 2128862"/>
              <a:gd name="connsiteX729" fmla="*/ 1757657 w 2482948"/>
              <a:gd name="connsiteY729" fmla="*/ 1992975 h 2128862"/>
              <a:gd name="connsiteX730" fmla="*/ 1762573 w 2482948"/>
              <a:gd name="connsiteY730" fmla="*/ 1994786 h 2128862"/>
              <a:gd name="connsiteX731" fmla="*/ 1766010 w 2482948"/>
              <a:gd name="connsiteY731" fmla="*/ 1996053 h 2128862"/>
              <a:gd name="connsiteX732" fmla="*/ 1773335 w 2482948"/>
              <a:gd name="connsiteY732" fmla="*/ 1997037 h 2128862"/>
              <a:gd name="connsiteX733" fmla="*/ 1774242 w 2482948"/>
              <a:gd name="connsiteY733" fmla="*/ 1997159 h 2128862"/>
              <a:gd name="connsiteX734" fmla="*/ 1766832 w 2482948"/>
              <a:gd name="connsiteY734" fmla="*/ 1994588 h 2128862"/>
              <a:gd name="connsiteX735" fmla="*/ 1758613 w 2482948"/>
              <a:gd name="connsiteY735" fmla="*/ 1993123 h 2128862"/>
              <a:gd name="connsiteX736" fmla="*/ 1690631 w 2482948"/>
              <a:gd name="connsiteY736" fmla="*/ 1990167 h 2128862"/>
              <a:gd name="connsiteX737" fmla="*/ 1690684 w 2482948"/>
              <a:gd name="connsiteY737" fmla="*/ 1990309 h 2128862"/>
              <a:gd name="connsiteX738" fmla="*/ 1690855 w 2482948"/>
              <a:gd name="connsiteY738" fmla="*/ 1990767 h 2128862"/>
              <a:gd name="connsiteX739" fmla="*/ 1695863 w 2482948"/>
              <a:gd name="connsiteY739" fmla="*/ 1994111 h 2128862"/>
              <a:gd name="connsiteX740" fmla="*/ 1695803 w 2482948"/>
              <a:gd name="connsiteY740" fmla="*/ 1993926 h 2128862"/>
              <a:gd name="connsiteX741" fmla="*/ 1695769 w 2482948"/>
              <a:gd name="connsiteY741" fmla="*/ 1993820 h 2128862"/>
              <a:gd name="connsiteX742" fmla="*/ 1695654 w 2482948"/>
              <a:gd name="connsiteY742" fmla="*/ 1993465 h 2128862"/>
              <a:gd name="connsiteX743" fmla="*/ 1698861 w 2482948"/>
              <a:gd name="connsiteY743" fmla="*/ 1989002 h 2128862"/>
              <a:gd name="connsiteX744" fmla="*/ 1699234 w 2482948"/>
              <a:gd name="connsiteY744" fmla="*/ 1990170 h 2128862"/>
              <a:gd name="connsiteX745" fmla="*/ 1703731 w 2482948"/>
              <a:gd name="connsiteY745" fmla="*/ 1993135 h 2128862"/>
              <a:gd name="connsiteX746" fmla="*/ 1703414 w 2482948"/>
              <a:gd name="connsiteY746" fmla="*/ 1991947 h 2128862"/>
              <a:gd name="connsiteX747" fmla="*/ 1699917 w 2482948"/>
              <a:gd name="connsiteY747" fmla="*/ 1989685 h 2128862"/>
              <a:gd name="connsiteX748" fmla="*/ 1679033 w 2482948"/>
              <a:gd name="connsiteY748" fmla="*/ 1988822 h 2128862"/>
              <a:gd name="connsiteX749" fmla="*/ 1683133 w 2482948"/>
              <a:gd name="connsiteY749" fmla="*/ 1992941 h 2128862"/>
              <a:gd name="connsiteX750" fmla="*/ 1687544 w 2482948"/>
              <a:gd name="connsiteY750" fmla="*/ 1997374 h 2128862"/>
              <a:gd name="connsiteX751" fmla="*/ 1689090 w 2482948"/>
              <a:gd name="connsiteY751" fmla="*/ 1998927 h 2128862"/>
              <a:gd name="connsiteX752" fmla="*/ 1687997 w 2482948"/>
              <a:gd name="connsiteY752" fmla="*/ 1996017 h 2128862"/>
              <a:gd name="connsiteX753" fmla="*/ 1687385 w 2482948"/>
              <a:gd name="connsiteY753" fmla="*/ 1994387 h 2128862"/>
              <a:gd name="connsiteX754" fmla="*/ 1682117 w 2482948"/>
              <a:gd name="connsiteY754" fmla="*/ 1990877 h 2128862"/>
              <a:gd name="connsiteX755" fmla="*/ 1729735 w 2482948"/>
              <a:gd name="connsiteY755" fmla="*/ 1988568 h 2128862"/>
              <a:gd name="connsiteX756" fmla="*/ 1729740 w 2482948"/>
              <a:gd name="connsiteY756" fmla="*/ 1988691 h 2128862"/>
              <a:gd name="connsiteX757" fmla="*/ 1730227 w 2482948"/>
              <a:gd name="connsiteY757" fmla="*/ 1988967 h 2128862"/>
              <a:gd name="connsiteX758" fmla="*/ 1731510 w 2482948"/>
              <a:gd name="connsiteY758" fmla="*/ 1989695 h 2128862"/>
              <a:gd name="connsiteX759" fmla="*/ 1731510 w 2482948"/>
              <a:gd name="connsiteY759" fmla="*/ 1989688 h 2128862"/>
              <a:gd name="connsiteX760" fmla="*/ 1731511 w 2482948"/>
              <a:gd name="connsiteY760" fmla="*/ 1989674 h 2128862"/>
              <a:gd name="connsiteX761" fmla="*/ 1731512 w 2482948"/>
              <a:gd name="connsiteY761" fmla="*/ 1989666 h 2128862"/>
              <a:gd name="connsiteX762" fmla="*/ 1730434 w 2482948"/>
              <a:gd name="connsiteY762" fmla="*/ 1989000 h 2128862"/>
              <a:gd name="connsiteX763" fmla="*/ 1642057 w 2482948"/>
              <a:gd name="connsiteY763" fmla="*/ 1987547 h 2128862"/>
              <a:gd name="connsiteX764" fmla="*/ 1642166 w 2482948"/>
              <a:gd name="connsiteY764" fmla="*/ 1987804 h 2128862"/>
              <a:gd name="connsiteX765" fmla="*/ 1642826 w 2482948"/>
              <a:gd name="connsiteY765" fmla="*/ 1989355 h 2128862"/>
              <a:gd name="connsiteX766" fmla="*/ 1654339 w 2482948"/>
              <a:gd name="connsiteY766" fmla="*/ 2006158 h 2128862"/>
              <a:gd name="connsiteX767" fmla="*/ 1660452 w 2482948"/>
              <a:gd name="connsiteY767" fmla="*/ 2015078 h 2128862"/>
              <a:gd name="connsiteX768" fmla="*/ 1655666 w 2482948"/>
              <a:gd name="connsiteY768" fmla="*/ 2007015 h 2128862"/>
              <a:gd name="connsiteX769" fmla="*/ 1653746 w 2482948"/>
              <a:gd name="connsiteY769" fmla="*/ 2004268 h 2128862"/>
              <a:gd name="connsiteX770" fmla="*/ 1644307 w 2482948"/>
              <a:gd name="connsiteY770" fmla="*/ 1990766 h 2128862"/>
              <a:gd name="connsiteX771" fmla="*/ 1706729 w 2482948"/>
              <a:gd name="connsiteY771" fmla="*/ 1987503 h 2128862"/>
              <a:gd name="connsiteX772" fmla="*/ 1707942 w 2482948"/>
              <a:gd name="connsiteY772" fmla="*/ 1992084 h 2128862"/>
              <a:gd name="connsiteX773" fmla="*/ 1711892 w 2482948"/>
              <a:gd name="connsiteY773" fmla="*/ 1994811 h 2128862"/>
              <a:gd name="connsiteX774" fmla="*/ 1712265 w 2482948"/>
              <a:gd name="connsiteY774" fmla="*/ 1995068 h 2128862"/>
              <a:gd name="connsiteX775" fmla="*/ 1711282 w 2482948"/>
              <a:gd name="connsiteY775" fmla="*/ 1990408 h 2128862"/>
              <a:gd name="connsiteX776" fmla="*/ 1710735 w 2482948"/>
              <a:gd name="connsiteY776" fmla="*/ 1990059 h 2128862"/>
              <a:gd name="connsiteX777" fmla="*/ 1759170 w 2482948"/>
              <a:gd name="connsiteY777" fmla="*/ 1986994 h 2128862"/>
              <a:gd name="connsiteX778" fmla="*/ 1771000 w 2482948"/>
              <a:gd name="connsiteY778" fmla="*/ 1990854 h 2128862"/>
              <a:gd name="connsiteX779" fmla="*/ 1781818 w 2482948"/>
              <a:gd name="connsiteY779" fmla="*/ 1992476 h 2128862"/>
              <a:gd name="connsiteX780" fmla="*/ 1778950 w 2482948"/>
              <a:gd name="connsiteY780" fmla="*/ 1991585 h 2128862"/>
              <a:gd name="connsiteX781" fmla="*/ 1772725 w 2482948"/>
              <a:gd name="connsiteY781" fmla="*/ 1989652 h 2128862"/>
              <a:gd name="connsiteX782" fmla="*/ 1770554 w 2482948"/>
              <a:gd name="connsiteY782" fmla="*/ 1988978 h 2128862"/>
              <a:gd name="connsiteX783" fmla="*/ 1765886 w 2482948"/>
              <a:gd name="connsiteY783" fmla="*/ 1988165 h 2128862"/>
              <a:gd name="connsiteX784" fmla="*/ 1714304 w 2482948"/>
              <a:gd name="connsiteY784" fmla="*/ 1985917 h 2128862"/>
              <a:gd name="connsiteX785" fmla="*/ 1714421 w 2482948"/>
              <a:gd name="connsiteY785" fmla="*/ 1986491 h 2128862"/>
              <a:gd name="connsiteX786" fmla="*/ 1714436 w 2482948"/>
              <a:gd name="connsiteY786" fmla="*/ 1986565 h 2128862"/>
              <a:gd name="connsiteX787" fmla="*/ 1714690 w 2482948"/>
              <a:gd name="connsiteY787" fmla="*/ 1986706 h 2128862"/>
              <a:gd name="connsiteX788" fmla="*/ 1718654 w 2482948"/>
              <a:gd name="connsiteY788" fmla="*/ 1988920 h 2128862"/>
              <a:gd name="connsiteX789" fmla="*/ 1718625 w 2482948"/>
              <a:gd name="connsiteY789" fmla="*/ 1988616 h 2128862"/>
              <a:gd name="connsiteX790" fmla="*/ 1715485 w 2482948"/>
              <a:gd name="connsiteY790" fmla="*/ 1986655 h 2128862"/>
              <a:gd name="connsiteX791" fmla="*/ 1649571 w 2482948"/>
              <a:gd name="connsiteY791" fmla="*/ 1984759 h 2128862"/>
              <a:gd name="connsiteX792" fmla="*/ 1650465 w 2482948"/>
              <a:gd name="connsiteY792" fmla="*/ 1987277 h 2128862"/>
              <a:gd name="connsiteX793" fmla="*/ 1650560 w 2482948"/>
              <a:gd name="connsiteY793" fmla="*/ 1987544 h 2128862"/>
              <a:gd name="connsiteX794" fmla="*/ 1650894 w 2482948"/>
              <a:gd name="connsiteY794" fmla="*/ 1988487 h 2128862"/>
              <a:gd name="connsiteX795" fmla="*/ 1659014 w 2482948"/>
              <a:gd name="connsiteY795" fmla="*/ 2000195 h 2128862"/>
              <a:gd name="connsiteX796" fmla="*/ 1662129 w 2482948"/>
              <a:gd name="connsiteY796" fmla="*/ 2004686 h 2128862"/>
              <a:gd name="connsiteX797" fmla="*/ 1662550 w 2482948"/>
              <a:gd name="connsiteY797" fmla="*/ 2005110 h 2128862"/>
              <a:gd name="connsiteX798" fmla="*/ 1663286 w 2482948"/>
              <a:gd name="connsiteY798" fmla="*/ 2005851 h 2128862"/>
              <a:gd name="connsiteX799" fmla="*/ 1663486 w 2482948"/>
              <a:gd name="connsiteY799" fmla="*/ 2006052 h 2128862"/>
              <a:gd name="connsiteX800" fmla="*/ 1657759 w 2482948"/>
              <a:gd name="connsiteY800" fmla="*/ 1996152 h 2128862"/>
              <a:gd name="connsiteX801" fmla="*/ 1652153 w 2482948"/>
              <a:gd name="connsiteY801" fmla="*/ 1988352 h 2128862"/>
              <a:gd name="connsiteX802" fmla="*/ 1722918 w 2482948"/>
              <a:gd name="connsiteY802" fmla="*/ 1984357 h 2128862"/>
              <a:gd name="connsiteX803" fmla="*/ 1722961 w 2482948"/>
              <a:gd name="connsiteY803" fmla="*/ 1984847 h 2128862"/>
              <a:gd name="connsiteX804" fmla="*/ 1725110 w 2482948"/>
              <a:gd name="connsiteY804" fmla="*/ 1986065 h 2128862"/>
              <a:gd name="connsiteX805" fmla="*/ 1725095 w 2482948"/>
              <a:gd name="connsiteY805" fmla="*/ 1985702 h 2128862"/>
              <a:gd name="connsiteX806" fmla="*/ 1725014 w 2482948"/>
              <a:gd name="connsiteY806" fmla="*/ 1985652 h 2128862"/>
              <a:gd name="connsiteX807" fmla="*/ 1895732 w 2482948"/>
              <a:gd name="connsiteY807" fmla="*/ 1982573 h 2128862"/>
              <a:gd name="connsiteX808" fmla="*/ 1885138 w 2482948"/>
              <a:gd name="connsiteY808" fmla="*/ 1986267 h 2128862"/>
              <a:gd name="connsiteX809" fmla="*/ 1879005 w 2482948"/>
              <a:gd name="connsiteY809" fmla="*/ 1988406 h 2128862"/>
              <a:gd name="connsiteX810" fmla="*/ 1879015 w 2482948"/>
              <a:gd name="connsiteY810" fmla="*/ 1988405 h 2128862"/>
              <a:gd name="connsiteX811" fmla="*/ 1879221 w 2482948"/>
              <a:gd name="connsiteY811" fmla="*/ 1988373 h 2128862"/>
              <a:gd name="connsiteX812" fmla="*/ 1881765 w 2482948"/>
              <a:gd name="connsiteY812" fmla="*/ 1987981 h 2128862"/>
              <a:gd name="connsiteX813" fmla="*/ 1883905 w 2482948"/>
              <a:gd name="connsiteY813" fmla="*/ 1987153 h 2128862"/>
              <a:gd name="connsiteX814" fmla="*/ 1893096 w 2482948"/>
              <a:gd name="connsiteY814" fmla="*/ 1983594 h 2128862"/>
              <a:gd name="connsiteX815" fmla="*/ 1741948 w 2482948"/>
              <a:gd name="connsiteY815" fmla="*/ 1982464 h 2128862"/>
              <a:gd name="connsiteX816" fmla="*/ 1741936 w 2482948"/>
              <a:gd name="connsiteY816" fmla="*/ 1982607 h 2128862"/>
              <a:gd name="connsiteX817" fmla="*/ 1741894 w 2482948"/>
              <a:gd name="connsiteY817" fmla="*/ 1983120 h 2128862"/>
              <a:gd name="connsiteX818" fmla="*/ 1741992 w 2482948"/>
              <a:gd name="connsiteY818" fmla="*/ 1983177 h 2128862"/>
              <a:gd name="connsiteX819" fmla="*/ 1742124 w 2482948"/>
              <a:gd name="connsiteY819" fmla="*/ 1983255 h 2128862"/>
              <a:gd name="connsiteX820" fmla="*/ 1742218 w 2482948"/>
              <a:gd name="connsiteY820" fmla="*/ 1982626 h 2128862"/>
              <a:gd name="connsiteX821" fmla="*/ 1678162 w 2482948"/>
              <a:gd name="connsiteY821" fmla="*/ 1981980 h 2128862"/>
              <a:gd name="connsiteX822" fmla="*/ 1678429 w 2482948"/>
              <a:gd name="connsiteY822" fmla="*/ 1982328 h 2128862"/>
              <a:gd name="connsiteX823" fmla="*/ 1678650 w 2482948"/>
              <a:gd name="connsiteY823" fmla="*/ 1982616 h 2128862"/>
              <a:gd name="connsiteX824" fmla="*/ 1684390 w 2482948"/>
              <a:gd name="connsiteY824" fmla="*/ 1986450 h 2128862"/>
              <a:gd name="connsiteX825" fmla="*/ 1684407 w 2482948"/>
              <a:gd name="connsiteY825" fmla="*/ 1986461 h 2128862"/>
              <a:gd name="connsiteX826" fmla="*/ 1684255 w 2482948"/>
              <a:gd name="connsiteY826" fmla="*/ 1986056 h 2128862"/>
              <a:gd name="connsiteX827" fmla="*/ 1684217 w 2482948"/>
              <a:gd name="connsiteY827" fmla="*/ 1985956 h 2128862"/>
              <a:gd name="connsiteX828" fmla="*/ 1678877 w 2482948"/>
              <a:gd name="connsiteY828" fmla="*/ 1982450 h 2128862"/>
              <a:gd name="connsiteX829" fmla="*/ 1678366 w 2482948"/>
              <a:gd name="connsiteY829" fmla="*/ 1982114 h 2128862"/>
              <a:gd name="connsiteX830" fmla="*/ 1687452 w 2482948"/>
              <a:gd name="connsiteY830" fmla="*/ 1981623 h 2128862"/>
              <a:gd name="connsiteX831" fmla="*/ 1687485 w 2482948"/>
              <a:gd name="connsiteY831" fmla="*/ 1981759 h 2128862"/>
              <a:gd name="connsiteX832" fmla="*/ 1687511 w 2482948"/>
              <a:gd name="connsiteY832" fmla="*/ 1981829 h 2128862"/>
              <a:gd name="connsiteX833" fmla="*/ 1687813 w 2482948"/>
              <a:gd name="connsiteY833" fmla="*/ 1982636 h 2128862"/>
              <a:gd name="connsiteX834" fmla="*/ 1691683 w 2482948"/>
              <a:gd name="connsiteY834" fmla="*/ 1985189 h 2128862"/>
              <a:gd name="connsiteX835" fmla="*/ 1693326 w 2482948"/>
              <a:gd name="connsiteY835" fmla="*/ 1986273 h 2128862"/>
              <a:gd name="connsiteX836" fmla="*/ 1692978 w 2482948"/>
              <a:gd name="connsiteY836" fmla="*/ 1985197 h 2128862"/>
              <a:gd name="connsiteX837" fmla="*/ 1761542 w 2482948"/>
              <a:gd name="connsiteY837" fmla="*/ 1981253 h 2128862"/>
              <a:gd name="connsiteX838" fmla="*/ 1768987 w 2482948"/>
              <a:gd name="connsiteY838" fmla="*/ 1983383 h 2128862"/>
              <a:gd name="connsiteX839" fmla="*/ 1770934 w 2482948"/>
              <a:gd name="connsiteY839" fmla="*/ 1983940 h 2128862"/>
              <a:gd name="connsiteX840" fmla="*/ 1775103 w 2482948"/>
              <a:gd name="connsiteY840" fmla="*/ 1985133 h 2128862"/>
              <a:gd name="connsiteX841" fmla="*/ 1817846 w 2482948"/>
              <a:gd name="connsiteY841" fmla="*/ 1992629 h 2128862"/>
              <a:gd name="connsiteX842" fmla="*/ 1820052 w 2482948"/>
              <a:gd name="connsiteY842" fmla="*/ 1992629 h 2128862"/>
              <a:gd name="connsiteX843" fmla="*/ 1827486 w 2482948"/>
              <a:gd name="connsiteY843" fmla="*/ 1991740 h 2128862"/>
              <a:gd name="connsiteX844" fmla="*/ 1823920 w 2482948"/>
              <a:gd name="connsiteY844" fmla="*/ 1991091 h 2128862"/>
              <a:gd name="connsiteX845" fmla="*/ 1820052 w 2482948"/>
              <a:gd name="connsiteY845" fmla="*/ 1991527 h 2128862"/>
              <a:gd name="connsiteX846" fmla="*/ 1817708 w 2482948"/>
              <a:gd name="connsiteY846" fmla="*/ 1991527 h 2128862"/>
              <a:gd name="connsiteX847" fmla="*/ 1696246 w 2482948"/>
              <a:gd name="connsiteY847" fmla="*/ 1980816 h 2128862"/>
              <a:gd name="connsiteX848" fmla="*/ 1696720 w 2482948"/>
              <a:gd name="connsiteY848" fmla="*/ 1982299 h 2128862"/>
              <a:gd name="connsiteX849" fmla="*/ 1697556 w 2482948"/>
              <a:gd name="connsiteY849" fmla="*/ 1984917 h 2128862"/>
              <a:gd name="connsiteX850" fmla="*/ 1702435 w 2482948"/>
              <a:gd name="connsiteY850" fmla="*/ 1988284 h 2128862"/>
              <a:gd name="connsiteX851" fmla="*/ 1701572 w 2482948"/>
              <a:gd name="connsiteY851" fmla="*/ 1985053 h 2128862"/>
              <a:gd name="connsiteX852" fmla="*/ 1701301 w 2482948"/>
              <a:gd name="connsiteY852" fmla="*/ 1984041 h 2128862"/>
              <a:gd name="connsiteX853" fmla="*/ 1701028 w 2482948"/>
              <a:gd name="connsiteY853" fmla="*/ 1983867 h 2128862"/>
              <a:gd name="connsiteX854" fmla="*/ 1698836 w 2482948"/>
              <a:gd name="connsiteY854" fmla="*/ 1982469 h 2128862"/>
              <a:gd name="connsiteX855" fmla="*/ 1915295 w 2482948"/>
              <a:gd name="connsiteY855" fmla="*/ 1980493 h 2128862"/>
              <a:gd name="connsiteX856" fmla="*/ 1914229 w 2482948"/>
              <a:gd name="connsiteY856" fmla="*/ 1980871 h 2128862"/>
              <a:gd name="connsiteX857" fmla="*/ 1874472 w 2482948"/>
              <a:gd name="connsiteY857" fmla="*/ 1995638 h 2128862"/>
              <a:gd name="connsiteX858" fmla="*/ 1833206 w 2482948"/>
              <a:gd name="connsiteY858" fmla="*/ 2001637 h 2128862"/>
              <a:gd name="connsiteX859" fmla="*/ 1835595 w 2482948"/>
              <a:gd name="connsiteY859" fmla="*/ 2001850 h 2128862"/>
              <a:gd name="connsiteX860" fmla="*/ 1855624 w 2482948"/>
              <a:gd name="connsiteY860" fmla="*/ 1999119 h 2128862"/>
              <a:gd name="connsiteX861" fmla="*/ 1855646 w 2482948"/>
              <a:gd name="connsiteY861" fmla="*/ 1999116 h 2128862"/>
              <a:gd name="connsiteX862" fmla="*/ 1877092 w 2482948"/>
              <a:gd name="connsiteY862" fmla="*/ 1995563 h 2128862"/>
              <a:gd name="connsiteX863" fmla="*/ 1880232 w 2482948"/>
              <a:gd name="connsiteY863" fmla="*/ 1994325 h 2128862"/>
              <a:gd name="connsiteX864" fmla="*/ 1891065 w 2482948"/>
              <a:gd name="connsiteY864" fmla="*/ 1990052 h 2128862"/>
              <a:gd name="connsiteX865" fmla="*/ 1704724 w 2482948"/>
              <a:gd name="connsiteY865" fmla="*/ 1979931 h 2128862"/>
              <a:gd name="connsiteX866" fmla="*/ 1704783 w 2482948"/>
              <a:gd name="connsiteY866" fmla="*/ 1980156 h 2128862"/>
              <a:gd name="connsiteX867" fmla="*/ 1705100 w 2482948"/>
              <a:gd name="connsiteY867" fmla="*/ 1981352 h 2128862"/>
              <a:gd name="connsiteX868" fmla="*/ 1708144 w 2482948"/>
              <a:gd name="connsiteY868" fmla="*/ 1983051 h 2128862"/>
              <a:gd name="connsiteX869" fmla="*/ 1709942 w 2482948"/>
              <a:gd name="connsiteY869" fmla="*/ 1984055 h 2128862"/>
              <a:gd name="connsiteX870" fmla="*/ 1709733 w 2482948"/>
              <a:gd name="connsiteY870" fmla="*/ 1983061 h 2128862"/>
              <a:gd name="connsiteX871" fmla="*/ 1665258 w 2482948"/>
              <a:gd name="connsiteY871" fmla="*/ 1979873 h 2128862"/>
              <a:gd name="connsiteX872" fmla="*/ 1665632 w 2482948"/>
              <a:gd name="connsiteY872" fmla="*/ 1981139 h 2128862"/>
              <a:gd name="connsiteX873" fmla="*/ 1666055 w 2482948"/>
              <a:gd name="connsiteY873" fmla="*/ 1982570 h 2128862"/>
              <a:gd name="connsiteX874" fmla="*/ 1666073 w 2482948"/>
              <a:gd name="connsiteY874" fmla="*/ 1982631 h 2128862"/>
              <a:gd name="connsiteX875" fmla="*/ 1670453 w 2482948"/>
              <a:gd name="connsiteY875" fmla="*/ 1987042 h 2128862"/>
              <a:gd name="connsiteX876" fmla="*/ 1671087 w 2482948"/>
              <a:gd name="connsiteY876" fmla="*/ 1987681 h 2128862"/>
              <a:gd name="connsiteX877" fmla="*/ 1671042 w 2482948"/>
              <a:gd name="connsiteY877" fmla="*/ 1987517 h 2128862"/>
              <a:gd name="connsiteX878" fmla="*/ 1671038 w 2482948"/>
              <a:gd name="connsiteY878" fmla="*/ 1987500 h 2128862"/>
              <a:gd name="connsiteX879" fmla="*/ 1670936 w 2482948"/>
              <a:gd name="connsiteY879" fmla="*/ 1987366 h 2128862"/>
              <a:gd name="connsiteX880" fmla="*/ 1666557 w 2482948"/>
              <a:gd name="connsiteY880" fmla="*/ 1981588 h 2128862"/>
              <a:gd name="connsiteX881" fmla="*/ 1736842 w 2482948"/>
              <a:gd name="connsiteY881" fmla="*/ 1979409 h 2128862"/>
              <a:gd name="connsiteX882" fmla="*/ 1736824 w 2482948"/>
              <a:gd name="connsiteY882" fmla="*/ 1979692 h 2128862"/>
              <a:gd name="connsiteX883" fmla="*/ 1736797 w 2482948"/>
              <a:gd name="connsiteY883" fmla="*/ 1980134 h 2128862"/>
              <a:gd name="connsiteX884" fmla="*/ 1737269 w 2482948"/>
              <a:gd name="connsiteY884" fmla="*/ 1980410 h 2128862"/>
              <a:gd name="connsiteX885" fmla="*/ 1737279 w 2482948"/>
              <a:gd name="connsiteY885" fmla="*/ 1980289 h 2128862"/>
              <a:gd name="connsiteX886" fmla="*/ 1737288 w 2482948"/>
              <a:gd name="connsiteY886" fmla="*/ 1980175 h 2128862"/>
              <a:gd name="connsiteX887" fmla="*/ 1737327 w 2482948"/>
              <a:gd name="connsiteY887" fmla="*/ 1979699 h 2128862"/>
              <a:gd name="connsiteX888" fmla="*/ 1931259 w 2482948"/>
              <a:gd name="connsiteY888" fmla="*/ 1979106 h 2128862"/>
              <a:gd name="connsiteX889" fmla="*/ 1931243 w 2482948"/>
              <a:gd name="connsiteY889" fmla="*/ 1979116 h 2128862"/>
              <a:gd name="connsiteX890" fmla="*/ 1931239 w 2482948"/>
              <a:gd name="connsiteY890" fmla="*/ 1979118 h 2128862"/>
              <a:gd name="connsiteX891" fmla="*/ 1930990 w 2482948"/>
              <a:gd name="connsiteY891" fmla="*/ 1979216 h 2128862"/>
              <a:gd name="connsiteX892" fmla="*/ 1930593 w 2482948"/>
              <a:gd name="connsiteY892" fmla="*/ 1979372 h 2128862"/>
              <a:gd name="connsiteX893" fmla="*/ 1929175 w 2482948"/>
              <a:gd name="connsiteY893" fmla="*/ 1979928 h 2128862"/>
              <a:gd name="connsiteX894" fmla="*/ 1929047 w 2482948"/>
              <a:gd name="connsiteY894" fmla="*/ 1980000 h 2128862"/>
              <a:gd name="connsiteX895" fmla="*/ 1928596 w 2482948"/>
              <a:gd name="connsiteY895" fmla="*/ 1980254 h 2128862"/>
              <a:gd name="connsiteX896" fmla="*/ 1928415 w 2482948"/>
              <a:gd name="connsiteY896" fmla="*/ 1980356 h 2128862"/>
              <a:gd name="connsiteX897" fmla="*/ 1930913 w 2482948"/>
              <a:gd name="connsiteY897" fmla="*/ 1979320 h 2128862"/>
              <a:gd name="connsiteX898" fmla="*/ 1930945 w 2482948"/>
              <a:gd name="connsiteY898" fmla="*/ 1979307 h 2128862"/>
              <a:gd name="connsiteX899" fmla="*/ 1931003 w 2482948"/>
              <a:gd name="connsiteY899" fmla="*/ 1979270 h 2128862"/>
              <a:gd name="connsiteX900" fmla="*/ 1747812 w 2482948"/>
              <a:gd name="connsiteY900" fmla="*/ 1978742 h 2128862"/>
              <a:gd name="connsiteX901" fmla="*/ 1747791 w 2482948"/>
              <a:gd name="connsiteY901" fmla="*/ 1978901 h 2128862"/>
              <a:gd name="connsiteX902" fmla="*/ 1747780 w 2482948"/>
              <a:gd name="connsiteY902" fmla="*/ 1978982 h 2128862"/>
              <a:gd name="connsiteX903" fmla="*/ 1747766 w 2482948"/>
              <a:gd name="connsiteY903" fmla="*/ 1979086 h 2128862"/>
              <a:gd name="connsiteX904" fmla="*/ 1747847 w 2482948"/>
              <a:gd name="connsiteY904" fmla="*/ 1978748 h 2128862"/>
              <a:gd name="connsiteX905" fmla="*/ 1747824 w 2482948"/>
              <a:gd name="connsiteY905" fmla="*/ 1978744 h 2128862"/>
              <a:gd name="connsiteX906" fmla="*/ 1631253 w 2482948"/>
              <a:gd name="connsiteY906" fmla="*/ 1978206 h 2128862"/>
              <a:gd name="connsiteX907" fmla="*/ 1633169 w 2482948"/>
              <a:gd name="connsiteY907" fmla="*/ 1982093 h 2128862"/>
              <a:gd name="connsiteX908" fmla="*/ 1636687 w 2482948"/>
              <a:gd name="connsiteY908" fmla="*/ 1987244 h 2128862"/>
              <a:gd name="connsiteX909" fmla="*/ 1635405 w 2482948"/>
              <a:gd name="connsiteY909" fmla="*/ 1984228 h 2128862"/>
              <a:gd name="connsiteX910" fmla="*/ 1631722 w 2482948"/>
              <a:gd name="connsiteY910" fmla="*/ 1978886 h 2128862"/>
              <a:gd name="connsiteX911" fmla="*/ 1712695 w 2482948"/>
              <a:gd name="connsiteY911" fmla="*/ 1978042 h 2128862"/>
              <a:gd name="connsiteX912" fmla="*/ 1712703 w 2482948"/>
              <a:gd name="connsiteY912" fmla="*/ 1978081 h 2128862"/>
              <a:gd name="connsiteX913" fmla="*/ 1712922 w 2482948"/>
              <a:gd name="connsiteY913" fmla="*/ 1979154 h 2128862"/>
              <a:gd name="connsiteX914" fmla="*/ 1717083 w 2482948"/>
              <a:gd name="connsiteY914" fmla="*/ 1981513 h 2128862"/>
              <a:gd name="connsiteX915" fmla="*/ 1717988 w 2482948"/>
              <a:gd name="connsiteY915" fmla="*/ 1982027 h 2128862"/>
              <a:gd name="connsiteX916" fmla="*/ 1717915 w 2482948"/>
              <a:gd name="connsiteY916" fmla="*/ 1981266 h 2128862"/>
              <a:gd name="connsiteX917" fmla="*/ 1742420 w 2482948"/>
              <a:gd name="connsiteY917" fmla="*/ 1976665 h 2128862"/>
              <a:gd name="connsiteX918" fmla="*/ 1742380 w 2482948"/>
              <a:gd name="connsiteY918" fmla="*/ 1977159 h 2128862"/>
              <a:gd name="connsiteX919" fmla="*/ 1742356 w 2482948"/>
              <a:gd name="connsiteY919" fmla="*/ 1977443 h 2128862"/>
              <a:gd name="connsiteX920" fmla="*/ 1742342 w 2482948"/>
              <a:gd name="connsiteY920" fmla="*/ 1977616 h 2128862"/>
              <a:gd name="connsiteX921" fmla="*/ 1742660 w 2482948"/>
              <a:gd name="connsiteY921" fmla="*/ 1977807 h 2128862"/>
              <a:gd name="connsiteX922" fmla="*/ 1742913 w 2482948"/>
              <a:gd name="connsiteY922" fmla="*/ 1977960 h 2128862"/>
              <a:gd name="connsiteX923" fmla="*/ 1742928 w 2482948"/>
              <a:gd name="connsiteY923" fmla="*/ 1977861 h 2128862"/>
              <a:gd name="connsiteX924" fmla="*/ 1742950 w 2482948"/>
              <a:gd name="connsiteY924" fmla="*/ 1977709 h 2128862"/>
              <a:gd name="connsiteX925" fmla="*/ 1743049 w 2482948"/>
              <a:gd name="connsiteY925" fmla="*/ 1977043 h 2128862"/>
              <a:gd name="connsiteX926" fmla="*/ 1678089 w 2482948"/>
              <a:gd name="connsiteY926" fmla="*/ 1975567 h 2128862"/>
              <a:gd name="connsiteX927" fmla="*/ 1678369 w 2482948"/>
              <a:gd name="connsiteY927" fmla="*/ 1975928 h 2128862"/>
              <a:gd name="connsiteX928" fmla="*/ 1678854 w 2482948"/>
              <a:gd name="connsiteY928" fmla="*/ 1976553 h 2128862"/>
              <a:gd name="connsiteX929" fmla="*/ 1679133 w 2482948"/>
              <a:gd name="connsiteY929" fmla="*/ 1976911 h 2128862"/>
              <a:gd name="connsiteX930" fmla="*/ 1680207 w 2482948"/>
              <a:gd name="connsiteY930" fmla="*/ 1977620 h 2128862"/>
              <a:gd name="connsiteX931" fmla="*/ 1682341 w 2482948"/>
              <a:gd name="connsiteY931" fmla="*/ 1979027 h 2128862"/>
              <a:gd name="connsiteX932" fmla="*/ 1682135 w 2482948"/>
              <a:gd name="connsiteY932" fmla="*/ 1978184 h 2128862"/>
              <a:gd name="connsiteX933" fmla="*/ 1763181 w 2482948"/>
              <a:gd name="connsiteY933" fmla="*/ 1975102 h 2128862"/>
              <a:gd name="connsiteX934" fmla="*/ 1762967 w 2482948"/>
              <a:gd name="connsiteY934" fmla="*/ 1975671 h 2128862"/>
              <a:gd name="connsiteX935" fmla="*/ 1782264 w 2482948"/>
              <a:gd name="connsiteY935" fmla="*/ 1980387 h 2128862"/>
              <a:gd name="connsiteX936" fmla="*/ 1812250 w 2482948"/>
              <a:gd name="connsiteY936" fmla="*/ 1985889 h 2128862"/>
              <a:gd name="connsiteX937" fmla="*/ 1822371 w 2482948"/>
              <a:gd name="connsiteY937" fmla="*/ 1986234 h 2128862"/>
              <a:gd name="connsiteX938" fmla="*/ 1823415 w 2482948"/>
              <a:gd name="connsiteY938" fmla="*/ 1986269 h 2128862"/>
              <a:gd name="connsiteX939" fmla="*/ 1824688 w 2482948"/>
              <a:gd name="connsiteY939" fmla="*/ 1986313 h 2128862"/>
              <a:gd name="connsiteX940" fmla="*/ 1871119 w 2482948"/>
              <a:gd name="connsiteY940" fmla="*/ 1981035 h 2128862"/>
              <a:gd name="connsiteX941" fmla="*/ 1873107 w 2482948"/>
              <a:gd name="connsiteY941" fmla="*/ 1980369 h 2128862"/>
              <a:gd name="connsiteX942" fmla="*/ 1873160 w 2482948"/>
              <a:gd name="connsiteY942" fmla="*/ 1980351 h 2128862"/>
              <a:gd name="connsiteX943" fmla="*/ 1875031 w 2482948"/>
              <a:gd name="connsiteY943" fmla="*/ 1979724 h 2128862"/>
              <a:gd name="connsiteX944" fmla="*/ 1874053 w 2482948"/>
              <a:gd name="connsiteY944" fmla="*/ 1979851 h 2128862"/>
              <a:gd name="connsiteX945" fmla="*/ 1873557 w 2482948"/>
              <a:gd name="connsiteY945" fmla="*/ 1980012 h 2128862"/>
              <a:gd name="connsiteX946" fmla="*/ 1873555 w 2482948"/>
              <a:gd name="connsiteY946" fmla="*/ 1980013 h 2128862"/>
              <a:gd name="connsiteX947" fmla="*/ 1870315 w 2482948"/>
              <a:gd name="connsiteY947" fmla="*/ 1980369 h 2128862"/>
              <a:gd name="connsiteX948" fmla="*/ 1868673 w 2482948"/>
              <a:gd name="connsiteY948" fmla="*/ 1980550 h 2128862"/>
              <a:gd name="connsiteX949" fmla="*/ 1829841 w 2482948"/>
              <a:gd name="connsiteY949" fmla="*/ 1985597 h 2128862"/>
              <a:gd name="connsiteX950" fmla="*/ 1826994 w 2482948"/>
              <a:gd name="connsiteY950" fmla="*/ 1985137 h 2128862"/>
              <a:gd name="connsiteX951" fmla="*/ 1822808 w 2482948"/>
              <a:gd name="connsiteY951" fmla="*/ 1985597 h 2128862"/>
              <a:gd name="connsiteX952" fmla="*/ 1815777 w 2482948"/>
              <a:gd name="connsiteY952" fmla="*/ 1985597 h 2128862"/>
              <a:gd name="connsiteX953" fmla="*/ 1873682 w 2482948"/>
              <a:gd name="connsiteY953" fmla="*/ 1974882 h 2128862"/>
              <a:gd name="connsiteX954" fmla="*/ 1825153 w 2482948"/>
              <a:gd name="connsiteY954" fmla="*/ 1980082 h 2128862"/>
              <a:gd name="connsiteX955" fmla="*/ 1823636 w 2482948"/>
              <a:gd name="connsiteY955" fmla="*/ 1980082 h 2128862"/>
              <a:gd name="connsiteX956" fmla="*/ 1824740 w 2482948"/>
              <a:gd name="connsiteY956" fmla="*/ 1980088 h 2128862"/>
              <a:gd name="connsiteX957" fmla="*/ 1826305 w 2482948"/>
              <a:gd name="connsiteY957" fmla="*/ 1980097 h 2128862"/>
              <a:gd name="connsiteX958" fmla="*/ 1863769 w 2482948"/>
              <a:gd name="connsiteY958" fmla="*/ 1976959 h 2128862"/>
              <a:gd name="connsiteX959" fmla="*/ 1868145 w 2482948"/>
              <a:gd name="connsiteY959" fmla="*/ 1976592 h 2128862"/>
              <a:gd name="connsiteX960" fmla="*/ 1729193 w 2482948"/>
              <a:gd name="connsiteY960" fmla="*/ 1974831 h 2128862"/>
              <a:gd name="connsiteX961" fmla="*/ 1729227 w 2482948"/>
              <a:gd name="connsiteY961" fmla="*/ 1975699 h 2128862"/>
              <a:gd name="connsiteX962" fmla="*/ 1732185 w 2482948"/>
              <a:gd name="connsiteY962" fmla="*/ 1977431 h 2128862"/>
              <a:gd name="connsiteX963" fmla="*/ 1732228 w 2482948"/>
              <a:gd name="connsiteY963" fmla="*/ 1976647 h 2128862"/>
              <a:gd name="connsiteX964" fmla="*/ 1731548 w 2482948"/>
              <a:gd name="connsiteY964" fmla="*/ 1976241 h 2128862"/>
              <a:gd name="connsiteX965" fmla="*/ 1685607 w 2482948"/>
              <a:gd name="connsiteY965" fmla="*/ 1974030 h 2128862"/>
              <a:gd name="connsiteX966" fmla="*/ 1686126 w 2482948"/>
              <a:gd name="connsiteY966" fmla="*/ 1976168 h 2128862"/>
              <a:gd name="connsiteX967" fmla="*/ 1686426 w 2482948"/>
              <a:gd name="connsiteY967" fmla="*/ 1976469 h 2128862"/>
              <a:gd name="connsiteX968" fmla="*/ 1688853 w 2482948"/>
              <a:gd name="connsiteY968" fmla="*/ 1978911 h 2128862"/>
              <a:gd name="connsiteX969" fmla="*/ 1689609 w 2482948"/>
              <a:gd name="connsiteY969" fmla="*/ 1979432 h 2128862"/>
              <a:gd name="connsiteX970" fmla="*/ 1691546 w 2482948"/>
              <a:gd name="connsiteY970" fmla="*/ 1980768 h 2128862"/>
              <a:gd name="connsiteX971" fmla="*/ 1691392 w 2482948"/>
              <a:gd name="connsiteY971" fmla="*/ 1980016 h 2128862"/>
              <a:gd name="connsiteX972" fmla="*/ 1691267 w 2482948"/>
              <a:gd name="connsiteY972" fmla="*/ 1979406 h 2128862"/>
              <a:gd name="connsiteX973" fmla="*/ 1690852 w 2482948"/>
              <a:gd name="connsiteY973" fmla="*/ 1977376 h 2128862"/>
              <a:gd name="connsiteX974" fmla="*/ 1737210 w 2482948"/>
              <a:gd name="connsiteY974" fmla="*/ 1973541 h 2128862"/>
              <a:gd name="connsiteX975" fmla="*/ 1737150 w 2482948"/>
              <a:gd name="connsiteY975" fmla="*/ 1974496 h 2128862"/>
              <a:gd name="connsiteX976" fmla="*/ 1737728 w 2482948"/>
              <a:gd name="connsiteY976" fmla="*/ 1974843 h 2128862"/>
              <a:gd name="connsiteX977" fmla="*/ 1737806 w 2482948"/>
              <a:gd name="connsiteY977" fmla="*/ 1973898 h 2128862"/>
              <a:gd name="connsiteX978" fmla="*/ 1737597 w 2482948"/>
              <a:gd name="connsiteY978" fmla="*/ 1973772 h 2128862"/>
              <a:gd name="connsiteX979" fmla="*/ 1737282 w 2482948"/>
              <a:gd name="connsiteY979" fmla="*/ 1973583 h 2128862"/>
              <a:gd name="connsiteX980" fmla="*/ 1694434 w 2482948"/>
              <a:gd name="connsiteY980" fmla="*/ 1973502 h 2128862"/>
              <a:gd name="connsiteX981" fmla="*/ 1694544 w 2482948"/>
              <a:gd name="connsiteY981" fmla="*/ 1974055 h 2128862"/>
              <a:gd name="connsiteX982" fmla="*/ 1694857 w 2482948"/>
              <a:gd name="connsiteY982" fmla="*/ 1975632 h 2128862"/>
              <a:gd name="connsiteX983" fmla="*/ 1699790 w 2482948"/>
              <a:gd name="connsiteY983" fmla="*/ 1978387 h 2128862"/>
              <a:gd name="connsiteX984" fmla="*/ 1699394 w 2482948"/>
              <a:gd name="connsiteY984" fmla="*/ 1976906 h 2128862"/>
              <a:gd name="connsiteX985" fmla="*/ 1699340 w 2482948"/>
              <a:gd name="connsiteY985" fmla="*/ 1976567 h 2128862"/>
              <a:gd name="connsiteX986" fmla="*/ 1696999 w 2482948"/>
              <a:gd name="connsiteY986" fmla="*/ 1975105 h 2128862"/>
              <a:gd name="connsiteX987" fmla="*/ 1748683 w 2482948"/>
              <a:gd name="connsiteY987" fmla="*/ 1972208 h 2128862"/>
              <a:gd name="connsiteX988" fmla="*/ 1748647 w 2482948"/>
              <a:gd name="connsiteY988" fmla="*/ 1972479 h 2128862"/>
              <a:gd name="connsiteX989" fmla="*/ 1748420 w 2482948"/>
              <a:gd name="connsiteY989" fmla="*/ 1974177 h 2128862"/>
              <a:gd name="connsiteX990" fmla="*/ 1748856 w 2482948"/>
              <a:gd name="connsiteY990" fmla="*/ 1974257 h 2128862"/>
              <a:gd name="connsiteX991" fmla="*/ 1748906 w 2482948"/>
              <a:gd name="connsiteY991" fmla="*/ 1974266 h 2128862"/>
              <a:gd name="connsiteX992" fmla="*/ 1748913 w 2482948"/>
              <a:gd name="connsiteY992" fmla="*/ 1974267 h 2128862"/>
              <a:gd name="connsiteX993" fmla="*/ 1749370 w 2482948"/>
              <a:gd name="connsiteY993" fmla="*/ 1972345 h 2128862"/>
              <a:gd name="connsiteX994" fmla="*/ 1748961 w 2482948"/>
              <a:gd name="connsiteY994" fmla="*/ 1972264 h 2128862"/>
              <a:gd name="connsiteX995" fmla="*/ 1748758 w 2482948"/>
              <a:gd name="connsiteY995" fmla="*/ 1972223 h 2128862"/>
              <a:gd name="connsiteX996" fmla="*/ 1702830 w 2482948"/>
              <a:gd name="connsiteY996" fmla="*/ 1971948 h 2128862"/>
              <a:gd name="connsiteX997" fmla="*/ 1702968 w 2482948"/>
              <a:gd name="connsiteY997" fmla="*/ 1972811 h 2128862"/>
              <a:gd name="connsiteX998" fmla="*/ 1703049 w 2482948"/>
              <a:gd name="connsiteY998" fmla="*/ 1973321 h 2128862"/>
              <a:gd name="connsiteX999" fmla="*/ 1703090 w 2482948"/>
              <a:gd name="connsiteY999" fmla="*/ 1973579 h 2128862"/>
              <a:gd name="connsiteX1000" fmla="*/ 1703448 w 2482948"/>
              <a:gd name="connsiteY1000" fmla="*/ 1973782 h 2128862"/>
              <a:gd name="connsiteX1001" fmla="*/ 1708363 w 2482948"/>
              <a:gd name="connsiteY1001" fmla="*/ 1976569 h 2128862"/>
              <a:gd name="connsiteX1002" fmla="*/ 1708214 w 2482948"/>
              <a:gd name="connsiteY1002" fmla="*/ 1975861 h 2128862"/>
              <a:gd name="connsiteX1003" fmla="*/ 1708165 w 2482948"/>
              <a:gd name="connsiteY1003" fmla="*/ 1975629 h 2128862"/>
              <a:gd name="connsiteX1004" fmla="*/ 1708072 w 2482948"/>
              <a:gd name="connsiteY1004" fmla="*/ 1975186 h 2128862"/>
              <a:gd name="connsiteX1005" fmla="*/ 1703089 w 2482948"/>
              <a:gd name="connsiteY1005" fmla="*/ 1972108 h 2128862"/>
              <a:gd name="connsiteX1006" fmla="*/ 1855196 w 2482948"/>
              <a:gd name="connsiteY1006" fmla="*/ 1971690 h 2128862"/>
              <a:gd name="connsiteX1007" fmla="*/ 1851380 w 2482948"/>
              <a:gd name="connsiteY1007" fmla="*/ 1972087 h 2128862"/>
              <a:gd name="connsiteX1008" fmla="*/ 1850028 w 2482948"/>
              <a:gd name="connsiteY1008" fmla="*/ 1972227 h 2128862"/>
              <a:gd name="connsiteX1009" fmla="*/ 1853748 w 2482948"/>
              <a:gd name="connsiteY1009" fmla="*/ 1972140 h 2128862"/>
              <a:gd name="connsiteX1010" fmla="*/ 1742917 w 2482948"/>
              <a:gd name="connsiteY1010" fmla="*/ 1970556 h 2128862"/>
              <a:gd name="connsiteX1011" fmla="*/ 1742824 w 2482948"/>
              <a:gd name="connsiteY1011" fmla="*/ 1971699 h 2128862"/>
              <a:gd name="connsiteX1012" fmla="*/ 1743276 w 2482948"/>
              <a:gd name="connsiteY1012" fmla="*/ 1971971 h 2128862"/>
              <a:gd name="connsiteX1013" fmla="*/ 1743577 w 2482948"/>
              <a:gd name="connsiteY1013" fmla="*/ 1972153 h 2128862"/>
              <a:gd name="connsiteX1014" fmla="*/ 1743761 w 2482948"/>
              <a:gd name="connsiteY1014" fmla="*/ 1972264 h 2128862"/>
              <a:gd name="connsiteX1015" fmla="*/ 1743924 w 2482948"/>
              <a:gd name="connsiteY1015" fmla="*/ 1971168 h 2128862"/>
              <a:gd name="connsiteX1016" fmla="*/ 1711153 w 2482948"/>
              <a:gd name="connsiteY1016" fmla="*/ 1970493 h 2128862"/>
              <a:gd name="connsiteX1017" fmla="*/ 1711228 w 2482948"/>
              <a:gd name="connsiteY1017" fmla="*/ 1970860 h 2128862"/>
              <a:gd name="connsiteX1018" fmla="*/ 1714598 w 2482948"/>
              <a:gd name="connsiteY1018" fmla="*/ 1972797 h 2128862"/>
              <a:gd name="connsiteX1019" fmla="*/ 1715515 w 2482948"/>
              <a:gd name="connsiteY1019" fmla="*/ 1973324 h 2128862"/>
              <a:gd name="connsiteX1020" fmla="*/ 1717244 w 2482948"/>
              <a:gd name="connsiteY1020" fmla="*/ 1974318 h 2128862"/>
              <a:gd name="connsiteX1021" fmla="*/ 1717233 w 2482948"/>
              <a:gd name="connsiteY1021" fmla="*/ 1974205 h 2128862"/>
              <a:gd name="connsiteX1022" fmla="*/ 1713429 w 2482948"/>
              <a:gd name="connsiteY1022" fmla="*/ 1971883 h 2128862"/>
              <a:gd name="connsiteX1023" fmla="*/ 1712006 w 2482948"/>
              <a:gd name="connsiteY1023" fmla="*/ 1971013 h 2128862"/>
              <a:gd name="connsiteX1024" fmla="*/ 1769192 w 2482948"/>
              <a:gd name="connsiteY1024" fmla="*/ 1970476 h 2128862"/>
              <a:gd name="connsiteX1025" fmla="*/ 1768804 w 2482948"/>
              <a:gd name="connsiteY1025" fmla="*/ 1971380 h 2128862"/>
              <a:gd name="connsiteX1026" fmla="*/ 1812137 w 2482948"/>
              <a:gd name="connsiteY1026" fmla="*/ 1980019 h 2128862"/>
              <a:gd name="connsiteX1027" fmla="*/ 1812563 w 2482948"/>
              <a:gd name="connsiteY1027" fmla="*/ 1980022 h 2128862"/>
              <a:gd name="connsiteX1028" fmla="*/ 1813028 w 2482948"/>
              <a:gd name="connsiteY1028" fmla="*/ 1980024 h 2128862"/>
              <a:gd name="connsiteX1029" fmla="*/ 1721691 w 2482948"/>
              <a:gd name="connsiteY1029" fmla="*/ 1970341 h 2128862"/>
              <a:gd name="connsiteX1030" fmla="*/ 1721778 w 2482948"/>
              <a:gd name="connsiteY1030" fmla="*/ 1971335 h 2128862"/>
              <a:gd name="connsiteX1031" fmla="*/ 1724574 w 2482948"/>
              <a:gd name="connsiteY1031" fmla="*/ 1972973 h 2128862"/>
              <a:gd name="connsiteX1032" fmla="*/ 1724536 w 2482948"/>
              <a:gd name="connsiteY1032" fmla="*/ 1972044 h 2128862"/>
              <a:gd name="connsiteX1033" fmla="*/ 1728946 w 2482948"/>
              <a:gd name="connsiteY1033" fmla="*/ 1968582 h 2128862"/>
              <a:gd name="connsiteX1034" fmla="*/ 1728986 w 2482948"/>
              <a:gd name="connsiteY1034" fmla="*/ 1969589 h 2128862"/>
              <a:gd name="connsiteX1035" fmla="*/ 1731567 w 2482948"/>
              <a:gd name="connsiteY1035" fmla="*/ 1971140 h 2128862"/>
              <a:gd name="connsiteX1036" fmla="*/ 1732500 w 2482948"/>
              <a:gd name="connsiteY1036" fmla="*/ 1971701 h 2128862"/>
              <a:gd name="connsiteX1037" fmla="*/ 1732509 w 2482948"/>
              <a:gd name="connsiteY1037" fmla="*/ 1971533 h 2128862"/>
              <a:gd name="connsiteX1038" fmla="*/ 1732525 w 2482948"/>
              <a:gd name="connsiteY1038" fmla="*/ 1971233 h 2128862"/>
              <a:gd name="connsiteX1039" fmla="*/ 1732552 w 2482948"/>
              <a:gd name="connsiteY1039" fmla="*/ 1970746 h 2128862"/>
              <a:gd name="connsiteX1040" fmla="*/ 1730871 w 2482948"/>
              <a:gd name="connsiteY1040" fmla="*/ 1969737 h 2128862"/>
              <a:gd name="connsiteX1041" fmla="*/ 1661892 w 2482948"/>
              <a:gd name="connsiteY1041" fmla="*/ 1968486 h 2128862"/>
              <a:gd name="connsiteX1042" fmla="*/ 1663201 w 2482948"/>
              <a:gd name="connsiteY1042" fmla="*/ 1972915 h 2128862"/>
              <a:gd name="connsiteX1043" fmla="*/ 1668499 w 2482948"/>
              <a:gd name="connsiteY1043" fmla="*/ 1978237 h 2128862"/>
              <a:gd name="connsiteX1044" fmla="*/ 1668274 w 2482948"/>
              <a:gd name="connsiteY1044" fmla="*/ 1977419 h 2128862"/>
              <a:gd name="connsiteX1045" fmla="*/ 1668007 w 2482948"/>
              <a:gd name="connsiteY1045" fmla="*/ 1976445 h 2128862"/>
              <a:gd name="connsiteX1046" fmla="*/ 1663471 w 2482948"/>
              <a:gd name="connsiteY1046" fmla="*/ 1970541 h 2128862"/>
              <a:gd name="connsiteX1047" fmla="*/ 1755917 w 2482948"/>
              <a:gd name="connsiteY1047" fmla="*/ 1967584 h 2128862"/>
              <a:gd name="connsiteX1048" fmla="*/ 1755643 w 2482948"/>
              <a:gd name="connsiteY1048" fmla="*/ 1968756 h 2128862"/>
              <a:gd name="connsiteX1049" fmla="*/ 1755991 w 2482948"/>
              <a:gd name="connsiteY1049" fmla="*/ 1968826 h 2128862"/>
              <a:gd name="connsiteX1050" fmla="*/ 1756164 w 2482948"/>
              <a:gd name="connsiteY1050" fmla="*/ 1968283 h 2128862"/>
              <a:gd name="connsiteX1051" fmla="*/ 1756187 w 2482948"/>
              <a:gd name="connsiteY1051" fmla="*/ 1968212 h 2128862"/>
              <a:gd name="connsiteX1052" fmla="*/ 1756357 w 2482948"/>
              <a:gd name="connsiteY1052" fmla="*/ 1967680 h 2128862"/>
              <a:gd name="connsiteX1053" fmla="*/ 1737601 w 2482948"/>
              <a:gd name="connsiteY1053" fmla="*/ 1967324 h 2128862"/>
              <a:gd name="connsiteX1054" fmla="*/ 1737552 w 2482948"/>
              <a:gd name="connsiteY1054" fmla="*/ 1968103 h 2128862"/>
              <a:gd name="connsiteX1055" fmla="*/ 1737537 w 2482948"/>
              <a:gd name="connsiteY1055" fmla="*/ 1968336 h 2128862"/>
              <a:gd name="connsiteX1056" fmla="*/ 1737526 w 2482948"/>
              <a:gd name="connsiteY1056" fmla="*/ 1968509 h 2128862"/>
              <a:gd name="connsiteX1057" fmla="*/ 1738217 w 2482948"/>
              <a:gd name="connsiteY1057" fmla="*/ 1968925 h 2128862"/>
              <a:gd name="connsiteX1058" fmla="*/ 1738251 w 2482948"/>
              <a:gd name="connsiteY1058" fmla="*/ 1968516 h 2128862"/>
              <a:gd name="connsiteX1059" fmla="*/ 1738255 w 2482948"/>
              <a:gd name="connsiteY1059" fmla="*/ 1968463 h 2128862"/>
              <a:gd name="connsiteX1060" fmla="*/ 1738313 w 2482948"/>
              <a:gd name="connsiteY1060" fmla="*/ 1967757 h 2128862"/>
              <a:gd name="connsiteX1061" fmla="*/ 1684019 w 2482948"/>
              <a:gd name="connsiteY1061" fmla="*/ 1966996 h 2128862"/>
              <a:gd name="connsiteX1062" fmla="*/ 1688164 w 2482948"/>
              <a:gd name="connsiteY1062" fmla="*/ 1971895 h 2128862"/>
              <a:gd name="connsiteX1063" fmla="*/ 1689934 w 2482948"/>
              <a:gd name="connsiteY1063" fmla="*/ 1972882 h 2128862"/>
              <a:gd name="connsiteX1064" fmla="*/ 1689642 w 2482948"/>
              <a:gd name="connsiteY1064" fmla="*/ 1971451 h 2128862"/>
              <a:gd name="connsiteX1065" fmla="*/ 1689615 w 2482948"/>
              <a:gd name="connsiteY1065" fmla="*/ 1971319 h 2128862"/>
              <a:gd name="connsiteX1066" fmla="*/ 1689421 w 2482948"/>
              <a:gd name="connsiteY1066" fmla="*/ 1970371 h 2128862"/>
              <a:gd name="connsiteX1067" fmla="*/ 1749486 w 2482948"/>
              <a:gd name="connsiteY1067" fmla="*/ 1966184 h 2128862"/>
              <a:gd name="connsiteX1068" fmla="*/ 1749311 w 2482948"/>
              <a:gd name="connsiteY1068" fmla="*/ 1967494 h 2128862"/>
              <a:gd name="connsiteX1069" fmla="*/ 1750470 w 2482948"/>
              <a:gd name="connsiteY1069" fmla="*/ 1967725 h 2128862"/>
              <a:gd name="connsiteX1070" fmla="*/ 1750770 w 2482948"/>
              <a:gd name="connsiteY1070" fmla="*/ 1966463 h 2128862"/>
              <a:gd name="connsiteX1071" fmla="*/ 1774576 w 2482948"/>
              <a:gd name="connsiteY1071" fmla="*/ 1966049 h 2128862"/>
              <a:gd name="connsiteX1072" fmla="*/ 1774324 w 2482948"/>
              <a:gd name="connsiteY1072" fmla="*/ 1966485 h 2128862"/>
              <a:gd name="connsiteX1073" fmla="*/ 1774285 w 2482948"/>
              <a:gd name="connsiteY1073" fmla="*/ 1966552 h 2128862"/>
              <a:gd name="connsiteX1074" fmla="*/ 1776295 w 2482948"/>
              <a:gd name="connsiteY1074" fmla="*/ 1966990 h 2128862"/>
              <a:gd name="connsiteX1075" fmla="*/ 1781420 w 2482948"/>
              <a:gd name="connsiteY1075" fmla="*/ 1967826 h 2128862"/>
              <a:gd name="connsiteX1076" fmla="*/ 1782138 w 2482948"/>
              <a:gd name="connsiteY1076" fmla="*/ 1967944 h 2128862"/>
              <a:gd name="connsiteX1077" fmla="*/ 1783754 w 2482948"/>
              <a:gd name="connsiteY1077" fmla="*/ 1968207 h 2128862"/>
              <a:gd name="connsiteX1078" fmla="*/ 1692905 w 2482948"/>
              <a:gd name="connsiteY1078" fmla="*/ 1965817 h 2128862"/>
              <a:gd name="connsiteX1079" fmla="*/ 1693350 w 2482948"/>
              <a:gd name="connsiteY1079" fmla="*/ 1968056 h 2128862"/>
              <a:gd name="connsiteX1080" fmla="*/ 1695459 w 2482948"/>
              <a:gd name="connsiteY1080" fmla="*/ 1969251 h 2128862"/>
              <a:gd name="connsiteX1081" fmla="*/ 1698434 w 2482948"/>
              <a:gd name="connsiteY1081" fmla="*/ 1970938 h 2128862"/>
              <a:gd name="connsiteX1082" fmla="*/ 1698129 w 2482948"/>
              <a:gd name="connsiteY1082" fmla="*/ 1969044 h 2128862"/>
              <a:gd name="connsiteX1083" fmla="*/ 1743381 w 2482948"/>
              <a:gd name="connsiteY1083" fmla="*/ 1964854 h 2128862"/>
              <a:gd name="connsiteX1084" fmla="*/ 1743364 w 2482948"/>
              <a:gd name="connsiteY1084" fmla="*/ 1965062 h 2128862"/>
              <a:gd name="connsiteX1085" fmla="*/ 1744711 w 2482948"/>
              <a:gd name="connsiteY1085" fmla="*/ 1965884 h 2128862"/>
              <a:gd name="connsiteX1086" fmla="*/ 1744818 w 2482948"/>
              <a:gd name="connsiteY1086" fmla="*/ 1965167 h 2128862"/>
              <a:gd name="connsiteX1087" fmla="*/ 1701674 w 2482948"/>
              <a:gd name="connsiteY1087" fmla="*/ 1964706 h 2128862"/>
              <a:gd name="connsiteX1088" fmla="*/ 1701723 w 2482948"/>
              <a:gd name="connsiteY1088" fmla="*/ 1965014 h 2128862"/>
              <a:gd name="connsiteX1089" fmla="*/ 1701790 w 2482948"/>
              <a:gd name="connsiteY1089" fmla="*/ 1965435 h 2128862"/>
              <a:gd name="connsiteX1090" fmla="*/ 1706900 w 2482948"/>
              <a:gd name="connsiteY1090" fmla="*/ 1968372 h 2128862"/>
              <a:gd name="connsiteX1091" fmla="*/ 1706841 w 2482948"/>
              <a:gd name="connsiteY1091" fmla="*/ 1967860 h 2128862"/>
              <a:gd name="connsiteX1092" fmla="*/ 1706764 w 2482948"/>
              <a:gd name="connsiteY1092" fmla="*/ 1967813 h 2128862"/>
              <a:gd name="connsiteX1093" fmla="*/ 1721126 w 2482948"/>
              <a:gd name="connsiteY1093" fmla="*/ 1963891 h 2128862"/>
              <a:gd name="connsiteX1094" fmla="*/ 1721216 w 2482948"/>
              <a:gd name="connsiteY1094" fmla="*/ 1964918 h 2128862"/>
              <a:gd name="connsiteX1095" fmla="*/ 1723325 w 2482948"/>
              <a:gd name="connsiteY1095" fmla="*/ 1966186 h 2128862"/>
              <a:gd name="connsiteX1096" fmla="*/ 1724320 w 2482948"/>
              <a:gd name="connsiteY1096" fmla="*/ 1966784 h 2128862"/>
              <a:gd name="connsiteX1097" fmla="*/ 1724279 w 2482948"/>
              <a:gd name="connsiteY1097" fmla="*/ 1965783 h 2128862"/>
              <a:gd name="connsiteX1098" fmla="*/ 1710305 w 2482948"/>
              <a:gd name="connsiteY1098" fmla="*/ 1963528 h 2128862"/>
              <a:gd name="connsiteX1099" fmla="*/ 1710416 w 2482948"/>
              <a:gd name="connsiteY1099" fmla="*/ 1964497 h 2128862"/>
              <a:gd name="connsiteX1100" fmla="*/ 1710438 w 2482948"/>
              <a:gd name="connsiteY1100" fmla="*/ 1964692 h 2128862"/>
              <a:gd name="connsiteX1101" fmla="*/ 1716667 w 2482948"/>
              <a:gd name="connsiteY1101" fmla="*/ 1968341 h 2128862"/>
              <a:gd name="connsiteX1102" fmla="*/ 1716564 w 2482948"/>
              <a:gd name="connsiteY1102" fmla="*/ 1967274 h 2128862"/>
              <a:gd name="connsiteX1103" fmla="*/ 1757227 w 2482948"/>
              <a:gd name="connsiteY1103" fmla="*/ 1961970 h 2128862"/>
              <a:gd name="connsiteX1104" fmla="*/ 1757162 w 2482948"/>
              <a:gd name="connsiteY1104" fmla="*/ 1962249 h 2128862"/>
              <a:gd name="connsiteX1105" fmla="*/ 1757136 w 2482948"/>
              <a:gd name="connsiteY1105" fmla="*/ 1962362 h 2128862"/>
              <a:gd name="connsiteX1106" fmla="*/ 1757036 w 2482948"/>
              <a:gd name="connsiteY1106" fmla="*/ 1962791 h 2128862"/>
              <a:gd name="connsiteX1107" fmla="*/ 1757864 w 2482948"/>
              <a:gd name="connsiteY1107" fmla="*/ 1962972 h 2128862"/>
              <a:gd name="connsiteX1108" fmla="*/ 1758032 w 2482948"/>
              <a:gd name="connsiteY1108" fmla="*/ 1962445 h 2128862"/>
              <a:gd name="connsiteX1109" fmla="*/ 1758117 w 2482948"/>
              <a:gd name="connsiteY1109" fmla="*/ 1962179 h 2128862"/>
              <a:gd name="connsiteX1110" fmla="*/ 1728682 w 2482948"/>
              <a:gd name="connsiteY1110" fmla="*/ 1961902 h 2128862"/>
              <a:gd name="connsiteX1111" fmla="*/ 1728734 w 2482948"/>
              <a:gd name="connsiteY1111" fmla="*/ 1963216 h 2128862"/>
              <a:gd name="connsiteX1112" fmla="*/ 1729110 w 2482948"/>
              <a:gd name="connsiteY1112" fmla="*/ 1963442 h 2128862"/>
              <a:gd name="connsiteX1113" fmla="*/ 1729932 w 2482948"/>
              <a:gd name="connsiteY1113" fmla="*/ 1963937 h 2128862"/>
              <a:gd name="connsiteX1114" fmla="*/ 1732831 w 2482948"/>
              <a:gd name="connsiteY1114" fmla="*/ 1965682 h 2128862"/>
              <a:gd name="connsiteX1115" fmla="*/ 1732898 w 2482948"/>
              <a:gd name="connsiteY1115" fmla="*/ 1964465 h 2128862"/>
              <a:gd name="connsiteX1116" fmla="*/ 1780530 w 2482948"/>
              <a:gd name="connsiteY1116" fmla="*/ 1961348 h 2128862"/>
              <a:gd name="connsiteX1117" fmla="*/ 1780284 w 2482948"/>
              <a:gd name="connsiteY1117" fmla="*/ 1961705 h 2128862"/>
              <a:gd name="connsiteX1118" fmla="*/ 1780110 w 2482948"/>
              <a:gd name="connsiteY1118" fmla="*/ 1961957 h 2128862"/>
              <a:gd name="connsiteX1119" fmla="*/ 1780402 w 2482948"/>
              <a:gd name="connsiteY1119" fmla="*/ 1962026 h 2128862"/>
              <a:gd name="connsiteX1120" fmla="*/ 1780436 w 2482948"/>
              <a:gd name="connsiteY1120" fmla="*/ 1962034 h 2128862"/>
              <a:gd name="connsiteX1121" fmla="*/ 1782152 w 2482948"/>
              <a:gd name="connsiteY1121" fmla="*/ 1962092 h 2128862"/>
              <a:gd name="connsiteX1122" fmla="*/ 1785211 w 2482948"/>
              <a:gd name="connsiteY1122" fmla="*/ 1962196 h 2128862"/>
              <a:gd name="connsiteX1123" fmla="*/ 1782897 w 2482948"/>
              <a:gd name="connsiteY1123" fmla="*/ 1961607 h 2128862"/>
              <a:gd name="connsiteX1124" fmla="*/ 1782630 w 2482948"/>
              <a:gd name="connsiteY1124" fmla="*/ 1961539 h 2128862"/>
              <a:gd name="connsiteX1125" fmla="*/ 1918746 w 2482948"/>
              <a:gd name="connsiteY1125" fmla="*/ 1960825 h 2128862"/>
              <a:gd name="connsiteX1126" fmla="*/ 1911083 w 2482948"/>
              <a:gd name="connsiteY1126" fmla="*/ 1963253 h 2128862"/>
              <a:gd name="connsiteX1127" fmla="*/ 1901884 w 2482948"/>
              <a:gd name="connsiteY1127" fmla="*/ 1966169 h 2128862"/>
              <a:gd name="connsiteX1128" fmla="*/ 1917330 w 2482948"/>
              <a:gd name="connsiteY1128" fmla="*/ 1961397 h 2128862"/>
              <a:gd name="connsiteX1129" fmla="*/ 1917768 w 2482948"/>
              <a:gd name="connsiteY1129" fmla="*/ 1961221 h 2128862"/>
              <a:gd name="connsiteX1130" fmla="*/ 1918389 w 2482948"/>
              <a:gd name="connsiteY1130" fmla="*/ 1960970 h 2128862"/>
              <a:gd name="connsiteX1131" fmla="*/ 1865590 w 2482948"/>
              <a:gd name="connsiteY1131" fmla="*/ 1960532 h 2128862"/>
              <a:gd name="connsiteX1132" fmla="*/ 1853591 w 2482948"/>
              <a:gd name="connsiteY1132" fmla="*/ 1961720 h 2128862"/>
              <a:gd name="connsiteX1133" fmla="*/ 1852057 w 2482948"/>
              <a:gd name="connsiteY1133" fmla="*/ 1961872 h 2128862"/>
              <a:gd name="connsiteX1134" fmla="*/ 1851737 w 2482948"/>
              <a:gd name="connsiteY1134" fmla="*/ 1961912 h 2128862"/>
              <a:gd name="connsiteX1135" fmla="*/ 1851127 w 2482948"/>
              <a:gd name="connsiteY1135" fmla="*/ 1961988 h 2128862"/>
              <a:gd name="connsiteX1136" fmla="*/ 1854159 w 2482948"/>
              <a:gd name="connsiteY1136" fmla="*/ 1961927 h 2128862"/>
              <a:gd name="connsiteX1137" fmla="*/ 1860399 w 2482948"/>
              <a:gd name="connsiteY1137" fmla="*/ 1961800 h 2128862"/>
              <a:gd name="connsiteX1138" fmla="*/ 1862665 w 2482948"/>
              <a:gd name="connsiteY1138" fmla="*/ 1961247 h 2128862"/>
              <a:gd name="connsiteX1139" fmla="*/ 1863401 w 2482948"/>
              <a:gd name="connsiteY1139" fmla="*/ 1961067 h 2128862"/>
              <a:gd name="connsiteX1140" fmla="*/ 1750266 w 2482948"/>
              <a:gd name="connsiteY1140" fmla="*/ 1960333 h 2128862"/>
              <a:gd name="connsiteX1141" fmla="*/ 1750259 w 2482948"/>
              <a:gd name="connsiteY1141" fmla="*/ 1960383 h 2128862"/>
              <a:gd name="connsiteX1142" fmla="*/ 1750244 w 2482948"/>
              <a:gd name="connsiteY1142" fmla="*/ 1960499 h 2128862"/>
              <a:gd name="connsiteX1143" fmla="*/ 1750139 w 2482948"/>
              <a:gd name="connsiteY1143" fmla="*/ 1961287 h 2128862"/>
              <a:gd name="connsiteX1144" fmla="*/ 1751909 w 2482948"/>
              <a:gd name="connsiteY1144" fmla="*/ 1961673 h 2128862"/>
              <a:gd name="connsiteX1145" fmla="*/ 1752124 w 2482948"/>
              <a:gd name="connsiteY1145" fmla="*/ 1960770 h 2128862"/>
              <a:gd name="connsiteX1146" fmla="*/ 1750306 w 2482948"/>
              <a:gd name="connsiteY1146" fmla="*/ 1960342 h 2128862"/>
              <a:gd name="connsiteX1147" fmla="*/ 1750267 w 2482948"/>
              <a:gd name="connsiteY1147" fmla="*/ 1960333 h 2128862"/>
              <a:gd name="connsiteX1148" fmla="*/ 1683475 w 2482948"/>
              <a:gd name="connsiteY1148" fmla="*/ 1959991 h 2128862"/>
              <a:gd name="connsiteX1149" fmla="*/ 1684365 w 2482948"/>
              <a:gd name="connsiteY1149" fmla="*/ 1961040 h 2128862"/>
              <a:gd name="connsiteX1150" fmla="*/ 1687508 w 2482948"/>
              <a:gd name="connsiteY1150" fmla="*/ 1964743 h 2128862"/>
              <a:gd name="connsiteX1151" fmla="*/ 1687906 w 2482948"/>
              <a:gd name="connsiteY1151" fmla="*/ 1964968 h 2128862"/>
              <a:gd name="connsiteX1152" fmla="*/ 1688259 w 2482948"/>
              <a:gd name="connsiteY1152" fmla="*/ 1965169 h 2128862"/>
              <a:gd name="connsiteX1153" fmla="*/ 1688371 w 2482948"/>
              <a:gd name="connsiteY1153" fmla="*/ 1965232 h 2128862"/>
              <a:gd name="connsiteX1154" fmla="*/ 1687853 w 2482948"/>
              <a:gd name="connsiteY1154" fmla="*/ 1962696 h 2128862"/>
              <a:gd name="connsiteX1155" fmla="*/ 1631354 w 2482948"/>
              <a:gd name="connsiteY1155" fmla="*/ 1959412 h 2128862"/>
              <a:gd name="connsiteX1156" fmla="*/ 1631815 w 2482948"/>
              <a:gd name="connsiteY1156" fmla="*/ 1960322 h 2128862"/>
              <a:gd name="connsiteX1157" fmla="*/ 1633037 w 2482948"/>
              <a:gd name="connsiteY1157" fmla="*/ 1962739 h 2128862"/>
              <a:gd name="connsiteX1158" fmla="*/ 1633350 w 2482948"/>
              <a:gd name="connsiteY1158" fmla="*/ 1963190 h 2128862"/>
              <a:gd name="connsiteX1159" fmla="*/ 1640061 w 2482948"/>
              <a:gd name="connsiteY1159" fmla="*/ 1972866 h 2128862"/>
              <a:gd name="connsiteX1160" fmla="*/ 1639999 w 2482948"/>
              <a:gd name="connsiteY1160" fmla="*/ 1972693 h 2128862"/>
              <a:gd name="connsiteX1161" fmla="*/ 1639480 w 2482948"/>
              <a:gd name="connsiteY1161" fmla="*/ 1971236 h 2128862"/>
              <a:gd name="connsiteX1162" fmla="*/ 1639112 w 2482948"/>
              <a:gd name="connsiteY1162" fmla="*/ 1970206 h 2128862"/>
              <a:gd name="connsiteX1163" fmla="*/ 1649537 w 2482948"/>
              <a:gd name="connsiteY1163" fmla="*/ 1959128 h 2128862"/>
              <a:gd name="connsiteX1164" fmla="*/ 1650722 w 2482948"/>
              <a:gd name="connsiteY1164" fmla="*/ 1962689 h 2128862"/>
              <a:gd name="connsiteX1165" fmla="*/ 1658434 w 2482948"/>
              <a:gd name="connsiteY1165" fmla="*/ 1973390 h 2128862"/>
              <a:gd name="connsiteX1166" fmla="*/ 1658028 w 2482948"/>
              <a:gd name="connsiteY1166" fmla="*/ 1972029 h 2128862"/>
              <a:gd name="connsiteX1167" fmla="*/ 1657717 w 2482948"/>
              <a:gd name="connsiteY1167" fmla="*/ 1970988 h 2128862"/>
              <a:gd name="connsiteX1168" fmla="*/ 1657191 w 2482948"/>
              <a:gd name="connsiteY1168" fmla="*/ 1969228 h 2128862"/>
              <a:gd name="connsiteX1169" fmla="*/ 1656221 w 2482948"/>
              <a:gd name="connsiteY1169" fmla="*/ 1967948 h 2128862"/>
              <a:gd name="connsiteX1170" fmla="*/ 1743871 w 2482948"/>
              <a:gd name="connsiteY1170" fmla="*/ 1958829 h 2128862"/>
              <a:gd name="connsiteX1171" fmla="*/ 1743800 w 2482948"/>
              <a:gd name="connsiteY1171" fmla="*/ 1959698 h 2128862"/>
              <a:gd name="connsiteX1172" fmla="*/ 1744316 w 2482948"/>
              <a:gd name="connsiteY1172" fmla="*/ 1960018 h 2128862"/>
              <a:gd name="connsiteX1173" fmla="*/ 1745545 w 2482948"/>
              <a:gd name="connsiteY1173" fmla="*/ 1960286 h 2128862"/>
              <a:gd name="connsiteX1174" fmla="*/ 1745698 w 2482948"/>
              <a:gd name="connsiteY1174" fmla="*/ 1959259 h 2128862"/>
              <a:gd name="connsiteX1175" fmla="*/ 1691442 w 2482948"/>
              <a:gd name="connsiteY1175" fmla="*/ 1958459 h 2128862"/>
              <a:gd name="connsiteX1176" fmla="*/ 1691673 w 2482948"/>
              <a:gd name="connsiteY1176" fmla="*/ 1959620 h 2128862"/>
              <a:gd name="connsiteX1177" fmla="*/ 1697115 w 2482948"/>
              <a:gd name="connsiteY1177" fmla="*/ 1962747 h 2128862"/>
              <a:gd name="connsiteX1178" fmla="*/ 1696993 w 2482948"/>
              <a:gd name="connsiteY1178" fmla="*/ 1961989 h 2128862"/>
              <a:gd name="connsiteX1179" fmla="*/ 1696968 w 2482948"/>
              <a:gd name="connsiteY1179" fmla="*/ 1961833 h 2128862"/>
              <a:gd name="connsiteX1180" fmla="*/ 1769522 w 2482948"/>
              <a:gd name="connsiteY1180" fmla="*/ 1958199 h 2128862"/>
              <a:gd name="connsiteX1181" fmla="*/ 1769404 w 2482948"/>
              <a:gd name="connsiteY1181" fmla="*/ 1958512 h 2128862"/>
              <a:gd name="connsiteX1182" fmla="*/ 1769371 w 2482948"/>
              <a:gd name="connsiteY1182" fmla="*/ 1958600 h 2128862"/>
              <a:gd name="connsiteX1183" fmla="*/ 1769538 w 2482948"/>
              <a:gd name="connsiteY1183" fmla="*/ 1958264 h 2128862"/>
              <a:gd name="connsiteX1184" fmla="*/ 1769565 w 2482948"/>
              <a:gd name="connsiteY1184" fmla="*/ 1958210 h 2128862"/>
              <a:gd name="connsiteX1185" fmla="*/ 1700554 w 2482948"/>
              <a:gd name="connsiteY1185" fmla="*/ 1957692 h 2128862"/>
              <a:gd name="connsiteX1186" fmla="*/ 1700767 w 2482948"/>
              <a:gd name="connsiteY1186" fmla="*/ 1959027 h 2128862"/>
              <a:gd name="connsiteX1187" fmla="*/ 1706185 w 2482948"/>
              <a:gd name="connsiteY1187" fmla="*/ 1962200 h 2128862"/>
              <a:gd name="connsiteX1188" fmla="*/ 1706044 w 2482948"/>
              <a:gd name="connsiteY1188" fmla="*/ 1960978 h 2128862"/>
              <a:gd name="connsiteX1189" fmla="*/ 1709555 w 2482948"/>
              <a:gd name="connsiteY1189" fmla="*/ 1956950 h 2128862"/>
              <a:gd name="connsiteX1190" fmla="*/ 1709613 w 2482948"/>
              <a:gd name="connsiteY1190" fmla="*/ 1957459 h 2128862"/>
              <a:gd name="connsiteX1191" fmla="*/ 1709635 w 2482948"/>
              <a:gd name="connsiteY1191" fmla="*/ 1957657 h 2128862"/>
              <a:gd name="connsiteX1192" fmla="*/ 1709672 w 2482948"/>
              <a:gd name="connsiteY1192" fmla="*/ 1957980 h 2128862"/>
              <a:gd name="connsiteX1193" fmla="*/ 1716036 w 2482948"/>
              <a:gd name="connsiteY1193" fmla="*/ 1961805 h 2128862"/>
              <a:gd name="connsiteX1194" fmla="*/ 1715937 w 2482948"/>
              <a:gd name="connsiteY1194" fmla="*/ 1960779 h 2128862"/>
              <a:gd name="connsiteX1195" fmla="*/ 1720517 w 2482948"/>
              <a:gd name="connsiteY1195" fmla="*/ 1956938 h 2128862"/>
              <a:gd name="connsiteX1196" fmla="*/ 1720626 w 2482948"/>
              <a:gd name="connsiteY1196" fmla="*/ 1958184 h 2128862"/>
              <a:gd name="connsiteX1197" fmla="*/ 1720640 w 2482948"/>
              <a:gd name="connsiteY1197" fmla="*/ 1958342 h 2128862"/>
              <a:gd name="connsiteX1198" fmla="*/ 1724056 w 2482948"/>
              <a:gd name="connsiteY1198" fmla="*/ 1960399 h 2128862"/>
              <a:gd name="connsiteX1199" fmla="*/ 1724059 w 2482948"/>
              <a:gd name="connsiteY1199" fmla="*/ 1960401 h 2128862"/>
              <a:gd name="connsiteX1200" fmla="*/ 1724004 w 2482948"/>
              <a:gd name="connsiteY1200" fmla="*/ 1959058 h 2128862"/>
              <a:gd name="connsiteX1201" fmla="*/ 1786731 w 2482948"/>
              <a:gd name="connsiteY1201" fmla="*/ 1956918 h 2128862"/>
              <a:gd name="connsiteX1202" fmla="*/ 1786687 w 2482948"/>
              <a:gd name="connsiteY1202" fmla="*/ 1956974 h 2128862"/>
              <a:gd name="connsiteX1203" fmla="*/ 1786556 w 2482948"/>
              <a:gd name="connsiteY1203" fmla="*/ 1957139 h 2128862"/>
              <a:gd name="connsiteX1204" fmla="*/ 1787835 w 2482948"/>
              <a:gd name="connsiteY1204" fmla="*/ 1957466 h 2128862"/>
              <a:gd name="connsiteX1205" fmla="*/ 1787856 w 2482948"/>
              <a:gd name="connsiteY1205" fmla="*/ 1957466 h 2128862"/>
              <a:gd name="connsiteX1206" fmla="*/ 1787960 w 2482948"/>
              <a:gd name="connsiteY1206" fmla="*/ 1957465 h 2128862"/>
              <a:gd name="connsiteX1207" fmla="*/ 1788735 w 2482948"/>
              <a:gd name="connsiteY1207" fmla="*/ 1957463 h 2128862"/>
              <a:gd name="connsiteX1208" fmla="*/ 1788621 w 2482948"/>
              <a:gd name="connsiteY1208" fmla="*/ 1957432 h 2128862"/>
              <a:gd name="connsiteX1209" fmla="*/ 1788363 w 2482948"/>
              <a:gd name="connsiteY1209" fmla="*/ 1957362 h 2128862"/>
              <a:gd name="connsiteX1210" fmla="*/ 1728445 w 2482948"/>
              <a:gd name="connsiteY1210" fmla="*/ 1955895 h 2128862"/>
              <a:gd name="connsiteX1211" fmla="*/ 1728447 w 2482948"/>
              <a:gd name="connsiteY1211" fmla="*/ 1955950 h 2128862"/>
              <a:gd name="connsiteX1212" fmla="*/ 1733206 w 2482948"/>
              <a:gd name="connsiteY1212" fmla="*/ 1958857 h 2128862"/>
              <a:gd name="connsiteX1213" fmla="*/ 1733207 w 2482948"/>
              <a:gd name="connsiteY1213" fmla="*/ 1958839 h 2128862"/>
              <a:gd name="connsiteX1214" fmla="*/ 1758749 w 2482948"/>
              <a:gd name="connsiteY1214" fmla="*/ 1955454 h 2128862"/>
              <a:gd name="connsiteX1215" fmla="*/ 1758430 w 2482948"/>
              <a:gd name="connsiteY1215" fmla="*/ 1956820 h 2128862"/>
              <a:gd name="connsiteX1216" fmla="*/ 1758671 w 2482948"/>
              <a:gd name="connsiteY1216" fmla="*/ 1956877 h 2128862"/>
              <a:gd name="connsiteX1217" fmla="*/ 1759733 w 2482948"/>
              <a:gd name="connsiteY1217" fmla="*/ 1957129 h 2128862"/>
              <a:gd name="connsiteX1218" fmla="*/ 1760058 w 2482948"/>
              <a:gd name="connsiteY1218" fmla="*/ 1956114 h 2128862"/>
              <a:gd name="connsiteX1219" fmla="*/ 1760119 w 2482948"/>
              <a:gd name="connsiteY1219" fmla="*/ 1955922 h 2128862"/>
              <a:gd name="connsiteX1220" fmla="*/ 1760155 w 2482948"/>
              <a:gd name="connsiteY1220" fmla="*/ 1955812 h 2128862"/>
              <a:gd name="connsiteX1221" fmla="*/ 1759574 w 2482948"/>
              <a:gd name="connsiteY1221" fmla="*/ 1955664 h 2128862"/>
              <a:gd name="connsiteX1222" fmla="*/ 1867337 w 2482948"/>
              <a:gd name="connsiteY1222" fmla="*/ 1954960 h 2128862"/>
              <a:gd name="connsiteX1223" fmla="*/ 1863537 w 2482948"/>
              <a:gd name="connsiteY1223" fmla="*/ 1955319 h 2128862"/>
              <a:gd name="connsiteX1224" fmla="*/ 1857414 w 2482948"/>
              <a:gd name="connsiteY1224" fmla="*/ 1955898 h 2128862"/>
              <a:gd name="connsiteX1225" fmla="*/ 1844449 w 2482948"/>
              <a:gd name="connsiteY1225" fmla="*/ 1957124 h 2128862"/>
              <a:gd name="connsiteX1226" fmla="*/ 1851431 w 2482948"/>
              <a:gd name="connsiteY1226" fmla="*/ 1957136 h 2128862"/>
              <a:gd name="connsiteX1227" fmla="*/ 1852892 w 2482948"/>
              <a:gd name="connsiteY1227" fmla="*/ 1957138 h 2128862"/>
              <a:gd name="connsiteX1228" fmla="*/ 1857507 w 2482948"/>
              <a:gd name="connsiteY1228" fmla="*/ 1957146 h 2128862"/>
              <a:gd name="connsiteX1229" fmla="*/ 1685205 w 2482948"/>
              <a:gd name="connsiteY1229" fmla="*/ 1954651 h 2128862"/>
              <a:gd name="connsiteX1230" fmla="*/ 1686097 w 2482948"/>
              <a:gd name="connsiteY1230" fmla="*/ 1955697 h 2128862"/>
              <a:gd name="connsiteX1231" fmla="*/ 1686526 w 2482948"/>
              <a:gd name="connsiteY1231" fmla="*/ 1956199 h 2128862"/>
              <a:gd name="connsiteX1232" fmla="*/ 1686353 w 2482948"/>
              <a:gd name="connsiteY1232" fmla="*/ 1955352 h 2128862"/>
              <a:gd name="connsiteX1233" fmla="*/ 1666218 w 2482948"/>
              <a:gd name="connsiteY1233" fmla="*/ 1954465 h 2128862"/>
              <a:gd name="connsiteX1234" fmla="*/ 1666845 w 2482948"/>
              <a:gd name="connsiteY1234" fmla="*/ 1956776 h 2128862"/>
              <a:gd name="connsiteX1235" fmla="*/ 1670526 w 2482948"/>
              <a:gd name="connsiteY1235" fmla="*/ 1960478 h 2128862"/>
              <a:gd name="connsiteX1236" fmla="*/ 1673204 w 2482948"/>
              <a:gd name="connsiteY1236" fmla="*/ 1963172 h 2128862"/>
              <a:gd name="connsiteX1237" fmla="*/ 1776241 w 2482948"/>
              <a:gd name="connsiteY1237" fmla="*/ 1954063 h 2128862"/>
              <a:gd name="connsiteX1238" fmla="*/ 1776071 w 2482948"/>
              <a:gd name="connsiteY1238" fmla="*/ 1954458 h 2128862"/>
              <a:gd name="connsiteX1239" fmla="*/ 1776318 w 2482948"/>
              <a:gd name="connsiteY1239" fmla="*/ 1954521 h 2128862"/>
              <a:gd name="connsiteX1240" fmla="*/ 1776361 w 2482948"/>
              <a:gd name="connsiteY1240" fmla="*/ 1954532 h 2128862"/>
              <a:gd name="connsiteX1241" fmla="*/ 1776477 w 2482948"/>
              <a:gd name="connsiteY1241" fmla="*/ 1954358 h 2128862"/>
              <a:gd name="connsiteX1242" fmla="*/ 1776607 w 2482948"/>
              <a:gd name="connsiteY1242" fmla="*/ 1954163 h 2128862"/>
              <a:gd name="connsiteX1243" fmla="*/ 1751174 w 2482948"/>
              <a:gd name="connsiteY1243" fmla="*/ 1953523 h 2128862"/>
              <a:gd name="connsiteX1244" fmla="*/ 1750970 w 2482948"/>
              <a:gd name="connsiteY1244" fmla="*/ 1955053 h 2128862"/>
              <a:gd name="connsiteX1245" fmla="*/ 1752302 w 2482948"/>
              <a:gd name="connsiteY1245" fmla="*/ 1955368 h 2128862"/>
              <a:gd name="connsiteX1246" fmla="*/ 1753028 w 2482948"/>
              <a:gd name="connsiteY1246" fmla="*/ 1955540 h 2128862"/>
              <a:gd name="connsiteX1247" fmla="*/ 1753350 w 2482948"/>
              <a:gd name="connsiteY1247" fmla="*/ 1955617 h 2128862"/>
              <a:gd name="connsiteX1248" fmla="*/ 1753429 w 2482948"/>
              <a:gd name="connsiteY1248" fmla="*/ 1955285 h 2128862"/>
              <a:gd name="connsiteX1249" fmla="*/ 1753630 w 2482948"/>
              <a:gd name="connsiteY1249" fmla="*/ 1954438 h 2128862"/>
              <a:gd name="connsiteX1250" fmla="*/ 1753695 w 2482948"/>
              <a:gd name="connsiteY1250" fmla="*/ 1954166 h 2128862"/>
              <a:gd name="connsiteX1251" fmla="*/ 1771552 w 2482948"/>
              <a:gd name="connsiteY1251" fmla="*/ 1952787 h 2128862"/>
              <a:gd name="connsiteX1252" fmla="*/ 1771512 w 2482948"/>
              <a:gd name="connsiteY1252" fmla="*/ 1952893 h 2128862"/>
              <a:gd name="connsiteX1253" fmla="*/ 1771375 w 2482948"/>
              <a:gd name="connsiteY1253" fmla="*/ 1953258 h 2128862"/>
              <a:gd name="connsiteX1254" fmla="*/ 1771775 w 2482948"/>
              <a:gd name="connsiteY1254" fmla="*/ 1953360 h 2128862"/>
              <a:gd name="connsiteX1255" fmla="*/ 1771918 w 2482948"/>
              <a:gd name="connsiteY1255" fmla="*/ 1953396 h 2128862"/>
              <a:gd name="connsiteX1256" fmla="*/ 1771945 w 2482948"/>
              <a:gd name="connsiteY1256" fmla="*/ 1953403 h 2128862"/>
              <a:gd name="connsiteX1257" fmla="*/ 1772167 w 2482948"/>
              <a:gd name="connsiteY1257" fmla="*/ 1952955 h 2128862"/>
              <a:gd name="connsiteX1258" fmla="*/ 1792603 w 2482948"/>
              <a:gd name="connsiteY1258" fmla="*/ 1952639 h 2128862"/>
              <a:gd name="connsiteX1259" fmla="*/ 1792493 w 2482948"/>
              <a:gd name="connsiteY1259" fmla="*/ 1952759 h 2128862"/>
              <a:gd name="connsiteX1260" fmla="*/ 1791923 w 2482948"/>
              <a:gd name="connsiteY1260" fmla="*/ 1952781 h 2128862"/>
              <a:gd name="connsiteX1261" fmla="*/ 1792473 w 2482948"/>
              <a:gd name="connsiteY1261" fmla="*/ 1952781 h 2128862"/>
              <a:gd name="connsiteX1262" fmla="*/ 1792493 w 2482948"/>
              <a:gd name="connsiteY1262" fmla="*/ 1952759 h 2128862"/>
              <a:gd name="connsiteX1263" fmla="*/ 1792534 w 2482948"/>
              <a:gd name="connsiteY1263" fmla="*/ 1952758 h 2128862"/>
              <a:gd name="connsiteX1264" fmla="*/ 1792954 w 2482948"/>
              <a:gd name="connsiteY1264" fmla="*/ 1952742 h 2128862"/>
              <a:gd name="connsiteX1265" fmla="*/ 1792606 w 2482948"/>
              <a:gd name="connsiteY1265" fmla="*/ 1952640 h 2128862"/>
              <a:gd name="connsiteX1266" fmla="*/ 1744442 w 2482948"/>
              <a:gd name="connsiteY1266" fmla="*/ 1951808 h 2128862"/>
              <a:gd name="connsiteX1267" fmla="*/ 1744318 w 2482948"/>
              <a:gd name="connsiteY1267" fmla="*/ 1953334 h 2128862"/>
              <a:gd name="connsiteX1268" fmla="*/ 1744307 w 2482948"/>
              <a:gd name="connsiteY1268" fmla="*/ 1953474 h 2128862"/>
              <a:gd name="connsiteX1269" fmla="*/ 1744434 w 2482948"/>
              <a:gd name="connsiteY1269" fmla="*/ 1953504 h 2128862"/>
              <a:gd name="connsiteX1270" fmla="*/ 1745029 w 2482948"/>
              <a:gd name="connsiteY1270" fmla="*/ 1953645 h 2128862"/>
              <a:gd name="connsiteX1271" fmla="*/ 1746482 w 2482948"/>
              <a:gd name="connsiteY1271" fmla="*/ 1953990 h 2128862"/>
              <a:gd name="connsiteX1272" fmla="*/ 1746507 w 2482948"/>
              <a:gd name="connsiteY1272" fmla="*/ 1953820 h 2128862"/>
              <a:gd name="connsiteX1273" fmla="*/ 1746721 w 2482948"/>
              <a:gd name="connsiteY1273" fmla="*/ 1952389 h 2128862"/>
              <a:gd name="connsiteX1274" fmla="*/ 1746716 w 2482948"/>
              <a:gd name="connsiteY1274" fmla="*/ 1952387 h 2128862"/>
              <a:gd name="connsiteX1275" fmla="*/ 1690038 w 2482948"/>
              <a:gd name="connsiteY1275" fmla="*/ 1951399 h 2128862"/>
              <a:gd name="connsiteX1276" fmla="*/ 1690340 w 2482948"/>
              <a:gd name="connsiteY1276" fmla="*/ 1952918 h 2128862"/>
              <a:gd name="connsiteX1277" fmla="*/ 1696074 w 2482948"/>
              <a:gd name="connsiteY1277" fmla="*/ 1956277 h 2128862"/>
              <a:gd name="connsiteX1278" fmla="*/ 1695987 w 2482948"/>
              <a:gd name="connsiteY1278" fmla="*/ 1955738 h 2128862"/>
              <a:gd name="connsiteX1279" fmla="*/ 1695848 w 2482948"/>
              <a:gd name="connsiteY1279" fmla="*/ 1954876 h 2128862"/>
              <a:gd name="connsiteX1280" fmla="*/ 1699470 w 2482948"/>
              <a:gd name="connsiteY1280" fmla="*/ 1950900 h 2128862"/>
              <a:gd name="connsiteX1281" fmla="*/ 1699637 w 2482948"/>
              <a:gd name="connsiteY1281" fmla="*/ 1951948 h 2128862"/>
              <a:gd name="connsiteX1282" fmla="*/ 1705399 w 2482948"/>
              <a:gd name="connsiteY1282" fmla="*/ 1955412 h 2128862"/>
              <a:gd name="connsiteX1283" fmla="*/ 1705280 w 2482948"/>
              <a:gd name="connsiteY1283" fmla="*/ 1954386 h 2128862"/>
              <a:gd name="connsiteX1284" fmla="*/ 1701309 w 2482948"/>
              <a:gd name="connsiteY1284" fmla="*/ 1952004 h 2128862"/>
              <a:gd name="connsiteX1285" fmla="*/ 1699855 w 2482948"/>
              <a:gd name="connsiteY1285" fmla="*/ 1951131 h 2128862"/>
              <a:gd name="connsiteX1286" fmla="*/ 1719967 w 2482948"/>
              <a:gd name="connsiteY1286" fmla="*/ 1950654 h 2128862"/>
              <a:gd name="connsiteX1287" fmla="*/ 1719971 w 2482948"/>
              <a:gd name="connsiteY1287" fmla="*/ 1950702 h 2128862"/>
              <a:gd name="connsiteX1288" fmla="*/ 1719972 w 2482948"/>
              <a:gd name="connsiteY1288" fmla="*/ 1950713 h 2128862"/>
              <a:gd name="connsiteX1289" fmla="*/ 1719977 w 2482948"/>
              <a:gd name="connsiteY1289" fmla="*/ 1950777 h 2128862"/>
              <a:gd name="connsiteX1290" fmla="*/ 1723760 w 2482948"/>
              <a:gd name="connsiteY1290" fmla="*/ 1953087 h 2128862"/>
              <a:gd name="connsiteX1291" fmla="*/ 1723759 w 2482948"/>
              <a:gd name="connsiteY1291" fmla="*/ 1953065 h 2128862"/>
              <a:gd name="connsiteX1292" fmla="*/ 1723757 w 2482948"/>
              <a:gd name="connsiteY1292" fmla="*/ 1953026 h 2128862"/>
              <a:gd name="connsiteX1293" fmla="*/ 1723756 w 2482948"/>
              <a:gd name="connsiteY1293" fmla="*/ 1952996 h 2128862"/>
              <a:gd name="connsiteX1294" fmla="*/ 1738697 w 2482948"/>
              <a:gd name="connsiteY1294" fmla="*/ 1949865 h 2128862"/>
              <a:gd name="connsiteX1295" fmla="*/ 1738667 w 2482948"/>
              <a:gd name="connsiteY1295" fmla="*/ 1950335 h 2128862"/>
              <a:gd name="connsiteX1296" fmla="*/ 1738665 w 2482948"/>
              <a:gd name="connsiteY1296" fmla="*/ 1950372 h 2128862"/>
              <a:gd name="connsiteX1297" fmla="*/ 1738659 w 2482948"/>
              <a:gd name="connsiteY1297" fmla="*/ 1950460 h 2128862"/>
              <a:gd name="connsiteX1298" fmla="*/ 1739688 w 2482948"/>
              <a:gd name="connsiteY1298" fmla="*/ 1951108 h 2128862"/>
              <a:gd name="connsiteX1299" fmla="*/ 1739736 w 2482948"/>
              <a:gd name="connsiteY1299" fmla="*/ 1950527 h 2128862"/>
              <a:gd name="connsiteX1300" fmla="*/ 1738784 w 2482948"/>
              <a:gd name="connsiteY1300" fmla="*/ 1949920 h 2128862"/>
              <a:gd name="connsiteX1301" fmla="*/ 1708737 w 2482948"/>
              <a:gd name="connsiteY1301" fmla="*/ 1949777 h 2128862"/>
              <a:gd name="connsiteX1302" fmla="*/ 1708908 w 2482948"/>
              <a:gd name="connsiteY1302" fmla="*/ 1951278 h 2128862"/>
              <a:gd name="connsiteX1303" fmla="*/ 1709650 w 2482948"/>
              <a:gd name="connsiteY1303" fmla="*/ 1951725 h 2128862"/>
              <a:gd name="connsiteX1304" fmla="*/ 1713520 w 2482948"/>
              <a:gd name="connsiteY1304" fmla="*/ 1954055 h 2128862"/>
              <a:gd name="connsiteX1305" fmla="*/ 1715397 w 2482948"/>
              <a:gd name="connsiteY1305" fmla="*/ 1955185 h 2128862"/>
              <a:gd name="connsiteX1306" fmla="*/ 1715386 w 2482948"/>
              <a:gd name="connsiteY1306" fmla="*/ 1955074 h 2128862"/>
              <a:gd name="connsiteX1307" fmla="*/ 1715258 w 2482948"/>
              <a:gd name="connsiteY1307" fmla="*/ 1953741 h 2128862"/>
              <a:gd name="connsiteX1308" fmla="*/ 1715167 w 2482948"/>
              <a:gd name="connsiteY1308" fmla="*/ 1953685 h 2128862"/>
              <a:gd name="connsiteX1309" fmla="*/ 1714663 w 2482948"/>
              <a:gd name="connsiteY1309" fmla="*/ 1953379 h 2128862"/>
              <a:gd name="connsiteX1310" fmla="*/ 1760062 w 2482948"/>
              <a:gd name="connsiteY1310" fmla="*/ 1949660 h 2128862"/>
              <a:gd name="connsiteX1311" fmla="*/ 1759922 w 2482948"/>
              <a:gd name="connsiteY1311" fmla="*/ 1950329 h 2128862"/>
              <a:gd name="connsiteX1312" fmla="*/ 1760682 w 2482948"/>
              <a:gd name="connsiteY1312" fmla="*/ 1950524 h 2128862"/>
              <a:gd name="connsiteX1313" fmla="*/ 1761759 w 2482948"/>
              <a:gd name="connsiteY1313" fmla="*/ 1950799 h 2128862"/>
              <a:gd name="connsiteX1314" fmla="*/ 1761878 w 2482948"/>
              <a:gd name="connsiteY1314" fmla="*/ 1950426 h 2128862"/>
              <a:gd name="connsiteX1315" fmla="*/ 1761910 w 2482948"/>
              <a:gd name="connsiteY1315" fmla="*/ 1950326 h 2128862"/>
              <a:gd name="connsiteX1316" fmla="*/ 1761958 w 2482948"/>
              <a:gd name="connsiteY1316" fmla="*/ 1950176 h 2128862"/>
              <a:gd name="connsiteX1317" fmla="*/ 1778605 w 2482948"/>
              <a:gd name="connsiteY1317" fmla="*/ 1948560 h 2128862"/>
              <a:gd name="connsiteX1318" fmla="*/ 1778187 w 2482948"/>
              <a:gd name="connsiteY1318" fmla="*/ 1949532 h 2128862"/>
              <a:gd name="connsiteX1319" fmla="*/ 1779462 w 2482948"/>
              <a:gd name="connsiteY1319" fmla="*/ 1949877 h 2128862"/>
              <a:gd name="connsiteX1320" fmla="*/ 1779898 w 2482948"/>
              <a:gd name="connsiteY1320" fmla="*/ 1949223 h 2128862"/>
              <a:gd name="connsiteX1321" fmla="*/ 1780057 w 2482948"/>
              <a:gd name="connsiteY1321" fmla="*/ 1948983 h 2128862"/>
              <a:gd name="connsiteX1322" fmla="*/ 1780039 w 2482948"/>
              <a:gd name="connsiteY1322" fmla="*/ 1948978 h 2128862"/>
              <a:gd name="connsiteX1323" fmla="*/ 1683743 w 2482948"/>
              <a:gd name="connsiteY1323" fmla="*/ 1947632 h 2128862"/>
              <a:gd name="connsiteX1324" fmla="*/ 1684447 w 2482948"/>
              <a:gd name="connsiteY1324" fmla="*/ 1948458 h 2128862"/>
              <a:gd name="connsiteX1325" fmla="*/ 1685101 w 2482948"/>
              <a:gd name="connsiteY1325" fmla="*/ 1949225 h 2128862"/>
              <a:gd name="connsiteX1326" fmla="*/ 1685078 w 2482948"/>
              <a:gd name="connsiteY1326" fmla="*/ 1949115 h 2128862"/>
              <a:gd name="connsiteX1327" fmla="*/ 1685035 w 2482948"/>
              <a:gd name="connsiteY1327" fmla="*/ 1948904 h 2128862"/>
              <a:gd name="connsiteX1328" fmla="*/ 1684919 w 2482948"/>
              <a:gd name="connsiteY1328" fmla="*/ 1948336 h 2128862"/>
              <a:gd name="connsiteX1329" fmla="*/ 1752058 w 2482948"/>
              <a:gd name="connsiteY1329" fmla="*/ 1947482 h 2128862"/>
              <a:gd name="connsiteX1330" fmla="*/ 1752041 w 2482948"/>
              <a:gd name="connsiteY1330" fmla="*/ 1947597 h 2128862"/>
              <a:gd name="connsiteX1331" fmla="*/ 1751983 w 2482948"/>
              <a:gd name="connsiteY1331" fmla="*/ 1947977 h 2128862"/>
              <a:gd name="connsiteX1332" fmla="*/ 1751936 w 2482948"/>
              <a:gd name="connsiteY1332" fmla="*/ 1948288 h 2128862"/>
              <a:gd name="connsiteX1333" fmla="*/ 1754850 w 2482948"/>
              <a:gd name="connsiteY1333" fmla="*/ 1949033 h 2128862"/>
              <a:gd name="connsiteX1334" fmla="*/ 1754854 w 2482948"/>
              <a:gd name="connsiteY1334" fmla="*/ 1949012 h 2128862"/>
              <a:gd name="connsiteX1335" fmla="*/ 1754939 w 2482948"/>
              <a:gd name="connsiteY1335" fmla="*/ 1948610 h 2128862"/>
              <a:gd name="connsiteX1336" fmla="*/ 1755008 w 2482948"/>
              <a:gd name="connsiteY1336" fmla="*/ 1948285 h 2128862"/>
              <a:gd name="connsiteX1337" fmla="*/ 1645589 w 2482948"/>
              <a:gd name="connsiteY1337" fmla="*/ 1947268 h 2128862"/>
              <a:gd name="connsiteX1338" fmla="*/ 1646489 w 2482948"/>
              <a:gd name="connsiteY1338" fmla="*/ 1949974 h 2128862"/>
              <a:gd name="connsiteX1339" fmla="*/ 1646898 w 2482948"/>
              <a:gd name="connsiteY1339" fmla="*/ 1951201 h 2128862"/>
              <a:gd name="connsiteX1340" fmla="*/ 1652905 w 2482948"/>
              <a:gd name="connsiteY1340" fmla="*/ 1959635 h 2128862"/>
              <a:gd name="connsiteX1341" fmla="*/ 1655352 w 2482948"/>
              <a:gd name="connsiteY1341" fmla="*/ 1963070 h 2128862"/>
              <a:gd name="connsiteX1342" fmla="*/ 1653839 w 2482948"/>
              <a:gd name="connsiteY1342" fmla="*/ 1958005 h 2128862"/>
              <a:gd name="connsiteX1343" fmla="*/ 1773676 w 2482948"/>
              <a:gd name="connsiteY1343" fmla="*/ 1947124 h 2128862"/>
              <a:gd name="connsiteX1344" fmla="*/ 1773306 w 2482948"/>
              <a:gd name="connsiteY1344" fmla="*/ 1948110 h 2128862"/>
              <a:gd name="connsiteX1345" fmla="*/ 1773272 w 2482948"/>
              <a:gd name="connsiteY1345" fmla="*/ 1948202 h 2128862"/>
              <a:gd name="connsiteX1346" fmla="*/ 1774373 w 2482948"/>
              <a:gd name="connsiteY1346" fmla="*/ 1948500 h 2128862"/>
              <a:gd name="connsiteX1347" fmla="*/ 1774881 w 2482948"/>
              <a:gd name="connsiteY1347" fmla="*/ 1947475 h 2128862"/>
              <a:gd name="connsiteX1348" fmla="*/ 1774513 w 2482948"/>
              <a:gd name="connsiteY1348" fmla="*/ 1947368 h 2128862"/>
              <a:gd name="connsiteX1349" fmla="*/ 1768494 w 2482948"/>
              <a:gd name="connsiteY1349" fmla="*/ 1945614 h 2128862"/>
              <a:gd name="connsiteX1350" fmla="*/ 1768112 w 2482948"/>
              <a:gd name="connsiteY1350" fmla="*/ 1946806 h 2128862"/>
              <a:gd name="connsiteX1351" fmla="*/ 1768151 w 2482948"/>
              <a:gd name="connsiteY1351" fmla="*/ 1946816 h 2128862"/>
              <a:gd name="connsiteX1352" fmla="*/ 1768578 w 2482948"/>
              <a:gd name="connsiteY1352" fmla="*/ 1945639 h 2128862"/>
              <a:gd name="connsiteX1353" fmla="*/ 1744952 w 2482948"/>
              <a:gd name="connsiteY1353" fmla="*/ 1945548 h 2128862"/>
              <a:gd name="connsiteX1354" fmla="*/ 1744876 w 2482948"/>
              <a:gd name="connsiteY1354" fmla="*/ 1946483 h 2128862"/>
              <a:gd name="connsiteX1355" fmla="*/ 1746385 w 2482948"/>
              <a:gd name="connsiteY1355" fmla="*/ 1946869 h 2128862"/>
              <a:gd name="connsiteX1356" fmla="*/ 1747507 w 2482948"/>
              <a:gd name="connsiteY1356" fmla="*/ 1947155 h 2128862"/>
              <a:gd name="connsiteX1357" fmla="*/ 1747560 w 2482948"/>
              <a:gd name="connsiteY1357" fmla="*/ 1946804 h 2128862"/>
              <a:gd name="connsiteX1358" fmla="*/ 1747640 w 2482948"/>
              <a:gd name="connsiteY1358" fmla="*/ 1946280 h 2128862"/>
              <a:gd name="connsiteX1359" fmla="*/ 1719431 w 2482948"/>
              <a:gd name="connsiteY1359" fmla="*/ 1944538 h 2128862"/>
              <a:gd name="connsiteX1360" fmla="*/ 1719436 w 2482948"/>
              <a:gd name="connsiteY1360" fmla="*/ 1944595 h 2128862"/>
              <a:gd name="connsiteX1361" fmla="*/ 1723516 w 2482948"/>
              <a:gd name="connsiteY1361" fmla="*/ 1947124 h 2128862"/>
              <a:gd name="connsiteX1362" fmla="*/ 1723515 w 2482948"/>
              <a:gd name="connsiteY1362" fmla="*/ 1947099 h 2128862"/>
              <a:gd name="connsiteX1363" fmla="*/ 1688647 w 2482948"/>
              <a:gd name="connsiteY1363" fmla="*/ 1944408 h 2128862"/>
              <a:gd name="connsiteX1364" fmla="*/ 1688858 w 2482948"/>
              <a:gd name="connsiteY1364" fmla="*/ 1945469 h 2128862"/>
              <a:gd name="connsiteX1365" fmla="*/ 1694921 w 2482948"/>
              <a:gd name="connsiteY1365" fmla="*/ 1949113 h 2128862"/>
              <a:gd name="connsiteX1366" fmla="*/ 1694753 w 2482948"/>
              <a:gd name="connsiteY1366" fmla="*/ 1948071 h 2128862"/>
              <a:gd name="connsiteX1367" fmla="*/ 1780525 w 2482948"/>
              <a:gd name="connsiteY1367" fmla="*/ 1944088 h 2128862"/>
              <a:gd name="connsiteX1368" fmla="*/ 1779999 w 2482948"/>
              <a:gd name="connsiteY1368" fmla="*/ 1945312 h 2128862"/>
              <a:gd name="connsiteX1369" fmla="*/ 1780171 w 2482948"/>
              <a:gd name="connsiteY1369" fmla="*/ 1945362 h 2128862"/>
              <a:gd name="connsiteX1370" fmla="*/ 1781114 w 2482948"/>
              <a:gd name="connsiteY1370" fmla="*/ 1945637 h 2128862"/>
              <a:gd name="connsiteX1371" fmla="*/ 1782095 w 2482948"/>
              <a:gd name="connsiteY1371" fmla="*/ 1945923 h 2128862"/>
              <a:gd name="connsiteX1372" fmla="*/ 1782241 w 2482948"/>
              <a:gd name="connsiteY1372" fmla="*/ 1945704 h 2128862"/>
              <a:gd name="connsiteX1373" fmla="*/ 1782840 w 2482948"/>
              <a:gd name="connsiteY1373" fmla="*/ 1944805 h 2128862"/>
              <a:gd name="connsiteX1374" fmla="*/ 1781913 w 2482948"/>
              <a:gd name="connsiteY1374" fmla="*/ 1944518 h 2128862"/>
              <a:gd name="connsiteX1375" fmla="*/ 1739068 w 2482948"/>
              <a:gd name="connsiteY1375" fmla="*/ 1943947 h 2128862"/>
              <a:gd name="connsiteX1376" fmla="*/ 1739068 w 2482948"/>
              <a:gd name="connsiteY1376" fmla="*/ 1943949 h 2128862"/>
              <a:gd name="connsiteX1377" fmla="*/ 1739067 w 2482948"/>
              <a:gd name="connsiteY1377" fmla="*/ 1943956 h 2128862"/>
              <a:gd name="connsiteX1378" fmla="*/ 1739066 w 2482948"/>
              <a:gd name="connsiteY1378" fmla="*/ 1943971 h 2128862"/>
              <a:gd name="connsiteX1379" fmla="*/ 1740216 w 2482948"/>
              <a:gd name="connsiteY1379" fmla="*/ 1944705 h 2128862"/>
              <a:gd name="connsiteX1380" fmla="*/ 1740252 w 2482948"/>
              <a:gd name="connsiteY1380" fmla="*/ 1944269 h 2128862"/>
              <a:gd name="connsiteX1381" fmla="*/ 1739796 w 2482948"/>
              <a:gd name="connsiteY1381" fmla="*/ 1944145 h 2128862"/>
              <a:gd name="connsiteX1382" fmla="*/ 1739401 w 2482948"/>
              <a:gd name="connsiteY1382" fmla="*/ 1944038 h 2128862"/>
              <a:gd name="connsiteX1383" fmla="*/ 1761343 w 2482948"/>
              <a:gd name="connsiteY1383" fmla="*/ 1943531 h 2128862"/>
              <a:gd name="connsiteX1384" fmla="*/ 1761138 w 2482948"/>
              <a:gd name="connsiteY1384" fmla="*/ 1944514 h 2128862"/>
              <a:gd name="connsiteX1385" fmla="*/ 1761058 w 2482948"/>
              <a:gd name="connsiteY1385" fmla="*/ 1944897 h 2128862"/>
              <a:gd name="connsiteX1386" fmla="*/ 1763441 w 2482948"/>
              <a:gd name="connsiteY1386" fmla="*/ 1945542 h 2128862"/>
              <a:gd name="connsiteX1387" fmla="*/ 1763851 w 2482948"/>
              <a:gd name="connsiteY1387" fmla="*/ 1944261 h 2128862"/>
              <a:gd name="connsiteX1388" fmla="*/ 1763129 w 2482948"/>
              <a:gd name="connsiteY1388" fmla="*/ 1944051 h 2128862"/>
              <a:gd name="connsiteX1389" fmla="*/ 1698275 w 2482948"/>
              <a:gd name="connsiteY1389" fmla="*/ 1943417 h 2128862"/>
              <a:gd name="connsiteX1390" fmla="*/ 1698533 w 2482948"/>
              <a:gd name="connsiteY1390" fmla="*/ 1945031 h 2128862"/>
              <a:gd name="connsiteX1391" fmla="*/ 1698569 w 2482948"/>
              <a:gd name="connsiteY1391" fmla="*/ 1945053 h 2128862"/>
              <a:gd name="connsiteX1392" fmla="*/ 1704621 w 2482948"/>
              <a:gd name="connsiteY1392" fmla="*/ 1948697 h 2128862"/>
              <a:gd name="connsiteX1393" fmla="*/ 1704444 w 2482948"/>
              <a:gd name="connsiteY1393" fmla="*/ 1947167 h 2128862"/>
              <a:gd name="connsiteX1394" fmla="*/ 1707992 w 2482948"/>
              <a:gd name="connsiteY1394" fmla="*/ 1943251 h 2128862"/>
              <a:gd name="connsiteX1395" fmla="*/ 1708017 w 2482948"/>
              <a:gd name="connsiteY1395" fmla="*/ 1943471 h 2128862"/>
              <a:gd name="connsiteX1396" fmla="*/ 1712953 w 2482948"/>
              <a:gd name="connsiteY1396" fmla="*/ 1946486 h 2128862"/>
              <a:gd name="connsiteX1397" fmla="*/ 1714658 w 2482948"/>
              <a:gd name="connsiteY1397" fmla="*/ 1947527 h 2128862"/>
              <a:gd name="connsiteX1398" fmla="*/ 1714642 w 2482948"/>
              <a:gd name="connsiteY1398" fmla="*/ 1947362 h 2128862"/>
              <a:gd name="connsiteX1399" fmla="*/ 1727936 w 2482948"/>
              <a:gd name="connsiteY1399" fmla="*/ 1943011 h 2128862"/>
              <a:gd name="connsiteX1400" fmla="*/ 1727964 w 2482948"/>
              <a:gd name="connsiteY1400" fmla="*/ 1943723 h 2128862"/>
              <a:gd name="connsiteX1401" fmla="*/ 1733835 w 2482948"/>
              <a:gd name="connsiteY1401" fmla="*/ 1947421 h 2128862"/>
              <a:gd name="connsiteX1402" fmla="*/ 1733838 w 2482948"/>
              <a:gd name="connsiteY1402" fmla="*/ 1947360 h 2128862"/>
              <a:gd name="connsiteX1403" fmla="*/ 1733870 w 2482948"/>
              <a:gd name="connsiteY1403" fmla="*/ 1946790 h 2128862"/>
              <a:gd name="connsiteX1404" fmla="*/ 1731023 w 2482948"/>
              <a:gd name="connsiteY1404" fmla="*/ 1944977 h 2128862"/>
              <a:gd name="connsiteX1405" fmla="*/ 1775410 w 2482948"/>
              <a:gd name="connsiteY1405" fmla="*/ 1942504 h 2128862"/>
              <a:gd name="connsiteX1406" fmla="*/ 1774913 w 2482948"/>
              <a:gd name="connsiteY1406" fmla="*/ 1943828 h 2128862"/>
              <a:gd name="connsiteX1407" fmla="*/ 1776463 w 2482948"/>
              <a:gd name="connsiteY1407" fmla="*/ 1944280 h 2128862"/>
              <a:gd name="connsiteX1408" fmla="*/ 1776782 w 2482948"/>
              <a:gd name="connsiteY1408" fmla="*/ 1943635 h 2128862"/>
              <a:gd name="connsiteX1409" fmla="*/ 1777085 w 2482948"/>
              <a:gd name="connsiteY1409" fmla="*/ 1943023 h 2128862"/>
              <a:gd name="connsiteX1410" fmla="*/ 1910586 w 2482948"/>
              <a:gd name="connsiteY1410" fmla="*/ 1941381 h 2128862"/>
              <a:gd name="connsiteX1411" fmla="*/ 1904928 w 2482948"/>
              <a:gd name="connsiteY1411" fmla="*/ 1942926 h 2128862"/>
              <a:gd name="connsiteX1412" fmla="*/ 1899495 w 2482948"/>
              <a:gd name="connsiteY1412" fmla="*/ 1944411 h 2128862"/>
              <a:gd name="connsiteX1413" fmla="*/ 1897855 w 2482948"/>
              <a:gd name="connsiteY1413" fmla="*/ 1945058 h 2128862"/>
              <a:gd name="connsiteX1414" fmla="*/ 1898870 w 2482948"/>
              <a:gd name="connsiteY1414" fmla="*/ 1944853 h 2128862"/>
              <a:gd name="connsiteX1415" fmla="*/ 1900245 w 2482948"/>
              <a:gd name="connsiteY1415" fmla="*/ 1944576 h 2128862"/>
              <a:gd name="connsiteX1416" fmla="*/ 1902532 w 2482948"/>
              <a:gd name="connsiteY1416" fmla="*/ 1944114 h 2128862"/>
              <a:gd name="connsiteX1417" fmla="*/ 1753020 w 2482948"/>
              <a:gd name="connsiteY1417" fmla="*/ 1941105 h 2128862"/>
              <a:gd name="connsiteX1418" fmla="*/ 1752786 w 2482948"/>
              <a:gd name="connsiteY1418" fmla="*/ 1942658 h 2128862"/>
              <a:gd name="connsiteX1419" fmla="*/ 1754619 w 2482948"/>
              <a:gd name="connsiteY1419" fmla="*/ 1943155 h 2128862"/>
              <a:gd name="connsiteX1420" fmla="*/ 1756011 w 2482948"/>
              <a:gd name="connsiteY1420" fmla="*/ 1943531 h 2128862"/>
              <a:gd name="connsiteX1421" fmla="*/ 1756320 w 2482948"/>
              <a:gd name="connsiteY1421" fmla="*/ 1942067 h 2128862"/>
              <a:gd name="connsiteX1422" fmla="*/ 1754781 w 2482948"/>
              <a:gd name="connsiteY1422" fmla="*/ 1941618 h 2128862"/>
              <a:gd name="connsiteX1423" fmla="*/ 1818197 w 2482948"/>
              <a:gd name="connsiteY1423" fmla="*/ 1941006 h 2128862"/>
              <a:gd name="connsiteX1424" fmla="*/ 1817743 w 2482948"/>
              <a:gd name="connsiteY1424" fmla="*/ 1941065 h 2128862"/>
              <a:gd name="connsiteX1425" fmla="*/ 1817343 w 2482948"/>
              <a:gd name="connsiteY1425" fmla="*/ 1941118 h 2128862"/>
              <a:gd name="connsiteX1426" fmla="*/ 1817051 w 2482948"/>
              <a:gd name="connsiteY1426" fmla="*/ 1941156 h 2128862"/>
              <a:gd name="connsiteX1427" fmla="*/ 1819677 w 2482948"/>
              <a:gd name="connsiteY1427" fmla="*/ 1941334 h 2128862"/>
              <a:gd name="connsiteX1428" fmla="*/ 1820302 w 2482948"/>
              <a:gd name="connsiteY1428" fmla="*/ 1941376 h 2128862"/>
              <a:gd name="connsiteX1429" fmla="*/ 1821552 w 2482948"/>
              <a:gd name="connsiteY1429" fmla="*/ 1941461 h 2128862"/>
              <a:gd name="connsiteX1430" fmla="*/ 1822044 w 2482948"/>
              <a:gd name="connsiteY1430" fmla="*/ 1941403 h 2128862"/>
              <a:gd name="connsiteX1431" fmla="*/ 1866617 w 2482948"/>
              <a:gd name="connsiteY1431" fmla="*/ 1940918 h 2128862"/>
              <a:gd name="connsiteX1432" fmla="*/ 1847842 w 2482948"/>
              <a:gd name="connsiteY1432" fmla="*/ 1943241 h 2128862"/>
              <a:gd name="connsiteX1433" fmla="*/ 1848797 w 2482948"/>
              <a:gd name="connsiteY1433" fmla="*/ 1943305 h 2128862"/>
              <a:gd name="connsiteX1434" fmla="*/ 1850497 w 2482948"/>
              <a:gd name="connsiteY1434" fmla="*/ 1943420 h 2128862"/>
              <a:gd name="connsiteX1435" fmla="*/ 1850731 w 2482948"/>
              <a:gd name="connsiteY1435" fmla="*/ 1943436 h 2128862"/>
              <a:gd name="connsiteX1436" fmla="*/ 1770024 w 2482948"/>
              <a:gd name="connsiteY1436" fmla="*/ 1940835 h 2128862"/>
              <a:gd name="connsiteX1437" fmla="*/ 1769565 w 2482948"/>
              <a:gd name="connsiteY1437" fmla="*/ 1942269 h 2128862"/>
              <a:gd name="connsiteX1438" fmla="*/ 1769778 w 2482948"/>
              <a:gd name="connsiteY1438" fmla="*/ 1942331 h 2128862"/>
              <a:gd name="connsiteX1439" fmla="*/ 1770290 w 2482948"/>
              <a:gd name="connsiteY1439" fmla="*/ 1940918 h 2128862"/>
              <a:gd name="connsiteX1440" fmla="*/ 1770254 w 2482948"/>
              <a:gd name="connsiteY1440" fmla="*/ 1940907 h 2128862"/>
              <a:gd name="connsiteX1441" fmla="*/ 1770111 w 2482948"/>
              <a:gd name="connsiteY1441" fmla="*/ 1940862 h 2128862"/>
              <a:gd name="connsiteX1442" fmla="*/ 1682598 w 2482948"/>
              <a:gd name="connsiteY1442" fmla="*/ 1940779 h 2128862"/>
              <a:gd name="connsiteX1443" fmla="*/ 1682932 w 2482948"/>
              <a:gd name="connsiteY1443" fmla="*/ 1941171 h 2128862"/>
              <a:gd name="connsiteX1444" fmla="*/ 1683620 w 2482948"/>
              <a:gd name="connsiteY1444" fmla="*/ 1941979 h 2128862"/>
              <a:gd name="connsiteX1445" fmla="*/ 1683503 w 2482948"/>
              <a:gd name="connsiteY1445" fmla="*/ 1941406 h 2128862"/>
              <a:gd name="connsiteX1446" fmla="*/ 1683484 w 2482948"/>
              <a:gd name="connsiteY1446" fmla="*/ 1941311 h 2128862"/>
              <a:gd name="connsiteX1447" fmla="*/ 1782595 w 2482948"/>
              <a:gd name="connsiteY1447" fmla="*/ 1939268 h 2128862"/>
              <a:gd name="connsiteX1448" fmla="*/ 1782575 w 2482948"/>
              <a:gd name="connsiteY1448" fmla="*/ 1939316 h 2128862"/>
              <a:gd name="connsiteX1449" fmla="*/ 1782358 w 2482948"/>
              <a:gd name="connsiteY1449" fmla="*/ 1939820 h 2128862"/>
              <a:gd name="connsiteX1450" fmla="*/ 1785507 w 2482948"/>
              <a:gd name="connsiteY1450" fmla="*/ 1940800 h 2128862"/>
              <a:gd name="connsiteX1451" fmla="*/ 1785811 w 2482948"/>
              <a:gd name="connsiteY1451" fmla="*/ 1940344 h 2128862"/>
              <a:gd name="connsiteX1452" fmla="*/ 1745492 w 2482948"/>
              <a:gd name="connsiteY1452" fmla="*/ 1938912 h 2128862"/>
              <a:gd name="connsiteX1453" fmla="*/ 1745351 w 2482948"/>
              <a:gd name="connsiteY1453" fmla="*/ 1940646 h 2128862"/>
              <a:gd name="connsiteX1454" fmla="*/ 1745709 w 2482948"/>
              <a:gd name="connsiteY1454" fmla="*/ 1940743 h 2128862"/>
              <a:gd name="connsiteX1455" fmla="*/ 1748367 w 2482948"/>
              <a:gd name="connsiteY1455" fmla="*/ 1941462 h 2128862"/>
              <a:gd name="connsiteX1456" fmla="*/ 1748615 w 2482948"/>
              <a:gd name="connsiteY1456" fmla="*/ 1939822 h 2128862"/>
              <a:gd name="connsiteX1457" fmla="*/ 1762400 w 2482948"/>
              <a:gd name="connsiteY1457" fmla="*/ 1938474 h 2128862"/>
              <a:gd name="connsiteX1458" fmla="*/ 1762064 w 2482948"/>
              <a:gd name="connsiteY1458" fmla="*/ 1940081 h 2128862"/>
              <a:gd name="connsiteX1459" fmla="*/ 1764922 w 2482948"/>
              <a:gd name="connsiteY1459" fmla="*/ 1940914 h 2128862"/>
              <a:gd name="connsiteX1460" fmla="*/ 1765405 w 2482948"/>
              <a:gd name="connsiteY1460" fmla="*/ 1939405 h 2128862"/>
              <a:gd name="connsiteX1461" fmla="*/ 1763387 w 2482948"/>
              <a:gd name="connsiteY1461" fmla="*/ 1938780 h 2128862"/>
              <a:gd name="connsiteX1462" fmla="*/ 1652805 w 2482948"/>
              <a:gd name="connsiteY1462" fmla="*/ 1937750 h 2128862"/>
              <a:gd name="connsiteX1463" fmla="*/ 1654024 w 2482948"/>
              <a:gd name="connsiteY1463" fmla="*/ 1941873 h 2128862"/>
              <a:gd name="connsiteX1464" fmla="*/ 1659358 w 2482948"/>
              <a:gd name="connsiteY1464" fmla="*/ 1949247 h 2128862"/>
              <a:gd name="connsiteX1465" fmla="*/ 1661005 w 2482948"/>
              <a:gd name="connsiteY1465" fmla="*/ 1950903 h 2128862"/>
              <a:gd name="connsiteX1466" fmla="*/ 1659784 w 2482948"/>
              <a:gd name="connsiteY1466" fmla="*/ 1946447 h 2128862"/>
              <a:gd name="connsiteX1467" fmla="*/ 1777289 w 2482948"/>
              <a:gd name="connsiteY1467" fmla="*/ 1937494 h 2128862"/>
              <a:gd name="connsiteX1468" fmla="*/ 1777038 w 2482948"/>
              <a:gd name="connsiteY1468" fmla="*/ 1938164 h 2128862"/>
              <a:gd name="connsiteX1469" fmla="*/ 1779164 w 2482948"/>
              <a:gd name="connsiteY1469" fmla="*/ 1938825 h 2128862"/>
              <a:gd name="connsiteX1470" fmla="*/ 1779463 w 2482948"/>
              <a:gd name="connsiteY1470" fmla="*/ 1938221 h 2128862"/>
              <a:gd name="connsiteX1471" fmla="*/ 1718787 w 2482948"/>
              <a:gd name="connsiteY1471" fmla="*/ 1937183 h 2128862"/>
              <a:gd name="connsiteX1472" fmla="*/ 1718857 w 2482948"/>
              <a:gd name="connsiteY1472" fmla="*/ 1937986 h 2128862"/>
              <a:gd name="connsiteX1473" fmla="*/ 1723255 w 2482948"/>
              <a:gd name="connsiteY1473" fmla="*/ 1940756 h 2128862"/>
              <a:gd name="connsiteX1474" fmla="*/ 1723248 w 2482948"/>
              <a:gd name="connsiteY1474" fmla="*/ 1940591 h 2128862"/>
              <a:gd name="connsiteX1475" fmla="*/ 1723238 w 2482948"/>
              <a:gd name="connsiteY1475" fmla="*/ 1940330 h 2128862"/>
              <a:gd name="connsiteX1476" fmla="*/ 1723225 w 2482948"/>
              <a:gd name="connsiteY1476" fmla="*/ 1940010 h 2128862"/>
              <a:gd name="connsiteX1477" fmla="*/ 1739494 w 2482948"/>
              <a:gd name="connsiteY1477" fmla="*/ 1937164 h 2128862"/>
              <a:gd name="connsiteX1478" fmla="*/ 1739381 w 2482948"/>
              <a:gd name="connsiteY1478" fmla="*/ 1938959 h 2128862"/>
              <a:gd name="connsiteX1479" fmla="*/ 1739505 w 2482948"/>
              <a:gd name="connsiteY1479" fmla="*/ 1939040 h 2128862"/>
              <a:gd name="connsiteX1480" fmla="*/ 1739567 w 2482948"/>
              <a:gd name="connsiteY1480" fmla="*/ 1939080 h 2128862"/>
              <a:gd name="connsiteX1481" fmla="*/ 1739570 w 2482948"/>
              <a:gd name="connsiteY1481" fmla="*/ 1939082 h 2128862"/>
              <a:gd name="connsiteX1482" fmla="*/ 1740656 w 2482948"/>
              <a:gd name="connsiteY1482" fmla="*/ 1939376 h 2128862"/>
              <a:gd name="connsiteX1483" fmla="*/ 1740807 w 2482948"/>
              <a:gd name="connsiteY1483" fmla="*/ 1937547 h 2128862"/>
              <a:gd name="connsiteX1484" fmla="*/ 1740111 w 2482948"/>
              <a:gd name="connsiteY1484" fmla="*/ 1937344 h 2128862"/>
              <a:gd name="connsiteX1485" fmla="*/ 1707269 w 2482948"/>
              <a:gd name="connsiteY1485" fmla="*/ 1936911 h 2128862"/>
              <a:gd name="connsiteX1486" fmla="*/ 1707286 w 2482948"/>
              <a:gd name="connsiteY1486" fmla="*/ 1937064 h 2128862"/>
              <a:gd name="connsiteX1487" fmla="*/ 1712263 w 2482948"/>
              <a:gd name="connsiteY1487" fmla="*/ 1940149 h 2128862"/>
              <a:gd name="connsiteX1488" fmla="*/ 1714053 w 2482948"/>
              <a:gd name="connsiteY1488" fmla="*/ 1941258 h 2128862"/>
              <a:gd name="connsiteX1489" fmla="*/ 1714044 w 2482948"/>
              <a:gd name="connsiteY1489" fmla="*/ 1941174 h 2128862"/>
              <a:gd name="connsiteX1490" fmla="*/ 1714043 w 2482948"/>
              <a:gd name="connsiteY1490" fmla="*/ 1941159 h 2128862"/>
              <a:gd name="connsiteX1491" fmla="*/ 1713515 w 2482948"/>
              <a:gd name="connsiteY1491" fmla="*/ 1940828 h 2128862"/>
              <a:gd name="connsiteX1492" fmla="*/ 1711882 w 2482948"/>
              <a:gd name="connsiteY1492" fmla="*/ 1939804 h 2128862"/>
              <a:gd name="connsiteX1493" fmla="*/ 1687099 w 2482948"/>
              <a:gd name="connsiteY1493" fmla="*/ 1936622 h 2128862"/>
              <a:gd name="connsiteX1494" fmla="*/ 1687437 w 2482948"/>
              <a:gd name="connsiteY1494" fmla="*/ 1938322 h 2128862"/>
              <a:gd name="connsiteX1495" fmla="*/ 1687443 w 2482948"/>
              <a:gd name="connsiteY1495" fmla="*/ 1938354 h 2128862"/>
              <a:gd name="connsiteX1496" fmla="*/ 1693805 w 2482948"/>
              <a:gd name="connsiteY1496" fmla="*/ 1942184 h 2128862"/>
              <a:gd name="connsiteX1497" fmla="*/ 1693540 w 2482948"/>
              <a:gd name="connsiteY1497" fmla="*/ 1940538 h 2128862"/>
              <a:gd name="connsiteX1498" fmla="*/ 1632479 w 2482948"/>
              <a:gd name="connsiteY1498" fmla="*/ 1936619 h 2128862"/>
              <a:gd name="connsiteX1499" fmla="*/ 1632819 w 2482948"/>
              <a:gd name="connsiteY1499" fmla="*/ 1937575 h 2128862"/>
              <a:gd name="connsiteX1500" fmla="*/ 1633008 w 2482948"/>
              <a:gd name="connsiteY1500" fmla="*/ 1938108 h 2128862"/>
              <a:gd name="connsiteX1501" fmla="*/ 1641427 w 2482948"/>
              <a:gd name="connsiteY1501" fmla="*/ 1949790 h 2128862"/>
              <a:gd name="connsiteX1502" fmla="*/ 1641072 w 2482948"/>
              <a:gd name="connsiteY1502" fmla="*/ 1948728 h 2128862"/>
              <a:gd name="connsiteX1503" fmla="*/ 1640773 w 2482948"/>
              <a:gd name="connsiteY1503" fmla="*/ 1947834 h 2128862"/>
              <a:gd name="connsiteX1504" fmla="*/ 1640612 w 2482948"/>
              <a:gd name="connsiteY1504" fmla="*/ 1947351 h 2128862"/>
              <a:gd name="connsiteX1505" fmla="*/ 1697182 w 2482948"/>
              <a:gd name="connsiteY1505" fmla="*/ 1936568 h 2128862"/>
              <a:gd name="connsiteX1506" fmla="*/ 1697204 w 2482948"/>
              <a:gd name="connsiteY1506" fmla="*/ 1936709 h 2128862"/>
              <a:gd name="connsiteX1507" fmla="*/ 1697228 w 2482948"/>
              <a:gd name="connsiteY1507" fmla="*/ 1936859 h 2128862"/>
              <a:gd name="connsiteX1508" fmla="*/ 1697232 w 2482948"/>
              <a:gd name="connsiteY1508" fmla="*/ 1936883 h 2128862"/>
              <a:gd name="connsiteX1509" fmla="*/ 1703711 w 2482948"/>
              <a:gd name="connsiteY1509" fmla="*/ 1940840 h 2128862"/>
              <a:gd name="connsiteX1510" fmla="*/ 1703682 w 2482948"/>
              <a:gd name="connsiteY1510" fmla="*/ 1940586 h 2128862"/>
              <a:gd name="connsiteX1511" fmla="*/ 1753819 w 2482948"/>
              <a:gd name="connsiteY1511" fmla="*/ 1935816 h 2128862"/>
              <a:gd name="connsiteX1512" fmla="*/ 1753550 w 2482948"/>
              <a:gd name="connsiteY1512" fmla="*/ 1937598 h 2128862"/>
              <a:gd name="connsiteX1513" fmla="*/ 1757047 w 2482948"/>
              <a:gd name="connsiteY1513" fmla="*/ 1938618 h 2128862"/>
              <a:gd name="connsiteX1514" fmla="*/ 1757404 w 2482948"/>
              <a:gd name="connsiteY1514" fmla="*/ 1936926 h 2128862"/>
              <a:gd name="connsiteX1515" fmla="*/ 1771681 w 2482948"/>
              <a:gd name="connsiteY1515" fmla="*/ 1935619 h 2128862"/>
              <a:gd name="connsiteX1516" fmla="*/ 1771498 w 2482948"/>
              <a:gd name="connsiteY1516" fmla="*/ 1936236 h 2128862"/>
              <a:gd name="connsiteX1517" fmla="*/ 1771439 w 2482948"/>
              <a:gd name="connsiteY1517" fmla="*/ 1936421 h 2128862"/>
              <a:gd name="connsiteX1518" fmla="*/ 1771872 w 2482948"/>
              <a:gd name="connsiteY1518" fmla="*/ 1936555 h 2128862"/>
              <a:gd name="connsiteX1519" fmla="*/ 1772154 w 2482948"/>
              <a:gd name="connsiteY1519" fmla="*/ 1935777 h 2128862"/>
              <a:gd name="connsiteX1520" fmla="*/ 1784573 w 2482948"/>
              <a:gd name="connsiteY1520" fmla="*/ 1934662 h 2128862"/>
              <a:gd name="connsiteX1521" fmla="*/ 1784538 w 2482948"/>
              <a:gd name="connsiteY1521" fmla="*/ 1934743 h 2128862"/>
              <a:gd name="connsiteX1522" fmla="*/ 1784420 w 2482948"/>
              <a:gd name="connsiteY1522" fmla="*/ 1935019 h 2128862"/>
              <a:gd name="connsiteX1523" fmla="*/ 1788181 w 2482948"/>
              <a:gd name="connsiteY1523" fmla="*/ 1936262 h 2128862"/>
              <a:gd name="connsiteX1524" fmla="*/ 1788326 w 2482948"/>
              <a:gd name="connsiteY1524" fmla="*/ 1935987 h 2128862"/>
              <a:gd name="connsiteX1525" fmla="*/ 1799692 w 2482948"/>
              <a:gd name="connsiteY1525" fmla="*/ 1933597 h 2128862"/>
              <a:gd name="connsiteX1526" fmla="*/ 1799204 w 2482948"/>
              <a:gd name="connsiteY1526" fmla="*/ 1934304 h 2128862"/>
              <a:gd name="connsiteX1527" fmla="*/ 1799291 w 2482948"/>
              <a:gd name="connsiteY1527" fmla="*/ 1934310 h 2128862"/>
              <a:gd name="connsiteX1528" fmla="*/ 1799403 w 2482948"/>
              <a:gd name="connsiteY1528" fmla="*/ 1934268 h 2128862"/>
              <a:gd name="connsiteX1529" fmla="*/ 1800156 w 2482948"/>
              <a:gd name="connsiteY1529" fmla="*/ 1933987 h 2128862"/>
              <a:gd name="connsiteX1530" fmla="*/ 1800851 w 2482948"/>
              <a:gd name="connsiteY1530" fmla="*/ 1933728 h 2128862"/>
              <a:gd name="connsiteX1531" fmla="*/ 1745942 w 2482948"/>
              <a:gd name="connsiteY1531" fmla="*/ 1933376 h 2128862"/>
              <a:gd name="connsiteX1532" fmla="*/ 1745783 w 2482948"/>
              <a:gd name="connsiteY1532" fmla="*/ 1935332 h 2128862"/>
              <a:gd name="connsiteX1533" fmla="*/ 1749145 w 2482948"/>
              <a:gd name="connsiteY1533" fmla="*/ 1936313 h 2128862"/>
              <a:gd name="connsiteX1534" fmla="*/ 1749160 w 2482948"/>
              <a:gd name="connsiteY1534" fmla="*/ 1936212 h 2128862"/>
              <a:gd name="connsiteX1535" fmla="*/ 1749426 w 2482948"/>
              <a:gd name="connsiteY1535" fmla="*/ 1934455 h 2128862"/>
              <a:gd name="connsiteX1536" fmla="*/ 1748383 w 2482948"/>
              <a:gd name="connsiteY1536" fmla="*/ 1934132 h 2128862"/>
              <a:gd name="connsiteX1537" fmla="*/ 1793767 w 2482948"/>
              <a:gd name="connsiteY1537" fmla="*/ 1932931 h 2128862"/>
              <a:gd name="connsiteX1538" fmla="*/ 1793723 w 2482948"/>
              <a:gd name="connsiteY1538" fmla="*/ 1933008 h 2128862"/>
              <a:gd name="connsiteX1539" fmla="*/ 1793964 w 2482948"/>
              <a:gd name="connsiteY1539" fmla="*/ 1933092 h 2128862"/>
              <a:gd name="connsiteX1540" fmla="*/ 1794051 w 2482948"/>
              <a:gd name="connsiteY1540" fmla="*/ 1933123 h 2128862"/>
              <a:gd name="connsiteX1541" fmla="*/ 1794135 w 2482948"/>
              <a:gd name="connsiteY1541" fmla="*/ 1933004 h 2128862"/>
              <a:gd name="connsiteX1542" fmla="*/ 1794150 w 2482948"/>
              <a:gd name="connsiteY1542" fmla="*/ 1932984 h 2128862"/>
              <a:gd name="connsiteX1543" fmla="*/ 1794156 w 2482948"/>
              <a:gd name="connsiteY1543" fmla="*/ 1932975 h 2128862"/>
              <a:gd name="connsiteX1544" fmla="*/ 1794087 w 2482948"/>
              <a:gd name="connsiteY1544" fmla="*/ 1932967 h 2128862"/>
              <a:gd name="connsiteX1545" fmla="*/ 1763564 w 2482948"/>
              <a:gd name="connsiteY1545" fmla="*/ 1932905 h 2128862"/>
              <a:gd name="connsiteX1546" fmla="*/ 1763503 w 2482948"/>
              <a:gd name="connsiteY1546" fmla="*/ 1933201 h 2128862"/>
              <a:gd name="connsiteX1547" fmla="*/ 1763451 w 2482948"/>
              <a:gd name="connsiteY1547" fmla="*/ 1933450 h 2128862"/>
              <a:gd name="connsiteX1548" fmla="*/ 1763356 w 2482948"/>
              <a:gd name="connsiteY1548" fmla="*/ 1933905 h 2128862"/>
              <a:gd name="connsiteX1549" fmla="*/ 1766761 w 2482948"/>
              <a:gd name="connsiteY1549" fmla="*/ 1934965 h 2128862"/>
              <a:gd name="connsiteX1550" fmla="*/ 1767008 w 2482948"/>
              <a:gd name="connsiteY1550" fmla="*/ 1934057 h 2128862"/>
              <a:gd name="connsiteX1551" fmla="*/ 1779079 w 2482948"/>
              <a:gd name="connsiteY1551" fmla="*/ 1932723 h 2128862"/>
              <a:gd name="connsiteX1552" fmla="*/ 1779040 w 2482948"/>
              <a:gd name="connsiteY1552" fmla="*/ 1932827 h 2128862"/>
              <a:gd name="connsiteX1553" fmla="*/ 1779007 w 2482948"/>
              <a:gd name="connsiteY1553" fmla="*/ 1932914 h 2128862"/>
              <a:gd name="connsiteX1554" fmla="*/ 1778901 w 2482948"/>
              <a:gd name="connsiteY1554" fmla="*/ 1933196 h 2128862"/>
              <a:gd name="connsiteX1555" fmla="*/ 1779628 w 2482948"/>
              <a:gd name="connsiteY1555" fmla="*/ 1933436 h 2128862"/>
              <a:gd name="connsiteX1556" fmla="*/ 1781523 w 2482948"/>
              <a:gd name="connsiteY1556" fmla="*/ 1934062 h 2128862"/>
              <a:gd name="connsiteX1557" fmla="*/ 1781619 w 2482948"/>
              <a:gd name="connsiteY1557" fmla="*/ 1933867 h 2128862"/>
              <a:gd name="connsiteX1558" fmla="*/ 1781622 w 2482948"/>
              <a:gd name="connsiteY1558" fmla="*/ 1933861 h 2128862"/>
              <a:gd name="connsiteX1559" fmla="*/ 1781723 w 2482948"/>
              <a:gd name="connsiteY1559" fmla="*/ 1933656 h 2128862"/>
              <a:gd name="connsiteX1560" fmla="*/ 1900721 w 2482948"/>
              <a:gd name="connsiteY1560" fmla="*/ 1932655 h 2128862"/>
              <a:gd name="connsiteX1561" fmla="*/ 1900217 w 2482948"/>
              <a:gd name="connsiteY1561" fmla="*/ 1932747 h 2128862"/>
              <a:gd name="connsiteX1562" fmla="*/ 1894740 w 2482948"/>
              <a:gd name="connsiteY1562" fmla="*/ 1933740 h 2128862"/>
              <a:gd name="connsiteX1563" fmla="*/ 1883102 w 2482948"/>
              <a:gd name="connsiteY1563" fmla="*/ 1938305 h 2128862"/>
              <a:gd name="connsiteX1564" fmla="*/ 1887113 w 2482948"/>
              <a:gd name="connsiteY1564" fmla="*/ 1937669 h 2128862"/>
              <a:gd name="connsiteX1565" fmla="*/ 1894505 w 2482948"/>
              <a:gd name="connsiteY1565" fmla="*/ 1934946 h 2128862"/>
              <a:gd name="connsiteX1566" fmla="*/ 1739850 w 2482948"/>
              <a:gd name="connsiteY1566" fmla="*/ 1931489 h 2128862"/>
              <a:gd name="connsiteX1567" fmla="*/ 1739720 w 2482948"/>
              <a:gd name="connsiteY1567" fmla="*/ 1933564 h 2128862"/>
              <a:gd name="connsiteX1568" fmla="*/ 1740265 w 2482948"/>
              <a:gd name="connsiteY1568" fmla="*/ 1933723 h 2128862"/>
              <a:gd name="connsiteX1569" fmla="*/ 1740642 w 2482948"/>
              <a:gd name="connsiteY1569" fmla="*/ 1933833 h 2128862"/>
              <a:gd name="connsiteX1570" fmla="*/ 1741103 w 2482948"/>
              <a:gd name="connsiteY1570" fmla="*/ 1933967 h 2128862"/>
              <a:gd name="connsiteX1571" fmla="*/ 1741271 w 2482948"/>
              <a:gd name="connsiteY1571" fmla="*/ 1931929 h 2128862"/>
              <a:gd name="connsiteX1572" fmla="*/ 1740863 w 2482948"/>
              <a:gd name="connsiteY1572" fmla="*/ 1931803 h 2128862"/>
              <a:gd name="connsiteX1573" fmla="*/ 1773158 w 2482948"/>
              <a:gd name="connsiteY1573" fmla="*/ 1930632 h 2128862"/>
              <a:gd name="connsiteX1574" fmla="*/ 1773051 w 2482948"/>
              <a:gd name="connsiteY1574" fmla="*/ 1930995 h 2128862"/>
              <a:gd name="connsiteX1575" fmla="*/ 1772979 w 2482948"/>
              <a:gd name="connsiteY1575" fmla="*/ 1931239 h 2128862"/>
              <a:gd name="connsiteX1576" fmla="*/ 1773712 w 2482948"/>
              <a:gd name="connsiteY1576" fmla="*/ 1931481 h 2128862"/>
              <a:gd name="connsiteX1577" fmla="*/ 1773922 w 2482948"/>
              <a:gd name="connsiteY1577" fmla="*/ 1930902 h 2128862"/>
              <a:gd name="connsiteX1578" fmla="*/ 1773741 w 2482948"/>
              <a:gd name="connsiteY1578" fmla="*/ 1930838 h 2128862"/>
              <a:gd name="connsiteX1579" fmla="*/ 1773566 w 2482948"/>
              <a:gd name="connsiteY1579" fmla="*/ 1930776 h 2128862"/>
              <a:gd name="connsiteX1580" fmla="*/ 1889268 w 2482948"/>
              <a:gd name="connsiteY1580" fmla="*/ 1930487 h 2128862"/>
              <a:gd name="connsiteX1581" fmla="*/ 1882937 w 2482948"/>
              <a:gd name="connsiteY1581" fmla="*/ 1931620 h 2128862"/>
              <a:gd name="connsiteX1582" fmla="*/ 1882867 w 2482948"/>
              <a:gd name="connsiteY1582" fmla="*/ 1931633 h 2128862"/>
              <a:gd name="connsiteX1583" fmla="*/ 1881546 w 2482948"/>
              <a:gd name="connsiteY1583" fmla="*/ 1932163 h 2128862"/>
              <a:gd name="connsiteX1584" fmla="*/ 1881062 w 2482948"/>
              <a:gd name="connsiteY1584" fmla="*/ 1932357 h 2128862"/>
              <a:gd name="connsiteX1585" fmla="*/ 1879548 w 2482948"/>
              <a:gd name="connsiteY1585" fmla="*/ 1932964 h 2128862"/>
              <a:gd name="connsiteX1586" fmla="*/ 1864145 w 2482948"/>
              <a:gd name="connsiteY1586" fmla="*/ 1934983 h 2128862"/>
              <a:gd name="connsiteX1587" fmla="*/ 1861949 w 2482948"/>
              <a:gd name="connsiteY1587" fmla="*/ 1935376 h 2128862"/>
              <a:gd name="connsiteX1588" fmla="*/ 1850097 w 2482948"/>
              <a:gd name="connsiteY1588" fmla="*/ 1937497 h 2128862"/>
              <a:gd name="connsiteX1589" fmla="*/ 1850921 w 2482948"/>
              <a:gd name="connsiteY1589" fmla="*/ 1937549 h 2128862"/>
              <a:gd name="connsiteX1590" fmla="*/ 1852525 w 2482948"/>
              <a:gd name="connsiteY1590" fmla="*/ 1937649 h 2128862"/>
              <a:gd name="connsiteX1591" fmla="*/ 1853630 w 2482948"/>
              <a:gd name="connsiteY1591" fmla="*/ 1937719 h 2128862"/>
              <a:gd name="connsiteX1592" fmla="*/ 1857497 w 2482948"/>
              <a:gd name="connsiteY1592" fmla="*/ 1937268 h 2128862"/>
              <a:gd name="connsiteX1593" fmla="*/ 1869971 w 2482948"/>
              <a:gd name="connsiteY1593" fmla="*/ 1935812 h 2128862"/>
              <a:gd name="connsiteX1594" fmla="*/ 1870596 w 2482948"/>
              <a:gd name="connsiteY1594" fmla="*/ 1935693 h 2128862"/>
              <a:gd name="connsiteX1595" fmla="*/ 1873613 w 2482948"/>
              <a:gd name="connsiteY1595" fmla="*/ 1935114 h 2128862"/>
              <a:gd name="connsiteX1596" fmla="*/ 1881087 w 2482948"/>
              <a:gd name="connsiteY1596" fmla="*/ 1933680 h 2128862"/>
              <a:gd name="connsiteX1597" fmla="*/ 1882422 w 2482948"/>
              <a:gd name="connsiteY1597" fmla="*/ 1933159 h 2128862"/>
              <a:gd name="connsiteX1598" fmla="*/ 1882879 w 2482948"/>
              <a:gd name="connsiteY1598" fmla="*/ 1932981 h 2128862"/>
              <a:gd name="connsiteX1599" fmla="*/ 1786473 w 2482948"/>
              <a:gd name="connsiteY1599" fmla="*/ 1930239 h 2128862"/>
              <a:gd name="connsiteX1600" fmla="*/ 1786402 w 2482948"/>
              <a:gd name="connsiteY1600" fmla="*/ 1930404 h 2128862"/>
              <a:gd name="connsiteX1601" fmla="*/ 1786395 w 2482948"/>
              <a:gd name="connsiteY1601" fmla="*/ 1930419 h 2128862"/>
              <a:gd name="connsiteX1602" fmla="*/ 1786390 w 2482948"/>
              <a:gd name="connsiteY1602" fmla="*/ 1930431 h 2128862"/>
              <a:gd name="connsiteX1603" fmla="*/ 1790496 w 2482948"/>
              <a:gd name="connsiteY1603" fmla="*/ 1931874 h 2128862"/>
              <a:gd name="connsiteX1604" fmla="*/ 1790517 w 2482948"/>
              <a:gd name="connsiteY1604" fmla="*/ 1931835 h 2128862"/>
              <a:gd name="connsiteX1605" fmla="*/ 1790559 w 2482948"/>
              <a:gd name="connsiteY1605" fmla="*/ 1931755 h 2128862"/>
              <a:gd name="connsiteX1606" fmla="*/ 1727429 w 2482948"/>
              <a:gd name="connsiteY1606" fmla="*/ 1930187 h 2128862"/>
              <a:gd name="connsiteX1607" fmla="*/ 1727470 w 2482948"/>
              <a:gd name="connsiteY1607" fmla="*/ 1931231 h 2128862"/>
              <a:gd name="connsiteX1608" fmla="*/ 1729304 w 2482948"/>
              <a:gd name="connsiteY1608" fmla="*/ 1932420 h 2128862"/>
              <a:gd name="connsiteX1609" fmla="*/ 1734476 w 2482948"/>
              <a:gd name="connsiteY1609" fmla="*/ 1935775 h 2128862"/>
              <a:gd name="connsiteX1610" fmla="*/ 1734510 w 2482948"/>
              <a:gd name="connsiteY1610" fmla="*/ 1935154 h 2128862"/>
              <a:gd name="connsiteX1611" fmla="*/ 1734526 w 2482948"/>
              <a:gd name="connsiteY1611" fmla="*/ 1934854 h 2128862"/>
              <a:gd name="connsiteX1612" fmla="*/ 1731663 w 2482948"/>
              <a:gd name="connsiteY1612" fmla="*/ 1932971 h 2128862"/>
              <a:gd name="connsiteX1613" fmla="*/ 1754705 w 2482948"/>
              <a:gd name="connsiteY1613" fmla="*/ 1929943 h 2128862"/>
              <a:gd name="connsiteX1614" fmla="*/ 1754522 w 2482948"/>
              <a:gd name="connsiteY1614" fmla="*/ 1931155 h 2128862"/>
              <a:gd name="connsiteX1615" fmla="*/ 1758369 w 2482948"/>
              <a:gd name="connsiteY1615" fmla="*/ 1932353 h 2128862"/>
              <a:gd name="connsiteX1616" fmla="*/ 1758396 w 2482948"/>
              <a:gd name="connsiteY1616" fmla="*/ 1932222 h 2128862"/>
              <a:gd name="connsiteX1617" fmla="*/ 1758602 w 2482948"/>
              <a:gd name="connsiteY1617" fmla="*/ 1931246 h 2128862"/>
              <a:gd name="connsiteX1618" fmla="*/ 1696120 w 2482948"/>
              <a:gd name="connsiteY1618" fmla="*/ 1929919 h 2128862"/>
              <a:gd name="connsiteX1619" fmla="*/ 1696123 w 2482948"/>
              <a:gd name="connsiteY1619" fmla="*/ 1929940 h 2128862"/>
              <a:gd name="connsiteX1620" fmla="*/ 1696132 w 2482948"/>
              <a:gd name="connsiteY1620" fmla="*/ 1929991 h 2128862"/>
              <a:gd name="connsiteX1621" fmla="*/ 1696160 w 2482948"/>
              <a:gd name="connsiteY1621" fmla="*/ 1930166 h 2128862"/>
              <a:gd name="connsiteX1622" fmla="*/ 1702963 w 2482948"/>
              <a:gd name="connsiteY1622" fmla="*/ 1934383 h 2128862"/>
              <a:gd name="connsiteX1623" fmla="*/ 1702942 w 2482948"/>
              <a:gd name="connsiteY1623" fmla="*/ 1934200 h 2128862"/>
              <a:gd name="connsiteX1624" fmla="*/ 1702942 w 2482948"/>
              <a:gd name="connsiteY1624" fmla="*/ 1934198 h 2128862"/>
              <a:gd name="connsiteX1625" fmla="*/ 1685673 w 2482948"/>
              <a:gd name="connsiteY1625" fmla="*/ 1929452 h 2128862"/>
              <a:gd name="connsiteX1626" fmla="*/ 1685725 w 2482948"/>
              <a:gd name="connsiteY1626" fmla="*/ 1929715 h 2128862"/>
              <a:gd name="connsiteX1627" fmla="*/ 1685739 w 2482948"/>
              <a:gd name="connsiteY1627" fmla="*/ 1929787 h 2128862"/>
              <a:gd name="connsiteX1628" fmla="*/ 1685756 w 2482948"/>
              <a:gd name="connsiteY1628" fmla="*/ 1929873 h 2128862"/>
              <a:gd name="connsiteX1629" fmla="*/ 1691548 w 2482948"/>
              <a:gd name="connsiteY1629" fmla="*/ 1933411 h 2128862"/>
              <a:gd name="connsiteX1630" fmla="*/ 1692485 w 2482948"/>
              <a:gd name="connsiteY1630" fmla="*/ 1933983 h 2128862"/>
              <a:gd name="connsiteX1631" fmla="*/ 1692428 w 2482948"/>
              <a:gd name="connsiteY1631" fmla="*/ 1933628 h 2128862"/>
              <a:gd name="connsiteX1632" fmla="*/ 1706400 w 2482948"/>
              <a:gd name="connsiteY1632" fmla="*/ 1929294 h 2128862"/>
              <a:gd name="connsiteX1633" fmla="*/ 1706417 w 2482948"/>
              <a:gd name="connsiteY1633" fmla="*/ 1929442 h 2128862"/>
              <a:gd name="connsiteX1634" fmla="*/ 1706461 w 2482948"/>
              <a:gd name="connsiteY1634" fmla="*/ 1929824 h 2128862"/>
              <a:gd name="connsiteX1635" fmla="*/ 1706504 w 2482948"/>
              <a:gd name="connsiteY1635" fmla="*/ 1930203 h 2128862"/>
              <a:gd name="connsiteX1636" fmla="*/ 1713405 w 2482948"/>
              <a:gd name="connsiteY1636" fmla="*/ 1934551 h 2128862"/>
              <a:gd name="connsiteX1637" fmla="*/ 1713323 w 2482948"/>
              <a:gd name="connsiteY1637" fmla="*/ 1933703 h 2128862"/>
              <a:gd name="connsiteX1638" fmla="*/ 1631258 w 2482948"/>
              <a:gd name="connsiteY1638" fmla="*/ 1928616 h 2128862"/>
              <a:gd name="connsiteX1639" fmla="*/ 1632541 w 2482948"/>
              <a:gd name="connsiteY1639" fmla="*/ 1931045 h 2128862"/>
              <a:gd name="connsiteX1640" fmla="*/ 1633848 w 2482948"/>
              <a:gd name="connsiteY1640" fmla="*/ 1932879 h 2128862"/>
              <a:gd name="connsiteX1641" fmla="*/ 1634763 w 2482948"/>
              <a:gd name="connsiteY1641" fmla="*/ 1934164 h 2128862"/>
              <a:gd name="connsiteX1642" fmla="*/ 1637478 w 2482948"/>
              <a:gd name="connsiteY1642" fmla="*/ 1937975 h 2128862"/>
              <a:gd name="connsiteX1643" fmla="*/ 1637450 w 2482948"/>
              <a:gd name="connsiteY1643" fmla="*/ 1937891 h 2128862"/>
              <a:gd name="connsiteX1644" fmla="*/ 1636765 w 2482948"/>
              <a:gd name="connsiteY1644" fmla="*/ 1935843 h 2128862"/>
              <a:gd name="connsiteX1645" fmla="*/ 1636730 w 2482948"/>
              <a:gd name="connsiteY1645" fmla="*/ 1935738 h 2128862"/>
              <a:gd name="connsiteX1646" fmla="*/ 1780800 w 2482948"/>
              <a:gd name="connsiteY1646" fmla="*/ 1928135 h 2128862"/>
              <a:gd name="connsiteX1647" fmla="*/ 1780690 w 2482948"/>
              <a:gd name="connsiteY1647" fmla="*/ 1928428 h 2128862"/>
              <a:gd name="connsiteX1648" fmla="*/ 1783776 w 2482948"/>
              <a:gd name="connsiteY1648" fmla="*/ 1929512 h 2128862"/>
              <a:gd name="connsiteX1649" fmla="*/ 1783890 w 2482948"/>
              <a:gd name="connsiteY1649" fmla="*/ 1929281 h 2128862"/>
              <a:gd name="connsiteX1650" fmla="*/ 1764666 w 2482948"/>
              <a:gd name="connsiteY1650" fmla="*/ 1927634 h 2128862"/>
              <a:gd name="connsiteX1651" fmla="*/ 1764625 w 2482948"/>
              <a:gd name="connsiteY1651" fmla="*/ 1927833 h 2128862"/>
              <a:gd name="connsiteX1652" fmla="*/ 1764586 w 2482948"/>
              <a:gd name="connsiteY1652" fmla="*/ 1928020 h 2128862"/>
              <a:gd name="connsiteX1653" fmla="*/ 1764499 w 2482948"/>
              <a:gd name="connsiteY1653" fmla="*/ 1928437 h 2128862"/>
              <a:gd name="connsiteX1654" fmla="*/ 1768204 w 2482948"/>
              <a:gd name="connsiteY1654" fmla="*/ 1929661 h 2128862"/>
              <a:gd name="connsiteX1655" fmla="*/ 1768397 w 2482948"/>
              <a:gd name="connsiteY1655" fmla="*/ 1928951 h 2128862"/>
              <a:gd name="connsiteX1656" fmla="*/ 1767193 w 2482948"/>
              <a:gd name="connsiteY1656" fmla="*/ 1928526 h 2128862"/>
              <a:gd name="connsiteX1657" fmla="*/ 1746446 w 2482948"/>
              <a:gd name="connsiteY1657" fmla="*/ 1927182 h 2128862"/>
              <a:gd name="connsiteX1658" fmla="*/ 1746423 w 2482948"/>
              <a:gd name="connsiteY1658" fmla="*/ 1927473 h 2128862"/>
              <a:gd name="connsiteX1659" fmla="*/ 1746396 w 2482948"/>
              <a:gd name="connsiteY1659" fmla="*/ 1927806 h 2128862"/>
              <a:gd name="connsiteX1660" fmla="*/ 1746331 w 2482948"/>
              <a:gd name="connsiteY1660" fmla="*/ 1928605 h 2128862"/>
              <a:gd name="connsiteX1661" fmla="*/ 1750131 w 2482948"/>
              <a:gd name="connsiteY1661" fmla="*/ 1929788 h 2128862"/>
              <a:gd name="connsiteX1662" fmla="*/ 1750225 w 2482948"/>
              <a:gd name="connsiteY1662" fmla="*/ 1929163 h 2128862"/>
              <a:gd name="connsiteX1663" fmla="*/ 1750280 w 2482948"/>
              <a:gd name="connsiteY1663" fmla="*/ 1928797 h 2128862"/>
              <a:gd name="connsiteX1664" fmla="*/ 1750328 w 2482948"/>
              <a:gd name="connsiteY1664" fmla="*/ 1928480 h 2128862"/>
              <a:gd name="connsiteX1665" fmla="*/ 1816934 w 2482948"/>
              <a:gd name="connsiteY1665" fmla="*/ 1925987 h 2128862"/>
              <a:gd name="connsiteX1666" fmla="*/ 1816765 w 2482948"/>
              <a:gd name="connsiteY1666" fmla="*/ 1926172 h 2128862"/>
              <a:gd name="connsiteX1667" fmla="*/ 1815700 w 2482948"/>
              <a:gd name="connsiteY1667" fmla="*/ 1927338 h 2128862"/>
              <a:gd name="connsiteX1668" fmla="*/ 1815313 w 2482948"/>
              <a:gd name="connsiteY1668" fmla="*/ 1927764 h 2128862"/>
              <a:gd name="connsiteX1669" fmla="*/ 1816414 w 2482948"/>
              <a:gd name="connsiteY1669" fmla="*/ 1927188 h 2128862"/>
              <a:gd name="connsiteX1670" fmla="*/ 1817129 w 2482948"/>
              <a:gd name="connsiteY1670" fmla="*/ 1926814 h 2128862"/>
              <a:gd name="connsiteX1671" fmla="*/ 1817129 w 2482948"/>
              <a:gd name="connsiteY1671" fmla="*/ 1926814 h 2128862"/>
              <a:gd name="connsiteX1672" fmla="*/ 1817122 w 2482948"/>
              <a:gd name="connsiteY1672" fmla="*/ 1926787 h 2128862"/>
              <a:gd name="connsiteX1673" fmla="*/ 1774582 w 2482948"/>
              <a:gd name="connsiteY1673" fmla="*/ 1925829 h 2128862"/>
              <a:gd name="connsiteX1674" fmla="*/ 1774472 w 2482948"/>
              <a:gd name="connsiteY1674" fmla="*/ 1926200 h 2128862"/>
              <a:gd name="connsiteX1675" fmla="*/ 1774462 w 2482948"/>
              <a:gd name="connsiteY1675" fmla="*/ 1926233 h 2128862"/>
              <a:gd name="connsiteX1676" fmla="*/ 1774460 w 2482948"/>
              <a:gd name="connsiteY1676" fmla="*/ 1926239 h 2128862"/>
              <a:gd name="connsiteX1677" fmla="*/ 1775482 w 2482948"/>
              <a:gd name="connsiteY1677" fmla="*/ 1926598 h 2128862"/>
              <a:gd name="connsiteX1678" fmla="*/ 1775621 w 2482948"/>
              <a:gd name="connsiteY1678" fmla="*/ 1926214 h 2128862"/>
              <a:gd name="connsiteX1679" fmla="*/ 1775111 w 2482948"/>
              <a:gd name="connsiteY1679" fmla="*/ 1926025 h 2128862"/>
              <a:gd name="connsiteX1680" fmla="*/ 1814231 w 2482948"/>
              <a:gd name="connsiteY1680" fmla="*/ 1925776 h 2128862"/>
              <a:gd name="connsiteX1681" fmla="*/ 1811778 w 2482948"/>
              <a:gd name="connsiteY1681" fmla="*/ 1926032 h 2128862"/>
              <a:gd name="connsiteX1682" fmla="*/ 1811293 w 2482948"/>
              <a:gd name="connsiteY1682" fmla="*/ 1925918 h 2128862"/>
              <a:gd name="connsiteX1683" fmla="*/ 1810722 w 2482948"/>
              <a:gd name="connsiteY1683" fmla="*/ 1926639 h 2128862"/>
              <a:gd name="connsiteX1684" fmla="*/ 1809911 w 2482948"/>
              <a:gd name="connsiteY1684" fmla="*/ 1927663 h 2128862"/>
              <a:gd name="connsiteX1685" fmla="*/ 1808508 w 2482948"/>
              <a:gd name="connsiteY1685" fmla="*/ 1929434 h 2128862"/>
              <a:gd name="connsiteX1686" fmla="*/ 1810547 w 2482948"/>
              <a:gd name="connsiteY1686" fmla="*/ 1929610 h 2128862"/>
              <a:gd name="connsiteX1687" fmla="*/ 1810634 w 2482948"/>
              <a:gd name="connsiteY1687" fmla="*/ 1929531 h 2128862"/>
              <a:gd name="connsiteX1688" fmla="*/ 1812594 w 2482948"/>
              <a:gd name="connsiteY1688" fmla="*/ 1927738 h 2128862"/>
              <a:gd name="connsiteX1689" fmla="*/ 1812599 w 2482948"/>
              <a:gd name="connsiteY1689" fmla="*/ 1927732 h 2128862"/>
              <a:gd name="connsiteX1690" fmla="*/ 1812707 w 2482948"/>
              <a:gd name="connsiteY1690" fmla="*/ 1927602 h 2128862"/>
              <a:gd name="connsiteX1691" fmla="*/ 1817614 w 2482948"/>
              <a:gd name="connsiteY1691" fmla="*/ 1925422 h 2128862"/>
              <a:gd name="connsiteX1692" fmla="*/ 1817592 w 2482948"/>
              <a:gd name="connsiteY1692" fmla="*/ 1925424 h 2128862"/>
              <a:gd name="connsiteX1693" fmla="*/ 1817432 w 2482948"/>
              <a:gd name="connsiteY1693" fmla="*/ 1925441 h 2128862"/>
              <a:gd name="connsiteX1694" fmla="*/ 1817356 w 2482948"/>
              <a:gd name="connsiteY1694" fmla="*/ 1925525 h 2128862"/>
              <a:gd name="connsiteX1695" fmla="*/ 1817333 w 2482948"/>
              <a:gd name="connsiteY1695" fmla="*/ 1925550 h 2128862"/>
              <a:gd name="connsiteX1696" fmla="*/ 1817334 w 2482948"/>
              <a:gd name="connsiteY1696" fmla="*/ 1925549 h 2128862"/>
              <a:gd name="connsiteX1697" fmla="*/ 1817416 w 2482948"/>
              <a:gd name="connsiteY1697" fmla="*/ 1925512 h 2128862"/>
              <a:gd name="connsiteX1698" fmla="*/ 1740250 w 2482948"/>
              <a:gd name="connsiteY1698" fmla="*/ 1925110 h 2128862"/>
              <a:gd name="connsiteX1699" fmla="*/ 1740180 w 2482948"/>
              <a:gd name="connsiteY1699" fmla="*/ 1926229 h 2128862"/>
              <a:gd name="connsiteX1700" fmla="*/ 1740152 w 2482948"/>
              <a:gd name="connsiteY1700" fmla="*/ 1926682 h 2128862"/>
              <a:gd name="connsiteX1701" fmla="*/ 1741665 w 2482948"/>
              <a:gd name="connsiteY1701" fmla="*/ 1927153 h 2128862"/>
              <a:gd name="connsiteX1702" fmla="*/ 1741791 w 2482948"/>
              <a:gd name="connsiteY1702" fmla="*/ 1925625 h 2128862"/>
              <a:gd name="connsiteX1703" fmla="*/ 1921402 w 2482948"/>
              <a:gd name="connsiteY1703" fmla="*/ 1924737 h 2128862"/>
              <a:gd name="connsiteX1704" fmla="*/ 1918623 w 2482948"/>
              <a:gd name="connsiteY1704" fmla="*/ 1925234 h 2128862"/>
              <a:gd name="connsiteX1705" fmla="*/ 1914577 w 2482948"/>
              <a:gd name="connsiteY1705" fmla="*/ 1925958 h 2128862"/>
              <a:gd name="connsiteX1706" fmla="*/ 1913455 w 2482948"/>
              <a:gd name="connsiteY1706" fmla="*/ 1926398 h 2128862"/>
              <a:gd name="connsiteX1707" fmla="*/ 1910810 w 2482948"/>
              <a:gd name="connsiteY1707" fmla="*/ 1927436 h 2128862"/>
              <a:gd name="connsiteX1708" fmla="*/ 1908105 w 2482948"/>
              <a:gd name="connsiteY1708" fmla="*/ 1928497 h 2128862"/>
              <a:gd name="connsiteX1709" fmla="*/ 1915658 w 2482948"/>
              <a:gd name="connsiteY1709" fmla="*/ 1927049 h 2128862"/>
              <a:gd name="connsiteX1710" fmla="*/ 1919140 w 2482948"/>
              <a:gd name="connsiteY1710" fmla="*/ 1925647 h 2128862"/>
              <a:gd name="connsiteX1711" fmla="*/ 1805877 w 2482948"/>
              <a:gd name="connsiteY1711" fmla="*/ 1924640 h 2128862"/>
              <a:gd name="connsiteX1712" fmla="*/ 1804735 w 2482948"/>
              <a:gd name="connsiteY1712" fmla="*/ 1926294 h 2128862"/>
              <a:gd name="connsiteX1713" fmla="*/ 1802902 w 2482948"/>
              <a:gd name="connsiteY1713" fmla="*/ 1928949 h 2128862"/>
              <a:gd name="connsiteX1714" fmla="*/ 1805168 w 2482948"/>
              <a:gd name="connsiteY1714" fmla="*/ 1929145 h 2128862"/>
              <a:gd name="connsiteX1715" fmla="*/ 1807245 w 2482948"/>
              <a:gd name="connsiteY1715" fmla="*/ 1926263 h 2128862"/>
              <a:gd name="connsiteX1716" fmla="*/ 1808046 w 2482948"/>
              <a:gd name="connsiteY1716" fmla="*/ 1925152 h 2128862"/>
              <a:gd name="connsiteX1717" fmla="*/ 1727210 w 2482948"/>
              <a:gd name="connsiteY1717" fmla="*/ 1924633 h 2128862"/>
              <a:gd name="connsiteX1718" fmla="*/ 1727252 w 2482948"/>
              <a:gd name="connsiteY1718" fmla="*/ 1925693 h 2128862"/>
              <a:gd name="connsiteX1719" fmla="*/ 1731567 w 2482948"/>
              <a:gd name="connsiteY1719" fmla="*/ 1928535 h 2128862"/>
              <a:gd name="connsiteX1720" fmla="*/ 1732174 w 2482948"/>
              <a:gd name="connsiteY1720" fmla="*/ 1928936 h 2128862"/>
              <a:gd name="connsiteX1721" fmla="*/ 1734758 w 2482948"/>
              <a:gd name="connsiteY1721" fmla="*/ 1930637 h 2128862"/>
              <a:gd name="connsiteX1722" fmla="*/ 1734809 w 2482948"/>
              <a:gd name="connsiteY1722" fmla="*/ 1929705 h 2128862"/>
              <a:gd name="connsiteX1723" fmla="*/ 1731926 w 2482948"/>
              <a:gd name="connsiteY1723" fmla="*/ 1927781 h 2128862"/>
              <a:gd name="connsiteX1724" fmla="*/ 1730536 w 2482948"/>
              <a:gd name="connsiteY1724" fmla="*/ 1926853 h 2128862"/>
              <a:gd name="connsiteX1725" fmla="*/ 1755540 w 2482948"/>
              <a:gd name="connsiteY1725" fmla="*/ 1924412 h 2128862"/>
              <a:gd name="connsiteX1726" fmla="*/ 1755387 w 2482948"/>
              <a:gd name="connsiteY1726" fmla="*/ 1925426 h 2128862"/>
              <a:gd name="connsiteX1727" fmla="*/ 1759541 w 2482948"/>
              <a:gd name="connsiteY1727" fmla="*/ 1926798 h 2128862"/>
              <a:gd name="connsiteX1728" fmla="*/ 1759732 w 2482948"/>
              <a:gd name="connsiteY1728" fmla="*/ 1925892 h 2128862"/>
              <a:gd name="connsiteX1729" fmla="*/ 1673873 w 2482948"/>
              <a:gd name="connsiteY1729" fmla="*/ 1924332 h 2128862"/>
              <a:gd name="connsiteX1730" fmla="*/ 1673878 w 2482948"/>
              <a:gd name="connsiteY1730" fmla="*/ 1924367 h 2128862"/>
              <a:gd name="connsiteX1731" fmla="*/ 1673883 w 2482948"/>
              <a:gd name="connsiteY1731" fmla="*/ 1924398 h 2128862"/>
              <a:gd name="connsiteX1732" fmla="*/ 1675287 w 2482948"/>
              <a:gd name="connsiteY1732" fmla="*/ 1926033 h 2128862"/>
              <a:gd name="connsiteX1733" fmla="*/ 1681947 w 2482948"/>
              <a:gd name="connsiteY1733" fmla="*/ 1933788 h 2128862"/>
              <a:gd name="connsiteX1734" fmla="*/ 1681933 w 2482948"/>
              <a:gd name="connsiteY1734" fmla="*/ 1933721 h 2128862"/>
              <a:gd name="connsiteX1735" fmla="*/ 1681930 w 2482948"/>
              <a:gd name="connsiteY1735" fmla="*/ 1933705 h 2128862"/>
              <a:gd name="connsiteX1736" fmla="*/ 1681877 w 2482948"/>
              <a:gd name="connsiteY1736" fmla="*/ 1933447 h 2128862"/>
              <a:gd name="connsiteX1737" fmla="*/ 1681614 w 2482948"/>
              <a:gd name="connsiteY1737" fmla="*/ 1933287 h 2128862"/>
              <a:gd name="connsiteX1738" fmla="*/ 1717609 w 2482948"/>
              <a:gd name="connsiteY1738" fmla="*/ 1923729 h 2128862"/>
              <a:gd name="connsiteX1739" fmla="*/ 1717658 w 2482948"/>
              <a:gd name="connsiteY1739" fmla="*/ 1924285 h 2128862"/>
              <a:gd name="connsiteX1740" fmla="*/ 1717712 w 2482948"/>
              <a:gd name="connsiteY1740" fmla="*/ 1924899 h 2128862"/>
              <a:gd name="connsiteX1741" fmla="*/ 1722740 w 2482948"/>
              <a:gd name="connsiteY1741" fmla="*/ 1928161 h 2128862"/>
              <a:gd name="connsiteX1742" fmla="*/ 1722723 w 2482948"/>
              <a:gd name="connsiteY1742" fmla="*/ 1927760 h 2128862"/>
              <a:gd name="connsiteX1743" fmla="*/ 1722704 w 2482948"/>
              <a:gd name="connsiteY1743" fmla="*/ 1927301 h 2128862"/>
              <a:gd name="connsiteX1744" fmla="*/ 1722695 w 2482948"/>
              <a:gd name="connsiteY1744" fmla="*/ 1927073 h 2128862"/>
              <a:gd name="connsiteX1745" fmla="*/ 1721839 w 2482948"/>
              <a:gd name="connsiteY1745" fmla="*/ 1926510 h 2128862"/>
              <a:gd name="connsiteX1746" fmla="*/ 1720095 w 2482948"/>
              <a:gd name="connsiteY1746" fmla="*/ 1925364 h 2128862"/>
              <a:gd name="connsiteX1747" fmla="*/ 1799450 w 2482948"/>
              <a:gd name="connsiteY1747" fmla="*/ 1923124 h 2128862"/>
              <a:gd name="connsiteX1748" fmla="*/ 1798252 w 2482948"/>
              <a:gd name="connsiteY1748" fmla="*/ 1925192 h 2128862"/>
              <a:gd name="connsiteX1749" fmla="*/ 1797090 w 2482948"/>
              <a:gd name="connsiteY1749" fmla="*/ 1927197 h 2128862"/>
              <a:gd name="connsiteX1750" fmla="*/ 1796400 w 2482948"/>
              <a:gd name="connsiteY1750" fmla="*/ 1928387 h 2128862"/>
              <a:gd name="connsiteX1751" fmla="*/ 1797342 w 2482948"/>
              <a:gd name="connsiteY1751" fmla="*/ 1928468 h 2128862"/>
              <a:gd name="connsiteX1752" fmla="*/ 1800881 w 2482948"/>
              <a:gd name="connsiteY1752" fmla="*/ 1923462 h 2128862"/>
              <a:gd name="connsiteX1753" fmla="*/ 1799661 w 2482948"/>
              <a:gd name="connsiteY1753" fmla="*/ 1923174 h 2128862"/>
              <a:gd name="connsiteX1754" fmla="*/ 1684561 w 2482948"/>
              <a:gd name="connsiteY1754" fmla="*/ 1922670 h 2128862"/>
              <a:gd name="connsiteX1755" fmla="*/ 1684566 w 2482948"/>
              <a:gd name="connsiteY1755" fmla="*/ 1922711 h 2128862"/>
              <a:gd name="connsiteX1756" fmla="*/ 1684591 w 2482948"/>
              <a:gd name="connsiteY1756" fmla="*/ 1922939 h 2128862"/>
              <a:gd name="connsiteX1757" fmla="*/ 1684598 w 2482948"/>
              <a:gd name="connsiteY1757" fmla="*/ 1922999 h 2128862"/>
              <a:gd name="connsiteX1758" fmla="*/ 1691395 w 2482948"/>
              <a:gd name="connsiteY1758" fmla="*/ 1927213 h 2128862"/>
              <a:gd name="connsiteX1759" fmla="*/ 1691349 w 2482948"/>
              <a:gd name="connsiteY1759" fmla="*/ 1926927 h 2128862"/>
              <a:gd name="connsiteX1760" fmla="*/ 1705635 w 2482948"/>
              <a:gd name="connsiteY1760" fmla="*/ 1922583 h 2128862"/>
              <a:gd name="connsiteX1761" fmla="*/ 1705637 w 2482948"/>
              <a:gd name="connsiteY1761" fmla="*/ 1922603 h 2128862"/>
              <a:gd name="connsiteX1762" fmla="*/ 1705639 w 2482948"/>
              <a:gd name="connsiteY1762" fmla="*/ 1922623 h 2128862"/>
              <a:gd name="connsiteX1763" fmla="*/ 1709877 w 2482948"/>
              <a:gd name="connsiteY1763" fmla="*/ 1925329 h 2128862"/>
              <a:gd name="connsiteX1764" fmla="*/ 1706331 w 2482948"/>
              <a:gd name="connsiteY1764" fmla="*/ 1923034 h 2128862"/>
              <a:gd name="connsiteX1765" fmla="*/ 1765730 w 2482948"/>
              <a:gd name="connsiteY1765" fmla="*/ 1922546 h 2128862"/>
              <a:gd name="connsiteX1766" fmla="*/ 1765608 w 2482948"/>
              <a:gd name="connsiteY1766" fmla="*/ 1923129 h 2128862"/>
              <a:gd name="connsiteX1767" fmla="*/ 1768330 w 2482948"/>
              <a:gd name="connsiteY1767" fmla="*/ 1924085 h 2128862"/>
              <a:gd name="connsiteX1768" fmla="*/ 1769599 w 2482948"/>
              <a:gd name="connsiteY1768" fmla="*/ 1924531 h 2128862"/>
              <a:gd name="connsiteX1769" fmla="*/ 1769735 w 2482948"/>
              <a:gd name="connsiteY1769" fmla="*/ 1924031 h 2128862"/>
              <a:gd name="connsiteX1770" fmla="*/ 1850860 w 2482948"/>
              <a:gd name="connsiteY1770" fmla="*/ 1922434 h 2128862"/>
              <a:gd name="connsiteX1771" fmla="*/ 1849490 w 2482948"/>
              <a:gd name="connsiteY1771" fmla="*/ 1922528 h 2128862"/>
              <a:gd name="connsiteX1772" fmla="*/ 1834801 w 2482948"/>
              <a:gd name="connsiteY1772" fmla="*/ 1926219 h 2128862"/>
              <a:gd name="connsiteX1773" fmla="*/ 1831396 w 2482948"/>
              <a:gd name="connsiteY1773" fmla="*/ 1927074 h 2128862"/>
              <a:gd name="connsiteX1774" fmla="*/ 1830806 w 2482948"/>
              <a:gd name="connsiteY1774" fmla="*/ 1927411 h 2128862"/>
              <a:gd name="connsiteX1775" fmla="*/ 1694920 w 2482948"/>
              <a:gd name="connsiteY1775" fmla="*/ 1921982 h 2128862"/>
              <a:gd name="connsiteX1776" fmla="*/ 1694924 w 2482948"/>
              <a:gd name="connsiteY1776" fmla="*/ 1922053 h 2128862"/>
              <a:gd name="connsiteX1777" fmla="*/ 1694928 w 2482948"/>
              <a:gd name="connsiteY1777" fmla="*/ 1922127 h 2128862"/>
              <a:gd name="connsiteX1778" fmla="*/ 1694955 w 2482948"/>
              <a:gd name="connsiteY1778" fmla="*/ 1922619 h 2128862"/>
              <a:gd name="connsiteX1779" fmla="*/ 1694976 w 2482948"/>
              <a:gd name="connsiteY1779" fmla="*/ 1922750 h 2128862"/>
              <a:gd name="connsiteX1780" fmla="*/ 1694992 w 2482948"/>
              <a:gd name="connsiteY1780" fmla="*/ 1922851 h 2128862"/>
              <a:gd name="connsiteX1781" fmla="*/ 1695009 w 2482948"/>
              <a:gd name="connsiteY1781" fmla="*/ 1922962 h 2128862"/>
              <a:gd name="connsiteX1782" fmla="*/ 1699176 w 2482948"/>
              <a:gd name="connsiteY1782" fmla="*/ 1925587 h 2128862"/>
              <a:gd name="connsiteX1783" fmla="*/ 1699450 w 2482948"/>
              <a:gd name="connsiteY1783" fmla="*/ 1925759 h 2128862"/>
              <a:gd name="connsiteX1784" fmla="*/ 1702163 w 2482948"/>
              <a:gd name="connsiteY1784" fmla="*/ 1927467 h 2128862"/>
              <a:gd name="connsiteX1785" fmla="*/ 1702081 w 2482948"/>
              <a:gd name="connsiteY1785" fmla="*/ 1926765 h 2128862"/>
              <a:gd name="connsiteX1786" fmla="*/ 1702053 w 2482948"/>
              <a:gd name="connsiteY1786" fmla="*/ 1926525 h 2128862"/>
              <a:gd name="connsiteX1787" fmla="*/ 1746919 w 2482948"/>
              <a:gd name="connsiteY1787" fmla="*/ 1921369 h 2128862"/>
              <a:gd name="connsiteX1788" fmla="*/ 1746897 w 2482948"/>
              <a:gd name="connsiteY1788" fmla="*/ 1921647 h 2128862"/>
              <a:gd name="connsiteX1789" fmla="*/ 1746871 w 2482948"/>
              <a:gd name="connsiteY1789" fmla="*/ 1921969 h 2128862"/>
              <a:gd name="connsiteX1790" fmla="*/ 1746820 w 2482948"/>
              <a:gd name="connsiteY1790" fmla="*/ 1922595 h 2128862"/>
              <a:gd name="connsiteX1791" fmla="*/ 1747161 w 2482948"/>
              <a:gd name="connsiteY1791" fmla="*/ 1922708 h 2128862"/>
              <a:gd name="connsiteX1792" fmla="*/ 1751008 w 2482948"/>
              <a:gd name="connsiteY1792" fmla="*/ 1923979 h 2128862"/>
              <a:gd name="connsiteX1793" fmla="*/ 1751052 w 2482948"/>
              <a:gd name="connsiteY1793" fmla="*/ 1923689 h 2128862"/>
              <a:gd name="connsiteX1794" fmla="*/ 1751075 w 2482948"/>
              <a:gd name="connsiteY1794" fmla="*/ 1923534 h 2128862"/>
              <a:gd name="connsiteX1795" fmla="*/ 1751175 w 2482948"/>
              <a:gd name="connsiteY1795" fmla="*/ 1922871 h 2128862"/>
              <a:gd name="connsiteX1796" fmla="*/ 1790441 w 2482948"/>
              <a:gd name="connsiteY1796" fmla="*/ 1920999 h 2128862"/>
              <a:gd name="connsiteX1797" fmla="*/ 1788342 w 2482948"/>
              <a:gd name="connsiteY1797" fmla="*/ 1925886 h 2128862"/>
              <a:gd name="connsiteX1798" fmla="*/ 1792786 w 2482948"/>
              <a:gd name="connsiteY1798" fmla="*/ 1927535 h 2128862"/>
              <a:gd name="connsiteX1799" fmla="*/ 1794886 w 2482948"/>
              <a:gd name="connsiteY1799" fmla="*/ 1923554 h 2128862"/>
              <a:gd name="connsiteX1800" fmla="*/ 1795221 w 2482948"/>
              <a:gd name="connsiteY1800" fmla="*/ 1922920 h 2128862"/>
              <a:gd name="connsiteX1801" fmla="*/ 1795593 w 2482948"/>
              <a:gd name="connsiteY1801" fmla="*/ 1922215 h 2128862"/>
              <a:gd name="connsiteX1802" fmla="*/ 1784043 w 2482948"/>
              <a:gd name="connsiteY1802" fmla="*/ 1919490 h 2128862"/>
              <a:gd name="connsiteX1803" fmla="*/ 1782462 w 2482948"/>
              <a:gd name="connsiteY1803" fmla="*/ 1923705 h 2128862"/>
              <a:gd name="connsiteX1804" fmla="*/ 1786001 w 2482948"/>
              <a:gd name="connsiteY1804" fmla="*/ 1925018 h 2128862"/>
              <a:gd name="connsiteX1805" fmla="*/ 1788247 w 2482948"/>
              <a:gd name="connsiteY1805" fmla="*/ 1920482 h 2128862"/>
              <a:gd name="connsiteX1806" fmla="*/ 1740625 w 2482948"/>
              <a:gd name="connsiteY1806" fmla="*/ 1919147 h 2128862"/>
              <a:gd name="connsiteX1807" fmla="*/ 1740582 w 2482948"/>
              <a:gd name="connsiteY1807" fmla="*/ 1919826 h 2128862"/>
              <a:gd name="connsiteX1808" fmla="*/ 1740577 w 2482948"/>
              <a:gd name="connsiteY1808" fmla="*/ 1919909 h 2128862"/>
              <a:gd name="connsiteX1809" fmla="*/ 1740538 w 2482948"/>
              <a:gd name="connsiteY1809" fmla="*/ 1920520 h 2128862"/>
              <a:gd name="connsiteX1810" fmla="*/ 1742168 w 2482948"/>
              <a:gd name="connsiteY1810" fmla="*/ 1921058 h 2128862"/>
              <a:gd name="connsiteX1811" fmla="*/ 1742215 w 2482948"/>
              <a:gd name="connsiteY1811" fmla="*/ 1920490 h 2128862"/>
              <a:gd name="connsiteX1812" fmla="*/ 1742229 w 2482948"/>
              <a:gd name="connsiteY1812" fmla="*/ 1920317 h 2128862"/>
              <a:gd name="connsiteX1813" fmla="*/ 1742278 w 2482948"/>
              <a:gd name="connsiteY1813" fmla="*/ 1919730 h 2128862"/>
              <a:gd name="connsiteX1814" fmla="*/ 1756347 w 2482948"/>
              <a:gd name="connsiteY1814" fmla="*/ 1919066 h 2128862"/>
              <a:gd name="connsiteX1815" fmla="*/ 1756231 w 2482948"/>
              <a:gd name="connsiteY1815" fmla="*/ 1919834 h 2128862"/>
              <a:gd name="connsiteX1816" fmla="*/ 1757888 w 2482948"/>
              <a:gd name="connsiteY1816" fmla="*/ 1920416 h 2128862"/>
              <a:gd name="connsiteX1817" fmla="*/ 1760680 w 2482948"/>
              <a:gd name="connsiteY1817" fmla="*/ 1921398 h 2128862"/>
              <a:gd name="connsiteX1818" fmla="*/ 1760702 w 2482948"/>
              <a:gd name="connsiteY1818" fmla="*/ 1921296 h 2128862"/>
              <a:gd name="connsiteX1819" fmla="*/ 1760822 w 2482948"/>
              <a:gd name="connsiteY1819" fmla="*/ 1920726 h 2128862"/>
              <a:gd name="connsiteX1820" fmla="*/ 1757806 w 2482948"/>
              <a:gd name="connsiteY1820" fmla="*/ 1919607 h 2128862"/>
              <a:gd name="connsiteX1821" fmla="*/ 1756656 w 2482948"/>
              <a:gd name="connsiteY1821" fmla="*/ 1919180 h 2128862"/>
              <a:gd name="connsiteX1822" fmla="*/ 1637496 w 2482948"/>
              <a:gd name="connsiteY1822" fmla="*/ 1918670 h 2128862"/>
              <a:gd name="connsiteX1823" fmla="*/ 1637550 w 2482948"/>
              <a:gd name="connsiteY1823" fmla="*/ 1918933 h 2128862"/>
              <a:gd name="connsiteX1824" fmla="*/ 1637584 w 2482948"/>
              <a:gd name="connsiteY1824" fmla="*/ 1919095 h 2128862"/>
              <a:gd name="connsiteX1825" fmla="*/ 1637600 w 2482948"/>
              <a:gd name="connsiteY1825" fmla="*/ 1919169 h 2128862"/>
              <a:gd name="connsiteX1826" fmla="*/ 1638784 w 2482948"/>
              <a:gd name="connsiteY1826" fmla="*/ 1920806 h 2128862"/>
              <a:gd name="connsiteX1827" fmla="*/ 1645504 w 2482948"/>
              <a:gd name="connsiteY1827" fmla="*/ 1930095 h 2128862"/>
              <a:gd name="connsiteX1828" fmla="*/ 1645236 w 2482948"/>
              <a:gd name="connsiteY1828" fmla="*/ 1929198 h 2128862"/>
              <a:gd name="connsiteX1829" fmla="*/ 1645109 w 2482948"/>
              <a:gd name="connsiteY1829" fmla="*/ 1928773 h 2128862"/>
              <a:gd name="connsiteX1830" fmla="*/ 1645083 w 2482948"/>
              <a:gd name="connsiteY1830" fmla="*/ 1928592 h 2128862"/>
              <a:gd name="connsiteX1831" fmla="*/ 1644999 w 2482948"/>
              <a:gd name="connsiteY1831" fmla="*/ 1928020 h 2128862"/>
              <a:gd name="connsiteX1832" fmla="*/ 1726950 w 2482948"/>
              <a:gd name="connsiteY1832" fmla="*/ 1918055 h 2128862"/>
              <a:gd name="connsiteX1833" fmla="*/ 1726982 w 2482948"/>
              <a:gd name="connsiteY1833" fmla="*/ 1918856 h 2128862"/>
              <a:gd name="connsiteX1834" fmla="*/ 1732414 w 2482948"/>
              <a:gd name="connsiteY1834" fmla="*/ 1922490 h 2128862"/>
              <a:gd name="connsiteX1835" fmla="*/ 1735107 w 2482948"/>
              <a:gd name="connsiteY1835" fmla="*/ 1924292 h 2128862"/>
              <a:gd name="connsiteX1836" fmla="*/ 1735138 w 2482948"/>
              <a:gd name="connsiteY1836" fmla="*/ 1923723 h 2128862"/>
              <a:gd name="connsiteX1837" fmla="*/ 1735152 w 2482948"/>
              <a:gd name="connsiteY1837" fmla="*/ 1923469 h 2128862"/>
              <a:gd name="connsiteX1838" fmla="*/ 1735156 w 2482948"/>
              <a:gd name="connsiteY1838" fmla="*/ 1923406 h 2128862"/>
              <a:gd name="connsiteX1839" fmla="*/ 1734452 w 2482948"/>
              <a:gd name="connsiteY1839" fmla="*/ 1923171 h 2128862"/>
              <a:gd name="connsiteX1840" fmla="*/ 1728371 w 2482948"/>
              <a:gd name="connsiteY1840" fmla="*/ 1919025 h 2128862"/>
              <a:gd name="connsiteX1841" fmla="*/ 1727142 w 2482948"/>
              <a:gd name="connsiteY1841" fmla="*/ 1918186 h 2128862"/>
              <a:gd name="connsiteX1842" fmla="*/ 1717097 w 2482948"/>
              <a:gd name="connsiteY1842" fmla="*/ 1917886 h 2128862"/>
              <a:gd name="connsiteX1843" fmla="*/ 1717141 w 2482948"/>
              <a:gd name="connsiteY1843" fmla="*/ 1918382 h 2128862"/>
              <a:gd name="connsiteX1844" fmla="*/ 1717143 w 2482948"/>
              <a:gd name="connsiteY1844" fmla="*/ 1918406 h 2128862"/>
              <a:gd name="connsiteX1845" fmla="*/ 1717202 w 2482948"/>
              <a:gd name="connsiteY1845" fmla="*/ 1919075 h 2128862"/>
              <a:gd name="connsiteX1846" fmla="*/ 1722511 w 2482948"/>
              <a:gd name="connsiteY1846" fmla="*/ 1922571 h 2128862"/>
              <a:gd name="connsiteX1847" fmla="*/ 1722466 w 2482948"/>
              <a:gd name="connsiteY1847" fmla="*/ 1921468 h 2128862"/>
              <a:gd name="connsiteX1848" fmla="*/ 1721205 w 2482948"/>
              <a:gd name="connsiteY1848" fmla="*/ 1920626 h 2128862"/>
              <a:gd name="connsiteX1849" fmla="*/ 1717592 w 2482948"/>
              <a:gd name="connsiteY1849" fmla="*/ 1918215 h 2128862"/>
              <a:gd name="connsiteX1850" fmla="*/ 1776955 w 2482948"/>
              <a:gd name="connsiteY1850" fmla="*/ 1917818 h 2128862"/>
              <a:gd name="connsiteX1851" fmla="*/ 1775929 w 2482948"/>
              <a:gd name="connsiteY1851" fmla="*/ 1921281 h 2128862"/>
              <a:gd name="connsiteX1852" fmla="*/ 1777226 w 2482948"/>
              <a:gd name="connsiteY1852" fmla="*/ 1921762 h 2128862"/>
              <a:gd name="connsiteX1853" fmla="*/ 1777234 w 2482948"/>
              <a:gd name="connsiteY1853" fmla="*/ 1921765 h 2128862"/>
              <a:gd name="connsiteX1854" fmla="*/ 1778168 w 2482948"/>
              <a:gd name="connsiteY1854" fmla="*/ 1919189 h 2128862"/>
              <a:gd name="connsiteX1855" fmla="*/ 1778434 w 2482948"/>
              <a:gd name="connsiteY1855" fmla="*/ 1918456 h 2128862"/>
              <a:gd name="connsiteX1856" fmla="*/ 1778531 w 2482948"/>
              <a:gd name="connsiteY1856" fmla="*/ 1918190 h 2128862"/>
              <a:gd name="connsiteX1857" fmla="*/ 1892816 w 2482948"/>
              <a:gd name="connsiteY1857" fmla="*/ 1917555 h 2128862"/>
              <a:gd name="connsiteX1858" fmla="*/ 1889353 w 2482948"/>
              <a:gd name="connsiteY1858" fmla="*/ 1917917 h 2128862"/>
              <a:gd name="connsiteX1859" fmla="*/ 1888858 w 2482948"/>
              <a:gd name="connsiteY1859" fmla="*/ 1918133 h 2128862"/>
              <a:gd name="connsiteX1860" fmla="*/ 1887478 w 2482948"/>
              <a:gd name="connsiteY1860" fmla="*/ 1918735 h 2128862"/>
              <a:gd name="connsiteX1861" fmla="*/ 1853264 w 2482948"/>
              <a:gd name="connsiteY1861" fmla="*/ 1925811 h 2128862"/>
              <a:gd name="connsiteX1862" fmla="*/ 1851698 w 2482948"/>
              <a:gd name="connsiteY1862" fmla="*/ 1926135 h 2128862"/>
              <a:gd name="connsiteX1863" fmla="*/ 1827714 w 2482948"/>
              <a:gd name="connsiteY1863" fmla="*/ 1931095 h 2128862"/>
              <a:gd name="connsiteX1864" fmla="*/ 1829657 w 2482948"/>
              <a:gd name="connsiteY1864" fmla="*/ 1931263 h 2128862"/>
              <a:gd name="connsiteX1865" fmla="*/ 1870833 w 2482948"/>
              <a:gd name="connsiteY1865" fmla="*/ 1922952 h 2128862"/>
              <a:gd name="connsiteX1866" fmla="*/ 1883867 w 2482948"/>
              <a:gd name="connsiteY1866" fmla="*/ 1920321 h 2128862"/>
              <a:gd name="connsiteX1867" fmla="*/ 1888579 w 2482948"/>
              <a:gd name="connsiteY1867" fmla="*/ 1919370 h 2128862"/>
              <a:gd name="connsiteX1868" fmla="*/ 1666775 w 2482948"/>
              <a:gd name="connsiteY1868" fmla="*/ 1916122 h 2128862"/>
              <a:gd name="connsiteX1869" fmla="*/ 1668584 w 2482948"/>
              <a:gd name="connsiteY1869" fmla="*/ 1918228 h 2128862"/>
              <a:gd name="connsiteX1870" fmla="*/ 1668584 w 2482948"/>
              <a:gd name="connsiteY1870" fmla="*/ 1918228 h 2128862"/>
              <a:gd name="connsiteX1871" fmla="*/ 1668583 w 2482948"/>
              <a:gd name="connsiteY1871" fmla="*/ 1918225 h 2128862"/>
              <a:gd name="connsiteX1872" fmla="*/ 1668581 w 2482948"/>
              <a:gd name="connsiteY1872" fmla="*/ 1918211 h 2128862"/>
              <a:gd name="connsiteX1873" fmla="*/ 1667232 w 2482948"/>
              <a:gd name="connsiteY1873" fmla="*/ 1916650 h 2128862"/>
              <a:gd name="connsiteX1874" fmla="*/ 1666912 w 2482948"/>
              <a:gd name="connsiteY1874" fmla="*/ 1916280 h 2128862"/>
              <a:gd name="connsiteX1875" fmla="*/ 1747377 w 2482948"/>
              <a:gd name="connsiteY1875" fmla="*/ 1915739 h 2128862"/>
              <a:gd name="connsiteX1876" fmla="*/ 1747320 w 2482948"/>
              <a:gd name="connsiteY1876" fmla="*/ 1916447 h 2128862"/>
              <a:gd name="connsiteX1877" fmla="*/ 1747300 w 2482948"/>
              <a:gd name="connsiteY1877" fmla="*/ 1916696 h 2128862"/>
              <a:gd name="connsiteX1878" fmla="*/ 1749767 w 2482948"/>
              <a:gd name="connsiteY1878" fmla="*/ 1917563 h 2128862"/>
              <a:gd name="connsiteX1879" fmla="*/ 1751866 w 2482948"/>
              <a:gd name="connsiteY1879" fmla="*/ 1918301 h 2128862"/>
              <a:gd name="connsiteX1880" fmla="*/ 1751994 w 2482948"/>
              <a:gd name="connsiteY1880" fmla="*/ 1917452 h 2128862"/>
              <a:gd name="connsiteX1881" fmla="*/ 1705214 w 2482948"/>
              <a:gd name="connsiteY1881" fmla="*/ 1915577 h 2128862"/>
              <a:gd name="connsiteX1882" fmla="*/ 1705215 w 2482948"/>
              <a:gd name="connsiteY1882" fmla="*/ 1915611 h 2128862"/>
              <a:gd name="connsiteX1883" fmla="*/ 1705231 w 2482948"/>
              <a:gd name="connsiteY1883" fmla="*/ 1916423 h 2128862"/>
              <a:gd name="connsiteX1884" fmla="*/ 1705239 w 2482948"/>
              <a:gd name="connsiteY1884" fmla="*/ 1916806 h 2128862"/>
              <a:gd name="connsiteX1885" fmla="*/ 1706760 w 2482948"/>
              <a:gd name="connsiteY1885" fmla="*/ 1917793 h 2128862"/>
              <a:gd name="connsiteX1886" fmla="*/ 1712123 w 2482948"/>
              <a:gd name="connsiteY1886" fmla="*/ 1921273 h 2128862"/>
              <a:gd name="connsiteX1887" fmla="*/ 1712101 w 2482948"/>
              <a:gd name="connsiteY1887" fmla="*/ 1921040 h 2128862"/>
              <a:gd name="connsiteX1888" fmla="*/ 1712005 w 2482948"/>
              <a:gd name="connsiteY1888" fmla="*/ 1920043 h 2128862"/>
              <a:gd name="connsiteX1889" fmla="*/ 1767199 w 2482948"/>
              <a:gd name="connsiteY1889" fmla="*/ 1915517 h 2128862"/>
              <a:gd name="connsiteX1890" fmla="*/ 1767074 w 2482948"/>
              <a:gd name="connsiteY1890" fmla="*/ 1916115 h 2128862"/>
              <a:gd name="connsiteX1891" fmla="*/ 1766969 w 2482948"/>
              <a:gd name="connsiteY1891" fmla="*/ 1916621 h 2128862"/>
              <a:gd name="connsiteX1892" fmla="*/ 1766710 w 2482948"/>
              <a:gd name="connsiteY1892" fmla="*/ 1917860 h 2128862"/>
              <a:gd name="connsiteX1893" fmla="*/ 1770983 w 2482948"/>
              <a:gd name="connsiteY1893" fmla="*/ 1919446 h 2128862"/>
              <a:gd name="connsiteX1894" fmla="*/ 1771759 w 2482948"/>
              <a:gd name="connsiteY1894" fmla="*/ 1916592 h 2128862"/>
              <a:gd name="connsiteX1895" fmla="*/ 1694563 w 2482948"/>
              <a:gd name="connsiteY1895" fmla="*/ 1915416 h 2128862"/>
              <a:gd name="connsiteX1896" fmla="*/ 1694566 w 2482948"/>
              <a:gd name="connsiteY1896" fmla="*/ 1915480 h 2128862"/>
              <a:gd name="connsiteX1897" fmla="*/ 1694570 w 2482948"/>
              <a:gd name="connsiteY1897" fmla="*/ 1915554 h 2128862"/>
              <a:gd name="connsiteX1898" fmla="*/ 1701337 w 2482948"/>
              <a:gd name="connsiteY1898" fmla="*/ 1919876 h 2128862"/>
              <a:gd name="connsiteX1899" fmla="*/ 1701336 w 2482948"/>
              <a:gd name="connsiteY1899" fmla="*/ 1919841 h 2128862"/>
              <a:gd name="connsiteX1900" fmla="*/ 1701336 w 2482948"/>
              <a:gd name="connsiteY1900" fmla="*/ 1919838 h 2128862"/>
              <a:gd name="connsiteX1901" fmla="*/ 1701335 w 2482948"/>
              <a:gd name="connsiteY1901" fmla="*/ 1919800 h 2128862"/>
              <a:gd name="connsiteX1902" fmla="*/ 1683675 w 2482948"/>
              <a:gd name="connsiteY1902" fmla="*/ 1914819 h 2128862"/>
              <a:gd name="connsiteX1903" fmla="*/ 1683732 w 2482948"/>
              <a:gd name="connsiteY1903" fmla="*/ 1915325 h 2128862"/>
              <a:gd name="connsiteX1904" fmla="*/ 1683753 w 2482948"/>
              <a:gd name="connsiteY1904" fmla="*/ 1915516 h 2128862"/>
              <a:gd name="connsiteX1905" fmla="*/ 1683796 w 2482948"/>
              <a:gd name="connsiteY1905" fmla="*/ 1915898 h 2128862"/>
              <a:gd name="connsiteX1906" fmla="*/ 1688398 w 2482948"/>
              <a:gd name="connsiteY1906" fmla="*/ 1918796 h 2128862"/>
              <a:gd name="connsiteX1907" fmla="*/ 1690623 w 2482948"/>
              <a:gd name="connsiteY1907" fmla="*/ 1920198 h 2128862"/>
              <a:gd name="connsiteX1908" fmla="*/ 1690623 w 2482948"/>
              <a:gd name="connsiteY1908" fmla="*/ 1920196 h 2128862"/>
              <a:gd name="connsiteX1909" fmla="*/ 1690618 w 2482948"/>
              <a:gd name="connsiteY1909" fmla="*/ 1920144 h 2128862"/>
              <a:gd name="connsiteX1910" fmla="*/ 1690535 w 2482948"/>
              <a:gd name="connsiteY1910" fmla="*/ 1919189 h 2128862"/>
              <a:gd name="connsiteX1911" fmla="*/ 1740987 w 2482948"/>
              <a:gd name="connsiteY1911" fmla="*/ 1913369 h 2128862"/>
              <a:gd name="connsiteX1912" fmla="*/ 1740919 w 2482948"/>
              <a:gd name="connsiteY1912" fmla="*/ 1914454 h 2128862"/>
              <a:gd name="connsiteX1913" fmla="*/ 1741307 w 2482948"/>
              <a:gd name="connsiteY1913" fmla="*/ 1914591 h 2128862"/>
              <a:gd name="connsiteX1914" fmla="*/ 1742663 w 2482948"/>
              <a:gd name="connsiteY1914" fmla="*/ 1915067 h 2128862"/>
              <a:gd name="connsiteX1915" fmla="*/ 1742749 w 2482948"/>
              <a:gd name="connsiteY1915" fmla="*/ 1914023 h 2128862"/>
              <a:gd name="connsiteX1916" fmla="*/ 1726716 w 2482948"/>
              <a:gd name="connsiteY1916" fmla="*/ 1912129 h 2128862"/>
              <a:gd name="connsiteX1917" fmla="*/ 1726742 w 2482948"/>
              <a:gd name="connsiteY1917" fmla="*/ 1912783 h 2128862"/>
              <a:gd name="connsiteX1918" fmla="*/ 1735416 w 2482948"/>
              <a:gd name="connsiteY1918" fmla="*/ 1918674 h 2128862"/>
              <a:gd name="connsiteX1919" fmla="*/ 1735442 w 2482948"/>
              <a:gd name="connsiteY1919" fmla="*/ 1918211 h 2128862"/>
              <a:gd name="connsiteX1920" fmla="*/ 1735490 w 2482948"/>
              <a:gd name="connsiteY1920" fmla="*/ 1917334 h 2128862"/>
              <a:gd name="connsiteX1921" fmla="*/ 1732942 w 2482948"/>
              <a:gd name="connsiteY1921" fmla="*/ 1916434 h 2128862"/>
              <a:gd name="connsiteX1922" fmla="*/ 1757504 w 2482948"/>
              <a:gd name="connsiteY1922" fmla="*/ 1911399 h 2128862"/>
              <a:gd name="connsiteX1923" fmla="*/ 1757069 w 2482948"/>
              <a:gd name="connsiteY1923" fmla="*/ 1914283 h 2128862"/>
              <a:gd name="connsiteX1924" fmla="*/ 1761810 w 2482948"/>
              <a:gd name="connsiteY1924" fmla="*/ 1916042 h 2128862"/>
              <a:gd name="connsiteX1925" fmla="*/ 1761851 w 2482948"/>
              <a:gd name="connsiteY1925" fmla="*/ 1915848 h 2128862"/>
              <a:gd name="connsiteX1926" fmla="*/ 1762031 w 2482948"/>
              <a:gd name="connsiteY1926" fmla="*/ 1914993 h 2128862"/>
              <a:gd name="connsiteX1927" fmla="*/ 1762343 w 2482948"/>
              <a:gd name="connsiteY1927" fmla="*/ 1913516 h 2128862"/>
              <a:gd name="connsiteX1928" fmla="*/ 1759934 w 2482948"/>
              <a:gd name="connsiteY1928" fmla="*/ 1912462 h 2128862"/>
              <a:gd name="connsiteX1929" fmla="*/ 1758082 w 2482948"/>
              <a:gd name="connsiteY1929" fmla="*/ 1911652 h 2128862"/>
              <a:gd name="connsiteX1930" fmla="*/ 1716488 w 2482948"/>
              <a:gd name="connsiteY1930" fmla="*/ 1910922 h 2128862"/>
              <a:gd name="connsiteX1931" fmla="*/ 1716573 w 2482948"/>
              <a:gd name="connsiteY1931" fmla="*/ 1911892 h 2128862"/>
              <a:gd name="connsiteX1932" fmla="*/ 1722229 w 2482948"/>
              <a:gd name="connsiteY1932" fmla="*/ 1915675 h 2128862"/>
              <a:gd name="connsiteX1933" fmla="*/ 1722199 w 2482948"/>
              <a:gd name="connsiteY1933" fmla="*/ 1914948 h 2128862"/>
              <a:gd name="connsiteX1934" fmla="*/ 1722193 w 2482948"/>
              <a:gd name="connsiteY1934" fmla="*/ 1914812 h 2128862"/>
              <a:gd name="connsiteX1935" fmla="*/ 1719745 w 2482948"/>
              <a:gd name="connsiteY1935" fmla="*/ 1913143 h 2128862"/>
              <a:gd name="connsiteX1936" fmla="*/ 1705097 w 2482948"/>
              <a:gd name="connsiteY1936" fmla="*/ 1909877 h 2128862"/>
              <a:gd name="connsiteX1937" fmla="*/ 1705118 w 2482948"/>
              <a:gd name="connsiteY1937" fmla="*/ 1910896 h 2128862"/>
              <a:gd name="connsiteX1938" fmla="*/ 1705123 w 2482948"/>
              <a:gd name="connsiteY1938" fmla="*/ 1911120 h 2128862"/>
              <a:gd name="connsiteX1939" fmla="*/ 1708166 w 2482948"/>
              <a:gd name="connsiteY1939" fmla="*/ 1913124 h 2128862"/>
              <a:gd name="connsiteX1940" fmla="*/ 1711552 w 2482948"/>
              <a:gd name="connsiteY1940" fmla="*/ 1915354 h 2128862"/>
              <a:gd name="connsiteX1941" fmla="*/ 1711453 w 2482948"/>
              <a:gd name="connsiteY1941" fmla="*/ 1914325 h 2128862"/>
              <a:gd name="connsiteX1942" fmla="*/ 1711431 w 2482948"/>
              <a:gd name="connsiteY1942" fmla="*/ 1914104 h 2128862"/>
              <a:gd name="connsiteX1943" fmla="*/ 1606255 w 2482948"/>
              <a:gd name="connsiteY1943" fmla="*/ 1909338 h 2128862"/>
              <a:gd name="connsiteX1944" fmla="*/ 1606324 w 2482948"/>
              <a:gd name="connsiteY1944" fmla="*/ 1909522 h 2128862"/>
              <a:gd name="connsiteX1945" fmla="*/ 1606605 w 2482948"/>
              <a:gd name="connsiteY1945" fmla="*/ 1910269 h 2128862"/>
              <a:gd name="connsiteX1946" fmla="*/ 1606935 w 2482948"/>
              <a:gd name="connsiteY1946" fmla="*/ 1911142 h 2128862"/>
              <a:gd name="connsiteX1947" fmla="*/ 1607430 w 2482948"/>
              <a:gd name="connsiteY1947" fmla="*/ 1912121 h 2128862"/>
              <a:gd name="connsiteX1948" fmla="*/ 1694176 w 2482948"/>
              <a:gd name="connsiteY1948" fmla="*/ 1908318 h 2128862"/>
              <a:gd name="connsiteX1949" fmla="*/ 1694247 w 2482948"/>
              <a:gd name="connsiteY1949" fmla="*/ 1909620 h 2128862"/>
              <a:gd name="connsiteX1950" fmla="*/ 1694250 w 2482948"/>
              <a:gd name="connsiteY1950" fmla="*/ 1909676 h 2128862"/>
              <a:gd name="connsiteX1951" fmla="*/ 1699402 w 2482948"/>
              <a:gd name="connsiteY1951" fmla="*/ 1913019 h 2128862"/>
              <a:gd name="connsiteX1952" fmla="*/ 1701212 w 2482948"/>
              <a:gd name="connsiteY1952" fmla="*/ 1914193 h 2128862"/>
              <a:gd name="connsiteX1953" fmla="*/ 1701194 w 2482948"/>
              <a:gd name="connsiteY1953" fmla="*/ 1913376 h 2128862"/>
              <a:gd name="connsiteX1954" fmla="*/ 1701184 w 2482948"/>
              <a:gd name="connsiteY1954" fmla="*/ 1912927 h 2128862"/>
              <a:gd name="connsiteX1955" fmla="*/ 1696129 w 2482948"/>
              <a:gd name="connsiteY1955" fmla="*/ 1909603 h 2128862"/>
              <a:gd name="connsiteX1956" fmla="*/ 1695495 w 2482948"/>
              <a:gd name="connsiteY1956" fmla="*/ 1909186 h 2128862"/>
              <a:gd name="connsiteX1957" fmla="*/ 1682889 w 2482948"/>
              <a:gd name="connsiteY1957" fmla="*/ 1907860 h 2128862"/>
              <a:gd name="connsiteX1958" fmla="*/ 1682901 w 2482948"/>
              <a:gd name="connsiteY1958" fmla="*/ 1907963 h 2128862"/>
              <a:gd name="connsiteX1959" fmla="*/ 1682918 w 2482948"/>
              <a:gd name="connsiteY1959" fmla="*/ 1908113 h 2128862"/>
              <a:gd name="connsiteX1960" fmla="*/ 1689964 w 2482948"/>
              <a:gd name="connsiteY1960" fmla="*/ 1912612 h 2128862"/>
              <a:gd name="connsiteX1961" fmla="*/ 1689948 w 2482948"/>
              <a:gd name="connsiteY1961" fmla="*/ 1912429 h 2128862"/>
              <a:gd name="connsiteX1962" fmla="*/ 1688430 w 2482948"/>
              <a:gd name="connsiteY1962" fmla="*/ 1911446 h 2128862"/>
              <a:gd name="connsiteX1963" fmla="*/ 1685858 w 2482948"/>
              <a:gd name="connsiteY1963" fmla="*/ 1909782 h 2128862"/>
              <a:gd name="connsiteX1964" fmla="*/ 1748067 w 2482948"/>
              <a:gd name="connsiteY1964" fmla="*/ 1907270 h 2128862"/>
              <a:gd name="connsiteX1965" fmla="*/ 1747777 w 2482948"/>
              <a:gd name="connsiteY1965" fmla="*/ 1910836 h 2128862"/>
              <a:gd name="connsiteX1966" fmla="*/ 1752716 w 2482948"/>
              <a:gd name="connsiteY1966" fmla="*/ 1912668 h 2128862"/>
              <a:gd name="connsiteX1967" fmla="*/ 1752946 w 2482948"/>
              <a:gd name="connsiteY1967" fmla="*/ 1911147 h 2128862"/>
              <a:gd name="connsiteX1968" fmla="*/ 1752984 w 2482948"/>
              <a:gd name="connsiteY1968" fmla="*/ 1910892 h 2128862"/>
              <a:gd name="connsiteX1969" fmla="*/ 1753193 w 2482948"/>
              <a:gd name="connsiteY1969" fmla="*/ 1909513 h 2128862"/>
              <a:gd name="connsiteX1970" fmla="*/ 1749416 w 2482948"/>
              <a:gd name="connsiteY1970" fmla="*/ 1907860 h 2128862"/>
              <a:gd name="connsiteX1971" fmla="*/ 1726492 w 2482948"/>
              <a:gd name="connsiteY1971" fmla="*/ 1906452 h 2128862"/>
              <a:gd name="connsiteX1972" fmla="*/ 1726496 w 2482948"/>
              <a:gd name="connsiteY1972" fmla="*/ 1906564 h 2128862"/>
              <a:gd name="connsiteX1973" fmla="*/ 1726500 w 2482948"/>
              <a:gd name="connsiteY1973" fmla="*/ 1906666 h 2128862"/>
              <a:gd name="connsiteX1974" fmla="*/ 1734541 w 2482948"/>
              <a:gd name="connsiteY1974" fmla="*/ 1912213 h 2128862"/>
              <a:gd name="connsiteX1975" fmla="*/ 1735748 w 2482948"/>
              <a:gd name="connsiteY1975" fmla="*/ 1912637 h 2128862"/>
              <a:gd name="connsiteX1976" fmla="*/ 1735813 w 2482948"/>
              <a:gd name="connsiteY1976" fmla="*/ 1911450 h 2128862"/>
              <a:gd name="connsiteX1977" fmla="*/ 1731184 w 2482948"/>
              <a:gd name="connsiteY1977" fmla="*/ 1909733 h 2128862"/>
              <a:gd name="connsiteX1978" fmla="*/ 1728537 w 2482948"/>
              <a:gd name="connsiteY1978" fmla="*/ 1907882 h 2128862"/>
              <a:gd name="connsiteX1979" fmla="*/ 1715941 w 2482948"/>
              <a:gd name="connsiteY1979" fmla="*/ 1904679 h 2128862"/>
              <a:gd name="connsiteX1980" fmla="*/ 1716012 w 2482948"/>
              <a:gd name="connsiteY1980" fmla="*/ 1905495 h 2128862"/>
              <a:gd name="connsiteX1981" fmla="*/ 1721055 w 2482948"/>
              <a:gd name="connsiteY1981" fmla="*/ 1908920 h 2128862"/>
              <a:gd name="connsiteX1982" fmla="*/ 1721978 w 2482948"/>
              <a:gd name="connsiteY1982" fmla="*/ 1909547 h 2128862"/>
              <a:gd name="connsiteX1983" fmla="*/ 1721949 w 2482948"/>
              <a:gd name="connsiteY1983" fmla="*/ 1908833 h 2128862"/>
              <a:gd name="connsiteX1984" fmla="*/ 1741549 w 2482948"/>
              <a:gd name="connsiteY1984" fmla="*/ 1904419 h 2128862"/>
              <a:gd name="connsiteX1985" fmla="*/ 1741297 w 2482948"/>
              <a:gd name="connsiteY1985" fmla="*/ 1908432 h 2128862"/>
              <a:gd name="connsiteX1986" fmla="*/ 1743154 w 2482948"/>
              <a:gd name="connsiteY1986" fmla="*/ 1909121 h 2128862"/>
              <a:gd name="connsiteX1987" fmla="*/ 1743436 w 2482948"/>
              <a:gd name="connsiteY1987" fmla="*/ 1905694 h 2128862"/>
              <a:gd name="connsiteX1988" fmla="*/ 1743472 w 2482948"/>
              <a:gd name="connsiteY1988" fmla="*/ 1905260 h 2128862"/>
              <a:gd name="connsiteX1989" fmla="*/ 1704958 w 2482948"/>
              <a:gd name="connsiteY1989" fmla="*/ 1903061 h 2128862"/>
              <a:gd name="connsiteX1990" fmla="*/ 1704980 w 2482948"/>
              <a:gd name="connsiteY1990" fmla="*/ 1904137 h 2128862"/>
              <a:gd name="connsiteX1991" fmla="*/ 1710848 w 2482948"/>
              <a:gd name="connsiteY1991" fmla="*/ 1908063 h 2128862"/>
              <a:gd name="connsiteX1992" fmla="*/ 1710820 w 2482948"/>
              <a:gd name="connsiteY1992" fmla="*/ 1907778 h 2128862"/>
              <a:gd name="connsiteX1993" fmla="*/ 1710792 w 2482948"/>
              <a:gd name="connsiteY1993" fmla="*/ 1907484 h 2128862"/>
              <a:gd name="connsiteX1994" fmla="*/ 1710746 w 2482948"/>
              <a:gd name="connsiteY1994" fmla="*/ 1907007 h 2128862"/>
              <a:gd name="connsiteX1995" fmla="*/ 1693852 w 2482948"/>
              <a:gd name="connsiteY1995" fmla="*/ 1902372 h 2128862"/>
              <a:gd name="connsiteX1996" fmla="*/ 1693927 w 2482948"/>
              <a:gd name="connsiteY1996" fmla="*/ 1903747 h 2128862"/>
              <a:gd name="connsiteX1997" fmla="*/ 1698621 w 2482948"/>
              <a:gd name="connsiteY1997" fmla="*/ 1906838 h 2128862"/>
              <a:gd name="connsiteX1998" fmla="*/ 1701086 w 2482948"/>
              <a:gd name="connsiteY1998" fmla="*/ 1908461 h 2128862"/>
              <a:gd name="connsiteX1999" fmla="*/ 1701081 w 2482948"/>
              <a:gd name="connsiteY1999" fmla="*/ 1908237 h 2128862"/>
              <a:gd name="connsiteX2000" fmla="*/ 1701072 w 2482948"/>
              <a:gd name="connsiteY2000" fmla="*/ 1907802 h 2128862"/>
              <a:gd name="connsiteX2001" fmla="*/ 1701058 w 2482948"/>
              <a:gd name="connsiteY2001" fmla="*/ 1907181 h 2128862"/>
              <a:gd name="connsiteX2002" fmla="*/ 1682040 w 2482948"/>
              <a:gd name="connsiteY2002" fmla="*/ 1900337 h 2128862"/>
              <a:gd name="connsiteX2003" fmla="*/ 1682102 w 2482948"/>
              <a:gd name="connsiteY2003" fmla="*/ 1900887 h 2128862"/>
              <a:gd name="connsiteX2004" fmla="*/ 1682138 w 2482948"/>
              <a:gd name="connsiteY2004" fmla="*/ 1901209 h 2128862"/>
              <a:gd name="connsiteX2005" fmla="*/ 1682212 w 2482948"/>
              <a:gd name="connsiteY2005" fmla="*/ 1901865 h 2128862"/>
              <a:gd name="connsiteX2006" fmla="*/ 1683177 w 2482948"/>
              <a:gd name="connsiteY2006" fmla="*/ 1902492 h 2128862"/>
              <a:gd name="connsiteX2007" fmla="*/ 1689437 w 2482948"/>
              <a:gd name="connsiteY2007" fmla="*/ 1906553 h 2128862"/>
              <a:gd name="connsiteX2008" fmla="*/ 1689312 w 2482948"/>
              <a:gd name="connsiteY2008" fmla="*/ 1905120 h 2128862"/>
              <a:gd name="connsiteX2009" fmla="*/ 1687530 w 2482948"/>
              <a:gd name="connsiteY2009" fmla="*/ 1903948 h 2128862"/>
              <a:gd name="connsiteX2010" fmla="*/ 1950049 w 2482948"/>
              <a:gd name="connsiteY2010" fmla="*/ 1899510 h 2128862"/>
              <a:gd name="connsiteX2011" fmla="*/ 1945057 w 2482948"/>
              <a:gd name="connsiteY2011" fmla="*/ 1901269 h 2128862"/>
              <a:gd name="connsiteX2012" fmla="*/ 1922990 w 2482948"/>
              <a:gd name="connsiteY2012" fmla="*/ 1909048 h 2128862"/>
              <a:gd name="connsiteX2013" fmla="*/ 1899895 w 2482948"/>
              <a:gd name="connsiteY2013" fmla="*/ 1918668 h 2128862"/>
              <a:gd name="connsiteX2014" fmla="*/ 1893992 w 2482948"/>
              <a:gd name="connsiteY2014" fmla="*/ 1921127 h 2128862"/>
              <a:gd name="connsiteX2015" fmla="*/ 1883501 w 2482948"/>
              <a:gd name="connsiteY2015" fmla="*/ 1925497 h 2128862"/>
              <a:gd name="connsiteX2016" fmla="*/ 1857144 w 2482948"/>
              <a:gd name="connsiteY2016" fmla="*/ 1929962 h 2128862"/>
              <a:gd name="connsiteX2017" fmla="*/ 1842774 w 2482948"/>
              <a:gd name="connsiteY2017" fmla="*/ 1932397 h 2128862"/>
              <a:gd name="connsiteX2018" fmla="*/ 1844097 w 2482948"/>
              <a:gd name="connsiteY2018" fmla="*/ 1932511 h 2128862"/>
              <a:gd name="connsiteX2019" fmla="*/ 1844483 w 2482948"/>
              <a:gd name="connsiteY2019" fmla="*/ 1932545 h 2128862"/>
              <a:gd name="connsiteX2020" fmla="*/ 1847540 w 2482948"/>
              <a:gd name="connsiteY2020" fmla="*/ 1932809 h 2128862"/>
              <a:gd name="connsiteX2021" fmla="*/ 1882704 w 2482948"/>
              <a:gd name="connsiteY2021" fmla="*/ 1927314 h 2128862"/>
              <a:gd name="connsiteX2022" fmla="*/ 1949388 w 2482948"/>
              <a:gd name="connsiteY2022" fmla="*/ 1899971 h 2128862"/>
              <a:gd name="connsiteX2023" fmla="*/ 1716061 w 2482948"/>
              <a:gd name="connsiteY2023" fmla="*/ 1899158 h 2128862"/>
              <a:gd name="connsiteX2024" fmla="*/ 1716053 w 2482948"/>
              <a:gd name="connsiteY2024" fmla="*/ 1899458 h 2128862"/>
              <a:gd name="connsiteX2025" fmla="*/ 1720438 w 2482948"/>
              <a:gd name="connsiteY2025" fmla="*/ 1902484 h 2128862"/>
              <a:gd name="connsiteX2026" fmla="*/ 1721854 w 2482948"/>
              <a:gd name="connsiteY2026" fmla="*/ 1903460 h 2128862"/>
              <a:gd name="connsiteX2027" fmla="*/ 1721867 w 2482948"/>
              <a:gd name="connsiteY2027" fmla="*/ 1903218 h 2128862"/>
              <a:gd name="connsiteX2028" fmla="*/ 1726709 w 2482948"/>
              <a:gd name="connsiteY2028" fmla="*/ 1897926 h 2128862"/>
              <a:gd name="connsiteX2029" fmla="*/ 1726687 w 2482948"/>
              <a:gd name="connsiteY2029" fmla="*/ 1898331 h 2128862"/>
              <a:gd name="connsiteX2030" fmla="*/ 1726554 w 2482948"/>
              <a:gd name="connsiteY2030" fmla="*/ 1900760 h 2128862"/>
              <a:gd name="connsiteX2031" fmla="*/ 1728776 w 2482948"/>
              <a:gd name="connsiteY2031" fmla="*/ 1902318 h 2128862"/>
              <a:gd name="connsiteX2032" fmla="*/ 1733228 w 2482948"/>
              <a:gd name="connsiteY2032" fmla="*/ 1905438 h 2128862"/>
              <a:gd name="connsiteX2033" fmla="*/ 1736086 w 2482948"/>
              <a:gd name="connsiteY2033" fmla="*/ 1906498 h 2128862"/>
              <a:gd name="connsiteX2034" fmla="*/ 1736326 w 2482948"/>
              <a:gd name="connsiteY2034" fmla="*/ 1902134 h 2128862"/>
              <a:gd name="connsiteX2035" fmla="*/ 1704834 w 2482948"/>
              <a:gd name="connsiteY2035" fmla="*/ 1897000 h 2128862"/>
              <a:gd name="connsiteX2036" fmla="*/ 1704839 w 2482948"/>
              <a:gd name="connsiteY2036" fmla="*/ 1897257 h 2128862"/>
              <a:gd name="connsiteX2037" fmla="*/ 1704852 w 2482948"/>
              <a:gd name="connsiteY2037" fmla="*/ 1897915 h 2128862"/>
              <a:gd name="connsiteX2038" fmla="*/ 1705451 w 2482948"/>
              <a:gd name="connsiteY2038" fmla="*/ 1898322 h 2128862"/>
              <a:gd name="connsiteX2039" fmla="*/ 1705617 w 2482948"/>
              <a:gd name="connsiteY2039" fmla="*/ 1898434 h 2128862"/>
              <a:gd name="connsiteX2040" fmla="*/ 1710757 w 2482948"/>
              <a:gd name="connsiteY2040" fmla="*/ 1901925 h 2128862"/>
              <a:gd name="connsiteX2041" fmla="*/ 1710763 w 2482948"/>
              <a:gd name="connsiteY2041" fmla="*/ 1901613 h 2128862"/>
              <a:gd name="connsiteX2042" fmla="*/ 1710766 w 2482948"/>
              <a:gd name="connsiteY2042" fmla="*/ 1901483 h 2128862"/>
              <a:gd name="connsiteX2043" fmla="*/ 1710773 w 2482948"/>
              <a:gd name="connsiteY2043" fmla="*/ 1901106 h 2128862"/>
              <a:gd name="connsiteX2044" fmla="*/ 1710657 w 2482948"/>
              <a:gd name="connsiteY2044" fmla="*/ 1901026 h 2128862"/>
              <a:gd name="connsiteX2045" fmla="*/ 1693463 w 2482948"/>
              <a:gd name="connsiteY2045" fmla="*/ 1895223 h 2128862"/>
              <a:gd name="connsiteX2046" fmla="*/ 1693465 w 2482948"/>
              <a:gd name="connsiteY2046" fmla="*/ 1895253 h 2128862"/>
              <a:gd name="connsiteX2047" fmla="*/ 1693531 w 2482948"/>
              <a:gd name="connsiteY2047" fmla="*/ 1896478 h 2128862"/>
              <a:gd name="connsiteX2048" fmla="*/ 1700931 w 2482948"/>
              <a:gd name="connsiteY2048" fmla="*/ 1901429 h 2128862"/>
              <a:gd name="connsiteX2049" fmla="*/ 1700924 w 2482948"/>
              <a:gd name="connsiteY2049" fmla="*/ 1901068 h 2128862"/>
              <a:gd name="connsiteX2050" fmla="*/ 1700907 w 2482948"/>
              <a:gd name="connsiteY2050" fmla="*/ 1900299 h 2128862"/>
              <a:gd name="connsiteX2051" fmla="*/ 1681326 w 2482948"/>
              <a:gd name="connsiteY2051" fmla="*/ 1894013 h 2128862"/>
              <a:gd name="connsiteX2052" fmla="*/ 1681501 w 2482948"/>
              <a:gd name="connsiteY2052" fmla="*/ 1895563 h 2128862"/>
              <a:gd name="connsiteX2053" fmla="*/ 1685478 w 2482948"/>
              <a:gd name="connsiteY2053" fmla="*/ 1898182 h 2128862"/>
              <a:gd name="connsiteX2054" fmla="*/ 1685702 w 2482948"/>
              <a:gd name="connsiteY2054" fmla="*/ 1898330 h 2128862"/>
              <a:gd name="connsiteX2055" fmla="*/ 1688906 w 2482948"/>
              <a:gd name="connsiteY2055" fmla="*/ 1900440 h 2128862"/>
              <a:gd name="connsiteX2056" fmla="*/ 1688826 w 2482948"/>
              <a:gd name="connsiteY2056" fmla="*/ 1899518 h 2128862"/>
              <a:gd name="connsiteX2057" fmla="*/ 1688779 w 2482948"/>
              <a:gd name="connsiteY2057" fmla="*/ 1898987 h 2128862"/>
              <a:gd name="connsiteX2058" fmla="*/ 1683336 w 2482948"/>
              <a:gd name="connsiteY2058" fmla="*/ 1895355 h 2128862"/>
              <a:gd name="connsiteX2059" fmla="*/ 1968244 w 2482948"/>
              <a:gd name="connsiteY2059" fmla="*/ 1893096 h 2128862"/>
              <a:gd name="connsiteX2060" fmla="*/ 1966890 w 2482948"/>
              <a:gd name="connsiteY2060" fmla="*/ 1893574 h 2128862"/>
              <a:gd name="connsiteX2061" fmla="*/ 1952145 w 2482948"/>
              <a:gd name="connsiteY2061" fmla="*/ 1903833 h 2128862"/>
              <a:gd name="connsiteX2062" fmla="*/ 1894368 w 2482948"/>
              <a:gd name="connsiteY2062" fmla="*/ 1927018 h 2128862"/>
              <a:gd name="connsiteX2063" fmla="*/ 1898768 w 2482948"/>
              <a:gd name="connsiteY2063" fmla="*/ 1926270 h 2128862"/>
              <a:gd name="connsiteX2064" fmla="*/ 1901091 w 2482948"/>
              <a:gd name="connsiteY2064" fmla="*/ 1925875 h 2128862"/>
              <a:gd name="connsiteX2065" fmla="*/ 1946630 w 2482948"/>
              <a:gd name="connsiteY2065" fmla="*/ 1908107 h 2128862"/>
              <a:gd name="connsiteX2066" fmla="*/ 1608747 w 2482948"/>
              <a:gd name="connsiteY2066" fmla="*/ 1891746 h 2128862"/>
              <a:gd name="connsiteX2067" fmla="*/ 1608823 w 2482948"/>
              <a:gd name="connsiteY2067" fmla="*/ 1892009 h 2128862"/>
              <a:gd name="connsiteX2068" fmla="*/ 1608827 w 2482948"/>
              <a:gd name="connsiteY2068" fmla="*/ 1892016 h 2128862"/>
              <a:gd name="connsiteX2069" fmla="*/ 1608827 w 2482948"/>
              <a:gd name="connsiteY2069" fmla="*/ 1892016 h 2128862"/>
              <a:gd name="connsiteX2070" fmla="*/ 1609110 w 2482948"/>
              <a:gd name="connsiteY2070" fmla="*/ 1892559 h 2128862"/>
              <a:gd name="connsiteX2071" fmla="*/ 1609077 w 2482948"/>
              <a:gd name="connsiteY2071" fmla="*/ 1892484 h 2128862"/>
              <a:gd name="connsiteX2072" fmla="*/ 1608862 w 2482948"/>
              <a:gd name="connsiteY2072" fmla="*/ 1892003 h 2128862"/>
              <a:gd name="connsiteX2073" fmla="*/ 1704715 w 2482948"/>
              <a:gd name="connsiteY2073" fmla="*/ 1891225 h 2128862"/>
              <a:gd name="connsiteX2074" fmla="*/ 1704719 w 2482948"/>
              <a:gd name="connsiteY2074" fmla="*/ 1891404 h 2128862"/>
              <a:gd name="connsiteX2075" fmla="*/ 1704724 w 2482948"/>
              <a:gd name="connsiteY2075" fmla="*/ 1891619 h 2128862"/>
              <a:gd name="connsiteX2076" fmla="*/ 1704724 w 2482948"/>
              <a:gd name="connsiteY2076" fmla="*/ 1891642 h 2128862"/>
              <a:gd name="connsiteX2077" fmla="*/ 1710872 w 2482948"/>
              <a:gd name="connsiteY2077" fmla="*/ 1895884 h 2128862"/>
              <a:gd name="connsiteX2078" fmla="*/ 1710873 w 2482948"/>
              <a:gd name="connsiteY2078" fmla="*/ 1895796 h 2128862"/>
              <a:gd name="connsiteX2079" fmla="*/ 1710875 w 2482948"/>
              <a:gd name="connsiteY2079" fmla="*/ 1895680 h 2128862"/>
              <a:gd name="connsiteX2080" fmla="*/ 1710878 w 2482948"/>
              <a:gd name="connsiteY2080" fmla="*/ 1895534 h 2128862"/>
              <a:gd name="connsiteX2081" fmla="*/ 1716293 w 2482948"/>
              <a:gd name="connsiteY2081" fmla="*/ 1890575 h 2128862"/>
              <a:gd name="connsiteX2082" fmla="*/ 1716283 w 2482948"/>
              <a:gd name="connsiteY2082" fmla="*/ 1890957 h 2128862"/>
              <a:gd name="connsiteX2083" fmla="*/ 1716253 w 2482948"/>
              <a:gd name="connsiteY2083" fmla="*/ 1892070 h 2128862"/>
              <a:gd name="connsiteX2084" fmla="*/ 1716213 w 2482948"/>
              <a:gd name="connsiteY2084" fmla="*/ 1893514 h 2128862"/>
              <a:gd name="connsiteX2085" fmla="*/ 1717718 w 2482948"/>
              <a:gd name="connsiteY2085" fmla="*/ 1894568 h 2128862"/>
              <a:gd name="connsiteX2086" fmla="*/ 1718970 w 2482948"/>
              <a:gd name="connsiteY2086" fmla="*/ 1895445 h 2128862"/>
              <a:gd name="connsiteX2087" fmla="*/ 1722170 w 2482948"/>
              <a:gd name="connsiteY2087" fmla="*/ 1897688 h 2128862"/>
              <a:gd name="connsiteX2088" fmla="*/ 1722305 w 2482948"/>
              <a:gd name="connsiteY2088" fmla="*/ 1895219 h 2128862"/>
              <a:gd name="connsiteX2089" fmla="*/ 1721645 w 2482948"/>
              <a:gd name="connsiteY2089" fmla="*/ 1894681 h 2128862"/>
              <a:gd name="connsiteX2090" fmla="*/ 1717027 w 2482948"/>
              <a:gd name="connsiteY2090" fmla="*/ 1890922 h 2128862"/>
              <a:gd name="connsiteX2091" fmla="*/ 1717020 w 2482948"/>
              <a:gd name="connsiteY2091" fmla="*/ 1890919 h 2128862"/>
              <a:gd name="connsiteX2092" fmla="*/ 1693119 w 2482948"/>
              <a:gd name="connsiteY2092" fmla="*/ 1888900 h 2128862"/>
              <a:gd name="connsiteX2093" fmla="*/ 1693178 w 2482948"/>
              <a:gd name="connsiteY2093" fmla="*/ 1889985 h 2128862"/>
              <a:gd name="connsiteX2094" fmla="*/ 1700794 w 2482948"/>
              <a:gd name="connsiteY2094" fmla="*/ 1895158 h 2128862"/>
              <a:gd name="connsiteX2095" fmla="*/ 1700790 w 2482948"/>
              <a:gd name="connsiteY2095" fmla="*/ 1894992 h 2128862"/>
              <a:gd name="connsiteX2096" fmla="*/ 1700785 w 2482948"/>
              <a:gd name="connsiteY2096" fmla="*/ 1894779 h 2128862"/>
              <a:gd name="connsiteX2097" fmla="*/ 1700772 w 2482948"/>
              <a:gd name="connsiteY2097" fmla="*/ 1894192 h 2128862"/>
              <a:gd name="connsiteX2098" fmla="*/ 1699108 w 2482948"/>
              <a:gd name="connsiteY2098" fmla="*/ 1893041 h 2128862"/>
              <a:gd name="connsiteX2099" fmla="*/ 1694170 w 2482948"/>
              <a:gd name="connsiteY2099" fmla="*/ 1889627 h 2128862"/>
              <a:gd name="connsiteX2100" fmla="*/ 1918709 w 2482948"/>
              <a:gd name="connsiteY2100" fmla="*/ 1888241 h 2128862"/>
              <a:gd name="connsiteX2101" fmla="*/ 1904499 w 2482948"/>
              <a:gd name="connsiteY2101" fmla="*/ 1893442 h 2128862"/>
              <a:gd name="connsiteX2102" fmla="*/ 1901037 w 2482948"/>
              <a:gd name="connsiteY2102" fmla="*/ 1895227 h 2128862"/>
              <a:gd name="connsiteX2103" fmla="*/ 1903499 w 2482948"/>
              <a:gd name="connsiteY2103" fmla="*/ 1894670 h 2128862"/>
              <a:gd name="connsiteX2104" fmla="*/ 1905861 w 2482948"/>
              <a:gd name="connsiteY2104" fmla="*/ 1894134 h 2128862"/>
              <a:gd name="connsiteX2105" fmla="*/ 1680462 w 2482948"/>
              <a:gd name="connsiteY2105" fmla="*/ 1886359 h 2128862"/>
              <a:gd name="connsiteX2106" fmla="*/ 1680628 w 2482948"/>
              <a:gd name="connsiteY2106" fmla="*/ 1887828 h 2128862"/>
              <a:gd name="connsiteX2107" fmla="*/ 1680666 w 2482948"/>
              <a:gd name="connsiteY2107" fmla="*/ 1887872 h 2128862"/>
              <a:gd name="connsiteX2108" fmla="*/ 1688255 w 2482948"/>
              <a:gd name="connsiteY2108" fmla="*/ 1892948 h 2128862"/>
              <a:gd name="connsiteX2109" fmla="*/ 1688137 w 2482948"/>
              <a:gd name="connsiteY2109" fmla="*/ 1891592 h 2128862"/>
              <a:gd name="connsiteX2110" fmla="*/ 1692791 w 2482948"/>
              <a:gd name="connsiteY2110" fmla="*/ 1882885 h 2128862"/>
              <a:gd name="connsiteX2111" fmla="*/ 1692812 w 2482948"/>
              <a:gd name="connsiteY2111" fmla="*/ 1883272 h 2128862"/>
              <a:gd name="connsiteX2112" fmla="*/ 1692821 w 2482948"/>
              <a:gd name="connsiteY2112" fmla="*/ 1883430 h 2128862"/>
              <a:gd name="connsiteX2113" fmla="*/ 1699555 w 2482948"/>
              <a:gd name="connsiteY2113" fmla="*/ 1888076 h 2128862"/>
              <a:gd name="connsiteX2114" fmla="*/ 1700655 w 2482948"/>
              <a:gd name="connsiteY2114" fmla="*/ 1888835 h 2128862"/>
              <a:gd name="connsiteX2115" fmla="*/ 1700645 w 2482948"/>
              <a:gd name="connsiteY2115" fmla="*/ 1888377 h 2128862"/>
              <a:gd name="connsiteX2116" fmla="*/ 1694885 w 2482948"/>
              <a:gd name="connsiteY2116" fmla="*/ 1884349 h 2128862"/>
              <a:gd name="connsiteX2117" fmla="*/ 1704543 w 2482948"/>
              <a:gd name="connsiteY2117" fmla="*/ 1882786 h 2128862"/>
              <a:gd name="connsiteX2118" fmla="*/ 1704596 w 2482948"/>
              <a:gd name="connsiteY2118" fmla="*/ 1885371 h 2128862"/>
              <a:gd name="connsiteX2119" fmla="*/ 1710986 w 2482948"/>
              <a:gd name="connsiteY2119" fmla="*/ 1889850 h 2128862"/>
              <a:gd name="connsiteX2120" fmla="*/ 1711014 w 2482948"/>
              <a:gd name="connsiteY2120" fmla="*/ 1888356 h 2128862"/>
              <a:gd name="connsiteX2121" fmla="*/ 1711023 w 2482948"/>
              <a:gd name="connsiteY2121" fmla="*/ 1887879 h 2128862"/>
              <a:gd name="connsiteX2122" fmla="*/ 1710079 w 2482948"/>
              <a:gd name="connsiteY2122" fmla="*/ 1887136 h 2128862"/>
              <a:gd name="connsiteX2123" fmla="*/ 1704753 w 2482948"/>
              <a:gd name="connsiteY2123" fmla="*/ 1882951 h 2128862"/>
              <a:gd name="connsiteX2124" fmla="*/ 1679701 w 2482948"/>
              <a:gd name="connsiteY2124" fmla="*/ 1879624 h 2128862"/>
              <a:gd name="connsiteX2125" fmla="*/ 1679804 w 2482948"/>
              <a:gd name="connsiteY2125" fmla="*/ 1880534 h 2128862"/>
              <a:gd name="connsiteX2126" fmla="*/ 1679847 w 2482948"/>
              <a:gd name="connsiteY2126" fmla="*/ 1880910 h 2128862"/>
              <a:gd name="connsiteX2127" fmla="*/ 1679891 w 2482948"/>
              <a:gd name="connsiteY2127" fmla="*/ 1880961 h 2128862"/>
              <a:gd name="connsiteX2128" fmla="*/ 1687672 w 2482948"/>
              <a:gd name="connsiteY2128" fmla="*/ 1886246 h 2128862"/>
              <a:gd name="connsiteX2129" fmla="*/ 1687569 w 2482948"/>
              <a:gd name="connsiteY2129" fmla="*/ 1885063 h 2128862"/>
              <a:gd name="connsiteX2130" fmla="*/ 1685786 w 2482948"/>
              <a:gd name="connsiteY2130" fmla="*/ 1883830 h 2128862"/>
              <a:gd name="connsiteX2131" fmla="*/ 1680745 w 2482948"/>
              <a:gd name="connsiteY2131" fmla="*/ 1880345 h 2128862"/>
              <a:gd name="connsiteX2132" fmla="*/ 2002891 w 2482948"/>
              <a:gd name="connsiteY2132" fmla="*/ 1875947 h 2128862"/>
              <a:gd name="connsiteX2133" fmla="*/ 1993902 w 2482948"/>
              <a:gd name="connsiteY2133" fmla="*/ 1881217 h 2128862"/>
              <a:gd name="connsiteX2134" fmla="*/ 1987910 w 2482948"/>
              <a:gd name="connsiteY2134" fmla="*/ 1885379 h 2128862"/>
              <a:gd name="connsiteX2135" fmla="*/ 1963204 w 2482948"/>
              <a:gd name="connsiteY2135" fmla="*/ 1902540 h 2128862"/>
              <a:gd name="connsiteX2136" fmla="*/ 1961024 w 2482948"/>
              <a:gd name="connsiteY2136" fmla="*/ 1904054 h 2128862"/>
              <a:gd name="connsiteX2137" fmla="*/ 1966013 w 2482948"/>
              <a:gd name="connsiteY2137" fmla="*/ 1901503 h 2128862"/>
              <a:gd name="connsiteX2138" fmla="*/ 1966727 w 2482948"/>
              <a:gd name="connsiteY2138" fmla="*/ 1901008 h 2128862"/>
              <a:gd name="connsiteX2139" fmla="*/ 1603644 w 2482948"/>
              <a:gd name="connsiteY2139" fmla="*/ 1873900 h 2128862"/>
              <a:gd name="connsiteX2140" fmla="*/ 1603874 w 2482948"/>
              <a:gd name="connsiteY2140" fmla="*/ 1874476 h 2128862"/>
              <a:gd name="connsiteX2141" fmla="*/ 1604075 w 2482948"/>
              <a:gd name="connsiteY2141" fmla="*/ 1874980 h 2128862"/>
              <a:gd name="connsiteX2142" fmla="*/ 1607613 w 2482948"/>
              <a:gd name="connsiteY2142" fmla="*/ 1883854 h 2128862"/>
              <a:gd name="connsiteX2143" fmla="*/ 1611258 w 2482948"/>
              <a:gd name="connsiteY2143" fmla="*/ 1890755 h 2128862"/>
              <a:gd name="connsiteX2144" fmla="*/ 1609155 w 2482948"/>
              <a:gd name="connsiteY2144" fmla="*/ 1886100 h 2128862"/>
              <a:gd name="connsiteX2145" fmla="*/ 1605221 w 2482948"/>
              <a:gd name="connsiteY2145" fmla="*/ 1877389 h 2128862"/>
              <a:gd name="connsiteX2146" fmla="*/ 1678979 w 2482948"/>
              <a:gd name="connsiteY2146" fmla="*/ 1873226 h 2128862"/>
              <a:gd name="connsiteX2147" fmla="*/ 1679041 w 2482948"/>
              <a:gd name="connsiteY2147" fmla="*/ 1873776 h 2128862"/>
              <a:gd name="connsiteX2148" fmla="*/ 1679373 w 2482948"/>
              <a:gd name="connsiteY2148" fmla="*/ 1874152 h 2128862"/>
              <a:gd name="connsiteX2149" fmla="*/ 1687083 w 2482948"/>
              <a:gd name="connsiteY2149" fmla="*/ 1879471 h 2128862"/>
              <a:gd name="connsiteX2150" fmla="*/ 1687044 w 2482948"/>
              <a:gd name="connsiteY2150" fmla="*/ 1879023 h 2128862"/>
              <a:gd name="connsiteX2151" fmla="*/ 1687033 w 2482948"/>
              <a:gd name="connsiteY2151" fmla="*/ 1878896 h 2128862"/>
              <a:gd name="connsiteX2152" fmla="*/ 1687030 w 2482948"/>
              <a:gd name="connsiteY2152" fmla="*/ 1878856 h 2128862"/>
              <a:gd name="connsiteX2153" fmla="*/ 1692260 w 2482948"/>
              <a:gd name="connsiteY2153" fmla="*/ 1873134 h 2128862"/>
              <a:gd name="connsiteX2154" fmla="*/ 1692273 w 2482948"/>
              <a:gd name="connsiteY2154" fmla="*/ 1873371 h 2128862"/>
              <a:gd name="connsiteX2155" fmla="*/ 1692305 w 2482948"/>
              <a:gd name="connsiteY2155" fmla="*/ 1873951 h 2128862"/>
              <a:gd name="connsiteX2156" fmla="*/ 1692464 w 2482948"/>
              <a:gd name="connsiteY2156" fmla="*/ 1876869 h 2128862"/>
              <a:gd name="connsiteX2157" fmla="*/ 1700516 w 2482948"/>
              <a:gd name="connsiteY2157" fmla="*/ 1882512 h 2128862"/>
              <a:gd name="connsiteX2158" fmla="*/ 1700480 w 2482948"/>
              <a:gd name="connsiteY2158" fmla="*/ 1880884 h 2128862"/>
              <a:gd name="connsiteX2159" fmla="*/ 1700451 w 2482948"/>
              <a:gd name="connsiteY2159" fmla="*/ 1879571 h 2128862"/>
              <a:gd name="connsiteX2160" fmla="*/ 1694175 w 2482948"/>
              <a:gd name="connsiteY2160" fmla="*/ 1874639 h 2128862"/>
              <a:gd name="connsiteX2161" fmla="*/ 1693178 w 2482948"/>
              <a:gd name="connsiteY2161" fmla="*/ 1873855 h 2128862"/>
              <a:gd name="connsiteX2162" fmla="*/ 1677874 w 2482948"/>
              <a:gd name="connsiteY2162" fmla="*/ 1861829 h 2128862"/>
              <a:gd name="connsiteX2163" fmla="*/ 1677989 w 2482948"/>
              <a:gd name="connsiteY2163" fmla="*/ 1864451 h 2128862"/>
              <a:gd name="connsiteX2164" fmla="*/ 1678234 w 2482948"/>
              <a:gd name="connsiteY2164" fmla="*/ 1866621 h 2128862"/>
              <a:gd name="connsiteX2165" fmla="*/ 1678874 w 2482948"/>
              <a:gd name="connsiteY2165" fmla="*/ 1867345 h 2128862"/>
              <a:gd name="connsiteX2166" fmla="*/ 1686493 w 2482948"/>
              <a:gd name="connsiteY2166" fmla="*/ 1872684 h 2128862"/>
              <a:gd name="connsiteX2167" fmla="*/ 1686113 w 2482948"/>
              <a:gd name="connsiteY2167" fmla="*/ 1868303 h 2128862"/>
              <a:gd name="connsiteX2168" fmla="*/ 1663484 w 2482948"/>
              <a:gd name="connsiteY2168" fmla="*/ 1849106 h 2128862"/>
              <a:gd name="connsiteX2169" fmla="*/ 1663549 w 2482948"/>
              <a:gd name="connsiteY2169" fmla="*/ 1849884 h 2128862"/>
              <a:gd name="connsiteX2170" fmla="*/ 1663556 w 2482948"/>
              <a:gd name="connsiteY2170" fmla="*/ 1849967 h 2128862"/>
              <a:gd name="connsiteX2171" fmla="*/ 1663562 w 2482948"/>
              <a:gd name="connsiteY2171" fmla="*/ 1850041 h 2128862"/>
              <a:gd name="connsiteX2172" fmla="*/ 1668655 w 2482948"/>
              <a:gd name="connsiteY2172" fmla="*/ 1855796 h 2128862"/>
              <a:gd name="connsiteX2173" fmla="*/ 1672981 w 2482948"/>
              <a:gd name="connsiteY2173" fmla="*/ 1860685 h 2128862"/>
              <a:gd name="connsiteX2174" fmla="*/ 1672822 w 2482948"/>
              <a:gd name="connsiteY2174" fmla="*/ 1857859 h 2128862"/>
              <a:gd name="connsiteX2175" fmla="*/ 1667069 w 2482948"/>
              <a:gd name="connsiteY2175" fmla="*/ 1853338 h 2128862"/>
              <a:gd name="connsiteX2176" fmla="*/ 1655218 w 2482948"/>
              <a:gd name="connsiteY2176" fmla="*/ 1840610 h 2128862"/>
              <a:gd name="connsiteX2177" fmla="*/ 1656284 w 2482948"/>
              <a:gd name="connsiteY2177" fmla="*/ 1841816 h 2128862"/>
              <a:gd name="connsiteX2178" fmla="*/ 1657137 w 2482948"/>
              <a:gd name="connsiteY2178" fmla="*/ 1842780 h 2128862"/>
              <a:gd name="connsiteX2179" fmla="*/ 1658798 w 2482948"/>
              <a:gd name="connsiteY2179" fmla="*/ 1844656 h 2128862"/>
              <a:gd name="connsiteX2180" fmla="*/ 1658696 w 2482948"/>
              <a:gd name="connsiteY2180" fmla="*/ 1843454 h 2128862"/>
              <a:gd name="connsiteX2181" fmla="*/ 1658686 w 2482948"/>
              <a:gd name="connsiteY2181" fmla="*/ 1843443 h 2128862"/>
              <a:gd name="connsiteX2182" fmla="*/ 1658660 w 2482948"/>
              <a:gd name="connsiteY2182" fmla="*/ 1843413 h 2128862"/>
              <a:gd name="connsiteX2183" fmla="*/ 1656614 w 2482948"/>
              <a:gd name="connsiteY2183" fmla="*/ 1841747 h 2128862"/>
              <a:gd name="connsiteX2184" fmla="*/ 1651199 w 2482948"/>
              <a:gd name="connsiteY2184" fmla="*/ 1836069 h 2128862"/>
              <a:gd name="connsiteX2185" fmla="*/ 1652933 w 2482948"/>
              <a:gd name="connsiteY2185" fmla="*/ 1838751 h 2128862"/>
              <a:gd name="connsiteX2186" fmla="*/ 1655215 w 2482948"/>
              <a:gd name="connsiteY2186" fmla="*/ 1840608 h 2128862"/>
              <a:gd name="connsiteX2187" fmla="*/ 2010959 w 2482948"/>
              <a:gd name="connsiteY2187" fmla="*/ 1833980 h 2128862"/>
              <a:gd name="connsiteX2188" fmla="*/ 2005387 w 2482948"/>
              <a:gd name="connsiteY2188" fmla="*/ 1837611 h 2128862"/>
              <a:gd name="connsiteX2189" fmla="*/ 1962616 w 2482948"/>
              <a:gd name="connsiteY2189" fmla="*/ 1865482 h 2128862"/>
              <a:gd name="connsiteX2190" fmla="*/ 1949039 w 2482948"/>
              <a:gd name="connsiteY2190" fmla="*/ 1874329 h 2128862"/>
              <a:gd name="connsiteX2191" fmla="*/ 1963178 w 2482948"/>
              <a:gd name="connsiteY2191" fmla="*/ 1867844 h 2128862"/>
              <a:gd name="connsiteX2192" fmla="*/ 1646994 w 2482948"/>
              <a:gd name="connsiteY2192" fmla="*/ 1829644 h 2128862"/>
              <a:gd name="connsiteX2193" fmla="*/ 1647166 w 2482948"/>
              <a:gd name="connsiteY2193" fmla="*/ 1831512 h 2128862"/>
              <a:gd name="connsiteX2194" fmla="*/ 1648888 w 2482948"/>
              <a:gd name="connsiteY2194" fmla="*/ 1833458 h 2128862"/>
              <a:gd name="connsiteX2195" fmla="*/ 1651196 w 2482948"/>
              <a:gd name="connsiteY2195" fmla="*/ 1836065 h 2128862"/>
              <a:gd name="connsiteX2196" fmla="*/ 1648968 w 2482948"/>
              <a:gd name="connsiteY2196" fmla="*/ 1832620 h 2128862"/>
              <a:gd name="connsiteX2197" fmla="*/ 1648393 w 2482948"/>
              <a:gd name="connsiteY2197" fmla="*/ 1831732 h 2128862"/>
              <a:gd name="connsiteX2198" fmla="*/ 1647196 w 2482948"/>
              <a:gd name="connsiteY2198" fmla="*/ 1829881 h 2128862"/>
              <a:gd name="connsiteX2199" fmla="*/ 1632855 w 2482948"/>
              <a:gd name="connsiteY2199" fmla="*/ 1812954 h 2128862"/>
              <a:gd name="connsiteX2200" fmla="*/ 1633276 w 2482948"/>
              <a:gd name="connsiteY2200" fmla="*/ 1815815 h 2128862"/>
              <a:gd name="connsiteX2201" fmla="*/ 1633527 w 2482948"/>
              <a:gd name="connsiteY2201" fmla="*/ 1816098 h 2128862"/>
              <a:gd name="connsiteX2202" fmla="*/ 1633690 w 2482948"/>
              <a:gd name="connsiteY2202" fmla="*/ 1816282 h 2128862"/>
              <a:gd name="connsiteX2203" fmla="*/ 1642422 w 2482948"/>
              <a:gd name="connsiteY2203" fmla="*/ 1826149 h 2128862"/>
              <a:gd name="connsiteX2204" fmla="*/ 1642382 w 2482948"/>
              <a:gd name="connsiteY2204" fmla="*/ 1825726 h 2128862"/>
              <a:gd name="connsiteX2205" fmla="*/ 1642338 w 2482948"/>
              <a:gd name="connsiteY2205" fmla="*/ 1825264 h 2128862"/>
              <a:gd name="connsiteX2206" fmla="*/ 1642220 w 2482948"/>
              <a:gd name="connsiteY2206" fmla="*/ 1824009 h 2128862"/>
              <a:gd name="connsiteX2207" fmla="*/ 2070025 w 2482948"/>
              <a:gd name="connsiteY2207" fmla="*/ 1788372 h 2128862"/>
              <a:gd name="connsiteX2208" fmla="*/ 2047635 w 2482948"/>
              <a:gd name="connsiteY2208" fmla="*/ 1809879 h 2128862"/>
              <a:gd name="connsiteX2209" fmla="*/ 2039669 w 2482948"/>
              <a:gd name="connsiteY2209" fmla="*/ 1817532 h 2128862"/>
              <a:gd name="connsiteX2210" fmla="*/ 1972127 w 2482948"/>
              <a:gd name="connsiteY2210" fmla="*/ 1865188 h 2128862"/>
              <a:gd name="connsiteX2211" fmla="*/ 1973427 w 2482948"/>
              <a:gd name="connsiteY2211" fmla="*/ 1864494 h 2128862"/>
              <a:gd name="connsiteX2212" fmla="*/ 1984479 w 2482948"/>
              <a:gd name="connsiteY2212" fmla="*/ 1857795 h 2128862"/>
              <a:gd name="connsiteX2213" fmla="*/ 2026097 w 2482948"/>
              <a:gd name="connsiteY2213" fmla="*/ 1828473 h 2128862"/>
              <a:gd name="connsiteX2214" fmla="*/ 2028449 w 2482948"/>
              <a:gd name="connsiteY2214" fmla="*/ 1826742 h 2128862"/>
              <a:gd name="connsiteX2215" fmla="*/ 2041941 w 2482948"/>
              <a:gd name="connsiteY2215" fmla="*/ 1815698 h 2128862"/>
              <a:gd name="connsiteX2216" fmla="*/ 2044609 w 2482948"/>
              <a:gd name="connsiteY2216" fmla="*/ 1813103 h 2128862"/>
              <a:gd name="connsiteX2217" fmla="*/ 2053078 w 2482948"/>
              <a:gd name="connsiteY2217" fmla="*/ 1804862 h 2128862"/>
              <a:gd name="connsiteX2218" fmla="*/ 1614717 w 2482948"/>
              <a:gd name="connsiteY2218" fmla="*/ 1784710 h 2128862"/>
              <a:gd name="connsiteX2219" fmla="*/ 1614722 w 2482948"/>
              <a:gd name="connsiteY2219" fmla="*/ 1784756 h 2128862"/>
              <a:gd name="connsiteX2220" fmla="*/ 1614728 w 2482948"/>
              <a:gd name="connsiteY2220" fmla="*/ 1784807 h 2128862"/>
              <a:gd name="connsiteX2221" fmla="*/ 1627082 w 2482948"/>
              <a:gd name="connsiteY2221" fmla="*/ 1806045 h 2128862"/>
              <a:gd name="connsiteX2222" fmla="*/ 1627022 w 2482948"/>
              <a:gd name="connsiteY2222" fmla="*/ 1805636 h 2128862"/>
              <a:gd name="connsiteX2223" fmla="*/ 1617161 w 2482948"/>
              <a:gd name="connsiteY2223" fmla="*/ 1788866 h 2128862"/>
              <a:gd name="connsiteX2224" fmla="*/ 1958036 w 2482948"/>
              <a:gd name="connsiteY2224" fmla="*/ 1694102 h 2128862"/>
              <a:gd name="connsiteX2225" fmla="*/ 1956257 w 2482948"/>
              <a:gd name="connsiteY2225" fmla="*/ 1698330 h 2128862"/>
              <a:gd name="connsiteX2226" fmla="*/ 1954013 w 2482948"/>
              <a:gd name="connsiteY2226" fmla="*/ 1702559 h 2128862"/>
              <a:gd name="connsiteX2227" fmla="*/ 2170427 w 2482948"/>
              <a:gd name="connsiteY2227" fmla="*/ 1661678 h 2128862"/>
              <a:gd name="connsiteX2228" fmla="*/ 2167661 w 2482948"/>
              <a:gd name="connsiteY2228" fmla="*/ 1666392 h 2128862"/>
              <a:gd name="connsiteX2229" fmla="*/ 2168762 w 2482948"/>
              <a:gd name="connsiteY2229" fmla="*/ 1664738 h 2128862"/>
              <a:gd name="connsiteX2230" fmla="*/ 1434417 w 2482948"/>
              <a:gd name="connsiteY2230" fmla="*/ 1483049 h 2128862"/>
              <a:gd name="connsiteX2231" fmla="*/ 1430429 w 2482948"/>
              <a:gd name="connsiteY2231" fmla="*/ 1483733 h 2128862"/>
              <a:gd name="connsiteX2232" fmla="*/ 1417137 w 2482948"/>
              <a:gd name="connsiteY2232" fmla="*/ 1486011 h 2128862"/>
              <a:gd name="connsiteX2233" fmla="*/ 1418390 w 2482948"/>
              <a:gd name="connsiteY2233" fmla="*/ 1486038 h 2128862"/>
              <a:gd name="connsiteX2234" fmla="*/ 1476046 w 2482948"/>
              <a:gd name="connsiteY2234" fmla="*/ 1473860 h 2128862"/>
              <a:gd name="connsiteX2235" fmla="*/ 1476040 w 2482948"/>
              <a:gd name="connsiteY2235" fmla="*/ 1473862 h 2128862"/>
              <a:gd name="connsiteX2236" fmla="*/ 1471987 w 2482948"/>
              <a:gd name="connsiteY2236" fmla="*/ 1475246 h 2128862"/>
              <a:gd name="connsiteX2237" fmla="*/ 1466847 w 2482948"/>
              <a:gd name="connsiteY2237" fmla="*/ 1477002 h 2128862"/>
              <a:gd name="connsiteX2238" fmla="*/ 1467689 w 2482948"/>
              <a:gd name="connsiteY2238" fmla="*/ 1476845 h 2128862"/>
              <a:gd name="connsiteX2239" fmla="*/ 1468316 w 2482948"/>
              <a:gd name="connsiteY2239" fmla="*/ 1476621 h 2128862"/>
              <a:gd name="connsiteX2240" fmla="*/ 1474178 w 2482948"/>
              <a:gd name="connsiteY2240" fmla="*/ 1474527 h 2128862"/>
              <a:gd name="connsiteX2241" fmla="*/ 1478232 w 2482948"/>
              <a:gd name="connsiteY2241" fmla="*/ 1470160 h 2128862"/>
              <a:gd name="connsiteX2242" fmla="*/ 1456830 w 2482948"/>
              <a:gd name="connsiteY2242" fmla="*/ 1475213 h 2128862"/>
              <a:gd name="connsiteX2243" fmla="*/ 1437394 w 2482948"/>
              <a:gd name="connsiteY2243" fmla="*/ 1479802 h 2128862"/>
              <a:gd name="connsiteX2244" fmla="*/ 1459957 w 2482948"/>
              <a:gd name="connsiteY2244" fmla="*/ 1475937 h 2128862"/>
              <a:gd name="connsiteX2245" fmla="*/ 1462564 w 2482948"/>
              <a:gd name="connsiteY2245" fmla="*/ 1475490 h 2128862"/>
              <a:gd name="connsiteX2246" fmla="*/ 1463929 w 2482948"/>
              <a:gd name="connsiteY2246" fmla="*/ 1475026 h 2128862"/>
              <a:gd name="connsiteX2247" fmla="*/ 1472891 w 2482948"/>
              <a:gd name="connsiteY2247" fmla="*/ 1471977 h 2128862"/>
              <a:gd name="connsiteX2248" fmla="*/ 1514659 w 2482948"/>
              <a:gd name="connsiteY2248" fmla="*/ 1454785 h 2128862"/>
              <a:gd name="connsiteX2249" fmla="*/ 1514772 w 2482948"/>
              <a:gd name="connsiteY2249" fmla="*/ 1458875 h 2128862"/>
              <a:gd name="connsiteX2250" fmla="*/ 1514772 w 2482948"/>
              <a:gd name="connsiteY2250" fmla="*/ 1459288 h 2128862"/>
              <a:gd name="connsiteX2251" fmla="*/ 1514772 w 2482948"/>
              <a:gd name="connsiteY2251" fmla="*/ 1460027 h 2128862"/>
              <a:gd name="connsiteX2252" fmla="*/ 1514827 w 2482948"/>
              <a:gd name="connsiteY2252" fmla="*/ 1460008 h 2128862"/>
              <a:gd name="connsiteX2253" fmla="*/ 1514772 w 2482948"/>
              <a:gd name="connsiteY2253" fmla="*/ 1459288 h 2128862"/>
              <a:gd name="connsiteX2254" fmla="*/ 1514795 w 2482948"/>
              <a:gd name="connsiteY2254" fmla="*/ 1456667 h 2128862"/>
              <a:gd name="connsiteX2255" fmla="*/ 1514782 w 2482948"/>
              <a:gd name="connsiteY2255" fmla="*/ 1456492 h 2128862"/>
              <a:gd name="connsiteX2256" fmla="*/ 1514674 w 2482948"/>
              <a:gd name="connsiteY2256" fmla="*/ 1454991 h 2128862"/>
              <a:gd name="connsiteX2257" fmla="*/ 140496 w 2482948"/>
              <a:gd name="connsiteY2257" fmla="*/ 1365409 h 2128862"/>
              <a:gd name="connsiteX2258" fmla="*/ 145029 w 2482948"/>
              <a:gd name="connsiteY2258" fmla="*/ 1368409 h 2128862"/>
              <a:gd name="connsiteX2259" fmla="*/ 146121 w 2482948"/>
              <a:gd name="connsiteY2259" fmla="*/ 1369132 h 2128862"/>
              <a:gd name="connsiteX2260" fmla="*/ 146723 w 2482948"/>
              <a:gd name="connsiteY2260" fmla="*/ 1369531 h 2128862"/>
              <a:gd name="connsiteX2261" fmla="*/ 149905 w 2482948"/>
              <a:gd name="connsiteY2261" fmla="*/ 1370098 h 2128862"/>
              <a:gd name="connsiteX2262" fmla="*/ 150893 w 2482948"/>
              <a:gd name="connsiteY2262" fmla="*/ 1370274 h 2128862"/>
              <a:gd name="connsiteX2263" fmla="*/ 150318 w 2482948"/>
              <a:gd name="connsiteY2263" fmla="*/ 1369988 h 2128862"/>
              <a:gd name="connsiteX2264" fmla="*/ 142464 w 2482948"/>
              <a:gd name="connsiteY2264" fmla="*/ 1366071 h 2128862"/>
              <a:gd name="connsiteX2265" fmla="*/ 104661 w 2482948"/>
              <a:gd name="connsiteY2265" fmla="*/ 1364418 h 2128862"/>
              <a:gd name="connsiteX2266" fmla="*/ 104740 w 2482948"/>
              <a:gd name="connsiteY2266" fmla="*/ 1364494 h 2128862"/>
              <a:gd name="connsiteX2267" fmla="*/ 105444 w 2482948"/>
              <a:gd name="connsiteY2267" fmla="*/ 1365176 h 2128862"/>
              <a:gd name="connsiteX2268" fmla="*/ 105534 w 2482948"/>
              <a:gd name="connsiteY2268" fmla="*/ 1365264 h 2128862"/>
              <a:gd name="connsiteX2269" fmla="*/ 105926 w 2482948"/>
              <a:gd name="connsiteY2269" fmla="*/ 1365441 h 2128862"/>
              <a:gd name="connsiteX2270" fmla="*/ 105441 w 2482948"/>
              <a:gd name="connsiteY2270" fmla="*/ 1365048 h 2128862"/>
              <a:gd name="connsiteX2271" fmla="*/ 173481 w 2482948"/>
              <a:gd name="connsiteY2271" fmla="*/ 1361208 h 2128862"/>
              <a:gd name="connsiteX2272" fmla="*/ 170915 w 2482948"/>
              <a:gd name="connsiteY2272" fmla="*/ 1362649 h 2128862"/>
              <a:gd name="connsiteX2273" fmla="*/ 171409 w 2482948"/>
              <a:gd name="connsiteY2273" fmla="*/ 1362657 h 2128862"/>
              <a:gd name="connsiteX2274" fmla="*/ 171608 w 2482948"/>
              <a:gd name="connsiteY2274" fmla="*/ 1362661 h 2128862"/>
              <a:gd name="connsiteX2275" fmla="*/ 173151 w 2482948"/>
              <a:gd name="connsiteY2275" fmla="*/ 1361464 h 2128862"/>
              <a:gd name="connsiteX2276" fmla="*/ 110206 w 2482948"/>
              <a:gd name="connsiteY2276" fmla="*/ 1360650 h 2128862"/>
              <a:gd name="connsiteX2277" fmla="*/ 116155 w 2482948"/>
              <a:gd name="connsiteY2277" fmla="*/ 1365916 h 2128862"/>
              <a:gd name="connsiteX2278" fmla="*/ 118388 w 2482948"/>
              <a:gd name="connsiteY2278" fmla="*/ 1366775 h 2128862"/>
              <a:gd name="connsiteX2279" fmla="*/ 106495 w 2482948"/>
              <a:gd name="connsiteY2279" fmla="*/ 1359941 h 2128862"/>
              <a:gd name="connsiteX2280" fmla="*/ 110106 w 2482948"/>
              <a:gd name="connsiteY2280" fmla="*/ 1363236 h 2128862"/>
              <a:gd name="connsiteX2281" fmla="*/ 113429 w 2482948"/>
              <a:gd name="connsiteY2281" fmla="*/ 1365922 h 2128862"/>
              <a:gd name="connsiteX2282" fmla="*/ 115071 w 2482948"/>
              <a:gd name="connsiteY2282" fmla="*/ 1366538 h 2128862"/>
              <a:gd name="connsiteX2283" fmla="*/ 108860 w 2482948"/>
              <a:gd name="connsiteY2283" fmla="*/ 1361760 h 2128862"/>
              <a:gd name="connsiteX2284" fmla="*/ 202684 w 2482948"/>
              <a:gd name="connsiteY2284" fmla="*/ 1359233 h 2128862"/>
              <a:gd name="connsiteX2285" fmla="*/ 199163 w 2482948"/>
              <a:gd name="connsiteY2285" fmla="*/ 1359907 h 2128862"/>
              <a:gd name="connsiteX2286" fmla="*/ 193827 w 2482948"/>
              <a:gd name="connsiteY2286" fmla="*/ 1361974 h 2128862"/>
              <a:gd name="connsiteX2287" fmla="*/ 193768 w 2482948"/>
              <a:gd name="connsiteY2287" fmla="*/ 1361999 h 2128862"/>
              <a:gd name="connsiteX2288" fmla="*/ 191357 w 2482948"/>
              <a:gd name="connsiteY2288" fmla="*/ 1362996 h 2128862"/>
              <a:gd name="connsiteX2289" fmla="*/ 191419 w 2482948"/>
              <a:gd name="connsiteY2289" fmla="*/ 1362997 h 2128862"/>
              <a:gd name="connsiteX2290" fmla="*/ 191494 w 2482948"/>
              <a:gd name="connsiteY2290" fmla="*/ 1362999 h 2128862"/>
              <a:gd name="connsiteX2291" fmla="*/ 191638 w 2482948"/>
              <a:gd name="connsiteY2291" fmla="*/ 1363001 h 2128862"/>
              <a:gd name="connsiteX2292" fmla="*/ 168598 w 2482948"/>
              <a:gd name="connsiteY2292" fmla="*/ 1359170 h 2128862"/>
              <a:gd name="connsiteX2293" fmla="*/ 165487 w 2482948"/>
              <a:gd name="connsiteY2293" fmla="*/ 1361249 h 2128862"/>
              <a:gd name="connsiteX2294" fmla="*/ 166509 w 2482948"/>
              <a:gd name="connsiteY2294" fmla="*/ 1361574 h 2128862"/>
              <a:gd name="connsiteX2295" fmla="*/ 167578 w 2482948"/>
              <a:gd name="connsiteY2295" fmla="*/ 1360638 h 2128862"/>
              <a:gd name="connsiteX2296" fmla="*/ 169088 w 2482948"/>
              <a:gd name="connsiteY2296" fmla="*/ 1359316 h 2128862"/>
              <a:gd name="connsiteX2297" fmla="*/ 161071 w 2482948"/>
              <a:gd name="connsiteY2297" fmla="*/ 1356931 h 2128862"/>
              <a:gd name="connsiteX2298" fmla="*/ 161049 w 2482948"/>
              <a:gd name="connsiteY2298" fmla="*/ 1356949 h 2128862"/>
              <a:gd name="connsiteX2299" fmla="*/ 160982 w 2482948"/>
              <a:gd name="connsiteY2299" fmla="*/ 1357003 h 2128862"/>
              <a:gd name="connsiteX2300" fmla="*/ 160980 w 2482948"/>
              <a:gd name="connsiteY2300" fmla="*/ 1357005 h 2128862"/>
              <a:gd name="connsiteX2301" fmla="*/ 159482 w 2482948"/>
              <a:gd name="connsiteY2301" fmla="*/ 1359024 h 2128862"/>
              <a:gd name="connsiteX2302" fmla="*/ 159325 w 2482948"/>
              <a:gd name="connsiteY2302" fmla="*/ 1359235 h 2128862"/>
              <a:gd name="connsiteX2303" fmla="*/ 159292 w 2482948"/>
              <a:gd name="connsiteY2303" fmla="*/ 1359280 h 2128862"/>
              <a:gd name="connsiteX2304" fmla="*/ 159980 w 2482948"/>
              <a:gd name="connsiteY2304" fmla="*/ 1359499 h 2128862"/>
              <a:gd name="connsiteX2305" fmla="*/ 160273 w 2482948"/>
              <a:gd name="connsiteY2305" fmla="*/ 1359592 h 2128862"/>
              <a:gd name="connsiteX2306" fmla="*/ 161560 w 2482948"/>
              <a:gd name="connsiteY2306" fmla="*/ 1360001 h 2128862"/>
              <a:gd name="connsiteX2307" fmla="*/ 161636 w 2482948"/>
              <a:gd name="connsiteY2307" fmla="*/ 1359924 h 2128862"/>
              <a:gd name="connsiteX2308" fmla="*/ 162379 w 2482948"/>
              <a:gd name="connsiteY2308" fmla="*/ 1359180 h 2128862"/>
              <a:gd name="connsiteX2309" fmla="*/ 163808 w 2482948"/>
              <a:gd name="connsiteY2309" fmla="*/ 1357746 h 2128862"/>
              <a:gd name="connsiteX2310" fmla="*/ 162959 w 2482948"/>
              <a:gd name="connsiteY2310" fmla="*/ 1357493 h 2128862"/>
              <a:gd name="connsiteX2311" fmla="*/ 156873 w 2482948"/>
              <a:gd name="connsiteY2311" fmla="*/ 1355683 h 2128862"/>
              <a:gd name="connsiteX2312" fmla="*/ 155065 w 2482948"/>
              <a:gd name="connsiteY2312" fmla="*/ 1357937 h 2128862"/>
              <a:gd name="connsiteX2313" fmla="*/ 156013 w 2482948"/>
              <a:gd name="connsiteY2313" fmla="*/ 1358238 h 2128862"/>
              <a:gd name="connsiteX2314" fmla="*/ 157412 w 2482948"/>
              <a:gd name="connsiteY2314" fmla="*/ 1358683 h 2128862"/>
              <a:gd name="connsiteX2315" fmla="*/ 158630 w 2482948"/>
              <a:gd name="connsiteY2315" fmla="*/ 1356206 h 2128862"/>
              <a:gd name="connsiteX2316" fmla="*/ 252703 w 2482948"/>
              <a:gd name="connsiteY2316" fmla="*/ 1354516 h 2128862"/>
              <a:gd name="connsiteX2317" fmla="*/ 250997 w 2482948"/>
              <a:gd name="connsiteY2317" fmla="*/ 1355039 h 2128862"/>
              <a:gd name="connsiteX2318" fmla="*/ 245758 w 2482948"/>
              <a:gd name="connsiteY2318" fmla="*/ 1356649 h 2128862"/>
              <a:gd name="connsiteX2319" fmla="*/ 243793 w 2482948"/>
              <a:gd name="connsiteY2319" fmla="*/ 1357253 h 2128862"/>
              <a:gd name="connsiteX2320" fmla="*/ 241169 w 2482948"/>
              <a:gd name="connsiteY2320" fmla="*/ 1358013 h 2128862"/>
              <a:gd name="connsiteX2321" fmla="*/ 240531 w 2482948"/>
              <a:gd name="connsiteY2321" fmla="*/ 1358198 h 2128862"/>
              <a:gd name="connsiteX2322" fmla="*/ 239042 w 2482948"/>
              <a:gd name="connsiteY2322" fmla="*/ 1358629 h 2128862"/>
              <a:gd name="connsiteX2323" fmla="*/ 236987 w 2482948"/>
              <a:gd name="connsiteY2323" fmla="*/ 1359459 h 2128862"/>
              <a:gd name="connsiteX2324" fmla="*/ 234712 w 2482948"/>
              <a:gd name="connsiteY2324" fmla="*/ 1359884 h 2128862"/>
              <a:gd name="connsiteX2325" fmla="*/ 225806 w 2482948"/>
              <a:gd name="connsiteY2325" fmla="*/ 1362464 h 2128862"/>
              <a:gd name="connsiteX2326" fmla="*/ 226028 w 2482948"/>
              <a:gd name="connsiteY2326" fmla="*/ 1362445 h 2128862"/>
              <a:gd name="connsiteX2327" fmla="*/ 231266 w 2482948"/>
              <a:gd name="connsiteY2327" fmla="*/ 1361790 h 2128862"/>
              <a:gd name="connsiteX2328" fmla="*/ 232196 w 2482948"/>
              <a:gd name="connsiteY2328" fmla="*/ 1361673 h 2128862"/>
              <a:gd name="connsiteX2329" fmla="*/ 235170 w 2482948"/>
              <a:gd name="connsiteY2329" fmla="*/ 1361149 h 2128862"/>
              <a:gd name="connsiteX2330" fmla="*/ 238108 w 2482948"/>
              <a:gd name="connsiteY2330" fmla="*/ 1360631 h 2128862"/>
              <a:gd name="connsiteX2331" fmla="*/ 185589 w 2482948"/>
              <a:gd name="connsiteY2331" fmla="*/ 1354411 h 2128862"/>
              <a:gd name="connsiteX2332" fmla="*/ 185555 w 2482948"/>
              <a:gd name="connsiteY2332" fmla="*/ 1354430 h 2128862"/>
              <a:gd name="connsiteX2333" fmla="*/ 185460 w 2482948"/>
              <a:gd name="connsiteY2333" fmla="*/ 1354484 h 2128862"/>
              <a:gd name="connsiteX2334" fmla="*/ 183028 w 2482948"/>
              <a:gd name="connsiteY2334" fmla="*/ 1355850 h 2128862"/>
              <a:gd name="connsiteX2335" fmla="*/ 183304 w 2482948"/>
              <a:gd name="connsiteY2335" fmla="*/ 1355849 h 2128862"/>
              <a:gd name="connsiteX2336" fmla="*/ 183635 w 2482948"/>
              <a:gd name="connsiteY2336" fmla="*/ 1355848 h 2128862"/>
              <a:gd name="connsiteX2337" fmla="*/ 184950 w 2482948"/>
              <a:gd name="connsiteY2337" fmla="*/ 1355215 h 2128862"/>
              <a:gd name="connsiteX2338" fmla="*/ 186511 w 2482948"/>
              <a:gd name="connsiteY2338" fmla="*/ 1354464 h 2128862"/>
              <a:gd name="connsiteX2339" fmla="*/ 185846 w 2482948"/>
              <a:gd name="connsiteY2339" fmla="*/ 1354426 h 2128862"/>
              <a:gd name="connsiteX2340" fmla="*/ 151780 w 2482948"/>
              <a:gd name="connsiteY2340" fmla="*/ 1354169 h 2128862"/>
              <a:gd name="connsiteX2341" fmla="*/ 150438 w 2482948"/>
              <a:gd name="connsiteY2341" fmla="*/ 1356402 h 2128862"/>
              <a:gd name="connsiteX2342" fmla="*/ 150406 w 2482948"/>
              <a:gd name="connsiteY2342" fmla="*/ 1356455 h 2128862"/>
              <a:gd name="connsiteX2343" fmla="*/ 150405 w 2482948"/>
              <a:gd name="connsiteY2343" fmla="*/ 1356456 h 2128862"/>
              <a:gd name="connsiteX2344" fmla="*/ 150433 w 2482948"/>
              <a:gd name="connsiteY2344" fmla="*/ 1356465 h 2128862"/>
              <a:gd name="connsiteX2345" fmla="*/ 152139 w 2482948"/>
              <a:gd name="connsiteY2345" fmla="*/ 1354276 h 2128862"/>
              <a:gd name="connsiteX2346" fmla="*/ 176712 w 2482948"/>
              <a:gd name="connsiteY2346" fmla="*/ 1353751 h 2128862"/>
              <a:gd name="connsiteX2347" fmla="*/ 176593 w 2482948"/>
              <a:gd name="connsiteY2347" fmla="*/ 1353830 h 2128862"/>
              <a:gd name="connsiteX2348" fmla="*/ 174571 w 2482948"/>
              <a:gd name="connsiteY2348" fmla="*/ 1355181 h 2128862"/>
              <a:gd name="connsiteX2349" fmla="*/ 177023 w 2482948"/>
              <a:gd name="connsiteY2349" fmla="*/ 1353883 h 2128862"/>
              <a:gd name="connsiteX2350" fmla="*/ 177081 w 2482948"/>
              <a:gd name="connsiteY2350" fmla="*/ 1353852 h 2128862"/>
              <a:gd name="connsiteX2351" fmla="*/ 177041 w 2482948"/>
              <a:gd name="connsiteY2351" fmla="*/ 1353841 h 2128862"/>
              <a:gd name="connsiteX2352" fmla="*/ 176894 w 2482948"/>
              <a:gd name="connsiteY2352" fmla="*/ 1353801 h 2128862"/>
              <a:gd name="connsiteX2353" fmla="*/ 146938 w 2482948"/>
              <a:gd name="connsiteY2353" fmla="*/ 1352729 h 2128862"/>
              <a:gd name="connsiteX2354" fmla="*/ 146447 w 2482948"/>
              <a:gd name="connsiteY2354" fmla="*/ 1353824 h 2128862"/>
              <a:gd name="connsiteX2355" fmla="*/ 146258 w 2482948"/>
              <a:gd name="connsiteY2355" fmla="*/ 1354245 h 2128862"/>
              <a:gd name="connsiteX2356" fmla="*/ 147217 w 2482948"/>
              <a:gd name="connsiteY2356" fmla="*/ 1352812 h 2128862"/>
              <a:gd name="connsiteX2357" fmla="*/ 205458 w 2482948"/>
              <a:gd name="connsiteY2357" fmla="*/ 1352066 h 2128862"/>
              <a:gd name="connsiteX2358" fmla="*/ 204990 w 2482948"/>
              <a:gd name="connsiteY2358" fmla="*/ 1352160 h 2128862"/>
              <a:gd name="connsiteX2359" fmla="*/ 204969 w 2482948"/>
              <a:gd name="connsiteY2359" fmla="*/ 1352164 h 2128862"/>
              <a:gd name="connsiteX2360" fmla="*/ 204343 w 2482948"/>
              <a:gd name="connsiteY2360" fmla="*/ 1352447 h 2128862"/>
              <a:gd name="connsiteX2361" fmla="*/ 202900 w 2482948"/>
              <a:gd name="connsiteY2361" fmla="*/ 1353099 h 2128862"/>
              <a:gd name="connsiteX2362" fmla="*/ 204320 w 2482948"/>
              <a:gd name="connsiteY2362" fmla="*/ 1352526 h 2128862"/>
              <a:gd name="connsiteX2363" fmla="*/ 167970 w 2482948"/>
              <a:gd name="connsiteY2363" fmla="*/ 1351351 h 2128862"/>
              <a:gd name="connsiteX2364" fmla="*/ 165495 w 2482948"/>
              <a:gd name="connsiteY2364" fmla="*/ 1353353 h 2128862"/>
              <a:gd name="connsiteX2365" fmla="*/ 167572 w 2482948"/>
              <a:gd name="connsiteY2365" fmla="*/ 1353970 h 2128862"/>
              <a:gd name="connsiteX2366" fmla="*/ 167699 w 2482948"/>
              <a:gd name="connsiteY2366" fmla="*/ 1353843 h 2128862"/>
              <a:gd name="connsiteX2367" fmla="*/ 169232 w 2482948"/>
              <a:gd name="connsiteY2367" fmla="*/ 1352306 h 2128862"/>
              <a:gd name="connsiteX2368" fmla="*/ 169319 w 2482948"/>
              <a:gd name="connsiteY2368" fmla="*/ 1352252 h 2128862"/>
              <a:gd name="connsiteX2369" fmla="*/ 169581 w 2482948"/>
              <a:gd name="connsiteY2369" fmla="*/ 1352092 h 2128862"/>
              <a:gd name="connsiteX2370" fmla="*/ 169920 w 2482948"/>
              <a:gd name="connsiteY2370" fmla="*/ 1351886 h 2128862"/>
              <a:gd name="connsiteX2371" fmla="*/ 168956 w 2482948"/>
              <a:gd name="connsiteY2371" fmla="*/ 1351621 h 2128862"/>
              <a:gd name="connsiteX2372" fmla="*/ 168447 w 2482948"/>
              <a:gd name="connsiteY2372" fmla="*/ 1351482 h 2128862"/>
              <a:gd name="connsiteX2373" fmla="*/ 161725 w 2482948"/>
              <a:gd name="connsiteY2373" fmla="*/ 1349636 h 2128862"/>
              <a:gd name="connsiteX2374" fmla="*/ 160044 w 2482948"/>
              <a:gd name="connsiteY2374" fmla="*/ 1351731 h 2128862"/>
              <a:gd name="connsiteX2375" fmla="*/ 160731 w 2482948"/>
              <a:gd name="connsiteY2375" fmla="*/ 1351936 h 2128862"/>
              <a:gd name="connsiteX2376" fmla="*/ 160813 w 2482948"/>
              <a:gd name="connsiteY2376" fmla="*/ 1351769 h 2128862"/>
              <a:gd name="connsiteX2377" fmla="*/ 160854 w 2482948"/>
              <a:gd name="connsiteY2377" fmla="*/ 1351685 h 2128862"/>
              <a:gd name="connsiteX2378" fmla="*/ 163173 w 2482948"/>
              <a:gd name="connsiteY2378" fmla="*/ 1350034 h 2128862"/>
              <a:gd name="connsiteX2379" fmla="*/ 155526 w 2482948"/>
              <a:gd name="connsiteY2379" fmla="*/ 1347934 h 2128862"/>
              <a:gd name="connsiteX2380" fmla="*/ 155516 w 2482948"/>
              <a:gd name="connsiteY2380" fmla="*/ 1347951 h 2128862"/>
              <a:gd name="connsiteX2381" fmla="*/ 154275 w 2482948"/>
              <a:gd name="connsiteY2381" fmla="*/ 1350016 h 2128862"/>
              <a:gd name="connsiteX2382" fmla="*/ 155227 w 2482948"/>
              <a:gd name="connsiteY2382" fmla="*/ 1350299 h 2128862"/>
              <a:gd name="connsiteX2383" fmla="*/ 155236 w 2482948"/>
              <a:gd name="connsiteY2383" fmla="*/ 1350302 h 2128862"/>
              <a:gd name="connsiteX2384" fmla="*/ 156563 w 2482948"/>
              <a:gd name="connsiteY2384" fmla="*/ 1348600 h 2128862"/>
              <a:gd name="connsiteX2385" fmla="*/ 156916 w 2482948"/>
              <a:gd name="connsiteY2385" fmla="*/ 1348316 h 2128862"/>
              <a:gd name="connsiteX2386" fmla="*/ 185507 w 2482948"/>
              <a:gd name="connsiteY2386" fmla="*/ 1347877 h 2128862"/>
              <a:gd name="connsiteX2387" fmla="*/ 185388 w 2482948"/>
              <a:gd name="connsiteY2387" fmla="*/ 1347956 h 2128862"/>
              <a:gd name="connsiteX2388" fmla="*/ 184709 w 2482948"/>
              <a:gd name="connsiteY2388" fmla="*/ 1348410 h 2128862"/>
              <a:gd name="connsiteX2389" fmla="*/ 183612 w 2482948"/>
              <a:gd name="connsiteY2389" fmla="*/ 1349142 h 2128862"/>
              <a:gd name="connsiteX2390" fmla="*/ 186070 w 2482948"/>
              <a:gd name="connsiteY2390" fmla="*/ 1349092 h 2128862"/>
              <a:gd name="connsiteX2391" fmla="*/ 188328 w 2482948"/>
              <a:gd name="connsiteY2391" fmla="*/ 1347896 h 2128862"/>
              <a:gd name="connsiteX2392" fmla="*/ 188364 w 2482948"/>
              <a:gd name="connsiteY2392" fmla="*/ 1347877 h 2128862"/>
              <a:gd name="connsiteX2393" fmla="*/ 149792 w 2482948"/>
              <a:gd name="connsiteY2393" fmla="*/ 1346360 h 2128862"/>
              <a:gd name="connsiteX2394" fmla="*/ 148873 w 2482948"/>
              <a:gd name="connsiteY2394" fmla="*/ 1348409 h 2128862"/>
              <a:gd name="connsiteX2395" fmla="*/ 149707 w 2482948"/>
              <a:gd name="connsiteY2395" fmla="*/ 1348657 h 2128862"/>
              <a:gd name="connsiteX2396" fmla="*/ 149818 w 2482948"/>
              <a:gd name="connsiteY2396" fmla="*/ 1348690 h 2128862"/>
              <a:gd name="connsiteX2397" fmla="*/ 149948 w 2482948"/>
              <a:gd name="connsiteY2397" fmla="*/ 1348729 h 2128862"/>
              <a:gd name="connsiteX2398" fmla="*/ 150931 w 2482948"/>
              <a:gd name="connsiteY2398" fmla="*/ 1347261 h 2128862"/>
              <a:gd name="connsiteX2399" fmla="*/ 151263 w 2482948"/>
              <a:gd name="connsiteY2399" fmla="*/ 1346764 h 2128862"/>
              <a:gd name="connsiteX2400" fmla="*/ 174976 w 2482948"/>
              <a:gd name="connsiteY2400" fmla="*/ 1346197 h 2128862"/>
              <a:gd name="connsiteX2401" fmla="*/ 174311 w 2482948"/>
              <a:gd name="connsiteY2401" fmla="*/ 1346659 h 2128862"/>
              <a:gd name="connsiteX2402" fmla="*/ 173584 w 2482948"/>
              <a:gd name="connsiteY2402" fmla="*/ 1347165 h 2128862"/>
              <a:gd name="connsiteX2403" fmla="*/ 172717 w 2482948"/>
              <a:gd name="connsiteY2403" fmla="*/ 1347768 h 2128862"/>
              <a:gd name="connsiteX2404" fmla="*/ 175410 w 2482948"/>
              <a:gd name="connsiteY2404" fmla="*/ 1348511 h 2128862"/>
              <a:gd name="connsiteX2405" fmla="*/ 175437 w 2482948"/>
              <a:gd name="connsiteY2405" fmla="*/ 1348518 h 2128862"/>
              <a:gd name="connsiteX2406" fmla="*/ 178001 w 2482948"/>
              <a:gd name="connsiteY2406" fmla="*/ 1346953 h 2128862"/>
              <a:gd name="connsiteX2407" fmla="*/ 1265286 w 2482948"/>
              <a:gd name="connsiteY2407" fmla="*/ 1346152 h 2128862"/>
              <a:gd name="connsiteX2408" fmla="*/ 1291121 w 2482948"/>
              <a:gd name="connsiteY2408" fmla="*/ 1405373 h 2128862"/>
              <a:gd name="connsiteX2409" fmla="*/ 1313224 w 2482948"/>
              <a:gd name="connsiteY2409" fmla="*/ 1435037 h 2128862"/>
              <a:gd name="connsiteX2410" fmla="*/ 1326040 w 2482948"/>
              <a:gd name="connsiteY2410" fmla="*/ 1445194 h 2128862"/>
              <a:gd name="connsiteX2411" fmla="*/ 1326065 w 2482948"/>
              <a:gd name="connsiteY2411" fmla="*/ 1445207 h 2128862"/>
              <a:gd name="connsiteX2412" fmla="*/ 1293879 w 2482948"/>
              <a:gd name="connsiteY2412" fmla="*/ 1405098 h 2128862"/>
              <a:gd name="connsiteX2413" fmla="*/ 205065 w 2482948"/>
              <a:gd name="connsiteY2413" fmla="*/ 1345534 h 2128862"/>
              <a:gd name="connsiteX2414" fmla="*/ 199239 w 2482948"/>
              <a:gd name="connsiteY2414" fmla="*/ 1346749 h 2128862"/>
              <a:gd name="connsiteX2415" fmla="*/ 195578 w 2482948"/>
              <a:gd name="connsiteY2415" fmla="*/ 1348804 h 2128862"/>
              <a:gd name="connsiteX2416" fmla="*/ 195408 w 2482948"/>
              <a:gd name="connsiteY2416" fmla="*/ 1348899 h 2128862"/>
              <a:gd name="connsiteX2417" fmla="*/ 198192 w 2482948"/>
              <a:gd name="connsiteY2417" fmla="*/ 1348842 h 2128862"/>
              <a:gd name="connsiteX2418" fmla="*/ 200472 w 2482948"/>
              <a:gd name="connsiteY2418" fmla="*/ 1347745 h 2128862"/>
              <a:gd name="connsiteX2419" fmla="*/ 144371 w 2482948"/>
              <a:gd name="connsiteY2419" fmla="*/ 1344871 h 2128862"/>
              <a:gd name="connsiteX2420" fmla="*/ 143767 w 2482948"/>
              <a:gd name="connsiteY2420" fmla="*/ 1346680 h 2128862"/>
              <a:gd name="connsiteX2421" fmla="*/ 144727 w 2482948"/>
              <a:gd name="connsiteY2421" fmla="*/ 1344969 h 2128862"/>
              <a:gd name="connsiteX2422" fmla="*/ 167359 w 2482948"/>
              <a:gd name="connsiteY2422" fmla="*/ 1344292 h 2128862"/>
              <a:gd name="connsiteX2423" fmla="*/ 166277 w 2482948"/>
              <a:gd name="connsiteY2423" fmla="*/ 1345111 h 2128862"/>
              <a:gd name="connsiteX2424" fmla="*/ 166091 w 2482948"/>
              <a:gd name="connsiteY2424" fmla="*/ 1345251 h 2128862"/>
              <a:gd name="connsiteX2425" fmla="*/ 165425 w 2482948"/>
              <a:gd name="connsiteY2425" fmla="*/ 1345755 h 2128862"/>
              <a:gd name="connsiteX2426" fmla="*/ 168133 w 2482948"/>
              <a:gd name="connsiteY2426" fmla="*/ 1346502 h 2128862"/>
              <a:gd name="connsiteX2427" fmla="*/ 169200 w 2482948"/>
              <a:gd name="connsiteY2427" fmla="*/ 1345742 h 2128862"/>
              <a:gd name="connsiteX2428" fmla="*/ 169415 w 2482948"/>
              <a:gd name="connsiteY2428" fmla="*/ 1345589 h 2128862"/>
              <a:gd name="connsiteX2429" fmla="*/ 170228 w 2482948"/>
              <a:gd name="connsiteY2429" fmla="*/ 1345010 h 2128862"/>
              <a:gd name="connsiteX2430" fmla="*/ 159676 w 2482948"/>
              <a:gd name="connsiteY2430" fmla="*/ 1342371 h 2128862"/>
              <a:gd name="connsiteX2431" fmla="*/ 158102 w 2482948"/>
              <a:gd name="connsiteY2431" fmla="*/ 1343733 h 2128862"/>
              <a:gd name="connsiteX2432" fmla="*/ 161461 w 2482948"/>
              <a:gd name="connsiteY2432" fmla="*/ 1344660 h 2128862"/>
              <a:gd name="connsiteX2433" fmla="*/ 161631 w 2482948"/>
              <a:gd name="connsiteY2433" fmla="*/ 1344523 h 2128862"/>
              <a:gd name="connsiteX2434" fmla="*/ 163208 w 2482948"/>
              <a:gd name="connsiteY2434" fmla="*/ 1343255 h 2128862"/>
              <a:gd name="connsiteX2435" fmla="*/ 162815 w 2482948"/>
              <a:gd name="connsiteY2435" fmla="*/ 1343156 h 2128862"/>
              <a:gd name="connsiteX2436" fmla="*/ 152514 w 2482948"/>
              <a:gd name="connsiteY2436" fmla="*/ 1340580 h 2128862"/>
              <a:gd name="connsiteX2437" fmla="*/ 152271 w 2482948"/>
              <a:gd name="connsiteY2437" fmla="*/ 1340827 h 2128862"/>
              <a:gd name="connsiteX2438" fmla="*/ 152058 w 2482948"/>
              <a:gd name="connsiteY2438" fmla="*/ 1341303 h 2128862"/>
              <a:gd name="connsiteX2439" fmla="*/ 151964 w 2482948"/>
              <a:gd name="connsiteY2439" fmla="*/ 1341514 h 2128862"/>
              <a:gd name="connsiteX2440" fmla="*/ 151754 w 2482948"/>
              <a:gd name="connsiteY2440" fmla="*/ 1341981 h 2128862"/>
              <a:gd name="connsiteX2441" fmla="*/ 154889 w 2482948"/>
              <a:gd name="connsiteY2441" fmla="*/ 1342847 h 2128862"/>
              <a:gd name="connsiteX2442" fmla="*/ 156358 w 2482948"/>
              <a:gd name="connsiteY2442" fmla="*/ 1341542 h 2128862"/>
              <a:gd name="connsiteX2443" fmla="*/ 155184 w 2482948"/>
              <a:gd name="connsiteY2443" fmla="*/ 1341248 h 2128862"/>
              <a:gd name="connsiteX2444" fmla="*/ 183157 w 2482948"/>
              <a:gd name="connsiteY2444" fmla="*/ 1340506 h 2128862"/>
              <a:gd name="connsiteX2445" fmla="*/ 180814 w 2482948"/>
              <a:gd name="connsiteY2445" fmla="*/ 1342136 h 2128862"/>
              <a:gd name="connsiteX2446" fmla="*/ 182245 w 2482948"/>
              <a:gd name="connsiteY2446" fmla="*/ 1342499 h 2128862"/>
              <a:gd name="connsiteX2447" fmla="*/ 185480 w 2482948"/>
              <a:gd name="connsiteY2447" fmla="*/ 1342389 h 2128862"/>
              <a:gd name="connsiteX2448" fmla="*/ 185542 w 2482948"/>
              <a:gd name="connsiteY2448" fmla="*/ 1342351 h 2128862"/>
              <a:gd name="connsiteX2449" fmla="*/ 186168 w 2482948"/>
              <a:gd name="connsiteY2449" fmla="*/ 1341968 h 2128862"/>
              <a:gd name="connsiteX2450" fmla="*/ 187559 w 2482948"/>
              <a:gd name="connsiteY2450" fmla="*/ 1341120 h 2128862"/>
              <a:gd name="connsiteX2451" fmla="*/ 185829 w 2482948"/>
              <a:gd name="connsiteY2451" fmla="*/ 1341120 h 2128862"/>
              <a:gd name="connsiteX2452" fmla="*/ 205062 w 2482948"/>
              <a:gd name="connsiteY2452" fmla="*/ 1339088 h 2128862"/>
              <a:gd name="connsiteX2453" fmla="*/ 195896 w 2482948"/>
              <a:gd name="connsiteY2453" fmla="*/ 1341120 h 2128862"/>
              <a:gd name="connsiteX2454" fmla="*/ 195623 w 2482948"/>
              <a:gd name="connsiteY2454" fmla="*/ 1341120 h 2128862"/>
              <a:gd name="connsiteX2455" fmla="*/ 194168 w 2482948"/>
              <a:gd name="connsiteY2455" fmla="*/ 1342092 h 2128862"/>
              <a:gd name="connsiteX2456" fmla="*/ 199640 w 2482948"/>
              <a:gd name="connsiteY2456" fmla="*/ 1341905 h 2128862"/>
              <a:gd name="connsiteX2457" fmla="*/ 203203 w 2482948"/>
              <a:gd name="connsiteY2457" fmla="*/ 1340018 h 2128862"/>
              <a:gd name="connsiteX2458" fmla="*/ 146321 w 2482948"/>
              <a:gd name="connsiteY2458" fmla="*/ 1339032 h 2128862"/>
              <a:gd name="connsiteX2459" fmla="*/ 146093 w 2482948"/>
              <a:gd name="connsiteY2459" fmla="*/ 1339713 h 2128862"/>
              <a:gd name="connsiteX2460" fmla="*/ 145956 w 2482948"/>
              <a:gd name="connsiteY2460" fmla="*/ 1340125 h 2128862"/>
              <a:gd name="connsiteX2461" fmla="*/ 145877 w 2482948"/>
              <a:gd name="connsiteY2461" fmla="*/ 1340359 h 2128862"/>
              <a:gd name="connsiteX2462" fmla="*/ 147499 w 2482948"/>
              <a:gd name="connsiteY2462" fmla="*/ 1340807 h 2128862"/>
              <a:gd name="connsiteX2463" fmla="*/ 147915 w 2482948"/>
              <a:gd name="connsiteY2463" fmla="*/ 1340377 h 2128862"/>
              <a:gd name="connsiteX2464" fmla="*/ 148653 w 2482948"/>
              <a:gd name="connsiteY2464" fmla="*/ 1339615 h 2128862"/>
              <a:gd name="connsiteX2465" fmla="*/ 237936 w 2482948"/>
              <a:gd name="connsiteY2465" fmla="*/ 1338683 h 2128862"/>
              <a:gd name="connsiteX2466" fmla="*/ 229932 w 2482948"/>
              <a:gd name="connsiteY2466" fmla="*/ 1340351 h 2128862"/>
              <a:gd name="connsiteX2467" fmla="*/ 225127 w 2482948"/>
              <a:gd name="connsiteY2467" fmla="*/ 1343050 h 2128862"/>
              <a:gd name="connsiteX2468" fmla="*/ 216258 w 2482948"/>
              <a:gd name="connsiteY2468" fmla="*/ 1347061 h 2128862"/>
              <a:gd name="connsiteX2469" fmla="*/ 218489 w 2482948"/>
              <a:gd name="connsiteY2469" fmla="*/ 1346452 h 2128862"/>
              <a:gd name="connsiteX2470" fmla="*/ 219456 w 2482948"/>
              <a:gd name="connsiteY2470" fmla="*/ 1346189 h 2128862"/>
              <a:gd name="connsiteX2471" fmla="*/ 222014 w 2482948"/>
              <a:gd name="connsiteY2471" fmla="*/ 1345491 h 2128862"/>
              <a:gd name="connsiteX2472" fmla="*/ 229954 w 2482948"/>
              <a:gd name="connsiteY2472" fmla="*/ 1342360 h 2128862"/>
              <a:gd name="connsiteX2473" fmla="*/ 174883 w 2482948"/>
              <a:gd name="connsiteY2473" fmla="*/ 1338607 h 2128862"/>
              <a:gd name="connsiteX2474" fmla="*/ 172879 w 2482948"/>
              <a:gd name="connsiteY2474" fmla="*/ 1340121 h 2128862"/>
              <a:gd name="connsiteX2475" fmla="*/ 173637 w 2482948"/>
              <a:gd name="connsiteY2475" fmla="*/ 1340313 h 2128862"/>
              <a:gd name="connsiteX2476" fmla="*/ 174869 w 2482948"/>
              <a:gd name="connsiteY2476" fmla="*/ 1340626 h 2128862"/>
              <a:gd name="connsiteX2477" fmla="*/ 175985 w 2482948"/>
              <a:gd name="connsiteY2477" fmla="*/ 1340910 h 2128862"/>
              <a:gd name="connsiteX2478" fmla="*/ 178162 w 2482948"/>
              <a:gd name="connsiteY2478" fmla="*/ 1339360 h 2128862"/>
              <a:gd name="connsiteX2479" fmla="*/ 174914 w 2482948"/>
              <a:gd name="connsiteY2479" fmla="*/ 1338614 h 2128862"/>
              <a:gd name="connsiteX2480" fmla="*/ 140417 w 2482948"/>
              <a:gd name="connsiteY2480" fmla="*/ 1337556 h 2128862"/>
              <a:gd name="connsiteX2481" fmla="*/ 140413 w 2482948"/>
              <a:gd name="connsiteY2481" fmla="*/ 1337573 h 2128862"/>
              <a:gd name="connsiteX2482" fmla="*/ 140318 w 2482948"/>
              <a:gd name="connsiteY2482" fmla="*/ 1337979 h 2128862"/>
              <a:gd name="connsiteX2483" fmla="*/ 140132 w 2482948"/>
              <a:gd name="connsiteY2483" fmla="*/ 1338774 h 2128862"/>
              <a:gd name="connsiteX2484" fmla="*/ 141120 w 2482948"/>
              <a:gd name="connsiteY2484" fmla="*/ 1339046 h 2128862"/>
              <a:gd name="connsiteX2485" fmla="*/ 141379 w 2482948"/>
              <a:gd name="connsiteY2485" fmla="*/ 1338501 h 2128862"/>
              <a:gd name="connsiteX2486" fmla="*/ 141617 w 2482948"/>
              <a:gd name="connsiteY2486" fmla="*/ 1338226 h 2128862"/>
              <a:gd name="connsiteX2487" fmla="*/ 141636 w 2482948"/>
              <a:gd name="connsiteY2487" fmla="*/ 1338204 h 2128862"/>
              <a:gd name="connsiteX2488" fmla="*/ 141880 w 2482948"/>
              <a:gd name="connsiteY2488" fmla="*/ 1337921 h 2128862"/>
              <a:gd name="connsiteX2489" fmla="*/ 140746 w 2482948"/>
              <a:gd name="connsiteY2489" fmla="*/ 1337638 h 2128862"/>
              <a:gd name="connsiteX2490" fmla="*/ 140729 w 2482948"/>
              <a:gd name="connsiteY2490" fmla="*/ 1337634 h 2128862"/>
              <a:gd name="connsiteX2491" fmla="*/ 166303 w 2482948"/>
              <a:gd name="connsiteY2491" fmla="*/ 1336638 h 2128862"/>
              <a:gd name="connsiteX2492" fmla="*/ 165591 w 2482948"/>
              <a:gd name="connsiteY2492" fmla="*/ 1337254 h 2128862"/>
              <a:gd name="connsiteX2493" fmla="*/ 165134 w 2482948"/>
              <a:gd name="connsiteY2493" fmla="*/ 1337649 h 2128862"/>
              <a:gd name="connsiteX2494" fmla="*/ 164683 w 2482948"/>
              <a:gd name="connsiteY2494" fmla="*/ 1338040 h 2128862"/>
              <a:gd name="connsiteX2495" fmla="*/ 165533 w 2482948"/>
              <a:gd name="connsiteY2495" fmla="*/ 1338256 h 2128862"/>
              <a:gd name="connsiteX2496" fmla="*/ 168490 w 2482948"/>
              <a:gd name="connsiteY2496" fmla="*/ 1339007 h 2128862"/>
              <a:gd name="connsiteX2497" fmla="*/ 169526 w 2482948"/>
              <a:gd name="connsiteY2497" fmla="*/ 1338174 h 2128862"/>
              <a:gd name="connsiteX2498" fmla="*/ 170264 w 2482948"/>
              <a:gd name="connsiteY2498" fmla="*/ 1337580 h 2128862"/>
              <a:gd name="connsiteX2499" fmla="*/ 170296 w 2482948"/>
              <a:gd name="connsiteY2499" fmla="*/ 1337554 h 2128862"/>
              <a:gd name="connsiteX2500" fmla="*/ 168957 w 2482948"/>
              <a:gd name="connsiteY2500" fmla="*/ 1337247 h 2128862"/>
              <a:gd name="connsiteX2501" fmla="*/ 135005 w 2482948"/>
              <a:gd name="connsiteY2501" fmla="*/ 1335240 h 2128862"/>
              <a:gd name="connsiteX2502" fmla="*/ 134752 w 2482948"/>
              <a:gd name="connsiteY2502" fmla="*/ 1336983 h 2128862"/>
              <a:gd name="connsiteX2503" fmla="*/ 135709 w 2482948"/>
              <a:gd name="connsiteY2503" fmla="*/ 1337548 h 2128862"/>
              <a:gd name="connsiteX2504" fmla="*/ 136323 w 2482948"/>
              <a:gd name="connsiteY2504" fmla="*/ 1335958 h 2128862"/>
              <a:gd name="connsiteX2505" fmla="*/ 158220 w 2482948"/>
              <a:gd name="connsiteY2505" fmla="*/ 1334783 h 2128862"/>
              <a:gd name="connsiteX2506" fmla="*/ 158121 w 2482948"/>
              <a:gd name="connsiteY2506" fmla="*/ 1334884 h 2128862"/>
              <a:gd name="connsiteX2507" fmla="*/ 157874 w 2482948"/>
              <a:gd name="connsiteY2507" fmla="*/ 1335134 h 2128862"/>
              <a:gd name="connsiteX2508" fmla="*/ 156948 w 2482948"/>
              <a:gd name="connsiteY2508" fmla="*/ 1336076 h 2128862"/>
              <a:gd name="connsiteX2509" fmla="*/ 157136 w 2482948"/>
              <a:gd name="connsiteY2509" fmla="*/ 1336124 h 2128862"/>
              <a:gd name="connsiteX2510" fmla="*/ 161273 w 2482948"/>
              <a:gd name="connsiteY2510" fmla="*/ 1337174 h 2128862"/>
              <a:gd name="connsiteX2511" fmla="*/ 161336 w 2482948"/>
              <a:gd name="connsiteY2511" fmla="*/ 1337118 h 2128862"/>
              <a:gd name="connsiteX2512" fmla="*/ 162391 w 2482948"/>
              <a:gd name="connsiteY2512" fmla="*/ 1336181 h 2128862"/>
              <a:gd name="connsiteX2513" fmla="*/ 162785 w 2482948"/>
              <a:gd name="connsiteY2513" fmla="*/ 1335831 h 2128862"/>
              <a:gd name="connsiteX2514" fmla="*/ 199036 w 2482948"/>
              <a:gd name="connsiteY2514" fmla="*/ 1334146 h 2128862"/>
              <a:gd name="connsiteX2515" fmla="*/ 198102 w 2482948"/>
              <a:gd name="connsiteY2515" fmla="*/ 1334364 h 2128862"/>
              <a:gd name="connsiteX2516" fmla="*/ 191988 w 2482948"/>
              <a:gd name="connsiteY2516" fmla="*/ 1334364 h 2128862"/>
              <a:gd name="connsiteX2517" fmla="*/ 190105 w 2482948"/>
              <a:gd name="connsiteY2517" fmla="*/ 1335674 h 2128862"/>
              <a:gd name="connsiteX2518" fmla="*/ 197088 w 2482948"/>
              <a:gd name="connsiteY2518" fmla="*/ 1335303 h 2128862"/>
              <a:gd name="connsiteX2519" fmla="*/ 197274 w 2482948"/>
              <a:gd name="connsiteY2519" fmla="*/ 1335190 h 2128862"/>
              <a:gd name="connsiteX2520" fmla="*/ 230589 w 2482948"/>
              <a:gd name="connsiteY2520" fmla="*/ 1333430 h 2128862"/>
              <a:gd name="connsiteX2521" fmla="*/ 220240 w 2482948"/>
              <a:gd name="connsiteY2521" fmla="*/ 1335724 h 2128862"/>
              <a:gd name="connsiteX2522" fmla="*/ 217406 w 2482948"/>
              <a:gd name="connsiteY2522" fmla="*/ 1337535 h 2128862"/>
              <a:gd name="connsiteX2523" fmla="*/ 209152 w 2482948"/>
              <a:gd name="connsiteY2523" fmla="*/ 1341580 h 2128862"/>
              <a:gd name="connsiteX2524" fmla="*/ 214209 w 2482948"/>
              <a:gd name="connsiteY2524" fmla="*/ 1341407 h 2128862"/>
              <a:gd name="connsiteX2525" fmla="*/ 222921 w 2482948"/>
              <a:gd name="connsiteY2525" fmla="*/ 1337535 h 2128862"/>
              <a:gd name="connsiteX2526" fmla="*/ 151249 w 2482948"/>
              <a:gd name="connsiteY2526" fmla="*/ 1333183 h 2128862"/>
              <a:gd name="connsiteX2527" fmla="*/ 150851 w 2482948"/>
              <a:gd name="connsiteY2527" fmla="*/ 1333603 h 2128862"/>
              <a:gd name="connsiteX2528" fmla="*/ 150145 w 2482948"/>
              <a:gd name="connsiteY2528" fmla="*/ 1334348 h 2128862"/>
              <a:gd name="connsiteX2529" fmla="*/ 153037 w 2482948"/>
              <a:gd name="connsiteY2529" fmla="*/ 1335083 h 2128862"/>
              <a:gd name="connsiteX2530" fmla="*/ 153941 w 2482948"/>
              <a:gd name="connsiteY2530" fmla="*/ 1334149 h 2128862"/>
              <a:gd name="connsiteX2531" fmla="*/ 154216 w 2482948"/>
              <a:gd name="connsiteY2531" fmla="*/ 1333864 h 2128862"/>
              <a:gd name="connsiteX2532" fmla="*/ 182592 w 2482948"/>
              <a:gd name="connsiteY2532" fmla="*/ 1332781 h 2128862"/>
              <a:gd name="connsiteX2533" fmla="*/ 182537 w 2482948"/>
              <a:gd name="connsiteY2533" fmla="*/ 1332823 h 2128862"/>
              <a:gd name="connsiteX2534" fmla="*/ 182288 w 2482948"/>
              <a:gd name="connsiteY2534" fmla="*/ 1333011 h 2128862"/>
              <a:gd name="connsiteX2535" fmla="*/ 180325 w 2482948"/>
              <a:gd name="connsiteY2535" fmla="*/ 1334494 h 2128862"/>
              <a:gd name="connsiteX2536" fmla="*/ 183840 w 2482948"/>
              <a:gd name="connsiteY2536" fmla="*/ 1335317 h 2128862"/>
              <a:gd name="connsiteX2537" fmla="*/ 186287 w 2482948"/>
              <a:gd name="connsiteY2537" fmla="*/ 1333574 h 2128862"/>
              <a:gd name="connsiteX2538" fmla="*/ 105609 w 2482948"/>
              <a:gd name="connsiteY2538" fmla="*/ 1332545 h 2128862"/>
              <a:gd name="connsiteX2539" fmla="*/ 105608 w 2482948"/>
              <a:gd name="connsiteY2539" fmla="*/ 1332614 h 2128862"/>
              <a:gd name="connsiteX2540" fmla="*/ 105607 w 2482948"/>
              <a:gd name="connsiteY2540" fmla="*/ 1332698 h 2128862"/>
              <a:gd name="connsiteX2541" fmla="*/ 105605 w 2482948"/>
              <a:gd name="connsiteY2541" fmla="*/ 1332836 h 2128862"/>
              <a:gd name="connsiteX2542" fmla="*/ 105988 w 2482948"/>
              <a:gd name="connsiteY2542" fmla="*/ 1333640 h 2128862"/>
              <a:gd name="connsiteX2543" fmla="*/ 106293 w 2482948"/>
              <a:gd name="connsiteY2543" fmla="*/ 1334279 h 2128862"/>
              <a:gd name="connsiteX2544" fmla="*/ 106875 w 2482948"/>
              <a:gd name="connsiteY2544" fmla="*/ 1335500 h 2128862"/>
              <a:gd name="connsiteX2545" fmla="*/ 108222 w 2482948"/>
              <a:gd name="connsiteY2545" fmla="*/ 1336408 h 2128862"/>
              <a:gd name="connsiteX2546" fmla="*/ 108116 w 2482948"/>
              <a:gd name="connsiteY2546" fmla="*/ 1336085 h 2128862"/>
              <a:gd name="connsiteX2547" fmla="*/ 107918 w 2482948"/>
              <a:gd name="connsiteY2547" fmla="*/ 1335483 h 2128862"/>
              <a:gd name="connsiteX2548" fmla="*/ 107564 w 2482948"/>
              <a:gd name="connsiteY2548" fmla="*/ 1334404 h 2128862"/>
              <a:gd name="connsiteX2549" fmla="*/ 107582 w 2482948"/>
              <a:gd name="connsiteY2549" fmla="*/ 1334203 h 2128862"/>
              <a:gd name="connsiteX2550" fmla="*/ 107617 w 2482948"/>
              <a:gd name="connsiteY2550" fmla="*/ 1333810 h 2128862"/>
              <a:gd name="connsiteX2551" fmla="*/ 129576 w 2482948"/>
              <a:gd name="connsiteY2551" fmla="*/ 1332284 h 2128862"/>
              <a:gd name="connsiteX2552" fmla="*/ 129466 w 2482948"/>
              <a:gd name="connsiteY2552" fmla="*/ 1333862 h 2128862"/>
              <a:gd name="connsiteX2553" fmla="*/ 129652 w 2482948"/>
              <a:gd name="connsiteY2553" fmla="*/ 1333972 h 2128862"/>
              <a:gd name="connsiteX2554" fmla="*/ 129807 w 2482948"/>
              <a:gd name="connsiteY2554" fmla="*/ 1334064 h 2128862"/>
              <a:gd name="connsiteX2555" fmla="*/ 130369 w 2482948"/>
              <a:gd name="connsiteY2555" fmla="*/ 1334395 h 2128862"/>
              <a:gd name="connsiteX2556" fmla="*/ 130789 w 2482948"/>
              <a:gd name="connsiteY2556" fmla="*/ 1333051 h 2128862"/>
              <a:gd name="connsiteX2557" fmla="*/ 130817 w 2482948"/>
              <a:gd name="connsiteY2557" fmla="*/ 1332960 h 2128862"/>
              <a:gd name="connsiteX2558" fmla="*/ 130204 w 2482948"/>
              <a:gd name="connsiteY2558" fmla="*/ 1332626 h 2128862"/>
              <a:gd name="connsiteX2559" fmla="*/ 143402 w 2482948"/>
              <a:gd name="connsiteY2559" fmla="*/ 1331381 h 2128862"/>
              <a:gd name="connsiteX2560" fmla="*/ 142594 w 2482948"/>
              <a:gd name="connsiteY2560" fmla="*/ 1332431 h 2128862"/>
              <a:gd name="connsiteX2561" fmla="*/ 145202 w 2482948"/>
              <a:gd name="connsiteY2561" fmla="*/ 1333093 h 2128862"/>
              <a:gd name="connsiteX2562" fmla="*/ 145899 w 2482948"/>
              <a:gd name="connsiteY2562" fmla="*/ 1333270 h 2128862"/>
              <a:gd name="connsiteX2563" fmla="*/ 146484 w 2482948"/>
              <a:gd name="connsiteY2563" fmla="*/ 1332593 h 2128862"/>
              <a:gd name="connsiteX2564" fmla="*/ 146848 w 2482948"/>
              <a:gd name="connsiteY2564" fmla="*/ 1332172 h 2128862"/>
              <a:gd name="connsiteX2565" fmla="*/ 273143 w 2482948"/>
              <a:gd name="connsiteY2565" fmla="*/ 1331311 h 2128862"/>
              <a:gd name="connsiteX2566" fmla="*/ 243743 w 2482948"/>
              <a:gd name="connsiteY2566" fmla="*/ 1344429 h 2128862"/>
              <a:gd name="connsiteX2567" fmla="*/ 232730 w 2482948"/>
              <a:gd name="connsiteY2567" fmla="*/ 1346626 h 2128862"/>
              <a:gd name="connsiteX2568" fmla="*/ 232710 w 2482948"/>
              <a:gd name="connsiteY2568" fmla="*/ 1346635 h 2128862"/>
              <a:gd name="connsiteX2569" fmla="*/ 215277 w 2482948"/>
              <a:gd name="connsiteY2569" fmla="*/ 1353633 h 2128862"/>
              <a:gd name="connsiteX2570" fmla="*/ 223154 w 2482948"/>
              <a:gd name="connsiteY2570" fmla="*/ 1351611 h 2128862"/>
              <a:gd name="connsiteX2571" fmla="*/ 232322 w 2482948"/>
              <a:gd name="connsiteY2571" fmla="*/ 1349258 h 2128862"/>
              <a:gd name="connsiteX2572" fmla="*/ 238087 w 2482948"/>
              <a:gd name="connsiteY2572" fmla="*/ 1347327 h 2128862"/>
              <a:gd name="connsiteX2573" fmla="*/ 246655 w 2482948"/>
              <a:gd name="connsiteY2573" fmla="*/ 1344108 h 2128862"/>
              <a:gd name="connsiteX2574" fmla="*/ 268908 w 2482948"/>
              <a:gd name="connsiteY2574" fmla="*/ 1334241 h 2128862"/>
              <a:gd name="connsiteX2575" fmla="*/ 269647 w 2482948"/>
              <a:gd name="connsiteY2575" fmla="*/ 1333730 h 2128862"/>
              <a:gd name="connsiteX2576" fmla="*/ 272570 w 2482948"/>
              <a:gd name="connsiteY2576" fmla="*/ 1331707 h 2128862"/>
              <a:gd name="connsiteX2577" fmla="*/ 173113 w 2482948"/>
              <a:gd name="connsiteY2577" fmla="*/ 1330747 h 2128862"/>
              <a:gd name="connsiteX2578" fmla="*/ 171240 w 2482948"/>
              <a:gd name="connsiteY2578" fmla="*/ 1332368 h 2128862"/>
              <a:gd name="connsiteX2579" fmla="*/ 175504 w 2482948"/>
              <a:gd name="connsiteY2579" fmla="*/ 1333366 h 2128862"/>
              <a:gd name="connsiteX2580" fmla="*/ 177532 w 2482948"/>
              <a:gd name="connsiteY2580" fmla="*/ 1331734 h 2128862"/>
              <a:gd name="connsiteX2581" fmla="*/ 177570 w 2482948"/>
              <a:gd name="connsiteY2581" fmla="*/ 1331704 h 2128862"/>
              <a:gd name="connsiteX2582" fmla="*/ 100988 w 2482948"/>
              <a:gd name="connsiteY2582" fmla="*/ 1329634 h 2128862"/>
              <a:gd name="connsiteX2583" fmla="*/ 101020 w 2482948"/>
              <a:gd name="connsiteY2583" fmla="*/ 1330755 h 2128862"/>
              <a:gd name="connsiteX2584" fmla="*/ 101026 w 2482948"/>
              <a:gd name="connsiteY2584" fmla="*/ 1330768 h 2128862"/>
              <a:gd name="connsiteX2585" fmla="*/ 101018 w 2482948"/>
              <a:gd name="connsiteY2585" fmla="*/ 1329653 h 2128862"/>
              <a:gd name="connsiteX2586" fmla="*/ 100996 w 2482948"/>
              <a:gd name="connsiteY2586" fmla="*/ 1329639 h 2128862"/>
              <a:gd name="connsiteX2587" fmla="*/ 124414 w 2482948"/>
              <a:gd name="connsiteY2587" fmla="*/ 1329472 h 2128862"/>
              <a:gd name="connsiteX2588" fmla="*/ 124407 w 2482948"/>
              <a:gd name="connsiteY2588" fmla="*/ 1329885 h 2128862"/>
              <a:gd name="connsiteX2589" fmla="*/ 124391 w 2482948"/>
              <a:gd name="connsiteY2589" fmla="*/ 1330865 h 2128862"/>
              <a:gd name="connsiteX2590" fmla="*/ 124891 w 2482948"/>
              <a:gd name="connsiteY2590" fmla="*/ 1331160 h 2128862"/>
              <a:gd name="connsiteX2591" fmla="*/ 125199 w 2482948"/>
              <a:gd name="connsiteY2591" fmla="*/ 1329900 h 2128862"/>
              <a:gd name="connsiteX2592" fmla="*/ 164096 w 2482948"/>
              <a:gd name="connsiteY2592" fmla="*/ 1328812 h 2128862"/>
              <a:gd name="connsiteX2593" fmla="*/ 163258 w 2482948"/>
              <a:gd name="connsiteY2593" fmla="*/ 1329663 h 2128862"/>
              <a:gd name="connsiteX2594" fmla="*/ 162589 w 2482948"/>
              <a:gd name="connsiteY2594" fmla="*/ 1330343 h 2128862"/>
              <a:gd name="connsiteX2595" fmla="*/ 167633 w 2482948"/>
              <a:gd name="connsiteY2595" fmla="*/ 1331524 h 2128862"/>
              <a:gd name="connsiteX2596" fmla="*/ 169403 w 2482948"/>
              <a:gd name="connsiteY2596" fmla="*/ 1329951 h 2128862"/>
              <a:gd name="connsiteX2597" fmla="*/ 137157 w 2482948"/>
              <a:gd name="connsiteY2597" fmla="*/ 1328444 h 2128862"/>
              <a:gd name="connsiteX2598" fmla="*/ 136320 w 2482948"/>
              <a:gd name="connsiteY2598" fmla="*/ 1329728 h 2128862"/>
              <a:gd name="connsiteX2599" fmla="*/ 138341 w 2482948"/>
              <a:gd name="connsiteY2599" fmla="*/ 1330827 h 2128862"/>
              <a:gd name="connsiteX2600" fmla="*/ 139105 w 2482948"/>
              <a:gd name="connsiteY2600" fmla="*/ 1331243 h 2128862"/>
              <a:gd name="connsiteX2601" fmla="*/ 139395 w 2482948"/>
              <a:gd name="connsiteY2601" fmla="*/ 1331400 h 2128862"/>
              <a:gd name="connsiteX2602" fmla="*/ 140388 w 2482948"/>
              <a:gd name="connsiteY2602" fmla="*/ 1330067 h 2128862"/>
              <a:gd name="connsiteX2603" fmla="*/ 225204 w 2482948"/>
              <a:gd name="connsiteY2603" fmla="*/ 1328022 h 2128862"/>
              <a:gd name="connsiteX2604" fmla="*/ 224214 w 2482948"/>
              <a:gd name="connsiteY2604" fmla="*/ 1328254 h 2128862"/>
              <a:gd name="connsiteX2605" fmla="*/ 220803 w 2482948"/>
              <a:gd name="connsiteY2605" fmla="*/ 1329052 h 2128862"/>
              <a:gd name="connsiteX2606" fmla="*/ 211885 w 2482948"/>
              <a:gd name="connsiteY2606" fmla="*/ 1331139 h 2128862"/>
              <a:gd name="connsiteX2607" fmla="*/ 209684 w 2482948"/>
              <a:gd name="connsiteY2607" fmla="*/ 1332709 h 2128862"/>
              <a:gd name="connsiteX2608" fmla="*/ 206031 w 2482948"/>
              <a:gd name="connsiteY2608" fmla="*/ 1334829 h 2128862"/>
              <a:gd name="connsiteX2609" fmla="*/ 214477 w 2482948"/>
              <a:gd name="connsiteY2609" fmla="*/ 1334380 h 2128862"/>
              <a:gd name="connsiteX2610" fmla="*/ 216992 w 2482948"/>
              <a:gd name="connsiteY2610" fmla="*/ 1333123 h 2128862"/>
              <a:gd name="connsiteX2611" fmla="*/ 156859 w 2482948"/>
              <a:gd name="connsiteY2611" fmla="*/ 1327259 h 2128862"/>
              <a:gd name="connsiteX2612" fmla="*/ 155507 w 2482948"/>
              <a:gd name="connsiteY2612" fmla="*/ 1328686 h 2128862"/>
              <a:gd name="connsiteX2613" fmla="*/ 158539 w 2482948"/>
              <a:gd name="connsiteY2613" fmla="*/ 1329396 h 2128862"/>
              <a:gd name="connsiteX2614" fmla="*/ 159962 w 2482948"/>
              <a:gd name="connsiteY2614" fmla="*/ 1327925 h 2128862"/>
              <a:gd name="connsiteX2615" fmla="*/ 295424 w 2482948"/>
              <a:gd name="connsiteY2615" fmla="*/ 1327142 h 2128862"/>
              <a:gd name="connsiteX2616" fmla="*/ 291544 w 2482948"/>
              <a:gd name="connsiteY2616" fmla="*/ 1329105 h 2128862"/>
              <a:gd name="connsiteX2617" fmla="*/ 288073 w 2482948"/>
              <a:gd name="connsiteY2617" fmla="*/ 1330862 h 2128862"/>
              <a:gd name="connsiteX2618" fmla="*/ 277435 w 2482948"/>
              <a:gd name="connsiteY2618" fmla="*/ 1336434 h 2128862"/>
              <a:gd name="connsiteX2619" fmla="*/ 275189 w 2482948"/>
              <a:gd name="connsiteY2619" fmla="*/ 1337380 h 2128862"/>
              <a:gd name="connsiteX2620" fmla="*/ 272875 w 2482948"/>
              <a:gd name="connsiteY2620" fmla="*/ 1338551 h 2128862"/>
              <a:gd name="connsiteX2621" fmla="*/ 240432 w 2482948"/>
              <a:gd name="connsiteY2621" fmla="*/ 1352013 h 2128862"/>
              <a:gd name="connsiteX2622" fmla="*/ 235128 w 2482948"/>
              <a:gd name="connsiteY2622" fmla="*/ 1353028 h 2128862"/>
              <a:gd name="connsiteX2623" fmla="*/ 211751 w 2482948"/>
              <a:gd name="connsiteY2623" fmla="*/ 1360976 h 2128862"/>
              <a:gd name="connsiteX2624" fmla="*/ 210492 w 2482948"/>
              <a:gd name="connsiteY2624" fmla="*/ 1361410 h 2128862"/>
              <a:gd name="connsiteX2625" fmla="*/ 224632 w 2482948"/>
              <a:gd name="connsiteY2625" fmla="*/ 1358023 h 2128862"/>
              <a:gd name="connsiteX2626" fmla="*/ 231479 w 2482948"/>
              <a:gd name="connsiteY2626" fmla="*/ 1356015 h 2128862"/>
              <a:gd name="connsiteX2627" fmla="*/ 238639 w 2482948"/>
              <a:gd name="connsiteY2627" fmla="*/ 1353915 h 2128862"/>
              <a:gd name="connsiteX2628" fmla="*/ 240263 w 2482948"/>
              <a:gd name="connsiteY2628" fmla="*/ 1353438 h 2128862"/>
              <a:gd name="connsiteX2629" fmla="*/ 270124 w 2482948"/>
              <a:gd name="connsiteY2629" fmla="*/ 1341191 h 2128862"/>
              <a:gd name="connsiteX2630" fmla="*/ 282999 w 2482948"/>
              <a:gd name="connsiteY2630" fmla="*/ 1334822 h 2128862"/>
              <a:gd name="connsiteX2631" fmla="*/ 289524 w 2482948"/>
              <a:gd name="connsiteY2631" fmla="*/ 1331476 h 2128862"/>
              <a:gd name="connsiteX2632" fmla="*/ 190358 w 2482948"/>
              <a:gd name="connsiteY2632" fmla="*/ 1326901 h 2128862"/>
              <a:gd name="connsiteX2633" fmla="*/ 187901 w 2482948"/>
              <a:gd name="connsiteY2633" fmla="*/ 1328765 h 2128862"/>
              <a:gd name="connsiteX2634" fmla="*/ 190242 w 2482948"/>
              <a:gd name="connsiteY2634" fmla="*/ 1329263 h 2128862"/>
              <a:gd name="connsiteX2635" fmla="*/ 192714 w 2482948"/>
              <a:gd name="connsiteY2635" fmla="*/ 1329084 h 2128862"/>
              <a:gd name="connsiteX2636" fmla="*/ 194055 w 2482948"/>
              <a:gd name="connsiteY2636" fmla="*/ 1328190 h 2128862"/>
              <a:gd name="connsiteX2637" fmla="*/ 194395 w 2482948"/>
              <a:gd name="connsiteY2637" fmla="*/ 1327963 h 2128862"/>
              <a:gd name="connsiteX2638" fmla="*/ 194929 w 2482948"/>
              <a:gd name="connsiteY2638" fmla="*/ 1327607 h 2128862"/>
              <a:gd name="connsiteX2639" fmla="*/ 194104 w 2482948"/>
              <a:gd name="connsiteY2639" fmla="*/ 1327607 h 2128862"/>
              <a:gd name="connsiteX2640" fmla="*/ 119331 w 2482948"/>
              <a:gd name="connsiteY2640" fmla="*/ 1326704 h 2128862"/>
              <a:gd name="connsiteX2641" fmla="*/ 119365 w 2482948"/>
              <a:gd name="connsiteY2641" fmla="*/ 1327761 h 2128862"/>
              <a:gd name="connsiteX2642" fmla="*/ 119368 w 2482948"/>
              <a:gd name="connsiteY2642" fmla="*/ 1327838 h 2128862"/>
              <a:gd name="connsiteX2643" fmla="*/ 119370 w 2482948"/>
              <a:gd name="connsiteY2643" fmla="*/ 1327900 h 2128862"/>
              <a:gd name="connsiteX2644" fmla="*/ 119500 w 2482948"/>
              <a:gd name="connsiteY2644" fmla="*/ 1327977 h 2128862"/>
              <a:gd name="connsiteX2645" fmla="*/ 119504 w 2482948"/>
              <a:gd name="connsiteY2645" fmla="*/ 1327960 h 2128862"/>
              <a:gd name="connsiteX2646" fmla="*/ 119699 w 2482948"/>
              <a:gd name="connsiteY2646" fmla="*/ 1326905 h 2128862"/>
              <a:gd name="connsiteX2647" fmla="*/ 119693 w 2482948"/>
              <a:gd name="connsiteY2647" fmla="*/ 1326901 h 2128862"/>
              <a:gd name="connsiteX2648" fmla="*/ 119617 w 2482948"/>
              <a:gd name="connsiteY2648" fmla="*/ 1326860 h 2128862"/>
              <a:gd name="connsiteX2649" fmla="*/ 105709 w 2482948"/>
              <a:gd name="connsiteY2649" fmla="*/ 1325519 h 2128862"/>
              <a:gd name="connsiteX2650" fmla="*/ 105687 w 2482948"/>
              <a:gd name="connsiteY2650" fmla="*/ 1327083 h 2128862"/>
              <a:gd name="connsiteX2651" fmla="*/ 108077 w 2482948"/>
              <a:gd name="connsiteY2651" fmla="*/ 1328586 h 2128862"/>
              <a:gd name="connsiteX2652" fmla="*/ 108218 w 2482948"/>
              <a:gd name="connsiteY2652" fmla="*/ 1326989 h 2128862"/>
              <a:gd name="connsiteX2653" fmla="*/ 131171 w 2482948"/>
              <a:gd name="connsiteY2653" fmla="*/ 1325438 h 2128862"/>
              <a:gd name="connsiteX2654" fmla="*/ 130732 w 2482948"/>
              <a:gd name="connsiteY2654" fmla="*/ 1326193 h 2128862"/>
              <a:gd name="connsiteX2655" fmla="*/ 130610 w 2482948"/>
              <a:gd name="connsiteY2655" fmla="*/ 1326403 h 2128862"/>
              <a:gd name="connsiteX2656" fmla="*/ 130513 w 2482948"/>
              <a:gd name="connsiteY2656" fmla="*/ 1326570 h 2128862"/>
              <a:gd name="connsiteX2657" fmla="*/ 133506 w 2482948"/>
              <a:gd name="connsiteY2657" fmla="*/ 1328198 h 2128862"/>
              <a:gd name="connsiteX2658" fmla="*/ 134279 w 2482948"/>
              <a:gd name="connsiteY2658" fmla="*/ 1326999 h 2128862"/>
              <a:gd name="connsiteX2659" fmla="*/ 148029 w 2482948"/>
              <a:gd name="connsiteY2659" fmla="*/ 1325364 h 2128862"/>
              <a:gd name="connsiteX2660" fmla="*/ 147453 w 2482948"/>
              <a:gd name="connsiteY2660" fmla="*/ 1326113 h 2128862"/>
              <a:gd name="connsiteX2661" fmla="*/ 147004 w 2482948"/>
              <a:gd name="connsiteY2661" fmla="*/ 1326696 h 2128862"/>
              <a:gd name="connsiteX2662" fmla="*/ 148346 w 2482948"/>
              <a:gd name="connsiteY2662" fmla="*/ 1327010 h 2128862"/>
              <a:gd name="connsiteX2663" fmla="*/ 150811 w 2482948"/>
              <a:gd name="connsiteY2663" fmla="*/ 1327587 h 2128862"/>
              <a:gd name="connsiteX2664" fmla="*/ 151996 w 2482948"/>
              <a:gd name="connsiteY2664" fmla="*/ 1326215 h 2128862"/>
              <a:gd name="connsiteX2665" fmla="*/ 179850 w 2482948"/>
              <a:gd name="connsiteY2665" fmla="*/ 1324919 h 2128862"/>
              <a:gd name="connsiteX2666" fmla="*/ 177871 w 2482948"/>
              <a:gd name="connsiteY2666" fmla="*/ 1326631 h 2128862"/>
              <a:gd name="connsiteX2667" fmla="*/ 182188 w 2482948"/>
              <a:gd name="connsiteY2667" fmla="*/ 1327550 h 2128862"/>
              <a:gd name="connsiteX2668" fmla="*/ 182516 w 2482948"/>
              <a:gd name="connsiteY2668" fmla="*/ 1327619 h 2128862"/>
              <a:gd name="connsiteX2669" fmla="*/ 182620 w 2482948"/>
              <a:gd name="connsiteY2669" fmla="*/ 1327642 h 2128862"/>
              <a:gd name="connsiteX2670" fmla="*/ 184036 w 2482948"/>
              <a:gd name="connsiteY2670" fmla="*/ 1326503 h 2128862"/>
              <a:gd name="connsiteX2671" fmla="*/ 184887 w 2482948"/>
              <a:gd name="connsiteY2671" fmla="*/ 1325869 h 2128862"/>
              <a:gd name="connsiteX2672" fmla="*/ 214728 w 2482948"/>
              <a:gd name="connsiteY2672" fmla="*/ 1324123 h 2128862"/>
              <a:gd name="connsiteX2673" fmla="*/ 206611 w 2482948"/>
              <a:gd name="connsiteY2673" fmla="*/ 1326103 h 2128862"/>
              <a:gd name="connsiteX2674" fmla="*/ 202801 w 2482948"/>
              <a:gd name="connsiteY2674" fmla="*/ 1327033 h 2128862"/>
              <a:gd name="connsiteX2675" fmla="*/ 202100 w 2482948"/>
              <a:gd name="connsiteY2675" fmla="*/ 1327607 h 2128862"/>
              <a:gd name="connsiteX2676" fmla="*/ 200758 w 2482948"/>
              <a:gd name="connsiteY2676" fmla="*/ 1328502 h 2128862"/>
              <a:gd name="connsiteX2677" fmla="*/ 209426 w 2482948"/>
              <a:gd name="connsiteY2677" fmla="*/ 1327875 h 2128862"/>
              <a:gd name="connsiteX2678" fmla="*/ 210451 w 2482948"/>
              <a:gd name="connsiteY2678" fmla="*/ 1327150 h 2128862"/>
              <a:gd name="connsiteX2679" fmla="*/ 113990 w 2482948"/>
              <a:gd name="connsiteY2679" fmla="*/ 1323796 h 2128862"/>
              <a:gd name="connsiteX2680" fmla="*/ 114074 w 2482948"/>
              <a:gd name="connsiteY2680" fmla="*/ 1324773 h 2128862"/>
              <a:gd name="connsiteX2681" fmla="*/ 114155 w 2482948"/>
              <a:gd name="connsiteY2681" fmla="*/ 1324821 h 2128862"/>
              <a:gd name="connsiteX2682" fmla="*/ 114232 w 2482948"/>
              <a:gd name="connsiteY2682" fmla="*/ 1324866 h 2128862"/>
              <a:gd name="connsiteX2683" fmla="*/ 114315 w 2482948"/>
              <a:gd name="connsiteY2683" fmla="*/ 1324261 h 2128862"/>
              <a:gd name="connsiteX2684" fmla="*/ 114352 w 2482948"/>
              <a:gd name="connsiteY2684" fmla="*/ 1323993 h 2128862"/>
              <a:gd name="connsiteX2685" fmla="*/ 169794 w 2482948"/>
              <a:gd name="connsiteY2685" fmla="*/ 1323022 h 2128862"/>
              <a:gd name="connsiteX2686" fmla="*/ 168255 w 2482948"/>
              <a:gd name="connsiteY2686" fmla="*/ 1324586 h 2128862"/>
              <a:gd name="connsiteX2687" fmla="*/ 168258 w 2482948"/>
              <a:gd name="connsiteY2687" fmla="*/ 1324587 h 2128862"/>
              <a:gd name="connsiteX2688" fmla="*/ 168380 w 2482948"/>
              <a:gd name="connsiteY2688" fmla="*/ 1324613 h 2128862"/>
              <a:gd name="connsiteX2689" fmla="*/ 174052 w 2482948"/>
              <a:gd name="connsiteY2689" fmla="*/ 1325819 h 2128862"/>
              <a:gd name="connsiteX2690" fmla="*/ 174883 w 2482948"/>
              <a:gd name="connsiteY2690" fmla="*/ 1325081 h 2128862"/>
              <a:gd name="connsiteX2691" fmla="*/ 175411 w 2482948"/>
              <a:gd name="connsiteY2691" fmla="*/ 1324612 h 2128862"/>
              <a:gd name="connsiteX2692" fmla="*/ 175903 w 2482948"/>
              <a:gd name="connsiteY2692" fmla="*/ 1324175 h 2128862"/>
              <a:gd name="connsiteX2693" fmla="*/ 100791 w 2482948"/>
              <a:gd name="connsiteY2693" fmla="*/ 1322636 h 2128862"/>
              <a:gd name="connsiteX2694" fmla="*/ 100823 w 2482948"/>
              <a:gd name="connsiteY2694" fmla="*/ 1323761 h 2128862"/>
              <a:gd name="connsiteX2695" fmla="*/ 100830 w 2482948"/>
              <a:gd name="connsiteY2695" fmla="*/ 1324029 h 2128862"/>
              <a:gd name="connsiteX2696" fmla="*/ 100893 w 2482948"/>
              <a:gd name="connsiteY2696" fmla="*/ 1324068 h 2128862"/>
              <a:gd name="connsiteX2697" fmla="*/ 100977 w 2482948"/>
              <a:gd name="connsiteY2697" fmla="*/ 1324121 h 2128862"/>
              <a:gd name="connsiteX2698" fmla="*/ 100976 w 2482948"/>
              <a:gd name="connsiteY2698" fmla="*/ 1323887 h 2128862"/>
              <a:gd name="connsiteX2699" fmla="*/ 100967 w 2482948"/>
              <a:gd name="connsiteY2699" fmla="*/ 1322739 h 2128862"/>
              <a:gd name="connsiteX2700" fmla="*/ 125238 w 2482948"/>
              <a:gd name="connsiteY2700" fmla="*/ 1322457 h 2128862"/>
              <a:gd name="connsiteX2701" fmla="*/ 124743 w 2482948"/>
              <a:gd name="connsiteY2701" fmla="*/ 1323432 h 2128862"/>
              <a:gd name="connsiteX2702" fmla="*/ 125902 w 2482948"/>
              <a:gd name="connsiteY2702" fmla="*/ 1324062 h 2128862"/>
              <a:gd name="connsiteX2703" fmla="*/ 126645 w 2482948"/>
              <a:gd name="connsiteY2703" fmla="*/ 1324466 h 2128862"/>
              <a:gd name="connsiteX2704" fmla="*/ 127475 w 2482948"/>
              <a:gd name="connsiteY2704" fmla="*/ 1324918 h 2128862"/>
              <a:gd name="connsiteX2705" fmla="*/ 127631 w 2482948"/>
              <a:gd name="connsiteY2705" fmla="*/ 1324643 h 2128862"/>
              <a:gd name="connsiteX2706" fmla="*/ 127715 w 2482948"/>
              <a:gd name="connsiteY2706" fmla="*/ 1324493 h 2128862"/>
              <a:gd name="connsiteX2707" fmla="*/ 128063 w 2482948"/>
              <a:gd name="connsiteY2707" fmla="*/ 1323877 h 2128862"/>
              <a:gd name="connsiteX2708" fmla="*/ 249644 w 2482948"/>
              <a:gd name="connsiteY2708" fmla="*/ 1322303 h 2128862"/>
              <a:gd name="connsiteX2709" fmla="*/ 236386 w 2482948"/>
              <a:gd name="connsiteY2709" fmla="*/ 1325406 h 2128862"/>
              <a:gd name="connsiteX2710" fmla="*/ 230723 w 2482948"/>
              <a:gd name="connsiteY2710" fmla="*/ 1329024 h 2128862"/>
              <a:gd name="connsiteX2711" fmla="*/ 226801 w 2482948"/>
              <a:gd name="connsiteY2711" fmla="*/ 1331531 h 2128862"/>
              <a:gd name="connsiteX2712" fmla="*/ 244181 w 2482948"/>
              <a:gd name="connsiteY2712" fmla="*/ 1326154 h 2128862"/>
              <a:gd name="connsiteX2713" fmla="*/ 246361 w 2482948"/>
              <a:gd name="connsiteY2713" fmla="*/ 1324987 h 2128862"/>
              <a:gd name="connsiteX2714" fmla="*/ 141166 w 2482948"/>
              <a:gd name="connsiteY2714" fmla="*/ 1322297 h 2128862"/>
              <a:gd name="connsiteX2715" fmla="*/ 140207 w 2482948"/>
              <a:gd name="connsiteY2715" fmla="*/ 1323768 h 2128862"/>
              <a:gd name="connsiteX2716" fmla="*/ 140124 w 2482948"/>
              <a:gd name="connsiteY2716" fmla="*/ 1323894 h 2128862"/>
              <a:gd name="connsiteX2717" fmla="*/ 140808 w 2482948"/>
              <a:gd name="connsiteY2717" fmla="*/ 1324240 h 2128862"/>
              <a:gd name="connsiteX2718" fmla="*/ 143658 w 2482948"/>
              <a:gd name="connsiteY2718" fmla="*/ 1325680 h 2128862"/>
              <a:gd name="connsiteX2719" fmla="*/ 144882 w 2482948"/>
              <a:gd name="connsiteY2719" fmla="*/ 1324038 h 2128862"/>
              <a:gd name="connsiteX2720" fmla="*/ 162224 w 2482948"/>
              <a:gd name="connsiteY2720" fmla="*/ 1321594 h 2128862"/>
              <a:gd name="connsiteX2721" fmla="*/ 161411 w 2482948"/>
              <a:gd name="connsiteY2721" fmla="*/ 1322453 h 2128862"/>
              <a:gd name="connsiteX2722" fmla="*/ 160877 w 2482948"/>
              <a:gd name="connsiteY2722" fmla="*/ 1323017 h 2128862"/>
              <a:gd name="connsiteX2723" fmla="*/ 163241 w 2482948"/>
              <a:gd name="connsiteY2723" fmla="*/ 1323520 h 2128862"/>
              <a:gd name="connsiteX2724" fmla="*/ 164056 w 2482948"/>
              <a:gd name="connsiteY2724" fmla="*/ 1323693 h 2128862"/>
              <a:gd name="connsiteX2725" fmla="*/ 164782 w 2482948"/>
              <a:gd name="connsiteY2725" fmla="*/ 1322943 h 2128862"/>
              <a:gd name="connsiteX2726" fmla="*/ 165491 w 2482948"/>
              <a:gd name="connsiteY2726" fmla="*/ 1322210 h 2128862"/>
              <a:gd name="connsiteX2727" fmla="*/ 204846 w 2482948"/>
              <a:gd name="connsiteY2727" fmla="*/ 1320347 h 2128862"/>
              <a:gd name="connsiteX2728" fmla="*/ 202926 w 2482948"/>
              <a:gd name="connsiteY2728" fmla="*/ 1320851 h 2128862"/>
              <a:gd name="connsiteX2729" fmla="*/ 198239 w 2482948"/>
              <a:gd name="connsiteY2729" fmla="*/ 1320851 h 2128862"/>
              <a:gd name="connsiteX2730" fmla="*/ 197529 w 2482948"/>
              <a:gd name="connsiteY2730" fmla="*/ 1320733 h 2128862"/>
              <a:gd name="connsiteX2731" fmla="*/ 196866 w 2482948"/>
              <a:gd name="connsiteY2731" fmla="*/ 1321396 h 2128862"/>
              <a:gd name="connsiteX2732" fmla="*/ 196461 w 2482948"/>
              <a:gd name="connsiteY2732" fmla="*/ 1321801 h 2128862"/>
              <a:gd name="connsiteX2733" fmla="*/ 196403 w 2482948"/>
              <a:gd name="connsiteY2733" fmla="*/ 1321859 h 2128862"/>
              <a:gd name="connsiteX2734" fmla="*/ 197651 w 2482948"/>
              <a:gd name="connsiteY2734" fmla="*/ 1321733 h 2128862"/>
              <a:gd name="connsiteX2735" fmla="*/ 203916 w 2482948"/>
              <a:gd name="connsiteY2735" fmla="*/ 1321100 h 2128862"/>
              <a:gd name="connsiteX2736" fmla="*/ 204067 w 2482948"/>
              <a:gd name="connsiteY2736" fmla="*/ 1320977 h 2128862"/>
              <a:gd name="connsiteX2737" fmla="*/ 204358 w 2482948"/>
              <a:gd name="connsiteY2737" fmla="*/ 1320742 h 2128862"/>
              <a:gd name="connsiteX2738" fmla="*/ 269540 w 2482948"/>
              <a:gd name="connsiteY2738" fmla="*/ 1320047 h 2128862"/>
              <a:gd name="connsiteX2739" fmla="*/ 250636 w 2482948"/>
              <a:gd name="connsiteY2739" fmla="*/ 1328986 h 2128862"/>
              <a:gd name="connsiteX2740" fmla="*/ 249774 w 2482948"/>
              <a:gd name="connsiteY2740" fmla="*/ 1329177 h 2128862"/>
              <a:gd name="connsiteX2741" fmla="*/ 249670 w 2482948"/>
              <a:gd name="connsiteY2741" fmla="*/ 1329262 h 2128862"/>
              <a:gd name="connsiteX2742" fmla="*/ 243036 w 2482948"/>
              <a:gd name="connsiteY2742" fmla="*/ 1332989 h 2128862"/>
              <a:gd name="connsiteX2743" fmla="*/ 245396 w 2482948"/>
              <a:gd name="connsiteY2743" fmla="*/ 1332295 h 2128862"/>
              <a:gd name="connsiteX2744" fmla="*/ 268318 w 2482948"/>
              <a:gd name="connsiteY2744" fmla="*/ 1320964 h 2128862"/>
              <a:gd name="connsiteX2745" fmla="*/ 269525 w 2482948"/>
              <a:gd name="connsiteY2745" fmla="*/ 1320058 h 2128862"/>
              <a:gd name="connsiteX2746" fmla="*/ 152358 w 2482948"/>
              <a:gd name="connsiteY2746" fmla="*/ 1319733 h 2128862"/>
              <a:gd name="connsiteX2747" fmla="*/ 152305 w 2482948"/>
              <a:gd name="connsiteY2747" fmla="*/ 1319802 h 2128862"/>
              <a:gd name="connsiteX2748" fmla="*/ 152094 w 2482948"/>
              <a:gd name="connsiteY2748" fmla="*/ 1320076 h 2128862"/>
              <a:gd name="connsiteX2749" fmla="*/ 151385 w 2482948"/>
              <a:gd name="connsiteY2749" fmla="*/ 1320998 h 2128862"/>
              <a:gd name="connsiteX2750" fmla="*/ 151734 w 2482948"/>
              <a:gd name="connsiteY2750" fmla="*/ 1321072 h 2128862"/>
              <a:gd name="connsiteX2751" fmla="*/ 152338 w 2482948"/>
              <a:gd name="connsiteY2751" fmla="*/ 1321201 h 2128862"/>
              <a:gd name="connsiteX2752" fmla="*/ 155709 w 2482948"/>
              <a:gd name="connsiteY2752" fmla="*/ 1321918 h 2128862"/>
              <a:gd name="connsiteX2753" fmla="*/ 156863 w 2482948"/>
              <a:gd name="connsiteY2753" fmla="*/ 1320583 h 2128862"/>
              <a:gd name="connsiteX2754" fmla="*/ 156859 w 2482948"/>
              <a:gd name="connsiteY2754" fmla="*/ 1320582 h 2128862"/>
              <a:gd name="connsiteX2755" fmla="*/ 156734 w 2482948"/>
              <a:gd name="connsiteY2755" fmla="*/ 1320559 h 2128862"/>
              <a:gd name="connsiteX2756" fmla="*/ 119275 w 2482948"/>
              <a:gd name="connsiteY2756" fmla="*/ 1319463 h 2128862"/>
              <a:gd name="connsiteX2757" fmla="*/ 119110 w 2482948"/>
              <a:gd name="connsiteY2757" fmla="*/ 1319834 h 2128862"/>
              <a:gd name="connsiteX2758" fmla="*/ 119127 w 2482948"/>
              <a:gd name="connsiteY2758" fmla="*/ 1320378 h 2128862"/>
              <a:gd name="connsiteX2759" fmla="*/ 121524 w 2482948"/>
              <a:gd name="connsiteY2759" fmla="*/ 1321682 h 2128862"/>
              <a:gd name="connsiteX2760" fmla="*/ 121952 w 2482948"/>
              <a:gd name="connsiteY2760" fmla="*/ 1320807 h 2128862"/>
              <a:gd name="connsiteX2761" fmla="*/ 120204 w 2482948"/>
              <a:gd name="connsiteY2761" fmla="*/ 1319929 h 2128862"/>
              <a:gd name="connsiteX2762" fmla="*/ 105798 w 2482948"/>
              <a:gd name="connsiteY2762" fmla="*/ 1319334 h 2128862"/>
              <a:gd name="connsiteX2763" fmla="*/ 105797 w 2482948"/>
              <a:gd name="connsiteY2763" fmla="*/ 1319419 h 2128862"/>
              <a:gd name="connsiteX2764" fmla="*/ 105793 w 2482948"/>
              <a:gd name="connsiteY2764" fmla="*/ 1319697 h 2128862"/>
              <a:gd name="connsiteX2765" fmla="*/ 105790 w 2482948"/>
              <a:gd name="connsiteY2765" fmla="*/ 1319881 h 2128862"/>
              <a:gd name="connsiteX2766" fmla="*/ 108693 w 2482948"/>
              <a:gd name="connsiteY2766" fmla="*/ 1321596 h 2128862"/>
              <a:gd name="connsiteX2767" fmla="*/ 108751 w 2482948"/>
              <a:gd name="connsiteY2767" fmla="*/ 1320942 h 2128862"/>
              <a:gd name="connsiteX2768" fmla="*/ 106074 w 2482948"/>
              <a:gd name="connsiteY2768" fmla="*/ 1319484 h 2128862"/>
              <a:gd name="connsiteX2769" fmla="*/ 134745 w 2482948"/>
              <a:gd name="connsiteY2769" fmla="*/ 1319289 h 2128862"/>
              <a:gd name="connsiteX2770" fmla="*/ 133897 w 2482948"/>
              <a:gd name="connsiteY2770" fmla="*/ 1320748 h 2128862"/>
              <a:gd name="connsiteX2771" fmla="*/ 137225 w 2482948"/>
              <a:gd name="connsiteY2771" fmla="*/ 1322429 h 2128862"/>
              <a:gd name="connsiteX2772" fmla="*/ 138072 w 2482948"/>
              <a:gd name="connsiteY2772" fmla="*/ 1321115 h 2128862"/>
              <a:gd name="connsiteX2773" fmla="*/ 138205 w 2482948"/>
              <a:gd name="connsiteY2773" fmla="*/ 1320910 h 2128862"/>
              <a:gd name="connsiteX2774" fmla="*/ 186930 w 2482948"/>
              <a:gd name="connsiteY2774" fmla="*/ 1318971 h 2128862"/>
              <a:gd name="connsiteX2775" fmla="*/ 185208 w 2482948"/>
              <a:gd name="connsiteY2775" fmla="*/ 1320412 h 2128862"/>
              <a:gd name="connsiteX2776" fmla="*/ 188472 w 2482948"/>
              <a:gd name="connsiteY2776" fmla="*/ 1321028 h 2128862"/>
              <a:gd name="connsiteX2777" fmla="*/ 190287 w 2482948"/>
              <a:gd name="connsiteY2777" fmla="*/ 1321371 h 2128862"/>
              <a:gd name="connsiteX2778" fmla="*/ 190792 w 2482948"/>
              <a:gd name="connsiteY2778" fmla="*/ 1321466 h 2128862"/>
              <a:gd name="connsiteX2779" fmla="*/ 192172 w 2482948"/>
              <a:gd name="connsiteY2779" fmla="*/ 1320437 h 2128862"/>
              <a:gd name="connsiteX2780" fmla="*/ 192682 w 2482948"/>
              <a:gd name="connsiteY2780" fmla="*/ 1319927 h 2128862"/>
              <a:gd name="connsiteX2781" fmla="*/ 240991 w 2482948"/>
              <a:gd name="connsiteY2781" fmla="*/ 1317716 h 2128862"/>
              <a:gd name="connsiteX2782" fmla="*/ 229012 w 2482948"/>
              <a:gd name="connsiteY2782" fmla="*/ 1320639 h 2128862"/>
              <a:gd name="connsiteX2783" fmla="*/ 226275 w 2482948"/>
              <a:gd name="connsiteY2783" fmla="*/ 1321306 h 2128862"/>
              <a:gd name="connsiteX2784" fmla="*/ 225350 w 2482948"/>
              <a:gd name="connsiteY2784" fmla="*/ 1321532 h 2128862"/>
              <a:gd name="connsiteX2785" fmla="*/ 217744 w 2482948"/>
              <a:gd name="connsiteY2785" fmla="*/ 1326959 h 2128862"/>
              <a:gd name="connsiteX2786" fmla="*/ 217253 w 2482948"/>
              <a:gd name="connsiteY2786" fmla="*/ 1327309 h 2128862"/>
              <a:gd name="connsiteX2787" fmla="*/ 221893 w 2482948"/>
              <a:gd name="connsiteY2787" fmla="*/ 1326974 h 2128862"/>
              <a:gd name="connsiteX2788" fmla="*/ 229750 w 2482948"/>
              <a:gd name="connsiteY2788" fmla="*/ 1324370 h 2128862"/>
              <a:gd name="connsiteX2789" fmla="*/ 232610 w 2482948"/>
              <a:gd name="connsiteY2789" fmla="*/ 1323422 h 2128862"/>
              <a:gd name="connsiteX2790" fmla="*/ 239193 w 2482948"/>
              <a:gd name="connsiteY2790" fmla="*/ 1319334 h 2128862"/>
              <a:gd name="connsiteX2791" fmla="*/ 175744 w 2482948"/>
              <a:gd name="connsiteY2791" fmla="*/ 1317112 h 2128862"/>
              <a:gd name="connsiteX2792" fmla="*/ 175445 w 2482948"/>
              <a:gd name="connsiteY2792" fmla="*/ 1317396 h 2128862"/>
              <a:gd name="connsiteX2793" fmla="*/ 174929 w 2482948"/>
              <a:gd name="connsiteY2793" fmla="*/ 1317886 h 2128862"/>
              <a:gd name="connsiteX2794" fmla="*/ 174416 w 2482948"/>
              <a:gd name="connsiteY2794" fmla="*/ 1318374 h 2128862"/>
              <a:gd name="connsiteX2795" fmla="*/ 180558 w 2482948"/>
              <a:gd name="connsiteY2795" fmla="*/ 1319534 h 2128862"/>
              <a:gd name="connsiteX2796" fmla="*/ 181166 w 2482948"/>
              <a:gd name="connsiteY2796" fmla="*/ 1319649 h 2128862"/>
              <a:gd name="connsiteX2797" fmla="*/ 181367 w 2482948"/>
              <a:gd name="connsiteY2797" fmla="*/ 1319481 h 2128862"/>
              <a:gd name="connsiteX2798" fmla="*/ 182797 w 2482948"/>
              <a:gd name="connsiteY2798" fmla="*/ 1318284 h 2128862"/>
              <a:gd name="connsiteX2799" fmla="*/ 175807 w 2482948"/>
              <a:gd name="connsiteY2799" fmla="*/ 1317122 h 2128862"/>
              <a:gd name="connsiteX2800" fmla="*/ 144861 w 2482948"/>
              <a:gd name="connsiteY2800" fmla="*/ 1316630 h 2128862"/>
              <a:gd name="connsiteX2801" fmla="*/ 143861 w 2482948"/>
              <a:gd name="connsiteY2801" fmla="*/ 1318164 h 2128862"/>
              <a:gd name="connsiteX2802" fmla="*/ 147868 w 2482948"/>
              <a:gd name="connsiteY2802" fmla="*/ 1320030 h 2128862"/>
              <a:gd name="connsiteX2803" fmla="*/ 148372 w 2482948"/>
              <a:gd name="connsiteY2803" fmla="*/ 1319354 h 2128862"/>
              <a:gd name="connsiteX2804" fmla="*/ 149063 w 2482948"/>
              <a:gd name="connsiteY2804" fmla="*/ 1318426 h 2128862"/>
              <a:gd name="connsiteX2805" fmla="*/ 100619 w 2482948"/>
              <a:gd name="connsiteY2805" fmla="*/ 1316513 h 2128862"/>
              <a:gd name="connsiteX2806" fmla="*/ 100628 w 2482948"/>
              <a:gd name="connsiteY2806" fmla="*/ 1316833 h 2128862"/>
              <a:gd name="connsiteX2807" fmla="*/ 101000 w 2482948"/>
              <a:gd name="connsiteY2807" fmla="*/ 1317053 h 2128862"/>
              <a:gd name="connsiteX2808" fmla="*/ 101047 w 2482948"/>
              <a:gd name="connsiteY2808" fmla="*/ 1316895 h 2128862"/>
              <a:gd name="connsiteX2809" fmla="*/ 101084 w 2482948"/>
              <a:gd name="connsiteY2809" fmla="*/ 1316767 h 2128862"/>
              <a:gd name="connsiteX2810" fmla="*/ 113363 w 2482948"/>
              <a:gd name="connsiteY2810" fmla="*/ 1316493 h 2128862"/>
              <a:gd name="connsiteX2811" fmla="*/ 113430 w 2482948"/>
              <a:gd name="connsiteY2811" fmla="*/ 1317280 h 2128862"/>
              <a:gd name="connsiteX2812" fmla="*/ 115733 w 2482948"/>
              <a:gd name="connsiteY2812" fmla="*/ 1318533 h 2128862"/>
              <a:gd name="connsiteX2813" fmla="*/ 116038 w 2482948"/>
              <a:gd name="connsiteY2813" fmla="*/ 1317836 h 2128862"/>
              <a:gd name="connsiteX2814" fmla="*/ 128361 w 2482948"/>
              <a:gd name="connsiteY2814" fmla="*/ 1316297 h 2128862"/>
              <a:gd name="connsiteX2815" fmla="*/ 127694 w 2482948"/>
              <a:gd name="connsiteY2815" fmla="*/ 1317613 h 2128862"/>
              <a:gd name="connsiteX2816" fmla="*/ 130732 w 2482948"/>
              <a:gd name="connsiteY2816" fmla="*/ 1319149 h 2128862"/>
              <a:gd name="connsiteX2817" fmla="*/ 131421 w 2482948"/>
              <a:gd name="connsiteY2817" fmla="*/ 1317928 h 2128862"/>
              <a:gd name="connsiteX2818" fmla="*/ 131509 w 2482948"/>
              <a:gd name="connsiteY2818" fmla="*/ 1317772 h 2128862"/>
              <a:gd name="connsiteX2819" fmla="*/ 167730 w 2482948"/>
              <a:gd name="connsiteY2819" fmla="*/ 1315780 h 2128862"/>
              <a:gd name="connsiteX2820" fmla="*/ 167629 w 2482948"/>
              <a:gd name="connsiteY2820" fmla="*/ 1315887 h 2128862"/>
              <a:gd name="connsiteX2821" fmla="*/ 166661 w 2482948"/>
              <a:gd name="connsiteY2821" fmla="*/ 1316910 h 2128862"/>
              <a:gd name="connsiteX2822" fmla="*/ 170007 w 2482948"/>
              <a:gd name="connsiteY2822" fmla="*/ 1317542 h 2128862"/>
              <a:gd name="connsiteX2823" fmla="*/ 171075 w 2482948"/>
              <a:gd name="connsiteY2823" fmla="*/ 1316438 h 2128862"/>
              <a:gd name="connsiteX2824" fmla="*/ 171165 w 2482948"/>
              <a:gd name="connsiteY2824" fmla="*/ 1316351 h 2128862"/>
              <a:gd name="connsiteX2825" fmla="*/ 229038 w 2482948"/>
              <a:gd name="connsiteY2825" fmla="*/ 1313995 h 2128862"/>
              <a:gd name="connsiteX2826" fmla="*/ 228165 w 2482948"/>
              <a:gd name="connsiteY2826" fmla="*/ 1314225 h 2128862"/>
              <a:gd name="connsiteX2827" fmla="*/ 217227 w 2482948"/>
              <a:gd name="connsiteY2827" fmla="*/ 1317096 h 2128862"/>
              <a:gd name="connsiteX2828" fmla="*/ 215067 w 2482948"/>
              <a:gd name="connsiteY2828" fmla="*/ 1317663 h 2128862"/>
              <a:gd name="connsiteX2829" fmla="*/ 213821 w 2482948"/>
              <a:gd name="connsiteY2829" fmla="*/ 1317990 h 2128862"/>
              <a:gd name="connsiteX2830" fmla="*/ 210891 w 2482948"/>
              <a:gd name="connsiteY2830" fmla="*/ 1320394 h 2128862"/>
              <a:gd name="connsiteX2831" fmla="*/ 221514 w 2482948"/>
              <a:gd name="connsiteY2831" fmla="*/ 1319320 h 2128862"/>
              <a:gd name="connsiteX2832" fmla="*/ 225698 w 2482948"/>
              <a:gd name="connsiteY2832" fmla="*/ 1316359 h 2128862"/>
              <a:gd name="connsiteX2833" fmla="*/ 156795 w 2482948"/>
              <a:gd name="connsiteY2833" fmla="*/ 1313962 h 2128862"/>
              <a:gd name="connsiteX2834" fmla="*/ 156067 w 2482948"/>
              <a:gd name="connsiteY2834" fmla="*/ 1314909 h 2128862"/>
              <a:gd name="connsiteX2835" fmla="*/ 160384 w 2482948"/>
              <a:gd name="connsiteY2835" fmla="*/ 1315724 h 2128862"/>
              <a:gd name="connsiteX2836" fmla="*/ 160966 w 2482948"/>
              <a:gd name="connsiteY2836" fmla="*/ 1315834 h 2128862"/>
              <a:gd name="connsiteX2837" fmla="*/ 161470 w 2482948"/>
              <a:gd name="connsiteY2837" fmla="*/ 1315251 h 2128862"/>
              <a:gd name="connsiteX2838" fmla="*/ 161585 w 2482948"/>
              <a:gd name="connsiteY2838" fmla="*/ 1315119 h 2128862"/>
              <a:gd name="connsiteX2839" fmla="*/ 161857 w 2482948"/>
              <a:gd name="connsiteY2839" fmla="*/ 1314804 h 2128862"/>
              <a:gd name="connsiteX2840" fmla="*/ 137996 w 2482948"/>
              <a:gd name="connsiteY2840" fmla="*/ 1313696 h 2128862"/>
              <a:gd name="connsiteX2841" fmla="*/ 137528 w 2482948"/>
              <a:gd name="connsiteY2841" fmla="*/ 1314501 h 2128862"/>
              <a:gd name="connsiteX2842" fmla="*/ 137203 w 2482948"/>
              <a:gd name="connsiteY2842" fmla="*/ 1315061 h 2128862"/>
              <a:gd name="connsiteX2843" fmla="*/ 140873 w 2482948"/>
              <a:gd name="connsiteY2843" fmla="*/ 1316771 h 2128862"/>
              <a:gd name="connsiteX2844" fmla="*/ 141806 w 2482948"/>
              <a:gd name="connsiteY2844" fmla="*/ 1315324 h 2128862"/>
              <a:gd name="connsiteX2845" fmla="*/ 139454 w 2482948"/>
              <a:gd name="connsiteY2845" fmla="*/ 1314319 h 2128862"/>
              <a:gd name="connsiteX2846" fmla="*/ 122013 w 2482948"/>
              <a:gd name="connsiteY2846" fmla="*/ 1313323 h 2128862"/>
              <a:gd name="connsiteX2847" fmla="*/ 121497 w 2482948"/>
              <a:gd name="connsiteY2847" fmla="*/ 1314482 h 2128862"/>
              <a:gd name="connsiteX2848" fmla="*/ 124341 w 2482948"/>
              <a:gd name="connsiteY2848" fmla="*/ 1315919 h 2128862"/>
              <a:gd name="connsiteX2849" fmla="*/ 124491 w 2482948"/>
              <a:gd name="connsiteY2849" fmla="*/ 1315611 h 2128862"/>
              <a:gd name="connsiteX2850" fmla="*/ 124940 w 2482948"/>
              <a:gd name="connsiteY2850" fmla="*/ 1314694 h 2128862"/>
              <a:gd name="connsiteX2851" fmla="*/ 124708 w 2482948"/>
              <a:gd name="connsiteY2851" fmla="*/ 1314586 h 2128862"/>
              <a:gd name="connsiteX2852" fmla="*/ 123465 w 2482948"/>
              <a:gd name="connsiteY2852" fmla="*/ 1314004 h 2128862"/>
              <a:gd name="connsiteX2853" fmla="*/ 106798 w 2482948"/>
              <a:gd name="connsiteY2853" fmla="*/ 1313195 h 2128862"/>
              <a:gd name="connsiteX2854" fmla="*/ 106676 w 2482948"/>
              <a:gd name="connsiteY2854" fmla="*/ 1313607 h 2128862"/>
              <a:gd name="connsiteX2855" fmla="*/ 109495 w 2482948"/>
              <a:gd name="connsiteY2855" fmla="*/ 1315140 h 2128862"/>
              <a:gd name="connsiteX2856" fmla="*/ 109669 w 2482948"/>
              <a:gd name="connsiteY2856" fmla="*/ 1314637 h 2128862"/>
              <a:gd name="connsiteX2857" fmla="*/ 192939 w 2482948"/>
              <a:gd name="connsiteY2857" fmla="*/ 1312742 h 2128862"/>
              <a:gd name="connsiteX2858" fmla="*/ 191914 w 2482948"/>
              <a:gd name="connsiteY2858" fmla="*/ 1313825 h 2128862"/>
              <a:gd name="connsiteX2859" fmla="*/ 191593 w 2482948"/>
              <a:gd name="connsiteY2859" fmla="*/ 1314164 h 2128862"/>
              <a:gd name="connsiteX2860" fmla="*/ 191002 w 2482948"/>
              <a:gd name="connsiteY2860" fmla="*/ 1314789 h 2128862"/>
              <a:gd name="connsiteX2861" fmla="*/ 192219 w 2482948"/>
              <a:gd name="connsiteY2861" fmla="*/ 1314993 h 2128862"/>
              <a:gd name="connsiteX2862" fmla="*/ 196842 w 2482948"/>
              <a:gd name="connsiteY2862" fmla="*/ 1315767 h 2128862"/>
              <a:gd name="connsiteX2863" fmla="*/ 198310 w 2482948"/>
              <a:gd name="connsiteY2863" fmla="*/ 1314300 h 2128862"/>
              <a:gd name="connsiteX2864" fmla="*/ 198561 w 2482948"/>
              <a:gd name="connsiteY2864" fmla="*/ 1314049 h 2128862"/>
              <a:gd name="connsiteX2865" fmla="*/ 198999 w 2482948"/>
              <a:gd name="connsiteY2865" fmla="*/ 1313611 h 2128862"/>
              <a:gd name="connsiteX2866" fmla="*/ 198995 w 2482948"/>
              <a:gd name="connsiteY2866" fmla="*/ 1313610 h 2128862"/>
              <a:gd name="connsiteX2867" fmla="*/ 216082 w 2482948"/>
              <a:gd name="connsiteY2867" fmla="*/ 1311251 h 2128862"/>
              <a:gd name="connsiteX2868" fmla="*/ 205547 w 2482948"/>
              <a:gd name="connsiteY2868" fmla="*/ 1314095 h 2128862"/>
              <a:gd name="connsiteX2869" fmla="*/ 204167 w 2482948"/>
              <a:gd name="connsiteY2869" fmla="*/ 1314095 h 2128862"/>
              <a:gd name="connsiteX2870" fmla="*/ 202671 w 2482948"/>
              <a:gd name="connsiteY2870" fmla="*/ 1315591 h 2128862"/>
              <a:gd name="connsiteX2871" fmla="*/ 211865 w 2482948"/>
              <a:gd name="connsiteY2871" fmla="*/ 1314665 h 2128862"/>
              <a:gd name="connsiteX2872" fmla="*/ 213487 w 2482948"/>
              <a:gd name="connsiteY2872" fmla="*/ 1313351 h 2128862"/>
              <a:gd name="connsiteX2873" fmla="*/ 214273 w 2482948"/>
              <a:gd name="connsiteY2873" fmla="*/ 1312715 h 2128862"/>
              <a:gd name="connsiteX2874" fmla="*/ 181564 w 2482948"/>
              <a:gd name="connsiteY2874" fmla="*/ 1311111 h 2128862"/>
              <a:gd name="connsiteX2875" fmla="*/ 180879 w 2482948"/>
              <a:gd name="connsiteY2875" fmla="*/ 1311900 h 2128862"/>
              <a:gd name="connsiteX2876" fmla="*/ 179973 w 2482948"/>
              <a:gd name="connsiteY2876" fmla="*/ 1312941 h 2128862"/>
              <a:gd name="connsiteX2877" fmla="*/ 183824 w 2482948"/>
              <a:gd name="connsiteY2877" fmla="*/ 1313586 h 2128862"/>
              <a:gd name="connsiteX2878" fmla="*/ 186964 w 2482948"/>
              <a:gd name="connsiteY2878" fmla="*/ 1314112 h 2128862"/>
              <a:gd name="connsiteX2879" fmla="*/ 188461 w 2482948"/>
              <a:gd name="connsiteY2879" fmla="*/ 1312338 h 2128862"/>
              <a:gd name="connsiteX2880" fmla="*/ 188615 w 2482948"/>
              <a:gd name="connsiteY2880" fmla="*/ 1312156 h 2128862"/>
              <a:gd name="connsiteX2881" fmla="*/ 188640 w 2482948"/>
              <a:gd name="connsiteY2881" fmla="*/ 1312126 h 2128862"/>
              <a:gd name="connsiteX2882" fmla="*/ 148609 w 2482948"/>
              <a:gd name="connsiteY2882" fmla="*/ 1310884 h 2128862"/>
              <a:gd name="connsiteX2883" fmla="*/ 147992 w 2482948"/>
              <a:gd name="connsiteY2883" fmla="*/ 1311829 h 2128862"/>
              <a:gd name="connsiteX2884" fmla="*/ 147882 w 2482948"/>
              <a:gd name="connsiteY2884" fmla="*/ 1311998 h 2128862"/>
              <a:gd name="connsiteX2885" fmla="*/ 147791 w 2482948"/>
              <a:gd name="connsiteY2885" fmla="*/ 1312138 h 2128862"/>
              <a:gd name="connsiteX2886" fmla="*/ 150461 w 2482948"/>
              <a:gd name="connsiteY2886" fmla="*/ 1313278 h 2128862"/>
              <a:gd name="connsiteX2887" fmla="*/ 152311 w 2482948"/>
              <a:gd name="connsiteY2887" fmla="*/ 1314068 h 2128862"/>
              <a:gd name="connsiteX2888" fmla="*/ 152910 w 2482948"/>
              <a:gd name="connsiteY2888" fmla="*/ 1313264 h 2128862"/>
              <a:gd name="connsiteX2889" fmla="*/ 153320 w 2482948"/>
              <a:gd name="connsiteY2889" fmla="*/ 1312714 h 2128862"/>
              <a:gd name="connsiteX2890" fmla="*/ 131161 w 2482948"/>
              <a:gd name="connsiteY2890" fmla="*/ 1310774 h 2128862"/>
              <a:gd name="connsiteX2891" fmla="*/ 130557 w 2482948"/>
              <a:gd name="connsiteY2891" fmla="*/ 1311965 h 2128862"/>
              <a:gd name="connsiteX2892" fmla="*/ 130744 w 2482948"/>
              <a:gd name="connsiteY2892" fmla="*/ 1312052 h 2128862"/>
              <a:gd name="connsiteX2893" fmla="*/ 133906 w 2482948"/>
              <a:gd name="connsiteY2893" fmla="*/ 1313526 h 2128862"/>
              <a:gd name="connsiteX2894" fmla="*/ 134207 w 2482948"/>
              <a:gd name="connsiteY2894" fmla="*/ 1312992 h 2128862"/>
              <a:gd name="connsiteX2895" fmla="*/ 134624 w 2482948"/>
              <a:gd name="connsiteY2895" fmla="*/ 1312254 h 2128862"/>
              <a:gd name="connsiteX2896" fmla="*/ 133673 w 2482948"/>
              <a:gd name="connsiteY2896" fmla="*/ 1311848 h 2128862"/>
              <a:gd name="connsiteX2897" fmla="*/ 264418 w 2482948"/>
              <a:gd name="connsiteY2897" fmla="*/ 1310219 h 2128862"/>
              <a:gd name="connsiteX2898" fmla="*/ 257531 w 2482948"/>
              <a:gd name="connsiteY2898" fmla="*/ 1313681 h 2128862"/>
              <a:gd name="connsiteX2899" fmla="*/ 248061 w 2482948"/>
              <a:gd name="connsiteY2899" fmla="*/ 1315992 h 2128862"/>
              <a:gd name="connsiteX2900" fmla="*/ 244032 w 2482948"/>
              <a:gd name="connsiteY2900" fmla="*/ 1319637 h 2128862"/>
              <a:gd name="connsiteX2901" fmla="*/ 252015 w 2482948"/>
              <a:gd name="connsiteY2901" fmla="*/ 1316991 h 2128862"/>
              <a:gd name="connsiteX2902" fmla="*/ 263367 w 2482948"/>
              <a:gd name="connsiteY2902" fmla="*/ 1311082 h 2128862"/>
              <a:gd name="connsiteX2903" fmla="*/ 263921 w 2482948"/>
              <a:gd name="connsiteY2903" fmla="*/ 1310627 h 2128862"/>
              <a:gd name="connsiteX2904" fmla="*/ 264075 w 2482948"/>
              <a:gd name="connsiteY2904" fmla="*/ 1310501 h 2128862"/>
              <a:gd name="connsiteX2905" fmla="*/ 115385 w 2482948"/>
              <a:gd name="connsiteY2905" fmla="*/ 1310218 h 2128862"/>
              <a:gd name="connsiteX2906" fmla="*/ 115029 w 2482948"/>
              <a:gd name="connsiteY2906" fmla="*/ 1311213 h 2128862"/>
              <a:gd name="connsiteX2907" fmla="*/ 116593 w 2482948"/>
              <a:gd name="connsiteY2907" fmla="*/ 1312004 h 2128862"/>
              <a:gd name="connsiteX2908" fmla="*/ 118226 w 2482948"/>
              <a:gd name="connsiteY2908" fmla="*/ 1312829 h 2128862"/>
              <a:gd name="connsiteX2909" fmla="*/ 118691 w 2482948"/>
              <a:gd name="connsiteY2909" fmla="*/ 1311767 h 2128862"/>
              <a:gd name="connsiteX2910" fmla="*/ 101360 w 2482948"/>
              <a:gd name="connsiteY2910" fmla="*/ 1309983 h 2128862"/>
              <a:gd name="connsiteX2911" fmla="*/ 101282 w 2482948"/>
              <a:gd name="connsiteY2911" fmla="*/ 1310305 h 2128862"/>
              <a:gd name="connsiteX2912" fmla="*/ 101995 w 2482948"/>
              <a:gd name="connsiteY2912" fmla="*/ 1311061 h 2128862"/>
              <a:gd name="connsiteX2913" fmla="*/ 102661 w 2482948"/>
              <a:gd name="connsiteY2913" fmla="*/ 1311423 h 2128862"/>
              <a:gd name="connsiteX2914" fmla="*/ 102763 w 2482948"/>
              <a:gd name="connsiteY2914" fmla="*/ 1311076 h 2128862"/>
              <a:gd name="connsiteX2915" fmla="*/ 173017 w 2482948"/>
              <a:gd name="connsiteY2915" fmla="*/ 1309886 h 2128862"/>
              <a:gd name="connsiteX2916" fmla="*/ 172042 w 2482948"/>
              <a:gd name="connsiteY2916" fmla="*/ 1311199 h 2128862"/>
              <a:gd name="connsiteX2917" fmla="*/ 171706 w 2482948"/>
              <a:gd name="connsiteY2917" fmla="*/ 1311556 h 2128862"/>
              <a:gd name="connsiteX2918" fmla="*/ 172575 w 2482948"/>
              <a:gd name="connsiteY2918" fmla="*/ 1311702 h 2128862"/>
              <a:gd name="connsiteX2919" fmla="*/ 173133 w 2482948"/>
              <a:gd name="connsiteY2919" fmla="*/ 1311795 h 2128862"/>
              <a:gd name="connsiteX2920" fmla="*/ 175444 w 2482948"/>
              <a:gd name="connsiteY2920" fmla="*/ 1312182 h 2128862"/>
              <a:gd name="connsiteX2921" fmla="*/ 176453 w 2482948"/>
              <a:gd name="connsiteY2921" fmla="*/ 1311199 h 2128862"/>
              <a:gd name="connsiteX2922" fmla="*/ 177028 w 2482948"/>
              <a:gd name="connsiteY2922" fmla="*/ 1310461 h 2128862"/>
              <a:gd name="connsiteX2923" fmla="*/ 161234 w 2482948"/>
              <a:gd name="connsiteY2923" fmla="*/ 1308197 h 2128862"/>
              <a:gd name="connsiteX2924" fmla="*/ 161147 w 2482948"/>
              <a:gd name="connsiteY2924" fmla="*/ 1308303 h 2128862"/>
              <a:gd name="connsiteX2925" fmla="*/ 160136 w 2482948"/>
              <a:gd name="connsiteY2925" fmla="*/ 1309618 h 2128862"/>
              <a:gd name="connsiteX2926" fmla="*/ 162968 w 2482948"/>
              <a:gd name="connsiteY2926" fmla="*/ 1310092 h 2128862"/>
              <a:gd name="connsiteX2927" fmla="*/ 165617 w 2482948"/>
              <a:gd name="connsiteY2927" fmla="*/ 1310536 h 2128862"/>
              <a:gd name="connsiteX2928" fmla="*/ 166878 w 2482948"/>
              <a:gd name="connsiteY2928" fmla="*/ 1309197 h 2128862"/>
              <a:gd name="connsiteX2929" fmla="*/ 167036 w 2482948"/>
              <a:gd name="connsiteY2929" fmla="*/ 1309029 h 2128862"/>
              <a:gd name="connsiteX2930" fmla="*/ 166066 w 2482948"/>
              <a:gd name="connsiteY2930" fmla="*/ 1308890 h 2128862"/>
              <a:gd name="connsiteX2931" fmla="*/ 164174 w 2482948"/>
              <a:gd name="connsiteY2931" fmla="*/ 1308619 h 2128862"/>
              <a:gd name="connsiteX2932" fmla="*/ 306545 w 2482948"/>
              <a:gd name="connsiteY2932" fmla="*/ 1308130 h 2128862"/>
              <a:gd name="connsiteX2933" fmla="*/ 283278 w 2482948"/>
              <a:gd name="connsiteY2933" fmla="*/ 1319596 h 2128862"/>
              <a:gd name="connsiteX2934" fmla="*/ 273101 w 2482948"/>
              <a:gd name="connsiteY2934" fmla="*/ 1324611 h 2128862"/>
              <a:gd name="connsiteX2935" fmla="*/ 270810 w 2482948"/>
              <a:gd name="connsiteY2935" fmla="*/ 1325740 h 2128862"/>
              <a:gd name="connsiteX2936" fmla="*/ 269296 w 2482948"/>
              <a:gd name="connsiteY2936" fmla="*/ 1326884 h 2128862"/>
              <a:gd name="connsiteX2937" fmla="*/ 291712 w 2482948"/>
              <a:gd name="connsiteY2937" fmla="*/ 1316063 h 2128862"/>
              <a:gd name="connsiteX2938" fmla="*/ 300195 w 2482948"/>
              <a:gd name="connsiteY2938" fmla="*/ 1311969 h 2128862"/>
              <a:gd name="connsiteX2939" fmla="*/ 303160 w 2482948"/>
              <a:gd name="connsiteY2939" fmla="*/ 1310538 h 2128862"/>
              <a:gd name="connsiteX2940" fmla="*/ 303996 w 2482948"/>
              <a:gd name="connsiteY2940" fmla="*/ 1309959 h 2128862"/>
              <a:gd name="connsiteX2941" fmla="*/ 141284 w 2482948"/>
              <a:gd name="connsiteY2941" fmla="*/ 1308040 h 2128862"/>
              <a:gd name="connsiteX2942" fmla="*/ 141097 w 2482948"/>
              <a:gd name="connsiteY2942" fmla="*/ 1308361 h 2128862"/>
              <a:gd name="connsiteX2943" fmla="*/ 140669 w 2482948"/>
              <a:gd name="connsiteY2943" fmla="*/ 1309097 h 2128862"/>
              <a:gd name="connsiteX2944" fmla="*/ 144708 w 2482948"/>
              <a:gd name="connsiteY2944" fmla="*/ 1310822 h 2128862"/>
              <a:gd name="connsiteX2945" fmla="*/ 145457 w 2482948"/>
              <a:gd name="connsiteY2945" fmla="*/ 1309660 h 2128862"/>
              <a:gd name="connsiteX2946" fmla="*/ 251764 w 2482948"/>
              <a:gd name="connsiteY2946" fmla="*/ 1308029 h 2128862"/>
              <a:gd name="connsiteX2947" fmla="*/ 236862 w 2482948"/>
              <a:gd name="connsiteY2947" fmla="*/ 1311941 h 2128862"/>
              <a:gd name="connsiteX2948" fmla="*/ 232473 w 2482948"/>
              <a:gd name="connsiteY2948" fmla="*/ 1316397 h 2128862"/>
              <a:gd name="connsiteX2949" fmla="*/ 242745 w 2482948"/>
              <a:gd name="connsiteY2949" fmla="*/ 1312714 h 2128862"/>
              <a:gd name="connsiteX2950" fmla="*/ 249079 w 2482948"/>
              <a:gd name="connsiteY2950" fmla="*/ 1310443 h 2128862"/>
              <a:gd name="connsiteX2951" fmla="*/ 249134 w 2482948"/>
              <a:gd name="connsiteY2951" fmla="*/ 1310394 h 2128862"/>
              <a:gd name="connsiteX2952" fmla="*/ 251409 w 2482948"/>
              <a:gd name="connsiteY2952" fmla="*/ 1308349 h 2128862"/>
              <a:gd name="connsiteX2953" fmla="*/ 124433 w 2482948"/>
              <a:gd name="connsiteY2953" fmla="*/ 1307898 h 2128862"/>
              <a:gd name="connsiteX2954" fmla="*/ 123985 w 2482948"/>
              <a:gd name="connsiteY2954" fmla="*/ 1308903 h 2128862"/>
              <a:gd name="connsiteX2955" fmla="*/ 127068 w 2482948"/>
              <a:gd name="connsiteY2955" fmla="*/ 1310340 h 2128862"/>
              <a:gd name="connsiteX2956" fmla="*/ 127508 w 2482948"/>
              <a:gd name="connsiteY2956" fmla="*/ 1309440 h 2128862"/>
              <a:gd name="connsiteX2957" fmla="*/ 127600 w 2482948"/>
              <a:gd name="connsiteY2957" fmla="*/ 1309252 h 2128862"/>
              <a:gd name="connsiteX2958" fmla="*/ 108625 w 2482948"/>
              <a:gd name="connsiteY2958" fmla="*/ 1307051 h 2128862"/>
              <a:gd name="connsiteX2959" fmla="*/ 108386 w 2482948"/>
              <a:gd name="connsiteY2959" fmla="*/ 1307856 h 2128862"/>
              <a:gd name="connsiteX2960" fmla="*/ 109628 w 2482948"/>
              <a:gd name="connsiteY2960" fmla="*/ 1308484 h 2128862"/>
              <a:gd name="connsiteX2961" fmla="*/ 111003 w 2482948"/>
              <a:gd name="connsiteY2961" fmla="*/ 1309179 h 2128862"/>
              <a:gd name="connsiteX2962" fmla="*/ 111476 w 2482948"/>
              <a:gd name="connsiteY2962" fmla="*/ 1309418 h 2128862"/>
              <a:gd name="connsiteX2963" fmla="*/ 111597 w 2482948"/>
              <a:gd name="connsiteY2963" fmla="*/ 1309068 h 2128862"/>
              <a:gd name="connsiteX2964" fmla="*/ 111686 w 2482948"/>
              <a:gd name="connsiteY2964" fmla="*/ 1308810 h 2128862"/>
              <a:gd name="connsiteX2965" fmla="*/ 111783 w 2482948"/>
              <a:gd name="connsiteY2965" fmla="*/ 1308530 h 2128862"/>
              <a:gd name="connsiteX2966" fmla="*/ 83720 w 2482948"/>
              <a:gd name="connsiteY2966" fmla="*/ 1306615 h 2128862"/>
              <a:gd name="connsiteX2967" fmla="*/ 83809 w 2482948"/>
              <a:gd name="connsiteY2967" fmla="*/ 1306881 h 2128862"/>
              <a:gd name="connsiteX2968" fmla="*/ 84066 w 2482948"/>
              <a:gd name="connsiteY2968" fmla="*/ 1307647 h 2128862"/>
              <a:gd name="connsiteX2969" fmla="*/ 84138 w 2482948"/>
              <a:gd name="connsiteY2969" fmla="*/ 1307862 h 2128862"/>
              <a:gd name="connsiteX2970" fmla="*/ 85060 w 2482948"/>
              <a:gd name="connsiteY2970" fmla="*/ 1308995 h 2128862"/>
              <a:gd name="connsiteX2971" fmla="*/ 84967 w 2482948"/>
              <a:gd name="connsiteY2971" fmla="*/ 1308180 h 2128862"/>
              <a:gd name="connsiteX2972" fmla="*/ 84947 w 2482948"/>
              <a:gd name="connsiteY2972" fmla="*/ 1308007 h 2128862"/>
              <a:gd name="connsiteX2973" fmla="*/ 198809 w 2482948"/>
              <a:gd name="connsiteY2973" fmla="*/ 1306536 h 2128862"/>
              <a:gd name="connsiteX2974" fmla="*/ 196444 w 2482948"/>
              <a:gd name="connsiteY2974" fmla="*/ 1309036 h 2128862"/>
              <a:gd name="connsiteX2975" fmla="*/ 202652 w 2482948"/>
              <a:gd name="connsiteY2975" fmla="*/ 1309957 h 2128862"/>
              <a:gd name="connsiteX2976" fmla="*/ 202652 w 2482948"/>
              <a:gd name="connsiteY2976" fmla="*/ 1309957 h 2128862"/>
              <a:gd name="connsiteX2977" fmla="*/ 205308 w 2482948"/>
              <a:gd name="connsiteY2977" fmla="*/ 1307301 h 2128862"/>
              <a:gd name="connsiteX2978" fmla="*/ 259480 w 2482948"/>
              <a:gd name="connsiteY2978" fmla="*/ 1306003 h 2128862"/>
              <a:gd name="connsiteX2979" fmla="*/ 259223 w 2482948"/>
              <a:gd name="connsiteY2979" fmla="*/ 1306070 h 2128862"/>
              <a:gd name="connsiteX2980" fmla="*/ 259095 w 2482948"/>
              <a:gd name="connsiteY2980" fmla="*/ 1306104 h 2128862"/>
              <a:gd name="connsiteX2981" fmla="*/ 258969 w 2482948"/>
              <a:gd name="connsiteY2981" fmla="*/ 1306137 h 2128862"/>
              <a:gd name="connsiteX2982" fmla="*/ 258942 w 2482948"/>
              <a:gd name="connsiteY2982" fmla="*/ 1306161 h 2128862"/>
              <a:gd name="connsiteX2983" fmla="*/ 258615 w 2482948"/>
              <a:gd name="connsiteY2983" fmla="*/ 1306452 h 2128862"/>
              <a:gd name="connsiteX2984" fmla="*/ 258880 w 2482948"/>
              <a:gd name="connsiteY2984" fmla="*/ 1306315 h 2128862"/>
              <a:gd name="connsiteX2985" fmla="*/ 259282 w 2482948"/>
              <a:gd name="connsiteY2985" fmla="*/ 1306105 h 2128862"/>
              <a:gd name="connsiteX2986" fmla="*/ 259468 w 2482948"/>
              <a:gd name="connsiteY2986" fmla="*/ 1306009 h 2128862"/>
              <a:gd name="connsiteX2987" fmla="*/ 237762 w 2482948"/>
              <a:gd name="connsiteY2987" fmla="*/ 1305398 h 2128862"/>
              <a:gd name="connsiteX2988" fmla="*/ 224564 w 2482948"/>
              <a:gd name="connsiteY2988" fmla="*/ 1308961 h 2128862"/>
              <a:gd name="connsiteX2989" fmla="*/ 223610 w 2482948"/>
              <a:gd name="connsiteY2989" fmla="*/ 1309958 h 2128862"/>
              <a:gd name="connsiteX2990" fmla="*/ 218716 w 2482948"/>
              <a:gd name="connsiteY2990" fmla="*/ 1313974 h 2128862"/>
              <a:gd name="connsiteX2991" fmla="*/ 228470 w 2482948"/>
              <a:gd name="connsiteY2991" fmla="*/ 1312991 h 2128862"/>
              <a:gd name="connsiteX2992" fmla="*/ 229433 w 2482948"/>
              <a:gd name="connsiteY2992" fmla="*/ 1312894 h 2128862"/>
              <a:gd name="connsiteX2993" fmla="*/ 230735 w 2482948"/>
              <a:gd name="connsiteY2993" fmla="*/ 1312421 h 2128862"/>
              <a:gd name="connsiteX2994" fmla="*/ 230822 w 2482948"/>
              <a:gd name="connsiteY2994" fmla="*/ 1312390 h 2128862"/>
              <a:gd name="connsiteX2995" fmla="*/ 232646 w 2482948"/>
              <a:gd name="connsiteY2995" fmla="*/ 1310552 h 2128862"/>
              <a:gd name="connsiteX2996" fmla="*/ 133985 w 2482948"/>
              <a:gd name="connsiteY2996" fmla="*/ 1305205 h 2128862"/>
              <a:gd name="connsiteX2997" fmla="*/ 133552 w 2482948"/>
              <a:gd name="connsiteY2997" fmla="*/ 1306058 h 2128862"/>
              <a:gd name="connsiteX2998" fmla="*/ 137234 w 2482948"/>
              <a:gd name="connsiteY2998" fmla="*/ 1307630 h 2128862"/>
              <a:gd name="connsiteX2999" fmla="*/ 137772 w 2482948"/>
              <a:gd name="connsiteY2999" fmla="*/ 1306676 h 2128862"/>
              <a:gd name="connsiteX3000" fmla="*/ 136660 w 2482948"/>
              <a:gd name="connsiteY3000" fmla="*/ 1306244 h 2128862"/>
              <a:gd name="connsiteX3001" fmla="*/ 135904 w 2482948"/>
              <a:gd name="connsiteY3001" fmla="*/ 1305951 h 2128862"/>
              <a:gd name="connsiteX3002" fmla="*/ 89042 w 2482948"/>
              <a:gd name="connsiteY3002" fmla="*/ 1305183 h 2128862"/>
              <a:gd name="connsiteX3003" fmla="*/ 89051 w 2482948"/>
              <a:gd name="connsiteY3003" fmla="*/ 1305216 h 2128862"/>
              <a:gd name="connsiteX3004" fmla="*/ 90188 w 2482948"/>
              <a:gd name="connsiteY3004" fmla="*/ 1306505 h 2128862"/>
              <a:gd name="connsiteX3005" fmla="*/ 90344 w 2482948"/>
              <a:gd name="connsiteY3005" fmla="*/ 1306682 h 2128862"/>
              <a:gd name="connsiteX3006" fmla="*/ 90460 w 2482948"/>
              <a:gd name="connsiteY3006" fmla="*/ 1306813 h 2128862"/>
              <a:gd name="connsiteX3007" fmla="*/ 90482 w 2482948"/>
              <a:gd name="connsiteY3007" fmla="*/ 1306698 h 2128862"/>
              <a:gd name="connsiteX3008" fmla="*/ 152336 w 2482948"/>
              <a:gd name="connsiteY3008" fmla="*/ 1305168 h 2128862"/>
              <a:gd name="connsiteX3009" fmla="*/ 151443 w 2482948"/>
              <a:gd name="connsiteY3009" fmla="*/ 1306537 h 2128862"/>
              <a:gd name="connsiteX3010" fmla="*/ 151338 w 2482948"/>
              <a:gd name="connsiteY3010" fmla="*/ 1306699 h 2128862"/>
              <a:gd name="connsiteX3011" fmla="*/ 151284 w 2482948"/>
              <a:gd name="connsiteY3011" fmla="*/ 1306781 h 2128862"/>
              <a:gd name="connsiteX3012" fmla="*/ 156291 w 2482948"/>
              <a:gd name="connsiteY3012" fmla="*/ 1308728 h 2128862"/>
              <a:gd name="connsiteX3013" fmla="*/ 157575 w 2482948"/>
              <a:gd name="connsiteY3013" fmla="*/ 1307005 h 2128862"/>
              <a:gd name="connsiteX3014" fmla="*/ 186772 w 2482948"/>
              <a:gd name="connsiteY3014" fmla="*/ 1305120 h 2128862"/>
              <a:gd name="connsiteX3015" fmla="*/ 185413 w 2482948"/>
              <a:gd name="connsiteY3015" fmla="*/ 1306684 h 2128862"/>
              <a:gd name="connsiteX3016" fmla="*/ 185077 w 2482948"/>
              <a:gd name="connsiteY3016" fmla="*/ 1307070 h 2128862"/>
              <a:gd name="connsiteX3017" fmla="*/ 184863 w 2482948"/>
              <a:gd name="connsiteY3017" fmla="*/ 1307316 h 2128862"/>
              <a:gd name="connsiteX3018" fmla="*/ 189748 w 2482948"/>
              <a:gd name="connsiteY3018" fmla="*/ 1308042 h 2128862"/>
              <a:gd name="connsiteX3019" fmla="*/ 191826 w 2482948"/>
              <a:gd name="connsiteY3019" fmla="*/ 1308350 h 2128862"/>
              <a:gd name="connsiteX3020" fmla="*/ 193848 w 2482948"/>
              <a:gd name="connsiteY3020" fmla="*/ 1305952 h 2128862"/>
              <a:gd name="connsiteX3021" fmla="*/ 192187 w 2482948"/>
              <a:gd name="connsiteY3021" fmla="*/ 1305757 h 2128862"/>
              <a:gd name="connsiteX3022" fmla="*/ 117305 w 2482948"/>
              <a:gd name="connsiteY3022" fmla="*/ 1304852 h 2128862"/>
              <a:gd name="connsiteX3023" fmla="*/ 117017 w 2482948"/>
              <a:gd name="connsiteY3023" fmla="*/ 1305657 h 2128862"/>
              <a:gd name="connsiteX3024" fmla="*/ 120626 w 2482948"/>
              <a:gd name="connsiteY3024" fmla="*/ 1307338 h 2128862"/>
              <a:gd name="connsiteX3025" fmla="*/ 121019 w 2482948"/>
              <a:gd name="connsiteY3025" fmla="*/ 1306439 h 2128862"/>
              <a:gd name="connsiteX3026" fmla="*/ 177377 w 2482948"/>
              <a:gd name="connsiteY3026" fmla="*/ 1304014 h 2128862"/>
              <a:gd name="connsiteX3027" fmla="*/ 175912 w 2482948"/>
              <a:gd name="connsiteY3027" fmla="*/ 1305987 h 2128862"/>
              <a:gd name="connsiteX3028" fmla="*/ 180037 w 2482948"/>
              <a:gd name="connsiteY3028" fmla="*/ 1306600 h 2128862"/>
              <a:gd name="connsiteX3029" fmla="*/ 181094 w 2482948"/>
              <a:gd name="connsiteY3029" fmla="*/ 1305243 h 2128862"/>
              <a:gd name="connsiteX3030" fmla="*/ 181659 w 2482948"/>
              <a:gd name="connsiteY3030" fmla="*/ 1304518 h 2128862"/>
              <a:gd name="connsiteX3031" fmla="*/ 103014 w 2482948"/>
              <a:gd name="connsiteY3031" fmla="*/ 1303194 h 2128862"/>
              <a:gd name="connsiteX3032" fmla="*/ 102797 w 2482948"/>
              <a:gd name="connsiteY3032" fmla="*/ 1304087 h 2128862"/>
              <a:gd name="connsiteX3033" fmla="*/ 103703 w 2482948"/>
              <a:gd name="connsiteY3033" fmla="*/ 1304792 h 2128862"/>
              <a:gd name="connsiteX3034" fmla="*/ 104447 w 2482948"/>
              <a:gd name="connsiteY3034" fmla="*/ 1305370 h 2128862"/>
              <a:gd name="connsiteX3035" fmla="*/ 104729 w 2482948"/>
              <a:gd name="connsiteY3035" fmla="*/ 1304415 h 2128862"/>
              <a:gd name="connsiteX3036" fmla="*/ 104710 w 2482948"/>
              <a:gd name="connsiteY3036" fmla="*/ 1304401 h 2128862"/>
              <a:gd name="connsiteX3037" fmla="*/ 225016 w 2482948"/>
              <a:gd name="connsiteY3037" fmla="*/ 1302722 h 2128862"/>
              <a:gd name="connsiteX3038" fmla="*/ 220167 w 2482948"/>
              <a:gd name="connsiteY3038" fmla="*/ 1304101 h 2128862"/>
              <a:gd name="connsiteX3039" fmla="*/ 216323 w 2482948"/>
              <a:gd name="connsiteY3039" fmla="*/ 1305195 h 2128862"/>
              <a:gd name="connsiteX3040" fmla="*/ 211773 w 2482948"/>
              <a:gd name="connsiteY3040" fmla="*/ 1306489 h 2128862"/>
              <a:gd name="connsiteX3041" fmla="*/ 209232 w 2482948"/>
              <a:gd name="connsiteY3041" fmla="*/ 1309031 h 2128862"/>
              <a:gd name="connsiteX3042" fmla="*/ 220762 w 2482948"/>
              <a:gd name="connsiteY3042" fmla="*/ 1307408 h 2128862"/>
              <a:gd name="connsiteX3043" fmla="*/ 165549 w 2482948"/>
              <a:gd name="connsiteY3043" fmla="*/ 1302622 h 2128862"/>
              <a:gd name="connsiteX3044" fmla="*/ 164918 w 2482948"/>
              <a:gd name="connsiteY3044" fmla="*/ 1303593 h 2128862"/>
              <a:gd name="connsiteX3045" fmla="*/ 164707 w 2482948"/>
              <a:gd name="connsiteY3045" fmla="*/ 1303917 h 2128862"/>
              <a:gd name="connsiteX3046" fmla="*/ 164466 w 2482948"/>
              <a:gd name="connsiteY3046" fmla="*/ 1304288 h 2128862"/>
              <a:gd name="connsiteX3047" fmla="*/ 167083 w 2482948"/>
              <a:gd name="connsiteY3047" fmla="*/ 1304676 h 2128862"/>
              <a:gd name="connsiteX3048" fmla="*/ 170350 w 2482948"/>
              <a:gd name="connsiteY3048" fmla="*/ 1305162 h 2128862"/>
              <a:gd name="connsiteX3049" fmla="*/ 171695 w 2482948"/>
              <a:gd name="connsiteY3049" fmla="*/ 1303345 h 2128862"/>
              <a:gd name="connsiteX3050" fmla="*/ 126866 w 2482948"/>
              <a:gd name="connsiteY3050" fmla="*/ 1302441 h 2128862"/>
              <a:gd name="connsiteX3051" fmla="*/ 126581 w 2482948"/>
              <a:gd name="connsiteY3051" fmla="*/ 1303081 h 2128862"/>
              <a:gd name="connsiteX3052" fmla="*/ 129919 w 2482948"/>
              <a:gd name="connsiteY3052" fmla="*/ 1304507 h 2128862"/>
              <a:gd name="connsiteX3053" fmla="*/ 130281 w 2482948"/>
              <a:gd name="connsiteY3053" fmla="*/ 1303767 h 2128862"/>
              <a:gd name="connsiteX3054" fmla="*/ 144542 w 2482948"/>
              <a:gd name="connsiteY3054" fmla="*/ 1302436 h 2128862"/>
              <a:gd name="connsiteX3055" fmla="*/ 144315 w 2482948"/>
              <a:gd name="connsiteY3055" fmla="*/ 1302826 h 2128862"/>
              <a:gd name="connsiteX3056" fmla="*/ 144140 w 2482948"/>
              <a:gd name="connsiteY3056" fmla="*/ 1303126 h 2128862"/>
              <a:gd name="connsiteX3057" fmla="*/ 143725 w 2482948"/>
              <a:gd name="connsiteY3057" fmla="*/ 1303841 h 2128862"/>
              <a:gd name="connsiteX3058" fmla="*/ 146331 w 2482948"/>
              <a:gd name="connsiteY3058" fmla="*/ 1304854 h 2128862"/>
              <a:gd name="connsiteX3059" fmla="*/ 147409 w 2482948"/>
              <a:gd name="connsiteY3059" fmla="*/ 1305274 h 2128862"/>
              <a:gd name="connsiteX3060" fmla="*/ 148109 w 2482948"/>
              <a:gd name="connsiteY3060" fmla="*/ 1305546 h 2128862"/>
              <a:gd name="connsiteX3061" fmla="*/ 149087 w 2482948"/>
              <a:gd name="connsiteY3061" fmla="*/ 1304029 h 2128862"/>
              <a:gd name="connsiteX3062" fmla="*/ 110328 w 2482948"/>
              <a:gd name="connsiteY3062" fmla="*/ 1301321 h 2128862"/>
              <a:gd name="connsiteX3063" fmla="*/ 110149 w 2482948"/>
              <a:gd name="connsiteY3063" fmla="*/ 1301924 h 2128862"/>
              <a:gd name="connsiteX3064" fmla="*/ 110026 w 2482948"/>
              <a:gd name="connsiteY3064" fmla="*/ 1302340 h 2128862"/>
              <a:gd name="connsiteX3065" fmla="*/ 110268 w 2482948"/>
              <a:gd name="connsiteY3065" fmla="*/ 1302512 h 2128862"/>
              <a:gd name="connsiteX3066" fmla="*/ 113367 w 2482948"/>
              <a:gd name="connsiteY3066" fmla="*/ 1303956 h 2128862"/>
              <a:gd name="connsiteX3067" fmla="*/ 113568 w 2482948"/>
              <a:gd name="connsiteY3067" fmla="*/ 1303376 h 2128862"/>
              <a:gd name="connsiteX3068" fmla="*/ 113604 w 2482948"/>
              <a:gd name="connsiteY3068" fmla="*/ 1303270 h 2128862"/>
              <a:gd name="connsiteX3069" fmla="*/ 112476 w 2482948"/>
              <a:gd name="connsiteY3069" fmla="*/ 1302788 h 2128862"/>
              <a:gd name="connsiteX3070" fmla="*/ 78054 w 2482948"/>
              <a:gd name="connsiteY3070" fmla="*/ 1300187 h 2128862"/>
              <a:gd name="connsiteX3071" fmla="*/ 78176 w 2482948"/>
              <a:gd name="connsiteY3071" fmla="*/ 1300535 h 2128862"/>
              <a:gd name="connsiteX3072" fmla="*/ 78540 w 2482948"/>
              <a:gd name="connsiteY3072" fmla="*/ 1300982 h 2128862"/>
              <a:gd name="connsiteX3073" fmla="*/ 78540 w 2482948"/>
              <a:gd name="connsiteY3073" fmla="*/ 1300979 h 2128862"/>
              <a:gd name="connsiteX3074" fmla="*/ 78562 w 2482948"/>
              <a:gd name="connsiteY3074" fmla="*/ 1300763 h 2128862"/>
              <a:gd name="connsiteX3075" fmla="*/ 156114 w 2482948"/>
              <a:gd name="connsiteY3075" fmla="*/ 1299714 h 2128862"/>
              <a:gd name="connsiteX3076" fmla="*/ 154893 w 2482948"/>
              <a:gd name="connsiteY3076" fmla="*/ 1301393 h 2128862"/>
              <a:gd name="connsiteX3077" fmla="*/ 160410 w 2482948"/>
              <a:gd name="connsiteY3077" fmla="*/ 1303376 h 2128862"/>
              <a:gd name="connsiteX3078" fmla="*/ 161423 w 2482948"/>
              <a:gd name="connsiteY3078" fmla="*/ 1302098 h 2128862"/>
              <a:gd name="connsiteX3079" fmla="*/ 161817 w 2482948"/>
              <a:gd name="connsiteY3079" fmla="*/ 1301501 h 2128862"/>
              <a:gd name="connsiteX3080" fmla="*/ 136770 w 2482948"/>
              <a:gd name="connsiteY3080" fmla="*/ 1299711 h 2128862"/>
              <a:gd name="connsiteX3081" fmla="*/ 136167 w 2482948"/>
              <a:gd name="connsiteY3081" fmla="*/ 1300901 h 2128862"/>
              <a:gd name="connsiteX3082" fmla="*/ 140156 w 2482948"/>
              <a:gd name="connsiteY3082" fmla="*/ 1302453 h 2128862"/>
              <a:gd name="connsiteX3083" fmla="*/ 140889 w 2482948"/>
              <a:gd name="connsiteY3083" fmla="*/ 1301155 h 2128862"/>
              <a:gd name="connsiteX3084" fmla="*/ 297395 w 2482948"/>
              <a:gd name="connsiteY3084" fmla="*/ 1299688 h 2128862"/>
              <a:gd name="connsiteX3085" fmla="*/ 267961 w 2482948"/>
              <a:gd name="connsiteY3085" fmla="*/ 1314351 h 2128862"/>
              <a:gd name="connsiteX3086" fmla="*/ 265899 w 2482948"/>
              <a:gd name="connsiteY3086" fmla="*/ 1316045 h 2128862"/>
              <a:gd name="connsiteX3087" fmla="*/ 294391 w 2482948"/>
              <a:gd name="connsiteY3087" fmla="*/ 1301568 h 2128862"/>
              <a:gd name="connsiteX3088" fmla="*/ 294876 w 2482948"/>
              <a:gd name="connsiteY3088" fmla="*/ 1301264 h 2128862"/>
              <a:gd name="connsiteX3089" fmla="*/ 295999 w 2482948"/>
              <a:gd name="connsiteY3089" fmla="*/ 1300561 h 2128862"/>
              <a:gd name="connsiteX3090" fmla="*/ 205324 w 2482948"/>
              <a:gd name="connsiteY3090" fmla="*/ 1299649 h 2128862"/>
              <a:gd name="connsiteX3091" fmla="*/ 203913 w 2482948"/>
              <a:gd name="connsiteY3091" fmla="*/ 1301140 h 2128862"/>
              <a:gd name="connsiteX3092" fmla="*/ 203551 w 2482948"/>
              <a:gd name="connsiteY3092" fmla="*/ 1301523 h 2128862"/>
              <a:gd name="connsiteX3093" fmla="*/ 203261 w 2482948"/>
              <a:gd name="connsiteY3093" fmla="*/ 1301830 h 2128862"/>
              <a:gd name="connsiteX3094" fmla="*/ 206787 w 2482948"/>
              <a:gd name="connsiteY3094" fmla="*/ 1302649 h 2128862"/>
              <a:gd name="connsiteX3095" fmla="*/ 210521 w 2482948"/>
              <a:gd name="connsiteY3095" fmla="*/ 1302089 h 2128862"/>
              <a:gd name="connsiteX3096" fmla="*/ 210925 w 2482948"/>
              <a:gd name="connsiteY3096" fmla="*/ 1301685 h 2128862"/>
              <a:gd name="connsiteX3097" fmla="*/ 211803 w 2482948"/>
              <a:gd name="connsiteY3097" fmla="*/ 1300611 h 2128862"/>
              <a:gd name="connsiteX3098" fmla="*/ 211200 w 2482948"/>
              <a:gd name="connsiteY3098" fmla="*/ 1300720 h 2128862"/>
              <a:gd name="connsiteX3099" fmla="*/ 119229 w 2482948"/>
              <a:gd name="connsiteY3099" fmla="*/ 1299475 h 2128862"/>
              <a:gd name="connsiteX3100" fmla="*/ 119227 w 2482948"/>
              <a:gd name="connsiteY3100" fmla="*/ 1299480 h 2128862"/>
              <a:gd name="connsiteX3101" fmla="*/ 119084 w 2482948"/>
              <a:gd name="connsiteY3101" fmla="*/ 1299880 h 2128862"/>
              <a:gd name="connsiteX3102" fmla="*/ 119517 w 2482948"/>
              <a:gd name="connsiteY3102" fmla="*/ 1300065 h 2128862"/>
              <a:gd name="connsiteX3103" fmla="*/ 120466 w 2482948"/>
              <a:gd name="connsiteY3103" fmla="*/ 1300470 h 2128862"/>
              <a:gd name="connsiteX3104" fmla="*/ 123131 w 2482948"/>
              <a:gd name="connsiteY3104" fmla="*/ 1301608 h 2128862"/>
              <a:gd name="connsiteX3105" fmla="*/ 123282 w 2482948"/>
              <a:gd name="connsiteY3105" fmla="*/ 1301264 h 2128862"/>
              <a:gd name="connsiteX3106" fmla="*/ 123362 w 2482948"/>
              <a:gd name="connsiteY3106" fmla="*/ 1301080 h 2128862"/>
              <a:gd name="connsiteX3107" fmla="*/ 333527 w 2482948"/>
              <a:gd name="connsiteY3107" fmla="*/ 1299159 h 2128862"/>
              <a:gd name="connsiteX3108" fmla="*/ 327975 w 2482948"/>
              <a:gd name="connsiteY3108" fmla="*/ 1302235 h 2128862"/>
              <a:gd name="connsiteX3109" fmla="*/ 315382 w 2482948"/>
              <a:gd name="connsiteY3109" fmla="*/ 1309932 h 2128862"/>
              <a:gd name="connsiteX3110" fmla="*/ 305488 w 2482948"/>
              <a:gd name="connsiteY3110" fmla="*/ 1314697 h 2128862"/>
              <a:gd name="connsiteX3111" fmla="*/ 304449 w 2482948"/>
              <a:gd name="connsiteY3111" fmla="*/ 1315273 h 2128862"/>
              <a:gd name="connsiteX3112" fmla="*/ 293376 w 2482948"/>
              <a:gd name="connsiteY3112" fmla="*/ 1322719 h 2128862"/>
              <a:gd name="connsiteX3113" fmla="*/ 295591 w 2482948"/>
              <a:gd name="connsiteY3113" fmla="*/ 1321594 h 2128862"/>
              <a:gd name="connsiteX3114" fmla="*/ 296093 w 2482948"/>
              <a:gd name="connsiteY3114" fmla="*/ 1321338 h 2128862"/>
              <a:gd name="connsiteX3115" fmla="*/ 330483 w 2482948"/>
              <a:gd name="connsiteY3115" fmla="*/ 1301394 h 2128862"/>
              <a:gd name="connsiteX3116" fmla="*/ 332181 w 2482948"/>
              <a:gd name="connsiteY3116" fmla="*/ 1300147 h 2128862"/>
              <a:gd name="connsiteX3117" fmla="*/ 261969 w 2482948"/>
              <a:gd name="connsiteY3117" fmla="*/ 1298863 h 2128862"/>
              <a:gd name="connsiteX3118" fmla="*/ 245315 w 2482948"/>
              <a:gd name="connsiteY3118" fmla="*/ 1303359 h 2128862"/>
              <a:gd name="connsiteX3119" fmla="*/ 239539 w 2482948"/>
              <a:gd name="connsiteY3119" fmla="*/ 1309223 h 2128862"/>
              <a:gd name="connsiteX3120" fmla="*/ 245075 w 2482948"/>
              <a:gd name="connsiteY3120" fmla="*/ 1307211 h 2128862"/>
              <a:gd name="connsiteX3121" fmla="*/ 257827 w 2482948"/>
              <a:gd name="connsiteY3121" fmla="*/ 1302579 h 2128862"/>
              <a:gd name="connsiteX3122" fmla="*/ 96833 w 2482948"/>
              <a:gd name="connsiteY3122" fmla="*/ 1298795 h 2128862"/>
              <a:gd name="connsiteX3123" fmla="*/ 96755 w 2482948"/>
              <a:gd name="connsiteY3123" fmla="*/ 1299195 h 2128862"/>
              <a:gd name="connsiteX3124" fmla="*/ 96752 w 2482948"/>
              <a:gd name="connsiteY3124" fmla="*/ 1299212 h 2128862"/>
              <a:gd name="connsiteX3125" fmla="*/ 96722 w 2482948"/>
              <a:gd name="connsiteY3125" fmla="*/ 1299365 h 2128862"/>
              <a:gd name="connsiteX3126" fmla="*/ 97839 w 2482948"/>
              <a:gd name="connsiteY3126" fmla="*/ 1300232 h 2128862"/>
              <a:gd name="connsiteX3127" fmla="*/ 98527 w 2482948"/>
              <a:gd name="connsiteY3127" fmla="*/ 1300767 h 2128862"/>
              <a:gd name="connsiteX3128" fmla="*/ 98683 w 2482948"/>
              <a:gd name="connsiteY3128" fmla="*/ 1300113 h 2128862"/>
              <a:gd name="connsiteX3129" fmla="*/ 193415 w 2482948"/>
              <a:gd name="connsiteY3129" fmla="*/ 1297478 h 2128862"/>
              <a:gd name="connsiteX3130" fmla="*/ 191921 w 2482948"/>
              <a:gd name="connsiteY3130" fmla="*/ 1299196 h 2128862"/>
              <a:gd name="connsiteX3131" fmla="*/ 198298 w 2482948"/>
              <a:gd name="connsiteY3131" fmla="*/ 1300677 h 2128862"/>
              <a:gd name="connsiteX3132" fmla="*/ 199987 w 2482948"/>
              <a:gd name="connsiteY3132" fmla="*/ 1298676 h 2128862"/>
              <a:gd name="connsiteX3133" fmla="*/ 229900 w 2482948"/>
              <a:gd name="connsiteY3133" fmla="*/ 1297343 h 2128862"/>
              <a:gd name="connsiteX3134" fmla="*/ 229371 w 2482948"/>
              <a:gd name="connsiteY3134" fmla="*/ 1297439 h 2128862"/>
              <a:gd name="connsiteX3135" fmla="*/ 227896 w 2482948"/>
              <a:gd name="connsiteY3135" fmla="*/ 1297705 h 2128862"/>
              <a:gd name="connsiteX3136" fmla="*/ 217847 w 2482948"/>
              <a:gd name="connsiteY3136" fmla="*/ 1299520 h 2128862"/>
              <a:gd name="connsiteX3137" fmla="*/ 217427 w 2482948"/>
              <a:gd name="connsiteY3137" fmla="*/ 1300033 h 2128862"/>
              <a:gd name="connsiteX3138" fmla="*/ 216476 w 2482948"/>
              <a:gd name="connsiteY3138" fmla="*/ 1301196 h 2128862"/>
              <a:gd name="connsiteX3139" fmla="*/ 227966 w 2482948"/>
              <a:gd name="connsiteY3139" fmla="*/ 1299473 h 2128862"/>
              <a:gd name="connsiteX3140" fmla="*/ 104449 w 2482948"/>
              <a:gd name="connsiteY3140" fmla="*/ 1297306 h 2128862"/>
              <a:gd name="connsiteX3141" fmla="*/ 104425 w 2482948"/>
              <a:gd name="connsiteY3141" fmla="*/ 1297403 h 2128862"/>
              <a:gd name="connsiteX3142" fmla="*/ 104341 w 2482948"/>
              <a:gd name="connsiteY3142" fmla="*/ 1297750 h 2128862"/>
              <a:gd name="connsiteX3143" fmla="*/ 104223 w 2482948"/>
              <a:gd name="connsiteY3143" fmla="*/ 1298230 h 2128862"/>
              <a:gd name="connsiteX3144" fmla="*/ 105886 w 2482948"/>
              <a:gd name="connsiteY3144" fmla="*/ 1299408 h 2128862"/>
              <a:gd name="connsiteX3145" fmla="*/ 106151 w 2482948"/>
              <a:gd name="connsiteY3145" fmla="*/ 1299596 h 2128862"/>
              <a:gd name="connsiteX3146" fmla="*/ 106428 w 2482948"/>
              <a:gd name="connsiteY3146" fmla="*/ 1298657 h 2128862"/>
              <a:gd name="connsiteX3147" fmla="*/ 129258 w 2482948"/>
              <a:gd name="connsiteY3147" fmla="*/ 1297078 h 2128862"/>
              <a:gd name="connsiteX3148" fmla="*/ 128826 w 2482948"/>
              <a:gd name="connsiteY3148" fmla="*/ 1298046 h 2128862"/>
              <a:gd name="connsiteX3149" fmla="*/ 132398 w 2482948"/>
              <a:gd name="connsiteY3149" fmla="*/ 1299435 h 2128862"/>
              <a:gd name="connsiteX3150" fmla="*/ 132923 w 2482948"/>
              <a:gd name="connsiteY3150" fmla="*/ 1298362 h 2128862"/>
              <a:gd name="connsiteX3151" fmla="*/ 147675 w 2482948"/>
              <a:gd name="connsiteY3151" fmla="*/ 1297070 h 2128862"/>
              <a:gd name="connsiteX3152" fmla="*/ 147222 w 2482948"/>
              <a:gd name="connsiteY3152" fmla="*/ 1297824 h 2128862"/>
              <a:gd name="connsiteX3153" fmla="*/ 146832 w 2482948"/>
              <a:gd name="connsiteY3153" fmla="*/ 1298496 h 2128862"/>
              <a:gd name="connsiteX3154" fmla="*/ 146861 w 2482948"/>
              <a:gd name="connsiteY3154" fmla="*/ 1298506 h 2128862"/>
              <a:gd name="connsiteX3155" fmla="*/ 151612 w 2482948"/>
              <a:gd name="connsiteY3155" fmla="*/ 1300214 h 2128862"/>
              <a:gd name="connsiteX3156" fmla="*/ 152800 w 2482948"/>
              <a:gd name="connsiteY3156" fmla="*/ 1298676 h 2128862"/>
              <a:gd name="connsiteX3157" fmla="*/ 152732 w 2482948"/>
              <a:gd name="connsiteY3157" fmla="*/ 1298654 h 2128862"/>
              <a:gd name="connsiteX3158" fmla="*/ 246477 w 2482948"/>
              <a:gd name="connsiteY3158" fmla="*/ 1296619 h 2128862"/>
              <a:gd name="connsiteX3159" fmla="*/ 232592 w 2482948"/>
              <a:gd name="connsiteY3159" fmla="*/ 1300568 h 2128862"/>
              <a:gd name="connsiteX3160" fmla="*/ 229019 w 2482948"/>
              <a:gd name="connsiteY3160" fmla="*/ 1304304 h 2128862"/>
              <a:gd name="connsiteX3161" fmla="*/ 227826 w 2482948"/>
              <a:gd name="connsiteY3161" fmla="*/ 1305550 h 2128862"/>
              <a:gd name="connsiteX3162" fmla="*/ 226873 w 2482948"/>
              <a:gd name="connsiteY3162" fmla="*/ 1306547 h 2128862"/>
              <a:gd name="connsiteX3163" fmla="*/ 233291 w 2482948"/>
              <a:gd name="connsiteY3163" fmla="*/ 1305644 h 2128862"/>
              <a:gd name="connsiteX3164" fmla="*/ 240392 w 2482948"/>
              <a:gd name="connsiteY3164" fmla="*/ 1302748 h 2128862"/>
              <a:gd name="connsiteX3165" fmla="*/ 245157 w 2482948"/>
              <a:gd name="connsiteY3165" fmla="*/ 1297949 h 2128862"/>
              <a:gd name="connsiteX3166" fmla="*/ 245964 w 2482948"/>
              <a:gd name="connsiteY3166" fmla="*/ 1297136 h 2128862"/>
              <a:gd name="connsiteX3167" fmla="*/ 183564 w 2482948"/>
              <a:gd name="connsiteY3167" fmla="*/ 1295682 h 2128862"/>
              <a:gd name="connsiteX3168" fmla="*/ 183169 w 2482948"/>
              <a:gd name="connsiteY3168" fmla="*/ 1296213 h 2128862"/>
              <a:gd name="connsiteX3169" fmla="*/ 182785 w 2482948"/>
              <a:gd name="connsiteY3169" fmla="*/ 1296731 h 2128862"/>
              <a:gd name="connsiteX3170" fmla="*/ 182567 w 2482948"/>
              <a:gd name="connsiteY3170" fmla="*/ 1297024 h 2128862"/>
              <a:gd name="connsiteX3171" fmla="*/ 183118 w 2482948"/>
              <a:gd name="connsiteY3171" fmla="*/ 1297152 h 2128862"/>
              <a:gd name="connsiteX3172" fmla="*/ 184108 w 2482948"/>
              <a:gd name="connsiteY3172" fmla="*/ 1297381 h 2128862"/>
              <a:gd name="connsiteX3173" fmla="*/ 186743 w 2482948"/>
              <a:gd name="connsiteY3173" fmla="*/ 1297993 h 2128862"/>
              <a:gd name="connsiteX3174" fmla="*/ 187775 w 2482948"/>
              <a:gd name="connsiteY3174" fmla="*/ 1296669 h 2128862"/>
              <a:gd name="connsiteX3175" fmla="*/ 187924 w 2482948"/>
              <a:gd name="connsiteY3175" fmla="*/ 1296477 h 2128862"/>
              <a:gd name="connsiteX3176" fmla="*/ 112072 w 2482948"/>
              <a:gd name="connsiteY3176" fmla="*/ 1295456 h 2128862"/>
              <a:gd name="connsiteX3177" fmla="*/ 112071 w 2482948"/>
              <a:gd name="connsiteY3177" fmla="*/ 1295461 h 2128862"/>
              <a:gd name="connsiteX3178" fmla="*/ 111959 w 2482948"/>
              <a:gd name="connsiteY3178" fmla="*/ 1295837 h 2128862"/>
              <a:gd name="connsiteX3179" fmla="*/ 114268 w 2482948"/>
              <a:gd name="connsiteY3179" fmla="*/ 1297824 h 2128862"/>
              <a:gd name="connsiteX3180" fmla="*/ 115333 w 2482948"/>
              <a:gd name="connsiteY3180" fmla="*/ 1298279 h 2128862"/>
              <a:gd name="connsiteX3181" fmla="*/ 115528 w 2482948"/>
              <a:gd name="connsiteY3181" fmla="*/ 1297715 h 2128862"/>
              <a:gd name="connsiteX3182" fmla="*/ 115526 w 2482948"/>
              <a:gd name="connsiteY3182" fmla="*/ 1297713 h 2128862"/>
              <a:gd name="connsiteX3183" fmla="*/ 115416 w 2482948"/>
              <a:gd name="connsiteY3183" fmla="*/ 1297642 h 2128862"/>
              <a:gd name="connsiteX3184" fmla="*/ 139421 w 2482948"/>
              <a:gd name="connsiteY3184" fmla="*/ 1294484 h 2128862"/>
              <a:gd name="connsiteX3185" fmla="*/ 138842 w 2482948"/>
              <a:gd name="connsiteY3185" fmla="*/ 1295625 h 2128862"/>
              <a:gd name="connsiteX3186" fmla="*/ 143139 w 2482948"/>
              <a:gd name="connsiteY3186" fmla="*/ 1297169 h 2128862"/>
              <a:gd name="connsiteX3187" fmla="*/ 143298 w 2482948"/>
              <a:gd name="connsiteY3187" fmla="*/ 1296887 h 2128862"/>
              <a:gd name="connsiteX3188" fmla="*/ 143868 w 2482948"/>
              <a:gd name="connsiteY3188" fmla="*/ 1295877 h 2128862"/>
              <a:gd name="connsiteX3189" fmla="*/ 143417 w 2482948"/>
              <a:gd name="connsiteY3189" fmla="*/ 1295736 h 2128862"/>
              <a:gd name="connsiteX3190" fmla="*/ 141583 w 2482948"/>
              <a:gd name="connsiteY3190" fmla="*/ 1295161 h 2128862"/>
              <a:gd name="connsiteX3191" fmla="*/ 90561 w 2482948"/>
              <a:gd name="connsiteY3191" fmla="*/ 1294332 h 2128862"/>
              <a:gd name="connsiteX3192" fmla="*/ 90555 w 2482948"/>
              <a:gd name="connsiteY3192" fmla="*/ 1294373 h 2128862"/>
              <a:gd name="connsiteX3193" fmla="*/ 90529 w 2482948"/>
              <a:gd name="connsiteY3193" fmla="*/ 1294550 h 2128862"/>
              <a:gd name="connsiteX3194" fmla="*/ 92511 w 2482948"/>
              <a:gd name="connsiteY3194" fmla="*/ 1296090 h 2128862"/>
              <a:gd name="connsiteX3195" fmla="*/ 92573 w 2482948"/>
              <a:gd name="connsiteY3195" fmla="*/ 1295764 h 2128862"/>
              <a:gd name="connsiteX3196" fmla="*/ 91368 w 2482948"/>
              <a:gd name="connsiteY3196" fmla="*/ 1294906 h 2128862"/>
              <a:gd name="connsiteX3197" fmla="*/ 121113 w 2482948"/>
              <a:gd name="connsiteY3197" fmla="*/ 1294210 h 2128862"/>
              <a:gd name="connsiteX3198" fmla="*/ 120981 w 2482948"/>
              <a:gd name="connsiteY3198" fmla="*/ 1294579 h 2128862"/>
              <a:gd name="connsiteX3199" fmla="*/ 120850 w 2482948"/>
              <a:gd name="connsiteY3199" fmla="*/ 1294944 h 2128862"/>
              <a:gd name="connsiteX3200" fmla="*/ 125289 w 2482948"/>
              <a:gd name="connsiteY3200" fmla="*/ 1296671 h 2128862"/>
              <a:gd name="connsiteX3201" fmla="*/ 125406 w 2482948"/>
              <a:gd name="connsiteY3201" fmla="*/ 1296403 h 2128862"/>
              <a:gd name="connsiteX3202" fmla="*/ 125460 w 2482948"/>
              <a:gd name="connsiteY3202" fmla="*/ 1296280 h 2128862"/>
              <a:gd name="connsiteX3203" fmla="*/ 125663 w 2482948"/>
              <a:gd name="connsiteY3203" fmla="*/ 1295817 h 2128862"/>
              <a:gd name="connsiteX3204" fmla="*/ 121161 w 2482948"/>
              <a:gd name="connsiteY3204" fmla="*/ 1294239 h 2128862"/>
              <a:gd name="connsiteX3205" fmla="*/ 209975 w 2482948"/>
              <a:gd name="connsiteY3205" fmla="*/ 1293731 h 2128862"/>
              <a:gd name="connsiteX3206" fmla="*/ 209622 w 2482948"/>
              <a:gd name="connsiteY3206" fmla="*/ 1294215 h 2128862"/>
              <a:gd name="connsiteX3207" fmla="*/ 211338 w 2482948"/>
              <a:gd name="connsiteY3207" fmla="*/ 1294514 h 2128862"/>
              <a:gd name="connsiteX3208" fmla="*/ 212975 w 2482948"/>
              <a:gd name="connsiteY3208" fmla="*/ 1294021 h 2128862"/>
              <a:gd name="connsiteX3209" fmla="*/ 212442 w 2482948"/>
              <a:gd name="connsiteY3209" fmla="*/ 1294101 h 2128862"/>
              <a:gd name="connsiteX3210" fmla="*/ 171488 w 2482948"/>
              <a:gd name="connsiteY3210" fmla="*/ 1293481 h 2128862"/>
              <a:gd name="connsiteX3211" fmla="*/ 170941 w 2482948"/>
              <a:gd name="connsiteY3211" fmla="*/ 1294323 h 2128862"/>
              <a:gd name="connsiteX3212" fmla="*/ 175499 w 2482948"/>
              <a:gd name="connsiteY3212" fmla="*/ 1295382 h 2128862"/>
              <a:gd name="connsiteX3213" fmla="*/ 177284 w 2482948"/>
              <a:gd name="connsiteY3213" fmla="*/ 1295797 h 2128862"/>
              <a:gd name="connsiteX3214" fmla="*/ 177585 w 2482948"/>
              <a:gd name="connsiteY3214" fmla="*/ 1295391 h 2128862"/>
              <a:gd name="connsiteX3215" fmla="*/ 178106 w 2482948"/>
              <a:gd name="connsiteY3215" fmla="*/ 1294687 h 2128862"/>
              <a:gd name="connsiteX3216" fmla="*/ 97975 w 2482948"/>
              <a:gd name="connsiteY3216" fmla="*/ 1292885 h 2128862"/>
              <a:gd name="connsiteX3217" fmla="*/ 97819 w 2482948"/>
              <a:gd name="connsiteY3217" fmla="*/ 1293694 h 2128862"/>
              <a:gd name="connsiteX3218" fmla="*/ 99873 w 2482948"/>
              <a:gd name="connsiteY3218" fmla="*/ 1295149 h 2128862"/>
              <a:gd name="connsiteX3219" fmla="*/ 100072 w 2482948"/>
              <a:gd name="connsiteY3219" fmla="*/ 1294317 h 2128862"/>
              <a:gd name="connsiteX3220" fmla="*/ 131519 w 2482948"/>
              <a:gd name="connsiteY3220" fmla="*/ 1292008 h 2128862"/>
              <a:gd name="connsiteX3221" fmla="*/ 131355 w 2482948"/>
              <a:gd name="connsiteY3221" fmla="*/ 1292377 h 2128862"/>
              <a:gd name="connsiteX3222" fmla="*/ 131164 w 2482948"/>
              <a:gd name="connsiteY3222" fmla="*/ 1292806 h 2128862"/>
              <a:gd name="connsiteX3223" fmla="*/ 131141 w 2482948"/>
              <a:gd name="connsiteY3223" fmla="*/ 1292857 h 2128862"/>
              <a:gd name="connsiteX3224" fmla="*/ 134946 w 2482948"/>
              <a:gd name="connsiteY3224" fmla="*/ 1294224 h 2128862"/>
              <a:gd name="connsiteX3225" fmla="*/ 135303 w 2482948"/>
              <a:gd name="connsiteY3225" fmla="*/ 1293492 h 2128862"/>
              <a:gd name="connsiteX3226" fmla="*/ 135323 w 2482948"/>
              <a:gd name="connsiteY3226" fmla="*/ 1293451 h 2128862"/>
              <a:gd name="connsiteX3227" fmla="*/ 135430 w 2482948"/>
              <a:gd name="connsiteY3227" fmla="*/ 1293233 h 2128862"/>
              <a:gd name="connsiteX3228" fmla="*/ 198072 w 2482948"/>
              <a:gd name="connsiteY3228" fmla="*/ 1291947 h 2128862"/>
              <a:gd name="connsiteX3229" fmla="*/ 198025 w 2482948"/>
              <a:gd name="connsiteY3229" fmla="*/ 1292016 h 2128862"/>
              <a:gd name="connsiteX3230" fmla="*/ 197915 w 2482948"/>
              <a:gd name="connsiteY3230" fmla="*/ 1292179 h 2128862"/>
              <a:gd name="connsiteX3231" fmla="*/ 204258 w 2482948"/>
              <a:gd name="connsiteY3231" fmla="*/ 1293282 h 2128862"/>
              <a:gd name="connsiteX3232" fmla="*/ 204320 w 2482948"/>
              <a:gd name="connsiteY3232" fmla="*/ 1293199 h 2128862"/>
              <a:gd name="connsiteX3233" fmla="*/ 204532 w 2482948"/>
              <a:gd name="connsiteY3233" fmla="*/ 1292916 h 2128862"/>
              <a:gd name="connsiteX3234" fmla="*/ 160848 w 2482948"/>
              <a:gd name="connsiteY3234" fmla="*/ 1291541 h 2128862"/>
              <a:gd name="connsiteX3235" fmla="*/ 160707 w 2482948"/>
              <a:gd name="connsiteY3235" fmla="*/ 1291786 h 2128862"/>
              <a:gd name="connsiteX3236" fmla="*/ 160658 w 2482948"/>
              <a:gd name="connsiteY3236" fmla="*/ 1291870 h 2128862"/>
              <a:gd name="connsiteX3237" fmla="*/ 160625 w 2482948"/>
              <a:gd name="connsiteY3237" fmla="*/ 1291928 h 2128862"/>
              <a:gd name="connsiteX3238" fmla="*/ 167127 w 2482948"/>
              <a:gd name="connsiteY3238" fmla="*/ 1293438 h 2128862"/>
              <a:gd name="connsiteX3239" fmla="*/ 167569 w 2482948"/>
              <a:gd name="connsiteY3239" fmla="*/ 1292766 h 2128862"/>
              <a:gd name="connsiteX3240" fmla="*/ 252718 w 2482948"/>
              <a:gd name="connsiteY3240" fmla="*/ 1290511 h 2128862"/>
              <a:gd name="connsiteX3241" fmla="*/ 242278 w 2482948"/>
              <a:gd name="connsiteY3241" fmla="*/ 1295108 h 2128862"/>
              <a:gd name="connsiteX3242" fmla="*/ 236882 w 2482948"/>
              <a:gd name="connsiteY3242" fmla="*/ 1296083 h 2128862"/>
              <a:gd name="connsiteX3243" fmla="*/ 235306 w 2482948"/>
              <a:gd name="connsiteY3243" fmla="*/ 1297731 h 2128862"/>
              <a:gd name="connsiteX3244" fmla="*/ 234589 w 2482948"/>
              <a:gd name="connsiteY3244" fmla="*/ 1298480 h 2128862"/>
              <a:gd name="connsiteX3245" fmla="*/ 237214 w 2482948"/>
              <a:gd name="connsiteY3245" fmla="*/ 1298086 h 2128862"/>
              <a:gd name="connsiteX3246" fmla="*/ 250565 w 2482948"/>
              <a:gd name="connsiteY3246" fmla="*/ 1292592 h 2128862"/>
              <a:gd name="connsiteX3247" fmla="*/ 251547 w 2482948"/>
              <a:gd name="connsiteY3247" fmla="*/ 1291643 h 2128862"/>
              <a:gd name="connsiteX3248" fmla="*/ 268284 w 2482948"/>
              <a:gd name="connsiteY3248" fmla="*/ 1290417 h 2128862"/>
              <a:gd name="connsiteX3249" fmla="*/ 266742 w 2482948"/>
              <a:gd name="connsiteY3249" fmla="*/ 1290855 h 2128862"/>
              <a:gd name="connsiteX3250" fmla="*/ 258758 w 2482948"/>
              <a:gd name="connsiteY3250" fmla="*/ 1293126 h 2128862"/>
              <a:gd name="connsiteX3251" fmla="*/ 254352 w 2482948"/>
              <a:gd name="connsiteY3251" fmla="*/ 1294379 h 2128862"/>
              <a:gd name="connsiteX3252" fmla="*/ 250359 w 2482948"/>
              <a:gd name="connsiteY3252" fmla="*/ 1298237 h 2128862"/>
              <a:gd name="connsiteX3253" fmla="*/ 249623 w 2482948"/>
              <a:gd name="connsiteY3253" fmla="*/ 1298985 h 2128862"/>
              <a:gd name="connsiteX3254" fmla="*/ 261942 w 2482948"/>
              <a:gd name="connsiteY3254" fmla="*/ 1293963 h 2128862"/>
              <a:gd name="connsiteX3255" fmla="*/ 187512 w 2482948"/>
              <a:gd name="connsiteY3255" fmla="*/ 1290364 h 2128862"/>
              <a:gd name="connsiteX3256" fmla="*/ 187508 w 2482948"/>
              <a:gd name="connsiteY3256" fmla="*/ 1290369 h 2128862"/>
              <a:gd name="connsiteX3257" fmla="*/ 192066 w 2482948"/>
              <a:gd name="connsiteY3257" fmla="*/ 1291162 h 2128862"/>
              <a:gd name="connsiteX3258" fmla="*/ 192099 w 2482948"/>
              <a:gd name="connsiteY3258" fmla="*/ 1291119 h 2128862"/>
              <a:gd name="connsiteX3259" fmla="*/ 192146 w 2482948"/>
              <a:gd name="connsiteY3259" fmla="*/ 1291059 h 2128862"/>
              <a:gd name="connsiteX3260" fmla="*/ 152080 w 2482948"/>
              <a:gd name="connsiteY3260" fmla="*/ 1289943 h 2128862"/>
              <a:gd name="connsiteX3261" fmla="*/ 157241 w 2482948"/>
              <a:gd name="connsiteY3261" fmla="*/ 1291142 h 2128862"/>
              <a:gd name="connsiteX3262" fmla="*/ 157372 w 2482948"/>
              <a:gd name="connsiteY3262" fmla="*/ 1290908 h 2128862"/>
              <a:gd name="connsiteX3263" fmla="*/ 113764 w 2482948"/>
              <a:gd name="connsiteY3263" fmla="*/ 1289765 h 2128862"/>
              <a:gd name="connsiteX3264" fmla="*/ 113484 w 2482948"/>
              <a:gd name="connsiteY3264" fmla="*/ 1290709 h 2128862"/>
              <a:gd name="connsiteX3265" fmla="*/ 117130 w 2482948"/>
              <a:gd name="connsiteY3265" fmla="*/ 1293089 h 2128862"/>
              <a:gd name="connsiteX3266" fmla="*/ 117499 w 2482948"/>
              <a:gd name="connsiteY3266" fmla="*/ 1292024 h 2128862"/>
              <a:gd name="connsiteX3267" fmla="*/ 123056 w 2482948"/>
              <a:gd name="connsiteY3267" fmla="*/ 1288781 h 2128862"/>
              <a:gd name="connsiteX3268" fmla="*/ 122832 w 2482948"/>
              <a:gd name="connsiteY3268" fmla="*/ 1289406 h 2128862"/>
              <a:gd name="connsiteX3269" fmla="*/ 122810 w 2482948"/>
              <a:gd name="connsiteY3269" fmla="*/ 1289468 h 2128862"/>
              <a:gd name="connsiteX3270" fmla="*/ 122713 w 2482948"/>
              <a:gd name="connsiteY3270" fmla="*/ 1289737 h 2128862"/>
              <a:gd name="connsiteX3271" fmla="*/ 123092 w 2482948"/>
              <a:gd name="connsiteY3271" fmla="*/ 1289964 h 2128862"/>
              <a:gd name="connsiteX3272" fmla="*/ 127525 w 2482948"/>
              <a:gd name="connsiteY3272" fmla="*/ 1291557 h 2128862"/>
              <a:gd name="connsiteX3273" fmla="*/ 127829 w 2482948"/>
              <a:gd name="connsiteY3273" fmla="*/ 1290860 h 2128862"/>
              <a:gd name="connsiteX3274" fmla="*/ 127832 w 2482948"/>
              <a:gd name="connsiteY3274" fmla="*/ 1290853 h 2128862"/>
              <a:gd name="connsiteX3275" fmla="*/ 125436 w 2482948"/>
              <a:gd name="connsiteY3275" fmla="*/ 1290102 h 2128862"/>
              <a:gd name="connsiteX3276" fmla="*/ 91411 w 2482948"/>
              <a:gd name="connsiteY3276" fmla="*/ 1288402 h 2128862"/>
              <a:gd name="connsiteX3277" fmla="*/ 91313 w 2482948"/>
              <a:gd name="connsiteY3277" fmla="*/ 1289086 h 2128862"/>
              <a:gd name="connsiteX3278" fmla="*/ 93548 w 2482948"/>
              <a:gd name="connsiteY3278" fmla="*/ 1290669 h 2128862"/>
              <a:gd name="connsiteX3279" fmla="*/ 93684 w 2482948"/>
              <a:gd name="connsiteY3279" fmla="*/ 1289955 h 2128862"/>
              <a:gd name="connsiteX3280" fmla="*/ 91734 w 2482948"/>
              <a:gd name="connsiteY3280" fmla="*/ 1288622 h 2128862"/>
              <a:gd name="connsiteX3281" fmla="*/ 201844 w 2482948"/>
              <a:gd name="connsiteY3281" fmla="*/ 1286359 h 2128862"/>
              <a:gd name="connsiteX3282" fmla="*/ 201216 w 2482948"/>
              <a:gd name="connsiteY3282" fmla="*/ 1287289 h 2128862"/>
              <a:gd name="connsiteX3283" fmla="*/ 205634 w 2482948"/>
              <a:gd name="connsiteY3283" fmla="*/ 1287958 h 2128862"/>
              <a:gd name="connsiteX3284" fmla="*/ 207545 w 2482948"/>
              <a:gd name="connsiteY3284" fmla="*/ 1288247 h 2128862"/>
              <a:gd name="connsiteX3285" fmla="*/ 207973 w 2482948"/>
              <a:gd name="connsiteY3285" fmla="*/ 1288312 h 2128862"/>
              <a:gd name="connsiteX3286" fmla="*/ 208011 w 2482948"/>
              <a:gd name="connsiteY3286" fmla="*/ 1288261 h 2128862"/>
              <a:gd name="connsiteX3287" fmla="*/ 208728 w 2482948"/>
              <a:gd name="connsiteY3287" fmla="*/ 1287301 h 2128862"/>
              <a:gd name="connsiteX3288" fmla="*/ 223873 w 2482948"/>
              <a:gd name="connsiteY3288" fmla="*/ 1285849 h 2128862"/>
              <a:gd name="connsiteX3289" fmla="*/ 219060 w 2482948"/>
              <a:gd name="connsiteY3289" fmla="*/ 1287483 h 2128862"/>
              <a:gd name="connsiteX3290" fmla="*/ 214474 w 2482948"/>
              <a:gd name="connsiteY3290" fmla="*/ 1287562 h 2128862"/>
              <a:gd name="connsiteX3291" fmla="*/ 213336 w 2482948"/>
              <a:gd name="connsiteY3291" fmla="*/ 1289123 h 2128862"/>
              <a:gd name="connsiteX3292" fmla="*/ 216165 w 2482948"/>
              <a:gd name="connsiteY3292" fmla="*/ 1289551 h 2128862"/>
              <a:gd name="connsiteX3293" fmla="*/ 222502 w 2482948"/>
              <a:gd name="connsiteY3293" fmla="*/ 1287525 h 2128862"/>
              <a:gd name="connsiteX3294" fmla="*/ 223094 w 2482948"/>
              <a:gd name="connsiteY3294" fmla="*/ 1286802 h 2128862"/>
              <a:gd name="connsiteX3295" fmla="*/ 223862 w 2482948"/>
              <a:gd name="connsiteY3295" fmla="*/ 1285862 h 2128862"/>
              <a:gd name="connsiteX3296" fmla="*/ 107247 w 2482948"/>
              <a:gd name="connsiteY3296" fmla="*/ 1285823 h 2128862"/>
              <a:gd name="connsiteX3297" fmla="*/ 107075 w 2482948"/>
              <a:gd name="connsiteY3297" fmla="*/ 1286526 h 2128862"/>
              <a:gd name="connsiteX3298" fmla="*/ 108719 w 2482948"/>
              <a:gd name="connsiteY3298" fmla="*/ 1287600 h 2128862"/>
              <a:gd name="connsiteX3299" fmla="*/ 109533 w 2482948"/>
              <a:gd name="connsiteY3299" fmla="*/ 1288131 h 2128862"/>
              <a:gd name="connsiteX3300" fmla="*/ 109758 w 2482948"/>
              <a:gd name="connsiteY3300" fmla="*/ 1287370 h 2128862"/>
              <a:gd name="connsiteX3301" fmla="*/ 109765 w 2482948"/>
              <a:gd name="connsiteY3301" fmla="*/ 1287346 h 2128862"/>
              <a:gd name="connsiteX3302" fmla="*/ 107594 w 2482948"/>
              <a:gd name="connsiteY3302" fmla="*/ 1286033 h 2128862"/>
              <a:gd name="connsiteX3303" fmla="*/ 240550 w 2482948"/>
              <a:gd name="connsiteY3303" fmla="*/ 1285648 h 2128862"/>
              <a:gd name="connsiteX3304" fmla="*/ 239580 w 2482948"/>
              <a:gd name="connsiteY3304" fmla="*/ 1285955 h 2128862"/>
              <a:gd name="connsiteX3305" fmla="*/ 235590 w 2482948"/>
              <a:gd name="connsiteY3305" fmla="*/ 1287221 h 2128862"/>
              <a:gd name="connsiteX3306" fmla="*/ 237689 w 2482948"/>
              <a:gd name="connsiteY3306" fmla="*/ 1286590 h 2128862"/>
              <a:gd name="connsiteX3307" fmla="*/ 240444 w 2482948"/>
              <a:gd name="connsiteY3307" fmla="*/ 1285761 h 2128862"/>
              <a:gd name="connsiteX3308" fmla="*/ 191188 w 2482948"/>
              <a:gd name="connsiteY3308" fmla="*/ 1284900 h 2128862"/>
              <a:gd name="connsiteX3309" fmla="*/ 191044 w 2482948"/>
              <a:gd name="connsiteY3309" fmla="*/ 1285131 h 2128862"/>
              <a:gd name="connsiteX3310" fmla="*/ 190690 w 2482948"/>
              <a:gd name="connsiteY3310" fmla="*/ 1285697 h 2128862"/>
              <a:gd name="connsiteX3311" fmla="*/ 193263 w 2482948"/>
              <a:gd name="connsiteY3311" fmla="*/ 1286086 h 2128862"/>
              <a:gd name="connsiteX3312" fmla="*/ 193698 w 2482948"/>
              <a:gd name="connsiteY3312" fmla="*/ 1286152 h 2128862"/>
              <a:gd name="connsiteX3313" fmla="*/ 195463 w 2482948"/>
              <a:gd name="connsiteY3313" fmla="*/ 1286419 h 2128862"/>
              <a:gd name="connsiteX3314" fmla="*/ 196055 w 2482948"/>
              <a:gd name="connsiteY3314" fmla="*/ 1285566 h 2128862"/>
              <a:gd name="connsiteX3315" fmla="*/ 115331 w 2482948"/>
              <a:gd name="connsiteY3315" fmla="*/ 1284493 h 2128862"/>
              <a:gd name="connsiteX3316" fmla="*/ 115127 w 2482948"/>
              <a:gd name="connsiteY3316" fmla="*/ 1285181 h 2128862"/>
              <a:gd name="connsiteX3317" fmla="*/ 119052 w 2482948"/>
              <a:gd name="connsiteY3317" fmla="*/ 1287538 h 2128862"/>
              <a:gd name="connsiteX3318" fmla="*/ 119336 w 2482948"/>
              <a:gd name="connsiteY3318" fmla="*/ 1286716 h 2128862"/>
              <a:gd name="connsiteX3319" fmla="*/ 115335 w 2482948"/>
              <a:gd name="connsiteY3319" fmla="*/ 1284495 h 2128862"/>
              <a:gd name="connsiteX3320" fmla="*/ 84666 w 2482948"/>
              <a:gd name="connsiteY3320" fmla="*/ 1283795 h 2128862"/>
              <a:gd name="connsiteX3321" fmla="*/ 84616 w 2482948"/>
              <a:gd name="connsiteY3321" fmla="*/ 1284342 h 2128862"/>
              <a:gd name="connsiteX3322" fmla="*/ 87455 w 2482948"/>
              <a:gd name="connsiteY3322" fmla="*/ 1286353 h 2128862"/>
              <a:gd name="connsiteX3323" fmla="*/ 87540 w 2482948"/>
              <a:gd name="connsiteY3323" fmla="*/ 1285758 h 2128862"/>
              <a:gd name="connsiteX3324" fmla="*/ 86687 w 2482948"/>
              <a:gd name="connsiteY3324" fmla="*/ 1285175 h 2128862"/>
              <a:gd name="connsiteX3325" fmla="*/ 178217 w 2482948"/>
              <a:gd name="connsiteY3325" fmla="*/ 1283125 h 2128862"/>
              <a:gd name="connsiteX3326" fmla="*/ 177812 w 2482948"/>
              <a:gd name="connsiteY3326" fmla="*/ 1283748 h 2128862"/>
              <a:gd name="connsiteX3327" fmla="*/ 185349 w 2482948"/>
              <a:gd name="connsiteY3327" fmla="*/ 1284889 h 2128862"/>
              <a:gd name="connsiteX3328" fmla="*/ 185792 w 2482948"/>
              <a:gd name="connsiteY3328" fmla="*/ 1284182 h 2128862"/>
              <a:gd name="connsiteX3329" fmla="*/ 185804 w 2482948"/>
              <a:gd name="connsiteY3329" fmla="*/ 1284163 h 2128862"/>
              <a:gd name="connsiteX3330" fmla="*/ 296086 w 2482948"/>
              <a:gd name="connsiteY3330" fmla="*/ 1281807 h 2128862"/>
              <a:gd name="connsiteX3331" fmla="*/ 288583 w 2482948"/>
              <a:gd name="connsiteY3331" fmla="*/ 1285125 h 2128862"/>
              <a:gd name="connsiteX3332" fmla="*/ 273375 w 2482948"/>
              <a:gd name="connsiteY3332" fmla="*/ 1293333 h 2128862"/>
              <a:gd name="connsiteX3333" fmla="*/ 271441 w 2482948"/>
              <a:gd name="connsiteY3333" fmla="*/ 1295052 h 2128862"/>
              <a:gd name="connsiteX3334" fmla="*/ 271179 w 2482948"/>
              <a:gd name="connsiteY3334" fmla="*/ 1295285 h 2128862"/>
              <a:gd name="connsiteX3335" fmla="*/ 270714 w 2482948"/>
              <a:gd name="connsiteY3335" fmla="*/ 1295697 h 2128862"/>
              <a:gd name="connsiteX3336" fmla="*/ 318605 w 2482948"/>
              <a:gd name="connsiteY3336" fmla="*/ 1281791 h 2128862"/>
              <a:gd name="connsiteX3337" fmla="*/ 312223 w 2482948"/>
              <a:gd name="connsiteY3337" fmla="*/ 1285213 h 2128862"/>
              <a:gd name="connsiteX3338" fmla="*/ 306381 w 2482948"/>
              <a:gd name="connsiteY3338" fmla="*/ 1288345 h 2128862"/>
              <a:gd name="connsiteX3339" fmla="*/ 301888 w 2482948"/>
              <a:gd name="connsiteY3339" fmla="*/ 1291031 h 2128862"/>
              <a:gd name="connsiteX3340" fmla="*/ 313157 w 2482948"/>
              <a:gd name="connsiteY3340" fmla="*/ 1285165 h 2128862"/>
              <a:gd name="connsiteX3341" fmla="*/ 100168 w 2482948"/>
              <a:gd name="connsiteY3341" fmla="*/ 1281541 h 2128862"/>
              <a:gd name="connsiteX3342" fmla="*/ 100123 w 2482948"/>
              <a:gd name="connsiteY3342" fmla="*/ 1281774 h 2128862"/>
              <a:gd name="connsiteX3343" fmla="*/ 100096 w 2482948"/>
              <a:gd name="connsiteY3343" fmla="*/ 1281912 h 2128862"/>
              <a:gd name="connsiteX3344" fmla="*/ 100086 w 2482948"/>
              <a:gd name="connsiteY3344" fmla="*/ 1281964 h 2128862"/>
              <a:gd name="connsiteX3345" fmla="*/ 102633 w 2482948"/>
              <a:gd name="connsiteY3345" fmla="*/ 1283627 h 2128862"/>
              <a:gd name="connsiteX3346" fmla="*/ 102758 w 2482948"/>
              <a:gd name="connsiteY3346" fmla="*/ 1283107 h 2128862"/>
              <a:gd name="connsiteX3347" fmla="*/ 166625 w 2482948"/>
              <a:gd name="connsiteY3347" fmla="*/ 1281538 h 2128862"/>
              <a:gd name="connsiteX3348" fmla="*/ 166350 w 2482948"/>
              <a:gd name="connsiteY3348" fmla="*/ 1282014 h 2128862"/>
              <a:gd name="connsiteX3349" fmla="*/ 173899 w 2482948"/>
              <a:gd name="connsiteY3349" fmla="*/ 1283156 h 2128862"/>
              <a:gd name="connsiteX3350" fmla="*/ 174275 w 2482948"/>
              <a:gd name="connsiteY3350" fmla="*/ 1282585 h 2128862"/>
              <a:gd name="connsiteX3351" fmla="*/ 171423 w 2482948"/>
              <a:gd name="connsiteY3351" fmla="*/ 1282195 h 2128862"/>
              <a:gd name="connsiteX3352" fmla="*/ 213400 w 2482948"/>
              <a:gd name="connsiteY3352" fmla="*/ 1281050 h 2128862"/>
              <a:gd name="connsiteX3353" fmla="*/ 211285 w 2482948"/>
              <a:gd name="connsiteY3353" fmla="*/ 1281089 h 2128862"/>
              <a:gd name="connsiteX3354" fmla="*/ 213044 w 2482948"/>
              <a:gd name="connsiteY3354" fmla="*/ 1281304 h 2128862"/>
              <a:gd name="connsiteX3355" fmla="*/ 213150 w 2482948"/>
              <a:gd name="connsiteY3355" fmla="*/ 1281317 h 2128862"/>
              <a:gd name="connsiteX3356" fmla="*/ 213196 w 2482948"/>
              <a:gd name="connsiteY3356" fmla="*/ 1281323 h 2128862"/>
              <a:gd name="connsiteX3357" fmla="*/ 223323 w 2482948"/>
              <a:gd name="connsiteY3357" fmla="*/ 1280865 h 2128862"/>
              <a:gd name="connsiteX3358" fmla="*/ 219304 w 2482948"/>
              <a:gd name="connsiteY3358" fmla="*/ 1280940 h 2128862"/>
              <a:gd name="connsiteX3359" fmla="*/ 218548 w 2482948"/>
              <a:gd name="connsiteY3359" fmla="*/ 1281976 h 2128862"/>
              <a:gd name="connsiteX3360" fmla="*/ 219612 w 2482948"/>
              <a:gd name="connsiteY3360" fmla="*/ 1282105 h 2128862"/>
              <a:gd name="connsiteX3361" fmla="*/ 108495 w 2482948"/>
              <a:gd name="connsiteY3361" fmla="*/ 1280698 h 2128862"/>
              <a:gd name="connsiteX3362" fmla="*/ 108414 w 2482948"/>
              <a:gd name="connsiteY3362" fmla="*/ 1281029 h 2128862"/>
              <a:gd name="connsiteX3363" fmla="*/ 108389 w 2482948"/>
              <a:gd name="connsiteY3363" fmla="*/ 1281135 h 2128862"/>
              <a:gd name="connsiteX3364" fmla="*/ 109729 w 2482948"/>
              <a:gd name="connsiteY3364" fmla="*/ 1281940 h 2128862"/>
              <a:gd name="connsiteX3365" fmla="*/ 111114 w 2482948"/>
              <a:gd name="connsiteY3365" fmla="*/ 1282771 h 2128862"/>
              <a:gd name="connsiteX3366" fmla="*/ 111271 w 2482948"/>
              <a:gd name="connsiteY3366" fmla="*/ 1282239 h 2128862"/>
              <a:gd name="connsiteX3367" fmla="*/ 156280 w 2482948"/>
              <a:gd name="connsiteY3367" fmla="*/ 1280122 h 2128862"/>
              <a:gd name="connsiteX3368" fmla="*/ 156278 w 2482948"/>
              <a:gd name="connsiteY3368" fmla="*/ 1280125 h 2128862"/>
              <a:gd name="connsiteX3369" fmla="*/ 156109 w 2482948"/>
              <a:gd name="connsiteY3369" fmla="*/ 1280464 h 2128862"/>
              <a:gd name="connsiteX3370" fmla="*/ 162681 w 2482948"/>
              <a:gd name="connsiteY3370" fmla="*/ 1281459 h 2128862"/>
              <a:gd name="connsiteX3371" fmla="*/ 162692 w 2482948"/>
              <a:gd name="connsiteY3371" fmla="*/ 1281438 h 2128862"/>
              <a:gd name="connsiteX3372" fmla="*/ 162921 w 2482948"/>
              <a:gd name="connsiteY3372" fmla="*/ 1281031 h 2128862"/>
              <a:gd name="connsiteX3373" fmla="*/ 78925 w 2482948"/>
              <a:gd name="connsiteY3373" fmla="*/ 1279875 h 2128862"/>
              <a:gd name="connsiteX3374" fmla="*/ 78908 w 2482948"/>
              <a:gd name="connsiteY3374" fmla="*/ 1280237 h 2128862"/>
              <a:gd name="connsiteX3375" fmla="*/ 78905 w 2482948"/>
              <a:gd name="connsiteY3375" fmla="*/ 1280297 h 2128862"/>
              <a:gd name="connsiteX3376" fmla="*/ 80480 w 2482948"/>
              <a:gd name="connsiteY3376" fmla="*/ 1281412 h 2128862"/>
              <a:gd name="connsiteX3377" fmla="*/ 80524 w 2482948"/>
              <a:gd name="connsiteY3377" fmla="*/ 1280967 h 2128862"/>
              <a:gd name="connsiteX3378" fmla="*/ 80509 w 2482948"/>
              <a:gd name="connsiteY3378" fmla="*/ 1280957 h 2128862"/>
              <a:gd name="connsiteX3379" fmla="*/ 146592 w 2482948"/>
              <a:gd name="connsiteY3379" fmla="*/ 1278796 h 2128862"/>
              <a:gd name="connsiteX3380" fmla="*/ 146497 w 2482948"/>
              <a:gd name="connsiteY3380" fmla="*/ 1279010 h 2128862"/>
              <a:gd name="connsiteX3381" fmla="*/ 152590 w 2482948"/>
              <a:gd name="connsiteY3381" fmla="*/ 1279932 h 2128862"/>
              <a:gd name="connsiteX3382" fmla="*/ 152625 w 2482948"/>
              <a:gd name="connsiteY3382" fmla="*/ 1279867 h 2128862"/>
              <a:gd name="connsiteX3383" fmla="*/ 152747 w 2482948"/>
              <a:gd name="connsiteY3383" fmla="*/ 1279638 h 2128862"/>
              <a:gd name="connsiteX3384" fmla="*/ 229880 w 2482948"/>
              <a:gd name="connsiteY3384" fmla="*/ 1278501 h 2128862"/>
              <a:gd name="connsiteX3385" fmla="*/ 223462 w 2482948"/>
              <a:gd name="connsiteY3385" fmla="*/ 1280819 h 2128862"/>
              <a:gd name="connsiteX3386" fmla="*/ 229007 w 2482948"/>
              <a:gd name="connsiteY3386" fmla="*/ 1278966 h 2128862"/>
              <a:gd name="connsiteX3387" fmla="*/ 229686 w 2482948"/>
              <a:gd name="connsiteY3387" fmla="*/ 1278739 h 2128862"/>
              <a:gd name="connsiteX3388" fmla="*/ 229863 w 2482948"/>
              <a:gd name="connsiteY3388" fmla="*/ 1278523 h 2128862"/>
              <a:gd name="connsiteX3389" fmla="*/ 386271 w 2482948"/>
              <a:gd name="connsiteY3389" fmla="*/ 1278192 h 2128862"/>
              <a:gd name="connsiteX3390" fmla="*/ 380601 w 2482948"/>
              <a:gd name="connsiteY3390" fmla="*/ 1281915 h 2128862"/>
              <a:gd name="connsiteX3391" fmla="*/ 355812 w 2482948"/>
              <a:gd name="connsiteY3391" fmla="*/ 1299163 h 2128862"/>
              <a:gd name="connsiteX3392" fmla="*/ 340863 w 2482948"/>
              <a:gd name="connsiteY3392" fmla="*/ 1308009 h 2128862"/>
              <a:gd name="connsiteX3393" fmla="*/ 331921 w 2482948"/>
              <a:gd name="connsiteY3393" fmla="*/ 1313881 h 2128862"/>
              <a:gd name="connsiteX3394" fmla="*/ 322339 w 2482948"/>
              <a:gd name="connsiteY3394" fmla="*/ 1318970 h 2128862"/>
              <a:gd name="connsiteX3395" fmla="*/ 314652 w 2482948"/>
              <a:gd name="connsiteY3395" fmla="*/ 1323518 h 2128862"/>
              <a:gd name="connsiteX3396" fmla="*/ 309573 w 2482948"/>
              <a:gd name="connsiteY3396" fmla="*/ 1326524 h 2128862"/>
              <a:gd name="connsiteX3397" fmla="*/ 297961 w 2482948"/>
              <a:gd name="connsiteY3397" fmla="*/ 1332269 h 2128862"/>
              <a:gd name="connsiteX3398" fmla="*/ 291413 w 2482948"/>
              <a:gd name="connsiteY3398" fmla="*/ 1335508 h 2128862"/>
              <a:gd name="connsiteX3399" fmla="*/ 283974 w 2482948"/>
              <a:gd name="connsiteY3399" fmla="*/ 1340917 h 2128862"/>
              <a:gd name="connsiteX3400" fmla="*/ 289885 w 2482948"/>
              <a:gd name="connsiteY3400" fmla="*/ 1338043 h 2128862"/>
              <a:gd name="connsiteX3401" fmla="*/ 350442 w 2482948"/>
              <a:gd name="connsiteY3401" fmla="*/ 1304046 h 2128862"/>
              <a:gd name="connsiteX3402" fmla="*/ 350459 w 2482948"/>
              <a:gd name="connsiteY3402" fmla="*/ 1304036 h 2128862"/>
              <a:gd name="connsiteX3403" fmla="*/ 350462 w 2482948"/>
              <a:gd name="connsiteY3403" fmla="*/ 1304034 h 2128862"/>
              <a:gd name="connsiteX3404" fmla="*/ 350484 w 2482948"/>
              <a:gd name="connsiteY3404" fmla="*/ 1304019 h 2128862"/>
              <a:gd name="connsiteX3405" fmla="*/ 384621 w 2482948"/>
              <a:gd name="connsiteY3405" fmla="*/ 1279428 h 2128862"/>
              <a:gd name="connsiteX3406" fmla="*/ 385313 w 2482948"/>
              <a:gd name="connsiteY3406" fmla="*/ 1278909 h 2128862"/>
              <a:gd name="connsiteX3407" fmla="*/ 385832 w 2482948"/>
              <a:gd name="connsiteY3407" fmla="*/ 1278521 h 2128862"/>
              <a:gd name="connsiteX3408" fmla="*/ 248089 w 2482948"/>
              <a:gd name="connsiteY3408" fmla="*/ 1277625 h 2128862"/>
              <a:gd name="connsiteX3409" fmla="*/ 231017 w 2482948"/>
              <a:gd name="connsiteY3409" fmla="*/ 1283423 h 2128862"/>
              <a:gd name="connsiteX3410" fmla="*/ 229488 w 2482948"/>
              <a:gd name="connsiteY3410" fmla="*/ 1285292 h 2128862"/>
              <a:gd name="connsiteX3411" fmla="*/ 239359 w 2482948"/>
              <a:gd name="connsiteY3411" fmla="*/ 1282136 h 2128862"/>
              <a:gd name="connsiteX3412" fmla="*/ 245779 w 2482948"/>
              <a:gd name="connsiteY3412" fmla="*/ 1280083 h 2128862"/>
              <a:gd name="connsiteX3413" fmla="*/ 281118 w 2482948"/>
              <a:gd name="connsiteY3413" fmla="*/ 1277516 h 2128862"/>
              <a:gd name="connsiteX3414" fmla="*/ 278608 w 2482948"/>
              <a:gd name="connsiteY3414" fmla="*/ 1278367 h 2128862"/>
              <a:gd name="connsiteX3415" fmla="*/ 271181 w 2482948"/>
              <a:gd name="connsiteY3415" fmla="*/ 1282380 h 2128862"/>
              <a:gd name="connsiteX3416" fmla="*/ 263074 w 2482948"/>
              <a:gd name="connsiteY3416" fmla="*/ 1285950 h 2128862"/>
              <a:gd name="connsiteX3417" fmla="*/ 262648 w 2482948"/>
              <a:gd name="connsiteY3417" fmla="*/ 1286362 h 2128862"/>
              <a:gd name="connsiteX3418" fmla="*/ 262267 w 2482948"/>
              <a:gd name="connsiteY3418" fmla="*/ 1286730 h 2128862"/>
              <a:gd name="connsiteX3419" fmla="*/ 260380 w 2482948"/>
              <a:gd name="connsiteY3419" fmla="*/ 1288554 h 2128862"/>
              <a:gd name="connsiteX3420" fmla="*/ 265665 w 2482948"/>
              <a:gd name="connsiteY3420" fmla="*/ 1286379 h 2128862"/>
              <a:gd name="connsiteX3421" fmla="*/ 137609 w 2482948"/>
              <a:gd name="connsiteY3421" fmla="*/ 1277296 h 2128862"/>
              <a:gd name="connsiteX3422" fmla="*/ 137474 w 2482948"/>
              <a:gd name="connsiteY3422" fmla="*/ 1277645 h 2128862"/>
              <a:gd name="connsiteX3423" fmla="*/ 142176 w 2482948"/>
              <a:gd name="connsiteY3423" fmla="*/ 1278356 h 2128862"/>
              <a:gd name="connsiteX3424" fmla="*/ 142221 w 2482948"/>
              <a:gd name="connsiteY3424" fmla="*/ 1278252 h 2128862"/>
              <a:gd name="connsiteX3425" fmla="*/ 142244 w 2482948"/>
              <a:gd name="connsiteY3425" fmla="*/ 1278201 h 2128862"/>
              <a:gd name="connsiteX3426" fmla="*/ 138535 w 2482948"/>
              <a:gd name="connsiteY3426" fmla="*/ 1277693 h 2128862"/>
              <a:gd name="connsiteX3427" fmla="*/ 93015 w 2482948"/>
              <a:gd name="connsiteY3427" fmla="*/ 1277214 h 2128862"/>
              <a:gd name="connsiteX3428" fmla="*/ 93001 w 2482948"/>
              <a:gd name="connsiteY3428" fmla="*/ 1277312 h 2128862"/>
              <a:gd name="connsiteX3429" fmla="*/ 92998 w 2482948"/>
              <a:gd name="connsiteY3429" fmla="*/ 1277333 h 2128862"/>
              <a:gd name="connsiteX3430" fmla="*/ 92997 w 2482948"/>
              <a:gd name="connsiteY3430" fmla="*/ 1277338 h 2128862"/>
              <a:gd name="connsiteX3431" fmla="*/ 94840 w 2482948"/>
              <a:gd name="connsiteY3431" fmla="*/ 1278540 h 2128862"/>
              <a:gd name="connsiteX3432" fmla="*/ 95535 w 2482948"/>
              <a:gd name="connsiteY3432" fmla="*/ 1278994 h 2128862"/>
              <a:gd name="connsiteX3433" fmla="*/ 95753 w 2482948"/>
              <a:gd name="connsiteY3433" fmla="*/ 1279137 h 2128862"/>
              <a:gd name="connsiteX3434" fmla="*/ 95798 w 2482948"/>
              <a:gd name="connsiteY3434" fmla="*/ 1278902 h 2128862"/>
              <a:gd name="connsiteX3435" fmla="*/ 95799 w 2482948"/>
              <a:gd name="connsiteY3435" fmla="*/ 1278898 h 2128862"/>
              <a:gd name="connsiteX3436" fmla="*/ 94554 w 2482948"/>
              <a:gd name="connsiteY3436" fmla="*/ 1278145 h 2128862"/>
              <a:gd name="connsiteX3437" fmla="*/ 101122 w 2482948"/>
              <a:gd name="connsiteY3437" fmla="*/ 1276605 h 2128862"/>
              <a:gd name="connsiteX3438" fmla="*/ 101093 w 2482948"/>
              <a:gd name="connsiteY3438" fmla="*/ 1276754 h 2128862"/>
              <a:gd name="connsiteX3439" fmla="*/ 103879 w 2482948"/>
              <a:gd name="connsiteY3439" fmla="*/ 1278427 h 2128862"/>
              <a:gd name="connsiteX3440" fmla="*/ 103941 w 2482948"/>
              <a:gd name="connsiteY3440" fmla="*/ 1278170 h 2128862"/>
              <a:gd name="connsiteX3441" fmla="*/ 361368 w 2482948"/>
              <a:gd name="connsiteY3441" fmla="*/ 1276000 h 2128862"/>
              <a:gd name="connsiteX3442" fmla="*/ 347250 w 2482948"/>
              <a:gd name="connsiteY3442" fmla="*/ 1284729 h 2128862"/>
              <a:gd name="connsiteX3443" fmla="*/ 347210 w 2482948"/>
              <a:gd name="connsiteY3443" fmla="*/ 1284758 h 2128862"/>
              <a:gd name="connsiteX3444" fmla="*/ 345717 w 2482948"/>
              <a:gd name="connsiteY3444" fmla="*/ 1285826 h 2128862"/>
              <a:gd name="connsiteX3445" fmla="*/ 350704 w 2482948"/>
              <a:gd name="connsiteY3445" fmla="*/ 1282777 h 2128862"/>
              <a:gd name="connsiteX3446" fmla="*/ 358749 w 2482948"/>
              <a:gd name="connsiteY3446" fmla="*/ 1277857 h 2128862"/>
              <a:gd name="connsiteX3447" fmla="*/ 360066 w 2482948"/>
              <a:gd name="connsiteY3447" fmla="*/ 1276923 h 2128862"/>
              <a:gd name="connsiteX3448" fmla="*/ 360690 w 2482948"/>
              <a:gd name="connsiteY3448" fmla="*/ 1276481 h 2128862"/>
              <a:gd name="connsiteX3449" fmla="*/ 271179 w 2482948"/>
              <a:gd name="connsiteY3449" fmla="*/ 1275935 h 2128862"/>
              <a:gd name="connsiteX3450" fmla="*/ 249493 w 2482948"/>
              <a:gd name="connsiteY3450" fmla="*/ 1282812 h 2128862"/>
              <a:gd name="connsiteX3451" fmla="*/ 249396 w 2482948"/>
              <a:gd name="connsiteY3451" fmla="*/ 1282915 h 2128862"/>
              <a:gd name="connsiteX3452" fmla="*/ 249192 w 2482948"/>
              <a:gd name="connsiteY3452" fmla="*/ 1283131 h 2128862"/>
              <a:gd name="connsiteX3453" fmla="*/ 269112 w 2482948"/>
              <a:gd name="connsiteY3453" fmla="*/ 1277141 h 2128862"/>
              <a:gd name="connsiteX3454" fmla="*/ 218279 w 2482948"/>
              <a:gd name="connsiteY3454" fmla="*/ 1274520 h 2128862"/>
              <a:gd name="connsiteX3455" fmla="*/ 214799 w 2482948"/>
              <a:gd name="connsiteY3455" fmla="*/ 1274624 h 2128862"/>
              <a:gd name="connsiteX3456" fmla="*/ 211586 w 2482948"/>
              <a:gd name="connsiteY3456" fmla="*/ 1274721 h 2128862"/>
              <a:gd name="connsiteX3457" fmla="*/ 212346 w 2482948"/>
              <a:gd name="connsiteY3457" fmla="*/ 1274790 h 2128862"/>
              <a:gd name="connsiteX3458" fmla="*/ 217159 w 2482948"/>
              <a:gd name="connsiteY3458" fmla="*/ 1275226 h 2128862"/>
              <a:gd name="connsiteX3459" fmla="*/ 217714 w 2482948"/>
              <a:gd name="connsiteY3459" fmla="*/ 1275277 h 2128862"/>
              <a:gd name="connsiteX3460" fmla="*/ 1235384 w 2482948"/>
              <a:gd name="connsiteY3460" fmla="*/ 1274255 h 2128862"/>
              <a:gd name="connsiteX3461" fmla="*/ 1237346 w 2482948"/>
              <a:gd name="connsiteY3461" fmla="*/ 1282104 h 2128862"/>
              <a:gd name="connsiteX3462" fmla="*/ 1242599 w 2482948"/>
              <a:gd name="connsiteY3462" fmla="*/ 1294146 h 2128862"/>
              <a:gd name="connsiteX3463" fmla="*/ 1237897 w 2482948"/>
              <a:gd name="connsiteY3463" fmla="*/ 1282242 h 2128862"/>
              <a:gd name="connsiteX3464" fmla="*/ 227199 w 2482948"/>
              <a:gd name="connsiteY3464" fmla="*/ 1274252 h 2128862"/>
              <a:gd name="connsiteX3465" fmla="*/ 224113 w 2482948"/>
              <a:gd name="connsiteY3465" fmla="*/ 1274345 h 2128862"/>
              <a:gd name="connsiteX3466" fmla="*/ 223789 w 2482948"/>
              <a:gd name="connsiteY3466" fmla="*/ 1274790 h 2128862"/>
              <a:gd name="connsiteX3467" fmla="*/ 223088 w 2482948"/>
              <a:gd name="connsiteY3467" fmla="*/ 1275751 h 2128862"/>
              <a:gd name="connsiteX3468" fmla="*/ 223902 w 2482948"/>
              <a:gd name="connsiteY3468" fmla="*/ 1275454 h 2128862"/>
              <a:gd name="connsiteX3469" fmla="*/ 128437 w 2482948"/>
              <a:gd name="connsiteY3469" fmla="*/ 1273369 h 2128862"/>
              <a:gd name="connsiteX3470" fmla="*/ 128380 w 2482948"/>
              <a:gd name="connsiteY3470" fmla="*/ 1273536 h 2128862"/>
              <a:gd name="connsiteX3471" fmla="*/ 133516 w 2482948"/>
              <a:gd name="connsiteY3471" fmla="*/ 1275964 h 2128862"/>
              <a:gd name="connsiteX3472" fmla="*/ 133639 w 2482948"/>
              <a:gd name="connsiteY3472" fmla="*/ 1275597 h 2128862"/>
              <a:gd name="connsiteX3473" fmla="*/ 130655 w 2482948"/>
              <a:gd name="connsiteY3473" fmla="*/ 1274319 h 2128862"/>
              <a:gd name="connsiteX3474" fmla="*/ 130314 w 2482948"/>
              <a:gd name="connsiteY3474" fmla="*/ 1274173 h 2128862"/>
              <a:gd name="connsiteX3475" fmla="*/ 271925 w 2482948"/>
              <a:gd name="connsiteY3475" fmla="*/ 1271724 h 2128862"/>
              <a:gd name="connsiteX3476" fmla="*/ 256426 w 2482948"/>
              <a:gd name="connsiteY3476" fmla="*/ 1275486 h 2128862"/>
              <a:gd name="connsiteX3477" fmla="*/ 254807 w 2482948"/>
              <a:gd name="connsiteY3477" fmla="*/ 1277197 h 2128862"/>
              <a:gd name="connsiteX3478" fmla="*/ 257391 w 2482948"/>
              <a:gd name="connsiteY3478" fmla="*/ 1276371 h 2128862"/>
              <a:gd name="connsiteX3479" fmla="*/ 124103 w 2482948"/>
              <a:gd name="connsiteY3479" fmla="*/ 1271514 h 2128862"/>
              <a:gd name="connsiteX3480" fmla="*/ 124489 w 2482948"/>
              <a:gd name="connsiteY3480" fmla="*/ 1271697 h 2128862"/>
              <a:gd name="connsiteX3481" fmla="*/ 124491 w 2482948"/>
              <a:gd name="connsiteY3481" fmla="*/ 1271691 h 2128862"/>
              <a:gd name="connsiteX3482" fmla="*/ 124495 w 2482948"/>
              <a:gd name="connsiteY3482" fmla="*/ 1271682 h 2128862"/>
              <a:gd name="connsiteX3483" fmla="*/ 124406 w 2482948"/>
              <a:gd name="connsiteY3483" fmla="*/ 1271644 h 2128862"/>
              <a:gd name="connsiteX3484" fmla="*/ 236808 w 2482948"/>
              <a:gd name="connsiteY3484" fmla="*/ 1270654 h 2128862"/>
              <a:gd name="connsiteX3485" fmla="*/ 232001 w 2482948"/>
              <a:gd name="connsiteY3485" fmla="*/ 1272502 h 2128862"/>
              <a:gd name="connsiteX3486" fmla="*/ 236682 w 2482948"/>
              <a:gd name="connsiteY3486" fmla="*/ 1270796 h 2128862"/>
              <a:gd name="connsiteX3487" fmla="*/ 307118 w 2482948"/>
              <a:gd name="connsiteY3487" fmla="*/ 1268704 h 2128862"/>
              <a:gd name="connsiteX3488" fmla="*/ 306974 w 2482948"/>
              <a:gd name="connsiteY3488" fmla="*/ 1268753 h 2128862"/>
              <a:gd name="connsiteX3489" fmla="*/ 305388 w 2482948"/>
              <a:gd name="connsiteY3489" fmla="*/ 1269290 h 2128862"/>
              <a:gd name="connsiteX3490" fmla="*/ 304285 w 2482948"/>
              <a:gd name="connsiteY3490" fmla="*/ 1269664 h 2128862"/>
              <a:gd name="connsiteX3491" fmla="*/ 270479 w 2482948"/>
              <a:gd name="connsiteY3491" fmla="*/ 1289190 h 2128862"/>
              <a:gd name="connsiteX3492" fmla="*/ 290915 w 2482948"/>
              <a:gd name="connsiteY3492" fmla="*/ 1277763 h 2128862"/>
              <a:gd name="connsiteX3493" fmla="*/ 141453 w 2482948"/>
              <a:gd name="connsiteY3493" fmla="*/ 1267411 h 2128862"/>
              <a:gd name="connsiteX3494" fmla="*/ 141390 w 2482948"/>
              <a:gd name="connsiteY3494" fmla="*/ 1267573 h 2128862"/>
              <a:gd name="connsiteX3495" fmla="*/ 144051 w 2482948"/>
              <a:gd name="connsiteY3495" fmla="*/ 1268593 h 2128862"/>
              <a:gd name="connsiteX3496" fmla="*/ 145129 w 2482948"/>
              <a:gd name="connsiteY3496" fmla="*/ 1268691 h 2128862"/>
              <a:gd name="connsiteX3497" fmla="*/ 224336 w 2482948"/>
              <a:gd name="connsiteY3497" fmla="*/ 1266779 h 2128862"/>
              <a:gd name="connsiteX3498" fmla="*/ 214591 w 2482948"/>
              <a:gd name="connsiteY3498" fmla="*/ 1267475 h 2128862"/>
              <a:gd name="connsiteX3499" fmla="*/ 214190 w 2482948"/>
              <a:gd name="connsiteY3499" fmla="*/ 1268069 h 2128862"/>
              <a:gd name="connsiteX3500" fmla="*/ 214135 w 2482948"/>
              <a:gd name="connsiteY3500" fmla="*/ 1268150 h 2128862"/>
              <a:gd name="connsiteX3501" fmla="*/ 214094 w 2482948"/>
              <a:gd name="connsiteY3501" fmla="*/ 1268211 h 2128862"/>
              <a:gd name="connsiteX3502" fmla="*/ 222741 w 2482948"/>
              <a:gd name="connsiteY3502" fmla="*/ 1268724 h 2128862"/>
              <a:gd name="connsiteX3503" fmla="*/ 248421 w 2482948"/>
              <a:gd name="connsiteY3503" fmla="*/ 1266517 h 2128862"/>
              <a:gd name="connsiteX3504" fmla="*/ 247042 w 2482948"/>
              <a:gd name="connsiteY3504" fmla="*/ 1266717 h 2128862"/>
              <a:gd name="connsiteX3505" fmla="*/ 245048 w 2482948"/>
              <a:gd name="connsiteY3505" fmla="*/ 1267484 h 2128862"/>
              <a:gd name="connsiteX3506" fmla="*/ 244704 w 2482948"/>
              <a:gd name="connsiteY3506" fmla="*/ 1267872 h 2128862"/>
              <a:gd name="connsiteX3507" fmla="*/ 136157 w 2482948"/>
              <a:gd name="connsiteY3507" fmla="*/ 1265567 h 2128862"/>
              <a:gd name="connsiteX3508" fmla="*/ 136275 w 2482948"/>
              <a:gd name="connsiteY3508" fmla="*/ 1265612 h 2128862"/>
              <a:gd name="connsiteX3509" fmla="*/ 136902 w 2482948"/>
              <a:gd name="connsiteY3509" fmla="*/ 1265853 h 2128862"/>
              <a:gd name="connsiteX3510" fmla="*/ 136910 w 2482948"/>
              <a:gd name="connsiteY3510" fmla="*/ 1265829 h 2128862"/>
              <a:gd name="connsiteX3511" fmla="*/ 1352309 w 2482948"/>
              <a:gd name="connsiteY3511" fmla="*/ 1264729 h 2128862"/>
              <a:gd name="connsiteX3512" fmla="*/ 1365028 w 2482948"/>
              <a:gd name="connsiteY3512" fmla="*/ 1268593 h 2128862"/>
              <a:gd name="connsiteX3513" fmla="*/ 1381713 w 2482948"/>
              <a:gd name="connsiteY3513" fmla="*/ 1277556 h 2128862"/>
              <a:gd name="connsiteX3514" fmla="*/ 1388469 w 2482948"/>
              <a:gd name="connsiteY3514" fmla="*/ 1318921 h 2128862"/>
              <a:gd name="connsiteX3515" fmla="*/ 1394260 w 2482948"/>
              <a:gd name="connsiteY3515" fmla="*/ 1358357 h 2128862"/>
              <a:gd name="connsiteX3516" fmla="*/ 1427239 w 2482948"/>
              <a:gd name="connsiteY3516" fmla="*/ 1457292 h 2128862"/>
              <a:gd name="connsiteX3517" fmla="*/ 1397432 w 2482948"/>
              <a:gd name="connsiteY3517" fmla="*/ 1357803 h 2128862"/>
              <a:gd name="connsiteX3518" fmla="*/ 1392193 w 2482948"/>
              <a:gd name="connsiteY3518" fmla="*/ 1316438 h 2128862"/>
              <a:gd name="connsiteX3519" fmla="*/ 1386126 w 2482948"/>
              <a:gd name="connsiteY3519" fmla="*/ 1275072 h 2128862"/>
              <a:gd name="connsiteX3520" fmla="*/ 1373164 w 2482948"/>
              <a:gd name="connsiteY3520" fmla="*/ 1270385 h 2128862"/>
              <a:gd name="connsiteX3521" fmla="*/ 366742 w 2482948"/>
              <a:gd name="connsiteY3521" fmla="*/ 1264600 h 2128862"/>
              <a:gd name="connsiteX3522" fmla="*/ 366688 w 2482948"/>
              <a:gd name="connsiteY3522" fmla="*/ 1264640 h 2128862"/>
              <a:gd name="connsiteX3523" fmla="*/ 366638 w 2482948"/>
              <a:gd name="connsiteY3523" fmla="*/ 1264676 h 2128862"/>
              <a:gd name="connsiteX3524" fmla="*/ 352052 w 2482948"/>
              <a:gd name="connsiteY3524" fmla="*/ 1273861 h 2128862"/>
              <a:gd name="connsiteX3525" fmla="*/ 343342 w 2482948"/>
              <a:gd name="connsiteY3525" fmla="*/ 1279852 h 2128862"/>
              <a:gd name="connsiteX3526" fmla="*/ 333989 w 2482948"/>
              <a:gd name="connsiteY3526" fmla="*/ 1285235 h 2128862"/>
              <a:gd name="connsiteX3527" fmla="*/ 330348 w 2482948"/>
              <a:gd name="connsiteY3527" fmla="*/ 1287528 h 2128862"/>
              <a:gd name="connsiteX3528" fmla="*/ 321535 w 2482948"/>
              <a:gd name="connsiteY3528" fmla="*/ 1293078 h 2128862"/>
              <a:gd name="connsiteX3529" fmla="*/ 311775 w 2482948"/>
              <a:gd name="connsiteY3529" fmla="*/ 1298021 h 2128862"/>
              <a:gd name="connsiteX3530" fmla="*/ 293887 w 2482948"/>
              <a:gd name="connsiteY3530" fmla="*/ 1308317 h 2128862"/>
              <a:gd name="connsiteX3531" fmla="*/ 293858 w 2482948"/>
              <a:gd name="connsiteY3531" fmla="*/ 1308338 h 2128862"/>
              <a:gd name="connsiteX3532" fmla="*/ 298366 w 2482948"/>
              <a:gd name="connsiteY3532" fmla="*/ 1306110 h 2128862"/>
              <a:gd name="connsiteX3533" fmla="*/ 307168 w 2482948"/>
              <a:gd name="connsiteY3533" fmla="*/ 1301759 h 2128862"/>
              <a:gd name="connsiteX3534" fmla="*/ 357248 w 2482948"/>
              <a:gd name="connsiteY3534" fmla="*/ 1271749 h 2128862"/>
              <a:gd name="connsiteX3535" fmla="*/ 364528 w 2482948"/>
              <a:gd name="connsiteY3535" fmla="*/ 1266525 h 2128862"/>
              <a:gd name="connsiteX3536" fmla="*/ 1372811 w 2482948"/>
              <a:gd name="connsiteY3536" fmla="*/ 1264522 h 2128862"/>
              <a:gd name="connsiteX3537" fmla="*/ 1373578 w 2482948"/>
              <a:gd name="connsiteY3537" fmla="*/ 1264732 h 2128862"/>
              <a:gd name="connsiteX3538" fmla="*/ 1390124 w 2482948"/>
              <a:gd name="connsiteY3538" fmla="*/ 1272728 h 2128862"/>
              <a:gd name="connsiteX3539" fmla="*/ 1396329 w 2482948"/>
              <a:gd name="connsiteY3539" fmla="*/ 1315335 h 2128862"/>
              <a:gd name="connsiteX3540" fmla="*/ 1401430 w 2482948"/>
              <a:gd name="connsiteY3540" fmla="*/ 1355736 h 2128862"/>
              <a:gd name="connsiteX3541" fmla="*/ 1434153 w 2482948"/>
              <a:gd name="connsiteY3541" fmla="*/ 1463404 h 2128862"/>
              <a:gd name="connsiteX3542" fmla="*/ 1434708 w 2482948"/>
              <a:gd name="connsiteY3542" fmla="*/ 1463366 h 2128862"/>
              <a:gd name="connsiteX3543" fmla="*/ 1404878 w 2482948"/>
              <a:gd name="connsiteY3543" fmla="*/ 1354218 h 2128862"/>
              <a:gd name="connsiteX3544" fmla="*/ 1400327 w 2482948"/>
              <a:gd name="connsiteY3544" fmla="*/ 1312852 h 2128862"/>
              <a:gd name="connsiteX3545" fmla="*/ 1394950 w 2482948"/>
              <a:gd name="connsiteY3545" fmla="*/ 1270245 h 2128862"/>
              <a:gd name="connsiteX3546" fmla="*/ 1382265 w 2482948"/>
              <a:gd name="connsiteY3546" fmla="*/ 1266661 h 2128862"/>
              <a:gd name="connsiteX3547" fmla="*/ 305372 w 2482948"/>
              <a:gd name="connsiteY3547" fmla="*/ 1263606 h 2128862"/>
              <a:gd name="connsiteX3548" fmla="*/ 305068 w 2482948"/>
              <a:gd name="connsiteY3548" fmla="*/ 1263679 h 2128862"/>
              <a:gd name="connsiteX3549" fmla="*/ 304855 w 2482948"/>
              <a:gd name="connsiteY3549" fmla="*/ 1263731 h 2128862"/>
              <a:gd name="connsiteX3550" fmla="*/ 299619 w 2482948"/>
              <a:gd name="connsiteY3550" fmla="*/ 1266906 h 2128862"/>
              <a:gd name="connsiteX3551" fmla="*/ 277457 w 2482948"/>
              <a:gd name="connsiteY3551" fmla="*/ 1262298 h 2128862"/>
              <a:gd name="connsiteX3552" fmla="*/ 272945 w 2482948"/>
              <a:gd name="connsiteY3552" fmla="*/ 1262953 h 2128862"/>
              <a:gd name="connsiteX3553" fmla="*/ 268377 w 2482948"/>
              <a:gd name="connsiteY3553" fmla="*/ 1264602 h 2128862"/>
              <a:gd name="connsiteX3554" fmla="*/ 237807 w 2482948"/>
              <a:gd name="connsiteY3554" fmla="*/ 1275639 h 2128862"/>
              <a:gd name="connsiteX3555" fmla="*/ 237320 w 2482948"/>
              <a:gd name="connsiteY3555" fmla="*/ 1276188 h 2128862"/>
              <a:gd name="connsiteX3556" fmla="*/ 275730 w 2482948"/>
              <a:gd name="connsiteY3556" fmla="*/ 1263353 h 2128862"/>
              <a:gd name="connsiteX3557" fmla="*/ 228824 w 2482948"/>
              <a:gd name="connsiteY3557" fmla="*/ 1261304 h 2128862"/>
              <a:gd name="connsiteX3558" fmla="*/ 228272 w 2482948"/>
              <a:gd name="connsiteY3558" fmla="*/ 1261336 h 2128862"/>
              <a:gd name="connsiteX3559" fmla="*/ 218640 w 2482948"/>
              <a:gd name="connsiteY3559" fmla="*/ 1261886 h 2128862"/>
              <a:gd name="connsiteX3560" fmla="*/ 218565 w 2482948"/>
              <a:gd name="connsiteY3560" fmla="*/ 1261985 h 2128862"/>
              <a:gd name="connsiteX3561" fmla="*/ 218423 w 2482948"/>
              <a:gd name="connsiteY3561" fmla="*/ 1262172 h 2128862"/>
              <a:gd name="connsiteX3562" fmla="*/ 218908 w 2482948"/>
              <a:gd name="connsiteY3562" fmla="*/ 1262186 h 2128862"/>
              <a:gd name="connsiteX3563" fmla="*/ 223509 w 2482948"/>
              <a:gd name="connsiteY3563" fmla="*/ 1262315 h 2128862"/>
              <a:gd name="connsiteX3564" fmla="*/ 227895 w 2482948"/>
              <a:gd name="connsiteY3564" fmla="*/ 1262438 h 2128862"/>
              <a:gd name="connsiteX3565" fmla="*/ 227909 w 2482948"/>
              <a:gd name="connsiteY3565" fmla="*/ 1262420 h 2128862"/>
              <a:gd name="connsiteX3566" fmla="*/ 228414 w 2482948"/>
              <a:gd name="connsiteY3566" fmla="*/ 1261804 h 2128862"/>
              <a:gd name="connsiteX3567" fmla="*/ 292025 w 2482948"/>
              <a:gd name="connsiteY3567" fmla="*/ 1260181 h 2128862"/>
              <a:gd name="connsiteX3568" fmla="*/ 291967 w 2482948"/>
              <a:gd name="connsiteY3568" fmla="*/ 1260189 h 2128862"/>
              <a:gd name="connsiteX3569" fmla="*/ 291836 w 2482948"/>
              <a:gd name="connsiteY3569" fmla="*/ 1260208 h 2128862"/>
              <a:gd name="connsiteX3570" fmla="*/ 290080 w 2482948"/>
              <a:gd name="connsiteY3570" fmla="*/ 1260463 h 2128862"/>
              <a:gd name="connsiteX3571" fmla="*/ 285978 w 2482948"/>
              <a:gd name="connsiteY3571" fmla="*/ 1262837 h 2128862"/>
              <a:gd name="connsiteX3572" fmla="*/ 284291 w 2482948"/>
              <a:gd name="connsiteY3572" fmla="*/ 1263813 h 2128862"/>
              <a:gd name="connsiteX3573" fmla="*/ 284717 w 2482948"/>
              <a:gd name="connsiteY3573" fmla="*/ 1263709 h 2128862"/>
              <a:gd name="connsiteX3574" fmla="*/ 287078 w 2482948"/>
              <a:gd name="connsiteY3574" fmla="*/ 1263131 h 2128862"/>
              <a:gd name="connsiteX3575" fmla="*/ 254181 w 2482948"/>
              <a:gd name="connsiteY3575" fmla="*/ 1258655 h 2128862"/>
              <a:gd name="connsiteX3576" fmla="*/ 249977 w 2482948"/>
              <a:gd name="connsiteY3576" fmla="*/ 1258823 h 2128862"/>
              <a:gd name="connsiteX3577" fmla="*/ 231746 w 2482948"/>
              <a:gd name="connsiteY3577" fmla="*/ 1266249 h 2128862"/>
              <a:gd name="connsiteX3578" fmla="*/ 230791 w 2482948"/>
              <a:gd name="connsiteY3578" fmla="*/ 1266317 h 2128862"/>
              <a:gd name="connsiteX3579" fmla="*/ 230407 w 2482948"/>
              <a:gd name="connsiteY3579" fmla="*/ 1266769 h 2128862"/>
              <a:gd name="connsiteX3580" fmla="*/ 229016 w 2482948"/>
              <a:gd name="connsiteY3580" fmla="*/ 1268407 h 2128862"/>
              <a:gd name="connsiteX3581" fmla="*/ 229027 w 2482948"/>
              <a:gd name="connsiteY3581" fmla="*/ 1268402 h 2128862"/>
              <a:gd name="connsiteX3582" fmla="*/ 243880 w 2482948"/>
              <a:gd name="connsiteY3582" fmla="*/ 1262647 h 2128862"/>
              <a:gd name="connsiteX3583" fmla="*/ 243880 w 2482948"/>
              <a:gd name="connsiteY3583" fmla="*/ 1261697 h 2128862"/>
              <a:gd name="connsiteX3584" fmla="*/ 245120 w 2482948"/>
              <a:gd name="connsiteY3584" fmla="*/ 1261697 h 2128862"/>
              <a:gd name="connsiteX3585" fmla="*/ 247035 w 2482948"/>
              <a:gd name="connsiteY3585" fmla="*/ 1261424 h 2128862"/>
              <a:gd name="connsiteX3586" fmla="*/ 248439 w 2482948"/>
              <a:gd name="connsiteY3586" fmla="*/ 1260880 h 2128862"/>
              <a:gd name="connsiteX3587" fmla="*/ 1371539 w 2482948"/>
              <a:gd name="connsiteY3587" fmla="*/ 1258016 h 2128862"/>
              <a:gd name="connsiteX3588" fmla="*/ 1382954 w 2482948"/>
              <a:gd name="connsiteY3588" fmla="*/ 1260594 h 2128862"/>
              <a:gd name="connsiteX3589" fmla="*/ 1399362 w 2482948"/>
              <a:gd name="connsiteY3589" fmla="*/ 1267764 h 2128862"/>
              <a:gd name="connsiteX3590" fmla="*/ 1404878 w 2482948"/>
              <a:gd name="connsiteY3590" fmla="*/ 1311197 h 2128862"/>
              <a:gd name="connsiteX3591" fmla="*/ 1409428 w 2482948"/>
              <a:gd name="connsiteY3591" fmla="*/ 1352563 h 2128862"/>
              <a:gd name="connsiteX3592" fmla="*/ 1438734 w 2482948"/>
              <a:gd name="connsiteY3592" fmla="*/ 1458246 h 2128862"/>
              <a:gd name="connsiteX3593" fmla="*/ 1412323 w 2482948"/>
              <a:gd name="connsiteY3593" fmla="*/ 1350359 h 2128862"/>
              <a:gd name="connsiteX3594" fmla="*/ 1408324 w 2482948"/>
              <a:gd name="connsiteY3594" fmla="*/ 1307751 h 2128862"/>
              <a:gd name="connsiteX3595" fmla="*/ 1403635 w 2482948"/>
              <a:gd name="connsiteY3595" fmla="*/ 1264456 h 2128862"/>
              <a:gd name="connsiteX3596" fmla="*/ 1391502 w 2482948"/>
              <a:gd name="connsiteY3596" fmla="*/ 1261698 h 2128862"/>
              <a:gd name="connsiteX3597" fmla="*/ 271262 w 2482948"/>
              <a:gd name="connsiteY3597" fmla="*/ 1257972 h 2128862"/>
              <a:gd name="connsiteX3598" fmla="*/ 269890 w 2482948"/>
              <a:gd name="connsiteY3598" fmla="*/ 1258027 h 2128862"/>
              <a:gd name="connsiteX3599" fmla="*/ 269607 w 2482948"/>
              <a:gd name="connsiteY3599" fmla="*/ 1258038 h 2128862"/>
              <a:gd name="connsiteX3600" fmla="*/ 269548 w 2482948"/>
              <a:gd name="connsiteY3600" fmla="*/ 1258061 h 2128862"/>
              <a:gd name="connsiteX3601" fmla="*/ 268909 w 2482948"/>
              <a:gd name="connsiteY3601" fmla="*/ 1258307 h 2128862"/>
              <a:gd name="connsiteX3602" fmla="*/ 270278 w 2482948"/>
              <a:gd name="connsiteY3602" fmla="*/ 1258112 h 2128862"/>
              <a:gd name="connsiteX3603" fmla="*/ 217018 w 2482948"/>
              <a:gd name="connsiteY3603" fmla="*/ 1255877 h 2128862"/>
              <a:gd name="connsiteX3604" fmla="*/ 209108 w 2482948"/>
              <a:gd name="connsiteY3604" fmla="*/ 1256439 h 2128862"/>
              <a:gd name="connsiteX3605" fmla="*/ 209101 w 2482948"/>
              <a:gd name="connsiteY3605" fmla="*/ 1256449 h 2128862"/>
              <a:gd name="connsiteX3606" fmla="*/ 209097 w 2482948"/>
              <a:gd name="connsiteY3606" fmla="*/ 1256454 h 2128862"/>
              <a:gd name="connsiteX3607" fmla="*/ 209095 w 2482948"/>
              <a:gd name="connsiteY3607" fmla="*/ 1256457 h 2128862"/>
              <a:gd name="connsiteX3608" fmla="*/ 216586 w 2482948"/>
              <a:gd name="connsiteY3608" fmla="*/ 1256457 h 2128862"/>
              <a:gd name="connsiteX3609" fmla="*/ 216862 w 2482948"/>
              <a:gd name="connsiteY3609" fmla="*/ 1256087 h 2128862"/>
              <a:gd name="connsiteX3610" fmla="*/ 234188 w 2482948"/>
              <a:gd name="connsiteY3610" fmla="*/ 1254656 h 2128862"/>
              <a:gd name="connsiteX3611" fmla="*/ 223561 w 2482948"/>
              <a:gd name="connsiteY3611" fmla="*/ 1255412 h 2128862"/>
              <a:gd name="connsiteX3612" fmla="*/ 222767 w 2482948"/>
              <a:gd name="connsiteY3612" fmla="*/ 1256457 h 2128862"/>
              <a:gd name="connsiteX3613" fmla="*/ 232798 w 2482948"/>
              <a:gd name="connsiteY3613" fmla="*/ 1256457 h 2128862"/>
              <a:gd name="connsiteX3614" fmla="*/ 233815 w 2482948"/>
              <a:gd name="connsiteY3614" fmla="*/ 1255217 h 2128862"/>
              <a:gd name="connsiteX3615" fmla="*/ 254183 w 2482948"/>
              <a:gd name="connsiteY3615" fmla="*/ 1253104 h 2128862"/>
              <a:gd name="connsiteX3616" fmla="*/ 253584 w 2482948"/>
              <a:gd name="connsiteY3616" fmla="*/ 1253366 h 2128862"/>
              <a:gd name="connsiteX3617" fmla="*/ 253639 w 2482948"/>
              <a:gd name="connsiteY3617" fmla="*/ 1253365 h 2128862"/>
              <a:gd name="connsiteX3618" fmla="*/ 253682 w 2482948"/>
              <a:gd name="connsiteY3618" fmla="*/ 1253363 h 2128862"/>
              <a:gd name="connsiteX3619" fmla="*/ 254166 w 2482948"/>
              <a:gd name="connsiteY3619" fmla="*/ 1253167 h 2128862"/>
              <a:gd name="connsiteX3620" fmla="*/ 254303 w 2482948"/>
              <a:gd name="connsiteY3620" fmla="*/ 1253112 h 2128862"/>
              <a:gd name="connsiteX3621" fmla="*/ 333457 w 2482948"/>
              <a:gd name="connsiteY3621" fmla="*/ 1252815 h 2128862"/>
              <a:gd name="connsiteX3622" fmla="*/ 322021 w 2482948"/>
              <a:gd name="connsiteY3622" fmla="*/ 1259420 h 2128862"/>
              <a:gd name="connsiteX3623" fmla="*/ 323025 w 2482948"/>
              <a:gd name="connsiteY3623" fmla="*/ 1259077 h 2128862"/>
              <a:gd name="connsiteX3624" fmla="*/ 1339270 w 2482948"/>
              <a:gd name="connsiteY3624" fmla="*/ 1252555 h 2128862"/>
              <a:gd name="connsiteX3625" fmla="*/ 1349861 w 2482948"/>
              <a:gd name="connsiteY3625" fmla="*/ 1258251 h 2128862"/>
              <a:gd name="connsiteX3626" fmla="*/ 1352386 w 2482948"/>
              <a:gd name="connsiteY3626" fmla="*/ 1258941 h 2128862"/>
              <a:gd name="connsiteX3627" fmla="*/ 1346288 w 2482948"/>
              <a:gd name="connsiteY3627" fmla="*/ 1255972 h 2128862"/>
              <a:gd name="connsiteX3628" fmla="*/ 1341454 w 2482948"/>
              <a:gd name="connsiteY3628" fmla="*/ 1253618 h 2128862"/>
              <a:gd name="connsiteX3629" fmla="*/ 243826 w 2482948"/>
              <a:gd name="connsiteY3629" fmla="*/ 1252447 h 2128862"/>
              <a:gd name="connsiteX3630" fmla="*/ 241258 w 2482948"/>
              <a:gd name="connsiteY3630" fmla="*/ 1253621 h 2128862"/>
              <a:gd name="connsiteX3631" fmla="*/ 240935 w 2482948"/>
              <a:gd name="connsiteY3631" fmla="*/ 1253769 h 2128862"/>
              <a:gd name="connsiteX3632" fmla="*/ 240840 w 2482948"/>
              <a:gd name="connsiteY3632" fmla="*/ 1253812 h 2128862"/>
              <a:gd name="connsiteX3633" fmla="*/ 241216 w 2482948"/>
              <a:gd name="connsiteY3633" fmla="*/ 1253799 h 2128862"/>
              <a:gd name="connsiteX3634" fmla="*/ 241273 w 2482948"/>
              <a:gd name="connsiteY3634" fmla="*/ 1253797 h 2128862"/>
              <a:gd name="connsiteX3635" fmla="*/ 241420 w 2482948"/>
              <a:gd name="connsiteY3635" fmla="*/ 1253792 h 2128862"/>
              <a:gd name="connsiteX3636" fmla="*/ 243250 w 2482948"/>
              <a:gd name="connsiteY3636" fmla="*/ 1252991 h 2128862"/>
              <a:gd name="connsiteX3637" fmla="*/ 244409 w 2482948"/>
              <a:gd name="connsiteY3637" fmla="*/ 1252484 h 2128862"/>
              <a:gd name="connsiteX3638" fmla="*/ 1233956 w 2482948"/>
              <a:gd name="connsiteY3638" fmla="*/ 1251636 h 2128862"/>
              <a:gd name="connsiteX3639" fmla="*/ 1242586 w 2482948"/>
              <a:gd name="connsiteY3639" fmla="*/ 1279070 h 2128862"/>
              <a:gd name="connsiteX3640" fmla="*/ 1253479 w 2482948"/>
              <a:gd name="connsiteY3640" fmla="*/ 1306647 h 2128862"/>
              <a:gd name="connsiteX3641" fmla="*/ 1261476 w 2482948"/>
              <a:gd name="connsiteY3641" fmla="*/ 1324297 h 2128862"/>
              <a:gd name="connsiteX3642" fmla="*/ 1269473 w 2482948"/>
              <a:gd name="connsiteY3642" fmla="*/ 1341946 h 2128862"/>
              <a:gd name="connsiteX3643" fmla="*/ 1298154 w 2482948"/>
              <a:gd name="connsiteY3643" fmla="*/ 1401238 h 2128862"/>
              <a:gd name="connsiteX3644" fmla="*/ 1321719 w 2482948"/>
              <a:gd name="connsiteY3644" fmla="*/ 1435000 h 2128862"/>
              <a:gd name="connsiteX3645" fmla="*/ 1329313 w 2482948"/>
              <a:gd name="connsiteY3645" fmla="*/ 1442840 h 2128862"/>
              <a:gd name="connsiteX3646" fmla="*/ 1337436 w 2482948"/>
              <a:gd name="connsiteY3646" fmla="*/ 1451226 h 2128862"/>
              <a:gd name="connsiteX3647" fmla="*/ 1339113 w 2482948"/>
              <a:gd name="connsiteY3647" fmla="*/ 1452114 h 2128862"/>
              <a:gd name="connsiteX3648" fmla="*/ 1339950 w 2482948"/>
              <a:gd name="connsiteY3648" fmla="*/ 1452371 h 2128862"/>
              <a:gd name="connsiteX3649" fmla="*/ 1300636 w 2482948"/>
              <a:gd name="connsiteY3649" fmla="*/ 1401239 h 2128862"/>
              <a:gd name="connsiteX3650" fmla="*/ 1273058 w 2482948"/>
              <a:gd name="connsiteY3650" fmla="*/ 1339603 h 2128862"/>
              <a:gd name="connsiteX3651" fmla="*/ 1262717 w 2482948"/>
              <a:gd name="connsiteY3651" fmla="*/ 1319334 h 2128862"/>
              <a:gd name="connsiteX3652" fmla="*/ 1255547 w 2482948"/>
              <a:gd name="connsiteY3652" fmla="*/ 1305545 h 2128862"/>
              <a:gd name="connsiteX3653" fmla="*/ 1243550 w 2482948"/>
              <a:gd name="connsiteY3653" fmla="*/ 1278796 h 2128862"/>
              <a:gd name="connsiteX3654" fmla="*/ 1243550 w 2482948"/>
              <a:gd name="connsiteY3654" fmla="*/ 1278107 h 2128862"/>
              <a:gd name="connsiteX3655" fmla="*/ 1326141 w 2482948"/>
              <a:gd name="connsiteY3655" fmla="*/ 1251628 h 2128862"/>
              <a:gd name="connsiteX3656" fmla="*/ 1343243 w 2482948"/>
              <a:gd name="connsiteY3656" fmla="*/ 1261975 h 2128862"/>
              <a:gd name="connsiteX3657" fmla="*/ 1348261 w 2482948"/>
              <a:gd name="connsiteY3657" fmla="*/ 1263499 h 2128862"/>
              <a:gd name="connsiteX3658" fmla="*/ 1345712 w 2482948"/>
              <a:gd name="connsiteY3658" fmla="*/ 1262132 h 2128862"/>
              <a:gd name="connsiteX3659" fmla="*/ 404558 w 2482948"/>
              <a:gd name="connsiteY3659" fmla="*/ 1251143 h 2128862"/>
              <a:gd name="connsiteX3660" fmla="*/ 401246 w 2482948"/>
              <a:gd name="connsiteY3660" fmla="*/ 1253493 h 2128862"/>
              <a:gd name="connsiteX3661" fmla="*/ 391351 w 2482948"/>
              <a:gd name="connsiteY3661" fmla="*/ 1260732 h 2128862"/>
              <a:gd name="connsiteX3662" fmla="*/ 389034 w 2482948"/>
              <a:gd name="connsiteY3662" fmla="*/ 1262289 h 2128862"/>
              <a:gd name="connsiteX3663" fmla="*/ 388665 w 2482948"/>
              <a:gd name="connsiteY3663" fmla="*/ 1262635 h 2128862"/>
              <a:gd name="connsiteX3664" fmla="*/ 388363 w 2482948"/>
              <a:gd name="connsiteY3664" fmla="*/ 1262918 h 2128862"/>
              <a:gd name="connsiteX3665" fmla="*/ 391351 w 2482948"/>
              <a:gd name="connsiteY3665" fmla="*/ 1260732 h 2128862"/>
              <a:gd name="connsiteX3666" fmla="*/ 399132 w 2482948"/>
              <a:gd name="connsiteY3666" fmla="*/ 1255498 h 2128862"/>
              <a:gd name="connsiteX3667" fmla="*/ 1412561 w 2482948"/>
              <a:gd name="connsiteY3667" fmla="*/ 1249051 h 2128862"/>
              <a:gd name="connsiteX3668" fmla="*/ 1425286 w 2482948"/>
              <a:gd name="connsiteY3668" fmla="*/ 1252459 h 2128862"/>
              <a:gd name="connsiteX3669" fmla="*/ 1425286 w 2482948"/>
              <a:gd name="connsiteY3669" fmla="*/ 1253287 h 2128862"/>
              <a:gd name="connsiteX3670" fmla="*/ 1425286 w 2482948"/>
              <a:gd name="connsiteY3670" fmla="*/ 1260181 h 2128862"/>
              <a:gd name="connsiteX3671" fmla="*/ 1431351 w 2482948"/>
              <a:gd name="connsiteY3671" fmla="*/ 1342912 h 2128862"/>
              <a:gd name="connsiteX3672" fmla="*/ 1455594 w 2482948"/>
              <a:gd name="connsiteY3672" fmla="*/ 1462227 h 2128862"/>
              <a:gd name="connsiteX3673" fmla="*/ 1456861 w 2482948"/>
              <a:gd name="connsiteY3673" fmla="*/ 1462046 h 2128862"/>
              <a:gd name="connsiteX3674" fmla="*/ 1433972 w 2482948"/>
              <a:gd name="connsiteY3674" fmla="*/ 1340155 h 2128862"/>
              <a:gd name="connsiteX3675" fmla="*/ 1429007 w 2482948"/>
              <a:gd name="connsiteY3675" fmla="*/ 1250391 h 2128862"/>
              <a:gd name="connsiteX3676" fmla="*/ 1429007 w 2482948"/>
              <a:gd name="connsiteY3676" fmla="*/ 1249564 h 2128862"/>
              <a:gd name="connsiteX3677" fmla="*/ 1418528 w 2482948"/>
              <a:gd name="connsiteY3677" fmla="*/ 1249564 h 2128862"/>
              <a:gd name="connsiteX3678" fmla="*/ 334238 w 2482948"/>
              <a:gd name="connsiteY3678" fmla="*/ 1246292 h 2128862"/>
              <a:gd name="connsiteX3679" fmla="*/ 332731 w 2482948"/>
              <a:gd name="connsiteY3679" fmla="*/ 1246869 h 2128862"/>
              <a:gd name="connsiteX3680" fmla="*/ 332572 w 2482948"/>
              <a:gd name="connsiteY3680" fmla="*/ 1246929 h 2128862"/>
              <a:gd name="connsiteX3681" fmla="*/ 325798 w 2482948"/>
              <a:gd name="connsiteY3681" fmla="*/ 1251036 h 2128862"/>
              <a:gd name="connsiteX3682" fmla="*/ 329640 w 2482948"/>
              <a:gd name="connsiteY3682" fmla="*/ 1249327 h 2128862"/>
              <a:gd name="connsiteX3683" fmla="*/ 1241333 w 2482948"/>
              <a:gd name="connsiteY3683" fmla="*/ 1245371 h 2128862"/>
              <a:gd name="connsiteX3684" fmla="*/ 1253615 w 2482948"/>
              <a:gd name="connsiteY3684" fmla="*/ 1274798 h 2128862"/>
              <a:gd name="connsiteX3685" fmla="*/ 1254995 w 2482948"/>
              <a:gd name="connsiteY3685" fmla="*/ 1277555 h 2128862"/>
              <a:gd name="connsiteX3686" fmla="*/ 1267129 w 2482948"/>
              <a:gd name="connsiteY3686" fmla="*/ 1300997 h 2128862"/>
              <a:gd name="connsiteX3687" fmla="*/ 1274436 w 2482948"/>
              <a:gd name="connsiteY3687" fmla="*/ 1312440 h 2128862"/>
              <a:gd name="connsiteX3688" fmla="*/ 1286570 w 2482948"/>
              <a:gd name="connsiteY3688" fmla="*/ 1333399 h 2128862"/>
              <a:gd name="connsiteX3689" fmla="*/ 1292500 w 2482948"/>
              <a:gd name="connsiteY3689" fmla="*/ 1348704 h 2128862"/>
              <a:gd name="connsiteX3690" fmla="*/ 1312769 w 2482948"/>
              <a:gd name="connsiteY3690" fmla="*/ 1396137 h 2128862"/>
              <a:gd name="connsiteX3691" fmla="*/ 1334292 w 2482948"/>
              <a:gd name="connsiteY3691" fmla="*/ 1431757 h 2128862"/>
              <a:gd name="connsiteX3692" fmla="*/ 1347680 w 2482948"/>
              <a:gd name="connsiteY3692" fmla="*/ 1447913 h 2128862"/>
              <a:gd name="connsiteX3693" fmla="*/ 1352894 w 2482948"/>
              <a:gd name="connsiteY3693" fmla="*/ 1454205 h 2128862"/>
              <a:gd name="connsiteX3694" fmla="*/ 1355050 w 2482948"/>
              <a:gd name="connsiteY3694" fmla="*/ 1456130 h 2128862"/>
              <a:gd name="connsiteX3695" fmla="*/ 1359702 w 2482948"/>
              <a:gd name="connsiteY3695" fmla="*/ 1457050 h 2128862"/>
              <a:gd name="connsiteX3696" fmla="*/ 1316629 w 2482948"/>
              <a:gd name="connsiteY3696" fmla="*/ 1394345 h 2128862"/>
              <a:gd name="connsiteX3697" fmla="*/ 1300083 w 2482948"/>
              <a:gd name="connsiteY3697" fmla="*/ 1352979 h 2128862"/>
              <a:gd name="connsiteX3698" fmla="*/ 1291535 w 2482948"/>
              <a:gd name="connsiteY3698" fmla="*/ 1329814 h 2128862"/>
              <a:gd name="connsiteX3699" fmla="*/ 1279124 w 2482948"/>
              <a:gd name="connsiteY3699" fmla="*/ 1310648 h 2128862"/>
              <a:gd name="connsiteX3700" fmla="*/ 1270851 w 2482948"/>
              <a:gd name="connsiteY3700" fmla="*/ 1299754 h 2128862"/>
              <a:gd name="connsiteX3701" fmla="*/ 1257062 w 2482948"/>
              <a:gd name="connsiteY3701" fmla="*/ 1277555 h 2128862"/>
              <a:gd name="connsiteX3702" fmla="*/ 1254719 w 2482948"/>
              <a:gd name="connsiteY3702" fmla="*/ 1273832 h 2128862"/>
              <a:gd name="connsiteX3703" fmla="*/ 1420996 w 2482948"/>
              <a:gd name="connsiteY3703" fmla="*/ 1244216 h 2128862"/>
              <a:gd name="connsiteX3704" fmla="*/ 1433972 w 2482948"/>
              <a:gd name="connsiteY3704" fmla="*/ 1247219 h 2128862"/>
              <a:gd name="connsiteX3705" fmla="*/ 1433972 w 2482948"/>
              <a:gd name="connsiteY3705" fmla="*/ 1249702 h 2128862"/>
              <a:gd name="connsiteX3706" fmla="*/ 1438936 w 2482948"/>
              <a:gd name="connsiteY3706" fmla="*/ 1339052 h 2128862"/>
              <a:gd name="connsiteX3707" fmla="*/ 1461261 w 2482948"/>
              <a:gd name="connsiteY3707" fmla="*/ 1461567 h 2128862"/>
              <a:gd name="connsiteX3708" fmla="*/ 1461685 w 2482948"/>
              <a:gd name="connsiteY3708" fmla="*/ 1461495 h 2128862"/>
              <a:gd name="connsiteX3709" fmla="*/ 1441830 w 2482948"/>
              <a:gd name="connsiteY3709" fmla="*/ 1336432 h 2128862"/>
              <a:gd name="connsiteX3710" fmla="*/ 1438108 w 2482948"/>
              <a:gd name="connsiteY3710" fmla="*/ 1244599 h 2128862"/>
              <a:gd name="connsiteX3711" fmla="*/ 1428317 w 2482948"/>
              <a:gd name="connsiteY3711" fmla="*/ 1244599 h 2128862"/>
              <a:gd name="connsiteX3712" fmla="*/ 1283309 w 2482948"/>
              <a:gd name="connsiteY3712" fmla="*/ 1243959 h 2128862"/>
              <a:gd name="connsiteX3713" fmla="*/ 1293052 w 2482948"/>
              <a:gd name="connsiteY3713" fmla="*/ 1255770 h 2128862"/>
              <a:gd name="connsiteX3714" fmla="*/ 1294569 w 2482948"/>
              <a:gd name="connsiteY3714" fmla="*/ 1257286 h 2128862"/>
              <a:gd name="connsiteX3715" fmla="*/ 1315665 w 2482948"/>
              <a:gd name="connsiteY3715" fmla="*/ 1275763 h 2128862"/>
              <a:gd name="connsiteX3716" fmla="*/ 1330971 w 2482948"/>
              <a:gd name="connsiteY3716" fmla="*/ 1284588 h 2128862"/>
              <a:gd name="connsiteX3717" fmla="*/ 1347242 w 2482948"/>
              <a:gd name="connsiteY3717" fmla="*/ 1298376 h 2128862"/>
              <a:gd name="connsiteX3718" fmla="*/ 1356342 w 2482948"/>
              <a:gd name="connsiteY3718" fmla="*/ 1336295 h 2128862"/>
              <a:gd name="connsiteX3719" fmla="*/ 1365030 w 2482948"/>
              <a:gd name="connsiteY3719" fmla="*/ 1372558 h 2128862"/>
              <a:gd name="connsiteX3720" fmla="*/ 1398284 w 2482948"/>
              <a:gd name="connsiteY3720" fmla="*/ 1444088 h 2128862"/>
              <a:gd name="connsiteX3721" fmla="*/ 1367785 w 2482948"/>
              <a:gd name="connsiteY3721" fmla="*/ 1371317 h 2128862"/>
              <a:gd name="connsiteX3722" fmla="*/ 1359789 w 2482948"/>
              <a:gd name="connsiteY3722" fmla="*/ 1333536 h 2128862"/>
              <a:gd name="connsiteX3723" fmla="*/ 1351515 w 2482948"/>
              <a:gd name="connsiteY3723" fmla="*/ 1295065 h 2128862"/>
              <a:gd name="connsiteX3724" fmla="*/ 1337727 w 2482948"/>
              <a:gd name="connsiteY3724" fmla="*/ 1285828 h 2128862"/>
              <a:gd name="connsiteX3725" fmla="*/ 1320352 w 2482948"/>
              <a:gd name="connsiteY3725" fmla="*/ 1277278 h 2128862"/>
              <a:gd name="connsiteX3726" fmla="*/ 1296085 w 2482948"/>
              <a:gd name="connsiteY3726" fmla="*/ 1257423 h 2128862"/>
              <a:gd name="connsiteX3727" fmla="*/ 1295258 w 2482948"/>
              <a:gd name="connsiteY3727" fmla="*/ 1257423 h 2128862"/>
              <a:gd name="connsiteX3728" fmla="*/ 1276106 w 2482948"/>
              <a:gd name="connsiteY3728" fmla="*/ 1243739 h 2128862"/>
              <a:gd name="connsiteX3729" fmla="*/ 1287398 w 2482948"/>
              <a:gd name="connsiteY3729" fmla="*/ 1258528 h 2128862"/>
              <a:gd name="connsiteX3730" fmla="*/ 1289467 w 2482948"/>
              <a:gd name="connsiteY3730" fmla="*/ 1260734 h 2128862"/>
              <a:gd name="connsiteX3731" fmla="*/ 1308771 w 2482948"/>
              <a:gd name="connsiteY3731" fmla="*/ 1279348 h 2128862"/>
              <a:gd name="connsiteX3732" fmla="*/ 1322559 w 2482948"/>
              <a:gd name="connsiteY3732" fmla="*/ 1288449 h 2128862"/>
              <a:gd name="connsiteX3733" fmla="*/ 1338554 w 2482948"/>
              <a:gd name="connsiteY3733" fmla="*/ 1303064 h 2128862"/>
              <a:gd name="connsiteX3734" fmla="*/ 1348068 w 2482948"/>
              <a:gd name="connsiteY3734" fmla="*/ 1339605 h 2128862"/>
              <a:gd name="connsiteX3735" fmla="*/ 1357444 w 2482948"/>
              <a:gd name="connsiteY3735" fmla="*/ 1375868 h 2128862"/>
              <a:gd name="connsiteX3736" fmla="*/ 1397572 w 2482948"/>
              <a:gd name="connsiteY3736" fmla="*/ 1455638 h 2128862"/>
              <a:gd name="connsiteX3737" fmla="*/ 1360203 w 2482948"/>
              <a:gd name="connsiteY3737" fmla="*/ 1373799 h 2128862"/>
              <a:gd name="connsiteX3738" fmla="*/ 1351241 w 2482948"/>
              <a:gd name="connsiteY3738" fmla="*/ 1337536 h 2128862"/>
              <a:gd name="connsiteX3739" fmla="*/ 1342416 w 2482948"/>
              <a:gd name="connsiteY3739" fmla="*/ 1300169 h 2128862"/>
              <a:gd name="connsiteX3740" fmla="*/ 1328627 w 2482948"/>
              <a:gd name="connsiteY3740" fmla="*/ 1289552 h 2128862"/>
              <a:gd name="connsiteX3741" fmla="*/ 1312908 w 2482948"/>
              <a:gd name="connsiteY3741" fmla="*/ 1280590 h 2128862"/>
              <a:gd name="connsiteX3742" fmla="*/ 1291122 w 2482948"/>
              <a:gd name="connsiteY3742" fmla="*/ 1261423 h 2128862"/>
              <a:gd name="connsiteX3743" fmla="*/ 1289605 w 2482948"/>
              <a:gd name="connsiteY3743" fmla="*/ 1259906 h 2128862"/>
              <a:gd name="connsiteX3744" fmla="*/ 1331561 w 2482948"/>
              <a:gd name="connsiteY3744" fmla="*/ 1243153 h 2128862"/>
              <a:gd name="connsiteX3745" fmla="*/ 1357306 w 2482948"/>
              <a:gd name="connsiteY3745" fmla="*/ 1254802 h 2128862"/>
              <a:gd name="connsiteX3746" fmla="*/ 1361318 w 2482948"/>
              <a:gd name="connsiteY3746" fmla="*/ 1255708 h 2128862"/>
              <a:gd name="connsiteX3747" fmla="*/ 1353144 w 2482948"/>
              <a:gd name="connsiteY3747" fmla="*/ 1252260 h 2128862"/>
              <a:gd name="connsiteX3748" fmla="*/ 1235417 w 2482948"/>
              <a:gd name="connsiteY3748" fmla="*/ 1243104 h 2128862"/>
              <a:gd name="connsiteX3749" fmla="*/ 1247962 w 2482948"/>
              <a:gd name="connsiteY3749" fmla="*/ 1277416 h 2128862"/>
              <a:gd name="connsiteX3750" fmla="*/ 1247962 w 2482948"/>
              <a:gd name="connsiteY3750" fmla="*/ 1278244 h 2128862"/>
              <a:gd name="connsiteX3751" fmla="*/ 1259821 w 2482948"/>
              <a:gd name="connsiteY3751" fmla="*/ 1304581 h 2128862"/>
              <a:gd name="connsiteX3752" fmla="*/ 1266991 w 2482948"/>
              <a:gd name="connsiteY3752" fmla="*/ 1317541 h 2128862"/>
              <a:gd name="connsiteX3753" fmla="*/ 1277608 w 2482948"/>
              <a:gd name="connsiteY3753" fmla="*/ 1338363 h 2128862"/>
              <a:gd name="connsiteX3754" fmla="*/ 1305185 w 2482948"/>
              <a:gd name="connsiteY3754" fmla="*/ 1399445 h 2128862"/>
              <a:gd name="connsiteX3755" fmla="*/ 1327788 w 2482948"/>
              <a:gd name="connsiteY3755" fmla="*/ 1434300 h 2128862"/>
              <a:gd name="connsiteX3756" fmla="*/ 1345477 w 2482948"/>
              <a:gd name="connsiteY3756" fmla="*/ 1454021 h 2128862"/>
              <a:gd name="connsiteX3757" fmla="*/ 1350367 w 2482948"/>
              <a:gd name="connsiteY3757" fmla="*/ 1455154 h 2128862"/>
              <a:gd name="connsiteX3758" fmla="*/ 1308494 w 2482948"/>
              <a:gd name="connsiteY3758" fmla="*/ 1397654 h 2128862"/>
              <a:gd name="connsiteX3759" fmla="*/ 1287950 w 2482948"/>
              <a:gd name="connsiteY3759" fmla="*/ 1349670 h 2128862"/>
              <a:gd name="connsiteX3760" fmla="*/ 1282020 w 2482948"/>
              <a:gd name="connsiteY3760" fmla="*/ 1334502 h 2128862"/>
              <a:gd name="connsiteX3761" fmla="*/ 1270438 w 2482948"/>
              <a:gd name="connsiteY3761" fmla="*/ 1314371 h 2128862"/>
              <a:gd name="connsiteX3762" fmla="*/ 1262854 w 2482948"/>
              <a:gd name="connsiteY3762" fmla="*/ 1302789 h 2128862"/>
              <a:gd name="connsiteX3763" fmla="*/ 1250582 w 2482948"/>
              <a:gd name="connsiteY3763" fmla="*/ 1278935 h 2128862"/>
              <a:gd name="connsiteX3764" fmla="*/ 1249203 w 2482948"/>
              <a:gd name="connsiteY3764" fmla="*/ 1276177 h 2128862"/>
              <a:gd name="connsiteX3765" fmla="*/ 1312188 w 2482948"/>
              <a:gd name="connsiteY3765" fmla="*/ 1242159 h 2128862"/>
              <a:gd name="connsiteX3766" fmla="*/ 1315665 w 2482948"/>
              <a:gd name="connsiteY3766" fmla="*/ 1245291 h 2128862"/>
              <a:gd name="connsiteX3767" fmla="*/ 1316543 w 2482948"/>
              <a:gd name="connsiteY3767" fmla="*/ 1245822 h 2128862"/>
              <a:gd name="connsiteX3768" fmla="*/ 1250957 w 2482948"/>
              <a:gd name="connsiteY3768" fmla="*/ 1241723 h 2128862"/>
              <a:gd name="connsiteX3769" fmla="*/ 1264923 w 2482948"/>
              <a:gd name="connsiteY3769" fmla="*/ 1268591 h 2128862"/>
              <a:gd name="connsiteX3770" fmla="*/ 1267129 w 2482948"/>
              <a:gd name="connsiteY3770" fmla="*/ 1272314 h 2128862"/>
              <a:gd name="connsiteX3771" fmla="*/ 1280918 w 2482948"/>
              <a:gd name="connsiteY3771" fmla="*/ 1292996 h 2128862"/>
              <a:gd name="connsiteX3772" fmla="*/ 1289880 w 2482948"/>
              <a:gd name="connsiteY3772" fmla="*/ 1303201 h 2128862"/>
              <a:gd name="connsiteX3773" fmla="*/ 1303669 w 2482948"/>
              <a:gd name="connsiteY3773" fmla="*/ 1322505 h 2128862"/>
              <a:gd name="connsiteX3774" fmla="*/ 1313321 w 2482948"/>
              <a:gd name="connsiteY3774" fmla="*/ 1350082 h 2128862"/>
              <a:gd name="connsiteX3775" fmla="*/ 1327110 w 2482948"/>
              <a:gd name="connsiteY3775" fmla="*/ 1388276 h 2128862"/>
              <a:gd name="connsiteX3776" fmla="*/ 1346707 w 2482948"/>
              <a:gd name="connsiteY3776" fmla="*/ 1425520 h 2128862"/>
              <a:gd name="connsiteX3777" fmla="*/ 1353918 w 2482948"/>
              <a:gd name="connsiteY3777" fmla="*/ 1435681 h 2128862"/>
              <a:gd name="connsiteX3778" fmla="*/ 1364029 w 2482948"/>
              <a:gd name="connsiteY3778" fmla="*/ 1449928 h 2128862"/>
              <a:gd name="connsiteX3779" fmla="*/ 1373096 w 2482948"/>
              <a:gd name="connsiteY3779" fmla="*/ 1459696 h 2128862"/>
              <a:gd name="connsiteX3780" fmla="*/ 1374349 w 2482948"/>
              <a:gd name="connsiteY3780" fmla="*/ 1459944 h 2128862"/>
              <a:gd name="connsiteX3781" fmla="*/ 1330833 w 2482948"/>
              <a:gd name="connsiteY3781" fmla="*/ 1387587 h 2128862"/>
              <a:gd name="connsiteX3782" fmla="*/ 1318148 w 2482948"/>
              <a:gd name="connsiteY3782" fmla="*/ 1350359 h 2128862"/>
              <a:gd name="connsiteX3783" fmla="*/ 1308081 w 2482948"/>
              <a:gd name="connsiteY3783" fmla="*/ 1319610 h 2128862"/>
              <a:gd name="connsiteX3784" fmla="*/ 1294292 w 2482948"/>
              <a:gd name="connsiteY3784" fmla="*/ 1303201 h 2128862"/>
              <a:gd name="connsiteX3785" fmla="*/ 1284090 w 2482948"/>
              <a:gd name="connsiteY3785" fmla="*/ 1293136 h 2128862"/>
              <a:gd name="connsiteX3786" fmla="*/ 1268509 w 2482948"/>
              <a:gd name="connsiteY3786" fmla="*/ 1272591 h 2128862"/>
              <a:gd name="connsiteX3787" fmla="*/ 1266578 w 2482948"/>
              <a:gd name="connsiteY3787" fmla="*/ 1268591 h 2128862"/>
              <a:gd name="connsiteX3788" fmla="*/ 1261449 w 2482948"/>
              <a:gd name="connsiteY3788" fmla="*/ 1240829 h 2128862"/>
              <a:gd name="connsiteX3789" fmla="*/ 1276229 w 2482948"/>
              <a:gd name="connsiteY3789" fmla="*/ 1263906 h 2128862"/>
              <a:gd name="connsiteX3790" fmla="*/ 1278572 w 2482948"/>
              <a:gd name="connsiteY3790" fmla="*/ 1267076 h 2128862"/>
              <a:gd name="connsiteX3791" fmla="*/ 1294844 w 2482948"/>
              <a:gd name="connsiteY3791" fmla="*/ 1286519 h 2128862"/>
              <a:gd name="connsiteX3792" fmla="*/ 1306012 w 2482948"/>
              <a:gd name="connsiteY3792" fmla="*/ 1296171 h 2128862"/>
              <a:gd name="connsiteX3793" fmla="*/ 1321318 w 2482948"/>
              <a:gd name="connsiteY3793" fmla="*/ 1313131 h 2128862"/>
              <a:gd name="connsiteX3794" fmla="*/ 1331245 w 2482948"/>
              <a:gd name="connsiteY3794" fmla="*/ 1346499 h 2128862"/>
              <a:gd name="connsiteX3795" fmla="*/ 1342551 w 2482948"/>
              <a:gd name="connsiteY3795" fmla="*/ 1382625 h 2128862"/>
              <a:gd name="connsiteX3796" fmla="*/ 1376317 w 2482948"/>
              <a:gd name="connsiteY3796" fmla="*/ 1447880 h 2128862"/>
              <a:gd name="connsiteX3797" fmla="*/ 1387104 w 2482948"/>
              <a:gd name="connsiteY3797" fmla="*/ 1461804 h 2128862"/>
              <a:gd name="connsiteX3798" fmla="*/ 1387288 w 2482948"/>
              <a:gd name="connsiteY3798" fmla="*/ 1461829 h 2128862"/>
              <a:gd name="connsiteX3799" fmla="*/ 1387394 w 2482948"/>
              <a:gd name="connsiteY3799" fmla="*/ 1461843 h 2128862"/>
              <a:gd name="connsiteX3800" fmla="*/ 1344897 w 2482948"/>
              <a:gd name="connsiteY3800" fmla="*/ 1380831 h 2128862"/>
              <a:gd name="connsiteX3801" fmla="*/ 1334417 w 2482948"/>
              <a:gd name="connsiteY3801" fmla="*/ 1344292 h 2128862"/>
              <a:gd name="connsiteX3802" fmla="*/ 1324765 w 2482948"/>
              <a:gd name="connsiteY3802" fmla="*/ 1309545 h 2128862"/>
              <a:gd name="connsiteX3803" fmla="*/ 1310976 w 2482948"/>
              <a:gd name="connsiteY3803" fmla="*/ 1295756 h 2128862"/>
              <a:gd name="connsiteX3804" fmla="*/ 1298153 w 2482948"/>
              <a:gd name="connsiteY3804" fmla="*/ 1286242 h 2128862"/>
              <a:gd name="connsiteX3805" fmla="*/ 1279952 w 2482948"/>
              <a:gd name="connsiteY3805" fmla="*/ 1266663 h 2128862"/>
              <a:gd name="connsiteX3806" fmla="*/ 1277608 w 2482948"/>
              <a:gd name="connsiteY3806" fmla="*/ 1263906 h 2128862"/>
              <a:gd name="connsiteX3807" fmla="*/ 1429139 w 2482948"/>
              <a:gd name="connsiteY3807" fmla="*/ 1239837 h 2128862"/>
              <a:gd name="connsiteX3808" fmla="*/ 1441969 w 2482948"/>
              <a:gd name="connsiteY3808" fmla="*/ 1242532 h 2128862"/>
              <a:gd name="connsiteX3809" fmla="*/ 1441969 w 2482948"/>
              <a:gd name="connsiteY3809" fmla="*/ 1243359 h 2128862"/>
              <a:gd name="connsiteX3810" fmla="*/ 1445690 w 2482948"/>
              <a:gd name="connsiteY3810" fmla="*/ 1336018 h 2128862"/>
              <a:gd name="connsiteX3811" fmla="*/ 1465826 w 2482948"/>
              <a:gd name="connsiteY3811" fmla="*/ 1461733 h 2128862"/>
              <a:gd name="connsiteX3812" fmla="*/ 1467066 w 2482948"/>
              <a:gd name="connsiteY3812" fmla="*/ 1461495 h 2128862"/>
              <a:gd name="connsiteX3813" fmla="*/ 1449277 w 2482948"/>
              <a:gd name="connsiteY3813" fmla="*/ 1333398 h 2128862"/>
              <a:gd name="connsiteX3814" fmla="*/ 1446658 w 2482948"/>
              <a:gd name="connsiteY3814" fmla="*/ 1240050 h 2128862"/>
              <a:gd name="connsiteX3815" fmla="*/ 1437834 w 2482948"/>
              <a:gd name="connsiteY3815" fmla="*/ 1240050 h 2128862"/>
              <a:gd name="connsiteX3816" fmla="*/ 1244161 w 2482948"/>
              <a:gd name="connsiteY3816" fmla="*/ 1238990 h 2128862"/>
              <a:gd name="connsiteX3817" fmla="*/ 1259545 w 2482948"/>
              <a:gd name="connsiteY3817" fmla="*/ 1271763 h 2128862"/>
              <a:gd name="connsiteX3818" fmla="*/ 1261475 w 2482948"/>
              <a:gd name="connsiteY3818" fmla="*/ 1275212 h 2128862"/>
              <a:gd name="connsiteX3819" fmla="*/ 1274299 w 2482948"/>
              <a:gd name="connsiteY3819" fmla="*/ 1297134 h 2128862"/>
              <a:gd name="connsiteX3820" fmla="*/ 1282433 w 2482948"/>
              <a:gd name="connsiteY3820" fmla="*/ 1307751 h 2128862"/>
              <a:gd name="connsiteX3821" fmla="*/ 1296222 w 2482948"/>
              <a:gd name="connsiteY3821" fmla="*/ 1328021 h 2128862"/>
              <a:gd name="connsiteX3822" fmla="*/ 1304772 w 2482948"/>
              <a:gd name="connsiteY3822" fmla="*/ 1351324 h 2128862"/>
              <a:gd name="connsiteX3823" fmla="*/ 1321180 w 2482948"/>
              <a:gd name="connsiteY3823" fmla="*/ 1392690 h 2128862"/>
              <a:gd name="connsiteX3824" fmla="*/ 1359547 w 2482948"/>
              <a:gd name="connsiteY3824" fmla="*/ 1452515 h 2128862"/>
              <a:gd name="connsiteX3825" fmla="*/ 1361735 w 2482948"/>
              <a:gd name="connsiteY3825" fmla="*/ 1454644 h 2128862"/>
              <a:gd name="connsiteX3826" fmla="*/ 1363490 w 2482948"/>
              <a:gd name="connsiteY3826" fmla="*/ 1456352 h 2128862"/>
              <a:gd name="connsiteX3827" fmla="*/ 1365354 w 2482948"/>
              <a:gd name="connsiteY3827" fmla="*/ 1458166 h 2128862"/>
              <a:gd name="connsiteX3828" fmla="*/ 1366950 w 2482948"/>
              <a:gd name="connsiteY3828" fmla="*/ 1458482 h 2128862"/>
              <a:gd name="connsiteX3829" fmla="*/ 1323662 w 2482948"/>
              <a:gd name="connsiteY3829" fmla="*/ 1391034 h 2128862"/>
              <a:gd name="connsiteX3830" fmla="*/ 1309873 w 2482948"/>
              <a:gd name="connsiteY3830" fmla="*/ 1352288 h 2128862"/>
              <a:gd name="connsiteX3831" fmla="*/ 1300222 w 2482948"/>
              <a:gd name="connsiteY3831" fmla="*/ 1324711 h 2128862"/>
              <a:gd name="connsiteX3832" fmla="*/ 1286433 w 2482948"/>
              <a:gd name="connsiteY3832" fmla="*/ 1306924 h 2128862"/>
              <a:gd name="connsiteX3833" fmla="*/ 1277332 w 2482948"/>
              <a:gd name="connsiteY3833" fmla="*/ 1296582 h 2128862"/>
              <a:gd name="connsiteX3834" fmla="*/ 1263544 w 2482948"/>
              <a:gd name="connsiteY3834" fmla="*/ 1275209 h 2128862"/>
              <a:gd name="connsiteX3835" fmla="*/ 1261337 w 2482948"/>
              <a:gd name="connsiteY3835" fmla="*/ 1271625 h 2128862"/>
              <a:gd name="connsiteX3836" fmla="*/ 1316079 w 2482948"/>
              <a:gd name="connsiteY3836" fmla="*/ 1238695 h 2128862"/>
              <a:gd name="connsiteX3837" fmla="*/ 1320629 w 2482948"/>
              <a:gd name="connsiteY3837" fmla="*/ 1242531 h 2128862"/>
              <a:gd name="connsiteX3838" fmla="*/ 1321640 w 2482948"/>
              <a:gd name="connsiteY3838" fmla="*/ 1243074 h 2128862"/>
              <a:gd name="connsiteX3839" fmla="*/ 1316756 w 2482948"/>
              <a:gd name="connsiteY3839" fmla="*/ 1239228 h 2128862"/>
              <a:gd name="connsiteX3840" fmla="*/ 1509361 w 2482948"/>
              <a:gd name="connsiteY3840" fmla="*/ 1238231 h 2128862"/>
              <a:gd name="connsiteX3841" fmla="*/ 1505259 w 2482948"/>
              <a:gd name="connsiteY3841" fmla="*/ 1308165 h 2128862"/>
              <a:gd name="connsiteX3842" fmla="*/ 1508429 w 2482948"/>
              <a:gd name="connsiteY3842" fmla="*/ 1459839 h 2128862"/>
              <a:gd name="connsiteX3843" fmla="*/ 1508429 w 2482948"/>
              <a:gd name="connsiteY3843" fmla="*/ 1459888 h 2128862"/>
              <a:gd name="connsiteX3844" fmla="*/ 1508568 w 2482948"/>
              <a:gd name="connsiteY3844" fmla="*/ 1459841 h 2128862"/>
              <a:gd name="connsiteX3845" fmla="*/ 1509534 w 2482948"/>
              <a:gd name="connsiteY3845" fmla="*/ 1459841 h 2128862"/>
              <a:gd name="connsiteX3846" fmla="*/ 1508568 w 2482948"/>
              <a:gd name="connsiteY3846" fmla="*/ 1306787 h 2128862"/>
              <a:gd name="connsiteX3847" fmla="*/ 1513075 w 2482948"/>
              <a:gd name="connsiteY3847" fmla="*/ 1239892 h 2128862"/>
              <a:gd name="connsiteX3848" fmla="*/ 1511294 w 2482948"/>
              <a:gd name="connsiteY3848" fmla="*/ 1239095 h 2128862"/>
              <a:gd name="connsiteX3849" fmla="*/ 223530 w 2482948"/>
              <a:gd name="connsiteY3849" fmla="*/ 1237211 h 2128862"/>
              <a:gd name="connsiteX3850" fmla="*/ 222726 w 2482948"/>
              <a:gd name="connsiteY3850" fmla="*/ 1237314 h 2128862"/>
              <a:gd name="connsiteX3851" fmla="*/ 222732 w 2482948"/>
              <a:gd name="connsiteY3851" fmla="*/ 1237316 h 2128862"/>
              <a:gd name="connsiteX3852" fmla="*/ 223057 w 2482948"/>
              <a:gd name="connsiteY3852" fmla="*/ 1237429 h 2128862"/>
              <a:gd name="connsiteX3853" fmla="*/ 223423 w 2482948"/>
              <a:gd name="connsiteY3853" fmla="*/ 1237260 h 2128862"/>
              <a:gd name="connsiteX3854" fmla="*/ 1291256 w 2482948"/>
              <a:gd name="connsiteY3854" fmla="*/ 1237074 h 2128862"/>
              <a:gd name="connsiteX3855" fmla="*/ 1304357 w 2482948"/>
              <a:gd name="connsiteY3855" fmla="*/ 1250667 h 2128862"/>
              <a:gd name="connsiteX3856" fmla="*/ 1329591 w 2482948"/>
              <a:gd name="connsiteY3856" fmla="*/ 1268593 h 2128862"/>
              <a:gd name="connsiteX3857" fmla="*/ 1347929 w 2482948"/>
              <a:gd name="connsiteY3857" fmla="*/ 1276589 h 2128862"/>
              <a:gd name="connsiteX3858" fmla="*/ 1364613 w 2482948"/>
              <a:gd name="connsiteY3858" fmla="*/ 1287620 h 2128862"/>
              <a:gd name="connsiteX3859" fmla="*/ 1372612 w 2482948"/>
              <a:gd name="connsiteY3859" fmla="*/ 1327745 h 2128862"/>
              <a:gd name="connsiteX3860" fmla="*/ 1379782 w 2482948"/>
              <a:gd name="connsiteY3860" fmla="*/ 1365664 h 2128862"/>
              <a:gd name="connsiteX3861" fmla="*/ 1415569 w 2482948"/>
              <a:gd name="connsiteY3861" fmla="*/ 1456317 h 2128862"/>
              <a:gd name="connsiteX3862" fmla="*/ 1382540 w 2482948"/>
              <a:gd name="connsiteY3862" fmla="*/ 1363733 h 2128862"/>
              <a:gd name="connsiteX3863" fmla="*/ 1376059 w 2482948"/>
              <a:gd name="connsiteY3863" fmla="*/ 1324574 h 2128862"/>
              <a:gd name="connsiteX3864" fmla="*/ 1368751 w 2482948"/>
              <a:gd name="connsiteY3864" fmla="*/ 1284311 h 2128862"/>
              <a:gd name="connsiteX3865" fmla="*/ 1354962 w 2482948"/>
              <a:gd name="connsiteY3865" fmla="*/ 1277416 h 2128862"/>
              <a:gd name="connsiteX3866" fmla="*/ 1334141 w 2482948"/>
              <a:gd name="connsiteY3866" fmla="*/ 1269694 h 2128862"/>
              <a:gd name="connsiteX3867" fmla="*/ 1306564 w 2482948"/>
              <a:gd name="connsiteY3867" fmla="*/ 1251770 h 2128862"/>
              <a:gd name="connsiteX3868" fmla="*/ 1252926 w 2482948"/>
              <a:gd name="connsiteY3868" fmla="*/ 1236395 h 2128862"/>
              <a:gd name="connsiteX3869" fmla="*/ 1270576 w 2482948"/>
              <a:gd name="connsiteY3869" fmla="*/ 1266662 h 2128862"/>
              <a:gd name="connsiteX3870" fmla="*/ 1272921 w 2482948"/>
              <a:gd name="connsiteY3870" fmla="*/ 1270248 h 2128862"/>
              <a:gd name="connsiteX3871" fmla="*/ 1287950 w 2482948"/>
              <a:gd name="connsiteY3871" fmla="*/ 1290241 h 2128862"/>
              <a:gd name="connsiteX3872" fmla="*/ 1297878 w 2482948"/>
              <a:gd name="connsiteY3872" fmla="*/ 1300029 h 2128862"/>
              <a:gd name="connsiteX3873" fmla="*/ 1312632 w 2482948"/>
              <a:gd name="connsiteY3873" fmla="*/ 1318230 h 2128862"/>
              <a:gd name="connsiteX3874" fmla="*/ 1322698 w 2482948"/>
              <a:gd name="connsiteY3874" fmla="*/ 1349256 h 2128862"/>
              <a:gd name="connsiteX3875" fmla="*/ 1335107 w 2482948"/>
              <a:gd name="connsiteY3875" fmla="*/ 1386070 h 2128862"/>
              <a:gd name="connsiteX3876" fmla="*/ 1370475 w 2482948"/>
              <a:gd name="connsiteY3876" fmla="*/ 1449567 h 2128862"/>
              <a:gd name="connsiteX3877" fmla="*/ 1370563 w 2482948"/>
              <a:gd name="connsiteY3877" fmla="*/ 1449672 h 2128862"/>
              <a:gd name="connsiteX3878" fmla="*/ 1371475 w 2482948"/>
              <a:gd name="connsiteY3878" fmla="*/ 1450762 h 2128862"/>
              <a:gd name="connsiteX3879" fmla="*/ 1379903 w 2482948"/>
              <a:gd name="connsiteY3879" fmla="*/ 1460840 h 2128862"/>
              <a:gd name="connsiteX3880" fmla="*/ 1381368 w 2482948"/>
              <a:gd name="connsiteY3880" fmla="*/ 1461036 h 2128862"/>
              <a:gd name="connsiteX3881" fmla="*/ 1338139 w 2482948"/>
              <a:gd name="connsiteY3881" fmla="*/ 1384141 h 2128862"/>
              <a:gd name="connsiteX3882" fmla="*/ 1326696 w 2482948"/>
              <a:gd name="connsiteY3882" fmla="*/ 1347602 h 2128862"/>
              <a:gd name="connsiteX3883" fmla="*/ 1316768 w 2482948"/>
              <a:gd name="connsiteY3883" fmla="*/ 1314509 h 2128862"/>
              <a:gd name="connsiteX3884" fmla="*/ 1302979 w 2482948"/>
              <a:gd name="connsiteY3884" fmla="*/ 1299617 h 2128862"/>
              <a:gd name="connsiteX3885" fmla="*/ 1291534 w 2482948"/>
              <a:gd name="connsiteY3885" fmla="*/ 1289828 h 2128862"/>
              <a:gd name="connsiteX3886" fmla="*/ 1274712 w 2482948"/>
              <a:gd name="connsiteY3886" fmla="*/ 1269834 h 2128862"/>
              <a:gd name="connsiteX3887" fmla="*/ 1272230 w 2482948"/>
              <a:gd name="connsiteY3887" fmla="*/ 1266525 h 2128862"/>
              <a:gd name="connsiteX3888" fmla="*/ 1367513 w 2482948"/>
              <a:gd name="connsiteY3888" fmla="*/ 1235828 h 2128862"/>
              <a:gd name="connsiteX3889" fmla="*/ 1382903 w 2482948"/>
              <a:gd name="connsiteY3889" fmla="*/ 1240769 h 2128862"/>
              <a:gd name="connsiteX3890" fmla="*/ 1383396 w 2482948"/>
              <a:gd name="connsiteY3890" fmla="*/ 1240928 h 2128862"/>
              <a:gd name="connsiteX3891" fmla="*/ 1386169 w 2482948"/>
              <a:gd name="connsiteY3891" fmla="*/ 1241149 h 2128862"/>
              <a:gd name="connsiteX3892" fmla="*/ 1385869 w 2482948"/>
              <a:gd name="connsiteY3892" fmla="*/ 1241063 h 2128862"/>
              <a:gd name="connsiteX3893" fmla="*/ 1376405 w 2482948"/>
              <a:gd name="connsiteY3893" fmla="*/ 1238364 h 2128862"/>
              <a:gd name="connsiteX3894" fmla="*/ 1438722 w 2482948"/>
              <a:gd name="connsiteY3894" fmla="*/ 1235361 h 2128862"/>
              <a:gd name="connsiteX3895" fmla="*/ 1450794 w 2482948"/>
              <a:gd name="connsiteY3895" fmla="*/ 1237292 h 2128862"/>
              <a:gd name="connsiteX3896" fmla="*/ 1453277 w 2482948"/>
              <a:gd name="connsiteY3896" fmla="*/ 1331469 h 2128862"/>
              <a:gd name="connsiteX3897" fmla="*/ 1471564 w 2482948"/>
              <a:gd name="connsiteY3897" fmla="*/ 1461547 h 2128862"/>
              <a:gd name="connsiteX3898" fmla="*/ 1472442 w 2482948"/>
              <a:gd name="connsiteY3898" fmla="*/ 1461356 h 2128862"/>
              <a:gd name="connsiteX3899" fmla="*/ 1456724 w 2482948"/>
              <a:gd name="connsiteY3899" fmla="*/ 1330089 h 2128862"/>
              <a:gd name="connsiteX3900" fmla="*/ 1455344 w 2482948"/>
              <a:gd name="connsiteY3900" fmla="*/ 1235361 h 2128862"/>
              <a:gd name="connsiteX3901" fmla="*/ 1447347 w 2482948"/>
              <a:gd name="connsiteY3901" fmla="*/ 1235361 h 2128862"/>
              <a:gd name="connsiteX3902" fmla="*/ 1501936 w 2482948"/>
              <a:gd name="connsiteY3902" fmla="*/ 1234909 h 2128862"/>
              <a:gd name="connsiteX3903" fmla="*/ 1498227 w 2482948"/>
              <a:gd name="connsiteY3903" fmla="*/ 1312715 h 2128862"/>
              <a:gd name="connsiteX3904" fmla="*/ 1499754 w 2482948"/>
              <a:gd name="connsiteY3904" fmla="*/ 1385297 h 2128862"/>
              <a:gd name="connsiteX3905" fmla="*/ 1500627 w 2482948"/>
              <a:gd name="connsiteY3905" fmla="*/ 1408070 h 2128862"/>
              <a:gd name="connsiteX3906" fmla="*/ 1501117 w 2482948"/>
              <a:gd name="connsiteY3906" fmla="*/ 1418899 h 2128862"/>
              <a:gd name="connsiteX3907" fmla="*/ 1502705 w 2482948"/>
              <a:gd name="connsiteY3907" fmla="*/ 1447961 h 2128862"/>
              <a:gd name="connsiteX3908" fmla="*/ 1503502 w 2482948"/>
              <a:gd name="connsiteY3908" fmla="*/ 1459597 h 2128862"/>
              <a:gd name="connsiteX3909" fmla="*/ 1504293 w 2482948"/>
              <a:gd name="connsiteY3909" fmla="*/ 1459288 h 2128862"/>
              <a:gd name="connsiteX3910" fmla="*/ 1501122 w 2482948"/>
              <a:gd name="connsiteY3910" fmla="*/ 1309406 h 2128862"/>
              <a:gd name="connsiteX3911" fmla="*/ 1505228 w 2482948"/>
              <a:gd name="connsiteY3911" fmla="*/ 1236382 h 2128862"/>
              <a:gd name="connsiteX3912" fmla="*/ 1381544 w 2482948"/>
              <a:gd name="connsiteY3912" fmla="*/ 1234807 h 2128862"/>
              <a:gd name="connsiteX3913" fmla="*/ 1392191 w 2482948"/>
              <a:gd name="connsiteY3913" fmla="*/ 1237843 h 2128862"/>
              <a:gd name="connsiteX3914" fmla="*/ 1393953 w 2482948"/>
              <a:gd name="connsiteY3914" fmla="*/ 1237931 h 2128862"/>
              <a:gd name="connsiteX3915" fmla="*/ 1393374 w 2482948"/>
              <a:gd name="connsiteY3915" fmla="*/ 1237785 h 2128862"/>
              <a:gd name="connsiteX3916" fmla="*/ 371164 w 2482948"/>
              <a:gd name="connsiteY3916" fmla="*/ 1234761 h 2128862"/>
              <a:gd name="connsiteX3917" fmla="*/ 365968 w 2482948"/>
              <a:gd name="connsiteY3917" fmla="*/ 1237873 h 2128862"/>
              <a:gd name="connsiteX3918" fmla="*/ 335942 w 2482948"/>
              <a:gd name="connsiteY3918" fmla="*/ 1257905 h 2128862"/>
              <a:gd name="connsiteX3919" fmla="*/ 333646 w 2482948"/>
              <a:gd name="connsiteY3919" fmla="*/ 1259437 h 2128862"/>
              <a:gd name="connsiteX3920" fmla="*/ 333064 w 2482948"/>
              <a:gd name="connsiteY3920" fmla="*/ 1259763 h 2128862"/>
              <a:gd name="connsiteX3921" fmla="*/ 324746 w 2482948"/>
              <a:gd name="connsiteY3921" fmla="*/ 1264416 h 2128862"/>
              <a:gd name="connsiteX3922" fmla="*/ 322064 w 2482948"/>
              <a:gd name="connsiteY3922" fmla="*/ 1266157 h 2128862"/>
              <a:gd name="connsiteX3923" fmla="*/ 328708 w 2482948"/>
              <a:gd name="connsiteY3923" fmla="*/ 1263237 h 2128862"/>
              <a:gd name="connsiteX3924" fmla="*/ 1296351 w 2482948"/>
              <a:gd name="connsiteY3924" fmla="*/ 1234594 h 2128862"/>
              <a:gd name="connsiteX3925" fmla="*/ 1309873 w 2482948"/>
              <a:gd name="connsiteY3925" fmla="*/ 1248047 h 2128862"/>
              <a:gd name="connsiteX3926" fmla="*/ 1336486 w 2482948"/>
              <a:gd name="connsiteY3926" fmla="*/ 1265558 h 2128862"/>
              <a:gd name="connsiteX3927" fmla="*/ 1356617 w 2482948"/>
              <a:gd name="connsiteY3927" fmla="*/ 1273004 h 2128862"/>
              <a:gd name="connsiteX3928" fmla="*/ 1373301 w 2482948"/>
              <a:gd name="connsiteY3928" fmla="*/ 1283070 h 2128862"/>
              <a:gd name="connsiteX3929" fmla="*/ 1380748 w 2482948"/>
              <a:gd name="connsiteY3929" fmla="*/ 1324436 h 2128862"/>
              <a:gd name="connsiteX3930" fmla="*/ 1387229 w 2482948"/>
              <a:gd name="connsiteY3930" fmla="*/ 1363182 h 2128862"/>
              <a:gd name="connsiteX3931" fmla="*/ 1423633 w 2482948"/>
              <a:gd name="connsiteY3931" fmla="*/ 1463426 h 2128862"/>
              <a:gd name="connsiteX3932" fmla="*/ 1423768 w 2482948"/>
              <a:gd name="connsiteY3932" fmla="*/ 1463426 h 2128862"/>
              <a:gd name="connsiteX3933" fmla="*/ 1389987 w 2482948"/>
              <a:gd name="connsiteY3933" fmla="*/ 1360149 h 2128862"/>
              <a:gd name="connsiteX3934" fmla="*/ 1384057 w 2482948"/>
              <a:gd name="connsiteY3934" fmla="*/ 1320162 h 2128862"/>
              <a:gd name="connsiteX3935" fmla="*/ 1377439 w 2482948"/>
              <a:gd name="connsiteY3935" fmla="*/ 1278796 h 2128862"/>
              <a:gd name="connsiteX3936" fmla="*/ 1363650 w 2482948"/>
              <a:gd name="connsiteY3936" fmla="*/ 1273143 h 2128862"/>
              <a:gd name="connsiteX3937" fmla="*/ 1341036 w 2482948"/>
              <a:gd name="connsiteY3937" fmla="*/ 1265973 h 2128862"/>
              <a:gd name="connsiteX3938" fmla="*/ 1312356 w 2482948"/>
              <a:gd name="connsiteY3938" fmla="*/ 1248875 h 2128862"/>
              <a:gd name="connsiteX3939" fmla="*/ 409561 w 2482948"/>
              <a:gd name="connsiteY3939" fmla="*/ 1233642 h 2128862"/>
              <a:gd name="connsiteX3940" fmla="*/ 409476 w 2482948"/>
              <a:gd name="connsiteY3940" fmla="*/ 1233703 h 2128862"/>
              <a:gd name="connsiteX3941" fmla="*/ 409021 w 2482948"/>
              <a:gd name="connsiteY3941" fmla="*/ 1234032 h 2128862"/>
              <a:gd name="connsiteX3942" fmla="*/ 408687 w 2482948"/>
              <a:gd name="connsiteY3942" fmla="*/ 1234322 h 2128862"/>
              <a:gd name="connsiteX3943" fmla="*/ 408199 w 2482948"/>
              <a:gd name="connsiteY3943" fmla="*/ 1234747 h 2128862"/>
              <a:gd name="connsiteX3944" fmla="*/ 1392303 w 2482948"/>
              <a:gd name="connsiteY3944" fmla="*/ 1232644 h 2128862"/>
              <a:gd name="connsiteX3945" fmla="*/ 1398674 w 2482948"/>
              <a:gd name="connsiteY3945" fmla="*/ 1234260 h 2128862"/>
              <a:gd name="connsiteX3946" fmla="*/ 1400652 w 2482948"/>
              <a:gd name="connsiteY3946" fmla="*/ 1234302 h 2128862"/>
              <a:gd name="connsiteX3947" fmla="*/ 1396654 w 2482948"/>
              <a:gd name="connsiteY3947" fmla="*/ 1233508 h 2128862"/>
              <a:gd name="connsiteX3948" fmla="*/ 1279203 w 2482948"/>
              <a:gd name="connsiteY3948" fmla="*/ 1231921 h 2128862"/>
              <a:gd name="connsiteX3949" fmla="*/ 1298705 w 2482948"/>
              <a:gd name="connsiteY3949" fmla="*/ 1253700 h 2128862"/>
              <a:gd name="connsiteX3950" fmla="*/ 1299531 w 2482948"/>
              <a:gd name="connsiteY3950" fmla="*/ 1253700 h 2128862"/>
              <a:gd name="connsiteX3951" fmla="*/ 1322559 w 2482948"/>
              <a:gd name="connsiteY3951" fmla="*/ 1272177 h 2128862"/>
              <a:gd name="connsiteX3952" fmla="*/ 1339381 w 2482948"/>
              <a:gd name="connsiteY3952" fmla="*/ 1280588 h 2128862"/>
              <a:gd name="connsiteX3953" fmla="*/ 1355928 w 2482948"/>
              <a:gd name="connsiteY3953" fmla="*/ 1292722 h 2128862"/>
              <a:gd name="connsiteX3954" fmla="*/ 1365028 w 2482948"/>
              <a:gd name="connsiteY3954" fmla="*/ 1332158 h 2128862"/>
              <a:gd name="connsiteX3955" fmla="*/ 1383192 w 2482948"/>
              <a:gd name="connsiteY3955" fmla="*/ 1401802 h 2128862"/>
              <a:gd name="connsiteX3956" fmla="*/ 1412134 w 2482948"/>
              <a:gd name="connsiteY3956" fmla="*/ 1461644 h 2128862"/>
              <a:gd name="connsiteX3957" fmla="*/ 1375644 w 2482948"/>
              <a:gd name="connsiteY3957" fmla="*/ 1367733 h 2128862"/>
              <a:gd name="connsiteX3958" fmla="*/ 1368337 w 2482948"/>
              <a:gd name="connsiteY3958" fmla="*/ 1329400 h 2128862"/>
              <a:gd name="connsiteX3959" fmla="*/ 1360478 w 2482948"/>
              <a:gd name="connsiteY3959" fmla="*/ 1289965 h 2128862"/>
              <a:gd name="connsiteX3960" fmla="*/ 1346689 w 2482948"/>
              <a:gd name="connsiteY3960" fmla="*/ 1281967 h 2128862"/>
              <a:gd name="connsiteX3961" fmla="*/ 1327799 w 2482948"/>
              <a:gd name="connsiteY3961" fmla="*/ 1273694 h 2128862"/>
              <a:gd name="connsiteX3962" fmla="*/ 1301325 w 2482948"/>
              <a:gd name="connsiteY3962" fmla="*/ 1254804 h 2128862"/>
              <a:gd name="connsiteX3963" fmla="*/ 1493992 w 2482948"/>
              <a:gd name="connsiteY3963" fmla="*/ 1231355 h 2128862"/>
              <a:gd name="connsiteX3964" fmla="*/ 1490919 w 2482948"/>
              <a:gd name="connsiteY3964" fmla="*/ 1315888 h 2128862"/>
              <a:gd name="connsiteX3965" fmla="*/ 1493588 w 2482948"/>
              <a:gd name="connsiteY3965" fmla="*/ 1387357 h 2128862"/>
              <a:gd name="connsiteX3966" fmla="*/ 1494794 w 2482948"/>
              <a:gd name="connsiteY3966" fmla="*/ 1409614 h 2128862"/>
              <a:gd name="connsiteX3967" fmla="*/ 1495447 w 2482948"/>
              <a:gd name="connsiteY3967" fmla="*/ 1420300 h 2128862"/>
              <a:gd name="connsiteX3968" fmla="*/ 1495647 w 2482948"/>
              <a:gd name="connsiteY3968" fmla="*/ 1423151 h 2128862"/>
              <a:gd name="connsiteX3969" fmla="*/ 1497429 w 2482948"/>
              <a:gd name="connsiteY3969" fmla="*/ 1448514 h 2128862"/>
              <a:gd name="connsiteX3970" fmla="*/ 1497435 w 2482948"/>
              <a:gd name="connsiteY3970" fmla="*/ 1448594 h 2128862"/>
              <a:gd name="connsiteX3971" fmla="*/ 1497819 w 2482948"/>
              <a:gd name="connsiteY3971" fmla="*/ 1453184 h 2128862"/>
              <a:gd name="connsiteX3972" fmla="*/ 1497891 w 2482948"/>
              <a:gd name="connsiteY3972" fmla="*/ 1454046 h 2128862"/>
              <a:gd name="connsiteX3973" fmla="*/ 1498424 w 2482948"/>
              <a:gd name="connsiteY3973" fmla="*/ 1460418 h 2128862"/>
              <a:gd name="connsiteX3974" fmla="*/ 1498502 w 2482948"/>
              <a:gd name="connsiteY3974" fmla="*/ 1460391 h 2128862"/>
              <a:gd name="connsiteX3975" fmla="*/ 1493263 w 2482948"/>
              <a:gd name="connsiteY3975" fmla="*/ 1313680 h 2128862"/>
              <a:gd name="connsiteX3976" fmla="*/ 1496891 w 2482948"/>
              <a:gd name="connsiteY3976" fmla="*/ 1232652 h 2128862"/>
              <a:gd name="connsiteX3977" fmla="*/ 1495228 w 2482948"/>
              <a:gd name="connsiteY3977" fmla="*/ 1231908 h 2128862"/>
              <a:gd name="connsiteX3978" fmla="*/ 1463893 w 2482948"/>
              <a:gd name="connsiteY3978" fmla="*/ 1230811 h 2128862"/>
              <a:gd name="connsiteX3979" fmla="*/ 1456860 w 2482948"/>
              <a:gd name="connsiteY3979" fmla="*/ 1231639 h 2128862"/>
              <a:gd name="connsiteX3980" fmla="*/ 1454431 w 2482948"/>
              <a:gd name="connsiteY3980" fmla="*/ 1231715 h 2128862"/>
              <a:gd name="connsiteX3981" fmla="*/ 1460308 w 2482948"/>
              <a:gd name="connsiteY3981" fmla="*/ 1232466 h 2128862"/>
              <a:gd name="connsiteX3982" fmla="*/ 1461549 w 2482948"/>
              <a:gd name="connsiteY3982" fmla="*/ 1328986 h 2128862"/>
              <a:gd name="connsiteX3983" fmla="*/ 1468259 w 2482948"/>
              <a:gd name="connsiteY3983" fmla="*/ 1396001 h 2128862"/>
              <a:gd name="connsiteX3984" fmla="*/ 1469457 w 2482948"/>
              <a:gd name="connsiteY3984" fmla="*/ 1405636 h 2128862"/>
              <a:gd name="connsiteX3985" fmla="*/ 1470788 w 2482948"/>
              <a:gd name="connsiteY3985" fmla="*/ 1416344 h 2128862"/>
              <a:gd name="connsiteX3986" fmla="*/ 1472088 w 2482948"/>
              <a:gd name="connsiteY3986" fmla="*/ 1426011 h 2128862"/>
              <a:gd name="connsiteX3987" fmla="*/ 1474494 w 2482948"/>
              <a:gd name="connsiteY3987" fmla="*/ 1442264 h 2128862"/>
              <a:gd name="connsiteX3988" fmla="*/ 1475820 w 2482948"/>
              <a:gd name="connsiteY3988" fmla="*/ 1451222 h 2128862"/>
              <a:gd name="connsiteX3989" fmla="*/ 1476043 w 2482948"/>
              <a:gd name="connsiteY3989" fmla="*/ 1452565 h 2128862"/>
              <a:gd name="connsiteX3990" fmla="*/ 1476457 w 2482948"/>
              <a:gd name="connsiteY3990" fmla="*/ 1455063 h 2128862"/>
              <a:gd name="connsiteX3991" fmla="*/ 1477550 w 2482948"/>
              <a:gd name="connsiteY3991" fmla="*/ 1461660 h 2128862"/>
              <a:gd name="connsiteX3992" fmla="*/ 1477681 w 2482948"/>
              <a:gd name="connsiteY3992" fmla="*/ 1461633 h 2128862"/>
              <a:gd name="connsiteX3993" fmla="*/ 1463893 w 2482948"/>
              <a:gd name="connsiteY3993" fmla="*/ 1327331 h 2128862"/>
              <a:gd name="connsiteX3994" fmla="*/ 1463893 w 2482948"/>
              <a:gd name="connsiteY3994" fmla="*/ 1230811 h 2128862"/>
              <a:gd name="connsiteX3995" fmla="*/ 238122 w 2482948"/>
              <a:gd name="connsiteY3995" fmla="*/ 1230473 h 2128862"/>
              <a:gd name="connsiteX3996" fmla="*/ 217037 w 2482948"/>
              <a:gd name="connsiteY3996" fmla="*/ 1234160 h 2128862"/>
              <a:gd name="connsiteX3997" fmla="*/ 221234 w 2482948"/>
              <a:gd name="connsiteY3997" fmla="*/ 1233619 h 2128862"/>
              <a:gd name="connsiteX3998" fmla="*/ 223560 w 2482948"/>
              <a:gd name="connsiteY3998" fmla="*/ 1233320 h 2128862"/>
              <a:gd name="connsiteX3999" fmla="*/ 235204 w 2482948"/>
              <a:gd name="connsiteY3999" fmla="*/ 1231821 h 2128862"/>
              <a:gd name="connsiteX4000" fmla="*/ 1259897 w 2482948"/>
              <a:gd name="connsiteY4000" fmla="*/ 1229466 h 2128862"/>
              <a:gd name="connsiteX4001" fmla="*/ 1282296 w 2482948"/>
              <a:gd name="connsiteY4001" fmla="*/ 1261146 h 2128862"/>
              <a:gd name="connsiteX4002" fmla="*/ 1284639 w 2482948"/>
              <a:gd name="connsiteY4002" fmla="*/ 1263906 h 2128862"/>
              <a:gd name="connsiteX4003" fmla="*/ 1301876 w 2482948"/>
              <a:gd name="connsiteY4003" fmla="*/ 1282382 h 2128862"/>
              <a:gd name="connsiteX4004" fmla="*/ 1314285 w 2482948"/>
              <a:gd name="connsiteY4004" fmla="*/ 1291620 h 2128862"/>
              <a:gd name="connsiteX4005" fmla="*/ 1329866 w 2482948"/>
              <a:gd name="connsiteY4005" fmla="*/ 1307476 h 2128862"/>
              <a:gd name="connsiteX4006" fmla="*/ 1339794 w 2482948"/>
              <a:gd name="connsiteY4006" fmla="*/ 1342637 h 2128862"/>
              <a:gd name="connsiteX4007" fmla="*/ 1349998 w 2482948"/>
              <a:gd name="connsiteY4007" fmla="*/ 1378627 h 2128862"/>
              <a:gd name="connsiteX4008" fmla="*/ 1369760 w 2482948"/>
              <a:gd name="connsiteY4008" fmla="*/ 1425051 h 2128862"/>
              <a:gd name="connsiteX4009" fmla="*/ 1378194 w 2482948"/>
              <a:gd name="connsiteY4009" fmla="*/ 1437550 h 2128862"/>
              <a:gd name="connsiteX4010" fmla="*/ 1390845 w 2482948"/>
              <a:gd name="connsiteY4010" fmla="*/ 1456296 h 2128862"/>
              <a:gd name="connsiteX4011" fmla="*/ 1394166 w 2482948"/>
              <a:gd name="connsiteY4011" fmla="*/ 1461217 h 2128862"/>
              <a:gd name="connsiteX4012" fmla="*/ 1353308 w 2482948"/>
              <a:gd name="connsiteY4012" fmla="*/ 1377385 h 2128862"/>
              <a:gd name="connsiteX4013" fmla="*/ 1343932 w 2482948"/>
              <a:gd name="connsiteY4013" fmla="*/ 1340708 h 2128862"/>
              <a:gd name="connsiteX4014" fmla="*/ 1334556 w 2482948"/>
              <a:gd name="connsiteY4014" fmla="*/ 1304443 h 2128862"/>
              <a:gd name="connsiteX4015" fmla="*/ 1320767 w 2482948"/>
              <a:gd name="connsiteY4015" fmla="*/ 1292447 h 2128862"/>
              <a:gd name="connsiteX4016" fmla="*/ 1306978 w 2482948"/>
              <a:gd name="connsiteY4016" fmla="*/ 1283208 h 2128862"/>
              <a:gd name="connsiteX4017" fmla="*/ 1287123 w 2482948"/>
              <a:gd name="connsiteY4017" fmla="*/ 1263904 h 2128862"/>
              <a:gd name="connsiteX4018" fmla="*/ 1285054 w 2482948"/>
              <a:gd name="connsiteY4018" fmla="*/ 1261698 h 2128862"/>
              <a:gd name="connsiteX4019" fmla="*/ 1311677 w 2482948"/>
              <a:gd name="connsiteY4019" fmla="*/ 1228829 h 2128862"/>
              <a:gd name="connsiteX4020" fmla="*/ 1326833 w 2482948"/>
              <a:gd name="connsiteY4020" fmla="*/ 1241014 h 2128862"/>
              <a:gd name="connsiteX4021" fmla="*/ 1330295 w 2482948"/>
              <a:gd name="connsiteY4021" fmla="*/ 1242580 h 2128862"/>
              <a:gd name="connsiteX4022" fmla="*/ 1328264 w 2482948"/>
              <a:gd name="connsiteY4022" fmla="*/ 1241080 h 2128862"/>
              <a:gd name="connsiteX4023" fmla="*/ 1413032 w 2482948"/>
              <a:gd name="connsiteY4023" fmla="*/ 1227589 h 2128862"/>
              <a:gd name="connsiteX4024" fmla="*/ 1413288 w 2482948"/>
              <a:gd name="connsiteY4024" fmla="*/ 1227640 h 2128862"/>
              <a:gd name="connsiteX4025" fmla="*/ 1413324 w 2482948"/>
              <a:gd name="connsiteY4025" fmla="*/ 1227639 h 2128862"/>
              <a:gd name="connsiteX4026" fmla="*/ 1413111 w 2482948"/>
              <a:gd name="connsiteY4026" fmla="*/ 1227603 h 2128862"/>
              <a:gd name="connsiteX4027" fmla="*/ 1485287 w 2482948"/>
              <a:gd name="connsiteY4027" fmla="*/ 1227461 h 2128862"/>
              <a:gd name="connsiteX4028" fmla="*/ 1483058 w 2482948"/>
              <a:gd name="connsiteY4028" fmla="*/ 1317955 h 2128862"/>
              <a:gd name="connsiteX4029" fmla="*/ 1486754 w 2482948"/>
              <a:gd name="connsiteY4029" fmla="*/ 1388394 h 2128862"/>
              <a:gd name="connsiteX4030" fmla="*/ 1487636 w 2482948"/>
              <a:gd name="connsiteY4030" fmla="*/ 1400852 h 2128862"/>
              <a:gd name="connsiteX4031" fmla="*/ 1488295 w 2482948"/>
              <a:gd name="connsiteY4031" fmla="*/ 1410159 h 2128862"/>
              <a:gd name="connsiteX4032" fmla="*/ 1489112 w 2482948"/>
              <a:gd name="connsiteY4032" fmla="*/ 1420616 h 2128862"/>
              <a:gd name="connsiteX4033" fmla="*/ 1491513 w 2482948"/>
              <a:gd name="connsiteY4033" fmla="*/ 1448025 h 2128862"/>
              <a:gd name="connsiteX4034" fmla="*/ 1492642 w 2482948"/>
              <a:gd name="connsiteY4034" fmla="*/ 1459680 h 2128862"/>
              <a:gd name="connsiteX4035" fmla="*/ 1492988 w 2482948"/>
              <a:gd name="connsiteY4035" fmla="*/ 1459565 h 2128862"/>
              <a:gd name="connsiteX4036" fmla="*/ 1485680 w 2482948"/>
              <a:gd name="connsiteY4036" fmla="*/ 1315888 h 2128862"/>
              <a:gd name="connsiteX4037" fmla="*/ 1488669 w 2482948"/>
              <a:gd name="connsiteY4037" fmla="*/ 1228974 h 2128862"/>
              <a:gd name="connsiteX4038" fmla="*/ 393946 w 2482948"/>
              <a:gd name="connsiteY4038" fmla="*/ 1225684 h 2128862"/>
              <a:gd name="connsiteX4039" fmla="*/ 380359 w 2482948"/>
              <a:gd name="connsiteY4039" fmla="*/ 1234656 h 2128862"/>
              <a:gd name="connsiteX4040" fmla="*/ 375050 w 2482948"/>
              <a:gd name="connsiteY4040" fmla="*/ 1238591 h 2128862"/>
              <a:gd name="connsiteX4041" fmla="*/ 364850 w 2482948"/>
              <a:gd name="connsiteY4041" fmla="*/ 1245277 h 2128862"/>
              <a:gd name="connsiteX4042" fmla="*/ 330726 w 2482948"/>
              <a:gd name="connsiteY4042" fmla="*/ 1267646 h 2128862"/>
              <a:gd name="connsiteX4043" fmla="*/ 315331 w 2482948"/>
              <a:gd name="connsiteY4043" fmla="*/ 1276008 h 2128862"/>
              <a:gd name="connsiteX4044" fmla="*/ 273725 w 2482948"/>
              <a:gd name="connsiteY4044" fmla="*/ 1298608 h 2128862"/>
              <a:gd name="connsiteX4045" fmla="*/ 313571 w 2482948"/>
              <a:gd name="connsiteY4045" fmla="*/ 1277923 h 2128862"/>
              <a:gd name="connsiteX4046" fmla="*/ 322494 w 2482948"/>
              <a:gd name="connsiteY4046" fmla="*/ 1273290 h 2128862"/>
              <a:gd name="connsiteX4047" fmla="*/ 325414 w 2482948"/>
              <a:gd name="connsiteY4047" fmla="*/ 1271775 h 2128862"/>
              <a:gd name="connsiteX4048" fmla="*/ 325453 w 2482948"/>
              <a:gd name="connsiteY4048" fmla="*/ 1271750 h 2128862"/>
              <a:gd name="connsiteX4049" fmla="*/ 376449 w 2482948"/>
              <a:gd name="connsiteY4049" fmla="*/ 1238488 h 2128862"/>
              <a:gd name="connsiteX4050" fmla="*/ 390644 w 2482948"/>
              <a:gd name="connsiteY4050" fmla="*/ 1228107 h 2128862"/>
              <a:gd name="connsiteX4051" fmla="*/ 393714 w 2482948"/>
              <a:gd name="connsiteY4051" fmla="*/ 1225862 h 2128862"/>
              <a:gd name="connsiteX4052" fmla="*/ 1472580 w 2482948"/>
              <a:gd name="connsiteY4052" fmla="*/ 1225295 h 2128862"/>
              <a:gd name="connsiteX4053" fmla="*/ 1466788 w 2482948"/>
              <a:gd name="connsiteY4053" fmla="*/ 1226123 h 2128862"/>
              <a:gd name="connsiteX4054" fmla="*/ 1459314 w 2482948"/>
              <a:gd name="connsiteY4054" fmla="*/ 1226541 h 2128862"/>
              <a:gd name="connsiteX4055" fmla="*/ 1468717 w 2482948"/>
              <a:gd name="connsiteY4055" fmla="*/ 1227502 h 2128862"/>
              <a:gd name="connsiteX4056" fmla="*/ 1468717 w 2482948"/>
              <a:gd name="connsiteY4056" fmla="*/ 1324988 h 2128862"/>
              <a:gd name="connsiteX4057" fmla="*/ 1474340 w 2482948"/>
              <a:gd name="connsiteY4057" fmla="*/ 1393224 h 2128862"/>
              <a:gd name="connsiteX4058" fmla="*/ 1476522 w 2482948"/>
              <a:gd name="connsiteY4058" fmla="*/ 1414038 h 2128862"/>
              <a:gd name="connsiteX4059" fmla="*/ 1477656 w 2482948"/>
              <a:gd name="connsiteY4059" fmla="*/ 1423992 h 2128862"/>
              <a:gd name="connsiteX4060" fmla="*/ 1478934 w 2482948"/>
              <a:gd name="connsiteY4060" fmla="*/ 1434147 h 2128862"/>
              <a:gd name="connsiteX4061" fmla="*/ 1480912 w 2482948"/>
              <a:gd name="connsiteY4061" fmla="*/ 1449860 h 2128862"/>
              <a:gd name="connsiteX4062" fmla="*/ 1480914 w 2482948"/>
              <a:gd name="connsiteY4062" fmla="*/ 1449879 h 2128862"/>
              <a:gd name="connsiteX4063" fmla="*/ 1482414 w 2482948"/>
              <a:gd name="connsiteY4063" fmla="*/ 1460820 h 2128862"/>
              <a:gd name="connsiteX4064" fmla="*/ 1483058 w 2482948"/>
              <a:gd name="connsiteY4064" fmla="*/ 1460667 h 2128862"/>
              <a:gd name="connsiteX4065" fmla="*/ 1471477 w 2482948"/>
              <a:gd name="connsiteY4065" fmla="*/ 1322781 h 2128862"/>
              <a:gd name="connsiteX4066" fmla="*/ 1472580 w 2482948"/>
              <a:gd name="connsiteY4066" fmla="*/ 1225295 h 2128862"/>
              <a:gd name="connsiteX4067" fmla="*/ 377728 w 2482948"/>
              <a:gd name="connsiteY4067" fmla="*/ 1223922 h 2128862"/>
              <a:gd name="connsiteX4068" fmla="*/ 366977 w 2482948"/>
              <a:gd name="connsiteY4068" fmla="*/ 1230422 h 2128862"/>
              <a:gd name="connsiteX4069" fmla="*/ 357182 w 2482948"/>
              <a:gd name="connsiteY4069" fmla="*/ 1237073 h 2128862"/>
              <a:gd name="connsiteX4070" fmla="*/ 360741 w 2482948"/>
              <a:gd name="connsiteY4070" fmla="*/ 1235489 h 2128862"/>
              <a:gd name="connsiteX4071" fmla="*/ 361273 w 2482948"/>
              <a:gd name="connsiteY4071" fmla="*/ 1235146 h 2128862"/>
              <a:gd name="connsiteX4072" fmla="*/ 374762 w 2482948"/>
              <a:gd name="connsiteY4072" fmla="*/ 1226145 h 2128862"/>
              <a:gd name="connsiteX4073" fmla="*/ 375094 w 2482948"/>
              <a:gd name="connsiteY4073" fmla="*/ 1225897 h 2128862"/>
              <a:gd name="connsiteX4074" fmla="*/ 377367 w 2482948"/>
              <a:gd name="connsiteY4074" fmla="*/ 1224193 h 2128862"/>
              <a:gd name="connsiteX4075" fmla="*/ 1477124 w 2482948"/>
              <a:gd name="connsiteY4075" fmla="*/ 1223809 h 2128862"/>
              <a:gd name="connsiteX4076" fmla="*/ 1475751 w 2482948"/>
              <a:gd name="connsiteY4076" fmla="*/ 1322504 h 2128862"/>
              <a:gd name="connsiteX4077" fmla="*/ 1480477 w 2482948"/>
              <a:gd name="connsiteY4077" fmla="*/ 1391824 h 2128862"/>
              <a:gd name="connsiteX4078" fmla="*/ 1482363 w 2482948"/>
              <a:gd name="connsiteY4078" fmla="*/ 1413160 h 2128862"/>
              <a:gd name="connsiteX4079" fmla="*/ 1483347 w 2482948"/>
              <a:gd name="connsiteY4079" fmla="*/ 1423341 h 2128862"/>
              <a:gd name="connsiteX4080" fmla="*/ 1485501 w 2482948"/>
              <a:gd name="connsiteY4080" fmla="*/ 1443440 h 2128862"/>
              <a:gd name="connsiteX4081" fmla="*/ 1486202 w 2482948"/>
              <a:gd name="connsiteY4081" fmla="*/ 1449976 h 2128862"/>
              <a:gd name="connsiteX4082" fmla="*/ 1487449 w 2482948"/>
              <a:gd name="connsiteY4082" fmla="*/ 1460553 h 2128862"/>
              <a:gd name="connsiteX4083" fmla="*/ 1488022 w 2482948"/>
              <a:gd name="connsiteY4083" fmla="*/ 1460391 h 2128862"/>
              <a:gd name="connsiteX4084" fmla="*/ 1478508 w 2482948"/>
              <a:gd name="connsiteY4084" fmla="*/ 1319885 h 2128862"/>
              <a:gd name="connsiteX4085" fmla="*/ 1480746 w 2482948"/>
              <a:gd name="connsiteY4085" fmla="*/ 1225429 h 2128862"/>
              <a:gd name="connsiteX4086" fmla="*/ 1478047 w 2482948"/>
              <a:gd name="connsiteY4086" fmla="*/ 1224222 h 2128862"/>
              <a:gd name="connsiteX4087" fmla="*/ 1477585 w 2482948"/>
              <a:gd name="connsiteY4087" fmla="*/ 1224015 h 2128862"/>
              <a:gd name="connsiteX4088" fmla="*/ 414796 w 2482948"/>
              <a:gd name="connsiteY4088" fmla="*/ 1222841 h 2128862"/>
              <a:gd name="connsiteX4089" fmla="*/ 411177 w 2482948"/>
              <a:gd name="connsiteY4089" fmla="*/ 1225482 h 2128862"/>
              <a:gd name="connsiteX4090" fmla="*/ 403347 w 2482948"/>
              <a:gd name="connsiteY4090" fmla="*/ 1231674 h 2128862"/>
              <a:gd name="connsiteX4091" fmla="*/ 398113 w 2482948"/>
              <a:gd name="connsiteY4091" fmla="*/ 1235813 h 2128862"/>
              <a:gd name="connsiteX4092" fmla="*/ 393555 w 2482948"/>
              <a:gd name="connsiteY4092" fmla="*/ 1239418 h 2128862"/>
              <a:gd name="connsiteX4093" fmla="*/ 394496 w 2482948"/>
              <a:gd name="connsiteY4093" fmla="*/ 1238739 h 2128862"/>
              <a:gd name="connsiteX4094" fmla="*/ 398082 w 2482948"/>
              <a:gd name="connsiteY4094" fmla="*/ 1236148 h 2128862"/>
              <a:gd name="connsiteX4095" fmla="*/ 413137 w 2482948"/>
              <a:gd name="connsiteY4095" fmla="*/ 1224283 h 2128862"/>
              <a:gd name="connsiteX4096" fmla="*/ 1346745 w 2482948"/>
              <a:gd name="connsiteY4096" fmla="*/ 1222380 h 2128862"/>
              <a:gd name="connsiteX4097" fmla="*/ 1354962 w 2482948"/>
              <a:gd name="connsiteY4097" fmla="*/ 1227226 h 2128862"/>
              <a:gd name="connsiteX4098" fmla="*/ 1356250 w 2482948"/>
              <a:gd name="connsiteY4098" fmla="*/ 1227594 h 2128862"/>
              <a:gd name="connsiteX4099" fmla="*/ 1352458 w 2482948"/>
              <a:gd name="connsiteY4099" fmla="*/ 1225513 h 2128862"/>
              <a:gd name="connsiteX4100" fmla="*/ 1348498 w 2482948"/>
              <a:gd name="connsiteY4100" fmla="*/ 1223341 h 2128862"/>
              <a:gd name="connsiteX4101" fmla="*/ 1473019 w 2482948"/>
              <a:gd name="connsiteY4101" fmla="*/ 1221972 h 2128862"/>
              <a:gd name="connsiteX4102" fmla="*/ 1470969 w 2482948"/>
              <a:gd name="connsiteY4102" fmla="*/ 1222143 h 2128862"/>
              <a:gd name="connsiteX4103" fmla="*/ 1472776 w 2482948"/>
              <a:gd name="connsiteY4103" fmla="*/ 1222299 h 2128862"/>
              <a:gd name="connsiteX4104" fmla="*/ 1473453 w 2482948"/>
              <a:gd name="connsiteY4104" fmla="*/ 1222358 h 2128862"/>
              <a:gd name="connsiteX4105" fmla="*/ 1473983 w 2482948"/>
              <a:gd name="connsiteY4105" fmla="*/ 1222404 h 2128862"/>
              <a:gd name="connsiteX4106" fmla="*/ 1473250 w 2482948"/>
              <a:gd name="connsiteY4106" fmla="*/ 1222076 h 2128862"/>
              <a:gd name="connsiteX4107" fmla="*/ 1473111 w 2482948"/>
              <a:gd name="connsiteY4107" fmla="*/ 1222013 h 2128862"/>
              <a:gd name="connsiteX4108" fmla="*/ 257003 w 2482948"/>
              <a:gd name="connsiteY4108" fmla="*/ 1221755 h 2128862"/>
              <a:gd name="connsiteX4109" fmla="*/ 242055 w 2482948"/>
              <a:gd name="connsiteY4109" fmla="*/ 1224609 h 2128862"/>
              <a:gd name="connsiteX4110" fmla="*/ 210195 w 2482948"/>
              <a:gd name="connsiteY4110" fmla="*/ 1230691 h 2128862"/>
              <a:gd name="connsiteX4111" fmla="*/ 210882 w 2482948"/>
              <a:gd name="connsiteY4111" fmla="*/ 1231105 h 2128862"/>
              <a:gd name="connsiteX4112" fmla="*/ 231738 w 2482948"/>
              <a:gd name="connsiteY4112" fmla="*/ 1227752 h 2128862"/>
              <a:gd name="connsiteX4113" fmla="*/ 250577 w 2482948"/>
              <a:gd name="connsiteY4113" fmla="*/ 1224723 h 2128862"/>
              <a:gd name="connsiteX4114" fmla="*/ 451925 w 2482948"/>
              <a:gd name="connsiteY4114" fmla="*/ 1220483 h 2128862"/>
              <a:gd name="connsiteX4115" fmla="*/ 450609 w 2482948"/>
              <a:gd name="connsiteY4115" fmla="*/ 1221552 h 2128862"/>
              <a:gd name="connsiteX4116" fmla="*/ 447070 w 2482948"/>
              <a:gd name="connsiteY4116" fmla="*/ 1224429 h 2128862"/>
              <a:gd name="connsiteX4117" fmla="*/ 437961 w 2482948"/>
              <a:gd name="connsiteY4117" fmla="*/ 1232638 h 2128862"/>
              <a:gd name="connsiteX4118" fmla="*/ 424935 w 2482948"/>
              <a:gd name="connsiteY4118" fmla="*/ 1242417 h 2128862"/>
              <a:gd name="connsiteX4119" fmla="*/ 418629 w 2482948"/>
              <a:gd name="connsiteY4119" fmla="*/ 1247541 h 2128862"/>
              <a:gd name="connsiteX4120" fmla="*/ 410032 w 2482948"/>
              <a:gd name="connsiteY4120" fmla="*/ 1254528 h 2128862"/>
              <a:gd name="connsiteX4121" fmla="*/ 390412 w 2482948"/>
              <a:gd name="connsiteY4121" fmla="*/ 1268331 h 2128862"/>
              <a:gd name="connsiteX4122" fmla="*/ 377001 w 2482948"/>
              <a:gd name="connsiteY4122" fmla="*/ 1278399 h 2128862"/>
              <a:gd name="connsiteX4123" fmla="*/ 368029 w 2482948"/>
              <a:gd name="connsiteY4123" fmla="*/ 1284079 h 2128862"/>
              <a:gd name="connsiteX4124" fmla="*/ 358237 w 2482948"/>
              <a:gd name="connsiteY4124" fmla="*/ 1290968 h 2128862"/>
              <a:gd name="connsiteX4125" fmla="*/ 344408 w 2482948"/>
              <a:gd name="connsiteY4125" fmla="*/ 1299288 h 2128862"/>
              <a:gd name="connsiteX4126" fmla="*/ 336337 w 2482948"/>
              <a:gd name="connsiteY4126" fmla="*/ 1304145 h 2128862"/>
              <a:gd name="connsiteX4127" fmla="*/ 323225 w 2482948"/>
              <a:gd name="connsiteY4127" fmla="*/ 1312447 h 2128862"/>
              <a:gd name="connsiteX4128" fmla="*/ 322877 w 2482948"/>
              <a:gd name="connsiteY4128" fmla="*/ 1312629 h 2128862"/>
              <a:gd name="connsiteX4129" fmla="*/ 321867 w 2482948"/>
              <a:gd name="connsiteY4129" fmla="*/ 1313364 h 2128862"/>
              <a:gd name="connsiteX4130" fmla="*/ 315808 w 2482948"/>
              <a:gd name="connsiteY4130" fmla="*/ 1317769 h 2128862"/>
              <a:gd name="connsiteX4131" fmla="*/ 331350 w 2482948"/>
              <a:gd name="connsiteY4131" fmla="*/ 1308573 h 2128862"/>
              <a:gd name="connsiteX4132" fmla="*/ 363100 w 2482948"/>
              <a:gd name="connsiteY4132" fmla="*/ 1288766 h 2128862"/>
              <a:gd name="connsiteX4133" fmla="*/ 385523 w 2482948"/>
              <a:gd name="connsiteY4133" fmla="*/ 1273162 h 2128862"/>
              <a:gd name="connsiteX4134" fmla="*/ 420105 w 2482948"/>
              <a:gd name="connsiteY4134" fmla="*/ 1247422 h 2128862"/>
              <a:gd name="connsiteX4135" fmla="*/ 425817 w 2482948"/>
              <a:gd name="connsiteY4135" fmla="*/ 1242806 h 2128862"/>
              <a:gd name="connsiteX4136" fmla="*/ 442283 w 2482948"/>
              <a:gd name="connsiteY4136" fmla="*/ 1229499 h 2128862"/>
              <a:gd name="connsiteX4137" fmla="*/ 443936 w 2482948"/>
              <a:gd name="connsiteY4137" fmla="*/ 1228012 h 2128862"/>
              <a:gd name="connsiteX4138" fmla="*/ 445270 w 2482948"/>
              <a:gd name="connsiteY4138" fmla="*/ 1226755 h 2128862"/>
              <a:gd name="connsiteX4139" fmla="*/ 1333264 w 2482948"/>
              <a:gd name="connsiteY4139" fmla="*/ 1220105 h 2128862"/>
              <a:gd name="connsiteX4140" fmla="*/ 1349309 w 2482948"/>
              <a:gd name="connsiteY4140" fmla="*/ 1229984 h 2128862"/>
              <a:gd name="connsiteX4141" fmla="*/ 1351359 w 2482948"/>
              <a:gd name="connsiteY4141" fmla="*/ 1230642 h 2128862"/>
              <a:gd name="connsiteX4142" fmla="*/ 1421096 w 2482948"/>
              <a:gd name="connsiteY4142" fmla="*/ 1219664 h 2128862"/>
              <a:gd name="connsiteX4143" fmla="*/ 1426663 w 2482948"/>
              <a:gd name="connsiteY4143" fmla="*/ 1220470 h 2128862"/>
              <a:gd name="connsiteX4144" fmla="*/ 1427259 w 2482948"/>
              <a:gd name="connsiteY4144" fmla="*/ 1220421 h 2128862"/>
              <a:gd name="connsiteX4145" fmla="*/ 428363 w 2482948"/>
              <a:gd name="connsiteY4145" fmla="*/ 1218943 h 2128862"/>
              <a:gd name="connsiteX4146" fmla="*/ 420989 w 2482948"/>
              <a:gd name="connsiteY4146" fmla="*/ 1225018 h 2128862"/>
              <a:gd name="connsiteX4147" fmla="*/ 425214 w 2482948"/>
              <a:gd name="connsiteY4147" fmla="*/ 1221881 h 2128862"/>
              <a:gd name="connsiteX4148" fmla="*/ 425490 w 2482948"/>
              <a:gd name="connsiteY4148" fmla="*/ 1221624 h 2128862"/>
              <a:gd name="connsiteX4149" fmla="*/ 196265 w 2482948"/>
              <a:gd name="connsiteY4149" fmla="*/ 1218325 h 2128862"/>
              <a:gd name="connsiteX4150" fmla="*/ 192909 w 2482948"/>
              <a:gd name="connsiteY4150" fmla="*/ 1218780 h 2128862"/>
              <a:gd name="connsiteX4151" fmla="*/ 193209 w 2482948"/>
              <a:gd name="connsiteY4151" fmla="*/ 1219012 h 2128862"/>
              <a:gd name="connsiteX4152" fmla="*/ 194104 w 2482948"/>
              <a:gd name="connsiteY4152" fmla="*/ 1218952 h 2128862"/>
              <a:gd name="connsiteX4153" fmla="*/ 92953 w 2482948"/>
              <a:gd name="connsiteY4153" fmla="*/ 1216327 h 2128862"/>
              <a:gd name="connsiteX4154" fmla="*/ 92889 w 2482948"/>
              <a:gd name="connsiteY4154" fmla="*/ 1216601 h 2128862"/>
              <a:gd name="connsiteX4155" fmla="*/ 94502 w 2482948"/>
              <a:gd name="connsiteY4155" fmla="*/ 1217177 h 2128862"/>
              <a:gd name="connsiteX4156" fmla="*/ 94622 w 2482948"/>
              <a:gd name="connsiteY4156" fmla="*/ 1217220 h 2128862"/>
              <a:gd name="connsiteX4157" fmla="*/ 94753 w 2482948"/>
              <a:gd name="connsiteY4157" fmla="*/ 1217266 h 2128862"/>
              <a:gd name="connsiteX4158" fmla="*/ 1485818 w 2482948"/>
              <a:gd name="connsiteY4158" fmla="*/ 1215645 h 2128862"/>
              <a:gd name="connsiteX4159" fmla="*/ 1477950 w 2482948"/>
              <a:gd name="connsiteY4159" fmla="*/ 1216471 h 2128862"/>
              <a:gd name="connsiteX4160" fmla="*/ 1485541 w 2482948"/>
              <a:gd name="connsiteY4160" fmla="*/ 1216471 h 2128862"/>
              <a:gd name="connsiteX4161" fmla="*/ 1485541 w 2482948"/>
              <a:gd name="connsiteY4161" fmla="*/ 1217160 h 2128862"/>
              <a:gd name="connsiteX4162" fmla="*/ 1485404 w 2482948"/>
              <a:gd name="connsiteY4162" fmla="*/ 1222731 h 2128862"/>
              <a:gd name="connsiteX4163" fmla="*/ 1488831 w 2482948"/>
              <a:gd name="connsiteY4163" fmla="*/ 1224265 h 2128862"/>
              <a:gd name="connsiteX4164" fmla="*/ 1489127 w 2482948"/>
              <a:gd name="connsiteY4164" fmla="*/ 1215645 h 2128862"/>
              <a:gd name="connsiteX4165" fmla="*/ 1309095 w 2482948"/>
              <a:gd name="connsiteY4165" fmla="*/ 1215318 h 2128862"/>
              <a:gd name="connsiteX4166" fmla="*/ 1337452 w 2482948"/>
              <a:gd name="connsiteY4166" fmla="*/ 1235225 h 2128862"/>
              <a:gd name="connsiteX4167" fmla="*/ 1370682 w 2482948"/>
              <a:gd name="connsiteY4167" fmla="*/ 1249014 h 2128862"/>
              <a:gd name="connsiteX4168" fmla="*/ 1400328 w 2482948"/>
              <a:gd name="connsiteY4168" fmla="*/ 1253426 h 2128862"/>
              <a:gd name="connsiteX4169" fmla="*/ 1416184 w 2482948"/>
              <a:gd name="connsiteY4169" fmla="*/ 1258803 h 2128862"/>
              <a:gd name="connsiteX4170" fmla="*/ 1420458 w 2482948"/>
              <a:gd name="connsiteY4170" fmla="*/ 1303754 h 2128862"/>
              <a:gd name="connsiteX4171" fmla="*/ 1423768 w 2482948"/>
              <a:gd name="connsiteY4171" fmla="*/ 1346912 h 2128862"/>
              <a:gd name="connsiteX4172" fmla="*/ 1450654 w 2482948"/>
              <a:gd name="connsiteY4172" fmla="*/ 1462388 h 2128862"/>
              <a:gd name="connsiteX4173" fmla="*/ 1451208 w 2482948"/>
              <a:gd name="connsiteY4173" fmla="*/ 1462322 h 2128862"/>
              <a:gd name="connsiteX4174" fmla="*/ 1427353 w 2482948"/>
              <a:gd name="connsiteY4174" fmla="*/ 1343464 h 2128862"/>
              <a:gd name="connsiteX4175" fmla="*/ 1421286 w 2482948"/>
              <a:gd name="connsiteY4175" fmla="*/ 1260732 h 2128862"/>
              <a:gd name="connsiteX4176" fmla="*/ 1421286 w 2482948"/>
              <a:gd name="connsiteY4176" fmla="*/ 1254665 h 2128862"/>
              <a:gd name="connsiteX4177" fmla="*/ 1410255 w 2482948"/>
              <a:gd name="connsiteY4177" fmla="*/ 1253425 h 2128862"/>
              <a:gd name="connsiteX4178" fmla="*/ 1377853 w 2482948"/>
              <a:gd name="connsiteY4178" fmla="*/ 1249701 h 2128862"/>
              <a:gd name="connsiteX4179" fmla="*/ 1342277 w 2482948"/>
              <a:gd name="connsiteY4179" fmla="*/ 1237016 h 2128862"/>
              <a:gd name="connsiteX4180" fmla="*/ 1440301 w 2482948"/>
              <a:gd name="connsiteY4180" fmla="*/ 1214746 h 2128862"/>
              <a:gd name="connsiteX4181" fmla="*/ 1441004 w 2482948"/>
              <a:gd name="connsiteY4181" fmla="*/ 1214817 h 2128862"/>
              <a:gd name="connsiteX4182" fmla="*/ 1441079 w 2482948"/>
              <a:gd name="connsiteY4182" fmla="*/ 1214807 h 2128862"/>
              <a:gd name="connsiteX4183" fmla="*/ 1440966 w 2482948"/>
              <a:gd name="connsiteY4183" fmla="*/ 1214798 h 2128862"/>
              <a:gd name="connsiteX4184" fmla="*/ 143789 w 2482948"/>
              <a:gd name="connsiteY4184" fmla="*/ 1214452 h 2128862"/>
              <a:gd name="connsiteX4185" fmla="*/ 144291 w 2482948"/>
              <a:gd name="connsiteY4185" fmla="*/ 1215027 h 2128862"/>
              <a:gd name="connsiteX4186" fmla="*/ 144505 w 2482948"/>
              <a:gd name="connsiteY4186" fmla="*/ 1215272 h 2128862"/>
              <a:gd name="connsiteX4187" fmla="*/ 144762 w 2482948"/>
              <a:gd name="connsiteY4187" fmla="*/ 1215319 h 2128862"/>
              <a:gd name="connsiteX4188" fmla="*/ 144981 w 2482948"/>
              <a:gd name="connsiteY4188" fmla="*/ 1214732 h 2128862"/>
              <a:gd name="connsiteX4189" fmla="*/ 145058 w 2482948"/>
              <a:gd name="connsiteY4189" fmla="*/ 1214527 h 2128862"/>
              <a:gd name="connsiteX4190" fmla="*/ 144065 w 2482948"/>
              <a:gd name="connsiteY4190" fmla="*/ 1214469 h 2128862"/>
              <a:gd name="connsiteX4191" fmla="*/ 263013 w 2482948"/>
              <a:gd name="connsiteY4191" fmla="*/ 1214386 h 2128862"/>
              <a:gd name="connsiteX4192" fmla="*/ 238755 w 2482948"/>
              <a:gd name="connsiteY4192" fmla="*/ 1219833 h 2128862"/>
              <a:gd name="connsiteX4193" fmla="*/ 221406 w 2482948"/>
              <a:gd name="connsiteY4193" fmla="*/ 1223729 h 2128862"/>
              <a:gd name="connsiteX4194" fmla="*/ 259736 w 2482948"/>
              <a:gd name="connsiteY4194" fmla="*/ 1216334 h 2128862"/>
              <a:gd name="connsiteX4195" fmla="*/ 1382114 w 2482948"/>
              <a:gd name="connsiteY4195" fmla="*/ 1213888 h 2128862"/>
              <a:gd name="connsiteX4196" fmla="*/ 1382816 w 2482948"/>
              <a:gd name="connsiteY4196" fmla="*/ 1214126 h 2128862"/>
              <a:gd name="connsiteX4197" fmla="*/ 1382910 w 2482948"/>
              <a:gd name="connsiteY4197" fmla="*/ 1214140 h 2128862"/>
              <a:gd name="connsiteX4198" fmla="*/ 169812 w 2482948"/>
              <a:gd name="connsiteY4198" fmla="*/ 1213043 h 2128862"/>
              <a:gd name="connsiteX4199" fmla="*/ 169743 w 2482948"/>
              <a:gd name="connsiteY4199" fmla="*/ 1213052 h 2128862"/>
              <a:gd name="connsiteX4200" fmla="*/ 168445 w 2482948"/>
              <a:gd name="connsiteY4200" fmla="*/ 1213229 h 2128862"/>
              <a:gd name="connsiteX4201" fmla="*/ 168469 w 2482948"/>
              <a:gd name="connsiteY4201" fmla="*/ 1213246 h 2128862"/>
              <a:gd name="connsiteX4202" fmla="*/ 169864 w 2482948"/>
              <a:gd name="connsiteY4202" fmla="*/ 1213105 h 2128862"/>
              <a:gd name="connsiteX4203" fmla="*/ 1496020 w 2482948"/>
              <a:gd name="connsiteY4203" fmla="*/ 1212059 h 2128862"/>
              <a:gd name="connsiteX4204" fmla="*/ 1492769 w 2482948"/>
              <a:gd name="connsiteY4204" fmla="*/ 1212473 h 2128862"/>
              <a:gd name="connsiteX4205" fmla="*/ 1494643 w 2482948"/>
              <a:gd name="connsiteY4205" fmla="*/ 1212473 h 2128862"/>
              <a:gd name="connsiteX4206" fmla="*/ 1494643 w 2482948"/>
              <a:gd name="connsiteY4206" fmla="*/ 1213439 h 2128862"/>
              <a:gd name="connsiteX4207" fmla="*/ 1494163 w 2482948"/>
              <a:gd name="connsiteY4207" fmla="*/ 1226651 h 2128862"/>
              <a:gd name="connsiteX4208" fmla="*/ 1497101 w 2482948"/>
              <a:gd name="connsiteY4208" fmla="*/ 1227966 h 2128862"/>
              <a:gd name="connsiteX4209" fmla="*/ 1497813 w 2482948"/>
              <a:gd name="connsiteY4209" fmla="*/ 1212059 h 2128862"/>
              <a:gd name="connsiteX4210" fmla="*/ 1297141 w 2482948"/>
              <a:gd name="connsiteY4210" fmla="*/ 1211899 h 2128862"/>
              <a:gd name="connsiteX4211" fmla="*/ 1332624 w 2482948"/>
              <a:gd name="connsiteY4211" fmla="*/ 1238119 h 2128862"/>
              <a:gd name="connsiteX4212" fmla="*/ 1364476 w 2482948"/>
              <a:gd name="connsiteY4212" fmla="*/ 1251908 h 2128862"/>
              <a:gd name="connsiteX4213" fmla="*/ 1392053 w 2482948"/>
              <a:gd name="connsiteY4213" fmla="*/ 1257011 h 2128862"/>
              <a:gd name="connsiteX4214" fmla="*/ 1408185 w 2482948"/>
              <a:gd name="connsiteY4214" fmla="*/ 1263353 h 2128862"/>
              <a:gd name="connsiteX4215" fmla="*/ 1413149 w 2482948"/>
              <a:gd name="connsiteY4215" fmla="*/ 1307476 h 2128862"/>
              <a:gd name="connsiteX4216" fmla="*/ 1417010 w 2482948"/>
              <a:gd name="connsiteY4216" fmla="*/ 1349668 h 2128862"/>
              <a:gd name="connsiteX4217" fmla="*/ 1442983 w 2482948"/>
              <a:gd name="connsiteY4217" fmla="*/ 1453185 h 2128862"/>
              <a:gd name="connsiteX4218" fmla="*/ 1420183 w 2482948"/>
              <a:gd name="connsiteY4218" fmla="*/ 1346912 h 2128862"/>
              <a:gd name="connsiteX4219" fmla="*/ 1416874 w 2482948"/>
              <a:gd name="connsiteY4219" fmla="*/ 1303340 h 2128862"/>
              <a:gd name="connsiteX4220" fmla="*/ 1412737 w 2482948"/>
              <a:gd name="connsiteY4220" fmla="*/ 1259217 h 2128862"/>
              <a:gd name="connsiteX4221" fmla="*/ 1401017 w 2482948"/>
              <a:gd name="connsiteY4221" fmla="*/ 1257425 h 2128862"/>
              <a:gd name="connsiteX4222" fmla="*/ 1336486 w 2482948"/>
              <a:gd name="connsiteY4222" fmla="*/ 1239361 h 2128862"/>
              <a:gd name="connsiteX4223" fmla="*/ 107680 w 2482948"/>
              <a:gd name="connsiteY4223" fmla="*/ 1211631 h 2128862"/>
              <a:gd name="connsiteX4224" fmla="*/ 108040 w 2482948"/>
              <a:gd name="connsiteY4224" fmla="*/ 1212196 h 2128862"/>
              <a:gd name="connsiteX4225" fmla="*/ 109467 w 2482948"/>
              <a:gd name="connsiteY4225" fmla="*/ 1212641 h 2128862"/>
              <a:gd name="connsiteX4226" fmla="*/ 110613 w 2482948"/>
              <a:gd name="connsiteY4226" fmla="*/ 1212998 h 2128862"/>
              <a:gd name="connsiteX4227" fmla="*/ 110749 w 2482948"/>
              <a:gd name="connsiteY4227" fmla="*/ 1213041 h 2128862"/>
              <a:gd name="connsiteX4228" fmla="*/ 110770 w 2482948"/>
              <a:gd name="connsiteY4228" fmla="*/ 1212967 h 2128862"/>
              <a:gd name="connsiteX4229" fmla="*/ 110273 w 2482948"/>
              <a:gd name="connsiteY4229" fmla="*/ 1212752 h 2128862"/>
              <a:gd name="connsiteX4230" fmla="*/ 108813 w 2482948"/>
              <a:gd name="connsiteY4230" fmla="*/ 1212121 h 2128862"/>
              <a:gd name="connsiteX4231" fmla="*/ 454850 w 2482948"/>
              <a:gd name="connsiteY4231" fmla="*/ 1210959 h 2128862"/>
              <a:gd name="connsiteX4232" fmla="*/ 415451 w 2482948"/>
              <a:gd name="connsiteY4232" fmla="*/ 1243101 h 2128862"/>
              <a:gd name="connsiteX4233" fmla="*/ 425329 w 2482948"/>
              <a:gd name="connsiteY4233" fmla="*/ 1235874 h 2128862"/>
              <a:gd name="connsiteX4234" fmla="*/ 444299 w 2482948"/>
              <a:gd name="connsiteY4234" fmla="*/ 1220464 h 2128862"/>
              <a:gd name="connsiteX4235" fmla="*/ 116516 w 2482948"/>
              <a:gd name="connsiteY4235" fmla="*/ 1209387 h 2128862"/>
              <a:gd name="connsiteX4236" fmla="*/ 116457 w 2482948"/>
              <a:gd name="connsiteY4236" fmla="*/ 1209596 h 2128862"/>
              <a:gd name="connsiteX4237" fmla="*/ 116409 w 2482948"/>
              <a:gd name="connsiteY4237" fmla="*/ 1209764 h 2128862"/>
              <a:gd name="connsiteX4238" fmla="*/ 116339 w 2482948"/>
              <a:gd name="connsiteY4238" fmla="*/ 1210010 h 2128862"/>
              <a:gd name="connsiteX4239" fmla="*/ 116611 w 2482948"/>
              <a:gd name="connsiteY4239" fmla="*/ 1210129 h 2128862"/>
              <a:gd name="connsiteX4240" fmla="*/ 119899 w 2482948"/>
              <a:gd name="connsiteY4240" fmla="*/ 1210735 h 2128862"/>
              <a:gd name="connsiteX4241" fmla="*/ 117445 w 2482948"/>
              <a:gd name="connsiteY4241" fmla="*/ 1209757 h 2128862"/>
              <a:gd name="connsiteX4242" fmla="*/ 139281 w 2482948"/>
              <a:gd name="connsiteY4242" fmla="*/ 1209298 h 2128862"/>
              <a:gd name="connsiteX4243" fmla="*/ 139408 w 2482948"/>
              <a:gd name="connsiteY4243" fmla="*/ 1209443 h 2128862"/>
              <a:gd name="connsiteX4244" fmla="*/ 139612 w 2482948"/>
              <a:gd name="connsiteY4244" fmla="*/ 1209676 h 2128862"/>
              <a:gd name="connsiteX4245" fmla="*/ 140606 w 2482948"/>
              <a:gd name="connsiteY4245" fmla="*/ 1209729 h 2128862"/>
              <a:gd name="connsiteX4246" fmla="*/ 140281 w 2482948"/>
              <a:gd name="connsiteY4246" fmla="*/ 1209403 h 2128862"/>
              <a:gd name="connsiteX4247" fmla="*/ 140191 w 2482948"/>
              <a:gd name="connsiteY4247" fmla="*/ 1209313 h 2128862"/>
              <a:gd name="connsiteX4248" fmla="*/ 131951 w 2482948"/>
              <a:gd name="connsiteY4248" fmla="*/ 1209178 h 2128862"/>
              <a:gd name="connsiteX4249" fmla="*/ 131999 w 2482948"/>
              <a:gd name="connsiteY4249" fmla="*/ 1209239 h 2128862"/>
              <a:gd name="connsiteX4250" fmla="*/ 132030 w 2482948"/>
              <a:gd name="connsiteY4250" fmla="*/ 1209277 h 2128862"/>
              <a:gd name="connsiteX4251" fmla="*/ 132452 w 2482948"/>
              <a:gd name="connsiteY4251" fmla="*/ 1209299 h 2128862"/>
              <a:gd name="connsiteX4252" fmla="*/ 132746 w 2482948"/>
              <a:gd name="connsiteY4252" fmla="*/ 1209315 h 2128862"/>
              <a:gd name="connsiteX4253" fmla="*/ 133221 w 2482948"/>
              <a:gd name="connsiteY4253" fmla="*/ 1209340 h 2128862"/>
              <a:gd name="connsiteX4254" fmla="*/ 133161 w 2482948"/>
              <a:gd name="connsiteY4254" fmla="*/ 1209274 h 2128862"/>
              <a:gd name="connsiteX4255" fmla="*/ 133090 w 2482948"/>
              <a:gd name="connsiteY4255" fmla="*/ 1209197 h 2128862"/>
              <a:gd name="connsiteX4256" fmla="*/ 153288 w 2482948"/>
              <a:gd name="connsiteY4256" fmla="*/ 1209033 h 2128862"/>
              <a:gd name="connsiteX4257" fmla="*/ 152824 w 2482948"/>
              <a:gd name="connsiteY4257" fmla="*/ 1209115 h 2128862"/>
              <a:gd name="connsiteX4258" fmla="*/ 152464 w 2482948"/>
              <a:gd name="connsiteY4258" fmla="*/ 1209178 h 2128862"/>
              <a:gd name="connsiteX4259" fmla="*/ 153472 w 2482948"/>
              <a:gd name="connsiteY4259" fmla="*/ 1210124 h 2128862"/>
              <a:gd name="connsiteX4260" fmla="*/ 153791 w 2482948"/>
              <a:gd name="connsiteY4260" fmla="*/ 1210423 h 2128862"/>
              <a:gd name="connsiteX4261" fmla="*/ 153827 w 2482948"/>
              <a:gd name="connsiteY4261" fmla="*/ 1210425 h 2128862"/>
              <a:gd name="connsiteX4262" fmla="*/ 154217 w 2482948"/>
              <a:gd name="connsiteY4262" fmla="*/ 1210446 h 2128862"/>
              <a:gd name="connsiteX4263" fmla="*/ 1503171 w 2482948"/>
              <a:gd name="connsiteY4263" fmla="*/ 1209000 h 2128862"/>
              <a:gd name="connsiteX4264" fmla="*/ 1502159 w 2482948"/>
              <a:gd name="connsiteY4264" fmla="*/ 1230230 h 2128862"/>
              <a:gd name="connsiteX4265" fmla="*/ 1505490 w 2482948"/>
              <a:gd name="connsiteY4265" fmla="*/ 1231721 h 2128862"/>
              <a:gd name="connsiteX4266" fmla="*/ 1506683 w 2482948"/>
              <a:gd name="connsiteY4266" fmla="*/ 1210513 h 2128862"/>
              <a:gd name="connsiteX4267" fmla="*/ 1505743 w 2482948"/>
              <a:gd name="connsiteY4267" fmla="*/ 1210108 h 2128862"/>
              <a:gd name="connsiteX4268" fmla="*/ 165725 w 2482948"/>
              <a:gd name="connsiteY4268" fmla="*/ 1208175 h 2128862"/>
              <a:gd name="connsiteX4269" fmla="*/ 165673 w 2482948"/>
              <a:gd name="connsiteY4269" fmla="*/ 1208286 h 2128862"/>
              <a:gd name="connsiteX4270" fmla="*/ 165798 w 2482948"/>
              <a:gd name="connsiteY4270" fmla="*/ 1208262 h 2128862"/>
              <a:gd name="connsiteX4271" fmla="*/ 159395 w 2482948"/>
              <a:gd name="connsiteY4271" fmla="*/ 1207965 h 2128862"/>
              <a:gd name="connsiteX4272" fmla="*/ 158582 w 2482948"/>
              <a:gd name="connsiteY4272" fmla="*/ 1208108 h 2128862"/>
              <a:gd name="connsiteX4273" fmla="*/ 156501 w 2482948"/>
              <a:gd name="connsiteY4273" fmla="*/ 1208472 h 2128862"/>
              <a:gd name="connsiteX4274" fmla="*/ 156501 w 2482948"/>
              <a:gd name="connsiteY4274" fmla="*/ 1208473 h 2128862"/>
              <a:gd name="connsiteX4275" fmla="*/ 158053 w 2482948"/>
              <a:gd name="connsiteY4275" fmla="*/ 1209773 h 2128862"/>
              <a:gd name="connsiteX4276" fmla="*/ 159059 w 2482948"/>
              <a:gd name="connsiteY4276" fmla="*/ 1209577 h 2128862"/>
              <a:gd name="connsiteX4277" fmla="*/ 159654 w 2482948"/>
              <a:gd name="connsiteY4277" fmla="*/ 1208321 h 2128862"/>
              <a:gd name="connsiteX4278" fmla="*/ 159607 w 2482948"/>
              <a:gd name="connsiteY4278" fmla="*/ 1208257 h 2128862"/>
              <a:gd name="connsiteX4279" fmla="*/ 1499703 w 2482948"/>
              <a:gd name="connsiteY4279" fmla="*/ 1207506 h 2128862"/>
              <a:gd name="connsiteX4280" fmla="*/ 1497209 w 2482948"/>
              <a:gd name="connsiteY4280" fmla="*/ 1207887 h 2128862"/>
              <a:gd name="connsiteX4281" fmla="*/ 1496981 w 2482948"/>
              <a:gd name="connsiteY4281" fmla="*/ 1207922 h 2128862"/>
              <a:gd name="connsiteX4282" fmla="*/ 1500667 w 2482948"/>
              <a:gd name="connsiteY4282" fmla="*/ 1207922 h 2128862"/>
              <a:gd name="connsiteX4283" fmla="*/ 1500212 w 2482948"/>
              <a:gd name="connsiteY4283" fmla="*/ 1207726 h 2128862"/>
              <a:gd name="connsiteX4284" fmla="*/ 1500008 w 2482948"/>
              <a:gd name="connsiteY4284" fmla="*/ 1207638 h 2128862"/>
              <a:gd name="connsiteX4285" fmla="*/ 267512 w 2482948"/>
              <a:gd name="connsiteY4285" fmla="*/ 1207266 h 2128862"/>
              <a:gd name="connsiteX4286" fmla="*/ 263360 w 2482948"/>
              <a:gd name="connsiteY4286" fmla="*/ 1208347 h 2128862"/>
              <a:gd name="connsiteX4287" fmla="*/ 255338 w 2482948"/>
              <a:gd name="connsiteY4287" fmla="*/ 1210434 h 2128862"/>
              <a:gd name="connsiteX4288" fmla="*/ 222758 w 2482948"/>
              <a:gd name="connsiteY4288" fmla="*/ 1218911 h 2128862"/>
              <a:gd name="connsiteX4289" fmla="*/ 263596 w 2482948"/>
              <a:gd name="connsiteY4289" fmla="*/ 1209715 h 2128862"/>
              <a:gd name="connsiteX4290" fmla="*/ 95316 w 2482948"/>
              <a:gd name="connsiteY4290" fmla="*/ 1206286 h 2128862"/>
              <a:gd name="connsiteX4291" fmla="*/ 95237 w 2482948"/>
              <a:gd name="connsiteY4291" fmla="*/ 1206623 h 2128862"/>
              <a:gd name="connsiteX4292" fmla="*/ 98338 w 2482948"/>
              <a:gd name="connsiteY4292" fmla="*/ 1208145 h 2128862"/>
              <a:gd name="connsiteX4293" fmla="*/ 101036 w 2482948"/>
              <a:gd name="connsiteY4293" fmla="*/ 1209469 h 2128862"/>
              <a:gd name="connsiteX4294" fmla="*/ 100363 w 2482948"/>
              <a:gd name="connsiteY4294" fmla="*/ 1208467 h 2128862"/>
              <a:gd name="connsiteX4295" fmla="*/ 96402 w 2482948"/>
              <a:gd name="connsiteY4295" fmla="*/ 1206756 h 2128862"/>
              <a:gd name="connsiteX4296" fmla="*/ 106566 w 2482948"/>
              <a:gd name="connsiteY4296" fmla="*/ 1205421 h 2128862"/>
              <a:gd name="connsiteX4297" fmla="*/ 106566 w 2482948"/>
              <a:gd name="connsiteY4297" fmla="*/ 1205423 h 2128862"/>
              <a:gd name="connsiteX4298" fmla="*/ 106561 w 2482948"/>
              <a:gd name="connsiteY4298" fmla="*/ 1205444 h 2128862"/>
              <a:gd name="connsiteX4299" fmla="*/ 106495 w 2482948"/>
              <a:gd name="connsiteY4299" fmla="*/ 1205703 h 2128862"/>
              <a:gd name="connsiteX4300" fmla="*/ 107356 w 2482948"/>
              <a:gd name="connsiteY4300" fmla="*/ 1206080 h 2128862"/>
              <a:gd name="connsiteX4301" fmla="*/ 107380 w 2482948"/>
              <a:gd name="connsiteY4301" fmla="*/ 1206090 h 2128862"/>
              <a:gd name="connsiteX4302" fmla="*/ 107035 w 2482948"/>
              <a:gd name="connsiteY4302" fmla="*/ 1205608 h 2128862"/>
              <a:gd name="connsiteX4303" fmla="*/ 106960 w 2482948"/>
              <a:gd name="connsiteY4303" fmla="*/ 1205578 h 2128862"/>
              <a:gd name="connsiteX4304" fmla="*/ 175641 w 2482948"/>
              <a:gd name="connsiteY4304" fmla="*/ 1205124 h 2128862"/>
              <a:gd name="connsiteX4305" fmla="*/ 174164 w 2482948"/>
              <a:gd name="connsiteY4305" fmla="*/ 1205382 h 2128862"/>
              <a:gd name="connsiteX4306" fmla="*/ 173596 w 2482948"/>
              <a:gd name="connsiteY4306" fmla="*/ 1205482 h 2128862"/>
              <a:gd name="connsiteX4307" fmla="*/ 174572 w 2482948"/>
              <a:gd name="connsiteY4307" fmla="*/ 1206551 h 2128862"/>
              <a:gd name="connsiteX4308" fmla="*/ 174936 w 2482948"/>
              <a:gd name="connsiteY4308" fmla="*/ 1206480 h 2128862"/>
              <a:gd name="connsiteX4309" fmla="*/ 134765 w 2482948"/>
              <a:gd name="connsiteY4309" fmla="*/ 1203890 h 2128862"/>
              <a:gd name="connsiteX4310" fmla="*/ 134658 w 2482948"/>
              <a:gd name="connsiteY4310" fmla="*/ 1203894 h 2128862"/>
              <a:gd name="connsiteX4311" fmla="*/ 134558 w 2482948"/>
              <a:gd name="connsiteY4311" fmla="*/ 1203898 h 2128862"/>
              <a:gd name="connsiteX4312" fmla="*/ 135097 w 2482948"/>
              <a:gd name="connsiteY4312" fmla="*/ 1204515 h 2128862"/>
              <a:gd name="connsiteX4313" fmla="*/ 135394 w 2482948"/>
              <a:gd name="connsiteY4313" fmla="*/ 1204519 h 2128862"/>
              <a:gd name="connsiteX4314" fmla="*/ 135299 w 2482948"/>
              <a:gd name="connsiteY4314" fmla="*/ 1204424 h 2128862"/>
              <a:gd name="connsiteX4315" fmla="*/ 1403201 w 2482948"/>
              <a:gd name="connsiteY4315" fmla="*/ 1203805 h 2128862"/>
              <a:gd name="connsiteX4316" fmla="*/ 1406395 w 2482948"/>
              <a:gd name="connsiteY4316" fmla="*/ 1204614 h 2128862"/>
              <a:gd name="connsiteX4317" fmla="*/ 1415060 w 2482948"/>
              <a:gd name="connsiteY4317" fmla="*/ 1205123 h 2128862"/>
              <a:gd name="connsiteX4318" fmla="*/ 1411477 w 2482948"/>
              <a:gd name="connsiteY4318" fmla="*/ 1204593 h 2128862"/>
              <a:gd name="connsiteX4319" fmla="*/ 88895 w 2482948"/>
              <a:gd name="connsiteY4319" fmla="*/ 1203510 h 2128862"/>
              <a:gd name="connsiteX4320" fmla="*/ 89347 w 2482948"/>
              <a:gd name="connsiteY4320" fmla="*/ 1203732 h 2128862"/>
              <a:gd name="connsiteX4321" fmla="*/ 89324 w 2482948"/>
              <a:gd name="connsiteY4321" fmla="*/ 1203696 h 2128862"/>
              <a:gd name="connsiteX4322" fmla="*/ 149283 w 2482948"/>
              <a:gd name="connsiteY4322" fmla="*/ 1202943 h 2128862"/>
              <a:gd name="connsiteX4323" fmla="*/ 148756 w 2482948"/>
              <a:gd name="connsiteY4323" fmla="*/ 1203056 h 2128862"/>
              <a:gd name="connsiteX4324" fmla="*/ 147055 w 2482948"/>
              <a:gd name="connsiteY4324" fmla="*/ 1203422 h 2128862"/>
              <a:gd name="connsiteX4325" fmla="*/ 147055 w 2482948"/>
              <a:gd name="connsiteY4325" fmla="*/ 1203422 h 2128862"/>
              <a:gd name="connsiteX4326" fmla="*/ 146359 w 2482948"/>
              <a:gd name="connsiteY4326" fmla="*/ 1203449 h 2128862"/>
              <a:gd name="connsiteX4327" fmla="*/ 147084 w 2482948"/>
              <a:gd name="connsiteY4327" fmla="*/ 1204129 h 2128862"/>
              <a:gd name="connsiteX4328" fmla="*/ 147698 w 2482948"/>
              <a:gd name="connsiteY4328" fmla="*/ 1204705 h 2128862"/>
              <a:gd name="connsiteX4329" fmla="*/ 148721 w 2482948"/>
              <a:gd name="connsiteY4329" fmla="*/ 1204720 h 2128862"/>
              <a:gd name="connsiteX4330" fmla="*/ 148770 w 2482948"/>
              <a:gd name="connsiteY4330" fmla="*/ 1204589 h 2128862"/>
              <a:gd name="connsiteX4331" fmla="*/ 148918 w 2482948"/>
              <a:gd name="connsiteY4331" fmla="*/ 1204195 h 2128862"/>
              <a:gd name="connsiteX4332" fmla="*/ 149348 w 2482948"/>
              <a:gd name="connsiteY4332" fmla="*/ 1203042 h 2128862"/>
              <a:gd name="connsiteX4333" fmla="*/ 149314 w 2482948"/>
              <a:gd name="connsiteY4333" fmla="*/ 1202990 h 2128862"/>
              <a:gd name="connsiteX4334" fmla="*/ 149285 w 2482948"/>
              <a:gd name="connsiteY4334" fmla="*/ 1202947 h 2128862"/>
              <a:gd name="connsiteX4335" fmla="*/ 1515573 w 2482948"/>
              <a:gd name="connsiteY4335" fmla="*/ 1202818 h 2128862"/>
              <a:gd name="connsiteX4336" fmla="*/ 1514083 w 2482948"/>
              <a:gd name="connsiteY4336" fmla="*/ 1210956 h 2128862"/>
              <a:gd name="connsiteX4337" fmla="*/ 1513669 w 2482948"/>
              <a:gd name="connsiteY4337" fmla="*/ 1213437 h 2128862"/>
              <a:gd name="connsiteX4338" fmla="*/ 1510912 w 2482948"/>
              <a:gd name="connsiteY4338" fmla="*/ 1212334 h 2128862"/>
              <a:gd name="connsiteX4339" fmla="*/ 1510881 w 2482948"/>
              <a:gd name="connsiteY4339" fmla="*/ 1212321 h 2128862"/>
              <a:gd name="connsiteX4340" fmla="*/ 1510325 w 2482948"/>
              <a:gd name="connsiteY4340" fmla="*/ 1221811 h 2128862"/>
              <a:gd name="connsiteX4341" fmla="*/ 1509635 w 2482948"/>
              <a:gd name="connsiteY4341" fmla="*/ 1233576 h 2128862"/>
              <a:gd name="connsiteX4342" fmla="*/ 1513388 w 2482948"/>
              <a:gd name="connsiteY4342" fmla="*/ 1235256 h 2128862"/>
              <a:gd name="connsiteX4343" fmla="*/ 160647 w 2482948"/>
              <a:gd name="connsiteY4343" fmla="*/ 1202127 h 2128862"/>
              <a:gd name="connsiteX4344" fmla="*/ 160835 w 2482948"/>
              <a:gd name="connsiteY4344" fmla="*/ 1202404 h 2128862"/>
              <a:gd name="connsiteX4345" fmla="*/ 160872 w 2482948"/>
              <a:gd name="connsiteY4345" fmla="*/ 1202395 h 2128862"/>
              <a:gd name="connsiteX4346" fmla="*/ 160834 w 2482948"/>
              <a:gd name="connsiteY4346" fmla="*/ 1202349 h 2128862"/>
              <a:gd name="connsiteX4347" fmla="*/ 160649 w 2482948"/>
              <a:gd name="connsiteY4347" fmla="*/ 1202129 h 2128862"/>
              <a:gd name="connsiteX4348" fmla="*/ 270573 w 2482948"/>
              <a:gd name="connsiteY4348" fmla="*/ 1201747 h 2128862"/>
              <a:gd name="connsiteX4349" fmla="*/ 238159 w 2482948"/>
              <a:gd name="connsiteY4349" fmla="*/ 1211163 h 2128862"/>
              <a:gd name="connsiteX4350" fmla="*/ 267873 w 2482948"/>
              <a:gd name="connsiteY4350" fmla="*/ 1203511 h 2128862"/>
              <a:gd name="connsiteX4351" fmla="*/ 154867 w 2482948"/>
              <a:gd name="connsiteY4351" fmla="*/ 1201743 h 2128862"/>
              <a:gd name="connsiteX4352" fmla="*/ 154601 w 2482948"/>
              <a:gd name="connsiteY4352" fmla="*/ 1201800 h 2128862"/>
              <a:gd name="connsiteX4353" fmla="*/ 154393 w 2482948"/>
              <a:gd name="connsiteY4353" fmla="*/ 1202269 h 2128862"/>
              <a:gd name="connsiteX4354" fmla="*/ 153781 w 2482948"/>
              <a:gd name="connsiteY4354" fmla="*/ 1203889 h 2128862"/>
              <a:gd name="connsiteX4355" fmla="*/ 153860 w 2482948"/>
              <a:gd name="connsiteY4355" fmla="*/ 1204023 h 2128862"/>
              <a:gd name="connsiteX4356" fmla="*/ 156141 w 2482948"/>
              <a:gd name="connsiteY4356" fmla="*/ 1203494 h 2128862"/>
              <a:gd name="connsiteX4357" fmla="*/ 154867 w 2482948"/>
              <a:gd name="connsiteY4357" fmla="*/ 1201743 h 2128862"/>
              <a:gd name="connsiteX4358" fmla="*/ 123777 w 2482948"/>
              <a:gd name="connsiteY4358" fmla="*/ 1198965 h 2128862"/>
              <a:gd name="connsiteX4359" fmla="*/ 123978 w 2482948"/>
              <a:gd name="connsiteY4359" fmla="*/ 1199217 h 2128862"/>
              <a:gd name="connsiteX4360" fmla="*/ 124207 w 2482948"/>
              <a:gd name="connsiteY4360" fmla="*/ 1199502 h 2128862"/>
              <a:gd name="connsiteX4361" fmla="*/ 124207 w 2482948"/>
              <a:gd name="connsiteY4361" fmla="*/ 1199502 h 2128862"/>
              <a:gd name="connsiteX4362" fmla="*/ 124265 w 2482948"/>
              <a:gd name="connsiteY4362" fmla="*/ 1199501 h 2128862"/>
              <a:gd name="connsiteX4363" fmla="*/ 1523737 w 2482948"/>
              <a:gd name="connsiteY4363" fmla="*/ 1198070 h 2128862"/>
              <a:gd name="connsiteX4364" fmla="*/ 1521146 w 2482948"/>
              <a:gd name="connsiteY4364" fmla="*/ 1198550 h 2128862"/>
              <a:gd name="connsiteX4365" fmla="*/ 1520420 w 2482948"/>
              <a:gd name="connsiteY4365" fmla="*/ 1208827 h 2128862"/>
              <a:gd name="connsiteX4366" fmla="*/ 1519557 w 2482948"/>
              <a:gd name="connsiteY4366" fmla="*/ 1221049 h 2128862"/>
              <a:gd name="connsiteX4367" fmla="*/ 1522895 w 2482948"/>
              <a:gd name="connsiteY4367" fmla="*/ 1202700 h 2128862"/>
              <a:gd name="connsiteX4368" fmla="*/ 131403 w 2482948"/>
              <a:gd name="connsiteY4368" fmla="*/ 1197830 h 2128862"/>
              <a:gd name="connsiteX4369" fmla="*/ 130976 w 2482948"/>
              <a:gd name="connsiteY4369" fmla="*/ 1199208 h 2128862"/>
              <a:gd name="connsiteX4370" fmla="*/ 130949 w 2482948"/>
              <a:gd name="connsiteY4370" fmla="*/ 1199294 h 2128862"/>
              <a:gd name="connsiteX4371" fmla="*/ 130945 w 2482948"/>
              <a:gd name="connsiteY4371" fmla="*/ 1199308 h 2128862"/>
              <a:gd name="connsiteX4372" fmla="*/ 132148 w 2482948"/>
              <a:gd name="connsiteY4372" fmla="*/ 1199273 h 2128862"/>
              <a:gd name="connsiteX4373" fmla="*/ 123124 w 2482948"/>
              <a:gd name="connsiteY4373" fmla="*/ 1197787 h 2128862"/>
              <a:gd name="connsiteX4374" fmla="*/ 122880 w 2482948"/>
              <a:gd name="connsiteY4374" fmla="*/ 1197844 h 2128862"/>
              <a:gd name="connsiteX4375" fmla="*/ 123517 w 2482948"/>
              <a:gd name="connsiteY4375" fmla="*/ 1198641 h 2128862"/>
              <a:gd name="connsiteX4376" fmla="*/ 123526 w 2482948"/>
              <a:gd name="connsiteY4376" fmla="*/ 1198651 h 2128862"/>
              <a:gd name="connsiteX4377" fmla="*/ 144121 w 2482948"/>
              <a:gd name="connsiteY4377" fmla="*/ 1195094 h 2128862"/>
              <a:gd name="connsiteX4378" fmla="*/ 143800 w 2482948"/>
              <a:gd name="connsiteY4378" fmla="*/ 1196030 h 2128862"/>
              <a:gd name="connsiteX4379" fmla="*/ 143271 w 2482948"/>
              <a:gd name="connsiteY4379" fmla="*/ 1197576 h 2128862"/>
              <a:gd name="connsiteX4380" fmla="*/ 143981 w 2482948"/>
              <a:gd name="connsiteY4380" fmla="*/ 1198932 h 2128862"/>
              <a:gd name="connsiteX4381" fmla="*/ 146301 w 2482948"/>
              <a:gd name="connsiteY4381" fmla="*/ 1198865 h 2128862"/>
              <a:gd name="connsiteX4382" fmla="*/ 146302 w 2482948"/>
              <a:gd name="connsiteY4382" fmla="*/ 1198865 h 2128862"/>
              <a:gd name="connsiteX4383" fmla="*/ 146304 w 2482948"/>
              <a:gd name="connsiteY4383" fmla="*/ 1198864 h 2128862"/>
              <a:gd name="connsiteX4384" fmla="*/ 146555 w 2482948"/>
              <a:gd name="connsiteY4384" fmla="*/ 1198796 h 2128862"/>
              <a:gd name="connsiteX4385" fmla="*/ 113865 w 2482948"/>
              <a:gd name="connsiteY4385" fmla="*/ 1194749 h 2128862"/>
              <a:gd name="connsiteX4386" fmla="*/ 113130 w 2482948"/>
              <a:gd name="connsiteY4386" fmla="*/ 1194892 h 2128862"/>
              <a:gd name="connsiteX4387" fmla="*/ 113177 w 2482948"/>
              <a:gd name="connsiteY4387" fmla="*/ 1194955 h 2128862"/>
              <a:gd name="connsiteX4388" fmla="*/ 113815 w 2482948"/>
              <a:gd name="connsiteY4388" fmla="*/ 1195017 h 2128862"/>
              <a:gd name="connsiteX4389" fmla="*/ 114051 w 2482948"/>
              <a:gd name="connsiteY4389" fmla="*/ 1195040 h 2128862"/>
              <a:gd name="connsiteX4390" fmla="*/ 114109 w 2482948"/>
              <a:gd name="connsiteY4390" fmla="*/ 1195045 h 2128862"/>
              <a:gd name="connsiteX4391" fmla="*/ 114010 w 2482948"/>
              <a:gd name="connsiteY4391" fmla="*/ 1194925 h 2128862"/>
              <a:gd name="connsiteX4392" fmla="*/ 136981 w 2482948"/>
              <a:gd name="connsiteY4392" fmla="*/ 1194514 h 2128862"/>
              <a:gd name="connsiteX4393" fmla="*/ 135264 w 2482948"/>
              <a:gd name="connsiteY4393" fmla="*/ 1194919 h 2128862"/>
              <a:gd name="connsiteX4394" fmla="*/ 136469 w 2482948"/>
              <a:gd name="connsiteY4394" fmla="*/ 1197461 h 2128862"/>
              <a:gd name="connsiteX4395" fmla="*/ 136927 w 2482948"/>
              <a:gd name="connsiteY4395" fmla="*/ 1197932 h 2128862"/>
              <a:gd name="connsiteX4396" fmla="*/ 137938 w 2482948"/>
              <a:gd name="connsiteY4396" fmla="*/ 1198971 h 2128862"/>
              <a:gd name="connsiteX4397" fmla="*/ 138216 w 2482948"/>
              <a:gd name="connsiteY4397" fmla="*/ 1198152 h 2128862"/>
              <a:gd name="connsiteX4398" fmla="*/ 138526 w 2482948"/>
              <a:gd name="connsiteY4398" fmla="*/ 1197236 h 2128862"/>
              <a:gd name="connsiteX4399" fmla="*/ 138419 w 2482948"/>
              <a:gd name="connsiteY4399" fmla="*/ 1197047 h 2128862"/>
              <a:gd name="connsiteX4400" fmla="*/ 138318 w 2482948"/>
              <a:gd name="connsiteY4400" fmla="*/ 1196870 h 2128862"/>
              <a:gd name="connsiteX4401" fmla="*/ 121053 w 2482948"/>
              <a:gd name="connsiteY4401" fmla="*/ 1193328 h 2128862"/>
              <a:gd name="connsiteX4402" fmla="*/ 121023 w 2482948"/>
              <a:gd name="connsiteY4402" fmla="*/ 1193434 h 2128862"/>
              <a:gd name="connsiteX4403" fmla="*/ 120967 w 2482948"/>
              <a:gd name="connsiteY4403" fmla="*/ 1193635 h 2128862"/>
              <a:gd name="connsiteX4404" fmla="*/ 121014 w 2482948"/>
              <a:gd name="connsiteY4404" fmla="*/ 1193624 h 2128862"/>
              <a:gd name="connsiteX4405" fmla="*/ 121174 w 2482948"/>
              <a:gd name="connsiteY4405" fmla="*/ 1193587 h 2128862"/>
              <a:gd name="connsiteX4406" fmla="*/ 147755 w 2482948"/>
              <a:gd name="connsiteY4406" fmla="*/ 1191969 h 2128862"/>
              <a:gd name="connsiteX4407" fmla="*/ 146837 w 2482948"/>
              <a:gd name="connsiteY4407" fmla="*/ 1192186 h 2128862"/>
              <a:gd name="connsiteX4408" fmla="*/ 146835 w 2482948"/>
              <a:gd name="connsiteY4408" fmla="*/ 1192187 h 2128862"/>
              <a:gd name="connsiteX4409" fmla="*/ 147617 w 2482948"/>
              <a:gd name="connsiteY4409" fmla="*/ 1193505 h 2128862"/>
              <a:gd name="connsiteX4410" fmla="*/ 149163 w 2482948"/>
              <a:gd name="connsiteY4410" fmla="*/ 1196109 h 2128862"/>
              <a:gd name="connsiteX4411" fmla="*/ 150172 w 2482948"/>
              <a:gd name="connsiteY4411" fmla="*/ 1197809 h 2128862"/>
              <a:gd name="connsiteX4412" fmla="*/ 151643 w 2482948"/>
              <a:gd name="connsiteY4412" fmla="*/ 1197408 h 2128862"/>
              <a:gd name="connsiteX4413" fmla="*/ 151669 w 2482948"/>
              <a:gd name="connsiteY4413" fmla="*/ 1197347 h 2128862"/>
              <a:gd name="connsiteX4414" fmla="*/ 310469 w 2482948"/>
              <a:gd name="connsiteY4414" fmla="*/ 1191672 h 2128862"/>
              <a:gd name="connsiteX4415" fmla="*/ 268850 w 2482948"/>
              <a:gd name="connsiteY4415" fmla="*/ 1216286 h 2128862"/>
              <a:gd name="connsiteX4416" fmla="*/ 269798 w 2482948"/>
              <a:gd name="connsiteY4416" fmla="*/ 1215848 h 2128862"/>
              <a:gd name="connsiteX4417" fmla="*/ 269941 w 2482948"/>
              <a:gd name="connsiteY4417" fmla="*/ 1215782 h 2128862"/>
              <a:gd name="connsiteX4418" fmla="*/ 305928 w 2482948"/>
              <a:gd name="connsiteY4418" fmla="*/ 1195373 h 2128862"/>
              <a:gd name="connsiteX4419" fmla="*/ 127817 w 2482948"/>
              <a:gd name="connsiteY4419" fmla="*/ 1190875 h 2128862"/>
              <a:gd name="connsiteX4420" fmla="*/ 124615 w 2482948"/>
              <a:gd name="connsiteY4420" fmla="*/ 1191842 h 2128862"/>
              <a:gd name="connsiteX4421" fmla="*/ 124971 w 2482948"/>
              <a:gd name="connsiteY4421" fmla="*/ 1192702 h 2128862"/>
              <a:gd name="connsiteX4422" fmla="*/ 127693 w 2482948"/>
              <a:gd name="connsiteY4422" fmla="*/ 1192068 h 2128862"/>
              <a:gd name="connsiteX4423" fmla="*/ 127973 w 2482948"/>
              <a:gd name="connsiteY4423" fmla="*/ 1191178 h 2128862"/>
              <a:gd name="connsiteX4424" fmla="*/ 154749 w 2482948"/>
              <a:gd name="connsiteY4424" fmla="*/ 1190318 h 2128862"/>
              <a:gd name="connsiteX4425" fmla="*/ 153716 w 2482948"/>
              <a:gd name="connsiteY4425" fmla="*/ 1190562 h 2128862"/>
              <a:gd name="connsiteX4426" fmla="*/ 152942 w 2482948"/>
              <a:gd name="connsiteY4426" fmla="*/ 1190744 h 2128862"/>
              <a:gd name="connsiteX4427" fmla="*/ 153854 w 2482948"/>
              <a:gd name="connsiteY4427" fmla="*/ 1192091 h 2128862"/>
              <a:gd name="connsiteX4428" fmla="*/ 153906 w 2482948"/>
              <a:gd name="connsiteY4428" fmla="*/ 1192168 h 2128862"/>
              <a:gd name="connsiteX4429" fmla="*/ 153909 w 2482948"/>
              <a:gd name="connsiteY4429" fmla="*/ 1192172 h 2128862"/>
              <a:gd name="connsiteX4430" fmla="*/ 154254 w 2482948"/>
              <a:gd name="connsiteY4430" fmla="*/ 1191375 h 2128862"/>
              <a:gd name="connsiteX4431" fmla="*/ 111333 w 2482948"/>
              <a:gd name="connsiteY4431" fmla="*/ 1189666 h 2128862"/>
              <a:gd name="connsiteX4432" fmla="*/ 110781 w 2482948"/>
              <a:gd name="connsiteY4432" fmla="*/ 1189820 h 2128862"/>
              <a:gd name="connsiteX4433" fmla="*/ 110513 w 2482948"/>
              <a:gd name="connsiteY4433" fmla="*/ 1189894 h 2128862"/>
              <a:gd name="connsiteX4434" fmla="*/ 110363 w 2482948"/>
              <a:gd name="connsiteY4434" fmla="*/ 1190486 h 2128862"/>
              <a:gd name="connsiteX4435" fmla="*/ 110301 w 2482948"/>
              <a:gd name="connsiteY4435" fmla="*/ 1190728 h 2128862"/>
              <a:gd name="connsiteX4436" fmla="*/ 110244 w 2482948"/>
              <a:gd name="connsiteY4436" fmla="*/ 1190950 h 2128862"/>
              <a:gd name="connsiteX4437" fmla="*/ 110544 w 2482948"/>
              <a:gd name="connsiteY4437" fmla="*/ 1190960 h 2128862"/>
              <a:gd name="connsiteX4438" fmla="*/ 111769 w 2482948"/>
              <a:gd name="connsiteY4438" fmla="*/ 1190721 h 2128862"/>
              <a:gd name="connsiteX4439" fmla="*/ 1411365 w 2482948"/>
              <a:gd name="connsiteY4439" fmla="*/ 1189592 h 2128862"/>
              <a:gd name="connsiteX4440" fmla="*/ 1423701 w 2482948"/>
              <a:gd name="connsiteY4440" fmla="*/ 1195113 h 2128862"/>
              <a:gd name="connsiteX4441" fmla="*/ 1437618 w 2482948"/>
              <a:gd name="connsiteY4441" fmla="*/ 1196908 h 2128862"/>
              <a:gd name="connsiteX4442" fmla="*/ 1461859 w 2482948"/>
              <a:gd name="connsiteY4442" fmla="*/ 1196105 h 2128862"/>
              <a:gd name="connsiteX4443" fmla="*/ 1469827 w 2482948"/>
              <a:gd name="connsiteY4443" fmla="*/ 1194638 h 2128862"/>
              <a:gd name="connsiteX4444" fmla="*/ 1466547 w 2482948"/>
              <a:gd name="connsiteY4444" fmla="*/ 1193226 h 2128862"/>
              <a:gd name="connsiteX4445" fmla="*/ 1465357 w 2482948"/>
              <a:gd name="connsiteY4445" fmla="*/ 1192713 h 2128862"/>
              <a:gd name="connsiteX4446" fmla="*/ 1459774 w 2482948"/>
              <a:gd name="connsiteY4446" fmla="*/ 1190309 h 2128862"/>
              <a:gd name="connsiteX4447" fmla="*/ 1457236 w 2482948"/>
              <a:gd name="connsiteY4447" fmla="*/ 1190232 h 2128862"/>
              <a:gd name="connsiteX4448" fmla="*/ 1454115 w 2482948"/>
              <a:gd name="connsiteY4448" fmla="*/ 1190138 h 2128862"/>
              <a:gd name="connsiteX4449" fmla="*/ 1443522 w 2482948"/>
              <a:gd name="connsiteY4449" fmla="*/ 1191482 h 2128862"/>
              <a:gd name="connsiteX4450" fmla="*/ 134039 w 2482948"/>
              <a:gd name="connsiteY4450" fmla="*/ 1189327 h 2128862"/>
              <a:gd name="connsiteX4451" fmla="*/ 133892 w 2482948"/>
              <a:gd name="connsiteY4451" fmla="*/ 1189802 h 2128862"/>
              <a:gd name="connsiteX4452" fmla="*/ 133700 w 2482948"/>
              <a:gd name="connsiteY4452" fmla="*/ 1190420 h 2128862"/>
              <a:gd name="connsiteX4453" fmla="*/ 133617 w 2482948"/>
              <a:gd name="connsiteY4453" fmla="*/ 1190688 h 2128862"/>
              <a:gd name="connsiteX4454" fmla="*/ 134671 w 2482948"/>
              <a:gd name="connsiteY4454" fmla="*/ 1190442 h 2128862"/>
              <a:gd name="connsiteX4455" fmla="*/ 117943 w 2482948"/>
              <a:gd name="connsiteY4455" fmla="*/ 1187835 h 2128862"/>
              <a:gd name="connsiteX4456" fmla="*/ 115427 w 2482948"/>
              <a:gd name="connsiteY4456" fmla="*/ 1188532 h 2128862"/>
              <a:gd name="connsiteX4457" fmla="*/ 116432 w 2482948"/>
              <a:gd name="connsiteY4457" fmla="*/ 1189787 h 2128862"/>
              <a:gd name="connsiteX4458" fmla="*/ 117475 w 2482948"/>
              <a:gd name="connsiteY4458" fmla="*/ 1189474 h 2128862"/>
              <a:gd name="connsiteX4459" fmla="*/ 117603 w 2482948"/>
              <a:gd name="connsiteY4459" fmla="*/ 1189023 h 2128862"/>
              <a:gd name="connsiteX4460" fmla="*/ 117764 w 2482948"/>
              <a:gd name="connsiteY4460" fmla="*/ 1188462 h 2128862"/>
              <a:gd name="connsiteX4461" fmla="*/ 1548958 w 2482948"/>
              <a:gd name="connsiteY4461" fmla="*/ 1187563 h 2128862"/>
              <a:gd name="connsiteX4462" fmla="*/ 1548553 w 2482948"/>
              <a:gd name="connsiteY4462" fmla="*/ 1187791 h 2128862"/>
              <a:gd name="connsiteX4463" fmla="*/ 1530350 w 2482948"/>
              <a:gd name="connsiteY4463" fmla="*/ 1193708 h 2128862"/>
              <a:gd name="connsiteX4464" fmla="*/ 1529351 w 2482948"/>
              <a:gd name="connsiteY4464" fmla="*/ 1199265 h 2128862"/>
              <a:gd name="connsiteX4465" fmla="*/ 1528481 w 2482948"/>
              <a:gd name="connsiteY4465" fmla="*/ 1204104 h 2128862"/>
              <a:gd name="connsiteX4466" fmla="*/ 1526921 w 2482948"/>
              <a:gd name="connsiteY4466" fmla="*/ 1212779 h 2128862"/>
              <a:gd name="connsiteX4467" fmla="*/ 1525140 w 2482948"/>
              <a:gd name="connsiteY4467" fmla="*/ 1225433 h 2128862"/>
              <a:gd name="connsiteX4468" fmla="*/ 1522479 w 2482948"/>
              <a:gd name="connsiteY4468" fmla="*/ 1260476 h 2128862"/>
              <a:gd name="connsiteX4469" fmla="*/ 1523176 w 2482948"/>
              <a:gd name="connsiteY4469" fmla="*/ 1277555 h 2128862"/>
              <a:gd name="connsiteX4470" fmla="*/ 1523183 w 2482948"/>
              <a:gd name="connsiteY4470" fmla="*/ 1277555 h 2128862"/>
              <a:gd name="connsiteX4471" fmla="*/ 1527639 w 2482948"/>
              <a:gd name="connsiteY4471" fmla="*/ 1370059 h 2128862"/>
              <a:gd name="connsiteX4472" fmla="*/ 1528384 w 2482948"/>
              <a:gd name="connsiteY4472" fmla="*/ 1381644 h 2128862"/>
              <a:gd name="connsiteX4473" fmla="*/ 1528778 w 2482948"/>
              <a:gd name="connsiteY4473" fmla="*/ 1387766 h 2128862"/>
              <a:gd name="connsiteX4474" fmla="*/ 1531127 w 2482948"/>
              <a:gd name="connsiteY4474" fmla="*/ 1424287 h 2128862"/>
              <a:gd name="connsiteX4475" fmla="*/ 1531881 w 2482948"/>
              <a:gd name="connsiteY4475" fmla="*/ 1429497 h 2128862"/>
              <a:gd name="connsiteX4476" fmla="*/ 1532310 w 2482948"/>
              <a:gd name="connsiteY4476" fmla="*/ 1432459 h 2128862"/>
              <a:gd name="connsiteX4477" fmla="*/ 1532594 w 2482948"/>
              <a:gd name="connsiteY4477" fmla="*/ 1434415 h 2128862"/>
              <a:gd name="connsiteX4478" fmla="*/ 1535904 w 2482948"/>
              <a:gd name="connsiteY4478" fmla="*/ 1456983 h 2128862"/>
              <a:gd name="connsiteX4479" fmla="*/ 1534765 w 2482948"/>
              <a:gd name="connsiteY4479" fmla="*/ 1431988 h 2128862"/>
              <a:gd name="connsiteX4480" fmla="*/ 1539868 w 2482948"/>
              <a:gd name="connsiteY4480" fmla="*/ 1249565 h 2128862"/>
              <a:gd name="connsiteX4481" fmla="*/ 139106 w 2482948"/>
              <a:gd name="connsiteY4481" fmla="*/ 1187468 h 2128862"/>
              <a:gd name="connsiteX4482" fmla="*/ 139078 w 2482948"/>
              <a:gd name="connsiteY4482" fmla="*/ 1187477 h 2128862"/>
              <a:gd name="connsiteX4483" fmla="*/ 138137 w 2482948"/>
              <a:gd name="connsiteY4483" fmla="*/ 1187761 h 2128862"/>
              <a:gd name="connsiteX4484" fmla="*/ 138159 w 2482948"/>
              <a:gd name="connsiteY4484" fmla="*/ 1187803 h 2128862"/>
              <a:gd name="connsiteX4485" fmla="*/ 138234 w 2482948"/>
              <a:gd name="connsiteY4485" fmla="*/ 1187946 h 2128862"/>
              <a:gd name="connsiteX4486" fmla="*/ 139011 w 2482948"/>
              <a:gd name="connsiteY4486" fmla="*/ 1189431 h 2128862"/>
              <a:gd name="connsiteX4487" fmla="*/ 140213 w 2482948"/>
              <a:gd name="connsiteY4487" fmla="*/ 1189151 h 2128862"/>
              <a:gd name="connsiteX4488" fmla="*/ 310995 w 2482948"/>
              <a:gd name="connsiteY4488" fmla="*/ 1185489 h 2128862"/>
              <a:gd name="connsiteX4489" fmla="*/ 297347 w 2482948"/>
              <a:gd name="connsiteY4489" fmla="*/ 1193977 h 2128862"/>
              <a:gd name="connsiteX4490" fmla="*/ 309375 w 2482948"/>
              <a:gd name="connsiteY4490" fmla="*/ 1186827 h 2128862"/>
              <a:gd name="connsiteX4491" fmla="*/ 124970 w 2482948"/>
              <a:gd name="connsiteY4491" fmla="*/ 1185354 h 2128862"/>
              <a:gd name="connsiteX4492" fmla="*/ 123114 w 2482948"/>
              <a:gd name="connsiteY4492" fmla="*/ 1186037 h 2128862"/>
              <a:gd name="connsiteX4493" fmla="*/ 122965 w 2482948"/>
              <a:gd name="connsiteY4493" fmla="*/ 1186562 h 2128862"/>
              <a:gd name="connsiteX4494" fmla="*/ 122954 w 2482948"/>
              <a:gd name="connsiteY4494" fmla="*/ 1186601 h 2128862"/>
              <a:gd name="connsiteX4495" fmla="*/ 122748 w 2482948"/>
              <a:gd name="connsiteY4495" fmla="*/ 1187329 h 2128862"/>
              <a:gd name="connsiteX4496" fmla="*/ 122896 w 2482948"/>
              <a:gd name="connsiteY4496" fmla="*/ 1187685 h 2128862"/>
              <a:gd name="connsiteX4497" fmla="*/ 122956 w 2482948"/>
              <a:gd name="connsiteY4497" fmla="*/ 1187830 h 2128862"/>
              <a:gd name="connsiteX4498" fmla="*/ 125806 w 2482948"/>
              <a:gd name="connsiteY4498" fmla="*/ 1186975 h 2128862"/>
              <a:gd name="connsiteX4499" fmla="*/ 125721 w 2482948"/>
              <a:gd name="connsiteY4499" fmla="*/ 1186810 h 2128862"/>
              <a:gd name="connsiteX4500" fmla="*/ 125415 w 2482948"/>
              <a:gd name="connsiteY4500" fmla="*/ 1186216 h 2128862"/>
              <a:gd name="connsiteX4501" fmla="*/ 90728 w 2482948"/>
              <a:gd name="connsiteY4501" fmla="*/ 1185052 h 2128862"/>
              <a:gd name="connsiteX4502" fmla="*/ 90980 w 2482948"/>
              <a:gd name="connsiteY4502" fmla="*/ 1185448 h 2128862"/>
              <a:gd name="connsiteX4503" fmla="*/ 91175 w 2482948"/>
              <a:gd name="connsiteY4503" fmla="*/ 1185753 h 2128862"/>
              <a:gd name="connsiteX4504" fmla="*/ 91718 w 2482948"/>
              <a:gd name="connsiteY4504" fmla="*/ 1186605 h 2128862"/>
              <a:gd name="connsiteX4505" fmla="*/ 93371 w 2482948"/>
              <a:gd name="connsiteY4505" fmla="*/ 1186520 h 2128862"/>
              <a:gd name="connsiteX4506" fmla="*/ 92607 w 2482948"/>
              <a:gd name="connsiteY4506" fmla="*/ 1185453 h 2128862"/>
              <a:gd name="connsiteX4507" fmla="*/ 92485 w 2482948"/>
              <a:gd name="connsiteY4507" fmla="*/ 1185282 h 2128862"/>
              <a:gd name="connsiteX4508" fmla="*/ 81633 w 2482948"/>
              <a:gd name="connsiteY4508" fmla="*/ 1183861 h 2128862"/>
              <a:gd name="connsiteX4509" fmla="*/ 82520 w 2482948"/>
              <a:gd name="connsiteY4509" fmla="*/ 1185347 h 2128862"/>
              <a:gd name="connsiteX4510" fmla="*/ 82912 w 2482948"/>
              <a:gd name="connsiteY4510" fmla="*/ 1186002 h 2128862"/>
              <a:gd name="connsiteX4511" fmla="*/ 83522 w 2482948"/>
              <a:gd name="connsiteY4511" fmla="*/ 1187023 h 2128862"/>
              <a:gd name="connsiteX4512" fmla="*/ 84521 w 2482948"/>
              <a:gd name="connsiteY4512" fmla="*/ 1186972 h 2128862"/>
              <a:gd name="connsiteX4513" fmla="*/ 84856 w 2482948"/>
              <a:gd name="connsiteY4513" fmla="*/ 1185390 h 2128862"/>
              <a:gd name="connsiteX4514" fmla="*/ 84041 w 2482948"/>
              <a:gd name="connsiteY4514" fmla="*/ 1184177 h 2128862"/>
              <a:gd name="connsiteX4515" fmla="*/ 82307 w 2482948"/>
              <a:gd name="connsiteY4515" fmla="*/ 1183949 h 2128862"/>
              <a:gd name="connsiteX4516" fmla="*/ 130442 w 2482948"/>
              <a:gd name="connsiteY4516" fmla="*/ 1183340 h 2128862"/>
              <a:gd name="connsiteX4517" fmla="*/ 129994 w 2482948"/>
              <a:gd name="connsiteY4517" fmla="*/ 1183505 h 2128862"/>
              <a:gd name="connsiteX4518" fmla="*/ 129874 w 2482948"/>
              <a:gd name="connsiteY4518" fmla="*/ 1183549 h 2128862"/>
              <a:gd name="connsiteX4519" fmla="*/ 130176 w 2482948"/>
              <a:gd name="connsiteY4519" fmla="*/ 1184186 h 2128862"/>
              <a:gd name="connsiteX4520" fmla="*/ 136054 w 2482948"/>
              <a:gd name="connsiteY4520" fmla="*/ 1182827 h 2128862"/>
              <a:gd name="connsiteX4521" fmla="*/ 135869 w 2482948"/>
              <a:gd name="connsiteY4521" fmla="*/ 1183424 h 2128862"/>
              <a:gd name="connsiteX4522" fmla="*/ 136107 w 2482948"/>
              <a:gd name="connsiteY4522" fmla="*/ 1183881 h 2128862"/>
              <a:gd name="connsiteX4523" fmla="*/ 136109 w 2482948"/>
              <a:gd name="connsiteY4523" fmla="*/ 1183885 h 2128862"/>
              <a:gd name="connsiteX4524" fmla="*/ 136644 w 2482948"/>
              <a:gd name="connsiteY4524" fmla="*/ 1183724 h 2128862"/>
              <a:gd name="connsiteX4525" fmla="*/ 72355 w 2482948"/>
              <a:gd name="connsiteY4525" fmla="*/ 1182647 h 2128862"/>
              <a:gd name="connsiteX4526" fmla="*/ 73434 w 2482948"/>
              <a:gd name="connsiteY4526" fmla="*/ 1184588 h 2128862"/>
              <a:gd name="connsiteX4527" fmla="*/ 74775 w 2482948"/>
              <a:gd name="connsiteY4527" fmla="*/ 1185167 h 2128862"/>
              <a:gd name="connsiteX4528" fmla="*/ 75192 w 2482948"/>
              <a:gd name="connsiteY4528" fmla="*/ 1183018 h 2128862"/>
              <a:gd name="connsiteX4529" fmla="*/ 73746 w 2482948"/>
              <a:gd name="connsiteY4529" fmla="*/ 1182829 h 2128862"/>
              <a:gd name="connsiteX4530" fmla="*/ 107206 w 2482948"/>
              <a:gd name="connsiteY4530" fmla="*/ 1179683 h 2128862"/>
              <a:gd name="connsiteX4531" fmla="*/ 103584 w 2482948"/>
              <a:gd name="connsiteY4531" fmla="*/ 1180701 h 2128862"/>
              <a:gd name="connsiteX4532" fmla="*/ 103705 w 2482948"/>
              <a:gd name="connsiteY4532" fmla="*/ 1181064 h 2128862"/>
              <a:gd name="connsiteX4533" fmla="*/ 103772 w 2482948"/>
              <a:gd name="connsiteY4533" fmla="*/ 1181267 h 2128862"/>
              <a:gd name="connsiteX4534" fmla="*/ 107280 w 2482948"/>
              <a:gd name="connsiteY4534" fmla="*/ 1180480 h 2128862"/>
              <a:gd name="connsiteX4535" fmla="*/ 107514 w 2482948"/>
              <a:gd name="connsiteY4535" fmla="*/ 1180428 h 2128862"/>
              <a:gd name="connsiteX4536" fmla="*/ 107376 w 2482948"/>
              <a:gd name="connsiteY4536" fmla="*/ 1180095 h 2128862"/>
              <a:gd name="connsiteX4537" fmla="*/ 1515911 w 2482948"/>
              <a:gd name="connsiteY4537" fmla="*/ 1178081 h 2128862"/>
              <a:gd name="connsiteX4538" fmla="*/ 1506859 w 2482948"/>
              <a:gd name="connsiteY4538" fmla="*/ 1180102 h 2128862"/>
              <a:gd name="connsiteX4539" fmla="*/ 1506636 w 2482948"/>
              <a:gd name="connsiteY4539" fmla="*/ 1181311 h 2128862"/>
              <a:gd name="connsiteX4540" fmla="*/ 1506222 w 2482948"/>
              <a:gd name="connsiteY4540" fmla="*/ 1184344 h 2128862"/>
              <a:gd name="connsiteX4541" fmla="*/ 1500590 w 2482948"/>
              <a:gd name="connsiteY4541" fmla="*/ 1182007 h 2128862"/>
              <a:gd name="connsiteX4542" fmla="*/ 1493071 w 2482948"/>
              <a:gd name="connsiteY4542" fmla="*/ 1185195 h 2128862"/>
              <a:gd name="connsiteX4543" fmla="*/ 1472128 w 2482948"/>
              <a:gd name="connsiteY4543" fmla="*/ 1187853 h 2128862"/>
              <a:gd name="connsiteX4544" fmla="*/ 1468545 w 2482948"/>
              <a:gd name="connsiteY4544" fmla="*/ 1188652 h 2128862"/>
              <a:gd name="connsiteX4545" fmla="*/ 1478650 w 2482948"/>
              <a:gd name="connsiteY4545" fmla="*/ 1193014 h 2128862"/>
              <a:gd name="connsiteX4546" fmla="*/ 1507053 w 2482948"/>
              <a:gd name="connsiteY4546" fmla="*/ 1187784 h 2128862"/>
              <a:gd name="connsiteX4547" fmla="*/ 1509205 w 2482948"/>
              <a:gd name="connsiteY4547" fmla="*/ 1187238 h 2128862"/>
              <a:gd name="connsiteX4548" fmla="*/ 1513595 w 2482948"/>
              <a:gd name="connsiteY4548" fmla="*/ 1186123 h 2128862"/>
              <a:gd name="connsiteX4549" fmla="*/ 1514476 w 2482948"/>
              <a:gd name="connsiteY4549" fmla="*/ 1185899 h 2128862"/>
              <a:gd name="connsiteX4550" fmla="*/ 113849 w 2482948"/>
              <a:gd name="connsiteY4550" fmla="*/ 1177816 h 2128862"/>
              <a:gd name="connsiteX4551" fmla="*/ 113647 w 2482948"/>
              <a:gd name="connsiteY4551" fmla="*/ 1177873 h 2128862"/>
              <a:gd name="connsiteX4552" fmla="*/ 113562 w 2482948"/>
              <a:gd name="connsiteY4552" fmla="*/ 1177897 h 2128862"/>
              <a:gd name="connsiteX4553" fmla="*/ 113246 w 2482948"/>
              <a:gd name="connsiteY4553" fmla="*/ 1179142 h 2128862"/>
              <a:gd name="connsiteX4554" fmla="*/ 113919 w 2482948"/>
              <a:gd name="connsiteY4554" fmla="*/ 1178991 h 2128862"/>
              <a:gd name="connsiteX4555" fmla="*/ 114350 w 2482948"/>
              <a:gd name="connsiteY4555" fmla="*/ 1178894 h 2128862"/>
              <a:gd name="connsiteX4556" fmla="*/ 114186 w 2482948"/>
              <a:gd name="connsiteY4556" fmla="*/ 1178541 h 2128862"/>
              <a:gd name="connsiteX4557" fmla="*/ 120168 w 2482948"/>
              <a:gd name="connsiteY4557" fmla="*/ 1176040 h 2128862"/>
              <a:gd name="connsiteX4558" fmla="*/ 118296 w 2482948"/>
              <a:gd name="connsiteY4558" fmla="*/ 1176566 h 2128862"/>
              <a:gd name="connsiteX4559" fmla="*/ 118416 w 2482948"/>
              <a:gd name="connsiteY4559" fmla="*/ 1176856 h 2128862"/>
              <a:gd name="connsiteX4560" fmla="*/ 118843 w 2482948"/>
              <a:gd name="connsiteY4560" fmla="*/ 1177887 h 2128862"/>
              <a:gd name="connsiteX4561" fmla="*/ 119065 w 2482948"/>
              <a:gd name="connsiteY4561" fmla="*/ 1177837 h 2128862"/>
              <a:gd name="connsiteX4562" fmla="*/ 120883 w 2482948"/>
              <a:gd name="connsiteY4562" fmla="*/ 1177429 h 2128862"/>
              <a:gd name="connsiteX4563" fmla="*/ 120648 w 2482948"/>
              <a:gd name="connsiteY4563" fmla="*/ 1176972 h 2128862"/>
              <a:gd name="connsiteX4564" fmla="*/ 98150 w 2482948"/>
              <a:gd name="connsiteY4564" fmla="*/ 1175816 h 2128862"/>
              <a:gd name="connsiteX4565" fmla="*/ 95790 w 2482948"/>
              <a:gd name="connsiteY4565" fmla="*/ 1176622 h 2128862"/>
              <a:gd name="connsiteX4566" fmla="*/ 93123 w 2482948"/>
              <a:gd name="connsiteY4566" fmla="*/ 1176622 h 2128862"/>
              <a:gd name="connsiteX4567" fmla="*/ 93195 w 2482948"/>
              <a:gd name="connsiteY4567" fmla="*/ 1176864 h 2128862"/>
              <a:gd name="connsiteX4568" fmla="*/ 93239 w 2482948"/>
              <a:gd name="connsiteY4568" fmla="*/ 1177008 h 2128862"/>
              <a:gd name="connsiteX4569" fmla="*/ 97798 w 2482948"/>
              <a:gd name="connsiteY4569" fmla="*/ 1177308 h 2128862"/>
              <a:gd name="connsiteX4570" fmla="*/ 97906 w 2482948"/>
              <a:gd name="connsiteY4570" fmla="*/ 1176849 h 2128862"/>
              <a:gd name="connsiteX4571" fmla="*/ 97974 w 2482948"/>
              <a:gd name="connsiteY4571" fmla="*/ 1176561 h 2128862"/>
              <a:gd name="connsiteX4572" fmla="*/ 316789 w 2482948"/>
              <a:gd name="connsiteY4572" fmla="*/ 1175566 h 2128862"/>
              <a:gd name="connsiteX4573" fmla="*/ 311920 w 2482948"/>
              <a:gd name="connsiteY4573" fmla="*/ 1178744 h 2128862"/>
              <a:gd name="connsiteX4574" fmla="*/ 310830 w 2482948"/>
              <a:gd name="connsiteY4574" fmla="*/ 1179455 h 2128862"/>
              <a:gd name="connsiteX4575" fmla="*/ 284504 w 2482948"/>
              <a:gd name="connsiteY4575" fmla="*/ 1196640 h 2128862"/>
              <a:gd name="connsiteX4576" fmla="*/ 312546 w 2482948"/>
              <a:gd name="connsiteY4576" fmla="*/ 1179105 h 2128862"/>
              <a:gd name="connsiteX4577" fmla="*/ 126125 w 2482948"/>
              <a:gd name="connsiteY4577" fmla="*/ 1175380 h 2128862"/>
              <a:gd name="connsiteX4578" fmla="*/ 126078 w 2482948"/>
              <a:gd name="connsiteY4578" fmla="*/ 1175544 h 2128862"/>
              <a:gd name="connsiteX4579" fmla="*/ 126101 w 2482948"/>
              <a:gd name="connsiteY4579" fmla="*/ 1175592 h 2128862"/>
              <a:gd name="connsiteX4580" fmla="*/ 126182 w 2482948"/>
              <a:gd name="connsiteY4580" fmla="*/ 1175762 h 2128862"/>
              <a:gd name="connsiteX4581" fmla="*/ 126387 w 2482948"/>
              <a:gd name="connsiteY4581" fmla="*/ 1176195 h 2128862"/>
              <a:gd name="connsiteX4582" fmla="*/ 126454 w 2482948"/>
              <a:gd name="connsiteY4582" fmla="*/ 1176180 h 2128862"/>
              <a:gd name="connsiteX4583" fmla="*/ 126537 w 2482948"/>
              <a:gd name="connsiteY4583" fmla="*/ 1176161 h 2128862"/>
              <a:gd name="connsiteX4584" fmla="*/ 126564 w 2482948"/>
              <a:gd name="connsiteY4584" fmla="*/ 1176155 h 2128862"/>
              <a:gd name="connsiteX4585" fmla="*/ 496258 w 2482948"/>
              <a:gd name="connsiteY4585" fmla="*/ 1174072 h 2128862"/>
              <a:gd name="connsiteX4586" fmla="*/ 469234 w 2482948"/>
              <a:gd name="connsiteY4586" fmla="*/ 1199224 h 2128862"/>
              <a:gd name="connsiteX4587" fmla="*/ 496258 w 2482948"/>
              <a:gd name="connsiteY4587" fmla="*/ 1174073 h 2128862"/>
              <a:gd name="connsiteX4588" fmla="*/ 1434398 w 2482948"/>
              <a:gd name="connsiteY4588" fmla="*/ 1173915 h 2128862"/>
              <a:gd name="connsiteX4589" fmla="*/ 1461587 w 2482948"/>
              <a:gd name="connsiteY4589" fmla="*/ 1185650 h 2128862"/>
              <a:gd name="connsiteX4590" fmla="*/ 1492460 w 2482948"/>
              <a:gd name="connsiteY4590" fmla="*/ 1178635 h 2128862"/>
              <a:gd name="connsiteX4591" fmla="*/ 1484912 w 2482948"/>
              <a:gd name="connsiteY4591" fmla="*/ 1175503 h 2128862"/>
              <a:gd name="connsiteX4592" fmla="*/ 1484482 w 2482948"/>
              <a:gd name="connsiteY4592" fmla="*/ 1175325 h 2128862"/>
              <a:gd name="connsiteX4593" fmla="*/ 1481766 w 2482948"/>
              <a:gd name="connsiteY4593" fmla="*/ 1174198 h 2128862"/>
              <a:gd name="connsiteX4594" fmla="*/ 1455482 w 2482948"/>
              <a:gd name="connsiteY4594" fmla="*/ 1176346 h 2128862"/>
              <a:gd name="connsiteX4595" fmla="*/ 104686 w 2482948"/>
              <a:gd name="connsiteY4595" fmla="*/ 1173586 h 2128862"/>
              <a:gd name="connsiteX4596" fmla="*/ 102864 w 2482948"/>
              <a:gd name="connsiteY4596" fmla="*/ 1174208 h 2128862"/>
              <a:gd name="connsiteX4597" fmla="*/ 102440 w 2482948"/>
              <a:gd name="connsiteY4597" fmla="*/ 1176010 h 2128862"/>
              <a:gd name="connsiteX4598" fmla="*/ 104910 w 2482948"/>
              <a:gd name="connsiteY4598" fmla="*/ 1175308 h 2128862"/>
              <a:gd name="connsiteX4599" fmla="*/ 105148 w 2482948"/>
              <a:gd name="connsiteY4599" fmla="*/ 1175240 h 2128862"/>
              <a:gd name="connsiteX4600" fmla="*/ 105346 w 2482948"/>
              <a:gd name="connsiteY4600" fmla="*/ 1175184 h 2128862"/>
              <a:gd name="connsiteX4601" fmla="*/ 1528209 w 2482948"/>
              <a:gd name="connsiteY4601" fmla="*/ 1173486 h 2128862"/>
              <a:gd name="connsiteX4602" fmla="*/ 1521598 w 2482948"/>
              <a:gd name="connsiteY4602" fmla="*/ 1176812 h 2128862"/>
              <a:gd name="connsiteX4603" fmla="*/ 1520279 w 2482948"/>
              <a:gd name="connsiteY4603" fmla="*/ 1177107 h 2128862"/>
              <a:gd name="connsiteX4604" fmla="*/ 1519964 w 2482948"/>
              <a:gd name="connsiteY4604" fmla="*/ 1178825 h 2128862"/>
              <a:gd name="connsiteX4605" fmla="*/ 1519477 w 2482948"/>
              <a:gd name="connsiteY4605" fmla="*/ 1181484 h 2128862"/>
              <a:gd name="connsiteX4606" fmla="*/ 1518978 w 2482948"/>
              <a:gd name="connsiteY4606" fmla="*/ 1184215 h 2128862"/>
              <a:gd name="connsiteX4607" fmla="*/ 1519751 w 2482948"/>
              <a:gd name="connsiteY4607" fmla="*/ 1183922 h 2128862"/>
              <a:gd name="connsiteX4608" fmla="*/ 1521126 w 2482948"/>
              <a:gd name="connsiteY4608" fmla="*/ 1183269 h 2128862"/>
              <a:gd name="connsiteX4609" fmla="*/ 1524263 w 2482948"/>
              <a:gd name="connsiteY4609" fmla="*/ 1181779 h 2128862"/>
              <a:gd name="connsiteX4610" fmla="*/ 1526931 w 2482948"/>
              <a:gd name="connsiteY4610" fmla="*/ 1180511 h 2128862"/>
              <a:gd name="connsiteX4611" fmla="*/ 1576922 w 2482948"/>
              <a:gd name="connsiteY4611" fmla="*/ 1171819 h 2128862"/>
              <a:gd name="connsiteX4612" fmla="*/ 1576052 w 2482948"/>
              <a:gd name="connsiteY4612" fmla="*/ 1172309 h 2128862"/>
              <a:gd name="connsiteX4613" fmla="*/ 1573550 w 2482948"/>
              <a:gd name="connsiteY4613" fmla="*/ 1173718 h 2128862"/>
              <a:gd name="connsiteX4614" fmla="*/ 1554207 w 2482948"/>
              <a:gd name="connsiteY4614" fmla="*/ 1184608 h 2128862"/>
              <a:gd name="connsiteX4615" fmla="*/ 1553794 w 2482948"/>
              <a:gd name="connsiteY4615" fmla="*/ 1186773 h 2128862"/>
              <a:gd name="connsiteX4616" fmla="*/ 1553725 w 2482948"/>
              <a:gd name="connsiteY4616" fmla="*/ 1187137 h 2128862"/>
              <a:gd name="connsiteX4617" fmla="*/ 1544418 w 2482948"/>
              <a:gd name="connsiteY4617" fmla="*/ 1250530 h 2128862"/>
              <a:gd name="connsiteX4618" fmla="*/ 1539316 w 2482948"/>
              <a:gd name="connsiteY4618" fmla="*/ 1432402 h 2128862"/>
              <a:gd name="connsiteX4619" fmla="*/ 1542489 w 2482948"/>
              <a:gd name="connsiteY4619" fmla="*/ 1501884 h 2128862"/>
              <a:gd name="connsiteX4620" fmla="*/ 1550369 w 2482948"/>
              <a:gd name="connsiteY4620" fmla="*/ 1555607 h 2128862"/>
              <a:gd name="connsiteX4621" fmla="*/ 1551223 w 2482948"/>
              <a:gd name="connsiteY4621" fmla="*/ 1561430 h 2128862"/>
              <a:gd name="connsiteX4622" fmla="*/ 1566222 w 2482948"/>
              <a:gd name="connsiteY4622" fmla="*/ 1614050 h 2128862"/>
              <a:gd name="connsiteX4623" fmla="*/ 1555586 w 2482948"/>
              <a:gd name="connsiteY4623" fmla="*/ 1440124 h 2128862"/>
              <a:gd name="connsiteX4624" fmla="*/ 1562481 w 2482948"/>
              <a:gd name="connsiteY4624" fmla="*/ 1260872 h 2128862"/>
              <a:gd name="connsiteX4625" fmla="*/ 1565467 w 2482948"/>
              <a:gd name="connsiteY4625" fmla="*/ 1239375 h 2128862"/>
              <a:gd name="connsiteX4626" fmla="*/ 1570151 w 2482948"/>
              <a:gd name="connsiteY4626" fmla="*/ 1209810 h 2128862"/>
              <a:gd name="connsiteX4627" fmla="*/ 1570237 w 2482948"/>
              <a:gd name="connsiteY4627" fmla="*/ 1209268 h 2128862"/>
              <a:gd name="connsiteX4628" fmla="*/ 110899 w 2482948"/>
              <a:gd name="connsiteY4628" fmla="*/ 1171465 h 2128862"/>
              <a:gd name="connsiteX4629" fmla="*/ 109812 w 2482948"/>
              <a:gd name="connsiteY4629" fmla="*/ 1171836 h 2128862"/>
              <a:gd name="connsiteX4630" fmla="*/ 109744 w 2482948"/>
              <a:gd name="connsiteY4630" fmla="*/ 1171859 h 2128862"/>
              <a:gd name="connsiteX4631" fmla="*/ 108940 w 2482948"/>
              <a:gd name="connsiteY4631" fmla="*/ 1172134 h 2128862"/>
              <a:gd name="connsiteX4632" fmla="*/ 109100 w 2482948"/>
              <a:gd name="connsiteY4632" fmla="*/ 1172565 h 2128862"/>
              <a:gd name="connsiteX4633" fmla="*/ 109270 w 2482948"/>
              <a:gd name="connsiteY4633" fmla="*/ 1173025 h 2128862"/>
              <a:gd name="connsiteX4634" fmla="*/ 109620 w 2482948"/>
              <a:gd name="connsiteY4634" fmla="*/ 1173969 h 2128862"/>
              <a:gd name="connsiteX4635" fmla="*/ 109823 w 2482948"/>
              <a:gd name="connsiteY4635" fmla="*/ 1173911 h 2128862"/>
              <a:gd name="connsiteX4636" fmla="*/ 110628 w 2482948"/>
              <a:gd name="connsiteY4636" fmla="*/ 1173682 h 2128862"/>
              <a:gd name="connsiteX4637" fmla="*/ 110783 w 2482948"/>
              <a:gd name="connsiteY4637" fmla="*/ 1173091 h 2128862"/>
              <a:gd name="connsiteX4638" fmla="*/ 110929 w 2482948"/>
              <a:gd name="connsiteY4638" fmla="*/ 1172532 h 2128862"/>
              <a:gd name="connsiteX4639" fmla="*/ 111097 w 2482948"/>
              <a:gd name="connsiteY4639" fmla="*/ 1171892 h 2128862"/>
              <a:gd name="connsiteX4640" fmla="*/ 317315 w 2482948"/>
              <a:gd name="connsiteY4640" fmla="*/ 1170954 h 2128862"/>
              <a:gd name="connsiteX4641" fmla="*/ 310627 w 2482948"/>
              <a:gd name="connsiteY4641" fmla="*/ 1175526 h 2128862"/>
              <a:gd name="connsiteX4642" fmla="*/ 308861 w 2482948"/>
              <a:gd name="connsiteY4642" fmla="*/ 1176733 h 2128862"/>
              <a:gd name="connsiteX4643" fmla="*/ 315995 w 2482948"/>
              <a:gd name="connsiteY4643" fmla="*/ 1172073 h 2128862"/>
              <a:gd name="connsiteX4644" fmla="*/ 1504194 w 2482948"/>
              <a:gd name="connsiteY4644" fmla="*/ 1170829 h 2128862"/>
              <a:gd name="connsiteX4645" fmla="*/ 1496537 w 2482948"/>
              <a:gd name="connsiteY4645" fmla="*/ 1172992 h 2128862"/>
              <a:gd name="connsiteX4646" fmla="*/ 1492337 w 2482948"/>
              <a:gd name="connsiteY4646" fmla="*/ 1173335 h 2128862"/>
              <a:gd name="connsiteX4647" fmla="*/ 1500633 w 2482948"/>
              <a:gd name="connsiteY4647" fmla="*/ 1176778 h 2128862"/>
              <a:gd name="connsiteX4648" fmla="*/ 1501794 w 2482948"/>
              <a:gd name="connsiteY4648" fmla="*/ 1176514 h 2128862"/>
              <a:gd name="connsiteX4649" fmla="*/ 1503198 w 2482948"/>
              <a:gd name="connsiteY4649" fmla="*/ 1176195 h 2128862"/>
              <a:gd name="connsiteX4650" fmla="*/ 1503341 w 2482948"/>
              <a:gd name="connsiteY4650" fmla="*/ 1175425 h 2128862"/>
              <a:gd name="connsiteX4651" fmla="*/ 1974609 w 2482948"/>
              <a:gd name="connsiteY4651" fmla="*/ 1169848 h 2128862"/>
              <a:gd name="connsiteX4652" fmla="*/ 1964527 w 2482948"/>
              <a:gd name="connsiteY4652" fmla="*/ 1201321 h 2128862"/>
              <a:gd name="connsiteX4653" fmla="*/ 1937391 w 2482948"/>
              <a:gd name="connsiteY4653" fmla="*/ 1303615 h 2128862"/>
              <a:gd name="connsiteX4654" fmla="*/ 1909814 w 2482948"/>
              <a:gd name="connsiteY4654" fmla="*/ 1413924 h 2128862"/>
              <a:gd name="connsiteX4655" fmla="*/ 1889132 w 2482948"/>
              <a:gd name="connsiteY4655" fmla="*/ 1501205 h 2128862"/>
              <a:gd name="connsiteX4656" fmla="*/ 1877136 w 2482948"/>
              <a:gd name="connsiteY4656" fmla="*/ 1556360 h 2128862"/>
              <a:gd name="connsiteX4657" fmla="*/ 1817844 w 2482948"/>
              <a:gd name="connsiteY4657" fmla="*/ 1775736 h 2128862"/>
              <a:gd name="connsiteX4658" fmla="*/ 1813433 w 2482948"/>
              <a:gd name="connsiteY4658" fmla="*/ 1789525 h 2128862"/>
              <a:gd name="connsiteX4659" fmla="*/ 1806124 w 2482948"/>
              <a:gd name="connsiteY4659" fmla="*/ 1813518 h 2128862"/>
              <a:gd name="connsiteX4660" fmla="*/ 1787923 w 2482948"/>
              <a:gd name="connsiteY4660" fmla="*/ 1880806 h 2128862"/>
              <a:gd name="connsiteX4661" fmla="*/ 1782748 w 2482948"/>
              <a:gd name="connsiteY4661" fmla="*/ 1898271 h 2128862"/>
              <a:gd name="connsiteX4662" fmla="*/ 1783809 w 2482948"/>
              <a:gd name="connsiteY4662" fmla="*/ 1898684 h 2128862"/>
              <a:gd name="connsiteX4663" fmla="*/ 1785518 w 2482948"/>
              <a:gd name="connsiteY4663" fmla="*/ 1898919 h 2128862"/>
              <a:gd name="connsiteX4664" fmla="*/ 1800885 w 2482948"/>
              <a:gd name="connsiteY4664" fmla="*/ 1856538 h 2128862"/>
              <a:gd name="connsiteX4665" fmla="*/ 1814674 w 2482948"/>
              <a:gd name="connsiteY4665" fmla="*/ 1814069 h 2128862"/>
              <a:gd name="connsiteX4666" fmla="*/ 1822396 w 2482948"/>
              <a:gd name="connsiteY4666" fmla="*/ 1791869 h 2128862"/>
              <a:gd name="connsiteX4667" fmla="*/ 1827635 w 2482948"/>
              <a:gd name="connsiteY4667" fmla="*/ 1777253 h 2128862"/>
              <a:gd name="connsiteX4668" fmla="*/ 1892028 w 2482948"/>
              <a:gd name="connsiteY4668" fmla="*/ 1563117 h 2128862"/>
              <a:gd name="connsiteX4669" fmla="*/ 1905816 w 2482948"/>
              <a:gd name="connsiteY4669" fmla="*/ 1503551 h 2128862"/>
              <a:gd name="connsiteX4670" fmla="*/ 1926223 w 2482948"/>
              <a:gd name="connsiteY4670" fmla="*/ 1423163 h 2128862"/>
              <a:gd name="connsiteX4671" fmla="*/ 1953800 w 2482948"/>
              <a:gd name="connsiteY4671" fmla="*/ 1315198 h 2128862"/>
              <a:gd name="connsiteX4672" fmla="*/ 1964120 w 2482948"/>
              <a:gd name="connsiteY4672" fmla="*/ 1273072 h 2128862"/>
              <a:gd name="connsiteX4673" fmla="*/ 1967067 w 2482948"/>
              <a:gd name="connsiteY4673" fmla="*/ 1262801 h 2128862"/>
              <a:gd name="connsiteX4674" fmla="*/ 1980335 w 2482948"/>
              <a:gd name="connsiteY4674" fmla="*/ 1216556 h 2128862"/>
              <a:gd name="connsiteX4675" fmla="*/ 1983350 w 2482948"/>
              <a:gd name="connsiteY4675" fmla="*/ 1207126 h 2128862"/>
              <a:gd name="connsiteX4676" fmla="*/ 1987849 w 2482948"/>
              <a:gd name="connsiteY4676" fmla="*/ 1193050 h 2128862"/>
              <a:gd name="connsiteX4677" fmla="*/ 1995195 w 2482948"/>
              <a:gd name="connsiteY4677" fmla="*/ 1170071 h 2128862"/>
              <a:gd name="connsiteX4678" fmla="*/ 1987582 w 2482948"/>
              <a:gd name="connsiteY4678" fmla="*/ 1170692 h 2128862"/>
              <a:gd name="connsiteX4679" fmla="*/ 96174 w 2482948"/>
              <a:gd name="connsiteY4679" fmla="*/ 1169631 h 2128862"/>
              <a:gd name="connsiteX4680" fmla="*/ 92751 w 2482948"/>
              <a:gd name="connsiteY4680" fmla="*/ 1171479 h 2128862"/>
              <a:gd name="connsiteX4681" fmla="*/ 92654 w 2482948"/>
              <a:gd name="connsiteY4681" fmla="*/ 1171942 h 2128862"/>
              <a:gd name="connsiteX4682" fmla="*/ 92626 w 2482948"/>
              <a:gd name="connsiteY4682" fmla="*/ 1172072 h 2128862"/>
              <a:gd name="connsiteX4683" fmla="*/ 94687 w 2482948"/>
              <a:gd name="connsiteY4683" fmla="*/ 1172072 h 2128862"/>
              <a:gd name="connsiteX4684" fmla="*/ 96823 w 2482948"/>
              <a:gd name="connsiteY4684" fmla="*/ 1171346 h 2128862"/>
              <a:gd name="connsiteX4685" fmla="*/ 66859 w 2482948"/>
              <a:gd name="connsiteY4685" fmla="*/ 1169543 h 2128862"/>
              <a:gd name="connsiteX4686" fmla="*/ 65179 w 2482948"/>
              <a:gd name="connsiteY4686" fmla="*/ 1169730 h 2128862"/>
              <a:gd name="connsiteX4687" fmla="*/ 65276 w 2482948"/>
              <a:gd name="connsiteY4687" fmla="*/ 1169904 h 2128862"/>
              <a:gd name="connsiteX4688" fmla="*/ 65360 w 2482948"/>
              <a:gd name="connsiteY4688" fmla="*/ 1170056 h 2128862"/>
              <a:gd name="connsiteX4689" fmla="*/ 66794 w 2482948"/>
              <a:gd name="connsiteY4689" fmla="*/ 1169937 h 2128862"/>
              <a:gd name="connsiteX4690" fmla="*/ 66825 w 2482948"/>
              <a:gd name="connsiteY4690" fmla="*/ 1169752 h 2128862"/>
              <a:gd name="connsiteX4691" fmla="*/ 116774 w 2482948"/>
              <a:gd name="connsiteY4691" fmla="*/ 1169460 h 2128862"/>
              <a:gd name="connsiteX4692" fmla="*/ 115743 w 2482948"/>
              <a:gd name="connsiteY4692" fmla="*/ 1169812 h 2128862"/>
              <a:gd name="connsiteX4693" fmla="*/ 115605 w 2482948"/>
              <a:gd name="connsiteY4693" fmla="*/ 1169859 h 2128862"/>
              <a:gd name="connsiteX4694" fmla="*/ 115580 w 2482948"/>
              <a:gd name="connsiteY4694" fmla="*/ 1169958 h 2128862"/>
              <a:gd name="connsiteX4695" fmla="*/ 115574 w 2482948"/>
              <a:gd name="connsiteY4695" fmla="*/ 1169984 h 2128862"/>
              <a:gd name="connsiteX4696" fmla="*/ 116119 w 2482948"/>
              <a:gd name="connsiteY4696" fmla="*/ 1171302 h 2128862"/>
              <a:gd name="connsiteX4697" fmla="*/ 116141 w 2482948"/>
              <a:gd name="connsiteY4697" fmla="*/ 1171355 h 2128862"/>
              <a:gd name="connsiteX4698" fmla="*/ 116422 w 2482948"/>
              <a:gd name="connsiteY4698" fmla="*/ 1172035 h 2128862"/>
              <a:gd name="connsiteX4699" fmla="*/ 117887 w 2482948"/>
              <a:gd name="connsiteY4699" fmla="*/ 1171619 h 2128862"/>
              <a:gd name="connsiteX4700" fmla="*/ 117250 w 2482948"/>
              <a:gd name="connsiteY4700" fmla="*/ 1170382 h 2128862"/>
              <a:gd name="connsiteX4701" fmla="*/ 77428 w 2482948"/>
              <a:gd name="connsiteY4701" fmla="*/ 1168368 h 2128862"/>
              <a:gd name="connsiteX4702" fmla="*/ 74481 w 2482948"/>
              <a:gd name="connsiteY4702" fmla="*/ 1168696 h 2128862"/>
              <a:gd name="connsiteX4703" fmla="*/ 73416 w 2482948"/>
              <a:gd name="connsiteY4703" fmla="*/ 1168814 h 2128862"/>
              <a:gd name="connsiteX4704" fmla="*/ 72693 w 2482948"/>
              <a:gd name="connsiteY4704" fmla="*/ 1168894 h 2128862"/>
              <a:gd name="connsiteX4705" fmla="*/ 72772 w 2482948"/>
              <a:gd name="connsiteY4705" fmla="*/ 1169026 h 2128862"/>
              <a:gd name="connsiteX4706" fmla="*/ 72855 w 2482948"/>
              <a:gd name="connsiteY4706" fmla="*/ 1169165 h 2128862"/>
              <a:gd name="connsiteX4707" fmla="*/ 73007 w 2482948"/>
              <a:gd name="connsiteY4707" fmla="*/ 1169419 h 2128862"/>
              <a:gd name="connsiteX4708" fmla="*/ 76728 w 2482948"/>
              <a:gd name="connsiteY4708" fmla="*/ 1169109 h 2128862"/>
              <a:gd name="connsiteX4709" fmla="*/ 77642 w 2482948"/>
              <a:gd name="connsiteY4709" fmla="*/ 1169033 h 2128862"/>
              <a:gd name="connsiteX4710" fmla="*/ 77593 w 2482948"/>
              <a:gd name="connsiteY4710" fmla="*/ 1168880 h 2128862"/>
              <a:gd name="connsiteX4711" fmla="*/ 1947308 w 2482948"/>
              <a:gd name="connsiteY4711" fmla="*/ 1168071 h 2128862"/>
              <a:gd name="connsiteX4712" fmla="*/ 1944809 w 2482948"/>
              <a:gd name="connsiteY4712" fmla="*/ 1175932 h 2128862"/>
              <a:gd name="connsiteX4713" fmla="*/ 1939534 w 2482948"/>
              <a:gd name="connsiteY4713" fmla="*/ 1192527 h 2128862"/>
              <a:gd name="connsiteX4714" fmla="*/ 1913263 w 2482948"/>
              <a:gd name="connsiteY4714" fmla="*/ 1291068 h 2128862"/>
              <a:gd name="connsiteX4715" fmla="*/ 1885686 w 2482948"/>
              <a:gd name="connsiteY4715" fmla="*/ 1402756 h 2128862"/>
              <a:gd name="connsiteX4716" fmla="*/ 1864588 w 2482948"/>
              <a:gd name="connsiteY4716" fmla="*/ 1497621 h 2128862"/>
              <a:gd name="connsiteX4717" fmla="*/ 1854660 w 2482948"/>
              <a:gd name="connsiteY4717" fmla="*/ 1547398 h 2128862"/>
              <a:gd name="connsiteX4718" fmla="*/ 1800472 w 2482948"/>
              <a:gd name="connsiteY4718" fmla="*/ 1771599 h 2128862"/>
              <a:gd name="connsiteX4719" fmla="*/ 1796887 w 2482948"/>
              <a:gd name="connsiteY4719" fmla="*/ 1785388 h 2128862"/>
              <a:gd name="connsiteX4720" fmla="*/ 1790131 w 2482948"/>
              <a:gd name="connsiteY4720" fmla="*/ 1811173 h 2128862"/>
              <a:gd name="connsiteX4721" fmla="*/ 1771870 w 2482948"/>
              <a:gd name="connsiteY4721" fmla="*/ 1894041 h 2128862"/>
              <a:gd name="connsiteX4722" fmla="*/ 1777317 w 2482948"/>
              <a:gd name="connsiteY4722" fmla="*/ 1896159 h 2128862"/>
              <a:gd name="connsiteX4723" fmla="*/ 1781719 w 2482948"/>
              <a:gd name="connsiteY4723" fmla="*/ 1879978 h 2128862"/>
              <a:gd name="connsiteX4724" fmla="*/ 1799920 w 2482948"/>
              <a:gd name="connsiteY4724" fmla="*/ 1812552 h 2128862"/>
              <a:gd name="connsiteX4725" fmla="*/ 1807227 w 2482948"/>
              <a:gd name="connsiteY4725" fmla="*/ 1788284 h 2128862"/>
              <a:gd name="connsiteX4726" fmla="*/ 1811640 w 2482948"/>
              <a:gd name="connsiteY4726" fmla="*/ 1774496 h 2128862"/>
              <a:gd name="connsiteX4727" fmla="*/ 1870792 w 2482948"/>
              <a:gd name="connsiteY4727" fmla="*/ 1555396 h 2128862"/>
              <a:gd name="connsiteX4728" fmla="*/ 1882928 w 2482948"/>
              <a:gd name="connsiteY4728" fmla="*/ 1500241 h 2128862"/>
              <a:gd name="connsiteX4729" fmla="*/ 1903747 w 2482948"/>
              <a:gd name="connsiteY4729" fmla="*/ 1412546 h 2128862"/>
              <a:gd name="connsiteX4730" fmla="*/ 1931324 w 2482948"/>
              <a:gd name="connsiteY4730" fmla="*/ 1302237 h 2128862"/>
              <a:gd name="connsiteX4731" fmla="*/ 1958721 w 2482948"/>
              <a:gd name="connsiteY4731" fmla="*/ 1199465 h 2128862"/>
              <a:gd name="connsiteX4732" fmla="*/ 1967660 w 2482948"/>
              <a:gd name="connsiteY4732" fmla="*/ 1171526 h 2128862"/>
              <a:gd name="connsiteX4733" fmla="*/ 1968228 w 2482948"/>
              <a:gd name="connsiteY4733" fmla="*/ 1169751 h 2128862"/>
              <a:gd name="connsiteX4734" fmla="*/ 1968328 w 2482948"/>
              <a:gd name="connsiteY4734" fmla="*/ 1169439 h 2128862"/>
              <a:gd name="connsiteX4735" fmla="*/ 1947944 w 2482948"/>
              <a:gd name="connsiteY4735" fmla="*/ 1168112 h 2128862"/>
              <a:gd name="connsiteX4736" fmla="*/ 2022560 w 2482948"/>
              <a:gd name="connsiteY4736" fmla="*/ 1167836 h 2128862"/>
              <a:gd name="connsiteX4737" fmla="*/ 2001622 w 2482948"/>
              <a:gd name="connsiteY4737" fmla="*/ 1169546 h 2128862"/>
              <a:gd name="connsiteX4738" fmla="*/ 1993382 w 2482948"/>
              <a:gd name="connsiteY4738" fmla="*/ 1195412 h 2128862"/>
              <a:gd name="connsiteX4739" fmla="*/ 1990100 w 2482948"/>
              <a:gd name="connsiteY4739" fmla="*/ 1205713 h 2128862"/>
              <a:gd name="connsiteX4740" fmla="*/ 1986195 w 2482948"/>
              <a:gd name="connsiteY4740" fmla="*/ 1217970 h 2128862"/>
              <a:gd name="connsiteX4741" fmla="*/ 1977453 w 2482948"/>
              <a:gd name="connsiteY4741" fmla="*/ 1248624 h 2128862"/>
              <a:gd name="connsiteX4742" fmla="*/ 1973606 w 2482948"/>
              <a:gd name="connsiteY4742" fmla="*/ 1262111 h 2128862"/>
              <a:gd name="connsiteX4743" fmla="*/ 1970136 w 2482948"/>
              <a:gd name="connsiteY4743" fmla="*/ 1274278 h 2128862"/>
              <a:gd name="connsiteX4744" fmla="*/ 1960005 w 2482948"/>
              <a:gd name="connsiteY4744" fmla="*/ 1316164 h 2128862"/>
              <a:gd name="connsiteX4745" fmla="*/ 1932428 w 2482948"/>
              <a:gd name="connsiteY4745" fmla="*/ 1424680 h 2128862"/>
              <a:gd name="connsiteX4746" fmla="*/ 1912158 w 2482948"/>
              <a:gd name="connsiteY4746" fmla="*/ 1504654 h 2128862"/>
              <a:gd name="connsiteX4747" fmla="*/ 1898370 w 2482948"/>
              <a:gd name="connsiteY4747" fmla="*/ 1564220 h 2128862"/>
              <a:gd name="connsiteX4748" fmla="*/ 1833841 w 2482948"/>
              <a:gd name="connsiteY4748" fmla="*/ 1778771 h 2128862"/>
              <a:gd name="connsiteX4749" fmla="*/ 1828738 w 2482948"/>
              <a:gd name="connsiteY4749" fmla="*/ 1793386 h 2128862"/>
              <a:gd name="connsiteX4750" fmla="*/ 1820879 w 2482948"/>
              <a:gd name="connsiteY4750" fmla="*/ 1815585 h 2128862"/>
              <a:gd name="connsiteX4751" fmla="*/ 1807090 w 2482948"/>
              <a:gd name="connsiteY4751" fmla="*/ 1858055 h 2128862"/>
              <a:gd name="connsiteX4752" fmla="*/ 1791454 w 2482948"/>
              <a:gd name="connsiteY4752" fmla="*/ 1899736 h 2128862"/>
              <a:gd name="connsiteX4753" fmla="*/ 1796711 w 2482948"/>
              <a:gd name="connsiteY4753" fmla="*/ 1900460 h 2128862"/>
              <a:gd name="connsiteX4754" fmla="*/ 1821016 w 2482948"/>
              <a:gd name="connsiteY4754" fmla="*/ 1837784 h 2128862"/>
              <a:gd name="connsiteX4755" fmla="*/ 1829152 w 2482948"/>
              <a:gd name="connsiteY4755" fmla="*/ 1815998 h 2128862"/>
              <a:gd name="connsiteX4756" fmla="*/ 1837287 w 2482948"/>
              <a:gd name="connsiteY4756" fmla="*/ 1795454 h 2128862"/>
              <a:gd name="connsiteX4757" fmla="*/ 1843354 w 2482948"/>
              <a:gd name="connsiteY4757" fmla="*/ 1780286 h 2128862"/>
              <a:gd name="connsiteX4758" fmla="*/ 1912297 w 2482948"/>
              <a:gd name="connsiteY4758" fmla="*/ 1571114 h 2128862"/>
              <a:gd name="connsiteX4759" fmla="*/ 1928843 w 2482948"/>
              <a:gd name="connsiteY4759" fmla="*/ 1507272 h 2128862"/>
              <a:gd name="connsiteX4760" fmla="*/ 1948699 w 2482948"/>
              <a:gd name="connsiteY4760" fmla="*/ 1433642 h 2128862"/>
              <a:gd name="connsiteX4761" fmla="*/ 1976276 w 2482948"/>
              <a:gd name="connsiteY4761" fmla="*/ 1327332 h 2128862"/>
              <a:gd name="connsiteX4762" fmla="*/ 1986104 w 2482948"/>
              <a:gd name="connsiteY4762" fmla="*/ 1287524 h 2128862"/>
              <a:gd name="connsiteX4763" fmla="*/ 1991428 w 2482948"/>
              <a:gd name="connsiteY4763" fmla="*/ 1269026 h 2128862"/>
              <a:gd name="connsiteX4764" fmla="*/ 1994831 w 2482948"/>
              <a:gd name="connsiteY4764" fmla="*/ 1257203 h 2128862"/>
              <a:gd name="connsiteX4765" fmla="*/ 2001852 w 2482948"/>
              <a:gd name="connsiteY4765" fmla="*/ 1232811 h 2128862"/>
              <a:gd name="connsiteX4766" fmla="*/ 100113 w 2482948"/>
              <a:gd name="connsiteY4766" fmla="*/ 1167505 h 2128862"/>
              <a:gd name="connsiteX4767" fmla="*/ 99327 w 2482948"/>
              <a:gd name="connsiteY4767" fmla="*/ 1167929 h 2128862"/>
              <a:gd name="connsiteX4768" fmla="*/ 99728 w 2482948"/>
              <a:gd name="connsiteY4768" fmla="*/ 1169134 h 2128862"/>
              <a:gd name="connsiteX4769" fmla="*/ 85740 w 2482948"/>
              <a:gd name="connsiteY4769" fmla="*/ 1167444 h 2128862"/>
              <a:gd name="connsiteX4770" fmla="*/ 83404 w 2482948"/>
              <a:gd name="connsiteY4770" fmla="*/ 1167704 h 2128862"/>
              <a:gd name="connsiteX4771" fmla="*/ 83252 w 2482948"/>
              <a:gd name="connsiteY4771" fmla="*/ 1168566 h 2128862"/>
              <a:gd name="connsiteX4772" fmla="*/ 84815 w 2482948"/>
              <a:gd name="connsiteY4772" fmla="*/ 1168436 h 2128862"/>
              <a:gd name="connsiteX4773" fmla="*/ 86052 w 2482948"/>
              <a:gd name="connsiteY4773" fmla="*/ 1168333 h 2128862"/>
              <a:gd name="connsiteX4774" fmla="*/ 1517949 w 2482948"/>
              <a:gd name="connsiteY4774" fmla="*/ 1166980 h 2128862"/>
              <a:gd name="connsiteX4775" fmla="*/ 1514634 w 2482948"/>
              <a:gd name="connsiteY4775" fmla="*/ 1168270 h 2128862"/>
              <a:gd name="connsiteX4776" fmla="*/ 1509824 w 2482948"/>
              <a:gd name="connsiteY4776" fmla="*/ 1170142 h 2128862"/>
              <a:gd name="connsiteX4777" fmla="*/ 1509052 w 2482948"/>
              <a:gd name="connsiteY4777" fmla="*/ 1170230 h 2128862"/>
              <a:gd name="connsiteX4778" fmla="*/ 1508674 w 2482948"/>
              <a:gd name="connsiteY4778" fmla="*/ 1170273 h 2128862"/>
              <a:gd name="connsiteX4779" fmla="*/ 1508327 w 2482948"/>
              <a:gd name="connsiteY4779" fmla="*/ 1172154 h 2128862"/>
              <a:gd name="connsiteX4780" fmla="*/ 1507978 w 2482948"/>
              <a:gd name="connsiteY4780" fmla="*/ 1174044 h 2128862"/>
              <a:gd name="connsiteX4781" fmla="*/ 1507772 w 2482948"/>
              <a:gd name="connsiteY4781" fmla="*/ 1175156 h 2128862"/>
              <a:gd name="connsiteX4782" fmla="*/ 1516826 w 2482948"/>
              <a:gd name="connsiteY4782" fmla="*/ 1173099 h 2128862"/>
              <a:gd name="connsiteX4783" fmla="*/ 1517603 w 2482948"/>
              <a:gd name="connsiteY4783" fmla="*/ 1168864 h 2128862"/>
              <a:gd name="connsiteX4784" fmla="*/ 1517845 w 2482948"/>
              <a:gd name="connsiteY4784" fmla="*/ 1167546 h 2128862"/>
              <a:gd name="connsiteX4785" fmla="*/ 124434 w 2482948"/>
              <a:gd name="connsiteY4785" fmla="*/ 1166202 h 2128862"/>
              <a:gd name="connsiteX4786" fmla="*/ 124274 w 2482948"/>
              <a:gd name="connsiteY4786" fmla="*/ 1166285 h 2128862"/>
              <a:gd name="connsiteX4787" fmla="*/ 122200 w 2482948"/>
              <a:gd name="connsiteY4787" fmla="*/ 1167363 h 2128862"/>
              <a:gd name="connsiteX4788" fmla="*/ 122617 w 2482948"/>
              <a:gd name="connsiteY4788" fmla="*/ 1168244 h 2128862"/>
              <a:gd name="connsiteX4789" fmla="*/ 123158 w 2482948"/>
              <a:gd name="connsiteY4789" fmla="*/ 1169385 h 2128862"/>
              <a:gd name="connsiteX4790" fmla="*/ 123255 w 2482948"/>
              <a:gd name="connsiteY4790" fmla="*/ 1169588 h 2128862"/>
              <a:gd name="connsiteX4791" fmla="*/ 123622 w 2482948"/>
              <a:gd name="connsiteY4791" fmla="*/ 1168533 h 2128862"/>
              <a:gd name="connsiteX4792" fmla="*/ 123813 w 2482948"/>
              <a:gd name="connsiteY4792" fmla="*/ 1167986 h 2128862"/>
              <a:gd name="connsiteX4793" fmla="*/ 2051001 w 2482948"/>
              <a:gd name="connsiteY4793" fmla="*/ 1165513 h 2128862"/>
              <a:gd name="connsiteX4794" fmla="*/ 2028630 w 2482948"/>
              <a:gd name="connsiteY4794" fmla="*/ 1167340 h 2128862"/>
              <a:gd name="connsiteX4795" fmla="*/ 2028628 w 2482948"/>
              <a:gd name="connsiteY4795" fmla="*/ 1167345 h 2128862"/>
              <a:gd name="connsiteX4796" fmla="*/ 2028532 w 2482948"/>
              <a:gd name="connsiteY4796" fmla="*/ 1167619 h 2128862"/>
              <a:gd name="connsiteX4797" fmla="*/ 2028494 w 2482948"/>
              <a:gd name="connsiteY4797" fmla="*/ 1167741 h 2128862"/>
              <a:gd name="connsiteX4798" fmla="*/ 2002134 w 2482948"/>
              <a:gd name="connsiteY4798" fmla="*/ 1252397 h 2128862"/>
              <a:gd name="connsiteX4799" fmla="*/ 1994477 w 2482948"/>
              <a:gd name="connsiteY4799" fmla="*/ 1279083 h 2128862"/>
              <a:gd name="connsiteX4800" fmla="*/ 1990951 w 2482948"/>
              <a:gd name="connsiteY4800" fmla="*/ 1291991 h 2128862"/>
              <a:gd name="connsiteX4801" fmla="*/ 1982204 w 2482948"/>
              <a:gd name="connsiteY4801" fmla="*/ 1327746 h 2128862"/>
              <a:gd name="connsiteX4802" fmla="*/ 1953938 w 2482948"/>
              <a:gd name="connsiteY4802" fmla="*/ 1434606 h 2128862"/>
              <a:gd name="connsiteX4803" fmla="*/ 1934221 w 2482948"/>
              <a:gd name="connsiteY4803" fmla="*/ 1507824 h 2128862"/>
              <a:gd name="connsiteX4804" fmla="*/ 1917675 w 2482948"/>
              <a:gd name="connsiteY4804" fmla="*/ 1571803 h 2128862"/>
              <a:gd name="connsiteX4805" fmla="*/ 1848042 w 2482948"/>
              <a:gd name="connsiteY4805" fmla="*/ 1781389 h 2128862"/>
              <a:gd name="connsiteX4806" fmla="*/ 1841975 w 2482948"/>
              <a:gd name="connsiteY4806" fmla="*/ 1796694 h 2128862"/>
              <a:gd name="connsiteX4807" fmla="*/ 1833841 w 2482948"/>
              <a:gd name="connsiteY4807" fmla="*/ 1817102 h 2128862"/>
              <a:gd name="connsiteX4808" fmla="*/ 1825705 w 2482948"/>
              <a:gd name="connsiteY4808" fmla="*/ 1838887 h 2128862"/>
              <a:gd name="connsiteX4809" fmla="*/ 1799119 w 2482948"/>
              <a:gd name="connsiteY4809" fmla="*/ 1900791 h 2128862"/>
              <a:gd name="connsiteX4810" fmla="*/ 1802025 w 2482948"/>
              <a:gd name="connsiteY4810" fmla="*/ 1901191 h 2128862"/>
              <a:gd name="connsiteX4811" fmla="*/ 1802715 w 2482948"/>
              <a:gd name="connsiteY4811" fmla="*/ 1901262 h 2128862"/>
              <a:gd name="connsiteX4812" fmla="*/ 1805843 w 2482948"/>
              <a:gd name="connsiteY4812" fmla="*/ 1901398 h 2128862"/>
              <a:gd name="connsiteX4813" fmla="*/ 1806275 w 2482948"/>
              <a:gd name="connsiteY4813" fmla="*/ 1901417 h 2128862"/>
              <a:gd name="connsiteX4814" fmla="*/ 1806308 w 2482948"/>
              <a:gd name="connsiteY4814" fmla="*/ 1901418 h 2128862"/>
              <a:gd name="connsiteX4815" fmla="*/ 1841976 w 2482948"/>
              <a:gd name="connsiteY4815" fmla="*/ 1821377 h 2128862"/>
              <a:gd name="connsiteX4816" fmla="*/ 1843768 w 2482948"/>
              <a:gd name="connsiteY4816" fmla="*/ 1817379 h 2128862"/>
              <a:gd name="connsiteX4817" fmla="*/ 1852179 w 2482948"/>
              <a:gd name="connsiteY4817" fmla="*/ 1798488 h 2128862"/>
              <a:gd name="connsiteX4818" fmla="*/ 1859349 w 2482948"/>
              <a:gd name="connsiteY4818" fmla="*/ 1782632 h 2128862"/>
              <a:gd name="connsiteX4819" fmla="*/ 1933945 w 2482948"/>
              <a:gd name="connsiteY4819" fmla="*/ 1578422 h 2128862"/>
              <a:gd name="connsiteX4820" fmla="*/ 1952836 w 2482948"/>
              <a:gd name="connsiteY4820" fmla="*/ 1510445 h 2128862"/>
              <a:gd name="connsiteX4821" fmla="*/ 1972001 w 2482948"/>
              <a:gd name="connsiteY4821" fmla="*/ 1443570 h 2128862"/>
              <a:gd name="connsiteX4822" fmla="*/ 1999578 w 2482948"/>
              <a:gd name="connsiteY4822" fmla="*/ 1338915 h 2128862"/>
              <a:gd name="connsiteX4823" fmla="*/ 2005586 w 2482948"/>
              <a:gd name="connsiteY4823" fmla="*/ 1313862 h 2128862"/>
              <a:gd name="connsiteX4824" fmla="*/ 2007438 w 2482948"/>
              <a:gd name="connsiteY4824" fmla="*/ 1307112 h 2128862"/>
              <a:gd name="connsiteX4825" fmla="*/ 2007958 w 2482948"/>
              <a:gd name="connsiteY4825" fmla="*/ 1305005 h 2128862"/>
              <a:gd name="connsiteX4826" fmla="*/ 2008383 w 2482948"/>
              <a:gd name="connsiteY4826" fmla="*/ 1303285 h 2128862"/>
              <a:gd name="connsiteX4827" fmla="*/ 2009247 w 2482948"/>
              <a:gd name="connsiteY4827" fmla="*/ 1300273 h 2128862"/>
              <a:gd name="connsiteX4828" fmla="*/ 2010728 w 2482948"/>
              <a:gd name="connsiteY4828" fmla="*/ 1295111 h 2128862"/>
              <a:gd name="connsiteX4829" fmla="*/ 2015097 w 2482948"/>
              <a:gd name="connsiteY4829" fmla="*/ 1279178 h 2128862"/>
              <a:gd name="connsiteX4830" fmla="*/ 2020538 w 2482948"/>
              <a:gd name="connsiteY4830" fmla="*/ 1260917 h 2128862"/>
              <a:gd name="connsiteX4831" fmla="*/ 2023223 w 2482948"/>
              <a:gd name="connsiteY4831" fmla="*/ 1251558 h 2128862"/>
              <a:gd name="connsiteX4832" fmla="*/ 2024061 w 2482948"/>
              <a:gd name="connsiteY4832" fmla="*/ 1248904 h 2128862"/>
              <a:gd name="connsiteX4833" fmla="*/ 2025095 w 2482948"/>
              <a:gd name="connsiteY4833" fmla="*/ 1245627 h 2128862"/>
              <a:gd name="connsiteX4834" fmla="*/ 2027787 w 2482948"/>
              <a:gd name="connsiteY4834" fmla="*/ 1236590 h 2128862"/>
              <a:gd name="connsiteX4835" fmla="*/ 2043308 w 2482948"/>
              <a:gd name="connsiteY4835" fmla="*/ 1187907 h 2128862"/>
              <a:gd name="connsiteX4836" fmla="*/ 2043324 w 2482948"/>
              <a:gd name="connsiteY4836" fmla="*/ 1187858 h 2128862"/>
              <a:gd name="connsiteX4837" fmla="*/ 2043335 w 2482948"/>
              <a:gd name="connsiteY4837" fmla="*/ 1187824 h 2128862"/>
              <a:gd name="connsiteX4838" fmla="*/ 1921252 w 2482948"/>
              <a:gd name="connsiteY4838" fmla="*/ 1164528 h 2128862"/>
              <a:gd name="connsiteX4839" fmla="*/ 1916969 w 2482948"/>
              <a:gd name="connsiteY4839" fmla="*/ 1178021 h 2128862"/>
              <a:gd name="connsiteX4840" fmla="*/ 1889820 w 2482948"/>
              <a:gd name="connsiteY4840" fmla="*/ 1280589 h 2128862"/>
              <a:gd name="connsiteX4841" fmla="*/ 1862243 w 2482948"/>
              <a:gd name="connsiteY4841" fmla="*/ 1393931 h 2128862"/>
              <a:gd name="connsiteX4842" fmla="*/ 1841009 w 2482948"/>
              <a:gd name="connsiteY4842" fmla="*/ 1497346 h 2128862"/>
              <a:gd name="connsiteX4843" fmla="*/ 1832874 w 2482948"/>
              <a:gd name="connsiteY4843" fmla="*/ 1540918 h 2128862"/>
              <a:gd name="connsiteX4844" fmla="*/ 1783925 w 2482948"/>
              <a:gd name="connsiteY4844" fmla="*/ 1770083 h 2128862"/>
              <a:gd name="connsiteX4845" fmla="*/ 1781029 w 2482948"/>
              <a:gd name="connsiteY4845" fmla="*/ 1782493 h 2128862"/>
              <a:gd name="connsiteX4846" fmla="*/ 1774824 w 2482948"/>
              <a:gd name="connsiteY4846" fmla="*/ 1810070 h 2128862"/>
              <a:gd name="connsiteX4847" fmla="*/ 1761294 w 2482948"/>
              <a:gd name="connsiteY4847" fmla="*/ 1886286 h 2128862"/>
              <a:gd name="connsiteX4848" fmla="*/ 1760775 w 2482948"/>
              <a:gd name="connsiteY4848" fmla="*/ 1889726 h 2128862"/>
              <a:gd name="connsiteX4849" fmla="*/ 1766989 w 2482948"/>
              <a:gd name="connsiteY4849" fmla="*/ 1892142 h 2128862"/>
              <a:gd name="connsiteX4850" fmla="*/ 1784753 w 2482948"/>
              <a:gd name="connsiteY4850" fmla="*/ 1810898 h 2128862"/>
              <a:gd name="connsiteX4851" fmla="*/ 1791647 w 2482948"/>
              <a:gd name="connsiteY4851" fmla="*/ 1784975 h 2128862"/>
              <a:gd name="connsiteX4852" fmla="*/ 1795233 w 2482948"/>
              <a:gd name="connsiteY4852" fmla="*/ 1771187 h 2128862"/>
              <a:gd name="connsiteX4853" fmla="*/ 1849284 w 2482948"/>
              <a:gd name="connsiteY4853" fmla="*/ 1547260 h 2128862"/>
              <a:gd name="connsiteX4854" fmla="*/ 1859349 w 2482948"/>
              <a:gd name="connsiteY4854" fmla="*/ 1497621 h 2128862"/>
              <a:gd name="connsiteX4855" fmla="*/ 1880445 w 2482948"/>
              <a:gd name="connsiteY4855" fmla="*/ 1402342 h 2128862"/>
              <a:gd name="connsiteX4856" fmla="*/ 1908023 w 2482948"/>
              <a:gd name="connsiteY4856" fmla="*/ 1290930 h 2128862"/>
              <a:gd name="connsiteX4857" fmla="*/ 1918087 w 2482948"/>
              <a:gd name="connsiteY4857" fmla="*/ 1249257 h 2128862"/>
              <a:gd name="connsiteX4858" fmla="*/ 1924746 w 2482948"/>
              <a:gd name="connsiteY4858" fmla="*/ 1225675 h 2128862"/>
              <a:gd name="connsiteX4859" fmla="*/ 1934245 w 2482948"/>
              <a:gd name="connsiteY4859" fmla="*/ 1192034 h 2128862"/>
              <a:gd name="connsiteX4860" fmla="*/ 1941939 w 2482948"/>
              <a:gd name="connsiteY4860" fmla="*/ 1167721 h 2128862"/>
              <a:gd name="connsiteX4861" fmla="*/ 1934087 w 2482948"/>
              <a:gd name="connsiteY4861" fmla="*/ 1167210 h 2128862"/>
              <a:gd name="connsiteX4862" fmla="*/ 94223 w 2482948"/>
              <a:gd name="connsiteY4862" fmla="*/ 1164473 h 2128862"/>
              <a:gd name="connsiteX4863" fmla="*/ 94094 w 2482948"/>
              <a:gd name="connsiteY4863" fmla="*/ 1165088 h 2128862"/>
              <a:gd name="connsiteX4864" fmla="*/ 93975 w 2482948"/>
              <a:gd name="connsiteY4864" fmla="*/ 1165654 h 2128862"/>
              <a:gd name="connsiteX4865" fmla="*/ 93840 w 2482948"/>
              <a:gd name="connsiteY4865" fmla="*/ 1166298 h 2128862"/>
              <a:gd name="connsiteX4866" fmla="*/ 94731 w 2482948"/>
              <a:gd name="connsiteY4866" fmla="*/ 1165814 h 2128862"/>
              <a:gd name="connsiteX4867" fmla="*/ 94245 w 2482948"/>
              <a:gd name="connsiteY4867" fmla="*/ 1164531 h 2128862"/>
              <a:gd name="connsiteX4868" fmla="*/ 76001 w 2482948"/>
              <a:gd name="connsiteY4868" fmla="*/ 1163938 h 2128862"/>
              <a:gd name="connsiteX4869" fmla="*/ 74119 w 2482948"/>
              <a:gd name="connsiteY4869" fmla="*/ 1164287 h 2128862"/>
              <a:gd name="connsiteX4870" fmla="*/ 76045 w 2482948"/>
              <a:gd name="connsiteY4870" fmla="*/ 1164074 h 2128862"/>
              <a:gd name="connsiteX4871" fmla="*/ 107267 w 2482948"/>
              <a:gd name="connsiteY4871" fmla="*/ 1163643 h 2128862"/>
              <a:gd name="connsiteX4872" fmla="*/ 106040 w 2482948"/>
              <a:gd name="connsiteY4872" fmla="*/ 1164305 h 2128862"/>
              <a:gd name="connsiteX4873" fmla="*/ 107325 w 2482948"/>
              <a:gd name="connsiteY4873" fmla="*/ 1167775 h 2128862"/>
              <a:gd name="connsiteX4874" fmla="*/ 108366 w 2482948"/>
              <a:gd name="connsiteY4874" fmla="*/ 1167421 h 2128862"/>
              <a:gd name="connsiteX4875" fmla="*/ 108932 w 2482948"/>
              <a:gd name="connsiteY4875" fmla="*/ 1167228 h 2128862"/>
              <a:gd name="connsiteX4876" fmla="*/ 1530019 w 2482948"/>
              <a:gd name="connsiteY4876" fmla="*/ 1163535 h 2128862"/>
              <a:gd name="connsiteX4877" fmla="*/ 1522367 w 2482948"/>
              <a:gd name="connsiteY4877" fmla="*/ 1165696 h 2128862"/>
              <a:gd name="connsiteX4878" fmla="*/ 1521283 w 2482948"/>
              <a:gd name="connsiteY4878" fmla="*/ 1171618 h 2128862"/>
              <a:gd name="connsiteX4879" fmla="*/ 1522208 w 2482948"/>
              <a:gd name="connsiteY4879" fmla="*/ 1171151 h 2128862"/>
              <a:gd name="connsiteX4880" fmla="*/ 1529284 w 2482948"/>
              <a:gd name="connsiteY4880" fmla="*/ 1167577 h 2128862"/>
              <a:gd name="connsiteX4881" fmla="*/ 84217 w 2482948"/>
              <a:gd name="connsiteY4881" fmla="*/ 1163109 h 2128862"/>
              <a:gd name="connsiteX4882" fmla="*/ 84206 w 2482948"/>
              <a:gd name="connsiteY4882" fmla="*/ 1163170 h 2128862"/>
              <a:gd name="connsiteX4883" fmla="*/ 84237 w 2482948"/>
              <a:gd name="connsiteY4883" fmla="*/ 1163167 h 2128862"/>
              <a:gd name="connsiteX4884" fmla="*/ 84225 w 2482948"/>
              <a:gd name="connsiteY4884" fmla="*/ 1163130 h 2128862"/>
              <a:gd name="connsiteX4885" fmla="*/ 66609 w 2482948"/>
              <a:gd name="connsiteY4885" fmla="*/ 1160883 h 2128862"/>
              <a:gd name="connsiteX4886" fmla="*/ 64900 w 2482948"/>
              <a:gd name="connsiteY4886" fmla="*/ 1161344 h 2128862"/>
              <a:gd name="connsiteX4887" fmla="*/ 62840 w 2482948"/>
              <a:gd name="connsiteY4887" fmla="*/ 1161899 h 2128862"/>
              <a:gd name="connsiteX4888" fmla="*/ 66694 w 2482948"/>
              <a:gd name="connsiteY4888" fmla="*/ 1161161 h 2128862"/>
              <a:gd name="connsiteX4889" fmla="*/ 99292 w 2482948"/>
              <a:gd name="connsiteY4889" fmla="*/ 1160536 h 2128862"/>
              <a:gd name="connsiteX4890" fmla="*/ 98574 w 2482948"/>
              <a:gd name="connsiteY4890" fmla="*/ 1160945 h 2128862"/>
              <a:gd name="connsiteX4891" fmla="*/ 97782 w 2482948"/>
              <a:gd name="connsiteY4891" fmla="*/ 1161397 h 2128862"/>
              <a:gd name="connsiteX4892" fmla="*/ 97250 w 2482948"/>
              <a:gd name="connsiteY4892" fmla="*/ 1161700 h 2128862"/>
              <a:gd name="connsiteX4893" fmla="*/ 98025 w 2482948"/>
              <a:gd name="connsiteY4893" fmla="*/ 1164024 h 2128862"/>
              <a:gd name="connsiteX4894" fmla="*/ 99484 w 2482948"/>
              <a:gd name="connsiteY4894" fmla="*/ 1163232 h 2128862"/>
              <a:gd name="connsiteX4895" fmla="*/ 100237 w 2482948"/>
              <a:gd name="connsiteY4895" fmla="*/ 1162823 h 2128862"/>
              <a:gd name="connsiteX4896" fmla="*/ 99417 w 2482948"/>
              <a:gd name="connsiteY4896" fmla="*/ 1160838 h 2128862"/>
              <a:gd name="connsiteX4897" fmla="*/ 1554081 w 2482948"/>
              <a:gd name="connsiteY4897" fmla="*/ 1160468 h 2128862"/>
              <a:gd name="connsiteX4898" fmla="*/ 1540769 w 2482948"/>
              <a:gd name="connsiteY4898" fmla="*/ 1167166 h 2128862"/>
              <a:gd name="connsiteX4899" fmla="*/ 1534562 w 2482948"/>
              <a:gd name="connsiteY4899" fmla="*/ 1170289 h 2128862"/>
              <a:gd name="connsiteX4900" fmla="*/ 1534538 w 2482948"/>
              <a:gd name="connsiteY4900" fmla="*/ 1170423 h 2128862"/>
              <a:gd name="connsiteX4901" fmla="*/ 1533274 w 2482948"/>
              <a:gd name="connsiteY4901" fmla="*/ 1177450 h 2128862"/>
              <a:gd name="connsiteX4902" fmla="*/ 1543037 w 2482948"/>
              <a:gd name="connsiteY4902" fmla="*/ 1172483 h 2128862"/>
              <a:gd name="connsiteX4903" fmla="*/ 1552722 w 2482948"/>
              <a:gd name="connsiteY4903" fmla="*/ 1167556 h 2128862"/>
              <a:gd name="connsiteX4904" fmla="*/ 114248 w 2482948"/>
              <a:gd name="connsiteY4904" fmla="*/ 1159875 h 2128862"/>
              <a:gd name="connsiteX4905" fmla="*/ 111913 w 2482948"/>
              <a:gd name="connsiteY4905" fmla="*/ 1161135 h 2128862"/>
              <a:gd name="connsiteX4906" fmla="*/ 113044 w 2482948"/>
              <a:gd name="connsiteY4906" fmla="*/ 1163868 h 2128862"/>
              <a:gd name="connsiteX4907" fmla="*/ 113130 w 2482948"/>
              <a:gd name="connsiteY4907" fmla="*/ 1164078 h 2128862"/>
              <a:gd name="connsiteX4908" fmla="*/ 113140 w 2482948"/>
              <a:gd name="connsiteY4908" fmla="*/ 1164101 h 2128862"/>
              <a:gd name="connsiteX4909" fmla="*/ 113578 w 2482948"/>
              <a:gd name="connsiteY4909" fmla="*/ 1162430 h 2128862"/>
              <a:gd name="connsiteX4910" fmla="*/ 113891 w 2482948"/>
              <a:gd name="connsiteY4910" fmla="*/ 1161235 h 2128862"/>
              <a:gd name="connsiteX4911" fmla="*/ 1895604 w 2482948"/>
              <a:gd name="connsiteY4911" fmla="*/ 1159168 h 2128862"/>
              <a:gd name="connsiteX4912" fmla="*/ 1889572 w 2482948"/>
              <a:gd name="connsiteY4912" fmla="*/ 1180496 h 2128862"/>
              <a:gd name="connsiteX4913" fmla="*/ 1881792 w 2482948"/>
              <a:gd name="connsiteY4913" fmla="*/ 1208001 h 2128862"/>
              <a:gd name="connsiteX4914" fmla="*/ 1879021 w 2482948"/>
              <a:gd name="connsiteY4914" fmla="*/ 1217797 h 2128862"/>
              <a:gd name="connsiteX4915" fmla="*/ 1867070 w 2482948"/>
              <a:gd name="connsiteY4915" fmla="*/ 1267627 h 2128862"/>
              <a:gd name="connsiteX4916" fmla="*/ 1840320 w 2482948"/>
              <a:gd name="connsiteY4916" fmla="*/ 1382623 h 2128862"/>
              <a:gd name="connsiteX4917" fmla="*/ 1818809 w 2482948"/>
              <a:gd name="connsiteY4917" fmla="*/ 1495552 h 2128862"/>
              <a:gd name="connsiteX4918" fmla="*/ 1812742 w 2482948"/>
              <a:gd name="connsiteY4918" fmla="*/ 1532091 h 2128862"/>
              <a:gd name="connsiteX4919" fmla="*/ 1777444 w 2482948"/>
              <a:gd name="connsiteY4919" fmla="*/ 1722098 h 2128862"/>
              <a:gd name="connsiteX4920" fmla="*/ 1768894 w 2482948"/>
              <a:gd name="connsiteY4920" fmla="*/ 1766084 h 2128862"/>
              <a:gd name="connsiteX4921" fmla="*/ 1766689 w 2482948"/>
              <a:gd name="connsiteY4921" fmla="*/ 1777528 h 2128862"/>
              <a:gd name="connsiteX4922" fmla="*/ 1761172 w 2482948"/>
              <a:gd name="connsiteY4922" fmla="*/ 1807174 h 2128862"/>
              <a:gd name="connsiteX4923" fmla="*/ 1750455 w 2482948"/>
              <a:gd name="connsiteY4923" fmla="*/ 1885712 h 2128862"/>
              <a:gd name="connsiteX4924" fmla="*/ 1756436 w 2482948"/>
              <a:gd name="connsiteY4924" fmla="*/ 1888038 h 2128862"/>
              <a:gd name="connsiteX4925" fmla="*/ 1756580 w 2482948"/>
              <a:gd name="connsiteY4925" fmla="*/ 1887089 h 2128862"/>
              <a:gd name="connsiteX4926" fmla="*/ 1756899 w 2482948"/>
              <a:gd name="connsiteY4926" fmla="*/ 1884976 h 2128862"/>
              <a:gd name="connsiteX4927" fmla="*/ 1770549 w 2482948"/>
              <a:gd name="connsiteY4927" fmla="*/ 1808691 h 2128862"/>
              <a:gd name="connsiteX4928" fmla="*/ 1776755 w 2482948"/>
              <a:gd name="connsiteY4928" fmla="*/ 1781114 h 2128862"/>
              <a:gd name="connsiteX4929" fmla="*/ 1779511 w 2482948"/>
              <a:gd name="connsiteY4929" fmla="*/ 1768705 h 2128862"/>
              <a:gd name="connsiteX4930" fmla="*/ 1828599 w 2482948"/>
              <a:gd name="connsiteY4930" fmla="*/ 1539814 h 2128862"/>
              <a:gd name="connsiteX4931" fmla="*/ 1836597 w 2482948"/>
              <a:gd name="connsiteY4931" fmla="*/ 1496104 h 2128862"/>
              <a:gd name="connsiteX4932" fmla="*/ 1857969 w 2482948"/>
              <a:gd name="connsiteY4932" fmla="*/ 1392414 h 2128862"/>
              <a:gd name="connsiteX4933" fmla="*/ 1885547 w 2482948"/>
              <a:gd name="connsiteY4933" fmla="*/ 1279347 h 2128862"/>
              <a:gd name="connsiteX4934" fmla="*/ 1896000 w 2482948"/>
              <a:gd name="connsiteY4934" fmla="*/ 1235565 h 2128862"/>
              <a:gd name="connsiteX4935" fmla="*/ 1897978 w 2482948"/>
              <a:gd name="connsiteY4935" fmla="*/ 1228518 h 2128862"/>
              <a:gd name="connsiteX4936" fmla="*/ 1902887 w 2482948"/>
              <a:gd name="connsiteY4936" fmla="*/ 1211021 h 2128862"/>
              <a:gd name="connsiteX4937" fmla="*/ 1912529 w 2482948"/>
              <a:gd name="connsiteY4937" fmla="*/ 1176659 h 2128862"/>
              <a:gd name="connsiteX4938" fmla="*/ 1916671 w 2482948"/>
              <a:gd name="connsiteY4938" fmla="*/ 1163571 h 2128862"/>
              <a:gd name="connsiteX4939" fmla="*/ 1916434 w 2482948"/>
              <a:gd name="connsiteY4939" fmla="*/ 1163521 h 2128862"/>
              <a:gd name="connsiteX4940" fmla="*/ 74345 w 2482948"/>
              <a:gd name="connsiteY4940" fmla="*/ 1158799 h 2128862"/>
              <a:gd name="connsiteX4941" fmla="*/ 72901 w 2482948"/>
              <a:gd name="connsiteY4941" fmla="*/ 1159188 h 2128862"/>
              <a:gd name="connsiteX4942" fmla="*/ 72885 w 2482948"/>
              <a:gd name="connsiteY4942" fmla="*/ 1159291 h 2128862"/>
              <a:gd name="connsiteX4943" fmla="*/ 72777 w 2482948"/>
              <a:gd name="connsiteY4943" fmla="*/ 1159996 h 2128862"/>
              <a:gd name="connsiteX4944" fmla="*/ 74618 w 2482948"/>
              <a:gd name="connsiteY4944" fmla="*/ 1159644 h 2128862"/>
              <a:gd name="connsiteX4945" fmla="*/ 74389 w 2482948"/>
              <a:gd name="connsiteY4945" fmla="*/ 1158935 h 2128862"/>
              <a:gd name="connsiteX4946" fmla="*/ 2081768 w 2482948"/>
              <a:gd name="connsiteY4946" fmla="*/ 1158672 h 2128862"/>
              <a:gd name="connsiteX4947" fmla="*/ 2057142 w 2482948"/>
              <a:gd name="connsiteY4947" fmla="*/ 1164952 h 2128862"/>
              <a:gd name="connsiteX4948" fmla="*/ 2056814 w 2482948"/>
              <a:gd name="connsiteY4948" fmla="*/ 1165906 h 2128862"/>
              <a:gd name="connsiteX4949" fmla="*/ 2049307 w 2482948"/>
              <a:gd name="connsiteY4949" fmla="*/ 1187755 h 2128862"/>
              <a:gd name="connsiteX4950" fmla="*/ 2035531 w 2482948"/>
              <a:gd name="connsiteY4950" fmla="*/ 1231415 h 2128862"/>
              <a:gd name="connsiteX4951" fmla="*/ 2031096 w 2482948"/>
              <a:gd name="connsiteY4951" fmla="*/ 1245473 h 2128862"/>
              <a:gd name="connsiteX4952" fmla="*/ 2026578 w 2482948"/>
              <a:gd name="connsiteY4952" fmla="*/ 1260634 h 2128862"/>
              <a:gd name="connsiteX4953" fmla="*/ 2016756 w 2482948"/>
              <a:gd name="connsiteY4953" fmla="*/ 1294870 h 2128862"/>
              <a:gd name="connsiteX4954" fmla="*/ 2013496 w 2482948"/>
              <a:gd name="connsiteY4954" fmla="*/ 1306757 h 2128862"/>
              <a:gd name="connsiteX4955" fmla="*/ 2005645 w 2482948"/>
              <a:gd name="connsiteY4955" fmla="*/ 1338501 h 2128862"/>
              <a:gd name="connsiteX4956" fmla="*/ 1977104 w 2482948"/>
              <a:gd name="connsiteY4956" fmla="*/ 1443708 h 2128862"/>
              <a:gd name="connsiteX4957" fmla="*/ 1958075 w 2482948"/>
              <a:gd name="connsiteY4957" fmla="*/ 1510307 h 2128862"/>
              <a:gd name="connsiteX4958" fmla="*/ 1939185 w 2482948"/>
              <a:gd name="connsiteY4958" fmla="*/ 1578422 h 2128862"/>
              <a:gd name="connsiteX4959" fmla="*/ 1864313 w 2482948"/>
              <a:gd name="connsiteY4959" fmla="*/ 1783183 h 2128862"/>
              <a:gd name="connsiteX4960" fmla="*/ 1857143 w 2482948"/>
              <a:gd name="connsiteY4960" fmla="*/ 1799039 h 2128862"/>
              <a:gd name="connsiteX4961" fmla="*/ 1848732 w 2482948"/>
              <a:gd name="connsiteY4961" fmla="*/ 1817931 h 2128862"/>
              <a:gd name="connsiteX4962" fmla="*/ 1847077 w 2482948"/>
              <a:gd name="connsiteY4962" fmla="*/ 1821929 h 2128862"/>
              <a:gd name="connsiteX4963" fmla="*/ 1811498 w 2482948"/>
              <a:gd name="connsiteY4963" fmla="*/ 1901644 h 2128862"/>
              <a:gd name="connsiteX4964" fmla="*/ 1816102 w 2482948"/>
              <a:gd name="connsiteY4964" fmla="*/ 1901844 h 2128862"/>
              <a:gd name="connsiteX4965" fmla="*/ 1858383 w 2482948"/>
              <a:gd name="connsiteY4965" fmla="*/ 1819034 h 2128862"/>
              <a:gd name="connsiteX4966" fmla="*/ 1866932 w 2482948"/>
              <a:gd name="connsiteY4966" fmla="*/ 1801936 h 2128862"/>
              <a:gd name="connsiteX4967" fmla="*/ 1875206 w 2482948"/>
              <a:gd name="connsiteY4967" fmla="*/ 1785390 h 2128862"/>
              <a:gd name="connsiteX4968" fmla="*/ 1954903 w 2482948"/>
              <a:gd name="connsiteY4968" fmla="*/ 1585731 h 2128862"/>
              <a:gd name="connsiteX4969" fmla="*/ 1976413 w 2482948"/>
              <a:gd name="connsiteY4969" fmla="*/ 1513616 h 2128862"/>
              <a:gd name="connsiteX4970" fmla="*/ 1994753 w 2482948"/>
              <a:gd name="connsiteY4970" fmla="*/ 1453361 h 2128862"/>
              <a:gd name="connsiteX4971" fmla="*/ 2023295 w 2482948"/>
              <a:gd name="connsiteY4971" fmla="*/ 1351325 h 2128862"/>
              <a:gd name="connsiteX4972" fmla="*/ 2029412 w 2482948"/>
              <a:gd name="connsiteY4972" fmla="*/ 1326023 h 2128862"/>
              <a:gd name="connsiteX4973" fmla="*/ 2031319 w 2482948"/>
              <a:gd name="connsiteY4973" fmla="*/ 1319155 h 2128862"/>
              <a:gd name="connsiteX4974" fmla="*/ 2031387 w 2482948"/>
              <a:gd name="connsiteY4974" fmla="*/ 1318881 h 2128862"/>
              <a:gd name="connsiteX4975" fmla="*/ 2032253 w 2482948"/>
              <a:gd name="connsiteY4975" fmla="*/ 1315407 h 2128862"/>
              <a:gd name="connsiteX4976" fmla="*/ 2034659 w 2482948"/>
              <a:gd name="connsiteY4976" fmla="*/ 1307123 h 2128862"/>
              <a:gd name="connsiteX4977" fmla="*/ 2039057 w 2482948"/>
              <a:gd name="connsiteY4977" fmla="*/ 1291283 h 2128862"/>
              <a:gd name="connsiteX4978" fmla="*/ 2044607 w 2482948"/>
              <a:gd name="connsiteY4978" fmla="*/ 1272866 h 2128862"/>
              <a:gd name="connsiteX4979" fmla="*/ 2047261 w 2482948"/>
              <a:gd name="connsiteY4979" fmla="*/ 1263727 h 2128862"/>
              <a:gd name="connsiteX4980" fmla="*/ 2048224 w 2482948"/>
              <a:gd name="connsiteY4980" fmla="*/ 1260702 h 2128862"/>
              <a:gd name="connsiteX4981" fmla="*/ 2049166 w 2482948"/>
              <a:gd name="connsiteY4981" fmla="*/ 1257741 h 2128862"/>
              <a:gd name="connsiteX4982" fmla="*/ 2051854 w 2482948"/>
              <a:gd name="connsiteY4982" fmla="*/ 1248820 h 2128862"/>
              <a:gd name="connsiteX4983" fmla="*/ 2067427 w 2482948"/>
              <a:gd name="connsiteY4983" fmla="*/ 1200351 h 2128862"/>
              <a:gd name="connsiteX4984" fmla="*/ 2067622 w 2482948"/>
              <a:gd name="connsiteY4984" fmla="*/ 1199784 h 2128862"/>
              <a:gd name="connsiteX4985" fmla="*/ 90658 w 2482948"/>
              <a:gd name="connsiteY4985" fmla="*/ 1158027 h 2128862"/>
              <a:gd name="connsiteX4986" fmla="*/ 88082 w 2482948"/>
              <a:gd name="connsiteY4986" fmla="*/ 1159781 h 2128862"/>
              <a:gd name="connsiteX4987" fmla="*/ 88578 w 2482948"/>
              <a:gd name="connsiteY4987" fmla="*/ 1161437 h 2128862"/>
              <a:gd name="connsiteX4988" fmla="*/ 90131 w 2482948"/>
              <a:gd name="connsiteY4988" fmla="*/ 1160511 h 2128862"/>
              <a:gd name="connsiteX4989" fmla="*/ 80191 w 2482948"/>
              <a:gd name="connsiteY4989" fmla="*/ 1157224 h 2128862"/>
              <a:gd name="connsiteX4990" fmla="*/ 78637 w 2482948"/>
              <a:gd name="connsiteY4990" fmla="*/ 1157642 h 2128862"/>
              <a:gd name="connsiteX4991" fmla="*/ 78696 w 2482948"/>
              <a:gd name="connsiteY4991" fmla="*/ 1157857 h 2128862"/>
              <a:gd name="connsiteX4992" fmla="*/ 78956 w 2482948"/>
              <a:gd name="connsiteY4992" fmla="*/ 1158813 h 2128862"/>
              <a:gd name="connsiteX4993" fmla="*/ 79918 w 2482948"/>
              <a:gd name="connsiteY4993" fmla="*/ 1158629 h 2128862"/>
              <a:gd name="connsiteX4994" fmla="*/ 65319 w 2482948"/>
              <a:gd name="connsiteY4994" fmla="*/ 1156662 h 2128862"/>
              <a:gd name="connsiteX4995" fmla="*/ 64117 w 2482948"/>
              <a:gd name="connsiteY4995" fmla="*/ 1157072 h 2128862"/>
              <a:gd name="connsiteX4996" fmla="*/ 63164 w 2482948"/>
              <a:gd name="connsiteY4996" fmla="*/ 1157396 h 2128862"/>
              <a:gd name="connsiteX4997" fmla="*/ 62752 w 2482948"/>
              <a:gd name="connsiteY4997" fmla="*/ 1157536 h 2128862"/>
              <a:gd name="connsiteX4998" fmla="*/ 62735 w 2482948"/>
              <a:gd name="connsiteY4998" fmla="*/ 1157663 h 2128862"/>
              <a:gd name="connsiteX4999" fmla="*/ 62724 w 2482948"/>
              <a:gd name="connsiteY4999" fmla="*/ 1157750 h 2128862"/>
              <a:gd name="connsiteX5000" fmla="*/ 65435 w 2482948"/>
              <a:gd name="connsiteY5000" fmla="*/ 1157042 h 2128862"/>
              <a:gd name="connsiteX5001" fmla="*/ 2054251 w 2482948"/>
              <a:gd name="connsiteY5001" fmla="*/ 1156053 h 2128862"/>
              <a:gd name="connsiteX5002" fmla="*/ 2054142 w 2482948"/>
              <a:gd name="connsiteY5002" fmla="*/ 1156082 h 2128862"/>
              <a:gd name="connsiteX5003" fmla="*/ 2047103 w 2482948"/>
              <a:gd name="connsiteY5003" fmla="*/ 1157933 h 2128862"/>
              <a:gd name="connsiteX5004" fmla="*/ 2045156 w 2482948"/>
              <a:gd name="connsiteY5004" fmla="*/ 1158446 h 2128862"/>
              <a:gd name="connsiteX5005" fmla="*/ 2047563 w 2482948"/>
              <a:gd name="connsiteY5005" fmla="*/ 1158284 h 2128862"/>
              <a:gd name="connsiteX5006" fmla="*/ 2054074 w 2482948"/>
              <a:gd name="connsiteY5006" fmla="*/ 1156570 h 2128862"/>
              <a:gd name="connsiteX5007" fmla="*/ 2054148 w 2482948"/>
              <a:gd name="connsiteY5007" fmla="*/ 1156354 h 2128862"/>
              <a:gd name="connsiteX5008" fmla="*/ 2054172 w 2482948"/>
              <a:gd name="connsiteY5008" fmla="*/ 1156283 h 2128862"/>
              <a:gd name="connsiteX5009" fmla="*/ 46850 w 2482948"/>
              <a:gd name="connsiteY5009" fmla="*/ 1155555 h 2128862"/>
              <a:gd name="connsiteX5010" fmla="*/ 45232 w 2482948"/>
              <a:gd name="connsiteY5010" fmla="*/ 1156536 h 2128862"/>
              <a:gd name="connsiteX5011" fmla="*/ 46392 w 2482948"/>
              <a:gd name="connsiteY5011" fmla="*/ 1155939 h 2128862"/>
              <a:gd name="connsiteX5012" fmla="*/ 46884 w 2482948"/>
              <a:gd name="connsiteY5012" fmla="*/ 1155686 h 2128862"/>
              <a:gd name="connsiteX5013" fmla="*/ 69214 w 2482948"/>
              <a:gd name="connsiteY5013" fmla="*/ 1155336 h 2128862"/>
              <a:gd name="connsiteX5014" fmla="*/ 68775 w 2482948"/>
              <a:gd name="connsiteY5014" fmla="*/ 1155486 h 2128862"/>
              <a:gd name="connsiteX5015" fmla="*/ 68933 w 2482948"/>
              <a:gd name="connsiteY5015" fmla="*/ 1156130 h 2128862"/>
              <a:gd name="connsiteX5016" fmla="*/ 69001 w 2482948"/>
              <a:gd name="connsiteY5016" fmla="*/ 1156112 h 2128862"/>
              <a:gd name="connsiteX5017" fmla="*/ 69089 w 2482948"/>
              <a:gd name="connsiteY5017" fmla="*/ 1156089 h 2128862"/>
              <a:gd name="connsiteX5018" fmla="*/ 1507260 w 2482948"/>
              <a:gd name="connsiteY5018" fmla="*/ 1154320 h 2128862"/>
              <a:gd name="connsiteX5019" fmla="*/ 1506028 w 2482948"/>
              <a:gd name="connsiteY5019" fmla="*/ 1154649 h 2128862"/>
              <a:gd name="connsiteX5020" fmla="*/ 1501086 w 2482948"/>
              <a:gd name="connsiteY5020" fmla="*/ 1155973 h 2128862"/>
              <a:gd name="connsiteX5021" fmla="*/ 1455575 w 2482948"/>
              <a:gd name="connsiteY5021" fmla="*/ 1158076 h 2128862"/>
              <a:gd name="connsiteX5022" fmla="*/ 1480813 w 2482948"/>
              <a:gd name="connsiteY5022" fmla="*/ 1168552 h 2128862"/>
              <a:gd name="connsiteX5023" fmla="*/ 1505266 w 2482948"/>
              <a:gd name="connsiteY5023" fmla="*/ 1165060 h 2128862"/>
              <a:gd name="connsiteX5024" fmla="*/ 96586 w 2482948"/>
              <a:gd name="connsiteY5024" fmla="*/ 1153990 h 2128862"/>
              <a:gd name="connsiteX5025" fmla="*/ 96505 w 2482948"/>
              <a:gd name="connsiteY5025" fmla="*/ 1154045 h 2128862"/>
              <a:gd name="connsiteX5026" fmla="*/ 96460 w 2482948"/>
              <a:gd name="connsiteY5026" fmla="*/ 1154076 h 2128862"/>
              <a:gd name="connsiteX5027" fmla="*/ 96400 w 2482948"/>
              <a:gd name="connsiteY5027" fmla="*/ 1154116 h 2128862"/>
              <a:gd name="connsiteX5028" fmla="*/ 95761 w 2482948"/>
              <a:gd name="connsiteY5028" fmla="*/ 1157158 h 2128862"/>
              <a:gd name="connsiteX5029" fmla="*/ 97474 w 2482948"/>
              <a:gd name="connsiteY5029" fmla="*/ 1156138 h 2128862"/>
              <a:gd name="connsiteX5030" fmla="*/ 97466 w 2482948"/>
              <a:gd name="connsiteY5030" fmla="*/ 1156120 h 2128862"/>
              <a:gd name="connsiteX5031" fmla="*/ 97337 w 2482948"/>
              <a:gd name="connsiteY5031" fmla="*/ 1155808 h 2128862"/>
              <a:gd name="connsiteX5032" fmla="*/ 1320613 w 2482948"/>
              <a:gd name="connsiteY5032" fmla="*/ 1153790 h 2128862"/>
              <a:gd name="connsiteX5033" fmla="*/ 1385988 w 2482948"/>
              <a:gd name="connsiteY5033" fmla="*/ 1183930 h 2128862"/>
              <a:gd name="connsiteX5034" fmla="*/ 1388117 w 2482948"/>
              <a:gd name="connsiteY5034" fmla="*/ 1183989 h 2128862"/>
              <a:gd name="connsiteX5035" fmla="*/ 1356407 w 2482948"/>
              <a:gd name="connsiteY5035" fmla="*/ 1169804 h 2128862"/>
              <a:gd name="connsiteX5036" fmla="*/ 1555644 w 2482948"/>
              <a:gd name="connsiteY5036" fmla="*/ 1152312 h 2128862"/>
              <a:gd name="connsiteX5037" fmla="*/ 1553236 w 2482948"/>
              <a:gd name="connsiteY5037" fmla="*/ 1153249 h 2128862"/>
              <a:gd name="connsiteX5038" fmla="*/ 1543222 w 2482948"/>
              <a:gd name="connsiteY5038" fmla="*/ 1157146 h 2128862"/>
              <a:gd name="connsiteX5039" fmla="*/ 1536121 w 2482948"/>
              <a:gd name="connsiteY5039" fmla="*/ 1161623 h 2128862"/>
              <a:gd name="connsiteX5040" fmla="*/ 1535626 w 2482948"/>
              <a:gd name="connsiteY5040" fmla="*/ 1164373 h 2128862"/>
              <a:gd name="connsiteX5041" fmla="*/ 1555231 w 2482948"/>
              <a:gd name="connsiteY5041" fmla="*/ 1154470 h 2128862"/>
              <a:gd name="connsiteX5042" fmla="*/ 1555488 w 2482948"/>
              <a:gd name="connsiteY5042" fmla="*/ 1153126 h 2128862"/>
              <a:gd name="connsiteX5043" fmla="*/ 2048094 w 2482948"/>
              <a:gd name="connsiteY5043" fmla="*/ 1152090 h 2128862"/>
              <a:gd name="connsiteX5044" fmla="*/ 2036837 w 2482948"/>
              <a:gd name="connsiteY5044" fmla="*/ 1155106 h 2128862"/>
              <a:gd name="connsiteX5045" fmla="*/ 2039014 w 2482948"/>
              <a:gd name="connsiteY5045" fmla="*/ 1154975 h 2128862"/>
              <a:gd name="connsiteX5046" fmla="*/ 1871678 w 2482948"/>
              <a:gd name="connsiteY5046" fmla="*/ 1151780 h 2128862"/>
              <a:gd name="connsiteX5047" fmla="*/ 1866032 w 2482948"/>
              <a:gd name="connsiteY5047" fmla="*/ 1171918 h 2128862"/>
              <a:gd name="connsiteX5048" fmla="*/ 1857284 w 2482948"/>
              <a:gd name="connsiteY5048" fmla="*/ 1203127 h 2128862"/>
              <a:gd name="connsiteX5049" fmla="*/ 1844871 w 2482948"/>
              <a:gd name="connsiteY5049" fmla="*/ 1255631 h 2128862"/>
              <a:gd name="connsiteX5050" fmla="*/ 1844871 w 2482948"/>
              <a:gd name="connsiteY5050" fmla="*/ 1257562 h 2128862"/>
              <a:gd name="connsiteX5051" fmla="*/ 1818810 w 2482948"/>
              <a:gd name="connsiteY5051" fmla="*/ 1372144 h 2128862"/>
              <a:gd name="connsiteX5052" fmla="*/ 1797162 w 2482948"/>
              <a:gd name="connsiteY5052" fmla="*/ 1496241 h 2128862"/>
              <a:gd name="connsiteX5053" fmla="*/ 1793025 w 2482948"/>
              <a:gd name="connsiteY5053" fmla="*/ 1523819 h 2128862"/>
              <a:gd name="connsiteX5054" fmla="*/ 1771102 w 2482948"/>
              <a:gd name="connsiteY5054" fmla="*/ 1659223 h 2128862"/>
              <a:gd name="connsiteX5055" fmla="*/ 1754279 w 2482948"/>
              <a:gd name="connsiteY5055" fmla="*/ 1762637 h 2128862"/>
              <a:gd name="connsiteX5056" fmla="*/ 1752625 w 2482948"/>
              <a:gd name="connsiteY5056" fmla="*/ 1772978 h 2128862"/>
              <a:gd name="connsiteX5057" fmla="*/ 1747800 w 2482948"/>
              <a:gd name="connsiteY5057" fmla="*/ 1804830 h 2128862"/>
              <a:gd name="connsiteX5058" fmla="*/ 1742907 w 2482948"/>
              <a:gd name="connsiteY5058" fmla="*/ 1882777 h 2128862"/>
              <a:gd name="connsiteX5059" fmla="*/ 1745188 w 2482948"/>
              <a:gd name="connsiteY5059" fmla="*/ 1883664 h 2128862"/>
              <a:gd name="connsiteX5060" fmla="*/ 1745917 w 2482948"/>
              <a:gd name="connsiteY5060" fmla="*/ 1883947 h 2128862"/>
              <a:gd name="connsiteX5061" fmla="*/ 1756071 w 2482948"/>
              <a:gd name="connsiteY5061" fmla="*/ 1807588 h 2128862"/>
              <a:gd name="connsiteX5062" fmla="*/ 1761586 w 2482948"/>
              <a:gd name="connsiteY5062" fmla="*/ 1777667 h 2128862"/>
              <a:gd name="connsiteX5063" fmla="*/ 1763793 w 2482948"/>
              <a:gd name="connsiteY5063" fmla="*/ 1766359 h 2128862"/>
              <a:gd name="connsiteX5064" fmla="*/ 1772342 w 2482948"/>
              <a:gd name="connsiteY5064" fmla="*/ 1722236 h 2128862"/>
              <a:gd name="connsiteX5065" fmla="*/ 1807641 w 2482948"/>
              <a:gd name="connsiteY5065" fmla="*/ 1532368 h 2128862"/>
              <a:gd name="connsiteX5066" fmla="*/ 1813708 w 2482948"/>
              <a:gd name="connsiteY5066" fmla="*/ 1495966 h 2128862"/>
              <a:gd name="connsiteX5067" fmla="*/ 1835356 w 2482948"/>
              <a:gd name="connsiteY5067" fmla="*/ 1382486 h 2128862"/>
              <a:gd name="connsiteX5068" fmla="*/ 1862105 w 2482948"/>
              <a:gd name="connsiteY5068" fmla="*/ 1267765 h 2128862"/>
              <a:gd name="connsiteX5069" fmla="*/ 1874069 w 2482948"/>
              <a:gd name="connsiteY5069" fmla="*/ 1217761 h 2128862"/>
              <a:gd name="connsiteX5070" fmla="*/ 1882618 w 2482948"/>
              <a:gd name="connsiteY5070" fmla="*/ 1187506 h 2128862"/>
              <a:gd name="connsiteX5071" fmla="*/ 1890902 w 2482948"/>
              <a:gd name="connsiteY5071" fmla="*/ 1158186 h 2128862"/>
              <a:gd name="connsiteX5072" fmla="*/ 1881870 w 2482948"/>
              <a:gd name="connsiteY5072" fmla="*/ 1156298 h 2128862"/>
              <a:gd name="connsiteX5073" fmla="*/ 1875593 w 2482948"/>
              <a:gd name="connsiteY5073" fmla="*/ 1153515 h 2128862"/>
              <a:gd name="connsiteX5074" fmla="*/ 2111338 w 2482948"/>
              <a:gd name="connsiteY5074" fmla="*/ 1151131 h 2128862"/>
              <a:gd name="connsiteX5075" fmla="*/ 2087920 w 2482948"/>
              <a:gd name="connsiteY5075" fmla="*/ 1157103 h 2128862"/>
              <a:gd name="connsiteX5076" fmla="*/ 2073063 w 2482948"/>
              <a:gd name="connsiteY5076" fmla="*/ 1200274 h 2128862"/>
              <a:gd name="connsiteX5077" fmla="*/ 2073044 w 2482948"/>
              <a:gd name="connsiteY5077" fmla="*/ 1200334 h 2128862"/>
              <a:gd name="connsiteX5078" fmla="*/ 2054845 w 2482948"/>
              <a:gd name="connsiteY5078" fmla="*/ 1257545 h 2128862"/>
              <a:gd name="connsiteX5079" fmla="*/ 2050306 w 2482948"/>
              <a:gd name="connsiteY5079" fmla="*/ 1272616 h 2128862"/>
              <a:gd name="connsiteX5080" fmla="*/ 2050228 w 2482948"/>
              <a:gd name="connsiteY5080" fmla="*/ 1272886 h 2128862"/>
              <a:gd name="connsiteX5081" fmla="*/ 2040397 w 2482948"/>
              <a:gd name="connsiteY5081" fmla="*/ 1306780 h 2128862"/>
              <a:gd name="connsiteX5082" fmla="*/ 2037065 w 2482948"/>
              <a:gd name="connsiteY5082" fmla="*/ 1318802 h 2128862"/>
              <a:gd name="connsiteX5083" fmla="*/ 2029086 w 2482948"/>
              <a:gd name="connsiteY5083" fmla="*/ 1350911 h 2128862"/>
              <a:gd name="connsiteX5084" fmla="*/ 2000268 w 2482948"/>
              <a:gd name="connsiteY5084" fmla="*/ 1454464 h 2128862"/>
              <a:gd name="connsiteX5085" fmla="*/ 1982067 w 2482948"/>
              <a:gd name="connsiteY5085" fmla="*/ 1514582 h 2128862"/>
              <a:gd name="connsiteX5086" fmla="*/ 1960557 w 2482948"/>
              <a:gd name="connsiteY5086" fmla="*/ 1586697 h 2128862"/>
              <a:gd name="connsiteX5087" fmla="*/ 1880583 w 2482948"/>
              <a:gd name="connsiteY5087" fmla="*/ 1786630 h 2128862"/>
              <a:gd name="connsiteX5088" fmla="*/ 1872171 w 2482948"/>
              <a:gd name="connsiteY5088" fmla="*/ 1803177 h 2128862"/>
              <a:gd name="connsiteX5089" fmla="*/ 1863623 w 2482948"/>
              <a:gd name="connsiteY5089" fmla="*/ 1820274 h 2128862"/>
              <a:gd name="connsiteX5090" fmla="*/ 1821424 w 2482948"/>
              <a:gd name="connsiteY5090" fmla="*/ 1902076 h 2128862"/>
              <a:gd name="connsiteX5091" fmla="*/ 1824582 w 2482948"/>
              <a:gd name="connsiteY5091" fmla="*/ 1902213 h 2128862"/>
              <a:gd name="connsiteX5092" fmla="*/ 1827228 w 2482948"/>
              <a:gd name="connsiteY5092" fmla="*/ 1898544 h 2128862"/>
              <a:gd name="connsiteX5093" fmla="*/ 1828410 w 2482948"/>
              <a:gd name="connsiteY5093" fmla="*/ 1896904 h 2128862"/>
              <a:gd name="connsiteX5094" fmla="*/ 1872861 w 2482948"/>
              <a:gd name="connsiteY5094" fmla="*/ 1820688 h 2128862"/>
              <a:gd name="connsiteX5095" fmla="*/ 1881548 w 2482948"/>
              <a:gd name="connsiteY5095" fmla="*/ 1805382 h 2128862"/>
              <a:gd name="connsiteX5096" fmla="*/ 1891061 w 2482948"/>
              <a:gd name="connsiteY5096" fmla="*/ 1788147 h 2128862"/>
              <a:gd name="connsiteX5097" fmla="*/ 1975999 w 2482948"/>
              <a:gd name="connsiteY5097" fmla="*/ 1593865 h 2128862"/>
              <a:gd name="connsiteX5098" fmla="*/ 2000268 w 2482948"/>
              <a:gd name="connsiteY5098" fmla="*/ 1517614 h 2128862"/>
              <a:gd name="connsiteX5099" fmla="*/ 2017504 w 2482948"/>
              <a:gd name="connsiteY5099" fmla="*/ 1463977 h 2128862"/>
              <a:gd name="connsiteX5100" fmla="*/ 2046322 w 2482948"/>
              <a:gd name="connsiteY5100" fmla="*/ 1362631 h 2128862"/>
              <a:gd name="connsiteX5101" fmla="*/ 2052088 w 2482948"/>
              <a:gd name="connsiteY5101" fmla="*/ 1338857 h 2128862"/>
              <a:gd name="connsiteX5102" fmla="*/ 2053929 w 2482948"/>
              <a:gd name="connsiteY5102" fmla="*/ 1332243 h 2128862"/>
              <a:gd name="connsiteX5103" fmla="*/ 2054406 w 2482948"/>
              <a:gd name="connsiteY5103" fmla="*/ 1330338 h 2128862"/>
              <a:gd name="connsiteX5104" fmla="*/ 2054811 w 2482948"/>
              <a:gd name="connsiteY5104" fmla="*/ 1328720 h 2128862"/>
              <a:gd name="connsiteX5105" fmla="*/ 2055117 w 2482948"/>
              <a:gd name="connsiteY5105" fmla="*/ 1327669 h 2128862"/>
              <a:gd name="connsiteX5106" fmla="*/ 2057146 w 2482948"/>
              <a:gd name="connsiteY5106" fmla="*/ 1320686 h 2128862"/>
              <a:gd name="connsiteX5107" fmla="*/ 2061373 w 2482948"/>
              <a:gd name="connsiteY5107" fmla="*/ 1305505 h 2128862"/>
              <a:gd name="connsiteX5108" fmla="*/ 2066754 w 2482948"/>
              <a:gd name="connsiteY5108" fmla="*/ 1287635 h 2128862"/>
              <a:gd name="connsiteX5109" fmla="*/ 2068946 w 2482948"/>
              <a:gd name="connsiteY5109" fmla="*/ 1280098 h 2128862"/>
              <a:gd name="connsiteX5110" fmla="*/ 2069327 w 2482948"/>
              <a:gd name="connsiteY5110" fmla="*/ 1278785 h 2128862"/>
              <a:gd name="connsiteX5111" fmla="*/ 2071183 w 2482948"/>
              <a:gd name="connsiteY5111" fmla="*/ 1272928 h 2128862"/>
              <a:gd name="connsiteX5112" fmla="*/ 2073791 w 2482948"/>
              <a:gd name="connsiteY5112" fmla="*/ 1264268 h 2128862"/>
              <a:gd name="connsiteX5113" fmla="*/ 2088919 w 2482948"/>
              <a:gd name="connsiteY5113" fmla="*/ 1216953 h 2128862"/>
              <a:gd name="connsiteX5114" fmla="*/ 2088939 w 2482948"/>
              <a:gd name="connsiteY5114" fmla="*/ 1216891 h 2128862"/>
              <a:gd name="connsiteX5115" fmla="*/ 2088956 w 2482948"/>
              <a:gd name="connsiteY5115" fmla="*/ 1216838 h 2128862"/>
              <a:gd name="connsiteX5116" fmla="*/ 54183 w 2482948"/>
              <a:gd name="connsiteY5116" fmla="*/ 1151113 h 2128862"/>
              <a:gd name="connsiteX5117" fmla="*/ 53202 w 2482948"/>
              <a:gd name="connsiteY5117" fmla="*/ 1151707 h 2128862"/>
              <a:gd name="connsiteX5118" fmla="*/ 53175 w 2482948"/>
              <a:gd name="connsiteY5118" fmla="*/ 1151945 h 2128862"/>
              <a:gd name="connsiteX5119" fmla="*/ 53150 w 2482948"/>
              <a:gd name="connsiteY5119" fmla="*/ 1152163 h 2128862"/>
              <a:gd name="connsiteX5120" fmla="*/ 53114 w 2482948"/>
              <a:gd name="connsiteY5120" fmla="*/ 1152484 h 2128862"/>
              <a:gd name="connsiteX5121" fmla="*/ 53816 w 2482948"/>
              <a:gd name="connsiteY5121" fmla="*/ 1152123 h 2128862"/>
              <a:gd name="connsiteX5122" fmla="*/ 54382 w 2482948"/>
              <a:gd name="connsiteY5122" fmla="*/ 1151833 h 2128862"/>
              <a:gd name="connsiteX5123" fmla="*/ 54328 w 2482948"/>
              <a:gd name="connsiteY5123" fmla="*/ 1151636 h 2128862"/>
              <a:gd name="connsiteX5124" fmla="*/ 89019 w 2482948"/>
              <a:gd name="connsiteY5124" fmla="*/ 1150711 h 2128862"/>
              <a:gd name="connsiteX5125" fmla="*/ 86034 w 2482948"/>
              <a:gd name="connsiteY5125" fmla="*/ 1152938 h 2128862"/>
              <a:gd name="connsiteX5126" fmla="*/ 86497 w 2482948"/>
              <a:gd name="connsiteY5126" fmla="*/ 1154485 h 2128862"/>
              <a:gd name="connsiteX5127" fmla="*/ 86600 w 2482948"/>
              <a:gd name="connsiteY5127" fmla="*/ 1154830 h 2128862"/>
              <a:gd name="connsiteX5128" fmla="*/ 86637 w 2482948"/>
              <a:gd name="connsiteY5128" fmla="*/ 1154951 h 2128862"/>
              <a:gd name="connsiteX5129" fmla="*/ 88435 w 2482948"/>
              <a:gd name="connsiteY5129" fmla="*/ 1153732 h 2128862"/>
              <a:gd name="connsiteX5130" fmla="*/ 89809 w 2482948"/>
              <a:gd name="connsiteY5130" fmla="*/ 1152800 h 2128862"/>
              <a:gd name="connsiteX5131" fmla="*/ 89746 w 2482948"/>
              <a:gd name="connsiteY5131" fmla="*/ 1152633 h 2128862"/>
              <a:gd name="connsiteX5132" fmla="*/ 1520946 w 2482948"/>
              <a:gd name="connsiteY5132" fmla="*/ 1150655 h 2128862"/>
              <a:gd name="connsiteX5133" fmla="*/ 1511846 w 2482948"/>
              <a:gd name="connsiteY5133" fmla="*/ 1153092 h 2128862"/>
              <a:gd name="connsiteX5134" fmla="*/ 1509755 w 2482948"/>
              <a:gd name="connsiteY5134" fmla="*/ 1164418 h 2128862"/>
              <a:gd name="connsiteX5135" fmla="*/ 1513529 w 2482948"/>
              <a:gd name="connsiteY5135" fmla="*/ 1163879 h 2128862"/>
              <a:gd name="connsiteX5136" fmla="*/ 1515270 w 2482948"/>
              <a:gd name="connsiteY5136" fmla="*/ 1163354 h 2128862"/>
              <a:gd name="connsiteX5137" fmla="*/ 1518811 w 2482948"/>
              <a:gd name="connsiteY5137" fmla="*/ 1162286 h 2128862"/>
              <a:gd name="connsiteX5138" fmla="*/ 1519880 w 2482948"/>
              <a:gd name="connsiteY5138" fmla="*/ 1156463 h 2128862"/>
              <a:gd name="connsiteX5139" fmla="*/ 1520504 w 2482948"/>
              <a:gd name="connsiteY5139" fmla="*/ 1153062 h 2128862"/>
              <a:gd name="connsiteX5140" fmla="*/ 70042 w 2482948"/>
              <a:gd name="connsiteY5140" fmla="*/ 1150337 h 2128862"/>
              <a:gd name="connsiteX5141" fmla="*/ 68340 w 2482948"/>
              <a:gd name="connsiteY5141" fmla="*/ 1151071 h 2128862"/>
              <a:gd name="connsiteX5142" fmla="*/ 68134 w 2482948"/>
              <a:gd name="connsiteY5142" fmla="*/ 1151160 h 2128862"/>
              <a:gd name="connsiteX5143" fmla="*/ 70014 w 2482948"/>
              <a:gd name="connsiteY5143" fmla="*/ 1150510 h 2128862"/>
              <a:gd name="connsiteX5144" fmla="*/ 79626 w 2482948"/>
              <a:gd name="connsiteY5144" fmla="*/ 1150038 h 2128862"/>
              <a:gd name="connsiteX5145" fmla="*/ 79115 w 2482948"/>
              <a:gd name="connsiteY5145" fmla="*/ 1150486 h 2128862"/>
              <a:gd name="connsiteX5146" fmla="*/ 78605 w 2482948"/>
              <a:gd name="connsiteY5146" fmla="*/ 1150932 h 2128862"/>
              <a:gd name="connsiteX5147" fmla="*/ 77156 w 2482948"/>
              <a:gd name="connsiteY5147" fmla="*/ 1152200 h 2128862"/>
              <a:gd name="connsiteX5148" fmla="*/ 77607 w 2482948"/>
              <a:gd name="connsiteY5148" fmla="*/ 1153859 h 2128862"/>
              <a:gd name="connsiteX5149" fmla="*/ 78089 w 2482948"/>
              <a:gd name="connsiteY5149" fmla="*/ 1153496 h 2128862"/>
              <a:gd name="connsiteX5150" fmla="*/ 79049 w 2482948"/>
              <a:gd name="connsiteY5150" fmla="*/ 1152775 h 2128862"/>
              <a:gd name="connsiteX5151" fmla="*/ 80266 w 2482948"/>
              <a:gd name="connsiteY5151" fmla="*/ 1151860 h 2128862"/>
              <a:gd name="connsiteX5152" fmla="*/ 79952 w 2482948"/>
              <a:gd name="connsiteY5152" fmla="*/ 1150966 h 2128862"/>
              <a:gd name="connsiteX5153" fmla="*/ 92809 w 2482948"/>
              <a:gd name="connsiteY5153" fmla="*/ 1147882 h 2128862"/>
              <a:gd name="connsiteX5154" fmla="*/ 92793 w 2482948"/>
              <a:gd name="connsiteY5154" fmla="*/ 1147894 h 2128862"/>
              <a:gd name="connsiteX5155" fmla="*/ 92677 w 2482948"/>
              <a:gd name="connsiteY5155" fmla="*/ 1147980 h 2128862"/>
              <a:gd name="connsiteX5156" fmla="*/ 92745 w 2482948"/>
              <a:gd name="connsiteY5156" fmla="*/ 1148183 h 2128862"/>
              <a:gd name="connsiteX5157" fmla="*/ 92773 w 2482948"/>
              <a:gd name="connsiteY5157" fmla="*/ 1148051 h 2128862"/>
              <a:gd name="connsiteX5158" fmla="*/ 59884 w 2482948"/>
              <a:gd name="connsiteY5158" fmla="*/ 1147842 h 2128862"/>
              <a:gd name="connsiteX5159" fmla="*/ 58222 w 2482948"/>
              <a:gd name="connsiteY5159" fmla="*/ 1148716 h 2128862"/>
              <a:gd name="connsiteX5160" fmla="*/ 58397 w 2482948"/>
              <a:gd name="connsiteY5160" fmla="*/ 1149512 h 2128862"/>
              <a:gd name="connsiteX5161" fmla="*/ 58418 w 2482948"/>
              <a:gd name="connsiteY5161" fmla="*/ 1149609 h 2128862"/>
              <a:gd name="connsiteX5162" fmla="*/ 58492 w 2482948"/>
              <a:gd name="connsiteY5162" fmla="*/ 1149945 h 2128862"/>
              <a:gd name="connsiteX5163" fmla="*/ 58660 w 2482948"/>
              <a:gd name="connsiteY5163" fmla="*/ 1149870 h 2128862"/>
              <a:gd name="connsiteX5164" fmla="*/ 59652 w 2482948"/>
              <a:gd name="connsiteY5164" fmla="*/ 1149423 h 2128862"/>
              <a:gd name="connsiteX5165" fmla="*/ 2085498 w 2482948"/>
              <a:gd name="connsiteY5165" fmla="*/ 1147832 h 2128862"/>
              <a:gd name="connsiteX5166" fmla="*/ 2075275 w 2482948"/>
              <a:gd name="connsiteY5166" fmla="*/ 1150521 h 2128862"/>
              <a:gd name="connsiteX5167" fmla="*/ 2060791 w 2482948"/>
              <a:gd name="connsiteY5167" fmla="*/ 1154332 h 2128862"/>
              <a:gd name="connsiteX5168" fmla="*/ 2060614 w 2482948"/>
              <a:gd name="connsiteY5168" fmla="*/ 1154848 h 2128862"/>
              <a:gd name="connsiteX5169" fmla="*/ 2085322 w 2482948"/>
              <a:gd name="connsiteY5169" fmla="*/ 1148344 h 2128862"/>
              <a:gd name="connsiteX5170" fmla="*/ 105170 w 2482948"/>
              <a:gd name="connsiteY5170" fmla="*/ 1147793 h 2128862"/>
              <a:gd name="connsiteX5171" fmla="*/ 101517 w 2482948"/>
              <a:gd name="connsiteY5171" fmla="*/ 1150539 h 2128862"/>
              <a:gd name="connsiteX5172" fmla="*/ 101182 w 2482948"/>
              <a:gd name="connsiteY5172" fmla="*/ 1150790 h 2128862"/>
              <a:gd name="connsiteX5173" fmla="*/ 101066 w 2482948"/>
              <a:gd name="connsiteY5173" fmla="*/ 1150877 h 2128862"/>
              <a:gd name="connsiteX5174" fmla="*/ 101949 w 2482948"/>
              <a:gd name="connsiteY5174" fmla="*/ 1153260 h 2128862"/>
              <a:gd name="connsiteX5175" fmla="*/ 103762 w 2482948"/>
              <a:gd name="connsiteY5175" fmla="*/ 1152050 h 2128862"/>
              <a:gd name="connsiteX5176" fmla="*/ 103788 w 2482948"/>
              <a:gd name="connsiteY5176" fmla="*/ 1151941 h 2128862"/>
              <a:gd name="connsiteX5177" fmla="*/ 1607513 w 2482948"/>
              <a:gd name="connsiteY5177" fmla="*/ 1147517 h 2128862"/>
              <a:gd name="connsiteX5178" fmla="*/ 1594890 w 2482948"/>
              <a:gd name="connsiteY5178" fmla="*/ 1158791 h 2128862"/>
              <a:gd name="connsiteX5179" fmla="*/ 1586067 w 2482948"/>
              <a:gd name="connsiteY5179" fmla="*/ 1166671 h 2128862"/>
              <a:gd name="connsiteX5180" fmla="*/ 1586060 w 2482948"/>
              <a:gd name="connsiteY5180" fmla="*/ 1166675 h 2128862"/>
              <a:gd name="connsiteX5181" fmla="*/ 1583663 w 2482948"/>
              <a:gd name="connsiteY5181" fmla="*/ 1168024 h 2128862"/>
              <a:gd name="connsiteX5182" fmla="*/ 1582022 w 2482948"/>
              <a:gd name="connsiteY5182" fmla="*/ 1168948 h 2128862"/>
              <a:gd name="connsiteX5183" fmla="*/ 1581535 w 2482948"/>
              <a:gd name="connsiteY5183" fmla="*/ 1171367 h 2128862"/>
              <a:gd name="connsiteX5184" fmla="*/ 1581524 w 2482948"/>
              <a:gd name="connsiteY5184" fmla="*/ 1171431 h 2128862"/>
              <a:gd name="connsiteX5185" fmla="*/ 1572967 w 2482948"/>
              <a:gd name="connsiteY5185" fmla="*/ 1220874 h 2128862"/>
              <a:gd name="connsiteX5186" fmla="*/ 1572613 w 2482948"/>
              <a:gd name="connsiteY5186" fmla="*/ 1223123 h 2128862"/>
              <a:gd name="connsiteX5187" fmla="*/ 1571335 w 2482948"/>
              <a:gd name="connsiteY5187" fmla="*/ 1231252 h 2128862"/>
              <a:gd name="connsiteX5188" fmla="*/ 1567031 w 2482948"/>
              <a:gd name="connsiteY5188" fmla="*/ 1260872 h 2128862"/>
              <a:gd name="connsiteX5189" fmla="*/ 1560413 w 2482948"/>
              <a:gd name="connsiteY5189" fmla="*/ 1440124 h 2128862"/>
              <a:gd name="connsiteX5190" fmla="*/ 1572277 w 2482948"/>
              <a:gd name="connsiteY5190" fmla="*/ 1635294 h 2128862"/>
              <a:gd name="connsiteX5191" fmla="*/ 1582883 w 2482948"/>
              <a:gd name="connsiteY5191" fmla="*/ 1672502 h 2128862"/>
              <a:gd name="connsiteX5192" fmla="*/ 1585499 w 2482948"/>
              <a:gd name="connsiteY5192" fmla="*/ 1680027 h 2128862"/>
              <a:gd name="connsiteX5193" fmla="*/ 1587109 w 2482948"/>
              <a:gd name="connsiteY5193" fmla="*/ 1684656 h 2128862"/>
              <a:gd name="connsiteX5194" fmla="*/ 1576684 w 2482948"/>
              <a:gd name="connsiteY5194" fmla="*/ 1447843 h 2128862"/>
              <a:gd name="connsiteX5195" fmla="*/ 1585647 w 2482948"/>
              <a:gd name="connsiteY5195" fmla="*/ 1270385 h 2128862"/>
              <a:gd name="connsiteX5196" fmla="*/ 1588948 w 2482948"/>
              <a:gd name="connsiteY5196" fmla="*/ 1248312 h 2128862"/>
              <a:gd name="connsiteX5197" fmla="*/ 1592174 w 2482948"/>
              <a:gd name="connsiteY5197" fmla="*/ 1228781 h 2128862"/>
              <a:gd name="connsiteX5198" fmla="*/ 1593954 w 2482948"/>
              <a:gd name="connsiteY5198" fmla="*/ 1218005 h 2128862"/>
              <a:gd name="connsiteX5199" fmla="*/ 1601313 w 2482948"/>
              <a:gd name="connsiteY5199" fmla="*/ 1179751 h 2128862"/>
              <a:gd name="connsiteX5200" fmla="*/ 1532946 w 2482948"/>
              <a:gd name="connsiteY5200" fmla="*/ 1147442 h 2128862"/>
              <a:gd name="connsiteX5201" fmla="*/ 1530007 w 2482948"/>
              <a:gd name="connsiteY5201" fmla="*/ 1148229 h 2128862"/>
              <a:gd name="connsiteX5202" fmla="*/ 1526417 w 2482948"/>
              <a:gd name="connsiteY5202" fmla="*/ 1149191 h 2128862"/>
              <a:gd name="connsiteX5203" fmla="*/ 1525335 w 2482948"/>
              <a:gd name="connsiteY5203" fmla="*/ 1149480 h 2128862"/>
              <a:gd name="connsiteX5204" fmla="*/ 1523235 w 2482948"/>
              <a:gd name="connsiteY5204" fmla="*/ 1160952 h 2128862"/>
              <a:gd name="connsiteX5205" fmla="*/ 1526018 w 2482948"/>
              <a:gd name="connsiteY5205" fmla="*/ 1160113 h 2128862"/>
              <a:gd name="connsiteX5206" fmla="*/ 1526325 w 2482948"/>
              <a:gd name="connsiteY5206" fmla="*/ 1160020 h 2128862"/>
              <a:gd name="connsiteX5207" fmla="*/ 1531059 w 2482948"/>
              <a:gd name="connsiteY5207" fmla="*/ 1157817 h 2128862"/>
              <a:gd name="connsiteX5208" fmla="*/ 1532866 w 2482948"/>
              <a:gd name="connsiteY5208" fmla="*/ 1147885 h 2128862"/>
              <a:gd name="connsiteX5209" fmla="*/ 87241 w 2482948"/>
              <a:gd name="connsiteY5209" fmla="*/ 1146011 h 2128862"/>
              <a:gd name="connsiteX5210" fmla="*/ 87118 w 2482948"/>
              <a:gd name="connsiteY5210" fmla="*/ 1146707 h 2128862"/>
              <a:gd name="connsiteX5211" fmla="*/ 87371 w 2482948"/>
              <a:gd name="connsiteY5211" fmla="*/ 1146517 h 2128862"/>
              <a:gd name="connsiteX5212" fmla="*/ 87419 w 2482948"/>
              <a:gd name="connsiteY5212" fmla="*/ 1146481 h 2128862"/>
              <a:gd name="connsiteX5213" fmla="*/ 77670 w 2482948"/>
              <a:gd name="connsiteY5213" fmla="*/ 1144469 h 2128862"/>
              <a:gd name="connsiteX5214" fmla="*/ 75606 w 2482948"/>
              <a:gd name="connsiteY5214" fmla="*/ 1146509 h 2128862"/>
              <a:gd name="connsiteX5215" fmla="*/ 75811 w 2482948"/>
              <a:gd name="connsiteY5215" fmla="*/ 1147259 h 2128862"/>
              <a:gd name="connsiteX5216" fmla="*/ 77983 w 2482948"/>
              <a:gd name="connsiteY5216" fmla="*/ 1145360 h 2128862"/>
              <a:gd name="connsiteX5217" fmla="*/ 49596 w 2482948"/>
              <a:gd name="connsiteY5217" fmla="*/ 1143081 h 2128862"/>
              <a:gd name="connsiteX5218" fmla="*/ 48403 w 2482948"/>
              <a:gd name="connsiteY5218" fmla="*/ 1144092 h 2128862"/>
              <a:gd name="connsiteX5219" fmla="*/ 48422 w 2482948"/>
              <a:gd name="connsiteY5219" fmla="*/ 1144183 h 2128862"/>
              <a:gd name="connsiteX5220" fmla="*/ 48428 w 2482948"/>
              <a:gd name="connsiteY5220" fmla="*/ 1144211 h 2128862"/>
              <a:gd name="connsiteX5221" fmla="*/ 48460 w 2482948"/>
              <a:gd name="connsiteY5221" fmla="*/ 1144368 h 2128862"/>
              <a:gd name="connsiteX5222" fmla="*/ 49532 w 2482948"/>
              <a:gd name="connsiteY5222" fmla="*/ 1143588 h 2128862"/>
              <a:gd name="connsiteX5223" fmla="*/ 69113 w 2482948"/>
              <a:gd name="connsiteY5223" fmla="*/ 1142557 h 2128862"/>
              <a:gd name="connsiteX5224" fmla="*/ 68350 w 2482948"/>
              <a:gd name="connsiteY5224" fmla="*/ 1143391 h 2128862"/>
              <a:gd name="connsiteX5225" fmla="*/ 66094 w 2482948"/>
              <a:gd name="connsiteY5225" fmla="*/ 1144577 h 2128862"/>
              <a:gd name="connsiteX5226" fmla="*/ 66201 w 2482948"/>
              <a:gd name="connsiteY5226" fmla="*/ 1145012 h 2128862"/>
              <a:gd name="connsiteX5227" fmla="*/ 66311 w 2482948"/>
              <a:gd name="connsiteY5227" fmla="*/ 1145459 h 2128862"/>
              <a:gd name="connsiteX5228" fmla="*/ 66525 w 2482948"/>
              <a:gd name="connsiteY5228" fmla="*/ 1146330 h 2128862"/>
              <a:gd name="connsiteX5229" fmla="*/ 68764 w 2482948"/>
              <a:gd name="connsiteY5229" fmla="*/ 1145322 h 2128862"/>
              <a:gd name="connsiteX5230" fmla="*/ 69705 w 2482948"/>
              <a:gd name="connsiteY5230" fmla="*/ 1144393 h 2128862"/>
              <a:gd name="connsiteX5231" fmla="*/ 1199850 w 2482948"/>
              <a:gd name="connsiteY5231" fmla="*/ 1142508 h 2128862"/>
              <a:gd name="connsiteX5232" fmla="*/ 1199851 w 2482948"/>
              <a:gd name="connsiteY5232" fmla="*/ 1142509 h 2128862"/>
              <a:gd name="connsiteX5233" fmla="*/ 1199851 w 2482948"/>
              <a:gd name="connsiteY5233" fmla="*/ 1142510 h 2128862"/>
              <a:gd name="connsiteX5234" fmla="*/ 1199851 w 2482948"/>
              <a:gd name="connsiteY5234" fmla="*/ 1142512 h 2128862"/>
              <a:gd name="connsiteX5235" fmla="*/ 1199851 w 2482948"/>
              <a:gd name="connsiteY5235" fmla="*/ 1142511 h 2128862"/>
              <a:gd name="connsiteX5236" fmla="*/ 1199851 w 2482948"/>
              <a:gd name="connsiteY5236" fmla="*/ 1142511 h 2128862"/>
              <a:gd name="connsiteX5237" fmla="*/ 1199850 w 2482948"/>
              <a:gd name="connsiteY5237" fmla="*/ 1142509 h 2128862"/>
              <a:gd name="connsiteX5238" fmla="*/ 1199850 w 2482948"/>
              <a:gd name="connsiteY5238" fmla="*/ 1142508 h 2128862"/>
              <a:gd name="connsiteX5239" fmla="*/ 1199850 w 2482948"/>
              <a:gd name="connsiteY5239" fmla="*/ 1142505 h 2128862"/>
              <a:gd name="connsiteX5240" fmla="*/ 1199850 w 2482948"/>
              <a:gd name="connsiteY5240" fmla="*/ 1142506 h 2128862"/>
              <a:gd name="connsiteX5241" fmla="*/ 1199850 w 2482948"/>
              <a:gd name="connsiteY5241" fmla="*/ 1142506 h 2128862"/>
              <a:gd name="connsiteX5242" fmla="*/ 1199850 w 2482948"/>
              <a:gd name="connsiteY5242" fmla="*/ 1142506 h 2128862"/>
              <a:gd name="connsiteX5243" fmla="*/ 1467941 w 2482948"/>
              <a:gd name="connsiteY5243" fmla="*/ 1142447 h 2128862"/>
              <a:gd name="connsiteX5244" fmla="*/ 1438246 w 2482948"/>
              <a:gd name="connsiteY5244" fmla="*/ 1145461 h 2128862"/>
              <a:gd name="connsiteX5245" fmla="*/ 1418007 w 2482948"/>
              <a:gd name="connsiteY5245" fmla="*/ 1142482 h 2128862"/>
              <a:gd name="connsiteX5246" fmla="*/ 1439121 w 2482948"/>
              <a:gd name="connsiteY5246" fmla="*/ 1151246 h 2128862"/>
              <a:gd name="connsiteX5247" fmla="*/ 1439560 w 2482948"/>
              <a:gd name="connsiteY5247" fmla="*/ 1151428 h 2128862"/>
              <a:gd name="connsiteX5248" fmla="*/ 1439564 w 2482948"/>
              <a:gd name="connsiteY5248" fmla="*/ 1151430 h 2128862"/>
              <a:gd name="connsiteX5249" fmla="*/ 1451608 w 2482948"/>
              <a:gd name="connsiteY5249" fmla="*/ 1153067 h 2128862"/>
              <a:gd name="connsiteX5250" fmla="*/ 1489501 w 2482948"/>
              <a:gd name="connsiteY5250" fmla="*/ 1151012 h 2128862"/>
              <a:gd name="connsiteX5251" fmla="*/ 2031519 w 2482948"/>
              <a:gd name="connsiteY5251" fmla="*/ 1142124 h 2128862"/>
              <a:gd name="connsiteX5252" fmla="*/ 2012978 w 2482948"/>
              <a:gd name="connsiteY5252" fmla="*/ 1147253 h 2128862"/>
              <a:gd name="connsiteX5253" fmla="*/ 2013092 w 2482948"/>
              <a:gd name="connsiteY5253" fmla="*/ 1147251 h 2128862"/>
              <a:gd name="connsiteX5254" fmla="*/ 2031486 w 2482948"/>
              <a:gd name="connsiteY5254" fmla="*/ 1142218 h 2128862"/>
              <a:gd name="connsiteX5255" fmla="*/ 60714 w 2482948"/>
              <a:gd name="connsiteY5255" fmla="*/ 1141597 h 2128862"/>
              <a:gd name="connsiteX5256" fmla="*/ 58699 w 2482948"/>
              <a:gd name="connsiteY5256" fmla="*/ 1142840 h 2128862"/>
              <a:gd name="connsiteX5257" fmla="*/ 57171 w 2482948"/>
              <a:gd name="connsiteY5257" fmla="*/ 1143931 h 2128862"/>
              <a:gd name="connsiteX5258" fmla="*/ 57250 w 2482948"/>
              <a:gd name="connsiteY5258" fmla="*/ 1144293 h 2128862"/>
              <a:gd name="connsiteX5259" fmla="*/ 57307 w 2482948"/>
              <a:gd name="connsiteY5259" fmla="*/ 1144550 h 2128862"/>
              <a:gd name="connsiteX5260" fmla="*/ 60631 w 2482948"/>
              <a:gd name="connsiteY5260" fmla="*/ 1142754 h 2128862"/>
              <a:gd name="connsiteX5261" fmla="*/ 60773 w 2482948"/>
              <a:gd name="connsiteY5261" fmla="*/ 1141789 h 2128862"/>
              <a:gd name="connsiteX5262" fmla="*/ 60754 w 2482948"/>
              <a:gd name="connsiteY5262" fmla="*/ 1141727 h 2128862"/>
              <a:gd name="connsiteX5263" fmla="*/ 1582984 w 2482948"/>
              <a:gd name="connsiteY5263" fmla="*/ 1141416 h 2128862"/>
              <a:gd name="connsiteX5264" fmla="*/ 1568480 w 2482948"/>
              <a:gd name="connsiteY5264" fmla="*/ 1153223 h 2128862"/>
              <a:gd name="connsiteX5265" fmla="*/ 1559310 w 2482948"/>
              <a:gd name="connsiteY5265" fmla="*/ 1157837 h 2128862"/>
              <a:gd name="connsiteX5266" fmla="*/ 1558267 w 2482948"/>
              <a:gd name="connsiteY5266" fmla="*/ 1163308 h 2128862"/>
              <a:gd name="connsiteX5267" fmla="*/ 1558035 w 2482948"/>
              <a:gd name="connsiteY5267" fmla="*/ 1164525 h 2128862"/>
              <a:gd name="connsiteX5268" fmla="*/ 1559263 w 2482948"/>
              <a:gd name="connsiteY5268" fmla="*/ 1163567 h 2128862"/>
              <a:gd name="connsiteX5269" fmla="*/ 1559644 w 2482948"/>
              <a:gd name="connsiteY5269" fmla="*/ 1163269 h 2128862"/>
              <a:gd name="connsiteX5270" fmla="*/ 1560558 w 2482948"/>
              <a:gd name="connsiteY5270" fmla="*/ 1162555 h 2128862"/>
              <a:gd name="connsiteX5271" fmla="*/ 1582671 w 2482948"/>
              <a:gd name="connsiteY5271" fmla="*/ 1142981 h 2128862"/>
              <a:gd name="connsiteX5272" fmla="*/ 1848009 w 2482948"/>
              <a:gd name="connsiteY5272" fmla="*/ 1141286 h 2128862"/>
              <a:gd name="connsiteX5273" fmla="*/ 1833823 w 2482948"/>
              <a:gd name="connsiteY5273" fmla="*/ 1191174 h 2128862"/>
              <a:gd name="connsiteX5274" fmla="*/ 1820741 w 2482948"/>
              <a:gd name="connsiteY5274" fmla="*/ 1245015 h 2128862"/>
              <a:gd name="connsiteX5275" fmla="*/ 1818535 w 2482948"/>
              <a:gd name="connsiteY5275" fmla="*/ 1255771 h 2128862"/>
              <a:gd name="connsiteX5276" fmla="*/ 1794542 w 2482948"/>
              <a:gd name="connsiteY5276" fmla="*/ 1363183 h 2128862"/>
              <a:gd name="connsiteX5277" fmla="*/ 1772757 w 2482948"/>
              <a:gd name="connsiteY5277" fmla="*/ 1501069 h 2128862"/>
              <a:gd name="connsiteX5278" fmla="*/ 1770413 w 2482948"/>
              <a:gd name="connsiteY5278" fmla="*/ 1518029 h 2128862"/>
              <a:gd name="connsiteX5279" fmla="*/ 1757451 w 2482948"/>
              <a:gd name="connsiteY5279" fmla="*/ 1611240 h 2128862"/>
              <a:gd name="connsiteX5280" fmla="*/ 1736906 w 2482948"/>
              <a:gd name="connsiteY5280" fmla="*/ 1761811 h 2128862"/>
              <a:gd name="connsiteX5281" fmla="*/ 1735666 w 2482948"/>
              <a:gd name="connsiteY5281" fmla="*/ 1770912 h 2128862"/>
              <a:gd name="connsiteX5282" fmla="*/ 1731805 w 2482948"/>
              <a:gd name="connsiteY5282" fmla="*/ 1805108 h 2128862"/>
              <a:gd name="connsiteX5283" fmla="*/ 1727862 w 2482948"/>
              <a:gd name="connsiteY5283" fmla="*/ 1876925 h 2128862"/>
              <a:gd name="connsiteX5284" fmla="*/ 1728358 w 2482948"/>
              <a:gd name="connsiteY5284" fmla="*/ 1877118 h 2128862"/>
              <a:gd name="connsiteX5285" fmla="*/ 1737506 w 2482948"/>
              <a:gd name="connsiteY5285" fmla="*/ 1880676 h 2128862"/>
              <a:gd name="connsiteX5286" fmla="*/ 1741594 w 2482948"/>
              <a:gd name="connsiteY5286" fmla="*/ 1806348 h 2128862"/>
              <a:gd name="connsiteX5287" fmla="*/ 1746420 w 2482948"/>
              <a:gd name="connsiteY5287" fmla="*/ 1774219 h 2128862"/>
              <a:gd name="connsiteX5288" fmla="*/ 1748075 w 2482948"/>
              <a:gd name="connsiteY5288" fmla="*/ 1764016 h 2128862"/>
              <a:gd name="connsiteX5289" fmla="*/ 1764898 w 2482948"/>
              <a:gd name="connsiteY5289" fmla="*/ 1660601 h 2128862"/>
              <a:gd name="connsiteX5290" fmla="*/ 1786820 w 2482948"/>
              <a:gd name="connsiteY5290" fmla="*/ 1525198 h 2128862"/>
              <a:gd name="connsiteX5291" fmla="*/ 1790958 w 2482948"/>
              <a:gd name="connsiteY5291" fmla="*/ 1497621 h 2128862"/>
              <a:gd name="connsiteX5292" fmla="*/ 1812743 w 2482948"/>
              <a:gd name="connsiteY5292" fmla="*/ 1373524 h 2128862"/>
              <a:gd name="connsiteX5293" fmla="*/ 1838804 w 2482948"/>
              <a:gd name="connsiteY5293" fmla="*/ 1259078 h 2128862"/>
              <a:gd name="connsiteX5294" fmla="*/ 1838804 w 2482948"/>
              <a:gd name="connsiteY5294" fmla="*/ 1257148 h 2128862"/>
              <a:gd name="connsiteX5295" fmla="*/ 1851373 w 2482948"/>
              <a:gd name="connsiteY5295" fmla="*/ 1204510 h 2128862"/>
              <a:gd name="connsiteX5296" fmla="*/ 1859582 w 2482948"/>
              <a:gd name="connsiteY5296" fmla="*/ 1175388 h 2128862"/>
              <a:gd name="connsiteX5297" fmla="*/ 1862892 w 2482948"/>
              <a:gd name="connsiteY5297" fmla="*/ 1163644 h 2128862"/>
              <a:gd name="connsiteX5298" fmla="*/ 1866841 w 2482948"/>
              <a:gd name="connsiteY5298" fmla="*/ 1149635 h 2128862"/>
              <a:gd name="connsiteX5299" fmla="*/ 1856966 w 2482948"/>
              <a:gd name="connsiteY5299" fmla="*/ 1145257 h 2128862"/>
              <a:gd name="connsiteX5300" fmla="*/ 1199578 w 2482948"/>
              <a:gd name="connsiteY5300" fmla="*/ 1140847 h 2128862"/>
              <a:gd name="connsiteX5301" fmla="*/ 1201083 w 2482948"/>
              <a:gd name="connsiteY5301" fmla="*/ 1155110 h 2128862"/>
              <a:gd name="connsiteX5302" fmla="*/ 1202533 w 2482948"/>
              <a:gd name="connsiteY5302" fmla="*/ 1163719 h 2128862"/>
              <a:gd name="connsiteX5303" fmla="*/ 1199851 w 2482948"/>
              <a:gd name="connsiteY5303" fmla="*/ 1142511 h 2128862"/>
              <a:gd name="connsiteX5304" fmla="*/ 1217214 w 2482948"/>
              <a:gd name="connsiteY5304" fmla="*/ 1248321 h 2128862"/>
              <a:gd name="connsiteX5305" fmla="*/ 1221657 w 2482948"/>
              <a:gd name="connsiteY5305" fmla="*/ 1264482 h 2128862"/>
              <a:gd name="connsiteX5306" fmla="*/ 1239186 w 2482948"/>
              <a:gd name="connsiteY5306" fmla="*/ 1322319 h 2128862"/>
              <a:gd name="connsiteX5307" fmla="*/ 1241753 w 2482948"/>
              <a:gd name="connsiteY5307" fmla="*/ 1330791 h 2128862"/>
              <a:gd name="connsiteX5308" fmla="*/ 1241960 w 2482948"/>
              <a:gd name="connsiteY5308" fmla="*/ 1331270 h 2128862"/>
              <a:gd name="connsiteX5309" fmla="*/ 1245429 w 2482948"/>
              <a:gd name="connsiteY5309" fmla="*/ 1339280 h 2128862"/>
              <a:gd name="connsiteX5310" fmla="*/ 1263392 w 2482948"/>
              <a:gd name="connsiteY5310" fmla="*/ 1380760 h 2128862"/>
              <a:gd name="connsiteX5311" fmla="*/ 1265905 w 2482948"/>
              <a:gd name="connsiteY5311" fmla="*/ 1385512 h 2128862"/>
              <a:gd name="connsiteX5312" fmla="*/ 1266552 w 2482948"/>
              <a:gd name="connsiteY5312" fmla="*/ 1386685 h 2128862"/>
              <a:gd name="connsiteX5313" fmla="*/ 1267877 w 2482948"/>
              <a:gd name="connsiteY5313" fmla="*/ 1389082 h 2128862"/>
              <a:gd name="connsiteX5314" fmla="*/ 1272157 w 2482948"/>
              <a:gd name="connsiteY5314" fmla="*/ 1394871 h 2128862"/>
              <a:gd name="connsiteX5315" fmla="*/ 1275725 w 2482948"/>
              <a:gd name="connsiteY5315" fmla="*/ 1399695 h 2128862"/>
              <a:gd name="connsiteX5316" fmla="*/ 1277568 w 2482948"/>
              <a:gd name="connsiteY5316" fmla="*/ 1401980 h 2128862"/>
              <a:gd name="connsiteX5317" fmla="*/ 1278242 w 2482948"/>
              <a:gd name="connsiteY5317" fmla="*/ 1402717 h 2128862"/>
              <a:gd name="connsiteX5318" fmla="*/ 1282193 w 2482948"/>
              <a:gd name="connsiteY5318" fmla="*/ 1407031 h 2128862"/>
              <a:gd name="connsiteX5319" fmla="*/ 1283585 w 2482948"/>
              <a:gd name="connsiteY5319" fmla="*/ 1408551 h 2128862"/>
              <a:gd name="connsiteX5320" fmla="*/ 1284999 w 2482948"/>
              <a:gd name="connsiteY5320" fmla="*/ 1409994 h 2128862"/>
              <a:gd name="connsiteX5321" fmla="*/ 1288626 w 2482948"/>
              <a:gd name="connsiteY5321" fmla="*/ 1413695 h 2128862"/>
              <a:gd name="connsiteX5322" fmla="*/ 1289884 w 2482948"/>
              <a:gd name="connsiteY5322" fmla="*/ 1414901 h 2128862"/>
              <a:gd name="connsiteX5323" fmla="*/ 1290293 w 2482948"/>
              <a:gd name="connsiteY5323" fmla="*/ 1415292 h 2128862"/>
              <a:gd name="connsiteX5324" fmla="*/ 1294937 w 2482948"/>
              <a:gd name="connsiteY5324" fmla="*/ 1419461 h 2128862"/>
              <a:gd name="connsiteX5325" fmla="*/ 1299253 w 2482948"/>
              <a:gd name="connsiteY5325" fmla="*/ 1423335 h 2128862"/>
              <a:gd name="connsiteX5326" fmla="*/ 1299608 w 2482948"/>
              <a:gd name="connsiteY5326" fmla="*/ 1423654 h 2128862"/>
              <a:gd name="connsiteX5327" fmla="*/ 1299857 w 2482948"/>
              <a:gd name="connsiteY5327" fmla="*/ 1423863 h 2128862"/>
              <a:gd name="connsiteX5328" fmla="*/ 1286296 w 2482948"/>
              <a:gd name="connsiteY5328" fmla="*/ 1407305 h 2128862"/>
              <a:gd name="connsiteX5329" fmla="*/ 1231969 w 2482948"/>
              <a:gd name="connsiteY5329" fmla="*/ 1283207 h 2128862"/>
              <a:gd name="connsiteX5330" fmla="*/ 1207977 w 2482948"/>
              <a:gd name="connsiteY5330" fmla="*/ 1185859 h 2128862"/>
              <a:gd name="connsiteX5331" fmla="*/ 1199768 w 2482948"/>
              <a:gd name="connsiteY5331" fmla="*/ 1141860 h 2128862"/>
              <a:gd name="connsiteX5332" fmla="*/ 1199770 w 2482948"/>
              <a:gd name="connsiteY5332" fmla="*/ 1141868 h 2128862"/>
              <a:gd name="connsiteX5333" fmla="*/ 1199776 w 2482948"/>
              <a:gd name="connsiteY5333" fmla="*/ 1141916 h 2128862"/>
              <a:gd name="connsiteX5334" fmla="*/ 1199828 w 2482948"/>
              <a:gd name="connsiteY5334" fmla="*/ 1142327 h 2128862"/>
              <a:gd name="connsiteX5335" fmla="*/ 1199850 w 2482948"/>
              <a:gd name="connsiteY5335" fmla="*/ 1142504 h 2128862"/>
              <a:gd name="connsiteX5336" fmla="*/ 1199645 w 2482948"/>
              <a:gd name="connsiteY5336" fmla="*/ 1141257 h 2128862"/>
              <a:gd name="connsiteX5337" fmla="*/ 83844 w 2482948"/>
              <a:gd name="connsiteY5337" fmla="*/ 1138370 h 2128862"/>
              <a:gd name="connsiteX5338" fmla="*/ 82169 w 2482948"/>
              <a:gd name="connsiteY5338" fmla="*/ 1140024 h 2128862"/>
              <a:gd name="connsiteX5339" fmla="*/ 82420 w 2482948"/>
              <a:gd name="connsiteY5339" fmla="*/ 1140863 h 2128862"/>
              <a:gd name="connsiteX5340" fmla="*/ 82567 w 2482948"/>
              <a:gd name="connsiteY5340" fmla="*/ 1141353 h 2128862"/>
              <a:gd name="connsiteX5341" fmla="*/ 83409 w 2482948"/>
              <a:gd name="connsiteY5341" fmla="*/ 1140617 h 2128862"/>
              <a:gd name="connsiteX5342" fmla="*/ 83426 w 2482948"/>
              <a:gd name="connsiteY5342" fmla="*/ 1140529 h 2128862"/>
              <a:gd name="connsiteX5343" fmla="*/ 83736 w 2482948"/>
              <a:gd name="connsiteY5343" fmla="*/ 1138929 h 2128862"/>
              <a:gd name="connsiteX5344" fmla="*/ 1199264 w 2482948"/>
              <a:gd name="connsiteY5344" fmla="*/ 1137870 h 2128862"/>
              <a:gd name="connsiteX5345" fmla="*/ 1199575 w 2482948"/>
              <a:gd name="connsiteY5345" fmla="*/ 1140823 h 2128862"/>
              <a:gd name="connsiteX5346" fmla="*/ 1199739 w 2482948"/>
              <a:gd name="connsiteY5346" fmla="*/ 1141699 h 2128862"/>
              <a:gd name="connsiteX5347" fmla="*/ 1199768 w 2482948"/>
              <a:gd name="connsiteY5347" fmla="*/ 1141858 h 2128862"/>
              <a:gd name="connsiteX5348" fmla="*/ 1558452 w 2482948"/>
              <a:gd name="connsiteY5348" fmla="*/ 1137665 h 2128862"/>
              <a:gd name="connsiteX5349" fmla="*/ 1550395 w 2482948"/>
              <a:gd name="connsiteY5349" fmla="*/ 1141994 h 2128862"/>
              <a:gd name="connsiteX5350" fmla="*/ 1547515 w 2482948"/>
              <a:gd name="connsiteY5350" fmla="*/ 1143542 h 2128862"/>
              <a:gd name="connsiteX5351" fmla="*/ 1538960 w 2482948"/>
              <a:gd name="connsiteY5351" fmla="*/ 1145832 h 2128862"/>
              <a:gd name="connsiteX5352" fmla="*/ 1538071 w 2482948"/>
              <a:gd name="connsiteY5352" fmla="*/ 1150776 h 2128862"/>
              <a:gd name="connsiteX5353" fmla="*/ 1538060 w 2482948"/>
              <a:gd name="connsiteY5353" fmla="*/ 1150838 h 2128862"/>
              <a:gd name="connsiteX5354" fmla="*/ 1537330 w 2482948"/>
              <a:gd name="connsiteY5354" fmla="*/ 1154899 h 2128862"/>
              <a:gd name="connsiteX5355" fmla="*/ 1549818 w 2482948"/>
              <a:gd name="connsiteY5355" fmla="*/ 1149088 h 2128862"/>
              <a:gd name="connsiteX5356" fmla="*/ 1557161 w 2482948"/>
              <a:gd name="connsiteY5356" fmla="*/ 1144403 h 2128862"/>
              <a:gd name="connsiteX5357" fmla="*/ 1557437 w 2482948"/>
              <a:gd name="connsiteY5357" fmla="*/ 1142964 h 2128862"/>
              <a:gd name="connsiteX5358" fmla="*/ 1557786 w 2482948"/>
              <a:gd name="connsiteY5358" fmla="*/ 1141139 h 2128862"/>
              <a:gd name="connsiteX5359" fmla="*/ 2116564 w 2482948"/>
              <a:gd name="connsiteY5359" fmla="*/ 1137012 h 2128862"/>
              <a:gd name="connsiteX5360" fmla="*/ 2111538 w 2482948"/>
              <a:gd name="connsiteY5360" fmla="*/ 1139491 h 2128862"/>
              <a:gd name="connsiteX5361" fmla="*/ 2105074 w 2482948"/>
              <a:gd name="connsiteY5361" fmla="*/ 1142680 h 2128862"/>
              <a:gd name="connsiteX5362" fmla="*/ 2105072 w 2482948"/>
              <a:gd name="connsiteY5362" fmla="*/ 1142682 h 2128862"/>
              <a:gd name="connsiteX5363" fmla="*/ 2098953 w 2482948"/>
              <a:gd name="connsiteY5363" fmla="*/ 1144292 h 2128862"/>
              <a:gd name="connsiteX5364" fmla="*/ 2094785 w 2482948"/>
              <a:gd name="connsiteY5364" fmla="*/ 1145388 h 2128862"/>
              <a:gd name="connsiteX5365" fmla="*/ 2091669 w 2482948"/>
              <a:gd name="connsiteY5365" fmla="*/ 1146208 h 2128862"/>
              <a:gd name="connsiteX5366" fmla="*/ 2091591 w 2482948"/>
              <a:gd name="connsiteY5366" fmla="*/ 1146436 h 2128862"/>
              <a:gd name="connsiteX5367" fmla="*/ 2091494 w 2482948"/>
              <a:gd name="connsiteY5367" fmla="*/ 1146719 h 2128862"/>
              <a:gd name="connsiteX5368" fmla="*/ 2115241 w 2482948"/>
              <a:gd name="connsiteY5368" fmla="*/ 1140467 h 2128862"/>
              <a:gd name="connsiteX5369" fmla="*/ 2115566 w 2482948"/>
              <a:gd name="connsiteY5369" fmla="*/ 1139617 h 2128862"/>
              <a:gd name="connsiteX5370" fmla="*/ 2116167 w 2482948"/>
              <a:gd name="connsiteY5370" fmla="*/ 1138048 h 2128862"/>
              <a:gd name="connsiteX5371" fmla="*/ 1497203 w 2482948"/>
              <a:gd name="connsiteY5371" fmla="*/ 1136918 h 2128862"/>
              <a:gd name="connsiteX5372" fmla="*/ 1486552 w 2482948"/>
              <a:gd name="connsiteY5372" fmla="*/ 1138585 h 2128862"/>
              <a:gd name="connsiteX5373" fmla="*/ 1477723 w 2482948"/>
              <a:gd name="connsiteY5373" fmla="*/ 1141455 h 2128862"/>
              <a:gd name="connsiteX5374" fmla="*/ 1477698 w 2482948"/>
              <a:gd name="connsiteY5374" fmla="*/ 1141457 h 2128862"/>
              <a:gd name="connsiteX5375" fmla="*/ 1495054 w 2482948"/>
              <a:gd name="connsiteY5375" fmla="*/ 1148356 h 2128862"/>
              <a:gd name="connsiteX5376" fmla="*/ 67149 w 2482948"/>
              <a:gd name="connsiteY5376" fmla="*/ 1136459 h 2128862"/>
              <a:gd name="connsiteX5377" fmla="*/ 65231 w 2482948"/>
              <a:gd name="connsiteY5377" fmla="*/ 1138779 h 2128862"/>
              <a:gd name="connsiteX5378" fmla="*/ 65071 w 2482948"/>
              <a:gd name="connsiteY5378" fmla="*/ 1139993 h 2128862"/>
              <a:gd name="connsiteX5379" fmla="*/ 65035 w 2482948"/>
              <a:gd name="connsiteY5379" fmla="*/ 1140263 h 2128862"/>
              <a:gd name="connsiteX5380" fmla="*/ 65059 w 2482948"/>
              <a:gd name="connsiteY5380" fmla="*/ 1140361 h 2128862"/>
              <a:gd name="connsiteX5381" fmla="*/ 65318 w 2482948"/>
              <a:gd name="connsiteY5381" fmla="*/ 1140221 h 2128862"/>
              <a:gd name="connsiteX5382" fmla="*/ 67568 w 2482948"/>
              <a:gd name="connsiteY5382" fmla="*/ 1137761 h 2128862"/>
              <a:gd name="connsiteX5383" fmla="*/ 50059 w 2482948"/>
              <a:gd name="connsiteY5383" fmla="*/ 1136249 h 2128862"/>
              <a:gd name="connsiteX5384" fmla="*/ 47343 w 2482948"/>
              <a:gd name="connsiteY5384" fmla="*/ 1138888 h 2128862"/>
              <a:gd name="connsiteX5385" fmla="*/ 47366 w 2482948"/>
              <a:gd name="connsiteY5385" fmla="*/ 1139000 h 2128862"/>
              <a:gd name="connsiteX5386" fmla="*/ 47382 w 2482948"/>
              <a:gd name="connsiteY5386" fmla="*/ 1139081 h 2128862"/>
              <a:gd name="connsiteX5387" fmla="*/ 50195 w 2482948"/>
              <a:gd name="connsiteY5387" fmla="*/ 1136737 h 2128862"/>
              <a:gd name="connsiteX5388" fmla="*/ 50190 w 2482948"/>
              <a:gd name="connsiteY5388" fmla="*/ 1136719 h 2128862"/>
              <a:gd name="connsiteX5389" fmla="*/ 50175 w 2482948"/>
              <a:gd name="connsiteY5389" fmla="*/ 1136665 h 2128862"/>
              <a:gd name="connsiteX5390" fmla="*/ 2033647 w 2482948"/>
              <a:gd name="connsiteY5390" fmla="*/ 1136029 h 2128862"/>
              <a:gd name="connsiteX5391" fmla="*/ 2027734 w 2482948"/>
              <a:gd name="connsiteY5391" fmla="*/ 1137758 h 2128862"/>
              <a:gd name="connsiteX5392" fmla="*/ 2020862 w 2482948"/>
              <a:gd name="connsiteY5392" fmla="*/ 1139767 h 2128862"/>
              <a:gd name="connsiteX5393" fmla="*/ 2010415 w 2482948"/>
              <a:gd name="connsiteY5393" fmla="*/ 1142822 h 2128862"/>
              <a:gd name="connsiteX5394" fmla="*/ 2010354 w 2482948"/>
              <a:gd name="connsiteY5394" fmla="*/ 1142995 h 2128862"/>
              <a:gd name="connsiteX5395" fmla="*/ 2033454 w 2482948"/>
              <a:gd name="connsiteY5395" fmla="*/ 1136582 h 2128862"/>
              <a:gd name="connsiteX5396" fmla="*/ 2033454 w 2482948"/>
              <a:gd name="connsiteY5396" fmla="*/ 1136582 h 2128862"/>
              <a:gd name="connsiteX5397" fmla="*/ 2033460 w 2482948"/>
              <a:gd name="connsiteY5397" fmla="*/ 1136564 h 2128862"/>
              <a:gd name="connsiteX5398" fmla="*/ 58818 w 2482948"/>
              <a:gd name="connsiteY5398" fmla="*/ 1135393 h 2128862"/>
              <a:gd name="connsiteX5399" fmla="*/ 58010 w 2482948"/>
              <a:gd name="connsiteY5399" fmla="*/ 1135946 h 2128862"/>
              <a:gd name="connsiteX5400" fmla="*/ 55824 w 2482948"/>
              <a:gd name="connsiteY5400" fmla="*/ 1137800 h 2128862"/>
              <a:gd name="connsiteX5401" fmla="*/ 56075 w 2482948"/>
              <a:gd name="connsiteY5401" fmla="*/ 1138941 h 2128862"/>
              <a:gd name="connsiteX5402" fmla="*/ 59298 w 2482948"/>
              <a:gd name="connsiteY5402" fmla="*/ 1136963 h 2128862"/>
              <a:gd name="connsiteX5403" fmla="*/ 58836 w 2482948"/>
              <a:gd name="connsiteY5403" fmla="*/ 1135454 h 2128862"/>
              <a:gd name="connsiteX5404" fmla="*/ 96405 w 2482948"/>
              <a:gd name="connsiteY5404" fmla="*/ 1135356 h 2128862"/>
              <a:gd name="connsiteX5405" fmla="*/ 94375 w 2482948"/>
              <a:gd name="connsiteY5405" fmla="*/ 1137132 h 2128862"/>
              <a:gd name="connsiteX5406" fmla="*/ 92160 w 2482948"/>
              <a:gd name="connsiteY5406" fmla="*/ 1139070 h 2128862"/>
              <a:gd name="connsiteX5407" fmla="*/ 90261 w 2482948"/>
              <a:gd name="connsiteY5407" fmla="*/ 1140732 h 2128862"/>
              <a:gd name="connsiteX5408" fmla="*/ 90358 w 2482948"/>
              <a:gd name="connsiteY5408" fmla="*/ 1141023 h 2128862"/>
              <a:gd name="connsiteX5409" fmla="*/ 90531 w 2482948"/>
              <a:gd name="connsiteY5409" fmla="*/ 1141540 h 2128862"/>
              <a:gd name="connsiteX5410" fmla="*/ 91224 w 2482948"/>
              <a:gd name="connsiteY5410" fmla="*/ 1143620 h 2128862"/>
              <a:gd name="connsiteX5411" fmla="*/ 91382 w 2482948"/>
              <a:gd name="connsiteY5411" fmla="*/ 1143502 h 2128862"/>
              <a:gd name="connsiteX5412" fmla="*/ 94578 w 2482948"/>
              <a:gd name="connsiteY5412" fmla="*/ 1141098 h 2128862"/>
              <a:gd name="connsiteX5413" fmla="*/ 95648 w 2482948"/>
              <a:gd name="connsiteY5413" fmla="*/ 1137735 h 2128862"/>
              <a:gd name="connsiteX5414" fmla="*/ 2089962 w 2482948"/>
              <a:gd name="connsiteY5414" fmla="*/ 1134859 h 2128862"/>
              <a:gd name="connsiteX5415" fmla="*/ 2082962 w 2482948"/>
              <a:gd name="connsiteY5415" fmla="*/ 1138563 h 2128862"/>
              <a:gd name="connsiteX5416" fmla="*/ 2082961 w 2482948"/>
              <a:gd name="connsiteY5416" fmla="*/ 1138564 h 2128862"/>
              <a:gd name="connsiteX5417" fmla="*/ 2082829 w 2482948"/>
              <a:gd name="connsiteY5417" fmla="*/ 1138600 h 2128862"/>
              <a:gd name="connsiteX5418" fmla="*/ 2082462 w 2482948"/>
              <a:gd name="connsiteY5418" fmla="*/ 1138699 h 2128862"/>
              <a:gd name="connsiteX5419" fmla="*/ 2089261 w 2482948"/>
              <a:gd name="connsiteY5419" fmla="*/ 1136895 h 2128862"/>
              <a:gd name="connsiteX5420" fmla="*/ 2089291 w 2482948"/>
              <a:gd name="connsiteY5420" fmla="*/ 1136807 h 2128862"/>
              <a:gd name="connsiteX5421" fmla="*/ 2089713 w 2482948"/>
              <a:gd name="connsiteY5421" fmla="*/ 1135580 h 2128862"/>
              <a:gd name="connsiteX5422" fmla="*/ 1510889 w 2482948"/>
              <a:gd name="connsiteY5422" fmla="*/ 1134776 h 2128862"/>
              <a:gd name="connsiteX5423" fmla="*/ 1502114 w 2482948"/>
              <a:gd name="connsiteY5423" fmla="*/ 1136149 h 2128862"/>
              <a:gd name="connsiteX5424" fmla="*/ 1501101 w 2482948"/>
              <a:gd name="connsiteY5424" fmla="*/ 1141576 h 2128862"/>
              <a:gd name="connsiteX5425" fmla="*/ 1499440 w 2482948"/>
              <a:gd name="connsiteY5425" fmla="*/ 1150473 h 2128862"/>
              <a:gd name="connsiteX5426" fmla="*/ 1499858 w 2482948"/>
              <a:gd name="connsiteY5426" fmla="*/ 1150451 h 2128862"/>
              <a:gd name="connsiteX5427" fmla="*/ 1508391 w 2482948"/>
              <a:gd name="connsiteY5427" fmla="*/ 1148230 h 2128862"/>
              <a:gd name="connsiteX5428" fmla="*/ 1343271 w 2482948"/>
              <a:gd name="connsiteY5428" fmla="*/ 1134584 h 2128862"/>
              <a:gd name="connsiteX5429" fmla="*/ 1421437 w 2482948"/>
              <a:gd name="connsiteY5429" fmla="*/ 1168320 h 2128862"/>
              <a:gd name="connsiteX5430" fmla="*/ 1455207 w 2482948"/>
              <a:gd name="connsiteY5430" fmla="*/ 1172208 h 2128862"/>
              <a:gd name="connsiteX5431" fmla="*/ 1471396 w 2482948"/>
              <a:gd name="connsiteY5431" fmla="*/ 1169896 h 2128862"/>
              <a:gd name="connsiteX5432" fmla="*/ 1466055 w 2482948"/>
              <a:gd name="connsiteY5432" fmla="*/ 1167680 h 2128862"/>
              <a:gd name="connsiteX5433" fmla="*/ 1447628 w 2482948"/>
              <a:gd name="connsiteY5433" fmla="*/ 1160036 h 2128862"/>
              <a:gd name="connsiteX5434" fmla="*/ 1440010 w 2482948"/>
              <a:gd name="connsiteY5434" fmla="*/ 1156876 h 2128862"/>
              <a:gd name="connsiteX5435" fmla="*/ 1395224 w 2482948"/>
              <a:gd name="connsiteY5435" fmla="*/ 1150561 h 2128862"/>
              <a:gd name="connsiteX5436" fmla="*/ 1393846 w 2482948"/>
              <a:gd name="connsiteY5436" fmla="*/ 1150561 h 2128862"/>
              <a:gd name="connsiteX5437" fmla="*/ 1369256 w 2482948"/>
              <a:gd name="connsiteY5437" fmla="*/ 1144146 h 2128862"/>
              <a:gd name="connsiteX5438" fmla="*/ 1359508 w 2482948"/>
              <a:gd name="connsiteY5438" fmla="*/ 1140559 h 2128862"/>
              <a:gd name="connsiteX5439" fmla="*/ 1357887 w 2482948"/>
              <a:gd name="connsiteY5439" fmla="*/ 1140086 h 2128862"/>
              <a:gd name="connsiteX5440" fmla="*/ 1352588 w 2482948"/>
              <a:gd name="connsiteY5440" fmla="*/ 1138543 h 2128862"/>
              <a:gd name="connsiteX5441" fmla="*/ 1349457 w 2482948"/>
              <a:gd name="connsiteY5441" fmla="*/ 1137012 h 2128862"/>
              <a:gd name="connsiteX5442" fmla="*/ 1348208 w 2482948"/>
              <a:gd name="connsiteY5442" fmla="*/ 1136401 h 2128862"/>
              <a:gd name="connsiteX5443" fmla="*/ 1276873 w 2482948"/>
              <a:gd name="connsiteY5443" fmla="*/ 1134222 h 2128862"/>
              <a:gd name="connsiteX5444" fmla="*/ 1278784 w 2482948"/>
              <a:gd name="connsiteY5444" fmla="*/ 1136098 h 2128862"/>
              <a:gd name="connsiteX5445" fmla="*/ 1281396 w 2482948"/>
              <a:gd name="connsiteY5445" fmla="*/ 1138664 h 2128862"/>
              <a:gd name="connsiteX5446" fmla="*/ 1304516 w 2482948"/>
              <a:gd name="connsiteY5446" fmla="*/ 1154827 h 2128862"/>
              <a:gd name="connsiteX5447" fmla="*/ 1311961 w 2482948"/>
              <a:gd name="connsiteY5447" fmla="*/ 1160033 h 2128862"/>
              <a:gd name="connsiteX5448" fmla="*/ 1315874 w 2482948"/>
              <a:gd name="connsiteY5448" fmla="*/ 1162437 h 2128862"/>
              <a:gd name="connsiteX5449" fmla="*/ 1324168 w 2482948"/>
              <a:gd name="connsiteY5449" fmla="*/ 1167531 h 2128862"/>
              <a:gd name="connsiteX5450" fmla="*/ 1376717 w 2482948"/>
              <a:gd name="connsiteY5450" fmla="*/ 1187490 h 2128862"/>
              <a:gd name="connsiteX5451" fmla="*/ 1382127 w 2482948"/>
              <a:gd name="connsiteY5451" fmla="*/ 1189306 h 2128862"/>
              <a:gd name="connsiteX5452" fmla="*/ 1395670 w 2482948"/>
              <a:gd name="connsiteY5452" fmla="*/ 1191499 h 2128862"/>
              <a:gd name="connsiteX5453" fmla="*/ 1408641 w 2482948"/>
              <a:gd name="connsiteY5453" fmla="*/ 1193171 h 2128862"/>
              <a:gd name="connsiteX5454" fmla="*/ 1399017 w 2482948"/>
              <a:gd name="connsiteY5454" fmla="*/ 1188866 h 2128862"/>
              <a:gd name="connsiteX5455" fmla="*/ 1385436 w 2482948"/>
              <a:gd name="connsiteY5455" fmla="*/ 1188067 h 2128862"/>
              <a:gd name="connsiteX5456" fmla="*/ 1301877 w 2482948"/>
              <a:gd name="connsiteY5456" fmla="*/ 1146702 h 2128862"/>
              <a:gd name="connsiteX5457" fmla="*/ 1299534 w 2482948"/>
              <a:gd name="connsiteY5457" fmla="*/ 1144360 h 2128862"/>
              <a:gd name="connsiteX5458" fmla="*/ 1290022 w 2482948"/>
              <a:gd name="connsiteY5458" fmla="*/ 1140105 h 2128862"/>
              <a:gd name="connsiteX5459" fmla="*/ 1029778 w 2482948"/>
              <a:gd name="connsiteY5459" fmla="*/ 1133731 h 2128862"/>
              <a:gd name="connsiteX5460" fmla="*/ 1031941 w 2482948"/>
              <a:gd name="connsiteY5460" fmla="*/ 1137504 h 2128862"/>
              <a:gd name="connsiteX5461" fmla="*/ 1034077 w 2482948"/>
              <a:gd name="connsiteY5461" fmla="*/ 1140071 h 2128862"/>
              <a:gd name="connsiteX5462" fmla="*/ 1035631 w 2482948"/>
              <a:gd name="connsiteY5462" fmla="*/ 1141939 h 2128862"/>
              <a:gd name="connsiteX5463" fmla="*/ 1036511 w 2482948"/>
              <a:gd name="connsiteY5463" fmla="*/ 1142996 h 2128862"/>
              <a:gd name="connsiteX5464" fmla="*/ 1034673 w 2482948"/>
              <a:gd name="connsiteY5464" fmla="*/ 1140467 h 2128862"/>
              <a:gd name="connsiteX5465" fmla="*/ 2061928 w 2482948"/>
              <a:gd name="connsiteY5465" fmla="*/ 1133711 h 2128862"/>
              <a:gd name="connsiteX5466" fmla="*/ 2038078 w 2482948"/>
              <a:gd name="connsiteY5466" fmla="*/ 1140309 h 2128862"/>
              <a:gd name="connsiteX5467" fmla="*/ 2038037 w 2482948"/>
              <a:gd name="connsiteY5467" fmla="*/ 1140426 h 2128862"/>
              <a:gd name="connsiteX5468" fmla="*/ 2043433 w 2482948"/>
              <a:gd name="connsiteY5468" fmla="*/ 1138950 h 2128862"/>
              <a:gd name="connsiteX5469" fmla="*/ 2061860 w 2482948"/>
              <a:gd name="connsiteY5469" fmla="*/ 1133908 h 2128862"/>
              <a:gd name="connsiteX5470" fmla="*/ 2061901 w 2482948"/>
              <a:gd name="connsiteY5470" fmla="*/ 1133788 h 2128862"/>
              <a:gd name="connsiteX5471" fmla="*/ 2061922 w 2482948"/>
              <a:gd name="connsiteY5471" fmla="*/ 1133729 h 2128862"/>
              <a:gd name="connsiteX5472" fmla="*/ 40576 w 2482948"/>
              <a:gd name="connsiteY5472" fmla="*/ 1132957 h 2128862"/>
              <a:gd name="connsiteX5473" fmla="*/ 40145 w 2482948"/>
              <a:gd name="connsiteY5473" fmla="*/ 1133631 h 2128862"/>
              <a:gd name="connsiteX5474" fmla="*/ 40337 w 2482948"/>
              <a:gd name="connsiteY5474" fmla="*/ 1133388 h 2128862"/>
              <a:gd name="connsiteX5475" fmla="*/ 40560 w 2482948"/>
              <a:gd name="connsiteY5475" fmla="*/ 1133106 h 2128862"/>
              <a:gd name="connsiteX5476" fmla="*/ 1584717 w 2482948"/>
              <a:gd name="connsiteY5476" fmla="*/ 1132740 h 2128862"/>
              <a:gd name="connsiteX5477" fmla="*/ 1575754 w 2482948"/>
              <a:gd name="connsiteY5477" fmla="*/ 1139222 h 2128862"/>
              <a:gd name="connsiteX5478" fmla="*/ 1560796 w 2482948"/>
              <a:gd name="connsiteY5478" fmla="*/ 1150039 h 2128862"/>
              <a:gd name="connsiteX5479" fmla="*/ 1560778 w 2482948"/>
              <a:gd name="connsiteY5479" fmla="*/ 1150135 h 2128862"/>
              <a:gd name="connsiteX5480" fmla="*/ 1560455 w 2482948"/>
              <a:gd name="connsiteY5480" fmla="*/ 1151830 h 2128862"/>
              <a:gd name="connsiteX5481" fmla="*/ 1565657 w 2482948"/>
              <a:gd name="connsiteY5481" fmla="*/ 1149203 h 2128862"/>
              <a:gd name="connsiteX5482" fmla="*/ 1579879 w 2482948"/>
              <a:gd name="connsiteY5482" fmla="*/ 1137757 h 2128862"/>
              <a:gd name="connsiteX5483" fmla="*/ 1583610 w 2482948"/>
              <a:gd name="connsiteY5483" fmla="*/ 1134755 h 2128862"/>
              <a:gd name="connsiteX5484" fmla="*/ 1584450 w 2482948"/>
              <a:gd name="connsiteY5484" fmla="*/ 1134079 h 2128862"/>
              <a:gd name="connsiteX5485" fmla="*/ 1584535 w 2482948"/>
              <a:gd name="connsiteY5485" fmla="*/ 1133655 h 2128862"/>
              <a:gd name="connsiteX5486" fmla="*/ 1524245 w 2482948"/>
              <a:gd name="connsiteY5486" fmla="*/ 1132685 h 2128862"/>
              <a:gd name="connsiteX5487" fmla="*/ 1515357 w 2482948"/>
              <a:gd name="connsiteY5487" fmla="*/ 1134076 h 2128862"/>
              <a:gd name="connsiteX5488" fmla="*/ 1513540 w 2482948"/>
              <a:gd name="connsiteY5488" fmla="*/ 1143916 h 2128862"/>
              <a:gd name="connsiteX5489" fmla="*/ 1513241 w 2482948"/>
              <a:gd name="connsiteY5489" fmla="*/ 1145537 h 2128862"/>
              <a:gd name="connsiteX5490" fmla="*/ 1512963 w 2482948"/>
              <a:gd name="connsiteY5490" fmla="*/ 1147040 h 2128862"/>
              <a:gd name="connsiteX5491" fmla="*/ 1522044 w 2482948"/>
              <a:gd name="connsiteY5491" fmla="*/ 1144676 h 2128862"/>
              <a:gd name="connsiteX5492" fmla="*/ 1523826 w 2482948"/>
              <a:gd name="connsiteY5492" fmla="*/ 1134967 h 2128862"/>
              <a:gd name="connsiteX5493" fmla="*/ 1977382 w 2482948"/>
              <a:gd name="connsiteY5493" fmla="*/ 1132260 h 2128862"/>
              <a:gd name="connsiteX5494" fmla="*/ 1976914 w 2482948"/>
              <a:gd name="connsiteY5494" fmla="*/ 1132383 h 2128862"/>
              <a:gd name="connsiteX5495" fmla="*/ 1970525 w 2482948"/>
              <a:gd name="connsiteY5495" fmla="*/ 1134053 h 2128862"/>
              <a:gd name="connsiteX5496" fmla="*/ 1969237 w 2482948"/>
              <a:gd name="connsiteY5496" fmla="*/ 1134390 h 2128862"/>
              <a:gd name="connsiteX5497" fmla="*/ 1970759 w 2482948"/>
              <a:gd name="connsiteY5497" fmla="*/ 1134428 h 2128862"/>
              <a:gd name="connsiteX5498" fmla="*/ 1535964 w 2482948"/>
              <a:gd name="connsiteY5498" fmla="*/ 1130850 h 2128862"/>
              <a:gd name="connsiteX5499" fmla="*/ 1528532 w 2482948"/>
              <a:gd name="connsiteY5499" fmla="*/ 1132014 h 2128862"/>
              <a:gd name="connsiteX5500" fmla="*/ 1526423 w 2482948"/>
              <a:gd name="connsiteY5500" fmla="*/ 1143536 h 2128862"/>
              <a:gd name="connsiteX5501" fmla="*/ 1534016 w 2482948"/>
              <a:gd name="connsiteY5501" fmla="*/ 1141560 h 2128862"/>
              <a:gd name="connsiteX5502" fmla="*/ 1534092 w 2482948"/>
              <a:gd name="connsiteY5502" fmla="*/ 1141143 h 2128862"/>
              <a:gd name="connsiteX5503" fmla="*/ 1534529 w 2482948"/>
              <a:gd name="connsiteY5503" fmla="*/ 1138739 h 2128862"/>
              <a:gd name="connsiteX5504" fmla="*/ 1824267 w 2482948"/>
              <a:gd name="connsiteY5504" fmla="*/ 1130760 h 2128862"/>
              <a:gd name="connsiteX5505" fmla="*/ 1813181 w 2482948"/>
              <a:gd name="connsiteY5505" fmla="*/ 1169698 h 2128862"/>
              <a:gd name="connsiteX5506" fmla="*/ 1798404 w 2482948"/>
              <a:gd name="connsiteY5506" fmla="*/ 1231776 h 2128862"/>
              <a:gd name="connsiteX5507" fmla="*/ 1793577 w 2482948"/>
              <a:gd name="connsiteY5507" fmla="*/ 1254252 h 2128862"/>
              <a:gd name="connsiteX5508" fmla="*/ 1772342 w 2482948"/>
              <a:gd name="connsiteY5508" fmla="*/ 1351600 h 2128862"/>
              <a:gd name="connsiteX5509" fmla="*/ 1750281 w 2482948"/>
              <a:gd name="connsiteY5509" fmla="*/ 1505893 h 2128862"/>
              <a:gd name="connsiteX5510" fmla="*/ 1750281 w 2482948"/>
              <a:gd name="connsiteY5510" fmla="*/ 1508513 h 2128862"/>
              <a:gd name="connsiteX5511" fmla="*/ 1743387 w 2482948"/>
              <a:gd name="connsiteY5511" fmla="*/ 1565873 h 2128862"/>
              <a:gd name="connsiteX5512" fmla="*/ 1721877 w 2482948"/>
              <a:gd name="connsiteY5512" fmla="*/ 1757121 h 2128862"/>
              <a:gd name="connsiteX5513" fmla="*/ 1721877 w 2482948"/>
              <a:gd name="connsiteY5513" fmla="*/ 1764705 h 2128862"/>
              <a:gd name="connsiteX5514" fmla="*/ 1718705 w 2482948"/>
              <a:gd name="connsiteY5514" fmla="*/ 1801382 h 2128862"/>
              <a:gd name="connsiteX5515" fmla="*/ 1716841 w 2482948"/>
              <a:gd name="connsiteY5515" fmla="*/ 1870324 h 2128862"/>
              <a:gd name="connsiteX5516" fmla="*/ 1721710 w 2482948"/>
              <a:gd name="connsiteY5516" fmla="*/ 1873812 h 2128862"/>
              <a:gd name="connsiteX5517" fmla="*/ 1723163 w 2482948"/>
              <a:gd name="connsiteY5517" fmla="*/ 1874569 h 2128862"/>
              <a:gd name="connsiteX5518" fmla="*/ 1723402 w 2482948"/>
              <a:gd name="connsiteY5518" fmla="*/ 1874694 h 2128862"/>
              <a:gd name="connsiteX5519" fmla="*/ 1723428 w 2482948"/>
              <a:gd name="connsiteY5519" fmla="*/ 1874708 h 2128862"/>
              <a:gd name="connsiteX5520" fmla="*/ 1727254 w 2482948"/>
              <a:gd name="connsiteY5520" fmla="*/ 1804831 h 2128862"/>
              <a:gd name="connsiteX5521" fmla="*/ 1731114 w 2482948"/>
              <a:gd name="connsiteY5521" fmla="*/ 1770360 h 2128862"/>
              <a:gd name="connsiteX5522" fmla="*/ 1732356 w 2482948"/>
              <a:gd name="connsiteY5522" fmla="*/ 1761397 h 2128862"/>
              <a:gd name="connsiteX5523" fmla="*/ 1752901 w 2482948"/>
              <a:gd name="connsiteY5523" fmla="*/ 1610688 h 2128862"/>
              <a:gd name="connsiteX5524" fmla="*/ 1765862 w 2482948"/>
              <a:gd name="connsiteY5524" fmla="*/ 1517615 h 2128862"/>
              <a:gd name="connsiteX5525" fmla="*/ 1768207 w 2482948"/>
              <a:gd name="connsiteY5525" fmla="*/ 1500517 h 2128862"/>
              <a:gd name="connsiteX5526" fmla="*/ 1790129 w 2482948"/>
              <a:gd name="connsiteY5526" fmla="*/ 1362631 h 2128862"/>
              <a:gd name="connsiteX5527" fmla="*/ 1813985 w 2482948"/>
              <a:gd name="connsiteY5527" fmla="*/ 1255357 h 2128862"/>
              <a:gd name="connsiteX5528" fmla="*/ 1816328 w 2482948"/>
              <a:gd name="connsiteY5528" fmla="*/ 1244601 h 2128862"/>
              <a:gd name="connsiteX5529" fmla="*/ 1829224 w 2482948"/>
              <a:gd name="connsiteY5529" fmla="*/ 1190589 h 2128862"/>
              <a:gd name="connsiteX5530" fmla="*/ 1836260 w 2482948"/>
              <a:gd name="connsiteY5530" fmla="*/ 1165697 h 2128862"/>
              <a:gd name="connsiteX5531" fmla="*/ 1843700 w 2482948"/>
              <a:gd name="connsiteY5531" fmla="*/ 1139375 h 2128862"/>
              <a:gd name="connsiteX5532" fmla="*/ 1832371 w 2482948"/>
              <a:gd name="connsiteY5532" fmla="*/ 1134353 h 2128862"/>
              <a:gd name="connsiteX5533" fmla="*/ 2146961 w 2482948"/>
              <a:gd name="connsiteY5533" fmla="*/ 1129604 h 2128862"/>
              <a:gd name="connsiteX5534" fmla="*/ 2129911 w 2482948"/>
              <a:gd name="connsiteY5534" fmla="*/ 1137735 h 2128862"/>
              <a:gd name="connsiteX5535" fmla="*/ 2119832 w 2482948"/>
              <a:gd name="connsiteY5535" fmla="*/ 1142542 h 2128862"/>
              <a:gd name="connsiteX5536" fmla="*/ 2119463 w 2482948"/>
              <a:gd name="connsiteY5536" fmla="*/ 1143505 h 2128862"/>
              <a:gd name="connsiteX5537" fmla="*/ 2121905 w 2482948"/>
              <a:gd name="connsiteY5537" fmla="*/ 1142868 h 2128862"/>
              <a:gd name="connsiteX5538" fmla="*/ 2146790 w 2482948"/>
              <a:gd name="connsiteY5538" fmla="*/ 1130067 h 2128862"/>
              <a:gd name="connsiteX5539" fmla="*/ 48189 w 2482948"/>
              <a:gd name="connsiteY5539" fmla="*/ 1129505 h 2128862"/>
              <a:gd name="connsiteX5540" fmla="*/ 45991 w 2482948"/>
              <a:gd name="connsiteY5540" fmla="*/ 1132252 h 2128862"/>
              <a:gd name="connsiteX5541" fmla="*/ 46031 w 2482948"/>
              <a:gd name="connsiteY5541" fmla="*/ 1132449 h 2128862"/>
              <a:gd name="connsiteX5542" fmla="*/ 46099 w 2482948"/>
              <a:gd name="connsiteY5542" fmla="*/ 1132787 h 2128862"/>
              <a:gd name="connsiteX5543" fmla="*/ 48451 w 2482948"/>
              <a:gd name="connsiteY5543" fmla="*/ 1130449 h 2128862"/>
              <a:gd name="connsiteX5544" fmla="*/ 57015 w 2482948"/>
              <a:gd name="connsiteY5544" fmla="*/ 1129494 h 2128862"/>
              <a:gd name="connsiteX5545" fmla="*/ 55570 w 2482948"/>
              <a:gd name="connsiteY5545" fmla="*/ 1130897 h 2128862"/>
              <a:gd name="connsiteX5546" fmla="*/ 55451 w 2482948"/>
              <a:gd name="connsiteY5546" fmla="*/ 1131948 h 2128862"/>
              <a:gd name="connsiteX5547" fmla="*/ 55412 w 2482948"/>
              <a:gd name="connsiteY5547" fmla="*/ 1132282 h 2128862"/>
              <a:gd name="connsiteX5548" fmla="*/ 55397 w 2482948"/>
              <a:gd name="connsiteY5548" fmla="*/ 1132419 h 2128862"/>
              <a:gd name="connsiteX5549" fmla="*/ 56907 w 2482948"/>
              <a:gd name="connsiteY5549" fmla="*/ 1131257 h 2128862"/>
              <a:gd name="connsiteX5550" fmla="*/ 57366 w 2482948"/>
              <a:gd name="connsiteY5550" fmla="*/ 1130642 h 2128862"/>
              <a:gd name="connsiteX5551" fmla="*/ 1971966 w 2482948"/>
              <a:gd name="connsiteY5551" fmla="*/ 1129367 h 2128862"/>
              <a:gd name="connsiteX5552" fmla="*/ 1962410 w 2482948"/>
              <a:gd name="connsiteY5552" fmla="*/ 1131796 h 2128862"/>
              <a:gd name="connsiteX5553" fmla="*/ 1962763 w 2482948"/>
              <a:gd name="connsiteY5553" fmla="*/ 1131810 h 2128862"/>
              <a:gd name="connsiteX5554" fmla="*/ 73645 w 2482948"/>
              <a:gd name="connsiteY5554" fmla="*/ 1128599 h 2128862"/>
              <a:gd name="connsiteX5555" fmla="*/ 71891 w 2482948"/>
              <a:gd name="connsiteY5555" fmla="*/ 1130720 h 2128862"/>
              <a:gd name="connsiteX5556" fmla="*/ 71452 w 2482948"/>
              <a:gd name="connsiteY5556" fmla="*/ 1131251 h 2128862"/>
              <a:gd name="connsiteX5557" fmla="*/ 71571 w 2482948"/>
              <a:gd name="connsiteY5557" fmla="*/ 1131688 h 2128862"/>
              <a:gd name="connsiteX5558" fmla="*/ 71707 w 2482948"/>
              <a:gd name="connsiteY5558" fmla="*/ 1132184 h 2128862"/>
              <a:gd name="connsiteX5559" fmla="*/ 71928 w 2482948"/>
              <a:gd name="connsiteY5559" fmla="*/ 1132996 h 2128862"/>
              <a:gd name="connsiteX5560" fmla="*/ 71934 w 2482948"/>
              <a:gd name="connsiteY5560" fmla="*/ 1132989 h 2128862"/>
              <a:gd name="connsiteX5561" fmla="*/ 73135 w 2482948"/>
              <a:gd name="connsiteY5561" fmla="*/ 1131677 h 2128862"/>
              <a:gd name="connsiteX5562" fmla="*/ 73594 w 2482948"/>
              <a:gd name="connsiteY5562" fmla="*/ 1128904 h 2128862"/>
              <a:gd name="connsiteX5563" fmla="*/ 1035791 w 2482948"/>
              <a:gd name="connsiteY5563" fmla="*/ 1128223 h 2128862"/>
              <a:gd name="connsiteX5564" fmla="*/ 1038374 w 2482948"/>
              <a:gd name="connsiteY5564" fmla="*/ 1133130 h 2128862"/>
              <a:gd name="connsiteX5565" fmla="*/ 1041499 w 2482948"/>
              <a:gd name="connsiteY5565" fmla="*/ 1136928 h 2128862"/>
              <a:gd name="connsiteX5566" fmla="*/ 1043609 w 2482948"/>
              <a:gd name="connsiteY5566" fmla="*/ 1139491 h 2128862"/>
              <a:gd name="connsiteX5567" fmla="*/ 1037304 w 2482948"/>
              <a:gd name="connsiteY5567" fmla="*/ 1130404 h 2128862"/>
              <a:gd name="connsiteX5568" fmla="*/ 1036345 w 2482948"/>
              <a:gd name="connsiteY5568" fmla="*/ 1129022 h 2128862"/>
              <a:gd name="connsiteX5569" fmla="*/ 1601103 w 2482948"/>
              <a:gd name="connsiteY5569" fmla="*/ 1126666 h 2128862"/>
              <a:gd name="connsiteX5570" fmla="*/ 1588910 w 2482948"/>
              <a:gd name="connsiteY5570" fmla="*/ 1136592 h 2128862"/>
              <a:gd name="connsiteX5571" fmla="*/ 1588464 w 2482948"/>
              <a:gd name="connsiteY5571" fmla="*/ 1136955 h 2128862"/>
              <a:gd name="connsiteX5572" fmla="*/ 1588244 w 2482948"/>
              <a:gd name="connsiteY5572" fmla="*/ 1138049 h 2128862"/>
              <a:gd name="connsiteX5573" fmla="*/ 533131 w 2482948"/>
              <a:gd name="connsiteY5573" fmla="*/ 1126091 h 2128862"/>
              <a:gd name="connsiteX5574" fmla="*/ 527663 w 2482948"/>
              <a:gd name="connsiteY5574" fmla="*/ 1131193 h 2128862"/>
              <a:gd name="connsiteX5575" fmla="*/ 515619 w 2482948"/>
              <a:gd name="connsiteY5575" fmla="*/ 1142432 h 2128862"/>
              <a:gd name="connsiteX5576" fmla="*/ 513262 w 2482948"/>
              <a:gd name="connsiteY5576" fmla="*/ 1144631 h 2128862"/>
              <a:gd name="connsiteX5577" fmla="*/ 512239 w 2482948"/>
              <a:gd name="connsiteY5577" fmla="*/ 1145586 h 2128862"/>
              <a:gd name="connsiteX5578" fmla="*/ 528977 w 2482948"/>
              <a:gd name="connsiteY5578" fmla="*/ 1130463 h 2128862"/>
              <a:gd name="connsiteX5579" fmla="*/ 2120784 w 2482948"/>
              <a:gd name="connsiteY5579" fmla="*/ 1125985 h 2128862"/>
              <a:gd name="connsiteX5580" fmla="*/ 2105227 w 2482948"/>
              <a:gd name="connsiteY5580" fmla="*/ 1133933 h 2128862"/>
              <a:gd name="connsiteX5581" fmla="*/ 2119475 w 2482948"/>
              <a:gd name="connsiteY5581" fmla="*/ 1129404 h 2128862"/>
              <a:gd name="connsiteX5582" fmla="*/ 39024 w 2482948"/>
              <a:gd name="connsiteY5582" fmla="*/ 1125357 h 2128862"/>
              <a:gd name="connsiteX5583" fmla="*/ 38016 w 2482948"/>
              <a:gd name="connsiteY5583" fmla="*/ 1127121 h 2128862"/>
              <a:gd name="connsiteX5584" fmla="*/ 37675 w 2482948"/>
              <a:gd name="connsiteY5584" fmla="*/ 1128131 h 2128862"/>
              <a:gd name="connsiteX5585" fmla="*/ 39166 w 2482948"/>
              <a:gd name="connsiteY5585" fmla="*/ 1125906 h 2128862"/>
              <a:gd name="connsiteX5586" fmla="*/ 39077 w 2482948"/>
              <a:gd name="connsiteY5586" fmla="*/ 1125563 h 2128862"/>
              <a:gd name="connsiteX5587" fmla="*/ 39045 w 2482948"/>
              <a:gd name="connsiteY5587" fmla="*/ 1125438 h 2128862"/>
              <a:gd name="connsiteX5588" fmla="*/ 2156967 w 2482948"/>
              <a:gd name="connsiteY5588" fmla="*/ 1124832 h 2128862"/>
              <a:gd name="connsiteX5589" fmla="*/ 2152875 w 2482948"/>
              <a:gd name="connsiteY5589" fmla="*/ 1126783 h 2128862"/>
              <a:gd name="connsiteX5590" fmla="*/ 2152862 w 2482948"/>
              <a:gd name="connsiteY5590" fmla="*/ 1126818 h 2128862"/>
              <a:gd name="connsiteX5591" fmla="*/ 2152804 w 2482948"/>
              <a:gd name="connsiteY5591" fmla="*/ 1126973 h 2128862"/>
              <a:gd name="connsiteX5592" fmla="*/ 2065199 w 2482948"/>
              <a:gd name="connsiteY5592" fmla="*/ 1124190 h 2128862"/>
              <a:gd name="connsiteX5593" fmla="*/ 2057585 w 2482948"/>
              <a:gd name="connsiteY5593" fmla="*/ 1129030 h 2128862"/>
              <a:gd name="connsiteX5594" fmla="*/ 2040248 w 2482948"/>
              <a:gd name="connsiteY5594" fmla="*/ 1134099 h 2128862"/>
              <a:gd name="connsiteX5595" fmla="*/ 2040017 w 2482948"/>
              <a:gd name="connsiteY5595" fmla="*/ 1134760 h 2128862"/>
              <a:gd name="connsiteX5596" fmla="*/ 2042592 w 2482948"/>
              <a:gd name="connsiteY5596" fmla="*/ 1134045 h 2128862"/>
              <a:gd name="connsiteX5597" fmla="*/ 2047685 w 2482948"/>
              <a:gd name="connsiteY5597" fmla="*/ 1132631 h 2128862"/>
              <a:gd name="connsiteX5598" fmla="*/ 2062322 w 2482948"/>
              <a:gd name="connsiteY5598" fmla="*/ 1128568 h 2128862"/>
              <a:gd name="connsiteX5599" fmla="*/ 2062326 w 2482948"/>
              <a:gd name="connsiteY5599" fmla="*/ 1128565 h 2128862"/>
              <a:gd name="connsiteX5600" fmla="*/ 2063608 w 2482948"/>
              <a:gd name="connsiteY5600" fmla="*/ 1127782 h 2128862"/>
              <a:gd name="connsiteX5601" fmla="*/ 2064060 w 2482948"/>
              <a:gd name="connsiteY5601" fmla="*/ 1127505 h 2128862"/>
              <a:gd name="connsiteX5602" fmla="*/ 2094032 w 2482948"/>
              <a:gd name="connsiteY5602" fmla="*/ 1123785 h 2128862"/>
              <a:gd name="connsiteX5603" fmla="*/ 2080333 w 2482948"/>
              <a:gd name="connsiteY5603" fmla="*/ 1131677 h 2128862"/>
              <a:gd name="connsiteX5604" fmla="*/ 2074177 w 2482948"/>
              <a:gd name="connsiteY5604" fmla="*/ 1135224 h 2128862"/>
              <a:gd name="connsiteX5605" fmla="*/ 2083485 w 2482948"/>
              <a:gd name="connsiteY5605" fmla="*/ 1132688 h 2128862"/>
              <a:gd name="connsiteX5606" fmla="*/ 2086625 w 2482948"/>
              <a:gd name="connsiteY5606" fmla="*/ 1131833 h 2128862"/>
              <a:gd name="connsiteX5607" fmla="*/ 2087914 w 2482948"/>
              <a:gd name="connsiteY5607" fmla="*/ 1131110 h 2128862"/>
              <a:gd name="connsiteX5608" fmla="*/ 2092082 w 2482948"/>
              <a:gd name="connsiteY5608" fmla="*/ 1128774 h 2128862"/>
              <a:gd name="connsiteX5609" fmla="*/ 46555 w 2482948"/>
              <a:gd name="connsiteY5609" fmla="*/ 1123615 h 2128862"/>
              <a:gd name="connsiteX5610" fmla="*/ 44859 w 2482948"/>
              <a:gd name="connsiteY5610" fmla="*/ 1126265 h 2128862"/>
              <a:gd name="connsiteX5611" fmla="*/ 44849 w 2482948"/>
              <a:gd name="connsiteY5611" fmla="*/ 1126371 h 2128862"/>
              <a:gd name="connsiteX5612" fmla="*/ 44831 w 2482948"/>
              <a:gd name="connsiteY5612" fmla="*/ 1126564 h 2128862"/>
              <a:gd name="connsiteX5613" fmla="*/ 44859 w 2482948"/>
              <a:gd name="connsiteY5613" fmla="*/ 1126698 h 2128862"/>
              <a:gd name="connsiteX5614" fmla="*/ 45015 w 2482948"/>
              <a:gd name="connsiteY5614" fmla="*/ 1127465 h 2128862"/>
              <a:gd name="connsiteX5615" fmla="*/ 46945 w 2482948"/>
              <a:gd name="connsiteY5615" fmla="*/ 1125022 h 2128862"/>
              <a:gd name="connsiteX5616" fmla="*/ 2177394 w 2482948"/>
              <a:gd name="connsiteY5616" fmla="*/ 1123583 h 2128862"/>
              <a:gd name="connsiteX5617" fmla="*/ 2149236 w 2482948"/>
              <a:gd name="connsiteY5617" fmla="*/ 1136597 h 2128862"/>
              <a:gd name="connsiteX5618" fmla="*/ 2139899 w 2482948"/>
              <a:gd name="connsiteY5618" fmla="*/ 1161773 h 2128862"/>
              <a:gd name="connsiteX5619" fmla="*/ 2139125 w 2482948"/>
              <a:gd name="connsiteY5619" fmla="*/ 1163860 h 2128862"/>
              <a:gd name="connsiteX5620" fmla="*/ 2135843 w 2482948"/>
              <a:gd name="connsiteY5620" fmla="*/ 1172710 h 2128862"/>
              <a:gd name="connsiteX5621" fmla="*/ 2074450 w 2482948"/>
              <a:gd name="connsiteY5621" fmla="*/ 1374488 h 2128862"/>
              <a:gd name="connsiteX5622" fmla="*/ 2045081 w 2482948"/>
              <a:gd name="connsiteY5622" fmla="*/ 1474869 h 2128862"/>
              <a:gd name="connsiteX5623" fmla="*/ 2029361 w 2482948"/>
              <a:gd name="connsiteY5623" fmla="*/ 1521475 h 2128862"/>
              <a:gd name="connsiteX5624" fmla="*/ 2001784 w 2482948"/>
              <a:gd name="connsiteY5624" fmla="*/ 1602138 h 2128862"/>
              <a:gd name="connsiteX5625" fmla="*/ 1958036 w 2482948"/>
              <a:gd name="connsiteY5625" fmla="*/ 1694102 h 2128862"/>
              <a:gd name="connsiteX5626" fmla="*/ 1996958 w 2482948"/>
              <a:gd name="connsiteY5626" fmla="*/ 1601586 h 2128862"/>
              <a:gd name="connsiteX5627" fmla="*/ 2024535 w 2482948"/>
              <a:gd name="connsiteY5627" fmla="*/ 1521061 h 2128862"/>
              <a:gd name="connsiteX5628" fmla="*/ 2040254 w 2482948"/>
              <a:gd name="connsiteY5628" fmla="*/ 1474317 h 2128862"/>
              <a:gd name="connsiteX5629" fmla="*/ 2069347 w 2482948"/>
              <a:gd name="connsiteY5629" fmla="*/ 1374625 h 2128862"/>
              <a:gd name="connsiteX5630" fmla="*/ 2131104 w 2482948"/>
              <a:gd name="connsiteY5630" fmla="*/ 1172520 h 2128862"/>
              <a:gd name="connsiteX5631" fmla="*/ 2143377 w 2482948"/>
              <a:gd name="connsiteY5631" fmla="*/ 1139304 h 2128862"/>
              <a:gd name="connsiteX5632" fmla="*/ 2139498 w 2482948"/>
              <a:gd name="connsiteY5632" fmla="*/ 1141097 h 2128862"/>
              <a:gd name="connsiteX5633" fmla="*/ 2125723 w 2482948"/>
              <a:gd name="connsiteY5633" fmla="*/ 1147463 h 2128862"/>
              <a:gd name="connsiteX5634" fmla="*/ 2117202 w 2482948"/>
              <a:gd name="connsiteY5634" fmla="*/ 1149636 h 2128862"/>
              <a:gd name="connsiteX5635" fmla="*/ 2094107 w 2482948"/>
              <a:gd name="connsiteY5635" fmla="*/ 1217497 h 2128862"/>
              <a:gd name="connsiteX5636" fmla="*/ 2076363 w 2482948"/>
              <a:gd name="connsiteY5636" fmla="*/ 1273557 h 2128862"/>
              <a:gd name="connsiteX5637" fmla="*/ 2071959 w 2482948"/>
              <a:gd name="connsiteY5637" fmla="*/ 1288195 h 2128862"/>
              <a:gd name="connsiteX5638" fmla="*/ 2062367 w 2482948"/>
              <a:gd name="connsiteY5638" fmla="*/ 1321209 h 2128862"/>
              <a:gd name="connsiteX5639" fmla="*/ 2059153 w 2482948"/>
              <a:gd name="connsiteY5639" fmla="*/ 1332756 h 2128862"/>
              <a:gd name="connsiteX5640" fmla="*/ 2051560 w 2482948"/>
              <a:gd name="connsiteY5640" fmla="*/ 1363045 h 2128862"/>
              <a:gd name="connsiteX5641" fmla="*/ 2022468 w 2482948"/>
              <a:gd name="connsiteY5641" fmla="*/ 1464943 h 2128862"/>
              <a:gd name="connsiteX5642" fmla="*/ 2005370 w 2482948"/>
              <a:gd name="connsiteY5642" fmla="*/ 1518442 h 2128862"/>
              <a:gd name="connsiteX5643" fmla="*/ 1980963 w 2482948"/>
              <a:gd name="connsiteY5643" fmla="*/ 1594830 h 2128862"/>
              <a:gd name="connsiteX5644" fmla="*/ 1895888 w 2482948"/>
              <a:gd name="connsiteY5644" fmla="*/ 1789801 h 2128862"/>
              <a:gd name="connsiteX5645" fmla="*/ 1886098 w 2482948"/>
              <a:gd name="connsiteY5645" fmla="*/ 1807174 h 2128862"/>
              <a:gd name="connsiteX5646" fmla="*/ 1877687 w 2482948"/>
              <a:gd name="connsiteY5646" fmla="*/ 1822343 h 2128862"/>
              <a:gd name="connsiteX5647" fmla="*/ 1833995 w 2482948"/>
              <a:gd name="connsiteY5647" fmla="*/ 1897266 h 2128862"/>
              <a:gd name="connsiteX5648" fmla="*/ 1832690 w 2482948"/>
              <a:gd name="connsiteY5648" fmla="*/ 1898914 h 2128862"/>
              <a:gd name="connsiteX5649" fmla="*/ 1830878 w 2482948"/>
              <a:gd name="connsiteY5649" fmla="*/ 1901201 h 2128862"/>
              <a:gd name="connsiteX5650" fmla="*/ 1829892 w 2482948"/>
              <a:gd name="connsiteY5650" fmla="*/ 1902444 h 2128862"/>
              <a:gd name="connsiteX5651" fmla="*/ 1833568 w 2482948"/>
              <a:gd name="connsiteY5651" fmla="*/ 1902604 h 2128862"/>
              <a:gd name="connsiteX5652" fmla="*/ 1835393 w 2482948"/>
              <a:gd name="connsiteY5652" fmla="*/ 1900417 h 2128862"/>
              <a:gd name="connsiteX5653" fmla="*/ 1837517 w 2482948"/>
              <a:gd name="connsiteY5653" fmla="*/ 1897871 h 2128862"/>
              <a:gd name="connsiteX5654" fmla="*/ 1838958 w 2482948"/>
              <a:gd name="connsiteY5654" fmla="*/ 1896145 h 2128862"/>
              <a:gd name="connsiteX5655" fmla="*/ 1887615 w 2482948"/>
              <a:gd name="connsiteY5655" fmla="*/ 1823031 h 2128862"/>
              <a:gd name="connsiteX5656" fmla="*/ 1895750 w 2482948"/>
              <a:gd name="connsiteY5656" fmla="*/ 1809243 h 2128862"/>
              <a:gd name="connsiteX5657" fmla="*/ 1907056 w 2482948"/>
              <a:gd name="connsiteY5657" fmla="*/ 1791040 h 2128862"/>
              <a:gd name="connsiteX5658" fmla="*/ 1954013 w 2482948"/>
              <a:gd name="connsiteY5658" fmla="*/ 1702559 h 2128862"/>
              <a:gd name="connsiteX5659" fmla="*/ 1911331 w 2482948"/>
              <a:gd name="connsiteY5659" fmla="*/ 1792282 h 2128862"/>
              <a:gd name="connsiteX5660" fmla="*/ 1900024 w 2482948"/>
              <a:gd name="connsiteY5660" fmla="*/ 1810621 h 2128862"/>
              <a:gd name="connsiteX5661" fmla="*/ 1891890 w 2482948"/>
              <a:gd name="connsiteY5661" fmla="*/ 1824409 h 2128862"/>
              <a:gd name="connsiteX5662" fmla="*/ 1844508 w 2482948"/>
              <a:gd name="connsiteY5662" fmla="*/ 1895782 h 2128862"/>
              <a:gd name="connsiteX5663" fmla="*/ 1844125 w 2482948"/>
              <a:gd name="connsiteY5663" fmla="*/ 1896201 h 2128862"/>
              <a:gd name="connsiteX5664" fmla="*/ 1838100 w 2482948"/>
              <a:gd name="connsiteY5664" fmla="*/ 1902801 h 2128862"/>
              <a:gd name="connsiteX5665" fmla="*/ 1841316 w 2482948"/>
              <a:gd name="connsiteY5665" fmla="*/ 1902941 h 2128862"/>
              <a:gd name="connsiteX5666" fmla="*/ 1851023 w 2482948"/>
              <a:gd name="connsiteY5666" fmla="*/ 1892768 h 2128862"/>
              <a:gd name="connsiteX5667" fmla="*/ 1902230 w 2482948"/>
              <a:gd name="connsiteY5667" fmla="*/ 1824410 h 2128862"/>
              <a:gd name="connsiteX5668" fmla="*/ 1909814 w 2482948"/>
              <a:gd name="connsiteY5668" fmla="*/ 1813379 h 2128862"/>
              <a:gd name="connsiteX5669" fmla="*/ 1923603 w 2482948"/>
              <a:gd name="connsiteY5669" fmla="*/ 1793938 h 2128862"/>
              <a:gd name="connsiteX5670" fmla="*/ 2018743 w 2482948"/>
              <a:gd name="connsiteY5670" fmla="*/ 1609585 h 2128862"/>
              <a:gd name="connsiteX5671" fmla="*/ 2049769 w 2482948"/>
              <a:gd name="connsiteY5671" fmla="*/ 1524233 h 2128862"/>
              <a:gd name="connsiteX5672" fmla="*/ 2063557 w 2482948"/>
              <a:gd name="connsiteY5672" fmla="*/ 1484797 h 2128862"/>
              <a:gd name="connsiteX5673" fmla="*/ 2092927 w 2482948"/>
              <a:gd name="connsiteY5673" fmla="*/ 1386761 h 2128862"/>
              <a:gd name="connsiteX5674" fmla="*/ 2097702 w 2482948"/>
              <a:gd name="connsiteY5674" fmla="*/ 1367477 h 2128862"/>
              <a:gd name="connsiteX5675" fmla="*/ 2099369 w 2482948"/>
              <a:gd name="connsiteY5675" fmla="*/ 1361570 h 2128862"/>
              <a:gd name="connsiteX5676" fmla="*/ 2100116 w 2482948"/>
              <a:gd name="connsiteY5676" fmla="*/ 1358647 h 2128862"/>
              <a:gd name="connsiteX5677" fmla="*/ 2102258 w 2482948"/>
              <a:gd name="connsiteY5677" fmla="*/ 1351332 h 2128862"/>
              <a:gd name="connsiteX5678" fmla="*/ 2106084 w 2482948"/>
              <a:gd name="connsiteY5678" fmla="*/ 1337773 h 2128862"/>
              <a:gd name="connsiteX5679" fmla="*/ 2111102 w 2482948"/>
              <a:gd name="connsiteY5679" fmla="*/ 1321127 h 2128862"/>
              <a:gd name="connsiteX5680" fmla="*/ 2113470 w 2482948"/>
              <a:gd name="connsiteY5680" fmla="*/ 1313040 h 2128862"/>
              <a:gd name="connsiteX5681" fmla="*/ 2115207 w 2482948"/>
              <a:gd name="connsiteY5681" fmla="*/ 1307506 h 2128862"/>
              <a:gd name="connsiteX5682" fmla="*/ 2117654 w 2482948"/>
              <a:gd name="connsiteY5682" fmla="*/ 1299388 h 2128862"/>
              <a:gd name="connsiteX5683" fmla="*/ 2131945 w 2482948"/>
              <a:gd name="connsiteY5683" fmla="*/ 1254206 h 2128862"/>
              <a:gd name="connsiteX5684" fmla="*/ 2131991 w 2482948"/>
              <a:gd name="connsiteY5684" fmla="*/ 1254060 h 2128862"/>
              <a:gd name="connsiteX5685" fmla="*/ 2134705 w 2482948"/>
              <a:gd name="connsiteY5685" fmla="*/ 1245897 h 2128862"/>
              <a:gd name="connsiteX5686" fmla="*/ 2138210 w 2482948"/>
              <a:gd name="connsiteY5686" fmla="*/ 1235357 h 2128862"/>
              <a:gd name="connsiteX5687" fmla="*/ 2154682 w 2482948"/>
              <a:gd name="connsiteY5687" fmla="*/ 1185827 h 2128862"/>
              <a:gd name="connsiteX5688" fmla="*/ 2164965 w 2482948"/>
              <a:gd name="connsiteY5688" fmla="*/ 1157645 h 2128862"/>
              <a:gd name="connsiteX5689" fmla="*/ 2169608 w 2482948"/>
              <a:gd name="connsiteY5689" fmla="*/ 1144921 h 2128862"/>
              <a:gd name="connsiteX5690" fmla="*/ 1525925 w 2482948"/>
              <a:gd name="connsiteY5690" fmla="*/ 1123536 h 2128862"/>
              <a:gd name="connsiteX5691" fmla="*/ 1525870 w 2482948"/>
              <a:gd name="connsiteY5691" fmla="*/ 1123566 h 2128862"/>
              <a:gd name="connsiteX5692" fmla="*/ 1525003 w 2482948"/>
              <a:gd name="connsiteY5692" fmla="*/ 1124035 h 2128862"/>
              <a:gd name="connsiteX5693" fmla="*/ 1516347 w 2482948"/>
              <a:gd name="connsiteY5693" fmla="*/ 1128711 h 2128862"/>
              <a:gd name="connsiteX5694" fmla="*/ 1516196 w 2482948"/>
              <a:gd name="connsiteY5694" fmla="*/ 1129527 h 2128862"/>
              <a:gd name="connsiteX5695" fmla="*/ 1525095 w 2482948"/>
              <a:gd name="connsiteY5695" fmla="*/ 1128055 h 2128862"/>
              <a:gd name="connsiteX5696" fmla="*/ 1525634 w 2482948"/>
              <a:gd name="connsiteY5696" fmla="*/ 1125122 h 2128862"/>
              <a:gd name="connsiteX5697" fmla="*/ 1598493 w 2482948"/>
              <a:gd name="connsiteY5697" fmla="*/ 1122778 h 2128862"/>
              <a:gd name="connsiteX5698" fmla="*/ 1590096 w 2482948"/>
              <a:gd name="connsiteY5698" fmla="*/ 1128850 h 2128862"/>
              <a:gd name="connsiteX5699" fmla="*/ 1589931 w 2482948"/>
              <a:gd name="connsiteY5699" fmla="*/ 1129668 h 2128862"/>
              <a:gd name="connsiteX5700" fmla="*/ 1587026 w 2482948"/>
              <a:gd name="connsiteY5700" fmla="*/ 1122312 h 2128862"/>
              <a:gd name="connsiteX5701" fmla="*/ 1578190 w 2482948"/>
              <a:gd name="connsiteY5701" fmla="*/ 1127060 h 2128862"/>
              <a:gd name="connsiteX5702" fmla="*/ 1568985 w 2482948"/>
              <a:gd name="connsiteY5702" fmla="*/ 1132005 h 2128862"/>
              <a:gd name="connsiteX5703" fmla="*/ 1563691 w 2482948"/>
              <a:gd name="connsiteY5703" fmla="*/ 1134850 h 2128862"/>
              <a:gd name="connsiteX5704" fmla="*/ 1563633 w 2482948"/>
              <a:gd name="connsiteY5704" fmla="*/ 1135155 h 2128862"/>
              <a:gd name="connsiteX5705" fmla="*/ 1563482 w 2482948"/>
              <a:gd name="connsiteY5705" fmla="*/ 1135949 h 2128862"/>
              <a:gd name="connsiteX5706" fmla="*/ 1562523 w 2482948"/>
              <a:gd name="connsiteY5706" fmla="*/ 1140982 h 2128862"/>
              <a:gd name="connsiteX5707" fmla="*/ 1578369 w 2482948"/>
              <a:gd name="connsiteY5707" fmla="*/ 1130872 h 2128862"/>
              <a:gd name="connsiteX5708" fmla="*/ 1586077 w 2482948"/>
              <a:gd name="connsiteY5708" fmla="*/ 1125954 h 2128862"/>
              <a:gd name="connsiteX5709" fmla="*/ 2038635 w 2482948"/>
              <a:gd name="connsiteY5709" fmla="*/ 1121745 h 2128862"/>
              <a:gd name="connsiteX5710" fmla="*/ 2030790 w 2482948"/>
              <a:gd name="connsiteY5710" fmla="*/ 1127253 h 2128862"/>
              <a:gd name="connsiteX5711" fmla="*/ 2035990 w 2482948"/>
              <a:gd name="connsiteY5711" fmla="*/ 1125765 h 2128862"/>
              <a:gd name="connsiteX5712" fmla="*/ 2036515 w 2482948"/>
              <a:gd name="connsiteY5712" fmla="*/ 1125471 h 2128862"/>
              <a:gd name="connsiteX5713" fmla="*/ 2037534 w 2482948"/>
              <a:gd name="connsiteY5713" fmla="*/ 1124899 h 2128862"/>
              <a:gd name="connsiteX5714" fmla="*/ 2037640 w 2482948"/>
              <a:gd name="connsiteY5714" fmla="*/ 1124596 h 2128862"/>
              <a:gd name="connsiteX5715" fmla="*/ 1561689 w 2482948"/>
              <a:gd name="connsiteY5715" fmla="*/ 1120783 h 2128862"/>
              <a:gd name="connsiteX5716" fmla="*/ 1544968 w 2482948"/>
              <a:gd name="connsiteY5716" fmla="*/ 1129272 h 2128862"/>
              <a:gd name="connsiteX5717" fmla="*/ 1544488 w 2482948"/>
              <a:gd name="connsiteY5717" fmla="*/ 1129516 h 2128862"/>
              <a:gd name="connsiteX5718" fmla="*/ 1544338 w 2482948"/>
              <a:gd name="connsiteY5718" fmla="*/ 1129539 h 2128862"/>
              <a:gd name="connsiteX5719" fmla="*/ 1543860 w 2482948"/>
              <a:gd name="connsiteY5719" fmla="*/ 1129614 h 2128862"/>
              <a:gd name="connsiteX5720" fmla="*/ 1541835 w 2482948"/>
              <a:gd name="connsiteY5720" fmla="*/ 1129931 h 2128862"/>
              <a:gd name="connsiteX5721" fmla="*/ 1541753 w 2482948"/>
              <a:gd name="connsiteY5721" fmla="*/ 1130305 h 2128862"/>
              <a:gd name="connsiteX5722" fmla="*/ 1540882 w 2482948"/>
              <a:gd name="connsiteY5722" fmla="*/ 1135145 h 2128862"/>
              <a:gd name="connsiteX5723" fmla="*/ 1540009 w 2482948"/>
              <a:gd name="connsiteY5723" fmla="*/ 1140000 h 2128862"/>
              <a:gd name="connsiteX5724" fmla="*/ 1540205 w 2482948"/>
              <a:gd name="connsiteY5724" fmla="*/ 1139949 h 2128862"/>
              <a:gd name="connsiteX5725" fmla="*/ 1540837 w 2482948"/>
              <a:gd name="connsiteY5725" fmla="*/ 1139785 h 2128862"/>
              <a:gd name="connsiteX5726" fmla="*/ 1555261 w 2482948"/>
              <a:gd name="connsiteY5726" fmla="*/ 1132799 h 2128862"/>
              <a:gd name="connsiteX5727" fmla="*/ 1559808 w 2482948"/>
              <a:gd name="connsiteY5727" fmla="*/ 1130597 h 2128862"/>
              <a:gd name="connsiteX5728" fmla="*/ 1561670 w 2482948"/>
              <a:gd name="connsiteY5728" fmla="*/ 1120884 h 2128862"/>
              <a:gd name="connsiteX5729" fmla="*/ 984109 w 2482948"/>
              <a:gd name="connsiteY5729" fmla="*/ 1120550 h 2128862"/>
              <a:gd name="connsiteX5730" fmla="*/ 984133 w 2482948"/>
              <a:gd name="connsiteY5730" fmla="*/ 1120650 h 2128862"/>
              <a:gd name="connsiteX5731" fmla="*/ 984671 w 2482948"/>
              <a:gd name="connsiteY5731" fmla="*/ 1122838 h 2128862"/>
              <a:gd name="connsiteX5732" fmla="*/ 994470 w 2482948"/>
              <a:gd name="connsiteY5732" fmla="*/ 1135287 h 2128862"/>
              <a:gd name="connsiteX5733" fmla="*/ 2150390 w 2482948"/>
              <a:gd name="connsiteY5733" fmla="*/ 1120323 h 2128862"/>
              <a:gd name="connsiteX5734" fmla="*/ 2123202 w 2482948"/>
              <a:gd name="connsiteY5734" fmla="*/ 1133737 h 2128862"/>
              <a:gd name="connsiteX5735" fmla="*/ 2121945 w 2482948"/>
              <a:gd name="connsiteY5735" fmla="*/ 1137022 h 2128862"/>
              <a:gd name="connsiteX5736" fmla="*/ 2121835 w 2482948"/>
              <a:gd name="connsiteY5736" fmla="*/ 1137309 h 2128862"/>
              <a:gd name="connsiteX5737" fmla="*/ 2148912 w 2482948"/>
              <a:gd name="connsiteY5737" fmla="*/ 1124324 h 2128862"/>
              <a:gd name="connsiteX5738" fmla="*/ 2148916 w 2482948"/>
              <a:gd name="connsiteY5738" fmla="*/ 1124313 h 2128862"/>
              <a:gd name="connsiteX5739" fmla="*/ 2149680 w 2482948"/>
              <a:gd name="connsiteY5739" fmla="*/ 1122246 h 2128862"/>
              <a:gd name="connsiteX5740" fmla="*/ 1800276 w 2482948"/>
              <a:gd name="connsiteY5740" fmla="*/ 1120123 h 2128862"/>
              <a:gd name="connsiteX5741" fmla="*/ 1786591 w 2482948"/>
              <a:gd name="connsiteY5741" fmla="*/ 1169820 h 2128862"/>
              <a:gd name="connsiteX5742" fmla="*/ 1774688 w 2482948"/>
              <a:gd name="connsiteY5742" fmla="*/ 1220333 h 2128862"/>
              <a:gd name="connsiteX5743" fmla="*/ 1766827 w 2482948"/>
              <a:gd name="connsiteY5743" fmla="*/ 1257977 h 2128862"/>
              <a:gd name="connsiteX5744" fmla="*/ 1748903 w 2482948"/>
              <a:gd name="connsiteY5744" fmla="*/ 1341810 h 2128862"/>
              <a:gd name="connsiteX5745" fmla="*/ 1728358 w 2482948"/>
              <a:gd name="connsiteY5745" fmla="*/ 1501207 h 2128862"/>
              <a:gd name="connsiteX5746" fmla="*/ 1725738 w 2482948"/>
              <a:gd name="connsiteY5746" fmla="*/ 1526577 h 2128862"/>
              <a:gd name="connsiteX5747" fmla="*/ 1705054 w 2482948"/>
              <a:gd name="connsiteY5747" fmla="*/ 1754640 h 2128862"/>
              <a:gd name="connsiteX5748" fmla="*/ 1705054 w 2482948"/>
              <a:gd name="connsiteY5748" fmla="*/ 1760431 h 2128862"/>
              <a:gd name="connsiteX5749" fmla="*/ 1702848 w 2482948"/>
              <a:gd name="connsiteY5749" fmla="*/ 1800004 h 2128862"/>
              <a:gd name="connsiteX5750" fmla="*/ 1704088 w 2482948"/>
              <a:gd name="connsiteY5750" fmla="*/ 1860557 h 2128862"/>
              <a:gd name="connsiteX5751" fmla="*/ 1704363 w 2482948"/>
              <a:gd name="connsiteY5751" fmla="*/ 1860801 h 2128862"/>
              <a:gd name="connsiteX5752" fmla="*/ 1707783 w 2482948"/>
              <a:gd name="connsiteY5752" fmla="*/ 1863836 h 2128862"/>
              <a:gd name="connsiteX5753" fmla="*/ 1710385 w 2482948"/>
              <a:gd name="connsiteY5753" fmla="*/ 1865700 h 2128862"/>
              <a:gd name="connsiteX5754" fmla="*/ 1711429 w 2482948"/>
              <a:gd name="connsiteY5754" fmla="*/ 1866448 h 2128862"/>
              <a:gd name="connsiteX5755" fmla="*/ 1712638 w 2482948"/>
              <a:gd name="connsiteY5755" fmla="*/ 1802623 h 2128862"/>
              <a:gd name="connsiteX5756" fmla="*/ 1715672 w 2482948"/>
              <a:gd name="connsiteY5756" fmla="*/ 1765670 h 2128862"/>
              <a:gd name="connsiteX5757" fmla="*/ 1716499 w 2482948"/>
              <a:gd name="connsiteY5757" fmla="*/ 1758224 h 2128862"/>
              <a:gd name="connsiteX5758" fmla="*/ 1738009 w 2482948"/>
              <a:gd name="connsiteY5758" fmla="*/ 1566839 h 2128862"/>
              <a:gd name="connsiteX5759" fmla="*/ 1744904 w 2482948"/>
              <a:gd name="connsiteY5759" fmla="*/ 1509479 h 2128862"/>
              <a:gd name="connsiteX5760" fmla="*/ 1744904 w 2482948"/>
              <a:gd name="connsiteY5760" fmla="*/ 1506858 h 2128862"/>
              <a:gd name="connsiteX5761" fmla="*/ 1767103 w 2482948"/>
              <a:gd name="connsiteY5761" fmla="*/ 1352012 h 2128862"/>
              <a:gd name="connsiteX5762" fmla="*/ 1788337 w 2482948"/>
              <a:gd name="connsiteY5762" fmla="*/ 1254803 h 2128862"/>
              <a:gd name="connsiteX5763" fmla="*/ 1793026 w 2482948"/>
              <a:gd name="connsiteY5763" fmla="*/ 1232328 h 2128862"/>
              <a:gd name="connsiteX5764" fmla="*/ 1807908 w 2482948"/>
              <a:gd name="connsiteY5764" fmla="*/ 1170026 h 2128862"/>
              <a:gd name="connsiteX5765" fmla="*/ 1810172 w 2482948"/>
              <a:gd name="connsiteY5765" fmla="*/ 1162095 h 2128862"/>
              <a:gd name="connsiteX5766" fmla="*/ 1819686 w 2482948"/>
              <a:gd name="connsiteY5766" fmla="*/ 1128756 h 2128862"/>
              <a:gd name="connsiteX5767" fmla="*/ 1817181 w 2482948"/>
              <a:gd name="connsiteY5767" fmla="*/ 1127724 h 2128862"/>
              <a:gd name="connsiteX5768" fmla="*/ 1816428 w 2482948"/>
              <a:gd name="connsiteY5768" fmla="*/ 1127414 h 2128862"/>
              <a:gd name="connsiteX5769" fmla="*/ 1816330 w 2482948"/>
              <a:gd name="connsiteY5769" fmla="*/ 1127354 h 2128862"/>
              <a:gd name="connsiteX5770" fmla="*/ 1816189 w 2482948"/>
              <a:gd name="connsiteY5770" fmla="*/ 1127267 h 2128862"/>
              <a:gd name="connsiteX5771" fmla="*/ 1815660 w 2482948"/>
              <a:gd name="connsiteY5771" fmla="*/ 1126944 h 2128862"/>
              <a:gd name="connsiteX5772" fmla="*/ 1805314 w 2482948"/>
              <a:gd name="connsiteY5772" fmla="*/ 1122356 h 2128862"/>
              <a:gd name="connsiteX5773" fmla="*/ 1295851 w 2482948"/>
              <a:gd name="connsiteY5773" fmla="*/ 1119705 h 2128862"/>
              <a:gd name="connsiteX5774" fmla="*/ 1312992 w 2482948"/>
              <a:gd name="connsiteY5774" fmla="*/ 1130883 h 2128862"/>
              <a:gd name="connsiteX5775" fmla="*/ 1330965 w 2482948"/>
              <a:gd name="connsiteY5775" fmla="*/ 1140405 h 2128862"/>
              <a:gd name="connsiteX5776" fmla="*/ 1351224 w 2482948"/>
              <a:gd name="connsiteY5776" fmla="*/ 1151138 h 2128862"/>
              <a:gd name="connsiteX5777" fmla="*/ 1366378 w 2482948"/>
              <a:gd name="connsiteY5777" fmla="*/ 1157563 h 2128862"/>
              <a:gd name="connsiteX5778" fmla="*/ 1373569 w 2482948"/>
              <a:gd name="connsiteY5778" fmla="*/ 1160007 h 2128862"/>
              <a:gd name="connsiteX5779" fmla="*/ 1390537 w 2482948"/>
              <a:gd name="connsiteY5779" fmla="*/ 1164763 h 2128862"/>
              <a:gd name="connsiteX5780" fmla="*/ 1404085 w 2482948"/>
              <a:gd name="connsiteY5780" fmla="*/ 1166323 h 2128862"/>
              <a:gd name="connsiteX5781" fmla="*/ 1358474 w 2482948"/>
              <a:gd name="connsiteY5781" fmla="*/ 1146678 h 2128862"/>
              <a:gd name="connsiteX5782" fmla="*/ 1930679 w 2482948"/>
              <a:gd name="connsiteY5782" fmla="*/ 1119302 h 2128862"/>
              <a:gd name="connsiteX5783" fmla="*/ 1925832 w 2482948"/>
              <a:gd name="connsiteY5783" fmla="*/ 1121240 h 2128862"/>
              <a:gd name="connsiteX5784" fmla="*/ 1928292 w 2482948"/>
              <a:gd name="connsiteY5784" fmla="*/ 1121467 h 2128862"/>
              <a:gd name="connsiteX5785" fmla="*/ 1930250 w 2482948"/>
              <a:gd name="connsiteY5785" fmla="*/ 1120657 h 2128862"/>
              <a:gd name="connsiteX5786" fmla="*/ 1930649 w 2482948"/>
              <a:gd name="connsiteY5786" fmla="*/ 1119396 h 2128862"/>
              <a:gd name="connsiteX5787" fmla="*/ 1051328 w 2482948"/>
              <a:gd name="connsiteY5787" fmla="*/ 1119259 h 2128862"/>
              <a:gd name="connsiteX5788" fmla="*/ 1052176 w 2482948"/>
              <a:gd name="connsiteY5788" fmla="*/ 1121126 h 2128862"/>
              <a:gd name="connsiteX5789" fmla="*/ 1053065 w 2482948"/>
              <a:gd name="connsiteY5789" fmla="*/ 1122395 h 2128862"/>
              <a:gd name="connsiteX5790" fmla="*/ 1054966 w 2482948"/>
              <a:gd name="connsiteY5790" fmla="*/ 1125113 h 2128862"/>
              <a:gd name="connsiteX5791" fmla="*/ 1055291 w 2482948"/>
              <a:gd name="connsiteY5791" fmla="*/ 1125577 h 2128862"/>
              <a:gd name="connsiteX5792" fmla="*/ 1052957 w 2482948"/>
              <a:gd name="connsiteY5792" fmla="*/ 1121856 h 2128862"/>
              <a:gd name="connsiteX5793" fmla="*/ 1450325 w 2482948"/>
              <a:gd name="connsiteY5793" fmla="*/ 1119098 h 2128862"/>
              <a:gd name="connsiteX5794" fmla="*/ 1446850 w 2482948"/>
              <a:gd name="connsiteY5794" fmla="*/ 1119542 h 2128862"/>
              <a:gd name="connsiteX5795" fmla="*/ 1446851 w 2482948"/>
              <a:gd name="connsiteY5795" fmla="*/ 1119542 h 2128862"/>
              <a:gd name="connsiteX5796" fmla="*/ 1446938 w 2482948"/>
              <a:gd name="connsiteY5796" fmla="*/ 1119550 h 2128862"/>
              <a:gd name="connsiteX5797" fmla="*/ 1447986 w 2482948"/>
              <a:gd name="connsiteY5797" fmla="*/ 1119648 h 2128862"/>
              <a:gd name="connsiteX5798" fmla="*/ 1450208 w 2482948"/>
              <a:gd name="connsiteY5798" fmla="*/ 1119126 h 2128862"/>
              <a:gd name="connsiteX5799" fmla="*/ 1450327 w 2482948"/>
              <a:gd name="connsiteY5799" fmla="*/ 1119098 h 2128862"/>
              <a:gd name="connsiteX5800" fmla="*/ 1450326 w 2482948"/>
              <a:gd name="connsiteY5800" fmla="*/ 1119098 h 2128862"/>
              <a:gd name="connsiteX5801" fmla="*/ 1010737 w 2482948"/>
              <a:gd name="connsiteY5801" fmla="*/ 1118820 h 2128862"/>
              <a:gd name="connsiteX5802" fmla="*/ 1010962 w 2482948"/>
              <a:gd name="connsiteY5802" fmla="*/ 1119488 h 2128862"/>
              <a:gd name="connsiteX5803" fmla="*/ 1011194 w 2482948"/>
              <a:gd name="connsiteY5803" fmla="*/ 1120179 h 2128862"/>
              <a:gd name="connsiteX5804" fmla="*/ 1011523 w 2482948"/>
              <a:gd name="connsiteY5804" fmla="*/ 1121156 h 2128862"/>
              <a:gd name="connsiteX5805" fmla="*/ 1012008 w 2482948"/>
              <a:gd name="connsiteY5805" fmla="*/ 1121924 h 2128862"/>
              <a:gd name="connsiteX5806" fmla="*/ 1014400 w 2482948"/>
              <a:gd name="connsiteY5806" fmla="*/ 1125709 h 2128862"/>
              <a:gd name="connsiteX5807" fmla="*/ 64244 w 2482948"/>
              <a:gd name="connsiteY5807" fmla="*/ 1118792 h 2128862"/>
              <a:gd name="connsiteX5808" fmla="*/ 60957 w 2482948"/>
              <a:gd name="connsiteY5808" fmla="*/ 1123665 h 2128862"/>
              <a:gd name="connsiteX5809" fmla="*/ 61178 w 2482948"/>
              <a:gd name="connsiteY5809" fmla="*/ 1124565 h 2128862"/>
              <a:gd name="connsiteX5810" fmla="*/ 61356 w 2482948"/>
              <a:gd name="connsiteY5810" fmla="*/ 1125291 h 2128862"/>
              <a:gd name="connsiteX5811" fmla="*/ 63645 w 2482948"/>
              <a:gd name="connsiteY5811" fmla="*/ 1122220 h 2128862"/>
              <a:gd name="connsiteX5812" fmla="*/ 63938 w 2482948"/>
              <a:gd name="connsiteY5812" fmla="*/ 1120227 h 2128862"/>
              <a:gd name="connsiteX5813" fmla="*/ 2012630 w 2482948"/>
              <a:gd name="connsiteY5813" fmla="*/ 1118704 h 2128862"/>
              <a:gd name="connsiteX5814" fmla="*/ 2006847 w 2482948"/>
              <a:gd name="connsiteY5814" fmla="*/ 1122615 h 2128862"/>
              <a:gd name="connsiteX5815" fmla="*/ 2011826 w 2482948"/>
              <a:gd name="connsiteY5815" fmla="*/ 1120985 h 2128862"/>
              <a:gd name="connsiteX5816" fmla="*/ 2012240 w 2482948"/>
              <a:gd name="connsiteY5816" fmla="*/ 1119812 h 2128862"/>
              <a:gd name="connsiteX5817" fmla="*/ 1985281 w 2482948"/>
              <a:gd name="connsiteY5817" fmla="*/ 1117917 h 2128862"/>
              <a:gd name="connsiteX5818" fmla="*/ 1983279 w 2482948"/>
              <a:gd name="connsiteY5818" fmla="*/ 1119216 h 2128862"/>
              <a:gd name="connsiteX5819" fmla="*/ 1985038 w 2482948"/>
              <a:gd name="connsiteY5819" fmla="*/ 1118602 h 2128862"/>
              <a:gd name="connsiteX5820" fmla="*/ 1985052 w 2482948"/>
              <a:gd name="connsiteY5820" fmla="*/ 1118562 h 2128862"/>
              <a:gd name="connsiteX5821" fmla="*/ 1985070 w 2482948"/>
              <a:gd name="connsiteY5821" fmla="*/ 1118512 h 2128862"/>
              <a:gd name="connsiteX5822" fmla="*/ 1054697 w 2482948"/>
              <a:gd name="connsiteY5822" fmla="*/ 1117044 h 2128862"/>
              <a:gd name="connsiteX5823" fmla="*/ 1055273 w 2482948"/>
              <a:gd name="connsiteY5823" fmla="*/ 1118359 h 2128862"/>
              <a:gd name="connsiteX5824" fmla="*/ 1056737 w 2482948"/>
              <a:gd name="connsiteY5824" fmla="*/ 1120511 h 2128862"/>
              <a:gd name="connsiteX5825" fmla="*/ 2124354 w 2482948"/>
              <a:gd name="connsiteY5825" fmla="*/ 1116658 h 2128862"/>
              <a:gd name="connsiteX5826" fmla="*/ 2096825 w 2482948"/>
              <a:gd name="connsiteY5826" fmla="*/ 1131227 h 2128862"/>
              <a:gd name="connsiteX5827" fmla="*/ 2096762 w 2482948"/>
              <a:gd name="connsiteY5827" fmla="*/ 1131411 h 2128862"/>
              <a:gd name="connsiteX5828" fmla="*/ 2096096 w 2482948"/>
              <a:gd name="connsiteY5828" fmla="*/ 1133346 h 2128862"/>
              <a:gd name="connsiteX5829" fmla="*/ 2124155 w 2482948"/>
              <a:gd name="connsiteY5829" fmla="*/ 1117179 h 2128862"/>
              <a:gd name="connsiteX5830" fmla="*/ 2124287 w 2482948"/>
              <a:gd name="connsiteY5830" fmla="*/ 1116835 h 2128862"/>
              <a:gd name="connsiteX5831" fmla="*/ 1538987 w 2482948"/>
              <a:gd name="connsiteY5831" fmla="*/ 1116479 h 2128862"/>
              <a:gd name="connsiteX5832" fmla="*/ 1535059 w 2482948"/>
              <a:gd name="connsiteY5832" fmla="*/ 1118601 h 2128862"/>
              <a:gd name="connsiteX5833" fmla="*/ 1530540 w 2482948"/>
              <a:gd name="connsiteY5833" fmla="*/ 1121043 h 2128862"/>
              <a:gd name="connsiteX5834" fmla="*/ 1530239 w 2482948"/>
              <a:gd name="connsiteY5834" fmla="*/ 1122688 h 2128862"/>
              <a:gd name="connsiteX5835" fmla="*/ 1529906 w 2482948"/>
              <a:gd name="connsiteY5835" fmla="*/ 1124510 h 2128862"/>
              <a:gd name="connsiteX5836" fmla="*/ 1529387 w 2482948"/>
              <a:gd name="connsiteY5836" fmla="*/ 1127345 h 2128862"/>
              <a:gd name="connsiteX5837" fmla="*/ 1536854 w 2482948"/>
              <a:gd name="connsiteY5837" fmla="*/ 1126110 h 2128862"/>
              <a:gd name="connsiteX5838" fmla="*/ 1537845 w 2482948"/>
              <a:gd name="connsiteY5838" fmla="*/ 1121633 h 2128862"/>
              <a:gd name="connsiteX5839" fmla="*/ 1538690 w 2482948"/>
              <a:gd name="connsiteY5839" fmla="*/ 1117820 h 2128862"/>
              <a:gd name="connsiteX5840" fmla="*/ 988386 w 2482948"/>
              <a:gd name="connsiteY5840" fmla="*/ 1116186 h 2128862"/>
              <a:gd name="connsiteX5841" fmla="*/ 988500 w 2482948"/>
              <a:gd name="connsiteY5841" fmla="*/ 1116761 h 2128862"/>
              <a:gd name="connsiteX5842" fmla="*/ 988804 w 2482948"/>
              <a:gd name="connsiteY5842" fmla="*/ 1118291 h 2128862"/>
              <a:gd name="connsiteX5843" fmla="*/ 990352 w 2482948"/>
              <a:gd name="connsiteY5843" fmla="*/ 1120425 h 2128862"/>
              <a:gd name="connsiteX5844" fmla="*/ 994010 w 2482948"/>
              <a:gd name="connsiteY5844" fmla="*/ 1125467 h 2128862"/>
              <a:gd name="connsiteX5845" fmla="*/ 996242 w 2482948"/>
              <a:gd name="connsiteY5845" fmla="*/ 1128542 h 2128862"/>
              <a:gd name="connsiteX5846" fmla="*/ 993795 w 2482948"/>
              <a:gd name="connsiteY5846" fmla="*/ 1124694 h 2128862"/>
              <a:gd name="connsiteX5847" fmla="*/ 1013956 w 2482948"/>
              <a:gd name="connsiteY5847" fmla="*/ 1114172 h 2128862"/>
              <a:gd name="connsiteX5848" fmla="*/ 1014658 w 2482948"/>
              <a:gd name="connsiteY5848" fmla="*/ 1116437 h 2128862"/>
              <a:gd name="connsiteX5849" fmla="*/ 1014919 w 2482948"/>
              <a:gd name="connsiteY5849" fmla="*/ 1117280 h 2128862"/>
              <a:gd name="connsiteX5850" fmla="*/ 1018777 w 2482948"/>
              <a:gd name="connsiteY5850" fmla="*/ 1123690 h 2128862"/>
              <a:gd name="connsiteX5851" fmla="*/ 1018817 w 2482948"/>
              <a:gd name="connsiteY5851" fmla="*/ 1123756 h 2128862"/>
              <a:gd name="connsiteX5852" fmla="*/ 1959264 w 2482948"/>
              <a:gd name="connsiteY5852" fmla="*/ 1114055 h 2128862"/>
              <a:gd name="connsiteX5853" fmla="*/ 1944058 w 2482948"/>
              <a:gd name="connsiteY5853" fmla="*/ 1120186 h 2128862"/>
              <a:gd name="connsiteX5854" fmla="*/ 1934047 w 2482948"/>
              <a:gd name="connsiteY5854" fmla="*/ 1124222 h 2128862"/>
              <a:gd name="connsiteX5855" fmla="*/ 1933958 w 2482948"/>
              <a:gd name="connsiteY5855" fmla="*/ 1124502 h 2128862"/>
              <a:gd name="connsiteX5856" fmla="*/ 1937254 w 2482948"/>
              <a:gd name="connsiteY5856" fmla="*/ 1124502 h 2128862"/>
              <a:gd name="connsiteX5857" fmla="*/ 1957245 w 2482948"/>
              <a:gd name="connsiteY5857" fmla="*/ 1119780 h 2128862"/>
              <a:gd name="connsiteX5858" fmla="*/ 2097843 w 2482948"/>
              <a:gd name="connsiteY5858" fmla="*/ 1114035 h 2128862"/>
              <a:gd name="connsiteX5859" fmla="*/ 2069061 w 2482948"/>
              <a:gd name="connsiteY5859" fmla="*/ 1130262 h 2128862"/>
              <a:gd name="connsiteX5860" fmla="*/ 2068934 w 2482948"/>
              <a:gd name="connsiteY5860" fmla="*/ 1130632 h 2128862"/>
              <a:gd name="connsiteX5861" fmla="*/ 2068738 w 2482948"/>
              <a:gd name="connsiteY5861" fmla="*/ 1131203 h 2128862"/>
              <a:gd name="connsiteX5862" fmla="*/ 2068425 w 2482948"/>
              <a:gd name="connsiteY5862" fmla="*/ 1132112 h 2128862"/>
              <a:gd name="connsiteX5863" fmla="*/ 2070510 w 2482948"/>
              <a:gd name="connsiteY5863" fmla="*/ 1131542 h 2128862"/>
              <a:gd name="connsiteX5864" fmla="*/ 2072891 w 2482948"/>
              <a:gd name="connsiteY5864" fmla="*/ 1130891 h 2128862"/>
              <a:gd name="connsiteX5865" fmla="*/ 2072897 w 2482948"/>
              <a:gd name="connsiteY5865" fmla="*/ 1130887 h 2128862"/>
              <a:gd name="connsiteX5866" fmla="*/ 2097675 w 2482948"/>
              <a:gd name="connsiteY5866" fmla="*/ 1114465 h 2128862"/>
              <a:gd name="connsiteX5867" fmla="*/ 53436 w 2482948"/>
              <a:gd name="connsiteY5867" fmla="*/ 1112418 h 2128862"/>
              <a:gd name="connsiteX5868" fmla="*/ 51099 w 2482948"/>
              <a:gd name="connsiteY5868" fmla="*/ 1116286 h 2128862"/>
              <a:gd name="connsiteX5869" fmla="*/ 51426 w 2482948"/>
              <a:gd name="connsiteY5869" fmla="*/ 1117773 h 2128862"/>
              <a:gd name="connsiteX5870" fmla="*/ 51525 w 2482948"/>
              <a:gd name="connsiteY5870" fmla="*/ 1118226 h 2128862"/>
              <a:gd name="connsiteX5871" fmla="*/ 52443 w 2482948"/>
              <a:gd name="connsiteY5871" fmla="*/ 1116732 h 2128862"/>
              <a:gd name="connsiteX5872" fmla="*/ 53011 w 2482948"/>
              <a:gd name="connsiteY5872" fmla="*/ 1115806 h 2128862"/>
              <a:gd name="connsiteX5873" fmla="*/ 53064 w 2482948"/>
              <a:gd name="connsiteY5873" fmla="*/ 1115387 h 2128862"/>
              <a:gd name="connsiteX5874" fmla="*/ 2133008 w 2482948"/>
              <a:gd name="connsiteY5874" fmla="*/ 1112078 h 2128862"/>
              <a:gd name="connsiteX5875" fmla="*/ 2131106 w 2482948"/>
              <a:gd name="connsiteY5875" fmla="*/ 1113085 h 2128862"/>
              <a:gd name="connsiteX5876" fmla="*/ 2131062 w 2482948"/>
              <a:gd name="connsiteY5876" fmla="*/ 1113199 h 2128862"/>
              <a:gd name="connsiteX5877" fmla="*/ 1905708 w 2482948"/>
              <a:gd name="connsiteY5877" fmla="*/ 1111682 h 2128862"/>
              <a:gd name="connsiteX5878" fmla="*/ 1905503 w 2482948"/>
              <a:gd name="connsiteY5878" fmla="*/ 1111764 h 2128862"/>
              <a:gd name="connsiteX5879" fmla="*/ 1905033 w 2482948"/>
              <a:gd name="connsiteY5879" fmla="*/ 1111954 h 2128862"/>
              <a:gd name="connsiteX5880" fmla="*/ 1901116 w 2482948"/>
              <a:gd name="connsiteY5880" fmla="*/ 1113535 h 2128862"/>
              <a:gd name="connsiteX5881" fmla="*/ 1902646 w 2482948"/>
              <a:gd name="connsiteY5881" fmla="*/ 1113746 h 2128862"/>
              <a:gd name="connsiteX5882" fmla="*/ 1905405 w 2482948"/>
              <a:gd name="connsiteY5882" fmla="*/ 1112624 h 2128862"/>
              <a:gd name="connsiteX5883" fmla="*/ 2181744 w 2482948"/>
              <a:gd name="connsiteY5883" fmla="*/ 1111660 h 2128862"/>
              <a:gd name="connsiteX5884" fmla="*/ 2180049 w 2482948"/>
              <a:gd name="connsiteY5884" fmla="*/ 1112911 h 2128862"/>
              <a:gd name="connsiteX5885" fmla="*/ 2179838 w 2482948"/>
              <a:gd name="connsiteY5885" fmla="*/ 1113067 h 2128862"/>
              <a:gd name="connsiteX5886" fmla="*/ 2181553 w 2482948"/>
              <a:gd name="connsiteY5886" fmla="*/ 1112185 h 2128862"/>
              <a:gd name="connsiteX5887" fmla="*/ 2181738 w 2482948"/>
              <a:gd name="connsiteY5887" fmla="*/ 1111676 h 2128862"/>
              <a:gd name="connsiteX5888" fmla="*/ 1933116 w 2482948"/>
              <a:gd name="connsiteY5888" fmla="*/ 1111602 h 2128862"/>
              <a:gd name="connsiteX5889" fmla="*/ 1926803 w 2482948"/>
              <a:gd name="connsiteY5889" fmla="*/ 1114117 h 2128862"/>
              <a:gd name="connsiteX5890" fmla="*/ 1915581 w 2482948"/>
              <a:gd name="connsiteY5890" fmla="*/ 1118589 h 2128862"/>
              <a:gd name="connsiteX5891" fmla="*/ 1919330 w 2482948"/>
              <a:gd name="connsiteY5891" fmla="*/ 1118986 h 2128862"/>
              <a:gd name="connsiteX5892" fmla="*/ 1932512 w 2482948"/>
              <a:gd name="connsiteY5892" fmla="*/ 1113509 h 2128862"/>
              <a:gd name="connsiteX5893" fmla="*/ 1932837 w 2482948"/>
              <a:gd name="connsiteY5893" fmla="*/ 1112482 h 2128862"/>
              <a:gd name="connsiteX5894" fmla="*/ 1932929 w 2482948"/>
              <a:gd name="connsiteY5894" fmla="*/ 1112191 h 2128862"/>
              <a:gd name="connsiteX5895" fmla="*/ 2069934 w 2482948"/>
              <a:gd name="connsiteY5895" fmla="*/ 1111177 h 2128862"/>
              <a:gd name="connsiteX5896" fmla="*/ 2050927 w 2482948"/>
              <a:gd name="connsiteY5896" fmla="*/ 1123000 h 2128862"/>
              <a:gd name="connsiteX5897" fmla="*/ 2042838 w 2482948"/>
              <a:gd name="connsiteY5897" fmla="*/ 1128031 h 2128862"/>
              <a:gd name="connsiteX5898" fmla="*/ 2042239 w 2482948"/>
              <a:gd name="connsiteY5898" fmla="*/ 1128404 h 2128862"/>
              <a:gd name="connsiteX5899" fmla="*/ 2042116 w 2482948"/>
              <a:gd name="connsiteY5899" fmla="*/ 1128756 h 2128862"/>
              <a:gd name="connsiteX5900" fmla="*/ 2056280 w 2482948"/>
              <a:gd name="connsiteY5900" fmla="*/ 1124593 h 2128862"/>
              <a:gd name="connsiteX5901" fmla="*/ 2057526 w 2482948"/>
              <a:gd name="connsiteY5901" fmla="*/ 1123729 h 2128862"/>
              <a:gd name="connsiteX5902" fmla="*/ 2067809 w 2482948"/>
              <a:gd name="connsiteY5902" fmla="*/ 1116593 h 2128862"/>
              <a:gd name="connsiteX5903" fmla="*/ 2067952 w 2482948"/>
              <a:gd name="connsiteY5903" fmla="*/ 1116178 h 2128862"/>
              <a:gd name="connsiteX5904" fmla="*/ 1614641 w 2482948"/>
              <a:gd name="connsiteY5904" fmla="*/ 1110204 h 2128862"/>
              <a:gd name="connsiteX5905" fmla="*/ 1612852 w 2482948"/>
              <a:gd name="connsiteY5905" fmla="*/ 1112479 h 2128862"/>
              <a:gd name="connsiteX5906" fmla="*/ 1603047 w 2482948"/>
              <a:gd name="connsiteY5906" fmla="*/ 1124946 h 2128862"/>
              <a:gd name="connsiteX5907" fmla="*/ 1606127 w 2482948"/>
              <a:gd name="connsiteY5907" fmla="*/ 1122219 h 2128862"/>
              <a:gd name="connsiteX5908" fmla="*/ 1928905 w 2482948"/>
              <a:gd name="connsiteY5908" fmla="*/ 1109210 h 2128862"/>
              <a:gd name="connsiteX5909" fmla="*/ 1919410 w 2482948"/>
              <a:gd name="connsiteY5909" fmla="*/ 1112821 h 2128862"/>
              <a:gd name="connsiteX5910" fmla="*/ 1910361 w 2482948"/>
              <a:gd name="connsiteY5910" fmla="*/ 1116262 h 2128862"/>
              <a:gd name="connsiteX5911" fmla="*/ 1911195 w 2482948"/>
              <a:gd name="connsiteY5911" fmla="*/ 1116366 h 2128862"/>
              <a:gd name="connsiteX5912" fmla="*/ 1785526 w 2482948"/>
              <a:gd name="connsiteY5912" fmla="*/ 1108491 h 2128862"/>
              <a:gd name="connsiteX5913" fmla="*/ 1786269 w 2482948"/>
              <a:gd name="connsiteY5913" fmla="*/ 1109057 h 2128862"/>
              <a:gd name="connsiteX5914" fmla="*/ 1787161 w 2482948"/>
              <a:gd name="connsiteY5914" fmla="*/ 1109491 h 2128862"/>
              <a:gd name="connsiteX5915" fmla="*/ 1786984 w 2482948"/>
              <a:gd name="connsiteY5915" fmla="*/ 1109383 h 2128862"/>
              <a:gd name="connsiteX5916" fmla="*/ 1777551 w 2482948"/>
              <a:gd name="connsiteY5916" fmla="*/ 1107884 h 2128862"/>
              <a:gd name="connsiteX5917" fmla="*/ 1776751 w 2482948"/>
              <a:gd name="connsiteY5917" fmla="*/ 1110693 h 2128862"/>
              <a:gd name="connsiteX5918" fmla="*/ 1767639 w 2482948"/>
              <a:gd name="connsiteY5918" fmla="*/ 1142683 h 2128862"/>
              <a:gd name="connsiteX5919" fmla="*/ 1751798 w 2482948"/>
              <a:gd name="connsiteY5919" fmla="*/ 1209439 h 2128862"/>
              <a:gd name="connsiteX5920" fmla="*/ 1740077 w 2482948"/>
              <a:gd name="connsiteY5920" fmla="*/ 1266111 h 2128862"/>
              <a:gd name="connsiteX5921" fmla="*/ 1726288 w 2482948"/>
              <a:gd name="connsiteY5921" fmla="*/ 1332433 h 2128862"/>
              <a:gd name="connsiteX5922" fmla="*/ 1707398 w 2482948"/>
              <a:gd name="connsiteY5922" fmla="*/ 1494449 h 2128862"/>
              <a:gd name="connsiteX5923" fmla="*/ 1689335 w 2482948"/>
              <a:gd name="connsiteY5923" fmla="*/ 1752848 h 2128862"/>
              <a:gd name="connsiteX5924" fmla="*/ 1689335 w 2482948"/>
              <a:gd name="connsiteY5924" fmla="*/ 1756018 h 2128862"/>
              <a:gd name="connsiteX5925" fmla="*/ 1688233 w 2482948"/>
              <a:gd name="connsiteY5925" fmla="*/ 1799178 h 2128862"/>
              <a:gd name="connsiteX5926" fmla="*/ 1690937 w 2482948"/>
              <a:gd name="connsiteY5926" fmla="*/ 1848830 h 2128862"/>
              <a:gd name="connsiteX5927" fmla="*/ 1699352 w 2482948"/>
              <a:gd name="connsiteY5927" fmla="*/ 1856354 h 2128862"/>
              <a:gd name="connsiteX5928" fmla="*/ 1699953 w 2482948"/>
              <a:gd name="connsiteY5928" fmla="*/ 1856887 h 2128862"/>
              <a:gd name="connsiteX5929" fmla="*/ 1698712 w 2482948"/>
              <a:gd name="connsiteY5929" fmla="*/ 1800418 h 2128862"/>
              <a:gd name="connsiteX5930" fmla="*/ 1700919 w 2482948"/>
              <a:gd name="connsiteY5930" fmla="*/ 1760570 h 2128862"/>
              <a:gd name="connsiteX5931" fmla="*/ 1700919 w 2482948"/>
              <a:gd name="connsiteY5931" fmla="*/ 1754915 h 2128862"/>
              <a:gd name="connsiteX5932" fmla="*/ 1721601 w 2482948"/>
              <a:gd name="connsiteY5932" fmla="*/ 1526577 h 2128862"/>
              <a:gd name="connsiteX5933" fmla="*/ 1724083 w 2482948"/>
              <a:gd name="connsiteY5933" fmla="*/ 1501207 h 2128862"/>
              <a:gd name="connsiteX5934" fmla="*/ 1744904 w 2482948"/>
              <a:gd name="connsiteY5934" fmla="*/ 1341258 h 2128862"/>
              <a:gd name="connsiteX5935" fmla="*/ 1762691 w 2482948"/>
              <a:gd name="connsiteY5935" fmla="*/ 1257563 h 2128862"/>
              <a:gd name="connsiteX5936" fmla="*/ 1770551 w 2482948"/>
              <a:gd name="connsiteY5936" fmla="*/ 1219920 h 2128862"/>
              <a:gd name="connsiteX5937" fmla="*/ 1782519 w 2482948"/>
              <a:gd name="connsiteY5937" fmla="*/ 1169268 h 2128862"/>
              <a:gd name="connsiteX5938" fmla="*/ 1785007 w 2482948"/>
              <a:gd name="connsiteY5938" fmla="*/ 1160251 h 2128862"/>
              <a:gd name="connsiteX5939" fmla="*/ 1789494 w 2482948"/>
              <a:gd name="connsiteY5939" fmla="*/ 1143985 h 2128862"/>
              <a:gd name="connsiteX5940" fmla="*/ 1796535 w 2482948"/>
              <a:gd name="connsiteY5940" fmla="*/ 1118464 h 2128862"/>
              <a:gd name="connsiteX5941" fmla="*/ 1784339 w 2482948"/>
              <a:gd name="connsiteY5941" fmla="*/ 1113057 h 2128862"/>
              <a:gd name="connsiteX5942" fmla="*/ 2043599 w 2482948"/>
              <a:gd name="connsiteY5942" fmla="*/ 1107531 h 2128862"/>
              <a:gd name="connsiteX5943" fmla="*/ 2028022 w 2482948"/>
              <a:gd name="connsiteY5943" fmla="*/ 1118652 h 2128862"/>
              <a:gd name="connsiteX5944" fmla="*/ 2017888 w 2482948"/>
              <a:gd name="connsiteY5944" fmla="*/ 1125886 h 2128862"/>
              <a:gd name="connsiteX5945" fmla="*/ 2022803 w 2482948"/>
              <a:gd name="connsiteY5945" fmla="*/ 1124482 h 2128862"/>
              <a:gd name="connsiteX5946" fmla="*/ 2028192 w 2482948"/>
              <a:gd name="connsiteY5946" fmla="*/ 1122943 h 2128862"/>
              <a:gd name="connsiteX5947" fmla="*/ 2041522 w 2482948"/>
              <a:gd name="connsiteY5947" fmla="*/ 1113477 h 2128862"/>
              <a:gd name="connsiteX5948" fmla="*/ 2043318 w 2482948"/>
              <a:gd name="connsiteY5948" fmla="*/ 1108335 h 2128862"/>
              <a:gd name="connsiteX5949" fmla="*/ 1016315 w 2482948"/>
              <a:gd name="connsiteY5949" fmla="*/ 1106907 h 2128862"/>
              <a:gd name="connsiteX5950" fmla="*/ 1018228 w 2482948"/>
              <a:gd name="connsiteY5950" fmla="*/ 1113590 h 2128862"/>
              <a:gd name="connsiteX5951" fmla="*/ 1018228 w 2482948"/>
              <a:gd name="connsiteY5951" fmla="*/ 1113591 h 2128862"/>
              <a:gd name="connsiteX5952" fmla="*/ 1018913 w 2482948"/>
              <a:gd name="connsiteY5952" fmla="*/ 1114786 h 2128862"/>
              <a:gd name="connsiteX5953" fmla="*/ 1026504 w 2482948"/>
              <a:gd name="connsiteY5953" fmla="*/ 1128023 h 2128862"/>
              <a:gd name="connsiteX5954" fmla="*/ 1019130 w 2482948"/>
              <a:gd name="connsiteY5954" fmla="*/ 1112740 h 2128862"/>
              <a:gd name="connsiteX5955" fmla="*/ 2155389 w 2482948"/>
              <a:gd name="connsiteY5955" fmla="*/ 1106794 h 2128862"/>
              <a:gd name="connsiteX5956" fmla="*/ 2154319 w 2482948"/>
              <a:gd name="connsiteY5956" fmla="*/ 1107662 h 2128862"/>
              <a:gd name="connsiteX5957" fmla="*/ 2150360 w 2482948"/>
              <a:gd name="connsiteY5957" fmla="*/ 1110874 h 2128862"/>
              <a:gd name="connsiteX5958" fmla="*/ 2127478 w 2482948"/>
              <a:gd name="connsiteY5958" fmla="*/ 1122564 h 2128862"/>
              <a:gd name="connsiteX5959" fmla="*/ 2127427 w 2482948"/>
              <a:gd name="connsiteY5959" fmla="*/ 1122697 h 2128862"/>
              <a:gd name="connsiteX5960" fmla="*/ 2127198 w 2482948"/>
              <a:gd name="connsiteY5960" fmla="*/ 1123297 h 2128862"/>
              <a:gd name="connsiteX5961" fmla="*/ 2125904 w 2482948"/>
              <a:gd name="connsiteY5961" fmla="*/ 1126678 h 2128862"/>
              <a:gd name="connsiteX5962" fmla="*/ 2144272 w 2482948"/>
              <a:gd name="connsiteY5962" fmla="*/ 1117566 h 2128862"/>
              <a:gd name="connsiteX5963" fmla="*/ 2153635 w 2482948"/>
              <a:gd name="connsiteY5963" fmla="*/ 1111541 h 2128862"/>
              <a:gd name="connsiteX5964" fmla="*/ 2154270 w 2482948"/>
              <a:gd name="connsiteY5964" fmla="*/ 1109822 h 2128862"/>
              <a:gd name="connsiteX5965" fmla="*/ 2154652 w 2482948"/>
              <a:gd name="connsiteY5965" fmla="*/ 1108788 h 2128862"/>
              <a:gd name="connsiteX5966" fmla="*/ 1564662 w 2482948"/>
              <a:gd name="connsiteY5966" fmla="*/ 1106478 h 2128862"/>
              <a:gd name="connsiteX5967" fmla="*/ 1553888 w 2482948"/>
              <a:gd name="connsiteY5967" fmla="*/ 1111101 h 2128862"/>
              <a:gd name="connsiteX5968" fmla="*/ 1545532 w 2482948"/>
              <a:gd name="connsiteY5968" fmla="*/ 1114687 h 2128862"/>
              <a:gd name="connsiteX5969" fmla="*/ 1545147 w 2482948"/>
              <a:gd name="connsiteY5969" fmla="*/ 1114853 h 2128862"/>
              <a:gd name="connsiteX5970" fmla="*/ 1543125 w 2482948"/>
              <a:gd name="connsiteY5970" fmla="*/ 1124058 h 2128862"/>
              <a:gd name="connsiteX5971" fmla="*/ 1542894 w 2482948"/>
              <a:gd name="connsiteY5971" fmla="*/ 1125111 h 2128862"/>
              <a:gd name="connsiteX5972" fmla="*/ 1545539 w 2482948"/>
              <a:gd name="connsiteY5972" fmla="*/ 1124673 h 2128862"/>
              <a:gd name="connsiteX5973" fmla="*/ 1562682 w 2482948"/>
              <a:gd name="connsiteY5973" fmla="*/ 1115604 h 2128862"/>
              <a:gd name="connsiteX5974" fmla="*/ 1563170 w 2482948"/>
              <a:gd name="connsiteY5974" fmla="*/ 1113059 h 2128862"/>
              <a:gd name="connsiteX5975" fmla="*/ 1021164 w 2482948"/>
              <a:gd name="connsiteY5975" fmla="*/ 1106478 h 2128862"/>
              <a:gd name="connsiteX5976" fmla="*/ 1021849 w 2482948"/>
              <a:gd name="connsiteY5976" fmla="*/ 1109076 h 2128862"/>
              <a:gd name="connsiteX5977" fmla="*/ 1023078 w 2482948"/>
              <a:gd name="connsiteY5977" fmla="*/ 1111315 h 2128862"/>
              <a:gd name="connsiteX5978" fmla="*/ 1025328 w 2482948"/>
              <a:gd name="connsiteY5978" fmla="*/ 1115415 h 2128862"/>
              <a:gd name="connsiteX5979" fmla="*/ 1022106 w 2482948"/>
              <a:gd name="connsiteY5979" fmla="*/ 1108498 h 2128862"/>
              <a:gd name="connsiteX5980" fmla="*/ 1264504 w 2482948"/>
              <a:gd name="connsiteY5980" fmla="*/ 1106204 h 2128862"/>
              <a:gd name="connsiteX5981" fmla="*/ 1306520 w 2482948"/>
              <a:gd name="connsiteY5981" fmla="*/ 1142664 h 2128862"/>
              <a:gd name="connsiteX5982" fmla="*/ 1336359 w 2482948"/>
              <a:gd name="connsiteY5982" fmla="*/ 1156020 h 2128862"/>
              <a:gd name="connsiteX5983" fmla="*/ 1399559 w 2482948"/>
              <a:gd name="connsiteY5983" fmla="*/ 1184307 h 2128862"/>
              <a:gd name="connsiteX5984" fmla="*/ 1417361 w 2482948"/>
              <a:gd name="connsiteY5984" fmla="*/ 1184801 h 2128862"/>
              <a:gd name="connsiteX5985" fmla="*/ 1437817 w 2482948"/>
              <a:gd name="connsiteY5985" fmla="*/ 1185369 h 2128862"/>
              <a:gd name="connsiteX5986" fmla="*/ 1449030 w 2482948"/>
              <a:gd name="connsiteY5986" fmla="*/ 1185681 h 2128862"/>
              <a:gd name="connsiteX5987" fmla="*/ 1430721 w 2482948"/>
              <a:gd name="connsiteY5987" fmla="*/ 1177795 h 2128862"/>
              <a:gd name="connsiteX5988" fmla="*/ 1417074 w 2482948"/>
              <a:gd name="connsiteY5988" fmla="*/ 1171917 h 2128862"/>
              <a:gd name="connsiteX5989" fmla="*/ 1389711 w 2482948"/>
              <a:gd name="connsiteY5989" fmla="*/ 1168762 h 2128862"/>
              <a:gd name="connsiteX5990" fmla="*/ 1379006 w 2482948"/>
              <a:gd name="connsiteY5990" fmla="*/ 1166204 h 2128862"/>
              <a:gd name="connsiteX5991" fmla="*/ 1378902 w 2482948"/>
              <a:gd name="connsiteY5991" fmla="*/ 1166170 h 2128862"/>
              <a:gd name="connsiteX5992" fmla="*/ 1378806 w 2482948"/>
              <a:gd name="connsiteY5992" fmla="*/ 1166147 h 2128862"/>
              <a:gd name="connsiteX5993" fmla="*/ 1378764 w 2482948"/>
              <a:gd name="connsiteY5993" fmla="*/ 1166137 h 2128862"/>
              <a:gd name="connsiteX5994" fmla="*/ 1373768 w 2482948"/>
              <a:gd name="connsiteY5994" fmla="*/ 1164515 h 2128862"/>
              <a:gd name="connsiteX5995" fmla="*/ 1360133 w 2482948"/>
              <a:gd name="connsiteY5995" fmla="*/ 1160120 h 2128862"/>
              <a:gd name="connsiteX5996" fmla="*/ 1359951 w 2482948"/>
              <a:gd name="connsiteY5996" fmla="*/ 1160030 h 2128862"/>
              <a:gd name="connsiteX5997" fmla="*/ 1359756 w 2482948"/>
              <a:gd name="connsiteY5997" fmla="*/ 1159967 h 2128862"/>
              <a:gd name="connsiteX5998" fmla="*/ 1359425 w 2482948"/>
              <a:gd name="connsiteY5998" fmla="*/ 1159860 h 2128862"/>
              <a:gd name="connsiteX5999" fmla="*/ 1349000 w 2482948"/>
              <a:gd name="connsiteY5999" fmla="*/ 1154675 h 2128862"/>
              <a:gd name="connsiteX6000" fmla="*/ 1346149 w 2482948"/>
              <a:gd name="connsiteY6000" fmla="*/ 1153257 h 2128862"/>
              <a:gd name="connsiteX6001" fmla="*/ 1307101 w 2482948"/>
              <a:gd name="connsiteY6001" fmla="*/ 1134095 h 2128862"/>
              <a:gd name="connsiteX6002" fmla="*/ 1306160 w 2482948"/>
              <a:gd name="connsiteY6002" fmla="*/ 1133370 h 2128862"/>
              <a:gd name="connsiteX6003" fmla="*/ 1305467 w 2482948"/>
              <a:gd name="connsiteY6003" fmla="*/ 1133026 h 2128862"/>
              <a:gd name="connsiteX6004" fmla="*/ 1305238 w 2482948"/>
              <a:gd name="connsiteY6004" fmla="*/ 1132912 h 2128862"/>
              <a:gd name="connsiteX6005" fmla="*/ 1288057 w 2482948"/>
              <a:gd name="connsiteY6005" fmla="*/ 1120097 h 2128862"/>
              <a:gd name="connsiteX6006" fmla="*/ 1276165 w 2482948"/>
              <a:gd name="connsiteY6006" fmla="*/ 1111226 h 2128862"/>
              <a:gd name="connsiteX6007" fmla="*/ 1591348 w 2482948"/>
              <a:gd name="connsiteY6007" fmla="*/ 1105726 h 2128862"/>
              <a:gd name="connsiteX6008" fmla="*/ 1566874 w 2482948"/>
              <a:gd name="connsiteY6008" fmla="*/ 1118151 h 2128862"/>
              <a:gd name="connsiteX6009" fmla="*/ 1564979 w 2482948"/>
              <a:gd name="connsiteY6009" fmla="*/ 1128092 h 2128862"/>
              <a:gd name="connsiteX6010" fmla="*/ 1574993 w 2482948"/>
              <a:gd name="connsiteY6010" fmla="*/ 1123242 h 2128862"/>
              <a:gd name="connsiteX6011" fmla="*/ 1590120 w 2482948"/>
              <a:gd name="connsiteY6011" fmla="*/ 1110437 h 2128862"/>
              <a:gd name="connsiteX6012" fmla="*/ 1590667 w 2482948"/>
              <a:gd name="connsiteY6012" fmla="*/ 1108338 h 2128862"/>
              <a:gd name="connsiteX6013" fmla="*/ 2017314 w 2482948"/>
              <a:gd name="connsiteY6013" fmla="*/ 1105417 h 2128862"/>
              <a:gd name="connsiteX6014" fmla="*/ 2016947 w 2482948"/>
              <a:gd name="connsiteY6014" fmla="*/ 1105865 h 2128862"/>
              <a:gd name="connsiteX6015" fmla="*/ 2016371 w 2482948"/>
              <a:gd name="connsiteY6015" fmla="*/ 1106570 h 2128862"/>
              <a:gd name="connsiteX6016" fmla="*/ 2003431 w 2482948"/>
              <a:gd name="connsiteY6016" fmla="*/ 1115212 h 2128862"/>
              <a:gd name="connsiteX6017" fmla="*/ 1998362 w 2482948"/>
              <a:gd name="connsiteY6017" fmla="*/ 1118597 h 2128862"/>
              <a:gd name="connsiteX6018" fmla="*/ 1995654 w 2482948"/>
              <a:gd name="connsiteY6018" fmla="*/ 1120405 h 2128862"/>
              <a:gd name="connsiteX6019" fmla="*/ 1989425 w 2482948"/>
              <a:gd name="connsiteY6019" fmla="*/ 1124564 h 2128862"/>
              <a:gd name="connsiteX6020" fmla="*/ 1989374 w 2482948"/>
              <a:gd name="connsiteY6020" fmla="*/ 1124710 h 2128862"/>
              <a:gd name="connsiteX6021" fmla="*/ 1989359 w 2482948"/>
              <a:gd name="connsiteY6021" fmla="*/ 1124751 h 2128862"/>
              <a:gd name="connsiteX6022" fmla="*/ 2000968 w 2482948"/>
              <a:gd name="connsiteY6022" fmla="*/ 1121670 h 2128862"/>
              <a:gd name="connsiteX6023" fmla="*/ 2015831 w 2482948"/>
              <a:gd name="connsiteY6023" fmla="*/ 1109624 h 2128862"/>
              <a:gd name="connsiteX6024" fmla="*/ 2016257 w 2482948"/>
              <a:gd name="connsiteY6024" fmla="*/ 1108415 h 2128862"/>
              <a:gd name="connsiteX6025" fmla="*/ 43601 w 2482948"/>
              <a:gd name="connsiteY6025" fmla="*/ 1104998 h 2128862"/>
              <a:gd name="connsiteX6026" fmla="*/ 43028 w 2482948"/>
              <a:gd name="connsiteY6026" fmla="*/ 1106472 h 2128862"/>
              <a:gd name="connsiteX6027" fmla="*/ 41524 w 2482948"/>
              <a:gd name="connsiteY6027" fmla="*/ 1110338 h 2128862"/>
              <a:gd name="connsiteX6028" fmla="*/ 41602 w 2482948"/>
              <a:gd name="connsiteY6028" fmla="*/ 1110718 h 2128862"/>
              <a:gd name="connsiteX6029" fmla="*/ 42623 w 2482948"/>
              <a:gd name="connsiteY6029" fmla="*/ 1108850 h 2128862"/>
              <a:gd name="connsiteX6030" fmla="*/ 42895 w 2482948"/>
              <a:gd name="connsiteY6030" fmla="*/ 1108352 h 2128862"/>
              <a:gd name="connsiteX6031" fmla="*/ 43323 w 2482948"/>
              <a:gd name="connsiteY6031" fmla="*/ 1107569 h 2128862"/>
              <a:gd name="connsiteX6032" fmla="*/ 43430 w 2482948"/>
              <a:gd name="connsiteY6032" fmla="*/ 1106583 h 2128862"/>
              <a:gd name="connsiteX6033" fmla="*/ 1508191 w 2482948"/>
              <a:gd name="connsiteY6033" fmla="*/ 1104724 h 2128862"/>
              <a:gd name="connsiteX6034" fmla="*/ 1507962 w 2482948"/>
              <a:gd name="connsiteY6034" fmla="*/ 1104819 h 2128862"/>
              <a:gd name="connsiteX6035" fmla="*/ 1507950 w 2482948"/>
              <a:gd name="connsiteY6035" fmla="*/ 1104882 h 2128862"/>
              <a:gd name="connsiteX6036" fmla="*/ 1508145 w 2482948"/>
              <a:gd name="connsiteY6036" fmla="*/ 1104754 h 2128862"/>
              <a:gd name="connsiteX6037" fmla="*/ 1508189 w 2482948"/>
              <a:gd name="connsiteY6037" fmla="*/ 1104725 h 2128862"/>
              <a:gd name="connsiteX6038" fmla="*/ 994585 w 2482948"/>
              <a:gd name="connsiteY6038" fmla="*/ 1104021 h 2128862"/>
              <a:gd name="connsiteX6039" fmla="*/ 995031 w 2482948"/>
              <a:gd name="connsiteY6039" fmla="*/ 1107629 h 2128862"/>
              <a:gd name="connsiteX6040" fmla="*/ 1002670 w 2482948"/>
              <a:gd name="connsiteY6040" fmla="*/ 1119626 h 2128862"/>
              <a:gd name="connsiteX6041" fmla="*/ 1013841 w 2482948"/>
              <a:gd name="connsiteY6041" fmla="*/ 1137170 h 2128862"/>
              <a:gd name="connsiteX6042" fmla="*/ 994826 w 2482948"/>
              <a:gd name="connsiteY6042" fmla="*/ 1104436 h 2128862"/>
              <a:gd name="connsiteX6043" fmla="*/ 2210959 w 2482948"/>
              <a:gd name="connsiteY6043" fmla="*/ 1103254 h 2128862"/>
              <a:gd name="connsiteX6044" fmla="*/ 2208990 w 2482948"/>
              <a:gd name="connsiteY6044" fmla="*/ 1104275 h 2128862"/>
              <a:gd name="connsiteX6045" fmla="*/ 2189763 w 2482948"/>
              <a:gd name="connsiteY6045" fmla="*/ 1117867 h 2128862"/>
              <a:gd name="connsiteX6046" fmla="*/ 2183767 w 2482948"/>
              <a:gd name="connsiteY6046" fmla="*/ 1120638 h 2128862"/>
              <a:gd name="connsiteX6047" fmla="*/ 2183626 w 2482948"/>
              <a:gd name="connsiteY6047" fmla="*/ 1121025 h 2128862"/>
              <a:gd name="connsiteX6048" fmla="*/ 2159749 w 2482948"/>
              <a:gd name="connsiteY6048" fmla="*/ 1186447 h 2128862"/>
              <a:gd name="connsiteX6049" fmla="*/ 2153604 w 2482948"/>
              <a:gd name="connsiteY6049" fmla="*/ 1204938 h 2128862"/>
              <a:gd name="connsiteX6050" fmla="*/ 2152370 w 2482948"/>
              <a:gd name="connsiteY6050" fmla="*/ 1208651 h 2128862"/>
              <a:gd name="connsiteX6051" fmla="*/ 2137138 w 2482948"/>
              <a:gd name="connsiteY6051" fmla="*/ 1254486 h 2128862"/>
              <a:gd name="connsiteX6052" fmla="*/ 2137084 w 2482948"/>
              <a:gd name="connsiteY6052" fmla="*/ 1254656 h 2128862"/>
              <a:gd name="connsiteX6053" fmla="*/ 2120417 w 2482948"/>
              <a:gd name="connsiteY6053" fmla="*/ 1307741 h 2128862"/>
              <a:gd name="connsiteX6054" fmla="*/ 2116285 w 2482948"/>
              <a:gd name="connsiteY6054" fmla="*/ 1321435 h 2128862"/>
              <a:gd name="connsiteX6055" fmla="*/ 2107503 w 2482948"/>
              <a:gd name="connsiteY6055" fmla="*/ 1351359 h 2128862"/>
              <a:gd name="connsiteX6056" fmla="*/ 2104610 w 2482948"/>
              <a:gd name="connsiteY6056" fmla="*/ 1361565 h 2128862"/>
              <a:gd name="connsiteX6057" fmla="*/ 2098165 w 2482948"/>
              <a:gd name="connsiteY6057" fmla="*/ 1386485 h 2128862"/>
              <a:gd name="connsiteX6058" fmla="*/ 2068659 w 2482948"/>
              <a:gd name="connsiteY6058" fmla="*/ 1485211 h 2128862"/>
              <a:gd name="connsiteX6059" fmla="*/ 2054870 w 2482948"/>
              <a:gd name="connsiteY6059" fmla="*/ 1524508 h 2128862"/>
              <a:gd name="connsiteX6060" fmla="*/ 2023846 w 2482948"/>
              <a:gd name="connsiteY6060" fmla="*/ 1610136 h 2128862"/>
              <a:gd name="connsiteX6061" fmla="*/ 1928290 w 2482948"/>
              <a:gd name="connsiteY6061" fmla="*/ 1795316 h 2128862"/>
              <a:gd name="connsiteX6062" fmla="*/ 1914502 w 2482948"/>
              <a:gd name="connsiteY6062" fmla="*/ 1814759 h 2128862"/>
              <a:gd name="connsiteX6063" fmla="*/ 1906919 w 2482948"/>
              <a:gd name="connsiteY6063" fmla="*/ 1825790 h 2128862"/>
              <a:gd name="connsiteX6064" fmla="*/ 1856935 w 2482948"/>
              <a:gd name="connsiteY6064" fmla="*/ 1892577 h 2128862"/>
              <a:gd name="connsiteX6065" fmla="*/ 1856201 w 2482948"/>
              <a:gd name="connsiteY6065" fmla="*/ 1893272 h 2128862"/>
              <a:gd name="connsiteX6066" fmla="*/ 1848928 w 2482948"/>
              <a:gd name="connsiteY6066" fmla="*/ 1900154 h 2128862"/>
              <a:gd name="connsiteX6067" fmla="*/ 1845777 w 2482948"/>
              <a:gd name="connsiteY6067" fmla="*/ 1903135 h 2128862"/>
              <a:gd name="connsiteX6068" fmla="*/ 1848736 w 2482948"/>
              <a:gd name="connsiteY6068" fmla="*/ 1903264 h 2128862"/>
              <a:gd name="connsiteX6069" fmla="*/ 1863347 w 2482948"/>
              <a:gd name="connsiteY6069" fmla="*/ 1889786 h 2128862"/>
              <a:gd name="connsiteX6070" fmla="*/ 1916847 w 2482948"/>
              <a:gd name="connsiteY6070" fmla="*/ 1826203 h 2128862"/>
              <a:gd name="connsiteX6071" fmla="*/ 1923189 w 2482948"/>
              <a:gd name="connsiteY6071" fmla="*/ 1817793 h 2128862"/>
              <a:gd name="connsiteX6072" fmla="*/ 1938909 w 2482948"/>
              <a:gd name="connsiteY6072" fmla="*/ 1796832 h 2128862"/>
              <a:gd name="connsiteX6073" fmla="*/ 2039013 w 2482948"/>
              <a:gd name="connsiteY6073" fmla="*/ 1617581 h 2128862"/>
              <a:gd name="connsiteX6074" fmla="*/ 2074174 w 2482948"/>
              <a:gd name="connsiteY6074" fmla="*/ 1526577 h 2128862"/>
              <a:gd name="connsiteX6075" fmla="*/ 2085757 w 2482948"/>
              <a:gd name="connsiteY6075" fmla="*/ 1495278 h 2128862"/>
              <a:gd name="connsiteX6076" fmla="*/ 2115402 w 2482948"/>
              <a:gd name="connsiteY6076" fmla="*/ 1398758 h 2128862"/>
              <a:gd name="connsiteX6077" fmla="*/ 2122099 w 2482948"/>
              <a:gd name="connsiteY6077" fmla="*/ 1372843 h 2128862"/>
              <a:gd name="connsiteX6078" fmla="*/ 2124366 w 2482948"/>
              <a:gd name="connsiteY6078" fmla="*/ 1365114 h 2128862"/>
              <a:gd name="connsiteX6079" fmla="*/ 2134986 w 2482948"/>
              <a:gd name="connsiteY6079" fmla="*/ 1328905 h 2128862"/>
              <a:gd name="connsiteX6080" fmla="*/ 2142780 w 2482948"/>
              <a:gd name="connsiteY6080" fmla="*/ 1303934 h 2128862"/>
              <a:gd name="connsiteX6081" fmla="*/ 2153023 w 2482948"/>
              <a:gd name="connsiteY6081" fmla="*/ 1271117 h 2128862"/>
              <a:gd name="connsiteX6082" fmla="*/ 2175175 w 2482948"/>
              <a:gd name="connsiteY6082" fmla="*/ 1203649 h 2128862"/>
              <a:gd name="connsiteX6083" fmla="*/ 1852592 w 2482948"/>
              <a:gd name="connsiteY6083" fmla="*/ 1102563 h 2128862"/>
              <a:gd name="connsiteX6084" fmla="*/ 1852514 w 2482948"/>
              <a:gd name="connsiteY6084" fmla="*/ 1102611 h 2128862"/>
              <a:gd name="connsiteX6085" fmla="*/ 1852325 w 2482948"/>
              <a:gd name="connsiteY6085" fmla="*/ 1102729 h 2128862"/>
              <a:gd name="connsiteX6086" fmla="*/ 1853458 w 2482948"/>
              <a:gd name="connsiteY6086" fmla="*/ 1102934 h 2128862"/>
              <a:gd name="connsiteX6087" fmla="*/ 999690 w 2482948"/>
              <a:gd name="connsiteY6087" fmla="*/ 1102024 h 2128862"/>
              <a:gd name="connsiteX6088" fmla="*/ 1008128 w 2482948"/>
              <a:gd name="connsiteY6088" fmla="*/ 1125004 h 2128862"/>
              <a:gd name="connsiteX6089" fmla="*/ 1008187 w 2482948"/>
              <a:gd name="connsiteY6089" fmla="*/ 1125164 h 2128862"/>
              <a:gd name="connsiteX6090" fmla="*/ 1008197 w 2482948"/>
              <a:gd name="connsiteY6090" fmla="*/ 1125192 h 2128862"/>
              <a:gd name="connsiteX6091" fmla="*/ 1021764 w 2482948"/>
              <a:gd name="connsiteY6091" fmla="*/ 1145526 h 2128862"/>
              <a:gd name="connsiteX6092" fmla="*/ 1024261 w 2482948"/>
              <a:gd name="connsiteY6092" fmla="*/ 1148183 h 2128862"/>
              <a:gd name="connsiteX6093" fmla="*/ 1027035 w 2482948"/>
              <a:gd name="connsiteY6093" fmla="*/ 1151135 h 2128862"/>
              <a:gd name="connsiteX6094" fmla="*/ 1005231 w 2482948"/>
              <a:gd name="connsiteY6094" fmla="*/ 1111975 h 2128862"/>
              <a:gd name="connsiteX6095" fmla="*/ 1005222 w 2482948"/>
              <a:gd name="connsiteY6095" fmla="*/ 1111958 h 2128862"/>
              <a:gd name="connsiteX6096" fmla="*/ 1023251 w 2482948"/>
              <a:gd name="connsiteY6096" fmla="*/ 1101500 h 2128862"/>
              <a:gd name="connsiteX6097" fmla="*/ 1023840 w 2482948"/>
              <a:gd name="connsiteY6097" fmla="*/ 1103945 h 2128862"/>
              <a:gd name="connsiteX6098" fmla="*/ 1024536 w 2482948"/>
              <a:gd name="connsiteY6098" fmla="*/ 1106835 h 2128862"/>
              <a:gd name="connsiteX6099" fmla="*/ 1026920 w 2482948"/>
              <a:gd name="connsiteY6099" fmla="*/ 1111366 h 2128862"/>
              <a:gd name="connsiteX6100" fmla="*/ 1032103 w 2482948"/>
              <a:gd name="connsiteY6100" fmla="*/ 1121214 h 2128862"/>
              <a:gd name="connsiteX6101" fmla="*/ 1026052 w 2482948"/>
              <a:gd name="connsiteY6101" fmla="*/ 1107737 h 2128862"/>
              <a:gd name="connsiteX6102" fmla="*/ 2130266 w 2482948"/>
              <a:gd name="connsiteY6102" fmla="*/ 1101212 h 2128862"/>
              <a:gd name="connsiteX6103" fmla="*/ 2125762 w 2482948"/>
              <a:gd name="connsiteY6103" fmla="*/ 1105505 h 2128862"/>
              <a:gd name="connsiteX6104" fmla="*/ 2101285 w 2482948"/>
              <a:gd name="connsiteY6104" fmla="*/ 1119606 h 2128862"/>
              <a:gd name="connsiteX6105" fmla="*/ 2101272 w 2482948"/>
              <a:gd name="connsiteY6105" fmla="*/ 1119641 h 2128862"/>
              <a:gd name="connsiteX6106" fmla="*/ 2101155 w 2482948"/>
              <a:gd name="connsiteY6106" fmla="*/ 1119940 h 2128862"/>
              <a:gd name="connsiteX6107" fmla="*/ 2099278 w 2482948"/>
              <a:gd name="connsiteY6107" fmla="*/ 1124740 h 2128862"/>
              <a:gd name="connsiteX6108" fmla="*/ 2117508 w 2482948"/>
              <a:gd name="connsiteY6108" fmla="*/ 1114521 h 2128862"/>
              <a:gd name="connsiteX6109" fmla="*/ 2127266 w 2482948"/>
              <a:gd name="connsiteY6109" fmla="*/ 1109051 h 2128862"/>
              <a:gd name="connsiteX6110" fmla="*/ 2128358 w 2482948"/>
              <a:gd name="connsiteY6110" fmla="*/ 1106197 h 2128862"/>
              <a:gd name="connsiteX6111" fmla="*/ 1602186 w 2482948"/>
              <a:gd name="connsiteY6111" fmla="*/ 1100223 h 2128862"/>
              <a:gd name="connsiteX6112" fmla="*/ 1596684 w 2482948"/>
              <a:gd name="connsiteY6112" fmla="*/ 1103017 h 2128862"/>
              <a:gd name="connsiteX6113" fmla="*/ 1596060 w 2482948"/>
              <a:gd name="connsiteY6113" fmla="*/ 1105409 h 2128862"/>
              <a:gd name="connsiteX6114" fmla="*/ 1597543 w 2482948"/>
              <a:gd name="connsiteY6114" fmla="*/ 1104154 h 2128862"/>
              <a:gd name="connsiteX6115" fmla="*/ 1599447 w 2482948"/>
              <a:gd name="connsiteY6115" fmla="*/ 1102542 h 2128862"/>
              <a:gd name="connsiteX6116" fmla="*/ 1882358 w 2482948"/>
              <a:gd name="connsiteY6116" fmla="*/ 1100176 h 2128862"/>
              <a:gd name="connsiteX6117" fmla="*/ 1879697 w 2482948"/>
              <a:gd name="connsiteY6117" fmla="*/ 1101814 h 2128862"/>
              <a:gd name="connsiteX6118" fmla="*/ 1874344 w 2482948"/>
              <a:gd name="connsiteY6118" fmla="*/ 1105111 h 2128862"/>
              <a:gd name="connsiteX6119" fmla="*/ 1876861 w 2482948"/>
              <a:gd name="connsiteY6119" fmla="*/ 1106023 h 2128862"/>
              <a:gd name="connsiteX6120" fmla="*/ 1881445 w 2482948"/>
              <a:gd name="connsiteY6120" fmla="*/ 1103014 h 2128862"/>
              <a:gd name="connsiteX6121" fmla="*/ 1991632 w 2482948"/>
              <a:gd name="connsiteY6121" fmla="*/ 1100039 h 2128862"/>
              <a:gd name="connsiteX6122" fmla="*/ 1984936 w 2482948"/>
              <a:gd name="connsiteY6122" fmla="*/ 1109375 h 2128862"/>
              <a:gd name="connsiteX6123" fmla="*/ 1972254 w 2482948"/>
              <a:gd name="connsiteY6123" fmla="*/ 1117598 h 2128862"/>
              <a:gd name="connsiteX6124" fmla="*/ 1981757 w 2482948"/>
              <a:gd name="connsiteY6124" fmla="*/ 1114425 h 2128862"/>
              <a:gd name="connsiteX6125" fmla="*/ 1985785 w 2482948"/>
              <a:gd name="connsiteY6125" fmla="*/ 1111769 h 2128862"/>
              <a:gd name="connsiteX6126" fmla="*/ 1987979 w 2482948"/>
              <a:gd name="connsiteY6126" fmla="*/ 1110323 h 2128862"/>
              <a:gd name="connsiteX6127" fmla="*/ 1989843 w 2482948"/>
              <a:gd name="connsiteY6127" fmla="*/ 1105077 h 2128862"/>
              <a:gd name="connsiteX6128" fmla="*/ 1991152 w 2482948"/>
              <a:gd name="connsiteY6128" fmla="*/ 1101390 h 2128862"/>
              <a:gd name="connsiteX6129" fmla="*/ 1027779 w 2482948"/>
              <a:gd name="connsiteY6129" fmla="*/ 1099798 h 2128862"/>
              <a:gd name="connsiteX6130" fmla="*/ 1028179 w 2482948"/>
              <a:gd name="connsiteY6130" fmla="*/ 1101562 h 2128862"/>
              <a:gd name="connsiteX6131" fmla="*/ 1028242 w 2482948"/>
              <a:gd name="connsiteY6131" fmla="*/ 1101837 h 2128862"/>
              <a:gd name="connsiteX6132" fmla="*/ 1028326 w 2482948"/>
              <a:gd name="connsiteY6132" fmla="*/ 1102002 h 2128862"/>
              <a:gd name="connsiteX6133" fmla="*/ 1030471 w 2482948"/>
              <a:gd name="connsiteY6133" fmla="*/ 1106201 h 2128862"/>
              <a:gd name="connsiteX6134" fmla="*/ 1030821 w 2482948"/>
              <a:gd name="connsiteY6134" fmla="*/ 1106886 h 2128862"/>
              <a:gd name="connsiteX6135" fmla="*/ 1030028 w 2482948"/>
              <a:gd name="connsiteY6135" fmla="*/ 1105039 h 2128862"/>
              <a:gd name="connsiteX6136" fmla="*/ 33800 w 2482948"/>
              <a:gd name="connsiteY6136" fmla="*/ 1098778 h 2128862"/>
              <a:gd name="connsiteX6137" fmla="*/ 32777 w 2482948"/>
              <a:gd name="connsiteY6137" fmla="*/ 1101338 h 2128862"/>
              <a:gd name="connsiteX6138" fmla="*/ 32777 w 2482948"/>
              <a:gd name="connsiteY6138" fmla="*/ 1102992 h 2128862"/>
              <a:gd name="connsiteX6139" fmla="*/ 32933 w 2482948"/>
              <a:gd name="connsiteY6139" fmla="*/ 1102640 h 2128862"/>
              <a:gd name="connsiteX6140" fmla="*/ 33249 w 2482948"/>
              <a:gd name="connsiteY6140" fmla="*/ 1101929 h 2128862"/>
              <a:gd name="connsiteX6141" fmla="*/ 33585 w 2482948"/>
              <a:gd name="connsiteY6141" fmla="*/ 1101174 h 2128862"/>
              <a:gd name="connsiteX6142" fmla="*/ 33740 w 2482948"/>
              <a:gd name="connsiteY6142" fmla="*/ 1099445 h 2128862"/>
              <a:gd name="connsiteX6143" fmla="*/ 1243885 w 2482948"/>
              <a:gd name="connsiteY6143" fmla="*/ 1097323 h 2128862"/>
              <a:gd name="connsiteX6144" fmla="*/ 1245710 w 2482948"/>
              <a:gd name="connsiteY6144" fmla="*/ 1100186 h 2128862"/>
              <a:gd name="connsiteX6145" fmla="*/ 1247740 w 2482948"/>
              <a:gd name="connsiteY6145" fmla="*/ 1103371 h 2128862"/>
              <a:gd name="connsiteX6146" fmla="*/ 1261120 w 2482948"/>
              <a:gd name="connsiteY6146" fmla="*/ 1118444 h 2128862"/>
              <a:gd name="connsiteX6147" fmla="*/ 1263249 w 2482948"/>
              <a:gd name="connsiteY6147" fmla="*/ 1120842 h 2128862"/>
              <a:gd name="connsiteX6148" fmla="*/ 1267652 w 2482948"/>
              <a:gd name="connsiteY6148" fmla="*/ 1125166 h 2128862"/>
              <a:gd name="connsiteX6149" fmla="*/ 1267840 w 2482948"/>
              <a:gd name="connsiteY6149" fmla="*/ 1125351 h 2128862"/>
              <a:gd name="connsiteX6150" fmla="*/ 1279866 w 2482948"/>
              <a:gd name="connsiteY6150" fmla="*/ 1130734 h 2128862"/>
              <a:gd name="connsiteX6151" fmla="*/ 1289610 w 2482948"/>
              <a:gd name="connsiteY6151" fmla="*/ 1135095 h 2128862"/>
              <a:gd name="connsiteX6152" fmla="*/ 1290796 w 2482948"/>
              <a:gd name="connsiteY6152" fmla="*/ 1135626 h 2128862"/>
              <a:gd name="connsiteX6153" fmla="*/ 1280667 w 2482948"/>
              <a:gd name="connsiteY6153" fmla="*/ 1125501 h 2128862"/>
              <a:gd name="connsiteX6154" fmla="*/ 1273680 w 2482948"/>
              <a:gd name="connsiteY6154" fmla="*/ 1118518 h 2128862"/>
              <a:gd name="connsiteX6155" fmla="*/ 1258981 w 2482948"/>
              <a:gd name="connsiteY6155" fmla="*/ 1103825 h 2128862"/>
              <a:gd name="connsiteX6156" fmla="*/ 1245094 w 2482948"/>
              <a:gd name="connsiteY6156" fmla="*/ 1097843 h 2128862"/>
              <a:gd name="connsiteX6157" fmla="*/ 1645625 w 2482948"/>
              <a:gd name="connsiteY6157" fmla="*/ 1097319 h 2128862"/>
              <a:gd name="connsiteX6158" fmla="*/ 1642977 w 2482948"/>
              <a:gd name="connsiteY6158" fmla="*/ 1103400 h 2128862"/>
              <a:gd name="connsiteX6159" fmla="*/ 1642780 w 2482948"/>
              <a:gd name="connsiteY6159" fmla="*/ 1103852 h 2128862"/>
              <a:gd name="connsiteX6160" fmla="*/ 1636670 w 2482948"/>
              <a:gd name="connsiteY6160" fmla="*/ 1112286 h 2128862"/>
              <a:gd name="connsiteX6161" fmla="*/ 1634377 w 2482948"/>
              <a:gd name="connsiteY6161" fmla="*/ 1115452 h 2128862"/>
              <a:gd name="connsiteX6162" fmla="*/ 1631206 w 2482948"/>
              <a:gd name="connsiteY6162" fmla="*/ 1121780 h 2128862"/>
              <a:gd name="connsiteX6163" fmla="*/ 1626151 w 2482948"/>
              <a:gd name="connsiteY6163" fmla="*/ 1126807 h 2128862"/>
              <a:gd name="connsiteX6164" fmla="*/ 1624565 w 2482948"/>
              <a:gd name="connsiteY6164" fmla="*/ 1128996 h 2128862"/>
              <a:gd name="connsiteX6165" fmla="*/ 1617812 w 2482948"/>
              <a:gd name="connsiteY6165" fmla="*/ 1138319 h 2128862"/>
              <a:gd name="connsiteX6166" fmla="*/ 1613456 w 2482948"/>
              <a:gd name="connsiteY6166" fmla="*/ 1142209 h 2128862"/>
              <a:gd name="connsiteX6167" fmla="*/ 1613067 w 2482948"/>
              <a:gd name="connsiteY6167" fmla="*/ 1142557 h 2128862"/>
              <a:gd name="connsiteX6168" fmla="*/ 1598418 w 2482948"/>
              <a:gd name="connsiteY6168" fmla="*/ 1218833 h 2128862"/>
              <a:gd name="connsiteX6169" fmla="*/ 1590059 w 2482948"/>
              <a:gd name="connsiteY6169" fmla="*/ 1271074 h 2128862"/>
              <a:gd name="connsiteX6170" fmla="*/ 1581648 w 2482948"/>
              <a:gd name="connsiteY6170" fmla="*/ 1447843 h 2128862"/>
              <a:gd name="connsiteX6171" fmla="*/ 1592709 w 2482948"/>
              <a:gd name="connsiteY6171" fmla="*/ 1698754 h 2128862"/>
              <a:gd name="connsiteX6172" fmla="*/ 1603367 w 2482948"/>
              <a:gd name="connsiteY6172" fmla="*/ 1720297 h 2128862"/>
              <a:gd name="connsiteX6173" fmla="*/ 1604345 w 2482948"/>
              <a:gd name="connsiteY6173" fmla="*/ 1722273 h 2128862"/>
              <a:gd name="connsiteX6174" fmla="*/ 1601438 w 2482948"/>
              <a:gd name="connsiteY6174" fmla="*/ 1667711 h 2128862"/>
              <a:gd name="connsiteX6175" fmla="*/ 1600125 w 2482948"/>
              <a:gd name="connsiteY6175" fmla="*/ 1643072 h 2128862"/>
              <a:gd name="connsiteX6176" fmla="*/ 1598124 w 2482948"/>
              <a:gd name="connsiteY6176" fmla="*/ 1605499 h 2128862"/>
              <a:gd name="connsiteX6177" fmla="*/ 1597641 w 2482948"/>
              <a:gd name="connsiteY6177" fmla="*/ 1455565 h 2128862"/>
              <a:gd name="connsiteX6178" fmla="*/ 1607982 w 2482948"/>
              <a:gd name="connsiteY6178" fmla="*/ 1280588 h 2128862"/>
              <a:gd name="connsiteX6179" fmla="*/ 1632113 w 2482948"/>
              <a:gd name="connsiteY6179" fmla="*/ 1149045 h 2128862"/>
              <a:gd name="connsiteX6180" fmla="*/ 1836063 w 2482948"/>
              <a:gd name="connsiteY6180" fmla="*/ 1097061 h 2128862"/>
              <a:gd name="connsiteX6181" fmla="*/ 1835149 w 2482948"/>
              <a:gd name="connsiteY6181" fmla="*/ 1097663 h 2128862"/>
              <a:gd name="connsiteX6182" fmla="*/ 1840284 w 2482948"/>
              <a:gd name="connsiteY6182" fmla="*/ 1100231 h 2128862"/>
              <a:gd name="connsiteX6183" fmla="*/ 1840819 w 2482948"/>
              <a:gd name="connsiteY6183" fmla="*/ 1100478 h 2128862"/>
              <a:gd name="connsiteX6184" fmla="*/ 1841168 w 2482948"/>
              <a:gd name="connsiteY6184" fmla="*/ 1100639 h 2128862"/>
              <a:gd name="connsiteX6185" fmla="*/ 1841414 w 2482948"/>
              <a:gd name="connsiteY6185" fmla="*/ 1100753 h 2128862"/>
              <a:gd name="connsiteX6186" fmla="*/ 1848094 w 2482948"/>
              <a:gd name="connsiteY6186" fmla="*/ 1101962 h 2128862"/>
              <a:gd name="connsiteX6187" fmla="*/ 1849327 w 2482948"/>
              <a:gd name="connsiteY6187" fmla="*/ 1102186 h 2128862"/>
              <a:gd name="connsiteX6188" fmla="*/ 1844638 w 2482948"/>
              <a:gd name="connsiteY6188" fmla="*/ 1100001 h 2128862"/>
              <a:gd name="connsiteX6189" fmla="*/ 1843629 w 2482948"/>
              <a:gd name="connsiteY6189" fmla="*/ 1100647 h 2128862"/>
              <a:gd name="connsiteX6190" fmla="*/ 1842802 w 2482948"/>
              <a:gd name="connsiteY6190" fmla="*/ 1100508 h 2128862"/>
              <a:gd name="connsiteX6191" fmla="*/ 2187098 w 2482948"/>
              <a:gd name="connsiteY6191" fmla="*/ 1096985 h 2128862"/>
              <a:gd name="connsiteX6192" fmla="*/ 2181791 w 2482948"/>
              <a:gd name="connsiteY6192" fmla="*/ 1099942 h 2128862"/>
              <a:gd name="connsiteX6193" fmla="*/ 2164333 w 2482948"/>
              <a:gd name="connsiteY6193" fmla="*/ 1113443 h 2128862"/>
              <a:gd name="connsiteX6194" fmla="*/ 2159269 w 2482948"/>
              <a:gd name="connsiteY6194" fmla="*/ 1115942 h 2128862"/>
              <a:gd name="connsiteX6195" fmla="*/ 2156364 w 2482948"/>
              <a:gd name="connsiteY6195" fmla="*/ 1117375 h 2128862"/>
              <a:gd name="connsiteX6196" fmla="*/ 2155945 w 2482948"/>
              <a:gd name="connsiteY6196" fmla="*/ 1118505 h 2128862"/>
              <a:gd name="connsiteX6197" fmla="*/ 2154841 w 2482948"/>
              <a:gd name="connsiteY6197" fmla="*/ 1121481 h 2128862"/>
              <a:gd name="connsiteX6198" fmla="*/ 2157538 w 2482948"/>
              <a:gd name="connsiteY6198" fmla="*/ 1120187 h 2128862"/>
              <a:gd name="connsiteX6199" fmla="*/ 2172180 w 2482948"/>
              <a:gd name="connsiteY6199" fmla="*/ 1113166 h 2128862"/>
              <a:gd name="connsiteX6200" fmla="*/ 2184426 w 2482948"/>
              <a:gd name="connsiteY6200" fmla="*/ 1104308 h 2128862"/>
              <a:gd name="connsiteX6201" fmla="*/ 2104662 w 2482948"/>
              <a:gd name="connsiteY6201" fmla="*/ 1096588 h 2128862"/>
              <a:gd name="connsiteX6202" fmla="*/ 2100390 w 2482948"/>
              <a:gd name="connsiteY6202" fmla="*/ 1099532 h 2128862"/>
              <a:gd name="connsiteX6203" fmla="*/ 2095393 w 2482948"/>
              <a:gd name="connsiteY6203" fmla="*/ 1104998 h 2128862"/>
              <a:gd name="connsiteX6204" fmla="*/ 2072810 w 2482948"/>
              <a:gd name="connsiteY6204" fmla="*/ 1119352 h 2128862"/>
              <a:gd name="connsiteX6205" fmla="*/ 2072031 w 2482948"/>
              <a:gd name="connsiteY6205" fmla="*/ 1121618 h 2128862"/>
              <a:gd name="connsiteX6206" fmla="*/ 2071591 w 2482948"/>
              <a:gd name="connsiteY6206" fmla="*/ 1122900 h 2128862"/>
              <a:gd name="connsiteX6207" fmla="*/ 2101535 w 2482948"/>
              <a:gd name="connsiteY6207" fmla="*/ 1104589 h 2128862"/>
              <a:gd name="connsiteX6208" fmla="*/ 1910628 w 2482948"/>
              <a:gd name="connsiteY6208" fmla="*/ 1096363 h 2128862"/>
              <a:gd name="connsiteX6209" fmla="*/ 1905953 w 2482948"/>
              <a:gd name="connsiteY6209" fmla="*/ 1104921 h 2128862"/>
              <a:gd name="connsiteX6210" fmla="*/ 1890343 w 2482948"/>
              <a:gd name="connsiteY6210" fmla="*/ 1110973 h 2128862"/>
              <a:gd name="connsiteX6211" fmla="*/ 1892027 w 2482948"/>
              <a:gd name="connsiteY6211" fmla="*/ 1111265 h 2128862"/>
              <a:gd name="connsiteX6212" fmla="*/ 1894233 w 2482948"/>
              <a:gd name="connsiteY6212" fmla="*/ 1111265 h 2128862"/>
              <a:gd name="connsiteX6213" fmla="*/ 1907576 w 2482948"/>
              <a:gd name="connsiteY6213" fmla="*/ 1105865 h 2128862"/>
              <a:gd name="connsiteX6214" fmla="*/ 1907649 w 2482948"/>
              <a:gd name="connsiteY6214" fmla="*/ 1105637 h 2128862"/>
              <a:gd name="connsiteX6215" fmla="*/ 1908541 w 2482948"/>
              <a:gd name="connsiteY6215" fmla="*/ 1102861 h 2128862"/>
              <a:gd name="connsiteX6216" fmla="*/ 1045636 w 2482948"/>
              <a:gd name="connsiteY6216" fmla="*/ 1096357 h 2128862"/>
              <a:gd name="connsiteX6217" fmla="*/ 1045938 w 2482948"/>
              <a:gd name="connsiteY6217" fmla="*/ 1097046 h 2128862"/>
              <a:gd name="connsiteX6218" fmla="*/ 1045848 w 2482948"/>
              <a:gd name="connsiteY6218" fmla="*/ 1096769 h 2128862"/>
              <a:gd name="connsiteX6219" fmla="*/ 1045733 w 2482948"/>
              <a:gd name="connsiteY6219" fmla="*/ 1096545 h 2128862"/>
              <a:gd name="connsiteX6220" fmla="*/ 1031505 w 2482948"/>
              <a:gd name="connsiteY6220" fmla="*/ 1096305 h 2128862"/>
              <a:gd name="connsiteX6221" fmla="*/ 1031792 w 2482948"/>
              <a:gd name="connsiteY6221" fmla="*/ 1097683 h 2128862"/>
              <a:gd name="connsiteX6222" fmla="*/ 1031980 w 2482948"/>
              <a:gd name="connsiteY6222" fmla="*/ 1098071 h 2128862"/>
              <a:gd name="connsiteX6223" fmla="*/ 1033731 w 2482948"/>
              <a:gd name="connsiteY6223" fmla="*/ 1101686 h 2128862"/>
              <a:gd name="connsiteX6224" fmla="*/ 1033248 w 2482948"/>
              <a:gd name="connsiteY6224" fmla="*/ 1100517 h 2128862"/>
              <a:gd name="connsiteX6225" fmla="*/ 1031673 w 2482948"/>
              <a:gd name="connsiteY6225" fmla="*/ 1096711 h 2128862"/>
              <a:gd name="connsiteX6226" fmla="*/ 1456842 w 2482948"/>
              <a:gd name="connsiteY6226" fmla="*/ 1095127 h 2128862"/>
              <a:gd name="connsiteX6227" fmla="*/ 1448864 w 2482948"/>
              <a:gd name="connsiteY6227" fmla="*/ 1096576 h 2128862"/>
              <a:gd name="connsiteX6228" fmla="*/ 1450129 w 2482948"/>
              <a:gd name="connsiteY6228" fmla="*/ 1096786 h 2128862"/>
              <a:gd name="connsiteX6229" fmla="*/ 1453416 w 2482948"/>
              <a:gd name="connsiteY6229" fmla="*/ 1095974 h 2128862"/>
              <a:gd name="connsiteX6230" fmla="*/ 1567530 w 2482948"/>
              <a:gd name="connsiteY6230" fmla="*/ 1093834 h 2128862"/>
              <a:gd name="connsiteX6231" fmla="*/ 1566375 w 2482948"/>
              <a:gd name="connsiteY6231" fmla="*/ 1094129 h 2128862"/>
              <a:gd name="connsiteX6232" fmla="*/ 1560538 w 2482948"/>
              <a:gd name="connsiteY6232" fmla="*/ 1095620 h 2128862"/>
              <a:gd name="connsiteX6233" fmla="*/ 1551395 w 2482948"/>
              <a:gd name="connsiteY6233" fmla="*/ 1104977 h 2128862"/>
              <a:gd name="connsiteX6234" fmla="*/ 1548301 w 2482948"/>
              <a:gd name="connsiteY6234" fmla="*/ 1108144 h 2128862"/>
              <a:gd name="connsiteX6235" fmla="*/ 1566002 w 2482948"/>
              <a:gd name="connsiteY6235" fmla="*/ 1100573 h 2128862"/>
              <a:gd name="connsiteX6236" fmla="*/ 1594487 w 2482948"/>
              <a:gd name="connsiteY6236" fmla="*/ 1093679 h 2128862"/>
              <a:gd name="connsiteX6237" fmla="*/ 1569903 w 2482948"/>
              <a:gd name="connsiteY6237" fmla="*/ 1104229 h 2128862"/>
              <a:gd name="connsiteX6238" fmla="*/ 1567950 w 2482948"/>
              <a:gd name="connsiteY6238" fmla="*/ 1112817 h 2128862"/>
              <a:gd name="connsiteX6239" fmla="*/ 1582918 w 2482948"/>
              <a:gd name="connsiteY6239" fmla="*/ 1104899 h 2128862"/>
              <a:gd name="connsiteX6240" fmla="*/ 1592946 w 2482948"/>
              <a:gd name="connsiteY6240" fmla="*/ 1099594 h 2128862"/>
              <a:gd name="connsiteX6241" fmla="*/ 1593456 w 2482948"/>
              <a:gd name="connsiteY6241" fmla="*/ 1097638 h 2128862"/>
              <a:gd name="connsiteX6242" fmla="*/ 1594030 w 2482948"/>
              <a:gd name="connsiteY6242" fmla="*/ 1095432 h 2128862"/>
              <a:gd name="connsiteX6243" fmla="*/ 1756704 w 2482948"/>
              <a:gd name="connsiteY6243" fmla="*/ 1091998 h 2128862"/>
              <a:gd name="connsiteX6244" fmla="*/ 1753788 w 2482948"/>
              <a:gd name="connsiteY6244" fmla="*/ 1102506 h 2128862"/>
              <a:gd name="connsiteX6245" fmla="*/ 1749653 w 2482948"/>
              <a:gd name="connsiteY6245" fmla="*/ 1117407 h 2128862"/>
              <a:gd name="connsiteX6246" fmla="*/ 1744560 w 2482948"/>
              <a:gd name="connsiteY6246" fmla="*/ 1135757 h 2128862"/>
              <a:gd name="connsiteX6247" fmla="*/ 1730288 w 2482948"/>
              <a:gd name="connsiteY6247" fmla="*/ 1196754 h 2128862"/>
              <a:gd name="connsiteX6248" fmla="*/ 1713881 w 2482948"/>
              <a:gd name="connsiteY6248" fmla="*/ 1277141 h 2128862"/>
              <a:gd name="connsiteX6249" fmla="*/ 1705056 w 2482948"/>
              <a:gd name="connsiteY6249" fmla="*/ 1321402 h 2128862"/>
              <a:gd name="connsiteX6250" fmla="*/ 1687957 w 2482948"/>
              <a:gd name="connsiteY6250" fmla="*/ 1485762 h 2128862"/>
              <a:gd name="connsiteX6251" fmla="*/ 1674996 w 2482948"/>
              <a:gd name="connsiteY6251" fmla="*/ 1749125 h 2128862"/>
              <a:gd name="connsiteX6252" fmla="*/ 1674996 w 2482948"/>
              <a:gd name="connsiteY6252" fmla="*/ 1796143 h 2128862"/>
              <a:gd name="connsiteX6253" fmla="*/ 1676749 w 2482948"/>
              <a:gd name="connsiteY6253" fmla="*/ 1836146 h 2128862"/>
              <a:gd name="connsiteX6254" fmla="*/ 1685278 w 2482948"/>
              <a:gd name="connsiteY6254" fmla="*/ 1843771 h 2128862"/>
              <a:gd name="connsiteX6255" fmla="*/ 1684096 w 2482948"/>
              <a:gd name="connsiteY6255" fmla="*/ 1800281 h 2128862"/>
              <a:gd name="connsiteX6256" fmla="*/ 1685199 w 2482948"/>
              <a:gd name="connsiteY6256" fmla="*/ 1756984 h 2128862"/>
              <a:gd name="connsiteX6257" fmla="*/ 1685199 w 2482948"/>
              <a:gd name="connsiteY6257" fmla="*/ 1753675 h 2128862"/>
              <a:gd name="connsiteX6258" fmla="*/ 1703262 w 2482948"/>
              <a:gd name="connsiteY6258" fmla="*/ 1495138 h 2128862"/>
              <a:gd name="connsiteX6259" fmla="*/ 1722290 w 2482948"/>
              <a:gd name="connsiteY6259" fmla="*/ 1332572 h 2128862"/>
              <a:gd name="connsiteX6260" fmla="*/ 1736079 w 2482948"/>
              <a:gd name="connsiteY6260" fmla="*/ 1266248 h 2128862"/>
              <a:gd name="connsiteX6261" fmla="*/ 1747800 w 2482948"/>
              <a:gd name="connsiteY6261" fmla="*/ 1209578 h 2128862"/>
              <a:gd name="connsiteX6262" fmla="*/ 1763743 w 2482948"/>
              <a:gd name="connsiteY6262" fmla="*/ 1142418 h 2128862"/>
              <a:gd name="connsiteX6263" fmla="*/ 1774291 w 2482948"/>
              <a:gd name="connsiteY6263" fmla="*/ 1105400 h 2128862"/>
              <a:gd name="connsiteX6264" fmla="*/ 1939984 w 2482948"/>
              <a:gd name="connsiteY6264" fmla="*/ 1091733 h 2128862"/>
              <a:gd name="connsiteX6265" fmla="*/ 1934175 w 2482948"/>
              <a:gd name="connsiteY6265" fmla="*/ 1102454 h 2128862"/>
              <a:gd name="connsiteX6266" fmla="*/ 1931835 w 2482948"/>
              <a:gd name="connsiteY6266" fmla="*/ 1106774 h 2128862"/>
              <a:gd name="connsiteX6267" fmla="*/ 1930966 w 2482948"/>
              <a:gd name="connsiteY6267" fmla="*/ 1108377 h 2128862"/>
              <a:gd name="connsiteX6268" fmla="*/ 1932637 w 2482948"/>
              <a:gd name="connsiteY6268" fmla="*/ 1107702 h 2128862"/>
              <a:gd name="connsiteX6269" fmla="*/ 1934601 w 2482948"/>
              <a:gd name="connsiteY6269" fmla="*/ 1106909 h 2128862"/>
              <a:gd name="connsiteX6270" fmla="*/ 1934604 w 2482948"/>
              <a:gd name="connsiteY6270" fmla="*/ 1106899 h 2128862"/>
              <a:gd name="connsiteX6271" fmla="*/ 1934674 w 2482948"/>
              <a:gd name="connsiteY6271" fmla="*/ 1106702 h 2128862"/>
              <a:gd name="connsiteX6272" fmla="*/ 1934964 w 2482948"/>
              <a:gd name="connsiteY6272" fmla="*/ 1105883 h 2128862"/>
              <a:gd name="connsiteX6273" fmla="*/ 2161024 w 2482948"/>
              <a:gd name="connsiteY6273" fmla="*/ 1091544 h 2128862"/>
              <a:gd name="connsiteX6274" fmla="*/ 2153211 w 2482948"/>
              <a:gd name="connsiteY6274" fmla="*/ 1096250 h 2128862"/>
              <a:gd name="connsiteX6275" fmla="*/ 2149502 w 2482948"/>
              <a:gd name="connsiteY6275" fmla="*/ 1099429 h 2128862"/>
              <a:gd name="connsiteX6276" fmla="*/ 2138306 w 2482948"/>
              <a:gd name="connsiteY6276" fmla="*/ 1109026 h 2128862"/>
              <a:gd name="connsiteX6277" fmla="*/ 2158962 w 2482948"/>
              <a:gd name="connsiteY6277" fmla="*/ 1097124 h 2128862"/>
              <a:gd name="connsiteX6278" fmla="*/ 1279632 w 2482948"/>
              <a:gd name="connsiteY6278" fmla="*/ 1090342 h 2128862"/>
              <a:gd name="connsiteX6279" fmla="*/ 1289675 w 2482948"/>
              <a:gd name="connsiteY6279" fmla="*/ 1099886 h 2128862"/>
              <a:gd name="connsiteX6280" fmla="*/ 1299317 w 2482948"/>
              <a:gd name="connsiteY6280" fmla="*/ 1106301 h 2128862"/>
              <a:gd name="connsiteX6281" fmla="*/ 1329343 w 2482948"/>
              <a:gd name="connsiteY6281" fmla="*/ 1121666 h 2128862"/>
              <a:gd name="connsiteX6282" fmla="*/ 1349649 w 2482948"/>
              <a:gd name="connsiteY6282" fmla="*/ 1132057 h 2128862"/>
              <a:gd name="connsiteX6283" fmla="*/ 1356710 w 2482948"/>
              <a:gd name="connsiteY6283" fmla="*/ 1134512 h 2128862"/>
              <a:gd name="connsiteX6284" fmla="*/ 1394121 w 2482948"/>
              <a:gd name="connsiteY6284" fmla="*/ 1145459 h 2128862"/>
              <a:gd name="connsiteX6285" fmla="*/ 1395638 w 2482948"/>
              <a:gd name="connsiteY6285" fmla="*/ 1145459 h 2128862"/>
              <a:gd name="connsiteX6286" fmla="*/ 1420704 w 2482948"/>
              <a:gd name="connsiteY6286" fmla="*/ 1148866 h 2128862"/>
              <a:gd name="connsiteX6287" fmla="*/ 1405166 w 2482948"/>
              <a:gd name="connsiteY6287" fmla="*/ 1142421 h 2128862"/>
              <a:gd name="connsiteX6288" fmla="*/ 1398333 w 2482948"/>
              <a:gd name="connsiteY6288" fmla="*/ 1139586 h 2128862"/>
              <a:gd name="connsiteX6289" fmla="*/ 1379231 w 2482948"/>
              <a:gd name="connsiteY6289" fmla="*/ 1136774 h 2128862"/>
              <a:gd name="connsiteX6290" fmla="*/ 1316714 w 2482948"/>
              <a:gd name="connsiteY6290" fmla="*/ 1106250 h 2128862"/>
              <a:gd name="connsiteX6291" fmla="*/ 1315899 w 2482948"/>
              <a:gd name="connsiteY6291" fmla="*/ 1105388 h 2128862"/>
              <a:gd name="connsiteX6292" fmla="*/ 1311908 w 2482948"/>
              <a:gd name="connsiteY6292" fmla="*/ 1103732 h 2128862"/>
              <a:gd name="connsiteX6293" fmla="*/ 1967720 w 2482948"/>
              <a:gd name="connsiteY6293" fmla="*/ 1090073 h 2128862"/>
              <a:gd name="connsiteX6294" fmla="*/ 1967551 w 2482948"/>
              <a:gd name="connsiteY6294" fmla="*/ 1090354 h 2128862"/>
              <a:gd name="connsiteX6295" fmla="*/ 1965996 w 2482948"/>
              <a:gd name="connsiteY6295" fmla="*/ 1092939 h 2128862"/>
              <a:gd name="connsiteX6296" fmla="*/ 1956298 w 2482948"/>
              <a:gd name="connsiteY6296" fmla="*/ 1109062 h 2128862"/>
              <a:gd name="connsiteX6297" fmla="*/ 1952957 w 2482948"/>
              <a:gd name="connsiteY6297" fmla="*/ 1110398 h 2128862"/>
              <a:gd name="connsiteX6298" fmla="*/ 1944689 w 2482948"/>
              <a:gd name="connsiteY6298" fmla="*/ 1113702 h 2128862"/>
              <a:gd name="connsiteX6299" fmla="*/ 1936325 w 2482948"/>
              <a:gd name="connsiteY6299" fmla="*/ 1117046 h 2128862"/>
              <a:gd name="connsiteX6300" fmla="*/ 1935959 w 2482948"/>
              <a:gd name="connsiteY6300" fmla="*/ 1118199 h 2128862"/>
              <a:gd name="connsiteX6301" fmla="*/ 1935924 w 2482948"/>
              <a:gd name="connsiteY6301" fmla="*/ 1118310 h 2128862"/>
              <a:gd name="connsiteX6302" fmla="*/ 1956618 w 2482948"/>
              <a:gd name="connsiteY6302" fmla="*/ 1109752 h 2128862"/>
              <a:gd name="connsiteX6303" fmla="*/ 1961492 w 2482948"/>
              <a:gd name="connsiteY6303" fmla="*/ 1107736 h 2128862"/>
              <a:gd name="connsiteX6304" fmla="*/ 1966448 w 2482948"/>
              <a:gd name="connsiteY6304" fmla="*/ 1093679 h 2128862"/>
              <a:gd name="connsiteX6305" fmla="*/ 2078609 w 2482948"/>
              <a:gd name="connsiteY6305" fmla="*/ 1089285 h 2128862"/>
              <a:gd name="connsiteX6306" fmla="*/ 2070667 w 2482948"/>
              <a:gd name="connsiteY6306" fmla="*/ 1099254 h 2128862"/>
              <a:gd name="connsiteX6307" fmla="*/ 2061768 w 2482948"/>
              <a:gd name="connsiteY6307" fmla="*/ 1105502 h 2128862"/>
              <a:gd name="connsiteX6308" fmla="*/ 2046495 w 2482948"/>
              <a:gd name="connsiteY6308" fmla="*/ 1116225 h 2128862"/>
              <a:gd name="connsiteX6309" fmla="*/ 2044911 w 2482948"/>
              <a:gd name="connsiteY6309" fmla="*/ 1120758 h 2128862"/>
              <a:gd name="connsiteX6310" fmla="*/ 2053752 w 2482948"/>
              <a:gd name="connsiteY6310" fmla="*/ 1115795 h 2128862"/>
              <a:gd name="connsiteX6311" fmla="*/ 2056306 w 2482948"/>
              <a:gd name="connsiteY6311" fmla="*/ 1114362 h 2128862"/>
              <a:gd name="connsiteX6312" fmla="*/ 2071484 w 2482948"/>
              <a:gd name="connsiteY6312" fmla="*/ 1104647 h 2128862"/>
              <a:gd name="connsiteX6313" fmla="*/ 2072901 w 2482948"/>
              <a:gd name="connsiteY6313" fmla="*/ 1103283 h 2128862"/>
              <a:gd name="connsiteX6314" fmla="*/ 2073161 w 2482948"/>
              <a:gd name="connsiteY6314" fmla="*/ 1103033 h 2128862"/>
              <a:gd name="connsiteX6315" fmla="*/ 2073679 w 2482948"/>
              <a:gd name="connsiteY6315" fmla="*/ 1101726 h 2128862"/>
              <a:gd name="connsiteX6316" fmla="*/ 1620759 w 2482948"/>
              <a:gd name="connsiteY6316" fmla="*/ 1088192 h 2128862"/>
              <a:gd name="connsiteX6317" fmla="*/ 1592959 w 2482948"/>
              <a:gd name="connsiteY6317" fmla="*/ 1117294 h 2128862"/>
              <a:gd name="connsiteX6318" fmla="*/ 1592739 w 2482948"/>
              <a:gd name="connsiteY6318" fmla="*/ 1118136 h 2128862"/>
              <a:gd name="connsiteX6319" fmla="*/ 1591811 w 2482948"/>
              <a:gd name="connsiteY6319" fmla="*/ 1121694 h 2128862"/>
              <a:gd name="connsiteX6320" fmla="*/ 1601625 w 2482948"/>
              <a:gd name="connsiteY6320" fmla="*/ 1113508 h 2128862"/>
              <a:gd name="connsiteX6321" fmla="*/ 1619713 w 2482948"/>
              <a:gd name="connsiteY6321" fmla="*/ 1092258 h 2128862"/>
              <a:gd name="connsiteX6322" fmla="*/ 1620315 w 2482948"/>
              <a:gd name="connsiteY6322" fmla="*/ 1089918 h 2128862"/>
              <a:gd name="connsiteX6323" fmla="*/ 1569116 w 2482948"/>
              <a:gd name="connsiteY6323" fmla="*/ 1086839 h 2128862"/>
              <a:gd name="connsiteX6324" fmla="*/ 1567889 w 2482948"/>
              <a:gd name="connsiteY6324" fmla="*/ 1088096 h 2128862"/>
              <a:gd name="connsiteX6325" fmla="*/ 1568042 w 2482948"/>
              <a:gd name="connsiteY6325" fmla="*/ 1088068 h 2128862"/>
              <a:gd name="connsiteX6326" fmla="*/ 1568872 w 2482948"/>
              <a:gd name="connsiteY6326" fmla="*/ 1087916 h 2128862"/>
              <a:gd name="connsiteX6327" fmla="*/ 1568888 w 2482948"/>
              <a:gd name="connsiteY6327" fmla="*/ 1087843 h 2128862"/>
              <a:gd name="connsiteX6328" fmla="*/ 1568985 w 2482948"/>
              <a:gd name="connsiteY6328" fmla="*/ 1087416 h 2128862"/>
              <a:gd name="connsiteX6329" fmla="*/ 1451826 w 2482948"/>
              <a:gd name="connsiteY6329" fmla="*/ 1086634 h 2128862"/>
              <a:gd name="connsiteX6330" fmla="*/ 1449917 w 2482948"/>
              <a:gd name="connsiteY6330" fmla="*/ 1086853 h 2128862"/>
              <a:gd name="connsiteX6331" fmla="*/ 1444571 w 2482948"/>
              <a:gd name="connsiteY6331" fmla="*/ 1087465 h 2128862"/>
              <a:gd name="connsiteX6332" fmla="*/ 1447623 w 2482948"/>
              <a:gd name="connsiteY6332" fmla="*/ 1087619 h 2128862"/>
              <a:gd name="connsiteX6333" fmla="*/ 1448051 w 2482948"/>
              <a:gd name="connsiteY6333" fmla="*/ 1087519 h 2128862"/>
              <a:gd name="connsiteX6334" fmla="*/ 1449470 w 2482948"/>
              <a:gd name="connsiteY6334" fmla="*/ 1087186 h 2128862"/>
              <a:gd name="connsiteX6335" fmla="*/ 1450775 w 2482948"/>
              <a:gd name="connsiteY6335" fmla="*/ 1086881 h 2128862"/>
              <a:gd name="connsiteX6336" fmla="*/ 1037434 w 2482948"/>
              <a:gd name="connsiteY6336" fmla="*/ 1086604 h 2128862"/>
              <a:gd name="connsiteX6337" fmla="*/ 1038050 w 2482948"/>
              <a:gd name="connsiteY6337" fmla="*/ 1090048 h 2128862"/>
              <a:gd name="connsiteX6338" fmla="*/ 1040821 w 2482948"/>
              <a:gd name="connsiteY6338" fmla="*/ 1096144 h 2128862"/>
              <a:gd name="connsiteX6339" fmla="*/ 1043034 w 2482948"/>
              <a:gd name="connsiteY6339" fmla="*/ 1101012 h 2128862"/>
              <a:gd name="connsiteX6340" fmla="*/ 2217318 w 2482948"/>
              <a:gd name="connsiteY6340" fmla="*/ 1085412 h 2128862"/>
              <a:gd name="connsiteX6341" fmla="*/ 2203297 w 2482948"/>
              <a:gd name="connsiteY6341" fmla="*/ 1095758 h 2128862"/>
              <a:gd name="connsiteX6342" fmla="*/ 2188996 w 2482948"/>
              <a:gd name="connsiteY6342" fmla="*/ 1106310 h 2128862"/>
              <a:gd name="connsiteX6343" fmla="*/ 2188875 w 2482948"/>
              <a:gd name="connsiteY6343" fmla="*/ 1106642 h 2128862"/>
              <a:gd name="connsiteX6344" fmla="*/ 2188608 w 2482948"/>
              <a:gd name="connsiteY6344" fmla="*/ 1107374 h 2128862"/>
              <a:gd name="connsiteX6345" fmla="*/ 2188077 w 2482948"/>
              <a:gd name="connsiteY6345" fmla="*/ 1108829 h 2128862"/>
              <a:gd name="connsiteX6346" fmla="*/ 2203663 w 2482948"/>
              <a:gd name="connsiteY6346" fmla="*/ 1100811 h 2128862"/>
              <a:gd name="connsiteX6347" fmla="*/ 2204088 w 2482948"/>
              <a:gd name="connsiteY6347" fmla="*/ 1100515 h 2128862"/>
              <a:gd name="connsiteX6348" fmla="*/ 2214527 w 2482948"/>
              <a:gd name="connsiteY6348" fmla="*/ 1093244 h 2128862"/>
              <a:gd name="connsiteX6349" fmla="*/ 2215408 w 2482948"/>
              <a:gd name="connsiteY6349" fmla="*/ 1090772 h 2128862"/>
              <a:gd name="connsiteX6350" fmla="*/ 1248653 w 2482948"/>
              <a:gd name="connsiteY6350" fmla="*/ 1083275 h 2128862"/>
              <a:gd name="connsiteX6351" fmla="*/ 1258119 w 2482948"/>
              <a:gd name="connsiteY6351" fmla="*/ 1097832 h 2128862"/>
              <a:gd name="connsiteX6352" fmla="*/ 1262413 w 2482948"/>
              <a:gd name="connsiteY6352" fmla="*/ 1099686 h 2128862"/>
              <a:gd name="connsiteX6353" fmla="*/ 1265708 w 2482948"/>
              <a:gd name="connsiteY6353" fmla="*/ 1101108 h 2128862"/>
              <a:gd name="connsiteX6354" fmla="*/ 1264456 w 2482948"/>
              <a:gd name="connsiteY6354" fmla="*/ 1099482 h 2128862"/>
              <a:gd name="connsiteX6355" fmla="*/ 999446 w 2482948"/>
              <a:gd name="connsiteY6355" fmla="*/ 1083186 h 2128862"/>
              <a:gd name="connsiteX6356" fmla="*/ 999532 w 2482948"/>
              <a:gd name="connsiteY6356" fmla="*/ 1085517 h 2128862"/>
              <a:gd name="connsiteX6357" fmla="*/ 1002156 w 2482948"/>
              <a:gd name="connsiteY6357" fmla="*/ 1093316 h 2128862"/>
              <a:gd name="connsiteX6358" fmla="*/ 999898 w 2482948"/>
              <a:gd name="connsiteY6358" fmla="*/ 1084877 h 2128862"/>
              <a:gd name="connsiteX6359" fmla="*/ 470469 w 2482948"/>
              <a:gd name="connsiteY6359" fmla="*/ 1079834 h 2128862"/>
              <a:gd name="connsiteX6360" fmla="*/ 425950 w 2482948"/>
              <a:gd name="connsiteY6360" fmla="*/ 1115097 h 2128862"/>
              <a:gd name="connsiteX6361" fmla="*/ 375803 w 2482948"/>
              <a:gd name="connsiteY6361" fmla="*/ 1154817 h 2128862"/>
              <a:gd name="connsiteX6362" fmla="*/ 376091 w 2482948"/>
              <a:gd name="connsiteY6362" fmla="*/ 1154635 h 2128862"/>
              <a:gd name="connsiteX6363" fmla="*/ 385989 w 2482948"/>
              <a:gd name="connsiteY6363" fmla="*/ 1148390 h 2128862"/>
              <a:gd name="connsiteX6364" fmla="*/ 408708 w 2482948"/>
              <a:gd name="connsiteY6364" fmla="*/ 1130535 h 2128862"/>
              <a:gd name="connsiteX6365" fmla="*/ 426294 w 2482948"/>
              <a:gd name="connsiteY6365" fmla="*/ 1116714 h 2128862"/>
              <a:gd name="connsiteX6366" fmla="*/ 455515 w 2482948"/>
              <a:gd name="connsiteY6366" fmla="*/ 1093748 h 2128862"/>
              <a:gd name="connsiteX6367" fmla="*/ 462672 w 2482948"/>
              <a:gd name="connsiteY6367" fmla="*/ 1087089 h 2128862"/>
              <a:gd name="connsiteX6368" fmla="*/ 464984 w 2482948"/>
              <a:gd name="connsiteY6368" fmla="*/ 1084938 h 2128862"/>
              <a:gd name="connsiteX6369" fmla="*/ 1622936 w 2482948"/>
              <a:gd name="connsiteY6369" fmla="*/ 1079726 h 2128862"/>
              <a:gd name="connsiteX6370" fmla="*/ 1604823 w 2482948"/>
              <a:gd name="connsiteY6370" fmla="*/ 1097991 h 2128862"/>
              <a:gd name="connsiteX6371" fmla="*/ 1614445 w 2482948"/>
              <a:gd name="connsiteY6371" fmla="*/ 1089846 h 2128862"/>
              <a:gd name="connsiteX6372" fmla="*/ 1621972 w 2482948"/>
              <a:gd name="connsiteY6372" fmla="*/ 1083474 h 2128862"/>
              <a:gd name="connsiteX6373" fmla="*/ 1622403 w 2482948"/>
              <a:gd name="connsiteY6373" fmla="*/ 1081800 h 2128862"/>
              <a:gd name="connsiteX6374" fmla="*/ 1622551 w 2482948"/>
              <a:gd name="connsiteY6374" fmla="*/ 1081224 h 2128862"/>
              <a:gd name="connsiteX6375" fmla="*/ 1253949 w 2482948"/>
              <a:gd name="connsiteY6375" fmla="*/ 1079688 h 2128862"/>
              <a:gd name="connsiteX6376" fmla="*/ 1279562 w 2482948"/>
              <a:gd name="connsiteY6376" fmla="*/ 1107087 h 2128862"/>
              <a:gd name="connsiteX6377" fmla="*/ 1285701 w 2482948"/>
              <a:gd name="connsiteY6377" fmla="*/ 1109737 h 2128862"/>
              <a:gd name="connsiteX6378" fmla="*/ 1310561 w 2482948"/>
              <a:gd name="connsiteY6378" fmla="*/ 1120466 h 2128862"/>
              <a:gd name="connsiteX6379" fmla="*/ 1330668 w 2482948"/>
              <a:gd name="connsiteY6379" fmla="*/ 1129144 h 2128862"/>
              <a:gd name="connsiteX6380" fmla="*/ 1298091 w 2482948"/>
              <a:gd name="connsiteY6380" fmla="*/ 1112139 h 2128862"/>
              <a:gd name="connsiteX6381" fmla="*/ 1297156 w 2482948"/>
              <a:gd name="connsiteY6381" fmla="*/ 1111427 h 2128862"/>
              <a:gd name="connsiteX6382" fmla="*/ 1296339 w 2482948"/>
              <a:gd name="connsiteY6382" fmla="*/ 1111028 h 2128862"/>
              <a:gd name="connsiteX6383" fmla="*/ 1296257 w 2482948"/>
              <a:gd name="connsiteY6383" fmla="*/ 1110988 h 2128862"/>
              <a:gd name="connsiteX6384" fmla="*/ 1296234 w 2482948"/>
              <a:gd name="connsiteY6384" fmla="*/ 1110967 h 2128862"/>
              <a:gd name="connsiteX6385" fmla="*/ 1294055 w 2482948"/>
              <a:gd name="connsiteY6385" fmla="*/ 1109070 h 2128862"/>
              <a:gd name="connsiteX6386" fmla="*/ 1260300 w 2482948"/>
              <a:gd name="connsiteY6386" fmla="*/ 1083405 h 2128862"/>
              <a:gd name="connsiteX6387" fmla="*/ 1259057 w 2482948"/>
              <a:gd name="connsiteY6387" fmla="*/ 1081807 h 2128862"/>
              <a:gd name="connsiteX6388" fmla="*/ 1255260 w 2482948"/>
              <a:gd name="connsiteY6388" fmla="*/ 1080232 h 2128862"/>
              <a:gd name="connsiteX6389" fmla="*/ 1254085 w 2482948"/>
              <a:gd name="connsiteY6389" fmla="*/ 1079744 h 2128862"/>
              <a:gd name="connsiteX6390" fmla="*/ 2054466 w 2482948"/>
              <a:gd name="connsiteY6390" fmla="*/ 1078979 h 2128862"/>
              <a:gd name="connsiteX6391" fmla="*/ 2034063 w 2482948"/>
              <a:gd name="connsiteY6391" fmla="*/ 1104208 h 2128862"/>
              <a:gd name="connsiteX6392" fmla="*/ 2020856 w 2482948"/>
              <a:gd name="connsiteY6392" fmla="*/ 1113141 h 2128862"/>
              <a:gd name="connsiteX6393" fmla="*/ 2019384 w 2482948"/>
              <a:gd name="connsiteY6393" fmla="*/ 1117325 h 2128862"/>
              <a:gd name="connsiteX6394" fmla="*/ 2019033 w 2482948"/>
              <a:gd name="connsiteY6394" fmla="*/ 1118321 h 2128862"/>
              <a:gd name="connsiteX6395" fmla="*/ 2018912 w 2482948"/>
              <a:gd name="connsiteY6395" fmla="*/ 1118665 h 2128862"/>
              <a:gd name="connsiteX6396" fmla="*/ 2020874 w 2482948"/>
              <a:gd name="connsiteY6396" fmla="*/ 1118023 h 2128862"/>
              <a:gd name="connsiteX6397" fmla="*/ 2040379 w 2482948"/>
              <a:gd name="connsiteY6397" fmla="*/ 1103923 h 2128862"/>
              <a:gd name="connsiteX6398" fmla="*/ 2046715 w 2482948"/>
              <a:gd name="connsiteY6398" fmla="*/ 1098606 h 2128862"/>
              <a:gd name="connsiteX6399" fmla="*/ 2048097 w 2482948"/>
              <a:gd name="connsiteY6399" fmla="*/ 1094649 h 2128862"/>
              <a:gd name="connsiteX6400" fmla="*/ 2050572 w 2482948"/>
              <a:gd name="connsiteY6400" fmla="*/ 1088560 h 2128862"/>
              <a:gd name="connsiteX6401" fmla="*/ 1598407 w 2482948"/>
              <a:gd name="connsiteY6401" fmla="*/ 1078637 h 2128862"/>
              <a:gd name="connsiteX6402" fmla="*/ 1576207 w 2482948"/>
              <a:gd name="connsiteY6402" fmla="*/ 1091618 h 2128862"/>
              <a:gd name="connsiteX6403" fmla="*/ 1574823 w 2482948"/>
              <a:gd name="connsiteY6403" fmla="*/ 1091971 h 2128862"/>
              <a:gd name="connsiteX6404" fmla="*/ 1572559 w 2482948"/>
              <a:gd name="connsiteY6404" fmla="*/ 1092550 h 2128862"/>
              <a:gd name="connsiteX6405" fmla="*/ 1571830 w 2482948"/>
              <a:gd name="connsiteY6405" fmla="*/ 1095755 h 2128862"/>
              <a:gd name="connsiteX6406" fmla="*/ 1571244 w 2482948"/>
              <a:gd name="connsiteY6406" fmla="*/ 1098330 h 2128862"/>
              <a:gd name="connsiteX6407" fmla="*/ 1580155 w 2482948"/>
              <a:gd name="connsiteY6407" fmla="*/ 1094519 h 2128862"/>
              <a:gd name="connsiteX6408" fmla="*/ 1596039 w 2482948"/>
              <a:gd name="connsiteY6408" fmla="*/ 1087724 h 2128862"/>
              <a:gd name="connsiteX6409" fmla="*/ 2245929 w 2482948"/>
              <a:gd name="connsiteY6409" fmla="*/ 1078163 h 2128862"/>
              <a:gd name="connsiteX6410" fmla="*/ 2245705 w 2482948"/>
              <a:gd name="connsiteY6410" fmla="*/ 1078321 h 2128862"/>
              <a:gd name="connsiteX6411" fmla="*/ 2228036 w 2482948"/>
              <a:gd name="connsiteY6411" fmla="*/ 1090812 h 2128862"/>
              <a:gd name="connsiteX6412" fmla="*/ 2219468 w 2482948"/>
              <a:gd name="connsiteY6412" fmla="*/ 1098840 h 2128862"/>
              <a:gd name="connsiteX6413" fmla="*/ 2217325 w 2482948"/>
              <a:gd name="connsiteY6413" fmla="*/ 1099952 h 2128862"/>
              <a:gd name="connsiteX6414" fmla="*/ 2212400 w 2482948"/>
              <a:gd name="connsiteY6414" fmla="*/ 1113771 h 2128862"/>
              <a:gd name="connsiteX6415" fmla="*/ 2180587 w 2482948"/>
              <a:gd name="connsiteY6415" fmla="*/ 1203028 h 2128862"/>
              <a:gd name="connsiteX6416" fmla="*/ 2120779 w 2482948"/>
              <a:gd name="connsiteY6416" fmla="*/ 1397792 h 2128862"/>
              <a:gd name="connsiteX6417" fmla="*/ 2090996 w 2482948"/>
              <a:gd name="connsiteY6417" fmla="*/ 1494312 h 2128862"/>
              <a:gd name="connsiteX6418" fmla="*/ 2079413 w 2482948"/>
              <a:gd name="connsiteY6418" fmla="*/ 1525612 h 2128862"/>
              <a:gd name="connsiteX6419" fmla="*/ 2044253 w 2482948"/>
              <a:gd name="connsiteY6419" fmla="*/ 1616755 h 2128862"/>
              <a:gd name="connsiteX6420" fmla="*/ 1943596 w 2482948"/>
              <a:gd name="connsiteY6420" fmla="*/ 1797109 h 2128862"/>
              <a:gd name="connsiteX6421" fmla="*/ 1927739 w 2482948"/>
              <a:gd name="connsiteY6421" fmla="*/ 1818205 h 2128862"/>
              <a:gd name="connsiteX6422" fmla="*/ 1921397 w 2482948"/>
              <a:gd name="connsiteY6422" fmla="*/ 1826478 h 2128862"/>
              <a:gd name="connsiteX6423" fmla="*/ 1869603 w 2482948"/>
              <a:gd name="connsiteY6423" fmla="*/ 1889286 h 2128862"/>
              <a:gd name="connsiteX6424" fmla="*/ 1852682 w 2482948"/>
              <a:gd name="connsiteY6424" fmla="*/ 1903436 h 2128862"/>
              <a:gd name="connsiteX6425" fmla="*/ 1853601 w 2482948"/>
              <a:gd name="connsiteY6425" fmla="*/ 1903476 h 2128862"/>
              <a:gd name="connsiteX6426" fmla="*/ 1860572 w 2482948"/>
              <a:gd name="connsiteY6426" fmla="*/ 1898809 h 2128862"/>
              <a:gd name="connsiteX6427" fmla="*/ 1864604 w 2482948"/>
              <a:gd name="connsiteY6427" fmla="*/ 1896110 h 2128862"/>
              <a:gd name="connsiteX6428" fmla="*/ 1931462 w 2482948"/>
              <a:gd name="connsiteY6428" fmla="*/ 1827306 h 2128862"/>
              <a:gd name="connsiteX6429" fmla="*/ 1935737 w 2482948"/>
              <a:gd name="connsiteY6429" fmla="*/ 1822066 h 2128862"/>
              <a:gd name="connsiteX6430" fmla="*/ 1954764 w 2482948"/>
              <a:gd name="connsiteY6430" fmla="*/ 1799038 h 2128862"/>
              <a:gd name="connsiteX6431" fmla="*/ 2060109 w 2482948"/>
              <a:gd name="connsiteY6431" fmla="*/ 1624476 h 2128862"/>
              <a:gd name="connsiteX6432" fmla="*/ 2099959 w 2482948"/>
              <a:gd name="connsiteY6432" fmla="*/ 1526990 h 2128862"/>
              <a:gd name="connsiteX6433" fmla="*/ 2108507 w 2482948"/>
              <a:gd name="connsiteY6433" fmla="*/ 1504791 h 2128862"/>
              <a:gd name="connsiteX6434" fmla="*/ 2138428 w 2482948"/>
              <a:gd name="connsiteY6434" fmla="*/ 1410063 h 2128862"/>
              <a:gd name="connsiteX6435" fmla="*/ 2144442 w 2482948"/>
              <a:gd name="connsiteY6435" fmla="*/ 1387180 h 2128862"/>
              <a:gd name="connsiteX6436" fmla="*/ 2145250 w 2482948"/>
              <a:gd name="connsiteY6436" fmla="*/ 1384436 h 2128862"/>
              <a:gd name="connsiteX6437" fmla="*/ 2145655 w 2482948"/>
              <a:gd name="connsiteY6437" fmla="*/ 1382914 h 2128862"/>
              <a:gd name="connsiteX6438" fmla="*/ 2149292 w 2482948"/>
              <a:gd name="connsiteY6438" fmla="*/ 1370707 h 2128862"/>
              <a:gd name="connsiteX6439" fmla="*/ 2156705 w 2482948"/>
              <a:gd name="connsiteY6439" fmla="*/ 1345533 h 2128862"/>
              <a:gd name="connsiteX6440" fmla="*/ 2158362 w 2482948"/>
              <a:gd name="connsiteY6440" fmla="*/ 1340192 h 2128862"/>
              <a:gd name="connsiteX6441" fmla="*/ 2158909 w 2482948"/>
              <a:gd name="connsiteY6441" fmla="*/ 1338430 h 2128862"/>
              <a:gd name="connsiteX6442" fmla="*/ 2160622 w 2482948"/>
              <a:gd name="connsiteY6442" fmla="*/ 1332683 h 2128862"/>
              <a:gd name="connsiteX6443" fmla="*/ 2165818 w 2482948"/>
              <a:gd name="connsiteY6443" fmla="*/ 1316168 h 2128862"/>
              <a:gd name="connsiteX6444" fmla="*/ 2174147 w 2482948"/>
              <a:gd name="connsiteY6444" fmla="*/ 1289331 h 2128862"/>
              <a:gd name="connsiteX6445" fmla="*/ 2176385 w 2482948"/>
              <a:gd name="connsiteY6445" fmla="*/ 1282422 h 2128862"/>
              <a:gd name="connsiteX6446" fmla="*/ 2178232 w 2482948"/>
              <a:gd name="connsiteY6446" fmla="*/ 1276719 h 2128862"/>
              <a:gd name="connsiteX6447" fmla="*/ 2181806 w 2482948"/>
              <a:gd name="connsiteY6447" fmla="*/ 1265361 h 2128862"/>
              <a:gd name="connsiteX6448" fmla="*/ 2187443 w 2482948"/>
              <a:gd name="connsiteY6448" fmla="*/ 1248281 h 2128862"/>
              <a:gd name="connsiteX6449" fmla="*/ 2195703 w 2482948"/>
              <a:gd name="connsiteY6449" fmla="*/ 1222781 h 2128862"/>
              <a:gd name="connsiteX6450" fmla="*/ 2198843 w 2482948"/>
              <a:gd name="connsiteY6450" fmla="*/ 1213741 h 2128862"/>
              <a:gd name="connsiteX6451" fmla="*/ 2207688 w 2482948"/>
              <a:gd name="connsiteY6451" fmla="*/ 1186940 h 2128862"/>
              <a:gd name="connsiteX6452" fmla="*/ 1003250 w 2482948"/>
              <a:gd name="connsiteY6452" fmla="*/ 1076315 h 2128862"/>
              <a:gd name="connsiteX6453" fmla="*/ 1003292 w 2482948"/>
              <a:gd name="connsiteY6453" fmla="*/ 1079803 h 2128862"/>
              <a:gd name="connsiteX6454" fmla="*/ 1007144 w 2482948"/>
              <a:gd name="connsiteY6454" fmla="*/ 1092219 h 2128862"/>
              <a:gd name="connsiteX6455" fmla="*/ 1005690 w 2482948"/>
              <a:gd name="connsiteY6455" fmla="*/ 1086279 h 2128862"/>
              <a:gd name="connsiteX6456" fmla="*/ 2139879 w 2482948"/>
              <a:gd name="connsiteY6456" fmla="*/ 1076097 h 2128862"/>
              <a:gd name="connsiteX6457" fmla="*/ 2134435 w 2482948"/>
              <a:gd name="connsiteY6457" fmla="*/ 1083796 h 2128862"/>
              <a:gd name="connsiteX6458" fmla="*/ 2120155 w 2482948"/>
              <a:gd name="connsiteY6458" fmla="*/ 1096033 h 2128862"/>
              <a:gd name="connsiteX6459" fmla="*/ 2113129 w 2482948"/>
              <a:gd name="connsiteY6459" fmla="*/ 1103228 h 2128862"/>
              <a:gd name="connsiteX6460" fmla="*/ 2110067 w 2482948"/>
              <a:gd name="connsiteY6460" fmla="*/ 1105091 h 2128862"/>
              <a:gd name="connsiteX6461" fmla="*/ 2108411 w 2482948"/>
              <a:gd name="connsiteY6461" fmla="*/ 1106098 h 2128862"/>
              <a:gd name="connsiteX6462" fmla="*/ 2105639 w 2482948"/>
              <a:gd name="connsiteY6462" fmla="*/ 1108473 h 2128862"/>
              <a:gd name="connsiteX6463" fmla="*/ 2105288 w 2482948"/>
              <a:gd name="connsiteY6463" fmla="*/ 1109371 h 2128862"/>
              <a:gd name="connsiteX6464" fmla="*/ 2105264 w 2482948"/>
              <a:gd name="connsiteY6464" fmla="*/ 1109431 h 2128862"/>
              <a:gd name="connsiteX6465" fmla="*/ 2105262 w 2482948"/>
              <a:gd name="connsiteY6465" fmla="*/ 1109436 h 2128862"/>
              <a:gd name="connsiteX6466" fmla="*/ 2134547 w 2482948"/>
              <a:gd name="connsiteY6466" fmla="*/ 1090027 h 2128862"/>
              <a:gd name="connsiteX6467" fmla="*/ 2137411 w 2482948"/>
              <a:gd name="connsiteY6467" fmla="*/ 1082546 h 2128862"/>
              <a:gd name="connsiteX6468" fmla="*/ 1733886 w 2482948"/>
              <a:gd name="connsiteY6468" fmla="*/ 1074608 h 2128862"/>
              <a:gd name="connsiteX6469" fmla="*/ 1727994 w 2482948"/>
              <a:gd name="connsiteY6469" fmla="*/ 1095714 h 2128862"/>
              <a:gd name="connsiteX6470" fmla="*/ 1725379 w 2482948"/>
              <a:gd name="connsiteY6470" fmla="*/ 1105081 h 2128862"/>
              <a:gd name="connsiteX6471" fmla="*/ 1721144 w 2482948"/>
              <a:gd name="connsiteY6471" fmla="*/ 1120250 h 2128862"/>
              <a:gd name="connsiteX6472" fmla="*/ 1705745 w 2482948"/>
              <a:gd name="connsiteY6472" fmla="*/ 1185862 h 2128862"/>
              <a:gd name="connsiteX6473" fmla="*/ 1684096 w 2482948"/>
              <a:gd name="connsiteY6473" fmla="*/ 1295205 h 2128862"/>
              <a:gd name="connsiteX6474" fmla="*/ 1680786 w 2482948"/>
              <a:gd name="connsiteY6474" fmla="*/ 1312165 h 2128862"/>
              <a:gd name="connsiteX6475" fmla="*/ 1665343 w 2482948"/>
              <a:gd name="connsiteY6475" fmla="*/ 1479006 h 2128862"/>
              <a:gd name="connsiteX6476" fmla="*/ 1657622 w 2482948"/>
              <a:gd name="connsiteY6476" fmla="*/ 1747193 h 2128862"/>
              <a:gd name="connsiteX6477" fmla="*/ 1659001 w 2482948"/>
              <a:gd name="connsiteY6477" fmla="*/ 1795729 h 2128862"/>
              <a:gd name="connsiteX6478" fmla="*/ 1660917 w 2482948"/>
              <a:gd name="connsiteY6478" fmla="*/ 1818541 h 2128862"/>
              <a:gd name="connsiteX6479" fmla="*/ 1662150 w 2482948"/>
              <a:gd name="connsiteY6479" fmla="*/ 1820120 h 2128862"/>
              <a:gd name="connsiteX6480" fmla="*/ 1668976 w 2482948"/>
              <a:gd name="connsiteY6480" fmla="*/ 1828858 h 2128862"/>
              <a:gd name="connsiteX6481" fmla="*/ 1671326 w 2482948"/>
              <a:gd name="connsiteY6481" fmla="*/ 1831282 h 2128862"/>
              <a:gd name="connsiteX6482" fmla="*/ 1669481 w 2482948"/>
              <a:gd name="connsiteY6482" fmla="*/ 1798487 h 2128862"/>
              <a:gd name="connsiteX6483" fmla="*/ 1669481 w 2482948"/>
              <a:gd name="connsiteY6483" fmla="*/ 1751331 h 2128862"/>
              <a:gd name="connsiteX6484" fmla="*/ 1683270 w 2482948"/>
              <a:gd name="connsiteY6484" fmla="*/ 1487831 h 2128862"/>
              <a:gd name="connsiteX6485" fmla="*/ 1700505 w 2482948"/>
              <a:gd name="connsiteY6485" fmla="*/ 1322368 h 2128862"/>
              <a:gd name="connsiteX6486" fmla="*/ 1709330 w 2482948"/>
              <a:gd name="connsiteY6486" fmla="*/ 1278107 h 2128862"/>
              <a:gd name="connsiteX6487" fmla="*/ 1725601 w 2482948"/>
              <a:gd name="connsiteY6487" fmla="*/ 1197582 h 2128862"/>
              <a:gd name="connsiteX6488" fmla="*/ 1740079 w 2482948"/>
              <a:gd name="connsiteY6488" fmla="*/ 1136287 h 2128862"/>
              <a:gd name="connsiteX6489" fmla="*/ 1753196 w 2482948"/>
              <a:gd name="connsiteY6489" fmla="*/ 1089324 h 2128862"/>
              <a:gd name="connsiteX6490" fmla="*/ 2195349 w 2482948"/>
              <a:gd name="connsiteY6490" fmla="*/ 1074373 h 2128862"/>
              <a:gd name="connsiteX6491" fmla="*/ 2162396 w 2482948"/>
              <a:gd name="connsiteY6491" fmla="*/ 1101109 h 2128862"/>
              <a:gd name="connsiteX6492" fmla="*/ 2162166 w 2482948"/>
              <a:gd name="connsiteY6492" fmla="*/ 1101729 h 2128862"/>
              <a:gd name="connsiteX6493" fmla="*/ 2160062 w 2482948"/>
              <a:gd name="connsiteY6493" fmla="*/ 1107403 h 2128862"/>
              <a:gd name="connsiteX6494" fmla="*/ 2178234 w 2482948"/>
              <a:gd name="connsiteY6494" fmla="*/ 1095707 h 2128862"/>
              <a:gd name="connsiteX6495" fmla="*/ 2191221 w 2482948"/>
              <a:gd name="connsiteY6495" fmla="*/ 1085687 h 2128862"/>
              <a:gd name="connsiteX6496" fmla="*/ 2194213 w 2482948"/>
              <a:gd name="connsiteY6496" fmla="*/ 1077487 h 2128862"/>
              <a:gd name="connsiteX6497" fmla="*/ 1635558 w 2482948"/>
              <a:gd name="connsiteY6497" fmla="*/ 1072700 h 2128862"/>
              <a:gd name="connsiteX6498" fmla="*/ 1632105 w 2482948"/>
              <a:gd name="connsiteY6498" fmla="*/ 1076314 h 2128862"/>
              <a:gd name="connsiteX6499" fmla="*/ 1627024 w 2482948"/>
              <a:gd name="connsiteY6499" fmla="*/ 1081633 h 2128862"/>
              <a:gd name="connsiteX6500" fmla="*/ 1626278 w 2482948"/>
              <a:gd name="connsiteY6500" fmla="*/ 1084545 h 2128862"/>
              <a:gd name="connsiteX6501" fmla="*/ 1631897 w 2482948"/>
              <a:gd name="connsiteY6501" fmla="*/ 1077945 h 2128862"/>
              <a:gd name="connsiteX6502" fmla="*/ 1634101 w 2482948"/>
              <a:gd name="connsiteY6502" fmla="*/ 1075355 h 2128862"/>
              <a:gd name="connsiteX6503" fmla="*/ 1624380 w 2482948"/>
              <a:gd name="connsiteY6503" fmla="*/ 1072064 h 2128862"/>
              <a:gd name="connsiteX6504" fmla="*/ 1603180 w 2482948"/>
              <a:gd name="connsiteY6504" fmla="*/ 1089948 h 2128862"/>
              <a:gd name="connsiteX6505" fmla="*/ 1603180 w 2482948"/>
              <a:gd name="connsiteY6505" fmla="*/ 1089949 h 2128862"/>
              <a:gd name="connsiteX6506" fmla="*/ 1599704 w 2482948"/>
              <a:gd name="connsiteY6506" fmla="*/ 1091440 h 2128862"/>
              <a:gd name="connsiteX6507" fmla="*/ 1598318 w 2482948"/>
              <a:gd name="connsiteY6507" fmla="*/ 1096752 h 2128862"/>
              <a:gd name="connsiteX6508" fmla="*/ 1602544 w 2482948"/>
              <a:gd name="connsiteY6508" fmla="*/ 1094517 h 2128862"/>
              <a:gd name="connsiteX6509" fmla="*/ 1603656 w 2482948"/>
              <a:gd name="connsiteY6509" fmla="*/ 1093929 h 2128862"/>
              <a:gd name="connsiteX6510" fmla="*/ 1606211 w 2482948"/>
              <a:gd name="connsiteY6510" fmla="*/ 1091233 h 2128862"/>
              <a:gd name="connsiteX6511" fmla="*/ 1617623 w 2482948"/>
              <a:gd name="connsiteY6511" fmla="*/ 1079193 h 2128862"/>
              <a:gd name="connsiteX6512" fmla="*/ 1897268 w 2482948"/>
              <a:gd name="connsiteY6512" fmla="*/ 1070300 h 2128862"/>
              <a:gd name="connsiteX6513" fmla="*/ 1896584 w 2482948"/>
              <a:gd name="connsiteY6513" fmla="*/ 1072434 h 2128862"/>
              <a:gd name="connsiteX6514" fmla="*/ 1888714 w 2482948"/>
              <a:gd name="connsiteY6514" fmla="*/ 1096976 h 2128862"/>
              <a:gd name="connsiteX6515" fmla="*/ 1888200 w 2482948"/>
              <a:gd name="connsiteY6515" fmla="*/ 1098579 h 2128862"/>
              <a:gd name="connsiteX6516" fmla="*/ 1889593 w 2482948"/>
              <a:gd name="connsiteY6516" fmla="*/ 1097665 h 2128862"/>
              <a:gd name="connsiteX6517" fmla="*/ 1891031 w 2482948"/>
              <a:gd name="connsiteY6517" fmla="*/ 1096721 h 2128862"/>
              <a:gd name="connsiteX6518" fmla="*/ 1894035 w 2482948"/>
              <a:gd name="connsiteY6518" fmla="*/ 1086880 h 2128862"/>
              <a:gd name="connsiteX6519" fmla="*/ 1897147 w 2482948"/>
              <a:gd name="connsiteY6519" fmla="*/ 1076688 h 2128862"/>
              <a:gd name="connsiteX6520" fmla="*/ 1632392 w 2482948"/>
              <a:gd name="connsiteY6520" fmla="*/ 1070191 h 2128862"/>
              <a:gd name="connsiteX6521" fmla="*/ 1629380 w 2482948"/>
              <a:gd name="connsiteY6521" fmla="*/ 1073228 h 2128862"/>
              <a:gd name="connsiteX6522" fmla="*/ 1629108 w 2482948"/>
              <a:gd name="connsiteY6522" fmla="*/ 1073503 h 2128862"/>
              <a:gd name="connsiteX6523" fmla="*/ 1628684 w 2482948"/>
              <a:gd name="connsiteY6523" fmla="*/ 1075154 h 2128862"/>
              <a:gd name="connsiteX6524" fmla="*/ 1628573 w 2482948"/>
              <a:gd name="connsiteY6524" fmla="*/ 1075589 h 2128862"/>
              <a:gd name="connsiteX6525" fmla="*/ 1628560 w 2482948"/>
              <a:gd name="connsiteY6525" fmla="*/ 1075640 h 2128862"/>
              <a:gd name="connsiteX6526" fmla="*/ 1735342 w 2482948"/>
              <a:gd name="connsiteY6526" fmla="*/ 1069391 h 2128862"/>
              <a:gd name="connsiteX6527" fmla="*/ 1735325 w 2482948"/>
              <a:gd name="connsiteY6527" fmla="*/ 1069451 h 2128862"/>
              <a:gd name="connsiteX6528" fmla="*/ 1735152 w 2482948"/>
              <a:gd name="connsiteY6528" fmla="*/ 1070070 h 2128862"/>
              <a:gd name="connsiteX6529" fmla="*/ 1742263 w 2482948"/>
              <a:gd name="connsiteY6529" fmla="*/ 1075493 h 2128862"/>
              <a:gd name="connsiteX6530" fmla="*/ 1741843 w 2482948"/>
              <a:gd name="connsiteY6530" fmla="*/ 1075123 h 2128862"/>
              <a:gd name="connsiteX6531" fmla="*/ 1843805 w 2482948"/>
              <a:gd name="connsiteY6531" fmla="*/ 1069296 h 2128862"/>
              <a:gd name="connsiteX6532" fmla="*/ 1841036 w 2482948"/>
              <a:gd name="connsiteY6532" fmla="*/ 1077110 h 2128862"/>
              <a:gd name="connsiteX6533" fmla="*/ 1839482 w 2482948"/>
              <a:gd name="connsiteY6533" fmla="*/ 1081499 h 2128862"/>
              <a:gd name="connsiteX6534" fmla="*/ 1839614 w 2482948"/>
              <a:gd name="connsiteY6534" fmla="*/ 1084535 h 2128862"/>
              <a:gd name="connsiteX6535" fmla="*/ 1839932 w 2482948"/>
              <a:gd name="connsiteY6535" fmla="*/ 1091865 h 2128862"/>
              <a:gd name="connsiteX6536" fmla="*/ 1845282 w 2482948"/>
              <a:gd name="connsiteY6536" fmla="*/ 1094180 h 2128862"/>
              <a:gd name="connsiteX6537" fmla="*/ 1846112 w 2482948"/>
              <a:gd name="connsiteY6537" fmla="*/ 1093614 h 2128862"/>
              <a:gd name="connsiteX6538" fmla="*/ 1845543 w 2482948"/>
              <a:gd name="connsiteY6538" fmla="*/ 1075258 h 2128862"/>
              <a:gd name="connsiteX6539" fmla="*/ 1844041 w 2482948"/>
              <a:gd name="connsiteY6539" fmla="*/ 1070104 h 2128862"/>
              <a:gd name="connsiteX6540" fmla="*/ 1870900 w 2482948"/>
              <a:gd name="connsiteY6540" fmla="*/ 1068617 h 2128862"/>
              <a:gd name="connsiteX6541" fmla="*/ 1865040 w 2482948"/>
              <a:gd name="connsiteY6541" fmla="*/ 1086715 h 2128862"/>
              <a:gd name="connsiteX6542" fmla="*/ 1860687 w 2482948"/>
              <a:gd name="connsiteY6542" fmla="*/ 1100158 h 2128862"/>
              <a:gd name="connsiteX6543" fmla="*/ 1860734 w 2482948"/>
              <a:gd name="connsiteY6543" fmla="*/ 1100175 h 2128862"/>
              <a:gd name="connsiteX6544" fmla="*/ 1861569 w 2482948"/>
              <a:gd name="connsiteY6544" fmla="*/ 1100478 h 2128862"/>
              <a:gd name="connsiteX6545" fmla="*/ 1868311 w 2482948"/>
              <a:gd name="connsiteY6545" fmla="*/ 1096233 h 2128862"/>
              <a:gd name="connsiteX6546" fmla="*/ 1871275 w 2482948"/>
              <a:gd name="connsiteY6546" fmla="*/ 1070966 h 2128862"/>
              <a:gd name="connsiteX6547" fmla="*/ 1871032 w 2482948"/>
              <a:gd name="connsiteY6547" fmla="*/ 1069444 h 2128862"/>
              <a:gd name="connsiteX6548" fmla="*/ 1871001 w 2482948"/>
              <a:gd name="connsiteY6548" fmla="*/ 1069250 h 2128862"/>
              <a:gd name="connsiteX6549" fmla="*/ 1007026 w 2482948"/>
              <a:gd name="connsiteY6549" fmla="*/ 1068428 h 2128862"/>
              <a:gd name="connsiteX6550" fmla="*/ 1006993 w 2482948"/>
              <a:gd name="connsiteY6550" fmla="*/ 1071921 h 2128862"/>
              <a:gd name="connsiteX6551" fmla="*/ 1006971 w 2482948"/>
              <a:gd name="connsiteY6551" fmla="*/ 1074244 h 2128862"/>
              <a:gd name="connsiteX6552" fmla="*/ 1010371 w 2482948"/>
              <a:gd name="connsiteY6552" fmla="*/ 1086128 h 2128862"/>
              <a:gd name="connsiteX6553" fmla="*/ 1012437 w 2482948"/>
              <a:gd name="connsiteY6553" fmla="*/ 1093351 h 2128862"/>
              <a:gd name="connsiteX6554" fmla="*/ 1013280 w 2482948"/>
              <a:gd name="connsiteY6554" fmla="*/ 1096296 h 2128862"/>
              <a:gd name="connsiteX6555" fmla="*/ 1601164 w 2482948"/>
              <a:gd name="connsiteY6555" fmla="*/ 1068055 h 2128862"/>
              <a:gd name="connsiteX6556" fmla="*/ 1594439 w 2482948"/>
              <a:gd name="connsiteY6556" fmla="*/ 1070387 h 2128862"/>
              <a:gd name="connsiteX6557" fmla="*/ 1580452 w 2482948"/>
              <a:gd name="connsiteY6557" fmla="*/ 1075237 h 2128862"/>
              <a:gd name="connsiteX6558" fmla="*/ 1577528 w 2482948"/>
              <a:gd name="connsiteY6558" fmla="*/ 1078229 h 2128862"/>
              <a:gd name="connsiteX6559" fmla="*/ 1575295 w 2482948"/>
              <a:gd name="connsiteY6559" fmla="*/ 1080515 h 2128862"/>
              <a:gd name="connsiteX6560" fmla="*/ 1573869 w 2482948"/>
              <a:gd name="connsiteY6560" fmla="*/ 1086788 h 2128862"/>
              <a:gd name="connsiteX6561" fmla="*/ 1573976 w 2482948"/>
              <a:gd name="connsiteY6561" fmla="*/ 1086737 h 2128862"/>
              <a:gd name="connsiteX6562" fmla="*/ 1574157 w 2482948"/>
              <a:gd name="connsiteY6562" fmla="*/ 1086650 h 2128862"/>
              <a:gd name="connsiteX6563" fmla="*/ 1599493 w 2482948"/>
              <a:gd name="connsiteY6563" fmla="*/ 1074466 h 2128862"/>
              <a:gd name="connsiteX6564" fmla="*/ 1601084 w 2482948"/>
              <a:gd name="connsiteY6564" fmla="*/ 1068362 h 2128862"/>
              <a:gd name="connsiteX6565" fmla="*/ 1601150 w 2482948"/>
              <a:gd name="connsiteY6565" fmla="*/ 1068111 h 2128862"/>
              <a:gd name="connsiteX6566" fmla="*/ 1225733 w 2482948"/>
              <a:gd name="connsiteY6566" fmla="*/ 1067982 h 2128862"/>
              <a:gd name="connsiteX6567" fmla="*/ 1229167 w 2482948"/>
              <a:gd name="connsiteY6567" fmla="*/ 1073904 h 2128862"/>
              <a:gd name="connsiteX6568" fmla="*/ 1231254 w 2482948"/>
              <a:gd name="connsiteY6568" fmla="*/ 1077503 h 2128862"/>
              <a:gd name="connsiteX6569" fmla="*/ 1238932 w 2482948"/>
              <a:gd name="connsiteY6569" fmla="*/ 1089551 h 2128862"/>
              <a:gd name="connsiteX6570" fmla="*/ 1249084 w 2482948"/>
              <a:gd name="connsiteY6570" fmla="*/ 1093933 h 2128862"/>
              <a:gd name="connsiteX6571" fmla="*/ 1243841 w 2482948"/>
              <a:gd name="connsiteY6571" fmla="*/ 1088691 h 2128862"/>
              <a:gd name="connsiteX6572" fmla="*/ 1235318 w 2482948"/>
              <a:gd name="connsiteY6572" fmla="*/ 1071959 h 2128862"/>
              <a:gd name="connsiteX6573" fmla="*/ 745082 w 2482948"/>
              <a:gd name="connsiteY6573" fmla="*/ 1067055 h 2128862"/>
              <a:gd name="connsiteX6574" fmla="*/ 765500 w 2482948"/>
              <a:gd name="connsiteY6574" fmla="*/ 1085204 h 2128862"/>
              <a:gd name="connsiteX6575" fmla="*/ 776256 w 2482948"/>
              <a:gd name="connsiteY6575" fmla="*/ 1091410 h 2128862"/>
              <a:gd name="connsiteX6576" fmla="*/ 803005 w 2482948"/>
              <a:gd name="connsiteY6576" fmla="*/ 1105199 h 2128862"/>
              <a:gd name="connsiteX6577" fmla="*/ 822861 w 2482948"/>
              <a:gd name="connsiteY6577" fmla="*/ 1110575 h 2128862"/>
              <a:gd name="connsiteX6578" fmla="*/ 843545 w 2482948"/>
              <a:gd name="connsiteY6578" fmla="*/ 1117470 h 2128862"/>
              <a:gd name="connsiteX6579" fmla="*/ 847680 w 2482948"/>
              <a:gd name="connsiteY6579" fmla="*/ 1120228 h 2128862"/>
              <a:gd name="connsiteX6580" fmla="*/ 902835 w 2482948"/>
              <a:gd name="connsiteY6580" fmla="*/ 1167384 h 2128862"/>
              <a:gd name="connsiteX6581" fmla="*/ 912763 w 2482948"/>
              <a:gd name="connsiteY6581" fmla="*/ 1172900 h 2128862"/>
              <a:gd name="connsiteX6582" fmla="*/ 913728 w 2482948"/>
              <a:gd name="connsiteY6582" fmla="*/ 1172900 h 2128862"/>
              <a:gd name="connsiteX6583" fmla="*/ 949360 w 2482948"/>
              <a:gd name="connsiteY6583" fmla="*/ 1182339 h 2128862"/>
              <a:gd name="connsiteX6584" fmla="*/ 916071 w 2482948"/>
              <a:gd name="connsiteY6584" fmla="*/ 1168900 h 2128862"/>
              <a:gd name="connsiteX6585" fmla="*/ 914691 w 2482948"/>
              <a:gd name="connsiteY6585" fmla="*/ 1167936 h 2128862"/>
              <a:gd name="connsiteX6586" fmla="*/ 905316 w 2482948"/>
              <a:gd name="connsiteY6586" fmla="*/ 1161041 h 2128862"/>
              <a:gd name="connsiteX6587" fmla="*/ 850162 w 2482948"/>
              <a:gd name="connsiteY6587" fmla="*/ 1106852 h 2128862"/>
              <a:gd name="connsiteX6588" fmla="*/ 832236 w 2482948"/>
              <a:gd name="connsiteY6588" fmla="*/ 1103129 h 2128862"/>
              <a:gd name="connsiteX6589" fmla="*/ 810726 w 2482948"/>
              <a:gd name="connsiteY6589" fmla="*/ 1100647 h 2128862"/>
              <a:gd name="connsiteX6590" fmla="*/ 780943 w 2482948"/>
              <a:gd name="connsiteY6590" fmla="*/ 1088374 h 2128862"/>
              <a:gd name="connsiteX6591" fmla="*/ 770326 w 2482948"/>
              <a:gd name="connsiteY6591" fmla="*/ 1083273 h 2128862"/>
              <a:gd name="connsiteX6592" fmla="*/ 1816831 w 2482948"/>
              <a:gd name="connsiteY6592" fmla="*/ 1065665 h 2128862"/>
              <a:gd name="connsiteX6593" fmla="*/ 1816319 w 2482948"/>
              <a:gd name="connsiteY6593" fmla="*/ 1067289 h 2128862"/>
              <a:gd name="connsiteX6594" fmla="*/ 1814627 w 2482948"/>
              <a:gd name="connsiteY6594" fmla="*/ 1072651 h 2128862"/>
              <a:gd name="connsiteX6595" fmla="*/ 1815661 w 2482948"/>
              <a:gd name="connsiteY6595" fmla="*/ 1074607 h 2128862"/>
              <a:gd name="connsiteX6596" fmla="*/ 1816483 w 2482948"/>
              <a:gd name="connsiteY6596" fmla="*/ 1076163 h 2128862"/>
              <a:gd name="connsiteX6597" fmla="*/ 1819656 w 2482948"/>
              <a:gd name="connsiteY6597" fmla="*/ 1082169 h 2128862"/>
              <a:gd name="connsiteX6598" fmla="*/ 1819701 w 2482948"/>
              <a:gd name="connsiteY6598" fmla="*/ 1082417 h 2128862"/>
              <a:gd name="connsiteX6599" fmla="*/ 1819790 w 2482948"/>
              <a:gd name="connsiteY6599" fmla="*/ 1082908 h 2128862"/>
              <a:gd name="connsiteX6600" fmla="*/ 1820106 w 2482948"/>
              <a:gd name="connsiteY6600" fmla="*/ 1083129 h 2128862"/>
              <a:gd name="connsiteX6601" fmla="*/ 1820695 w 2482948"/>
              <a:gd name="connsiteY6601" fmla="*/ 1083541 h 2128862"/>
              <a:gd name="connsiteX6602" fmla="*/ 1822653 w 2482948"/>
              <a:gd name="connsiteY6602" fmla="*/ 1084388 h 2128862"/>
              <a:gd name="connsiteX6603" fmla="*/ 1824048 w 2482948"/>
              <a:gd name="connsiteY6603" fmla="*/ 1084992 h 2128862"/>
              <a:gd name="connsiteX6604" fmla="*/ 1817953 w 2482948"/>
              <a:gd name="connsiteY6604" fmla="*/ 1068670 h 2128862"/>
              <a:gd name="connsiteX6605" fmla="*/ 1730812 w 2482948"/>
              <a:gd name="connsiteY6605" fmla="*/ 1065397 h 2128862"/>
              <a:gd name="connsiteX6606" fmla="*/ 1731699 w 2482948"/>
              <a:gd name="connsiteY6606" fmla="*/ 1066435 h 2128862"/>
              <a:gd name="connsiteX6607" fmla="*/ 1731719 w 2482948"/>
              <a:gd name="connsiteY6607" fmla="*/ 1066364 h 2128862"/>
              <a:gd name="connsiteX6608" fmla="*/ 1731749 w 2482948"/>
              <a:gd name="connsiteY6608" fmla="*/ 1066254 h 2128862"/>
              <a:gd name="connsiteX6609" fmla="*/ 1731756 w 2482948"/>
              <a:gd name="connsiteY6609" fmla="*/ 1066230 h 2128862"/>
              <a:gd name="connsiteX6610" fmla="*/ 1731416 w 2482948"/>
              <a:gd name="connsiteY6610" fmla="*/ 1065930 h 2128862"/>
              <a:gd name="connsiteX6611" fmla="*/ 1011070 w 2482948"/>
              <a:gd name="connsiteY6611" fmla="*/ 1065173 h 2128862"/>
              <a:gd name="connsiteX6612" fmla="*/ 1010988 w 2482948"/>
              <a:gd name="connsiteY6612" fmla="*/ 1067855 h 2128862"/>
              <a:gd name="connsiteX6613" fmla="*/ 1010988 w 2482948"/>
              <a:gd name="connsiteY6613" fmla="*/ 1067859 h 2128862"/>
              <a:gd name="connsiteX6614" fmla="*/ 1011134 w 2482948"/>
              <a:gd name="connsiteY6614" fmla="*/ 1068412 h 2128862"/>
              <a:gd name="connsiteX6615" fmla="*/ 1013961 w 2482948"/>
              <a:gd name="connsiteY6615" fmla="*/ 1079139 h 2128862"/>
              <a:gd name="connsiteX6616" fmla="*/ 1012778 w 2482948"/>
              <a:gd name="connsiteY6616" fmla="*/ 1073426 h 2128862"/>
              <a:gd name="connsiteX6617" fmla="*/ 585020 w 2482948"/>
              <a:gd name="connsiteY6617" fmla="*/ 1064985 h 2128862"/>
              <a:gd name="connsiteX6618" fmla="*/ 551540 w 2482948"/>
              <a:gd name="connsiteY6618" fmla="*/ 1100146 h 2128862"/>
              <a:gd name="connsiteX6619" fmla="*/ 546135 w 2482948"/>
              <a:gd name="connsiteY6619" fmla="*/ 1105823 h 2128862"/>
              <a:gd name="connsiteX6620" fmla="*/ 535300 w 2482948"/>
              <a:gd name="connsiteY6620" fmla="*/ 1117202 h 2128862"/>
              <a:gd name="connsiteX6621" fmla="*/ 515740 w 2482948"/>
              <a:gd name="connsiteY6621" fmla="*/ 1135476 h 2128862"/>
              <a:gd name="connsiteX6622" fmla="*/ 514768 w 2482948"/>
              <a:gd name="connsiteY6622" fmla="*/ 1136384 h 2128862"/>
              <a:gd name="connsiteX6623" fmla="*/ 514351 w 2482948"/>
              <a:gd name="connsiteY6623" fmla="*/ 1136838 h 2128862"/>
              <a:gd name="connsiteX6624" fmla="*/ 535008 w 2482948"/>
              <a:gd name="connsiteY6624" fmla="*/ 1117659 h 2128862"/>
              <a:gd name="connsiteX6625" fmla="*/ 559499 w 2482948"/>
              <a:gd name="connsiteY6625" fmla="*/ 1091962 h 2128862"/>
              <a:gd name="connsiteX6626" fmla="*/ 584790 w 2482948"/>
              <a:gd name="connsiteY6626" fmla="*/ 1065424 h 2128862"/>
              <a:gd name="connsiteX6627" fmla="*/ 584833 w 2482948"/>
              <a:gd name="connsiteY6627" fmla="*/ 1065343 h 2128862"/>
              <a:gd name="connsiteX6628" fmla="*/ 584930 w 2482948"/>
              <a:gd name="connsiteY6628" fmla="*/ 1065158 h 2128862"/>
              <a:gd name="connsiteX6629" fmla="*/ 714103 w 2482948"/>
              <a:gd name="connsiteY6629" fmla="*/ 1064474 h 2128862"/>
              <a:gd name="connsiteX6630" fmla="*/ 745646 w 2482948"/>
              <a:gd name="connsiteY6630" fmla="*/ 1104369 h 2128862"/>
              <a:gd name="connsiteX6631" fmla="*/ 748679 w 2482948"/>
              <a:gd name="connsiteY6631" fmla="*/ 1107403 h 2128862"/>
              <a:gd name="connsiteX6632" fmla="*/ 776256 w 2482948"/>
              <a:gd name="connsiteY6632" fmla="*/ 1134980 h 2128862"/>
              <a:gd name="connsiteX6633" fmla="*/ 813347 w 2482948"/>
              <a:gd name="connsiteY6633" fmla="*/ 1162557 h 2128862"/>
              <a:gd name="connsiteX6634" fmla="*/ 816518 w 2482948"/>
              <a:gd name="connsiteY6634" fmla="*/ 1164487 h 2128862"/>
              <a:gd name="connsiteX6635" fmla="*/ 884358 w 2482948"/>
              <a:gd name="connsiteY6635" fmla="*/ 1196064 h 2128862"/>
              <a:gd name="connsiteX6636" fmla="*/ 895941 w 2482948"/>
              <a:gd name="connsiteY6636" fmla="*/ 1198408 h 2128862"/>
              <a:gd name="connsiteX6637" fmla="*/ 898423 w 2482948"/>
              <a:gd name="connsiteY6637" fmla="*/ 1198408 h 2128862"/>
              <a:gd name="connsiteX6638" fmla="*/ 928913 w 2482948"/>
              <a:gd name="connsiteY6638" fmla="*/ 1197396 h 2128862"/>
              <a:gd name="connsiteX6639" fmla="*/ 901870 w 2482948"/>
              <a:gd name="connsiteY6639" fmla="*/ 1194684 h 2128862"/>
              <a:gd name="connsiteX6640" fmla="*/ 898422 w 2482948"/>
              <a:gd name="connsiteY6640" fmla="*/ 1193857 h 2128862"/>
              <a:gd name="connsiteX6641" fmla="*/ 887805 w 2482948"/>
              <a:gd name="connsiteY6641" fmla="*/ 1190547 h 2128862"/>
              <a:gd name="connsiteX6642" fmla="*/ 822448 w 2482948"/>
              <a:gd name="connsiteY6642" fmla="*/ 1152767 h 2128862"/>
              <a:gd name="connsiteX6643" fmla="*/ 806453 w 2482948"/>
              <a:gd name="connsiteY6643" fmla="*/ 1143667 h 2128862"/>
              <a:gd name="connsiteX6644" fmla="*/ 781909 w 2482948"/>
              <a:gd name="connsiteY6644" fmla="*/ 1129878 h 2128862"/>
              <a:gd name="connsiteX6645" fmla="*/ 756814 w 2482948"/>
              <a:gd name="connsiteY6645" fmla="*/ 1109609 h 2128862"/>
              <a:gd name="connsiteX6646" fmla="*/ 748679 w 2482948"/>
              <a:gd name="connsiteY6646" fmla="*/ 1102853 h 2128862"/>
              <a:gd name="connsiteX6647" fmla="*/ 2225352 w 2482948"/>
              <a:gd name="connsiteY6647" fmla="*/ 1062871 h 2128862"/>
              <a:gd name="connsiteX6648" fmla="*/ 2218410 w 2482948"/>
              <a:gd name="connsiteY6648" fmla="*/ 1070924 h 2128862"/>
              <a:gd name="connsiteX6649" fmla="*/ 2216607 w 2482948"/>
              <a:gd name="connsiteY6649" fmla="*/ 1073015 h 2128862"/>
              <a:gd name="connsiteX6650" fmla="*/ 2204546 w 2482948"/>
              <a:gd name="connsiteY6650" fmla="*/ 1082343 h 2128862"/>
              <a:gd name="connsiteX6651" fmla="*/ 2199034 w 2482948"/>
              <a:gd name="connsiteY6651" fmla="*/ 1086606 h 2128862"/>
              <a:gd name="connsiteX6652" fmla="*/ 2194422 w 2482948"/>
              <a:gd name="connsiteY6652" fmla="*/ 1091443 h 2128862"/>
              <a:gd name="connsiteX6653" fmla="*/ 2191628 w 2482948"/>
              <a:gd name="connsiteY6653" fmla="*/ 1099099 h 2128862"/>
              <a:gd name="connsiteX6654" fmla="*/ 2219668 w 2482948"/>
              <a:gd name="connsiteY6654" fmla="*/ 1078819 h 2128862"/>
              <a:gd name="connsiteX6655" fmla="*/ 2222860 w 2482948"/>
              <a:gd name="connsiteY6655" fmla="*/ 1069863 h 2128862"/>
              <a:gd name="connsiteX6656" fmla="*/ 2224421 w 2482948"/>
              <a:gd name="connsiteY6656" fmla="*/ 1065486 h 2128862"/>
              <a:gd name="connsiteX6657" fmla="*/ 1791012 w 2482948"/>
              <a:gd name="connsiteY6657" fmla="*/ 1062123 h 2128862"/>
              <a:gd name="connsiteX6658" fmla="*/ 1790892 w 2482948"/>
              <a:gd name="connsiteY6658" fmla="*/ 1062458 h 2128862"/>
              <a:gd name="connsiteX6659" fmla="*/ 1790848 w 2482948"/>
              <a:gd name="connsiteY6659" fmla="*/ 1062581 h 2128862"/>
              <a:gd name="connsiteX6660" fmla="*/ 1790839 w 2482948"/>
              <a:gd name="connsiteY6660" fmla="*/ 1062604 h 2128862"/>
              <a:gd name="connsiteX6661" fmla="*/ 1790845 w 2482948"/>
              <a:gd name="connsiteY6661" fmla="*/ 1062609 h 2128862"/>
              <a:gd name="connsiteX6662" fmla="*/ 1790858 w 2482948"/>
              <a:gd name="connsiteY6662" fmla="*/ 1062619 h 2128862"/>
              <a:gd name="connsiteX6663" fmla="*/ 1791166 w 2482948"/>
              <a:gd name="connsiteY6663" fmla="*/ 1062864 h 2128862"/>
              <a:gd name="connsiteX6664" fmla="*/ 1791573 w 2482948"/>
              <a:gd name="connsiteY6664" fmla="*/ 1063150 h 2128862"/>
              <a:gd name="connsiteX6665" fmla="*/ 1791780 w 2482948"/>
              <a:gd name="connsiteY6665" fmla="*/ 1063294 h 2128862"/>
              <a:gd name="connsiteX6666" fmla="*/ 2118204 w 2482948"/>
              <a:gd name="connsiteY6666" fmla="*/ 1061942 h 2128862"/>
              <a:gd name="connsiteX6667" fmla="*/ 2118163 w 2482948"/>
              <a:gd name="connsiteY6667" fmla="*/ 1062015 h 2128862"/>
              <a:gd name="connsiteX6668" fmla="*/ 2116413 w 2482948"/>
              <a:gd name="connsiteY6668" fmla="*/ 1065088 h 2128862"/>
              <a:gd name="connsiteX6669" fmla="*/ 2080018 w 2482948"/>
              <a:gd name="connsiteY6669" fmla="*/ 1104904 h 2128862"/>
              <a:gd name="connsiteX6670" fmla="*/ 2077836 w 2482948"/>
              <a:gd name="connsiteY6670" fmla="*/ 1106262 h 2128862"/>
              <a:gd name="connsiteX6671" fmla="*/ 2075991 w 2482948"/>
              <a:gd name="connsiteY6671" fmla="*/ 1110916 h 2128862"/>
              <a:gd name="connsiteX6672" fmla="*/ 2077067 w 2482948"/>
              <a:gd name="connsiteY6672" fmla="*/ 1110169 h 2128862"/>
              <a:gd name="connsiteX6673" fmla="*/ 2098270 w 2482948"/>
              <a:gd name="connsiteY6673" fmla="*/ 1095457 h 2128862"/>
              <a:gd name="connsiteX6674" fmla="*/ 2110274 w 2482948"/>
              <a:gd name="connsiteY6674" fmla="*/ 1082231 h 2128862"/>
              <a:gd name="connsiteX6675" fmla="*/ 2111804 w 2482948"/>
              <a:gd name="connsiteY6675" fmla="*/ 1078318 h 2128862"/>
              <a:gd name="connsiteX6676" fmla="*/ 2116170 w 2482948"/>
              <a:gd name="connsiteY6676" fmla="*/ 1067148 h 2128862"/>
              <a:gd name="connsiteX6677" fmla="*/ 16295 w 2482948"/>
              <a:gd name="connsiteY6677" fmla="*/ 1061907 h 2128862"/>
              <a:gd name="connsiteX6678" fmla="*/ 12782 w 2482948"/>
              <a:gd name="connsiteY6678" fmla="*/ 1077896 h 2128862"/>
              <a:gd name="connsiteX6679" fmla="*/ 12634 w 2482948"/>
              <a:gd name="connsiteY6679" fmla="*/ 1080727 h 2128862"/>
              <a:gd name="connsiteX6680" fmla="*/ 14648 w 2482948"/>
              <a:gd name="connsiteY6680" fmla="*/ 1073945 h 2128862"/>
              <a:gd name="connsiteX6681" fmla="*/ 15364 w 2482948"/>
              <a:gd name="connsiteY6681" fmla="*/ 1068716 h 2128862"/>
              <a:gd name="connsiteX6682" fmla="*/ 1627609 w 2482948"/>
              <a:gd name="connsiteY6682" fmla="*/ 1061562 h 2128862"/>
              <a:gd name="connsiteX6683" fmla="*/ 1603880 w 2482948"/>
              <a:gd name="connsiteY6683" fmla="*/ 1075437 h 2128862"/>
              <a:gd name="connsiteX6684" fmla="*/ 1601389 w 2482948"/>
              <a:gd name="connsiteY6684" fmla="*/ 1084983 h 2128862"/>
              <a:gd name="connsiteX6685" fmla="*/ 1616603 w 2482948"/>
              <a:gd name="connsiteY6685" fmla="*/ 1072164 h 2128862"/>
              <a:gd name="connsiteX6686" fmla="*/ 1620130 w 2482948"/>
              <a:gd name="connsiteY6686" fmla="*/ 1069192 h 2128862"/>
              <a:gd name="connsiteX6687" fmla="*/ 1627172 w 2482948"/>
              <a:gd name="connsiteY6687" fmla="*/ 1063258 h 2128862"/>
              <a:gd name="connsiteX6688" fmla="*/ 1627313 w 2482948"/>
              <a:gd name="connsiteY6688" fmla="*/ 1062711 h 2128862"/>
              <a:gd name="connsiteX6689" fmla="*/ 1014249 w 2482948"/>
              <a:gd name="connsiteY6689" fmla="*/ 1061421 h 2128862"/>
              <a:gd name="connsiteX6690" fmla="*/ 1014191 w 2482948"/>
              <a:gd name="connsiteY6690" fmla="*/ 1062565 h 2128862"/>
              <a:gd name="connsiteX6691" fmla="*/ 1014136 w 2482948"/>
              <a:gd name="connsiteY6691" fmla="*/ 1063657 h 2128862"/>
              <a:gd name="connsiteX6692" fmla="*/ 1015075 w 2482948"/>
              <a:gd name="connsiteY6692" fmla="*/ 1067555 h 2128862"/>
              <a:gd name="connsiteX6693" fmla="*/ 1016847 w 2482948"/>
              <a:gd name="connsiteY6693" fmla="*/ 1074913 h 2128862"/>
              <a:gd name="connsiteX6694" fmla="*/ 979004 w 2482948"/>
              <a:gd name="connsiteY6694" fmla="*/ 1060771 h 2128862"/>
              <a:gd name="connsiteX6695" fmla="*/ 978947 w 2482948"/>
              <a:gd name="connsiteY6695" fmla="*/ 1064799 h 2128862"/>
              <a:gd name="connsiteX6696" fmla="*/ 978947 w 2482948"/>
              <a:gd name="connsiteY6696" fmla="*/ 1068659 h 2128862"/>
              <a:gd name="connsiteX6697" fmla="*/ 983720 w 2482948"/>
              <a:gd name="connsiteY6697" fmla="*/ 1092691 h 2128862"/>
              <a:gd name="connsiteX6698" fmla="*/ 979615 w 2482948"/>
              <a:gd name="connsiteY6698" fmla="*/ 1064905 h 2128862"/>
              <a:gd name="connsiteX6699" fmla="*/ 1256057 w 2482948"/>
              <a:gd name="connsiteY6699" fmla="*/ 1058274 h 2128862"/>
              <a:gd name="connsiteX6700" fmla="*/ 1261890 w 2482948"/>
              <a:gd name="connsiteY6700" fmla="*/ 1064885 h 2128862"/>
              <a:gd name="connsiteX6701" fmla="*/ 1264579 w 2482948"/>
              <a:gd name="connsiteY6701" fmla="*/ 1067933 h 2128862"/>
              <a:gd name="connsiteX6702" fmla="*/ 1288002 w 2482948"/>
              <a:gd name="connsiteY6702" fmla="*/ 1082217 h 2128862"/>
              <a:gd name="connsiteX6703" fmla="*/ 1302151 w 2482948"/>
              <a:gd name="connsiteY6703" fmla="*/ 1090846 h 2128862"/>
              <a:gd name="connsiteX6704" fmla="*/ 1282996 w 2482948"/>
              <a:gd name="connsiteY6704" fmla="*/ 1070584 h 2128862"/>
              <a:gd name="connsiteX6705" fmla="*/ 1278308 w 2482948"/>
              <a:gd name="connsiteY6705" fmla="*/ 1067114 h 2128862"/>
              <a:gd name="connsiteX6706" fmla="*/ 1262964 w 2482948"/>
              <a:gd name="connsiteY6706" fmla="*/ 1061018 h 2128862"/>
              <a:gd name="connsiteX6707" fmla="*/ 1257630 w 2482948"/>
              <a:gd name="connsiteY6707" fmla="*/ 1058899 h 2128862"/>
              <a:gd name="connsiteX6708" fmla="*/ 1928986 w 2482948"/>
              <a:gd name="connsiteY6708" fmla="*/ 1058057 h 2128862"/>
              <a:gd name="connsiteX6709" fmla="*/ 1919761 w 2482948"/>
              <a:gd name="connsiteY6709" fmla="*/ 1083493 h 2128862"/>
              <a:gd name="connsiteX6710" fmla="*/ 1917281 w 2482948"/>
              <a:gd name="connsiteY6710" fmla="*/ 1091212 h 2128862"/>
              <a:gd name="connsiteX6711" fmla="*/ 1913320 w 2482948"/>
              <a:gd name="connsiteY6711" fmla="*/ 1103540 h 2128862"/>
              <a:gd name="connsiteX6712" fmla="*/ 1913476 w 2482948"/>
              <a:gd name="connsiteY6712" fmla="*/ 1103477 h 2128862"/>
              <a:gd name="connsiteX6713" fmla="*/ 1917443 w 2482948"/>
              <a:gd name="connsiteY6713" fmla="*/ 1098349 h 2128862"/>
              <a:gd name="connsiteX6714" fmla="*/ 1920099 w 2482948"/>
              <a:gd name="connsiteY6714" fmla="*/ 1092564 h 2128862"/>
              <a:gd name="connsiteX6715" fmla="*/ 1924907 w 2482948"/>
              <a:gd name="connsiteY6715" fmla="*/ 1082087 h 2128862"/>
              <a:gd name="connsiteX6716" fmla="*/ 1927085 w 2482948"/>
              <a:gd name="connsiteY6716" fmla="*/ 1074195 h 2128862"/>
              <a:gd name="connsiteX6717" fmla="*/ 2173547 w 2482948"/>
              <a:gd name="connsiteY6717" fmla="*/ 1057651 h 2128862"/>
              <a:gd name="connsiteX6718" fmla="*/ 2168912 w 2482948"/>
              <a:gd name="connsiteY6718" fmla="*/ 1064376 h 2128862"/>
              <a:gd name="connsiteX6719" fmla="*/ 2151433 w 2482948"/>
              <a:gd name="connsiteY6719" fmla="*/ 1081036 h 2128862"/>
              <a:gd name="connsiteX6720" fmla="*/ 2147249 w 2482948"/>
              <a:gd name="connsiteY6720" fmla="*/ 1085024 h 2128862"/>
              <a:gd name="connsiteX6721" fmla="*/ 2138742 w 2482948"/>
              <a:gd name="connsiteY6721" fmla="*/ 1093132 h 2128862"/>
              <a:gd name="connsiteX6722" fmla="*/ 2134120 w 2482948"/>
              <a:gd name="connsiteY6722" fmla="*/ 1105209 h 2128862"/>
              <a:gd name="connsiteX6723" fmla="*/ 2138400 w 2482948"/>
              <a:gd name="connsiteY6723" fmla="*/ 1102810 h 2128862"/>
              <a:gd name="connsiteX6724" fmla="*/ 2153119 w 2482948"/>
              <a:gd name="connsiteY6724" fmla="*/ 1090352 h 2128862"/>
              <a:gd name="connsiteX6725" fmla="*/ 2155243 w 2482948"/>
              <a:gd name="connsiteY6725" fmla="*/ 1088397 h 2128862"/>
              <a:gd name="connsiteX6726" fmla="*/ 2165767 w 2482948"/>
              <a:gd name="connsiteY6726" fmla="*/ 1078709 h 2128862"/>
              <a:gd name="connsiteX6727" fmla="*/ 2168855 w 2482948"/>
              <a:gd name="connsiteY6727" fmla="*/ 1070350 h 2128862"/>
              <a:gd name="connsiteX6728" fmla="*/ 1604019 w 2482948"/>
              <a:gd name="connsiteY6728" fmla="*/ 1057098 h 2128862"/>
              <a:gd name="connsiteX6729" fmla="*/ 1587541 w 2482948"/>
              <a:gd name="connsiteY6729" fmla="*/ 1060831 h 2128862"/>
              <a:gd name="connsiteX6730" fmla="*/ 1585231 w 2482948"/>
              <a:gd name="connsiteY6730" fmla="*/ 1068099 h 2128862"/>
              <a:gd name="connsiteX6731" fmla="*/ 1583564 w 2482948"/>
              <a:gd name="connsiteY6731" fmla="*/ 1069891 h 2128862"/>
              <a:gd name="connsiteX6732" fmla="*/ 1593667 w 2482948"/>
              <a:gd name="connsiteY6732" fmla="*/ 1066414 h 2128862"/>
              <a:gd name="connsiteX6733" fmla="*/ 1602372 w 2482948"/>
              <a:gd name="connsiteY6733" fmla="*/ 1063419 h 2128862"/>
              <a:gd name="connsiteX6734" fmla="*/ 1629107 w 2482948"/>
              <a:gd name="connsiteY6734" fmla="*/ 1055735 h 2128862"/>
              <a:gd name="connsiteX6735" fmla="*/ 1625182 w 2482948"/>
              <a:gd name="connsiteY6735" fmla="*/ 1057852 h 2128862"/>
              <a:gd name="connsiteX6736" fmla="*/ 1615438 w 2482948"/>
              <a:gd name="connsiteY6736" fmla="*/ 1063106 h 2128862"/>
              <a:gd name="connsiteX6737" fmla="*/ 1613488 w 2482948"/>
              <a:gd name="connsiteY6737" fmla="*/ 1063783 h 2128862"/>
              <a:gd name="connsiteX6738" fmla="*/ 1610693 w 2482948"/>
              <a:gd name="connsiteY6738" fmla="*/ 1064752 h 2128862"/>
              <a:gd name="connsiteX6739" fmla="*/ 1606267 w 2482948"/>
              <a:gd name="connsiteY6739" fmla="*/ 1066286 h 2128862"/>
              <a:gd name="connsiteX6740" fmla="*/ 1605634 w 2482948"/>
              <a:gd name="connsiteY6740" fmla="*/ 1068712 h 2128862"/>
              <a:gd name="connsiteX6741" fmla="*/ 1604799 w 2482948"/>
              <a:gd name="connsiteY6741" fmla="*/ 1071915 h 2128862"/>
              <a:gd name="connsiteX6742" fmla="*/ 1619827 w 2482948"/>
              <a:gd name="connsiteY6742" fmla="*/ 1064689 h 2128862"/>
              <a:gd name="connsiteX6743" fmla="*/ 1623374 w 2482948"/>
              <a:gd name="connsiteY6743" fmla="*/ 1062040 h 2128862"/>
              <a:gd name="connsiteX6744" fmla="*/ 1628463 w 2482948"/>
              <a:gd name="connsiteY6744" fmla="*/ 1058239 h 2128862"/>
              <a:gd name="connsiteX6745" fmla="*/ 1628756 w 2482948"/>
              <a:gd name="connsiteY6745" fmla="*/ 1057100 h 2128862"/>
              <a:gd name="connsiteX6746" fmla="*/ 1018152 w 2482948"/>
              <a:gd name="connsiteY6746" fmla="*/ 1055198 h 2128862"/>
              <a:gd name="connsiteX6747" fmla="*/ 1018038 w 2482948"/>
              <a:gd name="connsiteY6747" fmla="*/ 1056918 h 2128862"/>
              <a:gd name="connsiteX6748" fmla="*/ 1019790 w 2482948"/>
              <a:gd name="connsiteY6748" fmla="*/ 1064628 h 2128862"/>
              <a:gd name="connsiteX6749" fmla="*/ 1084665 w 2482948"/>
              <a:gd name="connsiteY6749" fmla="*/ 1053694 h 2128862"/>
              <a:gd name="connsiteX6750" fmla="*/ 1085809 w 2482948"/>
              <a:gd name="connsiteY6750" fmla="*/ 1054597 h 2128862"/>
              <a:gd name="connsiteX6751" fmla="*/ 1085985 w 2482948"/>
              <a:gd name="connsiteY6751" fmla="*/ 1054703 h 2128862"/>
              <a:gd name="connsiteX6752" fmla="*/ 1086094 w 2482948"/>
              <a:gd name="connsiteY6752" fmla="*/ 1054769 h 2128862"/>
              <a:gd name="connsiteX6753" fmla="*/ 1114627 w 2482948"/>
              <a:gd name="connsiteY6753" fmla="*/ 1067279 h 2128862"/>
              <a:gd name="connsiteX6754" fmla="*/ 698031 w 2482948"/>
              <a:gd name="connsiteY6754" fmla="*/ 1051877 h 2128862"/>
              <a:gd name="connsiteX6755" fmla="*/ 703590 w 2482948"/>
              <a:gd name="connsiteY6755" fmla="*/ 1061747 h 2128862"/>
              <a:gd name="connsiteX6756" fmla="*/ 704118 w 2482948"/>
              <a:gd name="connsiteY6756" fmla="*/ 1062507 h 2128862"/>
              <a:gd name="connsiteX6757" fmla="*/ 705693 w 2482948"/>
              <a:gd name="connsiteY6757" fmla="*/ 1064771 h 2128862"/>
              <a:gd name="connsiteX6758" fmla="*/ 729952 w 2482948"/>
              <a:gd name="connsiteY6758" fmla="*/ 1099663 h 2128862"/>
              <a:gd name="connsiteX6759" fmla="*/ 767017 w 2482948"/>
              <a:gd name="connsiteY6759" fmla="*/ 1144496 h 2128862"/>
              <a:gd name="connsiteX6760" fmla="*/ 802992 w 2482948"/>
              <a:gd name="connsiteY6760" fmla="*/ 1175297 h 2128862"/>
              <a:gd name="connsiteX6761" fmla="*/ 814877 w 2482948"/>
              <a:gd name="connsiteY6761" fmla="*/ 1182202 h 2128862"/>
              <a:gd name="connsiteX6762" fmla="*/ 831291 w 2482948"/>
              <a:gd name="connsiteY6762" fmla="*/ 1189510 h 2128862"/>
              <a:gd name="connsiteX6763" fmla="*/ 846139 w 2482948"/>
              <a:gd name="connsiteY6763" fmla="*/ 1196121 h 2128862"/>
              <a:gd name="connsiteX6764" fmla="*/ 859075 w 2482948"/>
              <a:gd name="connsiteY6764" fmla="*/ 1200288 h 2128862"/>
              <a:gd name="connsiteX6765" fmla="*/ 881823 w 2482948"/>
              <a:gd name="connsiteY6765" fmla="*/ 1203334 h 2128862"/>
              <a:gd name="connsiteX6766" fmla="*/ 904998 w 2482948"/>
              <a:gd name="connsiteY6766" fmla="*/ 1206437 h 2128862"/>
              <a:gd name="connsiteX6767" fmla="*/ 916280 w 2482948"/>
              <a:gd name="connsiteY6767" fmla="*/ 1204661 h 2128862"/>
              <a:gd name="connsiteX6768" fmla="*/ 917768 w 2482948"/>
              <a:gd name="connsiteY6768" fmla="*/ 1204427 h 2128862"/>
              <a:gd name="connsiteX6769" fmla="*/ 924528 w 2482948"/>
              <a:gd name="connsiteY6769" fmla="*/ 1203363 h 2128862"/>
              <a:gd name="connsiteX6770" fmla="*/ 897733 w 2482948"/>
              <a:gd name="connsiteY6770" fmla="*/ 1202683 h 2128862"/>
              <a:gd name="connsiteX6771" fmla="*/ 895252 w 2482948"/>
              <a:gd name="connsiteY6771" fmla="*/ 1202683 h 2128862"/>
              <a:gd name="connsiteX6772" fmla="*/ 882429 w 2482948"/>
              <a:gd name="connsiteY6772" fmla="*/ 1199648 h 2128862"/>
              <a:gd name="connsiteX6773" fmla="*/ 813486 w 2482948"/>
              <a:gd name="connsiteY6773" fmla="*/ 1167521 h 2128862"/>
              <a:gd name="connsiteX6774" fmla="*/ 810452 w 2482948"/>
              <a:gd name="connsiteY6774" fmla="*/ 1165590 h 2128862"/>
              <a:gd name="connsiteX6775" fmla="*/ 772672 w 2482948"/>
              <a:gd name="connsiteY6775" fmla="*/ 1138013 h 2128862"/>
              <a:gd name="connsiteX6776" fmla="*/ 745094 w 2482948"/>
              <a:gd name="connsiteY6776" fmla="*/ 1110436 h 2128862"/>
              <a:gd name="connsiteX6777" fmla="*/ 742060 w 2482948"/>
              <a:gd name="connsiteY6777" fmla="*/ 1107403 h 2128862"/>
              <a:gd name="connsiteX6778" fmla="*/ 1713552 w 2482948"/>
              <a:gd name="connsiteY6778" fmla="*/ 1051823 h 2128862"/>
              <a:gd name="connsiteX6779" fmla="*/ 1698087 w 2482948"/>
              <a:gd name="connsiteY6779" fmla="*/ 1106811 h 2128862"/>
              <a:gd name="connsiteX6780" fmla="*/ 1682164 w 2482948"/>
              <a:gd name="connsiteY6780" fmla="*/ 1173728 h 2128862"/>
              <a:gd name="connsiteX6781" fmla="*/ 1657483 w 2482948"/>
              <a:gd name="connsiteY6781" fmla="*/ 1301823 h 2128862"/>
              <a:gd name="connsiteX6782" fmla="*/ 1643694 w 2482948"/>
              <a:gd name="connsiteY6782" fmla="*/ 1471147 h 2128862"/>
              <a:gd name="connsiteX6783" fmla="*/ 1641074 w 2482948"/>
              <a:gd name="connsiteY6783" fmla="*/ 1744161 h 2128862"/>
              <a:gd name="connsiteX6784" fmla="*/ 1643694 w 2482948"/>
              <a:gd name="connsiteY6784" fmla="*/ 1793800 h 2128862"/>
              <a:gd name="connsiteX6785" fmla="*/ 1643975 w 2482948"/>
              <a:gd name="connsiteY6785" fmla="*/ 1796855 h 2128862"/>
              <a:gd name="connsiteX6786" fmla="*/ 1652273 w 2482948"/>
              <a:gd name="connsiteY6786" fmla="*/ 1807476 h 2128862"/>
              <a:gd name="connsiteX6787" fmla="*/ 1656052 w 2482948"/>
              <a:gd name="connsiteY6787" fmla="*/ 1812314 h 2128862"/>
              <a:gd name="connsiteX6788" fmla="*/ 1654726 w 2482948"/>
              <a:gd name="connsiteY6788" fmla="*/ 1796695 h 2128862"/>
              <a:gd name="connsiteX6789" fmla="*/ 1653348 w 2482948"/>
              <a:gd name="connsiteY6789" fmla="*/ 1747884 h 2128862"/>
              <a:gd name="connsiteX6790" fmla="*/ 1661207 w 2482948"/>
              <a:gd name="connsiteY6790" fmla="*/ 1479420 h 2128862"/>
              <a:gd name="connsiteX6791" fmla="*/ 1676788 w 2482948"/>
              <a:gd name="connsiteY6791" fmla="*/ 1312026 h 2128862"/>
              <a:gd name="connsiteX6792" fmla="*/ 1679960 w 2482948"/>
              <a:gd name="connsiteY6792" fmla="*/ 1295067 h 2128862"/>
              <a:gd name="connsiteX6793" fmla="*/ 1701608 w 2482948"/>
              <a:gd name="connsiteY6793" fmla="*/ 1184759 h 2128862"/>
              <a:gd name="connsiteX6794" fmla="*/ 1717053 w 2482948"/>
              <a:gd name="connsiteY6794" fmla="*/ 1118969 h 2128862"/>
              <a:gd name="connsiteX6795" fmla="*/ 1717053 w 2482948"/>
              <a:gd name="connsiteY6795" fmla="*/ 1118968 h 2128862"/>
              <a:gd name="connsiteX6796" fmla="*/ 1730306 w 2482948"/>
              <a:gd name="connsiteY6796" fmla="*/ 1071432 h 2128862"/>
              <a:gd name="connsiteX6797" fmla="*/ 1238578 w 2482948"/>
              <a:gd name="connsiteY6797" fmla="*/ 1051330 h 2128862"/>
              <a:gd name="connsiteX6798" fmla="*/ 1269733 w 2482948"/>
              <a:gd name="connsiteY6798" fmla="*/ 1080936 h 2128862"/>
              <a:gd name="connsiteX6799" fmla="*/ 1290931 w 2482948"/>
              <a:gd name="connsiteY6799" fmla="*/ 1089734 h 2128862"/>
              <a:gd name="connsiteX6800" fmla="*/ 1267596 w 2482948"/>
              <a:gd name="connsiteY6800" fmla="*/ 1076275 h 2128862"/>
              <a:gd name="connsiteX6801" fmla="*/ 1259332 w 2482948"/>
              <a:gd name="connsiteY6801" fmla="*/ 1067766 h 2128862"/>
              <a:gd name="connsiteX6802" fmla="*/ 1246379 w 2482948"/>
              <a:gd name="connsiteY6802" fmla="*/ 1054429 h 2128862"/>
              <a:gd name="connsiteX6803" fmla="*/ 1243588 w 2482948"/>
              <a:gd name="connsiteY6803" fmla="*/ 1053321 h 2128862"/>
              <a:gd name="connsiteX6804" fmla="*/ 1638853 w 2482948"/>
              <a:gd name="connsiteY6804" fmla="*/ 1050480 h 2128862"/>
              <a:gd name="connsiteX6805" fmla="*/ 1636541 w 2482948"/>
              <a:gd name="connsiteY6805" fmla="*/ 1051726 h 2128862"/>
              <a:gd name="connsiteX6806" fmla="*/ 1634390 w 2482948"/>
              <a:gd name="connsiteY6806" fmla="*/ 1052886 h 2128862"/>
              <a:gd name="connsiteX6807" fmla="*/ 1634097 w 2482948"/>
              <a:gd name="connsiteY6807" fmla="*/ 1054031 h 2128862"/>
              <a:gd name="connsiteX6808" fmla="*/ 1634817 w 2482948"/>
              <a:gd name="connsiteY6808" fmla="*/ 1053494 h 2128862"/>
              <a:gd name="connsiteX6809" fmla="*/ 1638357 w 2482948"/>
              <a:gd name="connsiteY6809" fmla="*/ 1050851 h 2128862"/>
              <a:gd name="connsiteX6810" fmla="*/ 1022129 w 2482948"/>
              <a:gd name="connsiteY6810" fmla="*/ 1049895 h 2128862"/>
              <a:gd name="connsiteX6811" fmla="*/ 1022083 w 2482948"/>
              <a:gd name="connsiteY6811" fmla="*/ 1050458 h 2128862"/>
              <a:gd name="connsiteX6812" fmla="*/ 1022050 w 2482948"/>
              <a:gd name="connsiteY6812" fmla="*/ 1050858 h 2128862"/>
              <a:gd name="connsiteX6813" fmla="*/ 1022045 w 2482948"/>
              <a:gd name="connsiteY6813" fmla="*/ 1050910 h 2128862"/>
              <a:gd name="connsiteX6814" fmla="*/ 1022583 w 2482948"/>
              <a:gd name="connsiteY6814" fmla="*/ 1053488 h 2128862"/>
              <a:gd name="connsiteX6815" fmla="*/ 1023065 w 2482948"/>
              <a:gd name="connsiteY6815" fmla="*/ 1055801 h 2128862"/>
              <a:gd name="connsiteX6816" fmla="*/ 1022149 w 2482948"/>
              <a:gd name="connsiteY6816" fmla="*/ 1050021 h 2128862"/>
              <a:gd name="connsiteX6817" fmla="*/ 730648 w 2482948"/>
              <a:gd name="connsiteY6817" fmla="*/ 1049264 h 2128862"/>
              <a:gd name="connsiteX6818" fmla="*/ 731824 w 2482948"/>
              <a:gd name="connsiteY6818" fmla="*/ 1050406 h 2128862"/>
              <a:gd name="connsiteX6819" fmla="*/ 734314 w 2482948"/>
              <a:gd name="connsiteY6819" fmla="*/ 1052822 h 2128862"/>
              <a:gd name="connsiteX6820" fmla="*/ 735252 w 2482948"/>
              <a:gd name="connsiteY6820" fmla="*/ 1053733 h 2128862"/>
              <a:gd name="connsiteX6821" fmla="*/ 772946 w 2482948"/>
              <a:gd name="connsiteY6821" fmla="*/ 1077758 h 2128862"/>
              <a:gd name="connsiteX6822" fmla="*/ 783701 w 2482948"/>
              <a:gd name="connsiteY6822" fmla="*/ 1082859 h 2128862"/>
              <a:gd name="connsiteX6823" fmla="*/ 812657 w 2482948"/>
              <a:gd name="connsiteY6823" fmla="*/ 1094855 h 2128862"/>
              <a:gd name="connsiteX6824" fmla="*/ 832925 w 2482948"/>
              <a:gd name="connsiteY6824" fmla="*/ 1097062 h 2128862"/>
              <a:gd name="connsiteX6825" fmla="*/ 853195 w 2482948"/>
              <a:gd name="connsiteY6825" fmla="*/ 1101611 h 2128862"/>
              <a:gd name="connsiteX6826" fmla="*/ 909590 w 2482948"/>
              <a:gd name="connsiteY6826" fmla="*/ 1157594 h 2128862"/>
              <a:gd name="connsiteX6827" fmla="*/ 918139 w 2482948"/>
              <a:gd name="connsiteY6827" fmla="*/ 1163798 h 2128862"/>
              <a:gd name="connsiteX6828" fmla="*/ 919517 w 2482948"/>
              <a:gd name="connsiteY6828" fmla="*/ 1164764 h 2128862"/>
              <a:gd name="connsiteX6829" fmla="*/ 952535 w 2482948"/>
              <a:gd name="connsiteY6829" fmla="*/ 1177115 h 2128862"/>
              <a:gd name="connsiteX6830" fmla="*/ 920760 w 2482948"/>
              <a:gd name="connsiteY6830" fmla="*/ 1160213 h 2128862"/>
              <a:gd name="connsiteX6831" fmla="*/ 919243 w 2482948"/>
              <a:gd name="connsiteY6831" fmla="*/ 1158973 h 2128862"/>
              <a:gd name="connsiteX6832" fmla="*/ 910970 w 2482948"/>
              <a:gd name="connsiteY6832" fmla="*/ 1150974 h 2128862"/>
              <a:gd name="connsiteX6833" fmla="*/ 859676 w 2482948"/>
              <a:gd name="connsiteY6833" fmla="*/ 1091133 h 2128862"/>
              <a:gd name="connsiteX6834" fmla="*/ 837891 w 2482948"/>
              <a:gd name="connsiteY6834" fmla="*/ 1089341 h 2128862"/>
              <a:gd name="connsiteX6835" fmla="*/ 820654 w 2482948"/>
              <a:gd name="connsiteY6835" fmla="*/ 1091133 h 2128862"/>
              <a:gd name="connsiteX6836" fmla="*/ 819690 w 2482948"/>
              <a:gd name="connsiteY6836" fmla="*/ 1091133 h 2128862"/>
              <a:gd name="connsiteX6837" fmla="*/ 802730 w 2482948"/>
              <a:gd name="connsiteY6837" fmla="*/ 1085617 h 2128862"/>
              <a:gd name="connsiteX6838" fmla="*/ 777359 w 2482948"/>
              <a:gd name="connsiteY6838" fmla="*/ 1077207 h 2128862"/>
              <a:gd name="connsiteX6839" fmla="*/ 735845 w 2482948"/>
              <a:gd name="connsiteY6839" fmla="*/ 1053964 h 2128862"/>
              <a:gd name="connsiteX6840" fmla="*/ 731913 w 2482948"/>
              <a:gd name="connsiteY6840" fmla="*/ 1050408 h 2128862"/>
              <a:gd name="connsiteX6841" fmla="*/ 1439484 w 2482948"/>
              <a:gd name="connsiteY6841" fmla="*/ 1048440 h 2128862"/>
              <a:gd name="connsiteX6842" fmla="*/ 1440747 w 2482948"/>
              <a:gd name="connsiteY6842" fmla="*/ 1048870 h 2128862"/>
              <a:gd name="connsiteX6843" fmla="*/ 1449280 w 2482948"/>
              <a:gd name="connsiteY6843" fmla="*/ 1051772 h 2128862"/>
              <a:gd name="connsiteX6844" fmla="*/ 1450259 w 2482948"/>
              <a:gd name="connsiteY6844" fmla="*/ 1051512 h 2128862"/>
              <a:gd name="connsiteX6845" fmla="*/ 1450599 w 2482948"/>
              <a:gd name="connsiteY6845" fmla="*/ 1051422 h 2128862"/>
              <a:gd name="connsiteX6846" fmla="*/ 1459089 w 2482948"/>
              <a:gd name="connsiteY6846" fmla="*/ 1049173 h 2128862"/>
              <a:gd name="connsiteX6847" fmla="*/ 1450724 w 2482948"/>
              <a:gd name="connsiteY6847" fmla="*/ 1048860 h 2128862"/>
              <a:gd name="connsiteX6848" fmla="*/ 1442651 w 2482948"/>
              <a:gd name="connsiteY6848" fmla="*/ 1048559 h 2128862"/>
              <a:gd name="connsiteX6849" fmla="*/ 1439557 w 2482948"/>
              <a:gd name="connsiteY6849" fmla="*/ 1048443 h 2128862"/>
              <a:gd name="connsiteX6850" fmla="*/ 1230829 w 2482948"/>
              <a:gd name="connsiteY6850" fmla="*/ 1048252 h 2128862"/>
              <a:gd name="connsiteX6851" fmla="*/ 1239895 w 2482948"/>
              <a:gd name="connsiteY6851" fmla="*/ 1064652 h 2128862"/>
              <a:gd name="connsiteX6852" fmla="*/ 1239898 w 2482948"/>
              <a:gd name="connsiteY6852" fmla="*/ 1064656 h 2128862"/>
              <a:gd name="connsiteX6853" fmla="*/ 1245849 w 2482948"/>
              <a:gd name="connsiteY6853" fmla="*/ 1071022 h 2128862"/>
              <a:gd name="connsiteX6854" fmla="*/ 1249573 w 2482948"/>
              <a:gd name="connsiteY6854" fmla="*/ 1072568 h 2128862"/>
              <a:gd name="connsiteX6855" fmla="*/ 1252967 w 2482948"/>
              <a:gd name="connsiteY6855" fmla="*/ 1073976 h 2128862"/>
              <a:gd name="connsiteX6856" fmla="*/ 1251305 w 2482948"/>
              <a:gd name="connsiteY6856" fmla="*/ 1071840 h 2128862"/>
              <a:gd name="connsiteX6857" fmla="*/ 1240392 w 2482948"/>
              <a:gd name="connsiteY6857" fmla="*/ 1062336 h 2128862"/>
              <a:gd name="connsiteX6858" fmla="*/ 1230922 w 2482948"/>
              <a:gd name="connsiteY6858" fmla="*/ 1048289 h 2128862"/>
              <a:gd name="connsiteX6859" fmla="*/ 1364952 w 2482948"/>
              <a:gd name="connsiteY6859" fmla="*/ 1047929 h 2128862"/>
              <a:gd name="connsiteX6860" fmla="*/ 1376127 w 2482948"/>
              <a:gd name="connsiteY6860" fmla="*/ 1051950 h 2128862"/>
              <a:gd name="connsiteX6861" fmla="*/ 1394260 w 2482948"/>
              <a:gd name="connsiteY6861" fmla="*/ 1056799 h 2128862"/>
              <a:gd name="connsiteX6862" fmla="*/ 1420873 w 2482948"/>
              <a:gd name="connsiteY6862" fmla="*/ 1058179 h 2128862"/>
              <a:gd name="connsiteX6863" fmla="*/ 1388745 w 2482948"/>
              <a:gd name="connsiteY6863" fmla="*/ 1053490 h 2128862"/>
              <a:gd name="connsiteX6864" fmla="*/ 1382470 w 2482948"/>
              <a:gd name="connsiteY6864" fmla="*/ 1051060 h 2128862"/>
              <a:gd name="connsiteX6865" fmla="*/ 1631186 w 2482948"/>
              <a:gd name="connsiteY6865" fmla="*/ 1047654 h 2128862"/>
              <a:gd name="connsiteX6866" fmla="*/ 1608997 w 2482948"/>
              <a:gd name="connsiteY6866" fmla="*/ 1055823 h 2128862"/>
              <a:gd name="connsiteX6867" fmla="*/ 1607473 w 2482948"/>
              <a:gd name="connsiteY6867" fmla="*/ 1061663 h 2128862"/>
              <a:gd name="connsiteX6868" fmla="*/ 1614515 w 2482948"/>
              <a:gd name="connsiteY6868" fmla="*/ 1059240 h 2128862"/>
              <a:gd name="connsiteX6869" fmla="*/ 1630407 w 2482948"/>
              <a:gd name="connsiteY6869" fmla="*/ 1050684 h 2128862"/>
              <a:gd name="connsiteX6870" fmla="*/ 1796232 w 2482948"/>
              <a:gd name="connsiteY6870" fmla="*/ 1047585 h 2128862"/>
              <a:gd name="connsiteX6871" fmla="*/ 1796091 w 2482948"/>
              <a:gd name="connsiteY6871" fmla="*/ 1047976 h 2128862"/>
              <a:gd name="connsiteX6872" fmla="*/ 1793555 w 2482948"/>
              <a:gd name="connsiteY6872" fmla="*/ 1055040 h 2128862"/>
              <a:gd name="connsiteX6873" fmla="*/ 1802125 w 2482948"/>
              <a:gd name="connsiteY6873" fmla="*/ 1068656 h 2128862"/>
              <a:gd name="connsiteX6874" fmla="*/ 1804390 w 2482948"/>
              <a:gd name="connsiteY6874" fmla="*/ 1072125 h 2128862"/>
              <a:gd name="connsiteX6875" fmla="*/ 1809399 w 2482948"/>
              <a:gd name="connsiteY6875" fmla="*/ 1075631 h 2128862"/>
              <a:gd name="connsiteX6876" fmla="*/ 1809465 w 2482948"/>
              <a:gd name="connsiteY6876" fmla="*/ 1075678 h 2128862"/>
              <a:gd name="connsiteX6877" fmla="*/ 1809808 w 2482948"/>
              <a:gd name="connsiteY6877" fmla="*/ 1074592 h 2128862"/>
              <a:gd name="connsiteX6878" fmla="*/ 1804332 w 2482948"/>
              <a:gd name="connsiteY6878" fmla="*/ 1063830 h 2128862"/>
              <a:gd name="connsiteX6879" fmla="*/ 988490 w 2482948"/>
              <a:gd name="connsiteY6879" fmla="*/ 1046879 h 2128862"/>
              <a:gd name="connsiteX6880" fmla="*/ 988186 w 2482948"/>
              <a:gd name="connsiteY6880" fmla="*/ 1049492 h 2128862"/>
              <a:gd name="connsiteX6881" fmla="*/ 988186 w 2482948"/>
              <a:gd name="connsiteY6881" fmla="*/ 1052249 h 2128862"/>
              <a:gd name="connsiteX6882" fmla="*/ 991813 w 2482948"/>
              <a:gd name="connsiteY6882" fmla="*/ 1081594 h 2128862"/>
              <a:gd name="connsiteX6883" fmla="*/ 989892 w 2482948"/>
              <a:gd name="connsiteY6883" fmla="*/ 1061525 h 2128862"/>
              <a:gd name="connsiteX6884" fmla="*/ 989591 w 2482948"/>
              <a:gd name="connsiteY6884" fmla="*/ 1058376 h 2128862"/>
              <a:gd name="connsiteX6885" fmla="*/ 1822818 w 2482948"/>
              <a:gd name="connsiteY6885" fmla="*/ 1046684 h 2128862"/>
              <a:gd name="connsiteX6886" fmla="*/ 1821464 w 2482948"/>
              <a:gd name="connsiteY6886" fmla="*/ 1050976 h 2128862"/>
              <a:gd name="connsiteX6887" fmla="*/ 1821316 w 2482948"/>
              <a:gd name="connsiteY6887" fmla="*/ 1051444 h 2128862"/>
              <a:gd name="connsiteX6888" fmla="*/ 1819807 w 2482948"/>
              <a:gd name="connsiteY6888" fmla="*/ 1056228 h 2128862"/>
              <a:gd name="connsiteX6889" fmla="*/ 1827746 w 2482948"/>
              <a:gd name="connsiteY6889" fmla="*/ 1074221 h 2128862"/>
              <a:gd name="connsiteX6890" fmla="*/ 1830203 w 2482948"/>
              <a:gd name="connsiteY6890" fmla="*/ 1079790 h 2128862"/>
              <a:gd name="connsiteX6891" fmla="*/ 1831080 w 2482948"/>
              <a:gd name="connsiteY6891" fmla="*/ 1088034 h 2128862"/>
              <a:gd name="connsiteX6892" fmla="*/ 1831921 w 2482948"/>
              <a:gd name="connsiteY6892" fmla="*/ 1088398 h 2128862"/>
              <a:gd name="connsiteX6893" fmla="*/ 1832527 w 2482948"/>
              <a:gd name="connsiteY6893" fmla="*/ 1086692 h 2128862"/>
              <a:gd name="connsiteX6894" fmla="*/ 1833765 w 2482948"/>
              <a:gd name="connsiteY6894" fmla="*/ 1083207 h 2128862"/>
              <a:gd name="connsiteX6895" fmla="*/ 1834424 w 2482948"/>
              <a:gd name="connsiteY6895" fmla="*/ 1081353 h 2128862"/>
              <a:gd name="connsiteX6896" fmla="*/ 1834326 w 2482948"/>
              <a:gd name="connsiteY6896" fmla="*/ 1080527 h 2128862"/>
              <a:gd name="connsiteX6897" fmla="*/ 1833873 w 2482948"/>
              <a:gd name="connsiteY6897" fmla="*/ 1076706 h 2128862"/>
              <a:gd name="connsiteX6898" fmla="*/ 1824049 w 2482948"/>
              <a:gd name="connsiteY6898" fmla="*/ 1050181 h 2128862"/>
              <a:gd name="connsiteX6899" fmla="*/ 1851840 w 2482948"/>
              <a:gd name="connsiteY6899" fmla="*/ 1046619 h 2128862"/>
              <a:gd name="connsiteX6900" fmla="*/ 1846604 w 2482948"/>
              <a:gd name="connsiteY6900" fmla="*/ 1061396 h 2128862"/>
              <a:gd name="connsiteX6901" fmla="*/ 1847488 w 2482948"/>
              <a:gd name="connsiteY6901" fmla="*/ 1064476 h 2128862"/>
              <a:gd name="connsiteX6902" fmla="*/ 1848083 w 2482948"/>
              <a:gd name="connsiteY6902" fmla="*/ 1066547 h 2128862"/>
              <a:gd name="connsiteX6903" fmla="*/ 1850886 w 2482948"/>
              <a:gd name="connsiteY6903" fmla="*/ 1076309 h 2128862"/>
              <a:gd name="connsiteX6904" fmla="*/ 1850524 w 2482948"/>
              <a:gd name="connsiteY6904" fmla="*/ 1096234 h 2128862"/>
              <a:gd name="connsiteX6905" fmla="*/ 1850489 w 2482948"/>
              <a:gd name="connsiteY6905" fmla="*/ 1096257 h 2128862"/>
              <a:gd name="connsiteX6906" fmla="*/ 1852424 w 2482948"/>
              <a:gd name="connsiteY6906" fmla="*/ 1097021 h 2128862"/>
              <a:gd name="connsiteX6907" fmla="*/ 1852495 w 2482948"/>
              <a:gd name="connsiteY6907" fmla="*/ 1097049 h 2128862"/>
              <a:gd name="connsiteX6908" fmla="*/ 1853156 w 2482948"/>
              <a:gd name="connsiteY6908" fmla="*/ 1097310 h 2128862"/>
              <a:gd name="connsiteX6909" fmla="*/ 1856729 w 2482948"/>
              <a:gd name="connsiteY6909" fmla="*/ 1094993 h 2128862"/>
              <a:gd name="connsiteX6910" fmla="*/ 1857780 w 2482948"/>
              <a:gd name="connsiteY6910" fmla="*/ 1073414 h 2128862"/>
              <a:gd name="connsiteX6911" fmla="*/ 2258041 w 2482948"/>
              <a:gd name="connsiteY6911" fmla="*/ 1046080 h 2128862"/>
              <a:gd name="connsiteX6912" fmla="*/ 2238723 w 2482948"/>
              <a:gd name="connsiteY6912" fmla="*/ 1067087 h 2128862"/>
              <a:gd name="connsiteX6913" fmla="*/ 2231481 w 2482948"/>
              <a:gd name="connsiteY6913" fmla="*/ 1074962 h 2128862"/>
              <a:gd name="connsiteX6914" fmla="*/ 2230915 w 2482948"/>
              <a:gd name="connsiteY6914" fmla="*/ 1075379 h 2128862"/>
              <a:gd name="connsiteX6915" fmla="*/ 2224358 w 2482948"/>
              <a:gd name="connsiteY6915" fmla="*/ 1080218 h 2128862"/>
              <a:gd name="connsiteX6916" fmla="*/ 2221429 w 2482948"/>
              <a:gd name="connsiteY6916" fmla="*/ 1088436 h 2128862"/>
              <a:gd name="connsiteX6917" fmla="*/ 2222696 w 2482948"/>
              <a:gd name="connsiteY6917" fmla="*/ 1087553 h 2128862"/>
              <a:gd name="connsiteX6918" fmla="*/ 2252839 w 2482948"/>
              <a:gd name="connsiteY6918" fmla="*/ 1059773 h 2128862"/>
              <a:gd name="connsiteX6919" fmla="*/ 496631 w 2482948"/>
              <a:gd name="connsiteY6919" fmla="*/ 1045782 h 2128862"/>
              <a:gd name="connsiteX6920" fmla="*/ 471034 w 2482948"/>
              <a:gd name="connsiteY6920" fmla="*/ 1066550 h 2128862"/>
              <a:gd name="connsiteX6921" fmla="*/ 457563 w 2482948"/>
              <a:gd name="connsiteY6921" fmla="*/ 1077479 h 2128862"/>
              <a:gd name="connsiteX6922" fmla="*/ 495341 w 2482948"/>
              <a:gd name="connsiteY6922" fmla="*/ 1047086 h 2128862"/>
              <a:gd name="connsiteX6923" fmla="*/ 496154 w 2482948"/>
              <a:gd name="connsiteY6923" fmla="*/ 1046264 h 2128862"/>
              <a:gd name="connsiteX6924" fmla="*/ 496398 w 2482948"/>
              <a:gd name="connsiteY6924" fmla="*/ 1046018 h 2128862"/>
              <a:gd name="connsiteX6925" fmla="*/ 644142 w 2482948"/>
              <a:gd name="connsiteY6925" fmla="*/ 1045697 h 2128862"/>
              <a:gd name="connsiteX6926" fmla="*/ 643434 w 2482948"/>
              <a:gd name="connsiteY6926" fmla="*/ 1046564 h 2128862"/>
              <a:gd name="connsiteX6927" fmla="*/ 643441 w 2482948"/>
              <a:gd name="connsiteY6927" fmla="*/ 1046588 h 2128862"/>
              <a:gd name="connsiteX6928" fmla="*/ 643445 w 2482948"/>
              <a:gd name="connsiteY6928" fmla="*/ 1046603 h 2128862"/>
              <a:gd name="connsiteX6929" fmla="*/ 644163 w 2482948"/>
              <a:gd name="connsiteY6929" fmla="*/ 1045768 h 2128862"/>
              <a:gd name="connsiteX6930" fmla="*/ 689656 w 2482948"/>
              <a:gd name="connsiteY6930" fmla="*/ 1044764 h 2128862"/>
              <a:gd name="connsiteX6931" fmla="*/ 690858 w 2482948"/>
              <a:gd name="connsiteY6931" fmla="*/ 1048013 h 2128862"/>
              <a:gd name="connsiteX6932" fmla="*/ 692593 w 2482948"/>
              <a:gd name="connsiteY6932" fmla="*/ 1052702 h 2128862"/>
              <a:gd name="connsiteX6933" fmla="*/ 700034 w 2482948"/>
              <a:gd name="connsiteY6933" fmla="*/ 1068459 h 2128862"/>
              <a:gd name="connsiteX6934" fmla="*/ 702301 w 2482948"/>
              <a:gd name="connsiteY6934" fmla="*/ 1073049 h 2128862"/>
              <a:gd name="connsiteX6935" fmla="*/ 702491 w 2482948"/>
              <a:gd name="connsiteY6935" fmla="*/ 1073434 h 2128862"/>
              <a:gd name="connsiteX6936" fmla="*/ 702615 w 2482948"/>
              <a:gd name="connsiteY6936" fmla="*/ 1073684 h 2128862"/>
              <a:gd name="connsiteX6937" fmla="*/ 704710 w 2482948"/>
              <a:gd name="connsiteY6937" fmla="*/ 1077595 h 2128862"/>
              <a:gd name="connsiteX6938" fmla="*/ 710468 w 2482948"/>
              <a:gd name="connsiteY6938" fmla="*/ 1088347 h 2128862"/>
              <a:gd name="connsiteX6939" fmla="*/ 714259 w 2482948"/>
              <a:gd name="connsiteY6939" fmla="*/ 1094761 h 2128862"/>
              <a:gd name="connsiteX6940" fmla="*/ 717603 w 2482948"/>
              <a:gd name="connsiteY6940" fmla="*/ 1100420 h 2128862"/>
              <a:gd name="connsiteX6941" fmla="*/ 721043 w 2482948"/>
              <a:gd name="connsiteY6941" fmla="*/ 1106241 h 2128862"/>
              <a:gd name="connsiteX6942" fmla="*/ 724756 w 2482948"/>
              <a:gd name="connsiteY6942" fmla="*/ 1112218 h 2128862"/>
              <a:gd name="connsiteX6943" fmla="*/ 730759 w 2482948"/>
              <a:gd name="connsiteY6943" fmla="*/ 1121383 h 2128862"/>
              <a:gd name="connsiteX6944" fmla="*/ 731442 w 2482948"/>
              <a:gd name="connsiteY6944" fmla="*/ 1122369 h 2128862"/>
              <a:gd name="connsiteX6945" fmla="*/ 734462 w 2482948"/>
              <a:gd name="connsiteY6945" fmla="*/ 1126731 h 2128862"/>
              <a:gd name="connsiteX6946" fmla="*/ 735474 w 2482948"/>
              <a:gd name="connsiteY6946" fmla="*/ 1128192 h 2128862"/>
              <a:gd name="connsiteX6947" fmla="*/ 747220 w 2482948"/>
              <a:gd name="connsiteY6947" fmla="*/ 1141366 h 2128862"/>
              <a:gd name="connsiteX6948" fmla="*/ 750834 w 2482948"/>
              <a:gd name="connsiteY6948" fmla="*/ 1145123 h 2128862"/>
              <a:gd name="connsiteX6949" fmla="*/ 780945 w 2482948"/>
              <a:gd name="connsiteY6949" fmla="*/ 1175106 h 2128862"/>
              <a:gd name="connsiteX6950" fmla="*/ 832431 w 2482948"/>
              <a:gd name="connsiteY6950" fmla="*/ 1202737 h 2128862"/>
              <a:gd name="connsiteX6951" fmla="*/ 834132 w 2482948"/>
              <a:gd name="connsiteY6951" fmla="*/ 1203336 h 2128862"/>
              <a:gd name="connsiteX6952" fmla="*/ 840443 w 2482948"/>
              <a:gd name="connsiteY6952" fmla="*/ 1205558 h 2128862"/>
              <a:gd name="connsiteX6953" fmla="*/ 891850 w 2482948"/>
              <a:gd name="connsiteY6953" fmla="*/ 1211149 h 2128862"/>
              <a:gd name="connsiteX6954" fmla="*/ 895885 w 2482948"/>
              <a:gd name="connsiteY6954" fmla="*/ 1211588 h 2128862"/>
              <a:gd name="connsiteX6955" fmla="*/ 900587 w 2482948"/>
              <a:gd name="connsiteY6955" fmla="*/ 1211613 h 2128862"/>
              <a:gd name="connsiteX6956" fmla="*/ 900605 w 2482948"/>
              <a:gd name="connsiteY6956" fmla="*/ 1211612 h 2128862"/>
              <a:gd name="connsiteX6957" fmla="*/ 901207 w 2482948"/>
              <a:gd name="connsiteY6957" fmla="*/ 1211585 h 2128862"/>
              <a:gd name="connsiteX6958" fmla="*/ 906053 w 2482948"/>
              <a:gd name="connsiteY6958" fmla="*/ 1211368 h 2128862"/>
              <a:gd name="connsiteX6959" fmla="*/ 910695 w 2482948"/>
              <a:gd name="connsiteY6959" fmla="*/ 1210818 h 2128862"/>
              <a:gd name="connsiteX6960" fmla="*/ 893046 w 2482948"/>
              <a:gd name="connsiteY6960" fmla="*/ 1210818 h 2128862"/>
              <a:gd name="connsiteX6961" fmla="*/ 763570 w 2482948"/>
              <a:gd name="connsiteY6961" fmla="*/ 1147942 h 2128862"/>
              <a:gd name="connsiteX6962" fmla="*/ 1607544 w 2482948"/>
              <a:gd name="connsiteY6962" fmla="*/ 1043572 h 2128862"/>
              <a:gd name="connsiteX6963" fmla="*/ 1593049 w 2482948"/>
              <a:gd name="connsiteY6963" fmla="*/ 1045333 h 2128862"/>
              <a:gd name="connsiteX6964" fmla="*/ 1592893 w 2482948"/>
              <a:gd name="connsiteY6964" fmla="*/ 1045724 h 2128862"/>
              <a:gd name="connsiteX6965" fmla="*/ 1590192 w 2482948"/>
              <a:gd name="connsiteY6965" fmla="*/ 1052491 h 2128862"/>
              <a:gd name="connsiteX6966" fmla="*/ 1589250 w 2482948"/>
              <a:gd name="connsiteY6966" fmla="*/ 1055454 h 2128862"/>
              <a:gd name="connsiteX6967" fmla="*/ 1605377 w 2482948"/>
              <a:gd name="connsiteY6967" fmla="*/ 1051888 h 2128862"/>
              <a:gd name="connsiteX6968" fmla="*/ 1116387 w 2482948"/>
              <a:gd name="connsiteY6968" fmla="*/ 1043418 h 2128862"/>
              <a:gd name="connsiteX6969" fmla="*/ 1123038 w 2482948"/>
              <a:gd name="connsiteY6969" fmla="*/ 1051559 h 2128862"/>
              <a:gd name="connsiteX6970" fmla="*/ 1124168 w 2482948"/>
              <a:gd name="connsiteY6970" fmla="*/ 1052591 h 2128862"/>
              <a:gd name="connsiteX6971" fmla="*/ 1120694 w 2482948"/>
              <a:gd name="connsiteY6971" fmla="*/ 1048388 h 2128862"/>
              <a:gd name="connsiteX6972" fmla="*/ 702259 w 2482948"/>
              <a:gd name="connsiteY6972" fmla="*/ 1042863 h 2128862"/>
              <a:gd name="connsiteX6973" fmla="*/ 752125 w 2482948"/>
              <a:gd name="connsiteY6973" fmla="*/ 1098440 h 2128862"/>
              <a:gd name="connsiteX6974" fmla="*/ 760261 w 2482948"/>
              <a:gd name="connsiteY6974" fmla="*/ 1105197 h 2128862"/>
              <a:gd name="connsiteX6975" fmla="*/ 785080 w 2482948"/>
              <a:gd name="connsiteY6975" fmla="*/ 1125190 h 2128862"/>
              <a:gd name="connsiteX6976" fmla="*/ 809072 w 2482948"/>
              <a:gd name="connsiteY6976" fmla="*/ 1138978 h 2128862"/>
              <a:gd name="connsiteX6977" fmla="*/ 825343 w 2482948"/>
              <a:gd name="connsiteY6977" fmla="*/ 1148217 h 2128862"/>
              <a:gd name="connsiteX6978" fmla="*/ 890425 w 2482948"/>
              <a:gd name="connsiteY6978" fmla="*/ 1185859 h 2128862"/>
              <a:gd name="connsiteX6979" fmla="*/ 899801 w 2482948"/>
              <a:gd name="connsiteY6979" fmla="*/ 1188754 h 2128862"/>
              <a:gd name="connsiteX6980" fmla="*/ 903386 w 2482948"/>
              <a:gd name="connsiteY6980" fmla="*/ 1189583 h 2128862"/>
              <a:gd name="connsiteX6981" fmla="*/ 938056 w 2482948"/>
              <a:gd name="connsiteY6981" fmla="*/ 1191705 h 2128862"/>
              <a:gd name="connsiteX6982" fmla="*/ 906832 w 2482948"/>
              <a:gd name="connsiteY6982" fmla="*/ 1185862 h 2128862"/>
              <a:gd name="connsiteX6983" fmla="*/ 894147 w 2482948"/>
              <a:gd name="connsiteY6983" fmla="*/ 1180484 h 2128862"/>
              <a:gd name="connsiteX6984" fmla="*/ 847817 w 2482948"/>
              <a:gd name="connsiteY6984" fmla="*/ 1146702 h 2128862"/>
              <a:gd name="connsiteX6985" fmla="*/ 832650 w 2482948"/>
              <a:gd name="connsiteY6985" fmla="*/ 1137326 h 2128862"/>
              <a:gd name="connsiteX6986" fmla="*/ 813484 w 2482948"/>
              <a:gd name="connsiteY6986" fmla="*/ 1128364 h 2128862"/>
              <a:gd name="connsiteX6987" fmla="*/ 792525 w 2482948"/>
              <a:gd name="connsiteY6987" fmla="*/ 1119401 h 2128862"/>
              <a:gd name="connsiteX6988" fmla="*/ 766051 w 2482948"/>
              <a:gd name="connsiteY6988" fmla="*/ 1103130 h 2128862"/>
              <a:gd name="connsiteX6989" fmla="*/ 756123 w 2482948"/>
              <a:gd name="connsiteY6989" fmla="*/ 1096237 h 2128862"/>
              <a:gd name="connsiteX6990" fmla="*/ 1216411 w 2482948"/>
              <a:gd name="connsiteY6990" fmla="*/ 1042524 h 2128862"/>
              <a:gd name="connsiteX6991" fmla="*/ 1221210 w 2482948"/>
              <a:gd name="connsiteY6991" fmla="*/ 1058059 h 2128862"/>
              <a:gd name="connsiteX6992" fmla="*/ 1222009 w 2482948"/>
              <a:gd name="connsiteY6992" fmla="*/ 1060382 h 2128862"/>
              <a:gd name="connsiteX6993" fmla="*/ 1222117 w 2482948"/>
              <a:gd name="connsiteY6993" fmla="*/ 1060629 h 2128862"/>
              <a:gd name="connsiteX6994" fmla="*/ 1222407 w 2482948"/>
              <a:gd name="connsiteY6994" fmla="*/ 1061292 h 2128862"/>
              <a:gd name="connsiteX6995" fmla="*/ 1222714 w 2482948"/>
              <a:gd name="connsiteY6995" fmla="*/ 1061419 h 2128862"/>
              <a:gd name="connsiteX6996" fmla="*/ 1231889 w 2482948"/>
              <a:gd name="connsiteY6996" fmla="*/ 1065228 h 2128862"/>
              <a:gd name="connsiteX6997" fmla="*/ 1229735 w 2482948"/>
              <a:gd name="connsiteY6997" fmla="*/ 1060999 h 2128862"/>
              <a:gd name="connsiteX6998" fmla="*/ 1221318 w 2482948"/>
              <a:gd name="connsiteY6998" fmla="*/ 1044474 h 2128862"/>
              <a:gd name="connsiteX6999" fmla="*/ 1447241 w 2482948"/>
              <a:gd name="connsiteY6999" fmla="*/ 1042316 h 2128862"/>
              <a:gd name="connsiteX7000" fmla="*/ 1439747 w 2482948"/>
              <a:gd name="connsiteY7000" fmla="*/ 1043204 h 2128862"/>
              <a:gd name="connsiteX7001" fmla="*/ 1437860 w 2482948"/>
              <a:gd name="connsiteY7001" fmla="*/ 1043427 h 2128862"/>
              <a:gd name="connsiteX7002" fmla="*/ 1430613 w 2482948"/>
              <a:gd name="connsiteY7002" fmla="*/ 1044286 h 2128862"/>
              <a:gd name="connsiteX7003" fmla="*/ 1428582 w 2482948"/>
              <a:gd name="connsiteY7003" fmla="*/ 1044733 h 2128862"/>
              <a:gd name="connsiteX7004" fmla="*/ 1431796 w 2482948"/>
              <a:gd name="connsiteY7004" fmla="*/ 1045826 h 2128862"/>
              <a:gd name="connsiteX7005" fmla="*/ 1433291 w 2482948"/>
              <a:gd name="connsiteY7005" fmla="*/ 1046334 h 2128862"/>
              <a:gd name="connsiteX7006" fmla="*/ 1435623 w 2482948"/>
              <a:gd name="connsiteY7006" fmla="*/ 1047127 h 2128862"/>
              <a:gd name="connsiteX7007" fmla="*/ 1441543 w 2482948"/>
              <a:gd name="connsiteY7007" fmla="*/ 1047023 h 2128862"/>
              <a:gd name="connsiteX7008" fmla="*/ 1459076 w 2482948"/>
              <a:gd name="connsiteY7008" fmla="*/ 1043962 h 2128862"/>
              <a:gd name="connsiteX7009" fmla="*/ 647383 w 2482948"/>
              <a:gd name="connsiteY7009" fmla="*/ 1041731 h 2128862"/>
              <a:gd name="connsiteX7010" fmla="*/ 647253 w 2482948"/>
              <a:gd name="connsiteY7010" fmla="*/ 1041890 h 2128862"/>
              <a:gd name="connsiteX7011" fmla="*/ 647106 w 2482948"/>
              <a:gd name="connsiteY7011" fmla="*/ 1042070 h 2128862"/>
              <a:gd name="connsiteX7012" fmla="*/ 647162 w 2482948"/>
              <a:gd name="connsiteY7012" fmla="*/ 1042260 h 2128862"/>
              <a:gd name="connsiteX7013" fmla="*/ 647177 w 2482948"/>
              <a:gd name="connsiteY7013" fmla="*/ 1042314 h 2128862"/>
              <a:gd name="connsiteX7014" fmla="*/ 647456 w 2482948"/>
              <a:gd name="connsiteY7014" fmla="*/ 1041973 h 2128862"/>
              <a:gd name="connsiteX7015" fmla="*/ 1651142 w 2482948"/>
              <a:gd name="connsiteY7015" fmla="*/ 1040900 h 2128862"/>
              <a:gd name="connsiteX7016" fmla="*/ 1650381 w 2482948"/>
              <a:gd name="connsiteY7016" fmla="*/ 1041103 h 2128862"/>
              <a:gd name="connsiteX7017" fmla="*/ 1648919 w 2482948"/>
              <a:gd name="connsiteY7017" fmla="*/ 1041494 h 2128862"/>
              <a:gd name="connsiteX7018" fmla="*/ 1638181 w 2482948"/>
              <a:gd name="connsiteY7018" fmla="*/ 1045079 h 2128862"/>
              <a:gd name="connsiteX7019" fmla="*/ 1636204 w 2482948"/>
              <a:gd name="connsiteY7019" fmla="*/ 1045807 h 2128862"/>
              <a:gd name="connsiteX7020" fmla="*/ 1635954 w 2482948"/>
              <a:gd name="connsiteY7020" fmla="*/ 1046784 h 2128862"/>
              <a:gd name="connsiteX7021" fmla="*/ 1635694 w 2482948"/>
              <a:gd name="connsiteY7021" fmla="*/ 1047797 h 2128862"/>
              <a:gd name="connsiteX7022" fmla="*/ 1635682 w 2482948"/>
              <a:gd name="connsiteY7022" fmla="*/ 1047844 h 2128862"/>
              <a:gd name="connsiteX7023" fmla="*/ 1642868 w 2482948"/>
              <a:gd name="connsiteY7023" fmla="*/ 1043975 h 2128862"/>
              <a:gd name="connsiteX7024" fmla="*/ 1476398 w 2482948"/>
              <a:gd name="connsiteY7024" fmla="*/ 1040334 h 2128862"/>
              <a:gd name="connsiteX7025" fmla="*/ 1474294 w 2482948"/>
              <a:gd name="connsiteY7025" fmla="*/ 1040962 h 2128862"/>
              <a:gd name="connsiteX7026" fmla="*/ 1474394 w 2482948"/>
              <a:gd name="connsiteY7026" fmla="*/ 1040976 h 2128862"/>
              <a:gd name="connsiteX7027" fmla="*/ 1474565 w 2482948"/>
              <a:gd name="connsiteY7027" fmla="*/ 1041000 h 2128862"/>
              <a:gd name="connsiteX7028" fmla="*/ 1475389 w 2482948"/>
              <a:gd name="connsiteY7028" fmla="*/ 1041114 h 2128862"/>
              <a:gd name="connsiteX7029" fmla="*/ 1476275 w 2482948"/>
              <a:gd name="connsiteY7029" fmla="*/ 1040960 h 2128862"/>
              <a:gd name="connsiteX7030" fmla="*/ 1633074 w 2482948"/>
              <a:gd name="connsiteY7030" fmla="*/ 1040316 h 2128862"/>
              <a:gd name="connsiteX7031" fmla="*/ 1630321 w 2482948"/>
              <a:gd name="connsiteY7031" fmla="*/ 1040806 h 2128862"/>
              <a:gd name="connsiteX7032" fmla="*/ 1612346 w 2482948"/>
              <a:gd name="connsiteY7032" fmla="*/ 1042989 h 2128862"/>
              <a:gd name="connsiteX7033" fmla="*/ 1610452 w 2482948"/>
              <a:gd name="connsiteY7033" fmla="*/ 1050248 h 2128862"/>
              <a:gd name="connsiteX7034" fmla="*/ 1616590 w 2482948"/>
              <a:gd name="connsiteY7034" fmla="*/ 1048004 h 2128862"/>
              <a:gd name="connsiteX7035" fmla="*/ 1620367 w 2482948"/>
              <a:gd name="connsiteY7035" fmla="*/ 1046623 h 2128862"/>
              <a:gd name="connsiteX7036" fmla="*/ 1632601 w 2482948"/>
              <a:gd name="connsiteY7036" fmla="*/ 1042151 h 2128862"/>
              <a:gd name="connsiteX7037" fmla="*/ 1632727 w 2482948"/>
              <a:gd name="connsiteY7037" fmla="*/ 1041664 h 2128862"/>
              <a:gd name="connsiteX7038" fmla="*/ 1489482 w 2482948"/>
              <a:gd name="connsiteY7038" fmla="*/ 1040280 h 2128862"/>
              <a:gd name="connsiteX7039" fmla="*/ 1486287 w 2482948"/>
              <a:gd name="connsiteY7039" fmla="*/ 1041440 h 2128862"/>
              <a:gd name="connsiteX7040" fmla="*/ 1483918 w 2482948"/>
              <a:gd name="connsiteY7040" fmla="*/ 1042301 h 2128862"/>
              <a:gd name="connsiteX7041" fmla="*/ 1484100 w 2482948"/>
              <a:gd name="connsiteY7041" fmla="*/ 1042326 h 2128862"/>
              <a:gd name="connsiteX7042" fmla="*/ 1484649 w 2482948"/>
              <a:gd name="connsiteY7042" fmla="*/ 1042403 h 2128862"/>
              <a:gd name="connsiteX7043" fmla="*/ 1489311 w 2482948"/>
              <a:gd name="connsiteY7043" fmla="*/ 1041168 h 2128862"/>
              <a:gd name="connsiteX7044" fmla="*/ 993056 w 2482948"/>
              <a:gd name="connsiteY7044" fmla="*/ 1039884 h 2128862"/>
              <a:gd name="connsiteX7045" fmla="*/ 992736 w 2482948"/>
              <a:gd name="connsiteY7045" fmla="*/ 1042185 h 2128862"/>
              <a:gd name="connsiteX7046" fmla="*/ 992736 w 2482948"/>
              <a:gd name="connsiteY7046" fmla="*/ 1044115 h 2128862"/>
              <a:gd name="connsiteX7047" fmla="*/ 995794 w 2482948"/>
              <a:gd name="connsiteY7047" fmla="*/ 1091414 h 2128862"/>
              <a:gd name="connsiteX7048" fmla="*/ 996985 w 2482948"/>
              <a:gd name="connsiteY7048" fmla="*/ 1094657 h 2128862"/>
              <a:gd name="connsiteX7049" fmla="*/ 1641881 w 2482948"/>
              <a:gd name="connsiteY7049" fmla="*/ 1038748 h 2128862"/>
              <a:gd name="connsiteX7050" fmla="*/ 1639051 w 2482948"/>
              <a:gd name="connsiteY7050" fmla="*/ 1039252 h 2128862"/>
              <a:gd name="connsiteX7051" fmla="*/ 1637828 w 2482948"/>
              <a:gd name="connsiteY7051" fmla="*/ 1039469 h 2128862"/>
              <a:gd name="connsiteX7052" fmla="*/ 1637728 w 2482948"/>
              <a:gd name="connsiteY7052" fmla="*/ 1039859 h 2128862"/>
              <a:gd name="connsiteX7053" fmla="*/ 1637727 w 2482948"/>
              <a:gd name="connsiteY7053" fmla="*/ 1039863 h 2128862"/>
              <a:gd name="connsiteX7054" fmla="*/ 1637610 w 2482948"/>
              <a:gd name="connsiteY7054" fmla="*/ 1040318 h 2128862"/>
              <a:gd name="connsiteX7055" fmla="*/ 1638795 w 2482948"/>
              <a:gd name="connsiteY7055" fmla="*/ 1039883 h 2128862"/>
              <a:gd name="connsiteX7056" fmla="*/ 1881121 w 2482948"/>
              <a:gd name="connsiteY7056" fmla="*/ 1038693 h 2128862"/>
              <a:gd name="connsiteX7057" fmla="*/ 1876701 w 2482948"/>
              <a:gd name="connsiteY7057" fmla="*/ 1050704 h 2128862"/>
              <a:gd name="connsiteX7058" fmla="*/ 1875977 w 2482948"/>
              <a:gd name="connsiteY7058" fmla="*/ 1052939 h 2128862"/>
              <a:gd name="connsiteX7059" fmla="*/ 1874017 w 2482948"/>
              <a:gd name="connsiteY7059" fmla="*/ 1058991 h 2128862"/>
              <a:gd name="connsiteX7060" fmla="*/ 1875980 w 2482948"/>
              <a:gd name="connsiteY7060" fmla="*/ 1071535 h 2128862"/>
              <a:gd name="connsiteX7061" fmla="*/ 1872034 w 2482948"/>
              <a:gd name="connsiteY7061" fmla="*/ 1098302 h 2128862"/>
              <a:gd name="connsiteX7062" fmla="*/ 1865831 w 2482948"/>
              <a:gd name="connsiteY7062" fmla="*/ 1102024 h 2128862"/>
              <a:gd name="connsiteX7063" fmla="*/ 1868943 w 2482948"/>
              <a:gd name="connsiteY7063" fmla="*/ 1103152 h 2128862"/>
              <a:gd name="connsiteX7064" fmla="*/ 1874181 w 2482948"/>
              <a:gd name="connsiteY7064" fmla="*/ 1099438 h 2128862"/>
              <a:gd name="connsiteX7065" fmla="*/ 1879881 w 2482948"/>
              <a:gd name="connsiteY7065" fmla="*/ 1095396 h 2128862"/>
              <a:gd name="connsiteX7066" fmla="*/ 1879881 w 2482948"/>
              <a:gd name="connsiteY7066" fmla="*/ 1095396 h 2128862"/>
              <a:gd name="connsiteX7067" fmla="*/ 1879881 w 2482948"/>
              <a:gd name="connsiteY7067" fmla="*/ 1095395 h 2128862"/>
              <a:gd name="connsiteX7068" fmla="*/ 1883605 w 2482948"/>
              <a:gd name="connsiteY7068" fmla="*/ 1068582 h 2128862"/>
              <a:gd name="connsiteX7069" fmla="*/ 1883468 w 2482948"/>
              <a:gd name="connsiteY7069" fmla="*/ 1064982 h 2128862"/>
              <a:gd name="connsiteX7070" fmla="*/ 1883238 w 2482948"/>
              <a:gd name="connsiteY7070" fmla="*/ 1058977 h 2128862"/>
              <a:gd name="connsiteX7071" fmla="*/ 1379824 w 2482948"/>
              <a:gd name="connsiteY7071" fmla="*/ 1038396 h 2128862"/>
              <a:gd name="connsiteX7072" fmla="*/ 1392055 w 2482948"/>
              <a:gd name="connsiteY7072" fmla="*/ 1042735 h 2128862"/>
              <a:gd name="connsiteX7073" fmla="*/ 1416063 w 2482948"/>
              <a:gd name="connsiteY7073" fmla="*/ 1045570 h 2128862"/>
              <a:gd name="connsiteX7074" fmla="*/ 1406790 w 2482948"/>
              <a:gd name="connsiteY7074" fmla="*/ 1042431 h 2128862"/>
              <a:gd name="connsiteX7075" fmla="*/ 1406347 w 2482948"/>
              <a:gd name="connsiteY7075" fmla="*/ 1042281 h 2128862"/>
              <a:gd name="connsiteX7076" fmla="*/ 1383194 w 2482948"/>
              <a:gd name="connsiteY7076" fmla="*/ 1038889 h 2128862"/>
              <a:gd name="connsiteX7077" fmla="*/ 1029209 w 2482948"/>
              <a:gd name="connsiteY7077" fmla="*/ 1037830 h 2128862"/>
              <a:gd name="connsiteX7078" fmla="*/ 1029016 w 2482948"/>
              <a:gd name="connsiteY7078" fmla="*/ 1039553 h 2128862"/>
              <a:gd name="connsiteX7079" fmla="*/ 1029411 w 2482948"/>
              <a:gd name="connsiteY7079" fmla="*/ 1041762 h 2128862"/>
              <a:gd name="connsiteX7080" fmla="*/ 1030683 w 2482948"/>
              <a:gd name="connsiteY7080" fmla="*/ 1048871 h 2128862"/>
              <a:gd name="connsiteX7081" fmla="*/ 1030217 w 2482948"/>
              <a:gd name="connsiteY7081" fmla="*/ 1045377 h 2128862"/>
              <a:gd name="connsiteX7082" fmla="*/ 1229400 w 2482948"/>
              <a:gd name="connsiteY7082" fmla="*/ 1036946 h 2128862"/>
              <a:gd name="connsiteX7083" fmla="*/ 1230736 w 2482948"/>
              <a:gd name="connsiteY7083" fmla="*/ 1039244 h 2128862"/>
              <a:gd name="connsiteX7084" fmla="*/ 1233801 w 2482948"/>
              <a:gd name="connsiteY7084" fmla="*/ 1044519 h 2128862"/>
              <a:gd name="connsiteX7085" fmla="*/ 1238612 w 2482948"/>
              <a:gd name="connsiteY7085" fmla="*/ 1046431 h 2128862"/>
              <a:gd name="connsiteX7086" fmla="*/ 1473261 w 2482948"/>
              <a:gd name="connsiteY7086" fmla="*/ 1036652 h 2128862"/>
              <a:gd name="connsiteX7087" fmla="*/ 1473042 w 2482948"/>
              <a:gd name="connsiteY7087" fmla="*/ 1036701 h 2128862"/>
              <a:gd name="connsiteX7088" fmla="*/ 1472965 w 2482948"/>
              <a:gd name="connsiteY7088" fmla="*/ 1036730 h 2128862"/>
              <a:gd name="connsiteX7089" fmla="*/ 1472835 w 2482948"/>
              <a:gd name="connsiteY7089" fmla="*/ 1036779 h 2128862"/>
              <a:gd name="connsiteX7090" fmla="*/ 1473075 w 2482948"/>
              <a:gd name="connsiteY7090" fmla="*/ 1036708 h 2128862"/>
              <a:gd name="connsiteX7091" fmla="*/ 1236634 w 2482948"/>
              <a:gd name="connsiteY7091" fmla="*/ 1036261 h 2128862"/>
              <a:gd name="connsiteX7092" fmla="*/ 1249386 w 2482948"/>
              <a:gd name="connsiteY7092" fmla="*/ 1050713 h 2128862"/>
              <a:gd name="connsiteX7093" fmla="*/ 1255153 w 2482948"/>
              <a:gd name="connsiteY7093" fmla="*/ 1053006 h 2128862"/>
              <a:gd name="connsiteX7094" fmla="*/ 1264003 w 2482948"/>
              <a:gd name="connsiteY7094" fmla="*/ 1056523 h 2128862"/>
              <a:gd name="connsiteX7095" fmla="*/ 1249027 w 2482948"/>
              <a:gd name="connsiteY7095" fmla="*/ 1045436 h 2128862"/>
              <a:gd name="connsiteX7096" fmla="*/ 1490270 w 2482948"/>
              <a:gd name="connsiteY7096" fmla="*/ 1036195 h 2128862"/>
              <a:gd name="connsiteX7097" fmla="*/ 1481385 w 2482948"/>
              <a:gd name="connsiteY7097" fmla="*/ 1038846 h 2128862"/>
              <a:gd name="connsiteX7098" fmla="*/ 1481142 w 2482948"/>
              <a:gd name="connsiteY7098" fmla="*/ 1040110 h 2128862"/>
              <a:gd name="connsiteX7099" fmla="*/ 1489807 w 2482948"/>
              <a:gd name="connsiteY7099" fmla="*/ 1038598 h 2128862"/>
              <a:gd name="connsiteX7100" fmla="*/ 2209615 w 2482948"/>
              <a:gd name="connsiteY7100" fmla="*/ 1035585 h 2128862"/>
              <a:gd name="connsiteX7101" fmla="*/ 2195366 w 2482948"/>
              <a:gd name="connsiteY7101" fmla="*/ 1054770 h 2128862"/>
              <a:gd name="connsiteX7102" fmla="*/ 2184440 w 2482948"/>
              <a:gd name="connsiteY7102" fmla="*/ 1069482 h 2128862"/>
              <a:gd name="connsiteX7103" fmla="*/ 2169318 w 2482948"/>
              <a:gd name="connsiteY7103" fmla="*/ 1082444 h 2128862"/>
              <a:gd name="connsiteX7104" fmla="*/ 2168788 w 2482948"/>
              <a:gd name="connsiteY7104" fmla="*/ 1083873 h 2128862"/>
              <a:gd name="connsiteX7105" fmla="*/ 2167400 w 2482948"/>
              <a:gd name="connsiteY7105" fmla="*/ 1087616 h 2128862"/>
              <a:gd name="connsiteX7106" fmla="*/ 2165720 w 2482948"/>
              <a:gd name="connsiteY7106" fmla="*/ 1092146 h 2128862"/>
              <a:gd name="connsiteX7107" fmla="*/ 2170143 w 2482948"/>
              <a:gd name="connsiteY7107" fmla="*/ 1088606 h 2128862"/>
              <a:gd name="connsiteX7108" fmla="*/ 2176639 w 2482948"/>
              <a:gd name="connsiteY7108" fmla="*/ 1083406 h 2128862"/>
              <a:gd name="connsiteX7109" fmla="*/ 2201966 w 2482948"/>
              <a:gd name="connsiteY7109" fmla="*/ 1056239 h 2128862"/>
              <a:gd name="connsiteX7110" fmla="*/ 2202527 w 2482948"/>
              <a:gd name="connsiteY7110" fmla="*/ 1054701 h 2128862"/>
              <a:gd name="connsiteX7111" fmla="*/ 2203757 w 2482948"/>
              <a:gd name="connsiteY7111" fmla="*/ 1051330 h 2128862"/>
              <a:gd name="connsiteX7112" fmla="*/ 2208589 w 2482948"/>
              <a:gd name="connsiteY7112" fmla="*/ 1038087 h 2128862"/>
              <a:gd name="connsiteX7113" fmla="*/ 1774377 w 2482948"/>
              <a:gd name="connsiteY7113" fmla="*/ 1035567 h 2128862"/>
              <a:gd name="connsiteX7114" fmla="*/ 1772523 w 2482948"/>
              <a:gd name="connsiteY7114" fmla="*/ 1040877 h 2128862"/>
              <a:gd name="connsiteX7115" fmla="*/ 1772681 w 2482948"/>
              <a:gd name="connsiteY7115" fmla="*/ 1041100 h 2128862"/>
              <a:gd name="connsiteX7116" fmla="*/ 1773692 w 2482948"/>
              <a:gd name="connsiteY7116" fmla="*/ 1042527 h 2128862"/>
              <a:gd name="connsiteX7117" fmla="*/ 1784128 w 2482948"/>
              <a:gd name="connsiteY7117" fmla="*/ 1057254 h 2128862"/>
              <a:gd name="connsiteX7118" fmla="*/ 1787726 w 2482948"/>
              <a:gd name="connsiteY7118" fmla="*/ 1060122 h 2128862"/>
              <a:gd name="connsiteX7119" fmla="*/ 1788424 w 2482948"/>
              <a:gd name="connsiteY7119" fmla="*/ 1058177 h 2128862"/>
              <a:gd name="connsiteX7120" fmla="*/ 1780546 w 2482948"/>
              <a:gd name="connsiteY7120" fmla="*/ 1046164 h 2128862"/>
              <a:gd name="connsiteX7121" fmla="*/ 2287900 w 2482948"/>
              <a:gd name="connsiteY7121" fmla="*/ 1035529 h 2128862"/>
              <a:gd name="connsiteX7122" fmla="*/ 2264770 w 2482948"/>
              <a:gd name="connsiteY7122" fmla="*/ 1059278 h 2128862"/>
              <a:gd name="connsiteX7123" fmla="*/ 2254530 w 2482948"/>
              <a:gd name="connsiteY7123" fmla="*/ 1069793 h 2128862"/>
              <a:gd name="connsiteX7124" fmla="*/ 2251803 w 2482948"/>
              <a:gd name="connsiteY7124" fmla="*/ 1076975 h 2128862"/>
              <a:gd name="connsiteX7125" fmla="*/ 2251766 w 2482948"/>
              <a:gd name="connsiteY7125" fmla="*/ 1077081 h 2128862"/>
              <a:gd name="connsiteX7126" fmla="*/ 2224052 w 2482948"/>
              <a:gd name="connsiteY7126" fmla="*/ 1156866 h 2128862"/>
              <a:gd name="connsiteX7127" fmla="*/ 2204984 w 2482948"/>
              <a:gd name="connsiteY7127" fmla="*/ 1211760 h 2128862"/>
              <a:gd name="connsiteX7128" fmla="*/ 2179165 w 2482948"/>
              <a:gd name="connsiteY7128" fmla="*/ 1290539 h 2128862"/>
              <a:gd name="connsiteX7129" fmla="*/ 2179160 w 2482948"/>
              <a:gd name="connsiteY7129" fmla="*/ 1290554 h 2128862"/>
              <a:gd name="connsiteX7130" fmla="*/ 2177428 w 2482948"/>
              <a:gd name="connsiteY7130" fmla="*/ 1296125 h 2128862"/>
              <a:gd name="connsiteX7131" fmla="*/ 2163337 w 2482948"/>
              <a:gd name="connsiteY7131" fmla="*/ 1341459 h 2128862"/>
              <a:gd name="connsiteX7132" fmla="*/ 2159534 w 2482948"/>
              <a:gd name="connsiteY7132" fmla="*/ 1354062 h 2128862"/>
              <a:gd name="connsiteX7133" fmla="*/ 2151395 w 2482948"/>
              <a:gd name="connsiteY7133" fmla="*/ 1381610 h 2128862"/>
              <a:gd name="connsiteX7134" fmla="*/ 2148809 w 2482948"/>
              <a:gd name="connsiteY7134" fmla="*/ 1390608 h 2128862"/>
              <a:gd name="connsiteX7135" fmla="*/ 2143392 w 2482948"/>
              <a:gd name="connsiteY7135" fmla="*/ 1411029 h 2128862"/>
              <a:gd name="connsiteX7136" fmla="*/ 2113334 w 2482948"/>
              <a:gd name="connsiteY7136" fmla="*/ 1506446 h 2128862"/>
              <a:gd name="connsiteX7137" fmla="*/ 2104784 w 2482948"/>
              <a:gd name="connsiteY7137" fmla="*/ 1528645 h 2128862"/>
              <a:gd name="connsiteX7138" fmla="*/ 2064798 w 2482948"/>
              <a:gd name="connsiteY7138" fmla="*/ 1626406 h 2128862"/>
              <a:gd name="connsiteX7139" fmla="*/ 1957936 w 2482948"/>
              <a:gd name="connsiteY7139" fmla="*/ 1801935 h 2128862"/>
              <a:gd name="connsiteX7140" fmla="*/ 1938769 w 2482948"/>
              <a:gd name="connsiteY7140" fmla="*/ 1825237 h 2128862"/>
              <a:gd name="connsiteX7141" fmla="*/ 1934496 w 2482948"/>
              <a:gd name="connsiteY7141" fmla="*/ 1830339 h 2128862"/>
              <a:gd name="connsiteX7142" fmla="*/ 1871706 w 2482948"/>
              <a:gd name="connsiteY7142" fmla="*/ 1895766 h 2128862"/>
              <a:gd name="connsiteX7143" fmla="*/ 1870562 w 2482948"/>
              <a:gd name="connsiteY7143" fmla="*/ 1896577 h 2128862"/>
              <a:gd name="connsiteX7144" fmla="*/ 1870460 w 2482948"/>
              <a:gd name="connsiteY7144" fmla="*/ 1896650 h 2128862"/>
              <a:gd name="connsiteX7145" fmla="*/ 1875533 w 2482948"/>
              <a:gd name="connsiteY7145" fmla="*/ 1893680 h 2128862"/>
              <a:gd name="connsiteX7146" fmla="*/ 1946078 w 2482948"/>
              <a:gd name="connsiteY7146" fmla="*/ 1828960 h 2128862"/>
              <a:gd name="connsiteX7147" fmla="*/ 1946769 w 2482948"/>
              <a:gd name="connsiteY7147" fmla="*/ 1828960 h 2128862"/>
              <a:gd name="connsiteX7148" fmla="*/ 1970760 w 2482948"/>
              <a:gd name="connsiteY7148" fmla="*/ 1802485 h 2128862"/>
              <a:gd name="connsiteX7149" fmla="*/ 2081069 w 2482948"/>
              <a:gd name="connsiteY7149" fmla="*/ 1632887 h 2128862"/>
              <a:gd name="connsiteX7150" fmla="*/ 2126433 w 2482948"/>
              <a:gd name="connsiteY7150" fmla="*/ 1527266 h 2128862"/>
              <a:gd name="connsiteX7151" fmla="*/ 2131122 w 2482948"/>
              <a:gd name="connsiteY7151" fmla="*/ 1515683 h 2128862"/>
              <a:gd name="connsiteX7152" fmla="*/ 2161319 w 2482948"/>
              <a:gd name="connsiteY7152" fmla="*/ 1422611 h 2128862"/>
              <a:gd name="connsiteX7153" fmla="*/ 2164893 w 2482948"/>
              <a:gd name="connsiteY7153" fmla="*/ 1408877 h 2128862"/>
              <a:gd name="connsiteX7154" fmla="*/ 2166333 w 2482948"/>
              <a:gd name="connsiteY7154" fmla="*/ 1403887 h 2128862"/>
              <a:gd name="connsiteX7155" fmla="*/ 2166920 w 2482948"/>
              <a:gd name="connsiteY7155" fmla="*/ 1401695 h 2128862"/>
              <a:gd name="connsiteX7156" fmla="*/ 2168249 w 2482948"/>
              <a:gd name="connsiteY7156" fmla="*/ 1397204 h 2128862"/>
              <a:gd name="connsiteX7157" fmla="*/ 2168821 w 2482948"/>
              <a:gd name="connsiteY7157" fmla="*/ 1395269 h 2128862"/>
              <a:gd name="connsiteX7158" fmla="*/ 2172126 w 2482948"/>
              <a:gd name="connsiteY7158" fmla="*/ 1383820 h 2128862"/>
              <a:gd name="connsiteX7159" fmla="*/ 2176601 w 2482948"/>
              <a:gd name="connsiteY7159" fmla="*/ 1368964 h 2128862"/>
              <a:gd name="connsiteX7160" fmla="*/ 2178751 w 2482948"/>
              <a:gd name="connsiteY7160" fmla="*/ 1361698 h 2128862"/>
              <a:gd name="connsiteX7161" fmla="*/ 2180351 w 2482948"/>
              <a:gd name="connsiteY7161" fmla="*/ 1356517 h 2128862"/>
              <a:gd name="connsiteX7162" fmla="*/ 2182553 w 2482948"/>
              <a:gd name="connsiteY7162" fmla="*/ 1349207 h 2128862"/>
              <a:gd name="connsiteX7163" fmla="*/ 2195672 w 2482948"/>
              <a:gd name="connsiteY7163" fmla="*/ 1306928 h 2128862"/>
              <a:gd name="connsiteX7164" fmla="*/ 2195710 w 2482948"/>
              <a:gd name="connsiteY7164" fmla="*/ 1306805 h 2128862"/>
              <a:gd name="connsiteX7165" fmla="*/ 2212543 w 2482948"/>
              <a:gd name="connsiteY7165" fmla="*/ 1254188 h 2128862"/>
              <a:gd name="connsiteX7166" fmla="*/ 2216697 w 2482948"/>
              <a:gd name="connsiteY7166" fmla="*/ 1241205 h 2128862"/>
              <a:gd name="connsiteX7167" fmla="*/ 2220860 w 2482948"/>
              <a:gd name="connsiteY7167" fmla="*/ 1228916 h 2128862"/>
              <a:gd name="connsiteX7168" fmla="*/ 2228358 w 2482948"/>
              <a:gd name="connsiteY7168" fmla="*/ 1205697 h 2128862"/>
              <a:gd name="connsiteX7169" fmla="*/ 2266355 w 2482948"/>
              <a:gd name="connsiteY7169" fmla="*/ 1094626 h 2128862"/>
              <a:gd name="connsiteX7170" fmla="*/ 2275570 w 2482948"/>
              <a:gd name="connsiteY7170" fmla="*/ 1069349 h 2128862"/>
              <a:gd name="connsiteX7171" fmla="*/ 1502581 w 2482948"/>
              <a:gd name="connsiteY7171" fmla="*/ 1035522 h 2128862"/>
              <a:gd name="connsiteX7172" fmla="*/ 1500053 w 2482948"/>
              <a:gd name="connsiteY7172" fmla="*/ 1036440 h 2128862"/>
              <a:gd name="connsiteX7173" fmla="*/ 1495425 w 2482948"/>
              <a:gd name="connsiteY7173" fmla="*/ 1038121 h 2128862"/>
              <a:gd name="connsiteX7174" fmla="*/ 1495201 w 2482948"/>
              <a:gd name="connsiteY7174" fmla="*/ 1039295 h 2128862"/>
              <a:gd name="connsiteX7175" fmla="*/ 1496413 w 2482948"/>
              <a:gd name="connsiteY7175" fmla="*/ 1038676 h 2128862"/>
              <a:gd name="connsiteX7176" fmla="*/ 1042701 w 2482948"/>
              <a:gd name="connsiteY7176" fmla="*/ 1035322 h 2128862"/>
              <a:gd name="connsiteX7177" fmla="*/ 1043343 w 2482948"/>
              <a:gd name="connsiteY7177" fmla="*/ 1040805 h 2128862"/>
              <a:gd name="connsiteX7178" fmla="*/ 1057131 w 2482948"/>
              <a:gd name="connsiteY7178" fmla="*/ 1094028 h 2128862"/>
              <a:gd name="connsiteX7179" fmla="*/ 1059673 w 2482948"/>
              <a:gd name="connsiteY7179" fmla="*/ 1097851 h 2128862"/>
              <a:gd name="connsiteX7180" fmla="*/ 1058232 w 2482948"/>
              <a:gd name="connsiteY7180" fmla="*/ 1095546 h 2128862"/>
              <a:gd name="connsiteX7181" fmla="*/ 1044444 w 2482948"/>
              <a:gd name="connsiteY7181" fmla="*/ 1043012 h 2128862"/>
              <a:gd name="connsiteX7182" fmla="*/ 1043461 w 2482948"/>
              <a:gd name="connsiteY7182" fmla="*/ 1035829 h 2128862"/>
              <a:gd name="connsiteX7183" fmla="*/ 1087408 w 2482948"/>
              <a:gd name="connsiteY7183" fmla="*/ 1034444 h 2128862"/>
              <a:gd name="connsiteX7184" fmla="*/ 1088037 w 2482948"/>
              <a:gd name="connsiteY7184" fmla="*/ 1034731 h 2128862"/>
              <a:gd name="connsiteX7185" fmla="*/ 1100754 w 2482948"/>
              <a:gd name="connsiteY7185" fmla="*/ 1040538 h 2128862"/>
              <a:gd name="connsiteX7186" fmla="*/ 1100426 w 2482948"/>
              <a:gd name="connsiteY7186" fmla="*/ 1040253 h 2128862"/>
              <a:gd name="connsiteX7187" fmla="*/ 1965552 w 2482948"/>
              <a:gd name="connsiteY7187" fmla="*/ 1033842 h 2128862"/>
              <a:gd name="connsiteX7188" fmla="*/ 1958493 w 2482948"/>
              <a:gd name="connsiteY7188" fmla="*/ 1053716 h 2128862"/>
              <a:gd name="connsiteX7189" fmla="*/ 1941562 w 2482948"/>
              <a:gd name="connsiteY7189" fmla="*/ 1101382 h 2128862"/>
              <a:gd name="connsiteX7190" fmla="*/ 1943678 w 2482948"/>
              <a:gd name="connsiteY7190" fmla="*/ 1098973 h 2128862"/>
              <a:gd name="connsiteX7191" fmla="*/ 1949065 w 2482948"/>
              <a:gd name="connsiteY7191" fmla="*/ 1089270 h 2128862"/>
              <a:gd name="connsiteX7192" fmla="*/ 1955188 w 2482948"/>
              <a:gd name="connsiteY7192" fmla="*/ 1078241 h 2128862"/>
              <a:gd name="connsiteX7193" fmla="*/ 1958825 w 2482948"/>
              <a:gd name="connsiteY7193" fmla="*/ 1068236 h 2128862"/>
              <a:gd name="connsiteX7194" fmla="*/ 1610257 w 2482948"/>
              <a:gd name="connsiteY7194" fmla="*/ 1033158 h 2128862"/>
              <a:gd name="connsiteX7195" fmla="*/ 1605244 w 2482948"/>
              <a:gd name="connsiteY7195" fmla="*/ 1033258 h 2128862"/>
              <a:gd name="connsiteX7196" fmla="*/ 1601520 w 2482948"/>
              <a:gd name="connsiteY7196" fmla="*/ 1033333 h 2128862"/>
              <a:gd name="connsiteX7197" fmla="*/ 1597810 w 2482948"/>
              <a:gd name="connsiteY7197" fmla="*/ 1033407 h 2128862"/>
              <a:gd name="connsiteX7198" fmla="*/ 1595369 w 2482948"/>
              <a:gd name="connsiteY7198" fmla="*/ 1039521 h 2128862"/>
              <a:gd name="connsiteX7199" fmla="*/ 1595183 w 2482948"/>
              <a:gd name="connsiteY7199" fmla="*/ 1039987 h 2128862"/>
              <a:gd name="connsiteX7200" fmla="*/ 1603428 w 2482948"/>
              <a:gd name="connsiteY7200" fmla="*/ 1038987 h 2128862"/>
              <a:gd name="connsiteX7201" fmla="*/ 1605349 w 2482948"/>
              <a:gd name="connsiteY7201" fmla="*/ 1038754 h 2128862"/>
              <a:gd name="connsiteX7202" fmla="*/ 1608912 w 2482948"/>
              <a:gd name="connsiteY7202" fmla="*/ 1038322 h 2128862"/>
              <a:gd name="connsiteX7203" fmla="*/ 1609127 w 2482948"/>
              <a:gd name="connsiteY7203" fmla="*/ 1037495 h 2128862"/>
              <a:gd name="connsiteX7204" fmla="*/ 1609417 w 2482948"/>
              <a:gd name="connsiteY7204" fmla="*/ 1036382 h 2128862"/>
              <a:gd name="connsiteX7205" fmla="*/ 1503966 w 2482948"/>
              <a:gd name="connsiteY7205" fmla="*/ 1032107 h 2128862"/>
              <a:gd name="connsiteX7206" fmla="*/ 1496127 w 2482948"/>
              <a:gd name="connsiteY7206" fmla="*/ 1034447 h 2128862"/>
              <a:gd name="connsiteX7207" fmla="*/ 1495861 w 2482948"/>
              <a:gd name="connsiteY7207" fmla="*/ 1035840 h 2128862"/>
              <a:gd name="connsiteX7208" fmla="*/ 1495748 w 2482948"/>
              <a:gd name="connsiteY7208" fmla="*/ 1036429 h 2128862"/>
              <a:gd name="connsiteX7209" fmla="*/ 1495634 w 2482948"/>
              <a:gd name="connsiteY7209" fmla="*/ 1037026 h 2128862"/>
              <a:gd name="connsiteX7210" fmla="*/ 1503731 w 2482948"/>
              <a:gd name="connsiteY7210" fmla="*/ 1033342 h 2128862"/>
              <a:gd name="connsiteX7211" fmla="*/ 1635232 w 2482948"/>
              <a:gd name="connsiteY7211" fmla="*/ 1031922 h 2128862"/>
              <a:gd name="connsiteX7212" fmla="*/ 1620807 w 2482948"/>
              <a:gd name="connsiteY7212" fmla="*/ 1032946 h 2128862"/>
              <a:gd name="connsiteX7213" fmla="*/ 1614935 w 2482948"/>
              <a:gd name="connsiteY7213" fmla="*/ 1033064 h 2128862"/>
              <a:gd name="connsiteX7214" fmla="*/ 1614567 w 2482948"/>
              <a:gd name="connsiteY7214" fmla="*/ 1034475 h 2128862"/>
              <a:gd name="connsiteX7215" fmla="*/ 1614351 w 2482948"/>
              <a:gd name="connsiteY7215" fmla="*/ 1035304 h 2128862"/>
              <a:gd name="connsiteX7216" fmla="*/ 1613716 w 2482948"/>
              <a:gd name="connsiteY7216" fmla="*/ 1037739 h 2128862"/>
              <a:gd name="connsiteX7217" fmla="*/ 1629356 w 2482948"/>
              <a:gd name="connsiteY7217" fmla="*/ 1035842 h 2128862"/>
              <a:gd name="connsiteX7218" fmla="*/ 1634489 w 2482948"/>
              <a:gd name="connsiteY7218" fmla="*/ 1034812 h 2128862"/>
              <a:gd name="connsiteX7219" fmla="*/ 1643886 w 2482948"/>
              <a:gd name="connsiteY7219" fmla="*/ 1031308 h 2128862"/>
              <a:gd name="connsiteX7220" fmla="*/ 1639845 w 2482948"/>
              <a:gd name="connsiteY7220" fmla="*/ 1031595 h 2128862"/>
              <a:gd name="connsiteX7221" fmla="*/ 1639683 w 2482948"/>
              <a:gd name="connsiteY7221" fmla="*/ 1032229 h 2128862"/>
              <a:gd name="connsiteX7222" fmla="*/ 1639570 w 2482948"/>
              <a:gd name="connsiteY7222" fmla="*/ 1032671 h 2128862"/>
              <a:gd name="connsiteX7223" fmla="*/ 1639267 w 2482948"/>
              <a:gd name="connsiteY7223" fmla="*/ 1033854 h 2128862"/>
              <a:gd name="connsiteX7224" fmla="*/ 1647436 w 2482948"/>
              <a:gd name="connsiteY7224" fmla="*/ 1032215 h 2128862"/>
              <a:gd name="connsiteX7225" fmla="*/ 1802406 w 2482948"/>
              <a:gd name="connsiteY7225" fmla="*/ 1030392 h 2128862"/>
              <a:gd name="connsiteX7226" fmla="*/ 1798318 w 2482948"/>
              <a:gd name="connsiteY7226" fmla="*/ 1041775 h 2128862"/>
              <a:gd name="connsiteX7227" fmla="*/ 1809021 w 2482948"/>
              <a:gd name="connsiteY7227" fmla="*/ 1062038 h 2128862"/>
              <a:gd name="connsiteX7228" fmla="*/ 1811995 w 2482948"/>
              <a:gd name="connsiteY7228" fmla="*/ 1067668 h 2128862"/>
              <a:gd name="connsiteX7229" fmla="*/ 1812570 w 2482948"/>
              <a:gd name="connsiteY7229" fmla="*/ 1065848 h 2128862"/>
              <a:gd name="connsiteX7230" fmla="*/ 1814554 w 2482948"/>
              <a:gd name="connsiteY7230" fmla="*/ 1059568 h 2128862"/>
              <a:gd name="connsiteX7231" fmla="*/ 1813571 w 2482948"/>
              <a:gd name="connsiteY7231" fmla="*/ 1056936 h 2128862"/>
              <a:gd name="connsiteX7232" fmla="*/ 1239611 w 2482948"/>
              <a:gd name="connsiteY7232" fmla="*/ 1029750 h 2128862"/>
              <a:gd name="connsiteX7233" fmla="*/ 1263442 w 2482948"/>
              <a:gd name="connsiteY7233" fmla="*/ 1053956 h 2128862"/>
              <a:gd name="connsiteX7234" fmla="*/ 1264033 w 2482948"/>
              <a:gd name="connsiteY7234" fmla="*/ 1054276 h 2128862"/>
              <a:gd name="connsiteX7235" fmla="*/ 1269577 w 2482948"/>
              <a:gd name="connsiteY7235" fmla="*/ 1057276 h 2128862"/>
              <a:gd name="connsiteX7236" fmla="*/ 1271292 w 2482948"/>
              <a:gd name="connsiteY7236" fmla="*/ 1058204 h 2128862"/>
              <a:gd name="connsiteX7237" fmla="*/ 1268922 w 2482948"/>
              <a:gd name="connsiteY7237" fmla="*/ 1055697 h 2128862"/>
              <a:gd name="connsiteX7238" fmla="*/ 1264617 w 2482948"/>
              <a:gd name="connsiteY7238" fmla="*/ 1044617 h 2128862"/>
              <a:gd name="connsiteX7239" fmla="*/ 1253862 w 2482948"/>
              <a:gd name="connsiteY7239" fmla="*/ 1037750 h 2128862"/>
              <a:gd name="connsiteX7240" fmla="*/ 1243847 w 2482948"/>
              <a:gd name="connsiteY7240" fmla="*/ 1031355 h 2128862"/>
              <a:gd name="connsiteX7241" fmla="*/ 1242818 w 2482948"/>
              <a:gd name="connsiteY7241" fmla="*/ 1030965 h 2128862"/>
              <a:gd name="connsiteX7242" fmla="*/ 1694246 w 2482948"/>
              <a:gd name="connsiteY7242" fmla="*/ 1029227 h 2128862"/>
              <a:gd name="connsiteX7243" fmla="*/ 1659690 w 2482948"/>
              <a:gd name="connsiteY7243" fmla="*/ 1161869 h 2128862"/>
              <a:gd name="connsiteX7244" fmla="*/ 1635285 w 2482948"/>
              <a:gd name="connsiteY7244" fmla="*/ 1291619 h 2128862"/>
              <a:gd name="connsiteX7245" fmla="*/ 1623426 w 2482948"/>
              <a:gd name="connsiteY7245" fmla="*/ 1463425 h 2128862"/>
              <a:gd name="connsiteX7246" fmla="*/ 1625771 w 2482948"/>
              <a:gd name="connsiteY7246" fmla="*/ 1741265 h 2128862"/>
              <a:gd name="connsiteX7247" fmla="*/ 1628051 w 2482948"/>
              <a:gd name="connsiteY7247" fmla="*/ 1770190 h 2128862"/>
              <a:gd name="connsiteX7248" fmla="*/ 1628226 w 2482948"/>
              <a:gd name="connsiteY7248" fmla="*/ 1770545 h 2128862"/>
              <a:gd name="connsiteX7249" fmla="*/ 1630227 w 2482948"/>
              <a:gd name="connsiteY7249" fmla="*/ 1774589 h 2128862"/>
              <a:gd name="connsiteX7250" fmla="*/ 1631924 w 2482948"/>
              <a:gd name="connsiteY7250" fmla="*/ 1778018 h 2128862"/>
              <a:gd name="connsiteX7251" fmla="*/ 1639188 w 2482948"/>
              <a:gd name="connsiteY7251" fmla="*/ 1789997 h 2128862"/>
              <a:gd name="connsiteX7252" fmla="*/ 1636661 w 2482948"/>
              <a:gd name="connsiteY7252" fmla="*/ 1744298 h 2128862"/>
              <a:gd name="connsiteX7253" fmla="*/ 1639421 w 2482948"/>
              <a:gd name="connsiteY7253" fmla="*/ 1470872 h 2128862"/>
              <a:gd name="connsiteX7254" fmla="*/ 1653209 w 2482948"/>
              <a:gd name="connsiteY7254" fmla="*/ 1300997 h 2128862"/>
              <a:gd name="connsiteX7255" fmla="*/ 1677752 w 2482948"/>
              <a:gd name="connsiteY7255" fmla="*/ 1172762 h 2128862"/>
              <a:gd name="connsiteX7256" fmla="*/ 1693565 w 2482948"/>
              <a:gd name="connsiteY7256" fmla="*/ 1105637 h 2128862"/>
              <a:gd name="connsiteX7257" fmla="*/ 1705991 w 2482948"/>
              <a:gd name="connsiteY7257" fmla="*/ 1061271 h 2128862"/>
              <a:gd name="connsiteX7258" fmla="*/ 1709850 w 2482948"/>
              <a:gd name="connsiteY7258" fmla="*/ 1047490 h 2128862"/>
              <a:gd name="connsiteX7259" fmla="*/ 1323672 w 2482948"/>
              <a:gd name="connsiteY7259" fmla="*/ 1028288 h 2128862"/>
              <a:gd name="connsiteX7260" fmla="*/ 1325717 w 2482948"/>
              <a:gd name="connsiteY7260" fmla="*/ 1029438 h 2128862"/>
              <a:gd name="connsiteX7261" fmla="*/ 1337816 w 2482948"/>
              <a:gd name="connsiteY7261" fmla="*/ 1036241 h 2128862"/>
              <a:gd name="connsiteX7262" fmla="*/ 1343086 w 2482948"/>
              <a:gd name="connsiteY7262" fmla="*/ 1039204 h 2128862"/>
              <a:gd name="connsiteX7263" fmla="*/ 1345665 w 2482948"/>
              <a:gd name="connsiteY7263" fmla="*/ 1039654 h 2128862"/>
              <a:gd name="connsiteX7264" fmla="*/ 1359049 w 2482948"/>
              <a:gd name="connsiteY7264" fmla="*/ 1041989 h 2128862"/>
              <a:gd name="connsiteX7265" fmla="*/ 1337445 w 2482948"/>
              <a:gd name="connsiteY7265" fmla="*/ 1033622 h 2128862"/>
              <a:gd name="connsiteX7266" fmla="*/ 695333 w 2482948"/>
              <a:gd name="connsiteY7266" fmla="*/ 1027798 h 2128862"/>
              <a:gd name="connsiteX7267" fmla="*/ 698900 w 2482948"/>
              <a:gd name="connsiteY7267" fmla="*/ 1033498 h 2128862"/>
              <a:gd name="connsiteX7268" fmla="*/ 758330 w 2482948"/>
              <a:gd name="connsiteY7268" fmla="*/ 1091685 h 2128862"/>
              <a:gd name="connsiteX7269" fmla="*/ 768257 w 2482948"/>
              <a:gd name="connsiteY7269" fmla="*/ 1098580 h 2128862"/>
              <a:gd name="connsiteX7270" fmla="*/ 793491 w 2482948"/>
              <a:gd name="connsiteY7270" fmla="*/ 1115127 h 2128862"/>
              <a:gd name="connsiteX7271" fmla="*/ 813898 w 2482948"/>
              <a:gd name="connsiteY7271" fmla="*/ 1123951 h 2128862"/>
              <a:gd name="connsiteX7272" fmla="*/ 833891 w 2482948"/>
              <a:gd name="connsiteY7272" fmla="*/ 1133051 h 2128862"/>
              <a:gd name="connsiteX7273" fmla="*/ 848920 w 2482948"/>
              <a:gd name="connsiteY7273" fmla="*/ 1142290 h 2128862"/>
              <a:gd name="connsiteX7274" fmla="*/ 896215 w 2482948"/>
              <a:gd name="connsiteY7274" fmla="*/ 1176760 h 2128862"/>
              <a:gd name="connsiteX7275" fmla="*/ 908212 w 2482948"/>
              <a:gd name="connsiteY7275" fmla="*/ 1181724 h 2128862"/>
              <a:gd name="connsiteX7276" fmla="*/ 941223 w 2482948"/>
              <a:gd name="connsiteY7276" fmla="*/ 1187022 h 2128862"/>
              <a:gd name="connsiteX7277" fmla="*/ 911247 w 2482948"/>
              <a:gd name="connsiteY7277" fmla="*/ 1178140 h 2128862"/>
              <a:gd name="connsiteX7278" fmla="*/ 910281 w 2482948"/>
              <a:gd name="connsiteY7278" fmla="*/ 1178140 h 2128862"/>
              <a:gd name="connsiteX7279" fmla="*/ 899525 w 2482948"/>
              <a:gd name="connsiteY7279" fmla="*/ 1172073 h 2128862"/>
              <a:gd name="connsiteX7280" fmla="*/ 845751 w 2482948"/>
              <a:gd name="connsiteY7280" fmla="*/ 1126156 h 2128862"/>
              <a:gd name="connsiteX7281" fmla="*/ 841476 w 2482948"/>
              <a:gd name="connsiteY7281" fmla="*/ 1123400 h 2128862"/>
              <a:gd name="connsiteX7282" fmla="*/ 822448 w 2482948"/>
              <a:gd name="connsiteY7282" fmla="*/ 1117056 h 2128862"/>
              <a:gd name="connsiteX7283" fmla="*/ 801765 w 2482948"/>
              <a:gd name="connsiteY7283" fmla="*/ 1111541 h 2128862"/>
              <a:gd name="connsiteX7284" fmla="*/ 774188 w 2482948"/>
              <a:gd name="connsiteY7284" fmla="*/ 1097752 h 2128862"/>
              <a:gd name="connsiteX7285" fmla="*/ 763294 w 2482948"/>
              <a:gd name="connsiteY7285" fmla="*/ 1089341 h 2128862"/>
              <a:gd name="connsiteX7286" fmla="*/ 697386 w 2482948"/>
              <a:gd name="connsiteY7286" fmla="*/ 1030878 h 2128862"/>
              <a:gd name="connsiteX7287" fmla="*/ 1321830 w 2482948"/>
              <a:gd name="connsiteY7287" fmla="*/ 1027430 h 2128862"/>
              <a:gd name="connsiteX7288" fmla="*/ 1321925 w 2482948"/>
              <a:gd name="connsiteY7288" fmla="*/ 1027512 h 2128862"/>
              <a:gd name="connsiteX7289" fmla="*/ 1322130 w 2482948"/>
              <a:gd name="connsiteY7289" fmla="*/ 1027691 h 2128862"/>
              <a:gd name="connsiteX7290" fmla="*/ 1323668 w 2482948"/>
              <a:gd name="connsiteY7290" fmla="*/ 1028286 h 2128862"/>
              <a:gd name="connsiteX7291" fmla="*/ 1322145 w 2482948"/>
              <a:gd name="connsiteY7291" fmla="*/ 1027430 h 2128862"/>
              <a:gd name="connsiteX7292" fmla="*/ 1002738 w 2482948"/>
              <a:gd name="connsiteY7292" fmla="*/ 1027329 h 2128862"/>
              <a:gd name="connsiteX7293" fmla="*/ 1002665 w 2482948"/>
              <a:gd name="connsiteY7293" fmla="*/ 1027706 h 2128862"/>
              <a:gd name="connsiteX7294" fmla="*/ 1002687 w 2482948"/>
              <a:gd name="connsiteY7294" fmla="*/ 1029495 h 2128862"/>
              <a:gd name="connsiteX7295" fmla="*/ 1002689 w 2482948"/>
              <a:gd name="connsiteY7295" fmla="*/ 1029420 h 2128862"/>
              <a:gd name="connsiteX7296" fmla="*/ 1002720 w 2482948"/>
              <a:gd name="connsiteY7296" fmla="*/ 1028119 h 2128862"/>
              <a:gd name="connsiteX7297" fmla="*/ 722988 w 2482948"/>
              <a:gd name="connsiteY7297" fmla="*/ 1027309 h 2128862"/>
              <a:gd name="connsiteX7298" fmla="*/ 737277 w 2482948"/>
              <a:gd name="connsiteY7298" fmla="*/ 1039506 h 2128862"/>
              <a:gd name="connsiteX7299" fmla="*/ 742412 w 2482948"/>
              <a:gd name="connsiteY7299" fmla="*/ 1043889 h 2128862"/>
              <a:gd name="connsiteX7300" fmla="*/ 785907 w 2482948"/>
              <a:gd name="connsiteY7300" fmla="*/ 1065350 h 2128862"/>
              <a:gd name="connsiteX7301" fmla="*/ 815278 w 2482948"/>
              <a:gd name="connsiteY7301" fmla="*/ 1072657 h 2128862"/>
              <a:gd name="connsiteX7302" fmla="*/ 830031 w 2482948"/>
              <a:gd name="connsiteY7302" fmla="*/ 1075966 h 2128862"/>
              <a:gd name="connsiteX7303" fmla="*/ 848508 w 2482948"/>
              <a:gd name="connsiteY7303" fmla="*/ 1071278 h 2128862"/>
              <a:gd name="connsiteX7304" fmla="*/ 870845 w 2482948"/>
              <a:gd name="connsiteY7304" fmla="*/ 1071278 h 2128862"/>
              <a:gd name="connsiteX7305" fmla="*/ 920898 w 2482948"/>
              <a:gd name="connsiteY7305" fmla="*/ 1140220 h 2128862"/>
              <a:gd name="connsiteX7306" fmla="*/ 927793 w 2482948"/>
              <a:gd name="connsiteY7306" fmla="*/ 1148356 h 2128862"/>
              <a:gd name="connsiteX7307" fmla="*/ 929171 w 2482948"/>
              <a:gd name="connsiteY7307" fmla="*/ 1150011 h 2128862"/>
              <a:gd name="connsiteX7308" fmla="*/ 953556 w 2482948"/>
              <a:gd name="connsiteY7308" fmla="*/ 1170046 h 2128862"/>
              <a:gd name="connsiteX7309" fmla="*/ 970659 w 2482948"/>
              <a:gd name="connsiteY7309" fmla="*/ 1177427 h 2128862"/>
              <a:gd name="connsiteX7310" fmla="*/ 952840 w 2482948"/>
              <a:gd name="connsiteY7310" fmla="*/ 1167560 h 2128862"/>
              <a:gd name="connsiteX7311" fmla="*/ 930136 w 2482948"/>
              <a:gd name="connsiteY7311" fmla="*/ 1144493 h 2128862"/>
              <a:gd name="connsiteX7312" fmla="*/ 929033 w 2482948"/>
              <a:gd name="connsiteY7312" fmla="*/ 1142976 h 2128862"/>
              <a:gd name="connsiteX7313" fmla="*/ 922275 w 2482948"/>
              <a:gd name="connsiteY7313" fmla="*/ 1132636 h 2128862"/>
              <a:gd name="connsiteX7314" fmla="*/ 877463 w 2482948"/>
              <a:gd name="connsiteY7314" fmla="*/ 1061625 h 2128862"/>
              <a:gd name="connsiteX7315" fmla="*/ 861745 w 2482948"/>
              <a:gd name="connsiteY7315" fmla="*/ 1063831 h 2128862"/>
              <a:gd name="connsiteX7316" fmla="*/ 839821 w 2482948"/>
              <a:gd name="connsiteY7316" fmla="*/ 1072379 h 2128862"/>
              <a:gd name="connsiteX7317" fmla="*/ 838855 w 2482948"/>
              <a:gd name="connsiteY7317" fmla="*/ 1072379 h 2128862"/>
              <a:gd name="connsiteX7318" fmla="*/ 826307 w 2482948"/>
              <a:gd name="connsiteY7318" fmla="*/ 1070587 h 2128862"/>
              <a:gd name="connsiteX7319" fmla="*/ 791699 w 2482948"/>
              <a:gd name="connsiteY7319" fmla="*/ 1064934 h 2128862"/>
              <a:gd name="connsiteX7320" fmla="*/ 744418 w 2482948"/>
              <a:gd name="connsiteY7320" fmla="*/ 1044419 h 2128862"/>
              <a:gd name="connsiteX7321" fmla="*/ 742000 w 2482948"/>
              <a:gd name="connsiteY7321" fmla="*/ 1042488 h 2128862"/>
              <a:gd name="connsiteX7322" fmla="*/ 736467 w 2482948"/>
              <a:gd name="connsiteY7322" fmla="*/ 1038070 h 2128862"/>
              <a:gd name="connsiteX7323" fmla="*/ 1912819 w 2482948"/>
              <a:gd name="connsiteY7323" fmla="*/ 1027084 h 2128862"/>
              <a:gd name="connsiteX7324" fmla="*/ 1904546 w 2482948"/>
              <a:gd name="connsiteY7324" fmla="*/ 1049767 h 2128862"/>
              <a:gd name="connsiteX7325" fmla="*/ 1904316 w 2482948"/>
              <a:gd name="connsiteY7325" fmla="*/ 1057337 h 2128862"/>
              <a:gd name="connsiteX7326" fmla="*/ 1904726 w 2482948"/>
              <a:gd name="connsiteY7326" fmla="*/ 1065670 h 2128862"/>
              <a:gd name="connsiteX7327" fmla="*/ 1903967 w 2482948"/>
              <a:gd name="connsiteY7327" fmla="*/ 1068811 h 2128862"/>
              <a:gd name="connsiteX7328" fmla="*/ 1903800 w 2482948"/>
              <a:gd name="connsiteY7328" fmla="*/ 1074308 h 2128862"/>
              <a:gd name="connsiteX7329" fmla="*/ 1903628 w 2482948"/>
              <a:gd name="connsiteY7329" fmla="*/ 1079998 h 2128862"/>
              <a:gd name="connsiteX7330" fmla="*/ 1898811 w 2482948"/>
              <a:gd name="connsiteY7330" fmla="*/ 1093615 h 2128862"/>
              <a:gd name="connsiteX7331" fmla="*/ 1896197 w 2482948"/>
              <a:gd name="connsiteY7331" fmla="*/ 1101003 h 2128862"/>
              <a:gd name="connsiteX7332" fmla="*/ 1896197 w 2482948"/>
              <a:gd name="connsiteY7332" fmla="*/ 1101004 h 2128862"/>
              <a:gd name="connsiteX7333" fmla="*/ 1886924 w 2482948"/>
              <a:gd name="connsiteY7333" fmla="*/ 1106345 h 2128862"/>
              <a:gd name="connsiteX7334" fmla="*/ 1885434 w 2482948"/>
              <a:gd name="connsiteY7334" fmla="*/ 1107203 h 2128862"/>
              <a:gd name="connsiteX7335" fmla="*/ 1885284 w 2482948"/>
              <a:gd name="connsiteY7335" fmla="*/ 1107672 h 2128862"/>
              <a:gd name="connsiteX7336" fmla="*/ 1885191 w 2482948"/>
              <a:gd name="connsiteY7336" fmla="*/ 1107963 h 2128862"/>
              <a:gd name="connsiteX7337" fmla="*/ 1884974 w 2482948"/>
              <a:gd name="connsiteY7337" fmla="*/ 1108640 h 2128862"/>
              <a:gd name="connsiteX7338" fmla="*/ 1884995 w 2482948"/>
              <a:gd name="connsiteY7338" fmla="*/ 1108644 h 2128862"/>
              <a:gd name="connsiteX7339" fmla="*/ 1901818 w 2482948"/>
              <a:gd name="connsiteY7339" fmla="*/ 1102163 h 2128862"/>
              <a:gd name="connsiteX7340" fmla="*/ 1913003 w 2482948"/>
              <a:gd name="connsiteY7340" fmla="*/ 1066192 h 2128862"/>
              <a:gd name="connsiteX7341" fmla="*/ 1912935 w 2482948"/>
              <a:gd name="connsiteY7341" fmla="*/ 1051801 h 2128862"/>
              <a:gd name="connsiteX7342" fmla="*/ 1912883 w 2482948"/>
              <a:gd name="connsiteY7342" fmla="*/ 1040791 h 2128862"/>
              <a:gd name="connsiteX7343" fmla="*/ 1346115 w 2482948"/>
              <a:gd name="connsiteY7343" fmla="*/ 1026438 h 2128862"/>
              <a:gd name="connsiteX7344" fmla="*/ 1362832 w 2482948"/>
              <a:gd name="connsiteY7344" fmla="*/ 1032368 h 2128862"/>
              <a:gd name="connsiteX7345" fmla="*/ 1373867 w 2482948"/>
              <a:gd name="connsiteY7345" fmla="*/ 1036283 h 2128862"/>
              <a:gd name="connsiteX7346" fmla="*/ 1357701 w 2482948"/>
              <a:gd name="connsiteY7346" fmla="*/ 1028298 h 2128862"/>
              <a:gd name="connsiteX7347" fmla="*/ 1401734 w 2482948"/>
              <a:gd name="connsiteY7347" fmla="*/ 1025911 h 2128862"/>
              <a:gd name="connsiteX7348" fmla="*/ 1402510 w 2482948"/>
              <a:gd name="connsiteY7348" fmla="*/ 1026195 h 2128862"/>
              <a:gd name="connsiteX7349" fmla="*/ 1402618 w 2482948"/>
              <a:gd name="connsiteY7349" fmla="*/ 1026232 h 2128862"/>
              <a:gd name="connsiteX7350" fmla="*/ 1407607 w 2482948"/>
              <a:gd name="connsiteY7350" fmla="*/ 1027914 h 2128862"/>
              <a:gd name="connsiteX7351" fmla="*/ 1410840 w 2482948"/>
              <a:gd name="connsiteY7351" fmla="*/ 1027863 h 2128862"/>
              <a:gd name="connsiteX7352" fmla="*/ 1419160 w 2482948"/>
              <a:gd name="connsiteY7352" fmla="*/ 1027730 h 2128862"/>
              <a:gd name="connsiteX7353" fmla="*/ 1419203 w 2482948"/>
              <a:gd name="connsiteY7353" fmla="*/ 1027723 h 2128862"/>
              <a:gd name="connsiteX7354" fmla="*/ 1407407 w 2482948"/>
              <a:gd name="connsiteY7354" fmla="*/ 1026500 h 2128862"/>
              <a:gd name="connsiteX7355" fmla="*/ 1641584 w 2482948"/>
              <a:gd name="connsiteY7355" fmla="*/ 1025488 h 2128862"/>
              <a:gd name="connsiteX7356" fmla="*/ 1641097 w 2482948"/>
              <a:gd name="connsiteY7356" fmla="*/ 1027129 h 2128862"/>
              <a:gd name="connsiteX7357" fmla="*/ 1644748 w 2482948"/>
              <a:gd name="connsiteY7357" fmla="*/ 1026896 h 2128862"/>
              <a:gd name="connsiteX7358" fmla="*/ 1644915 w 2482948"/>
              <a:gd name="connsiteY7358" fmla="*/ 1026955 h 2128862"/>
              <a:gd name="connsiteX7359" fmla="*/ 1645490 w 2482948"/>
              <a:gd name="connsiteY7359" fmla="*/ 1027156 h 2128862"/>
              <a:gd name="connsiteX7360" fmla="*/ 1647474 w 2482948"/>
              <a:gd name="connsiteY7360" fmla="*/ 1027854 h 2128862"/>
              <a:gd name="connsiteX7361" fmla="*/ 1642896 w 2482948"/>
              <a:gd name="connsiteY7361" fmla="*/ 1026015 h 2128862"/>
              <a:gd name="connsiteX7362" fmla="*/ 1118046 w 2482948"/>
              <a:gd name="connsiteY7362" fmla="*/ 1025409 h 2128862"/>
              <a:gd name="connsiteX7363" fmla="*/ 1117799 w 2482948"/>
              <a:gd name="connsiteY7363" fmla="*/ 1026050 h 2128862"/>
              <a:gd name="connsiteX7364" fmla="*/ 1120847 w 2482948"/>
              <a:gd name="connsiteY7364" fmla="*/ 1030483 h 2128862"/>
              <a:gd name="connsiteX7365" fmla="*/ 1119545 w 2482948"/>
              <a:gd name="connsiteY7365" fmla="*/ 1028124 h 2128862"/>
              <a:gd name="connsiteX7366" fmla="*/ 1226508 w 2482948"/>
              <a:gd name="connsiteY7366" fmla="*/ 1024785 h 2128862"/>
              <a:gd name="connsiteX7367" fmla="*/ 1235224 w 2482948"/>
              <a:gd name="connsiteY7367" fmla="*/ 1034664 h 2128862"/>
              <a:gd name="connsiteX7368" fmla="*/ 1230124 w 2482948"/>
              <a:gd name="connsiteY7368" fmla="*/ 1026155 h 2128862"/>
              <a:gd name="connsiteX7369" fmla="*/ 1229623 w 2482948"/>
              <a:gd name="connsiteY7369" fmla="*/ 1025965 h 2128862"/>
              <a:gd name="connsiteX7370" fmla="*/ 1695715 w 2482948"/>
              <a:gd name="connsiteY7370" fmla="*/ 1023586 h 2128862"/>
              <a:gd name="connsiteX7371" fmla="*/ 1695672 w 2482948"/>
              <a:gd name="connsiteY7371" fmla="*/ 1023752 h 2128862"/>
              <a:gd name="connsiteX7372" fmla="*/ 1695589 w 2482948"/>
              <a:gd name="connsiteY7372" fmla="*/ 1024068 h 2128862"/>
              <a:gd name="connsiteX7373" fmla="*/ 1695572 w 2482948"/>
              <a:gd name="connsiteY7373" fmla="*/ 1024134 h 2128862"/>
              <a:gd name="connsiteX7374" fmla="*/ 1700350 w 2482948"/>
              <a:gd name="connsiteY7374" fmla="*/ 1029729 h 2128862"/>
              <a:gd name="connsiteX7375" fmla="*/ 880104 w 2482948"/>
              <a:gd name="connsiteY7375" fmla="*/ 1023300 h 2128862"/>
              <a:gd name="connsiteX7376" fmla="*/ 826997 w 2482948"/>
              <a:gd name="connsiteY7376" fmla="*/ 1031291 h 2128862"/>
              <a:gd name="connsiteX7377" fmla="*/ 796388 w 2482948"/>
              <a:gd name="connsiteY7377" fmla="*/ 1027585 h 2128862"/>
              <a:gd name="connsiteX7378" fmla="*/ 819690 w 2482948"/>
              <a:gd name="connsiteY7378" fmla="*/ 1033361 h 2128862"/>
              <a:gd name="connsiteX7379" fmla="*/ 874845 w 2482948"/>
              <a:gd name="connsiteY7379" fmla="*/ 1027983 h 2128862"/>
              <a:gd name="connsiteX7380" fmla="*/ 1617484 w 2482948"/>
              <a:gd name="connsiteY7380" fmla="*/ 1023297 h 2128862"/>
              <a:gd name="connsiteX7381" fmla="*/ 1616103 w 2482948"/>
              <a:gd name="connsiteY7381" fmla="*/ 1028590 h 2128862"/>
              <a:gd name="connsiteX7382" fmla="*/ 1619153 w 2482948"/>
              <a:gd name="connsiteY7382" fmla="*/ 1028533 h 2128862"/>
              <a:gd name="connsiteX7383" fmla="*/ 1636427 w 2482948"/>
              <a:gd name="connsiteY7383" fmla="*/ 1027428 h 2128862"/>
              <a:gd name="connsiteX7384" fmla="*/ 1636895 w 2482948"/>
              <a:gd name="connsiteY7384" fmla="*/ 1025854 h 2128862"/>
              <a:gd name="connsiteX7385" fmla="*/ 1637223 w 2482948"/>
              <a:gd name="connsiteY7385" fmla="*/ 1024753 h 2128862"/>
              <a:gd name="connsiteX7386" fmla="*/ 1637369 w 2482948"/>
              <a:gd name="connsiteY7386" fmla="*/ 1024263 h 2128862"/>
              <a:gd name="connsiteX7387" fmla="*/ 1830528 w 2482948"/>
              <a:gd name="connsiteY7387" fmla="*/ 1023139 h 2128862"/>
              <a:gd name="connsiteX7388" fmla="*/ 1829389 w 2482948"/>
              <a:gd name="connsiteY7388" fmla="*/ 1026281 h 2128862"/>
              <a:gd name="connsiteX7389" fmla="*/ 1829280 w 2482948"/>
              <a:gd name="connsiteY7389" fmla="*/ 1026582 h 2128862"/>
              <a:gd name="connsiteX7390" fmla="*/ 1828340 w 2482948"/>
              <a:gd name="connsiteY7390" fmla="*/ 1029175 h 2128862"/>
              <a:gd name="connsiteX7391" fmla="*/ 1827723 w 2482948"/>
              <a:gd name="connsiteY7391" fmla="*/ 1031132 h 2128862"/>
              <a:gd name="connsiteX7392" fmla="*/ 1826943 w 2482948"/>
              <a:gd name="connsiteY7392" fmla="*/ 1033606 h 2128862"/>
              <a:gd name="connsiteX7393" fmla="*/ 1825227 w 2482948"/>
              <a:gd name="connsiteY7393" fmla="*/ 1039046 h 2128862"/>
              <a:gd name="connsiteX7394" fmla="*/ 1828600 w 2482948"/>
              <a:gd name="connsiteY7394" fmla="*/ 1048664 h 2128862"/>
              <a:gd name="connsiteX7395" fmla="*/ 1837423 w 2482948"/>
              <a:gd name="connsiteY7395" fmla="*/ 1072911 h 2128862"/>
              <a:gd name="connsiteX7396" fmla="*/ 1837930 w 2482948"/>
              <a:gd name="connsiteY7396" fmla="*/ 1071484 h 2128862"/>
              <a:gd name="connsiteX7397" fmla="*/ 1841508 w 2482948"/>
              <a:gd name="connsiteY7397" fmla="*/ 1061413 h 2128862"/>
              <a:gd name="connsiteX7398" fmla="*/ 1836184 w 2482948"/>
              <a:gd name="connsiteY7398" fmla="*/ 1043147 h 2128862"/>
              <a:gd name="connsiteX7399" fmla="*/ 1210377 w 2482948"/>
              <a:gd name="connsiteY7399" fmla="*/ 1022994 h 2128862"/>
              <a:gd name="connsiteX7400" fmla="*/ 1212768 w 2482948"/>
              <a:gd name="connsiteY7400" fmla="*/ 1030733 h 2128862"/>
              <a:gd name="connsiteX7401" fmla="*/ 1214679 w 2482948"/>
              <a:gd name="connsiteY7401" fmla="*/ 1036919 h 2128862"/>
              <a:gd name="connsiteX7402" fmla="*/ 1216387 w 2482948"/>
              <a:gd name="connsiteY7402" fmla="*/ 1037598 h 2128862"/>
              <a:gd name="connsiteX7403" fmla="*/ 1218179 w 2482948"/>
              <a:gd name="connsiteY7403" fmla="*/ 1038310 h 2128862"/>
              <a:gd name="connsiteX7404" fmla="*/ 1213750 w 2482948"/>
              <a:gd name="connsiteY7404" fmla="*/ 1029615 h 2128862"/>
              <a:gd name="connsiteX7405" fmla="*/ 1602105 w 2482948"/>
              <a:gd name="connsiteY7405" fmla="*/ 1022489 h 2128862"/>
              <a:gd name="connsiteX7406" fmla="*/ 1602106 w 2482948"/>
              <a:gd name="connsiteY7406" fmla="*/ 1022584 h 2128862"/>
              <a:gd name="connsiteX7407" fmla="*/ 1602106 w 2482948"/>
              <a:gd name="connsiteY7407" fmla="*/ 1022644 h 2128862"/>
              <a:gd name="connsiteX7408" fmla="*/ 1600809 w 2482948"/>
              <a:gd name="connsiteY7408" fmla="*/ 1025893 h 2128862"/>
              <a:gd name="connsiteX7409" fmla="*/ 1599609 w 2482948"/>
              <a:gd name="connsiteY7409" fmla="*/ 1028899 h 2128862"/>
              <a:gd name="connsiteX7410" fmla="*/ 1602402 w 2482948"/>
              <a:gd name="connsiteY7410" fmla="*/ 1028847 h 2128862"/>
              <a:gd name="connsiteX7411" fmla="*/ 1611425 w 2482948"/>
              <a:gd name="connsiteY7411" fmla="*/ 1028678 h 2128862"/>
              <a:gd name="connsiteX7412" fmla="*/ 1612391 w 2482948"/>
              <a:gd name="connsiteY7412" fmla="*/ 1024970 h 2128862"/>
              <a:gd name="connsiteX7413" fmla="*/ 1612785 w 2482948"/>
              <a:gd name="connsiteY7413" fmla="*/ 1023457 h 2128862"/>
              <a:gd name="connsiteX7414" fmla="*/ 1612885 w 2482948"/>
              <a:gd name="connsiteY7414" fmla="*/ 1023074 h 2128862"/>
              <a:gd name="connsiteX7415" fmla="*/ 1606051 w 2482948"/>
              <a:gd name="connsiteY7415" fmla="*/ 1022742 h 2128862"/>
              <a:gd name="connsiteX7416" fmla="*/ 1323259 w 2482948"/>
              <a:gd name="connsiteY7416" fmla="*/ 1022279 h 2128862"/>
              <a:gd name="connsiteX7417" fmla="*/ 1340206 w 2482948"/>
              <a:gd name="connsiteY7417" fmla="*/ 1031816 h 2128862"/>
              <a:gd name="connsiteX7418" fmla="*/ 1341782 w 2482948"/>
              <a:gd name="connsiteY7418" fmla="*/ 1032703 h 2128862"/>
              <a:gd name="connsiteX7419" fmla="*/ 1377800 w 2482948"/>
              <a:gd name="connsiteY7419" fmla="*/ 1045261 h 2128862"/>
              <a:gd name="connsiteX7420" fmla="*/ 1388608 w 2482948"/>
              <a:gd name="connsiteY7420" fmla="*/ 1047147 h 2128862"/>
              <a:gd name="connsiteX7421" fmla="*/ 1404337 w 2482948"/>
              <a:gd name="connsiteY7421" fmla="*/ 1050013 h 2128862"/>
              <a:gd name="connsiteX7422" fmla="*/ 1413057 w 2482948"/>
              <a:gd name="connsiteY7422" fmla="*/ 1050537 h 2128862"/>
              <a:gd name="connsiteX7423" fmla="*/ 1420363 w 2482948"/>
              <a:gd name="connsiteY7423" fmla="*/ 1050975 h 2128862"/>
              <a:gd name="connsiteX7424" fmla="*/ 1434550 w 2482948"/>
              <a:gd name="connsiteY7424" fmla="*/ 1051827 h 2128862"/>
              <a:gd name="connsiteX7425" fmla="*/ 1422690 w 2482948"/>
              <a:gd name="connsiteY7425" fmla="*/ 1047813 h 2128862"/>
              <a:gd name="connsiteX7426" fmla="*/ 1390124 w 2482948"/>
              <a:gd name="connsiteY7426" fmla="*/ 1046596 h 2128862"/>
              <a:gd name="connsiteX7427" fmla="*/ 1335564 w 2482948"/>
              <a:gd name="connsiteY7427" fmla="*/ 1027448 h 2128862"/>
              <a:gd name="connsiteX7428" fmla="*/ 1329687 w 2482948"/>
              <a:gd name="connsiteY7428" fmla="*/ 1023801 h 2128862"/>
              <a:gd name="connsiteX7429" fmla="*/ 1329652 w 2482948"/>
              <a:gd name="connsiteY7429" fmla="*/ 1023795 h 2128862"/>
              <a:gd name="connsiteX7430" fmla="*/ 1329593 w 2482948"/>
              <a:gd name="connsiteY7430" fmla="*/ 1023785 h 2128862"/>
              <a:gd name="connsiteX7431" fmla="*/ 1093292 w 2482948"/>
              <a:gd name="connsiteY7431" fmla="*/ 1021760 h 2128862"/>
              <a:gd name="connsiteX7432" fmla="*/ 1095893 w 2482948"/>
              <a:gd name="connsiteY7432" fmla="*/ 1022952 h 2128862"/>
              <a:gd name="connsiteX7433" fmla="*/ 1110072 w 2482948"/>
              <a:gd name="connsiteY7433" fmla="*/ 1029450 h 2128862"/>
              <a:gd name="connsiteX7434" fmla="*/ 1109801 w 2482948"/>
              <a:gd name="connsiteY7434" fmla="*/ 1029084 h 2128862"/>
              <a:gd name="connsiteX7435" fmla="*/ 1642972 w 2482948"/>
              <a:gd name="connsiteY7435" fmla="*/ 1020812 h 2128862"/>
              <a:gd name="connsiteX7436" fmla="*/ 1642816 w 2482948"/>
              <a:gd name="connsiteY7436" fmla="*/ 1021337 h 2128862"/>
              <a:gd name="connsiteX7437" fmla="*/ 1653329 w 2482948"/>
              <a:gd name="connsiteY7437" fmla="*/ 1026238 h 2128862"/>
              <a:gd name="connsiteX7438" fmla="*/ 1653323 w 2482948"/>
              <a:gd name="connsiteY7438" fmla="*/ 1026102 h 2128862"/>
              <a:gd name="connsiteX7439" fmla="*/ 1644453 w 2482948"/>
              <a:gd name="connsiteY7439" fmla="*/ 1021569 h 2128862"/>
              <a:gd name="connsiteX7440" fmla="*/ 1464171 w 2482948"/>
              <a:gd name="connsiteY7440" fmla="*/ 1020476 h 2128862"/>
              <a:gd name="connsiteX7441" fmla="*/ 1464107 w 2482948"/>
              <a:gd name="connsiteY7441" fmla="*/ 1020478 h 2128862"/>
              <a:gd name="connsiteX7442" fmla="*/ 1464109 w 2482948"/>
              <a:gd name="connsiteY7442" fmla="*/ 1020478 h 2128862"/>
              <a:gd name="connsiteX7443" fmla="*/ 1464142 w 2482948"/>
              <a:gd name="connsiteY7443" fmla="*/ 1020484 h 2128862"/>
              <a:gd name="connsiteX7444" fmla="*/ 1464158 w 2482948"/>
              <a:gd name="connsiteY7444" fmla="*/ 1020479 h 2128862"/>
              <a:gd name="connsiteX7445" fmla="*/ 1464160 w 2482948"/>
              <a:gd name="connsiteY7445" fmla="*/ 1020479 h 2128862"/>
              <a:gd name="connsiteX7446" fmla="*/ 1397583 w 2482948"/>
              <a:gd name="connsiteY7446" fmla="*/ 1020334 h 2128862"/>
              <a:gd name="connsiteX7447" fmla="*/ 1399638 w 2482948"/>
              <a:gd name="connsiteY7447" fmla="*/ 1021087 h 2128862"/>
              <a:gd name="connsiteX7448" fmla="*/ 1431439 w 2482948"/>
              <a:gd name="connsiteY7448" fmla="*/ 1024364 h 2128862"/>
              <a:gd name="connsiteX7449" fmla="*/ 1428937 w 2482948"/>
              <a:gd name="connsiteY7449" fmla="*/ 1023569 h 2128862"/>
              <a:gd name="connsiteX7450" fmla="*/ 1423246 w 2482948"/>
              <a:gd name="connsiteY7450" fmla="*/ 1021760 h 2128862"/>
              <a:gd name="connsiteX7451" fmla="*/ 1421676 w 2482948"/>
              <a:gd name="connsiteY7451" fmla="*/ 1021672 h 2128862"/>
              <a:gd name="connsiteX7452" fmla="*/ 1420501 w 2482948"/>
              <a:gd name="connsiteY7452" fmla="*/ 1021892 h 2128862"/>
              <a:gd name="connsiteX7453" fmla="*/ 1419272 w 2482948"/>
              <a:gd name="connsiteY7453" fmla="*/ 1022122 h 2128862"/>
              <a:gd name="connsiteX7454" fmla="*/ 1404516 w 2482948"/>
              <a:gd name="connsiteY7454" fmla="*/ 1020719 h 2128862"/>
              <a:gd name="connsiteX7455" fmla="*/ 1751194 w 2482948"/>
              <a:gd name="connsiteY7455" fmla="*/ 1019528 h 2128862"/>
              <a:gd name="connsiteX7456" fmla="*/ 1750163 w 2482948"/>
              <a:gd name="connsiteY7456" fmla="*/ 1022435 h 2128862"/>
              <a:gd name="connsiteX7457" fmla="*/ 1750962 w 2482948"/>
              <a:gd name="connsiteY7457" fmla="*/ 1023422 h 2128862"/>
              <a:gd name="connsiteX7458" fmla="*/ 1752261 w 2482948"/>
              <a:gd name="connsiteY7458" fmla="*/ 1025025 h 2128862"/>
              <a:gd name="connsiteX7459" fmla="*/ 1764220 w 2482948"/>
              <a:gd name="connsiteY7459" fmla="*/ 1038065 h 2128862"/>
              <a:gd name="connsiteX7460" fmla="*/ 1756610 w 2482948"/>
              <a:gd name="connsiteY7460" fmla="*/ 1027235 h 2128862"/>
              <a:gd name="connsiteX7461" fmla="*/ 1008032 w 2482948"/>
              <a:gd name="connsiteY7461" fmla="*/ 1017213 h 2128862"/>
              <a:gd name="connsiteX7462" fmla="*/ 1007490 w 2482948"/>
              <a:gd name="connsiteY7462" fmla="*/ 1019708 h 2128862"/>
              <a:gd name="connsiteX7463" fmla="*/ 1007368 w 2482948"/>
              <a:gd name="connsiteY7463" fmla="*/ 1032550 h 2128862"/>
              <a:gd name="connsiteX7464" fmla="*/ 1780910 w 2482948"/>
              <a:gd name="connsiteY7464" fmla="*/ 1016856 h 2128862"/>
              <a:gd name="connsiteX7465" fmla="*/ 1778368 w 2482948"/>
              <a:gd name="connsiteY7465" fmla="*/ 1024138 h 2128862"/>
              <a:gd name="connsiteX7466" fmla="*/ 1776887 w 2482948"/>
              <a:gd name="connsiteY7466" fmla="*/ 1028378 h 2128862"/>
              <a:gd name="connsiteX7467" fmla="*/ 1777769 w 2482948"/>
              <a:gd name="connsiteY7467" fmla="*/ 1029898 h 2128862"/>
              <a:gd name="connsiteX7468" fmla="*/ 1778184 w 2482948"/>
              <a:gd name="connsiteY7468" fmla="*/ 1030614 h 2128862"/>
              <a:gd name="connsiteX7469" fmla="*/ 1791006 w 2482948"/>
              <a:gd name="connsiteY7469" fmla="*/ 1050988 h 2128862"/>
              <a:gd name="connsiteX7470" fmla="*/ 1793872 w 2482948"/>
              <a:gd name="connsiteY7470" fmla="*/ 1043004 h 2128862"/>
              <a:gd name="connsiteX7471" fmla="*/ 1793904 w 2482948"/>
              <a:gd name="connsiteY7471" fmla="*/ 1042916 h 2128862"/>
              <a:gd name="connsiteX7472" fmla="*/ 1862525 w 2482948"/>
              <a:gd name="connsiteY7472" fmla="*/ 1016465 h 2128862"/>
              <a:gd name="connsiteX7473" fmla="*/ 1854782 w 2482948"/>
              <a:gd name="connsiteY7473" fmla="*/ 1038316 h 2128862"/>
              <a:gd name="connsiteX7474" fmla="*/ 1856378 w 2482948"/>
              <a:gd name="connsiteY7474" fmla="*/ 1045635 h 2128862"/>
              <a:gd name="connsiteX7475" fmla="*/ 1862657 w 2482948"/>
              <a:gd name="connsiteY7475" fmla="*/ 1074431 h 2128862"/>
              <a:gd name="connsiteX7476" fmla="*/ 1862318 w 2482948"/>
              <a:gd name="connsiteY7476" fmla="*/ 1078235 h 2128862"/>
              <a:gd name="connsiteX7477" fmla="*/ 1862139 w 2482948"/>
              <a:gd name="connsiteY7477" fmla="*/ 1080244 h 2128862"/>
              <a:gd name="connsiteX7478" fmla="*/ 1862121 w 2482948"/>
              <a:gd name="connsiteY7478" fmla="*/ 1080445 h 2128862"/>
              <a:gd name="connsiteX7479" fmla="*/ 1862110 w 2482948"/>
              <a:gd name="connsiteY7479" fmla="*/ 1080566 h 2128862"/>
              <a:gd name="connsiteX7480" fmla="*/ 1865227 w 2482948"/>
              <a:gd name="connsiteY7480" fmla="*/ 1070934 h 2128862"/>
              <a:gd name="connsiteX7481" fmla="*/ 1869275 w 2482948"/>
              <a:gd name="connsiteY7481" fmla="*/ 1058422 h 2128862"/>
              <a:gd name="connsiteX7482" fmla="*/ 1864312 w 2482948"/>
              <a:gd name="connsiteY7482" fmla="*/ 1027291 h 2128862"/>
              <a:gd name="connsiteX7483" fmla="*/ 1101191 w 2482948"/>
              <a:gd name="connsiteY7483" fmla="*/ 1016316 h 2128862"/>
              <a:gd name="connsiteX7484" fmla="*/ 1110104 w 2482948"/>
              <a:gd name="connsiteY7484" fmla="*/ 1020408 h 2128862"/>
              <a:gd name="connsiteX7485" fmla="*/ 1117044 w 2482948"/>
              <a:gd name="connsiteY7485" fmla="*/ 1023595 h 2128862"/>
              <a:gd name="connsiteX7486" fmla="*/ 1116541 w 2482948"/>
              <a:gd name="connsiteY7486" fmla="*/ 1022684 h 2128862"/>
              <a:gd name="connsiteX7487" fmla="*/ 702859 w 2482948"/>
              <a:gd name="connsiteY7487" fmla="*/ 1016121 h 2128862"/>
              <a:gd name="connsiteX7488" fmla="*/ 704279 w 2482948"/>
              <a:gd name="connsiteY7488" fmla="*/ 1018053 h 2128862"/>
              <a:gd name="connsiteX7489" fmla="*/ 779289 w 2482948"/>
              <a:gd name="connsiteY7489" fmla="*/ 1072380 h 2128862"/>
              <a:gd name="connsiteX7490" fmla="*/ 804385 w 2482948"/>
              <a:gd name="connsiteY7490" fmla="*/ 1080654 h 2128862"/>
              <a:gd name="connsiteX7491" fmla="*/ 821206 w 2482948"/>
              <a:gd name="connsiteY7491" fmla="*/ 1086169 h 2128862"/>
              <a:gd name="connsiteX7492" fmla="*/ 837477 w 2482948"/>
              <a:gd name="connsiteY7492" fmla="*/ 1084377 h 2128862"/>
              <a:gd name="connsiteX7493" fmla="*/ 861883 w 2482948"/>
              <a:gd name="connsiteY7493" fmla="*/ 1087272 h 2128862"/>
              <a:gd name="connsiteX7494" fmla="*/ 915107 w 2482948"/>
              <a:gd name="connsiteY7494" fmla="*/ 1149320 h 2128862"/>
              <a:gd name="connsiteX7495" fmla="*/ 922690 w 2482948"/>
              <a:gd name="connsiteY7495" fmla="*/ 1156490 h 2128862"/>
              <a:gd name="connsiteX7496" fmla="*/ 924207 w 2482948"/>
              <a:gd name="connsiteY7496" fmla="*/ 1157869 h 2128862"/>
              <a:gd name="connsiteX7497" fmla="*/ 950044 w 2482948"/>
              <a:gd name="connsiteY7497" fmla="*/ 1175138 h 2128862"/>
              <a:gd name="connsiteX7498" fmla="*/ 964880 w 2482948"/>
              <a:gd name="connsiteY7498" fmla="*/ 1180355 h 2128862"/>
              <a:gd name="connsiteX7499" fmla="*/ 948859 w 2482948"/>
              <a:gd name="connsiteY7499" fmla="*/ 1172830 h 2128862"/>
              <a:gd name="connsiteX7500" fmla="*/ 925447 w 2482948"/>
              <a:gd name="connsiteY7500" fmla="*/ 1153045 h 2128862"/>
              <a:gd name="connsiteX7501" fmla="*/ 924069 w 2482948"/>
              <a:gd name="connsiteY7501" fmla="*/ 1151528 h 2128862"/>
              <a:gd name="connsiteX7502" fmla="*/ 916623 w 2482948"/>
              <a:gd name="connsiteY7502" fmla="*/ 1142564 h 2128862"/>
              <a:gd name="connsiteX7503" fmla="*/ 868639 w 2482948"/>
              <a:gd name="connsiteY7503" fmla="*/ 1075552 h 2128862"/>
              <a:gd name="connsiteX7504" fmla="*/ 850438 w 2482948"/>
              <a:gd name="connsiteY7504" fmla="*/ 1075552 h 2128862"/>
              <a:gd name="connsiteX7505" fmla="*/ 830721 w 2482948"/>
              <a:gd name="connsiteY7505" fmla="*/ 1080379 h 2128862"/>
              <a:gd name="connsiteX7506" fmla="*/ 829756 w 2482948"/>
              <a:gd name="connsiteY7506" fmla="*/ 1080379 h 2128862"/>
              <a:gd name="connsiteX7507" fmla="*/ 814726 w 2482948"/>
              <a:gd name="connsiteY7507" fmla="*/ 1076930 h 2128862"/>
              <a:gd name="connsiteX7508" fmla="*/ 784943 w 2482948"/>
              <a:gd name="connsiteY7508" fmla="*/ 1069623 h 2128862"/>
              <a:gd name="connsiteX7509" fmla="*/ 740189 w 2482948"/>
              <a:gd name="connsiteY7509" fmla="*/ 1047782 h 2128862"/>
              <a:gd name="connsiteX7510" fmla="*/ 718852 w 2482948"/>
              <a:gd name="connsiteY7510" fmla="*/ 1029685 h 2128862"/>
              <a:gd name="connsiteX7511" fmla="*/ 1644460 w 2482948"/>
              <a:gd name="connsiteY7511" fmla="*/ 1015800 h 2128862"/>
              <a:gd name="connsiteX7512" fmla="*/ 1644312 w 2482948"/>
              <a:gd name="connsiteY7512" fmla="*/ 1016298 h 2128862"/>
              <a:gd name="connsiteX7513" fmla="*/ 1644285 w 2482948"/>
              <a:gd name="connsiteY7513" fmla="*/ 1016388 h 2128862"/>
              <a:gd name="connsiteX7514" fmla="*/ 1644229 w 2482948"/>
              <a:gd name="connsiteY7514" fmla="*/ 1016577 h 2128862"/>
              <a:gd name="connsiteX7515" fmla="*/ 1653105 w 2482948"/>
              <a:gd name="connsiteY7515" fmla="*/ 1021401 h 2128862"/>
              <a:gd name="connsiteX7516" fmla="*/ 1653088 w 2482948"/>
              <a:gd name="connsiteY7516" fmla="*/ 1021035 h 2128862"/>
              <a:gd name="connsiteX7517" fmla="*/ 1653083 w 2482948"/>
              <a:gd name="connsiteY7517" fmla="*/ 1020930 h 2128862"/>
              <a:gd name="connsiteX7518" fmla="*/ 1650043 w 2482948"/>
              <a:gd name="connsiteY7518" fmla="*/ 1019122 h 2128862"/>
              <a:gd name="connsiteX7519" fmla="*/ 1648593 w 2482948"/>
              <a:gd name="connsiteY7519" fmla="*/ 1018259 h 2128862"/>
              <a:gd name="connsiteX7520" fmla="*/ 1689592 w 2482948"/>
              <a:gd name="connsiteY7520" fmla="*/ 1015471 h 2128862"/>
              <a:gd name="connsiteX7521" fmla="*/ 1689918 w 2482948"/>
              <a:gd name="connsiteY7521" fmla="*/ 1016075 h 2128862"/>
              <a:gd name="connsiteX7522" fmla="*/ 1690634 w 2482948"/>
              <a:gd name="connsiteY7522" fmla="*/ 1017399 h 2128862"/>
              <a:gd name="connsiteX7523" fmla="*/ 1691948 w 2482948"/>
              <a:gd name="connsiteY7523" fmla="*/ 1019828 h 2128862"/>
              <a:gd name="connsiteX7524" fmla="*/ 1692188 w 2482948"/>
              <a:gd name="connsiteY7524" fmla="*/ 1018912 h 2128862"/>
              <a:gd name="connsiteX7525" fmla="*/ 1691527 w 2482948"/>
              <a:gd name="connsiteY7525" fmla="*/ 1018036 h 2128862"/>
              <a:gd name="connsiteX7526" fmla="*/ 1691253 w 2482948"/>
              <a:gd name="connsiteY7526" fmla="*/ 1017673 h 2128862"/>
              <a:gd name="connsiteX7527" fmla="*/ 1944685 w 2482948"/>
              <a:gd name="connsiteY7527" fmla="*/ 1014769 h 2128862"/>
              <a:gd name="connsiteX7528" fmla="*/ 1935546 w 2482948"/>
              <a:gd name="connsiteY7528" fmla="*/ 1039968 h 2128862"/>
              <a:gd name="connsiteX7529" fmla="*/ 1935520 w 2482948"/>
              <a:gd name="connsiteY7529" fmla="*/ 1041023 h 2128862"/>
              <a:gd name="connsiteX7530" fmla="*/ 1935494 w 2482948"/>
              <a:gd name="connsiteY7530" fmla="*/ 1042102 h 2128862"/>
              <a:gd name="connsiteX7531" fmla="*/ 1935476 w 2482948"/>
              <a:gd name="connsiteY7531" fmla="*/ 1042245 h 2128862"/>
              <a:gd name="connsiteX7532" fmla="*/ 1934988 w 2482948"/>
              <a:gd name="connsiteY7532" fmla="*/ 1046097 h 2128862"/>
              <a:gd name="connsiteX7533" fmla="*/ 1930550 w 2482948"/>
              <a:gd name="connsiteY7533" fmla="*/ 1081102 h 2128862"/>
              <a:gd name="connsiteX7534" fmla="*/ 1923650 w 2482948"/>
              <a:gd name="connsiteY7534" fmla="*/ 1095216 h 2128862"/>
              <a:gd name="connsiteX7535" fmla="*/ 1919079 w 2482948"/>
              <a:gd name="connsiteY7535" fmla="*/ 1104564 h 2128862"/>
              <a:gd name="connsiteX7536" fmla="*/ 1918030 w 2482948"/>
              <a:gd name="connsiteY7536" fmla="*/ 1106710 h 2128862"/>
              <a:gd name="connsiteX7537" fmla="*/ 1911448 w 2482948"/>
              <a:gd name="connsiteY7537" fmla="*/ 1109366 h 2128862"/>
              <a:gd name="connsiteX7538" fmla="*/ 1911320 w 2482948"/>
              <a:gd name="connsiteY7538" fmla="*/ 1109766 h 2128862"/>
              <a:gd name="connsiteX7539" fmla="*/ 1911259 w 2482948"/>
              <a:gd name="connsiteY7539" fmla="*/ 1109955 h 2128862"/>
              <a:gd name="connsiteX7540" fmla="*/ 1911153 w 2482948"/>
              <a:gd name="connsiteY7540" fmla="*/ 1110285 h 2128862"/>
              <a:gd name="connsiteX7541" fmla="*/ 1916186 w 2482948"/>
              <a:gd name="connsiteY7541" fmla="*/ 1108238 h 2128862"/>
              <a:gd name="connsiteX7542" fmla="*/ 1924668 w 2482948"/>
              <a:gd name="connsiteY7542" fmla="*/ 1104787 h 2128862"/>
              <a:gd name="connsiteX7543" fmla="*/ 1936298 w 2482948"/>
              <a:gd name="connsiteY7543" fmla="*/ 1086969 h 2128862"/>
              <a:gd name="connsiteX7544" fmla="*/ 1941030 w 2482948"/>
              <a:gd name="connsiteY7544" fmla="*/ 1077734 h 2128862"/>
              <a:gd name="connsiteX7545" fmla="*/ 1948561 w 2482948"/>
              <a:gd name="connsiteY7545" fmla="*/ 1033995 h 2128862"/>
              <a:gd name="connsiteX7546" fmla="*/ 1949689 w 2482948"/>
              <a:gd name="connsiteY7546" fmla="*/ 1015352 h 2128862"/>
              <a:gd name="connsiteX7547" fmla="*/ 1947457 w 2482948"/>
              <a:gd name="connsiteY7547" fmla="*/ 1015092 h 2128862"/>
              <a:gd name="connsiteX7548" fmla="*/ 1472952 w 2482948"/>
              <a:gd name="connsiteY7548" fmla="*/ 1014730 h 2128862"/>
              <a:gd name="connsiteX7549" fmla="*/ 1472734 w 2482948"/>
              <a:gd name="connsiteY7549" fmla="*/ 1015848 h 2128862"/>
              <a:gd name="connsiteX7550" fmla="*/ 1474391 w 2482948"/>
              <a:gd name="connsiteY7550" fmla="*/ 1015795 h 2128862"/>
              <a:gd name="connsiteX7551" fmla="*/ 1475212 w 2482948"/>
              <a:gd name="connsiteY7551" fmla="*/ 1015769 h 2128862"/>
              <a:gd name="connsiteX7552" fmla="*/ 1475671 w 2482948"/>
              <a:gd name="connsiteY7552" fmla="*/ 1015754 h 2128862"/>
              <a:gd name="connsiteX7553" fmla="*/ 1477534 w 2482948"/>
              <a:gd name="connsiteY7553" fmla="*/ 1014824 h 2128862"/>
              <a:gd name="connsiteX7554" fmla="*/ 1477233 w 2482948"/>
              <a:gd name="connsiteY7554" fmla="*/ 1014818 h 2128862"/>
              <a:gd name="connsiteX7555" fmla="*/ 1476378 w 2482948"/>
              <a:gd name="connsiteY7555" fmla="*/ 1014800 h 2128862"/>
              <a:gd name="connsiteX7556" fmla="*/ 904489 w 2482948"/>
              <a:gd name="connsiteY7556" fmla="*/ 1014469 h 2128862"/>
              <a:gd name="connsiteX7557" fmla="*/ 895113 w 2482948"/>
              <a:gd name="connsiteY7557" fmla="*/ 1020122 h 2128862"/>
              <a:gd name="connsiteX7558" fmla="*/ 878299 w 2482948"/>
              <a:gd name="connsiteY7558" fmla="*/ 1033490 h 2128862"/>
              <a:gd name="connsiteX7559" fmla="*/ 882152 w 2482948"/>
              <a:gd name="connsiteY7559" fmla="*/ 1030877 h 2128862"/>
              <a:gd name="connsiteX7560" fmla="*/ 899112 w 2482948"/>
              <a:gd name="connsiteY7560" fmla="*/ 1025499 h 2128862"/>
              <a:gd name="connsiteX7561" fmla="*/ 939651 w 2482948"/>
              <a:gd name="connsiteY7561" fmla="*/ 1112091 h 2128862"/>
              <a:gd name="connsiteX7562" fmla="*/ 944753 w 2482948"/>
              <a:gd name="connsiteY7562" fmla="*/ 1124363 h 2128862"/>
              <a:gd name="connsiteX7563" fmla="*/ 944753 w 2482948"/>
              <a:gd name="connsiteY7563" fmla="*/ 1125603 h 2128862"/>
              <a:gd name="connsiteX7564" fmla="*/ 964510 w 2482948"/>
              <a:gd name="connsiteY7564" fmla="*/ 1154517 h 2128862"/>
              <a:gd name="connsiteX7565" fmla="*/ 981822 w 2482948"/>
              <a:gd name="connsiteY7565" fmla="*/ 1167228 h 2128862"/>
              <a:gd name="connsiteX7566" fmla="*/ 977010 w 2482948"/>
              <a:gd name="connsiteY7566" fmla="*/ 1163161 h 2128862"/>
              <a:gd name="connsiteX7567" fmla="*/ 963041 w 2482948"/>
              <a:gd name="connsiteY7567" fmla="*/ 1151357 h 2128862"/>
              <a:gd name="connsiteX7568" fmla="*/ 963041 w 2482948"/>
              <a:gd name="connsiteY7568" fmla="*/ 1151356 h 2128862"/>
              <a:gd name="connsiteX7569" fmla="*/ 944477 w 2482948"/>
              <a:gd name="connsiteY7569" fmla="*/ 1118848 h 2128862"/>
              <a:gd name="connsiteX7570" fmla="*/ 939651 w 2482948"/>
              <a:gd name="connsiteY7570" fmla="*/ 1103681 h 2128862"/>
              <a:gd name="connsiteX7571" fmla="*/ 939651 w 2482948"/>
              <a:gd name="connsiteY7571" fmla="*/ 1102853 h 2128862"/>
              <a:gd name="connsiteX7572" fmla="*/ 904489 w 2482948"/>
              <a:gd name="connsiteY7572" fmla="*/ 1014469 h 2128862"/>
              <a:gd name="connsiteX7573" fmla="*/ 1065255 w 2482948"/>
              <a:gd name="connsiteY7573" fmla="*/ 1014365 h 2128862"/>
              <a:gd name="connsiteX7574" fmla="*/ 1073190 w 2482948"/>
              <a:gd name="connsiteY7574" fmla="*/ 1017997 h 2128862"/>
              <a:gd name="connsiteX7575" fmla="*/ 1073944 w 2482948"/>
              <a:gd name="connsiteY7575" fmla="*/ 1018342 h 2128862"/>
              <a:gd name="connsiteX7576" fmla="*/ 1084259 w 2482948"/>
              <a:gd name="connsiteY7576" fmla="*/ 1022794 h 2128862"/>
              <a:gd name="connsiteX7577" fmla="*/ 1107206 w 2482948"/>
              <a:gd name="connsiteY7577" fmla="*/ 1032698 h 2128862"/>
              <a:gd name="connsiteX7578" fmla="*/ 1107182 w 2482948"/>
              <a:gd name="connsiteY7578" fmla="*/ 1032670 h 2128862"/>
              <a:gd name="connsiteX7579" fmla="*/ 1461280 w 2482948"/>
              <a:gd name="connsiteY7579" fmla="*/ 1014262 h 2128862"/>
              <a:gd name="connsiteX7580" fmla="*/ 1457253 w 2482948"/>
              <a:gd name="connsiteY7580" fmla="*/ 1015015 h 2128862"/>
              <a:gd name="connsiteX7581" fmla="*/ 1461037 w 2482948"/>
              <a:gd name="connsiteY7581" fmla="*/ 1015583 h 2128862"/>
              <a:gd name="connsiteX7582" fmla="*/ 1462291 w 2482948"/>
              <a:gd name="connsiteY7582" fmla="*/ 1015771 h 2128862"/>
              <a:gd name="connsiteX7583" fmla="*/ 1464537 w 2482948"/>
              <a:gd name="connsiteY7583" fmla="*/ 1016108 h 2128862"/>
              <a:gd name="connsiteX7584" fmla="*/ 1465079 w 2482948"/>
              <a:gd name="connsiteY7584" fmla="*/ 1016091 h 2128862"/>
              <a:gd name="connsiteX7585" fmla="*/ 1466405 w 2482948"/>
              <a:gd name="connsiteY7585" fmla="*/ 1016048 h 2128862"/>
              <a:gd name="connsiteX7586" fmla="*/ 1467952 w 2482948"/>
              <a:gd name="connsiteY7586" fmla="*/ 1015999 h 2128862"/>
              <a:gd name="connsiteX7587" fmla="*/ 1468201 w 2482948"/>
              <a:gd name="connsiteY7587" fmla="*/ 1014745 h 2128862"/>
              <a:gd name="connsiteX7588" fmla="*/ 1468223 w 2482948"/>
              <a:gd name="connsiteY7588" fmla="*/ 1014632 h 2128862"/>
              <a:gd name="connsiteX7589" fmla="*/ 1462800 w 2482948"/>
              <a:gd name="connsiteY7589" fmla="*/ 1014521 h 2128862"/>
              <a:gd name="connsiteX7590" fmla="*/ 1936181 w 2482948"/>
              <a:gd name="connsiteY7590" fmla="*/ 1013777 h 2128862"/>
              <a:gd name="connsiteX7591" fmla="*/ 1935906 w 2482948"/>
              <a:gd name="connsiteY7591" fmla="*/ 1025133 h 2128862"/>
              <a:gd name="connsiteX7592" fmla="*/ 1936238 w 2482948"/>
              <a:gd name="connsiteY7592" fmla="*/ 1024218 h 2128862"/>
              <a:gd name="connsiteX7593" fmla="*/ 1938676 w 2482948"/>
              <a:gd name="connsiteY7593" fmla="*/ 1017494 h 2128862"/>
              <a:gd name="connsiteX7594" fmla="*/ 1939868 w 2482948"/>
              <a:gd name="connsiteY7594" fmla="*/ 1014207 h 2128862"/>
              <a:gd name="connsiteX7595" fmla="*/ 1620113 w 2482948"/>
              <a:gd name="connsiteY7595" fmla="*/ 1013220 h 2128862"/>
              <a:gd name="connsiteX7596" fmla="*/ 1618680 w 2482948"/>
              <a:gd name="connsiteY7596" fmla="*/ 1018712 h 2128862"/>
              <a:gd name="connsiteX7597" fmla="*/ 1638746 w 2482948"/>
              <a:gd name="connsiteY7597" fmla="*/ 1019635 h 2128862"/>
              <a:gd name="connsiteX7598" fmla="*/ 1639000 w 2482948"/>
              <a:gd name="connsiteY7598" fmla="*/ 1018782 h 2128862"/>
              <a:gd name="connsiteX7599" fmla="*/ 1635521 w 2482948"/>
              <a:gd name="connsiteY7599" fmla="*/ 1017004 h 2128862"/>
              <a:gd name="connsiteX7600" fmla="*/ 1633286 w 2482948"/>
              <a:gd name="connsiteY7600" fmla="*/ 1015861 h 2128862"/>
              <a:gd name="connsiteX7601" fmla="*/ 1631167 w 2482948"/>
              <a:gd name="connsiteY7601" fmla="*/ 1014778 h 2128862"/>
              <a:gd name="connsiteX7602" fmla="*/ 2163972 w 2482948"/>
              <a:gd name="connsiteY7602" fmla="*/ 1013150 h 2128862"/>
              <a:gd name="connsiteX7603" fmla="*/ 2151141 w 2482948"/>
              <a:gd name="connsiteY7603" fmla="*/ 1037448 h 2128862"/>
              <a:gd name="connsiteX7604" fmla="*/ 2145007 w 2482948"/>
              <a:gd name="connsiteY7604" fmla="*/ 1049063 h 2128862"/>
              <a:gd name="connsiteX7605" fmla="*/ 2142626 w 2482948"/>
              <a:gd name="connsiteY7605" fmla="*/ 1051926 h 2128862"/>
              <a:gd name="connsiteX7606" fmla="*/ 2140743 w 2482948"/>
              <a:gd name="connsiteY7606" fmla="*/ 1055393 h 2128862"/>
              <a:gd name="connsiteX7607" fmla="*/ 2129700 w 2482948"/>
              <a:gd name="connsiteY7607" fmla="*/ 1067473 h 2128862"/>
              <a:gd name="connsiteX7608" fmla="*/ 2114544 w 2482948"/>
              <a:gd name="connsiteY7608" fmla="*/ 1085701 h 2128862"/>
              <a:gd name="connsiteX7609" fmla="*/ 2109853 w 2482948"/>
              <a:gd name="connsiteY7609" fmla="*/ 1097696 h 2128862"/>
              <a:gd name="connsiteX7610" fmla="*/ 2134315 w 2482948"/>
              <a:gd name="connsiteY7610" fmla="*/ 1074639 h 2128862"/>
              <a:gd name="connsiteX7611" fmla="*/ 2142246 w 2482948"/>
              <a:gd name="connsiteY7611" fmla="*/ 1066470 h 2128862"/>
              <a:gd name="connsiteX7612" fmla="*/ 2144421 w 2482948"/>
              <a:gd name="connsiteY7612" fmla="*/ 1064230 h 2128862"/>
              <a:gd name="connsiteX7613" fmla="*/ 2151079 w 2482948"/>
              <a:gd name="connsiteY7613" fmla="*/ 1046837 h 2128862"/>
              <a:gd name="connsiteX7614" fmla="*/ 1320181 w 2482948"/>
              <a:gd name="connsiteY7614" fmla="*/ 1013116 h 2128862"/>
              <a:gd name="connsiteX7615" fmla="*/ 1328384 w 2482948"/>
              <a:gd name="connsiteY7615" fmla="*/ 1018565 h 2128862"/>
              <a:gd name="connsiteX7616" fmla="*/ 1328683 w 2482948"/>
              <a:gd name="connsiteY7616" fmla="*/ 1018637 h 2128862"/>
              <a:gd name="connsiteX7617" fmla="*/ 1329069 w 2482948"/>
              <a:gd name="connsiteY7617" fmla="*/ 1018730 h 2128862"/>
              <a:gd name="connsiteX7618" fmla="*/ 1329108 w 2482948"/>
              <a:gd name="connsiteY7618" fmla="*/ 1018739 h 2128862"/>
              <a:gd name="connsiteX7619" fmla="*/ 1330174 w 2482948"/>
              <a:gd name="connsiteY7619" fmla="*/ 1018905 h 2128862"/>
              <a:gd name="connsiteX7620" fmla="*/ 1334974 w 2482948"/>
              <a:gd name="connsiteY7620" fmla="*/ 1019653 h 2128862"/>
              <a:gd name="connsiteX7621" fmla="*/ 1331848 w 2482948"/>
              <a:gd name="connsiteY7621" fmla="*/ 1017903 h 2128862"/>
              <a:gd name="connsiteX7622" fmla="*/ 1328053 w 2482948"/>
              <a:gd name="connsiteY7622" fmla="*/ 1015780 h 2128862"/>
              <a:gd name="connsiteX7623" fmla="*/ 1324143 w 2482948"/>
              <a:gd name="connsiteY7623" fmla="*/ 1014456 h 2128862"/>
              <a:gd name="connsiteX7624" fmla="*/ 1968302 w 2482948"/>
              <a:gd name="connsiteY7624" fmla="*/ 1012896 h 2128862"/>
              <a:gd name="connsiteX7625" fmla="*/ 1968198 w 2482948"/>
              <a:gd name="connsiteY7625" fmla="*/ 1012917 h 2128862"/>
              <a:gd name="connsiteX7626" fmla="*/ 1954875 w 2482948"/>
              <a:gd name="connsiteY7626" fmla="*/ 1015655 h 2128862"/>
              <a:gd name="connsiteX7627" fmla="*/ 1953572 w 2482948"/>
              <a:gd name="connsiteY7627" fmla="*/ 1036462 h 2128862"/>
              <a:gd name="connsiteX7628" fmla="*/ 1952939 w 2482948"/>
              <a:gd name="connsiteY7628" fmla="*/ 1040257 h 2128862"/>
              <a:gd name="connsiteX7629" fmla="*/ 1951765 w 2482948"/>
              <a:gd name="connsiteY7629" fmla="*/ 1047286 h 2128862"/>
              <a:gd name="connsiteX7630" fmla="*/ 1949748 w 2482948"/>
              <a:gd name="connsiteY7630" fmla="*/ 1059368 h 2128862"/>
              <a:gd name="connsiteX7631" fmla="*/ 1948218 w 2482948"/>
              <a:gd name="connsiteY7631" fmla="*/ 1068529 h 2128862"/>
              <a:gd name="connsiteX7632" fmla="*/ 1959721 w 2482948"/>
              <a:gd name="connsiteY7632" fmla="*/ 1036112 h 2128862"/>
              <a:gd name="connsiteX7633" fmla="*/ 1961603 w 2482948"/>
              <a:gd name="connsiteY7633" fmla="*/ 1030808 h 2128862"/>
              <a:gd name="connsiteX7634" fmla="*/ 1961694 w 2482948"/>
              <a:gd name="connsiteY7634" fmla="*/ 1030550 h 2128862"/>
              <a:gd name="connsiteX7635" fmla="*/ 1968019 w 2482948"/>
              <a:gd name="connsiteY7635" fmla="*/ 1015904 h 2128862"/>
              <a:gd name="connsiteX7636" fmla="*/ 1968148 w 2482948"/>
              <a:gd name="connsiteY7636" fmla="*/ 1014536 h 2128862"/>
              <a:gd name="connsiteX7637" fmla="*/ 1968302 w 2482948"/>
              <a:gd name="connsiteY7637" fmla="*/ 1012900 h 2128862"/>
              <a:gd name="connsiteX7638" fmla="*/ 504537 w 2482948"/>
              <a:gd name="connsiteY7638" fmla="*/ 1011650 h 2128862"/>
              <a:gd name="connsiteX7639" fmla="*/ 423319 w 2482948"/>
              <a:gd name="connsiteY7639" fmla="*/ 1081132 h 2128862"/>
              <a:gd name="connsiteX7640" fmla="*/ 479972 w 2482948"/>
              <a:gd name="connsiteY7640" fmla="*/ 1033127 h 2128862"/>
              <a:gd name="connsiteX7641" fmla="*/ 491769 w 2482948"/>
              <a:gd name="connsiteY7641" fmla="*/ 1023130 h 2128862"/>
              <a:gd name="connsiteX7642" fmla="*/ 500079 w 2482948"/>
              <a:gd name="connsiteY7642" fmla="*/ 1016089 h 2128862"/>
              <a:gd name="connsiteX7643" fmla="*/ 1603419 w 2482948"/>
              <a:gd name="connsiteY7643" fmla="*/ 1010867 h 2128862"/>
              <a:gd name="connsiteX7644" fmla="*/ 1602071 w 2482948"/>
              <a:gd name="connsiteY7644" fmla="*/ 1015107 h 2128862"/>
              <a:gd name="connsiteX7645" fmla="*/ 1602084 w 2482948"/>
              <a:gd name="connsiteY7645" fmla="*/ 1017906 h 2128862"/>
              <a:gd name="connsiteX7646" fmla="*/ 1604397 w 2482948"/>
              <a:gd name="connsiteY7646" fmla="*/ 1018054 h 2128862"/>
              <a:gd name="connsiteX7647" fmla="*/ 1614077 w 2482948"/>
              <a:gd name="connsiteY7647" fmla="*/ 1018500 h 2128862"/>
              <a:gd name="connsiteX7648" fmla="*/ 1615618 w 2482948"/>
              <a:gd name="connsiteY7648" fmla="*/ 1012586 h 2128862"/>
              <a:gd name="connsiteX7649" fmla="*/ 1603710 w 2482948"/>
              <a:gd name="connsiteY7649" fmla="*/ 1010908 h 2128862"/>
              <a:gd name="connsiteX7650" fmla="*/ 1918846 w 2482948"/>
              <a:gd name="connsiteY7650" fmla="*/ 1010554 h 2128862"/>
              <a:gd name="connsiteX7651" fmla="*/ 1918220 w 2482948"/>
              <a:gd name="connsiteY7651" fmla="*/ 1012271 h 2128862"/>
              <a:gd name="connsiteX7652" fmla="*/ 1918191 w 2482948"/>
              <a:gd name="connsiteY7652" fmla="*/ 1067122 h 2128862"/>
              <a:gd name="connsiteX7653" fmla="*/ 1917779 w 2482948"/>
              <a:gd name="connsiteY7653" fmla="*/ 1069507 h 2128862"/>
              <a:gd name="connsiteX7654" fmla="*/ 1915934 w 2482948"/>
              <a:gd name="connsiteY7654" fmla="*/ 1080203 h 2128862"/>
              <a:gd name="connsiteX7655" fmla="*/ 1931072 w 2482948"/>
              <a:gd name="connsiteY7655" fmla="*/ 1038462 h 2128862"/>
              <a:gd name="connsiteX7656" fmla="*/ 1931401 w 2482948"/>
              <a:gd name="connsiteY7656" fmla="*/ 1024336 h 2128862"/>
              <a:gd name="connsiteX7657" fmla="*/ 1931587 w 2482948"/>
              <a:gd name="connsiteY7657" fmla="*/ 1016379 h 2128862"/>
              <a:gd name="connsiteX7658" fmla="*/ 1931660 w 2482948"/>
              <a:gd name="connsiteY7658" fmla="*/ 1013250 h 2128862"/>
              <a:gd name="connsiteX7659" fmla="*/ 1923190 w 2482948"/>
              <a:gd name="connsiteY7659" fmla="*/ 1012263 h 2128862"/>
              <a:gd name="connsiteX7660" fmla="*/ 1214342 w 2482948"/>
              <a:gd name="connsiteY7660" fmla="*/ 1010226 h 2128862"/>
              <a:gd name="connsiteX7661" fmla="*/ 1214689 w 2482948"/>
              <a:gd name="connsiteY7661" fmla="*/ 1011309 h 2128862"/>
              <a:gd name="connsiteX7662" fmla="*/ 1214919 w 2482948"/>
              <a:gd name="connsiteY7662" fmla="*/ 1012028 h 2128862"/>
              <a:gd name="connsiteX7663" fmla="*/ 1216985 w 2482948"/>
              <a:gd name="connsiteY7663" fmla="*/ 1015584 h 2128862"/>
              <a:gd name="connsiteX7664" fmla="*/ 2245989 w 2482948"/>
              <a:gd name="connsiteY7664" fmla="*/ 1010053 h 2128862"/>
              <a:gd name="connsiteX7665" fmla="*/ 2240466 w 2482948"/>
              <a:gd name="connsiteY7665" fmla="*/ 1020397 h 2128862"/>
              <a:gd name="connsiteX7666" fmla="*/ 2203722 w 2482948"/>
              <a:gd name="connsiteY7666" fmla="*/ 1065962 h 2128862"/>
              <a:gd name="connsiteX7667" fmla="*/ 2198601 w 2482948"/>
              <a:gd name="connsiteY7667" fmla="*/ 1079993 h 2128862"/>
              <a:gd name="connsiteX7668" fmla="*/ 2200168 w 2482948"/>
              <a:gd name="connsiteY7668" fmla="*/ 1078784 h 2128862"/>
              <a:gd name="connsiteX7669" fmla="*/ 2229477 w 2482948"/>
              <a:gd name="connsiteY7669" fmla="*/ 1049306 h 2128862"/>
              <a:gd name="connsiteX7670" fmla="*/ 2231263 w 2482948"/>
              <a:gd name="connsiteY7670" fmla="*/ 1047284 h 2128862"/>
              <a:gd name="connsiteX7671" fmla="*/ 2239072 w 2482948"/>
              <a:gd name="connsiteY7671" fmla="*/ 1027543 h 2128862"/>
              <a:gd name="connsiteX7672" fmla="*/ 1809816 w 2482948"/>
              <a:gd name="connsiteY7672" fmla="*/ 1009751 h 2128862"/>
              <a:gd name="connsiteX7673" fmla="*/ 1805255 w 2482948"/>
              <a:gd name="connsiteY7673" fmla="*/ 1022454 h 2128862"/>
              <a:gd name="connsiteX7674" fmla="*/ 1810419 w 2482948"/>
              <a:gd name="connsiteY7674" fmla="*/ 1034454 h 2128862"/>
              <a:gd name="connsiteX7675" fmla="*/ 1817379 w 2482948"/>
              <a:gd name="connsiteY7675" fmla="*/ 1050624 h 2128862"/>
              <a:gd name="connsiteX7676" fmla="*/ 1820365 w 2482948"/>
              <a:gd name="connsiteY7676" fmla="*/ 1041171 h 2128862"/>
              <a:gd name="connsiteX7677" fmla="*/ 1820607 w 2482948"/>
              <a:gd name="connsiteY7677" fmla="*/ 1040404 h 2128862"/>
              <a:gd name="connsiteX7678" fmla="*/ 538970 w 2482948"/>
              <a:gd name="connsiteY7678" fmla="*/ 1009516 h 2128862"/>
              <a:gd name="connsiteX7679" fmla="*/ 498685 w 2482948"/>
              <a:gd name="connsiteY7679" fmla="*/ 1050182 h 2128862"/>
              <a:gd name="connsiteX7680" fmla="*/ 343696 w 2482948"/>
              <a:gd name="connsiteY7680" fmla="*/ 1174532 h 2128862"/>
              <a:gd name="connsiteX7681" fmla="*/ 340526 w 2482948"/>
              <a:gd name="connsiteY7681" fmla="*/ 1177076 h 2128862"/>
              <a:gd name="connsiteX7682" fmla="*/ 341390 w 2482948"/>
              <a:gd name="connsiteY7682" fmla="*/ 1176530 h 2128862"/>
              <a:gd name="connsiteX7683" fmla="*/ 343434 w 2482948"/>
              <a:gd name="connsiteY7683" fmla="*/ 1175241 h 2128862"/>
              <a:gd name="connsiteX7684" fmla="*/ 398352 w 2482948"/>
              <a:gd name="connsiteY7684" fmla="*/ 1131789 h 2128862"/>
              <a:gd name="connsiteX7685" fmla="*/ 494768 w 2482948"/>
              <a:gd name="connsiteY7685" fmla="*/ 1055503 h 2128862"/>
              <a:gd name="connsiteX7686" fmla="*/ 519435 w 2482948"/>
              <a:gd name="connsiteY7686" fmla="*/ 1030561 h 2128862"/>
              <a:gd name="connsiteX7687" fmla="*/ 528114 w 2482948"/>
              <a:gd name="connsiteY7687" fmla="*/ 1021785 h 2128862"/>
              <a:gd name="connsiteX7688" fmla="*/ 530781 w 2482948"/>
              <a:gd name="connsiteY7688" fmla="*/ 1019089 h 2128862"/>
              <a:gd name="connsiteX7689" fmla="*/ 1476881 w 2482948"/>
              <a:gd name="connsiteY7689" fmla="*/ 1009248 h 2128862"/>
              <a:gd name="connsiteX7690" fmla="*/ 1474558 w 2482948"/>
              <a:gd name="connsiteY7690" fmla="*/ 1009821 h 2128862"/>
              <a:gd name="connsiteX7691" fmla="*/ 1474212 w 2482948"/>
              <a:gd name="connsiteY7691" fmla="*/ 1009988 h 2128862"/>
              <a:gd name="connsiteX7692" fmla="*/ 1479558 w 2482948"/>
              <a:gd name="connsiteY7692" fmla="*/ 1010107 h 2128862"/>
              <a:gd name="connsiteX7693" fmla="*/ 1480570 w 2482948"/>
              <a:gd name="connsiteY7693" fmla="*/ 1010129 h 2128862"/>
              <a:gd name="connsiteX7694" fmla="*/ 1481735 w 2482948"/>
              <a:gd name="connsiteY7694" fmla="*/ 1010155 h 2128862"/>
              <a:gd name="connsiteX7695" fmla="*/ 1987153 w 2482948"/>
              <a:gd name="connsiteY7695" fmla="*/ 1009022 h 2128862"/>
              <a:gd name="connsiteX7696" fmla="*/ 1975044 w 2482948"/>
              <a:gd name="connsiteY7696" fmla="*/ 1011510 h 2128862"/>
              <a:gd name="connsiteX7697" fmla="*/ 1974544 w 2482948"/>
              <a:gd name="connsiteY7697" fmla="*/ 1012672 h 2128862"/>
              <a:gd name="connsiteX7698" fmla="*/ 1973806 w 2482948"/>
              <a:gd name="connsiteY7698" fmla="*/ 1014385 h 2128862"/>
              <a:gd name="connsiteX7699" fmla="*/ 1971786 w 2482948"/>
              <a:gd name="connsiteY7699" fmla="*/ 1019073 h 2128862"/>
              <a:gd name="connsiteX7700" fmla="*/ 1971784 w 2482948"/>
              <a:gd name="connsiteY7700" fmla="*/ 1019094 h 2128862"/>
              <a:gd name="connsiteX7701" fmla="*/ 1971084 w 2482948"/>
              <a:gd name="connsiteY7701" fmla="*/ 1026422 h 2128862"/>
              <a:gd name="connsiteX7702" fmla="*/ 1942722 w 2482948"/>
              <a:gd name="connsiteY7702" fmla="*/ 1107774 h 2128862"/>
              <a:gd name="connsiteX7703" fmla="*/ 1938917 w 2482948"/>
              <a:gd name="connsiteY7703" fmla="*/ 1109290 h 2128862"/>
              <a:gd name="connsiteX7704" fmla="*/ 1938769 w 2482948"/>
              <a:gd name="connsiteY7704" fmla="*/ 1109349 h 2128862"/>
              <a:gd name="connsiteX7705" fmla="*/ 1938199 w 2482948"/>
              <a:gd name="connsiteY7705" fmla="*/ 1111146 h 2128862"/>
              <a:gd name="connsiteX7706" fmla="*/ 1949283 w 2482948"/>
              <a:gd name="connsiteY7706" fmla="*/ 1106540 h 2128862"/>
              <a:gd name="connsiteX7707" fmla="*/ 1966100 w 2482948"/>
              <a:gd name="connsiteY7707" fmla="*/ 1083168 h 2128862"/>
              <a:gd name="connsiteX7708" fmla="*/ 1973055 w 2482948"/>
              <a:gd name="connsiteY7708" fmla="*/ 1071201 h 2128862"/>
              <a:gd name="connsiteX7709" fmla="*/ 1986303 w 2482948"/>
              <a:gd name="connsiteY7709" fmla="*/ 1015888 h 2128862"/>
              <a:gd name="connsiteX7710" fmla="*/ 1986593 w 2482948"/>
              <a:gd name="connsiteY7710" fmla="*/ 1013544 h 2128862"/>
              <a:gd name="connsiteX7711" fmla="*/ 1986764 w 2482948"/>
              <a:gd name="connsiteY7711" fmla="*/ 1012162 h 2128862"/>
              <a:gd name="connsiteX7712" fmla="*/ 2061884 w 2482948"/>
              <a:gd name="connsiteY7712" fmla="*/ 1008786 h 2128862"/>
              <a:gd name="connsiteX7713" fmla="*/ 2055447 w 2482948"/>
              <a:gd name="connsiteY7713" fmla="*/ 1024327 h 2128862"/>
              <a:gd name="connsiteX7714" fmla="*/ 2034463 w 2482948"/>
              <a:gd name="connsiteY7714" fmla="*/ 1074989 h 2128862"/>
              <a:gd name="connsiteX7715" fmla="*/ 2043153 w 2482948"/>
              <a:gd name="connsiteY7715" fmla="*/ 1059910 h 2128862"/>
              <a:gd name="connsiteX7716" fmla="*/ 2050202 w 2482948"/>
              <a:gd name="connsiteY7716" fmla="*/ 1045866 h 2128862"/>
              <a:gd name="connsiteX7717" fmla="*/ 2054729 w 2482948"/>
              <a:gd name="connsiteY7717" fmla="*/ 1033424 h 2128862"/>
              <a:gd name="connsiteX7718" fmla="*/ 2057627 w 2482948"/>
              <a:gd name="connsiteY7718" fmla="*/ 1023445 h 2128862"/>
              <a:gd name="connsiteX7719" fmla="*/ 1646556 w 2482948"/>
              <a:gd name="connsiteY7719" fmla="*/ 1008737 h 2128862"/>
              <a:gd name="connsiteX7720" fmla="*/ 1645845 w 2482948"/>
              <a:gd name="connsiteY7720" fmla="*/ 1011132 h 2128862"/>
              <a:gd name="connsiteX7721" fmla="*/ 1647222 w 2482948"/>
              <a:gd name="connsiteY7721" fmla="*/ 1011986 h 2128862"/>
              <a:gd name="connsiteX7722" fmla="*/ 1652829 w 2482948"/>
              <a:gd name="connsiteY7722" fmla="*/ 1015462 h 2128862"/>
              <a:gd name="connsiteX7723" fmla="*/ 1652796 w 2482948"/>
              <a:gd name="connsiteY7723" fmla="*/ 1014744 h 2128862"/>
              <a:gd name="connsiteX7724" fmla="*/ 993836 w 2482948"/>
              <a:gd name="connsiteY7724" fmla="*/ 1007599 h 2128862"/>
              <a:gd name="connsiteX7725" fmla="*/ 990806 w 2482948"/>
              <a:gd name="connsiteY7725" fmla="*/ 1027016 h 2128862"/>
              <a:gd name="connsiteX7726" fmla="*/ 990784 w 2482948"/>
              <a:gd name="connsiteY7726" fmla="*/ 1027210 h 2128862"/>
              <a:gd name="connsiteX7727" fmla="*/ 992736 w 2482948"/>
              <a:gd name="connsiteY7727" fmla="*/ 1016261 h 2128862"/>
              <a:gd name="connsiteX7728" fmla="*/ 994268 w 2482948"/>
              <a:gd name="connsiteY7728" fmla="*/ 1007792 h 2128862"/>
              <a:gd name="connsiteX7729" fmla="*/ 993977 w 2482948"/>
              <a:gd name="connsiteY7729" fmla="*/ 1007662 h 2128862"/>
              <a:gd name="connsiteX7730" fmla="*/ 706352 w 2482948"/>
              <a:gd name="connsiteY7730" fmla="*/ 1007231 h 2128862"/>
              <a:gd name="connsiteX7731" fmla="*/ 707174 w 2482948"/>
              <a:gd name="connsiteY7731" fmla="*/ 1008262 h 2128862"/>
              <a:gd name="connsiteX7732" fmla="*/ 792525 w 2482948"/>
              <a:gd name="connsiteY7732" fmla="*/ 1059693 h 2128862"/>
              <a:gd name="connsiteX7733" fmla="*/ 827273 w 2482948"/>
              <a:gd name="connsiteY7733" fmla="*/ 1064520 h 2128862"/>
              <a:gd name="connsiteX7734" fmla="*/ 839407 w 2482948"/>
              <a:gd name="connsiteY7734" fmla="*/ 1066174 h 2128862"/>
              <a:gd name="connsiteX7735" fmla="*/ 859951 w 2482948"/>
              <a:gd name="connsiteY7735" fmla="*/ 1058040 h 2128862"/>
              <a:gd name="connsiteX7736" fmla="*/ 880221 w 2482948"/>
              <a:gd name="connsiteY7736" fmla="*/ 1056109 h 2128862"/>
              <a:gd name="connsiteX7737" fmla="*/ 926688 w 2482948"/>
              <a:gd name="connsiteY7737" fmla="*/ 1130705 h 2128862"/>
              <a:gd name="connsiteX7738" fmla="*/ 932894 w 2482948"/>
              <a:gd name="connsiteY7738" fmla="*/ 1140081 h 2128862"/>
              <a:gd name="connsiteX7739" fmla="*/ 933997 w 2482948"/>
              <a:gd name="connsiteY7739" fmla="*/ 1141598 h 2128862"/>
              <a:gd name="connsiteX7740" fmla="*/ 957105 w 2482948"/>
              <a:gd name="connsiteY7740" fmla="*/ 1164728 h 2128862"/>
              <a:gd name="connsiteX7741" fmla="*/ 973632 w 2482948"/>
              <a:gd name="connsiteY7741" fmla="*/ 1173509 h 2128862"/>
              <a:gd name="connsiteX7742" fmla="*/ 981333 w 2482948"/>
              <a:gd name="connsiteY7742" fmla="*/ 1177600 h 2128862"/>
              <a:gd name="connsiteX7743" fmla="*/ 956346 w 2482948"/>
              <a:gd name="connsiteY7743" fmla="*/ 1161182 h 2128862"/>
              <a:gd name="connsiteX7744" fmla="*/ 935238 w 2482948"/>
              <a:gd name="connsiteY7744" fmla="*/ 1134982 h 2128862"/>
              <a:gd name="connsiteX7745" fmla="*/ 934411 w 2482948"/>
              <a:gd name="connsiteY7745" fmla="*/ 1133603 h 2128862"/>
              <a:gd name="connsiteX7746" fmla="*/ 928344 w 2482948"/>
              <a:gd name="connsiteY7746" fmla="*/ 1121883 h 2128862"/>
              <a:gd name="connsiteX7747" fmla="*/ 886978 w 2482948"/>
              <a:gd name="connsiteY7747" fmla="*/ 1045081 h 2128862"/>
              <a:gd name="connsiteX7748" fmla="*/ 873190 w 2482948"/>
              <a:gd name="connsiteY7748" fmla="*/ 1048803 h 2128862"/>
              <a:gd name="connsiteX7749" fmla="*/ 849197 w 2482948"/>
              <a:gd name="connsiteY7749" fmla="*/ 1061488 h 2128862"/>
              <a:gd name="connsiteX7750" fmla="*/ 839408 w 2482948"/>
              <a:gd name="connsiteY7750" fmla="*/ 1061488 h 2128862"/>
              <a:gd name="connsiteX7751" fmla="*/ 799558 w 2482948"/>
              <a:gd name="connsiteY7751" fmla="*/ 1057766 h 2128862"/>
              <a:gd name="connsiteX7752" fmla="*/ 748859 w 2482948"/>
              <a:gd name="connsiteY7752" fmla="*/ 1038953 h 2128862"/>
              <a:gd name="connsiteX7753" fmla="*/ 745593 w 2482948"/>
              <a:gd name="connsiteY7753" fmla="*/ 1036515 h 2128862"/>
              <a:gd name="connsiteX7754" fmla="*/ 1298574 w 2482948"/>
              <a:gd name="connsiteY7754" fmla="*/ 1005802 h 2128862"/>
              <a:gd name="connsiteX7755" fmla="*/ 1306968 w 2482948"/>
              <a:gd name="connsiteY7755" fmla="*/ 1012604 h 2128862"/>
              <a:gd name="connsiteX7756" fmla="*/ 1308417 w 2482948"/>
              <a:gd name="connsiteY7756" fmla="*/ 1013778 h 2128862"/>
              <a:gd name="connsiteX7757" fmla="*/ 1314925 w 2482948"/>
              <a:gd name="connsiteY7757" fmla="*/ 1015339 h 2128862"/>
              <a:gd name="connsiteX7758" fmla="*/ 1316762 w 2482948"/>
              <a:gd name="connsiteY7758" fmla="*/ 1015779 h 2128862"/>
              <a:gd name="connsiteX7759" fmla="*/ 1313906 w 2482948"/>
              <a:gd name="connsiteY7759" fmla="*/ 1014006 h 2128862"/>
              <a:gd name="connsiteX7760" fmla="*/ 1303219 w 2482948"/>
              <a:gd name="connsiteY7760" fmla="*/ 1007374 h 2128862"/>
              <a:gd name="connsiteX7761" fmla="*/ 1301927 w 2482948"/>
              <a:gd name="connsiteY7761" fmla="*/ 1006937 h 2128862"/>
              <a:gd name="connsiteX7762" fmla="*/ 1299256 w 2482948"/>
              <a:gd name="connsiteY7762" fmla="*/ 1006033 h 2128862"/>
              <a:gd name="connsiteX7763" fmla="*/ 1456014 w 2482948"/>
              <a:gd name="connsiteY7763" fmla="*/ 1005350 h 2128862"/>
              <a:gd name="connsiteX7764" fmla="*/ 1452564 w 2482948"/>
              <a:gd name="connsiteY7764" fmla="*/ 1006380 h 2128862"/>
              <a:gd name="connsiteX7765" fmla="*/ 1451448 w 2482948"/>
              <a:gd name="connsiteY7765" fmla="*/ 1006713 h 2128862"/>
              <a:gd name="connsiteX7766" fmla="*/ 1446281 w 2482948"/>
              <a:gd name="connsiteY7766" fmla="*/ 1006821 h 2128862"/>
              <a:gd name="connsiteX7767" fmla="*/ 1451802 w 2482948"/>
              <a:gd name="connsiteY7767" fmla="*/ 1007751 h 2128862"/>
              <a:gd name="connsiteX7768" fmla="*/ 1457675 w 2482948"/>
              <a:gd name="connsiteY7768" fmla="*/ 1005660 h 2128862"/>
              <a:gd name="connsiteX7769" fmla="*/ 1457391 w 2482948"/>
              <a:gd name="connsiteY7769" fmla="*/ 1005607 h 2128862"/>
              <a:gd name="connsiteX7770" fmla="*/ 988795 w 2482948"/>
              <a:gd name="connsiteY7770" fmla="*/ 1005344 h 2128862"/>
              <a:gd name="connsiteX7771" fmla="*/ 984739 w 2482948"/>
              <a:gd name="connsiteY7771" fmla="*/ 1035841 h 2128862"/>
              <a:gd name="connsiteX7772" fmla="*/ 982947 w 2482948"/>
              <a:gd name="connsiteY7772" fmla="*/ 1056524 h 2128862"/>
              <a:gd name="connsiteX7773" fmla="*/ 982947 w 2482948"/>
              <a:gd name="connsiteY7773" fmla="*/ 1059971 h 2128862"/>
              <a:gd name="connsiteX7774" fmla="*/ 991283 w 2482948"/>
              <a:gd name="connsiteY7774" fmla="*/ 1112489 h 2128862"/>
              <a:gd name="connsiteX7775" fmla="*/ 1010828 w 2482948"/>
              <a:gd name="connsiteY7775" fmla="*/ 1141293 h 2128862"/>
              <a:gd name="connsiteX7776" fmla="*/ 990668 w 2482948"/>
              <a:gd name="connsiteY7776" fmla="*/ 1108401 h 2128862"/>
              <a:gd name="connsiteX7777" fmla="*/ 983636 w 2482948"/>
              <a:gd name="connsiteY7777" fmla="*/ 1052112 h 2128862"/>
              <a:gd name="connsiteX7778" fmla="*/ 983636 w 2482948"/>
              <a:gd name="connsiteY7778" fmla="*/ 1049215 h 2128862"/>
              <a:gd name="connsiteX7779" fmla="*/ 986394 w 2482948"/>
              <a:gd name="connsiteY7779" fmla="*/ 1025913 h 2128862"/>
              <a:gd name="connsiteX7780" fmla="*/ 989639 w 2482948"/>
              <a:gd name="connsiteY7780" fmla="*/ 1005721 h 2128862"/>
              <a:gd name="connsiteX7781" fmla="*/ 1556279 w 2482948"/>
              <a:gd name="connsiteY7781" fmla="*/ 1005268 h 2128862"/>
              <a:gd name="connsiteX7782" fmla="*/ 1556254 w 2482948"/>
              <a:gd name="connsiteY7782" fmla="*/ 1005359 h 2128862"/>
              <a:gd name="connsiteX7783" fmla="*/ 1556613 w 2482948"/>
              <a:gd name="connsiteY7783" fmla="*/ 1005583 h 2128862"/>
              <a:gd name="connsiteX7784" fmla="*/ 1556505 w 2482948"/>
              <a:gd name="connsiteY7784" fmla="*/ 1005481 h 2128862"/>
              <a:gd name="connsiteX7785" fmla="*/ 1232562 w 2482948"/>
              <a:gd name="connsiteY7785" fmla="*/ 1005162 h 2128862"/>
              <a:gd name="connsiteX7786" fmla="*/ 1233983 w 2482948"/>
              <a:gd name="connsiteY7786" fmla="*/ 1007270 h 2128862"/>
              <a:gd name="connsiteX7787" fmla="*/ 1245311 w 2482948"/>
              <a:gd name="connsiteY7787" fmla="*/ 1014113 h 2128862"/>
              <a:gd name="connsiteX7788" fmla="*/ 1255051 w 2482948"/>
              <a:gd name="connsiteY7788" fmla="*/ 1019997 h 2128862"/>
              <a:gd name="connsiteX7789" fmla="*/ 1252270 w 2482948"/>
              <a:gd name="connsiteY7789" fmla="*/ 1012839 h 2128862"/>
              <a:gd name="connsiteX7790" fmla="*/ 1250730 w 2482948"/>
              <a:gd name="connsiteY7790" fmla="*/ 1012059 h 2128862"/>
              <a:gd name="connsiteX7791" fmla="*/ 1248274 w 2482948"/>
              <a:gd name="connsiteY7791" fmla="*/ 1010815 h 2128862"/>
              <a:gd name="connsiteX7792" fmla="*/ 1247746 w 2482948"/>
              <a:gd name="connsiteY7792" fmla="*/ 1010625 h 2128862"/>
              <a:gd name="connsiteX7793" fmla="*/ 1241366 w 2482948"/>
              <a:gd name="connsiteY7793" fmla="*/ 1008330 h 2128862"/>
              <a:gd name="connsiteX7794" fmla="*/ 1687472 w 2482948"/>
              <a:gd name="connsiteY7794" fmla="*/ 1004531 h 2128862"/>
              <a:gd name="connsiteX7795" fmla="*/ 1687599 w 2482948"/>
              <a:gd name="connsiteY7795" fmla="*/ 1004885 h 2128862"/>
              <a:gd name="connsiteX7796" fmla="*/ 1687599 w 2482948"/>
              <a:gd name="connsiteY7796" fmla="*/ 1004886 h 2128862"/>
              <a:gd name="connsiteX7797" fmla="*/ 1687599 w 2482948"/>
              <a:gd name="connsiteY7797" fmla="*/ 1004886 h 2128862"/>
              <a:gd name="connsiteX7798" fmla="*/ 1690168 w 2482948"/>
              <a:gd name="connsiteY7798" fmla="*/ 1008294 h 2128862"/>
              <a:gd name="connsiteX7799" fmla="*/ 1936417 w 2482948"/>
              <a:gd name="connsiteY7799" fmla="*/ 1004015 h 2128862"/>
              <a:gd name="connsiteX7800" fmla="*/ 1936416 w 2482948"/>
              <a:gd name="connsiteY7800" fmla="*/ 1004065 h 2128862"/>
              <a:gd name="connsiteX7801" fmla="*/ 1936415 w 2482948"/>
              <a:gd name="connsiteY7801" fmla="*/ 1004123 h 2128862"/>
              <a:gd name="connsiteX7802" fmla="*/ 1936411 w 2482948"/>
              <a:gd name="connsiteY7802" fmla="*/ 1004293 h 2128862"/>
              <a:gd name="connsiteX7803" fmla="*/ 1937439 w 2482948"/>
              <a:gd name="connsiteY7803" fmla="*/ 1004272 h 2128862"/>
              <a:gd name="connsiteX7804" fmla="*/ 1941960 w 2482948"/>
              <a:gd name="connsiteY7804" fmla="*/ 1004178 h 2128862"/>
              <a:gd name="connsiteX7805" fmla="*/ 1936427 w 2482948"/>
              <a:gd name="connsiteY7805" fmla="*/ 1004015 h 2128862"/>
              <a:gd name="connsiteX7806" fmla="*/ 1901618 w 2482948"/>
              <a:gd name="connsiteY7806" fmla="*/ 1003778 h 2128862"/>
              <a:gd name="connsiteX7807" fmla="*/ 1901955 w 2482948"/>
              <a:gd name="connsiteY7807" fmla="*/ 1009366 h 2128862"/>
              <a:gd name="connsiteX7808" fmla="*/ 1903807 w 2482948"/>
              <a:gd name="connsiteY7808" fmla="*/ 1037459 h 2128862"/>
              <a:gd name="connsiteX7809" fmla="*/ 1912752 w 2482948"/>
              <a:gd name="connsiteY7809" fmla="*/ 1012984 h 2128862"/>
              <a:gd name="connsiteX7810" fmla="*/ 1912729 w 2482948"/>
              <a:gd name="connsiteY7810" fmla="*/ 1008148 h 2128862"/>
              <a:gd name="connsiteX7811" fmla="*/ 1911306 w 2482948"/>
              <a:gd name="connsiteY7811" fmla="*/ 1007589 h 2128862"/>
              <a:gd name="connsiteX7812" fmla="*/ 2001404 w 2482948"/>
              <a:gd name="connsiteY7812" fmla="*/ 1003622 h 2128862"/>
              <a:gd name="connsiteX7813" fmla="*/ 1999878 w 2482948"/>
              <a:gd name="connsiteY7813" fmla="*/ 1003998 h 2128862"/>
              <a:gd name="connsiteX7814" fmla="*/ 1994200 w 2482948"/>
              <a:gd name="connsiteY7814" fmla="*/ 1007574 h 2128862"/>
              <a:gd name="connsiteX7815" fmla="*/ 1992130 w 2482948"/>
              <a:gd name="connsiteY7815" fmla="*/ 1008000 h 2128862"/>
              <a:gd name="connsiteX7816" fmla="*/ 1990886 w 2482948"/>
              <a:gd name="connsiteY7816" fmla="*/ 1017997 h 2128862"/>
              <a:gd name="connsiteX7817" fmla="*/ 1985598 w 2482948"/>
              <a:gd name="connsiteY7817" fmla="*/ 1040842 h 2128862"/>
              <a:gd name="connsiteX7818" fmla="*/ 1648116 w 2482948"/>
              <a:gd name="connsiteY7818" fmla="*/ 1003481 h 2128862"/>
              <a:gd name="connsiteX7819" fmla="*/ 1648033 w 2482948"/>
              <a:gd name="connsiteY7819" fmla="*/ 1003760 h 2128862"/>
              <a:gd name="connsiteX7820" fmla="*/ 1651454 w 2482948"/>
              <a:gd name="connsiteY7820" fmla="*/ 1007188 h 2128862"/>
              <a:gd name="connsiteX7821" fmla="*/ 1652118 w 2482948"/>
              <a:gd name="connsiteY7821" fmla="*/ 1007853 h 2128862"/>
              <a:gd name="connsiteX7822" fmla="*/ 1651969 w 2482948"/>
              <a:gd name="connsiteY7822" fmla="*/ 1007299 h 2128862"/>
              <a:gd name="connsiteX7823" fmla="*/ 1969192 w 2482948"/>
              <a:gd name="connsiteY7823" fmla="*/ 1003425 h 2128862"/>
              <a:gd name="connsiteX7824" fmla="*/ 1968335 w 2482948"/>
              <a:gd name="connsiteY7824" fmla="*/ 1003634 h 2128862"/>
              <a:gd name="connsiteX7825" fmla="*/ 1968395 w 2482948"/>
              <a:gd name="connsiteY7825" fmla="*/ 1003632 h 2128862"/>
              <a:gd name="connsiteX7826" fmla="*/ 1968492 w 2482948"/>
              <a:gd name="connsiteY7826" fmla="*/ 1003630 h 2128862"/>
              <a:gd name="connsiteX7827" fmla="*/ 1968805 w 2482948"/>
              <a:gd name="connsiteY7827" fmla="*/ 1003624 h 2128862"/>
              <a:gd name="connsiteX7828" fmla="*/ 1969045 w 2482948"/>
              <a:gd name="connsiteY7828" fmla="*/ 1003564 h 2128862"/>
              <a:gd name="connsiteX7829" fmla="*/ 1969182 w 2482948"/>
              <a:gd name="connsiteY7829" fmla="*/ 1003530 h 2128862"/>
              <a:gd name="connsiteX7830" fmla="*/ 1756913 w 2482948"/>
              <a:gd name="connsiteY7830" fmla="*/ 1003393 h 2128862"/>
              <a:gd name="connsiteX7831" fmla="*/ 1753261 w 2482948"/>
              <a:gd name="connsiteY7831" fmla="*/ 1013695 h 2128862"/>
              <a:gd name="connsiteX7832" fmla="*/ 1769742 w 2482948"/>
              <a:gd name="connsiteY7832" fmla="*/ 1036953 h 2128862"/>
              <a:gd name="connsiteX7833" fmla="*/ 1770831 w 2482948"/>
              <a:gd name="connsiteY7833" fmla="*/ 1033849 h 2128862"/>
              <a:gd name="connsiteX7834" fmla="*/ 1771788 w 2482948"/>
              <a:gd name="connsiteY7834" fmla="*/ 1031118 h 2128862"/>
              <a:gd name="connsiteX7835" fmla="*/ 1762591 w 2482948"/>
              <a:gd name="connsiteY7835" fmla="*/ 1015321 h 2128862"/>
              <a:gd name="connsiteX7836" fmla="*/ 1762089 w 2482948"/>
              <a:gd name="connsiteY7836" fmla="*/ 1014264 h 2128862"/>
              <a:gd name="connsiteX7837" fmla="*/ 1761363 w 2482948"/>
              <a:gd name="connsiteY7837" fmla="*/ 1013009 h 2128862"/>
              <a:gd name="connsiteX7838" fmla="*/ 1757521 w 2482948"/>
              <a:gd name="connsiteY7838" fmla="*/ 1004706 h 2128862"/>
              <a:gd name="connsiteX7839" fmla="*/ 983546 w 2482948"/>
              <a:gd name="connsiteY7839" fmla="*/ 1002996 h 2128862"/>
              <a:gd name="connsiteX7840" fmla="*/ 979224 w 2482948"/>
              <a:gd name="connsiteY7840" fmla="*/ 1045356 h 2128862"/>
              <a:gd name="connsiteX7841" fmla="*/ 979078 w 2482948"/>
              <a:gd name="connsiteY7841" fmla="*/ 1055613 h 2128862"/>
              <a:gd name="connsiteX7842" fmla="*/ 980878 w 2482948"/>
              <a:gd name="connsiteY7842" fmla="*/ 1035427 h 2128862"/>
              <a:gd name="connsiteX7843" fmla="*/ 985099 w 2482948"/>
              <a:gd name="connsiteY7843" fmla="*/ 1003690 h 2128862"/>
              <a:gd name="connsiteX7844" fmla="*/ 984577 w 2482948"/>
              <a:gd name="connsiteY7844" fmla="*/ 1003457 h 2128862"/>
              <a:gd name="connsiteX7845" fmla="*/ 984254 w 2482948"/>
              <a:gd name="connsiteY7845" fmla="*/ 1003312 h 2128862"/>
              <a:gd name="connsiteX7846" fmla="*/ 1622801 w 2482948"/>
              <a:gd name="connsiteY7846" fmla="*/ 1002916 h 2128862"/>
              <a:gd name="connsiteX7847" fmla="*/ 1621260 w 2482948"/>
              <a:gd name="connsiteY7847" fmla="*/ 1008823 h 2128862"/>
              <a:gd name="connsiteX7848" fmla="*/ 1626263 w 2482948"/>
              <a:gd name="connsiteY7848" fmla="*/ 1009552 h 2128862"/>
              <a:gd name="connsiteX7849" fmla="*/ 1633148 w 2482948"/>
              <a:gd name="connsiteY7849" fmla="*/ 1010556 h 2128862"/>
              <a:gd name="connsiteX7850" fmla="*/ 1638207 w 2482948"/>
              <a:gd name="connsiteY7850" fmla="*/ 1013305 h 2128862"/>
              <a:gd name="connsiteX7851" fmla="*/ 1640292 w 2482948"/>
              <a:gd name="connsiteY7851" fmla="*/ 1014438 h 2128862"/>
              <a:gd name="connsiteX7852" fmla="*/ 1640486 w 2482948"/>
              <a:gd name="connsiteY7852" fmla="*/ 1013788 h 2128862"/>
              <a:gd name="connsiteX7853" fmla="*/ 1640575 w 2482948"/>
              <a:gd name="connsiteY7853" fmla="*/ 1013489 h 2128862"/>
              <a:gd name="connsiteX7854" fmla="*/ 1637423 w 2482948"/>
              <a:gd name="connsiteY7854" fmla="*/ 1011614 h 2128862"/>
              <a:gd name="connsiteX7855" fmla="*/ 1551538 w 2482948"/>
              <a:gd name="connsiteY7855" fmla="*/ 1002414 h 2128862"/>
              <a:gd name="connsiteX7856" fmla="*/ 1552174 w 2482948"/>
              <a:gd name="connsiteY7856" fmla="*/ 1002811 h 2128862"/>
              <a:gd name="connsiteX7857" fmla="*/ 1552433 w 2482948"/>
              <a:gd name="connsiteY7857" fmla="*/ 1002972 h 2128862"/>
              <a:gd name="connsiteX7858" fmla="*/ 1552500 w 2482948"/>
              <a:gd name="connsiteY7858" fmla="*/ 1002725 h 2128862"/>
              <a:gd name="connsiteX7859" fmla="*/ 1552534 w 2482948"/>
              <a:gd name="connsiteY7859" fmla="*/ 1002602 h 2128862"/>
              <a:gd name="connsiteX7860" fmla="*/ 1552538 w 2482948"/>
              <a:gd name="connsiteY7860" fmla="*/ 1002588 h 2128862"/>
              <a:gd name="connsiteX7861" fmla="*/ 1552378 w 2482948"/>
              <a:gd name="connsiteY7861" fmla="*/ 1002560 h 2128862"/>
              <a:gd name="connsiteX7862" fmla="*/ 1551971 w 2482948"/>
              <a:gd name="connsiteY7862" fmla="*/ 1002489 h 2128862"/>
              <a:gd name="connsiteX7863" fmla="*/ 1973904 w 2482948"/>
              <a:gd name="connsiteY7863" fmla="*/ 1002276 h 2128862"/>
              <a:gd name="connsiteX7864" fmla="*/ 1973853 w 2482948"/>
              <a:gd name="connsiteY7864" fmla="*/ 1002289 h 2128862"/>
              <a:gd name="connsiteX7865" fmla="*/ 1973717 w 2482948"/>
              <a:gd name="connsiteY7865" fmla="*/ 1002322 h 2128862"/>
              <a:gd name="connsiteX7866" fmla="*/ 1973378 w 2482948"/>
              <a:gd name="connsiteY7866" fmla="*/ 1002405 h 2128862"/>
              <a:gd name="connsiteX7867" fmla="*/ 1973374 w 2482948"/>
              <a:gd name="connsiteY7867" fmla="*/ 1002448 h 2128862"/>
              <a:gd name="connsiteX7868" fmla="*/ 1973371 w 2482948"/>
              <a:gd name="connsiteY7868" fmla="*/ 1002474 h 2128862"/>
              <a:gd name="connsiteX7869" fmla="*/ 1973369 w 2482948"/>
              <a:gd name="connsiteY7869" fmla="*/ 1002493 h 2128862"/>
              <a:gd name="connsiteX7870" fmla="*/ 1973864 w 2482948"/>
              <a:gd name="connsiteY7870" fmla="*/ 1002371 h 2128862"/>
              <a:gd name="connsiteX7871" fmla="*/ 1973876 w 2482948"/>
              <a:gd name="connsiteY7871" fmla="*/ 1002342 h 2128862"/>
              <a:gd name="connsiteX7872" fmla="*/ 1973883 w 2482948"/>
              <a:gd name="connsiteY7872" fmla="*/ 1002325 h 2128862"/>
              <a:gd name="connsiteX7873" fmla="*/ 1303587 w 2482948"/>
              <a:gd name="connsiteY7873" fmla="*/ 1002091 h 2128862"/>
              <a:gd name="connsiteX7874" fmla="*/ 1303643 w 2482948"/>
              <a:gd name="connsiteY7874" fmla="*/ 1002128 h 2128862"/>
              <a:gd name="connsiteX7875" fmla="*/ 1303692 w 2482948"/>
              <a:gd name="connsiteY7875" fmla="*/ 1002161 h 2128862"/>
              <a:gd name="connsiteX7876" fmla="*/ 1304010 w 2482948"/>
              <a:gd name="connsiteY7876" fmla="*/ 1002372 h 2128862"/>
              <a:gd name="connsiteX7877" fmla="*/ 1304079 w 2482948"/>
              <a:gd name="connsiteY7877" fmla="*/ 1002395 h 2128862"/>
              <a:gd name="connsiteX7878" fmla="*/ 1304212 w 2482948"/>
              <a:gd name="connsiteY7878" fmla="*/ 1002440 h 2128862"/>
              <a:gd name="connsiteX7879" fmla="*/ 1303869 w 2482948"/>
              <a:gd name="connsiteY7879" fmla="*/ 1002248 h 2128862"/>
              <a:gd name="connsiteX7880" fmla="*/ 2007847 w 2482948"/>
              <a:gd name="connsiteY7880" fmla="*/ 1001938 h 2128862"/>
              <a:gd name="connsiteX7881" fmla="*/ 2004464 w 2482948"/>
              <a:gd name="connsiteY7881" fmla="*/ 1009898 h 2128862"/>
              <a:gd name="connsiteX7882" fmla="*/ 1987858 w 2482948"/>
              <a:gd name="connsiteY7882" fmla="*/ 1048975 h 2128862"/>
              <a:gd name="connsiteX7883" fmla="*/ 1974802 w 2482948"/>
              <a:gd name="connsiteY7883" fmla="*/ 1085891 h 2128862"/>
              <a:gd name="connsiteX7884" fmla="*/ 1974289 w 2482948"/>
              <a:gd name="connsiteY7884" fmla="*/ 1087342 h 2128862"/>
              <a:gd name="connsiteX7885" fmla="*/ 1968921 w 2482948"/>
              <a:gd name="connsiteY7885" fmla="*/ 1102520 h 2128862"/>
              <a:gd name="connsiteX7886" fmla="*/ 1969938 w 2482948"/>
              <a:gd name="connsiteY7886" fmla="*/ 1101539 h 2128862"/>
              <a:gd name="connsiteX7887" fmla="*/ 1987124 w 2482948"/>
              <a:gd name="connsiteY7887" fmla="*/ 1073428 h 2128862"/>
              <a:gd name="connsiteX7888" fmla="*/ 1993450 w 2482948"/>
              <a:gd name="connsiteY7888" fmla="*/ 1060304 h 2128862"/>
              <a:gd name="connsiteX7889" fmla="*/ 2007339 w 2482948"/>
              <a:gd name="connsiteY7889" fmla="*/ 1005349 h 2128862"/>
              <a:gd name="connsiteX7890" fmla="*/ 2007346 w 2482948"/>
              <a:gd name="connsiteY7890" fmla="*/ 1005320 h 2128862"/>
              <a:gd name="connsiteX7891" fmla="*/ 2007617 w 2482948"/>
              <a:gd name="connsiteY7891" fmla="*/ 1003492 h 2128862"/>
              <a:gd name="connsiteX7892" fmla="*/ 1894733 w 2482948"/>
              <a:gd name="connsiteY7892" fmla="*/ 1001704 h 2128862"/>
              <a:gd name="connsiteX7893" fmla="*/ 1885122 w 2482948"/>
              <a:gd name="connsiteY7893" fmla="*/ 1027820 h 2128862"/>
              <a:gd name="connsiteX7894" fmla="*/ 1888125 w 2482948"/>
              <a:gd name="connsiteY7894" fmla="*/ 1053569 h 2128862"/>
              <a:gd name="connsiteX7895" fmla="*/ 1888217 w 2482948"/>
              <a:gd name="connsiteY7895" fmla="*/ 1057609 h 2128862"/>
              <a:gd name="connsiteX7896" fmla="*/ 1888294 w 2482948"/>
              <a:gd name="connsiteY7896" fmla="*/ 1060935 h 2128862"/>
              <a:gd name="connsiteX7897" fmla="*/ 1889034 w 2482948"/>
              <a:gd name="connsiteY7897" fmla="*/ 1068307 h 2128862"/>
              <a:gd name="connsiteX7898" fmla="*/ 1888526 w 2482948"/>
              <a:gd name="connsiteY7898" fmla="*/ 1071088 h 2128862"/>
              <a:gd name="connsiteX7899" fmla="*/ 1888682 w 2482948"/>
              <a:gd name="connsiteY7899" fmla="*/ 1077853 h 2128862"/>
              <a:gd name="connsiteX7900" fmla="*/ 1888739 w 2482948"/>
              <a:gd name="connsiteY7900" fmla="*/ 1080347 h 2128862"/>
              <a:gd name="connsiteX7901" fmla="*/ 1892398 w 2482948"/>
              <a:gd name="connsiteY7901" fmla="*/ 1068977 h 2128862"/>
              <a:gd name="connsiteX7902" fmla="*/ 1893198 w 2482948"/>
              <a:gd name="connsiteY7902" fmla="*/ 1066489 h 2128862"/>
              <a:gd name="connsiteX7903" fmla="*/ 1897566 w 2482948"/>
              <a:gd name="connsiteY7903" fmla="*/ 1054537 h 2128862"/>
              <a:gd name="connsiteX7904" fmla="*/ 1897660 w 2482948"/>
              <a:gd name="connsiteY7904" fmla="*/ 1049585 h 2128862"/>
              <a:gd name="connsiteX7905" fmla="*/ 1897705 w 2482948"/>
              <a:gd name="connsiteY7905" fmla="*/ 1047194 h 2128862"/>
              <a:gd name="connsiteX7906" fmla="*/ 1895199 w 2482948"/>
              <a:gd name="connsiteY7906" fmla="*/ 1009503 h 2128862"/>
              <a:gd name="connsiteX7907" fmla="*/ 1312750 w 2482948"/>
              <a:gd name="connsiteY7907" fmla="*/ 1001505 h 2128862"/>
              <a:gd name="connsiteX7908" fmla="*/ 1318643 w 2482948"/>
              <a:gd name="connsiteY7908" fmla="*/ 1004816 h 2128862"/>
              <a:gd name="connsiteX7909" fmla="*/ 1315989 w 2482948"/>
              <a:gd name="connsiteY7909" fmla="*/ 1001997 h 2128862"/>
              <a:gd name="connsiteX7910" fmla="*/ 1315347 w 2482948"/>
              <a:gd name="connsiteY7910" fmla="*/ 1001900 h 2128862"/>
              <a:gd name="connsiteX7911" fmla="*/ 1314520 w 2482948"/>
              <a:gd name="connsiteY7911" fmla="*/ 1001774 h 2128862"/>
              <a:gd name="connsiteX7912" fmla="*/ 1215307 w 2482948"/>
              <a:gd name="connsiteY7912" fmla="*/ 1001434 h 2128862"/>
              <a:gd name="connsiteX7913" fmla="*/ 1222084 w 2482948"/>
              <a:gd name="connsiteY7913" fmla="*/ 1018135 h 2128862"/>
              <a:gd name="connsiteX7914" fmla="*/ 1226268 w 2482948"/>
              <a:gd name="connsiteY7914" fmla="*/ 1019721 h 2128862"/>
              <a:gd name="connsiteX7915" fmla="*/ 1215695 w 2482948"/>
              <a:gd name="connsiteY7915" fmla="*/ 1002081 h 2128862"/>
              <a:gd name="connsiteX7916" fmla="*/ 1058085 w 2482948"/>
              <a:gd name="connsiteY7916" fmla="*/ 1001318 h 2128862"/>
              <a:gd name="connsiteX7917" fmla="*/ 1058087 w 2482948"/>
              <a:gd name="connsiteY7917" fmla="*/ 1001356 h 2128862"/>
              <a:gd name="connsiteX7918" fmla="*/ 1058092 w 2482948"/>
              <a:gd name="connsiteY7918" fmla="*/ 1001461 h 2128862"/>
              <a:gd name="connsiteX7919" fmla="*/ 1058102 w 2482948"/>
              <a:gd name="connsiteY7919" fmla="*/ 1001663 h 2128862"/>
              <a:gd name="connsiteX7920" fmla="*/ 1068751 w 2482948"/>
              <a:gd name="connsiteY7920" fmla="*/ 1006557 h 2128862"/>
              <a:gd name="connsiteX7921" fmla="*/ 1074955 w 2482948"/>
              <a:gd name="connsiteY7921" fmla="*/ 1009409 h 2128862"/>
              <a:gd name="connsiteX7922" fmla="*/ 1085228 w 2482948"/>
              <a:gd name="connsiteY7922" fmla="*/ 1014130 h 2128862"/>
              <a:gd name="connsiteX7923" fmla="*/ 1221417 w 2482948"/>
              <a:gd name="connsiteY7923" fmla="*/ 1001152 h 2128862"/>
              <a:gd name="connsiteX7924" fmla="*/ 1235704 w 2482948"/>
              <a:gd name="connsiteY7924" fmla="*/ 1018943 h 2128862"/>
              <a:gd name="connsiteX7925" fmla="*/ 1235710 w 2482948"/>
              <a:gd name="connsiteY7925" fmla="*/ 1018947 h 2128862"/>
              <a:gd name="connsiteX7926" fmla="*/ 1250439 w 2482948"/>
              <a:gd name="connsiteY7926" fmla="*/ 1028881 h 2128862"/>
              <a:gd name="connsiteX7927" fmla="*/ 1259895 w 2482948"/>
              <a:gd name="connsiteY7927" fmla="*/ 1032465 h 2128862"/>
              <a:gd name="connsiteX7928" fmla="*/ 1258161 w 2482948"/>
              <a:gd name="connsiteY7928" fmla="*/ 1028002 h 2128862"/>
              <a:gd name="connsiteX7929" fmla="*/ 1257890 w 2482948"/>
              <a:gd name="connsiteY7929" fmla="*/ 1027846 h 2128862"/>
              <a:gd name="connsiteX7930" fmla="*/ 1255429 w 2482948"/>
              <a:gd name="connsiteY7930" fmla="*/ 1026437 h 2128862"/>
              <a:gd name="connsiteX7931" fmla="*/ 1234541 w 2482948"/>
              <a:gd name="connsiteY7931" fmla="*/ 1014475 h 2128862"/>
              <a:gd name="connsiteX7932" fmla="*/ 1225439 w 2482948"/>
              <a:gd name="connsiteY7932" fmla="*/ 1002599 h 2128862"/>
              <a:gd name="connsiteX7933" fmla="*/ 1223954 w 2482948"/>
              <a:gd name="connsiteY7933" fmla="*/ 1002064 h 2128862"/>
              <a:gd name="connsiteX7934" fmla="*/ 1470953 w 2482948"/>
              <a:gd name="connsiteY7934" fmla="*/ 1000891 h 2128862"/>
              <a:gd name="connsiteX7935" fmla="*/ 1470729 w 2482948"/>
              <a:gd name="connsiteY7935" fmla="*/ 1000957 h 2128862"/>
              <a:gd name="connsiteX7936" fmla="*/ 1470385 w 2482948"/>
              <a:gd name="connsiteY7936" fmla="*/ 1001061 h 2128862"/>
              <a:gd name="connsiteX7937" fmla="*/ 1470538 w 2482948"/>
              <a:gd name="connsiteY7937" fmla="*/ 1001081 h 2128862"/>
              <a:gd name="connsiteX7938" fmla="*/ 1470808 w 2482948"/>
              <a:gd name="connsiteY7938" fmla="*/ 1000984 h 2128862"/>
              <a:gd name="connsiteX7939" fmla="*/ 1470944 w 2482948"/>
              <a:gd name="connsiteY7939" fmla="*/ 1000936 h 2128862"/>
              <a:gd name="connsiteX7940" fmla="*/ 1922384 w 2482948"/>
              <a:gd name="connsiteY7940" fmla="*/ 1000853 h 2128862"/>
              <a:gd name="connsiteX7941" fmla="*/ 1922359 w 2482948"/>
              <a:gd name="connsiteY7941" fmla="*/ 1000922 h 2128862"/>
              <a:gd name="connsiteX7942" fmla="*/ 1922285 w 2482948"/>
              <a:gd name="connsiteY7942" fmla="*/ 1001125 h 2128862"/>
              <a:gd name="connsiteX7943" fmla="*/ 1921557 w 2482948"/>
              <a:gd name="connsiteY7943" fmla="*/ 1003122 h 2128862"/>
              <a:gd name="connsiteX7944" fmla="*/ 1923879 w 2482948"/>
              <a:gd name="connsiteY7944" fmla="*/ 1003990 h 2128862"/>
              <a:gd name="connsiteX7945" fmla="*/ 1931840 w 2482948"/>
              <a:gd name="connsiteY7945" fmla="*/ 1004388 h 2128862"/>
              <a:gd name="connsiteX7946" fmla="*/ 1931866 w 2482948"/>
              <a:gd name="connsiteY7946" fmla="*/ 1004387 h 2128862"/>
              <a:gd name="connsiteX7947" fmla="*/ 1931878 w 2482948"/>
              <a:gd name="connsiteY7947" fmla="*/ 1003881 h 2128862"/>
              <a:gd name="connsiteX7948" fmla="*/ 1930910 w 2482948"/>
              <a:gd name="connsiteY7948" fmla="*/ 1003852 h 2128862"/>
              <a:gd name="connsiteX7949" fmla="*/ 976598 w 2482948"/>
              <a:gd name="connsiteY7949" fmla="*/ 999887 h 2128862"/>
              <a:gd name="connsiteX7950" fmla="*/ 976935 w 2482948"/>
              <a:gd name="connsiteY7950" fmla="*/ 1002128 h 2128862"/>
              <a:gd name="connsiteX7951" fmla="*/ 976922 w 2482948"/>
              <a:gd name="connsiteY7951" fmla="*/ 1002304 h 2128862"/>
              <a:gd name="connsiteX7952" fmla="*/ 976606 w 2482948"/>
              <a:gd name="connsiteY7952" fmla="*/ 1006691 h 2128862"/>
              <a:gd name="connsiteX7953" fmla="*/ 976810 w 2482948"/>
              <a:gd name="connsiteY7953" fmla="*/ 1009900 h 2128862"/>
              <a:gd name="connsiteX7954" fmla="*/ 975234 w 2482948"/>
              <a:gd name="connsiteY7954" fmla="*/ 1032783 h 2128862"/>
              <a:gd name="connsiteX7955" fmla="*/ 973158 w 2482948"/>
              <a:gd name="connsiteY7955" fmla="*/ 1054594 h 2128862"/>
              <a:gd name="connsiteX7956" fmla="*/ 973158 w 2482948"/>
              <a:gd name="connsiteY7956" fmla="*/ 1071829 h 2128862"/>
              <a:gd name="connsiteX7957" fmla="*/ 973158 w 2482948"/>
              <a:gd name="connsiteY7957" fmla="*/ 1075965 h 2128862"/>
              <a:gd name="connsiteX7958" fmla="*/ 981068 w 2482948"/>
              <a:gd name="connsiteY7958" fmla="*/ 1108168 h 2128862"/>
              <a:gd name="connsiteX7959" fmla="*/ 973432 w 2482948"/>
              <a:gd name="connsiteY7959" fmla="*/ 1068659 h 2128862"/>
              <a:gd name="connsiteX7960" fmla="*/ 973432 w 2482948"/>
              <a:gd name="connsiteY7960" fmla="*/ 1064936 h 2128862"/>
              <a:gd name="connsiteX7961" fmla="*/ 974397 w 2482948"/>
              <a:gd name="connsiteY7961" fmla="*/ 1044942 h 2128862"/>
              <a:gd name="connsiteX7962" fmla="*/ 975234 w 2482948"/>
              <a:gd name="connsiteY7962" fmla="*/ 1032783 h 2128862"/>
              <a:gd name="connsiteX7963" fmla="*/ 977050 w 2482948"/>
              <a:gd name="connsiteY7963" fmla="*/ 1013702 h 2128862"/>
              <a:gd name="connsiteX7964" fmla="*/ 976810 w 2482948"/>
              <a:gd name="connsiteY7964" fmla="*/ 1009900 h 2128862"/>
              <a:gd name="connsiteX7965" fmla="*/ 977472 w 2482948"/>
              <a:gd name="connsiteY7965" fmla="*/ 1000278 h 2128862"/>
              <a:gd name="connsiteX7966" fmla="*/ 1496355 w 2482948"/>
              <a:gd name="connsiteY7966" fmla="*/ 999742 h 2128862"/>
              <a:gd name="connsiteX7967" fmla="*/ 1496300 w 2482948"/>
              <a:gd name="connsiteY7967" fmla="*/ 999771 h 2128862"/>
              <a:gd name="connsiteX7968" fmla="*/ 1497263 w 2482948"/>
              <a:gd name="connsiteY7968" fmla="*/ 999926 h 2128862"/>
              <a:gd name="connsiteX7969" fmla="*/ 1497265 w 2482948"/>
              <a:gd name="connsiteY7969" fmla="*/ 999916 h 2128862"/>
              <a:gd name="connsiteX7970" fmla="*/ 509506 w 2482948"/>
              <a:gd name="connsiteY7970" fmla="*/ 999713 h 2128862"/>
              <a:gd name="connsiteX7971" fmla="*/ 496414 w 2482948"/>
              <a:gd name="connsiteY7971" fmla="*/ 1011901 h 2128862"/>
              <a:gd name="connsiteX7972" fmla="*/ 495349 w 2482948"/>
              <a:gd name="connsiteY7972" fmla="*/ 1012892 h 2128862"/>
              <a:gd name="connsiteX7973" fmla="*/ 494599 w 2482948"/>
              <a:gd name="connsiteY7973" fmla="*/ 1013590 h 2128862"/>
              <a:gd name="connsiteX7974" fmla="*/ 496262 w 2482948"/>
              <a:gd name="connsiteY7974" fmla="*/ 1012167 h 2128862"/>
              <a:gd name="connsiteX7975" fmla="*/ 501186 w 2482948"/>
              <a:gd name="connsiteY7975" fmla="*/ 1007951 h 2128862"/>
              <a:gd name="connsiteX7976" fmla="*/ 1216905 w 2482948"/>
              <a:gd name="connsiteY7976" fmla="*/ 999528 h 2128862"/>
              <a:gd name="connsiteX7977" fmla="*/ 1220759 w 2482948"/>
              <a:gd name="connsiteY7977" fmla="*/ 1008119 h 2128862"/>
              <a:gd name="connsiteX7978" fmla="*/ 1222804 w 2482948"/>
              <a:gd name="connsiteY7978" fmla="*/ 1012678 h 2128862"/>
              <a:gd name="connsiteX7979" fmla="*/ 1229756 w 2482948"/>
              <a:gd name="connsiteY7979" fmla="*/ 1019740 h 2128862"/>
              <a:gd name="connsiteX7980" fmla="*/ 1231802 w 2482948"/>
              <a:gd name="connsiteY7980" fmla="*/ 1021818 h 2128862"/>
              <a:gd name="connsiteX7981" fmla="*/ 1233787 w 2482948"/>
              <a:gd name="connsiteY7981" fmla="*/ 1022570 h 2128862"/>
              <a:gd name="connsiteX7982" fmla="*/ 1233945 w 2482948"/>
              <a:gd name="connsiteY7982" fmla="*/ 1022630 h 2128862"/>
              <a:gd name="connsiteX7983" fmla="*/ 1233962 w 2482948"/>
              <a:gd name="connsiteY7983" fmla="*/ 1022637 h 2128862"/>
              <a:gd name="connsiteX7984" fmla="*/ 1233962 w 2482948"/>
              <a:gd name="connsiteY7984" fmla="*/ 1022636 h 2128862"/>
              <a:gd name="connsiteX7985" fmla="*/ 1218555 w 2482948"/>
              <a:gd name="connsiteY7985" fmla="*/ 1000121 h 2128862"/>
              <a:gd name="connsiteX7986" fmla="*/ 536768 w 2482948"/>
              <a:gd name="connsiteY7986" fmla="*/ 999446 h 2128862"/>
              <a:gd name="connsiteX7987" fmla="*/ 501442 w 2482948"/>
              <a:gd name="connsiteY7987" fmla="*/ 1034707 h 2128862"/>
              <a:gd name="connsiteX7988" fmla="*/ 353097 w 2482948"/>
              <a:gd name="connsiteY7988" fmla="*/ 1156935 h 2128862"/>
              <a:gd name="connsiteX7989" fmla="*/ 353814 w 2482948"/>
              <a:gd name="connsiteY7989" fmla="*/ 1156351 h 2128862"/>
              <a:gd name="connsiteX7990" fmla="*/ 361214 w 2482948"/>
              <a:gd name="connsiteY7990" fmla="*/ 1150321 h 2128862"/>
              <a:gd name="connsiteX7991" fmla="*/ 474705 w 2482948"/>
              <a:gd name="connsiteY7991" fmla="*/ 1057841 h 2128862"/>
              <a:gd name="connsiteX7992" fmla="*/ 496588 w 2482948"/>
              <a:gd name="connsiteY7992" fmla="*/ 1040009 h 2128862"/>
              <a:gd name="connsiteX7993" fmla="*/ 510452 w 2482948"/>
              <a:gd name="connsiteY7993" fmla="*/ 1026013 h 2128862"/>
              <a:gd name="connsiteX7994" fmla="*/ 1676014 w 2482948"/>
              <a:gd name="connsiteY7994" fmla="*/ 999319 h 2128862"/>
              <a:gd name="connsiteX7995" fmla="*/ 1664163 w 2482948"/>
              <a:gd name="connsiteY7995" fmla="*/ 1044703 h 2128862"/>
              <a:gd name="connsiteX7996" fmla="*/ 1661882 w 2482948"/>
              <a:gd name="connsiteY7996" fmla="*/ 1053437 h 2128862"/>
              <a:gd name="connsiteX7997" fmla="*/ 1661069 w 2482948"/>
              <a:gd name="connsiteY7997" fmla="*/ 1061901 h 2128862"/>
              <a:gd name="connsiteX7998" fmla="*/ 1660098 w 2482948"/>
              <a:gd name="connsiteY7998" fmla="*/ 1063613 h 2128862"/>
              <a:gd name="connsiteX7999" fmla="*/ 1659965 w 2482948"/>
              <a:gd name="connsiteY7999" fmla="*/ 1064384 h 2128862"/>
              <a:gd name="connsiteX8000" fmla="*/ 1657612 w 2482948"/>
              <a:gd name="connsiteY8000" fmla="*/ 1069789 h 2128862"/>
              <a:gd name="connsiteX8001" fmla="*/ 1636663 w 2482948"/>
              <a:gd name="connsiteY8001" fmla="*/ 1150010 h 2128862"/>
              <a:gd name="connsiteX8002" fmla="*/ 1612532 w 2482948"/>
              <a:gd name="connsiteY8002" fmla="*/ 1281277 h 2128862"/>
              <a:gd name="connsiteX8003" fmla="*/ 1602330 w 2482948"/>
              <a:gd name="connsiteY8003" fmla="*/ 1455565 h 2128862"/>
              <a:gd name="connsiteX8004" fmla="*/ 1602812 w 2482948"/>
              <a:gd name="connsiteY8004" fmla="*/ 1605257 h 2128862"/>
              <a:gd name="connsiteX8005" fmla="*/ 1609615 w 2482948"/>
              <a:gd name="connsiteY8005" fmla="*/ 1732925 h 2128862"/>
              <a:gd name="connsiteX8006" fmla="*/ 1622443 w 2482948"/>
              <a:gd name="connsiteY8006" fmla="*/ 1758853 h 2128862"/>
              <a:gd name="connsiteX8007" fmla="*/ 1621082 w 2482948"/>
              <a:gd name="connsiteY8007" fmla="*/ 1741540 h 2128862"/>
              <a:gd name="connsiteX8008" fmla="*/ 1618601 w 2482948"/>
              <a:gd name="connsiteY8008" fmla="*/ 1463149 h 2128862"/>
              <a:gd name="connsiteX8009" fmla="*/ 1630735 w 2482948"/>
              <a:gd name="connsiteY8009" fmla="*/ 1290792 h 2128862"/>
              <a:gd name="connsiteX8010" fmla="*/ 1655003 w 2482948"/>
              <a:gd name="connsiteY8010" fmla="*/ 1160903 h 2128862"/>
              <a:gd name="connsiteX8011" fmla="*/ 1690603 w 2482948"/>
              <a:gd name="connsiteY8011" fmla="*/ 1024963 h 2128862"/>
              <a:gd name="connsiteX8012" fmla="*/ 1688639 w 2482948"/>
              <a:gd name="connsiteY8012" fmla="*/ 1022664 h 2128862"/>
              <a:gd name="connsiteX8013" fmla="*/ 1688632 w 2482948"/>
              <a:gd name="connsiteY8013" fmla="*/ 1022651 h 2128862"/>
              <a:gd name="connsiteX8014" fmla="*/ 1688420 w 2482948"/>
              <a:gd name="connsiteY8014" fmla="*/ 1022260 h 2128862"/>
              <a:gd name="connsiteX8015" fmla="*/ 1603497 w 2482948"/>
              <a:gd name="connsiteY8015" fmla="*/ 998566 h 2128862"/>
              <a:gd name="connsiteX8016" fmla="*/ 1603903 w 2482948"/>
              <a:gd name="connsiteY8016" fmla="*/ 1006293 h 2128862"/>
              <a:gd name="connsiteX8017" fmla="*/ 1608559 w 2482948"/>
              <a:gd name="connsiteY8017" fmla="*/ 1006972 h 2128862"/>
              <a:gd name="connsiteX8018" fmla="*/ 1616769 w 2482948"/>
              <a:gd name="connsiteY8018" fmla="*/ 1008168 h 2128862"/>
              <a:gd name="connsiteX8019" fmla="*/ 1618427 w 2482948"/>
              <a:gd name="connsiteY8019" fmla="*/ 1001805 h 2128862"/>
              <a:gd name="connsiteX8020" fmla="*/ 1614890 w 2482948"/>
              <a:gd name="connsiteY8020" fmla="*/ 1001038 h 2128862"/>
              <a:gd name="connsiteX8021" fmla="*/ 1456318 w 2482948"/>
              <a:gd name="connsiteY8021" fmla="*/ 998408 h 2128862"/>
              <a:gd name="connsiteX8022" fmla="*/ 1453340 w 2482948"/>
              <a:gd name="connsiteY8022" fmla="*/ 998752 h 2128862"/>
              <a:gd name="connsiteX8023" fmla="*/ 1453919 w 2482948"/>
              <a:gd name="connsiteY8023" fmla="*/ 998922 h 2128862"/>
              <a:gd name="connsiteX8024" fmla="*/ 1457668 w 2482948"/>
              <a:gd name="connsiteY8024" fmla="*/ 999409 h 2128862"/>
              <a:gd name="connsiteX8025" fmla="*/ 1457821 w 2482948"/>
              <a:gd name="connsiteY8025" fmla="*/ 998651 h 2128862"/>
              <a:gd name="connsiteX8026" fmla="*/ 1340738 w 2482948"/>
              <a:gd name="connsiteY8026" fmla="*/ 998359 h 2128862"/>
              <a:gd name="connsiteX8027" fmla="*/ 1341134 w 2482948"/>
              <a:gd name="connsiteY8027" fmla="*/ 998718 h 2128862"/>
              <a:gd name="connsiteX8028" fmla="*/ 1342829 w 2482948"/>
              <a:gd name="connsiteY8028" fmla="*/ 1000254 h 2128862"/>
              <a:gd name="connsiteX8029" fmla="*/ 1348768 w 2482948"/>
              <a:gd name="connsiteY8029" fmla="*/ 1002432 h 2128862"/>
              <a:gd name="connsiteX8030" fmla="*/ 1354047 w 2482948"/>
              <a:gd name="connsiteY8030" fmla="*/ 1003262 h 2128862"/>
              <a:gd name="connsiteX8031" fmla="*/ 1354344 w 2482948"/>
              <a:gd name="connsiteY8031" fmla="*/ 1003308 h 2128862"/>
              <a:gd name="connsiteX8032" fmla="*/ 1355524 w 2482948"/>
              <a:gd name="connsiteY8032" fmla="*/ 1003494 h 2128862"/>
              <a:gd name="connsiteX8033" fmla="*/ 1354818 w 2482948"/>
              <a:gd name="connsiteY8033" fmla="*/ 1003023 h 2128862"/>
              <a:gd name="connsiteX8034" fmla="*/ 1352615 w 2482948"/>
              <a:gd name="connsiteY8034" fmla="*/ 1002293 h 2128862"/>
              <a:gd name="connsiteX8035" fmla="*/ 1348192 w 2482948"/>
              <a:gd name="connsiteY8035" fmla="*/ 1000828 h 2128862"/>
              <a:gd name="connsiteX8036" fmla="*/ 913436 w 2482948"/>
              <a:gd name="connsiteY8036" fmla="*/ 998061 h 2128862"/>
              <a:gd name="connsiteX8037" fmla="*/ 913080 w 2482948"/>
              <a:gd name="connsiteY8037" fmla="*/ 998339 h 2128862"/>
              <a:gd name="connsiteX8038" fmla="*/ 912812 w 2482948"/>
              <a:gd name="connsiteY8038" fmla="*/ 998549 h 2128862"/>
              <a:gd name="connsiteX8039" fmla="*/ 911479 w 2482948"/>
              <a:gd name="connsiteY8039" fmla="*/ 1000326 h 2128862"/>
              <a:gd name="connsiteX8040" fmla="*/ 905803 w 2482948"/>
              <a:gd name="connsiteY8040" fmla="*/ 1008947 h 2128862"/>
              <a:gd name="connsiteX8041" fmla="*/ 904037 w 2482948"/>
              <a:gd name="connsiteY8041" fmla="*/ 1010175 h 2128862"/>
              <a:gd name="connsiteX8042" fmla="*/ 907524 w 2482948"/>
              <a:gd name="connsiteY8042" fmla="*/ 1010332 h 2128862"/>
              <a:gd name="connsiteX8043" fmla="*/ 944200 w 2482948"/>
              <a:gd name="connsiteY8043" fmla="*/ 1103130 h 2128862"/>
              <a:gd name="connsiteX8044" fmla="*/ 948752 w 2482948"/>
              <a:gd name="connsiteY8044" fmla="*/ 1116918 h 2128862"/>
              <a:gd name="connsiteX8045" fmla="*/ 967666 w 2482948"/>
              <a:gd name="connsiteY8045" fmla="*/ 1148840 h 2128862"/>
              <a:gd name="connsiteX8046" fmla="*/ 982478 w 2482948"/>
              <a:gd name="connsiteY8046" fmla="*/ 1160735 h 2128862"/>
              <a:gd name="connsiteX8047" fmla="*/ 983957 w 2482948"/>
              <a:gd name="connsiteY8047" fmla="*/ 1161922 h 2128862"/>
              <a:gd name="connsiteX8048" fmla="*/ 980427 w 2482948"/>
              <a:gd name="connsiteY8048" fmla="*/ 1158599 h 2128862"/>
              <a:gd name="connsiteX8049" fmla="*/ 972967 w 2482948"/>
              <a:gd name="connsiteY8049" fmla="*/ 1151574 h 2128862"/>
              <a:gd name="connsiteX8050" fmla="*/ 967123 w 2482948"/>
              <a:gd name="connsiteY8050" fmla="*/ 1146072 h 2128862"/>
              <a:gd name="connsiteX8051" fmla="*/ 949994 w 2482948"/>
              <a:gd name="connsiteY8051" fmla="*/ 1110438 h 2128862"/>
              <a:gd name="connsiteX8052" fmla="*/ 948751 w 2482948"/>
              <a:gd name="connsiteY8052" fmla="*/ 1106440 h 2128862"/>
              <a:gd name="connsiteX8053" fmla="*/ 945994 w 2482948"/>
              <a:gd name="connsiteY8053" fmla="*/ 1092651 h 2128862"/>
              <a:gd name="connsiteX8054" fmla="*/ 914004 w 2482948"/>
              <a:gd name="connsiteY8054" fmla="*/ 998061 h 2128862"/>
              <a:gd name="connsiteX8055" fmla="*/ 1649969 w 2482948"/>
              <a:gd name="connsiteY8055" fmla="*/ 997238 h 2128862"/>
              <a:gd name="connsiteX8056" fmla="*/ 1649916 w 2482948"/>
              <a:gd name="connsiteY8056" fmla="*/ 997416 h 2128862"/>
              <a:gd name="connsiteX8057" fmla="*/ 1649713 w 2482948"/>
              <a:gd name="connsiteY8057" fmla="*/ 998102 h 2128862"/>
              <a:gd name="connsiteX8058" fmla="*/ 1649427 w 2482948"/>
              <a:gd name="connsiteY8058" fmla="*/ 999065 h 2128862"/>
              <a:gd name="connsiteX8059" fmla="*/ 1649429 w 2482948"/>
              <a:gd name="connsiteY8059" fmla="*/ 999067 h 2128862"/>
              <a:gd name="connsiteX8060" fmla="*/ 1651780 w 2482948"/>
              <a:gd name="connsiteY8060" fmla="*/ 1001434 h 2128862"/>
              <a:gd name="connsiteX8061" fmla="*/ 1650866 w 2482948"/>
              <a:gd name="connsiteY8061" fmla="*/ 998198 h 2128862"/>
              <a:gd name="connsiteX8062" fmla="*/ 710398 w 2482948"/>
              <a:gd name="connsiteY8062" fmla="*/ 997088 h 2128862"/>
              <a:gd name="connsiteX8063" fmla="*/ 710761 w 2482948"/>
              <a:gd name="connsiteY8063" fmla="*/ 997508 h 2128862"/>
              <a:gd name="connsiteX8064" fmla="*/ 807281 w 2482948"/>
              <a:gd name="connsiteY8064" fmla="*/ 1046044 h 2128862"/>
              <a:gd name="connsiteX8065" fmla="*/ 851956 w 2482948"/>
              <a:gd name="connsiteY8065" fmla="*/ 1047147 h 2128862"/>
              <a:gd name="connsiteX8066" fmla="*/ 858160 w 2482948"/>
              <a:gd name="connsiteY8066" fmla="*/ 1047147 h 2128862"/>
              <a:gd name="connsiteX8067" fmla="*/ 865682 w 2482948"/>
              <a:gd name="connsiteY8067" fmla="*/ 1042046 h 2128862"/>
              <a:gd name="connsiteX8068" fmla="*/ 863400 w 2482948"/>
              <a:gd name="connsiteY8068" fmla="*/ 1042046 h 2128862"/>
              <a:gd name="connsiteX8069" fmla="*/ 812382 w 2482948"/>
              <a:gd name="connsiteY8069" fmla="*/ 1043976 h 2128862"/>
              <a:gd name="connsiteX8070" fmla="*/ 756691 w 2482948"/>
              <a:gd name="connsiteY8070" fmla="*/ 1028067 h 2128862"/>
              <a:gd name="connsiteX8071" fmla="*/ 755829 w 2482948"/>
              <a:gd name="connsiteY8071" fmla="*/ 1027491 h 2128862"/>
              <a:gd name="connsiteX8072" fmla="*/ 710696 w 2482948"/>
              <a:gd name="connsiteY8072" fmla="*/ 997288 h 2128862"/>
              <a:gd name="connsiteX8073" fmla="*/ 903996 w 2482948"/>
              <a:gd name="connsiteY8073" fmla="*/ 996841 h 2128862"/>
              <a:gd name="connsiteX8074" fmla="*/ 896844 w 2482948"/>
              <a:gd name="connsiteY8074" fmla="*/ 999754 h 2128862"/>
              <a:gd name="connsiteX8075" fmla="*/ 902145 w 2482948"/>
              <a:gd name="connsiteY8075" fmla="*/ 998473 h 2128862"/>
              <a:gd name="connsiteX8076" fmla="*/ 1788078 w 2482948"/>
              <a:gd name="connsiteY8076" fmla="*/ 996327 h 2128862"/>
              <a:gd name="connsiteX8077" fmla="*/ 1786538 w 2482948"/>
              <a:gd name="connsiteY8077" fmla="*/ 1000739 h 2128862"/>
              <a:gd name="connsiteX8078" fmla="*/ 1784553 w 2482948"/>
              <a:gd name="connsiteY8078" fmla="*/ 1006423 h 2128862"/>
              <a:gd name="connsiteX8079" fmla="*/ 1782745 w 2482948"/>
              <a:gd name="connsiteY8079" fmla="*/ 1011600 h 2128862"/>
              <a:gd name="connsiteX8080" fmla="*/ 1786978 w 2482948"/>
              <a:gd name="connsiteY8080" fmla="*/ 1020307 h 2128862"/>
              <a:gd name="connsiteX8081" fmla="*/ 1795934 w 2482948"/>
              <a:gd name="connsiteY8081" fmla="*/ 1037262 h 2128862"/>
              <a:gd name="connsiteX8082" fmla="*/ 1796328 w 2482948"/>
              <a:gd name="connsiteY8082" fmla="*/ 1036163 h 2128862"/>
              <a:gd name="connsiteX8083" fmla="*/ 1797602 w 2482948"/>
              <a:gd name="connsiteY8083" fmla="*/ 1032615 h 2128862"/>
              <a:gd name="connsiteX8084" fmla="*/ 1800245 w 2482948"/>
              <a:gd name="connsiteY8084" fmla="*/ 1025255 h 2128862"/>
              <a:gd name="connsiteX8085" fmla="*/ 1791677 w 2482948"/>
              <a:gd name="connsiteY8085" fmla="*/ 1004883 h 2128862"/>
              <a:gd name="connsiteX8086" fmla="*/ 1226591 w 2482948"/>
              <a:gd name="connsiteY8086" fmla="*/ 996306 h 2128862"/>
              <a:gd name="connsiteX8087" fmla="*/ 1227336 w 2482948"/>
              <a:gd name="connsiteY8087" fmla="*/ 997411 h 2128862"/>
              <a:gd name="connsiteX8088" fmla="*/ 1228220 w 2482948"/>
              <a:gd name="connsiteY8088" fmla="*/ 998722 h 2128862"/>
              <a:gd name="connsiteX8089" fmla="*/ 1228602 w 2482948"/>
              <a:gd name="connsiteY8089" fmla="*/ 998860 h 2128862"/>
              <a:gd name="connsiteX8090" fmla="*/ 1228757 w 2482948"/>
              <a:gd name="connsiteY8090" fmla="*/ 998916 h 2128862"/>
              <a:gd name="connsiteX8091" fmla="*/ 1228917 w 2482948"/>
              <a:gd name="connsiteY8091" fmla="*/ 998973 h 2128862"/>
              <a:gd name="connsiteX8092" fmla="*/ 1392767 w 2482948"/>
              <a:gd name="connsiteY8092" fmla="*/ 995944 h 2128862"/>
              <a:gd name="connsiteX8093" fmla="*/ 1407360 w 2482948"/>
              <a:gd name="connsiteY8093" fmla="*/ 1000266 h 2128862"/>
              <a:gd name="connsiteX8094" fmla="*/ 1423172 w 2482948"/>
              <a:gd name="connsiteY8094" fmla="*/ 1002929 h 2128862"/>
              <a:gd name="connsiteX8095" fmla="*/ 1428268 w 2482948"/>
              <a:gd name="connsiteY8095" fmla="*/ 1002789 h 2128862"/>
              <a:gd name="connsiteX8096" fmla="*/ 1440511 w 2482948"/>
              <a:gd name="connsiteY8096" fmla="*/ 1002454 h 2128862"/>
              <a:gd name="connsiteX8097" fmla="*/ 1440037 w 2482948"/>
              <a:gd name="connsiteY8097" fmla="*/ 1002365 h 2128862"/>
              <a:gd name="connsiteX8098" fmla="*/ 1437936 w 2482948"/>
              <a:gd name="connsiteY8098" fmla="*/ 1001973 h 2128862"/>
              <a:gd name="connsiteX8099" fmla="*/ 1435268 w 2482948"/>
              <a:gd name="connsiteY8099" fmla="*/ 1001629 h 2128862"/>
              <a:gd name="connsiteX8100" fmla="*/ 1432020 w 2482948"/>
              <a:gd name="connsiteY8100" fmla="*/ 1001211 h 2128862"/>
              <a:gd name="connsiteX8101" fmla="*/ 1427209 w 2482948"/>
              <a:gd name="connsiteY8101" fmla="*/ 1001766 h 2128862"/>
              <a:gd name="connsiteX8102" fmla="*/ 1426596 w 2482948"/>
              <a:gd name="connsiteY8102" fmla="*/ 1001622 h 2128862"/>
              <a:gd name="connsiteX8103" fmla="*/ 1423742 w 2482948"/>
              <a:gd name="connsiteY8103" fmla="*/ 1000951 h 2128862"/>
              <a:gd name="connsiteX8104" fmla="*/ 1416195 w 2482948"/>
              <a:gd name="connsiteY8104" fmla="*/ 999175 h 2128862"/>
              <a:gd name="connsiteX8105" fmla="*/ 1408601 w 2482948"/>
              <a:gd name="connsiteY8105" fmla="*/ 998197 h 2128862"/>
              <a:gd name="connsiteX8106" fmla="*/ 1407162 w 2482948"/>
              <a:gd name="connsiteY8106" fmla="*/ 997791 h 2128862"/>
              <a:gd name="connsiteX8107" fmla="*/ 1404313 w 2482948"/>
              <a:gd name="connsiteY8107" fmla="*/ 997426 h 2128862"/>
              <a:gd name="connsiteX8108" fmla="*/ 1400692 w 2482948"/>
              <a:gd name="connsiteY8108" fmla="*/ 996961 h 2128862"/>
              <a:gd name="connsiteX8109" fmla="*/ 1840542 w 2482948"/>
              <a:gd name="connsiteY8109" fmla="*/ 995509 h 2128862"/>
              <a:gd name="connsiteX8110" fmla="*/ 1833433 w 2482948"/>
              <a:gd name="connsiteY8110" fmla="*/ 1015124 h 2128862"/>
              <a:gd name="connsiteX8111" fmla="*/ 1841009 w 2482948"/>
              <a:gd name="connsiteY8111" fmla="*/ 1041907 h 2128862"/>
              <a:gd name="connsiteX8112" fmla="*/ 1844329 w 2482948"/>
              <a:gd name="connsiteY8112" fmla="*/ 1053472 h 2128862"/>
              <a:gd name="connsiteX8113" fmla="*/ 1844334 w 2482948"/>
              <a:gd name="connsiteY8113" fmla="*/ 1053458 h 2128862"/>
              <a:gd name="connsiteX8114" fmla="*/ 1849890 w 2482948"/>
              <a:gd name="connsiteY8114" fmla="*/ 1037819 h 2128862"/>
              <a:gd name="connsiteX8115" fmla="*/ 1849420 w 2482948"/>
              <a:gd name="connsiteY8115" fmla="*/ 1035702 h 2128862"/>
              <a:gd name="connsiteX8116" fmla="*/ 966727 w 2482948"/>
              <a:gd name="connsiteY8116" fmla="*/ 995471 h 2128862"/>
              <a:gd name="connsiteX8117" fmla="*/ 967290 w 2482948"/>
              <a:gd name="connsiteY8117" fmla="*/ 997029 h 2128862"/>
              <a:gd name="connsiteX8118" fmla="*/ 968351 w 2482948"/>
              <a:gd name="connsiteY8118" fmla="*/ 1009401 h 2128862"/>
              <a:gd name="connsiteX8119" fmla="*/ 969465 w 2482948"/>
              <a:gd name="connsiteY8119" fmla="*/ 1015982 h 2128862"/>
              <a:gd name="connsiteX8120" fmla="*/ 969280 w 2482948"/>
              <a:gd name="connsiteY8120" fmla="*/ 1020234 h 2128862"/>
              <a:gd name="connsiteX8121" fmla="*/ 969835 w 2482948"/>
              <a:gd name="connsiteY8121" fmla="*/ 1026709 h 2128862"/>
              <a:gd name="connsiteX8122" fmla="*/ 967364 w 2482948"/>
              <a:gd name="connsiteY8122" fmla="*/ 1064106 h 2128862"/>
              <a:gd name="connsiteX8123" fmla="*/ 967364 w 2482948"/>
              <a:gd name="connsiteY8123" fmla="*/ 1079963 h 2128862"/>
              <a:gd name="connsiteX8124" fmla="*/ 967364 w 2482948"/>
              <a:gd name="connsiteY8124" fmla="*/ 1084238 h 2128862"/>
              <a:gd name="connsiteX8125" fmla="*/ 1009558 w 2482948"/>
              <a:gd name="connsiteY8125" fmla="*/ 1163109 h 2128862"/>
              <a:gd name="connsiteX8126" fmla="*/ 1009752 w 2482948"/>
              <a:gd name="connsiteY8126" fmla="*/ 1163234 h 2128862"/>
              <a:gd name="connsiteX8127" fmla="*/ 997681 w 2482948"/>
              <a:gd name="connsiteY8127" fmla="*/ 1147458 h 2128862"/>
              <a:gd name="connsiteX8128" fmla="*/ 983411 w 2482948"/>
              <a:gd name="connsiteY8128" fmla="*/ 1128806 h 2128862"/>
              <a:gd name="connsiteX8129" fmla="*/ 980135 w 2482948"/>
              <a:gd name="connsiteY8129" fmla="*/ 1124524 h 2128862"/>
              <a:gd name="connsiteX8130" fmla="*/ 968607 w 2482948"/>
              <a:gd name="connsiteY8130" fmla="*/ 1076793 h 2128862"/>
              <a:gd name="connsiteX8131" fmla="*/ 968607 w 2482948"/>
              <a:gd name="connsiteY8131" fmla="*/ 1072795 h 2128862"/>
              <a:gd name="connsiteX8132" fmla="*/ 968607 w 2482948"/>
              <a:gd name="connsiteY8132" fmla="*/ 1054317 h 2128862"/>
              <a:gd name="connsiteX8133" fmla="*/ 972060 w 2482948"/>
              <a:gd name="connsiteY8133" fmla="*/ 1009109 h 2128862"/>
              <a:gd name="connsiteX8134" fmla="*/ 971467 w 2482948"/>
              <a:gd name="connsiteY8134" fmla="*/ 998014 h 2128862"/>
              <a:gd name="connsiteX8135" fmla="*/ 971406 w 2482948"/>
              <a:gd name="connsiteY8135" fmla="*/ 997565 h 2128862"/>
              <a:gd name="connsiteX8136" fmla="*/ 1625119 w 2482948"/>
              <a:gd name="connsiteY8136" fmla="*/ 994033 h 2128862"/>
              <a:gd name="connsiteX8137" fmla="*/ 1624683 w 2482948"/>
              <a:gd name="connsiteY8137" fmla="*/ 995706 h 2128862"/>
              <a:gd name="connsiteX8138" fmla="*/ 1624182 w 2482948"/>
              <a:gd name="connsiteY8138" fmla="*/ 997622 h 2128862"/>
              <a:gd name="connsiteX8139" fmla="*/ 1624031 w 2482948"/>
              <a:gd name="connsiteY8139" fmla="*/ 998202 h 2128862"/>
              <a:gd name="connsiteX8140" fmla="*/ 1625511 w 2482948"/>
              <a:gd name="connsiteY8140" fmla="*/ 998525 h 2128862"/>
              <a:gd name="connsiteX8141" fmla="*/ 1641605 w 2482948"/>
              <a:gd name="connsiteY8141" fmla="*/ 1008504 h 2128862"/>
              <a:gd name="connsiteX8142" fmla="*/ 1641988 w 2482948"/>
              <a:gd name="connsiteY8142" fmla="*/ 1008741 h 2128862"/>
              <a:gd name="connsiteX8143" fmla="*/ 1643006 w 2482948"/>
              <a:gd name="connsiteY8143" fmla="*/ 1005320 h 2128862"/>
              <a:gd name="connsiteX8144" fmla="*/ 1638785 w 2482948"/>
              <a:gd name="connsiteY8144" fmla="*/ 1001257 h 2128862"/>
              <a:gd name="connsiteX8145" fmla="*/ 1637243 w 2482948"/>
              <a:gd name="connsiteY8145" fmla="*/ 999773 h 2128862"/>
              <a:gd name="connsiteX8146" fmla="*/ 1636840 w 2482948"/>
              <a:gd name="connsiteY8146" fmla="*/ 999385 h 2128862"/>
              <a:gd name="connsiteX8147" fmla="*/ 1902194 w 2482948"/>
              <a:gd name="connsiteY8147" fmla="*/ 993749 h 2128862"/>
              <a:gd name="connsiteX8148" fmla="*/ 1906454 w 2482948"/>
              <a:gd name="connsiteY8148" fmla="*/ 995817 h 2128862"/>
              <a:gd name="connsiteX8149" fmla="*/ 1912624 w 2482948"/>
              <a:gd name="connsiteY8149" fmla="*/ 998811 h 2128862"/>
              <a:gd name="connsiteX8150" fmla="*/ 1912614 w 2482948"/>
              <a:gd name="connsiteY8150" fmla="*/ 998219 h 2128862"/>
              <a:gd name="connsiteX8151" fmla="*/ 1912601 w 2482948"/>
              <a:gd name="connsiteY8151" fmla="*/ 997411 h 2128862"/>
              <a:gd name="connsiteX8152" fmla="*/ 1910523 w 2482948"/>
              <a:gd name="connsiteY8152" fmla="*/ 996680 h 2128862"/>
              <a:gd name="connsiteX8153" fmla="*/ 1902525 w 2482948"/>
              <a:gd name="connsiteY8153" fmla="*/ 993866 h 2128862"/>
              <a:gd name="connsiteX8154" fmla="*/ 1881277 w 2482948"/>
              <a:gd name="connsiteY8154" fmla="*/ 993283 h 2128862"/>
              <a:gd name="connsiteX8155" fmla="*/ 1882050 w 2482948"/>
              <a:gd name="connsiteY8155" fmla="*/ 1000354 h 2128862"/>
              <a:gd name="connsiteX8156" fmla="*/ 1882450 w 2482948"/>
              <a:gd name="connsiteY8156" fmla="*/ 1004008 h 2128862"/>
              <a:gd name="connsiteX8157" fmla="*/ 1883935 w 2482948"/>
              <a:gd name="connsiteY8157" fmla="*/ 1017588 h 2128862"/>
              <a:gd name="connsiteX8158" fmla="*/ 1890620 w 2482948"/>
              <a:gd name="connsiteY8158" fmla="*/ 999453 h 2128862"/>
              <a:gd name="connsiteX8159" fmla="*/ 1887294 w 2482948"/>
              <a:gd name="connsiteY8159" fmla="*/ 998144 h 2128862"/>
              <a:gd name="connsiteX8160" fmla="*/ 1886768 w 2482948"/>
              <a:gd name="connsiteY8160" fmla="*/ 997719 h 2128862"/>
              <a:gd name="connsiteX8161" fmla="*/ 862924 w 2482948"/>
              <a:gd name="connsiteY8161" fmla="*/ 993228 h 2128862"/>
              <a:gd name="connsiteX8162" fmla="*/ 859795 w 2482948"/>
              <a:gd name="connsiteY8162" fmla="*/ 993451 h 2128862"/>
              <a:gd name="connsiteX8163" fmla="*/ 857441 w 2482948"/>
              <a:gd name="connsiteY8163" fmla="*/ 993619 h 2128862"/>
              <a:gd name="connsiteX8164" fmla="*/ 860503 w 2482948"/>
              <a:gd name="connsiteY8164" fmla="*/ 993786 h 2128862"/>
              <a:gd name="connsiteX8165" fmla="*/ 1936679 w 2482948"/>
              <a:gd name="connsiteY8165" fmla="*/ 993199 h 2128862"/>
              <a:gd name="connsiteX8166" fmla="*/ 1936541 w 2482948"/>
              <a:gd name="connsiteY8166" fmla="*/ 998904 h 2128862"/>
              <a:gd name="connsiteX8167" fmla="*/ 1936536 w 2482948"/>
              <a:gd name="connsiteY8167" fmla="*/ 999122 h 2128862"/>
              <a:gd name="connsiteX8168" fmla="*/ 1946081 w 2482948"/>
              <a:gd name="connsiteY8168" fmla="*/ 998762 h 2128862"/>
              <a:gd name="connsiteX8169" fmla="*/ 1948250 w 2482948"/>
              <a:gd name="connsiteY8169" fmla="*/ 993892 h 2128862"/>
              <a:gd name="connsiteX8170" fmla="*/ 1455708 w 2482948"/>
              <a:gd name="connsiteY8170" fmla="*/ 991988 h 2128862"/>
              <a:gd name="connsiteX8171" fmla="*/ 1450475 w 2482948"/>
              <a:gd name="connsiteY8171" fmla="*/ 992369 h 2128862"/>
              <a:gd name="connsiteX8172" fmla="*/ 1455782 w 2482948"/>
              <a:gd name="connsiteY8172" fmla="*/ 993226 h 2128862"/>
              <a:gd name="connsiteX8173" fmla="*/ 1458260 w 2482948"/>
              <a:gd name="connsiteY8173" fmla="*/ 993626 h 2128862"/>
              <a:gd name="connsiteX8174" fmla="*/ 1458851 w 2482948"/>
              <a:gd name="connsiteY8174" fmla="*/ 993555 h 2128862"/>
              <a:gd name="connsiteX8175" fmla="*/ 1458915 w 2482948"/>
              <a:gd name="connsiteY8175" fmla="*/ 993239 h 2128862"/>
              <a:gd name="connsiteX8176" fmla="*/ 1458954 w 2482948"/>
              <a:gd name="connsiteY8176" fmla="*/ 993047 h 2128862"/>
              <a:gd name="connsiteX8177" fmla="*/ 1459040 w 2482948"/>
              <a:gd name="connsiteY8177" fmla="*/ 992623 h 2128862"/>
              <a:gd name="connsiteX8178" fmla="*/ 1457650 w 2482948"/>
              <a:gd name="connsiteY8178" fmla="*/ 992358 h 2128862"/>
              <a:gd name="connsiteX8179" fmla="*/ 1456410 w 2482948"/>
              <a:gd name="connsiteY8179" fmla="*/ 992122 h 2128862"/>
              <a:gd name="connsiteX8180" fmla="*/ 1970267 w 2482948"/>
              <a:gd name="connsiteY8180" fmla="*/ 991974 h 2128862"/>
              <a:gd name="connsiteX8181" fmla="*/ 1957077 w 2482948"/>
              <a:gd name="connsiteY8181" fmla="*/ 993714 h 2128862"/>
              <a:gd name="connsiteX8182" fmla="*/ 1956243 w 2482948"/>
              <a:gd name="connsiteY8182" fmla="*/ 993824 h 2128862"/>
              <a:gd name="connsiteX8183" fmla="*/ 1955957 w 2482948"/>
              <a:gd name="connsiteY8183" fmla="*/ 998390 h 2128862"/>
              <a:gd name="connsiteX8184" fmla="*/ 1969713 w 2482948"/>
              <a:gd name="connsiteY8184" fmla="*/ 997872 h 2128862"/>
              <a:gd name="connsiteX8185" fmla="*/ 892332 w 2482948"/>
              <a:gd name="connsiteY8185" fmla="*/ 991681 h 2128862"/>
              <a:gd name="connsiteX8186" fmla="*/ 861745 w 2482948"/>
              <a:gd name="connsiteY8186" fmla="*/ 998750 h 2128862"/>
              <a:gd name="connsiteX8187" fmla="*/ 845709 w 2482948"/>
              <a:gd name="connsiteY8187" fmla="*/ 999595 h 2128862"/>
              <a:gd name="connsiteX8188" fmla="*/ 854298 w 2482948"/>
              <a:gd name="connsiteY8188" fmla="*/ 1000268 h 2128862"/>
              <a:gd name="connsiteX8189" fmla="*/ 888583 w 2482948"/>
              <a:gd name="connsiteY8189" fmla="*/ 993365 h 2128862"/>
              <a:gd name="connsiteX8190" fmla="*/ 1359523 w 2482948"/>
              <a:gd name="connsiteY8190" fmla="*/ 991678 h 2128862"/>
              <a:gd name="connsiteX8191" fmla="*/ 1364394 w 2482948"/>
              <a:gd name="connsiteY8191" fmla="*/ 995275 h 2128862"/>
              <a:gd name="connsiteX8192" fmla="*/ 1404877 w 2482948"/>
              <a:gd name="connsiteY8192" fmla="*/ 1007161 h 2128862"/>
              <a:gd name="connsiteX8193" fmla="*/ 1421488 w 2482948"/>
              <a:gd name="connsiteY8193" fmla="*/ 1009652 h 2128862"/>
              <a:gd name="connsiteX8194" fmla="*/ 1425516 w 2482948"/>
              <a:gd name="connsiteY8194" fmla="*/ 1009405 h 2128862"/>
              <a:gd name="connsiteX8195" fmla="*/ 1430850 w 2482948"/>
              <a:gd name="connsiteY8195" fmla="*/ 1009077 h 2128862"/>
              <a:gd name="connsiteX8196" fmla="*/ 1420745 w 2482948"/>
              <a:gd name="connsiteY8196" fmla="*/ 1007355 h 2128862"/>
              <a:gd name="connsiteX8197" fmla="*/ 1410440 w 2482948"/>
              <a:gd name="connsiteY8197" fmla="*/ 1007571 h 2128862"/>
              <a:gd name="connsiteX8198" fmla="*/ 1371785 w 2482948"/>
              <a:gd name="connsiteY8198" fmla="*/ 996406 h 2128862"/>
              <a:gd name="connsiteX8199" fmla="*/ 1367290 w 2482948"/>
              <a:gd name="connsiteY8199" fmla="*/ 993559 h 2128862"/>
              <a:gd name="connsiteX8200" fmla="*/ 1361888 w 2482948"/>
              <a:gd name="connsiteY8200" fmla="*/ 991982 h 2128862"/>
              <a:gd name="connsiteX8201" fmla="*/ 1360324 w 2482948"/>
              <a:gd name="connsiteY8201" fmla="*/ 991781 h 2128862"/>
              <a:gd name="connsiteX8202" fmla="*/ 1360157 w 2482948"/>
              <a:gd name="connsiteY8202" fmla="*/ 991759 h 2128862"/>
              <a:gd name="connsiteX8203" fmla="*/ 1925907 w 2482948"/>
              <a:gd name="connsiteY8203" fmla="*/ 991193 h 2128862"/>
              <a:gd name="connsiteX8204" fmla="*/ 1924150 w 2482948"/>
              <a:gd name="connsiteY8204" fmla="*/ 996011 h 2128862"/>
              <a:gd name="connsiteX8205" fmla="*/ 1931738 w 2482948"/>
              <a:gd name="connsiteY8205" fmla="*/ 999302 h 2128862"/>
              <a:gd name="connsiteX8206" fmla="*/ 1931985 w 2482948"/>
              <a:gd name="connsiteY8206" fmla="*/ 999293 h 2128862"/>
              <a:gd name="connsiteX8207" fmla="*/ 1932133 w 2482948"/>
              <a:gd name="connsiteY8207" fmla="*/ 992927 h 2128862"/>
              <a:gd name="connsiteX8208" fmla="*/ 1930360 w 2482948"/>
              <a:gd name="connsiteY8208" fmla="*/ 992821 h 2128862"/>
              <a:gd name="connsiteX8209" fmla="*/ 1978842 w 2482948"/>
              <a:gd name="connsiteY8209" fmla="*/ 990843 h 2128862"/>
              <a:gd name="connsiteX8210" fmla="*/ 1974426 w 2482948"/>
              <a:gd name="connsiteY8210" fmla="*/ 991425 h 2128862"/>
              <a:gd name="connsiteX8211" fmla="*/ 1973825 w 2482948"/>
              <a:gd name="connsiteY8211" fmla="*/ 997717 h 2128862"/>
              <a:gd name="connsiteX8212" fmla="*/ 1975907 w 2482948"/>
              <a:gd name="connsiteY8212" fmla="*/ 997639 h 2128862"/>
              <a:gd name="connsiteX8213" fmla="*/ 996465 w 2482948"/>
              <a:gd name="connsiteY8213" fmla="*/ 990756 h 2128862"/>
              <a:gd name="connsiteX8214" fmla="*/ 994550 w 2482948"/>
              <a:gd name="connsiteY8214" fmla="*/ 1003028 h 2128862"/>
              <a:gd name="connsiteX8215" fmla="*/ 994715 w 2482948"/>
              <a:gd name="connsiteY8215" fmla="*/ 1003103 h 2128862"/>
              <a:gd name="connsiteX8216" fmla="*/ 995086 w 2482948"/>
              <a:gd name="connsiteY8216" fmla="*/ 1003269 h 2128862"/>
              <a:gd name="connsiteX8217" fmla="*/ 997286 w 2482948"/>
              <a:gd name="connsiteY8217" fmla="*/ 991109 h 2128862"/>
              <a:gd name="connsiteX8218" fmla="*/ 996806 w 2482948"/>
              <a:gd name="connsiteY8218" fmla="*/ 990903 h 2128862"/>
              <a:gd name="connsiteX8219" fmla="*/ 699488 w 2482948"/>
              <a:gd name="connsiteY8219" fmla="*/ 990732 h 2128862"/>
              <a:gd name="connsiteX8220" fmla="*/ 699170 w 2482948"/>
              <a:gd name="connsiteY8220" fmla="*/ 991115 h 2128862"/>
              <a:gd name="connsiteX8221" fmla="*/ 708553 w 2482948"/>
              <a:gd name="connsiteY8221" fmla="*/ 1002198 h 2128862"/>
              <a:gd name="connsiteX8222" fmla="*/ 799696 w 2482948"/>
              <a:gd name="connsiteY8222" fmla="*/ 1052388 h 2128862"/>
              <a:gd name="connsiteX8223" fmla="*/ 838994 w 2482948"/>
              <a:gd name="connsiteY8223" fmla="*/ 1056110 h 2128862"/>
              <a:gd name="connsiteX8224" fmla="*/ 848233 w 2482948"/>
              <a:gd name="connsiteY8224" fmla="*/ 1056110 h 2128862"/>
              <a:gd name="connsiteX8225" fmla="*/ 870570 w 2482948"/>
              <a:gd name="connsiteY8225" fmla="*/ 1044115 h 2128862"/>
              <a:gd name="connsiteX8226" fmla="*/ 889185 w 2482948"/>
              <a:gd name="connsiteY8226" fmla="*/ 1040254 h 2128862"/>
              <a:gd name="connsiteX8227" fmla="*/ 933032 w 2482948"/>
              <a:gd name="connsiteY8227" fmla="*/ 1120642 h 2128862"/>
              <a:gd name="connsiteX8228" fmla="*/ 938686 w 2482948"/>
              <a:gd name="connsiteY8228" fmla="*/ 1131534 h 2128862"/>
              <a:gd name="connsiteX8229" fmla="*/ 938686 w 2482948"/>
              <a:gd name="connsiteY8229" fmla="*/ 1132914 h 2128862"/>
              <a:gd name="connsiteX8230" fmla="*/ 960388 w 2482948"/>
              <a:gd name="connsiteY8230" fmla="*/ 1159103 h 2128862"/>
              <a:gd name="connsiteX8231" fmla="*/ 963387 w 2482948"/>
              <a:gd name="connsiteY8231" fmla="*/ 1160964 h 2128862"/>
              <a:gd name="connsiteX8232" fmla="*/ 968863 w 2482948"/>
              <a:gd name="connsiteY8232" fmla="*/ 1164362 h 2128862"/>
              <a:gd name="connsiteX8233" fmla="*/ 971279 w 2482948"/>
              <a:gd name="connsiteY8233" fmla="*/ 1165861 h 2128862"/>
              <a:gd name="connsiteX8234" fmla="*/ 959035 w 2482948"/>
              <a:gd name="connsiteY8234" fmla="*/ 1156618 h 2128862"/>
              <a:gd name="connsiteX8235" fmla="*/ 939100 w 2482948"/>
              <a:gd name="connsiteY8235" fmla="*/ 1127258 h 2128862"/>
              <a:gd name="connsiteX8236" fmla="*/ 939100 w 2482948"/>
              <a:gd name="connsiteY8236" fmla="*/ 1126155 h 2128862"/>
              <a:gd name="connsiteX8237" fmla="*/ 933584 w 2482948"/>
              <a:gd name="connsiteY8237" fmla="*/ 1112366 h 2128862"/>
              <a:gd name="connsiteX8238" fmla="*/ 933584 w 2482948"/>
              <a:gd name="connsiteY8238" fmla="*/ 1111401 h 2128862"/>
              <a:gd name="connsiteX8239" fmla="*/ 895114 w 2482948"/>
              <a:gd name="connsiteY8239" fmla="*/ 1028669 h 2128862"/>
              <a:gd name="connsiteX8240" fmla="*/ 883945 w 2482948"/>
              <a:gd name="connsiteY8240" fmla="*/ 1033633 h 2128862"/>
              <a:gd name="connsiteX8241" fmla="*/ 858160 w 2482948"/>
              <a:gd name="connsiteY8241" fmla="*/ 1050731 h 2128862"/>
              <a:gd name="connsiteX8242" fmla="*/ 851128 w 2482948"/>
              <a:gd name="connsiteY8242" fmla="*/ 1050731 h 2128862"/>
              <a:gd name="connsiteX8243" fmla="*/ 805764 w 2482948"/>
              <a:gd name="connsiteY8243" fmla="*/ 1049629 h 2128862"/>
              <a:gd name="connsiteX8244" fmla="*/ 707452 w 2482948"/>
              <a:gd name="connsiteY8244" fmla="*/ 999989 h 2128862"/>
              <a:gd name="connsiteX8245" fmla="*/ 778088 w 2482948"/>
              <a:gd name="connsiteY8245" fmla="*/ 989949 h 2128862"/>
              <a:gd name="connsiteX8246" fmla="*/ 788493 w 2482948"/>
              <a:gd name="connsiteY8246" fmla="*/ 995114 h 2128862"/>
              <a:gd name="connsiteX8247" fmla="*/ 796231 w 2482948"/>
              <a:gd name="connsiteY8247" fmla="*/ 995720 h 2128862"/>
              <a:gd name="connsiteX8248" fmla="*/ 795327 w 2482948"/>
              <a:gd name="connsiteY8248" fmla="*/ 995575 h 2128862"/>
              <a:gd name="connsiteX8249" fmla="*/ 791492 w 2482948"/>
              <a:gd name="connsiteY8249" fmla="*/ 994958 h 2128862"/>
              <a:gd name="connsiteX8250" fmla="*/ 784282 w 2482948"/>
              <a:gd name="connsiteY8250" fmla="*/ 992264 h 2128862"/>
              <a:gd name="connsiteX8251" fmla="*/ 952166 w 2482948"/>
              <a:gd name="connsiteY8251" fmla="*/ 988957 h 2128862"/>
              <a:gd name="connsiteX8252" fmla="*/ 954895 w 2482948"/>
              <a:gd name="connsiteY8252" fmla="*/ 994554 h 2128862"/>
              <a:gd name="connsiteX8253" fmla="*/ 955352 w 2482948"/>
              <a:gd name="connsiteY8253" fmla="*/ 995493 h 2128862"/>
              <a:gd name="connsiteX8254" fmla="*/ 955746 w 2482948"/>
              <a:gd name="connsiteY8254" fmla="*/ 997453 h 2128862"/>
              <a:gd name="connsiteX8255" fmla="*/ 957335 w 2482948"/>
              <a:gd name="connsiteY8255" fmla="*/ 1005375 h 2128862"/>
              <a:gd name="connsiteX8256" fmla="*/ 959316 w 2482948"/>
              <a:gd name="connsiteY8256" fmla="*/ 1010365 h 2128862"/>
              <a:gd name="connsiteX8257" fmla="*/ 960685 w 2482948"/>
              <a:gd name="connsiteY8257" fmla="*/ 1022067 h 2128862"/>
              <a:gd name="connsiteX8258" fmla="*/ 961917 w 2482948"/>
              <a:gd name="connsiteY8258" fmla="*/ 1028208 h 2128862"/>
              <a:gd name="connsiteX8259" fmla="*/ 961892 w 2482948"/>
              <a:gd name="connsiteY8259" fmla="*/ 1030566 h 2128862"/>
              <a:gd name="connsiteX8260" fmla="*/ 961874 w 2482948"/>
              <a:gd name="connsiteY8260" fmla="*/ 1032234 h 2128862"/>
              <a:gd name="connsiteX8261" fmla="*/ 962582 w 2482948"/>
              <a:gd name="connsiteY8261" fmla="*/ 1038287 h 2128862"/>
              <a:gd name="connsiteX8262" fmla="*/ 961437 w 2482948"/>
              <a:gd name="connsiteY8262" fmla="*/ 1073347 h 2128862"/>
              <a:gd name="connsiteX8263" fmla="*/ 962677 w 2482948"/>
              <a:gd name="connsiteY8263" fmla="*/ 1087135 h 2128862"/>
              <a:gd name="connsiteX8264" fmla="*/ 962677 w 2482948"/>
              <a:gd name="connsiteY8264" fmla="*/ 1091547 h 2128862"/>
              <a:gd name="connsiteX8265" fmla="*/ 976981 w 2482948"/>
              <a:gd name="connsiteY8265" fmla="*/ 1132603 h 2128862"/>
              <a:gd name="connsiteX8266" fmla="*/ 979360 w 2482948"/>
              <a:gd name="connsiteY8266" fmla="*/ 1135194 h 2128862"/>
              <a:gd name="connsiteX8267" fmla="*/ 981737 w 2482948"/>
              <a:gd name="connsiteY8267" fmla="*/ 1137782 h 2128862"/>
              <a:gd name="connsiteX8268" fmla="*/ 986454 w 2482948"/>
              <a:gd name="connsiteY8268" fmla="*/ 1142919 h 2128862"/>
              <a:gd name="connsiteX8269" fmla="*/ 984636 w 2482948"/>
              <a:gd name="connsiteY8269" fmla="*/ 1140650 h 2128862"/>
              <a:gd name="connsiteX8270" fmla="*/ 978736 w 2482948"/>
              <a:gd name="connsiteY8270" fmla="*/ 1133287 h 2128862"/>
              <a:gd name="connsiteX8271" fmla="*/ 977030 w 2482948"/>
              <a:gd name="connsiteY8271" fmla="*/ 1131157 h 2128862"/>
              <a:gd name="connsiteX8272" fmla="*/ 976864 w 2482948"/>
              <a:gd name="connsiteY8272" fmla="*/ 1130950 h 2128862"/>
              <a:gd name="connsiteX8273" fmla="*/ 964469 w 2482948"/>
              <a:gd name="connsiteY8273" fmla="*/ 1086305 h 2128862"/>
              <a:gd name="connsiteX8274" fmla="*/ 964469 w 2482948"/>
              <a:gd name="connsiteY8274" fmla="*/ 1082170 h 2128862"/>
              <a:gd name="connsiteX8275" fmla="*/ 964469 w 2482948"/>
              <a:gd name="connsiteY8275" fmla="*/ 1065209 h 2128862"/>
              <a:gd name="connsiteX8276" fmla="*/ 966350 w 2482948"/>
              <a:gd name="connsiteY8276" fmla="*/ 1021839 h 2128862"/>
              <a:gd name="connsiteX8277" fmla="*/ 965419 w 2482948"/>
              <a:gd name="connsiteY8277" fmla="*/ 1011238 h 2128862"/>
              <a:gd name="connsiteX8278" fmla="*/ 962462 w 2482948"/>
              <a:gd name="connsiteY8278" fmla="*/ 994010 h 2128862"/>
              <a:gd name="connsiteX8279" fmla="*/ 962269 w 2482948"/>
              <a:gd name="connsiteY8279" fmla="*/ 993477 h 2128862"/>
              <a:gd name="connsiteX8280" fmla="*/ 960638 w 2482948"/>
              <a:gd name="connsiteY8280" fmla="*/ 992747 h 2128862"/>
              <a:gd name="connsiteX8281" fmla="*/ 957686 w 2482948"/>
              <a:gd name="connsiteY8281" fmla="*/ 991427 h 2128862"/>
              <a:gd name="connsiteX8282" fmla="*/ 954020 w 2482948"/>
              <a:gd name="connsiteY8282" fmla="*/ 989786 h 2128862"/>
              <a:gd name="connsiteX8283" fmla="*/ 1989652 w 2482948"/>
              <a:gd name="connsiteY8283" fmla="*/ 988818 h 2128862"/>
              <a:gd name="connsiteX8284" fmla="*/ 1989045 w 2482948"/>
              <a:gd name="connsiteY8284" fmla="*/ 989040 h 2128862"/>
              <a:gd name="connsiteX8285" fmla="*/ 1987094 w 2482948"/>
              <a:gd name="connsiteY8285" fmla="*/ 989754 h 2128862"/>
              <a:gd name="connsiteX8286" fmla="*/ 1984734 w 2482948"/>
              <a:gd name="connsiteY8286" fmla="*/ 990066 h 2128862"/>
              <a:gd name="connsiteX8287" fmla="*/ 1984257 w 2482948"/>
              <a:gd name="connsiteY8287" fmla="*/ 990129 h 2128862"/>
              <a:gd name="connsiteX8288" fmla="*/ 1982861 w 2482948"/>
              <a:gd name="connsiteY8288" fmla="*/ 993367 h 2128862"/>
              <a:gd name="connsiteX8289" fmla="*/ 1981769 w 2482948"/>
              <a:gd name="connsiteY8289" fmla="*/ 995902 h 2128862"/>
              <a:gd name="connsiteX8290" fmla="*/ 1983989 w 2482948"/>
              <a:gd name="connsiteY8290" fmla="*/ 994861 h 2128862"/>
              <a:gd name="connsiteX8291" fmla="*/ 1989207 w 2482948"/>
              <a:gd name="connsiteY8291" fmla="*/ 992415 h 2128862"/>
              <a:gd name="connsiteX8292" fmla="*/ 991046 w 2482948"/>
              <a:gd name="connsiteY8292" fmla="*/ 988422 h 2128862"/>
              <a:gd name="connsiteX8293" fmla="*/ 989975 w 2482948"/>
              <a:gd name="connsiteY8293" fmla="*/ 996477 h 2128862"/>
              <a:gd name="connsiteX8294" fmla="*/ 989409 w 2482948"/>
              <a:gd name="connsiteY8294" fmla="*/ 1000728 h 2128862"/>
              <a:gd name="connsiteX8295" fmla="*/ 990372 w 2482948"/>
              <a:gd name="connsiteY8295" fmla="*/ 1001159 h 2128862"/>
              <a:gd name="connsiteX8296" fmla="*/ 991793 w 2482948"/>
              <a:gd name="connsiteY8296" fmla="*/ 992318 h 2128862"/>
              <a:gd name="connsiteX8297" fmla="*/ 992201 w 2482948"/>
              <a:gd name="connsiteY8297" fmla="*/ 989783 h 2128862"/>
              <a:gd name="connsiteX8298" fmla="*/ 992331 w 2482948"/>
              <a:gd name="connsiteY8298" fmla="*/ 988975 h 2128862"/>
              <a:gd name="connsiteX8299" fmla="*/ 992325 w 2482948"/>
              <a:gd name="connsiteY8299" fmla="*/ 988973 h 2128862"/>
              <a:gd name="connsiteX8300" fmla="*/ 1917955 w 2482948"/>
              <a:gd name="connsiteY8300" fmla="*/ 988285 h 2128862"/>
              <a:gd name="connsiteX8301" fmla="*/ 1918047 w 2482948"/>
              <a:gd name="connsiteY8301" fmla="*/ 993364 h 2128862"/>
              <a:gd name="connsiteX8302" fmla="*/ 1919666 w 2482948"/>
              <a:gd name="connsiteY8302" fmla="*/ 994066 h 2128862"/>
              <a:gd name="connsiteX8303" fmla="*/ 1920377 w 2482948"/>
              <a:gd name="connsiteY8303" fmla="*/ 992120 h 2128862"/>
              <a:gd name="connsiteX8304" fmla="*/ 1921150 w 2482948"/>
              <a:gd name="connsiteY8304" fmla="*/ 990004 h 2128862"/>
              <a:gd name="connsiteX8305" fmla="*/ 1921328 w 2482948"/>
              <a:gd name="connsiteY8305" fmla="*/ 989518 h 2128862"/>
              <a:gd name="connsiteX8306" fmla="*/ 1872590 w 2482948"/>
              <a:gd name="connsiteY8306" fmla="*/ 988054 h 2128862"/>
              <a:gd name="connsiteX8307" fmla="*/ 1867601 w 2482948"/>
              <a:gd name="connsiteY8307" fmla="*/ 1002135 h 2128862"/>
              <a:gd name="connsiteX8308" fmla="*/ 1865805 w 2482948"/>
              <a:gd name="connsiteY8308" fmla="*/ 1007205 h 2128862"/>
              <a:gd name="connsiteX8309" fmla="*/ 1868862 w 2482948"/>
              <a:gd name="connsiteY8309" fmla="*/ 1026050 h 2128862"/>
              <a:gd name="connsiteX8310" fmla="*/ 1872425 w 2482948"/>
              <a:gd name="connsiteY8310" fmla="*/ 1048813 h 2128862"/>
              <a:gd name="connsiteX8311" fmla="*/ 1880025 w 2482948"/>
              <a:gd name="connsiteY8311" fmla="*/ 1028195 h 2128862"/>
              <a:gd name="connsiteX8312" fmla="*/ 1879067 w 2482948"/>
              <a:gd name="connsiteY8312" fmla="*/ 1019018 h 2128862"/>
              <a:gd name="connsiteX8313" fmla="*/ 1875841 w 2482948"/>
              <a:gd name="connsiteY8313" fmla="*/ 989609 h 2128862"/>
              <a:gd name="connsiteX8314" fmla="*/ 1734673 w 2482948"/>
              <a:gd name="connsiteY8314" fmla="*/ 988006 h 2128862"/>
              <a:gd name="connsiteX8315" fmla="*/ 1731161 w 2482948"/>
              <a:gd name="connsiteY8315" fmla="*/ 997868 h 2128862"/>
              <a:gd name="connsiteX8316" fmla="*/ 1732436 w 2482948"/>
              <a:gd name="connsiteY8316" fmla="*/ 1000035 h 2128862"/>
              <a:gd name="connsiteX8317" fmla="*/ 1733538 w 2482948"/>
              <a:gd name="connsiteY8317" fmla="*/ 1001908 h 2128862"/>
              <a:gd name="connsiteX8318" fmla="*/ 1734984 w 2482948"/>
              <a:gd name="connsiteY8318" fmla="*/ 1003693 h 2128862"/>
              <a:gd name="connsiteX8319" fmla="*/ 1746955 w 2482948"/>
              <a:gd name="connsiteY8319" fmla="*/ 1018474 h 2128862"/>
              <a:gd name="connsiteX8320" fmla="*/ 1748126 w 2482948"/>
              <a:gd name="connsiteY8320" fmla="*/ 1015163 h 2128862"/>
              <a:gd name="connsiteX8321" fmla="*/ 1744679 w 2482948"/>
              <a:gd name="connsiteY8321" fmla="*/ 1010258 h 2128862"/>
              <a:gd name="connsiteX8322" fmla="*/ 1936797 w 2482948"/>
              <a:gd name="connsiteY8322" fmla="*/ 987788 h 2128862"/>
              <a:gd name="connsiteX8323" fmla="*/ 1936761 w 2482948"/>
              <a:gd name="connsiteY8323" fmla="*/ 989483 h 2128862"/>
              <a:gd name="connsiteX8324" fmla="*/ 1943769 w 2482948"/>
              <a:gd name="connsiteY8324" fmla="*/ 990067 h 2128862"/>
              <a:gd name="connsiteX8325" fmla="*/ 1949733 w 2482948"/>
              <a:gd name="connsiteY8325" fmla="*/ 990563 h 2128862"/>
              <a:gd name="connsiteX8326" fmla="*/ 1950092 w 2482948"/>
              <a:gd name="connsiteY8326" fmla="*/ 989756 h 2128862"/>
              <a:gd name="connsiteX8327" fmla="*/ 1950269 w 2482948"/>
              <a:gd name="connsiteY8327" fmla="*/ 989359 h 2128862"/>
              <a:gd name="connsiteX8328" fmla="*/ 1936845 w 2482948"/>
              <a:gd name="connsiteY8328" fmla="*/ 987793 h 2128862"/>
              <a:gd name="connsiteX8329" fmla="*/ 1970749 w 2482948"/>
              <a:gd name="connsiteY8329" fmla="*/ 986851 h 2128862"/>
              <a:gd name="connsiteX8330" fmla="*/ 1963360 w 2482948"/>
              <a:gd name="connsiteY8330" fmla="*/ 988141 h 2128862"/>
              <a:gd name="connsiteX8331" fmla="*/ 1956524 w 2482948"/>
              <a:gd name="connsiteY8331" fmla="*/ 989335 h 2128862"/>
              <a:gd name="connsiteX8332" fmla="*/ 1956451 w 2482948"/>
              <a:gd name="connsiteY8332" fmla="*/ 990496 h 2128862"/>
              <a:gd name="connsiteX8333" fmla="*/ 1970594 w 2482948"/>
              <a:gd name="connsiteY8333" fmla="*/ 988496 h 2128862"/>
              <a:gd name="connsiteX8334" fmla="*/ 1970599 w 2482948"/>
              <a:gd name="connsiteY8334" fmla="*/ 988442 h 2128862"/>
              <a:gd name="connsiteX8335" fmla="*/ 1970624 w 2482948"/>
              <a:gd name="connsiteY8335" fmla="*/ 988171 h 2128862"/>
              <a:gd name="connsiteX8336" fmla="*/ 1457274 w 2482948"/>
              <a:gd name="connsiteY8336" fmla="*/ 986754 h 2128862"/>
              <a:gd name="connsiteX8337" fmla="*/ 1455747 w 2482948"/>
              <a:gd name="connsiteY8337" fmla="*/ 986806 h 2128862"/>
              <a:gd name="connsiteX8338" fmla="*/ 1457914 w 2482948"/>
              <a:gd name="connsiteY8338" fmla="*/ 987219 h 2128862"/>
              <a:gd name="connsiteX8339" fmla="*/ 1459758 w 2482948"/>
              <a:gd name="connsiteY8339" fmla="*/ 987570 h 2128862"/>
              <a:gd name="connsiteX8340" fmla="*/ 1459798 w 2482948"/>
              <a:gd name="connsiteY8340" fmla="*/ 987567 h 2128862"/>
              <a:gd name="connsiteX8341" fmla="*/ 1460066 w 2482948"/>
              <a:gd name="connsiteY8341" fmla="*/ 987547 h 2128862"/>
              <a:gd name="connsiteX8342" fmla="*/ 1460104 w 2482948"/>
              <a:gd name="connsiteY8342" fmla="*/ 987360 h 2128862"/>
              <a:gd name="connsiteX8343" fmla="*/ 1927663 w 2482948"/>
              <a:gd name="connsiteY8343" fmla="*/ 986723 h 2128862"/>
              <a:gd name="connsiteX8344" fmla="*/ 1927370 w 2482948"/>
              <a:gd name="connsiteY8344" fmla="*/ 987369 h 2128862"/>
              <a:gd name="connsiteX8345" fmla="*/ 1932153 w 2482948"/>
              <a:gd name="connsiteY8345" fmla="*/ 989099 h 2128862"/>
              <a:gd name="connsiteX8346" fmla="*/ 1932219 w 2482948"/>
              <a:gd name="connsiteY8346" fmla="*/ 989104 h 2128862"/>
              <a:gd name="connsiteX8347" fmla="*/ 1932228 w 2482948"/>
              <a:gd name="connsiteY8347" fmla="*/ 988698 h 2128862"/>
              <a:gd name="connsiteX8348" fmla="*/ 1932236 w 2482948"/>
              <a:gd name="connsiteY8348" fmla="*/ 988316 h 2128862"/>
              <a:gd name="connsiteX8349" fmla="*/ 1932260 w 2482948"/>
              <a:gd name="connsiteY8349" fmla="*/ 987259 h 2128862"/>
              <a:gd name="connsiteX8350" fmla="*/ 925866 w 2482948"/>
              <a:gd name="connsiteY8350" fmla="*/ 986355 h 2128862"/>
              <a:gd name="connsiteX8351" fmla="*/ 917318 w 2482948"/>
              <a:gd name="connsiteY8351" fmla="*/ 993871 h 2128862"/>
              <a:gd name="connsiteX8352" fmla="*/ 916963 w 2482948"/>
              <a:gd name="connsiteY8352" fmla="*/ 994495 h 2128862"/>
              <a:gd name="connsiteX8353" fmla="*/ 916406 w 2482948"/>
              <a:gd name="connsiteY8353" fmla="*/ 995473 h 2128862"/>
              <a:gd name="connsiteX8354" fmla="*/ 919482 w 2482948"/>
              <a:gd name="connsiteY8354" fmla="*/ 998408 h 2128862"/>
              <a:gd name="connsiteX8355" fmla="*/ 920639 w 2482948"/>
              <a:gd name="connsiteY8355" fmla="*/ 999513 h 2128862"/>
              <a:gd name="connsiteX8356" fmla="*/ 928196 w 2482948"/>
              <a:gd name="connsiteY8356" fmla="*/ 1006727 h 2128862"/>
              <a:gd name="connsiteX8357" fmla="*/ 928197 w 2482948"/>
              <a:gd name="connsiteY8357" fmla="*/ 1006729 h 2128862"/>
              <a:gd name="connsiteX8358" fmla="*/ 939186 w 2482948"/>
              <a:gd name="connsiteY8358" fmla="*/ 1026708 h 2128862"/>
              <a:gd name="connsiteX8359" fmla="*/ 940543 w 2482948"/>
              <a:gd name="connsiteY8359" fmla="*/ 1031697 h 2128862"/>
              <a:gd name="connsiteX8360" fmla="*/ 941628 w 2482948"/>
              <a:gd name="connsiteY8360" fmla="*/ 1035687 h 2128862"/>
              <a:gd name="connsiteX8361" fmla="*/ 943600 w 2482948"/>
              <a:gd name="connsiteY8361" fmla="*/ 1039938 h 2128862"/>
              <a:gd name="connsiteX8362" fmla="*/ 944214 w 2482948"/>
              <a:gd name="connsiteY8362" fmla="*/ 1045195 h 2128862"/>
              <a:gd name="connsiteX8363" fmla="*/ 944772 w 2482948"/>
              <a:gd name="connsiteY8363" fmla="*/ 1047246 h 2128862"/>
              <a:gd name="connsiteX8364" fmla="*/ 946996 w 2482948"/>
              <a:gd name="connsiteY8364" fmla="*/ 1055427 h 2128862"/>
              <a:gd name="connsiteX8365" fmla="*/ 949855 w 2482948"/>
              <a:gd name="connsiteY8365" fmla="*/ 1093479 h 2128862"/>
              <a:gd name="connsiteX8366" fmla="*/ 952475 w 2482948"/>
              <a:gd name="connsiteY8366" fmla="*/ 1105336 h 2128862"/>
              <a:gd name="connsiteX8367" fmla="*/ 953715 w 2482948"/>
              <a:gd name="connsiteY8367" fmla="*/ 1109611 h 2128862"/>
              <a:gd name="connsiteX8368" fmla="*/ 970989 w 2482948"/>
              <a:gd name="connsiteY8368" fmla="*/ 1144863 h 2128862"/>
              <a:gd name="connsiteX8369" fmla="*/ 991959 w 2482948"/>
              <a:gd name="connsiteY8369" fmla="*/ 1163714 h 2128862"/>
              <a:gd name="connsiteX8370" fmla="*/ 969807 w 2482948"/>
              <a:gd name="connsiteY8370" fmla="*/ 1140674 h 2128862"/>
              <a:gd name="connsiteX8371" fmla="*/ 954127 w 2482948"/>
              <a:gd name="connsiteY8371" fmla="*/ 1101889 h 2128862"/>
              <a:gd name="connsiteX8372" fmla="*/ 953162 w 2482948"/>
              <a:gd name="connsiteY8372" fmla="*/ 1097752 h 2128862"/>
              <a:gd name="connsiteX8373" fmla="*/ 951369 w 2482948"/>
              <a:gd name="connsiteY8373" fmla="*/ 1083412 h 2128862"/>
              <a:gd name="connsiteX8374" fmla="*/ 947351 w 2482948"/>
              <a:gd name="connsiteY8374" fmla="*/ 1031456 h 2128862"/>
              <a:gd name="connsiteX8375" fmla="*/ 944964 w 2482948"/>
              <a:gd name="connsiteY8375" fmla="*/ 1021579 h 2128862"/>
              <a:gd name="connsiteX8376" fmla="*/ 932697 w 2482948"/>
              <a:gd name="connsiteY8376" fmla="*/ 993208 h 2128862"/>
              <a:gd name="connsiteX8377" fmla="*/ 927037 w 2482948"/>
              <a:gd name="connsiteY8377" fmla="*/ 987530 h 2128862"/>
              <a:gd name="connsiteX8378" fmla="*/ 926062 w 2482948"/>
              <a:gd name="connsiteY8378" fmla="*/ 986552 h 2128862"/>
              <a:gd name="connsiteX8379" fmla="*/ 870418 w 2482948"/>
              <a:gd name="connsiteY8379" fmla="*/ 986260 h 2128862"/>
              <a:gd name="connsiteX8380" fmla="*/ 855504 w 2482948"/>
              <a:gd name="connsiteY8380" fmla="*/ 987632 h 2128862"/>
              <a:gd name="connsiteX8381" fmla="*/ 865743 w 2482948"/>
              <a:gd name="connsiteY8381" fmla="*/ 987444 h 2128862"/>
              <a:gd name="connsiteX8382" fmla="*/ 984249 w 2482948"/>
              <a:gd name="connsiteY8382" fmla="*/ 985494 h 2128862"/>
              <a:gd name="connsiteX8383" fmla="*/ 984836 w 2482948"/>
              <a:gd name="connsiteY8383" fmla="*/ 990357 h 2128862"/>
              <a:gd name="connsiteX8384" fmla="*/ 984024 w 2482948"/>
              <a:gd name="connsiteY8384" fmla="*/ 998317 h 2128862"/>
              <a:gd name="connsiteX8385" fmla="*/ 984525 w 2482948"/>
              <a:gd name="connsiteY8385" fmla="*/ 998542 h 2128862"/>
              <a:gd name="connsiteX8386" fmla="*/ 984836 w 2482948"/>
              <a:gd name="connsiteY8386" fmla="*/ 998681 h 2128862"/>
              <a:gd name="connsiteX8387" fmla="*/ 985713 w 2482948"/>
              <a:gd name="connsiteY8387" fmla="*/ 999073 h 2128862"/>
              <a:gd name="connsiteX8388" fmla="*/ 987044 w 2482948"/>
              <a:gd name="connsiteY8388" fmla="*/ 989067 h 2128862"/>
              <a:gd name="connsiteX8389" fmla="*/ 987342 w 2482948"/>
              <a:gd name="connsiteY8389" fmla="*/ 986826 h 2128862"/>
              <a:gd name="connsiteX8390" fmla="*/ 896749 w 2482948"/>
              <a:gd name="connsiteY8390" fmla="*/ 985337 h 2128862"/>
              <a:gd name="connsiteX8391" fmla="*/ 894177 w 2482948"/>
              <a:gd name="connsiteY8391" fmla="*/ 986022 h 2128862"/>
              <a:gd name="connsiteX8392" fmla="*/ 896331 w 2482948"/>
              <a:gd name="connsiteY8392" fmla="*/ 985525 h 2128862"/>
              <a:gd name="connsiteX8393" fmla="*/ 896398 w 2482948"/>
              <a:gd name="connsiteY8393" fmla="*/ 985510 h 2128862"/>
              <a:gd name="connsiteX8394" fmla="*/ 896497 w 2482948"/>
              <a:gd name="connsiteY8394" fmla="*/ 985461 h 2128862"/>
              <a:gd name="connsiteX8395" fmla="*/ 896669 w 2482948"/>
              <a:gd name="connsiteY8395" fmla="*/ 985376 h 2128862"/>
              <a:gd name="connsiteX8396" fmla="*/ 1362891 w 2482948"/>
              <a:gd name="connsiteY8396" fmla="*/ 985308 h 2128862"/>
              <a:gd name="connsiteX8397" fmla="*/ 1367184 w 2482948"/>
              <a:gd name="connsiteY8397" fmla="*/ 988088 h 2128862"/>
              <a:gd name="connsiteX8398" fmla="*/ 1373814 w 2482948"/>
              <a:gd name="connsiteY8398" fmla="*/ 988950 h 2128862"/>
              <a:gd name="connsiteX8399" fmla="*/ 1373164 w 2482948"/>
              <a:gd name="connsiteY8399" fmla="*/ 988573 h 2128862"/>
              <a:gd name="connsiteX8400" fmla="*/ 1371930 w 2482948"/>
              <a:gd name="connsiteY8400" fmla="*/ 987857 h 2128862"/>
              <a:gd name="connsiteX8401" fmla="*/ 1368798 w 2482948"/>
              <a:gd name="connsiteY8401" fmla="*/ 986974 h 2128862"/>
              <a:gd name="connsiteX8402" fmla="*/ 694702 w 2482948"/>
              <a:gd name="connsiteY8402" fmla="*/ 985169 h 2128862"/>
              <a:gd name="connsiteX8403" fmla="*/ 694421 w 2482948"/>
              <a:gd name="connsiteY8403" fmla="*/ 985506 h 2128862"/>
              <a:gd name="connsiteX8404" fmla="*/ 694442 w 2482948"/>
              <a:gd name="connsiteY8404" fmla="*/ 985530 h 2128862"/>
              <a:gd name="connsiteX8405" fmla="*/ 694445 w 2482948"/>
              <a:gd name="connsiteY8405" fmla="*/ 985534 h 2128862"/>
              <a:gd name="connsiteX8406" fmla="*/ 694480 w 2482948"/>
              <a:gd name="connsiteY8406" fmla="*/ 985575 h 2128862"/>
              <a:gd name="connsiteX8407" fmla="*/ 694729 w 2482948"/>
              <a:gd name="connsiteY8407" fmla="*/ 985277 h 2128862"/>
              <a:gd name="connsiteX8408" fmla="*/ 694762 w 2482948"/>
              <a:gd name="connsiteY8408" fmla="*/ 985238 h 2128862"/>
              <a:gd name="connsiteX8409" fmla="*/ 694734 w 2482948"/>
              <a:gd name="connsiteY8409" fmla="*/ 985206 h 2128862"/>
              <a:gd name="connsiteX8410" fmla="*/ 694714 w 2482948"/>
              <a:gd name="connsiteY8410" fmla="*/ 985183 h 2128862"/>
              <a:gd name="connsiteX8411" fmla="*/ 1981367 w 2482948"/>
              <a:gd name="connsiteY8411" fmla="*/ 984996 h 2128862"/>
              <a:gd name="connsiteX8412" fmla="*/ 1979388 w 2482948"/>
              <a:gd name="connsiteY8412" fmla="*/ 985342 h 2128862"/>
              <a:gd name="connsiteX8413" fmla="*/ 1976803 w 2482948"/>
              <a:gd name="connsiteY8413" fmla="*/ 985793 h 2128862"/>
              <a:gd name="connsiteX8414" fmla="*/ 1974933 w 2482948"/>
              <a:gd name="connsiteY8414" fmla="*/ 986120 h 2128862"/>
              <a:gd name="connsiteX8415" fmla="*/ 1974892 w 2482948"/>
              <a:gd name="connsiteY8415" fmla="*/ 986550 h 2128862"/>
              <a:gd name="connsiteX8416" fmla="*/ 1974846 w 2482948"/>
              <a:gd name="connsiteY8416" fmla="*/ 987026 h 2128862"/>
              <a:gd name="connsiteX8417" fmla="*/ 1974762 w 2482948"/>
              <a:gd name="connsiteY8417" fmla="*/ 987906 h 2128862"/>
              <a:gd name="connsiteX8418" fmla="*/ 1980458 w 2482948"/>
              <a:gd name="connsiteY8418" fmla="*/ 987101 h 2128862"/>
              <a:gd name="connsiteX8419" fmla="*/ 1602782 w 2482948"/>
              <a:gd name="connsiteY8419" fmla="*/ 984955 h 2128862"/>
              <a:gd name="connsiteX8420" fmla="*/ 1603240 w 2482948"/>
              <a:gd name="connsiteY8420" fmla="*/ 993671 h 2128862"/>
              <a:gd name="connsiteX8421" fmla="*/ 1603894 w 2482948"/>
              <a:gd name="connsiteY8421" fmla="*/ 993813 h 2128862"/>
              <a:gd name="connsiteX8422" fmla="*/ 1619617 w 2482948"/>
              <a:gd name="connsiteY8422" fmla="*/ 997240 h 2128862"/>
              <a:gd name="connsiteX8423" fmla="*/ 1620466 w 2482948"/>
              <a:gd name="connsiteY8423" fmla="*/ 993982 h 2128862"/>
              <a:gd name="connsiteX8424" fmla="*/ 1620948 w 2482948"/>
              <a:gd name="connsiteY8424" fmla="*/ 992129 h 2128862"/>
              <a:gd name="connsiteX8425" fmla="*/ 1609741 w 2482948"/>
              <a:gd name="connsiteY8425" fmla="*/ 987012 h 2128862"/>
              <a:gd name="connsiteX8426" fmla="*/ 1607067 w 2482948"/>
              <a:gd name="connsiteY8426" fmla="*/ 986221 h 2128862"/>
              <a:gd name="connsiteX8427" fmla="*/ 799907 w 2482948"/>
              <a:gd name="connsiteY8427" fmla="*/ 984607 h 2128862"/>
              <a:gd name="connsiteX8428" fmla="*/ 806626 w 2482948"/>
              <a:gd name="connsiteY8428" fmla="*/ 986622 h 2128862"/>
              <a:gd name="connsiteX8429" fmla="*/ 818526 w 2482948"/>
              <a:gd name="connsiteY8429" fmla="*/ 988314 h 2128862"/>
              <a:gd name="connsiteX8430" fmla="*/ 828594 w 2482948"/>
              <a:gd name="connsiteY8430" fmla="*/ 988128 h 2128862"/>
              <a:gd name="connsiteX8431" fmla="*/ 825146 w 2482948"/>
              <a:gd name="connsiteY8431" fmla="*/ 987705 h 2128862"/>
              <a:gd name="connsiteX8432" fmla="*/ 818854 w 2482948"/>
              <a:gd name="connsiteY8432" fmla="*/ 987944 h 2128862"/>
              <a:gd name="connsiteX8433" fmla="*/ 812508 w 2482948"/>
              <a:gd name="connsiteY8433" fmla="*/ 986154 h 2128862"/>
              <a:gd name="connsiteX8434" fmla="*/ 805669 w 2482948"/>
              <a:gd name="connsiteY8434" fmla="*/ 985314 h 2128862"/>
              <a:gd name="connsiteX8435" fmla="*/ 1479533 w 2482948"/>
              <a:gd name="connsiteY8435" fmla="*/ 984233 h 2128862"/>
              <a:gd name="connsiteX8436" fmla="*/ 1478858 w 2482948"/>
              <a:gd name="connsiteY8436" fmla="*/ 984399 h 2128862"/>
              <a:gd name="connsiteX8437" fmla="*/ 1478848 w 2482948"/>
              <a:gd name="connsiteY8437" fmla="*/ 984455 h 2128862"/>
              <a:gd name="connsiteX8438" fmla="*/ 1478845 w 2482948"/>
              <a:gd name="connsiteY8438" fmla="*/ 984469 h 2128862"/>
              <a:gd name="connsiteX8439" fmla="*/ 1478833 w 2482948"/>
              <a:gd name="connsiteY8439" fmla="*/ 984532 h 2128862"/>
              <a:gd name="connsiteX8440" fmla="*/ 1478852 w 2482948"/>
              <a:gd name="connsiteY8440" fmla="*/ 984526 h 2128862"/>
              <a:gd name="connsiteX8441" fmla="*/ 1479691 w 2482948"/>
              <a:gd name="connsiteY8441" fmla="*/ 984270 h 2128862"/>
              <a:gd name="connsiteX8442" fmla="*/ 1627686 w 2482948"/>
              <a:gd name="connsiteY8442" fmla="*/ 984195 h 2128862"/>
              <a:gd name="connsiteX8443" fmla="*/ 1626756 w 2482948"/>
              <a:gd name="connsiteY8443" fmla="*/ 987758 h 2128862"/>
              <a:gd name="connsiteX8444" fmla="*/ 1626346 w 2482948"/>
              <a:gd name="connsiteY8444" fmla="*/ 989330 h 2128862"/>
              <a:gd name="connsiteX8445" fmla="*/ 1640015 w 2482948"/>
              <a:gd name="connsiteY8445" fmla="*/ 995726 h 2128862"/>
              <a:gd name="connsiteX8446" fmla="*/ 1644518 w 2482948"/>
              <a:gd name="connsiteY8446" fmla="*/ 1000238 h 2128862"/>
              <a:gd name="connsiteX8447" fmla="*/ 1644546 w 2482948"/>
              <a:gd name="connsiteY8447" fmla="*/ 1000142 h 2128862"/>
              <a:gd name="connsiteX8448" fmla="*/ 1644564 w 2482948"/>
              <a:gd name="connsiteY8448" fmla="*/ 1000083 h 2128862"/>
              <a:gd name="connsiteX8449" fmla="*/ 1644592 w 2482948"/>
              <a:gd name="connsiteY8449" fmla="*/ 999989 h 2128862"/>
              <a:gd name="connsiteX8450" fmla="*/ 1635682 w 2482948"/>
              <a:gd name="connsiteY8450" fmla="*/ 991159 h 2128862"/>
              <a:gd name="connsiteX8451" fmla="*/ 1633294 w 2482948"/>
              <a:gd name="connsiteY8451" fmla="*/ 988793 h 2128862"/>
              <a:gd name="connsiteX8452" fmla="*/ 1629565 w 2482948"/>
              <a:gd name="connsiteY8452" fmla="*/ 985097 h 2128862"/>
              <a:gd name="connsiteX8453" fmla="*/ 704985 w 2482948"/>
              <a:gd name="connsiteY8453" fmla="*/ 984131 h 2128862"/>
              <a:gd name="connsiteX8454" fmla="*/ 704560 w 2482948"/>
              <a:gd name="connsiteY8454" fmla="*/ 984641 h 2128862"/>
              <a:gd name="connsiteX8455" fmla="*/ 711726 w 2482948"/>
              <a:gd name="connsiteY8455" fmla="*/ 992820 h 2128862"/>
              <a:gd name="connsiteX8456" fmla="*/ 813485 w 2482948"/>
              <a:gd name="connsiteY8456" fmla="*/ 1039426 h 2128862"/>
              <a:gd name="connsiteX8457" fmla="*/ 863814 w 2482948"/>
              <a:gd name="connsiteY8457" fmla="*/ 1037495 h 2128862"/>
              <a:gd name="connsiteX8458" fmla="*/ 866572 w 2482948"/>
              <a:gd name="connsiteY8458" fmla="*/ 1037495 h 2128862"/>
              <a:gd name="connsiteX8459" fmla="*/ 873262 w 2482948"/>
              <a:gd name="connsiteY8459" fmla="*/ 1032107 h 2128862"/>
              <a:gd name="connsiteX8460" fmla="*/ 820104 w 2482948"/>
              <a:gd name="connsiteY8460" fmla="*/ 1037359 h 2128862"/>
              <a:gd name="connsiteX8461" fmla="*/ 711036 w 2482948"/>
              <a:gd name="connsiteY8461" fmla="*/ 990753 h 2128862"/>
              <a:gd name="connsiteX8462" fmla="*/ 1917871 w 2482948"/>
              <a:gd name="connsiteY8462" fmla="*/ 983633 h 2128862"/>
              <a:gd name="connsiteX8463" fmla="*/ 1917873 w 2482948"/>
              <a:gd name="connsiteY8463" fmla="*/ 983772 h 2128862"/>
              <a:gd name="connsiteX8464" fmla="*/ 1917876 w 2482948"/>
              <a:gd name="connsiteY8464" fmla="*/ 983935 h 2128862"/>
              <a:gd name="connsiteX8465" fmla="*/ 1918663 w 2482948"/>
              <a:gd name="connsiteY8465" fmla="*/ 984220 h 2128862"/>
              <a:gd name="connsiteX8466" fmla="*/ 1920346 w 2482948"/>
              <a:gd name="connsiteY8466" fmla="*/ 984829 h 2128862"/>
              <a:gd name="connsiteX8467" fmla="*/ 1919222 w 2482948"/>
              <a:gd name="connsiteY8467" fmla="*/ 984286 h 2128862"/>
              <a:gd name="connsiteX8468" fmla="*/ 1918355 w 2482948"/>
              <a:gd name="connsiteY8468" fmla="*/ 983867 h 2128862"/>
              <a:gd name="connsiteX8469" fmla="*/ 2282452 w 2482948"/>
              <a:gd name="connsiteY8469" fmla="*/ 983615 h 2128862"/>
              <a:gd name="connsiteX8470" fmla="*/ 2260183 w 2482948"/>
              <a:gd name="connsiteY8470" fmla="*/ 1022466 h 2128862"/>
              <a:gd name="connsiteX8471" fmla="*/ 2234438 w 2482948"/>
              <a:gd name="connsiteY8471" fmla="*/ 1052331 h 2128862"/>
              <a:gd name="connsiteX8472" fmla="*/ 2233010 w 2482948"/>
              <a:gd name="connsiteY8472" fmla="*/ 1055943 h 2128862"/>
              <a:gd name="connsiteX8473" fmla="*/ 2231291 w 2482948"/>
              <a:gd name="connsiteY8473" fmla="*/ 1060767 h 2128862"/>
              <a:gd name="connsiteX8474" fmla="*/ 2226659 w 2482948"/>
              <a:gd name="connsiteY8474" fmla="*/ 1073763 h 2128862"/>
              <a:gd name="connsiteX8475" fmla="*/ 2229964 w 2482948"/>
              <a:gd name="connsiteY8475" fmla="*/ 1071373 h 2128862"/>
              <a:gd name="connsiteX8476" fmla="*/ 2230851 w 2482948"/>
              <a:gd name="connsiteY8476" fmla="*/ 1070415 h 2128862"/>
              <a:gd name="connsiteX8477" fmla="*/ 2231758 w 2482948"/>
              <a:gd name="connsiteY8477" fmla="*/ 1069434 h 2128862"/>
              <a:gd name="connsiteX8478" fmla="*/ 2264958 w 2482948"/>
              <a:gd name="connsiteY8478" fmla="*/ 1027871 h 2128862"/>
              <a:gd name="connsiteX8479" fmla="*/ 2274361 w 2482948"/>
              <a:gd name="connsiteY8479" fmla="*/ 1003119 h 2128862"/>
              <a:gd name="connsiteX8480" fmla="*/ 2278309 w 2482948"/>
              <a:gd name="connsiteY8480" fmla="*/ 993602 h 2128862"/>
              <a:gd name="connsiteX8481" fmla="*/ 1522502 w 2482948"/>
              <a:gd name="connsiteY8481" fmla="*/ 983551 h 2128862"/>
              <a:gd name="connsiteX8482" fmla="*/ 1521200 w 2482948"/>
              <a:gd name="connsiteY8482" fmla="*/ 984466 h 2128862"/>
              <a:gd name="connsiteX8483" fmla="*/ 1523227 w 2482948"/>
              <a:gd name="connsiteY8483" fmla="*/ 985018 h 2128862"/>
              <a:gd name="connsiteX8484" fmla="*/ 1524247 w 2482948"/>
              <a:gd name="connsiteY8484" fmla="*/ 984060 h 2128862"/>
              <a:gd name="connsiteX8485" fmla="*/ 1990318 w 2482948"/>
              <a:gd name="connsiteY8485" fmla="*/ 983433 h 2128862"/>
              <a:gd name="connsiteX8486" fmla="*/ 1986883 w 2482948"/>
              <a:gd name="connsiteY8486" fmla="*/ 984033 h 2128862"/>
              <a:gd name="connsiteX8487" fmla="*/ 1985892 w 2482948"/>
              <a:gd name="connsiteY8487" fmla="*/ 986332 h 2128862"/>
              <a:gd name="connsiteX8488" fmla="*/ 1988553 w 2482948"/>
              <a:gd name="connsiteY8488" fmla="*/ 985956 h 2128862"/>
              <a:gd name="connsiteX8489" fmla="*/ 1990080 w 2482948"/>
              <a:gd name="connsiteY8489" fmla="*/ 985358 h 2128862"/>
              <a:gd name="connsiteX8490" fmla="*/ 1990264 w 2482948"/>
              <a:gd name="connsiteY8490" fmla="*/ 983869 h 2128862"/>
              <a:gd name="connsiteX8491" fmla="*/ 1819287 w 2482948"/>
              <a:gd name="connsiteY8491" fmla="*/ 983375 h 2128862"/>
              <a:gd name="connsiteX8492" fmla="*/ 1817339 w 2482948"/>
              <a:gd name="connsiteY8492" fmla="*/ 988799 h 2128862"/>
              <a:gd name="connsiteX8493" fmla="*/ 1812414 w 2482948"/>
              <a:gd name="connsiteY8493" fmla="*/ 1002515 h 2128862"/>
              <a:gd name="connsiteX8494" fmla="*/ 1820808 w 2482948"/>
              <a:gd name="connsiteY8494" fmla="*/ 1026448 h 2128862"/>
              <a:gd name="connsiteX8495" fmla="*/ 1821782 w 2482948"/>
              <a:gd name="connsiteY8495" fmla="*/ 1029224 h 2128862"/>
              <a:gd name="connsiteX8496" fmla="*/ 1823022 w 2482948"/>
              <a:gd name="connsiteY8496" fmla="*/ 1032760 h 2128862"/>
              <a:gd name="connsiteX8497" fmla="*/ 1824475 w 2482948"/>
              <a:gd name="connsiteY8497" fmla="*/ 1028161 h 2128862"/>
              <a:gd name="connsiteX8498" fmla="*/ 1826081 w 2482948"/>
              <a:gd name="connsiteY8498" fmla="*/ 1023735 h 2128862"/>
              <a:gd name="connsiteX8499" fmla="*/ 1827415 w 2482948"/>
              <a:gd name="connsiteY8499" fmla="*/ 1020057 h 2128862"/>
              <a:gd name="connsiteX8500" fmla="*/ 1828675 w 2482948"/>
              <a:gd name="connsiteY8500" fmla="*/ 1016585 h 2128862"/>
              <a:gd name="connsiteX8501" fmla="*/ 1828426 w 2482948"/>
              <a:gd name="connsiteY8501" fmla="*/ 1015706 h 2128862"/>
              <a:gd name="connsiteX8502" fmla="*/ 1821617 w 2482948"/>
              <a:gd name="connsiteY8502" fmla="*/ 991619 h 2128862"/>
              <a:gd name="connsiteX8503" fmla="*/ 1901839 w 2482948"/>
              <a:gd name="connsiteY8503" fmla="*/ 982393 h 2128862"/>
              <a:gd name="connsiteX8504" fmla="*/ 1901154 w 2482948"/>
              <a:gd name="connsiteY8504" fmla="*/ 984255 h 2128862"/>
              <a:gd name="connsiteX8505" fmla="*/ 1900588 w 2482948"/>
              <a:gd name="connsiteY8505" fmla="*/ 985791 h 2128862"/>
              <a:gd name="connsiteX8506" fmla="*/ 1912492 w 2482948"/>
              <a:gd name="connsiteY8506" fmla="*/ 990955 h 2128862"/>
              <a:gd name="connsiteX8507" fmla="*/ 1912493 w 2482948"/>
              <a:gd name="connsiteY8507" fmla="*/ 990955 h 2128862"/>
              <a:gd name="connsiteX8508" fmla="*/ 1912414 w 2482948"/>
              <a:gd name="connsiteY8508" fmla="*/ 986259 h 2128862"/>
              <a:gd name="connsiteX8509" fmla="*/ 1209937 w 2482948"/>
              <a:gd name="connsiteY8509" fmla="*/ 982370 h 2128862"/>
              <a:gd name="connsiteX8510" fmla="*/ 1213150 w 2482948"/>
              <a:gd name="connsiteY8510" fmla="*/ 989664 h 2128862"/>
              <a:gd name="connsiteX8511" fmla="*/ 1213777 w 2482948"/>
              <a:gd name="connsiteY8511" fmla="*/ 991087 h 2128862"/>
              <a:gd name="connsiteX8512" fmla="*/ 1214313 w 2482948"/>
              <a:gd name="connsiteY8512" fmla="*/ 992305 h 2128862"/>
              <a:gd name="connsiteX8513" fmla="*/ 1214854 w 2482948"/>
              <a:gd name="connsiteY8513" fmla="*/ 992978 h 2128862"/>
              <a:gd name="connsiteX8514" fmla="*/ 1215909 w 2482948"/>
              <a:gd name="connsiteY8514" fmla="*/ 994292 h 2128862"/>
              <a:gd name="connsiteX8515" fmla="*/ 1220279 w 2482948"/>
              <a:gd name="connsiteY8515" fmla="*/ 995864 h 2128862"/>
              <a:gd name="connsiteX8516" fmla="*/ 830124 w 2482948"/>
              <a:gd name="connsiteY8516" fmla="*/ 981946 h 2128862"/>
              <a:gd name="connsiteX8517" fmla="*/ 824836 w 2482948"/>
              <a:gd name="connsiteY8517" fmla="*/ 982241 h 2128862"/>
              <a:gd name="connsiteX8518" fmla="*/ 837006 w 2482948"/>
              <a:gd name="connsiteY8518" fmla="*/ 983755 h 2128862"/>
              <a:gd name="connsiteX8519" fmla="*/ 842496 w 2482948"/>
              <a:gd name="connsiteY8519" fmla="*/ 983257 h 2128862"/>
              <a:gd name="connsiteX8520" fmla="*/ 834203 w 2482948"/>
              <a:gd name="connsiteY8520" fmla="*/ 982378 h 2128862"/>
              <a:gd name="connsiteX8521" fmla="*/ 1428696 w 2482948"/>
              <a:gd name="connsiteY8521" fmla="*/ 981656 h 2128862"/>
              <a:gd name="connsiteX8522" fmla="*/ 1431746 w 2482948"/>
              <a:gd name="connsiteY8522" fmla="*/ 982237 h 2128862"/>
              <a:gd name="connsiteX8523" fmla="*/ 1433827 w 2482948"/>
              <a:gd name="connsiteY8523" fmla="*/ 982633 h 2128862"/>
              <a:gd name="connsiteX8524" fmla="*/ 1435162 w 2482948"/>
              <a:gd name="connsiteY8524" fmla="*/ 982587 h 2128862"/>
              <a:gd name="connsiteX8525" fmla="*/ 1436952 w 2482948"/>
              <a:gd name="connsiteY8525" fmla="*/ 982525 h 2128862"/>
              <a:gd name="connsiteX8526" fmla="*/ 974931 w 2482948"/>
              <a:gd name="connsiteY8526" fmla="*/ 981481 h 2128862"/>
              <a:gd name="connsiteX8527" fmla="*/ 975036 w 2482948"/>
              <a:gd name="connsiteY8527" fmla="*/ 981900 h 2128862"/>
              <a:gd name="connsiteX8528" fmla="*/ 975844 w 2482948"/>
              <a:gd name="connsiteY8528" fmla="*/ 994656 h 2128862"/>
              <a:gd name="connsiteX8529" fmla="*/ 976365 w 2482948"/>
              <a:gd name="connsiteY8529" fmla="*/ 994889 h 2128862"/>
              <a:gd name="connsiteX8530" fmla="*/ 976849 w 2482948"/>
              <a:gd name="connsiteY8530" fmla="*/ 995106 h 2128862"/>
              <a:gd name="connsiteX8531" fmla="*/ 977799 w 2482948"/>
              <a:gd name="connsiteY8531" fmla="*/ 995531 h 2128862"/>
              <a:gd name="connsiteX8532" fmla="*/ 978656 w 2482948"/>
              <a:gd name="connsiteY8532" fmla="*/ 983085 h 2128862"/>
              <a:gd name="connsiteX8533" fmla="*/ 1465825 w 2482948"/>
              <a:gd name="connsiteY8533" fmla="*/ 981267 h 2128862"/>
              <a:gd name="connsiteX8534" fmla="*/ 1465787 w 2482948"/>
              <a:gd name="connsiteY8534" fmla="*/ 981461 h 2128862"/>
              <a:gd name="connsiteX8535" fmla="*/ 1465775 w 2482948"/>
              <a:gd name="connsiteY8535" fmla="*/ 981521 h 2128862"/>
              <a:gd name="connsiteX8536" fmla="*/ 1465774 w 2482948"/>
              <a:gd name="connsiteY8536" fmla="*/ 981525 h 2128862"/>
              <a:gd name="connsiteX8537" fmla="*/ 1467863 w 2482948"/>
              <a:gd name="connsiteY8537" fmla="*/ 981453 h 2128862"/>
              <a:gd name="connsiteX8538" fmla="*/ 1467117 w 2482948"/>
              <a:gd name="connsiteY8538" fmla="*/ 981275 h 2128862"/>
              <a:gd name="connsiteX8539" fmla="*/ 1459087 w 2482948"/>
              <a:gd name="connsiteY8539" fmla="*/ 981225 h 2128862"/>
              <a:gd name="connsiteX8540" fmla="*/ 1459789 w 2482948"/>
              <a:gd name="connsiteY8540" fmla="*/ 981376 h 2128862"/>
              <a:gd name="connsiteX8541" fmla="*/ 1460153 w 2482948"/>
              <a:gd name="connsiteY8541" fmla="*/ 981454 h 2128862"/>
              <a:gd name="connsiteX8542" fmla="*/ 1461218 w 2482948"/>
              <a:gd name="connsiteY8542" fmla="*/ 981683 h 2128862"/>
              <a:gd name="connsiteX8543" fmla="*/ 1461233 w 2482948"/>
              <a:gd name="connsiteY8543" fmla="*/ 981683 h 2128862"/>
              <a:gd name="connsiteX8544" fmla="*/ 1461251 w 2482948"/>
              <a:gd name="connsiteY8544" fmla="*/ 981682 h 2128862"/>
              <a:gd name="connsiteX8545" fmla="*/ 1461341 w 2482948"/>
              <a:gd name="connsiteY8545" fmla="*/ 981239 h 2128862"/>
              <a:gd name="connsiteX8546" fmla="*/ 1461155 w 2482948"/>
              <a:gd name="connsiteY8546" fmla="*/ 981238 h 2128862"/>
              <a:gd name="connsiteX8547" fmla="*/ 1460501 w 2482948"/>
              <a:gd name="connsiteY8547" fmla="*/ 981234 h 2128862"/>
              <a:gd name="connsiteX8548" fmla="*/ 2010945 w 2482948"/>
              <a:gd name="connsiteY8548" fmla="*/ 981024 h 2128862"/>
              <a:gd name="connsiteX8549" fmla="*/ 2008059 w 2482948"/>
              <a:gd name="connsiteY8549" fmla="*/ 982081 h 2128862"/>
              <a:gd name="connsiteX8550" fmla="*/ 1994749 w 2482948"/>
              <a:gd name="connsiteY8550" fmla="*/ 986953 h 2128862"/>
              <a:gd name="connsiteX8551" fmla="*/ 1994743 w 2482948"/>
              <a:gd name="connsiteY8551" fmla="*/ 986997 h 2128862"/>
              <a:gd name="connsiteX8552" fmla="*/ 1994370 w 2482948"/>
              <a:gd name="connsiteY8552" fmla="*/ 989995 h 2128862"/>
              <a:gd name="connsiteX8553" fmla="*/ 2007837 w 2482948"/>
              <a:gd name="connsiteY8553" fmla="*/ 983681 h 2128862"/>
              <a:gd name="connsiteX8554" fmla="*/ 2010378 w 2482948"/>
              <a:gd name="connsiteY8554" fmla="*/ 982490 h 2128862"/>
              <a:gd name="connsiteX8555" fmla="*/ 2010915 w 2482948"/>
              <a:gd name="connsiteY8555" fmla="*/ 981226 h 2128862"/>
              <a:gd name="connsiteX8556" fmla="*/ 1225274 w 2482948"/>
              <a:gd name="connsiteY8556" fmla="*/ 980991 h 2128862"/>
              <a:gd name="connsiteX8557" fmla="*/ 1228861 w 2482948"/>
              <a:gd name="connsiteY8557" fmla="*/ 984897 h 2128862"/>
              <a:gd name="connsiteX8558" fmla="*/ 1237390 w 2482948"/>
              <a:gd name="connsiteY8558" fmla="*/ 988741 h 2128862"/>
              <a:gd name="connsiteX8559" fmla="*/ 1243131 w 2482948"/>
              <a:gd name="connsiteY8559" fmla="*/ 991329 h 2128862"/>
              <a:gd name="connsiteX8560" fmla="*/ 1246132 w 2482948"/>
              <a:gd name="connsiteY8560" fmla="*/ 992681 h 2128862"/>
              <a:gd name="connsiteX8561" fmla="*/ 1246181 w 2482948"/>
              <a:gd name="connsiteY8561" fmla="*/ 991897 h 2128862"/>
              <a:gd name="connsiteX8562" fmla="*/ 1246247 w 2482948"/>
              <a:gd name="connsiteY8562" fmla="*/ 990853 h 2128862"/>
              <a:gd name="connsiteX8563" fmla="*/ 1246417 w 2482948"/>
              <a:gd name="connsiteY8563" fmla="*/ 988148 h 2128862"/>
              <a:gd name="connsiteX8564" fmla="*/ 707620 w 2482948"/>
              <a:gd name="connsiteY8564" fmla="*/ 980966 h 2128862"/>
              <a:gd name="connsiteX8565" fmla="*/ 707461 w 2482948"/>
              <a:gd name="connsiteY8565" fmla="*/ 981157 h 2128862"/>
              <a:gd name="connsiteX8566" fmla="*/ 713519 w 2482948"/>
              <a:gd name="connsiteY8566" fmla="*/ 987720 h 2128862"/>
              <a:gd name="connsiteX8567" fmla="*/ 762850 w 2482948"/>
              <a:gd name="connsiteY8567" fmla="*/ 1019274 h 2128862"/>
              <a:gd name="connsiteX8568" fmla="*/ 785602 w 2482948"/>
              <a:gd name="connsiteY8568" fmla="*/ 1024913 h 2128862"/>
              <a:gd name="connsiteX8569" fmla="*/ 760467 w 2482948"/>
              <a:gd name="connsiteY8569" fmla="*/ 1016089 h 2128862"/>
              <a:gd name="connsiteX8570" fmla="*/ 712551 w 2482948"/>
              <a:gd name="connsiteY8570" fmla="*/ 986202 h 2128862"/>
              <a:gd name="connsiteX8571" fmla="*/ 1344598 w 2482948"/>
              <a:gd name="connsiteY8571" fmla="*/ 980654 h 2128862"/>
              <a:gd name="connsiteX8572" fmla="*/ 1345779 w 2482948"/>
              <a:gd name="connsiteY8572" fmla="*/ 981526 h 2128862"/>
              <a:gd name="connsiteX8573" fmla="*/ 1346916 w 2482948"/>
              <a:gd name="connsiteY8573" fmla="*/ 982366 h 2128862"/>
              <a:gd name="connsiteX8574" fmla="*/ 1351994 w 2482948"/>
              <a:gd name="connsiteY8574" fmla="*/ 983870 h 2128862"/>
              <a:gd name="connsiteX8575" fmla="*/ 1348302 w 2482948"/>
              <a:gd name="connsiteY8575" fmla="*/ 981532 h 2128862"/>
              <a:gd name="connsiteX8576" fmla="*/ 1057056 w 2482948"/>
              <a:gd name="connsiteY8576" fmla="*/ 980636 h 2128862"/>
              <a:gd name="connsiteX8577" fmla="*/ 1057116 w 2482948"/>
              <a:gd name="connsiteY8577" fmla="*/ 981911 h 2128862"/>
              <a:gd name="connsiteX8578" fmla="*/ 1125543 w 2482948"/>
              <a:gd name="connsiteY8578" fmla="*/ 1013350 h 2128862"/>
              <a:gd name="connsiteX8579" fmla="*/ 1126694 w 2482948"/>
              <a:gd name="connsiteY8579" fmla="*/ 1013879 h 2128862"/>
              <a:gd name="connsiteX8580" fmla="*/ 1126701 w 2482948"/>
              <a:gd name="connsiteY8580" fmla="*/ 1013882 h 2128862"/>
              <a:gd name="connsiteX8581" fmla="*/ 1126072 w 2482948"/>
              <a:gd name="connsiteY8581" fmla="*/ 1012126 h 2128862"/>
              <a:gd name="connsiteX8582" fmla="*/ 1219099 w 2482948"/>
              <a:gd name="connsiteY8582" fmla="*/ 980591 h 2128862"/>
              <a:gd name="connsiteX8583" fmla="*/ 1230945 w 2482948"/>
              <a:gd name="connsiteY8583" fmla="*/ 995977 h 2128862"/>
              <a:gd name="connsiteX8584" fmla="*/ 1249577 w 2482948"/>
              <a:gd name="connsiteY8584" fmla="*/ 1005907 h 2128862"/>
              <a:gd name="connsiteX8585" fmla="*/ 1246615 w 2482948"/>
              <a:gd name="connsiteY8585" fmla="*/ 998285 h 2128862"/>
              <a:gd name="connsiteX8586" fmla="*/ 1246591 w 2482948"/>
              <a:gd name="connsiteY8586" fmla="*/ 998224 h 2128862"/>
              <a:gd name="connsiteX8587" fmla="*/ 1230090 w 2482948"/>
              <a:gd name="connsiteY8587" fmla="*/ 991124 h 2128862"/>
              <a:gd name="connsiteX8588" fmla="*/ 1321129 w 2482948"/>
              <a:gd name="connsiteY8588" fmla="*/ 980580 h 2128862"/>
              <a:gd name="connsiteX8589" fmla="*/ 1321299 w 2482948"/>
              <a:gd name="connsiteY8589" fmla="*/ 980733 h 2128862"/>
              <a:gd name="connsiteX8590" fmla="*/ 1321437 w 2482948"/>
              <a:gd name="connsiteY8590" fmla="*/ 980859 h 2128862"/>
              <a:gd name="connsiteX8591" fmla="*/ 1321589 w 2482948"/>
              <a:gd name="connsiteY8591" fmla="*/ 980997 h 2128862"/>
              <a:gd name="connsiteX8592" fmla="*/ 1324490 w 2482948"/>
              <a:gd name="connsiteY8592" fmla="*/ 981928 h 2128862"/>
              <a:gd name="connsiteX8593" fmla="*/ 1327911 w 2482948"/>
              <a:gd name="connsiteY8593" fmla="*/ 983091 h 2128862"/>
              <a:gd name="connsiteX8594" fmla="*/ 1329039 w 2482948"/>
              <a:gd name="connsiteY8594" fmla="*/ 983232 h 2128862"/>
              <a:gd name="connsiteX8595" fmla="*/ 1328910 w 2482948"/>
              <a:gd name="connsiteY8595" fmla="*/ 983076 h 2128862"/>
              <a:gd name="connsiteX8596" fmla="*/ 1327925 w 2482948"/>
              <a:gd name="connsiteY8596" fmla="*/ 982349 h 2128862"/>
              <a:gd name="connsiteX8597" fmla="*/ 1765121 w 2482948"/>
              <a:gd name="connsiteY8597" fmla="*/ 980238 h 2128862"/>
              <a:gd name="connsiteX8598" fmla="*/ 1762894 w 2482948"/>
              <a:gd name="connsiteY8598" fmla="*/ 986520 h 2128862"/>
              <a:gd name="connsiteX8599" fmla="*/ 1762058 w 2482948"/>
              <a:gd name="connsiteY8599" fmla="*/ 988878 h 2128862"/>
              <a:gd name="connsiteX8600" fmla="*/ 1760239 w 2482948"/>
              <a:gd name="connsiteY8600" fmla="*/ 994010 h 2128862"/>
              <a:gd name="connsiteX8601" fmla="*/ 1772087 w 2482948"/>
              <a:gd name="connsiteY8601" fmla="*/ 1020102 h 2128862"/>
              <a:gd name="connsiteX8602" fmla="*/ 1773053 w 2482948"/>
              <a:gd name="connsiteY8602" fmla="*/ 1021768 h 2128862"/>
              <a:gd name="connsiteX8603" fmla="*/ 1774307 w 2482948"/>
              <a:gd name="connsiteY8603" fmla="*/ 1023930 h 2128862"/>
              <a:gd name="connsiteX8604" fmla="*/ 1775983 w 2482948"/>
              <a:gd name="connsiteY8604" fmla="*/ 1019150 h 2128862"/>
              <a:gd name="connsiteX8605" fmla="*/ 1778490 w 2482948"/>
              <a:gd name="connsiteY8605" fmla="*/ 1012000 h 2128862"/>
              <a:gd name="connsiteX8606" fmla="*/ 1768836 w 2482948"/>
              <a:gd name="connsiteY8606" fmla="*/ 992638 h 2128862"/>
              <a:gd name="connsiteX8607" fmla="*/ 1548874 w 2482948"/>
              <a:gd name="connsiteY8607" fmla="*/ 979895 h 2128862"/>
              <a:gd name="connsiteX8608" fmla="*/ 1548714 w 2482948"/>
              <a:gd name="connsiteY8608" fmla="*/ 980458 h 2128862"/>
              <a:gd name="connsiteX8609" fmla="*/ 1551449 w 2482948"/>
              <a:gd name="connsiteY8609" fmla="*/ 981893 h 2128862"/>
              <a:gd name="connsiteX8610" fmla="*/ 1550382 w 2482948"/>
              <a:gd name="connsiteY8610" fmla="*/ 980740 h 2128862"/>
              <a:gd name="connsiteX8611" fmla="*/ 876378 w 2482948"/>
              <a:gd name="connsiteY8611" fmla="*/ 979697 h 2128862"/>
              <a:gd name="connsiteX8612" fmla="*/ 851264 w 2482948"/>
              <a:gd name="connsiteY8612" fmla="*/ 982462 h 2128862"/>
              <a:gd name="connsiteX8613" fmla="*/ 873879 w 2482948"/>
              <a:gd name="connsiteY8613" fmla="*/ 980411 h 2128862"/>
              <a:gd name="connsiteX8614" fmla="*/ 1665315 w 2482948"/>
              <a:gd name="connsiteY8614" fmla="*/ 979536 h 2128862"/>
              <a:gd name="connsiteX8615" fmla="*/ 1666331 w 2482948"/>
              <a:gd name="connsiteY8615" fmla="*/ 1001503 h 2128862"/>
              <a:gd name="connsiteX8616" fmla="*/ 1666744 w 2482948"/>
              <a:gd name="connsiteY8616" fmla="*/ 1002806 h 2128862"/>
              <a:gd name="connsiteX8617" fmla="*/ 1666506 w 2482948"/>
              <a:gd name="connsiteY8617" fmla="*/ 1005284 h 2128862"/>
              <a:gd name="connsiteX8618" fmla="*/ 1666782 w 2482948"/>
              <a:gd name="connsiteY8618" fmla="*/ 1011247 h 2128862"/>
              <a:gd name="connsiteX8619" fmla="*/ 1666982 w 2482948"/>
              <a:gd name="connsiteY8619" fmla="*/ 1015563 h 2128862"/>
              <a:gd name="connsiteX8620" fmla="*/ 1672785 w 2482948"/>
              <a:gd name="connsiteY8620" fmla="*/ 993348 h 2128862"/>
              <a:gd name="connsiteX8621" fmla="*/ 1879741 w 2482948"/>
              <a:gd name="connsiteY8621" fmla="*/ 979237 h 2128862"/>
              <a:gd name="connsiteX8622" fmla="*/ 1879877 w 2482948"/>
              <a:gd name="connsiteY8622" fmla="*/ 980480 h 2128862"/>
              <a:gd name="connsiteX8623" fmla="*/ 1880026 w 2482948"/>
              <a:gd name="connsiteY8623" fmla="*/ 980654 h 2128862"/>
              <a:gd name="connsiteX8624" fmla="*/ 1882020 w 2482948"/>
              <a:gd name="connsiteY8624" fmla="*/ 982321 h 2128862"/>
              <a:gd name="connsiteX8625" fmla="*/ 1886454 w 2482948"/>
              <a:gd name="connsiteY8625" fmla="*/ 986024 h 2128862"/>
              <a:gd name="connsiteX8626" fmla="*/ 1886702 w 2482948"/>
              <a:gd name="connsiteY8626" fmla="*/ 986231 h 2128862"/>
              <a:gd name="connsiteX8627" fmla="*/ 1893020 w 2482948"/>
              <a:gd name="connsiteY8627" fmla="*/ 989297 h 2128862"/>
              <a:gd name="connsiteX8628" fmla="*/ 1894020 w 2482948"/>
              <a:gd name="connsiteY8628" fmla="*/ 989783 h 2128862"/>
              <a:gd name="connsiteX8629" fmla="*/ 1893993 w 2482948"/>
              <a:gd name="connsiteY8629" fmla="*/ 989333 h 2128862"/>
              <a:gd name="connsiteX8630" fmla="*/ 1893980 w 2482948"/>
              <a:gd name="connsiteY8630" fmla="*/ 989121 h 2128862"/>
              <a:gd name="connsiteX8631" fmla="*/ 1893979 w 2482948"/>
              <a:gd name="connsiteY8631" fmla="*/ 989096 h 2128862"/>
              <a:gd name="connsiteX8632" fmla="*/ 930304 w 2482948"/>
              <a:gd name="connsiteY8632" fmla="*/ 979177 h 2128862"/>
              <a:gd name="connsiteX8633" fmla="*/ 928930 w 2482948"/>
              <a:gd name="connsiteY8633" fmla="*/ 981953 h 2128862"/>
              <a:gd name="connsiteX8634" fmla="*/ 937111 w 2482948"/>
              <a:gd name="connsiteY8634" fmla="*/ 990112 h 2128862"/>
              <a:gd name="connsiteX8635" fmla="*/ 938384 w 2482948"/>
              <a:gd name="connsiteY8635" fmla="*/ 992657 h 2128862"/>
              <a:gd name="connsiteX8636" fmla="*/ 947750 w 2482948"/>
              <a:gd name="connsiteY8636" fmla="*/ 1011384 h 2128862"/>
              <a:gd name="connsiteX8637" fmla="*/ 949188 w 2482948"/>
              <a:gd name="connsiteY8637" fmla="*/ 1017721 h 2128862"/>
              <a:gd name="connsiteX8638" fmla="*/ 949923 w 2482948"/>
              <a:gd name="connsiteY8638" fmla="*/ 1020960 h 2128862"/>
              <a:gd name="connsiteX8639" fmla="*/ 951824 w 2482948"/>
              <a:gd name="connsiteY8639" fmla="*/ 1025536 h 2128862"/>
              <a:gd name="connsiteX8640" fmla="*/ 952223 w 2482948"/>
              <a:gd name="connsiteY8640" fmla="*/ 1031096 h 2128862"/>
              <a:gd name="connsiteX8641" fmla="*/ 952650 w 2482948"/>
              <a:gd name="connsiteY8641" fmla="*/ 1032977 h 2128862"/>
              <a:gd name="connsiteX8642" fmla="*/ 954717 w 2482948"/>
              <a:gd name="connsiteY8642" fmla="*/ 1042092 h 2128862"/>
              <a:gd name="connsiteX8643" fmla="*/ 955919 w 2482948"/>
              <a:gd name="connsiteY8643" fmla="*/ 1082585 h 2128862"/>
              <a:gd name="connsiteX8644" fmla="*/ 957713 w 2482948"/>
              <a:gd name="connsiteY8644" fmla="*/ 1096374 h 2128862"/>
              <a:gd name="connsiteX8645" fmla="*/ 958816 w 2482948"/>
              <a:gd name="connsiteY8645" fmla="*/ 1100647 h 2128862"/>
              <a:gd name="connsiteX8646" fmla="*/ 974534 w 2482948"/>
              <a:gd name="connsiteY8646" fmla="*/ 1138804 h 2128862"/>
              <a:gd name="connsiteX8647" fmla="*/ 991233 w 2482948"/>
              <a:gd name="connsiteY8647" fmla="*/ 1155445 h 2128862"/>
              <a:gd name="connsiteX8648" fmla="*/ 989656 w 2482948"/>
              <a:gd name="connsiteY8648" fmla="*/ 1153658 h 2128862"/>
              <a:gd name="connsiteX8649" fmla="*/ 973100 w 2482948"/>
              <a:gd name="connsiteY8649" fmla="*/ 1134889 h 2128862"/>
              <a:gd name="connsiteX8650" fmla="*/ 958816 w 2482948"/>
              <a:gd name="connsiteY8650" fmla="*/ 1093202 h 2128862"/>
              <a:gd name="connsiteX8651" fmla="*/ 958816 w 2482948"/>
              <a:gd name="connsiteY8651" fmla="*/ 1088927 h 2128862"/>
              <a:gd name="connsiteX8652" fmla="*/ 957576 w 2482948"/>
              <a:gd name="connsiteY8652" fmla="*/ 1073209 h 2128862"/>
              <a:gd name="connsiteX8653" fmla="*/ 955584 w 2482948"/>
              <a:gd name="connsiteY8653" fmla="*/ 1017748 h 2128862"/>
              <a:gd name="connsiteX8654" fmla="*/ 955077 w 2482948"/>
              <a:gd name="connsiteY8654" fmla="*/ 1015214 h 2128862"/>
              <a:gd name="connsiteX8655" fmla="*/ 953485 w 2482948"/>
              <a:gd name="connsiteY8655" fmla="*/ 1007251 h 2128862"/>
              <a:gd name="connsiteX8656" fmla="*/ 945160 w 2482948"/>
              <a:gd name="connsiteY8656" fmla="*/ 985823 h 2128862"/>
              <a:gd name="connsiteX8657" fmla="*/ 945042 w 2482948"/>
              <a:gd name="connsiteY8657" fmla="*/ 985770 h 2128862"/>
              <a:gd name="connsiteX8658" fmla="*/ 943210 w 2482948"/>
              <a:gd name="connsiteY8658" fmla="*/ 984951 h 2128862"/>
              <a:gd name="connsiteX8659" fmla="*/ 700073 w 2482948"/>
              <a:gd name="connsiteY8659" fmla="*/ 978754 h 2128862"/>
              <a:gd name="connsiteX8660" fmla="*/ 699745 w 2482948"/>
              <a:gd name="connsiteY8660" fmla="*/ 979146 h 2128862"/>
              <a:gd name="connsiteX8661" fmla="*/ 699789 w 2482948"/>
              <a:gd name="connsiteY8661" fmla="*/ 979196 h 2128862"/>
              <a:gd name="connsiteX8662" fmla="*/ 699801 w 2482948"/>
              <a:gd name="connsiteY8662" fmla="*/ 979210 h 2128862"/>
              <a:gd name="connsiteX8663" fmla="*/ 700130 w 2482948"/>
              <a:gd name="connsiteY8663" fmla="*/ 978816 h 2128862"/>
              <a:gd name="connsiteX8664" fmla="*/ 700098 w 2482948"/>
              <a:gd name="connsiteY8664" fmla="*/ 978782 h 2128862"/>
              <a:gd name="connsiteX8665" fmla="*/ 700083 w 2482948"/>
              <a:gd name="connsiteY8665" fmla="*/ 978765 h 2128862"/>
              <a:gd name="connsiteX8666" fmla="*/ 903306 w 2482948"/>
              <a:gd name="connsiteY8666" fmla="*/ 977879 h 2128862"/>
              <a:gd name="connsiteX8667" fmla="*/ 903052 w 2482948"/>
              <a:gd name="connsiteY8667" fmla="*/ 977952 h 2128862"/>
              <a:gd name="connsiteX8668" fmla="*/ 901807 w 2482948"/>
              <a:gd name="connsiteY8668" fmla="*/ 978306 h 2128862"/>
              <a:gd name="connsiteX8669" fmla="*/ 901696 w 2482948"/>
              <a:gd name="connsiteY8669" fmla="*/ 978338 h 2128862"/>
              <a:gd name="connsiteX8670" fmla="*/ 902411 w 2482948"/>
              <a:gd name="connsiteY8670" fmla="*/ 978157 h 2128862"/>
              <a:gd name="connsiteX8671" fmla="*/ 902838 w 2482948"/>
              <a:gd name="connsiteY8671" fmla="*/ 978049 h 2128862"/>
              <a:gd name="connsiteX8672" fmla="*/ 903124 w 2482948"/>
              <a:gd name="connsiteY8672" fmla="*/ 977976 h 2128862"/>
              <a:gd name="connsiteX8673" fmla="*/ 903219 w 2482948"/>
              <a:gd name="connsiteY8673" fmla="*/ 977926 h 2128862"/>
              <a:gd name="connsiteX8674" fmla="*/ 1362901 w 2482948"/>
              <a:gd name="connsiteY8674" fmla="*/ 977509 h 2128862"/>
              <a:gd name="connsiteX8675" fmla="*/ 1370817 w 2482948"/>
              <a:gd name="connsiteY8675" fmla="*/ 982225 h 2128862"/>
              <a:gd name="connsiteX8676" fmla="*/ 1410117 w 2482948"/>
              <a:gd name="connsiteY8676" fmla="*/ 993234 h 2128862"/>
              <a:gd name="connsiteX8677" fmla="*/ 1421072 w 2482948"/>
              <a:gd name="connsiteY8677" fmla="*/ 994656 h 2128862"/>
              <a:gd name="connsiteX8678" fmla="*/ 1365330 w 2482948"/>
              <a:gd name="connsiteY8678" fmla="*/ 978194 h 2128862"/>
              <a:gd name="connsiteX8679" fmla="*/ 1364131 w 2482948"/>
              <a:gd name="connsiteY8679" fmla="*/ 977840 h 2128862"/>
              <a:gd name="connsiteX8680" fmla="*/ 1330217 w 2482948"/>
              <a:gd name="connsiteY8680" fmla="*/ 977247 h 2128862"/>
              <a:gd name="connsiteX8681" fmla="*/ 1330367 w 2482948"/>
              <a:gd name="connsiteY8681" fmla="*/ 977412 h 2128862"/>
              <a:gd name="connsiteX8682" fmla="*/ 1330505 w 2482948"/>
              <a:gd name="connsiteY8682" fmla="*/ 977564 h 2128862"/>
              <a:gd name="connsiteX8683" fmla="*/ 1332086 w 2482948"/>
              <a:gd name="connsiteY8683" fmla="*/ 978022 h 2128862"/>
              <a:gd name="connsiteX8684" fmla="*/ 1331933 w 2482948"/>
              <a:gd name="connsiteY8684" fmla="*/ 977848 h 2128862"/>
              <a:gd name="connsiteX8685" fmla="*/ 1331525 w 2482948"/>
              <a:gd name="connsiteY8685" fmla="*/ 977557 h 2128862"/>
              <a:gd name="connsiteX8686" fmla="*/ 1330751 w 2482948"/>
              <a:gd name="connsiteY8686" fmla="*/ 977373 h 2128862"/>
              <a:gd name="connsiteX8687" fmla="*/ 710914 w 2482948"/>
              <a:gd name="connsiteY8687" fmla="*/ 977010 h 2128862"/>
              <a:gd name="connsiteX8688" fmla="*/ 710530 w 2482948"/>
              <a:gd name="connsiteY8688" fmla="*/ 977471 h 2128862"/>
              <a:gd name="connsiteX8689" fmla="*/ 714758 w 2482948"/>
              <a:gd name="connsiteY8689" fmla="*/ 981928 h 2128862"/>
              <a:gd name="connsiteX8690" fmla="*/ 825066 w 2482948"/>
              <a:gd name="connsiteY8690" fmla="*/ 1026051 h 2128862"/>
              <a:gd name="connsiteX8691" fmla="*/ 826446 w 2482948"/>
              <a:gd name="connsiteY8691" fmla="*/ 1026051 h 2128862"/>
              <a:gd name="connsiteX8692" fmla="*/ 884081 w 2482948"/>
              <a:gd name="connsiteY8692" fmla="*/ 1017364 h 2128862"/>
              <a:gd name="connsiteX8693" fmla="*/ 887946 w 2482948"/>
              <a:gd name="connsiteY8693" fmla="*/ 1013410 h 2128862"/>
              <a:gd name="connsiteX8694" fmla="*/ 834030 w 2482948"/>
              <a:gd name="connsiteY8694" fmla="*/ 1024122 h 2128862"/>
              <a:gd name="connsiteX8695" fmla="*/ 714208 w 2482948"/>
              <a:gd name="connsiteY8695" fmla="*/ 980411 h 2128862"/>
              <a:gd name="connsiteX8696" fmla="*/ 1903870 w 2482948"/>
              <a:gd name="connsiteY8696" fmla="*/ 976874 h 2128862"/>
              <a:gd name="connsiteX8697" fmla="*/ 1903487 w 2482948"/>
              <a:gd name="connsiteY8697" fmla="*/ 977913 h 2128862"/>
              <a:gd name="connsiteX8698" fmla="*/ 1903221 w 2482948"/>
              <a:gd name="connsiteY8698" fmla="*/ 978636 h 2128862"/>
              <a:gd name="connsiteX8699" fmla="*/ 1912341 w 2482948"/>
              <a:gd name="connsiteY8699" fmla="*/ 981934 h 2128862"/>
              <a:gd name="connsiteX8700" fmla="*/ 1912337 w 2482948"/>
              <a:gd name="connsiteY8700" fmla="*/ 981713 h 2128862"/>
              <a:gd name="connsiteX8701" fmla="*/ 1912331 w 2482948"/>
              <a:gd name="connsiteY8701" fmla="*/ 981305 h 2128862"/>
              <a:gd name="connsiteX8702" fmla="*/ 1912325 w 2482948"/>
              <a:gd name="connsiteY8702" fmla="*/ 980956 h 2128862"/>
              <a:gd name="connsiteX8703" fmla="*/ 1908287 w 2482948"/>
              <a:gd name="connsiteY8703" fmla="*/ 979006 h 2128862"/>
              <a:gd name="connsiteX8704" fmla="*/ 1860872 w 2482948"/>
              <a:gd name="connsiteY8704" fmla="*/ 976798 h 2128862"/>
              <a:gd name="connsiteX8705" fmla="*/ 1864225 w 2482948"/>
              <a:gd name="connsiteY8705" fmla="*/ 997467 h 2128862"/>
              <a:gd name="connsiteX8706" fmla="*/ 1864304 w 2482948"/>
              <a:gd name="connsiteY8706" fmla="*/ 997243 h 2128862"/>
              <a:gd name="connsiteX8707" fmla="*/ 1864671 w 2482948"/>
              <a:gd name="connsiteY8707" fmla="*/ 996211 h 2128862"/>
              <a:gd name="connsiteX8708" fmla="*/ 1869182 w 2482948"/>
              <a:gd name="connsiteY8708" fmla="*/ 983512 h 2128862"/>
              <a:gd name="connsiteX8709" fmla="*/ 1376732 w 2482948"/>
              <a:gd name="connsiteY8709" fmla="*/ 976189 h 2128862"/>
              <a:gd name="connsiteX8710" fmla="*/ 1385341 w 2482948"/>
              <a:gd name="connsiteY8710" fmla="*/ 978725 h 2128862"/>
              <a:gd name="connsiteX8711" fmla="*/ 1413151 w 2482948"/>
              <a:gd name="connsiteY8711" fmla="*/ 986340 h 2128862"/>
              <a:gd name="connsiteX8712" fmla="*/ 1433340 w 2482948"/>
              <a:gd name="connsiteY8712" fmla="*/ 989601 h 2128862"/>
              <a:gd name="connsiteX8713" fmla="*/ 1440365 w 2482948"/>
              <a:gd name="connsiteY8713" fmla="*/ 989061 h 2128862"/>
              <a:gd name="connsiteX8714" fmla="*/ 1436166 w 2482948"/>
              <a:gd name="connsiteY8714" fmla="*/ 988260 h 2128862"/>
              <a:gd name="connsiteX8715" fmla="*/ 1432710 w 2482948"/>
              <a:gd name="connsiteY8715" fmla="*/ 987600 h 2128862"/>
              <a:gd name="connsiteX8716" fmla="*/ 1432253 w 2482948"/>
              <a:gd name="connsiteY8716" fmla="*/ 987616 h 2128862"/>
              <a:gd name="connsiteX8717" fmla="*/ 1427771 w 2482948"/>
              <a:gd name="connsiteY8717" fmla="*/ 987771 h 2128862"/>
              <a:gd name="connsiteX8718" fmla="*/ 1387943 w 2482948"/>
              <a:gd name="connsiteY8718" fmla="*/ 977369 h 2128862"/>
              <a:gd name="connsiteX8719" fmla="*/ 1003413 w 2482948"/>
              <a:gd name="connsiteY8719" fmla="*/ 975752 h 2128862"/>
              <a:gd name="connsiteX8720" fmla="*/ 1002418 w 2482948"/>
              <a:gd name="connsiteY8720" fmla="*/ 981455 h 2128862"/>
              <a:gd name="connsiteX8721" fmla="*/ 1001442 w 2482948"/>
              <a:gd name="connsiteY8721" fmla="*/ 987050 h 2128862"/>
              <a:gd name="connsiteX8722" fmla="*/ 1001449 w 2482948"/>
              <a:gd name="connsiteY8722" fmla="*/ 987053 h 2128862"/>
              <a:gd name="connsiteX8723" fmla="*/ 1001455 w 2482948"/>
              <a:gd name="connsiteY8723" fmla="*/ 987056 h 2128862"/>
              <a:gd name="connsiteX8724" fmla="*/ 1001494 w 2482948"/>
              <a:gd name="connsiteY8724" fmla="*/ 987073 h 2128862"/>
              <a:gd name="connsiteX8725" fmla="*/ 1002747 w 2482948"/>
              <a:gd name="connsiteY8725" fmla="*/ 980849 h 2128862"/>
              <a:gd name="connsiteX8726" fmla="*/ 1003155 w 2482948"/>
              <a:gd name="connsiteY8726" fmla="*/ 978823 h 2128862"/>
              <a:gd name="connsiteX8727" fmla="*/ 1003746 w 2482948"/>
              <a:gd name="connsiteY8727" fmla="*/ 975890 h 2128862"/>
              <a:gd name="connsiteX8728" fmla="*/ 1003675 w 2482948"/>
              <a:gd name="connsiteY8728" fmla="*/ 975861 h 2128862"/>
              <a:gd name="connsiteX8729" fmla="*/ 1629890 w 2482948"/>
              <a:gd name="connsiteY8729" fmla="*/ 975746 h 2128862"/>
              <a:gd name="connsiteX8730" fmla="*/ 1628771 w 2482948"/>
              <a:gd name="connsiteY8730" fmla="*/ 980036 h 2128862"/>
              <a:gd name="connsiteX8731" fmla="*/ 1632169 w 2482948"/>
              <a:gd name="connsiteY8731" fmla="*/ 981691 h 2128862"/>
              <a:gd name="connsiteX8732" fmla="*/ 1645918 w 2482948"/>
              <a:gd name="connsiteY8732" fmla="*/ 995532 h 2128862"/>
              <a:gd name="connsiteX8733" fmla="*/ 1646227 w 2482948"/>
              <a:gd name="connsiteY8733" fmla="*/ 994493 h 2128862"/>
              <a:gd name="connsiteX8734" fmla="*/ 1646416 w 2482948"/>
              <a:gd name="connsiteY8734" fmla="*/ 993859 h 2128862"/>
              <a:gd name="connsiteX8735" fmla="*/ 1646512 w 2482948"/>
              <a:gd name="connsiteY8735" fmla="*/ 993537 h 2128862"/>
              <a:gd name="connsiteX8736" fmla="*/ 1642937 w 2482948"/>
              <a:gd name="connsiteY8736" fmla="*/ 989710 h 2128862"/>
              <a:gd name="connsiteX8737" fmla="*/ 702645 w 2482948"/>
              <a:gd name="connsiteY8737" fmla="*/ 975682 h 2128862"/>
              <a:gd name="connsiteX8738" fmla="*/ 702532 w 2482948"/>
              <a:gd name="connsiteY8738" fmla="*/ 975817 h 2128862"/>
              <a:gd name="connsiteX8739" fmla="*/ 702533 w 2482948"/>
              <a:gd name="connsiteY8739" fmla="*/ 975818 h 2128862"/>
              <a:gd name="connsiteX8740" fmla="*/ 702586 w 2482948"/>
              <a:gd name="connsiteY8740" fmla="*/ 975876 h 2128862"/>
              <a:gd name="connsiteX8741" fmla="*/ 702699 w 2482948"/>
              <a:gd name="connsiteY8741" fmla="*/ 975740 h 2128862"/>
              <a:gd name="connsiteX8742" fmla="*/ 960970 w 2482948"/>
              <a:gd name="connsiteY8742" fmla="*/ 975468 h 2128862"/>
              <a:gd name="connsiteX8743" fmla="*/ 962219 w 2482948"/>
              <a:gd name="connsiteY8743" fmla="*/ 978243 h 2128862"/>
              <a:gd name="connsiteX8744" fmla="*/ 963590 w 2482948"/>
              <a:gd name="connsiteY8744" fmla="*/ 981289 h 2128862"/>
              <a:gd name="connsiteX8745" fmla="*/ 964814 w 2482948"/>
              <a:gd name="connsiteY8745" fmla="*/ 988517 h 2128862"/>
              <a:gd name="connsiteX8746" fmla="*/ 965034 w 2482948"/>
              <a:gd name="connsiteY8746" fmla="*/ 989818 h 2128862"/>
              <a:gd name="connsiteX8747" fmla="*/ 970699 w 2482948"/>
              <a:gd name="connsiteY8747" fmla="*/ 992353 h 2128862"/>
              <a:gd name="connsiteX8748" fmla="*/ 968870 w 2482948"/>
              <a:gd name="connsiteY8748" fmla="*/ 978871 h 2128862"/>
              <a:gd name="connsiteX8749" fmla="*/ 1469251 w 2482948"/>
              <a:gd name="connsiteY8749" fmla="*/ 975070 h 2128862"/>
              <a:gd name="connsiteX8750" fmla="*/ 1468098 w 2482948"/>
              <a:gd name="connsiteY8750" fmla="*/ 975223 h 2128862"/>
              <a:gd name="connsiteX8751" fmla="*/ 1467039 w 2482948"/>
              <a:gd name="connsiteY8751" fmla="*/ 975176 h 2128862"/>
              <a:gd name="connsiteX8752" fmla="*/ 1466977 w 2482948"/>
              <a:gd name="connsiteY8752" fmla="*/ 975488 h 2128862"/>
              <a:gd name="connsiteX8753" fmla="*/ 1466921 w 2482948"/>
              <a:gd name="connsiteY8753" fmla="*/ 975765 h 2128862"/>
              <a:gd name="connsiteX8754" fmla="*/ 1466856 w 2482948"/>
              <a:gd name="connsiteY8754" fmla="*/ 976091 h 2128862"/>
              <a:gd name="connsiteX8755" fmla="*/ 1468248 w 2482948"/>
              <a:gd name="connsiteY8755" fmla="*/ 976097 h 2128862"/>
              <a:gd name="connsiteX8756" fmla="*/ 1468460 w 2482948"/>
              <a:gd name="connsiteY8756" fmla="*/ 976098 h 2128862"/>
              <a:gd name="connsiteX8757" fmla="*/ 1469287 w 2482948"/>
              <a:gd name="connsiteY8757" fmla="*/ 976102 h 2128862"/>
              <a:gd name="connsiteX8758" fmla="*/ 1469466 w 2482948"/>
              <a:gd name="connsiteY8758" fmla="*/ 976068 h 2128862"/>
              <a:gd name="connsiteX8759" fmla="*/ 1471565 w 2482948"/>
              <a:gd name="connsiteY8759" fmla="*/ 975671 h 2128862"/>
              <a:gd name="connsiteX8760" fmla="*/ 1458026 w 2482948"/>
              <a:gd name="connsiteY8760" fmla="*/ 974776 h 2128862"/>
              <a:gd name="connsiteX8761" fmla="*/ 1459029 w 2482948"/>
              <a:gd name="connsiteY8761" fmla="*/ 975014 h 2128862"/>
              <a:gd name="connsiteX8762" fmla="*/ 1462436 w 2482948"/>
              <a:gd name="connsiteY8762" fmla="*/ 975822 h 2128862"/>
              <a:gd name="connsiteX8763" fmla="*/ 1462484 w 2482948"/>
              <a:gd name="connsiteY8763" fmla="*/ 975583 h 2128862"/>
              <a:gd name="connsiteX8764" fmla="*/ 1462538 w 2482948"/>
              <a:gd name="connsiteY8764" fmla="*/ 975320 h 2128862"/>
              <a:gd name="connsiteX8765" fmla="*/ 1462607 w 2482948"/>
              <a:gd name="connsiteY8765" fmla="*/ 974979 h 2128862"/>
              <a:gd name="connsiteX8766" fmla="*/ 999087 w 2482948"/>
              <a:gd name="connsiteY8766" fmla="*/ 973958 h 2128862"/>
              <a:gd name="connsiteX8767" fmla="*/ 997321 w 2482948"/>
              <a:gd name="connsiteY8767" fmla="*/ 985271 h 2128862"/>
              <a:gd name="connsiteX8768" fmla="*/ 997585 w 2482948"/>
              <a:gd name="connsiteY8768" fmla="*/ 985385 h 2128862"/>
              <a:gd name="connsiteX8769" fmla="*/ 998268 w 2482948"/>
              <a:gd name="connsiteY8769" fmla="*/ 985680 h 2128862"/>
              <a:gd name="connsiteX8770" fmla="*/ 1000298 w 2482948"/>
              <a:gd name="connsiteY8770" fmla="*/ 974460 h 2128862"/>
              <a:gd name="connsiteX8771" fmla="*/ 1000178 w 2482948"/>
              <a:gd name="connsiteY8771" fmla="*/ 974410 h 2128862"/>
              <a:gd name="connsiteX8772" fmla="*/ 1952314 w 2482948"/>
              <a:gd name="connsiteY8772" fmla="*/ 973845 h 2128862"/>
              <a:gd name="connsiteX8773" fmla="*/ 1937077 w 2482948"/>
              <a:gd name="connsiteY8773" fmla="*/ 974629 h 2128862"/>
              <a:gd name="connsiteX8774" fmla="*/ 1937061 w 2482948"/>
              <a:gd name="connsiteY8774" fmla="*/ 975365 h 2128862"/>
              <a:gd name="connsiteX8775" fmla="*/ 1952152 w 2482948"/>
              <a:gd name="connsiteY8775" fmla="*/ 975831 h 2128862"/>
              <a:gd name="connsiteX8776" fmla="*/ 1952269 w 2482948"/>
              <a:gd name="connsiteY8776" fmla="*/ 974395 h 2128862"/>
              <a:gd name="connsiteX8777" fmla="*/ 1952287 w 2482948"/>
              <a:gd name="connsiteY8777" fmla="*/ 974175 h 2128862"/>
              <a:gd name="connsiteX8778" fmla="*/ 713633 w 2482948"/>
              <a:gd name="connsiteY8778" fmla="*/ 973744 h 2128862"/>
              <a:gd name="connsiteX8779" fmla="*/ 713558 w 2482948"/>
              <a:gd name="connsiteY8779" fmla="*/ 973834 h 2128862"/>
              <a:gd name="connsiteX8780" fmla="*/ 716965 w 2482948"/>
              <a:gd name="connsiteY8780" fmla="*/ 977241 h 2128862"/>
              <a:gd name="connsiteX8781" fmla="*/ 833754 w 2482948"/>
              <a:gd name="connsiteY8781" fmla="*/ 1019984 h 2128862"/>
              <a:gd name="connsiteX8782" fmla="*/ 892960 w 2482948"/>
              <a:gd name="connsiteY8782" fmla="*/ 1008280 h 2128862"/>
              <a:gd name="connsiteX8783" fmla="*/ 894312 w 2482948"/>
              <a:gd name="connsiteY8783" fmla="*/ 1006897 h 2128862"/>
              <a:gd name="connsiteX8784" fmla="*/ 895114 w 2482948"/>
              <a:gd name="connsiteY8784" fmla="*/ 1006077 h 2128862"/>
              <a:gd name="connsiteX8785" fmla="*/ 841061 w 2482948"/>
              <a:gd name="connsiteY8785" fmla="*/ 1018191 h 2128862"/>
              <a:gd name="connsiteX8786" fmla="*/ 715861 w 2482948"/>
              <a:gd name="connsiteY8786" fmla="*/ 975997 h 2128862"/>
              <a:gd name="connsiteX8787" fmla="*/ 807860 w 2482948"/>
              <a:gd name="connsiteY8787" fmla="*/ 973687 h 2128862"/>
              <a:gd name="connsiteX8788" fmla="*/ 817031 w 2482948"/>
              <a:gd name="connsiteY8788" fmla="*/ 976129 h 2128862"/>
              <a:gd name="connsiteX8789" fmla="*/ 829818 w 2482948"/>
              <a:gd name="connsiteY8789" fmla="*/ 977482 h 2128862"/>
              <a:gd name="connsiteX8790" fmla="*/ 841961 w 2482948"/>
              <a:gd name="connsiteY8790" fmla="*/ 976800 h 2128862"/>
              <a:gd name="connsiteX8791" fmla="*/ 837443 w 2482948"/>
              <a:gd name="connsiteY8791" fmla="*/ 976387 h 2128862"/>
              <a:gd name="connsiteX8792" fmla="*/ 831990 w 2482948"/>
              <a:gd name="connsiteY8792" fmla="*/ 975890 h 2128862"/>
              <a:gd name="connsiteX8793" fmla="*/ 824966 w 2482948"/>
              <a:gd name="connsiteY8793" fmla="*/ 976338 h 2128862"/>
              <a:gd name="connsiteX8794" fmla="*/ 818094 w 2482948"/>
              <a:gd name="connsiteY8794" fmla="*/ 974621 h 2128862"/>
              <a:gd name="connsiteX8795" fmla="*/ 815326 w 2482948"/>
              <a:gd name="connsiteY8795" fmla="*/ 974369 h 2128862"/>
              <a:gd name="connsiteX8796" fmla="*/ 1483497 w 2482948"/>
              <a:gd name="connsiteY8796" fmla="*/ 973185 h 2128862"/>
              <a:gd name="connsiteX8797" fmla="*/ 1482514 w 2482948"/>
              <a:gd name="connsiteY8797" fmla="*/ 973315 h 2128862"/>
              <a:gd name="connsiteX8798" fmla="*/ 1481772 w 2482948"/>
              <a:gd name="connsiteY8798" fmla="*/ 973414 h 2128862"/>
              <a:gd name="connsiteX8799" fmla="*/ 1480997 w 2482948"/>
              <a:gd name="connsiteY8799" fmla="*/ 973516 h 2128862"/>
              <a:gd name="connsiteX8800" fmla="*/ 1481803 w 2482948"/>
              <a:gd name="connsiteY8800" fmla="*/ 973736 h 2128862"/>
              <a:gd name="connsiteX8801" fmla="*/ 1484049 w 2482948"/>
              <a:gd name="connsiteY8801" fmla="*/ 973311 h 2128862"/>
              <a:gd name="connsiteX8802" fmla="*/ 1217934 w 2482948"/>
              <a:gd name="connsiteY8802" fmla="*/ 972998 h 2128862"/>
              <a:gd name="connsiteX8803" fmla="*/ 1217990 w 2482948"/>
              <a:gd name="connsiteY8803" fmla="*/ 973059 h 2128862"/>
              <a:gd name="connsiteX8804" fmla="*/ 1218022 w 2482948"/>
              <a:gd name="connsiteY8804" fmla="*/ 973094 h 2128862"/>
              <a:gd name="connsiteX8805" fmla="*/ 1218072 w 2482948"/>
              <a:gd name="connsiteY8805" fmla="*/ 973148 h 2128862"/>
              <a:gd name="connsiteX8806" fmla="*/ 1218094 w 2482948"/>
              <a:gd name="connsiteY8806" fmla="*/ 973156 h 2128862"/>
              <a:gd name="connsiteX8807" fmla="*/ 1218137 w 2482948"/>
              <a:gd name="connsiteY8807" fmla="*/ 973170 h 2128862"/>
              <a:gd name="connsiteX8808" fmla="*/ 1218166 w 2482948"/>
              <a:gd name="connsiteY8808" fmla="*/ 973180 h 2128862"/>
              <a:gd name="connsiteX8809" fmla="*/ 1972066 w 2482948"/>
              <a:gd name="connsiteY8809" fmla="*/ 972829 h 2128862"/>
              <a:gd name="connsiteX8810" fmla="*/ 1964316 w 2482948"/>
              <a:gd name="connsiteY8810" fmla="*/ 973228 h 2128862"/>
              <a:gd name="connsiteX8811" fmla="*/ 1962487 w 2482948"/>
              <a:gd name="connsiteY8811" fmla="*/ 973322 h 2128862"/>
              <a:gd name="connsiteX8812" fmla="*/ 1961245 w 2482948"/>
              <a:gd name="connsiteY8812" fmla="*/ 976112 h 2128862"/>
              <a:gd name="connsiteX8813" fmla="*/ 1962436 w 2482948"/>
              <a:gd name="connsiteY8813" fmla="*/ 976148 h 2128862"/>
              <a:gd name="connsiteX8814" fmla="*/ 1963001 w 2482948"/>
              <a:gd name="connsiteY8814" fmla="*/ 976166 h 2128862"/>
              <a:gd name="connsiteX8815" fmla="*/ 1963567 w 2482948"/>
              <a:gd name="connsiteY8815" fmla="*/ 976183 h 2128862"/>
              <a:gd name="connsiteX8816" fmla="*/ 1971942 w 2482948"/>
              <a:gd name="connsiteY8816" fmla="*/ 974142 h 2128862"/>
              <a:gd name="connsiteX8817" fmla="*/ 1972002 w 2482948"/>
              <a:gd name="connsiteY8817" fmla="*/ 973503 h 2128862"/>
              <a:gd name="connsiteX8818" fmla="*/ 1972033 w 2482948"/>
              <a:gd name="connsiteY8818" fmla="*/ 973174 h 2128862"/>
              <a:gd name="connsiteX8819" fmla="*/ 1343395 w 2482948"/>
              <a:gd name="connsiteY8819" fmla="*/ 972682 h 2128862"/>
              <a:gd name="connsiteX8820" fmla="*/ 1344774 w 2482948"/>
              <a:gd name="connsiteY8820" fmla="*/ 973576 h 2128862"/>
              <a:gd name="connsiteX8821" fmla="*/ 1348403 w 2482948"/>
              <a:gd name="connsiteY8821" fmla="*/ 975926 h 2128862"/>
              <a:gd name="connsiteX8822" fmla="*/ 1351155 w 2482948"/>
              <a:gd name="connsiteY8822" fmla="*/ 976703 h 2128862"/>
              <a:gd name="connsiteX8823" fmla="*/ 1351573 w 2482948"/>
              <a:gd name="connsiteY8823" fmla="*/ 976821 h 2128862"/>
              <a:gd name="connsiteX8824" fmla="*/ 1354206 w 2482948"/>
              <a:gd name="connsiteY8824" fmla="*/ 977565 h 2128862"/>
              <a:gd name="connsiteX8825" fmla="*/ 1348471 w 2482948"/>
              <a:gd name="connsiteY8825" fmla="*/ 974234 h 2128862"/>
              <a:gd name="connsiteX8826" fmla="*/ 1347567 w 2482948"/>
              <a:gd name="connsiteY8826" fmla="*/ 973384 h 2128862"/>
              <a:gd name="connsiteX8827" fmla="*/ 1346138 w 2482948"/>
              <a:gd name="connsiteY8827" fmla="*/ 973000 h 2128862"/>
              <a:gd name="connsiteX8828" fmla="*/ 1345962 w 2482948"/>
              <a:gd name="connsiteY8828" fmla="*/ 972952 h 2128862"/>
              <a:gd name="connsiteX8829" fmla="*/ 2012189 w 2482948"/>
              <a:gd name="connsiteY8829" fmla="*/ 972623 h 2128862"/>
              <a:gd name="connsiteX8830" fmla="*/ 2009928 w 2482948"/>
              <a:gd name="connsiteY8830" fmla="*/ 972992 h 2128862"/>
              <a:gd name="connsiteX8831" fmla="*/ 2009622 w 2482948"/>
              <a:gd name="connsiteY8831" fmla="*/ 973042 h 2128862"/>
              <a:gd name="connsiteX8832" fmla="*/ 2009058 w 2482948"/>
              <a:gd name="connsiteY8832" fmla="*/ 973398 h 2128862"/>
              <a:gd name="connsiteX8833" fmla="*/ 1995362 w 2482948"/>
              <a:gd name="connsiteY8833" fmla="*/ 982023 h 2128862"/>
              <a:gd name="connsiteX8834" fmla="*/ 1995213 w 2482948"/>
              <a:gd name="connsiteY8834" fmla="*/ 983225 h 2128862"/>
              <a:gd name="connsiteX8835" fmla="*/ 1995197 w 2482948"/>
              <a:gd name="connsiteY8835" fmla="*/ 983354 h 2128862"/>
              <a:gd name="connsiteX8836" fmla="*/ 2011549 w 2482948"/>
              <a:gd name="connsiteY8836" fmla="*/ 976949 h 2128862"/>
              <a:gd name="connsiteX8837" fmla="*/ 2011675 w 2482948"/>
              <a:gd name="connsiteY8837" fmla="*/ 976098 h 2128862"/>
              <a:gd name="connsiteX8838" fmla="*/ 2011843 w 2482948"/>
              <a:gd name="connsiteY8838" fmla="*/ 974959 h 2128862"/>
              <a:gd name="connsiteX8839" fmla="*/ 1603453 w 2482948"/>
              <a:gd name="connsiteY8839" fmla="*/ 972564 h 2128862"/>
              <a:gd name="connsiteX8840" fmla="*/ 1602326 w 2482948"/>
              <a:gd name="connsiteY8840" fmla="*/ 976269 h 2128862"/>
              <a:gd name="connsiteX8841" fmla="*/ 1602514 w 2482948"/>
              <a:gd name="connsiteY8841" fmla="*/ 979860 h 2128862"/>
              <a:gd name="connsiteX8842" fmla="*/ 1612257 w 2482948"/>
              <a:gd name="connsiteY8842" fmla="*/ 982737 h 2128862"/>
              <a:gd name="connsiteX8843" fmla="*/ 1622185 w 2482948"/>
              <a:gd name="connsiteY8843" fmla="*/ 987383 h 2128862"/>
              <a:gd name="connsiteX8844" fmla="*/ 1623434 w 2482948"/>
              <a:gd name="connsiteY8844" fmla="*/ 982590 h 2128862"/>
              <a:gd name="connsiteX8845" fmla="*/ 1623472 w 2482948"/>
              <a:gd name="connsiteY8845" fmla="*/ 982444 h 2128862"/>
              <a:gd name="connsiteX8846" fmla="*/ 1623535 w 2482948"/>
              <a:gd name="connsiteY8846" fmla="*/ 982203 h 2128862"/>
              <a:gd name="connsiteX8847" fmla="*/ 1615724 w 2482948"/>
              <a:gd name="connsiteY8847" fmla="*/ 978453 h 2128862"/>
              <a:gd name="connsiteX8848" fmla="*/ 1978735 w 2482948"/>
              <a:gd name="connsiteY8848" fmla="*/ 972486 h 2128862"/>
              <a:gd name="connsiteX8849" fmla="*/ 1976240 w 2482948"/>
              <a:gd name="connsiteY8849" fmla="*/ 972614 h 2128862"/>
              <a:gd name="connsiteX8850" fmla="*/ 1976223 w 2482948"/>
              <a:gd name="connsiteY8850" fmla="*/ 972615 h 2128862"/>
              <a:gd name="connsiteX8851" fmla="*/ 1976205 w 2482948"/>
              <a:gd name="connsiteY8851" fmla="*/ 972803 h 2128862"/>
              <a:gd name="connsiteX8852" fmla="*/ 1976175 w 2482948"/>
              <a:gd name="connsiteY8852" fmla="*/ 973110 h 2128862"/>
              <a:gd name="connsiteX8853" fmla="*/ 888174 w 2482948"/>
              <a:gd name="connsiteY8853" fmla="*/ 972328 h 2128862"/>
              <a:gd name="connsiteX8854" fmla="*/ 881078 w 2482948"/>
              <a:gd name="connsiteY8854" fmla="*/ 973148 h 2128862"/>
              <a:gd name="connsiteX8855" fmla="*/ 856593 w 2482948"/>
              <a:gd name="connsiteY8855" fmla="*/ 975978 h 2128862"/>
              <a:gd name="connsiteX8856" fmla="*/ 880773 w 2482948"/>
              <a:gd name="connsiteY8856" fmla="*/ 974619 h 2128862"/>
              <a:gd name="connsiteX8857" fmla="*/ 1387878 w 2482948"/>
              <a:gd name="connsiteY8857" fmla="*/ 971894 h 2128862"/>
              <a:gd name="connsiteX8858" fmla="*/ 1393081 w 2482948"/>
              <a:gd name="connsiteY8858" fmla="*/ 973257 h 2128862"/>
              <a:gd name="connsiteX8859" fmla="*/ 1394714 w 2482948"/>
              <a:gd name="connsiteY8859" fmla="*/ 973429 h 2128862"/>
              <a:gd name="connsiteX8860" fmla="*/ 1395392 w 2482948"/>
              <a:gd name="connsiteY8860" fmla="*/ 973501 h 2128862"/>
              <a:gd name="connsiteX8861" fmla="*/ 1392550 w 2482948"/>
              <a:gd name="connsiteY8861" fmla="*/ 972893 h 2128862"/>
              <a:gd name="connsiteX8862" fmla="*/ 705884 w 2482948"/>
              <a:gd name="connsiteY8862" fmla="*/ 971817 h 2128862"/>
              <a:gd name="connsiteX8863" fmla="*/ 705548 w 2482948"/>
              <a:gd name="connsiteY8863" fmla="*/ 972217 h 2128862"/>
              <a:gd name="connsiteX8864" fmla="*/ 705597 w 2482948"/>
              <a:gd name="connsiteY8864" fmla="*/ 972270 h 2128862"/>
              <a:gd name="connsiteX8865" fmla="*/ 705933 w 2482948"/>
              <a:gd name="connsiteY8865" fmla="*/ 971868 h 2128862"/>
              <a:gd name="connsiteX8866" fmla="*/ 705911 w 2482948"/>
              <a:gd name="connsiteY8866" fmla="*/ 971845 h 2128862"/>
              <a:gd name="connsiteX8867" fmla="*/ 1551216 w 2482948"/>
              <a:gd name="connsiteY8867" fmla="*/ 971641 h 2128862"/>
              <a:gd name="connsiteX8868" fmla="*/ 1551203 w 2482948"/>
              <a:gd name="connsiteY8868" fmla="*/ 971688 h 2128862"/>
              <a:gd name="connsiteX8869" fmla="*/ 1551173 w 2482948"/>
              <a:gd name="connsiteY8869" fmla="*/ 971793 h 2128862"/>
              <a:gd name="connsiteX8870" fmla="*/ 1551140 w 2482948"/>
              <a:gd name="connsiteY8870" fmla="*/ 971908 h 2128862"/>
              <a:gd name="connsiteX8871" fmla="*/ 1553913 w 2482948"/>
              <a:gd name="connsiteY8871" fmla="*/ 973698 h 2128862"/>
              <a:gd name="connsiteX8872" fmla="*/ 1554101 w 2482948"/>
              <a:gd name="connsiteY8872" fmla="*/ 973819 h 2128862"/>
              <a:gd name="connsiteX8873" fmla="*/ 1553663 w 2482948"/>
              <a:gd name="connsiteY8873" fmla="*/ 973284 h 2128862"/>
              <a:gd name="connsiteX8874" fmla="*/ 1333075 w 2482948"/>
              <a:gd name="connsiteY8874" fmla="*/ 971597 h 2128862"/>
              <a:gd name="connsiteX8875" fmla="*/ 1335817 w 2482948"/>
              <a:gd name="connsiteY8875" fmla="*/ 972371 h 2128862"/>
              <a:gd name="connsiteX8876" fmla="*/ 1335738 w 2482948"/>
              <a:gd name="connsiteY8876" fmla="*/ 972281 h 2128862"/>
              <a:gd name="connsiteX8877" fmla="*/ 1335344 w 2482948"/>
              <a:gd name="connsiteY8877" fmla="*/ 971836 h 2128862"/>
              <a:gd name="connsiteX8878" fmla="*/ 936014 w 2482948"/>
              <a:gd name="connsiteY8878" fmla="*/ 971283 h 2128862"/>
              <a:gd name="connsiteX8879" fmla="*/ 935975 w 2482948"/>
              <a:gd name="connsiteY8879" fmla="*/ 971374 h 2128862"/>
              <a:gd name="connsiteX8880" fmla="*/ 932493 w 2482948"/>
              <a:gd name="connsiteY8880" fmla="*/ 974752 h 2128862"/>
              <a:gd name="connsiteX8881" fmla="*/ 932290 w 2482948"/>
              <a:gd name="connsiteY8881" fmla="*/ 975162 h 2128862"/>
              <a:gd name="connsiteX8882" fmla="*/ 937218 w 2482948"/>
              <a:gd name="connsiteY8882" fmla="*/ 977367 h 2128862"/>
              <a:gd name="connsiteX8883" fmla="*/ 937292 w 2482948"/>
              <a:gd name="connsiteY8883" fmla="*/ 977400 h 2128862"/>
              <a:gd name="connsiteX8884" fmla="*/ 942856 w 2482948"/>
              <a:gd name="connsiteY8884" fmla="*/ 979891 h 2128862"/>
              <a:gd name="connsiteX8885" fmla="*/ 941889 w 2482948"/>
              <a:gd name="connsiteY8885" fmla="*/ 977402 h 2128862"/>
              <a:gd name="connsiteX8886" fmla="*/ 937923 w 2482948"/>
              <a:gd name="connsiteY8886" fmla="*/ 973272 h 2128862"/>
              <a:gd name="connsiteX8887" fmla="*/ 937862 w 2482948"/>
              <a:gd name="connsiteY8887" fmla="*/ 973208 h 2128862"/>
              <a:gd name="connsiteX8888" fmla="*/ 1283400 w 2482948"/>
              <a:gd name="connsiteY8888" fmla="*/ 970758 h 2128862"/>
              <a:gd name="connsiteX8889" fmla="*/ 1283400 w 2482948"/>
              <a:gd name="connsiteY8889" fmla="*/ 971034 h 2128862"/>
              <a:gd name="connsiteX8890" fmla="*/ 1282442 w 2482948"/>
              <a:gd name="connsiteY8890" fmla="*/ 971234 h 2128862"/>
              <a:gd name="connsiteX8891" fmla="*/ 1285519 w 2482948"/>
              <a:gd name="connsiteY8891" fmla="*/ 971309 h 2128862"/>
              <a:gd name="connsiteX8892" fmla="*/ 991245 w 2482948"/>
              <a:gd name="connsiteY8892" fmla="*/ 970704 h 2128862"/>
              <a:gd name="connsiteX8893" fmla="*/ 991390 w 2482948"/>
              <a:gd name="connsiteY8893" fmla="*/ 972673 h 2128862"/>
              <a:gd name="connsiteX8894" fmla="*/ 991462 w 2482948"/>
              <a:gd name="connsiteY8894" fmla="*/ 973656 h 2128862"/>
              <a:gd name="connsiteX8895" fmla="*/ 992012 w 2482948"/>
              <a:gd name="connsiteY8895" fmla="*/ 981156 h 2128862"/>
              <a:gd name="connsiteX8896" fmla="*/ 991783 w 2482948"/>
              <a:gd name="connsiteY8896" fmla="*/ 982881 h 2128862"/>
              <a:gd name="connsiteX8897" fmla="*/ 992556 w 2482948"/>
              <a:gd name="connsiteY8897" fmla="*/ 983215 h 2128862"/>
              <a:gd name="connsiteX8898" fmla="*/ 993211 w 2482948"/>
              <a:gd name="connsiteY8898" fmla="*/ 983497 h 2128862"/>
              <a:gd name="connsiteX8899" fmla="*/ 993457 w 2482948"/>
              <a:gd name="connsiteY8899" fmla="*/ 981970 h 2128862"/>
              <a:gd name="connsiteX8900" fmla="*/ 993877 w 2482948"/>
              <a:gd name="connsiteY8900" fmla="*/ 979355 h 2128862"/>
              <a:gd name="connsiteX8901" fmla="*/ 995016 w 2482948"/>
              <a:gd name="connsiteY8901" fmla="*/ 972269 h 2128862"/>
              <a:gd name="connsiteX8902" fmla="*/ 991451 w 2482948"/>
              <a:gd name="connsiteY8902" fmla="*/ 970790 h 2128862"/>
              <a:gd name="connsiteX8903" fmla="*/ 991258 w 2482948"/>
              <a:gd name="connsiteY8903" fmla="*/ 970710 h 2128862"/>
              <a:gd name="connsiteX8904" fmla="*/ 1917634 w 2482948"/>
              <a:gd name="connsiteY8904" fmla="*/ 970578 h 2128862"/>
              <a:gd name="connsiteX8905" fmla="*/ 1917639 w 2482948"/>
              <a:gd name="connsiteY8905" fmla="*/ 970887 h 2128862"/>
              <a:gd name="connsiteX8906" fmla="*/ 1917645 w 2482948"/>
              <a:gd name="connsiteY8906" fmla="*/ 971204 h 2128862"/>
              <a:gd name="connsiteX8907" fmla="*/ 1927062 w 2482948"/>
              <a:gd name="connsiteY8907" fmla="*/ 975144 h 2128862"/>
              <a:gd name="connsiteX8908" fmla="*/ 1927637 w 2482948"/>
              <a:gd name="connsiteY8908" fmla="*/ 975115 h 2128862"/>
              <a:gd name="connsiteX8909" fmla="*/ 1927806 w 2482948"/>
              <a:gd name="connsiteY8909" fmla="*/ 975106 h 2128862"/>
              <a:gd name="connsiteX8910" fmla="*/ 1927875 w 2482948"/>
              <a:gd name="connsiteY8910" fmla="*/ 974952 h 2128862"/>
              <a:gd name="connsiteX8911" fmla="*/ 1927933 w 2482948"/>
              <a:gd name="connsiteY8911" fmla="*/ 974825 h 2128862"/>
              <a:gd name="connsiteX8912" fmla="*/ 1928186 w 2482948"/>
              <a:gd name="connsiteY8912" fmla="*/ 974266 h 2128862"/>
              <a:gd name="connsiteX8913" fmla="*/ 1923790 w 2482948"/>
              <a:gd name="connsiteY8913" fmla="*/ 972730 h 2128862"/>
              <a:gd name="connsiteX8914" fmla="*/ 1937166 w 2482948"/>
              <a:gd name="connsiteY8914" fmla="*/ 970445 h 2128862"/>
              <a:gd name="connsiteX8915" fmla="*/ 1937164 w 2482948"/>
              <a:gd name="connsiteY8915" fmla="*/ 970543 h 2128862"/>
              <a:gd name="connsiteX8916" fmla="*/ 1937893 w 2482948"/>
              <a:gd name="connsiteY8916" fmla="*/ 970516 h 2128862"/>
              <a:gd name="connsiteX8917" fmla="*/ 2021401 w 2482948"/>
              <a:gd name="connsiteY8917" fmla="*/ 970338 h 2128862"/>
              <a:gd name="connsiteX8918" fmla="*/ 2021258 w 2482948"/>
              <a:gd name="connsiteY8918" fmla="*/ 970380 h 2128862"/>
              <a:gd name="connsiteX8919" fmla="*/ 2020151 w 2482948"/>
              <a:gd name="connsiteY8919" fmla="*/ 972984 h 2128862"/>
              <a:gd name="connsiteX8920" fmla="*/ 2020287 w 2482948"/>
              <a:gd name="connsiteY8920" fmla="*/ 972749 h 2128862"/>
              <a:gd name="connsiteX8921" fmla="*/ 2020316 w 2482948"/>
              <a:gd name="connsiteY8921" fmla="*/ 972700 h 2128862"/>
              <a:gd name="connsiteX8922" fmla="*/ 1987715 w 2482948"/>
              <a:gd name="connsiteY8922" fmla="*/ 970298 h 2128862"/>
              <a:gd name="connsiteX8923" fmla="*/ 1985012 w 2482948"/>
              <a:gd name="connsiteY8923" fmla="*/ 970956 h 2128862"/>
              <a:gd name="connsiteX8924" fmla="*/ 1981182 w 2482948"/>
              <a:gd name="connsiteY8924" fmla="*/ 971890 h 2128862"/>
              <a:gd name="connsiteX8925" fmla="*/ 1978738 w 2482948"/>
              <a:gd name="connsiteY8925" fmla="*/ 972486 h 2128862"/>
              <a:gd name="connsiteX8926" fmla="*/ 1985515 w 2482948"/>
              <a:gd name="connsiteY8926" fmla="*/ 972137 h 2128862"/>
              <a:gd name="connsiteX8927" fmla="*/ 1987192 w 2482948"/>
              <a:gd name="connsiteY8927" fmla="*/ 971508 h 2128862"/>
              <a:gd name="connsiteX8928" fmla="*/ 1056916 w 2482948"/>
              <a:gd name="connsiteY8928" fmla="*/ 970233 h 2128862"/>
              <a:gd name="connsiteX8929" fmla="*/ 1056903 w 2482948"/>
              <a:gd name="connsiteY8929" fmla="*/ 970425 h 2128862"/>
              <a:gd name="connsiteX8930" fmla="*/ 1113840 w 2482948"/>
              <a:gd name="connsiteY8930" fmla="*/ 996840 h 2128862"/>
              <a:gd name="connsiteX8931" fmla="*/ 1120394 w 2482948"/>
              <a:gd name="connsiteY8931" fmla="*/ 999445 h 2128862"/>
              <a:gd name="connsiteX8932" fmla="*/ 1078420 w 2482948"/>
              <a:gd name="connsiteY8932" fmla="*/ 980129 h 2128862"/>
              <a:gd name="connsiteX8933" fmla="*/ 1070426 w 2482948"/>
              <a:gd name="connsiteY8933" fmla="*/ 976450 h 2128862"/>
              <a:gd name="connsiteX8934" fmla="*/ 716628 w 2482948"/>
              <a:gd name="connsiteY8934" fmla="*/ 970147 h 2128862"/>
              <a:gd name="connsiteX8935" fmla="*/ 716317 w 2482948"/>
              <a:gd name="connsiteY8935" fmla="*/ 970521 h 2128862"/>
              <a:gd name="connsiteX8936" fmla="*/ 717930 w 2482948"/>
              <a:gd name="connsiteY8936" fmla="*/ 972138 h 2128862"/>
              <a:gd name="connsiteX8937" fmla="*/ 839958 w 2482948"/>
              <a:gd name="connsiteY8937" fmla="*/ 1013503 h 2128862"/>
              <a:gd name="connsiteX8938" fmla="*/ 847382 w 2482948"/>
              <a:gd name="connsiteY8938" fmla="*/ 1011709 h 2128862"/>
              <a:gd name="connsiteX8939" fmla="*/ 786895 w 2482948"/>
              <a:gd name="connsiteY8939" fmla="*/ 1005431 h 2128862"/>
              <a:gd name="connsiteX8940" fmla="*/ 782634 w 2482948"/>
              <a:gd name="connsiteY8940" fmla="*/ 1004989 h 2128862"/>
              <a:gd name="connsiteX8941" fmla="*/ 716829 w 2482948"/>
              <a:gd name="connsiteY8941" fmla="*/ 970346 h 2128862"/>
              <a:gd name="connsiteX8942" fmla="*/ 1879066 w 2482948"/>
              <a:gd name="connsiteY8942" fmla="*/ 969777 h 2128862"/>
              <a:gd name="connsiteX8943" fmla="*/ 1878963 w 2482948"/>
              <a:gd name="connsiteY8943" fmla="*/ 970067 h 2128862"/>
              <a:gd name="connsiteX8944" fmla="*/ 1878792 w 2482948"/>
              <a:gd name="connsiteY8944" fmla="*/ 970552 h 2128862"/>
              <a:gd name="connsiteX8945" fmla="*/ 1878874 w 2482948"/>
              <a:gd name="connsiteY8945" fmla="*/ 971311 h 2128862"/>
              <a:gd name="connsiteX8946" fmla="*/ 1887016 w 2482948"/>
              <a:gd name="connsiteY8946" fmla="*/ 978755 h 2128862"/>
              <a:gd name="connsiteX8947" fmla="*/ 1889408 w 2482948"/>
              <a:gd name="connsiteY8947" fmla="*/ 980942 h 2128862"/>
              <a:gd name="connsiteX8948" fmla="*/ 1890423 w 2482948"/>
              <a:gd name="connsiteY8948" fmla="*/ 981382 h 2128862"/>
              <a:gd name="connsiteX8949" fmla="*/ 1893600 w 2482948"/>
              <a:gd name="connsiteY8949" fmla="*/ 982760 h 2128862"/>
              <a:gd name="connsiteX8950" fmla="*/ 1893557 w 2482948"/>
              <a:gd name="connsiteY8950" fmla="*/ 982040 h 2128862"/>
              <a:gd name="connsiteX8951" fmla="*/ 1893394 w 2482948"/>
              <a:gd name="connsiteY8951" fmla="*/ 979305 h 2128862"/>
              <a:gd name="connsiteX8952" fmla="*/ 1892458 w 2482948"/>
              <a:gd name="connsiteY8952" fmla="*/ 978963 h 2128862"/>
              <a:gd name="connsiteX8953" fmla="*/ 1891926 w 2482948"/>
              <a:gd name="connsiteY8953" fmla="*/ 978769 h 2128862"/>
              <a:gd name="connsiteX8954" fmla="*/ 1885221 w 2482948"/>
              <a:gd name="connsiteY8954" fmla="*/ 974081 h 2128862"/>
              <a:gd name="connsiteX8955" fmla="*/ 1741438 w 2482948"/>
              <a:gd name="connsiteY8955" fmla="*/ 969009 h 2128862"/>
              <a:gd name="connsiteX8956" fmla="*/ 1740504 w 2482948"/>
              <a:gd name="connsiteY8956" fmla="*/ 971633 h 2128862"/>
              <a:gd name="connsiteX8957" fmla="*/ 1739245 w 2482948"/>
              <a:gd name="connsiteY8957" fmla="*/ 975168 h 2128862"/>
              <a:gd name="connsiteX8958" fmla="*/ 1737408 w 2482948"/>
              <a:gd name="connsiteY8958" fmla="*/ 980327 h 2128862"/>
              <a:gd name="connsiteX8959" fmla="*/ 1750466 w 2482948"/>
              <a:gd name="connsiteY8959" fmla="*/ 1008545 h 2128862"/>
              <a:gd name="connsiteX8960" fmla="*/ 1753959 w 2482948"/>
              <a:gd name="connsiteY8960" fmla="*/ 998666 h 2128862"/>
              <a:gd name="connsiteX8961" fmla="*/ 1754265 w 2482948"/>
              <a:gd name="connsiteY8961" fmla="*/ 997800 h 2128862"/>
              <a:gd name="connsiteX8962" fmla="*/ 1744649 w 2482948"/>
              <a:gd name="connsiteY8962" fmla="*/ 977565 h 2128862"/>
              <a:gd name="connsiteX8963" fmla="*/ 1744239 w 2482948"/>
              <a:gd name="connsiteY8963" fmla="*/ 976004 h 2128862"/>
              <a:gd name="connsiteX8964" fmla="*/ 1742412 w 2482948"/>
              <a:gd name="connsiteY8964" fmla="*/ 972056 h 2128862"/>
              <a:gd name="connsiteX8965" fmla="*/ 708566 w 2482948"/>
              <a:gd name="connsiteY8965" fmla="*/ 968619 h 2128862"/>
              <a:gd name="connsiteX8966" fmla="*/ 708482 w 2482948"/>
              <a:gd name="connsiteY8966" fmla="*/ 968719 h 2128862"/>
              <a:gd name="connsiteX8967" fmla="*/ 708464 w 2482948"/>
              <a:gd name="connsiteY8967" fmla="*/ 968740 h 2128862"/>
              <a:gd name="connsiteX8968" fmla="*/ 708471 w 2482948"/>
              <a:gd name="connsiteY8968" fmla="*/ 968747 h 2128862"/>
              <a:gd name="connsiteX8969" fmla="*/ 708482 w 2482948"/>
              <a:gd name="connsiteY8969" fmla="*/ 968758 h 2128862"/>
              <a:gd name="connsiteX8970" fmla="*/ 708508 w 2482948"/>
              <a:gd name="connsiteY8970" fmla="*/ 968784 h 2128862"/>
              <a:gd name="connsiteX8971" fmla="*/ 708609 w 2482948"/>
              <a:gd name="connsiteY8971" fmla="*/ 968663 h 2128862"/>
              <a:gd name="connsiteX8972" fmla="*/ 1460766 w 2482948"/>
              <a:gd name="connsiteY8972" fmla="*/ 967997 h 2128862"/>
              <a:gd name="connsiteX8973" fmla="*/ 1460451 w 2482948"/>
              <a:gd name="connsiteY8973" fmla="*/ 968028 h 2128862"/>
              <a:gd name="connsiteX8974" fmla="*/ 1460217 w 2482948"/>
              <a:gd name="connsiteY8974" fmla="*/ 968050 h 2128862"/>
              <a:gd name="connsiteX8975" fmla="*/ 1461954 w 2482948"/>
              <a:gd name="connsiteY8975" fmla="*/ 968503 h 2128862"/>
              <a:gd name="connsiteX8976" fmla="*/ 1463818 w 2482948"/>
              <a:gd name="connsiteY8976" fmla="*/ 968988 h 2128862"/>
              <a:gd name="connsiteX8977" fmla="*/ 1463875 w 2482948"/>
              <a:gd name="connsiteY8977" fmla="*/ 968707 h 2128862"/>
              <a:gd name="connsiteX8978" fmla="*/ 1285475 w 2482948"/>
              <a:gd name="connsiteY8978" fmla="*/ 967893 h 2128862"/>
              <a:gd name="connsiteX8979" fmla="*/ 1285446 w 2482948"/>
              <a:gd name="connsiteY8979" fmla="*/ 967908 h 2128862"/>
              <a:gd name="connsiteX8980" fmla="*/ 1285365 w 2482948"/>
              <a:gd name="connsiteY8980" fmla="*/ 967951 h 2128862"/>
              <a:gd name="connsiteX8981" fmla="*/ 1285562 w 2482948"/>
              <a:gd name="connsiteY8981" fmla="*/ 967953 h 2128862"/>
              <a:gd name="connsiteX8982" fmla="*/ 1285562 w 2482948"/>
              <a:gd name="connsiteY8982" fmla="*/ 967952 h 2128862"/>
              <a:gd name="connsiteX8983" fmla="*/ 1285559 w 2482948"/>
              <a:gd name="connsiteY8983" fmla="*/ 967947 h 2128862"/>
              <a:gd name="connsiteX8984" fmla="*/ 1285540 w 2482948"/>
              <a:gd name="connsiteY8984" fmla="*/ 967898 h 2128862"/>
              <a:gd name="connsiteX8985" fmla="*/ 1285513 w 2482948"/>
              <a:gd name="connsiteY8985" fmla="*/ 967896 h 2128862"/>
              <a:gd name="connsiteX8986" fmla="*/ 1285499 w 2482948"/>
              <a:gd name="connsiteY8986" fmla="*/ 967895 h 2128862"/>
              <a:gd name="connsiteX8987" fmla="*/ 1631976 w 2482948"/>
              <a:gd name="connsiteY8987" fmla="*/ 967754 h 2128862"/>
              <a:gd name="connsiteX8988" fmla="*/ 1631549 w 2482948"/>
              <a:gd name="connsiteY8988" fmla="*/ 969388 h 2128862"/>
              <a:gd name="connsiteX8989" fmla="*/ 1631088 w 2482948"/>
              <a:gd name="connsiteY8989" fmla="*/ 971155 h 2128862"/>
              <a:gd name="connsiteX8990" fmla="*/ 1647754 w 2482948"/>
              <a:gd name="connsiteY8990" fmla="*/ 989364 h 2128862"/>
              <a:gd name="connsiteX8991" fmla="*/ 1648101 w 2482948"/>
              <a:gd name="connsiteY8991" fmla="*/ 988196 h 2128862"/>
              <a:gd name="connsiteX8992" fmla="*/ 1648404 w 2482948"/>
              <a:gd name="connsiteY8992" fmla="*/ 987177 h 2128862"/>
              <a:gd name="connsiteX8993" fmla="*/ 1644715 w 2482948"/>
              <a:gd name="connsiteY8993" fmla="*/ 982815 h 2128862"/>
              <a:gd name="connsiteX8994" fmla="*/ 1798112 w 2482948"/>
              <a:gd name="connsiteY8994" fmla="*/ 967589 h 2128862"/>
              <a:gd name="connsiteX8995" fmla="*/ 1797745 w 2482948"/>
              <a:gd name="connsiteY8995" fmla="*/ 968639 h 2128862"/>
              <a:gd name="connsiteX8996" fmla="*/ 1791088 w 2482948"/>
              <a:gd name="connsiteY8996" fmla="*/ 987706 h 2128862"/>
              <a:gd name="connsiteX8997" fmla="*/ 1792192 w 2482948"/>
              <a:gd name="connsiteY8997" fmla="*/ 992100 h 2128862"/>
              <a:gd name="connsiteX8998" fmla="*/ 1803072 w 2482948"/>
              <a:gd name="connsiteY8998" fmla="*/ 1017382 h 2128862"/>
              <a:gd name="connsiteX8999" fmla="*/ 1807834 w 2482948"/>
              <a:gd name="connsiteY8999" fmla="*/ 1004119 h 2128862"/>
              <a:gd name="connsiteX9000" fmla="*/ 1804650 w 2482948"/>
              <a:gd name="connsiteY9000" fmla="*/ 995076 h 2128862"/>
              <a:gd name="connsiteX9001" fmla="*/ 1802058 w 2482948"/>
              <a:gd name="connsiteY9001" fmla="*/ 987712 h 2128862"/>
              <a:gd name="connsiteX9002" fmla="*/ 1908612 w 2482948"/>
              <a:gd name="connsiteY9002" fmla="*/ 967425 h 2128862"/>
              <a:gd name="connsiteX9003" fmla="*/ 1912122 w 2482948"/>
              <a:gd name="connsiteY9003" fmla="*/ 968893 h 2128862"/>
              <a:gd name="connsiteX9004" fmla="*/ 1912118 w 2482948"/>
              <a:gd name="connsiteY9004" fmla="*/ 968650 h 2128862"/>
              <a:gd name="connsiteX9005" fmla="*/ 903684 w 2482948"/>
              <a:gd name="connsiteY9005" fmla="*/ 967268 h 2128862"/>
              <a:gd name="connsiteX9006" fmla="*/ 893037 w 2482948"/>
              <a:gd name="connsiteY9006" fmla="*/ 970810 h 2128862"/>
              <a:gd name="connsiteX9007" fmla="*/ 892521 w 2482948"/>
              <a:gd name="connsiteY9007" fmla="*/ 970982 h 2128862"/>
              <a:gd name="connsiteX9008" fmla="*/ 892463 w 2482948"/>
              <a:gd name="connsiteY9008" fmla="*/ 971001 h 2128862"/>
              <a:gd name="connsiteX9009" fmla="*/ 898542 w 2482948"/>
              <a:gd name="connsiteY9009" fmla="*/ 969120 h 2128862"/>
              <a:gd name="connsiteX9010" fmla="*/ 904029 w 2482948"/>
              <a:gd name="connsiteY9010" fmla="*/ 967422 h 2128862"/>
              <a:gd name="connsiteX9011" fmla="*/ 903795 w 2482948"/>
              <a:gd name="connsiteY9011" fmla="*/ 967317 h 2128862"/>
              <a:gd name="connsiteX9012" fmla="*/ 1950869 w 2482948"/>
              <a:gd name="connsiteY9012" fmla="*/ 967050 h 2128862"/>
              <a:gd name="connsiteX9013" fmla="*/ 1952851 w 2482948"/>
              <a:gd name="connsiteY9013" fmla="*/ 967236 h 2128862"/>
              <a:gd name="connsiteX9014" fmla="*/ 1952853 w 2482948"/>
              <a:gd name="connsiteY9014" fmla="*/ 967212 h 2128862"/>
              <a:gd name="connsiteX9015" fmla="*/ 1952855 w 2482948"/>
              <a:gd name="connsiteY9015" fmla="*/ 967183 h 2128862"/>
              <a:gd name="connsiteX9016" fmla="*/ 1952863 w 2482948"/>
              <a:gd name="connsiteY9016" fmla="*/ 967083 h 2128862"/>
              <a:gd name="connsiteX9017" fmla="*/ 1952206 w 2482948"/>
              <a:gd name="connsiteY9017" fmla="*/ 967072 h 2128862"/>
              <a:gd name="connsiteX9018" fmla="*/ 982002 w 2482948"/>
              <a:gd name="connsiteY9018" fmla="*/ 966870 h 2128862"/>
              <a:gd name="connsiteX9019" fmla="*/ 983503 w 2482948"/>
              <a:gd name="connsiteY9019" fmla="*/ 979307 h 2128862"/>
              <a:gd name="connsiteX9020" fmla="*/ 983705 w 2482948"/>
              <a:gd name="connsiteY9020" fmla="*/ 979395 h 2128862"/>
              <a:gd name="connsiteX9021" fmla="*/ 988025 w 2482948"/>
              <a:gd name="connsiteY9021" fmla="*/ 981259 h 2128862"/>
              <a:gd name="connsiteX9022" fmla="*/ 987108 w 2482948"/>
              <a:gd name="connsiteY9022" fmla="*/ 968988 h 2128862"/>
              <a:gd name="connsiteX9023" fmla="*/ 719532 w 2482948"/>
              <a:gd name="connsiteY9023" fmla="*/ 966660 h 2128862"/>
              <a:gd name="connsiteX9024" fmla="*/ 719407 w 2482948"/>
              <a:gd name="connsiteY9024" fmla="*/ 966810 h 2128862"/>
              <a:gd name="connsiteX9025" fmla="*/ 783565 w 2482948"/>
              <a:gd name="connsiteY9025" fmla="*/ 1000077 h 2128862"/>
              <a:gd name="connsiteX9026" fmla="*/ 846579 w 2482948"/>
              <a:gd name="connsiteY9026" fmla="*/ 1006610 h 2128862"/>
              <a:gd name="connsiteX9027" fmla="*/ 852046 w 2482948"/>
              <a:gd name="connsiteY9027" fmla="*/ 1005067 h 2128862"/>
              <a:gd name="connsiteX9028" fmla="*/ 814323 w 2482948"/>
              <a:gd name="connsiteY9028" fmla="*/ 1002127 h 2128862"/>
              <a:gd name="connsiteX9029" fmla="*/ 786717 w 2482948"/>
              <a:gd name="connsiteY9029" fmla="*/ 999975 h 2128862"/>
              <a:gd name="connsiteX9030" fmla="*/ 732900 w 2482948"/>
              <a:gd name="connsiteY9030" fmla="*/ 973289 h 2128862"/>
              <a:gd name="connsiteX9031" fmla="*/ 725341 w 2482948"/>
              <a:gd name="connsiteY9031" fmla="*/ 969541 h 2128862"/>
              <a:gd name="connsiteX9032" fmla="*/ 1346621 w 2482948"/>
              <a:gd name="connsiteY9032" fmla="*/ 966423 h 2128862"/>
              <a:gd name="connsiteX9033" fmla="*/ 1347316 w 2482948"/>
              <a:gd name="connsiteY9033" fmla="*/ 967090 h 2128862"/>
              <a:gd name="connsiteX9034" fmla="*/ 1347974 w 2482948"/>
              <a:gd name="connsiteY9034" fmla="*/ 967720 h 2128862"/>
              <a:gd name="connsiteX9035" fmla="*/ 1352087 w 2482948"/>
              <a:gd name="connsiteY9035" fmla="*/ 968931 h 2128862"/>
              <a:gd name="connsiteX9036" fmla="*/ 1359078 w 2482948"/>
              <a:gd name="connsiteY9036" fmla="*/ 969669 h 2128862"/>
              <a:gd name="connsiteX9037" fmla="*/ 1357096 w 2482948"/>
              <a:gd name="connsiteY9037" fmla="*/ 969152 h 2128862"/>
              <a:gd name="connsiteX9038" fmla="*/ 939209 w 2482948"/>
              <a:gd name="connsiteY9038" fmla="*/ 966095 h 2128862"/>
              <a:gd name="connsiteX9039" fmla="*/ 938390 w 2482948"/>
              <a:gd name="connsiteY9039" fmla="*/ 967022 h 2128862"/>
              <a:gd name="connsiteX9040" fmla="*/ 938183 w 2482948"/>
              <a:gd name="connsiteY9040" fmla="*/ 967256 h 2128862"/>
              <a:gd name="connsiteX9041" fmla="*/ 938131 w 2482948"/>
              <a:gd name="connsiteY9041" fmla="*/ 967315 h 2128862"/>
              <a:gd name="connsiteX9042" fmla="*/ 944935 w 2482948"/>
              <a:gd name="connsiteY9042" fmla="*/ 974127 h 2128862"/>
              <a:gd name="connsiteX9043" fmla="*/ 949110 w 2482948"/>
              <a:gd name="connsiteY9043" fmla="*/ 982690 h 2128862"/>
              <a:gd name="connsiteX9044" fmla="*/ 952229 w 2482948"/>
              <a:gd name="connsiteY9044" fmla="*/ 984086 h 2128862"/>
              <a:gd name="connsiteX9045" fmla="*/ 956756 w 2482948"/>
              <a:gd name="connsiteY9045" fmla="*/ 986112 h 2128862"/>
              <a:gd name="connsiteX9046" fmla="*/ 960160 w 2482948"/>
              <a:gd name="connsiteY9046" fmla="*/ 987636 h 2128862"/>
              <a:gd name="connsiteX9047" fmla="*/ 954806 w 2482948"/>
              <a:gd name="connsiteY9047" fmla="*/ 972813 h 2128862"/>
              <a:gd name="connsiteX9048" fmla="*/ 945963 w 2482948"/>
              <a:gd name="connsiteY9048" fmla="*/ 969004 h 2128862"/>
              <a:gd name="connsiteX9049" fmla="*/ 942071 w 2482948"/>
              <a:gd name="connsiteY9049" fmla="*/ 967328 h 2128862"/>
              <a:gd name="connsiteX9050" fmla="*/ 1917544 w 2482948"/>
              <a:gd name="connsiteY9050" fmla="*/ 965623 h 2128862"/>
              <a:gd name="connsiteX9051" fmla="*/ 1917547 w 2482948"/>
              <a:gd name="connsiteY9051" fmla="*/ 965785 h 2128862"/>
              <a:gd name="connsiteX9052" fmla="*/ 1917548 w 2482948"/>
              <a:gd name="connsiteY9052" fmla="*/ 965842 h 2128862"/>
              <a:gd name="connsiteX9053" fmla="*/ 1917548 w 2482948"/>
              <a:gd name="connsiteY9053" fmla="*/ 965865 h 2128862"/>
              <a:gd name="connsiteX9054" fmla="*/ 1918666 w 2482948"/>
              <a:gd name="connsiteY9054" fmla="*/ 966258 h 2128862"/>
              <a:gd name="connsiteX9055" fmla="*/ 1920687 w 2482948"/>
              <a:gd name="connsiteY9055" fmla="*/ 966968 h 2128862"/>
              <a:gd name="connsiteX9056" fmla="*/ 1930010 w 2482948"/>
              <a:gd name="connsiteY9056" fmla="*/ 970246 h 2128862"/>
              <a:gd name="connsiteX9057" fmla="*/ 1930147 w 2482948"/>
              <a:gd name="connsiteY9057" fmla="*/ 969943 h 2128862"/>
              <a:gd name="connsiteX9058" fmla="*/ 1930250 w 2482948"/>
              <a:gd name="connsiteY9058" fmla="*/ 969715 h 2128862"/>
              <a:gd name="connsiteX9059" fmla="*/ 1918836 w 2482948"/>
              <a:gd name="connsiteY9059" fmla="*/ 966039 h 2128862"/>
              <a:gd name="connsiteX9060" fmla="*/ 1880542 w 2482948"/>
              <a:gd name="connsiteY9060" fmla="*/ 965612 h 2128862"/>
              <a:gd name="connsiteX9061" fmla="*/ 1880437 w 2482948"/>
              <a:gd name="connsiteY9061" fmla="*/ 965908 h 2128862"/>
              <a:gd name="connsiteX9062" fmla="*/ 1893118 w 2482948"/>
              <a:gd name="connsiteY9062" fmla="*/ 974702 h 2128862"/>
              <a:gd name="connsiteX9063" fmla="*/ 1893019 w 2482948"/>
              <a:gd name="connsiteY9063" fmla="*/ 973043 h 2128862"/>
              <a:gd name="connsiteX9064" fmla="*/ 1892984 w 2482948"/>
              <a:gd name="connsiteY9064" fmla="*/ 972460 h 2128862"/>
              <a:gd name="connsiteX9065" fmla="*/ 1892933 w 2482948"/>
              <a:gd name="connsiteY9065" fmla="*/ 971594 h 2128862"/>
              <a:gd name="connsiteX9066" fmla="*/ 1885465 w 2482948"/>
              <a:gd name="connsiteY9066" fmla="*/ 967989 h 2128862"/>
              <a:gd name="connsiteX9067" fmla="*/ 1485692 w 2482948"/>
              <a:gd name="connsiteY9067" fmla="*/ 965606 h 2128862"/>
              <a:gd name="connsiteX9068" fmla="*/ 1483587 w 2482948"/>
              <a:gd name="connsiteY9068" fmla="*/ 965808 h 2128862"/>
              <a:gd name="connsiteX9069" fmla="*/ 1482458 w 2482948"/>
              <a:gd name="connsiteY9069" fmla="*/ 965916 h 2128862"/>
              <a:gd name="connsiteX9070" fmla="*/ 1482255 w 2482948"/>
              <a:gd name="connsiteY9070" fmla="*/ 966958 h 2128862"/>
              <a:gd name="connsiteX9071" fmla="*/ 1484515 w 2482948"/>
              <a:gd name="connsiteY9071" fmla="*/ 967567 h 2128862"/>
              <a:gd name="connsiteX9072" fmla="*/ 1490116 w 2482948"/>
              <a:gd name="connsiteY9072" fmla="*/ 967072 h 2128862"/>
              <a:gd name="connsiteX9073" fmla="*/ 1488917 w 2482948"/>
              <a:gd name="connsiteY9073" fmla="*/ 966675 h 2128862"/>
              <a:gd name="connsiteX9074" fmla="*/ 1486402 w 2482948"/>
              <a:gd name="connsiteY9074" fmla="*/ 965841 h 2128862"/>
              <a:gd name="connsiteX9075" fmla="*/ 711521 w 2482948"/>
              <a:gd name="connsiteY9075" fmla="*/ 965096 h 2128862"/>
              <a:gd name="connsiteX9076" fmla="*/ 711428 w 2482948"/>
              <a:gd name="connsiteY9076" fmla="*/ 965207 h 2128862"/>
              <a:gd name="connsiteX9077" fmla="*/ 711241 w 2482948"/>
              <a:gd name="connsiteY9077" fmla="*/ 965430 h 2128862"/>
              <a:gd name="connsiteX9078" fmla="*/ 711278 w 2482948"/>
              <a:gd name="connsiteY9078" fmla="*/ 965467 h 2128862"/>
              <a:gd name="connsiteX9079" fmla="*/ 711558 w 2482948"/>
              <a:gd name="connsiteY9079" fmla="*/ 965132 h 2128862"/>
              <a:gd name="connsiteX9080" fmla="*/ 711542 w 2482948"/>
              <a:gd name="connsiteY9080" fmla="*/ 965117 h 2128862"/>
              <a:gd name="connsiteX9081" fmla="*/ 711540 w 2482948"/>
              <a:gd name="connsiteY9081" fmla="*/ 965114 h 2128862"/>
              <a:gd name="connsiteX9082" fmla="*/ 1057257 w 2482948"/>
              <a:gd name="connsiteY9082" fmla="*/ 964995 h 2128862"/>
              <a:gd name="connsiteX9083" fmla="*/ 1057199 w 2482948"/>
              <a:gd name="connsiteY9083" fmla="*/ 965880 h 2128862"/>
              <a:gd name="connsiteX9084" fmla="*/ 1137004 w 2482948"/>
              <a:gd name="connsiteY9084" fmla="*/ 1002713 h 2128862"/>
              <a:gd name="connsiteX9085" fmla="*/ 1136827 w 2482948"/>
              <a:gd name="connsiteY9085" fmla="*/ 1001783 h 2128862"/>
              <a:gd name="connsiteX9086" fmla="*/ 897871 w 2482948"/>
              <a:gd name="connsiteY9086" fmla="*/ 964667 h 2128862"/>
              <a:gd name="connsiteX9087" fmla="*/ 896217 w 2482948"/>
              <a:gd name="connsiteY9087" fmla="*/ 965244 h 2128862"/>
              <a:gd name="connsiteX9088" fmla="*/ 859683 w 2482948"/>
              <a:gd name="connsiteY9088" fmla="*/ 970152 h 2128862"/>
              <a:gd name="connsiteX9089" fmla="*/ 887944 w 2482948"/>
              <a:gd name="connsiteY9089" fmla="*/ 968277 h 2128862"/>
              <a:gd name="connsiteX9090" fmla="*/ 898275 w 2482948"/>
              <a:gd name="connsiteY9090" fmla="*/ 964848 h 2128862"/>
              <a:gd name="connsiteX9091" fmla="*/ 584126 w 2482948"/>
              <a:gd name="connsiteY9091" fmla="*/ 964341 h 2128862"/>
              <a:gd name="connsiteX9092" fmla="*/ 583287 w 2482948"/>
              <a:gd name="connsiteY9092" fmla="*/ 965315 h 2128862"/>
              <a:gd name="connsiteX9093" fmla="*/ 581906 w 2482948"/>
              <a:gd name="connsiteY9093" fmla="*/ 966917 h 2128862"/>
              <a:gd name="connsiteX9094" fmla="*/ 578722 w 2482948"/>
              <a:gd name="connsiteY9094" fmla="*/ 970613 h 2128862"/>
              <a:gd name="connsiteX9095" fmla="*/ 579600 w 2482948"/>
              <a:gd name="connsiteY9095" fmla="*/ 969725 h 2128862"/>
              <a:gd name="connsiteX9096" fmla="*/ 580403 w 2482948"/>
              <a:gd name="connsiteY9096" fmla="*/ 968913 h 2128862"/>
              <a:gd name="connsiteX9097" fmla="*/ 1499626 w 2482948"/>
              <a:gd name="connsiteY9097" fmla="*/ 964268 h 2128862"/>
              <a:gd name="connsiteX9098" fmla="*/ 1497669 w 2482948"/>
              <a:gd name="connsiteY9098" fmla="*/ 964456 h 2128862"/>
              <a:gd name="connsiteX9099" fmla="*/ 1497389 w 2482948"/>
              <a:gd name="connsiteY9099" fmla="*/ 964483 h 2128862"/>
              <a:gd name="connsiteX9100" fmla="*/ 1500644 w 2482948"/>
              <a:gd name="connsiteY9100" fmla="*/ 965578 h 2128862"/>
              <a:gd name="connsiteX9101" fmla="*/ 1501800 w 2482948"/>
              <a:gd name="connsiteY9101" fmla="*/ 965967 h 2128862"/>
              <a:gd name="connsiteX9102" fmla="*/ 1502374 w 2482948"/>
              <a:gd name="connsiteY9102" fmla="*/ 965831 h 2128862"/>
              <a:gd name="connsiteX9103" fmla="*/ 1502744 w 2482948"/>
              <a:gd name="connsiteY9103" fmla="*/ 965743 h 2128862"/>
              <a:gd name="connsiteX9104" fmla="*/ 1503389 w 2482948"/>
              <a:gd name="connsiteY9104" fmla="*/ 965590 h 2128862"/>
              <a:gd name="connsiteX9105" fmla="*/ 1501740 w 2482948"/>
              <a:gd name="connsiteY9105" fmla="*/ 965011 h 2128862"/>
              <a:gd name="connsiteX9106" fmla="*/ 1500618 w 2482948"/>
              <a:gd name="connsiteY9106" fmla="*/ 964617 h 2128862"/>
              <a:gd name="connsiteX9107" fmla="*/ 1871124 w 2482948"/>
              <a:gd name="connsiteY9107" fmla="*/ 964224 h 2128862"/>
              <a:gd name="connsiteX9108" fmla="*/ 1871917 w 2482948"/>
              <a:gd name="connsiteY9108" fmla="*/ 964949 h 2128862"/>
              <a:gd name="connsiteX9109" fmla="*/ 1873271 w 2482948"/>
              <a:gd name="connsiteY9109" fmla="*/ 966187 h 2128862"/>
              <a:gd name="connsiteX9110" fmla="*/ 1873254 w 2482948"/>
              <a:gd name="connsiteY9110" fmla="*/ 966030 h 2128862"/>
              <a:gd name="connsiteX9111" fmla="*/ 1873217 w 2482948"/>
              <a:gd name="connsiteY9111" fmla="*/ 965687 h 2128862"/>
              <a:gd name="connsiteX9112" fmla="*/ 1336076 w 2482948"/>
              <a:gd name="connsiteY9112" fmla="*/ 964216 h 2128862"/>
              <a:gd name="connsiteX9113" fmla="*/ 1338117 w 2482948"/>
              <a:gd name="connsiteY9113" fmla="*/ 964817 h 2128862"/>
              <a:gd name="connsiteX9114" fmla="*/ 1338606 w 2482948"/>
              <a:gd name="connsiteY9114" fmla="*/ 964961 h 2128862"/>
              <a:gd name="connsiteX9115" fmla="*/ 1338317 w 2482948"/>
              <a:gd name="connsiteY9115" fmla="*/ 964689 h 2128862"/>
              <a:gd name="connsiteX9116" fmla="*/ 1338144 w 2482948"/>
              <a:gd name="connsiteY9116" fmla="*/ 964526 h 2128862"/>
              <a:gd name="connsiteX9117" fmla="*/ 1306335 w 2482948"/>
              <a:gd name="connsiteY9117" fmla="*/ 964180 h 2128862"/>
              <a:gd name="connsiteX9118" fmla="*/ 1306538 w 2482948"/>
              <a:gd name="connsiteY9118" fmla="*/ 964562 h 2128862"/>
              <a:gd name="connsiteX9119" fmla="*/ 1306613 w 2482948"/>
              <a:gd name="connsiteY9119" fmla="*/ 964703 h 2128862"/>
              <a:gd name="connsiteX9120" fmla="*/ 1310040 w 2482948"/>
              <a:gd name="connsiteY9120" fmla="*/ 964965 h 2128862"/>
              <a:gd name="connsiteX9121" fmla="*/ 1310189 w 2482948"/>
              <a:gd name="connsiteY9121" fmla="*/ 964977 h 2128862"/>
              <a:gd name="connsiteX9122" fmla="*/ 2287145 w 2482948"/>
              <a:gd name="connsiteY9122" fmla="*/ 963822 h 2128862"/>
              <a:gd name="connsiteX9123" fmla="*/ 2284077 w 2482948"/>
              <a:gd name="connsiteY9123" fmla="*/ 970496 h 2128862"/>
              <a:gd name="connsiteX9124" fmla="*/ 2284223 w 2482948"/>
              <a:gd name="connsiteY9124" fmla="*/ 970252 h 2128862"/>
              <a:gd name="connsiteX9125" fmla="*/ 2285629 w 2482948"/>
              <a:gd name="connsiteY9125" fmla="*/ 967900 h 2128862"/>
              <a:gd name="connsiteX9126" fmla="*/ 2286146 w 2482948"/>
              <a:gd name="connsiteY9126" fmla="*/ 966509 h 2128862"/>
              <a:gd name="connsiteX9127" fmla="*/ 1214075 w 2482948"/>
              <a:gd name="connsiteY9127" fmla="*/ 963710 h 2128862"/>
              <a:gd name="connsiteX9128" fmla="*/ 1215393 w 2482948"/>
              <a:gd name="connsiteY9128" fmla="*/ 964890 h 2128862"/>
              <a:gd name="connsiteX9129" fmla="*/ 1225742 w 2482948"/>
              <a:gd name="connsiteY9129" fmla="*/ 974153 h 2128862"/>
              <a:gd name="connsiteX9130" fmla="*/ 1241987 w 2482948"/>
              <a:gd name="connsiteY9130" fmla="*/ 980187 h 2128862"/>
              <a:gd name="connsiteX9131" fmla="*/ 1246806 w 2482948"/>
              <a:gd name="connsiteY9131" fmla="*/ 981977 h 2128862"/>
              <a:gd name="connsiteX9132" fmla="*/ 1247190 w 2482948"/>
              <a:gd name="connsiteY9132" fmla="*/ 975879 h 2128862"/>
              <a:gd name="connsiteX9133" fmla="*/ 1233028 w 2482948"/>
              <a:gd name="connsiteY9133" fmla="*/ 972055 h 2128862"/>
              <a:gd name="connsiteX9134" fmla="*/ 1232091 w 2482948"/>
              <a:gd name="connsiteY9134" fmla="*/ 971802 h 2128862"/>
              <a:gd name="connsiteX9135" fmla="*/ 1223923 w 2482948"/>
              <a:gd name="connsiteY9135" fmla="*/ 969596 h 2128862"/>
              <a:gd name="connsiteX9136" fmla="*/ 1217061 w 2482948"/>
              <a:gd name="connsiteY9136" fmla="*/ 965495 h 2128862"/>
              <a:gd name="connsiteX9137" fmla="*/ 1909462 w 2482948"/>
              <a:gd name="connsiteY9137" fmla="*/ 963021 h 2128862"/>
              <a:gd name="connsiteX9138" fmla="*/ 1912039 w 2482948"/>
              <a:gd name="connsiteY9138" fmla="*/ 963927 h 2128862"/>
              <a:gd name="connsiteX9139" fmla="*/ 1912038 w 2482948"/>
              <a:gd name="connsiteY9139" fmla="*/ 963850 h 2128862"/>
              <a:gd name="connsiteX9140" fmla="*/ 1911443 w 2482948"/>
              <a:gd name="connsiteY9140" fmla="*/ 963659 h 2128862"/>
              <a:gd name="connsiteX9141" fmla="*/ 1852407 w 2482948"/>
              <a:gd name="connsiteY9141" fmla="*/ 962771 h 2128862"/>
              <a:gd name="connsiteX9142" fmla="*/ 1849398 w 2482948"/>
              <a:gd name="connsiteY9142" fmla="*/ 971073 h 2128862"/>
              <a:gd name="connsiteX9143" fmla="*/ 1845081 w 2482948"/>
              <a:gd name="connsiteY9143" fmla="*/ 982985 h 2128862"/>
              <a:gd name="connsiteX9144" fmla="*/ 1843541 w 2482948"/>
              <a:gd name="connsiteY9144" fmla="*/ 987234 h 2128862"/>
              <a:gd name="connsiteX9145" fmla="*/ 1852847 w 2482948"/>
              <a:gd name="connsiteY9145" fmla="*/ 1029494 h 2128862"/>
              <a:gd name="connsiteX9146" fmla="*/ 1856421 w 2482948"/>
              <a:gd name="connsiteY9146" fmla="*/ 1019434 h 2128862"/>
              <a:gd name="connsiteX9147" fmla="*/ 1860900 w 2482948"/>
              <a:gd name="connsiteY9147" fmla="*/ 1006828 h 2128862"/>
              <a:gd name="connsiteX9148" fmla="*/ 1860923 w 2482948"/>
              <a:gd name="connsiteY9148" fmla="*/ 1006762 h 2128862"/>
              <a:gd name="connsiteX9149" fmla="*/ 1860803 w 2482948"/>
              <a:gd name="connsiteY9149" fmla="*/ 1006034 h 2128862"/>
              <a:gd name="connsiteX9150" fmla="*/ 1860529 w 2482948"/>
              <a:gd name="connsiteY9150" fmla="*/ 1004377 h 2128862"/>
              <a:gd name="connsiteX9151" fmla="*/ 1854155 w 2482948"/>
              <a:gd name="connsiteY9151" fmla="*/ 965768 h 2128862"/>
              <a:gd name="connsiteX9152" fmla="*/ 1515246 w 2482948"/>
              <a:gd name="connsiteY9152" fmla="*/ 962770 h 2128862"/>
              <a:gd name="connsiteX9153" fmla="*/ 1512112 w 2482948"/>
              <a:gd name="connsiteY9153" fmla="*/ 963070 h 2128862"/>
              <a:gd name="connsiteX9154" fmla="*/ 1512093 w 2482948"/>
              <a:gd name="connsiteY9154" fmla="*/ 963144 h 2128862"/>
              <a:gd name="connsiteX9155" fmla="*/ 1512128 w 2482948"/>
              <a:gd name="connsiteY9155" fmla="*/ 963157 h 2128862"/>
              <a:gd name="connsiteX9156" fmla="*/ 1512728 w 2482948"/>
              <a:gd name="connsiteY9156" fmla="*/ 963369 h 2128862"/>
              <a:gd name="connsiteX9157" fmla="*/ 1513175 w 2482948"/>
              <a:gd name="connsiteY9157" fmla="*/ 963262 h 2128862"/>
              <a:gd name="connsiteX9158" fmla="*/ 1513356 w 2482948"/>
              <a:gd name="connsiteY9158" fmla="*/ 963219 h 2128862"/>
              <a:gd name="connsiteX9159" fmla="*/ 1990967 w 2482948"/>
              <a:gd name="connsiteY9159" fmla="*/ 962766 h 2128862"/>
              <a:gd name="connsiteX9160" fmla="*/ 1990964 w 2482948"/>
              <a:gd name="connsiteY9160" fmla="*/ 962767 h 2128862"/>
              <a:gd name="connsiteX9161" fmla="*/ 1984774 w 2482948"/>
              <a:gd name="connsiteY9161" fmla="*/ 964692 h 2128862"/>
              <a:gd name="connsiteX9162" fmla="*/ 1987705 w 2482948"/>
              <a:gd name="connsiteY9162" fmla="*/ 964445 h 2128862"/>
              <a:gd name="connsiteX9163" fmla="*/ 1990886 w 2482948"/>
              <a:gd name="connsiteY9163" fmla="*/ 962954 h 2128862"/>
              <a:gd name="connsiteX9164" fmla="*/ 723012 w 2482948"/>
              <a:gd name="connsiteY9164" fmla="*/ 962481 h 2128862"/>
              <a:gd name="connsiteX9165" fmla="*/ 722936 w 2482948"/>
              <a:gd name="connsiteY9165" fmla="*/ 962572 h 2128862"/>
              <a:gd name="connsiteX9166" fmla="*/ 723055 w 2482948"/>
              <a:gd name="connsiteY9166" fmla="*/ 962631 h 2128862"/>
              <a:gd name="connsiteX9167" fmla="*/ 724092 w 2482948"/>
              <a:gd name="connsiteY9167" fmla="*/ 963146 h 2128862"/>
              <a:gd name="connsiteX9168" fmla="*/ 724525 w 2482948"/>
              <a:gd name="connsiteY9168" fmla="*/ 963361 h 2128862"/>
              <a:gd name="connsiteX9169" fmla="*/ 1554926 w 2482948"/>
              <a:gd name="connsiteY9169" fmla="*/ 962335 h 2128862"/>
              <a:gd name="connsiteX9170" fmla="*/ 1554915 w 2482948"/>
              <a:gd name="connsiteY9170" fmla="*/ 962355 h 2128862"/>
              <a:gd name="connsiteX9171" fmla="*/ 1554883 w 2482948"/>
              <a:gd name="connsiteY9171" fmla="*/ 962411 h 2128862"/>
              <a:gd name="connsiteX9172" fmla="*/ 1554849 w 2482948"/>
              <a:gd name="connsiteY9172" fmla="*/ 962471 h 2128862"/>
              <a:gd name="connsiteX9173" fmla="*/ 1555119 w 2482948"/>
              <a:gd name="connsiteY9173" fmla="*/ 962663 h 2128862"/>
              <a:gd name="connsiteX9174" fmla="*/ 1555278 w 2482948"/>
              <a:gd name="connsiteY9174" fmla="*/ 962777 h 2128862"/>
              <a:gd name="connsiteX9175" fmla="*/ 1554932 w 2482948"/>
              <a:gd name="connsiteY9175" fmla="*/ 962343 h 2128862"/>
              <a:gd name="connsiteX9176" fmla="*/ 970017 w 2482948"/>
              <a:gd name="connsiteY9176" fmla="*/ 961898 h 2128862"/>
              <a:gd name="connsiteX9177" fmla="*/ 970188 w 2482948"/>
              <a:gd name="connsiteY9177" fmla="*/ 962578 h 2128862"/>
              <a:gd name="connsiteX9178" fmla="*/ 971417 w 2482948"/>
              <a:gd name="connsiteY9178" fmla="*/ 965382 h 2128862"/>
              <a:gd name="connsiteX9179" fmla="*/ 971768 w 2482948"/>
              <a:gd name="connsiteY9179" fmla="*/ 967720 h 2128862"/>
              <a:gd name="connsiteX9180" fmla="*/ 972201 w 2482948"/>
              <a:gd name="connsiteY9180" fmla="*/ 970601 h 2128862"/>
              <a:gd name="connsiteX9181" fmla="*/ 973278 w 2482948"/>
              <a:gd name="connsiteY9181" fmla="*/ 974894 h 2128862"/>
              <a:gd name="connsiteX9182" fmla="*/ 978283 w 2482948"/>
              <a:gd name="connsiteY9182" fmla="*/ 977054 h 2128862"/>
              <a:gd name="connsiteX9183" fmla="*/ 977689 w 2482948"/>
              <a:gd name="connsiteY9183" fmla="*/ 970048 h 2128862"/>
              <a:gd name="connsiteX9184" fmla="*/ 976283 w 2482948"/>
              <a:gd name="connsiteY9184" fmla="*/ 964497 h 2128862"/>
              <a:gd name="connsiteX9185" fmla="*/ 970366 w 2482948"/>
              <a:gd name="connsiteY9185" fmla="*/ 962042 h 2128862"/>
              <a:gd name="connsiteX9186" fmla="*/ 1465273 w 2482948"/>
              <a:gd name="connsiteY9186" fmla="*/ 961788 h 2128862"/>
              <a:gd name="connsiteX9187" fmla="*/ 1463391 w 2482948"/>
              <a:gd name="connsiteY9187" fmla="*/ 961869 h 2128862"/>
              <a:gd name="connsiteX9188" fmla="*/ 1465160 w 2482948"/>
              <a:gd name="connsiteY9188" fmla="*/ 962347 h 2128862"/>
              <a:gd name="connsiteX9189" fmla="*/ 1059632 w 2482948"/>
              <a:gd name="connsiteY9189" fmla="*/ 961552 h 2128862"/>
              <a:gd name="connsiteX9190" fmla="*/ 1079611 w 2482948"/>
              <a:gd name="connsiteY9190" fmla="*/ 970888 h 2128862"/>
              <a:gd name="connsiteX9191" fmla="*/ 1139542 w 2482948"/>
              <a:gd name="connsiteY9191" fmla="*/ 998893 h 2128862"/>
              <a:gd name="connsiteX9192" fmla="*/ 1139447 w 2482948"/>
              <a:gd name="connsiteY9192" fmla="*/ 998336 h 2128862"/>
              <a:gd name="connsiteX9193" fmla="*/ 1063462 w 2482948"/>
              <a:gd name="connsiteY9193" fmla="*/ 963003 h 2128862"/>
              <a:gd name="connsiteX9194" fmla="*/ 1471274 w 2482948"/>
              <a:gd name="connsiteY9194" fmla="*/ 961527 h 2128862"/>
              <a:gd name="connsiteX9195" fmla="*/ 1469744 w 2482948"/>
              <a:gd name="connsiteY9195" fmla="*/ 961593 h 2128862"/>
              <a:gd name="connsiteX9196" fmla="*/ 1469508 w 2482948"/>
              <a:gd name="connsiteY9196" fmla="*/ 962780 h 2128862"/>
              <a:gd name="connsiteX9197" fmla="*/ 1472968 w 2482948"/>
              <a:gd name="connsiteY9197" fmla="*/ 962440 h 2128862"/>
              <a:gd name="connsiteX9198" fmla="*/ 1474112 w 2482948"/>
              <a:gd name="connsiteY9198" fmla="*/ 962328 h 2128862"/>
              <a:gd name="connsiteX9199" fmla="*/ 1474004 w 2482948"/>
              <a:gd name="connsiteY9199" fmla="*/ 962298 h 2128862"/>
              <a:gd name="connsiteX9200" fmla="*/ 1473550 w 2482948"/>
              <a:gd name="connsiteY9200" fmla="*/ 962170 h 2128862"/>
              <a:gd name="connsiteX9201" fmla="*/ 890787 w 2482948"/>
              <a:gd name="connsiteY9201" fmla="*/ 961498 h 2128862"/>
              <a:gd name="connsiteX9202" fmla="*/ 858524 w 2482948"/>
              <a:gd name="connsiteY9202" fmla="*/ 966384 h 2128862"/>
              <a:gd name="connsiteX9203" fmla="*/ 846197 w 2482948"/>
              <a:gd name="connsiteY9203" fmla="*/ 965640 h 2128862"/>
              <a:gd name="connsiteX9204" fmla="*/ 843451 w 2482948"/>
              <a:gd name="connsiteY9204" fmla="*/ 965475 h 2128862"/>
              <a:gd name="connsiteX9205" fmla="*/ 836327 w 2482948"/>
              <a:gd name="connsiteY9205" fmla="*/ 966174 h 2128862"/>
              <a:gd name="connsiteX9206" fmla="*/ 852010 w 2482948"/>
              <a:gd name="connsiteY9206" fmla="*/ 967401 h 2128862"/>
              <a:gd name="connsiteX9207" fmla="*/ 887097 w 2482948"/>
              <a:gd name="connsiteY9207" fmla="*/ 962811 h 2128862"/>
              <a:gd name="connsiteX9208" fmla="*/ 892222 w 2482948"/>
              <a:gd name="connsiteY9208" fmla="*/ 962140 h 2128862"/>
              <a:gd name="connsiteX9209" fmla="*/ 892168 w 2482948"/>
              <a:gd name="connsiteY9209" fmla="*/ 962116 h 2128862"/>
              <a:gd name="connsiteX9210" fmla="*/ 1414081 w 2482948"/>
              <a:gd name="connsiteY9210" fmla="*/ 961385 h 2128862"/>
              <a:gd name="connsiteX9211" fmla="*/ 1428363 w 2482948"/>
              <a:gd name="connsiteY9211" fmla="*/ 965266 h 2128862"/>
              <a:gd name="connsiteX9212" fmla="*/ 1443567 w 2482948"/>
              <a:gd name="connsiteY9212" fmla="*/ 969397 h 2128862"/>
              <a:gd name="connsiteX9213" fmla="*/ 1446314 w 2482948"/>
              <a:gd name="connsiteY9213" fmla="*/ 969518 h 2128862"/>
              <a:gd name="connsiteX9214" fmla="*/ 1448194 w 2482948"/>
              <a:gd name="connsiteY9214" fmla="*/ 969601 h 2128862"/>
              <a:gd name="connsiteX9215" fmla="*/ 1422389 w 2482948"/>
              <a:gd name="connsiteY9215" fmla="*/ 962899 h 2128862"/>
              <a:gd name="connsiteX9216" fmla="*/ 1606906 w 2482948"/>
              <a:gd name="connsiteY9216" fmla="*/ 961212 h 2128862"/>
              <a:gd name="connsiteX9217" fmla="*/ 1605897 w 2482948"/>
              <a:gd name="connsiteY9217" fmla="*/ 964527 h 2128862"/>
              <a:gd name="connsiteX9218" fmla="*/ 1604740 w 2482948"/>
              <a:gd name="connsiteY9218" fmla="*/ 968330 h 2128862"/>
              <a:gd name="connsiteX9219" fmla="*/ 1624626 w 2482948"/>
              <a:gd name="connsiteY9219" fmla="*/ 978017 h 2128862"/>
              <a:gd name="connsiteX9220" fmla="*/ 1625243 w 2482948"/>
              <a:gd name="connsiteY9220" fmla="*/ 975647 h 2128862"/>
              <a:gd name="connsiteX9221" fmla="*/ 1625463 w 2482948"/>
              <a:gd name="connsiteY9221" fmla="*/ 974803 h 2128862"/>
              <a:gd name="connsiteX9222" fmla="*/ 1626209 w 2482948"/>
              <a:gd name="connsiteY9222" fmla="*/ 971940 h 2128862"/>
              <a:gd name="connsiteX9223" fmla="*/ 1489557 w 2482948"/>
              <a:gd name="connsiteY9223" fmla="*/ 960733 h 2128862"/>
              <a:gd name="connsiteX9224" fmla="*/ 1489140 w 2482948"/>
              <a:gd name="connsiteY9224" fmla="*/ 960751 h 2128862"/>
              <a:gd name="connsiteX9225" fmla="*/ 1487975 w 2482948"/>
              <a:gd name="connsiteY9225" fmla="*/ 960802 h 2128862"/>
              <a:gd name="connsiteX9226" fmla="*/ 1486152 w 2482948"/>
              <a:gd name="connsiteY9226" fmla="*/ 960881 h 2128862"/>
              <a:gd name="connsiteX9227" fmla="*/ 1486159 w 2482948"/>
              <a:gd name="connsiteY9227" fmla="*/ 960883 h 2128862"/>
              <a:gd name="connsiteX9228" fmla="*/ 1486168 w 2482948"/>
              <a:gd name="connsiteY9228" fmla="*/ 960885 h 2128862"/>
              <a:gd name="connsiteX9229" fmla="*/ 1486855 w 2482948"/>
              <a:gd name="connsiteY9229" fmla="*/ 961079 h 2128862"/>
              <a:gd name="connsiteX9230" fmla="*/ 1488279 w 2482948"/>
              <a:gd name="connsiteY9230" fmla="*/ 960940 h 2128862"/>
              <a:gd name="connsiteX9231" fmla="*/ 1489739 w 2482948"/>
              <a:gd name="connsiteY9231" fmla="*/ 960797 h 2128862"/>
              <a:gd name="connsiteX9232" fmla="*/ 923357 w 2482948"/>
              <a:gd name="connsiteY9232" fmla="*/ 960722 h 2128862"/>
              <a:gd name="connsiteX9233" fmla="*/ 922620 w 2482948"/>
              <a:gd name="connsiteY9233" fmla="*/ 960967 h 2128862"/>
              <a:gd name="connsiteX9234" fmla="*/ 909977 w 2482948"/>
              <a:gd name="connsiteY9234" fmla="*/ 965174 h 2128862"/>
              <a:gd name="connsiteX9235" fmla="*/ 910021 w 2482948"/>
              <a:gd name="connsiteY9235" fmla="*/ 965194 h 2128862"/>
              <a:gd name="connsiteX9236" fmla="*/ 910515 w 2482948"/>
              <a:gd name="connsiteY9236" fmla="*/ 965415 h 2128862"/>
              <a:gd name="connsiteX9237" fmla="*/ 920963 w 2482948"/>
              <a:gd name="connsiteY9237" fmla="*/ 962182 h 2128862"/>
              <a:gd name="connsiteX9238" fmla="*/ 922282 w 2482948"/>
              <a:gd name="connsiteY9238" fmla="*/ 961378 h 2128862"/>
              <a:gd name="connsiteX9239" fmla="*/ 1660955 w 2482948"/>
              <a:gd name="connsiteY9239" fmla="*/ 960225 h 2128862"/>
              <a:gd name="connsiteX9240" fmla="*/ 1660813 w 2482948"/>
              <a:gd name="connsiteY9240" fmla="*/ 960702 h 2128862"/>
              <a:gd name="connsiteX9241" fmla="*/ 1660737 w 2482948"/>
              <a:gd name="connsiteY9241" fmla="*/ 960959 h 2128862"/>
              <a:gd name="connsiteX9242" fmla="*/ 1660674 w 2482948"/>
              <a:gd name="connsiteY9242" fmla="*/ 961170 h 2128862"/>
              <a:gd name="connsiteX9243" fmla="*/ 1660831 w 2482948"/>
              <a:gd name="connsiteY9243" fmla="*/ 961709 h 2128862"/>
              <a:gd name="connsiteX9244" fmla="*/ 1661197 w 2482948"/>
              <a:gd name="connsiteY9244" fmla="*/ 962964 h 2128862"/>
              <a:gd name="connsiteX9245" fmla="*/ 1670352 w 2482948"/>
              <a:gd name="connsiteY9245" fmla="*/ 979893 h 2128862"/>
              <a:gd name="connsiteX9246" fmla="*/ 899226 w 2482948"/>
              <a:gd name="connsiteY9246" fmla="*/ 960220 h 2128862"/>
              <a:gd name="connsiteX9247" fmla="*/ 899046 w 2482948"/>
              <a:gd name="connsiteY9247" fmla="*/ 960247 h 2128862"/>
              <a:gd name="connsiteX9248" fmla="*/ 898989 w 2482948"/>
              <a:gd name="connsiteY9248" fmla="*/ 960256 h 2128862"/>
              <a:gd name="connsiteX9249" fmla="*/ 899018 w 2482948"/>
              <a:gd name="connsiteY9249" fmla="*/ 960269 h 2128862"/>
              <a:gd name="connsiteX9250" fmla="*/ 899050 w 2482948"/>
              <a:gd name="connsiteY9250" fmla="*/ 960284 h 2128862"/>
              <a:gd name="connsiteX9251" fmla="*/ 1378972 w 2482948"/>
              <a:gd name="connsiteY9251" fmla="*/ 959888 h 2128862"/>
              <a:gd name="connsiteX9252" fmla="*/ 1381051 w 2482948"/>
              <a:gd name="connsiteY9252" fmla="*/ 961391 h 2128862"/>
              <a:gd name="connsiteX9253" fmla="*/ 1383335 w 2482948"/>
              <a:gd name="connsiteY9253" fmla="*/ 963043 h 2128862"/>
              <a:gd name="connsiteX9254" fmla="*/ 1384250 w 2482948"/>
              <a:gd name="connsiteY9254" fmla="*/ 963705 h 2128862"/>
              <a:gd name="connsiteX9255" fmla="*/ 1418115 w 2482948"/>
              <a:gd name="connsiteY9255" fmla="*/ 972414 h 2128862"/>
              <a:gd name="connsiteX9256" fmla="*/ 1434575 w 2482948"/>
              <a:gd name="connsiteY9256" fmla="*/ 975954 h 2128862"/>
              <a:gd name="connsiteX9257" fmla="*/ 1442183 w 2482948"/>
              <a:gd name="connsiteY9257" fmla="*/ 975986 h 2128862"/>
              <a:gd name="connsiteX9258" fmla="*/ 1444964 w 2482948"/>
              <a:gd name="connsiteY9258" fmla="*/ 975998 h 2128862"/>
              <a:gd name="connsiteX9259" fmla="*/ 1437930 w 2482948"/>
              <a:gd name="connsiteY9259" fmla="*/ 974323 h 2128862"/>
              <a:gd name="connsiteX9260" fmla="*/ 1435662 w 2482948"/>
              <a:gd name="connsiteY9260" fmla="*/ 973783 h 2128862"/>
              <a:gd name="connsiteX9261" fmla="*/ 1428658 w 2482948"/>
              <a:gd name="connsiteY9261" fmla="*/ 973472 h 2128862"/>
              <a:gd name="connsiteX9262" fmla="*/ 1396232 w 2482948"/>
              <a:gd name="connsiteY9262" fmla="*/ 964166 h 2128862"/>
              <a:gd name="connsiteX9263" fmla="*/ 1963654 w 2482948"/>
              <a:gd name="connsiteY9263" fmla="*/ 959305 h 2128862"/>
              <a:gd name="connsiteX9264" fmla="*/ 1958765 w 2482948"/>
              <a:gd name="connsiteY9264" fmla="*/ 959380 h 2128862"/>
              <a:gd name="connsiteX9265" fmla="*/ 1958679 w 2482948"/>
              <a:gd name="connsiteY9265" fmla="*/ 960461 h 2128862"/>
              <a:gd name="connsiteX9266" fmla="*/ 1958672 w 2482948"/>
              <a:gd name="connsiteY9266" fmla="*/ 960544 h 2128862"/>
              <a:gd name="connsiteX9267" fmla="*/ 1963195 w 2482948"/>
              <a:gd name="connsiteY9267" fmla="*/ 960335 h 2128862"/>
              <a:gd name="connsiteX9268" fmla="*/ 1963491 w 2482948"/>
              <a:gd name="connsiteY9268" fmla="*/ 959671 h 2128862"/>
              <a:gd name="connsiteX9269" fmla="*/ 1973428 w 2482948"/>
              <a:gd name="connsiteY9269" fmla="*/ 959155 h 2128862"/>
              <a:gd name="connsiteX9270" fmla="*/ 1968763 w 2482948"/>
              <a:gd name="connsiteY9270" fmla="*/ 959227 h 2128862"/>
              <a:gd name="connsiteX9271" fmla="*/ 1968376 w 2482948"/>
              <a:gd name="connsiteY9271" fmla="*/ 960095 h 2128862"/>
              <a:gd name="connsiteX9272" fmla="*/ 1973351 w 2482948"/>
              <a:gd name="connsiteY9272" fmla="*/ 959864 h 2128862"/>
              <a:gd name="connsiteX9273" fmla="*/ 1973370 w 2482948"/>
              <a:gd name="connsiteY9273" fmla="*/ 959687 h 2128862"/>
              <a:gd name="connsiteX9274" fmla="*/ 1556727 w 2482948"/>
              <a:gd name="connsiteY9274" fmla="*/ 959137 h 2128862"/>
              <a:gd name="connsiteX9275" fmla="*/ 1556543 w 2482948"/>
              <a:gd name="connsiteY9275" fmla="*/ 959465 h 2128862"/>
              <a:gd name="connsiteX9276" fmla="*/ 1559408 w 2482948"/>
              <a:gd name="connsiteY9276" fmla="*/ 962862 h 2128862"/>
              <a:gd name="connsiteX9277" fmla="*/ 1561965 w 2482948"/>
              <a:gd name="connsiteY9277" fmla="*/ 965894 h 2128862"/>
              <a:gd name="connsiteX9278" fmla="*/ 1006323 w 2482948"/>
              <a:gd name="connsiteY9278" fmla="*/ 959064 h 2128862"/>
              <a:gd name="connsiteX9279" fmla="*/ 1005299 w 2482948"/>
              <a:gd name="connsiteY9279" fmla="*/ 964938 h 2128862"/>
              <a:gd name="connsiteX9280" fmla="*/ 1004285 w 2482948"/>
              <a:gd name="connsiteY9280" fmla="*/ 970753 h 2128862"/>
              <a:gd name="connsiteX9281" fmla="*/ 1004357 w 2482948"/>
              <a:gd name="connsiteY9281" fmla="*/ 970783 h 2128862"/>
              <a:gd name="connsiteX9282" fmla="*/ 1004742 w 2482948"/>
              <a:gd name="connsiteY9282" fmla="*/ 970943 h 2128862"/>
              <a:gd name="connsiteX9283" fmla="*/ 1005567 w 2482948"/>
              <a:gd name="connsiteY9283" fmla="*/ 966845 h 2128862"/>
              <a:gd name="connsiteX9284" fmla="*/ 1007073 w 2482948"/>
              <a:gd name="connsiteY9284" fmla="*/ 959362 h 2128862"/>
              <a:gd name="connsiteX9285" fmla="*/ 1991519 w 2482948"/>
              <a:gd name="connsiteY9285" fmla="*/ 958877 h 2128862"/>
              <a:gd name="connsiteX9286" fmla="*/ 1985534 w 2482948"/>
              <a:gd name="connsiteY9286" fmla="*/ 958969 h 2128862"/>
              <a:gd name="connsiteX9287" fmla="*/ 1977585 w 2482948"/>
              <a:gd name="connsiteY9287" fmla="*/ 959091 h 2128862"/>
              <a:gd name="connsiteX9288" fmla="*/ 1977547 w 2482948"/>
              <a:gd name="connsiteY9288" fmla="*/ 959446 h 2128862"/>
              <a:gd name="connsiteX9289" fmla="*/ 1977536 w 2482948"/>
              <a:gd name="connsiteY9289" fmla="*/ 959550 h 2128862"/>
              <a:gd name="connsiteX9290" fmla="*/ 1977523 w 2482948"/>
              <a:gd name="connsiteY9290" fmla="*/ 959671 h 2128862"/>
              <a:gd name="connsiteX9291" fmla="*/ 1991167 w 2482948"/>
              <a:gd name="connsiteY9291" fmla="*/ 959039 h 2128862"/>
              <a:gd name="connsiteX9292" fmla="*/ 570056 w 2482948"/>
              <a:gd name="connsiteY9292" fmla="*/ 958872 h 2128862"/>
              <a:gd name="connsiteX9293" fmla="*/ 502163 w 2482948"/>
              <a:gd name="connsiteY9293" fmla="*/ 1026616 h 2128862"/>
              <a:gd name="connsiteX9294" fmla="*/ 407823 w 2482948"/>
              <a:gd name="connsiteY9294" fmla="*/ 1105519 h 2128862"/>
              <a:gd name="connsiteX9295" fmla="*/ 497550 w 2482948"/>
              <a:gd name="connsiteY9295" fmla="*/ 1031413 h 2128862"/>
              <a:gd name="connsiteX9296" fmla="*/ 1634306 w 2482948"/>
              <a:gd name="connsiteY9296" fmla="*/ 958821 h 2128862"/>
              <a:gd name="connsiteX9297" fmla="*/ 1633533 w 2482948"/>
              <a:gd name="connsiteY9297" fmla="*/ 961783 h 2128862"/>
              <a:gd name="connsiteX9298" fmla="*/ 1649221 w 2482948"/>
              <a:gd name="connsiteY9298" fmla="*/ 980461 h 2128862"/>
              <a:gd name="connsiteX9299" fmla="*/ 1647694 w 2482948"/>
              <a:gd name="connsiteY9299" fmla="*/ 975446 h 2128862"/>
              <a:gd name="connsiteX9300" fmla="*/ 726072 w 2482948"/>
              <a:gd name="connsiteY9300" fmla="*/ 958806 h 2128862"/>
              <a:gd name="connsiteX9301" fmla="*/ 726048 w 2482948"/>
              <a:gd name="connsiteY9301" fmla="*/ 958834 h 2128862"/>
              <a:gd name="connsiteX9302" fmla="*/ 739059 w 2482948"/>
              <a:gd name="connsiteY9302" fmla="*/ 966423 h 2128862"/>
              <a:gd name="connsiteX9303" fmla="*/ 757484 w 2482948"/>
              <a:gd name="connsiteY9303" fmla="*/ 977169 h 2128862"/>
              <a:gd name="connsiteX9304" fmla="*/ 767014 w 2482948"/>
              <a:gd name="connsiteY9304" fmla="*/ 980732 h 2128862"/>
              <a:gd name="connsiteX9305" fmla="*/ 777401 w 2482948"/>
              <a:gd name="connsiteY9305" fmla="*/ 984616 h 2128862"/>
              <a:gd name="connsiteX9306" fmla="*/ 791923 w 2482948"/>
              <a:gd name="connsiteY9306" fmla="*/ 990046 h 2128862"/>
              <a:gd name="connsiteX9307" fmla="*/ 796221 w 2482948"/>
              <a:gd name="connsiteY9307" fmla="*/ 990280 h 2128862"/>
              <a:gd name="connsiteX9308" fmla="*/ 796010 w 2482948"/>
              <a:gd name="connsiteY9308" fmla="*/ 990250 h 2128862"/>
              <a:gd name="connsiteX9309" fmla="*/ 795663 w 2482948"/>
              <a:gd name="connsiteY9309" fmla="*/ 990201 h 2128862"/>
              <a:gd name="connsiteX9310" fmla="*/ 758892 w 2482948"/>
              <a:gd name="connsiteY9310" fmla="*/ 977232 h 2128862"/>
              <a:gd name="connsiteX9311" fmla="*/ 758891 w 2482948"/>
              <a:gd name="connsiteY9311" fmla="*/ 977231 h 2128862"/>
              <a:gd name="connsiteX9312" fmla="*/ 745133 w 2482948"/>
              <a:gd name="connsiteY9312" fmla="*/ 969507 h 2128862"/>
              <a:gd name="connsiteX9313" fmla="*/ 1940648 w 2482948"/>
              <a:gd name="connsiteY9313" fmla="*/ 958069 h 2128862"/>
              <a:gd name="connsiteX9314" fmla="*/ 1939116 w 2482948"/>
              <a:gd name="connsiteY9314" fmla="*/ 961450 h 2128862"/>
              <a:gd name="connsiteX9315" fmla="*/ 1953375 w 2482948"/>
              <a:gd name="connsiteY9315" fmla="*/ 960790 h 2128862"/>
              <a:gd name="connsiteX9316" fmla="*/ 1953416 w 2482948"/>
              <a:gd name="connsiteY9316" fmla="*/ 960284 h 2128862"/>
              <a:gd name="connsiteX9317" fmla="*/ 1953450 w 2482948"/>
              <a:gd name="connsiteY9317" fmla="*/ 959858 h 2128862"/>
              <a:gd name="connsiteX9318" fmla="*/ 1953488 w 2482948"/>
              <a:gd name="connsiteY9318" fmla="*/ 959392 h 2128862"/>
              <a:gd name="connsiteX9319" fmla="*/ 1951850 w 2482948"/>
              <a:gd name="connsiteY9319" fmla="*/ 959223 h 2128862"/>
              <a:gd name="connsiteX9320" fmla="*/ 1911561 w 2482948"/>
              <a:gd name="connsiteY9320" fmla="*/ 958058 h 2128862"/>
              <a:gd name="connsiteX9321" fmla="*/ 1911539 w 2482948"/>
              <a:gd name="connsiteY9321" fmla="*/ 958108 h 2128862"/>
              <a:gd name="connsiteX9322" fmla="*/ 1911315 w 2482948"/>
              <a:gd name="connsiteY9322" fmla="*/ 958638 h 2128862"/>
              <a:gd name="connsiteX9323" fmla="*/ 1911954 w 2482948"/>
              <a:gd name="connsiteY9323" fmla="*/ 958846 h 2128862"/>
              <a:gd name="connsiteX9324" fmla="*/ 1911944 w 2482948"/>
              <a:gd name="connsiteY9324" fmla="*/ 958253 h 2128862"/>
              <a:gd name="connsiteX9325" fmla="*/ 1911765 w 2482948"/>
              <a:gd name="connsiteY9325" fmla="*/ 958162 h 2128862"/>
              <a:gd name="connsiteX9326" fmla="*/ 2055567 w 2482948"/>
              <a:gd name="connsiteY9326" fmla="*/ 958011 h 2128862"/>
              <a:gd name="connsiteX9327" fmla="*/ 2042028 w 2482948"/>
              <a:gd name="connsiteY9327" fmla="*/ 989968 h 2128862"/>
              <a:gd name="connsiteX9328" fmla="*/ 2030808 w 2482948"/>
              <a:gd name="connsiteY9328" fmla="*/ 1016454 h 2128862"/>
              <a:gd name="connsiteX9329" fmla="*/ 2025724 w 2482948"/>
              <a:gd name="connsiteY9329" fmla="*/ 1028456 h 2128862"/>
              <a:gd name="connsiteX9330" fmla="*/ 2025345 w 2482948"/>
              <a:gd name="connsiteY9330" fmla="*/ 1030212 h 2128862"/>
              <a:gd name="connsiteX9331" fmla="*/ 2018530 w 2482948"/>
              <a:gd name="connsiteY9331" fmla="*/ 1049065 h 2128862"/>
              <a:gd name="connsiteX9332" fmla="*/ 2014918 w 2482948"/>
              <a:gd name="connsiteY9332" fmla="*/ 1062194 h 2128862"/>
              <a:gd name="connsiteX9333" fmla="*/ 2013245 w 2482948"/>
              <a:gd name="connsiteY9333" fmla="*/ 1064826 h 2128862"/>
              <a:gd name="connsiteX9334" fmla="*/ 2012288 w 2482948"/>
              <a:gd name="connsiteY9334" fmla="*/ 1066333 h 2128862"/>
              <a:gd name="connsiteX9335" fmla="*/ 2008711 w 2482948"/>
              <a:gd name="connsiteY9335" fmla="*/ 1076228 h 2128862"/>
              <a:gd name="connsiteX9336" fmla="*/ 2004591 w 2482948"/>
              <a:gd name="connsiteY9336" fmla="*/ 1081972 h 2128862"/>
              <a:gd name="connsiteX9337" fmla="*/ 1997400 w 2482948"/>
              <a:gd name="connsiteY9337" fmla="*/ 1102168 h 2128862"/>
              <a:gd name="connsiteX9338" fmla="*/ 2003987 w 2482948"/>
              <a:gd name="connsiteY9338" fmla="*/ 1095872 h 2128862"/>
              <a:gd name="connsiteX9339" fmla="*/ 2011252 w 2482948"/>
              <a:gd name="connsiteY9339" fmla="*/ 1086961 h 2128862"/>
              <a:gd name="connsiteX9340" fmla="*/ 2032391 w 2482948"/>
              <a:gd name="connsiteY9340" fmla="*/ 1045719 h 2128862"/>
              <a:gd name="connsiteX9341" fmla="*/ 2052367 w 2482948"/>
              <a:gd name="connsiteY9341" fmla="*/ 975809 h 2128862"/>
              <a:gd name="connsiteX9342" fmla="*/ 2052377 w 2482948"/>
              <a:gd name="connsiteY9342" fmla="*/ 975773 h 2128862"/>
              <a:gd name="connsiteX9343" fmla="*/ 2053811 w 2482948"/>
              <a:gd name="connsiteY9343" fmla="*/ 967792 h 2128862"/>
              <a:gd name="connsiteX9344" fmla="*/ 946479 w 2482948"/>
              <a:gd name="connsiteY9344" fmla="*/ 957882 h 2128862"/>
              <a:gd name="connsiteX9345" fmla="*/ 946353 w 2482948"/>
              <a:gd name="connsiteY9345" fmla="*/ 958034 h 2128862"/>
              <a:gd name="connsiteX9346" fmla="*/ 946290 w 2482948"/>
              <a:gd name="connsiteY9346" fmla="*/ 958198 h 2128862"/>
              <a:gd name="connsiteX9347" fmla="*/ 946008 w 2482948"/>
              <a:gd name="connsiteY9347" fmla="*/ 958938 h 2128862"/>
              <a:gd name="connsiteX9348" fmla="*/ 943186 w 2482948"/>
              <a:gd name="connsiteY9348" fmla="*/ 961906 h 2128862"/>
              <a:gd name="connsiteX9349" fmla="*/ 952286 w 2482948"/>
              <a:gd name="connsiteY9349" fmla="*/ 965834 h 2128862"/>
              <a:gd name="connsiteX9350" fmla="*/ 951363 w 2482948"/>
              <a:gd name="connsiteY9350" fmla="*/ 963279 h 2128862"/>
              <a:gd name="connsiteX9351" fmla="*/ 951362 w 2482948"/>
              <a:gd name="connsiteY9351" fmla="*/ 963276 h 2128862"/>
              <a:gd name="connsiteX9352" fmla="*/ 918877 w 2482948"/>
              <a:gd name="connsiteY9352" fmla="*/ 957338 h 2128862"/>
              <a:gd name="connsiteX9353" fmla="*/ 908994 w 2482948"/>
              <a:gd name="connsiteY9353" fmla="*/ 960786 h 2128862"/>
              <a:gd name="connsiteX9354" fmla="*/ 904037 w 2482948"/>
              <a:gd name="connsiteY9354" fmla="*/ 962516 h 2128862"/>
              <a:gd name="connsiteX9355" fmla="*/ 904055 w 2482948"/>
              <a:gd name="connsiteY9355" fmla="*/ 962524 h 2128862"/>
              <a:gd name="connsiteX9356" fmla="*/ 904575 w 2482948"/>
              <a:gd name="connsiteY9356" fmla="*/ 962757 h 2128862"/>
              <a:gd name="connsiteX9357" fmla="*/ 919757 w 2482948"/>
              <a:gd name="connsiteY9357" fmla="*/ 957717 h 2128862"/>
              <a:gd name="connsiteX9358" fmla="*/ 919751 w 2482948"/>
              <a:gd name="connsiteY9358" fmla="*/ 957714 h 2128862"/>
              <a:gd name="connsiteX9359" fmla="*/ 1212477 w 2482948"/>
              <a:gd name="connsiteY9359" fmla="*/ 957148 h 2128862"/>
              <a:gd name="connsiteX9360" fmla="*/ 1222458 w 2482948"/>
              <a:gd name="connsiteY9360" fmla="*/ 963957 h 2128862"/>
              <a:gd name="connsiteX9361" fmla="*/ 1247490 w 2482948"/>
              <a:gd name="connsiteY9361" fmla="*/ 971119 h 2128862"/>
              <a:gd name="connsiteX9362" fmla="*/ 1247814 w 2482948"/>
              <a:gd name="connsiteY9362" fmla="*/ 965987 h 2128862"/>
              <a:gd name="connsiteX9363" fmla="*/ 1240400 w 2482948"/>
              <a:gd name="connsiteY9363" fmla="*/ 963630 h 2128862"/>
              <a:gd name="connsiteX9364" fmla="*/ 1231200 w 2482948"/>
              <a:gd name="connsiteY9364" fmla="*/ 961998 h 2128862"/>
              <a:gd name="connsiteX9365" fmla="*/ 1224310 w 2482948"/>
              <a:gd name="connsiteY9365" fmla="*/ 960775 h 2128862"/>
              <a:gd name="connsiteX9366" fmla="*/ 1219387 w 2482948"/>
              <a:gd name="connsiteY9366" fmla="*/ 959901 h 2128862"/>
              <a:gd name="connsiteX9367" fmla="*/ 1214571 w 2482948"/>
              <a:gd name="connsiteY9367" fmla="*/ 957983 h 2128862"/>
              <a:gd name="connsiteX9368" fmla="*/ 999059 w 2482948"/>
              <a:gd name="connsiteY9368" fmla="*/ 956178 h 2128862"/>
              <a:gd name="connsiteX9369" fmla="*/ 999667 w 2482948"/>
              <a:gd name="connsiteY9369" fmla="*/ 968836 h 2128862"/>
              <a:gd name="connsiteX9370" fmla="*/ 1000562 w 2482948"/>
              <a:gd name="connsiteY9370" fmla="*/ 969208 h 2128862"/>
              <a:gd name="connsiteX9371" fmla="*/ 1001200 w 2482948"/>
              <a:gd name="connsiteY9371" fmla="*/ 969472 h 2128862"/>
              <a:gd name="connsiteX9372" fmla="*/ 1001802 w 2482948"/>
              <a:gd name="connsiteY9372" fmla="*/ 966146 h 2128862"/>
              <a:gd name="connsiteX9373" fmla="*/ 1003119 w 2482948"/>
              <a:gd name="connsiteY9373" fmla="*/ 958863 h 2128862"/>
              <a:gd name="connsiteX9374" fmla="*/ 1003100 w 2482948"/>
              <a:gd name="connsiteY9374" fmla="*/ 957784 h 2128862"/>
              <a:gd name="connsiteX9375" fmla="*/ 1000755 w 2482948"/>
              <a:gd name="connsiteY9375" fmla="*/ 956852 h 2128862"/>
              <a:gd name="connsiteX9376" fmla="*/ 807548 w 2482948"/>
              <a:gd name="connsiteY9376" fmla="*/ 956093 h 2128862"/>
              <a:gd name="connsiteX9377" fmla="*/ 813657 w 2482948"/>
              <a:gd name="connsiteY9377" fmla="*/ 957754 h 2128862"/>
              <a:gd name="connsiteX9378" fmla="*/ 813877 w 2482948"/>
              <a:gd name="connsiteY9378" fmla="*/ 957767 h 2128862"/>
              <a:gd name="connsiteX9379" fmla="*/ 2167497 w 2482948"/>
              <a:gd name="connsiteY9379" fmla="*/ 955987 h 2128862"/>
              <a:gd name="connsiteX9380" fmla="*/ 2167491 w 2482948"/>
              <a:gd name="connsiteY9380" fmla="*/ 956009 h 2128862"/>
              <a:gd name="connsiteX9381" fmla="*/ 2167411 w 2482948"/>
              <a:gd name="connsiteY9381" fmla="*/ 956313 h 2128862"/>
              <a:gd name="connsiteX9382" fmla="*/ 2166216 w 2482948"/>
              <a:gd name="connsiteY9382" fmla="*/ 960831 h 2128862"/>
              <a:gd name="connsiteX9383" fmla="*/ 2146565 w 2482948"/>
              <a:gd name="connsiteY9383" fmla="*/ 1012125 h 2128862"/>
              <a:gd name="connsiteX9384" fmla="*/ 2136187 w 2482948"/>
              <a:gd name="connsiteY9384" fmla="*/ 1030354 h 2128862"/>
              <a:gd name="connsiteX9385" fmla="*/ 2122962 w 2482948"/>
              <a:gd name="connsiteY9385" fmla="*/ 1064175 h 2128862"/>
              <a:gd name="connsiteX9386" fmla="*/ 2120161 w 2482948"/>
              <a:gd name="connsiteY9386" fmla="*/ 1071337 h 2128862"/>
              <a:gd name="connsiteX9387" fmla="*/ 2127016 w 2482948"/>
              <a:gd name="connsiteY9387" fmla="*/ 1063784 h 2128862"/>
              <a:gd name="connsiteX9388" fmla="*/ 2139711 w 2482948"/>
              <a:gd name="connsiteY9388" fmla="*/ 1048403 h 2128862"/>
              <a:gd name="connsiteX9389" fmla="*/ 2170573 w 2482948"/>
              <a:gd name="connsiteY9389" fmla="*/ 991147 h 2128862"/>
              <a:gd name="connsiteX9390" fmla="*/ 2173486 w 2482948"/>
              <a:gd name="connsiteY9390" fmla="*/ 980948 h 2128862"/>
              <a:gd name="connsiteX9391" fmla="*/ 2180604 w 2482948"/>
              <a:gd name="connsiteY9391" fmla="*/ 956027 h 2128862"/>
              <a:gd name="connsiteX9392" fmla="*/ 2175934 w 2482948"/>
              <a:gd name="connsiteY9392" fmla="*/ 956971 h 2128862"/>
              <a:gd name="connsiteX9393" fmla="*/ 1362276 w 2482948"/>
              <a:gd name="connsiteY9393" fmla="*/ 955749 h 2128862"/>
              <a:gd name="connsiteX9394" fmla="*/ 1366792 w 2482948"/>
              <a:gd name="connsiteY9394" fmla="*/ 959196 h 2128862"/>
              <a:gd name="connsiteX9395" fmla="*/ 1366832 w 2482948"/>
              <a:gd name="connsiteY9395" fmla="*/ 959226 h 2128862"/>
              <a:gd name="connsiteX9396" fmla="*/ 1367154 w 2482948"/>
              <a:gd name="connsiteY9396" fmla="*/ 959309 h 2128862"/>
              <a:gd name="connsiteX9397" fmla="*/ 1370895 w 2482948"/>
              <a:gd name="connsiteY9397" fmla="*/ 960271 h 2128862"/>
              <a:gd name="connsiteX9398" fmla="*/ 1368886 w 2482948"/>
              <a:gd name="connsiteY9398" fmla="*/ 958824 h 2128862"/>
              <a:gd name="connsiteX9399" fmla="*/ 1365842 w 2482948"/>
              <a:gd name="connsiteY9399" fmla="*/ 956633 h 2128862"/>
              <a:gd name="connsiteX9400" fmla="*/ 1365400 w 2482948"/>
              <a:gd name="connsiteY9400" fmla="*/ 956524 h 2128862"/>
              <a:gd name="connsiteX9401" fmla="*/ 1596988 w 2482948"/>
              <a:gd name="connsiteY9401" fmla="*/ 955700 h 2128862"/>
              <a:gd name="connsiteX9402" fmla="*/ 1600879 w 2482948"/>
              <a:gd name="connsiteY9402" fmla="*/ 964938 h 2128862"/>
              <a:gd name="connsiteX9403" fmla="*/ 1601169 w 2482948"/>
              <a:gd name="connsiteY9403" fmla="*/ 963985 h 2128862"/>
              <a:gd name="connsiteX9404" fmla="*/ 1601847 w 2482948"/>
              <a:gd name="connsiteY9404" fmla="*/ 961759 h 2128862"/>
              <a:gd name="connsiteX9405" fmla="*/ 1602722 w 2482948"/>
              <a:gd name="connsiteY9405" fmla="*/ 958887 h 2128862"/>
              <a:gd name="connsiteX9406" fmla="*/ 1470965 w 2482948"/>
              <a:gd name="connsiteY9406" fmla="*/ 955468 h 2128862"/>
              <a:gd name="connsiteX9407" fmla="*/ 1470754 w 2482948"/>
              <a:gd name="connsiteY9407" fmla="*/ 956527 h 2128862"/>
              <a:gd name="connsiteX9408" fmla="*/ 1471884 w 2482948"/>
              <a:gd name="connsiteY9408" fmla="*/ 956846 h 2128862"/>
              <a:gd name="connsiteX9409" fmla="*/ 1477484 w 2482948"/>
              <a:gd name="connsiteY9409" fmla="*/ 956595 h 2128862"/>
              <a:gd name="connsiteX9410" fmla="*/ 1475585 w 2482948"/>
              <a:gd name="connsiteY9410" fmla="*/ 956053 h 2128862"/>
              <a:gd name="connsiteX9411" fmla="*/ 1473616 w 2482948"/>
              <a:gd name="connsiteY9411" fmla="*/ 955490 h 2128862"/>
              <a:gd name="connsiteX9412" fmla="*/ 1884327 w 2482948"/>
              <a:gd name="connsiteY9412" fmla="*/ 954928 h 2128862"/>
              <a:gd name="connsiteX9413" fmla="*/ 1884120 w 2482948"/>
              <a:gd name="connsiteY9413" fmla="*/ 955512 h 2128862"/>
              <a:gd name="connsiteX9414" fmla="*/ 1888184 w 2482948"/>
              <a:gd name="connsiteY9414" fmla="*/ 958878 h 2128862"/>
              <a:gd name="connsiteX9415" fmla="*/ 1888993 w 2482948"/>
              <a:gd name="connsiteY9415" fmla="*/ 959216 h 2128862"/>
              <a:gd name="connsiteX9416" fmla="*/ 1890344 w 2482948"/>
              <a:gd name="connsiteY9416" fmla="*/ 959781 h 2128862"/>
              <a:gd name="connsiteX9417" fmla="*/ 1892275 w 2482948"/>
              <a:gd name="connsiteY9417" fmla="*/ 960589 h 2128862"/>
              <a:gd name="connsiteX9418" fmla="*/ 1892188 w 2482948"/>
              <a:gd name="connsiteY9418" fmla="*/ 959137 h 2128862"/>
              <a:gd name="connsiteX9419" fmla="*/ 1887379 w 2482948"/>
              <a:gd name="connsiteY9419" fmla="*/ 955910 h 2128862"/>
              <a:gd name="connsiteX9420" fmla="*/ 1343299 w 2482948"/>
              <a:gd name="connsiteY9420" fmla="*/ 954340 h 2128862"/>
              <a:gd name="connsiteX9421" fmla="*/ 1343408 w 2482948"/>
              <a:gd name="connsiteY9421" fmla="*/ 954453 h 2128862"/>
              <a:gd name="connsiteX9422" fmla="*/ 1343456 w 2482948"/>
              <a:gd name="connsiteY9422" fmla="*/ 954503 h 2128862"/>
              <a:gd name="connsiteX9423" fmla="*/ 1355645 w 2482948"/>
              <a:gd name="connsiteY9423" fmla="*/ 956603 h 2128862"/>
              <a:gd name="connsiteX9424" fmla="*/ 1352920 w 2482948"/>
              <a:gd name="connsiteY9424" fmla="*/ 954515 h 2128862"/>
              <a:gd name="connsiteX9425" fmla="*/ 729817 w 2482948"/>
              <a:gd name="connsiteY9425" fmla="*/ 954308 h 2128862"/>
              <a:gd name="connsiteX9426" fmla="*/ 728830 w 2482948"/>
              <a:gd name="connsiteY9426" fmla="*/ 955492 h 2128862"/>
              <a:gd name="connsiteX9427" fmla="*/ 758671 w 2482948"/>
              <a:gd name="connsiteY9427" fmla="*/ 972241 h 2128862"/>
              <a:gd name="connsiteX9428" fmla="*/ 758674 w 2482948"/>
              <a:gd name="connsiteY9428" fmla="*/ 972242 h 2128862"/>
              <a:gd name="connsiteX9429" fmla="*/ 758675 w 2482948"/>
              <a:gd name="connsiteY9429" fmla="*/ 972242 h 2128862"/>
              <a:gd name="connsiteX9430" fmla="*/ 799573 w 2482948"/>
              <a:gd name="connsiteY9430" fmla="*/ 984507 h 2128862"/>
              <a:gd name="connsiteX9431" fmla="*/ 761813 w 2482948"/>
              <a:gd name="connsiteY9431" fmla="*/ 971848 h 2128862"/>
              <a:gd name="connsiteX9432" fmla="*/ 761810 w 2482948"/>
              <a:gd name="connsiteY9432" fmla="*/ 971848 h 2128862"/>
              <a:gd name="connsiteX9433" fmla="*/ 2189183 w 2482948"/>
              <a:gd name="connsiteY9433" fmla="*/ 954294 h 2128862"/>
              <a:gd name="connsiteX9434" fmla="*/ 2188245 w 2482948"/>
              <a:gd name="connsiteY9434" fmla="*/ 954483 h 2128862"/>
              <a:gd name="connsiteX9435" fmla="*/ 2185274 w 2482948"/>
              <a:gd name="connsiteY9435" fmla="*/ 955084 h 2128862"/>
              <a:gd name="connsiteX9436" fmla="*/ 2178671 w 2482948"/>
              <a:gd name="connsiteY9436" fmla="*/ 978036 h 2128862"/>
              <a:gd name="connsiteX9437" fmla="*/ 2185609 w 2482948"/>
              <a:gd name="connsiteY9437" fmla="*/ 962366 h 2128862"/>
              <a:gd name="connsiteX9438" fmla="*/ 826197 w 2482948"/>
              <a:gd name="connsiteY9438" fmla="*/ 954066 h 2128862"/>
              <a:gd name="connsiteX9439" fmla="*/ 833052 w 2482948"/>
              <a:gd name="connsiteY9439" fmla="*/ 955522 h 2128862"/>
              <a:gd name="connsiteX9440" fmla="*/ 847960 w 2482948"/>
              <a:gd name="connsiteY9440" fmla="*/ 956279 h 2128862"/>
              <a:gd name="connsiteX9441" fmla="*/ 858284 w 2482948"/>
              <a:gd name="connsiteY9441" fmla="*/ 955147 h 2128862"/>
              <a:gd name="connsiteX9442" fmla="*/ 853538 w 2482948"/>
              <a:gd name="connsiteY9442" fmla="*/ 954987 h 2128862"/>
              <a:gd name="connsiteX9443" fmla="*/ 845703 w 2482948"/>
              <a:gd name="connsiteY9443" fmla="*/ 955989 h 2128862"/>
              <a:gd name="connsiteX9444" fmla="*/ 837898 w 2482948"/>
              <a:gd name="connsiteY9444" fmla="*/ 954460 h 2128862"/>
              <a:gd name="connsiteX9445" fmla="*/ 829631 w 2482948"/>
              <a:gd name="connsiteY9445" fmla="*/ 954181 h 2128862"/>
              <a:gd name="connsiteX9446" fmla="*/ 950867 w 2482948"/>
              <a:gd name="connsiteY9446" fmla="*/ 953953 h 2128862"/>
              <a:gd name="connsiteX9447" fmla="*/ 949590 w 2482948"/>
              <a:gd name="connsiteY9447" fmla="*/ 954691 h 2128862"/>
              <a:gd name="connsiteX9448" fmla="*/ 952533 w 2482948"/>
              <a:gd name="connsiteY9448" fmla="*/ 957841 h 2128862"/>
              <a:gd name="connsiteX9449" fmla="*/ 953501 w 2482948"/>
              <a:gd name="connsiteY9449" fmla="*/ 958876 h 2128862"/>
              <a:gd name="connsiteX9450" fmla="*/ 953501 w 2482948"/>
              <a:gd name="connsiteY9450" fmla="*/ 958877 h 2128862"/>
              <a:gd name="connsiteX9451" fmla="*/ 957681 w 2482948"/>
              <a:gd name="connsiteY9451" fmla="*/ 968162 h 2128862"/>
              <a:gd name="connsiteX9452" fmla="*/ 967808 w 2482948"/>
              <a:gd name="connsiteY9452" fmla="*/ 972533 h 2128862"/>
              <a:gd name="connsiteX9453" fmla="*/ 966528 w 2482948"/>
              <a:gd name="connsiteY9453" fmla="*/ 966969 h 2128862"/>
              <a:gd name="connsiteX9454" fmla="*/ 963371 w 2482948"/>
              <a:gd name="connsiteY9454" fmla="*/ 959141 h 2128862"/>
              <a:gd name="connsiteX9455" fmla="*/ 956784 w 2482948"/>
              <a:gd name="connsiteY9455" fmla="*/ 956408 h 2128862"/>
              <a:gd name="connsiteX9456" fmla="*/ 952310 w 2482948"/>
              <a:gd name="connsiteY9456" fmla="*/ 954552 h 2128862"/>
              <a:gd name="connsiteX9457" fmla="*/ 1917327 w 2482948"/>
              <a:gd name="connsiteY9457" fmla="*/ 953665 h 2128862"/>
              <a:gd name="connsiteX9458" fmla="*/ 1917357 w 2482948"/>
              <a:gd name="connsiteY9458" fmla="*/ 955331 h 2128862"/>
              <a:gd name="connsiteX9459" fmla="*/ 1925948 w 2482948"/>
              <a:gd name="connsiteY9459" fmla="*/ 959728 h 2128862"/>
              <a:gd name="connsiteX9460" fmla="*/ 1932836 w 2482948"/>
              <a:gd name="connsiteY9460" fmla="*/ 961258 h 2128862"/>
              <a:gd name="connsiteX9461" fmla="*/ 1932924 w 2482948"/>
              <a:gd name="connsiteY9461" fmla="*/ 957273 h 2128862"/>
              <a:gd name="connsiteX9462" fmla="*/ 1931324 w 2482948"/>
              <a:gd name="connsiteY9462" fmla="*/ 957108 h 2128862"/>
              <a:gd name="connsiteX9463" fmla="*/ 1302016 w 2482948"/>
              <a:gd name="connsiteY9463" fmla="*/ 953587 h 2128862"/>
              <a:gd name="connsiteX9464" fmla="*/ 1302016 w 2482948"/>
              <a:gd name="connsiteY9464" fmla="*/ 954184 h 2128862"/>
              <a:gd name="connsiteX9465" fmla="*/ 1302828 w 2482948"/>
              <a:gd name="connsiteY9465" fmla="*/ 954423 h 2128862"/>
              <a:gd name="connsiteX9466" fmla="*/ 1305555 w 2482948"/>
              <a:gd name="connsiteY9466" fmla="*/ 954281 h 2128862"/>
              <a:gd name="connsiteX9467" fmla="*/ 1305310 w 2482948"/>
              <a:gd name="connsiteY9467" fmla="*/ 954229 h 2128862"/>
              <a:gd name="connsiteX9468" fmla="*/ 1302335 w 2482948"/>
              <a:gd name="connsiteY9468" fmla="*/ 953592 h 2128862"/>
              <a:gd name="connsiteX9469" fmla="*/ 1302281 w 2482948"/>
              <a:gd name="connsiteY9469" fmla="*/ 953591 h 2128862"/>
              <a:gd name="connsiteX9470" fmla="*/ 1302244 w 2482948"/>
              <a:gd name="connsiteY9470" fmla="*/ 953591 h 2128862"/>
              <a:gd name="connsiteX9471" fmla="*/ 2146542 w 2482948"/>
              <a:gd name="connsiteY9471" fmla="*/ 953543 h 2128862"/>
              <a:gd name="connsiteX9472" fmla="*/ 2128433 w 2482948"/>
              <a:gd name="connsiteY9472" fmla="*/ 1007918 h 2128862"/>
              <a:gd name="connsiteX9473" fmla="*/ 2103095 w 2482948"/>
              <a:gd name="connsiteY9473" fmla="*/ 1058542 h 2128862"/>
              <a:gd name="connsiteX9474" fmla="*/ 2098928 w 2482948"/>
              <a:gd name="connsiteY9474" fmla="*/ 1063773 h 2128862"/>
              <a:gd name="connsiteX9475" fmla="*/ 2090463 w 2482948"/>
              <a:gd name="connsiteY9475" fmla="*/ 1074401 h 2128862"/>
              <a:gd name="connsiteX9476" fmla="*/ 2083011 w 2482948"/>
              <a:gd name="connsiteY9476" fmla="*/ 1093205 h 2128862"/>
              <a:gd name="connsiteX9477" fmla="*/ 2112926 w 2482948"/>
              <a:gd name="connsiteY9477" fmla="*/ 1058720 h 2128862"/>
              <a:gd name="connsiteX9478" fmla="*/ 2118422 w 2482948"/>
              <a:gd name="connsiteY9478" fmla="*/ 1050481 h 2128862"/>
              <a:gd name="connsiteX9479" fmla="*/ 2122869 w 2482948"/>
              <a:gd name="connsiteY9479" fmla="*/ 1043815 h 2128862"/>
              <a:gd name="connsiteX9480" fmla="*/ 2135607 w 2482948"/>
              <a:gd name="connsiteY9480" fmla="*/ 1017419 h 2128862"/>
              <a:gd name="connsiteX9481" fmla="*/ 2137433 w 2482948"/>
              <a:gd name="connsiteY9481" fmla="*/ 1012746 h 2128862"/>
              <a:gd name="connsiteX9482" fmla="*/ 2149627 w 2482948"/>
              <a:gd name="connsiteY9482" fmla="*/ 981550 h 2128862"/>
              <a:gd name="connsiteX9483" fmla="*/ 2149951 w 2482948"/>
              <a:gd name="connsiteY9483" fmla="*/ 980721 h 2128862"/>
              <a:gd name="connsiteX9484" fmla="*/ 2160191 w 2482948"/>
              <a:gd name="connsiteY9484" fmla="*/ 958399 h 2128862"/>
              <a:gd name="connsiteX9485" fmla="*/ 2160368 w 2482948"/>
              <a:gd name="connsiteY9485" fmla="*/ 957804 h 2128862"/>
              <a:gd name="connsiteX9486" fmla="*/ 2160736 w 2482948"/>
              <a:gd name="connsiteY9486" fmla="*/ 956569 h 2128862"/>
              <a:gd name="connsiteX9487" fmla="*/ 2161131 w 2482948"/>
              <a:gd name="connsiteY9487" fmla="*/ 955244 h 2128862"/>
              <a:gd name="connsiteX9488" fmla="*/ 2154810 w 2482948"/>
              <a:gd name="connsiteY9488" fmla="*/ 954507 h 2128862"/>
              <a:gd name="connsiteX9489" fmla="*/ 1718936 w 2482948"/>
              <a:gd name="connsiteY9489" fmla="*/ 953007 h 2128862"/>
              <a:gd name="connsiteX9490" fmla="*/ 1718257 w 2482948"/>
              <a:gd name="connsiteY9490" fmla="*/ 954851 h 2128862"/>
              <a:gd name="connsiteX9491" fmla="*/ 1717689 w 2482948"/>
              <a:gd name="connsiteY9491" fmla="*/ 956392 h 2128862"/>
              <a:gd name="connsiteX9492" fmla="*/ 1713939 w 2482948"/>
              <a:gd name="connsiteY9492" fmla="*/ 966573 h 2128862"/>
              <a:gd name="connsiteX9493" fmla="*/ 1721840 w 2482948"/>
              <a:gd name="connsiteY9493" fmla="*/ 982019 h 2128862"/>
              <a:gd name="connsiteX9494" fmla="*/ 1728016 w 2482948"/>
              <a:gd name="connsiteY9494" fmla="*/ 992520 h 2128862"/>
              <a:gd name="connsiteX9495" fmla="*/ 1731855 w 2482948"/>
              <a:gd name="connsiteY9495" fmla="*/ 981738 h 2128862"/>
              <a:gd name="connsiteX9496" fmla="*/ 1729420 w 2482948"/>
              <a:gd name="connsiteY9496" fmla="*/ 976323 h 2128862"/>
              <a:gd name="connsiteX9497" fmla="*/ 932355 w 2482948"/>
              <a:gd name="connsiteY9497" fmla="*/ 952635 h 2128862"/>
              <a:gd name="connsiteX9498" fmla="*/ 932341 w 2482948"/>
              <a:gd name="connsiteY9498" fmla="*/ 952640 h 2128862"/>
              <a:gd name="connsiteX9499" fmla="*/ 932151 w 2482948"/>
              <a:gd name="connsiteY9499" fmla="*/ 952707 h 2128862"/>
              <a:gd name="connsiteX9500" fmla="*/ 926466 w 2482948"/>
              <a:gd name="connsiteY9500" fmla="*/ 954690 h 2128862"/>
              <a:gd name="connsiteX9501" fmla="*/ 927513 w 2482948"/>
              <a:gd name="connsiteY9501" fmla="*/ 955142 h 2128862"/>
              <a:gd name="connsiteX9502" fmla="*/ 929481 w 2482948"/>
              <a:gd name="connsiteY9502" fmla="*/ 954489 h 2128862"/>
              <a:gd name="connsiteX9503" fmla="*/ 930766 w 2482948"/>
              <a:gd name="connsiteY9503" fmla="*/ 953660 h 2128862"/>
              <a:gd name="connsiteX9504" fmla="*/ 931090 w 2482948"/>
              <a:gd name="connsiteY9504" fmla="*/ 953451 h 2128862"/>
              <a:gd name="connsiteX9505" fmla="*/ 1663226 w 2482948"/>
              <a:gd name="connsiteY9505" fmla="*/ 952573 h 2128862"/>
              <a:gd name="connsiteX9506" fmla="*/ 1663001 w 2482948"/>
              <a:gd name="connsiteY9506" fmla="*/ 953331 h 2128862"/>
              <a:gd name="connsiteX9507" fmla="*/ 1667435 w 2482948"/>
              <a:gd name="connsiteY9507" fmla="*/ 962624 h 2128862"/>
              <a:gd name="connsiteX9508" fmla="*/ 1666416 w 2482948"/>
              <a:gd name="connsiteY9508" fmla="*/ 959784 h 2128862"/>
              <a:gd name="connsiteX9509" fmla="*/ 989912 w 2482948"/>
              <a:gd name="connsiteY9509" fmla="*/ 952545 h 2128862"/>
              <a:gd name="connsiteX9510" fmla="*/ 990839 w 2482948"/>
              <a:gd name="connsiteY9510" fmla="*/ 965172 h 2128862"/>
              <a:gd name="connsiteX9511" fmla="*/ 994865 w 2482948"/>
              <a:gd name="connsiteY9511" fmla="*/ 966843 h 2128862"/>
              <a:gd name="connsiteX9512" fmla="*/ 994762 w 2482948"/>
              <a:gd name="connsiteY9512" fmla="*/ 963579 h 2128862"/>
              <a:gd name="connsiteX9513" fmla="*/ 994470 w 2482948"/>
              <a:gd name="connsiteY9513" fmla="*/ 954355 h 2128862"/>
              <a:gd name="connsiteX9514" fmla="*/ 1775196 w 2482948"/>
              <a:gd name="connsiteY9514" fmla="*/ 951817 h 2128862"/>
              <a:gd name="connsiteX9515" fmla="*/ 1769682 w 2482948"/>
              <a:gd name="connsiteY9515" fmla="*/ 967372 h 2128862"/>
              <a:gd name="connsiteX9516" fmla="*/ 1768287 w 2482948"/>
              <a:gd name="connsiteY9516" fmla="*/ 971306 h 2128862"/>
              <a:gd name="connsiteX9517" fmla="*/ 1772861 w 2482948"/>
              <a:gd name="connsiteY9517" fmla="*/ 985877 h 2128862"/>
              <a:gd name="connsiteX9518" fmla="*/ 1780502 w 2482948"/>
              <a:gd name="connsiteY9518" fmla="*/ 1006260 h 2128862"/>
              <a:gd name="connsiteX9519" fmla="*/ 1785845 w 2482948"/>
              <a:gd name="connsiteY9519" fmla="*/ 991018 h 2128862"/>
              <a:gd name="connsiteX9520" fmla="*/ 1783489 w 2482948"/>
              <a:gd name="connsiteY9520" fmla="*/ 985417 h 2128862"/>
              <a:gd name="connsiteX9521" fmla="*/ 2201521 w 2482948"/>
              <a:gd name="connsiteY9521" fmla="*/ 951801 h 2128862"/>
              <a:gd name="connsiteX9522" fmla="*/ 2199829 w 2482948"/>
              <a:gd name="connsiteY9522" fmla="*/ 952143 h 2128862"/>
              <a:gd name="connsiteX9523" fmla="*/ 2195190 w 2482948"/>
              <a:gd name="connsiteY9523" fmla="*/ 953080 h 2128862"/>
              <a:gd name="connsiteX9524" fmla="*/ 2176727 w 2482948"/>
              <a:gd name="connsiteY9524" fmla="*/ 994725 h 2128862"/>
              <a:gd name="connsiteX9525" fmla="*/ 2176018 w 2482948"/>
              <a:gd name="connsiteY9525" fmla="*/ 996323 h 2128862"/>
              <a:gd name="connsiteX9526" fmla="*/ 2174378 w 2482948"/>
              <a:gd name="connsiteY9526" fmla="*/ 1000022 h 2128862"/>
              <a:gd name="connsiteX9527" fmla="*/ 2155894 w 2482948"/>
              <a:gd name="connsiteY9527" fmla="*/ 1048318 h 2128862"/>
              <a:gd name="connsiteX9528" fmla="*/ 2182126 w 2482948"/>
              <a:gd name="connsiteY9528" fmla="*/ 1007887 h 2128862"/>
              <a:gd name="connsiteX9529" fmla="*/ 2182139 w 2482948"/>
              <a:gd name="connsiteY9529" fmla="*/ 1007867 h 2128862"/>
              <a:gd name="connsiteX9530" fmla="*/ 1978399 w 2482948"/>
              <a:gd name="connsiteY9530" fmla="*/ 951553 h 2128862"/>
              <a:gd name="connsiteX9531" fmla="*/ 1978392 w 2482948"/>
              <a:gd name="connsiteY9531" fmla="*/ 951617 h 2128862"/>
              <a:gd name="connsiteX9532" fmla="*/ 1978360 w 2482948"/>
              <a:gd name="connsiteY9532" fmla="*/ 951920 h 2128862"/>
              <a:gd name="connsiteX9533" fmla="*/ 1978187 w 2482948"/>
              <a:gd name="connsiteY9533" fmla="*/ 953522 h 2128862"/>
              <a:gd name="connsiteX9534" fmla="*/ 1992546 w 2482948"/>
              <a:gd name="connsiteY9534" fmla="*/ 953522 h 2128862"/>
              <a:gd name="connsiteX9535" fmla="*/ 1994081 w 2482948"/>
              <a:gd name="connsiteY9535" fmla="*/ 953010 h 2128862"/>
              <a:gd name="connsiteX9536" fmla="*/ 1994127 w 2482948"/>
              <a:gd name="connsiteY9536" fmla="*/ 952644 h 2128862"/>
              <a:gd name="connsiteX9537" fmla="*/ 1994174 w 2482948"/>
              <a:gd name="connsiteY9537" fmla="*/ 952263 h 2128862"/>
              <a:gd name="connsiteX9538" fmla="*/ 1979832 w 2482948"/>
              <a:gd name="connsiteY9538" fmla="*/ 951617 h 2128862"/>
              <a:gd name="connsiteX9539" fmla="*/ 2140309 w 2482948"/>
              <a:gd name="connsiteY9539" fmla="*/ 951479 h 2128862"/>
              <a:gd name="connsiteX9540" fmla="*/ 2133937 w 2482948"/>
              <a:gd name="connsiteY9540" fmla="*/ 964921 h 2128862"/>
              <a:gd name="connsiteX9541" fmla="*/ 2133427 w 2482948"/>
              <a:gd name="connsiteY9541" fmla="*/ 965997 h 2128862"/>
              <a:gd name="connsiteX9542" fmla="*/ 2097048 w 2482948"/>
              <a:gd name="connsiteY9542" fmla="*/ 1057786 h 2128862"/>
              <a:gd name="connsiteX9543" fmla="*/ 2097679 w 2482948"/>
              <a:gd name="connsiteY9543" fmla="*/ 1056985 h 2128862"/>
              <a:gd name="connsiteX9544" fmla="*/ 2124520 w 2482948"/>
              <a:gd name="connsiteY9544" fmla="*/ 1004367 h 2128862"/>
              <a:gd name="connsiteX9545" fmla="*/ 2141821 w 2482948"/>
              <a:gd name="connsiteY9545" fmla="*/ 952070 h 2128862"/>
              <a:gd name="connsiteX9546" fmla="*/ 2141554 w 2482948"/>
              <a:gd name="connsiteY9546" fmla="*/ 951965 h 2128862"/>
              <a:gd name="connsiteX9547" fmla="*/ 1898455 w 2482948"/>
              <a:gd name="connsiteY9547" fmla="*/ 951373 h 2128862"/>
              <a:gd name="connsiteX9548" fmla="*/ 1898485 w 2482948"/>
              <a:gd name="connsiteY9548" fmla="*/ 951871 h 2128862"/>
              <a:gd name="connsiteX9549" fmla="*/ 1898545 w 2482948"/>
              <a:gd name="connsiteY9549" fmla="*/ 952852 h 2128862"/>
              <a:gd name="connsiteX9550" fmla="*/ 1898645 w 2482948"/>
              <a:gd name="connsiteY9550" fmla="*/ 954513 h 2128862"/>
              <a:gd name="connsiteX9551" fmla="*/ 1906947 w 2482948"/>
              <a:gd name="connsiteY9551" fmla="*/ 957216 h 2128862"/>
              <a:gd name="connsiteX9552" fmla="*/ 1907328 w 2482948"/>
              <a:gd name="connsiteY9552" fmla="*/ 956318 h 2128862"/>
              <a:gd name="connsiteX9553" fmla="*/ 1907474 w 2482948"/>
              <a:gd name="connsiteY9553" fmla="*/ 955973 h 2128862"/>
              <a:gd name="connsiteX9554" fmla="*/ 1972301 w 2482948"/>
              <a:gd name="connsiteY9554" fmla="*/ 951278 h 2128862"/>
              <a:gd name="connsiteX9555" fmla="*/ 1971302 w 2482948"/>
              <a:gd name="connsiteY9555" fmla="*/ 953522 h 2128862"/>
              <a:gd name="connsiteX9556" fmla="*/ 1974036 w 2482948"/>
              <a:gd name="connsiteY9556" fmla="*/ 953522 h 2128862"/>
              <a:gd name="connsiteX9557" fmla="*/ 1974042 w 2482948"/>
              <a:gd name="connsiteY9557" fmla="*/ 953467 h 2128862"/>
              <a:gd name="connsiteX9558" fmla="*/ 1974045 w 2482948"/>
              <a:gd name="connsiteY9558" fmla="*/ 953436 h 2128862"/>
              <a:gd name="connsiteX9559" fmla="*/ 1974269 w 2482948"/>
              <a:gd name="connsiteY9559" fmla="*/ 951367 h 2128862"/>
              <a:gd name="connsiteX9560" fmla="*/ 1974132 w 2482948"/>
              <a:gd name="connsiteY9560" fmla="*/ 951361 h 2128862"/>
              <a:gd name="connsiteX9561" fmla="*/ 1973273 w 2482948"/>
              <a:gd name="connsiteY9561" fmla="*/ 951322 h 2128862"/>
              <a:gd name="connsiteX9562" fmla="*/ 1860209 w 2482948"/>
              <a:gd name="connsiteY9562" fmla="*/ 950965 h 2128862"/>
              <a:gd name="connsiteX9563" fmla="*/ 1861178 w 2482948"/>
              <a:gd name="connsiteY9563" fmla="*/ 952554 h 2128862"/>
              <a:gd name="connsiteX9564" fmla="*/ 1868967 w 2482948"/>
              <a:gd name="connsiteY9564" fmla="*/ 957954 h 2128862"/>
              <a:gd name="connsiteX9565" fmla="*/ 1869109 w 2482948"/>
              <a:gd name="connsiteY9565" fmla="*/ 958053 h 2128862"/>
              <a:gd name="connsiteX9566" fmla="*/ 1868941 w 2482948"/>
              <a:gd name="connsiteY9566" fmla="*/ 957809 h 2128862"/>
              <a:gd name="connsiteX9567" fmla="*/ 1868719 w 2482948"/>
              <a:gd name="connsiteY9567" fmla="*/ 957486 h 2128862"/>
              <a:gd name="connsiteX9568" fmla="*/ 1866236 w 2482948"/>
              <a:gd name="connsiteY9568" fmla="*/ 953873 h 2128862"/>
              <a:gd name="connsiteX9569" fmla="*/ 1863347 w 2482948"/>
              <a:gd name="connsiteY9569" fmla="*/ 952696 h 2128862"/>
              <a:gd name="connsiteX9570" fmla="*/ 1499959 w 2482948"/>
              <a:gd name="connsiteY9570" fmla="*/ 950844 h 2128862"/>
              <a:gd name="connsiteX9571" fmla="*/ 1499959 w 2482948"/>
              <a:gd name="connsiteY9571" fmla="*/ 950845 h 2128862"/>
              <a:gd name="connsiteX9572" fmla="*/ 1499868 w 2482948"/>
              <a:gd name="connsiteY9572" fmla="*/ 951191 h 2128862"/>
              <a:gd name="connsiteX9573" fmla="*/ 1500475 w 2482948"/>
              <a:gd name="connsiteY9573" fmla="*/ 951200 h 2128862"/>
              <a:gd name="connsiteX9574" fmla="*/ 1500815 w 2482948"/>
              <a:gd name="connsiteY9574" fmla="*/ 951205 h 2128862"/>
              <a:gd name="connsiteX9575" fmla="*/ 1501386 w 2482948"/>
              <a:gd name="connsiteY9575" fmla="*/ 951213 h 2128862"/>
              <a:gd name="connsiteX9576" fmla="*/ 1500385 w 2482948"/>
              <a:gd name="connsiteY9576" fmla="*/ 950868 h 2128862"/>
              <a:gd name="connsiteX9577" fmla="*/ 723526 w 2482948"/>
              <a:gd name="connsiteY9577" fmla="*/ 950737 h 2128862"/>
              <a:gd name="connsiteX9578" fmla="*/ 722533 w 2482948"/>
              <a:gd name="connsiteY9578" fmla="*/ 951926 h 2128862"/>
              <a:gd name="connsiteX9579" fmla="*/ 722543 w 2482948"/>
              <a:gd name="connsiteY9579" fmla="*/ 951936 h 2128862"/>
              <a:gd name="connsiteX9580" fmla="*/ 722545 w 2482948"/>
              <a:gd name="connsiteY9580" fmla="*/ 951937 h 2128862"/>
              <a:gd name="connsiteX9581" fmla="*/ 722556 w 2482948"/>
              <a:gd name="connsiteY9581" fmla="*/ 951948 h 2128862"/>
              <a:gd name="connsiteX9582" fmla="*/ 723549 w 2482948"/>
              <a:gd name="connsiteY9582" fmla="*/ 950758 h 2128862"/>
              <a:gd name="connsiteX9583" fmla="*/ 723534 w 2482948"/>
              <a:gd name="connsiteY9583" fmla="*/ 950745 h 2128862"/>
              <a:gd name="connsiteX9584" fmla="*/ 723533 w 2482948"/>
              <a:gd name="connsiteY9584" fmla="*/ 950744 h 2128862"/>
              <a:gd name="connsiteX9585" fmla="*/ 1959463 w 2482948"/>
              <a:gd name="connsiteY9585" fmla="*/ 950700 h 2128862"/>
              <a:gd name="connsiteX9586" fmla="*/ 1959387 w 2482948"/>
              <a:gd name="connsiteY9586" fmla="*/ 951647 h 2128862"/>
              <a:gd name="connsiteX9587" fmla="*/ 1959236 w 2482948"/>
              <a:gd name="connsiteY9587" fmla="*/ 953522 h 2128862"/>
              <a:gd name="connsiteX9588" fmla="*/ 1966229 w 2482948"/>
              <a:gd name="connsiteY9588" fmla="*/ 953522 h 2128862"/>
              <a:gd name="connsiteX9589" fmla="*/ 1966558 w 2482948"/>
              <a:gd name="connsiteY9589" fmla="*/ 952785 h 2128862"/>
              <a:gd name="connsiteX9590" fmla="*/ 1967329 w 2482948"/>
              <a:gd name="connsiteY9590" fmla="*/ 951054 h 2128862"/>
              <a:gd name="connsiteX9591" fmla="*/ 1636533 w 2482948"/>
              <a:gd name="connsiteY9591" fmla="*/ 950286 h 2128862"/>
              <a:gd name="connsiteX9592" fmla="*/ 1636312 w 2482948"/>
              <a:gd name="connsiteY9592" fmla="*/ 951133 h 2128862"/>
              <a:gd name="connsiteX9593" fmla="*/ 1635872 w 2482948"/>
              <a:gd name="connsiteY9593" fmla="*/ 952822 h 2128862"/>
              <a:gd name="connsiteX9594" fmla="*/ 1635654 w 2482948"/>
              <a:gd name="connsiteY9594" fmla="*/ 953656 h 2128862"/>
              <a:gd name="connsiteX9595" fmla="*/ 1647695 w 2482948"/>
              <a:gd name="connsiteY9595" fmla="*/ 968540 h 2128862"/>
              <a:gd name="connsiteX9596" fmla="*/ 1645764 w 2482948"/>
              <a:gd name="connsiteY9596" fmla="*/ 962349 h 2128862"/>
              <a:gd name="connsiteX9597" fmla="*/ 1610239 w 2482948"/>
              <a:gd name="connsiteY9597" fmla="*/ 950253 h 2128862"/>
              <a:gd name="connsiteX9598" fmla="*/ 1608059 w 2482948"/>
              <a:gd name="connsiteY9598" fmla="*/ 957420 h 2128862"/>
              <a:gd name="connsiteX9599" fmla="*/ 1627176 w 2482948"/>
              <a:gd name="connsiteY9599" fmla="*/ 968231 h 2128862"/>
              <a:gd name="connsiteX9600" fmla="*/ 1627584 w 2482948"/>
              <a:gd name="connsiteY9600" fmla="*/ 966666 h 2128862"/>
              <a:gd name="connsiteX9601" fmla="*/ 1627883 w 2482948"/>
              <a:gd name="connsiteY9601" fmla="*/ 965516 h 2128862"/>
              <a:gd name="connsiteX9602" fmla="*/ 1628401 w 2482948"/>
              <a:gd name="connsiteY9602" fmla="*/ 963528 h 2128862"/>
              <a:gd name="connsiteX9603" fmla="*/ 1628062 w 2482948"/>
              <a:gd name="connsiteY9603" fmla="*/ 963127 h 2128862"/>
              <a:gd name="connsiteX9604" fmla="*/ 1625883 w 2482948"/>
              <a:gd name="connsiteY9604" fmla="*/ 960550 h 2128862"/>
              <a:gd name="connsiteX9605" fmla="*/ 1615882 w 2482948"/>
              <a:gd name="connsiteY9605" fmla="*/ 953967 h 2128862"/>
              <a:gd name="connsiteX9606" fmla="*/ 1392850 w 2482948"/>
              <a:gd name="connsiteY9606" fmla="*/ 950250 h 2128862"/>
              <a:gd name="connsiteX9607" fmla="*/ 1408576 w 2482948"/>
              <a:gd name="connsiteY9607" fmla="*/ 953642 h 2128862"/>
              <a:gd name="connsiteX9608" fmla="*/ 1409771 w 2482948"/>
              <a:gd name="connsiteY9608" fmla="*/ 953900 h 2128862"/>
              <a:gd name="connsiteX9609" fmla="*/ 1420666 w 2482948"/>
              <a:gd name="connsiteY9609" fmla="*/ 956250 h 2128862"/>
              <a:gd name="connsiteX9610" fmla="*/ 1431857 w 2482948"/>
              <a:gd name="connsiteY9610" fmla="*/ 957692 h 2128862"/>
              <a:gd name="connsiteX9611" fmla="*/ 1425146 w 2482948"/>
              <a:gd name="connsiteY9611" fmla="*/ 955867 h 2128862"/>
              <a:gd name="connsiteX9612" fmla="*/ 733293 w 2482948"/>
              <a:gd name="connsiteY9612" fmla="*/ 950133 h 2128862"/>
              <a:gd name="connsiteX9613" fmla="*/ 733055 w 2482948"/>
              <a:gd name="connsiteY9613" fmla="*/ 950418 h 2128862"/>
              <a:gd name="connsiteX9614" fmla="*/ 738485 w 2482948"/>
              <a:gd name="connsiteY9614" fmla="*/ 953389 h 2128862"/>
              <a:gd name="connsiteX9615" fmla="*/ 762638 w 2482948"/>
              <a:gd name="connsiteY9615" fmla="*/ 966606 h 2128862"/>
              <a:gd name="connsiteX9616" fmla="*/ 799887 w 2482948"/>
              <a:gd name="connsiteY9616" fmla="*/ 979136 h 2128862"/>
              <a:gd name="connsiteX9617" fmla="*/ 810610 w 2482948"/>
              <a:gd name="connsiteY9617" fmla="*/ 980470 h 2128862"/>
              <a:gd name="connsiteX9618" fmla="*/ 821990 w 2482948"/>
              <a:gd name="connsiteY9618" fmla="*/ 981886 h 2128862"/>
              <a:gd name="connsiteX9619" fmla="*/ 822064 w 2482948"/>
              <a:gd name="connsiteY9619" fmla="*/ 981896 h 2128862"/>
              <a:gd name="connsiteX9620" fmla="*/ 817017 w 2482948"/>
              <a:gd name="connsiteY9620" fmla="*/ 980557 h 2128862"/>
              <a:gd name="connsiteX9621" fmla="*/ 803918 w 2482948"/>
              <a:gd name="connsiteY9621" fmla="*/ 979169 h 2128862"/>
              <a:gd name="connsiteX9622" fmla="*/ 764481 w 2482948"/>
              <a:gd name="connsiteY9622" fmla="*/ 966623 h 2128862"/>
              <a:gd name="connsiteX9623" fmla="*/ 764476 w 2482948"/>
              <a:gd name="connsiteY9623" fmla="*/ 966622 h 2128862"/>
              <a:gd name="connsiteX9624" fmla="*/ 1944297 w 2482948"/>
              <a:gd name="connsiteY9624" fmla="*/ 950018 h 2128862"/>
              <a:gd name="connsiteX9625" fmla="*/ 1943161 w 2482948"/>
              <a:gd name="connsiteY9625" fmla="*/ 952523 h 2128862"/>
              <a:gd name="connsiteX9626" fmla="*/ 1942708 w 2482948"/>
              <a:gd name="connsiteY9626" fmla="*/ 953522 h 2128862"/>
              <a:gd name="connsiteX9627" fmla="*/ 1953965 w 2482948"/>
              <a:gd name="connsiteY9627" fmla="*/ 953522 h 2128862"/>
              <a:gd name="connsiteX9628" fmla="*/ 1954029 w 2482948"/>
              <a:gd name="connsiteY9628" fmla="*/ 952735 h 2128862"/>
              <a:gd name="connsiteX9629" fmla="*/ 1954057 w 2482948"/>
              <a:gd name="connsiteY9629" fmla="*/ 952393 h 2128862"/>
              <a:gd name="connsiteX9630" fmla="*/ 1954214 w 2482948"/>
              <a:gd name="connsiteY9630" fmla="*/ 950464 h 2128862"/>
              <a:gd name="connsiteX9631" fmla="*/ 1079175 w 2482948"/>
              <a:gd name="connsiteY9631" fmla="*/ 949969 h 2128862"/>
              <a:gd name="connsiteX9632" fmla="*/ 1139991 w 2482948"/>
              <a:gd name="connsiteY9632" fmla="*/ 978178 h 2128862"/>
              <a:gd name="connsiteX9633" fmla="*/ 1152546 w 2482948"/>
              <a:gd name="connsiteY9633" fmla="*/ 984001 h 2128862"/>
              <a:gd name="connsiteX9634" fmla="*/ 1152546 w 2482948"/>
              <a:gd name="connsiteY9634" fmla="*/ 983858 h 2128862"/>
              <a:gd name="connsiteX9635" fmla="*/ 1080063 w 2482948"/>
              <a:gd name="connsiteY9635" fmla="*/ 950289 h 2128862"/>
              <a:gd name="connsiteX9636" fmla="*/ 1058472 w 2482948"/>
              <a:gd name="connsiteY9636" fmla="*/ 949948 h 2128862"/>
              <a:gd name="connsiteX9637" fmla="*/ 1058396 w 2482948"/>
              <a:gd name="connsiteY9637" fmla="*/ 950624 h 2128862"/>
              <a:gd name="connsiteX9638" fmla="*/ 1112808 w 2482948"/>
              <a:gd name="connsiteY9638" fmla="*/ 975824 h 2128862"/>
              <a:gd name="connsiteX9639" fmla="*/ 1115298 w 2482948"/>
              <a:gd name="connsiteY9639" fmla="*/ 976977 h 2128862"/>
              <a:gd name="connsiteX9640" fmla="*/ 1123489 w 2482948"/>
              <a:gd name="connsiteY9640" fmla="*/ 980770 h 2128862"/>
              <a:gd name="connsiteX9641" fmla="*/ 1127896 w 2482948"/>
              <a:gd name="connsiteY9641" fmla="*/ 982441 h 2128862"/>
              <a:gd name="connsiteX9642" fmla="*/ 858639 w 2482948"/>
              <a:gd name="connsiteY9642" fmla="*/ 949793 h 2128862"/>
              <a:gd name="connsiteX9643" fmla="*/ 854635 w 2482948"/>
              <a:gd name="connsiteY9643" fmla="*/ 950363 h 2128862"/>
              <a:gd name="connsiteX9644" fmla="*/ 866804 w 2482948"/>
              <a:gd name="connsiteY9644" fmla="*/ 950768 h 2128862"/>
              <a:gd name="connsiteX9645" fmla="*/ 864917 w 2482948"/>
              <a:gd name="connsiteY9645" fmla="*/ 949924 h 2128862"/>
              <a:gd name="connsiteX9646" fmla="*/ 863555 w 2482948"/>
              <a:gd name="connsiteY9646" fmla="*/ 949896 h 2128862"/>
              <a:gd name="connsiteX9647" fmla="*/ 901232 w 2482948"/>
              <a:gd name="connsiteY9647" fmla="*/ 949738 h 2128862"/>
              <a:gd name="connsiteX9648" fmla="*/ 891581 w 2482948"/>
              <a:gd name="connsiteY9648" fmla="*/ 951499 h 2128862"/>
              <a:gd name="connsiteX9649" fmla="*/ 902534 w 2482948"/>
              <a:gd name="connsiteY9649" fmla="*/ 950299 h 2128862"/>
              <a:gd name="connsiteX9650" fmla="*/ 1937615 w 2482948"/>
              <a:gd name="connsiteY9650" fmla="*/ 949353 h 2128862"/>
              <a:gd name="connsiteX9651" fmla="*/ 1937526 w 2482948"/>
              <a:gd name="connsiteY9651" fmla="*/ 953522 h 2128862"/>
              <a:gd name="connsiteX9652" fmla="*/ 1937594 w 2482948"/>
              <a:gd name="connsiteY9652" fmla="*/ 953522 h 2128862"/>
              <a:gd name="connsiteX9653" fmla="*/ 1939300 w 2482948"/>
              <a:gd name="connsiteY9653" fmla="*/ 949761 h 2128862"/>
              <a:gd name="connsiteX9654" fmla="*/ 1937977 w 2482948"/>
              <a:gd name="connsiteY9654" fmla="*/ 949441 h 2128862"/>
              <a:gd name="connsiteX9655" fmla="*/ 1209026 w 2482948"/>
              <a:gd name="connsiteY9655" fmla="*/ 948750 h 2128862"/>
              <a:gd name="connsiteX9656" fmla="*/ 1220137 w 2482948"/>
              <a:gd name="connsiteY9656" fmla="*/ 952283 h 2128862"/>
              <a:gd name="connsiteX9657" fmla="*/ 1240510 w 2482948"/>
              <a:gd name="connsiteY9657" fmla="*/ 958762 h 2128862"/>
              <a:gd name="connsiteX9658" fmla="*/ 1243226 w 2482948"/>
              <a:gd name="connsiteY9658" fmla="*/ 959276 h 2128862"/>
              <a:gd name="connsiteX9659" fmla="*/ 1243490 w 2482948"/>
              <a:gd name="connsiteY9659" fmla="*/ 959326 h 2128862"/>
              <a:gd name="connsiteX9660" fmla="*/ 1248178 w 2482948"/>
              <a:gd name="connsiteY9660" fmla="*/ 960213 h 2128862"/>
              <a:gd name="connsiteX9661" fmla="*/ 1248474 w 2482948"/>
              <a:gd name="connsiteY9661" fmla="*/ 955508 h 2128862"/>
              <a:gd name="connsiteX9662" fmla="*/ 1248660 w 2482948"/>
              <a:gd name="connsiteY9662" fmla="*/ 952564 h 2128862"/>
              <a:gd name="connsiteX9663" fmla="*/ 1248759 w 2482948"/>
              <a:gd name="connsiteY9663" fmla="*/ 950997 h 2128862"/>
              <a:gd name="connsiteX9664" fmla="*/ 978719 w 2482948"/>
              <a:gd name="connsiteY9664" fmla="*/ 948098 h 2128862"/>
              <a:gd name="connsiteX9665" fmla="*/ 979072 w 2482948"/>
              <a:gd name="connsiteY9665" fmla="*/ 948973 h 2128862"/>
              <a:gd name="connsiteX9666" fmla="*/ 980171 w 2482948"/>
              <a:gd name="connsiteY9666" fmla="*/ 951697 h 2128862"/>
              <a:gd name="connsiteX9667" fmla="*/ 981320 w 2482948"/>
              <a:gd name="connsiteY9667" fmla="*/ 961221 h 2128862"/>
              <a:gd name="connsiteX9668" fmla="*/ 986129 w 2482948"/>
              <a:gd name="connsiteY9668" fmla="*/ 963217 h 2128862"/>
              <a:gd name="connsiteX9669" fmla="*/ 986694 w 2482948"/>
              <a:gd name="connsiteY9669" fmla="*/ 963451 h 2128862"/>
              <a:gd name="connsiteX9670" fmla="*/ 985755 w 2482948"/>
              <a:gd name="connsiteY9670" fmla="*/ 950893 h 2128862"/>
              <a:gd name="connsiteX9671" fmla="*/ 985024 w 2482948"/>
              <a:gd name="connsiteY9671" fmla="*/ 950603 h 2128862"/>
              <a:gd name="connsiteX9672" fmla="*/ 1023414 w 2482948"/>
              <a:gd name="connsiteY9672" fmla="*/ 947828 h 2128862"/>
              <a:gd name="connsiteX9673" fmla="*/ 1020973 w 2482948"/>
              <a:gd name="connsiteY9673" fmla="*/ 958690 h 2128862"/>
              <a:gd name="connsiteX9674" fmla="*/ 1023710 w 2482948"/>
              <a:gd name="connsiteY9674" fmla="*/ 947941 h 2128862"/>
              <a:gd name="connsiteX9675" fmla="*/ 1023555 w 2482948"/>
              <a:gd name="connsiteY9675" fmla="*/ 947882 h 2128862"/>
              <a:gd name="connsiteX9676" fmla="*/ 1023500 w 2482948"/>
              <a:gd name="connsiteY9676" fmla="*/ 947861 h 2128862"/>
              <a:gd name="connsiteX9677" fmla="*/ 1444052 w 2482948"/>
              <a:gd name="connsiteY9677" fmla="*/ 947455 h 2128862"/>
              <a:gd name="connsiteX9678" fmla="*/ 1454427 w 2482948"/>
              <a:gd name="connsiteY9678" fmla="*/ 950136 h 2128862"/>
              <a:gd name="connsiteX9679" fmla="*/ 1454447 w 2482948"/>
              <a:gd name="connsiteY9679" fmla="*/ 950037 h 2128862"/>
              <a:gd name="connsiteX9680" fmla="*/ 1454451 w 2482948"/>
              <a:gd name="connsiteY9680" fmla="*/ 950016 h 2128862"/>
              <a:gd name="connsiteX9681" fmla="*/ 1445485 w 2482948"/>
              <a:gd name="connsiteY9681" fmla="*/ 947455 h 2128862"/>
              <a:gd name="connsiteX9682" fmla="*/ 914172 w 2482948"/>
              <a:gd name="connsiteY9682" fmla="*/ 947377 h 2128862"/>
              <a:gd name="connsiteX9683" fmla="*/ 910903 w 2482948"/>
              <a:gd name="connsiteY9683" fmla="*/ 947973 h 2128862"/>
              <a:gd name="connsiteX9684" fmla="*/ 911736 w 2482948"/>
              <a:gd name="connsiteY9684" fmla="*/ 948333 h 2128862"/>
              <a:gd name="connsiteX9685" fmla="*/ 912508 w 2482948"/>
              <a:gd name="connsiteY9685" fmla="*/ 948030 h 2128862"/>
              <a:gd name="connsiteX9686" fmla="*/ 912812 w 2482948"/>
              <a:gd name="connsiteY9686" fmla="*/ 947911 h 2128862"/>
              <a:gd name="connsiteX9687" fmla="*/ 2218541 w 2482948"/>
              <a:gd name="connsiteY9687" fmla="*/ 947343 h 2128862"/>
              <a:gd name="connsiteX9688" fmla="*/ 2216197 w 2482948"/>
              <a:gd name="connsiteY9688" fmla="*/ 948835 h 2128862"/>
              <a:gd name="connsiteX9689" fmla="*/ 2206887 w 2482948"/>
              <a:gd name="connsiteY9689" fmla="*/ 950716 h 2128862"/>
              <a:gd name="connsiteX9690" fmla="*/ 2185914 w 2482948"/>
              <a:gd name="connsiteY9690" fmla="*/ 1010986 h 2128862"/>
              <a:gd name="connsiteX9691" fmla="*/ 2185913 w 2482948"/>
              <a:gd name="connsiteY9691" fmla="*/ 1010988 h 2128862"/>
              <a:gd name="connsiteX9692" fmla="*/ 2153627 w 2482948"/>
              <a:gd name="connsiteY9692" fmla="*/ 1061759 h 2128862"/>
              <a:gd name="connsiteX9693" fmla="*/ 2150640 w 2482948"/>
              <a:gd name="connsiteY9693" fmla="*/ 1064817 h 2128862"/>
              <a:gd name="connsiteX9694" fmla="*/ 2148896 w 2482948"/>
              <a:gd name="connsiteY9694" fmla="*/ 1066603 h 2128862"/>
              <a:gd name="connsiteX9695" fmla="*/ 2142349 w 2482948"/>
              <a:gd name="connsiteY9695" fmla="*/ 1083710 h 2128862"/>
              <a:gd name="connsiteX9696" fmla="*/ 2143664 w 2482948"/>
              <a:gd name="connsiteY9696" fmla="*/ 1082451 h 2128862"/>
              <a:gd name="connsiteX9697" fmla="*/ 2152558 w 2482948"/>
              <a:gd name="connsiteY9697" fmla="*/ 1073937 h 2128862"/>
              <a:gd name="connsiteX9698" fmla="*/ 2181641 w 2482948"/>
              <a:gd name="connsiteY9698" fmla="*/ 1035746 h 2128862"/>
              <a:gd name="connsiteX9699" fmla="*/ 2184842 w 2482948"/>
              <a:gd name="connsiteY9699" fmla="*/ 1027083 h 2128862"/>
              <a:gd name="connsiteX9700" fmla="*/ 2186406 w 2482948"/>
              <a:gd name="connsiteY9700" fmla="*/ 1022850 h 2128862"/>
              <a:gd name="connsiteX9701" fmla="*/ 2217081 w 2482948"/>
              <a:gd name="connsiteY9701" fmla="*/ 950372 h 2128862"/>
              <a:gd name="connsiteX9702" fmla="*/ 2217660 w 2482948"/>
              <a:gd name="connsiteY9702" fmla="*/ 949172 h 2128862"/>
              <a:gd name="connsiteX9703" fmla="*/ 2217781 w 2482948"/>
              <a:gd name="connsiteY9703" fmla="*/ 948920 h 2128862"/>
              <a:gd name="connsiteX9704" fmla="*/ 726867 w 2482948"/>
              <a:gd name="connsiteY9704" fmla="*/ 946735 h 2128862"/>
              <a:gd name="connsiteX9705" fmla="*/ 726697 w 2482948"/>
              <a:gd name="connsiteY9705" fmla="*/ 946939 h 2128862"/>
              <a:gd name="connsiteX9706" fmla="*/ 726722 w 2482948"/>
              <a:gd name="connsiteY9706" fmla="*/ 946953 h 2128862"/>
              <a:gd name="connsiteX9707" fmla="*/ 726893 w 2482948"/>
              <a:gd name="connsiteY9707" fmla="*/ 946749 h 2128862"/>
              <a:gd name="connsiteX9708" fmla="*/ 726876 w 2482948"/>
              <a:gd name="connsiteY9708" fmla="*/ 946740 h 2128862"/>
              <a:gd name="connsiteX9709" fmla="*/ 726870 w 2482948"/>
              <a:gd name="connsiteY9709" fmla="*/ 946737 h 2128862"/>
              <a:gd name="connsiteX9710" fmla="*/ 1887385 w 2482948"/>
              <a:gd name="connsiteY9710" fmla="*/ 946298 h 2128862"/>
              <a:gd name="connsiteX9711" fmla="*/ 1887377 w 2482948"/>
              <a:gd name="connsiteY9711" fmla="*/ 946320 h 2128862"/>
              <a:gd name="connsiteX9712" fmla="*/ 1886995 w 2482948"/>
              <a:gd name="connsiteY9712" fmla="*/ 947398 h 2128862"/>
              <a:gd name="connsiteX9713" fmla="*/ 1886158 w 2482948"/>
              <a:gd name="connsiteY9713" fmla="*/ 949763 h 2128862"/>
              <a:gd name="connsiteX9714" fmla="*/ 1888155 w 2482948"/>
              <a:gd name="connsiteY9714" fmla="*/ 951097 h 2128862"/>
              <a:gd name="connsiteX9715" fmla="*/ 1890955 w 2482948"/>
              <a:gd name="connsiteY9715" fmla="*/ 952009 h 2128862"/>
              <a:gd name="connsiteX9716" fmla="*/ 1891778 w 2482948"/>
              <a:gd name="connsiteY9716" fmla="*/ 952277 h 2128862"/>
              <a:gd name="connsiteX9717" fmla="*/ 1891554 w 2482948"/>
              <a:gd name="connsiteY9717" fmla="*/ 948533 h 2128862"/>
              <a:gd name="connsiteX9718" fmla="*/ 1891567 w 2482948"/>
              <a:gd name="connsiteY9718" fmla="*/ 947860 h 2128862"/>
              <a:gd name="connsiteX9719" fmla="*/ 1889548 w 2482948"/>
              <a:gd name="connsiteY9719" fmla="*/ 946830 h 2128862"/>
              <a:gd name="connsiteX9720" fmla="*/ 1888976 w 2482948"/>
              <a:gd name="connsiteY9720" fmla="*/ 946690 h 2128862"/>
              <a:gd name="connsiteX9721" fmla="*/ 1019335 w 2482948"/>
              <a:gd name="connsiteY9721" fmla="*/ 946283 h 2128862"/>
              <a:gd name="connsiteX9722" fmla="*/ 1018962 w 2482948"/>
              <a:gd name="connsiteY9722" fmla="*/ 948051 h 2128862"/>
              <a:gd name="connsiteX9723" fmla="*/ 1017879 w 2482948"/>
              <a:gd name="connsiteY9723" fmla="*/ 953179 h 2128862"/>
              <a:gd name="connsiteX9724" fmla="*/ 1019504 w 2482948"/>
              <a:gd name="connsiteY9724" fmla="*/ 946347 h 2128862"/>
              <a:gd name="connsiteX9725" fmla="*/ 1019388 w 2482948"/>
              <a:gd name="connsiteY9725" fmla="*/ 946303 h 2128862"/>
              <a:gd name="connsiteX9726" fmla="*/ 2126822 w 2482948"/>
              <a:gd name="connsiteY9726" fmla="*/ 946207 h 2128862"/>
              <a:gd name="connsiteX9727" fmla="*/ 2124384 w 2482948"/>
              <a:gd name="connsiteY9727" fmla="*/ 957060 h 2128862"/>
              <a:gd name="connsiteX9728" fmla="*/ 2124380 w 2482948"/>
              <a:gd name="connsiteY9728" fmla="*/ 957072 h 2128862"/>
              <a:gd name="connsiteX9729" fmla="*/ 2106508 w 2482948"/>
              <a:gd name="connsiteY9729" fmla="*/ 1013485 h 2128862"/>
              <a:gd name="connsiteX9730" fmla="*/ 2099269 w 2482948"/>
              <a:gd name="connsiteY9730" fmla="*/ 1028700 h 2128862"/>
              <a:gd name="connsiteX9731" fmla="*/ 2095752 w 2482948"/>
              <a:gd name="connsiteY9731" fmla="*/ 1038734 h 2128862"/>
              <a:gd name="connsiteX9732" fmla="*/ 2091543 w 2482948"/>
              <a:gd name="connsiteY9732" fmla="*/ 1044941 h 2128862"/>
              <a:gd name="connsiteX9733" fmla="*/ 2083566 w 2482948"/>
              <a:gd name="connsiteY9733" fmla="*/ 1061708 h 2128862"/>
              <a:gd name="connsiteX9734" fmla="*/ 2071530 w 2482948"/>
              <a:gd name="connsiteY9734" fmla="*/ 1077400 h 2128862"/>
              <a:gd name="connsiteX9735" fmla="*/ 2054253 w 2482948"/>
              <a:gd name="connsiteY9735" fmla="*/ 1099924 h 2128862"/>
              <a:gd name="connsiteX9736" fmla="*/ 2052762 w 2482948"/>
              <a:gd name="connsiteY9736" fmla="*/ 1100988 h 2128862"/>
              <a:gd name="connsiteX9737" fmla="*/ 2051508 w 2482948"/>
              <a:gd name="connsiteY9737" fmla="*/ 1101884 h 2128862"/>
              <a:gd name="connsiteX9738" fmla="*/ 2049415 w 2482948"/>
              <a:gd name="connsiteY9738" fmla="*/ 1107873 h 2128862"/>
              <a:gd name="connsiteX9739" fmla="*/ 2058608 w 2482948"/>
              <a:gd name="connsiteY9739" fmla="*/ 1101346 h 2128862"/>
              <a:gd name="connsiteX9740" fmla="*/ 2062838 w 2482948"/>
              <a:gd name="connsiteY9740" fmla="*/ 1098342 h 2128862"/>
              <a:gd name="connsiteX9741" fmla="*/ 2085224 w 2482948"/>
              <a:gd name="connsiteY9741" fmla="*/ 1072590 h 2128862"/>
              <a:gd name="connsiteX9742" fmla="*/ 2086213 w 2482948"/>
              <a:gd name="connsiteY9742" fmla="*/ 1070095 h 2128862"/>
              <a:gd name="connsiteX9743" fmla="*/ 2127651 w 2482948"/>
              <a:gd name="connsiteY9743" fmla="*/ 965518 h 2128862"/>
              <a:gd name="connsiteX9744" fmla="*/ 2135240 w 2482948"/>
              <a:gd name="connsiteY9744" fmla="*/ 949498 h 2128862"/>
              <a:gd name="connsiteX9745" fmla="*/ 2131771 w 2482948"/>
              <a:gd name="connsiteY9745" fmla="*/ 948142 h 2128862"/>
              <a:gd name="connsiteX9746" fmla="*/ 736574 w 2482948"/>
              <a:gd name="connsiteY9746" fmla="*/ 946192 h 2128862"/>
              <a:gd name="connsiteX9747" fmla="*/ 736137 w 2482948"/>
              <a:gd name="connsiteY9747" fmla="*/ 946717 h 2128862"/>
              <a:gd name="connsiteX9748" fmla="*/ 756701 w 2482948"/>
              <a:gd name="connsiteY9748" fmla="*/ 957671 h 2128862"/>
              <a:gd name="connsiteX9749" fmla="*/ 762556 w 2482948"/>
              <a:gd name="connsiteY9749" fmla="*/ 960790 h 2128862"/>
              <a:gd name="connsiteX9750" fmla="*/ 765692 w 2482948"/>
              <a:gd name="connsiteY9750" fmla="*/ 962461 h 2128862"/>
              <a:gd name="connsiteX9751" fmla="*/ 765699 w 2482948"/>
              <a:gd name="connsiteY9751" fmla="*/ 962463 h 2128862"/>
              <a:gd name="connsiteX9752" fmla="*/ 786654 w 2482948"/>
              <a:gd name="connsiteY9752" fmla="*/ 968042 h 2128862"/>
              <a:gd name="connsiteX9753" fmla="*/ 763549 w 2482948"/>
              <a:gd name="connsiteY9753" fmla="*/ 960998 h 2128862"/>
              <a:gd name="connsiteX9754" fmla="*/ 763546 w 2482948"/>
              <a:gd name="connsiteY9754" fmla="*/ 960997 h 2128862"/>
              <a:gd name="connsiteX9755" fmla="*/ 747101 w 2482948"/>
              <a:gd name="connsiteY9755" fmla="*/ 951970 h 2128862"/>
              <a:gd name="connsiteX9756" fmla="*/ 742419 w 2482948"/>
              <a:gd name="connsiteY9756" fmla="*/ 949400 h 2128862"/>
              <a:gd name="connsiteX9757" fmla="*/ 957435 w 2482948"/>
              <a:gd name="connsiteY9757" fmla="*/ 946019 h 2128862"/>
              <a:gd name="connsiteX9758" fmla="*/ 954279 w 2482948"/>
              <a:gd name="connsiteY9758" fmla="*/ 949997 h 2128862"/>
              <a:gd name="connsiteX9759" fmla="*/ 960770 w 2482948"/>
              <a:gd name="connsiteY9759" fmla="*/ 952691 h 2128862"/>
              <a:gd name="connsiteX9760" fmla="*/ 960508 w 2482948"/>
              <a:gd name="connsiteY9760" fmla="*/ 952041 h 2128862"/>
              <a:gd name="connsiteX9761" fmla="*/ 958700 w 2482948"/>
              <a:gd name="connsiteY9761" fmla="*/ 947555 h 2128862"/>
              <a:gd name="connsiteX9762" fmla="*/ 957767 w 2482948"/>
              <a:gd name="connsiteY9762" fmla="*/ 946423 h 2128862"/>
              <a:gd name="connsiteX9763" fmla="*/ 957761 w 2482948"/>
              <a:gd name="connsiteY9763" fmla="*/ 946415 h 2128862"/>
              <a:gd name="connsiteX9764" fmla="*/ 1832728 w 2482948"/>
              <a:gd name="connsiteY9764" fmla="*/ 945939 h 2128862"/>
              <a:gd name="connsiteX9765" fmla="*/ 1822534 w 2482948"/>
              <a:gd name="connsiteY9765" fmla="*/ 974331 h 2128862"/>
              <a:gd name="connsiteX9766" fmla="*/ 1823214 w 2482948"/>
              <a:gd name="connsiteY9766" fmla="*/ 978998 h 2128862"/>
              <a:gd name="connsiteX9767" fmla="*/ 1831581 w 2482948"/>
              <a:gd name="connsiteY9767" fmla="*/ 1008577 h 2128862"/>
              <a:gd name="connsiteX9768" fmla="*/ 1831712 w 2482948"/>
              <a:gd name="connsiteY9768" fmla="*/ 1008216 h 2128862"/>
              <a:gd name="connsiteX9769" fmla="*/ 1832443 w 2482948"/>
              <a:gd name="connsiteY9769" fmla="*/ 1006200 h 2128862"/>
              <a:gd name="connsiteX9770" fmla="*/ 1838945 w 2482948"/>
              <a:gd name="connsiteY9770" fmla="*/ 988281 h 2128862"/>
              <a:gd name="connsiteX9771" fmla="*/ 1835222 w 2482948"/>
              <a:gd name="connsiteY9771" fmla="*/ 971425 h 2128862"/>
              <a:gd name="connsiteX9772" fmla="*/ 1501277 w 2482948"/>
              <a:gd name="connsiteY9772" fmla="*/ 945801 h 2128862"/>
              <a:gd name="connsiteX9773" fmla="*/ 1501269 w 2482948"/>
              <a:gd name="connsiteY9773" fmla="*/ 945831 h 2128862"/>
              <a:gd name="connsiteX9774" fmla="*/ 1501373 w 2482948"/>
              <a:gd name="connsiteY9774" fmla="*/ 945876 h 2128862"/>
              <a:gd name="connsiteX9775" fmla="*/ 1503149 w 2482948"/>
              <a:gd name="connsiteY9775" fmla="*/ 946634 h 2128862"/>
              <a:gd name="connsiteX9776" fmla="*/ 1504891 w 2482948"/>
              <a:gd name="connsiteY9776" fmla="*/ 946731 h 2128862"/>
              <a:gd name="connsiteX9777" fmla="*/ 1508360 w 2482948"/>
              <a:gd name="connsiteY9777" fmla="*/ 946924 h 2128862"/>
              <a:gd name="connsiteX9778" fmla="*/ 1506994 w 2482948"/>
              <a:gd name="connsiteY9778" fmla="*/ 946315 h 2128862"/>
              <a:gd name="connsiteX9779" fmla="*/ 1503748 w 2482948"/>
              <a:gd name="connsiteY9779" fmla="*/ 946023 h 2128862"/>
              <a:gd name="connsiteX9780" fmla="*/ 1858778 w 2482948"/>
              <a:gd name="connsiteY9780" fmla="*/ 945619 h 2128862"/>
              <a:gd name="connsiteX9781" fmla="*/ 1858777 w 2482948"/>
              <a:gd name="connsiteY9781" fmla="*/ 945622 h 2128862"/>
              <a:gd name="connsiteX9782" fmla="*/ 1858756 w 2482948"/>
              <a:gd name="connsiteY9782" fmla="*/ 945672 h 2128862"/>
              <a:gd name="connsiteX9783" fmla="*/ 1858492 w 2482948"/>
              <a:gd name="connsiteY9783" fmla="*/ 946296 h 2128862"/>
              <a:gd name="connsiteX9784" fmla="*/ 1860609 w 2482948"/>
              <a:gd name="connsiteY9784" fmla="*/ 947228 h 2128862"/>
              <a:gd name="connsiteX9785" fmla="*/ 1860813 w 2482948"/>
              <a:gd name="connsiteY9785" fmla="*/ 947317 h 2128862"/>
              <a:gd name="connsiteX9786" fmla="*/ 1862128 w 2482948"/>
              <a:gd name="connsiteY9786" fmla="*/ 947896 h 2128862"/>
              <a:gd name="connsiteX9787" fmla="*/ 1861291 w 2482948"/>
              <a:gd name="connsiteY9787" fmla="*/ 946678 h 2128862"/>
              <a:gd name="connsiteX9788" fmla="*/ 1859688 w 2482948"/>
              <a:gd name="connsiteY9788" fmla="*/ 946003 h 2128862"/>
              <a:gd name="connsiteX9789" fmla="*/ 1324562 w 2482948"/>
              <a:gd name="connsiteY9789" fmla="*/ 945067 h 2128862"/>
              <a:gd name="connsiteX9790" fmla="*/ 1324631 w 2482948"/>
              <a:gd name="connsiteY9790" fmla="*/ 945182 h 2128862"/>
              <a:gd name="connsiteX9791" fmla="*/ 1324765 w 2482948"/>
              <a:gd name="connsiteY9791" fmla="*/ 945405 h 2128862"/>
              <a:gd name="connsiteX9792" fmla="*/ 1324828 w 2482948"/>
              <a:gd name="connsiteY9792" fmla="*/ 945510 h 2128862"/>
              <a:gd name="connsiteX9793" fmla="*/ 1332026 w 2482948"/>
              <a:gd name="connsiteY9793" fmla="*/ 946529 h 2128862"/>
              <a:gd name="connsiteX9794" fmla="*/ 1331853 w 2482948"/>
              <a:gd name="connsiteY9794" fmla="*/ 946396 h 2128862"/>
              <a:gd name="connsiteX9795" fmla="*/ 1302804 w 2482948"/>
              <a:gd name="connsiteY9795" fmla="*/ 945036 h 2128862"/>
              <a:gd name="connsiteX9796" fmla="*/ 1302791 w 2482948"/>
              <a:gd name="connsiteY9796" fmla="*/ 945039 h 2128862"/>
              <a:gd name="connsiteX9797" fmla="*/ 1302732 w 2482948"/>
              <a:gd name="connsiteY9797" fmla="*/ 945050 h 2128862"/>
              <a:gd name="connsiteX9798" fmla="*/ 1302706 w 2482948"/>
              <a:gd name="connsiteY9798" fmla="*/ 945055 h 2128862"/>
              <a:gd name="connsiteX9799" fmla="*/ 1302695 w 2482948"/>
              <a:gd name="connsiteY9799" fmla="*/ 945057 h 2128862"/>
              <a:gd name="connsiteX9800" fmla="*/ 1302806 w 2482948"/>
              <a:gd name="connsiteY9800" fmla="*/ 945041 h 2128862"/>
              <a:gd name="connsiteX9801" fmla="*/ 1302805 w 2482948"/>
              <a:gd name="connsiteY9801" fmla="*/ 945038 h 2128862"/>
              <a:gd name="connsiteX9802" fmla="*/ 864534 w 2482948"/>
              <a:gd name="connsiteY9802" fmla="*/ 944834 h 2128862"/>
              <a:gd name="connsiteX9803" fmla="*/ 864657 w 2482948"/>
              <a:gd name="connsiteY9803" fmla="*/ 944889 h 2128862"/>
              <a:gd name="connsiteX9804" fmla="*/ 874637 w 2482948"/>
              <a:gd name="connsiteY9804" fmla="*/ 945102 h 2128862"/>
              <a:gd name="connsiteX9805" fmla="*/ 875238 w 2482948"/>
              <a:gd name="connsiteY9805" fmla="*/ 944984 h 2128862"/>
              <a:gd name="connsiteX9806" fmla="*/ 875488 w 2482948"/>
              <a:gd name="connsiteY9806" fmla="*/ 944934 h 2128862"/>
              <a:gd name="connsiteX9807" fmla="*/ 1014460 w 2482948"/>
              <a:gd name="connsiteY9807" fmla="*/ 944435 h 2128862"/>
              <a:gd name="connsiteX9808" fmla="*/ 1014464 w 2482948"/>
              <a:gd name="connsiteY9808" fmla="*/ 944760 h 2128862"/>
              <a:gd name="connsiteX9809" fmla="*/ 1013846 w 2482948"/>
              <a:gd name="connsiteY9809" fmla="*/ 947923 h 2128862"/>
              <a:gd name="connsiteX9810" fmla="*/ 1014595 w 2482948"/>
              <a:gd name="connsiteY9810" fmla="*/ 944487 h 2128862"/>
              <a:gd name="connsiteX9811" fmla="*/ 1014588 w 2482948"/>
              <a:gd name="connsiteY9811" fmla="*/ 944484 h 2128862"/>
              <a:gd name="connsiteX9812" fmla="*/ 2225294 w 2482948"/>
              <a:gd name="connsiteY9812" fmla="*/ 944380 h 2128862"/>
              <a:gd name="connsiteX9813" fmla="*/ 2225254 w 2482948"/>
              <a:gd name="connsiteY9813" fmla="*/ 944390 h 2128862"/>
              <a:gd name="connsiteX9814" fmla="*/ 2222008 w 2482948"/>
              <a:gd name="connsiteY9814" fmla="*/ 951073 h 2128862"/>
              <a:gd name="connsiteX9815" fmla="*/ 2203262 w 2482948"/>
              <a:gd name="connsiteY9815" fmla="*/ 995101 h 2128862"/>
              <a:gd name="connsiteX9816" fmla="*/ 2191430 w 2482948"/>
              <a:gd name="connsiteY9816" fmla="*/ 1022892 h 2128862"/>
              <a:gd name="connsiteX9817" fmla="*/ 2200443 w 2482948"/>
              <a:gd name="connsiteY9817" fmla="*/ 1011056 h 2128862"/>
              <a:gd name="connsiteX9818" fmla="*/ 2200444 w 2482948"/>
              <a:gd name="connsiteY9818" fmla="*/ 1011055 h 2128862"/>
              <a:gd name="connsiteX9819" fmla="*/ 2202216 w 2482948"/>
              <a:gd name="connsiteY9819" fmla="*/ 1006300 h 2128862"/>
              <a:gd name="connsiteX9820" fmla="*/ 1959976 w 2482948"/>
              <a:gd name="connsiteY9820" fmla="*/ 944317 h 2128862"/>
              <a:gd name="connsiteX9821" fmla="*/ 1959947 w 2482948"/>
              <a:gd name="connsiteY9821" fmla="*/ 944678 h 2128862"/>
              <a:gd name="connsiteX9822" fmla="*/ 1967573 w 2482948"/>
              <a:gd name="connsiteY9822" fmla="*/ 945011 h 2128862"/>
              <a:gd name="connsiteX9823" fmla="*/ 1962503 w 2482948"/>
              <a:gd name="connsiteY9823" fmla="*/ 944548 h 2128862"/>
              <a:gd name="connsiteX9824" fmla="*/ 1960933 w 2482948"/>
              <a:gd name="connsiteY9824" fmla="*/ 944404 h 2128862"/>
              <a:gd name="connsiteX9825" fmla="*/ 2193710 w 2482948"/>
              <a:gd name="connsiteY9825" fmla="*/ 944067 h 2128862"/>
              <a:gd name="connsiteX9826" fmla="*/ 2192621 w 2482948"/>
              <a:gd name="connsiteY9826" fmla="*/ 944332 h 2128862"/>
              <a:gd name="connsiteX9827" fmla="*/ 2192843 w 2482948"/>
              <a:gd name="connsiteY9827" fmla="*/ 944327 h 2128862"/>
              <a:gd name="connsiteX9828" fmla="*/ 2193686 w 2482948"/>
              <a:gd name="connsiteY9828" fmla="*/ 944120 h 2128862"/>
              <a:gd name="connsiteX9829" fmla="*/ 1877388 w 2482948"/>
              <a:gd name="connsiteY9829" fmla="*/ 943902 h 2128862"/>
              <a:gd name="connsiteX9830" fmla="*/ 1882129 w 2482948"/>
              <a:gd name="connsiteY9830" fmla="*/ 947070 h 2128862"/>
              <a:gd name="connsiteX9831" fmla="*/ 1882804 w 2482948"/>
              <a:gd name="connsiteY9831" fmla="*/ 945171 h 2128862"/>
              <a:gd name="connsiteX9832" fmla="*/ 1879204 w 2482948"/>
              <a:gd name="connsiteY9832" fmla="*/ 944285 h 2128862"/>
              <a:gd name="connsiteX9833" fmla="*/ 1917569 w 2482948"/>
              <a:gd name="connsiteY9833" fmla="*/ 943849 h 2128862"/>
              <a:gd name="connsiteX9834" fmla="*/ 1917166 w 2482948"/>
              <a:gd name="connsiteY9834" fmla="*/ 944801 h 2128862"/>
              <a:gd name="connsiteX9835" fmla="*/ 1917189 w 2482948"/>
              <a:gd name="connsiteY9835" fmla="*/ 946056 h 2128862"/>
              <a:gd name="connsiteX9836" fmla="*/ 1928842 w 2482948"/>
              <a:gd name="connsiteY9836" fmla="*/ 951453 h 2128862"/>
              <a:gd name="connsiteX9837" fmla="*/ 1933030 w 2482948"/>
              <a:gd name="connsiteY9837" fmla="*/ 952467 h 2128862"/>
              <a:gd name="connsiteX9838" fmla="*/ 1933123 w 2482948"/>
              <a:gd name="connsiteY9838" fmla="*/ 948266 h 2128862"/>
              <a:gd name="connsiteX9839" fmla="*/ 1930912 w 2482948"/>
              <a:gd name="connsiteY9839" fmla="*/ 947731 h 2128862"/>
              <a:gd name="connsiteX9840" fmla="*/ 1924822 w 2482948"/>
              <a:gd name="connsiteY9840" fmla="*/ 945154 h 2128862"/>
              <a:gd name="connsiteX9841" fmla="*/ 1921084 w 2482948"/>
              <a:gd name="connsiteY9841" fmla="*/ 944481 h 2128862"/>
              <a:gd name="connsiteX9842" fmla="*/ 1920297 w 2482948"/>
              <a:gd name="connsiteY9842" fmla="*/ 944340 h 2128862"/>
              <a:gd name="connsiteX9843" fmla="*/ 1317770 w 2482948"/>
              <a:gd name="connsiteY9843" fmla="*/ 943829 h 2128862"/>
              <a:gd name="connsiteX9844" fmla="*/ 1317887 w 2482948"/>
              <a:gd name="connsiteY9844" fmla="*/ 943968 h 2128862"/>
              <a:gd name="connsiteX9845" fmla="*/ 1318425 w 2482948"/>
              <a:gd name="connsiteY9845" fmla="*/ 944603 h 2128862"/>
              <a:gd name="connsiteX9846" fmla="*/ 1318461 w 2482948"/>
              <a:gd name="connsiteY9846" fmla="*/ 944608 h 2128862"/>
              <a:gd name="connsiteX9847" fmla="*/ 1319405 w 2482948"/>
              <a:gd name="connsiteY9847" fmla="*/ 944742 h 2128862"/>
              <a:gd name="connsiteX9848" fmla="*/ 1318974 w 2482948"/>
              <a:gd name="connsiteY9848" fmla="*/ 944048 h 2128862"/>
              <a:gd name="connsiteX9849" fmla="*/ 1318610 w 2482948"/>
              <a:gd name="connsiteY9849" fmla="*/ 943982 h 2128862"/>
              <a:gd name="connsiteX9850" fmla="*/ 1318435 w 2482948"/>
              <a:gd name="connsiteY9850" fmla="*/ 943950 h 2128862"/>
              <a:gd name="connsiteX9851" fmla="*/ 2149189 w 2482948"/>
              <a:gd name="connsiteY9851" fmla="*/ 943796 h 2128862"/>
              <a:gd name="connsiteX9852" fmla="*/ 2148868 w 2482948"/>
              <a:gd name="connsiteY9852" fmla="*/ 945191 h 2128862"/>
              <a:gd name="connsiteX9853" fmla="*/ 2150821 w 2482948"/>
              <a:gd name="connsiteY9853" fmla="*/ 945153 h 2128862"/>
              <a:gd name="connsiteX9854" fmla="*/ 2152905 w 2482948"/>
              <a:gd name="connsiteY9854" fmla="*/ 945112 h 2128862"/>
              <a:gd name="connsiteX9855" fmla="*/ 2149402 w 2482948"/>
              <a:gd name="connsiteY9855" fmla="*/ 943872 h 2128862"/>
              <a:gd name="connsiteX9856" fmla="*/ 2149213 w 2482948"/>
              <a:gd name="connsiteY9856" fmla="*/ 943805 h 2128862"/>
              <a:gd name="connsiteX9857" fmla="*/ 1476081 w 2482948"/>
              <a:gd name="connsiteY9857" fmla="*/ 943537 h 2128862"/>
              <a:gd name="connsiteX9858" fmla="*/ 1476463 w 2482948"/>
              <a:gd name="connsiteY9858" fmla="*/ 943653 h 2128862"/>
              <a:gd name="connsiteX9859" fmla="*/ 1482008 w 2482948"/>
              <a:gd name="connsiteY9859" fmla="*/ 945330 h 2128862"/>
              <a:gd name="connsiteX9860" fmla="*/ 1482205 w 2482948"/>
              <a:gd name="connsiteY9860" fmla="*/ 944610 h 2128862"/>
              <a:gd name="connsiteX9861" fmla="*/ 1480153 w 2482948"/>
              <a:gd name="connsiteY9861" fmla="*/ 943903 h 2128862"/>
              <a:gd name="connsiteX9862" fmla="*/ 1638995 w 2482948"/>
              <a:gd name="connsiteY9862" fmla="*/ 943262 h 2128862"/>
              <a:gd name="connsiteX9863" fmla="*/ 1638785 w 2482948"/>
              <a:gd name="connsiteY9863" fmla="*/ 943819 h 2128862"/>
              <a:gd name="connsiteX9864" fmla="*/ 1638225 w 2482948"/>
              <a:gd name="connsiteY9864" fmla="*/ 945310 h 2128862"/>
              <a:gd name="connsiteX9865" fmla="*/ 1643202 w 2482948"/>
              <a:gd name="connsiteY9865" fmla="*/ 951808 h 2128862"/>
              <a:gd name="connsiteX9866" fmla="*/ 1644638 w 2482948"/>
              <a:gd name="connsiteY9866" fmla="*/ 953683 h 2128862"/>
              <a:gd name="connsiteX9867" fmla="*/ 1643145 w 2482948"/>
              <a:gd name="connsiteY9867" fmla="*/ 948972 h 2128862"/>
              <a:gd name="connsiteX9868" fmla="*/ 1947400 w 2482948"/>
              <a:gd name="connsiteY9868" fmla="*/ 943168 h 2128862"/>
              <a:gd name="connsiteX9869" fmla="*/ 1947157 w 2482948"/>
              <a:gd name="connsiteY9869" fmla="*/ 943705 h 2128862"/>
              <a:gd name="connsiteX9870" fmla="*/ 1954075 w 2482948"/>
              <a:gd name="connsiteY9870" fmla="*/ 944422 h 2128862"/>
              <a:gd name="connsiteX9871" fmla="*/ 1954702 w 2482948"/>
              <a:gd name="connsiteY9871" fmla="*/ 944449 h 2128862"/>
              <a:gd name="connsiteX9872" fmla="*/ 1954736 w 2482948"/>
              <a:gd name="connsiteY9872" fmla="*/ 944031 h 2128862"/>
              <a:gd name="connsiteX9873" fmla="*/ 1954747 w 2482948"/>
              <a:gd name="connsiteY9873" fmla="*/ 943905 h 2128862"/>
              <a:gd name="connsiteX9874" fmla="*/ 1954752 w 2482948"/>
              <a:gd name="connsiteY9874" fmla="*/ 943840 h 2128862"/>
              <a:gd name="connsiteX9875" fmla="*/ 1460524 w 2482948"/>
              <a:gd name="connsiteY9875" fmla="*/ 942992 h 2128862"/>
              <a:gd name="connsiteX9876" fmla="*/ 1460425 w 2482948"/>
              <a:gd name="connsiteY9876" fmla="*/ 943477 h 2128862"/>
              <a:gd name="connsiteX9877" fmla="*/ 1460417 w 2482948"/>
              <a:gd name="connsiteY9877" fmla="*/ 943515 h 2128862"/>
              <a:gd name="connsiteX9878" fmla="*/ 1460387 w 2482948"/>
              <a:gd name="connsiteY9878" fmla="*/ 943663 h 2128862"/>
              <a:gd name="connsiteX9879" fmla="*/ 1462460 w 2482948"/>
              <a:gd name="connsiteY9879" fmla="*/ 944172 h 2128862"/>
              <a:gd name="connsiteX9880" fmla="*/ 1463536 w 2482948"/>
              <a:gd name="connsiteY9880" fmla="*/ 944436 h 2128862"/>
              <a:gd name="connsiteX9881" fmla="*/ 1463544 w 2482948"/>
              <a:gd name="connsiteY9881" fmla="*/ 944436 h 2128862"/>
              <a:gd name="connsiteX9882" fmla="*/ 1465245 w 2482948"/>
              <a:gd name="connsiteY9882" fmla="*/ 944531 h 2128862"/>
              <a:gd name="connsiteX9883" fmla="*/ 1465718 w 2482948"/>
              <a:gd name="connsiteY9883" fmla="*/ 944557 h 2128862"/>
              <a:gd name="connsiteX9884" fmla="*/ 1464105 w 2482948"/>
              <a:gd name="connsiteY9884" fmla="*/ 944071 h 2128862"/>
              <a:gd name="connsiteX9885" fmla="*/ 730228 w 2482948"/>
              <a:gd name="connsiteY9885" fmla="*/ 942709 h 2128862"/>
              <a:gd name="connsiteX9886" fmla="*/ 729730 w 2482948"/>
              <a:gd name="connsiteY9886" fmla="*/ 943305 h 2128862"/>
              <a:gd name="connsiteX9887" fmla="*/ 729754 w 2482948"/>
              <a:gd name="connsiteY9887" fmla="*/ 943318 h 2128862"/>
              <a:gd name="connsiteX9888" fmla="*/ 730227 w 2482948"/>
              <a:gd name="connsiteY9888" fmla="*/ 942751 h 2128862"/>
              <a:gd name="connsiteX9889" fmla="*/ 730252 w 2482948"/>
              <a:gd name="connsiteY9889" fmla="*/ 942722 h 2128862"/>
              <a:gd name="connsiteX9890" fmla="*/ 2144562 w 2482948"/>
              <a:gd name="connsiteY9890" fmla="*/ 942506 h 2128862"/>
              <a:gd name="connsiteX9891" fmla="*/ 2144071 w 2482948"/>
              <a:gd name="connsiteY9891" fmla="*/ 943542 h 2128862"/>
              <a:gd name="connsiteX9892" fmla="*/ 2143721 w 2482948"/>
              <a:gd name="connsiteY9892" fmla="*/ 944280 h 2128862"/>
              <a:gd name="connsiteX9893" fmla="*/ 2144115 w 2482948"/>
              <a:gd name="connsiteY9893" fmla="*/ 944458 h 2128862"/>
              <a:gd name="connsiteX9894" fmla="*/ 2144531 w 2482948"/>
              <a:gd name="connsiteY9894" fmla="*/ 942642 h 2128862"/>
              <a:gd name="connsiteX9895" fmla="*/ 1510142 w 2482948"/>
              <a:gd name="connsiteY9895" fmla="*/ 942362 h 2128862"/>
              <a:gd name="connsiteX9896" fmla="*/ 1510346 w 2482948"/>
              <a:gd name="connsiteY9896" fmla="*/ 942454 h 2128862"/>
              <a:gd name="connsiteX9897" fmla="*/ 1510552 w 2482948"/>
              <a:gd name="connsiteY9897" fmla="*/ 942547 h 2128862"/>
              <a:gd name="connsiteX9898" fmla="*/ 1511325 w 2482948"/>
              <a:gd name="connsiteY9898" fmla="*/ 942629 h 2128862"/>
              <a:gd name="connsiteX9899" fmla="*/ 1511734 w 2482948"/>
              <a:gd name="connsiteY9899" fmla="*/ 942663 h 2128862"/>
              <a:gd name="connsiteX9900" fmla="*/ 1511756 w 2482948"/>
              <a:gd name="connsiteY9900" fmla="*/ 942576 h 2128862"/>
              <a:gd name="connsiteX9901" fmla="*/ 1511732 w 2482948"/>
              <a:gd name="connsiteY9901" fmla="*/ 942573 h 2128862"/>
              <a:gd name="connsiteX9902" fmla="*/ 1510829 w 2482948"/>
              <a:gd name="connsiteY9902" fmla="*/ 942453 h 2128862"/>
              <a:gd name="connsiteX9903" fmla="*/ 1909151 w 2482948"/>
              <a:gd name="connsiteY9903" fmla="*/ 942334 h 2128862"/>
              <a:gd name="connsiteX9904" fmla="*/ 1911696 w 2482948"/>
              <a:gd name="connsiteY9904" fmla="*/ 943512 h 2128862"/>
              <a:gd name="connsiteX9905" fmla="*/ 1911684 w 2482948"/>
              <a:gd name="connsiteY9905" fmla="*/ 942790 h 2128862"/>
              <a:gd name="connsiteX9906" fmla="*/ 1898425 w 2482948"/>
              <a:gd name="connsiteY9906" fmla="*/ 942301 h 2128862"/>
              <a:gd name="connsiteX9907" fmla="*/ 1898404 w 2482948"/>
              <a:gd name="connsiteY9907" fmla="*/ 943469 h 2128862"/>
              <a:gd name="connsiteX9908" fmla="*/ 1898375 w 2482948"/>
              <a:gd name="connsiteY9908" fmla="*/ 945034 h 2128862"/>
              <a:gd name="connsiteX9909" fmla="*/ 1900122 w 2482948"/>
              <a:gd name="connsiteY9909" fmla="*/ 945461 h 2128862"/>
              <a:gd name="connsiteX9910" fmla="*/ 1909844 w 2482948"/>
              <a:gd name="connsiteY9910" fmla="*/ 947832 h 2128862"/>
              <a:gd name="connsiteX9911" fmla="*/ 1910744 w 2482948"/>
              <a:gd name="connsiteY9911" fmla="*/ 948052 h 2128862"/>
              <a:gd name="connsiteX9912" fmla="*/ 2116474 w 2482948"/>
              <a:gd name="connsiteY9912" fmla="*/ 942162 h 2128862"/>
              <a:gd name="connsiteX9913" fmla="*/ 2114583 w 2482948"/>
              <a:gd name="connsiteY9913" fmla="*/ 946006 h 2128862"/>
              <a:gd name="connsiteX9914" fmla="*/ 2114562 w 2482948"/>
              <a:gd name="connsiteY9914" fmla="*/ 946049 h 2128862"/>
              <a:gd name="connsiteX9915" fmla="*/ 2112050 w 2482948"/>
              <a:gd name="connsiteY9915" fmla="*/ 952221 h 2128862"/>
              <a:gd name="connsiteX9916" fmla="*/ 2081960 w 2482948"/>
              <a:gd name="connsiteY9916" fmla="*/ 1026143 h 2128862"/>
              <a:gd name="connsiteX9917" fmla="*/ 2080791 w 2482948"/>
              <a:gd name="connsiteY9917" fmla="*/ 1029016 h 2128862"/>
              <a:gd name="connsiteX9918" fmla="*/ 2079794 w 2482948"/>
              <a:gd name="connsiteY9918" fmla="*/ 1032480 h 2128862"/>
              <a:gd name="connsiteX9919" fmla="*/ 2077636 w 2482948"/>
              <a:gd name="connsiteY9919" fmla="*/ 1036767 h 2128862"/>
              <a:gd name="connsiteX9920" fmla="*/ 2055939 w 2482948"/>
              <a:gd name="connsiteY9920" fmla="*/ 1090071 h 2128862"/>
              <a:gd name="connsiteX9921" fmla="*/ 2059653 w 2482948"/>
              <a:gd name="connsiteY9921" fmla="*/ 1085167 h 2128862"/>
              <a:gd name="connsiteX9922" fmla="*/ 2062955 w 2482948"/>
              <a:gd name="connsiteY9922" fmla="*/ 1080807 h 2128862"/>
              <a:gd name="connsiteX9923" fmla="*/ 2089453 w 2482948"/>
              <a:gd name="connsiteY9923" fmla="*/ 1038368 h 2128862"/>
              <a:gd name="connsiteX9924" fmla="*/ 2093077 w 2482948"/>
              <a:gd name="connsiteY9924" fmla="*/ 1030664 h 2128862"/>
              <a:gd name="connsiteX9925" fmla="*/ 2097286 w 2482948"/>
              <a:gd name="connsiteY9925" fmla="*/ 1021715 h 2128862"/>
              <a:gd name="connsiteX9926" fmla="*/ 2120214 w 2482948"/>
              <a:gd name="connsiteY9926" fmla="*/ 954402 h 2128862"/>
              <a:gd name="connsiteX9927" fmla="*/ 2121807 w 2482948"/>
              <a:gd name="connsiteY9927" fmla="*/ 947275 h 2128862"/>
              <a:gd name="connsiteX9928" fmla="*/ 2122342 w 2482948"/>
              <a:gd name="connsiteY9928" fmla="*/ 944885 h 2128862"/>
              <a:gd name="connsiteX9929" fmla="*/ 2122430 w 2482948"/>
              <a:gd name="connsiteY9929" fmla="*/ 944491 h 2128862"/>
              <a:gd name="connsiteX9930" fmla="*/ 2117535 w 2482948"/>
              <a:gd name="connsiteY9930" fmla="*/ 942577 h 2128862"/>
              <a:gd name="connsiteX9931" fmla="*/ 915977 w 2482948"/>
              <a:gd name="connsiteY9931" fmla="*/ 942053 h 2128862"/>
              <a:gd name="connsiteX9932" fmla="*/ 906148 w 2482948"/>
              <a:gd name="connsiteY9932" fmla="*/ 943995 h 2128862"/>
              <a:gd name="connsiteX9933" fmla="*/ 904288 w 2482948"/>
              <a:gd name="connsiteY9933" fmla="*/ 944363 h 2128862"/>
              <a:gd name="connsiteX9934" fmla="*/ 915245 w 2482948"/>
              <a:gd name="connsiteY9934" fmla="*/ 942354 h 2128862"/>
              <a:gd name="connsiteX9935" fmla="*/ 1343917 w 2482948"/>
              <a:gd name="connsiteY9935" fmla="*/ 941740 h 2128862"/>
              <a:gd name="connsiteX9936" fmla="*/ 1343926 w 2482948"/>
              <a:gd name="connsiteY9936" fmla="*/ 941746 h 2128862"/>
              <a:gd name="connsiteX9937" fmla="*/ 1343941 w 2482948"/>
              <a:gd name="connsiteY9937" fmla="*/ 941748 h 2128862"/>
              <a:gd name="connsiteX9938" fmla="*/ 1344042 w 2482948"/>
              <a:gd name="connsiteY9938" fmla="*/ 941762 h 2128862"/>
              <a:gd name="connsiteX9939" fmla="*/ 1937777 w 2482948"/>
              <a:gd name="connsiteY9939" fmla="*/ 941709 h 2128862"/>
              <a:gd name="connsiteX9940" fmla="*/ 1937755 w 2482948"/>
              <a:gd name="connsiteY9940" fmla="*/ 942730 h 2128862"/>
              <a:gd name="connsiteX9941" fmla="*/ 1942276 w 2482948"/>
              <a:gd name="connsiteY9941" fmla="*/ 943199 h 2128862"/>
              <a:gd name="connsiteX9942" fmla="*/ 1942493 w 2482948"/>
              <a:gd name="connsiteY9942" fmla="*/ 942720 h 2128862"/>
              <a:gd name="connsiteX9943" fmla="*/ 1941527 w 2482948"/>
              <a:gd name="connsiteY9943" fmla="*/ 942631 h 2128862"/>
              <a:gd name="connsiteX9944" fmla="*/ 1241703 w 2482948"/>
              <a:gd name="connsiteY9944" fmla="*/ 941683 h 2128862"/>
              <a:gd name="connsiteX9945" fmla="*/ 1228383 w 2482948"/>
              <a:gd name="connsiteY9945" fmla="*/ 942768 h 2128862"/>
              <a:gd name="connsiteX9946" fmla="*/ 1208514 w 2482948"/>
              <a:gd name="connsiteY9946" fmla="*/ 944324 h 2128862"/>
              <a:gd name="connsiteX9947" fmla="*/ 1233950 w 2482948"/>
              <a:gd name="connsiteY9947" fmla="*/ 947818 h 2128862"/>
              <a:gd name="connsiteX9948" fmla="*/ 1238095 w 2482948"/>
              <a:gd name="connsiteY9948" fmla="*/ 947881 h 2128862"/>
              <a:gd name="connsiteX9949" fmla="*/ 1248945 w 2482948"/>
              <a:gd name="connsiteY9949" fmla="*/ 948048 h 2128862"/>
              <a:gd name="connsiteX9950" fmla="*/ 1249206 w 2482948"/>
              <a:gd name="connsiteY9950" fmla="*/ 943899 h 2128862"/>
              <a:gd name="connsiteX9951" fmla="*/ 1248599 w 2482948"/>
              <a:gd name="connsiteY9951" fmla="*/ 943719 h 2128862"/>
              <a:gd name="connsiteX9952" fmla="*/ 740557 w 2482948"/>
              <a:gd name="connsiteY9952" fmla="*/ 941408 h 2128862"/>
              <a:gd name="connsiteX9953" fmla="*/ 739090 w 2482948"/>
              <a:gd name="connsiteY9953" fmla="*/ 943171 h 2128862"/>
              <a:gd name="connsiteX9954" fmla="*/ 765668 w 2482948"/>
              <a:gd name="connsiteY9954" fmla="*/ 957617 h 2128862"/>
              <a:gd name="connsiteX9955" fmla="*/ 819017 w 2482948"/>
              <a:gd name="connsiteY9955" fmla="*/ 970749 h 2128862"/>
              <a:gd name="connsiteX9956" fmla="*/ 832605 w 2482948"/>
              <a:gd name="connsiteY9956" fmla="*/ 971949 h 2128862"/>
              <a:gd name="connsiteX9957" fmla="*/ 849142 w 2482948"/>
              <a:gd name="connsiteY9957" fmla="*/ 970852 h 2128862"/>
              <a:gd name="connsiteX9958" fmla="*/ 837944 w 2482948"/>
              <a:gd name="connsiteY9958" fmla="*/ 970009 h 2128862"/>
              <a:gd name="connsiteX9959" fmla="*/ 830719 w 2482948"/>
              <a:gd name="connsiteY9959" fmla="*/ 970600 h 2128862"/>
              <a:gd name="connsiteX9960" fmla="*/ 823615 w 2482948"/>
              <a:gd name="connsiteY9960" fmla="*/ 968930 h 2128862"/>
              <a:gd name="connsiteX9961" fmla="*/ 819381 w 2482948"/>
              <a:gd name="connsiteY9961" fmla="*/ 968612 h 2128862"/>
              <a:gd name="connsiteX9962" fmla="*/ 809102 w 2482948"/>
              <a:gd name="connsiteY9962" fmla="*/ 967838 h 2128862"/>
              <a:gd name="connsiteX9963" fmla="*/ 797153 w 2482948"/>
              <a:gd name="connsiteY9963" fmla="*/ 964369 h 2128862"/>
              <a:gd name="connsiteX9964" fmla="*/ 767249 w 2482948"/>
              <a:gd name="connsiteY9964" fmla="*/ 955687 h 2128862"/>
              <a:gd name="connsiteX9965" fmla="*/ 767248 w 2482948"/>
              <a:gd name="connsiteY9965" fmla="*/ 955687 h 2128862"/>
              <a:gd name="connsiteX9966" fmla="*/ 961873 w 2482948"/>
              <a:gd name="connsiteY9966" fmla="*/ 941406 h 2128862"/>
              <a:gd name="connsiteX9967" fmla="*/ 961872 w 2482948"/>
              <a:gd name="connsiteY9967" fmla="*/ 941407 h 2128862"/>
              <a:gd name="connsiteX9968" fmla="*/ 961188 w 2482948"/>
              <a:gd name="connsiteY9968" fmla="*/ 942334 h 2128862"/>
              <a:gd name="connsiteX9969" fmla="*/ 961290 w 2482948"/>
              <a:gd name="connsiteY9969" fmla="*/ 942446 h 2128862"/>
              <a:gd name="connsiteX9970" fmla="*/ 961361 w 2482948"/>
              <a:gd name="connsiteY9970" fmla="*/ 942523 h 2128862"/>
              <a:gd name="connsiteX9971" fmla="*/ 961427 w 2482948"/>
              <a:gd name="connsiteY9971" fmla="*/ 942596 h 2128862"/>
              <a:gd name="connsiteX9972" fmla="*/ 967760 w 2482948"/>
              <a:gd name="connsiteY9972" fmla="*/ 955592 h 2128862"/>
              <a:gd name="connsiteX9973" fmla="*/ 969548 w 2482948"/>
              <a:gd name="connsiteY9973" fmla="*/ 956334 h 2128862"/>
              <a:gd name="connsiteX9974" fmla="*/ 972597 w 2482948"/>
              <a:gd name="connsiteY9974" fmla="*/ 957600 h 2128862"/>
              <a:gd name="connsiteX9975" fmla="*/ 974763 w 2482948"/>
              <a:gd name="connsiteY9975" fmla="*/ 958499 h 2128862"/>
              <a:gd name="connsiteX9976" fmla="*/ 971390 w 2482948"/>
              <a:gd name="connsiteY9976" fmla="*/ 945186 h 2128862"/>
              <a:gd name="connsiteX9977" fmla="*/ 966491 w 2482948"/>
              <a:gd name="connsiteY9977" fmla="*/ 943240 h 2128862"/>
              <a:gd name="connsiteX9978" fmla="*/ 965795 w 2482948"/>
              <a:gd name="connsiteY9978" fmla="*/ 942964 h 2128862"/>
              <a:gd name="connsiteX9979" fmla="*/ 1006411 w 2482948"/>
              <a:gd name="connsiteY9979" fmla="*/ 941385 h 2128862"/>
              <a:gd name="connsiteX9980" fmla="*/ 1006685 w 2482948"/>
              <a:gd name="connsiteY9980" fmla="*/ 949562 h 2128862"/>
              <a:gd name="connsiteX9981" fmla="*/ 1006713 w 2482948"/>
              <a:gd name="connsiteY9981" fmla="*/ 950375 h 2128862"/>
              <a:gd name="connsiteX9982" fmla="*/ 1006845 w 2482948"/>
              <a:gd name="connsiteY9982" fmla="*/ 954314 h 2128862"/>
              <a:gd name="connsiteX9983" fmla="*/ 1007113 w 2482948"/>
              <a:gd name="connsiteY9983" fmla="*/ 954420 h 2128862"/>
              <a:gd name="connsiteX9984" fmla="*/ 1007997 w 2482948"/>
              <a:gd name="connsiteY9984" fmla="*/ 954772 h 2128862"/>
              <a:gd name="connsiteX9985" fmla="*/ 1008615 w 2482948"/>
              <a:gd name="connsiteY9985" fmla="*/ 951706 h 2128862"/>
              <a:gd name="connsiteX9986" fmla="*/ 1009431 w 2482948"/>
              <a:gd name="connsiteY9986" fmla="*/ 947652 h 2128862"/>
              <a:gd name="connsiteX9987" fmla="*/ 1009450 w 2482948"/>
              <a:gd name="connsiteY9987" fmla="*/ 944308 h 2128862"/>
              <a:gd name="connsiteX9988" fmla="*/ 1009460 w 2482948"/>
              <a:gd name="connsiteY9988" fmla="*/ 942541 h 2128862"/>
              <a:gd name="connsiteX9989" fmla="*/ 1007497 w 2482948"/>
              <a:gd name="connsiteY9989" fmla="*/ 941797 h 2128862"/>
              <a:gd name="connsiteX9990" fmla="*/ 2205158 w 2482948"/>
              <a:gd name="connsiteY9990" fmla="*/ 941279 h 2128862"/>
              <a:gd name="connsiteX9991" fmla="*/ 2203574 w 2482948"/>
              <a:gd name="connsiteY9991" fmla="*/ 941665 h 2128862"/>
              <a:gd name="connsiteX9992" fmla="*/ 2199849 w 2482948"/>
              <a:gd name="connsiteY9992" fmla="*/ 942572 h 2128862"/>
              <a:gd name="connsiteX9993" fmla="*/ 2199841 w 2482948"/>
              <a:gd name="connsiteY9993" fmla="*/ 942590 h 2128862"/>
              <a:gd name="connsiteX9994" fmla="*/ 2199840 w 2482948"/>
              <a:gd name="connsiteY9994" fmla="*/ 942593 h 2128862"/>
              <a:gd name="connsiteX9995" fmla="*/ 2199832 w 2482948"/>
              <a:gd name="connsiteY9995" fmla="*/ 942611 h 2128862"/>
              <a:gd name="connsiteX9996" fmla="*/ 2205149 w 2482948"/>
              <a:gd name="connsiteY9996" fmla="*/ 941306 h 2128862"/>
              <a:gd name="connsiteX9997" fmla="*/ 1389682 w 2482948"/>
              <a:gd name="connsiteY9997" fmla="*/ 940873 h 2128862"/>
              <a:gd name="connsiteX9998" fmla="*/ 1392604 w 2482948"/>
              <a:gd name="connsiteY9998" fmla="*/ 942631 h 2128862"/>
              <a:gd name="connsiteX9999" fmla="*/ 1453053 w 2482948"/>
              <a:gd name="connsiteY9999" fmla="*/ 956821 h 2128862"/>
              <a:gd name="connsiteX10000" fmla="*/ 1453062 w 2482948"/>
              <a:gd name="connsiteY10000" fmla="*/ 956777 h 2128862"/>
              <a:gd name="connsiteX10001" fmla="*/ 1453084 w 2482948"/>
              <a:gd name="connsiteY10001" fmla="*/ 956671 h 2128862"/>
              <a:gd name="connsiteX10002" fmla="*/ 1453139 w 2482948"/>
              <a:gd name="connsiteY10002" fmla="*/ 956403 h 2128862"/>
              <a:gd name="connsiteX10003" fmla="*/ 1441969 w 2482948"/>
              <a:gd name="connsiteY10003" fmla="*/ 953248 h 2128862"/>
              <a:gd name="connsiteX10004" fmla="*/ 1426939 w 2482948"/>
              <a:gd name="connsiteY10004" fmla="*/ 949111 h 2128862"/>
              <a:gd name="connsiteX10005" fmla="*/ 1587630 w 2482948"/>
              <a:gd name="connsiteY10005" fmla="*/ 940172 h 2128862"/>
              <a:gd name="connsiteX10006" fmla="*/ 1587297 w 2482948"/>
              <a:gd name="connsiteY10006" fmla="*/ 941252 h 2128862"/>
              <a:gd name="connsiteX10007" fmla="*/ 1589053 w 2482948"/>
              <a:gd name="connsiteY10007" fmla="*/ 946672 h 2128862"/>
              <a:gd name="connsiteX10008" fmla="*/ 1589635 w 2482948"/>
              <a:gd name="connsiteY10008" fmla="*/ 947001 h 2128862"/>
              <a:gd name="connsiteX10009" fmla="*/ 1588679 w 2482948"/>
              <a:gd name="connsiteY10009" fmla="*/ 942114 h 2128862"/>
              <a:gd name="connsiteX10010" fmla="*/ 1310452 w 2482948"/>
              <a:gd name="connsiteY10010" fmla="*/ 939512 h 2128862"/>
              <a:gd name="connsiteX10011" fmla="*/ 1309876 w 2482948"/>
              <a:gd name="connsiteY10011" fmla="*/ 939618 h 2128862"/>
              <a:gd name="connsiteX10012" fmla="*/ 1309931 w 2482948"/>
              <a:gd name="connsiteY10012" fmla="*/ 939708 h 2128862"/>
              <a:gd name="connsiteX10013" fmla="*/ 1310095 w 2482948"/>
              <a:gd name="connsiteY10013" fmla="*/ 939974 h 2128862"/>
              <a:gd name="connsiteX10014" fmla="*/ 1310427 w 2482948"/>
              <a:gd name="connsiteY10014" fmla="*/ 939928 h 2128862"/>
              <a:gd name="connsiteX10015" fmla="*/ 1310589 w 2482948"/>
              <a:gd name="connsiteY10015" fmla="*/ 939906 h 2128862"/>
              <a:gd name="connsiteX10016" fmla="*/ 1314530 w 2482948"/>
              <a:gd name="connsiteY10016" fmla="*/ 939338 h 2128862"/>
              <a:gd name="connsiteX10017" fmla="*/ 1314539 w 2482948"/>
              <a:gd name="connsiteY10017" fmla="*/ 939358 h 2128862"/>
              <a:gd name="connsiteX10018" fmla="*/ 1314542 w 2482948"/>
              <a:gd name="connsiteY10018" fmla="*/ 939364 h 2128862"/>
              <a:gd name="connsiteX10019" fmla="*/ 1314597 w 2482948"/>
              <a:gd name="connsiteY10019" fmla="*/ 939357 h 2128862"/>
              <a:gd name="connsiteX10020" fmla="*/ 1314575 w 2482948"/>
              <a:gd name="connsiteY10020" fmla="*/ 939351 h 2128862"/>
              <a:gd name="connsiteX10021" fmla="*/ 1447460 w 2482948"/>
              <a:gd name="connsiteY10021" fmla="*/ 939195 h 2128862"/>
              <a:gd name="connsiteX10022" fmla="*/ 1447382 w 2482948"/>
              <a:gd name="connsiteY10022" fmla="*/ 939572 h 2128862"/>
              <a:gd name="connsiteX10023" fmla="*/ 1447184 w 2482948"/>
              <a:gd name="connsiteY10023" fmla="*/ 940531 h 2128862"/>
              <a:gd name="connsiteX10024" fmla="*/ 1448310 w 2482948"/>
              <a:gd name="connsiteY10024" fmla="*/ 940699 h 2128862"/>
              <a:gd name="connsiteX10025" fmla="*/ 1455979 w 2482948"/>
              <a:gd name="connsiteY10025" fmla="*/ 942581 h 2128862"/>
              <a:gd name="connsiteX10026" fmla="*/ 1456109 w 2482948"/>
              <a:gd name="connsiteY10026" fmla="*/ 941946 h 2128862"/>
              <a:gd name="connsiteX10027" fmla="*/ 1456164 w 2482948"/>
              <a:gd name="connsiteY10027" fmla="*/ 941679 h 2128862"/>
              <a:gd name="connsiteX10028" fmla="*/ 1454811 w 2482948"/>
              <a:gd name="connsiteY10028" fmla="*/ 941271 h 2128862"/>
              <a:gd name="connsiteX10029" fmla="*/ 1453862 w 2482948"/>
              <a:gd name="connsiteY10029" fmla="*/ 940985 h 2128862"/>
              <a:gd name="connsiteX10030" fmla="*/ 1488413 w 2482948"/>
              <a:gd name="connsiteY10030" fmla="*/ 939135 h 2128862"/>
              <a:gd name="connsiteX10031" fmla="*/ 1488134 w 2482948"/>
              <a:gd name="connsiteY10031" fmla="*/ 940169 h 2128862"/>
              <a:gd name="connsiteX10032" fmla="*/ 1494663 w 2482948"/>
              <a:gd name="connsiteY10032" fmla="*/ 940861 h 2128862"/>
              <a:gd name="connsiteX10033" fmla="*/ 1494787 w 2482948"/>
              <a:gd name="connsiteY10033" fmla="*/ 940875 h 2128862"/>
              <a:gd name="connsiteX10034" fmla="*/ 1494789 w 2482948"/>
              <a:gd name="connsiteY10034" fmla="*/ 940875 h 2128862"/>
              <a:gd name="connsiteX10035" fmla="*/ 1492143 w 2482948"/>
              <a:gd name="connsiteY10035" fmla="*/ 939695 h 2128862"/>
              <a:gd name="connsiteX10036" fmla="*/ 1979741 w 2482948"/>
              <a:gd name="connsiteY10036" fmla="*/ 939118 h 2128862"/>
              <a:gd name="connsiteX10037" fmla="*/ 1979614 w 2482948"/>
              <a:gd name="connsiteY10037" fmla="*/ 940295 h 2128862"/>
              <a:gd name="connsiteX10038" fmla="*/ 1982129 w 2482948"/>
              <a:gd name="connsiteY10038" fmla="*/ 940532 h 2128862"/>
              <a:gd name="connsiteX10039" fmla="*/ 1995544 w 2482948"/>
              <a:gd name="connsiteY10039" fmla="*/ 941800 h 2128862"/>
              <a:gd name="connsiteX10040" fmla="*/ 1995642 w 2482948"/>
              <a:gd name="connsiteY10040" fmla="*/ 941073 h 2128862"/>
              <a:gd name="connsiteX10041" fmla="*/ 1995671 w 2482948"/>
              <a:gd name="connsiteY10041" fmla="*/ 940860 h 2128862"/>
              <a:gd name="connsiteX10042" fmla="*/ 1986295 w 2482948"/>
              <a:gd name="connsiteY10042" fmla="*/ 939834 h 2128862"/>
              <a:gd name="connsiteX10043" fmla="*/ 1890347 w 2482948"/>
              <a:gd name="connsiteY10043" fmla="*/ 938949 h 2128862"/>
              <a:gd name="connsiteX10044" fmla="*/ 1890304 w 2482948"/>
              <a:gd name="connsiteY10044" fmla="*/ 939049 h 2128862"/>
              <a:gd name="connsiteX10045" fmla="*/ 1890077 w 2482948"/>
              <a:gd name="connsiteY10045" fmla="*/ 939567 h 2128862"/>
              <a:gd name="connsiteX10046" fmla="*/ 1889432 w 2482948"/>
              <a:gd name="connsiteY10046" fmla="*/ 941038 h 2128862"/>
              <a:gd name="connsiteX10047" fmla="*/ 1891675 w 2482948"/>
              <a:gd name="connsiteY10047" fmla="*/ 942186 h 2128862"/>
              <a:gd name="connsiteX10048" fmla="*/ 1891732 w 2482948"/>
              <a:gd name="connsiteY10048" fmla="*/ 939199 h 2128862"/>
              <a:gd name="connsiteX10049" fmla="*/ 1890883 w 2482948"/>
              <a:gd name="connsiteY10049" fmla="*/ 939046 h 2128862"/>
              <a:gd name="connsiteX10050" fmla="*/ 1162096 w 2482948"/>
              <a:gd name="connsiteY10050" fmla="*/ 938736 h 2128862"/>
              <a:gd name="connsiteX10051" fmla="*/ 1185113 w 2482948"/>
              <a:gd name="connsiteY10051" fmla="*/ 949448 h 2128862"/>
              <a:gd name="connsiteX10052" fmla="*/ 1185226 w 2482948"/>
              <a:gd name="connsiteY10052" fmla="*/ 948698 h 2128862"/>
              <a:gd name="connsiteX10053" fmla="*/ 1167177 w 2482948"/>
              <a:gd name="connsiteY10053" fmla="*/ 940352 h 2128862"/>
              <a:gd name="connsiteX10054" fmla="*/ 1518304 w 2482948"/>
              <a:gd name="connsiteY10054" fmla="*/ 938636 h 2128862"/>
              <a:gd name="connsiteX10055" fmla="*/ 1518244 w 2482948"/>
              <a:gd name="connsiteY10055" fmla="*/ 938874 h 2128862"/>
              <a:gd name="connsiteX10056" fmla="*/ 1519245 w 2482948"/>
              <a:gd name="connsiteY10056" fmla="*/ 939345 h 2128862"/>
              <a:gd name="connsiteX10057" fmla="*/ 1523408 w 2482948"/>
              <a:gd name="connsiteY10057" fmla="*/ 939946 h 2128862"/>
              <a:gd name="connsiteX10058" fmla="*/ 1522215 w 2482948"/>
              <a:gd name="connsiteY10058" fmla="*/ 939360 h 2128862"/>
              <a:gd name="connsiteX10059" fmla="*/ 998198 w 2482948"/>
              <a:gd name="connsiteY10059" fmla="*/ 938274 h 2128862"/>
              <a:gd name="connsiteX10060" fmla="*/ 998816 w 2482948"/>
              <a:gd name="connsiteY10060" fmla="*/ 951123 h 2128862"/>
              <a:gd name="connsiteX10061" fmla="*/ 1003010 w 2482948"/>
              <a:gd name="connsiteY10061" fmla="*/ 952790 h 2128862"/>
              <a:gd name="connsiteX10062" fmla="*/ 1002780 w 2482948"/>
              <a:gd name="connsiteY10062" fmla="*/ 940010 h 2128862"/>
              <a:gd name="connsiteX10063" fmla="*/ 1002770 w 2482948"/>
              <a:gd name="connsiteY10063" fmla="*/ 940006 h 2128862"/>
              <a:gd name="connsiteX10064" fmla="*/ 1001500 w 2482948"/>
              <a:gd name="connsiteY10064" fmla="*/ 939525 h 2128862"/>
              <a:gd name="connsiteX10065" fmla="*/ 851924 w 2482948"/>
              <a:gd name="connsiteY10065" fmla="*/ 938204 h 2128862"/>
              <a:gd name="connsiteX10066" fmla="*/ 850680 w 2482948"/>
              <a:gd name="connsiteY10066" fmla="*/ 938205 h 2128862"/>
              <a:gd name="connsiteX10067" fmla="*/ 849722 w 2482948"/>
              <a:gd name="connsiteY10067" fmla="*/ 938205 h 2128862"/>
              <a:gd name="connsiteX10068" fmla="*/ 851424 w 2482948"/>
              <a:gd name="connsiteY10068" fmla="*/ 938966 h 2128862"/>
              <a:gd name="connsiteX10069" fmla="*/ 852598 w 2482948"/>
              <a:gd name="connsiteY10069" fmla="*/ 939492 h 2128862"/>
              <a:gd name="connsiteX10070" fmla="*/ 860368 w 2482948"/>
              <a:gd name="connsiteY10070" fmla="*/ 939564 h 2128862"/>
              <a:gd name="connsiteX10071" fmla="*/ 874447 w 2482948"/>
              <a:gd name="connsiteY10071" fmla="*/ 938201 h 2128862"/>
              <a:gd name="connsiteX10072" fmla="*/ 871007 w 2482948"/>
              <a:gd name="connsiteY10072" fmla="*/ 938202 h 2128862"/>
              <a:gd name="connsiteX10073" fmla="*/ 868796 w 2482948"/>
              <a:gd name="connsiteY10073" fmla="*/ 938202 h 2128862"/>
              <a:gd name="connsiteX10074" fmla="*/ 860412 w 2482948"/>
              <a:gd name="connsiteY10074" fmla="*/ 939564 h 2128862"/>
              <a:gd name="connsiteX10075" fmla="*/ 874229 w 2482948"/>
              <a:gd name="connsiteY10075" fmla="*/ 939692 h 2128862"/>
              <a:gd name="connsiteX10076" fmla="*/ 877989 w 2482948"/>
              <a:gd name="connsiteY10076" fmla="*/ 939727 h 2128862"/>
              <a:gd name="connsiteX10077" fmla="*/ 1613954 w 2482948"/>
              <a:gd name="connsiteY10077" fmla="*/ 938039 h 2128862"/>
              <a:gd name="connsiteX10078" fmla="*/ 1611780 w 2482948"/>
              <a:gd name="connsiteY10078" fmla="*/ 945187 h 2128862"/>
              <a:gd name="connsiteX10079" fmla="*/ 1629469 w 2482948"/>
              <a:gd name="connsiteY10079" fmla="*/ 956944 h 2128862"/>
              <a:gd name="connsiteX10080" fmla="*/ 1629963 w 2482948"/>
              <a:gd name="connsiteY10080" fmla="*/ 957532 h 2128862"/>
              <a:gd name="connsiteX10081" fmla="*/ 1630381 w 2482948"/>
              <a:gd name="connsiteY10081" fmla="*/ 955928 h 2128862"/>
              <a:gd name="connsiteX10082" fmla="*/ 1630606 w 2482948"/>
              <a:gd name="connsiteY10082" fmla="*/ 955066 h 2128862"/>
              <a:gd name="connsiteX10083" fmla="*/ 1630772 w 2482948"/>
              <a:gd name="connsiteY10083" fmla="*/ 954430 h 2128862"/>
              <a:gd name="connsiteX10084" fmla="*/ 1629370 w 2482948"/>
              <a:gd name="connsiteY10084" fmla="*/ 952690 h 2128862"/>
              <a:gd name="connsiteX10085" fmla="*/ 1622665 w 2482948"/>
              <a:gd name="connsiteY10085" fmla="*/ 944364 h 2128862"/>
              <a:gd name="connsiteX10086" fmla="*/ 1752473 w 2482948"/>
              <a:gd name="connsiteY10086" fmla="*/ 938021 h 2128862"/>
              <a:gd name="connsiteX10087" fmla="*/ 1744791 w 2482948"/>
              <a:gd name="connsiteY10087" fmla="*/ 959593 h 2128862"/>
              <a:gd name="connsiteX10088" fmla="*/ 1745220 w 2482948"/>
              <a:gd name="connsiteY10088" fmla="*/ 960931 h 2128862"/>
              <a:gd name="connsiteX10089" fmla="*/ 1757634 w 2482948"/>
              <a:gd name="connsiteY10089" fmla="*/ 988272 h 2128862"/>
              <a:gd name="connsiteX10090" fmla="*/ 1760460 w 2482948"/>
              <a:gd name="connsiteY10090" fmla="*/ 980280 h 2128862"/>
              <a:gd name="connsiteX10091" fmla="*/ 1762990 w 2482948"/>
              <a:gd name="connsiteY10091" fmla="*/ 973125 h 2128862"/>
              <a:gd name="connsiteX10092" fmla="*/ 1762614 w 2482948"/>
              <a:gd name="connsiteY10092" fmla="*/ 971869 h 2128862"/>
              <a:gd name="connsiteX10093" fmla="*/ 1761343 w 2482948"/>
              <a:gd name="connsiteY10093" fmla="*/ 967628 h 2128862"/>
              <a:gd name="connsiteX10094" fmla="*/ 1960484 w 2482948"/>
              <a:gd name="connsiteY10094" fmla="*/ 937995 h 2128862"/>
              <a:gd name="connsiteX10095" fmla="*/ 1960471 w 2482948"/>
              <a:gd name="connsiteY10095" fmla="*/ 938153 h 2128862"/>
              <a:gd name="connsiteX10096" fmla="*/ 1960444 w 2482948"/>
              <a:gd name="connsiteY10096" fmla="*/ 938483 h 2128862"/>
              <a:gd name="connsiteX10097" fmla="*/ 1972423 w 2482948"/>
              <a:gd name="connsiteY10097" fmla="*/ 939615 h 2128862"/>
              <a:gd name="connsiteX10098" fmla="*/ 1972465 w 2482948"/>
              <a:gd name="connsiteY10098" fmla="*/ 939520 h 2128862"/>
              <a:gd name="connsiteX10099" fmla="*/ 1972879 w 2482948"/>
              <a:gd name="connsiteY10099" fmla="*/ 938592 h 2128862"/>
              <a:gd name="connsiteX10100" fmla="*/ 734168 w 2482948"/>
              <a:gd name="connsiteY10100" fmla="*/ 937990 h 2128862"/>
              <a:gd name="connsiteX10101" fmla="*/ 732729 w 2482948"/>
              <a:gd name="connsiteY10101" fmla="*/ 939714 h 2128862"/>
              <a:gd name="connsiteX10102" fmla="*/ 732751 w 2482948"/>
              <a:gd name="connsiteY10102" fmla="*/ 939726 h 2128862"/>
              <a:gd name="connsiteX10103" fmla="*/ 733413 w 2482948"/>
              <a:gd name="connsiteY10103" fmla="*/ 938932 h 2128862"/>
              <a:gd name="connsiteX10104" fmla="*/ 734189 w 2482948"/>
              <a:gd name="connsiteY10104" fmla="*/ 938001 h 2128862"/>
              <a:gd name="connsiteX10105" fmla="*/ 734176 w 2482948"/>
              <a:gd name="connsiteY10105" fmla="*/ 937995 h 2128862"/>
              <a:gd name="connsiteX10106" fmla="*/ 1480514 w 2482948"/>
              <a:gd name="connsiteY10106" fmla="*/ 937949 h 2128862"/>
              <a:gd name="connsiteX10107" fmla="*/ 1481483 w 2482948"/>
              <a:gd name="connsiteY10107" fmla="*/ 938256 h 2128862"/>
              <a:gd name="connsiteX10108" fmla="*/ 1483747 w 2482948"/>
              <a:gd name="connsiteY10108" fmla="*/ 938972 h 2128862"/>
              <a:gd name="connsiteX10109" fmla="*/ 1483888 w 2482948"/>
              <a:gd name="connsiteY10109" fmla="*/ 938456 h 2128862"/>
              <a:gd name="connsiteX10110" fmla="*/ 1482469 w 2482948"/>
              <a:gd name="connsiteY10110" fmla="*/ 938243 h 2128862"/>
              <a:gd name="connsiteX10111" fmla="*/ 743603 w 2482948"/>
              <a:gd name="connsiteY10111" fmla="*/ 937750 h 2128862"/>
              <a:gd name="connsiteX10112" fmla="*/ 743464 w 2482948"/>
              <a:gd name="connsiteY10112" fmla="*/ 937917 h 2128862"/>
              <a:gd name="connsiteX10113" fmla="*/ 743346 w 2482948"/>
              <a:gd name="connsiteY10113" fmla="*/ 938058 h 2128862"/>
              <a:gd name="connsiteX10114" fmla="*/ 743040 w 2482948"/>
              <a:gd name="connsiteY10114" fmla="*/ 938426 h 2128862"/>
              <a:gd name="connsiteX10115" fmla="*/ 754209 w 2482948"/>
              <a:gd name="connsiteY10115" fmla="*/ 944430 h 2128862"/>
              <a:gd name="connsiteX10116" fmla="*/ 759425 w 2482948"/>
              <a:gd name="connsiteY10116" fmla="*/ 947234 h 2128862"/>
              <a:gd name="connsiteX10117" fmla="*/ 768386 w 2482948"/>
              <a:gd name="connsiteY10117" fmla="*/ 952050 h 2128862"/>
              <a:gd name="connsiteX10118" fmla="*/ 809289 w 2482948"/>
              <a:gd name="connsiteY10118" fmla="*/ 964035 h 2128862"/>
              <a:gd name="connsiteX10119" fmla="*/ 809401 w 2482948"/>
              <a:gd name="connsiteY10119" fmla="*/ 964068 h 2128862"/>
              <a:gd name="connsiteX10120" fmla="*/ 835640 w 2482948"/>
              <a:gd name="connsiteY10120" fmla="*/ 966120 h 2128862"/>
              <a:gd name="connsiteX10121" fmla="*/ 828680 w 2482948"/>
              <a:gd name="connsiteY10121" fmla="*/ 964584 h 2128862"/>
              <a:gd name="connsiteX10122" fmla="*/ 813717 w 2482948"/>
              <a:gd name="connsiteY10122" fmla="*/ 963681 h 2128862"/>
              <a:gd name="connsiteX10123" fmla="*/ 770451 w 2482948"/>
              <a:gd name="connsiteY10123" fmla="*/ 951729 h 2128862"/>
              <a:gd name="connsiteX10124" fmla="*/ 770449 w 2482948"/>
              <a:gd name="connsiteY10124" fmla="*/ 951728 h 2128862"/>
              <a:gd name="connsiteX10125" fmla="*/ 2107111 w 2482948"/>
              <a:gd name="connsiteY10125" fmla="*/ 937608 h 2128862"/>
              <a:gd name="connsiteX10126" fmla="*/ 2107016 w 2482948"/>
              <a:gd name="connsiteY10126" fmla="*/ 937939 h 2128862"/>
              <a:gd name="connsiteX10127" fmla="*/ 2106489 w 2482948"/>
              <a:gd name="connsiteY10127" fmla="*/ 939768 h 2128862"/>
              <a:gd name="connsiteX10128" fmla="*/ 2095413 w 2482948"/>
              <a:gd name="connsiteY10128" fmla="*/ 978235 h 2128862"/>
              <a:gd name="connsiteX10129" fmla="*/ 2109002 w 2482948"/>
              <a:gd name="connsiteY10129" fmla="*/ 944802 h 2128862"/>
              <a:gd name="connsiteX10130" fmla="*/ 2109749 w 2482948"/>
              <a:gd name="connsiteY10130" fmla="*/ 943282 h 2128862"/>
              <a:gd name="connsiteX10131" fmla="*/ 2111294 w 2482948"/>
              <a:gd name="connsiteY10131" fmla="*/ 940138 h 2128862"/>
              <a:gd name="connsiteX10132" fmla="*/ 2110474 w 2482948"/>
              <a:gd name="connsiteY10132" fmla="*/ 939817 h 2128862"/>
              <a:gd name="connsiteX10133" fmla="*/ 2109270 w 2482948"/>
              <a:gd name="connsiteY10133" fmla="*/ 939346 h 2128862"/>
              <a:gd name="connsiteX10134" fmla="*/ 2108032 w 2482948"/>
              <a:gd name="connsiteY10134" fmla="*/ 938349 h 2128862"/>
              <a:gd name="connsiteX10135" fmla="*/ 1882557 w 2482948"/>
              <a:gd name="connsiteY10135" fmla="*/ 937519 h 2128862"/>
              <a:gd name="connsiteX10136" fmla="*/ 1885341 w 2482948"/>
              <a:gd name="connsiteY10136" fmla="*/ 938944 h 2128862"/>
              <a:gd name="connsiteX10137" fmla="*/ 1885405 w 2482948"/>
              <a:gd name="connsiteY10137" fmla="*/ 938799 h 2128862"/>
              <a:gd name="connsiteX10138" fmla="*/ 1885712 w 2482948"/>
              <a:gd name="connsiteY10138" fmla="*/ 938102 h 2128862"/>
              <a:gd name="connsiteX10139" fmla="*/ 1950080 w 2482948"/>
              <a:gd name="connsiteY10139" fmla="*/ 937255 h 2128862"/>
              <a:gd name="connsiteX10140" fmla="*/ 1949972 w 2482948"/>
              <a:gd name="connsiteY10140" fmla="*/ 937494 h 2128862"/>
              <a:gd name="connsiteX10141" fmla="*/ 1955227 w 2482948"/>
              <a:gd name="connsiteY10141" fmla="*/ 937990 h 2128862"/>
              <a:gd name="connsiteX10142" fmla="*/ 1955247 w 2482948"/>
              <a:gd name="connsiteY10142" fmla="*/ 937742 h 2128862"/>
              <a:gd name="connsiteX10143" fmla="*/ 1953662 w 2482948"/>
              <a:gd name="connsiteY10143" fmla="*/ 937666 h 2128862"/>
              <a:gd name="connsiteX10144" fmla="*/ 1370122 w 2482948"/>
              <a:gd name="connsiteY10144" fmla="*/ 936825 h 2128862"/>
              <a:gd name="connsiteX10145" fmla="*/ 1375569 w 2482948"/>
              <a:gd name="connsiteY10145" fmla="*/ 940321 h 2128862"/>
              <a:gd name="connsiteX10146" fmla="*/ 1382635 w 2482948"/>
              <a:gd name="connsiteY10146" fmla="*/ 941916 h 2128862"/>
              <a:gd name="connsiteX10147" fmla="*/ 1378503 w 2482948"/>
              <a:gd name="connsiteY10147" fmla="*/ 939394 h 2128862"/>
              <a:gd name="connsiteX10148" fmla="*/ 1375953 w 2482948"/>
              <a:gd name="connsiteY10148" fmla="*/ 937837 h 2128862"/>
              <a:gd name="connsiteX10149" fmla="*/ 1371503 w 2482948"/>
              <a:gd name="connsiteY10149" fmla="*/ 936853 h 2128862"/>
              <a:gd name="connsiteX10150" fmla="*/ 1370557 w 2482948"/>
              <a:gd name="connsiteY10150" fmla="*/ 936834 h 2128862"/>
              <a:gd name="connsiteX10151" fmla="*/ 1370423 w 2482948"/>
              <a:gd name="connsiteY10151" fmla="*/ 936831 h 2128862"/>
              <a:gd name="connsiteX10152" fmla="*/ 2128970 w 2482948"/>
              <a:gd name="connsiteY10152" fmla="*/ 936640 h 2128862"/>
              <a:gd name="connsiteX10153" fmla="*/ 2128832 w 2482948"/>
              <a:gd name="connsiteY10153" fmla="*/ 937252 h 2128862"/>
              <a:gd name="connsiteX10154" fmla="*/ 2137893 w 2482948"/>
              <a:gd name="connsiteY10154" fmla="*/ 941656 h 2128862"/>
              <a:gd name="connsiteX10155" fmla="*/ 2138768 w 2482948"/>
              <a:gd name="connsiteY10155" fmla="*/ 942050 h 2128862"/>
              <a:gd name="connsiteX10156" fmla="*/ 2139556 w 2482948"/>
              <a:gd name="connsiteY10156" fmla="*/ 940387 h 2128862"/>
              <a:gd name="connsiteX10157" fmla="*/ 1358203 w 2482948"/>
              <a:gd name="connsiteY10157" fmla="*/ 936580 h 2128862"/>
              <a:gd name="connsiteX10158" fmla="*/ 1358254 w 2482948"/>
              <a:gd name="connsiteY10158" fmla="*/ 936615 h 2128862"/>
              <a:gd name="connsiteX10159" fmla="*/ 1358290 w 2482948"/>
              <a:gd name="connsiteY10159" fmla="*/ 936618 h 2128862"/>
              <a:gd name="connsiteX10160" fmla="*/ 1358489 w 2482948"/>
              <a:gd name="connsiteY10160" fmla="*/ 936631 h 2128862"/>
              <a:gd name="connsiteX10161" fmla="*/ 1359535 w 2482948"/>
              <a:gd name="connsiteY10161" fmla="*/ 936701 h 2128862"/>
              <a:gd name="connsiteX10162" fmla="*/ 1360621 w 2482948"/>
              <a:gd name="connsiteY10162" fmla="*/ 936946 h 2128862"/>
              <a:gd name="connsiteX10163" fmla="*/ 1362422 w 2482948"/>
              <a:gd name="connsiteY10163" fmla="*/ 937353 h 2128862"/>
              <a:gd name="connsiteX10164" fmla="*/ 1362308 w 2482948"/>
              <a:gd name="connsiteY10164" fmla="*/ 937280 h 2128862"/>
              <a:gd name="connsiteX10165" fmla="*/ 1362108 w 2482948"/>
              <a:gd name="connsiteY10165" fmla="*/ 937153 h 2128862"/>
              <a:gd name="connsiteX10166" fmla="*/ 1361311 w 2482948"/>
              <a:gd name="connsiteY10166" fmla="*/ 936644 h 2128862"/>
              <a:gd name="connsiteX10167" fmla="*/ 1358808 w 2482948"/>
              <a:gd name="connsiteY10167" fmla="*/ 936593 h 2128862"/>
              <a:gd name="connsiteX10168" fmla="*/ 1358549 w 2482948"/>
              <a:gd name="connsiteY10168" fmla="*/ 936587 h 2128862"/>
              <a:gd name="connsiteX10169" fmla="*/ 1588860 w 2482948"/>
              <a:gd name="connsiteY10169" fmla="*/ 936179 h 2128862"/>
              <a:gd name="connsiteX10170" fmla="*/ 1588851 w 2482948"/>
              <a:gd name="connsiteY10170" fmla="*/ 936208 h 2128862"/>
              <a:gd name="connsiteX10171" fmla="*/ 1588820 w 2482948"/>
              <a:gd name="connsiteY10171" fmla="*/ 936308 h 2128862"/>
              <a:gd name="connsiteX10172" fmla="*/ 1589207 w 2482948"/>
              <a:gd name="connsiteY10172" fmla="*/ 937225 h 2128862"/>
              <a:gd name="connsiteX10173" fmla="*/ 1590307 w 2482948"/>
              <a:gd name="connsiteY10173" fmla="*/ 939837 h 2128862"/>
              <a:gd name="connsiteX10174" fmla="*/ 1594478 w 2482948"/>
              <a:gd name="connsiteY10174" fmla="*/ 949740 h 2128862"/>
              <a:gd name="connsiteX10175" fmla="*/ 1603887 w 2482948"/>
              <a:gd name="connsiteY10175" fmla="*/ 955061 h 2128862"/>
              <a:gd name="connsiteX10176" fmla="*/ 1604223 w 2482948"/>
              <a:gd name="connsiteY10176" fmla="*/ 953956 h 2128862"/>
              <a:gd name="connsiteX10177" fmla="*/ 1605218 w 2482948"/>
              <a:gd name="connsiteY10177" fmla="*/ 950692 h 2128862"/>
              <a:gd name="connsiteX10178" fmla="*/ 1606168 w 2482948"/>
              <a:gd name="connsiteY10178" fmla="*/ 947573 h 2128862"/>
              <a:gd name="connsiteX10179" fmla="*/ 1920918 w 2482948"/>
              <a:gd name="connsiteY10179" fmla="*/ 935925 h 2128862"/>
              <a:gd name="connsiteX10180" fmla="*/ 1920262 w 2482948"/>
              <a:gd name="connsiteY10180" fmla="*/ 937479 h 2128862"/>
              <a:gd name="connsiteX10181" fmla="*/ 1920063 w 2482948"/>
              <a:gd name="connsiteY10181" fmla="*/ 937949 h 2128862"/>
              <a:gd name="connsiteX10182" fmla="*/ 1920575 w 2482948"/>
              <a:gd name="connsiteY10182" fmla="*/ 938166 h 2128862"/>
              <a:gd name="connsiteX10183" fmla="*/ 1921631 w 2482948"/>
              <a:gd name="connsiteY10183" fmla="*/ 938612 h 2128862"/>
              <a:gd name="connsiteX10184" fmla="*/ 1928626 w 2482948"/>
              <a:gd name="connsiteY10184" fmla="*/ 941568 h 2128862"/>
              <a:gd name="connsiteX10185" fmla="*/ 1931462 w 2482948"/>
              <a:gd name="connsiteY10185" fmla="*/ 942078 h 2128862"/>
              <a:gd name="connsiteX10186" fmla="*/ 1933256 w 2482948"/>
              <a:gd name="connsiteY10186" fmla="*/ 942264 h 2128862"/>
              <a:gd name="connsiteX10187" fmla="*/ 1933293 w 2482948"/>
              <a:gd name="connsiteY10187" fmla="*/ 940606 h 2128862"/>
              <a:gd name="connsiteX10188" fmla="*/ 1933117 w 2482948"/>
              <a:gd name="connsiteY10188" fmla="*/ 940562 h 2128862"/>
              <a:gd name="connsiteX10189" fmla="*/ 1938332 w 2482948"/>
              <a:gd name="connsiteY10189" fmla="*/ 935740 h 2128862"/>
              <a:gd name="connsiteX10190" fmla="*/ 1943044 w 2482948"/>
              <a:gd name="connsiteY10190" fmla="*/ 936839 h 2128862"/>
              <a:gd name="connsiteX10191" fmla="*/ 1945073 w 2482948"/>
              <a:gd name="connsiteY10191" fmla="*/ 937031 h 2128862"/>
              <a:gd name="connsiteX10192" fmla="*/ 1945174 w 2482948"/>
              <a:gd name="connsiteY10192" fmla="*/ 936807 h 2128862"/>
              <a:gd name="connsiteX10193" fmla="*/ 1945224 w 2482948"/>
              <a:gd name="connsiteY10193" fmla="*/ 936696 h 2128862"/>
              <a:gd name="connsiteX10194" fmla="*/ 1938423 w 2482948"/>
              <a:gd name="connsiteY10194" fmla="*/ 935752 h 2128862"/>
              <a:gd name="connsiteX10195" fmla="*/ 1220519 w 2482948"/>
              <a:gd name="connsiteY10195" fmla="*/ 935426 h 2128862"/>
              <a:gd name="connsiteX10196" fmla="*/ 1215977 w 2482948"/>
              <a:gd name="connsiteY10196" fmla="*/ 936517 h 2128862"/>
              <a:gd name="connsiteX10197" fmla="*/ 1210636 w 2482948"/>
              <a:gd name="connsiteY10197" fmla="*/ 938339 h 2128862"/>
              <a:gd name="connsiteX10198" fmla="*/ 1206546 w 2482948"/>
              <a:gd name="connsiteY10198" fmla="*/ 939734 h 2128862"/>
              <a:gd name="connsiteX10199" fmla="*/ 1227693 w 2482948"/>
              <a:gd name="connsiteY10199" fmla="*/ 938079 h 2128862"/>
              <a:gd name="connsiteX10200" fmla="*/ 1229112 w 2482948"/>
              <a:gd name="connsiteY10200" fmla="*/ 937964 h 2128862"/>
              <a:gd name="connsiteX10201" fmla="*/ 1575431 w 2482948"/>
              <a:gd name="connsiteY10201" fmla="*/ 935365 h 2128862"/>
              <a:gd name="connsiteX10202" fmla="*/ 1575218 w 2482948"/>
              <a:gd name="connsiteY10202" fmla="*/ 936142 h 2128862"/>
              <a:gd name="connsiteX10203" fmla="*/ 1579534 w 2482948"/>
              <a:gd name="connsiteY10203" fmla="*/ 940904 h 2128862"/>
              <a:gd name="connsiteX10204" fmla="*/ 1579911 w 2482948"/>
              <a:gd name="connsiteY10204" fmla="*/ 941319 h 2128862"/>
              <a:gd name="connsiteX10205" fmla="*/ 1579441 w 2482948"/>
              <a:gd name="connsiteY10205" fmla="*/ 939871 h 2128862"/>
              <a:gd name="connsiteX10206" fmla="*/ 945704 w 2482948"/>
              <a:gd name="connsiteY10206" fmla="*/ 934982 h 2128862"/>
              <a:gd name="connsiteX10207" fmla="*/ 944857 w 2482948"/>
              <a:gd name="connsiteY10207" fmla="*/ 935331 h 2128862"/>
              <a:gd name="connsiteX10208" fmla="*/ 944603 w 2482948"/>
              <a:gd name="connsiteY10208" fmla="*/ 935436 h 2128862"/>
              <a:gd name="connsiteX10209" fmla="*/ 945731 w 2482948"/>
              <a:gd name="connsiteY10209" fmla="*/ 934993 h 2128862"/>
              <a:gd name="connsiteX10210" fmla="*/ 1868275 w 2482948"/>
              <a:gd name="connsiteY10210" fmla="*/ 934882 h 2128862"/>
              <a:gd name="connsiteX10211" fmla="*/ 1871274 w 2482948"/>
              <a:gd name="connsiteY10211" fmla="*/ 937980 h 2128862"/>
              <a:gd name="connsiteX10212" fmla="*/ 1871853 w 2482948"/>
              <a:gd name="connsiteY10212" fmla="*/ 938152 h 2128862"/>
              <a:gd name="connsiteX10213" fmla="*/ 1871816 w 2482948"/>
              <a:gd name="connsiteY10213" fmla="*/ 936007 h 2128862"/>
              <a:gd name="connsiteX10214" fmla="*/ 1871152 w 2482948"/>
              <a:gd name="connsiteY10214" fmla="*/ 935413 h 2128862"/>
              <a:gd name="connsiteX10215" fmla="*/ 1871139 w 2482948"/>
              <a:gd name="connsiteY10215" fmla="*/ 935411 h 2128862"/>
              <a:gd name="connsiteX10216" fmla="*/ 2123824 w 2482948"/>
              <a:gd name="connsiteY10216" fmla="*/ 934818 h 2128862"/>
              <a:gd name="connsiteX10217" fmla="*/ 2124517 w 2482948"/>
              <a:gd name="connsiteY10217" fmla="*/ 935155 h 2128862"/>
              <a:gd name="connsiteX10218" fmla="*/ 2124536 w 2482948"/>
              <a:gd name="connsiteY10218" fmla="*/ 935070 h 2128862"/>
              <a:gd name="connsiteX10219" fmla="*/ 2123882 w 2482948"/>
              <a:gd name="connsiteY10219" fmla="*/ 934839 h 2128862"/>
              <a:gd name="connsiteX10220" fmla="*/ 1642190 w 2482948"/>
              <a:gd name="connsiteY10220" fmla="*/ 934749 h 2128862"/>
              <a:gd name="connsiteX10221" fmla="*/ 1642181 w 2482948"/>
              <a:gd name="connsiteY10221" fmla="*/ 934773 h 2128862"/>
              <a:gd name="connsiteX10222" fmla="*/ 1642118 w 2482948"/>
              <a:gd name="connsiteY10222" fmla="*/ 934942 h 2128862"/>
              <a:gd name="connsiteX10223" fmla="*/ 1641578 w 2482948"/>
              <a:gd name="connsiteY10223" fmla="*/ 936381 h 2128862"/>
              <a:gd name="connsiteX10224" fmla="*/ 1641754 w 2482948"/>
              <a:gd name="connsiteY10224" fmla="*/ 936621 h 2128862"/>
              <a:gd name="connsiteX10225" fmla="*/ 1643418 w 2482948"/>
              <a:gd name="connsiteY10225" fmla="*/ 938887 h 2128862"/>
              <a:gd name="connsiteX10226" fmla="*/ 1643572 w 2482948"/>
              <a:gd name="connsiteY10226" fmla="*/ 939097 h 2128862"/>
              <a:gd name="connsiteX10227" fmla="*/ 2002234 w 2482948"/>
              <a:gd name="connsiteY10227" fmla="*/ 934419 h 2128862"/>
              <a:gd name="connsiteX10228" fmla="*/ 2001934 w 2482948"/>
              <a:gd name="connsiteY10228" fmla="*/ 936012 h 2128862"/>
              <a:gd name="connsiteX10229" fmla="*/ 2002521 w 2482948"/>
              <a:gd name="connsiteY10229" fmla="*/ 936012 h 2128862"/>
              <a:gd name="connsiteX10230" fmla="*/ 2003167 w 2482948"/>
              <a:gd name="connsiteY10230" fmla="*/ 934516 h 2128862"/>
              <a:gd name="connsiteX10231" fmla="*/ 737167 w 2482948"/>
              <a:gd name="connsiteY10231" fmla="*/ 934398 h 2128862"/>
              <a:gd name="connsiteX10232" fmla="*/ 736665 w 2482948"/>
              <a:gd name="connsiteY10232" fmla="*/ 935000 h 2128862"/>
              <a:gd name="connsiteX10233" fmla="*/ 736684 w 2482948"/>
              <a:gd name="connsiteY10233" fmla="*/ 935010 h 2128862"/>
              <a:gd name="connsiteX10234" fmla="*/ 737063 w 2482948"/>
              <a:gd name="connsiteY10234" fmla="*/ 934555 h 2128862"/>
              <a:gd name="connsiteX10235" fmla="*/ 737186 w 2482948"/>
              <a:gd name="connsiteY10235" fmla="*/ 934408 h 2128862"/>
              <a:gd name="connsiteX10236" fmla="*/ 737178 w 2482948"/>
              <a:gd name="connsiteY10236" fmla="*/ 934404 h 2128862"/>
              <a:gd name="connsiteX10237" fmla="*/ 737169 w 2482948"/>
              <a:gd name="connsiteY10237" fmla="*/ 934400 h 2128862"/>
              <a:gd name="connsiteX10238" fmla="*/ 903647 w 2482948"/>
              <a:gd name="connsiteY10238" fmla="*/ 934364 h 2128862"/>
              <a:gd name="connsiteX10239" fmla="*/ 893894 w 2482948"/>
              <a:gd name="connsiteY10239" fmla="*/ 936487 h 2128862"/>
              <a:gd name="connsiteX10240" fmla="*/ 887510 w 2482948"/>
              <a:gd name="connsiteY10240" fmla="*/ 937877 h 2128862"/>
              <a:gd name="connsiteX10241" fmla="*/ 888063 w 2482948"/>
              <a:gd name="connsiteY10241" fmla="*/ 938115 h 2128862"/>
              <a:gd name="connsiteX10242" fmla="*/ 903136 w 2482948"/>
              <a:gd name="connsiteY10242" fmla="*/ 934917 h 2128862"/>
              <a:gd name="connsiteX10243" fmla="*/ 904357 w 2482948"/>
              <a:gd name="connsiteY10243" fmla="*/ 934658 h 2128862"/>
              <a:gd name="connsiteX10244" fmla="*/ 968374 w 2482948"/>
              <a:gd name="connsiteY10244" fmla="*/ 934173 h 2128862"/>
              <a:gd name="connsiteX10245" fmla="*/ 966142 w 2482948"/>
              <a:gd name="connsiteY10245" fmla="*/ 935613 h 2128862"/>
              <a:gd name="connsiteX10246" fmla="*/ 965038 w 2482948"/>
              <a:gd name="connsiteY10246" fmla="*/ 937111 h 2128862"/>
              <a:gd name="connsiteX10247" fmla="*/ 964704 w 2482948"/>
              <a:gd name="connsiteY10247" fmla="*/ 937565 h 2128862"/>
              <a:gd name="connsiteX10248" fmla="*/ 969991 w 2482948"/>
              <a:gd name="connsiteY10248" fmla="*/ 939666 h 2128862"/>
              <a:gd name="connsiteX10249" fmla="*/ 968717 w 2482948"/>
              <a:gd name="connsiteY10249" fmla="*/ 934636 h 2128862"/>
              <a:gd name="connsiteX10250" fmla="*/ 968716 w 2482948"/>
              <a:gd name="connsiteY10250" fmla="*/ 934632 h 2128862"/>
              <a:gd name="connsiteX10251" fmla="*/ 968659 w 2482948"/>
              <a:gd name="connsiteY10251" fmla="*/ 934555 h 2128862"/>
              <a:gd name="connsiteX10252" fmla="*/ 968599 w 2482948"/>
              <a:gd name="connsiteY10252" fmla="*/ 934476 h 2128862"/>
              <a:gd name="connsiteX10253" fmla="*/ 1898579 w 2482948"/>
              <a:gd name="connsiteY10253" fmla="*/ 934049 h 2128862"/>
              <a:gd name="connsiteX10254" fmla="*/ 1898540 w 2482948"/>
              <a:gd name="connsiteY10254" fmla="*/ 936153 h 2128862"/>
              <a:gd name="connsiteX10255" fmla="*/ 1903503 w 2482948"/>
              <a:gd name="connsiteY10255" fmla="*/ 937046 h 2128862"/>
              <a:gd name="connsiteX10256" fmla="*/ 1907259 w 2482948"/>
              <a:gd name="connsiteY10256" fmla="*/ 937722 h 2128862"/>
              <a:gd name="connsiteX10257" fmla="*/ 986774 w 2482948"/>
              <a:gd name="connsiteY10257" fmla="*/ 933945 h 2128862"/>
              <a:gd name="connsiteX10258" fmla="*/ 987724 w 2482948"/>
              <a:gd name="connsiteY10258" fmla="*/ 936797 h 2128862"/>
              <a:gd name="connsiteX10259" fmla="*/ 989048 w 2482948"/>
              <a:gd name="connsiteY10259" fmla="*/ 940769 h 2128862"/>
              <a:gd name="connsiteX10260" fmla="*/ 989106 w 2482948"/>
              <a:gd name="connsiteY10260" fmla="*/ 941561 h 2128862"/>
              <a:gd name="connsiteX10261" fmla="*/ 989253 w 2482948"/>
              <a:gd name="connsiteY10261" fmla="*/ 943564 h 2128862"/>
              <a:gd name="connsiteX10262" fmla="*/ 989537 w 2482948"/>
              <a:gd name="connsiteY10262" fmla="*/ 947435 h 2128862"/>
              <a:gd name="connsiteX10263" fmla="*/ 994311 w 2482948"/>
              <a:gd name="connsiteY10263" fmla="*/ 949332 h 2128862"/>
              <a:gd name="connsiteX10264" fmla="*/ 993910 w 2482948"/>
              <a:gd name="connsiteY10264" fmla="*/ 936649 h 2128862"/>
              <a:gd name="connsiteX10265" fmla="*/ 993169 w 2482948"/>
              <a:gd name="connsiteY10265" fmla="*/ 936368 h 2128862"/>
              <a:gd name="connsiteX10266" fmla="*/ 746972 w 2482948"/>
              <a:gd name="connsiteY10266" fmla="*/ 933704 h 2128862"/>
              <a:gd name="connsiteX10267" fmla="*/ 746962 w 2482948"/>
              <a:gd name="connsiteY10267" fmla="*/ 933717 h 2128862"/>
              <a:gd name="connsiteX10268" fmla="*/ 771306 w 2482948"/>
              <a:gd name="connsiteY10268" fmla="*/ 946239 h 2128862"/>
              <a:gd name="connsiteX10269" fmla="*/ 771896 w 2482948"/>
              <a:gd name="connsiteY10269" fmla="*/ 946399 h 2128862"/>
              <a:gd name="connsiteX10270" fmla="*/ 771994 w 2482948"/>
              <a:gd name="connsiteY10270" fmla="*/ 946426 h 2128862"/>
              <a:gd name="connsiteX10271" fmla="*/ 767069 w 2482948"/>
              <a:gd name="connsiteY10271" fmla="*/ 943921 h 2128862"/>
              <a:gd name="connsiteX10272" fmla="*/ 754104 w 2482948"/>
              <a:gd name="connsiteY10272" fmla="*/ 937330 h 2128862"/>
              <a:gd name="connsiteX10273" fmla="*/ 1292417 w 2482948"/>
              <a:gd name="connsiteY10273" fmla="*/ 933350 h 2128862"/>
              <a:gd name="connsiteX10274" fmla="*/ 1292046 w 2482948"/>
              <a:gd name="connsiteY10274" fmla="*/ 933416 h 2128862"/>
              <a:gd name="connsiteX10275" fmla="*/ 1292572 w 2482948"/>
              <a:gd name="connsiteY10275" fmla="*/ 933392 h 2128862"/>
              <a:gd name="connsiteX10276" fmla="*/ 1292418 w 2482948"/>
              <a:gd name="connsiteY10276" fmla="*/ 933350 h 2128862"/>
              <a:gd name="connsiteX10277" fmla="*/ 1448722 w 2482948"/>
              <a:gd name="connsiteY10277" fmla="*/ 933082 h 2128862"/>
              <a:gd name="connsiteX10278" fmla="*/ 1448382 w 2482948"/>
              <a:gd name="connsiteY10278" fmla="*/ 934728 h 2128862"/>
              <a:gd name="connsiteX10279" fmla="*/ 1455250 w 2482948"/>
              <a:gd name="connsiteY10279" fmla="*/ 936681 h 2128862"/>
              <a:gd name="connsiteX10280" fmla="*/ 1457150 w 2482948"/>
              <a:gd name="connsiteY10280" fmla="*/ 936882 h 2128862"/>
              <a:gd name="connsiteX10281" fmla="*/ 1457198 w 2482948"/>
              <a:gd name="connsiteY10281" fmla="*/ 936647 h 2128862"/>
              <a:gd name="connsiteX10282" fmla="*/ 1457218 w 2482948"/>
              <a:gd name="connsiteY10282" fmla="*/ 936550 h 2128862"/>
              <a:gd name="connsiteX10283" fmla="*/ 1457322 w 2482948"/>
              <a:gd name="connsiteY10283" fmla="*/ 936043 h 2128862"/>
              <a:gd name="connsiteX10284" fmla="*/ 1453324 w 2482948"/>
              <a:gd name="connsiteY10284" fmla="*/ 934667 h 2128862"/>
              <a:gd name="connsiteX10285" fmla="*/ 1452729 w 2482948"/>
              <a:gd name="connsiteY10285" fmla="*/ 934462 h 2128862"/>
              <a:gd name="connsiteX10286" fmla="*/ 2151712 w 2482948"/>
              <a:gd name="connsiteY10286" fmla="*/ 932830 h 2128862"/>
              <a:gd name="connsiteX10287" fmla="*/ 2150306 w 2482948"/>
              <a:gd name="connsiteY10287" fmla="*/ 938941 h 2128862"/>
              <a:gd name="connsiteX10288" fmla="*/ 2153733 w 2482948"/>
              <a:gd name="connsiteY10288" fmla="*/ 940423 h 2128862"/>
              <a:gd name="connsiteX10289" fmla="*/ 2165675 w 2482948"/>
              <a:gd name="connsiteY10289" fmla="*/ 939989 h 2128862"/>
              <a:gd name="connsiteX10290" fmla="*/ 2167336 w 2482948"/>
              <a:gd name="connsiteY10290" fmla="*/ 934412 h 2128862"/>
              <a:gd name="connsiteX10291" fmla="*/ 2152906 w 2482948"/>
              <a:gd name="connsiteY10291" fmla="*/ 933255 h 2128862"/>
              <a:gd name="connsiteX10292" fmla="*/ 1031323 w 2482948"/>
              <a:gd name="connsiteY10292" fmla="*/ 932750 h 2128862"/>
              <a:gd name="connsiteX10293" fmla="*/ 1031031 w 2482948"/>
              <a:gd name="connsiteY10293" fmla="*/ 933979 h 2128862"/>
              <a:gd name="connsiteX10294" fmla="*/ 1030544 w 2482948"/>
              <a:gd name="connsiteY10294" fmla="*/ 936024 h 2128862"/>
              <a:gd name="connsiteX10295" fmla="*/ 1031285 w 2482948"/>
              <a:gd name="connsiteY10295" fmla="*/ 933304 h 2128862"/>
              <a:gd name="connsiteX10296" fmla="*/ 1031425 w 2482948"/>
              <a:gd name="connsiteY10296" fmla="*/ 932787 h 2128862"/>
              <a:gd name="connsiteX10297" fmla="*/ 1210478 w 2482948"/>
              <a:gd name="connsiteY10297" fmla="*/ 932461 h 2128862"/>
              <a:gd name="connsiteX10298" fmla="*/ 1207633 w 2482948"/>
              <a:gd name="connsiteY10298" fmla="*/ 934216 h 2128862"/>
              <a:gd name="connsiteX10299" fmla="*/ 1208136 w 2482948"/>
              <a:gd name="connsiteY10299" fmla="*/ 934038 h 2128862"/>
              <a:gd name="connsiteX10300" fmla="*/ 1209897 w 2482948"/>
              <a:gd name="connsiteY10300" fmla="*/ 933415 h 2128862"/>
              <a:gd name="connsiteX10301" fmla="*/ 1211631 w 2482948"/>
              <a:gd name="connsiteY10301" fmla="*/ 932801 h 2128862"/>
              <a:gd name="connsiteX10302" fmla="*/ 892094 w 2482948"/>
              <a:gd name="connsiteY10302" fmla="*/ 932193 h 2128862"/>
              <a:gd name="connsiteX10303" fmla="*/ 874977 w 2482948"/>
              <a:gd name="connsiteY10303" fmla="*/ 932374 h 2128862"/>
              <a:gd name="connsiteX10304" fmla="*/ 874823 w 2482948"/>
              <a:gd name="connsiteY10304" fmla="*/ 932401 h 2128862"/>
              <a:gd name="connsiteX10305" fmla="*/ 877537 w 2482948"/>
              <a:gd name="connsiteY10305" fmla="*/ 933572 h 2128862"/>
              <a:gd name="connsiteX10306" fmla="*/ 879573 w 2482948"/>
              <a:gd name="connsiteY10306" fmla="*/ 933571 h 2128862"/>
              <a:gd name="connsiteX10307" fmla="*/ 881808 w 2482948"/>
              <a:gd name="connsiteY10307" fmla="*/ 933570 h 2128862"/>
              <a:gd name="connsiteX10308" fmla="*/ 885828 w 2482948"/>
              <a:gd name="connsiteY10308" fmla="*/ 933568 h 2128862"/>
              <a:gd name="connsiteX10309" fmla="*/ 888987 w 2482948"/>
              <a:gd name="connsiteY10309" fmla="*/ 932875 h 2128862"/>
              <a:gd name="connsiteX10310" fmla="*/ 890698 w 2482948"/>
              <a:gd name="connsiteY10310" fmla="*/ 932499 h 2128862"/>
              <a:gd name="connsiteX10311" fmla="*/ 2187445 w 2482948"/>
              <a:gd name="connsiteY10311" fmla="*/ 932080 h 2128862"/>
              <a:gd name="connsiteX10312" fmla="*/ 2181107 w 2482948"/>
              <a:gd name="connsiteY10312" fmla="*/ 933621 h 2128862"/>
              <a:gd name="connsiteX10313" fmla="*/ 2176758 w 2482948"/>
              <a:gd name="connsiteY10313" fmla="*/ 934678 h 2128862"/>
              <a:gd name="connsiteX10314" fmla="*/ 2176640 w 2482948"/>
              <a:gd name="connsiteY10314" fmla="*/ 934936 h 2128862"/>
              <a:gd name="connsiteX10315" fmla="*/ 2174467 w 2482948"/>
              <a:gd name="connsiteY10315" fmla="*/ 939669 h 2128862"/>
              <a:gd name="connsiteX10316" fmla="*/ 2185391 w 2482948"/>
              <a:gd name="connsiteY10316" fmla="*/ 939271 h 2128862"/>
              <a:gd name="connsiteX10317" fmla="*/ 835403 w 2482948"/>
              <a:gd name="connsiteY10317" fmla="*/ 931795 h 2128862"/>
              <a:gd name="connsiteX10318" fmla="*/ 839415 w 2482948"/>
              <a:gd name="connsiteY10318" fmla="*/ 933591 h 2128862"/>
              <a:gd name="connsiteX10319" fmla="*/ 843315 w 2482948"/>
              <a:gd name="connsiteY10319" fmla="*/ 933589 h 2128862"/>
              <a:gd name="connsiteX10320" fmla="*/ 848872 w 2482948"/>
              <a:gd name="connsiteY10320" fmla="*/ 933587 h 2128862"/>
              <a:gd name="connsiteX10321" fmla="*/ 863714 w 2482948"/>
              <a:gd name="connsiteY10321" fmla="*/ 933579 h 2128862"/>
              <a:gd name="connsiteX10322" fmla="*/ 863460 w 2482948"/>
              <a:gd name="connsiteY10322" fmla="*/ 933469 h 2128862"/>
              <a:gd name="connsiteX10323" fmla="*/ 863392 w 2482948"/>
              <a:gd name="connsiteY10323" fmla="*/ 933440 h 2128862"/>
              <a:gd name="connsiteX10324" fmla="*/ 857594 w 2482948"/>
              <a:gd name="connsiteY10324" fmla="*/ 932557 h 2128862"/>
              <a:gd name="connsiteX10325" fmla="*/ 839966 w 2482948"/>
              <a:gd name="connsiteY10325" fmla="*/ 932743 h 2128862"/>
              <a:gd name="connsiteX10326" fmla="*/ 837834 w 2482948"/>
              <a:gd name="connsiteY10326" fmla="*/ 932300 h 2128862"/>
              <a:gd name="connsiteX10327" fmla="*/ 1876763 w 2482948"/>
              <a:gd name="connsiteY10327" fmla="*/ 931359 h 2128862"/>
              <a:gd name="connsiteX10328" fmla="*/ 1876780 w 2482948"/>
              <a:gd name="connsiteY10328" fmla="*/ 932320 h 2128862"/>
              <a:gd name="connsiteX10329" fmla="*/ 1876782 w 2482948"/>
              <a:gd name="connsiteY10329" fmla="*/ 932424 h 2128862"/>
              <a:gd name="connsiteX10330" fmla="*/ 1878470 w 2482948"/>
              <a:gd name="connsiteY10330" fmla="*/ 932704 h 2128862"/>
              <a:gd name="connsiteX10331" fmla="*/ 1877652 w 2482948"/>
              <a:gd name="connsiteY10331" fmla="*/ 932059 h 2128862"/>
              <a:gd name="connsiteX10332" fmla="*/ 1578192 w 2482948"/>
              <a:gd name="connsiteY10332" fmla="*/ 931319 h 2128862"/>
              <a:gd name="connsiteX10333" fmla="*/ 1579219 w 2482948"/>
              <a:gd name="connsiteY10333" fmla="*/ 932470 h 2128862"/>
              <a:gd name="connsiteX10334" fmla="*/ 1580467 w 2482948"/>
              <a:gd name="connsiteY10334" fmla="*/ 933869 h 2128862"/>
              <a:gd name="connsiteX10335" fmla="*/ 1580267 w 2482948"/>
              <a:gd name="connsiteY10335" fmla="*/ 933253 h 2128862"/>
              <a:gd name="connsiteX10336" fmla="*/ 1578809 w 2482948"/>
              <a:gd name="connsiteY10336" fmla="*/ 931585 h 2128862"/>
              <a:gd name="connsiteX10337" fmla="*/ 1027141 w 2482948"/>
              <a:gd name="connsiteY10337" fmla="*/ 931245 h 2128862"/>
              <a:gd name="connsiteX10338" fmla="*/ 1024446 w 2482948"/>
              <a:gd name="connsiteY10338" fmla="*/ 943236 h 2128862"/>
              <a:gd name="connsiteX10339" fmla="*/ 1024495 w 2482948"/>
              <a:gd name="connsiteY10339" fmla="*/ 943254 h 2128862"/>
              <a:gd name="connsiteX10340" fmla="*/ 1024687 w 2482948"/>
              <a:gd name="connsiteY10340" fmla="*/ 943327 h 2128862"/>
              <a:gd name="connsiteX10341" fmla="*/ 1024867 w 2482948"/>
              <a:gd name="connsiteY10341" fmla="*/ 943395 h 2128862"/>
              <a:gd name="connsiteX10342" fmla="*/ 1025821 w 2482948"/>
              <a:gd name="connsiteY10342" fmla="*/ 939648 h 2128862"/>
              <a:gd name="connsiteX10343" fmla="*/ 1027892 w 2482948"/>
              <a:gd name="connsiteY10343" fmla="*/ 931516 h 2128862"/>
              <a:gd name="connsiteX10344" fmla="*/ 2009631 w 2482948"/>
              <a:gd name="connsiteY10344" fmla="*/ 931236 h 2128862"/>
              <a:gd name="connsiteX10345" fmla="*/ 2009443 w 2482948"/>
              <a:gd name="connsiteY10345" fmla="*/ 931672 h 2128862"/>
              <a:gd name="connsiteX10346" fmla="*/ 2009396 w 2482948"/>
              <a:gd name="connsiteY10346" fmla="*/ 931781 h 2128862"/>
              <a:gd name="connsiteX10347" fmla="*/ 2009368 w 2482948"/>
              <a:gd name="connsiteY10347" fmla="*/ 931845 h 2128862"/>
              <a:gd name="connsiteX10348" fmla="*/ 2009644 w 2482948"/>
              <a:gd name="connsiteY10348" fmla="*/ 931874 h 2128862"/>
              <a:gd name="connsiteX10349" fmla="*/ 2011300 w 2482948"/>
              <a:gd name="connsiteY10349" fmla="*/ 932199 h 2128862"/>
              <a:gd name="connsiteX10350" fmla="*/ 2011291 w 2482948"/>
              <a:gd name="connsiteY10350" fmla="*/ 932194 h 2128862"/>
              <a:gd name="connsiteX10351" fmla="*/ 2010408 w 2482948"/>
              <a:gd name="connsiteY10351" fmla="*/ 931684 h 2128862"/>
              <a:gd name="connsiteX10352" fmla="*/ 1505085 w 2482948"/>
              <a:gd name="connsiteY10352" fmla="*/ 931227 h 2128862"/>
              <a:gd name="connsiteX10353" fmla="*/ 1505070 w 2482948"/>
              <a:gd name="connsiteY10353" fmla="*/ 931287 h 2128862"/>
              <a:gd name="connsiteX10354" fmla="*/ 1505055 w 2482948"/>
              <a:gd name="connsiteY10354" fmla="*/ 931344 h 2128862"/>
              <a:gd name="connsiteX10355" fmla="*/ 1505026 w 2482948"/>
              <a:gd name="connsiteY10355" fmla="*/ 931455 h 2128862"/>
              <a:gd name="connsiteX10356" fmla="*/ 1506833 w 2482948"/>
              <a:gd name="connsiteY10356" fmla="*/ 931804 h 2128862"/>
              <a:gd name="connsiteX10357" fmla="*/ 1506277 w 2482948"/>
              <a:gd name="connsiteY10357" fmla="*/ 931530 h 2128862"/>
              <a:gd name="connsiteX10358" fmla="*/ 1506206 w 2482948"/>
              <a:gd name="connsiteY10358" fmla="*/ 931496 h 2128862"/>
              <a:gd name="connsiteX10359" fmla="*/ 1904072 w 2482948"/>
              <a:gd name="connsiteY10359" fmla="*/ 931191 h 2128862"/>
              <a:gd name="connsiteX10360" fmla="*/ 1912020 w 2482948"/>
              <a:gd name="connsiteY10360" fmla="*/ 934550 h 2128862"/>
              <a:gd name="connsiteX10361" fmla="*/ 1912020 w 2482948"/>
              <a:gd name="connsiteY10361" fmla="*/ 934544 h 2128862"/>
              <a:gd name="connsiteX10362" fmla="*/ 1912115 w 2482948"/>
              <a:gd name="connsiteY10362" fmla="*/ 932579 h 2128862"/>
              <a:gd name="connsiteX10363" fmla="*/ 1911192 w 2482948"/>
              <a:gd name="connsiteY10363" fmla="*/ 932228 h 2128862"/>
              <a:gd name="connsiteX10364" fmla="*/ 1910771 w 2482948"/>
              <a:gd name="connsiteY10364" fmla="*/ 932068 h 2128862"/>
              <a:gd name="connsiteX10365" fmla="*/ 1910290 w 2482948"/>
              <a:gd name="connsiteY10365" fmla="*/ 932005 h 2128862"/>
              <a:gd name="connsiteX10366" fmla="*/ 1908146 w 2482948"/>
              <a:gd name="connsiteY10366" fmla="*/ 931725 h 2128862"/>
              <a:gd name="connsiteX10367" fmla="*/ 1981443 w 2482948"/>
              <a:gd name="connsiteY10367" fmla="*/ 930745 h 2128862"/>
              <a:gd name="connsiteX10368" fmla="*/ 1980638 w 2482948"/>
              <a:gd name="connsiteY10368" fmla="*/ 932553 h 2128862"/>
              <a:gd name="connsiteX10369" fmla="*/ 1980390 w 2482948"/>
              <a:gd name="connsiteY10369" fmla="*/ 933111 h 2128862"/>
              <a:gd name="connsiteX10370" fmla="*/ 1980339 w 2482948"/>
              <a:gd name="connsiteY10370" fmla="*/ 933585 h 2128862"/>
              <a:gd name="connsiteX10371" fmla="*/ 1981731 w 2482948"/>
              <a:gd name="connsiteY10371" fmla="*/ 933785 h 2128862"/>
              <a:gd name="connsiteX10372" fmla="*/ 1996341 w 2482948"/>
              <a:gd name="connsiteY10372" fmla="*/ 935884 h 2128862"/>
              <a:gd name="connsiteX10373" fmla="*/ 1996611 w 2482948"/>
              <a:gd name="connsiteY10373" fmla="*/ 933886 h 2128862"/>
              <a:gd name="connsiteX10374" fmla="*/ 1996630 w 2482948"/>
              <a:gd name="connsiteY10374" fmla="*/ 933742 h 2128862"/>
              <a:gd name="connsiteX10375" fmla="*/ 1811088 w 2482948"/>
              <a:gd name="connsiteY10375" fmla="*/ 930428 h 2128862"/>
              <a:gd name="connsiteX10376" fmla="*/ 1804122 w 2482948"/>
              <a:gd name="connsiteY10376" fmla="*/ 950377 h 2128862"/>
              <a:gd name="connsiteX10377" fmla="*/ 1802815 w 2482948"/>
              <a:gd name="connsiteY10377" fmla="*/ 954119 h 2128862"/>
              <a:gd name="connsiteX10378" fmla="*/ 1801336 w 2482948"/>
              <a:gd name="connsiteY10378" fmla="*/ 958355 h 2128862"/>
              <a:gd name="connsiteX10379" fmla="*/ 1806644 w 2482948"/>
              <a:gd name="connsiteY10379" fmla="*/ 985447 h 2128862"/>
              <a:gd name="connsiteX10380" fmla="*/ 1806917 w 2482948"/>
              <a:gd name="connsiteY10380" fmla="*/ 986841 h 2128862"/>
              <a:gd name="connsiteX10381" fmla="*/ 1810436 w 2482948"/>
              <a:gd name="connsiteY10381" fmla="*/ 996872 h 2128862"/>
              <a:gd name="connsiteX10382" fmla="*/ 1817772 w 2482948"/>
              <a:gd name="connsiteY10382" fmla="*/ 976441 h 2128862"/>
              <a:gd name="connsiteX10383" fmla="*/ 1865305 w 2482948"/>
              <a:gd name="connsiteY10383" fmla="*/ 930184 h 2128862"/>
              <a:gd name="connsiteX10384" fmla="*/ 1865172 w 2482948"/>
              <a:gd name="connsiteY10384" fmla="*/ 930498 h 2128862"/>
              <a:gd name="connsiteX10385" fmla="*/ 1865766 w 2482948"/>
              <a:gd name="connsiteY10385" fmla="*/ 930597 h 2128862"/>
              <a:gd name="connsiteX10386" fmla="*/ 1463211 w 2482948"/>
              <a:gd name="connsiteY10386" fmla="*/ 929761 h 2128862"/>
              <a:gd name="connsiteX10387" fmla="*/ 1463142 w 2482948"/>
              <a:gd name="connsiteY10387" fmla="*/ 930097 h 2128862"/>
              <a:gd name="connsiteX10388" fmla="*/ 1462982 w 2482948"/>
              <a:gd name="connsiteY10388" fmla="*/ 930884 h 2128862"/>
              <a:gd name="connsiteX10389" fmla="*/ 1464923 w 2482948"/>
              <a:gd name="connsiteY10389" fmla="*/ 931179 h 2128862"/>
              <a:gd name="connsiteX10390" fmla="*/ 1469929 w 2482948"/>
              <a:gd name="connsiteY10390" fmla="*/ 931940 h 2128862"/>
              <a:gd name="connsiteX10391" fmla="*/ 1498836 w 2482948"/>
              <a:gd name="connsiteY10391" fmla="*/ 929727 h 2128862"/>
              <a:gd name="connsiteX10392" fmla="*/ 1500176 w 2482948"/>
              <a:gd name="connsiteY10392" fmla="*/ 930358 h 2128862"/>
              <a:gd name="connsiteX10393" fmla="*/ 1500554 w 2482948"/>
              <a:gd name="connsiteY10393" fmla="*/ 930454 h 2128862"/>
              <a:gd name="connsiteX10394" fmla="*/ 1500828 w 2482948"/>
              <a:gd name="connsiteY10394" fmla="*/ 930523 h 2128862"/>
              <a:gd name="connsiteX10395" fmla="*/ 1500907 w 2482948"/>
              <a:gd name="connsiteY10395" fmla="*/ 930224 h 2128862"/>
              <a:gd name="connsiteX10396" fmla="*/ 1499159 w 2482948"/>
              <a:gd name="connsiteY10396" fmla="*/ 929804 h 2128862"/>
              <a:gd name="connsiteX10397" fmla="*/ 750370 w 2482948"/>
              <a:gd name="connsiteY10397" fmla="*/ 929623 h 2128862"/>
              <a:gd name="connsiteX10398" fmla="*/ 749710 w 2482948"/>
              <a:gd name="connsiteY10398" fmla="*/ 930415 h 2128862"/>
              <a:gd name="connsiteX10399" fmla="*/ 770231 w 2482948"/>
              <a:gd name="connsiteY10399" fmla="*/ 940968 h 2128862"/>
              <a:gd name="connsiteX10400" fmla="*/ 774222 w 2482948"/>
              <a:gd name="connsiteY10400" fmla="*/ 943021 h 2128862"/>
              <a:gd name="connsiteX10401" fmla="*/ 774223 w 2482948"/>
              <a:gd name="connsiteY10401" fmla="*/ 943021 h 2128862"/>
              <a:gd name="connsiteX10402" fmla="*/ 803065 w 2482948"/>
              <a:gd name="connsiteY10402" fmla="*/ 949150 h 2128862"/>
              <a:gd name="connsiteX10403" fmla="*/ 788793 w 2482948"/>
              <a:gd name="connsiteY10403" fmla="*/ 945559 h 2128862"/>
              <a:gd name="connsiteX10404" fmla="*/ 775984 w 2482948"/>
              <a:gd name="connsiteY10404" fmla="*/ 942335 h 2128862"/>
              <a:gd name="connsiteX10405" fmla="*/ 775982 w 2482948"/>
              <a:gd name="connsiteY10405" fmla="*/ 942335 h 2128862"/>
              <a:gd name="connsiteX10406" fmla="*/ 1022254 w 2482948"/>
              <a:gd name="connsiteY10406" fmla="*/ 929487 h 2128862"/>
              <a:gd name="connsiteX10407" fmla="*/ 1022249 w 2482948"/>
              <a:gd name="connsiteY10407" fmla="*/ 932206 h 2128862"/>
              <a:gd name="connsiteX10408" fmla="*/ 1022248 w 2482948"/>
              <a:gd name="connsiteY10408" fmla="*/ 932481 h 2128862"/>
              <a:gd name="connsiteX10409" fmla="*/ 1021739 w 2482948"/>
              <a:gd name="connsiteY10409" fmla="*/ 934895 h 2128862"/>
              <a:gd name="connsiteX10410" fmla="*/ 1020309 w 2482948"/>
              <a:gd name="connsiteY10410" fmla="*/ 941668 h 2128862"/>
              <a:gd name="connsiteX10411" fmla="*/ 1020343 w 2482948"/>
              <a:gd name="connsiteY10411" fmla="*/ 941681 h 2128862"/>
              <a:gd name="connsiteX10412" fmla="*/ 1020592 w 2482948"/>
              <a:gd name="connsiteY10412" fmla="*/ 941775 h 2128862"/>
              <a:gd name="connsiteX10413" fmla="*/ 1022026 w 2482948"/>
              <a:gd name="connsiteY10413" fmla="*/ 935746 h 2128862"/>
              <a:gd name="connsiteX10414" fmla="*/ 1023416 w 2482948"/>
              <a:gd name="connsiteY10414" fmla="*/ 929905 h 2128862"/>
              <a:gd name="connsiteX10415" fmla="*/ 2094771 w 2482948"/>
              <a:gd name="connsiteY10415" fmla="*/ 929386 h 2128862"/>
              <a:gd name="connsiteX10416" fmla="*/ 2085462 w 2482948"/>
              <a:gd name="connsiteY10416" fmla="*/ 951862 h 2128862"/>
              <a:gd name="connsiteX10417" fmla="*/ 2078886 w 2482948"/>
              <a:gd name="connsiteY10417" fmla="*/ 967738 h 2128862"/>
              <a:gd name="connsiteX10418" fmla="*/ 2056438 w 2482948"/>
              <a:gd name="connsiteY10418" fmla="*/ 1044373 h 2128862"/>
              <a:gd name="connsiteX10419" fmla="*/ 2038679 w 2482948"/>
              <a:gd name="connsiteY10419" fmla="*/ 1079263 h 2128862"/>
              <a:gd name="connsiteX10420" fmla="*/ 2038080 w 2482948"/>
              <a:gd name="connsiteY10420" fmla="*/ 1079996 h 2128862"/>
              <a:gd name="connsiteX10421" fmla="*/ 2028306 w 2482948"/>
              <a:gd name="connsiteY10421" fmla="*/ 1091961 h 2128862"/>
              <a:gd name="connsiteX10422" fmla="*/ 2024590 w 2482948"/>
              <a:gd name="connsiteY10422" fmla="*/ 1102525 h 2128862"/>
              <a:gd name="connsiteX10423" fmla="*/ 2040459 w 2482948"/>
              <a:gd name="connsiteY10423" fmla="*/ 1089662 h 2128862"/>
              <a:gd name="connsiteX10424" fmla="*/ 2048782 w 2482948"/>
              <a:gd name="connsiteY10424" fmla="*/ 1079207 h 2128862"/>
              <a:gd name="connsiteX10425" fmla="*/ 2069506 w 2482948"/>
              <a:gd name="connsiteY10425" fmla="*/ 1041975 h 2128862"/>
              <a:gd name="connsiteX10426" fmla="*/ 2080852 w 2482948"/>
              <a:gd name="connsiteY10426" fmla="*/ 1014060 h 2128862"/>
              <a:gd name="connsiteX10427" fmla="*/ 2103520 w 2482948"/>
              <a:gd name="connsiteY10427" fmla="*/ 934715 h 2128862"/>
              <a:gd name="connsiteX10428" fmla="*/ 2099984 w 2482948"/>
              <a:gd name="connsiteY10428" fmla="*/ 931867 h 2128862"/>
              <a:gd name="connsiteX10429" fmla="*/ 1131993 w 2482948"/>
              <a:gd name="connsiteY10429" fmla="*/ 929166 h 2128862"/>
              <a:gd name="connsiteX10430" fmla="*/ 1181242 w 2482948"/>
              <a:gd name="connsiteY10430" fmla="*/ 952082 h 2128862"/>
              <a:gd name="connsiteX10431" fmla="*/ 1181365 w 2482948"/>
              <a:gd name="connsiteY10431" fmla="*/ 951179 h 2128862"/>
              <a:gd name="connsiteX10432" fmla="*/ 1138468 w 2482948"/>
              <a:gd name="connsiteY10432" fmla="*/ 931225 h 2128862"/>
              <a:gd name="connsiteX10433" fmla="*/ 1136333 w 2482948"/>
              <a:gd name="connsiteY10433" fmla="*/ 930546 h 2128862"/>
              <a:gd name="connsiteX10434" fmla="*/ 1135712 w 2482948"/>
              <a:gd name="connsiteY10434" fmla="*/ 930348 h 2128862"/>
              <a:gd name="connsiteX10435" fmla="*/ 2200431 w 2482948"/>
              <a:gd name="connsiteY10435" fmla="*/ 928922 h 2128862"/>
              <a:gd name="connsiteX10436" fmla="*/ 2194442 w 2482948"/>
              <a:gd name="connsiteY10436" fmla="*/ 930378 h 2128862"/>
              <a:gd name="connsiteX10437" fmla="*/ 2192226 w 2482948"/>
              <a:gd name="connsiteY10437" fmla="*/ 930917 h 2128862"/>
              <a:gd name="connsiteX10438" fmla="*/ 2189935 w 2482948"/>
              <a:gd name="connsiteY10438" fmla="*/ 938881 h 2128862"/>
              <a:gd name="connsiteX10439" fmla="*/ 2189870 w 2482948"/>
              <a:gd name="connsiteY10439" fmla="*/ 939108 h 2128862"/>
              <a:gd name="connsiteX10440" fmla="*/ 2196004 w 2482948"/>
              <a:gd name="connsiteY10440" fmla="*/ 938885 h 2128862"/>
              <a:gd name="connsiteX10441" fmla="*/ 2196873 w 2482948"/>
              <a:gd name="connsiteY10441" fmla="*/ 936921 h 2128862"/>
              <a:gd name="connsiteX10442" fmla="*/ 2197919 w 2482948"/>
              <a:gd name="connsiteY10442" fmla="*/ 934559 h 2128862"/>
              <a:gd name="connsiteX10443" fmla="*/ 2200304 w 2482948"/>
              <a:gd name="connsiteY10443" fmla="*/ 929171 h 2128862"/>
              <a:gd name="connsiteX10444" fmla="*/ 2188377 w 2482948"/>
              <a:gd name="connsiteY10444" fmla="*/ 928816 h 2128862"/>
              <a:gd name="connsiteX10445" fmla="*/ 2187222 w 2482948"/>
              <a:gd name="connsiteY10445" fmla="*/ 929021 h 2128862"/>
              <a:gd name="connsiteX10446" fmla="*/ 2187278 w 2482948"/>
              <a:gd name="connsiteY10446" fmla="*/ 929013 h 2128862"/>
              <a:gd name="connsiteX10447" fmla="*/ 2187801 w 2482948"/>
              <a:gd name="connsiteY10447" fmla="*/ 928940 h 2128862"/>
              <a:gd name="connsiteX10448" fmla="*/ 2188364 w 2482948"/>
              <a:gd name="connsiteY10448" fmla="*/ 928861 h 2128862"/>
              <a:gd name="connsiteX10449" fmla="*/ 1252280 w 2482948"/>
              <a:gd name="connsiteY10449" fmla="*/ 928811 h 2128862"/>
              <a:gd name="connsiteX10450" fmla="*/ 1246674 w 2482948"/>
              <a:gd name="connsiteY10450" fmla="*/ 929648 h 2128862"/>
              <a:gd name="connsiteX10451" fmla="*/ 1241157 w 2482948"/>
              <a:gd name="connsiteY10451" fmla="*/ 930472 h 2128862"/>
              <a:gd name="connsiteX10452" fmla="*/ 1230331 w 2482948"/>
              <a:gd name="connsiteY10452" fmla="*/ 933071 h 2128862"/>
              <a:gd name="connsiteX10453" fmla="*/ 1238928 w 2482948"/>
              <a:gd name="connsiteY10453" fmla="*/ 935604 h 2128862"/>
              <a:gd name="connsiteX10454" fmla="*/ 1239668 w 2482948"/>
              <a:gd name="connsiteY10454" fmla="*/ 935822 h 2128862"/>
              <a:gd name="connsiteX10455" fmla="*/ 1243107 w 2482948"/>
              <a:gd name="connsiteY10455" fmla="*/ 936835 h 2128862"/>
              <a:gd name="connsiteX10456" fmla="*/ 1245283 w 2482948"/>
              <a:gd name="connsiteY10456" fmla="*/ 936659 h 2128862"/>
              <a:gd name="connsiteX10457" fmla="*/ 1248636 w 2482948"/>
              <a:gd name="connsiteY10457" fmla="*/ 936388 h 2128862"/>
              <a:gd name="connsiteX10458" fmla="*/ 1249685 w 2482948"/>
              <a:gd name="connsiteY10458" fmla="*/ 936304 h 2128862"/>
              <a:gd name="connsiteX10459" fmla="*/ 1249894 w 2482948"/>
              <a:gd name="connsiteY10459" fmla="*/ 932978 h 2128862"/>
              <a:gd name="connsiteX10460" fmla="*/ 2003303 w 2482948"/>
              <a:gd name="connsiteY10460" fmla="*/ 928742 h 2128862"/>
              <a:gd name="connsiteX10461" fmla="*/ 2003080 w 2482948"/>
              <a:gd name="connsiteY10461" fmla="*/ 929927 h 2128862"/>
              <a:gd name="connsiteX10462" fmla="*/ 2004814 w 2482948"/>
              <a:gd name="connsiteY10462" fmla="*/ 930703 h 2128862"/>
              <a:gd name="connsiteX10463" fmla="*/ 2005456 w 2482948"/>
              <a:gd name="connsiteY10463" fmla="*/ 929216 h 2128862"/>
              <a:gd name="connsiteX10464" fmla="*/ 1880651 w 2482948"/>
              <a:gd name="connsiteY10464" fmla="*/ 928682 h 2128862"/>
              <a:gd name="connsiteX10465" fmla="*/ 1882100 w 2482948"/>
              <a:gd name="connsiteY10465" fmla="*/ 929806 h 2128862"/>
              <a:gd name="connsiteX10466" fmla="*/ 1888133 w 2482948"/>
              <a:gd name="connsiteY10466" fmla="*/ 932599 h 2128862"/>
              <a:gd name="connsiteX10467" fmla="*/ 1889235 w 2482948"/>
              <a:gd name="connsiteY10467" fmla="*/ 930095 h 2128862"/>
              <a:gd name="connsiteX10468" fmla="*/ 1889061 w 2482948"/>
              <a:gd name="connsiteY10468" fmla="*/ 930022 h 2128862"/>
              <a:gd name="connsiteX10469" fmla="*/ 1887670 w 2482948"/>
              <a:gd name="connsiteY10469" fmla="*/ 929433 h 2128862"/>
              <a:gd name="connsiteX10470" fmla="*/ 1887659 w 2482948"/>
              <a:gd name="connsiteY10470" fmla="*/ 929432 h 2128862"/>
              <a:gd name="connsiteX10471" fmla="*/ 1884042 w 2482948"/>
              <a:gd name="connsiteY10471" fmla="*/ 929045 h 2128862"/>
              <a:gd name="connsiteX10472" fmla="*/ 929810 w 2482948"/>
              <a:gd name="connsiteY10472" fmla="*/ 928668 h 2128862"/>
              <a:gd name="connsiteX10473" fmla="*/ 928729 w 2482948"/>
              <a:gd name="connsiteY10473" fmla="*/ 928904 h 2128862"/>
              <a:gd name="connsiteX10474" fmla="*/ 912156 w 2482948"/>
              <a:gd name="connsiteY10474" fmla="*/ 932511 h 2128862"/>
              <a:gd name="connsiteX10475" fmla="*/ 912941 w 2482948"/>
              <a:gd name="connsiteY10475" fmla="*/ 932837 h 2128862"/>
              <a:gd name="connsiteX10476" fmla="*/ 929171 w 2482948"/>
              <a:gd name="connsiteY10476" fmla="*/ 929394 h 2128862"/>
              <a:gd name="connsiteX10477" fmla="*/ 930337 w 2482948"/>
              <a:gd name="connsiteY10477" fmla="*/ 928878 h 2128862"/>
              <a:gd name="connsiteX10478" fmla="*/ 972682 w 2482948"/>
              <a:gd name="connsiteY10478" fmla="*/ 928605 h 2128862"/>
              <a:gd name="connsiteX10479" fmla="*/ 971948 w 2482948"/>
              <a:gd name="connsiteY10479" fmla="*/ 929660 h 2128862"/>
              <a:gd name="connsiteX10480" fmla="*/ 971524 w 2482948"/>
              <a:gd name="connsiteY10480" fmla="*/ 930269 h 2128862"/>
              <a:gd name="connsiteX10481" fmla="*/ 976333 w 2482948"/>
              <a:gd name="connsiteY10481" fmla="*/ 942187 h 2128862"/>
              <a:gd name="connsiteX10482" fmla="*/ 981185 w 2482948"/>
              <a:gd name="connsiteY10482" fmla="*/ 944115 h 2128862"/>
              <a:gd name="connsiteX10483" fmla="*/ 982988 w 2482948"/>
              <a:gd name="connsiteY10483" fmla="*/ 944832 h 2128862"/>
              <a:gd name="connsiteX10484" fmla="*/ 985373 w 2482948"/>
              <a:gd name="connsiteY10484" fmla="*/ 945780 h 2128862"/>
              <a:gd name="connsiteX10485" fmla="*/ 985235 w 2482948"/>
              <a:gd name="connsiteY10485" fmla="*/ 943935 h 2128862"/>
              <a:gd name="connsiteX10486" fmla="*/ 985170 w 2482948"/>
              <a:gd name="connsiteY10486" fmla="*/ 943061 h 2128862"/>
              <a:gd name="connsiteX10487" fmla="*/ 983855 w 2482948"/>
              <a:gd name="connsiteY10487" fmla="*/ 939012 h 2128862"/>
              <a:gd name="connsiteX10488" fmla="*/ 981569 w 2482948"/>
              <a:gd name="connsiteY10488" fmla="*/ 931972 h 2128862"/>
              <a:gd name="connsiteX10489" fmla="*/ 1644552 w 2482948"/>
              <a:gd name="connsiteY10489" fmla="*/ 928459 h 2128862"/>
              <a:gd name="connsiteX10490" fmla="*/ 1644370 w 2482948"/>
              <a:gd name="connsiteY10490" fmla="*/ 928944 h 2128862"/>
              <a:gd name="connsiteX10491" fmla="*/ 1644063 w 2482948"/>
              <a:gd name="connsiteY10491" fmla="*/ 929760 h 2128862"/>
              <a:gd name="connsiteX10492" fmla="*/ 1645075 w 2482948"/>
              <a:gd name="connsiteY10492" fmla="*/ 931186 h 2128862"/>
              <a:gd name="connsiteX10493" fmla="*/ 1652568 w 2482948"/>
              <a:gd name="connsiteY10493" fmla="*/ 954975 h 2128862"/>
              <a:gd name="connsiteX10494" fmla="*/ 1649004 w 2482948"/>
              <a:gd name="connsiteY10494" fmla="*/ 936700 h 2128862"/>
              <a:gd name="connsiteX10495" fmla="*/ 2152743 w 2482948"/>
              <a:gd name="connsiteY10495" fmla="*/ 928348 h 2128862"/>
              <a:gd name="connsiteX10496" fmla="*/ 2152735 w 2482948"/>
              <a:gd name="connsiteY10496" fmla="*/ 928383 h 2128862"/>
              <a:gd name="connsiteX10497" fmla="*/ 2154009 w 2482948"/>
              <a:gd name="connsiteY10497" fmla="*/ 928842 h 2128862"/>
              <a:gd name="connsiteX10498" fmla="*/ 2164073 w 2482948"/>
              <a:gd name="connsiteY10498" fmla="*/ 929676 h 2128862"/>
              <a:gd name="connsiteX10499" fmla="*/ 2161089 w 2482948"/>
              <a:gd name="connsiteY10499" fmla="*/ 929326 h 2128862"/>
              <a:gd name="connsiteX10500" fmla="*/ 1346081 w 2482948"/>
              <a:gd name="connsiteY10500" fmla="*/ 928337 h 2128862"/>
              <a:gd name="connsiteX10501" fmla="*/ 1347526 w 2482948"/>
              <a:gd name="connsiteY10501" fmla="*/ 929319 h 2128862"/>
              <a:gd name="connsiteX10502" fmla="*/ 1347969 w 2482948"/>
              <a:gd name="connsiteY10502" fmla="*/ 929620 h 2128862"/>
              <a:gd name="connsiteX10503" fmla="*/ 1349014 w 2482948"/>
              <a:gd name="connsiteY10503" fmla="*/ 929666 h 2128862"/>
              <a:gd name="connsiteX10504" fmla="*/ 1350476 w 2482948"/>
              <a:gd name="connsiteY10504" fmla="*/ 929730 h 2128862"/>
              <a:gd name="connsiteX10505" fmla="*/ 1350467 w 2482948"/>
              <a:gd name="connsiteY10505" fmla="*/ 929724 h 2128862"/>
              <a:gd name="connsiteX10506" fmla="*/ 1350138 w 2482948"/>
              <a:gd name="connsiteY10506" fmla="*/ 929514 h 2128862"/>
              <a:gd name="connsiteX10507" fmla="*/ 1349125 w 2482948"/>
              <a:gd name="connsiteY10507" fmla="*/ 928868 h 2128862"/>
              <a:gd name="connsiteX10508" fmla="*/ 1347040 w 2482948"/>
              <a:gd name="connsiteY10508" fmla="*/ 928504 h 2128862"/>
              <a:gd name="connsiteX10509" fmla="*/ 1728251 w 2482948"/>
              <a:gd name="connsiteY10509" fmla="*/ 927716 h 2128862"/>
              <a:gd name="connsiteX10510" fmla="*/ 1721519 w 2482948"/>
              <a:gd name="connsiteY10510" fmla="*/ 945994 h 2128862"/>
              <a:gd name="connsiteX10511" fmla="*/ 1734553 w 2482948"/>
              <a:gd name="connsiteY10511" fmla="*/ 974160 h 2128862"/>
              <a:gd name="connsiteX10512" fmla="*/ 1739050 w 2482948"/>
              <a:gd name="connsiteY10512" fmla="*/ 961528 h 2128862"/>
              <a:gd name="connsiteX10513" fmla="*/ 1733451 w 2482948"/>
              <a:gd name="connsiteY10513" fmla="*/ 943998 h 2128862"/>
              <a:gd name="connsiteX10514" fmla="*/ 1870105 w 2482948"/>
              <a:gd name="connsiteY10514" fmla="*/ 927552 h 2128862"/>
              <a:gd name="connsiteX10515" fmla="*/ 1870278 w 2482948"/>
              <a:gd name="connsiteY10515" fmla="*/ 927709 h 2128862"/>
              <a:gd name="connsiteX10516" fmla="*/ 1870468 w 2482948"/>
              <a:gd name="connsiteY10516" fmla="*/ 927879 h 2128862"/>
              <a:gd name="connsiteX10517" fmla="*/ 1871695 w 2482948"/>
              <a:gd name="connsiteY10517" fmla="*/ 928985 h 2128862"/>
              <a:gd name="connsiteX10518" fmla="*/ 1871673 w 2482948"/>
              <a:gd name="connsiteY10518" fmla="*/ 927720 h 2128862"/>
              <a:gd name="connsiteX10519" fmla="*/ 1871051 w 2482948"/>
              <a:gd name="connsiteY10519" fmla="*/ 927653 h 2128862"/>
              <a:gd name="connsiteX10520" fmla="*/ 1870536 w 2482948"/>
              <a:gd name="connsiteY10520" fmla="*/ 927598 h 2128862"/>
              <a:gd name="connsiteX10521" fmla="*/ 1924485 w 2482948"/>
              <a:gd name="connsiteY10521" fmla="*/ 927491 h 2128862"/>
              <a:gd name="connsiteX10522" fmla="*/ 1924160 w 2482948"/>
              <a:gd name="connsiteY10522" fmla="*/ 928259 h 2128862"/>
              <a:gd name="connsiteX10523" fmla="*/ 1923687 w 2482948"/>
              <a:gd name="connsiteY10523" fmla="*/ 929377 h 2128862"/>
              <a:gd name="connsiteX10524" fmla="*/ 1931187 w 2482948"/>
              <a:gd name="connsiteY10524" fmla="*/ 930358 h 2128862"/>
              <a:gd name="connsiteX10525" fmla="*/ 1933671 w 2482948"/>
              <a:gd name="connsiteY10525" fmla="*/ 930642 h 2128862"/>
              <a:gd name="connsiteX10526" fmla="*/ 1933676 w 2482948"/>
              <a:gd name="connsiteY10526" fmla="*/ 930582 h 2128862"/>
              <a:gd name="connsiteX10527" fmla="*/ 1325339 w 2482948"/>
              <a:gd name="connsiteY10527" fmla="*/ 927481 h 2128862"/>
              <a:gd name="connsiteX10528" fmla="*/ 1325324 w 2482948"/>
              <a:gd name="connsiteY10528" fmla="*/ 927484 h 2128862"/>
              <a:gd name="connsiteX10529" fmla="*/ 1325314 w 2482948"/>
              <a:gd name="connsiteY10529" fmla="*/ 927486 h 2128862"/>
              <a:gd name="connsiteX10530" fmla="*/ 1325252 w 2482948"/>
              <a:gd name="connsiteY10530" fmla="*/ 927497 h 2128862"/>
              <a:gd name="connsiteX10531" fmla="*/ 1325877 w 2482948"/>
              <a:gd name="connsiteY10531" fmla="*/ 927974 h 2128862"/>
              <a:gd name="connsiteX10532" fmla="*/ 1326195 w 2482948"/>
              <a:gd name="connsiteY10532" fmla="*/ 928216 h 2128862"/>
              <a:gd name="connsiteX10533" fmla="*/ 1326828 w 2482948"/>
              <a:gd name="connsiteY10533" fmla="*/ 928700 h 2128862"/>
              <a:gd name="connsiteX10534" fmla="*/ 1326960 w 2482948"/>
              <a:gd name="connsiteY10534" fmla="*/ 928705 h 2128862"/>
              <a:gd name="connsiteX10535" fmla="*/ 1326973 w 2482948"/>
              <a:gd name="connsiteY10535" fmla="*/ 928706 h 2128862"/>
              <a:gd name="connsiteX10536" fmla="*/ 1327044 w 2482948"/>
              <a:gd name="connsiteY10536" fmla="*/ 928709 h 2128862"/>
              <a:gd name="connsiteX10537" fmla="*/ 2011529 w 2482948"/>
              <a:gd name="connsiteY10537" fmla="*/ 926830 h 2128862"/>
              <a:gd name="connsiteX10538" fmla="*/ 2011505 w 2482948"/>
              <a:gd name="connsiteY10538" fmla="*/ 926885 h 2128862"/>
              <a:gd name="connsiteX10539" fmla="*/ 2011613 w 2482948"/>
              <a:gd name="connsiteY10539" fmla="*/ 926923 h 2128862"/>
              <a:gd name="connsiteX10540" fmla="*/ 2011898 w 2482948"/>
              <a:gd name="connsiteY10540" fmla="*/ 927025 h 2128862"/>
              <a:gd name="connsiteX10541" fmla="*/ 2011592 w 2482948"/>
              <a:gd name="connsiteY10541" fmla="*/ 926863 h 2128862"/>
              <a:gd name="connsiteX10542" fmla="*/ 1961384 w 2482948"/>
              <a:gd name="connsiteY10542" fmla="*/ 926787 h 2128862"/>
              <a:gd name="connsiteX10543" fmla="*/ 1961366 w 2482948"/>
              <a:gd name="connsiteY10543" fmla="*/ 927011 h 2128862"/>
              <a:gd name="connsiteX10544" fmla="*/ 1961060 w 2482948"/>
              <a:gd name="connsiteY10544" fmla="*/ 930815 h 2128862"/>
              <a:gd name="connsiteX10545" fmla="*/ 1964209 w 2482948"/>
              <a:gd name="connsiteY10545" fmla="*/ 931268 h 2128862"/>
              <a:gd name="connsiteX10546" fmla="*/ 1975423 w 2482948"/>
              <a:gd name="connsiteY10546" fmla="*/ 932879 h 2128862"/>
              <a:gd name="connsiteX10547" fmla="*/ 1976057 w 2482948"/>
              <a:gd name="connsiteY10547" fmla="*/ 931456 h 2128862"/>
              <a:gd name="connsiteX10548" fmla="*/ 1976534 w 2482948"/>
              <a:gd name="connsiteY10548" fmla="*/ 930385 h 2128862"/>
              <a:gd name="connsiteX10549" fmla="*/ 1976598 w 2482948"/>
              <a:gd name="connsiteY10549" fmla="*/ 929789 h 2128862"/>
              <a:gd name="connsiteX10550" fmla="*/ 1970049 w 2482948"/>
              <a:gd name="connsiteY10550" fmla="*/ 928497 h 2128862"/>
              <a:gd name="connsiteX10551" fmla="*/ 1963457 w 2482948"/>
              <a:gd name="connsiteY10551" fmla="*/ 927196 h 2128862"/>
              <a:gd name="connsiteX10552" fmla="*/ 1394950 w 2482948"/>
              <a:gd name="connsiteY10552" fmla="*/ 926763 h 2128862"/>
              <a:gd name="connsiteX10553" fmla="*/ 1398258 w 2482948"/>
              <a:gd name="connsiteY10553" fmla="*/ 928565 h 2128862"/>
              <a:gd name="connsiteX10554" fmla="*/ 1437534 w 2482948"/>
              <a:gd name="connsiteY10554" fmla="*/ 939092 h 2128862"/>
              <a:gd name="connsiteX10555" fmla="*/ 1443504 w 2482948"/>
              <a:gd name="connsiteY10555" fmla="*/ 939982 h 2128862"/>
              <a:gd name="connsiteX10556" fmla="*/ 1443547 w 2482948"/>
              <a:gd name="connsiteY10556" fmla="*/ 939776 h 2128862"/>
              <a:gd name="connsiteX10557" fmla="*/ 1443820 w 2482948"/>
              <a:gd name="connsiteY10557" fmla="*/ 938474 h 2128862"/>
              <a:gd name="connsiteX10558" fmla="*/ 1443879 w 2482948"/>
              <a:gd name="connsiteY10558" fmla="*/ 938194 h 2128862"/>
              <a:gd name="connsiteX10559" fmla="*/ 1439010 w 2482948"/>
              <a:gd name="connsiteY10559" fmla="*/ 936833 h 2128862"/>
              <a:gd name="connsiteX10560" fmla="*/ 1429942 w 2482948"/>
              <a:gd name="connsiteY10560" fmla="*/ 935599 h 2128862"/>
              <a:gd name="connsiteX10561" fmla="*/ 1422906 w 2482948"/>
              <a:gd name="connsiteY10561" fmla="*/ 932547 h 2128862"/>
              <a:gd name="connsiteX10562" fmla="*/ 1415386 w 2482948"/>
              <a:gd name="connsiteY10562" fmla="*/ 930991 h 2128862"/>
              <a:gd name="connsiteX10563" fmla="*/ 1014249 w 2482948"/>
              <a:gd name="connsiteY10563" fmla="*/ 926607 h 2128862"/>
              <a:gd name="connsiteX10564" fmla="*/ 1014401 w 2482948"/>
              <a:gd name="connsiteY10564" fmla="*/ 939429 h 2128862"/>
              <a:gd name="connsiteX10565" fmla="*/ 1015599 w 2482948"/>
              <a:gd name="connsiteY10565" fmla="*/ 939883 h 2128862"/>
              <a:gd name="connsiteX10566" fmla="*/ 1016324 w 2482948"/>
              <a:gd name="connsiteY10566" fmla="*/ 936555 h 2128862"/>
              <a:gd name="connsiteX10567" fmla="*/ 1016404 w 2482948"/>
              <a:gd name="connsiteY10567" fmla="*/ 933971 h 2128862"/>
              <a:gd name="connsiteX10568" fmla="*/ 1016605 w 2482948"/>
              <a:gd name="connsiteY10568" fmla="*/ 927454 h 2128862"/>
              <a:gd name="connsiteX10569" fmla="*/ 1016579 w 2482948"/>
              <a:gd name="connsiteY10569" fmla="*/ 927445 h 2128862"/>
              <a:gd name="connsiteX10570" fmla="*/ 1016194 w 2482948"/>
              <a:gd name="connsiteY10570" fmla="*/ 927307 h 2128862"/>
              <a:gd name="connsiteX10571" fmla="*/ 2210256 w 2482948"/>
              <a:gd name="connsiteY10571" fmla="*/ 926532 h 2128862"/>
              <a:gd name="connsiteX10572" fmla="*/ 2206785 w 2482948"/>
              <a:gd name="connsiteY10572" fmla="*/ 927376 h 2128862"/>
              <a:gd name="connsiteX10573" fmla="*/ 2205280 w 2482948"/>
              <a:gd name="connsiteY10573" fmla="*/ 930323 h 2128862"/>
              <a:gd name="connsiteX10574" fmla="*/ 2201893 w 2482948"/>
              <a:gd name="connsiteY10574" fmla="*/ 937962 h 2128862"/>
              <a:gd name="connsiteX10575" fmla="*/ 2204569 w 2482948"/>
              <a:gd name="connsiteY10575" fmla="*/ 936704 h 2128862"/>
              <a:gd name="connsiteX10576" fmla="*/ 2207161 w 2482948"/>
              <a:gd name="connsiteY10576" fmla="*/ 935485 h 2128862"/>
              <a:gd name="connsiteX10577" fmla="*/ 1617472 w 2482948"/>
              <a:gd name="connsiteY10577" fmla="*/ 926471 h 2128862"/>
              <a:gd name="connsiteX10578" fmla="*/ 1615196 w 2482948"/>
              <a:gd name="connsiteY10578" fmla="*/ 933954 h 2128862"/>
              <a:gd name="connsiteX10579" fmla="*/ 1615186 w 2482948"/>
              <a:gd name="connsiteY10579" fmla="*/ 933988 h 2128862"/>
              <a:gd name="connsiteX10580" fmla="*/ 1626156 w 2482948"/>
              <a:gd name="connsiteY10580" fmla="*/ 941916 h 2128862"/>
              <a:gd name="connsiteX10581" fmla="*/ 1632114 w 2482948"/>
              <a:gd name="connsiteY10581" fmla="*/ 949280 h 2128862"/>
              <a:gd name="connsiteX10582" fmla="*/ 1632308 w 2482948"/>
              <a:gd name="connsiteY10582" fmla="*/ 948536 h 2128862"/>
              <a:gd name="connsiteX10583" fmla="*/ 1632512 w 2482948"/>
              <a:gd name="connsiteY10583" fmla="*/ 947750 h 2128862"/>
              <a:gd name="connsiteX10584" fmla="*/ 1632961 w 2482948"/>
              <a:gd name="connsiteY10584" fmla="*/ 946555 h 2128862"/>
              <a:gd name="connsiteX10585" fmla="*/ 1633089 w 2482948"/>
              <a:gd name="connsiteY10585" fmla="*/ 946216 h 2128862"/>
              <a:gd name="connsiteX10586" fmla="*/ 1633198 w 2482948"/>
              <a:gd name="connsiteY10586" fmla="*/ 945925 h 2128862"/>
              <a:gd name="connsiteX10587" fmla="*/ 1619600 w 2482948"/>
              <a:gd name="connsiteY10587" fmla="*/ 928153 h 2128862"/>
              <a:gd name="connsiteX10588" fmla="*/ 2201688 w 2482948"/>
              <a:gd name="connsiteY10588" fmla="*/ 926453 h 2128862"/>
              <a:gd name="connsiteX10589" fmla="*/ 2193070 w 2482948"/>
              <a:gd name="connsiteY10589" fmla="*/ 927983 h 2128862"/>
              <a:gd name="connsiteX10590" fmla="*/ 2193004 w 2482948"/>
              <a:gd name="connsiteY10590" fmla="*/ 928213 h 2128862"/>
              <a:gd name="connsiteX10591" fmla="*/ 2193004 w 2482948"/>
              <a:gd name="connsiteY10591" fmla="*/ 928214 h 2128862"/>
              <a:gd name="connsiteX10592" fmla="*/ 2201387 w 2482948"/>
              <a:gd name="connsiteY10592" fmla="*/ 927044 h 2128862"/>
              <a:gd name="connsiteX10593" fmla="*/ 2201542 w 2482948"/>
              <a:gd name="connsiteY10593" fmla="*/ 926739 h 2128862"/>
              <a:gd name="connsiteX10594" fmla="*/ 2201621 w 2482948"/>
              <a:gd name="connsiteY10594" fmla="*/ 926584 h 2128862"/>
              <a:gd name="connsiteX10595" fmla="*/ 743854 w 2482948"/>
              <a:gd name="connsiteY10595" fmla="*/ 926388 h 2128862"/>
              <a:gd name="connsiteX10596" fmla="*/ 743261 w 2482948"/>
              <a:gd name="connsiteY10596" fmla="*/ 927099 h 2128862"/>
              <a:gd name="connsiteX10597" fmla="*/ 743276 w 2482948"/>
              <a:gd name="connsiteY10597" fmla="*/ 927107 h 2128862"/>
              <a:gd name="connsiteX10598" fmla="*/ 743303 w 2482948"/>
              <a:gd name="connsiteY10598" fmla="*/ 927074 h 2128862"/>
              <a:gd name="connsiteX10599" fmla="*/ 743869 w 2482948"/>
              <a:gd name="connsiteY10599" fmla="*/ 926396 h 2128862"/>
              <a:gd name="connsiteX10600" fmla="*/ 743862 w 2482948"/>
              <a:gd name="connsiteY10600" fmla="*/ 926392 h 2128862"/>
              <a:gd name="connsiteX10601" fmla="*/ 743861 w 2482948"/>
              <a:gd name="connsiteY10601" fmla="*/ 926392 h 2128862"/>
              <a:gd name="connsiteX10602" fmla="*/ 1450148 w 2482948"/>
              <a:gd name="connsiteY10602" fmla="*/ 926173 h 2128862"/>
              <a:gd name="connsiteX10603" fmla="*/ 1449746 w 2482948"/>
              <a:gd name="connsiteY10603" fmla="*/ 928120 h 2128862"/>
              <a:gd name="connsiteX10604" fmla="*/ 1454787 w 2482948"/>
              <a:gd name="connsiteY10604" fmla="*/ 929639 h 2128862"/>
              <a:gd name="connsiteX10605" fmla="*/ 1458522 w 2482948"/>
              <a:gd name="connsiteY10605" fmla="*/ 930206 h 2128862"/>
              <a:gd name="connsiteX10606" fmla="*/ 1458790 w 2482948"/>
              <a:gd name="connsiteY10606" fmla="*/ 928901 h 2128862"/>
              <a:gd name="connsiteX10607" fmla="*/ 1458900 w 2482948"/>
              <a:gd name="connsiteY10607" fmla="*/ 928363 h 2128862"/>
              <a:gd name="connsiteX10608" fmla="*/ 1455845 w 2482948"/>
              <a:gd name="connsiteY10608" fmla="*/ 927372 h 2128862"/>
              <a:gd name="connsiteX10609" fmla="*/ 1452724 w 2482948"/>
              <a:gd name="connsiteY10609" fmla="*/ 926498 h 2128862"/>
              <a:gd name="connsiteX10610" fmla="*/ 1566130 w 2482948"/>
              <a:gd name="connsiteY10610" fmla="*/ 926116 h 2128862"/>
              <a:gd name="connsiteX10611" fmla="*/ 1567172 w 2482948"/>
              <a:gd name="connsiteY10611" fmla="*/ 927266 h 2128862"/>
              <a:gd name="connsiteX10612" fmla="*/ 1571785 w 2482948"/>
              <a:gd name="connsiteY10612" fmla="*/ 932355 h 2128862"/>
              <a:gd name="connsiteX10613" fmla="*/ 1572013 w 2482948"/>
              <a:gd name="connsiteY10613" fmla="*/ 931524 h 2128862"/>
              <a:gd name="connsiteX10614" fmla="*/ 1567868 w 2482948"/>
              <a:gd name="connsiteY10614" fmla="*/ 926866 h 2128862"/>
              <a:gd name="connsiteX10615" fmla="*/ 1566822 w 2482948"/>
              <a:gd name="connsiteY10615" fmla="*/ 926415 h 2128862"/>
              <a:gd name="connsiteX10616" fmla="*/ 1333176 w 2482948"/>
              <a:gd name="connsiteY10616" fmla="*/ 926084 h 2128862"/>
              <a:gd name="connsiteX10617" fmla="*/ 1332420 w 2482948"/>
              <a:gd name="connsiteY10617" fmla="*/ 926219 h 2128862"/>
              <a:gd name="connsiteX10618" fmla="*/ 1336428 w 2482948"/>
              <a:gd name="connsiteY10618" fmla="*/ 929118 h 2128862"/>
              <a:gd name="connsiteX10619" fmla="*/ 1337801 w 2482948"/>
              <a:gd name="connsiteY10619" fmla="*/ 929178 h 2128862"/>
              <a:gd name="connsiteX10620" fmla="*/ 1338638 w 2482948"/>
              <a:gd name="connsiteY10620" fmla="*/ 929214 h 2128862"/>
              <a:gd name="connsiteX10621" fmla="*/ 1336918 w 2482948"/>
              <a:gd name="connsiteY10621" fmla="*/ 928045 h 2128862"/>
              <a:gd name="connsiteX10622" fmla="*/ 1336102 w 2482948"/>
              <a:gd name="connsiteY10622" fmla="*/ 927491 h 2128862"/>
              <a:gd name="connsiteX10623" fmla="*/ 1334329 w 2482948"/>
              <a:gd name="connsiteY10623" fmla="*/ 926286 h 2128862"/>
              <a:gd name="connsiteX10624" fmla="*/ 1061127 w 2482948"/>
              <a:gd name="connsiteY10624" fmla="*/ 926084 h 2128862"/>
              <a:gd name="connsiteX10625" fmla="*/ 1061057 w 2482948"/>
              <a:gd name="connsiteY10625" fmla="*/ 926518 h 2128862"/>
              <a:gd name="connsiteX10626" fmla="*/ 1111076 w 2482948"/>
              <a:gd name="connsiteY10626" fmla="*/ 949715 h 2128862"/>
              <a:gd name="connsiteX10627" fmla="*/ 1134611 w 2482948"/>
              <a:gd name="connsiteY10627" fmla="*/ 960630 h 2128862"/>
              <a:gd name="connsiteX10628" fmla="*/ 1162450 w 2482948"/>
              <a:gd name="connsiteY10628" fmla="*/ 973541 h 2128862"/>
              <a:gd name="connsiteX10629" fmla="*/ 1162474 w 2482948"/>
              <a:gd name="connsiteY10629" fmla="*/ 973103 h 2128862"/>
              <a:gd name="connsiteX10630" fmla="*/ 2109869 w 2482948"/>
              <a:gd name="connsiteY10630" fmla="*/ 926033 h 2128862"/>
              <a:gd name="connsiteX10631" fmla="*/ 2109539 w 2482948"/>
              <a:gd name="connsiteY10631" fmla="*/ 927877 h 2128862"/>
              <a:gd name="connsiteX10632" fmla="*/ 2115820 w 2482948"/>
              <a:gd name="connsiteY10632" fmla="*/ 930929 h 2128862"/>
              <a:gd name="connsiteX10633" fmla="*/ 2115906 w 2482948"/>
              <a:gd name="connsiteY10633" fmla="*/ 930755 h 2128862"/>
              <a:gd name="connsiteX10634" fmla="*/ 2116099 w 2482948"/>
              <a:gd name="connsiteY10634" fmla="*/ 930363 h 2128862"/>
              <a:gd name="connsiteX10635" fmla="*/ 2110935 w 2482948"/>
              <a:gd name="connsiteY10635" fmla="*/ 926774 h 2128862"/>
              <a:gd name="connsiteX10636" fmla="*/ 2131447 w 2482948"/>
              <a:gd name="connsiteY10636" fmla="*/ 925612 h 2128862"/>
              <a:gd name="connsiteX10637" fmla="*/ 2131024 w 2482948"/>
              <a:gd name="connsiteY10637" fmla="*/ 927495 h 2128862"/>
              <a:gd name="connsiteX10638" fmla="*/ 2130882 w 2482948"/>
              <a:gd name="connsiteY10638" fmla="*/ 928129 h 2128862"/>
              <a:gd name="connsiteX10639" fmla="*/ 2130388 w 2482948"/>
              <a:gd name="connsiteY10639" fmla="*/ 930326 h 2128862"/>
              <a:gd name="connsiteX10640" fmla="*/ 2139347 w 2482948"/>
              <a:gd name="connsiteY10640" fmla="*/ 934201 h 2128862"/>
              <a:gd name="connsiteX10641" fmla="*/ 2141953 w 2482948"/>
              <a:gd name="connsiteY10641" fmla="*/ 935328 h 2128862"/>
              <a:gd name="connsiteX10642" fmla="*/ 2144374 w 2482948"/>
              <a:gd name="connsiteY10642" fmla="*/ 930216 h 2128862"/>
              <a:gd name="connsiteX10643" fmla="*/ 1955362 w 2482948"/>
              <a:gd name="connsiteY10643" fmla="*/ 925599 h 2128862"/>
              <a:gd name="connsiteX10644" fmla="*/ 1953491 w 2482948"/>
              <a:gd name="connsiteY10644" fmla="*/ 929728 h 2128862"/>
              <a:gd name="connsiteX10645" fmla="*/ 1955871 w 2482948"/>
              <a:gd name="connsiteY10645" fmla="*/ 930070 h 2128862"/>
              <a:gd name="connsiteX10646" fmla="*/ 1956182 w 2482948"/>
              <a:gd name="connsiteY10646" fmla="*/ 926237 h 2128862"/>
              <a:gd name="connsiteX10647" fmla="*/ 1956220 w 2482948"/>
              <a:gd name="connsiteY10647" fmla="*/ 925769 h 2128862"/>
              <a:gd name="connsiteX10648" fmla="*/ 1506560 w 2482948"/>
              <a:gd name="connsiteY10648" fmla="*/ 925585 h 2128862"/>
              <a:gd name="connsiteX10649" fmla="*/ 1506424 w 2482948"/>
              <a:gd name="connsiteY10649" fmla="*/ 926105 h 2128862"/>
              <a:gd name="connsiteX10650" fmla="*/ 1509947 w 2482948"/>
              <a:gd name="connsiteY10650" fmla="*/ 926961 h 2128862"/>
              <a:gd name="connsiteX10651" fmla="*/ 1511962 w 2482948"/>
              <a:gd name="connsiteY10651" fmla="*/ 927451 h 2128862"/>
              <a:gd name="connsiteX10652" fmla="*/ 1510475 w 2482948"/>
              <a:gd name="connsiteY10652" fmla="*/ 926693 h 2128862"/>
              <a:gd name="connsiteX10653" fmla="*/ 753744 w 2482948"/>
              <a:gd name="connsiteY10653" fmla="*/ 925571 h 2128862"/>
              <a:gd name="connsiteX10654" fmla="*/ 753364 w 2482948"/>
              <a:gd name="connsiteY10654" fmla="*/ 926027 h 2128862"/>
              <a:gd name="connsiteX10655" fmla="*/ 761405 w 2482948"/>
              <a:gd name="connsiteY10655" fmla="*/ 930023 h 2128862"/>
              <a:gd name="connsiteX10656" fmla="*/ 762443 w 2482948"/>
              <a:gd name="connsiteY10656" fmla="*/ 930539 h 2128862"/>
              <a:gd name="connsiteX10657" fmla="*/ 777311 w 2482948"/>
              <a:gd name="connsiteY10657" fmla="*/ 937928 h 2128862"/>
              <a:gd name="connsiteX10658" fmla="*/ 822441 w 2482948"/>
              <a:gd name="connsiteY10658" fmla="*/ 949289 h 2128862"/>
              <a:gd name="connsiteX10659" fmla="*/ 845900 w 2482948"/>
              <a:gd name="connsiteY10659" fmla="*/ 950071 h 2128862"/>
              <a:gd name="connsiteX10660" fmla="*/ 842556 w 2482948"/>
              <a:gd name="connsiteY10660" fmla="*/ 949456 h 2128862"/>
              <a:gd name="connsiteX10661" fmla="*/ 833869 w 2482948"/>
              <a:gd name="connsiteY10661" fmla="*/ 949274 h 2128862"/>
              <a:gd name="connsiteX10662" fmla="*/ 826250 w 2482948"/>
              <a:gd name="connsiteY10662" fmla="*/ 949114 h 2128862"/>
              <a:gd name="connsiteX10663" fmla="*/ 778771 w 2482948"/>
              <a:gd name="connsiteY10663" fmla="*/ 937713 h 2128862"/>
              <a:gd name="connsiteX10664" fmla="*/ 778771 w 2482948"/>
              <a:gd name="connsiteY10664" fmla="*/ 937713 h 2128862"/>
              <a:gd name="connsiteX10665" fmla="*/ 921766 w 2482948"/>
              <a:gd name="connsiteY10665" fmla="*/ 925473 h 2128862"/>
              <a:gd name="connsiteX10666" fmla="*/ 904705 w 2482948"/>
              <a:gd name="connsiteY10666" fmla="*/ 929419 h 2128862"/>
              <a:gd name="connsiteX10667" fmla="*/ 904716 w 2482948"/>
              <a:gd name="connsiteY10667" fmla="*/ 929424 h 2128862"/>
              <a:gd name="connsiteX10668" fmla="*/ 922107 w 2482948"/>
              <a:gd name="connsiteY10668" fmla="*/ 925608 h 2128862"/>
              <a:gd name="connsiteX10669" fmla="*/ 1917886 w 2482948"/>
              <a:gd name="connsiteY10669" fmla="*/ 925272 h 2128862"/>
              <a:gd name="connsiteX10670" fmla="*/ 1917734 w 2482948"/>
              <a:gd name="connsiteY10670" fmla="*/ 928450 h 2128862"/>
              <a:gd name="connsiteX10671" fmla="*/ 1918327 w 2482948"/>
              <a:gd name="connsiteY10671" fmla="*/ 928675 h 2128862"/>
              <a:gd name="connsiteX10672" fmla="*/ 1919011 w 2482948"/>
              <a:gd name="connsiteY10672" fmla="*/ 928765 h 2128862"/>
              <a:gd name="connsiteX10673" fmla="*/ 1920167 w 2482948"/>
              <a:gd name="connsiteY10673" fmla="*/ 926039 h 2128862"/>
              <a:gd name="connsiteX10674" fmla="*/ 1413939 w 2482948"/>
              <a:gd name="connsiteY10674" fmla="*/ 924932 h 2128862"/>
              <a:gd name="connsiteX10675" fmla="*/ 1444819 w 2482948"/>
              <a:gd name="connsiteY10675" fmla="*/ 933714 h 2128862"/>
              <a:gd name="connsiteX10676" fmla="*/ 1445093 w 2482948"/>
              <a:gd name="connsiteY10676" fmla="*/ 932407 h 2128862"/>
              <a:gd name="connsiteX10677" fmla="*/ 1445205 w 2482948"/>
              <a:gd name="connsiteY10677" fmla="*/ 931872 h 2128862"/>
              <a:gd name="connsiteX10678" fmla="*/ 1434799 w 2482948"/>
              <a:gd name="connsiteY10678" fmla="*/ 928289 h 2128862"/>
              <a:gd name="connsiteX10679" fmla="*/ 1984060 w 2482948"/>
              <a:gd name="connsiteY10679" fmla="*/ 924869 h 2128862"/>
              <a:gd name="connsiteX10680" fmla="*/ 1983818 w 2482948"/>
              <a:gd name="connsiteY10680" fmla="*/ 925412 h 2128862"/>
              <a:gd name="connsiteX10681" fmla="*/ 1997449 w 2482948"/>
              <a:gd name="connsiteY10681" fmla="*/ 927660 h 2128862"/>
              <a:gd name="connsiteX10682" fmla="*/ 1997461 w 2482948"/>
              <a:gd name="connsiteY10682" fmla="*/ 927573 h 2128862"/>
              <a:gd name="connsiteX10683" fmla="*/ 1997469 w 2482948"/>
              <a:gd name="connsiteY10683" fmla="*/ 927516 h 2128862"/>
              <a:gd name="connsiteX10684" fmla="*/ 2210845 w 2482948"/>
              <a:gd name="connsiteY10684" fmla="*/ 924828 h 2128862"/>
              <a:gd name="connsiteX10685" fmla="*/ 2207811 w 2482948"/>
              <a:gd name="connsiteY10685" fmla="*/ 925367 h 2128862"/>
              <a:gd name="connsiteX10686" fmla="*/ 2207382 w 2482948"/>
              <a:gd name="connsiteY10686" fmla="*/ 926207 h 2128862"/>
              <a:gd name="connsiteX10687" fmla="*/ 2210520 w 2482948"/>
              <a:gd name="connsiteY10687" fmla="*/ 925769 h 2128862"/>
              <a:gd name="connsiteX10688" fmla="*/ 1438752 w 2482948"/>
              <a:gd name="connsiteY10688" fmla="*/ 924735 h 2128862"/>
              <a:gd name="connsiteX10689" fmla="*/ 1443516 w 2482948"/>
              <a:gd name="connsiteY10689" fmla="*/ 926243 h 2128862"/>
              <a:gd name="connsiteX10690" fmla="*/ 1446216 w 2482948"/>
              <a:gd name="connsiteY10690" fmla="*/ 927056 h 2128862"/>
              <a:gd name="connsiteX10691" fmla="*/ 1446374 w 2482948"/>
              <a:gd name="connsiteY10691" fmla="*/ 926302 h 2128862"/>
              <a:gd name="connsiteX10692" fmla="*/ 1446386 w 2482948"/>
              <a:gd name="connsiteY10692" fmla="*/ 926243 h 2128862"/>
              <a:gd name="connsiteX10693" fmla="*/ 1446497 w 2482948"/>
              <a:gd name="connsiteY10693" fmla="*/ 925713 h 2128862"/>
              <a:gd name="connsiteX10694" fmla="*/ 1295438 w 2482948"/>
              <a:gd name="connsiteY10694" fmla="*/ 924346 h 2128862"/>
              <a:gd name="connsiteX10695" fmla="*/ 1293176 w 2482948"/>
              <a:gd name="connsiteY10695" fmla="*/ 924800 h 2128862"/>
              <a:gd name="connsiteX10696" fmla="*/ 1292652 w 2482948"/>
              <a:gd name="connsiteY10696" fmla="*/ 924905 h 2128862"/>
              <a:gd name="connsiteX10697" fmla="*/ 1292534 w 2482948"/>
              <a:gd name="connsiteY10697" fmla="*/ 924929 h 2128862"/>
              <a:gd name="connsiteX10698" fmla="*/ 1291951 w 2482948"/>
              <a:gd name="connsiteY10698" fmla="*/ 925613 h 2128862"/>
              <a:gd name="connsiteX10699" fmla="*/ 1291384 w 2482948"/>
              <a:gd name="connsiteY10699" fmla="*/ 926278 h 2128862"/>
              <a:gd name="connsiteX10700" fmla="*/ 1292421 w 2482948"/>
              <a:gd name="connsiteY10700" fmla="*/ 925886 h 2128862"/>
              <a:gd name="connsiteX10701" fmla="*/ 1293681 w 2482948"/>
              <a:gd name="connsiteY10701" fmla="*/ 925410 h 2128862"/>
              <a:gd name="connsiteX10702" fmla="*/ 1295548 w 2482948"/>
              <a:gd name="connsiteY10702" fmla="*/ 924704 h 2128862"/>
              <a:gd name="connsiteX10703" fmla="*/ 1530296 w 2482948"/>
              <a:gd name="connsiteY10703" fmla="*/ 924263 h 2128862"/>
              <a:gd name="connsiteX10704" fmla="*/ 1530454 w 2482948"/>
              <a:gd name="connsiteY10704" fmla="*/ 924381 h 2128862"/>
              <a:gd name="connsiteX10705" fmla="*/ 1530608 w 2482948"/>
              <a:gd name="connsiteY10705" fmla="*/ 924496 h 2128862"/>
              <a:gd name="connsiteX10706" fmla="*/ 1530772 w 2482948"/>
              <a:gd name="connsiteY10706" fmla="*/ 924619 h 2128862"/>
              <a:gd name="connsiteX10707" fmla="*/ 1530903 w 2482948"/>
              <a:gd name="connsiteY10707" fmla="*/ 924718 h 2128862"/>
              <a:gd name="connsiteX10708" fmla="*/ 1530953 w 2482948"/>
              <a:gd name="connsiteY10708" fmla="*/ 924557 h 2128862"/>
              <a:gd name="connsiteX10709" fmla="*/ 978942 w 2482948"/>
              <a:gd name="connsiteY10709" fmla="*/ 923883 h 2128862"/>
              <a:gd name="connsiteX10710" fmla="*/ 978923 w 2482948"/>
              <a:gd name="connsiteY10710" fmla="*/ 923896 h 2128862"/>
              <a:gd name="connsiteX10711" fmla="*/ 978717 w 2482948"/>
              <a:gd name="connsiteY10711" fmla="*/ 924034 h 2128862"/>
              <a:gd name="connsiteX10712" fmla="*/ 976936 w 2482948"/>
              <a:gd name="connsiteY10712" fmla="*/ 925231 h 2128862"/>
              <a:gd name="connsiteX10713" fmla="*/ 979723 w 2482948"/>
              <a:gd name="connsiteY10713" fmla="*/ 926287 h 2128862"/>
              <a:gd name="connsiteX10714" fmla="*/ 979707 w 2482948"/>
              <a:gd name="connsiteY10714" fmla="*/ 926237 h 2128862"/>
              <a:gd name="connsiteX10715" fmla="*/ 1578708 w 2482948"/>
              <a:gd name="connsiteY10715" fmla="*/ 923660 h 2128862"/>
              <a:gd name="connsiteX10716" fmla="*/ 1578385 w 2482948"/>
              <a:gd name="connsiteY10716" fmla="*/ 924655 h 2128862"/>
              <a:gd name="connsiteX10717" fmla="*/ 1579764 w 2482948"/>
              <a:gd name="connsiteY10717" fmla="*/ 926227 h 2128862"/>
              <a:gd name="connsiteX10718" fmla="*/ 1580046 w 2482948"/>
              <a:gd name="connsiteY10718" fmla="*/ 926548 h 2128862"/>
              <a:gd name="connsiteX10719" fmla="*/ 1580243 w 2482948"/>
              <a:gd name="connsiteY10719" fmla="*/ 926634 h 2128862"/>
              <a:gd name="connsiteX10720" fmla="*/ 1580270 w 2482948"/>
              <a:gd name="connsiteY10720" fmla="*/ 926645 h 2128862"/>
              <a:gd name="connsiteX10721" fmla="*/ 1580338 w 2482948"/>
              <a:gd name="connsiteY10721" fmla="*/ 926675 h 2128862"/>
              <a:gd name="connsiteX10722" fmla="*/ 1580337 w 2482948"/>
              <a:gd name="connsiteY10722" fmla="*/ 926673 h 2128862"/>
              <a:gd name="connsiteX10723" fmla="*/ 1580320 w 2482948"/>
              <a:gd name="connsiteY10723" fmla="*/ 926642 h 2128862"/>
              <a:gd name="connsiteX10724" fmla="*/ 1005812 w 2482948"/>
              <a:gd name="connsiteY10724" fmla="*/ 923571 h 2128862"/>
              <a:gd name="connsiteX10725" fmla="*/ 1005813 w 2482948"/>
              <a:gd name="connsiteY10725" fmla="*/ 923590 h 2128862"/>
              <a:gd name="connsiteX10726" fmla="*/ 1006241 w 2482948"/>
              <a:gd name="connsiteY10726" fmla="*/ 936336 h 2128862"/>
              <a:gd name="connsiteX10727" fmla="*/ 1009489 w 2482948"/>
              <a:gd name="connsiteY10727" fmla="*/ 937567 h 2128862"/>
              <a:gd name="connsiteX10728" fmla="*/ 1009562 w 2482948"/>
              <a:gd name="connsiteY10728" fmla="*/ 924920 h 2128862"/>
              <a:gd name="connsiteX10729" fmla="*/ 1006839 w 2482948"/>
              <a:gd name="connsiteY10729" fmla="*/ 923940 h 2128862"/>
              <a:gd name="connsiteX10730" fmla="*/ 1938696 w 2482948"/>
              <a:gd name="connsiteY10730" fmla="*/ 923552 h 2128862"/>
              <a:gd name="connsiteX10731" fmla="*/ 1938457 w 2482948"/>
              <a:gd name="connsiteY10731" fmla="*/ 926696 h 2128862"/>
              <a:gd name="connsiteX10732" fmla="*/ 1946353 w 2482948"/>
              <a:gd name="connsiteY10732" fmla="*/ 928703 h 2128862"/>
              <a:gd name="connsiteX10733" fmla="*/ 1948697 w 2482948"/>
              <a:gd name="connsiteY10733" fmla="*/ 929039 h 2128862"/>
              <a:gd name="connsiteX10734" fmla="*/ 1950542 w 2482948"/>
              <a:gd name="connsiteY10734" fmla="*/ 924971 h 2128862"/>
              <a:gd name="connsiteX10735" fmla="*/ 1947004 w 2482948"/>
              <a:gd name="connsiteY10735" fmla="*/ 924547 h 2128862"/>
              <a:gd name="connsiteX10736" fmla="*/ 2125636 w 2482948"/>
              <a:gd name="connsiteY10736" fmla="*/ 923543 h 2128862"/>
              <a:gd name="connsiteX10737" fmla="*/ 2123718 w 2482948"/>
              <a:gd name="connsiteY10737" fmla="*/ 927440 h 2128862"/>
              <a:gd name="connsiteX10738" fmla="*/ 2126019 w 2482948"/>
              <a:gd name="connsiteY10738" fmla="*/ 928436 h 2128862"/>
              <a:gd name="connsiteX10739" fmla="*/ 2127004 w 2482948"/>
              <a:gd name="connsiteY10739" fmla="*/ 924030 h 2128862"/>
              <a:gd name="connsiteX10740" fmla="*/ 2127001 w 2482948"/>
              <a:gd name="connsiteY10740" fmla="*/ 924029 h 2128862"/>
              <a:gd name="connsiteX10741" fmla="*/ 817455 w 2482948"/>
              <a:gd name="connsiteY10741" fmla="*/ 923536 h 2128862"/>
              <a:gd name="connsiteX10742" fmla="*/ 819278 w 2482948"/>
              <a:gd name="connsiteY10742" fmla="*/ 923915 h 2128862"/>
              <a:gd name="connsiteX10743" fmla="*/ 838966 w 2482948"/>
              <a:gd name="connsiteY10743" fmla="*/ 928011 h 2128862"/>
              <a:gd name="connsiteX10744" fmla="*/ 840071 w 2482948"/>
              <a:gd name="connsiteY10744" fmla="*/ 928240 h 2128862"/>
              <a:gd name="connsiteX10745" fmla="*/ 840795 w 2482948"/>
              <a:gd name="connsiteY10745" fmla="*/ 928233 h 2128862"/>
              <a:gd name="connsiteX10746" fmla="*/ 840985 w 2482948"/>
              <a:gd name="connsiteY10746" fmla="*/ 928232 h 2128862"/>
              <a:gd name="connsiteX10747" fmla="*/ 841120 w 2482948"/>
              <a:gd name="connsiteY10747" fmla="*/ 928230 h 2128862"/>
              <a:gd name="connsiteX10748" fmla="*/ 2041350 w 2482948"/>
              <a:gd name="connsiteY10748" fmla="*/ 923098 h 2128862"/>
              <a:gd name="connsiteX10749" fmla="*/ 2034415 w 2482948"/>
              <a:gd name="connsiteY10749" fmla="*/ 939418 h 2128862"/>
              <a:gd name="connsiteX10750" fmla="*/ 2033863 w 2482948"/>
              <a:gd name="connsiteY10750" fmla="*/ 940716 h 2128862"/>
              <a:gd name="connsiteX10751" fmla="*/ 2034325 w 2482948"/>
              <a:gd name="connsiteY10751" fmla="*/ 941388 h 2128862"/>
              <a:gd name="connsiteX10752" fmla="*/ 2033912 w 2482948"/>
              <a:gd name="connsiteY10752" fmla="*/ 942091 h 2128862"/>
              <a:gd name="connsiteX10753" fmla="*/ 2033912 w 2482948"/>
              <a:gd name="connsiteY10753" fmla="*/ 966208 h 2128862"/>
              <a:gd name="connsiteX10754" fmla="*/ 2032670 w 2482948"/>
              <a:gd name="connsiteY10754" fmla="*/ 968371 h 2128862"/>
              <a:gd name="connsiteX10755" fmla="*/ 2032670 w 2482948"/>
              <a:gd name="connsiteY10755" fmla="*/ 968554 h 2128862"/>
              <a:gd name="connsiteX10756" fmla="*/ 2022456 w 2482948"/>
              <a:gd name="connsiteY10756" fmla="*/ 988036 h 2128862"/>
              <a:gd name="connsiteX10757" fmla="*/ 2022266 w 2482948"/>
              <a:gd name="connsiteY10757" fmla="*/ 988195 h 2128862"/>
              <a:gd name="connsiteX10758" fmla="*/ 2020391 w 2482948"/>
              <a:gd name="connsiteY10758" fmla="*/ 989757 h 2128862"/>
              <a:gd name="connsiteX10759" fmla="*/ 2019201 w 2482948"/>
              <a:gd name="connsiteY10759" fmla="*/ 991829 h 2128862"/>
              <a:gd name="connsiteX10760" fmla="*/ 2013882 w 2482948"/>
              <a:gd name="connsiteY10760" fmla="*/ 995179 h 2128862"/>
              <a:gd name="connsiteX10761" fmla="*/ 2013663 w 2482948"/>
              <a:gd name="connsiteY10761" fmla="*/ 995361 h 2128862"/>
              <a:gd name="connsiteX10762" fmla="*/ 2013487 w 2482948"/>
              <a:gd name="connsiteY10762" fmla="*/ 995508 h 2128862"/>
              <a:gd name="connsiteX10763" fmla="*/ 2011733 w 2482948"/>
              <a:gd name="connsiteY10763" fmla="*/ 1007394 h 2128862"/>
              <a:gd name="connsiteX10764" fmla="*/ 2002684 w 2482948"/>
              <a:gd name="connsiteY10764" fmla="*/ 1042761 h 2128862"/>
              <a:gd name="connsiteX10765" fmla="*/ 2000581 w 2482948"/>
              <a:gd name="connsiteY10765" fmla="*/ 1050978 h 2128862"/>
              <a:gd name="connsiteX10766" fmla="*/ 1996115 w 2482948"/>
              <a:gd name="connsiteY10766" fmla="*/ 1068433 h 2128862"/>
              <a:gd name="connsiteX10767" fmla="*/ 1990184 w 2482948"/>
              <a:gd name="connsiteY10767" fmla="*/ 1077902 h 2128862"/>
              <a:gd name="connsiteX10768" fmla="*/ 1986893 w 2482948"/>
              <a:gd name="connsiteY10768" fmla="*/ 1083157 h 2128862"/>
              <a:gd name="connsiteX10769" fmla="*/ 1970338 w 2482948"/>
              <a:gd name="connsiteY10769" fmla="*/ 1109589 h 2128862"/>
              <a:gd name="connsiteX10770" fmla="*/ 1970157 w 2482948"/>
              <a:gd name="connsiteY10770" fmla="*/ 1109662 h 2128862"/>
              <a:gd name="connsiteX10771" fmla="*/ 1969743 w 2482948"/>
              <a:gd name="connsiteY10771" fmla="*/ 1109829 h 2128862"/>
              <a:gd name="connsiteX10772" fmla="*/ 1965769 w 2482948"/>
              <a:gd name="connsiteY10772" fmla="*/ 1111432 h 2128862"/>
              <a:gd name="connsiteX10773" fmla="*/ 1964817 w 2482948"/>
              <a:gd name="connsiteY10773" fmla="*/ 1114124 h 2128862"/>
              <a:gd name="connsiteX10774" fmla="*/ 1964290 w 2482948"/>
              <a:gd name="connsiteY10774" fmla="*/ 1115612 h 2128862"/>
              <a:gd name="connsiteX10775" fmla="*/ 1963500 w 2482948"/>
              <a:gd name="connsiteY10775" fmla="*/ 1117847 h 2128862"/>
              <a:gd name="connsiteX10776" fmla="*/ 1982719 w 2482948"/>
              <a:gd name="connsiteY10776" fmla="*/ 1105137 h 2128862"/>
              <a:gd name="connsiteX10777" fmla="*/ 1994508 w 2482948"/>
              <a:gd name="connsiteY10777" fmla="*/ 1086253 h 2128862"/>
              <a:gd name="connsiteX10778" fmla="*/ 1999198 w 2482948"/>
              <a:gd name="connsiteY10778" fmla="*/ 1078740 h 2128862"/>
              <a:gd name="connsiteX10779" fmla="*/ 1999491 w 2482948"/>
              <a:gd name="connsiteY10779" fmla="*/ 1077915 h 2128862"/>
              <a:gd name="connsiteX10780" fmla="*/ 2003446 w 2482948"/>
              <a:gd name="connsiteY10780" fmla="*/ 1066781 h 2128862"/>
              <a:gd name="connsiteX10781" fmla="*/ 2006955 w 2482948"/>
              <a:gd name="connsiteY10781" fmla="*/ 1056904 h 2128862"/>
              <a:gd name="connsiteX10782" fmla="*/ 2010846 w 2482948"/>
              <a:gd name="connsiteY10782" fmla="*/ 1047695 h 2128862"/>
              <a:gd name="connsiteX10783" fmla="*/ 2021562 w 2482948"/>
              <a:gd name="connsiteY10783" fmla="*/ 1022329 h 2128862"/>
              <a:gd name="connsiteX10784" fmla="*/ 2022854 w 2482948"/>
              <a:gd name="connsiteY10784" fmla="*/ 1017583 h 2128862"/>
              <a:gd name="connsiteX10785" fmla="*/ 2029958 w 2482948"/>
              <a:gd name="connsiteY10785" fmla="*/ 991485 h 2128862"/>
              <a:gd name="connsiteX10786" fmla="*/ 2040093 w 2482948"/>
              <a:gd name="connsiteY10786" fmla="*/ 930643 h 2128862"/>
              <a:gd name="connsiteX10787" fmla="*/ 2004375 w 2482948"/>
              <a:gd name="connsiteY10787" fmla="*/ 923051 h 2128862"/>
              <a:gd name="connsiteX10788" fmla="*/ 2004191 w 2482948"/>
              <a:gd name="connsiteY10788" fmla="*/ 924025 h 2128862"/>
              <a:gd name="connsiteX10789" fmla="*/ 2004987 w 2482948"/>
              <a:gd name="connsiteY10789" fmla="*/ 924473 h 2128862"/>
              <a:gd name="connsiteX10790" fmla="*/ 2006239 w 2482948"/>
              <a:gd name="connsiteY10790" fmla="*/ 925177 h 2128862"/>
              <a:gd name="connsiteX10791" fmla="*/ 2006820 w 2482948"/>
              <a:gd name="connsiteY10791" fmla="*/ 925316 h 2128862"/>
              <a:gd name="connsiteX10792" fmla="*/ 2007110 w 2482948"/>
              <a:gd name="connsiteY10792" fmla="*/ 925386 h 2128862"/>
              <a:gd name="connsiteX10793" fmla="*/ 2007423 w 2482948"/>
              <a:gd name="connsiteY10793" fmla="*/ 924661 h 2128862"/>
              <a:gd name="connsiteX10794" fmla="*/ 2005722 w 2482948"/>
              <a:gd name="connsiteY10794" fmla="*/ 923763 h 2128862"/>
              <a:gd name="connsiteX10795" fmla="*/ 2004990 w 2482948"/>
              <a:gd name="connsiteY10795" fmla="*/ 923376 h 2128862"/>
              <a:gd name="connsiteX10796" fmla="*/ 1312962 w 2482948"/>
              <a:gd name="connsiteY10796" fmla="*/ 923034 h 2128862"/>
              <a:gd name="connsiteX10797" fmla="*/ 1311632 w 2482948"/>
              <a:gd name="connsiteY10797" fmla="*/ 923504 h 2128862"/>
              <a:gd name="connsiteX10798" fmla="*/ 1311635 w 2482948"/>
              <a:gd name="connsiteY10798" fmla="*/ 923509 h 2128862"/>
              <a:gd name="connsiteX10799" fmla="*/ 1312016 w 2482948"/>
              <a:gd name="connsiteY10799" fmla="*/ 923378 h 2128862"/>
              <a:gd name="connsiteX10800" fmla="*/ 1312204 w 2482948"/>
              <a:gd name="connsiteY10800" fmla="*/ 923313 h 2128862"/>
              <a:gd name="connsiteX10801" fmla="*/ 1312969 w 2482948"/>
              <a:gd name="connsiteY10801" fmla="*/ 923050 h 2128862"/>
              <a:gd name="connsiteX10802" fmla="*/ 1312966 w 2482948"/>
              <a:gd name="connsiteY10802" fmla="*/ 923044 h 2128862"/>
              <a:gd name="connsiteX10803" fmla="*/ 1876614 w 2482948"/>
              <a:gd name="connsiteY10803" fmla="*/ 922892 h 2128862"/>
              <a:gd name="connsiteX10804" fmla="*/ 1876633 w 2482948"/>
              <a:gd name="connsiteY10804" fmla="*/ 923996 h 2128862"/>
              <a:gd name="connsiteX10805" fmla="*/ 1876640 w 2482948"/>
              <a:gd name="connsiteY10805" fmla="*/ 924357 h 2128862"/>
              <a:gd name="connsiteX10806" fmla="*/ 1879013 w 2482948"/>
              <a:gd name="connsiteY10806" fmla="*/ 924572 h 2128862"/>
              <a:gd name="connsiteX10807" fmla="*/ 1877205 w 2482948"/>
              <a:gd name="connsiteY10807" fmla="*/ 923306 h 2128862"/>
              <a:gd name="connsiteX10808" fmla="*/ 1592979 w 2482948"/>
              <a:gd name="connsiteY10808" fmla="*/ 922808 h 2128862"/>
              <a:gd name="connsiteX10809" fmla="*/ 1592877 w 2482948"/>
              <a:gd name="connsiteY10809" fmla="*/ 923140 h 2128862"/>
              <a:gd name="connsiteX10810" fmla="*/ 1590439 w 2482948"/>
              <a:gd name="connsiteY10810" fmla="*/ 931055 h 2128862"/>
              <a:gd name="connsiteX10811" fmla="*/ 1590483 w 2482948"/>
              <a:gd name="connsiteY10811" fmla="*/ 931074 h 2128862"/>
              <a:gd name="connsiteX10812" fmla="*/ 1590661 w 2482948"/>
              <a:gd name="connsiteY10812" fmla="*/ 931151 h 2128862"/>
              <a:gd name="connsiteX10813" fmla="*/ 1607716 w 2482948"/>
              <a:gd name="connsiteY10813" fmla="*/ 942486 h 2128862"/>
              <a:gd name="connsiteX10814" fmla="*/ 1609955 w 2482948"/>
              <a:gd name="connsiteY10814" fmla="*/ 935135 h 2128862"/>
              <a:gd name="connsiteX10815" fmla="*/ 2088437 w 2482948"/>
              <a:gd name="connsiteY10815" fmla="*/ 922567 h 2128862"/>
              <a:gd name="connsiteX10816" fmla="*/ 2086135 w 2482948"/>
              <a:gd name="connsiteY10816" fmla="*/ 935068 h 2128862"/>
              <a:gd name="connsiteX10817" fmla="*/ 2086647 w 2482948"/>
              <a:gd name="connsiteY10817" fmla="*/ 933833 h 2128862"/>
              <a:gd name="connsiteX10818" fmla="*/ 2089920 w 2482948"/>
              <a:gd name="connsiteY10818" fmla="*/ 925940 h 2128862"/>
              <a:gd name="connsiteX10819" fmla="*/ 2089922 w 2482948"/>
              <a:gd name="connsiteY10819" fmla="*/ 925936 h 2128862"/>
              <a:gd name="connsiteX10820" fmla="*/ 2089959 w 2482948"/>
              <a:gd name="connsiteY10820" fmla="*/ 925863 h 2128862"/>
              <a:gd name="connsiteX10821" fmla="*/ 2090705 w 2482948"/>
              <a:gd name="connsiteY10821" fmla="*/ 924394 h 2128862"/>
              <a:gd name="connsiteX10822" fmla="*/ 1926589 w 2482948"/>
              <a:gd name="connsiteY10822" fmla="*/ 922513 h 2128862"/>
              <a:gd name="connsiteX10823" fmla="*/ 1926566 w 2482948"/>
              <a:gd name="connsiteY10823" fmla="*/ 922569 h 2128862"/>
              <a:gd name="connsiteX10824" fmla="*/ 1926542 w 2482948"/>
              <a:gd name="connsiteY10824" fmla="*/ 922626 h 2128862"/>
              <a:gd name="connsiteX10825" fmla="*/ 1926490 w 2482948"/>
              <a:gd name="connsiteY10825" fmla="*/ 922749 h 2128862"/>
              <a:gd name="connsiteX10826" fmla="*/ 1934085 w 2482948"/>
              <a:gd name="connsiteY10826" fmla="*/ 925265 h 2128862"/>
              <a:gd name="connsiteX10827" fmla="*/ 1934153 w 2482948"/>
              <a:gd name="connsiteY10827" fmla="*/ 924384 h 2128862"/>
              <a:gd name="connsiteX10828" fmla="*/ 1934257 w 2482948"/>
              <a:gd name="connsiteY10828" fmla="*/ 923020 h 2128862"/>
              <a:gd name="connsiteX10829" fmla="*/ 1931050 w 2482948"/>
              <a:gd name="connsiteY10829" fmla="*/ 922636 h 2128862"/>
              <a:gd name="connsiteX10830" fmla="*/ 1928429 w 2482948"/>
              <a:gd name="connsiteY10830" fmla="*/ 922636 h 2128862"/>
              <a:gd name="connsiteX10831" fmla="*/ 747191 w 2482948"/>
              <a:gd name="connsiteY10831" fmla="*/ 922391 h 2128862"/>
              <a:gd name="connsiteX10832" fmla="*/ 746856 w 2482948"/>
              <a:gd name="connsiteY10832" fmla="*/ 922793 h 2128862"/>
              <a:gd name="connsiteX10833" fmla="*/ 746869 w 2482948"/>
              <a:gd name="connsiteY10833" fmla="*/ 922799 h 2128862"/>
              <a:gd name="connsiteX10834" fmla="*/ 747204 w 2482948"/>
              <a:gd name="connsiteY10834" fmla="*/ 922398 h 2128862"/>
              <a:gd name="connsiteX10835" fmla="*/ 1373481 w 2482948"/>
              <a:gd name="connsiteY10835" fmla="*/ 922320 h 2128862"/>
              <a:gd name="connsiteX10836" fmla="*/ 1379270 w 2482948"/>
              <a:gd name="connsiteY10836" fmla="*/ 925630 h 2128862"/>
              <a:gd name="connsiteX10837" fmla="*/ 1382994 w 2482948"/>
              <a:gd name="connsiteY10837" fmla="*/ 926548 h 2128862"/>
              <a:gd name="connsiteX10838" fmla="*/ 1387863 w 2482948"/>
              <a:gd name="connsiteY10838" fmla="*/ 927748 h 2128862"/>
              <a:gd name="connsiteX10839" fmla="*/ 1380558 w 2482948"/>
              <a:gd name="connsiteY10839" fmla="*/ 923785 h 2128862"/>
              <a:gd name="connsiteX10840" fmla="*/ 1379237 w 2482948"/>
              <a:gd name="connsiteY10840" fmla="*/ 923511 h 2128862"/>
              <a:gd name="connsiteX10841" fmla="*/ 937305 w 2482948"/>
              <a:gd name="connsiteY10841" fmla="*/ 921878 h 2128862"/>
              <a:gd name="connsiteX10842" fmla="*/ 929676 w 2482948"/>
              <a:gd name="connsiteY10842" fmla="*/ 923643 h 2128862"/>
              <a:gd name="connsiteX10843" fmla="*/ 930170 w 2482948"/>
              <a:gd name="connsiteY10843" fmla="*/ 923839 h 2128862"/>
              <a:gd name="connsiteX10844" fmla="*/ 935652 w 2482948"/>
              <a:gd name="connsiteY10844" fmla="*/ 922636 h 2128862"/>
              <a:gd name="connsiteX10845" fmla="*/ 1864556 w 2482948"/>
              <a:gd name="connsiteY10845" fmla="*/ 921862 h 2128862"/>
              <a:gd name="connsiteX10846" fmla="*/ 1864422 w 2482948"/>
              <a:gd name="connsiteY10846" fmla="*/ 921879 h 2128862"/>
              <a:gd name="connsiteX10847" fmla="*/ 1863880 w 2482948"/>
              <a:gd name="connsiteY10847" fmla="*/ 921946 h 2128862"/>
              <a:gd name="connsiteX10848" fmla="*/ 1864344 w 2482948"/>
              <a:gd name="connsiteY10848" fmla="*/ 922363 h 2128862"/>
              <a:gd name="connsiteX10849" fmla="*/ 1864399 w 2482948"/>
              <a:gd name="connsiteY10849" fmla="*/ 922235 h 2128862"/>
              <a:gd name="connsiteX10850" fmla="*/ 1864494 w 2482948"/>
              <a:gd name="connsiteY10850" fmla="*/ 922011 h 2128862"/>
              <a:gd name="connsiteX10851" fmla="*/ 1493103 w 2482948"/>
              <a:gd name="connsiteY10851" fmla="*/ 921776 h 2128862"/>
              <a:gd name="connsiteX10852" fmla="*/ 1493051 w 2482948"/>
              <a:gd name="connsiteY10852" fmla="*/ 921967 h 2128862"/>
              <a:gd name="connsiteX10853" fmla="*/ 1492969 w 2482948"/>
              <a:gd name="connsiteY10853" fmla="*/ 922271 h 2128862"/>
              <a:gd name="connsiteX10854" fmla="*/ 1494579 w 2482948"/>
              <a:gd name="connsiteY10854" fmla="*/ 922898 h 2128862"/>
              <a:gd name="connsiteX10855" fmla="*/ 1496691 w 2482948"/>
              <a:gd name="connsiteY10855" fmla="*/ 923722 h 2128862"/>
              <a:gd name="connsiteX10856" fmla="*/ 1497261 w 2482948"/>
              <a:gd name="connsiteY10856" fmla="*/ 923877 h 2128862"/>
              <a:gd name="connsiteX10857" fmla="*/ 1502266 w 2482948"/>
              <a:gd name="connsiteY10857" fmla="*/ 925094 h 2128862"/>
              <a:gd name="connsiteX10858" fmla="*/ 1502343 w 2482948"/>
              <a:gd name="connsiteY10858" fmla="*/ 924801 h 2128862"/>
              <a:gd name="connsiteX10859" fmla="*/ 1502444 w 2482948"/>
              <a:gd name="connsiteY10859" fmla="*/ 924420 h 2128862"/>
              <a:gd name="connsiteX10860" fmla="*/ 1498156 w 2482948"/>
              <a:gd name="connsiteY10860" fmla="*/ 923207 h 2128862"/>
              <a:gd name="connsiteX10861" fmla="*/ 1495472 w 2482948"/>
              <a:gd name="connsiteY10861" fmla="*/ 922447 h 2128862"/>
              <a:gd name="connsiteX10862" fmla="*/ 1316559 w 2482948"/>
              <a:gd name="connsiteY10862" fmla="*/ 921762 h 2128862"/>
              <a:gd name="connsiteX10863" fmla="*/ 1316376 w 2482948"/>
              <a:gd name="connsiteY10863" fmla="*/ 921827 h 2128862"/>
              <a:gd name="connsiteX10864" fmla="*/ 1316218 w 2482948"/>
              <a:gd name="connsiteY10864" fmla="*/ 921883 h 2128862"/>
              <a:gd name="connsiteX10865" fmla="*/ 1315380 w 2482948"/>
              <a:gd name="connsiteY10865" fmla="*/ 922180 h 2128862"/>
              <a:gd name="connsiteX10866" fmla="*/ 1315611 w 2482948"/>
              <a:gd name="connsiteY10866" fmla="*/ 922575 h 2128862"/>
              <a:gd name="connsiteX10867" fmla="*/ 1316091 w 2482948"/>
              <a:gd name="connsiteY10867" fmla="*/ 922586 h 2128862"/>
              <a:gd name="connsiteX10868" fmla="*/ 1316995 w 2482948"/>
              <a:gd name="connsiteY10868" fmla="*/ 922605 h 2128862"/>
              <a:gd name="connsiteX10869" fmla="*/ 757134 w 2482948"/>
              <a:gd name="connsiteY10869" fmla="*/ 921500 h 2128862"/>
              <a:gd name="connsiteX10870" fmla="*/ 757032 w 2482948"/>
              <a:gd name="connsiteY10870" fmla="*/ 921623 h 2128862"/>
              <a:gd name="connsiteX10871" fmla="*/ 780236 w 2482948"/>
              <a:gd name="connsiteY10871" fmla="*/ 932889 h 2128862"/>
              <a:gd name="connsiteX10872" fmla="*/ 826778 w 2482948"/>
              <a:gd name="connsiteY10872" fmla="*/ 944081 h 2128862"/>
              <a:gd name="connsiteX10873" fmla="*/ 828720 w 2482948"/>
              <a:gd name="connsiteY10873" fmla="*/ 944122 h 2128862"/>
              <a:gd name="connsiteX10874" fmla="*/ 829230 w 2482948"/>
              <a:gd name="connsiteY10874" fmla="*/ 944133 h 2128862"/>
              <a:gd name="connsiteX10875" fmla="*/ 808042 w 2482948"/>
              <a:gd name="connsiteY10875" fmla="*/ 939278 h 2128862"/>
              <a:gd name="connsiteX10876" fmla="*/ 782088 w 2482948"/>
              <a:gd name="connsiteY10876" fmla="*/ 933331 h 2128862"/>
              <a:gd name="connsiteX10877" fmla="*/ 2231006 w 2482948"/>
              <a:gd name="connsiteY10877" fmla="*/ 921486 h 2128862"/>
              <a:gd name="connsiteX10878" fmla="*/ 2215769 w 2482948"/>
              <a:gd name="connsiteY10878" fmla="*/ 925192 h 2128862"/>
              <a:gd name="connsiteX10879" fmla="*/ 2213171 w 2482948"/>
              <a:gd name="connsiteY10879" fmla="*/ 932658 h 2128862"/>
              <a:gd name="connsiteX10880" fmla="*/ 2229271 w 2482948"/>
              <a:gd name="connsiteY10880" fmla="*/ 925085 h 2128862"/>
              <a:gd name="connsiteX10881" fmla="*/ 1335436 w 2482948"/>
              <a:gd name="connsiteY10881" fmla="*/ 921097 h 2128862"/>
              <a:gd name="connsiteX10882" fmla="*/ 1338313 w 2482948"/>
              <a:gd name="connsiteY10882" fmla="*/ 923053 h 2128862"/>
              <a:gd name="connsiteX10883" fmla="*/ 1340071 w 2482948"/>
              <a:gd name="connsiteY10883" fmla="*/ 923090 h 2128862"/>
              <a:gd name="connsiteX10884" fmla="*/ 1336964 w 2482948"/>
              <a:gd name="connsiteY10884" fmla="*/ 921107 h 2128862"/>
              <a:gd name="connsiteX10885" fmla="*/ 1326815 w 2482948"/>
              <a:gd name="connsiteY10885" fmla="*/ 921037 h 2128862"/>
              <a:gd name="connsiteX10886" fmla="*/ 1326934 w 2482948"/>
              <a:gd name="connsiteY10886" fmla="*/ 921235 h 2128862"/>
              <a:gd name="connsiteX10887" fmla="*/ 1327897 w 2482948"/>
              <a:gd name="connsiteY10887" fmla="*/ 922834 h 2128862"/>
              <a:gd name="connsiteX10888" fmla="*/ 1328986 w 2482948"/>
              <a:gd name="connsiteY10888" fmla="*/ 922857 h 2128862"/>
              <a:gd name="connsiteX10889" fmla="*/ 1329292 w 2482948"/>
              <a:gd name="connsiteY10889" fmla="*/ 922863 h 2128862"/>
              <a:gd name="connsiteX10890" fmla="*/ 1329113 w 2482948"/>
              <a:gd name="connsiteY10890" fmla="*/ 922742 h 2128862"/>
              <a:gd name="connsiteX10891" fmla="*/ 1328903 w 2482948"/>
              <a:gd name="connsiteY10891" fmla="*/ 922599 h 2128862"/>
              <a:gd name="connsiteX10892" fmla="*/ 1327820 w 2482948"/>
              <a:gd name="connsiteY10892" fmla="*/ 921044 h 2128862"/>
              <a:gd name="connsiteX10893" fmla="*/ 1871558 w 2482948"/>
              <a:gd name="connsiteY10893" fmla="*/ 921001 h 2128862"/>
              <a:gd name="connsiteX10894" fmla="*/ 1870862 w 2482948"/>
              <a:gd name="connsiteY10894" fmla="*/ 921087 h 2128862"/>
              <a:gd name="connsiteX10895" fmla="*/ 1871569 w 2482948"/>
              <a:gd name="connsiteY10895" fmla="*/ 921635 h 2128862"/>
              <a:gd name="connsiteX10896" fmla="*/ 1898828 w 2482948"/>
              <a:gd name="connsiteY10896" fmla="*/ 920650 h 2128862"/>
              <a:gd name="connsiteX10897" fmla="*/ 1898816 w 2482948"/>
              <a:gd name="connsiteY10897" fmla="*/ 921279 h 2128862"/>
              <a:gd name="connsiteX10898" fmla="*/ 1912395 w 2482948"/>
              <a:gd name="connsiteY10898" fmla="*/ 926426 h 2128862"/>
              <a:gd name="connsiteX10899" fmla="*/ 1912409 w 2482948"/>
              <a:gd name="connsiteY10899" fmla="*/ 926432 h 2128862"/>
              <a:gd name="connsiteX10900" fmla="*/ 1912551 w 2482948"/>
              <a:gd name="connsiteY10900" fmla="*/ 923478 h 2128862"/>
              <a:gd name="connsiteX10901" fmla="*/ 1906973 w 2482948"/>
              <a:gd name="connsiteY10901" fmla="*/ 921603 h 2128862"/>
              <a:gd name="connsiteX10902" fmla="*/ 1905465 w 2482948"/>
              <a:gd name="connsiteY10902" fmla="*/ 921096 h 2128862"/>
              <a:gd name="connsiteX10903" fmla="*/ 1904354 w 2482948"/>
              <a:gd name="connsiteY10903" fmla="*/ 921021 h 2128862"/>
              <a:gd name="connsiteX10904" fmla="*/ 1487394 w 2482948"/>
              <a:gd name="connsiteY10904" fmla="*/ 920096 h 2128862"/>
              <a:gd name="connsiteX10905" fmla="*/ 1487620 w 2482948"/>
              <a:gd name="connsiteY10905" fmla="*/ 920185 h 2128862"/>
              <a:gd name="connsiteX10906" fmla="*/ 1488761 w 2482948"/>
              <a:gd name="connsiteY10906" fmla="*/ 920630 h 2128862"/>
              <a:gd name="connsiteX10907" fmla="*/ 1488777 w 2482948"/>
              <a:gd name="connsiteY10907" fmla="*/ 920572 h 2128862"/>
              <a:gd name="connsiteX10908" fmla="*/ 1488792 w 2482948"/>
              <a:gd name="connsiteY10908" fmla="*/ 920519 h 2128862"/>
              <a:gd name="connsiteX10909" fmla="*/ 1881052 w 2482948"/>
              <a:gd name="connsiteY10909" fmla="*/ 919833 h 2128862"/>
              <a:gd name="connsiteX10910" fmla="*/ 1880848 w 2482948"/>
              <a:gd name="connsiteY10910" fmla="*/ 919858 h 2128862"/>
              <a:gd name="connsiteX10911" fmla="*/ 1880611 w 2482948"/>
              <a:gd name="connsiteY10911" fmla="*/ 919887 h 2128862"/>
              <a:gd name="connsiteX10912" fmla="*/ 1880390 w 2482948"/>
              <a:gd name="connsiteY10912" fmla="*/ 919915 h 2128862"/>
              <a:gd name="connsiteX10913" fmla="*/ 1885134 w 2482948"/>
              <a:gd name="connsiteY10913" fmla="*/ 923188 h 2128862"/>
              <a:gd name="connsiteX10914" fmla="*/ 1890971 w 2482948"/>
              <a:gd name="connsiteY10914" fmla="*/ 925655 h 2128862"/>
              <a:gd name="connsiteX10915" fmla="*/ 1891103 w 2482948"/>
              <a:gd name="connsiteY10915" fmla="*/ 925667 h 2128862"/>
              <a:gd name="connsiteX10916" fmla="*/ 1891125 w 2482948"/>
              <a:gd name="connsiteY10916" fmla="*/ 925669 h 2128862"/>
              <a:gd name="connsiteX10917" fmla="*/ 1891180 w 2482948"/>
              <a:gd name="connsiteY10917" fmla="*/ 925674 h 2128862"/>
              <a:gd name="connsiteX10918" fmla="*/ 1891182 w 2482948"/>
              <a:gd name="connsiteY10918" fmla="*/ 925670 h 2128862"/>
              <a:gd name="connsiteX10919" fmla="*/ 1891577 w 2482948"/>
              <a:gd name="connsiteY10919" fmla="*/ 924772 h 2128862"/>
              <a:gd name="connsiteX10920" fmla="*/ 1885961 w 2482948"/>
              <a:gd name="connsiteY10920" fmla="*/ 922638 h 2128862"/>
              <a:gd name="connsiteX10921" fmla="*/ 1382220 w 2482948"/>
              <a:gd name="connsiteY10921" fmla="*/ 919828 h 2128862"/>
              <a:gd name="connsiteX10922" fmla="*/ 1382271 w 2482948"/>
              <a:gd name="connsiteY10922" fmla="*/ 919855 h 2128862"/>
              <a:gd name="connsiteX10923" fmla="*/ 1382987 w 2482948"/>
              <a:gd name="connsiteY10923" fmla="*/ 920245 h 2128862"/>
              <a:gd name="connsiteX10924" fmla="*/ 1395136 w 2482948"/>
              <a:gd name="connsiteY10924" fmla="*/ 922748 h 2128862"/>
              <a:gd name="connsiteX10925" fmla="*/ 1392572 w 2482948"/>
              <a:gd name="connsiteY10925" fmla="*/ 921494 h 2128862"/>
              <a:gd name="connsiteX10926" fmla="*/ 1388528 w 2482948"/>
              <a:gd name="connsiteY10926" fmla="*/ 920843 h 2128862"/>
              <a:gd name="connsiteX10927" fmla="*/ 995338 w 2482948"/>
              <a:gd name="connsiteY10927" fmla="*/ 919802 h 2128862"/>
              <a:gd name="connsiteX10928" fmla="*/ 997683 w 2482948"/>
              <a:gd name="connsiteY10928" fmla="*/ 927566 h 2128862"/>
              <a:gd name="connsiteX10929" fmla="*/ 997954 w 2482948"/>
              <a:gd name="connsiteY10929" fmla="*/ 933196 h 2128862"/>
              <a:gd name="connsiteX10930" fmla="*/ 998098 w 2482948"/>
              <a:gd name="connsiteY10930" fmla="*/ 933250 h 2128862"/>
              <a:gd name="connsiteX10931" fmla="*/ 1002690 w 2482948"/>
              <a:gd name="connsiteY10931" fmla="*/ 934991 h 2128862"/>
              <a:gd name="connsiteX10932" fmla="*/ 1002512 w 2482948"/>
              <a:gd name="connsiteY10932" fmla="*/ 925081 h 2128862"/>
              <a:gd name="connsiteX10933" fmla="*/ 1002463 w 2482948"/>
              <a:gd name="connsiteY10933" fmla="*/ 922366 h 2128862"/>
              <a:gd name="connsiteX10934" fmla="*/ 1001713 w 2482948"/>
              <a:gd name="connsiteY10934" fmla="*/ 922096 h 2128862"/>
              <a:gd name="connsiteX10935" fmla="*/ 1241502 w 2482948"/>
              <a:gd name="connsiteY10935" fmla="*/ 919560 h 2128862"/>
              <a:gd name="connsiteX10936" fmla="*/ 1240696 w 2482948"/>
              <a:gd name="connsiteY10936" fmla="*/ 919752 h 2128862"/>
              <a:gd name="connsiteX10937" fmla="*/ 1238840 w 2482948"/>
              <a:gd name="connsiteY10937" fmla="*/ 920196 h 2128862"/>
              <a:gd name="connsiteX10938" fmla="*/ 1237133 w 2482948"/>
              <a:gd name="connsiteY10938" fmla="*/ 920880 h 2128862"/>
              <a:gd name="connsiteX10939" fmla="*/ 1234675 w 2482948"/>
              <a:gd name="connsiteY10939" fmla="*/ 921865 h 2128862"/>
              <a:gd name="connsiteX10940" fmla="*/ 1216716 w 2482948"/>
              <a:gd name="connsiteY10940" fmla="*/ 929062 h 2128862"/>
              <a:gd name="connsiteX10941" fmla="*/ 1221170 w 2482948"/>
              <a:gd name="connsiteY10941" fmla="*/ 930374 h 2128862"/>
              <a:gd name="connsiteX10942" fmla="*/ 1237713 w 2482948"/>
              <a:gd name="connsiteY10942" fmla="*/ 926310 h 2128862"/>
              <a:gd name="connsiteX10943" fmla="*/ 1240173 w 2482948"/>
              <a:gd name="connsiteY10943" fmla="*/ 925935 h 2128862"/>
              <a:gd name="connsiteX10944" fmla="*/ 1250976 w 2482948"/>
              <a:gd name="connsiteY10944" fmla="*/ 924289 h 2128862"/>
              <a:gd name="connsiteX10945" fmla="*/ 1255241 w 2482948"/>
              <a:gd name="connsiteY10945" fmla="*/ 923639 h 2128862"/>
              <a:gd name="connsiteX10946" fmla="*/ 1255419 w 2482948"/>
              <a:gd name="connsiteY10946" fmla="*/ 923329 h 2128862"/>
              <a:gd name="connsiteX10947" fmla="*/ 1254986 w 2482948"/>
              <a:gd name="connsiteY10947" fmla="*/ 923212 h 2128862"/>
              <a:gd name="connsiteX10948" fmla="*/ 1253249 w 2482948"/>
              <a:gd name="connsiteY10948" fmla="*/ 922741 h 2128862"/>
              <a:gd name="connsiteX10949" fmla="*/ 1961972 w 2482948"/>
              <a:gd name="connsiteY10949" fmla="*/ 919469 h 2128862"/>
              <a:gd name="connsiteX10950" fmla="*/ 1961920 w 2482948"/>
              <a:gd name="connsiteY10950" fmla="*/ 920119 h 2128862"/>
              <a:gd name="connsiteX10951" fmla="*/ 1961861 w 2482948"/>
              <a:gd name="connsiteY10951" fmla="*/ 920848 h 2128862"/>
              <a:gd name="connsiteX10952" fmla="*/ 1961786 w 2482948"/>
              <a:gd name="connsiteY10952" fmla="*/ 921778 h 2128862"/>
              <a:gd name="connsiteX10953" fmla="*/ 1977189 w 2482948"/>
              <a:gd name="connsiteY10953" fmla="*/ 924318 h 2128862"/>
              <a:gd name="connsiteX10954" fmla="*/ 1977206 w 2482948"/>
              <a:gd name="connsiteY10954" fmla="*/ 924161 h 2128862"/>
              <a:gd name="connsiteX10955" fmla="*/ 1977286 w 2482948"/>
              <a:gd name="connsiteY10955" fmla="*/ 923425 h 2128862"/>
              <a:gd name="connsiteX10956" fmla="*/ 2100124 w 2482948"/>
              <a:gd name="connsiteY10956" fmla="*/ 919259 h 2128862"/>
              <a:gd name="connsiteX10957" fmla="*/ 2103205 w 2482948"/>
              <a:gd name="connsiteY10957" fmla="*/ 922842 h 2128862"/>
              <a:gd name="connsiteX10958" fmla="*/ 2105804 w 2482948"/>
              <a:gd name="connsiteY10958" fmla="*/ 925034 h 2128862"/>
              <a:gd name="connsiteX10959" fmla="*/ 2105876 w 2482948"/>
              <a:gd name="connsiteY10959" fmla="*/ 924632 h 2128862"/>
              <a:gd name="connsiteX10960" fmla="*/ 2105939 w 2482948"/>
              <a:gd name="connsiteY10960" fmla="*/ 924279 h 2128862"/>
              <a:gd name="connsiteX10961" fmla="*/ 2106095 w 2482948"/>
              <a:gd name="connsiteY10961" fmla="*/ 923409 h 2128862"/>
              <a:gd name="connsiteX10962" fmla="*/ 2101488 w 2482948"/>
              <a:gd name="connsiteY10962" fmla="*/ 920207 h 2128862"/>
              <a:gd name="connsiteX10963" fmla="*/ 2127848 w 2482948"/>
              <a:gd name="connsiteY10963" fmla="*/ 919047 h 2128862"/>
              <a:gd name="connsiteX10964" fmla="*/ 2127694 w 2482948"/>
              <a:gd name="connsiteY10964" fmla="*/ 919359 h 2128862"/>
              <a:gd name="connsiteX10965" fmla="*/ 2127873 w 2482948"/>
              <a:gd name="connsiteY10965" fmla="*/ 919424 h 2128862"/>
              <a:gd name="connsiteX10966" fmla="*/ 2127897 w 2482948"/>
              <a:gd name="connsiteY10966" fmla="*/ 919432 h 2128862"/>
              <a:gd name="connsiteX10967" fmla="*/ 2128022 w 2482948"/>
              <a:gd name="connsiteY10967" fmla="*/ 919477 h 2128862"/>
              <a:gd name="connsiteX10968" fmla="*/ 2128052 w 2482948"/>
              <a:gd name="connsiteY10968" fmla="*/ 919342 h 2128862"/>
              <a:gd name="connsiteX10969" fmla="*/ 2128091 w 2482948"/>
              <a:gd name="connsiteY10969" fmla="*/ 919165 h 2128862"/>
              <a:gd name="connsiteX10970" fmla="*/ 750544 w 2482948"/>
              <a:gd name="connsiteY10970" fmla="*/ 918375 h 2128862"/>
              <a:gd name="connsiteX10971" fmla="*/ 750485 w 2482948"/>
              <a:gd name="connsiteY10971" fmla="*/ 918445 h 2128862"/>
              <a:gd name="connsiteX10972" fmla="*/ 750486 w 2482948"/>
              <a:gd name="connsiteY10972" fmla="*/ 918445 h 2128862"/>
              <a:gd name="connsiteX10973" fmla="*/ 750496 w 2482948"/>
              <a:gd name="connsiteY10973" fmla="*/ 918450 h 2128862"/>
              <a:gd name="connsiteX10974" fmla="*/ 750543 w 2482948"/>
              <a:gd name="connsiteY10974" fmla="*/ 918393 h 2128862"/>
              <a:gd name="connsiteX10975" fmla="*/ 750554 w 2482948"/>
              <a:gd name="connsiteY10975" fmla="*/ 918380 h 2128862"/>
              <a:gd name="connsiteX10976" fmla="*/ 750553 w 2482948"/>
              <a:gd name="connsiteY10976" fmla="*/ 918379 h 2128862"/>
              <a:gd name="connsiteX10977" fmla="*/ 750547 w 2482948"/>
              <a:gd name="connsiteY10977" fmla="*/ 918377 h 2128862"/>
              <a:gd name="connsiteX10978" fmla="*/ 1648577 w 2482948"/>
              <a:gd name="connsiteY10978" fmla="*/ 917736 h 2128862"/>
              <a:gd name="connsiteX10979" fmla="*/ 1648267 w 2482948"/>
              <a:gd name="connsiteY10979" fmla="*/ 918562 h 2128862"/>
              <a:gd name="connsiteX10980" fmla="*/ 1651813 w 2482948"/>
              <a:gd name="connsiteY10980" fmla="*/ 930740 h 2128862"/>
              <a:gd name="connsiteX10981" fmla="*/ 1649357 w 2482948"/>
              <a:gd name="connsiteY10981" fmla="*/ 920871 h 2128862"/>
              <a:gd name="connsiteX10982" fmla="*/ 2177660 w 2482948"/>
              <a:gd name="connsiteY10982" fmla="*/ 917562 h 2128862"/>
              <a:gd name="connsiteX10983" fmla="*/ 2177536 w 2482948"/>
              <a:gd name="connsiteY10983" fmla="*/ 918031 h 2128862"/>
              <a:gd name="connsiteX10984" fmla="*/ 2177295 w 2482948"/>
              <a:gd name="connsiteY10984" fmla="*/ 918944 h 2128862"/>
              <a:gd name="connsiteX10985" fmla="*/ 2178378 w 2482948"/>
              <a:gd name="connsiteY10985" fmla="*/ 918756 h 2128862"/>
              <a:gd name="connsiteX10986" fmla="*/ 2178575 w 2482948"/>
              <a:gd name="connsiteY10986" fmla="*/ 918325 h 2128862"/>
              <a:gd name="connsiteX10987" fmla="*/ 2178908 w 2482948"/>
              <a:gd name="connsiteY10987" fmla="*/ 917599 h 2128862"/>
              <a:gd name="connsiteX10988" fmla="*/ 2178141 w 2482948"/>
              <a:gd name="connsiteY10988" fmla="*/ 917576 h 2128862"/>
              <a:gd name="connsiteX10989" fmla="*/ 1566559 w 2482948"/>
              <a:gd name="connsiteY10989" fmla="*/ 917562 h 2128862"/>
              <a:gd name="connsiteX10990" fmla="*/ 1566405 w 2482948"/>
              <a:gd name="connsiteY10990" fmla="*/ 918104 h 2128862"/>
              <a:gd name="connsiteX10991" fmla="*/ 1570084 w 2482948"/>
              <a:gd name="connsiteY10991" fmla="*/ 922228 h 2128862"/>
              <a:gd name="connsiteX10992" fmla="*/ 1570971 w 2482948"/>
              <a:gd name="connsiteY10992" fmla="*/ 922613 h 2128862"/>
              <a:gd name="connsiteX10993" fmla="*/ 1567714 w 2482948"/>
              <a:gd name="connsiteY10993" fmla="*/ 918884 h 2128862"/>
              <a:gd name="connsiteX10994" fmla="*/ 2111390 w 2482948"/>
              <a:gd name="connsiteY10994" fmla="*/ 917531 h 2128862"/>
              <a:gd name="connsiteX10995" fmla="*/ 2111370 w 2482948"/>
              <a:gd name="connsiteY10995" fmla="*/ 917642 h 2128862"/>
              <a:gd name="connsiteX10996" fmla="*/ 2110688 w 2482948"/>
              <a:gd name="connsiteY10996" fmla="*/ 921455 h 2128862"/>
              <a:gd name="connsiteX10997" fmla="*/ 2111418 w 2482948"/>
              <a:gd name="connsiteY10997" fmla="*/ 922120 h 2128862"/>
              <a:gd name="connsiteX10998" fmla="*/ 2112020 w 2482948"/>
              <a:gd name="connsiteY10998" fmla="*/ 922381 h 2128862"/>
              <a:gd name="connsiteX10999" fmla="*/ 2118619 w 2482948"/>
              <a:gd name="connsiteY10999" fmla="*/ 925235 h 2128862"/>
              <a:gd name="connsiteX11000" fmla="*/ 2120372 w 2482948"/>
              <a:gd name="connsiteY11000" fmla="*/ 921668 h 2128862"/>
              <a:gd name="connsiteX11001" fmla="*/ 2114244 w 2482948"/>
              <a:gd name="connsiteY11001" fmla="*/ 919485 h 2128862"/>
              <a:gd name="connsiteX11002" fmla="*/ 1620222 w 2482948"/>
              <a:gd name="connsiteY11002" fmla="*/ 917431 h 2128862"/>
              <a:gd name="connsiteX11003" fmla="*/ 1618781 w 2482948"/>
              <a:gd name="connsiteY11003" fmla="*/ 922169 h 2128862"/>
              <a:gd name="connsiteX11004" fmla="*/ 1620554 w 2482948"/>
              <a:gd name="connsiteY11004" fmla="*/ 923575 h 2128862"/>
              <a:gd name="connsiteX11005" fmla="*/ 1621903 w 2482948"/>
              <a:gd name="connsiteY11005" fmla="*/ 924646 h 2128862"/>
              <a:gd name="connsiteX11006" fmla="*/ 1623168 w 2482948"/>
              <a:gd name="connsiteY11006" fmla="*/ 925649 h 2128862"/>
              <a:gd name="connsiteX11007" fmla="*/ 1634030 w 2482948"/>
              <a:gd name="connsiteY11007" fmla="*/ 939832 h 2128862"/>
              <a:gd name="connsiteX11008" fmla="*/ 1635007 w 2482948"/>
              <a:gd name="connsiteY11008" fmla="*/ 941106 h 2128862"/>
              <a:gd name="connsiteX11009" fmla="*/ 1635832 w 2482948"/>
              <a:gd name="connsiteY11009" fmla="*/ 938909 h 2128862"/>
              <a:gd name="connsiteX11010" fmla="*/ 1623924 w 2482948"/>
              <a:gd name="connsiteY11010" fmla="*/ 922525 h 2128862"/>
              <a:gd name="connsiteX11011" fmla="*/ 2156673 w 2482948"/>
              <a:gd name="connsiteY11011" fmla="*/ 916955 h 2128862"/>
              <a:gd name="connsiteX11012" fmla="*/ 2156379 w 2482948"/>
              <a:gd name="connsiteY11012" fmla="*/ 917575 h 2128862"/>
              <a:gd name="connsiteX11013" fmla="*/ 2172027 w 2482948"/>
              <a:gd name="connsiteY11013" fmla="*/ 918661 h 2128862"/>
              <a:gd name="connsiteX11014" fmla="*/ 2172067 w 2482948"/>
              <a:gd name="connsiteY11014" fmla="*/ 918526 h 2128862"/>
              <a:gd name="connsiteX11015" fmla="*/ 2172400 w 2482948"/>
              <a:gd name="connsiteY11015" fmla="*/ 917410 h 2128862"/>
              <a:gd name="connsiteX11016" fmla="*/ 2189711 w 2482948"/>
              <a:gd name="connsiteY11016" fmla="*/ 916788 h 2128862"/>
              <a:gd name="connsiteX11017" fmla="*/ 2186760 w 2482948"/>
              <a:gd name="connsiteY11017" fmla="*/ 917301 h 2128862"/>
              <a:gd name="connsiteX11018" fmla="*/ 2184559 w 2482948"/>
              <a:gd name="connsiteY11018" fmla="*/ 917683 h 2128862"/>
              <a:gd name="connsiteX11019" fmla="*/ 2184523 w 2482948"/>
              <a:gd name="connsiteY11019" fmla="*/ 917761 h 2128862"/>
              <a:gd name="connsiteX11020" fmla="*/ 2185637 w 2482948"/>
              <a:gd name="connsiteY11020" fmla="*/ 917793 h 2128862"/>
              <a:gd name="connsiteX11021" fmla="*/ 2186830 w 2482948"/>
              <a:gd name="connsiteY11021" fmla="*/ 917499 h 2128862"/>
              <a:gd name="connsiteX11022" fmla="*/ 2187242 w 2482948"/>
              <a:gd name="connsiteY11022" fmla="*/ 917397 h 2128862"/>
              <a:gd name="connsiteX11023" fmla="*/ 2188691 w 2482948"/>
              <a:gd name="connsiteY11023" fmla="*/ 917040 h 2128862"/>
              <a:gd name="connsiteX11024" fmla="*/ 761169 w 2482948"/>
              <a:gd name="connsiteY11024" fmla="*/ 916654 h 2128862"/>
              <a:gd name="connsiteX11025" fmla="*/ 760456 w 2482948"/>
              <a:gd name="connsiteY11025" fmla="*/ 917510 h 2128862"/>
              <a:gd name="connsiteX11026" fmla="*/ 771106 w 2482948"/>
              <a:gd name="connsiteY11026" fmla="*/ 922582 h 2128862"/>
              <a:gd name="connsiteX11027" fmla="*/ 782974 w 2482948"/>
              <a:gd name="connsiteY11027" fmla="*/ 928234 h 2128862"/>
              <a:gd name="connsiteX11028" fmla="*/ 815607 w 2482948"/>
              <a:gd name="connsiteY11028" fmla="*/ 935741 h 2128862"/>
              <a:gd name="connsiteX11029" fmla="*/ 831041 w 2482948"/>
              <a:gd name="connsiteY11029" fmla="*/ 939292 h 2128862"/>
              <a:gd name="connsiteX11030" fmla="*/ 841365 w 2482948"/>
              <a:gd name="connsiteY11030" fmla="*/ 939388 h 2128862"/>
              <a:gd name="connsiteX11031" fmla="*/ 838724 w 2482948"/>
              <a:gd name="connsiteY11031" fmla="*/ 938206 h 2128862"/>
              <a:gd name="connsiteX11032" fmla="*/ 834824 w 2482948"/>
              <a:gd name="connsiteY11032" fmla="*/ 938207 h 2128862"/>
              <a:gd name="connsiteX11033" fmla="*/ 804269 w 2482948"/>
              <a:gd name="connsiteY11033" fmla="*/ 931606 h 2128862"/>
              <a:gd name="connsiteX11034" fmla="*/ 784777 w 2482948"/>
              <a:gd name="connsiteY11034" fmla="*/ 927395 h 2128862"/>
              <a:gd name="connsiteX11035" fmla="*/ 783812 w 2482948"/>
              <a:gd name="connsiteY11035" fmla="*/ 926956 h 2128862"/>
              <a:gd name="connsiteX11036" fmla="*/ 779486 w 2482948"/>
              <a:gd name="connsiteY11036" fmla="*/ 924988 h 2128862"/>
              <a:gd name="connsiteX11037" fmla="*/ 1035155 w 2482948"/>
              <a:gd name="connsiteY11037" fmla="*/ 916639 h 2128862"/>
              <a:gd name="connsiteX11038" fmla="*/ 1032394 w 2482948"/>
              <a:gd name="connsiteY11038" fmla="*/ 928249 h 2128862"/>
              <a:gd name="connsiteX11039" fmla="*/ 1032558 w 2482948"/>
              <a:gd name="connsiteY11039" fmla="*/ 928308 h 2128862"/>
              <a:gd name="connsiteX11040" fmla="*/ 1032637 w 2482948"/>
              <a:gd name="connsiteY11040" fmla="*/ 928337 h 2128862"/>
              <a:gd name="connsiteX11041" fmla="*/ 1035375 w 2482948"/>
              <a:gd name="connsiteY11041" fmla="*/ 918275 h 2128862"/>
              <a:gd name="connsiteX11042" fmla="*/ 1035764 w 2482948"/>
              <a:gd name="connsiteY11042" fmla="*/ 916845 h 2128862"/>
              <a:gd name="connsiteX11043" fmla="*/ 1035758 w 2482948"/>
              <a:gd name="connsiteY11043" fmla="*/ 916843 h 2128862"/>
              <a:gd name="connsiteX11044" fmla="*/ 1035704 w 2482948"/>
              <a:gd name="connsiteY11044" fmla="*/ 916825 h 2128862"/>
              <a:gd name="connsiteX11045" fmla="*/ 985785 w 2482948"/>
              <a:gd name="connsiteY11045" fmla="*/ 916364 h 2128862"/>
              <a:gd name="connsiteX11046" fmla="*/ 985276 w 2482948"/>
              <a:gd name="connsiteY11046" fmla="*/ 916726 h 2128862"/>
              <a:gd name="connsiteX11047" fmla="*/ 983115 w 2482948"/>
              <a:gd name="connsiteY11047" fmla="*/ 918262 h 2128862"/>
              <a:gd name="connsiteX11048" fmla="*/ 982275 w 2482948"/>
              <a:gd name="connsiteY11048" fmla="*/ 918859 h 2128862"/>
              <a:gd name="connsiteX11049" fmla="*/ 982026 w 2482948"/>
              <a:gd name="connsiteY11049" fmla="*/ 919234 h 2128862"/>
              <a:gd name="connsiteX11050" fmla="*/ 981923 w 2482948"/>
              <a:gd name="connsiteY11050" fmla="*/ 919390 h 2128862"/>
              <a:gd name="connsiteX11051" fmla="*/ 984872 w 2482948"/>
              <a:gd name="connsiteY11051" fmla="*/ 928238 h 2128862"/>
              <a:gd name="connsiteX11052" fmla="*/ 988025 w 2482948"/>
              <a:gd name="connsiteY11052" fmla="*/ 929433 h 2128862"/>
              <a:gd name="connsiteX11053" fmla="*/ 989758 w 2482948"/>
              <a:gd name="connsiteY11053" fmla="*/ 930090 h 2128862"/>
              <a:gd name="connsiteX11054" fmla="*/ 993594 w 2482948"/>
              <a:gd name="connsiteY11054" fmla="*/ 931543 h 2128862"/>
              <a:gd name="connsiteX11055" fmla="*/ 990027 w 2482948"/>
              <a:gd name="connsiteY11055" fmla="*/ 917891 h 2128862"/>
              <a:gd name="connsiteX11056" fmla="*/ 2191972 w 2482948"/>
              <a:gd name="connsiteY11056" fmla="*/ 916231 h 2128862"/>
              <a:gd name="connsiteX11057" fmla="*/ 2190055 w 2482948"/>
              <a:gd name="connsiteY11057" fmla="*/ 916704 h 2128862"/>
              <a:gd name="connsiteX11058" fmla="*/ 2189718 w 2482948"/>
              <a:gd name="connsiteY11058" fmla="*/ 916787 h 2128862"/>
              <a:gd name="connsiteX11059" fmla="*/ 2191922 w 2482948"/>
              <a:gd name="connsiteY11059" fmla="*/ 916404 h 2128862"/>
              <a:gd name="connsiteX11060" fmla="*/ 2191927 w 2482948"/>
              <a:gd name="connsiteY11060" fmla="*/ 916386 h 2128862"/>
              <a:gd name="connsiteX11061" fmla="*/ 2191942 w 2482948"/>
              <a:gd name="connsiteY11061" fmla="*/ 916336 h 2128862"/>
              <a:gd name="connsiteX11062" fmla="*/ 1982257 w 2482948"/>
              <a:gd name="connsiteY11062" fmla="*/ 915815 h 2128862"/>
              <a:gd name="connsiteX11063" fmla="*/ 1982219 w 2482948"/>
              <a:gd name="connsiteY11063" fmla="*/ 916167 h 2128862"/>
              <a:gd name="connsiteX11064" fmla="*/ 1982809 w 2482948"/>
              <a:gd name="connsiteY11064" fmla="*/ 916296 h 2128862"/>
              <a:gd name="connsiteX11065" fmla="*/ 1982849 w 2482948"/>
              <a:gd name="connsiteY11065" fmla="*/ 916204 h 2128862"/>
              <a:gd name="connsiteX11066" fmla="*/ 1982853 w 2482948"/>
              <a:gd name="connsiteY11066" fmla="*/ 916196 h 2128862"/>
              <a:gd name="connsiteX11067" fmla="*/ 1982928 w 2482948"/>
              <a:gd name="connsiteY11067" fmla="*/ 916027 h 2128862"/>
              <a:gd name="connsiteX11068" fmla="*/ 1787959 w 2482948"/>
              <a:gd name="connsiteY11068" fmla="*/ 915809 h 2128862"/>
              <a:gd name="connsiteX11069" fmla="*/ 1787944 w 2482948"/>
              <a:gd name="connsiteY11069" fmla="*/ 915852 h 2128862"/>
              <a:gd name="connsiteX11070" fmla="*/ 1779222 w 2482948"/>
              <a:gd name="connsiteY11070" fmla="*/ 940457 h 2128862"/>
              <a:gd name="connsiteX11071" fmla="*/ 1789384 w 2482948"/>
              <a:gd name="connsiteY11071" fmla="*/ 980920 h 2128862"/>
              <a:gd name="connsiteX11072" fmla="*/ 1796118 w 2482948"/>
              <a:gd name="connsiteY11072" fmla="*/ 961711 h 2128862"/>
              <a:gd name="connsiteX11073" fmla="*/ 1796593 w 2482948"/>
              <a:gd name="connsiteY11073" fmla="*/ 960358 h 2128862"/>
              <a:gd name="connsiteX11074" fmla="*/ 1796658 w 2482948"/>
              <a:gd name="connsiteY11074" fmla="*/ 960172 h 2128862"/>
              <a:gd name="connsiteX11075" fmla="*/ 1918341 w 2482948"/>
              <a:gd name="connsiteY11075" fmla="*/ 915788 h 2128862"/>
              <a:gd name="connsiteX11076" fmla="*/ 1918248 w 2482948"/>
              <a:gd name="connsiteY11076" fmla="*/ 917729 h 2128862"/>
              <a:gd name="connsiteX11077" fmla="*/ 1918238 w 2482948"/>
              <a:gd name="connsiteY11077" fmla="*/ 917942 h 2128862"/>
              <a:gd name="connsiteX11078" fmla="*/ 1918236 w 2482948"/>
              <a:gd name="connsiteY11078" fmla="*/ 917972 h 2128862"/>
              <a:gd name="connsiteX11079" fmla="*/ 1920168 w 2482948"/>
              <a:gd name="connsiteY11079" fmla="*/ 918072 h 2128862"/>
              <a:gd name="connsiteX11080" fmla="*/ 1923473 w 2482948"/>
              <a:gd name="connsiteY11080" fmla="*/ 918243 h 2128862"/>
              <a:gd name="connsiteX11081" fmla="*/ 1923824 w 2482948"/>
              <a:gd name="connsiteY11081" fmla="*/ 917415 h 2128862"/>
              <a:gd name="connsiteX11082" fmla="*/ 897264 w 2482948"/>
              <a:gd name="connsiteY11082" fmla="*/ 915739 h 2128862"/>
              <a:gd name="connsiteX11083" fmla="*/ 891668 w 2482948"/>
              <a:gd name="connsiteY11083" fmla="*/ 916417 h 2128862"/>
              <a:gd name="connsiteX11084" fmla="*/ 897399 w 2482948"/>
              <a:gd name="connsiteY11084" fmla="*/ 915793 h 2128862"/>
              <a:gd name="connsiteX11085" fmla="*/ 1227298 w 2482948"/>
              <a:gd name="connsiteY11085" fmla="*/ 915713 h 2128862"/>
              <a:gd name="connsiteX11086" fmla="*/ 1219686 w 2482948"/>
              <a:gd name="connsiteY11086" fmla="*/ 919929 h 2128862"/>
              <a:gd name="connsiteX11087" fmla="*/ 1216042 w 2482948"/>
              <a:gd name="connsiteY11087" fmla="*/ 921947 h 2128862"/>
              <a:gd name="connsiteX11088" fmla="*/ 1215410 w 2482948"/>
              <a:gd name="connsiteY11088" fmla="*/ 922297 h 2128862"/>
              <a:gd name="connsiteX11089" fmla="*/ 1210099 w 2482948"/>
              <a:gd name="connsiteY11089" fmla="*/ 927113 h 2128862"/>
              <a:gd name="connsiteX11090" fmla="*/ 1210581 w 2482948"/>
              <a:gd name="connsiteY11090" fmla="*/ 927255 h 2128862"/>
              <a:gd name="connsiteX11091" fmla="*/ 1211584 w 2482948"/>
              <a:gd name="connsiteY11091" fmla="*/ 926618 h 2128862"/>
              <a:gd name="connsiteX11092" fmla="*/ 1216194 w 2482948"/>
              <a:gd name="connsiteY11092" fmla="*/ 924772 h 2128862"/>
              <a:gd name="connsiteX11093" fmla="*/ 1234167 w 2482948"/>
              <a:gd name="connsiteY11093" fmla="*/ 917573 h 2128862"/>
              <a:gd name="connsiteX11094" fmla="*/ 1232408 w 2482948"/>
              <a:gd name="connsiteY11094" fmla="*/ 917096 h 2128862"/>
              <a:gd name="connsiteX11095" fmla="*/ 1229659 w 2482948"/>
              <a:gd name="connsiteY11095" fmla="*/ 916352 h 2128862"/>
              <a:gd name="connsiteX11096" fmla="*/ 1865769 w 2482948"/>
              <a:gd name="connsiteY11096" fmla="*/ 915648 h 2128862"/>
              <a:gd name="connsiteX11097" fmla="*/ 1864715 w 2482948"/>
              <a:gd name="connsiteY11097" fmla="*/ 916608 h 2128862"/>
              <a:gd name="connsiteX11098" fmla="*/ 1866105 w 2482948"/>
              <a:gd name="connsiteY11098" fmla="*/ 917396 h 2128862"/>
              <a:gd name="connsiteX11099" fmla="*/ 1866187 w 2482948"/>
              <a:gd name="connsiteY11099" fmla="*/ 917460 h 2128862"/>
              <a:gd name="connsiteX11100" fmla="*/ 1866207 w 2482948"/>
              <a:gd name="connsiteY11100" fmla="*/ 917455 h 2128862"/>
              <a:gd name="connsiteX11101" fmla="*/ 1866447 w 2482948"/>
              <a:gd name="connsiteY11101" fmla="*/ 917395 h 2128862"/>
              <a:gd name="connsiteX11102" fmla="*/ 1866505 w 2482948"/>
              <a:gd name="connsiteY11102" fmla="*/ 917259 h 2128862"/>
              <a:gd name="connsiteX11103" fmla="*/ 1866897 w 2482948"/>
              <a:gd name="connsiteY11103" fmla="*/ 916333 h 2128862"/>
              <a:gd name="connsiteX11104" fmla="*/ 1466153 w 2482948"/>
              <a:gd name="connsiteY11104" fmla="*/ 915271 h 2128862"/>
              <a:gd name="connsiteX11105" fmla="*/ 1466132 w 2482948"/>
              <a:gd name="connsiteY11105" fmla="*/ 915379 h 2128862"/>
              <a:gd name="connsiteX11106" fmla="*/ 1466126 w 2482948"/>
              <a:gd name="connsiteY11106" fmla="*/ 915408 h 2128862"/>
              <a:gd name="connsiteX11107" fmla="*/ 1466511 w 2482948"/>
              <a:gd name="connsiteY11107" fmla="*/ 915513 h 2128862"/>
              <a:gd name="connsiteX11108" fmla="*/ 1467169 w 2482948"/>
              <a:gd name="connsiteY11108" fmla="*/ 915692 h 2128862"/>
              <a:gd name="connsiteX11109" fmla="*/ 1467584 w 2482948"/>
              <a:gd name="connsiteY11109" fmla="*/ 915805 h 2128862"/>
              <a:gd name="connsiteX11110" fmla="*/ 1468218 w 2482948"/>
              <a:gd name="connsiteY11110" fmla="*/ 915977 h 2128862"/>
              <a:gd name="connsiteX11111" fmla="*/ 1466564 w 2482948"/>
              <a:gd name="connsiteY11111" fmla="*/ 915412 h 2128862"/>
              <a:gd name="connsiteX11112" fmla="*/ 1581482 w 2482948"/>
              <a:gd name="connsiteY11112" fmla="*/ 915105 h 2128862"/>
              <a:gd name="connsiteX11113" fmla="*/ 1581271 w 2482948"/>
              <a:gd name="connsiteY11113" fmla="*/ 915759 h 2128862"/>
              <a:gd name="connsiteX11114" fmla="*/ 1581050 w 2482948"/>
              <a:gd name="connsiteY11114" fmla="*/ 916440 h 2128862"/>
              <a:gd name="connsiteX11115" fmla="*/ 1580790 w 2482948"/>
              <a:gd name="connsiteY11115" fmla="*/ 917241 h 2128862"/>
              <a:gd name="connsiteX11116" fmla="*/ 1585471 w 2482948"/>
              <a:gd name="connsiteY11116" fmla="*/ 928354 h 2128862"/>
              <a:gd name="connsiteX11117" fmla="*/ 1588246 w 2482948"/>
              <a:gd name="connsiteY11117" fmla="*/ 919371 h 2128862"/>
              <a:gd name="connsiteX11118" fmla="*/ 1586317 w 2482948"/>
              <a:gd name="connsiteY11118" fmla="*/ 917971 h 2128862"/>
              <a:gd name="connsiteX11119" fmla="*/ 1584077 w 2482948"/>
              <a:gd name="connsiteY11119" fmla="*/ 916345 h 2128862"/>
              <a:gd name="connsiteX11120" fmla="*/ 1260127 w 2482948"/>
              <a:gd name="connsiteY11120" fmla="*/ 915105 h 2128862"/>
              <a:gd name="connsiteX11121" fmla="*/ 1251427 w 2482948"/>
              <a:gd name="connsiteY11121" fmla="*/ 917186 h 2128862"/>
              <a:gd name="connsiteX11122" fmla="*/ 1257924 w 2482948"/>
              <a:gd name="connsiteY11122" fmla="*/ 918952 h 2128862"/>
              <a:gd name="connsiteX11123" fmla="*/ 2350291 w 2482948"/>
              <a:gd name="connsiteY11123" fmla="*/ 915063 h 2128862"/>
              <a:gd name="connsiteX11124" fmla="*/ 2350044 w 2482948"/>
              <a:gd name="connsiteY11124" fmla="*/ 917442 h 2128862"/>
              <a:gd name="connsiteX11125" fmla="*/ 2348359 w 2482948"/>
              <a:gd name="connsiteY11125" fmla="*/ 920545 h 2128862"/>
              <a:gd name="connsiteX11126" fmla="*/ 1030307 w 2482948"/>
              <a:gd name="connsiteY11126" fmla="*/ 914998 h 2128862"/>
              <a:gd name="connsiteX11127" fmla="*/ 1030302 w 2482948"/>
              <a:gd name="connsiteY11127" fmla="*/ 917180 h 2128862"/>
              <a:gd name="connsiteX11128" fmla="*/ 1028157 w 2482948"/>
              <a:gd name="connsiteY11128" fmla="*/ 926724 h 2128862"/>
              <a:gd name="connsiteX11129" fmla="*/ 1028276 w 2482948"/>
              <a:gd name="connsiteY11129" fmla="*/ 926767 h 2128862"/>
              <a:gd name="connsiteX11130" fmla="*/ 1029032 w 2482948"/>
              <a:gd name="connsiteY11130" fmla="*/ 927039 h 2128862"/>
              <a:gd name="connsiteX11131" fmla="*/ 1031912 w 2482948"/>
              <a:gd name="connsiteY11131" fmla="*/ 915726 h 2128862"/>
              <a:gd name="connsiteX11132" fmla="*/ 1031926 w 2482948"/>
              <a:gd name="connsiteY11132" fmla="*/ 915546 h 2128862"/>
              <a:gd name="connsiteX11133" fmla="*/ 1439117 w 2482948"/>
              <a:gd name="connsiteY11133" fmla="*/ 914192 h 2128862"/>
              <a:gd name="connsiteX11134" fmla="*/ 1439071 w 2482948"/>
              <a:gd name="connsiteY11134" fmla="*/ 914411 h 2128862"/>
              <a:gd name="connsiteX11135" fmla="*/ 1438954 w 2482948"/>
              <a:gd name="connsiteY11135" fmla="*/ 914965 h 2128862"/>
              <a:gd name="connsiteX11136" fmla="*/ 1445426 w 2482948"/>
              <a:gd name="connsiteY11136" fmla="*/ 916593 h 2128862"/>
              <a:gd name="connsiteX11137" fmla="*/ 1448261 w 2482948"/>
              <a:gd name="connsiteY11137" fmla="*/ 917306 h 2128862"/>
              <a:gd name="connsiteX11138" fmla="*/ 1448300 w 2482948"/>
              <a:gd name="connsiteY11138" fmla="*/ 917122 h 2128862"/>
              <a:gd name="connsiteX11139" fmla="*/ 1440039 w 2482948"/>
              <a:gd name="connsiteY11139" fmla="*/ 914363 h 2128862"/>
              <a:gd name="connsiteX11140" fmla="*/ 1346552 w 2482948"/>
              <a:gd name="connsiteY11140" fmla="*/ 914088 h 2128862"/>
              <a:gd name="connsiteX11141" fmla="*/ 1345493 w 2482948"/>
              <a:gd name="connsiteY11141" fmla="*/ 914300 h 2128862"/>
              <a:gd name="connsiteX11142" fmla="*/ 1345674 w 2482948"/>
              <a:gd name="connsiteY11142" fmla="*/ 914409 h 2128862"/>
              <a:gd name="connsiteX11143" fmla="*/ 1347966 w 2482948"/>
              <a:gd name="connsiteY11143" fmla="*/ 914315 h 2128862"/>
              <a:gd name="connsiteX11144" fmla="*/ 1939438 w 2482948"/>
              <a:gd name="connsiteY11144" fmla="*/ 913783 h 2128862"/>
              <a:gd name="connsiteX11145" fmla="*/ 1939322 w 2482948"/>
              <a:gd name="connsiteY11145" fmla="*/ 915300 h 2128862"/>
              <a:gd name="connsiteX11146" fmla="*/ 1939095 w 2482948"/>
              <a:gd name="connsiteY11146" fmla="*/ 918294 h 2128862"/>
              <a:gd name="connsiteX11147" fmla="*/ 1940701 w 2482948"/>
              <a:gd name="connsiteY11147" fmla="*/ 918775 h 2128862"/>
              <a:gd name="connsiteX11148" fmla="*/ 1946991 w 2482948"/>
              <a:gd name="connsiteY11148" fmla="*/ 920402 h 2128862"/>
              <a:gd name="connsiteX11149" fmla="*/ 1952328 w 2482948"/>
              <a:gd name="connsiteY11149" fmla="*/ 921033 h 2128862"/>
              <a:gd name="connsiteX11150" fmla="*/ 1953801 w 2482948"/>
              <a:gd name="connsiteY11150" fmla="*/ 917785 h 2128862"/>
              <a:gd name="connsiteX11151" fmla="*/ 1953974 w 2482948"/>
              <a:gd name="connsiteY11151" fmla="*/ 917403 h 2128862"/>
              <a:gd name="connsiteX11152" fmla="*/ 1950215 w 2482948"/>
              <a:gd name="connsiteY11152" fmla="*/ 916432 h 2128862"/>
              <a:gd name="connsiteX11153" fmla="*/ 1942356 w 2482948"/>
              <a:gd name="connsiteY11153" fmla="*/ 914500 h 2128862"/>
              <a:gd name="connsiteX11154" fmla="*/ 2234770 w 2482948"/>
              <a:gd name="connsiteY11154" fmla="*/ 913679 h 2128862"/>
              <a:gd name="connsiteX11155" fmla="*/ 2231961 w 2482948"/>
              <a:gd name="connsiteY11155" fmla="*/ 914144 h 2128862"/>
              <a:gd name="connsiteX11156" fmla="*/ 2217580 w 2482948"/>
              <a:gd name="connsiteY11156" fmla="*/ 923024 h 2128862"/>
              <a:gd name="connsiteX11157" fmla="*/ 2225066 w 2482948"/>
              <a:gd name="connsiteY11157" fmla="*/ 920109 h 2128862"/>
              <a:gd name="connsiteX11158" fmla="*/ 2233196 w 2482948"/>
              <a:gd name="connsiteY11158" fmla="*/ 916943 h 2128862"/>
              <a:gd name="connsiteX11159" fmla="*/ 754510 w 2482948"/>
              <a:gd name="connsiteY11159" fmla="*/ 913624 h 2128862"/>
              <a:gd name="connsiteX11160" fmla="*/ 753880 w 2482948"/>
              <a:gd name="connsiteY11160" fmla="*/ 914379 h 2128862"/>
              <a:gd name="connsiteX11161" fmla="*/ 753883 w 2482948"/>
              <a:gd name="connsiteY11161" fmla="*/ 914380 h 2128862"/>
              <a:gd name="connsiteX11162" fmla="*/ 753889 w 2482948"/>
              <a:gd name="connsiteY11162" fmla="*/ 914383 h 2128862"/>
              <a:gd name="connsiteX11163" fmla="*/ 754330 w 2482948"/>
              <a:gd name="connsiteY11163" fmla="*/ 913853 h 2128862"/>
              <a:gd name="connsiteX11164" fmla="*/ 754518 w 2482948"/>
              <a:gd name="connsiteY11164" fmla="*/ 913628 h 2128862"/>
              <a:gd name="connsiteX11165" fmla="*/ 1706018 w 2482948"/>
              <a:gd name="connsiteY11165" fmla="*/ 913504 h 2128862"/>
              <a:gd name="connsiteX11166" fmla="*/ 1705270 w 2482948"/>
              <a:gd name="connsiteY11166" fmla="*/ 915522 h 2128862"/>
              <a:gd name="connsiteX11167" fmla="*/ 1702424 w 2482948"/>
              <a:gd name="connsiteY11167" fmla="*/ 923205 h 2128862"/>
              <a:gd name="connsiteX11168" fmla="*/ 1698881 w 2482948"/>
              <a:gd name="connsiteY11168" fmla="*/ 932767 h 2128862"/>
              <a:gd name="connsiteX11169" fmla="*/ 1700495 w 2482948"/>
              <a:gd name="connsiteY11169" fmla="*/ 937737 h 2128862"/>
              <a:gd name="connsiteX11170" fmla="*/ 1701814 w 2482948"/>
              <a:gd name="connsiteY11170" fmla="*/ 941794 h 2128862"/>
              <a:gd name="connsiteX11171" fmla="*/ 1702769 w 2482948"/>
              <a:gd name="connsiteY11171" fmla="*/ 944733 h 2128862"/>
              <a:gd name="connsiteX11172" fmla="*/ 1709944 w 2482948"/>
              <a:gd name="connsiteY11172" fmla="*/ 958762 h 2128862"/>
              <a:gd name="connsiteX11173" fmla="*/ 1711158 w 2482948"/>
              <a:gd name="connsiteY11173" fmla="*/ 961135 h 2128862"/>
              <a:gd name="connsiteX11174" fmla="*/ 1716244 w 2482948"/>
              <a:gd name="connsiteY11174" fmla="*/ 947021 h 2128862"/>
              <a:gd name="connsiteX11175" fmla="*/ 1710984 w 2482948"/>
              <a:gd name="connsiteY11175" fmla="*/ 935323 h 2128862"/>
              <a:gd name="connsiteX11176" fmla="*/ 1385077 w 2482948"/>
              <a:gd name="connsiteY11176" fmla="*/ 913056 h 2128862"/>
              <a:gd name="connsiteX11177" fmla="*/ 1385866 w 2482948"/>
              <a:gd name="connsiteY11177" fmla="*/ 913462 h 2128862"/>
              <a:gd name="connsiteX11178" fmla="*/ 1385937 w 2482948"/>
              <a:gd name="connsiteY11178" fmla="*/ 913471 h 2128862"/>
              <a:gd name="connsiteX11179" fmla="*/ 1394304 w 2482948"/>
              <a:gd name="connsiteY11179" fmla="*/ 914526 h 2128862"/>
              <a:gd name="connsiteX11180" fmla="*/ 1217384 w 2482948"/>
              <a:gd name="connsiteY11180" fmla="*/ 913028 h 2128862"/>
              <a:gd name="connsiteX11181" fmla="*/ 1214983 w 2482948"/>
              <a:gd name="connsiteY11181" fmla="*/ 915881 h 2128862"/>
              <a:gd name="connsiteX11182" fmla="*/ 1213069 w 2482948"/>
              <a:gd name="connsiteY11182" fmla="*/ 918156 h 2128862"/>
              <a:gd name="connsiteX11183" fmla="*/ 1216418 w 2482948"/>
              <a:gd name="connsiteY11183" fmla="*/ 916284 h 2128862"/>
              <a:gd name="connsiteX11184" fmla="*/ 1220657 w 2482948"/>
              <a:gd name="connsiteY11184" fmla="*/ 913914 h 2128862"/>
              <a:gd name="connsiteX11185" fmla="*/ 1022290 w 2482948"/>
              <a:gd name="connsiteY11185" fmla="*/ 912285 h 2128862"/>
              <a:gd name="connsiteX11186" fmla="*/ 1022275 w 2482948"/>
              <a:gd name="connsiteY11186" fmla="*/ 919322 h 2128862"/>
              <a:gd name="connsiteX11187" fmla="*/ 1022271 w 2482948"/>
              <a:gd name="connsiteY11187" fmla="*/ 921406 h 2128862"/>
              <a:gd name="connsiteX11188" fmla="*/ 1022264 w 2482948"/>
              <a:gd name="connsiteY11188" fmla="*/ 924604 h 2128862"/>
              <a:gd name="connsiteX11189" fmla="*/ 1023910 w 2482948"/>
              <a:gd name="connsiteY11189" fmla="*/ 925196 h 2128862"/>
              <a:gd name="connsiteX11190" fmla="*/ 1024296 w 2482948"/>
              <a:gd name="connsiteY11190" fmla="*/ 925335 h 2128862"/>
              <a:gd name="connsiteX11191" fmla="*/ 1024955 w 2482948"/>
              <a:gd name="connsiteY11191" fmla="*/ 913187 h 2128862"/>
              <a:gd name="connsiteX11192" fmla="*/ 1882209 w 2482948"/>
              <a:gd name="connsiteY11192" fmla="*/ 912263 h 2128862"/>
              <a:gd name="connsiteX11193" fmla="*/ 1880212 w 2482948"/>
              <a:gd name="connsiteY11193" fmla="*/ 912508 h 2128862"/>
              <a:gd name="connsiteX11194" fmla="*/ 1886778 w 2482948"/>
              <a:gd name="connsiteY11194" fmla="*/ 916345 h 2128862"/>
              <a:gd name="connsiteX11195" fmla="*/ 1892162 w 2482948"/>
              <a:gd name="connsiteY11195" fmla="*/ 916624 h 2128862"/>
              <a:gd name="connsiteX11196" fmla="*/ 1892162 w 2482948"/>
              <a:gd name="connsiteY11196" fmla="*/ 916622 h 2128862"/>
              <a:gd name="connsiteX11197" fmla="*/ 1889545 w 2482948"/>
              <a:gd name="connsiteY11197" fmla="*/ 915742 h 2128862"/>
              <a:gd name="connsiteX11198" fmla="*/ 1561923 w 2482948"/>
              <a:gd name="connsiteY11198" fmla="*/ 912256 h 2128862"/>
              <a:gd name="connsiteX11199" fmla="*/ 1561926 w 2482948"/>
              <a:gd name="connsiteY11199" fmla="*/ 913082 h 2128862"/>
              <a:gd name="connsiteX11200" fmla="*/ 1563044 w 2482948"/>
              <a:gd name="connsiteY11200" fmla="*/ 914334 h 2128862"/>
              <a:gd name="connsiteX11201" fmla="*/ 1563215 w 2482948"/>
              <a:gd name="connsiteY11201" fmla="*/ 913734 h 2128862"/>
              <a:gd name="connsiteX11202" fmla="*/ 1562155 w 2482948"/>
              <a:gd name="connsiteY11202" fmla="*/ 912521 h 2128862"/>
              <a:gd name="connsiteX11203" fmla="*/ 2103426 w 2482948"/>
              <a:gd name="connsiteY11203" fmla="*/ 912079 h 2128862"/>
              <a:gd name="connsiteX11204" fmla="*/ 2103164 w 2482948"/>
              <a:gd name="connsiteY11204" fmla="*/ 912595 h 2128862"/>
              <a:gd name="connsiteX11205" fmla="*/ 2103027 w 2482948"/>
              <a:gd name="connsiteY11205" fmla="*/ 912864 h 2128862"/>
              <a:gd name="connsiteX11206" fmla="*/ 2102469 w 2482948"/>
              <a:gd name="connsiteY11206" fmla="*/ 913964 h 2128862"/>
              <a:gd name="connsiteX11207" fmla="*/ 2107042 w 2482948"/>
              <a:gd name="connsiteY11207" fmla="*/ 918132 h 2128862"/>
              <a:gd name="connsiteX11208" fmla="*/ 2107126 w 2482948"/>
              <a:gd name="connsiteY11208" fmla="*/ 917661 h 2128862"/>
              <a:gd name="connsiteX11209" fmla="*/ 2107380 w 2482948"/>
              <a:gd name="connsiteY11209" fmla="*/ 916248 h 2128862"/>
              <a:gd name="connsiteX11210" fmla="*/ 2107614 w 2482948"/>
              <a:gd name="connsiteY11210" fmla="*/ 914946 h 2128862"/>
              <a:gd name="connsiteX11211" fmla="*/ 2106910 w 2482948"/>
              <a:gd name="connsiteY11211" fmla="*/ 914465 h 2128862"/>
              <a:gd name="connsiteX11212" fmla="*/ 2209033 w 2482948"/>
              <a:gd name="connsiteY11212" fmla="*/ 912024 h 2128862"/>
              <a:gd name="connsiteX11213" fmla="*/ 2207986 w 2482948"/>
              <a:gd name="connsiteY11213" fmla="*/ 912282 h 2128862"/>
              <a:gd name="connsiteX11214" fmla="*/ 2203523 w 2482948"/>
              <a:gd name="connsiteY11214" fmla="*/ 913383 h 2128862"/>
              <a:gd name="connsiteX11215" fmla="*/ 2196793 w 2482948"/>
              <a:gd name="connsiteY11215" fmla="*/ 915042 h 2128862"/>
              <a:gd name="connsiteX11216" fmla="*/ 2196697 w 2482948"/>
              <a:gd name="connsiteY11216" fmla="*/ 915375 h 2128862"/>
              <a:gd name="connsiteX11217" fmla="*/ 2196637 w 2482948"/>
              <a:gd name="connsiteY11217" fmla="*/ 915586 h 2128862"/>
              <a:gd name="connsiteX11218" fmla="*/ 2207647 w 2482948"/>
              <a:gd name="connsiteY11218" fmla="*/ 913674 h 2128862"/>
              <a:gd name="connsiteX11219" fmla="*/ 2208324 w 2482948"/>
              <a:gd name="connsiteY11219" fmla="*/ 913417 h 2128862"/>
              <a:gd name="connsiteX11220" fmla="*/ 1931142 w 2482948"/>
              <a:gd name="connsiteY11220" fmla="*/ 911745 h 2128862"/>
              <a:gd name="connsiteX11221" fmla="*/ 1930157 w 2482948"/>
              <a:gd name="connsiteY11221" fmla="*/ 914074 h 2128862"/>
              <a:gd name="connsiteX11222" fmla="*/ 1929578 w 2482948"/>
              <a:gd name="connsiteY11222" fmla="*/ 915445 h 2128862"/>
              <a:gd name="connsiteX11223" fmla="*/ 1934531 w 2482948"/>
              <a:gd name="connsiteY11223" fmla="*/ 916928 h 2128862"/>
              <a:gd name="connsiteX11224" fmla="*/ 1934721 w 2482948"/>
              <a:gd name="connsiteY11224" fmla="*/ 916984 h 2128862"/>
              <a:gd name="connsiteX11225" fmla="*/ 1935050 w 2482948"/>
              <a:gd name="connsiteY11225" fmla="*/ 912705 h 2128862"/>
              <a:gd name="connsiteX11226" fmla="*/ 1932954 w 2482948"/>
              <a:gd name="connsiteY11226" fmla="*/ 912190 h 2128862"/>
              <a:gd name="connsiteX11227" fmla="*/ 1931890 w 2482948"/>
              <a:gd name="connsiteY11227" fmla="*/ 911929 h 2128862"/>
              <a:gd name="connsiteX11228" fmla="*/ 765298 w 2482948"/>
              <a:gd name="connsiteY11228" fmla="*/ 911696 h 2128862"/>
              <a:gd name="connsiteX11229" fmla="*/ 764281 w 2482948"/>
              <a:gd name="connsiteY11229" fmla="*/ 912917 h 2128862"/>
              <a:gd name="connsiteX11230" fmla="*/ 769101 w 2482948"/>
              <a:gd name="connsiteY11230" fmla="*/ 915122 h 2128862"/>
              <a:gd name="connsiteX11231" fmla="*/ 786102 w 2482948"/>
              <a:gd name="connsiteY11231" fmla="*/ 922901 h 2128862"/>
              <a:gd name="connsiteX11232" fmla="*/ 821844 w 2482948"/>
              <a:gd name="connsiteY11232" fmla="*/ 930654 h 2128862"/>
              <a:gd name="connsiteX11233" fmla="*/ 817946 w 2482948"/>
              <a:gd name="connsiteY11233" fmla="*/ 928910 h 2128862"/>
              <a:gd name="connsiteX11234" fmla="*/ 814849 w 2482948"/>
              <a:gd name="connsiteY11234" fmla="*/ 927525 h 2128862"/>
              <a:gd name="connsiteX11235" fmla="*/ 806221 w 2482948"/>
              <a:gd name="connsiteY11235" fmla="*/ 925733 h 2128862"/>
              <a:gd name="connsiteX11236" fmla="*/ 788290 w 2482948"/>
              <a:gd name="connsiteY11236" fmla="*/ 922007 h 2128862"/>
              <a:gd name="connsiteX11237" fmla="*/ 776674 w 2482948"/>
              <a:gd name="connsiteY11237" fmla="*/ 916798 h 2128862"/>
              <a:gd name="connsiteX11238" fmla="*/ 2243180 w 2482948"/>
              <a:gd name="connsiteY11238" fmla="*/ 911675 h 2128862"/>
              <a:gd name="connsiteX11239" fmla="*/ 2241738 w 2482948"/>
              <a:gd name="connsiteY11239" fmla="*/ 912064 h 2128862"/>
              <a:gd name="connsiteX11240" fmla="*/ 2241058 w 2482948"/>
              <a:gd name="connsiteY11240" fmla="*/ 913881 h 2128862"/>
              <a:gd name="connsiteX11241" fmla="*/ 2242551 w 2482948"/>
              <a:gd name="connsiteY11241" fmla="*/ 913300 h 2128862"/>
              <a:gd name="connsiteX11242" fmla="*/ 2242695 w 2482948"/>
              <a:gd name="connsiteY11242" fmla="*/ 912985 h 2128862"/>
              <a:gd name="connsiteX11243" fmla="*/ 2242746 w 2482948"/>
              <a:gd name="connsiteY11243" fmla="*/ 912874 h 2128862"/>
              <a:gd name="connsiteX11244" fmla="*/ 2242945 w 2482948"/>
              <a:gd name="connsiteY11244" fmla="*/ 912324 h 2128862"/>
              <a:gd name="connsiteX11245" fmla="*/ 927742 w 2482948"/>
              <a:gd name="connsiteY11245" fmla="*/ 911576 h 2128862"/>
              <a:gd name="connsiteX11246" fmla="*/ 925987 w 2482948"/>
              <a:gd name="connsiteY11246" fmla="*/ 912264 h 2128862"/>
              <a:gd name="connsiteX11247" fmla="*/ 906868 w 2482948"/>
              <a:gd name="connsiteY11247" fmla="*/ 914577 h 2128862"/>
              <a:gd name="connsiteX11248" fmla="*/ 907074 w 2482948"/>
              <a:gd name="connsiteY11248" fmla="*/ 914659 h 2128862"/>
              <a:gd name="connsiteX11249" fmla="*/ 907232 w 2482948"/>
              <a:gd name="connsiteY11249" fmla="*/ 914722 h 2128862"/>
              <a:gd name="connsiteX11250" fmla="*/ 920197 w 2482948"/>
              <a:gd name="connsiteY11250" fmla="*/ 913311 h 2128862"/>
              <a:gd name="connsiteX11251" fmla="*/ 924263 w 2482948"/>
              <a:gd name="connsiteY11251" fmla="*/ 912692 h 2128862"/>
              <a:gd name="connsiteX11252" fmla="*/ 928848 w 2482948"/>
              <a:gd name="connsiteY11252" fmla="*/ 911995 h 2128862"/>
              <a:gd name="connsiteX11253" fmla="*/ 928719 w 2482948"/>
              <a:gd name="connsiteY11253" fmla="*/ 911946 h 2128862"/>
              <a:gd name="connsiteX11254" fmla="*/ 927978 w 2482948"/>
              <a:gd name="connsiteY11254" fmla="*/ 911666 h 2128862"/>
              <a:gd name="connsiteX11255" fmla="*/ 2112456 w 2482948"/>
              <a:gd name="connsiteY11255" fmla="*/ 911575 h 2128862"/>
              <a:gd name="connsiteX11256" fmla="*/ 2112273 w 2482948"/>
              <a:gd name="connsiteY11256" fmla="*/ 912596 h 2128862"/>
              <a:gd name="connsiteX11257" fmla="*/ 2112699 w 2482948"/>
              <a:gd name="connsiteY11257" fmla="*/ 912893 h 2128862"/>
              <a:gd name="connsiteX11258" fmla="*/ 2114972 w 2482948"/>
              <a:gd name="connsiteY11258" fmla="*/ 914478 h 2128862"/>
              <a:gd name="connsiteX11259" fmla="*/ 2115851 w 2482948"/>
              <a:gd name="connsiteY11259" fmla="*/ 915091 h 2128862"/>
              <a:gd name="connsiteX11260" fmla="*/ 2116141 w 2482948"/>
              <a:gd name="connsiteY11260" fmla="*/ 915196 h 2128862"/>
              <a:gd name="connsiteX11261" fmla="*/ 2116717 w 2482948"/>
              <a:gd name="connsiteY11261" fmla="*/ 915403 h 2128862"/>
              <a:gd name="connsiteX11262" fmla="*/ 2122438 w 2482948"/>
              <a:gd name="connsiteY11262" fmla="*/ 917465 h 2128862"/>
              <a:gd name="connsiteX11263" fmla="*/ 2122468 w 2482948"/>
              <a:gd name="connsiteY11263" fmla="*/ 917403 h 2128862"/>
              <a:gd name="connsiteX11264" fmla="*/ 2122689 w 2482948"/>
              <a:gd name="connsiteY11264" fmla="*/ 916955 h 2128862"/>
              <a:gd name="connsiteX11265" fmla="*/ 2122853 w 2482948"/>
              <a:gd name="connsiteY11265" fmla="*/ 916622 h 2128862"/>
              <a:gd name="connsiteX11266" fmla="*/ 2118547 w 2482948"/>
              <a:gd name="connsiteY11266" fmla="*/ 914532 h 2128862"/>
              <a:gd name="connsiteX11267" fmla="*/ 1335047 w 2482948"/>
              <a:gd name="connsiteY11267" fmla="*/ 911502 h 2128862"/>
              <a:gd name="connsiteX11268" fmla="*/ 1334458 w 2482948"/>
              <a:gd name="connsiteY11268" fmla="*/ 911623 h 2128862"/>
              <a:gd name="connsiteX11269" fmla="*/ 1334300 w 2482948"/>
              <a:gd name="connsiteY11269" fmla="*/ 911656 h 2128862"/>
              <a:gd name="connsiteX11270" fmla="*/ 1334375 w 2482948"/>
              <a:gd name="connsiteY11270" fmla="*/ 911654 h 2128862"/>
              <a:gd name="connsiteX11271" fmla="*/ 1335169 w 2482948"/>
              <a:gd name="connsiteY11271" fmla="*/ 911636 h 2128862"/>
              <a:gd name="connsiteX11272" fmla="*/ 2137486 w 2482948"/>
              <a:gd name="connsiteY11272" fmla="*/ 911425 h 2128862"/>
              <a:gd name="connsiteX11273" fmla="*/ 2149395 w 2482948"/>
              <a:gd name="connsiteY11273" fmla="*/ 916408 h 2128862"/>
              <a:gd name="connsiteX11274" fmla="*/ 2150441 w 2482948"/>
              <a:gd name="connsiteY11274" fmla="*/ 916846 h 2128862"/>
              <a:gd name="connsiteX11275" fmla="*/ 2150503 w 2482948"/>
              <a:gd name="connsiteY11275" fmla="*/ 916573 h 2128862"/>
              <a:gd name="connsiteX11276" fmla="*/ 2150624 w 2482948"/>
              <a:gd name="connsiteY11276" fmla="*/ 916044 h 2128862"/>
              <a:gd name="connsiteX11277" fmla="*/ 2140713 w 2482948"/>
              <a:gd name="connsiteY11277" fmla="*/ 912559 h 2128862"/>
              <a:gd name="connsiteX11278" fmla="*/ 775374 w 2482948"/>
              <a:gd name="connsiteY11278" fmla="*/ 911412 h 2128862"/>
              <a:gd name="connsiteX11279" fmla="*/ 789410 w 2482948"/>
              <a:gd name="connsiteY11279" fmla="*/ 917702 h 2128862"/>
              <a:gd name="connsiteX11280" fmla="*/ 789499 w 2482948"/>
              <a:gd name="connsiteY11280" fmla="*/ 917720 h 2128862"/>
              <a:gd name="connsiteX11281" fmla="*/ 789680 w 2482948"/>
              <a:gd name="connsiteY11281" fmla="*/ 917758 h 2128862"/>
              <a:gd name="connsiteX11282" fmla="*/ 789958 w 2482948"/>
              <a:gd name="connsiteY11282" fmla="*/ 917816 h 2128862"/>
              <a:gd name="connsiteX11283" fmla="*/ 1902552 w 2482948"/>
              <a:gd name="connsiteY11283" fmla="*/ 911103 h 2128862"/>
              <a:gd name="connsiteX11284" fmla="*/ 1902005 w 2482948"/>
              <a:gd name="connsiteY11284" fmla="*/ 912351 h 2128862"/>
              <a:gd name="connsiteX11285" fmla="*/ 1901492 w 2482948"/>
              <a:gd name="connsiteY11285" fmla="*/ 913520 h 2128862"/>
              <a:gd name="connsiteX11286" fmla="*/ 1901130 w 2482948"/>
              <a:gd name="connsiteY11286" fmla="*/ 914346 h 2128862"/>
              <a:gd name="connsiteX11287" fmla="*/ 1910934 w 2482948"/>
              <a:gd name="connsiteY11287" fmla="*/ 917595 h 2128862"/>
              <a:gd name="connsiteX11288" fmla="*/ 1912828 w 2482948"/>
              <a:gd name="connsiteY11288" fmla="*/ 917693 h 2128862"/>
              <a:gd name="connsiteX11289" fmla="*/ 1912921 w 2482948"/>
              <a:gd name="connsiteY11289" fmla="*/ 915763 h 2128862"/>
              <a:gd name="connsiteX11290" fmla="*/ 1912996 w 2482948"/>
              <a:gd name="connsiteY11290" fmla="*/ 914202 h 2128862"/>
              <a:gd name="connsiteX11291" fmla="*/ 1892269 w 2482948"/>
              <a:gd name="connsiteY11291" fmla="*/ 911026 h 2128862"/>
              <a:gd name="connsiteX11292" fmla="*/ 1891578 w 2482948"/>
              <a:gd name="connsiteY11292" fmla="*/ 911111 h 2128862"/>
              <a:gd name="connsiteX11293" fmla="*/ 1892027 w 2482948"/>
              <a:gd name="connsiteY11293" fmla="*/ 911330 h 2128862"/>
              <a:gd name="connsiteX11294" fmla="*/ 1892262 w 2482948"/>
              <a:gd name="connsiteY11294" fmla="*/ 911408 h 2128862"/>
              <a:gd name="connsiteX11295" fmla="*/ 1453305 w 2482948"/>
              <a:gd name="connsiteY11295" fmla="*/ 910878 h 2128862"/>
              <a:gd name="connsiteX11296" fmla="*/ 1453101 w 2482948"/>
              <a:gd name="connsiteY11296" fmla="*/ 911865 h 2128862"/>
              <a:gd name="connsiteX11297" fmla="*/ 1453507 w 2482948"/>
              <a:gd name="connsiteY11297" fmla="*/ 911976 h 2128862"/>
              <a:gd name="connsiteX11298" fmla="*/ 1453658 w 2482948"/>
              <a:gd name="connsiteY11298" fmla="*/ 912017 h 2128862"/>
              <a:gd name="connsiteX11299" fmla="*/ 1461804 w 2482948"/>
              <a:gd name="connsiteY11299" fmla="*/ 914232 h 2128862"/>
              <a:gd name="connsiteX11300" fmla="*/ 1461890 w 2482948"/>
              <a:gd name="connsiteY11300" fmla="*/ 913813 h 2128862"/>
              <a:gd name="connsiteX11301" fmla="*/ 1845371 w 2482948"/>
              <a:gd name="connsiteY11301" fmla="*/ 910730 h 2128862"/>
              <a:gd name="connsiteX11302" fmla="*/ 1839765 w 2482948"/>
              <a:gd name="connsiteY11302" fmla="*/ 926342 h 2128862"/>
              <a:gd name="connsiteX11303" fmla="*/ 1836434 w 2482948"/>
              <a:gd name="connsiteY11303" fmla="*/ 935618 h 2128862"/>
              <a:gd name="connsiteX11304" fmla="*/ 1836882 w 2482948"/>
              <a:gd name="connsiteY11304" fmla="*/ 940133 h 2128862"/>
              <a:gd name="connsiteX11305" fmla="*/ 1837405 w 2482948"/>
              <a:gd name="connsiteY11305" fmla="*/ 945394 h 2128862"/>
              <a:gd name="connsiteX11306" fmla="*/ 1839931 w 2482948"/>
              <a:gd name="connsiteY11306" fmla="*/ 970841 h 2128862"/>
              <a:gd name="connsiteX11307" fmla="*/ 1841949 w 2482948"/>
              <a:gd name="connsiteY11307" fmla="*/ 980004 h 2128862"/>
              <a:gd name="connsiteX11308" fmla="*/ 1849816 w 2482948"/>
              <a:gd name="connsiteY11308" fmla="*/ 958324 h 2128862"/>
              <a:gd name="connsiteX11309" fmla="*/ 1844872 w 2482948"/>
              <a:gd name="connsiteY11309" fmla="*/ 949846 h 2128862"/>
              <a:gd name="connsiteX11310" fmla="*/ 1844872 w 2482948"/>
              <a:gd name="connsiteY11310" fmla="*/ 949845 h 2128862"/>
              <a:gd name="connsiteX11311" fmla="*/ 1844216 w 2482948"/>
              <a:gd name="connsiteY11311" fmla="*/ 936403 h 2128862"/>
              <a:gd name="connsiteX11312" fmla="*/ 1842388 w 2482948"/>
              <a:gd name="connsiteY11312" fmla="*/ 932289 h 2128862"/>
              <a:gd name="connsiteX11313" fmla="*/ 1844130 w 2482948"/>
              <a:gd name="connsiteY11313" fmla="*/ 934643 h 2128862"/>
              <a:gd name="connsiteX11314" fmla="*/ 1843491 w 2482948"/>
              <a:gd name="connsiteY11314" fmla="*/ 921533 h 2128862"/>
              <a:gd name="connsiteX11315" fmla="*/ 1843491 w 2482948"/>
              <a:gd name="connsiteY11315" fmla="*/ 919879 h 2128862"/>
              <a:gd name="connsiteX11316" fmla="*/ 1846875 w 2482948"/>
              <a:gd name="connsiteY11316" fmla="*/ 914115 h 2128862"/>
              <a:gd name="connsiteX11317" fmla="*/ 1846041 w 2482948"/>
              <a:gd name="connsiteY11317" fmla="*/ 912239 h 2128862"/>
              <a:gd name="connsiteX11318" fmla="*/ 1918593 w 2482948"/>
              <a:gd name="connsiteY11318" fmla="*/ 910511 h 2128862"/>
              <a:gd name="connsiteX11319" fmla="*/ 1918537 w 2482948"/>
              <a:gd name="connsiteY11319" fmla="*/ 911681 h 2128862"/>
              <a:gd name="connsiteX11320" fmla="*/ 1918516 w 2482948"/>
              <a:gd name="connsiteY11320" fmla="*/ 912132 h 2128862"/>
              <a:gd name="connsiteX11321" fmla="*/ 1921517 w 2482948"/>
              <a:gd name="connsiteY11321" fmla="*/ 913031 h 2128862"/>
              <a:gd name="connsiteX11322" fmla="*/ 1924332 w 2482948"/>
              <a:gd name="connsiteY11322" fmla="*/ 913874 h 2128862"/>
              <a:gd name="connsiteX11323" fmla="*/ 1925214 w 2482948"/>
              <a:gd name="connsiteY11323" fmla="*/ 914138 h 2128862"/>
              <a:gd name="connsiteX11324" fmla="*/ 1926675 w 2482948"/>
              <a:gd name="connsiteY11324" fmla="*/ 910693 h 2128862"/>
              <a:gd name="connsiteX11325" fmla="*/ 1925827 w 2482948"/>
              <a:gd name="connsiteY11325" fmla="*/ 910674 h 2128862"/>
              <a:gd name="connsiteX11326" fmla="*/ 1912654 w 2482948"/>
              <a:gd name="connsiteY11326" fmla="*/ 910377 h 2128862"/>
              <a:gd name="connsiteX11327" fmla="*/ 1913172 w 2482948"/>
              <a:gd name="connsiteY11327" fmla="*/ 910532 h 2128862"/>
              <a:gd name="connsiteX11328" fmla="*/ 1913179 w 2482948"/>
              <a:gd name="connsiteY11328" fmla="*/ 910389 h 2128862"/>
              <a:gd name="connsiteX11329" fmla="*/ 1596868 w 2482948"/>
              <a:gd name="connsiteY11329" fmla="*/ 910185 h 2128862"/>
              <a:gd name="connsiteX11330" fmla="*/ 1594438 w 2482948"/>
              <a:gd name="connsiteY11330" fmla="*/ 918072 h 2128862"/>
              <a:gd name="connsiteX11331" fmla="*/ 1594206 w 2482948"/>
              <a:gd name="connsiteY11331" fmla="*/ 918826 h 2128862"/>
              <a:gd name="connsiteX11332" fmla="*/ 1600156 w 2482948"/>
              <a:gd name="connsiteY11332" fmla="*/ 923126 h 2128862"/>
              <a:gd name="connsiteX11333" fmla="*/ 1611185 w 2482948"/>
              <a:gd name="connsiteY11333" fmla="*/ 931097 h 2128862"/>
              <a:gd name="connsiteX11334" fmla="*/ 1612255 w 2482948"/>
              <a:gd name="connsiteY11334" fmla="*/ 927583 h 2128862"/>
              <a:gd name="connsiteX11335" fmla="*/ 1612909 w 2482948"/>
              <a:gd name="connsiteY11335" fmla="*/ 925437 h 2128862"/>
              <a:gd name="connsiteX11336" fmla="*/ 1613541 w 2482948"/>
              <a:gd name="connsiteY11336" fmla="*/ 923363 h 2128862"/>
              <a:gd name="connsiteX11337" fmla="*/ 1568677 w 2482948"/>
              <a:gd name="connsiteY11337" fmla="*/ 910098 h 2128862"/>
              <a:gd name="connsiteX11338" fmla="*/ 1568401 w 2482948"/>
              <a:gd name="connsiteY11338" fmla="*/ 911072 h 2128862"/>
              <a:gd name="connsiteX11339" fmla="*/ 1567930 w 2482948"/>
              <a:gd name="connsiteY11339" fmla="*/ 912729 h 2128862"/>
              <a:gd name="connsiteX11340" fmla="*/ 1574989 w 2482948"/>
              <a:gd name="connsiteY11340" fmla="*/ 920780 h 2128862"/>
              <a:gd name="connsiteX11341" fmla="*/ 1575420 w 2482948"/>
              <a:gd name="connsiteY11341" fmla="*/ 919453 h 2128862"/>
              <a:gd name="connsiteX11342" fmla="*/ 1575802 w 2482948"/>
              <a:gd name="connsiteY11342" fmla="*/ 918278 h 2128862"/>
              <a:gd name="connsiteX11343" fmla="*/ 1575028 w 2482948"/>
              <a:gd name="connsiteY11343" fmla="*/ 916846 h 2128862"/>
              <a:gd name="connsiteX11344" fmla="*/ 1342126 w 2482948"/>
              <a:gd name="connsiteY11344" fmla="*/ 910044 h 2128862"/>
              <a:gd name="connsiteX11345" fmla="*/ 1342095 w 2482948"/>
              <a:gd name="connsiteY11345" fmla="*/ 910051 h 2128862"/>
              <a:gd name="connsiteX11346" fmla="*/ 1341792 w 2482948"/>
              <a:gd name="connsiteY11346" fmla="*/ 910113 h 2128862"/>
              <a:gd name="connsiteX11347" fmla="*/ 1339728 w 2482948"/>
              <a:gd name="connsiteY11347" fmla="*/ 910538 h 2128862"/>
              <a:gd name="connsiteX11348" fmla="*/ 1340170 w 2482948"/>
              <a:gd name="connsiteY11348" fmla="*/ 911018 h 2128862"/>
              <a:gd name="connsiteX11349" fmla="*/ 1340339 w 2482948"/>
              <a:gd name="connsiteY11349" fmla="*/ 911201 h 2128862"/>
              <a:gd name="connsiteX11350" fmla="*/ 1340848 w 2482948"/>
              <a:gd name="connsiteY11350" fmla="*/ 911507 h 2128862"/>
              <a:gd name="connsiteX11351" fmla="*/ 1344492 w 2482948"/>
              <a:gd name="connsiteY11351" fmla="*/ 911424 h 2128862"/>
              <a:gd name="connsiteX11352" fmla="*/ 1962760 w 2482948"/>
              <a:gd name="connsiteY11352" fmla="*/ 909655 h 2128862"/>
              <a:gd name="connsiteX11353" fmla="*/ 1962581 w 2482948"/>
              <a:gd name="connsiteY11353" fmla="*/ 911884 h 2128862"/>
              <a:gd name="connsiteX11354" fmla="*/ 1978165 w 2482948"/>
              <a:gd name="connsiteY11354" fmla="*/ 915283 h 2128862"/>
              <a:gd name="connsiteX11355" fmla="*/ 1978234 w 2482948"/>
              <a:gd name="connsiteY11355" fmla="*/ 914645 h 2128862"/>
              <a:gd name="connsiteX11356" fmla="*/ 1978244 w 2482948"/>
              <a:gd name="connsiteY11356" fmla="*/ 914547 h 2128862"/>
              <a:gd name="connsiteX11357" fmla="*/ 1974205 w 2482948"/>
              <a:gd name="connsiteY11357" fmla="*/ 913271 h 2128862"/>
              <a:gd name="connsiteX11358" fmla="*/ 1967109 w 2482948"/>
              <a:gd name="connsiteY11358" fmla="*/ 911029 h 2128862"/>
              <a:gd name="connsiteX11359" fmla="*/ 1363470 w 2482948"/>
              <a:gd name="connsiteY11359" fmla="*/ 909613 h 2128862"/>
              <a:gd name="connsiteX11360" fmla="*/ 1365900 w 2482948"/>
              <a:gd name="connsiteY11360" fmla="*/ 910937 h 2128862"/>
              <a:gd name="connsiteX11361" fmla="*/ 1367309 w 2482948"/>
              <a:gd name="connsiteY11361" fmla="*/ 910905 h 2128862"/>
              <a:gd name="connsiteX11362" fmla="*/ 1370145 w 2482948"/>
              <a:gd name="connsiteY11362" fmla="*/ 910840 h 2128862"/>
              <a:gd name="connsiteX11363" fmla="*/ 1371219 w 2482948"/>
              <a:gd name="connsiteY11363" fmla="*/ 911053 h 2128862"/>
              <a:gd name="connsiteX11364" fmla="*/ 1370597 w 2482948"/>
              <a:gd name="connsiteY11364" fmla="*/ 910749 h 2128862"/>
              <a:gd name="connsiteX11365" fmla="*/ 1014047 w 2482948"/>
              <a:gd name="connsiteY11365" fmla="*/ 909495 h 2128862"/>
              <a:gd name="connsiteX11366" fmla="*/ 1014191 w 2482948"/>
              <a:gd name="connsiteY11366" fmla="*/ 921698 h 2128862"/>
              <a:gd name="connsiteX11367" fmla="*/ 1015841 w 2482948"/>
              <a:gd name="connsiteY11367" fmla="*/ 922292 h 2128862"/>
              <a:gd name="connsiteX11368" fmla="*/ 1016754 w 2482948"/>
              <a:gd name="connsiteY11368" fmla="*/ 922621 h 2128862"/>
              <a:gd name="connsiteX11369" fmla="*/ 1017126 w 2482948"/>
              <a:gd name="connsiteY11369" fmla="*/ 910537 h 2128862"/>
              <a:gd name="connsiteX11370" fmla="*/ 1016445 w 2482948"/>
              <a:gd name="connsiteY11370" fmla="*/ 910306 h 2128862"/>
              <a:gd name="connsiteX11371" fmla="*/ 1016071 w 2482948"/>
              <a:gd name="connsiteY11371" fmla="*/ 910180 h 2128862"/>
              <a:gd name="connsiteX11372" fmla="*/ 1622695 w 2482948"/>
              <a:gd name="connsiteY11372" fmla="*/ 909300 h 2128862"/>
              <a:gd name="connsiteX11373" fmla="*/ 1622402 w 2482948"/>
              <a:gd name="connsiteY11373" fmla="*/ 910263 h 2128862"/>
              <a:gd name="connsiteX11374" fmla="*/ 1638404 w 2482948"/>
              <a:gd name="connsiteY11374" fmla="*/ 932058 h 2128862"/>
              <a:gd name="connsiteX11375" fmla="*/ 1639199 w 2482948"/>
              <a:gd name="connsiteY11375" fmla="*/ 929941 h 2128862"/>
              <a:gd name="connsiteX11376" fmla="*/ 2107041 w 2482948"/>
              <a:gd name="connsiteY11376" fmla="*/ 908947 h 2128862"/>
              <a:gd name="connsiteX11377" fmla="*/ 2107349 w 2482948"/>
              <a:gd name="connsiteY11377" fmla="*/ 909162 h 2128862"/>
              <a:gd name="connsiteX11378" fmla="*/ 2108507 w 2482948"/>
              <a:gd name="connsiteY11378" fmla="*/ 909969 h 2128862"/>
              <a:gd name="connsiteX11379" fmla="*/ 2108558 w 2482948"/>
              <a:gd name="connsiteY11379" fmla="*/ 909683 h 2128862"/>
              <a:gd name="connsiteX11380" fmla="*/ 2108117 w 2482948"/>
              <a:gd name="connsiteY11380" fmla="*/ 909469 h 2128862"/>
              <a:gd name="connsiteX11381" fmla="*/ 758620 w 2482948"/>
              <a:gd name="connsiteY11381" fmla="*/ 908701 h 2128862"/>
              <a:gd name="connsiteX11382" fmla="*/ 757638 w 2482948"/>
              <a:gd name="connsiteY11382" fmla="*/ 909877 h 2128862"/>
              <a:gd name="connsiteX11383" fmla="*/ 757643 w 2482948"/>
              <a:gd name="connsiteY11383" fmla="*/ 909879 h 2128862"/>
              <a:gd name="connsiteX11384" fmla="*/ 758623 w 2482948"/>
              <a:gd name="connsiteY11384" fmla="*/ 908702 h 2128862"/>
              <a:gd name="connsiteX11385" fmla="*/ 2076758 w 2482948"/>
              <a:gd name="connsiteY11385" fmla="*/ 908150 h 2128862"/>
              <a:gd name="connsiteX11386" fmla="*/ 2076400 w 2482948"/>
              <a:gd name="connsiteY11386" fmla="*/ 908832 h 2128862"/>
              <a:gd name="connsiteX11387" fmla="*/ 2063265 w 2482948"/>
              <a:gd name="connsiteY11387" fmla="*/ 939838 h 2128862"/>
              <a:gd name="connsiteX11388" fmla="*/ 2056413 w 2482948"/>
              <a:gd name="connsiteY11388" fmla="*/ 978044 h 2128862"/>
              <a:gd name="connsiteX11389" fmla="*/ 1999432 w 2482948"/>
              <a:gd name="connsiteY11389" fmla="*/ 1108733 h 2128862"/>
              <a:gd name="connsiteX11390" fmla="*/ 1993749 w 2482948"/>
              <a:gd name="connsiteY11390" fmla="*/ 1112421 h 2128862"/>
              <a:gd name="connsiteX11391" fmla="*/ 1992472 w 2482948"/>
              <a:gd name="connsiteY11391" fmla="*/ 1116007 h 2128862"/>
              <a:gd name="connsiteX11392" fmla="*/ 1995822 w 2482948"/>
              <a:gd name="connsiteY11392" fmla="*/ 1114837 h 2128862"/>
              <a:gd name="connsiteX11393" fmla="*/ 2006290 w 2482948"/>
              <a:gd name="connsiteY11393" fmla="*/ 1107725 h 2128862"/>
              <a:gd name="connsiteX11394" fmla="*/ 2021475 w 2482948"/>
              <a:gd name="connsiteY11394" fmla="*/ 1092902 h 2128862"/>
              <a:gd name="connsiteX11395" fmla="*/ 2021920 w 2482948"/>
              <a:gd name="connsiteY11395" fmla="*/ 1092349 h 2128862"/>
              <a:gd name="connsiteX11396" fmla="*/ 2027604 w 2482948"/>
              <a:gd name="connsiteY11396" fmla="*/ 1076225 h 2128862"/>
              <a:gd name="connsiteX11397" fmla="*/ 2034777 w 2482948"/>
              <a:gd name="connsiteY11397" fmla="*/ 1058926 h 2128862"/>
              <a:gd name="connsiteX11398" fmla="*/ 2076649 w 2482948"/>
              <a:gd name="connsiteY11398" fmla="*/ 957945 h 2128862"/>
              <a:gd name="connsiteX11399" fmla="*/ 2077268 w 2482948"/>
              <a:gd name="connsiteY11399" fmla="*/ 955813 h 2128862"/>
              <a:gd name="connsiteX11400" fmla="*/ 2077562 w 2482948"/>
              <a:gd name="connsiteY11400" fmla="*/ 954801 h 2128862"/>
              <a:gd name="connsiteX11401" fmla="*/ 2078146 w 2482948"/>
              <a:gd name="connsiteY11401" fmla="*/ 951619 h 2128862"/>
              <a:gd name="connsiteX11402" fmla="*/ 2078379 w 2482948"/>
              <a:gd name="connsiteY11402" fmla="*/ 950352 h 2128862"/>
              <a:gd name="connsiteX11403" fmla="*/ 2084120 w 2482948"/>
              <a:gd name="connsiteY11403" fmla="*/ 919090 h 2128862"/>
              <a:gd name="connsiteX11404" fmla="*/ 2082476 w 2482948"/>
              <a:gd name="connsiteY11404" fmla="*/ 917766 h 2128862"/>
              <a:gd name="connsiteX11405" fmla="*/ 2082275 w 2482948"/>
              <a:gd name="connsiteY11405" fmla="*/ 917604 h 2128862"/>
              <a:gd name="connsiteX11406" fmla="*/ 2079627 w 2482948"/>
              <a:gd name="connsiteY11406" fmla="*/ 913066 h 2128862"/>
              <a:gd name="connsiteX11407" fmla="*/ 1351623 w 2482948"/>
              <a:gd name="connsiteY11407" fmla="*/ 908089 h 2128862"/>
              <a:gd name="connsiteX11408" fmla="*/ 1350369 w 2482948"/>
              <a:gd name="connsiteY11408" fmla="*/ 908347 h 2128862"/>
              <a:gd name="connsiteX11409" fmla="*/ 1349492 w 2482948"/>
              <a:gd name="connsiteY11409" fmla="*/ 908528 h 2128862"/>
              <a:gd name="connsiteX11410" fmla="*/ 1349391 w 2482948"/>
              <a:gd name="connsiteY11410" fmla="*/ 908548 h 2128862"/>
              <a:gd name="connsiteX11411" fmla="*/ 1354041 w 2482948"/>
              <a:gd name="connsiteY11411" fmla="*/ 911207 h 2128862"/>
              <a:gd name="connsiteX11412" fmla="*/ 1355810 w 2482948"/>
              <a:gd name="connsiteY11412" fmla="*/ 911166 h 2128862"/>
              <a:gd name="connsiteX11413" fmla="*/ 1357237 w 2482948"/>
              <a:gd name="connsiteY11413" fmla="*/ 911134 h 2128862"/>
              <a:gd name="connsiteX11414" fmla="*/ 2141210 w 2482948"/>
              <a:gd name="connsiteY11414" fmla="*/ 907754 h 2128862"/>
              <a:gd name="connsiteX11415" fmla="*/ 2145047 w 2482948"/>
              <a:gd name="connsiteY11415" fmla="*/ 909092 h 2128862"/>
              <a:gd name="connsiteX11416" fmla="*/ 2151686 w 2482948"/>
              <a:gd name="connsiteY11416" fmla="*/ 911409 h 2128862"/>
              <a:gd name="connsiteX11417" fmla="*/ 2151715 w 2482948"/>
              <a:gd name="connsiteY11417" fmla="*/ 911282 h 2128862"/>
              <a:gd name="connsiteX11418" fmla="*/ 2151729 w 2482948"/>
              <a:gd name="connsiteY11418" fmla="*/ 911224 h 2128862"/>
              <a:gd name="connsiteX11419" fmla="*/ 2151740 w 2482948"/>
              <a:gd name="connsiteY11419" fmla="*/ 911176 h 2128862"/>
              <a:gd name="connsiteX11420" fmla="*/ 2141484 w 2482948"/>
              <a:gd name="connsiteY11420" fmla="*/ 907843 h 2128862"/>
              <a:gd name="connsiteX11421" fmla="*/ 1870555 w 2482948"/>
              <a:gd name="connsiteY11421" fmla="*/ 907690 h 2128862"/>
              <a:gd name="connsiteX11422" fmla="*/ 1870294 w 2482948"/>
              <a:gd name="connsiteY11422" fmla="*/ 907930 h 2128862"/>
              <a:gd name="connsiteX11423" fmla="*/ 1870431 w 2482948"/>
              <a:gd name="connsiteY11423" fmla="*/ 907983 h 2128862"/>
              <a:gd name="connsiteX11424" fmla="*/ 2174581 w 2482948"/>
              <a:gd name="connsiteY11424" fmla="*/ 907364 h 2128862"/>
              <a:gd name="connsiteX11425" fmla="*/ 2167860 w 2482948"/>
              <a:gd name="connsiteY11425" fmla="*/ 907696 h 2128862"/>
              <a:gd name="connsiteX11426" fmla="*/ 2172760 w 2482948"/>
              <a:gd name="connsiteY11426" fmla="*/ 908153 h 2128862"/>
              <a:gd name="connsiteX11427" fmla="*/ 2173624 w 2482948"/>
              <a:gd name="connsiteY11427" fmla="*/ 908233 h 2128862"/>
              <a:gd name="connsiteX11428" fmla="*/ 2174399 w 2482948"/>
              <a:gd name="connsiteY11428" fmla="*/ 908306 h 2128862"/>
              <a:gd name="connsiteX11429" fmla="*/ 2174514 w 2482948"/>
              <a:gd name="connsiteY11429" fmla="*/ 907710 h 2128862"/>
              <a:gd name="connsiteX11430" fmla="*/ 2243560 w 2482948"/>
              <a:gd name="connsiteY11430" fmla="*/ 907194 h 2128862"/>
              <a:gd name="connsiteX11431" fmla="*/ 2243494 w 2482948"/>
              <a:gd name="connsiteY11431" fmla="*/ 907370 h 2128862"/>
              <a:gd name="connsiteX11432" fmla="*/ 2243163 w 2482948"/>
              <a:gd name="connsiteY11432" fmla="*/ 908254 h 2128862"/>
              <a:gd name="connsiteX11433" fmla="*/ 2243497 w 2482948"/>
              <a:gd name="connsiteY11433" fmla="*/ 908158 h 2128862"/>
              <a:gd name="connsiteX11434" fmla="*/ 2244708 w 2482948"/>
              <a:gd name="connsiteY11434" fmla="*/ 907194 h 2128862"/>
              <a:gd name="connsiteX11435" fmla="*/ 1440638 w 2482948"/>
              <a:gd name="connsiteY11435" fmla="*/ 906982 h 2128862"/>
              <a:gd name="connsiteX11436" fmla="*/ 1440341 w 2482948"/>
              <a:gd name="connsiteY11436" fmla="*/ 908391 h 2128862"/>
              <a:gd name="connsiteX11437" fmla="*/ 1440340 w 2482948"/>
              <a:gd name="connsiteY11437" fmla="*/ 908394 h 2128862"/>
              <a:gd name="connsiteX11438" fmla="*/ 1445339 w 2482948"/>
              <a:gd name="connsiteY11438" fmla="*/ 909754 h 2128862"/>
              <a:gd name="connsiteX11439" fmla="*/ 1449602 w 2482948"/>
              <a:gd name="connsiteY11439" fmla="*/ 910913 h 2128862"/>
              <a:gd name="connsiteX11440" fmla="*/ 1449857 w 2482948"/>
              <a:gd name="connsiteY11440" fmla="*/ 909699 h 2128862"/>
              <a:gd name="connsiteX11441" fmla="*/ 1442934 w 2482948"/>
              <a:gd name="connsiteY11441" fmla="*/ 907331 h 2128862"/>
              <a:gd name="connsiteX11442" fmla="*/ 2184153 w 2482948"/>
              <a:gd name="connsiteY11442" fmla="*/ 906892 h 2128862"/>
              <a:gd name="connsiteX11443" fmla="*/ 2180434 w 2482948"/>
              <a:gd name="connsiteY11443" fmla="*/ 907076 h 2128862"/>
              <a:gd name="connsiteX11444" fmla="*/ 2180175 w 2482948"/>
              <a:gd name="connsiteY11444" fmla="*/ 908054 h 2128862"/>
              <a:gd name="connsiteX11445" fmla="*/ 2181220 w 2482948"/>
              <a:gd name="connsiteY11445" fmla="*/ 907963 h 2128862"/>
              <a:gd name="connsiteX11446" fmla="*/ 2181915 w 2482948"/>
              <a:gd name="connsiteY11446" fmla="*/ 907903 h 2128862"/>
              <a:gd name="connsiteX11447" fmla="*/ 2183695 w 2482948"/>
              <a:gd name="connsiteY11447" fmla="*/ 907748 h 2128862"/>
              <a:gd name="connsiteX11448" fmla="*/ 1992244 w 2482948"/>
              <a:gd name="connsiteY11448" fmla="*/ 906485 h 2128862"/>
              <a:gd name="connsiteX11449" fmla="*/ 1991877 w 2482948"/>
              <a:gd name="connsiteY11449" fmla="*/ 907310 h 2128862"/>
              <a:gd name="connsiteX11450" fmla="*/ 1991790 w 2482948"/>
              <a:gd name="connsiteY11450" fmla="*/ 907506 h 2128862"/>
              <a:gd name="connsiteX11451" fmla="*/ 1991914 w 2482948"/>
              <a:gd name="connsiteY11451" fmla="*/ 907554 h 2128862"/>
              <a:gd name="connsiteX11452" fmla="*/ 1995382 w 2482948"/>
              <a:gd name="connsiteY11452" fmla="*/ 908876 h 2128862"/>
              <a:gd name="connsiteX11453" fmla="*/ 2194789 w 2482948"/>
              <a:gd name="connsiteY11453" fmla="*/ 906368 h 2128862"/>
              <a:gd name="connsiteX11454" fmla="*/ 2193880 w 2482948"/>
              <a:gd name="connsiteY11454" fmla="*/ 906413 h 2128862"/>
              <a:gd name="connsiteX11455" fmla="*/ 2190043 w 2482948"/>
              <a:gd name="connsiteY11455" fmla="*/ 906602 h 2128862"/>
              <a:gd name="connsiteX11456" fmla="*/ 2189736 w 2482948"/>
              <a:gd name="connsiteY11456" fmla="*/ 907174 h 2128862"/>
              <a:gd name="connsiteX11457" fmla="*/ 2189710 w 2482948"/>
              <a:gd name="connsiteY11457" fmla="*/ 907224 h 2128862"/>
              <a:gd name="connsiteX11458" fmla="*/ 2194668 w 2482948"/>
              <a:gd name="connsiteY11458" fmla="*/ 906792 h 2128862"/>
              <a:gd name="connsiteX11459" fmla="*/ 1003852 w 2482948"/>
              <a:gd name="connsiteY11459" fmla="*/ 906044 h 2128862"/>
              <a:gd name="connsiteX11460" fmla="*/ 1005406 w 2482948"/>
              <a:gd name="connsiteY11460" fmla="*/ 911469 h 2128862"/>
              <a:gd name="connsiteX11461" fmla="*/ 1005419 w 2482948"/>
              <a:gd name="connsiteY11461" fmla="*/ 911857 h 2128862"/>
              <a:gd name="connsiteX11462" fmla="*/ 1005447 w 2482948"/>
              <a:gd name="connsiteY11462" fmla="*/ 912686 h 2128862"/>
              <a:gd name="connsiteX11463" fmla="*/ 1005646 w 2482948"/>
              <a:gd name="connsiteY11463" fmla="*/ 918623 h 2128862"/>
              <a:gd name="connsiteX11464" fmla="*/ 1005874 w 2482948"/>
              <a:gd name="connsiteY11464" fmla="*/ 918705 h 2128862"/>
              <a:gd name="connsiteX11465" fmla="*/ 1009590 w 2482948"/>
              <a:gd name="connsiteY11465" fmla="*/ 920043 h 2128862"/>
              <a:gd name="connsiteX11466" fmla="*/ 1009659 w 2482948"/>
              <a:gd name="connsiteY11466" fmla="*/ 908009 h 2128862"/>
              <a:gd name="connsiteX11467" fmla="*/ 2205737 w 2482948"/>
              <a:gd name="connsiteY11467" fmla="*/ 905828 h 2128862"/>
              <a:gd name="connsiteX11468" fmla="*/ 2205719 w 2482948"/>
              <a:gd name="connsiteY11468" fmla="*/ 905829 h 2128862"/>
              <a:gd name="connsiteX11469" fmla="*/ 2205545 w 2482948"/>
              <a:gd name="connsiteY11469" fmla="*/ 905837 h 2128862"/>
              <a:gd name="connsiteX11470" fmla="*/ 2199353 w 2482948"/>
              <a:gd name="connsiteY11470" fmla="*/ 906143 h 2128862"/>
              <a:gd name="connsiteX11471" fmla="*/ 2199282 w 2482948"/>
              <a:gd name="connsiteY11471" fmla="*/ 906390 h 2128862"/>
              <a:gd name="connsiteX11472" fmla="*/ 1561901 w 2482948"/>
              <a:gd name="connsiteY11472" fmla="*/ 905753 h 2128862"/>
              <a:gd name="connsiteX11473" fmla="*/ 1561901 w 2482948"/>
              <a:gd name="connsiteY11473" fmla="*/ 905851 h 2128862"/>
              <a:gd name="connsiteX11474" fmla="*/ 1564588 w 2482948"/>
              <a:gd name="connsiteY11474" fmla="*/ 908916 h 2128862"/>
              <a:gd name="connsiteX11475" fmla="*/ 1564780 w 2482948"/>
              <a:gd name="connsiteY11475" fmla="*/ 908242 h 2128862"/>
              <a:gd name="connsiteX11476" fmla="*/ 1564828 w 2482948"/>
              <a:gd name="connsiteY11476" fmla="*/ 908073 h 2128862"/>
              <a:gd name="connsiteX11477" fmla="*/ 1565059 w 2482948"/>
              <a:gd name="connsiteY11477" fmla="*/ 907261 h 2128862"/>
              <a:gd name="connsiteX11478" fmla="*/ 1564730 w 2482948"/>
              <a:gd name="connsiteY11478" fmla="*/ 907104 h 2128862"/>
              <a:gd name="connsiteX11479" fmla="*/ 1905042 w 2482948"/>
              <a:gd name="connsiteY11479" fmla="*/ 905421 h 2128862"/>
              <a:gd name="connsiteX11480" fmla="*/ 1904979 w 2482948"/>
              <a:gd name="connsiteY11480" fmla="*/ 905565 h 2128862"/>
              <a:gd name="connsiteX11481" fmla="*/ 1904748 w 2482948"/>
              <a:gd name="connsiteY11481" fmla="*/ 906093 h 2128862"/>
              <a:gd name="connsiteX11482" fmla="*/ 1904236 w 2482948"/>
              <a:gd name="connsiteY11482" fmla="*/ 907261 h 2128862"/>
              <a:gd name="connsiteX11483" fmla="*/ 1912651 w 2482948"/>
              <a:gd name="connsiteY11483" fmla="*/ 907239 h 2128862"/>
              <a:gd name="connsiteX11484" fmla="*/ 1428176 w 2482948"/>
              <a:gd name="connsiteY11484" fmla="*/ 905085 h 2128862"/>
              <a:gd name="connsiteX11485" fmla="*/ 1436254 w 2482948"/>
              <a:gd name="connsiteY11485" fmla="*/ 907283 h 2128862"/>
              <a:gd name="connsiteX11486" fmla="*/ 1436341 w 2482948"/>
              <a:gd name="connsiteY11486" fmla="*/ 906880 h 2128862"/>
              <a:gd name="connsiteX11487" fmla="*/ 1436455 w 2482948"/>
              <a:gd name="connsiteY11487" fmla="*/ 906345 h 2128862"/>
              <a:gd name="connsiteX11488" fmla="*/ 1329122 w 2482948"/>
              <a:gd name="connsiteY11488" fmla="*/ 904997 h 2128862"/>
              <a:gd name="connsiteX11489" fmla="*/ 1328247 w 2482948"/>
              <a:gd name="connsiteY11489" fmla="*/ 905046 h 2128862"/>
              <a:gd name="connsiteX11490" fmla="*/ 1328770 w 2482948"/>
              <a:gd name="connsiteY11490" fmla="*/ 905702 h 2128862"/>
              <a:gd name="connsiteX11491" fmla="*/ 1329014 w 2482948"/>
              <a:gd name="connsiteY11491" fmla="*/ 906007 h 2128862"/>
              <a:gd name="connsiteX11492" fmla="*/ 1329019 w 2482948"/>
              <a:gd name="connsiteY11492" fmla="*/ 906007 h 2128862"/>
              <a:gd name="connsiteX11493" fmla="*/ 1329089 w 2482948"/>
              <a:gd name="connsiteY11493" fmla="*/ 906003 h 2128862"/>
              <a:gd name="connsiteX11494" fmla="*/ 1330002 w 2482948"/>
              <a:gd name="connsiteY11494" fmla="*/ 905963 h 2128862"/>
              <a:gd name="connsiteX11495" fmla="*/ 1303348 w 2482948"/>
              <a:gd name="connsiteY11495" fmla="*/ 904767 h 2128862"/>
              <a:gd name="connsiteX11496" fmla="*/ 1302022 w 2482948"/>
              <a:gd name="connsiteY11496" fmla="*/ 905084 h 2128862"/>
              <a:gd name="connsiteX11497" fmla="*/ 1302104 w 2482948"/>
              <a:gd name="connsiteY11497" fmla="*/ 905378 h 2128862"/>
              <a:gd name="connsiteX11498" fmla="*/ 1336419 w 2482948"/>
              <a:gd name="connsiteY11498" fmla="*/ 904589 h 2128862"/>
              <a:gd name="connsiteX11499" fmla="*/ 1334345 w 2482948"/>
              <a:gd name="connsiteY11499" fmla="*/ 904705 h 2128862"/>
              <a:gd name="connsiteX11500" fmla="*/ 1334839 w 2482948"/>
              <a:gd name="connsiteY11500" fmla="*/ 905241 h 2128862"/>
              <a:gd name="connsiteX11501" fmla="*/ 1335292 w 2482948"/>
              <a:gd name="connsiteY11501" fmla="*/ 905731 h 2128862"/>
              <a:gd name="connsiteX11502" fmla="*/ 1336469 w 2482948"/>
              <a:gd name="connsiteY11502" fmla="*/ 905680 h 2128862"/>
              <a:gd name="connsiteX11503" fmla="*/ 1336819 w 2482948"/>
              <a:gd name="connsiteY11503" fmla="*/ 905665 h 2128862"/>
              <a:gd name="connsiteX11504" fmla="*/ 1337502 w 2482948"/>
              <a:gd name="connsiteY11504" fmla="*/ 905635 h 2128862"/>
              <a:gd name="connsiteX11505" fmla="*/ 2351391 w 2482948"/>
              <a:gd name="connsiteY11505" fmla="*/ 904461 h 2128862"/>
              <a:gd name="connsiteX11506" fmla="*/ 2350084 w 2482948"/>
              <a:gd name="connsiteY11506" fmla="*/ 906919 h 2128862"/>
              <a:gd name="connsiteX11507" fmla="*/ 2324437 w 2482948"/>
              <a:gd name="connsiteY11507" fmla="*/ 955454 h 2128862"/>
              <a:gd name="connsiteX11508" fmla="*/ 2324437 w 2482948"/>
              <a:gd name="connsiteY11508" fmla="*/ 956281 h 2128862"/>
              <a:gd name="connsiteX11509" fmla="*/ 2312719 w 2482948"/>
              <a:gd name="connsiteY11509" fmla="*/ 986186 h 2128862"/>
              <a:gd name="connsiteX11510" fmla="*/ 2348359 w 2482948"/>
              <a:gd name="connsiteY11510" fmla="*/ 920545 h 2128862"/>
              <a:gd name="connsiteX11511" fmla="*/ 2346261 w 2482948"/>
              <a:gd name="connsiteY11511" fmla="*/ 926499 h 2128862"/>
              <a:gd name="connsiteX11512" fmla="*/ 2350044 w 2482948"/>
              <a:gd name="connsiteY11512" fmla="*/ 917442 h 2128862"/>
              <a:gd name="connsiteX11513" fmla="*/ 2350125 w 2482948"/>
              <a:gd name="connsiteY11513" fmla="*/ 917041 h 2128862"/>
              <a:gd name="connsiteX11514" fmla="*/ 2350838 w 2482948"/>
              <a:gd name="connsiteY11514" fmla="*/ 913510 h 2128862"/>
              <a:gd name="connsiteX11515" fmla="*/ 2350291 w 2482948"/>
              <a:gd name="connsiteY11515" fmla="*/ 915063 h 2128862"/>
              <a:gd name="connsiteX11516" fmla="*/ 2091830 w 2482948"/>
              <a:gd name="connsiteY11516" fmla="*/ 904140 h 2128862"/>
              <a:gd name="connsiteX11517" fmla="*/ 2091820 w 2482948"/>
              <a:gd name="connsiteY11517" fmla="*/ 904192 h 2128862"/>
              <a:gd name="connsiteX11518" fmla="*/ 2091810 w 2482948"/>
              <a:gd name="connsiteY11518" fmla="*/ 904247 h 2128862"/>
              <a:gd name="connsiteX11519" fmla="*/ 2092484 w 2482948"/>
              <a:gd name="connsiteY11519" fmla="*/ 904861 h 2128862"/>
              <a:gd name="connsiteX11520" fmla="*/ 2098049 w 2482948"/>
              <a:gd name="connsiteY11520" fmla="*/ 909934 h 2128862"/>
              <a:gd name="connsiteX11521" fmla="*/ 2098628 w 2482948"/>
              <a:gd name="connsiteY11521" fmla="*/ 908794 h 2128862"/>
              <a:gd name="connsiteX11522" fmla="*/ 2093564 w 2482948"/>
              <a:gd name="connsiteY11522" fmla="*/ 905327 h 2128862"/>
              <a:gd name="connsiteX11523" fmla="*/ 1345329 w 2482948"/>
              <a:gd name="connsiteY11523" fmla="*/ 904090 h 2128862"/>
              <a:gd name="connsiteX11524" fmla="*/ 1343084 w 2482948"/>
              <a:gd name="connsiteY11524" fmla="*/ 904215 h 2128862"/>
              <a:gd name="connsiteX11525" fmla="*/ 1343120 w 2482948"/>
              <a:gd name="connsiteY11525" fmla="*/ 904249 h 2128862"/>
              <a:gd name="connsiteX11526" fmla="*/ 1343485 w 2482948"/>
              <a:gd name="connsiteY11526" fmla="*/ 904597 h 2128862"/>
              <a:gd name="connsiteX11527" fmla="*/ 1344265 w 2482948"/>
              <a:gd name="connsiteY11527" fmla="*/ 905338 h 2128862"/>
              <a:gd name="connsiteX11528" fmla="*/ 1346688 w 2482948"/>
              <a:gd name="connsiteY11528" fmla="*/ 905232 h 2128862"/>
              <a:gd name="connsiteX11529" fmla="*/ 997941 w 2482948"/>
              <a:gd name="connsiteY11529" fmla="*/ 904043 h 2128862"/>
              <a:gd name="connsiteX11530" fmla="*/ 997700 w 2482948"/>
              <a:gd name="connsiteY11530" fmla="*/ 904436 h 2128862"/>
              <a:gd name="connsiteX11531" fmla="*/ 992403 w 2482948"/>
              <a:gd name="connsiteY11531" fmla="*/ 908385 h 2128862"/>
              <a:gd name="connsiteX11532" fmla="*/ 992100 w 2482948"/>
              <a:gd name="connsiteY11532" fmla="*/ 908861 h 2128862"/>
              <a:gd name="connsiteX11533" fmla="*/ 992055 w 2482948"/>
              <a:gd name="connsiteY11533" fmla="*/ 908933 h 2128862"/>
              <a:gd name="connsiteX11534" fmla="*/ 992805 w 2482948"/>
              <a:gd name="connsiteY11534" fmla="*/ 911417 h 2128862"/>
              <a:gd name="connsiteX11535" fmla="*/ 993682 w 2482948"/>
              <a:gd name="connsiteY11535" fmla="*/ 914318 h 2128862"/>
              <a:gd name="connsiteX11536" fmla="*/ 1002375 w 2482948"/>
              <a:gd name="connsiteY11536" fmla="*/ 917446 h 2128862"/>
              <a:gd name="connsiteX11537" fmla="*/ 1002373 w 2482948"/>
              <a:gd name="connsiteY11537" fmla="*/ 917362 h 2128862"/>
              <a:gd name="connsiteX11538" fmla="*/ 1002372 w 2482948"/>
              <a:gd name="connsiteY11538" fmla="*/ 917260 h 2128862"/>
              <a:gd name="connsiteX11539" fmla="*/ 999203 w 2482948"/>
              <a:gd name="connsiteY11539" fmla="*/ 904470 h 2128862"/>
              <a:gd name="connsiteX11540" fmla="*/ 998983 w 2482948"/>
              <a:gd name="connsiteY11540" fmla="*/ 904396 h 2128862"/>
              <a:gd name="connsiteX11541" fmla="*/ 998930 w 2482948"/>
              <a:gd name="connsiteY11541" fmla="*/ 904378 h 2128862"/>
              <a:gd name="connsiteX11542" fmla="*/ 951476 w 2482948"/>
              <a:gd name="connsiteY11542" fmla="*/ 904019 h 2128862"/>
              <a:gd name="connsiteX11543" fmla="*/ 947095 w 2482948"/>
              <a:gd name="connsiteY11543" fmla="*/ 906505 h 2128862"/>
              <a:gd name="connsiteX11544" fmla="*/ 935342 w 2482948"/>
              <a:gd name="connsiteY11544" fmla="*/ 908600 h 2128862"/>
              <a:gd name="connsiteX11545" fmla="*/ 934217 w 2482948"/>
              <a:gd name="connsiteY11545" fmla="*/ 909041 h 2128862"/>
              <a:gd name="connsiteX11546" fmla="*/ 936131 w 2482948"/>
              <a:gd name="connsiteY11546" fmla="*/ 909767 h 2128862"/>
              <a:gd name="connsiteX11547" fmla="*/ 938199 w 2482948"/>
              <a:gd name="connsiteY11547" fmla="*/ 910550 h 2128862"/>
              <a:gd name="connsiteX11548" fmla="*/ 938244 w 2482948"/>
              <a:gd name="connsiteY11548" fmla="*/ 910567 h 2128862"/>
              <a:gd name="connsiteX11549" fmla="*/ 938544 w 2482948"/>
              <a:gd name="connsiteY11549" fmla="*/ 910522 h 2128862"/>
              <a:gd name="connsiteX11550" fmla="*/ 939340 w 2482948"/>
              <a:gd name="connsiteY11550" fmla="*/ 910400 h 2128862"/>
              <a:gd name="connsiteX11551" fmla="*/ 940370 w 2482948"/>
              <a:gd name="connsiteY11551" fmla="*/ 910013 h 2128862"/>
              <a:gd name="connsiteX11552" fmla="*/ 952744 w 2482948"/>
              <a:gd name="connsiteY11552" fmla="*/ 905362 h 2128862"/>
              <a:gd name="connsiteX11553" fmla="*/ 952938 w 2482948"/>
              <a:gd name="connsiteY11553" fmla="*/ 905286 h 2128862"/>
              <a:gd name="connsiteX11554" fmla="*/ 953919 w 2482948"/>
              <a:gd name="connsiteY11554" fmla="*/ 904898 h 2128862"/>
              <a:gd name="connsiteX11555" fmla="*/ 1899137 w 2482948"/>
              <a:gd name="connsiteY11555" fmla="*/ 904010 h 2128862"/>
              <a:gd name="connsiteX11556" fmla="*/ 1899094 w 2482948"/>
              <a:gd name="connsiteY11556" fmla="*/ 906317 h 2128862"/>
              <a:gd name="connsiteX11557" fmla="*/ 1899627 w 2482948"/>
              <a:gd name="connsiteY11557" fmla="*/ 906477 h 2128862"/>
              <a:gd name="connsiteX11558" fmla="*/ 1900436 w 2482948"/>
              <a:gd name="connsiteY11558" fmla="*/ 904637 h 2128862"/>
              <a:gd name="connsiteX11559" fmla="*/ 1900562 w 2482948"/>
              <a:gd name="connsiteY11559" fmla="*/ 904350 h 2128862"/>
              <a:gd name="connsiteX11560" fmla="*/ 1764613 w 2482948"/>
              <a:gd name="connsiteY11560" fmla="*/ 903933 h 2128862"/>
              <a:gd name="connsiteX11561" fmla="*/ 1755326 w 2482948"/>
              <a:gd name="connsiteY11561" fmla="*/ 930011 h 2128862"/>
              <a:gd name="connsiteX11562" fmla="*/ 1766099 w 2482948"/>
              <a:gd name="connsiteY11562" fmla="*/ 964332 h 2128862"/>
              <a:gd name="connsiteX11563" fmla="*/ 1767962 w 2482948"/>
              <a:gd name="connsiteY11563" fmla="*/ 959063 h 2128862"/>
              <a:gd name="connsiteX11564" fmla="*/ 1769719 w 2482948"/>
              <a:gd name="connsiteY11564" fmla="*/ 954093 h 2128862"/>
              <a:gd name="connsiteX11565" fmla="*/ 1773275 w 2482948"/>
              <a:gd name="connsiteY11565" fmla="*/ 944035 h 2128862"/>
              <a:gd name="connsiteX11566" fmla="*/ 1764897 w 2482948"/>
              <a:gd name="connsiteY11566" fmla="*/ 910089 h 2128862"/>
              <a:gd name="connsiteX11567" fmla="*/ 1940201 w 2482948"/>
              <a:gd name="connsiteY11567" fmla="*/ 903733 h 2128862"/>
              <a:gd name="connsiteX11568" fmla="*/ 1939854 w 2482948"/>
              <a:gd name="connsiteY11568" fmla="*/ 908298 h 2128862"/>
              <a:gd name="connsiteX11569" fmla="*/ 1954352 w 2482948"/>
              <a:gd name="connsiteY11569" fmla="*/ 910090 h 2128862"/>
              <a:gd name="connsiteX11570" fmla="*/ 1957026 w 2482948"/>
              <a:gd name="connsiteY11570" fmla="*/ 910673 h 2128862"/>
              <a:gd name="connsiteX11571" fmla="*/ 1957538 w 2482948"/>
              <a:gd name="connsiteY11571" fmla="*/ 909544 h 2128862"/>
              <a:gd name="connsiteX11572" fmla="*/ 1957660 w 2482948"/>
              <a:gd name="connsiteY11572" fmla="*/ 908044 h 2128862"/>
              <a:gd name="connsiteX11573" fmla="*/ 1953663 w 2482948"/>
              <a:gd name="connsiteY11573" fmla="*/ 906781 h 2128862"/>
              <a:gd name="connsiteX11574" fmla="*/ 1945804 w 2482948"/>
              <a:gd name="connsiteY11574" fmla="*/ 904850 h 2128862"/>
              <a:gd name="connsiteX11575" fmla="*/ 1879901 w 2482948"/>
              <a:gd name="connsiteY11575" fmla="*/ 903702 h 2128862"/>
              <a:gd name="connsiteX11576" fmla="*/ 1877372 w 2482948"/>
              <a:gd name="connsiteY11576" fmla="*/ 904046 h 2128862"/>
              <a:gd name="connsiteX11577" fmla="*/ 1876620 w 2482948"/>
              <a:gd name="connsiteY11577" fmla="*/ 904149 h 2128862"/>
              <a:gd name="connsiteX11578" fmla="*/ 1876295 w 2482948"/>
              <a:gd name="connsiteY11578" fmla="*/ 904193 h 2128862"/>
              <a:gd name="connsiteX11579" fmla="*/ 1876285 w 2482948"/>
              <a:gd name="connsiteY11579" fmla="*/ 904217 h 2128862"/>
              <a:gd name="connsiteX11580" fmla="*/ 1876291 w 2482948"/>
              <a:gd name="connsiteY11580" fmla="*/ 904537 h 2128862"/>
              <a:gd name="connsiteX11581" fmla="*/ 1876293 w 2482948"/>
              <a:gd name="connsiteY11581" fmla="*/ 904652 h 2128862"/>
              <a:gd name="connsiteX11582" fmla="*/ 1881548 w 2482948"/>
              <a:gd name="connsiteY11582" fmla="*/ 906228 h 2128862"/>
              <a:gd name="connsiteX11583" fmla="*/ 1883775 w 2482948"/>
              <a:gd name="connsiteY11583" fmla="*/ 907312 h 2128862"/>
              <a:gd name="connsiteX11584" fmla="*/ 1890281 w 2482948"/>
              <a:gd name="connsiteY11584" fmla="*/ 907296 h 2128862"/>
              <a:gd name="connsiteX11585" fmla="*/ 1883203 w 2482948"/>
              <a:gd name="connsiteY11585" fmla="*/ 904572 h 2128862"/>
              <a:gd name="connsiteX11586" fmla="*/ 1355782 w 2482948"/>
              <a:gd name="connsiteY11586" fmla="*/ 903504 h 2128862"/>
              <a:gd name="connsiteX11587" fmla="*/ 1352586 w 2482948"/>
              <a:gd name="connsiteY11587" fmla="*/ 903683 h 2128862"/>
              <a:gd name="connsiteX11588" fmla="*/ 1352795 w 2482948"/>
              <a:gd name="connsiteY11588" fmla="*/ 903797 h 2128862"/>
              <a:gd name="connsiteX11589" fmla="*/ 1354777 w 2482948"/>
              <a:gd name="connsiteY11589" fmla="*/ 904877 h 2128862"/>
              <a:gd name="connsiteX11590" fmla="*/ 1358276 w 2482948"/>
              <a:gd name="connsiteY11590" fmla="*/ 904724 h 2128862"/>
              <a:gd name="connsiteX11591" fmla="*/ 1355929 w 2482948"/>
              <a:gd name="connsiteY11591" fmla="*/ 903576 h 2128862"/>
              <a:gd name="connsiteX11592" fmla="*/ 1468566 w 2482948"/>
              <a:gd name="connsiteY11592" fmla="*/ 903394 h 2128862"/>
              <a:gd name="connsiteX11593" fmla="*/ 1468541 w 2482948"/>
              <a:gd name="connsiteY11593" fmla="*/ 903517 h 2128862"/>
              <a:gd name="connsiteX11594" fmla="*/ 1468951 w 2482948"/>
              <a:gd name="connsiteY11594" fmla="*/ 903649 h 2128862"/>
              <a:gd name="connsiteX11595" fmla="*/ 1469576 w 2482948"/>
              <a:gd name="connsiteY11595" fmla="*/ 903849 h 2128862"/>
              <a:gd name="connsiteX11596" fmla="*/ 1469703 w 2482948"/>
              <a:gd name="connsiteY11596" fmla="*/ 903889 h 2128862"/>
              <a:gd name="connsiteX11597" fmla="*/ 1368469 w 2482948"/>
              <a:gd name="connsiteY11597" fmla="*/ 902794 h 2128862"/>
              <a:gd name="connsiteX11598" fmla="*/ 1365460 w 2482948"/>
              <a:gd name="connsiteY11598" fmla="*/ 902962 h 2128862"/>
              <a:gd name="connsiteX11599" fmla="*/ 1367053 w 2482948"/>
              <a:gd name="connsiteY11599" fmla="*/ 903782 h 2128862"/>
              <a:gd name="connsiteX11600" fmla="*/ 1368051 w 2482948"/>
              <a:gd name="connsiteY11600" fmla="*/ 904295 h 2128862"/>
              <a:gd name="connsiteX11601" fmla="*/ 1372441 w 2482948"/>
              <a:gd name="connsiteY11601" fmla="*/ 904103 h 2128862"/>
              <a:gd name="connsiteX11602" fmla="*/ 1379979 w 2482948"/>
              <a:gd name="connsiteY11602" fmla="*/ 905529 h 2128862"/>
              <a:gd name="connsiteX11603" fmla="*/ 1379812 w 2482948"/>
              <a:gd name="connsiteY11603" fmla="*/ 905434 h 2128862"/>
              <a:gd name="connsiteX11604" fmla="*/ 1379413 w 2482948"/>
              <a:gd name="connsiteY11604" fmla="*/ 905206 h 2128862"/>
              <a:gd name="connsiteX11605" fmla="*/ 1983666 w 2482948"/>
              <a:gd name="connsiteY11605" fmla="*/ 902762 h 2128862"/>
              <a:gd name="connsiteX11606" fmla="*/ 1983495 w 2482948"/>
              <a:gd name="connsiteY11606" fmla="*/ 904344 h 2128862"/>
              <a:gd name="connsiteX11607" fmla="*/ 1987459 w 2482948"/>
              <a:gd name="connsiteY11607" fmla="*/ 905855 h 2128862"/>
              <a:gd name="connsiteX11608" fmla="*/ 1987993 w 2482948"/>
              <a:gd name="connsiteY11608" fmla="*/ 904656 h 2128862"/>
              <a:gd name="connsiteX11609" fmla="*/ 1988127 w 2482948"/>
              <a:gd name="connsiteY11609" fmla="*/ 904354 h 2128862"/>
              <a:gd name="connsiteX11610" fmla="*/ 1934971 w 2482948"/>
              <a:gd name="connsiteY11610" fmla="*/ 902690 h 2128862"/>
              <a:gd name="connsiteX11611" fmla="*/ 1933213 w 2482948"/>
              <a:gd name="connsiteY11611" fmla="*/ 906847 h 2128862"/>
              <a:gd name="connsiteX11612" fmla="*/ 1934843 w 2482948"/>
              <a:gd name="connsiteY11612" fmla="*/ 907248 h 2128862"/>
              <a:gd name="connsiteX11613" fmla="*/ 1935307 w 2482948"/>
              <a:gd name="connsiteY11613" fmla="*/ 907362 h 2128862"/>
              <a:gd name="connsiteX11614" fmla="*/ 1935458 w 2482948"/>
              <a:gd name="connsiteY11614" fmla="*/ 907399 h 2128862"/>
              <a:gd name="connsiteX11615" fmla="*/ 1935528 w 2482948"/>
              <a:gd name="connsiteY11615" fmla="*/ 906496 h 2128862"/>
              <a:gd name="connsiteX11616" fmla="*/ 1935808 w 2482948"/>
              <a:gd name="connsiteY11616" fmla="*/ 902857 h 2128862"/>
              <a:gd name="connsiteX11617" fmla="*/ 1935627 w 2482948"/>
              <a:gd name="connsiteY11617" fmla="*/ 902821 h 2128862"/>
              <a:gd name="connsiteX11618" fmla="*/ 1935286 w 2482948"/>
              <a:gd name="connsiteY11618" fmla="*/ 902753 h 2128862"/>
              <a:gd name="connsiteX11619" fmla="*/ 843149 w 2482948"/>
              <a:gd name="connsiteY11619" fmla="*/ 902236 h 2128862"/>
              <a:gd name="connsiteX11620" fmla="*/ 857804 w 2482948"/>
              <a:gd name="connsiteY11620" fmla="*/ 903928 h 2128862"/>
              <a:gd name="connsiteX11621" fmla="*/ 866222 w 2482948"/>
              <a:gd name="connsiteY11621" fmla="*/ 904133 h 2128862"/>
              <a:gd name="connsiteX11622" fmla="*/ 867284 w 2482948"/>
              <a:gd name="connsiteY11622" fmla="*/ 904159 h 2128862"/>
              <a:gd name="connsiteX11623" fmla="*/ 867332 w 2482948"/>
              <a:gd name="connsiteY11623" fmla="*/ 904158 h 2128862"/>
              <a:gd name="connsiteX11624" fmla="*/ 867806 w 2482948"/>
              <a:gd name="connsiteY11624" fmla="*/ 904155 h 2128862"/>
              <a:gd name="connsiteX11625" fmla="*/ 868100 w 2482948"/>
              <a:gd name="connsiteY11625" fmla="*/ 904154 h 2128862"/>
              <a:gd name="connsiteX11626" fmla="*/ 867597 w 2482948"/>
              <a:gd name="connsiteY11626" fmla="*/ 903954 h 2128862"/>
              <a:gd name="connsiteX11627" fmla="*/ 867324 w 2482948"/>
              <a:gd name="connsiteY11627" fmla="*/ 903845 h 2128862"/>
              <a:gd name="connsiteX11628" fmla="*/ 867254 w 2482948"/>
              <a:gd name="connsiteY11628" fmla="*/ 903817 h 2128862"/>
              <a:gd name="connsiteX11629" fmla="*/ 865614 w 2482948"/>
              <a:gd name="connsiteY11629" fmla="*/ 903710 h 2128862"/>
              <a:gd name="connsiteX11630" fmla="*/ 1260939 w 2482948"/>
              <a:gd name="connsiteY11630" fmla="*/ 902135 h 2128862"/>
              <a:gd name="connsiteX11631" fmla="*/ 1240307 w 2482948"/>
              <a:gd name="connsiteY11631" fmla="*/ 908508 h 2128862"/>
              <a:gd name="connsiteX11632" fmla="*/ 1240140 w 2482948"/>
              <a:gd name="connsiteY11632" fmla="*/ 908600 h 2128862"/>
              <a:gd name="connsiteX11633" fmla="*/ 1237937 w 2482948"/>
              <a:gd name="connsiteY11633" fmla="*/ 909821 h 2128862"/>
              <a:gd name="connsiteX11634" fmla="*/ 1233455 w 2482948"/>
              <a:gd name="connsiteY11634" fmla="*/ 912303 h 2128862"/>
              <a:gd name="connsiteX11635" fmla="*/ 1242097 w 2482948"/>
              <a:gd name="connsiteY11635" fmla="*/ 914651 h 2128862"/>
              <a:gd name="connsiteX11636" fmla="*/ 1243239 w 2482948"/>
              <a:gd name="connsiteY11636" fmla="*/ 914961 h 2128862"/>
              <a:gd name="connsiteX11637" fmla="*/ 1243277 w 2482948"/>
              <a:gd name="connsiteY11637" fmla="*/ 914972 h 2128862"/>
              <a:gd name="connsiteX11638" fmla="*/ 1261941 w 2482948"/>
              <a:gd name="connsiteY11638" fmla="*/ 910666 h 2128862"/>
              <a:gd name="connsiteX11639" fmla="*/ 1262779 w 2482948"/>
              <a:gd name="connsiteY11639" fmla="*/ 910472 h 2128862"/>
              <a:gd name="connsiteX11640" fmla="*/ 1266731 w 2482948"/>
              <a:gd name="connsiteY11640" fmla="*/ 903568 h 2128862"/>
              <a:gd name="connsiteX11641" fmla="*/ 1891824 w 2482948"/>
              <a:gd name="connsiteY11641" fmla="*/ 902077 h 2128862"/>
              <a:gd name="connsiteX11642" fmla="*/ 1889523 w 2482948"/>
              <a:gd name="connsiteY11642" fmla="*/ 902391 h 2128862"/>
              <a:gd name="connsiteX11643" fmla="*/ 1888761 w 2482948"/>
              <a:gd name="connsiteY11643" fmla="*/ 902495 h 2128862"/>
              <a:gd name="connsiteX11644" fmla="*/ 1888078 w 2482948"/>
              <a:gd name="connsiteY11644" fmla="*/ 902588 h 2128862"/>
              <a:gd name="connsiteX11645" fmla="*/ 1890563 w 2482948"/>
              <a:gd name="connsiteY11645" fmla="*/ 903495 h 2128862"/>
              <a:gd name="connsiteX11646" fmla="*/ 1892400 w 2482948"/>
              <a:gd name="connsiteY11646" fmla="*/ 904165 h 2128862"/>
              <a:gd name="connsiteX11647" fmla="*/ 1892430 w 2482948"/>
              <a:gd name="connsiteY11647" fmla="*/ 902556 h 2128862"/>
              <a:gd name="connsiteX11648" fmla="*/ 1892436 w 2482948"/>
              <a:gd name="connsiteY11648" fmla="*/ 902249 h 2128862"/>
              <a:gd name="connsiteX11649" fmla="*/ 1892165 w 2482948"/>
              <a:gd name="connsiteY11649" fmla="*/ 902173 h 2128862"/>
              <a:gd name="connsiteX11650" fmla="*/ 1106579 w 2482948"/>
              <a:gd name="connsiteY11650" fmla="*/ 901776 h 2128862"/>
              <a:gd name="connsiteX11651" fmla="*/ 1131416 w 2482948"/>
              <a:gd name="connsiteY11651" fmla="*/ 913330 h 2128862"/>
              <a:gd name="connsiteX11652" fmla="*/ 1190659 w 2482948"/>
              <a:gd name="connsiteY11652" fmla="*/ 940889 h 2128862"/>
              <a:gd name="connsiteX11653" fmla="*/ 1191202 w 2482948"/>
              <a:gd name="connsiteY11653" fmla="*/ 937719 h 2128862"/>
              <a:gd name="connsiteX11654" fmla="*/ 1191683 w 2482948"/>
              <a:gd name="connsiteY11654" fmla="*/ 934909 h 2128862"/>
              <a:gd name="connsiteX11655" fmla="*/ 1192987 w 2482948"/>
              <a:gd name="connsiteY11655" fmla="*/ 927295 h 2128862"/>
              <a:gd name="connsiteX11656" fmla="*/ 1180666 w 2482948"/>
              <a:gd name="connsiteY11656" fmla="*/ 923656 h 2128862"/>
              <a:gd name="connsiteX11657" fmla="*/ 1127744 w 2482948"/>
              <a:gd name="connsiteY11657" fmla="*/ 908027 h 2128862"/>
              <a:gd name="connsiteX11658" fmla="*/ 1585892 w 2482948"/>
              <a:gd name="connsiteY11658" fmla="*/ 901509 h 2128862"/>
              <a:gd name="connsiteX11659" fmla="*/ 1585750 w 2482948"/>
              <a:gd name="connsiteY11659" fmla="*/ 901947 h 2128862"/>
              <a:gd name="connsiteX11660" fmla="*/ 1585315 w 2482948"/>
              <a:gd name="connsiteY11660" fmla="*/ 903289 h 2128862"/>
              <a:gd name="connsiteX11661" fmla="*/ 1582658 w 2482948"/>
              <a:gd name="connsiteY11661" fmla="*/ 911482 h 2128862"/>
              <a:gd name="connsiteX11662" fmla="*/ 1586766 w 2482948"/>
              <a:gd name="connsiteY11662" fmla="*/ 913449 h 2128862"/>
              <a:gd name="connsiteX11663" fmla="*/ 1587580 w 2482948"/>
              <a:gd name="connsiteY11663" fmla="*/ 914037 h 2128862"/>
              <a:gd name="connsiteX11664" fmla="*/ 1589111 w 2482948"/>
              <a:gd name="connsiteY11664" fmla="*/ 915144 h 2128862"/>
              <a:gd name="connsiteX11665" fmla="*/ 1589471 w 2482948"/>
              <a:gd name="connsiteY11665" fmla="*/ 915404 h 2128862"/>
              <a:gd name="connsiteX11666" fmla="*/ 1590036 w 2482948"/>
              <a:gd name="connsiteY11666" fmla="*/ 913574 h 2128862"/>
              <a:gd name="connsiteX11667" fmla="*/ 1592219 w 2482948"/>
              <a:gd name="connsiteY11667" fmla="*/ 906510 h 2128862"/>
              <a:gd name="connsiteX11668" fmla="*/ 1483650 w 2482948"/>
              <a:gd name="connsiteY11668" fmla="*/ 901035 h 2128862"/>
              <a:gd name="connsiteX11669" fmla="*/ 1483619 w 2482948"/>
              <a:gd name="connsiteY11669" fmla="*/ 901146 h 2128862"/>
              <a:gd name="connsiteX11670" fmla="*/ 1483588 w 2482948"/>
              <a:gd name="connsiteY11670" fmla="*/ 901256 h 2128862"/>
              <a:gd name="connsiteX11671" fmla="*/ 1483561 w 2482948"/>
              <a:gd name="connsiteY11671" fmla="*/ 901350 h 2128862"/>
              <a:gd name="connsiteX11672" fmla="*/ 1487575 w 2482948"/>
              <a:gd name="connsiteY11672" fmla="*/ 902784 h 2128862"/>
              <a:gd name="connsiteX11673" fmla="*/ 621070 w 2482948"/>
              <a:gd name="connsiteY11673" fmla="*/ 900880 h 2128862"/>
              <a:gd name="connsiteX11674" fmla="*/ 561852 w 2482948"/>
              <a:gd name="connsiteY11674" fmla="*/ 959749 h 2128862"/>
              <a:gd name="connsiteX11675" fmla="*/ 520589 w 2482948"/>
              <a:gd name="connsiteY11675" fmla="*/ 1000769 h 2128862"/>
              <a:gd name="connsiteX11676" fmla="*/ 502754 w 2482948"/>
              <a:gd name="connsiteY11676" fmla="*/ 1018499 h 2128862"/>
              <a:gd name="connsiteX11677" fmla="*/ 493880 w 2482948"/>
              <a:gd name="connsiteY11677" fmla="*/ 1026008 h 2128862"/>
              <a:gd name="connsiteX11678" fmla="*/ 341747 w 2482948"/>
              <a:gd name="connsiteY11678" fmla="*/ 1154746 h 2128862"/>
              <a:gd name="connsiteX11679" fmla="*/ 397310 w 2482948"/>
              <a:gd name="connsiteY11679" fmla="*/ 1108395 h 2128862"/>
              <a:gd name="connsiteX11680" fmla="*/ 498976 w 2482948"/>
              <a:gd name="connsiteY11680" fmla="*/ 1023585 h 2128862"/>
              <a:gd name="connsiteX11681" fmla="*/ 621181 w 2482948"/>
              <a:gd name="connsiteY11681" fmla="*/ 901950 h 2128862"/>
              <a:gd name="connsiteX11682" fmla="*/ 621169 w 2482948"/>
              <a:gd name="connsiteY11682" fmla="*/ 901832 h 2128862"/>
              <a:gd name="connsiteX11683" fmla="*/ 621093 w 2482948"/>
              <a:gd name="connsiteY11683" fmla="*/ 901107 h 2128862"/>
              <a:gd name="connsiteX11684" fmla="*/ 2114388 w 2482948"/>
              <a:gd name="connsiteY11684" fmla="*/ 900775 h 2128862"/>
              <a:gd name="connsiteX11685" fmla="*/ 2114318 w 2482948"/>
              <a:gd name="connsiteY11685" fmla="*/ 901163 h 2128862"/>
              <a:gd name="connsiteX11686" fmla="*/ 2114295 w 2482948"/>
              <a:gd name="connsiteY11686" fmla="*/ 901292 h 2128862"/>
              <a:gd name="connsiteX11687" fmla="*/ 2114224 w 2482948"/>
              <a:gd name="connsiteY11687" fmla="*/ 901692 h 2128862"/>
              <a:gd name="connsiteX11688" fmla="*/ 2117257 w 2482948"/>
              <a:gd name="connsiteY11688" fmla="*/ 902961 h 2128862"/>
              <a:gd name="connsiteX11689" fmla="*/ 2118243 w 2482948"/>
              <a:gd name="connsiteY11689" fmla="*/ 903374 h 2128862"/>
              <a:gd name="connsiteX11690" fmla="*/ 1994995 w 2482948"/>
              <a:gd name="connsiteY11690" fmla="*/ 900307 h 2128862"/>
              <a:gd name="connsiteX11691" fmla="*/ 1994887 w 2482948"/>
              <a:gd name="connsiteY11691" fmla="*/ 900550 h 2128862"/>
              <a:gd name="connsiteX11692" fmla="*/ 1994709 w 2482948"/>
              <a:gd name="connsiteY11692" fmla="*/ 900949 h 2128862"/>
              <a:gd name="connsiteX11693" fmla="*/ 1994520 w 2482948"/>
              <a:gd name="connsiteY11693" fmla="*/ 901373 h 2128862"/>
              <a:gd name="connsiteX11694" fmla="*/ 2000622 w 2482948"/>
              <a:gd name="connsiteY11694" fmla="*/ 904112 h 2128862"/>
              <a:gd name="connsiteX11695" fmla="*/ 2000760 w 2482948"/>
              <a:gd name="connsiteY11695" fmla="*/ 903087 h 2128862"/>
              <a:gd name="connsiteX11696" fmla="*/ 1999776 w 2482948"/>
              <a:gd name="connsiteY11696" fmla="*/ 902612 h 2128862"/>
              <a:gd name="connsiteX11697" fmla="*/ 1442104 w 2482948"/>
              <a:gd name="connsiteY11697" fmla="*/ 900032 h 2128862"/>
              <a:gd name="connsiteX11698" fmla="*/ 1441700 w 2482948"/>
              <a:gd name="connsiteY11698" fmla="*/ 901948 h 2128862"/>
              <a:gd name="connsiteX11699" fmla="*/ 1443147 w 2482948"/>
              <a:gd name="connsiteY11699" fmla="*/ 902383 h 2128862"/>
              <a:gd name="connsiteX11700" fmla="*/ 1451185 w 2482948"/>
              <a:gd name="connsiteY11700" fmla="*/ 903365 h 2128862"/>
              <a:gd name="connsiteX11701" fmla="*/ 1451222 w 2482948"/>
              <a:gd name="connsiteY11701" fmla="*/ 903190 h 2128862"/>
              <a:gd name="connsiteX11702" fmla="*/ 1451288 w 2482948"/>
              <a:gd name="connsiteY11702" fmla="*/ 902874 h 2128862"/>
              <a:gd name="connsiteX11703" fmla="*/ 1443935 w 2482948"/>
              <a:gd name="connsiteY11703" fmla="*/ 900506 h 2128862"/>
              <a:gd name="connsiteX11704" fmla="*/ 1442794 w 2482948"/>
              <a:gd name="connsiteY11704" fmla="*/ 900138 h 2128862"/>
              <a:gd name="connsiteX11705" fmla="*/ 1393097 w 2482948"/>
              <a:gd name="connsiteY11705" fmla="*/ 899889 h 2128862"/>
              <a:gd name="connsiteX11706" fmla="*/ 1394794 w 2482948"/>
              <a:gd name="connsiteY11706" fmla="*/ 900768 h 2128862"/>
              <a:gd name="connsiteX11707" fmla="*/ 1394899 w 2482948"/>
              <a:gd name="connsiteY11707" fmla="*/ 900823 h 2128862"/>
              <a:gd name="connsiteX11708" fmla="*/ 1394923 w 2482948"/>
              <a:gd name="connsiteY11708" fmla="*/ 900835 h 2128862"/>
              <a:gd name="connsiteX11709" fmla="*/ 1402923 w 2482948"/>
              <a:gd name="connsiteY11709" fmla="*/ 902287 h 2128862"/>
              <a:gd name="connsiteX11710" fmla="*/ 1402860 w 2482948"/>
              <a:gd name="connsiteY11710" fmla="*/ 902257 h 2128862"/>
              <a:gd name="connsiteX11711" fmla="*/ 1399772 w 2482948"/>
              <a:gd name="connsiteY11711" fmla="*/ 900762 h 2128862"/>
              <a:gd name="connsiteX11712" fmla="*/ 1399405 w 2482948"/>
              <a:gd name="connsiteY11712" fmla="*/ 900706 h 2128862"/>
              <a:gd name="connsiteX11713" fmla="*/ 1398381 w 2482948"/>
              <a:gd name="connsiteY11713" fmla="*/ 900550 h 2128862"/>
              <a:gd name="connsiteX11714" fmla="*/ 1395148 w 2482948"/>
              <a:gd name="connsiteY11714" fmla="*/ 900146 h 2128862"/>
              <a:gd name="connsiteX11715" fmla="*/ 2201193 w 2482948"/>
              <a:gd name="connsiteY11715" fmla="*/ 899748 h 2128862"/>
              <a:gd name="connsiteX11716" fmla="*/ 2200983 w 2482948"/>
              <a:gd name="connsiteY11716" fmla="*/ 900478 h 2128862"/>
              <a:gd name="connsiteX11717" fmla="*/ 2213163 w 2482948"/>
              <a:gd name="connsiteY11717" fmla="*/ 899885 h 2128862"/>
              <a:gd name="connsiteX11718" fmla="*/ 2213461 w 2482948"/>
              <a:gd name="connsiteY11718" fmla="*/ 899748 h 2128862"/>
              <a:gd name="connsiteX11719" fmla="*/ 2193714 w 2482948"/>
              <a:gd name="connsiteY11719" fmla="*/ 899748 h 2128862"/>
              <a:gd name="connsiteX11720" fmla="*/ 2193118 w 2482948"/>
              <a:gd name="connsiteY11720" fmla="*/ 900861 h 2128862"/>
              <a:gd name="connsiteX11721" fmla="*/ 2196407 w 2482948"/>
              <a:gd name="connsiteY11721" fmla="*/ 900701 h 2128862"/>
              <a:gd name="connsiteX11722" fmla="*/ 2196558 w 2482948"/>
              <a:gd name="connsiteY11722" fmla="*/ 900173 h 2128862"/>
              <a:gd name="connsiteX11723" fmla="*/ 2196588 w 2482948"/>
              <a:gd name="connsiteY11723" fmla="*/ 900067 h 2128862"/>
              <a:gd name="connsiteX11724" fmla="*/ 2196680 w 2482948"/>
              <a:gd name="connsiteY11724" fmla="*/ 899748 h 2128862"/>
              <a:gd name="connsiteX11725" fmla="*/ 2182266 w 2482948"/>
              <a:gd name="connsiteY11725" fmla="*/ 899748 h 2128862"/>
              <a:gd name="connsiteX11726" fmla="*/ 2182199 w 2482948"/>
              <a:gd name="connsiteY11726" fmla="*/ 900128 h 2128862"/>
              <a:gd name="connsiteX11727" fmla="*/ 2182127 w 2482948"/>
              <a:gd name="connsiteY11727" fmla="*/ 900537 h 2128862"/>
              <a:gd name="connsiteX11728" fmla="*/ 2182053 w 2482948"/>
              <a:gd name="connsiteY11728" fmla="*/ 900954 h 2128862"/>
              <a:gd name="connsiteX11729" fmla="*/ 2181934 w 2482948"/>
              <a:gd name="connsiteY11729" fmla="*/ 901405 h 2128862"/>
              <a:gd name="connsiteX11730" fmla="*/ 2183549 w 2482948"/>
              <a:gd name="connsiteY11730" fmla="*/ 901326 h 2128862"/>
              <a:gd name="connsiteX11731" fmla="*/ 2187228 w 2482948"/>
              <a:gd name="connsiteY11731" fmla="*/ 901147 h 2128862"/>
              <a:gd name="connsiteX11732" fmla="*/ 2187530 w 2482948"/>
              <a:gd name="connsiteY11732" fmla="*/ 900585 h 2128862"/>
              <a:gd name="connsiteX11733" fmla="*/ 2187978 w 2482948"/>
              <a:gd name="connsiteY11733" fmla="*/ 899748 h 2128862"/>
              <a:gd name="connsiteX11734" fmla="*/ 1919109 w 2482948"/>
              <a:gd name="connsiteY11734" fmla="*/ 899747 h 2128862"/>
              <a:gd name="connsiteX11735" fmla="*/ 1918937 w 2482948"/>
              <a:gd name="connsiteY11735" fmla="*/ 903339 h 2128862"/>
              <a:gd name="connsiteX11736" fmla="*/ 1919468 w 2482948"/>
              <a:gd name="connsiteY11736" fmla="*/ 903470 h 2128862"/>
              <a:gd name="connsiteX11737" fmla="*/ 1928768 w 2482948"/>
              <a:gd name="connsiteY11737" fmla="*/ 905755 h 2128862"/>
              <a:gd name="connsiteX11738" fmla="*/ 1930450 w 2482948"/>
              <a:gd name="connsiteY11738" fmla="*/ 901788 h 2128862"/>
              <a:gd name="connsiteX11739" fmla="*/ 1921126 w 2482948"/>
              <a:gd name="connsiteY11739" fmla="*/ 899929 h 2128862"/>
              <a:gd name="connsiteX11740" fmla="*/ 1878214 w 2482948"/>
              <a:gd name="connsiteY11740" fmla="*/ 899655 h 2128862"/>
              <a:gd name="connsiteX11741" fmla="*/ 1878205 w 2482948"/>
              <a:gd name="connsiteY11741" fmla="*/ 899676 h 2128862"/>
              <a:gd name="connsiteX11742" fmla="*/ 1878297 w 2482948"/>
              <a:gd name="connsiteY11742" fmla="*/ 899668 h 2128862"/>
              <a:gd name="connsiteX11743" fmla="*/ 1513385 w 2482948"/>
              <a:gd name="connsiteY11743" fmla="*/ 899465 h 2128862"/>
              <a:gd name="connsiteX11744" fmla="*/ 1513368 w 2482948"/>
              <a:gd name="connsiteY11744" fmla="*/ 899530 h 2128862"/>
              <a:gd name="connsiteX11745" fmla="*/ 1513334 w 2482948"/>
              <a:gd name="connsiteY11745" fmla="*/ 899662 h 2128862"/>
              <a:gd name="connsiteX11746" fmla="*/ 1513175 w 2482948"/>
              <a:gd name="connsiteY11746" fmla="*/ 900271 h 2128862"/>
              <a:gd name="connsiteX11747" fmla="*/ 1515395 w 2482948"/>
              <a:gd name="connsiteY11747" fmla="*/ 900965 h 2128862"/>
              <a:gd name="connsiteX11748" fmla="*/ 1517910 w 2482948"/>
              <a:gd name="connsiteY11748" fmla="*/ 901750 h 2128862"/>
              <a:gd name="connsiteX11749" fmla="*/ 1518064 w 2482948"/>
              <a:gd name="connsiteY11749" fmla="*/ 901798 h 2128862"/>
              <a:gd name="connsiteX11750" fmla="*/ 1037960 w 2482948"/>
              <a:gd name="connsiteY11750" fmla="*/ 899271 h 2128862"/>
              <a:gd name="connsiteX11751" fmla="*/ 1037851 w 2482948"/>
              <a:gd name="connsiteY11751" fmla="*/ 905302 h 2128862"/>
              <a:gd name="connsiteX11752" fmla="*/ 1036831 w 2482948"/>
              <a:gd name="connsiteY11752" fmla="*/ 909591 h 2128862"/>
              <a:gd name="connsiteX11753" fmla="*/ 1036408 w 2482948"/>
              <a:gd name="connsiteY11753" fmla="*/ 911372 h 2128862"/>
              <a:gd name="connsiteX11754" fmla="*/ 1036723 w 2482948"/>
              <a:gd name="connsiteY11754" fmla="*/ 911480 h 2128862"/>
              <a:gd name="connsiteX11755" fmla="*/ 1037182 w 2482948"/>
              <a:gd name="connsiteY11755" fmla="*/ 911636 h 2128862"/>
              <a:gd name="connsiteX11756" fmla="*/ 1038871 w 2482948"/>
              <a:gd name="connsiteY11756" fmla="*/ 905428 h 2128862"/>
              <a:gd name="connsiteX11757" fmla="*/ 1038939 w 2482948"/>
              <a:gd name="connsiteY11757" fmla="*/ 905179 h 2128862"/>
              <a:gd name="connsiteX11758" fmla="*/ 1038947 w 2482948"/>
              <a:gd name="connsiteY11758" fmla="*/ 905098 h 2128862"/>
              <a:gd name="connsiteX11759" fmla="*/ 1039465 w 2482948"/>
              <a:gd name="connsiteY11759" fmla="*/ 899750 h 2128862"/>
              <a:gd name="connsiteX11760" fmla="*/ 1039332 w 2482948"/>
              <a:gd name="connsiteY11760" fmla="*/ 899708 h 2128862"/>
              <a:gd name="connsiteX11761" fmla="*/ 1850297 w 2482948"/>
              <a:gd name="connsiteY11761" fmla="*/ 899230 h 2128862"/>
              <a:gd name="connsiteX11762" fmla="*/ 1847172 w 2482948"/>
              <a:gd name="connsiteY11762" fmla="*/ 906150 h 2128862"/>
              <a:gd name="connsiteX11763" fmla="*/ 1846673 w 2482948"/>
              <a:gd name="connsiteY11763" fmla="*/ 907254 h 2128862"/>
              <a:gd name="connsiteX11764" fmla="*/ 1846404 w 2482948"/>
              <a:gd name="connsiteY11764" fmla="*/ 907850 h 2128862"/>
              <a:gd name="connsiteX11765" fmla="*/ 1846018 w 2482948"/>
              <a:gd name="connsiteY11765" fmla="*/ 908925 h 2128862"/>
              <a:gd name="connsiteX11766" fmla="*/ 1846334 w 2482948"/>
              <a:gd name="connsiteY11766" fmla="*/ 909351 h 2128862"/>
              <a:gd name="connsiteX11767" fmla="*/ 1846538 w 2482948"/>
              <a:gd name="connsiteY11767" fmla="*/ 909626 h 2128862"/>
              <a:gd name="connsiteX11768" fmla="*/ 1848196 w 2482948"/>
              <a:gd name="connsiteY11768" fmla="*/ 911866 h 2128862"/>
              <a:gd name="connsiteX11769" fmla="*/ 1848630 w 2482948"/>
              <a:gd name="connsiteY11769" fmla="*/ 911127 h 2128862"/>
              <a:gd name="connsiteX11770" fmla="*/ 1850638 w 2482948"/>
              <a:gd name="connsiteY11770" fmla="*/ 907706 h 2128862"/>
              <a:gd name="connsiteX11771" fmla="*/ 1850760 w 2482948"/>
              <a:gd name="connsiteY11771" fmla="*/ 907499 h 2128862"/>
              <a:gd name="connsiteX11772" fmla="*/ 1850491 w 2482948"/>
              <a:gd name="connsiteY11772" fmla="*/ 902689 h 2128862"/>
              <a:gd name="connsiteX11773" fmla="*/ 1912985 w 2482948"/>
              <a:gd name="connsiteY11773" fmla="*/ 899195 h 2128862"/>
              <a:gd name="connsiteX11774" fmla="*/ 1907440 w 2482948"/>
              <a:gd name="connsiteY11774" fmla="*/ 899950 h 2128862"/>
              <a:gd name="connsiteX11775" fmla="*/ 1907342 w 2482948"/>
              <a:gd name="connsiteY11775" fmla="*/ 900174 h 2128862"/>
              <a:gd name="connsiteX11776" fmla="*/ 1907292 w 2482948"/>
              <a:gd name="connsiteY11776" fmla="*/ 900288 h 2128862"/>
              <a:gd name="connsiteX11777" fmla="*/ 1907222 w 2482948"/>
              <a:gd name="connsiteY11777" fmla="*/ 900447 h 2128862"/>
              <a:gd name="connsiteX11778" fmla="*/ 1913580 w 2482948"/>
              <a:gd name="connsiteY11778" fmla="*/ 902016 h 2128862"/>
              <a:gd name="connsiteX11779" fmla="*/ 1913712 w 2482948"/>
              <a:gd name="connsiteY11779" fmla="*/ 899260 h 2128862"/>
              <a:gd name="connsiteX11780" fmla="*/ 2165221 w 2482948"/>
              <a:gd name="connsiteY11780" fmla="*/ 898921 h 2128862"/>
              <a:gd name="connsiteX11781" fmla="*/ 2164128 w 2482948"/>
              <a:gd name="connsiteY11781" fmla="*/ 901228 h 2128862"/>
              <a:gd name="connsiteX11782" fmla="*/ 2164013 w 2482948"/>
              <a:gd name="connsiteY11782" fmla="*/ 901471 h 2128862"/>
              <a:gd name="connsiteX11783" fmla="*/ 2163622 w 2482948"/>
              <a:gd name="connsiteY11783" fmla="*/ 902296 h 2128862"/>
              <a:gd name="connsiteX11784" fmla="*/ 2175677 w 2482948"/>
              <a:gd name="connsiteY11784" fmla="*/ 901709 h 2128862"/>
              <a:gd name="connsiteX11785" fmla="*/ 2176057 w 2482948"/>
              <a:gd name="connsiteY11785" fmla="*/ 899748 h 2128862"/>
              <a:gd name="connsiteX11786" fmla="*/ 2175243 w 2482948"/>
              <a:gd name="connsiteY11786" fmla="*/ 899748 h 2128862"/>
              <a:gd name="connsiteX11787" fmla="*/ 2166719 w 2482948"/>
              <a:gd name="connsiteY11787" fmla="*/ 898921 h 2128862"/>
              <a:gd name="connsiteX11788" fmla="*/ 1600412 w 2482948"/>
              <a:gd name="connsiteY11788" fmla="*/ 898680 h 2128862"/>
              <a:gd name="connsiteX11789" fmla="*/ 1598203 w 2482948"/>
              <a:gd name="connsiteY11789" fmla="*/ 905851 h 2128862"/>
              <a:gd name="connsiteX11790" fmla="*/ 1612261 w 2482948"/>
              <a:gd name="connsiteY11790" fmla="*/ 916998 h 2128862"/>
              <a:gd name="connsiteX11791" fmla="*/ 1614853 w 2482948"/>
              <a:gd name="connsiteY11791" fmla="*/ 919054 h 2128862"/>
              <a:gd name="connsiteX11792" fmla="*/ 1616787 w 2482948"/>
              <a:gd name="connsiteY11792" fmla="*/ 912704 h 2128862"/>
              <a:gd name="connsiteX11793" fmla="*/ 1616714 w 2482948"/>
              <a:gd name="connsiteY11793" fmla="*/ 912604 h 2128862"/>
              <a:gd name="connsiteX11794" fmla="*/ 1616570 w 2482948"/>
              <a:gd name="connsiteY11794" fmla="*/ 912405 h 2128862"/>
              <a:gd name="connsiteX11795" fmla="*/ 1615527 w 2482948"/>
              <a:gd name="connsiteY11795" fmla="*/ 911519 h 2128862"/>
              <a:gd name="connsiteX11796" fmla="*/ 1612275 w 2482948"/>
              <a:gd name="connsiteY11796" fmla="*/ 908757 h 2128862"/>
              <a:gd name="connsiteX11797" fmla="*/ 2110496 w 2482948"/>
              <a:gd name="connsiteY11797" fmla="*/ 898152 h 2128862"/>
              <a:gd name="connsiteX11798" fmla="*/ 2110244 w 2482948"/>
              <a:gd name="connsiteY11798" fmla="*/ 898647 h 2128862"/>
              <a:gd name="connsiteX11799" fmla="*/ 2109920 w 2482948"/>
              <a:gd name="connsiteY11799" fmla="*/ 899285 h 2128862"/>
              <a:gd name="connsiteX11800" fmla="*/ 2109667 w 2482948"/>
              <a:gd name="connsiteY11800" fmla="*/ 899785 h 2128862"/>
              <a:gd name="connsiteX11801" fmla="*/ 2110075 w 2482948"/>
              <a:gd name="connsiteY11801" fmla="*/ 899956 h 2128862"/>
              <a:gd name="connsiteX11802" fmla="*/ 2110287 w 2482948"/>
              <a:gd name="connsiteY11802" fmla="*/ 900045 h 2128862"/>
              <a:gd name="connsiteX11803" fmla="*/ 2110287 w 2482948"/>
              <a:gd name="connsiteY11803" fmla="*/ 900043 h 2128862"/>
              <a:gd name="connsiteX11804" fmla="*/ 2110295 w 2482948"/>
              <a:gd name="connsiteY11804" fmla="*/ 899998 h 2128862"/>
              <a:gd name="connsiteX11805" fmla="*/ 2110612 w 2482948"/>
              <a:gd name="connsiteY11805" fmla="*/ 898230 h 2128862"/>
              <a:gd name="connsiteX11806" fmla="*/ 2110605 w 2482948"/>
              <a:gd name="connsiteY11806" fmla="*/ 898225 h 2128862"/>
              <a:gd name="connsiteX11807" fmla="*/ 1626392 w 2482948"/>
              <a:gd name="connsiteY11807" fmla="*/ 898048 h 2128862"/>
              <a:gd name="connsiteX11808" fmla="*/ 1624765 w 2482948"/>
              <a:gd name="connsiteY11808" fmla="*/ 902541 h 2128862"/>
              <a:gd name="connsiteX11809" fmla="*/ 1630367 w 2482948"/>
              <a:gd name="connsiteY11809" fmla="*/ 910443 h 2128862"/>
              <a:gd name="connsiteX11810" fmla="*/ 1640927 w 2482948"/>
              <a:gd name="connsiteY11810" fmla="*/ 925336 h 2128862"/>
              <a:gd name="connsiteX11811" fmla="*/ 1641722 w 2482948"/>
              <a:gd name="connsiteY11811" fmla="*/ 923220 h 2128862"/>
              <a:gd name="connsiteX11812" fmla="*/ 1630457 w 2482948"/>
              <a:gd name="connsiteY11812" fmla="*/ 902368 h 2128862"/>
              <a:gd name="connsiteX11813" fmla="*/ 2070783 w 2482948"/>
              <a:gd name="connsiteY11813" fmla="*/ 897912 h 2128862"/>
              <a:gd name="connsiteX11814" fmla="*/ 2068318 w 2482948"/>
              <a:gd name="connsiteY11814" fmla="*/ 911659 h 2128862"/>
              <a:gd name="connsiteX11815" fmla="*/ 2069277 w 2482948"/>
              <a:gd name="connsiteY11815" fmla="*/ 909389 h 2128862"/>
              <a:gd name="connsiteX11816" fmla="*/ 2070701 w 2482948"/>
              <a:gd name="connsiteY11816" fmla="*/ 906018 h 2128862"/>
              <a:gd name="connsiteX11817" fmla="*/ 2072978 w 2482948"/>
              <a:gd name="connsiteY11817" fmla="*/ 901673 h 2128862"/>
              <a:gd name="connsiteX11818" fmla="*/ 1455981 w 2482948"/>
              <a:gd name="connsiteY11818" fmla="*/ 897911 h 2128862"/>
              <a:gd name="connsiteX11819" fmla="*/ 1455674 w 2482948"/>
              <a:gd name="connsiteY11819" fmla="*/ 899400 h 2128862"/>
              <a:gd name="connsiteX11820" fmla="*/ 1457713 w 2482948"/>
              <a:gd name="connsiteY11820" fmla="*/ 900052 h 2128862"/>
              <a:gd name="connsiteX11821" fmla="*/ 1464285 w 2482948"/>
              <a:gd name="connsiteY11821" fmla="*/ 902156 h 2128862"/>
              <a:gd name="connsiteX11822" fmla="*/ 1464403 w 2482948"/>
              <a:gd name="connsiteY11822" fmla="*/ 901580 h 2128862"/>
              <a:gd name="connsiteX11823" fmla="*/ 1428132 w 2482948"/>
              <a:gd name="connsiteY11823" fmla="*/ 897868 h 2128862"/>
              <a:gd name="connsiteX11824" fmla="*/ 1435879 w 2482948"/>
              <a:gd name="connsiteY11824" fmla="*/ 900198 h 2128862"/>
              <a:gd name="connsiteX11825" fmla="*/ 1437655 w 2482948"/>
              <a:gd name="connsiteY11825" fmla="*/ 900732 h 2128862"/>
              <a:gd name="connsiteX11826" fmla="*/ 1437732 w 2482948"/>
              <a:gd name="connsiteY11826" fmla="*/ 900374 h 2128862"/>
              <a:gd name="connsiteX11827" fmla="*/ 1437943 w 2482948"/>
              <a:gd name="connsiteY11827" fmla="*/ 899387 h 2128862"/>
              <a:gd name="connsiteX11828" fmla="*/ 1066641 w 2482948"/>
              <a:gd name="connsiteY11828" fmla="*/ 897813 h 2128862"/>
              <a:gd name="connsiteX11829" fmla="*/ 1066527 w 2482948"/>
              <a:gd name="connsiteY11829" fmla="*/ 898174 h 2128862"/>
              <a:gd name="connsiteX11830" fmla="*/ 1066380 w 2482948"/>
              <a:gd name="connsiteY11830" fmla="*/ 898636 h 2128862"/>
              <a:gd name="connsiteX11831" fmla="*/ 1073925 w 2482948"/>
              <a:gd name="connsiteY11831" fmla="*/ 902147 h 2128862"/>
              <a:gd name="connsiteX11832" fmla="*/ 1079271 w 2482948"/>
              <a:gd name="connsiteY11832" fmla="*/ 904634 h 2128862"/>
              <a:gd name="connsiteX11833" fmla="*/ 1098659 w 2482948"/>
              <a:gd name="connsiteY11833" fmla="*/ 913656 h 2128862"/>
              <a:gd name="connsiteX11834" fmla="*/ 1103418 w 2482948"/>
              <a:gd name="connsiteY11834" fmla="*/ 915169 h 2128862"/>
              <a:gd name="connsiteX11835" fmla="*/ 1105104 w 2482948"/>
              <a:gd name="connsiteY11835" fmla="*/ 915705 h 2128862"/>
              <a:gd name="connsiteX11836" fmla="*/ 1099021 w 2482948"/>
              <a:gd name="connsiteY11836" fmla="*/ 912875 h 2128862"/>
              <a:gd name="connsiteX11837" fmla="*/ 1968209 w 2482948"/>
              <a:gd name="connsiteY11837" fmla="*/ 897248 h 2128862"/>
              <a:gd name="connsiteX11838" fmla="*/ 1967734 w 2482948"/>
              <a:gd name="connsiteY11838" fmla="*/ 898296 h 2128862"/>
              <a:gd name="connsiteX11839" fmla="*/ 1967719 w 2482948"/>
              <a:gd name="connsiteY11839" fmla="*/ 898330 h 2128862"/>
              <a:gd name="connsiteX11840" fmla="*/ 1979510 w 2482948"/>
              <a:gd name="connsiteY11840" fmla="*/ 902825 h 2128862"/>
              <a:gd name="connsiteX11841" fmla="*/ 1979583 w 2482948"/>
              <a:gd name="connsiteY11841" fmla="*/ 902151 h 2128862"/>
              <a:gd name="connsiteX11842" fmla="*/ 1979670 w 2482948"/>
              <a:gd name="connsiteY11842" fmla="*/ 901337 h 2128862"/>
              <a:gd name="connsiteX11843" fmla="*/ 1030347 w 2482948"/>
              <a:gd name="connsiteY11843" fmla="*/ 896851 h 2128862"/>
              <a:gd name="connsiteX11844" fmla="*/ 1030319 w 2482948"/>
              <a:gd name="connsiteY11844" fmla="*/ 909302 h 2128862"/>
              <a:gd name="connsiteX11845" fmla="*/ 1031378 w 2482948"/>
              <a:gd name="connsiteY11845" fmla="*/ 909662 h 2128862"/>
              <a:gd name="connsiteX11846" fmla="*/ 1031720 w 2482948"/>
              <a:gd name="connsiteY11846" fmla="*/ 909778 h 2128862"/>
              <a:gd name="connsiteX11847" fmla="*/ 1032343 w 2482948"/>
              <a:gd name="connsiteY11847" fmla="*/ 909990 h 2128862"/>
              <a:gd name="connsiteX11848" fmla="*/ 1033262 w 2482948"/>
              <a:gd name="connsiteY11848" fmla="*/ 897778 h 2128862"/>
              <a:gd name="connsiteX11849" fmla="*/ 1239158 w 2482948"/>
              <a:gd name="connsiteY11849" fmla="*/ 896743 h 2128862"/>
              <a:gd name="connsiteX11850" fmla="*/ 1224445 w 2482948"/>
              <a:gd name="connsiteY11850" fmla="*/ 904638 h 2128862"/>
              <a:gd name="connsiteX11851" fmla="*/ 1220872 w 2482948"/>
              <a:gd name="connsiteY11851" fmla="*/ 908883 h 2128862"/>
              <a:gd name="connsiteX11852" fmla="*/ 1226783 w 2482948"/>
              <a:gd name="connsiteY11852" fmla="*/ 910490 h 2128862"/>
              <a:gd name="connsiteX11853" fmla="*/ 1236643 w 2482948"/>
              <a:gd name="connsiteY11853" fmla="*/ 904979 h 2128862"/>
              <a:gd name="connsiteX11854" fmla="*/ 1252433 w 2482948"/>
              <a:gd name="connsiteY11854" fmla="*/ 900029 h 2128862"/>
              <a:gd name="connsiteX11855" fmla="*/ 1300647 w 2482948"/>
              <a:gd name="connsiteY11855" fmla="*/ 896438 h 2128862"/>
              <a:gd name="connsiteX11856" fmla="*/ 1300174 w 2482948"/>
              <a:gd name="connsiteY11856" fmla="*/ 896832 h 2128862"/>
              <a:gd name="connsiteX11857" fmla="*/ 1300075 w 2482948"/>
              <a:gd name="connsiteY11857" fmla="*/ 896915 h 2128862"/>
              <a:gd name="connsiteX11858" fmla="*/ 1299804 w 2482948"/>
              <a:gd name="connsiteY11858" fmla="*/ 897141 h 2128862"/>
              <a:gd name="connsiteX11859" fmla="*/ 1299921 w 2482948"/>
              <a:gd name="connsiteY11859" fmla="*/ 897560 h 2128862"/>
              <a:gd name="connsiteX11860" fmla="*/ 1300832 w 2482948"/>
              <a:gd name="connsiteY11860" fmla="*/ 897063 h 2128862"/>
              <a:gd name="connsiteX11861" fmla="*/ 2105055 w 2482948"/>
              <a:gd name="connsiteY11861" fmla="*/ 896003 h 2128862"/>
              <a:gd name="connsiteX11862" fmla="*/ 2105102 w 2482948"/>
              <a:gd name="connsiteY11862" fmla="*/ 896046 h 2128862"/>
              <a:gd name="connsiteX11863" fmla="*/ 2105109 w 2482948"/>
              <a:gd name="connsiteY11863" fmla="*/ 896033 h 2128862"/>
              <a:gd name="connsiteX11864" fmla="*/ 2105115 w 2482948"/>
              <a:gd name="connsiteY11864" fmla="*/ 896023 h 2128862"/>
              <a:gd name="connsiteX11865" fmla="*/ 1363096 w 2482948"/>
              <a:gd name="connsiteY11865" fmla="*/ 895893 h 2128862"/>
              <a:gd name="connsiteX11866" fmla="*/ 1362112 w 2482948"/>
              <a:gd name="connsiteY11866" fmla="*/ 896106 h 2128862"/>
              <a:gd name="connsiteX11867" fmla="*/ 1363934 w 2482948"/>
              <a:gd name="connsiteY11867" fmla="*/ 896506 h 2128862"/>
              <a:gd name="connsiteX11868" fmla="*/ 1364144 w 2482948"/>
              <a:gd name="connsiteY11868" fmla="*/ 896491 h 2128862"/>
              <a:gd name="connsiteX11869" fmla="*/ 1363844 w 2482948"/>
              <a:gd name="connsiteY11869" fmla="*/ 896320 h 2128862"/>
              <a:gd name="connsiteX11870" fmla="*/ 1533220 w 2482948"/>
              <a:gd name="connsiteY11870" fmla="*/ 895892 h 2128862"/>
              <a:gd name="connsiteX11871" fmla="*/ 1533294 w 2482948"/>
              <a:gd name="connsiteY11871" fmla="*/ 895976 h 2128862"/>
              <a:gd name="connsiteX11872" fmla="*/ 1534112 w 2482948"/>
              <a:gd name="connsiteY11872" fmla="*/ 896908 h 2128862"/>
              <a:gd name="connsiteX11873" fmla="*/ 1533936 w 2482948"/>
              <a:gd name="connsiteY11873" fmla="*/ 896646 h 2128862"/>
              <a:gd name="connsiteX11874" fmla="*/ 1533729 w 2482948"/>
              <a:gd name="connsiteY11874" fmla="*/ 896338 h 2128862"/>
              <a:gd name="connsiteX11875" fmla="*/ 1940811 w 2482948"/>
              <a:gd name="connsiteY11875" fmla="*/ 895709 h 2128862"/>
              <a:gd name="connsiteX11876" fmla="*/ 1940783 w 2482948"/>
              <a:gd name="connsiteY11876" fmla="*/ 896076 h 2128862"/>
              <a:gd name="connsiteX11877" fmla="*/ 1940748 w 2482948"/>
              <a:gd name="connsiteY11877" fmla="*/ 896531 h 2128862"/>
              <a:gd name="connsiteX11878" fmla="*/ 1954489 w 2482948"/>
              <a:gd name="connsiteY11878" fmla="*/ 898368 h 2128862"/>
              <a:gd name="connsiteX11879" fmla="*/ 1958356 w 2482948"/>
              <a:gd name="connsiteY11879" fmla="*/ 899488 h 2128862"/>
              <a:gd name="connsiteX11880" fmla="*/ 1958359 w 2482948"/>
              <a:gd name="connsiteY11880" fmla="*/ 899449 h 2128862"/>
              <a:gd name="connsiteX11881" fmla="*/ 1956972 w 2482948"/>
              <a:gd name="connsiteY11881" fmla="*/ 898920 h 2128862"/>
              <a:gd name="connsiteX11882" fmla="*/ 1949388 w 2482948"/>
              <a:gd name="connsiteY11882" fmla="*/ 896990 h 2128862"/>
              <a:gd name="connsiteX11883" fmla="*/ 1899293 w 2482948"/>
              <a:gd name="connsiteY11883" fmla="*/ 895610 h 2128862"/>
              <a:gd name="connsiteX11884" fmla="*/ 1899251 w 2482948"/>
              <a:gd name="connsiteY11884" fmla="*/ 897883 h 2128862"/>
              <a:gd name="connsiteX11885" fmla="*/ 1903570 w 2482948"/>
              <a:gd name="connsiteY11885" fmla="*/ 897515 h 2128862"/>
              <a:gd name="connsiteX11886" fmla="*/ 1904009 w 2482948"/>
              <a:gd name="connsiteY11886" fmla="*/ 896517 h 2128862"/>
              <a:gd name="connsiteX11887" fmla="*/ 1900163 w 2482948"/>
              <a:gd name="connsiteY11887" fmla="*/ 895750 h 2128862"/>
              <a:gd name="connsiteX11888" fmla="*/ 2025065 w 2482948"/>
              <a:gd name="connsiteY11888" fmla="*/ 895414 h 2128862"/>
              <a:gd name="connsiteX11889" fmla="*/ 2021308 w 2482948"/>
              <a:gd name="connsiteY11889" fmla="*/ 904133 h 2128862"/>
              <a:gd name="connsiteX11890" fmla="*/ 2017629 w 2482948"/>
              <a:gd name="connsiteY11890" fmla="*/ 912672 h 2128862"/>
              <a:gd name="connsiteX11891" fmla="*/ 2021090 w 2482948"/>
              <a:gd name="connsiteY11891" fmla="*/ 916392 h 2128862"/>
              <a:gd name="connsiteX11892" fmla="*/ 1984478 w 2482948"/>
              <a:gd name="connsiteY11892" fmla="*/ 895237 h 2128862"/>
              <a:gd name="connsiteX11893" fmla="*/ 1984356 w 2482948"/>
              <a:gd name="connsiteY11893" fmla="*/ 896366 h 2128862"/>
              <a:gd name="connsiteX11894" fmla="*/ 1984332 w 2482948"/>
              <a:gd name="connsiteY11894" fmla="*/ 896591 h 2128862"/>
              <a:gd name="connsiteX11895" fmla="*/ 1984310 w 2482948"/>
              <a:gd name="connsiteY11895" fmla="*/ 896791 h 2128862"/>
              <a:gd name="connsiteX11896" fmla="*/ 1990299 w 2482948"/>
              <a:gd name="connsiteY11896" fmla="*/ 899478 h 2128862"/>
              <a:gd name="connsiteX11897" fmla="*/ 1990825 w 2482948"/>
              <a:gd name="connsiteY11897" fmla="*/ 898297 h 2128862"/>
              <a:gd name="connsiteX11898" fmla="*/ 1988133 w 2482948"/>
              <a:gd name="connsiteY11898" fmla="*/ 897000 h 2128862"/>
              <a:gd name="connsiteX11899" fmla="*/ 1470372 w 2482948"/>
              <a:gd name="connsiteY11899" fmla="*/ 895115 h 2128862"/>
              <a:gd name="connsiteX11900" fmla="*/ 1469970 w 2482948"/>
              <a:gd name="connsiteY11900" fmla="*/ 896495 h 2128862"/>
              <a:gd name="connsiteX11901" fmla="*/ 1479357 w 2482948"/>
              <a:gd name="connsiteY11901" fmla="*/ 899848 h 2128862"/>
              <a:gd name="connsiteX11902" fmla="*/ 1479404 w 2482948"/>
              <a:gd name="connsiteY11902" fmla="*/ 899684 h 2128862"/>
              <a:gd name="connsiteX11903" fmla="*/ 1479541 w 2482948"/>
              <a:gd name="connsiteY11903" fmla="*/ 899203 h 2128862"/>
              <a:gd name="connsiteX11904" fmla="*/ 1302618 w 2482948"/>
              <a:gd name="connsiteY11904" fmla="*/ 894793 h 2128862"/>
              <a:gd name="connsiteX11905" fmla="*/ 1300765 w 2482948"/>
              <a:gd name="connsiteY11905" fmla="*/ 896339 h 2128862"/>
              <a:gd name="connsiteX11906" fmla="*/ 1300848 w 2482948"/>
              <a:gd name="connsiteY11906" fmla="*/ 896520 h 2128862"/>
              <a:gd name="connsiteX11907" fmla="*/ 1300934 w 2482948"/>
              <a:gd name="connsiteY11907" fmla="*/ 896709 h 2128862"/>
              <a:gd name="connsiteX11908" fmla="*/ 1301043 w 2482948"/>
              <a:gd name="connsiteY11908" fmla="*/ 896948 h 2128862"/>
              <a:gd name="connsiteX11909" fmla="*/ 1303117 w 2482948"/>
              <a:gd name="connsiteY11909" fmla="*/ 895816 h 2128862"/>
              <a:gd name="connsiteX11910" fmla="*/ 1303140 w 2482948"/>
              <a:gd name="connsiteY11910" fmla="*/ 895804 h 2128862"/>
              <a:gd name="connsiteX11911" fmla="*/ 970607 w 2482948"/>
              <a:gd name="connsiteY11911" fmla="*/ 894791 h 2128862"/>
              <a:gd name="connsiteX11912" fmla="*/ 961352 w 2482948"/>
              <a:gd name="connsiteY11912" fmla="*/ 898415 h 2128862"/>
              <a:gd name="connsiteX11913" fmla="*/ 956750 w 2482948"/>
              <a:gd name="connsiteY11913" fmla="*/ 901027 h 2128862"/>
              <a:gd name="connsiteX11914" fmla="*/ 958231 w 2482948"/>
              <a:gd name="connsiteY11914" fmla="*/ 901560 h 2128862"/>
              <a:gd name="connsiteX11915" fmla="*/ 959622 w 2482948"/>
              <a:gd name="connsiteY11915" fmla="*/ 902060 h 2128862"/>
              <a:gd name="connsiteX11916" fmla="*/ 960397 w 2482948"/>
              <a:gd name="connsiteY11916" fmla="*/ 902339 h 2128862"/>
              <a:gd name="connsiteX11917" fmla="*/ 969727 w 2482948"/>
              <a:gd name="connsiteY11917" fmla="*/ 898654 h 2128862"/>
              <a:gd name="connsiteX11918" fmla="*/ 972319 w 2482948"/>
              <a:gd name="connsiteY11918" fmla="*/ 897630 h 2128862"/>
              <a:gd name="connsiteX11919" fmla="*/ 972743 w 2482948"/>
              <a:gd name="connsiteY11919" fmla="*/ 896300 h 2128862"/>
              <a:gd name="connsiteX11920" fmla="*/ 972993 w 2482948"/>
              <a:gd name="connsiteY11920" fmla="*/ 895599 h 2128862"/>
              <a:gd name="connsiteX11921" fmla="*/ 971516 w 2482948"/>
              <a:gd name="connsiteY11921" fmla="*/ 895099 h 2128862"/>
              <a:gd name="connsiteX11922" fmla="*/ 971137 w 2482948"/>
              <a:gd name="connsiteY11922" fmla="*/ 894970 h 2128862"/>
              <a:gd name="connsiteX11923" fmla="*/ 1887869 w 2482948"/>
              <a:gd name="connsiteY11923" fmla="*/ 894632 h 2128862"/>
              <a:gd name="connsiteX11924" fmla="*/ 1883865 w 2482948"/>
              <a:gd name="connsiteY11924" fmla="*/ 895448 h 2128862"/>
              <a:gd name="connsiteX11925" fmla="*/ 1890788 w 2482948"/>
              <a:gd name="connsiteY11925" fmla="*/ 896300 h 2128862"/>
              <a:gd name="connsiteX11926" fmla="*/ 1892541 w 2482948"/>
              <a:gd name="connsiteY11926" fmla="*/ 896756 h 2128862"/>
              <a:gd name="connsiteX11927" fmla="*/ 1892577 w 2482948"/>
              <a:gd name="connsiteY11927" fmla="*/ 894884 h 2128862"/>
              <a:gd name="connsiteX11928" fmla="*/ 1892120 w 2482948"/>
              <a:gd name="connsiteY11928" fmla="*/ 894859 h 2128862"/>
              <a:gd name="connsiteX11929" fmla="*/ 1891603 w 2482948"/>
              <a:gd name="connsiteY11929" fmla="*/ 894832 h 2128862"/>
              <a:gd name="connsiteX11930" fmla="*/ 1325961 w 2482948"/>
              <a:gd name="connsiteY11930" fmla="*/ 894496 h 2128862"/>
              <a:gd name="connsiteX11931" fmla="*/ 1325884 w 2482948"/>
              <a:gd name="connsiteY11931" fmla="*/ 894525 h 2128862"/>
              <a:gd name="connsiteX11932" fmla="*/ 1325547 w 2482948"/>
              <a:gd name="connsiteY11932" fmla="*/ 894651 h 2128862"/>
              <a:gd name="connsiteX11933" fmla="*/ 1325190 w 2482948"/>
              <a:gd name="connsiteY11933" fmla="*/ 894785 h 2128862"/>
              <a:gd name="connsiteX11934" fmla="*/ 1325689 w 2482948"/>
              <a:gd name="connsiteY11934" fmla="*/ 895326 h 2128862"/>
              <a:gd name="connsiteX11935" fmla="*/ 1325899 w 2482948"/>
              <a:gd name="connsiteY11935" fmla="*/ 895553 h 2128862"/>
              <a:gd name="connsiteX11936" fmla="*/ 1325984 w 2482948"/>
              <a:gd name="connsiteY11936" fmla="*/ 895546 h 2128862"/>
              <a:gd name="connsiteX11937" fmla="*/ 1326246 w 2482948"/>
              <a:gd name="connsiteY11937" fmla="*/ 895523 h 2128862"/>
              <a:gd name="connsiteX11938" fmla="*/ 1326963 w 2482948"/>
              <a:gd name="connsiteY11938" fmla="*/ 895463 h 2128862"/>
              <a:gd name="connsiteX11939" fmla="*/ 2139943 w 2482948"/>
              <a:gd name="connsiteY11939" fmla="*/ 894463 h 2128862"/>
              <a:gd name="connsiteX11940" fmla="*/ 2139866 w 2482948"/>
              <a:gd name="connsiteY11940" fmla="*/ 894619 h 2128862"/>
              <a:gd name="connsiteX11941" fmla="*/ 2139799 w 2482948"/>
              <a:gd name="connsiteY11941" fmla="*/ 894756 h 2128862"/>
              <a:gd name="connsiteX11942" fmla="*/ 2139140 w 2482948"/>
              <a:gd name="connsiteY11942" fmla="*/ 896096 h 2128862"/>
              <a:gd name="connsiteX11943" fmla="*/ 2147943 w 2482948"/>
              <a:gd name="connsiteY11943" fmla="*/ 900576 h 2128862"/>
              <a:gd name="connsiteX11944" fmla="*/ 2153842 w 2482948"/>
              <a:gd name="connsiteY11944" fmla="*/ 902002 h 2128862"/>
              <a:gd name="connsiteX11945" fmla="*/ 2154759 w 2482948"/>
              <a:gd name="connsiteY11945" fmla="*/ 897998 h 2128862"/>
              <a:gd name="connsiteX11946" fmla="*/ 2154710 w 2482948"/>
              <a:gd name="connsiteY11946" fmla="*/ 897986 h 2128862"/>
              <a:gd name="connsiteX11947" fmla="*/ 2153514 w 2482948"/>
              <a:gd name="connsiteY11947" fmla="*/ 897706 h 2128862"/>
              <a:gd name="connsiteX11948" fmla="*/ 2153041 w 2482948"/>
              <a:gd name="connsiteY11948" fmla="*/ 897595 h 2128862"/>
              <a:gd name="connsiteX11949" fmla="*/ 2152492 w 2482948"/>
              <a:gd name="connsiteY11949" fmla="*/ 897542 h 2128862"/>
              <a:gd name="connsiteX11950" fmla="*/ 1067738 w 2482948"/>
              <a:gd name="connsiteY11950" fmla="*/ 894368 h 2128862"/>
              <a:gd name="connsiteX11951" fmla="*/ 1067687 w 2482948"/>
              <a:gd name="connsiteY11951" fmla="*/ 894530 h 2128862"/>
              <a:gd name="connsiteX11952" fmla="*/ 1067612 w 2482948"/>
              <a:gd name="connsiteY11952" fmla="*/ 894763 h 2128862"/>
              <a:gd name="connsiteX11953" fmla="*/ 1128797 w 2482948"/>
              <a:gd name="connsiteY11953" fmla="*/ 923239 h 2128862"/>
              <a:gd name="connsiteX11954" fmla="*/ 1132863 w 2482948"/>
              <a:gd name="connsiteY11954" fmla="*/ 924532 h 2128862"/>
              <a:gd name="connsiteX11955" fmla="*/ 1133195 w 2482948"/>
              <a:gd name="connsiteY11955" fmla="*/ 924637 h 2128862"/>
              <a:gd name="connsiteX11956" fmla="*/ 1104400 w 2482948"/>
              <a:gd name="connsiteY11956" fmla="*/ 911322 h 2128862"/>
              <a:gd name="connsiteX11957" fmla="*/ 1022327 w 2482948"/>
              <a:gd name="connsiteY11957" fmla="*/ 894301 h 2128862"/>
              <a:gd name="connsiteX11958" fmla="*/ 1022308 w 2482948"/>
              <a:gd name="connsiteY11958" fmla="*/ 903096 h 2128862"/>
              <a:gd name="connsiteX11959" fmla="*/ 1022301 w 2482948"/>
              <a:gd name="connsiteY11959" fmla="*/ 906576 h 2128862"/>
              <a:gd name="connsiteX11960" fmla="*/ 1025259 w 2482948"/>
              <a:gd name="connsiteY11960" fmla="*/ 907581 h 2128862"/>
              <a:gd name="connsiteX11961" fmla="*/ 1025612 w 2482948"/>
              <a:gd name="connsiteY11961" fmla="*/ 901070 h 2128862"/>
              <a:gd name="connsiteX11962" fmla="*/ 1025917 w 2482948"/>
              <a:gd name="connsiteY11962" fmla="*/ 895443 h 2128862"/>
              <a:gd name="connsiteX11963" fmla="*/ 1022653 w 2482948"/>
              <a:gd name="connsiteY11963" fmla="*/ 894405 h 2128862"/>
              <a:gd name="connsiteX11964" fmla="*/ 1022343 w 2482948"/>
              <a:gd name="connsiteY11964" fmla="*/ 894306 h 2128862"/>
              <a:gd name="connsiteX11965" fmla="*/ 1573873 w 2482948"/>
              <a:gd name="connsiteY11965" fmla="*/ 894054 h 2128862"/>
              <a:gd name="connsiteX11966" fmla="*/ 1570311 w 2482948"/>
              <a:gd name="connsiteY11966" fmla="*/ 904552 h 2128862"/>
              <a:gd name="connsiteX11967" fmla="*/ 1572066 w 2482948"/>
              <a:gd name="connsiteY11967" fmla="*/ 906410 h 2128862"/>
              <a:gd name="connsiteX11968" fmla="*/ 1574895 w 2482948"/>
              <a:gd name="connsiteY11968" fmla="*/ 907765 h 2128862"/>
              <a:gd name="connsiteX11969" fmla="*/ 1578632 w 2482948"/>
              <a:gd name="connsiteY11969" fmla="*/ 909554 h 2128862"/>
              <a:gd name="connsiteX11970" fmla="*/ 1582192 w 2482948"/>
              <a:gd name="connsiteY11970" fmla="*/ 898584 h 2128862"/>
              <a:gd name="connsiteX11971" fmla="*/ 1581440 w 2482948"/>
              <a:gd name="connsiteY11971" fmla="*/ 897990 h 2128862"/>
              <a:gd name="connsiteX11972" fmla="*/ 1515020 w 2482948"/>
              <a:gd name="connsiteY11972" fmla="*/ 893998 h 2128862"/>
              <a:gd name="connsiteX11973" fmla="*/ 1514975 w 2482948"/>
              <a:gd name="connsiteY11973" fmla="*/ 894132 h 2128862"/>
              <a:gd name="connsiteX11974" fmla="*/ 1517448 w 2482948"/>
              <a:gd name="connsiteY11974" fmla="*/ 895349 h 2128862"/>
              <a:gd name="connsiteX11975" fmla="*/ 1227394 w 2482948"/>
              <a:gd name="connsiteY11975" fmla="*/ 893831 h 2128862"/>
              <a:gd name="connsiteX11976" fmla="*/ 1225156 w 2482948"/>
              <a:gd name="connsiteY11976" fmla="*/ 895246 h 2128862"/>
              <a:gd name="connsiteX11977" fmla="*/ 1218610 w 2482948"/>
              <a:gd name="connsiteY11977" fmla="*/ 904305 h 2128862"/>
              <a:gd name="connsiteX11978" fmla="*/ 1218666 w 2482948"/>
              <a:gd name="connsiteY11978" fmla="*/ 904261 h 2128862"/>
              <a:gd name="connsiteX11979" fmla="*/ 1219612 w 2482948"/>
              <a:gd name="connsiteY11979" fmla="*/ 903528 h 2128862"/>
              <a:gd name="connsiteX11980" fmla="*/ 1230983 w 2482948"/>
              <a:gd name="connsiteY11980" fmla="*/ 894720 h 2128862"/>
              <a:gd name="connsiteX11981" fmla="*/ 1007357 w 2482948"/>
              <a:gd name="connsiteY11981" fmla="*/ 893785 h 2128862"/>
              <a:gd name="connsiteX11982" fmla="*/ 1006526 w 2482948"/>
              <a:gd name="connsiteY11982" fmla="*/ 895198 h 2128862"/>
              <a:gd name="connsiteX11983" fmla="*/ 1001787 w 2482948"/>
              <a:gd name="connsiteY11983" fmla="*/ 898834 h 2128862"/>
              <a:gd name="connsiteX11984" fmla="*/ 1002030 w 2482948"/>
              <a:gd name="connsiteY11984" fmla="*/ 899682 h 2128862"/>
              <a:gd name="connsiteX11985" fmla="*/ 1006254 w 2482948"/>
              <a:gd name="connsiteY11985" fmla="*/ 901119 h 2128862"/>
              <a:gd name="connsiteX11986" fmla="*/ 1009150 w 2482948"/>
              <a:gd name="connsiteY11986" fmla="*/ 902103 h 2128862"/>
              <a:gd name="connsiteX11987" fmla="*/ 1443436 w 2482948"/>
              <a:gd name="connsiteY11987" fmla="*/ 893720 h 2128862"/>
              <a:gd name="connsiteX11988" fmla="*/ 1443087 w 2482948"/>
              <a:gd name="connsiteY11988" fmla="*/ 895372 h 2128862"/>
              <a:gd name="connsiteX11989" fmla="*/ 1444660 w 2482948"/>
              <a:gd name="connsiteY11989" fmla="*/ 895876 h 2128862"/>
              <a:gd name="connsiteX11990" fmla="*/ 1445347 w 2482948"/>
              <a:gd name="connsiteY11990" fmla="*/ 896095 h 2128862"/>
              <a:gd name="connsiteX11991" fmla="*/ 1446518 w 2482948"/>
              <a:gd name="connsiteY11991" fmla="*/ 896300 h 2128862"/>
              <a:gd name="connsiteX11992" fmla="*/ 1452239 w 2482948"/>
              <a:gd name="connsiteY11992" fmla="*/ 898301 h 2128862"/>
              <a:gd name="connsiteX11993" fmla="*/ 1452247 w 2482948"/>
              <a:gd name="connsiteY11993" fmla="*/ 898303 h 2128862"/>
              <a:gd name="connsiteX11994" fmla="*/ 1452635 w 2482948"/>
              <a:gd name="connsiteY11994" fmla="*/ 896453 h 2128862"/>
              <a:gd name="connsiteX11995" fmla="*/ 1448173 w 2482948"/>
              <a:gd name="connsiteY11995" fmla="*/ 894509 h 2128862"/>
              <a:gd name="connsiteX11996" fmla="*/ 2084897 w 2482948"/>
              <a:gd name="connsiteY11996" fmla="*/ 893502 h 2128862"/>
              <a:gd name="connsiteX11997" fmla="*/ 2087209 w 2482948"/>
              <a:gd name="connsiteY11997" fmla="*/ 895115 h 2128862"/>
              <a:gd name="connsiteX11998" fmla="*/ 2088374 w 2482948"/>
              <a:gd name="connsiteY11998" fmla="*/ 895927 h 2128862"/>
              <a:gd name="connsiteX11999" fmla="*/ 2088479 w 2482948"/>
              <a:gd name="connsiteY11999" fmla="*/ 895356 h 2128862"/>
              <a:gd name="connsiteX12000" fmla="*/ 2088273 w 2482948"/>
              <a:gd name="connsiteY12000" fmla="*/ 895056 h 2128862"/>
              <a:gd name="connsiteX12001" fmla="*/ 2088177 w 2482948"/>
              <a:gd name="connsiteY12001" fmla="*/ 894917 h 2128862"/>
              <a:gd name="connsiteX12002" fmla="*/ 2085480 w 2482948"/>
              <a:gd name="connsiteY12002" fmla="*/ 893818 h 2128862"/>
              <a:gd name="connsiteX12003" fmla="*/ 1500804 w 2482948"/>
              <a:gd name="connsiteY12003" fmla="*/ 893272 h 2128862"/>
              <a:gd name="connsiteX12004" fmla="*/ 1500583 w 2482948"/>
              <a:gd name="connsiteY12004" fmla="*/ 894089 h 2128862"/>
              <a:gd name="connsiteX12005" fmla="*/ 1501176 w 2482948"/>
              <a:gd name="connsiteY12005" fmla="*/ 894382 h 2128862"/>
              <a:gd name="connsiteX12006" fmla="*/ 1503584 w 2482948"/>
              <a:gd name="connsiteY12006" fmla="*/ 895572 h 2128862"/>
              <a:gd name="connsiteX12007" fmla="*/ 1509334 w 2482948"/>
              <a:gd name="connsiteY12007" fmla="*/ 898413 h 2128862"/>
              <a:gd name="connsiteX12008" fmla="*/ 1509392 w 2482948"/>
              <a:gd name="connsiteY12008" fmla="*/ 898192 h 2128862"/>
              <a:gd name="connsiteX12009" fmla="*/ 1509449 w 2482948"/>
              <a:gd name="connsiteY12009" fmla="*/ 897977 h 2128862"/>
              <a:gd name="connsiteX12010" fmla="*/ 1509560 w 2482948"/>
              <a:gd name="connsiteY12010" fmla="*/ 897558 h 2128862"/>
              <a:gd name="connsiteX12011" fmla="*/ 1503771 w 2482948"/>
              <a:gd name="connsiteY12011" fmla="*/ 894672 h 2128862"/>
              <a:gd name="connsiteX12012" fmla="*/ 1501076 w 2482948"/>
              <a:gd name="connsiteY12012" fmla="*/ 893401 h 2128862"/>
              <a:gd name="connsiteX12013" fmla="*/ 1642484 w 2482948"/>
              <a:gd name="connsiteY12013" fmla="*/ 893253 h 2128862"/>
              <a:gd name="connsiteX12014" fmla="*/ 1642868 w 2482948"/>
              <a:gd name="connsiteY12014" fmla="*/ 900023 h 2128862"/>
              <a:gd name="connsiteX12015" fmla="*/ 1646172 w 2482948"/>
              <a:gd name="connsiteY12015" fmla="*/ 911368 h 2128862"/>
              <a:gd name="connsiteX12016" fmla="*/ 1646274 w 2482948"/>
              <a:gd name="connsiteY12016" fmla="*/ 911097 h 2128862"/>
              <a:gd name="connsiteX12017" fmla="*/ 1646558 w 2482948"/>
              <a:gd name="connsiteY12017" fmla="*/ 910339 h 2128862"/>
              <a:gd name="connsiteX12018" fmla="*/ 1646665 w 2482948"/>
              <a:gd name="connsiteY12018" fmla="*/ 910054 h 2128862"/>
              <a:gd name="connsiteX12019" fmla="*/ 1643588 w 2482948"/>
              <a:gd name="connsiteY12019" fmla="*/ 897689 h 2128862"/>
              <a:gd name="connsiteX12020" fmla="*/ 2203179 w 2482948"/>
              <a:gd name="connsiteY12020" fmla="*/ 892845 h 2128862"/>
              <a:gd name="connsiteX12021" fmla="*/ 2202758 w 2482948"/>
              <a:gd name="connsiteY12021" fmla="*/ 894309 h 2128862"/>
              <a:gd name="connsiteX12022" fmla="*/ 2202634 w 2482948"/>
              <a:gd name="connsiteY12022" fmla="*/ 894740 h 2128862"/>
              <a:gd name="connsiteX12023" fmla="*/ 2202581 w 2482948"/>
              <a:gd name="connsiteY12023" fmla="*/ 894922 h 2128862"/>
              <a:gd name="connsiteX12024" fmla="*/ 2214680 w 2482948"/>
              <a:gd name="connsiteY12024" fmla="*/ 894922 h 2128862"/>
              <a:gd name="connsiteX12025" fmla="*/ 2218353 w 2482948"/>
              <a:gd name="connsiteY12025" fmla="*/ 893716 h 2128862"/>
              <a:gd name="connsiteX12026" fmla="*/ 2218458 w 2482948"/>
              <a:gd name="connsiteY12026" fmla="*/ 893510 h 2128862"/>
              <a:gd name="connsiteX12027" fmla="*/ 2218517 w 2482948"/>
              <a:gd name="connsiteY12027" fmla="*/ 893393 h 2128862"/>
              <a:gd name="connsiteX12028" fmla="*/ 2218785 w 2482948"/>
              <a:gd name="connsiteY12028" fmla="*/ 892866 h 2128862"/>
              <a:gd name="connsiteX12029" fmla="*/ 2216334 w 2482948"/>
              <a:gd name="connsiteY12029" fmla="*/ 893404 h 2128862"/>
              <a:gd name="connsiteX12030" fmla="*/ 1394157 w 2482948"/>
              <a:gd name="connsiteY12030" fmla="*/ 892608 h 2128862"/>
              <a:gd name="connsiteX12031" fmla="*/ 1394874 w 2482948"/>
              <a:gd name="connsiteY12031" fmla="*/ 892953 h 2128862"/>
              <a:gd name="connsiteX12032" fmla="*/ 1395835 w 2482948"/>
              <a:gd name="connsiteY12032" fmla="*/ 893416 h 2128862"/>
              <a:gd name="connsiteX12033" fmla="*/ 1399661 w 2482948"/>
              <a:gd name="connsiteY12033" fmla="*/ 895257 h 2128862"/>
              <a:gd name="connsiteX12034" fmla="*/ 1412784 w 2482948"/>
              <a:gd name="connsiteY12034" fmla="*/ 897558 h 2128862"/>
              <a:gd name="connsiteX12035" fmla="*/ 1411359 w 2482948"/>
              <a:gd name="connsiteY12035" fmla="*/ 897128 h 2128862"/>
              <a:gd name="connsiteX12036" fmla="*/ 1404939 w 2482948"/>
              <a:gd name="connsiteY12036" fmla="*/ 894277 h 2128862"/>
              <a:gd name="connsiteX12037" fmla="*/ 1401083 w 2482948"/>
              <a:gd name="connsiteY12037" fmla="*/ 893680 h 2128862"/>
              <a:gd name="connsiteX12038" fmla="*/ 2197539 w 2482948"/>
              <a:gd name="connsiteY12038" fmla="*/ 892606 h 2128862"/>
              <a:gd name="connsiteX12039" fmla="*/ 2196939 w 2482948"/>
              <a:gd name="connsiteY12039" fmla="*/ 893726 h 2128862"/>
              <a:gd name="connsiteX12040" fmla="*/ 2196299 w 2482948"/>
              <a:gd name="connsiteY12040" fmla="*/ 894922 h 2128862"/>
              <a:gd name="connsiteX12041" fmla="*/ 2198058 w 2482948"/>
              <a:gd name="connsiteY12041" fmla="*/ 894922 h 2128862"/>
              <a:gd name="connsiteX12042" fmla="*/ 2198705 w 2482948"/>
              <a:gd name="connsiteY12042" fmla="*/ 892655 h 2128862"/>
              <a:gd name="connsiteX12043" fmla="*/ 2132194 w 2482948"/>
              <a:gd name="connsiteY12043" fmla="*/ 892561 h 2128862"/>
              <a:gd name="connsiteX12044" fmla="*/ 2132596 w 2482948"/>
              <a:gd name="connsiteY12044" fmla="*/ 892766 h 2128862"/>
              <a:gd name="connsiteX12045" fmla="*/ 2133850 w 2482948"/>
              <a:gd name="connsiteY12045" fmla="*/ 893404 h 2128862"/>
              <a:gd name="connsiteX12046" fmla="*/ 2133870 w 2482948"/>
              <a:gd name="connsiteY12046" fmla="*/ 893317 h 2128862"/>
              <a:gd name="connsiteX12047" fmla="*/ 2133943 w 2482948"/>
              <a:gd name="connsiteY12047" fmla="*/ 892990 h 2128862"/>
              <a:gd name="connsiteX12048" fmla="*/ 2133852 w 2482948"/>
              <a:gd name="connsiteY12048" fmla="*/ 892968 h 2128862"/>
              <a:gd name="connsiteX12049" fmla="*/ 2133408 w 2482948"/>
              <a:gd name="connsiteY12049" fmla="*/ 892859 h 2128862"/>
              <a:gd name="connsiteX12050" fmla="*/ 1919455 w 2482948"/>
              <a:gd name="connsiteY12050" fmla="*/ 892518 h 2128862"/>
              <a:gd name="connsiteX12051" fmla="*/ 1919404 w 2482948"/>
              <a:gd name="connsiteY12051" fmla="*/ 893581 h 2128862"/>
              <a:gd name="connsiteX12052" fmla="*/ 1919372 w 2482948"/>
              <a:gd name="connsiteY12052" fmla="*/ 894263 h 2128862"/>
              <a:gd name="connsiteX12053" fmla="*/ 1919347 w 2482948"/>
              <a:gd name="connsiteY12053" fmla="*/ 894782 h 2128862"/>
              <a:gd name="connsiteX12054" fmla="*/ 1924246 w 2482948"/>
              <a:gd name="connsiteY12054" fmla="*/ 895753 h 2128862"/>
              <a:gd name="connsiteX12055" fmla="*/ 1930772 w 2482948"/>
              <a:gd name="connsiteY12055" fmla="*/ 895197 h 2128862"/>
              <a:gd name="connsiteX12056" fmla="*/ 1933113 w 2482948"/>
              <a:gd name="connsiteY12056" fmla="*/ 895510 h 2128862"/>
              <a:gd name="connsiteX12057" fmla="*/ 1933492 w 2482948"/>
              <a:gd name="connsiteY12057" fmla="*/ 894615 h 2128862"/>
              <a:gd name="connsiteX12058" fmla="*/ 1932733 w 2482948"/>
              <a:gd name="connsiteY12058" fmla="*/ 894502 h 2128862"/>
              <a:gd name="connsiteX12059" fmla="*/ 1929675 w 2482948"/>
              <a:gd name="connsiteY12059" fmla="*/ 894045 h 2128862"/>
              <a:gd name="connsiteX12060" fmla="*/ 1222025 w 2482948"/>
              <a:gd name="connsiteY12060" fmla="*/ 892503 h 2128862"/>
              <a:gd name="connsiteX12061" fmla="*/ 1214348 w 2482948"/>
              <a:gd name="connsiteY12061" fmla="*/ 900662 h 2128862"/>
              <a:gd name="connsiteX12062" fmla="*/ 1222961 w 2482948"/>
              <a:gd name="connsiteY12062" fmla="*/ 892734 h 2128862"/>
              <a:gd name="connsiteX12063" fmla="*/ 2183634 w 2482948"/>
              <a:gd name="connsiteY12063" fmla="*/ 892015 h 2128862"/>
              <a:gd name="connsiteX12064" fmla="*/ 2183142 w 2482948"/>
              <a:gd name="connsiteY12064" fmla="*/ 894799 h 2128862"/>
              <a:gd name="connsiteX12065" fmla="*/ 2183120 w 2482948"/>
              <a:gd name="connsiteY12065" fmla="*/ 894922 h 2128862"/>
              <a:gd name="connsiteX12066" fmla="*/ 2190561 w 2482948"/>
              <a:gd name="connsiteY12066" fmla="*/ 894922 h 2128862"/>
              <a:gd name="connsiteX12067" fmla="*/ 2191868 w 2482948"/>
              <a:gd name="connsiteY12067" fmla="*/ 892481 h 2128862"/>
              <a:gd name="connsiteX12068" fmla="*/ 2191925 w 2482948"/>
              <a:gd name="connsiteY12068" fmla="*/ 892375 h 2128862"/>
              <a:gd name="connsiteX12069" fmla="*/ 2191929 w 2482948"/>
              <a:gd name="connsiteY12069" fmla="*/ 892367 h 2128862"/>
              <a:gd name="connsiteX12070" fmla="*/ 2333717 w 2482948"/>
              <a:gd name="connsiteY12070" fmla="*/ 892004 h 2128862"/>
              <a:gd name="connsiteX12071" fmla="*/ 2332709 w 2482948"/>
              <a:gd name="connsiteY12071" fmla="*/ 893682 h 2128862"/>
              <a:gd name="connsiteX12072" fmla="*/ 2306511 w 2482948"/>
              <a:gd name="connsiteY12072" fmla="*/ 938080 h 2128862"/>
              <a:gd name="connsiteX12073" fmla="*/ 2306511 w 2482948"/>
              <a:gd name="connsiteY12073" fmla="*/ 938908 h 2128862"/>
              <a:gd name="connsiteX12074" fmla="*/ 2279238 w 2482948"/>
              <a:gd name="connsiteY12074" fmla="*/ 1004710 h 2128862"/>
              <a:gd name="connsiteX12075" fmla="*/ 2277429 w 2482948"/>
              <a:gd name="connsiteY12075" fmla="*/ 1009476 h 2128862"/>
              <a:gd name="connsiteX12076" fmla="*/ 2275976 w 2482948"/>
              <a:gd name="connsiteY12076" fmla="*/ 1013304 h 2128862"/>
              <a:gd name="connsiteX12077" fmla="*/ 2275415 w 2482948"/>
              <a:gd name="connsiteY12077" fmla="*/ 1014781 h 2128862"/>
              <a:gd name="connsiteX12078" fmla="*/ 2293910 w 2482948"/>
              <a:gd name="connsiteY12078" fmla="*/ 991627 h 2128862"/>
              <a:gd name="connsiteX12079" fmla="*/ 2297271 w 2482948"/>
              <a:gd name="connsiteY12079" fmla="*/ 986229 h 2128862"/>
              <a:gd name="connsiteX12080" fmla="*/ 2303927 w 2482948"/>
              <a:gd name="connsiteY12080" fmla="*/ 975540 h 2128862"/>
              <a:gd name="connsiteX12081" fmla="*/ 2313321 w 2482948"/>
              <a:gd name="connsiteY12081" fmla="*/ 954878 h 2128862"/>
              <a:gd name="connsiteX12082" fmla="*/ 2326945 w 2482948"/>
              <a:gd name="connsiteY12082" fmla="*/ 919082 h 2128862"/>
              <a:gd name="connsiteX12083" fmla="*/ 2333081 w 2482948"/>
              <a:gd name="connsiteY12083" fmla="*/ 895808 h 2128862"/>
              <a:gd name="connsiteX12084" fmla="*/ 1431938 w 2482948"/>
              <a:gd name="connsiteY12084" fmla="*/ 891805 h 2128862"/>
              <a:gd name="connsiteX12085" fmla="*/ 1439076 w 2482948"/>
              <a:gd name="connsiteY12085" fmla="*/ 894089 h 2128862"/>
              <a:gd name="connsiteX12086" fmla="*/ 1439302 w 2482948"/>
              <a:gd name="connsiteY12086" fmla="*/ 893031 h 2128862"/>
              <a:gd name="connsiteX12087" fmla="*/ 1072415 w 2482948"/>
              <a:gd name="connsiteY12087" fmla="*/ 891686 h 2128862"/>
              <a:gd name="connsiteX12088" fmla="*/ 1133922 w 2482948"/>
              <a:gd name="connsiteY12088" fmla="*/ 920323 h 2128862"/>
              <a:gd name="connsiteX12089" fmla="*/ 1164723 w 2482948"/>
              <a:gd name="connsiteY12089" fmla="*/ 934663 h 2128862"/>
              <a:gd name="connsiteX12090" fmla="*/ 1166753 w 2482948"/>
              <a:gd name="connsiteY12090" fmla="*/ 935308 h 2128862"/>
              <a:gd name="connsiteX12091" fmla="*/ 1167360 w 2482948"/>
              <a:gd name="connsiteY12091" fmla="*/ 935501 h 2128862"/>
              <a:gd name="connsiteX12092" fmla="*/ 1083295 w 2482948"/>
              <a:gd name="connsiteY12092" fmla="*/ 896321 h 2128862"/>
              <a:gd name="connsiteX12093" fmla="*/ 1074968 w 2482948"/>
              <a:gd name="connsiteY12093" fmla="*/ 892440 h 2128862"/>
              <a:gd name="connsiteX12094" fmla="*/ 1074606 w 2482948"/>
              <a:gd name="connsiteY12094" fmla="*/ 892334 h 2128862"/>
              <a:gd name="connsiteX12095" fmla="*/ 1073354 w 2482948"/>
              <a:gd name="connsiteY12095" fmla="*/ 891964 h 2128862"/>
              <a:gd name="connsiteX12096" fmla="*/ 2169134 w 2482948"/>
              <a:gd name="connsiteY12096" fmla="*/ 891399 h 2128862"/>
              <a:gd name="connsiteX12097" fmla="*/ 2168804 w 2482948"/>
              <a:gd name="connsiteY12097" fmla="*/ 891987 h 2128862"/>
              <a:gd name="connsiteX12098" fmla="*/ 2167673 w 2482948"/>
              <a:gd name="connsiteY12098" fmla="*/ 894000 h 2128862"/>
              <a:gd name="connsiteX12099" fmla="*/ 2167155 w 2482948"/>
              <a:gd name="connsiteY12099" fmla="*/ 894922 h 2128862"/>
              <a:gd name="connsiteX12100" fmla="*/ 2176991 w 2482948"/>
              <a:gd name="connsiteY12100" fmla="*/ 894922 h 2128862"/>
              <a:gd name="connsiteX12101" fmla="*/ 2177604 w 2482948"/>
              <a:gd name="connsiteY12101" fmla="*/ 891759 h 2128862"/>
              <a:gd name="connsiteX12102" fmla="*/ 1911235 w 2482948"/>
              <a:gd name="connsiteY12102" fmla="*/ 891290 h 2128862"/>
              <a:gd name="connsiteX12103" fmla="*/ 1910573 w 2482948"/>
              <a:gd name="connsiteY12103" fmla="*/ 892802 h 2128862"/>
              <a:gd name="connsiteX12104" fmla="*/ 1910476 w 2482948"/>
              <a:gd name="connsiteY12104" fmla="*/ 893023 h 2128862"/>
              <a:gd name="connsiteX12105" fmla="*/ 1913978 w 2482948"/>
              <a:gd name="connsiteY12105" fmla="*/ 893717 h 2128862"/>
              <a:gd name="connsiteX12106" fmla="*/ 1914074 w 2482948"/>
              <a:gd name="connsiteY12106" fmla="*/ 891714 h 2128862"/>
              <a:gd name="connsiteX12107" fmla="*/ 2161320 w 2482948"/>
              <a:gd name="connsiteY12107" fmla="*/ 891067 h 2128862"/>
              <a:gd name="connsiteX12108" fmla="*/ 2160433 w 2482948"/>
              <a:gd name="connsiteY12108" fmla="*/ 894922 h 2128862"/>
              <a:gd name="connsiteX12109" fmla="*/ 2161094 w 2482948"/>
              <a:gd name="connsiteY12109" fmla="*/ 894922 h 2128862"/>
              <a:gd name="connsiteX12110" fmla="*/ 2161203 w 2482948"/>
              <a:gd name="connsiteY12110" fmla="*/ 894691 h 2128862"/>
              <a:gd name="connsiteX12111" fmla="*/ 2161764 w 2482948"/>
              <a:gd name="connsiteY12111" fmla="*/ 893692 h 2128862"/>
              <a:gd name="connsiteX12112" fmla="*/ 2162386 w 2482948"/>
              <a:gd name="connsiteY12112" fmla="*/ 892582 h 2128862"/>
              <a:gd name="connsiteX12113" fmla="*/ 2163192 w 2482948"/>
              <a:gd name="connsiteY12113" fmla="*/ 891146 h 2128862"/>
              <a:gd name="connsiteX12114" fmla="*/ 2162644 w 2482948"/>
              <a:gd name="connsiteY12114" fmla="*/ 891123 h 2128862"/>
              <a:gd name="connsiteX12115" fmla="*/ 2161507 w 2482948"/>
              <a:gd name="connsiteY12115" fmla="*/ 891075 h 2128862"/>
              <a:gd name="connsiteX12116" fmla="*/ 1215989 w 2482948"/>
              <a:gd name="connsiteY12116" fmla="*/ 891009 h 2128862"/>
              <a:gd name="connsiteX12117" fmla="*/ 1214474 w 2482948"/>
              <a:gd name="connsiteY12117" fmla="*/ 893959 h 2128862"/>
              <a:gd name="connsiteX12118" fmla="*/ 1214967 w 2482948"/>
              <a:gd name="connsiteY12118" fmla="*/ 893424 h 2128862"/>
              <a:gd name="connsiteX12119" fmla="*/ 1216341 w 2482948"/>
              <a:gd name="connsiteY12119" fmla="*/ 891929 h 2128862"/>
              <a:gd name="connsiteX12120" fmla="*/ 1216803 w 2482948"/>
              <a:gd name="connsiteY12120" fmla="*/ 891210 h 2128862"/>
              <a:gd name="connsiteX12121" fmla="*/ 1011955 w 2482948"/>
              <a:gd name="connsiteY12121" fmla="*/ 891004 h 2128862"/>
              <a:gd name="connsiteX12122" fmla="*/ 1013919 w 2482948"/>
              <a:gd name="connsiteY12122" fmla="*/ 898627 h 2128862"/>
              <a:gd name="connsiteX12123" fmla="*/ 1013979 w 2482948"/>
              <a:gd name="connsiteY12123" fmla="*/ 903746 h 2128862"/>
              <a:gd name="connsiteX12124" fmla="*/ 1016243 w 2482948"/>
              <a:gd name="connsiteY12124" fmla="*/ 904515 h 2128862"/>
              <a:gd name="connsiteX12125" fmla="*/ 1017300 w 2482948"/>
              <a:gd name="connsiteY12125" fmla="*/ 904875 h 2128862"/>
              <a:gd name="connsiteX12126" fmla="*/ 1017591 w 2482948"/>
              <a:gd name="connsiteY12126" fmla="*/ 895435 h 2128862"/>
              <a:gd name="connsiteX12127" fmla="*/ 1017672 w 2482948"/>
              <a:gd name="connsiteY12127" fmla="*/ 892821 h 2128862"/>
              <a:gd name="connsiteX12128" fmla="*/ 1016800 w 2482948"/>
              <a:gd name="connsiteY12128" fmla="*/ 892544 h 2128862"/>
              <a:gd name="connsiteX12129" fmla="*/ 1015552 w 2482948"/>
              <a:gd name="connsiteY12129" fmla="*/ 892148 h 2128862"/>
              <a:gd name="connsiteX12130" fmla="*/ 1906508 w 2482948"/>
              <a:gd name="connsiteY12130" fmla="*/ 890836 h 2128862"/>
              <a:gd name="connsiteX12131" fmla="*/ 1906177 w 2482948"/>
              <a:gd name="connsiteY12131" fmla="*/ 890904 h 2128862"/>
              <a:gd name="connsiteX12132" fmla="*/ 1905488 w 2482948"/>
              <a:gd name="connsiteY12132" fmla="*/ 891044 h 2128862"/>
              <a:gd name="connsiteX12133" fmla="*/ 1903023 w 2482948"/>
              <a:gd name="connsiteY12133" fmla="*/ 891546 h 2128862"/>
              <a:gd name="connsiteX12134" fmla="*/ 1905941 w 2482948"/>
              <a:gd name="connsiteY12134" fmla="*/ 892125 h 2128862"/>
              <a:gd name="connsiteX12135" fmla="*/ 914140 w 2482948"/>
              <a:gd name="connsiteY12135" fmla="*/ 890585 h 2128862"/>
              <a:gd name="connsiteX12136" fmla="*/ 889327 w 2482948"/>
              <a:gd name="connsiteY12136" fmla="*/ 892029 h 2128862"/>
              <a:gd name="connsiteX12137" fmla="*/ 907012 w 2482948"/>
              <a:gd name="connsiteY12137" fmla="*/ 898731 h 2128862"/>
              <a:gd name="connsiteX12138" fmla="*/ 928042 w 2482948"/>
              <a:gd name="connsiteY12138" fmla="*/ 895587 h 2128862"/>
              <a:gd name="connsiteX12139" fmla="*/ 926575 w 2482948"/>
              <a:gd name="connsiteY12139" fmla="*/ 895059 h 2128862"/>
              <a:gd name="connsiteX12140" fmla="*/ 923652 w 2482948"/>
              <a:gd name="connsiteY12140" fmla="*/ 894007 h 2128862"/>
              <a:gd name="connsiteX12141" fmla="*/ 2116211 w 2482948"/>
              <a:gd name="connsiteY12141" fmla="*/ 890584 h 2128862"/>
              <a:gd name="connsiteX12142" fmla="*/ 2115916 w 2482948"/>
              <a:gd name="connsiteY12142" fmla="*/ 892232 h 2128862"/>
              <a:gd name="connsiteX12143" fmla="*/ 2115821 w 2482948"/>
              <a:gd name="connsiteY12143" fmla="*/ 892764 h 2128862"/>
              <a:gd name="connsiteX12144" fmla="*/ 2115595 w 2482948"/>
              <a:gd name="connsiteY12144" fmla="*/ 894023 h 2128862"/>
              <a:gd name="connsiteX12145" fmla="*/ 2124894 w 2482948"/>
              <a:gd name="connsiteY12145" fmla="*/ 897044 h 2128862"/>
              <a:gd name="connsiteX12146" fmla="*/ 2125661 w 2482948"/>
              <a:gd name="connsiteY12146" fmla="*/ 897293 h 2128862"/>
              <a:gd name="connsiteX12147" fmla="*/ 2131432 w 2482948"/>
              <a:gd name="connsiteY12147" fmla="*/ 899167 h 2128862"/>
              <a:gd name="connsiteX12148" fmla="*/ 2131763 w 2482948"/>
              <a:gd name="connsiteY12148" fmla="*/ 898493 h 2128862"/>
              <a:gd name="connsiteX12149" fmla="*/ 1941205 w 2482948"/>
              <a:gd name="connsiteY12149" fmla="*/ 890514 h 2128862"/>
              <a:gd name="connsiteX12150" fmla="*/ 1941203 w 2482948"/>
              <a:gd name="connsiteY12150" fmla="*/ 890544 h 2128862"/>
              <a:gd name="connsiteX12151" fmla="*/ 1941192 w 2482948"/>
              <a:gd name="connsiteY12151" fmla="*/ 890692 h 2128862"/>
              <a:gd name="connsiteX12152" fmla="*/ 1941163 w 2482948"/>
              <a:gd name="connsiteY12152" fmla="*/ 891071 h 2128862"/>
              <a:gd name="connsiteX12153" fmla="*/ 1949388 w 2482948"/>
              <a:gd name="connsiteY12153" fmla="*/ 892302 h 2128862"/>
              <a:gd name="connsiteX12154" fmla="*/ 1956972 w 2482948"/>
              <a:gd name="connsiteY12154" fmla="*/ 894233 h 2128862"/>
              <a:gd name="connsiteX12155" fmla="*/ 1958728 w 2482948"/>
              <a:gd name="connsiteY12155" fmla="*/ 894902 h 2128862"/>
              <a:gd name="connsiteX12156" fmla="*/ 1958810 w 2482948"/>
              <a:gd name="connsiteY12156" fmla="*/ 893895 h 2128862"/>
              <a:gd name="connsiteX12157" fmla="*/ 1954351 w 2482948"/>
              <a:gd name="connsiteY12157" fmla="*/ 892304 h 2128862"/>
              <a:gd name="connsiteX12158" fmla="*/ 1457538 w 2482948"/>
              <a:gd name="connsiteY12158" fmla="*/ 890368 h 2128862"/>
              <a:gd name="connsiteX12159" fmla="*/ 1457214 w 2482948"/>
              <a:gd name="connsiteY12159" fmla="*/ 891937 h 2128862"/>
              <a:gd name="connsiteX12160" fmla="*/ 1465758 w 2482948"/>
              <a:gd name="connsiteY12160" fmla="*/ 894990 h 2128862"/>
              <a:gd name="connsiteX12161" fmla="*/ 1466008 w 2482948"/>
              <a:gd name="connsiteY12161" fmla="*/ 893773 h 2128862"/>
              <a:gd name="connsiteX12162" fmla="*/ 1466118 w 2482948"/>
              <a:gd name="connsiteY12162" fmla="*/ 893399 h 2128862"/>
              <a:gd name="connsiteX12163" fmla="*/ 1459204 w 2482948"/>
              <a:gd name="connsiteY12163" fmla="*/ 890923 h 2128862"/>
              <a:gd name="connsiteX12164" fmla="*/ 1353384 w 2482948"/>
              <a:gd name="connsiteY12164" fmla="*/ 890350 h 2128862"/>
              <a:gd name="connsiteX12165" fmla="*/ 1346134 w 2482948"/>
              <a:gd name="connsiteY12165" fmla="*/ 891107 h 2128862"/>
              <a:gd name="connsiteX12166" fmla="*/ 1346914 w 2482948"/>
              <a:gd name="connsiteY12166" fmla="*/ 891687 h 2128862"/>
              <a:gd name="connsiteX12167" fmla="*/ 1348787 w 2482948"/>
              <a:gd name="connsiteY12167" fmla="*/ 893079 h 2128862"/>
              <a:gd name="connsiteX12168" fmla="*/ 1348979 w 2482948"/>
              <a:gd name="connsiteY12168" fmla="*/ 893222 h 2128862"/>
              <a:gd name="connsiteX12169" fmla="*/ 1349445 w 2482948"/>
              <a:gd name="connsiteY12169" fmla="*/ 893325 h 2128862"/>
              <a:gd name="connsiteX12170" fmla="*/ 1350222 w 2482948"/>
              <a:gd name="connsiteY12170" fmla="*/ 893495 h 2128862"/>
              <a:gd name="connsiteX12171" fmla="*/ 1350233 w 2482948"/>
              <a:gd name="connsiteY12171" fmla="*/ 893498 h 2128862"/>
              <a:gd name="connsiteX12172" fmla="*/ 1357782 w 2482948"/>
              <a:gd name="connsiteY12172" fmla="*/ 892860 h 2128862"/>
              <a:gd name="connsiteX12173" fmla="*/ 1354721 w 2482948"/>
              <a:gd name="connsiteY12173" fmla="*/ 891113 h 2128862"/>
              <a:gd name="connsiteX12174" fmla="*/ 1589747 w 2482948"/>
              <a:gd name="connsiteY12174" fmla="*/ 889622 h 2128862"/>
              <a:gd name="connsiteX12175" fmla="*/ 1589019 w 2482948"/>
              <a:gd name="connsiteY12175" fmla="*/ 891867 h 2128862"/>
              <a:gd name="connsiteX12176" fmla="*/ 1588159 w 2482948"/>
              <a:gd name="connsiteY12176" fmla="*/ 894520 h 2128862"/>
              <a:gd name="connsiteX12177" fmla="*/ 1587291 w 2482948"/>
              <a:gd name="connsiteY12177" fmla="*/ 897196 h 2128862"/>
              <a:gd name="connsiteX12178" fmla="*/ 1588300 w 2482948"/>
              <a:gd name="connsiteY12178" fmla="*/ 897996 h 2128862"/>
              <a:gd name="connsiteX12179" fmla="*/ 1590693 w 2482948"/>
              <a:gd name="connsiteY12179" fmla="*/ 899894 h 2128862"/>
              <a:gd name="connsiteX12180" fmla="*/ 1593560 w 2482948"/>
              <a:gd name="connsiteY12180" fmla="*/ 902168 h 2128862"/>
              <a:gd name="connsiteX12181" fmla="*/ 1594653 w 2482948"/>
              <a:gd name="connsiteY12181" fmla="*/ 898630 h 2128862"/>
              <a:gd name="connsiteX12182" fmla="*/ 1595534 w 2482948"/>
              <a:gd name="connsiteY12182" fmla="*/ 895779 h 2128862"/>
              <a:gd name="connsiteX12183" fmla="*/ 1595838 w 2482948"/>
              <a:gd name="connsiteY12183" fmla="*/ 894795 h 2128862"/>
              <a:gd name="connsiteX12184" fmla="*/ 1362746 w 2482948"/>
              <a:gd name="connsiteY12184" fmla="*/ 889373 h 2128862"/>
              <a:gd name="connsiteX12185" fmla="*/ 1360562 w 2482948"/>
              <a:gd name="connsiteY12185" fmla="*/ 889601 h 2128862"/>
              <a:gd name="connsiteX12186" fmla="*/ 1365173 w 2482948"/>
              <a:gd name="connsiteY12186" fmla="*/ 892236 h 2128862"/>
              <a:gd name="connsiteX12187" fmla="*/ 1365521 w 2482948"/>
              <a:gd name="connsiteY12187" fmla="*/ 892207 h 2128862"/>
              <a:gd name="connsiteX12188" fmla="*/ 1367883 w 2482948"/>
              <a:gd name="connsiteY12188" fmla="*/ 892008 h 2128862"/>
              <a:gd name="connsiteX12189" fmla="*/ 1364685 w 2482948"/>
              <a:gd name="connsiteY12189" fmla="*/ 890367 h 2128862"/>
              <a:gd name="connsiteX12190" fmla="*/ 1372605 w 2482948"/>
              <a:gd name="connsiteY12190" fmla="*/ 889271 h 2128862"/>
              <a:gd name="connsiteX12191" fmla="*/ 1376484 w 2482948"/>
              <a:gd name="connsiteY12191" fmla="*/ 891281 h 2128862"/>
              <a:gd name="connsiteX12192" fmla="*/ 1376501 w 2482948"/>
              <a:gd name="connsiteY12192" fmla="*/ 891280 h 2128862"/>
              <a:gd name="connsiteX12193" fmla="*/ 1376609 w 2482948"/>
              <a:gd name="connsiteY12193" fmla="*/ 891271 h 2128862"/>
              <a:gd name="connsiteX12194" fmla="*/ 1376829 w 2482948"/>
              <a:gd name="connsiteY12194" fmla="*/ 891252 h 2128862"/>
              <a:gd name="connsiteX12195" fmla="*/ 1378166 w 2482948"/>
              <a:gd name="connsiteY12195" fmla="*/ 891487 h 2128862"/>
              <a:gd name="connsiteX12196" fmla="*/ 1382001 w 2482948"/>
              <a:gd name="connsiteY12196" fmla="*/ 892159 h 2128862"/>
              <a:gd name="connsiteX12197" fmla="*/ 1377649 w 2482948"/>
              <a:gd name="connsiteY12197" fmla="*/ 890052 h 2128862"/>
              <a:gd name="connsiteX12198" fmla="*/ 1971874 w 2482948"/>
              <a:gd name="connsiteY12198" fmla="*/ 889161 h 2128862"/>
              <a:gd name="connsiteX12199" fmla="*/ 1971517 w 2482948"/>
              <a:gd name="connsiteY12199" fmla="*/ 889949 h 2128862"/>
              <a:gd name="connsiteX12200" fmla="*/ 1971304 w 2482948"/>
              <a:gd name="connsiteY12200" fmla="*/ 890418 h 2128862"/>
              <a:gd name="connsiteX12201" fmla="*/ 1971102 w 2482948"/>
              <a:gd name="connsiteY12201" fmla="*/ 890863 h 2128862"/>
              <a:gd name="connsiteX12202" fmla="*/ 1976054 w 2482948"/>
              <a:gd name="connsiteY12202" fmla="*/ 893086 h 2128862"/>
              <a:gd name="connsiteX12203" fmla="*/ 1980353 w 2482948"/>
              <a:gd name="connsiteY12203" fmla="*/ 895015 h 2128862"/>
              <a:gd name="connsiteX12204" fmla="*/ 1980417 w 2482948"/>
              <a:gd name="connsiteY12204" fmla="*/ 894420 h 2128862"/>
              <a:gd name="connsiteX12205" fmla="*/ 1980534 w 2482948"/>
              <a:gd name="connsiteY12205" fmla="*/ 893336 h 2128862"/>
              <a:gd name="connsiteX12206" fmla="*/ 1972694 w 2482948"/>
              <a:gd name="connsiteY12206" fmla="*/ 889557 h 2128862"/>
              <a:gd name="connsiteX12207" fmla="*/ 1971966 w 2482948"/>
              <a:gd name="connsiteY12207" fmla="*/ 889206 h 2128862"/>
              <a:gd name="connsiteX12208" fmla="*/ 951718 w 2482948"/>
              <a:gd name="connsiteY12208" fmla="*/ 888397 h 2128862"/>
              <a:gd name="connsiteX12209" fmla="*/ 935453 w 2482948"/>
              <a:gd name="connsiteY12209" fmla="*/ 889344 h 2128862"/>
              <a:gd name="connsiteX12210" fmla="*/ 925842 w 2482948"/>
              <a:gd name="connsiteY12210" fmla="*/ 889904 h 2128862"/>
              <a:gd name="connsiteX12211" fmla="*/ 925952 w 2482948"/>
              <a:gd name="connsiteY12211" fmla="*/ 889943 h 2128862"/>
              <a:gd name="connsiteX12212" fmla="*/ 927208 w 2482948"/>
              <a:gd name="connsiteY12212" fmla="*/ 890395 h 2128862"/>
              <a:gd name="connsiteX12213" fmla="*/ 936149 w 2482948"/>
              <a:gd name="connsiteY12213" fmla="*/ 893613 h 2128862"/>
              <a:gd name="connsiteX12214" fmla="*/ 939239 w 2482948"/>
              <a:gd name="connsiteY12214" fmla="*/ 892722 h 2128862"/>
              <a:gd name="connsiteX12215" fmla="*/ 952060 w 2482948"/>
              <a:gd name="connsiteY12215" fmla="*/ 888513 h 2128862"/>
              <a:gd name="connsiteX12216" fmla="*/ 951940 w 2482948"/>
              <a:gd name="connsiteY12216" fmla="*/ 888473 h 2128862"/>
              <a:gd name="connsiteX12217" fmla="*/ 1922035 w 2482948"/>
              <a:gd name="connsiteY12217" fmla="*/ 888207 h 2128862"/>
              <a:gd name="connsiteX12218" fmla="*/ 1922852 w 2482948"/>
              <a:gd name="connsiteY12218" fmla="*/ 888330 h 2128862"/>
              <a:gd name="connsiteX12219" fmla="*/ 1935474 w 2482948"/>
              <a:gd name="connsiteY12219" fmla="*/ 890219 h 2128862"/>
              <a:gd name="connsiteX12220" fmla="*/ 1935617 w 2482948"/>
              <a:gd name="connsiteY12220" fmla="*/ 889933 h 2128862"/>
              <a:gd name="connsiteX12221" fmla="*/ 1935620 w 2482948"/>
              <a:gd name="connsiteY12221" fmla="*/ 889927 h 2128862"/>
              <a:gd name="connsiteX12222" fmla="*/ 1935701 w 2482948"/>
              <a:gd name="connsiteY12222" fmla="*/ 889765 h 2128862"/>
              <a:gd name="connsiteX12223" fmla="*/ 1931049 w 2482948"/>
              <a:gd name="connsiteY12223" fmla="*/ 889132 h 2128862"/>
              <a:gd name="connsiteX12224" fmla="*/ 786757 w 2482948"/>
              <a:gd name="connsiteY12224" fmla="*/ 888007 h 2128862"/>
              <a:gd name="connsiteX12225" fmla="*/ 783988 w 2482948"/>
              <a:gd name="connsiteY12225" fmla="*/ 891365 h 2128862"/>
              <a:gd name="connsiteX12226" fmla="*/ 787278 w 2482948"/>
              <a:gd name="connsiteY12226" fmla="*/ 892650 h 2128862"/>
              <a:gd name="connsiteX12227" fmla="*/ 789670 w 2482948"/>
              <a:gd name="connsiteY12227" fmla="*/ 893584 h 2128862"/>
              <a:gd name="connsiteX12228" fmla="*/ 790523 w 2482948"/>
              <a:gd name="connsiteY12228" fmla="*/ 893917 h 2128862"/>
              <a:gd name="connsiteX12229" fmla="*/ 791882 w 2482948"/>
              <a:gd name="connsiteY12229" fmla="*/ 894382 h 2128862"/>
              <a:gd name="connsiteX12230" fmla="*/ 801851 w 2482948"/>
              <a:gd name="connsiteY12230" fmla="*/ 896242 h 2128862"/>
              <a:gd name="connsiteX12231" fmla="*/ 817328 w 2482948"/>
              <a:gd name="connsiteY12231" fmla="*/ 899130 h 2128862"/>
              <a:gd name="connsiteX12232" fmla="*/ 818066 w 2482948"/>
              <a:gd name="connsiteY12232" fmla="*/ 899243 h 2128862"/>
              <a:gd name="connsiteX12233" fmla="*/ 819526 w 2482948"/>
              <a:gd name="connsiteY12233" fmla="*/ 899467 h 2128862"/>
              <a:gd name="connsiteX12234" fmla="*/ 805854 w 2482948"/>
              <a:gd name="connsiteY12234" fmla="*/ 893794 h 2128862"/>
              <a:gd name="connsiteX12235" fmla="*/ 802190 w 2482948"/>
              <a:gd name="connsiteY12235" fmla="*/ 892274 h 2128862"/>
              <a:gd name="connsiteX12236" fmla="*/ 1561473 w 2482948"/>
              <a:gd name="connsiteY12236" fmla="*/ 887604 h 2128862"/>
              <a:gd name="connsiteX12237" fmla="*/ 1560005 w 2482948"/>
              <a:gd name="connsiteY12237" fmla="*/ 892571 h 2128862"/>
              <a:gd name="connsiteX12238" fmla="*/ 1560813 w 2482948"/>
              <a:gd name="connsiteY12238" fmla="*/ 894494 h 2128862"/>
              <a:gd name="connsiteX12239" fmla="*/ 1565054 w 2482948"/>
              <a:gd name="connsiteY12239" fmla="*/ 898985 h 2128862"/>
              <a:gd name="connsiteX12240" fmla="*/ 1566926 w 2482948"/>
              <a:gd name="connsiteY12240" fmla="*/ 900967 h 2128862"/>
              <a:gd name="connsiteX12241" fmla="*/ 1568197 w 2482948"/>
              <a:gd name="connsiteY12241" fmla="*/ 897238 h 2128862"/>
              <a:gd name="connsiteX12242" fmla="*/ 1569973 w 2482948"/>
              <a:gd name="connsiteY12242" fmla="*/ 892025 h 2128862"/>
              <a:gd name="connsiteX12243" fmla="*/ 1569869 w 2482948"/>
              <a:gd name="connsiteY12243" fmla="*/ 891971 h 2128862"/>
              <a:gd name="connsiteX12244" fmla="*/ 1569495 w 2482948"/>
              <a:gd name="connsiteY12244" fmla="*/ 891776 h 2128862"/>
              <a:gd name="connsiteX12245" fmla="*/ 1348360 w 2482948"/>
              <a:gd name="connsiteY12245" fmla="*/ 887482 h 2128862"/>
              <a:gd name="connsiteX12246" fmla="*/ 1344698 w 2482948"/>
              <a:gd name="connsiteY12246" fmla="*/ 887900 h 2128862"/>
              <a:gd name="connsiteX12247" fmla="*/ 1345023 w 2482948"/>
              <a:gd name="connsiteY12247" fmla="*/ 887868 h 2128862"/>
              <a:gd name="connsiteX12248" fmla="*/ 1345397 w 2482948"/>
              <a:gd name="connsiteY12248" fmla="*/ 887832 h 2128862"/>
              <a:gd name="connsiteX12249" fmla="*/ 1348453 w 2482948"/>
              <a:gd name="connsiteY12249" fmla="*/ 887536 h 2128862"/>
              <a:gd name="connsiteX12250" fmla="*/ 1348435 w 2482948"/>
              <a:gd name="connsiteY12250" fmla="*/ 887525 h 2128862"/>
              <a:gd name="connsiteX12251" fmla="*/ 1444761 w 2482948"/>
              <a:gd name="connsiteY12251" fmla="*/ 887442 h 2128862"/>
              <a:gd name="connsiteX12252" fmla="*/ 1444601 w 2482948"/>
              <a:gd name="connsiteY12252" fmla="*/ 888200 h 2128862"/>
              <a:gd name="connsiteX12253" fmla="*/ 1448587 w 2482948"/>
              <a:gd name="connsiteY12253" fmla="*/ 888855 h 2128862"/>
              <a:gd name="connsiteX12254" fmla="*/ 1453836 w 2482948"/>
              <a:gd name="connsiteY12254" fmla="*/ 890730 h 2128862"/>
              <a:gd name="connsiteX12255" fmla="*/ 1454149 w 2482948"/>
              <a:gd name="connsiteY12255" fmla="*/ 889238 h 2128862"/>
              <a:gd name="connsiteX12256" fmla="*/ 1453730 w 2482948"/>
              <a:gd name="connsiteY12256" fmla="*/ 889099 h 2128862"/>
              <a:gd name="connsiteX12257" fmla="*/ 1451133 w 2482948"/>
              <a:gd name="connsiteY12257" fmla="*/ 888233 h 2128862"/>
              <a:gd name="connsiteX12258" fmla="*/ 1487581 w 2482948"/>
              <a:gd name="connsiteY12258" fmla="*/ 887035 h 2128862"/>
              <a:gd name="connsiteX12259" fmla="*/ 1487500 w 2482948"/>
              <a:gd name="connsiteY12259" fmla="*/ 887324 h 2128862"/>
              <a:gd name="connsiteX12260" fmla="*/ 1487237 w 2482948"/>
              <a:gd name="connsiteY12260" fmla="*/ 888258 h 2128862"/>
              <a:gd name="connsiteX12261" fmla="*/ 1493525 w 2482948"/>
              <a:gd name="connsiteY12261" fmla="*/ 890602 h 2128862"/>
              <a:gd name="connsiteX12262" fmla="*/ 1496561 w 2482948"/>
              <a:gd name="connsiteY12262" fmla="*/ 892102 h 2128862"/>
              <a:gd name="connsiteX12263" fmla="*/ 1496762 w 2482948"/>
              <a:gd name="connsiteY12263" fmla="*/ 891366 h 2128862"/>
              <a:gd name="connsiteX12264" fmla="*/ 1493705 w 2482948"/>
              <a:gd name="connsiteY12264" fmla="*/ 889924 h 2128862"/>
              <a:gd name="connsiteX12265" fmla="*/ 1502492 w 2482948"/>
              <a:gd name="connsiteY12265" fmla="*/ 887025 h 2128862"/>
              <a:gd name="connsiteX12266" fmla="*/ 1502389 w 2482948"/>
              <a:gd name="connsiteY12266" fmla="*/ 887405 h 2128862"/>
              <a:gd name="connsiteX12267" fmla="*/ 1502262 w 2482948"/>
              <a:gd name="connsiteY12267" fmla="*/ 887873 h 2128862"/>
              <a:gd name="connsiteX12268" fmla="*/ 1511067 w 2482948"/>
              <a:gd name="connsiteY12268" fmla="*/ 892208 h 2128862"/>
              <a:gd name="connsiteX12269" fmla="*/ 1511184 w 2482948"/>
              <a:gd name="connsiteY12269" fmla="*/ 891863 h 2128862"/>
              <a:gd name="connsiteX12270" fmla="*/ 1440592 w 2482948"/>
              <a:gd name="connsiteY12270" fmla="*/ 886924 h 2128862"/>
              <a:gd name="connsiteX12271" fmla="*/ 1440594 w 2482948"/>
              <a:gd name="connsiteY12271" fmla="*/ 886924 h 2128862"/>
              <a:gd name="connsiteX12272" fmla="*/ 1440607 w 2482948"/>
              <a:gd name="connsiteY12272" fmla="*/ 886929 h 2128862"/>
              <a:gd name="connsiteX12273" fmla="*/ 1440607 w 2482948"/>
              <a:gd name="connsiteY12273" fmla="*/ 886927 h 2128862"/>
              <a:gd name="connsiteX12274" fmla="*/ 1440607 w 2482948"/>
              <a:gd name="connsiteY12274" fmla="*/ 886926 h 2128862"/>
              <a:gd name="connsiteX12275" fmla="*/ 1055520 w 2482948"/>
              <a:gd name="connsiteY12275" fmla="*/ 886697 h 2128862"/>
              <a:gd name="connsiteX12276" fmla="*/ 1052959 w 2482948"/>
              <a:gd name="connsiteY12276" fmla="*/ 895957 h 2128862"/>
              <a:gd name="connsiteX12277" fmla="*/ 1055849 w 2482948"/>
              <a:gd name="connsiteY12277" fmla="*/ 886794 h 2128862"/>
              <a:gd name="connsiteX12278" fmla="*/ 1743419 w 2482948"/>
              <a:gd name="connsiteY12278" fmla="*/ 886535 h 2128862"/>
              <a:gd name="connsiteX12279" fmla="*/ 1743392 w 2482948"/>
              <a:gd name="connsiteY12279" fmla="*/ 886609 h 2128862"/>
              <a:gd name="connsiteX12280" fmla="*/ 1742917 w 2482948"/>
              <a:gd name="connsiteY12280" fmla="*/ 887899 h 2128862"/>
              <a:gd name="connsiteX12281" fmla="*/ 1732672 w 2482948"/>
              <a:gd name="connsiteY12281" fmla="*/ 915715 h 2128862"/>
              <a:gd name="connsiteX12282" fmla="*/ 1739407 w 2482948"/>
              <a:gd name="connsiteY12282" fmla="*/ 942781 h 2128862"/>
              <a:gd name="connsiteX12283" fmla="*/ 1742399 w 2482948"/>
              <a:gd name="connsiteY12283" fmla="*/ 952123 h 2128862"/>
              <a:gd name="connsiteX12284" fmla="*/ 1743523 w 2482948"/>
              <a:gd name="connsiteY12284" fmla="*/ 948966 h 2128862"/>
              <a:gd name="connsiteX12285" fmla="*/ 1747025 w 2482948"/>
              <a:gd name="connsiteY12285" fmla="*/ 939128 h 2128862"/>
              <a:gd name="connsiteX12286" fmla="*/ 1750164 w 2482948"/>
              <a:gd name="connsiteY12286" fmla="*/ 930312 h 2128862"/>
              <a:gd name="connsiteX12287" fmla="*/ 1746006 w 2482948"/>
              <a:gd name="connsiteY12287" fmla="*/ 916431 h 2128862"/>
              <a:gd name="connsiteX12288" fmla="*/ 1357114 w 2482948"/>
              <a:gd name="connsiteY12288" fmla="*/ 886485 h 2128862"/>
              <a:gd name="connsiteX12289" fmla="*/ 1356847 w 2482948"/>
              <a:gd name="connsiteY12289" fmla="*/ 886515 h 2128862"/>
              <a:gd name="connsiteX12290" fmla="*/ 1356746 w 2482948"/>
              <a:gd name="connsiteY12290" fmla="*/ 886527 h 2128862"/>
              <a:gd name="connsiteX12291" fmla="*/ 1355444 w 2482948"/>
              <a:gd name="connsiteY12291" fmla="*/ 886675 h 2128862"/>
              <a:gd name="connsiteX12292" fmla="*/ 1355453 w 2482948"/>
              <a:gd name="connsiteY12292" fmla="*/ 886681 h 2128862"/>
              <a:gd name="connsiteX12293" fmla="*/ 1355515 w 2482948"/>
              <a:gd name="connsiteY12293" fmla="*/ 886716 h 2128862"/>
              <a:gd name="connsiteX12294" fmla="*/ 1355719 w 2482948"/>
              <a:gd name="connsiteY12294" fmla="*/ 886832 h 2128862"/>
              <a:gd name="connsiteX12295" fmla="*/ 1356691 w 2482948"/>
              <a:gd name="connsiteY12295" fmla="*/ 886738 h 2128862"/>
              <a:gd name="connsiteX12296" fmla="*/ 1356699 w 2482948"/>
              <a:gd name="connsiteY12296" fmla="*/ 886738 h 2128862"/>
              <a:gd name="connsiteX12297" fmla="*/ 1357462 w 2482948"/>
              <a:gd name="connsiteY12297" fmla="*/ 886664 h 2128862"/>
              <a:gd name="connsiteX12298" fmla="*/ 1357209 w 2482948"/>
              <a:gd name="connsiteY12298" fmla="*/ 886534 h 2128862"/>
              <a:gd name="connsiteX12299" fmla="*/ 1357139 w 2482948"/>
              <a:gd name="connsiteY12299" fmla="*/ 886498 h 2128862"/>
              <a:gd name="connsiteX12300" fmla="*/ 1604249 w 2482948"/>
              <a:gd name="connsiteY12300" fmla="*/ 886227 h 2128862"/>
              <a:gd name="connsiteX12301" fmla="*/ 1603653 w 2482948"/>
              <a:gd name="connsiteY12301" fmla="*/ 888160 h 2128862"/>
              <a:gd name="connsiteX12302" fmla="*/ 1602290 w 2482948"/>
              <a:gd name="connsiteY12302" fmla="*/ 892585 h 2128862"/>
              <a:gd name="connsiteX12303" fmla="*/ 1618661 w 2482948"/>
              <a:gd name="connsiteY12303" fmla="*/ 906551 h 2128862"/>
              <a:gd name="connsiteX12304" fmla="*/ 1619168 w 2482948"/>
              <a:gd name="connsiteY12304" fmla="*/ 904886 h 2128862"/>
              <a:gd name="connsiteX12305" fmla="*/ 1828115 w 2482948"/>
              <a:gd name="connsiteY12305" fmla="*/ 886010 h 2128862"/>
              <a:gd name="connsiteX12306" fmla="*/ 1820897 w 2482948"/>
              <a:gd name="connsiteY12306" fmla="*/ 902334 h 2128862"/>
              <a:gd name="connsiteX12307" fmla="*/ 1816264 w 2482948"/>
              <a:gd name="connsiteY12307" fmla="*/ 915603 h 2128862"/>
              <a:gd name="connsiteX12308" fmla="*/ 1814733 w 2482948"/>
              <a:gd name="connsiteY12308" fmla="*/ 919987 h 2128862"/>
              <a:gd name="connsiteX12309" fmla="*/ 1814655 w 2482948"/>
              <a:gd name="connsiteY12309" fmla="*/ 920210 h 2128862"/>
              <a:gd name="connsiteX12310" fmla="*/ 1821379 w 2482948"/>
              <a:gd name="connsiteY12310" fmla="*/ 966394 h 2128862"/>
              <a:gd name="connsiteX12311" fmla="*/ 1821486 w 2482948"/>
              <a:gd name="connsiteY12311" fmla="*/ 966097 h 2128862"/>
              <a:gd name="connsiteX12312" fmla="*/ 1822380 w 2482948"/>
              <a:gd name="connsiteY12312" fmla="*/ 963605 h 2128862"/>
              <a:gd name="connsiteX12313" fmla="*/ 1831870 w 2482948"/>
              <a:gd name="connsiteY12313" fmla="*/ 937174 h 2128862"/>
              <a:gd name="connsiteX12314" fmla="*/ 1827462 w 2482948"/>
              <a:gd name="connsiteY12314" fmla="*/ 892128 h 2128862"/>
              <a:gd name="connsiteX12315" fmla="*/ 1827855 w 2482948"/>
              <a:gd name="connsiteY12315" fmla="*/ 888445 h 2128862"/>
              <a:gd name="connsiteX12316" fmla="*/ 1827951 w 2482948"/>
              <a:gd name="connsiteY12316" fmla="*/ 887550 h 2128862"/>
              <a:gd name="connsiteX12317" fmla="*/ 1395708 w 2482948"/>
              <a:gd name="connsiteY12317" fmla="*/ 885767 h 2128862"/>
              <a:gd name="connsiteX12318" fmla="*/ 1396051 w 2482948"/>
              <a:gd name="connsiteY12318" fmla="*/ 885920 h 2128862"/>
              <a:gd name="connsiteX12319" fmla="*/ 1397044 w 2482948"/>
              <a:gd name="connsiteY12319" fmla="*/ 886362 h 2128862"/>
              <a:gd name="connsiteX12320" fmla="*/ 1401817 w 2482948"/>
              <a:gd name="connsiteY12320" fmla="*/ 888490 h 2128862"/>
              <a:gd name="connsiteX12321" fmla="*/ 1412372 w 2482948"/>
              <a:gd name="connsiteY12321" fmla="*/ 890334 h 2128862"/>
              <a:gd name="connsiteX12322" fmla="*/ 1410170 w 2482948"/>
              <a:gd name="connsiteY12322" fmla="*/ 889421 h 2128862"/>
              <a:gd name="connsiteX12323" fmla="*/ 1405155 w 2482948"/>
              <a:gd name="connsiteY12323" fmla="*/ 887341 h 2128862"/>
              <a:gd name="connsiteX12324" fmla="*/ 1399412 w 2482948"/>
              <a:gd name="connsiteY12324" fmla="*/ 886384 h 2128862"/>
              <a:gd name="connsiteX12325" fmla="*/ 1397361 w 2482948"/>
              <a:gd name="connsiteY12325" fmla="*/ 886042 h 2128862"/>
              <a:gd name="connsiteX12326" fmla="*/ 1964685 w 2482948"/>
              <a:gd name="connsiteY12326" fmla="*/ 885696 h 2128862"/>
              <a:gd name="connsiteX12327" fmla="*/ 1964651 w 2482948"/>
              <a:gd name="connsiteY12327" fmla="*/ 886122 h 2128862"/>
              <a:gd name="connsiteX12328" fmla="*/ 1964592 w 2482948"/>
              <a:gd name="connsiteY12328" fmla="*/ 886861 h 2128862"/>
              <a:gd name="connsiteX12329" fmla="*/ 1964508 w 2482948"/>
              <a:gd name="connsiteY12329" fmla="*/ 887904 h 2128862"/>
              <a:gd name="connsiteX12330" fmla="*/ 1966871 w 2482948"/>
              <a:gd name="connsiteY12330" fmla="*/ 888965 h 2128862"/>
              <a:gd name="connsiteX12331" fmla="*/ 1967218 w 2482948"/>
              <a:gd name="connsiteY12331" fmla="*/ 888199 h 2128862"/>
              <a:gd name="connsiteX12332" fmla="*/ 1967381 w 2482948"/>
              <a:gd name="connsiteY12332" fmla="*/ 887839 h 2128862"/>
              <a:gd name="connsiteX12333" fmla="*/ 1967695 w 2482948"/>
              <a:gd name="connsiteY12333" fmla="*/ 887147 h 2128862"/>
              <a:gd name="connsiteX12334" fmla="*/ 2144264 w 2482948"/>
              <a:gd name="connsiteY12334" fmla="*/ 885680 h 2128862"/>
              <a:gd name="connsiteX12335" fmla="*/ 2142673 w 2482948"/>
              <a:gd name="connsiteY12335" fmla="*/ 888914 h 2128862"/>
              <a:gd name="connsiteX12336" fmla="*/ 2150977 w 2482948"/>
              <a:gd name="connsiteY12336" fmla="*/ 892854 h 2128862"/>
              <a:gd name="connsiteX12337" fmla="*/ 2155677 w 2482948"/>
              <a:gd name="connsiteY12337" fmla="*/ 893991 h 2128862"/>
              <a:gd name="connsiteX12338" fmla="*/ 2156441 w 2482948"/>
              <a:gd name="connsiteY12338" fmla="*/ 890656 h 2128862"/>
              <a:gd name="connsiteX12339" fmla="*/ 2156598 w 2482948"/>
              <a:gd name="connsiteY12339" fmla="*/ 889970 h 2128862"/>
              <a:gd name="connsiteX12340" fmla="*/ 2152492 w 2482948"/>
              <a:gd name="connsiteY12340" fmla="*/ 888992 h 2128862"/>
              <a:gd name="connsiteX12341" fmla="*/ 2145089 w 2482948"/>
              <a:gd name="connsiteY12341" fmla="*/ 885829 h 2128862"/>
              <a:gd name="connsiteX12342" fmla="*/ 1051702 w 2482948"/>
              <a:gd name="connsiteY12342" fmla="*/ 885569 h 2128862"/>
              <a:gd name="connsiteX12343" fmla="*/ 1050828 w 2482948"/>
              <a:gd name="connsiteY12343" fmla="*/ 888841 h 2128862"/>
              <a:gd name="connsiteX12344" fmla="*/ 1048461 w 2482948"/>
              <a:gd name="connsiteY12344" fmla="*/ 897693 h 2128862"/>
              <a:gd name="connsiteX12345" fmla="*/ 1048476 w 2482948"/>
              <a:gd name="connsiteY12345" fmla="*/ 897698 h 2128862"/>
              <a:gd name="connsiteX12346" fmla="*/ 1050081 w 2482948"/>
              <a:gd name="connsiteY12346" fmla="*/ 892375 h 2128862"/>
              <a:gd name="connsiteX12347" fmla="*/ 1052003 w 2482948"/>
              <a:gd name="connsiteY12347" fmla="*/ 885994 h 2128862"/>
              <a:gd name="connsiteX12348" fmla="*/ 1052048 w 2482948"/>
              <a:gd name="connsiteY12348" fmla="*/ 885676 h 2128862"/>
              <a:gd name="connsiteX12349" fmla="*/ 1052048 w 2482948"/>
              <a:gd name="connsiteY12349" fmla="*/ 885671 h 2128862"/>
              <a:gd name="connsiteX12350" fmla="*/ 1051961 w 2482948"/>
              <a:gd name="connsiteY12350" fmla="*/ 885645 h 2128862"/>
              <a:gd name="connsiteX12351" fmla="*/ 1051902 w 2482948"/>
              <a:gd name="connsiteY12351" fmla="*/ 885628 h 2128862"/>
              <a:gd name="connsiteX12352" fmla="*/ 2184800 w 2482948"/>
              <a:gd name="connsiteY12352" fmla="*/ 885423 h 2128862"/>
              <a:gd name="connsiteX12353" fmla="*/ 2184773 w 2482948"/>
              <a:gd name="connsiteY12353" fmla="*/ 885574 h 2128862"/>
              <a:gd name="connsiteX12354" fmla="*/ 2184769 w 2482948"/>
              <a:gd name="connsiteY12354" fmla="*/ 885599 h 2128862"/>
              <a:gd name="connsiteX12355" fmla="*/ 2184714 w 2482948"/>
              <a:gd name="connsiteY12355" fmla="*/ 885912 h 2128862"/>
              <a:gd name="connsiteX12356" fmla="*/ 2189748 w 2482948"/>
              <a:gd name="connsiteY12356" fmla="*/ 886133 h 2128862"/>
              <a:gd name="connsiteX12357" fmla="*/ 2195140 w 2482948"/>
              <a:gd name="connsiteY12357" fmla="*/ 886369 h 2128862"/>
              <a:gd name="connsiteX12358" fmla="*/ 2195141 w 2482948"/>
              <a:gd name="connsiteY12358" fmla="*/ 886367 h 2128862"/>
              <a:gd name="connsiteX12359" fmla="*/ 2190507 w 2482948"/>
              <a:gd name="connsiteY12359" fmla="*/ 885944 h 2128862"/>
              <a:gd name="connsiteX12360" fmla="*/ 1646974 w 2482948"/>
              <a:gd name="connsiteY12360" fmla="*/ 885321 h 2128862"/>
              <a:gd name="connsiteX12361" fmla="*/ 1647143 w 2482948"/>
              <a:gd name="connsiteY12361" fmla="*/ 891889 h 2128862"/>
              <a:gd name="connsiteX12362" fmla="*/ 1650197 w 2482948"/>
              <a:gd name="connsiteY12362" fmla="*/ 900420 h 2128862"/>
              <a:gd name="connsiteX12363" fmla="*/ 1367771 w 2482948"/>
              <a:gd name="connsiteY12363" fmla="*/ 885270 h 2128862"/>
              <a:gd name="connsiteX12364" fmla="*/ 1367767 w 2482948"/>
              <a:gd name="connsiteY12364" fmla="*/ 885271 h 2128862"/>
              <a:gd name="connsiteX12365" fmla="*/ 1367685 w 2482948"/>
              <a:gd name="connsiteY12365" fmla="*/ 885280 h 2128862"/>
              <a:gd name="connsiteX12366" fmla="*/ 1365404 w 2482948"/>
              <a:gd name="connsiteY12366" fmla="*/ 885540 h 2128862"/>
              <a:gd name="connsiteX12367" fmla="*/ 1365980 w 2482948"/>
              <a:gd name="connsiteY12367" fmla="*/ 885839 h 2128862"/>
              <a:gd name="connsiteX12368" fmla="*/ 1367464 w 2482948"/>
              <a:gd name="connsiteY12368" fmla="*/ 885695 h 2128862"/>
              <a:gd name="connsiteX12369" fmla="*/ 1368451 w 2482948"/>
              <a:gd name="connsiteY12369" fmla="*/ 885599 h 2128862"/>
              <a:gd name="connsiteX12370" fmla="*/ 1556928 w 2482948"/>
              <a:gd name="connsiteY12370" fmla="*/ 885239 h 2128862"/>
              <a:gd name="connsiteX12371" fmla="*/ 1557086 w 2482948"/>
              <a:gd name="connsiteY12371" fmla="*/ 885617 h 2128862"/>
              <a:gd name="connsiteX12372" fmla="*/ 1557184 w 2482948"/>
              <a:gd name="connsiteY12372" fmla="*/ 885850 h 2128862"/>
              <a:gd name="connsiteX12373" fmla="*/ 1557307 w 2482948"/>
              <a:gd name="connsiteY12373" fmla="*/ 885436 h 2128862"/>
              <a:gd name="connsiteX12374" fmla="*/ 1557304 w 2482948"/>
              <a:gd name="connsiteY12374" fmla="*/ 885435 h 2128862"/>
              <a:gd name="connsiteX12375" fmla="*/ 1557275 w 2482948"/>
              <a:gd name="connsiteY12375" fmla="*/ 885420 h 2128862"/>
              <a:gd name="connsiteX12376" fmla="*/ 2312148 w 2482948"/>
              <a:gd name="connsiteY12376" fmla="*/ 885208 h 2128862"/>
              <a:gd name="connsiteX12377" fmla="*/ 2289413 w 2482948"/>
              <a:gd name="connsiteY12377" fmla="*/ 920156 h 2128862"/>
              <a:gd name="connsiteX12378" fmla="*/ 2273410 w 2482948"/>
              <a:gd name="connsiteY12378" fmla="*/ 956725 h 2128862"/>
              <a:gd name="connsiteX12379" fmla="*/ 2272191 w 2482948"/>
              <a:gd name="connsiteY12379" fmla="*/ 960316 h 2128862"/>
              <a:gd name="connsiteX12380" fmla="*/ 2271578 w 2482948"/>
              <a:gd name="connsiteY12380" fmla="*/ 962123 h 2128862"/>
              <a:gd name="connsiteX12381" fmla="*/ 2268634 w 2482948"/>
              <a:gd name="connsiteY12381" fmla="*/ 967638 h 2128862"/>
              <a:gd name="connsiteX12382" fmla="*/ 2263642 w 2482948"/>
              <a:gd name="connsiteY12382" fmla="*/ 979045 h 2128862"/>
              <a:gd name="connsiteX12383" fmla="*/ 2261255 w 2482948"/>
              <a:gd name="connsiteY12383" fmla="*/ 984501 h 2128862"/>
              <a:gd name="connsiteX12384" fmla="*/ 2261231 w 2482948"/>
              <a:gd name="connsiteY12384" fmla="*/ 984554 h 2128862"/>
              <a:gd name="connsiteX12385" fmla="*/ 2261199 w 2482948"/>
              <a:gd name="connsiteY12385" fmla="*/ 984635 h 2128862"/>
              <a:gd name="connsiteX12386" fmla="*/ 2240618 w 2482948"/>
              <a:gd name="connsiteY12386" fmla="*/ 1036698 h 2128862"/>
              <a:gd name="connsiteX12387" fmla="*/ 2245298 w 2482948"/>
              <a:gd name="connsiteY12387" fmla="*/ 1031403 h 2128862"/>
              <a:gd name="connsiteX12388" fmla="*/ 2246925 w 2482948"/>
              <a:gd name="connsiteY12388" fmla="*/ 1029562 h 2128862"/>
              <a:gd name="connsiteX12389" fmla="*/ 2271839 w 2482948"/>
              <a:gd name="connsiteY12389" fmla="*/ 990967 h 2128862"/>
              <a:gd name="connsiteX12390" fmla="*/ 2278696 w 2482948"/>
              <a:gd name="connsiteY12390" fmla="*/ 979497 h 2128862"/>
              <a:gd name="connsiteX12391" fmla="*/ 2283403 w 2482948"/>
              <a:gd name="connsiteY12391" fmla="*/ 971623 h 2128862"/>
              <a:gd name="connsiteX12392" fmla="*/ 2308387 w 2482948"/>
              <a:gd name="connsiteY12392" fmla="*/ 906702 h 2128862"/>
              <a:gd name="connsiteX12393" fmla="*/ 2308393 w 2482948"/>
              <a:gd name="connsiteY12393" fmla="*/ 906686 h 2128862"/>
              <a:gd name="connsiteX12394" fmla="*/ 2308402 w 2482948"/>
              <a:gd name="connsiteY12394" fmla="*/ 906664 h 2128862"/>
              <a:gd name="connsiteX12395" fmla="*/ 2311324 w 2482948"/>
              <a:gd name="connsiteY12395" fmla="*/ 889927 h 2128862"/>
              <a:gd name="connsiteX12396" fmla="*/ 1892761 w 2482948"/>
              <a:gd name="connsiteY12396" fmla="*/ 885193 h 2128862"/>
              <a:gd name="connsiteX12397" fmla="*/ 1886127 w 2482948"/>
              <a:gd name="connsiteY12397" fmla="*/ 886283 h 2128862"/>
              <a:gd name="connsiteX12398" fmla="*/ 1892747 w 2482948"/>
              <a:gd name="connsiteY12398" fmla="*/ 885946 h 2128862"/>
              <a:gd name="connsiteX12399" fmla="*/ 1919815 w 2482948"/>
              <a:gd name="connsiteY12399" fmla="*/ 885012 h 2128862"/>
              <a:gd name="connsiteX12400" fmla="*/ 1919814 w 2482948"/>
              <a:gd name="connsiteY12400" fmla="*/ 885021 h 2128862"/>
              <a:gd name="connsiteX12401" fmla="*/ 1919808 w 2482948"/>
              <a:gd name="connsiteY12401" fmla="*/ 885150 h 2128862"/>
              <a:gd name="connsiteX12402" fmla="*/ 1920373 w 2482948"/>
              <a:gd name="connsiteY12402" fmla="*/ 885070 h 2128862"/>
              <a:gd name="connsiteX12403" fmla="*/ 991876 w 2482948"/>
              <a:gd name="connsiteY12403" fmla="*/ 884621 h 2128862"/>
              <a:gd name="connsiteX12404" fmla="*/ 991023 w 2482948"/>
              <a:gd name="connsiteY12404" fmla="*/ 888249 h 2128862"/>
              <a:gd name="connsiteX12405" fmla="*/ 993471 w 2482948"/>
              <a:gd name="connsiteY12405" fmla="*/ 886306 h 2128862"/>
              <a:gd name="connsiteX12406" fmla="*/ 993110 w 2482948"/>
              <a:gd name="connsiteY12406" fmla="*/ 885654 h 2128862"/>
              <a:gd name="connsiteX12407" fmla="*/ 992680 w 2482948"/>
              <a:gd name="connsiteY12407" fmla="*/ 884876 h 2128862"/>
              <a:gd name="connsiteX12408" fmla="*/ 1914243 w 2482948"/>
              <a:gd name="connsiteY12408" fmla="*/ 884427 h 2128862"/>
              <a:gd name="connsiteX12409" fmla="*/ 1913537 w 2482948"/>
              <a:gd name="connsiteY12409" fmla="*/ 886039 h 2128862"/>
              <a:gd name="connsiteX12410" fmla="*/ 1914352 w 2482948"/>
              <a:gd name="connsiteY12410" fmla="*/ 885923 h 2128862"/>
              <a:gd name="connsiteX12411" fmla="*/ 1914418 w 2482948"/>
              <a:gd name="connsiteY12411" fmla="*/ 884541 h 2128862"/>
              <a:gd name="connsiteX12412" fmla="*/ 1914423 w 2482948"/>
              <a:gd name="connsiteY12412" fmla="*/ 884448 h 2128862"/>
              <a:gd name="connsiteX12413" fmla="*/ 1914423 w 2482948"/>
              <a:gd name="connsiteY12413" fmla="*/ 884446 h 2128862"/>
              <a:gd name="connsiteX12414" fmla="*/ 1914334 w 2482948"/>
              <a:gd name="connsiteY12414" fmla="*/ 884437 h 2128862"/>
              <a:gd name="connsiteX12415" fmla="*/ 2173092 w 2482948"/>
              <a:gd name="connsiteY12415" fmla="*/ 884353 h 2128862"/>
              <a:gd name="connsiteX12416" fmla="*/ 2172649 w 2482948"/>
              <a:gd name="connsiteY12416" fmla="*/ 885142 h 2128862"/>
              <a:gd name="connsiteX12417" fmla="*/ 2176348 w 2482948"/>
              <a:gd name="connsiteY12417" fmla="*/ 885545 h 2128862"/>
              <a:gd name="connsiteX12418" fmla="*/ 2178787 w 2482948"/>
              <a:gd name="connsiteY12418" fmla="*/ 885652 h 2128862"/>
              <a:gd name="connsiteX12419" fmla="*/ 2178918 w 2482948"/>
              <a:gd name="connsiteY12419" fmla="*/ 884975 h 2128862"/>
              <a:gd name="connsiteX12420" fmla="*/ 2178935 w 2482948"/>
              <a:gd name="connsiteY12420" fmla="*/ 884887 h 2128862"/>
              <a:gd name="connsiteX12421" fmla="*/ 2178931 w 2482948"/>
              <a:gd name="connsiteY12421" fmla="*/ 884886 h 2128862"/>
              <a:gd name="connsiteX12422" fmla="*/ 1016305 w 2482948"/>
              <a:gd name="connsiteY12422" fmla="*/ 884242 h 2128862"/>
              <a:gd name="connsiteX12423" fmla="*/ 1015625 w 2482948"/>
              <a:gd name="connsiteY12423" fmla="*/ 885408 h 2128862"/>
              <a:gd name="connsiteX12424" fmla="*/ 1013970 w 2482948"/>
              <a:gd name="connsiteY12424" fmla="*/ 886726 h 2128862"/>
              <a:gd name="connsiteX12425" fmla="*/ 1015603 w 2482948"/>
              <a:gd name="connsiteY12425" fmla="*/ 887245 h 2128862"/>
              <a:gd name="connsiteX12426" fmla="*/ 1016910 w 2482948"/>
              <a:gd name="connsiteY12426" fmla="*/ 887661 h 2128862"/>
              <a:gd name="connsiteX12427" fmla="*/ 2097787 w 2482948"/>
              <a:gd name="connsiteY12427" fmla="*/ 884199 h 2128862"/>
              <a:gd name="connsiteX12428" fmla="*/ 2097890 w 2482948"/>
              <a:gd name="connsiteY12428" fmla="*/ 884305 h 2128862"/>
              <a:gd name="connsiteX12429" fmla="*/ 2107714 w 2482948"/>
              <a:gd name="connsiteY12429" fmla="*/ 890906 h 2128862"/>
              <a:gd name="connsiteX12430" fmla="*/ 2109481 w 2482948"/>
              <a:gd name="connsiteY12430" fmla="*/ 887426 h 2128862"/>
              <a:gd name="connsiteX12431" fmla="*/ 2109588 w 2482948"/>
              <a:gd name="connsiteY12431" fmla="*/ 887215 h 2128862"/>
              <a:gd name="connsiteX12432" fmla="*/ 2108824 w 2482948"/>
              <a:gd name="connsiteY12432" fmla="*/ 886827 h 2128862"/>
              <a:gd name="connsiteX12433" fmla="*/ 2100233 w 2482948"/>
              <a:gd name="connsiteY12433" fmla="*/ 884719 h 2128862"/>
              <a:gd name="connsiteX12434" fmla="*/ 1381204 w 2482948"/>
              <a:gd name="connsiteY12434" fmla="*/ 883739 h 2128862"/>
              <a:gd name="connsiteX12435" fmla="*/ 1378487 w 2482948"/>
              <a:gd name="connsiteY12435" fmla="*/ 884049 h 2128862"/>
              <a:gd name="connsiteX12436" fmla="*/ 1376775 w 2482948"/>
              <a:gd name="connsiteY12436" fmla="*/ 884244 h 2128862"/>
              <a:gd name="connsiteX12437" fmla="*/ 1377725 w 2482948"/>
              <a:gd name="connsiteY12437" fmla="*/ 884701 h 2128862"/>
              <a:gd name="connsiteX12438" fmla="*/ 1379271 w 2482948"/>
              <a:gd name="connsiteY12438" fmla="*/ 884552 h 2128862"/>
              <a:gd name="connsiteX12439" fmla="*/ 1385465 w 2482948"/>
              <a:gd name="connsiteY12439" fmla="*/ 885634 h 2128862"/>
              <a:gd name="connsiteX12440" fmla="*/ 1385474 w 2482948"/>
              <a:gd name="connsiteY12440" fmla="*/ 885635 h 2128862"/>
              <a:gd name="connsiteX12441" fmla="*/ 1382448 w 2482948"/>
              <a:gd name="connsiteY12441" fmla="*/ 884291 h 2128862"/>
              <a:gd name="connsiteX12442" fmla="*/ 1381254 w 2482948"/>
              <a:gd name="connsiteY12442" fmla="*/ 883761 h 2128862"/>
              <a:gd name="connsiteX12443" fmla="*/ 1045371 w 2482948"/>
              <a:gd name="connsiteY12443" fmla="*/ 883699 h 2128862"/>
              <a:gd name="connsiteX12444" fmla="*/ 1045297 w 2482948"/>
              <a:gd name="connsiteY12444" fmla="*/ 885732 h 2128862"/>
              <a:gd name="connsiteX12445" fmla="*/ 1045056 w 2482948"/>
              <a:gd name="connsiteY12445" fmla="*/ 892411 h 2128862"/>
              <a:gd name="connsiteX12446" fmla="*/ 1046048 w 2482948"/>
              <a:gd name="connsiteY12446" fmla="*/ 883899 h 2128862"/>
              <a:gd name="connsiteX12447" fmla="*/ 1902368 w 2482948"/>
              <a:gd name="connsiteY12447" fmla="*/ 883615 h 2128862"/>
              <a:gd name="connsiteX12448" fmla="*/ 1899507 w 2482948"/>
              <a:gd name="connsiteY12448" fmla="*/ 884085 h 2128862"/>
              <a:gd name="connsiteX12449" fmla="*/ 1899479 w 2482948"/>
              <a:gd name="connsiteY12449" fmla="*/ 885604 h 2128862"/>
              <a:gd name="connsiteX12450" fmla="*/ 1903335 w 2482948"/>
              <a:gd name="connsiteY12450" fmla="*/ 885408 h 2128862"/>
              <a:gd name="connsiteX12451" fmla="*/ 1908553 w 2482948"/>
              <a:gd name="connsiteY12451" fmla="*/ 886189 h 2128862"/>
              <a:gd name="connsiteX12452" fmla="*/ 1908554 w 2482948"/>
              <a:gd name="connsiteY12452" fmla="*/ 886186 h 2128862"/>
              <a:gd name="connsiteX12453" fmla="*/ 1908598 w 2482948"/>
              <a:gd name="connsiteY12453" fmla="*/ 886086 h 2128862"/>
              <a:gd name="connsiteX12454" fmla="*/ 1909545 w 2482948"/>
              <a:gd name="connsiteY12454" fmla="*/ 883934 h 2128862"/>
              <a:gd name="connsiteX12455" fmla="*/ 1906506 w 2482948"/>
              <a:gd name="connsiteY12455" fmla="*/ 883615 h 2128862"/>
              <a:gd name="connsiteX12456" fmla="*/ 2162889 w 2482948"/>
              <a:gd name="connsiteY12456" fmla="*/ 883323 h 2128862"/>
              <a:gd name="connsiteX12457" fmla="*/ 2162861 w 2482948"/>
              <a:gd name="connsiteY12457" fmla="*/ 883519 h 2128862"/>
              <a:gd name="connsiteX12458" fmla="*/ 2162848 w 2482948"/>
              <a:gd name="connsiteY12458" fmla="*/ 883606 h 2128862"/>
              <a:gd name="connsiteX12459" fmla="*/ 2162781 w 2482948"/>
              <a:gd name="connsiteY12459" fmla="*/ 884066 h 2128862"/>
              <a:gd name="connsiteX12460" fmla="*/ 2166913 w 2482948"/>
              <a:gd name="connsiteY12460" fmla="*/ 884516 h 2128862"/>
              <a:gd name="connsiteX12461" fmla="*/ 2167302 w 2482948"/>
              <a:gd name="connsiteY12461" fmla="*/ 883824 h 2128862"/>
              <a:gd name="connsiteX12462" fmla="*/ 2163524 w 2482948"/>
              <a:gd name="connsiteY12462" fmla="*/ 883479 h 2128862"/>
              <a:gd name="connsiteX12463" fmla="*/ 2130719 w 2482948"/>
              <a:gd name="connsiteY12463" fmla="*/ 883243 h 2128862"/>
              <a:gd name="connsiteX12464" fmla="*/ 2133871 w 2482948"/>
              <a:gd name="connsiteY12464" fmla="*/ 884738 h 2128862"/>
              <a:gd name="connsiteX12465" fmla="*/ 2135220 w 2482948"/>
              <a:gd name="connsiteY12465" fmla="*/ 885378 h 2128862"/>
              <a:gd name="connsiteX12466" fmla="*/ 2135365 w 2482948"/>
              <a:gd name="connsiteY12466" fmla="*/ 884474 h 2128862"/>
              <a:gd name="connsiteX12467" fmla="*/ 2135427 w 2482948"/>
              <a:gd name="connsiteY12467" fmla="*/ 884090 h 2128862"/>
              <a:gd name="connsiteX12468" fmla="*/ 1459018 w 2482948"/>
              <a:gd name="connsiteY12468" fmla="*/ 883199 h 2128862"/>
              <a:gd name="connsiteX12469" fmla="*/ 1458909 w 2482948"/>
              <a:gd name="connsiteY12469" fmla="*/ 883725 h 2128862"/>
              <a:gd name="connsiteX12470" fmla="*/ 1458893 w 2482948"/>
              <a:gd name="connsiteY12470" fmla="*/ 883801 h 2128862"/>
              <a:gd name="connsiteX12471" fmla="*/ 1458833 w 2482948"/>
              <a:gd name="connsiteY12471" fmla="*/ 884092 h 2128862"/>
              <a:gd name="connsiteX12472" fmla="*/ 1462600 w 2482948"/>
              <a:gd name="connsiteY12472" fmla="*/ 884542 h 2128862"/>
              <a:gd name="connsiteX12473" fmla="*/ 1551435 w 2482948"/>
              <a:gd name="connsiteY12473" fmla="*/ 882382 h 2128862"/>
              <a:gd name="connsiteX12474" fmla="*/ 1551831 w 2482948"/>
              <a:gd name="connsiteY12474" fmla="*/ 883337 h 2128862"/>
              <a:gd name="connsiteX12475" fmla="*/ 1552052 w 2482948"/>
              <a:gd name="connsiteY12475" fmla="*/ 883869 h 2128862"/>
              <a:gd name="connsiteX12476" fmla="*/ 1552051 w 2482948"/>
              <a:gd name="connsiteY12476" fmla="*/ 883862 h 2128862"/>
              <a:gd name="connsiteX12477" fmla="*/ 1551798 w 2482948"/>
              <a:gd name="connsiteY12477" fmla="*/ 882571 h 2128862"/>
              <a:gd name="connsiteX12478" fmla="*/ 1650741 w 2482948"/>
              <a:gd name="connsiteY12478" fmla="*/ 882338 h 2128862"/>
              <a:gd name="connsiteX12479" fmla="*/ 1650728 w 2482948"/>
              <a:gd name="connsiteY12479" fmla="*/ 883891 h 2128862"/>
              <a:gd name="connsiteX12480" fmla="*/ 1651393 w 2482948"/>
              <a:gd name="connsiteY12480" fmla="*/ 885940 h 2128862"/>
              <a:gd name="connsiteX12481" fmla="*/ 1651234 w 2482948"/>
              <a:gd name="connsiteY12481" fmla="*/ 885063 h 2128862"/>
              <a:gd name="connsiteX12482" fmla="*/ 2118573 w 2482948"/>
              <a:gd name="connsiteY12482" fmla="*/ 882240 h 2128862"/>
              <a:gd name="connsiteX12483" fmla="*/ 2117550 w 2482948"/>
              <a:gd name="connsiteY12483" fmla="*/ 884256 h 2128862"/>
              <a:gd name="connsiteX12484" fmla="*/ 2117298 w 2482948"/>
              <a:gd name="connsiteY12484" fmla="*/ 884751 h 2128862"/>
              <a:gd name="connsiteX12485" fmla="*/ 2117230 w 2482948"/>
              <a:gd name="connsiteY12485" fmla="*/ 884885 h 2128862"/>
              <a:gd name="connsiteX12486" fmla="*/ 2117220 w 2482948"/>
              <a:gd name="connsiteY12486" fmla="*/ 884941 h 2128862"/>
              <a:gd name="connsiteX12487" fmla="*/ 2119353 w 2482948"/>
              <a:gd name="connsiteY12487" fmla="*/ 886026 h 2128862"/>
              <a:gd name="connsiteX12488" fmla="*/ 2122808 w 2482948"/>
              <a:gd name="connsiteY12488" fmla="*/ 886879 h 2128862"/>
              <a:gd name="connsiteX12489" fmla="*/ 2134513 w 2482948"/>
              <a:gd name="connsiteY12489" fmla="*/ 889766 h 2128862"/>
              <a:gd name="connsiteX12490" fmla="*/ 2134517 w 2482948"/>
              <a:gd name="connsiteY12490" fmla="*/ 889735 h 2128862"/>
              <a:gd name="connsiteX12491" fmla="*/ 2134522 w 2482948"/>
              <a:gd name="connsiteY12491" fmla="*/ 889704 h 2128862"/>
              <a:gd name="connsiteX12492" fmla="*/ 2134525 w 2482948"/>
              <a:gd name="connsiteY12492" fmla="*/ 889688 h 2128862"/>
              <a:gd name="connsiteX12493" fmla="*/ 1503801 w 2482948"/>
              <a:gd name="connsiteY12493" fmla="*/ 882177 h 2128862"/>
              <a:gd name="connsiteX12494" fmla="*/ 1503789 w 2482948"/>
              <a:gd name="connsiteY12494" fmla="*/ 882223 h 2128862"/>
              <a:gd name="connsiteX12495" fmla="*/ 1503784 w 2482948"/>
              <a:gd name="connsiteY12495" fmla="*/ 882241 h 2128862"/>
              <a:gd name="connsiteX12496" fmla="*/ 1503764 w 2482948"/>
              <a:gd name="connsiteY12496" fmla="*/ 882316 h 2128862"/>
              <a:gd name="connsiteX12497" fmla="*/ 1508598 w 2482948"/>
              <a:gd name="connsiteY12497" fmla="*/ 884643 h 2128862"/>
              <a:gd name="connsiteX12498" fmla="*/ 1509179 w 2482948"/>
              <a:gd name="connsiteY12498" fmla="*/ 884923 h 2128862"/>
              <a:gd name="connsiteX12499" fmla="*/ 1512926 w 2482948"/>
              <a:gd name="connsiteY12499" fmla="*/ 886727 h 2128862"/>
              <a:gd name="connsiteX12500" fmla="*/ 1512960 w 2482948"/>
              <a:gd name="connsiteY12500" fmla="*/ 886625 h 2128862"/>
              <a:gd name="connsiteX12501" fmla="*/ 1512983 w 2482948"/>
              <a:gd name="connsiteY12501" fmla="*/ 886557 h 2128862"/>
              <a:gd name="connsiteX12502" fmla="*/ 1513041 w 2482948"/>
              <a:gd name="connsiteY12502" fmla="*/ 886385 h 2128862"/>
              <a:gd name="connsiteX12503" fmla="*/ 1509363 w 2482948"/>
              <a:gd name="connsiteY12503" fmla="*/ 884012 h 2128862"/>
              <a:gd name="connsiteX12504" fmla="*/ 903139 w 2482948"/>
              <a:gd name="connsiteY12504" fmla="*/ 881733 h 2128862"/>
              <a:gd name="connsiteX12505" fmla="*/ 905063 w 2482948"/>
              <a:gd name="connsiteY12505" fmla="*/ 882426 h 2128862"/>
              <a:gd name="connsiteX12506" fmla="*/ 910621 w 2482948"/>
              <a:gd name="connsiteY12506" fmla="*/ 884426 h 2128862"/>
              <a:gd name="connsiteX12507" fmla="*/ 919500 w 2482948"/>
              <a:gd name="connsiteY12507" fmla="*/ 887621 h 2128862"/>
              <a:gd name="connsiteX12508" fmla="*/ 926655 w 2482948"/>
              <a:gd name="connsiteY12508" fmla="*/ 887424 h 2128862"/>
              <a:gd name="connsiteX12509" fmla="*/ 932373 w 2482948"/>
              <a:gd name="connsiteY12509" fmla="*/ 887266 h 2128862"/>
              <a:gd name="connsiteX12510" fmla="*/ 942378 w 2482948"/>
              <a:gd name="connsiteY12510" fmla="*/ 886990 h 2128862"/>
              <a:gd name="connsiteX12511" fmla="*/ 945140 w 2482948"/>
              <a:gd name="connsiteY12511" fmla="*/ 886171 h 2128862"/>
              <a:gd name="connsiteX12512" fmla="*/ 942216 w 2482948"/>
              <a:gd name="connsiteY12512" fmla="*/ 885181 h 2128862"/>
              <a:gd name="connsiteX12513" fmla="*/ 938606 w 2482948"/>
              <a:gd name="connsiteY12513" fmla="*/ 883959 h 2128862"/>
              <a:gd name="connsiteX12514" fmla="*/ 934900 w 2482948"/>
              <a:gd name="connsiteY12514" fmla="*/ 882705 h 2128862"/>
              <a:gd name="connsiteX12515" fmla="*/ 911147 w 2482948"/>
              <a:gd name="connsiteY12515" fmla="*/ 881978 h 2128862"/>
              <a:gd name="connsiteX12516" fmla="*/ 906799 w 2482948"/>
              <a:gd name="connsiteY12516" fmla="*/ 881845 h 2128862"/>
              <a:gd name="connsiteX12517" fmla="*/ 1038280 w 2482948"/>
              <a:gd name="connsiteY12517" fmla="*/ 881605 h 2128862"/>
              <a:gd name="connsiteX12518" fmla="*/ 1038049 w 2482948"/>
              <a:gd name="connsiteY12518" fmla="*/ 894382 h 2128862"/>
              <a:gd name="connsiteX12519" fmla="*/ 1038840 w 2482948"/>
              <a:gd name="connsiteY12519" fmla="*/ 894634 h 2128862"/>
              <a:gd name="connsiteX12520" fmla="*/ 1039927 w 2482948"/>
              <a:gd name="connsiteY12520" fmla="*/ 894980 h 2128862"/>
              <a:gd name="connsiteX12521" fmla="*/ 1041140 w 2482948"/>
              <a:gd name="connsiteY12521" fmla="*/ 882450 h 2128862"/>
              <a:gd name="connsiteX12522" fmla="*/ 1040410 w 2482948"/>
              <a:gd name="connsiteY12522" fmla="*/ 882234 h 2128862"/>
              <a:gd name="connsiteX12523" fmla="*/ 1474485 w 2482948"/>
              <a:gd name="connsiteY12523" fmla="*/ 881005 h 2128862"/>
              <a:gd name="connsiteX12524" fmla="*/ 1473828 w 2482948"/>
              <a:gd name="connsiteY12524" fmla="*/ 883259 h 2128862"/>
              <a:gd name="connsiteX12525" fmla="*/ 1483086 w 2482948"/>
              <a:gd name="connsiteY12525" fmla="*/ 886710 h 2128862"/>
              <a:gd name="connsiteX12526" fmla="*/ 1483535 w 2482948"/>
              <a:gd name="connsiteY12526" fmla="*/ 885127 h 2128862"/>
              <a:gd name="connsiteX12527" fmla="*/ 1476033 w 2482948"/>
              <a:gd name="connsiteY12527" fmla="*/ 881588 h 2128862"/>
              <a:gd name="connsiteX12528" fmla="*/ 1268989 w 2482948"/>
              <a:gd name="connsiteY12528" fmla="*/ 880864 h 2128862"/>
              <a:gd name="connsiteX12529" fmla="*/ 1268508 w 2482948"/>
              <a:gd name="connsiteY12529" fmla="*/ 880995 h 2128862"/>
              <a:gd name="connsiteX12530" fmla="*/ 1246368 w 2482948"/>
              <a:gd name="connsiteY12530" fmla="*/ 892875 h 2128862"/>
              <a:gd name="connsiteX12531" fmla="*/ 1262541 w 2482948"/>
              <a:gd name="connsiteY12531" fmla="*/ 896861 h 2128862"/>
              <a:gd name="connsiteX12532" fmla="*/ 1265904 w 2482948"/>
              <a:gd name="connsiteY12532" fmla="*/ 895807 h 2128862"/>
              <a:gd name="connsiteX12533" fmla="*/ 1269196 w 2482948"/>
              <a:gd name="connsiteY12533" fmla="*/ 894775 h 2128862"/>
              <a:gd name="connsiteX12534" fmla="*/ 1270065 w 2482948"/>
              <a:gd name="connsiteY12534" fmla="*/ 881102 h 2128862"/>
              <a:gd name="connsiteX12535" fmla="*/ 1268993 w 2482948"/>
              <a:gd name="connsiteY12535" fmla="*/ 880865 h 2128862"/>
              <a:gd name="connsiteX12536" fmla="*/ 2206640 w 2482948"/>
              <a:gd name="connsiteY12536" fmla="*/ 880811 h 2128862"/>
              <a:gd name="connsiteX12537" fmla="*/ 2206531 w 2482948"/>
              <a:gd name="connsiteY12537" fmla="*/ 881193 h 2128862"/>
              <a:gd name="connsiteX12538" fmla="*/ 2206465 w 2482948"/>
              <a:gd name="connsiteY12538" fmla="*/ 881422 h 2128862"/>
              <a:gd name="connsiteX12539" fmla="*/ 2206385 w 2482948"/>
              <a:gd name="connsiteY12539" fmla="*/ 881700 h 2128862"/>
              <a:gd name="connsiteX12540" fmla="*/ 2218265 w 2482948"/>
              <a:gd name="connsiteY12540" fmla="*/ 882788 h 2128862"/>
              <a:gd name="connsiteX12541" fmla="*/ 2220858 w 2482948"/>
              <a:gd name="connsiteY12541" fmla="*/ 882427 h 2128862"/>
              <a:gd name="connsiteX12542" fmla="*/ 2217062 w 2482948"/>
              <a:gd name="connsiteY12542" fmla="*/ 881995 h 2128862"/>
              <a:gd name="connsiteX12543" fmla="*/ 1489375 w 2482948"/>
              <a:gd name="connsiteY12543" fmla="*/ 880645 h 2128862"/>
              <a:gd name="connsiteX12544" fmla="*/ 1489357 w 2482948"/>
              <a:gd name="connsiteY12544" fmla="*/ 880711 h 2128862"/>
              <a:gd name="connsiteX12545" fmla="*/ 1489157 w 2482948"/>
              <a:gd name="connsiteY12545" fmla="*/ 881420 h 2128862"/>
              <a:gd name="connsiteX12546" fmla="*/ 1498257 w 2482948"/>
              <a:gd name="connsiteY12546" fmla="*/ 885900 h 2128862"/>
              <a:gd name="connsiteX12547" fmla="*/ 1498329 w 2482948"/>
              <a:gd name="connsiteY12547" fmla="*/ 885634 h 2128862"/>
              <a:gd name="connsiteX12548" fmla="*/ 1498400 w 2482948"/>
              <a:gd name="connsiteY12548" fmla="*/ 885374 h 2128862"/>
              <a:gd name="connsiteX12549" fmla="*/ 1498496 w 2482948"/>
              <a:gd name="connsiteY12549" fmla="*/ 885023 h 2128862"/>
              <a:gd name="connsiteX12550" fmla="*/ 2003799 w 2482948"/>
              <a:gd name="connsiteY12550" fmla="*/ 880535 h 2128862"/>
              <a:gd name="connsiteX12551" fmla="*/ 1996938 w 2482948"/>
              <a:gd name="connsiteY12551" fmla="*/ 895943 h 2128862"/>
              <a:gd name="connsiteX12552" fmla="*/ 2001430 w 2482948"/>
              <a:gd name="connsiteY12552" fmla="*/ 898116 h 2128862"/>
              <a:gd name="connsiteX12553" fmla="*/ 1578554 w 2482948"/>
              <a:gd name="connsiteY12553" fmla="*/ 880255 h 2128862"/>
              <a:gd name="connsiteX12554" fmla="*/ 1575216 w 2482948"/>
              <a:gd name="connsiteY12554" fmla="*/ 890095 h 2128862"/>
              <a:gd name="connsiteX12555" fmla="*/ 1583538 w 2482948"/>
              <a:gd name="connsiteY12555" fmla="*/ 894437 h 2128862"/>
              <a:gd name="connsiteX12556" fmla="*/ 1586105 w 2482948"/>
              <a:gd name="connsiteY12556" fmla="*/ 886527 h 2128862"/>
              <a:gd name="connsiteX12557" fmla="*/ 1583894 w 2482948"/>
              <a:gd name="connsiteY12557" fmla="*/ 884649 h 2128862"/>
              <a:gd name="connsiteX12558" fmla="*/ 1583430 w 2482948"/>
              <a:gd name="connsiteY12558" fmla="*/ 884255 h 2128862"/>
              <a:gd name="connsiteX12559" fmla="*/ 1579045 w 2482948"/>
              <a:gd name="connsiteY12559" fmla="*/ 880530 h 2128862"/>
              <a:gd name="connsiteX12560" fmla="*/ 1945662 w 2482948"/>
              <a:gd name="connsiteY12560" fmla="*/ 879744 h 2128862"/>
              <a:gd name="connsiteX12561" fmla="*/ 1945662 w 2482948"/>
              <a:gd name="connsiteY12561" fmla="*/ 879745 h 2128862"/>
              <a:gd name="connsiteX12562" fmla="*/ 1945646 w 2482948"/>
              <a:gd name="connsiteY12562" fmla="*/ 879776 h 2128862"/>
              <a:gd name="connsiteX12563" fmla="*/ 1944032 w 2482948"/>
              <a:gd name="connsiteY12563" fmla="*/ 883025 h 2128862"/>
              <a:gd name="connsiteX12564" fmla="*/ 1952284 w 2482948"/>
              <a:gd name="connsiteY12564" fmla="*/ 883890 h 2128862"/>
              <a:gd name="connsiteX12565" fmla="*/ 1959474 w 2482948"/>
              <a:gd name="connsiteY12565" fmla="*/ 885721 h 2128862"/>
              <a:gd name="connsiteX12566" fmla="*/ 1959526 w 2482948"/>
              <a:gd name="connsiteY12566" fmla="*/ 885078 h 2128862"/>
              <a:gd name="connsiteX12567" fmla="*/ 1959599 w 2482948"/>
              <a:gd name="connsiteY12567" fmla="*/ 884183 h 2128862"/>
              <a:gd name="connsiteX12568" fmla="*/ 1959673 w 2482948"/>
              <a:gd name="connsiteY12568" fmla="*/ 883279 h 2128862"/>
              <a:gd name="connsiteX12569" fmla="*/ 1954076 w 2482948"/>
              <a:gd name="connsiteY12569" fmla="*/ 880581 h 2128862"/>
              <a:gd name="connsiteX12570" fmla="*/ 2076125 w 2482948"/>
              <a:gd name="connsiteY12570" fmla="*/ 879600 h 2128862"/>
              <a:gd name="connsiteX12571" fmla="*/ 2077154 w 2482948"/>
              <a:gd name="connsiteY12571" fmla="*/ 882152 h 2128862"/>
              <a:gd name="connsiteX12572" fmla="*/ 2079961 w 2482948"/>
              <a:gd name="connsiteY12572" fmla="*/ 882962 h 2128862"/>
              <a:gd name="connsiteX12573" fmla="*/ 2079189 w 2482948"/>
              <a:gd name="connsiteY12573" fmla="*/ 881839 h 2128862"/>
              <a:gd name="connsiteX12574" fmla="*/ 2077910 w 2482948"/>
              <a:gd name="connsiteY12574" fmla="*/ 879979 h 2128862"/>
              <a:gd name="connsiteX12575" fmla="*/ 2076841 w 2482948"/>
              <a:gd name="connsiteY12575" fmla="*/ 879752 h 2128862"/>
              <a:gd name="connsiteX12576" fmla="*/ 2096349 w 2482948"/>
              <a:gd name="connsiteY12576" fmla="*/ 879596 h 2128862"/>
              <a:gd name="connsiteX12577" fmla="*/ 2096257 w 2482948"/>
              <a:gd name="connsiteY12577" fmla="*/ 880096 h 2128862"/>
              <a:gd name="connsiteX12578" fmla="*/ 2096395 w 2482948"/>
              <a:gd name="connsiteY12578" fmla="*/ 880136 h 2128862"/>
              <a:gd name="connsiteX12579" fmla="*/ 2097169 w 2482948"/>
              <a:gd name="connsiteY12579" fmla="*/ 880360 h 2128862"/>
              <a:gd name="connsiteX12580" fmla="*/ 1520105 w 2482948"/>
              <a:gd name="connsiteY12580" fmla="*/ 879425 h 2128862"/>
              <a:gd name="connsiteX12581" fmla="*/ 1521169 w 2482948"/>
              <a:gd name="connsiteY12581" fmla="*/ 880174 h 2128862"/>
              <a:gd name="connsiteX12582" fmla="*/ 1526343 w 2482948"/>
              <a:gd name="connsiteY12582" fmla="*/ 883816 h 2128862"/>
              <a:gd name="connsiteX12583" fmla="*/ 1526462 w 2482948"/>
              <a:gd name="connsiteY12583" fmla="*/ 883899 h 2128862"/>
              <a:gd name="connsiteX12584" fmla="*/ 1525507 w 2482948"/>
              <a:gd name="connsiteY12584" fmla="*/ 882989 h 2128862"/>
              <a:gd name="connsiteX12585" fmla="*/ 1521907 w 2482948"/>
              <a:gd name="connsiteY12585" fmla="*/ 880308 h 2128862"/>
              <a:gd name="connsiteX12586" fmla="*/ 1030386 w 2482948"/>
              <a:gd name="connsiteY12586" fmla="*/ 879274 h 2128862"/>
              <a:gd name="connsiteX12587" fmla="*/ 1030358 w 2482948"/>
              <a:gd name="connsiteY12587" fmla="*/ 891937 h 2128862"/>
              <a:gd name="connsiteX12588" fmla="*/ 1031636 w 2482948"/>
              <a:gd name="connsiteY12588" fmla="*/ 892343 h 2128862"/>
              <a:gd name="connsiteX12589" fmla="*/ 1033623 w 2482948"/>
              <a:gd name="connsiteY12589" fmla="*/ 892975 h 2128862"/>
              <a:gd name="connsiteX12590" fmla="*/ 1034004 w 2482948"/>
              <a:gd name="connsiteY12590" fmla="*/ 887906 h 2128862"/>
              <a:gd name="connsiteX12591" fmla="*/ 1034561 w 2482948"/>
              <a:gd name="connsiteY12591" fmla="*/ 880507 h 2128862"/>
              <a:gd name="connsiteX12592" fmla="*/ 1033916 w 2482948"/>
              <a:gd name="connsiteY12592" fmla="*/ 880316 h 2128862"/>
              <a:gd name="connsiteX12593" fmla="*/ 968555 w 2482948"/>
              <a:gd name="connsiteY12593" fmla="*/ 879228 h 2128862"/>
              <a:gd name="connsiteX12594" fmla="*/ 964713 w 2482948"/>
              <a:gd name="connsiteY12594" fmla="*/ 879852 h 2128862"/>
              <a:gd name="connsiteX12595" fmla="*/ 950511 w 2482948"/>
              <a:gd name="connsiteY12595" fmla="*/ 882163 h 2128862"/>
              <a:gd name="connsiteX12596" fmla="*/ 951566 w 2482948"/>
              <a:gd name="connsiteY12596" fmla="*/ 882522 h 2128862"/>
              <a:gd name="connsiteX12597" fmla="*/ 954305 w 2482948"/>
              <a:gd name="connsiteY12597" fmla="*/ 883453 h 2128862"/>
              <a:gd name="connsiteX12598" fmla="*/ 1446566 w 2482948"/>
              <a:gd name="connsiteY12598" fmla="*/ 878888 h 2128862"/>
              <a:gd name="connsiteX12599" fmla="*/ 1446462 w 2482948"/>
              <a:gd name="connsiteY12599" fmla="*/ 879377 h 2128862"/>
              <a:gd name="connsiteX12600" fmla="*/ 1446251 w 2482948"/>
              <a:gd name="connsiteY12600" fmla="*/ 880377 h 2128862"/>
              <a:gd name="connsiteX12601" fmla="*/ 1447032 w 2482948"/>
              <a:gd name="connsiteY12601" fmla="*/ 880651 h 2128862"/>
              <a:gd name="connsiteX12602" fmla="*/ 1451225 w 2482948"/>
              <a:gd name="connsiteY12602" fmla="*/ 882118 h 2128862"/>
              <a:gd name="connsiteX12603" fmla="*/ 1455340 w 2482948"/>
              <a:gd name="connsiteY12603" fmla="*/ 883558 h 2128862"/>
              <a:gd name="connsiteX12604" fmla="*/ 1455678 w 2482948"/>
              <a:gd name="connsiteY12604" fmla="*/ 881947 h 2128862"/>
              <a:gd name="connsiteX12605" fmla="*/ 1452500 w 2482948"/>
              <a:gd name="connsiteY12605" fmla="*/ 880755 h 2128862"/>
              <a:gd name="connsiteX12606" fmla="*/ 1448227 w 2482948"/>
              <a:gd name="connsiteY12606" fmla="*/ 879153 h 2128862"/>
              <a:gd name="connsiteX12607" fmla="*/ 1448116 w 2482948"/>
              <a:gd name="connsiteY12607" fmla="*/ 879136 h 2128862"/>
              <a:gd name="connsiteX12608" fmla="*/ 2185994 w 2482948"/>
              <a:gd name="connsiteY12608" fmla="*/ 878675 h 2128862"/>
              <a:gd name="connsiteX12609" fmla="*/ 2185916 w 2482948"/>
              <a:gd name="connsiteY12609" fmla="*/ 879116 h 2128862"/>
              <a:gd name="connsiteX12610" fmla="*/ 2185860 w 2482948"/>
              <a:gd name="connsiteY12610" fmla="*/ 879434 h 2128862"/>
              <a:gd name="connsiteX12611" fmla="*/ 2185792 w 2482948"/>
              <a:gd name="connsiteY12611" fmla="*/ 879814 h 2128862"/>
              <a:gd name="connsiteX12612" fmla="*/ 2194852 w 2482948"/>
              <a:gd name="connsiteY12612" fmla="*/ 880644 h 2128862"/>
              <a:gd name="connsiteX12613" fmla="*/ 2198049 w 2482948"/>
              <a:gd name="connsiteY12613" fmla="*/ 880936 h 2128862"/>
              <a:gd name="connsiteX12614" fmla="*/ 2198416 w 2482948"/>
              <a:gd name="connsiteY12614" fmla="*/ 880251 h 2128862"/>
              <a:gd name="connsiteX12615" fmla="*/ 2198604 w 2482948"/>
              <a:gd name="connsiteY12615" fmla="*/ 879898 h 2128862"/>
              <a:gd name="connsiteX12616" fmla="*/ 2198547 w 2482948"/>
              <a:gd name="connsiteY12616" fmla="*/ 879892 h 2128862"/>
              <a:gd name="connsiteX12617" fmla="*/ 2147735 w 2482948"/>
              <a:gd name="connsiteY12617" fmla="*/ 878627 h 2128862"/>
              <a:gd name="connsiteX12618" fmla="*/ 2147025 w 2482948"/>
              <a:gd name="connsiteY12618" fmla="*/ 880070 h 2128862"/>
              <a:gd name="connsiteX12619" fmla="*/ 2146759 w 2482948"/>
              <a:gd name="connsiteY12619" fmla="*/ 880610 h 2128862"/>
              <a:gd name="connsiteX12620" fmla="*/ 2146599 w 2482948"/>
              <a:gd name="connsiteY12620" fmla="*/ 880934 h 2128862"/>
              <a:gd name="connsiteX12621" fmla="*/ 2149819 w 2482948"/>
              <a:gd name="connsiteY12621" fmla="*/ 882295 h 2128862"/>
              <a:gd name="connsiteX12622" fmla="*/ 2150187 w 2482948"/>
              <a:gd name="connsiteY12622" fmla="*/ 882450 h 2128862"/>
              <a:gd name="connsiteX12623" fmla="*/ 2153597 w 2482948"/>
              <a:gd name="connsiteY12623" fmla="*/ 883064 h 2128862"/>
              <a:gd name="connsiteX12624" fmla="*/ 2158068 w 2482948"/>
              <a:gd name="connsiteY12624" fmla="*/ 883552 h 2128862"/>
              <a:gd name="connsiteX12625" fmla="*/ 2158268 w 2482948"/>
              <a:gd name="connsiteY12625" fmla="*/ 882186 h 2128862"/>
              <a:gd name="connsiteX12626" fmla="*/ 2155113 w 2482948"/>
              <a:gd name="connsiteY12626" fmla="*/ 881410 h 2128862"/>
              <a:gd name="connsiteX12627" fmla="*/ 2104710 w 2482948"/>
              <a:gd name="connsiteY12627" fmla="*/ 878575 h 2128862"/>
              <a:gd name="connsiteX12628" fmla="*/ 2112073 w 2482948"/>
              <a:gd name="connsiteY12628" fmla="*/ 882322 h 2128862"/>
              <a:gd name="connsiteX12629" fmla="*/ 2113207 w 2482948"/>
              <a:gd name="connsiteY12629" fmla="*/ 880090 h 2128862"/>
              <a:gd name="connsiteX12630" fmla="*/ 2110577 w 2482948"/>
              <a:gd name="connsiteY12630" fmla="*/ 879616 h 2128862"/>
              <a:gd name="connsiteX12631" fmla="*/ 1002452 w 2482948"/>
              <a:gd name="connsiteY12631" fmla="*/ 877989 h 2128862"/>
              <a:gd name="connsiteX12632" fmla="*/ 1002106 w 2482948"/>
              <a:gd name="connsiteY12632" fmla="*/ 878121 h 2128862"/>
              <a:gd name="connsiteX12633" fmla="*/ 1000937 w 2482948"/>
              <a:gd name="connsiteY12633" fmla="*/ 878566 h 2128862"/>
              <a:gd name="connsiteX12634" fmla="*/ 999379 w 2482948"/>
              <a:gd name="connsiteY12634" fmla="*/ 879159 h 2128862"/>
              <a:gd name="connsiteX12635" fmla="*/ 999008 w 2482948"/>
              <a:gd name="connsiteY12635" fmla="*/ 880938 h 2128862"/>
              <a:gd name="connsiteX12636" fmla="*/ 998806 w 2482948"/>
              <a:gd name="connsiteY12636" fmla="*/ 881904 h 2128862"/>
              <a:gd name="connsiteX12637" fmla="*/ 998956 w 2482948"/>
              <a:gd name="connsiteY12637" fmla="*/ 881952 h 2128862"/>
              <a:gd name="connsiteX12638" fmla="*/ 1001847 w 2482948"/>
              <a:gd name="connsiteY12638" fmla="*/ 879657 h 2128862"/>
              <a:gd name="connsiteX12639" fmla="*/ 1002194 w 2482948"/>
              <a:gd name="connsiteY12639" fmla="*/ 879381 h 2128862"/>
              <a:gd name="connsiteX12640" fmla="*/ 2176784 w 2482948"/>
              <a:gd name="connsiteY12640" fmla="*/ 877782 h 2128862"/>
              <a:gd name="connsiteX12641" fmla="*/ 2176407 w 2482948"/>
              <a:gd name="connsiteY12641" fmla="*/ 878453 h 2128862"/>
              <a:gd name="connsiteX12642" fmla="*/ 2176276 w 2482948"/>
              <a:gd name="connsiteY12642" fmla="*/ 878685 h 2128862"/>
              <a:gd name="connsiteX12643" fmla="*/ 2176139 w 2482948"/>
              <a:gd name="connsiteY12643" fmla="*/ 878929 h 2128862"/>
              <a:gd name="connsiteX12644" fmla="*/ 2180020 w 2482948"/>
              <a:gd name="connsiteY12644" fmla="*/ 879285 h 2128862"/>
              <a:gd name="connsiteX12645" fmla="*/ 2180246 w 2482948"/>
              <a:gd name="connsiteY12645" fmla="*/ 878117 h 2128862"/>
              <a:gd name="connsiteX12646" fmla="*/ 2178718 w 2482948"/>
              <a:gd name="connsiteY12646" fmla="*/ 877969 h 2128862"/>
              <a:gd name="connsiteX12647" fmla="*/ 2176942 w 2482948"/>
              <a:gd name="connsiteY12647" fmla="*/ 877797 h 2128862"/>
              <a:gd name="connsiteX12648" fmla="*/ 1438174 w 2482948"/>
              <a:gd name="connsiteY12648" fmla="*/ 877550 h 2128862"/>
              <a:gd name="connsiteX12649" fmla="*/ 1442303 w 2482948"/>
              <a:gd name="connsiteY12649" fmla="*/ 878995 h 2128862"/>
              <a:gd name="connsiteX12650" fmla="*/ 1442466 w 2482948"/>
              <a:gd name="connsiteY12650" fmla="*/ 878235 h 2128862"/>
              <a:gd name="connsiteX12651" fmla="*/ 1440535 w 2482948"/>
              <a:gd name="connsiteY12651" fmla="*/ 877927 h 2128862"/>
              <a:gd name="connsiteX12652" fmla="*/ 1438228 w 2482948"/>
              <a:gd name="connsiteY12652" fmla="*/ 877559 h 2128862"/>
              <a:gd name="connsiteX12653" fmla="*/ 1330750 w 2482948"/>
              <a:gd name="connsiteY12653" fmla="*/ 877432 h 2128862"/>
              <a:gd name="connsiteX12654" fmla="*/ 1328782 w 2482948"/>
              <a:gd name="connsiteY12654" fmla="*/ 877721 h 2128862"/>
              <a:gd name="connsiteX12655" fmla="*/ 1328415 w 2482948"/>
              <a:gd name="connsiteY12655" fmla="*/ 877938 h 2128862"/>
              <a:gd name="connsiteX12656" fmla="*/ 1329762 w 2482948"/>
              <a:gd name="connsiteY12656" fmla="*/ 878939 h 2128862"/>
              <a:gd name="connsiteX12657" fmla="*/ 1330545 w 2482948"/>
              <a:gd name="connsiteY12657" fmla="*/ 878835 h 2128862"/>
              <a:gd name="connsiteX12658" fmla="*/ 1332702 w 2482948"/>
              <a:gd name="connsiteY12658" fmla="*/ 878546 h 2128862"/>
              <a:gd name="connsiteX12659" fmla="*/ 1253357 w 2482948"/>
              <a:gd name="connsiteY12659" fmla="*/ 877418 h 2128862"/>
              <a:gd name="connsiteX12660" fmla="*/ 1233804 w 2482948"/>
              <a:gd name="connsiteY12660" fmla="*/ 889779 h 2128862"/>
              <a:gd name="connsiteX12661" fmla="*/ 1238386 w 2482948"/>
              <a:gd name="connsiteY12661" fmla="*/ 890908 h 2128862"/>
              <a:gd name="connsiteX12662" fmla="*/ 1265627 w 2482948"/>
              <a:gd name="connsiteY12662" fmla="*/ 880123 h 2128862"/>
              <a:gd name="connsiteX12663" fmla="*/ 1606967 w 2482948"/>
              <a:gd name="connsiteY12663" fmla="*/ 877406 h 2128862"/>
              <a:gd name="connsiteX12664" fmla="*/ 1605712 w 2482948"/>
              <a:gd name="connsiteY12664" fmla="*/ 881479 h 2128862"/>
              <a:gd name="connsiteX12665" fmla="*/ 1617285 w 2482948"/>
              <a:gd name="connsiteY12665" fmla="*/ 891992 h 2128862"/>
              <a:gd name="connsiteX12666" fmla="*/ 1618977 w 2482948"/>
              <a:gd name="connsiteY12666" fmla="*/ 894378 h 2128862"/>
              <a:gd name="connsiteX12667" fmla="*/ 1621451 w 2482948"/>
              <a:gd name="connsiteY12667" fmla="*/ 897868 h 2128862"/>
              <a:gd name="connsiteX12668" fmla="*/ 1622779 w 2482948"/>
              <a:gd name="connsiteY12668" fmla="*/ 894209 h 2128862"/>
              <a:gd name="connsiteX12669" fmla="*/ 1618397 w 2482948"/>
              <a:gd name="connsiteY12669" fmla="*/ 889552 h 2128862"/>
              <a:gd name="connsiteX12670" fmla="*/ 1922159 w 2482948"/>
              <a:gd name="connsiteY12670" fmla="*/ 877403 h 2128862"/>
              <a:gd name="connsiteX12671" fmla="*/ 1920540 w 2482948"/>
              <a:gd name="connsiteY12671" fmla="*/ 877795 h 2128862"/>
              <a:gd name="connsiteX12672" fmla="*/ 1920188 w 2482948"/>
              <a:gd name="connsiteY12672" fmla="*/ 877880 h 2128862"/>
              <a:gd name="connsiteX12673" fmla="*/ 1920156 w 2482948"/>
              <a:gd name="connsiteY12673" fmla="*/ 877887 h 2128862"/>
              <a:gd name="connsiteX12674" fmla="*/ 1920136 w 2482948"/>
              <a:gd name="connsiteY12674" fmla="*/ 878310 h 2128862"/>
              <a:gd name="connsiteX12675" fmla="*/ 1920119 w 2482948"/>
              <a:gd name="connsiteY12675" fmla="*/ 878667 h 2128862"/>
              <a:gd name="connsiteX12676" fmla="*/ 1920031 w 2482948"/>
              <a:gd name="connsiteY12676" fmla="*/ 880510 h 2128862"/>
              <a:gd name="connsiteX12677" fmla="*/ 1926267 w 2482948"/>
              <a:gd name="connsiteY12677" fmla="*/ 881164 h 2128862"/>
              <a:gd name="connsiteX12678" fmla="*/ 1937386 w 2482948"/>
              <a:gd name="connsiteY12678" fmla="*/ 882329 h 2128862"/>
              <a:gd name="connsiteX12679" fmla="*/ 1937646 w 2482948"/>
              <a:gd name="connsiteY12679" fmla="*/ 878945 h 2128862"/>
              <a:gd name="connsiteX12680" fmla="*/ 2291477 w 2482948"/>
              <a:gd name="connsiteY12680" fmla="*/ 877354 h 2128862"/>
              <a:gd name="connsiteX12681" fmla="*/ 2272316 w 2482948"/>
              <a:gd name="connsiteY12681" fmla="*/ 903885 h 2128862"/>
              <a:gd name="connsiteX12682" fmla="*/ 2261697 w 2482948"/>
              <a:gd name="connsiteY12682" fmla="*/ 926902 h 2128862"/>
              <a:gd name="connsiteX12683" fmla="*/ 2251079 w 2482948"/>
              <a:gd name="connsiteY12683" fmla="*/ 959848 h 2128862"/>
              <a:gd name="connsiteX12684" fmla="*/ 2221713 w 2482948"/>
              <a:gd name="connsiteY12684" fmla="*/ 1019295 h 2128862"/>
              <a:gd name="connsiteX12685" fmla="*/ 2221598 w 2482948"/>
              <a:gd name="connsiteY12685" fmla="*/ 1019450 h 2128862"/>
              <a:gd name="connsiteX12686" fmla="*/ 2213557 w 2482948"/>
              <a:gd name="connsiteY12686" fmla="*/ 1039013 h 2128862"/>
              <a:gd name="connsiteX12687" fmla="*/ 2213481 w 2482948"/>
              <a:gd name="connsiteY12687" fmla="*/ 1039221 h 2128862"/>
              <a:gd name="connsiteX12688" fmla="*/ 2212478 w 2482948"/>
              <a:gd name="connsiteY12688" fmla="*/ 1041969 h 2128862"/>
              <a:gd name="connsiteX12689" fmla="*/ 2210683 w 2482948"/>
              <a:gd name="connsiteY12689" fmla="*/ 1046889 h 2128862"/>
              <a:gd name="connsiteX12690" fmla="*/ 2232519 w 2482948"/>
              <a:gd name="connsiteY12690" fmla="*/ 1023466 h 2128862"/>
              <a:gd name="connsiteX12691" fmla="*/ 2237446 w 2482948"/>
              <a:gd name="connsiteY12691" fmla="*/ 1014866 h 2128862"/>
              <a:gd name="connsiteX12692" fmla="*/ 2249494 w 2482948"/>
              <a:gd name="connsiteY12692" fmla="*/ 993833 h 2128862"/>
              <a:gd name="connsiteX12693" fmla="*/ 2259716 w 2482948"/>
              <a:gd name="connsiteY12693" fmla="*/ 975988 h 2128862"/>
              <a:gd name="connsiteX12694" fmla="*/ 2269296 w 2482948"/>
              <a:gd name="connsiteY12694" fmla="*/ 953886 h 2128862"/>
              <a:gd name="connsiteX12695" fmla="*/ 2268258 w 2482948"/>
              <a:gd name="connsiteY12695" fmla="*/ 956772 h 2128862"/>
              <a:gd name="connsiteX12696" fmla="*/ 2268260 w 2482948"/>
              <a:gd name="connsiteY12696" fmla="*/ 956767 h 2128862"/>
              <a:gd name="connsiteX12697" fmla="*/ 2268691 w 2482948"/>
              <a:gd name="connsiteY12697" fmla="*/ 955570 h 2128862"/>
              <a:gd name="connsiteX12698" fmla="*/ 2269297 w 2482948"/>
              <a:gd name="connsiteY12698" fmla="*/ 953884 h 2128862"/>
              <a:gd name="connsiteX12699" fmla="*/ 2269296 w 2482948"/>
              <a:gd name="connsiteY12699" fmla="*/ 953886 h 2128862"/>
              <a:gd name="connsiteX12700" fmla="*/ 2286279 w 2482948"/>
              <a:gd name="connsiteY12700" fmla="*/ 906664 h 2128862"/>
              <a:gd name="connsiteX12701" fmla="*/ 1023747 w 2482948"/>
              <a:gd name="connsiteY12701" fmla="*/ 877313 h 2128862"/>
              <a:gd name="connsiteX12702" fmla="*/ 1022951 w 2482948"/>
              <a:gd name="connsiteY12702" fmla="*/ 877966 h 2128862"/>
              <a:gd name="connsiteX12703" fmla="*/ 1021995 w 2482948"/>
              <a:gd name="connsiteY12703" fmla="*/ 878750 h 2128862"/>
              <a:gd name="connsiteX12704" fmla="*/ 1021195 w 2482948"/>
              <a:gd name="connsiteY12704" fmla="*/ 879406 h 2128862"/>
              <a:gd name="connsiteX12705" fmla="*/ 1022347 w 2482948"/>
              <a:gd name="connsiteY12705" fmla="*/ 884184 h 2128862"/>
              <a:gd name="connsiteX12706" fmla="*/ 1022337 w 2482948"/>
              <a:gd name="connsiteY12706" fmla="*/ 889386 h 2128862"/>
              <a:gd name="connsiteX12707" fmla="*/ 1024639 w 2482948"/>
              <a:gd name="connsiteY12707" fmla="*/ 890118 h 2128862"/>
              <a:gd name="connsiteX12708" fmla="*/ 1025868 w 2482948"/>
              <a:gd name="connsiteY12708" fmla="*/ 890509 h 2128862"/>
              <a:gd name="connsiteX12709" fmla="*/ 1026179 w 2482948"/>
              <a:gd name="connsiteY12709" fmla="*/ 890608 h 2128862"/>
              <a:gd name="connsiteX12710" fmla="*/ 1026623 w 2482948"/>
              <a:gd name="connsiteY12710" fmla="*/ 882427 h 2128862"/>
              <a:gd name="connsiteX12711" fmla="*/ 1026725 w 2482948"/>
              <a:gd name="connsiteY12711" fmla="*/ 880548 h 2128862"/>
              <a:gd name="connsiteX12712" fmla="*/ 1026366 w 2482948"/>
              <a:gd name="connsiteY12712" fmla="*/ 878087 h 2128862"/>
              <a:gd name="connsiteX12713" fmla="*/ 1025205 w 2482948"/>
              <a:gd name="connsiteY12713" fmla="*/ 877744 h 2128862"/>
              <a:gd name="connsiteX12714" fmla="*/ 1024466 w 2482948"/>
              <a:gd name="connsiteY12714" fmla="*/ 877525 h 2128862"/>
              <a:gd name="connsiteX12715" fmla="*/ 1550767 w 2482948"/>
              <a:gd name="connsiteY12715" fmla="*/ 877289 h 2128862"/>
              <a:gd name="connsiteX12716" fmla="*/ 1550753 w 2482948"/>
              <a:gd name="connsiteY12716" fmla="*/ 877334 h 2128862"/>
              <a:gd name="connsiteX12717" fmla="*/ 1550754 w 2482948"/>
              <a:gd name="connsiteY12717" fmla="*/ 877334 h 2128862"/>
              <a:gd name="connsiteX12718" fmla="*/ 1550759 w 2482948"/>
              <a:gd name="connsiteY12718" fmla="*/ 877337 h 2128862"/>
              <a:gd name="connsiteX12719" fmla="*/ 1550779 w 2482948"/>
              <a:gd name="connsiteY12719" fmla="*/ 877347 h 2128862"/>
              <a:gd name="connsiteX12720" fmla="*/ 1550775 w 2482948"/>
              <a:gd name="connsiteY12720" fmla="*/ 877328 h 2128862"/>
              <a:gd name="connsiteX12721" fmla="*/ 1550773 w 2482948"/>
              <a:gd name="connsiteY12721" fmla="*/ 877318 h 2128862"/>
              <a:gd name="connsiteX12722" fmla="*/ 1337658 w 2482948"/>
              <a:gd name="connsiteY12722" fmla="*/ 876508 h 2128862"/>
              <a:gd name="connsiteX12723" fmla="*/ 1339606 w 2482948"/>
              <a:gd name="connsiteY12723" fmla="*/ 877621 h 2128862"/>
              <a:gd name="connsiteX12724" fmla="*/ 1339658 w 2482948"/>
              <a:gd name="connsiteY12724" fmla="*/ 877614 h 2128862"/>
              <a:gd name="connsiteX12725" fmla="*/ 1339713 w 2482948"/>
              <a:gd name="connsiteY12725" fmla="*/ 877607 h 2128862"/>
              <a:gd name="connsiteX12726" fmla="*/ 1339783 w 2482948"/>
              <a:gd name="connsiteY12726" fmla="*/ 877598 h 2128862"/>
              <a:gd name="connsiteX12727" fmla="*/ 1339395 w 2482948"/>
              <a:gd name="connsiteY12727" fmla="*/ 877398 h 2128862"/>
              <a:gd name="connsiteX12728" fmla="*/ 2163914 w 2482948"/>
              <a:gd name="connsiteY12728" fmla="*/ 876326 h 2128862"/>
              <a:gd name="connsiteX12729" fmla="*/ 2163743 w 2482948"/>
              <a:gd name="connsiteY12729" fmla="*/ 877493 h 2128862"/>
              <a:gd name="connsiteX12730" fmla="*/ 2165592 w 2482948"/>
              <a:gd name="connsiteY12730" fmla="*/ 877963 h 2128862"/>
              <a:gd name="connsiteX12731" fmla="*/ 2170346 w 2482948"/>
              <a:gd name="connsiteY12731" fmla="*/ 878399 h 2128862"/>
              <a:gd name="connsiteX12732" fmla="*/ 2171051 w 2482948"/>
              <a:gd name="connsiteY12732" fmla="*/ 877143 h 2128862"/>
              <a:gd name="connsiteX12733" fmla="*/ 1594088 w 2482948"/>
              <a:gd name="connsiteY12733" fmla="*/ 876239 h 2128862"/>
              <a:gd name="connsiteX12734" fmla="*/ 1591713 w 2482948"/>
              <a:gd name="connsiteY12734" fmla="*/ 883561 h 2128862"/>
              <a:gd name="connsiteX12735" fmla="*/ 1597724 w 2482948"/>
              <a:gd name="connsiteY12735" fmla="*/ 888690 h 2128862"/>
              <a:gd name="connsiteX12736" fmla="*/ 1598662 w 2482948"/>
              <a:gd name="connsiteY12736" fmla="*/ 885652 h 2128862"/>
              <a:gd name="connsiteX12737" fmla="*/ 1599934 w 2482948"/>
              <a:gd name="connsiteY12737" fmla="*/ 881535 h 2128862"/>
              <a:gd name="connsiteX12738" fmla="*/ 2141390 w 2482948"/>
              <a:gd name="connsiteY12738" fmla="*/ 876234 h 2128862"/>
              <a:gd name="connsiteX12739" fmla="*/ 2141235 w 2482948"/>
              <a:gd name="connsiteY12739" fmla="*/ 877198 h 2128862"/>
              <a:gd name="connsiteX12740" fmla="*/ 2141120 w 2482948"/>
              <a:gd name="connsiteY12740" fmla="*/ 877909 h 2128862"/>
              <a:gd name="connsiteX12741" fmla="*/ 2141013 w 2482948"/>
              <a:gd name="connsiteY12741" fmla="*/ 878573 h 2128862"/>
              <a:gd name="connsiteX12742" fmla="*/ 2141140 w 2482948"/>
              <a:gd name="connsiteY12742" fmla="*/ 878627 h 2128862"/>
              <a:gd name="connsiteX12743" fmla="*/ 2141223 w 2482948"/>
              <a:gd name="connsiteY12743" fmla="*/ 878662 h 2128862"/>
              <a:gd name="connsiteX12744" fmla="*/ 2141461 w 2482948"/>
              <a:gd name="connsiteY12744" fmla="*/ 878762 h 2128862"/>
              <a:gd name="connsiteX12745" fmla="*/ 2142349 w 2482948"/>
              <a:gd name="connsiteY12745" fmla="*/ 876955 h 2128862"/>
              <a:gd name="connsiteX12746" fmla="*/ 2142498 w 2482948"/>
              <a:gd name="connsiteY12746" fmla="*/ 876652 h 2128862"/>
              <a:gd name="connsiteX12747" fmla="*/ 1719915 w 2482948"/>
              <a:gd name="connsiteY12747" fmla="*/ 875997 h 2128862"/>
              <a:gd name="connsiteX12748" fmla="*/ 1719442 w 2482948"/>
              <a:gd name="connsiteY12748" fmla="*/ 877274 h 2128862"/>
              <a:gd name="connsiteX12749" fmla="*/ 1710258 w 2482948"/>
              <a:gd name="connsiteY12749" fmla="*/ 902062 h 2128862"/>
              <a:gd name="connsiteX12750" fmla="*/ 1714396 w 2482948"/>
              <a:gd name="connsiteY12750" fmla="*/ 923141 h 2128862"/>
              <a:gd name="connsiteX12751" fmla="*/ 1719047 w 2482948"/>
              <a:gd name="connsiteY12751" fmla="*/ 939244 h 2128862"/>
              <a:gd name="connsiteX12752" fmla="*/ 1723202 w 2482948"/>
              <a:gd name="connsiteY12752" fmla="*/ 927713 h 2128862"/>
              <a:gd name="connsiteX12753" fmla="*/ 1724547 w 2482948"/>
              <a:gd name="connsiteY12753" fmla="*/ 923980 h 2128862"/>
              <a:gd name="connsiteX12754" fmla="*/ 1726366 w 2482948"/>
              <a:gd name="connsiteY12754" fmla="*/ 918932 h 2128862"/>
              <a:gd name="connsiteX12755" fmla="*/ 1722499 w 2482948"/>
              <a:gd name="connsiteY12755" fmla="*/ 893198 h 2128862"/>
              <a:gd name="connsiteX12756" fmla="*/ 1720307 w 2482948"/>
              <a:gd name="connsiteY12756" fmla="*/ 884847 h 2128862"/>
              <a:gd name="connsiteX12757" fmla="*/ 1720425 w 2482948"/>
              <a:gd name="connsiteY12757" fmla="*/ 879393 h 2128862"/>
              <a:gd name="connsiteX12758" fmla="*/ 797107 w 2482948"/>
              <a:gd name="connsiteY12758" fmla="*/ 875951 h 2128862"/>
              <a:gd name="connsiteX12759" fmla="*/ 791699 w 2482948"/>
              <a:gd name="connsiteY12759" fmla="*/ 882512 h 2128862"/>
              <a:gd name="connsiteX12760" fmla="*/ 802885 w 2482948"/>
              <a:gd name="connsiteY12760" fmla="*/ 887155 h 2128862"/>
              <a:gd name="connsiteX12761" fmla="*/ 839856 w 2482948"/>
              <a:gd name="connsiteY12761" fmla="*/ 897129 h 2128862"/>
              <a:gd name="connsiteX12762" fmla="*/ 840328 w 2482948"/>
              <a:gd name="connsiteY12762" fmla="*/ 897256 h 2128862"/>
              <a:gd name="connsiteX12763" fmla="*/ 842204 w 2482948"/>
              <a:gd name="connsiteY12763" fmla="*/ 897363 h 2128862"/>
              <a:gd name="connsiteX12764" fmla="*/ 852483 w 2482948"/>
              <a:gd name="connsiteY12764" fmla="*/ 897949 h 2128862"/>
              <a:gd name="connsiteX12765" fmla="*/ 2121802 w 2482948"/>
              <a:gd name="connsiteY12765" fmla="*/ 875878 h 2128862"/>
              <a:gd name="connsiteX12766" fmla="*/ 2121647 w 2482948"/>
              <a:gd name="connsiteY12766" fmla="*/ 876184 h 2128862"/>
              <a:gd name="connsiteX12767" fmla="*/ 2121472 w 2482948"/>
              <a:gd name="connsiteY12767" fmla="*/ 876529 h 2128862"/>
              <a:gd name="connsiteX12768" fmla="*/ 2121122 w 2482948"/>
              <a:gd name="connsiteY12768" fmla="*/ 877218 h 2128862"/>
              <a:gd name="connsiteX12769" fmla="*/ 2125045 w 2482948"/>
              <a:gd name="connsiteY12769" fmla="*/ 877924 h 2128862"/>
              <a:gd name="connsiteX12770" fmla="*/ 2127717 w 2482948"/>
              <a:gd name="connsiteY12770" fmla="*/ 878405 h 2128862"/>
              <a:gd name="connsiteX12771" fmla="*/ 1460553 w 2482948"/>
              <a:gd name="connsiteY12771" fmla="*/ 875761 h 2128862"/>
              <a:gd name="connsiteX12772" fmla="*/ 1460476 w 2482948"/>
              <a:gd name="connsiteY12772" fmla="*/ 876131 h 2128862"/>
              <a:gd name="connsiteX12773" fmla="*/ 1460204 w 2482948"/>
              <a:gd name="connsiteY12773" fmla="*/ 877450 h 2128862"/>
              <a:gd name="connsiteX12774" fmla="*/ 1468537 w 2482948"/>
              <a:gd name="connsiteY12774" fmla="*/ 881287 h 2128862"/>
              <a:gd name="connsiteX12775" fmla="*/ 1469575 w 2482948"/>
              <a:gd name="connsiteY12775" fmla="*/ 881674 h 2128862"/>
              <a:gd name="connsiteX12776" fmla="*/ 1470243 w 2482948"/>
              <a:gd name="connsiteY12776" fmla="*/ 879408 h 2128862"/>
              <a:gd name="connsiteX12777" fmla="*/ 1469254 w 2482948"/>
              <a:gd name="connsiteY12777" fmla="*/ 879036 h 2128862"/>
              <a:gd name="connsiteX12778" fmla="*/ 2156288 w 2482948"/>
              <a:gd name="connsiteY12778" fmla="*/ 875453 h 2128862"/>
              <a:gd name="connsiteX12779" fmla="*/ 2157457 w 2482948"/>
              <a:gd name="connsiteY12779" fmla="*/ 875895 h 2128862"/>
              <a:gd name="connsiteX12780" fmla="*/ 2159125 w 2482948"/>
              <a:gd name="connsiteY12780" fmla="*/ 876319 h 2128862"/>
              <a:gd name="connsiteX12781" fmla="*/ 2159177 w 2482948"/>
              <a:gd name="connsiteY12781" fmla="*/ 875963 h 2128862"/>
              <a:gd name="connsiteX12782" fmla="*/ 2159191 w 2482948"/>
              <a:gd name="connsiteY12782" fmla="*/ 875865 h 2128862"/>
              <a:gd name="connsiteX12783" fmla="*/ 2159203 w 2482948"/>
              <a:gd name="connsiteY12783" fmla="*/ 875787 h 2128862"/>
              <a:gd name="connsiteX12784" fmla="*/ 2157436 w 2482948"/>
              <a:gd name="connsiteY12784" fmla="*/ 875584 h 2128862"/>
              <a:gd name="connsiteX12785" fmla="*/ 1346735 w 2482948"/>
              <a:gd name="connsiteY12785" fmla="*/ 875086 h 2128862"/>
              <a:gd name="connsiteX12786" fmla="*/ 1346301 w 2482948"/>
              <a:gd name="connsiteY12786" fmla="*/ 875150 h 2128862"/>
              <a:gd name="connsiteX12787" fmla="*/ 1345560 w 2482948"/>
              <a:gd name="connsiteY12787" fmla="*/ 875258 h 2128862"/>
              <a:gd name="connsiteX12788" fmla="*/ 1347962 w 2482948"/>
              <a:gd name="connsiteY12788" fmla="*/ 876503 h 2128862"/>
              <a:gd name="connsiteX12789" fmla="*/ 1348150 w 2482948"/>
              <a:gd name="connsiteY12789" fmla="*/ 876477 h 2128862"/>
              <a:gd name="connsiteX12790" fmla="*/ 1348389 w 2482948"/>
              <a:gd name="connsiteY12790" fmla="*/ 876445 h 2128862"/>
              <a:gd name="connsiteX12791" fmla="*/ 1349292 w 2482948"/>
              <a:gd name="connsiteY12791" fmla="*/ 876324 h 2128862"/>
              <a:gd name="connsiteX12792" fmla="*/ 1240069 w 2482948"/>
              <a:gd name="connsiteY12792" fmla="*/ 874489 h 2128862"/>
              <a:gd name="connsiteX12793" fmla="*/ 1237781 w 2482948"/>
              <a:gd name="connsiteY12793" fmla="*/ 875758 h 2128862"/>
              <a:gd name="connsiteX12794" fmla="*/ 1237009 w 2482948"/>
              <a:gd name="connsiteY12794" fmla="*/ 876578 h 2128862"/>
              <a:gd name="connsiteX12795" fmla="*/ 1226323 w 2482948"/>
              <a:gd name="connsiteY12795" fmla="*/ 887935 h 2128862"/>
              <a:gd name="connsiteX12796" fmla="*/ 1226680 w 2482948"/>
              <a:gd name="connsiteY12796" fmla="*/ 888023 h 2128862"/>
              <a:gd name="connsiteX12797" fmla="*/ 1227784 w 2482948"/>
              <a:gd name="connsiteY12797" fmla="*/ 888295 h 2128862"/>
              <a:gd name="connsiteX12798" fmla="*/ 1233484 w 2482948"/>
              <a:gd name="connsiteY12798" fmla="*/ 883049 h 2128862"/>
              <a:gd name="connsiteX12799" fmla="*/ 1247862 w 2482948"/>
              <a:gd name="connsiteY12799" fmla="*/ 876207 h 2128862"/>
              <a:gd name="connsiteX12800" fmla="*/ 1476405 w 2482948"/>
              <a:gd name="connsiteY12800" fmla="*/ 874420 h 2128862"/>
              <a:gd name="connsiteX12801" fmla="*/ 1476048 w 2482948"/>
              <a:gd name="connsiteY12801" fmla="*/ 875645 h 2128862"/>
              <a:gd name="connsiteX12802" fmla="*/ 1476083 w 2482948"/>
              <a:gd name="connsiteY12802" fmla="*/ 875658 h 2128862"/>
              <a:gd name="connsiteX12803" fmla="*/ 1481782 w 2482948"/>
              <a:gd name="connsiteY12803" fmla="*/ 877788 h 2128862"/>
              <a:gd name="connsiteX12804" fmla="*/ 1485148 w 2482948"/>
              <a:gd name="connsiteY12804" fmla="*/ 879446 h 2128862"/>
              <a:gd name="connsiteX12805" fmla="*/ 1485355 w 2482948"/>
              <a:gd name="connsiteY12805" fmla="*/ 878716 h 2128862"/>
              <a:gd name="connsiteX12806" fmla="*/ 1476635 w 2482948"/>
              <a:gd name="connsiteY12806" fmla="*/ 874530 h 2128862"/>
              <a:gd name="connsiteX12807" fmla="*/ 1476411 w 2482948"/>
              <a:gd name="connsiteY12807" fmla="*/ 874423 h 2128862"/>
              <a:gd name="connsiteX12808" fmla="*/ 1074148 w 2482948"/>
              <a:gd name="connsiteY12808" fmla="*/ 874234 h 2128862"/>
              <a:gd name="connsiteX12809" fmla="*/ 1070694 w 2482948"/>
              <a:gd name="connsiteY12809" fmla="*/ 885083 h 2128862"/>
              <a:gd name="connsiteX12810" fmla="*/ 1071359 w 2482948"/>
              <a:gd name="connsiteY12810" fmla="*/ 885392 h 2128862"/>
              <a:gd name="connsiteX12811" fmla="*/ 1071683 w 2482948"/>
              <a:gd name="connsiteY12811" fmla="*/ 885543 h 2128862"/>
              <a:gd name="connsiteX12812" fmla="*/ 1076396 w 2482948"/>
              <a:gd name="connsiteY12812" fmla="*/ 887735 h 2128862"/>
              <a:gd name="connsiteX12813" fmla="*/ 1100960 w 2482948"/>
              <a:gd name="connsiteY12813" fmla="*/ 894970 h 2128862"/>
              <a:gd name="connsiteX12814" fmla="*/ 1123589 w 2482948"/>
              <a:gd name="connsiteY12814" fmla="*/ 901635 h 2128862"/>
              <a:gd name="connsiteX12815" fmla="*/ 1194480 w 2482948"/>
              <a:gd name="connsiteY12815" fmla="*/ 922513 h 2128862"/>
              <a:gd name="connsiteX12816" fmla="*/ 1196189 w 2482948"/>
              <a:gd name="connsiteY12816" fmla="*/ 918536 h 2128862"/>
              <a:gd name="connsiteX12817" fmla="*/ 1200520 w 2482948"/>
              <a:gd name="connsiteY12817" fmla="*/ 908460 h 2128862"/>
              <a:gd name="connsiteX12818" fmla="*/ 1355969 w 2482948"/>
              <a:gd name="connsiteY12818" fmla="*/ 874232 h 2128862"/>
              <a:gd name="connsiteX12819" fmla="*/ 1357918 w 2482948"/>
              <a:gd name="connsiteY12819" fmla="*/ 875170 h 2128862"/>
              <a:gd name="connsiteX12820" fmla="*/ 1359643 w 2482948"/>
              <a:gd name="connsiteY12820" fmla="*/ 874939 h 2128862"/>
              <a:gd name="connsiteX12821" fmla="*/ 2064470 w 2482948"/>
              <a:gd name="connsiteY12821" fmla="*/ 874045 h 2128862"/>
              <a:gd name="connsiteX12822" fmla="*/ 2053453 w 2482948"/>
              <a:gd name="connsiteY12822" fmla="*/ 894617 h 2128862"/>
              <a:gd name="connsiteX12823" fmla="*/ 2049690 w 2482948"/>
              <a:gd name="connsiteY12823" fmla="*/ 903472 h 2128862"/>
              <a:gd name="connsiteX12824" fmla="*/ 2048648 w 2482948"/>
              <a:gd name="connsiteY12824" fmla="*/ 905923 h 2128862"/>
              <a:gd name="connsiteX12825" fmla="*/ 2048479 w 2482948"/>
              <a:gd name="connsiteY12825" fmla="*/ 906321 h 2128862"/>
              <a:gd name="connsiteX12826" fmla="*/ 2047837 w 2482948"/>
              <a:gd name="connsiteY12826" fmla="*/ 909675 h 2128862"/>
              <a:gd name="connsiteX12827" fmla="*/ 2037500 w 2482948"/>
              <a:gd name="connsiteY12827" fmla="*/ 973853 h 2128862"/>
              <a:gd name="connsiteX12828" fmla="*/ 2035681 w 2482948"/>
              <a:gd name="connsiteY12828" fmla="*/ 982289 h 2128862"/>
              <a:gd name="connsiteX12829" fmla="*/ 2034311 w 2482948"/>
              <a:gd name="connsiteY12829" fmla="*/ 990473 h 2128862"/>
              <a:gd name="connsiteX12830" fmla="*/ 2033845 w 2482948"/>
              <a:gd name="connsiteY12830" fmla="*/ 993255 h 2128862"/>
              <a:gd name="connsiteX12831" fmla="*/ 2052740 w 2482948"/>
              <a:gd name="connsiteY12831" fmla="*/ 948531 h 2128862"/>
              <a:gd name="connsiteX12832" fmla="*/ 2060615 w 2482948"/>
              <a:gd name="connsiteY12832" fmla="*/ 929891 h 2128862"/>
              <a:gd name="connsiteX12833" fmla="*/ 2064875 w 2482948"/>
              <a:gd name="connsiteY12833" fmla="*/ 906169 h 2128862"/>
              <a:gd name="connsiteX12834" fmla="*/ 2067399 w 2482948"/>
              <a:gd name="connsiteY12834" fmla="*/ 892112 h 2128862"/>
              <a:gd name="connsiteX12835" fmla="*/ 2067094 w 2482948"/>
              <a:gd name="connsiteY12835" fmla="*/ 891590 h 2128862"/>
              <a:gd name="connsiteX12836" fmla="*/ 2066812 w 2482948"/>
              <a:gd name="connsiteY12836" fmla="*/ 891107 h 2128862"/>
              <a:gd name="connsiteX12837" fmla="*/ 2066810 w 2482948"/>
              <a:gd name="connsiteY12837" fmla="*/ 891104 h 2128862"/>
              <a:gd name="connsiteX12838" fmla="*/ 2066399 w 2482948"/>
              <a:gd name="connsiteY12838" fmla="*/ 882293 h 2128862"/>
              <a:gd name="connsiteX12839" fmla="*/ 2066192 w 2482948"/>
              <a:gd name="connsiteY12839" fmla="*/ 877861 h 2128862"/>
              <a:gd name="connsiteX12840" fmla="*/ 1521765 w 2482948"/>
              <a:gd name="connsiteY12840" fmla="*/ 873976 h 2128862"/>
              <a:gd name="connsiteX12841" fmla="*/ 1521541 w 2482948"/>
              <a:gd name="connsiteY12841" fmla="*/ 874640 h 2128862"/>
              <a:gd name="connsiteX12842" fmla="*/ 1523109 w 2482948"/>
              <a:gd name="connsiteY12842" fmla="*/ 875823 h 2128862"/>
              <a:gd name="connsiteX12843" fmla="*/ 1525648 w 2482948"/>
              <a:gd name="connsiteY12843" fmla="*/ 877055 h 2128862"/>
              <a:gd name="connsiteX12844" fmla="*/ 1566441 w 2482948"/>
              <a:gd name="connsiteY12844" fmla="*/ 873464 h 2128862"/>
              <a:gd name="connsiteX12845" fmla="*/ 1562815 w 2482948"/>
              <a:gd name="connsiteY12845" fmla="*/ 883626 h 2128862"/>
              <a:gd name="connsiteX12846" fmla="*/ 1568142 w 2482948"/>
              <a:gd name="connsiteY12846" fmla="*/ 886405 h 2128862"/>
              <a:gd name="connsiteX12847" fmla="*/ 1571322 w 2482948"/>
              <a:gd name="connsiteY12847" fmla="*/ 888064 h 2128862"/>
              <a:gd name="connsiteX12848" fmla="*/ 1574715 w 2482948"/>
              <a:gd name="connsiteY12848" fmla="*/ 878103 h 2128862"/>
              <a:gd name="connsiteX12849" fmla="*/ 1571598 w 2482948"/>
              <a:gd name="connsiteY12849" fmla="*/ 876355 h 2128862"/>
              <a:gd name="connsiteX12850" fmla="*/ 2208769 w 2482948"/>
              <a:gd name="connsiteY12850" fmla="*/ 873412 h 2128862"/>
              <a:gd name="connsiteX12851" fmla="*/ 2208698 w 2482948"/>
              <a:gd name="connsiteY12851" fmla="*/ 873659 h 2128862"/>
              <a:gd name="connsiteX12852" fmla="*/ 2208128 w 2482948"/>
              <a:gd name="connsiteY12852" fmla="*/ 875639 h 2128862"/>
              <a:gd name="connsiteX12853" fmla="*/ 2218539 w 2482948"/>
              <a:gd name="connsiteY12853" fmla="*/ 877135 h 2128862"/>
              <a:gd name="connsiteX12854" fmla="*/ 2224651 w 2482948"/>
              <a:gd name="connsiteY12854" fmla="*/ 877135 h 2128862"/>
              <a:gd name="connsiteX12855" fmla="*/ 2224787 w 2482948"/>
              <a:gd name="connsiteY12855" fmla="*/ 875943 h 2128862"/>
              <a:gd name="connsiteX12856" fmla="*/ 2219921 w 2482948"/>
              <a:gd name="connsiteY12856" fmla="*/ 875618 h 2128862"/>
              <a:gd name="connsiteX12857" fmla="*/ 803083 w 2482948"/>
              <a:gd name="connsiteY12857" fmla="*/ 873327 h 2128862"/>
              <a:gd name="connsiteX12858" fmla="*/ 867134 w 2482948"/>
              <a:gd name="connsiteY12858" fmla="*/ 898785 h 2128862"/>
              <a:gd name="connsiteX12859" fmla="*/ 879303 w 2482948"/>
              <a:gd name="connsiteY12859" fmla="*/ 899479 h 2128862"/>
              <a:gd name="connsiteX12860" fmla="*/ 895739 w 2482948"/>
              <a:gd name="connsiteY12860" fmla="*/ 900416 h 2128862"/>
              <a:gd name="connsiteX12861" fmla="*/ 897568 w 2482948"/>
              <a:gd name="connsiteY12861" fmla="*/ 900143 h 2128862"/>
              <a:gd name="connsiteX12862" fmla="*/ 893965 w 2482948"/>
              <a:gd name="connsiteY12862" fmla="*/ 898777 h 2128862"/>
              <a:gd name="connsiteX12863" fmla="*/ 877910 w 2482948"/>
              <a:gd name="connsiteY12863" fmla="*/ 892694 h 2128862"/>
              <a:gd name="connsiteX12864" fmla="*/ 877646 w 2482948"/>
              <a:gd name="connsiteY12864" fmla="*/ 892709 h 2128862"/>
              <a:gd name="connsiteX12865" fmla="*/ 831735 w 2482948"/>
              <a:gd name="connsiteY12865" fmla="*/ 880775 h 2128862"/>
              <a:gd name="connsiteX12866" fmla="*/ 808882 w 2482948"/>
              <a:gd name="connsiteY12866" fmla="*/ 874835 h 2128862"/>
              <a:gd name="connsiteX12867" fmla="*/ 806273 w 2482948"/>
              <a:gd name="connsiteY12867" fmla="*/ 874157 h 2128862"/>
              <a:gd name="connsiteX12868" fmla="*/ 2234401 w 2482948"/>
              <a:gd name="connsiteY12868" fmla="*/ 873308 h 2128862"/>
              <a:gd name="connsiteX12869" fmla="*/ 2234291 w 2482948"/>
              <a:gd name="connsiteY12869" fmla="*/ 873523 h 2128862"/>
              <a:gd name="connsiteX12870" fmla="*/ 2234385 w 2482948"/>
              <a:gd name="connsiteY12870" fmla="*/ 873541 h 2128862"/>
              <a:gd name="connsiteX12871" fmla="*/ 2234521 w 2482948"/>
              <a:gd name="connsiteY12871" fmla="*/ 873568 h 2128862"/>
              <a:gd name="connsiteX12872" fmla="*/ 2234641 w 2482948"/>
              <a:gd name="connsiteY12872" fmla="*/ 873592 h 2128862"/>
              <a:gd name="connsiteX12873" fmla="*/ 2235025 w 2482948"/>
              <a:gd name="connsiteY12873" fmla="*/ 873668 h 2128862"/>
              <a:gd name="connsiteX12874" fmla="*/ 2234607 w 2482948"/>
              <a:gd name="connsiteY12874" fmla="*/ 873427 h 2128862"/>
              <a:gd name="connsiteX12875" fmla="*/ 1491492 w 2482948"/>
              <a:gd name="connsiteY12875" fmla="*/ 873107 h 2128862"/>
              <a:gd name="connsiteX12876" fmla="*/ 1491409 w 2482948"/>
              <a:gd name="connsiteY12876" fmla="*/ 873400 h 2128862"/>
              <a:gd name="connsiteX12877" fmla="*/ 1491297 w 2482948"/>
              <a:gd name="connsiteY12877" fmla="*/ 873799 h 2128862"/>
              <a:gd name="connsiteX12878" fmla="*/ 1492709 w 2482948"/>
              <a:gd name="connsiteY12878" fmla="*/ 874274 h 2128862"/>
              <a:gd name="connsiteX12879" fmla="*/ 1495525 w 2482948"/>
              <a:gd name="connsiteY12879" fmla="*/ 875222 h 2128862"/>
              <a:gd name="connsiteX12880" fmla="*/ 1495968 w 2482948"/>
              <a:gd name="connsiteY12880" fmla="*/ 875371 h 2128862"/>
              <a:gd name="connsiteX12881" fmla="*/ 1495684 w 2482948"/>
              <a:gd name="connsiteY12881" fmla="*/ 875188 h 2128862"/>
              <a:gd name="connsiteX12882" fmla="*/ 1495174 w 2482948"/>
              <a:gd name="connsiteY12882" fmla="*/ 874860 h 2128862"/>
              <a:gd name="connsiteX12883" fmla="*/ 1492813 w 2482948"/>
              <a:gd name="connsiteY12883" fmla="*/ 873736 h 2128862"/>
              <a:gd name="connsiteX12884" fmla="*/ 1492473 w 2482948"/>
              <a:gd name="connsiteY12884" fmla="*/ 873574 h 2128862"/>
              <a:gd name="connsiteX12885" fmla="*/ 1232463 w 2482948"/>
              <a:gd name="connsiteY12885" fmla="*/ 872812 h 2128862"/>
              <a:gd name="connsiteX12886" fmla="*/ 1221046 w 2482948"/>
              <a:gd name="connsiteY12886" fmla="*/ 886634 h 2128862"/>
              <a:gd name="connsiteX12887" fmla="*/ 1221078 w 2482948"/>
              <a:gd name="connsiteY12887" fmla="*/ 886642 h 2128862"/>
              <a:gd name="connsiteX12888" fmla="*/ 1221181 w 2482948"/>
              <a:gd name="connsiteY12888" fmla="*/ 886668 h 2128862"/>
              <a:gd name="connsiteX12889" fmla="*/ 1233468 w 2482948"/>
              <a:gd name="connsiteY12889" fmla="*/ 873308 h 2128862"/>
              <a:gd name="connsiteX12890" fmla="*/ 1233821 w 2482948"/>
              <a:gd name="connsiteY12890" fmla="*/ 873112 h 2128862"/>
              <a:gd name="connsiteX12891" fmla="*/ 1233419 w 2482948"/>
              <a:gd name="connsiteY12891" fmla="*/ 873023 h 2128862"/>
              <a:gd name="connsiteX12892" fmla="*/ 1233149 w 2482948"/>
              <a:gd name="connsiteY12892" fmla="*/ 872964 h 2128862"/>
              <a:gd name="connsiteX12893" fmla="*/ 674657 w 2482948"/>
              <a:gd name="connsiteY12893" fmla="*/ 872397 h 2128862"/>
              <a:gd name="connsiteX12894" fmla="*/ 674530 w 2482948"/>
              <a:gd name="connsiteY12894" fmla="*/ 872536 h 2128862"/>
              <a:gd name="connsiteX12895" fmla="*/ 674638 w 2482948"/>
              <a:gd name="connsiteY12895" fmla="*/ 872627 h 2128862"/>
              <a:gd name="connsiteX12896" fmla="*/ 674779 w 2482948"/>
              <a:gd name="connsiteY12896" fmla="*/ 872745 h 2128862"/>
              <a:gd name="connsiteX12897" fmla="*/ 674983 w 2482948"/>
              <a:gd name="connsiteY12897" fmla="*/ 872916 h 2128862"/>
              <a:gd name="connsiteX12898" fmla="*/ 675112 w 2482948"/>
              <a:gd name="connsiteY12898" fmla="*/ 872776 h 2128862"/>
              <a:gd name="connsiteX12899" fmla="*/ 1285073 w 2482948"/>
              <a:gd name="connsiteY12899" fmla="*/ 871762 h 2128862"/>
              <a:gd name="connsiteX12900" fmla="*/ 1284998 w 2482948"/>
              <a:gd name="connsiteY12900" fmla="*/ 872454 h 2128862"/>
              <a:gd name="connsiteX12901" fmla="*/ 1285150 w 2482948"/>
              <a:gd name="connsiteY12901" fmla="*/ 872394 h 2128862"/>
              <a:gd name="connsiteX12902" fmla="*/ 1227430 w 2482948"/>
              <a:gd name="connsiteY12902" fmla="*/ 871703 h 2128862"/>
              <a:gd name="connsiteX12903" fmla="*/ 1224112 w 2482948"/>
              <a:gd name="connsiteY12903" fmla="*/ 875189 h 2128862"/>
              <a:gd name="connsiteX12904" fmla="*/ 1218551 w 2482948"/>
              <a:gd name="connsiteY12904" fmla="*/ 886020 h 2128862"/>
              <a:gd name="connsiteX12905" fmla="*/ 1219923 w 2482948"/>
              <a:gd name="connsiteY12905" fmla="*/ 886358 h 2128862"/>
              <a:gd name="connsiteX12906" fmla="*/ 1229106 w 2482948"/>
              <a:gd name="connsiteY12906" fmla="*/ 872072 h 2128862"/>
              <a:gd name="connsiteX12907" fmla="*/ 2124105 w 2482948"/>
              <a:gd name="connsiteY12907" fmla="*/ 871427 h 2128862"/>
              <a:gd name="connsiteX12908" fmla="*/ 2136614 w 2482948"/>
              <a:gd name="connsiteY12908" fmla="*/ 876714 h 2128862"/>
              <a:gd name="connsiteX12909" fmla="*/ 2136616 w 2482948"/>
              <a:gd name="connsiteY12909" fmla="*/ 876715 h 2128862"/>
              <a:gd name="connsiteX12910" fmla="*/ 2136822 w 2482948"/>
              <a:gd name="connsiteY12910" fmla="*/ 875435 h 2128862"/>
              <a:gd name="connsiteX12911" fmla="*/ 2136874 w 2482948"/>
              <a:gd name="connsiteY12911" fmla="*/ 875110 h 2128862"/>
              <a:gd name="connsiteX12912" fmla="*/ 2136962 w 2482948"/>
              <a:gd name="connsiteY12912" fmla="*/ 874564 h 2128862"/>
              <a:gd name="connsiteX12913" fmla="*/ 2130590 w 2482948"/>
              <a:gd name="connsiteY12913" fmla="*/ 872160 h 2128862"/>
              <a:gd name="connsiteX12914" fmla="*/ 2126432 w 2482948"/>
              <a:gd name="connsiteY12914" fmla="*/ 871619 h 2128862"/>
              <a:gd name="connsiteX12915" fmla="*/ 2065890 w 2482948"/>
              <a:gd name="connsiteY12915" fmla="*/ 871394 h 2128862"/>
              <a:gd name="connsiteX12916" fmla="*/ 2065535 w 2482948"/>
              <a:gd name="connsiteY12916" fmla="*/ 872057 h 2128862"/>
              <a:gd name="connsiteX12917" fmla="*/ 2064531 w 2482948"/>
              <a:gd name="connsiteY12917" fmla="*/ 873931 h 2128862"/>
              <a:gd name="connsiteX12918" fmla="*/ 2065303 w 2482948"/>
              <a:gd name="connsiteY12918" fmla="*/ 874963 h 2128862"/>
              <a:gd name="connsiteX12919" fmla="*/ 2066107 w 2482948"/>
              <a:gd name="connsiteY12919" fmla="*/ 876036 h 2128862"/>
              <a:gd name="connsiteX12920" fmla="*/ 2097881 w 2482948"/>
              <a:gd name="connsiteY12920" fmla="*/ 871275 h 2128862"/>
              <a:gd name="connsiteX12921" fmla="*/ 2097524 w 2482948"/>
              <a:gd name="connsiteY12921" fmla="*/ 873213 h 2128862"/>
              <a:gd name="connsiteX12922" fmla="*/ 2101112 w 2482948"/>
              <a:gd name="connsiteY12922" fmla="*/ 873800 h 2128862"/>
              <a:gd name="connsiteX12923" fmla="*/ 1448206 w 2482948"/>
              <a:gd name="connsiteY12923" fmla="*/ 871113 h 2128862"/>
              <a:gd name="connsiteX12924" fmla="*/ 1448197 w 2482948"/>
              <a:gd name="connsiteY12924" fmla="*/ 871155 h 2128862"/>
              <a:gd name="connsiteX12925" fmla="*/ 1447698 w 2482948"/>
              <a:gd name="connsiteY12925" fmla="*/ 873519 h 2128862"/>
              <a:gd name="connsiteX12926" fmla="*/ 1448008 w 2482948"/>
              <a:gd name="connsiteY12926" fmla="*/ 873634 h 2128862"/>
              <a:gd name="connsiteX12927" fmla="*/ 1453827 w 2482948"/>
              <a:gd name="connsiteY12927" fmla="*/ 874514 h 2128862"/>
              <a:gd name="connsiteX12928" fmla="*/ 1456937 w 2482948"/>
              <a:gd name="connsiteY12928" fmla="*/ 875946 h 2128862"/>
              <a:gd name="connsiteX12929" fmla="*/ 1456981 w 2482948"/>
              <a:gd name="connsiteY12929" fmla="*/ 875739 h 2128862"/>
              <a:gd name="connsiteX12930" fmla="*/ 1457238 w 2482948"/>
              <a:gd name="connsiteY12930" fmla="*/ 874513 h 2128862"/>
              <a:gd name="connsiteX12931" fmla="*/ 1453793 w 2482948"/>
              <a:gd name="connsiteY12931" fmla="*/ 873216 h 2128862"/>
              <a:gd name="connsiteX12932" fmla="*/ 1452122 w 2482948"/>
              <a:gd name="connsiteY12932" fmla="*/ 872587 h 2128862"/>
              <a:gd name="connsiteX12933" fmla="*/ 1397092 w 2482948"/>
              <a:gd name="connsiteY12933" fmla="*/ 871000 h 2128862"/>
              <a:gd name="connsiteX12934" fmla="*/ 1409112 w 2482948"/>
              <a:gd name="connsiteY12934" fmla="*/ 875699 h 2128862"/>
              <a:gd name="connsiteX12935" fmla="*/ 1411842 w 2482948"/>
              <a:gd name="connsiteY12935" fmla="*/ 876137 h 2128862"/>
              <a:gd name="connsiteX12936" fmla="*/ 1417688 w 2482948"/>
              <a:gd name="connsiteY12936" fmla="*/ 877074 h 2128862"/>
              <a:gd name="connsiteX12937" fmla="*/ 1406405 w 2482948"/>
              <a:gd name="connsiteY12937" fmla="*/ 872485 h 2128862"/>
              <a:gd name="connsiteX12938" fmla="*/ 1400902 w 2482948"/>
              <a:gd name="connsiteY12938" fmla="*/ 871607 h 2128862"/>
              <a:gd name="connsiteX12939" fmla="*/ 1059904 w 2482948"/>
              <a:gd name="connsiteY12939" fmla="*/ 870846 h 2128862"/>
              <a:gd name="connsiteX12940" fmla="*/ 1056827 w 2482948"/>
              <a:gd name="connsiteY12940" fmla="*/ 881972 h 2128862"/>
              <a:gd name="connsiteX12941" fmla="*/ 1056878 w 2482948"/>
              <a:gd name="connsiteY12941" fmla="*/ 881987 h 2128862"/>
              <a:gd name="connsiteX12942" fmla="*/ 1057323 w 2482948"/>
              <a:gd name="connsiteY12942" fmla="*/ 882118 h 2128862"/>
              <a:gd name="connsiteX12943" fmla="*/ 1058296 w 2482948"/>
              <a:gd name="connsiteY12943" fmla="*/ 879034 h 2128862"/>
              <a:gd name="connsiteX12944" fmla="*/ 1058905 w 2482948"/>
              <a:gd name="connsiteY12944" fmla="*/ 877103 h 2128862"/>
              <a:gd name="connsiteX12945" fmla="*/ 2152238 w 2482948"/>
              <a:gd name="connsiteY12945" fmla="*/ 870707 h 2128862"/>
              <a:gd name="connsiteX12946" fmla="*/ 2151807 w 2482948"/>
              <a:gd name="connsiteY12946" fmla="*/ 871439 h 2128862"/>
              <a:gd name="connsiteX12947" fmla="*/ 2153181 w 2482948"/>
              <a:gd name="connsiteY12947" fmla="*/ 871619 h 2128862"/>
              <a:gd name="connsiteX12948" fmla="*/ 2155908 w 2482948"/>
              <a:gd name="connsiteY12948" fmla="*/ 871931 h 2128862"/>
              <a:gd name="connsiteX12949" fmla="*/ 2152276 w 2482948"/>
              <a:gd name="connsiteY12949" fmla="*/ 870720 h 2128862"/>
              <a:gd name="connsiteX12950" fmla="*/ 2086753 w 2482948"/>
              <a:gd name="connsiteY12950" fmla="*/ 870643 h 2128862"/>
              <a:gd name="connsiteX12951" fmla="*/ 2086123 w 2482948"/>
              <a:gd name="connsiteY12951" fmla="*/ 870911 h 2128862"/>
              <a:gd name="connsiteX12952" fmla="*/ 2086285 w 2482948"/>
              <a:gd name="connsiteY12952" fmla="*/ 871376 h 2128862"/>
              <a:gd name="connsiteX12953" fmla="*/ 2087805 w 2482948"/>
              <a:gd name="connsiteY12953" fmla="*/ 871624 h 2128862"/>
              <a:gd name="connsiteX12954" fmla="*/ 2087580 w 2482948"/>
              <a:gd name="connsiteY12954" fmla="*/ 871415 h 2128862"/>
              <a:gd name="connsiteX12955" fmla="*/ 2087014 w 2482948"/>
              <a:gd name="connsiteY12955" fmla="*/ 870887 h 2128862"/>
              <a:gd name="connsiteX12956" fmla="*/ 981283 w 2482948"/>
              <a:gd name="connsiteY12956" fmla="*/ 870613 h 2128862"/>
              <a:gd name="connsiteX12957" fmla="*/ 969316 w 2482948"/>
              <a:gd name="connsiteY12957" fmla="*/ 871790 h 2128862"/>
              <a:gd name="connsiteX12958" fmla="*/ 967547 w 2482948"/>
              <a:gd name="connsiteY12958" fmla="*/ 871964 h 2128862"/>
              <a:gd name="connsiteX12959" fmla="*/ 970782 w 2482948"/>
              <a:gd name="connsiteY12959" fmla="*/ 872993 h 2128862"/>
              <a:gd name="connsiteX12960" fmla="*/ 975146 w 2482948"/>
              <a:gd name="connsiteY12960" fmla="*/ 872004 h 2128862"/>
              <a:gd name="connsiteX12961" fmla="*/ 916346 w 2482948"/>
              <a:gd name="connsiteY12961" fmla="*/ 870545 h 2128862"/>
              <a:gd name="connsiteX12962" fmla="*/ 926891 w 2482948"/>
              <a:gd name="connsiteY12962" fmla="*/ 874131 h 2128862"/>
              <a:gd name="connsiteX12963" fmla="*/ 940490 w 2482948"/>
              <a:gd name="connsiteY12963" fmla="*/ 878755 h 2128862"/>
              <a:gd name="connsiteX12964" fmla="*/ 944345 w 2482948"/>
              <a:gd name="connsiteY12964" fmla="*/ 878985 h 2128862"/>
              <a:gd name="connsiteX12965" fmla="*/ 961745 w 2482948"/>
              <a:gd name="connsiteY12965" fmla="*/ 875041 h 2128862"/>
              <a:gd name="connsiteX12966" fmla="*/ 961365 w 2482948"/>
              <a:gd name="connsiteY12966" fmla="*/ 874921 h 2128862"/>
              <a:gd name="connsiteX12967" fmla="*/ 960338 w 2482948"/>
              <a:gd name="connsiteY12967" fmla="*/ 874594 h 2128862"/>
              <a:gd name="connsiteX12968" fmla="*/ 955725 w 2482948"/>
              <a:gd name="connsiteY12968" fmla="*/ 873128 h 2128862"/>
              <a:gd name="connsiteX12969" fmla="*/ 943249 w 2482948"/>
              <a:gd name="connsiteY12969" fmla="*/ 874355 h 2128862"/>
              <a:gd name="connsiteX12970" fmla="*/ 941864 w 2482948"/>
              <a:gd name="connsiteY12970" fmla="*/ 874159 h 2128862"/>
              <a:gd name="connsiteX12971" fmla="*/ 1336772 w 2482948"/>
              <a:gd name="connsiteY12971" fmla="*/ 870541 h 2128862"/>
              <a:gd name="connsiteX12972" fmla="*/ 1336532 w 2482948"/>
              <a:gd name="connsiteY12972" fmla="*/ 870581 h 2128862"/>
              <a:gd name="connsiteX12973" fmla="*/ 1338267 w 2482948"/>
              <a:gd name="connsiteY12973" fmla="*/ 871480 h 2128862"/>
              <a:gd name="connsiteX12974" fmla="*/ 1338293 w 2482948"/>
              <a:gd name="connsiteY12974" fmla="*/ 871476 h 2128862"/>
              <a:gd name="connsiteX12975" fmla="*/ 1339039 w 2482948"/>
              <a:gd name="connsiteY12975" fmla="*/ 871360 h 2128862"/>
              <a:gd name="connsiteX12976" fmla="*/ 1337724 w 2482948"/>
              <a:gd name="connsiteY12976" fmla="*/ 870724 h 2128862"/>
              <a:gd name="connsiteX12977" fmla="*/ 1381741 w 2482948"/>
              <a:gd name="connsiteY12977" fmla="*/ 869949 h 2128862"/>
              <a:gd name="connsiteX12978" fmla="*/ 1380094 w 2482948"/>
              <a:gd name="connsiteY12978" fmla="*/ 870191 h 2128862"/>
              <a:gd name="connsiteX12979" fmla="*/ 1376928 w 2482948"/>
              <a:gd name="connsiteY12979" fmla="*/ 870655 h 2128862"/>
              <a:gd name="connsiteX12980" fmla="*/ 1377006 w 2482948"/>
              <a:gd name="connsiteY12980" fmla="*/ 870688 h 2128862"/>
              <a:gd name="connsiteX12981" fmla="*/ 1380520 w 2482948"/>
              <a:gd name="connsiteY12981" fmla="*/ 872144 h 2128862"/>
              <a:gd name="connsiteX12982" fmla="*/ 1384008 w 2482948"/>
              <a:gd name="connsiteY12982" fmla="*/ 871677 h 2128862"/>
              <a:gd name="connsiteX12983" fmla="*/ 1387653 w 2482948"/>
              <a:gd name="connsiteY12983" fmla="*/ 872261 h 2128862"/>
              <a:gd name="connsiteX12984" fmla="*/ 2223423 w 2482948"/>
              <a:gd name="connsiteY12984" fmla="*/ 869895 h 2128862"/>
              <a:gd name="connsiteX12985" fmla="*/ 2225378 w 2482948"/>
              <a:gd name="connsiteY12985" fmla="*/ 870773 h 2128862"/>
              <a:gd name="connsiteX12986" fmla="*/ 2225423 w 2482948"/>
              <a:gd name="connsiteY12986" fmla="*/ 870375 h 2128862"/>
              <a:gd name="connsiteX12987" fmla="*/ 2225418 w 2482948"/>
              <a:gd name="connsiteY12987" fmla="*/ 870374 h 2128862"/>
              <a:gd name="connsiteX12988" fmla="*/ 2103354 w 2482948"/>
              <a:gd name="connsiteY12988" fmla="*/ 869718 h 2128862"/>
              <a:gd name="connsiteX12989" fmla="*/ 2105060 w 2482948"/>
              <a:gd name="connsiteY12989" fmla="*/ 871068 h 2128862"/>
              <a:gd name="connsiteX12990" fmla="*/ 2114668 w 2482948"/>
              <a:gd name="connsiteY12990" fmla="*/ 875626 h 2128862"/>
              <a:gd name="connsiteX12991" fmla="*/ 2115131 w 2482948"/>
              <a:gd name="connsiteY12991" fmla="*/ 873046 h 2128862"/>
              <a:gd name="connsiteX12992" fmla="*/ 2115134 w 2482948"/>
              <a:gd name="connsiteY12992" fmla="*/ 873028 h 2128862"/>
              <a:gd name="connsiteX12993" fmla="*/ 2115069 w 2482948"/>
              <a:gd name="connsiteY12993" fmla="*/ 873000 h 2128862"/>
              <a:gd name="connsiteX12994" fmla="*/ 2108351 w 2482948"/>
              <a:gd name="connsiteY12994" fmla="*/ 870129 h 2128862"/>
              <a:gd name="connsiteX12995" fmla="*/ 2108181 w 2482948"/>
              <a:gd name="connsiteY12995" fmla="*/ 870115 h 2128862"/>
              <a:gd name="connsiteX12996" fmla="*/ 2107579 w 2482948"/>
              <a:gd name="connsiteY12996" fmla="*/ 870066 h 2128862"/>
              <a:gd name="connsiteX12997" fmla="*/ 1461996 w 2482948"/>
              <a:gd name="connsiteY12997" fmla="*/ 869386 h 2128862"/>
              <a:gd name="connsiteX12998" fmla="*/ 1461967 w 2482948"/>
              <a:gd name="connsiteY12998" fmla="*/ 869479 h 2128862"/>
              <a:gd name="connsiteX12999" fmla="*/ 1461893 w 2482948"/>
              <a:gd name="connsiteY12999" fmla="*/ 869722 h 2128862"/>
              <a:gd name="connsiteX13000" fmla="*/ 1468406 w 2482948"/>
              <a:gd name="connsiteY13000" fmla="*/ 872789 h 2128862"/>
              <a:gd name="connsiteX13001" fmla="*/ 1469486 w 2482948"/>
              <a:gd name="connsiteY13001" fmla="*/ 873193 h 2128862"/>
              <a:gd name="connsiteX13002" fmla="*/ 1471633 w 2482948"/>
              <a:gd name="connsiteY13002" fmla="*/ 873995 h 2128862"/>
              <a:gd name="connsiteX13003" fmla="*/ 1471819 w 2482948"/>
              <a:gd name="connsiteY13003" fmla="*/ 874065 h 2128862"/>
              <a:gd name="connsiteX13004" fmla="*/ 1472296 w 2482948"/>
              <a:gd name="connsiteY13004" fmla="*/ 872447 h 2128862"/>
              <a:gd name="connsiteX13005" fmla="*/ 1472054 w 2482948"/>
              <a:gd name="connsiteY13005" fmla="*/ 872332 h 2128862"/>
              <a:gd name="connsiteX13006" fmla="*/ 1471865 w 2482948"/>
              <a:gd name="connsiteY13006" fmla="*/ 872241 h 2128862"/>
              <a:gd name="connsiteX13007" fmla="*/ 1470232 w 2482948"/>
              <a:gd name="connsiteY13007" fmla="*/ 871602 h 2128862"/>
              <a:gd name="connsiteX13008" fmla="*/ 1465713 w 2482948"/>
              <a:gd name="connsiteY13008" fmla="*/ 869833 h 2128862"/>
              <a:gd name="connsiteX13009" fmla="*/ 1465646 w 2482948"/>
              <a:gd name="connsiteY13009" fmla="*/ 869825 h 2128862"/>
              <a:gd name="connsiteX13010" fmla="*/ 1463638 w 2482948"/>
              <a:gd name="connsiteY13010" fmla="*/ 869583 h 2128862"/>
              <a:gd name="connsiteX13011" fmla="*/ 1523359 w 2482948"/>
              <a:gd name="connsiteY13011" fmla="*/ 869245 h 2128862"/>
              <a:gd name="connsiteX13012" fmla="*/ 1523355 w 2482948"/>
              <a:gd name="connsiteY13012" fmla="*/ 869257 h 2128862"/>
              <a:gd name="connsiteX13013" fmla="*/ 1523348 w 2482948"/>
              <a:gd name="connsiteY13013" fmla="*/ 869277 h 2128862"/>
              <a:gd name="connsiteX13014" fmla="*/ 1523340 w 2482948"/>
              <a:gd name="connsiteY13014" fmla="*/ 869300 h 2128862"/>
              <a:gd name="connsiteX13015" fmla="*/ 1523584 w 2482948"/>
              <a:gd name="connsiteY13015" fmla="*/ 869496 h 2128862"/>
              <a:gd name="connsiteX13016" fmla="*/ 1525110 w 2482948"/>
              <a:gd name="connsiteY13016" fmla="*/ 870326 h 2128862"/>
              <a:gd name="connsiteX13017" fmla="*/ 1527195 w 2482948"/>
              <a:gd name="connsiteY13017" fmla="*/ 871459 h 2128862"/>
              <a:gd name="connsiteX13018" fmla="*/ 1529085 w 2482948"/>
              <a:gd name="connsiteY13018" fmla="*/ 872486 h 2128862"/>
              <a:gd name="connsiteX13019" fmla="*/ 1526583 w 2482948"/>
              <a:gd name="connsiteY13019" fmla="*/ 870368 h 2128862"/>
              <a:gd name="connsiteX13020" fmla="*/ 2187663 w 2482948"/>
              <a:gd name="connsiteY13020" fmla="*/ 869237 h 2128862"/>
              <a:gd name="connsiteX13021" fmla="*/ 2187186 w 2482948"/>
              <a:gd name="connsiteY13021" fmla="*/ 871933 h 2128862"/>
              <a:gd name="connsiteX13022" fmla="*/ 2187066 w 2482948"/>
              <a:gd name="connsiteY13022" fmla="*/ 872614 h 2128862"/>
              <a:gd name="connsiteX13023" fmla="*/ 2201402 w 2482948"/>
              <a:gd name="connsiteY13023" fmla="*/ 874673 h 2128862"/>
              <a:gd name="connsiteX13024" fmla="*/ 2202718 w 2482948"/>
              <a:gd name="connsiteY13024" fmla="*/ 872215 h 2128862"/>
              <a:gd name="connsiteX13025" fmla="*/ 677603 w 2482948"/>
              <a:gd name="connsiteY13025" fmla="*/ 869159 h 2128862"/>
              <a:gd name="connsiteX13026" fmla="*/ 677502 w 2482948"/>
              <a:gd name="connsiteY13026" fmla="*/ 869270 h 2128862"/>
              <a:gd name="connsiteX13027" fmla="*/ 677651 w 2482948"/>
              <a:gd name="connsiteY13027" fmla="*/ 869393 h 2128862"/>
              <a:gd name="connsiteX13028" fmla="*/ 677990 w 2482948"/>
              <a:gd name="connsiteY13028" fmla="*/ 869674 h 2128862"/>
              <a:gd name="connsiteX13029" fmla="*/ 678092 w 2482948"/>
              <a:gd name="connsiteY13029" fmla="*/ 869564 h 2128862"/>
              <a:gd name="connsiteX13030" fmla="*/ 677707 w 2482948"/>
              <a:gd name="connsiteY13030" fmla="*/ 869245 h 2128862"/>
              <a:gd name="connsiteX13031" fmla="*/ 1435691 w 2482948"/>
              <a:gd name="connsiteY13031" fmla="*/ 868916 h 2128862"/>
              <a:gd name="connsiteX13032" fmla="*/ 1435676 w 2482948"/>
              <a:gd name="connsiteY13032" fmla="*/ 868986 h 2128862"/>
              <a:gd name="connsiteX13033" fmla="*/ 1435658 w 2482948"/>
              <a:gd name="connsiteY13033" fmla="*/ 869073 h 2128862"/>
              <a:gd name="connsiteX13034" fmla="*/ 1435634 w 2482948"/>
              <a:gd name="connsiteY13034" fmla="*/ 869183 h 2128862"/>
              <a:gd name="connsiteX13035" fmla="*/ 1438105 w 2482948"/>
              <a:gd name="connsiteY13035" fmla="*/ 870059 h 2128862"/>
              <a:gd name="connsiteX13036" fmla="*/ 1441331 w 2482948"/>
              <a:gd name="connsiteY13036" fmla="*/ 871203 h 2128862"/>
              <a:gd name="connsiteX13037" fmla="*/ 1443783 w 2482948"/>
              <a:gd name="connsiteY13037" fmla="*/ 872072 h 2128862"/>
              <a:gd name="connsiteX13038" fmla="*/ 1444030 w 2482948"/>
              <a:gd name="connsiteY13038" fmla="*/ 870916 h 2128862"/>
              <a:gd name="connsiteX13039" fmla="*/ 1444185 w 2482948"/>
              <a:gd name="connsiteY13039" fmla="*/ 870194 h 2128862"/>
              <a:gd name="connsiteX13040" fmla="*/ 1438928 w 2482948"/>
              <a:gd name="connsiteY13040" fmla="*/ 869403 h 2128862"/>
              <a:gd name="connsiteX13041" fmla="*/ 1438007 w 2482948"/>
              <a:gd name="connsiteY13041" fmla="*/ 869264 h 2128862"/>
              <a:gd name="connsiteX13042" fmla="*/ 1636938 w 2482948"/>
              <a:gd name="connsiteY13042" fmla="*/ 868915 h 2128862"/>
              <a:gd name="connsiteX13043" fmla="*/ 1628113 w 2482948"/>
              <a:gd name="connsiteY13043" fmla="*/ 893292 h 2128862"/>
              <a:gd name="connsiteX13044" fmla="*/ 1634457 w 2482948"/>
              <a:gd name="connsiteY13044" fmla="*/ 900024 h 2128862"/>
              <a:gd name="connsiteX13045" fmla="*/ 1643640 w 2482948"/>
              <a:gd name="connsiteY13045" fmla="*/ 917724 h 2128862"/>
              <a:gd name="connsiteX13046" fmla="*/ 1638730 w 2482948"/>
              <a:gd name="connsiteY13046" fmla="*/ 900851 h 2128862"/>
              <a:gd name="connsiteX13047" fmla="*/ 1513553 w 2482948"/>
              <a:gd name="connsiteY13047" fmla="*/ 868616 h 2128862"/>
              <a:gd name="connsiteX13048" fmla="*/ 1517324 w 2482948"/>
              <a:gd name="connsiteY13048" fmla="*/ 871461 h 2128862"/>
              <a:gd name="connsiteX13049" fmla="*/ 1517943 w 2482948"/>
              <a:gd name="connsiteY13049" fmla="*/ 871927 h 2128862"/>
              <a:gd name="connsiteX13050" fmla="*/ 1518206 w 2482948"/>
              <a:gd name="connsiteY13050" fmla="*/ 871153 h 2128862"/>
              <a:gd name="connsiteX13051" fmla="*/ 1517494 w 2482948"/>
              <a:gd name="connsiteY13051" fmla="*/ 870589 h 2128862"/>
              <a:gd name="connsiteX13052" fmla="*/ 1516741 w 2482948"/>
              <a:gd name="connsiteY13052" fmla="*/ 870212 h 2128862"/>
              <a:gd name="connsiteX13053" fmla="*/ 1053304 w 2482948"/>
              <a:gd name="connsiteY13053" fmla="*/ 868588 h 2128862"/>
              <a:gd name="connsiteX13054" fmla="*/ 1053194 w 2482948"/>
              <a:gd name="connsiteY13054" fmla="*/ 870662 h 2128862"/>
              <a:gd name="connsiteX13055" fmla="*/ 1052661 w 2482948"/>
              <a:gd name="connsiteY13055" fmla="*/ 880745 h 2128862"/>
              <a:gd name="connsiteX13056" fmla="*/ 1052696 w 2482948"/>
              <a:gd name="connsiteY13056" fmla="*/ 880755 h 2128862"/>
              <a:gd name="connsiteX13057" fmla="*/ 1052711 w 2482948"/>
              <a:gd name="connsiteY13057" fmla="*/ 880760 h 2128862"/>
              <a:gd name="connsiteX13058" fmla="*/ 1052734 w 2482948"/>
              <a:gd name="connsiteY13058" fmla="*/ 880767 h 2128862"/>
              <a:gd name="connsiteX13059" fmla="*/ 1053862 w 2482948"/>
              <a:gd name="connsiteY13059" fmla="*/ 872700 h 2128862"/>
              <a:gd name="connsiteX13060" fmla="*/ 1054396 w 2482948"/>
              <a:gd name="connsiteY13060" fmla="*/ 868884 h 2128862"/>
              <a:gd name="connsiteX13061" fmla="*/ 2182168 w 2482948"/>
              <a:gd name="connsiteY13061" fmla="*/ 868198 h 2128862"/>
              <a:gd name="connsiteX13062" fmla="*/ 2181949 w 2482948"/>
              <a:gd name="connsiteY13062" fmla="*/ 868587 h 2128862"/>
              <a:gd name="connsiteX13063" fmla="*/ 2181175 w 2482948"/>
              <a:gd name="connsiteY13063" fmla="*/ 869966 h 2128862"/>
              <a:gd name="connsiteX13064" fmla="*/ 2180238 w 2482948"/>
              <a:gd name="connsiteY13064" fmla="*/ 871634 h 2128862"/>
              <a:gd name="connsiteX13065" fmla="*/ 2181468 w 2482948"/>
              <a:gd name="connsiteY13065" fmla="*/ 871810 h 2128862"/>
              <a:gd name="connsiteX13066" fmla="*/ 2181523 w 2482948"/>
              <a:gd name="connsiteY13066" fmla="*/ 871529 h 2128862"/>
              <a:gd name="connsiteX13067" fmla="*/ 1582817 w 2482948"/>
              <a:gd name="connsiteY13067" fmla="*/ 867692 h 2128862"/>
              <a:gd name="connsiteX13068" fmla="*/ 1580424 w 2482948"/>
              <a:gd name="connsiteY13068" fmla="*/ 874746 h 2128862"/>
              <a:gd name="connsiteX13069" fmla="*/ 1583250 w 2482948"/>
              <a:gd name="connsiteY13069" fmla="*/ 876341 h 2128862"/>
              <a:gd name="connsiteX13070" fmla="*/ 1586828 w 2482948"/>
              <a:gd name="connsiteY13070" fmla="*/ 879394 h 2128862"/>
              <a:gd name="connsiteX13071" fmla="*/ 1587799 w 2482948"/>
              <a:gd name="connsiteY13071" fmla="*/ 880222 h 2128862"/>
              <a:gd name="connsiteX13072" fmla="*/ 1588074 w 2482948"/>
              <a:gd name="connsiteY13072" fmla="*/ 880457 h 2128862"/>
              <a:gd name="connsiteX13073" fmla="*/ 1590498 w 2482948"/>
              <a:gd name="connsiteY13073" fmla="*/ 872986 h 2128862"/>
              <a:gd name="connsiteX13074" fmla="*/ 1589882 w 2482948"/>
              <a:gd name="connsiteY13074" fmla="*/ 872428 h 2128862"/>
              <a:gd name="connsiteX13075" fmla="*/ 2142785 w 2482948"/>
              <a:gd name="connsiteY13075" fmla="*/ 867556 h 2128862"/>
              <a:gd name="connsiteX13076" fmla="*/ 2142591 w 2482948"/>
              <a:gd name="connsiteY13076" fmla="*/ 868763 h 2128862"/>
              <a:gd name="connsiteX13077" fmla="*/ 2142393 w 2482948"/>
              <a:gd name="connsiteY13077" fmla="*/ 869999 h 2128862"/>
              <a:gd name="connsiteX13078" fmla="*/ 2142362 w 2482948"/>
              <a:gd name="connsiteY13078" fmla="*/ 870189 h 2128862"/>
              <a:gd name="connsiteX13079" fmla="*/ 2142385 w 2482948"/>
              <a:gd name="connsiteY13079" fmla="*/ 870198 h 2128862"/>
              <a:gd name="connsiteX13080" fmla="*/ 2142416 w 2482948"/>
              <a:gd name="connsiteY13080" fmla="*/ 870209 h 2128862"/>
              <a:gd name="connsiteX13081" fmla="*/ 2143074 w 2482948"/>
              <a:gd name="connsiteY13081" fmla="*/ 870295 h 2128862"/>
              <a:gd name="connsiteX13082" fmla="*/ 2144365 w 2482948"/>
              <a:gd name="connsiteY13082" fmla="*/ 870464 h 2128862"/>
              <a:gd name="connsiteX13083" fmla="*/ 2145908 w 2482948"/>
              <a:gd name="connsiteY13083" fmla="*/ 870667 h 2128862"/>
              <a:gd name="connsiteX13084" fmla="*/ 2146927 w 2482948"/>
              <a:gd name="connsiteY13084" fmla="*/ 868937 h 2128862"/>
              <a:gd name="connsiteX13085" fmla="*/ 1493103 w 2482948"/>
              <a:gd name="connsiteY13085" fmla="*/ 867366 h 2128862"/>
              <a:gd name="connsiteX13086" fmla="*/ 1492654 w 2482948"/>
              <a:gd name="connsiteY13086" fmla="*/ 868966 h 2128862"/>
              <a:gd name="connsiteX13087" fmla="*/ 1500557 w 2482948"/>
              <a:gd name="connsiteY13087" fmla="*/ 872741 h 2128862"/>
              <a:gd name="connsiteX13088" fmla="*/ 1501704 w 2482948"/>
              <a:gd name="connsiteY13088" fmla="*/ 873289 h 2128862"/>
              <a:gd name="connsiteX13089" fmla="*/ 1501853 w 2482948"/>
              <a:gd name="connsiteY13089" fmla="*/ 872743 h 2128862"/>
              <a:gd name="connsiteX13090" fmla="*/ 1498740 w 2482948"/>
              <a:gd name="connsiteY13090" fmla="*/ 870596 h 2128862"/>
              <a:gd name="connsiteX13091" fmla="*/ 1498282 w 2482948"/>
              <a:gd name="connsiteY13091" fmla="*/ 870280 h 2128862"/>
              <a:gd name="connsiteX13092" fmla="*/ 1356406 w 2482948"/>
              <a:gd name="connsiteY13092" fmla="*/ 867254 h 2128862"/>
              <a:gd name="connsiteX13093" fmla="*/ 1354923 w 2482948"/>
              <a:gd name="connsiteY13093" fmla="*/ 867502 h 2128862"/>
              <a:gd name="connsiteX13094" fmla="*/ 1354817 w 2482948"/>
              <a:gd name="connsiteY13094" fmla="*/ 867520 h 2128862"/>
              <a:gd name="connsiteX13095" fmla="*/ 1354791 w 2482948"/>
              <a:gd name="connsiteY13095" fmla="*/ 867524 h 2128862"/>
              <a:gd name="connsiteX13096" fmla="*/ 1357110 w 2482948"/>
              <a:gd name="connsiteY13096" fmla="*/ 868558 h 2128862"/>
              <a:gd name="connsiteX13097" fmla="*/ 1359035 w 2482948"/>
              <a:gd name="connsiteY13097" fmla="*/ 868260 h 2128862"/>
              <a:gd name="connsiteX13098" fmla="*/ 1359118 w 2482948"/>
              <a:gd name="connsiteY13098" fmla="*/ 868247 h 2128862"/>
              <a:gd name="connsiteX13099" fmla="*/ 1359120 w 2482948"/>
              <a:gd name="connsiteY13099" fmla="*/ 868247 h 2128862"/>
              <a:gd name="connsiteX13100" fmla="*/ 1358272 w 2482948"/>
              <a:gd name="connsiteY13100" fmla="*/ 867895 h 2128862"/>
              <a:gd name="connsiteX13101" fmla="*/ 1478512 w 2482948"/>
              <a:gd name="connsiteY13101" fmla="*/ 867194 h 2128862"/>
              <a:gd name="connsiteX13102" fmla="*/ 1477901 w 2482948"/>
              <a:gd name="connsiteY13102" fmla="*/ 869289 h 2128862"/>
              <a:gd name="connsiteX13103" fmla="*/ 1487147 w 2482948"/>
              <a:gd name="connsiteY13103" fmla="*/ 872402 h 2128862"/>
              <a:gd name="connsiteX13104" fmla="*/ 1487488 w 2482948"/>
              <a:gd name="connsiteY13104" fmla="*/ 871201 h 2128862"/>
              <a:gd name="connsiteX13105" fmla="*/ 1485868 w 2482948"/>
              <a:gd name="connsiteY13105" fmla="*/ 870430 h 2128862"/>
              <a:gd name="connsiteX13106" fmla="*/ 1483187 w 2482948"/>
              <a:gd name="connsiteY13106" fmla="*/ 869154 h 2128862"/>
              <a:gd name="connsiteX13107" fmla="*/ 1482452 w 2482948"/>
              <a:gd name="connsiteY13107" fmla="*/ 868804 h 2128862"/>
              <a:gd name="connsiteX13108" fmla="*/ 1481219 w 2482948"/>
              <a:gd name="connsiteY13108" fmla="*/ 868300 h 2128862"/>
              <a:gd name="connsiteX13109" fmla="*/ 1597107 w 2482948"/>
              <a:gd name="connsiteY13109" fmla="*/ 866929 h 2128862"/>
              <a:gd name="connsiteX13110" fmla="*/ 1595609 w 2482948"/>
              <a:gd name="connsiteY13110" fmla="*/ 871547 h 2128862"/>
              <a:gd name="connsiteX13111" fmla="*/ 1599719 w 2482948"/>
              <a:gd name="connsiteY13111" fmla="*/ 874304 h 2128862"/>
              <a:gd name="connsiteX13112" fmla="*/ 1601484 w 2482948"/>
              <a:gd name="connsiteY13112" fmla="*/ 876518 h 2128862"/>
              <a:gd name="connsiteX13113" fmla="*/ 1601579 w 2482948"/>
              <a:gd name="connsiteY13113" fmla="*/ 876211 h 2128862"/>
              <a:gd name="connsiteX13114" fmla="*/ 1602633 w 2482948"/>
              <a:gd name="connsiteY13114" fmla="*/ 872800 h 2128862"/>
              <a:gd name="connsiteX13115" fmla="*/ 1601039 w 2482948"/>
              <a:gd name="connsiteY13115" fmla="*/ 871106 h 2128862"/>
              <a:gd name="connsiteX13116" fmla="*/ 1600552 w 2482948"/>
              <a:gd name="connsiteY13116" fmla="*/ 870589 h 2128862"/>
              <a:gd name="connsiteX13117" fmla="*/ 2211342 w 2482948"/>
              <a:gd name="connsiteY13117" fmla="*/ 866835 h 2128862"/>
              <a:gd name="connsiteX13118" fmla="*/ 2211140 w 2482948"/>
              <a:gd name="connsiteY13118" fmla="*/ 867212 h 2128862"/>
              <a:gd name="connsiteX13119" fmla="*/ 2215006 w 2482948"/>
              <a:gd name="connsiteY13119" fmla="*/ 867838 h 2128862"/>
              <a:gd name="connsiteX13120" fmla="*/ 2215740 w 2482948"/>
              <a:gd name="connsiteY13120" fmla="*/ 867957 h 2128862"/>
              <a:gd name="connsiteX13121" fmla="*/ 2215325 w 2482948"/>
              <a:gd name="connsiteY13121" fmla="*/ 867851 h 2128862"/>
              <a:gd name="connsiteX13122" fmla="*/ 2230598 w 2482948"/>
              <a:gd name="connsiteY13122" fmla="*/ 866664 h 2128862"/>
              <a:gd name="connsiteX13123" fmla="*/ 2230577 w 2482948"/>
              <a:gd name="connsiteY13123" fmla="*/ 866847 h 2128862"/>
              <a:gd name="connsiteX13124" fmla="*/ 2230567 w 2482948"/>
              <a:gd name="connsiteY13124" fmla="*/ 866933 h 2128862"/>
              <a:gd name="connsiteX13125" fmla="*/ 2230558 w 2482948"/>
              <a:gd name="connsiteY13125" fmla="*/ 867004 h 2128862"/>
              <a:gd name="connsiteX13126" fmla="*/ 2230861 w 2482948"/>
              <a:gd name="connsiteY13126" fmla="*/ 867111 h 2128862"/>
              <a:gd name="connsiteX13127" fmla="*/ 2231074 w 2482948"/>
              <a:gd name="connsiteY13127" fmla="*/ 867187 h 2128862"/>
              <a:gd name="connsiteX13128" fmla="*/ 2231657 w 2482948"/>
              <a:gd name="connsiteY13128" fmla="*/ 867393 h 2128862"/>
              <a:gd name="connsiteX13129" fmla="*/ 2230797 w 2482948"/>
              <a:gd name="connsiteY13129" fmla="*/ 866769 h 2128862"/>
              <a:gd name="connsiteX13130" fmla="*/ 1045988 w 2482948"/>
              <a:gd name="connsiteY13130" fmla="*/ 866607 h 2128862"/>
              <a:gd name="connsiteX13131" fmla="*/ 1045553 w 2482948"/>
              <a:gd name="connsiteY13131" fmla="*/ 878652 h 2128862"/>
              <a:gd name="connsiteX13132" fmla="*/ 1046622 w 2482948"/>
              <a:gd name="connsiteY13132" fmla="*/ 878967 h 2128862"/>
              <a:gd name="connsiteX13133" fmla="*/ 1047999 w 2482948"/>
              <a:gd name="connsiteY13133" fmla="*/ 867151 h 2128862"/>
              <a:gd name="connsiteX13134" fmla="*/ 1554079 w 2482948"/>
              <a:gd name="connsiteY13134" fmla="*/ 866534 h 2128862"/>
              <a:gd name="connsiteX13135" fmla="*/ 1552974 w 2482948"/>
              <a:gd name="connsiteY13135" fmla="*/ 870123 h 2128862"/>
              <a:gd name="connsiteX13136" fmla="*/ 1551962 w 2482948"/>
              <a:gd name="connsiteY13136" fmla="*/ 873410 h 2128862"/>
              <a:gd name="connsiteX13137" fmla="*/ 1552519 w 2482948"/>
              <a:gd name="connsiteY13137" fmla="*/ 874736 h 2128862"/>
              <a:gd name="connsiteX13138" fmla="*/ 1554410 w 2482948"/>
              <a:gd name="connsiteY13138" fmla="*/ 879241 h 2128862"/>
              <a:gd name="connsiteX13139" fmla="*/ 1558605 w 2482948"/>
              <a:gd name="connsiteY13139" fmla="*/ 881430 h 2128862"/>
              <a:gd name="connsiteX13140" fmla="*/ 1559770 w 2482948"/>
              <a:gd name="connsiteY13140" fmla="*/ 878175 h 2128862"/>
              <a:gd name="connsiteX13141" fmla="*/ 1561815 w 2482948"/>
              <a:gd name="connsiteY13141" fmla="*/ 872463 h 2128862"/>
              <a:gd name="connsiteX13142" fmla="*/ 1562290 w 2482948"/>
              <a:gd name="connsiteY13142" fmla="*/ 871137 h 2128862"/>
              <a:gd name="connsiteX13143" fmla="*/ 1272258 w 2482948"/>
              <a:gd name="connsiteY13143" fmla="*/ 865920 h 2128862"/>
              <a:gd name="connsiteX13144" fmla="*/ 1270818 w 2482948"/>
              <a:gd name="connsiteY13144" fmla="*/ 866380 h 2128862"/>
              <a:gd name="connsiteX13145" fmla="*/ 1259454 w 2482948"/>
              <a:gd name="connsiteY13145" fmla="*/ 873564 h 2128862"/>
              <a:gd name="connsiteX13146" fmla="*/ 1265893 w 2482948"/>
              <a:gd name="connsiteY13146" fmla="*/ 874978 h 2128862"/>
              <a:gd name="connsiteX13147" fmla="*/ 1267208 w 2482948"/>
              <a:gd name="connsiteY13147" fmla="*/ 875267 h 2128862"/>
              <a:gd name="connsiteX13148" fmla="*/ 1270392 w 2482948"/>
              <a:gd name="connsiteY13148" fmla="*/ 875966 h 2128862"/>
              <a:gd name="connsiteX13149" fmla="*/ 1270852 w 2482948"/>
              <a:gd name="connsiteY13149" fmla="*/ 868722 h 2128862"/>
              <a:gd name="connsiteX13150" fmla="*/ 806835 w 2482948"/>
              <a:gd name="connsiteY13150" fmla="*/ 865762 h 2128862"/>
              <a:gd name="connsiteX13151" fmla="*/ 803710 w 2482948"/>
              <a:gd name="connsiteY13151" fmla="*/ 869554 h 2128862"/>
              <a:gd name="connsiteX13152" fmla="*/ 832837 w 2482948"/>
              <a:gd name="connsiteY13152" fmla="*/ 879535 h 2128862"/>
              <a:gd name="connsiteX13153" fmla="*/ 840247 w 2482948"/>
              <a:gd name="connsiteY13153" fmla="*/ 880863 h 2128862"/>
              <a:gd name="connsiteX13154" fmla="*/ 852469 w 2482948"/>
              <a:gd name="connsiteY13154" fmla="*/ 883054 h 2128862"/>
              <a:gd name="connsiteX13155" fmla="*/ 843583 w 2482948"/>
              <a:gd name="connsiteY13155" fmla="*/ 879687 h 2128862"/>
              <a:gd name="connsiteX13156" fmla="*/ 617411 w 2482948"/>
              <a:gd name="connsiteY13156" fmla="*/ 865729 h 2128862"/>
              <a:gd name="connsiteX13157" fmla="*/ 577425 w 2482948"/>
              <a:gd name="connsiteY13157" fmla="*/ 907746 h 2128862"/>
              <a:gd name="connsiteX13158" fmla="*/ 283315 w 2482948"/>
              <a:gd name="connsiteY13158" fmla="*/ 1179380 h 2128862"/>
              <a:gd name="connsiteX13159" fmla="*/ 225678 w 2482948"/>
              <a:gd name="connsiteY13159" fmla="*/ 1208337 h 2128862"/>
              <a:gd name="connsiteX13160" fmla="*/ 275731 w 2482948"/>
              <a:gd name="connsiteY13160" fmla="*/ 1189859 h 2128862"/>
              <a:gd name="connsiteX13161" fmla="*/ 300012 w 2482948"/>
              <a:gd name="connsiteY13161" fmla="*/ 1173290 h 2128862"/>
              <a:gd name="connsiteX13162" fmla="*/ 301121 w 2482948"/>
              <a:gd name="connsiteY13162" fmla="*/ 1172451 h 2128862"/>
              <a:gd name="connsiteX13163" fmla="*/ 309100 w 2482948"/>
              <a:gd name="connsiteY13163" fmla="*/ 1166421 h 2128862"/>
              <a:gd name="connsiteX13164" fmla="*/ 359424 w 2482948"/>
              <a:gd name="connsiteY13164" fmla="*/ 1126216 h 2128862"/>
              <a:gd name="connsiteX13165" fmla="*/ 427732 w 2482948"/>
              <a:gd name="connsiteY13165" fmla="*/ 1067437 h 2128862"/>
              <a:gd name="connsiteX13166" fmla="*/ 432658 w 2482948"/>
              <a:gd name="connsiteY13166" fmla="*/ 1063062 h 2128862"/>
              <a:gd name="connsiteX13167" fmla="*/ 446991 w 2482948"/>
              <a:gd name="connsiteY13167" fmla="*/ 1050331 h 2128862"/>
              <a:gd name="connsiteX13168" fmla="*/ 532031 w 2482948"/>
              <a:gd name="connsiteY13168" fmla="*/ 972263 h 2128862"/>
              <a:gd name="connsiteX13169" fmla="*/ 619432 w 2482948"/>
              <a:gd name="connsiteY13169" fmla="*/ 885146 h 2128862"/>
              <a:gd name="connsiteX13170" fmla="*/ 618452 w 2482948"/>
              <a:gd name="connsiteY13170" fmla="*/ 875735 h 2128862"/>
              <a:gd name="connsiteX13171" fmla="*/ 2269780 w 2482948"/>
              <a:gd name="connsiteY13171" fmla="*/ 865557 h 2128862"/>
              <a:gd name="connsiteX13172" fmla="*/ 2256459 w 2482948"/>
              <a:gd name="connsiteY13172" fmla="*/ 882345 h 2128862"/>
              <a:gd name="connsiteX13173" fmla="*/ 2256459 w 2482948"/>
              <a:gd name="connsiteY13173" fmla="*/ 883202 h 2128862"/>
              <a:gd name="connsiteX13174" fmla="*/ 2255908 w 2482948"/>
              <a:gd name="connsiteY13174" fmla="*/ 884115 h 2128862"/>
              <a:gd name="connsiteX13175" fmla="*/ 2255908 w 2482948"/>
              <a:gd name="connsiteY13175" fmla="*/ 907469 h 2128862"/>
              <a:gd name="connsiteX13176" fmla="*/ 2250234 w 2482948"/>
              <a:gd name="connsiteY13176" fmla="*/ 917241 h 2128862"/>
              <a:gd name="connsiteX13177" fmla="*/ 2244394 w 2482948"/>
              <a:gd name="connsiteY13177" fmla="*/ 929274 h 2128862"/>
              <a:gd name="connsiteX13178" fmla="*/ 2242152 w 2482948"/>
              <a:gd name="connsiteY13178" fmla="*/ 931158 h 2128862"/>
              <a:gd name="connsiteX13179" fmla="*/ 2241088 w 2482948"/>
              <a:gd name="connsiteY13179" fmla="*/ 932991 h 2128862"/>
              <a:gd name="connsiteX13180" fmla="*/ 2240291 w 2482948"/>
              <a:gd name="connsiteY13180" fmla="*/ 933498 h 2128862"/>
              <a:gd name="connsiteX13181" fmla="*/ 2237007 w 2482948"/>
              <a:gd name="connsiteY13181" fmla="*/ 935588 h 2128862"/>
              <a:gd name="connsiteX13182" fmla="*/ 2236486 w 2482948"/>
              <a:gd name="connsiteY13182" fmla="*/ 935920 h 2128862"/>
              <a:gd name="connsiteX13183" fmla="*/ 2233833 w 2482948"/>
              <a:gd name="connsiteY13183" fmla="*/ 938150 h 2128862"/>
              <a:gd name="connsiteX13184" fmla="*/ 2231131 w 2482948"/>
              <a:gd name="connsiteY13184" fmla="*/ 940421 h 2128862"/>
              <a:gd name="connsiteX13185" fmla="*/ 2218563 w 2482948"/>
              <a:gd name="connsiteY13185" fmla="*/ 974020 h 2128862"/>
              <a:gd name="connsiteX13186" fmla="*/ 2208410 w 2482948"/>
              <a:gd name="connsiteY13186" fmla="*/ 1001162 h 2128862"/>
              <a:gd name="connsiteX13187" fmla="*/ 2203581 w 2482948"/>
              <a:gd name="connsiteY13187" fmla="*/ 1014071 h 2128862"/>
              <a:gd name="connsiteX13188" fmla="*/ 2184296 w 2482948"/>
              <a:gd name="connsiteY13188" fmla="*/ 1042054 h 2128862"/>
              <a:gd name="connsiteX13189" fmla="*/ 2173600 w 2482948"/>
              <a:gd name="connsiteY13189" fmla="*/ 1070898 h 2128862"/>
              <a:gd name="connsiteX13190" fmla="*/ 2173262 w 2482948"/>
              <a:gd name="connsiteY13190" fmla="*/ 1071808 h 2128862"/>
              <a:gd name="connsiteX13191" fmla="*/ 2179357 w 2482948"/>
              <a:gd name="connsiteY13191" fmla="*/ 1066197 h 2128862"/>
              <a:gd name="connsiteX13192" fmla="*/ 2223842 w 2482948"/>
              <a:gd name="connsiteY13192" fmla="*/ 1000887 h 2128862"/>
              <a:gd name="connsiteX13193" fmla="*/ 2226789 w 2482948"/>
              <a:gd name="connsiteY13193" fmla="*/ 993700 h 2128862"/>
              <a:gd name="connsiteX13194" fmla="*/ 2232625 w 2482948"/>
              <a:gd name="connsiteY13194" fmla="*/ 979465 h 2128862"/>
              <a:gd name="connsiteX13195" fmla="*/ 2237810 w 2482948"/>
              <a:gd name="connsiteY13195" fmla="*/ 966820 h 2128862"/>
              <a:gd name="connsiteX13196" fmla="*/ 2250526 w 2482948"/>
              <a:gd name="connsiteY13196" fmla="*/ 939126 h 2128862"/>
              <a:gd name="connsiteX13197" fmla="*/ 2268182 w 2482948"/>
              <a:gd name="connsiteY13197" fmla="*/ 883595 h 2128862"/>
              <a:gd name="connsiteX13198" fmla="*/ 1233321 w 2482948"/>
              <a:gd name="connsiteY13198" fmla="*/ 865515 h 2128862"/>
              <a:gd name="connsiteX13199" fmla="*/ 1231502 w 2482948"/>
              <a:gd name="connsiteY13199" fmla="*/ 867426 h 2128862"/>
              <a:gd name="connsiteX13200" fmla="*/ 1231856 w 2482948"/>
              <a:gd name="connsiteY13200" fmla="*/ 867504 h 2128862"/>
              <a:gd name="connsiteX13201" fmla="*/ 1232020 w 2482948"/>
              <a:gd name="connsiteY13201" fmla="*/ 867540 h 2128862"/>
              <a:gd name="connsiteX13202" fmla="*/ 1338485 w 2482948"/>
              <a:gd name="connsiteY13202" fmla="*/ 865388 h 2128862"/>
              <a:gd name="connsiteX13203" fmla="*/ 1338298 w 2482948"/>
              <a:gd name="connsiteY13203" fmla="*/ 865467 h 2128862"/>
              <a:gd name="connsiteX13204" fmla="*/ 1339145 w 2482948"/>
              <a:gd name="connsiteY13204" fmla="*/ 865628 h 2128862"/>
              <a:gd name="connsiteX13205" fmla="*/ 2165534 w 2482948"/>
              <a:gd name="connsiteY13205" fmla="*/ 865273 h 2128862"/>
              <a:gd name="connsiteX13206" fmla="*/ 2165158 w 2482948"/>
              <a:gd name="connsiteY13206" fmla="*/ 867838 h 2128862"/>
              <a:gd name="connsiteX13207" fmla="*/ 2164960 w 2482948"/>
              <a:gd name="connsiteY13207" fmla="*/ 869186 h 2128862"/>
              <a:gd name="connsiteX13208" fmla="*/ 2167660 w 2482948"/>
              <a:gd name="connsiteY13208" fmla="*/ 869827 h 2128862"/>
              <a:gd name="connsiteX13209" fmla="*/ 2174597 w 2482948"/>
              <a:gd name="connsiteY13209" fmla="*/ 870824 h 2128862"/>
              <a:gd name="connsiteX13210" fmla="*/ 2176704 w 2482948"/>
              <a:gd name="connsiteY13210" fmla="*/ 867069 h 2128862"/>
              <a:gd name="connsiteX13211" fmla="*/ 2170831 w 2482948"/>
              <a:gd name="connsiteY13211" fmla="*/ 865907 h 2128862"/>
              <a:gd name="connsiteX13212" fmla="*/ 1369180 w 2482948"/>
              <a:gd name="connsiteY13212" fmla="*/ 865116 h 2128862"/>
              <a:gd name="connsiteX13213" fmla="*/ 1365175 w 2482948"/>
              <a:gd name="connsiteY13213" fmla="*/ 865786 h 2128862"/>
              <a:gd name="connsiteX13214" fmla="*/ 1367848 w 2482948"/>
              <a:gd name="connsiteY13214" fmla="*/ 866894 h 2128862"/>
              <a:gd name="connsiteX13215" fmla="*/ 1372121 w 2482948"/>
              <a:gd name="connsiteY13215" fmla="*/ 866231 h 2128862"/>
              <a:gd name="connsiteX13216" fmla="*/ 1544245 w 2482948"/>
              <a:gd name="connsiteY13216" fmla="*/ 865052 h 2128862"/>
              <a:gd name="connsiteX13217" fmla="*/ 1544336 w 2482948"/>
              <a:gd name="connsiteY13217" fmla="*/ 865270 h 2128862"/>
              <a:gd name="connsiteX13218" fmla="*/ 1544463 w 2482948"/>
              <a:gd name="connsiteY13218" fmla="*/ 865576 h 2128862"/>
              <a:gd name="connsiteX13219" fmla="*/ 1547187 w 2482948"/>
              <a:gd name="connsiteY13219" fmla="*/ 872142 h 2128862"/>
              <a:gd name="connsiteX13220" fmla="*/ 1547510 w 2482948"/>
              <a:gd name="connsiteY13220" fmla="*/ 871099 h 2128862"/>
              <a:gd name="connsiteX13221" fmla="*/ 2099537 w 2482948"/>
              <a:gd name="connsiteY13221" fmla="*/ 864802 h 2128862"/>
              <a:gd name="connsiteX13222" fmla="*/ 2099067 w 2482948"/>
              <a:gd name="connsiteY13222" fmla="*/ 865696 h 2128862"/>
              <a:gd name="connsiteX13223" fmla="*/ 2101002 w 2482948"/>
              <a:gd name="connsiteY13223" fmla="*/ 865868 h 2128862"/>
              <a:gd name="connsiteX13224" fmla="*/ 2101045 w 2482948"/>
              <a:gd name="connsiteY13224" fmla="*/ 865872 h 2128862"/>
              <a:gd name="connsiteX13225" fmla="*/ 1038587 w 2482948"/>
              <a:gd name="connsiteY13225" fmla="*/ 864602 h 2128862"/>
              <a:gd name="connsiteX13226" fmla="*/ 1038485 w 2482948"/>
              <a:gd name="connsiteY13226" fmla="*/ 870238 h 2128862"/>
              <a:gd name="connsiteX13227" fmla="*/ 1038371 w 2482948"/>
              <a:gd name="connsiteY13227" fmla="*/ 876536 h 2128862"/>
              <a:gd name="connsiteX13228" fmla="*/ 1041620 w 2482948"/>
              <a:gd name="connsiteY13228" fmla="*/ 877493 h 2128862"/>
              <a:gd name="connsiteX13229" fmla="*/ 1042759 w 2482948"/>
              <a:gd name="connsiteY13229" fmla="*/ 865732 h 2128862"/>
              <a:gd name="connsiteX13230" fmla="*/ 2156103 w 2482948"/>
              <a:gd name="connsiteY13230" fmla="*/ 864143 h 2128862"/>
              <a:gd name="connsiteX13231" fmla="*/ 2154819 w 2482948"/>
              <a:gd name="connsiteY13231" fmla="*/ 866323 h 2128862"/>
              <a:gd name="connsiteX13232" fmla="*/ 2159524 w 2482948"/>
              <a:gd name="connsiteY13232" fmla="*/ 867896 h 2128862"/>
              <a:gd name="connsiteX13233" fmla="*/ 2160328 w 2482948"/>
              <a:gd name="connsiteY13233" fmla="*/ 868087 h 2128862"/>
              <a:gd name="connsiteX13234" fmla="*/ 2160822 w 2482948"/>
              <a:gd name="connsiteY13234" fmla="*/ 864708 h 2128862"/>
              <a:gd name="connsiteX13235" fmla="*/ 2160816 w 2482948"/>
              <a:gd name="connsiteY13235" fmla="*/ 864708 h 2128862"/>
              <a:gd name="connsiteX13236" fmla="*/ 2160683 w 2482948"/>
              <a:gd name="connsiteY13236" fmla="*/ 864692 h 2128862"/>
              <a:gd name="connsiteX13237" fmla="*/ 1346719 w 2482948"/>
              <a:gd name="connsiteY13237" fmla="*/ 863926 h 2128862"/>
              <a:gd name="connsiteX13238" fmla="*/ 1346965 w 2482948"/>
              <a:gd name="connsiteY13238" fmla="*/ 864035 h 2128862"/>
              <a:gd name="connsiteX13239" fmla="*/ 1347880 w 2482948"/>
              <a:gd name="connsiteY13239" fmla="*/ 864443 h 2128862"/>
              <a:gd name="connsiteX13240" fmla="*/ 1348110 w 2482948"/>
              <a:gd name="connsiteY13240" fmla="*/ 864404 h 2128862"/>
              <a:gd name="connsiteX13241" fmla="*/ 1347532 w 2482948"/>
              <a:gd name="connsiteY13241" fmla="*/ 864205 h 2128862"/>
              <a:gd name="connsiteX13242" fmla="*/ 1034895 w 2482948"/>
              <a:gd name="connsiteY13242" fmla="*/ 863628 h 2128862"/>
              <a:gd name="connsiteX13243" fmla="*/ 1033602 w 2482948"/>
              <a:gd name="connsiteY13243" fmla="*/ 864732 h 2128862"/>
              <a:gd name="connsiteX13244" fmla="*/ 1033137 w 2482948"/>
              <a:gd name="connsiteY13244" fmla="*/ 865552 h 2128862"/>
              <a:gd name="connsiteX13245" fmla="*/ 1030412 w 2482948"/>
              <a:gd name="connsiteY13245" fmla="*/ 867863 h 2128862"/>
              <a:gd name="connsiteX13246" fmla="*/ 1030398 w 2482948"/>
              <a:gd name="connsiteY13246" fmla="*/ 874188 h 2128862"/>
              <a:gd name="connsiteX13247" fmla="*/ 1033649 w 2482948"/>
              <a:gd name="connsiteY13247" fmla="*/ 875146 h 2128862"/>
              <a:gd name="connsiteX13248" fmla="*/ 1034935 w 2482948"/>
              <a:gd name="connsiteY13248" fmla="*/ 875524 h 2128862"/>
              <a:gd name="connsiteX13249" fmla="*/ 1035465 w 2482948"/>
              <a:gd name="connsiteY13249" fmla="*/ 868483 h 2128862"/>
              <a:gd name="connsiteX13250" fmla="*/ 1035429 w 2482948"/>
              <a:gd name="connsiteY13250" fmla="*/ 868177 h 2128862"/>
              <a:gd name="connsiteX13251" fmla="*/ 1035252 w 2482948"/>
              <a:gd name="connsiteY13251" fmla="*/ 866670 h 2128862"/>
              <a:gd name="connsiteX13252" fmla="*/ 852495 w 2482948"/>
              <a:gd name="connsiteY13252" fmla="*/ 863508 h 2128862"/>
              <a:gd name="connsiteX13253" fmla="*/ 885797 w 2482948"/>
              <a:gd name="connsiteY13253" fmla="*/ 875492 h 2128862"/>
              <a:gd name="connsiteX13254" fmla="*/ 908310 w 2482948"/>
              <a:gd name="connsiteY13254" fmla="*/ 876835 h 2128862"/>
              <a:gd name="connsiteX13255" fmla="*/ 919538 w 2482948"/>
              <a:gd name="connsiteY13255" fmla="*/ 877505 h 2128862"/>
              <a:gd name="connsiteX13256" fmla="*/ 879120 w 2482948"/>
              <a:gd name="connsiteY13256" fmla="*/ 863824 h 2128862"/>
              <a:gd name="connsiteX13257" fmla="*/ 864504 w 2482948"/>
              <a:gd name="connsiteY13257" fmla="*/ 865275 h 2128862"/>
              <a:gd name="connsiteX13258" fmla="*/ 2146364 w 2482948"/>
              <a:gd name="connsiteY13258" fmla="*/ 863496 h 2128862"/>
              <a:gd name="connsiteX13259" fmla="*/ 2149511 w 2482948"/>
              <a:gd name="connsiteY13259" fmla="*/ 864548 h 2128862"/>
              <a:gd name="connsiteX13260" fmla="*/ 2149665 w 2482948"/>
              <a:gd name="connsiteY13260" fmla="*/ 864286 h 2128862"/>
              <a:gd name="connsiteX13261" fmla="*/ 2149893 w 2482948"/>
              <a:gd name="connsiteY13261" fmla="*/ 863900 h 2128862"/>
              <a:gd name="connsiteX13262" fmla="*/ 2149987 w 2482948"/>
              <a:gd name="connsiteY13262" fmla="*/ 863740 h 2128862"/>
              <a:gd name="connsiteX13263" fmla="*/ 2147786 w 2482948"/>
              <a:gd name="connsiteY13263" fmla="*/ 863592 h 2128862"/>
              <a:gd name="connsiteX13264" fmla="*/ 2146770 w 2482948"/>
              <a:gd name="connsiteY13264" fmla="*/ 863524 h 2128862"/>
              <a:gd name="connsiteX13265" fmla="*/ 1398899 w 2482948"/>
              <a:gd name="connsiteY13265" fmla="*/ 863379 h 2128862"/>
              <a:gd name="connsiteX13266" fmla="*/ 1410904 w 2482948"/>
              <a:gd name="connsiteY13266" fmla="*/ 867822 h 2128862"/>
              <a:gd name="connsiteX13267" fmla="*/ 1411830 w 2482948"/>
              <a:gd name="connsiteY13267" fmla="*/ 868165 h 2128862"/>
              <a:gd name="connsiteX13268" fmla="*/ 1417060 w 2482948"/>
              <a:gd name="connsiteY13268" fmla="*/ 868956 h 2128862"/>
              <a:gd name="connsiteX13269" fmla="*/ 1424740 w 2482948"/>
              <a:gd name="connsiteY13269" fmla="*/ 870117 h 2128862"/>
              <a:gd name="connsiteX13270" fmla="*/ 1421148 w 2482948"/>
              <a:gd name="connsiteY13270" fmla="*/ 868722 h 2128862"/>
              <a:gd name="connsiteX13271" fmla="*/ 1410690 w 2482948"/>
              <a:gd name="connsiteY13271" fmla="*/ 865153 h 2128862"/>
              <a:gd name="connsiteX13272" fmla="*/ 2222729 w 2482948"/>
              <a:gd name="connsiteY13272" fmla="*/ 863144 h 2128862"/>
              <a:gd name="connsiteX13273" fmla="*/ 2226036 w 2482948"/>
              <a:gd name="connsiteY13273" fmla="*/ 865013 h 2128862"/>
              <a:gd name="connsiteX13274" fmla="*/ 2226116 w 2482948"/>
              <a:gd name="connsiteY13274" fmla="*/ 864313 h 2128862"/>
              <a:gd name="connsiteX13275" fmla="*/ 2225848 w 2482948"/>
              <a:gd name="connsiteY13275" fmla="*/ 864173 h 2128862"/>
              <a:gd name="connsiteX13276" fmla="*/ 2223366 w 2482948"/>
              <a:gd name="connsiteY13276" fmla="*/ 863346 h 2128862"/>
              <a:gd name="connsiteX13277" fmla="*/ 1381616 w 2482948"/>
              <a:gd name="connsiteY13277" fmla="*/ 863034 h 2128862"/>
              <a:gd name="connsiteX13278" fmla="*/ 1378187 w 2482948"/>
              <a:gd name="connsiteY13278" fmla="*/ 863608 h 2128862"/>
              <a:gd name="connsiteX13279" fmla="*/ 1381268 w 2482948"/>
              <a:gd name="connsiteY13279" fmla="*/ 864813 h 2128862"/>
              <a:gd name="connsiteX13280" fmla="*/ 1382026 w 2482948"/>
              <a:gd name="connsiteY13280" fmla="*/ 864695 h 2128862"/>
              <a:gd name="connsiteX13281" fmla="*/ 1384926 w 2482948"/>
              <a:gd name="connsiteY13281" fmla="*/ 864246 h 2128862"/>
              <a:gd name="connsiteX13282" fmla="*/ 2087218 w 2482948"/>
              <a:gd name="connsiteY13282" fmla="*/ 862942 h 2128862"/>
              <a:gd name="connsiteX13283" fmla="*/ 2086639 w 2482948"/>
              <a:gd name="connsiteY13283" fmla="*/ 863015 h 2128862"/>
              <a:gd name="connsiteX13284" fmla="*/ 2086408 w 2482948"/>
              <a:gd name="connsiteY13284" fmla="*/ 863044 h 2128862"/>
              <a:gd name="connsiteX13285" fmla="*/ 2085949 w 2482948"/>
              <a:gd name="connsiteY13285" fmla="*/ 863102 h 2128862"/>
              <a:gd name="connsiteX13286" fmla="*/ 2087744 w 2482948"/>
              <a:gd name="connsiteY13286" fmla="*/ 864706 h 2128862"/>
              <a:gd name="connsiteX13287" fmla="*/ 2087753 w 2482948"/>
              <a:gd name="connsiteY13287" fmla="*/ 864701 h 2128862"/>
              <a:gd name="connsiteX13288" fmla="*/ 2087762 w 2482948"/>
              <a:gd name="connsiteY13288" fmla="*/ 864696 h 2128862"/>
              <a:gd name="connsiteX13289" fmla="*/ 2087772 w 2482948"/>
              <a:gd name="connsiteY13289" fmla="*/ 864690 h 2128862"/>
              <a:gd name="connsiteX13290" fmla="*/ 2087773 w 2482948"/>
              <a:gd name="connsiteY13290" fmla="*/ 864690 h 2128862"/>
              <a:gd name="connsiteX13291" fmla="*/ 2088997 w 2482948"/>
              <a:gd name="connsiteY13291" fmla="*/ 864799 h 2128862"/>
              <a:gd name="connsiteX13292" fmla="*/ 2089672 w 2482948"/>
              <a:gd name="connsiteY13292" fmla="*/ 864859 h 2128862"/>
              <a:gd name="connsiteX13293" fmla="*/ 2089614 w 2482948"/>
              <a:gd name="connsiteY13293" fmla="*/ 864814 h 2128862"/>
              <a:gd name="connsiteX13294" fmla="*/ 2088213 w 2482948"/>
              <a:gd name="connsiteY13294" fmla="*/ 863719 h 2128862"/>
              <a:gd name="connsiteX13295" fmla="*/ 1547535 w 2482948"/>
              <a:gd name="connsiteY13295" fmla="*/ 862865 h 2128862"/>
              <a:gd name="connsiteX13296" fmla="*/ 1548988 w 2482948"/>
              <a:gd name="connsiteY13296" fmla="*/ 866326 h 2128862"/>
              <a:gd name="connsiteX13297" fmla="*/ 1549013 w 2482948"/>
              <a:gd name="connsiteY13297" fmla="*/ 866245 h 2128862"/>
              <a:gd name="connsiteX13298" fmla="*/ 1549687 w 2482948"/>
              <a:gd name="connsiteY13298" fmla="*/ 864071 h 2128862"/>
              <a:gd name="connsiteX13299" fmla="*/ 1549110 w 2482948"/>
              <a:gd name="connsiteY13299" fmla="*/ 863748 h 2128862"/>
              <a:gd name="connsiteX13300" fmla="*/ 2128452 w 2482948"/>
              <a:gd name="connsiteY13300" fmla="*/ 862779 h 2128862"/>
              <a:gd name="connsiteX13301" fmla="*/ 2127535 w 2482948"/>
              <a:gd name="connsiteY13301" fmla="*/ 864585 h 2128862"/>
              <a:gd name="connsiteX13302" fmla="*/ 2129649 w 2482948"/>
              <a:gd name="connsiteY13302" fmla="*/ 865384 h 2128862"/>
              <a:gd name="connsiteX13303" fmla="*/ 2137937 w 2482948"/>
              <a:gd name="connsiteY13303" fmla="*/ 868516 h 2128862"/>
              <a:gd name="connsiteX13304" fmla="*/ 2138331 w 2482948"/>
              <a:gd name="connsiteY13304" fmla="*/ 866072 h 2128862"/>
              <a:gd name="connsiteX13305" fmla="*/ 2133471 w 2482948"/>
              <a:gd name="connsiteY13305" fmla="*/ 864452 h 2128862"/>
              <a:gd name="connsiteX13306" fmla="*/ 2129157 w 2482948"/>
              <a:gd name="connsiteY13306" fmla="*/ 863014 h 2128862"/>
              <a:gd name="connsiteX13307" fmla="*/ 1983835 w 2482948"/>
              <a:gd name="connsiteY13307" fmla="*/ 862766 h 2128862"/>
              <a:gd name="connsiteX13308" fmla="*/ 1973859 w 2482948"/>
              <a:gd name="connsiteY13308" fmla="*/ 884781 h 2128862"/>
              <a:gd name="connsiteX13309" fmla="*/ 1974767 w 2482948"/>
              <a:gd name="connsiteY13309" fmla="*/ 885220 h 2128862"/>
              <a:gd name="connsiteX13310" fmla="*/ 1981081 w 2482948"/>
              <a:gd name="connsiteY13310" fmla="*/ 888274 h 2128862"/>
              <a:gd name="connsiteX13311" fmla="*/ 683693 w 2482948"/>
              <a:gd name="connsiteY13311" fmla="*/ 862465 h 2128862"/>
              <a:gd name="connsiteX13312" fmla="*/ 683541 w 2482948"/>
              <a:gd name="connsiteY13312" fmla="*/ 862632 h 2128862"/>
              <a:gd name="connsiteX13313" fmla="*/ 684101 w 2482948"/>
              <a:gd name="connsiteY13313" fmla="*/ 863087 h 2128862"/>
              <a:gd name="connsiteX13314" fmla="*/ 684256 w 2482948"/>
              <a:gd name="connsiteY13314" fmla="*/ 862919 h 2128862"/>
              <a:gd name="connsiteX13315" fmla="*/ 2213759 w 2482948"/>
              <a:gd name="connsiteY13315" fmla="*/ 862321 h 2128862"/>
              <a:gd name="connsiteX13316" fmla="*/ 2213527 w 2482948"/>
              <a:gd name="connsiteY13316" fmla="*/ 862754 h 2128862"/>
              <a:gd name="connsiteX13317" fmla="*/ 2218173 w 2482948"/>
              <a:gd name="connsiteY13317" fmla="*/ 863947 h 2128862"/>
              <a:gd name="connsiteX13318" fmla="*/ 2216266 w 2482948"/>
              <a:gd name="connsiteY13318" fmla="*/ 862847 h 2128862"/>
              <a:gd name="connsiteX13319" fmla="*/ 2121357 w 2482948"/>
              <a:gd name="connsiteY13319" fmla="*/ 861814 h 2128862"/>
              <a:gd name="connsiteX13320" fmla="*/ 2121284 w 2482948"/>
              <a:gd name="connsiteY13320" fmla="*/ 862222 h 2128862"/>
              <a:gd name="connsiteX13321" fmla="*/ 2121974 w 2482948"/>
              <a:gd name="connsiteY13321" fmla="*/ 862483 h 2128862"/>
              <a:gd name="connsiteX13322" fmla="*/ 2122121 w 2482948"/>
              <a:gd name="connsiteY13322" fmla="*/ 862538 h 2128862"/>
              <a:gd name="connsiteX13323" fmla="*/ 2122414 w 2482948"/>
              <a:gd name="connsiteY13323" fmla="*/ 861961 h 2128862"/>
              <a:gd name="connsiteX13324" fmla="*/ 2122448 w 2482948"/>
              <a:gd name="connsiteY13324" fmla="*/ 861894 h 2128862"/>
              <a:gd name="connsiteX13325" fmla="*/ 2122452 w 2482948"/>
              <a:gd name="connsiteY13325" fmla="*/ 861887 h 2128862"/>
              <a:gd name="connsiteX13326" fmla="*/ 2121567 w 2482948"/>
              <a:gd name="connsiteY13326" fmla="*/ 861828 h 2128862"/>
              <a:gd name="connsiteX13327" fmla="*/ 1464414 w 2482948"/>
              <a:gd name="connsiteY13327" fmla="*/ 861432 h 2128862"/>
              <a:gd name="connsiteX13328" fmla="*/ 1464258 w 2482948"/>
              <a:gd name="connsiteY13328" fmla="*/ 861944 h 2128862"/>
              <a:gd name="connsiteX13329" fmla="*/ 1463898 w 2482948"/>
              <a:gd name="connsiteY13329" fmla="*/ 863128 h 2128862"/>
              <a:gd name="connsiteX13330" fmla="*/ 1465044 w 2482948"/>
              <a:gd name="connsiteY13330" fmla="*/ 863679 h 2128862"/>
              <a:gd name="connsiteX13331" fmla="*/ 1471633 w 2482948"/>
              <a:gd name="connsiteY13331" fmla="*/ 866851 h 2128862"/>
              <a:gd name="connsiteX13332" fmla="*/ 1473274 w 2482948"/>
              <a:gd name="connsiteY13332" fmla="*/ 867641 h 2128862"/>
              <a:gd name="connsiteX13333" fmla="*/ 1473302 w 2482948"/>
              <a:gd name="connsiteY13333" fmla="*/ 867652 h 2128862"/>
              <a:gd name="connsiteX13334" fmla="*/ 1473456 w 2482948"/>
              <a:gd name="connsiteY13334" fmla="*/ 867710 h 2128862"/>
              <a:gd name="connsiteX13335" fmla="*/ 1473669 w 2482948"/>
              <a:gd name="connsiteY13335" fmla="*/ 867792 h 2128862"/>
              <a:gd name="connsiteX13336" fmla="*/ 1474347 w 2482948"/>
              <a:gd name="connsiteY13336" fmla="*/ 865492 h 2128862"/>
              <a:gd name="connsiteX13337" fmla="*/ 1809367 w 2482948"/>
              <a:gd name="connsiteY13337" fmla="*/ 861190 h 2128862"/>
              <a:gd name="connsiteX13338" fmla="*/ 1801679 w 2482948"/>
              <a:gd name="connsiteY13338" fmla="*/ 878136 h 2128862"/>
              <a:gd name="connsiteX13339" fmla="*/ 1800805 w 2482948"/>
              <a:gd name="connsiteY13339" fmla="*/ 880062 h 2128862"/>
              <a:gd name="connsiteX13340" fmla="*/ 1800006 w 2482948"/>
              <a:gd name="connsiteY13340" fmla="*/ 881823 h 2128862"/>
              <a:gd name="connsiteX13341" fmla="*/ 1791206 w 2482948"/>
              <a:gd name="connsiteY13341" fmla="*/ 906649 h 2128862"/>
              <a:gd name="connsiteX13342" fmla="*/ 1799887 w 2482948"/>
              <a:gd name="connsiteY13342" fmla="*/ 950959 h 2128862"/>
              <a:gd name="connsiteX13343" fmla="*/ 1809915 w 2482948"/>
              <a:gd name="connsiteY13343" fmla="*/ 922354 h 2128862"/>
              <a:gd name="connsiteX13344" fmla="*/ 1806401 w 2482948"/>
              <a:gd name="connsiteY13344" fmla="*/ 898161 h 2128862"/>
              <a:gd name="connsiteX13345" fmla="*/ 2189089 w 2482948"/>
              <a:gd name="connsiteY13345" fmla="*/ 861178 h 2128862"/>
              <a:gd name="connsiteX13346" fmla="*/ 2188884 w 2482948"/>
              <a:gd name="connsiteY13346" fmla="*/ 862338 h 2128862"/>
              <a:gd name="connsiteX13347" fmla="*/ 2188736 w 2482948"/>
              <a:gd name="connsiteY13347" fmla="*/ 863173 h 2128862"/>
              <a:gd name="connsiteX13348" fmla="*/ 2188665 w 2482948"/>
              <a:gd name="connsiteY13348" fmla="*/ 863572 h 2128862"/>
              <a:gd name="connsiteX13349" fmla="*/ 2197779 w 2482948"/>
              <a:gd name="connsiteY13349" fmla="*/ 865048 h 2128862"/>
              <a:gd name="connsiteX13350" fmla="*/ 2205696 w 2482948"/>
              <a:gd name="connsiteY13350" fmla="*/ 866330 h 2128862"/>
              <a:gd name="connsiteX13351" fmla="*/ 2205826 w 2482948"/>
              <a:gd name="connsiteY13351" fmla="*/ 865428 h 2128862"/>
              <a:gd name="connsiteX13352" fmla="*/ 2201443 w 2482948"/>
              <a:gd name="connsiteY13352" fmla="*/ 864310 h 2128862"/>
              <a:gd name="connsiteX13353" fmla="*/ 1480336 w 2482948"/>
              <a:gd name="connsiteY13353" fmla="*/ 860933 h 2128862"/>
              <a:gd name="connsiteX13354" fmla="*/ 1479923 w 2482948"/>
              <a:gd name="connsiteY13354" fmla="*/ 862352 h 2128862"/>
              <a:gd name="connsiteX13355" fmla="*/ 1479851 w 2482948"/>
              <a:gd name="connsiteY13355" fmla="*/ 862599 h 2128862"/>
              <a:gd name="connsiteX13356" fmla="*/ 1483412 w 2482948"/>
              <a:gd name="connsiteY13356" fmla="*/ 863992 h 2128862"/>
              <a:gd name="connsiteX13357" fmla="*/ 1488681 w 2482948"/>
              <a:gd name="connsiteY13357" fmla="*/ 866995 h 2128862"/>
              <a:gd name="connsiteX13358" fmla="*/ 1489199 w 2482948"/>
              <a:gd name="connsiteY13358" fmla="*/ 865170 h 2128862"/>
              <a:gd name="connsiteX13359" fmla="*/ 1485639 w 2482948"/>
              <a:gd name="connsiteY13359" fmla="*/ 863167 h 2128862"/>
              <a:gd name="connsiteX13360" fmla="*/ 1485453 w 2482948"/>
              <a:gd name="connsiteY13360" fmla="*/ 863088 h 2128862"/>
              <a:gd name="connsiteX13361" fmla="*/ 2103304 w 2482948"/>
              <a:gd name="connsiteY13361" fmla="*/ 860913 h 2128862"/>
              <a:gd name="connsiteX13362" fmla="*/ 2102946 w 2482948"/>
              <a:gd name="connsiteY13362" fmla="*/ 860958 h 2128862"/>
              <a:gd name="connsiteX13363" fmla="*/ 2102548 w 2482948"/>
              <a:gd name="connsiteY13363" fmla="*/ 861008 h 2128862"/>
              <a:gd name="connsiteX13364" fmla="*/ 2107266 w 2482948"/>
              <a:gd name="connsiteY13364" fmla="*/ 864310 h 2128862"/>
              <a:gd name="connsiteX13365" fmla="*/ 2113611 w 2482948"/>
              <a:gd name="connsiteY13365" fmla="*/ 866992 h 2128862"/>
              <a:gd name="connsiteX13366" fmla="*/ 2116176 w 2482948"/>
              <a:gd name="connsiteY13366" fmla="*/ 867220 h 2128862"/>
              <a:gd name="connsiteX13367" fmla="*/ 2116190 w 2482948"/>
              <a:gd name="connsiteY13367" fmla="*/ 867140 h 2128862"/>
              <a:gd name="connsiteX13368" fmla="*/ 2116259 w 2482948"/>
              <a:gd name="connsiteY13368" fmla="*/ 866755 h 2128862"/>
              <a:gd name="connsiteX13369" fmla="*/ 2107957 w 2482948"/>
              <a:gd name="connsiteY13369" fmla="*/ 863623 h 2128862"/>
              <a:gd name="connsiteX13370" fmla="*/ 1494935 w 2482948"/>
              <a:gd name="connsiteY13370" fmla="*/ 860844 h 2128862"/>
              <a:gd name="connsiteX13371" fmla="*/ 1494704 w 2482948"/>
              <a:gd name="connsiteY13371" fmla="*/ 861666 h 2128862"/>
              <a:gd name="connsiteX13372" fmla="*/ 1495121 w 2482948"/>
              <a:gd name="connsiteY13372" fmla="*/ 861842 h 2128862"/>
              <a:gd name="connsiteX13373" fmla="*/ 1496932 w 2482948"/>
              <a:gd name="connsiteY13373" fmla="*/ 863116 h 2128862"/>
              <a:gd name="connsiteX13374" fmla="*/ 1502376 w 2482948"/>
              <a:gd name="connsiteY13374" fmla="*/ 865759 h 2128862"/>
              <a:gd name="connsiteX13375" fmla="*/ 1499259 w 2482948"/>
              <a:gd name="connsiteY13375" fmla="*/ 863437 h 2128862"/>
              <a:gd name="connsiteX13376" fmla="*/ 931309 w 2482948"/>
              <a:gd name="connsiteY13376" fmla="*/ 860441 h 2128862"/>
              <a:gd name="connsiteX13377" fmla="*/ 958655 w 2482948"/>
              <a:gd name="connsiteY13377" fmla="*/ 869137 h 2128862"/>
              <a:gd name="connsiteX13378" fmla="*/ 982191 w 2482948"/>
              <a:gd name="connsiteY13378" fmla="*/ 865040 h 2128862"/>
              <a:gd name="connsiteX13379" fmla="*/ 980266 w 2482948"/>
              <a:gd name="connsiteY13379" fmla="*/ 864472 h 2128862"/>
              <a:gd name="connsiteX13380" fmla="*/ 979082 w 2482948"/>
              <a:gd name="connsiteY13380" fmla="*/ 864122 h 2128862"/>
              <a:gd name="connsiteX13381" fmla="*/ 978484 w 2482948"/>
              <a:gd name="connsiteY13381" fmla="*/ 863945 h 2128862"/>
              <a:gd name="connsiteX13382" fmla="*/ 955990 w 2482948"/>
              <a:gd name="connsiteY13382" fmla="*/ 865078 h 2128862"/>
              <a:gd name="connsiteX13383" fmla="*/ 2203278 w 2482948"/>
              <a:gd name="connsiteY13383" fmla="*/ 860122 h 2128862"/>
              <a:gd name="connsiteX13384" fmla="*/ 2203820 w 2482948"/>
              <a:gd name="connsiteY13384" fmla="*/ 860261 h 2128862"/>
              <a:gd name="connsiteX13385" fmla="*/ 2204788 w 2482948"/>
              <a:gd name="connsiteY13385" fmla="*/ 860509 h 2128862"/>
              <a:gd name="connsiteX13386" fmla="*/ 2206470 w 2482948"/>
              <a:gd name="connsiteY13386" fmla="*/ 860941 h 2128862"/>
              <a:gd name="connsiteX13387" fmla="*/ 2206486 w 2482948"/>
              <a:gd name="connsiteY13387" fmla="*/ 860828 h 2128862"/>
              <a:gd name="connsiteX13388" fmla="*/ 2206491 w 2482948"/>
              <a:gd name="connsiteY13388" fmla="*/ 860797 h 2128862"/>
              <a:gd name="connsiteX13389" fmla="*/ 2206491 w 2482948"/>
              <a:gd name="connsiteY13389" fmla="*/ 860796 h 2128862"/>
              <a:gd name="connsiteX13390" fmla="*/ 829414 w 2482948"/>
              <a:gd name="connsiteY13390" fmla="*/ 860110 h 2128862"/>
              <a:gd name="connsiteX13391" fmla="*/ 834063 w 2482948"/>
              <a:gd name="connsiteY13391" fmla="*/ 861927 h 2128862"/>
              <a:gd name="connsiteX13392" fmla="*/ 836289 w 2482948"/>
              <a:gd name="connsiteY13392" fmla="*/ 862796 h 2128862"/>
              <a:gd name="connsiteX13393" fmla="*/ 837968 w 2482948"/>
              <a:gd name="connsiteY13393" fmla="*/ 863234 h 2128862"/>
              <a:gd name="connsiteX13394" fmla="*/ 838162 w 2482948"/>
              <a:gd name="connsiteY13394" fmla="*/ 863285 h 2128862"/>
              <a:gd name="connsiteX13395" fmla="*/ 838554 w 2482948"/>
              <a:gd name="connsiteY13395" fmla="*/ 863387 h 2128862"/>
              <a:gd name="connsiteX13396" fmla="*/ 829472 w 2482948"/>
              <a:gd name="connsiteY13396" fmla="*/ 860119 h 2128862"/>
              <a:gd name="connsiteX13397" fmla="*/ 1571263 w 2482948"/>
              <a:gd name="connsiteY13397" fmla="*/ 859948 h 2128862"/>
              <a:gd name="connsiteX13398" fmla="*/ 1568404 w 2482948"/>
              <a:gd name="connsiteY13398" fmla="*/ 867961 h 2128862"/>
              <a:gd name="connsiteX13399" fmla="*/ 1576594 w 2482948"/>
              <a:gd name="connsiteY13399" fmla="*/ 872584 h 2128862"/>
              <a:gd name="connsiteX13400" fmla="*/ 1577758 w 2482948"/>
              <a:gd name="connsiteY13400" fmla="*/ 869167 h 2128862"/>
              <a:gd name="connsiteX13401" fmla="*/ 1578297 w 2482948"/>
              <a:gd name="connsiteY13401" fmla="*/ 867585 h 2128862"/>
              <a:gd name="connsiteX13402" fmla="*/ 1579108 w 2482948"/>
              <a:gd name="connsiteY13402" fmla="*/ 865206 h 2128862"/>
              <a:gd name="connsiteX13403" fmla="*/ 1895530 w 2482948"/>
              <a:gd name="connsiteY13403" fmla="*/ 859940 h 2128862"/>
              <a:gd name="connsiteX13404" fmla="*/ 1893617 w 2482948"/>
              <a:gd name="connsiteY13404" fmla="*/ 863715 h 2128862"/>
              <a:gd name="connsiteX13405" fmla="*/ 1892375 w 2482948"/>
              <a:gd name="connsiteY13405" fmla="*/ 866166 h 2128862"/>
              <a:gd name="connsiteX13406" fmla="*/ 1892358 w 2482948"/>
              <a:gd name="connsiteY13406" fmla="*/ 866206 h 2128862"/>
              <a:gd name="connsiteX13407" fmla="*/ 1892085 w 2482948"/>
              <a:gd name="connsiteY13407" fmla="*/ 866853 h 2128862"/>
              <a:gd name="connsiteX13408" fmla="*/ 1887215 w 2482948"/>
              <a:gd name="connsiteY13408" fmla="*/ 878370 h 2128862"/>
              <a:gd name="connsiteX13409" fmla="*/ 1890966 w 2482948"/>
              <a:gd name="connsiteY13409" fmla="*/ 877568 h 2128862"/>
              <a:gd name="connsiteX13410" fmla="*/ 1892915 w 2482948"/>
              <a:gd name="connsiteY13410" fmla="*/ 877152 h 2128862"/>
              <a:gd name="connsiteX13411" fmla="*/ 1892918 w 2482948"/>
              <a:gd name="connsiteY13411" fmla="*/ 876977 h 2128862"/>
              <a:gd name="connsiteX13412" fmla="*/ 1892920 w 2482948"/>
              <a:gd name="connsiteY13412" fmla="*/ 876864 h 2128862"/>
              <a:gd name="connsiteX13413" fmla="*/ 1892924 w 2482948"/>
              <a:gd name="connsiteY13413" fmla="*/ 876651 h 2128862"/>
              <a:gd name="connsiteX13414" fmla="*/ 1511308 w 2482948"/>
              <a:gd name="connsiteY13414" fmla="*/ 859040 h 2128862"/>
              <a:gd name="connsiteX13415" fmla="*/ 1511149 w 2482948"/>
              <a:gd name="connsiteY13415" fmla="*/ 859491 h 2128862"/>
              <a:gd name="connsiteX13416" fmla="*/ 1512050 w 2482948"/>
              <a:gd name="connsiteY13416" fmla="*/ 860216 h 2128862"/>
              <a:gd name="connsiteX13417" fmla="*/ 1513703 w 2482948"/>
              <a:gd name="connsiteY13417" fmla="*/ 861545 h 2128862"/>
              <a:gd name="connsiteX13418" fmla="*/ 1515779 w 2482948"/>
              <a:gd name="connsiteY13418" fmla="*/ 862267 h 2128862"/>
              <a:gd name="connsiteX13419" fmla="*/ 1516819 w 2482948"/>
              <a:gd name="connsiteY13419" fmla="*/ 862628 h 2128862"/>
              <a:gd name="connsiteX13420" fmla="*/ 1517871 w 2482948"/>
              <a:gd name="connsiteY13420" fmla="*/ 862994 h 2128862"/>
              <a:gd name="connsiteX13421" fmla="*/ 1515840 w 2482948"/>
              <a:gd name="connsiteY13421" fmla="*/ 861274 h 2128862"/>
              <a:gd name="connsiteX13422" fmla="*/ 911365 w 2482948"/>
              <a:gd name="connsiteY13422" fmla="*/ 859025 h 2128862"/>
              <a:gd name="connsiteX13423" fmla="*/ 908053 w 2482948"/>
              <a:gd name="connsiteY13423" fmla="*/ 860099 h 2128862"/>
              <a:gd name="connsiteX13424" fmla="*/ 906192 w 2482948"/>
              <a:gd name="connsiteY13424" fmla="*/ 860702 h 2128862"/>
              <a:gd name="connsiteX13425" fmla="*/ 904263 w 2482948"/>
              <a:gd name="connsiteY13425" fmla="*/ 861327 h 2128862"/>
              <a:gd name="connsiteX13426" fmla="*/ 901588 w 2482948"/>
              <a:gd name="connsiteY13426" fmla="*/ 861593 h 2128862"/>
              <a:gd name="connsiteX13427" fmla="*/ 895173 w 2482948"/>
              <a:gd name="connsiteY13427" fmla="*/ 862230 h 2128862"/>
              <a:gd name="connsiteX13428" fmla="*/ 894299 w 2482948"/>
              <a:gd name="connsiteY13428" fmla="*/ 862317 h 2128862"/>
              <a:gd name="connsiteX13429" fmla="*/ 899250 w 2482948"/>
              <a:gd name="connsiteY13429" fmla="*/ 863794 h 2128862"/>
              <a:gd name="connsiteX13430" fmla="*/ 904029 w 2482948"/>
              <a:gd name="connsiteY13430" fmla="*/ 864306 h 2128862"/>
              <a:gd name="connsiteX13431" fmla="*/ 934718 w 2482948"/>
              <a:gd name="connsiteY13431" fmla="*/ 867595 h 2128862"/>
              <a:gd name="connsiteX13432" fmla="*/ 940157 w 2482948"/>
              <a:gd name="connsiteY13432" fmla="*/ 868178 h 2128862"/>
              <a:gd name="connsiteX13433" fmla="*/ 931315 w 2482948"/>
              <a:gd name="connsiteY13433" fmla="*/ 865367 h 2128862"/>
              <a:gd name="connsiteX13434" fmla="*/ 924228 w 2482948"/>
              <a:gd name="connsiteY13434" fmla="*/ 863114 h 2128862"/>
              <a:gd name="connsiteX13435" fmla="*/ 2144217 w 2482948"/>
              <a:gd name="connsiteY13435" fmla="*/ 858655 h 2128862"/>
              <a:gd name="connsiteX13436" fmla="*/ 2144207 w 2482948"/>
              <a:gd name="connsiteY13436" fmla="*/ 858721 h 2128862"/>
              <a:gd name="connsiteX13437" fmla="*/ 2144177 w 2482948"/>
              <a:gd name="connsiteY13437" fmla="*/ 858908 h 2128862"/>
              <a:gd name="connsiteX13438" fmla="*/ 2144118 w 2482948"/>
              <a:gd name="connsiteY13438" fmla="*/ 859273 h 2128862"/>
              <a:gd name="connsiteX13439" fmla="*/ 2145317 w 2482948"/>
              <a:gd name="connsiteY13439" fmla="*/ 859333 h 2128862"/>
              <a:gd name="connsiteX13440" fmla="*/ 2145884 w 2482948"/>
              <a:gd name="connsiteY13440" fmla="*/ 859362 h 2128862"/>
              <a:gd name="connsiteX13441" fmla="*/ 2146734 w 2482948"/>
              <a:gd name="connsiteY13441" fmla="*/ 859404 h 2128862"/>
              <a:gd name="connsiteX13442" fmla="*/ 664427 w 2482948"/>
              <a:gd name="connsiteY13442" fmla="*/ 858244 h 2128862"/>
              <a:gd name="connsiteX13443" fmla="*/ 664713 w 2482948"/>
              <a:gd name="connsiteY13443" fmla="*/ 858622 h 2128862"/>
              <a:gd name="connsiteX13444" fmla="*/ 664790 w 2482948"/>
              <a:gd name="connsiteY13444" fmla="*/ 858545 h 2128862"/>
              <a:gd name="connsiteX13445" fmla="*/ 664621 w 2482948"/>
              <a:gd name="connsiteY13445" fmla="*/ 858405 h 2128862"/>
              <a:gd name="connsiteX13446" fmla="*/ 814095 w 2482948"/>
              <a:gd name="connsiteY13446" fmla="*/ 858156 h 2128862"/>
              <a:gd name="connsiteX13447" fmla="*/ 810728 w 2482948"/>
              <a:gd name="connsiteY13447" fmla="*/ 862242 h 2128862"/>
              <a:gd name="connsiteX13448" fmla="*/ 877463 w 2482948"/>
              <a:gd name="connsiteY13448" fmla="*/ 887533 h 2128862"/>
              <a:gd name="connsiteX13449" fmla="*/ 883497 w 2482948"/>
              <a:gd name="connsiteY13449" fmla="*/ 888614 h 2128862"/>
              <a:gd name="connsiteX13450" fmla="*/ 883498 w 2482948"/>
              <a:gd name="connsiteY13450" fmla="*/ 888614 h 2128862"/>
              <a:gd name="connsiteX13451" fmla="*/ 883653 w 2482948"/>
              <a:gd name="connsiteY13451" fmla="*/ 888610 h 2128862"/>
              <a:gd name="connsiteX13452" fmla="*/ 906872 w 2482948"/>
              <a:gd name="connsiteY13452" fmla="*/ 887969 h 2128862"/>
              <a:gd name="connsiteX13453" fmla="*/ 899285 w 2482948"/>
              <a:gd name="connsiteY13453" fmla="*/ 885239 h 2128862"/>
              <a:gd name="connsiteX13454" fmla="*/ 884890 w 2482948"/>
              <a:gd name="connsiteY13454" fmla="*/ 880060 h 2128862"/>
              <a:gd name="connsiteX13455" fmla="*/ 875030 w 2482948"/>
              <a:gd name="connsiteY13455" fmla="*/ 876512 h 2128862"/>
              <a:gd name="connsiteX13456" fmla="*/ 853023 w 2482948"/>
              <a:gd name="connsiteY13456" fmla="*/ 872058 h 2128862"/>
              <a:gd name="connsiteX13457" fmla="*/ 1350520 w 2482948"/>
              <a:gd name="connsiteY13457" fmla="*/ 858040 h 2128862"/>
              <a:gd name="connsiteX13458" fmla="*/ 1349536 w 2482948"/>
              <a:gd name="connsiteY13458" fmla="*/ 858236 h 2128862"/>
              <a:gd name="connsiteX13459" fmla="*/ 1347461 w 2482948"/>
              <a:gd name="connsiteY13459" fmla="*/ 858651 h 2128862"/>
              <a:gd name="connsiteX13460" fmla="*/ 1348332 w 2482948"/>
              <a:gd name="connsiteY13460" fmla="*/ 858999 h 2128862"/>
              <a:gd name="connsiteX13461" fmla="*/ 1351499 w 2482948"/>
              <a:gd name="connsiteY13461" fmla="*/ 858411 h 2128862"/>
              <a:gd name="connsiteX13462" fmla="*/ 1270261 w 2482948"/>
              <a:gd name="connsiteY13462" fmla="*/ 857751 h 2128862"/>
              <a:gd name="connsiteX13463" fmla="*/ 1265428 w 2482948"/>
              <a:gd name="connsiteY13463" fmla="*/ 860431 h 2128862"/>
              <a:gd name="connsiteX13464" fmla="*/ 1261493 w 2482948"/>
              <a:gd name="connsiteY13464" fmla="*/ 862612 h 2128862"/>
              <a:gd name="connsiteX13465" fmla="*/ 1246764 w 2482948"/>
              <a:gd name="connsiteY13465" fmla="*/ 870778 h 2128862"/>
              <a:gd name="connsiteX13466" fmla="*/ 1255323 w 2482948"/>
              <a:gd name="connsiteY13466" fmla="*/ 872657 h 2128862"/>
              <a:gd name="connsiteX13467" fmla="*/ 1273113 w 2482948"/>
              <a:gd name="connsiteY13467" fmla="*/ 864192 h 2128862"/>
              <a:gd name="connsiteX13468" fmla="*/ 1273129 w 2482948"/>
              <a:gd name="connsiteY13468" fmla="*/ 864184 h 2128862"/>
              <a:gd name="connsiteX13469" fmla="*/ 1275821 w 2482948"/>
              <a:gd name="connsiteY13469" fmla="*/ 858820 h 2128862"/>
              <a:gd name="connsiteX13470" fmla="*/ 1527330 w 2482948"/>
              <a:gd name="connsiteY13470" fmla="*/ 857457 h 2128862"/>
              <a:gd name="connsiteX13471" fmla="*/ 1526993 w 2482948"/>
              <a:gd name="connsiteY13471" fmla="*/ 858457 h 2128862"/>
              <a:gd name="connsiteX13472" fmla="*/ 1526832 w 2482948"/>
              <a:gd name="connsiteY13472" fmla="*/ 858935 h 2128862"/>
              <a:gd name="connsiteX13473" fmla="*/ 1526783 w 2482948"/>
              <a:gd name="connsiteY13473" fmla="*/ 859080 h 2128862"/>
              <a:gd name="connsiteX13474" fmla="*/ 1534656 w 2482948"/>
              <a:gd name="connsiteY13474" fmla="*/ 866210 h 2128862"/>
              <a:gd name="connsiteX13475" fmla="*/ 1534751 w 2482948"/>
              <a:gd name="connsiteY13475" fmla="*/ 865915 h 2128862"/>
              <a:gd name="connsiteX13476" fmla="*/ 1530142 w 2482948"/>
              <a:gd name="connsiteY13476" fmla="*/ 860148 h 2128862"/>
              <a:gd name="connsiteX13477" fmla="*/ 1529218 w 2482948"/>
              <a:gd name="connsiteY13477" fmla="*/ 859263 h 2128862"/>
              <a:gd name="connsiteX13478" fmla="*/ 1451122 w 2482948"/>
              <a:gd name="connsiteY13478" fmla="*/ 857295 h 2128862"/>
              <a:gd name="connsiteX13479" fmla="*/ 1450757 w 2482948"/>
              <a:gd name="connsiteY13479" fmla="*/ 859024 h 2128862"/>
              <a:gd name="connsiteX13480" fmla="*/ 1452553 w 2482948"/>
              <a:gd name="connsiteY13480" fmla="*/ 859711 h 2128862"/>
              <a:gd name="connsiteX13481" fmla="*/ 1453864 w 2482948"/>
              <a:gd name="connsiteY13481" fmla="*/ 860213 h 2128862"/>
              <a:gd name="connsiteX13482" fmla="*/ 1459479 w 2482948"/>
              <a:gd name="connsiteY13482" fmla="*/ 861001 h 2128862"/>
              <a:gd name="connsiteX13483" fmla="*/ 1460561 w 2482948"/>
              <a:gd name="connsiteY13483" fmla="*/ 861521 h 2128862"/>
              <a:gd name="connsiteX13484" fmla="*/ 1460986 w 2482948"/>
              <a:gd name="connsiteY13484" fmla="*/ 860136 h 2128862"/>
              <a:gd name="connsiteX13485" fmla="*/ 1461015 w 2482948"/>
              <a:gd name="connsiteY13485" fmla="*/ 860043 h 2128862"/>
              <a:gd name="connsiteX13486" fmla="*/ 1455871 w 2482948"/>
              <a:gd name="connsiteY13486" fmla="*/ 857941 h 2128862"/>
              <a:gd name="connsiteX13487" fmla="*/ 1452802 w 2482948"/>
              <a:gd name="connsiteY13487" fmla="*/ 857524 h 2128862"/>
              <a:gd name="connsiteX13488" fmla="*/ 1451261 w 2482948"/>
              <a:gd name="connsiteY13488" fmla="*/ 857314 h 2128862"/>
              <a:gd name="connsiteX13489" fmla="*/ 1079558 w 2482948"/>
              <a:gd name="connsiteY13489" fmla="*/ 857239 h 2128862"/>
              <a:gd name="connsiteX13490" fmla="*/ 1075677 w 2482948"/>
              <a:gd name="connsiteY13490" fmla="*/ 869429 h 2128862"/>
              <a:gd name="connsiteX13491" fmla="*/ 1202486 w 2482948"/>
              <a:gd name="connsiteY13491" fmla="*/ 903887 h 2128862"/>
              <a:gd name="connsiteX13492" fmla="*/ 1208788 w 2482948"/>
              <a:gd name="connsiteY13492" fmla="*/ 889226 h 2128862"/>
              <a:gd name="connsiteX13493" fmla="*/ 1112784 w 2482948"/>
              <a:gd name="connsiteY13493" fmla="*/ 865463 h 2128862"/>
              <a:gd name="connsiteX13494" fmla="*/ 1399333 w 2482948"/>
              <a:gd name="connsiteY13494" fmla="*/ 856914 h 2128862"/>
              <a:gd name="connsiteX13495" fmla="*/ 1400078 w 2482948"/>
              <a:gd name="connsiteY13495" fmla="*/ 857159 h 2128862"/>
              <a:gd name="connsiteX13496" fmla="*/ 1401593 w 2482948"/>
              <a:gd name="connsiteY13496" fmla="*/ 857657 h 2128862"/>
              <a:gd name="connsiteX13497" fmla="*/ 1406954 w 2482948"/>
              <a:gd name="connsiteY13497" fmla="*/ 858328 h 2128862"/>
              <a:gd name="connsiteX13498" fmla="*/ 1409899 w 2482948"/>
              <a:gd name="connsiteY13498" fmla="*/ 858696 h 2128862"/>
              <a:gd name="connsiteX13499" fmla="*/ 1416228 w 2482948"/>
              <a:gd name="connsiteY13499" fmla="*/ 859488 h 2128862"/>
              <a:gd name="connsiteX13500" fmla="*/ 1416223 w 2482948"/>
              <a:gd name="connsiteY13500" fmla="*/ 859485 h 2128862"/>
              <a:gd name="connsiteX13501" fmla="*/ 2087666 w 2482948"/>
              <a:gd name="connsiteY13501" fmla="*/ 856800 h 2128862"/>
              <a:gd name="connsiteX13502" fmla="*/ 2087069 w 2482948"/>
              <a:gd name="connsiteY13502" fmla="*/ 857346 h 2128862"/>
              <a:gd name="connsiteX13503" fmla="*/ 2089103 w 2482948"/>
              <a:gd name="connsiteY13503" fmla="*/ 858464 h 2128862"/>
              <a:gd name="connsiteX13504" fmla="*/ 2090073 w 2482948"/>
              <a:gd name="connsiteY13504" fmla="*/ 858224 h 2128862"/>
              <a:gd name="connsiteX13505" fmla="*/ 2087920 w 2482948"/>
              <a:gd name="connsiteY13505" fmla="*/ 856950 h 2128862"/>
              <a:gd name="connsiteX13506" fmla="*/ 1004088 w 2482948"/>
              <a:gd name="connsiteY13506" fmla="*/ 856586 h 2128862"/>
              <a:gd name="connsiteX13507" fmla="*/ 1004086 w 2482948"/>
              <a:gd name="connsiteY13507" fmla="*/ 856597 h 2128862"/>
              <a:gd name="connsiteX13508" fmla="*/ 1004087 w 2482948"/>
              <a:gd name="connsiteY13508" fmla="*/ 856597 h 2128862"/>
              <a:gd name="connsiteX13509" fmla="*/ 1004094 w 2482948"/>
              <a:gd name="connsiteY13509" fmla="*/ 856596 h 2128862"/>
              <a:gd name="connsiteX13510" fmla="*/ 1004170 w 2482948"/>
              <a:gd name="connsiteY13510" fmla="*/ 856587 h 2128862"/>
              <a:gd name="connsiteX13511" fmla="*/ 1004169 w 2482948"/>
              <a:gd name="connsiteY13511" fmla="*/ 856587 h 2128862"/>
              <a:gd name="connsiteX13512" fmla="*/ 1004163 w 2482948"/>
              <a:gd name="connsiteY13512" fmla="*/ 856587 h 2128862"/>
              <a:gd name="connsiteX13513" fmla="*/ 997747 w 2482948"/>
              <a:gd name="connsiteY13513" fmla="*/ 856495 h 2128862"/>
              <a:gd name="connsiteX13514" fmla="*/ 998205 w 2482948"/>
              <a:gd name="connsiteY13514" fmla="*/ 857163 h 2128862"/>
              <a:gd name="connsiteX13515" fmla="*/ 998264 w 2482948"/>
              <a:gd name="connsiteY13515" fmla="*/ 857249 h 2128862"/>
              <a:gd name="connsiteX13516" fmla="*/ 999762 w 2482948"/>
              <a:gd name="connsiteY13516" fmla="*/ 857081 h 2128862"/>
              <a:gd name="connsiteX13517" fmla="*/ 999763 w 2482948"/>
              <a:gd name="connsiteY13517" fmla="*/ 857075 h 2128862"/>
              <a:gd name="connsiteX13518" fmla="*/ 999878 w 2482948"/>
              <a:gd name="connsiteY13518" fmla="*/ 856526 h 2128862"/>
              <a:gd name="connsiteX13519" fmla="*/ 1641508 w 2482948"/>
              <a:gd name="connsiteY13519" fmla="*/ 856291 h 2128862"/>
              <a:gd name="connsiteX13520" fmla="*/ 1641443 w 2482948"/>
              <a:gd name="connsiteY13520" fmla="*/ 856469 h 2128862"/>
              <a:gd name="connsiteX13521" fmla="*/ 1640540 w 2482948"/>
              <a:gd name="connsiteY13521" fmla="*/ 858965 h 2128862"/>
              <a:gd name="connsiteX13522" fmla="*/ 1642082 w 2482948"/>
              <a:gd name="connsiteY13522" fmla="*/ 886155 h 2128862"/>
              <a:gd name="connsiteX13523" fmla="*/ 1642232 w 2482948"/>
              <a:gd name="connsiteY13523" fmla="*/ 888800 h 2128862"/>
              <a:gd name="connsiteX13524" fmla="*/ 1443543 w 2482948"/>
              <a:gd name="connsiteY13524" fmla="*/ 856263 h 2128862"/>
              <a:gd name="connsiteX13525" fmla="*/ 1445033 w 2482948"/>
              <a:gd name="connsiteY13525" fmla="*/ 856833 h 2128862"/>
              <a:gd name="connsiteX13526" fmla="*/ 1446890 w 2482948"/>
              <a:gd name="connsiteY13526" fmla="*/ 857544 h 2128862"/>
              <a:gd name="connsiteX13527" fmla="*/ 1447034 w 2482948"/>
              <a:gd name="connsiteY13527" fmla="*/ 856868 h 2128862"/>
              <a:gd name="connsiteX13528" fmla="*/ 1447061 w 2482948"/>
              <a:gd name="connsiteY13528" fmla="*/ 856742 h 2128862"/>
              <a:gd name="connsiteX13529" fmla="*/ 1043588 w 2482948"/>
              <a:gd name="connsiteY13529" fmla="*/ 856207 h 2128862"/>
              <a:gd name="connsiteX13530" fmla="*/ 1039587 w 2482948"/>
              <a:gd name="connsiteY13530" fmla="*/ 859622 h 2128862"/>
              <a:gd name="connsiteX13531" fmla="*/ 1040093 w 2482948"/>
              <a:gd name="connsiteY13531" fmla="*/ 859760 h 2128862"/>
              <a:gd name="connsiteX13532" fmla="*/ 1043254 w 2482948"/>
              <a:gd name="connsiteY13532" fmla="*/ 860619 h 2128862"/>
              <a:gd name="connsiteX13533" fmla="*/ 1043380 w 2482948"/>
              <a:gd name="connsiteY13533" fmla="*/ 859327 h 2128862"/>
              <a:gd name="connsiteX13534" fmla="*/ 1043633 w 2482948"/>
              <a:gd name="connsiteY13534" fmla="*/ 856710 h 2128862"/>
              <a:gd name="connsiteX13535" fmla="*/ 1043598 w 2482948"/>
              <a:gd name="connsiteY13535" fmla="*/ 856324 h 2128862"/>
              <a:gd name="connsiteX13536" fmla="*/ 968922 w 2482948"/>
              <a:gd name="connsiteY13536" fmla="*/ 856082 h 2128862"/>
              <a:gd name="connsiteX13537" fmla="*/ 971274 w 2482948"/>
              <a:gd name="connsiteY13537" fmla="*/ 856775 h 2128862"/>
              <a:gd name="connsiteX13538" fmla="*/ 979805 w 2482948"/>
              <a:gd name="connsiteY13538" fmla="*/ 859288 h 2128862"/>
              <a:gd name="connsiteX13539" fmla="*/ 979877 w 2482948"/>
              <a:gd name="connsiteY13539" fmla="*/ 859309 h 2128862"/>
              <a:gd name="connsiteX13540" fmla="*/ 993636 w 2482948"/>
              <a:gd name="connsiteY13540" fmla="*/ 857767 h 2128862"/>
              <a:gd name="connsiteX13541" fmla="*/ 993824 w 2482948"/>
              <a:gd name="connsiteY13541" fmla="*/ 857117 h 2128862"/>
              <a:gd name="connsiteX13542" fmla="*/ 994018 w 2482948"/>
              <a:gd name="connsiteY13542" fmla="*/ 856442 h 2128862"/>
              <a:gd name="connsiteX13543" fmla="*/ 992226 w 2482948"/>
              <a:gd name="connsiteY13543" fmla="*/ 856416 h 2128862"/>
              <a:gd name="connsiteX13544" fmla="*/ 1586794 w 2482948"/>
              <a:gd name="connsiteY13544" fmla="*/ 855968 h 2128862"/>
              <a:gd name="connsiteX13545" fmla="*/ 1584635 w 2482948"/>
              <a:gd name="connsiteY13545" fmla="*/ 862335 h 2128862"/>
              <a:gd name="connsiteX13546" fmla="*/ 1588104 w 2482948"/>
              <a:gd name="connsiteY13546" fmla="*/ 865486 h 2128862"/>
              <a:gd name="connsiteX13547" fmla="*/ 1591833 w 2482948"/>
              <a:gd name="connsiteY13547" fmla="*/ 868873 h 2128862"/>
              <a:gd name="connsiteX13548" fmla="*/ 1592517 w 2482948"/>
              <a:gd name="connsiteY13548" fmla="*/ 866766 h 2128862"/>
              <a:gd name="connsiteX13549" fmla="*/ 1593655 w 2482948"/>
              <a:gd name="connsiteY13549" fmla="*/ 863259 h 2128862"/>
              <a:gd name="connsiteX13550" fmla="*/ 1361811 w 2482948"/>
              <a:gd name="connsiteY13550" fmla="*/ 855784 h 2128862"/>
              <a:gd name="connsiteX13551" fmla="*/ 1361115 w 2482948"/>
              <a:gd name="connsiteY13551" fmla="*/ 855923 h 2128862"/>
              <a:gd name="connsiteX13552" fmla="*/ 1360386 w 2482948"/>
              <a:gd name="connsiteY13552" fmla="*/ 856069 h 2128862"/>
              <a:gd name="connsiteX13553" fmla="*/ 1358547 w 2482948"/>
              <a:gd name="connsiteY13553" fmla="*/ 856436 h 2128862"/>
              <a:gd name="connsiteX13554" fmla="*/ 1359487 w 2482948"/>
              <a:gd name="connsiteY13554" fmla="*/ 856778 h 2128862"/>
              <a:gd name="connsiteX13555" fmla="*/ 1359764 w 2482948"/>
              <a:gd name="connsiteY13555" fmla="*/ 856879 h 2128862"/>
              <a:gd name="connsiteX13556" fmla="*/ 1360255 w 2482948"/>
              <a:gd name="connsiteY13556" fmla="*/ 856788 h 2128862"/>
              <a:gd name="connsiteX13557" fmla="*/ 1363109 w 2482948"/>
              <a:gd name="connsiteY13557" fmla="*/ 856259 h 2128862"/>
              <a:gd name="connsiteX13558" fmla="*/ 1361880 w 2482948"/>
              <a:gd name="connsiteY13558" fmla="*/ 855809 h 2128862"/>
              <a:gd name="connsiteX13559" fmla="*/ 2166963 w 2482948"/>
              <a:gd name="connsiteY13559" fmla="*/ 855513 h 2128862"/>
              <a:gd name="connsiteX13560" fmla="*/ 2166197 w 2482948"/>
              <a:gd name="connsiteY13560" fmla="*/ 860743 h 2128862"/>
              <a:gd name="connsiteX13561" fmla="*/ 2169297 w 2482948"/>
              <a:gd name="connsiteY13561" fmla="*/ 861492 h 2128862"/>
              <a:gd name="connsiteX13562" fmla="*/ 2176760 w 2482948"/>
              <a:gd name="connsiteY13562" fmla="*/ 862381 h 2128862"/>
              <a:gd name="connsiteX13563" fmla="*/ 2179336 w 2482948"/>
              <a:gd name="connsiteY13563" fmla="*/ 862381 h 2128862"/>
              <a:gd name="connsiteX13564" fmla="*/ 2181142 w 2482948"/>
              <a:gd name="connsiteY13564" fmla="*/ 859162 h 2128862"/>
              <a:gd name="connsiteX13565" fmla="*/ 2172625 w 2482948"/>
              <a:gd name="connsiteY13565" fmla="*/ 857003 h 2128862"/>
              <a:gd name="connsiteX13566" fmla="*/ 2248442 w 2482948"/>
              <a:gd name="connsiteY13566" fmla="*/ 855474 h 2128862"/>
              <a:gd name="connsiteX13567" fmla="*/ 2245636 w 2482948"/>
              <a:gd name="connsiteY13567" fmla="*/ 858652 h 2128862"/>
              <a:gd name="connsiteX13568" fmla="*/ 2244910 w 2482948"/>
              <a:gd name="connsiteY13568" fmla="*/ 859474 h 2128862"/>
              <a:gd name="connsiteX13569" fmla="*/ 2245489 w 2482948"/>
              <a:gd name="connsiteY13569" fmla="*/ 860097 h 2128862"/>
              <a:gd name="connsiteX13570" fmla="*/ 2245868 w 2482948"/>
              <a:gd name="connsiteY13570" fmla="*/ 860505 h 2128862"/>
              <a:gd name="connsiteX13571" fmla="*/ 2245975 w 2482948"/>
              <a:gd name="connsiteY13571" fmla="*/ 860732 h 2128862"/>
              <a:gd name="connsiteX13572" fmla="*/ 2247546 w 2482948"/>
              <a:gd name="connsiteY13572" fmla="*/ 864089 h 2128862"/>
              <a:gd name="connsiteX13573" fmla="*/ 2247900 w 2482948"/>
              <a:gd name="connsiteY13573" fmla="*/ 860689 h 2128862"/>
              <a:gd name="connsiteX13574" fmla="*/ 2132709 w 2482948"/>
              <a:gd name="connsiteY13574" fmla="*/ 855230 h 2128862"/>
              <a:gd name="connsiteX13575" fmla="*/ 2130820 w 2482948"/>
              <a:gd name="connsiteY13575" fmla="*/ 858299 h 2128862"/>
              <a:gd name="connsiteX13576" fmla="*/ 2131129 w 2482948"/>
              <a:gd name="connsiteY13576" fmla="*/ 858403 h 2128862"/>
              <a:gd name="connsiteX13577" fmla="*/ 2131906 w 2482948"/>
              <a:gd name="connsiteY13577" fmla="*/ 858663 h 2128862"/>
              <a:gd name="connsiteX13578" fmla="*/ 2139463 w 2482948"/>
              <a:gd name="connsiteY13578" fmla="*/ 859041 h 2128862"/>
              <a:gd name="connsiteX13579" fmla="*/ 2139740 w 2482948"/>
              <a:gd name="connsiteY13579" fmla="*/ 857323 h 2128862"/>
              <a:gd name="connsiteX13580" fmla="*/ 1466356 w 2482948"/>
              <a:gd name="connsiteY13580" fmla="*/ 855046 h 2128862"/>
              <a:gd name="connsiteX13581" fmla="*/ 1465995 w 2482948"/>
              <a:gd name="connsiteY13581" fmla="*/ 856232 h 2128862"/>
              <a:gd name="connsiteX13582" fmla="*/ 1473238 w 2482948"/>
              <a:gd name="connsiteY13582" fmla="*/ 859692 h 2128862"/>
              <a:gd name="connsiteX13583" fmla="*/ 1475709 w 2482948"/>
              <a:gd name="connsiteY13583" fmla="*/ 860872 h 2128862"/>
              <a:gd name="connsiteX13584" fmla="*/ 1475768 w 2482948"/>
              <a:gd name="connsiteY13584" fmla="*/ 860670 h 2128862"/>
              <a:gd name="connsiteX13585" fmla="*/ 1476099 w 2482948"/>
              <a:gd name="connsiteY13585" fmla="*/ 859548 h 2128862"/>
              <a:gd name="connsiteX13586" fmla="*/ 1476204 w 2482948"/>
              <a:gd name="connsiteY13586" fmla="*/ 859193 h 2128862"/>
              <a:gd name="connsiteX13587" fmla="*/ 1482105 w 2482948"/>
              <a:gd name="connsiteY13587" fmla="*/ 854868 h 2128862"/>
              <a:gd name="connsiteX13588" fmla="*/ 1481950 w 2482948"/>
              <a:gd name="connsiteY13588" fmla="*/ 855399 h 2128862"/>
              <a:gd name="connsiteX13589" fmla="*/ 1481903 w 2482948"/>
              <a:gd name="connsiteY13589" fmla="*/ 855560 h 2128862"/>
              <a:gd name="connsiteX13590" fmla="*/ 1481836 w 2482948"/>
              <a:gd name="connsiteY13590" fmla="*/ 855789 h 2128862"/>
              <a:gd name="connsiteX13591" fmla="*/ 1488954 w 2482948"/>
              <a:gd name="connsiteY13591" fmla="*/ 859244 h 2128862"/>
              <a:gd name="connsiteX13592" fmla="*/ 1490675 w 2482948"/>
              <a:gd name="connsiteY13592" fmla="*/ 859969 h 2128862"/>
              <a:gd name="connsiteX13593" fmla="*/ 1490768 w 2482948"/>
              <a:gd name="connsiteY13593" fmla="*/ 859643 h 2128862"/>
              <a:gd name="connsiteX13594" fmla="*/ 1491083 w 2482948"/>
              <a:gd name="connsiteY13594" fmla="*/ 858534 h 2128862"/>
              <a:gd name="connsiteX13595" fmla="*/ 1488946 w 2482948"/>
              <a:gd name="connsiteY13595" fmla="*/ 857252 h 2128862"/>
              <a:gd name="connsiteX13596" fmla="*/ 1488760 w 2482948"/>
              <a:gd name="connsiteY13596" fmla="*/ 857187 h 2128862"/>
              <a:gd name="connsiteX13597" fmla="*/ 1483195 w 2482948"/>
              <a:gd name="connsiteY13597" fmla="*/ 855248 h 2128862"/>
              <a:gd name="connsiteX13598" fmla="*/ 1255121 w 2482948"/>
              <a:gd name="connsiteY13598" fmla="*/ 854840 h 2128862"/>
              <a:gd name="connsiteX13599" fmla="*/ 1238720 w 2482948"/>
              <a:gd name="connsiteY13599" fmla="*/ 865238 h 2128862"/>
              <a:gd name="connsiteX13600" fmla="*/ 1236082 w 2482948"/>
              <a:gd name="connsiteY13600" fmla="*/ 868432 h 2128862"/>
              <a:gd name="connsiteX13601" fmla="*/ 1236873 w 2482948"/>
              <a:gd name="connsiteY13601" fmla="*/ 868606 h 2128862"/>
              <a:gd name="connsiteX13602" fmla="*/ 1240498 w 2482948"/>
              <a:gd name="connsiteY13602" fmla="*/ 869402 h 2128862"/>
              <a:gd name="connsiteX13603" fmla="*/ 1263725 w 2482948"/>
              <a:gd name="connsiteY13603" fmla="*/ 856495 h 2128862"/>
              <a:gd name="connsiteX13604" fmla="*/ 1496653 w 2482948"/>
              <a:gd name="connsiteY13604" fmla="*/ 854726 h 2128862"/>
              <a:gd name="connsiteX13605" fmla="*/ 1496621 w 2482948"/>
              <a:gd name="connsiteY13605" fmla="*/ 854839 h 2128862"/>
              <a:gd name="connsiteX13606" fmla="*/ 1498133 w 2482948"/>
              <a:gd name="connsiteY13606" fmla="*/ 855661 h 2128862"/>
              <a:gd name="connsiteX13607" fmla="*/ 2161926 w 2482948"/>
              <a:gd name="connsiteY13607" fmla="*/ 854253 h 2128862"/>
              <a:gd name="connsiteX13608" fmla="*/ 2159216 w 2482948"/>
              <a:gd name="connsiteY13608" fmla="*/ 858855 h 2128862"/>
              <a:gd name="connsiteX13609" fmla="*/ 2161575 w 2482948"/>
              <a:gd name="connsiteY13609" fmla="*/ 859562 h 2128862"/>
              <a:gd name="connsiteX13610" fmla="*/ 2162089 w 2482948"/>
              <a:gd name="connsiteY13610" fmla="*/ 856039 h 2128862"/>
              <a:gd name="connsiteX13611" fmla="*/ 2162122 w 2482948"/>
              <a:gd name="connsiteY13611" fmla="*/ 855816 h 2128862"/>
              <a:gd name="connsiteX13612" fmla="*/ 2162336 w 2482948"/>
              <a:gd name="connsiteY13612" fmla="*/ 854351 h 2128862"/>
              <a:gd name="connsiteX13613" fmla="*/ 1340499 w 2482948"/>
              <a:gd name="connsiteY13613" fmla="*/ 854240 h 2128862"/>
              <a:gd name="connsiteX13614" fmla="*/ 1337831 w 2482948"/>
              <a:gd name="connsiteY13614" fmla="*/ 854811 h 2128862"/>
              <a:gd name="connsiteX13615" fmla="*/ 1339560 w 2482948"/>
              <a:gd name="connsiteY13615" fmla="*/ 855500 h 2128862"/>
              <a:gd name="connsiteX13616" fmla="*/ 1342336 w 2482948"/>
              <a:gd name="connsiteY13616" fmla="*/ 854937 h 2128862"/>
              <a:gd name="connsiteX13617" fmla="*/ 1425431 w 2482948"/>
              <a:gd name="connsiteY13617" fmla="*/ 854185 h 2128862"/>
              <a:gd name="connsiteX13618" fmla="*/ 1425390 w 2482948"/>
              <a:gd name="connsiteY13618" fmla="*/ 854372 h 2128862"/>
              <a:gd name="connsiteX13619" fmla="*/ 1425294 w 2482948"/>
              <a:gd name="connsiteY13619" fmla="*/ 854810 h 2128862"/>
              <a:gd name="connsiteX13620" fmla="*/ 1424996 w 2482948"/>
              <a:gd name="connsiteY13620" fmla="*/ 856162 h 2128862"/>
              <a:gd name="connsiteX13621" fmla="*/ 1425114 w 2482948"/>
              <a:gd name="connsiteY13621" fmla="*/ 856179 h 2128862"/>
              <a:gd name="connsiteX13622" fmla="*/ 1433148 w 2482948"/>
              <a:gd name="connsiteY13622" fmla="*/ 857306 h 2128862"/>
              <a:gd name="connsiteX13623" fmla="*/ 1433181 w 2482948"/>
              <a:gd name="connsiteY13623" fmla="*/ 857157 h 2128862"/>
              <a:gd name="connsiteX13624" fmla="*/ 1433192 w 2482948"/>
              <a:gd name="connsiteY13624" fmla="*/ 857107 h 2128862"/>
              <a:gd name="connsiteX13625" fmla="*/ 1426938 w 2482948"/>
              <a:gd name="connsiteY13625" fmla="*/ 854659 h 2128862"/>
              <a:gd name="connsiteX13626" fmla="*/ 2105172 w 2482948"/>
              <a:gd name="connsiteY13626" fmla="*/ 854078 h 2128862"/>
              <a:gd name="connsiteX13627" fmla="*/ 2104828 w 2482948"/>
              <a:gd name="connsiteY13627" fmla="*/ 854732 h 2128862"/>
              <a:gd name="connsiteX13628" fmla="*/ 2105881 w 2482948"/>
              <a:gd name="connsiteY13628" fmla="*/ 855342 h 2128862"/>
              <a:gd name="connsiteX13629" fmla="*/ 2106548 w 2482948"/>
              <a:gd name="connsiteY13629" fmla="*/ 855729 h 2128862"/>
              <a:gd name="connsiteX13630" fmla="*/ 2109693 w 2482948"/>
              <a:gd name="connsiteY13630" fmla="*/ 857551 h 2128862"/>
              <a:gd name="connsiteX13631" fmla="*/ 2112189 w 2482948"/>
              <a:gd name="connsiteY13631" fmla="*/ 857676 h 2128862"/>
              <a:gd name="connsiteX13632" fmla="*/ 2112744 w 2482948"/>
              <a:gd name="connsiteY13632" fmla="*/ 857704 h 2128862"/>
              <a:gd name="connsiteX13633" fmla="*/ 2113314 w 2482948"/>
              <a:gd name="connsiteY13633" fmla="*/ 857733 h 2128862"/>
              <a:gd name="connsiteX13634" fmla="*/ 2111541 w 2482948"/>
              <a:gd name="connsiteY13634" fmla="*/ 857142 h 2128862"/>
              <a:gd name="connsiteX13635" fmla="*/ 2356644 w 2482948"/>
              <a:gd name="connsiteY13635" fmla="*/ 853838 h 2128862"/>
              <a:gd name="connsiteX13636" fmla="*/ 2348514 w 2482948"/>
              <a:gd name="connsiteY13636" fmla="*/ 867372 h 2128862"/>
              <a:gd name="connsiteX13637" fmla="*/ 2339930 w 2482948"/>
              <a:gd name="connsiteY13637" fmla="*/ 881661 h 2128862"/>
              <a:gd name="connsiteX13638" fmla="*/ 2339683 w 2482948"/>
              <a:gd name="connsiteY13638" fmla="*/ 882072 h 2128862"/>
              <a:gd name="connsiteX13639" fmla="*/ 2335830 w 2482948"/>
              <a:gd name="connsiteY13639" fmla="*/ 905868 h 2128862"/>
              <a:gd name="connsiteX13640" fmla="*/ 2328181 w 2482948"/>
              <a:gd name="connsiteY13640" fmla="*/ 926483 h 2128862"/>
              <a:gd name="connsiteX13641" fmla="*/ 2325892 w 2482948"/>
              <a:gd name="connsiteY13641" fmla="*/ 937266 h 2128862"/>
              <a:gd name="connsiteX13642" fmla="*/ 2320617 w 2482948"/>
              <a:gd name="connsiteY13642" fmla="*/ 946869 h 2128862"/>
              <a:gd name="connsiteX13643" fmla="*/ 2312918 w 2482948"/>
              <a:gd name="connsiteY13643" fmla="*/ 967618 h 2128862"/>
              <a:gd name="connsiteX13644" fmla="*/ 2278107 w 2482948"/>
              <a:gd name="connsiteY13644" fmla="*/ 1024259 h 2128862"/>
              <a:gd name="connsiteX13645" fmla="*/ 2267393 w 2482948"/>
              <a:gd name="connsiteY13645" fmla="*/ 1035909 h 2128862"/>
              <a:gd name="connsiteX13646" fmla="*/ 2264946 w 2482948"/>
              <a:gd name="connsiteY13646" fmla="*/ 1042355 h 2128862"/>
              <a:gd name="connsiteX13647" fmla="*/ 2261291 w 2482948"/>
              <a:gd name="connsiteY13647" fmla="*/ 1051984 h 2128862"/>
              <a:gd name="connsiteX13648" fmla="*/ 2292329 w 2482948"/>
              <a:gd name="connsiteY13648" fmla="*/ 1023379 h 2128862"/>
              <a:gd name="connsiteX13649" fmla="*/ 2292825 w 2482948"/>
              <a:gd name="connsiteY13649" fmla="*/ 1022021 h 2128862"/>
              <a:gd name="connsiteX13650" fmla="*/ 2318921 w 2482948"/>
              <a:gd name="connsiteY13650" fmla="*/ 955454 h 2128862"/>
              <a:gd name="connsiteX13651" fmla="*/ 2319612 w 2482948"/>
              <a:gd name="connsiteY13651" fmla="*/ 953937 h 2128862"/>
              <a:gd name="connsiteX13652" fmla="*/ 2345258 w 2482948"/>
              <a:gd name="connsiteY13652" fmla="*/ 905401 h 2128862"/>
              <a:gd name="connsiteX13653" fmla="*/ 2352751 w 2482948"/>
              <a:gd name="connsiteY13653" fmla="*/ 891352 h 2128862"/>
              <a:gd name="connsiteX13654" fmla="*/ 1375325 w 2482948"/>
              <a:gd name="connsiteY13654" fmla="*/ 853084 h 2128862"/>
              <a:gd name="connsiteX13655" fmla="*/ 1371215 w 2482948"/>
              <a:gd name="connsiteY13655" fmla="*/ 853905 h 2128862"/>
              <a:gd name="connsiteX13656" fmla="*/ 1372828 w 2482948"/>
              <a:gd name="connsiteY13656" fmla="*/ 854457 h 2128862"/>
              <a:gd name="connsiteX13657" fmla="*/ 1373613 w 2482948"/>
              <a:gd name="connsiteY13657" fmla="*/ 854311 h 2128862"/>
              <a:gd name="connsiteX13658" fmla="*/ 1374372 w 2482948"/>
              <a:gd name="connsiteY13658" fmla="*/ 854170 h 2128862"/>
              <a:gd name="connsiteX13659" fmla="*/ 1377052 w 2482948"/>
              <a:gd name="connsiteY13659" fmla="*/ 853673 h 2128862"/>
              <a:gd name="connsiteX13660" fmla="*/ 1376201 w 2482948"/>
              <a:gd name="connsiteY13660" fmla="*/ 853383 h 2128862"/>
              <a:gd name="connsiteX13661" fmla="*/ 1278706 w 2482948"/>
              <a:gd name="connsiteY13661" fmla="*/ 853070 h 2128862"/>
              <a:gd name="connsiteX13662" fmla="*/ 1278694 w 2482948"/>
              <a:gd name="connsiteY13662" fmla="*/ 853077 h 2128862"/>
              <a:gd name="connsiteX13663" fmla="*/ 1278102 w 2482948"/>
              <a:gd name="connsiteY13663" fmla="*/ 853405 h 2128862"/>
              <a:gd name="connsiteX13664" fmla="*/ 1277330 w 2482948"/>
              <a:gd name="connsiteY13664" fmla="*/ 853833 h 2128862"/>
              <a:gd name="connsiteX13665" fmla="*/ 1278236 w 2482948"/>
              <a:gd name="connsiteY13665" fmla="*/ 854006 h 2128862"/>
              <a:gd name="connsiteX13666" fmla="*/ 1698209 w 2482948"/>
              <a:gd name="connsiteY13666" fmla="*/ 853045 h 2128862"/>
              <a:gd name="connsiteX13667" fmla="*/ 1696335 w 2482948"/>
              <a:gd name="connsiteY13667" fmla="*/ 857451 h 2128862"/>
              <a:gd name="connsiteX13668" fmla="*/ 1691354 w 2482948"/>
              <a:gd name="connsiteY13668" fmla="*/ 871660 h 2128862"/>
              <a:gd name="connsiteX13669" fmla="*/ 1690169 w 2482948"/>
              <a:gd name="connsiteY13669" fmla="*/ 875041 h 2128862"/>
              <a:gd name="connsiteX13670" fmla="*/ 1687038 w 2482948"/>
              <a:gd name="connsiteY13670" fmla="*/ 883972 h 2128862"/>
              <a:gd name="connsiteX13671" fmla="*/ 1687052 w 2482948"/>
              <a:gd name="connsiteY13671" fmla="*/ 884188 h 2128862"/>
              <a:gd name="connsiteX13672" fmla="*/ 1687053 w 2482948"/>
              <a:gd name="connsiteY13672" fmla="*/ 884196 h 2128862"/>
              <a:gd name="connsiteX13673" fmla="*/ 1687060 w 2482948"/>
              <a:gd name="connsiteY13673" fmla="*/ 884301 h 2128862"/>
              <a:gd name="connsiteX13674" fmla="*/ 1687640 w 2482948"/>
              <a:gd name="connsiteY13674" fmla="*/ 887982 h 2128862"/>
              <a:gd name="connsiteX13675" fmla="*/ 1688520 w 2482948"/>
              <a:gd name="connsiteY13675" fmla="*/ 893574 h 2128862"/>
              <a:gd name="connsiteX13676" fmla="*/ 1692542 w 2482948"/>
              <a:gd name="connsiteY13676" fmla="*/ 908998 h 2128862"/>
              <a:gd name="connsiteX13677" fmla="*/ 1694804 w 2482948"/>
              <a:gd name="connsiteY13677" fmla="*/ 917670 h 2128862"/>
              <a:gd name="connsiteX13678" fmla="*/ 1696761 w 2482948"/>
              <a:gd name="connsiteY13678" fmla="*/ 925174 h 2128862"/>
              <a:gd name="connsiteX13679" fmla="*/ 1702099 w 2482948"/>
              <a:gd name="connsiteY13679" fmla="*/ 910803 h 2128862"/>
              <a:gd name="connsiteX13680" fmla="*/ 1704148 w 2482948"/>
              <a:gd name="connsiteY13680" fmla="*/ 905287 h 2128862"/>
              <a:gd name="connsiteX13681" fmla="*/ 1699844 w 2482948"/>
              <a:gd name="connsiteY13681" fmla="*/ 886374 h 2128862"/>
              <a:gd name="connsiteX13682" fmla="*/ 1699372 w 2482948"/>
              <a:gd name="connsiteY13682" fmla="*/ 876761 h 2128862"/>
              <a:gd name="connsiteX13683" fmla="*/ 1698595 w 2482948"/>
              <a:gd name="connsiteY13683" fmla="*/ 872840 h 2128862"/>
              <a:gd name="connsiteX13684" fmla="*/ 1698079 w 2482948"/>
              <a:gd name="connsiteY13684" fmla="*/ 870236 h 2128862"/>
              <a:gd name="connsiteX13685" fmla="*/ 1698534 w 2482948"/>
              <a:gd name="connsiteY13685" fmla="*/ 859662 h 2128862"/>
              <a:gd name="connsiteX13686" fmla="*/ 2190724 w 2482948"/>
              <a:gd name="connsiteY13686" fmla="*/ 852968 h 2128862"/>
              <a:gd name="connsiteX13687" fmla="*/ 2190599 w 2482948"/>
              <a:gd name="connsiteY13687" fmla="*/ 853189 h 2128862"/>
              <a:gd name="connsiteX13688" fmla="*/ 2190503 w 2482948"/>
              <a:gd name="connsiteY13688" fmla="*/ 853360 h 2128862"/>
              <a:gd name="connsiteX13689" fmla="*/ 2190457 w 2482948"/>
              <a:gd name="connsiteY13689" fmla="*/ 853443 h 2128862"/>
              <a:gd name="connsiteX13690" fmla="*/ 2190318 w 2482948"/>
              <a:gd name="connsiteY13690" fmla="*/ 854228 h 2128862"/>
              <a:gd name="connsiteX13691" fmla="*/ 2203916 w 2482948"/>
              <a:gd name="connsiteY13691" fmla="*/ 857163 h 2128862"/>
              <a:gd name="connsiteX13692" fmla="*/ 2195828 w 2482948"/>
              <a:gd name="connsiteY13692" fmla="*/ 854591 h 2128862"/>
              <a:gd name="connsiteX13693" fmla="*/ 2194671 w 2482948"/>
              <a:gd name="connsiteY13693" fmla="*/ 854223 h 2128862"/>
              <a:gd name="connsiteX13694" fmla="*/ 1528842 w 2482948"/>
              <a:gd name="connsiteY13694" fmla="*/ 852967 h 2128862"/>
              <a:gd name="connsiteX13695" fmla="*/ 1528737 w 2482948"/>
              <a:gd name="connsiteY13695" fmla="*/ 853279 h 2128862"/>
              <a:gd name="connsiteX13696" fmla="*/ 1536435 w 2482948"/>
              <a:gd name="connsiteY13696" fmla="*/ 860712 h 2128862"/>
              <a:gd name="connsiteX13697" fmla="*/ 1536642 w 2482948"/>
              <a:gd name="connsiteY13697" fmla="*/ 860072 h 2128862"/>
              <a:gd name="connsiteX13698" fmla="*/ 1530066 w 2482948"/>
              <a:gd name="connsiteY13698" fmla="*/ 853415 h 2128862"/>
              <a:gd name="connsiteX13699" fmla="*/ 1529043 w 2482948"/>
              <a:gd name="connsiteY13699" fmla="*/ 853040 h 2128862"/>
              <a:gd name="connsiteX13700" fmla="*/ 1245285 w 2482948"/>
              <a:gd name="connsiteY13700" fmla="*/ 852949 h 2128862"/>
              <a:gd name="connsiteX13701" fmla="*/ 1242867 w 2482948"/>
              <a:gd name="connsiteY13701" fmla="*/ 855489 h 2128862"/>
              <a:gd name="connsiteX13702" fmla="*/ 1244013 w 2482948"/>
              <a:gd name="connsiteY13702" fmla="*/ 854577 h 2128862"/>
              <a:gd name="connsiteX13703" fmla="*/ 1245596 w 2482948"/>
              <a:gd name="connsiteY13703" fmla="*/ 853316 h 2128862"/>
              <a:gd name="connsiteX13704" fmla="*/ 1245907 w 2482948"/>
              <a:gd name="connsiteY13704" fmla="*/ 853068 h 2128862"/>
              <a:gd name="connsiteX13705" fmla="*/ 1061246 w 2482948"/>
              <a:gd name="connsiteY13705" fmla="*/ 852706 h 2128862"/>
              <a:gd name="connsiteX13706" fmla="*/ 1061245 w 2482948"/>
              <a:gd name="connsiteY13706" fmla="*/ 852721 h 2128862"/>
              <a:gd name="connsiteX13707" fmla="*/ 1061221 w 2482948"/>
              <a:gd name="connsiteY13707" fmla="*/ 853106 h 2128862"/>
              <a:gd name="connsiteX13708" fmla="*/ 1060453 w 2482948"/>
              <a:gd name="connsiteY13708" fmla="*/ 865293 h 2128862"/>
              <a:gd name="connsiteX13709" fmla="*/ 1060718 w 2482948"/>
              <a:gd name="connsiteY13709" fmla="*/ 865364 h 2128862"/>
              <a:gd name="connsiteX13710" fmla="*/ 1060777 w 2482948"/>
              <a:gd name="connsiteY13710" fmla="*/ 865380 h 2128862"/>
              <a:gd name="connsiteX13711" fmla="*/ 1062741 w 2482948"/>
              <a:gd name="connsiteY13711" fmla="*/ 853076 h 2128862"/>
              <a:gd name="connsiteX13712" fmla="*/ 2123049 w 2482948"/>
              <a:gd name="connsiteY13712" fmla="*/ 852355 h 2128862"/>
              <a:gd name="connsiteX13713" fmla="*/ 2122921 w 2482948"/>
              <a:gd name="connsiteY13713" fmla="*/ 853073 h 2128862"/>
              <a:gd name="connsiteX13714" fmla="*/ 2122772 w 2482948"/>
              <a:gd name="connsiteY13714" fmla="*/ 853909 h 2128862"/>
              <a:gd name="connsiteX13715" fmla="*/ 2122485 w 2482948"/>
              <a:gd name="connsiteY13715" fmla="*/ 855513 h 2128862"/>
              <a:gd name="connsiteX13716" fmla="*/ 2125274 w 2482948"/>
              <a:gd name="connsiteY13716" fmla="*/ 856445 h 2128862"/>
              <a:gd name="connsiteX13717" fmla="*/ 2127057 w 2482948"/>
              <a:gd name="connsiteY13717" fmla="*/ 853548 h 2128862"/>
              <a:gd name="connsiteX13718" fmla="*/ 1474432 w 2482948"/>
              <a:gd name="connsiteY13718" fmla="*/ 852194 h 2128862"/>
              <a:gd name="connsiteX13719" fmla="*/ 1475836 w 2482948"/>
              <a:gd name="connsiteY13719" fmla="*/ 852876 h 2128862"/>
              <a:gd name="connsiteX13720" fmla="*/ 1477787 w 2482948"/>
              <a:gd name="connsiteY13720" fmla="*/ 853823 h 2128862"/>
              <a:gd name="connsiteX13721" fmla="*/ 1477910 w 2482948"/>
              <a:gd name="connsiteY13721" fmla="*/ 853406 h 2128862"/>
              <a:gd name="connsiteX13722" fmla="*/ 1559503 w 2482948"/>
              <a:gd name="connsiteY13722" fmla="*/ 852065 h 2128862"/>
              <a:gd name="connsiteX13723" fmla="*/ 1556135 w 2482948"/>
              <a:gd name="connsiteY13723" fmla="*/ 861034 h 2128862"/>
              <a:gd name="connsiteX13724" fmla="*/ 1556193 w 2482948"/>
              <a:gd name="connsiteY13724" fmla="*/ 861067 h 2128862"/>
              <a:gd name="connsiteX13725" fmla="*/ 1564264 w 2482948"/>
              <a:gd name="connsiteY13725" fmla="*/ 865623 h 2128862"/>
              <a:gd name="connsiteX13726" fmla="*/ 1565985 w 2482948"/>
              <a:gd name="connsiteY13726" fmla="*/ 860818 h 2128862"/>
              <a:gd name="connsiteX13727" fmla="*/ 1567258 w 2482948"/>
              <a:gd name="connsiteY13727" fmla="*/ 857263 h 2128862"/>
              <a:gd name="connsiteX13728" fmla="*/ 1412332 w 2482948"/>
              <a:gd name="connsiteY13728" fmla="*/ 852015 h 2128862"/>
              <a:gd name="connsiteX13729" fmla="*/ 1420183 w 2482948"/>
              <a:gd name="connsiteY13729" fmla="*/ 853279 h 2128862"/>
              <a:gd name="connsiteX13730" fmla="*/ 1420226 w 2482948"/>
              <a:gd name="connsiteY13730" fmla="*/ 853089 h 2128862"/>
              <a:gd name="connsiteX13731" fmla="*/ 1419396 w 2482948"/>
              <a:gd name="connsiteY13731" fmla="*/ 852976 h 2128862"/>
              <a:gd name="connsiteX13732" fmla="*/ 1351285 w 2482948"/>
              <a:gd name="connsiteY13732" fmla="*/ 851931 h 2128862"/>
              <a:gd name="connsiteX13733" fmla="*/ 1348059 w 2482948"/>
              <a:gd name="connsiteY13733" fmla="*/ 852621 h 2128862"/>
              <a:gd name="connsiteX13734" fmla="*/ 1348413 w 2482948"/>
              <a:gd name="connsiteY13734" fmla="*/ 852750 h 2128862"/>
              <a:gd name="connsiteX13735" fmla="*/ 1349061 w 2482948"/>
              <a:gd name="connsiteY13735" fmla="*/ 852986 h 2128862"/>
              <a:gd name="connsiteX13736" fmla="*/ 1350100 w 2482948"/>
              <a:gd name="connsiteY13736" fmla="*/ 853364 h 2128862"/>
              <a:gd name="connsiteX13737" fmla="*/ 1353322 w 2482948"/>
              <a:gd name="connsiteY13737" fmla="*/ 852710 h 2128862"/>
              <a:gd name="connsiteX13738" fmla="*/ 1353382 w 2482948"/>
              <a:gd name="connsiteY13738" fmla="*/ 852698 h 2128862"/>
              <a:gd name="connsiteX13739" fmla="*/ 670449 w 2482948"/>
              <a:gd name="connsiteY13739" fmla="*/ 851791 h 2128862"/>
              <a:gd name="connsiteX13740" fmla="*/ 670380 w 2482948"/>
              <a:gd name="connsiteY13740" fmla="*/ 851859 h 2128862"/>
              <a:gd name="connsiteX13741" fmla="*/ 670331 w 2482948"/>
              <a:gd name="connsiteY13741" fmla="*/ 851908 h 2128862"/>
              <a:gd name="connsiteX13742" fmla="*/ 670580 w 2482948"/>
              <a:gd name="connsiteY13742" fmla="*/ 852111 h 2128862"/>
              <a:gd name="connsiteX13743" fmla="*/ 670951 w 2482948"/>
              <a:gd name="connsiteY13743" fmla="*/ 852412 h 2128862"/>
              <a:gd name="connsiteX13744" fmla="*/ 671049 w 2482948"/>
              <a:gd name="connsiteY13744" fmla="*/ 852315 h 2128862"/>
              <a:gd name="connsiteX13745" fmla="*/ 671071 w 2482948"/>
              <a:gd name="connsiteY13745" fmla="*/ 852291 h 2128862"/>
              <a:gd name="connsiteX13746" fmla="*/ 671021 w 2482948"/>
              <a:gd name="connsiteY13746" fmla="*/ 852251 h 2128862"/>
              <a:gd name="connsiteX13747" fmla="*/ 671014 w 2482948"/>
              <a:gd name="connsiteY13747" fmla="*/ 852246 h 2128862"/>
              <a:gd name="connsiteX13748" fmla="*/ 2219449 w 2482948"/>
              <a:gd name="connsiteY13748" fmla="*/ 851698 h 2128862"/>
              <a:gd name="connsiteX13749" fmla="*/ 2219394 w 2482948"/>
              <a:gd name="connsiteY13749" fmla="*/ 851801 h 2128862"/>
              <a:gd name="connsiteX13750" fmla="*/ 2219385 w 2482948"/>
              <a:gd name="connsiteY13750" fmla="*/ 851817 h 2128862"/>
              <a:gd name="connsiteX13751" fmla="*/ 2219384 w 2482948"/>
              <a:gd name="connsiteY13751" fmla="*/ 851819 h 2128862"/>
              <a:gd name="connsiteX13752" fmla="*/ 2219801 w 2482948"/>
              <a:gd name="connsiteY13752" fmla="*/ 851976 h 2128862"/>
              <a:gd name="connsiteX13753" fmla="*/ 2219826 w 2482948"/>
              <a:gd name="connsiteY13753" fmla="*/ 851986 h 2128862"/>
              <a:gd name="connsiteX13754" fmla="*/ 2119008 w 2482948"/>
              <a:gd name="connsiteY13754" fmla="*/ 851434 h 2128862"/>
              <a:gd name="connsiteX13755" fmla="*/ 2112817 w 2482948"/>
              <a:gd name="connsiteY13755" fmla="*/ 852208 h 2128862"/>
              <a:gd name="connsiteX13756" fmla="*/ 2113333 w 2482948"/>
              <a:gd name="connsiteY13756" fmla="*/ 852453 h 2128862"/>
              <a:gd name="connsiteX13757" fmla="*/ 2118515 w 2482948"/>
              <a:gd name="connsiteY13757" fmla="*/ 854185 h 2128862"/>
              <a:gd name="connsiteX13758" fmla="*/ 2119003 w 2482948"/>
              <a:gd name="connsiteY13758" fmla="*/ 851463 h 2128862"/>
              <a:gd name="connsiteX13759" fmla="*/ 2145386 w 2482948"/>
              <a:gd name="connsiteY13759" fmla="*/ 851388 h 2128862"/>
              <a:gd name="connsiteX13760" fmla="*/ 2145366 w 2482948"/>
              <a:gd name="connsiteY13760" fmla="*/ 851515 h 2128862"/>
              <a:gd name="connsiteX13761" fmla="*/ 2145303 w 2482948"/>
              <a:gd name="connsiteY13761" fmla="*/ 851906 h 2128862"/>
              <a:gd name="connsiteX13762" fmla="*/ 2144876 w 2482948"/>
              <a:gd name="connsiteY13762" fmla="*/ 854562 h 2128862"/>
              <a:gd name="connsiteX13763" fmla="*/ 2153518 w 2482948"/>
              <a:gd name="connsiteY13763" fmla="*/ 857150 h 2128862"/>
              <a:gd name="connsiteX13764" fmla="*/ 2153791 w 2482948"/>
              <a:gd name="connsiteY13764" fmla="*/ 857232 h 2128862"/>
              <a:gd name="connsiteX13765" fmla="*/ 2153815 w 2482948"/>
              <a:gd name="connsiteY13765" fmla="*/ 857239 h 2128862"/>
              <a:gd name="connsiteX13766" fmla="*/ 2154540 w 2482948"/>
              <a:gd name="connsiteY13766" fmla="*/ 856007 h 2128862"/>
              <a:gd name="connsiteX13767" fmla="*/ 2155423 w 2482948"/>
              <a:gd name="connsiteY13767" fmla="*/ 854508 h 2128862"/>
              <a:gd name="connsiteX13768" fmla="*/ 2156360 w 2482948"/>
              <a:gd name="connsiteY13768" fmla="*/ 852917 h 2128862"/>
              <a:gd name="connsiteX13769" fmla="*/ 2153600 w 2482948"/>
              <a:gd name="connsiteY13769" fmla="*/ 852255 h 2128862"/>
              <a:gd name="connsiteX13770" fmla="*/ 2150257 w 2482948"/>
              <a:gd name="connsiteY13770" fmla="*/ 851452 h 2128862"/>
              <a:gd name="connsiteX13771" fmla="*/ 2147275 w 2482948"/>
              <a:gd name="connsiteY13771" fmla="*/ 851413 h 2128862"/>
              <a:gd name="connsiteX13772" fmla="*/ 2135157 w 2482948"/>
              <a:gd name="connsiteY13772" fmla="*/ 851251 h 2128862"/>
              <a:gd name="connsiteX13773" fmla="*/ 2134963 w 2482948"/>
              <a:gd name="connsiteY13773" fmla="*/ 851567 h 2128862"/>
              <a:gd name="connsiteX13774" fmla="*/ 2134949 w 2482948"/>
              <a:gd name="connsiteY13774" fmla="*/ 851590 h 2128862"/>
              <a:gd name="connsiteX13775" fmla="*/ 2136661 w 2482948"/>
              <a:gd name="connsiteY13775" fmla="*/ 852103 h 2128862"/>
              <a:gd name="connsiteX13776" fmla="*/ 2140401 w 2482948"/>
              <a:gd name="connsiteY13776" fmla="*/ 853223 h 2128862"/>
              <a:gd name="connsiteX13777" fmla="*/ 2140707 w 2482948"/>
              <a:gd name="connsiteY13777" fmla="*/ 851325 h 2128862"/>
              <a:gd name="connsiteX13778" fmla="*/ 935417 w 2482948"/>
              <a:gd name="connsiteY13778" fmla="*/ 851226 h 2128862"/>
              <a:gd name="connsiteX13779" fmla="*/ 925025 w 2482948"/>
              <a:gd name="connsiteY13779" fmla="*/ 854596 h 2128862"/>
              <a:gd name="connsiteX13780" fmla="*/ 950932 w 2482948"/>
              <a:gd name="connsiteY13780" fmla="*/ 858734 h 2128862"/>
              <a:gd name="connsiteX13781" fmla="*/ 964979 w 2482948"/>
              <a:gd name="connsiteY13781" fmla="*/ 860978 h 2128862"/>
              <a:gd name="connsiteX13782" fmla="*/ 965272 w 2482948"/>
              <a:gd name="connsiteY13782" fmla="*/ 860945 h 2128862"/>
              <a:gd name="connsiteX13783" fmla="*/ 967484 w 2482948"/>
              <a:gd name="connsiteY13783" fmla="*/ 860697 h 2128862"/>
              <a:gd name="connsiteX13784" fmla="*/ 949156 w 2482948"/>
              <a:gd name="connsiteY13784" fmla="*/ 855284 h 2128862"/>
              <a:gd name="connsiteX13785" fmla="*/ 1514069 w 2482948"/>
              <a:gd name="connsiteY13785" fmla="*/ 851220 h 2128862"/>
              <a:gd name="connsiteX13786" fmla="*/ 1513308 w 2482948"/>
              <a:gd name="connsiteY13786" fmla="*/ 853375 h 2128862"/>
              <a:gd name="connsiteX13787" fmla="*/ 1517067 w 2482948"/>
              <a:gd name="connsiteY13787" fmla="*/ 856593 h 2128862"/>
              <a:gd name="connsiteX13788" fmla="*/ 1518507 w 2482948"/>
              <a:gd name="connsiteY13788" fmla="*/ 857295 h 2128862"/>
              <a:gd name="connsiteX13789" fmla="*/ 1522281 w 2482948"/>
              <a:gd name="connsiteY13789" fmla="*/ 859135 h 2128862"/>
              <a:gd name="connsiteX13790" fmla="*/ 1522386 w 2482948"/>
              <a:gd name="connsiteY13790" fmla="*/ 858826 h 2128862"/>
              <a:gd name="connsiteX13791" fmla="*/ 1522423 w 2482948"/>
              <a:gd name="connsiteY13791" fmla="*/ 858716 h 2128862"/>
              <a:gd name="connsiteX13792" fmla="*/ 1054235 w 2482948"/>
              <a:gd name="connsiteY13792" fmla="*/ 850971 h 2128862"/>
              <a:gd name="connsiteX13793" fmla="*/ 1053577 w 2482948"/>
              <a:gd name="connsiteY13793" fmla="*/ 863424 h 2128862"/>
              <a:gd name="connsiteX13794" fmla="*/ 1054127 w 2482948"/>
              <a:gd name="connsiteY13794" fmla="*/ 863573 h 2128862"/>
              <a:gd name="connsiteX13795" fmla="*/ 1055101 w 2482948"/>
              <a:gd name="connsiteY13795" fmla="*/ 863838 h 2128862"/>
              <a:gd name="connsiteX13796" fmla="*/ 1056240 w 2482948"/>
              <a:gd name="connsiteY13796" fmla="*/ 855699 h 2128862"/>
              <a:gd name="connsiteX13797" fmla="*/ 1056812 w 2482948"/>
              <a:gd name="connsiteY13797" fmla="*/ 851609 h 2128862"/>
              <a:gd name="connsiteX13798" fmla="*/ 1452631 w 2482948"/>
              <a:gd name="connsiteY13798" fmla="*/ 850140 h 2128862"/>
              <a:gd name="connsiteX13799" fmla="*/ 1452292 w 2482948"/>
              <a:gd name="connsiteY13799" fmla="*/ 851749 h 2128862"/>
              <a:gd name="connsiteX13800" fmla="*/ 1452278 w 2482948"/>
              <a:gd name="connsiteY13800" fmla="*/ 851814 h 2128862"/>
              <a:gd name="connsiteX13801" fmla="*/ 1456394 w 2482948"/>
              <a:gd name="connsiteY13801" fmla="*/ 853424 h 2128862"/>
              <a:gd name="connsiteX13802" fmla="*/ 1461547 w 2482948"/>
              <a:gd name="connsiteY13802" fmla="*/ 854108 h 2128862"/>
              <a:gd name="connsiteX13803" fmla="*/ 1462675 w 2482948"/>
              <a:gd name="connsiteY13803" fmla="*/ 854646 h 2128862"/>
              <a:gd name="connsiteX13804" fmla="*/ 1462746 w 2482948"/>
              <a:gd name="connsiteY13804" fmla="*/ 854416 h 2128862"/>
              <a:gd name="connsiteX13805" fmla="*/ 1462838 w 2482948"/>
              <a:gd name="connsiteY13805" fmla="*/ 854115 h 2128862"/>
              <a:gd name="connsiteX13806" fmla="*/ 1462988 w 2482948"/>
              <a:gd name="connsiteY13806" fmla="*/ 853627 h 2128862"/>
              <a:gd name="connsiteX13807" fmla="*/ 1462108 w 2482948"/>
              <a:gd name="connsiteY13807" fmla="*/ 853257 h 2128862"/>
              <a:gd name="connsiteX13808" fmla="*/ 1455626 w 2482948"/>
              <a:gd name="connsiteY13808" fmla="*/ 850527 h 2128862"/>
              <a:gd name="connsiteX13809" fmla="*/ 1454716 w 2482948"/>
              <a:gd name="connsiteY13809" fmla="*/ 850409 h 2128862"/>
              <a:gd name="connsiteX13810" fmla="*/ 1785376 w 2482948"/>
              <a:gd name="connsiteY13810" fmla="*/ 849806 h 2128862"/>
              <a:gd name="connsiteX13811" fmla="*/ 1782630 w 2482948"/>
              <a:gd name="connsiteY13811" fmla="*/ 855823 h 2128862"/>
              <a:gd name="connsiteX13812" fmla="*/ 1778599 w 2482948"/>
              <a:gd name="connsiteY13812" fmla="*/ 864657 h 2128862"/>
              <a:gd name="connsiteX13813" fmla="*/ 1771737 w 2482948"/>
              <a:gd name="connsiteY13813" fmla="*/ 883925 h 2128862"/>
              <a:gd name="connsiteX13814" fmla="*/ 1771050 w 2482948"/>
              <a:gd name="connsiteY13814" fmla="*/ 907911 h 2128862"/>
              <a:gd name="connsiteX13815" fmla="*/ 1771050 w 2482948"/>
              <a:gd name="connsiteY13815" fmla="*/ 907917 h 2128862"/>
              <a:gd name="connsiteX13816" fmla="*/ 1777278 w 2482948"/>
              <a:gd name="connsiteY13816" fmla="*/ 932715 h 2128862"/>
              <a:gd name="connsiteX13817" fmla="*/ 1786281 w 2482948"/>
              <a:gd name="connsiteY13817" fmla="*/ 907252 h 2128862"/>
              <a:gd name="connsiteX13818" fmla="*/ 1785665 w 2482948"/>
              <a:gd name="connsiteY13818" fmla="*/ 904108 h 2128862"/>
              <a:gd name="connsiteX13819" fmla="*/ 1785665 w 2482948"/>
              <a:gd name="connsiteY13819" fmla="*/ 904105 h 2128862"/>
              <a:gd name="connsiteX13820" fmla="*/ 1785040 w 2482948"/>
              <a:gd name="connsiteY13820" fmla="*/ 876479 h 2128862"/>
              <a:gd name="connsiteX13821" fmla="*/ 1784581 w 2482948"/>
              <a:gd name="connsiteY13821" fmla="*/ 856210 h 2128862"/>
              <a:gd name="connsiteX13822" fmla="*/ 1784983 w 2482948"/>
              <a:gd name="connsiteY13822" fmla="*/ 852974 h 2128862"/>
              <a:gd name="connsiteX13823" fmla="*/ 1049259 w 2482948"/>
              <a:gd name="connsiteY13823" fmla="*/ 849739 h 2128862"/>
              <a:gd name="connsiteX13824" fmla="*/ 1046453 w 2482948"/>
              <a:gd name="connsiteY13824" fmla="*/ 853736 h 2128862"/>
              <a:gd name="connsiteX13825" fmla="*/ 1046367 w 2482948"/>
              <a:gd name="connsiteY13825" fmla="*/ 856101 h 2128862"/>
              <a:gd name="connsiteX13826" fmla="*/ 1046176 w 2482948"/>
              <a:gd name="connsiteY13826" fmla="*/ 861413 h 2128862"/>
              <a:gd name="connsiteX13827" fmla="*/ 1046420 w 2482948"/>
              <a:gd name="connsiteY13827" fmla="*/ 861479 h 2128862"/>
              <a:gd name="connsiteX13828" fmla="*/ 1048591 w 2482948"/>
              <a:gd name="connsiteY13828" fmla="*/ 862069 h 2128862"/>
              <a:gd name="connsiteX13829" fmla="*/ 1049343 w 2482948"/>
              <a:gd name="connsiteY13829" fmla="*/ 855613 h 2128862"/>
              <a:gd name="connsiteX13830" fmla="*/ 1049781 w 2482948"/>
              <a:gd name="connsiteY13830" fmla="*/ 851855 h 2128862"/>
              <a:gd name="connsiteX13831" fmla="*/ 1050006 w 2482948"/>
              <a:gd name="connsiteY13831" fmla="*/ 849924 h 2128862"/>
              <a:gd name="connsiteX13832" fmla="*/ 1049547 w 2482948"/>
              <a:gd name="connsiteY13832" fmla="*/ 849810 h 2128862"/>
              <a:gd name="connsiteX13833" fmla="*/ 1445719 w 2482948"/>
              <a:gd name="connsiteY13833" fmla="*/ 849248 h 2128862"/>
              <a:gd name="connsiteX13834" fmla="*/ 1448436 w 2482948"/>
              <a:gd name="connsiteY13834" fmla="*/ 850311 h 2128862"/>
              <a:gd name="connsiteX13835" fmla="*/ 1448470 w 2482948"/>
              <a:gd name="connsiteY13835" fmla="*/ 850152 h 2128862"/>
              <a:gd name="connsiteX13836" fmla="*/ 1448585 w 2482948"/>
              <a:gd name="connsiteY13836" fmla="*/ 849618 h 2128862"/>
              <a:gd name="connsiteX13837" fmla="*/ 1447213 w 2482948"/>
              <a:gd name="connsiteY13837" fmla="*/ 849441 h 2128862"/>
              <a:gd name="connsiteX13838" fmla="*/ 1363982 w 2482948"/>
              <a:gd name="connsiteY13838" fmla="*/ 849213 h 2128862"/>
              <a:gd name="connsiteX13839" fmla="*/ 1359995 w 2482948"/>
              <a:gd name="connsiteY13839" fmla="*/ 850066 h 2128862"/>
              <a:gd name="connsiteX13840" fmla="*/ 1362366 w 2482948"/>
              <a:gd name="connsiteY13840" fmla="*/ 850877 h 2128862"/>
              <a:gd name="connsiteX13841" fmla="*/ 1366439 w 2482948"/>
              <a:gd name="connsiteY13841" fmla="*/ 850052 h 2128862"/>
              <a:gd name="connsiteX13842" fmla="*/ 2093213 w 2482948"/>
              <a:gd name="connsiteY13842" fmla="*/ 848988 h 2128862"/>
              <a:gd name="connsiteX13843" fmla="*/ 2093145 w 2482948"/>
              <a:gd name="connsiteY13843" fmla="*/ 849051 h 2128862"/>
              <a:gd name="connsiteX13844" fmla="*/ 2094755 w 2482948"/>
              <a:gd name="connsiteY13844" fmla="*/ 849684 h 2128862"/>
              <a:gd name="connsiteX13845" fmla="*/ 2094829 w 2482948"/>
              <a:gd name="connsiteY13845" fmla="*/ 849658 h 2128862"/>
              <a:gd name="connsiteX13846" fmla="*/ 2094878 w 2482948"/>
              <a:gd name="connsiteY13846" fmla="*/ 849640 h 2128862"/>
              <a:gd name="connsiteX13847" fmla="*/ 2094414 w 2482948"/>
              <a:gd name="connsiteY13847" fmla="*/ 849458 h 2128862"/>
              <a:gd name="connsiteX13848" fmla="*/ 1515212 w 2482948"/>
              <a:gd name="connsiteY13848" fmla="*/ 847982 h 2128862"/>
              <a:gd name="connsiteX13849" fmla="*/ 1515046 w 2482948"/>
              <a:gd name="connsiteY13849" fmla="*/ 848452 h 2128862"/>
              <a:gd name="connsiteX13850" fmla="*/ 1518561 w 2482948"/>
              <a:gd name="connsiteY13850" fmla="*/ 851635 h 2128862"/>
              <a:gd name="connsiteX13851" fmla="*/ 1521572 w 2482948"/>
              <a:gd name="connsiteY13851" fmla="*/ 854361 h 2128862"/>
              <a:gd name="connsiteX13852" fmla="*/ 1523353 w 2482948"/>
              <a:gd name="connsiteY13852" fmla="*/ 855974 h 2128862"/>
              <a:gd name="connsiteX13853" fmla="*/ 1523884 w 2482948"/>
              <a:gd name="connsiteY13853" fmla="*/ 854407 h 2128862"/>
              <a:gd name="connsiteX13854" fmla="*/ 1523947 w 2482948"/>
              <a:gd name="connsiteY13854" fmla="*/ 854221 h 2128862"/>
              <a:gd name="connsiteX13855" fmla="*/ 1519847 w 2482948"/>
              <a:gd name="connsiteY13855" fmla="*/ 850299 h 2128862"/>
              <a:gd name="connsiteX13856" fmla="*/ 1518796 w 2482948"/>
              <a:gd name="connsiteY13856" fmla="*/ 849293 h 2128862"/>
              <a:gd name="connsiteX13857" fmla="*/ 1484195 w 2482948"/>
              <a:gd name="connsiteY13857" fmla="*/ 847700 h 2128862"/>
              <a:gd name="connsiteX13858" fmla="*/ 1484098 w 2482948"/>
              <a:gd name="connsiteY13858" fmla="*/ 848032 h 2128862"/>
              <a:gd name="connsiteX13859" fmla="*/ 1486620 w 2482948"/>
              <a:gd name="connsiteY13859" fmla="*/ 849403 h 2128862"/>
              <a:gd name="connsiteX13860" fmla="*/ 1491233 w 2482948"/>
              <a:gd name="connsiteY13860" fmla="*/ 851911 h 2128862"/>
              <a:gd name="connsiteX13861" fmla="*/ 1492731 w 2482948"/>
              <a:gd name="connsiteY13861" fmla="*/ 852725 h 2128862"/>
              <a:gd name="connsiteX13862" fmla="*/ 1492789 w 2482948"/>
              <a:gd name="connsiteY13862" fmla="*/ 852521 h 2128862"/>
              <a:gd name="connsiteX13863" fmla="*/ 1492810 w 2482948"/>
              <a:gd name="connsiteY13863" fmla="*/ 852449 h 2128862"/>
              <a:gd name="connsiteX13864" fmla="*/ 1492846 w 2482948"/>
              <a:gd name="connsiteY13864" fmla="*/ 852321 h 2128862"/>
              <a:gd name="connsiteX13865" fmla="*/ 1488606 w 2482948"/>
              <a:gd name="connsiteY13865" fmla="*/ 849643 h 2128862"/>
              <a:gd name="connsiteX13866" fmla="*/ 1486098 w 2482948"/>
              <a:gd name="connsiteY13866" fmla="*/ 848538 h 2128862"/>
              <a:gd name="connsiteX13867" fmla="*/ 2108568 w 2482948"/>
              <a:gd name="connsiteY13867" fmla="*/ 847615 h 2128862"/>
              <a:gd name="connsiteX13868" fmla="*/ 2108208 w 2482948"/>
              <a:gd name="connsiteY13868" fmla="*/ 848300 h 2128862"/>
              <a:gd name="connsiteX13869" fmla="*/ 2108183 w 2482948"/>
              <a:gd name="connsiteY13869" fmla="*/ 848348 h 2128862"/>
              <a:gd name="connsiteX13870" fmla="*/ 2110530 w 2482948"/>
              <a:gd name="connsiteY13870" fmla="*/ 848339 h 2128862"/>
              <a:gd name="connsiteX13871" fmla="*/ 1499217 w 2482948"/>
              <a:gd name="connsiteY13871" fmla="*/ 847203 h 2128862"/>
              <a:gd name="connsiteX13872" fmla="*/ 1499001 w 2482948"/>
              <a:gd name="connsiteY13872" fmla="*/ 847784 h 2128862"/>
              <a:gd name="connsiteX13873" fmla="*/ 1501129 w 2482948"/>
              <a:gd name="connsiteY13873" fmla="*/ 848822 h 2128862"/>
              <a:gd name="connsiteX13874" fmla="*/ 2338150 w 2482948"/>
              <a:gd name="connsiteY13874" fmla="*/ 847084 h 2128862"/>
              <a:gd name="connsiteX13875" fmla="*/ 2333585 w 2482948"/>
              <a:gd name="connsiteY13875" fmla="*/ 853732 h 2128862"/>
              <a:gd name="connsiteX13876" fmla="*/ 2319954 w 2482948"/>
              <a:gd name="connsiteY13876" fmla="*/ 873582 h 2128862"/>
              <a:gd name="connsiteX13877" fmla="*/ 2315182 w 2482948"/>
              <a:gd name="connsiteY13877" fmla="*/ 902841 h 2128862"/>
              <a:gd name="connsiteX13878" fmla="*/ 2306180 w 2482948"/>
              <a:gd name="connsiteY13878" fmla="*/ 928233 h 2128862"/>
              <a:gd name="connsiteX13879" fmla="*/ 2327884 w 2482948"/>
              <a:gd name="connsiteY13879" fmla="*/ 891338 h 2128862"/>
              <a:gd name="connsiteX13880" fmla="*/ 2336160 w 2482948"/>
              <a:gd name="connsiteY13880" fmla="*/ 877389 h 2128862"/>
              <a:gd name="connsiteX13881" fmla="*/ 2336747 w 2482948"/>
              <a:gd name="connsiteY13881" fmla="*/ 873880 h 2128862"/>
              <a:gd name="connsiteX13882" fmla="*/ 2337813 w 2482948"/>
              <a:gd name="connsiteY13882" fmla="*/ 867501 h 2128862"/>
              <a:gd name="connsiteX13883" fmla="*/ 1530838 w 2482948"/>
              <a:gd name="connsiteY13883" fmla="*/ 847043 h 2128862"/>
              <a:gd name="connsiteX13884" fmla="*/ 1530827 w 2482948"/>
              <a:gd name="connsiteY13884" fmla="*/ 847075 h 2128862"/>
              <a:gd name="connsiteX13885" fmla="*/ 1530790 w 2482948"/>
              <a:gd name="connsiteY13885" fmla="*/ 847187 h 2128862"/>
              <a:gd name="connsiteX13886" fmla="*/ 1530654 w 2482948"/>
              <a:gd name="connsiteY13886" fmla="*/ 847590 h 2128862"/>
              <a:gd name="connsiteX13887" fmla="*/ 1531602 w 2482948"/>
              <a:gd name="connsiteY13887" fmla="*/ 847939 h 2128862"/>
              <a:gd name="connsiteX13888" fmla="*/ 1531727 w 2482948"/>
              <a:gd name="connsiteY13888" fmla="*/ 847985 h 2128862"/>
              <a:gd name="connsiteX13889" fmla="*/ 1427050 w 2482948"/>
              <a:gd name="connsiteY13889" fmla="*/ 846839 h 2128862"/>
              <a:gd name="connsiteX13890" fmla="*/ 1426474 w 2482948"/>
              <a:gd name="connsiteY13890" fmla="*/ 849452 h 2128862"/>
              <a:gd name="connsiteX13891" fmla="*/ 1434470 w 2482948"/>
              <a:gd name="connsiteY13891" fmla="*/ 850513 h 2128862"/>
              <a:gd name="connsiteX13892" fmla="*/ 1434631 w 2482948"/>
              <a:gd name="connsiteY13892" fmla="*/ 850535 h 2128862"/>
              <a:gd name="connsiteX13893" fmla="*/ 1434887 w 2482948"/>
              <a:gd name="connsiteY13893" fmla="*/ 849365 h 2128862"/>
              <a:gd name="connsiteX13894" fmla="*/ 1430660 w 2482948"/>
              <a:gd name="connsiteY13894" fmla="*/ 847637 h 2128862"/>
              <a:gd name="connsiteX13895" fmla="*/ 1429469 w 2482948"/>
              <a:gd name="connsiteY13895" fmla="*/ 847151 h 2128862"/>
              <a:gd name="connsiteX13896" fmla="*/ 1429400 w 2482948"/>
              <a:gd name="connsiteY13896" fmla="*/ 847142 h 2128862"/>
              <a:gd name="connsiteX13897" fmla="*/ 1429010 w 2482948"/>
              <a:gd name="connsiteY13897" fmla="*/ 847092 h 2128862"/>
              <a:gd name="connsiteX13898" fmla="*/ 1350404 w 2482948"/>
              <a:gd name="connsiteY13898" fmla="*/ 846785 h 2128862"/>
              <a:gd name="connsiteX13899" fmla="*/ 1351777 w 2482948"/>
              <a:gd name="connsiteY13899" fmla="*/ 847255 h 2128862"/>
              <a:gd name="connsiteX13900" fmla="*/ 1352435 w 2482948"/>
              <a:gd name="connsiteY13900" fmla="*/ 847113 h 2128862"/>
              <a:gd name="connsiteX13901" fmla="*/ 2212876 w 2482948"/>
              <a:gd name="connsiteY13901" fmla="*/ 846687 h 2128862"/>
              <a:gd name="connsiteX13902" fmla="*/ 2212511 w 2482948"/>
              <a:gd name="connsiteY13902" fmla="*/ 849219 h 2128862"/>
              <a:gd name="connsiteX13903" fmla="*/ 2213478 w 2482948"/>
              <a:gd name="connsiteY13903" fmla="*/ 849584 h 2128862"/>
              <a:gd name="connsiteX13904" fmla="*/ 2214443 w 2482948"/>
              <a:gd name="connsiteY13904" fmla="*/ 849949 h 2128862"/>
              <a:gd name="connsiteX13905" fmla="*/ 2214662 w 2482948"/>
              <a:gd name="connsiteY13905" fmla="*/ 850032 h 2128862"/>
              <a:gd name="connsiteX13906" fmla="*/ 2215507 w 2482948"/>
              <a:gd name="connsiteY13906" fmla="*/ 848869 h 2128862"/>
              <a:gd name="connsiteX13907" fmla="*/ 2215604 w 2482948"/>
              <a:gd name="connsiteY13907" fmla="*/ 848766 h 2128862"/>
              <a:gd name="connsiteX13908" fmla="*/ 2213553 w 2482948"/>
              <a:gd name="connsiteY13908" fmla="*/ 847202 h 2128862"/>
              <a:gd name="connsiteX13909" fmla="*/ 2168307 w 2482948"/>
              <a:gd name="connsiteY13909" fmla="*/ 846341 h 2128862"/>
              <a:gd name="connsiteX13910" fmla="*/ 2167963 w 2482948"/>
              <a:gd name="connsiteY13910" fmla="*/ 848690 h 2128862"/>
              <a:gd name="connsiteX13911" fmla="*/ 2167800 w 2482948"/>
              <a:gd name="connsiteY13911" fmla="*/ 849802 h 2128862"/>
              <a:gd name="connsiteX13912" fmla="*/ 2167756 w 2482948"/>
              <a:gd name="connsiteY13912" fmla="*/ 850100 h 2128862"/>
              <a:gd name="connsiteX13913" fmla="*/ 2176348 w 2482948"/>
              <a:gd name="connsiteY13913" fmla="*/ 851212 h 2128862"/>
              <a:gd name="connsiteX13914" fmla="*/ 2184603 w 2482948"/>
              <a:gd name="connsiteY13914" fmla="*/ 852994 h 2128862"/>
              <a:gd name="connsiteX13915" fmla="*/ 2185381 w 2482948"/>
              <a:gd name="connsiteY13915" fmla="*/ 851608 h 2128862"/>
              <a:gd name="connsiteX13916" fmla="*/ 2185443 w 2482948"/>
              <a:gd name="connsiteY13916" fmla="*/ 851289 h 2128862"/>
              <a:gd name="connsiteX13917" fmla="*/ 2175658 w 2482948"/>
              <a:gd name="connsiteY13917" fmla="*/ 848178 h 2128862"/>
              <a:gd name="connsiteX13918" fmla="*/ 1304359 w 2482948"/>
              <a:gd name="connsiteY13918" fmla="*/ 845421 h 2128862"/>
              <a:gd name="connsiteX13919" fmla="*/ 1301368 w 2482948"/>
              <a:gd name="connsiteY13919" fmla="*/ 846041 h 2128862"/>
              <a:gd name="connsiteX13920" fmla="*/ 1304361 w 2482948"/>
              <a:gd name="connsiteY13920" fmla="*/ 846165 h 2128862"/>
              <a:gd name="connsiteX13921" fmla="*/ 1306124 w 2482948"/>
              <a:gd name="connsiteY13921" fmla="*/ 846239 h 2128862"/>
              <a:gd name="connsiteX13922" fmla="*/ 1308672 w 2482948"/>
              <a:gd name="connsiteY13922" fmla="*/ 846345 h 2128862"/>
              <a:gd name="connsiteX13923" fmla="*/ 2225283 w 2482948"/>
              <a:gd name="connsiteY13923" fmla="*/ 845151 h 2128862"/>
              <a:gd name="connsiteX13924" fmla="*/ 2224079 w 2482948"/>
              <a:gd name="connsiteY13924" fmla="*/ 846448 h 2128862"/>
              <a:gd name="connsiteX13925" fmla="*/ 2227642 w 2482948"/>
              <a:gd name="connsiteY13925" fmla="*/ 848041 h 2128862"/>
              <a:gd name="connsiteX13926" fmla="*/ 2227943 w 2482948"/>
              <a:gd name="connsiteY13926" fmla="*/ 848317 h 2128862"/>
              <a:gd name="connsiteX13927" fmla="*/ 2227949 w 2482948"/>
              <a:gd name="connsiteY13927" fmla="*/ 848265 h 2128862"/>
              <a:gd name="connsiteX13928" fmla="*/ 2227952 w 2482948"/>
              <a:gd name="connsiteY13928" fmla="*/ 848240 h 2128862"/>
              <a:gd name="connsiteX13929" fmla="*/ 2227956 w 2482948"/>
              <a:gd name="connsiteY13929" fmla="*/ 848212 h 2128862"/>
              <a:gd name="connsiteX13930" fmla="*/ 2226125 w 2482948"/>
              <a:gd name="connsiteY13930" fmla="*/ 845560 h 2128862"/>
              <a:gd name="connsiteX13931" fmla="*/ 2124339 w 2482948"/>
              <a:gd name="connsiteY13931" fmla="*/ 845146 h 2128862"/>
              <a:gd name="connsiteX13932" fmla="*/ 2123784 w 2482948"/>
              <a:gd name="connsiteY13932" fmla="*/ 848248 h 2128862"/>
              <a:gd name="connsiteX13933" fmla="*/ 2123857 w 2482948"/>
              <a:gd name="connsiteY13933" fmla="*/ 848269 h 2128862"/>
              <a:gd name="connsiteX13934" fmla="*/ 2123920 w 2482948"/>
              <a:gd name="connsiteY13934" fmla="*/ 848288 h 2128862"/>
              <a:gd name="connsiteX13935" fmla="*/ 2128014 w 2482948"/>
              <a:gd name="connsiteY13935" fmla="*/ 848273 h 2128862"/>
              <a:gd name="connsiteX13936" fmla="*/ 2130309 w 2482948"/>
              <a:gd name="connsiteY13936" fmla="*/ 848264 h 2128862"/>
              <a:gd name="connsiteX13937" fmla="*/ 2130623 w 2482948"/>
              <a:gd name="connsiteY13937" fmla="*/ 847754 h 2128862"/>
              <a:gd name="connsiteX13938" fmla="*/ 2131194 w 2482948"/>
              <a:gd name="connsiteY13938" fmla="*/ 846828 h 2128862"/>
              <a:gd name="connsiteX13939" fmla="*/ 1576562 w 2482948"/>
              <a:gd name="connsiteY13939" fmla="*/ 845096 h 2128862"/>
              <a:gd name="connsiteX13940" fmla="*/ 1573356 w 2482948"/>
              <a:gd name="connsiteY13940" fmla="*/ 854082 h 2128862"/>
              <a:gd name="connsiteX13941" fmla="*/ 1579941 w 2482948"/>
              <a:gd name="connsiteY13941" fmla="*/ 858071 h 2128862"/>
              <a:gd name="connsiteX13942" fmla="*/ 1580010 w 2482948"/>
              <a:gd name="connsiteY13942" fmla="*/ 858134 h 2128862"/>
              <a:gd name="connsiteX13943" fmla="*/ 1581161 w 2482948"/>
              <a:gd name="connsiteY13943" fmla="*/ 859178 h 2128862"/>
              <a:gd name="connsiteX13944" fmla="*/ 1583461 w 2482948"/>
              <a:gd name="connsiteY13944" fmla="*/ 852426 h 2128862"/>
              <a:gd name="connsiteX13945" fmla="*/ 1582642 w 2482948"/>
              <a:gd name="connsiteY13945" fmla="*/ 851556 h 2128862"/>
              <a:gd name="connsiteX13946" fmla="*/ 1580973 w 2482948"/>
              <a:gd name="connsiteY13946" fmla="*/ 849783 h 2128862"/>
              <a:gd name="connsiteX13947" fmla="*/ 1409890 w 2482948"/>
              <a:gd name="connsiteY13947" fmla="*/ 844624 h 2128862"/>
              <a:gd name="connsiteX13948" fmla="*/ 1421321 w 2482948"/>
              <a:gd name="connsiteY13948" fmla="*/ 848224 h 2128862"/>
              <a:gd name="connsiteX13949" fmla="*/ 1421786 w 2482948"/>
              <a:gd name="connsiteY13949" fmla="*/ 846159 h 2128862"/>
              <a:gd name="connsiteX13950" fmla="*/ 1837075 w 2482948"/>
              <a:gd name="connsiteY13950" fmla="*/ 844604 h 2128862"/>
              <a:gd name="connsiteX13951" fmla="*/ 1835890 w 2482948"/>
              <a:gd name="connsiteY13951" fmla="*/ 856036 h 2128862"/>
              <a:gd name="connsiteX13952" fmla="*/ 1835422 w 2482948"/>
              <a:gd name="connsiteY13952" fmla="*/ 860556 h 2128862"/>
              <a:gd name="connsiteX13953" fmla="*/ 1835978 w 2482948"/>
              <a:gd name="connsiteY13953" fmla="*/ 859300 h 2128862"/>
              <a:gd name="connsiteX13954" fmla="*/ 1841157 w 2482948"/>
              <a:gd name="connsiteY13954" fmla="*/ 847615 h 2128862"/>
              <a:gd name="connsiteX13955" fmla="*/ 1842224 w 2482948"/>
              <a:gd name="connsiteY13955" fmla="*/ 845208 h 2128862"/>
              <a:gd name="connsiteX13956" fmla="*/ 1838380 w 2482948"/>
              <a:gd name="connsiteY13956" fmla="*/ 844757 h 2128862"/>
              <a:gd name="connsiteX13957" fmla="*/ 1837955 w 2482948"/>
              <a:gd name="connsiteY13957" fmla="*/ 844707 h 2128862"/>
              <a:gd name="connsiteX13958" fmla="*/ 1013588 w 2482948"/>
              <a:gd name="connsiteY13958" fmla="*/ 844372 h 2128862"/>
              <a:gd name="connsiteX13959" fmla="*/ 1013352 w 2482948"/>
              <a:gd name="connsiteY13959" fmla="*/ 845628 h 2128862"/>
              <a:gd name="connsiteX13960" fmla="*/ 1013542 w 2482948"/>
              <a:gd name="connsiteY13960" fmla="*/ 845636 h 2128862"/>
              <a:gd name="connsiteX13961" fmla="*/ 1014074 w 2482948"/>
              <a:gd name="connsiteY13961" fmla="*/ 845657 h 2128862"/>
              <a:gd name="connsiteX13962" fmla="*/ 1015300 w 2482948"/>
              <a:gd name="connsiteY13962" fmla="*/ 845706 h 2128862"/>
              <a:gd name="connsiteX13963" fmla="*/ 1015478 w 2482948"/>
              <a:gd name="connsiteY13963" fmla="*/ 844707 h 2128862"/>
              <a:gd name="connsiteX13964" fmla="*/ 1547639 w 2482948"/>
              <a:gd name="connsiteY13964" fmla="*/ 844112 h 2128862"/>
              <a:gd name="connsiteX13965" fmla="*/ 1546269 w 2482948"/>
              <a:gd name="connsiteY13965" fmla="*/ 847569 h 2128862"/>
              <a:gd name="connsiteX13966" fmla="*/ 1544120 w 2482948"/>
              <a:gd name="connsiteY13966" fmla="*/ 854252 h 2128862"/>
              <a:gd name="connsiteX13967" fmla="*/ 1551741 w 2482948"/>
              <a:gd name="connsiteY13967" fmla="*/ 858554 h 2128862"/>
              <a:gd name="connsiteX13968" fmla="*/ 1555255 w 2482948"/>
              <a:gd name="connsiteY13968" fmla="*/ 849240 h 2128862"/>
              <a:gd name="connsiteX13969" fmla="*/ 1555262 w 2482948"/>
              <a:gd name="connsiteY13969" fmla="*/ 849222 h 2128862"/>
              <a:gd name="connsiteX13970" fmla="*/ 1367489 w 2482948"/>
              <a:gd name="connsiteY13970" fmla="*/ 843855 h 2128862"/>
              <a:gd name="connsiteX13971" fmla="*/ 1365876 w 2482948"/>
              <a:gd name="connsiteY13971" fmla="*/ 844018 h 2128862"/>
              <a:gd name="connsiteX13972" fmla="*/ 1365146 w 2482948"/>
              <a:gd name="connsiteY13972" fmla="*/ 844093 h 2128862"/>
              <a:gd name="connsiteX13973" fmla="*/ 1363918 w 2482948"/>
              <a:gd name="connsiteY13973" fmla="*/ 844218 h 2128862"/>
              <a:gd name="connsiteX13974" fmla="*/ 1365004 w 2482948"/>
              <a:gd name="connsiteY13974" fmla="*/ 844393 h 2128862"/>
              <a:gd name="connsiteX13975" fmla="*/ 2117691 w 2482948"/>
              <a:gd name="connsiteY13975" fmla="*/ 843480 h 2128862"/>
              <a:gd name="connsiteX13976" fmla="*/ 2114319 w 2482948"/>
              <a:gd name="connsiteY13976" fmla="*/ 843935 h 2128862"/>
              <a:gd name="connsiteX13977" fmla="*/ 2112071 w 2482948"/>
              <a:gd name="connsiteY13977" fmla="*/ 844238 h 2128862"/>
              <a:gd name="connsiteX13978" fmla="*/ 2111762 w 2482948"/>
              <a:gd name="connsiteY13978" fmla="*/ 844280 h 2128862"/>
              <a:gd name="connsiteX13979" fmla="*/ 2116643 w 2482948"/>
              <a:gd name="connsiteY13979" fmla="*/ 846110 h 2128862"/>
              <a:gd name="connsiteX13980" fmla="*/ 2119794 w 2482948"/>
              <a:gd name="connsiteY13980" fmla="*/ 847053 h 2128862"/>
              <a:gd name="connsiteX13981" fmla="*/ 2120313 w 2482948"/>
              <a:gd name="connsiteY13981" fmla="*/ 844159 h 2128862"/>
              <a:gd name="connsiteX13982" fmla="*/ 2118711 w 2482948"/>
              <a:gd name="connsiteY13982" fmla="*/ 843766 h 2128862"/>
              <a:gd name="connsiteX13983" fmla="*/ 1008426 w 2482948"/>
              <a:gd name="connsiteY13983" fmla="*/ 843457 h 2128862"/>
              <a:gd name="connsiteX13984" fmla="*/ 1008749 w 2482948"/>
              <a:gd name="connsiteY13984" fmla="*/ 843954 h 2128862"/>
              <a:gd name="connsiteX13985" fmla="*/ 1008827 w 2482948"/>
              <a:gd name="connsiteY13985" fmla="*/ 843528 h 2128862"/>
              <a:gd name="connsiteX13986" fmla="*/ 1391161 w 2482948"/>
              <a:gd name="connsiteY13986" fmla="*/ 843395 h 2128862"/>
              <a:gd name="connsiteX13987" fmla="*/ 1388912 w 2482948"/>
              <a:gd name="connsiteY13987" fmla="*/ 843876 h 2128862"/>
              <a:gd name="connsiteX13988" fmla="*/ 1387283 w 2482948"/>
              <a:gd name="connsiteY13988" fmla="*/ 844225 h 2128862"/>
              <a:gd name="connsiteX13989" fmla="*/ 1384996 w 2482948"/>
              <a:gd name="connsiteY13989" fmla="*/ 844715 h 2128862"/>
              <a:gd name="connsiteX13990" fmla="*/ 1388148 w 2482948"/>
              <a:gd name="connsiteY13990" fmla="*/ 845651 h 2128862"/>
              <a:gd name="connsiteX13991" fmla="*/ 1391984 w 2482948"/>
              <a:gd name="connsiteY13991" fmla="*/ 844874 h 2128862"/>
              <a:gd name="connsiteX13992" fmla="*/ 1396581 w 2482948"/>
              <a:gd name="connsiteY13992" fmla="*/ 845484 h 2128862"/>
              <a:gd name="connsiteX13993" fmla="*/ 1398679 w 2482948"/>
              <a:gd name="connsiteY13993" fmla="*/ 845762 h 2128862"/>
              <a:gd name="connsiteX13994" fmla="*/ 615076 w 2482948"/>
              <a:gd name="connsiteY13994" fmla="*/ 843304 h 2128862"/>
              <a:gd name="connsiteX13995" fmla="*/ 567774 w 2482948"/>
              <a:gd name="connsiteY13995" fmla="*/ 892853 h 2128862"/>
              <a:gd name="connsiteX13996" fmla="*/ 275732 w 2482948"/>
              <a:gd name="connsiteY13996" fmla="*/ 1169590 h 2128862"/>
              <a:gd name="connsiteX13997" fmla="*/ 240956 w 2482948"/>
              <a:gd name="connsiteY13997" fmla="*/ 1190868 h 2128862"/>
              <a:gd name="connsiteX13998" fmla="*/ 234122 w 2482948"/>
              <a:gd name="connsiteY13998" fmla="*/ 1193820 h 2128862"/>
              <a:gd name="connsiteX13999" fmla="*/ 230510 w 2482948"/>
              <a:gd name="connsiteY13999" fmla="*/ 1195923 h 2128862"/>
              <a:gd name="connsiteX14000" fmla="*/ 229969 w 2482948"/>
              <a:gd name="connsiteY14000" fmla="*/ 1196238 h 2128862"/>
              <a:gd name="connsiteX14001" fmla="*/ 229038 w 2482948"/>
              <a:gd name="connsiteY14001" fmla="*/ 1196563 h 2128862"/>
              <a:gd name="connsiteX14002" fmla="*/ 222498 w 2482948"/>
              <a:gd name="connsiteY14002" fmla="*/ 1198842 h 2128862"/>
              <a:gd name="connsiteX14003" fmla="*/ 208974 w 2482948"/>
              <a:gd name="connsiteY14003" fmla="*/ 1204684 h 2128862"/>
              <a:gd name="connsiteX14004" fmla="*/ 201760 w 2482948"/>
              <a:gd name="connsiteY14004" fmla="*/ 1206068 h 2128862"/>
              <a:gd name="connsiteX14005" fmla="*/ 189364 w 2482948"/>
              <a:gd name="connsiteY14005" fmla="*/ 1210387 h 2128862"/>
              <a:gd name="connsiteX14006" fmla="*/ 181774 w 2482948"/>
              <a:gd name="connsiteY14006" fmla="*/ 1211418 h 2128862"/>
              <a:gd name="connsiteX14007" fmla="*/ 181873 w 2482948"/>
              <a:gd name="connsiteY14007" fmla="*/ 1211509 h 2128862"/>
              <a:gd name="connsiteX14008" fmla="*/ 182243 w 2482948"/>
              <a:gd name="connsiteY14008" fmla="*/ 1211848 h 2128862"/>
              <a:gd name="connsiteX14009" fmla="*/ 196913 w 2482948"/>
              <a:gd name="connsiteY14009" fmla="*/ 1210359 h 2128862"/>
              <a:gd name="connsiteX14010" fmla="*/ 219867 w 2482948"/>
              <a:gd name="connsiteY14010" fmla="*/ 1204133 h 2128862"/>
              <a:gd name="connsiteX14011" fmla="*/ 232886 w 2482948"/>
              <a:gd name="connsiteY14011" fmla="*/ 1199458 h 2128862"/>
              <a:gd name="connsiteX14012" fmla="*/ 280420 w 2482948"/>
              <a:gd name="connsiteY14012" fmla="*/ 1175105 h 2128862"/>
              <a:gd name="connsiteX14013" fmla="*/ 573564 w 2482948"/>
              <a:gd name="connsiteY14013" fmla="*/ 904160 h 2128862"/>
              <a:gd name="connsiteX14014" fmla="*/ 616705 w 2482948"/>
              <a:gd name="connsiteY14014" fmla="*/ 858951 h 2128862"/>
              <a:gd name="connsiteX14015" fmla="*/ 615847 w 2482948"/>
              <a:gd name="connsiteY14015" fmla="*/ 850706 h 2128862"/>
              <a:gd name="connsiteX14016" fmla="*/ 615136 w 2482948"/>
              <a:gd name="connsiteY14016" fmla="*/ 843882 h 2128862"/>
              <a:gd name="connsiteX14017" fmla="*/ 1855137 w 2482948"/>
              <a:gd name="connsiteY14017" fmla="*/ 843157 h 2128862"/>
              <a:gd name="connsiteX14018" fmla="*/ 1849198 w 2482948"/>
              <a:gd name="connsiteY14018" fmla="*/ 844369 h 2128862"/>
              <a:gd name="connsiteX14019" fmla="*/ 1846261 w 2482948"/>
              <a:gd name="connsiteY14019" fmla="*/ 844968 h 2128862"/>
              <a:gd name="connsiteX14020" fmla="*/ 1836787 w 2482948"/>
              <a:gd name="connsiteY14020" fmla="*/ 866396 h 2128862"/>
              <a:gd name="connsiteX14021" fmla="*/ 1834213 w 2482948"/>
              <a:gd name="connsiteY14021" fmla="*/ 872217 h 2128862"/>
              <a:gd name="connsiteX14022" fmla="*/ 1832133 w 2482948"/>
              <a:gd name="connsiteY14022" fmla="*/ 892283 h 2128862"/>
              <a:gd name="connsiteX14023" fmla="*/ 1835384 w 2482948"/>
              <a:gd name="connsiteY14023" fmla="*/ 925038 h 2128862"/>
              <a:gd name="connsiteX14024" fmla="*/ 1835567 w 2482948"/>
              <a:gd name="connsiteY14024" fmla="*/ 926879 h 2128862"/>
              <a:gd name="connsiteX14025" fmla="*/ 1842734 w 2482948"/>
              <a:gd name="connsiteY14025" fmla="*/ 906919 h 2128862"/>
              <a:gd name="connsiteX14026" fmla="*/ 1843209 w 2482948"/>
              <a:gd name="connsiteY14026" fmla="*/ 905865 h 2128862"/>
              <a:gd name="connsiteX14027" fmla="*/ 1842389 w 2482948"/>
              <a:gd name="connsiteY14027" fmla="*/ 904021 h 2128862"/>
              <a:gd name="connsiteX14028" fmla="*/ 1843415 w 2482948"/>
              <a:gd name="connsiteY14028" fmla="*/ 905408 h 2128862"/>
              <a:gd name="connsiteX14029" fmla="*/ 1849844 w 2482948"/>
              <a:gd name="connsiteY14029" fmla="*/ 891156 h 2128862"/>
              <a:gd name="connsiteX14030" fmla="*/ 1849722 w 2482948"/>
              <a:gd name="connsiteY14030" fmla="*/ 888982 h 2128862"/>
              <a:gd name="connsiteX14031" fmla="*/ 1849668 w 2482948"/>
              <a:gd name="connsiteY14031" fmla="*/ 888010 h 2128862"/>
              <a:gd name="connsiteX14032" fmla="*/ 1849645 w 2482948"/>
              <a:gd name="connsiteY14032" fmla="*/ 887596 h 2128862"/>
              <a:gd name="connsiteX14033" fmla="*/ 1454335 w 2482948"/>
              <a:gd name="connsiteY14033" fmla="*/ 843040 h 2128862"/>
              <a:gd name="connsiteX14034" fmla="*/ 1453881 w 2482948"/>
              <a:gd name="connsiteY14034" fmla="*/ 844468 h 2128862"/>
              <a:gd name="connsiteX14035" fmla="*/ 1453982 w 2482948"/>
              <a:gd name="connsiteY14035" fmla="*/ 844511 h 2128862"/>
              <a:gd name="connsiteX14036" fmla="*/ 1455954 w 2482948"/>
              <a:gd name="connsiteY14036" fmla="*/ 845341 h 2128862"/>
              <a:gd name="connsiteX14037" fmla="*/ 1461487 w 2482948"/>
              <a:gd name="connsiteY14037" fmla="*/ 845999 h 2128862"/>
              <a:gd name="connsiteX14038" fmla="*/ 1463540 w 2482948"/>
              <a:gd name="connsiteY14038" fmla="*/ 846244 h 2128862"/>
              <a:gd name="connsiteX14039" fmla="*/ 1464471 w 2482948"/>
              <a:gd name="connsiteY14039" fmla="*/ 846354 h 2128862"/>
              <a:gd name="connsiteX14040" fmla="*/ 1458054 w 2482948"/>
              <a:gd name="connsiteY14040" fmla="*/ 843588 h 2128862"/>
              <a:gd name="connsiteX14041" fmla="*/ 1456032 w 2482948"/>
              <a:gd name="connsiteY14041" fmla="*/ 843290 h 2128862"/>
              <a:gd name="connsiteX14042" fmla="*/ 1309873 w 2482948"/>
              <a:gd name="connsiteY14042" fmla="*/ 842800 h 2128862"/>
              <a:gd name="connsiteX14043" fmla="*/ 1305159 w 2482948"/>
              <a:gd name="connsiteY14043" fmla="*/ 843726 h 2128862"/>
              <a:gd name="connsiteX14044" fmla="*/ 1315271 w 2482948"/>
              <a:gd name="connsiteY14044" fmla="*/ 843891 h 2128862"/>
              <a:gd name="connsiteX14045" fmla="*/ 1500888 w 2482948"/>
              <a:gd name="connsiteY14045" fmla="*/ 842742 h 2128862"/>
              <a:gd name="connsiteX14046" fmla="*/ 1509689 w 2482948"/>
              <a:gd name="connsiteY14046" fmla="*/ 850277 h 2128862"/>
              <a:gd name="connsiteX14047" fmla="*/ 1510422 w 2482948"/>
              <a:gd name="connsiteY14047" fmla="*/ 848216 h 2128862"/>
              <a:gd name="connsiteX14048" fmla="*/ 1510480 w 2482948"/>
              <a:gd name="connsiteY14048" fmla="*/ 848053 h 2128862"/>
              <a:gd name="connsiteX14049" fmla="*/ 1510495 w 2482948"/>
              <a:gd name="connsiteY14049" fmla="*/ 848012 h 2128862"/>
              <a:gd name="connsiteX14050" fmla="*/ 1507193 w 2482948"/>
              <a:gd name="connsiteY14050" fmla="*/ 845048 h 2128862"/>
              <a:gd name="connsiteX14051" fmla="*/ 1817908 w 2482948"/>
              <a:gd name="connsiteY14051" fmla="*/ 842359 h 2128862"/>
              <a:gd name="connsiteX14052" fmla="*/ 1815510 w 2482948"/>
              <a:gd name="connsiteY14052" fmla="*/ 847646 h 2128862"/>
              <a:gd name="connsiteX14053" fmla="*/ 1815486 w 2482948"/>
              <a:gd name="connsiteY14053" fmla="*/ 847699 h 2128862"/>
              <a:gd name="connsiteX14054" fmla="*/ 1811468 w 2482948"/>
              <a:gd name="connsiteY14054" fmla="*/ 898316 h 2128862"/>
              <a:gd name="connsiteX14055" fmla="*/ 1813485 w 2482948"/>
              <a:gd name="connsiteY14055" fmla="*/ 912170 h 2128862"/>
              <a:gd name="connsiteX14056" fmla="*/ 1817036 w 2482948"/>
              <a:gd name="connsiteY14056" fmla="*/ 902041 h 2128862"/>
              <a:gd name="connsiteX14057" fmla="*/ 1829374 w 2482948"/>
              <a:gd name="connsiteY14057" fmla="*/ 874202 h 2128862"/>
              <a:gd name="connsiteX14058" fmla="*/ 1829826 w 2482948"/>
              <a:gd name="connsiteY14058" fmla="*/ 869968 h 2128862"/>
              <a:gd name="connsiteX14059" fmla="*/ 1832587 w 2482948"/>
              <a:gd name="connsiteY14059" fmla="*/ 844079 h 2128862"/>
              <a:gd name="connsiteX14060" fmla="*/ 1825716 w 2482948"/>
              <a:gd name="connsiteY14060" fmla="*/ 843274 h 2128862"/>
              <a:gd name="connsiteX14061" fmla="*/ 2146847 w 2482948"/>
              <a:gd name="connsiteY14061" fmla="*/ 842307 h 2128862"/>
              <a:gd name="connsiteX14062" fmla="*/ 2146397 w 2482948"/>
              <a:gd name="connsiteY14062" fmla="*/ 845104 h 2128862"/>
              <a:gd name="connsiteX14063" fmla="*/ 2146303 w 2482948"/>
              <a:gd name="connsiteY14063" fmla="*/ 845688 h 2128862"/>
              <a:gd name="connsiteX14064" fmla="*/ 2146271 w 2482948"/>
              <a:gd name="connsiteY14064" fmla="*/ 845886 h 2128862"/>
              <a:gd name="connsiteX14065" fmla="*/ 2158739 w 2482948"/>
              <a:gd name="connsiteY14065" fmla="*/ 848877 h 2128862"/>
              <a:gd name="connsiteX14066" fmla="*/ 2159404 w 2482948"/>
              <a:gd name="connsiteY14066" fmla="*/ 847747 h 2128862"/>
              <a:gd name="connsiteX14067" fmla="*/ 2159790 w 2482948"/>
              <a:gd name="connsiteY14067" fmla="*/ 847091 h 2128862"/>
              <a:gd name="connsiteX14068" fmla="*/ 2161079 w 2482948"/>
              <a:gd name="connsiteY14068" fmla="*/ 844902 h 2128862"/>
              <a:gd name="connsiteX14069" fmla="*/ 2159353 w 2482948"/>
              <a:gd name="connsiteY14069" fmla="*/ 844563 h 2128862"/>
              <a:gd name="connsiteX14070" fmla="*/ 2156525 w 2482948"/>
              <a:gd name="connsiteY14070" fmla="*/ 844008 h 2128862"/>
              <a:gd name="connsiteX14071" fmla="*/ 2148868 w 2482948"/>
              <a:gd name="connsiteY14071" fmla="*/ 842504 h 2128862"/>
              <a:gd name="connsiteX14072" fmla="*/ 1448424 w 2482948"/>
              <a:gd name="connsiteY14072" fmla="*/ 842169 h 2128862"/>
              <a:gd name="connsiteX14073" fmla="*/ 1448822 w 2482948"/>
              <a:gd name="connsiteY14073" fmla="*/ 842337 h 2128862"/>
              <a:gd name="connsiteX14074" fmla="*/ 1450032 w 2482948"/>
              <a:gd name="connsiteY14074" fmla="*/ 842847 h 2128862"/>
              <a:gd name="connsiteX14075" fmla="*/ 1450073 w 2482948"/>
              <a:gd name="connsiteY14075" fmla="*/ 842657 h 2128862"/>
              <a:gd name="connsiteX14076" fmla="*/ 1450124 w 2482948"/>
              <a:gd name="connsiteY14076" fmla="*/ 842420 h 2128862"/>
              <a:gd name="connsiteX14077" fmla="*/ 2141013 w 2482948"/>
              <a:gd name="connsiteY14077" fmla="*/ 841737 h 2128862"/>
              <a:gd name="connsiteX14078" fmla="*/ 2140724 w 2482948"/>
              <a:gd name="connsiteY14078" fmla="*/ 842206 h 2128862"/>
              <a:gd name="connsiteX14079" fmla="*/ 2140650 w 2482948"/>
              <a:gd name="connsiteY14079" fmla="*/ 842327 h 2128862"/>
              <a:gd name="connsiteX14080" fmla="*/ 2139470 w 2482948"/>
              <a:gd name="connsiteY14080" fmla="*/ 844243 h 2128862"/>
              <a:gd name="connsiteX14081" fmla="*/ 2141462 w 2482948"/>
              <a:gd name="connsiteY14081" fmla="*/ 844732 h 2128862"/>
              <a:gd name="connsiteX14082" fmla="*/ 2141758 w 2482948"/>
              <a:gd name="connsiteY14082" fmla="*/ 844803 h 2128862"/>
              <a:gd name="connsiteX14083" fmla="*/ 2142233 w 2482948"/>
              <a:gd name="connsiteY14083" fmla="*/ 841856 h 2128862"/>
              <a:gd name="connsiteX14084" fmla="*/ 1470432 w 2482948"/>
              <a:gd name="connsiteY14084" fmla="*/ 841639 h 2128862"/>
              <a:gd name="connsiteX14085" fmla="*/ 1470401 w 2482948"/>
              <a:gd name="connsiteY14085" fmla="*/ 841742 h 2128862"/>
              <a:gd name="connsiteX14086" fmla="*/ 1470371 w 2482948"/>
              <a:gd name="connsiteY14086" fmla="*/ 841841 h 2128862"/>
              <a:gd name="connsiteX14087" fmla="*/ 1471167 w 2482948"/>
              <a:gd name="connsiteY14087" fmla="*/ 841962 h 2128862"/>
              <a:gd name="connsiteX14088" fmla="*/ 1470905 w 2482948"/>
              <a:gd name="connsiteY14088" fmla="*/ 841847 h 2128862"/>
              <a:gd name="connsiteX14089" fmla="*/ 2228729 w 2482948"/>
              <a:gd name="connsiteY14089" fmla="*/ 841440 h 2128862"/>
              <a:gd name="connsiteX14090" fmla="*/ 2228522 w 2482948"/>
              <a:gd name="connsiteY14090" fmla="*/ 841663 h 2128862"/>
              <a:gd name="connsiteX14091" fmla="*/ 2228694 w 2482948"/>
              <a:gd name="connsiteY14091" fmla="*/ 841746 h 2128862"/>
              <a:gd name="connsiteX14092" fmla="*/ 952862 w 2482948"/>
              <a:gd name="connsiteY14092" fmla="*/ 841385 h 2128862"/>
              <a:gd name="connsiteX14093" fmla="*/ 951528 w 2482948"/>
              <a:gd name="connsiteY14093" fmla="*/ 842344 h 2128862"/>
              <a:gd name="connsiteX14094" fmla="*/ 947419 w 2482948"/>
              <a:gd name="connsiteY14094" fmla="*/ 845300 h 2128862"/>
              <a:gd name="connsiteX14095" fmla="*/ 958362 w 2482948"/>
              <a:gd name="connsiteY14095" fmla="*/ 847688 h 2128862"/>
              <a:gd name="connsiteX14096" fmla="*/ 975099 w 2482948"/>
              <a:gd name="connsiteY14096" fmla="*/ 851339 h 2128862"/>
              <a:gd name="connsiteX14097" fmla="*/ 987948 w 2482948"/>
              <a:gd name="connsiteY14097" fmla="*/ 850887 h 2128862"/>
              <a:gd name="connsiteX14098" fmla="*/ 967096 w 2482948"/>
              <a:gd name="connsiteY14098" fmla="*/ 845240 h 2128862"/>
              <a:gd name="connsiteX14099" fmla="*/ 1646906 w 2482948"/>
              <a:gd name="connsiteY14099" fmla="*/ 841380 h 2128862"/>
              <a:gd name="connsiteX14100" fmla="*/ 1645910 w 2482948"/>
              <a:gd name="connsiteY14100" fmla="*/ 844131 h 2128862"/>
              <a:gd name="connsiteX14101" fmla="*/ 1646382 w 2482948"/>
              <a:gd name="connsiteY14101" fmla="*/ 862386 h 2128862"/>
              <a:gd name="connsiteX14102" fmla="*/ 1646690 w 2482948"/>
              <a:gd name="connsiteY14102" fmla="*/ 874321 h 2128862"/>
              <a:gd name="connsiteX14103" fmla="*/ 1646758 w 2482948"/>
              <a:gd name="connsiteY14103" fmla="*/ 876965 h 2128862"/>
              <a:gd name="connsiteX14104" fmla="*/ 1646887 w 2482948"/>
              <a:gd name="connsiteY14104" fmla="*/ 845907 h 2128862"/>
              <a:gd name="connsiteX14105" fmla="*/ 702884 w 2482948"/>
              <a:gd name="connsiteY14105" fmla="*/ 841372 h 2128862"/>
              <a:gd name="connsiteX14106" fmla="*/ 699413 w 2482948"/>
              <a:gd name="connsiteY14106" fmla="*/ 845187 h 2128862"/>
              <a:gd name="connsiteX14107" fmla="*/ 700074 w 2482948"/>
              <a:gd name="connsiteY14107" fmla="*/ 845774 h 2128862"/>
              <a:gd name="connsiteX14108" fmla="*/ 703509 w 2482948"/>
              <a:gd name="connsiteY14108" fmla="*/ 841893 h 2128862"/>
              <a:gd name="connsiteX14109" fmla="*/ 2134663 w 2482948"/>
              <a:gd name="connsiteY14109" fmla="*/ 841190 h 2128862"/>
              <a:gd name="connsiteX14110" fmla="*/ 2133868 w 2482948"/>
              <a:gd name="connsiteY14110" fmla="*/ 841298 h 2128862"/>
              <a:gd name="connsiteX14111" fmla="*/ 2132520 w 2482948"/>
              <a:gd name="connsiteY14111" fmla="*/ 841480 h 2128862"/>
              <a:gd name="connsiteX14112" fmla="*/ 2129736 w 2482948"/>
              <a:gd name="connsiteY14112" fmla="*/ 841855 h 2128862"/>
              <a:gd name="connsiteX14113" fmla="*/ 2133661 w 2482948"/>
              <a:gd name="connsiteY14113" fmla="*/ 842818 h 2128862"/>
              <a:gd name="connsiteX14114" fmla="*/ 2197435 w 2482948"/>
              <a:gd name="connsiteY14114" fmla="*/ 841022 h 2128862"/>
              <a:gd name="connsiteX14115" fmla="*/ 2196818 w 2482948"/>
              <a:gd name="connsiteY14115" fmla="*/ 842119 h 2128862"/>
              <a:gd name="connsiteX14116" fmla="*/ 2196279 w 2482948"/>
              <a:gd name="connsiteY14116" fmla="*/ 843078 h 2128862"/>
              <a:gd name="connsiteX14117" fmla="*/ 2208377 w 2482948"/>
              <a:gd name="connsiteY14117" fmla="*/ 847655 h 2128862"/>
              <a:gd name="connsiteX14118" fmla="*/ 2208549 w 2482948"/>
              <a:gd name="connsiteY14118" fmla="*/ 846461 h 2128862"/>
              <a:gd name="connsiteX14119" fmla="*/ 2208748 w 2482948"/>
              <a:gd name="connsiteY14119" fmla="*/ 845072 h 2128862"/>
              <a:gd name="connsiteX14120" fmla="*/ 2204018 w 2482948"/>
              <a:gd name="connsiteY14120" fmla="*/ 843379 h 2128862"/>
              <a:gd name="connsiteX14121" fmla="*/ 2200312 w 2482948"/>
              <a:gd name="connsiteY14121" fmla="*/ 842052 h 2128862"/>
              <a:gd name="connsiteX14122" fmla="*/ 1517710 w 2482948"/>
              <a:gd name="connsiteY14122" fmla="*/ 840907 h 2128862"/>
              <a:gd name="connsiteX14123" fmla="*/ 1517530 w 2482948"/>
              <a:gd name="connsiteY14123" fmla="*/ 841416 h 2128862"/>
              <a:gd name="connsiteX14124" fmla="*/ 1517257 w 2482948"/>
              <a:gd name="connsiteY14124" fmla="*/ 842192 h 2128862"/>
              <a:gd name="connsiteX14125" fmla="*/ 1518059 w 2482948"/>
              <a:gd name="connsiteY14125" fmla="*/ 842967 h 2128862"/>
              <a:gd name="connsiteX14126" fmla="*/ 1520705 w 2482948"/>
              <a:gd name="connsiteY14126" fmla="*/ 843938 h 2128862"/>
              <a:gd name="connsiteX14127" fmla="*/ 1964979 w 2482948"/>
              <a:gd name="connsiteY14127" fmla="*/ 840865 h 2128862"/>
              <a:gd name="connsiteX14128" fmla="*/ 1963760 w 2482948"/>
              <a:gd name="connsiteY14128" fmla="*/ 843318 h 2128862"/>
              <a:gd name="connsiteX14129" fmla="*/ 1957895 w 2482948"/>
              <a:gd name="connsiteY14129" fmla="*/ 855123 h 2128862"/>
              <a:gd name="connsiteX14130" fmla="*/ 1948072 w 2482948"/>
              <a:gd name="connsiteY14130" fmla="*/ 874894 h 2128862"/>
              <a:gd name="connsiteX14131" fmla="*/ 1954628 w 2482948"/>
              <a:gd name="connsiteY14131" fmla="*/ 875480 h 2128862"/>
              <a:gd name="connsiteX14132" fmla="*/ 1960092 w 2482948"/>
              <a:gd name="connsiteY14132" fmla="*/ 878123 h 2128862"/>
              <a:gd name="connsiteX14133" fmla="*/ 1961623 w 2482948"/>
              <a:gd name="connsiteY14133" fmla="*/ 859270 h 2128862"/>
              <a:gd name="connsiteX14134" fmla="*/ 1961694 w 2482948"/>
              <a:gd name="connsiteY14134" fmla="*/ 858400 h 2128862"/>
              <a:gd name="connsiteX14135" fmla="*/ 1961694 w 2482948"/>
              <a:gd name="connsiteY14135" fmla="*/ 858398 h 2128862"/>
              <a:gd name="connsiteX14136" fmla="*/ 1876651 w 2482948"/>
              <a:gd name="connsiteY14136" fmla="*/ 840860 h 2128862"/>
              <a:gd name="connsiteX14137" fmla="*/ 1854566 w 2482948"/>
              <a:gd name="connsiteY14137" fmla="*/ 889774 h 2128862"/>
              <a:gd name="connsiteX14138" fmla="*/ 1855148 w 2482948"/>
              <a:gd name="connsiteY14138" fmla="*/ 900025 h 2128862"/>
              <a:gd name="connsiteX14139" fmla="*/ 1857754 w 2482948"/>
              <a:gd name="connsiteY14139" fmla="*/ 895587 h 2128862"/>
              <a:gd name="connsiteX14140" fmla="*/ 1870974 w 2482948"/>
              <a:gd name="connsiteY14140" fmla="*/ 887096 h 2128862"/>
              <a:gd name="connsiteX14141" fmla="*/ 1870974 w 2482948"/>
              <a:gd name="connsiteY14141" fmla="*/ 887076 h 2128862"/>
              <a:gd name="connsiteX14142" fmla="*/ 1870880 w 2482948"/>
              <a:gd name="connsiteY14142" fmla="*/ 881615 h 2128862"/>
              <a:gd name="connsiteX14143" fmla="*/ 1350034 w 2482948"/>
              <a:gd name="connsiteY14143" fmla="*/ 840610 h 2128862"/>
              <a:gd name="connsiteX14144" fmla="*/ 1349916 w 2482948"/>
              <a:gd name="connsiteY14144" fmla="*/ 840665 h 2128862"/>
              <a:gd name="connsiteX14145" fmla="*/ 1353547 w 2482948"/>
              <a:gd name="connsiteY14145" fmla="*/ 841859 h 2128862"/>
              <a:gd name="connsiteX14146" fmla="*/ 1354521 w 2482948"/>
              <a:gd name="connsiteY14146" fmla="*/ 841660 h 2128862"/>
              <a:gd name="connsiteX14147" fmla="*/ 1355088 w 2482948"/>
              <a:gd name="connsiteY14147" fmla="*/ 841544 h 2128862"/>
              <a:gd name="connsiteX14148" fmla="*/ 1355427 w 2482948"/>
              <a:gd name="connsiteY14148" fmla="*/ 841475 h 2128862"/>
              <a:gd name="connsiteX14149" fmla="*/ 2096984 w 2482948"/>
              <a:gd name="connsiteY14149" fmla="*/ 840539 h 2128862"/>
              <a:gd name="connsiteX14150" fmla="*/ 2097751 w 2482948"/>
              <a:gd name="connsiteY14150" fmla="*/ 840700 h 2128862"/>
              <a:gd name="connsiteX14151" fmla="*/ 2098477 w 2482948"/>
              <a:gd name="connsiteY14151" fmla="*/ 840851 h 2128862"/>
              <a:gd name="connsiteX14152" fmla="*/ 2098508 w 2482948"/>
              <a:gd name="connsiteY14152" fmla="*/ 840678 h 2128862"/>
              <a:gd name="connsiteX14153" fmla="*/ 2098509 w 2482948"/>
              <a:gd name="connsiteY14153" fmla="*/ 840673 h 2128862"/>
              <a:gd name="connsiteX14154" fmla="*/ 1084952 w 2482948"/>
              <a:gd name="connsiteY14154" fmla="*/ 840295 h 2128862"/>
              <a:gd name="connsiteX14155" fmla="*/ 1084950 w 2482948"/>
              <a:gd name="connsiteY14155" fmla="*/ 840301 h 2128862"/>
              <a:gd name="connsiteX14156" fmla="*/ 1084846 w 2482948"/>
              <a:gd name="connsiteY14156" fmla="*/ 840629 h 2128862"/>
              <a:gd name="connsiteX14157" fmla="*/ 1081174 w 2482948"/>
              <a:gd name="connsiteY14157" fmla="*/ 852162 h 2128862"/>
              <a:gd name="connsiteX14158" fmla="*/ 1211347 w 2482948"/>
              <a:gd name="connsiteY14158" fmla="*/ 884244 h 2128862"/>
              <a:gd name="connsiteX14159" fmla="*/ 1214006 w 2482948"/>
              <a:gd name="connsiteY14159" fmla="*/ 880622 h 2128862"/>
              <a:gd name="connsiteX14160" fmla="*/ 1215888 w 2482948"/>
              <a:gd name="connsiteY14160" fmla="*/ 876565 h 2128862"/>
              <a:gd name="connsiteX14161" fmla="*/ 1220108 w 2482948"/>
              <a:gd name="connsiteY14161" fmla="*/ 872309 h 2128862"/>
              <a:gd name="connsiteX14162" fmla="*/ 1221511 w 2482948"/>
              <a:gd name="connsiteY14162" fmla="*/ 870398 h 2128862"/>
              <a:gd name="connsiteX14163" fmla="*/ 1126916 w 2482948"/>
              <a:gd name="connsiteY14163" fmla="*/ 849546 h 2128862"/>
              <a:gd name="connsiteX14164" fmla="*/ 1096146 w 2482948"/>
              <a:gd name="connsiteY14164" fmla="*/ 842762 h 2128862"/>
              <a:gd name="connsiteX14165" fmla="*/ 1428596 w 2482948"/>
              <a:gd name="connsiteY14165" fmla="*/ 839818 h 2128862"/>
              <a:gd name="connsiteX14166" fmla="*/ 1428206 w 2482948"/>
              <a:gd name="connsiteY14166" fmla="*/ 841587 h 2128862"/>
              <a:gd name="connsiteX14167" fmla="*/ 1428182 w 2482948"/>
              <a:gd name="connsiteY14167" fmla="*/ 841698 h 2128862"/>
              <a:gd name="connsiteX14168" fmla="*/ 1428109 w 2482948"/>
              <a:gd name="connsiteY14168" fmla="*/ 842030 h 2128862"/>
              <a:gd name="connsiteX14169" fmla="*/ 1436281 w 2482948"/>
              <a:gd name="connsiteY14169" fmla="*/ 843002 h 2128862"/>
              <a:gd name="connsiteX14170" fmla="*/ 1436283 w 2482948"/>
              <a:gd name="connsiteY14170" fmla="*/ 842991 h 2128862"/>
              <a:gd name="connsiteX14171" fmla="*/ 1436406 w 2482948"/>
              <a:gd name="connsiteY14171" fmla="*/ 842432 h 2128862"/>
              <a:gd name="connsiteX14172" fmla="*/ 1432041 w 2482948"/>
              <a:gd name="connsiteY14172" fmla="*/ 840594 h 2128862"/>
              <a:gd name="connsiteX14173" fmla="*/ 1486498 w 2482948"/>
              <a:gd name="connsiteY14173" fmla="*/ 839797 h 2128862"/>
              <a:gd name="connsiteX14174" fmla="*/ 1486186 w 2482948"/>
              <a:gd name="connsiteY14174" fmla="*/ 840870 h 2128862"/>
              <a:gd name="connsiteX14175" fmla="*/ 1486016 w 2482948"/>
              <a:gd name="connsiteY14175" fmla="*/ 841453 h 2128862"/>
              <a:gd name="connsiteX14176" fmla="*/ 1494875 w 2482948"/>
              <a:gd name="connsiteY14176" fmla="*/ 845772 h 2128862"/>
              <a:gd name="connsiteX14177" fmla="*/ 1495194 w 2482948"/>
              <a:gd name="connsiteY14177" fmla="*/ 844919 h 2128862"/>
              <a:gd name="connsiteX14178" fmla="*/ 1495512 w 2482948"/>
              <a:gd name="connsiteY14178" fmla="*/ 844068 h 2128862"/>
              <a:gd name="connsiteX14179" fmla="*/ 1495044 w 2482948"/>
              <a:gd name="connsiteY14179" fmla="*/ 843671 h 2128862"/>
              <a:gd name="connsiteX14180" fmla="*/ 2213894 w 2482948"/>
              <a:gd name="connsiteY14180" fmla="*/ 839630 h 2128862"/>
              <a:gd name="connsiteX14181" fmla="*/ 2213612 w 2482948"/>
              <a:gd name="connsiteY14181" fmla="*/ 841583 h 2128862"/>
              <a:gd name="connsiteX14182" fmla="*/ 2213693 w 2482948"/>
              <a:gd name="connsiteY14182" fmla="*/ 841613 h 2128862"/>
              <a:gd name="connsiteX14183" fmla="*/ 2213867 w 2482948"/>
              <a:gd name="connsiteY14183" fmla="*/ 841676 h 2128862"/>
              <a:gd name="connsiteX14184" fmla="*/ 2214517 w 2482948"/>
              <a:gd name="connsiteY14184" fmla="*/ 842173 h 2128862"/>
              <a:gd name="connsiteX14185" fmla="*/ 2217527 w 2482948"/>
              <a:gd name="connsiteY14185" fmla="*/ 843518 h 2128862"/>
              <a:gd name="connsiteX14186" fmla="*/ 2219426 w 2482948"/>
              <a:gd name="connsiteY14186" fmla="*/ 844368 h 2128862"/>
              <a:gd name="connsiteX14187" fmla="*/ 2219634 w 2482948"/>
              <a:gd name="connsiteY14187" fmla="*/ 844461 h 2128862"/>
              <a:gd name="connsiteX14188" fmla="*/ 2219966 w 2482948"/>
              <a:gd name="connsiteY14188" fmla="*/ 844106 h 2128862"/>
              <a:gd name="connsiteX14189" fmla="*/ 2220188 w 2482948"/>
              <a:gd name="connsiteY14189" fmla="*/ 843868 h 2128862"/>
              <a:gd name="connsiteX14190" fmla="*/ 2220952 w 2482948"/>
              <a:gd name="connsiteY14190" fmla="*/ 843052 h 2128862"/>
              <a:gd name="connsiteX14191" fmla="*/ 2319710 w 2482948"/>
              <a:gd name="connsiteY14191" fmla="*/ 839530 h 2128862"/>
              <a:gd name="connsiteX14192" fmla="*/ 2304062 w 2482948"/>
              <a:gd name="connsiteY14192" fmla="*/ 860307 h 2128862"/>
              <a:gd name="connsiteX14193" fmla="*/ 2297885 w 2482948"/>
              <a:gd name="connsiteY14193" fmla="*/ 868508 h 2128862"/>
              <a:gd name="connsiteX14194" fmla="*/ 2292665 w 2482948"/>
              <a:gd name="connsiteY14194" fmla="*/ 899974 h 2128862"/>
              <a:gd name="connsiteX14195" fmla="*/ 2292665 w 2482948"/>
              <a:gd name="connsiteY14195" fmla="*/ 899975 h 2128862"/>
              <a:gd name="connsiteX14196" fmla="*/ 2289711 w 2482948"/>
              <a:gd name="connsiteY14196" fmla="*/ 908680 h 2128862"/>
              <a:gd name="connsiteX14197" fmla="*/ 2287582 w 2482948"/>
              <a:gd name="connsiteY14197" fmla="*/ 914954 h 2128862"/>
              <a:gd name="connsiteX14198" fmla="*/ 2311061 w 2482948"/>
              <a:gd name="connsiteY14198" fmla="*/ 878928 h 2128862"/>
              <a:gd name="connsiteX14199" fmla="*/ 2314003 w 2482948"/>
              <a:gd name="connsiteY14199" fmla="*/ 874585 h 2128862"/>
              <a:gd name="connsiteX14200" fmla="*/ 2315619 w 2482948"/>
              <a:gd name="connsiteY14200" fmla="*/ 865332 h 2128862"/>
              <a:gd name="connsiteX14201" fmla="*/ 2319423 w 2482948"/>
              <a:gd name="connsiteY14201" fmla="*/ 843547 h 2128862"/>
              <a:gd name="connsiteX14202" fmla="*/ 1873157 w 2482948"/>
              <a:gd name="connsiteY14202" fmla="*/ 839480 h 2128862"/>
              <a:gd name="connsiteX14203" fmla="*/ 1859941 w 2482948"/>
              <a:gd name="connsiteY14203" fmla="*/ 842177 h 2128862"/>
              <a:gd name="connsiteX14204" fmla="*/ 1859884 w 2482948"/>
              <a:gd name="connsiteY14204" fmla="*/ 842641 h 2128862"/>
              <a:gd name="connsiteX14205" fmla="*/ 1856676 w 2482948"/>
              <a:gd name="connsiteY14205" fmla="*/ 869036 h 2128862"/>
              <a:gd name="connsiteX14206" fmla="*/ 1855516 w 2482948"/>
              <a:gd name="connsiteY14206" fmla="*/ 878583 h 2128862"/>
              <a:gd name="connsiteX14207" fmla="*/ 1872246 w 2482948"/>
              <a:gd name="connsiteY14207" fmla="*/ 841499 h 2128862"/>
              <a:gd name="connsiteX14208" fmla="*/ 1873037 w 2482948"/>
              <a:gd name="connsiteY14208" fmla="*/ 839746 h 2128862"/>
              <a:gd name="connsiteX14209" fmla="*/ 2319874 w 2482948"/>
              <a:gd name="connsiteY14209" fmla="*/ 839312 h 2128862"/>
              <a:gd name="connsiteX14210" fmla="*/ 2319873 w 2482948"/>
              <a:gd name="connsiteY14210" fmla="*/ 839313 h 2128862"/>
              <a:gd name="connsiteX14211" fmla="*/ 2319892 w 2482948"/>
              <a:gd name="connsiteY14211" fmla="*/ 840858 h 2128862"/>
              <a:gd name="connsiteX14212" fmla="*/ 2319882 w 2482948"/>
              <a:gd name="connsiteY14212" fmla="*/ 840021 h 2128862"/>
              <a:gd name="connsiteX14213" fmla="*/ 662341 w 2482948"/>
              <a:gd name="connsiteY14213" fmla="*/ 839159 h 2128862"/>
              <a:gd name="connsiteX14214" fmla="*/ 662915 w 2482948"/>
              <a:gd name="connsiteY14214" fmla="*/ 839905 h 2128862"/>
              <a:gd name="connsiteX14215" fmla="*/ 663970 w 2482948"/>
              <a:gd name="connsiteY14215" fmla="*/ 840753 h 2128862"/>
              <a:gd name="connsiteX14216" fmla="*/ 663980 w 2482948"/>
              <a:gd name="connsiteY14216" fmla="*/ 840743 h 2128862"/>
              <a:gd name="connsiteX14217" fmla="*/ 663998 w 2482948"/>
              <a:gd name="connsiteY14217" fmla="*/ 840726 h 2128862"/>
              <a:gd name="connsiteX14218" fmla="*/ 2171192 w 2482948"/>
              <a:gd name="connsiteY14218" fmla="*/ 838515 h 2128862"/>
              <a:gd name="connsiteX14219" fmla="*/ 2171018 w 2482948"/>
              <a:gd name="connsiteY14219" fmla="*/ 838811 h 2128862"/>
              <a:gd name="connsiteX14220" fmla="*/ 2173703 w 2482948"/>
              <a:gd name="connsiteY14220" fmla="*/ 839154 h 2128862"/>
              <a:gd name="connsiteX14221" fmla="*/ 1074460 w 2482948"/>
              <a:gd name="connsiteY14221" fmla="*/ 837982 h 2128862"/>
              <a:gd name="connsiteX14222" fmla="*/ 1073180 w 2482948"/>
              <a:gd name="connsiteY14222" fmla="*/ 850192 h 2128862"/>
              <a:gd name="connsiteX14223" fmla="*/ 1073280 w 2482948"/>
              <a:gd name="connsiteY14223" fmla="*/ 850216 h 2128862"/>
              <a:gd name="connsiteX14224" fmla="*/ 1073362 w 2482948"/>
              <a:gd name="connsiteY14224" fmla="*/ 850236 h 2128862"/>
              <a:gd name="connsiteX14225" fmla="*/ 1073563 w 2482948"/>
              <a:gd name="connsiteY14225" fmla="*/ 850286 h 2128862"/>
              <a:gd name="connsiteX14226" fmla="*/ 1076045 w 2482948"/>
              <a:gd name="connsiteY14226" fmla="*/ 838331 h 2128862"/>
              <a:gd name="connsiteX14227" fmla="*/ 1075618 w 2482948"/>
              <a:gd name="connsiteY14227" fmla="*/ 838237 h 2128862"/>
              <a:gd name="connsiteX14228" fmla="*/ 1075388 w 2482948"/>
              <a:gd name="connsiteY14228" fmla="*/ 838187 h 2128862"/>
              <a:gd name="connsiteX14229" fmla="*/ 2125628 w 2482948"/>
              <a:gd name="connsiteY14229" fmla="*/ 837941 h 2128862"/>
              <a:gd name="connsiteX14230" fmla="*/ 2125485 w 2482948"/>
              <a:gd name="connsiteY14230" fmla="*/ 838740 h 2128862"/>
              <a:gd name="connsiteX14231" fmla="*/ 2128435 w 2482948"/>
              <a:gd name="connsiteY14231" fmla="*/ 838492 h 2128862"/>
              <a:gd name="connsiteX14232" fmla="*/ 1442581 w 2482948"/>
              <a:gd name="connsiteY14232" fmla="*/ 836917 h 2128862"/>
              <a:gd name="connsiteX14233" fmla="*/ 1442439 w 2482948"/>
              <a:gd name="connsiteY14233" fmla="*/ 837577 h 2128862"/>
              <a:gd name="connsiteX14234" fmla="*/ 1445027 w 2482948"/>
              <a:gd name="connsiteY14234" fmla="*/ 837972 h 2128862"/>
              <a:gd name="connsiteX14235" fmla="*/ 1069113 w 2482948"/>
              <a:gd name="connsiteY14235" fmla="*/ 836803 h 2128862"/>
              <a:gd name="connsiteX14236" fmla="*/ 1068831 w 2482948"/>
              <a:gd name="connsiteY14236" fmla="*/ 840353 h 2128862"/>
              <a:gd name="connsiteX14237" fmla="*/ 1068609 w 2482948"/>
              <a:gd name="connsiteY14237" fmla="*/ 843154 h 2128862"/>
              <a:gd name="connsiteX14238" fmla="*/ 1069559 w 2482948"/>
              <a:gd name="connsiteY14238" fmla="*/ 837977 h 2128862"/>
              <a:gd name="connsiteX14239" fmla="*/ 1069748 w 2482948"/>
              <a:gd name="connsiteY14239" fmla="*/ 836943 h 2128862"/>
              <a:gd name="connsiteX14240" fmla="*/ 1069599 w 2482948"/>
              <a:gd name="connsiteY14240" fmla="*/ 836911 h 2128862"/>
              <a:gd name="connsiteX14241" fmla="*/ 1069180 w 2482948"/>
              <a:gd name="connsiteY14241" fmla="*/ 836818 h 2128862"/>
              <a:gd name="connsiteX14242" fmla="*/ 1359044 w 2482948"/>
              <a:gd name="connsiteY14242" fmla="*/ 836652 h 2128862"/>
              <a:gd name="connsiteX14243" fmla="*/ 1358666 w 2482948"/>
              <a:gd name="connsiteY14243" fmla="*/ 836706 h 2128862"/>
              <a:gd name="connsiteX14244" fmla="*/ 1358642 w 2482948"/>
              <a:gd name="connsiteY14244" fmla="*/ 836709 h 2128862"/>
              <a:gd name="connsiteX14245" fmla="*/ 1358377 w 2482948"/>
              <a:gd name="connsiteY14245" fmla="*/ 836747 h 2128862"/>
              <a:gd name="connsiteX14246" fmla="*/ 1358347 w 2482948"/>
              <a:gd name="connsiteY14246" fmla="*/ 836761 h 2128862"/>
              <a:gd name="connsiteX14247" fmla="*/ 1358300 w 2482948"/>
              <a:gd name="connsiteY14247" fmla="*/ 836783 h 2128862"/>
              <a:gd name="connsiteX14248" fmla="*/ 1366486 w 2482948"/>
              <a:gd name="connsiteY14248" fmla="*/ 839215 h 2128862"/>
              <a:gd name="connsiteX14249" fmla="*/ 1370620 w 2482948"/>
              <a:gd name="connsiteY14249" fmla="*/ 838370 h 2128862"/>
              <a:gd name="connsiteX14250" fmla="*/ 2107297 w 2482948"/>
              <a:gd name="connsiteY14250" fmla="*/ 836398 h 2128862"/>
              <a:gd name="connsiteX14251" fmla="*/ 2106789 w 2482948"/>
              <a:gd name="connsiteY14251" fmla="*/ 836502 h 2128862"/>
              <a:gd name="connsiteX14252" fmla="*/ 2106050 w 2482948"/>
              <a:gd name="connsiteY14252" fmla="*/ 836652 h 2128862"/>
              <a:gd name="connsiteX14253" fmla="*/ 2107049 w 2482948"/>
              <a:gd name="connsiteY14253" fmla="*/ 836767 h 2128862"/>
              <a:gd name="connsiteX14254" fmla="*/ 2107060 w 2482948"/>
              <a:gd name="connsiteY14254" fmla="*/ 836768 h 2128862"/>
              <a:gd name="connsiteX14255" fmla="*/ 2107219 w 2482948"/>
              <a:gd name="connsiteY14255" fmla="*/ 836520 h 2128862"/>
              <a:gd name="connsiteX14256" fmla="*/ 2114987 w 2482948"/>
              <a:gd name="connsiteY14256" fmla="*/ 836319 h 2128862"/>
              <a:gd name="connsiteX14257" fmla="*/ 2114814 w 2482948"/>
              <a:gd name="connsiteY14257" fmla="*/ 836589 h 2128862"/>
              <a:gd name="connsiteX14258" fmla="*/ 2114199 w 2482948"/>
              <a:gd name="connsiteY14258" fmla="*/ 837543 h 2128862"/>
              <a:gd name="connsiteX14259" fmla="*/ 2114044 w 2482948"/>
              <a:gd name="connsiteY14259" fmla="*/ 837783 h 2128862"/>
              <a:gd name="connsiteX14260" fmla="*/ 2118395 w 2482948"/>
              <a:gd name="connsiteY14260" fmla="*/ 839027 h 2128862"/>
              <a:gd name="connsiteX14261" fmla="*/ 2118989 w 2482948"/>
              <a:gd name="connsiteY14261" fmla="*/ 839197 h 2128862"/>
              <a:gd name="connsiteX14262" fmla="*/ 2119231 w 2482948"/>
              <a:gd name="connsiteY14262" fmla="*/ 839266 h 2128862"/>
              <a:gd name="connsiteX14263" fmla="*/ 2119725 w 2482948"/>
              <a:gd name="connsiteY14263" fmla="*/ 839224 h 2128862"/>
              <a:gd name="connsiteX14264" fmla="*/ 2119938 w 2482948"/>
              <a:gd name="connsiteY14264" fmla="*/ 839206 h 2128862"/>
              <a:gd name="connsiteX14265" fmla="*/ 2121221 w 2482948"/>
              <a:gd name="connsiteY14265" fmla="*/ 839099 h 2128862"/>
              <a:gd name="connsiteX14266" fmla="*/ 2121571 w 2482948"/>
              <a:gd name="connsiteY14266" fmla="*/ 837146 h 2128862"/>
              <a:gd name="connsiteX14267" fmla="*/ 2118021 w 2482948"/>
              <a:gd name="connsiteY14267" fmla="*/ 836458 h 2128862"/>
              <a:gd name="connsiteX14268" fmla="*/ 1407773 w 2482948"/>
              <a:gd name="connsiteY14268" fmla="*/ 836182 h 2128862"/>
              <a:gd name="connsiteX14269" fmla="*/ 1403549 w 2482948"/>
              <a:gd name="connsiteY14269" fmla="*/ 836759 h 2128862"/>
              <a:gd name="connsiteX14270" fmla="*/ 1417203 w 2482948"/>
              <a:gd name="connsiteY14270" fmla="*/ 840132 h 2128862"/>
              <a:gd name="connsiteX14271" fmla="*/ 1421889 w 2482948"/>
              <a:gd name="connsiteY14271" fmla="*/ 841290 h 2128862"/>
              <a:gd name="connsiteX14272" fmla="*/ 1422856 w 2482948"/>
              <a:gd name="connsiteY14272" fmla="*/ 841405 h 2128862"/>
              <a:gd name="connsiteX14273" fmla="*/ 1423473 w 2482948"/>
              <a:gd name="connsiteY14273" fmla="*/ 838664 h 2128862"/>
              <a:gd name="connsiteX14274" fmla="*/ 1421304 w 2482948"/>
              <a:gd name="connsiteY14274" fmla="*/ 838175 h 2128862"/>
              <a:gd name="connsiteX14275" fmla="*/ 1284568 w 2482948"/>
              <a:gd name="connsiteY14275" fmla="*/ 836171 h 2128862"/>
              <a:gd name="connsiteX14276" fmla="*/ 1280982 w 2482948"/>
              <a:gd name="connsiteY14276" fmla="*/ 838444 h 2128862"/>
              <a:gd name="connsiteX14277" fmla="*/ 1261480 w 2482948"/>
              <a:gd name="connsiteY14277" fmla="*/ 850808 h 2128862"/>
              <a:gd name="connsiteX14278" fmla="*/ 1270768 w 2482948"/>
              <a:gd name="connsiteY14278" fmla="*/ 852581 h 2128862"/>
              <a:gd name="connsiteX14279" fmla="*/ 1280065 w 2482948"/>
              <a:gd name="connsiteY14279" fmla="*/ 847415 h 2128862"/>
              <a:gd name="connsiteX14280" fmla="*/ 1281144 w 2482948"/>
              <a:gd name="connsiteY14280" fmla="*/ 846816 h 2128862"/>
              <a:gd name="connsiteX14281" fmla="*/ 1282115 w 2482948"/>
              <a:gd name="connsiteY14281" fmla="*/ 846276 h 2128862"/>
              <a:gd name="connsiteX14282" fmla="*/ 1286990 w 2482948"/>
              <a:gd name="connsiteY14282" fmla="*/ 836561 h 2128862"/>
              <a:gd name="connsiteX14283" fmla="*/ 1286269 w 2482948"/>
              <a:gd name="connsiteY14283" fmla="*/ 836445 h 2128862"/>
              <a:gd name="connsiteX14284" fmla="*/ 1285887 w 2482948"/>
              <a:gd name="connsiteY14284" fmla="*/ 836383 h 2128862"/>
              <a:gd name="connsiteX14285" fmla="*/ 1456573 w 2482948"/>
              <a:gd name="connsiteY14285" fmla="*/ 836004 h 2128862"/>
              <a:gd name="connsiteX14286" fmla="*/ 1456469 w 2482948"/>
              <a:gd name="connsiteY14286" fmla="*/ 836331 h 2128862"/>
              <a:gd name="connsiteX14287" fmla="*/ 1456166 w 2482948"/>
              <a:gd name="connsiteY14287" fmla="*/ 837282 h 2128862"/>
              <a:gd name="connsiteX14288" fmla="*/ 1455975 w 2482948"/>
              <a:gd name="connsiteY14288" fmla="*/ 837885 h 2128862"/>
              <a:gd name="connsiteX14289" fmla="*/ 1460907 w 2482948"/>
              <a:gd name="connsiteY14289" fmla="*/ 840017 h 2128862"/>
              <a:gd name="connsiteX14290" fmla="*/ 1462077 w 2482948"/>
              <a:gd name="connsiteY14290" fmla="*/ 840523 h 2128862"/>
              <a:gd name="connsiteX14291" fmla="*/ 1462264 w 2482948"/>
              <a:gd name="connsiteY14291" fmla="*/ 840603 h 2128862"/>
              <a:gd name="connsiteX14292" fmla="*/ 1466781 w 2482948"/>
              <a:gd name="connsiteY14292" fmla="*/ 841293 h 2128862"/>
              <a:gd name="connsiteX14293" fmla="*/ 1467123 w 2482948"/>
              <a:gd name="connsiteY14293" fmla="*/ 840181 h 2128862"/>
              <a:gd name="connsiteX14294" fmla="*/ 1460748 w 2482948"/>
              <a:gd name="connsiteY14294" fmla="*/ 837373 h 2128862"/>
              <a:gd name="connsiteX14295" fmla="*/ 1458179 w 2482948"/>
              <a:gd name="connsiteY14295" fmla="*/ 836242 h 2128862"/>
              <a:gd name="connsiteX14296" fmla="*/ 1457919 w 2482948"/>
              <a:gd name="connsiteY14296" fmla="*/ 836203 h 2128862"/>
              <a:gd name="connsiteX14297" fmla="*/ 1059006 w 2482948"/>
              <a:gd name="connsiteY14297" fmla="*/ 835853 h 2128862"/>
              <a:gd name="connsiteX14298" fmla="*/ 1054711 w 2482948"/>
              <a:gd name="connsiteY14298" fmla="*/ 841971 h 2128862"/>
              <a:gd name="connsiteX14299" fmla="*/ 1054520 w 2482948"/>
              <a:gd name="connsiteY14299" fmla="*/ 845593 h 2128862"/>
              <a:gd name="connsiteX14300" fmla="*/ 1057549 w 2482948"/>
              <a:gd name="connsiteY14300" fmla="*/ 846339 h 2128862"/>
              <a:gd name="connsiteX14301" fmla="*/ 1059008 w 2482948"/>
              <a:gd name="connsiteY14301" fmla="*/ 835907 h 2128862"/>
              <a:gd name="connsiteX14302" fmla="*/ 1059006 w 2482948"/>
              <a:gd name="connsiteY14302" fmla="*/ 835870 h 2128862"/>
              <a:gd name="connsiteX14303" fmla="*/ 992103 w 2482948"/>
              <a:gd name="connsiteY14303" fmla="*/ 835592 h 2128862"/>
              <a:gd name="connsiteX14304" fmla="*/ 995412 w 2482948"/>
              <a:gd name="connsiteY14304" fmla="*/ 836872 h 2128862"/>
              <a:gd name="connsiteX14305" fmla="*/ 995415 w 2482948"/>
              <a:gd name="connsiteY14305" fmla="*/ 836873 h 2128862"/>
              <a:gd name="connsiteX14306" fmla="*/ 995943 w 2482948"/>
              <a:gd name="connsiteY14306" fmla="*/ 836946 h 2128862"/>
              <a:gd name="connsiteX14307" fmla="*/ 999620 w 2482948"/>
              <a:gd name="connsiteY14307" fmla="*/ 837453 h 2128862"/>
              <a:gd name="connsiteX14308" fmla="*/ 993997 w 2482948"/>
              <a:gd name="connsiteY14308" fmla="*/ 836061 h 2128862"/>
              <a:gd name="connsiteX14309" fmla="*/ 993570 w 2482948"/>
              <a:gd name="connsiteY14309" fmla="*/ 835955 h 2128862"/>
              <a:gd name="connsiteX14310" fmla="*/ 1534738 w 2482948"/>
              <a:gd name="connsiteY14310" fmla="*/ 835465 h 2128862"/>
              <a:gd name="connsiteX14311" fmla="*/ 1534440 w 2482948"/>
              <a:gd name="connsiteY14311" fmla="*/ 836352 h 2128862"/>
              <a:gd name="connsiteX14312" fmla="*/ 1533846 w 2482948"/>
              <a:gd name="connsiteY14312" fmla="*/ 838115 h 2128862"/>
              <a:gd name="connsiteX14313" fmla="*/ 1532651 w 2482948"/>
              <a:gd name="connsiteY14313" fmla="*/ 841663 h 2128862"/>
              <a:gd name="connsiteX14314" fmla="*/ 1540054 w 2482948"/>
              <a:gd name="connsiteY14314" fmla="*/ 849530 h 2128862"/>
              <a:gd name="connsiteX14315" fmla="*/ 1541616 w 2482948"/>
              <a:gd name="connsiteY14315" fmla="*/ 844701 h 2128862"/>
              <a:gd name="connsiteX14316" fmla="*/ 1541719 w 2482948"/>
              <a:gd name="connsiteY14316" fmla="*/ 844383 h 2128862"/>
              <a:gd name="connsiteX14317" fmla="*/ 1543051 w 2482948"/>
              <a:gd name="connsiteY14317" fmla="*/ 841037 h 2128862"/>
              <a:gd name="connsiteX14318" fmla="*/ 1062342 w 2482948"/>
              <a:gd name="connsiteY14318" fmla="*/ 835311 h 2128862"/>
              <a:gd name="connsiteX14319" fmla="*/ 1061584 w 2482948"/>
              <a:gd name="connsiteY14319" fmla="*/ 847334 h 2128862"/>
              <a:gd name="connsiteX14320" fmla="*/ 1061594 w 2482948"/>
              <a:gd name="connsiteY14320" fmla="*/ 847336 h 2128862"/>
              <a:gd name="connsiteX14321" fmla="*/ 1063580 w 2482948"/>
              <a:gd name="connsiteY14321" fmla="*/ 847826 h 2128862"/>
              <a:gd name="connsiteX14322" fmla="*/ 1064631 w 2482948"/>
              <a:gd name="connsiteY14322" fmla="*/ 841241 h 2128862"/>
              <a:gd name="connsiteX14323" fmla="*/ 1064994 w 2482948"/>
              <a:gd name="connsiteY14323" fmla="*/ 838965 h 2128862"/>
              <a:gd name="connsiteX14324" fmla="*/ 1065468 w 2482948"/>
              <a:gd name="connsiteY14324" fmla="*/ 836000 h 2128862"/>
              <a:gd name="connsiteX14325" fmla="*/ 1519708 w 2482948"/>
              <a:gd name="connsiteY14325" fmla="*/ 835248 h 2128862"/>
              <a:gd name="connsiteX14326" fmla="*/ 1519354 w 2482948"/>
              <a:gd name="connsiteY14326" fmla="*/ 836250 h 2128862"/>
              <a:gd name="connsiteX14327" fmla="*/ 1527287 w 2482948"/>
              <a:gd name="connsiteY14327" fmla="*/ 844370 h 2128862"/>
              <a:gd name="connsiteX14328" fmla="*/ 1527559 w 2482948"/>
              <a:gd name="connsiteY14328" fmla="*/ 843568 h 2128862"/>
              <a:gd name="connsiteX14329" fmla="*/ 1503689 w 2482948"/>
              <a:gd name="connsiteY14329" fmla="*/ 835155 h 2128862"/>
              <a:gd name="connsiteX14330" fmla="*/ 1503610 w 2482948"/>
              <a:gd name="connsiteY14330" fmla="*/ 835368 h 2128862"/>
              <a:gd name="connsiteX14331" fmla="*/ 1503296 w 2482948"/>
              <a:gd name="connsiteY14331" fmla="*/ 836213 h 2128862"/>
              <a:gd name="connsiteX14332" fmla="*/ 1502860 w 2482948"/>
              <a:gd name="connsiteY14332" fmla="*/ 837387 h 2128862"/>
              <a:gd name="connsiteX14333" fmla="*/ 1504953 w 2482948"/>
              <a:gd name="connsiteY14333" fmla="*/ 838155 h 2128862"/>
              <a:gd name="connsiteX14334" fmla="*/ 1508524 w 2482948"/>
              <a:gd name="connsiteY14334" fmla="*/ 839466 h 2128862"/>
              <a:gd name="connsiteX14335" fmla="*/ 1506236 w 2482948"/>
              <a:gd name="connsiteY14335" fmla="*/ 837276 h 2128862"/>
              <a:gd name="connsiteX14336" fmla="*/ 1505169 w 2482948"/>
              <a:gd name="connsiteY14336" fmla="*/ 836256 h 2128862"/>
              <a:gd name="connsiteX14337" fmla="*/ 1029841 w 2482948"/>
              <a:gd name="connsiteY14337" fmla="*/ 834985 h 2128862"/>
              <a:gd name="connsiteX14338" fmla="*/ 1029612 w 2482948"/>
              <a:gd name="connsiteY14338" fmla="*/ 836503 h 2128862"/>
              <a:gd name="connsiteX14339" fmla="*/ 1029724 w 2482948"/>
              <a:gd name="connsiteY14339" fmla="*/ 836531 h 2128862"/>
              <a:gd name="connsiteX14340" fmla="*/ 1029857 w 2482948"/>
              <a:gd name="connsiteY14340" fmla="*/ 836564 h 2128862"/>
              <a:gd name="connsiteX14341" fmla="*/ 1029884 w 2482948"/>
              <a:gd name="connsiteY14341" fmla="*/ 836571 h 2128862"/>
              <a:gd name="connsiteX14342" fmla="*/ 1030881 w 2482948"/>
              <a:gd name="connsiteY14342" fmla="*/ 835572 h 2128862"/>
              <a:gd name="connsiteX14343" fmla="*/ 1030778 w 2482948"/>
              <a:gd name="connsiteY14343" fmla="*/ 835514 h 2128862"/>
              <a:gd name="connsiteX14344" fmla="*/ 2148034 w 2482948"/>
              <a:gd name="connsiteY14344" fmla="*/ 834923 h 2128862"/>
              <a:gd name="connsiteX14345" fmla="*/ 2147721 w 2482948"/>
              <a:gd name="connsiteY14345" fmla="*/ 836871 h 2128862"/>
              <a:gd name="connsiteX14346" fmla="*/ 2152632 w 2482948"/>
              <a:gd name="connsiteY14346" fmla="*/ 836458 h 2128862"/>
              <a:gd name="connsiteX14347" fmla="*/ 2164725 w 2482948"/>
              <a:gd name="connsiteY14347" fmla="*/ 838006 h 2128862"/>
              <a:gd name="connsiteX14348" fmla="*/ 2164801 w 2482948"/>
              <a:gd name="connsiteY14348" fmla="*/ 837487 h 2128862"/>
              <a:gd name="connsiteX14349" fmla="*/ 1449042 w 2482948"/>
              <a:gd name="connsiteY14349" fmla="*/ 834889 h 2128862"/>
              <a:gd name="connsiteX14350" fmla="*/ 1450285 w 2482948"/>
              <a:gd name="connsiteY14350" fmla="*/ 835426 h 2128862"/>
              <a:gd name="connsiteX14351" fmla="*/ 1452077 w 2482948"/>
              <a:gd name="connsiteY14351" fmla="*/ 836201 h 2128862"/>
              <a:gd name="connsiteX14352" fmla="*/ 1452341 w 2482948"/>
              <a:gd name="connsiteY14352" fmla="*/ 835377 h 2128862"/>
              <a:gd name="connsiteX14353" fmla="*/ 1566004 w 2482948"/>
              <a:gd name="connsiteY14353" fmla="*/ 834752 h 2128862"/>
              <a:gd name="connsiteX14354" fmla="*/ 1565175 w 2482948"/>
              <a:gd name="connsiteY14354" fmla="*/ 836959 h 2128862"/>
              <a:gd name="connsiteX14355" fmla="*/ 1561453 w 2482948"/>
              <a:gd name="connsiteY14355" fmla="*/ 846870 h 2128862"/>
              <a:gd name="connsiteX14356" fmla="*/ 1565568 w 2482948"/>
              <a:gd name="connsiteY14356" fmla="*/ 849363 h 2128862"/>
              <a:gd name="connsiteX14357" fmla="*/ 1569281 w 2482948"/>
              <a:gd name="connsiteY14357" fmla="*/ 851612 h 2128862"/>
              <a:gd name="connsiteX14358" fmla="*/ 1572978 w 2482948"/>
              <a:gd name="connsiteY14358" fmla="*/ 841287 h 2128862"/>
              <a:gd name="connsiteX14359" fmla="*/ 1567938 w 2482948"/>
              <a:gd name="connsiteY14359" fmla="*/ 835931 h 2128862"/>
              <a:gd name="connsiteX14360" fmla="*/ 1794393 w 2482948"/>
              <a:gd name="connsiteY14360" fmla="*/ 834403 h 2128862"/>
              <a:gd name="connsiteX14361" fmla="*/ 1791299 w 2482948"/>
              <a:gd name="connsiteY14361" fmla="*/ 893060 h 2128862"/>
              <a:gd name="connsiteX14362" fmla="*/ 1793225 w 2482948"/>
              <a:gd name="connsiteY14362" fmla="*/ 887613 h 2128862"/>
              <a:gd name="connsiteX14363" fmla="*/ 1794335 w 2482948"/>
              <a:gd name="connsiteY14363" fmla="*/ 884474 h 2128862"/>
              <a:gd name="connsiteX14364" fmla="*/ 1795974 w 2482948"/>
              <a:gd name="connsiteY14364" fmla="*/ 879841 h 2128862"/>
              <a:gd name="connsiteX14365" fmla="*/ 1804017 w 2482948"/>
              <a:gd name="connsiteY14365" fmla="*/ 862053 h 2128862"/>
              <a:gd name="connsiteX14366" fmla="*/ 1807358 w 2482948"/>
              <a:gd name="connsiteY14366" fmla="*/ 854665 h 2128862"/>
              <a:gd name="connsiteX14367" fmla="*/ 1810436 w 2482948"/>
              <a:gd name="connsiteY14367" fmla="*/ 847858 h 2128862"/>
              <a:gd name="connsiteX14368" fmla="*/ 1810437 w 2482948"/>
              <a:gd name="connsiteY14368" fmla="*/ 847844 h 2128862"/>
              <a:gd name="connsiteX14369" fmla="*/ 1810559 w 2482948"/>
              <a:gd name="connsiteY14369" fmla="*/ 846325 h 2128862"/>
              <a:gd name="connsiteX14370" fmla="*/ 1810996 w 2482948"/>
              <a:gd name="connsiteY14370" fmla="*/ 840883 h 2128862"/>
              <a:gd name="connsiteX14371" fmla="*/ 1376835 w 2482948"/>
              <a:gd name="connsiteY14371" fmla="*/ 834114 h 2128862"/>
              <a:gd name="connsiteX14372" fmla="*/ 1374621 w 2482948"/>
              <a:gd name="connsiteY14372" fmla="*/ 834430 h 2128862"/>
              <a:gd name="connsiteX14373" fmla="*/ 1382222 w 2482948"/>
              <a:gd name="connsiteY14373" fmla="*/ 835999 h 2128862"/>
              <a:gd name="connsiteX14374" fmla="*/ 1383448 w 2482948"/>
              <a:gd name="connsiteY14374" fmla="*/ 835749 h 2128862"/>
              <a:gd name="connsiteX14375" fmla="*/ 2201573 w 2482948"/>
              <a:gd name="connsiteY14375" fmla="*/ 833656 h 2128862"/>
              <a:gd name="connsiteX14376" fmla="*/ 2201292 w 2482948"/>
              <a:gd name="connsiteY14376" fmla="*/ 834155 h 2128862"/>
              <a:gd name="connsiteX14377" fmla="*/ 2200347 w 2482948"/>
              <a:gd name="connsiteY14377" fmla="*/ 835837 h 2128862"/>
              <a:gd name="connsiteX14378" fmla="*/ 2202587 w 2482948"/>
              <a:gd name="connsiteY14378" fmla="*/ 836839 h 2128862"/>
              <a:gd name="connsiteX14379" fmla="*/ 2206949 w 2482948"/>
              <a:gd name="connsiteY14379" fmla="*/ 838789 h 2128862"/>
              <a:gd name="connsiteX14380" fmla="*/ 2209487 w 2482948"/>
              <a:gd name="connsiteY14380" fmla="*/ 839924 h 2128862"/>
              <a:gd name="connsiteX14381" fmla="*/ 2209510 w 2482948"/>
              <a:gd name="connsiteY14381" fmla="*/ 839760 h 2128862"/>
              <a:gd name="connsiteX14382" fmla="*/ 2209611 w 2482948"/>
              <a:gd name="connsiteY14382" fmla="*/ 839056 h 2128862"/>
              <a:gd name="connsiteX14383" fmla="*/ 2209813 w 2482948"/>
              <a:gd name="connsiteY14383" fmla="*/ 837651 h 2128862"/>
              <a:gd name="connsiteX14384" fmla="*/ 1472871 w 2482948"/>
              <a:gd name="connsiteY14384" fmla="*/ 833618 h 2128862"/>
              <a:gd name="connsiteX14385" fmla="*/ 1472752 w 2482948"/>
              <a:gd name="connsiteY14385" fmla="*/ 834008 h 2128862"/>
              <a:gd name="connsiteX14386" fmla="*/ 1472493 w 2482948"/>
              <a:gd name="connsiteY14386" fmla="*/ 834860 h 2128862"/>
              <a:gd name="connsiteX14387" fmla="*/ 1478786 w 2482948"/>
              <a:gd name="connsiteY14387" fmla="*/ 837928 h 2128862"/>
              <a:gd name="connsiteX14388" fmla="*/ 1482011 w 2482948"/>
              <a:gd name="connsiteY14388" fmla="*/ 839500 h 2128862"/>
              <a:gd name="connsiteX14389" fmla="*/ 1482463 w 2482948"/>
              <a:gd name="connsiteY14389" fmla="*/ 837967 h 2128862"/>
              <a:gd name="connsiteX14390" fmla="*/ 1479213 w 2482948"/>
              <a:gd name="connsiteY14390" fmla="*/ 836494 h 2128862"/>
              <a:gd name="connsiteX14391" fmla="*/ 1478037 w 2482948"/>
              <a:gd name="connsiteY14391" fmla="*/ 835960 h 2128862"/>
              <a:gd name="connsiteX14392" fmla="*/ 2174340 w 2482948"/>
              <a:gd name="connsiteY14392" fmla="*/ 833168 h 2128862"/>
              <a:gd name="connsiteX14393" fmla="*/ 2173245 w 2482948"/>
              <a:gd name="connsiteY14393" fmla="*/ 835027 h 2128862"/>
              <a:gd name="connsiteX14394" fmla="*/ 2178415 w 2482948"/>
              <a:gd name="connsiteY14394" fmla="*/ 836320 h 2128862"/>
              <a:gd name="connsiteX14395" fmla="*/ 2187664 w 2482948"/>
              <a:gd name="connsiteY14395" fmla="*/ 839819 h 2128862"/>
              <a:gd name="connsiteX14396" fmla="*/ 2187794 w 2482948"/>
              <a:gd name="connsiteY14396" fmla="*/ 838704 h 2128862"/>
              <a:gd name="connsiteX14397" fmla="*/ 2187920 w 2482948"/>
              <a:gd name="connsiteY14397" fmla="*/ 837616 h 2128862"/>
              <a:gd name="connsiteX14398" fmla="*/ 2176209 w 2482948"/>
              <a:gd name="connsiteY14398" fmla="*/ 833424 h 2128862"/>
              <a:gd name="connsiteX14399" fmla="*/ 1265254 w 2482948"/>
              <a:gd name="connsiteY14399" fmla="*/ 833057 h 2128862"/>
              <a:gd name="connsiteX14400" fmla="*/ 1259184 w 2482948"/>
              <a:gd name="connsiteY14400" fmla="*/ 838674 h 2128862"/>
              <a:gd name="connsiteX14401" fmla="*/ 1256584 w 2482948"/>
              <a:gd name="connsiteY14401" fmla="*/ 841081 h 2128862"/>
              <a:gd name="connsiteX14402" fmla="*/ 1249499 w 2482948"/>
              <a:gd name="connsiteY14402" fmla="*/ 848522 h 2128862"/>
              <a:gd name="connsiteX14403" fmla="*/ 1251207 w 2482948"/>
              <a:gd name="connsiteY14403" fmla="*/ 848848 h 2128862"/>
              <a:gd name="connsiteX14404" fmla="*/ 1251395 w 2482948"/>
              <a:gd name="connsiteY14404" fmla="*/ 848699 h 2128862"/>
              <a:gd name="connsiteX14405" fmla="*/ 1252133 w 2482948"/>
              <a:gd name="connsiteY14405" fmla="*/ 848111 h 2128862"/>
              <a:gd name="connsiteX14406" fmla="*/ 1267637 w 2482948"/>
              <a:gd name="connsiteY14406" fmla="*/ 835766 h 2128862"/>
              <a:gd name="connsiteX14407" fmla="*/ 1271219 w 2482948"/>
              <a:gd name="connsiteY14407" fmla="*/ 834018 h 2128862"/>
              <a:gd name="connsiteX14408" fmla="*/ 1270005 w 2482948"/>
              <a:gd name="connsiteY14408" fmla="*/ 833823 h 2128862"/>
              <a:gd name="connsiteX14409" fmla="*/ 1268395 w 2482948"/>
              <a:gd name="connsiteY14409" fmla="*/ 833563 h 2128862"/>
              <a:gd name="connsiteX14410" fmla="*/ 1816679 w 2482948"/>
              <a:gd name="connsiteY14410" fmla="*/ 832665 h 2128862"/>
              <a:gd name="connsiteX14411" fmla="*/ 1816676 w 2482948"/>
              <a:gd name="connsiteY14411" fmla="*/ 832700 h 2128862"/>
              <a:gd name="connsiteX14412" fmla="*/ 1816673 w 2482948"/>
              <a:gd name="connsiteY14412" fmla="*/ 832742 h 2128862"/>
              <a:gd name="connsiteX14413" fmla="*/ 1816566 w 2482948"/>
              <a:gd name="connsiteY14413" fmla="*/ 834097 h 2128862"/>
              <a:gd name="connsiteX14414" fmla="*/ 1816649 w 2482948"/>
              <a:gd name="connsiteY14414" fmla="*/ 834096 h 2128862"/>
              <a:gd name="connsiteX14415" fmla="*/ 1816657 w 2482948"/>
              <a:gd name="connsiteY14415" fmla="*/ 834096 h 2128862"/>
              <a:gd name="connsiteX14416" fmla="*/ 1816659 w 2482948"/>
              <a:gd name="connsiteY14416" fmla="*/ 834096 h 2128862"/>
              <a:gd name="connsiteX14417" fmla="*/ 1817001 w 2482948"/>
              <a:gd name="connsiteY14417" fmla="*/ 833340 h 2128862"/>
              <a:gd name="connsiteX14418" fmla="*/ 1817217 w 2482948"/>
              <a:gd name="connsiteY14418" fmla="*/ 832862 h 2128862"/>
              <a:gd name="connsiteX14419" fmla="*/ 1816923 w 2482948"/>
              <a:gd name="connsiteY14419" fmla="*/ 832755 h 2128862"/>
              <a:gd name="connsiteX14420" fmla="*/ 1816765 w 2482948"/>
              <a:gd name="connsiteY14420" fmla="*/ 832697 h 2128862"/>
              <a:gd name="connsiteX14421" fmla="*/ 1430184 w 2482948"/>
              <a:gd name="connsiteY14421" fmla="*/ 832609 h 2128862"/>
              <a:gd name="connsiteX14422" fmla="*/ 1429649 w 2482948"/>
              <a:gd name="connsiteY14422" fmla="*/ 835038 h 2128862"/>
              <a:gd name="connsiteX14423" fmla="*/ 1433557 w 2482948"/>
              <a:gd name="connsiteY14423" fmla="*/ 835906 h 2128862"/>
              <a:gd name="connsiteX14424" fmla="*/ 1434729 w 2482948"/>
              <a:gd name="connsiteY14424" fmla="*/ 836400 h 2128862"/>
              <a:gd name="connsiteX14425" fmla="*/ 1437568 w 2482948"/>
              <a:gd name="connsiteY14425" fmla="*/ 836833 h 2128862"/>
              <a:gd name="connsiteX14426" fmla="*/ 1437627 w 2482948"/>
              <a:gd name="connsiteY14426" fmla="*/ 836842 h 2128862"/>
              <a:gd name="connsiteX14427" fmla="*/ 1437630 w 2482948"/>
              <a:gd name="connsiteY14427" fmla="*/ 836843 h 2128862"/>
              <a:gd name="connsiteX14428" fmla="*/ 1437760 w 2482948"/>
              <a:gd name="connsiteY14428" fmla="*/ 836251 h 2128862"/>
              <a:gd name="connsiteX14429" fmla="*/ 1438042 w 2482948"/>
              <a:gd name="connsiteY14429" fmla="*/ 834960 h 2128862"/>
              <a:gd name="connsiteX14430" fmla="*/ 1434799 w 2482948"/>
              <a:gd name="connsiteY14430" fmla="*/ 833562 h 2128862"/>
              <a:gd name="connsiteX14431" fmla="*/ 1015625 w 2482948"/>
              <a:gd name="connsiteY14431" fmla="*/ 832460 h 2128862"/>
              <a:gd name="connsiteX14432" fmla="*/ 1015625 w 2482948"/>
              <a:gd name="connsiteY14432" fmla="*/ 832979 h 2128862"/>
              <a:gd name="connsiteX14433" fmla="*/ 1015642 w 2482948"/>
              <a:gd name="connsiteY14433" fmla="*/ 832984 h 2128862"/>
              <a:gd name="connsiteX14434" fmla="*/ 1015729 w 2482948"/>
              <a:gd name="connsiteY14434" fmla="*/ 833005 h 2128862"/>
              <a:gd name="connsiteX14435" fmla="*/ 1015848 w 2482948"/>
              <a:gd name="connsiteY14435" fmla="*/ 833035 h 2128862"/>
              <a:gd name="connsiteX14436" fmla="*/ 2128930 w 2482948"/>
              <a:gd name="connsiteY14436" fmla="*/ 832003 h 2128862"/>
              <a:gd name="connsiteX14437" fmla="*/ 2126606 w 2482948"/>
              <a:gd name="connsiteY14437" fmla="*/ 832475 h 2128862"/>
              <a:gd name="connsiteX14438" fmla="*/ 2126573 w 2482948"/>
              <a:gd name="connsiteY14438" fmla="*/ 832661 h 2128862"/>
              <a:gd name="connsiteX14439" fmla="*/ 2126515 w 2482948"/>
              <a:gd name="connsiteY14439" fmla="*/ 832983 h 2128862"/>
              <a:gd name="connsiteX14440" fmla="*/ 2126470 w 2482948"/>
              <a:gd name="connsiteY14440" fmla="*/ 833232 h 2128862"/>
              <a:gd name="connsiteX14441" fmla="*/ 2126748 w 2482948"/>
              <a:gd name="connsiteY14441" fmla="*/ 833287 h 2128862"/>
              <a:gd name="connsiteX14442" fmla="*/ 2130838 w 2482948"/>
              <a:gd name="connsiteY14442" fmla="*/ 834098 h 2128862"/>
              <a:gd name="connsiteX14443" fmla="*/ 2138139 w 2482948"/>
              <a:gd name="connsiteY14443" fmla="*/ 835545 h 2128862"/>
              <a:gd name="connsiteX14444" fmla="*/ 2138909 w 2482948"/>
              <a:gd name="connsiteY14444" fmla="*/ 834292 h 2128862"/>
              <a:gd name="connsiteX14445" fmla="*/ 2139130 w 2482948"/>
              <a:gd name="connsiteY14445" fmla="*/ 833934 h 2128862"/>
              <a:gd name="connsiteX14446" fmla="*/ 2139339 w 2482948"/>
              <a:gd name="connsiteY14446" fmla="*/ 833594 h 2128862"/>
              <a:gd name="connsiteX14447" fmla="*/ 1393025 w 2482948"/>
              <a:gd name="connsiteY14447" fmla="*/ 831805 h 2128862"/>
              <a:gd name="connsiteX14448" fmla="*/ 1386986 w 2482948"/>
              <a:gd name="connsiteY14448" fmla="*/ 832666 h 2128862"/>
              <a:gd name="connsiteX14449" fmla="*/ 1387686 w 2482948"/>
              <a:gd name="connsiteY14449" fmla="*/ 832839 h 2128862"/>
              <a:gd name="connsiteX14450" fmla="*/ 1392212 w 2482948"/>
              <a:gd name="connsiteY14450" fmla="*/ 833958 h 2128862"/>
              <a:gd name="connsiteX14451" fmla="*/ 1394146 w 2482948"/>
              <a:gd name="connsiteY14451" fmla="*/ 833562 h 2128862"/>
              <a:gd name="connsiteX14452" fmla="*/ 1397648 w 2482948"/>
              <a:gd name="connsiteY14452" fmla="*/ 832846 h 2128862"/>
              <a:gd name="connsiteX14453" fmla="*/ 966608 w 2482948"/>
              <a:gd name="connsiteY14453" fmla="*/ 831495 h 2128862"/>
              <a:gd name="connsiteX14454" fmla="*/ 964948 w 2482948"/>
              <a:gd name="connsiteY14454" fmla="*/ 832689 h 2128862"/>
              <a:gd name="connsiteX14455" fmla="*/ 963713 w 2482948"/>
              <a:gd name="connsiteY14455" fmla="*/ 833821 h 2128862"/>
              <a:gd name="connsiteX14456" fmla="*/ 963443 w 2482948"/>
              <a:gd name="connsiteY14456" fmla="*/ 833944 h 2128862"/>
              <a:gd name="connsiteX14457" fmla="*/ 962979 w 2482948"/>
              <a:gd name="connsiteY14457" fmla="*/ 834156 h 2128862"/>
              <a:gd name="connsiteX14458" fmla="*/ 962791 w 2482948"/>
              <a:gd name="connsiteY14458" fmla="*/ 834241 h 2128862"/>
              <a:gd name="connsiteX14459" fmla="*/ 960004 w 2482948"/>
              <a:gd name="connsiteY14459" fmla="*/ 836246 h 2128862"/>
              <a:gd name="connsiteX14460" fmla="*/ 959787 w 2482948"/>
              <a:gd name="connsiteY14460" fmla="*/ 836402 h 2128862"/>
              <a:gd name="connsiteX14461" fmla="*/ 985108 w 2482948"/>
              <a:gd name="connsiteY14461" fmla="*/ 844500 h 2128862"/>
              <a:gd name="connsiteX14462" fmla="*/ 985111 w 2482948"/>
              <a:gd name="connsiteY14462" fmla="*/ 844501 h 2128862"/>
              <a:gd name="connsiteX14463" fmla="*/ 985115 w 2482948"/>
              <a:gd name="connsiteY14463" fmla="*/ 844502 h 2128862"/>
              <a:gd name="connsiteX14464" fmla="*/ 1001377 w 2482948"/>
              <a:gd name="connsiteY14464" fmla="*/ 845151 h 2128862"/>
              <a:gd name="connsiteX14465" fmla="*/ 1002411 w 2482948"/>
              <a:gd name="connsiteY14465" fmla="*/ 845192 h 2128862"/>
              <a:gd name="connsiteX14466" fmla="*/ 1002654 w 2482948"/>
              <a:gd name="connsiteY14466" fmla="*/ 844218 h 2128862"/>
              <a:gd name="connsiteX14467" fmla="*/ 1003081 w 2482948"/>
              <a:gd name="connsiteY14467" fmla="*/ 842510 h 2128862"/>
              <a:gd name="connsiteX14468" fmla="*/ 996167 w 2482948"/>
              <a:gd name="connsiteY14468" fmla="*/ 841284 h 2128862"/>
              <a:gd name="connsiteX14469" fmla="*/ 991185 w 2482948"/>
              <a:gd name="connsiteY14469" fmla="*/ 840401 h 2128862"/>
              <a:gd name="connsiteX14470" fmla="*/ 990325 w 2482948"/>
              <a:gd name="connsiteY14470" fmla="*/ 840249 h 2128862"/>
              <a:gd name="connsiteX14471" fmla="*/ 990324 w 2482948"/>
              <a:gd name="connsiteY14471" fmla="*/ 840249 h 2128862"/>
              <a:gd name="connsiteX14472" fmla="*/ 1023224 w 2482948"/>
              <a:gd name="connsiteY14472" fmla="*/ 831243 h 2128862"/>
              <a:gd name="connsiteX14473" fmla="*/ 1022998 w 2482948"/>
              <a:gd name="connsiteY14473" fmla="*/ 832622 h 2128862"/>
              <a:gd name="connsiteX14474" fmla="*/ 1022650 w 2482948"/>
              <a:gd name="connsiteY14474" fmla="*/ 834749 h 2128862"/>
              <a:gd name="connsiteX14475" fmla="*/ 1022887 w 2482948"/>
              <a:gd name="connsiteY14475" fmla="*/ 834809 h 2128862"/>
              <a:gd name="connsiteX14476" fmla="*/ 1024719 w 2482948"/>
              <a:gd name="connsiteY14476" fmla="*/ 835270 h 2128862"/>
              <a:gd name="connsiteX14477" fmla="*/ 1025139 w 2482948"/>
              <a:gd name="connsiteY14477" fmla="*/ 832326 h 2128862"/>
              <a:gd name="connsiteX14478" fmla="*/ 1024685 w 2482948"/>
              <a:gd name="connsiteY14478" fmla="*/ 832069 h 2128862"/>
              <a:gd name="connsiteX14479" fmla="*/ 1023736 w 2482948"/>
              <a:gd name="connsiteY14479" fmla="*/ 831533 h 2128862"/>
              <a:gd name="connsiteX14480" fmla="*/ 712172 w 2482948"/>
              <a:gd name="connsiteY14480" fmla="*/ 831164 h 2128862"/>
              <a:gd name="connsiteX14481" fmla="*/ 706641 w 2482948"/>
              <a:gd name="connsiteY14481" fmla="*/ 837243 h 2128862"/>
              <a:gd name="connsiteX14482" fmla="*/ 707207 w 2482948"/>
              <a:gd name="connsiteY14482" fmla="*/ 837715 h 2128862"/>
              <a:gd name="connsiteX14483" fmla="*/ 712670 w 2482948"/>
              <a:gd name="connsiteY14483" fmla="*/ 831541 h 2128862"/>
              <a:gd name="connsiteX14484" fmla="*/ 712365 w 2482948"/>
              <a:gd name="connsiteY14484" fmla="*/ 831358 h 2128862"/>
              <a:gd name="connsiteX14485" fmla="*/ 1870181 w 2482948"/>
              <a:gd name="connsiteY14485" fmla="*/ 831120 h 2128862"/>
              <a:gd name="connsiteX14486" fmla="*/ 1869014 w 2482948"/>
              <a:gd name="connsiteY14486" fmla="*/ 831409 h 2128862"/>
              <a:gd name="connsiteX14487" fmla="*/ 1865128 w 2482948"/>
              <a:gd name="connsiteY14487" fmla="*/ 832369 h 2128862"/>
              <a:gd name="connsiteX14488" fmla="*/ 1861009 w 2482948"/>
              <a:gd name="connsiteY14488" fmla="*/ 833386 h 2128862"/>
              <a:gd name="connsiteX14489" fmla="*/ 1861007 w 2482948"/>
              <a:gd name="connsiteY14489" fmla="*/ 833404 h 2128862"/>
              <a:gd name="connsiteX14490" fmla="*/ 1864842 w 2482948"/>
              <a:gd name="connsiteY14490" fmla="*/ 832454 h 2128862"/>
              <a:gd name="connsiteX14491" fmla="*/ 1870125 w 2482948"/>
              <a:gd name="connsiteY14491" fmla="*/ 831145 h 2128862"/>
              <a:gd name="connsiteX14492" fmla="*/ 1870164 w 2482948"/>
              <a:gd name="connsiteY14492" fmla="*/ 831128 h 2128862"/>
              <a:gd name="connsiteX14493" fmla="*/ 2298225 w 2482948"/>
              <a:gd name="connsiteY14493" fmla="*/ 831106 h 2128862"/>
              <a:gd name="connsiteX14494" fmla="*/ 2289765 w 2482948"/>
              <a:gd name="connsiteY14494" fmla="*/ 841210 h 2128862"/>
              <a:gd name="connsiteX14495" fmla="*/ 2278348 w 2482948"/>
              <a:gd name="connsiteY14495" fmla="*/ 854847 h 2128862"/>
              <a:gd name="connsiteX14496" fmla="*/ 2271966 w 2482948"/>
              <a:gd name="connsiteY14496" fmla="*/ 893139 h 2128862"/>
              <a:gd name="connsiteX14497" fmla="*/ 2271347 w 2482948"/>
              <a:gd name="connsiteY14497" fmla="*/ 896855 h 2128862"/>
              <a:gd name="connsiteX14498" fmla="*/ 2293137 w 2482948"/>
              <a:gd name="connsiteY14498" fmla="*/ 866517 h 2128862"/>
              <a:gd name="connsiteX14499" fmla="*/ 2293480 w 2482948"/>
              <a:gd name="connsiteY14499" fmla="*/ 866063 h 2128862"/>
              <a:gd name="connsiteX14500" fmla="*/ 2298147 w 2482948"/>
              <a:gd name="connsiteY14500" fmla="*/ 839749 h 2128862"/>
              <a:gd name="connsiteX14501" fmla="*/ 689822 w 2482948"/>
              <a:gd name="connsiteY14501" fmla="*/ 830486 h 2128862"/>
              <a:gd name="connsiteX14502" fmla="*/ 687088 w 2482948"/>
              <a:gd name="connsiteY14502" fmla="*/ 833559 h 2128862"/>
              <a:gd name="connsiteX14503" fmla="*/ 686753 w 2482948"/>
              <a:gd name="connsiteY14503" fmla="*/ 833935 h 2128862"/>
              <a:gd name="connsiteX14504" fmla="*/ 686934 w 2482948"/>
              <a:gd name="connsiteY14504" fmla="*/ 834096 h 2128862"/>
              <a:gd name="connsiteX14505" fmla="*/ 687421 w 2482948"/>
              <a:gd name="connsiteY14505" fmla="*/ 834529 h 2128862"/>
              <a:gd name="connsiteX14506" fmla="*/ 690569 w 2482948"/>
              <a:gd name="connsiteY14506" fmla="*/ 831109 h 2128862"/>
              <a:gd name="connsiteX14507" fmla="*/ 690444 w 2482948"/>
              <a:gd name="connsiteY14507" fmla="*/ 831004 h 2128862"/>
              <a:gd name="connsiteX14508" fmla="*/ 2194448 w 2482948"/>
              <a:gd name="connsiteY14508" fmla="*/ 830201 h 2128862"/>
              <a:gd name="connsiteX14509" fmla="*/ 2194245 w 2482948"/>
              <a:gd name="connsiteY14509" fmla="*/ 832028 h 2128862"/>
              <a:gd name="connsiteX14510" fmla="*/ 2194068 w 2482948"/>
              <a:gd name="connsiteY14510" fmla="*/ 833030 h 2128862"/>
              <a:gd name="connsiteX14511" fmla="*/ 2195459 w 2482948"/>
              <a:gd name="connsiteY14511" fmla="*/ 833652 h 2128862"/>
              <a:gd name="connsiteX14512" fmla="*/ 2196204 w 2482948"/>
              <a:gd name="connsiteY14512" fmla="*/ 832323 h 2128862"/>
              <a:gd name="connsiteX14513" fmla="*/ 2197000 w 2482948"/>
              <a:gd name="connsiteY14513" fmla="*/ 831439 h 2128862"/>
              <a:gd name="connsiteX14514" fmla="*/ 2195851 w 2482948"/>
              <a:gd name="connsiteY14514" fmla="*/ 830882 h 2128862"/>
              <a:gd name="connsiteX14515" fmla="*/ 1458465 w 2482948"/>
              <a:gd name="connsiteY14515" fmla="*/ 830052 h 2128862"/>
              <a:gd name="connsiteX14516" fmla="*/ 1458464 w 2482948"/>
              <a:gd name="connsiteY14516" fmla="*/ 830056 h 2128862"/>
              <a:gd name="connsiteX14517" fmla="*/ 1458447 w 2482948"/>
              <a:gd name="connsiteY14517" fmla="*/ 830110 h 2128862"/>
              <a:gd name="connsiteX14518" fmla="*/ 1458165 w 2482948"/>
              <a:gd name="connsiteY14518" fmla="*/ 830997 h 2128862"/>
              <a:gd name="connsiteX14519" fmla="*/ 1460395 w 2482948"/>
              <a:gd name="connsiteY14519" fmla="*/ 831986 h 2128862"/>
              <a:gd name="connsiteX14520" fmla="*/ 1461214 w 2482948"/>
              <a:gd name="connsiteY14520" fmla="*/ 832349 h 2128862"/>
              <a:gd name="connsiteX14521" fmla="*/ 1468495 w 2482948"/>
              <a:gd name="connsiteY14521" fmla="*/ 833198 h 2128862"/>
              <a:gd name="connsiteX14522" fmla="*/ 1469244 w 2482948"/>
              <a:gd name="connsiteY14522" fmla="*/ 833285 h 2128862"/>
              <a:gd name="connsiteX14523" fmla="*/ 1469249 w 2482948"/>
              <a:gd name="connsiteY14523" fmla="*/ 833269 h 2128862"/>
              <a:gd name="connsiteX14524" fmla="*/ 1469283 w 2482948"/>
              <a:gd name="connsiteY14524" fmla="*/ 833156 h 2128862"/>
              <a:gd name="connsiteX14525" fmla="*/ 1469536 w 2482948"/>
              <a:gd name="connsiteY14525" fmla="*/ 832334 h 2128862"/>
              <a:gd name="connsiteX14526" fmla="*/ 1444065 w 2482948"/>
              <a:gd name="connsiteY14526" fmla="*/ 830026 h 2128862"/>
              <a:gd name="connsiteX14527" fmla="*/ 1443997 w 2482948"/>
              <a:gd name="connsiteY14527" fmla="*/ 830341 h 2128862"/>
              <a:gd name="connsiteX14528" fmla="*/ 1445064 w 2482948"/>
              <a:gd name="connsiteY14528" fmla="*/ 830466 h 2128862"/>
              <a:gd name="connsiteX14529" fmla="*/ 2148846 w 2482948"/>
              <a:gd name="connsiteY14529" fmla="*/ 829876 h 2128862"/>
              <a:gd name="connsiteX14530" fmla="*/ 2148781 w 2482948"/>
              <a:gd name="connsiteY14530" fmla="*/ 830280 h 2128862"/>
              <a:gd name="connsiteX14531" fmla="*/ 2148692 w 2482948"/>
              <a:gd name="connsiteY14531" fmla="*/ 830836 h 2128862"/>
              <a:gd name="connsiteX14532" fmla="*/ 2148663 w 2482948"/>
              <a:gd name="connsiteY14532" fmla="*/ 831015 h 2128862"/>
              <a:gd name="connsiteX14533" fmla="*/ 2160419 w 2482948"/>
              <a:gd name="connsiteY14533" fmla="*/ 832816 h 2128862"/>
              <a:gd name="connsiteX14534" fmla="*/ 2164577 w 2482948"/>
              <a:gd name="connsiteY14534" fmla="*/ 833452 h 2128862"/>
              <a:gd name="connsiteX14535" fmla="*/ 2165373 w 2482948"/>
              <a:gd name="connsiteY14535" fmla="*/ 833574 h 2128862"/>
              <a:gd name="connsiteX14536" fmla="*/ 2165607 w 2482948"/>
              <a:gd name="connsiteY14536" fmla="*/ 831973 h 2128862"/>
              <a:gd name="connsiteX14537" fmla="*/ 2153045 w 2482948"/>
              <a:gd name="connsiteY14537" fmla="*/ 830253 h 2128862"/>
              <a:gd name="connsiteX14538" fmla="*/ 2058859 w 2482948"/>
              <a:gd name="connsiteY14538" fmla="*/ 829874 h 2128862"/>
              <a:gd name="connsiteX14539" fmla="*/ 2033468 w 2482948"/>
              <a:gd name="connsiteY14539" fmla="*/ 876117 h 2128862"/>
              <a:gd name="connsiteX14540" fmla="*/ 2030391 w 2482948"/>
              <a:gd name="connsiteY14540" fmla="*/ 892252 h 2128862"/>
              <a:gd name="connsiteX14541" fmla="*/ 2024825 w 2482948"/>
              <a:gd name="connsiteY14541" fmla="*/ 921441 h 2128862"/>
              <a:gd name="connsiteX14542" fmla="*/ 2028809 w 2482948"/>
              <a:gd name="connsiteY14542" fmla="*/ 929945 h 2128862"/>
              <a:gd name="connsiteX14543" fmla="*/ 2028810 w 2482948"/>
              <a:gd name="connsiteY14543" fmla="*/ 929945 h 2128862"/>
              <a:gd name="connsiteX14544" fmla="*/ 2028811 w 2482948"/>
              <a:gd name="connsiteY14544" fmla="*/ 929948 h 2128862"/>
              <a:gd name="connsiteX14545" fmla="*/ 2030229 w 2482948"/>
              <a:gd name="connsiteY14545" fmla="*/ 932976 h 2128862"/>
              <a:gd name="connsiteX14546" fmla="*/ 2030846 w 2482948"/>
              <a:gd name="connsiteY14546" fmla="*/ 934292 h 2128862"/>
              <a:gd name="connsiteX14547" fmla="*/ 2045434 w 2482948"/>
              <a:gd name="connsiteY14547" fmla="*/ 899940 h 2128862"/>
              <a:gd name="connsiteX14548" fmla="*/ 2051020 w 2482948"/>
              <a:gd name="connsiteY14548" fmla="*/ 870786 h 2128862"/>
              <a:gd name="connsiteX14549" fmla="*/ 1521607 w 2482948"/>
              <a:gd name="connsiteY14549" fmla="*/ 829869 h 2128862"/>
              <a:gd name="connsiteX14550" fmla="*/ 1521592 w 2482948"/>
              <a:gd name="connsiteY14550" fmla="*/ 829911 h 2128862"/>
              <a:gd name="connsiteX14551" fmla="*/ 1529383 w 2482948"/>
              <a:gd name="connsiteY14551" fmla="*/ 838190 h 2128862"/>
              <a:gd name="connsiteX14552" fmla="*/ 1529919 w 2482948"/>
              <a:gd name="connsiteY14552" fmla="*/ 836607 h 2128862"/>
              <a:gd name="connsiteX14553" fmla="*/ 1530035 w 2482948"/>
              <a:gd name="connsiteY14553" fmla="*/ 836266 h 2128862"/>
              <a:gd name="connsiteX14554" fmla="*/ 1530973 w 2482948"/>
              <a:gd name="connsiteY14554" fmla="*/ 833499 h 2128862"/>
              <a:gd name="connsiteX14555" fmla="*/ 1033343 w 2482948"/>
              <a:gd name="connsiteY14555" fmla="*/ 829613 h 2128862"/>
              <a:gd name="connsiteX14556" fmla="*/ 1033363 w 2482948"/>
              <a:gd name="connsiteY14556" fmla="*/ 829698 h 2128862"/>
              <a:gd name="connsiteX14557" fmla="*/ 1033371 w 2482948"/>
              <a:gd name="connsiteY14557" fmla="*/ 829632 h 2128862"/>
              <a:gd name="connsiteX14558" fmla="*/ 1033358 w 2482948"/>
              <a:gd name="connsiteY14558" fmla="*/ 829624 h 2128862"/>
              <a:gd name="connsiteX14559" fmla="*/ 2141947 w 2482948"/>
              <a:gd name="connsiteY14559" fmla="*/ 829358 h 2128862"/>
              <a:gd name="connsiteX14560" fmla="*/ 2140183 w 2482948"/>
              <a:gd name="connsiteY14560" fmla="*/ 829716 h 2128862"/>
              <a:gd name="connsiteX14561" fmla="*/ 2141593 w 2482948"/>
              <a:gd name="connsiteY14561" fmla="*/ 829932 h 2128862"/>
              <a:gd name="connsiteX14562" fmla="*/ 2141635 w 2482948"/>
              <a:gd name="connsiteY14562" fmla="*/ 829865 h 2128862"/>
              <a:gd name="connsiteX14563" fmla="*/ 1410668 w 2482948"/>
              <a:gd name="connsiteY14563" fmla="*/ 829288 h 2128862"/>
              <a:gd name="connsiteX14564" fmla="*/ 1406472 w 2482948"/>
              <a:gd name="connsiteY14564" fmla="*/ 829887 h 2128862"/>
              <a:gd name="connsiteX14565" fmla="*/ 1424544 w 2482948"/>
              <a:gd name="connsiteY14565" fmla="*/ 833903 h 2128862"/>
              <a:gd name="connsiteX14566" fmla="*/ 1424716 w 2482948"/>
              <a:gd name="connsiteY14566" fmla="*/ 833142 h 2128862"/>
              <a:gd name="connsiteX14567" fmla="*/ 1425074 w 2482948"/>
              <a:gd name="connsiteY14567" fmla="*/ 831552 h 2128862"/>
              <a:gd name="connsiteX14568" fmla="*/ 1421450 w 2482948"/>
              <a:gd name="connsiteY14568" fmla="*/ 830803 h 2128862"/>
              <a:gd name="connsiteX14569" fmla="*/ 1411220 w 2482948"/>
              <a:gd name="connsiteY14569" fmla="*/ 829288 h 2128862"/>
              <a:gd name="connsiteX14570" fmla="*/ 1453924 w 2482948"/>
              <a:gd name="connsiteY14570" fmla="*/ 829116 h 2128862"/>
              <a:gd name="connsiteX14571" fmla="*/ 1454127 w 2482948"/>
              <a:gd name="connsiteY14571" fmla="*/ 829207 h 2128862"/>
              <a:gd name="connsiteX14572" fmla="*/ 1454298 w 2482948"/>
              <a:gd name="connsiteY14572" fmla="*/ 829282 h 2128862"/>
              <a:gd name="connsiteX14573" fmla="*/ 1454311 w 2482948"/>
              <a:gd name="connsiteY14573" fmla="*/ 829241 h 2128862"/>
              <a:gd name="connsiteX14574" fmla="*/ 1454321 w 2482948"/>
              <a:gd name="connsiteY14574" fmla="*/ 829210 h 2128862"/>
              <a:gd name="connsiteX14575" fmla="*/ 1454325 w 2482948"/>
              <a:gd name="connsiteY14575" fmla="*/ 829199 h 2128862"/>
              <a:gd name="connsiteX14576" fmla="*/ 1505967 w 2482948"/>
              <a:gd name="connsiteY14576" fmla="*/ 829019 h 2128862"/>
              <a:gd name="connsiteX14577" fmla="*/ 1505737 w 2482948"/>
              <a:gd name="connsiteY14577" fmla="*/ 829639 h 2128862"/>
              <a:gd name="connsiteX14578" fmla="*/ 1505346 w 2482948"/>
              <a:gd name="connsiteY14578" fmla="*/ 830690 h 2128862"/>
              <a:gd name="connsiteX14579" fmla="*/ 1513735 w 2482948"/>
              <a:gd name="connsiteY14579" fmla="*/ 838791 h 2128862"/>
              <a:gd name="connsiteX14580" fmla="*/ 1513764 w 2482948"/>
              <a:gd name="connsiteY14580" fmla="*/ 838819 h 2128862"/>
              <a:gd name="connsiteX14581" fmla="*/ 1514263 w 2482948"/>
              <a:gd name="connsiteY14581" fmla="*/ 837416 h 2128862"/>
              <a:gd name="connsiteX14582" fmla="*/ 1355947 w 2482948"/>
              <a:gd name="connsiteY14582" fmla="*/ 828952 h 2128862"/>
              <a:gd name="connsiteX14583" fmla="*/ 1353857 w 2482948"/>
              <a:gd name="connsiteY14583" fmla="*/ 829341 h 2128862"/>
              <a:gd name="connsiteX14584" fmla="*/ 1351809 w 2482948"/>
              <a:gd name="connsiteY14584" fmla="*/ 829721 h 2128862"/>
              <a:gd name="connsiteX14585" fmla="*/ 1366705 w 2482948"/>
              <a:gd name="connsiteY14585" fmla="*/ 832796 h 2128862"/>
              <a:gd name="connsiteX14586" fmla="*/ 1366713 w 2482948"/>
              <a:gd name="connsiteY14586" fmla="*/ 832794 h 2128862"/>
              <a:gd name="connsiteX14587" fmla="*/ 1369108 w 2482948"/>
              <a:gd name="connsiteY14587" fmla="*/ 832205 h 2128862"/>
              <a:gd name="connsiteX14588" fmla="*/ 1361875 w 2482948"/>
              <a:gd name="connsiteY14588" fmla="*/ 830417 h 2128862"/>
              <a:gd name="connsiteX14589" fmla="*/ 1361596 w 2482948"/>
              <a:gd name="connsiteY14589" fmla="*/ 830348 h 2128862"/>
              <a:gd name="connsiteX14590" fmla="*/ 2273063 w 2482948"/>
              <a:gd name="connsiteY14590" fmla="*/ 828485 h 2128862"/>
              <a:gd name="connsiteX14591" fmla="*/ 2257562 w 2482948"/>
              <a:gd name="connsiteY14591" fmla="*/ 845146 h 2128862"/>
              <a:gd name="connsiteX14592" fmla="*/ 2252978 w 2482948"/>
              <a:gd name="connsiteY14592" fmla="*/ 850338 h 2128862"/>
              <a:gd name="connsiteX14593" fmla="*/ 2250819 w 2482948"/>
              <a:gd name="connsiteY14593" fmla="*/ 871085 h 2128862"/>
              <a:gd name="connsiteX14594" fmla="*/ 2252904 w 2482948"/>
              <a:gd name="connsiteY14594" fmla="*/ 875541 h 2128862"/>
              <a:gd name="connsiteX14595" fmla="*/ 2253991 w 2482948"/>
              <a:gd name="connsiteY14595" fmla="*/ 877864 h 2128862"/>
              <a:gd name="connsiteX14596" fmla="*/ 2265819 w 2482948"/>
              <a:gd name="connsiteY14596" fmla="*/ 862868 h 2128862"/>
              <a:gd name="connsiteX14597" fmla="*/ 2268205 w 2482948"/>
              <a:gd name="connsiteY14597" fmla="*/ 859844 h 2128862"/>
              <a:gd name="connsiteX14598" fmla="*/ 2270549 w 2482948"/>
              <a:gd name="connsiteY14598" fmla="*/ 856872 h 2128862"/>
              <a:gd name="connsiteX14599" fmla="*/ 2271977 w 2482948"/>
              <a:gd name="connsiteY14599" fmla="*/ 840753 h 2128862"/>
              <a:gd name="connsiteX14600" fmla="*/ 1017032 w 2482948"/>
              <a:gd name="connsiteY14600" fmla="*/ 827742 h 2128862"/>
              <a:gd name="connsiteX14601" fmla="*/ 1018177 w 2482948"/>
              <a:gd name="connsiteY14601" fmla="*/ 829560 h 2128862"/>
              <a:gd name="connsiteX14602" fmla="*/ 1018366 w 2482948"/>
              <a:gd name="connsiteY14602" fmla="*/ 828497 h 2128862"/>
              <a:gd name="connsiteX14603" fmla="*/ 1017400 w 2482948"/>
              <a:gd name="connsiteY14603" fmla="*/ 827950 h 2128862"/>
              <a:gd name="connsiteX14604" fmla="*/ 1651847 w 2482948"/>
              <a:gd name="connsiteY14604" fmla="*/ 827734 h 2128862"/>
              <a:gd name="connsiteX14605" fmla="*/ 1651331 w 2482948"/>
              <a:gd name="connsiteY14605" fmla="*/ 829158 h 2128862"/>
              <a:gd name="connsiteX14606" fmla="*/ 1651182 w 2482948"/>
              <a:gd name="connsiteY14606" fmla="*/ 829568 h 2128862"/>
              <a:gd name="connsiteX14607" fmla="*/ 1651053 w 2482948"/>
              <a:gd name="connsiteY14607" fmla="*/ 845026 h 2128862"/>
              <a:gd name="connsiteX14608" fmla="*/ 1651187 w 2482948"/>
              <a:gd name="connsiteY14608" fmla="*/ 842115 h 2128862"/>
              <a:gd name="connsiteX14609" fmla="*/ 1900563 w 2482948"/>
              <a:gd name="connsiteY14609" fmla="*/ 827669 h 2128862"/>
              <a:gd name="connsiteX14610" fmla="*/ 1894752 w 2482948"/>
              <a:gd name="connsiteY14610" fmla="*/ 832546 h 2128862"/>
              <a:gd name="connsiteX14611" fmla="*/ 1892059 w 2482948"/>
              <a:gd name="connsiteY14611" fmla="*/ 833202 h 2128862"/>
              <a:gd name="connsiteX14612" fmla="*/ 1890606 w 2482948"/>
              <a:gd name="connsiteY14612" fmla="*/ 833556 h 2128862"/>
              <a:gd name="connsiteX14613" fmla="*/ 1889991 w 2482948"/>
              <a:gd name="connsiteY14613" fmla="*/ 833706 h 2128862"/>
              <a:gd name="connsiteX14614" fmla="*/ 1884583 w 2482948"/>
              <a:gd name="connsiteY14614" fmla="*/ 837148 h 2128862"/>
              <a:gd name="connsiteX14615" fmla="*/ 1882160 w 2482948"/>
              <a:gd name="connsiteY14615" fmla="*/ 837642 h 2128862"/>
              <a:gd name="connsiteX14616" fmla="*/ 1876177 w 2482948"/>
              <a:gd name="connsiteY14616" fmla="*/ 880064 h 2128862"/>
              <a:gd name="connsiteX14617" fmla="*/ 1875895 w 2482948"/>
              <a:gd name="connsiteY14617" fmla="*/ 882063 h 2128862"/>
              <a:gd name="connsiteX14618" fmla="*/ 1875928 w 2482948"/>
              <a:gd name="connsiteY14618" fmla="*/ 883915 h 2128862"/>
              <a:gd name="connsiteX14619" fmla="*/ 1878080 w 2482948"/>
              <a:gd name="connsiteY14619" fmla="*/ 882532 h 2128862"/>
              <a:gd name="connsiteX14620" fmla="*/ 1878928 w 2482948"/>
              <a:gd name="connsiteY14620" fmla="*/ 881988 h 2128862"/>
              <a:gd name="connsiteX14621" fmla="*/ 1882368 w 2482948"/>
              <a:gd name="connsiteY14621" fmla="*/ 879778 h 2128862"/>
              <a:gd name="connsiteX14622" fmla="*/ 1884829 w 2482948"/>
              <a:gd name="connsiteY14622" fmla="*/ 873965 h 2128862"/>
              <a:gd name="connsiteX14623" fmla="*/ 1888820 w 2482948"/>
              <a:gd name="connsiteY14623" fmla="*/ 864535 h 2128862"/>
              <a:gd name="connsiteX14624" fmla="*/ 1889141 w 2482948"/>
              <a:gd name="connsiteY14624" fmla="*/ 863903 h 2128862"/>
              <a:gd name="connsiteX14625" fmla="*/ 1890206 w 2482948"/>
              <a:gd name="connsiteY14625" fmla="*/ 861801 h 2128862"/>
              <a:gd name="connsiteX14626" fmla="*/ 1897476 w 2482948"/>
              <a:gd name="connsiteY14626" fmla="*/ 847463 h 2128862"/>
              <a:gd name="connsiteX14627" fmla="*/ 1897560 w 2482948"/>
              <a:gd name="connsiteY14627" fmla="*/ 846927 h 2128862"/>
              <a:gd name="connsiteX14628" fmla="*/ 1554197 w 2482948"/>
              <a:gd name="connsiteY14628" fmla="*/ 827556 h 2128862"/>
              <a:gd name="connsiteX14629" fmla="*/ 1549431 w 2482948"/>
              <a:gd name="connsiteY14629" fmla="*/ 839587 h 2128862"/>
              <a:gd name="connsiteX14630" fmla="*/ 1555981 w 2482948"/>
              <a:gd name="connsiteY14630" fmla="*/ 843554 h 2128862"/>
              <a:gd name="connsiteX14631" fmla="*/ 1557137 w 2482948"/>
              <a:gd name="connsiteY14631" fmla="*/ 844255 h 2128862"/>
              <a:gd name="connsiteX14632" fmla="*/ 1561710 w 2482948"/>
              <a:gd name="connsiteY14632" fmla="*/ 832135 h 2128862"/>
              <a:gd name="connsiteX14633" fmla="*/ 1765884 w 2482948"/>
              <a:gd name="connsiteY14633" fmla="*/ 826547 h 2128862"/>
              <a:gd name="connsiteX14634" fmla="*/ 1764295 w 2482948"/>
              <a:gd name="connsiteY14634" fmla="*/ 829858 h 2128862"/>
              <a:gd name="connsiteX14635" fmla="*/ 1757338 w 2482948"/>
              <a:gd name="connsiteY14635" fmla="*/ 848746 h 2128862"/>
              <a:gd name="connsiteX14636" fmla="*/ 1748481 w 2482948"/>
              <a:gd name="connsiteY14636" fmla="*/ 872792 h 2128862"/>
              <a:gd name="connsiteX14637" fmla="*/ 1747840 w 2482948"/>
              <a:gd name="connsiteY14637" fmla="*/ 874532 h 2128862"/>
              <a:gd name="connsiteX14638" fmla="*/ 1747527 w 2482948"/>
              <a:gd name="connsiteY14638" fmla="*/ 882874 h 2128862"/>
              <a:gd name="connsiteX14639" fmla="*/ 1748465 w 2482948"/>
              <a:gd name="connsiteY14639" fmla="*/ 892466 h 2128862"/>
              <a:gd name="connsiteX14640" fmla="*/ 1749436 w 2482948"/>
              <a:gd name="connsiteY14640" fmla="*/ 902386 h 2128862"/>
              <a:gd name="connsiteX14641" fmla="*/ 1753116 w 2482948"/>
              <a:gd name="connsiteY14641" fmla="*/ 922022 h 2128862"/>
              <a:gd name="connsiteX14642" fmla="*/ 1756447 w 2482948"/>
              <a:gd name="connsiteY14642" fmla="*/ 912665 h 2128862"/>
              <a:gd name="connsiteX14643" fmla="*/ 1761516 w 2482948"/>
              <a:gd name="connsiteY14643" fmla="*/ 898427 h 2128862"/>
              <a:gd name="connsiteX14644" fmla="*/ 1764032 w 2482948"/>
              <a:gd name="connsiteY14644" fmla="*/ 891361 h 2128862"/>
              <a:gd name="connsiteX14645" fmla="*/ 1763160 w 2482948"/>
              <a:gd name="connsiteY14645" fmla="*/ 872479 h 2128862"/>
              <a:gd name="connsiteX14646" fmla="*/ 1762286 w 2482948"/>
              <a:gd name="connsiteY14646" fmla="*/ 853549 h 2128862"/>
              <a:gd name="connsiteX14647" fmla="*/ 1369330 w 2482948"/>
              <a:gd name="connsiteY14647" fmla="*/ 826468 h 2128862"/>
              <a:gd name="connsiteX14648" fmla="*/ 1366927 w 2482948"/>
              <a:gd name="connsiteY14648" fmla="*/ 826914 h 2128862"/>
              <a:gd name="connsiteX14649" fmla="*/ 1366749 w 2482948"/>
              <a:gd name="connsiteY14649" fmla="*/ 826947 h 2128862"/>
              <a:gd name="connsiteX14650" fmla="*/ 1365087 w 2482948"/>
              <a:gd name="connsiteY14650" fmla="*/ 827255 h 2128862"/>
              <a:gd name="connsiteX14651" fmla="*/ 1369045 w 2482948"/>
              <a:gd name="connsiteY14651" fmla="*/ 828233 h 2128862"/>
              <a:gd name="connsiteX14652" fmla="*/ 1377126 w 2482948"/>
              <a:gd name="connsiteY14652" fmla="*/ 830230 h 2128862"/>
              <a:gd name="connsiteX14653" fmla="*/ 1381382 w 2482948"/>
              <a:gd name="connsiteY14653" fmla="*/ 829182 h 2128862"/>
              <a:gd name="connsiteX14654" fmla="*/ 1490682 w 2482948"/>
              <a:gd name="connsiteY14654" fmla="*/ 826234 h 2128862"/>
              <a:gd name="connsiteX14655" fmla="*/ 1489949 w 2482948"/>
              <a:gd name="connsiteY14655" fmla="*/ 828113 h 2128862"/>
              <a:gd name="connsiteX14656" fmla="*/ 1489774 w 2482948"/>
              <a:gd name="connsiteY14656" fmla="*/ 828561 h 2128862"/>
              <a:gd name="connsiteX14657" fmla="*/ 1489351 w 2482948"/>
              <a:gd name="connsiteY14657" fmla="*/ 830012 h 2128862"/>
              <a:gd name="connsiteX14658" fmla="*/ 1495245 w 2482948"/>
              <a:gd name="connsiteY14658" fmla="*/ 832777 h 2128862"/>
              <a:gd name="connsiteX14659" fmla="*/ 1499066 w 2482948"/>
              <a:gd name="connsiteY14659" fmla="*/ 834570 h 2128862"/>
              <a:gd name="connsiteX14660" fmla="*/ 1499902 w 2482948"/>
              <a:gd name="connsiteY14660" fmla="*/ 832336 h 2128862"/>
              <a:gd name="connsiteX14661" fmla="*/ 1493565 w 2482948"/>
              <a:gd name="connsiteY14661" fmla="*/ 827620 h 2128862"/>
              <a:gd name="connsiteX14662" fmla="*/ 1475148 w 2482948"/>
              <a:gd name="connsiteY14662" fmla="*/ 826128 h 2128862"/>
              <a:gd name="connsiteX14663" fmla="*/ 1474558 w 2482948"/>
              <a:gd name="connsiteY14663" fmla="*/ 828070 h 2128862"/>
              <a:gd name="connsiteX14664" fmla="*/ 1478922 w 2482948"/>
              <a:gd name="connsiteY14664" fmla="*/ 828598 h 2128862"/>
              <a:gd name="connsiteX14665" fmla="*/ 1484610 w 2482948"/>
              <a:gd name="connsiteY14665" fmla="*/ 830687 h 2128862"/>
              <a:gd name="connsiteX14666" fmla="*/ 1484635 w 2482948"/>
              <a:gd name="connsiteY14666" fmla="*/ 830599 h 2128862"/>
              <a:gd name="connsiteX14667" fmla="*/ 1484662 w 2482948"/>
              <a:gd name="connsiteY14667" fmla="*/ 830508 h 2128862"/>
              <a:gd name="connsiteX14668" fmla="*/ 1431623 w 2482948"/>
              <a:gd name="connsiteY14668" fmla="*/ 826079 h 2128862"/>
              <a:gd name="connsiteX14669" fmla="*/ 1431556 w 2482948"/>
              <a:gd name="connsiteY14669" fmla="*/ 826384 h 2128862"/>
              <a:gd name="connsiteX14670" fmla="*/ 1431156 w 2482948"/>
              <a:gd name="connsiteY14670" fmla="*/ 828198 h 2128862"/>
              <a:gd name="connsiteX14671" fmla="*/ 1435764 w 2482948"/>
              <a:gd name="connsiteY14671" fmla="*/ 829150 h 2128862"/>
              <a:gd name="connsiteX14672" fmla="*/ 1436498 w 2482948"/>
              <a:gd name="connsiteY14672" fmla="*/ 829467 h 2128862"/>
              <a:gd name="connsiteX14673" fmla="*/ 1439177 w 2482948"/>
              <a:gd name="connsiteY14673" fmla="*/ 829780 h 2128862"/>
              <a:gd name="connsiteX14674" fmla="*/ 1439558 w 2482948"/>
              <a:gd name="connsiteY14674" fmla="*/ 828041 h 2128862"/>
              <a:gd name="connsiteX14675" fmla="*/ 1437694 w 2482948"/>
              <a:gd name="connsiteY14675" fmla="*/ 827220 h 2128862"/>
              <a:gd name="connsiteX14676" fmla="*/ 2123574 w 2482948"/>
              <a:gd name="connsiteY14676" fmla="*/ 825981 h 2128862"/>
              <a:gd name="connsiteX14677" fmla="*/ 2121426 w 2482948"/>
              <a:gd name="connsiteY14677" fmla="*/ 826321 h 2128862"/>
              <a:gd name="connsiteX14678" fmla="*/ 2121239 w 2482948"/>
              <a:gd name="connsiteY14678" fmla="*/ 826611 h 2128862"/>
              <a:gd name="connsiteX14679" fmla="*/ 2120861 w 2482948"/>
              <a:gd name="connsiteY14679" fmla="*/ 827198 h 2128862"/>
              <a:gd name="connsiteX14680" fmla="*/ 2120759 w 2482948"/>
              <a:gd name="connsiteY14680" fmla="*/ 827357 h 2128862"/>
              <a:gd name="connsiteX14681" fmla="*/ 2123328 w 2482948"/>
              <a:gd name="connsiteY14681" fmla="*/ 827357 h 2128862"/>
              <a:gd name="connsiteX14682" fmla="*/ 2123422 w 2482948"/>
              <a:gd name="connsiteY14682" fmla="*/ 826829 h 2128862"/>
              <a:gd name="connsiteX14683" fmla="*/ 2127817 w 2482948"/>
              <a:gd name="connsiteY14683" fmla="*/ 825703 h 2128862"/>
              <a:gd name="connsiteX14684" fmla="*/ 2127448 w 2482948"/>
              <a:gd name="connsiteY14684" fmla="*/ 827766 h 2128862"/>
              <a:gd name="connsiteX14685" fmla="*/ 2129582 w 2482948"/>
              <a:gd name="connsiteY14685" fmla="*/ 828093 h 2128862"/>
              <a:gd name="connsiteX14686" fmla="*/ 2129747 w 2482948"/>
              <a:gd name="connsiteY14686" fmla="*/ 828118 h 2128862"/>
              <a:gd name="connsiteX14687" fmla="*/ 2139353 w 2482948"/>
              <a:gd name="connsiteY14687" fmla="*/ 826756 h 2128862"/>
              <a:gd name="connsiteX14688" fmla="*/ 2129605 w 2482948"/>
              <a:gd name="connsiteY14688" fmla="*/ 825703 h 2128862"/>
              <a:gd name="connsiteX14689" fmla="*/ 1796557 w 2482948"/>
              <a:gd name="connsiteY14689" fmla="*/ 825304 h 2128862"/>
              <a:gd name="connsiteX14690" fmla="*/ 1796555 w 2482948"/>
              <a:gd name="connsiteY14690" fmla="*/ 825309 h 2128862"/>
              <a:gd name="connsiteX14691" fmla="*/ 1796407 w 2482948"/>
              <a:gd name="connsiteY14691" fmla="*/ 825634 h 2128862"/>
              <a:gd name="connsiteX14692" fmla="*/ 1804384 w 2482948"/>
              <a:gd name="connsiteY14692" fmla="*/ 829394 h 2128862"/>
              <a:gd name="connsiteX14693" fmla="*/ 1811643 w 2482948"/>
              <a:gd name="connsiteY14693" fmla="*/ 832816 h 2128862"/>
              <a:gd name="connsiteX14694" fmla="*/ 1811780 w 2482948"/>
              <a:gd name="connsiteY14694" fmla="*/ 831103 h 2128862"/>
              <a:gd name="connsiteX14695" fmla="*/ 1811793 w 2482948"/>
              <a:gd name="connsiteY14695" fmla="*/ 830942 h 2128862"/>
              <a:gd name="connsiteX14696" fmla="*/ 1811798 w 2482948"/>
              <a:gd name="connsiteY14696" fmla="*/ 830880 h 2128862"/>
              <a:gd name="connsiteX14697" fmla="*/ 1383159 w 2482948"/>
              <a:gd name="connsiteY14697" fmla="*/ 824707 h 2128862"/>
              <a:gd name="connsiteX14698" fmla="*/ 1391778 w 2482948"/>
              <a:gd name="connsiteY14698" fmla="*/ 826622 h 2128862"/>
              <a:gd name="connsiteX14699" fmla="*/ 1393732 w 2482948"/>
              <a:gd name="connsiteY14699" fmla="*/ 826141 h 2128862"/>
              <a:gd name="connsiteX14700" fmla="*/ 1393926 w 2482948"/>
              <a:gd name="connsiteY14700" fmla="*/ 826093 h 2128862"/>
              <a:gd name="connsiteX14701" fmla="*/ 1066849 w 2482948"/>
              <a:gd name="connsiteY14701" fmla="*/ 824680 h 2128862"/>
              <a:gd name="connsiteX14702" fmla="*/ 1062840 w 2482948"/>
              <a:gd name="connsiteY14702" fmla="*/ 830391 h 2128862"/>
              <a:gd name="connsiteX14703" fmla="*/ 1066244 w 2482948"/>
              <a:gd name="connsiteY14703" fmla="*/ 831138 h 2128862"/>
              <a:gd name="connsiteX14704" fmla="*/ 1066720 w 2482948"/>
              <a:gd name="connsiteY14704" fmla="*/ 828155 h 2128862"/>
              <a:gd name="connsiteX14705" fmla="*/ 1066850 w 2482948"/>
              <a:gd name="connsiteY14705" fmla="*/ 827341 h 2128862"/>
              <a:gd name="connsiteX14706" fmla="*/ 1066850 w 2482948"/>
              <a:gd name="connsiteY14706" fmla="*/ 826494 h 2128862"/>
              <a:gd name="connsiteX14707" fmla="*/ 1066850 w 2482948"/>
              <a:gd name="connsiteY14707" fmla="*/ 825572 h 2128862"/>
              <a:gd name="connsiteX14708" fmla="*/ 1038167 w 2482948"/>
              <a:gd name="connsiteY14708" fmla="*/ 824602 h 2128862"/>
              <a:gd name="connsiteX14709" fmla="*/ 1038146 w 2482948"/>
              <a:gd name="connsiteY14709" fmla="*/ 824751 h 2128862"/>
              <a:gd name="connsiteX14710" fmla="*/ 1038122 w 2482948"/>
              <a:gd name="connsiteY14710" fmla="*/ 824916 h 2128862"/>
              <a:gd name="connsiteX14711" fmla="*/ 1038116 w 2482948"/>
              <a:gd name="connsiteY14711" fmla="*/ 824962 h 2128862"/>
              <a:gd name="connsiteX14712" fmla="*/ 1038743 w 2482948"/>
              <a:gd name="connsiteY14712" fmla="*/ 825099 h 2128862"/>
              <a:gd name="connsiteX14713" fmla="*/ 1038364 w 2482948"/>
              <a:gd name="connsiteY14713" fmla="*/ 824772 h 2128862"/>
              <a:gd name="connsiteX14714" fmla="*/ 1507953 w 2482948"/>
              <a:gd name="connsiteY14714" fmla="*/ 824578 h 2128862"/>
              <a:gd name="connsiteX14715" fmla="*/ 1515925 w 2482948"/>
              <a:gd name="connsiteY14715" fmla="*/ 832739 h 2128862"/>
              <a:gd name="connsiteX14716" fmla="*/ 1516313 w 2482948"/>
              <a:gd name="connsiteY14716" fmla="*/ 831649 h 2128862"/>
              <a:gd name="connsiteX14717" fmla="*/ 1510614 w 2482948"/>
              <a:gd name="connsiteY14717" fmla="*/ 825609 h 2128862"/>
              <a:gd name="connsiteX14718" fmla="*/ 1773437 w 2482948"/>
              <a:gd name="connsiteY14718" fmla="*/ 824551 h 2128862"/>
              <a:gd name="connsiteX14719" fmla="*/ 1772179 w 2482948"/>
              <a:gd name="connsiteY14719" fmla="*/ 868477 h 2128862"/>
              <a:gd name="connsiteX14720" fmla="*/ 1773025 w 2482948"/>
              <a:gd name="connsiteY14720" fmla="*/ 866102 h 2128862"/>
              <a:gd name="connsiteX14721" fmla="*/ 1773105 w 2482948"/>
              <a:gd name="connsiteY14721" fmla="*/ 865878 h 2128862"/>
              <a:gd name="connsiteX14722" fmla="*/ 1774221 w 2482948"/>
              <a:gd name="connsiteY14722" fmla="*/ 862744 h 2128862"/>
              <a:gd name="connsiteX14723" fmla="*/ 1781623 w 2482948"/>
              <a:gd name="connsiteY14723" fmla="*/ 846540 h 2128862"/>
              <a:gd name="connsiteX14724" fmla="*/ 1787334 w 2482948"/>
              <a:gd name="connsiteY14724" fmla="*/ 834037 h 2128862"/>
              <a:gd name="connsiteX14725" fmla="*/ 1787495 w 2482948"/>
              <a:gd name="connsiteY14725" fmla="*/ 832738 h 2128862"/>
              <a:gd name="connsiteX14726" fmla="*/ 1787617 w 2482948"/>
              <a:gd name="connsiteY14726" fmla="*/ 831759 h 2128862"/>
              <a:gd name="connsiteX14727" fmla="*/ 1777460 w 2482948"/>
              <a:gd name="connsiteY14727" fmla="*/ 827794 h 2128862"/>
              <a:gd name="connsiteX14728" fmla="*/ 1776063 w 2482948"/>
              <a:gd name="connsiteY14728" fmla="*/ 826668 h 2128862"/>
              <a:gd name="connsiteX14729" fmla="*/ 1417914 w 2482948"/>
              <a:gd name="connsiteY14729" fmla="*/ 824110 h 2128862"/>
              <a:gd name="connsiteX14730" fmla="*/ 1417797 w 2482948"/>
              <a:gd name="connsiteY14730" fmla="*/ 824627 h 2128862"/>
              <a:gd name="connsiteX14731" fmla="*/ 1417622 w 2482948"/>
              <a:gd name="connsiteY14731" fmla="*/ 825399 h 2128862"/>
              <a:gd name="connsiteX14732" fmla="*/ 1421283 w 2482948"/>
              <a:gd name="connsiteY14732" fmla="*/ 826156 h 2128862"/>
              <a:gd name="connsiteX14733" fmla="*/ 1426066 w 2482948"/>
              <a:gd name="connsiteY14733" fmla="*/ 827145 h 2128862"/>
              <a:gd name="connsiteX14734" fmla="*/ 1426329 w 2482948"/>
              <a:gd name="connsiteY14734" fmla="*/ 825976 h 2128862"/>
              <a:gd name="connsiteX14735" fmla="*/ 1426521 w 2482948"/>
              <a:gd name="connsiteY14735" fmla="*/ 825121 h 2128862"/>
              <a:gd name="connsiteX14736" fmla="*/ 1422071 w 2482948"/>
              <a:gd name="connsiteY14736" fmla="*/ 824285 h 2128862"/>
              <a:gd name="connsiteX14737" fmla="*/ 1421767 w 2482948"/>
              <a:gd name="connsiteY14737" fmla="*/ 824272 h 2128862"/>
              <a:gd name="connsiteX14738" fmla="*/ 1419391 w 2482948"/>
              <a:gd name="connsiteY14738" fmla="*/ 824172 h 2128862"/>
              <a:gd name="connsiteX14739" fmla="*/ 1357823 w 2482948"/>
              <a:gd name="connsiteY14739" fmla="*/ 823875 h 2128862"/>
              <a:gd name="connsiteX14740" fmla="*/ 1353871 w 2482948"/>
              <a:gd name="connsiteY14740" fmla="*/ 824484 h 2128862"/>
              <a:gd name="connsiteX14741" fmla="*/ 1354341 w 2482948"/>
              <a:gd name="connsiteY14741" fmla="*/ 824600 h 2128862"/>
              <a:gd name="connsiteX14742" fmla="*/ 1354656 w 2482948"/>
              <a:gd name="connsiteY14742" fmla="*/ 824678 h 2128862"/>
              <a:gd name="connsiteX14743" fmla="*/ 1356805 w 2482948"/>
              <a:gd name="connsiteY14743" fmla="*/ 824286 h 2128862"/>
              <a:gd name="connsiteX14744" fmla="*/ 1357371 w 2482948"/>
              <a:gd name="connsiteY14744" fmla="*/ 824182 h 2128862"/>
              <a:gd name="connsiteX14745" fmla="*/ 1358373 w 2482948"/>
              <a:gd name="connsiteY14745" fmla="*/ 823999 h 2128862"/>
              <a:gd name="connsiteX14746" fmla="*/ 977520 w 2482948"/>
              <a:gd name="connsiteY14746" fmla="*/ 823644 h 2128862"/>
              <a:gd name="connsiteX14747" fmla="*/ 974665 w 2482948"/>
              <a:gd name="connsiteY14747" fmla="*/ 825698 h 2128862"/>
              <a:gd name="connsiteX14748" fmla="*/ 974466 w 2482948"/>
              <a:gd name="connsiteY14748" fmla="*/ 825841 h 2128862"/>
              <a:gd name="connsiteX14749" fmla="*/ 974443 w 2482948"/>
              <a:gd name="connsiteY14749" fmla="*/ 825857 h 2128862"/>
              <a:gd name="connsiteX14750" fmla="*/ 980156 w 2482948"/>
              <a:gd name="connsiteY14750" fmla="*/ 827265 h 2128862"/>
              <a:gd name="connsiteX14751" fmla="*/ 992350 w 2482948"/>
              <a:gd name="connsiteY14751" fmla="*/ 830270 h 2128862"/>
              <a:gd name="connsiteX14752" fmla="*/ 1826516 w 2482948"/>
              <a:gd name="connsiteY14752" fmla="*/ 823384 h 2128862"/>
              <a:gd name="connsiteX14753" fmla="*/ 1824844 w 2482948"/>
              <a:gd name="connsiteY14753" fmla="*/ 827070 h 2128862"/>
              <a:gd name="connsiteX14754" fmla="*/ 1824443 w 2482948"/>
              <a:gd name="connsiteY14754" fmla="*/ 827954 h 2128862"/>
              <a:gd name="connsiteX14755" fmla="*/ 1823745 w 2482948"/>
              <a:gd name="connsiteY14755" fmla="*/ 829492 h 2128862"/>
              <a:gd name="connsiteX14756" fmla="*/ 1829274 w 2482948"/>
              <a:gd name="connsiteY14756" fmla="*/ 829282 h 2128862"/>
              <a:gd name="connsiteX14757" fmla="*/ 1832142 w 2482948"/>
              <a:gd name="connsiteY14757" fmla="*/ 829173 h 2128862"/>
              <a:gd name="connsiteX14758" fmla="*/ 1834185 w 2482948"/>
              <a:gd name="connsiteY14758" fmla="*/ 829095 h 2128862"/>
              <a:gd name="connsiteX14759" fmla="*/ 1834502 w 2482948"/>
              <a:gd name="connsiteY14759" fmla="*/ 826121 h 2128862"/>
              <a:gd name="connsiteX14760" fmla="*/ 1834577 w 2482948"/>
              <a:gd name="connsiteY14760" fmla="*/ 825418 h 2128862"/>
              <a:gd name="connsiteX14761" fmla="*/ 1834724 w 2482948"/>
              <a:gd name="connsiteY14761" fmla="*/ 824039 h 2128862"/>
              <a:gd name="connsiteX14762" fmla="*/ 2180164 w 2482948"/>
              <a:gd name="connsiteY14762" fmla="*/ 823276 h 2128862"/>
              <a:gd name="connsiteX14763" fmla="*/ 2178207 w 2482948"/>
              <a:gd name="connsiteY14763" fmla="*/ 826600 h 2128862"/>
              <a:gd name="connsiteX14764" fmla="*/ 2182001 w 2482948"/>
              <a:gd name="connsiteY14764" fmla="*/ 827634 h 2128862"/>
              <a:gd name="connsiteX14765" fmla="*/ 2188732 w 2482948"/>
              <a:gd name="connsiteY14765" fmla="*/ 830644 h 2128862"/>
              <a:gd name="connsiteX14766" fmla="*/ 2188872 w 2482948"/>
              <a:gd name="connsiteY14766" fmla="*/ 829440 h 2128862"/>
              <a:gd name="connsiteX14767" fmla="*/ 2188976 w 2482948"/>
              <a:gd name="connsiteY14767" fmla="*/ 828553 h 2128862"/>
              <a:gd name="connsiteX14768" fmla="*/ 2189087 w 2482948"/>
              <a:gd name="connsiteY14768" fmla="*/ 827602 h 2128862"/>
              <a:gd name="connsiteX14769" fmla="*/ 2182261 w 2482948"/>
              <a:gd name="connsiteY14769" fmla="*/ 824292 h 2128862"/>
              <a:gd name="connsiteX14770" fmla="*/ 2180655 w 2482948"/>
              <a:gd name="connsiteY14770" fmla="*/ 823514 h 2128862"/>
              <a:gd name="connsiteX14771" fmla="*/ 1090404 w 2482948"/>
              <a:gd name="connsiteY14771" fmla="*/ 823167 h 2128862"/>
              <a:gd name="connsiteX14772" fmla="*/ 1086454 w 2482948"/>
              <a:gd name="connsiteY14772" fmla="*/ 835576 h 2128862"/>
              <a:gd name="connsiteX14773" fmla="*/ 1129671 w 2482948"/>
              <a:gd name="connsiteY14773" fmla="*/ 845066 h 2128862"/>
              <a:gd name="connsiteX14774" fmla="*/ 1155420 w 2482948"/>
              <a:gd name="connsiteY14774" fmla="*/ 850720 h 2128862"/>
              <a:gd name="connsiteX14775" fmla="*/ 1224777 w 2482948"/>
              <a:gd name="connsiteY14775" fmla="*/ 865949 h 2128862"/>
              <a:gd name="connsiteX14776" fmla="*/ 1232580 w 2482948"/>
              <a:gd name="connsiteY14776" fmla="*/ 855320 h 2128862"/>
              <a:gd name="connsiteX14777" fmla="*/ 1235357 w 2482948"/>
              <a:gd name="connsiteY14777" fmla="*/ 851538 h 2128862"/>
              <a:gd name="connsiteX14778" fmla="*/ 1235819 w 2482948"/>
              <a:gd name="connsiteY14778" fmla="*/ 851206 h 2128862"/>
              <a:gd name="connsiteX14779" fmla="*/ 1235904 w 2482948"/>
              <a:gd name="connsiteY14779" fmla="*/ 851145 h 2128862"/>
              <a:gd name="connsiteX14780" fmla="*/ 2211923 w 2482948"/>
              <a:gd name="connsiteY14780" fmla="*/ 822950 h 2128862"/>
              <a:gd name="connsiteX14781" fmla="*/ 2210180 w 2482948"/>
              <a:gd name="connsiteY14781" fmla="*/ 824716 h 2128862"/>
              <a:gd name="connsiteX14782" fmla="*/ 2207574 w 2482948"/>
              <a:gd name="connsiteY14782" fmla="*/ 827357 h 2128862"/>
              <a:gd name="connsiteX14783" fmla="*/ 2204772 w 2482948"/>
              <a:gd name="connsiteY14783" fmla="*/ 830196 h 2128862"/>
              <a:gd name="connsiteX14784" fmla="*/ 2205621 w 2482948"/>
              <a:gd name="connsiteY14784" fmla="*/ 830606 h 2128862"/>
              <a:gd name="connsiteX14785" fmla="*/ 2210487 w 2482948"/>
              <a:gd name="connsiteY14785" fmla="*/ 832956 h 2128862"/>
              <a:gd name="connsiteX14786" fmla="*/ 1852248 w 2482948"/>
              <a:gd name="connsiteY14786" fmla="*/ 822591 h 2128862"/>
              <a:gd name="connsiteX14787" fmla="*/ 1843493 w 2482948"/>
              <a:gd name="connsiteY14787" fmla="*/ 824739 h 2128862"/>
              <a:gd name="connsiteX14788" fmla="*/ 1839170 w 2482948"/>
              <a:gd name="connsiteY14788" fmla="*/ 824394 h 2128862"/>
              <a:gd name="connsiteX14789" fmla="*/ 1839098 w 2482948"/>
              <a:gd name="connsiteY14789" fmla="*/ 825084 h 2128862"/>
              <a:gd name="connsiteX14790" fmla="*/ 1838700 w 2482948"/>
              <a:gd name="connsiteY14790" fmla="*/ 828924 h 2128862"/>
              <a:gd name="connsiteX14791" fmla="*/ 1843673 w 2482948"/>
              <a:gd name="connsiteY14791" fmla="*/ 828735 h 2128862"/>
              <a:gd name="connsiteX14792" fmla="*/ 1849625 w 2482948"/>
              <a:gd name="connsiteY14792" fmla="*/ 828509 h 2128862"/>
              <a:gd name="connsiteX14793" fmla="*/ 2018314 w 2482948"/>
              <a:gd name="connsiteY14793" fmla="*/ 822302 h 2128862"/>
              <a:gd name="connsiteX14794" fmla="*/ 2014781 w 2482948"/>
              <a:gd name="connsiteY14794" fmla="*/ 836865 h 2128862"/>
              <a:gd name="connsiteX14795" fmla="*/ 2014421 w 2482948"/>
              <a:gd name="connsiteY14795" fmla="*/ 838349 h 2128862"/>
              <a:gd name="connsiteX14796" fmla="*/ 2012879 w 2482948"/>
              <a:gd name="connsiteY14796" fmla="*/ 849767 h 2128862"/>
              <a:gd name="connsiteX14797" fmla="*/ 2013290 w 2482948"/>
              <a:gd name="connsiteY14797" fmla="*/ 849052 h 2128862"/>
              <a:gd name="connsiteX14798" fmla="*/ 2013303 w 2482948"/>
              <a:gd name="connsiteY14798" fmla="*/ 849030 h 2128862"/>
              <a:gd name="connsiteX14799" fmla="*/ 1082803 w 2482948"/>
              <a:gd name="connsiteY14799" fmla="*/ 821706 h 2128862"/>
              <a:gd name="connsiteX14800" fmla="*/ 1081558 w 2482948"/>
              <a:gd name="connsiteY14800" fmla="*/ 832419 h 2128862"/>
              <a:gd name="connsiteX14801" fmla="*/ 1081469 w 2482948"/>
              <a:gd name="connsiteY14801" fmla="*/ 833187 h 2128862"/>
              <a:gd name="connsiteX14802" fmla="*/ 1084105 w 2482948"/>
              <a:gd name="connsiteY14802" fmla="*/ 821956 h 2128862"/>
              <a:gd name="connsiteX14803" fmla="*/ 1083802 w 2482948"/>
              <a:gd name="connsiteY14803" fmla="*/ 821897 h 2128862"/>
              <a:gd name="connsiteX14804" fmla="*/ 1817552 w 2482948"/>
              <a:gd name="connsiteY14804" fmla="*/ 821670 h 2128862"/>
              <a:gd name="connsiteX14805" fmla="*/ 1817089 w 2482948"/>
              <a:gd name="connsiteY14805" fmla="*/ 827501 h 2128862"/>
              <a:gd name="connsiteX14806" fmla="*/ 1819223 w 2482948"/>
              <a:gd name="connsiteY14806" fmla="*/ 828427 h 2128862"/>
              <a:gd name="connsiteX14807" fmla="*/ 1820773 w 2482948"/>
              <a:gd name="connsiteY14807" fmla="*/ 824999 h 2128862"/>
              <a:gd name="connsiteX14808" fmla="*/ 1821487 w 2482948"/>
              <a:gd name="connsiteY14808" fmla="*/ 823420 h 2128862"/>
              <a:gd name="connsiteX14809" fmla="*/ 1821678 w 2482948"/>
              <a:gd name="connsiteY14809" fmla="*/ 822998 h 2128862"/>
              <a:gd name="connsiteX14810" fmla="*/ 1821017 w 2482948"/>
              <a:gd name="connsiteY14810" fmla="*/ 822945 h 2128862"/>
              <a:gd name="connsiteX14811" fmla="*/ 1445922 w 2482948"/>
              <a:gd name="connsiteY14811" fmla="*/ 821401 h 2128862"/>
              <a:gd name="connsiteX14812" fmla="*/ 1445790 w 2482948"/>
              <a:gd name="connsiteY14812" fmla="*/ 822014 h 2128862"/>
              <a:gd name="connsiteX14813" fmla="*/ 1445250 w 2482948"/>
              <a:gd name="connsiteY14813" fmla="*/ 824519 h 2128862"/>
              <a:gd name="connsiteX14814" fmla="*/ 1447196 w 2482948"/>
              <a:gd name="connsiteY14814" fmla="*/ 824755 h 2128862"/>
              <a:gd name="connsiteX14815" fmla="*/ 1455432 w 2482948"/>
              <a:gd name="connsiteY14815" fmla="*/ 825752 h 2128862"/>
              <a:gd name="connsiteX14816" fmla="*/ 1455443 w 2482948"/>
              <a:gd name="connsiteY14816" fmla="*/ 825717 h 2128862"/>
              <a:gd name="connsiteX14817" fmla="*/ 1451277 w 2482948"/>
              <a:gd name="connsiteY14817" fmla="*/ 823829 h 2128862"/>
              <a:gd name="connsiteX14818" fmla="*/ 1857847 w 2482948"/>
              <a:gd name="connsiteY14818" fmla="*/ 821218 h 2128862"/>
              <a:gd name="connsiteX14819" fmla="*/ 1856631 w 2482948"/>
              <a:gd name="connsiteY14819" fmla="*/ 821516 h 2128862"/>
              <a:gd name="connsiteX14820" fmla="*/ 1853606 w 2482948"/>
              <a:gd name="connsiteY14820" fmla="*/ 828358 h 2128862"/>
              <a:gd name="connsiteX14821" fmla="*/ 1856981 w 2482948"/>
              <a:gd name="connsiteY14821" fmla="*/ 828230 h 2128862"/>
              <a:gd name="connsiteX14822" fmla="*/ 2172035 w 2482948"/>
              <a:gd name="connsiteY14822" fmla="*/ 820890 h 2128862"/>
              <a:gd name="connsiteX14823" fmla="*/ 2172015 w 2482948"/>
              <a:gd name="connsiteY14823" fmla="*/ 821031 h 2128862"/>
              <a:gd name="connsiteX14824" fmla="*/ 2171922 w 2482948"/>
              <a:gd name="connsiteY14824" fmla="*/ 821665 h 2128862"/>
              <a:gd name="connsiteX14825" fmla="*/ 2171397 w 2482948"/>
              <a:gd name="connsiteY14825" fmla="*/ 825249 h 2128862"/>
              <a:gd name="connsiteX14826" fmla="*/ 2172578 w 2482948"/>
              <a:gd name="connsiteY14826" fmla="*/ 825373 h 2128862"/>
              <a:gd name="connsiteX14827" fmla="*/ 2174816 w 2482948"/>
              <a:gd name="connsiteY14827" fmla="*/ 821573 h 2128862"/>
              <a:gd name="connsiteX14828" fmla="*/ 2175042 w 2482948"/>
              <a:gd name="connsiteY14828" fmla="*/ 821189 h 2128862"/>
              <a:gd name="connsiteX14829" fmla="*/ 1076298 w 2482948"/>
              <a:gd name="connsiteY14829" fmla="*/ 820455 h 2128862"/>
              <a:gd name="connsiteX14830" fmla="*/ 1075517 w 2482948"/>
              <a:gd name="connsiteY14830" fmla="*/ 827901 h 2128862"/>
              <a:gd name="connsiteX14831" fmla="*/ 1074976 w 2482948"/>
              <a:gd name="connsiteY14831" fmla="*/ 833056 h 2128862"/>
              <a:gd name="connsiteX14832" fmla="*/ 1077046 w 2482948"/>
              <a:gd name="connsiteY14832" fmla="*/ 833510 h 2128862"/>
              <a:gd name="connsiteX14833" fmla="*/ 1079625 w 2482948"/>
              <a:gd name="connsiteY14833" fmla="*/ 821094 h 2128862"/>
              <a:gd name="connsiteX14834" fmla="*/ 1077510 w 2482948"/>
              <a:gd name="connsiteY14834" fmla="*/ 820688 h 2128862"/>
              <a:gd name="connsiteX14835" fmla="*/ 612657 w 2482948"/>
              <a:gd name="connsiteY14835" fmla="*/ 820059 h 2128862"/>
              <a:gd name="connsiteX14836" fmla="*/ 607484 w 2482948"/>
              <a:gd name="connsiteY14836" fmla="*/ 825841 h 2128862"/>
              <a:gd name="connsiteX14837" fmla="*/ 558122 w 2482948"/>
              <a:gd name="connsiteY14837" fmla="*/ 878375 h 2128862"/>
              <a:gd name="connsiteX14838" fmla="*/ 268562 w 2482948"/>
              <a:gd name="connsiteY14838" fmla="*/ 1160214 h 2128862"/>
              <a:gd name="connsiteX14839" fmla="*/ 235178 w 2482948"/>
              <a:gd name="connsiteY14839" fmla="*/ 1182383 h 2128862"/>
              <a:gd name="connsiteX14840" fmla="*/ 228547 w 2482948"/>
              <a:gd name="connsiteY14840" fmla="*/ 1185538 h 2128862"/>
              <a:gd name="connsiteX14841" fmla="*/ 224555 w 2482948"/>
              <a:gd name="connsiteY14841" fmla="*/ 1188065 h 2128862"/>
              <a:gd name="connsiteX14842" fmla="*/ 217816 w 2482948"/>
              <a:gd name="connsiteY14842" fmla="*/ 1190691 h 2128862"/>
              <a:gd name="connsiteX14843" fmla="*/ 217269 w 2482948"/>
              <a:gd name="connsiteY14843" fmla="*/ 1190904 h 2128862"/>
              <a:gd name="connsiteX14844" fmla="*/ 204153 w 2482948"/>
              <a:gd name="connsiteY14844" fmla="*/ 1197145 h 2128862"/>
              <a:gd name="connsiteX14845" fmla="*/ 197048 w 2482948"/>
              <a:gd name="connsiteY14845" fmla="*/ 1198785 h 2128862"/>
              <a:gd name="connsiteX14846" fmla="*/ 184969 w 2482948"/>
              <a:gd name="connsiteY14846" fmla="*/ 1203493 h 2128862"/>
              <a:gd name="connsiteX14847" fmla="*/ 182617 w 2482948"/>
              <a:gd name="connsiteY14847" fmla="*/ 1203904 h 2128862"/>
              <a:gd name="connsiteX14848" fmla="*/ 175901 w 2482948"/>
              <a:gd name="connsiteY14848" fmla="*/ 1205079 h 2128862"/>
              <a:gd name="connsiteX14849" fmla="*/ 176673 w 2482948"/>
              <a:gd name="connsiteY14849" fmla="*/ 1206141 h 2128862"/>
              <a:gd name="connsiteX14850" fmla="*/ 200503 w 2482948"/>
              <a:gd name="connsiteY14850" fmla="*/ 1201492 h 2128862"/>
              <a:gd name="connsiteX14851" fmla="*/ 220817 w 2482948"/>
              <a:gd name="connsiteY14851" fmla="*/ 1194386 h 2128862"/>
              <a:gd name="connsiteX14852" fmla="*/ 232213 w 2482948"/>
              <a:gd name="connsiteY14852" fmla="*/ 1189460 h 2128862"/>
              <a:gd name="connsiteX14853" fmla="*/ 273112 w 2482948"/>
              <a:gd name="connsiteY14853" fmla="*/ 1165729 h 2128862"/>
              <a:gd name="connsiteX14854" fmla="*/ 564189 w 2482948"/>
              <a:gd name="connsiteY14854" fmla="*/ 889958 h 2128862"/>
              <a:gd name="connsiteX14855" fmla="*/ 613553 w 2482948"/>
              <a:gd name="connsiteY14855" fmla="*/ 838250 h 2128862"/>
              <a:gd name="connsiteX14856" fmla="*/ 614449 w 2482948"/>
              <a:gd name="connsiteY14856" fmla="*/ 837278 h 2128862"/>
              <a:gd name="connsiteX14857" fmla="*/ 1493132 w 2482948"/>
              <a:gd name="connsiteY14857" fmla="*/ 819955 h 2128862"/>
              <a:gd name="connsiteX14858" fmla="*/ 1492768 w 2482948"/>
              <a:gd name="connsiteY14858" fmla="*/ 820888 h 2128862"/>
              <a:gd name="connsiteX14859" fmla="*/ 1492462 w 2482948"/>
              <a:gd name="connsiteY14859" fmla="*/ 821671 h 2128862"/>
              <a:gd name="connsiteX14860" fmla="*/ 1492145 w 2482948"/>
              <a:gd name="connsiteY14860" fmla="*/ 822482 h 2128862"/>
              <a:gd name="connsiteX14861" fmla="*/ 1501423 w 2482948"/>
              <a:gd name="connsiteY14861" fmla="*/ 826902 h 2128862"/>
              <a:gd name="connsiteX14862" fmla="*/ 1501799 w 2482948"/>
              <a:gd name="connsiteY14862" fmla="*/ 827265 h 2128862"/>
              <a:gd name="connsiteX14863" fmla="*/ 1502468 w 2482948"/>
              <a:gd name="connsiteY14863" fmla="*/ 825477 h 2128862"/>
              <a:gd name="connsiteX14864" fmla="*/ 1500633 w 2482948"/>
              <a:gd name="connsiteY14864" fmla="*/ 823619 h 2128862"/>
              <a:gd name="connsiteX14865" fmla="*/ 1461684 w 2482948"/>
              <a:gd name="connsiteY14865" fmla="*/ 819930 h 2128862"/>
              <a:gd name="connsiteX14866" fmla="*/ 1460579 w 2482948"/>
              <a:gd name="connsiteY14866" fmla="*/ 823405 h 2128862"/>
              <a:gd name="connsiteX14867" fmla="*/ 1469542 w 2482948"/>
              <a:gd name="connsiteY14867" fmla="*/ 827462 h 2128862"/>
              <a:gd name="connsiteX14868" fmla="*/ 1469916 w 2482948"/>
              <a:gd name="connsiteY14868" fmla="*/ 827507 h 2128862"/>
              <a:gd name="connsiteX14869" fmla="*/ 1470981 w 2482948"/>
              <a:gd name="connsiteY14869" fmla="*/ 827636 h 2128862"/>
              <a:gd name="connsiteX14870" fmla="*/ 1471100 w 2482948"/>
              <a:gd name="connsiteY14870" fmla="*/ 827249 h 2128862"/>
              <a:gd name="connsiteX14871" fmla="*/ 1471807 w 2482948"/>
              <a:gd name="connsiteY14871" fmla="*/ 824949 h 2128862"/>
              <a:gd name="connsiteX14872" fmla="*/ 1471904 w 2482948"/>
              <a:gd name="connsiteY14872" fmla="*/ 824635 h 2128862"/>
              <a:gd name="connsiteX14873" fmla="*/ 1470059 w 2482948"/>
              <a:gd name="connsiteY14873" fmla="*/ 823785 h 2128862"/>
              <a:gd name="connsiteX14874" fmla="*/ 1477101 w 2482948"/>
              <a:gd name="connsiteY14874" fmla="*/ 819705 h 2128862"/>
              <a:gd name="connsiteX14875" fmla="*/ 1475888 w 2482948"/>
              <a:gd name="connsiteY14875" fmla="*/ 823695 h 2128862"/>
              <a:gd name="connsiteX14876" fmla="*/ 1485361 w 2482948"/>
              <a:gd name="connsiteY14876" fmla="*/ 828140 h 2128862"/>
              <a:gd name="connsiteX14877" fmla="*/ 1485486 w 2482948"/>
              <a:gd name="connsiteY14877" fmla="*/ 827715 h 2128862"/>
              <a:gd name="connsiteX14878" fmla="*/ 1485655 w 2482948"/>
              <a:gd name="connsiteY14878" fmla="*/ 827140 h 2128862"/>
              <a:gd name="connsiteX14879" fmla="*/ 1486046 w 2482948"/>
              <a:gd name="connsiteY14879" fmla="*/ 825814 h 2128862"/>
              <a:gd name="connsiteX14880" fmla="*/ 1486645 w 2482948"/>
              <a:gd name="connsiteY14880" fmla="*/ 824294 h 2128862"/>
              <a:gd name="connsiteX14881" fmla="*/ 1478165 w 2482948"/>
              <a:gd name="connsiteY14881" fmla="*/ 820217 h 2128862"/>
              <a:gd name="connsiteX14882" fmla="*/ 1032186 w 2482948"/>
              <a:gd name="connsiteY14882" fmla="*/ 819442 h 2128862"/>
              <a:gd name="connsiteX14883" fmla="*/ 1031718 w 2482948"/>
              <a:gd name="connsiteY14883" fmla="*/ 822542 h 2128862"/>
              <a:gd name="connsiteX14884" fmla="*/ 1031804 w 2482948"/>
              <a:gd name="connsiteY14884" fmla="*/ 822913 h 2128862"/>
              <a:gd name="connsiteX14885" fmla="*/ 1032558 w 2482948"/>
              <a:gd name="connsiteY14885" fmla="*/ 823421 h 2128862"/>
              <a:gd name="connsiteX14886" fmla="*/ 1033189 w 2482948"/>
              <a:gd name="connsiteY14886" fmla="*/ 823846 h 2128862"/>
              <a:gd name="connsiteX14887" fmla="*/ 1033262 w 2482948"/>
              <a:gd name="connsiteY14887" fmla="*/ 823896 h 2128862"/>
              <a:gd name="connsiteX14888" fmla="*/ 1034061 w 2482948"/>
              <a:gd name="connsiteY14888" fmla="*/ 824071 h 2128862"/>
              <a:gd name="connsiteX14889" fmla="*/ 1034399 w 2482948"/>
              <a:gd name="connsiteY14889" fmla="*/ 821352 h 2128862"/>
              <a:gd name="connsiteX14890" fmla="*/ 1540869 w 2482948"/>
              <a:gd name="connsiteY14890" fmla="*/ 819433 h 2128862"/>
              <a:gd name="connsiteX14891" fmla="*/ 1540613 w 2482948"/>
              <a:gd name="connsiteY14891" fmla="*/ 820043 h 2128862"/>
              <a:gd name="connsiteX14892" fmla="*/ 1537175 w 2482948"/>
              <a:gd name="connsiteY14892" fmla="*/ 828233 h 2128862"/>
              <a:gd name="connsiteX14893" fmla="*/ 1536414 w 2482948"/>
              <a:gd name="connsiteY14893" fmla="*/ 830491 h 2128862"/>
              <a:gd name="connsiteX14894" fmla="*/ 1536076 w 2482948"/>
              <a:gd name="connsiteY14894" fmla="*/ 831495 h 2128862"/>
              <a:gd name="connsiteX14895" fmla="*/ 1544757 w 2482948"/>
              <a:gd name="connsiteY14895" fmla="*/ 836754 h 2128862"/>
              <a:gd name="connsiteX14896" fmla="*/ 1549548 w 2482948"/>
              <a:gd name="connsiteY14896" fmla="*/ 824722 h 2128862"/>
              <a:gd name="connsiteX14897" fmla="*/ 1549223 w 2482948"/>
              <a:gd name="connsiteY14897" fmla="*/ 824524 h 2128862"/>
              <a:gd name="connsiteX14898" fmla="*/ 1547604 w 2482948"/>
              <a:gd name="connsiteY14898" fmla="*/ 823538 h 2128862"/>
              <a:gd name="connsiteX14899" fmla="*/ 1070586 w 2482948"/>
              <a:gd name="connsiteY14899" fmla="*/ 819356 h 2128862"/>
              <a:gd name="connsiteX14900" fmla="*/ 1070484 w 2482948"/>
              <a:gd name="connsiteY14900" fmla="*/ 819501 h 2128862"/>
              <a:gd name="connsiteX14901" fmla="*/ 1069505 w 2482948"/>
              <a:gd name="connsiteY14901" fmla="*/ 831854 h 2128862"/>
              <a:gd name="connsiteX14902" fmla="*/ 1070636 w 2482948"/>
              <a:gd name="connsiteY14902" fmla="*/ 832103 h 2128862"/>
              <a:gd name="connsiteX14903" fmla="*/ 1070808 w 2482948"/>
              <a:gd name="connsiteY14903" fmla="*/ 831165 h 2128862"/>
              <a:gd name="connsiteX14904" fmla="*/ 1072892 w 2482948"/>
              <a:gd name="connsiteY14904" fmla="*/ 819800 h 2128862"/>
              <a:gd name="connsiteX14905" fmla="*/ 1042574 w 2482948"/>
              <a:gd name="connsiteY14905" fmla="*/ 819313 h 2128862"/>
              <a:gd name="connsiteX14906" fmla="*/ 1042851 w 2482948"/>
              <a:gd name="connsiteY14906" fmla="*/ 820670 h 2128862"/>
              <a:gd name="connsiteX14907" fmla="*/ 1042928 w 2482948"/>
              <a:gd name="connsiteY14907" fmla="*/ 819892 h 2128862"/>
              <a:gd name="connsiteX14908" fmla="*/ 1042944 w 2482948"/>
              <a:gd name="connsiteY14908" fmla="*/ 819725 h 2128862"/>
              <a:gd name="connsiteX14909" fmla="*/ 2154891 w 2482948"/>
              <a:gd name="connsiteY14909" fmla="*/ 819186 h 2128862"/>
              <a:gd name="connsiteX14910" fmla="*/ 2153343 w 2482948"/>
              <a:gd name="connsiteY14910" fmla="*/ 821701 h 2128862"/>
              <a:gd name="connsiteX14911" fmla="*/ 2152386 w 2482948"/>
              <a:gd name="connsiteY14911" fmla="*/ 823257 h 2128862"/>
              <a:gd name="connsiteX14912" fmla="*/ 2154320 w 2482948"/>
              <a:gd name="connsiteY14912" fmla="*/ 823460 h 2128862"/>
              <a:gd name="connsiteX14913" fmla="*/ 2166663 w 2482948"/>
              <a:gd name="connsiteY14913" fmla="*/ 824753 h 2128862"/>
              <a:gd name="connsiteX14914" fmla="*/ 2167270 w 2482948"/>
              <a:gd name="connsiteY14914" fmla="*/ 820599 h 2128862"/>
              <a:gd name="connsiteX14915" fmla="*/ 2167296 w 2482948"/>
              <a:gd name="connsiteY14915" fmla="*/ 820419 h 2128862"/>
              <a:gd name="connsiteX14916" fmla="*/ 700041 w 2482948"/>
              <a:gd name="connsiteY14916" fmla="*/ 818999 h 2128862"/>
              <a:gd name="connsiteX14917" fmla="*/ 693530 w 2482948"/>
              <a:gd name="connsiteY14917" fmla="*/ 826318 h 2128862"/>
              <a:gd name="connsiteX14918" fmla="*/ 693996 w 2482948"/>
              <a:gd name="connsiteY14918" fmla="*/ 826707 h 2128862"/>
              <a:gd name="connsiteX14919" fmla="*/ 694350 w 2482948"/>
              <a:gd name="connsiteY14919" fmla="*/ 827001 h 2128862"/>
              <a:gd name="connsiteX14920" fmla="*/ 696772 w 2482948"/>
              <a:gd name="connsiteY14920" fmla="*/ 824371 h 2128862"/>
              <a:gd name="connsiteX14921" fmla="*/ 700912 w 2482948"/>
              <a:gd name="connsiteY14921" fmla="*/ 819873 h 2128862"/>
              <a:gd name="connsiteX14922" fmla="*/ 2145658 w 2482948"/>
              <a:gd name="connsiteY14922" fmla="*/ 818268 h 2128862"/>
              <a:gd name="connsiteX14923" fmla="*/ 2133296 w 2482948"/>
              <a:gd name="connsiteY14923" fmla="*/ 821256 h 2128862"/>
              <a:gd name="connsiteX14924" fmla="*/ 2145348 w 2482948"/>
              <a:gd name="connsiteY14924" fmla="*/ 822519 h 2128862"/>
              <a:gd name="connsiteX14925" fmla="*/ 2146027 w 2482948"/>
              <a:gd name="connsiteY14925" fmla="*/ 818305 h 2128862"/>
              <a:gd name="connsiteX14926" fmla="*/ 985001 w 2482948"/>
              <a:gd name="connsiteY14926" fmla="*/ 818261 h 2128862"/>
              <a:gd name="connsiteX14927" fmla="*/ 983555 w 2482948"/>
              <a:gd name="connsiteY14927" fmla="*/ 819301 h 2128862"/>
              <a:gd name="connsiteX14928" fmla="*/ 982658 w 2482948"/>
              <a:gd name="connsiteY14928" fmla="*/ 819947 h 2128862"/>
              <a:gd name="connsiteX14929" fmla="*/ 1005054 w 2482948"/>
              <a:gd name="connsiteY14929" fmla="*/ 830316 h 2128862"/>
              <a:gd name="connsiteX14930" fmla="*/ 1008046 w 2482948"/>
              <a:gd name="connsiteY14930" fmla="*/ 831070 h 2128862"/>
              <a:gd name="connsiteX14931" fmla="*/ 1010053 w 2482948"/>
              <a:gd name="connsiteY14931" fmla="*/ 831576 h 2128862"/>
              <a:gd name="connsiteX14932" fmla="*/ 1011040 w 2482948"/>
              <a:gd name="connsiteY14932" fmla="*/ 831824 h 2128862"/>
              <a:gd name="connsiteX14933" fmla="*/ 1012498 w 2482948"/>
              <a:gd name="connsiteY14933" fmla="*/ 825474 h 2128862"/>
              <a:gd name="connsiteX14934" fmla="*/ 1012554 w 2482948"/>
              <a:gd name="connsiteY14934" fmla="*/ 825232 h 2128862"/>
              <a:gd name="connsiteX14935" fmla="*/ 1012558 w 2482948"/>
              <a:gd name="connsiteY14935" fmla="*/ 825213 h 2128862"/>
              <a:gd name="connsiteX14936" fmla="*/ 1012396 w 2482948"/>
              <a:gd name="connsiteY14936" fmla="*/ 825121 h 2128862"/>
              <a:gd name="connsiteX14937" fmla="*/ 1010018 w 2482948"/>
              <a:gd name="connsiteY14937" fmla="*/ 823776 h 2128862"/>
              <a:gd name="connsiteX14938" fmla="*/ 1064759 w 2482948"/>
              <a:gd name="connsiteY14938" fmla="*/ 818236 h 2128862"/>
              <a:gd name="connsiteX14939" fmla="*/ 1063227 w 2482948"/>
              <a:gd name="connsiteY14939" fmla="*/ 821247 h 2128862"/>
              <a:gd name="connsiteX14940" fmla="*/ 1063188 w 2482948"/>
              <a:gd name="connsiteY14940" fmla="*/ 821873 h 2128862"/>
              <a:gd name="connsiteX14941" fmla="*/ 1065630 w 2482948"/>
              <a:gd name="connsiteY14941" fmla="*/ 818403 h 2128862"/>
              <a:gd name="connsiteX14942" fmla="*/ 1065527 w 2482948"/>
              <a:gd name="connsiteY14942" fmla="*/ 818384 h 2128862"/>
              <a:gd name="connsiteX14943" fmla="*/ 1947121 w 2482948"/>
              <a:gd name="connsiteY14943" fmla="*/ 818086 h 2128862"/>
              <a:gd name="connsiteX14944" fmla="*/ 1938739 w 2482948"/>
              <a:gd name="connsiteY14944" fmla="*/ 834272 h 2128862"/>
              <a:gd name="connsiteX14945" fmla="*/ 1922394 w 2482948"/>
              <a:gd name="connsiteY14945" fmla="*/ 865835 h 2128862"/>
              <a:gd name="connsiteX14946" fmla="*/ 1922379 w 2482948"/>
              <a:gd name="connsiteY14946" fmla="*/ 865865 h 2128862"/>
              <a:gd name="connsiteX14947" fmla="*/ 1920856 w 2482948"/>
              <a:gd name="connsiteY14947" fmla="*/ 869340 h 2128862"/>
              <a:gd name="connsiteX14948" fmla="*/ 1920619 w 2482948"/>
              <a:gd name="connsiteY14948" fmla="*/ 870765 h 2128862"/>
              <a:gd name="connsiteX14949" fmla="*/ 1920448 w 2482948"/>
              <a:gd name="connsiteY14949" fmla="*/ 871790 h 2128862"/>
              <a:gd name="connsiteX14950" fmla="*/ 1920418 w 2482948"/>
              <a:gd name="connsiteY14950" fmla="*/ 872421 h 2128862"/>
              <a:gd name="connsiteX14951" fmla="*/ 1938026 w 2482948"/>
              <a:gd name="connsiteY14951" fmla="*/ 873996 h 2128862"/>
              <a:gd name="connsiteX14952" fmla="*/ 1938272 w 2482948"/>
              <a:gd name="connsiteY14952" fmla="*/ 870797 h 2128862"/>
              <a:gd name="connsiteX14953" fmla="*/ 1938599 w 2482948"/>
              <a:gd name="connsiteY14953" fmla="*/ 866552 h 2128862"/>
              <a:gd name="connsiteX14954" fmla="*/ 1039117 w 2482948"/>
              <a:gd name="connsiteY14954" fmla="*/ 817889 h 2128862"/>
              <a:gd name="connsiteX14955" fmla="*/ 1039096 w 2482948"/>
              <a:gd name="connsiteY14955" fmla="*/ 818034 h 2128862"/>
              <a:gd name="connsiteX14956" fmla="*/ 1039092 w 2482948"/>
              <a:gd name="connsiteY14956" fmla="*/ 818060 h 2128862"/>
              <a:gd name="connsiteX14957" fmla="*/ 1039090 w 2482948"/>
              <a:gd name="connsiteY14957" fmla="*/ 818075 h 2128862"/>
              <a:gd name="connsiteX14958" fmla="*/ 1039153 w 2482948"/>
              <a:gd name="connsiteY14958" fmla="*/ 818129 h 2128862"/>
              <a:gd name="connsiteX14959" fmla="*/ 1039201 w 2482948"/>
              <a:gd name="connsiteY14959" fmla="*/ 818169 h 2128862"/>
              <a:gd name="connsiteX14960" fmla="*/ 1039181 w 2482948"/>
              <a:gd name="connsiteY14960" fmla="*/ 818102 h 2128862"/>
              <a:gd name="connsiteX14961" fmla="*/ 1025416 w 2482948"/>
              <a:gd name="connsiteY14961" fmla="*/ 817845 h 2128862"/>
              <a:gd name="connsiteX14962" fmla="*/ 1025303 w 2482948"/>
              <a:gd name="connsiteY14962" fmla="*/ 818534 h 2128862"/>
              <a:gd name="connsiteX14963" fmla="*/ 1025400 w 2482948"/>
              <a:gd name="connsiteY14963" fmla="*/ 818600 h 2128862"/>
              <a:gd name="connsiteX14964" fmla="*/ 1025758 w 2482948"/>
              <a:gd name="connsiteY14964" fmla="*/ 818841 h 2128862"/>
              <a:gd name="connsiteX14965" fmla="*/ 1854733 w 2482948"/>
              <a:gd name="connsiteY14965" fmla="*/ 817627 h 2128862"/>
              <a:gd name="connsiteX14966" fmla="*/ 1844043 w 2482948"/>
              <a:gd name="connsiteY14966" fmla="*/ 819360 h 2128862"/>
              <a:gd name="connsiteX14967" fmla="*/ 1839744 w 2482948"/>
              <a:gd name="connsiteY14967" fmla="*/ 818857 h 2128862"/>
              <a:gd name="connsiteX14968" fmla="*/ 1839671 w 2482948"/>
              <a:gd name="connsiteY14968" fmla="*/ 819562 h 2128862"/>
              <a:gd name="connsiteX14969" fmla="*/ 1843905 w 2482948"/>
              <a:gd name="connsiteY14969" fmla="*/ 819912 h 2128862"/>
              <a:gd name="connsiteX14970" fmla="*/ 1854296 w 2482948"/>
              <a:gd name="connsiteY14970" fmla="*/ 818442 h 2128862"/>
              <a:gd name="connsiteX14971" fmla="*/ 1829133 w 2482948"/>
              <a:gd name="connsiteY14971" fmla="*/ 817614 h 2128862"/>
              <a:gd name="connsiteX14972" fmla="*/ 1828828 w 2482948"/>
              <a:gd name="connsiteY14972" fmla="*/ 818287 h 2128862"/>
              <a:gd name="connsiteX14973" fmla="*/ 1828710 w 2482948"/>
              <a:gd name="connsiteY14973" fmla="*/ 818547 h 2128862"/>
              <a:gd name="connsiteX14974" fmla="*/ 1828663 w 2482948"/>
              <a:gd name="connsiteY14974" fmla="*/ 818651 h 2128862"/>
              <a:gd name="connsiteX14975" fmla="*/ 1835241 w 2482948"/>
              <a:gd name="connsiteY14975" fmla="*/ 819195 h 2128862"/>
              <a:gd name="connsiteX14976" fmla="*/ 1835332 w 2482948"/>
              <a:gd name="connsiteY14976" fmla="*/ 818340 h 2128862"/>
              <a:gd name="connsiteX14977" fmla="*/ 1832404 w 2482948"/>
              <a:gd name="connsiteY14977" fmla="*/ 817997 h 2128862"/>
              <a:gd name="connsiteX14978" fmla="*/ 1433494 w 2482948"/>
              <a:gd name="connsiteY14978" fmla="*/ 817588 h 2128862"/>
              <a:gd name="connsiteX14979" fmla="*/ 1432665 w 2482948"/>
              <a:gd name="connsiteY14979" fmla="*/ 821350 h 2128862"/>
              <a:gd name="connsiteX14980" fmla="*/ 1439074 w 2482948"/>
              <a:gd name="connsiteY14980" fmla="*/ 822532 h 2128862"/>
              <a:gd name="connsiteX14981" fmla="*/ 1440614 w 2482948"/>
              <a:gd name="connsiteY14981" fmla="*/ 823215 h 2128862"/>
              <a:gd name="connsiteX14982" fmla="*/ 1441455 w 2482948"/>
              <a:gd name="connsiteY14982" fmla="*/ 819376 h 2128862"/>
              <a:gd name="connsiteX14983" fmla="*/ 1439901 w 2482948"/>
              <a:gd name="connsiteY14983" fmla="*/ 818671 h 2128862"/>
              <a:gd name="connsiteX14984" fmla="*/ 2252389 w 2482948"/>
              <a:gd name="connsiteY14984" fmla="*/ 817564 h 2128862"/>
              <a:gd name="connsiteX14985" fmla="*/ 2235914 w 2482948"/>
              <a:gd name="connsiteY14985" fmla="*/ 833701 h 2128862"/>
              <a:gd name="connsiteX14986" fmla="*/ 2234182 w 2482948"/>
              <a:gd name="connsiteY14986" fmla="*/ 835567 h 2128862"/>
              <a:gd name="connsiteX14987" fmla="*/ 2233554 w 2482948"/>
              <a:gd name="connsiteY14987" fmla="*/ 841017 h 2128862"/>
              <a:gd name="connsiteX14988" fmla="*/ 2232913 w 2482948"/>
              <a:gd name="connsiteY14988" fmla="*/ 846574 h 2128862"/>
              <a:gd name="connsiteX14989" fmla="*/ 2235749 w 2482948"/>
              <a:gd name="connsiteY14989" fmla="*/ 849623 h 2128862"/>
              <a:gd name="connsiteX14990" fmla="*/ 2241498 w 2482948"/>
              <a:gd name="connsiteY14990" fmla="*/ 855805 h 2128862"/>
              <a:gd name="connsiteX14991" fmla="*/ 2248980 w 2482948"/>
              <a:gd name="connsiteY14991" fmla="*/ 847102 h 2128862"/>
              <a:gd name="connsiteX14992" fmla="*/ 2249360 w 2482948"/>
              <a:gd name="connsiteY14992" fmla="*/ 846659 h 2128862"/>
              <a:gd name="connsiteX14993" fmla="*/ 2249567 w 2482948"/>
              <a:gd name="connsiteY14993" fmla="*/ 844672 h 2128862"/>
              <a:gd name="connsiteX14994" fmla="*/ 724631 w 2482948"/>
              <a:gd name="connsiteY14994" fmla="*/ 817469 h 2128862"/>
              <a:gd name="connsiteX14995" fmla="*/ 715893 w 2482948"/>
              <a:gd name="connsiteY14995" fmla="*/ 827074 h 2128862"/>
              <a:gd name="connsiteX14996" fmla="*/ 716164 w 2482948"/>
              <a:gd name="connsiteY14996" fmla="*/ 827253 h 2128862"/>
              <a:gd name="connsiteX14997" fmla="*/ 716244 w 2482948"/>
              <a:gd name="connsiteY14997" fmla="*/ 827306 h 2128862"/>
              <a:gd name="connsiteX14998" fmla="*/ 716354 w 2482948"/>
              <a:gd name="connsiteY14998" fmla="*/ 827379 h 2128862"/>
              <a:gd name="connsiteX14999" fmla="*/ 724919 w 2482948"/>
              <a:gd name="connsiteY14999" fmla="*/ 817701 h 2128862"/>
              <a:gd name="connsiteX15000" fmla="*/ 1817978 w 2482948"/>
              <a:gd name="connsiteY15000" fmla="*/ 816308 h 2128862"/>
              <a:gd name="connsiteX15001" fmla="*/ 1817958 w 2482948"/>
              <a:gd name="connsiteY15001" fmla="*/ 816564 h 2128862"/>
              <a:gd name="connsiteX15002" fmla="*/ 1822257 w 2482948"/>
              <a:gd name="connsiteY15002" fmla="*/ 818120 h 2128862"/>
              <a:gd name="connsiteX15003" fmla="*/ 1823825 w 2482948"/>
              <a:gd name="connsiteY15003" fmla="*/ 818250 h 2128862"/>
              <a:gd name="connsiteX15004" fmla="*/ 1823833 w 2482948"/>
              <a:gd name="connsiteY15004" fmla="*/ 818233 h 2128862"/>
              <a:gd name="connsiteX15005" fmla="*/ 1823910 w 2482948"/>
              <a:gd name="connsiteY15005" fmla="*/ 818062 h 2128862"/>
              <a:gd name="connsiteX15006" fmla="*/ 1824365 w 2482948"/>
              <a:gd name="connsiteY15006" fmla="*/ 817056 h 2128862"/>
              <a:gd name="connsiteX15007" fmla="*/ 1822029 w 2482948"/>
              <a:gd name="connsiteY15007" fmla="*/ 816782 h 2128862"/>
              <a:gd name="connsiteX15008" fmla="*/ 1880210 w 2482948"/>
              <a:gd name="connsiteY15008" fmla="*/ 815732 h 2128862"/>
              <a:gd name="connsiteX15009" fmla="*/ 1862631 w 2482948"/>
              <a:gd name="connsiteY15009" fmla="*/ 820044 h 2128862"/>
              <a:gd name="connsiteX15010" fmla="*/ 1862164 w 2482948"/>
              <a:gd name="connsiteY15010" fmla="*/ 823884 h 2128862"/>
              <a:gd name="connsiteX15011" fmla="*/ 1861658 w 2482948"/>
              <a:gd name="connsiteY15011" fmla="*/ 828052 h 2128862"/>
              <a:gd name="connsiteX15012" fmla="*/ 1868420 w 2482948"/>
              <a:gd name="connsiteY15012" fmla="*/ 827796 h 2128862"/>
              <a:gd name="connsiteX15013" fmla="*/ 1879216 w 2482948"/>
              <a:gd name="connsiteY15013" fmla="*/ 822748 h 2128862"/>
              <a:gd name="connsiteX15014" fmla="*/ 1880068 w 2482948"/>
              <a:gd name="connsiteY15014" fmla="*/ 816732 h 2128862"/>
              <a:gd name="connsiteX15015" fmla="*/ 1880188 w 2482948"/>
              <a:gd name="connsiteY15015" fmla="*/ 815884 h 2128862"/>
              <a:gd name="connsiteX15016" fmla="*/ 1800995 w 2482948"/>
              <a:gd name="connsiteY15016" fmla="*/ 815578 h 2128862"/>
              <a:gd name="connsiteX15017" fmla="*/ 1799112 w 2482948"/>
              <a:gd name="connsiteY15017" fmla="*/ 819704 h 2128862"/>
              <a:gd name="connsiteX15018" fmla="*/ 1807974 w 2482948"/>
              <a:gd name="connsiteY15018" fmla="*/ 823548 h 2128862"/>
              <a:gd name="connsiteX15019" fmla="*/ 1809861 w 2482948"/>
              <a:gd name="connsiteY15019" fmla="*/ 824366 h 2128862"/>
              <a:gd name="connsiteX15020" fmla="*/ 1812238 w 2482948"/>
              <a:gd name="connsiteY15020" fmla="*/ 825397 h 2128862"/>
              <a:gd name="connsiteX15021" fmla="*/ 1812681 w 2482948"/>
              <a:gd name="connsiteY15021" fmla="*/ 819878 h 2128862"/>
              <a:gd name="connsiteX15022" fmla="*/ 1047753 w 2482948"/>
              <a:gd name="connsiteY15022" fmla="*/ 815552 h 2128862"/>
              <a:gd name="connsiteX15023" fmla="*/ 1047524 w 2482948"/>
              <a:gd name="connsiteY15023" fmla="*/ 817257 h 2128862"/>
              <a:gd name="connsiteX15024" fmla="*/ 1047709 w 2482948"/>
              <a:gd name="connsiteY15024" fmla="*/ 817466 h 2128862"/>
              <a:gd name="connsiteX15025" fmla="*/ 1048142 w 2482948"/>
              <a:gd name="connsiteY15025" fmla="*/ 817953 h 2128862"/>
              <a:gd name="connsiteX15026" fmla="*/ 1048147 w 2482948"/>
              <a:gd name="connsiteY15026" fmla="*/ 817958 h 2128862"/>
              <a:gd name="connsiteX15027" fmla="*/ 1048525 w 2482948"/>
              <a:gd name="connsiteY15027" fmla="*/ 817503 h 2128862"/>
              <a:gd name="connsiteX15028" fmla="*/ 1048627 w 2482948"/>
              <a:gd name="connsiteY15028" fmla="*/ 817381 h 2128862"/>
              <a:gd name="connsiteX15029" fmla="*/ 1048587 w 2482948"/>
              <a:gd name="connsiteY15029" fmla="*/ 816771 h 2128862"/>
              <a:gd name="connsiteX15030" fmla="*/ 2338673 w 2482948"/>
              <a:gd name="connsiteY15030" fmla="*/ 815471 h 2128862"/>
              <a:gd name="connsiteX15031" fmla="*/ 2338226 w 2482948"/>
              <a:gd name="connsiteY15031" fmla="*/ 816189 h 2128862"/>
              <a:gd name="connsiteX15032" fmla="*/ 2330642 w 2482948"/>
              <a:gd name="connsiteY15032" fmla="*/ 825014 h 2128862"/>
              <a:gd name="connsiteX15033" fmla="*/ 2325666 w 2482948"/>
              <a:gd name="connsiteY15033" fmla="*/ 831621 h 2128862"/>
              <a:gd name="connsiteX15034" fmla="*/ 2325779 w 2482948"/>
              <a:gd name="connsiteY15034" fmla="*/ 837863 h 2128862"/>
              <a:gd name="connsiteX15035" fmla="*/ 2321625 w 2482948"/>
              <a:gd name="connsiteY15035" fmla="*/ 863335 h 2128862"/>
              <a:gd name="connsiteX15036" fmla="*/ 2338288 w 2482948"/>
              <a:gd name="connsiteY15036" fmla="*/ 838740 h 2128862"/>
              <a:gd name="connsiteX15037" fmla="*/ 1419905 w 2482948"/>
              <a:gd name="connsiteY15037" fmla="*/ 815290 h 2128862"/>
              <a:gd name="connsiteX15038" fmla="*/ 1419365 w 2482948"/>
              <a:gd name="connsiteY15038" fmla="*/ 817685 h 2128862"/>
              <a:gd name="connsiteX15039" fmla="*/ 1419102 w 2482948"/>
              <a:gd name="connsiteY15039" fmla="*/ 818850 h 2128862"/>
              <a:gd name="connsiteX15040" fmla="*/ 1427581 w 2482948"/>
              <a:gd name="connsiteY15040" fmla="*/ 820413 h 2128862"/>
              <a:gd name="connsiteX15041" fmla="*/ 1427611 w 2482948"/>
              <a:gd name="connsiteY15041" fmla="*/ 820282 h 2128862"/>
              <a:gd name="connsiteX15042" fmla="*/ 1427712 w 2482948"/>
              <a:gd name="connsiteY15042" fmla="*/ 819830 h 2128862"/>
              <a:gd name="connsiteX15043" fmla="*/ 1428410 w 2482948"/>
              <a:gd name="connsiteY15043" fmla="*/ 816728 h 2128862"/>
              <a:gd name="connsiteX15044" fmla="*/ 1885730 w 2482948"/>
              <a:gd name="connsiteY15044" fmla="*/ 814378 h 2128862"/>
              <a:gd name="connsiteX15045" fmla="*/ 1885430 w 2482948"/>
              <a:gd name="connsiteY15045" fmla="*/ 814452 h 2128862"/>
              <a:gd name="connsiteX15046" fmla="*/ 1885338 w 2482948"/>
              <a:gd name="connsiteY15046" fmla="*/ 815103 h 2128862"/>
              <a:gd name="connsiteX15047" fmla="*/ 1885542 w 2482948"/>
              <a:gd name="connsiteY15047" fmla="*/ 814725 h 2128862"/>
              <a:gd name="connsiteX15048" fmla="*/ 887009 w 2482948"/>
              <a:gd name="connsiteY15048" fmla="*/ 814355 h 2128862"/>
              <a:gd name="connsiteX15049" fmla="*/ 881867 w 2482948"/>
              <a:gd name="connsiteY15049" fmla="*/ 815291 h 2128862"/>
              <a:gd name="connsiteX15050" fmla="*/ 878857 w 2482948"/>
              <a:gd name="connsiteY15050" fmla="*/ 815840 h 2128862"/>
              <a:gd name="connsiteX15051" fmla="*/ 878621 w 2482948"/>
              <a:gd name="connsiteY15051" fmla="*/ 815883 h 2128862"/>
              <a:gd name="connsiteX15052" fmla="*/ 879052 w 2482948"/>
              <a:gd name="connsiteY15052" fmla="*/ 816000 h 2128862"/>
              <a:gd name="connsiteX15053" fmla="*/ 879246 w 2482948"/>
              <a:gd name="connsiteY15053" fmla="*/ 816052 h 2128862"/>
              <a:gd name="connsiteX15054" fmla="*/ 879673 w 2482948"/>
              <a:gd name="connsiteY15054" fmla="*/ 816169 h 2128862"/>
              <a:gd name="connsiteX15055" fmla="*/ 1478886 w 2482948"/>
              <a:gd name="connsiteY15055" fmla="*/ 813836 h 2128862"/>
              <a:gd name="connsiteX15056" fmla="*/ 1478267 w 2482948"/>
              <a:gd name="connsiteY15056" fmla="*/ 815870 h 2128862"/>
              <a:gd name="connsiteX15057" fmla="*/ 1479695 w 2482948"/>
              <a:gd name="connsiteY15057" fmla="*/ 816551 h 2128862"/>
              <a:gd name="connsiteX15058" fmla="*/ 1488117 w 2482948"/>
              <a:gd name="connsiteY15058" fmla="*/ 820563 h 2128862"/>
              <a:gd name="connsiteX15059" fmla="*/ 1489128 w 2482948"/>
              <a:gd name="connsiteY15059" fmla="*/ 817999 h 2128862"/>
              <a:gd name="connsiteX15060" fmla="*/ 1482045 w 2482948"/>
              <a:gd name="connsiteY15060" fmla="*/ 814538 h 2128862"/>
              <a:gd name="connsiteX15061" fmla="*/ 1481680 w 2482948"/>
              <a:gd name="connsiteY15061" fmla="*/ 814397 h 2128862"/>
              <a:gd name="connsiteX15062" fmla="*/ 1448302 w 2482948"/>
              <a:gd name="connsiteY15062" fmla="*/ 813770 h 2128862"/>
              <a:gd name="connsiteX15063" fmla="*/ 1447123 w 2482948"/>
              <a:gd name="connsiteY15063" fmla="*/ 817315 h 2128862"/>
              <a:gd name="connsiteX15064" fmla="*/ 1456743 w 2482948"/>
              <a:gd name="connsiteY15064" fmla="*/ 821669 h 2128862"/>
              <a:gd name="connsiteX15065" fmla="*/ 1457866 w 2482948"/>
              <a:gd name="connsiteY15065" fmla="*/ 818172 h 2128862"/>
              <a:gd name="connsiteX15066" fmla="*/ 1297981 w 2482948"/>
              <a:gd name="connsiteY15066" fmla="*/ 813737 h 2128862"/>
              <a:gd name="connsiteX15067" fmla="*/ 1273165 w 2482948"/>
              <a:gd name="connsiteY15067" fmla="*/ 825735 h 2128862"/>
              <a:gd name="connsiteX15068" fmla="*/ 1273100 w 2482948"/>
              <a:gd name="connsiteY15068" fmla="*/ 825795 h 2128862"/>
              <a:gd name="connsiteX15069" fmla="*/ 1269607 w 2482948"/>
              <a:gd name="connsiteY15069" fmla="*/ 829028 h 2128862"/>
              <a:gd name="connsiteX15070" fmla="*/ 1278453 w 2482948"/>
              <a:gd name="connsiteY15070" fmla="*/ 830453 h 2128862"/>
              <a:gd name="connsiteX15071" fmla="*/ 1278508 w 2482948"/>
              <a:gd name="connsiteY15071" fmla="*/ 830462 h 2128862"/>
              <a:gd name="connsiteX15072" fmla="*/ 1278508 w 2482948"/>
              <a:gd name="connsiteY15072" fmla="*/ 830462 h 2128862"/>
              <a:gd name="connsiteX15073" fmla="*/ 1303807 w 2482948"/>
              <a:gd name="connsiteY15073" fmla="*/ 818120 h 2128862"/>
              <a:gd name="connsiteX15074" fmla="*/ 1304297 w 2482948"/>
              <a:gd name="connsiteY15074" fmla="*/ 818017 h 2128862"/>
              <a:gd name="connsiteX15075" fmla="*/ 1307423 w 2482948"/>
              <a:gd name="connsiteY15075" fmla="*/ 814953 h 2128862"/>
              <a:gd name="connsiteX15076" fmla="*/ 1365029 w 2482948"/>
              <a:gd name="connsiteY15076" fmla="*/ 813568 h 2128862"/>
              <a:gd name="connsiteX15077" fmla="*/ 1362745 w 2482948"/>
              <a:gd name="connsiteY15077" fmla="*/ 814053 h 2128862"/>
              <a:gd name="connsiteX15078" fmla="*/ 1369524 w 2482948"/>
              <a:gd name="connsiteY15078" fmla="*/ 815455 h 2128862"/>
              <a:gd name="connsiteX15079" fmla="*/ 1386238 w 2482948"/>
              <a:gd name="connsiteY15079" fmla="*/ 818910 h 2128862"/>
              <a:gd name="connsiteX15080" fmla="*/ 1387650 w 2482948"/>
              <a:gd name="connsiteY15080" fmla="*/ 818653 h 2128862"/>
              <a:gd name="connsiteX15081" fmla="*/ 1389899 w 2482948"/>
              <a:gd name="connsiteY15081" fmla="*/ 818242 h 2128862"/>
              <a:gd name="connsiteX15082" fmla="*/ 1389902 w 2482948"/>
              <a:gd name="connsiteY15082" fmla="*/ 818241 h 2128862"/>
              <a:gd name="connsiteX15083" fmla="*/ 1795493 w 2482948"/>
              <a:gd name="connsiteY15083" fmla="*/ 813553 h 2128862"/>
              <a:gd name="connsiteX15084" fmla="*/ 1795336 w 2482948"/>
              <a:gd name="connsiteY15084" fmla="*/ 816521 h 2128862"/>
              <a:gd name="connsiteX15085" fmla="*/ 1796519 w 2482948"/>
              <a:gd name="connsiteY15085" fmla="*/ 813931 h 2128862"/>
              <a:gd name="connsiteX15086" fmla="*/ 1795661 w 2482948"/>
              <a:gd name="connsiteY15086" fmla="*/ 813615 h 2128862"/>
              <a:gd name="connsiteX15087" fmla="*/ 1880534 w 2482948"/>
              <a:gd name="connsiteY15087" fmla="*/ 813443 h 2128862"/>
              <a:gd name="connsiteX15088" fmla="*/ 1880114 w 2482948"/>
              <a:gd name="connsiteY15088" fmla="*/ 813511 h 2128862"/>
              <a:gd name="connsiteX15089" fmla="*/ 1878540 w 2482948"/>
              <a:gd name="connsiteY15089" fmla="*/ 813766 h 2128862"/>
              <a:gd name="connsiteX15090" fmla="*/ 1863090 w 2482948"/>
              <a:gd name="connsiteY15090" fmla="*/ 816272 h 2128862"/>
              <a:gd name="connsiteX15091" fmla="*/ 1862993 w 2482948"/>
              <a:gd name="connsiteY15091" fmla="*/ 817067 h 2128862"/>
              <a:gd name="connsiteX15092" fmla="*/ 1862984 w 2482948"/>
              <a:gd name="connsiteY15092" fmla="*/ 817138 h 2128862"/>
              <a:gd name="connsiteX15093" fmla="*/ 1862975 w 2482948"/>
              <a:gd name="connsiteY15093" fmla="*/ 817214 h 2128862"/>
              <a:gd name="connsiteX15094" fmla="*/ 1865909 w 2482948"/>
              <a:gd name="connsiteY15094" fmla="*/ 816798 h 2128862"/>
              <a:gd name="connsiteX15095" fmla="*/ 1867797 w 2482948"/>
              <a:gd name="connsiteY15095" fmla="*/ 816531 h 2128862"/>
              <a:gd name="connsiteX15096" fmla="*/ 1878732 w 2482948"/>
              <a:gd name="connsiteY15096" fmla="*/ 814984 h 2128862"/>
              <a:gd name="connsiteX15097" fmla="*/ 1879990 w 2482948"/>
              <a:gd name="connsiteY15097" fmla="*/ 814490 h 2128862"/>
              <a:gd name="connsiteX15098" fmla="*/ 1880409 w 2482948"/>
              <a:gd name="connsiteY15098" fmla="*/ 814325 h 2128862"/>
              <a:gd name="connsiteX15099" fmla="*/ 991717 w 2482948"/>
              <a:gd name="connsiteY15099" fmla="*/ 813429 h 2128862"/>
              <a:gd name="connsiteX15100" fmla="*/ 991113 w 2482948"/>
              <a:gd name="connsiteY15100" fmla="*/ 813864 h 2128862"/>
              <a:gd name="connsiteX15101" fmla="*/ 990286 w 2482948"/>
              <a:gd name="connsiteY15101" fmla="*/ 814459 h 2128862"/>
              <a:gd name="connsiteX15102" fmla="*/ 994234 w 2482948"/>
              <a:gd name="connsiteY15102" fmla="*/ 815326 h 2128862"/>
              <a:gd name="connsiteX15103" fmla="*/ 994646 w 2482948"/>
              <a:gd name="connsiteY15103" fmla="*/ 815416 h 2128862"/>
              <a:gd name="connsiteX15104" fmla="*/ 995603 w 2482948"/>
              <a:gd name="connsiteY15104" fmla="*/ 815626 h 2128862"/>
              <a:gd name="connsiteX15105" fmla="*/ 1463790 w 2482948"/>
              <a:gd name="connsiteY15105" fmla="*/ 813306 h 2128862"/>
              <a:gd name="connsiteX15106" fmla="*/ 1462790 w 2482948"/>
              <a:gd name="connsiteY15106" fmla="*/ 816450 h 2128862"/>
              <a:gd name="connsiteX15107" fmla="*/ 1462782 w 2482948"/>
              <a:gd name="connsiteY15107" fmla="*/ 816475 h 2128862"/>
              <a:gd name="connsiteX15108" fmla="*/ 1462486 w 2482948"/>
              <a:gd name="connsiteY15108" fmla="*/ 817407 h 2128862"/>
              <a:gd name="connsiteX15109" fmla="*/ 1472659 w 2482948"/>
              <a:gd name="connsiteY15109" fmla="*/ 822180 h 2128862"/>
              <a:gd name="connsiteX15110" fmla="*/ 1473894 w 2482948"/>
              <a:gd name="connsiteY15110" fmla="*/ 818164 h 2128862"/>
              <a:gd name="connsiteX15111" fmla="*/ 1073183 w 2482948"/>
              <a:gd name="connsiteY15111" fmla="*/ 813166 h 2128862"/>
              <a:gd name="connsiteX15112" fmla="*/ 1072541 w 2482948"/>
              <a:gd name="connsiteY15112" fmla="*/ 814756 h 2128862"/>
              <a:gd name="connsiteX15113" fmla="*/ 1072928 w 2482948"/>
              <a:gd name="connsiteY15113" fmla="*/ 814830 h 2128862"/>
              <a:gd name="connsiteX15114" fmla="*/ 1073017 w 2482948"/>
              <a:gd name="connsiteY15114" fmla="*/ 814847 h 2128862"/>
              <a:gd name="connsiteX15115" fmla="*/ 1073124 w 2482948"/>
              <a:gd name="connsiteY15115" fmla="*/ 814867 h 2128862"/>
              <a:gd name="connsiteX15116" fmla="*/ 1073152 w 2482948"/>
              <a:gd name="connsiteY15116" fmla="*/ 814074 h 2128862"/>
              <a:gd name="connsiteX15117" fmla="*/ 1495841 w 2482948"/>
              <a:gd name="connsiteY15117" fmla="*/ 813011 h 2128862"/>
              <a:gd name="connsiteX15118" fmla="*/ 1495762 w 2482948"/>
              <a:gd name="connsiteY15118" fmla="*/ 813214 h 2128862"/>
              <a:gd name="connsiteX15119" fmla="*/ 1494949 w 2482948"/>
              <a:gd name="connsiteY15119" fmla="*/ 815297 h 2128862"/>
              <a:gd name="connsiteX15120" fmla="*/ 1504272 w 2482948"/>
              <a:gd name="connsiteY15120" fmla="*/ 818887 h 2128862"/>
              <a:gd name="connsiteX15121" fmla="*/ 1503719 w 2482948"/>
              <a:gd name="connsiteY15121" fmla="*/ 818301 h 2128862"/>
              <a:gd name="connsiteX15122" fmla="*/ 1503668 w 2482948"/>
              <a:gd name="connsiteY15122" fmla="*/ 818247 h 2128862"/>
              <a:gd name="connsiteX15123" fmla="*/ 1501219 w 2482948"/>
              <a:gd name="connsiteY15123" fmla="*/ 815652 h 2128862"/>
              <a:gd name="connsiteX15124" fmla="*/ 1033281 w 2482948"/>
              <a:gd name="connsiteY15124" fmla="*/ 812183 h 2128862"/>
              <a:gd name="connsiteX15125" fmla="*/ 1033153 w 2482948"/>
              <a:gd name="connsiteY15125" fmla="*/ 813032 h 2128862"/>
              <a:gd name="connsiteX15126" fmla="*/ 1035215 w 2482948"/>
              <a:gd name="connsiteY15126" fmla="*/ 814783 h 2128862"/>
              <a:gd name="connsiteX15127" fmla="*/ 1035444 w 2482948"/>
              <a:gd name="connsiteY15127" fmla="*/ 812939 h 2128862"/>
              <a:gd name="connsiteX15128" fmla="*/ 1035485 w 2482948"/>
              <a:gd name="connsiteY15128" fmla="*/ 812607 h 2128862"/>
              <a:gd name="connsiteX15129" fmla="*/ 1035220 w 2482948"/>
              <a:gd name="connsiteY15129" fmla="*/ 812556 h 2128862"/>
              <a:gd name="connsiteX15130" fmla="*/ 1035082 w 2482948"/>
              <a:gd name="connsiteY15130" fmla="*/ 812529 h 2128862"/>
              <a:gd name="connsiteX15131" fmla="*/ 1470431 w 2482948"/>
              <a:gd name="connsiteY15131" fmla="*/ 812137 h 2128862"/>
              <a:gd name="connsiteX15132" fmla="*/ 1470467 w 2482948"/>
              <a:gd name="connsiteY15132" fmla="*/ 812154 h 2128862"/>
              <a:gd name="connsiteX15133" fmla="*/ 1470993 w 2482948"/>
              <a:gd name="connsiteY15133" fmla="*/ 812405 h 2128862"/>
              <a:gd name="connsiteX15134" fmla="*/ 1475068 w 2482948"/>
              <a:gd name="connsiteY15134" fmla="*/ 814346 h 2128862"/>
              <a:gd name="connsiteX15135" fmla="*/ 1475438 w 2482948"/>
              <a:gd name="connsiteY15135" fmla="*/ 813143 h 2128862"/>
              <a:gd name="connsiteX15136" fmla="*/ 1471450 w 2482948"/>
              <a:gd name="connsiteY15136" fmla="*/ 812342 h 2128862"/>
              <a:gd name="connsiteX15137" fmla="*/ 1657516 w 2482948"/>
              <a:gd name="connsiteY15137" fmla="*/ 812072 h 2128862"/>
              <a:gd name="connsiteX15138" fmla="*/ 1657251 w 2482948"/>
              <a:gd name="connsiteY15138" fmla="*/ 812804 h 2128862"/>
              <a:gd name="connsiteX15139" fmla="*/ 1656999 w 2482948"/>
              <a:gd name="connsiteY15139" fmla="*/ 813501 h 2128862"/>
              <a:gd name="connsiteX15140" fmla="*/ 1656858 w 2482948"/>
              <a:gd name="connsiteY15140" fmla="*/ 817139 h 2128862"/>
              <a:gd name="connsiteX15141" fmla="*/ 1656552 w 2482948"/>
              <a:gd name="connsiteY15141" fmla="*/ 825048 h 2128862"/>
              <a:gd name="connsiteX15142" fmla="*/ 729654 w 2482948"/>
              <a:gd name="connsiteY15142" fmla="*/ 811948 h 2128862"/>
              <a:gd name="connsiteX15143" fmla="*/ 727366 w 2482948"/>
              <a:gd name="connsiteY15143" fmla="*/ 814463 h 2128862"/>
              <a:gd name="connsiteX15144" fmla="*/ 727607 w 2482948"/>
              <a:gd name="connsiteY15144" fmla="*/ 814663 h 2128862"/>
              <a:gd name="connsiteX15145" fmla="*/ 729838 w 2482948"/>
              <a:gd name="connsiteY15145" fmla="*/ 812143 h 2128862"/>
              <a:gd name="connsiteX15146" fmla="*/ 1527985 w 2482948"/>
              <a:gd name="connsiteY15146" fmla="*/ 811804 h 2128862"/>
              <a:gd name="connsiteX15147" fmla="*/ 1526398 w 2482948"/>
              <a:gd name="connsiteY15147" fmla="*/ 816299 h 2128862"/>
              <a:gd name="connsiteX15148" fmla="*/ 1522945 w 2482948"/>
              <a:gd name="connsiteY15148" fmla="*/ 826079 h 2128862"/>
              <a:gd name="connsiteX15149" fmla="*/ 1532271 w 2482948"/>
              <a:gd name="connsiteY15149" fmla="*/ 829671 h 2128862"/>
              <a:gd name="connsiteX15150" fmla="*/ 1533144 w 2482948"/>
              <a:gd name="connsiteY15150" fmla="*/ 827096 h 2128862"/>
              <a:gd name="connsiteX15151" fmla="*/ 1533877 w 2482948"/>
              <a:gd name="connsiteY15151" fmla="*/ 824936 h 2128862"/>
              <a:gd name="connsiteX15152" fmla="*/ 1534031 w 2482948"/>
              <a:gd name="connsiteY15152" fmla="*/ 824568 h 2128862"/>
              <a:gd name="connsiteX15153" fmla="*/ 1534593 w 2482948"/>
              <a:gd name="connsiteY15153" fmla="*/ 823232 h 2128862"/>
              <a:gd name="connsiteX15154" fmla="*/ 1537146 w 2482948"/>
              <a:gd name="connsiteY15154" fmla="*/ 817164 h 2128862"/>
              <a:gd name="connsiteX15155" fmla="*/ 1528987 w 2482948"/>
              <a:gd name="connsiteY15155" fmla="*/ 812191 h 2128862"/>
              <a:gd name="connsiteX15156" fmla="*/ 1773804 w 2482948"/>
              <a:gd name="connsiteY15156" fmla="*/ 811723 h 2128862"/>
              <a:gd name="connsiteX15157" fmla="*/ 1773741 w 2482948"/>
              <a:gd name="connsiteY15157" fmla="*/ 813931 h 2128862"/>
              <a:gd name="connsiteX15158" fmla="*/ 1775814 w 2482948"/>
              <a:gd name="connsiteY15158" fmla="*/ 815663 h 2128862"/>
              <a:gd name="connsiteX15159" fmla="*/ 1775816 w 2482948"/>
              <a:gd name="connsiteY15159" fmla="*/ 815665 h 2128862"/>
              <a:gd name="connsiteX15160" fmla="*/ 1776126 w 2482948"/>
              <a:gd name="connsiteY15160" fmla="*/ 815924 h 2128862"/>
              <a:gd name="connsiteX15161" fmla="*/ 1787542 w 2482948"/>
              <a:gd name="connsiteY15161" fmla="*/ 821431 h 2128862"/>
              <a:gd name="connsiteX15162" fmla="*/ 1784924 w 2482948"/>
              <a:gd name="connsiteY15162" fmla="*/ 819580 h 2128862"/>
              <a:gd name="connsiteX15163" fmla="*/ 1887496 w 2482948"/>
              <a:gd name="connsiteY15163" fmla="*/ 811105 h 2128862"/>
              <a:gd name="connsiteX15164" fmla="*/ 1887058 w 2482948"/>
              <a:gd name="connsiteY15164" fmla="*/ 811377 h 2128862"/>
              <a:gd name="connsiteX15165" fmla="*/ 1886358 w 2482948"/>
              <a:gd name="connsiteY15165" fmla="*/ 811811 h 2128862"/>
              <a:gd name="connsiteX15166" fmla="*/ 1885749 w 2482948"/>
              <a:gd name="connsiteY15166" fmla="*/ 812189 h 2128862"/>
              <a:gd name="connsiteX15167" fmla="*/ 1885743 w 2482948"/>
              <a:gd name="connsiteY15167" fmla="*/ 812230 h 2128862"/>
              <a:gd name="connsiteX15168" fmla="*/ 1887198 w 2482948"/>
              <a:gd name="connsiteY15168" fmla="*/ 811658 h 2128862"/>
              <a:gd name="connsiteX15169" fmla="*/ 1887290 w 2482948"/>
              <a:gd name="connsiteY15169" fmla="*/ 811488 h 2128862"/>
              <a:gd name="connsiteX15170" fmla="*/ 1803162 w 2482948"/>
              <a:gd name="connsiteY15170" fmla="*/ 810830 h 2128862"/>
              <a:gd name="connsiteX15171" fmla="*/ 1803015 w 2482948"/>
              <a:gd name="connsiteY15171" fmla="*/ 811153 h 2128862"/>
              <a:gd name="connsiteX15172" fmla="*/ 1804323 w 2482948"/>
              <a:gd name="connsiteY15172" fmla="*/ 811627 h 2128862"/>
              <a:gd name="connsiteX15173" fmla="*/ 1806307 w 2482948"/>
              <a:gd name="connsiteY15173" fmla="*/ 812345 h 2128862"/>
              <a:gd name="connsiteX15174" fmla="*/ 2191077 w 2482948"/>
              <a:gd name="connsiteY15174" fmla="*/ 810510 h 2128862"/>
              <a:gd name="connsiteX15175" fmla="*/ 2187379 w 2482948"/>
              <a:gd name="connsiteY15175" fmla="*/ 813569 h 2128862"/>
              <a:gd name="connsiteX15176" fmla="*/ 2183931 w 2482948"/>
              <a:gd name="connsiteY15176" fmla="*/ 816878 h 2128862"/>
              <a:gd name="connsiteX15177" fmla="*/ 2182438 w 2482948"/>
              <a:gd name="connsiteY15177" fmla="*/ 819414 h 2128862"/>
              <a:gd name="connsiteX15178" fmla="*/ 2189635 w 2482948"/>
              <a:gd name="connsiteY15178" fmla="*/ 822889 h 2128862"/>
              <a:gd name="connsiteX15179" fmla="*/ 2190076 w 2482948"/>
              <a:gd name="connsiteY15179" fmla="*/ 819105 h 2128862"/>
              <a:gd name="connsiteX15180" fmla="*/ 1435133 w 2482948"/>
              <a:gd name="connsiteY15180" fmla="*/ 810145 h 2128862"/>
              <a:gd name="connsiteX15181" fmla="*/ 1434391 w 2482948"/>
              <a:gd name="connsiteY15181" fmla="*/ 813513 h 2128862"/>
              <a:gd name="connsiteX15182" fmla="*/ 1441279 w 2482948"/>
              <a:gd name="connsiteY15182" fmla="*/ 814671 h 2128862"/>
              <a:gd name="connsiteX15183" fmla="*/ 1442459 w 2482948"/>
              <a:gd name="connsiteY15183" fmla="*/ 815205 h 2128862"/>
              <a:gd name="connsiteX15184" fmla="*/ 1443376 w 2482948"/>
              <a:gd name="connsiteY15184" fmla="*/ 812484 h 2128862"/>
              <a:gd name="connsiteX15185" fmla="*/ 1443662 w 2482948"/>
              <a:gd name="connsiteY15185" fmla="*/ 811634 h 2128862"/>
              <a:gd name="connsiteX15186" fmla="*/ 1443071 w 2482948"/>
              <a:gd name="connsiteY15186" fmla="*/ 811362 h 2128862"/>
              <a:gd name="connsiteX15187" fmla="*/ 1903308 w 2482948"/>
              <a:gd name="connsiteY15187" fmla="*/ 810066 h 2128862"/>
              <a:gd name="connsiteX15188" fmla="*/ 1890605 w 2482948"/>
              <a:gd name="connsiteY15188" fmla="*/ 813182 h 2128862"/>
              <a:gd name="connsiteX15189" fmla="*/ 1887536 w 2482948"/>
              <a:gd name="connsiteY15189" fmla="*/ 818858 h 2128862"/>
              <a:gd name="connsiteX15190" fmla="*/ 1893461 w 2482948"/>
              <a:gd name="connsiteY15190" fmla="*/ 816087 h 2128862"/>
              <a:gd name="connsiteX15191" fmla="*/ 1903070 w 2482948"/>
              <a:gd name="connsiteY15191" fmla="*/ 811595 h 2128862"/>
              <a:gd name="connsiteX15192" fmla="*/ 1903303 w 2482948"/>
              <a:gd name="connsiteY15192" fmla="*/ 810098 h 2128862"/>
              <a:gd name="connsiteX15193" fmla="*/ 2361205 w 2482948"/>
              <a:gd name="connsiteY15193" fmla="*/ 809883 h 2128862"/>
              <a:gd name="connsiteX15194" fmla="*/ 2350772 w 2482948"/>
              <a:gd name="connsiteY15194" fmla="*/ 829426 h 2128862"/>
              <a:gd name="connsiteX15195" fmla="*/ 2346174 w 2482948"/>
              <a:gd name="connsiteY15195" fmla="*/ 835649 h 2128862"/>
              <a:gd name="connsiteX15196" fmla="*/ 2346357 w 2482948"/>
              <a:gd name="connsiteY15196" fmla="*/ 840852 h 2128862"/>
              <a:gd name="connsiteX15197" fmla="*/ 2346357 w 2482948"/>
              <a:gd name="connsiteY15197" fmla="*/ 840853 h 2128862"/>
              <a:gd name="connsiteX15198" fmla="*/ 2342048 w 2482948"/>
              <a:gd name="connsiteY15198" fmla="*/ 867465 h 2128862"/>
              <a:gd name="connsiteX15199" fmla="*/ 2352427 w 2482948"/>
              <a:gd name="connsiteY15199" fmla="*/ 849972 h 2128862"/>
              <a:gd name="connsiteX15200" fmla="*/ 2357911 w 2482948"/>
              <a:gd name="connsiteY15200" fmla="*/ 841627 h 2128862"/>
              <a:gd name="connsiteX15201" fmla="*/ 670759 w 2482948"/>
              <a:gd name="connsiteY15201" fmla="*/ 809670 h 2128862"/>
              <a:gd name="connsiteX15202" fmla="*/ 667303 w 2482948"/>
              <a:gd name="connsiteY15202" fmla="*/ 813302 h 2128862"/>
              <a:gd name="connsiteX15203" fmla="*/ 668271 w 2482948"/>
              <a:gd name="connsiteY15203" fmla="*/ 815018 h 2128862"/>
              <a:gd name="connsiteX15204" fmla="*/ 670151 w 2482948"/>
              <a:gd name="connsiteY15204" fmla="*/ 818355 h 2128862"/>
              <a:gd name="connsiteX15205" fmla="*/ 671665 w 2482948"/>
              <a:gd name="connsiteY15205" fmla="*/ 820525 h 2128862"/>
              <a:gd name="connsiteX15206" fmla="*/ 677953 w 2482948"/>
              <a:gd name="connsiteY15206" fmla="*/ 826113 h 2128862"/>
              <a:gd name="connsiteX15207" fmla="*/ 680781 w 2482948"/>
              <a:gd name="connsiteY15207" fmla="*/ 822951 h 2128862"/>
              <a:gd name="connsiteX15208" fmla="*/ 680338 w 2482948"/>
              <a:gd name="connsiteY15208" fmla="*/ 822582 h 2128862"/>
              <a:gd name="connsiteX15209" fmla="*/ 2041389 w 2482948"/>
              <a:gd name="connsiteY15209" fmla="*/ 809265 h 2128862"/>
              <a:gd name="connsiteX15210" fmla="*/ 2039155 w 2482948"/>
              <a:gd name="connsiteY15210" fmla="*/ 813150 h 2128862"/>
              <a:gd name="connsiteX15211" fmla="*/ 2026329 w 2482948"/>
              <a:gd name="connsiteY15211" fmla="*/ 835457 h 2128862"/>
              <a:gd name="connsiteX15212" fmla="*/ 2018212 w 2482948"/>
              <a:gd name="connsiteY15212" fmla="*/ 849574 h 2128862"/>
              <a:gd name="connsiteX15213" fmla="*/ 2008232 w 2482948"/>
              <a:gd name="connsiteY15213" fmla="*/ 902569 h 2128862"/>
              <a:gd name="connsiteX15214" fmla="*/ 2009338 w 2482948"/>
              <a:gd name="connsiteY15214" fmla="*/ 903758 h 2128862"/>
              <a:gd name="connsiteX15215" fmla="*/ 2014196 w 2482948"/>
              <a:gd name="connsiteY15215" fmla="*/ 908979 h 2128862"/>
              <a:gd name="connsiteX15216" fmla="*/ 2028801 w 2482948"/>
              <a:gd name="connsiteY15216" fmla="*/ 875160 h 2128862"/>
              <a:gd name="connsiteX15217" fmla="*/ 2028912 w 2482948"/>
              <a:gd name="connsiteY15217" fmla="*/ 874958 h 2128862"/>
              <a:gd name="connsiteX15218" fmla="*/ 2028956 w 2482948"/>
              <a:gd name="connsiteY15218" fmla="*/ 874878 h 2128862"/>
              <a:gd name="connsiteX15219" fmla="*/ 1450197 w 2482948"/>
              <a:gd name="connsiteY15219" fmla="*/ 808073 h 2128862"/>
              <a:gd name="connsiteX15220" fmla="*/ 1449623 w 2482948"/>
              <a:gd name="connsiteY15220" fmla="*/ 809799 h 2128862"/>
              <a:gd name="connsiteX15221" fmla="*/ 1449170 w 2482948"/>
              <a:gd name="connsiteY15221" fmla="*/ 811160 h 2128862"/>
              <a:gd name="connsiteX15222" fmla="*/ 1454479 w 2482948"/>
              <a:gd name="connsiteY15222" fmla="*/ 813650 h 2128862"/>
              <a:gd name="connsiteX15223" fmla="*/ 1458684 w 2482948"/>
              <a:gd name="connsiteY15223" fmla="*/ 815623 h 2128862"/>
              <a:gd name="connsiteX15224" fmla="*/ 1459349 w 2482948"/>
              <a:gd name="connsiteY15224" fmla="*/ 813553 h 2128862"/>
              <a:gd name="connsiteX15225" fmla="*/ 1459457 w 2482948"/>
              <a:gd name="connsiteY15225" fmla="*/ 813216 h 2128862"/>
              <a:gd name="connsiteX15226" fmla="*/ 1460012 w 2482948"/>
              <a:gd name="connsiteY15226" fmla="*/ 811490 h 2128862"/>
              <a:gd name="connsiteX15227" fmla="*/ 1454847 w 2482948"/>
              <a:gd name="connsiteY15227" fmla="*/ 809007 h 2128862"/>
              <a:gd name="connsiteX15228" fmla="*/ 1452039 w 2482948"/>
              <a:gd name="connsiteY15228" fmla="*/ 808443 h 2128862"/>
              <a:gd name="connsiteX15229" fmla="*/ 1421538 w 2482948"/>
              <a:gd name="connsiteY15229" fmla="*/ 808061 h 2128862"/>
              <a:gd name="connsiteX15230" fmla="*/ 1420822 w 2482948"/>
              <a:gd name="connsiteY15230" fmla="*/ 811232 h 2128862"/>
              <a:gd name="connsiteX15231" fmla="*/ 1429326 w 2482948"/>
              <a:gd name="connsiteY15231" fmla="*/ 812662 h 2128862"/>
              <a:gd name="connsiteX15232" fmla="*/ 1430037 w 2482948"/>
              <a:gd name="connsiteY15232" fmla="*/ 809502 h 2128862"/>
              <a:gd name="connsiteX15233" fmla="*/ 1430067 w 2482948"/>
              <a:gd name="connsiteY15233" fmla="*/ 809368 h 2128862"/>
              <a:gd name="connsiteX15234" fmla="*/ 1374190 w 2482948"/>
              <a:gd name="connsiteY15234" fmla="*/ 807561 h 2128862"/>
              <a:gd name="connsiteX15235" fmla="*/ 1367681 w 2482948"/>
              <a:gd name="connsiteY15235" fmla="*/ 808977 h 2128862"/>
              <a:gd name="connsiteX15236" fmla="*/ 1360010 w 2482948"/>
              <a:gd name="connsiteY15236" fmla="*/ 810646 h 2128862"/>
              <a:gd name="connsiteX15237" fmla="*/ 1366907 w 2482948"/>
              <a:gd name="connsiteY15237" fmla="*/ 809226 h 2128862"/>
              <a:gd name="connsiteX15238" fmla="*/ 1414053 w 2482948"/>
              <a:gd name="connsiteY15238" fmla="*/ 817919 h 2128862"/>
              <a:gd name="connsiteX15239" fmla="*/ 1414054 w 2482948"/>
              <a:gd name="connsiteY15239" fmla="*/ 817915 h 2128862"/>
              <a:gd name="connsiteX15240" fmla="*/ 1414855 w 2482948"/>
              <a:gd name="connsiteY15240" fmla="*/ 814436 h 2128862"/>
              <a:gd name="connsiteX15241" fmla="*/ 1008920 w 2482948"/>
              <a:gd name="connsiteY15241" fmla="*/ 807499 h 2128862"/>
              <a:gd name="connsiteX15242" fmla="*/ 1020749 w 2482948"/>
              <a:gd name="connsiteY15242" fmla="*/ 815467 h 2128862"/>
              <a:gd name="connsiteX15243" fmla="*/ 1021784 w 2482948"/>
              <a:gd name="connsiteY15243" fmla="*/ 810468 h 2128862"/>
              <a:gd name="connsiteX15244" fmla="*/ 1021757 w 2482948"/>
              <a:gd name="connsiteY15244" fmla="*/ 810445 h 2128862"/>
              <a:gd name="connsiteX15245" fmla="*/ 1021044 w 2482948"/>
              <a:gd name="connsiteY15245" fmla="*/ 809830 h 2128862"/>
              <a:gd name="connsiteX15246" fmla="*/ 1018240 w 2482948"/>
              <a:gd name="connsiteY15246" fmla="*/ 809291 h 2128862"/>
              <a:gd name="connsiteX15247" fmla="*/ 1013683 w 2482948"/>
              <a:gd name="connsiteY15247" fmla="*/ 808415 h 2128862"/>
              <a:gd name="connsiteX15248" fmla="*/ 1795823 w 2482948"/>
              <a:gd name="connsiteY15248" fmla="*/ 807297 h 2128862"/>
              <a:gd name="connsiteX15249" fmla="*/ 1795758 w 2482948"/>
              <a:gd name="connsiteY15249" fmla="*/ 808526 h 2128862"/>
              <a:gd name="connsiteX15250" fmla="*/ 1798530 w 2482948"/>
              <a:gd name="connsiteY15250" fmla="*/ 809529 h 2128862"/>
              <a:gd name="connsiteX15251" fmla="*/ 1798878 w 2482948"/>
              <a:gd name="connsiteY15251" fmla="*/ 808768 h 2128862"/>
              <a:gd name="connsiteX15252" fmla="*/ 1767414 w 2482948"/>
              <a:gd name="connsiteY15252" fmla="*/ 807207 h 2128862"/>
              <a:gd name="connsiteX15253" fmla="*/ 1767449 w 2482948"/>
              <a:gd name="connsiteY15253" fmla="*/ 807254 h 2128862"/>
              <a:gd name="connsiteX15254" fmla="*/ 1767842 w 2482948"/>
              <a:gd name="connsiteY15254" fmla="*/ 807782 h 2128862"/>
              <a:gd name="connsiteX15255" fmla="*/ 1768302 w 2482948"/>
              <a:gd name="connsiteY15255" fmla="*/ 808399 h 2128862"/>
              <a:gd name="connsiteX15256" fmla="*/ 1768341 w 2482948"/>
              <a:gd name="connsiteY15256" fmla="*/ 808105 h 2128862"/>
              <a:gd name="connsiteX15257" fmla="*/ 1768370 w 2482948"/>
              <a:gd name="connsiteY15257" fmla="*/ 807883 h 2128862"/>
              <a:gd name="connsiteX15258" fmla="*/ 1768127 w 2482948"/>
              <a:gd name="connsiteY15258" fmla="*/ 807711 h 2128862"/>
              <a:gd name="connsiteX15259" fmla="*/ 1767911 w 2482948"/>
              <a:gd name="connsiteY15259" fmla="*/ 807558 h 2128862"/>
              <a:gd name="connsiteX15260" fmla="*/ 1751398 w 2482948"/>
              <a:gd name="connsiteY15260" fmla="*/ 806784 h 2128862"/>
              <a:gd name="connsiteX15261" fmla="*/ 1751311 w 2482948"/>
              <a:gd name="connsiteY15261" fmla="*/ 807084 h 2128862"/>
              <a:gd name="connsiteX15262" fmla="*/ 1750229 w 2482948"/>
              <a:gd name="connsiteY15262" fmla="*/ 810819 h 2128862"/>
              <a:gd name="connsiteX15263" fmla="*/ 1750229 w 2482948"/>
              <a:gd name="connsiteY15263" fmla="*/ 810824 h 2128862"/>
              <a:gd name="connsiteX15264" fmla="*/ 1750229 w 2482948"/>
              <a:gd name="connsiteY15264" fmla="*/ 810829 h 2128862"/>
              <a:gd name="connsiteX15265" fmla="*/ 1748476 w 2482948"/>
              <a:gd name="connsiteY15265" fmla="*/ 857577 h 2128862"/>
              <a:gd name="connsiteX15266" fmla="*/ 1753453 w 2482948"/>
              <a:gd name="connsiteY15266" fmla="*/ 843766 h 2128862"/>
              <a:gd name="connsiteX15267" fmla="*/ 1765427 w 2482948"/>
              <a:gd name="connsiteY15267" fmla="*/ 818094 h 2128862"/>
              <a:gd name="connsiteX15268" fmla="*/ 1759729 w 2482948"/>
              <a:gd name="connsiteY15268" fmla="*/ 813500 h 2128862"/>
              <a:gd name="connsiteX15269" fmla="*/ 1465905 w 2482948"/>
              <a:gd name="connsiteY15269" fmla="*/ 806653 h 2128862"/>
              <a:gd name="connsiteX15270" fmla="*/ 1465365 w 2482948"/>
              <a:gd name="connsiteY15270" fmla="*/ 808351 h 2128862"/>
              <a:gd name="connsiteX15271" fmla="*/ 1470708 w 2482948"/>
              <a:gd name="connsiteY15271" fmla="*/ 809000 h 2128862"/>
              <a:gd name="connsiteX15272" fmla="*/ 1466604 w 2482948"/>
              <a:gd name="connsiteY15272" fmla="*/ 806995 h 2128862"/>
              <a:gd name="connsiteX15273" fmla="*/ 711099 w 2482948"/>
              <a:gd name="connsiteY15273" fmla="*/ 806568 h 2128862"/>
              <a:gd name="connsiteX15274" fmla="*/ 701844 w 2482948"/>
              <a:gd name="connsiteY15274" fmla="*/ 816971 h 2128862"/>
              <a:gd name="connsiteX15275" fmla="*/ 702476 w 2482948"/>
              <a:gd name="connsiteY15275" fmla="*/ 817598 h 2128862"/>
              <a:gd name="connsiteX15276" fmla="*/ 702490 w 2482948"/>
              <a:gd name="connsiteY15276" fmla="*/ 817612 h 2128862"/>
              <a:gd name="connsiteX15277" fmla="*/ 702753 w 2482948"/>
              <a:gd name="connsiteY15277" fmla="*/ 817873 h 2128862"/>
              <a:gd name="connsiteX15278" fmla="*/ 712282 w 2482948"/>
              <a:gd name="connsiteY15278" fmla="*/ 807521 h 2128862"/>
              <a:gd name="connsiteX15279" fmla="*/ 711596 w 2482948"/>
              <a:gd name="connsiteY15279" fmla="*/ 806968 h 2128862"/>
              <a:gd name="connsiteX15280" fmla="*/ 1514314 w 2482948"/>
              <a:gd name="connsiteY15280" fmla="*/ 806531 h 2128862"/>
              <a:gd name="connsiteX15281" fmla="*/ 1510149 w 2482948"/>
              <a:gd name="connsiteY15281" fmla="*/ 817751 h 2128862"/>
              <a:gd name="connsiteX15282" fmla="*/ 1512647 w 2482948"/>
              <a:gd name="connsiteY15282" fmla="*/ 820406 h 2128862"/>
              <a:gd name="connsiteX15283" fmla="*/ 1515167 w 2482948"/>
              <a:gd name="connsiteY15283" fmla="*/ 823083 h 2128862"/>
              <a:gd name="connsiteX15284" fmla="*/ 1516722 w 2482948"/>
              <a:gd name="connsiteY15284" fmla="*/ 823682 h 2128862"/>
              <a:gd name="connsiteX15285" fmla="*/ 1518854 w 2482948"/>
              <a:gd name="connsiteY15285" fmla="*/ 824504 h 2128862"/>
              <a:gd name="connsiteX15286" fmla="*/ 1519084 w 2482948"/>
              <a:gd name="connsiteY15286" fmla="*/ 823857 h 2128862"/>
              <a:gd name="connsiteX15287" fmla="*/ 1523927 w 2482948"/>
              <a:gd name="connsiteY15287" fmla="*/ 810239 h 2128862"/>
              <a:gd name="connsiteX15288" fmla="*/ 2319475 w 2482948"/>
              <a:gd name="connsiteY15288" fmla="*/ 806338 h 2128862"/>
              <a:gd name="connsiteX15289" fmla="*/ 2316026 w 2482948"/>
              <a:gd name="connsiteY15289" fmla="*/ 809846 h 2128862"/>
              <a:gd name="connsiteX15290" fmla="*/ 2303417 w 2482948"/>
              <a:gd name="connsiteY15290" fmla="*/ 824905 h 2128862"/>
              <a:gd name="connsiteX15291" fmla="*/ 2303417 w 2482948"/>
              <a:gd name="connsiteY15291" fmla="*/ 824919 h 2128862"/>
              <a:gd name="connsiteX15292" fmla="*/ 2303417 w 2482948"/>
              <a:gd name="connsiteY15292" fmla="*/ 825216 h 2128862"/>
              <a:gd name="connsiteX15293" fmla="*/ 2303406 w 2482948"/>
              <a:gd name="connsiteY15293" fmla="*/ 835230 h 2128862"/>
              <a:gd name="connsiteX15294" fmla="*/ 2299645 w 2482948"/>
              <a:gd name="connsiteY15294" fmla="*/ 857902 h 2128862"/>
              <a:gd name="connsiteX15295" fmla="*/ 2304310 w 2482948"/>
              <a:gd name="connsiteY15295" fmla="*/ 851727 h 2128862"/>
              <a:gd name="connsiteX15296" fmla="*/ 2319776 w 2482948"/>
              <a:gd name="connsiteY15296" fmla="*/ 831254 h 2128862"/>
              <a:gd name="connsiteX15297" fmla="*/ 1746577 w 2482948"/>
              <a:gd name="connsiteY15297" fmla="*/ 806056 h 2128862"/>
              <a:gd name="connsiteX15298" fmla="*/ 1746153 w 2482948"/>
              <a:gd name="connsiteY15298" fmla="*/ 806929 h 2128862"/>
              <a:gd name="connsiteX15299" fmla="*/ 1743661 w 2482948"/>
              <a:gd name="connsiteY15299" fmla="*/ 812072 h 2128862"/>
              <a:gd name="connsiteX15300" fmla="*/ 1743403 w 2482948"/>
              <a:gd name="connsiteY15300" fmla="*/ 812604 h 2128862"/>
              <a:gd name="connsiteX15301" fmla="*/ 1728316 w 2482948"/>
              <a:gd name="connsiteY15301" fmla="*/ 853324 h 2128862"/>
              <a:gd name="connsiteX15302" fmla="*/ 1728437 w 2482948"/>
              <a:gd name="connsiteY15302" fmla="*/ 890692 h 2128862"/>
              <a:gd name="connsiteX15303" fmla="*/ 1730833 w 2482948"/>
              <a:gd name="connsiteY15303" fmla="*/ 906537 h 2128862"/>
              <a:gd name="connsiteX15304" fmla="*/ 1742378 w 2482948"/>
              <a:gd name="connsiteY15304" fmla="*/ 874500 h 2128862"/>
              <a:gd name="connsiteX15305" fmla="*/ 1740953 w 2482948"/>
              <a:gd name="connsiteY15305" fmla="*/ 858033 h 2128862"/>
              <a:gd name="connsiteX15306" fmla="*/ 1740890 w 2482948"/>
              <a:gd name="connsiteY15306" fmla="*/ 857309 h 2128862"/>
              <a:gd name="connsiteX15307" fmla="*/ 1481333 w 2482948"/>
              <a:gd name="connsiteY15307" fmla="*/ 805886 h 2128862"/>
              <a:gd name="connsiteX15308" fmla="*/ 1481311 w 2482948"/>
              <a:gd name="connsiteY15308" fmla="*/ 805940 h 2128862"/>
              <a:gd name="connsiteX15309" fmla="*/ 1481267 w 2482948"/>
              <a:gd name="connsiteY15309" fmla="*/ 806045 h 2128862"/>
              <a:gd name="connsiteX15310" fmla="*/ 1481218 w 2482948"/>
              <a:gd name="connsiteY15310" fmla="*/ 806164 h 2128862"/>
              <a:gd name="connsiteX15311" fmla="*/ 1480878 w 2482948"/>
              <a:gd name="connsiteY15311" fmla="*/ 807283 h 2128862"/>
              <a:gd name="connsiteX15312" fmla="*/ 1480857 w 2482948"/>
              <a:gd name="connsiteY15312" fmla="*/ 807352 h 2128862"/>
              <a:gd name="connsiteX15313" fmla="*/ 1480444 w 2482948"/>
              <a:gd name="connsiteY15313" fmla="*/ 808711 h 2128862"/>
              <a:gd name="connsiteX15314" fmla="*/ 1489784 w 2482948"/>
              <a:gd name="connsiteY15314" fmla="*/ 813307 h 2128862"/>
              <a:gd name="connsiteX15315" fmla="*/ 1490820 w 2482948"/>
              <a:gd name="connsiteY15315" fmla="*/ 813706 h 2128862"/>
              <a:gd name="connsiteX15316" fmla="*/ 1491422 w 2482948"/>
              <a:gd name="connsiteY15316" fmla="*/ 812181 h 2128862"/>
              <a:gd name="connsiteX15317" fmla="*/ 1491432 w 2482948"/>
              <a:gd name="connsiteY15317" fmla="*/ 812154 h 2128862"/>
              <a:gd name="connsiteX15318" fmla="*/ 1491865 w 2482948"/>
              <a:gd name="connsiteY15318" fmla="*/ 811058 h 2128862"/>
              <a:gd name="connsiteX15319" fmla="*/ 1040871 w 2482948"/>
              <a:gd name="connsiteY15319" fmla="*/ 805495 h 2128862"/>
              <a:gd name="connsiteX15320" fmla="*/ 1040427 w 2482948"/>
              <a:gd name="connsiteY15320" fmla="*/ 808628 h 2128862"/>
              <a:gd name="connsiteX15321" fmla="*/ 1041810 w 2482948"/>
              <a:gd name="connsiteY15321" fmla="*/ 808892 h 2128862"/>
              <a:gd name="connsiteX15322" fmla="*/ 1043403 w 2482948"/>
              <a:gd name="connsiteY15322" fmla="*/ 809196 h 2128862"/>
              <a:gd name="connsiteX15323" fmla="*/ 1042943 w 2482948"/>
              <a:gd name="connsiteY15323" fmla="*/ 808522 h 2128862"/>
              <a:gd name="connsiteX15324" fmla="*/ 1040956 w 2482948"/>
              <a:gd name="connsiteY15324" fmla="*/ 805619 h 2128862"/>
              <a:gd name="connsiteX15325" fmla="*/ 1841135 w 2482948"/>
              <a:gd name="connsiteY15325" fmla="*/ 805431 h 2128862"/>
              <a:gd name="connsiteX15326" fmla="*/ 1841034 w 2482948"/>
              <a:gd name="connsiteY15326" fmla="*/ 806410 h 2128862"/>
              <a:gd name="connsiteX15327" fmla="*/ 1840998 w 2482948"/>
              <a:gd name="connsiteY15327" fmla="*/ 806758 h 2128862"/>
              <a:gd name="connsiteX15328" fmla="*/ 1845062 w 2482948"/>
              <a:gd name="connsiteY15328" fmla="*/ 807040 h 2128862"/>
              <a:gd name="connsiteX15329" fmla="*/ 1847016 w 2482948"/>
              <a:gd name="connsiteY15329" fmla="*/ 806700 h 2128862"/>
              <a:gd name="connsiteX15330" fmla="*/ 1852535 w 2482948"/>
              <a:gd name="connsiteY15330" fmla="*/ 805742 h 2128862"/>
              <a:gd name="connsiteX15331" fmla="*/ 1843206 w 2482948"/>
              <a:gd name="connsiteY15331" fmla="*/ 805488 h 2128862"/>
              <a:gd name="connsiteX15332" fmla="*/ 1842131 w 2482948"/>
              <a:gd name="connsiteY15332" fmla="*/ 805458 h 2128862"/>
              <a:gd name="connsiteX15333" fmla="*/ 997525 w 2482948"/>
              <a:gd name="connsiteY15333" fmla="*/ 805307 h 2128862"/>
              <a:gd name="connsiteX15334" fmla="*/ 993778 w 2482948"/>
              <a:gd name="connsiteY15334" fmla="*/ 811927 h 2128862"/>
              <a:gd name="connsiteX15335" fmla="*/ 1006687 w 2482948"/>
              <a:gd name="connsiteY15335" fmla="*/ 818060 h 2128862"/>
              <a:gd name="connsiteX15336" fmla="*/ 1019717 w 2482948"/>
              <a:gd name="connsiteY15336" fmla="*/ 820921 h 2128862"/>
              <a:gd name="connsiteX15337" fmla="*/ 1019730 w 2482948"/>
              <a:gd name="connsiteY15337" fmla="*/ 820849 h 2128862"/>
              <a:gd name="connsiteX15338" fmla="*/ 1019759 w 2482948"/>
              <a:gd name="connsiteY15338" fmla="*/ 820681 h 2128862"/>
              <a:gd name="connsiteX15339" fmla="*/ 1019805 w 2482948"/>
              <a:gd name="connsiteY15339" fmla="*/ 820424 h 2128862"/>
              <a:gd name="connsiteX15340" fmla="*/ 1007141 w 2482948"/>
              <a:gd name="connsiteY15340" fmla="*/ 811828 h 2128862"/>
              <a:gd name="connsiteX15341" fmla="*/ 997540 w 2482948"/>
              <a:gd name="connsiteY15341" fmla="*/ 805311 h 2128862"/>
              <a:gd name="connsiteX15342" fmla="*/ 997531 w 2482948"/>
              <a:gd name="connsiteY15342" fmla="*/ 805309 h 2128862"/>
              <a:gd name="connsiteX15343" fmla="*/ 997528 w 2482948"/>
              <a:gd name="connsiteY15343" fmla="*/ 805308 h 2128862"/>
              <a:gd name="connsiteX15344" fmla="*/ 1092962 w 2482948"/>
              <a:gd name="connsiteY15344" fmla="*/ 805279 h 2128862"/>
              <a:gd name="connsiteX15345" fmla="*/ 1091236 w 2482948"/>
              <a:gd name="connsiteY15345" fmla="*/ 818323 h 2128862"/>
              <a:gd name="connsiteX15346" fmla="*/ 1144925 w 2482948"/>
              <a:gd name="connsiteY15346" fmla="*/ 828568 h 2128862"/>
              <a:gd name="connsiteX15347" fmla="*/ 1182971 w 2482948"/>
              <a:gd name="connsiteY15347" fmla="*/ 835828 h 2128862"/>
              <a:gd name="connsiteX15348" fmla="*/ 1241653 w 2482948"/>
              <a:gd name="connsiteY15348" fmla="*/ 847025 h 2128862"/>
              <a:gd name="connsiteX15349" fmla="*/ 1249271 w 2482948"/>
              <a:gd name="connsiteY15349" fmla="*/ 841567 h 2128862"/>
              <a:gd name="connsiteX15350" fmla="*/ 1253838 w 2482948"/>
              <a:gd name="connsiteY15350" fmla="*/ 838294 h 2128862"/>
              <a:gd name="connsiteX15351" fmla="*/ 1259889 w 2482948"/>
              <a:gd name="connsiteY15351" fmla="*/ 832192 h 2128862"/>
              <a:gd name="connsiteX15352" fmla="*/ 1184115 w 2482948"/>
              <a:gd name="connsiteY15352" fmla="*/ 819975 h 2128862"/>
              <a:gd name="connsiteX15353" fmla="*/ 1138171 w 2482948"/>
              <a:gd name="connsiteY15353" fmla="*/ 812568 h 2128862"/>
              <a:gd name="connsiteX15354" fmla="*/ 1436207 w 2482948"/>
              <a:gd name="connsiteY15354" fmla="*/ 805270 h 2128862"/>
              <a:gd name="connsiteX15355" fmla="*/ 1435694 w 2482948"/>
              <a:gd name="connsiteY15355" fmla="*/ 807598 h 2128862"/>
              <a:gd name="connsiteX15356" fmla="*/ 1444312 w 2482948"/>
              <a:gd name="connsiteY15356" fmla="*/ 808880 h 2128862"/>
              <a:gd name="connsiteX15357" fmla="*/ 1444552 w 2482948"/>
              <a:gd name="connsiteY15357" fmla="*/ 808993 h 2128862"/>
              <a:gd name="connsiteX15358" fmla="*/ 1445200 w 2482948"/>
              <a:gd name="connsiteY15358" fmla="*/ 807070 h 2128862"/>
              <a:gd name="connsiteX15359" fmla="*/ 1439912 w 2482948"/>
              <a:gd name="connsiteY15359" fmla="*/ 806007 h 2128862"/>
              <a:gd name="connsiteX15360" fmla="*/ 1436245 w 2482948"/>
              <a:gd name="connsiteY15360" fmla="*/ 805271 h 2128862"/>
              <a:gd name="connsiteX15361" fmla="*/ 1436215 w 2482948"/>
              <a:gd name="connsiteY15361" fmla="*/ 805270 h 2128862"/>
              <a:gd name="connsiteX15362" fmla="*/ 1834739 w 2482948"/>
              <a:gd name="connsiteY15362" fmla="*/ 805257 h 2128862"/>
              <a:gd name="connsiteX15363" fmla="*/ 1834270 w 2482948"/>
              <a:gd name="connsiteY15363" fmla="*/ 806291 h 2128862"/>
              <a:gd name="connsiteX15364" fmla="*/ 1836599 w 2482948"/>
              <a:gd name="connsiteY15364" fmla="*/ 806452 h 2128862"/>
              <a:gd name="connsiteX15365" fmla="*/ 1836721 w 2482948"/>
              <a:gd name="connsiteY15365" fmla="*/ 805311 h 2128862"/>
              <a:gd name="connsiteX15366" fmla="*/ 1857442 w 2482948"/>
              <a:gd name="connsiteY15366" fmla="*/ 804891 h 2128862"/>
              <a:gd name="connsiteX15367" fmla="*/ 1856554 w 2482948"/>
              <a:gd name="connsiteY15367" fmla="*/ 805045 h 2128862"/>
              <a:gd name="connsiteX15368" fmla="*/ 1854032 w 2482948"/>
              <a:gd name="connsiteY15368" fmla="*/ 805482 h 2128862"/>
              <a:gd name="connsiteX15369" fmla="*/ 1852538 w 2482948"/>
              <a:gd name="connsiteY15369" fmla="*/ 805742 h 2128862"/>
              <a:gd name="connsiteX15370" fmla="*/ 1853815 w 2482948"/>
              <a:gd name="connsiteY15370" fmla="*/ 805777 h 2128862"/>
              <a:gd name="connsiteX15371" fmla="*/ 1854905 w 2482948"/>
              <a:gd name="connsiteY15371" fmla="*/ 805511 h 2128862"/>
              <a:gd name="connsiteX15372" fmla="*/ 1856450 w 2482948"/>
              <a:gd name="connsiteY15372" fmla="*/ 805133 h 2128862"/>
              <a:gd name="connsiteX15373" fmla="*/ 1857082 w 2482948"/>
              <a:gd name="connsiteY15373" fmla="*/ 804978 h 2128862"/>
              <a:gd name="connsiteX15374" fmla="*/ 1422263 w 2482948"/>
              <a:gd name="connsiteY15374" fmla="*/ 804849 h 2128862"/>
              <a:gd name="connsiteX15375" fmla="*/ 1422099 w 2482948"/>
              <a:gd name="connsiteY15375" fmla="*/ 805575 h 2128862"/>
              <a:gd name="connsiteX15376" fmla="*/ 1425789 w 2482948"/>
              <a:gd name="connsiteY15376" fmla="*/ 806124 h 2128862"/>
              <a:gd name="connsiteX15377" fmla="*/ 1430635 w 2482948"/>
              <a:gd name="connsiteY15377" fmla="*/ 806845 h 2128862"/>
              <a:gd name="connsiteX15378" fmla="*/ 1431025 w 2482948"/>
              <a:gd name="connsiteY15378" fmla="*/ 805113 h 2128862"/>
              <a:gd name="connsiteX15379" fmla="*/ 1415932 w 2482948"/>
              <a:gd name="connsiteY15379" fmla="*/ 804657 h 2128862"/>
              <a:gd name="connsiteX15380" fmla="*/ 1417067 w 2482948"/>
              <a:gd name="connsiteY15380" fmla="*/ 804826 h 2128862"/>
              <a:gd name="connsiteX15381" fmla="*/ 1417098 w 2482948"/>
              <a:gd name="connsiteY15381" fmla="*/ 804693 h 2128862"/>
              <a:gd name="connsiteX15382" fmla="*/ 1776419 w 2482948"/>
              <a:gd name="connsiteY15382" fmla="*/ 804583 h 2128862"/>
              <a:gd name="connsiteX15383" fmla="*/ 1775955 w 2482948"/>
              <a:gd name="connsiteY15383" fmla="*/ 805551 h 2128862"/>
              <a:gd name="connsiteX15384" fmla="*/ 1775535 w 2482948"/>
              <a:gd name="connsiteY15384" fmla="*/ 806426 h 2128862"/>
              <a:gd name="connsiteX15385" fmla="*/ 1775155 w 2482948"/>
              <a:gd name="connsiteY15385" fmla="*/ 807218 h 2128862"/>
              <a:gd name="connsiteX15386" fmla="*/ 1778242 w 2482948"/>
              <a:gd name="connsiteY15386" fmla="*/ 810041 h 2128862"/>
              <a:gd name="connsiteX15387" fmla="*/ 1779514 w 2482948"/>
              <a:gd name="connsiteY15387" fmla="*/ 811204 h 2128862"/>
              <a:gd name="connsiteX15388" fmla="*/ 1789625 w 2482948"/>
              <a:gd name="connsiteY15388" fmla="*/ 815589 h 2128862"/>
              <a:gd name="connsiteX15389" fmla="*/ 1790123 w 2482948"/>
              <a:gd name="connsiteY15389" fmla="*/ 811577 h 2128862"/>
              <a:gd name="connsiteX15390" fmla="*/ 1782292 w 2482948"/>
              <a:gd name="connsiteY15390" fmla="*/ 808695 h 2128862"/>
              <a:gd name="connsiteX15391" fmla="*/ 1663066 w 2482948"/>
              <a:gd name="connsiteY15391" fmla="*/ 804565 h 2128862"/>
              <a:gd name="connsiteX15392" fmla="*/ 1662875 w 2482948"/>
              <a:gd name="connsiteY15392" fmla="*/ 805245 h 2128862"/>
              <a:gd name="connsiteX15393" fmla="*/ 1662603 w 2482948"/>
              <a:gd name="connsiteY15393" fmla="*/ 806211 h 2128862"/>
              <a:gd name="connsiteX15394" fmla="*/ 1662542 w 2482948"/>
              <a:gd name="connsiteY15394" fmla="*/ 807038 h 2128862"/>
              <a:gd name="connsiteX15395" fmla="*/ 1662046 w 2482948"/>
              <a:gd name="connsiteY15395" fmla="*/ 813717 h 2128862"/>
              <a:gd name="connsiteX15396" fmla="*/ 1662829 w 2482948"/>
              <a:gd name="connsiteY15396" fmla="*/ 806692 h 2128862"/>
              <a:gd name="connsiteX15397" fmla="*/ 1859941 w 2482948"/>
              <a:gd name="connsiteY15397" fmla="*/ 804280 h 2128862"/>
              <a:gd name="connsiteX15398" fmla="*/ 1859487 w 2482948"/>
              <a:gd name="connsiteY15398" fmla="*/ 804391 h 2128862"/>
              <a:gd name="connsiteX15399" fmla="*/ 1857447 w 2482948"/>
              <a:gd name="connsiteY15399" fmla="*/ 804889 h 2128862"/>
              <a:gd name="connsiteX15400" fmla="*/ 1858809 w 2482948"/>
              <a:gd name="connsiteY15400" fmla="*/ 804653 h 2128862"/>
              <a:gd name="connsiteX15401" fmla="*/ 1859919 w 2482948"/>
              <a:gd name="connsiteY15401" fmla="*/ 804460 h 2128862"/>
              <a:gd name="connsiteX15402" fmla="*/ 1819037 w 2482948"/>
              <a:gd name="connsiteY15402" fmla="*/ 804187 h 2128862"/>
              <a:gd name="connsiteX15403" fmla="*/ 1818905 w 2482948"/>
              <a:gd name="connsiteY15403" fmla="*/ 804629 h 2128862"/>
              <a:gd name="connsiteX15404" fmla="*/ 1818858 w 2482948"/>
              <a:gd name="connsiteY15404" fmla="*/ 805221 h 2128862"/>
              <a:gd name="connsiteX15405" fmla="*/ 1827530 w 2482948"/>
              <a:gd name="connsiteY15405" fmla="*/ 805823 h 2128862"/>
              <a:gd name="connsiteX15406" fmla="*/ 1829386 w 2482948"/>
              <a:gd name="connsiteY15406" fmla="*/ 805952 h 2128862"/>
              <a:gd name="connsiteX15407" fmla="*/ 1829761 w 2482948"/>
              <a:gd name="connsiteY15407" fmla="*/ 805121 h 2128862"/>
              <a:gd name="connsiteX15408" fmla="*/ 1821016 w 2482948"/>
              <a:gd name="connsiteY15408" fmla="*/ 804883 h 2128862"/>
              <a:gd name="connsiteX15409" fmla="*/ 2232997 w 2482948"/>
              <a:gd name="connsiteY15409" fmla="*/ 804078 h 2128862"/>
              <a:gd name="connsiteX15410" fmla="*/ 2225377 w 2482948"/>
              <a:gd name="connsiteY15410" fmla="*/ 810890 h 2128862"/>
              <a:gd name="connsiteX15411" fmla="*/ 2216954 w 2482948"/>
              <a:gd name="connsiteY15411" fmla="*/ 818420 h 2128862"/>
              <a:gd name="connsiteX15412" fmla="*/ 2215991 w 2482948"/>
              <a:gd name="connsiteY15412" fmla="*/ 825096 h 2128862"/>
              <a:gd name="connsiteX15413" fmla="*/ 2215525 w 2482948"/>
              <a:gd name="connsiteY15413" fmla="*/ 828325 h 2128862"/>
              <a:gd name="connsiteX15414" fmla="*/ 2214572 w 2482948"/>
              <a:gd name="connsiteY15414" fmla="*/ 834928 h 2128862"/>
              <a:gd name="connsiteX15415" fmla="*/ 2223446 w 2482948"/>
              <a:gd name="connsiteY15415" fmla="*/ 839212 h 2128862"/>
              <a:gd name="connsiteX15416" fmla="*/ 2224204 w 2482948"/>
              <a:gd name="connsiteY15416" fmla="*/ 839578 h 2128862"/>
              <a:gd name="connsiteX15417" fmla="*/ 2229600 w 2482948"/>
              <a:gd name="connsiteY15417" fmla="*/ 833813 h 2128862"/>
              <a:gd name="connsiteX15418" fmla="*/ 1084864 w 2482948"/>
              <a:gd name="connsiteY15418" fmla="*/ 803973 h 2128862"/>
              <a:gd name="connsiteX15419" fmla="*/ 1083996 w 2482948"/>
              <a:gd name="connsiteY15419" fmla="*/ 811439 h 2128862"/>
              <a:gd name="connsiteX15420" fmla="*/ 1083370 w 2482948"/>
              <a:gd name="connsiteY15420" fmla="*/ 816822 h 2128862"/>
              <a:gd name="connsiteX15421" fmla="*/ 1083796 w 2482948"/>
              <a:gd name="connsiteY15421" fmla="*/ 816904 h 2128862"/>
              <a:gd name="connsiteX15422" fmla="*/ 1085227 w 2482948"/>
              <a:gd name="connsiteY15422" fmla="*/ 817177 h 2128862"/>
              <a:gd name="connsiteX15423" fmla="*/ 1085534 w 2482948"/>
              <a:gd name="connsiteY15423" fmla="*/ 815871 h 2128862"/>
              <a:gd name="connsiteX15424" fmla="*/ 1086288 w 2482948"/>
              <a:gd name="connsiteY15424" fmla="*/ 812659 h 2128862"/>
              <a:gd name="connsiteX15425" fmla="*/ 1087430 w 2482948"/>
              <a:gd name="connsiteY15425" fmla="*/ 807796 h 2128862"/>
              <a:gd name="connsiteX15426" fmla="*/ 1087798 w 2482948"/>
              <a:gd name="connsiteY15426" fmla="*/ 804446 h 2128862"/>
              <a:gd name="connsiteX15427" fmla="*/ 1391007 w 2482948"/>
              <a:gd name="connsiteY15427" fmla="*/ 803904 h 2128862"/>
              <a:gd name="connsiteX15428" fmla="*/ 1385000 w 2482948"/>
              <a:gd name="connsiteY15428" fmla="*/ 805211 h 2128862"/>
              <a:gd name="connsiteX15429" fmla="*/ 1415787 w 2482948"/>
              <a:gd name="connsiteY15429" fmla="*/ 810386 h 2128862"/>
              <a:gd name="connsiteX15430" fmla="*/ 1416093 w 2482948"/>
              <a:gd name="connsiteY15430" fmla="*/ 809058 h 2128862"/>
              <a:gd name="connsiteX15431" fmla="*/ 1416161 w 2482948"/>
              <a:gd name="connsiteY15431" fmla="*/ 808761 h 2128862"/>
              <a:gd name="connsiteX15432" fmla="*/ 1416501 w 2482948"/>
              <a:gd name="connsiteY15432" fmla="*/ 807288 h 2128862"/>
              <a:gd name="connsiteX15433" fmla="*/ 1395273 w 2482948"/>
              <a:gd name="connsiteY15433" fmla="*/ 804033 h 2128862"/>
              <a:gd name="connsiteX15434" fmla="*/ 1391167 w 2482948"/>
              <a:gd name="connsiteY15434" fmla="*/ 803909 h 2128862"/>
              <a:gd name="connsiteX15435" fmla="*/ 1391012 w 2482948"/>
              <a:gd name="connsiteY15435" fmla="*/ 803904 h 2128862"/>
              <a:gd name="connsiteX15436" fmla="*/ 1436646 w 2482948"/>
              <a:gd name="connsiteY15436" fmla="*/ 803279 h 2128862"/>
              <a:gd name="connsiteX15437" fmla="*/ 1436505 w 2482948"/>
              <a:gd name="connsiteY15437" fmla="*/ 803920 h 2128862"/>
              <a:gd name="connsiteX15438" fmla="*/ 1436383 w 2482948"/>
              <a:gd name="connsiteY15438" fmla="*/ 804472 h 2128862"/>
              <a:gd name="connsiteX15439" fmla="*/ 1436305 w 2482948"/>
              <a:gd name="connsiteY15439" fmla="*/ 804825 h 2128862"/>
              <a:gd name="connsiteX15440" fmla="*/ 1445578 w 2482948"/>
              <a:gd name="connsiteY15440" fmla="*/ 805950 h 2128862"/>
              <a:gd name="connsiteX15441" fmla="*/ 1445704 w 2482948"/>
              <a:gd name="connsiteY15441" fmla="*/ 805574 h 2128862"/>
              <a:gd name="connsiteX15442" fmla="*/ 1445790 w 2482948"/>
              <a:gd name="connsiteY15442" fmla="*/ 805319 h 2128862"/>
              <a:gd name="connsiteX15443" fmla="*/ 1445983 w 2482948"/>
              <a:gd name="connsiteY15443" fmla="*/ 804746 h 2128862"/>
              <a:gd name="connsiteX15444" fmla="*/ 1445692 w 2482948"/>
              <a:gd name="connsiteY15444" fmla="*/ 804606 h 2128862"/>
              <a:gd name="connsiteX15445" fmla="*/ 1078139 w 2482948"/>
              <a:gd name="connsiteY15445" fmla="*/ 802889 h 2128862"/>
              <a:gd name="connsiteX15446" fmla="*/ 1076810 w 2482948"/>
              <a:gd name="connsiteY15446" fmla="*/ 815570 h 2128862"/>
              <a:gd name="connsiteX15447" fmla="*/ 1079388 w 2482948"/>
              <a:gd name="connsiteY15447" fmla="*/ 816062 h 2128862"/>
              <a:gd name="connsiteX15448" fmla="*/ 1080270 w 2482948"/>
              <a:gd name="connsiteY15448" fmla="*/ 816231 h 2128862"/>
              <a:gd name="connsiteX15449" fmla="*/ 1080621 w 2482948"/>
              <a:gd name="connsiteY15449" fmla="*/ 816298 h 2128862"/>
              <a:gd name="connsiteX15450" fmla="*/ 1081656 w 2482948"/>
              <a:gd name="connsiteY15450" fmla="*/ 811312 h 2128862"/>
              <a:gd name="connsiteX15451" fmla="*/ 1081884 w 2482948"/>
              <a:gd name="connsiteY15451" fmla="*/ 807974 h 2128862"/>
              <a:gd name="connsiteX15452" fmla="*/ 1082006 w 2482948"/>
              <a:gd name="connsiteY15452" fmla="*/ 806189 h 2128862"/>
              <a:gd name="connsiteX15453" fmla="*/ 1082186 w 2482948"/>
              <a:gd name="connsiteY15453" fmla="*/ 803542 h 2128862"/>
              <a:gd name="connsiteX15454" fmla="*/ 2105420 w 2482948"/>
              <a:gd name="connsiteY15454" fmla="*/ 802804 h 2128862"/>
              <a:gd name="connsiteX15455" fmla="*/ 2103705 w 2482948"/>
              <a:gd name="connsiteY15455" fmla="*/ 805376 h 2128862"/>
              <a:gd name="connsiteX15456" fmla="*/ 2095112 w 2482948"/>
              <a:gd name="connsiteY15456" fmla="*/ 818257 h 2128862"/>
              <a:gd name="connsiteX15457" fmla="*/ 2091232 w 2482948"/>
              <a:gd name="connsiteY15457" fmla="*/ 824074 h 2128862"/>
              <a:gd name="connsiteX15458" fmla="*/ 2090220 w 2482948"/>
              <a:gd name="connsiteY15458" fmla="*/ 825963 h 2128862"/>
              <a:gd name="connsiteX15459" fmla="*/ 2086955 w 2482948"/>
              <a:gd name="connsiteY15459" fmla="*/ 832059 h 2128862"/>
              <a:gd name="connsiteX15460" fmla="*/ 2089474 w 2482948"/>
              <a:gd name="connsiteY15460" fmla="*/ 830498 h 2128862"/>
              <a:gd name="connsiteX15461" fmla="*/ 2101808 w 2482948"/>
              <a:gd name="connsiteY15461" fmla="*/ 822598 h 2128862"/>
              <a:gd name="connsiteX15462" fmla="*/ 2103270 w 2482948"/>
              <a:gd name="connsiteY15462" fmla="*/ 814586 h 2128862"/>
              <a:gd name="connsiteX15463" fmla="*/ 1920166 w 2482948"/>
              <a:gd name="connsiteY15463" fmla="*/ 802713 h 2128862"/>
              <a:gd name="connsiteX15464" fmla="*/ 1917781 w 2482948"/>
              <a:gd name="connsiteY15464" fmla="*/ 806855 h 2128862"/>
              <a:gd name="connsiteX15465" fmla="*/ 1914783 w 2482948"/>
              <a:gd name="connsiteY15465" fmla="*/ 812834 h 2128862"/>
              <a:gd name="connsiteX15466" fmla="*/ 1912272 w 2482948"/>
              <a:gd name="connsiteY15466" fmla="*/ 817842 h 2128862"/>
              <a:gd name="connsiteX15467" fmla="*/ 1910688 w 2482948"/>
              <a:gd name="connsiteY15467" fmla="*/ 819171 h 2128862"/>
              <a:gd name="connsiteX15468" fmla="*/ 1909455 w 2482948"/>
              <a:gd name="connsiteY15468" fmla="*/ 821313 h 2128862"/>
              <a:gd name="connsiteX15469" fmla="*/ 1909447 w 2482948"/>
              <a:gd name="connsiteY15469" fmla="*/ 821326 h 2128862"/>
              <a:gd name="connsiteX15470" fmla="*/ 1909048 w 2482948"/>
              <a:gd name="connsiteY15470" fmla="*/ 821580 h 2128862"/>
              <a:gd name="connsiteX15471" fmla="*/ 1908259 w 2482948"/>
              <a:gd name="connsiteY15471" fmla="*/ 822082 h 2128862"/>
              <a:gd name="connsiteX15472" fmla="*/ 1907335 w 2482948"/>
              <a:gd name="connsiteY15472" fmla="*/ 828017 h 2128862"/>
              <a:gd name="connsiteX15473" fmla="*/ 1904616 w 2482948"/>
              <a:gd name="connsiteY15473" fmla="*/ 801680 h 2128862"/>
              <a:gd name="connsiteX15474" fmla="*/ 1902005 w 2482948"/>
              <a:gd name="connsiteY15474" fmla="*/ 802107 h 2128862"/>
              <a:gd name="connsiteX15475" fmla="*/ 1893864 w 2482948"/>
              <a:gd name="connsiteY15475" fmla="*/ 807156 h 2128862"/>
              <a:gd name="connsiteX15476" fmla="*/ 1892570 w 2482948"/>
              <a:gd name="connsiteY15476" fmla="*/ 809548 h 2128862"/>
              <a:gd name="connsiteX15477" fmla="*/ 1899507 w 2482948"/>
              <a:gd name="connsiteY15477" fmla="*/ 806823 h 2128862"/>
              <a:gd name="connsiteX15478" fmla="*/ 1903187 w 2482948"/>
              <a:gd name="connsiteY15478" fmla="*/ 805378 h 2128862"/>
              <a:gd name="connsiteX15479" fmla="*/ 1904095 w 2482948"/>
              <a:gd name="connsiteY15479" fmla="*/ 805021 h 2128862"/>
              <a:gd name="connsiteX15480" fmla="*/ 1423068 w 2482948"/>
              <a:gd name="connsiteY15480" fmla="*/ 801287 h 2128862"/>
              <a:gd name="connsiteX15481" fmla="*/ 1422774 w 2482948"/>
              <a:gd name="connsiteY15481" fmla="*/ 802589 h 2128862"/>
              <a:gd name="connsiteX15482" fmla="*/ 1422673 w 2482948"/>
              <a:gd name="connsiteY15482" fmla="*/ 803033 h 2128862"/>
              <a:gd name="connsiteX15483" fmla="*/ 1422643 w 2482948"/>
              <a:gd name="connsiteY15483" fmla="*/ 803167 h 2128862"/>
              <a:gd name="connsiteX15484" fmla="*/ 1431228 w 2482948"/>
              <a:gd name="connsiteY15484" fmla="*/ 804209 h 2128862"/>
              <a:gd name="connsiteX15485" fmla="*/ 1431604 w 2482948"/>
              <a:gd name="connsiteY15485" fmla="*/ 802539 h 2128862"/>
              <a:gd name="connsiteX15486" fmla="*/ 1429384 w 2482948"/>
              <a:gd name="connsiteY15486" fmla="*/ 802213 h 2128862"/>
              <a:gd name="connsiteX15487" fmla="*/ 1500455 w 2482948"/>
              <a:gd name="connsiteY15487" fmla="*/ 801184 h 2128862"/>
              <a:gd name="connsiteX15488" fmla="*/ 1497722 w 2482948"/>
              <a:gd name="connsiteY15488" fmla="*/ 808190 h 2128862"/>
              <a:gd name="connsiteX15489" fmla="*/ 1504106 w 2482948"/>
              <a:gd name="connsiteY15489" fmla="*/ 811329 h 2128862"/>
              <a:gd name="connsiteX15490" fmla="*/ 1504705 w 2482948"/>
              <a:gd name="connsiteY15490" fmla="*/ 811966 h 2128862"/>
              <a:gd name="connsiteX15491" fmla="*/ 1505741 w 2482948"/>
              <a:gd name="connsiteY15491" fmla="*/ 813067 h 2128862"/>
              <a:gd name="connsiteX15492" fmla="*/ 1506721 w 2482948"/>
              <a:gd name="connsiteY15492" fmla="*/ 814108 h 2128862"/>
              <a:gd name="connsiteX15493" fmla="*/ 1508099 w 2482948"/>
              <a:gd name="connsiteY15493" fmla="*/ 810427 h 2128862"/>
              <a:gd name="connsiteX15494" fmla="*/ 1510157 w 2482948"/>
              <a:gd name="connsiteY15494" fmla="*/ 804927 h 2128862"/>
              <a:gd name="connsiteX15495" fmla="*/ 1376523 w 2482948"/>
              <a:gd name="connsiteY15495" fmla="*/ 801158 h 2128862"/>
              <a:gd name="connsiteX15496" fmla="*/ 1367260 w 2482948"/>
              <a:gd name="connsiteY15496" fmla="*/ 803444 h 2128862"/>
              <a:gd name="connsiteX15497" fmla="*/ 1353154 w 2482948"/>
              <a:gd name="connsiteY15497" fmla="*/ 806924 h 2128862"/>
              <a:gd name="connsiteX15498" fmla="*/ 1363042 w 2482948"/>
              <a:gd name="connsiteY15498" fmla="*/ 804680 h 2128862"/>
              <a:gd name="connsiteX15499" fmla="*/ 1363402 w 2482948"/>
              <a:gd name="connsiteY15499" fmla="*/ 804599 h 2128862"/>
              <a:gd name="connsiteX15500" fmla="*/ 1371044 w 2482948"/>
              <a:gd name="connsiteY15500" fmla="*/ 802865 h 2128862"/>
              <a:gd name="connsiteX15501" fmla="*/ 1371664 w 2482948"/>
              <a:gd name="connsiteY15501" fmla="*/ 802969 h 2128862"/>
              <a:gd name="connsiteX15502" fmla="*/ 1373993 w 2482948"/>
              <a:gd name="connsiteY15502" fmla="*/ 803361 h 2128862"/>
              <a:gd name="connsiteX15503" fmla="*/ 1381116 w 2482948"/>
              <a:gd name="connsiteY15503" fmla="*/ 801863 h 2128862"/>
              <a:gd name="connsiteX15504" fmla="*/ 1378634 w 2482948"/>
              <a:gd name="connsiteY15504" fmla="*/ 801482 h 2128862"/>
              <a:gd name="connsiteX15505" fmla="*/ 2298497 w 2482948"/>
              <a:gd name="connsiteY15505" fmla="*/ 801148 h 2128862"/>
              <a:gd name="connsiteX15506" fmla="*/ 2290657 w 2482948"/>
              <a:gd name="connsiteY15506" fmla="*/ 809575 h 2128862"/>
              <a:gd name="connsiteX15507" fmla="*/ 2282397 w 2482948"/>
              <a:gd name="connsiteY15507" fmla="*/ 818453 h 2128862"/>
              <a:gd name="connsiteX15508" fmla="*/ 2282375 w 2482948"/>
              <a:gd name="connsiteY15508" fmla="*/ 819652 h 2128862"/>
              <a:gd name="connsiteX15509" fmla="*/ 2282152 w 2482948"/>
              <a:gd name="connsiteY15509" fmla="*/ 832018 h 2128862"/>
              <a:gd name="connsiteX15510" fmla="*/ 2281433 w 2482948"/>
              <a:gd name="connsiteY15510" fmla="*/ 836332 h 2128862"/>
              <a:gd name="connsiteX15511" fmla="*/ 2279889 w 2482948"/>
              <a:gd name="connsiteY15511" fmla="*/ 845601 h 2128862"/>
              <a:gd name="connsiteX15512" fmla="*/ 2294120 w 2482948"/>
              <a:gd name="connsiteY15512" fmla="*/ 828691 h 2128862"/>
              <a:gd name="connsiteX15513" fmla="*/ 2298292 w 2482948"/>
              <a:gd name="connsiteY15513" fmla="*/ 823734 h 2128862"/>
              <a:gd name="connsiteX15514" fmla="*/ 1807969 w 2482948"/>
              <a:gd name="connsiteY15514" fmla="*/ 800296 h 2128862"/>
              <a:gd name="connsiteX15515" fmla="*/ 1807784 w 2482948"/>
              <a:gd name="connsiteY15515" fmla="*/ 800701 h 2128862"/>
              <a:gd name="connsiteX15516" fmla="*/ 1809058 w 2482948"/>
              <a:gd name="connsiteY15516" fmla="*/ 801235 h 2128862"/>
              <a:gd name="connsiteX15517" fmla="*/ 1814028 w 2482948"/>
              <a:gd name="connsiteY15517" fmla="*/ 803319 h 2128862"/>
              <a:gd name="connsiteX15518" fmla="*/ 1814245 w 2482948"/>
              <a:gd name="connsiteY15518" fmla="*/ 802598 h 2128862"/>
              <a:gd name="connsiteX15519" fmla="*/ 1814271 w 2482948"/>
              <a:gd name="connsiteY15519" fmla="*/ 802511 h 2128862"/>
              <a:gd name="connsiteX15520" fmla="*/ 1452799 w 2482948"/>
              <a:gd name="connsiteY15520" fmla="*/ 800250 h 2128862"/>
              <a:gd name="connsiteX15521" fmla="*/ 1451798 w 2482948"/>
              <a:gd name="connsiteY15521" fmla="*/ 803260 h 2128862"/>
              <a:gd name="connsiteX15522" fmla="*/ 1461214 w 2482948"/>
              <a:gd name="connsiteY15522" fmla="*/ 807746 h 2128862"/>
              <a:gd name="connsiteX15523" fmla="*/ 1461222 w 2482948"/>
              <a:gd name="connsiteY15523" fmla="*/ 807721 h 2128862"/>
              <a:gd name="connsiteX15524" fmla="*/ 1461281 w 2482948"/>
              <a:gd name="connsiteY15524" fmla="*/ 807536 h 2128862"/>
              <a:gd name="connsiteX15525" fmla="*/ 1462153 w 2482948"/>
              <a:gd name="connsiteY15525" fmla="*/ 804820 h 2128862"/>
              <a:gd name="connsiteX15526" fmla="*/ 1458793 w 2482948"/>
              <a:gd name="connsiteY15526" fmla="*/ 803179 h 2128862"/>
              <a:gd name="connsiteX15527" fmla="*/ 1457424 w 2482948"/>
              <a:gd name="connsiteY15527" fmla="*/ 802510 h 2128862"/>
              <a:gd name="connsiteX15528" fmla="*/ 1468200 w 2482948"/>
              <a:gd name="connsiteY15528" fmla="*/ 799437 h 2128862"/>
              <a:gd name="connsiteX15529" fmla="*/ 1467307 w 2482948"/>
              <a:gd name="connsiteY15529" fmla="*/ 802245 h 2128862"/>
              <a:gd name="connsiteX15530" fmla="*/ 1469001 w 2482948"/>
              <a:gd name="connsiteY15530" fmla="*/ 803079 h 2128862"/>
              <a:gd name="connsiteX15531" fmla="*/ 1477280 w 2482948"/>
              <a:gd name="connsiteY15531" fmla="*/ 807154 h 2128862"/>
              <a:gd name="connsiteX15532" fmla="*/ 1478016 w 2482948"/>
              <a:gd name="connsiteY15532" fmla="*/ 804761 h 2128862"/>
              <a:gd name="connsiteX15533" fmla="*/ 1478150 w 2482948"/>
              <a:gd name="connsiteY15533" fmla="*/ 804323 h 2128862"/>
              <a:gd name="connsiteX15534" fmla="*/ 1473708 w 2482948"/>
              <a:gd name="connsiteY15534" fmla="*/ 802142 h 2128862"/>
              <a:gd name="connsiteX15535" fmla="*/ 717624 w 2482948"/>
              <a:gd name="connsiteY15535" fmla="*/ 799233 h 2128862"/>
              <a:gd name="connsiteX15536" fmla="*/ 713975 w 2482948"/>
              <a:gd name="connsiteY15536" fmla="*/ 803335 h 2128862"/>
              <a:gd name="connsiteX15537" fmla="*/ 714363 w 2482948"/>
              <a:gd name="connsiteY15537" fmla="*/ 803658 h 2128862"/>
              <a:gd name="connsiteX15538" fmla="*/ 715198 w 2482948"/>
              <a:gd name="connsiteY15538" fmla="*/ 804352 h 2128862"/>
              <a:gd name="connsiteX15539" fmla="*/ 718783 w 2482948"/>
              <a:gd name="connsiteY15539" fmla="*/ 800458 h 2128862"/>
              <a:gd name="connsiteX15540" fmla="*/ 1779002 w 2482948"/>
              <a:gd name="connsiteY15540" fmla="*/ 799198 h 2128862"/>
              <a:gd name="connsiteX15541" fmla="*/ 1778443 w 2482948"/>
              <a:gd name="connsiteY15541" fmla="*/ 800363 h 2128862"/>
              <a:gd name="connsiteX15542" fmla="*/ 1781832 w 2482948"/>
              <a:gd name="connsiteY15542" fmla="*/ 802719 h 2128862"/>
              <a:gd name="connsiteX15543" fmla="*/ 1782702 w 2482948"/>
              <a:gd name="connsiteY15543" fmla="*/ 803324 h 2128862"/>
              <a:gd name="connsiteX15544" fmla="*/ 1784126 w 2482948"/>
              <a:gd name="connsiteY15544" fmla="*/ 804314 h 2128862"/>
              <a:gd name="connsiteX15545" fmla="*/ 1790728 w 2482948"/>
              <a:gd name="connsiteY15545" fmla="*/ 806704 h 2128862"/>
              <a:gd name="connsiteX15546" fmla="*/ 1790912 w 2482948"/>
              <a:gd name="connsiteY15546" fmla="*/ 805225 h 2128862"/>
              <a:gd name="connsiteX15547" fmla="*/ 1790959 w 2482948"/>
              <a:gd name="connsiteY15547" fmla="*/ 805063 h 2128862"/>
              <a:gd name="connsiteX15548" fmla="*/ 1790987 w 2482948"/>
              <a:gd name="connsiteY15548" fmla="*/ 804968 h 2128862"/>
              <a:gd name="connsiteX15549" fmla="*/ 1787573 w 2482948"/>
              <a:gd name="connsiteY15549" fmla="*/ 803324 h 2128862"/>
              <a:gd name="connsiteX15550" fmla="*/ 1783387 w 2482948"/>
              <a:gd name="connsiteY15550" fmla="*/ 801309 h 2128862"/>
              <a:gd name="connsiteX15551" fmla="*/ 680286 w 2482948"/>
              <a:gd name="connsiteY15551" fmla="*/ 799190 h 2128862"/>
              <a:gd name="connsiteX15552" fmla="*/ 674692 w 2482948"/>
              <a:gd name="connsiteY15552" fmla="*/ 805463 h 2128862"/>
              <a:gd name="connsiteX15553" fmla="*/ 682204 w 2482948"/>
              <a:gd name="connsiteY15553" fmla="*/ 815562 h 2128862"/>
              <a:gd name="connsiteX15554" fmla="*/ 684559 w 2482948"/>
              <a:gd name="connsiteY15554" fmla="*/ 818728 h 2128862"/>
              <a:gd name="connsiteX15555" fmla="*/ 691752 w 2482948"/>
              <a:gd name="connsiteY15555" fmla="*/ 810687 h 2128862"/>
              <a:gd name="connsiteX15556" fmla="*/ 1668367 w 2482948"/>
              <a:gd name="connsiteY15556" fmla="*/ 799176 h 2128862"/>
              <a:gd name="connsiteX15557" fmla="*/ 1668296 w 2482948"/>
              <a:gd name="connsiteY15557" fmla="*/ 799401 h 2128862"/>
              <a:gd name="connsiteX15558" fmla="*/ 1668217 w 2482948"/>
              <a:gd name="connsiteY15558" fmla="*/ 799652 h 2128862"/>
              <a:gd name="connsiteX15559" fmla="*/ 1667986 w 2482948"/>
              <a:gd name="connsiteY15559" fmla="*/ 801755 h 2128862"/>
              <a:gd name="connsiteX15560" fmla="*/ 1668151 w 2482948"/>
              <a:gd name="connsiteY15560" fmla="*/ 800639 h 2128862"/>
              <a:gd name="connsiteX15561" fmla="*/ 1882207 w 2482948"/>
              <a:gd name="connsiteY15561" fmla="*/ 798838 h 2128862"/>
              <a:gd name="connsiteX15562" fmla="*/ 1873408 w 2482948"/>
              <a:gd name="connsiteY15562" fmla="*/ 800988 h 2128862"/>
              <a:gd name="connsiteX15563" fmla="*/ 1871951 w 2482948"/>
              <a:gd name="connsiteY15563" fmla="*/ 801344 h 2128862"/>
              <a:gd name="connsiteX15564" fmla="*/ 1866724 w 2482948"/>
              <a:gd name="connsiteY15564" fmla="*/ 802622 h 2128862"/>
              <a:gd name="connsiteX15565" fmla="*/ 1866422 w 2482948"/>
              <a:gd name="connsiteY15565" fmla="*/ 803186 h 2128862"/>
              <a:gd name="connsiteX15566" fmla="*/ 1866340 w 2482948"/>
              <a:gd name="connsiteY15566" fmla="*/ 803340 h 2128862"/>
              <a:gd name="connsiteX15567" fmla="*/ 1866336 w 2482948"/>
              <a:gd name="connsiteY15567" fmla="*/ 803346 h 2128862"/>
              <a:gd name="connsiteX15568" fmla="*/ 1875756 w 2482948"/>
              <a:gd name="connsiteY15568" fmla="*/ 801711 h 2128862"/>
              <a:gd name="connsiteX15569" fmla="*/ 1880139 w 2482948"/>
              <a:gd name="connsiteY15569" fmla="*/ 800067 h 2128862"/>
              <a:gd name="connsiteX15570" fmla="*/ 1050441 w 2482948"/>
              <a:gd name="connsiteY15570" fmla="*/ 798424 h 2128862"/>
              <a:gd name="connsiteX15571" fmla="*/ 1050656 w 2482948"/>
              <a:gd name="connsiteY15571" fmla="*/ 799595 h 2128862"/>
              <a:gd name="connsiteX15572" fmla="*/ 1052942 w 2482948"/>
              <a:gd name="connsiteY15572" fmla="*/ 804045 h 2128862"/>
              <a:gd name="connsiteX15573" fmla="*/ 1053215 w 2482948"/>
              <a:gd name="connsiteY15573" fmla="*/ 800848 h 2128862"/>
              <a:gd name="connsiteX15574" fmla="*/ 1053226 w 2482948"/>
              <a:gd name="connsiteY15574" fmla="*/ 800711 h 2128862"/>
              <a:gd name="connsiteX15575" fmla="*/ 1052471 w 2482948"/>
              <a:gd name="connsiteY15575" fmla="*/ 798751 h 2128862"/>
              <a:gd name="connsiteX15576" fmla="*/ 1051627 w 2482948"/>
              <a:gd name="connsiteY15576" fmla="*/ 798615 h 2128862"/>
              <a:gd name="connsiteX15577" fmla="*/ 610365 w 2482948"/>
              <a:gd name="connsiteY15577" fmla="*/ 798044 h 2128862"/>
              <a:gd name="connsiteX15578" fmla="*/ 598520 w 2482948"/>
              <a:gd name="connsiteY15578" fmla="*/ 811364 h 2128862"/>
              <a:gd name="connsiteX15579" fmla="*/ 549020 w 2482948"/>
              <a:gd name="connsiteY15579" fmla="*/ 864449 h 2128862"/>
              <a:gd name="connsiteX15580" fmla="*/ 261941 w 2482948"/>
              <a:gd name="connsiteY15580" fmla="*/ 1150700 h 2128862"/>
              <a:gd name="connsiteX15581" fmla="*/ 229890 w 2482948"/>
              <a:gd name="connsiteY15581" fmla="*/ 1173650 h 2128862"/>
              <a:gd name="connsiteX15582" fmla="*/ 223411 w 2482948"/>
              <a:gd name="connsiteY15582" fmla="*/ 1176994 h 2128862"/>
              <a:gd name="connsiteX15583" fmla="*/ 223035 w 2482948"/>
              <a:gd name="connsiteY15583" fmla="*/ 1177250 h 2128862"/>
              <a:gd name="connsiteX15584" fmla="*/ 219595 w 2482948"/>
              <a:gd name="connsiteY15584" fmla="*/ 1179598 h 2128862"/>
              <a:gd name="connsiteX15585" fmla="*/ 212415 w 2482948"/>
              <a:gd name="connsiteY15585" fmla="*/ 1182668 h 2128862"/>
              <a:gd name="connsiteX15586" fmla="*/ 199706 w 2482948"/>
              <a:gd name="connsiteY15586" fmla="*/ 1189226 h 2128862"/>
              <a:gd name="connsiteX15587" fmla="*/ 192589 w 2482948"/>
              <a:gd name="connsiteY15587" fmla="*/ 1191145 h 2128862"/>
              <a:gd name="connsiteX15588" fmla="*/ 180882 w 2482948"/>
              <a:gd name="connsiteY15588" fmla="*/ 1196151 h 2128862"/>
              <a:gd name="connsiteX15589" fmla="*/ 167693 w 2482948"/>
              <a:gd name="connsiteY15589" fmla="*/ 1198986 h 2128862"/>
              <a:gd name="connsiteX15590" fmla="*/ 167766 w 2482948"/>
              <a:gd name="connsiteY15590" fmla="*/ 1199098 h 2128862"/>
              <a:gd name="connsiteX15591" fmla="*/ 169044 w 2482948"/>
              <a:gd name="connsiteY15591" fmla="*/ 1200498 h 2128862"/>
              <a:gd name="connsiteX15592" fmla="*/ 196011 w 2482948"/>
              <a:gd name="connsiteY15592" fmla="*/ 1194238 h 2128862"/>
              <a:gd name="connsiteX15593" fmla="*/ 207175 w 2482948"/>
              <a:gd name="connsiteY15593" fmla="*/ 1189868 h 2128862"/>
              <a:gd name="connsiteX15594" fmla="*/ 215787 w 2482948"/>
              <a:gd name="connsiteY15594" fmla="*/ 1186497 h 2128862"/>
              <a:gd name="connsiteX15595" fmla="*/ 226818 w 2482948"/>
              <a:gd name="connsiteY15595" fmla="*/ 1181226 h 2128862"/>
              <a:gd name="connsiteX15596" fmla="*/ 265942 w 2482948"/>
              <a:gd name="connsiteY15596" fmla="*/ 1156353 h 2128862"/>
              <a:gd name="connsiteX15597" fmla="*/ 554813 w 2482948"/>
              <a:gd name="connsiteY15597" fmla="*/ 875066 h 2128862"/>
              <a:gd name="connsiteX15598" fmla="*/ 604175 w 2482948"/>
              <a:gd name="connsiteY15598" fmla="*/ 822670 h 2128862"/>
              <a:gd name="connsiteX15599" fmla="*/ 612016 w 2482948"/>
              <a:gd name="connsiteY15599" fmla="*/ 813910 h 2128862"/>
              <a:gd name="connsiteX15600" fmla="*/ 1800850 w 2482948"/>
              <a:gd name="connsiteY15600" fmla="*/ 797794 h 2128862"/>
              <a:gd name="connsiteX15601" fmla="*/ 1801115 w 2482948"/>
              <a:gd name="connsiteY15601" fmla="*/ 797905 h 2128862"/>
              <a:gd name="connsiteX15602" fmla="*/ 1801629 w 2482948"/>
              <a:gd name="connsiteY15602" fmla="*/ 798120 h 2128862"/>
              <a:gd name="connsiteX15603" fmla="*/ 1803402 w 2482948"/>
              <a:gd name="connsiteY15603" fmla="*/ 798863 h 2128862"/>
              <a:gd name="connsiteX15604" fmla="*/ 1803470 w 2482948"/>
              <a:gd name="connsiteY15604" fmla="*/ 798715 h 2128862"/>
              <a:gd name="connsiteX15605" fmla="*/ 1927289 w 2482948"/>
              <a:gd name="connsiteY15605" fmla="*/ 797266 h 2128862"/>
              <a:gd name="connsiteX15606" fmla="*/ 1905398 w 2482948"/>
              <a:gd name="connsiteY15606" fmla="*/ 840466 h 2128862"/>
              <a:gd name="connsiteX15607" fmla="*/ 1899921 w 2482948"/>
              <a:gd name="connsiteY15607" fmla="*/ 875654 h 2128862"/>
              <a:gd name="connsiteX15608" fmla="*/ 1912057 w 2482948"/>
              <a:gd name="connsiteY15608" fmla="*/ 873060 h 2128862"/>
              <a:gd name="connsiteX15609" fmla="*/ 1914565 w 2482948"/>
              <a:gd name="connsiteY15609" fmla="*/ 872524 h 2128862"/>
              <a:gd name="connsiteX15610" fmla="*/ 1915088 w 2482948"/>
              <a:gd name="connsiteY15610" fmla="*/ 871336 h 2128862"/>
              <a:gd name="connsiteX15611" fmla="*/ 1924209 w 2482948"/>
              <a:gd name="connsiteY15611" fmla="*/ 815961 h 2128862"/>
              <a:gd name="connsiteX15612" fmla="*/ 1925791 w 2482948"/>
              <a:gd name="connsiteY15612" fmla="*/ 806360 h 2128862"/>
              <a:gd name="connsiteX15613" fmla="*/ 1380849 w 2482948"/>
              <a:gd name="connsiteY15613" fmla="*/ 797084 h 2128862"/>
              <a:gd name="connsiteX15614" fmla="*/ 1362400 w 2482948"/>
              <a:gd name="connsiteY15614" fmla="*/ 799025 h 2128862"/>
              <a:gd name="connsiteX15615" fmla="*/ 1357817 w 2482948"/>
              <a:gd name="connsiteY15615" fmla="*/ 799507 h 2128862"/>
              <a:gd name="connsiteX15616" fmla="*/ 1356053 w 2482948"/>
              <a:gd name="connsiteY15616" fmla="*/ 799693 h 2128862"/>
              <a:gd name="connsiteX15617" fmla="*/ 1324627 w 2482948"/>
              <a:gd name="connsiteY15617" fmla="*/ 811087 h 2128862"/>
              <a:gd name="connsiteX15618" fmla="*/ 1324429 w 2482948"/>
              <a:gd name="connsiteY15618" fmla="*/ 811247 h 2128862"/>
              <a:gd name="connsiteX15619" fmla="*/ 1375972 w 2482948"/>
              <a:gd name="connsiteY15619" fmla="*/ 798711 h 2128862"/>
              <a:gd name="connsiteX15620" fmla="*/ 1387100 w 2482948"/>
              <a:gd name="connsiteY15620" fmla="*/ 800367 h 2128862"/>
              <a:gd name="connsiteX15621" fmla="*/ 1387761 w 2482948"/>
              <a:gd name="connsiteY15621" fmla="*/ 800465 h 2128862"/>
              <a:gd name="connsiteX15622" fmla="*/ 1392380 w 2482948"/>
              <a:gd name="connsiteY15622" fmla="*/ 799494 h 2128862"/>
              <a:gd name="connsiteX15623" fmla="*/ 1396104 w 2482948"/>
              <a:gd name="connsiteY15623" fmla="*/ 799946 h 2128862"/>
              <a:gd name="connsiteX15624" fmla="*/ 1417591 w 2482948"/>
              <a:gd name="connsiteY15624" fmla="*/ 802554 h 2128862"/>
              <a:gd name="connsiteX15625" fmla="*/ 1418052 w 2482948"/>
              <a:gd name="connsiteY15625" fmla="*/ 800551 h 2128862"/>
              <a:gd name="connsiteX15626" fmla="*/ 1409313 w 2482948"/>
              <a:gd name="connsiteY15626" fmla="*/ 799269 h 2128862"/>
              <a:gd name="connsiteX15627" fmla="*/ 1409152 w 2482948"/>
              <a:gd name="connsiteY15627" fmla="*/ 799779 h 2128862"/>
              <a:gd name="connsiteX15628" fmla="*/ 1042062 w 2482948"/>
              <a:gd name="connsiteY15628" fmla="*/ 797073 h 2128862"/>
              <a:gd name="connsiteX15629" fmla="*/ 1041864 w 2482948"/>
              <a:gd name="connsiteY15629" fmla="*/ 798474 h 2128862"/>
              <a:gd name="connsiteX15630" fmla="*/ 1041643 w 2482948"/>
              <a:gd name="connsiteY15630" fmla="*/ 800035 h 2128862"/>
              <a:gd name="connsiteX15631" fmla="*/ 1041671 w 2482948"/>
              <a:gd name="connsiteY15631" fmla="*/ 800075 h 2128862"/>
              <a:gd name="connsiteX15632" fmla="*/ 1041910 w 2482948"/>
              <a:gd name="connsiteY15632" fmla="*/ 800425 h 2128862"/>
              <a:gd name="connsiteX15633" fmla="*/ 1044477 w 2482948"/>
              <a:gd name="connsiteY15633" fmla="*/ 804191 h 2128862"/>
              <a:gd name="connsiteX15634" fmla="*/ 1044751 w 2482948"/>
              <a:gd name="connsiteY15634" fmla="*/ 801415 h 2128862"/>
              <a:gd name="connsiteX15635" fmla="*/ 1044989 w 2482948"/>
              <a:gd name="connsiteY15635" fmla="*/ 798993 h 2128862"/>
              <a:gd name="connsiteX15636" fmla="*/ 1044875 w 2482948"/>
              <a:gd name="connsiteY15636" fmla="*/ 798772 h 2128862"/>
              <a:gd name="connsiteX15637" fmla="*/ 1044166 w 2482948"/>
              <a:gd name="connsiteY15637" fmla="*/ 797412 h 2128862"/>
              <a:gd name="connsiteX15638" fmla="*/ 1043745 w 2482948"/>
              <a:gd name="connsiteY15638" fmla="*/ 797344 h 2128862"/>
              <a:gd name="connsiteX15639" fmla="*/ 1043387 w 2482948"/>
              <a:gd name="connsiteY15639" fmla="*/ 797286 h 2128862"/>
              <a:gd name="connsiteX15640" fmla="*/ 2170745 w 2482948"/>
              <a:gd name="connsiteY15640" fmla="*/ 796828 h 2128862"/>
              <a:gd name="connsiteX15641" fmla="*/ 2166833 w 2482948"/>
              <a:gd name="connsiteY15641" fmla="*/ 799782 h 2128862"/>
              <a:gd name="connsiteX15642" fmla="*/ 2157561 w 2482948"/>
              <a:gd name="connsiteY15642" fmla="*/ 814848 h 2128862"/>
              <a:gd name="connsiteX15643" fmla="*/ 2159913 w 2482948"/>
              <a:gd name="connsiteY15643" fmla="*/ 815078 h 2128862"/>
              <a:gd name="connsiteX15644" fmla="*/ 2164670 w 2482948"/>
              <a:gd name="connsiteY15644" fmla="*/ 815543 h 2128862"/>
              <a:gd name="connsiteX15645" fmla="*/ 2167962 w 2482948"/>
              <a:gd name="connsiteY15645" fmla="*/ 815866 h 2128862"/>
              <a:gd name="connsiteX15646" fmla="*/ 1438127 w 2482948"/>
              <a:gd name="connsiteY15646" fmla="*/ 796556 h 2128862"/>
              <a:gd name="connsiteX15647" fmla="*/ 1437775 w 2482948"/>
              <a:gd name="connsiteY15647" fmla="*/ 798154 h 2128862"/>
              <a:gd name="connsiteX15648" fmla="*/ 1437606 w 2482948"/>
              <a:gd name="connsiteY15648" fmla="*/ 798920 h 2128862"/>
              <a:gd name="connsiteX15649" fmla="*/ 1437487 w 2482948"/>
              <a:gd name="connsiteY15649" fmla="*/ 799460 h 2128862"/>
              <a:gd name="connsiteX15650" fmla="*/ 1446519 w 2482948"/>
              <a:gd name="connsiteY15650" fmla="*/ 800745 h 2128862"/>
              <a:gd name="connsiteX15651" fmla="*/ 1447219 w 2482948"/>
              <a:gd name="connsiteY15651" fmla="*/ 801079 h 2128862"/>
              <a:gd name="connsiteX15652" fmla="*/ 1447809 w 2482948"/>
              <a:gd name="connsiteY15652" fmla="*/ 799327 h 2128862"/>
              <a:gd name="connsiteX15653" fmla="*/ 1448140 w 2482948"/>
              <a:gd name="connsiteY15653" fmla="*/ 798347 h 2128862"/>
              <a:gd name="connsiteX15654" fmla="*/ 1448226 w 2482948"/>
              <a:gd name="connsiteY15654" fmla="*/ 798091 h 2128862"/>
              <a:gd name="connsiteX15655" fmla="*/ 2019558 w 2482948"/>
              <a:gd name="connsiteY15655" fmla="*/ 796140 h 2128862"/>
              <a:gd name="connsiteX15656" fmla="*/ 2006315 w 2482948"/>
              <a:gd name="connsiteY15656" fmla="*/ 818457 h 2128862"/>
              <a:gd name="connsiteX15657" fmla="*/ 1996153 w 2482948"/>
              <a:gd name="connsiteY15657" fmla="*/ 835582 h 2128862"/>
              <a:gd name="connsiteX15658" fmla="*/ 1995714 w 2482948"/>
              <a:gd name="connsiteY15658" fmla="*/ 836551 h 2128862"/>
              <a:gd name="connsiteX15659" fmla="*/ 1994710 w 2482948"/>
              <a:gd name="connsiteY15659" fmla="*/ 838768 h 2128862"/>
              <a:gd name="connsiteX15660" fmla="*/ 1989629 w 2482948"/>
              <a:gd name="connsiteY15660" fmla="*/ 849981 h 2128862"/>
              <a:gd name="connsiteX15661" fmla="*/ 1989152 w 2482948"/>
              <a:gd name="connsiteY15661" fmla="*/ 851935 h 2128862"/>
              <a:gd name="connsiteX15662" fmla="*/ 1985024 w 2482948"/>
              <a:gd name="connsiteY15662" fmla="*/ 890181 h 2128862"/>
              <a:gd name="connsiteX15663" fmla="*/ 1992771 w 2482948"/>
              <a:gd name="connsiteY15663" fmla="*/ 893928 h 2128862"/>
              <a:gd name="connsiteX15664" fmla="*/ 2005995 w 2482948"/>
              <a:gd name="connsiteY15664" fmla="*/ 864234 h 2128862"/>
              <a:gd name="connsiteX15665" fmla="*/ 2007003 w 2482948"/>
              <a:gd name="connsiteY15665" fmla="*/ 856748 h 2128862"/>
              <a:gd name="connsiteX15666" fmla="*/ 2009620 w 2482948"/>
              <a:gd name="connsiteY15666" fmla="*/ 837323 h 2128862"/>
              <a:gd name="connsiteX15667" fmla="*/ 1834261 w 2482948"/>
              <a:gd name="connsiteY15667" fmla="*/ 795842 h 2128862"/>
              <a:gd name="connsiteX15668" fmla="*/ 1833725 w 2482948"/>
              <a:gd name="connsiteY15668" fmla="*/ 795867 h 2128862"/>
              <a:gd name="connsiteX15669" fmla="*/ 1834220 w 2482948"/>
              <a:gd name="connsiteY15669" fmla="*/ 795917 h 2128862"/>
              <a:gd name="connsiteX15670" fmla="*/ 1033759 w 2482948"/>
              <a:gd name="connsiteY15670" fmla="*/ 795734 h 2128862"/>
              <a:gd name="connsiteX15671" fmla="*/ 1036866 w 2482948"/>
              <a:gd name="connsiteY15671" fmla="*/ 801487 h 2128862"/>
              <a:gd name="connsiteX15672" fmla="*/ 1037060 w 2482948"/>
              <a:gd name="connsiteY15672" fmla="*/ 799926 h 2128862"/>
              <a:gd name="connsiteX15673" fmla="*/ 1034245 w 2482948"/>
              <a:gd name="connsiteY15673" fmla="*/ 795812 h 2128862"/>
              <a:gd name="connsiteX15674" fmla="*/ 1485598 w 2482948"/>
              <a:gd name="connsiteY15674" fmla="*/ 795572 h 2128862"/>
              <a:gd name="connsiteX15675" fmla="*/ 1484167 w 2482948"/>
              <a:gd name="connsiteY15675" fmla="*/ 799033 h 2128862"/>
              <a:gd name="connsiteX15676" fmla="*/ 1483311 w 2482948"/>
              <a:gd name="connsiteY15676" fmla="*/ 801102 h 2128862"/>
              <a:gd name="connsiteX15677" fmla="*/ 1493763 w 2482948"/>
              <a:gd name="connsiteY15677" fmla="*/ 806243 h 2128862"/>
              <a:gd name="connsiteX15678" fmla="*/ 1495451 w 2482948"/>
              <a:gd name="connsiteY15678" fmla="*/ 801964 h 2128862"/>
              <a:gd name="connsiteX15679" fmla="*/ 1496378 w 2482948"/>
              <a:gd name="connsiteY15679" fmla="*/ 799612 h 2128862"/>
              <a:gd name="connsiteX15680" fmla="*/ 1486092 w 2482948"/>
              <a:gd name="connsiteY15680" fmla="*/ 795644 h 2128862"/>
              <a:gd name="connsiteX15681" fmla="*/ 1335745 w 2482948"/>
              <a:gd name="connsiteY15681" fmla="*/ 795478 h 2128862"/>
              <a:gd name="connsiteX15682" fmla="*/ 1305951 w 2482948"/>
              <a:gd name="connsiteY15682" fmla="*/ 809883 h 2128862"/>
              <a:gd name="connsiteX15683" fmla="*/ 1306249 w 2482948"/>
              <a:gd name="connsiteY15683" fmla="*/ 809922 h 2128862"/>
              <a:gd name="connsiteX15684" fmla="*/ 1306829 w 2482948"/>
              <a:gd name="connsiteY15684" fmla="*/ 809996 h 2128862"/>
              <a:gd name="connsiteX15685" fmla="*/ 1311823 w 2482948"/>
              <a:gd name="connsiteY15685" fmla="*/ 810639 h 2128862"/>
              <a:gd name="connsiteX15686" fmla="*/ 1316561 w 2482948"/>
              <a:gd name="connsiteY15686" fmla="*/ 805995 h 2128862"/>
              <a:gd name="connsiteX15687" fmla="*/ 1332615 w 2482948"/>
              <a:gd name="connsiteY15687" fmla="*/ 797723 h 2128862"/>
              <a:gd name="connsiteX15688" fmla="*/ 1334254 w 2482948"/>
              <a:gd name="connsiteY15688" fmla="*/ 796548 h 2128862"/>
              <a:gd name="connsiteX15689" fmla="*/ 1359379 w 2482948"/>
              <a:gd name="connsiteY15689" fmla="*/ 795040 h 2128862"/>
              <a:gd name="connsiteX15690" fmla="*/ 1337456 w 2482948"/>
              <a:gd name="connsiteY15690" fmla="*/ 803210 h 2128862"/>
              <a:gd name="connsiteX15691" fmla="*/ 1336584 w 2482948"/>
              <a:gd name="connsiteY15691" fmla="*/ 803535 h 2128862"/>
              <a:gd name="connsiteX15692" fmla="*/ 1336307 w 2482948"/>
              <a:gd name="connsiteY15692" fmla="*/ 803638 h 2128862"/>
              <a:gd name="connsiteX15693" fmla="*/ 1367717 w 2482948"/>
              <a:gd name="connsiteY15693" fmla="*/ 795834 h 2128862"/>
              <a:gd name="connsiteX15694" fmla="*/ 659784 w 2482948"/>
              <a:gd name="connsiteY15694" fmla="*/ 794877 h 2128862"/>
              <a:gd name="connsiteX15695" fmla="*/ 658005 w 2482948"/>
              <a:gd name="connsiteY15695" fmla="*/ 796807 h 2128862"/>
              <a:gd name="connsiteX15696" fmla="*/ 664690 w 2482948"/>
              <a:gd name="connsiteY15696" fmla="*/ 808666 h 2128862"/>
              <a:gd name="connsiteX15697" fmla="*/ 667028 w 2482948"/>
              <a:gd name="connsiteY15697" fmla="*/ 806216 h 2128862"/>
              <a:gd name="connsiteX15698" fmla="*/ 667685 w 2482948"/>
              <a:gd name="connsiteY15698" fmla="*/ 805527 h 2128862"/>
              <a:gd name="connsiteX15699" fmla="*/ 662644 w 2482948"/>
              <a:gd name="connsiteY15699" fmla="*/ 798732 h 2128862"/>
              <a:gd name="connsiteX15700" fmla="*/ 1003447 w 2482948"/>
              <a:gd name="connsiteY15700" fmla="*/ 794843 h 2128862"/>
              <a:gd name="connsiteX15701" fmla="*/ 1002247 w 2482948"/>
              <a:gd name="connsiteY15701" fmla="*/ 796964 h 2128862"/>
              <a:gd name="connsiteX15702" fmla="*/ 1000836 w 2482948"/>
              <a:gd name="connsiteY15702" fmla="*/ 799457 h 2128862"/>
              <a:gd name="connsiteX15703" fmla="*/ 1000010 w 2482948"/>
              <a:gd name="connsiteY15703" fmla="*/ 800916 h 2128862"/>
              <a:gd name="connsiteX15704" fmla="*/ 1013644 w 2482948"/>
              <a:gd name="connsiteY15704" fmla="*/ 803517 h 2128862"/>
              <a:gd name="connsiteX15705" fmla="*/ 1027496 w 2482948"/>
              <a:gd name="connsiteY15705" fmla="*/ 794724 h 2128862"/>
              <a:gd name="connsiteX15706" fmla="*/ 1030272 w 2482948"/>
              <a:gd name="connsiteY15706" fmla="*/ 797848 h 2128862"/>
              <a:gd name="connsiteX15707" fmla="*/ 1030762 w 2482948"/>
              <a:gd name="connsiteY15707" fmla="*/ 795251 h 2128862"/>
              <a:gd name="connsiteX15708" fmla="*/ 1030147 w 2482948"/>
              <a:gd name="connsiteY15708" fmla="*/ 795152 h 2128862"/>
              <a:gd name="connsiteX15709" fmla="*/ 1028779 w 2482948"/>
              <a:gd name="connsiteY15709" fmla="*/ 794931 h 2128862"/>
              <a:gd name="connsiteX15710" fmla="*/ 1862546 w 2482948"/>
              <a:gd name="connsiteY15710" fmla="*/ 794513 h 2128862"/>
              <a:gd name="connsiteX15711" fmla="*/ 1843609 w 2482948"/>
              <a:gd name="connsiteY15711" fmla="*/ 795402 h 2128862"/>
              <a:gd name="connsiteX15712" fmla="*/ 1843183 w 2482948"/>
              <a:gd name="connsiteY15712" fmla="*/ 796813 h 2128862"/>
              <a:gd name="connsiteX15713" fmla="*/ 1843906 w 2482948"/>
              <a:gd name="connsiteY15713" fmla="*/ 796885 h 2128862"/>
              <a:gd name="connsiteX15714" fmla="*/ 1862256 w 2482948"/>
              <a:gd name="connsiteY15714" fmla="*/ 795292 h 2128862"/>
              <a:gd name="connsiteX15715" fmla="*/ 1424600 w 2482948"/>
              <a:gd name="connsiteY15715" fmla="*/ 794501 h 2128862"/>
              <a:gd name="connsiteX15716" fmla="*/ 1424282 w 2482948"/>
              <a:gd name="connsiteY15716" fmla="*/ 795908 h 2128862"/>
              <a:gd name="connsiteX15717" fmla="*/ 1423917 w 2482948"/>
              <a:gd name="connsiteY15717" fmla="*/ 797528 h 2128862"/>
              <a:gd name="connsiteX15718" fmla="*/ 1432459 w 2482948"/>
              <a:gd name="connsiteY15718" fmla="*/ 798744 h 2128862"/>
              <a:gd name="connsiteX15719" fmla="*/ 1433082 w 2482948"/>
              <a:gd name="connsiteY15719" fmla="*/ 795975 h 2128862"/>
              <a:gd name="connsiteX15720" fmla="*/ 1433122 w 2482948"/>
              <a:gd name="connsiteY15720" fmla="*/ 795796 h 2128862"/>
              <a:gd name="connsiteX15721" fmla="*/ 2276087 w 2482948"/>
              <a:gd name="connsiteY15721" fmla="*/ 794350 h 2128862"/>
              <a:gd name="connsiteX15722" fmla="*/ 2256843 w 2482948"/>
              <a:gd name="connsiteY15722" fmla="*/ 813200 h 2128862"/>
              <a:gd name="connsiteX15723" fmla="*/ 2253904 w 2482948"/>
              <a:gd name="connsiteY15723" fmla="*/ 841438 h 2128862"/>
              <a:gd name="connsiteX15724" fmla="*/ 2268173 w 2482948"/>
              <a:gd name="connsiteY15724" fmla="*/ 826068 h 2128862"/>
              <a:gd name="connsiteX15725" fmla="*/ 2269879 w 2482948"/>
              <a:gd name="connsiteY15725" fmla="*/ 824230 h 2128862"/>
              <a:gd name="connsiteX15726" fmla="*/ 2273816 w 2482948"/>
              <a:gd name="connsiteY15726" fmla="*/ 819990 h 2128862"/>
              <a:gd name="connsiteX15727" fmla="*/ 1351844 w 2482948"/>
              <a:gd name="connsiteY15727" fmla="*/ 794322 h 2128862"/>
              <a:gd name="connsiteX15728" fmla="*/ 1349619 w 2482948"/>
              <a:gd name="connsiteY15728" fmla="*/ 795344 h 2128862"/>
              <a:gd name="connsiteX15729" fmla="*/ 1346175 w 2482948"/>
              <a:gd name="connsiteY15729" fmla="*/ 796925 h 2128862"/>
              <a:gd name="connsiteX15730" fmla="*/ 1354729 w 2482948"/>
              <a:gd name="connsiteY15730" fmla="*/ 794597 h 2128862"/>
              <a:gd name="connsiteX15731" fmla="*/ 1877107 w 2482948"/>
              <a:gd name="connsiteY15731" fmla="*/ 793829 h 2128862"/>
              <a:gd name="connsiteX15732" fmla="*/ 1871287 w 2482948"/>
              <a:gd name="connsiteY15732" fmla="*/ 794102 h 2128862"/>
              <a:gd name="connsiteX15733" fmla="*/ 1871059 w 2482948"/>
              <a:gd name="connsiteY15733" fmla="*/ 794527 h 2128862"/>
              <a:gd name="connsiteX15734" fmla="*/ 1874653 w 2482948"/>
              <a:gd name="connsiteY15734" fmla="*/ 794215 h 2128862"/>
              <a:gd name="connsiteX15735" fmla="*/ 1876652 w 2482948"/>
              <a:gd name="connsiteY15735" fmla="*/ 794042 h 2128862"/>
              <a:gd name="connsiteX15736" fmla="*/ 1470147 w 2482948"/>
              <a:gd name="connsiteY15736" fmla="*/ 793313 h 2128862"/>
              <a:gd name="connsiteX15737" fmla="*/ 1470070 w 2482948"/>
              <a:gd name="connsiteY15737" fmla="*/ 793556 h 2128862"/>
              <a:gd name="connsiteX15738" fmla="*/ 1469942 w 2482948"/>
              <a:gd name="connsiteY15738" fmla="*/ 793958 h 2128862"/>
              <a:gd name="connsiteX15739" fmla="*/ 1469785 w 2482948"/>
              <a:gd name="connsiteY15739" fmla="*/ 794450 h 2128862"/>
              <a:gd name="connsiteX15740" fmla="*/ 1471978 w 2482948"/>
              <a:gd name="connsiteY15740" fmla="*/ 795528 h 2128862"/>
              <a:gd name="connsiteX15741" fmla="*/ 1474151 w 2482948"/>
              <a:gd name="connsiteY15741" fmla="*/ 796597 h 2128862"/>
              <a:gd name="connsiteX15742" fmla="*/ 1480028 w 2482948"/>
              <a:gd name="connsiteY15742" fmla="*/ 799488 h 2128862"/>
              <a:gd name="connsiteX15743" fmla="*/ 1481887 w 2482948"/>
              <a:gd name="connsiteY15743" fmla="*/ 795029 h 2128862"/>
              <a:gd name="connsiteX15744" fmla="*/ 1478339 w 2482948"/>
              <a:gd name="connsiteY15744" fmla="*/ 794511 h 2128862"/>
              <a:gd name="connsiteX15745" fmla="*/ 1455194 w 2482948"/>
              <a:gd name="connsiteY15745" fmla="*/ 793050 h 2128862"/>
              <a:gd name="connsiteX15746" fmla="*/ 1455054 w 2482948"/>
              <a:gd name="connsiteY15746" fmla="*/ 793471 h 2128862"/>
              <a:gd name="connsiteX15747" fmla="*/ 1454269 w 2482948"/>
              <a:gd name="connsiteY15747" fmla="*/ 795829 h 2128862"/>
              <a:gd name="connsiteX15748" fmla="*/ 1463571 w 2482948"/>
              <a:gd name="connsiteY15748" fmla="*/ 800407 h 2128862"/>
              <a:gd name="connsiteX15749" fmla="*/ 1463882 w 2482948"/>
              <a:gd name="connsiteY15749" fmla="*/ 799436 h 2128862"/>
              <a:gd name="connsiteX15750" fmla="*/ 1464073 w 2482948"/>
              <a:gd name="connsiteY15750" fmla="*/ 798842 h 2128862"/>
              <a:gd name="connsiteX15751" fmla="*/ 1464470 w 2482948"/>
              <a:gd name="connsiteY15751" fmla="*/ 797605 h 2128862"/>
              <a:gd name="connsiteX15752" fmla="*/ 1462242 w 2482948"/>
              <a:gd name="connsiteY15752" fmla="*/ 796511 h 2128862"/>
              <a:gd name="connsiteX15753" fmla="*/ 1458466 w 2482948"/>
              <a:gd name="connsiteY15753" fmla="*/ 794657 h 2128862"/>
              <a:gd name="connsiteX15754" fmla="*/ 1411078 w 2482948"/>
              <a:gd name="connsiteY15754" fmla="*/ 792445 h 2128862"/>
              <a:gd name="connsiteX15755" fmla="*/ 1410345 w 2482948"/>
              <a:gd name="connsiteY15755" fmla="*/ 795596 h 2128862"/>
              <a:gd name="connsiteX15756" fmla="*/ 1418912 w 2482948"/>
              <a:gd name="connsiteY15756" fmla="*/ 796815 h 2128862"/>
              <a:gd name="connsiteX15757" fmla="*/ 1419617 w 2482948"/>
              <a:gd name="connsiteY15757" fmla="*/ 793750 h 2128862"/>
              <a:gd name="connsiteX15758" fmla="*/ 1419619 w 2482948"/>
              <a:gd name="connsiteY15758" fmla="*/ 793743 h 2128862"/>
              <a:gd name="connsiteX15759" fmla="*/ 1417665 w 2482948"/>
              <a:gd name="connsiteY15759" fmla="*/ 793446 h 2128862"/>
              <a:gd name="connsiteX15760" fmla="*/ 1413890 w 2482948"/>
              <a:gd name="connsiteY15760" fmla="*/ 792873 h 2128862"/>
              <a:gd name="connsiteX15761" fmla="*/ 1758714 w 2482948"/>
              <a:gd name="connsiteY15761" fmla="*/ 792185 h 2128862"/>
              <a:gd name="connsiteX15762" fmla="*/ 1761691 w 2482948"/>
              <a:gd name="connsiteY15762" fmla="*/ 794907 h 2128862"/>
              <a:gd name="connsiteX15763" fmla="*/ 1769186 w 2482948"/>
              <a:gd name="connsiteY15763" fmla="*/ 801760 h 2128862"/>
              <a:gd name="connsiteX15764" fmla="*/ 1769459 w 2482948"/>
              <a:gd name="connsiteY15764" fmla="*/ 799709 h 2128862"/>
              <a:gd name="connsiteX15765" fmla="*/ 1760954 w 2482948"/>
              <a:gd name="connsiteY15765" fmla="*/ 793754 h 2128862"/>
              <a:gd name="connsiteX15766" fmla="*/ 1760439 w 2482948"/>
              <a:gd name="connsiteY15766" fmla="*/ 793393 h 2128862"/>
              <a:gd name="connsiteX15767" fmla="*/ 1007951 w 2482948"/>
              <a:gd name="connsiteY15767" fmla="*/ 791573 h 2128862"/>
              <a:gd name="connsiteX15768" fmla="*/ 1023072 w 2482948"/>
              <a:gd name="connsiteY15768" fmla="*/ 804469 h 2128862"/>
              <a:gd name="connsiteX15769" fmla="*/ 1024359 w 2482948"/>
              <a:gd name="connsiteY15769" fmla="*/ 805562 h 2128862"/>
              <a:gd name="connsiteX15770" fmla="*/ 1027060 w 2482948"/>
              <a:gd name="connsiteY15770" fmla="*/ 806077 h 2128862"/>
              <a:gd name="connsiteX15771" fmla="*/ 1028062 w 2482948"/>
              <a:gd name="connsiteY15771" fmla="*/ 806269 h 2128862"/>
              <a:gd name="connsiteX15772" fmla="*/ 1028840 w 2482948"/>
              <a:gd name="connsiteY15772" fmla="*/ 806417 h 2128862"/>
              <a:gd name="connsiteX15773" fmla="*/ 1029136 w 2482948"/>
              <a:gd name="connsiteY15773" fmla="*/ 804344 h 2128862"/>
              <a:gd name="connsiteX15774" fmla="*/ 1028497 w 2482948"/>
              <a:gd name="connsiteY15774" fmla="*/ 803632 h 2128862"/>
              <a:gd name="connsiteX15775" fmla="*/ 1019317 w 2482948"/>
              <a:gd name="connsiteY15775" fmla="*/ 793406 h 2128862"/>
              <a:gd name="connsiteX15776" fmla="*/ 2215341 w 2482948"/>
              <a:gd name="connsiteY15776" fmla="*/ 790439 h 2128862"/>
              <a:gd name="connsiteX15777" fmla="*/ 2213938 w 2482948"/>
              <a:gd name="connsiteY15777" fmla="*/ 791600 h 2128862"/>
              <a:gd name="connsiteX15778" fmla="*/ 2197198 w 2482948"/>
              <a:gd name="connsiteY15778" fmla="*/ 805447 h 2128862"/>
              <a:gd name="connsiteX15779" fmla="*/ 2196207 w 2482948"/>
              <a:gd name="connsiteY15779" fmla="*/ 814371 h 2128862"/>
              <a:gd name="connsiteX15780" fmla="*/ 2195005 w 2482948"/>
              <a:gd name="connsiteY15780" fmla="*/ 825190 h 2128862"/>
              <a:gd name="connsiteX15781" fmla="*/ 2194974 w 2482948"/>
              <a:gd name="connsiteY15781" fmla="*/ 825466 h 2128862"/>
              <a:gd name="connsiteX15782" fmla="*/ 2198750 w 2482948"/>
              <a:gd name="connsiteY15782" fmla="*/ 827289 h 2128862"/>
              <a:gd name="connsiteX15783" fmla="*/ 2200360 w 2482948"/>
              <a:gd name="connsiteY15783" fmla="*/ 828066 h 2128862"/>
              <a:gd name="connsiteX15784" fmla="*/ 2207924 w 2482948"/>
              <a:gd name="connsiteY15784" fmla="*/ 820602 h 2128862"/>
              <a:gd name="connsiteX15785" fmla="*/ 2212896 w 2482948"/>
              <a:gd name="connsiteY15785" fmla="*/ 816172 h 2128862"/>
              <a:gd name="connsiteX15786" fmla="*/ 2213723 w 2482948"/>
              <a:gd name="connsiteY15786" fmla="*/ 810409 h 2128862"/>
              <a:gd name="connsiteX15787" fmla="*/ 1396742 w 2482948"/>
              <a:gd name="connsiteY15787" fmla="*/ 790266 h 2128862"/>
              <a:gd name="connsiteX15788" fmla="*/ 1381120 w 2482948"/>
              <a:gd name="connsiteY15788" fmla="*/ 791994 h 2128862"/>
              <a:gd name="connsiteX15789" fmla="*/ 1381938 w 2482948"/>
              <a:gd name="connsiteY15789" fmla="*/ 792072 h 2128862"/>
              <a:gd name="connsiteX15790" fmla="*/ 1382604 w 2482948"/>
              <a:gd name="connsiteY15790" fmla="*/ 792135 h 2128862"/>
              <a:gd name="connsiteX15791" fmla="*/ 1382774 w 2482948"/>
              <a:gd name="connsiteY15791" fmla="*/ 792093 h 2128862"/>
              <a:gd name="connsiteX15792" fmla="*/ 1383852 w 2482948"/>
              <a:gd name="connsiteY15792" fmla="*/ 791825 h 2128862"/>
              <a:gd name="connsiteX15793" fmla="*/ 1390273 w 2482948"/>
              <a:gd name="connsiteY15793" fmla="*/ 792739 h 2128862"/>
              <a:gd name="connsiteX15794" fmla="*/ 1390749 w 2482948"/>
              <a:gd name="connsiteY15794" fmla="*/ 792807 h 2128862"/>
              <a:gd name="connsiteX15795" fmla="*/ 1392777 w 2482948"/>
              <a:gd name="connsiteY15795" fmla="*/ 793095 h 2128862"/>
              <a:gd name="connsiteX15796" fmla="*/ 1405154 w 2482948"/>
              <a:gd name="connsiteY15796" fmla="*/ 794264 h 2128862"/>
              <a:gd name="connsiteX15797" fmla="*/ 1405776 w 2482948"/>
              <a:gd name="connsiteY15797" fmla="*/ 791639 h 2128862"/>
              <a:gd name="connsiteX15798" fmla="*/ 1783622 w 2482948"/>
              <a:gd name="connsiteY15798" fmla="*/ 789570 h 2128862"/>
              <a:gd name="connsiteX15799" fmla="*/ 1783223 w 2482948"/>
              <a:gd name="connsiteY15799" fmla="*/ 790402 h 2128862"/>
              <a:gd name="connsiteX15800" fmla="*/ 1787549 w 2482948"/>
              <a:gd name="connsiteY15800" fmla="*/ 792216 h 2128862"/>
              <a:gd name="connsiteX15801" fmla="*/ 1785661 w 2482948"/>
              <a:gd name="connsiteY15801" fmla="*/ 790944 h 2128862"/>
              <a:gd name="connsiteX15802" fmla="*/ 1440270 w 2482948"/>
              <a:gd name="connsiteY15802" fmla="*/ 789462 h 2128862"/>
              <a:gd name="connsiteX15803" fmla="*/ 1439682 w 2482948"/>
              <a:gd name="connsiteY15803" fmla="*/ 791144 h 2128862"/>
              <a:gd name="connsiteX15804" fmla="*/ 1439288 w 2482948"/>
              <a:gd name="connsiteY15804" fmla="*/ 792270 h 2128862"/>
              <a:gd name="connsiteX15805" fmla="*/ 1449690 w 2482948"/>
              <a:gd name="connsiteY15805" fmla="*/ 793575 h 2128862"/>
              <a:gd name="connsiteX15806" fmla="*/ 1449740 w 2482948"/>
              <a:gd name="connsiteY15806" fmla="*/ 793600 h 2128862"/>
              <a:gd name="connsiteX15807" fmla="*/ 1450351 w 2482948"/>
              <a:gd name="connsiteY15807" fmla="*/ 791786 h 2128862"/>
              <a:gd name="connsiteX15808" fmla="*/ 1450614 w 2482948"/>
              <a:gd name="connsiteY15808" fmla="*/ 791004 h 2128862"/>
              <a:gd name="connsiteX15809" fmla="*/ 1444409 w 2482948"/>
              <a:gd name="connsiteY15809" fmla="*/ 790079 h 2128862"/>
              <a:gd name="connsiteX15810" fmla="*/ 1374821 w 2482948"/>
              <a:gd name="connsiteY15810" fmla="*/ 789130 h 2128862"/>
              <a:gd name="connsiteX15811" fmla="*/ 1365193 w 2482948"/>
              <a:gd name="connsiteY15811" fmla="*/ 790491 h 2128862"/>
              <a:gd name="connsiteX15812" fmla="*/ 1366205 w 2482948"/>
              <a:gd name="connsiteY15812" fmla="*/ 790586 h 2128862"/>
              <a:gd name="connsiteX15813" fmla="*/ 1367722 w 2482948"/>
              <a:gd name="connsiteY15813" fmla="*/ 790730 h 2128862"/>
              <a:gd name="connsiteX15814" fmla="*/ 1368629 w 2482948"/>
              <a:gd name="connsiteY15814" fmla="*/ 790815 h 2128862"/>
              <a:gd name="connsiteX15815" fmla="*/ 1372893 w 2482948"/>
              <a:gd name="connsiteY15815" fmla="*/ 789655 h 2128862"/>
              <a:gd name="connsiteX15816" fmla="*/ 1374503 w 2482948"/>
              <a:gd name="connsiteY15816" fmla="*/ 789217 h 2128862"/>
              <a:gd name="connsiteX15817" fmla="*/ 689338 w 2482948"/>
              <a:gd name="connsiteY15817" fmla="*/ 789039 h 2128862"/>
              <a:gd name="connsiteX15818" fmla="*/ 682996 w 2482948"/>
              <a:gd name="connsiteY15818" fmla="*/ 796152 h 2128862"/>
              <a:gd name="connsiteX15819" fmla="*/ 681998 w 2482948"/>
              <a:gd name="connsiteY15819" fmla="*/ 797270 h 2128862"/>
              <a:gd name="connsiteX15820" fmla="*/ 693521 w 2482948"/>
              <a:gd name="connsiteY15820" fmla="*/ 808709 h 2128862"/>
              <a:gd name="connsiteX15821" fmla="*/ 701996 w 2482948"/>
              <a:gd name="connsiteY15821" fmla="*/ 799235 h 2128862"/>
              <a:gd name="connsiteX15822" fmla="*/ 701780 w 2482948"/>
              <a:gd name="connsiteY15822" fmla="*/ 799062 h 2128862"/>
              <a:gd name="connsiteX15823" fmla="*/ 691760 w 2482948"/>
              <a:gd name="connsiteY15823" fmla="*/ 790990 h 2128862"/>
              <a:gd name="connsiteX15824" fmla="*/ 1874005 w 2482948"/>
              <a:gd name="connsiteY15824" fmla="*/ 789026 h 2128862"/>
              <a:gd name="connsiteX15825" fmla="*/ 1873962 w 2482948"/>
              <a:gd name="connsiteY15825" fmla="*/ 789106 h 2128862"/>
              <a:gd name="connsiteX15826" fmla="*/ 1875603 w 2482948"/>
              <a:gd name="connsiteY15826" fmla="*/ 789026 h 2128862"/>
              <a:gd name="connsiteX15827" fmla="*/ 1869357 w 2482948"/>
              <a:gd name="connsiteY15827" fmla="*/ 789026 h 2128862"/>
              <a:gd name="connsiteX15828" fmla="*/ 1869242 w 2482948"/>
              <a:gd name="connsiteY15828" fmla="*/ 789337 h 2128862"/>
              <a:gd name="connsiteX15829" fmla="*/ 1869918 w 2482948"/>
              <a:gd name="connsiteY15829" fmla="*/ 789304 h 2128862"/>
              <a:gd name="connsiteX15830" fmla="*/ 1870067 w 2482948"/>
              <a:gd name="connsiteY15830" fmla="*/ 789026 h 2128862"/>
              <a:gd name="connsiteX15831" fmla="*/ 1845535 w 2482948"/>
              <a:gd name="connsiteY15831" fmla="*/ 789026 h 2128862"/>
              <a:gd name="connsiteX15832" fmla="*/ 1845085 w 2482948"/>
              <a:gd name="connsiteY15832" fmla="*/ 790515 h 2128862"/>
              <a:gd name="connsiteX15833" fmla="*/ 1864383 w 2482948"/>
              <a:gd name="connsiteY15833" fmla="*/ 789574 h 2128862"/>
              <a:gd name="connsiteX15834" fmla="*/ 1864587 w 2482948"/>
              <a:gd name="connsiteY15834" fmla="*/ 789026 h 2128862"/>
              <a:gd name="connsiteX15835" fmla="*/ 1083225 w 2482948"/>
              <a:gd name="connsiteY15835" fmla="*/ 788298 h 2128862"/>
              <a:gd name="connsiteX15836" fmla="*/ 1079163 w 2482948"/>
              <a:gd name="connsiteY15836" fmla="*/ 798357 h 2128862"/>
              <a:gd name="connsiteX15837" fmla="*/ 1082503 w 2482948"/>
              <a:gd name="connsiteY15837" fmla="*/ 798895 h 2128862"/>
              <a:gd name="connsiteX15838" fmla="*/ 1095296 w 2482948"/>
              <a:gd name="connsiteY15838" fmla="*/ 787634 h 2128862"/>
              <a:gd name="connsiteX15839" fmla="*/ 1093570 w 2482948"/>
              <a:gd name="connsiteY15839" fmla="*/ 800678 h 2128862"/>
              <a:gd name="connsiteX15840" fmla="*/ 1263932 w 2482948"/>
              <a:gd name="connsiteY15840" fmla="*/ 828115 h 2128862"/>
              <a:gd name="connsiteX15841" fmla="*/ 1271618 w 2482948"/>
              <a:gd name="connsiteY15841" fmla="*/ 820363 h 2128862"/>
              <a:gd name="connsiteX15842" fmla="*/ 1289216 w 2482948"/>
              <a:gd name="connsiteY15842" fmla="*/ 812608 h 2128862"/>
              <a:gd name="connsiteX15843" fmla="*/ 1801467 w 2482948"/>
              <a:gd name="connsiteY15843" fmla="*/ 787459 h 2128862"/>
              <a:gd name="connsiteX15844" fmla="*/ 1801292 w 2482948"/>
              <a:gd name="connsiteY15844" fmla="*/ 788051 h 2128862"/>
              <a:gd name="connsiteX15845" fmla="*/ 1804923 w 2482948"/>
              <a:gd name="connsiteY15845" fmla="*/ 789222 h 2128862"/>
              <a:gd name="connsiteX15846" fmla="*/ 1802094 w 2482948"/>
              <a:gd name="connsiteY15846" fmla="*/ 787779 h 2128862"/>
              <a:gd name="connsiteX15847" fmla="*/ 1801633 w 2482948"/>
              <a:gd name="connsiteY15847" fmla="*/ 787544 h 2128862"/>
              <a:gd name="connsiteX15848" fmla="*/ 1426212 w 2482948"/>
              <a:gd name="connsiteY15848" fmla="*/ 787366 h 2128862"/>
              <a:gd name="connsiteX15849" fmla="*/ 1425495 w 2482948"/>
              <a:gd name="connsiteY15849" fmla="*/ 790540 h 2128862"/>
              <a:gd name="connsiteX15850" fmla="*/ 1426986 w 2482948"/>
              <a:gd name="connsiteY15850" fmla="*/ 790727 h 2128862"/>
              <a:gd name="connsiteX15851" fmla="*/ 1434063 w 2482948"/>
              <a:gd name="connsiteY15851" fmla="*/ 791615 h 2128862"/>
              <a:gd name="connsiteX15852" fmla="*/ 1434112 w 2482948"/>
              <a:gd name="connsiteY15852" fmla="*/ 791399 h 2128862"/>
              <a:gd name="connsiteX15853" fmla="*/ 1434325 w 2482948"/>
              <a:gd name="connsiteY15853" fmla="*/ 790454 h 2128862"/>
              <a:gd name="connsiteX15854" fmla="*/ 1434958 w 2482948"/>
              <a:gd name="connsiteY15854" fmla="*/ 788670 h 2128862"/>
              <a:gd name="connsiteX15855" fmla="*/ 1824160 w 2482948"/>
              <a:gd name="connsiteY15855" fmla="*/ 787048 h 2128862"/>
              <a:gd name="connsiteX15856" fmla="*/ 1822954 w 2482948"/>
              <a:gd name="connsiteY15856" fmla="*/ 791083 h 2128862"/>
              <a:gd name="connsiteX15857" fmla="*/ 1824739 w 2482948"/>
              <a:gd name="connsiteY15857" fmla="*/ 791508 h 2128862"/>
              <a:gd name="connsiteX15858" fmla="*/ 1836979 w 2482948"/>
              <a:gd name="connsiteY15858" fmla="*/ 790911 h 2128862"/>
              <a:gd name="connsiteX15859" fmla="*/ 1838344 w 2482948"/>
              <a:gd name="connsiteY15859" fmla="*/ 788435 h 2128862"/>
              <a:gd name="connsiteX15860" fmla="*/ 1830782 w 2482948"/>
              <a:gd name="connsiteY15860" fmla="*/ 787652 h 2128862"/>
              <a:gd name="connsiteX15861" fmla="*/ 1830726 w 2482948"/>
              <a:gd name="connsiteY15861" fmla="*/ 787646 h 2128862"/>
              <a:gd name="connsiteX15862" fmla="*/ 1826669 w 2482948"/>
              <a:gd name="connsiteY15862" fmla="*/ 787646 h 2128862"/>
              <a:gd name="connsiteX15863" fmla="*/ 1086888 w 2482948"/>
              <a:gd name="connsiteY15863" fmla="*/ 786552 h 2128862"/>
              <a:gd name="connsiteX15864" fmla="*/ 1085957 w 2482948"/>
              <a:gd name="connsiteY15864" fmla="*/ 794565 h 2128862"/>
              <a:gd name="connsiteX15865" fmla="*/ 1085399 w 2482948"/>
              <a:gd name="connsiteY15865" fmla="*/ 799362 h 2128862"/>
              <a:gd name="connsiteX15866" fmla="*/ 1086356 w 2482948"/>
              <a:gd name="connsiteY15866" fmla="*/ 799516 h 2128862"/>
              <a:gd name="connsiteX15867" fmla="*/ 1087512 w 2482948"/>
              <a:gd name="connsiteY15867" fmla="*/ 799702 h 2128862"/>
              <a:gd name="connsiteX15868" fmla="*/ 1088306 w 2482948"/>
              <a:gd name="connsiteY15868" fmla="*/ 799830 h 2128862"/>
              <a:gd name="connsiteX15869" fmla="*/ 1089727 w 2482948"/>
              <a:gd name="connsiteY15869" fmla="*/ 786917 h 2128862"/>
              <a:gd name="connsiteX15870" fmla="*/ 1088466 w 2482948"/>
              <a:gd name="connsiteY15870" fmla="*/ 786755 h 2128862"/>
              <a:gd name="connsiteX15871" fmla="*/ 667565 w 2482948"/>
              <a:gd name="connsiteY15871" fmla="*/ 786434 h 2128862"/>
              <a:gd name="connsiteX15872" fmla="*/ 665530 w 2482948"/>
              <a:gd name="connsiteY15872" fmla="*/ 788643 h 2128862"/>
              <a:gd name="connsiteX15873" fmla="*/ 663676 w 2482948"/>
              <a:gd name="connsiteY15873" fmla="*/ 790655 h 2128862"/>
              <a:gd name="connsiteX15874" fmla="*/ 664786 w 2482948"/>
              <a:gd name="connsiteY15874" fmla="*/ 792147 h 2128862"/>
              <a:gd name="connsiteX15875" fmla="*/ 665444 w 2482948"/>
              <a:gd name="connsiteY15875" fmla="*/ 793031 h 2128862"/>
              <a:gd name="connsiteX15876" fmla="*/ 671588 w 2482948"/>
              <a:gd name="connsiteY15876" fmla="*/ 801291 h 2128862"/>
              <a:gd name="connsiteX15877" fmla="*/ 676673 w 2482948"/>
              <a:gd name="connsiteY15877" fmla="*/ 795567 h 2128862"/>
              <a:gd name="connsiteX15878" fmla="*/ 2357253 w 2482948"/>
              <a:gd name="connsiteY15878" fmla="*/ 785594 h 2128862"/>
              <a:gd name="connsiteX15879" fmla="*/ 2347884 w 2482948"/>
              <a:gd name="connsiteY15879" fmla="*/ 800659 h 2128862"/>
              <a:gd name="connsiteX15880" fmla="*/ 2346935 w 2482948"/>
              <a:gd name="connsiteY15880" fmla="*/ 802186 h 2128862"/>
              <a:gd name="connsiteX15881" fmla="*/ 2345099 w 2482948"/>
              <a:gd name="connsiteY15881" fmla="*/ 805137 h 2128862"/>
              <a:gd name="connsiteX15882" fmla="*/ 2345179 w 2482948"/>
              <a:gd name="connsiteY15882" fmla="*/ 807396 h 2128862"/>
              <a:gd name="connsiteX15883" fmla="*/ 2345401 w 2482948"/>
              <a:gd name="connsiteY15883" fmla="*/ 813696 h 2128862"/>
              <a:gd name="connsiteX15884" fmla="*/ 2345916 w 2482948"/>
              <a:gd name="connsiteY15884" fmla="*/ 828324 h 2128862"/>
              <a:gd name="connsiteX15885" fmla="*/ 2346636 w 2482948"/>
              <a:gd name="connsiteY15885" fmla="*/ 827359 h 2128862"/>
              <a:gd name="connsiteX15886" fmla="*/ 2361342 w 2482948"/>
              <a:gd name="connsiteY15886" fmla="*/ 799763 h 2128862"/>
              <a:gd name="connsiteX15887" fmla="*/ 1412729 w 2482948"/>
              <a:gd name="connsiteY15887" fmla="*/ 785355 h 2128862"/>
              <a:gd name="connsiteX15888" fmla="*/ 1412488 w 2482948"/>
              <a:gd name="connsiteY15888" fmla="*/ 786391 h 2128862"/>
              <a:gd name="connsiteX15889" fmla="*/ 1411918 w 2482948"/>
              <a:gd name="connsiteY15889" fmla="*/ 788836 h 2128862"/>
              <a:gd name="connsiteX15890" fmla="*/ 1420501 w 2482948"/>
              <a:gd name="connsiteY15890" fmla="*/ 789913 h 2128862"/>
              <a:gd name="connsiteX15891" fmla="*/ 1420614 w 2482948"/>
              <a:gd name="connsiteY15891" fmla="*/ 789422 h 2128862"/>
              <a:gd name="connsiteX15892" fmla="*/ 1420729 w 2482948"/>
              <a:gd name="connsiteY15892" fmla="*/ 788921 h 2128862"/>
              <a:gd name="connsiteX15893" fmla="*/ 1421257 w 2482948"/>
              <a:gd name="connsiteY15893" fmla="*/ 786627 h 2128862"/>
              <a:gd name="connsiteX15894" fmla="*/ 1757618 w 2482948"/>
              <a:gd name="connsiteY15894" fmla="*/ 785306 h 2128862"/>
              <a:gd name="connsiteX15895" fmla="*/ 1757573 w 2482948"/>
              <a:gd name="connsiteY15895" fmla="*/ 785461 h 2128862"/>
              <a:gd name="connsiteX15896" fmla="*/ 1757479 w 2482948"/>
              <a:gd name="connsiteY15896" fmla="*/ 785788 h 2128862"/>
              <a:gd name="connsiteX15897" fmla="*/ 1758380 w 2482948"/>
              <a:gd name="connsiteY15897" fmla="*/ 786413 h 2128862"/>
              <a:gd name="connsiteX15898" fmla="*/ 1758097 w 2482948"/>
              <a:gd name="connsiteY15898" fmla="*/ 786002 h 2128862"/>
              <a:gd name="connsiteX15899" fmla="*/ 1757975 w 2482948"/>
              <a:gd name="connsiteY15899" fmla="*/ 785825 h 2128862"/>
              <a:gd name="connsiteX15900" fmla="*/ 1814912 w 2482948"/>
              <a:gd name="connsiteY15900" fmla="*/ 785083 h 2128862"/>
              <a:gd name="connsiteX15901" fmla="*/ 1814246 w 2482948"/>
              <a:gd name="connsiteY15901" fmla="*/ 786541 h 2128862"/>
              <a:gd name="connsiteX15902" fmla="*/ 1813514 w 2482948"/>
              <a:gd name="connsiteY15902" fmla="*/ 788144 h 2128862"/>
              <a:gd name="connsiteX15903" fmla="*/ 1816052 w 2482948"/>
              <a:gd name="connsiteY15903" fmla="*/ 789439 h 2128862"/>
              <a:gd name="connsiteX15904" fmla="*/ 1818052 w 2482948"/>
              <a:gd name="connsiteY15904" fmla="*/ 789916 h 2128862"/>
              <a:gd name="connsiteX15905" fmla="*/ 1819188 w 2482948"/>
              <a:gd name="connsiteY15905" fmla="*/ 786132 h 2128862"/>
              <a:gd name="connsiteX15906" fmla="*/ 1817390 w 2482948"/>
              <a:gd name="connsiteY15906" fmla="*/ 785691 h 2128862"/>
              <a:gd name="connsiteX15907" fmla="*/ 1773727 w 2482948"/>
              <a:gd name="connsiteY15907" fmla="*/ 784653 h 2128862"/>
              <a:gd name="connsiteX15908" fmla="*/ 1773766 w 2482948"/>
              <a:gd name="connsiteY15908" fmla="*/ 784686 h 2128862"/>
              <a:gd name="connsiteX15909" fmla="*/ 1773899 w 2482948"/>
              <a:gd name="connsiteY15909" fmla="*/ 784796 h 2128862"/>
              <a:gd name="connsiteX15910" fmla="*/ 1773924 w 2482948"/>
              <a:gd name="connsiteY15910" fmla="*/ 784717 h 2128862"/>
              <a:gd name="connsiteX15911" fmla="*/ 1407283 w 2482948"/>
              <a:gd name="connsiteY15911" fmla="*/ 784543 h 2128862"/>
              <a:gd name="connsiteX15912" fmla="*/ 1401863 w 2482948"/>
              <a:gd name="connsiteY15912" fmla="*/ 785309 h 2128862"/>
              <a:gd name="connsiteX15913" fmla="*/ 1395761 w 2482948"/>
              <a:gd name="connsiteY15913" fmla="*/ 786171 h 2128862"/>
              <a:gd name="connsiteX15914" fmla="*/ 1393369 w 2482948"/>
              <a:gd name="connsiteY15914" fmla="*/ 786509 h 2128862"/>
              <a:gd name="connsiteX15915" fmla="*/ 1400643 w 2482948"/>
              <a:gd name="connsiteY15915" fmla="*/ 787422 h 2128862"/>
              <a:gd name="connsiteX15916" fmla="*/ 1406599 w 2482948"/>
              <a:gd name="connsiteY15916" fmla="*/ 788169 h 2128862"/>
              <a:gd name="connsiteX15917" fmla="*/ 1407236 w 2482948"/>
              <a:gd name="connsiteY15917" fmla="*/ 785480 h 2128862"/>
              <a:gd name="connsiteX15918" fmla="*/ 1407452 w 2482948"/>
              <a:gd name="connsiteY15918" fmla="*/ 784569 h 2128862"/>
              <a:gd name="connsiteX15919" fmla="*/ 1407304 w 2482948"/>
              <a:gd name="connsiteY15919" fmla="*/ 784547 h 2128862"/>
              <a:gd name="connsiteX15920" fmla="*/ 1407285 w 2482948"/>
              <a:gd name="connsiteY15920" fmla="*/ 784544 h 2128862"/>
              <a:gd name="connsiteX15921" fmla="*/ 2255926 w 2482948"/>
              <a:gd name="connsiteY15921" fmla="*/ 783581 h 2128862"/>
              <a:gd name="connsiteX15922" fmla="*/ 2249892 w 2482948"/>
              <a:gd name="connsiteY15922" fmla="*/ 788975 h 2128862"/>
              <a:gd name="connsiteX15923" fmla="*/ 2243358 w 2482948"/>
              <a:gd name="connsiteY15923" fmla="*/ 794816 h 2128862"/>
              <a:gd name="connsiteX15924" fmla="*/ 2238364 w 2482948"/>
              <a:gd name="connsiteY15924" fmla="*/ 799281 h 2128862"/>
              <a:gd name="connsiteX15925" fmla="*/ 2237608 w 2482948"/>
              <a:gd name="connsiteY15925" fmla="*/ 805840 h 2128862"/>
              <a:gd name="connsiteX15926" fmla="*/ 2235012 w 2482948"/>
              <a:gd name="connsiteY15926" fmla="*/ 828363 h 2128862"/>
              <a:gd name="connsiteX15927" fmla="*/ 2237665 w 2482948"/>
              <a:gd name="connsiteY15927" fmla="*/ 825790 h 2128862"/>
              <a:gd name="connsiteX15928" fmla="*/ 2237818 w 2482948"/>
              <a:gd name="connsiteY15928" fmla="*/ 825641 h 2128862"/>
              <a:gd name="connsiteX15929" fmla="*/ 2253090 w 2482948"/>
              <a:gd name="connsiteY15929" fmla="*/ 810827 h 2128862"/>
              <a:gd name="connsiteX15930" fmla="*/ 1009915 w 2482948"/>
              <a:gd name="connsiteY15930" fmla="*/ 783416 h 2128862"/>
              <a:gd name="connsiteX15931" fmla="*/ 1008969 w 2482948"/>
              <a:gd name="connsiteY15931" fmla="*/ 785087 h 2128862"/>
              <a:gd name="connsiteX15932" fmla="*/ 1008127 w 2482948"/>
              <a:gd name="connsiteY15932" fmla="*/ 786576 h 2128862"/>
              <a:gd name="connsiteX15933" fmla="*/ 1007950 w 2482948"/>
              <a:gd name="connsiteY15933" fmla="*/ 786888 h 2128862"/>
              <a:gd name="connsiteX15934" fmla="*/ 1014398 w 2482948"/>
              <a:gd name="connsiteY15934" fmla="*/ 787927 h 2128862"/>
              <a:gd name="connsiteX15935" fmla="*/ 1013789 w 2482948"/>
              <a:gd name="connsiteY15935" fmla="*/ 787249 h 2128862"/>
              <a:gd name="connsiteX15936" fmla="*/ 1012591 w 2482948"/>
              <a:gd name="connsiteY15936" fmla="*/ 785914 h 2128862"/>
              <a:gd name="connsiteX15937" fmla="*/ 1060386 w 2482948"/>
              <a:gd name="connsiteY15937" fmla="*/ 783138 h 2128862"/>
              <a:gd name="connsiteX15938" fmla="*/ 1059987 w 2482948"/>
              <a:gd name="connsiteY15938" fmla="*/ 786008 h 2128862"/>
              <a:gd name="connsiteX15939" fmla="*/ 1060611 w 2482948"/>
              <a:gd name="connsiteY15939" fmla="*/ 788358 h 2128862"/>
              <a:gd name="connsiteX15940" fmla="*/ 1061943 w 2482948"/>
              <a:gd name="connsiteY15940" fmla="*/ 793378 h 2128862"/>
              <a:gd name="connsiteX15941" fmla="*/ 1062094 w 2482948"/>
              <a:gd name="connsiteY15941" fmla="*/ 793947 h 2128862"/>
              <a:gd name="connsiteX15942" fmla="*/ 1062830 w 2482948"/>
              <a:gd name="connsiteY15942" fmla="*/ 783453 h 2128862"/>
              <a:gd name="connsiteX15943" fmla="*/ 1062136 w 2482948"/>
              <a:gd name="connsiteY15943" fmla="*/ 783364 h 2128862"/>
              <a:gd name="connsiteX15944" fmla="*/ 1736951 w 2482948"/>
              <a:gd name="connsiteY15944" fmla="*/ 782785 h 2128862"/>
              <a:gd name="connsiteX15945" fmla="*/ 1735919 w 2482948"/>
              <a:gd name="connsiteY15945" fmla="*/ 786550 h 2128862"/>
              <a:gd name="connsiteX15946" fmla="*/ 1732068 w 2482948"/>
              <a:gd name="connsiteY15946" fmla="*/ 800598 h 2128862"/>
              <a:gd name="connsiteX15947" fmla="*/ 1728191 w 2482948"/>
              <a:gd name="connsiteY15947" fmla="*/ 814743 h 2128862"/>
              <a:gd name="connsiteX15948" fmla="*/ 1728191 w 2482948"/>
              <a:gd name="connsiteY15948" fmla="*/ 814749 h 2128862"/>
              <a:gd name="connsiteX15949" fmla="*/ 1728274 w 2482948"/>
              <a:gd name="connsiteY15949" fmla="*/ 840341 h 2128862"/>
              <a:gd name="connsiteX15950" fmla="*/ 1739525 w 2482948"/>
              <a:gd name="connsiteY15950" fmla="*/ 810053 h 2128862"/>
              <a:gd name="connsiteX15951" fmla="*/ 1743816 w 2482948"/>
              <a:gd name="connsiteY15951" fmla="*/ 801221 h 2128862"/>
              <a:gd name="connsiteX15952" fmla="*/ 1745571 w 2482948"/>
              <a:gd name="connsiteY15952" fmla="*/ 797609 h 2128862"/>
              <a:gd name="connsiteX15953" fmla="*/ 2088077 w 2482948"/>
              <a:gd name="connsiteY15953" fmla="*/ 782729 h 2128862"/>
              <a:gd name="connsiteX15954" fmla="*/ 2084206 w 2482948"/>
              <a:gd name="connsiteY15954" fmla="*/ 788336 h 2128862"/>
              <a:gd name="connsiteX15955" fmla="*/ 2083339 w 2482948"/>
              <a:gd name="connsiteY15955" fmla="*/ 789592 h 2128862"/>
              <a:gd name="connsiteX15956" fmla="*/ 2071793 w 2482948"/>
              <a:gd name="connsiteY15956" fmla="*/ 806316 h 2128862"/>
              <a:gd name="connsiteX15957" fmla="*/ 2068956 w 2482948"/>
              <a:gd name="connsiteY15957" fmla="*/ 811483 h 2128862"/>
              <a:gd name="connsiteX15958" fmla="*/ 2065391 w 2482948"/>
              <a:gd name="connsiteY15958" fmla="*/ 817977 h 2128862"/>
              <a:gd name="connsiteX15959" fmla="*/ 2057641 w 2482948"/>
              <a:gd name="connsiteY15959" fmla="*/ 858463 h 2128862"/>
              <a:gd name="connsiteX15960" fmla="*/ 2052482 w 2482948"/>
              <a:gd name="connsiteY15960" fmla="*/ 885411 h 2128862"/>
              <a:gd name="connsiteX15961" fmla="*/ 2055591 w 2482948"/>
              <a:gd name="connsiteY15961" fmla="*/ 879617 h 2128862"/>
              <a:gd name="connsiteX15962" fmla="*/ 2065312 w 2482948"/>
              <a:gd name="connsiteY15962" fmla="*/ 861500 h 2128862"/>
              <a:gd name="connsiteX15963" fmla="*/ 2065488 w 2482948"/>
              <a:gd name="connsiteY15963" fmla="*/ 861173 h 2128862"/>
              <a:gd name="connsiteX15964" fmla="*/ 2065488 w 2482948"/>
              <a:gd name="connsiteY15964" fmla="*/ 861002 h 2128862"/>
              <a:gd name="connsiteX15965" fmla="*/ 2066535 w 2482948"/>
              <a:gd name="connsiteY15965" fmla="*/ 859221 h 2128862"/>
              <a:gd name="connsiteX15966" fmla="*/ 2068003 w 2482948"/>
              <a:gd name="connsiteY15966" fmla="*/ 856487 h 2128862"/>
              <a:gd name="connsiteX15967" fmla="*/ 2068484 w 2482948"/>
              <a:gd name="connsiteY15967" fmla="*/ 855590 h 2128862"/>
              <a:gd name="connsiteX15968" fmla="*/ 2063832 w 2482948"/>
              <a:gd name="connsiteY15968" fmla="*/ 845283 h 2128862"/>
              <a:gd name="connsiteX15969" fmla="*/ 2069761 w 2482948"/>
              <a:gd name="connsiteY15969" fmla="*/ 853210 h 2128862"/>
              <a:gd name="connsiteX15970" fmla="*/ 2077391 w 2482948"/>
              <a:gd name="connsiteY15970" fmla="*/ 838991 h 2128862"/>
              <a:gd name="connsiteX15971" fmla="*/ 2086868 w 2482948"/>
              <a:gd name="connsiteY15971" fmla="*/ 789094 h 2128862"/>
              <a:gd name="connsiteX15972" fmla="*/ 1803029 w 2482948"/>
              <a:gd name="connsiteY15972" fmla="*/ 782167 h 2128862"/>
              <a:gd name="connsiteX15973" fmla="*/ 1802941 w 2482948"/>
              <a:gd name="connsiteY15973" fmla="*/ 782465 h 2128862"/>
              <a:gd name="connsiteX15974" fmla="*/ 1802868 w 2482948"/>
              <a:gd name="connsiteY15974" fmla="*/ 782710 h 2128862"/>
              <a:gd name="connsiteX15975" fmla="*/ 1804844 w 2482948"/>
              <a:gd name="connsiteY15975" fmla="*/ 783719 h 2128862"/>
              <a:gd name="connsiteX15976" fmla="*/ 1809285 w 2482948"/>
              <a:gd name="connsiteY15976" fmla="*/ 785985 h 2128862"/>
              <a:gd name="connsiteX15977" fmla="*/ 1810223 w 2482948"/>
              <a:gd name="connsiteY15977" fmla="*/ 783932 h 2128862"/>
              <a:gd name="connsiteX15978" fmla="*/ 1803972 w 2482948"/>
              <a:gd name="connsiteY15978" fmla="*/ 782398 h 2128862"/>
              <a:gd name="connsiteX15979" fmla="*/ 1803345 w 2482948"/>
              <a:gd name="connsiteY15979" fmla="*/ 782244 h 2128862"/>
              <a:gd name="connsiteX15980" fmla="*/ 1052240 w 2482948"/>
              <a:gd name="connsiteY15980" fmla="*/ 782089 h 2128862"/>
              <a:gd name="connsiteX15981" fmla="*/ 1052058 w 2482948"/>
              <a:gd name="connsiteY15981" fmla="*/ 783449 h 2128862"/>
              <a:gd name="connsiteX15982" fmla="*/ 1052036 w 2482948"/>
              <a:gd name="connsiteY15982" fmla="*/ 783610 h 2128862"/>
              <a:gd name="connsiteX15983" fmla="*/ 1052433 w 2482948"/>
              <a:gd name="connsiteY15983" fmla="*/ 784632 h 2128862"/>
              <a:gd name="connsiteX15984" fmla="*/ 1054150 w 2482948"/>
              <a:gd name="connsiteY15984" fmla="*/ 789058 h 2128862"/>
              <a:gd name="connsiteX15985" fmla="*/ 1054207 w 2482948"/>
              <a:gd name="connsiteY15985" fmla="*/ 789206 h 2128862"/>
              <a:gd name="connsiteX15986" fmla="*/ 1054645 w 2482948"/>
              <a:gd name="connsiteY15986" fmla="*/ 784073 h 2128862"/>
              <a:gd name="connsiteX15987" fmla="*/ 1054338 w 2482948"/>
              <a:gd name="connsiteY15987" fmla="*/ 782664 h 2128862"/>
              <a:gd name="connsiteX15988" fmla="*/ 1054281 w 2482948"/>
              <a:gd name="connsiteY15988" fmla="*/ 782401 h 2128862"/>
              <a:gd name="connsiteX15989" fmla="*/ 1054270 w 2482948"/>
              <a:gd name="connsiteY15989" fmla="*/ 782351 h 2128862"/>
              <a:gd name="connsiteX15990" fmla="*/ 1872238 w 2482948"/>
              <a:gd name="connsiteY15990" fmla="*/ 781269 h 2128862"/>
              <a:gd name="connsiteX15991" fmla="*/ 1871673 w 2482948"/>
              <a:gd name="connsiteY15991" fmla="*/ 782791 h 2128862"/>
              <a:gd name="connsiteX15992" fmla="*/ 1871483 w 2482948"/>
              <a:gd name="connsiteY15992" fmla="*/ 783300 h 2128862"/>
              <a:gd name="connsiteX15993" fmla="*/ 1871457 w 2482948"/>
              <a:gd name="connsiteY15993" fmla="*/ 783371 h 2128862"/>
              <a:gd name="connsiteX15994" fmla="*/ 1873099 w 2482948"/>
              <a:gd name="connsiteY15994" fmla="*/ 783371 h 2128862"/>
              <a:gd name="connsiteX15995" fmla="*/ 1874179 w 2482948"/>
              <a:gd name="connsiteY15995" fmla="*/ 781356 h 2128862"/>
              <a:gd name="connsiteX15996" fmla="*/ 1888876 w 2482948"/>
              <a:gd name="connsiteY15996" fmla="*/ 781043 h 2128862"/>
              <a:gd name="connsiteX15997" fmla="*/ 1885272 w 2482948"/>
              <a:gd name="connsiteY15997" fmla="*/ 781855 h 2128862"/>
              <a:gd name="connsiteX15998" fmla="*/ 1878019 w 2482948"/>
              <a:gd name="connsiteY15998" fmla="*/ 781529 h 2128862"/>
              <a:gd name="connsiteX15999" fmla="*/ 1877033 w 2482948"/>
              <a:gd name="connsiteY15999" fmla="*/ 783371 h 2128862"/>
              <a:gd name="connsiteX16000" fmla="*/ 1882100 w 2482948"/>
              <a:gd name="connsiteY16000" fmla="*/ 783371 h 2128862"/>
              <a:gd name="connsiteX16001" fmla="*/ 1888942 w 2482948"/>
              <a:gd name="connsiteY16001" fmla="*/ 781125 h 2128862"/>
              <a:gd name="connsiteX16002" fmla="*/ 1888968 w 2482948"/>
              <a:gd name="connsiteY16002" fmla="*/ 781054 h 2128862"/>
              <a:gd name="connsiteX16003" fmla="*/ 1043116 w 2482948"/>
              <a:gd name="connsiteY16003" fmla="*/ 780914 h 2128862"/>
              <a:gd name="connsiteX16004" fmla="*/ 1044433 w 2482948"/>
              <a:gd name="connsiteY16004" fmla="*/ 783322 h 2128862"/>
              <a:gd name="connsiteX16005" fmla="*/ 1046214 w 2482948"/>
              <a:gd name="connsiteY16005" fmla="*/ 786579 h 2128862"/>
              <a:gd name="connsiteX16006" fmla="*/ 1046343 w 2482948"/>
              <a:gd name="connsiteY16006" fmla="*/ 785271 h 2128862"/>
              <a:gd name="connsiteX16007" fmla="*/ 1046461 w 2482948"/>
              <a:gd name="connsiteY16007" fmla="*/ 784076 h 2128862"/>
              <a:gd name="connsiteX16008" fmla="*/ 1046533 w 2482948"/>
              <a:gd name="connsiteY16008" fmla="*/ 783347 h 2128862"/>
              <a:gd name="connsiteX16009" fmla="*/ 1046517 w 2482948"/>
              <a:gd name="connsiteY16009" fmla="*/ 783305 h 2128862"/>
              <a:gd name="connsiteX16010" fmla="*/ 1045725 w 2482948"/>
              <a:gd name="connsiteY16010" fmla="*/ 781250 h 2128862"/>
              <a:gd name="connsiteX16011" fmla="*/ 2339249 w 2482948"/>
              <a:gd name="connsiteY16011" fmla="*/ 780624 h 2128862"/>
              <a:gd name="connsiteX16012" fmla="*/ 2325097 w 2482948"/>
              <a:gd name="connsiteY16012" fmla="*/ 800272 h 2128862"/>
              <a:gd name="connsiteX16013" fmla="*/ 2325521 w 2482948"/>
              <a:gd name="connsiteY16013" fmla="*/ 823648 h 2128862"/>
              <a:gd name="connsiteX16014" fmla="*/ 2326781 w 2482948"/>
              <a:gd name="connsiteY16014" fmla="*/ 821981 h 2128862"/>
              <a:gd name="connsiteX16015" fmla="*/ 2334088 w 2482948"/>
              <a:gd name="connsiteY16015" fmla="*/ 813432 h 2128862"/>
              <a:gd name="connsiteX16016" fmla="*/ 2338832 w 2482948"/>
              <a:gd name="connsiteY16016" fmla="*/ 805875 h 2128862"/>
              <a:gd name="connsiteX16017" fmla="*/ 1787943 w 2482948"/>
              <a:gd name="connsiteY16017" fmla="*/ 780561 h 2128862"/>
              <a:gd name="connsiteX16018" fmla="*/ 1786620 w 2482948"/>
              <a:gd name="connsiteY16018" fmla="*/ 783319 h 2128862"/>
              <a:gd name="connsiteX16019" fmla="*/ 1787202 w 2482948"/>
              <a:gd name="connsiteY16019" fmla="*/ 783507 h 2128862"/>
              <a:gd name="connsiteX16020" fmla="*/ 1796444 w 2482948"/>
              <a:gd name="connsiteY16020" fmla="*/ 786487 h 2128862"/>
              <a:gd name="connsiteX16021" fmla="*/ 1796605 w 2482948"/>
              <a:gd name="connsiteY16021" fmla="*/ 785945 h 2128862"/>
              <a:gd name="connsiteX16022" fmla="*/ 1796852 w 2482948"/>
              <a:gd name="connsiteY16022" fmla="*/ 785105 h 2128862"/>
              <a:gd name="connsiteX16023" fmla="*/ 1791685 w 2482948"/>
              <a:gd name="connsiteY16023" fmla="*/ 782470 h 2128862"/>
              <a:gd name="connsiteX16024" fmla="*/ 2152142 w 2482948"/>
              <a:gd name="connsiteY16024" fmla="*/ 780359 h 2128862"/>
              <a:gd name="connsiteX16025" fmla="*/ 2150149 w 2482948"/>
              <a:gd name="connsiteY16025" fmla="*/ 781718 h 2128862"/>
              <a:gd name="connsiteX16026" fmla="*/ 2130123 w 2482948"/>
              <a:gd name="connsiteY16026" fmla="*/ 812816 h 2128862"/>
              <a:gd name="connsiteX16027" fmla="*/ 2129860 w 2482948"/>
              <a:gd name="connsiteY16027" fmla="*/ 814286 h 2128862"/>
              <a:gd name="connsiteX16028" fmla="*/ 2129699 w 2482948"/>
              <a:gd name="connsiteY16028" fmla="*/ 815183 h 2128862"/>
              <a:gd name="connsiteX16029" fmla="*/ 2138744 w 2482948"/>
              <a:gd name="connsiteY16029" fmla="*/ 813264 h 2128862"/>
              <a:gd name="connsiteX16030" fmla="*/ 2140084 w 2482948"/>
              <a:gd name="connsiteY16030" fmla="*/ 813386 h 2128862"/>
              <a:gd name="connsiteX16031" fmla="*/ 2140303 w 2482948"/>
              <a:gd name="connsiteY16031" fmla="*/ 813406 h 2128862"/>
              <a:gd name="connsiteX16032" fmla="*/ 2141131 w 2482948"/>
              <a:gd name="connsiteY16032" fmla="*/ 813240 h 2128862"/>
              <a:gd name="connsiteX16033" fmla="*/ 2146755 w 2482948"/>
              <a:gd name="connsiteY16033" fmla="*/ 813790 h 2128862"/>
              <a:gd name="connsiteX16034" fmla="*/ 2152099 w 2482948"/>
              <a:gd name="connsiteY16034" fmla="*/ 780626 h 2128862"/>
              <a:gd name="connsiteX16035" fmla="*/ 1848205 w 2482948"/>
              <a:gd name="connsiteY16035" fmla="*/ 780187 h 2128862"/>
              <a:gd name="connsiteX16036" fmla="*/ 1847613 w 2482948"/>
              <a:gd name="connsiteY16036" fmla="*/ 782145 h 2128862"/>
              <a:gd name="connsiteX16037" fmla="*/ 1847243 w 2482948"/>
              <a:gd name="connsiteY16037" fmla="*/ 783371 h 2128862"/>
              <a:gd name="connsiteX16038" fmla="*/ 1866692 w 2482948"/>
              <a:gd name="connsiteY16038" fmla="*/ 783371 h 2128862"/>
              <a:gd name="connsiteX16039" fmla="*/ 1867280 w 2482948"/>
              <a:gd name="connsiteY16039" fmla="*/ 781790 h 2128862"/>
              <a:gd name="connsiteX16040" fmla="*/ 1867552 w 2482948"/>
              <a:gd name="connsiteY16040" fmla="*/ 781058 h 2128862"/>
              <a:gd name="connsiteX16041" fmla="*/ 1861463 w 2482948"/>
              <a:gd name="connsiteY16041" fmla="*/ 780784 h 2128862"/>
              <a:gd name="connsiteX16042" fmla="*/ 1854672 w 2482948"/>
              <a:gd name="connsiteY16042" fmla="*/ 780478 h 2128862"/>
              <a:gd name="connsiteX16043" fmla="*/ 1748428 w 2482948"/>
              <a:gd name="connsiteY16043" fmla="*/ 779331 h 2128862"/>
              <a:gd name="connsiteX16044" fmla="*/ 1748790 w 2482948"/>
              <a:gd name="connsiteY16044" fmla="*/ 779885 h 2128862"/>
              <a:gd name="connsiteX16045" fmla="*/ 1748900 w 2482948"/>
              <a:gd name="connsiteY16045" fmla="*/ 780053 h 2128862"/>
              <a:gd name="connsiteX16046" fmla="*/ 1750833 w 2482948"/>
              <a:gd name="connsiteY16046" fmla="*/ 781167 h 2128862"/>
              <a:gd name="connsiteX16047" fmla="*/ 1752590 w 2482948"/>
              <a:gd name="connsiteY16047" fmla="*/ 782389 h 2128862"/>
              <a:gd name="connsiteX16048" fmla="*/ 1752806 w 2482948"/>
              <a:gd name="connsiteY16048" fmla="*/ 781706 h 2128862"/>
              <a:gd name="connsiteX16049" fmla="*/ 649356 w 2482948"/>
              <a:gd name="connsiteY16049" fmla="*/ 779033 h 2128862"/>
              <a:gd name="connsiteX16050" fmla="*/ 648705 w 2482948"/>
              <a:gd name="connsiteY16050" fmla="*/ 779761 h 2128862"/>
              <a:gd name="connsiteX16051" fmla="*/ 651309 w 2482948"/>
              <a:gd name="connsiteY16051" fmla="*/ 784929 h 2128862"/>
              <a:gd name="connsiteX16052" fmla="*/ 655635 w 2482948"/>
              <a:gd name="connsiteY16052" fmla="*/ 792604 h 2128862"/>
              <a:gd name="connsiteX16053" fmla="*/ 656233 w 2482948"/>
              <a:gd name="connsiteY16053" fmla="*/ 791956 h 2128862"/>
              <a:gd name="connsiteX16054" fmla="*/ 657000 w 2482948"/>
              <a:gd name="connsiteY16054" fmla="*/ 791124 h 2128862"/>
              <a:gd name="connsiteX16055" fmla="*/ 651617 w 2482948"/>
              <a:gd name="connsiteY16055" fmla="*/ 783869 h 2128862"/>
              <a:gd name="connsiteX16056" fmla="*/ 651583 w 2482948"/>
              <a:gd name="connsiteY16056" fmla="*/ 783796 h 2128862"/>
              <a:gd name="connsiteX16057" fmla="*/ 649680 w 2482948"/>
              <a:gd name="connsiteY16057" fmla="*/ 779727 h 2128862"/>
              <a:gd name="connsiteX16058" fmla="*/ 698382 w 2482948"/>
              <a:gd name="connsiteY16058" fmla="*/ 778896 h 2128862"/>
              <a:gd name="connsiteX16059" fmla="*/ 696574 w 2482948"/>
              <a:gd name="connsiteY16059" fmla="*/ 780924 h 2128862"/>
              <a:gd name="connsiteX16060" fmla="*/ 692501 w 2482948"/>
              <a:gd name="connsiteY16060" fmla="*/ 785492 h 2128862"/>
              <a:gd name="connsiteX16061" fmla="*/ 704999 w 2482948"/>
              <a:gd name="connsiteY16061" fmla="*/ 795878 h 2128862"/>
              <a:gd name="connsiteX16062" fmla="*/ 709591 w 2482948"/>
              <a:gd name="connsiteY16062" fmla="*/ 790744 h 2128862"/>
              <a:gd name="connsiteX16063" fmla="*/ 1027212 w 2482948"/>
              <a:gd name="connsiteY16063" fmla="*/ 778866 h 2128862"/>
              <a:gd name="connsiteX16064" fmla="*/ 1034205 w 2482948"/>
              <a:gd name="connsiteY16064" fmla="*/ 789124 h 2128862"/>
              <a:gd name="connsiteX16065" fmla="*/ 1035731 w 2482948"/>
              <a:gd name="connsiteY16065" fmla="*/ 791362 h 2128862"/>
              <a:gd name="connsiteX16066" fmla="*/ 1037855 w 2482948"/>
              <a:gd name="connsiteY16066" fmla="*/ 791704 h 2128862"/>
              <a:gd name="connsiteX16067" fmla="*/ 1038055 w 2482948"/>
              <a:gd name="connsiteY16067" fmla="*/ 791737 h 2128862"/>
              <a:gd name="connsiteX16068" fmla="*/ 1038077 w 2482948"/>
              <a:gd name="connsiteY16068" fmla="*/ 791740 h 2128862"/>
              <a:gd name="connsiteX16069" fmla="*/ 1038680 w 2482948"/>
              <a:gd name="connsiteY16069" fmla="*/ 786883 h 2128862"/>
              <a:gd name="connsiteX16070" fmla="*/ 1036975 w 2482948"/>
              <a:gd name="connsiteY16070" fmla="*/ 783612 h 2128862"/>
              <a:gd name="connsiteX16071" fmla="*/ 1035027 w 2482948"/>
              <a:gd name="connsiteY16071" fmla="*/ 779873 h 2128862"/>
              <a:gd name="connsiteX16072" fmla="*/ 2194785 w 2482948"/>
              <a:gd name="connsiteY16072" fmla="*/ 778668 h 2128862"/>
              <a:gd name="connsiteX16073" fmla="*/ 2184120 w 2482948"/>
              <a:gd name="connsiteY16073" fmla="*/ 786723 h 2128862"/>
              <a:gd name="connsiteX16074" fmla="*/ 2176159 w 2482948"/>
              <a:gd name="connsiteY16074" fmla="*/ 792737 h 2128862"/>
              <a:gd name="connsiteX16075" fmla="*/ 2172703 w 2482948"/>
              <a:gd name="connsiteY16075" fmla="*/ 816330 h 2128862"/>
              <a:gd name="connsiteX16076" fmla="*/ 2176900 w 2482948"/>
              <a:gd name="connsiteY16076" fmla="*/ 816740 h 2128862"/>
              <a:gd name="connsiteX16077" fmla="*/ 2177493 w 2482948"/>
              <a:gd name="connsiteY16077" fmla="*/ 817027 h 2128862"/>
              <a:gd name="connsiteX16078" fmla="*/ 2178555 w 2482948"/>
              <a:gd name="connsiteY16078" fmla="*/ 815223 h 2128862"/>
              <a:gd name="connsiteX16079" fmla="*/ 2179795 w 2482948"/>
              <a:gd name="connsiteY16079" fmla="*/ 813708 h 2128862"/>
              <a:gd name="connsiteX16080" fmla="*/ 2183242 w 2482948"/>
              <a:gd name="connsiteY16080" fmla="*/ 810536 h 2128862"/>
              <a:gd name="connsiteX16081" fmla="*/ 2191901 w 2482948"/>
              <a:gd name="connsiteY16081" fmla="*/ 803433 h 2128862"/>
              <a:gd name="connsiteX16082" fmla="*/ 1826698 w 2482948"/>
              <a:gd name="connsiteY16082" fmla="*/ 778559 h 2128862"/>
              <a:gd name="connsiteX16083" fmla="*/ 1825368 w 2482948"/>
              <a:gd name="connsiteY16083" fmla="*/ 783009 h 2128862"/>
              <a:gd name="connsiteX16084" fmla="*/ 1826148 w 2482948"/>
              <a:gd name="connsiteY16084" fmla="*/ 783188 h 2128862"/>
              <a:gd name="connsiteX16085" fmla="*/ 1828012 w 2482948"/>
              <a:gd name="connsiteY16085" fmla="*/ 783371 h 2128862"/>
              <a:gd name="connsiteX16086" fmla="*/ 1841136 w 2482948"/>
              <a:gd name="connsiteY16086" fmla="*/ 783371 h 2128862"/>
              <a:gd name="connsiteX16087" fmla="*/ 1843020 w 2482948"/>
              <a:gd name="connsiteY16087" fmla="*/ 779954 h 2128862"/>
              <a:gd name="connsiteX16088" fmla="*/ 1830117 w 2482948"/>
              <a:gd name="connsiteY16088" fmla="*/ 779373 h 2128862"/>
              <a:gd name="connsiteX16089" fmla="*/ 2319138 w 2482948"/>
              <a:gd name="connsiteY16089" fmla="*/ 778441 h 2128862"/>
              <a:gd name="connsiteX16090" fmla="*/ 2312165 w 2482948"/>
              <a:gd name="connsiteY16090" fmla="*/ 787923 h 2128862"/>
              <a:gd name="connsiteX16091" fmla="*/ 2303617 w 2482948"/>
              <a:gd name="connsiteY16091" fmla="*/ 795645 h 2128862"/>
              <a:gd name="connsiteX16092" fmla="*/ 2303449 w 2482948"/>
              <a:gd name="connsiteY16092" fmla="*/ 795825 h 2128862"/>
              <a:gd name="connsiteX16093" fmla="*/ 2303425 w 2482948"/>
              <a:gd name="connsiteY16093" fmla="*/ 817635 h 2128862"/>
              <a:gd name="connsiteX16094" fmla="*/ 2312302 w 2482948"/>
              <a:gd name="connsiteY16094" fmla="*/ 807088 h 2128862"/>
              <a:gd name="connsiteX16095" fmla="*/ 2319394 w 2482948"/>
              <a:gd name="connsiteY16095" fmla="*/ 799617 h 2128862"/>
              <a:gd name="connsiteX16096" fmla="*/ 1782668 w 2482948"/>
              <a:gd name="connsiteY16096" fmla="*/ 777871 h 2128862"/>
              <a:gd name="connsiteX16097" fmla="*/ 1781542 w 2482948"/>
              <a:gd name="connsiteY16097" fmla="*/ 781681 h 2128862"/>
              <a:gd name="connsiteX16098" fmla="*/ 1782297 w 2482948"/>
              <a:gd name="connsiteY16098" fmla="*/ 781925 h 2128862"/>
              <a:gd name="connsiteX16099" fmla="*/ 1783896 w 2482948"/>
              <a:gd name="connsiteY16099" fmla="*/ 778497 h 2128862"/>
              <a:gd name="connsiteX16100" fmla="*/ 1783408 w 2482948"/>
              <a:gd name="connsiteY16100" fmla="*/ 778248 h 2128862"/>
              <a:gd name="connsiteX16101" fmla="*/ 1783128 w 2482948"/>
              <a:gd name="connsiteY16101" fmla="*/ 778105 h 2128862"/>
              <a:gd name="connsiteX16102" fmla="*/ 1644400 w 2482948"/>
              <a:gd name="connsiteY16102" fmla="*/ 777754 h 2128862"/>
              <a:gd name="connsiteX16103" fmla="*/ 1612052 w 2482948"/>
              <a:gd name="connsiteY16103" fmla="*/ 861831 h 2128862"/>
              <a:gd name="connsiteX16104" fmla="*/ 1610258 w 2482948"/>
              <a:gd name="connsiteY16104" fmla="*/ 866853 h 2128862"/>
              <a:gd name="connsiteX16105" fmla="*/ 1610008 w 2482948"/>
              <a:gd name="connsiteY16105" fmla="*/ 867553 h 2128862"/>
              <a:gd name="connsiteX16106" fmla="*/ 1609965 w 2482948"/>
              <a:gd name="connsiteY16106" fmla="*/ 867672 h 2128862"/>
              <a:gd name="connsiteX16107" fmla="*/ 1608488 w 2482948"/>
              <a:gd name="connsiteY16107" fmla="*/ 872466 h 2128862"/>
              <a:gd name="connsiteX16108" fmla="*/ 1623539 w 2482948"/>
              <a:gd name="connsiteY16108" fmla="*/ 888438 h 2128862"/>
              <a:gd name="connsiteX16109" fmla="*/ 1624502 w 2482948"/>
              <a:gd name="connsiteY16109" fmla="*/ 889460 h 2128862"/>
              <a:gd name="connsiteX16110" fmla="*/ 1636271 w 2482948"/>
              <a:gd name="connsiteY16110" fmla="*/ 857025 h 2128862"/>
              <a:gd name="connsiteX16111" fmla="*/ 1634987 w 2482948"/>
              <a:gd name="connsiteY16111" fmla="*/ 834134 h 2128862"/>
              <a:gd name="connsiteX16112" fmla="*/ 1638425 w 2482948"/>
              <a:gd name="connsiteY16112" fmla="*/ 813542 h 2128862"/>
              <a:gd name="connsiteX16113" fmla="*/ 1640184 w 2482948"/>
              <a:gd name="connsiteY16113" fmla="*/ 803011 h 2128862"/>
              <a:gd name="connsiteX16114" fmla="*/ 1751837 w 2482948"/>
              <a:gd name="connsiteY16114" fmla="*/ 777157 h 2128862"/>
              <a:gd name="connsiteX16115" fmla="*/ 1752097 w 2482948"/>
              <a:gd name="connsiteY16115" fmla="*/ 777272 h 2128862"/>
              <a:gd name="connsiteX16116" fmla="*/ 1752093 w 2482948"/>
              <a:gd name="connsiteY16116" fmla="*/ 777266 h 2128862"/>
              <a:gd name="connsiteX16117" fmla="*/ 1752081 w 2482948"/>
              <a:gd name="connsiteY16117" fmla="*/ 777249 h 2128862"/>
              <a:gd name="connsiteX16118" fmla="*/ 1013491 w 2482948"/>
              <a:gd name="connsiteY16118" fmla="*/ 777099 h 2128862"/>
              <a:gd name="connsiteX16119" fmla="*/ 1012482 w 2482948"/>
              <a:gd name="connsiteY16119" fmla="*/ 778881 h 2128862"/>
              <a:gd name="connsiteX16120" fmla="*/ 1015940 w 2482948"/>
              <a:gd name="connsiteY16120" fmla="*/ 782129 h 2128862"/>
              <a:gd name="connsiteX16121" fmla="*/ 1018117 w 2482948"/>
              <a:gd name="connsiteY16121" fmla="*/ 784173 h 2128862"/>
              <a:gd name="connsiteX16122" fmla="*/ 1018205 w 2482948"/>
              <a:gd name="connsiteY16122" fmla="*/ 784272 h 2128862"/>
              <a:gd name="connsiteX16123" fmla="*/ 1019104 w 2482948"/>
              <a:gd name="connsiteY16123" fmla="*/ 785283 h 2128862"/>
              <a:gd name="connsiteX16124" fmla="*/ 1022632 w 2482948"/>
              <a:gd name="connsiteY16124" fmla="*/ 789253 h 2128862"/>
              <a:gd name="connsiteX16125" fmla="*/ 1030639 w 2482948"/>
              <a:gd name="connsiteY16125" fmla="*/ 790542 h 2128862"/>
              <a:gd name="connsiteX16126" fmla="*/ 1028548 w 2482948"/>
              <a:gd name="connsiteY16126" fmla="*/ 787486 h 2128862"/>
              <a:gd name="connsiteX16127" fmla="*/ 1022208 w 2482948"/>
              <a:gd name="connsiteY16127" fmla="*/ 778222 h 2128862"/>
              <a:gd name="connsiteX16128" fmla="*/ 1022172 w 2482948"/>
              <a:gd name="connsiteY16128" fmla="*/ 778217 h 2128862"/>
              <a:gd name="connsiteX16129" fmla="*/ 1021648 w 2482948"/>
              <a:gd name="connsiteY16129" fmla="*/ 778150 h 2128862"/>
              <a:gd name="connsiteX16130" fmla="*/ 1052970 w 2482948"/>
              <a:gd name="connsiteY16130" fmla="*/ 776651 h 2128862"/>
              <a:gd name="connsiteX16131" fmla="*/ 1052883 w 2482948"/>
              <a:gd name="connsiteY16131" fmla="*/ 777294 h 2128862"/>
              <a:gd name="connsiteX16132" fmla="*/ 1053036 w 2482948"/>
              <a:gd name="connsiteY16132" fmla="*/ 777314 h 2128862"/>
              <a:gd name="connsiteX16133" fmla="*/ 1053159 w 2482948"/>
              <a:gd name="connsiteY16133" fmla="*/ 777329 h 2128862"/>
              <a:gd name="connsiteX16134" fmla="*/ 1053084 w 2482948"/>
              <a:gd name="connsiteY16134" fmla="*/ 777061 h 2128862"/>
              <a:gd name="connsiteX16135" fmla="*/ 1053017 w 2482948"/>
              <a:gd name="connsiteY16135" fmla="*/ 776822 h 2128862"/>
              <a:gd name="connsiteX16136" fmla="*/ 676718 w 2482948"/>
              <a:gd name="connsiteY16136" fmla="*/ 776505 h 2128862"/>
              <a:gd name="connsiteX16137" fmla="*/ 670357 w 2482948"/>
              <a:gd name="connsiteY16137" fmla="*/ 783405 h 2128862"/>
              <a:gd name="connsiteX16138" fmla="*/ 675355 w 2482948"/>
              <a:gd name="connsiteY16138" fmla="*/ 790675 h 2128862"/>
              <a:gd name="connsiteX16139" fmla="*/ 676702 w 2482948"/>
              <a:gd name="connsiteY16139" fmla="*/ 792012 h 2128862"/>
              <a:gd name="connsiteX16140" fmla="*/ 678365 w 2482948"/>
              <a:gd name="connsiteY16140" fmla="*/ 793663 h 2128862"/>
              <a:gd name="connsiteX16141" fmla="*/ 685337 w 2482948"/>
              <a:gd name="connsiteY16141" fmla="*/ 785816 h 2128862"/>
              <a:gd name="connsiteX16142" fmla="*/ 680356 w 2482948"/>
              <a:gd name="connsiteY16142" fmla="*/ 781804 h 2128862"/>
              <a:gd name="connsiteX16143" fmla="*/ 1819510 w 2482948"/>
              <a:gd name="connsiteY16143" fmla="*/ 776498 h 2128862"/>
              <a:gd name="connsiteX16144" fmla="*/ 1819504 w 2482948"/>
              <a:gd name="connsiteY16144" fmla="*/ 776509 h 2128862"/>
              <a:gd name="connsiteX16145" fmla="*/ 1817120 w 2482948"/>
              <a:gd name="connsiteY16145" fmla="*/ 780778 h 2128862"/>
              <a:gd name="connsiteX16146" fmla="*/ 1818535 w 2482948"/>
              <a:gd name="connsiteY16146" fmla="*/ 781441 h 2128862"/>
              <a:gd name="connsiteX16147" fmla="*/ 1820463 w 2482948"/>
              <a:gd name="connsiteY16147" fmla="*/ 781884 h 2128862"/>
              <a:gd name="connsiteX16148" fmla="*/ 1821810 w 2482948"/>
              <a:gd name="connsiteY16148" fmla="*/ 777396 h 2128862"/>
              <a:gd name="connsiteX16149" fmla="*/ 1821430 w 2482948"/>
              <a:gd name="connsiteY16149" fmla="*/ 777305 h 2128862"/>
              <a:gd name="connsiteX16150" fmla="*/ 1881109 w 2482948"/>
              <a:gd name="connsiteY16150" fmla="*/ 775759 h 2128862"/>
              <a:gd name="connsiteX16151" fmla="*/ 1881103 w 2482948"/>
              <a:gd name="connsiteY16151" fmla="*/ 775770 h 2128862"/>
              <a:gd name="connsiteX16152" fmla="*/ 1885748 w 2482948"/>
              <a:gd name="connsiteY16152" fmla="*/ 776320 h 2128862"/>
              <a:gd name="connsiteX16153" fmla="*/ 1886494 w 2482948"/>
              <a:gd name="connsiteY16153" fmla="*/ 776151 h 2128862"/>
              <a:gd name="connsiteX16154" fmla="*/ 1886630 w 2482948"/>
              <a:gd name="connsiteY16154" fmla="*/ 776120 h 2128862"/>
              <a:gd name="connsiteX16155" fmla="*/ 1887036 w 2482948"/>
              <a:gd name="connsiteY16155" fmla="*/ 776028 h 2128862"/>
              <a:gd name="connsiteX16156" fmla="*/ 1885961 w 2482948"/>
              <a:gd name="connsiteY16156" fmla="*/ 776203 h 2128862"/>
              <a:gd name="connsiteX16157" fmla="*/ 1874508 w 2482948"/>
              <a:gd name="connsiteY16157" fmla="*/ 775156 h 2128862"/>
              <a:gd name="connsiteX16158" fmla="*/ 1874455 w 2482948"/>
              <a:gd name="connsiteY16158" fmla="*/ 775299 h 2128862"/>
              <a:gd name="connsiteX16159" fmla="*/ 1877353 w 2482948"/>
              <a:gd name="connsiteY16159" fmla="*/ 775437 h 2128862"/>
              <a:gd name="connsiteX16160" fmla="*/ 1877364 w 2482948"/>
              <a:gd name="connsiteY16160" fmla="*/ 775417 h 2128862"/>
              <a:gd name="connsiteX16161" fmla="*/ 2063091 w 2482948"/>
              <a:gd name="connsiteY16161" fmla="*/ 774705 h 2128862"/>
              <a:gd name="connsiteX16162" fmla="*/ 2054785 w 2482948"/>
              <a:gd name="connsiteY16162" fmla="*/ 786067 h 2128862"/>
              <a:gd name="connsiteX16163" fmla="*/ 2054516 w 2482948"/>
              <a:gd name="connsiteY16163" fmla="*/ 786434 h 2128862"/>
              <a:gd name="connsiteX16164" fmla="*/ 2048609 w 2482948"/>
              <a:gd name="connsiteY16164" fmla="*/ 796708 h 2128862"/>
              <a:gd name="connsiteX16165" fmla="*/ 2046424 w 2482948"/>
              <a:gd name="connsiteY16165" fmla="*/ 808167 h 2128862"/>
              <a:gd name="connsiteX16166" fmla="*/ 2036206 w 2482948"/>
              <a:gd name="connsiteY16166" fmla="*/ 861757 h 2128862"/>
              <a:gd name="connsiteX16167" fmla="*/ 2061533 w 2482948"/>
              <a:gd name="connsiteY16167" fmla="*/ 815918 h 2128862"/>
              <a:gd name="connsiteX16168" fmla="*/ 2069291 w 2482948"/>
              <a:gd name="connsiteY16168" fmla="*/ 775428 h 2128862"/>
              <a:gd name="connsiteX16169" fmla="*/ 1744844 w 2482948"/>
              <a:gd name="connsiteY16169" fmla="*/ 773856 h 2128862"/>
              <a:gd name="connsiteX16170" fmla="*/ 1744890 w 2482948"/>
              <a:gd name="connsiteY16170" fmla="*/ 773996 h 2128862"/>
              <a:gd name="connsiteX16171" fmla="*/ 1744926 w 2482948"/>
              <a:gd name="connsiteY16171" fmla="*/ 774106 h 2128862"/>
              <a:gd name="connsiteX16172" fmla="*/ 1744930 w 2482948"/>
              <a:gd name="connsiteY16172" fmla="*/ 774117 h 2128862"/>
              <a:gd name="connsiteX16173" fmla="*/ 1745050 w 2482948"/>
              <a:gd name="connsiteY16173" fmla="*/ 774170 h 2128862"/>
              <a:gd name="connsiteX16174" fmla="*/ 2298746 w 2482948"/>
              <a:gd name="connsiteY16174" fmla="*/ 773753 h 2128862"/>
              <a:gd name="connsiteX16175" fmla="*/ 2298653 w 2482948"/>
              <a:gd name="connsiteY16175" fmla="*/ 773860 h 2128862"/>
              <a:gd name="connsiteX16176" fmla="*/ 2289966 w 2482948"/>
              <a:gd name="connsiteY16176" fmla="*/ 780753 h 2128862"/>
              <a:gd name="connsiteX16177" fmla="*/ 2282953 w 2482948"/>
              <a:gd name="connsiteY16177" fmla="*/ 787623 h 2128862"/>
              <a:gd name="connsiteX16178" fmla="*/ 2282539 w 2482948"/>
              <a:gd name="connsiteY16178" fmla="*/ 810594 h 2128862"/>
              <a:gd name="connsiteX16179" fmla="*/ 2286743 w 2482948"/>
              <a:gd name="connsiteY16179" fmla="*/ 806066 h 2128862"/>
              <a:gd name="connsiteX16180" fmla="*/ 2292712 w 2482948"/>
              <a:gd name="connsiteY16180" fmla="*/ 799636 h 2128862"/>
              <a:gd name="connsiteX16181" fmla="*/ 2298568 w 2482948"/>
              <a:gd name="connsiteY16181" fmla="*/ 793328 h 2128862"/>
              <a:gd name="connsiteX16182" fmla="*/ 2298643 w 2482948"/>
              <a:gd name="connsiteY16182" fmla="*/ 785109 h 2128862"/>
              <a:gd name="connsiteX16183" fmla="*/ 1768667 w 2482948"/>
              <a:gd name="connsiteY16183" fmla="*/ 773711 h 2128862"/>
              <a:gd name="connsiteX16184" fmla="*/ 1771793 w 2482948"/>
              <a:gd name="connsiteY16184" fmla="*/ 775805 h 2128862"/>
              <a:gd name="connsiteX16185" fmla="*/ 1773866 w 2482948"/>
              <a:gd name="connsiteY16185" fmla="*/ 777193 h 2128862"/>
              <a:gd name="connsiteX16186" fmla="*/ 1775900 w 2482948"/>
              <a:gd name="connsiteY16186" fmla="*/ 778556 h 2128862"/>
              <a:gd name="connsiteX16187" fmla="*/ 1776805 w 2482948"/>
              <a:gd name="connsiteY16187" fmla="*/ 775732 h 2128862"/>
              <a:gd name="connsiteX16188" fmla="*/ 1769173 w 2482948"/>
              <a:gd name="connsiteY16188" fmla="*/ 773859 h 2128862"/>
              <a:gd name="connsiteX16189" fmla="*/ 2053028 w 2482948"/>
              <a:gd name="connsiteY16189" fmla="*/ 773532 h 2128862"/>
              <a:gd name="connsiteX16190" fmla="*/ 2052290 w 2482948"/>
              <a:gd name="connsiteY16190" fmla="*/ 777403 h 2128862"/>
              <a:gd name="connsiteX16191" fmla="*/ 2051098 w 2482948"/>
              <a:gd name="connsiteY16191" fmla="*/ 783656 h 2128862"/>
              <a:gd name="connsiteX16192" fmla="*/ 2055834 w 2482948"/>
              <a:gd name="connsiteY16192" fmla="*/ 777179 h 2128862"/>
              <a:gd name="connsiteX16193" fmla="*/ 2058071 w 2482948"/>
              <a:gd name="connsiteY16193" fmla="*/ 774120 h 2128862"/>
              <a:gd name="connsiteX16194" fmla="*/ 1791473 w 2482948"/>
              <a:gd name="connsiteY16194" fmla="*/ 773201 h 2128862"/>
              <a:gd name="connsiteX16195" fmla="*/ 1790531 w 2482948"/>
              <a:gd name="connsiteY16195" fmla="*/ 775165 h 2128862"/>
              <a:gd name="connsiteX16196" fmla="*/ 1799159 w 2482948"/>
              <a:gd name="connsiteY16196" fmla="*/ 777293 h 2128862"/>
              <a:gd name="connsiteX16197" fmla="*/ 1799265 w 2482948"/>
              <a:gd name="connsiteY16197" fmla="*/ 776935 h 2128862"/>
              <a:gd name="connsiteX16198" fmla="*/ 1799279 w 2482948"/>
              <a:gd name="connsiteY16198" fmla="*/ 776889 h 2128862"/>
              <a:gd name="connsiteX16199" fmla="*/ 1799290 w 2482948"/>
              <a:gd name="connsiteY16199" fmla="*/ 776851 h 2128862"/>
              <a:gd name="connsiteX16200" fmla="*/ 1792424 w 2482948"/>
              <a:gd name="connsiteY16200" fmla="*/ 773645 h 2128862"/>
              <a:gd name="connsiteX16201" fmla="*/ 1791869 w 2482948"/>
              <a:gd name="connsiteY16201" fmla="*/ 773386 h 2128862"/>
              <a:gd name="connsiteX16202" fmla="*/ 1852110 w 2482948"/>
              <a:gd name="connsiteY16202" fmla="*/ 773110 h 2128862"/>
              <a:gd name="connsiteX16203" fmla="*/ 1851504 w 2482948"/>
              <a:gd name="connsiteY16203" fmla="*/ 774206 h 2128862"/>
              <a:gd name="connsiteX16204" fmla="*/ 1855046 w 2482948"/>
              <a:gd name="connsiteY16204" fmla="*/ 774375 h 2128862"/>
              <a:gd name="connsiteX16205" fmla="*/ 1869778 w 2482948"/>
              <a:gd name="connsiteY16205" fmla="*/ 775077 h 2128862"/>
              <a:gd name="connsiteX16206" fmla="*/ 1869905 w 2482948"/>
              <a:gd name="connsiteY16206" fmla="*/ 774736 h 2128862"/>
              <a:gd name="connsiteX16207" fmla="*/ 1868371 w 2482948"/>
              <a:gd name="connsiteY16207" fmla="*/ 774596 h 2128862"/>
              <a:gd name="connsiteX16208" fmla="*/ 1864204 w 2482948"/>
              <a:gd name="connsiteY16208" fmla="*/ 774215 h 2128862"/>
              <a:gd name="connsiteX16209" fmla="*/ 1805734 w 2482948"/>
              <a:gd name="connsiteY16209" fmla="*/ 773001 h 2128862"/>
              <a:gd name="connsiteX16210" fmla="*/ 1805124 w 2482948"/>
              <a:gd name="connsiteY16210" fmla="*/ 775068 h 2128862"/>
              <a:gd name="connsiteX16211" fmla="*/ 1805102 w 2482948"/>
              <a:gd name="connsiteY16211" fmla="*/ 775143 h 2128862"/>
              <a:gd name="connsiteX16212" fmla="*/ 1812810 w 2482948"/>
              <a:gd name="connsiteY16212" fmla="*/ 778757 h 2128862"/>
              <a:gd name="connsiteX16213" fmla="*/ 1815070 w 2482948"/>
              <a:gd name="connsiteY16213" fmla="*/ 774713 h 2128862"/>
              <a:gd name="connsiteX16214" fmla="*/ 1807892 w 2482948"/>
              <a:gd name="connsiteY16214" fmla="*/ 773397 h 2128862"/>
              <a:gd name="connsiteX16215" fmla="*/ 2236561 w 2482948"/>
              <a:gd name="connsiteY16215" fmla="*/ 772886 h 2128862"/>
              <a:gd name="connsiteX16216" fmla="*/ 2228029 w 2482948"/>
              <a:gd name="connsiteY16216" fmla="*/ 779943 h 2128862"/>
              <a:gd name="connsiteX16217" fmla="*/ 2219972 w 2482948"/>
              <a:gd name="connsiteY16217" fmla="*/ 786608 h 2128862"/>
              <a:gd name="connsiteX16218" fmla="*/ 2217961 w 2482948"/>
              <a:gd name="connsiteY16218" fmla="*/ 811438 h 2128862"/>
              <a:gd name="connsiteX16219" fmla="*/ 2217925 w 2482948"/>
              <a:gd name="connsiteY16219" fmla="*/ 811691 h 2128862"/>
              <a:gd name="connsiteX16220" fmla="*/ 2223061 w 2482948"/>
              <a:gd name="connsiteY16220" fmla="*/ 807114 h 2128862"/>
              <a:gd name="connsiteX16221" fmla="*/ 2228009 w 2482948"/>
              <a:gd name="connsiteY16221" fmla="*/ 802705 h 2128862"/>
              <a:gd name="connsiteX16222" fmla="*/ 2233737 w 2482948"/>
              <a:gd name="connsiteY16222" fmla="*/ 797601 h 2128862"/>
              <a:gd name="connsiteX16223" fmla="*/ 2090074 w 2482948"/>
              <a:gd name="connsiteY16223" fmla="*/ 772214 h 2128862"/>
              <a:gd name="connsiteX16224" fmla="*/ 2076981 w 2482948"/>
              <a:gd name="connsiteY16224" fmla="*/ 774860 h 2128862"/>
              <a:gd name="connsiteX16225" fmla="*/ 2074782 w 2482948"/>
              <a:gd name="connsiteY16225" fmla="*/ 775304 h 2128862"/>
              <a:gd name="connsiteX16226" fmla="*/ 2073511 w 2482948"/>
              <a:gd name="connsiteY16226" fmla="*/ 775561 h 2128862"/>
              <a:gd name="connsiteX16227" fmla="*/ 2068012 w 2482948"/>
              <a:gd name="connsiteY16227" fmla="*/ 804287 h 2128862"/>
              <a:gd name="connsiteX16228" fmla="*/ 2074279 w 2482948"/>
              <a:gd name="connsiteY16228" fmla="*/ 795299 h 2128862"/>
              <a:gd name="connsiteX16229" fmla="*/ 2086842 w 2482948"/>
              <a:gd name="connsiteY16229" fmla="*/ 777281 h 2128862"/>
              <a:gd name="connsiteX16230" fmla="*/ 2089961 w 2482948"/>
              <a:gd name="connsiteY16230" fmla="*/ 772808 h 2128862"/>
              <a:gd name="connsiteX16231" fmla="*/ 2004448 w 2482948"/>
              <a:gd name="connsiteY16231" fmla="*/ 771623 h 2128862"/>
              <a:gd name="connsiteX16232" fmla="*/ 1977726 w 2482948"/>
              <a:gd name="connsiteY16232" fmla="*/ 815690 h 2128862"/>
              <a:gd name="connsiteX16233" fmla="*/ 1966780 w 2482948"/>
              <a:gd name="connsiteY16233" fmla="*/ 859634 h 2128862"/>
              <a:gd name="connsiteX16234" fmla="*/ 1966779 w 2482948"/>
              <a:gd name="connsiteY16234" fmla="*/ 859636 h 2128862"/>
              <a:gd name="connsiteX16235" fmla="*/ 1966778 w 2482948"/>
              <a:gd name="connsiteY16235" fmla="*/ 859641 h 2128862"/>
              <a:gd name="connsiteX16236" fmla="*/ 1965099 w 2482948"/>
              <a:gd name="connsiteY16236" fmla="*/ 880545 h 2128862"/>
              <a:gd name="connsiteX16237" fmla="*/ 1969684 w 2482948"/>
              <a:gd name="connsiteY16237" fmla="*/ 882762 h 2128862"/>
              <a:gd name="connsiteX16238" fmla="*/ 1985028 w 2482948"/>
              <a:gd name="connsiteY16238" fmla="*/ 848927 h 2128862"/>
              <a:gd name="connsiteX16239" fmla="*/ 1986340 w 2482948"/>
              <a:gd name="connsiteY16239" fmla="*/ 846033 h 2128862"/>
              <a:gd name="connsiteX16240" fmla="*/ 1993852 w 2482948"/>
              <a:gd name="connsiteY16240" fmla="*/ 815168 h 2128862"/>
              <a:gd name="connsiteX16241" fmla="*/ 1016671 w 2482948"/>
              <a:gd name="connsiteY16241" fmla="*/ 771480 h 2128862"/>
              <a:gd name="connsiteX16242" fmla="*/ 1016064 w 2482948"/>
              <a:gd name="connsiteY16242" fmla="*/ 772553 h 2128862"/>
              <a:gd name="connsiteX16243" fmla="*/ 1017924 w 2482948"/>
              <a:gd name="connsiteY16243" fmla="*/ 772792 h 2128862"/>
              <a:gd name="connsiteX16244" fmla="*/ 1017687 w 2482948"/>
              <a:gd name="connsiteY16244" fmla="*/ 772545 h 2128862"/>
              <a:gd name="connsiteX16245" fmla="*/ 1797194 w 2482948"/>
              <a:gd name="connsiteY16245" fmla="*/ 771435 h 2128862"/>
              <a:gd name="connsiteX16246" fmla="*/ 1798890 w 2482948"/>
              <a:gd name="connsiteY16246" fmla="*/ 772231 h 2128862"/>
              <a:gd name="connsiteX16247" fmla="*/ 1800440 w 2482948"/>
              <a:gd name="connsiteY16247" fmla="*/ 772957 h 2128862"/>
              <a:gd name="connsiteX16248" fmla="*/ 1800587 w 2482948"/>
              <a:gd name="connsiteY16248" fmla="*/ 772458 h 2128862"/>
              <a:gd name="connsiteX16249" fmla="*/ 1800699 w 2482948"/>
              <a:gd name="connsiteY16249" fmla="*/ 772078 h 2128862"/>
              <a:gd name="connsiteX16250" fmla="*/ 1799567 w 2482948"/>
              <a:gd name="connsiteY16250" fmla="*/ 771870 h 2128862"/>
              <a:gd name="connsiteX16251" fmla="*/ 1883687 w 2482948"/>
              <a:gd name="connsiteY16251" fmla="*/ 770944 h 2128862"/>
              <a:gd name="connsiteX16252" fmla="*/ 1883659 w 2482948"/>
              <a:gd name="connsiteY16252" fmla="*/ 770996 h 2128862"/>
              <a:gd name="connsiteX16253" fmla="*/ 1886236 w 2482948"/>
              <a:gd name="connsiteY16253" fmla="*/ 771239 h 2128862"/>
              <a:gd name="connsiteX16254" fmla="*/ 1886250 w 2482948"/>
              <a:gd name="connsiteY16254" fmla="*/ 771237 h 2128862"/>
              <a:gd name="connsiteX16255" fmla="*/ 609894 w 2482948"/>
              <a:gd name="connsiteY16255" fmla="*/ 770685 h 2128862"/>
              <a:gd name="connsiteX16256" fmla="*/ 587629 w 2482948"/>
              <a:gd name="connsiteY16256" fmla="*/ 795507 h 2128862"/>
              <a:gd name="connsiteX16257" fmla="*/ 538127 w 2482948"/>
              <a:gd name="connsiteY16257" fmla="*/ 849146 h 2128862"/>
              <a:gd name="connsiteX16258" fmla="*/ 253531 w 2482948"/>
              <a:gd name="connsiteY16258" fmla="*/ 1141187 h 2128862"/>
              <a:gd name="connsiteX16259" fmla="*/ 189340 w 2482948"/>
              <a:gd name="connsiteY16259" fmla="*/ 1182148 h 2128862"/>
              <a:gd name="connsiteX16260" fmla="*/ 157695 w 2482948"/>
              <a:gd name="connsiteY16260" fmla="*/ 1189622 h 2128862"/>
              <a:gd name="connsiteX16261" fmla="*/ 158529 w 2482948"/>
              <a:gd name="connsiteY16261" fmla="*/ 1191238 h 2128862"/>
              <a:gd name="connsiteX16262" fmla="*/ 161267 w 2482948"/>
              <a:gd name="connsiteY16262" fmla="*/ 1194782 h 2128862"/>
              <a:gd name="connsiteX16263" fmla="*/ 190746 w 2482948"/>
              <a:gd name="connsiteY16263" fmla="*/ 1186740 h 2128862"/>
              <a:gd name="connsiteX16264" fmla="*/ 195428 w 2482948"/>
              <a:gd name="connsiteY16264" fmla="*/ 1184709 h 2128862"/>
              <a:gd name="connsiteX16265" fmla="*/ 210011 w 2482948"/>
              <a:gd name="connsiteY16265" fmla="*/ 1178384 h 2128862"/>
              <a:gd name="connsiteX16266" fmla="*/ 220707 w 2482948"/>
              <a:gd name="connsiteY16266" fmla="*/ 1172799 h 2128862"/>
              <a:gd name="connsiteX16267" fmla="*/ 258357 w 2482948"/>
              <a:gd name="connsiteY16267" fmla="*/ 1146977 h 2128862"/>
              <a:gd name="connsiteX16268" fmla="*/ 545020 w 2482948"/>
              <a:gd name="connsiteY16268" fmla="*/ 860313 h 2128862"/>
              <a:gd name="connsiteX16269" fmla="*/ 594384 w 2482948"/>
              <a:gd name="connsiteY16269" fmla="*/ 807365 h 2128862"/>
              <a:gd name="connsiteX16270" fmla="*/ 610204 w 2482948"/>
              <a:gd name="connsiteY16270" fmla="*/ 789595 h 2128862"/>
              <a:gd name="connsiteX16271" fmla="*/ 610107 w 2482948"/>
              <a:gd name="connsiteY16271" fmla="*/ 783672 h 2128862"/>
              <a:gd name="connsiteX16272" fmla="*/ 610029 w 2482948"/>
              <a:gd name="connsiteY16272" fmla="*/ 778935 h 2128862"/>
              <a:gd name="connsiteX16273" fmla="*/ 1829072 w 2482948"/>
              <a:gd name="connsiteY16273" fmla="*/ 770619 h 2128862"/>
              <a:gd name="connsiteX16274" fmla="*/ 1829010 w 2482948"/>
              <a:gd name="connsiteY16274" fmla="*/ 770827 h 2128862"/>
              <a:gd name="connsiteX16275" fmla="*/ 1828791 w 2482948"/>
              <a:gd name="connsiteY16275" fmla="*/ 771560 h 2128862"/>
              <a:gd name="connsiteX16276" fmla="*/ 1828587 w 2482948"/>
              <a:gd name="connsiteY16276" fmla="*/ 772242 h 2128862"/>
              <a:gd name="connsiteX16277" fmla="*/ 1844182 w 2482948"/>
              <a:gd name="connsiteY16277" fmla="*/ 773858 h 2128862"/>
              <a:gd name="connsiteX16278" fmla="*/ 1845562 w 2482948"/>
              <a:gd name="connsiteY16278" fmla="*/ 773923 h 2128862"/>
              <a:gd name="connsiteX16279" fmla="*/ 1845583 w 2482948"/>
              <a:gd name="connsiteY16279" fmla="*/ 773853 h 2128862"/>
              <a:gd name="connsiteX16280" fmla="*/ 1845982 w 2482948"/>
              <a:gd name="connsiteY16280" fmla="*/ 772550 h 2128862"/>
              <a:gd name="connsiteX16281" fmla="*/ 1831633 w 2482948"/>
              <a:gd name="connsiteY16281" fmla="*/ 771239 h 2128862"/>
              <a:gd name="connsiteX16282" fmla="*/ 657029 w 2482948"/>
              <a:gd name="connsiteY16282" fmla="*/ 770455 h 2128862"/>
              <a:gd name="connsiteX16283" fmla="*/ 653484 w 2482948"/>
              <a:gd name="connsiteY16283" fmla="*/ 774418 h 2128862"/>
              <a:gd name="connsiteX16284" fmla="*/ 654769 w 2482948"/>
              <a:gd name="connsiteY16284" fmla="*/ 777191 h 2128862"/>
              <a:gd name="connsiteX16285" fmla="*/ 656138 w 2482948"/>
              <a:gd name="connsiteY16285" fmla="*/ 780146 h 2128862"/>
              <a:gd name="connsiteX16286" fmla="*/ 656599 w 2482948"/>
              <a:gd name="connsiteY16286" fmla="*/ 781141 h 2128862"/>
              <a:gd name="connsiteX16287" fmla="*/ 657073 w 2482948"/>
              <a:gd name="connsiteY16287" fmla="*/ 781779 h 2128862"/>
              <a:gd name="connsiteX16288" fmla="*/ 657966 w 2482948"/>
              <a:gd name="connsiteY16288" fmla="*/ 782979 h 2128862"/>
              <a:gd name="connsiteX16289" fmla="*/ 660888 w 2482948"/>
              <a:gd name="connsiteY16289" fmla="*/ 786907 h 2128862"/>
              <a:gd name="connsiteX16290" fmla="*/ 661862 w 2482948"/>
              <a:gd name="connsiteY16290" fmla="*/ 785850 h 2128862"/>
              <a:gd name="connsiteX16291" fmla="*/ 664322 w 2482948"/>
              <a:gd name="connsiteY16291" fmla="*/ 783182 h 2128862"/>
              <a:gd name="connsiteX16292" fmla="*/ 662931 w 2482948"/>
              <a:gd name="connsiteY16292" fmla="*/ 781787 h 2128862"/>
              <a:gd name="connsiteX16293" fmla="*/ 657167 w 2482948"/>
              <a:gd name="connsiteY16293" fmla="*/ 770719 h 2128862"/>
              <a:gd name="connsiteX16294" fmla="*/ 1784948 w 2482948"/>
              <a:gd name="connsiteY16294" fmla="*/ 770155 h 2128862"/>
              <a:gd name="connsiteX16295" fmla="*/ 1784072 w 2482948"/>
              <a:gd name="connsiteY16295" fmla="*/ 773117 h 2128862"/>
              <a:gd name="connsiteX16296" fmla="*/ 1784498 w 2482948"/>
              <a:gd name="connsiteY16296" fmla="*/ 773334 h 2128862"/>
              <a:gd name="connsiteX16297" fmla="*/ 1785797 w 2482948"/>
              <a:gd name="connsiteY16297" fmla="*/ 773997 h 2128862"/>
              <a:gd name="connsiteX16298" fmla="*/ 1785833 w 2482948"/>
              <a:gd name="connsiteY16298" fmla="*/ 774006 h 2128862"/>
              <a:gd name="connsiteX16299" fmla="*/ 1785851 w 2482948"/>
              <a:gd name="connsiteY16299" fmla="*/ 774010 h 2128862"/>
              <a:gd name="connsiteX16300" fmla="*/ 1785975 w 2482948"/>
              <a:gd name="connsiteY16300" fmla="*/ 774041 h 2128862"/>
              <a:gd name="connsiteX16301" fmla="*/ 1785978 w 2482948"/>
              <a:gd name="connsiteY16301" fmla="*/ 774035 h 2128862"/>
              <a:gd name="connsiteX16302" fmla="*/ 1786001 w 2482948"/>
              <a:gd name="connsiteY16302" fmla="*/ 773985 h 2128862"/>
              <a:gd name="connsiteX16303" fmla="*/ 1787279 w 2482948"/>
              <a:gd name="connsiteY16303" fmla="*/ 771244 h 2128862"/>
              <a:gd name="connsiteX16304" fmla="*/ 1786628 w 2482948"/>
              <a:gd name="connsiteY16304" fmla="*/ 770939 h 2128862"/>
              <a:gd name="connsiteX16305" fmla="*/ 1785245 w 2482948"/>
              <a:gd name="connsiteY16305" fmla="*/ 770294 h 2128862"/>
              <a:gd name="connsiteX16306" fmla="*/ 1876383 w 2482948"/>
              <a:gd name="connsiteY16306" fmla="*/ 770111 h 2128862"/>
              <a:gd name="connsiteX16307" fmla="*/ 1876311 w 2482948"/>
              <a:gd name="connsiteY16307" fmla="*/ 770304 h 2128862"/>
              <a:gd name="connsiteX16308" fmla="*/ 1879923 w 2482948"/>
              <a:gd name="connsiteY16308" fmla="*/ 770644 h 2128862"/>
              <a:gd name="connsiteX16309" fmla="*/ 1879987 w 2482948"/>
              <a:gd name="connsiteY16309" fmla="*/ 770525 h 2128862"/>
              <a:gd name="connsiteX16310" fmla="*/ 1879988 w 2482948"/>
              <a:gd name="connsiteY16310" fmla="*/ 770522 h 2128862"/>
              <a:gd name="connsiteX16311" fmla="*/ 1097498 w 2482948"/>
              <a:gd name="connsiteY16311" fmla="*/ 770103 h 2128862"/>
              <a:gd name="connsiteX16312" fmla="*/ 1097506 w 2482948"/>
              <a:gd name="connsiteY16312" fmla="*/ 770927 h 2128862"/>
              <a:gd name="connsiteX16313" fmla="*/ 1095931 w 2482948"/>
              <a:gd name="connsiteY16313" fmla="*/ 782838 h 2128862"/>
              <a:gd name="connsiteX16314" fmla="*/ 1275699 w 2482948"/>
              <a:gd name="connsiteY16314" fmla="*/ 805987 h 2128862"/>
              <a:gd name="connsiteX16315" fmla="*/ 1295383 w 2482948"/>
              <a:gd name="connsiteY16315" fmla="*/ 808522 h 2128862"/>
              <a:gd name="connsiteX16316" fmla="*/ 1304720 w 2482948"/>
              <a:gd name="connsiteY16316" fmla="*/ 801832 h 2128862"/>
              <a:gd name="connsiteX16317" fmla="*/ 1331868 w 2482948"/>
              <a:gd name="connsiteY16317" fmla="*/ 792420 h 2128862"/>
              <a:gd name="connsiteX16318" fmla="*/ 1194982 w 2482948"/>
              <a:gd name="connsiteY16318" fmla="*/ 779385 h 2128862"/>
              <a:gd name="connsiteX16319" fmla="*/ 1177362 w 2482948"/>
              <a:gd name="connsiteY16319" fmla="*/ 777707 h 2128862"/>
              <a:gd name="connsiteX16320" fmla="*/ 2035245 w 2482948"/>
              <a:gd name="connsiteY16320" fmla="*/ 769704 h 2128862"/>
              <a:gd name="connsiteX16321" fmla="*/ 2033579 w 2482948"/>
              <a:gd name="connsiteY16321" fmla="*/ 772509 h 2128862"/>
              <a:gd name="connsiteX16322" fmla="*/ 2033023 w 2482948"/>
              <a:gd name="connsiteY16322" fmla="*/ 773448 h 2128862"/>
              <a:gd name="connsiteX16323" fmla="*/ 2032328 w 2482948"/>
              <a:gd name="connsiteY16323" fmla="*/ 774619 h 2128862"/>
              <a:gd name="connsiteX16324" fmla="*/ 2020754 w 2482948"/>
              <a:gd name="connsiteY16324" fmla="*/ 836075 h 2128862"/>
              <a:gd name="connsiteX16325" fmla="*/ 2023949 w 2482948"/>
              <a:gd name="connsiteY16325" fmla="*/ 830520 h 2128862"/>
              <a:gd name="connsiteX16326" fmla="*/ 2036903 w 2482948"/>
              <a:gd name="connsiteY16326" fmla="*/ 807997 h 2128862"/>
              <a:gd name="connsiteX16327" fmla="*/ 2043951 w 2482948"/>
              <a:gd name="connsiteY16327" fmla="*/ 795744 h 2128862"/>
              <a:gd name="connsiteX16328" fmla="*/ 2046091 w 2482948"/>
              <a:gd name="connsiteY16328" fmla="*/ 784449 h 2128862"/>
              <a:gd name="connsiteX16329" fmla="*/ 2048265 w 2482948"/>
              <a:gd name="connsiteY16329" fmla="*/ 772976 h 2128862"/>
              <a:gd name="connsiteX16330" fmla="*/ 2041635 w 2482948"/>
              <a:gd name="connsiteY16330" fmla="*/ 772203 h 2128862"/>
              <a:gd name="connsiteX16331" fmla="*/ 1823540 w 2482948"/>
              <a:gd name="connsiteY16331" fmla="*/ 769280 h 2128862"/>
              <a:gd name="connsiteX16332" fmla="*/ 1822253 w 2482948"/>
              <a:gd name="connsiteY16332" fmla="*/ 771585 h 2128862"/>
              <a:gd name="connsiteX16333" fmla="*/ 1823515 w 2482948"/>
              <a:gd name="connsiteY16333" fmla="*/ 771716 h 2128862"/>
              <a:gd name="connsiteX16334" fmla="*/ 1823644 w 2482948"/>
              <a:gd name="connsiteY16334" fmla="*/ 771285 h 2128862"/>
              <a:gd name="connsiteX16335" fmla="*/ 1823926 w 2482948"/>
              <a:gd name="connsiteY16335" fmla="*/ 770345 h 2128862"/>
              <a:gd name="connsiteX16336" fmla="*/ 1824198 w 2482948"/>
              <a:gd name="connsiteY16336" fmla="*/ 769440 h 2128862"/>
              <a:gd name="connsiteX16337" fmla="*/ 1824101 w 2482948"/>
              <a:gd name="connsiteY16337" fmla="*/ 769416 h 2128862"/>
              <a:gd name="connsiteX16338" fmla="*/ 1088758 w 2482948"/>
              <a:gd name="connsiteY16338" fmla="*/ 769270 h 2128862"/>
              <a:gd name="connsiteX16339" fmla="*/ 1088844 w 2482948"/>
              <a:gd name="connsiteY16339" fmla="*/ 769722 h 2128862"/>
              <a:gd name="connsiteX16340" fmla="*/ 1087447 w 2482948"/>
              <a:gd name="connsiteY16340" fmla="*/ 781745 h 2128862"/>
              <a:gd name="connsiteX16341" fmla="*/ 1088535 w 2482948"/>
              <a:gd name="connsiteY16341" fmla="*/ 781885 h 2128862"/>
              <a:gd name="connsiteX16342" fmla="*/ 1090256 w 2482948"/>
              <a:gd name="connsiteY16342" fmla="*/ 782107 h 2128862"/>
              <a:gd name="connsiteX16343" fmla="*/ 1091638 w 2482948"/>
              <a:gd name="connsiteY16343" fmla="*/ 769545 h 2128862"/>
              <a:gd name="connsiteX16344" fmla="*/ 1089787 w 2482948"/>
              <a:gd name="connsiteY16344" fmla="*/ 769368 h 2128862"/>
              <a:gd name="connsiteX16345" fmla="*/ 875016 w 2482948"/>
              <a:gd name="connsiteY16345" fmla="*/ 768862 h 2128862"/>
              <a:gd name="connsiteX16346" fmla="*/ 872310 w 2482948"/>
              <a:gd name="connsiteY16346" fmla="*/ 772122 h 2128862"/>
              <a:gd name="connsiteX16347" fmla="*/ 872340 w 2482948"/>
              <a:gd name="connsiteY16347" fmla="*/ 772124 h 2128862"/>
              <a:gd name="connsiteX16348" fmla="*/ 875050 w 2482948"/>
              <a:gd name="connsiteY16348" fmla="*/ 768864 h 2128862"/>
              <a:gd name="connsiteX16349" fmla="*/ 875033 w 2482948"/>
              <a:gd name="connsiteY16349" fmla="*/ 768863 h 2128862"/>
              <a:gd name="connsiteX16350" fmla="*/ 875022 w 2482948"/>
              <a:gd name="connsiteY16350" fmla="*/ 768863 h 2128862"/>
              <a:gd name="connsiteX16351" fmla="*/ 1734034 w 2482948"/>
              <a:gd name="connsiteY16351" fmla="*/ 768817 h 2128862"/>
              <a:gd name="connsiteX16352" fmla="*/ 1703747 w 2482948"/>
              <a:gd name="connsiteY16352" fmla="*/ 840024 h 2128862"/>
              <a:gd name="connsiteX16353" fmla="*/ 1703476 w 2482948"/>
              <a:gd name="connsiteY16353" fmla="*/ 856009 h 2128862"/>
              <a:gd name="connsiteX16354" fmla="*/ 1705437 w 2482948"/>
              <a:gd name="connsiteY16354" fmla="*/ 877507 h 2128862"/>
              <a:gd name="connsiteX16355" fmla="*/ 1708559 w 2482948"/>
              <a:gd name="connsiteY16355" fmla="*/ 893413 h 2128862"/>
              <a:gd name="connsiteX16356" fmla="*/ 1712210 w 2482948"/>
              <a:gd name="connsiteY16356" fmla="*/ 883585 h 2128862"/>
              <a:gd name="connsiteX16357" fmla="*/ 1719499 w 2482948"/>
              <a:gd name="connsiteY16357" fmla="*/ 863963 h 2128862"/>
              <a:gd name="connsiteX16358" fmla="*/ 1721859 w 2482948"/>
              <a:gd name="connsiteY16358" fmla="*/ 813124 h 2128862"/>
              <a:gd name="connsiteX16359" fmla="*/ 1721859 w 2482948"/>
              <a:gd name="connsiteY16359" fmla="*/ 813123 h 2128862"/>
              <a:gd name="connsiteX16360" fmla="*/ 1723382 w 2482948"/>
              <a:gd name="connsiteY16360" fmla="*/ 807582 h 2128862"/>
              <a:gd name="connsiteX16361" fmla="*/ 1726705 w 2482948"/>
              <a:gd name="connsiteY16361" fmla="*/ 795490 h 2128862"/>
              <a:gd name="connsiteX16362" fmla="*/ 1744354 w 2482948"/>
              <a:gd name="connsiteY16362" fmla="*/ 768757 h 2128862"/>
              <a:gd name="connsiteX16363" fmla="*/ 1743388 w 2482948"/>
              <a:gd name="connsiteY16363" fmla="*/ 769860 h 2128862"/>
              <a:gd name="connsiteX16364" fmla="*/ 1743802 w 2482948"/>
              <a:gd name="connsiteY16364" fmla="*/ 769860 h 2128862"/>
              <a:gd name="connsiteX16365" fmla="*/ 1743802 w 2482948"/>
              <a:gd name="connsiteY16365" fmla="*/ 770016 h 2128862"/>
              <a:gd name="connsiteX16366" fmla="*/ 1745961 w 2482948"/>
              <a:gd name="connsiteY16366" fmla="*/ 770653 h 2128862"/>
              <a:gd name="connsiteX16367" fmla="*/ 1747952 w 2482948"/>
              <a:gd name="connsiteY16367" fmla="*/ 771241 h 2128862"/>
              <a:gd name="connsiteX16368" fmla="*/ 1746323 w 2482948"/>
              <a:gd name="connsiteY16368" fmla="*/ 768871 h 2128862"/>
              <a:gd name="connsiteX16369" fmla="*/ 1764935 w 2482948"/>
              <a:gd name="connsiteY16369" fmla="*/ 768179 h 2128862"/>
              <a:gd name="connsiteX16370" fmla="*/ 1764751 w 2482948"/>
              <a:gd name="connsiteY16370" fmla="*/ 768558 h 2128862"/>
              <a:gd name="connsiteX16371" fmla="*/ 1765314 w 2482948"/>
              <a:gd name="connsiteY16371" fmla="*/ 768726 h 2128862"/>
              <a:gd name="connsiteX16372" fmla="*/ 1765351 w 2482948"/>
              <a:gd name="connsiteY16372" fmla="*/ 768737 h 2128862"/>
              <a:gd name="connsiteX16373" fmla="*/ 1765682 w 2482948"/>
              <a:gd name="connsiteY16373" fmla="*/ 768835 h 2128862"/>
              <a:gd name="connsiteX16374" fmla="*/ 1855005 w 2482948"/>
              <a:gd name="connsiteY16374" fmla="*/ 767876 h 2128862"/>
              <a:gd name="connsiteX16375" fmla="*/ 1854784 w 2482948"/>
              <a:gd name="connsiteY16375" fmla="*/ 768275 h 2128862"/>
              <a:gd name="connsiteX16376" fmla="*/ 1871715 w 2482948"/>
              <a:gd name="connsiteY16376" fmla="*/ 769871 h 2128862"/>
              <a:gd name="connsiteX16377" fmla="*/ 1871762 w 2482948"/>
              <a:gd name="connsiteY16377" fmla="*/ 769745 h 2128862"/>
              <a:gd name="connsiteX16378" fmla="*/ 1871819 w 2482948"/>
              <a:gd name="connsiteY16378" fmla="*/ 769590 h 2128862"/>
              <a:gd name="connsiteX16379" fmla="*/ 1866934 w 2482948"/>
              <a:gd name="connsiteY16379" fmla="*/ 769033 h 2128862"/>
              <a:gd name="connsiteX16380" fmla="*/ 2111805 w 2482948"/>
              <a:gd name="connsiteY16380" fmla="*/ 767823 h 2128862"/>
              <a:gd name="connsiteX16381" fmla="*/ 2096189 w 2482948"/>
              <a:gd name="connsiteY16381" fmla="*/ 770979 h 2128862"/>
              <a:gd name="connsiteX16382" fmla="*/ 2094219 w 2482948"/>
              <a:gd name="connsiteY16382" fmla="*/ 773832 h 2128862"/>
              <a:gd name="connsiteX16383" fmla="*/ 2084267 w 2482948"/>
              <a:gd name="connsiteY16383" fmla="*/ 826177 h 2128862"/>
              <a:gd name="connsiteX16384" fmla="*/ 2085149 w 2482948"/>
              <a:gd name="connsiteY16384" fmla="*/ 824533 h 2128862"/>
              <a:gd name="connsiteX16385" fmla="*/ 2085797 w 2482948"/>
              <a:gd name="connsiteY16385" fmla="*/ 823326 h 2128862"/>
              <a:gd name="connsiteX16386" fmla="*/ 2086244 w 2482948"/>
              <a:gd name="connsiteY16386" fmla="*/ 822493 h 2128862"/>
              <a:gd name="connsiteX16387" fmla="*/ 2107665 w 2482948"/>
              <a:gd name="connsiteY16387" fmla="*/ 790507 h 2128862"/>
              <a:gd name="connsiteX16388" fmla="*/ 1069915 w 2482948"/>
              <a:gd name="connsiteY16388" fmla="*/ 767476 h 2128862"/>
              <a:gd name="connsiteX16389" fmla="*/ 1069933 w 2482948"/>
              <a:gd name="connsiteY16389" fmla="*/ 767552 h 2128862"/>
              <a:gd name="connsiteX16390" fmla="*/ 1070021 w 2482948"/>
              <a:gd name="connsiteY16390" fmla="*/ 767930 h 2128862"/>
              <a:gd name="connsiteX16391" fmla="*/ 1070064 w 2482948"/>
              <a:gd name="connsiteY16391" fmla="*/ 767490 h 2128862"/>
              <a:gd name="connsiteX16392" fmla="*/ 1771673 w 2482948"/>
              <a:gd name="connsiteY16392" fmla="*/ 766788 h 2128862"/>
              <a:gd name="connsiteX16393" fmla="*/ 1778548 w 2482948"/>
              <a:gd name="connsiteY16393" fmla="*/ 770297 h 2128862"/>
              <a:gd name="connsiteX16394" fmla="*/ 1778939 w 2482948"/>
              <a:gd name="connsiteY16394" fmla="*/ 769078 h 2128862"/>
              <a:gd name="connsiteX16395" fmla="*/ 1779141 w 2482948"/>
              <a:gd name="connsiteY16395" fmla="*/ 768448 h 2128862"/>
              <a:gd name="connsiteX16396" fmla="*/ 1779239 w 2482948"/>
              <a:gd name="connsiteY16396" fmla="*/ 768143 h 2128862"/>
              <a:gd name="connsiteX16397" fmla="*/ 1778825 w 2482948"/>
              <a:gd name="connsiteY16397" fmla="*/ 768067 h 2128862"/>
              <a:gd name="connsiteX16398" fmla="*/ 1062655 w 2482948"/>
              <a:gd name="connsiteY16398" fmla="*/ 766785 h 2128862"/>
              <a:gd name="connsiteX16399" fmla="*/ 1061051 w 2482948"/>
              <a:gd name="connsiteY16399" fmla="*/ 778346 h 2128862"/>
              <a:gd name="connsiteX16400" fmla="*/ 1061249 w 2482948"/>
              <a:gd name="connsiteY16400" fmla="*/ 778371 h 2128862"/>
              <a:gd name="connsiteX16401" fmla="*/ 1061360 w 2482948"/>
              <a:gd name="connsiteY16401" fmla="*/ 778386 h 2128862"/>
              <a:gd name="connsiteX16402" fmla="*/ 1063169 w 2482948"/>
              <a:gd name="connsiteY16402" fmla="*/ 778619 h 2128862"/>
              <a:gd name="connsiteX16403" fmla="*/ 1063682 w 2482948"/>
              <a:gd name="connsiteY16403" fmla="*/ 771301 h 2128862"/>
              <a:gd name="connsiteX16404" fmla="*/ 1063631 w 2482948"/>
              <a:gd name="connsiteY16404" fmla="*/ 770994 h 2128862"/>
              <a:gd name="connsiteX16405" fmla="*/ 1062940 w 2482948"/>
              <a:gd name="connsiteY16405" fmla="*/ 766812 h 2128862"/>
              <a:gd name="connsiteX16406" fmla="*/ 1062746 w 2482948"/>
              <a:gd name="connsiteY16406" fmla="*/ 766793 h 2128862"/>
              <a:gd name="connsiteX16407" fmla="*/ 685770 w 2482948"/>
              <a:gd name="connsiteY16407" fmla="*/ 766684 h 2128862"/>
              <a:gd name="connsiteX16408" fmla="*/ 685700 w 2482948"/>
              <a:gd name="connsiteY16408" fmla="*/ 766760 h 2128862"/>
              <a:gd name="connsiteX16409" fmla="*/ 679287 w 2482948"/>
              <a:gd name="connsiteY16409" fmla="*/ 773718 h 2128862"/>
              <a:gd name="connsiteX16410" fmla="*/ 680408 w 2482948"/>
              <a:gd name="connsiteY16410" fmla="*/ 775444 h 2128862"/>
              <a:gd name="connsiteX16411" fmla="*/ 682513 w 2482948"/>
              <a:gd name="connsiteY16411" fmla="*/ 777193 h 2128862"/>
              <a:gd name="connsiteX16412" fmla="*/ 688545 w 2482948"/>
              <a:gd name="connsiteY16412" fmla="*/ 782206 h 2128862"/>
              <a:gd name="connsiteX16413" fmla="*/ 694971 w 2482948"/>
              <a:gd name="connsiteY16413" fmla="*/ 774973 h 2128862"/>
              <a:gd name="connsiteX16414" fmla="*/ 694878 w 2482948"/>
              <a:gd name="connsiteY16414" fmla="*/ 774730 h 2128862"/>
              <a:gd name="connsiteX16415" fmla="*/ 694531 w 2482948"/>
              <a:gd name="connsiteY16415" fmla="*/ 773832 h 2128862"/>
              <a:gd name="connsiteX16416" fmla="*/ 686716 w 2482948"/>
              <a:gd name="connsiteY16416" fmla="*/ 767911 h 2128862"/>
              <a:gd name="connsiteX16417" fmla="*/ 686363 w 2482948"/>
              <a:gd name="connsiteY16417" fmla="*/ 767453 h 2128862"/>
              <a:gd name="connsiteX16418" fmla="*/ 686317 w 2482948"/>
              <a:gd name="connsiteY16418" fmla="*/ 767393 h 2128862"/>
              <a:gd name="connsiteX16419" fmla="*/ 1794861 w 2482948"/>
              <a:gd name="connsiteY16419" fmla="*/ 766138 h 2128862"/>
              <a:gd name="connsiteX16420" fmla="*/ 1794664 w 2482948"/>
              <a:gd name="connsiteY16420" fmla="*/ 766550 h 2128862"/>
              <a:gd name="connsiteX16421" fmla="*/ 1794610 w 2482948"/>
              <a:gd name="connsiteY16421" fmla="*/ 766662 h 2128862"/>
              <a:gd name="connsiteX16422" fmla="*/ 1794752 w 2482948"/>
              <a:gd name="connsiteY16422" fmla="*/ 766688 h 2128862"/>
              <a:gd name="connsiteX16423" fmla="*/ 1797230 w 2482948"/>
              <a:gd name="connsiteY16423" fmla="*/ 767134 h 2128862"/>
              <a:gd name="connsiteX16424" fmla="*/ 1795535 w 2482948"/>
              <a:gd name="connsiteY16424" fmla="*/ 766421 h 2128862"/>
              <a:gd name="connsiteX16425" fmla="*/ 1795184 w 2482948"/>
              <a:gd name="connsiteY16425" fmla="*/ 766274 h 2128862"/>
              <a:gd name="connsiteX16426" fmla="*/ 1054684 w 2482948"/>
              <a:gd name="connsiteY16426" fmla="*/ 766026 h 2128862"/>
              <a:gd name="connsiteX16427" fmla="*/ 1055408 w 2482948"/>
              <a:gd name="connsiteY16427" fmla="*/ 768753 h 2128862"/>
              <a:gd name="connsiteX16428" fmla="*/ 1055819 w 2482948"/>
              <a:gd name="connsiteY16428" fmla="*/ 770303 h 2128862"/>
              <a:gd name="connsiteX16429" fmla="*/ 1056172 w 2482948"/>
              <a:gd name="connsiteY16429" fmla="*/ 766167 h 2128862"/>
              <a:gd name="connsiteX16430" fmla="*/ 1056124 w 2482948"/>
              <a:gd name="connsiteY16430" fmla="*/ 766163 h 2128862"/>
              <a:gd name="connsiteX16431" fmla="*/ 1055870 w 2482948"/>
              <a:gd name="connsiteY16431" fmla="*/ 766139 h 2128862"/>
              <a:gd name="connsiteX16432" fmla="*/ 1830666 w 2482948"/>
              <a:gd name="connsiteY16432" fmla="*/ 765288 h 2128862"/>
              <a:gd name="connsiteX16433" fmla="*/ 1830599 w 2482948"/>
              <a:gd name="connsiteY16433" fmla="*/ 765513 h 2128862"/>
              <a:gd name="connsiteX16434" fmla="*/ 1830582 w 2482948"/>
              <a:gd name="connsiteY16434" fmla="*/ 765567 h 2128862"/>
              <a:gd name="connsiteX16435" fmla="*/ 1830579 w 2482948"/>
              <a:gd name="connsiteY16435" fmla="*/ 765578 h 2128862"/>
              <a:gd name="connsiteX16436" fmla="*/ 1833565 w 2482948"/>
              <a:gd name="connsiteY16436" fmla="*/ 766275 h 2128862"/>
              <a:gd name="connsiteX16437" fmla="*/ 1847499 w 2482948"/>
              <a:gd name="connsiteY16437" fmla="*/ 767589 h 2128862"/>
              <a:gd name="connsiteX16438" fmla="*/ 1847571 w 2482948"/>
              <a:gd name="connsiteY16438" fmla="*/ 767352 h 2128862"/>
              <a:gd name="connsiteX16439" fmla="*/ 1847624 w 2482948"/>
              <a:gd name="connsiteY16439" fmla="*/ 767181 h 2128862"/>
              <a:gd name="connsiteX16440" fmla="*/ 1847630 w 2482948"/>
              <a:gd name="connsiteY16440" fmla="*/ 767161 h 2128862"/>
              <a:gd name="connsiteX16441" fmla="*/ 1844181 w 2482948"/>
              <a:gd name="connsiteY16441" fmla="*/ 766826 h 2128862"/>
              <a:gd name="connsiteX16442" fmla="*/ 1044852 w 2482948"/>
              <a:gd name="connsiteY16442" fmla="*/ 765089 h 2128862"/>
              <a:gd name="connsiteX16443" fmla="*/ 1047256 w 2482948"/>
              <a:gd name="connsiteY16443" fmla="*/ 771288 h 2128862"/>
              <a:gd name="connsiteX16444" fmla="*/ 1047628 w 2482948"/>
              <a:gd name="connsiteY16444" fmla="*/ 772245 h 2128862"/>
              <a:gd name="connsiteX16445" fmla="*/ 1047890 w 2482948"/>
              <a:gd name="connsiteY16445" fmla="*/ 769584 h 2128862"/>
              <a:gd name="connsiteX16446" fmla="*/ 1048642 w 2482948"/>
              <a:gd name="connsiteY16446" fmla="*/ 765450 h 2128862"/>
              <a:gd name="connsiteX16447" fmla="*/ 2278571 w 2482948"/>
              <a:gd name="connsiteY16447" fmla="*/ 764614 h 2128862"/>
              <a:gd name="connsiteX16448" fmla="*/ 2277004 w 2482948"/>
              <a:gd name="connsiteY16448" fmla="*/ 765724 h 2128862"/>
              <a:gd name="connsiteX16449" fmla="*/ 2275901 w 2482948"/>
              <a:gd name="connsiteY16449" fmla="*/ 765724 h 2128862"/>
              <a:gd name="connsiteX16450" fmla="*/ 2260335 w 2482948"/>
              <a:gd name="connsiteY16450" fmla="*/ 779640 h 2128862"/>
              <a:gd name="connsiteX16451" fmla="*/ 2257539 w 2482948"/>
              <a:gd name="connsiteY16451" fmla="*/ 806512 h 2128862"/>
              <a:gd name="connsiteX16452" fmla="*/ 2262343 w 2482948"/>
              <a:gd name="connsiteY16452" fmla="*/ 801852 h 2128862"/>
              <a:gd name="connsiteX16453" fmla="*/ 2276652 w 2482948"/>
              <a:gd name="connsiteY16453" fmla="*/ 787972 h 2128862"/>
              <a:gd name="connsiteX16454" fmla="*/ 2278659 w 2482948"/>
              <a:gd name="connsiteY16454" fmla="*/ 765309 h 2128862"/>
              <a:gd name="connsiteX16455" fmla="*/ 2175479 w 2482948"/>
              <a:gd name="connsiteY16455" fmla="*/ 764439 h 2128862"/>
              <a:gd name="connsiteX16456" fmla="*/ 2173933 w 2482948"/>
              <a:gd name="connsiteY16456" fmla="*/ 765494 h 2128862"/>
              <a:gd name="connsiteX16457" fmla="*/ 2160741 w 2482948"/>
              <a:gd name="connsiteY16457" fmla="*/ 774493 h 2128862"/>
              <a:gd name="connsiteX16458" fmla="*/ 2157386 w 2482948"/>
              <a:gd name="connsiteY16458" fmla="*/ 776781 h 2128862"/>
              <a:gd name="connsiteX16459" fmla="*/ 2156058 w 2482948"/>
              <a:gd name="connsiteY16459" fmla="*/ 785038 h 2128862"/>
              <a:gd name="connsiteX16460" fmla="*/ 2154062 w 2482948"/>
              <a:gd name="connsiteY16460" fmla="*/ 797452 h 2128862"/>
              <a:gd name="connsiteX16461" fmla="*/ 2151400 w 2482948"/>
              <a:gd name="connsiteY16461" fmla="*/ 814000 h 2128862"/>
              <a:gd name="connsiteX16462" fmla="*/ 2161595 w 2482948"/>
              <a:gd name="connsiteY16462" fmla="*/ 797437 h 2128862"/>
              <a:gd name="connsiteX16463" fmla="*/ 2162973 w 2482948"/>
              <a:gd name="connsiteY16463" fmla="*/ 795921 h 2128862"/>
              <a:gd name="connsiteX16464" fmla="*/ 2171855 w 2482948"/>
              <a:gd name="connsiteY16464" fmla="*/ 789230 h 2128862"/>
              <a:gd name="connsiteX16465" fmla="*/ 2172322 w 2482948"/>
              <a:gd name="connsiteY16465" fmla="*/ 786033 h 2128862"/>
              <a:gd name="connsiteX16466" fmla="*/ 2351078 w 2482948"/>
              <a:gd name="connsiteY16466" fmla="*/ 764202 h 2128862"/>
              <a:gd name="connsiteX16467" fmla="*/ 2348316 w 2482948"/>
              <a:gd name="connsiteY16467" fmla="*/ 768035 h 2128862"/>
              <a:gd name="connsiteX16468" fmla="*/ 2344599 w 2482948"/>
              <a:gd name="connsiteY16468" fmla="*/ 773196 h 2128862"/>
              <a:gd name="connsiteX16469" fmla="*/ 2343944 w 2482948"/>
              <a:gd name="connsiteY16469" fmla="*/ 774106 h 2128862"/>
              <a:gd name="connsiteX16470" fmla="*/ 2344017 w 2482948"/>
              <a:gd name="connsiteY16470" fmla="*/ 774410 h 2128862"/>
              <a:gd name="connsiteX16471" fmla="*/ 2344791 w 2482948"/>
              <a:gd name="connsiteY16471" fmla="*/ 796384 h 2128862"/>
              <a:gd name="connsiteX16472" fmla="*/ 2346081 w 2482948"/>
              <a:gd name="connsiteY16472" fmla="*/ 794328 h 2128862"/>
              <a:gd name="connsiteX16473" fmla="*/ 2348246 w 2482948"/>
              <a:gd name="connsiteY16473" fmla="*/ 790880 h 2128862"/>
              <a:gd name="connsiteX16474" fmla="*/ 2355461 w 2482948"/>
              <a:gd name="connsiteY16474" fmla="*/ 779387 h 2128862"/>
              <a:gd name="connsiteX16475" fmla="*/ 2054832 w 2482948"/>
              <a:gd name="connsiteY16475" fmla="*/ 764073 h 2128862"/>
              <a:gd name="connsiteX16476" fmla="*/ 2054820 w 2482948"/>
              <a:gd name="connsiteY16476" fmla="*/ 764135 h 2128862"/>
              <a:gd name="connsiteX16477" fmla="*/ 2055872 w 2482948"/>
              <a:gd name="connsiteY16477" fmla="*/ 764117 h 2128862"/>
              <a:gd name="connsiteX16478" fmla="*/ 2056158 w 2482948"/>
              <a:gd name="connsiteY16478" fmla="*/ 764112 h 2128862"/>
              <a:gd name="connsiteX16479" fmla="*/ 1031619 w 2482948"/>
              <a:gd name="connsiteY16479" fmla="*/ 763829 h 2128862"/>
              <a:gd name="connsiteX16480" fmla="*/ 1033361 w 2482948"/>
              <a:gd name="connsiteY16480" fmla="*/ 765920 h 2128862"/>
              <a:gd name="connsiteX16481" fmla="*/ 1035605 w 2482948"/>
              <a:gd name="connsiteY16481" fmla="*/ 770290 h 2128862"/>
              <a:gd name="connsiteX16482" fmla="*/ 1035808 w 2482948"/>
              <a:gd name="connsiteY16482" fmla="*/ 770685 h 2128862"/>
              <a:gd name="connsiteX16483" fmla="*/ 1038234 w 2482948"/>
              <a:gd name="connsiteY16483" fmla="*/ 775408 h 2128862"/>
              <a:gd name="connsiteX16484" fmla="*/ 1043449 w 2482948"/>
              <a:gd name="connsiteY16484" fmla="*/ 776079 h 2128862"/>
              <a:gd name="connsiteX16485" fmla="*/ 1043746 w 2482948"/>
              <a:gd name="connsiteY16485" fmla="*/ 776117 h 2128862"/>
              <a:gd name="connsiteX16486" fmla="*/ 1042635 w 2482948"/>
              <a:gd name="connsiteY16486" fmla="*/ 773236 h 2128862"/>
              <a:gd name="connsiteX16487" fmla="*/ 1039291 w 2482948"/>
              <a:gd name="connsiteY16487" fmla="*/ 764560 h 2128862"/>
              <a:gd name="connsiteX16488" fmla="*/ 1808501 w 2482948"/>
              <a:gd name="connsiteY16488" fmla="*/ 763627 h 2128862"/>
              <a:gd name="connsiteX16489" fmla="*/ 1807707 w 2482948"/>
              <a:gd name="connsiteY16489" fmla="*/ 766317 h 2128862"/>
              <a:gd name="connsiteX16490" fmla="*/ 1812890 w 2482948"/>
              <a:gd name="connsiteY16490" fmla="*/ 768454 h 2128862"/>
              <a:gd name="connsiteX16491" fmla="*/ 1817504 w 2482948"/>
              <a:gd name="connsiteY16491" fmla="*/ 770356 h 2128862"/>
              <a:gd name="connsiteX16492" fmla="*/ 1818160 w 2482948"/>
              <a:gd name="connsiteY16492" fmla="*/ 769184 h 2128862"/>
              <a:gd name="connsiteX16493" fmla="*/ 1819029 w 2482948"/>
              <a:gd name="connsiteY16493" fmla="*/ 767629 h 2128862"/>
              <a:gd name="connsiteX16494" fmla="*/ 1887723 w 2482948"/>
              <a:gd name="connsiteY16494" fmla="*/ 763407 h 2128862"/>
              <a:gd name="connsiteX16495" fmla="*/ 1887686 w 2482948"/>
              <a:gd name="connsiteY16495" fmla="*/ 763475 h 2128862"/>
              <a:gd name="connsiteX16496" fmla="*/ 1886612 w 2482948"/>
              <a:gd name="connsiteY16496" fmla="*/ 765481 h 2128862"/>
              <a:gd name="connsiteX16497" fmla="*/ 1887340 w 2482948"/>
              <a:gd name="connsiteY16497" fmla="*/ 765585 h 2128862"/>
              <a:gd name="connsiteX16498" fmla="*/ 1894574 w 2482948"/>
              <a:gd name="connsiteY16498" fmla="*/ 765585 h 2128862"/>
              <a:gd name="connsiteX16499" fmla="*/ 1894971 w 2482948"/>
              <a:gd name="connsiteY16499" fmla="*/ 764491 h 2128862"/>
              <a:gd name="connsiteX16500" fmla="*/ 1894352 w 2482948"/>
              <a:gd name="connsiteY16500" fmla="*/ 764196 h 2128862"/>
              <a:gd name="connsiteX16501" fmla="*/ 1894302 w 2482948"/>
              <a:gd name="connsiteY16501" fmla="*/ 764172 h 2128862"/>
              <a:gd name="connsiteX16502" fmla="*/ 1894286 w 2482948"/>
              <a:gd name="connsiteY16502" fmla="*/ 764165 h 2128862"/>
              <a:gd name="connsiteX16503" fmla="*/ 1787099 w 2482948"/>
              <a:gd name="connsiteY16503" fmla="*/ 762875 h 2128862"/>
              <a:gd name="connsiteX16504" fmla="*/ 1786416 w 2482948"/>
              <a:gd name="connsiteY16504" fmla="*/ 765188 h 2128862"/>
              <a:gd name="connsiteX16505" fmla="*/ 1789730 w 2482948"/>
              <a:gd name="connsiteY16505" fmla="*/ 765784 h 2128862"/>
              <a:gd name="connsiteX16506" fmla="*/ 1789818 w 2482948"/>
              <a:gd name="connsiteY16506" fmla="*/ 765800 h 2128862"/>
              <a:gd name="connsiteX16507" fmla="*/ 1790513 w 2482948"/>
              <a:gd name="connsiteY16507" fmla="*/ 764311 h 2128862"/>
              <a:gd name="connsiteX16508" fmla="*/ 1787779 w 2482948"/>
              <a:gd name="connsiteY16508" fmla="*/ 763161 h 2128862"/>
              <a:gd name="connsiteX16509" fmla="*/ 1787482 w 2482948"/>
              <a:gd name="connsiteY16509" fmla="*/ 763036 h 2128862"/>
              <a:gd name="connsiteX16510" fmla="*/ 1021544 w 2482948"/>
              <a:gd name="connsiteY16510" fmla="*/ 762870 h 2128862"/>
              <a:gd name="connsiteX16511" fmla="*/ 1021090 w 2482948"/>
              <a:gd name="connsiteY16511" fmla="*/ 763673 h 2128862"/>
              <a:gd name="connsiteX16512" fmla="*/ 1018481 w 2482948"/>
              <a:gd name="connsiteY16512" fmla="*/ 768282 h 2128862"/>
              <a:gd name="connsiteX16513" fmla="*/ 1023443 w 2482948"/>
              <a:gd name="connsiteY16513" fmla="*/ 773503 h 2128862"/>
              <a:gd name="connsiteX16514" fmla="*/ 1032302 w 2482948"/>
              <a:gd name="connsiteY16514" fmla="*/ 774644 h 2128862"/>
              <a:gd name="connsiteX16515" fmla="*/ 1030771 w 2482948"/>
              <a:gd name="connsiteY16515" fmla="*/ 771704 h 2128862"/>
              <a:gd name="connsiteX16516" fmla="*/ 1028626 w 2482948"/>
              <a:gd name="connsiteY16516" fmla="*/ 767587 h 2128862"/>
              <a:gd name="connsiteX16517" fmla="*/ 1028625 w 2482948"/>
              <a:gd name="connsiteY16517" fmla="*/ 767586 h 2128862"/>
              <a:gd name="connsiteX16518" fmla="*/ 1028551 w 2482948"/>
              <a:gd name="connsiteY16518" fmla="*/ 767498 h 2128862"/>
              <a:gd name="connsiteX16519" fmla="*/ 1024939 w 2482948"/>
              <a:gd name="connsiteY16519" fmla="*/ 763193 h 2128862"/>
              <a:gd name="connsiteX16520" fmla="*/ 1023877 w 2482948"/>
              <a:gd name="connsiteY16520" fmla="*/ 763092 h 2128862"/>
              <a:gd name="connsiteX16521" fmla="*/ 1022639 w 2482948"/>
              <a:gd name="connsiteY16521" fmla="*/ 762974 h 2128862"/>
              <a:gd name="connsiteX16522" fmla="*/ 641745 w 2482948"/>
              <a:gd name="connsiteY16522" fmla="*/ 762757 h 2128862"/>
              <a:gd name="connsiteX16523" fmla="*/ 640730 w 2482948"/>
              <a:gd name="connsiteY16523" fmla="*/ 763898 h 2128862"/>
              <a:gd name="connsiteX16524" fmla="*/ 640833 w 2482948"/>
              <a:gd name="connsiteY16524" fmla="*/ 764117 h 2128862"/>
              <a:gd name="connsiteX16525" fmla="*/ 640983 w 2482948"/>
              <a:gd name="connsiteY16525" fmla="*/ 764438 h 2128862"/>
              <a:gd name="connsiteX16526" fmla="*/ 645853 w 2482948"/>
              <a:gd name="connsiteY16526" fmla="*/ 774101 h 2128862"/>
              <a:gd name="connsiteX16527" fmla="*/ 646501 w 2482948"/>
              <a:gd name="connsiteY16527" fmla="*/ 775387 h 2128862"/>
              <a:gd name="connsiteX16528" fmla="*/ 647256 w 2482948"/>
              <a:gd name="connsiteY16528" fmla="*/ 774543 h 2128862"/>
              <a:gd name="connsiteX16529" fmla="*/ 646945 w 2482948"/>
              <a:gd name="connsiteY16529" fmla="*/ 773877 h 2128862"/>
              <a:gd name="connsiteX16530" fmla="*/ 2091894 w 2482948"/>
              <a:gd name="connsiteY16530" fmla="*/ 762635 h 2128862"/>
              <a:gd name="connsiteX16531" fmla="*/ 2088417 w 2482948"/>
              <a:gd name="connsiteY16531" fmla="*/ 763482 h 2128862"/>
              <a:gd name="connsiteX16532" fmla="*/ 2088208 w 2482948"/>
              <a:gd name="connsiteY16532" fmla="*/ 763533 h 2128862"/>
              <a:gd name="connsiteX16533" fmla="*/ 2088162 w 2482948"/>
              <a:gd name="connsiteY16533" fmla="*/ 763544 h 2128862"/>
              <a:gd name="connsiteX16534" fmla="*/ 2088613 w 2482948"/>
              <a:gd name="connsiteY16534" fmla="*/ 763536 h 2128862"/>
              <a:gd name="connsiteX16535" fmla="*/ 2091876 w 2482948"/>
              <a:gd name="connsiteY16535" fmla="*/ 762728 h 2128862"/>
              <a:gd name="connsiteX16536" fmla="*/ 1070136 w 2482948"/>
              <a:gd name="connsiteY16536" fmla="*/ 762271 h 2128862"/>
              <a:gd name="connsiteX16537" fmla="*/ 1070082 w 2482948"/>
              <a:gd name="connsiteY16537" fmla="*/ 762627 h 2128862"/>
              <a:gd name="connsiteX16538" fmla="*/ 1070178 w 2482948"/>
              <a:gd name="connsiteY16538" fmla="*/ 762636 h 2128862"/>
              <a:gd name="connsiteX16539" fmla="*/ 1070198 w 2482948"/>
              <a:gd name="connsiteY16539" fmla="*/ 762638 h 2128862"/>
              <a:gd name="connsiteX16540" fmla="*/ 1070203 w 2482948"/>
              <a:gd name="connsiteY16540" fmla="*/ 762638 h 2128862"/>
              <a:gd name="connsiteX16541" fmla="*/ 1070152 w 2482948"/>
              <a:gd name="connsiteY16541" fmla="*/ 762359 h 2128862"/>
              <a:gd name="connsiteX16542" fmla="*/ 689996 w 2482948"/>
              <a:gd name="connsiteY16542" fmla="*/ 762099 h 2128862"/>
              <a:gd name="connsiteX16543" fmla="*/ 689293 w 2482948"/>
              <a:gd name="connsiteY16543" fmla="*/ 762862 h 2128862"/>
              <a:gd name="connsiteX16544" fmla="*/ 689280 w 2482948"/>
              <a:gd name="connsiteY16544" fmla="*/ 762876 h 2128862"/>
              <a:gd name="connsiteX16545" fmla="*/ 689667 w 2482948"/>
              <a:gd name="connsiteY16545" fmla="*/ 763378 h 2128862"/>
              <a:gd name="connsiteX16546" fmla="*/ 690611 w 2482948"/>
              <a:gd name="connsiteY16546" fmla="*/ 764602 h 2128862"/>
              <a:gd name="connsiteX16547" fmla="*/ 691109 w 2482948"/>
              <a:gd name="connsiteY16547" fmla="*/ 764978 h 2128862"/>
              <a:gd name="connsiteX16548" fmla="*/ 690726 w 2482948"/>
              <a:gd name="connsiteY16548" fmla="*/ 763988 h 2128862"/>
              <a:gd name="connsiteX16549" fmla="*/ 690667 w 2482948"/>
              <a:gd name="connsiteY16549" fmla="*/ 763837 h 2128862"/>
              <a:gd name="connsiteX16550" fmla="*/ 690630 w 2482948"/>
              <a:gd name="connsiteY16550" fmla="*/ 763793 h 2128862"/>
              <a:gd name="connsiteX16551" fmla="*/ 690495 w 2482948"/>
              <a:gd name="connsiteY16551" fmla="*/ 763390 h 2128862"/>
              <a:gd name="connsiteX16552" fmla="*/ 880716 w 2482948"/>
              <a:gd name="connsiteY16552" fmla="*/ 761996 h 2128862"/>
              <a:gd name="connsiteX16553" fmla="*/ 878665 w 2482948"/>
              <a:gd name="connsiteY16553" fmla="*/ 764467 h 2128862"/>
              <a:gd name="connsiteX16554" fmla="*/ 878678 w 2482948"/>
              <a:gd name="connsiteY16554" fmla="*/ 764474 h 2128862"/>
              <a:gd name="connsiteX16555" fmla="*/ 878689 w 2482948"/>
              <a:gd name="connsiteY16555" fmla="*/ 764480 h 2128862"/>
              <a:gd name="connsiteX16556" fmla="*/ 878692 w 2482948"/>
              <a:gd name="connsiteY16556" fmla="*/ 764482 h 2128862"/>
              <a:gd name="connsiteX16557" fmla="*/ 879449 w 2482948"/>
              <a:gd name="connsiteY16557" fmla="*/ 763572 h 2128862"/>
              <a:gd name="connsiteX16558" fmla="*/ 880757 w 2482948"/>
              <a:gd name="connsiteY16558" fmla="*/ 761998 h 2128862"/>
              <a:gd name="connsiteX16559" fmla="*/ 2134453 w 2482948"/>
              <a:gd name="connsiteY16559" fmla="*/ 761865 h 2128862"/>
              <a:gd name="connsiteX16560" fmla="*/ 2131535 w 2482948"/>
              <a:gd name="connsiteY16560" fmla="*/ 763655 h 2128862"/>
              <a:gd name="connsiteX16561" fmla="*/ 2112188 w 2482948"/>
              <a:gd name="connsiteY16561" fmla="*/ 792659 h 2128862"/>
              <a:gd name="connsiteX16562" fmla="*/ 2107241 w 2482948"/>
              <a:gd name="connsiteY16562" fmla="*/ 819949 h 2128862"/>
              <a:gd name="connsiteX16563" fmla="*/ 2119540 w 2482948"/>
              <a:gd name="connsiteY16563" fmla="*/ 817339 h 2128862"/>
              <a:gd name="connsiteX16564" fmla="*/ 2126378 w 2482948"/>
              <a:gd name="connsiteY16564" fmla="*/ 806693 h 2128862"/>
              <a:gd name="connsiteX16565" fmla="*/ 2127194 w 2482948"/>
              <a:gd name="connsiteY16565" fmla="*/ 805422 h 2128862"/>
              <a:gd name="connsiteX16566" fmla="*/ 1879471 w 2482948"/>
              <a:gd name="connsiteY16566" fmla="*/ 761794 h 2128862"/>
              <a:gd name="connsiteX16567" fmla="*/ 1878533 w 2482948"/>
              <a:gd name="connsiteY16567" fmla="*/ 764320 h 2128862"/>
              <a:gd name="connsiteX16568" fmla="*/ 1882971 w 2482948"/>
              <a:gd name="connsiteY16568" fmla="*/ 764958 h 2128862"/>
              <a:gd name="connsiteX16569" fmla="*/ 1884169 w 2482948"/>
              <a:gd name="connsiteY16569" fmla="*/ 762724 h 2128862"/>
              <a:gd name="connsiteX16570" fmla="*/ 1883933 w 2482948"/>
              <a:gd name="connsiteY16570" fmla="*/ 762677 h 2128862"/>
              <a:gd name="connsiteX16571" fmla="*/ 1883430 w 2482948"/>
              <a:gd name="connsiteY16571" fmla="*/ 762577 h 2128862"/>
              <a:gd name="connsiteX16572" fmla="*/ 1768100 w 2482948"/>
              <a:gd name="connsiteY16572" fmla="*/ 761649 h 2128862"/>
              <a:gd name="connsiteX16573" fmla="*/ 1768013 w 2482948"/>
              <a:gd name="connsiteY16573" fmla="*/ 761828 h 2128862"/>
              <a:gd name="connsiteX16574" fmla="*/ 1767981 w 2482948"/>
              <a:gd name="connsiteY16574" fmla="*/ 761894 h 2128862"/>
              <a:gd name="connsiteX16575" fmla="*/ 1767915 w 2482948"/>
              <a:gd name="connsiteY16575" fmla="*/ 762030 h 2128862"/>
              <a:gd name="connsiteX16576" fmla="*/ 1768729 w 2482948"/>
              <a:gd name="connsiteY16576" fmla="*/ 762165 h 2128862"/>
              <a:gd name="connsiteX16577" fmla="*/ 1768769 w 2482948"/>
              <a:gd name="connsiteY16577" fmla="*/ 762172 h 2128862"/>
              <a:gd name="connsiteX16578" fmla="*/ 2217697 w 2482948"/>
              <a:gd name="connsiteY16578" fmla="*/ 761359 h 2128862"/>
              <a:gd name="connsiteX16579" fmla="*/ 2200667 w 2482948"/>
              <a:gd name="connsiteY16579" fmla="*/ 774224 h 2128862"/>
              <a:gd name="connsiteX16580" fmla="*/ 2199297 w 2482948"/>
              <a:gd name="connsiteY16580" fmla="*/ 786560 h 2128862"/>
              <a:gd name="connsiteX16581" fmla="*/ 2197976 w 2482948"/>
              <a:gd name="connsiteY16581" fmla="*/ 798450 h 2128862"/>
              <a:gd name="connsiteX16582" fmla="*/ 2215882 w 2482948"/>
              <a:gd name="connsiteY16582" fmla="*/ 783761 h 2128862"/>
              <a:gd name="connsiteX16583" fmla="*/ 2098110 w 2482948"/>
              <a:gd name="connsiteY16583" fmla="*/ 761120 h 2128862"/>
              <a:gd name="connsiteX16584" fmla="*/ 2096564 w 2482948"/>
              <a:gd name="connsiteY16584" fmla="*/ 761497 h 2128862"/>
              <a:gd name="connsiteX16585" fmla="*/ 2096550 w 2482948"/>
              <a:gd name="connsiteY16585" fmla="*/ 761570 h 2128862"/>
              <a:gd name="connsiteX16586" fmla="*/ 2098056 w 2482948"/>
              <a:gd name="connsiteY16586" fmla="*/ 761197 h 2128862"/>
              <a:gd name="connsiteX16587" fmla="*/ 1797287 w 2482948"/>
              <a:gd name="connsiteY16587" fmla="*/ 761082 h 2128862"/>
              <a:gd name="connsiteX16588" fmla="*/ 1797131 w 2482948"/>
              <a:gd name="connsiteY16588" fmla="*/ 761407 h 2128862"/>
              <a:gd name="connsiteX16589" fmla="*/ 1796910 w 2482948"/>
              <a:gd name="connsiteY16589" fmla="*/ 761866 h 2128862"/>
              <a:gd name="connsiteX16590" fmla="*/ 1802955 w 2482948"/>
              <a:gd name="connsiteY16590" fmla="*/ 764358 h 2128862"/>
              <a:gd name="connsiteX16591" fmla="*/ 1802976 w 2482948"/>
              <a:gd name="connsiteY16591" fmla="*/ 764367 h 2128862"/>
              <a:gd name="connsiteX16592" fmla="*/ 1803698 w 2482948"/>
              <a:gd name="connsiteY16592" fmla="*/ 761921 h 2128862"/>
              <a:gd name="connsiteX16593" fmla="*/ 2041613 w 2482948"/>
              <a:gd name="connsiteY16593" fmla="*/ 761007 h 2128862"/>
              <a:gd name="connsiteX16594" fmla="*/ 2041547 w 2482948"/>
              <a:gd name="connsiteY16594" fmla="*/ 761094 h 2128862"/>
              <a:gd name="connsiteX16595" fmla="*/ 2040791 w 2482948"/>
              <a:gd name="connsiteY16595" fmla="*/ 762083 h 2128862"/>
              <a:gd name="connsiteX16596" fmla="*/ 2040101 w 2482948"/>
              <a:gd name="connsiteY16596" fmla="*/ 762987 h 2128862"/>
              <a:gd name="connsiteX16597" fmla="*/ 2043013 w 2482948"/>
              <a:gd name="connsiteY16597" fmla="*/ 764069 h 2128862"/>
              <a:gd name="connsiteX16598" fmla="*/ 2047091 w 2482948"/>
              <a:gd name="connsiteY16598" fmla="*/ 764273 h 2128862"/>
              <a:gd name="connsiteX16599" fmla="*/ 2049924 w 2482948"/>
              <a:gd name="connsiteY16599" fmla="*/ 764222 h 2128862"/>
              <a:gd name="connsiteX16600" fmla="*/ 2049941 w 2482948"/>
              <a:gd name="connsiteY16600" fmla="*/ 764133 h 2128862"/>
              <a:gd name="connsiteX16601" fmla="*/ 2049949 w 2482948"/>
              <a:gd name="connsiteY16601" fmla="*/ 764089 h 2128862"/>
              <a:gd name="connsiteX16602" fmla="*/ 2049983 w 2482948"/>
              <a:gd name="connsiteY16602" fmla="*/ 763909 h 2128862"/>
              <a:gd name="connsiteX16603" fmla="*/ 665818 w 2482948"/>
              <a:gd name="connsiteY16603" fmla="*/ 760630 h 2128862"/>
              <a:gd name="connsiteX16604" fmla="*/ 659531 w 2482948"/>
              <a:gd name="connsiteY16604" fmla="*/ 767658 h 2128862"/>
              <a:gd name="connsiteX16605" fmla="*/ 664397 w 2482948"/>
              <a:gd name="connsiteY16605" fmla="*/ 774736 h 2128862"/>
              <a:gd name="connsiteX16606" fmla="*/ 667691 w 2482948"/>
              <a:gd name="connsiteY16606" fmla="*/ 779527 h 2128862"/>
              <a:gd name="connsiteX16607" fmla="*/ 674054 w 2482948"/>
              <a:gd name="connsiteY16607" fmla="*/ 772625 h 2128862"/>
              <a:gd name="connsiteX16608" fmla="*/ 667939 w 2482948"/>
              <a:gd name="connsiteY16608" fmla="*/ 763720 h 2128862"/>
              <a:gd name="connsiteX16609" fmla="*/ 2011465 w 2482948"/>
              <a:gd name="connsiteY16609" fmla="*/ 760403 h 2128862"/>
              <a:gd name="connsiteX16610" fmla="*/ 1994561 w 2482948"/>
              <a:gd name="connsiteY16610" fmla="*/ 829746 h 2128862"/>
              <a:gd name="connsiteX16611" fmla="*/ 2006914 w 2482948"/>
              <a:gd name="connsiteY16611" fmla="*/ 808920 h 2128862"/>
              <a:gd name="connsiteX16612" fmla="*/ 2017610 w 2482948"/>
              <a:gd name="connsiteY16612" fmla="*/ 790890 h 2128862"/>
              <a:gd name="connsiteX16613" fmla="*/ 2023030 w 2482948"/>
              <a:gd name="connsiteY16613" fmla="*/ 781752 h 2128862"/>
              <a:gd name="connsiteX16614" fmla="*/ 2026740 w 2482948"/>
              <a:gd name="connsiteY16614" fmla="*/ 766378 h 2128862"/>
              <a:gd name="connsiteX16615" fmla="*/ 2012878 w 2482948"/>
              <a:gd name="connsiteY16615" fmla="*/ 760956 h 2128862"/>
              <a:gd name="connsiteX16616" fmla="*/ 1754699 w 2482948"/>
              <a:gd name="connsiteY16616" fmla="*/ 759182 h 2128862"/>
              <a:gd name="connsiteX16617" fmla="*/ 1754344 w 2482948"/>
              <a:gd name="connsiteY16617" fmla="*/ 759334 h 2128862"/>
              <a:gd name="connsiteX16618" fmla="*/ 1753958 w 2482948"/>
              <a:gd name="connsiteY16618" fmla="*/ 759500 h 2128862"/>
              <a:gd name="connsiteX16619" fmla="*/ 1753990 w 2482948"/>
              <a:gd name="connsiteY16619" fmla="*/ 759666 h 2128862"/>
              <a:gd name="connsiteX16620" fmla="*/ 1753998 w 2482948"/>
              <a:gd name="connsiteY16620" fmla="*/ 759691 h 2128862"/>
              <a:gd name="connsiteX16621" fmla="*/ 1754007 w 2482948"/>
              <a:gd name="connsiteY16621" fmla="*/ 759715 h 2128862"/>
              <a:gd name="connsiteX16622" fmla="*/ 1754014 w 2482948"/>
              <a:gd name="connsiteY16622" fmla="*/ 759723 h 2128862"/>
              <a:gd name="connsiteX16623" fmla="*/ 1754015 w 2482948"/>
              <a:gd name="connsiteY16623" fmla="*/ 759724 h 2128862"/>
              <a:gd name="connsiteX16624" fmla="*/ 1754996 w 2482948"/>
              <a:gd name="connsiteY16624" fmla="*/ 759887 h 2128862"/>
              <a:gd name="connsiteX16625" fmla="*/ 1755001 w 2482948"/>
              <a:gd name="connsiteY16625" fmla="*/ 759888 h 2128862"/>
              <a:gd name="connsiteX16626" fmla="*/ 1755619 w 2482948"/>
              <a:gd name="connsiteY16626" fmla="*/ 759990 h 2128862"/>
              <a:gd name="connsiteX16627" fmla="*/ 2035304 w 2482948"/>
              <a:gd name="connsiteY16627" fmla="*/ 758819 h 2128862"/>
              <a:gd name="connsiteX16628" fmla="*/ 2034941 w 2482948"/>
              <a:gd name="connsiteY16628" fmla="*/ 760742 h 2128862"/>
              <a:gd name="connsiteX16629" fmla="*/ 2036265 w 2482948"/>
              <a:gd name="connsiteY16629" fmla="*/ 761333 h 2128862"/>
              <a:gd name="connsiteX16630" fmla="*/ 2036973 w 2482948"/>
              <a:gd name="connsiteY16630" fmla="*/ 760405 h 2128862"/>
              <a:gd name="connsiteX16631" fmla="*/ 2037142 w 2482948"/>
              <a:gd name="connsiteY16631" fmla="*/ 760184 h 2128862"/>
              <a:gd name="connsiteX16632" fmla="*/ 2037581 w 2482948"/>
              <a:gd name="connsiteY16632" fmla="*/ 759609 h 2128862"/>
              <a:gd name="connsiteX16633" fmla="*/ 1660369 w 2482948"/>
              <a:gd name="connsiteY16633" fmla="*/ 758459 h 2128862"/>
              <a:gd name="connsiteX16634" fmla="*/ 1657435 w 2482948"/>
              <a:gd name="connsiteY16634" fmla="*/ 763920 h 2128862"/>
              <a:gd name="connsiteX16635" fmla="*/ 1653097 w 2482948"/>
              <a:gd name="connsiteY16635" fmla="*/ 786641 h 2128862"/>
              <a:gd name="connsiteX16636" fmla="*/ 1645459 w 2482948"/>
              <a:gd name="connsiteY16636" fmla="*/ 826648 h 2128862"/>
              <a:gd name="connsiteX16637" fmla="*/ 1645581 w 2482948"/>
              <a:gd name="connsiteY16637" fmla="*/ 831366 h 2128862"/>
              <a:gd name="connsiteX16638" fmla="*/ 1645883 w 2482948"/>
              <a:gd name="connsiteY16638" fmla="*/ 830534 h 2128862"/>
              <a:gd name="connsiteX16639" fmla="*/ 1646964 w 2482948"/>
              <a:gd name="connsiteY16639" fmla="*/ 827555 h 2128862"/>
              <a:gd name="connsiteX16640" fmla="*/ 1646997 w 2482948"/>
              <a:gd name="connsiteY16640" fmla="*/ 819556 h 2128862"/>
              <a:gd name="connsiteX16641" fmla="*/ 1650738 w 2482948"/>
              <a:gd name="connsiteY16641" fmla="*/ 802465 h 2128862"/>
              <a:gd name="connsiteX16642" fmla="*/ 1652067 w 2482948"/>
              <a:gd name="connsiteY16642" fmla="*/ 796391 h 2128862"/>
              <a:gd name="connsiteX16643" fmla="*/ 776055 w 2482948"/>
              <a:gd name="connsiteY16643" fmla="*/ 758335 h 2128862"/>
              <a:gd name="connsiteX16644" fmla="*/ 775280 w 2482948"/>
              <a:gd name="connsiteY16644" fmla="*/ 759243 h 2128862"/>
              <a:gd name="connsiteX16645" fmla="*/ 775357 w 2482948"/>
              <a:gd name="connsiteY16645" fmla="*/ 759272 h 2128862"/>
              <a:gd name="connsiteX16646" fmla="*/ 776132 w 2482948"/>
              <a:gd name="connsiteY16646" fmla="*/ 758365 h 2128862"/>
              <a:gd name="connsiteX16647" fmla="*/ 1770293 w 2482948"/>
              <a:gd name="connsiteY16647" fmla="*/ 758278 h 2128862"/>
              <a:gd name="connsiteX16648" fmla="*/ 1772066 w 2482948"/>
              <a:gd name="connsiteY16648" fmla="*/ 759654 h 2128862"/>
              <a:gd name="connsiteX16649" fmla="*/ 1780668 w 2482948"/>
              <a:gd name="connsiteY16649" fmla="*/ 763687 h 2128862"/>
              <a:gd name="connsiteX16650" fmla="*/ 1781579 w 2482948"/>
              <a:gd name="connsiteY16650" fmla="*/ 760844 h 2128862"/>
              <a:gd name="connsiteX16651" fmla="*/ 1781661 w 2482948"/>
              <a:gd name="connsiteY16651" fmla="*/ 760589 h 2128862"/>
              <a:gd name="connsiteX16652" fmla="*/ 1778023 w 2482948"/>
              <a:gd name="connsiteY16652" fmla="*/ 759060 h 2128862"/>
              <a:gd name="connsiteX16653" fmla="*/ 1890563 w 2482948"/>
              <a:gd name="connsiteY16653" fmla="*/ 758103 h 2128862"/>
              <a:gd name="connsiteX16654" fmla="*/ 1890357 w 2482948"/>
              <a:gd name="connsiteY16654" fmla="*/ 758488 h 2128862"/>
              <a:gd name="connsiteX16655" fmla="*/ 1895887 w 2482948"/>
              <a:gd name="connsiteY16655" fmla="*/ 760959 h 2128862"/>
              <a:gd name="connsiteX16656" fmla="*/ 1896200 w 2482948"/>
              <a:gd name="connsiteY16656" fmla="*/ 761099 h 2128862"/>
              <a:gd name="connsiteX16657" fmla="*/ 1896790 w 2482948"/>
              <a:gd name="connsiteY16657" fmla="*/ 759472 h 2128862"/>
              <a:gd name="connsiteX16658" fmla="*/ 1894152 w 2482948"/>
              <a:gd name="connsiteY16658" fmla="*/ 758892 h 2128862"/>
              <a:gd name="connsiteX16659" fmla="*/ 2334107 w 2482948"/>
              <a:gd name="connsiteY16659" fmla="*/ 758079 h 2128862"/>
              <a:gd name="connsiteX16660" fmla="*/ 2324503 w 2482948"/>
              <a:gd name="connsiteY16660" fmla="*/ 771143 h 2128862"/>
              <a:gd name="connsiteX16661" fmla="*/ 2324575 w 2482948"/>
              <a:gd name="connsiteY16661" fmla="*/ 771514 h 2128862"/>
              <a:gd name="connsiteX16662" fmla="*/ 2324949 w 2482948"/>
              <a:gd name="connsiteY16662" fmla="*/ 792124 h 2128862"/>
              <a:gd name="connsiteX16663" fmla="*/ 2326019 w 2482948"/>
              <a:gd name="connsiteY16663" fmla="*/ 790641 h 2128862"/>
              <a:gd name="connsiteX16664" fmla="*/ 2337621 w 2482948"/>
              <a:gd name="connsiteY16664" fmla="*/ 774553 h 2128862"/>
              <a:gd name="connsiteX16665" fmla="*/ 2338575 w 2482948"/>
              <a:gd name="connsiteY16665" fmla="*/ 773230 h 2128862"/>
              <a:gd name="connsiteX16666" fmla="*/ 1860451 w 2482948"/>
              <a:gd name="connsiteY16666" fmla="*/ 758031 h 2128862"/>
              <a:gd name="connsiteX16667" fmla="*/ 1858559 w 2482948"/>
              <a:gd name="connsiteY16667" fmla="*/ 761451 h 2128862"/>
              <a:gd name="connsiteX16668" fmla="*/ 1859360 w 2482948"/>
              <a:gd name="connsiteY16668" fmla="*/ 761566 h 2128862"/>
              <a:gd name="connsiteX16669" fmla="*/ 1860401 w 2482948"/>
              <a:gd name="connsiteY16669" fmla="*/ 761716 h 2128862"/>
              <a:gd name="connsiteX16670" fmla="*/ 1874021 w 2482948"/>
              <a:gd name="connsiteY16670" fmla="*/ 763672 h 2128862"/>
              <a:gd name="connsiteX16671" fmla="*/ 1874462 w 2482948"/>
              <a:gd name="connsiteY16671" fmla="*/ 762486 h 2128862"/>
              <a:gd name="connsiteX16672" fmla="*/ 1875046 w 2482948"/>
              <a:gd name="connsiteY16672" fmla="*/ 760919 h 2128862"/>
              <a:gd name="connsiteX16673" fmla="*/ 1760105 w 2482948"/>
              <a:gd name="connsiteY16673" fmla="*/ 757248 h 2128862"/>
              <a:gd name="connsiteX16674" fmla="*/ 1760406 w 2482948"/>
              <a:gd name="connsiteY16674" fmla="*/ 757516 h 2128862"/>
              <a:gd name="connsiteX16675" fmla="*/ 1760446 w 2482948"/>
              <a:gd name="connsiteY16675" fmla="*/ 757552 h 2128862"/>
              <a:gd name="connsiteX16676" fmla="*/ 1760484 w 2482948"/>
              <a:gd name="connsiteY16676" fmla="*/ 757433 h 2128862"/>
              <a:gd name="connsiteX16677" fmla="*/ 1760528 w 2482948"/>
              <a:gd name="connsiteY16677" fmla="*/ 757291 h 2128862"/>
              <a:gd name="connsiteX16678" fmla="*/ 1760164 w 2482948"/>
              <a:gd name="connsiteY16678" fmla="*/ 757254 h 2128862"/>
              <a:gd name="connsiteX16679" fmla="*/ 1760136 w 2482948"/>
              <a:gd name="connsiteY16679" fmla="*/ 757251 h 2128862"/>
              <a:gd name="connsiteX16680" fmla="*/ 1902892 w 2482948"/>
              <a:gd name="connsiteY16680" fmla="*/ 757240 h 2128862"/>
              <a:gd name="connsiteX16681" fmla="*/ 1902844 w 2482948"/>
              <a:gd name="connsiteY16681" fmla="*/ 757373 h 2128862"/>
              <a:gd name="connsiteX16682" fmla="*/ 1902779 w 2482948"/>
              <a:gd name="connsiteY16682" fmla="*/ 757552 h 2128862"/>
              <a:gd name="connsiteX16683" fmla="*/ 1903825 w 2482948"/>
              <a:gd name="connsiteY16683" fmla="*/ 757923 h 2128862"/>
              <a:gd name="connsiteX16684" fmla="*/ 1855209 w 2482948"/>
              <a:gd name="connsiteY16684" fmla="*/ 756994 h 2128862"/>
              <a:gd name="connsiteX16685" fmla="*/ 1855173 w 2482948"/>
              <a:gd name="connsiteY16685" fmla="*/ 757113 h 2128862"/>
              <a:gd name="connsiteX16686" fmla="*/ 1855074 w 2482948"/>
              <a:gd name="connsiteY16686" fmla="*/ 757442 h 2128862"/>
              <a:gd name="connsiteX16687" fmla="*/ 1854726 w 2482948"/>
              <a:gd name="connsiteY16687" fmla="*/ 758593 h 2128862"/>
              <a:gd name="connsiteX16688" fmla="*/ 1854642 w 2482948"/>
              <a:gd name="connsiteY16688" fmla="*/ 758872 h 2128862"/>
              <a:gd name="connsiteX16689" fmla="*/ 1855631 w 2482948"/>
              <a:gd name="connsiteY16689" fmla="*/ 757078 h 2128862"/>
              <a:gd name="connsiteX16690" fmla="*/ 926374 w 2482948"/>
              <a:gd name="connsiteY16690" fmla="*/ 756658 h 2128862"/>
              <a:gd name="connsiteX16691" fmla="*/ 917546 w 2482948"/>
              <a:gd name="connsiteY16691" fmla="*/ 759865 h 2128862"/>
              <a:gd name="connsiteX16692" fmla="*/ 918863 w 2482948"/>
              <a:gd name="connsiteY16692" fmla="*/ 760035 h 2128862"/>
              <a:gd name="connsiteX16693" fmla="*/ 918921 w 2482948"/>
              <a:gd name="connsiteY16693" fmla="*/ 760042 h 2128862"/>
              <a:gd name="connsiteX16694" fmla="*/ 920589 w 2482948"/>
              <a:gd name="connsiteY16694" fmla="*/ 759603 h 2128862"/>
              <a:gd name="connsiteX16695" fmla="*/ 921046 w 2482948"/>
              <a:gd name="connsiteY16695" fmla="*/ 759370 h 2128862"/>
              <a:gd name="connsiteX16696" fmla="*/ 924586 w 2482948"/>
              <a:gd name="connsiteY16696" fmla="*/ 757569 h 2128862"/>
              <a:gd name="connsiteX16697" fmla="*/ 1810722 w 2482948"/>
              <a:gd name="connsiteY16697" fmla="*/ 756103 h 2128862"/>
              <a:gd name="connsiteX16698" fmla="*/ 1810406 w 2482948"/>
              <a:gd name="connsiteY16698" fmla="*/ 757174 h 2128862"/>
              <a:gd name="connsiteX16699" fmla="*/ 1810035 w 2482948"/>
              <a:gd name="connsiteY16699" fmla="*/ 758432 h 2128862"/>
              <a:gd name="connsiteX16700" fmla="*/ 1821431 w 2482948"/>
              <a:gd name="connsiteY16700" fmla="*/ 759932 h 2128862"/>
              <a:gd name="connsiteX16701" fmla="*/ 1822510 w 2482948"/>
              <a:gd name="connsiteY16701" fmla="*/ 760056 h 2128862"/>
              <a:gd name="connsiteX16702" fmla="*/ 1812013 w 2482948"/>
              <a:gd name="connsiteY16702" fmla="*/ 756536 h 2128862"/>
              <a:gd name="connsiteX16703" fmla="*/ 1666542 w 2482948"/>
              <a:gd name="connsiteY16703" fmla="*/ 755999 h 2128862"/>
              <a:gd name="connsiteX16704" fmla="*/ 1664918 w 2482948"/>
              <a:gd name="connsiteY16704" fmla="*/ 758868 h 2128862"/>
              <a:gd name="connsiteX16705" fmla="*/ 1664918 w 2482948"/>
              <a:gd name="connsiteY16705" fmla="*/ 758868 h 2128862"/>
              <a:gd name="connsiteX16706" fmla="*/ 1664917 w 2482948"/>
              <a:gd name="connsiteY16706" fmla="*/ 758869 h 2128862"/>
              <a:gd name="connsiteX16707" fmla="*/ 1657690 w 2482948"/>
              <a:gd name="connsiteY16707" fmla="*/ 791296 h 2128862"/>
              <a:gd name="connsiteX16708" fmla="*/ 1881683 w 2482948"/>
              <a:gd name="connsiteY16708" fmla="*/ 755840 h 2128862"/>
              <a:gd name="connsiteX16709" fmla="*/ 1881369 w 2482948"/>
              <a:gd name="connsiteY16709" fmla="*/ 756685 h 2128862"/>
              <a:gd name="connsiteX16710" fmla="*/ 1881907 w 2482948"/>
              <a:gd name="connsiteY16710" fmla="*/ 756773 h 2128862"/>
              <a:gd name="connsiteX16711" fmla="*/ 1886923 w 2482948"/>
              <a:gd name="connsiteY16711" fmla="*/ 757587 h 2128862"/>
              <a:gd name="connsiteX16712" fmla="*/ 1886962 w 2482948"/>
              <a:gd name="connsiteY16712" fmla="*/ 757515 h 2128862"/>
              <a:gd name="connsiteX16713" fmla="*/ 1887112 w 2482948"/>
              <a:gd name="connsiteY16713" fmla="*/ 757234 h 2128862"/>
              <a:gd name="connsiteX16714" fmla="*/ 1884218 w 2482948"/>
              <a:gd name="connsiteY16714" fmla="*/ 756491 h 2128862"/>
              <a:gd name="connsiteX16715" fmla="*/ 2257219 w 2482948"/>
              <a:gd name="connsiteY16715" fmla="*/ 755797 h 2128862"/>
              <a:gd name="connsiteX16716" fmla="*/ 2241917 w 2482948"/>
              <a:gd name="connsiteY16716" fmla="*/ 768455 h 2128862"/>
              <a:gd name="connsiteX16717" fmla="*/ 2240668 w 2482948"/>
              <a:gd name="connsiteY16717" fmla="*/ 779291 h 2128862"/>
              <a:gd name="connsiteX16718" fmla="*/ 2240388 w 2482948"/>
              <a:gd name="connsiteY16718" fmla="*/ 781717 h 2128862"/>
              <a:gd name="connsiteX16719" fmla="*/ 2239109 w 2482948"/>
              <a:gd name="connsiteY16719" fmla="*/ 792815 h 2128862"/>
              <a:gd name="connsiteX16720" fmla="*/ 2240913 w 2482948"/>
              <a:gd name="connsiteY16720" fmla="*/ 791208 h 2128862"/>
              <a:gd name="connsiteX16721" fmla="*/ 2256586 w 2482948"/>
              <a:gd name="connsiteY16721" fmla="*/ 777243 h 2128862"/>
              <a:gd name="connsiteX16722" fmla="*/ 2258115 w 2482948"/>
              <a:gd name="connsiteY16722" fmla="*/ 762550 h 2128862"/>
              <a:gd name="connsiteX16723" fmla="*/ 2314912 w 2482948"/>
              <a:gd name="connsiteY16723" fmla="*/ 755199 h 2128862"/>
              <a:gd name="connsiteX16724" fmla="*/ 2303363 w 2482948"/>
              <a:gd name="connsiteY16724" fmla="*/ 768455 h 2128862"/>
              <a:gd name="connsiteX16725" fmla="*/ 2303479 w 2482948"/>
              <a:gd name="connsiteY16725" fmla="*/ 769169 h 2128862"/>
              <a:gd name="connsiteX16726" fmla="*/ 2303457 w 2482948"/>
              <a:gd name="connsiteY16726" fmla="*/ 788742 h 2128862"/>
              <a:gd name="connsiteX16727" fmla="*/ 2307890 w 2482948"/>
              <a:gd name="connsiteY16727" fmla="*/ 784752 h 2128862"/>
              <a:gd name="connsiteX16728" fmla="*/ 2318621 w 2482948"/>
              <a:gd name="connsiteY16728" fmla="*/ 770160 h 2128862"/>
              <a:gd name="connsiteX16729" fmla="*/ 648856 w 2482948"/>
              <a:gd name="connsiteY16729" fmla="*/ 754760 h 2128862"/>
              <a:gd name="connsiteX16730" fmla="*/ 645912 w 2482948"/>
              <a:gd name="connsiteY16730" fmla="*/ 758070 h 2128862"/>
              <a:gd name="connsiteX16731" fmla="*/ 646475 w 2482948"/>
              <a:gd name="connsiteY16731" fmla="*/ 759284 h 2128862"/>
              <a:gd name="connsiteX16732" fmla="*/ 651399 w 2482948"/>
              <a:gd name="connsiteY16732" fmla="*/ 769915 h 2128862"/>
              <a:gd name="connsiteX16733" fmla="*/ 654781 w 2482948"/>
              <a:gd name="connsiteY16733" fmla="*/ 766138 h 2128862"/>
              <a:gd name="connsiteX16734" fmla="*/ 923060 w 2482948"/>
              <a:gd name="connsiteY16734" fmla="*/ 753828 h 2128862"/>
              <a:gd name="connsiteX16735" fmla="*/ 907158 w 2482948"/>
              <a:gd name="connsiteY16735" fmla="*/ 758521 h 2128862"/>
              <a:gd name="connsiteX16736" fmla="*/ 907168 w 2482948"/>
              <a:gd name="connsiteY16736" fmla="*/ 758528 h 2128862"/>
              <a:gd name="connsiteX16737" fmla="*/ 907170 w 2482948"/>
              <a:gd name="connsiteY16737" fmla="*/ 758529 h 2128862"/>
              <a:gd name="connsiteX16738" fmla="*/ 913364 w 2482948"/>
              <a:gd name="connsiteY16738" fmla="*/ 759327 h 2128862"/>
              <a:gd name="connsiteX16739" fmla="*/ 920448 w 2482948"/>
              <a:gd name="connsiteY16739" fmla="*/ 757741 h 2128862"/>
              <a:gd name="connsiteX16740" fmla="*/ 925424 w 2482948"/>
              <a:gd name="connsiteY16740" fmla="*/ 755478 h 2128862"/>
              <a:gd name="connsiteX16741" fmla="*/ 923588 w 2482948"/>
              <a:gd name="connsiteY16741" fmla="*/ 754197 h 2128862"/>
              <a:gd name="connsiteX16742" fmla="*/ 923124 w 2482948"/>
              <a:gd name="connsiteY16742" fmla="*/ 753873 h 2128862"/>
              <a:gd name="connsiteX16743" fmla="*/ 779915 w 2482948"/>
              <a:gd name="connsiteY16743" fmla="*/ 753811 h 2128862"/>
              <a:gd name="connsiteX16744" fmla="*/ 779645 w 2482948"/>
              <a:gd name="connsiteY16744" fmla="*/ 754127 h 2128862"/>
              <a:gd name="connsiteX16745" fmla="*/ 779068 w 2482948"/>
              <a:gd name="connsiteY16745" fmla="*/ 754804 h 2128862"/>
              <a:gd name="connsiteX16746" fmla="*/ 778317 w 2482948"/>
              <a:gd name="connsiteY16746" fmla="*/ 755683 h 2128862"/>
              <a:gd name="connsiteX16747" fmla="*/ 778399 w 2482948"/>
              <a:gd name="connsiteY16747" fmla="*/ 755712 h 2128862"/>
              <a:gd name="connsiteX16748" fmla="*/ 779999 w 2482948"/>
              <a:gd name="connsiteY16748" fmla="*/ 753840 h 2128862"/>
              <a:gd name="connsiteX16749" fmla="*/ 779986 w 2482948"/>
              <a:gd name="connsiteY16749" fmla="*/ 753836 h 2128862"/>
              <a:gd name="connsiteX16750" fmla="*/ 1834213 w 2482948"/>
              <a:gd name="connsiteY16750" fmla="*/ 753790 h 2128862"/>
              <a:gd name="connsiteX16751" fmla="*/ 1833921 w 2482948"/>
              <a:gd name="connsiteY16751" fmla="*/ 754399 h 2128862"/>
              <a:gd name="connsiteX16752" fmla="*/ 1833007 w 2482948"/>
              <a:gd name="connsiteY16752" fmla="*/ 757458 h 2128862"/>
              <a:gd name="connsiteX16753" fmla="*/ 1836459 w 2482948"/>
              <a:gd name="connsiteY16753" fmla="*/ 758277 h 2128862"/>
              <a:gd name="connsiteX16754" fmla="*/ 1849762 w 2482948"/>
              <a:gd name="connsiteY16754" fmla="*/ 760188 h 2128862"/>
              <a:gd name="connsiteX16755" fmla="*/ 1849837 w 2482948"/>
              <a:gd name="connsiteY16755" fmla="*/ 759942 h 2128862"/>
              <a:gd name="connsiteX16756" fmla="*/ 1850287 w 2482948"/>
              <a:gd name="connsiteY16756" fmla="*/ 758472 h 2128862"/>
              <a:gd name="connsiteX16757" fmla="*/ 1850994 w 2482948"/>
              <a:gd name="connsiteY16757" fmla="*/ 756160 h 2128862"/>
              <a:gd name="connsiteX16758" fmla="*/ 1844961 w 2482948"/>
              <a:gd name="connsiteY16758" fmla="*/ 754967 h 2128862"/>
              <a:gd name="connsiteX16759" fmla="*/ 1844044 w 2482948"/>
              <a:gd name="connsiteY16759" fmla="*/ 754967 h 2128862"/>
              <a:gd name="connsiteX16760" fmla="*/ 1766806 w 2482948"/>
              <a:gd name="connsiteY16760" fmla="*/ 753582 h 2128862"/>
              <a:gd name="connsiteX16761" fmla="*/ 1766805 w 2482948"/>
              <a:gd name="connsiteY16761" fmla="*/ 753584 h 2128862"/>
              <a:gd name="connsiteX16762" fmla="*/ 1766805 w 2482948"/>
              <a:gd name="connsiteY16762" fmla="*/ 753583 h 2128862"/>
              <a:gd name="connsiteX16763" fmla="*/ 2056954 w 2482948"/>
              <a:gd name="connsiteY16763" fmla="*/ 752941 h 2128862"/>
              <a:gd name="connsiteX16764" fmla="*/ 2055782 w 2482948"/>
              <a:gd name="connsiteY16764" fmla="*/ 759088 h 2128862"/>
              <a:gd name="connsiteX16765" fmla="*/ 2056451 w 2482948"/>
              <a:gd name="connsiteY16765" fmla="*/ 759063 h 2128862"/>
              <a:gd name="connsiteX16766" fmla="*/ 2066269 w 2482948"/>
              <a:gd name="connsiteY16766" fmla="*/ 758705 h 2128862"/>
              <a:gd name="connsiteX16767" fmla="*/ 2069425 w 2482948"/>
              <a:gd name="connsiteY16767" fmla="*/ 758590 h 2128862"/>
              <a:gd name="connsiteX16768" fmla="*/ 2071284 w 2482948"/>
              <a:gd name="connsiteY16768" fmla="*/ 756048 h 2128862"/>
              <a:gd name="connsiteX16769" fmla="*/ 2072590 w 2482948"/>
              <a:gd name="connsiteY16769" fmla="*/ 754261 h 2128862"/>
              <a:gd name="connsiteX16770" fmla="*/ 2072522 w 2482948"/>
              <a:gd name="connsiteY16770" fmla="*/ 754278 h 2128862"/>
              <a:gd name="connsiteX16771" fmla="*/ 1801206 w 2482948"/>
              <a:gd name="connsiteY16771" fmla="*/ 752912 h 2128862"/>
              <a:gd name="connsiteX16772" fmla="*/ 1800819 w 2482948"/>
              <a:gd name="connsiteY16772" fmla="*/ 753718 h 2128862"/>
              <a:gd name="connsiteX16773" fmla="*/ 1800271 w 2482948"/>
              <a:gd name="connsiteY16773" fmla="*/ 754859 h 2128862"/>
              <a:gd name="connsiteX16774" fmla="*/ 1802763 w 2482948"/>
              <a:gd name="connsiteY16774" fmla="*/ 755804 h 2128862"/>
              <a:gd name="connsiteX16775" fmla="*/ 1804599 w 2482948"/>
              <a:gd name="connsiteY16775" fmla="*/ 756500 h 2128862"/>
              <a:gd name="connsiteX16776" fmla="*/ 1805228 w 2482948"/>
              <a:gd name="connsiteY16776" fmla="*/ 756738 h 2128862"/>
              <a:gd name="connsiteX16777" fmla="*/ 1805894 w 2482948"/>
              <a:gd name="connsiteY16777" fmla="*/ 754484 h 2128862"/>
              <a:gd name="connsiteX16778" fmla="*/ 1804869 w 2482948"/>
              <a:gd name="connsiteY16778" fmla="*/ 754140 h 2128862"/>
              <a:gd name="connsiteX16779" fmla="*/ 1804820 w 2482948"/>
              <a:gd name="connsiteY16779" fmla="*/ 754124 h 2128862"/>
              <a:gd name="connsiteX16780" fmla="*/ 2135955 w 2482948"/>
              <a:gd name="connsiteY16780" fmla="*/ 752853 h 2128862"/>
              <a:gd name="connsiteX16781" fmla="*/ 2132447 w 2482948"/>
              <a:gd name="connsiteY16781" fmla="*/ 755080 h 2128862"/>
              <a:gd name="connsiteX16782" fmla="*/ 2123158 w 2482948"/>
              <a:gd name="connsiteY16782" fmla="*/ 762812 h 2128862"/>
              <a:gd name="connsiteX16783" fmla="*/ 2118451 w 2482948"/>
              <a:gd name="connsiteY16783" fmla="*/ 763967 h 2128862"/>
              <a:gd name="connsiteX16784" fmla="*/ 2117250 w 2482948"/>
              <a:gd name="connsiteY16784" fmla="*/ 764730 h 2128862"/>
              <a:gd name="connsiteX16785" fmla="*/ 2116916 w 2482948"/>
              <a:gd name="connsiteY16785" fmla="*/ 766571 h 2128862"/>
              <a:gd name="connsiteX16786" fmla="*/ 2116027 w 2482948"/>
              <a:gd name="connsiteY16786" fmla="*/ 771480 h 2128862"/>
              <a:gd name="connsiteX16787" fmla="*/ 2114401 w 2482948"/>
              <a:gd name="connsiteY16787" fmla="*/ 780448 h 2128862"/>
              <a:gd name="connsiteX16788" fmla="*/ 2126848 w 2482948"/>
              <a:gd name="connsiteY16788" fmla="*/ 761862 h 2128862"/>
              <a:gd name="connsiteX16789" fmla="*/ 2128365 w 2482948"/>
              <a:gd name="connsiteY16789" fmla="*/ 760483 h 2128862"/>
              <a:gd name="connsiteX16790" fmla="*/ 2135562 w 2482948"/>
              <a:gd name="connsiteY16790" fmla="*/ 755213 h 2128862"/>
              <a:gd name="connsiteX16791" fmla="*/ 2018058 w 2482948"/>
              <a:gd name="connsiteY16791" fmla="*/ 752840 h 2128862"/>
              <a:gd name="connsiteX16792" fmla="*/ 2021286 w 2482948"/>
              <a:gd name="connsiteY16792" fmla="*/ 754399 h 2128862"/>
              <a:gd name="connsiteX16793" fmla="*/ 2024323 w 2482948"/>
              <a:gd name="connsiteY16793" fmla="*/ 755865 h 2128862"/>
              <a:gd name="connsiteX16794" fmla="*/ 2028097 w 2482948"/>
              <a:gd name="connsiteY16794" fmla="*/ 757688 h 2128862"/>
              <a:gd name="connsiteX16795" fmla="*/ 2028765 w 2482948"/>
              <a:gd name="connsiteY16795" fmla="*/ 757986 h 2128862"/>
              <a:gd name="connsiteX16796" fmla="*/ 2029084 w 2482948"/>
              <a:gd name="connsiteY16796" fmla="*/ 756663 h 2128862"/>
              <a:gd name="connsiteX16797" fmla="*/ 2028995 w 2482948"/>
              <a:gd name="connsiteY16797" fmla="*/ 756632 h 2128862"/>
              <a:gd name="connsiteX16798" fmla="*/ 2027601 w 2482948"/>
              <a:gd name="connsiteY16798" fmla="*/ 756149 h 2128862"/>
              <a:gd name="connsiteX16799" fmla="*/ 1767296 w 2482948"/>
              <a:gd name="connsiteY16799" fmla="*/ 752650 h 2128862"/>
              <a:gd name="connsiteX16800" fmla="*/ 1766816 w 2482948"/>
              <a:gd name="connsiteY16800" fmla="*/ 753558 h 2128862"/>
              <a:gd name="connsiteX16801" fmla="*/ 1766815 w 2482948"/>
              <a:gd name="connsiteY16801" fmla="*/ 753559 h 2128862"/>
              <a:gd name="connsiteX16802" fmla="*/ 1766812 w 2482948"/>
              <a:gd name="connsiteY16802" fmla="*/ 753566 h 2128862"/>
              <a:gd name="connsiteX16803" fmla="*/ 1766806 w 2482948"/>
              <a:gd name="connsiteY16803" fmla="*/ 753582 h 2128862"/>
              <a:gd name="connsiteX16804" fmla="*/ 1766808 w 2482948"/>
              <a:gd name="connsiteY16804" fmla="*/ 753573 h 2128862"/>
              <a:gd name="connsiteX16805" fmla="*/ 1766805 w 2482948"/>
              <a:gd name="connsiteY16805" fmla="*/ 753583 h 2128862"/>
              <a:gd name="connsiteX16806" fmla="*/ 1766700 w 2482948"/>
              <a:gd name="connsiteY16806" fmla="*/ 753947 h 2128862"/>
              <a:gd name="connsiteX16807" fmla="*/ 1766724 w 2482948"/>
              <a:gd name="connsiteY16807" fmla="*/ 753949 h 2128862"/>
              <a:gd name="connsiteX16808" fmla="*/ 1766782 w 2482948"/>
              <a:gd name="connsiteY16808" fmla="*/ 753954 h 2128862"/>
              <a:gd name="connsiteX16809" fmla="*/ 1767385 w 2482948"/>
              <a:gd name="connsiteY16809" fmla="*/ 752713 h 2128862"/>
              <a:gd name="connsiteX16810" fmla="*/ 1767382 w 2482948"/>
              <a:gd name="connsiteY16810" fmla="*/ 752711 h 2128862"/>
              <a:gd name="connsiteX16811" fmla="*/ 1767355 w 2482948"/>
              <a:gd name="connsiteY16811" fmla="*/ 752692 h 2128862"/>
              <a:gd name="connsiteX16812" fmla="*/ 1893764 w 2482948"/>
              <a:gd name="connsiteY16812" fmla="*/ 752124 h 2128862"/>
              <a:gd name="connsiteX16813" fmla="*/ 1893337 w 2482948"/>
              <a:gd name="connsiteY16813" fmla="*/ 752921 h 2128862"/>
              <a:gd name="connsiteX16814" fmla="*/ 1896674 w 2482948"/>
              <a:gd name="connsiteY16814" fmla="*/ 754798 h 2128862"/>
              <a:gd name="connsiteX16815" fmla="*/ 1898178 w 2482948"/>
              <a:gd name="connsiteY16815" fmla="*/ 755644 h 2128862"/>
              <a:gd name="connsiteX16816" fmla="*/ 1898569 w 2482948"/>
              <a:gd name="connsiteY16816" fmla="*/ 754565 h 2128862"/>
              <a:gd name="connsiteX16817" fmla="*/ 1894371 w 2482948"/>
              <a:gd name="connsiteY16817" fmla="*/ 752348 h 2128862"/>
              <a:gd name="connsiteX16818" fmla="*/ 1815351 w 2482948"/>
              <a:gd name="connsiteY16818" fmla="*/ 751996 h 2128862"/>
              <a:gd name="connsiteX16819" fmla="*/ 1825805 w 2482948"/>
              <a:gd name="connsiteY16819" fmla="*/ 755501 h 2128862"/>
              <a:gd name="connsiteX16820" fmla="*/ 1827229 w 2482948"/>
              <a:gd name="connsiteY16820" fmla="*/ 752953 h 2128862"/>
              <a:gd name="connsiteX16821" fmla="*/ 1821017 w 2482948"/>
              <a:gd name="connsiteY16821" fmla="*/ 752209 h 2128862"/>
              <a:gd name="connsiteX16822" fmla="*/ 1818534 w 2482948"/>
              <a:gd name="connsiteY16822" fmla="*/ 752209 h 2128862"/>
              <a:gd name="connsiteX16823" fmla="*/ 1883112 w 2482948"/>
              <a:gd name="connsiteY16823" fmla="*/ 751993 h 2128862"/>
              <a:gd name="connsiteX16824" fmla="*/ 1883101 w 2482948"/>
              <a:gd name="connsiteY16824" fmla="*/ 752021 h 2128862"/>
              <a:gd name="connsiteX16825" fmla="*/ 1883046 w 2482948"/>
              <a:gd name="connsiteY16825" fmla="*/ 752170 h 2128862"/>
              <a:gd name="connsiteX16826" fmla="*/ 1885139 w 2482948"/>
              <a:gd name="connsiteY16826" fmla="*/ 752693 h 2128862"/>
              <a:gd name="connsiteX16827" fmla="*/ 1884604 w 2482948"/>
              <a:gd name="connsiteY16827" fmla="*/ 752384 h 2128862"/>
              <a:gd name="connsiteX16828" fmla="*/ 1884393 w 2482948"/>
              <a:gd name="connsiteY16828" fmla="*/ 752262 h 2128862"/>
              <a:gd name="connsiteX16829" fmla="*/ 1089347 w 2482948"/>
              <a:gd name="connsiteY16829" fmla="*/ 751989 h 2128862"/>
              <a:gd name="connsiteX16830" fmla="*/ 1087623 w 2482948"/>
              <a:gd name="connsiteY16830" fmla="*/ 763280 h 2128862"/>
              <a:gd name="connsiteX16831" fmla="*/ 1087817 w 2482948"/>
              <a:gd name="connsiteY16831" fmla="*/ 764302 h 2128862"/>
              <a:gd name="connsiteX16832" fmla="*/ 1091573 w 2482948"/>
              <a:gd name="connsiteY16832" fmla="*/ 764656 h 2128862"/>
              <a:gd name="connsiteX16833" fmla="*/ 1091444 w 2482948"/>
              <a:gd name="connsiteY16833" fmla="*/ 756367 h 2128862"/>
              <a:gd name="connsiteX16834" fmla="*/ 1091377 w 2482948"/>
              <a:gd name="connsiteY16834" fmla="*/ 752104 h 2128862"/>
              <a:gd name="connsiteX16835" fmla="*/ 1090065 w 2482948"/>
              <a:gd name="connsiteY16835" fmla="*/ 752030 h 2128862"/>
              <a:gd name="connsiteX16836" fmla="*/ 1089633 w 2482948"/>
              <a:gd name="connsiteY16836" fmla="*/ 752005 h 2128862"/>
              <a:gd name="connsiteX16837" fmla="*/ 2048606 w 2482948"/>
              <a:gd name="connsiteY16837" fmla="*/ 751846 h 2128862"/>
              <a:gd name="connsiteX16838" fmla="*/ 2045507 w 2482948"/>
              <a:gd name="connsiteY16838" fmla="*/ 755906 h 2128862"/>
              <a:gd name="connsiteX16839" fmla="*/ 2045096 w 2482948"/>
              <a:gd name="connsiteY16839" fmla="*/ 756445 h 2128862"/>
              <a:gd name="connsiteX16840" fmla="*/ 2046272 w 2482948"/>
              <a:gd name="connsiteY16840" fmla="*/ 756954 h 2128862"/>
              <a:gd name="connsiteX16841" fmla="*/ 2050920 w 2482948"/>
              <a:gd name="connsiteY16841" fmla="*/ 758964 h 2128862"/>
              <a:gd name="connsiteX16842" fmla="*/ 2051102 w 2482948"/>
              <a:gd name="connsiteY16842" fmla="*/ 758005 h 2128862"/>
              <a:gd name="connsiteX16843" fmla="*/ 2052140 w 2482948"/>
              <a:gd name="connsiteY16843" fmla="*/ 752528 h 2128862"/>
              <a:gd name="connsiteX16844" fmla="*/ 2050046 w 2482948"/>
              <a:gd name="connsiteY16844" fmla="*/ 752348 h 2128862"/>
              <a:gd name="connsiteX16845" fmla="*/ 2016473 w 2482948"/>
              <a:gd name="connsiteY16845" fmla="*/ 751791 h 2128862"/>
              <a:gd name="connsiteX16846" fmla="*/ 2016340 w 2482948"/>
              <a:gd name="connsiteY16846" fmla="*/ 752011 h 2128862"/>
              <a:gd name="connsiteX16847" fmla="*/ 2016356 w 2482948"/>
              <a:gd name="connsiteY16847" fmla="*/ 752018 h 2128862"/>
              <a:gd name="connsiteX16848" fmla="*/ 2017876 w 2482948"/>
              <a:gd name="connsiteY16848" fmla="*/ 752753 h 2128862"/>
              <a:gd name="connsiteX16849" fmla="*/ 674027 w 2482948"/>
              <a:gd name="connsiteY16849" fmla="*/ 751453 h 2128862"/>
              <a:gd name="connsiteX16850" fmla="*/ 668700 w 2482948"/>
              <a:gd name="connsiteY16850" fmla="*/ 757408 h 2128862"/>
              <a:gd name="connsiteX16851" fmla="*/ 672463 w 2482948"/>
              <a:gd name="connsiteY16851" fmla="*/ 763205 h 2128862"/>
              <a:gd name="connsiteX16852" fmla="*/ 672690 w 2482948"/>
              <a:gd name="connsiteY16852" fmla="*/ 763555 h 2128862"/>
              <a:gd name="connsiteX16853" fmla="*/ 676709 w 2482948"/>
              <a:gd name="connsiteY16853" fmla="*/ 769746 h 2128862"/>
              <a:gd name="connsiteX16854" fmla="*/ 682929 w 2482948"/>
              <a:gd name="connsiteY16854" fmla="*/ 762999 h 2128862"/>
              <a:gd name="connsiteX16855" fmla="*/ 1755004 w 2482948"/>
              <a:gd name="connsiteY16855" fmla="*/ 751414 h 2128862"/>
              <a:gd name="connsiteX16856" fmla="*/ 1754487 w 2482948"/>
              <a:gd name="connsiteY16856" fmla="*/ 751478 h 2128862"/>
              <a:gd name="connsiteX16857" fmla="*/ 1753753 w 2482948"/>
              <a:gd name="connsiteY16857" fmla="*/ 751569 h 2128862"/>
              <a:gd name="connsiteX16858" fmla="*/ 1755645 w 2482948"/>
              <a:gd name="connsiteY16858" fmla="*/ 753260 h 2128862"/>
              <a:gd name="connsiteX16859" fmla="*/ 1755722 w 2482948"/>
              <a:gd name="connsiteY16859" fmla="*/ 753215 h 2128862"/>
              <a:gd name="connsiteX16860" fmla="*/ 1755793 w 2482948"/>
              <a:gd name="connsiteY16860" fmla="*/ 753174 h 2128862"/>
              <a:gd name="connsiteX16861" fmla="*/ 1756090 w 2482948"/>
              <a:gd name="connsiteY16861" fmla="*/ 753003 h 2128862"/>
              <a:gd name="connsiteX16862" fmla="*/ 1756330 w 2482948"/>
              <a:gd name="connsiteY16862" fmla="*/ 753025 h 2128862"/>
              <a:gd name="connsiteX16863" fmla="*/ 1757160 w 2482948"/>
              <a:gd name="connsiteY16863" fmla="*/ 753099 h 2128862"/>
              <a:gd name="connsiteX16864" fmla="*/ 1864144 w 2482948"/>
              <a:gd name="connsiteY16864" fmla="*/ 751354 h 2128862"/>
              <a:gd name="connsiteX16865" fmla="*/ 1862946 w 2482948"/>
              <a:gd name="connsiteY16865" fmla="*/ 753521 h 2128862"/>
              <a:gd name="connsiteX16866" fmla="*/ 1862858 w 2482948"/>
              <a:gd name="connsiteY16866" fmla="*/ 753679 h 2128862"/>
              <a:gd name="connsiteX16867" fmla="*/ 1870488 w 2482948"/>
              <a:gd name="connsiteY16867" fmla="*/ 754919 h 2128862"/>
              <a:gd name="connsiteX16868" fmla="*/ 1876891 w 2482948"/>
              <a:gd name="connsiteY16868" fmla="*/ 755958 h 2128862"/>
              <a:gd name="connsiteX16869" fmla="*/ 1877096 w 2482948"/>
              <a:gd name="connsiteY16869" fmla="*/ 755407 h 2128862"/>
              <a:gd name="connsiteX16870" fmla="*/ 1877350 w 2482948"/>
              <a:gd name="connsiteY16870" fmla="*/ 754727 h 2128862"/>
              <a:gd name="connsiteX16871" fmla="*/ 1869691 w 2482948"/>
              <a:gd name="connsiteY16871" fmla="*/ 752760 h 2128862"/>
              <a:gd name="connsiteX16872" fmla="*/ 1986641 w 2482948"/>
              <a:gd name="connsiteY16872" fmla="*/ 751263 h 2128862"/>
              <a:gd name="connsiteX16873" fmla="*/ 1976507 w 2482948"/>
              <a:gd name="connsiteY16873" fmla="*/ 767232 h 2128862"/>
              <a:gd name="connsiteX16874" fmla="*/ 1959923 w 2482948"/>
              <a:gd name="connsiteY16874" fmla="*/ 793364 h 2128862"/>
              <a:gd name="connsiteX16875" fmla="*/ 1959056 w 2482948"/>
              <a:gd name="connsiteY16875" fmla="*/ 795038 h 2128862"/>
              <a:gd name="connsiteX16876" fmla="*/ 1957514 w 2482948"/>
              <a:gd name="connsiteY16876" fmla="*/ 798017 h 2128862"/>
              <a:gd name="connsiteX16877" fmla="*/ 1953917 w 2482948"/>
              <a:gd name="connsiteY16877" fmla="*/ 804963 h 2128862"/>
              <a:gd name="connsiteX16878" fmla="*/ 1947984 w 2482948"/>
              <a:gd name="connsiteY16878" fmla="*/ 838570 h 2128862"/>
              <a:gd name="connsiteX16879" fmla="*/ 1943011 w 2482948"/>
              <a:gd name="connsiteY16879" fmla="*/ 866742 h 2128862"/>
              <a:gd name="connsiteX16880" fmla="*/ 1942430 w 2482948"/>
              <a:gd name="connsiteY16880" fmla="*/ 874390 h 2128862"/>
              <a:gd name="connsiteX16881" fmla="*/ 1943326 w 2482948"/>
              <a:gd name="connsiteY16881" fmla="*/ 874470 h 2128862"/>
              <a:gd name="connsiteX16882" fmla="*/ 1957254 w 2482948"/>
              <a:gd name="connsiteY16882" fmla="*/ 846534 h 2128862"/>
              <a:gd name="connsiteX16883" fmla="*/ 1961242 w 2482948"/>
              <a:gd name="connsiteY16883" fmla="*/ 838534 h 2128862"/>
              <a:gd name="connsiteX16884" fmla="*/ 1967928 w 2482948"/>
              <a:gd name="connsiteY16884" fmla="*/ 825124 h 2128862"/>
              <a:gd name="connsiteX16885" fmla="*/ 1974246 w 2482948"/>
              <a:gd name="connsiteY16885" fmla="*/ 791398 h 2128862"/>
              <a:gd name="connsiteX16886" fmla="*/ 1986346 w 2482948"/>
              <a:gd name="connsiteY16886" fmla="*/ 752218 h 2128862"/>
              <a:gd name="connsiteX16887" fmla="*/ 1073398 w 2482948"/>
              <a:gd name="connsiteY16887" fmla="*/ 751083 h 2128862"/>
              <a:gd name="connsiteX16888" fmla="*/ 1073611 w 2482948"/>
              <a:gd name="connsiteY16888" fmla="*/ 752109 h 2128862"/>
              <a:gd name="connsiteX16889" fmla="*/ 1073671 w 2482948"/>
              <a:gd name="connsiteY16889" fmla="*/ 751099 h 2128862"/>
              <a:gd name="connsiteX16890" fmla="*/ 1878211 w 2482948"/>
              <a:gd name="connsiteY16890" fmla="*/ 750961 h 2128862"/>
              <a:gd name="connsiteX16891" fmla="*/ 1878218 w 2482948"/>
              <a:gd name="connsiteY16891" fmla="*/ 750963 h 2128862"/>
              <a:gd name="connsiteX16892" fmla="*/ 1878705 w 2482948"/>
              <a:gd name="connsiteY16892" fmla="*/ 751085 h 2128862"/>
              <a:gd name="connsiteX16893" fmla="*/ 1878712 w 2482948"/>
              <a:gd name="connsiteY16893" fmla="*/ 751066 h 2128862"/>
              <a:gd name="connsiteX16894" fmla="*/ 1878218 w 2482948"/>
              <a:gd name="connsiteY16894" fmla="*/ 750963 h 2128862"/>
              <a:gd name="connsiteX16895" fmla="*/ 1878216 w 2482948"/>
              <a:gd name="connsiteY16895" fmla="*/ 750962 h 2128862"/>
              <a:gd name="connsiteX16896" fmla="*/ 2294903 w 2482948"/>
              <a:gd name="connsiteY16896" fmla="*/ 750608 h 2128862"/>
              <a:gd name="connsiteX16897" fmla="*/ 2285554 w 2482948"/>
              <a:gd name="connsiteY16897" fmla="*/ 759657 h 2128862"/>
              <a:gd name="connsiteX16898" fmla="*/ 2282831 w 2482948"/>
              <a:gd name="connsiteY16898" fmla="*/ 761589 h 2128862"/>
              <a:gd name="connsiteX16899" fmla="*/ 2283348 w 2482948"/>
              <a:gd name="connsiteY16899" fmla="*/ 765723 h 2128862"/>
              <a:gd name="connsiteX16900" fmla="*/ 2283059 w 2482948"/>
              <a:gd name="connsiteY16900" fmla="*/ 781757 h 2128862"/>
              <a:gd name="connsiteX16901" fmla="*/ 2286794 w 2482948"/>
              <a:gd name="connsiteY16901" fmla="*/ 778134 h 2128862"/>
              <a:gd name="connsiteX16902" fmla="*/ 2294929 w 2482948"/>
              <a:gd name="connsiteY16902" fmla="*/ 771653 h 2128862"/>
              <a:gd name="connsiteX16903" fmla="*/ 2298506 w 2482948"/>
              <a:gd name="connsiteY16903" fmla="*/ 767558 h 2128862"/>
              <a:gd name="connsiteX16904" fmla="*/ 1889129 w 2482948"/>
              <a:gd name="connsiteY16904" fmla="*/ 750554 h 2128862"/>
              <a:gd name="connsiteX16905" fmla="*/ 1889712 w 2482948"/>
              <a:gd name="connsiteY16905" fmla="*/ 750882 h 2128862"/>
              <a:gd name="connsiteX16906" fmla="*/ 1890331 w 2482948"/>
              <a:gd name="connsiteY16906" fmla="*/ 751230 h 2128862"/>
              <a:gd name="connsiteX16907" fmla="*/ 1890467 w 2482948"/>
              <a:gd name="connsiteY16907" fmla="*/ 750977 h 2128862"/>
              <a:gd name="connsiteX16908" fmla="*/ 1889657 w 2482948"/>
              <a:gd name="connsiteY16908" fmla="*/ 750721 h 2128862"/>
              <a:gd name="connsiteX16909" fmla="*/ 1762689 w 2482948"/>
              <a:gd name="connsiteY16909" fmla="*/ 750460 h 2128862"/>
              <a:gd name="connsiteX16910" fmla="*/ 1760557 w 2482948"/>
              <a:gd name="connsiteY16910" fmla="*/ 750725 h 2128862"/>
              <a:gd name="connsiteX16911" fmla="*/ 1761287 w 2482948"/>
              <a:gd name="connsiteY16911" fmla="*/ 751291 h 2128862"/>
              <a:gd name="connsiteX16912" fmla="*/ 1762201 w 2482948"/>
              <a:gd name="connsiteY16912" fmla="*/ 752001 h 2128862"/>
              <a:gd name="connsiteX16913" fmla="*/ 1762542 w 2482948"/>
              <a:gd name="connsiteY16913" fmla="*/ 750925 h 2128862"/>
              <a:gd name="connsiteX16914" fmla="*/ 1791310 w 2482948"/>
              <a:gd name="connsiteY16914" fmla="*/ 750384 h 2128862"/>
              <a:gd name="connsiteX16915" fmla="*/ 1790848 w 2482948"/>
              <a:gd name="connsiteY16915" fmla="*/ 751287 h 2128862"/>
              <a:gd name="connsiteX16916" fmla="*/ 1792680 w 2482948"/>
              <a:gd name="connsiteY16916" fmla="*/ 751982 h 2128862"/>
              <a:gd name="connsiteX16917" fmla="*/ 1793794 w 2482948"/>
              <a:gd name="connsiteY16917" fmla="*/ 752404 h 2128862"/>
              <a:gd name="connsiteX16918" fmla="*/ 1795725 w 2482948"/>
              <a:gd name="connsiteY16918" fmla="*/ 753136 h 2128862"/>
              <a:gd name="connsiteX16919" fmla="*/ 1795930 w 2482948"/>
              <a:gd name="connsiteY16919" fmla="*/ 752697 h 2128862"/>
              <a:gd name="connsiteX16920" fmla="*/ 1796091 w 2482948"/>
              <a:gd name="connsiteY16920" fmla="*/ 752421 h 2128862"/>
              <a:gd name="connsiteX16921" fmla="*/ 1796691 w 2482948"/>
              <a:gd name="connsiteY16921" fmla="*/ 751398 h 2128862"/>
              <a:gd name="connsiteX16922" fmla="*/ 1795076 w 2482948"/>
              <a:gd name="connsiteY16922" fmla="*/ 750857 h 2128862"/>
              <a:gd name="connsiteX16923" fmla="*/ 1794255 w 2482948"/>
              <a:gd name="connsiteY16923" fmla="*/ 750581 h 2128862"/>
              <a:gd name="connsiteX16924" fmla="*/ 1773746 w 2482948"/>
              <a:gd name="connsiteY16924" fmla="*/ 749999 h 2128862"/>
              <a:gd name="connsiteX16925" fmla="*/ 1773499 w 2482948"/>
              <a:gd name="connsiteY16925" fmla="*/ 750508 h 2128862"/>
              <a:gd name="connsiteX16926" fmla="*/ 1773014 w 2482948"/>
              <a:gd name="connsiteY16926" fmla="*/ 751511 h 2128862"/>
              <a:gd name="connsiteX16927" fmla="*/ 1774824 w 2482948"/>
              <a:gd name="connsiteY16927" fmla="*/ 752760 h 2128862"/>
              <a:gd name="connsiteX16928" fmla="*/ 1780728 w 2482948"/>
              <a:gd name="connsiteY16928" fmla="*/ 755194 h 2128862"/>
              <a:gd name="connsiteX16929" fmla="*/ 1781341 w 2482948"/>
              <a:gd name="connsiteY16929" fmla="*/ 755249 h 2128862"/>
              <a:gd name="connsiteX16930" fmla="*/ 1783317 w 2482948"/>
              <a:gd name="connsiteY16930" fmla="*/ 755425 h 2128862"/>
              <a:gd name="connsiteX16931" fmla="*/ 1783360 w 2482948"/>
              <a:gd name="connsiteY16931" fmla="*/ 755291 h 2128862"/>
              <a:gd name="connsiteX16932" fmla="*/ 1783709 w 2482948"/>
              <a:gd name="connsiteY16932" fmla="*/ 754203 h 2128862"/>
              <a:gd name="connsiteX16933" fmla="*/ 1775927 w 2482948"/>
              <a:gd name="connsiteY16933" fmla="*/ 751245 h 2128862"/>
              <a:gd name="connsiteX16934" fmla="*/ 1858171 w 2482948"/>
              <a:gd name="connsiteY16934" fmla="*/ 749839 h 2128862"/>
              <a:gd name="connsiteX16935" fmla="*/ 1856845 w 2482948"/>
              <a:gd name="connsiteY16935" fmla="*/ 752703 h 2128862"/>
              <a:gd name="connsiteX16936" fmla="*/ 1857150 w 2482948"/>
              <a:gd name="connsiteY16936" fmla="*/ 752753 h 2128862"/>
              <a:gd name="connsiteX16937" fmla="*/ 1857857 w 2482948"/>
              <a:gd name="connsiteY16937" fmla="*/ 752867 h 2128862"/>
              <a:gd name="connsiteX16938" fmla="*/ 1857945 w 2482948"/>
              <a:gd name="connsiteY16938" fmla="*/ 752882 h 2128862"/>
              <a:gd name="connsiteX16939" fmla="*/ 1859444 w 2482948"/>
              <a:gd name="connsiteY16939" fmla="*/ 750162 h 2128862"/>
              <a:gd name="connsiteX16940" fmla="*/ 1858271 w 2482948"/>
              <a:gd name="connsiteY16940" fmla="*/ 749865 h 2128862"/>
              <a:gd name="connsiteX16941" fmla="*/ 1858183 w 2482948"/>
              <a:gd name="connsiteY16941" fmla="*/ 749842 h 2128862"/>
              <a:gd name="connsiteX16942" fmla="*/ 1050371 w 2482948"/>
              <a:gd name="connsiteY16942" fmla="*/ 749776 h 2128862"/>
              <a:gd name="connsiteX16943" fmla="*/ 1053363 w 2482948"/>
              <a:gd name="connsiteY16943" fmla="*/ 761048 h 2128862"/>
              <a:gd name="connsiteX16944" fmla="*/ 1056582 w 2482948"/>
              <a:gd name="connsiteY16944" fmla="*/ 761352 h 2128862"/>
              <a:gd name="connsiteX16945" fmla="*/ 1057268 w 2482948"/>
              <a:gd name="connsiteY16945" fmla="*/ 753314 h 2128862"/>
              <a:gd name="connsiteX16946" fmla="*/ 1057841 w 2482948"/>
              <a:gd name="connsiteY16946" fmla="*/ 750200 h 2128862"/>
              <a:gd name="connsiteX16947" fmla="*/ 1994188 w 2482948"/>
              <a:gd name="connsiteY16947" fmla="*/ 749599 h 2128862"/>
              <a:gd name="connsiteX16948" fmla="*/ 1981196 w 2482948"/>
              <a:gd name="connsiteY16948" fmla="*/ 801758 h 2128862"/>
              <a:gd name="connsiteX16949" fmla="*/ 2007345 w 2482948"/>
              <a:gd name="connsiteY16949" fmla="*/ 758792 h 2128862"/>
              <a:gd name="connsiteX16950" fmla="*/ 2006369 w 2482948"/>
              <a:gd name="connsiteY16950" fmla="*/ 758410 h 2128862"/>
              <a:gd name="connsiteX16951" fmla="*/ 2005739 w 2482948"/>
              <a:gd name="connsiteY16951" fmla="*/ 758164 h 2128862"/>
              <a:gd name="connsiteX16952" fmla="*/ 2001572 w 2482948"/>
              <a:gd name="connsiteY16952" fmla="*/ 754804 h 2128862"/>
              <a:gd name="connsiteX16953" fmla="*/ 1996460 w 2482948"/>
              <a:gd name="connsiteY16953" fmla="*/ 750682 h 2128862"/>
              <a:gd name="connsiteX16954" fmla="*/ 2197660 w 2482948"/>
              <a:gd name="connsiteY16954" fmla="*/ 749307 h 2128862"/>
              <a:gd name="connsiteX16955" fmla="*/ 2180841 w 2482948"/>
              <a:gd name="connsiteY16955" fmla="*/ 760780 h 2128862"/>
              <a:gd name="connsiteX16956" fmla="*/ 2177271 w 2482948"/>
              <a:gd name="connsiteY16956" fmla="*/ 785150 h 2128862"/>
              <a:gd name="connsiteX16957" fmla="*/ 2195641 w 2482948"/>
              <a:gd name="connsiteY16957" fmla="*/ 771311 h 2128862"/>
              <a:gd name="connsiteX16958" fmla="*/ 2197721 w 2482948"/>
              <a:gd name="connsiteY16958" fmla="*/ 753451 h 2128862"/>
              <a:gd name="connsiteX16959" fmla="*/ 1673862 w 2482948"/>
              <a:gd name="connsiteY16959" fmla="*/ 749241 h 2128862"/>
              <a:gd name="connsiteX16960" fmla="*/ 1671921 w 2482948"/>
              <a:gd name="connsiteY16960" fmla="*/ 752539 h 2128862"/>
              <a:gd name="connsiteX16961" fmla="*/ 1664404 w 2482948"/>
              <a:gd name="connsiteY16961" fmla="*/ 782917 h 2128862"/>
              <a:gd name="connsiteX16962" fmla="*/ 1668436 w 2482948"/>
              <a:gd name="connsiteY16962" fmla="*/ 768561 h 2128862"/>
              <a:gd name="connsiteX16963" fmla="*/ 1036240 w 2482948"/>
              <a:gd name="connsiteY16963" fmla="*/ 748974 h 2128862"/>
              <a:gd name="connsiteX16964" fmla="*/ 1038688 w 2482948"/>
              <a:gd name="connsiteY16964" fmla="*/ 752239 h 2128862"/>
              <a:gd name="connsiteX16965" fmla="*/ 1041132 w 2482948"/>
              <a:gd name="connsiteY16965" fmla="*/ 755499 h 2128862"/>
              <a:gd name="connsiteX16966" fmla="*/ 1042901 w 2482948"/>
              <a:gd name="connsiteY16966" fmla="*/ 760061 h 2128862"/>
              <a:gd name="connsiteX16967" fmla="*/ 1048489 w 2482948"/>
              <a:gd name="connsiteY16967" fmla="*/ 760588 h 2128862"/>
              <a:gd name="connsiteX16968" fmla="*/ 1048110 w 2482948"/>
              <a:gd name="connsiteY16968" fmla="*/ 759229 h 2128862"/>
              <a:gd name="connsiteX16969" fmla="*/ 1047491 w 2482948"/>
              <a:gd name="connsiteY16969" fmla="*/ 757011 h 2128862"/>
              <a:gd name="connsiteX16970" fmla="*/ 1045394 w 2482948"/>
              <a:gd name="connsiteY16970" fmla="*/ 749494 h 2128862"/>
              <a:gd name="connsiteX16971" fmla="*/ 2094507 w 2482948"/>
              <a:gd name="connsiteY16971" fmla="*/ 748874 h 2128862"/>
              <a:gd name="connsiteX16972" fmla="*/ 2079232 w 2482948"/>
              <a:gd name="connsiteY16972" fmla="*/ 752629 h 2128862"/>
              <a:gd name="connsiteX16973" fmla="*/ 2077429 w 2482948"/>
              <a:gd name="connsiteY16973" fmla="*/ 755095 h 2128862"/>
              <a:gd name="connsiteX16974" fmla="*/ 2076811 w 2482948"/>
              <a:gd name="connsiteY16974" fmla="*/ 758320 h 2128862"/>
              <a:gd name="connsiteX16975" fmla="*/ 2092824 w 2482948"/>
              <a:gd name="connsiteY16975" fmla="*/ 757736 h 2128862"/>
              <a:gd name="connsiteX16976" fmla="*/ 2092825 w 2482948"/>
              <a:gd name="connsiteY16976" fmla="*/ 757732 h 2128862"/>
              <a:gd name="connsiteX16977" fmla="*/ 2092912 w 2482948"/>
              <a:gd name="connsiteY16977" fmla="*/ 757270 h 2128862"/>
              <a:gd name="connsiteX16978" fmla="*/ 784187 w 2482948"/>
              <a:gd name="connsiteY16978" fmla="*/ 748804 h 2128862"/>
              <a:gd name="connsiteX16979" fmla="*/ 783240 w 2482948"/>
              <a:gd name="connsiteY16979" fmla="*/ 749913 h 2128862"/>
              <a:gd name="connsiteX16980" fmla="*/ 783328 w 2482948"/>
              <a:gd name="connsiteY16980" fmla="*/ 749944 h 2128862"/>
              <a:gd name="connsiteX16981" fmla="*/ 784268 w 2482948"/>
              <a:gd name="connsiteY16981" fmla="*/ 748844 h 2128862"/>
              <a:gd name="connsiteX16982" fmla="*/ 940120 w 2482948"/>
              <a:gd name="connsiteY16982" fmla="*/ 748794 h 2128862"/>
              <a:gd name="connsiteX16983" fmla="*/ 939977 w 2482948"/>
              <a:gd name="connsiteY16983" fmla="*/ 748836 h 2128862"/>
              <a:gd name="connsiteX16984" fmla="*/ 936109 w 2482948"/>
              <a:gd name="connsiteY16984" fmla="*/ 749977 h 2128862"/>
              <a:gd name="connsiteX16985" fmla="*/ 936588 w 2482948"/>
              <a:gd name="connsiteY16985" fmla="*/ 750023 h 2128862"/>
              <a:gd name="connsiteX16986" fmla="*/ 937275 w 2482948"/>
              <a:gd name="connsiteY16986" fmla="*/ 750088 h 2128862"/>
              <a:gd name="connsiteX16987" fmla="*/ 938436 w 2482948"/>
              <a:gd name="connsiteY16987" fmla="*/ 749560 h 2128862"/>
              <a:gd name="connsiteX16988" fmla="*/ 939530 w 2482948"/>
              <a:gd name="connsiteY16988" fmla="*/ 749062 h 2128862"/>
              <a:gd name="connsiteX16989" fmla="*/ 1025533 w 2482948"/>
              <a:gd name="connsiteY16989" fmla="*/ 748366 h 2128862"/>
              <a:gd name="connsiteX16990" fmla="*/ 1025176 w 2482948"/>
              <a:gd name="connsiteY16990" fmla="*/ 754019 h 2128862"/>
              <a:gd name="connsiteX16991" fmla="*/ 1025054 w 2482948"/>
              <a:gd name="connsiteY16991" fmla="*/ 755952 h 2128862"/>
              <a:gd name="connsiteX16992" fmla="*/ 1027246 w 2482948"/>
              <a:gd name="connsiteY16992" fmla="*/ 758582 h 2128862"/>
              <a:gd name="connsiteX16993" fmla="*/ 1037355 w 2482948"/>
              <a:gd name="connsiteY16993" fmla="*/ 759537 h 2128862"/>
              <a:gd name="connsiteX16994" fmla="*/ 1036166 w 2482948"/>
              <a:gd name="connsiteY16994" fmla="*/ 756454 h 2128862"/>
              <a:gd name="connsiteX16995" fmla="*/ 1030310 w 2482948"/>
              <a:gd name="connsiteY16995" fmla="*/ 748637 h 2128862"/>
              <a:gd name="connsiteX16996" fmla="*/ 1027055 w 2482948"/>
              <a:gd name="connsiteY16996" fmla="*/ 748453 h 2128862"/>
              <a:gd name="connsiteX16997" fmla="*/ 2057862 w 2482948"/>
              <a:gd name="connsiteY16997" fmla="*/ 748182 h 2128862"/>
              <a:gd name="connsiteX16998" fmla="*/ 2057809 w 2482948"/>
              <a:gd name="connsiteY16998" fmla="*/ 748459 h 2128862"/>
              <a:gd name="connsiteX16999" fmla="*/ 2057709 w 2482948"/>
              <a:gd name="connsiteY16999" fmla="*/ 748981 h 2128862"/>
              <a:gd name="connsiteX17000" fmla="*/ 2072797 w 2482948"/>
              <a:gd name="connsiteY17000" fmla="*/ 750142 h 2128862"/>
              <a:gd name="connsiteX17001" fmla="*/ 2074173 w 2482948"/>
              <a:gd name="connsiteY17001" fmla="*/ 749951 h 2128862"/>
              <a:gd name="connsiteX17002" fmla="*/ 2074259 w 2482948"/>
              <a:gd name="connsiteY17002" fmla="*/ 749501 h 2128862"/>
              <a:gd name="connsiteX17003" fmla="*/ 2072245 w 2482948"/>
              <a:gd name="connsiteY17003" fmla="*/ 749866 h 2128862"/>
              <a:gd name="connsiteX17004" fmla="*/ 763215 w 2482948"/>
              <a:gd name="connsiteY17004" fmla="*/ 747981 h 2128862"/>
              <a:gd name="connsiteX17005" fmla="*/ 762434 w 2482948"/>
              <a:gd name="connsiteY17005" fmla="*/ 748859 h 2128862"/>
              <a:gd name="connsiteX17006" fmla="*/ 762969 w 2482948"/>
              <a:gd name="connsiteY17006" fmla="*/ 749160 h 2128862"/>
              <a:gd name="connsiteX17007" fmla="*/ 763029 w 2482948"/>
              <a:gd name="connsiteY17007" fmla="*/ 749194 h 2128862"/>
              <a:gd name="connsiteX17008" fmla="*/ 763695 w 2482948"/>
              <a:gd name="connsiteY17008" fmla="*/ 749568 h 2128862"/>
              <a:gd name="connsiteX17009" fmla="*/ 763695 w 2482948"/>
              <a:gd name="connsiteY17009" fmla="*/ 749568 h 2128862"/>
              <a:gd name="connsiteX17010" fmla="*/ 763730 w 2482948"/>
              <a:gd name="connsiteY17010" fmla="*/ 749527 h 2128862"/>
              <a:gd name="connsiteX17011" fmla="*/ 764634 w 2482948"/>
              <a:gd name="connsiteY17011" fmla="*/ 748476 h 2128862"/>
              <a:gd name="connsiteX17012" fmla="*/ 2037355 w 2482948"/>
              <a:gd name="connsiteY17012" fmla="*/ 747928 h 2128862"/>
              <a:gd name="connsiteX17013" fmla="*/ 2036455 w 2482948"/>
              <a:gd name="connsiteY17013" fmla="*/ 752707 h 2128862"/>
              <a:gd name="connsiteX17014" fmla="*/ 2041259 w 2482948"/>
              <a:gd name="connsiteY17014" fmla="*/ 754785 h 2128862"/>
              <a:gd name="connsiteX17015" fmla="*/ 2044352 w 2482948"/>
              <a:gd name="connsiteY17015" fmla="*/ 750728 h 2128862"/>
              <a:gd name="connsiteX17016" fmla="*/ 2044571 w 2482948"/>
              <a:gd name="connsiteY17016" fmla="*/ 750441 h 2128862"/>
              <a:gd name="connsiteX17017" fmla="*/ 2042542 w 2482948"/>
              <a:gd name="connsiteY17017" fmla="*/ 749735 h 2128862"/>
              <a:gd name="connsiteX17018" fmla="*/ 2157188 w 2482948"/>
              <a:gd name="connsiteY17018" fmla="*/ 747918 h 2128862"/>
              <a:gd name="connsiteX17019" fmla="*/ 2142745 w 2482948"/>
              <a:gd name="connsiteY17019" fmla="*/ 756778 h 2128862"/>
              <a:gd name="connsiteX17020" fmla="*/ 2139252 w 2482948"/>
              <a:gd name="connsiteY17020" fmla="*/ 758920 h 2128862"/>
              <a:gd name="connsiteX17021" fmla="*/ 2136405 w 2482948"/>
              <a:gd name="connsiteY17021" fmla="*/ 775760 h 2128862"/>
              <a:gd name="connsiteX17022" fmla="*/ 2132889 w 2482948"/>
              <a:gd name="connsiteY17022" fmla="*/ 796556 h 2128862"/>
              <a:gd name="connsiteX17023" fmla="*/ 2144634 w 2482948"/>
              <a:gd name="connsiteY17023" fmla="*/ 778271 h 2128862"/>
              <a:gd name="connsiteX17024" fmla="*/ 2146013 w 2482948"/>
              <a:gd name="connsiteY17024" fmla="*/ 776892 h 2128862"/>
              <a:gd name="connsiteX17025" fmla="*/ 2153501 w 2482948"/>
              <a:gd name="connsiteY17025" fmla="*/ 771923 h 2128862"/>
              <a:gd name="connsiteX17026" fmla="*/ 2156078 w 2482948"/>
              <a:gd name="connsiteY17026" fmla="*/ 755932 h 2128862"/>
              <a:gd name="connsiteX17027" fmla="*/ 2051934 w 2482948"/>
              <a:gd name="connsiteY17027" fmla="*/ 747488 h 2128862"/>
              <a:gd name="connsiteX17028" fmla="*/ 2051196 w 2482948"/>
              <a:gd name="connsiteY17028" fmla="*/ 748455 h 2128862"/>
              <a:gd name="connsiteX17029" fmla="*/ 2051286 w 2482948"/>
              <a:gd name="connsiteY17029" fmla="*/ 748487 h 2128862"/>
              <a:gd name="connsiteX17030" fmla="*/ 2052882 w 2482948"/>
              <a:gd name="connsiteY17030" fmla="*/ 748610 h 2128862"/>
              <a:gd name="connsiteX17031" fmla="*/ 2053069 w 2482948"/>
              <a:gd name="connsiteY17031" fmla="*/ 747621 h 2128862"/>
              <a:gd name="connsiteX17032" fmla="*/ 1814623 w 2482948"/>
              <a:gd name="connsiteY17032" fmla="*/ 747276 h 2128862"/>
              <a:gd name="connsiteX17033" fmla="*/ 1814532 w 2482948"/>
              <a:gd name="connsiteY17033" fmla="*/ 747459 h 2128862"/>
              <a:gd name="connsiteX17034" fmla="*/ 1814351 w 2482948"/>
              <a:gd name="connsiteY17034" fmla="*/ 747825 h 2128862"/>
              <a:gd name="connsiteX17035" fmla="*/ 1816910 w 2482948"/>
              <a:gd name="connsiteY17035" fmla="*/ 747955 h 2128862"/>
              <a:gd name="connsiteX17036" fmla="*/ 2046890 w 2482948"/>
              <a:gd name="connsiteY17036" fmla="*/ 746897 h 2128862"/>
              <a:gd name="connsiteX17037" fmla="*/ 2047019 w 2482948"/>
              <a:gd name="connsiteY17037" fmla="*/ 746944 h 2128862"/>
              <a:gd name="connsiteX17038" fmla="*/ 2047190 w 2482948"/>
              <a:gd name="connsiteY17038" fmla="*/ 747006 h 2128862"/>
              <a:gd name="connsiteX17039" fmla="*/ 2047232 w 2482948"/>
              <a:gd name="connsiteY17039" fmla="*/ 746951 h 2128862"/>
              <a:gd name="connsiteX17040" fmla="*/ 2047240 w 2482948"/>
              <a:gd name="connsiteY17040" fmla="*/ 746941 h 2128862"/>
              <a:gd name="connsiteX17041" fmla="*/ 2047242 w 2482948"/>
              <a:gd name="connsiteY17041" fmla="*/ 746939 h 2128862"/>
              <a:gd name="connsiteX17042" fmla="*/ 2236942 w 2482948"/>
              <a:gd name="connsiteY17042" fmla="*/ 746821 h 2128862"/>
              <a:gd name="connsiteX17043" fmla="*/ 2222298 w 2482948"/>
              <a:gd name="connsiteY17043" fmla="*/ 757883 h 2128862"/>
              <a:gd name="connsiteX17044" fmla="*/ 2220510 w 2482948"/>
              <a:gd name="connsiteY17044" fmla="*/ 779965 h 2128862"/>
              <a:gd name="connsiteX17045" fmla="*/ 2237329 w 2482948"/>
              <a:gd name="connsiteY17045" fmla="*/ 766168 h 2128862"/>
              <a:gd name="connsiteX17046" fmla="*/ 2238120 w 2482948"/>
              <a:gd name="connsiteY17046" fmla="*/ 759242 h 2128862"/>
              <a:gd name="connsiteX17047" fmla="*/ 1679668 w 2482948"/>
              <a:gd name="connsiteY17047" fmla="*/ 746598 h 2128862"/>
              <a:gd name="connsiteX17048" fmla="*/ 1679113 w 2482948"/>
              <a:gd name="connsiteY17048" fmla="*/ 747493 h 2128862"/>
              <a:gd name="connsiteX17049" fmla="*/ 1678347 w 2482948"/>
              <a:gd name="connsiteY17049" fmla="*/ 750218 h 2128862"/>
              <a:gd name="connsiteX17050" fmla="*/ 1676827 w 2482948"/>
              <a:gd name="connsiteY17050" fmla="*/ 755625 h 2128862"/>
              <a:gd name="connsiteX17051" fmla="*/ 1679592 w 2482948"/>
              <a:gd name="connsiteY17051" fmla="*/ 746841 h 2128862"/>
              <a:gd name="connsiteX17052" fmla="*/ 656153 w 2482948"/>
              <a:gd name="connsiteY17052" fmla="*/ 746554 h 2128862"/>
              <a:gd name="connsiteX17053" fmla="*/ 651283 w 2482948"/>
              <a:gd name="connsiteY17053" fmla="*/ 752031 h 2128862"/>
              <a:gd name="connsiteX17054" fmla="*/ 652162 w 2482948"/>
              <a:gd name="connsiteY17054" fmla="*/ 754313 h 2128862"/>
              <a:gd name="connsiteX17055" fmla="*/ 654468 w 2482948"/>
              <a:gd name="connsiteY17055" fmla="*/ 760294 h 2128862"/>
              <a:gd name="connsiteX17056" fmla="*/ 655103 w 2482948"/>
              <a:gd name="connsiteY17056" fmla="*/ 761218 h 2128862"/>
              <a:gd name="connsiteX17057" fmla="*/ 655846 w 2482948"/>
              <a:gd name="connsiteY17057" fmla="*/ 762297 h 2128862"/>
              <a:gd name="connsiteX17058" fmla="*/ 656876 w 2482948"/>
              <a:gd name="connsiteY17058" fmla="*/ 763797 h 2128862"/>
              <a:gd name="connsiteX17059" fmla="*/ 663167 w 2482948"/>
              <a:gd name="connsiteY17059" fmla="*/ 756769 h 2128862"/>
              <a:gd name="connsiteX17060" fmla="*/ 658292 w 2482948"/>
              <a:gd name="connsiteY17060" fmla="*/ 749669 h 2128862"/>
              <a:gd name="connsiteX17061" fmla="*/ 656370 w 2482948"/>
              <a:gd name="connsiteY17061" fmla="*/ 746869 h 2128862"/>
              <a:gd name="connsiteX17062" fmla="*/ 609489 w 2482948"/>
              <a:gd name="connsiteY17062" fmla="*/ 745922 h 2128862"/>
              <a:gd name="connsiteX17063" fmla="*/ 579079 w 2482948"/>
              <a:gd name="connsiteY17063" fmla="*/ 780200 h 2128862"/>
              <a:gd name="connsiteX17064" fmla="*/ 529579 w 2482948"/>
              <a:gd name="connsiteY17064" fmla="*/ 834526 h 2128862"/>
              <a:gd name="connsiteX17065" fmla="*/ 246638 w 2482948"/>
              <a:gd name="connsiteY17065" fmla="*/ 1131670 h 2128862"/>
              <a:gd name="connsiteX17066" fmla="*/ 186742 w 2482948"/>
              <a:gd name="connsiteY17066" fmla="*/ 1173092 h 2128862"/>
              <a:gd name="connsiteX17067" fmla="*/ 186139 w 2482948"/>
              <a:gd name="connsiteY17067" fmla="*/ 1173274 h 2128862"/>
              <a:gd name="connsiteX17068" fmla="*/ 165777 w 2482948"/>
              <a:gd name="connsiteY17068" fmla="*/ 1179419 h 2128862"/>
              <a:gd name="connsiteX17069" fmla="*/ 148754 w 2482948"/>
              <a:gd name="connsiteY17069" fmla="*/ 1184557 h 2128862"/>
              <a:gd name="connsiteX17070" fmla="*/ 150276 w 2482948"/>
              <a:gd name="connsiteY17070" fmla="*/ 1186806 h 2128862"/>
              <a:gd name="connsiteX17071" fmla="*/ 162918 w 2482948"/>
              <a:gd name="connsiteY17071" fmla="*/ 1183860 h 2128862"/>
              <a:gd name="connsiteX17072" fmla="*/ 187707 w 2482948"/>
              <a:gd name="connsiteY17072" fmla="*/ 1178084 h 2128862"/>
              <a:gd name="connsiteX17073" fmla="*/ 250911 w 2482948"/>
              <a:gd name="connsiteY17073" fmla="*/ 1137740 h 2128862"/>
              <a:gd name="connsiteX17074" fmla="*/ 535232 w 2482948"/>
              <a:gd name="connsiteY17074" fmla="*/ 845974 h 2128862"/>
              <a:gd name="connsiteX17075" fmla="*/ 584594 w 2482948"/>
              <a:gd name="connsiteY17075" fmla="*/ 792337 h 2128862"/>
              <a:gd name="connsiteX17076" fmla="*/ 609790 w 2482948"/>
              <a:gd name="connsiteY17076" fmla="*/ 764327 h 2128862"/>
              <a:gd name="connsiteX17077" fmla="*/ 2095104 w 2482948"/>
              <a:gd name="connsiteY17077" fmla="*/ 745731 h 2128862"/>
              <a:gd name="connsiteX17078" fmla="*/ 2082624 w 2482948"/>
              <a:gd name="connsiteY17078" fmla="*/ 747989 h 2128862"/>
              <a:gd name="connsiteX17079" fmla="*/ 2081979 w 2482948"/>
              <a:gd name="connsiteY17079" fmla="*/ 748871 h 2128862"/>
              <a:gd name="connsiteX17080" fmla="*/ 2086087 w 2482948"/>
              <a:gd name="connsiteY17080" fmla="*/ 748302 h 2128862"/>
              <a:gd name="connsiteX17081" fmla="*/ 2094846 w 2482948"/>
              <a:gd name="connsiteY17081" fmla="*/ 747089 h 2128862"/>
              <a:gd name="connsiteX17082" fmla="*/ 2109160 w 2482948"/>
              <a:gd name="connsiteY17082" fmla="*/ 745272 h 2128862"/>
              <a:gd name="connsiteX17083" fmla="*/ 2099182 w 2482948"/>
              <a:gd name="connsiteY17083" fmla="*/ 747725 h 2128862"/>
              <a:gd name="connsiteX17084" fmla="*/ 2097677 w 2482948"/>
              <a:gd name="connsiteY17084" fmla="*/ 755639 h 2128862"/>
              <a:gd name="connsiteX17085" fmla="*/ 2097310 w 2482948"/>
              <a:gd name="connsiteY17085" fmla="*/ 757572 h 2128862"/>
              <a:gd name="connsiteX17086" fmla="*/ 2098059 w 2482948"/>
              <a:gd name="connsiteY17086" fmla="*/ 757545 h 2128862"/>
              <a:gd name="connsiteX17087" fmla="*/ 2098137 w 2482948"/>
              <a:gd name="connsiteY17087" fmla="*/ 757508 h 2128862"/>
              <a:gd name="connsiteX17088" fmla="*/ 2101830 w 2482948"/>
              <a:gd name="connsiteY17088" fmla="*/ 755785 h 2128862"/>
              <a:gd name="connsiteX17089" fmla="*/ 2106272 w 2482948"/>
              <a:gd name="connsiteY17089" fmla="*/ 749414 h 2128862"/>
              <a:gd name="connsiteX17090" fmla="*/ 2108538 w 2482948"/>
              <a:gd name="connsiteY17090" fmla="*/ 746164 h 2128862"/>
              <a:gd name="connsiteX17091" fmla="*/ 1755913 w 2482948"/>
              <a:gd name="connsiteY17091" fmla="*/ 745134 h 2128862"/>
              <a:gd name="connsiteX17092" fmla="*/ 1755143 w 2482948"/>
              <a:gd name="connsiteY17092" fmla="*/ 745830 h 2128862"/>
              <a:gd name="connsiteX17093" fmla="*/ 1754549 w 2482948"/>
              <a:gd name="connsiteY17093" fmla="*/ 746368 h 2128862"/>
              <a:gd name="connsiteX17094" fmla="*/ 1754870 w 2482948"/>
              <a:gd name="connsiteY17094" fmla="*/ 746553 h 2128862"/>
              <a:gd name="connsiteX17095" fmla="*/ 1755357 w 2482948"/>
              <a:gd name="connsiteY17095" fmla="*/ 746833 h 2128862"/>
              <a:gd name="connsiteX17096" fmla="*/ 1755956 w 2482948"/>
              <a:gd name="connsiteY17096" fmla="*/ 747178 h 2128862"/>
              <a:gd name="connsiteX17097" fmla="*/ 1758408 w 2482948"/>
              <a:gd name="connsiteY17097" fmla="*/ 746566 h 2128862"/>
              <a:gd name="connsiteX17098" fmla="*/ 1838496 w 2482948"/>
              <a:gd name="connsiteY17098" fmla="*/ 744838 h 2128862"/>
              <a:gd name="connsiteX17099" fmla="*/ 1836786 w 2482948"/>
              <a:gd name="connsiteY17099" fmla="*/ 748413 h 2128862"/>
              <a:gd name="connsiteX17100" fmla="*/ 1836170 w 2482948"/>
              <a:gd name="connsiteY17100" fmla="*/ 749700 h 2128862"/>
              <a:gd name="connsiteX17101" fmla="*/ 1836134 w 2482948"/>
              <a:gd name="connsiteY17101" fmla="*/ 749775 h 2128862"/>
              <a:gd name="connsiteX17102" fmla="*/ 1845008 w 2482948"/>
              <a:gd name="connsiteY17102" fmla="*/ 750831 h 2128862"/>
              <a:gd name="connsiteX17103" fmla="*/ 1849560 w 2482948"/>
              <a:gd name="connsiteY17103" fmla="*/ 751520 h 2128862"/>
              <a:gd name="connsiteX17104" fmla="*/ 1852449 w 2482948"/>
              <a:gd name="connsiteY17104" fmla="*/ 751989 h 2128862"/>
              <a:gd name="connsiteX17105" fmla="*/ 1853953 w 2482948"/>
              <a:gd name="connsiteY17105" fmla="*/ 748770 h 2128862"/>
              <a:gd name="connsiteX17106" fmla="*/ 1840871 w 2482948"/>
              <a:gd name="connsiteY17106" fmla="*/ 745453 h 2128862"/>
              <a:gd name="connsiteX17107" fmla="*/ 2116007 w 2482948"/>
              <a:gd name="connsiteY17107" fmla="*/ 744796 h 2128862"/>
              <a:gd name="connsiteX17108" fmla="*/ 2114023 w 2482948"/>
              <a:gd name="connsiteY17108" fmla="*/ 746144 h 2128862"/>
              <a:gd name="connsiteX17109" fmla="*/ 2113334 w 2482948"/>
              <a:gd name="connsiteY17109" fmla="*/ 746144 h 2128862"/>
              <a:gd name="connsiteX17110" fmla="*/ 2108982 w 2482948"/>
              <a:gd name="connsiteY17110" fmla="*/ 752448 h 2128862"/>
              <a:gd name="connsiteX17111" fmla="*/ 2113888 w 2482948"/>
              <a:gd name="connsiteY17111" fmla="*/ 750158 h 2128862"/>
              <a:gd name="connsiteX17112" fmla="*/ 2115135 w 2482948"/>
              <a:gd name="connsiteY17112" fmla="*/ 749576 h 2128862"/>
              <a:gd name="connsiteX17113" fmla="*/ 2115467 w 2482948"/>
              <a:gd name="connsiteY17113" fmla="*/ 747757 h 2128862"/>
              <a:gd name="connsiteX17114" fmla="*/ 2115715 w 2482948"/>
              <a:gd name="connsiteY17114" fmla="*/ 746395 h 2128862"/>
              <a:gd name="connsiteX17115" fmla="*/ 1805904 w 2482948"/>
              <a:gd name="connsiteY17115" fmla="*/ 744689 h 2128862"/>
              <a:gd name="connsiteX17116" fmla="*/ 1804981 w 2482948"/>
              <a:gd name="connsiteY17116" fmla="*/ 746253 h 2128862"/>
              <a:gd name="connsiteX17117" fmla="*/ 1804354 w 2482948"/>
              <a:gd name="connsiteY17117" fmla="*/ 747316 h 2128862"/>
              <a:gd name="connsiteX17118" fmla="*/ 1804482 w 2482948"/>
              <a:gd name="connsiteY17118" fmla="*/ 747323 h 2128862"/>
              <a:gd name="connsiteX17119" fmla="*/ 1808808 w 2482948"/>
              <a:gd name="connsiteY17119" fmla="*/ 747543 h 2128862"/>
              <a:gd name="connsiteX17120" fmla="*/ 1808879 w 2482948"/>
              <a:gd name="connsiteY17120" fmla="*/ 747400 h 2128862"/>
              <a:gd name="connsiteX17121" fmla="*/ 1809572 w 2482948"/>
              <a:gd name="connsiteY17121" fmla="*/ 745997 h 2128862"/>
              <a:gd name="connsiteX17122" fmla="*/ 1809667 w 2482948"/>
              <a:gd name="connsiteY17122" fmla="*/ 745806 h 2128862"/>
              <a:gd name="connsiteX17123" fmla="*/ 1807840 w 2482948"/>
              <a:gd name="connsiteY17123" fmla="*/ 745264 h 2128862"/>
              <a:gd name="connsiteX17124" fmla="*/ 1806591 w 2482948"/>
              <a:gd name="connsiteY17124" fmla="*/ 744893 h 2128862"/>
              <a:gd name="connsiteX17125" fmla="*/ 1776513 w 2482948"/>
              <a:gd name="connsiteY17125" fmla="*/ 744292 h 2128862"/>
              <a:gd name="connsiteX17126" fmla="*/ 1776111 w 2482948"/>
              <a:gd name="connsiteY17126" fmla="*/ 745121 h 2128862"/>
              <a:gd name="connsiteX17127" fmla="*/ 1776305 w 2482948"/>
              <a:gd name="connsiteY17127" fmla="*/ 745232 h 2128862"/>
              <a:gd name="connsiteX17128" fmla="*/ 1777563 w 2482948"/>
              <a:gd name="connsiteY17128" fmla="*/ 745953 h 2128862"/>
              <a:gd name="connsiteX17129" fmla="*/ 1778925 w 2482948"/>
              <a:gd name="connsiteY17129" fmla="*/ 746022 h 2128862"/>
              <a:gd name="connsiteX17130" fmla="*/ 1779948 w 2482948"/>
              <a:gd name="connsiteY17130" fmla="*/ 746074 h 2128862"/>
              <a:gd name="connsiteX17131" fmla="*/ 1780968 w 2482948"/>
              <a:gd name="connsiteY17131" fmla="*/ 746126 h 2128862"/>
              <a:gd name="connsiteX17132" fmla="*/ 1778961 w 2482948"/>
              <a:gd name="connsiteY17132" fmla="*/ 745453 h 2128862"/>
              <a:gd name="connsiteX17133" fmla="*/ 633599 w 2482948"/>
              <a:gd name="connsiteY17133" fmla="*/ 744258 h 2128862"/>
              <a:gd name="connsiteX17134" fmla="*/ 632968 w 2482948"/>
              <a:gd name="connsiteY17134" fmla="*/ 744962 h 2128862"/>
              <a:gd name="connsiteX17135" fmla="*/ 632975 w 2482948"/>
              <a:gd name="connsiteY17135" fmla="*/ 744995 h 2128862"/>
              <a:gd name="connsiteX17136" fmla="*/ 633205 w 2482948"/>
              <a:gd name="connsiteY17136" fmla="*/ 746038 h 2128862"/>
              <a:gd name="connsiteX17137" fmla="*/ 634106 w 2482948"/>
              <a:gd name="connsiteY17137" fmla="*/ 749472 h 2128862"/>
              <a:gd name="connsiteX17138" fmla="*/ 634275 w 2482948"/>
              <a:gd name="connsiteY17138" fmla="*/ 750114 h 2128862"/>
              <a:gd name="connsiteX17139" fmla="*/ 635495 w 2482948"/>
              <a:gd name="connsiteY17139" fmla="*/ 752720 h 2128862"/>
              <a:gd name="connsiteX17140" fmla="*/ 635596 w 2482948"/>
              <a:gd name="connsiteY17140" fmla="*/ 752935 h 2128862"/>
              <a:gd name="connsiteX17141" fmla="*/ 638093 w 2482948"/>
              <a:gd name="connsiteY17141" fmla="*/ 758266 h 2128862"/>
              <a:gd name="connsiteX17142" fmla="*/ 639110 w 2482948"/>
              <a:gd name="connsiteY17142" fmla="*/ 757123 h 2128862"/>
              <a:gd name="connsiteX17143" fmla="*/ 634233 w 2482948"/>
              <a:gd name="connsiteY17143" fmla="*/ 746693 h 2128862"/>
              <a:gd name="connsiteX17144" fmla="*/ 1868238 w 2482948"/>
              <a:gd name="connsiteY17144" fmla="*/ 743954 h 2128862"/>
              <a:gd name="connsiteX17145" fmla="*/ 1867864 w 2482948"/>
              <a:gd name="connsiteY17145" fmla="*/ 744630 h 2128862"/>
              <a:gd name="connsiteX17146" fmla="*/ 1869793 w 2482948"/>
              <a:gd name="connsiteY17146" fmla="*/ 745050 h 2128862"/>
              <a:gd name="connsiteX17147" fmla="*/ 1875977 w 2482948"/>
              <a:gd name="connsiteY17147" fmla="*/ 746399 h 2128862"/>
              <a:gd name="connsiteX17148" fmla="*/ 2275879 w 2482948"/>
              <a:gd name="connsiteY17148" fmla="*/ 743438 h 2128862"/>
              <a:gd name="connsiteX17149" fmla="*/ 2272592 w 2482948"/>
              <a:gd name="connsiteY17149" fmla="*/ 746143 h 2128862"/>
              <a:gd name="connsiteX17150" fmla="*/ 2263767 w 2482948"/>
              <a:gd name="connsiteY17150" fmla="*/ 751520 h 2128862"/>
              <a:gd name="connsiteX17151" fmla="*/ 2262389 w 2482948"/>
              <a:gd name="connsiteY17151" fmla="*/ 751520 h 2128862"/>
              <a:gd name="connsiteX17152" fmla="*/ 2261182 w 2482948"/>
              <a:gd name="connsiteY17152" fmla="*/ 752519 h 2128862"/>
              <a:gd name="connsiteX17153" fmla="*/ 2262113 w 2482948"/>
              <a:gd name="connsiteY17153" fmla="*/ 762550 h 2128862"/>
              <a:gd name="connsiteX17154" fmla="*/ 2260993 w 2482948"/>
              <a:gd name="connsiteY17154" fmla="*/ 773316 h 2128862"/>
              <a:gd name="connsiteX17155" fmla="*/ 2272454 w 2482948"/>
              <a:gd name="connsiteY17155" fmla="*/ 763104 h 2128862"/>
              <a:gd name="connsiteX17156" fmla="*/ 2273420 w 2482948"/>
              <a:gd name="connsiteY17156" fmla="*/ 762414 h 2128862"/>
              <a:gd name="connsiteX17157" fmla="*/ 2277887 w 2482948"/>
              <a:gd name="connsiteY17157" fmla="*/ 759234 h 2128862"/>
              <a:gd name="connsiteX17158" fmla="*/ 2345024 w 2482948"/>
              <a:gd name="connsiteY17158" fmla="*/ 743230 h 2128862"/>
              <a:gd name="connsiteX17159" fmla="*/ 2339766 w 2482948"/>
              <a:gd name="connsiteY17159" fmla="*/ 750382 h 2128862"/>
              <a:gd name="connsiteX17160" fmla="*/ 2338632 w 2482948"/>
              <a:gd name="connsiteY17160" fmla="*/ 751925 h 2128862"/>
              <a:gd name="connsiteX17161" fmla="*/ 2339397 w 2482948"/>
              <a:gd name="connsiteY17161" fmla="*/ 755121 h 2128862"/>
              <a:gd name="connsiteX17162" fmla="*/ 2342448 w 2482948"/>
              <a:gd name="connsiteY17162" fmla="*/ 767859 h 2128862"/>
              <a:gd name="connsiteX17163" fmla="*/ 2349365 w 2482948"/>
              <a:gd name="connsiteY17163" fmla="*/ 758267 h 2128862"/>
              <a:gd name="connsiteX17164" fmla="*/ 1761670 w 2482948"/>
              <a:gd name="connsiteY17164" fmla="*/ 743018 h 2128862"/>
              <a:gd name="connsiteX17165" fmla="*/ 1760789 w 2482948"/>
              <a:gd name="connsiteY17165" fmla="*/ 743127 h 2128862"/>
              <a:gd name="connsiteX17166" fmla="*/ 1761036 w 2482948"/>
              <a:gd name="connsiteY17166" fmla="*/ 743247 h 2128862"/>
              <a:gd name="connsiteX17167" fmla="*/ 1763954 w 2482948"/>
              <a:gd name="connsiteY17167" fmla="*/ 745260 h 2128862"/>
              <a:gd name="connsiteX17168" fmla="*/ 1764328 w 2482948"/>
              <a:gd name="connsiteY17168" fmla="*/ 745279 h 2128862"/>
              <a:gd name="connsiteX17169" fmla="*/ 1764505 w 2482948"/>
              <a:gd name="connsiteY17169" fmla="*/ 744719 h 2128862"/>
              <a:gd name="connsiteX17170" fmla="*/ 1763379 w 2482948"/>
              <a:gd name="connsiteY17170" fmla="*/ 744075 h 2128862"/>
              <a:gd name="connsiteX17171" fmla="*/ 2023157 w 2482948"/>
              <a:gd name="connsiteY17171" fmla="*/ 742984 h 2128862"/>
              <a:gd name="connsiteX17172" fmla="*/ 2021599 w 2482948"/>
              <a:gd name="connsiteY17172" fmla="*/ 744957 h 2128862"/>
              <a:gd name="connsiteX17173" fmla="*/ 2020819 w 2482948"/>
              <a:gd name="connsiteY17173" fmla="*/ 745944 h 2128862"/>
              <a:gd name="connsiteX17174" fmla="*/ 2030645 w 2482948"/>
              <a:gd name="connsiteY17174" fmla="*/ 750194 h 2128862"/>
              <a:gd name="connsiteX17175" fmla="*/ 2031301 w 2482948"/>
              <a:gd name="connsiteY17175" fmla="*/ 747475 h 2128862"/>
              <a:gd name="connsiteX17176" fmla="*/ 2031669 w 2482948"/>
              <a:gd name="connsiteY17176" fmla="*/ 745948 h 2128862"/>
              <a:gd name="connsiteX17177" fmla="*/ 2031607 w 2482948"/>
              <a:gd name="connsiteY17177" fmla="*/ 745927 h 2128862"/>
              <a:gd name="connsiteX17178" fmla="*/ 1025888 w 2482948"/>
              <a:gd name="connsiteY17178" fmla="*/ 742736 h 2128862"/>
              <a:gd name="connsiteX17179" fmla="*/ 1025843 w 2482948"/>
              <a:gd name="connsiteY17179" fmla="*/ 743449 h 2128862"/>
              <a:gd name="connsiteX17180" fmla="*/ 1026449 w 2482948"/>
              <a:gd name="connsiteY17180" fmla="*/ 743484 h 2128862"/>
              <a:gd name="connsiteX17181" fmla="*/ 2112054 w 2482948"/>
              <a:gd name="connsiteY17181" fmla="*/ 742665 h 2128862"/>
              <a:gd name="connsiteX17182" fmla="*/ 2099720 w 2482948"/>
              <a:gd name="connsiteY17182" fmla="*/ 744896 h 2128862"/>
              <a:gd name="connsiteX17183" fmla="*/ 2099625 w 2482948"/>
              <a:gd name="connsiteY17183" fmla="*/ 745396 h 2128862"/>
              <a:gd name="connsiteX17184" fmla="*/ 2099575 w 2482948"/>
              <a:gd name="connsiteY17184" fmla="*/ 745659 h 2128862"/>
              <a:gd name="connsiteX17185" fmla="*/ 2099423 w 2482948"/>
              <a:gd name="connsiteY17185" fmla="*/ 746456 h 2128862"/>
              <a:gd name="connsiteX17186" fmla="*/ 2100240 w 2482948"/>
              <a:gd name="connsiteY17186" fmla="*/ 746343 h 2128862"/>
              <a:gd name="connsiteX17187" fmla="*/ 2107693 w 2482948"/>
              <a:gd name="connsiteY17187" fmla="*/ 745311 h 2128862"/>
              <a:gd name="connsiteX17188" fmla="*/ 2109177 w 2482948"/>
              <a:gd name="connsiteY17188" fmla="*/ 744731 h 2128862"/>
              <a:gd name="connsiteX17189" fmla="*/ 2109738 w 2482948"/>
              <a:gd name="connsiteY17189" fmla="*/ 744512 h 2128862"/>
              <a:gd name="connsiteX17190" fmla="*/ 2110990 w 2482948"/>
              <a:gd name="connsiteY17190" fmla="*/ 743386 h 2128862"/>
              <a:gd name="connsiteX17191" fmla="*/ 682305 w 2482948"/>
              <a:gd name="connsiteY17191" fmla="*/ 742199 h 2128862"/>
              <a:gd name="connsiteX17192" fmla="*/ 677485 w 2482948"/>
              <a:gd name="connsiteY17192" fmla="*/ 747588 h 2128862"/>
              <a:gd name="connsiteX17193" fmla="*/ 686438 w 2482948"/>
              <a:gd name="connsiteY17193" fmla="*/ 759192 h 2128862"/>
              <a:gd name="connsiteX17194" fmla="*/ 687984 w 2482948"/>
              <a:gd name="connsiteY17194" fmla="*/ 757515 h 2128862"/>
              <a:gd name="connsiteX17195" fmla="*/ 688139 w 2482948"/>
              <a:gd name="connsiteY17195" fmla="*/ 757348 h 2128862"/>
              <a:gd name="connsiteX17196" fmla="*/ 688153 w 2482948"/>
              <a:gd name="connsiteY17196" fmla="*/ 757332 h 2128862"/>
              <a:gd name="connsiteX17197" fmla="*/ 686908 w 2482948"/>
              <a:gd name="connsiteY17197" fmla="*/ 754108 h 2128862"/>
              <a:gd name="connsiteX17198" fmla="*/ 1861833 w 2482948"/>
              <a:gd name="connsiteY17198" fmla="*/ 741930 h 2128862"/>
              <a:gd name="connsiteX17199" fmla="*/ 1861251 w 2482948"/>
              <a:gd name="connsiteY17199" fmla="*/ 743188 h 2128862"/>
              <a:gd name="connsiteX17200" fmla="*/ 1863070 w 2482948"/>
              <a:gd name="connsiteY17200" fmla="*/ 743584 h 2128862"/>
              <a:gd name="connsiteX17201" fmla="*/ 1863663 w 2482948"/>
              <a:gd name="connsiteY17201" fmla="*/ 742509 h 2128862"/>
              <a:gd name="connsiteX17202" fmla="*/ 1862493 w 2482948"/>
              <a:gd name="connsiteY17202" fmla="*/ 742139 h 2128862"/>
              <a:gd name="connsiteX17203" fmla="*/ 1862013 w 2482948"/>
              <a:gd name="connsiteY17203" fmla="*/ 741987 h 2128862"/>
              <a:gd name="connsiteX17204" fmla="*/ 2435059 w 2482948"/>
              <a:gd name="connsiteY17204" fmla="*/ 741915 h 2128862"/>
              <a:gd name="connsiteX17205" fmla="*/ 2436550 w 2482948"/>
              <a:gd name="connsiteY17205" fmla="*/ 780936 h 2128862"/>
              <a:gd name="connsiteX17206" fmla="*/ 2437189 w 2482948"/>
              <a:gd name="connsiteY17206" fmla="*/ 797671 h 2128862"/>
              <a:gd name="connsiteX17207" fmla="*/ 2415304 w 2482948"/>
              <a:gd name="connsiteY17207" fmla="*/ 899059 h 2128862"/>
              <a:gd name="connsiteX17208" fmla="*/ 2410891 w 2482948"/>
              <a:gd name="connsiteY17208" fmla="*/ 911055 h 2128862"/>
              <a:gd name="connsiteX17209" fmla="*/ 2397103 w 2482948"/>
              <a:gd name="connsiteY17209" fmla="*/ 949663 h 2128862"/>
              <a:gd name="connsiteX17210" fmla="*/ 2376421 w 2482948"/>
              <a:gd name="connsiteY17210" fmla="*/ 1007300 h 2128862"/>
              <a:gd name="connsiteX17211" fmla="*/ 2376421 w 2482948"/>
              <a:gd name="connsiteY17211" fmla="*/ 1008678 h 2128862"/>
              <a:gd name="connsiteX17212" fmla="*/ 2235638 w 2482948"/>
              <a:gd name="connsiteY17212" fmla="*/ 1458599 h 2128862"/>
              <a:gd name="connsiteX17213" fmla="*/ 2204339 w 2482948"/>
              <a:gd name="connsiteY17213" fmla="*/ 1547398 h 2128862"/>
              <a:gd name="connsiteX17214" fmla="*/ 2149185 w 2482948"/>
              <a:gd name="connsiteY17214" fmla="*/ 1657706 h 2128862"/>
              <a:gd name="connsiteX17215" fmla="*/ 2022468 w 2482948"/>
              <a:gd name="connsiteY17215" fmla="*/ 1813655 h 2128862"/>
              <a:gd name="connsiteX17216" fmla="*/ 1993788 w 2482948"/>
              <a:gd name="connsiteY17216" fmla="*/ 1837786 h 2128862"/>
              <a:gd name="connsiteX17217" fmla="*/ 1953950 w 2482948"/>
              <a:gd name="connsiteY17217" fmla="*/ 1865420 h 2128862"/>
              <a:gd name="connsiteX17218" fmla="*/ 1956279 w 2482948"/>
              <a:gd name="connsiteY17218" fmla="*/ 1864268 h 2128862"/>
              <a:gd name="connsiteX17219" fmla="*/ 1956330 w 2482948"/>
              <a:gd name="connsiteY17219" fmla="*/ 1864243 h 2128862"/>
              <a:gd name="connsiteX17220" fmla="*/ 1966604 w 2482948"/>
              <a:gd name="connsiteY17220" fmla="*/ 1859163 h 2128862"/>
              <a:gd name="connsiteX17221" fmla="*/ 2009779 w 2482948"/>
              <a:gd name="connsiteY17221" fmla="*/ 1829784 h 2128862"/>
              <a:gd name="connsiteX17222" fmla="*/ 2028711 w 2482948"/>
              <a:gd name="connsiteY17222" fmla="*/ 1816901 h 2128862"/>
              <a:gd name="connsiteX17223" fmla="*/ 2084653 w 2482948"/>
              <a:gd name="connsiteY17223" fmla="*/ 1766222 h 2128862"/>
              <a:gd name="connsiteX17224" fmla="*/ 2165315 w 2482948"/>
              <a:gd name="connsiteY17224" fmla="*/ 1662807 h 2128862"/>
              <a:gd name="connsiteX17225" fmla="*/ 2253562 w 2482948"/>
              <a:gd name="connsiteY17225" fmla="*/ 1469767 h 2128862"/>
              <a:gd name="connsiteX17226" fmla="*/ 2423714 w 2482948"/>
              <a:gd name="connsiteY17226" fmla="*/ 912020 h 2128862"/>
              <a:gd name="connsiteX17227" fmla="*/ 2441814 w 2482948"/>
              <a:gd name="connsiteY17227" fmla="*/ 795040 h 2128862"/>
              <a:gd name="connsiteX17228" fmla="*/ 1795763 w 2482948"/>
              <a:gd name="connsiteY17228" fmla="*/ 741680 h 2128862"/>
              <a:gd name="connsiteX17229" fmla="*/ 1795721 w 2482948"/>
              <a:gd name="connsiteY17229" fmla="*/ 741761 h 2128862"/>
              <a:gd name="connsiteX17230" fmla="*/ 1795623 w 2482948"/>
              <a:gd name="connsiteY17230" fmla="*/ 741954 h 2128862"/>
              <a:gd name="connsiteX17231" fmla="*/ 1794127 w 2482948"/>
              <a:gd name="connsiteY17231" fmla="*/ 744879 h 2128862"/>
              <a:gd name="connsiteX17232" fmla="*/ 1797413 w 2482948"/>
              <a:gd name="connsiteY17232" fmla="*/ 745980 h 2128862"/>
              <a:gd name="connsiteX17233" fmla="*/ 1799461 w 2482948"/>
              <a:gd name="connsiteY17233" fmla="*/ 746667 h 2128862"/>
              <a:gd name="connsiteX17234" fmla="*/ 1801402 w 2482948"/>
              <a:gd name="connsiteY17234" fmla="*/ 743353 h 2128862"/>
              <a:gd name="connsiteX17235" fmla="*/ 768900 w 2482948"/>
              <a:gd name="connsiteY17235" fmla="*/ 741590 h 2128862"/>
              <a:gd name="connsiteX17236" fmla="*/ 766712 w 2482948"/>
              <a:gd name="connsiteY17236" fmla="*/ 744050 h 2128862"/>
              <a:gd name="connsiteX17237" fmla="*/ 767517 w 2482948"/>
              <a:gd name="connsiteY17237" fmla="*/ 744336 h 2128862"/>
              <a:gd name="connsiteX17238" fmla="*/ 768038 w 2482948"/>
              <a:gd name="connsiteY17238" fmla="*/ 744520 h 2128862"/>
              <a:gd name="connsiteX17239" fmla="*/ 770183 w 2482948"/>
              <a:gd name="connsiteY17239" fmla="*/ 742028 h 2128862"/>
              <a:gd name="connsiteX17240" fmla="*/ 769332 w 2482948"/>
              <a:gd name="connsiteY17240" fmla="*/ 741738 h 2128862"/>
              <a:gd name="connsiteX17241" fmla="*/ 1817847 w 2482948"/>
              <a:gd name="connsiteY17241" fmla="*/ 740762 h 2128862"/>
              <a:gd name="connsiteX17242" fmla="*/ 1816190 w 2482948"/>
              <a:gd name="connsiteY17242" fmla="*/ 744110 h 2128862"/>
              <a:gd name="connsiteX17243" fmla="*/ 1822642 w 2482948"/>
              <a:gd name="connsiteY17243" fmla="*/ 746042 h 2128862"/>
              <a:gd name="connsiteX17244" fmla="*/ 1824157 w 2482948"/>
              <a:gd name="connsiteY17244" fmla="*/ 746495 h 2128862"/>
              <a:gd name="connsiteX17245" fmla="*/ 1829880 w 2482948"/>
              <a:gd name="connsiteY17245" fmla="*/ 748209 h 2128862"/>
              <a:gd name="connsiteX17246" fmla="*/ 1832612 w 2482948"/>
              <a:gd name="connsiteY17246" fmla="*/ 743321 h 2128862"/>
              <a:gd name="connsiteX17247" fmla="*/ 1824290 w 2482948"/>
              <a:gd name="connsiteY17247" fmla="*/ 741312 h 2128862"/>
              <a:gd name="connsiteX17248" fmla="*/ 1821018 w 2482948"/>
              <a:gd name="connsiteY17248" fmla="*/ 740903 h 2128862"/>
              <a:gd name="connsiteX17249" fmla="*/ 2442154 w 2482948"/>
              <a:gd name="connsiteY17249" fmla="*/ 740761 h 2128862"/>
              <a:gd name="connsiteX17250" fmla="*/ 2445255 w 2482948"/>
              <a:gd name="connsiteY17250" fmla="*/ 817518 h 2128862"/>
              <a:gd name="connsiteX17251" fmla="*/ 2427575 w 2482948"/>
              <a:gd name="connsiteY17251" fmla="*/ 912296 h 2128862"/>
              <a:gd name="connsiteX17252" fmla="*/ 2257561 w 2482948"/>
              <a:gd name="connsiteY17252" fmla="*/ 1469906 h 2128862"/>
              <a:gd name="connsiteX17253" fmla="*/ 2220065 w 2482948"/>
              <a:gd name="connsiteY17253" fmla="*/ 1570470 h 2128862"/>
              <a:gd name="connsiteX17254" fmla="*/ 2217490 w 2482948"/>
              <a:gd name="connsiteY17254" fmla="*/ 1575202 h 2128862"/>
              <a:gd name="connsiteX17255" fmla="*/ 2170438 w 2482948"/>
              <a:gd name="connsiteY17255" fmla="*/ 1661659 h 2128862"/>
              <a:gd name="connsiteX17256" fmla="*/ 2240464 w 2482948"/>
              <a:gd name="connsiteY17256" fmla="*/ 1542295 h 2128862"/>
              <a:gd name="connsiteX17257" fmla="*/ 2332295 w 2482948"/>
              <a:gd name="connsiteY17257" fmla="*/ 1260043 h 2128862"/>
              <a:gd name="connsiteX17258" fmla="*/ 2436674 w 2482948"/>
              <a:gd name="connsiteY17258" fmla="*/ 910502 h 2128862"/>
              <a:gd name="connsiteX17259" fmla="*/ 2448138 w 2482948"/>
              <a:gd name="connsiteY17259" fmla="*/ 835480 h 2128862"/>
              <a:gd name="connsiteX17260" fmla="*/ 2450238 w 2482948"/>
              <a:gd name="connsiteY17260" fmla="*/ 808644 h 2128862"/>
              <a:gd name="connsiteX17261" fmla="*/ 2449443 w 2482948"/>
              <a:gd name="connsiteY17261" fmla="*/ 800869 h 2128862"/>
              <a:gd name="connsiteX17262" fmla="*/ 2446616 w 2482948"/>
              <a:gd name="connsiteY17262" fmla="*/ 773236 h 2128862"/>
              <a:gd name="connsiteX17263" fmla="*/ 2444394 w 2482948"/>
              <a:gd name="connsiteY17263" fmla="*/ 751509 h 2128862"/>
              <a:gd name="connsiteX17264" fmla="*/ 2443645 w 2482948"/>
              <a:gd name="connsiteY17264" fmla="*/ 747649 h 2128862"/>
              <a:gd name="connsiteX17265" fmla="*/ 2443427 w 2482948"/>
              <a:gd name="connsiteY17265" fmla="*/ 746527 h 2128862"/>
              <a:gd name="connsiteX17266" fmla="*/ 2443111 w 2482948"/>
              <a:gd name="connsiteY17266" fmla="*/ 744902 h 2128862"/>
              <a:gd name="connsiteX17267" fmla="*/ 2016294 w 2482948"/>
              <a:gd name="connsiteY17267" fmla="*/ 740594 h 2128862"/>
              <a:gd name="connsiteX17268" fmla="*/ 2015546 w 2482948"/>
              <a:gd name="connsiteY17268" fmla="*/ 743663 h 2128862"/>
              <a:gd name="connsiteX17269" fmla="*/ 2017011 w 2482948"/>
              <a:gd name="connsiteY17269" fmla="*/ 744297 h 2128862"/>
              <a:gd name="connsiteX17270" fmla="*/ 2019156 w 2482948"/>
              <a:gd name="connsiteY17270" fmla="*/ 741591 h 2128862"/>
              <a:gd name="connsiteX17271" fmla="*/ 2019077 w 2482948"/>
              <a:gd name="connsiteY17271" fmla="*/ 741563 h 2128862"/>
              <a:gd name="connsiteX17272" fmla="*/ 2018476 w 2482948"/>
              <a:gd name="connsiteY17272" fmla="*/ 741354 h 2128862"/>
              <a:gd name="connsiteX17273" fmla="*/ 1808465 w 2482948"/>
              <a:gd name="connsiteY17273" fmla="*/ 740346 h 2128862"/>
              <a:gd name="connsiteX17274" fmla="*/ 1808135 w 2482948"/>
              <a:gd name="connsiteY17274" fmla="*/ 740905 h 2128862"/>
              <a:gd name="connsiteX17275" fmla="*/ 1807737 w 2482948"/>
              <a:gd name="connsiteY17275" fmla="*/ 741579 h 2128862"/>
              <a:gd name="connsiteX17276" fmla="*/ 1811105 w 2482948"/>
              <a:gd name="connsiteY17276" fmla="*/ 742587 h 2128862"/>
              <a:gd name="connsiteX17277" fmla="*/ 1811238 w 2482948"/>
              <a:gd name="connsiteY17277" fmla="*/ 742627 h 2128862"/>
              <a:gd name="connsiteX17278" fmla="*/ 1811962 w 2482948"/>
              <a:gd name="connsiteY17278" fmla="*/ 741163 h 2128862"/>
              <a:gd name="connsiteX17279" fmla="*/ 1812160 w 2482948"/>
              <a:gd name="connsiteY17279" fmla="*/ 740764 h 2128862"/>
              <a:gd name="connsiteX17280" fmla="*/ 1812283 w 2482948"/>
              <a:gd name="connsiteY17280" fmla="*/ 740515 h 2128862"/>
              <a:gd name="connsiteX17281" fmla="*/ 1811862 w 2482948"/>
              <a:gd name="connsiteY17281" fmla="*/ 740497 h 2128862"/>
              <a:gd name="connsiteX17282" fmla="*/ 1810354 w 2482948"/>
              <a:gd name="connsiteY17282" fmla="*/ 740430 h 2128862"/>
              <a:gd name="connsiteX17283" fmla="*/ 1802775 w 2482948"/>
              <a:gd name="connsiteY17283" fmla="*/ 740093 h 2128862"/>
              <a:gd name="connsiteX17284" fmla="*/ 1803231 w 2482948"/>
              <a:gd name="connsiteY17284" fmla="*/ 740230 h 2128862"/>
              <a:gd name="connsiteX17285" fmla="*/ 1803277 w 2482948"/>
              <a:gd name="connsiteY17285" fmla="*/ 740151 h 2128862"/>
              <a:gd name="connsiteX17286" fmla="*/ 1803291 w 2482948"/>
              <a:gd name="connsiteY17286" fmla="*/ 740128 h 2128862"/>
              <a:gd name="connsiteX17287" fmla="*/ 1803298 w 2482948"/>
              <a:gd name="connsiteY17287" fmla="*/ 740116 h 2128862"/>
              <a:gd name="connsiteX17288" fmla="*/ 1803294 w 2482948"/>
              <a:gd name="connsiteY17288" fmla="*/ 740116 h 2128862"/>
              <a:gd name="connsiteX17289" fmla="*/ 1803065 w 2482948"/>
              <a:gd name="connsiteY17289" fmla="*/ 740106 h 2128862"/>
              <a:gd name="connsiteX17290" fmla="*/ 1091187 w 2482948"/>
              <a:gd name="connsiteY17290" fmla="*/ 739938 h 2128862"/>
              <a:gd name="connsiteX17291" fmla="*/ 1090078 w 2482948"/>
              <a:gd name="connsiteY17291" fmla="*/ 747201 h 2128862"/>
              <a:gd name="connsiteX17292" fmla="*/ 1091301 w 2482948"/>
              <a:gd name="connsiteY17292" fmla="*/ 747272 h 2128862"/>
              <a:gd name="connsiteX17293" fmla="*/ 1788940 w 2482948"/>
              <a:gd name="connsiteY17293" fmla="*/ 739655 h 2128862"/>
              <a:gd name="connsiteX17294" fmla="*/ 1784957 w 2482948"/>
              <a:gd name="connsiteY17294" fmla="*/ 740146 h 2128862"/>
              <a:gd name="connsiteX17295" fmla="*/ 1781566 w 2482948"/>
              <a:gd name="connsiteY17295" fmla="*/ 740564 h 2128862"/>
              <a:gd name="connsiteX17296" fmla="*/ 1782270 w 2482948"/>
              <a:gd name="connsiteY17296" fmla="*/ 740903 h 2128862"/>
              <a:gd name="connsiteX17297" fmla="*/ 1787738 w 2482948"/>
              <a:gd name="connsiteY17297" fmla="*/ 742736 h 2128862"/>
              <a:gd name="connsiteX17298" fmla="*/ 1788429 w 2482948"/>
              <a:gd name="connsiteY17298" fmla="*/ 741437 h 2128862"/>
              <a:gd name="connsiteX17299" fmla="*/ 1789024 w 2482948"/>
              <a:gd name="connsiteY17299" fmla="*/ 740319 h 2128862"/>
              <a:gd name="connsiteX17300" fmla="*/ 1789318 w 2482948"/>
              <a:gd name="connsiteY17300" fmla="*/ 739767 h 2128862"/>
              <a:gd name="connsiteX17301" fmla="*/ 2328618 w 2482948"/>
              <a:gd name="connsiteY17301" fmla="*/ 739468 h 2128862"/>
              <a:gd name="connsiteX17302" fmla="*/ 2320207 w 2482948"/>
              <a:gd name="connsiteY17302" fmla="*/ 749121 h 2128862"/>
              <a:gd name="connsiteX17303" fmla="*/ 2323118 w 2482948"/>
              <a:gd name="connsiteY17303" fmla="*/ 764045 h 2128862"/>
              <a:gd name="connsiteX17304" fmla="*/ 2330785 w 2482948"/>
              <a:gd name="connsiteY17304" fmla="*/ 753619 h 2128862"/>
              <a:gd name="connsiteX17305" fmla="*/ 2332217 w 2482948"/>
              <a:gd name="connsiteY17305" fmla="*/ 751672 h 2128862"/>
              <a:gd name="connsiteX17306" fmla="*/ 1755797 w 2482948"/>
              <a:gd name="connsiteY17306" fmla="*/ 739386 h 2128862"/>
              <a:gd name="connsiteX17307" fmla="*/ 1755222 w 2482948"/>
              <a:gd name="connsiteY17307" fmla="*/ 740418 h 2128862"/>
              <a:gd name="connsiteX17308" fmla="*/ 1755603 w 2482948"/>
              <a:gd name="connsiteY17308" fmla="*/ 740603 h 2128862"/>
              <a:gd name="connsiteX17309" fmla="*/ 1756986 w 2482948"/>
              <a:gd name="connsiteY17309" fmla="*/ 740122 h 2128862"/>
              <a:gd name="connsiteX17310" fmla="*/ 2134083 w 2482948"/>
              <a:gd name="connsiteY17310" fmla="*/ 739146 h 2128862"/>
              <a:gd name="connsiteX17311" fmla="*/ 2121319 w 2482948"/>
              <a:gd name="connsiteY17311" fmla="*/ 742284 h 2128862"/>
              <a:gd name="connsiteX17312" fmla="*/ 2120765 w 2482948"/>
              <a:gd name="connsiteY17312" fmla="*/ 745339 h 2128862"/>
              <a:gd name="connsiteX17313" fmla="*/ 2120725 w 2482948"/>
              <a:gd name="connsiteY17313" fmla="*/ 745558 h 2128862"/>
              <a:gd name="connsiteX17314" fmla="*/ 2120446 w 2482948"/>
              <a:gd name="connsiteY17314" fmla="*/ 747098 h 2128862"/>
              <a:gd name="connsiteX17315" fmla="*/ 2129389 w 2482948"/>
              <a:gd name="connsiteY17315" fmla="*/ 742925 h 2128862"/>
              <a:gd name="connsiteX17316" fmla="*/ 1887954 w 2482948"/>
              <a:gd name="connsiteY17316" fmla="*/ 738956 h 2128862"/>
              <a:gd name="connsiteX17317" fmla="*/ 1887444 w 2482948"/>
              <a:gd name="connsiteY17317" fmla="*/ 740329 h 2128862"/>
              <a:gd name="connsiteX17318" fmla="*/ 1887938 w 2482948"/>
              <a:gd name="connsiteY17318" fmla="*/ 740516 h 2128862"/>
              <a:gd name="connsiteX17319" fmla="*/ 1887985 w 2482948"/>
              <a:gd name="connsiteY17319" fmla="*/ 740534 h 2128862"/>
              <a:gd name="connsiteX17320" fmla="*/ 1888083 w 2482948"/>
              <a:gd name="connsiteY17320" fmla="*/ 740563 h 2128862"/>
              <a:gd name="connsiteX17321" fmla="*/ 1888305 w 2482948"/>
              <a:gd name="connsiteY17321" fmla="*/ 740628 h 2128862"/>
              <a:gd name="connsiteX17322" fmla="*/ 1888386 w 2482948"/>
              <a:gd name="connsiteY17322" fmla="*/ 740687 h 2128862"/>
              <a:gd name="connsiteX17323" fmla="*/ 1892037 w 2482948"/>
              <a:gd name="connsiteY17323" fmla="*/ 742072 h 2128862"/>
              <a:gd name="connsiteX17324" fmla="*/ 2026394 w 2482948"/>
              <a:gd name="connsiteY17324" fmla="*/ 738884 h 2128862"/>
              <a:gd name="connsiteX17325" fmla="*/ 2026025 w 2482948"/>
              <a:gd name="connsiteY17325" fmla="*/ 739351 h 2128862"/>
              <a:gd name="connsiteX17326" fmla="*/ 2031246 w 2482948"/>
              <a:gd name="connsiteY17326" fmla="*/ 741240 h 2128862"/>
              <a:gd name="connsiteX17327" fmla="*/ 2027404 w 2482948"/>
              <a:gd name="connsiteY17327" fmla="*/ 739375 h 2128862"/>
              <a:gd name="connsiteX17328" fmla="*/ 1997493 w 2482948"/>
              <a:gd name="connsiteY17328" fmla="*/ 738781 h 2128862"/>
              <a:gd name="connsiteX17329" fmla="*/ 1998377 w 2482948"/>
              <a:gd name="connsiteY17329" fmla="*/ 739816 h 2128862"/>
              <a:gd name="connsiteX17330" fmla="*/ 1998903 w 2482948"/>
              <a:gd name="connsiteY17330" fmla="*/ 740432 h 2128862"/>
              <a:gd name="connsiteX17331" fmla="*/ 1999242 w 2482948"/>
              <a:gd name="connsiteY17331" fmla="*/ 740829 h 2128862"/>
              <a:gd name="connsiteX17332" fmla="*/ 2003237 w 2482948"/>
              <a:gd name="connsiteY17332" fmla="*/ 744179 h 2128862"/>
              <a:gd name="connsiteX17333" fmla="*/ 2007465 w 2482948"/>
              <a:gd name="connsiteY17333" fmla="*/ 747725 h 2128862"/>
              <a:gd name="connsiteX17334" fmla="*/ 2009969 w 2482948"/>
              <a:gd name="connsiteY17334" fmla="*/ 748934 h 2128862"/>
              <a:gd name="connsiteX17335" fmla="*/ 2010119 w 2482948"/>
              <a:gd name="connsiteY17335" fmla="*/ 748320 h 2128862"/>
              <a:gd name="connsiteX17336" fmla="*/ 2010304 w 2482948"/>
              <a:gd name="connsiteY17336" fmla="*/ 747562 h 2128862"/>
              <a:gd name="connsiteX17337" fmla="*/ 663703 w 2482948"/>
              <a:gd name="connsiteY17337" fmla="*/ 738064 h 2128862"/>
              <a:gd name="connsiteX17338" fmla="*/ 659333 w 2482948"/>
              <a:gd name="connsiteY17338" fmla="*/ 742978 h 2128862"/>
              <a:gd name="connsiteX17339" fmla="*/ 661955 w 2482948"/>
              <a:gd name="connsiteY17339" fmla="*/ 747017 h 2128862"/>
              <a:gd name="connsiteX17340" fmla="*/ 666134 w 2482948"/>
              <a:gd name="connsiteY17340" fmla="*/ 753455 h 2128862"/>
              <a:gd name="connsiteX17341" fmla="*/ 671204 w 2482948"/>
              <a:gd name="connsiteY17341" fmla="*/ 747791 h 2128862"/>
              <a:gd name="connsiteX17342" fmla="*/ 663710 w 2482948"/>
              <a:gd name="connsiteY17342" fmla="*/ 738073 h 2128862"/>
              <a:gd name="connsiteX17343" fmla="*/ 639792 w 2482948"/>
              <a:gd name="connsiteY17343" fmla="*/ 737354 h 2128862"/>
              <a:gd name="connsiteX17344" fmla="*/ 638301 w 2482948"/>
              <a:gd name="connsiteY17344" fmla="*/ 739016 h 2128862"/>
              <a:gd name="connsiteX17345" fmla="*/ 639748 w 2482948"/>
              <a:gd name="connsiteY17345" fmla="*/ 744762 h 2128862"/>
              <a:gd name="connsiteX17346" fmla="*/ 643296 w 2482948"/>
              <a:gd name="connsiteY17346" fmla="*/ 752421 h 2128862"/>
              <a:gd name="connsiteX17347" fmla="*/ 645225 w 2482948"/>
              <a:gd name="connsiteY17347" fmla="*/ 750254 h 2128862"/>
              <a:gd name="connsiteX17348" fmla="*/ 646035 w 2482948"/>
              <a:gd name="connsiteY17348" fmla="*/ 749344 h 2128862"/>
              <a:gd name="connsiteX17349" fmla="*/ 645693 w 2482948"/>
              <a:gd name="connsiteY17349" fmla="*/ 748687 h 2128862"/>
              <a:gd name="connsiteX17350" fmla="*/ 2216998 w 2482948"/>
              <a:gd name="connsiteY17350" fmla="*/ 736115 h 2128862"/>
              <a:gd name="connsiteX17351" fmla="*/ 2204177 w 2482948"/>
              <a:gd name="connsiteY17351" fmla="*/ 744861 h 2128862"/>
              <a:gd name="connsiteX17352" fmla="*/ 2203274 w 2482948"/>
              <a:gd name="connsiteY17352" fmla="*/ 745477 h 2128862"/>
              <a:gd name="connsiteX17353" fmla="*/ 2203125 w 2482948"/>
              <a:gd name="connsiteY17353" fmla="*/ 745579 h 2128862"/>
              <a:gd name="connsiteX17354" fmla="*/ 2202960 w 2482948"/>
              <a:gd name="connsiteY17354" fmla="*/ 753588 h 2128862"/>
              <a:gd name="connsiteX17355" fmla="*/ 2201480 w 2482948"/>
              <a:gd name="connsiteY17355" fmla="*/ 766912 h 2128862"/>
              <a:gd name="connsiteX17356" fmla="*/ 2211633 w 2482948"/>
              <a:gd name="connsiteY17356" fmla="*/ 759263 h 2128862"/>
              <a:gd name="connsiteX17357" fmla="*/ 2218034 w 2482948"/>
              <a:gd name="connsiteY17357" fmla="*/ 754441 h 2128862"/>
              <a:gd name="connsiteX17358" fmla="*/ 1842727 w 2482948"/>
              <a:gd name="connsiteY17358" fmla="*/ 735997 h 2128862"/>
              <a:gd name="connsiteX17359" fmla="*/ 1841759 w 2482948"/>
              <a:gd name="connsiteY17359" fmla="*/ 738020 h 2128862"/>
              <a:gd name="connsiteX17360" fmla="*/ 1841230 w 2482948"/>
              <a:gd name="connsiteY17360" fmla="*/ 739126 h 2128862"/>
              <a:gd name="connsiteX17361" fmla="*/ 1844458 w 2482948"/>
              <a:gd name="connsiteY17361" fmla="*/ 739525 h 2128862"/>
              <a:gd name="connsiteX17362" fmla="*/ 1856993 w 2482948"/>
              <a:gd name="connsiteY17362" fmla="*/ 742259 h 2128862"/>
              <a:gd name="connsiteX17363" fmla="*/ 1856995 w 2482948"/>
              <a:gd name="connsiteY17363" fmla="*/ 742254 h 2128862"/>
              <a:gd name="connsiteX17364" fmla="*/ 1857749 w 2482948"/>
              <a:gd name="connsiteY17364" fmla="*/ 740640 h 2128862"/>
              <a:gd name="connsiteX17365" fmla="*/ 1844181 w 2482948"/>
              <a:gd name="connsiteY17365" fmla="*/ 736354 h 2128862"/>
              <a:gd name="connsiteX17366" fmla="*/ 2310121 w 2482948"/>
              <a:gd name="connsiteY17366" fmla="*/ 735876 h 2128862"/>
              <a:gd name="connsiteX17367" fmla="*/ 2303732 w 2482948"/>
              <a:gd name="connsiteY17367" fmla="*/ 742061 h 2128862"/>
              <a:gd name="connsiteX17368" fmla="*/ 2301977 w 2482948"/>
              <a:gd name="connsiteY17368" fmla="*/ 743760 h 2128862"/>
              <a:gd name="connsiteX17369" fmla="*/ 2299697 w 2482948"/>
              <a:gd name="connsiteY17369" fmla="*/ 745967 h 2128862"/>
              <a:gd name="connsiteX17370" fmla="*/ 2301014 w 2482948"/>
              <a:gd name="connsiteY17370" fmla="*/ 754049 h 2128862"/>
              <a:gd name="connsiteX17371" fmla="*/ 2302475 w 2482948"/>
              <a:gd name="connsiteY17371" fmla="*/ 763012 h 2128862"/>
              <a:gd name="connsiteX17372" fmla="*/ 2313670 w 2482948"/>
              <a:gd name="connsiteY17372" fmla="*/ 750193 h 2128862"/>
              <a:gd name="connsiteX17373" fmla="*/ 1799077 w 2482948"/>
              <a:gd name="connsiteY17373" fmla="*/ 735203 h 2128862"/>
              <a:gd name="connsiteX17374" fmla="*/ 1798319 w 2482948"/>
              <a:gd name="connsiteY17374" fmla="*/ 736686 h 2128862"/>
              <a:gd name="connsiteX17375" fmla="*/ 1804817 w 2482948"/>
              <a:gd name="connsiteY17375" fmla="*/ 736669 h 2128862"/>
              <a:gd name="connsiteX17376" fmla="*/ 1805089 w 2482948"/>
              <a:gd name="connsiteY17376" fmla="*/ 736669 h 2128862"/>
              <a:gd name="connsiteX17377" fmla="*/ 2177980 w 2482948"/>
              <a:gd name="connsiteY17377" fmla="*/ 735161 h 2128862"/>
              <a:gd name="connsiteX17378" fmla="*/ 2162283 w 2482948"/>
              <a:gd name="connsiteY17378" fmla="*/ 744791 h 2128862"/>
              <a:gd name="connsiteX17379" fmla="*/ 2162007 w 2482948"/>
              <a:gd name="connsiteY17379" fmla="*/ 747659 h 2128862"/>
              <a:gd name="connsiteX17380" fmla="*/ 2160629 w 2482948"/>
              <a:gd name="connsiteY17380" fmla="*/ 756621 h 2128862"/>
              <a:gd name="connsiteX17381" fmla="*/ 2158725 w 2482948"/>
              <a:gd name="connsiteY17381" fmla="*/ 768457 h 2128862"/>
              <a:gd name="connsiteX17382" fmla="*/ 2161548 w 2482948"/>
              <a:gd name="connsiteY17382" fmla="*/ 766584 h 2128862"/>
              <a:gd name="connsiteX17383" fmla="*/ 2176628 w 2482948"/>
              <a:gd name="connsiteY17383" fmla="*/ 756578 h 2128862"/>
              <a:gd name="connsiteX17384" fmla="*/ 2177589 w 2482948"/>
              <a:gd name="connsiteY17384" fmla="*/ 750002 h 2128862"/>
              <a:gd name="connsiteX17385" fmla="*/ 2254434 w 2482948"/>
              <a:gd name="connsiteY17385" fmla="*/ 734817 h 2128862"/>
              <a:gd name="connsiteX17386" fmla="*/ 2251496 w 2482948"/>
              <a:gd name="connsiteY17386" fmla="*/ 736354 h 2128862"/>
              <a:gd name="connsiteX17387" fmla="*/ 2249704 w 2482948"/>
              <a:gd name="connsiteY17387" fmla="*/ 737181 h 2128862"/>
              <a:gd name="connsiteX17388" fmla="*/ 2242035 w 2482948"/>
              <a:gd name="connsiteY17388" fmla="*/ 742974 h 2128862"/>
              <a:gd name="connsiteX17389" fmla="*/ 2242947 w 2482948"/>
              <a:gd name="connsiteY17389" fmla="*/ 759517 h 2128862"/>
              <a:gd name="connsiteX17390" fmla="*/ 2242687 w 2482948"/>
              <a:gd name="connsiteY17390" fmla="*/ 761772 h 2128862"/>
              <a:gd name="connsiteX17391" fmla="*/ 2247968 w 2482948"/>
              <a:gd name="connsiteY17391" fmla="*/ 757440 h 2128862"/>
              <a:gd name="connsiteX17392" fmla="*/ 2256507 w 2482948"/>
              <a:gd name="connsiteY17392" fmla="*/ 750435 h 2128862"/>
              <a:gd name="connsiteX17393" fmla="*/ 2017735 w 2482948"/>
              <a:gd name="connsiteY17393" fmla="*/ 734681 h 2128862"/>
              <a:gd name="connsiteX17394" fmla="*/ 2017361 w 2482948"/>
              <a:gd name="connsiteY17394" fmla="*/ 736218 h 2128862"/>
              <a:gd name="connsiteX17395" fmla="*/ 2022066 w 2482948"/>
              <a:gd name="connsiteY17395" fmla="*/ 737920 h 2128862"/>
              <a:gd name="connsiteX17396" fmla="*/ 2022083 w 2482948"/>
              <a:gd name="connsiteY17396" fmla="*/ 737898 h 2128862"/>
              <a:gd name="connsiteX17397" fmla="*/ 2022717 w 2482948"/>
              <a:gd name="connsiteY17397" fmla="*/ 737099 h 2128862"/>
              <a:gd name="connsiteX17398" fmla="*/ 903437 w 2482948"/>
              <a:gd name="connsiteY17398" fmla="*/ 734626 h 2128862"/>
              <a:gd name="connsiteX17399" fmla="*/ 903244 w 2482948"/>
              <a:gd name="connsiteY17399" fmla="*/ 734859 h 2128862"/>
              <a:gd name="connsiteX17400" fmla="*/ 903370 w 2482948"/>
              <a:gd name="connsiteY17400" fmla="*/ 734796 h 2128862"/>
              <a:gd name="connsiteX17401" fmla="*/ 903457 w 2482948"/>
              <a:gd name="connsiteY17401" fmla="*/ 734691 h 2128862"/>
              <a:gd name="connsiteX17402" fmla="*/ 903510 w 2482948"/>
              <a:gd name="connsiteY17402" fmla="*/ 734627 h 2128862"/>
              <a:gd name="connsiteX17403" fmla="*/ 1083905 w 2482948"/>
              <a:gd name="connsiteY17403" fmla="*/ 734507 h 2128862"/>
              <a:gd name="connsiteX17404" fmla="*/ 1084727 w 2482948"/>
              <a:gd name="connsiteY17404" fmla="*/ 744500 h 2128862"/>
              <a:gd name="connsiteX17405" fmla="*/ 1084916 w 2482948"/>
              <a:gd name="connsiteY17405" fmla="*/ 743391 h 2128862"/>
              <a:gd name="connsiteX17406" fmla="*/ 1085095 w 2482948"/>
              <a:gd name="connsiteY17406" fmla="*/ 742347 h 2128862"/>
              <a:gd name="connsiteX17407" fmla="*/ 1085451 w 2482948"/>
              <a:gd name="connsiteY17407" fmla="*/ 740263 h 2128862"/>
              <a:gd name="connsiteX17408" fmla="*/ 1085368 w 2482948"/>
              <a:gd name="connsiteY17408" fmla="*/ 738492 h 2128862"/>
              <a:gd name="connsiteX17409" fmla="*/ 1085182 w 2482948"/>
              <a:gd name="connsiteY17409" fmla="*/ 734530 h 2128862"/>
              <a:gd name="connsiteX17410" fmla="*/ 1084774 w 2482948"/>
              <a:gd name="connsiteY17410" fmla="*/ 734523 h 2128862"/>
              <a:gd name="connsiteX17411" fmla="*/ 1070237 w 2482948"/>
              <a:gd name="connsiteY17411" fmla="*/ 734262 h 2128862"/>
              <a:gd name="connsiteX17412" fmla="*/ 1070815 w 2482948"/>
              <a:gd name="connsiteY17412" fmla="*/ 737686 h 2128862"/>
              <a:gd name="connsiteX17413" fmla="*/ 1070966 w 2482948"/>
              <a:gd name="connsiteY17413" fmla="*/ 738579 h 2128862"/>
              <a:gd name="connsiteX17414" fmla="*/ 1071676 w 2482948"/>
              <a:gd name="connsiteY17414" fmla="*/ 742787 h 2128862"/>
              <a:gd name="connsiteX17415" fmla="*/ 1071940 w 2482948"/>
              <a:gd name="connsiteY17415" fmla="*/ 744057 h 2128862"/>
              <a:gd name="connsiteX17416" fmla="*/ 1072378 w 2482948"/>
              <a:gd name="connsiteY17416" fmla="*/ 746167 h 2128862"/>
              <a:gd name="connsiteX17417" fmla="*/ 1073811 w 2482948"/>
              <a:gd name="connsiteY17417" fmla="*/ 746251 h 2128862"/>
              <a:gd name="connsiteX17418" fmla="*/ 1073958 w 2482948"/>
              <a:gd name="connsiteY17418" fmla="*/ 746259 h 2128862"/>
              <a:gd name="connsiteX17419" fmla="*/ 1073995 w 2482948"/>
              <a:gd name="connsiteY17419" fmla="*/ 745638 h 2128862"/>
              <a:gd name="connsiteX17420" fmla="*/ 1074112 w 2482948"/>
              <a:gd name="connsiteY17420" fmla="*/ 743667 h 2128862"/>
              <a:gd name="connsiteX17421" fmla="*/ 1072893 w 2482948"/>
              <a:gd name="connsiteY17421" fmla="*/ 734309 h 2128862"/>
              <a:gd name="connsiteX17422" fmla="*/ 1732498 w 2482948"/>
              <a:gd name="connsiteY17422" fmla="*/ 734245 h 2128862"/>
              <a:gd name="connsiteX17423" fmla="*/ 1722004 w 2482948"/>
              <a:gd name="connsiteY17423" fmla="*/ 753737 h 2128862"/>
              <a:gd name="connsiteX17424" fmla="*/ 1705798 w 2482948"/>
              <a:gd name="connsiteY17424" fmla="*/ 817106 h 2128862"/>
              <a:gd name="connsiteX17425" fmla="*/ 1704886 w 2482948"/>
              <a:gd name="connsiteY17425" fmla="*/ 826329 h 2128862"/>
              <a:gd name="connsiteX17426" fmla="*/ 1710546 w 2482948"/>
              <a:gd name="connsiteY17426" fmla="*/ 813046 h 2128862"/>
              <a:gd name="connsiteX17427" fmla="*/ 1723497 w 2482948"/>
              <a:gd name="connsiteY17427" fmla="*/ 782654 h 2128862"/>
              <a:gd name="connsiteX17428" fmla="*/ 1732410 w 2482948"/>
              <a:gd name="connsiteY17428" fmla="*/ 761737 h 2128862"/>
              <a:gd name="connsiteX17429" fmla="*/ 1734080 w 2482948"/>
              <a:gd name="connsiteY17429" fmla="*/ 758630 h 2128862"/>
              <a:gd name="connsiteX17430" fmla="*/ 1733735 w 2482948"/>
              <a:gd name="connsiteY17430" fmla="*/ 751106 h 2128862"/>
              <a:gd name="connsiteX17431" fmla="*/ 1733735 w 2482948"/>
              <a:gd name="connsiteY17431" fmla="*/ 750554 h 2128862"/>
              <a:gd name="connsiteX17432" fmla="*/ 1733735 w 2482948"/>
              <a:gd name="connsiteY17432" fmla="*/ 749452 h 2128862"/>
              <a:gd name="connsiteX17433" fmla="*/ 1733735 w 2482948"/>
              <a:gd name="connsiteY17433" fmla="*/ 749314 h 2128862"/>
              <a:gd name="connsiteX17434" fmla="*/ 1736344 w 2482948"/>
              <a:gd name="connsiteY17434" fmla="*/ 745008 h 2128862"/>
              <a:gd name="connsiteX17435" fmla="*/ 1736916 w 2482948"/>
              <a:gd name="connsiteY17435" fmla="*/ 744034 h 2128862"/>
              <a:gd name="connsiteX17436" fmla="*/ 1060393 w 2482948"/>
              <a:gd name="connsiteY17436" fmla="*/ 734085 h 2128862"/>
              <a:gd name="connsiteX17437" fmla="*/ 1063353 w 2482948"/>
              <a:gd name="connsiteY17437" fmla="*/ 739089 h 2128862"/>
              <a:gd name="connsiteX17438" fmla="*/ 1064089 w 2482948"/>
              <a:gd name="connsiteY17438" fmla="*/ 742273 h 2128862"/>
              <a:gd name="connsiteX17439" fmla="*/ 1064888 w 2482948"/>
              <a:gd name="connsiteY17439" fmla="*/ 745730 h 2128862"/>
              <a:gd name="connsiteX17440" fmla="*/ 1065472 w 2482948"/>
              <a:gd name="connsiteY17440" fmla="*/ 745764 h 2128862"/>
              <a:gd name="connsiteX17441" fmla="*/ 1065472 w 2482948"/>
              <a:gd name="connsiteY17441" fmla="*/ 745762 h 2128862"/>
              <a:gd name="connsiteX17442" fmla="*/ 1065926 w 2482948"/>
              <a:gd name="connsiteY17442" fmla="*/ 739283 h 2128862"/>
              <a:gd name="connsiteX17443" fmla="*/ 1065321 w 2482948"/>
              <a:gd name="connsiteY17443" fmla="*/ 735978 h 2128862"/>
              <a:gd name="connsiteX17444" fmla="*/ 1064989 w 2482948"/>
              <a:gd name="connsiteY17444" fmla="*/ 734168 h 2128862"/>
              <a:gd name="connsiteX17445" fmla="*/ 1040939 w 2482948"/>
              <a:gd name="connsiteY17445" fmla="*/ 733736 h 2128862"/>
              <a:gd name="connsiteX17446" fmla="*/ 1048103 w 2482948"/>
              <a:gd name="connsiteY17446" fmla="*/ 744749 h 2128862"/>
              <a:gd name="connsiteX17447" fmla="*/ 1059533 w 2482948"/>
              <a:gd name="connsiteY17447" fmla="*/ 745417 h 2128862"/>
              <a:gd name="connsiteX17448" fmla="*/ 1058636 w 2482948"/>
              <a:gd name="connsiteY17448" fmla="*/ 741458 h 2128862"/>
              <a:gd name="connsiteX17449" fmla="*/ 1058542 w 2482948"/>
              <a:gd name="connsiteY17449" fmla="*/ 741041 h 2128862"/>
              <a:gd name="connsiteX17450" fmla="*/ 1058541 w 2482948"/>
              <a:gd name="connsiteY17450" fmla="*/ 741040 h 2128862"/>
              <a:gd name="connsiteX17451" fmla="*/ 1058143 w 2482948"/>
              <a:gd name="connsiteY17451" fmla="*/ 740377 h 2128862"/>
              <a:gd name="connsiteX17452" fmla="*/ 1054296 w 2482948"/>
              <a:gd name="connsiteY17452" fmla="*/ 733976 h 2128862"/>
              <a:gd name="connsiteX17453" fmla="*/ 1044909 w 2482948"/>
              <a:gd name="connsiteY17453" fmla="*/ 733807 h 2128862"/>
              <a:gd name="connsiteX17454" fmla="*/ 2077382 w 2482948"/>
              <a:gd name="connsiteY17454" fmla="*/ 733616 h 2128862"/>
              <a:gd name="connsiteX17455" fmla="*/ 2061918 w 2482948"/>
              <a:gd name="connsiteY17455" fmla="*/ 734410 h 2128862"/>
              <a:gd name="connsiteX17456" fmla="*/ 2061499 w 2482948"/>
              <a:gd name="connsiteY17456" fmla="*/ 734959 h 2128862"/>
              <a:gd name="connsiteX17457" fmla="*/ 2061410 w 2482948"/>
              <a:gd name="connsiteY17457" fmla="*/ 735075 h 2128862"/>
              <a:gd name="connsiteX17458" fmla="*/ 2061029 w 2482948"/>
              <a:gd name="connsiteY17458" fmla="*/ 735574 h 2128862"/>
              <a:gd name="connsiteX17459" fmla="*/ 2061116 w 2482948"/>
              <a:gd name="connsiteY17459" fmla="*/ 735576 h 2128862"/>
              <a:gd name="connsiteX17460" fmla="*/ 2076839 w 2482948"/>
              <a:gd name="connsiteY17460" fmla="*/ 736034 h 2128862"/>
              <a:gd name="connsiteX17461" fmla="*/ 2077069 w 2482948"/>
              <a:gd name="connsiteY17461" fmla="*/ 734836 h 2128862"/>
              <a:gd name="connsiteX17462" fmla="*/ 1026472 w 2482948"/>
              <a:gd name="connsiteY17462" fmla="*/ 733477 h 2128862"/>
              <a:gd name="connsiteX17463" fmla="*/ 1026345 w 2482948"/>
              <a:gd name="connsiteY17463" fmla="*/ 735503 h 2128862"/>
              <a:gd name="connsiteX17464" fmla="*/ 1026329 w 2482948"/>
              <a:gd name="connsiteY17464" fmla="*/ 735753 h 2128862"/>
              <a:gd name="connsiteX17465" fmla="*/ 1032384 w 2482948"/>
              <a:gd name="connsiteY17465" fmla="*/ 743831 h 2128862"/>
              <a:gd name="connsiteX17466" fmla="*/ 1036363 w 2482948"/>
              <a:gd name="connsiteY17466" fmla="*/ 744063 h 2128862"/>
              <a:gd name="connsiteX17467" fmla="*/ 1042607 w 2482948"/>
              <a:gd name="connsiteY17467" fmla="*/ 744428 h 2128862"/>
              <a:gd name="connsiteX17468" fmla="*/ 1035469 w 2482948"/>
              <a:gd name="connsiteY17468" fmla="*/ 733638 h 2128862"/>
              <a:gd name="connsiteX17469" fmla="*/ 738986 w 2482948"/>
              <a:gd name="connsiteY17469" fmla="*/ 733362 h 2128862"/>
              <a:gd name="connsiteX17470" fmla="*/ 737616 w 2482948"/>
              <a:gd name="connsiteY17470" fmla="*/ 734898 h 2128862"/>
              <a:gd name="connsiteX17471" fmla="*/ 746183 w 2482948"/>
              <a:gd name="connsiteY17471" fmla="*/ 739717 h 2128862"/>
              <a:gd name="connsiteX17472" fmla="*/ 752205 w 2482948"/>
              <a:gd name="connsiteY17472" fmla="*/ 743105 h 2128862"/>
              <a:gd name="connsiteX17473" fmla="*/ 753118 w 2482948"/>
              <a:gd name="connsiteY17473" fmla="*/ 742084 h 2128862"/>
              <a:gd name="connsiteX17474" fmla="*/ 745895 w 2482948"/>
              <a:gd name="connsiteY17474" fmla="*/ 737625 h 2128862"/>
              <a:gd name="connsiteX17475" fmla="*/ 742050 w 2482948"/>
              <a:gd name="connsiteY17475" fmla="*/ 735252 h 2128862"/>
              <a:gd name="connsiteX17476" fmla="*/ 1769503 w 2482948"/>
              <a:gd name="connsiteY17476" fmla="*/ 733344 h 2128862"/>
              <a:gd name="connsiteX17477" fmla="*/ 1766459 w 2482948"/>
              <a:gd name="connsiteY17477" fmla="*/ 733759 h 2128862"/>
              <a:gd name="connsiteX17478" fmla="*/ 1765412 w 2482948"/>
              <a:gd name="connsiteY17478" fmla="*/ 733901 h 2128862"/>
              <a:gd name="connsiteX17479" fmla="*/ 1765349 w 2482948"/>
              <a:gd name="connsiteY17479" fmla="*/ 733910 h 2128862"/>
              <a:gd name="connsiteX17480" fmla="*/ 1769352 w 2482948"/>
              <a:gd name="connsiteY17480" fmla="*/ 735111 h 2128862"/>
              <a:gd name="connsiteX17481" fmla="*/ 1769933 w 2482948"/>
              <a:gd name="connsiteY17481" fmla="*/ 734056 h 2128862"/>
              <a:gd name="connsiteX17482" fmla="*/ 1770220 w 2482948"/>
              <a:gd name="connsiteY17482" fmla="*/ 733535 h 2128862"/>
              <a:gd name="connsiteX17483" fmla="*/ 1770028 w 2482948"/>
              <a:gd name="connsiteY17483" fmla="*/ 733484 h 2128862"/>
              <a:gd name="connsiteX17484" fmla="*/ 1769715 w 2482948"/>
              <a:gd name="connsiteY17484" fmla="*/ 733401 h 2128862"/>
              <a:gd name="connsiteX17485" fmla="*/ 2088086 w 2482948"/>
              <a:gd name="connsiteY17485" fmla="*/ 733067 h 2128862"/>
              <a:gd name="connsiteX17486" fmla="*/ 2081759 w 2482948"/>
              <a:gd name="connsiteY17486" fmla="*/ 733392 h 2128862"/>
              <a:gd name="connsiteX17487" fmla="*/ 2081069 w 2482948"/>
              <a:gd name="connsiteY17487" fmla="*/ 736076 h 2128862"/>
              <a:gd name="connsiteX17488" fmla="*/ 2081054 w 2482948"/>
              <a:gd name="connsiteY17488" fmla="*/ 736156 h 2128862"/>
              <a:gd name="connsiteX17489" fmla="*/ 2082637 w 2482948"/>
              <a:gd name="connsiteY17489" fmla="*/ 736202 h 2128862"/>
              <a:gd name="connsiteX17490" fmla="*/ 2083070 w 2482948"/>
              <a:gd name="connsiteY17490" fmla="*/ 736096 h 2128862"/>
              <a:gd name="connsiteX17491" fmla="*/ 2086489 w 2482948"/>
              <a:gd name="connsiteY17491" fmla="*/ 735252 h 2128862"/>
              <a:gd name="connsiteX17492" fmla="*/ 2087594 w 2482948"/>
              <a:gd name="connsiteY17492" fmla="*/ 733740 h 2128862"/>
              <a:gd name="connsiteX17493" fmla="*/ 2097250 w 2482948"/>
              <a:gd name="connsiteY17493" fmla="*/ 732596 h 2128862"/>
              <a:gd name="connsiteX17494" fmla="*/ 2093746 w 2482948"/>
              <a:gd name="connsiteY17494" fmla="*/ 732776 h 2128862"/>
              <a:gd name="connsiteX17495" fmla="*/ 2093442 w 2482948"/>
              <a:gd name="connsiteY17495" fmla="*/ 733192 h 2128862"/>
              <a:gd name="connsiteX17496" fmla="*/ 2093201 w 2482948"/>
              <a:gd name="connsiteY17496" fmla="*/ 733523 h 2128862"/>
              <a:gd name="connsiteX17497" fmla="*/ 2093136 w 2482948"/>
              <a:gd name="connsiteY17497" fmla="*/ 733611 h 2128862"/>
              <a:gd name="connsiteX17498" fmla="*/ 2096765 w 2482948"/>
              <a:gd name="connsiteY17498" fmla="*/ 732716 h 2128862"/>
              <a:gd name="connsiteX17499" fmla="*/ 2097757 w 2482948"/>
              <a:gd name="connsiteY17499" fmla="*/ 732471 h 2128862"/>
              <a:gd name="connsiteX17500" fmla="*/ 2097252 w 2482948"/>
              <a:gd name="connsiteY17500" fmla="*/ 732596 h 2128862"/>
              <a:gd name="connsiteX17501" fmla="*/ 2097598 w 2482948"/>
              <a:gd name="connsiteY17501" fmla="*/ 732578 h 2128862"/>
              <a:gd name="connsiteX17502" fmla="*/ 2097735 w 2482948"/>
              <a:gd name="connsiteY17502" fmla="*/ 732571 h 2128862"/>
              <a:gd name="connsiteX17503" fmla="*/ 2097746 w 2482948"/>
              <a:gd name="connsiteY17503" fmla="*/ 732523 h 2128862"/>
              <a:gd name="connsiteX17504" fmla="*/ 2097756 w 2482948"/>
              <a:gd name="connsiteY17504" fmla="*/ 732477 h 2128862"/>
              <a:gd name="connsiteX17505" fmla="*/ 1874624 w 2482948"/>
              <a:gd name="connsiteY17505" fmla="*/ 732410 h 2128862"/>
              <a:gd name="connsiteX17506" fmla="*/ 1873227 w 2482948"/>
              <a:gd name="connsiteY17506" fmla="*/ 734935 h 2128862"/>
              <a:gd name="connsiteX17507" fmla="*/ 1883293 w 2482948"/>
              <a:gd name="connsiteY17507" fmla="*/ 738754 h 2128862"/>
              <a:gd name="connsiteX17508" fmla="*/ 1884071 w 2482948"/>
              <a:gd name="connsiteY17508" fmla="*/ 736664 h 2128862"/>
              <a:gd name="connsiteX17509" fmla="*/ 1877210 w 2482948"/>
              <a:gd name="connsiteY17509" fmla="*/ 733574 h 2128862"/>
              <a:gd name="connsiteX17510" fmla="*/ 2040373 w 2482948"/>
              <a:gd name="connsiteY17510" fmla="*/ 731903 h 2128862"/>
              <a:gd name="connsiteX17511" fmla="*/ 2040170 w 2482948"/>
              <a:gd name="connsiteY17511" fmla="*/ 732977 h 2128862"/>
              <a:gd name="connsiteX17512" fmla="*/ 2045598 w 2482948"/>
              <a:gd name="connsiteY17512" fmla="*/ 735248 h 2128862"/>
              <a:gd name="connsiteX17513" fmla="*/ 2049320 w 2482948"/>
              <a:gd name="connsiteY17513" fmla="*/ 735057 h 2128862"/>
              <a:gd name="connsiteX17514" fmla="*/ 2049351 w 2482948"/>
              <a:gd name="connsiteY17514" fmla="*/ 735055 h 2128862"/>
              <a:gd name="connsiteX17515" fmla="*/ 2049906 w 2482948"/>
              <a:gd name="connsiteY17515" fmla="*/ 735250 h 2128862"/>
              <a:gd name="connsiteX17516" fmla="*/ 2055383 w 2482948"/>
              <a:gd name="connsiteY17516" fmla="*/ 735410 h 2128862"/>
              <a:gd name="connsiteX17517" fmla="*/ 2055510 w 2482948"/>
              <a:gd name="connsiteY17517" fmla="*/ 734739 h 2128862"/>
              <a:gd name="connsiteX17518" fmla="*/ 2049351 w 2482948"/>
              <a:gd name="connsiteY17518" fmla="*/ 735055 h 2128862"/>
              <a:gd name="connsiteX17519" fmla="*/ 1890590 w 2482948"/>
              <a:gd name="connsiteY17519" fmla="*/ 731862 h 2128862"/>
              <a:gd name="connsiteX17520" fmla="*/ 1889917 w 2482948"/>
              <a:gd name="connsiteY17520" fmla="*/ 733673 h 2128862"/>
              <a:gd name="connsiteX17521" fmla="*/ 1895888 w 2482948"/>
              <a:gd name="connsiteY17521" fmla="*/ 736353 h 2128862"/>
              <a:gd name="connsiteX17522" fmla="*/ 1896487 w 2482948"/>
              <a:gd name="connsiteY17522" fmla="*/ 736905 h 2128862"/>
              <a:gd name="connsiteX17523" fmla="*/ 1894582 w 2482948"/>
              <a:gd name="connsiteY17523" fmla="*/ 734169 h 2128862"/>
              <a:gd name="connsiteX17524" fmla="*/ 1894183 w 2482948"/>
              <a:gd name="connsiteY17524" fmla="*/ 733595 h 2128862"/>
              <a:gd name="connsiteX17525" fmla="*/ 1894152 w 2482948"/>
              <a:gd name="connsiteY17525" fmla="*/ 733580 h 2128862"/>
              <a:gd name="connsiteX17526" fmla="*/ 1976101 w 2482948"/>
              <a:gd name="connsiteY17526" fmla="*/ 731837 h 2128862"/>
              <a:gd name="connsiteX17527" fmla="*/ 1957371 w 2482948"/>
              <a:gd name="connsiteY17527" fmla="*/ 789778 h 2128862"/>
              <a:gd name="connsiteX17528" fmla="*/ 1971936 w 2482948"/>
              <a:gd name="connsiteY17528" fmla="*/ 766984 h 2128862"/>
              <a:gd name="connsiteX17529" fmla="*/ 1987150 w 2482948"/>
              <a:gd name="connsiteY17529" fmla="*/ 743174 h 2128862"/>
              <a:gd name="connsiteX17530" fmla="*/ 1984728 w 2482948"/>
              <a:gd name="connsiteY17530" fmla="*/ 741221 h 2128862"/>
              <a:gd name="connsiteX17531" fmla="*/ 1978776 w 2482948"/>
              <a:gd name="connsiteY17531" fmla="*/ 736421 h 2128862"/>
              <a:gd name="connsiteX17532" fmla="*/ 1977072 w 2482948"/>
              <a:gd name="connsiteY17532" fmla="*/ 733501 h 2128862"/>
              <a:gd name="connsiteX17533" fmla="*/ 1822366 w 2482948"/>
              <a:gd name="connsiteY17533" fmla="*/ 731632 h 2128862"/>
              <a:gd name="connsiteX17534" fmla="*/ 1820067 w 2482948"/>
              <a:gd name="connsiteY17534" fmla="*/ 736277 h 2128862"/>
              <a:gd name="connsiteX17535" fmla="*/ 1820980 w 2482948"/>
              <a:gd name="connsiteY17535" fmla="*/ 736501 h 2128862"/>
              <a:gd name="connsiteX17536" fmla="*/ 1821981 w 2482948"/>
              <a:gd name="connsiteY17536" fmla="*/ 736747 h 2128862"/>
              <a:gd name="connsiteX17537" fmla="*/ 1822725 w 2482948"/>
              <a:gd name="connsiteY17537" fmla="*/ 736839 h 2128862"/>
              <a:gd name="connsiteX17538" fmla="*/ 1823870 w 2482948"/>
              <a:gd name="connsiteY17538" fmla="*/ 736981 h 2128862"/>
              <a:gd name="connsiteX17539" fmla="*/ 1835361 w 2482948"/>
              <a:gd name="connsiteY17539" fmla="*/ 738401 h 2128862"/>
              <a:gd name="connsiteX17540" fmla="*/ 1837121 w 2482948"/>
              <a:gd name="connsiteY17540" fmla="*/ 735253 h 2128862"/>
              <a:gd name="connsiteX17541" fmla="*/ 1837280 w 2482948"/>
              <a:gd name="connsiteY17541" fmla="*/ 734969 h 2128862"/>
              <a:gd name="connsiteX17542" fmla="*/ 1837432 w 2482948"/>
              <a:gd name="connsiteY17542" fmla="*/ 734696 h 2128862"/>
              <a:gd name="connsiteX17543" fmla="*/ 1836322 w 2482948"/>
              <a:gd name="connsiteY17543" fmla="*/ 734423 h 2128862"/>
              <a:gd name="connsiteX17544" fmla="*/ 1783865 w 2482948"/>
              <a:gd name="connsiteY17544" fmla="*/ 731388 h 2128862"/>
              <a:gd name="connsiteX17545" fmla="*/ 1782940 w 2482948"/>
              <a:gd name="connsiteY17545" fmla="*/ 731514 h 2128862"/>
              <a:gd name="connsiteX17546" fmla="*/ 1781725 w 2482948"/>
              <a:gd name="connsiteY17546" fmla="*/ 733544 h 2128862"/>
              <a:gd name="connsiteX17547" fmla="*/ 1784753 w 2482948"/>
              <a:gd name="connsiteY17547" fmla="*/ 734697 h 2128862"/>
              <a:gd name="connsiteX17548" fmla="*/ 1791017 w 2482948"/>
              <a:gd name="connsiteY17548" fmla="*/ 736573 h 2128862"/>
              <a:gd name="connsiteX17549" fmla="*/ 1792587 w 2482948"/>
              <a:gd name="connsiteY17549" fmla="*/ 733621 h 2128862"/>
              <a:gd name="connsiteX17550" fmla="*/ 1786822 w 2482948"/>
              <a:gd name="connsiteY17550" fmla="*/ 732216 h 2128862"/>
              <a:gd name="connsiteX17551" fmla="*/ 2139138 w 2482948"/>
              <a:gd name="connsiteY17551" fmla="*/ 731273 h 2128862"/>
              <a:gd name="connsiteX17552" fmla="*/ 2134432 w 2482948"/>
              <a:gd name="connsiteY17552" fmla="*/ 732630 h 2128862"/>
              <a:gd name="connsiteX17553" fmla="*/ 2133755 w 2482948"/>
              <a:gd name="connsiteY17553" fmla="*/ 732741 h 2128862"/>
              <a:gd name="connsiteX17554" fmla="*/ 2132076 w 2482948"/>
              <a:gd name="connsiteY17554" fmla="*/ 733881 h 2128862"/>
              <a:gd name="connsiteX17555" fmla="*/ 2129587 w 2482948"/>
              <a:gd name="connsiteY17555" fmla="*/ 735572 h 2128862"/>
              <a:gd name="connsiteX17556" fmla="*/ 2125483 w 2482948"/>
              <a:gd name="connsiteY17556" fmla="*/ 738360 h 2128862"/>
              <a:gd name="connsiteX17557" fmla="*/ 2131702 w 2482948"/>
              <a:gd name="connsiteY17557" fmla="*/ 735930 h 2128862"/>
              <a:gd name="connsiteX17558" fmla="*/ 2138146 w 2482948"/>
              <a:gd name="connsiteY17558" fmla="*/ 733412 h 2128862"/>
              <a:gd name="connsiteX17559" fmla="*/ 2290773 w 2482948"/>
              <a:gd name="connsiteY17559" fmla="*/ 731181 h 2128862"/>
              <a:gd name="connsiteX17560" fmla="*/ 2289954 w 2482948"/>
              <a:gd name="connsiteY17560" fmla="*/ 731855 h 2128862"/>
              <a:gd name="connsiteX17561" fmla="*/ 2286995 w 2482948"/>
              <a:gd name="connsiteY17561" fmla="*/ 734291 h 2128862"/>
              <a:gd name="connsiteX17562" fmla="*/ 2280121 w 2482948"/>
              <a:gd name="connsiteY17562" fmla="*/ 739947 h 2128862"/>
              <a:gd name="connsiteX17563" fmla="*/ 2282138 w 2482948"/>
              <a:gd name="connsiteY17563" fmla="*/ 756059 h 2128862"/>
              <a:gd name="connsiteX17564" fmla="*/ 2289166 w 2482948"/>
              <a:gd name="connsiteY17564" fmla="*/ 749258 h 2128862"/>
              <a:gd name="connsiteX17565" fmla="*/ 2289653 w 2482948"/>
              <a:gd name="connsiteY17565" fmla="*/ 748786 h 2128862"/>
              <a:gd name="connsiteX17566" fmla="*/ 2293686 w 2482948"/>
              <a:gd name="connsiteY17566" fmla="*/ 744884 h 2128862"/>
              <a:gd name="connsiteX17567" fmla="*/ 1907106 w 2482948"/>
              <a:gd name="connsiteY17567" fmla="*/ 731014 h 2128862"/>
              <a:gd name="connsiteX17568" fmla="*/ 1903006 w 2482948"/>
              <a:gd name="connsiteY17568" fmla="*/ 737062 h 2128862"/>
              <a:gd name="connsiteX17569" fmla="*/ 1903220 w 2482948"/>
              <a:gd name="connsiteY17569" fmla="*/ 737291 h 2128862"/>
              <a:gd name="connsiteX17570" fmla="*/ 1904380 w 2482948"/>
              <a:gd name="connsiteY17570" fmla="*/ 738535 h 2128862"/>
              <a:gd name="connsiteX17571" fmla="*/ 1906985 w 2482948"/>
              <a:gd name="connsiteY17571" fmla="*/ 731348 h 2128862"/>
              <a:gd name="connsiteX17572" fmla="*/ 645481 w 2482948"/>
              <a:gd name="connsiteY17572" fmla="*/ 731011 h 2128862"/>
              <a:gd name="connsiteX17573" fmla="*/ 643871 w 2482948"/>
              <a:gd name="connsiteY17573" fmla="*/ 732807 h 2128862"/>
              <a:gd name="connsiteX17574" fmla="*/ 645133 w 2482948"/>
              <a:gd name="connsiteY17574" fmla="*/ 736081 h 2128862"/>
              <a:gd name="connsiteX17575" fmla="*/ 646356 w 2482948"/>
              <a:gd name="connsiteY17575" fmla="*/ 739252 h 2128862"/>
              <a:gd name="connsiteX17576" fmla="*/ 648974 w 2482948"/>
              <a:gd name="connsiteY17576" fmla="*/ 746042 h 2128862"/>
              <a:gd name="connsiteX17577" fmla="*/ 652829 w 2482948"/>
              <a:gd name="connsiteY17577" fmla="*/ 741712 h 2128862"/>
              <a:gd name="connsiteX17578" fmla="*/ 650178 w 2482948"/>
              <a:gd name="connsiteY17578" fmla="*/ 737851 h 2128862"/>
              <a:gd name="connsiteX17579" fmla="*/ 650083 w 2482948"/>
              <a:gd name="connsiteY17579" fmla="*/ 737713 h 2128862"/>
              <a:gd name="connsiteX17580" fmla="*/ 1999546 w 2482948"/>
              <a:gd name="connsiteY17580" fmla="*/ 730927 h 2128862"/>
              <a:gd name="connsiteX17581" fmla="*/ 1999076 w 2482948"/>
              <a:gd name="connsiteY17581" fmla="*/ 731667 h 2128862"/>
              <a:gd name="connsiteX17582" fmla="*/ 1999747 w 2482948"/>
              <a:gd name="connsiteY17582" fmla="*/ 732279 h 2128862"/>
              <a:gd name="connsiteX17583" fmla="*/ 2009247 w 2482948"/>
              <a:gd name="connsiteY17583" fmla="*/ 740939 h 2128862"/>
              <a:gd name="connsiteX17584" fmla="*/ 2010279 w 2482948"/>
              <a:gd name="connsiteY17584" fmla="*/ 741385 h 2128862"/>
              <a:gd name="connsiteX17585" fmla="*/ 2011661 w 2482948"/>
              <a:gd name="connsiteY17585" fmla="*/ 741983 h 2128862"/>
              <a:gd name="connsiteX17586" fmla="*/ 2011929 w 2482948"/>
              <a:gd name="connsiteY17586" fmla="*/ 740882 h 2128862"/>
              <a:gd name="connsiteX17587" fmla="*/ 2011998 w 2482948"/>
              <a:gd name="connsiteY17587" fmla="*/ 740598 h 2128862"/>
              <a:gd name="connsiteX17588" fmla="*/ 2012335 w 2482948"/>
              <a:gd name="connsiteY17588" fmla="*/ 739216 h 2128862"/>
              <a:gd name="connsiteX17589" fmla="*/ 2010981 w 2482948"/>
              <a:gd name="connsiteY17589" fmla="*/ 738744 h 2128862"/>
              <a:gd name="connsiteX17590" fmla="*/ 630043 w 2482948"/>
              <a:gd name="connsiteY17590" fmla="*/ 730598 h 2128862"/>
              <a:gd name="connsiteX17591" fmla="*/ 631007 w 2482948"/>
              <a:gd name="connsiteY17591" fmla="*/ 735954 h 2128862"/>
              <a:gd name="connsiteX17592" fmla="*/ 631130 w 2482948"/>
              <a:gd name="connsiteY17592" fmla="*/ 736635 h 2128862"/>
              <a:gd name="connsiteX17593" fmla="*/ 631833 w 2482948"/>
              <a:gd name="connsiteY17593" fmla="*/ 739820 h 2128862"/>
              <a:gd name="connsiteX17594" fmla="*/ 632164 w 2482948"/>
              <a:gd name="connsiteY17594" fmla="*/ 739453 h 2128862"/>
              <a:gd name="connsiteX17595" fmla="*/ 632307 w 2482948"/>
              <a:gd name="connsiteY17595" fmla="*/ 739294 h 2128862"/>
              <a:gd name="connsiteX17596" fmla="*/ 636097 w 2482948"/>
              <a:gd name="connsiteY17596" fmla="*/ 730259 h 2128862"/>
              <a:gd name="connsiteX17597" fmla="*/ 637045 w 2482948"/>
              <a:gd name="connsiteY17597" fmla="*/ 734026 h 2128862"/>
              <a:gd name="connsiteX17598" fmla="*/ 637687 w 2482948"/>
              <a:gd name="connsiteY17598" fmla="*/ 733313 h 2128862"/>
              <a:gd name="connsiteX17599" fmla="*/ 1814528 w 2482948"/>
              <a:gd name="connsiteY17599" fmla="*/ 730064 h 2128862"/>
              <a:gd name="connsiteX17600" fmla="*/ 1812029 w 2482948"/>
              <a:gd name="connsiteY17600" fmla="*/ 734302 h 2128862"/>
              <a:gd name="connsiteX17601" fmla="*/ 1814994 w 2482948"/>
              <a:gd name="connsiteY17601" fmla="*/ 735031 h 2128862"/>
              <a:gd name="connsiteX17602" fmla="*/ 1817187 w 2482948"/>
              <a:gd name="connsiteY17602" fmla="*/ 730596 h 2128862"/>
              <a:gd name="connsiteX17603" fmla="*/ 1816247 w 2482948"/>
              <a:gd name="connsiteY17603" fmla="*/ 730408 h 2128862"/>
              <a:gd name="connsiteX17604" fmla="*/ 1815568 w 2482948"/>
              <a:gd name="connsiteY17604" fmla="*/ 730272 h 2128862"/>
              <a:gd name="connsiteX17605" fmla="*/ 1794550 w 2482948"/>
              <a:gd name="connsiteY17605" fmla="*/ 729932 h 2128862"/>
              <a:gd name="connsiteX17606" fmla="*/ 1794473 w 2482948"/>
              <a:gd name="connsiteY17606" fmla="*/ 729942 h 2128862"/>
              <a:gd name="connsiteX17607" fmla="*/ 1794274 w 2482948"/>
              <a:gd name="connsiteY17607" fmla="*/ 729970 h 2128862"/>
              <a:gd name="connsiteX17608" fmla="*/ 1794078 w 2482948"/>
              <a:gd name="connsiteY17608" fmla="*/ 729996 h 2128862"/>
              <a:gd name="connsiteX17609" fmla="*/ 1794466 w 2482948"/>
              <a:gd name="connsiteY17609" fmla="*/ 730089 h 2128862"/>
              <a:gd name="connsiteX17610" fmla="*/ 2033744 w 2482948"/>
              <a:gd name="connsiteY17610" fmla="*/ 729576 h 2128862"/>
              <a:gd name="connsiteX17611" fmla="*/ 2033321 w 2482948"/>
              <a:gd name="connsiteY17611" fmla="*/ 730111 h 2128862"/>
              <a:gd name="connsiteX17612" fmla="*/ 2033462 w 2482948"/>
              <a:gd name="connsiteY17612" fmla="*/ 730170 h 2128862"/>
              <a:gd name="connsiteX17613" fmla="*/ 2034200 w 2482948"/>
              <a:gd name="connsiteY17613" fmla="*/ 730479 h 2128862"/>
              <a:gd name="connsiteX17614" fmla="*/ 2035292 w 2482948"/>
              <a:gd name="connsiteY17614" fmla="*/ 730936 h 2128862"/>
              <a:gd name="connsiteX17615" fmla="*/ 2035379 w 2482948"/>
              <a:gd name="connsiteY17615" fmla="*/ 730572 h 2128862"/>
              <a:gd name="connsiteX17616" fmla="*/ 2035473 w 2482948"/>
              <a:gd name="connsiteY17616" fmla="*/ 730183 h 2128862"/>
              <a:gd name="connsiteX17617" fmla="*/ 2034568 w 2482948"/>
              <a:gd name="connsiteY17617" fmla="*/ 729865 h 2128862"/>
              <a:gd name="connsiteX17618" fmla="*/ 671275 w 2482948"/>
              <a:gd name="connsiteY17618" fmla="*/ 729548 h 2128862"/>
              <a:gd name="connsiteX17619" fmla="*/ 667148 w 2482948"/>
              <a:gd name="connsiteY17619" fmla="*/ 734190 h 2128862"/>
              <a:gd name="connsiteX17620" fmla="*/ 669208 w 2482948"/>
              <a:gd name="connsiteY17620" fmla="*/ 736860 h 2128862"/>
              <a:gd name="connsiteX17621" fmla="*/ 670989 w 2482948"/>
              <a:gd name="connsiteY17621" fmla="*/ 739168 h 2128862"/>
              <a:gd name="connsiteX17622" fmla="*/ 674661 w 2482948"/>
              <a:gd name="connsiteY17622" fmla="*/ 743929 h 2128862"/>
              <a:gd name="connsiteX17623" fmla="*/ 679734 w 2482948"/>
              <a:gd name="connsiteY17623" fmla="*/ 738262 h 2128862"/>
              <a:gd name="connsiteX17624" fmla="*/ 679184 w 2482948"/>
              <a:gd name="connsiteY17624" fmla="*/ 737791 h 2128862"/>
              <a:gd name="connsiteX17625" fmla="*/ 677816 w 2482948"/>
              <a:gd name="connsiteY17625" fmla="*/ 736624 h 2128862"/>
              <a:gd name="connsiteX17626" fmla="*/ 674049 w 2482948"/>
              <a:gd name="connsiteY17626" fmla="*/ 733405 h 2128862"/>
              <a:gd name="connsiteX17627" fmla="*/ 2110044 w 2482948"/>
              <a:gd name="connsiteY17627" fmla="*/ 729439 h 2128862"/>
              <a:gd name="connsiteX17628" fmla="*/ 2102491 w 2482948"/>
              <a:gd name="connsiteY17628" fmla="*/ 731303 h 2128862"/>
              <a:gd name="connsiteX17629" fmla="*/ 2102267 w 2482948"/>
              <a:gd name="connsiteY17629" fmla="*/ 732339 h 2128862"/>
              <a:gd name="connsiteX17630" fmla="*/ 2104648 w 2482948"/>
              <a:gd name="connsiteY17630" fmla="*/ 732216 h 2128862"/>
              <a:gd name="connsiteX17631" fmla="*/ 2107950 w 2482948"/>
              <a:gd name="connsiteY17631" fmla="*/ 730914 h 2128862"/>
              <a:gd name="connsiteX17632" fmla="*/ 2428556 w 2482948"/>
              <a:gd name="connsiteY17632" fmla="*/ 729317 h 2128862"/>
              <a:gd name="connsiteX17633" fmla="*/ 2428575 w 2482948"/>
              <a:gd name="connsiteY17633" fmla="*/ 785754 h 2128862"/>
              <a:gd name="connsiteX17634" fmla="*/ 2402342 w 2482948"/>
              <a:gd name="connsiteY17634" fmla="*/ 885683 h 2128862"/>
              <a:gd name="connsiteX17635" fmla="*/ 2397378 w 2482948"/>
              <a:gd name="connsiteY17635" fmla="*/ 897266 h 2128862"/>
              <a:gd name="connsiteX17636" fmla="*/ 2381797 w 2482948"/>
              <a:gd name="connsiteY17636" fmla="*/ 935047 h 2128862"/>
              <a:gd name="connsiteX17637" fmla="*/ 2358909 w 2482948"/>
              <a:gd name="connsiteY17637" fmla="*/ 990201 h 2128862"/>
              <a:gd name="connsiteX17638" fmla="*/ 2358909 w 2482948"/>
              <a:gd name="connsiteY17638" fmla="*/ 991304 h 2128862"/>
              <a:gd name="connsiteX17639" fmla="*/ 2212474 w 2482948"/>
              <a:gd name="connsiteY17639" fmla="*/ 1446327 h 2128862"/>
              <a:gd name="connsiteX17640" fmla="*/ 2181587 w 2482948"/>
              <a:gd name="connsiteY17640" fmla="*/ 1536780 h 2128862"/>
              <a:gd name="connsiteX17641" fmla="*/ 2127813 w 2482948"/>
              <a:gd name="connsiteY17641" fmla="*/ 1649433 h 2128862"/>
              <a:gd name="connsiteX17642" fmla="*/ 2006334 w 2482948"/>
              <a:gd name="connsiteY17642" fmla="*/ 1810208 h 2128862"/>
              <a:gd name="connsiteX17643" fmla="*/ 1978757 w 2482948"/>
              <a:gd name="connsiteY17643" fmla="*/ 1835303 h 2128862"/>
              <a:gd name="connsiteX17644" fmla="*/ 1923020 w 2482948"/>
              <a:gd name="connsiteY17644" fmla="*/ 1877582 h 2128862"/>
              <a:gd name="connsiteX17645" fmla="*/ 1990064 w 2482948"/>
              <a:gd name="connsiteY17645" fmla="*/ 1833925 h 2128862"/>
              <a:gd name="connsiteX17646" fmla="*/ 2018607 w 2482948"/>
              <a:gd name="connsiteY17646" fmla="*/ 1809932 h 2128862"/>
              <a:gd name="connsiteX17647" fmla="*/ 2144221 w 2482948"/>
              <a:gd name="connsiteY17647" fmla="*/ 1654674 h 2128862"/>
              <a:gd name="connsiteX17648" fmla="*/ 2199376 w 2482948"/>
              <a:gd name="connsiteY17648" fmla="*/ 1544365 h 2128862"/>
              <a:gd name="connsiteX17649" fmla="*/ 2230262 w 2482948"/>
              <a:gd name="connsiteY17649" fmla="*/ 1456393 h 2128862"/>
              <a:gd name="connsiteX17650" fmla="*/ 2371318 w 2482948"/>
              <a:gd name="connsiteY17650" fmla="*/ 1006058 h 2128862"/>
              <a:gd name="connsiteX17651" fmla="*/ 2371318 w 2482948"/>
              <a:gd name="connsiteY17651" fmla="*/ 1004817 h 2128862"/>
              <a:gd name="connsiteX17652" fmla="*/ 2392001 w 2482948"/>
              <a:gd name="connsiteY17652" fmla="*/ 947043 h 2128862"/>
              <a:gd name="connsiteX17653" fmla="*/ 2405790 w 2482948"/>
              <a:gd name="connsiteY17653" fmla="*/ 908297 h 2128862"/>
              <a:gd name="connsiteX17654" fmla="*/ 2410202 w 2482948"/>
              <a:gd name="connsiteY17654" fmla="*/ 896301 h 2128862"/>
              <a:gd name="connsiteX17655" fmla="*/ 2432564 w 2482948"/>
              <a:gd name="connsiteY17655" fmla="*/ 787620 h 2128862"/>
              <a:gd name="connsiteX17656" fmla="*/ 2431441 w 2482948"/>
              <a:gd name="connsiteY17656" fmla="*/ 771281 h 2128862"/>
              <a:gd name="connsiteX17657" fmla="*/ 1867687 w 2482948"/>
              <a:gd name="connsiteY17657" fmla="*/ 729286 h 2128862"/>
              <a:gd name="connsiteX17658" fmla="*/ 1866290 w 2482948"/>
              <a:gd name="connsiteY17658" fmla="*/ 732303 h 2128862"/>
              <a:gd name="connsiteX17659" fmla="*/ 1867304 w 2482948"/>
              <a:gd name="connsiteY17659" fmla="*/ 732688 h 2128862"/>
              <a:gd name="connsiteX17660" fmla="*/ 1868082 w 2482948"/>
              <a:gd name="connsiteY17660" fmla="*/ 732983 h 2128862"/>
              <a:gd name="connsiteX17661" fmla="*/ 1868771 w 2482948"/>
              <a:gd name="connsiteY17661" fmla="*/ 733244 h 2128862"/>
              <a:gd name="connsiteX17662" fmla="*/ 1869459 w 2482948"/>
              <a:gd name="connsiteY17662" fmla="*/ 731996 h 2128862"/>
              <a:gd name="connsiteX17663" fmla="*/ 1870303 w 2482948"/>
              <a:gd name="connsiteY17663" fmla="*/ 730464 h 2128862"/>
              <a:gd name="connsiteX17664" fmla="*/ 1803092 w 2482948"/>
              <a:gd name="connsiteY17664" fmla="*/ 728768 h 2128862"/>
              <a:gd name="connsiteX17665" fmla="*/ 1802315 w 2482948"/>
              <a:gd name="connsiteY17665" fmla="*/ 728874 h 2128862"/>
              <a:gd name="connsiteX17666" fmla="*/ 1800906 w 2482948"/>
              <a:gd name="connsiteY17666" fmla="*/ 731628 h 2128862"/>
              <a:gd name="connsiteX17667" fmla="*/ 1804255 w 2482948"/>
              <a:gd name="connsiteY17667" fmla="*/ 732429 h 2128862"/>
              <a:gd name="connsiteX17668" fmla="*/ 1807365 w 2482948"/>
              <a:gd name="connsiteY17668" fmla="*/ 733172 h 2128862"/>
              <a:gd name="connsiteX17669" fmla="*/ 1808612 w 2482948"/>
              <a:gd name="connsiteY17669" fmla="*/ 731042 h 2128862"/>
              <a:gd name="connsiteX17670" fmla="*/ 1809572 w 2482948"/>
              <a:gd name="connsiteY17670" fmla="*/ 729402 h 2128862"/>
              <a:gd name="connsiteX17671" fmla="*/ 743262 w 2482948"/>
              <a:gd name="connsiteY17671" fmla="*/ 728567 h 2128862"/>
              <a:gd name="connsiteX17672" fmla="*/ 742808 w 2482948"/>
              <a:gd name="connsiteY17672" fmla="*/ 729075 h 2128862"/>
              <a:gd name="connsiteX17673" fmla="*/ 742205 w 2482948"/>
              <a:gd name="connsiteY17673" fmla="*/ 729752 h 2128862"/>
              <a:gd name="connsiteX17674" fmla="*/ 753497 w 2482948"/>
              <a:gd name="connsiteY17674" fmla="*/ 737254 h 2128862"/>
              <a:gd name="connsiteX17675" fmla="*/ 755259 w 2482948"/>
              <a:gd name="connsiteY17675" fmla="*/ 738425 h 2128862"/>
              <a:gd name="connsiteX17676" fmla="*/ 755969 w 2482948"/>
              <a:gd name="connsiteY17676" fmla="*/ 738896 h 2128862"/>
              <a:gd name="connsiteX17677" fmla="*/ 757010 w 2482948"/>
              <a:gd name="connsiteY17677" fmla="*/ 737732 h 2128862"/>
              <a:gd name="connsiteX17678" fmla="*/ 757885 w 2482948"/>
              <a:gd name="connsiteY17678" fmla="*/ 736755 h 2128862"/>
              <a:gd name="connsiteX17679" fmla="*/ 1846411 w 2482948"/>
              <a:gd name="connsiteY17679" fmla="*/ 728323 h 2128862"/>
              <a:gd name="connsiteX17680" fmla="*/ 1846387 w 2482948"/>
              <a:gd name="connsiteY17680" fmla="*/ 728365 h 2128862"/>
              <a:gd name="connsiteX17681" fmla="*/ 1846359 w 2482948"/>
              <a:gd name="connsiteY17681" fmla="*/ 728415 h 2128862"/>
              <a:gd name="connsiteX17682" fmla="*/ 1847602 w 2482948"/>
              <a:gd name="connsiteY17682" fmla="*/ 728777 h 2128862"/>
              <a:gd name="connsiteX17683" fmla="*/ 1848606 w 2482948"/>
              <a:gd name="connsiteY17683" fmla="*/ 729069 h 2128862"/>
              <a:gd name="connsiteX17684" fmla="*/ 1847078 w 2482948"/>
              <a:gd name="connsiteY17684" fmla="*/ 728493 h 2128862"/>
              <a:gd name="connsiteX17685" fmla="*/ 1764898 w 2482948"/>
              <a:gd name="connsiteY17685" fmla="*/ 728078 h 2128862"/>
              <a:gd name="connsiteX17686" fmla="*/ 1763998 w 2482948"/>
              <a:gd name="connsiteY17686" fmla="*/ 728891 h 2128862"/>
              <a:gd name="connsiteX17687" fmla="*/ 1766518 w 2482948"/>
              <a:gd name="connsiteY17687" fmla="*/ 729413 h 2128862"/>
              <a:gd name="connsiteX17688" fmla="*/ 1767005 w 2482948"/>
              <a:gd name="connsiteY17688" fmla="*/ 729371 h 2128862"/>
              <a:gd name="connsiteX17689" fmla="*/ 1768200 w 2482948"/>
              <a:gd name="connsiteY17689" fmla="*/ 729270 h 2128862"/>
              <a:gd name="connsiteX17690" fmla="*/ 1771244 w 2482948"/>
              <a:gd name="connsiteY17690" fmla="*/ 729010 h 2128862"/>
              <a:gd name="connsiteX17691" fmla="*/ 2041462 w 2482948"/>
              <a:gd name="connsiteY17691" fmla="*/ 727651 h 2128862"/>
              <a:gd name="connsiteX17692" fmla="*/ 2041460 w 2482948"/>
              <a:gd name="connsiteY17692" fmla="*/ 727656 h 2128862"/>
              <a:gd name="connsiteX17693" fmla="*/ 2041391 w 2482948"/>
              <a:gd name="connsiteY17693" fmla="*/ 727861 h 2128862"/>
              <a:gd name="connsiteX17694" fmla="*/ 2049906 w 2482948"/>
              <a:gd name="connsiteY17694" fmla="*/ 730838 h 2128862"/>
              <a:gd name="connsiteX17695" fmla="*/ 2054856 w 2482948"/>
              <a:gd name="connsiteY17695" fmla="*/ 730664 h 2128862"/>
              <a:gd name="connsiteX17696" fmla="*/ 2049217 w 2482948"/>
              <a:gd name="connsiteY17696" fmla="*/ 730148 h 2128862"/>
              <a:gd name="connsiteX17697" fmla="*/ 909334 w 2482948"/>
              <a:gd name="connsiteY17697" fmla="*/ 727515 h 2128862"/>
              <a:gd name="connsiteX17698" fmla="*/ 907312 w 2482948"/>
              <a:gd name="connsiteY17698" fmla="*/ 729957 h 2128862"/>
              <a:gd name="connsiteX17699" fmla="*/ 907344 w 2482948"/>
              <a:gd name="connsiteY17699" fmla="*/ 729958 h 2128862"/>
              <a:gd name="connsiteX17700" fmla="*/ 907375 w 2482948"/>
              <a:gd name="connsiteY17700" fmla="*/ 729958 h 2128862"/>
              <a:gd name="connsiteX17701" fmla="*/ 907391 w 2482948"/>
              <a:gd name="connsiteY17701" fmla="*/ 729959 h 2128862"/>
              <a:gd name="connsiteX17702" fmla="*/ 908497 w 2482948"/>
              <a:gd name="connsiteY17702" fmla="*/ 728628 h 2128862"/>
              <a:gd name="connsiteX17703" fmla="*/ 908612 w 2482948"/>
              <a:gd name="connsiteY17703" fmla="*/ 728490 h 2128862"/>
              <a:gd name="connsiteX17704" fmla="*/ 909413 w 2482948"/>
              <a:gd name="connsiteY17704" fmla="*/ 727525 h 2128862"/>
              <a:gd name="connsiteX17705" fmla="*/ 2002305 w 2482948"/>
              <a:gd name="connsiteY17705" fmla="*/ 727191 h 2128862"/>
              <a:gd name="connsiteX17706" fmla="*/ 2002305 w 2482948"/>
              <a:gd name="connsiteY17706" fmla="*/ 727191 h 2128862"/>
              <a:gd name="connsiteX17707" fmla="*/ 2002304 w 2482948"/>
              <a:gd name="connsiteY17707" fmla="*/ 727192 h 2128862"/>
              <a:gd name="connsiteX17708" fmla="*/ 2013096 w 2482948"/>
              <a:gd name="connsiteY17708" fmla="*/ 734676 h 2128862"/>
              <a:gd name="connsiteX17709" fmla="*/ 2013412 w 2482948"/>
              <a:gd name="connsiteY17709" fmla="*/ 734790 h 2128862"/>
              <a:gd name="connsiteX17710" fmla="*/ 2013575 w 2482948"/>
              <a:gd name="connsiteY17710" fmla="*/ 734120 h 2128862"/>
              <a:gd name="connsiteX17711" fmla="*/ 2013691 w 2482948"/>
              <a:gd name="connsiteY17711" fmla="*/ 733641 h 2128862"/>
              <a:gd name="connsiteX17712" fmla="*/ 2013892 w 2482948"/>
              <a:gd name="connsiteY17712" fmla="*/ 732815 h 2128862"/>
              <a:gd name="connsiteX17713" fmla="*/ 2340126 w 2482948"/>
              <a:gd name="connsiteY17713" fmla="*/ 726260 h 2128862"/>
              <a:gd name="connsiteX17714" fmla="*/ 2335744 w 2482948"/>
              <a:gd name="connsiteY17714" fmla="*/ 731289 h 2128862"/>
              <a:gd name="connsiteX17715" fmla="*/ 2334133 w 2482948"/>
              <a:gd name="connsiteY17715" fmla="*/ 733138 h 2128862"/>
              <a:gd name="connsiteX17716" fmla="*/ 2335521 w 2482948"/>
              <a:gd name="connsiteY17716" fmla="*/ 738933 h 2128862"/>
              <a:gd name="connsiteX17717" fmla="*/ 2337010 w 2482948"/>
              <a:gd name="connsiteY17717" fmla="*/ 745153 h 2128862"/>
              <a:gd name="connsiteX17718" fmla="*/ 2343164 w 2482948"/>
              <a:gd name="connsiteY17718" fmla="*/ 736786 h 2128862"/>
              <a:gd name="connsiteX17719" fmla="*/ 2036520 w 2482948"/>
              <a:gd name="connsiteY17719" fmla="*/ 726059 h 2128862"/>
              <a:gd name="connsiteX17720" fmla="*/ 2036515 w 2482948"/>
              <a:gd name="connsiteY17720" fmla="*/ 726066 h 2128862"/>
              <a:gd name="connsiteX17721" fmla="*/ 2036501 w 2482948"/>
              <a:gd name="connsiteY17721" fmla="*/ 726083 h 2128862"/>
              <a:gd name="connsiteX17722" fmla="*/ 2036459 w 2482948"/>
              <a:gd name="connsiteY17722" fmla="*/ 726136 h 2128862"/>
              <a:gd name="connsiteX17723" fmla="*/ 2036616 w 2482948"/>
              <a:gd name="connsiteY17723" fmla="*/ 726191 h 2128862"/>
              <a:gd name="connsiteX17724" fmla="*/ 2036621 w 2482948"/>
              <a:gd name="connsiteY17724" fmla="*/ 726178 h 2128862"/>
              <a:gd name="connsiteX17725" fmla="*/ 2036647 w 2482948"/>
              <a:gd name="connsiteY17725" fmla="*/ 726100 h 2128862"/>
              <a:gd name="connsiteX17726" fmla="*/ 1878251 w 2482948"/>
              <a:gd name="connsiteY17726" fmla="*/ 725910 h 2128862"/>
              <a:gd name="connsiteX17727" fmla="*/ 1878103 w 2482948"/>
              <a:gd name="connsiteY17727" fmla="*/ 726119 h 2128862"/>
              <a:gd name="connsiteX17728" fmla="*/ 1877676 w 2482948"/>
              <a:gd name="connsiteY17728" fmla="*/ 726893 h 2128862"/>
              <a:gd name="connsiteX17729" fmla="*/ 1877106 w 2482948"/>
              <a:gd name="connsiteY17729" fmla="*/ 727923 h 2128862"/>
              <a:gd name="connsiteX17730" fmla="*/ 1879748 w 2482948"/>
              <a:gd name="connsiteY17730" fmla="*/ 729109 h 2128862"/>
              <a:gd name="connsiteX17731" fmla="*/ 1880362 w 2482948"/>
              <a:gd name="connsiteY17731" fmla="*/ 729384 h 2128862"/>
              <a:gd name="connsiteX17732" fmla="*/ 1880662 w 2482948"/>
              <a:gd name="connsiteY17732" fmla="*/ 729493 h 2128862"/>
              <a:gd name="connsiteX17733" fmla="*/ 1882142 w 2482948"/>
              <a:gd name="connsiteY17733" fmla="*/ 730028 h 2128862"/>
              <a:gd name="connsiteX17734" fmla="*/ 1882626 w 2482948"/>
              <a:gd name="connsiteY17734" fmla="*/ 730400 h 2128862"/>
              <a:gd name="connsiteX17735" fmla="*/ 1885861 w 2482948"/>
              <a:gd name="connsiteY17735" fmla="*/ 731852 h 2128862"/>
              <a:gd name="connsiteX17736" fmla="*/ 1886113 w 2482948"/>
              <a:gd name="connsiteY17736" fmla="*/ 731175 h 2128862"/>
              <a:gd name="connsiteX17737" fmla="*/ 1886341 w 2482948"/>
              <a:gd name="connsiteY17737" fmla="*/ 730561 h 2128862"/>
              <a:gd name="connsiteX17738" fmla="*/ 1886578 w 2482948"/>
              <a:gd name="connsiteY17738" fmla="*/ 729926 h 2128862"/>
              <a:gd name="connsiteX17739" fmla="*/ 2023169 w 2482948"/>
              <a:gd name="connsiteY17739" fmla="*/ 725864 h 2128862"/>
              <a:gd name="connsiteX17740" fmla="*/ 2029517 w 2482948"/>
              <a:gd name="connsiteY17740" fmla="*/ 728520 h 2128862"/>
              <a:gd name="connsiteX17741" fmla="*/ 2029609 w 2482948"/>
              <a:gd name="connsiteY17741" fmla="*/ 728404 h 2128862"/>
              <a:gd name="connsiteX17742" fmla="*/ 2029783 w 2482948"/>
              <a:gd name="connsiteY17742" fmla="*/ 728185 h 2128862"/>
              <a:gd name="connsiteX17743" fmla="*/ 2028931 w 2482948"/>
              <a:gd name="connsiteY17743" fmla="*/ 727886 h 2128862"/>
              <a:gd name="connsiteX17744" fmla="*/ 2026716 w 2482948"/>
              <a:gd name="connsiteY17744" fmla="*/ 727109 h 2128862"/>
              <a:gd name="connsiteX17745" fmla="*/ 2079416 w 2482948"/>
              <a:gd name="connsiteY17745" fmla="*/ 725696 h 2128862"/>
              <a:gd name="connsiteX17746" fmla="*/ 2068168 w 2482948"/>
              <a:gd name="connsiteY17746" fmla="*/ 726224 h 2128862"/>
              <a:gd name="connsiteX17747" fmla="*/ 2067887 w 2482948"/>
              <a:gd name="connsiteY17747" fmla="*/ 726591 h 2128862"/>
              <a:gd name="connsiteX17748" fmla="*/ 2067868 w 2482948"/>
              <a:gd name="connsiteY17748" fmla="*/ 726616 h 2128862"/>
              <a:gd name="connsiteX17749" fmla="*/ 2067734 w 2482948"/>
              <a:gd name="connsiteY17749" fmla="*/ 726791 h 2128862"/>
              <a:gd name="connsiteX17750" fmla="*/ 2072658 w 2482948"/>
              <a:gd name="connsiteY17750" fmla="*/ 727253 h 2128862"/>
              <a:gd name="connsiteX17751" fmla="*/ 2079157 w 2482948"/>
              <a:gd name="connsiteY17751" fmla="*/ 726705 h 2128862"/>
              <a:gd name="connsiteX17752" fmla="*/ 1786645 w 2482948"/>
              <a:gd name="connsiteY17752" fmla="*/ 725323 h 2128862"/>
              <a:gd name="connsiteX17753" fmla="*/ 1785317 w 2482948"/>
              <a:gd name="connsiteY17753" fmla="*/ 727541 h 2128862"/>
              <a:gd name="connsiteX17754" fmla="*/ 1785192 w 2482948"/>
              <a:gd name="connsiteY17754" fmla="*/ 727751 h 2128862"/>
              <a:gd name="connsiteX17755" fmla="*/ 1785383 w 2482948"/>
              <a:gd name="connsiteY17755" fmla="*/ 727806 h 2128862"/>
              <a:gd name="connsiteX17756" fmla="*/ 1785385 w 2482948"/>
              <a:gd name="connsiteY17756" fmla="*/ 727806 h 2128862"/>
              <a:gd name="connsiteX17757" fmla="*/ 1785545 w 2482948"/>
              <a:gd name="connsiteY17757" fmla="*/ 727792 h 2128862"/>
              <a:gd name="connsiteX17758" fmla="*/ 1796169 w 2482948"/>
              <a:gd name="connsiteY17758" fmla="*/ 726887 h 2128862"/>
              <a:gd name="connsiteX17759" fmla="*/ 1796407 w 2482948"/>
              <a:gd name="connsiteY17759" fmla="*/ 726440 h 2128862"/>
              <a:gd name="connsiteX17760" fmla="*/ 1790820 w 2482948"/>
              <a:gd name="connsiteY17760" fmla="*/ 725323 h 2128862"/>
              <a:gd name="connsiteX17761" fmla="*/ 2095546 w 2482948"/>
              <a:gd name="connsiteY17761" fmla="*/ 724938 h 2128862"/>
              <a:gd name="connsiteX17762" fmla="*/ 2092894 w 2482948"/>
              <a:gd name="connsiteY17762" fmla="*/ 725063 h 2128862"/>
              <a:gd name="connsiteX17763" fmla="*/ 2083789 w 2482948"/>
              <a:gd name="connsiteY17763" fmla="*/ 725490 h 2128862"/>
              <a:gd name="connsiteX17764" fmla="*/ 2083572 w 2482948"/>
              <a:gd name="connsiteY17764" fmla="*/ 726334 h 2128862"/>
              <a:gd name="connsiteX17765" fmla="*/ 2089802 w 2482948"/>
              <a:gd name="connsiteY17765" fmla="*/ 725809 h 2128862"/>
              <a:gd name="connsiteX17766" fmla="*/ 2094833 w 2482948"/>
              <a:gd name="connsiteY17766" fmla="*/ 725385 h 2128862"/>
              <a:gd name="connsiteX17767" fmla="*/ 2095417 w 2482948"/>
              <a:gd name="connsiteY17767" fmla="*/ 725019 h 2128862"/>
              <a:gd name="connsiteX17768" fmla="*/ 1972002 w 2482948"/>
              <a:gd name="connsiteY17768" fmla="*/ 724810 h 2128862"/>
              <a:gd name="connsiteX17769" fmla="*/ 1971591 w 2482948"/>
              <a:gd name="connsiteY17769" fmla="*/ 725458 h 2128862"/>
              <a:gd name="connsiteX17770" fmla="*/ 1958322 w 2482948"/>
              <a:gd name="connsiteY17770" fmla="*/ 746391 h 2128862"/>
              <a:gd name="connsiteX17771" fmla="*/ 1940076 w 2482948"/>
              <a:gd name="connsiteY17771" fmla="*/ 775174 h 2128862"/>
              <a:gd name="connsiteX17772" fmla="*/ 1933020 w 2482948"/>
              <a:gd name="connsiteY17772" fmla="*/ 796190 h 2128862"/>
              <a:gd name="connsiteX17773" fmla="*/ 1927942 w 2482948"/>
              <a:gd name="connsiteY17773" fmla="*/ 826728 h 2128862"/>
              <a:gd name="connsiteX17774" fmla="*/ 1923307 w 2482948"/>
              <a:gd name="connsiteY17774" fmla="*/ 854597 h 2128862"/>
              <a:gd name="connsiteX17775" fmla="*/ 1941990 w 2482948"/>
              <a:gd name="connsiteY17775" fmla="*/ 818707 h 2128862"/>
              <a:gd name="connsiteX17776" fmla="*/ 1944954 w 2482948"/>
              <a:gd name="connsiteY17776" fmla="*/ 813013 h 2128862"/>
              <a:gd name="connsiteX17777" fmla="*/ 1949573 w 2482948"/>
              <a:gd name="connsiteY17777" fmla="*/ 804139 h 2128862"/>
              <a:gd name="connsiteX17778" fmla="*/ 1950851 w 2482948"/>
              <a:gd name="connsiteY17778" fmla="*/ 796872 h 2128862"/>
              <a:gd name="connsiteX17779" fmla="*/ 1951260 w 2482948"/>
              <a:gd name="connsiteY17779" fmla="*/ 794549 h 2128862"/>
              <a:gd name="connsiteX17780" fmla="*/ 1951349 w 2482948"/>
              <a:gd name="connsiteY17780" fmla="*/ 794041 h 2128862"/>
              <a:gd name="connsiteX17781" fmla="*/ 1972992 w 2482948"/>
              <a:gd name="connsiteY17781" fmla="*/ 726507 h 2128862"/>
              <a:gd name="connsiteX17782" fmla="*/ 675555 w 2482948"/>
              <a:gd name="connsiteY17782" fmla="*/ 724736 h 2128862"/>
              <a:gd name="connsiteX17783" fmla="*/ 674073 w 2482948"/>
              <a:gd name="connsiteY17783" fmla="*/ 726402 h 2128862"/>
              <a:gd name="connsiteX17784" fmla="*/ 678013 w 2482948"/>
              <a:gd name="connsiteY17784" fmla="*/ 731871 h 2128862"/>
              <a:gd name="connsiteX17785" fmla="*/ 678043 w 2482948"/>
              <a:gd name="connsiteY17785" fmla="*/ 731897 h 2128862"/>
              <a:gd name="connsiteX17786" fmla="*/ 678070 w 2482948"/>
              <a:gd name="connsiteY17786" fmla="*/ 731919 h 2128862"/>
              <a:gd name="connsiteX17787" fmla="*/ 678458 w 2482948"/>
              <a:gd name="connsiteY17787" fmla="*/ 732247 h 2128862"/>
              <a:gd name="connsiteX17788" fmla="*/ 676969 w 2482948"/>
              <a:gd name="connsiteY17788" fmla="*/ 728395 h 2128862"/>
              <a:gd name="connsiteX17789" fmla="*/ 1773292 w 2482948"/>
              <a:gd name="connsiteY17789" fmla="*/ 724622 h 2128862"/>
              <a:gd name="connsiteX17790" fmla="*/ 1773264 w 2482948"/>
              <a:gd name="connsiteY17790" fmla="*/ 724628 h 2128862"/>
              <a:gd name="connsiteX17791" fmla="*/ 1773131 w 2482948"/>
              <a:gd name="connsiteY17791" fmla="*/ 724655 h 2128862"/>
              <a:gd name="connsiteX17792" fmla="*/ 1769982 w 2482948"/>
              <a:gd name="connsiteY17792" fmla="*/ 725298 h 2128862"/>
              <a:gd name="connsiteX17793" fmla="*/ 1774471 w 2482948"/>
              <a:gd name="connsiteY17793" fmla="*/ 725812 h 2128862"/>
              <a:gd name="connsiteX17794" fmla="*/ 1775074 w 2482948"/>
              <a:gd name="connsiteY17794" fmla="*/ 724717 h 2128862"/>
              <a:gd name="connsiteX17795" fmla="*/ 1774327 w 2482948"/>
              <a:gd name="connsiteY17795" fmla="*/ 724677 h 2128862"/>
              <a:gd name="connsiteX17796" fmla="*/ 1773560 w 2482948"/>
              <a:gd name="connsiteY17796" fmla="*/ 724636 h 2128862"/>
              <a:gd name="connsiteX17797" fmla="*/ 1825900 w 2482948"/>
              <a:gd name="connsiteY17797" fmla="*/ 724491 h 2128862"/>
              <a:gd name="connsiteX17798" fmla="*/ 1825467 w 2482948"/>
              <a:gd name="connsiteY17798" fmla="*/ 725365 h 2128862"/>
              <a:gd name="connsiteX17799" fmla="*/ 1829587 w 2482948"/>
              <a:gd name="connsiteY17799" fmla="*/ 725916 h 2128862"/>
              <a:gd name="connsiteX17800" fmla="*/ 1831595 w 2482948"/>
              <a:gd name="connsiteY17800" fmla="*/ 726185 h 2128862"/>
              <a:gd name="connsiteX17801" fmla="*/ 1841303 w 2482948"/>
              <a:gd name="connsiteY17801" fmla="*/ 727483 h 2128862"/>
              <a:gd name="connsiteX17802" fmla="*/ 1841401 w 2482948"/>
              <a:gd name="connsiteY17802" fmla="*/ 727277 h 2128862"/>
              <a:gd name="connsiteX17803" fmla="*/ 1841459 w 2482948"/>
              <a:gd name="connsiteY17803" fmla="*/ 727157 h 2128862"/>
              <a:gd name="connsiteX17804" fmla="*/ 1841499 w 2482948"/>
              <a:gd name="connsiteY17804" fmla="*/ 727074 h 2128862"/>
              <a:gd name="connsiteX17805" fmla="*/ 1839493 w 2482948"/>
              <a:gd name="connsiteY17805" fmla="*/ 726563 h 2128862"/>
              <a:gd name="connsiteX17806" fmla="*/ 2105929 w 2482948"/>
              <a:gd name="connsiteY17806" fmla="*/ 724451 h 2128862"/>
              <a:gd name="connsiteX17807" fmla="*/ 2104405 w 2482948"/>
              <a:gd name="connsiteY17807" fmla="*/ 724522 h 2128862"/>
              <a:gd name="connsiteX17808" fmla="*/ 2104302 w 2482948"/>
              <a:gd name="connsiteY17808" fmla="*/ 724588 h 2128862"/>
              <a:gd name="connsiteX17809" fmla="*/ 2234776 w 2482948"/>
              <a:gd name="connsiteY17809" fmla="*/ 723988 h 2128862"/>
              <a:gd name="connsiteX17810" fmla="*/ 2226216 w 2482948"/>
              <a:gd name="connsiteY17810" fmla="*/ 729827 h 2128862"/>
              <a:gd name="connsiteX17811" fmla="*/ 2222012 w 2482948"/>
              <a:gd name="connsiteY17811" fmla="*/ 732695 h 2128862"/>
              <a:gd name="connsiteX17812" fmla="*/ 2222312 w 2482948"/>
              <a:gd name="connsiteY17812" fmla="*/ 751218 h 2128862"/>
              <a:gd name="connsiteX17813" fmla="*/ 2236355 w 2482948"/>
              <a:gd name="connsiteY17813" fmla="*/ 740639 h 2128862"/>
              <a:gd name="connsiteX17814" fmla="*/ 723740 w 2482948"/>
              <a:gd name="connsiteY17814" fmla="*/ 723952 h 2128862"/>
              <a:gd name="connsiteX17815" fmla="*/ 723661 w 2482948"/>
              <a:gd name="connsiteY17815" fmla="*/ 724043 h 2128862"/>
              <a:gd name="connsiteX17816" fmla="*/ 723636 w 2482948"/>
              <a:gd name="connsiteY17816" fmla="*/ 724071 h 2128862"/>
              <a:gd name="connsiteX17817" fmla="*/ 733272 w 2482948"/>
              <a:gd name="connsiteY17817" fmla="*/ 731864 h 2128862"/>
              <a:gd name="connsiteX17818" fmla="*/ 734436 w 2482948"/>
              <a:gd name="connsiteY17818" fmla="*/ 730553 h 2128862"/>
              <a:gd name="connsiteX17819" fmla="*/ 725055 w 2482948"/>
              <a:gd name="connsiteY17819" fmla="*/ 724763 h 2128862"/>
              <a:gd name="connsiteX17820" fmla="*/ 1818481 w 2482948"/>
              <a:gd name="connsiteY17820" fmla="*/ 723360 h 2128862"/>
              <a:gd name="connsiteX17821" fmla="*/ 1818033 w 2482948"/>
              <a:gd name="connsiteY17821" fmla="*/ 724120 h 2128862"/>
              <a:gd name="connsiteX17822" fmla="*/ 1817472 w 2482948"/>
              <a:gd name="connsiteY17822" fmla="*/ 725072 h 2128862"/>
              <a:gd name="connsiteX17823" fmla="*/ 1820026 w 2482948"/>
              <a:gd name="connsiteY17823" fmla="*/ 724855 h 2128862"/>
              <a:gd name="connsiteX17824" fmla="*/ 1820605 w 2482948"/>
              <a:gd name="connsiteY17824" fmla="*/ 723684 h 2128862"/>
              <a:gd name="connsiteX17825" fmla="*/ 1820167 w 2482948"/>
              <a:gd name="connsiteY17825" fmla="*/ 723617 h 2128862"/>
              <a:gd name="connsiteX17826" fmla="*/ 652356 w 2482948"/>
              <a:gd name="connsiteY17826" fmla="*/ 723347 h 2128862"/>
              <a:gd name="connsiteX17827" fmla="*/ 649011 w 2482948"/>
              <a:gd name="connsiteY17827" fmla="*/ 727077 h 2128862"/>
              <a:gd name="connsiteX17828" fmla="*/ 649011 w 2482948"/>
              <a:gd name="connsiteY17828" fmla="*/ 727077 h 2128862"/>
              <a:gd name="connsiteX17829" fmla="*/ 649040 w 2482948"/>
              <a:gd name="connsiteY17829" fmla="*/ 727121 h 2128862"/>
              <a:gd name="connsiteX17830" fmla="*/ 656115 w 2482948"/>
              <a:gd name="connsiteY17830" fmla="*/ 738021 h 2128862"/>
              <a:gd name="connsiteX17831" fmla="*/ 660164 w 2482948"/>
              <a:gd name="connsiteY17831" fmla="*/ 733473 h 2128862"/>
              <a:gd name="connsiteX17832" fmla="*/ 658583 w 2482948"/>
              <a:gd name="connsiteY17832" fmla="*/ 731423 h 2128862"/>
              <a:gd name="connsiteX17833" fmla="*/ 657648 w 2482948"/>
              <a:gd name="connsiteY17833" fmla="*/ 730210 h 2128862"/>
              <a:gd name="connsiteX17834" fmla="*/ 2197278 w 2482948"/>
              <a:gd name="connsiteY17834" fmla="*/ 723322 h 2128862"/>
              <a:gd name="connsiteX17835" fmla="*/ 2195415 w 2482948"/>
              <a:gd name="connsiteY17835" fmla="*/ 724465 h 2128862"/>
              <a:gd name="connsiteX17836" fmla="*/ 2183381 w 2482948"/>
              <a:gd name="connsiteY17836" fmla="*/ 731848 h 2128862"/>
              <a:gd name="connsiteX17837" fmla="*/ 2182278 w 2482948"/>
              <a:gd name="connsiteY17837" fmla="*/ 750968 h 2128862"/>
              <a:gd name="connsiteX17838" fmla="*/ 2181976 w 2482948"/>
              <a:gd name="connsiteY17838" fmla="*/ 753030 h 2128862"/>
              <a:gd name="connsiteX17839" fmla="*/ 2190817 w 2482948"/>
              <a:gd name="connsiteY17839" fmla="*/ 747163 h 2128862"/>
              <a:gd name="connsiteX17840" fmla="*/ 2197563 w 2482948"/>
              <a:gd name="connsiteY17840" fmla="*/ 742687 h 2128862"/>
              <a:gd name="connsiteX17841" fmla="*/ 2323687 w 2482948"/>
              <a:gd name="connsiteY17841" fmla="*/ 722745 h 2128862"/>
              <a:gd name="connsiteX17842" fmla="*/ 2317741 w 2482948"/>
              <a:gd name="connsiteY17842" fmla="*/ 728500 h 2128862"/>
              <a:gd name="connsiteX17843" fmla="*/ 2316432 w 2482948"/>
              <a:gd name="connsiteY17843" fmla="*/ 729768 h 2128862"/>
              <a:gd name="connsiteX17844" fmla="*/ 2319185 w 2482948"/>
              <a:gd name="connsiteY17844" fmla="*/ 743879 h 2128862"/>
              <a:gd name="connsiteX17845" fmla="*/ 2327210 w 2482948"/>
              <a:gd name="connsiteY17845" fmla="*/ 734690 h 2128862"/>
              <a:gd name="connsiteX17846" fmla="*/ 2273247 w 2482948"/>
              <a:gd name="connsiteY17846" fmla="*/ 722734 h 2128862"/>
              <a:gd name="connsiteX17847" fmla="*/ 2260458 w 2482948"/>
              <a:gd name="connsiteY17847" fmla="*/ 731665 h 2128862"/>
              <a:gd name="connsiteX17848" fmla="*/ 2259304 w 2482948"/>
              <a:gd name="connsiteY17848" fmla="*/ 732269 h 2128862"/>
              <a:gd name="connsiteX17849" fmla="*/ 2260712 w 2482948"/>
              <a:gd name="connsiteY17849" fmla="*/ 747451 h 2128862"/>
              <a:gd name="connsiteX17850" fmla="*/ 2268869 w 2482948"/>
              <a:gd name="connsiteY17850" fmla="*/ 742419 h 2128862"/>
              <a:gd name="connsiteX17851" fmla="*/ 2275098 w 2482948"/>
              <a:gd name="connsiteY17851" fmla="*/ 737297 h 2128862"/>
              <a:gd name="connsiteX17852" fmla="*/ 1849691 w 2482948"/>
              <a:gd name="connsiteY17852" fmla="*/ 722448 h 2128862"/>
              <a:gd name="connsiteX17853" fmla="*/ 1848052 w 2482948"/>
              <a:gd name="connsiteY17853" fmla="*/ 725383 h 2128862"/>
              <a:gd name="connsiteX17854" fmla="*/ 1854731 w 2482948"/>
              <a:gd name="connsiteY17854" fmla="*/ 727917 h 2128862"/>
              <a:gd name="connsiteX17855" fmla="*/ 1859020 w 2482948"/>
              <a:gd name="connsiteY17855" fmla="*/ 729545 h 2128862"/>
              <a:gd name="connsiteX17856" fmla="*/ 1862342 w 2482948"/>
              <a:gd name="connsiteY17856" fmla="*/ 730805 h 2128862"/>
              <a:gd name="connsiteX17857" fmla="*/ 1863857 w 2482948"/>
              <a:gd name="connsiteY17857" fmla="*/ 727561 h 2128862"/>
              <a:gd name="connsiteX17858" fmla="*/ 1863588 w 2482948"/>
              <a:gd name="connsiteY17858" fmla="*/ 727440 h 2128862"/>
              <a:gd name="connsiteX17859" fmla="*/ 1863117 w 2482948"/>
              <a:gd name="connsiteY17859" fmla="*/ 727228 h 2128862"/>
              <a:gd name="connsiteX17860" fmla="*/ 1859179 w 2482948"/>
              <a:gd name="connsiteY17860" fmla="*/ 725826 h 2128862"/>
              <a:gd name="connsiteX17861" fmla="*/ 1870894 w 2482948"/>
              <a:gd name="connsiteY17861" fmla="*/ 722360 h 2128862"/>
              <a:gd name="connsiteX17862" fmla="*/ 1869830 w 2482948"/>
              <a:gd name="connsiteY17862" fmla="*/ 724658 h 2128862"/>
              <a:gd name="connsiteX17863" fmla="*/ 1870580 w 2482948"/>
              <a:gd name="connsiteY17863" fmla="*/ 724994 h 2128862"/>
              <a:gd name="connsiteX17864" fmla="*/ 1871080 w 2482948"/>
              <a:gd name="connsiteY17864" fmla="*/ 725218 h 2128862"/>
              <a:gd name="connsiteX17865" fmla="*/ 1872776 w 2482948"/>
              <a:gd name="connsiteY17865" fmla="*/ 725979 h 2128862"/>
              <a:gd name="connsiteX17866" fmla="*/ 1873033 w 2482948"/>
              <a:gd name="connsiteY17866" fmla="*/ 725514 h 2128862"/>
              <a:gd name="connsiteX17867" fmla="*/ 1873956 w 2482948"/>
              <a:gd name="connsiteY17867" fmla="*/ 723838 h 2128862"/>
              <a:gd name="connsiteX17868" fmla="*/ 1872291 w 2482948"/>
              <a:gd name="connsiteY17868" fmla="*/ 723034 h 2128862"/>
              <a:gd name="connsiteX17869" fmla="*/ 1806101 w 2482948"/>
              <a:gd name="connsiteY17869" fmla="*/ 721472 h 2128862"/>
              <a:gd name="connsiteX17870" fmla="*/ 1804819 w 2482948"/>
              <a:gd name="connsiteY17870" fmla="*/ 723979 h 2128862"/>
              <a:gd name="connsiteX17871" fmla="*/ 1811926 w 2482948"/>
              <a:gd name="connsiteY17871" fmla="*/ 725384 h 2128862"/>
              <a:gd name="connsiteX17872" fmla="*/ 1812436 w 2482948"/>
              <a:gd name="connsiteY17872" fmla="*/ 724512 h 2128862"/>
              <a:gd name="connsiteX17873" fmla="*/ 1812821 w 2482948"/>
              <a:gd name="connsiteY17873" fmla="*/ 723855 h 2128862"/>
              <a:gd name="connsiteX17874" fmla="*/ 1813551 w 2482948"/>
              <a:gd name="connsiteY17874" fmla="*/ 722608 h 2128862"/>
              <a:gd name="connsiteX17875" fmla="*/ 1813047 w 2482948"/>
              <a:gd name="connsiteY17875" fmla="*/ 722531 h 2128862"/>
              <a:gd name="connsiteX17876" fmla="*/ 1027247 w 2482948"/>
              <a:gd name="connsiteY17876" fmla="*/ 721208 h 2128862"/>
              <a:gd name="connsiteX17877" fmla="*/ 1027157 w 2482948"/>
              <a:gd name="connsiteY17877" fmla="*/ 722624 h 2128862"/>
              <a:gd name="connsiteX17878" fmla="*/ 1026769 w 2482948"/>
              <a:gd name="connsiteY17878" fmla="*/ 728778 h 2128862"/>
              <a:gd name="connsiteX17879" fmla="*/ 1032321 w 2482948"/>
              <a:gd name="connsiteY17879" fmla="*/ 728879 h 2128862"/>
              <a:gd name="connsiteX17880" fmla="*/ 1670427 w 2482948"/>
              <a:gd name="connsiteY17880" fmla="*/ 720602 h 2128862"/>
              <a:gd name="connsiteX17881" fmla="*/ 1669054 w 2482948"/>
              <a:gd name="connsiteY17881" fmla="*/ 723308 h 2128862"/>
              <a:gd name="connsiteX17882" fmla="*/ 1668500 w 2482948"/>
              <a:gd name="connsiteY17882" fmla="*/ 724402 h 2128862"/>
              <a:gd name="connsiteX17883" fmla="*/ 1665835 w 2482948"/>
              <a:gd name="connsiteY17883" fmla="*/ 729657 h 2128862"/>
              <a:gd name="connsiteX17884" fmla="*/ 1649760 w 2482948"/>
              <a:gd name="connsiteY17884" fmla="*/ 770365 h 2128862"/>
              <a:gd name="connsiteX17885" fmla="*/ 1639134 w 2482948"/>
              <a:gd name="connsiteY17885" fmla="*/ 834154 h 2128862"/>
              <a:gd name="connsiteX17886" fmla="*/ 1639293 w 2482948"/>
              <a:gd name="connsiteY17886" fmla="*/ 836968 h 2128862"/>
              <a:gd name="connsiteX17887" fmla="*/ 1639868 w 2482948"/>
              <a:gd name="connsiteY17887" fmla="*/ 847110 h 2128862"/>
              <a:gd name="connsiteX17888" fmla="*/ 1640435 w 2482948"/>
              <a:gd name="connsiteY17888" fmla="*/ 845549 h 2128862"/>
              <a:gd name="connsiteX17889" fmla="*/ 1641221 w 2482948"/>
              <a:gd name="connsiteY17889" fmla="*/ 843383 h 2128862"/>
              <a:gd name="connsiteX17890" fmla="*/ 1640849 w 2482948"/>
              <a:gd name="connsiteY17890" fmla="*/ 826681 h 2128862"/>
              <a:gd name="connsiteX17891" fmla="*/ 1646126 w 2482948"/>
              <a:gd name="connsiteY17891" fmla="*/ 798740 h 2128862"/>
              <a:gd name="connsiteX17892" fmla="*/ 1652951 w 2482948"/>
              <a:gd name="connsiteY17892" fmla="*/ 762597 h 2128862"/>
              <a:gd name="connsiteX17893" fmla="*/ 1668488 w 2482948"/>
              <a:gd name="connsiteY17893" fmla="*/ 725261 h 2128862"/>
              <a:gd name="connsiteX17894" fmla="*/ 1669550 w 2482948"/>
              <a:gd name="connsiteY17894" fmla="*/ 722710 h 2128862"/>
              <a:gd name="connsiteX17895" fmla="*/ 977705 w 2482948"/>
              <a:gd name="connsiteY17895" fmla="*/ 720532 h 2128862"/>
              <a:gd name="connsiteX17896" fmla="*/ 975153 w 2482948"/>
              <a:gd name="connsiteY17896" fmla="*/ 720596 h 2128862"/>
              <a:gd name="connsiteX17897" fmla="*/ 974729 w 2482948"/>
              <a:gd name="connsiteY17897" fmla="*/ 720606 h 2128862"/>
              <a:gd name="connsiteX17898" fmla="*/ 974718 w 2482948"/>
              <a:gd name="connsiteY17898" fmla="*/ 720606 h 2128862"/>
              <a:gd name="connsiteX17899" fmla="*/ 976443 w 2482948"/>
              <a:gd name="connsiteY17899" fmla="*/ 721689 h 2128862"/>
              <a:gd name="connsiteX17900" fmla="*/ 983898 w 2482948"/>
              <a:gd name="connsiteY17900" fmla="*/ 726366 h 2128862"/>
              <a:gd name="connsiteX17901" fmla="*/ 982859 w 2482948"/>
              <a:gd name="connsiteY17901" fmla="*/ 725388 h 2128862"/>
              <a:gd name="connsiteX17902" fmla="*/ 1796154 w 2482948"/>
              <a:gd name="connsiteY17902" fmla="*/ 719956 h 2128862"/>
              <a:gd name="connsiteX17903" fmla="*/ 1790399 w 2482948"/>
              <a:gd name="connsiteY17903" fmla="*/ 721131 h 2128862"/>
              <a:gd name="connsiteX17904" fmla="*/ 1790681 w 2482948"/>
              <a:gd name="connsiteY17904" fmla="*/ 721185 h 2128862"/>
              <a:gd name="connsiteX17905" fmla="*/ 1798392 w 2482948"/>
              <a:gd name="connsiteY17905" fmla="*/ 722709 h 2128862"/>
              <a:gd name="connsiteX17906" fmla="*/ 1798592 w 2482948"/>
              <a:gd name="connsiteY17906" fmla="*/ 722333 h 2128862"/>
              <a:gd name="connsiteX17907" fmla="*/ 1799579 w 2482948"/>
              <a:gd name="connsiteY17907" fmla="*/ 720478 h 2128862"/>
              <a:gd name="connsiteX17908" fmla="*/ 768282 w 2482948"/>
              <a:gd name="connsiteY17908" fmla="*/ 719769 h 2128862"/>
              <a:gd name="connsiteX17909" fmla="*/ 768296 w 2482948"/>
              <a:gd name="connsiteY17909" fmla="*/ 719781 h 2128862"/>
              <a:gd name="connsiteX17910" fmla="*/ 768371 w 2482948"/>
              <a:gd name="connsiteY17910" fmla="*/ 719809 h 2128862"/>
              <a:gd name="connsiteX17911" fmla="*/ 768442 w 2482948"/>
              <a:gd name="connsiteY17911" fmla="*/ 719835 h 2128862"/>
              <a:gd name="connsiteX17912" fmla="*/ 768326 w 2482948"/>
              <a:gd name="connsiteY17912" fmla="*/ 719787 h 2128862"/>
              <a:gd name="connsiteX17913" fmla="*/ 727461 w 2482948"/>
              <a:gd name="connsiteY17913" fmla="*/ 719720 h 2128862"/>
              <a:gd name="connsiteX17914" fmla="*/ 727404 w 2482948"/>
              <a:gd name="connsiteY17914" fmla="*/ 719785 h 2128862"/>
              <a:gd name="connsiteX17915" fmla="*/ 727329 w 2482948"/>
              <a:gd name="connsiteY17915" fmla="*/ 719869 h 2128862"/>
              <a:gd name="connsiteX17916" fmla="*/ 731951 w 2482948"/>
              <a:gd name="connsiteY17916" fmla="*/ 722940 h 2128862"/>
              <a:gd name="connsiteX17917" fmla="*/ 732294 w 2482948"/>
              <a:gd name="connsiteY17917" fmla="*/ 723168 h 2128862"/>
              <a:gd name="connsiteX17918" fmla="*/ 737767 w 2482948"/>
              <a:gd name="connsiteY17918" fmla="*/ 726804 h 2128862"/>
              <a:gd name="connsiteX17919" fmla="*/ 738547 w 2482948"/>
              <a:gd name="connsiteY17919" fmla="*/ 725927 h 2128862"/>
              <a:gd name="connsiteX17920" fmla="*/ 2080970 w 2482948"/>
              <a:gd name="connsiteY17920" fmla="*/ 719642 h 2128862"/>
              <a:gd name="connsiteX17921" fmla="*/ 2073081 w 2482948"/>
              <a:gd name="connsiteY17921" fmla="*/ 719788 h 2128862"/>
              <a:gd name="connsiteX17922" fmla="*/ 2073051 w 2482948"/>
              <a:gd name="connsiteY17922" fmla="*/ 719827 h 2128862"/>
              <a:gd name="connsiteX17923" fmla="*/ 2072166 w 2482948"/>
              <a:gd name="connsiteY17923" fmla="*/ 720986 h 2128862"/>
              <a:gd name="connsiteX17924" fmla="*/ 2072833 w 2482948"/>
              <a:gd name="connsiteY17924" fmla="*/ 720955 h 2128862"/>
              <a:gd name="connsiteX17925" fmla="*/ 2077586 w 2482948"/>
              <a:gd name="connsiteY17925" fmla="*/ 720736 h 2128862"/>
              <a:gd name="connsiteX17926" fmla="*/ 2080727 w 2482948"/>
              <a:gd name="connsiteY17926" fmla="*/ 720591 h 2128862"/>
              <a:gd name="connsiteX17927" fmla="*/ 2080857 w 2482948"/>
              <a:gd name="connsiteY17927" fmla="*/ 720084 h 2128862"/>
              <a:gd name="connsiteX17928" fmla="*/ 2080909 w 2482948"/>
              <a:gd name="connsiteY17928" fmla="*/ 719880 h 2128862"/>
              <a:gd name="connsiteX17929" fmla="*/ 2085737 w 2482948"/>
              <a:gd name="connsiteY17929" fmla="*/ 719554 h 2128862"/>
              <a:gd name="connsiteX17930" fmla="*/ 2085624 w 2482948"/>
              <a:gd name="connsiteY17930" fmla="*/ 719556 h 2128862"/>
              <a:gd name="connsiteX17931" fmla="*/ 2085432 w 2482948"/>
              <a:gd name="connsiteY17931" fmla="*/ 719560 h 2128862"/>
              <a:gd name="connsiteX17932" fmla="*/ 2085312 w 2482948"/>
              <a:gd name="connsiteY17932" fmla="*/ 719562 h 2128862"/>
              <a:gd name="connsiteX17933" fmla="*/ 2085232 w 2482948"/>
              <a:gd name="connsiteY17933" fmla="*/ 719872 h 2128862"/>
              <a:gd name="connsiteX17934" fmla="*/ 2085099 w 2482948"/>
              <a:gd name="connsiteY17934" fmla="*/ 720389 h 2128862"/>
              <a:gd name="connsiteX17935" fmla="*/ 2090906 w 2482948"/>
              <a:gd name="connsiteY17935" fmla="*/ 720120 h 2128862"/>
              <a:gd name="connsiteX17936" fmla="*/ 2092267 w 2482948"/>
              <a:gd name="connsiteY17936" fmla="*/ 720057 h 2128862"/>
              <a:gd name="connsiteX17937" fmla="*/ 2094171 w 2482948"/>
              <a:gd name="connsiteY17937" fmla="*/ 719969 h 2128862"/>
              <a:gd name="connsiteX17938" fmla="*/ 2094168 w 2482948"/>
              <a:gd name="connsiteY17938" fmla="*/ 719969 h 2128862"/>
              <a:gd name="connsiteX17939" fmla="*/ 609056 w 2482948"/>
              <a:gd name="connsiteY17939" fmla="*/ 719496 h 2128862"/>
              <a:gd name="connsiteX17940" fmla="*/ 568739 w 2482948"/>
              <a:gd name="connsiteY17940" fmla="*/ 765034 h 2128862"/>
              <a:gd name="connsiteX17941" fmla="*/ 519377 w 2482948"/>
              <a:gd name="connsiteY17941" fmla="*/ 820188 h 2128862"/>
              <a:gd name="connsiteX17942" fmla="*/ 239330 w 2482948"/>
              <a:gd name="connsiteY17942" fmla="*/ 1122434 h 2128862"/>
              <a:gd name="connsiteX17943" fmla="*/ 183915 w 2482948"/>
              <a:gd name="connsiteY17943" fmla="*/ 1163663 h 2128862"/>
              <a:gd name="connsiteX17944" fmla="*/ 139587 w 2482948"/>
              <a:gd name="connsiteY17944" fmla="*/ 1179975 h 2128862"/>
              <a:gd name="connsiteX17945" fmla="*/ 140247 w 2482948"/>
              <a:gd name="connsiteY17945" fmla="*/ 1181088 h 2128862"/>
              <a:gd name="connsiteX17946" fmla="*/ 140415 w 2482948"/>
              <a:gd name="connsiteY17946" fmla="*/ 1181371 h 2128862"/>
              <a:gd name="connsiteX17947" fmla="*/ 141031 w 2482948"/>
              <a:gd name="connsiteY17947" fmla="*/ 1182409 h 2128862"/>
              <a:gd name="connsiteX17948" fmla="*/ 143090 w 2482948"/>
              <a:gd name="connsiteY17948" fmla="*/ 1181791 h 2128862"/>
              <a:gd name="connsiteX17949" fmla="*/ 144691 w 2482948"/>
              <a:gd name="connsiteY17949" fmla="*/ 1181310 h 2128862"/>
              <a:gd name="connsiteX17950" fmla="*/ 145843 w 2482948"/>
              <a:gd name="connsiteY17950" fmla="*/ 1178553 h 2128862"/>
              <a:gd name="connsiteX17951" fmla="*/ 146789 w 2482948"/>
              <a:gd name="connsiteY17951" fmla="*/ 1180681 h 2128862"/>
              <a:gd name="connsiteX17952" fmla="*/ 184637 w 2482948"/>
              <a:gd name="connsiteY17952" fmla="*/ 1169329 h 2128862"/>
              <a:gd name="connsiteX17953" fmla="*/ 243466 w 2482948"/>
              <a:gd name="connsiteY17953" fmla="*/ 1128775 h 2128862"/>
              <a:gd name="connsiteX17954" fmla="*/ 525580 w 2482948"/>
              <a:gd name="connsiteY17954" fmla="*/ 831769 h 2128862"/>
              <a:gd name="connsiteX17955" fmla="*/ 574943 w 2482948"/>
              <a:gd name="connsiteY17955" fmla="*/ 777442 h 2128862"/>
              <a:gd name="connsiteX17956" fmla="*/ 609369 w 2482948"/>
              <a:gd name="connsiteY17956" fmla="*/ 738637 h 2128862"/>
              <a:gd name="connsiteX17957" fmla="*/ 809227 w 2482948"/>
              <a:gd name="connsiteY17957" fmla="*/ 719456 h 2128862"/>
              <a:gd name="connsiteX17958" fmla="*/ 808468 w 2482948"/>
              <a:gd name="connsiteY17958" fmla="*/ 720345 h 2128862"/>
              <a:gd name="connsiteX17959" fmla="*/ 808545 w 2482948"/>
              <a:gd name="connsiteY17959" fmla="*/ 720367 h 2128862"/>
              <a:gd name="connsiteX17960" fmla="*/ 809271 w 2482948"/>
              <a:gd name="connsiteY17960" fmla="*/ 719469 h 2128862"/>
              <a:gd name="connsiteX17961" fmla="*/ 2100596 w 2482948"/>
              <a:gd name="connsiteY17961" fmla="*/ 719340 h 2128862"/>
              <a:gd name="connsiteX17962" fmla="*/ 2099125 w 2482948"/>
              <a:gd name="connsiteY17962" fmla="*/ 719740 h 2128862"/>
              <a:gd name="connsiteX17963" fmla="*/ 2099478 w 2482948"/>
              <a:gd name="connsiteY17963" fmla="*/ 719724 h 2128862"/>
              <a:gd name="connsiteX17964" fmla="*/ 2100524 w 2482948"/>
              <a:gd name="connsiteY17964" fmla="*/ 719676 h 2128862"/>
              <a:gd name="connsiteX17965" fmla="*/ 2100537 w 2482948"/>
              <a:gd name="connsiteY17965" fmla="*/ 719614 h 2128862"/>
              <a:gd name="connsiteX17966" fmla="*/ 2100555 w 2482948"/>
              <a:gd name="connsiteY17966" fmla="*/ 719529 h 2128862"/>
              <a:gd name="connsiteX17967" fmla="*/ 788840 w 2482948"/>
              <a:gd name="connsiteY17967" fmla="*/ 719175 h 2128862"/>
              <a:gd name="connsiteX17968" fmla="*/ 787846 w 2482948"/>
              <a:gd name="connsiteY17968" fmla="*/ 720292 h 2128862"/>
              <a:gd name="connsiteX17969" fmla="*/ 788579 w 2482948"/>
              <a:gd name="connsiteY17969" fmla="*/ 720540 h 2128862"/>
              <a:gd name="connsiteX17970" fmla="*/ 788652 w 2482948"/>
              <a:gd name="connsiteY17970" fmla="*/ 720564 h 2128862"/>
              <a:gd name="connsiteX17971" fmla="*/ 789466 w 2482948"/>
              <a:gd name="connsiteY17971" fmla="*/ 719619 h 2128862"/>
              <a:gd name="connsiteX17972" fmla="*/ 789394 w 2482948"/>
              <a:gd name="connsiteY17972" fmla="*/ 719568 h 2128862"/>
              <a:gd name="connsiteX17973" fmla="*/ 789189 w 2482948"/>
              <a:gd name="connsiteY17973" fmla="*/ 719423 h 2128862"/>
              <a:gd name="connsiteX17974" fmla="*/ 2064916 w 2482948"/>
              <a:gd name="connsiteY17974" fmla="*/ 719065 h 2128862"/>
              <a:gd name="connsiteX17975" fmla="*/ 2064911 w 2482948"/>
              <a:gd name="connsiteY17975" fmla="*/ 719081 h 2128862"/>
              <a:gd name="connsiteX17976" fmla="*/ 2064858 w 2482948"/>
              <a:gd name="connsiteY17976" fmla="*/ 719259 h 2128862"/>
              <a:gd name="connsiteX17977" fmla="*/ 2064229 w 2482948"/>
              <a:gd name="connsiteY17977" fmla="*/ 721353 h 2128862"/>
              <a:gd name="connsiteX17978" fmla="*/ 2066844 w 2482948"/>
              <a:gd name="connsiteY17978" fmla="*/ 721232 h 2128862"/>
              <a:gd name="connsiteX17979" fmla="*/ 2067050 w 2482948"/>
              <a:gd name="connsiteY17979" fmla="*/ 720962 h 2128862"/>
              <a:gd name="connsiteX17980" fmla="*/ 2067650 w 2482948"/>
              <a:gd name="connsiteY17980" fmla="*/ 720176 h 2128862"/>
              <a:gd name="connsiteX17981" fmla="*/ 2068236 w 2482948"/>
              <a:gd name="connsiteY17981" fmla="*/ 719407 h 2128862"/>
              <a:gd name="connsiteX17982" fmla="*/ 2066520 w 2482948"/>
              <a:gd name="connsiteY17982" fmla="*/ 719230 h 2128862"/>
              <a:gd name="connsiteX17983" fmla="*/ 1045211 w 2482948"/>
              <a:gd name="connsiteY17983" fmla="*/ 718859 h 2128862"/>
              <a:gd name="connsiteX17984" fmla="*/ 1037044 w 2482948"/>
              <a:gd name="connsiteY17984" fmla="*/ 719061 h 2128862"/>
              <a:gd name="connsiteX17985" fmla="*/ 1033808 w 2482948"/>
              <a:gd name="connsiteY17985" fmla="*/ 719141 h 2128862"/>
              <a:gd name="connsiteX17986" fmla="*/ 1031483 w 2482948"/>
              <a:gd name="connsiteY17986" fmla="*/ 719199 h 2128862"/>
              <a:gd name="connsiteX17987" fmla="*/ 1037845 w 2482948"/>
              <a:gd name="connsiteY17987" fmla="*/ 728980 h 2128862"/>
              <a:gd name="connsiteX17988" fmla="*/ 1051442 w 2482948"/>
              <a:gd name="connsiteY17988" fmla="*/ 729227 h 2128862"/>
              <a:gd name="connsiteX17989" fmla="*/ 2305876 w 2482948"/>
              <a:gd name="connsiteY17989" fmla="*/ 718753 h 2128862"/>
              <a:gd name="connsiteX17990" fmla="*/ 2296516 w 2482948"/>
              <a:gd name="connsiteY17990" fmla="*/ 726456 h 2128862"/>
              <a:gd name="connsiteX17991" fmla="*/ 2298725 w 2482948"/>
              <a:gd name="connsiteY17991" fmla="*/ 740007 h 2128862"/>
              <a:gd name="connsiteX17992" fmla="*/ 2308742 w 2482948"/>
              <a:gd name="connsiteY17992" fmla="*/ 730313 h 2128862"/>
              <a:gd name="connsiteX17993" fmla="*/ 1057857 w 2482948"/>
              <a:gd name="connsiteY17993" fmla="*/ 718545 h 2128862"/>
              <a:gd name="connsiteX17994" fmla="*/ 1051296 w 2482948"/>
              <a:gd name="connsiteY17994" fmla="*/ 718708 h 2128862"/>
              <a:gd name="connsiteX17995" fmla="*/ 1054025 w 2482948"/>
              <a:gd name="connsiteY17995" fmla="*/ 723320 h 2128862"/>
              <a:gd name="connsiteX17996" fmla="*/ 1057585 w 2482948"/>
              <a:gd name="connsiteY17996" fmla="*/ 729339 h 2128862"/>
              <a:gd name="connsiteX17997" fmla="*/ 1063735 w 2482948"/>
              <a:gd name="connsiteY17997" fmla="*/ 729451 h 2128862"/>
              <a:gd name="connsiteX17998" fmla="*/ 1828868 w 2482948"/>
              <a:gd name="connsiteY17998" fmla="*/ 718494 h 2128862"/>
              <a:gd name="connsiteX17999" fmla="*/ 1827572 w 2482948"/>
              <a:gd name="connsiteY17999" fmla="*/ 721112 h 2128862"/>
              <a:gd name="connsiteX18000" fmla="*/ 1839079 w 2482948"/>
              <a:gd name="connsiteY18000" fmla="*/ 722840 h 2128862"/>
              <a:gd name="connsiteX18001" fmla="*/ 1843024 w 2482948"/>
              <a:gd name="connsiteY18001" fmla="*/ 723897 h 2128862"/>
              <a:gd name="connsiteX18002" fmla="*/ 1843079 w 2482948"/>
              <a:gd name="connsiteY18002" fmla="*/ 723782 h 2128862"/>
              <a:gd name="connsiteX18003" fmla="*/ 1843591 w 2482948"/>
              <a:gd name="connsiteY18003" fmla="*/ 722714 h 2128862"/>
              <a:gd name="connsiteX18004" fmla="*/ 1844590 w 2482948"/>
              <a:gd name="connsiteY18004" fmla="*/ 720634 h 2128862"/>
              <a:gd name="connsiteX18005" fmla="*/ 1070385 w 2482948"/>
              <a:gd name="connsiteY18005" fmla="*/ 718235 h 2128862"/>
              <a:gd name="connsiteX18006" fmla="*/ 1064774 w 2482948"/>
              <a:gd name="connsiteY18006" fmla="*/ 718374 h 2128862"/>
              <a:gd name="connsiteX18007" fmla="*/ 1069402 w 2482948"/>
              <a:gd name="connsiteY18007" fmla="*/ 729554 h 2128862"/>
              <a:gd name="connsiteX18008" fmla="*/ 1071835 w 2482948"/>
              <a:gd name="connsiteY18008" fmla="*/ 729598 h 2128862"/>
              <a:gd name="connsiteX18009" fmla="*/ 1072281 w 2482948"/>
              <a:gd name="connsiteY18009" fmla="*/ 729606 h 2128862"/>
              <a:gd name="connsiteX18010" fmla="*/ 1071516 w 2482948"/>
              <a:gd name="connsiteY18010" fmla="*/ 723735 h 2128862"/>
              <a:gd name="connsiteX18011" fmla="*/ 1070954 w 2482948"/>
              <a:gd name="connsiteY18011" fmla="*/ 719420 h 2128862"/>
              <a:gd name="connsiteX18012" fmla="*/ 1070954 w 2482948"/>
              <a:gd name="connsiteY18012" fmla="*/ 719419 h 2128862"/>
              <a:gd name="connsiteX18013" fmla="*/ 1070571 w 2482948"/>
              <a:gd name="connsiteY18013" fmla="*/ 718621 h 2128862"/>
              <a:gd name="connsiteX18014" fmla="*/ 2009797 w 2482948"/>
              <a:gd name="connsiteY18014" fmla="*/ 718158 h 2128862"/>
              <a:gd name="connsiteX18015" fmla="*/ 2008498 w 2482948"/>
              <a:gd name="connsiteY18015" fmla="*/ 719725 h 2128862"/>
              <a:gd name="connsiteX18016" fmla="*/ 2016500 w 2482948"/>
              <a:gd name="connsiteY18016" fmla="*/ 723073 h 2128862"/>
              <a:gd name="connsiteX18017" fmla="*/ 2016631 w 2482948"/>
              <a:gd name="connsiteY18017" fmla="*/ 722731 h 2128862"/>
              <a:gd name="connsiteX18018" fmla="*/ 1076220 w 2482948"/>
              <a:gd name="connsiteY18018" fmla="*/ 718090 h 2128862"/>
              <a:gd name="connsiteX18019" fmla="*/ 1075196 w 2482948"/>
              <a:gd name="connsiteY18019" fmla="*/ 718115 h 2128862"/>
              <a:gd name="connsiteX18020" fmla="*/ 1075542 w 2482948"/>
              <a:gd name="connsiteY18020" fmla="*/ 719069 h 2128862"/>
              <a:gd name="connsiteX18021" fmla="*/ 1075543 w 2482948"/>
              <a:gd name="connsiteY18021" fmla="*/ 719072 h 2128862"/>
              <a:gd name="connsiteX18022" fmla="*/ 1075656 w 2482948"/>
              <a:gd name="connsiteY18022" fmla="*/ 719954 h 2128862"/>
              <a:gd name="connsiteX18023" fmla="*/ 1075669 w 2482948"/>
              <a:gd name="connsiteY18023" fmla="*/ 720058 h 2128862"/>
              <a:gd name="connsiteX18024" fmla="*/ 1075866 w 2482948"/>
              <a:gd name="connsiteY18024" fmla="*/ 719354 h 2128862"/>
              <a:gd name="connsiteX18025" fmla="*/ 1084402 w 2482948"/>
              <a:gd name="connsiteY18025" fmla="*/ 717887 h 2128862"/>
              <a:gd name="connsiteX18026" fmla="*/ 1083918 w 2482948"/>
              <a:gd name="connsiteY18026" fmla="*/ 717899 h 2128862"/>
              <a:gd name="connsiteX18027" fmla="*/ 1083763 w 2482948"/>
              <a:gd name="connsiteY18027" fmla="*/ 717903 h 2128862"/>
              <a:gd name="connsiteX18028" fmla="*/ 1082542 w 2482948"/>
              <a:gd name="connsiteY18028" fmla="*/ 717933 h 2128862"/>
              <a:gd name="connsiteX18029" fmla="*/ 1083519 w 2482948"/>
              <a:gd name="connsiteY18029" fmla="*/ 729810 h 2128862"/>
              <a:gd name="connsiteX18030" fmla="*/ 1084018 w 2482948"/>
              <a:gd name="connsiteY18030" fmla="*/ 729819 h 2128862"/>
              <a:gd name="connsiteX18031" fmla="*/ 1084962 w 2482948"/>
              <a:gd name="connsiteY18031" fmla="*/ 729836 h 2128862"/>
              <a:gd name="connsiteX18032" fmla="*/ 1084471 w 2482948"/>
              <a:gd name="connsiteY18032" fmla="*/ 719361 h 2128862"/>
              <a:gd name="connsiteX18033" fmla="*/ 1084416 w 2482948"/>
              <a:gd name="connsiteY18033" fmla="*/ 718181 h 2128862"/>
              <a:gd name="connsiteX18034" fmla="*/ 1821910 w 2482948"/>
              <a:gd name="connsiteY18034" fmla="*/ 717547 h 2128862"/>
              <a:gd name="connsiteX18035" fmla="*/ 1820439 w 2482948"/>
              <a:gd name="connsiteY18035" fmla="*/ 720041 h 2128862"/>
              <a:gd name="connsiteX18036" fmla="*/ 1822270 w 2482948"/>
              <a:gd name="connsiteY18036" fmla="*/ 720316 h 2128862"/>
              <a:gd name="connsiteX18037" fmla="*/ 1823530 w 2482948"/>
              <a:gd name="connsiteY18037" fmla="*/ 717767 h 2128862"/>
              <a:gd name="connsiteX18038" fmla="*/ 733600 w 2482948"/>
              <a:gd name="connsiteY18038" fmla="*/ 717430 h 2128862"/>
              <a:gd name="connsiteX18039" fmla="*/ 734743 w 2482948"/>
              <a:gd name="connsiteY18039" fmla="*/ 718300 h 2128862"/>
              <a:gd name="connsiteX18040" fmla="*/ 734986 w 2482948"/>
              <a:gd name="connsiteY18040" fmla="*/ 718406 h 2128862"/>
              <a:gd name="connsiteX18041" fmla="*/ 735851 w 2482948"/>
              <a:gd name="connsiteY18041" fmla="*/ 718780 h 2128862"/>
              <a:gd name="connsiteX18042" fmla="*/ 740761 w 2482948"/>
              <a:gd name="connsiteY18042" fmla="*/ 720909 h 2128862"/>
              <a:gd name="connsiteX18043" fmla="*/ 739792 w 2482948"/>
              <a:gd name="connsiteY18043" fmla="*/ 719881 h 2128862"/>
              <a:gd name="connsiteX18044" fmla="*/ 1810400 w 2482948"/>
              <a:gd name="connsiteY18044" fmla="*/ 717049 h 2128862"/>
              <a:gd name="connsiteX18045" fmla="*/ 1808127 w 2482948"/>
              <a:gd name="connsiteY18045" fmla="*/ 717513 h 2128862"/>
              <a:gd name="connsiteX18046" fmla="*/ 1807804 w 2482948"/>
              <a:gd name="connsiteY18046" fmla="*/ 718143 h 2128862"/>
              <a:gd name="connsiteX18047" fmla="*/ 1810910 w 2482948"/>
              <a:gd name="connsiteY18047" fmla="*/ 718610 h 2128862"/>
              <a:gd name="connsiteX18048" fmla="*/ 1815490 w 2482948"/>
              <a:gd name="connsiteY18048" fmla="*/ 719298 h 2128862"/>
              <a:gd name="connsiteX18049" fmla="*/ 1816668 w 2482948"/>
              <a:gd name="connsiteY18049" fmla="*/ 717287 h 2128862"/>
              <a:gd name="connsiteX18050" fmla="*/ 2045232 w 2482948"/>
              <a:gd name="connsiteY18050" fmla="*/ 716450 h 2128862"/>
              <a:gd name="connsiteX18051" fmla="*/ 2044105 w 2482948"/>
              <a:gd name="connsiteY18051" fmla="*/ 719798 h 2128862"/>
              <a:gd name="connsiteX18052" fmla="*/ 2044391 w 2482948"/>
              <a:gd name="connsiteY18052" fmla="*/ 719945 h 2128862"/>
              <a:gd name="connsiteX18053" fmla="*/ 2052941 w 2482948"/>
              <a:gd name="connsiteY18053" fmla="*/ 721875 h 2128862"/>
              <a:gd name="connsiteX18054" fmla="*/ 2059034 w 2482948"/>
              <a:gd name="connsiteY18054" fmla="*/ 721593 h 2128862"/>
              <a:gd name="connsiteX18055" fmla="*/ 2059950 w 2482948"/>
              <a:gd name="connsiteY18055" fmla="*/ 718553 h 2128862"/>
              <a:gd name="connsiteX18056" fmla="*/ 2059809 w 2482948"/>
              <a:gd name="connsiteY18056" fmla="*/ 718539 h 2128862"/>
              <a:gd name="connsiteX18057" fmla="*/ 2058953 w 2482948"/>
              <a:gd name="connsiteY18057" fmla="*/ 718451 h 2128862"/>
              <a:gd name="connsiteX18058" fmla="*/ 2054984 w 2482948"/>
              <a:gd name="connsiteY18058" fmla="*/ 718042 h 2128862"/>
              <a:gd name="connsiteX18059" fmla="*/ 2054458 w 2482948"/>
              <a:gd name="connsiteY18059" fmla="*/ 718016 h 2128862"/>
              <a:gd name="connsiteX18060" fmla="*/ 2054242 w 2482948"/>
              <a:gd name="connsiteY18060" fmla="*/ 717965 h 2128862"/>
              <a:gd name="connsiteX18061" fmla="*/ 2049356 w 2482948"/>
              <a:gd name="connsiteY18061" fmla="*/ 717462 h 2128862"/>
              <a:gd name="connsiteX18062" fmla="*/ 2004492 w 2482948"/>
              <a:gd name="connsiteY18062" fmla="*/ 715746 h 2128862"/>
              <a:gd name="connsiteX18063" fmla="*/ 2004148 w 2482948"/>
              <a:gd name="connsiteY18063" fmla="*/ 716473 h 2128862"/>
              <a:gd name="connsiteX18064" fmla="*/ 2005558 w 2482948"/>
              <a:gd name="connsiteY18064" fmla="*/ 717631 h 2128862"/>
              <a:gd name="connsiteX18065" fmla="*/ 2006102 w 2482948"/>
              <a:gd name="connsiteY18065" fmla="*/ 716981 h 2128862"/>
              <a:gd name="connsiteX18066" fmla="*/ 2006564 w 2482948"/>
              <a:gd name="connsiteY18066" fmla="*/ 716428 h 2128862"/>
              <a:gd name="connsiteX18067" fmla="*/ 2006574 w 2482948"/>
              <a:gd name="connsiteY18067" fmla="*/ 716417 h 2128862"/>
              <a:gd name="connsiteX18068" fmla="*/ 2417373 w 2482948"/>
              <a:gd name="connsiteY18068" fmla="*/ 715654 h 2128862"/>
              <a:gd name="connsiteX18069" fmla="*/ 2409947 w 2482948"/>
              <a:gd name="connsiteY18069" fmla="*/ 770710 h 2128862"/>
              <a:gd name="connsiteX18070" fmla="*/ 2376833 w 2482948"/>
              <a:gd name="connsiteY18070" fmla="*/ 857280 h 2128862"/>
              <a:gd name="connsiteX18071" fmla="*/ 2370905 w 2482948"/>
              <a:gd name="connsiteY18071" fmla="*/ 867759 h 2128862"/>
              <a:gd name="connsiteX18072" fmla="*/ 2362905 w 2482948"/>
              <a:gd name="connsiteY18072" fmla="*/ 882806 h 2128862"/>
              <a:gd name="connsiteX18073" fmla="*/ 2351449 w 2482948"/>
              <a:gd name="connsiteY18073" fmla="*/ 930237 h 2128862"/>
              <a:gd name="connsiteX18074" fmla="*/ 2325084 w 2482948"/>
              <a:gd name="connsiteY18074" fmla="*/ 986603 h 2128862"/>
              <a:gd name="connsiteX18075" fmla="*/ 2297289 w 2482948"/>
              <a:gd name="connsiteY18075" fmla="*/ 1025777 h 2128862"/>
              <a:gd name="connsiteX18076" fmla="*/ 2271970 w 2482948"/>
              <a:gd name="connsiteY18076" fmla="*/ 1095270 h 2128862"/>
              <a:gd name="connsiteX18077" fmla="*/ 2271945 w 2482948"/>
              <a:gd name="connsiteY18077" fmla="*/ 1095342 h 2128862"/>
              <a:gd name="connsiteX18078" fmla="*/ 2226521 w 2482948"/>
              <a:gd name="connsiteY18078" fmla="*/ 1229490 h 2128862"/>
              <a:gd name="connsiteX18079" fmla="*/ 2201431 w 2482948"/>
              <a:gd name="connsiteY18079" fmla="*/ 1307196 h 2128862"/>
              <a:gd name="connsiteX18080" fmla="*/ 2201416 w 2482948"/>
              <a:gd name="connsiteY18080" fmla="*/ 1307243 h 2128862"/>
              <a:gd name="connsiteX18081" fmla="*/ 2186079 w 2482948"/>
              <a:gd name="connsiteY18081" fmla="*/ 1356842 h 2128862"/>
              <a:gd name="connsiteX18082" fmla="*/ 2186025 w 2482948"/>
              <a:gd name="connsiteY18082" fmla="*/ 1357017 h 2128862"/>
              <a:gd name="connsiteX18083" fmla="*/ 2182330 w 2482948"/>
              <a:gd name="connsiteY18083" fmla="*/ 1369259 h 2128862"/>
              <a:gd name="connsiteX18084" fmla="*/ 2179801 w 2482948"/>
              <a:gd name="connsiteY18084" fmla="*/ 1377785 h 2128862"/>
              <a:gd name="connsiteX18085" fmla="*/ 2174495 w 2482948"/>
              <a:gd name="connsiteY18085" fmla="*/ 1395677 h 2128862"/>
              <a:gd name="connsiteX18086" fmla="*/ 2172022 w 2482948"/>
              <a:gd name="connsiteY18086" fmla="*/ 1404205 h 2128862"/>
              <a:gd name="connsiteX18087" fmla="*/ 2166972 w 2482948"/>
              <a:gd name="connsiteY18087" fmla="*/ 1422886 h 2128862"/>
              <a:gd name="connsiteX18088" fmla="*/ 2136637 w 2482948"/>
              <a:gd name="connsiteY18088" fmla="*/ 1516649 h 2128862"/>
              <a:gd name="connsiteX18089" fmla="*/ 2131948 w 2482948"/>
              <a:gd name="connsiteY18089" fmla="*/ 1528369 h 2128862"/>
              <a:gd name="connsiteX18090" fmla="*/ 2086309 w 2482948"/>
              <a:gd name="connsiteY18090" fmla="*/ 1634265 h 2128862"/>
              <a:gd name="connsiteX18091" fmla="*/ 1975310 w 2482948"/>
              <a:gd name="connsiteY18091" fmla="*/ 1804831 h 2128862"/>
              <a:gd name="connsiteX18092" fmla="*/ 1951180 w 2482948"/>
              <a:gd name="connsiteY18092" fmla="*/ 1831442 h 2128862"/>
              <a:gd name="connsiteX18093" fmla="*/ 1950491 w 2482948"/>
              <a:gd name="connsiteY18093" fmla="*/ 1832131 h 2128862"/>
              <a:gd name="connsiteX18094" fmla="*/ 1890397 w 2482948"/>
              <a:gd name="connsiteY18094" fmla="*/ 1888530 h 2128862"/>
              <a:gd name="connsiteX18095" fmla="*/ 1890887 w 2482948"/>
              <a:gd name="connsiteY18095" fmla="*/ 1888274 h 2128862"/>
              <a:gd name="connsiteX18096" fmla="*/ 1891325 w 2482948"/>
              <a:gd name="connsiteY18096" fmla="*/ 1888044 h 2128862"/>
              <a:gd name="connsiteX18097" fmla="*/ 1960694 w 2482948"/>
              <a:gd name="connsiteY18097" fmla="*/ 1830614 h 2128862"/>
              <a:gd name="connsiteX18098" fmla="*/ 1986616 w 2482948"/>
              <a:gd name="connsiteY18098" fmla="*/ 1804554 h 2128862"/>
              <a:gd name="connsiteX18099" fmla="*/ 2102165 w 2482948"/>
              <a:gd name="connsiteY18099" fmla="*/ 1639092 h 2128862"/>
              <a:gd name="connsiteX18100" fmla="*/ 2154010 w 2482948"/>
              <a:gd name="connsiteY18100" fmla="*/ 1524508 h 2128862"/>
              <a:gd name="connsiteX18101" fmla="*/ 2184483 w 2482948"/>
              <a:gd name="connsiteY18101" fmla="*/ 1433091 h 2128862"/>
              <a:gd name="connsiteX18102" fmla="*/ 2336157 w 2482948"/>
              <a:gd name="connsiteY18102" fmla="*/ 971448 h 2128862"/>
              <a:gd name="connsiteX18103" fmla="*/ 2336157 w 2482948"/>
              <a:gd name="connsiteY18103" fmla="*/ 970070 h 2128862"/>
              <a:gd name="connsiteX18104" fmla="*/ 2360700 w 2482948"/>
              <a:gd name="connsiteY18104" fmla="*/ 917811 h 2128862"/>
              <a:gd name="connsiteX18105" fmla="*/ 2378763 w 2482948"/>
              <a:gd name="connsiteY18105" fmla="*/ 879342 h 2128862"/>
              <a:gd name="connsiteX18106" fmla="*/ 2384141 w 2482948"/>
              <a:gd name="connsiteY18106" fmla="*/ 868586 h 2128862"/>
              <a:gd name="connsiteX18107" fmla="*/ 2413666 w 2482948"/>
              <a:gd name="connsiteY18107" fmla="*/ 775428 h 2128862"/>
              <a:gd name="connsiteX18108" fmla="*/ 1787134 w 2482948"/>
              <a:gd name="connsiteY18108" fmla="*/ 715602 h 2128862"/>
              <a:gd name="connsiteX18109" fmla="*/ 1786839 w 2482948"/>
              <a:gd name="connsiteY18109" fmla="*/ 715651 h 2128862"/>
              <a:gd name="connsiteX18110" fmla="*/ 1786821 w 2482948"/>
              <a:gd name="connsiteY18110" fmla="*/ 715685 h 2128862"/>
              <a:gd name="connsiteX18111" fmla="*/ 1786757 w 2482948"/>
              <a:gd name="connsiteY18111" fmla="*/ 715807 h 2128862"/>
              <a:gd name="connsiteX18112" fmla="*/ 1786505 w 2482948"/>
              <a:gd name="connsiteY18112" fmla="*/ 716284 h 2128862"/>
              <a:gd name="connsiteX18113" fmla="*/ 1786518 w 2482948"/>
              <a:gd name="connsiteY18113" fmla="*/ 716283 h 2128862"/>
              <a:gd name="connsiteX18114" fmla="*/ 1786732 w 2482948"/>
              <a:gd name="connsiteY18114" fmla="*/ 716272 h 2128862"/>
              <a:gd name="connsiteX18115" fmla="*/ 966447 w 2482948"/>
              <a:gd name="connsiteY18115" fmla="*/ 715416 h 2128862"/>
              <a:gd name="connsiteX18116" fmla="*/ 968139 w 2482948"/>
              <a:gd name="connsiteY18116" fmla="*/ 716478 h 2128862"/>
              <a:gd name="connsiteX18117" fmla="*/ 968809 w 2482948"/>
              <a:gd name="connsiteY18117" fmla="*/ 716461 h 2128862"/>
              <a:gd name="connsiteX18118" fmla="*/ 968140 w 2482948"/>
              <a:gd name="connsiteY18118" fmla="*/ 716165 h 2128862"/>
              <a:gd name="connsiteX18119" fmla="*/ 966618 w 2482948"/>
              <a:gd name="connsiteY18119" fmla="*/ 715492 h 2128862"/>
              <a:gd name="connsiteX18120" fmla="*/ 2251859 w 2482948"/>
              <a:gd name="connsiteY18120" fmla="*/ 715413 h 2128862"/>
              <a:gd name="connsiteX18121" fmla="*/ 2247221 w 2482948"/>
              <a:gd name="connsiteY18121" fmla="*/ 718153 h 2128862"/>
              <a:gd name="connsiteX18122" fmla="*/ 2240828 w 2482948"/>
              <a:gd name="connsiteY18122" fmla="*/ 721058 h 2128862"/>
              <a:gd name="connsiteX18123" fmla="*/ 2241686 w 2482948"/>
              <a:gd name="connsiteY18123" fmla="*/ 736623 h 2128862"/>
              <a:gd name="connsiteX18124" fmla="*/ 2245704 w 2482948"/>
              <a:gd name="connsiteY18124" fmla="*/ 733596 h 2128862"/>
              <a:gd name="connsiteX18125" fmla="*/ 2247498 w 2482948"/>
              <a:gd name="connsiteY18125" fmla="*/ 732768 h 2128862"/>
              <a:gd name="connsiteX18126" fmla="*/ 2253729 w 2482948"/>
              <a:gd name="connsiteY18126" fmla="*/ 729499 h 2128862"/>
              <a:gd name="connsiteX18127" fmla="*/ 2023995 w 2482948"/>
              <a:gd name="connsiteY18127" fmla="*/ 715113 h 2128862"/>
              <a:gd name="connsiteX18128" fmla="*/ 2023511 w 2482948"/>
              <a:gd name="connsiteY18128" fmla="*/ 716387 h 2128862"/>
              <a:gd name="connsiteX18129" fmla="*/ 2023504 w 2482948"/>
              <a:gd name="connsiteY18129" fmla="*/ 716404 h 2128862"/>
              <a:gd name="connsiteX18130" fmla="*/ 2031741 w 2482948"/>
              <a:gd name="connsiteY18130" fmla="*/ 719074 h 2128862"/>
              <a:gd name="connsiteX18131" fmla="*/ 2030434 w 2482948"/>
              <a:gd name="connsiteY18131" fmla="*/ 718405 h 2128862"/>
              <a:gd name="connsiteX18132" fmla="*/ 2160386 w 2482948"/>
              <a:gd name="connsiteY18132" fmla="*/ 715018 h 2128862"/>
              <a:gd name="connsiteX18133" fmla="*/ 2158711 w 2482948"/>
              <a:gd name="connsiteY18133" fmla="*/ 715789 h 2128862"/>
              <a:gd name="connsiteX18134" fmla="*/ 2152358 w 2482948"/>
              <a:gd name="connsiteY18134" fmla="*/ 720105 h 2128862"/>
              <a:gd name="connsiteX18135" fmla="*/ 2152358 w 2482948"/>
              <a:gd name="connsiteY18135" fmla="*/ 726287 h 2128862"/>
              <a:gd name="connsiteX18136" fmla="*/ 2150780 w 2482948"/>
              <a:gd name="connsiteY18136" fmla="*/ 729011 h 2128862"/>
              <a:gd name="connsiteX18137" fmla="*/ 2141198 w 2482948"/>
              <a:gd name="connsiteY18137" fmla="*/ 747411 h 2128862"/>
              <a:gd name="connsiteX18138" fmla="*/ 2140489 w 2482948"/>
              <a:gd name="connsiteY18138" fmla="*/ 751605 h 2128862"/>
              <a:gd name="connsiteX18139" fmla="*/ 2144541 w 2482948"/>
              <a:gd name="connsiteY18139" fmla="*/ 748638 h 2128862"/>
              <a:gd name="connsiteX18140" fmla="*/ 2146877 w 2482948"/>
              <a:gd name="connsiteY18140" fmla="*/ 746927 h 2128862"/>
              <a:gd name="connsiteX18141" fmla="*/ 2158114 w 2482948"/>
              <a:gd name="connsiteY18141" fmla="*/ 738699 h 2128862"/>
              <a:gd name="connsiteX18142" fmla="*/ 2159295 w 2482948"/>
              <a:gd name="connsiteY18142" fmla="*/ 726390 h 2128862"/>
              <a:gd name="connsiteX18143" fmla="*/ 776732 w 2482948"/>
              <a:gd name="connsiteY18143" fmla="*/ 714678 h 2128862"/>
              <a:gd name="connsiteX18144" fmla="*/ 777303 w 2482948"/>
              <a:gd name="connsiteY18144" fmla="*/ 715045 h 2128862"/>
              <a:gd name="connsiteX18145" fmla="*/ 777304 w 2482948"/>
              <a:gd name="connsiteY18145" fmla="*/ 715046 h 2128862"/>
              <a:gd name="connsiteX18146" fmla="*/ 777417 w 2482948"/>
              <a:gd name="connsiteY18146" fmla="*/ 714919 h 2128862"/>
              <a:gd name="connsiteX18147" fmla="*/ 777424 w 2482948"/>
              <a:gd name="connsiteY18147" fmla="*/ 714911 h 2128862"/>
              <a:gd name="connsiteX18148" fmla="*/ 1793440 w 2482948"/>
              <a:gd name="connsiteY18148" fmla="*/ 714566 h 2128862"/>
              <a:gd name="connsiteX18149" fmla="*/ 1793045 w 2482948"/>
              <a:gd name="connsiteY18149" fmla="*/ 714631 h 2128862"/>
              <a:gd name="connsiteX18150" fmla="*/ 1792628 w 2482948"/>
              <a:gd name="connsiteY18150" fmla="*/ 715328 h 2128862"/>
              <a:gd name="connsiteX18151" fmla="*/ 1792351 w 2482948"/>
              <a:gd name="connsiteY18151" fmla="*/ 715791 h 2128862"/>
              <a:gd name="connsiteX18152" fmla="*/ 1792230 w 2482948"/>
              <a:gd name="connsiteY18152" fmla="*/ 715992 h 2128862"/>
              <a:gd name="connsiteX18153" fmla="*/ 1793164 w 2482948"/>
              <a:gd name="connsiteY18153" fmla="*/ 715945 h 2128862"/>
              <a:gd name="connsiteX18154" fmla="*/ 1797932 w 2482948"/>
              <a:gd name="connsiteY18154" fmla="*/ 716661 h 2128862"/>
              <a:gd name="connsiteX18155" fmla="*/ 1801919 w 2482948"/>
              <a:gd name="connsiteY18155" fmla="*/ 716078 h 2128862"/>
              <a:gd name="connsiteX18156" fmla="*/ 1802458 w 2482948"/>
              <a:gd name="connsiteY18156" fmla="*/ 715066 h 2128862"/>
              <a:gd name="connsiteX18157" fmla="*/ 1797714 w 2482948"/>
              <a:gd name="connsiteY18157" fmla="*/ 714566 h 2128862"/>
              <a:gd name="connsiteX18158" fmla="*/ 660382 w 2482948"/>
              <a:gd name="connsiteY18158" fmla="*/ 714399 h 2128862"/>
              <a:gd name="connsiteX18159" fmla="*/ 655811 w 2482948"/>
              <a:gd name="connsiteY18159" fmla="*/ 719495 h 2128862"/>
              <a:gd name="connsiteX18160" fmla="*/ 659190 w 2482948"/>
              <a:gd name="connsiteY18160" fmla="*/ 723875 h 2128862"/>
              <a:gd name="connsiteX18161" fmla="*/ 663609 w 2482948"/>
              <a:gd name="connsiteY18161" fmla="*/ 729603 h 2128862"/>
              <a:gd name="connsiteX18162" fmla="*/ 666660 w 2482948"/>
              <a:gd name="connsiteY18162" fmla="*/ 726176 h 2128862"/>
              <a:gd name="connsiteX18163" fmla="*/ 667871 w 2482948"/>
              <a:gd name="connsiteY18163" fmla="*/ 724815 h 2128862"/>
              <a:gd name="connsiteX18164" fmla="*/ 664713 w 2482948"/>
              <a:gd name="connsiteY18164" fmla="*/ 720422 h 2128862"/>
              <a:gd name="connsiteX18165" fmla="*/ 1854229 w 2482948"/>
              <a:gd name="connsiteY18165" fmla="*/ 714322 h 2128862"/>
              <a:gd name="connsiteX18166" fmla="*/ 1852741 w 2482948"/>
              <a:gd name="connsiteY18166" fmla="*/ 716987 h 2128862"/>
              <a:gd name="connsiteX18167" fmla="*/ 1866013 w 2482948"/>
              <a:gd name="connsiteY18167" fmla="*/ 722944 h 2128862"/>
              <a:gd name="connsiteX18168" fmla="*/ 1867133 w 2482948"/>
              <a:gd name="connsiteY18168" fmla="*/ 720546 h 2128862"/>
              <a:gd name="connsiteX18169" fmla="*/ 2121434 w 2482948"/>
              <a:gd name="connsiteY18169" fmla="*/ 713712 h 2128862"/>
              <a:gd name="connsiteX18170" fmla="*/ 2121424 w 2482948"/>
              <a:gd name="connsiteY18170" fmla="*/ 713719 h 2128862"/>
              <a:gd name="connsiteX18171" fmla="*/ 2120889 w 2482948"/>
              <a:gd name="connsiteY18171" fmla="*/ 714058 h 2128862"/>
              <a:gd name="connsiteX18172" fmla="*/ 2121416 w 2482948"/>
              <a:gd name="connsiteY18172" fmla="*/ 713815 h 2128862"/>
              <a:gd name="connsiteX18173" fmla="*/ 2121421 w 2482948"/>
              <a:gd name="connsiteY18173" fmla="*/ 713785 h 2128862"/>
              <a:gd name="connsiteX18174" fmla="*/ 2121430 w 2482948"/>
              <a:gd name="connsiteY18174" fmla="*/ 713733 h 2128862"/>
              <a:gd name="connsiteX18175" fmla="*/ 1983666 w 2482948"/>
              <a:gd name="connsiteY18175" fmla="*/ 713614 h 2128862"/>
              <a:gd name="connsiteX18176" fmla="*/ 1983401 w 2482948"/>
              <a:gd name="connsiteY18176" fmla="*/ 714085 h 2128862"/>
              <a:gd name="connsiteX18177" fmla="*/ 1986174 w 2482948"/>
              <a:gd name="connsiteY18177" fmla="*/ 716008 h 2128862"/>
              <a:gd name="connsiteX18178" fmla="*/ 1984858 w 2482948"/>
              <a:gd name="connsiteY18178" fmla="*/ 714100 h 2128862"/>
              <a:gd name="connsiteX18179" fmla="*/ 793844 w 2482948"/>
              <a:gd name="connsiteY18179" fmla="*/ 713549 h 2128862"/>
              <a:gd name="connsiteX18180" fmla="*/ 792542 w 2482948"/>
              <a:gd name="connsiteY18180" fmla="*/ 715014 h 2128862"/>
              <a:gd name="connsiteX18181" fmla="*/ 793025 w 2482948"/>
              <a:gd name="connsiteY18181" fmla="*/ 715370 h 2128862"/>
              <a:gd name="connsiteX18182" fmla="*/ 793084 w 2482948"/>
              <a:gd name="connsiteY18182" fmla="*/ 715414 h 2128862"/>
              <a:gd name="connsiteX18183" fmla="*/ 793084 w 2482948"/>
              <a:gd name="connsiteY18183" fmla="*/ 715413 h 2128862"/>
              <a:gd name="connsiteX18184" fmla="*/ 794390 w 2482948"/>
              <a:gd name="connsiteY18184" fmla="*/ 713896 h 2128862"/>
              <a:gd name="connsiteX18185" fmla="*/ 2286944 w 2482948"/>
              <a:gd name="connsiteY18185" fmla="*/ 713169 h 2128862"/>
              <a:gd name="connsiteX18186" fmla="*/ 2279061 w 2482948"/>
              <a:gd name="connsiteY18186" fmla="*/ 718674 h 2128862"/>
              <a:gd name="connsiteX18187" fmla="*/ 2277587 w 2482948"/>
              <a:gd name="connsiteY18187" fmla="*/ 719704 h 2128862"/>
              <a:gd name="connsiteX18188" fmla="*/ 2278218 w 2482948"/>
              <a:gd name="connsiteY18188" fmla="*/ 724745 h 2128862"/>
              <a:gd name="connsiteX18189" fmla="*/ 2279351 w 2482948"/>
              <a:gd name="connsiteY18189" fmla="*/ 733799 h 2128862"/>
              <a:gd name="connsiteX18190" fmla="*/ 2289547 w 2482948"/>
              <a:gd name="connsiteY18190" fmla="*/ 725416 h 2128862"/>
              <a:gd name="connsiteX18191" fmla="*/ 2030502 w 2482948"/>
              <a:gd name="connsiteY18191" fmla="*/ 712836 h 2128862"/>
              <a:gd name="connsiteX18192" fmla="*/ 2038646 w 2482948"/>
              <a:gd name="connsiteY18192" fmla="*/ 717004 h 2128862"/>
              <a:gd name="connsiteX18193" fmla="*/ 2040084 w 2482948"/>
              <a:gd name="connsiteY18193" fmla="*/ 715189 h 2128862"/>
              <a:gd name="connsiteX18194" fmla="*/ 2040086 w 2482948"/>
              <a:gd name="connsiteY18194" fmla="*/ 715187 h 2128862"/>
              <a:gd name="connsiteX18195" fmla="*/ 638971 w 2482948"/>
              <a:gd name="connsiteY18195" fmla="*/ 712690 h 2128862"/>
              <a:gd name="connsiteX18196" fmla="*/ 636980 w 2482948"/>
              <a:gd name="connsiteY18196" fmla="*/ 714934 h 2128862"/>
              <a:gd name="connsiteX18197" fmla="*/ 642152 w 2482948"/>
              <a:gd name="connsiteY18197" fmla="*/ 728349 h 2128862"/>
              <a:gd name="connsiteX18198" fmla="*/ 642860 w 2482948"/>
              <a:gd name="connsiteY18198" fmla="*/ 727562 h 2128862"/>
              <a:gd name="connsiteX18199" fmla="*/ 643564 w 2482948"/>
              <a:gd name="connsiteY18199" fmla="*/ 726779 h 2128862"/>
              <a:gd name="connsiteX18200" fmla="*/ 2423163 w 2482948"/>
              <a:gd name="connsiteY18200" fmla="*/ 712328 h 2128862"/>
              <a:gd name="connsiteX18201" fmla="*/ 2420546 w 2482948"/>
              <a:gd name="connsiteY18201" fmla="*/ 755226 h 2128862"/>
              <a:gd name="connsiteX18202" fmla="*/ 2419207 w 2482948"/>
              <a:gd name="connsiteY18202" fmla="*/ 777193 h 2128862"/>
              <a:gd name="connsiteX18203" fmla="*/ 2389243 w 2482948"/>
              <a:gd name="connsiteY18203" fmla="*/ 871481 h 2128862"/>
              <a:gd name="connsiteX18204" fmla="*/ 2383727 w 2482948"/>
              <a:gd name="connsiteY18204" fmla="*/ 882512 h 2128862"/>
              <a:gd name="connsiteX18205" fmla="*/ 2365803 w 2482948"/>
              <a:gd name="connsiteY18205" fmla="*/ 920706 h 2128862"/>
              <a:gd name="connsiteX18206" fmla="*/ 2341258 w 2482948"/>
              <a:gd name="connsiteY18206" fmla="*/ 972965 h 2128862"/>
              <a:gd name="connsiteX18207" fmla="*/ 2341258 w 2482948"/>
              <a:gd name="connsiteY18207" fmla="*/ 974068 h 2128862"/>
              <a:gd name="connsiteX18208" fmla="*/ 2189584 w 2482948"/>
              <a:gd name="connsiteY18208" fmla="*/ 1435021 h 2128862"/>
              <a:gd name="connsiteX18209" fmla="*/ 2158974 w 2482948"/>
              <a:gd name="connsiteY18209" fmla="*/ 1527128 h 2128862"/>
              <a:gd name="connsiteX18210" fmla="*/ 2106990 w 2482948"/>
              <a:gd name="connsiteY18210" fmla="*/ 1642263 h 2128862"/>
              <a:gd name="connsiteX18211" fmla="*/ 1990615 w 2482948"/>
              <a:gd name="connsiteY18211" fmla="*/ 1807726 h 2128862"/>
              <a:gd name="connsiteX18212" fmla="*/ 1964555 w 2482948"/>
              <a:gd name="connsiteY18212" fmla="*/ 1833924 h 2128862"/>
              <a:gd name="connsiteX18213" fmla="*/ 1901946 w 2482948"/>
              <a:gd name="connsiteY18213" fmla="*/ 1886774 h 2128862"/>
              <a:gd name="connsiteX18214" fmla="*/ 1899375 w 2482948"/>
              <a:gd name="connsiteY18214" fmla="*/ 1888243 h 2128862"/>
              <a:gd name="connsiteX18215" fmla="*/ 1900026 w 2482948"/>
              <a:gd name="connsiteY18215" fmla="*/ 1887947 h 2128862"/>
              <a:gd name="connsiteX18216" fmla="*/ 1900121 w 2482948"/>
              <a:gd name="connsiteY18216" fmla="*/ 1887903 h 2128862"/>
              <a:gd name="connsiteX18217" fmla="*/ 1900930 w 2482948"/>
              <a:gd name="connsiteY18217" fmla="*/ 1887536 h 2128862"/>
              <a:gd name="connsiteX18218" fmla="*/ 1975310 w 2482948"/>
              <a:gd name="connsiteY18218" fmla="*/ 1832822 h 2128862"/>
              <a:gd name="connsiteX18219" fmla="*/ 2002887 w 2482948"/>
              <a:gd name="connsiteY18219" fmla="*/ 1807863 h 2128862"/>
              <a:gd name="connsiteX18220" fmla="*/ 2123400 w 2482948"/>
              <a:gd name="connsiteY18220" fmla="*/ 1647503 h 2128862"/>
              <a:gd name="connsiteX18221" fmla="*/ 2176900 w 2482948"/>
              <a:gd name="connsiteY18221" fmla="*/ 1535263 h 2128862"/>
              <a:gd name="connsiteX18222" fmla="*/ 2207647 w 2482948"/>
              <a:gd name="connsiteY18222" fmla="*/ 1445637 h 2128862"/>
              <a:gd name="connsiteX18223" fmla="*/ 2354083 w 2482948"/>
              <a:gd name="connsiteY18223" fmla="*/ 989650 h 2128862"/>
              <a:gd name="connsiteX18224" fmla="*/ 2354083 w 2482948"/>
              <a:gd name="connsiteY18224" fmla="*/ 988409 h 2128862"/>
              <a:gd name="connsiteX18225" fmla="*/ 2376971 w 2482948"/>
              <a:gd name="connsiteY18225" fmla="*/ 933255 h 2128862"/>
              <a:gd name="connsiteX18226" fmla="*/ 2392691 w 2482948"/>
              <a:gd name="connsiteY18226" fmla="*/ 895197 h 2128862"/>
              <a:gd name="connsiteX18227" fmla="*/ 2397517 w 2482948"/>
              <a:gd name="connsiteY18227" fmla="*/ 883754 h 2128862"/>
              <a:gd name="connsiteX18228" fmla="*/ 2423745 w 2482948"/>
              <a:gd name="connsiteY18228" fmla="*/ 782981 h 2128862"/>
              <a:gd name="connsiteX18229" fmla="*/ 2423511 w 2482948"/>
              <a:gd name="connsiteY18229" fmla="*/ 754564 h 2128862"/>
              <a:gd name="connsiteX18230" fmla="*/ 2423401 w 2482948"/>
              <a:gd name="connsiteY18230" fmla="*/ 741250 h 2128862"/>
              <a:gd name="connsiteX18231" fmla="*/ 2114418 w 2482948"/>
              <a:gd name="connsiteY18231" fmla="*/ 712202 h 2128862"/>
              <a:gd name="connsiteX18232" fmla="*/ 2113058 w 2482948"/>
              <a:gd name="connsiteY18232" fmla="*/ 712500 h 2128862"/>
              <a:gd name="connsiteX18233" fmla="*/ 2106609 w 2482948"/>
              <a:gd name="connsiteY18233" fmla="*/ 712226 h 2128862"/>
              <a:gd name="connsiteX18234" fmla="*/ 2106409 w 2482948"/>
              <a:gd name="connsiteY18234" fmla="*/ 713152 h 2128862"/>
              <a:gd name="connsiteX18235" fmla="*/ 2106372 w 2482948"/>
              <a:gd name="connsiteY18235" fmla="*/ 713327 h 2128862"/>
              <a:gd name="connsiteX18236" fmla="*/ 2110990 w 2482948"/>
              <a:gd name="connsiteY18236" fmla="*/ 713327 h 2128862"/>
              <a:gd name="connsiteX18237" fmla="*/ 2215638 w 2482948"/>
              <a:gd name="connsiteY18237" fmla="*/ 712059 h 2128862"/>
              <a:gd name="connsiteX18238" fmla="*/ 2205071 w 2482948"/>
              <a:gd name="connsiteY18238" fmla="*/ 718541 h 2128862"/>
              <a:gd name="connsiteX18239" fmla="*/ 2204292 w 2482948"/>
              <a:gd name="connsiteY18239" fmla="*/ 719019 h 2128862"/>
              <a:gd name="connsiteX18240" fmla="*/ 2203665 w 2482948"/>
              <a:gd name="connsiteY18240" fmla="*/ 719404 h 2128862"/>
              <a:gd name="connsiteX18241" fmla="*/ 2203263 w 2482948"/>
              <a:gd name="connsiteY18241" fmla="*/ 738905 h 2128862"/>
              <a:gd name="connsiteX18242" fmla="*/ 2205676 w 2482948"/>
              <a:gd name="connsiteY18242" fmla="*/ 737304 h 2128862"/>
              <a:gd name="connsiteX18243" fmla="*/ 2213080 w 2482948"/>
              <a:gd name="connsiteY18243" fmla="*/ 732392 h 2128862"/>
              <a:gd name="connsiteX18244" fmla="*/ 2216653 w 2482948"/>
              <a:gd name="connsiteY18244" fmla="*/ 730021 h 2128862"/>
              <a:gd name="connsiteX18245" fmla="*/ 2087406 w 2482948"/>
              <a:gd name="connsiteY18245" fmla="*/ 711409 h 2128862"/>
              <a:gd name="connsiteX18246" fmla="*/ 2087112 w 2482948"/>
              <a:gd name="connsiteY18246" fmla="*/ 712554 h 2128862"/>
              <a:gd name="connsiteX18247" fmla="*/ 2086914 w 2482948"/>
              <a:gd name="connsiteY18247" fmla="*/ 713327 h 2128862"/>
              <a:gd name="connsiteX18248" fmla="*/ 2101896 w 2482948"/>
              <a:gd name="connsiteY18248" fmla="*/ 713327 h 2128862"/>
              <a:gd name="connsiteX18249" fmla="*/ 2102175 w 2482948"/>
              <a:gd name="connsiteY18249" fmla="*/ 712037 h 2128862"/>
              <a:gd name="connsiteX18250" fmla="*/ 2080882 w 2482948"/>
              <a:gd name="connsiteY18250" fmla="*/ 711132 h 2128862"/>
              <a:gd name="connsiteX18251" fmla="*/ 2079966 w 2482948"/>
              <a:gd name="connsiteY18251" fmla="*/ 711672 h 2128862"/>
              <a:gd name="connsiteX18252" fmla="*/ 2079277 w 2482948"/>
              <a:gd name="connsiteY18252" fmla="*/ 711672 h 2128862"/>
              <a:gd name="connsiteX18253" fmla="*/ 2078014 w 2482948"/>
              <a:gd name="connsiteY18253" fmla="*/ 713327 h 2128862"/>
              <a:gd name="connsiteX18254" fmla="*/ 2082592 w 2482948"/>
              <a:gd name="connsiteY18254" fmla="*/ 713327 h 2128862"/>
              <a:gd name="connsiteX18255" fmla="*/ 2083131 w 2482948"/>
              <a:gd name="connsiteY18255" fmla="*/ 711228 h 2128862"/>
              <a:gd name="connsiteX18256" fmla="*/ 2082041 w 2482948"/>
              <a:gd name="connsiteY18256" fmla="*/ 711181 h 2128862"/>
              <a:gd name="connsiteX18257" fmla="*/ 2335743 w 2482948"/>
              <a:gd name="connsiteY18257" fmla="*/ 711075 h 2128862"/>
              <a:gd name="connsiteX18258" fmla="*/ 2330660 w 2482948"/>
              <a:gd name="connsiteY18258" fmla="*/ 715995 h 2128862"/>
              <a:gd name="connsiteX18259" fmla="*/ 2330650 w 2482948"/>
              <a:gd name="connsiteY18259" fmla="*/ 716005 h 2128862"/>
              <a:gd name="connsiteX18260" fmla="*/ 2330146 w 2482948"/>
              <a:gd name="connsiteY18260" fmla="*/ 716493 h 2128862"/>
              <a:gd name="connsiteX18261" fmla="*/ 2332934 w 2482948"/>
              <a:gd name="connsiteY18261" fmla="*/ 728135 h 2128862"/>
              <a:gd name="connsiteX18262" fmla="*/ 2338746 w 2482948"/>
              <a:gd name="connsiteY18262" fmla="*/ 721480 h 2128862"/>
              <a:gd name="connsiteX18263" fmla="*/ 2015800 w 2482948"/>
              <a:gd name="connsiteY18263" fmla="*/ 710921 h 2128862"/>
              <a:gd name="connsiteX18264" fmla="*/ 2014154 w 2482948"/>
              <a:gd name="connsiteY18264" fmla="*/ 712906 h 2128862"/>
              <a:gd name="connsiteX18265" fmla="*/ 2013848 w 2482948"/>
              <a:gd name="connsiteY18265" fmla="*/ 713275 h 2128862"/>
              <a:gd name="connsiteX18266" fmla="*/ 2019546 w 2482948"/>
              <a:gd name="connsiteY18266" fmla="*/ 715122 h 2128862"/>
              <a:gd name="connsiteX18267" fmla="*/ 2020278 w 2482948"/>
              <a:gd name="connsiteY18267" fmla="*/ 713211 h 2128862"/>
              <a:gd name="connsiteX18268" fmla="*/ 965529 w 2482948"/>
              <a:gd name="connsiteY18268" fmla="*/ 710589 h 2128862"/>
              <a:gd name="connsiteX18269" fmla="*/ 965513 w 2482948"/>
              <a:gd name="connsiteY18269" fmla="*/ 710617 h 2128862"/>
              <a:gd name="connsiteX18270" fmla="*/ 965496 w 2482948"/>
              <a:gd name="connsiteY18270" fmla="*/ 710646 h 2128862"/>
              <a:gd name="connsiteX18271" fmla="*/ 966882 w 2482948"/>
              <a:gd name="connsiteY18271" fmla="*/ 711284 h 2128862"/>
              <a:gd name="connsiteX18272" fmla="*/ 974513 w 2482948"/>
              <a:gd name="connsiteY18272" fmla="*/ 714800 h 2128862"/>
              <a:gd name="connsiteX18273" fmla="*/ 976457 w 2482948"/>
              <a:gd name="connsiteY18273" fmla="*/ 715695 h 2128862"/>
              <a:gd name="connsiteX18274" fmla="*/ 976420 w 2482948"/>
              <a:gd name="connsiteY18274" fmla="*/ 715659 h 2128862"/>
              <a:gd name="connsiteX18275" fmla="*/ 976385 w 2482948"/>
              <a:gd name="connsiteY18275" fmla="*/ 715626 h 2128862"/>
              <a:gd name="connsiteX18276" fmla="*/ 971612 w 2482948"/>
              <a:gd name="connsiteY18276" fmla="*/ 713411 h 2128862"/>
              <a:gd name="connsiteX18277" fmla="*/ 2067470 w 2482948"/>
              <a:gd name="connsiteY18277" fmla="*/ 710562 h 2128862"/>
              <a:gd name="connsiteX18278" fmla="*/ 2066931 w 2482948"/>
              <a:gd name="connsiteY18278" fmla="*/ 712356 h 2128862"/>
              <a:gd name="connsiteX18279" fmla="*/ 2066803 w 2482948"/>
              <a:gd name="connsiteY18279" fmla="*/ 712780 h 2128862"/>
              <a:gd name="connsiteX18280" fmla="*/ 2066639 w 2482948"/>
              <a:gd name="connsiteY18280" fmla="*/ 713327 h 2128862"/>
              <a:gd name="connsiteX18281" fmla="*/ 2072872 w 2482948"/>
              <a:gd name="connsiteY18281" fmla="*/ 713327 h 2128862"/>
              <a:gd name="connsiteX18282" fmla="*/ 2074450 w 2482948"/>
              <a:gd name="connsiteY18282" fmla="*/ 711258 h 2128862"/>
              <a:gd name="connsiteX18283" fmla="*/ 2074869 w 2482948"/>
              <a:gd name="connsiteY18283" fmla="*/ 710876 h 2128862"/>
              <a:gd name="connsiteX18284" fmla="*/ 1963367 w 2482948"/>
              <a:gd name="connsiteY18284" fmla="*/ 710007 h 2128862"/>
              <a:gd name="connsiteX18285" fmla="*/ 1959591 w 2482948"/>
              <a:gd name="connsiteY18285" fmla="*/ 717048 h 2128862"/>
              <a:gd name="connsiteX18286" fmla="*/ 1945260 w 2482948"/>
              <a:gd name="connsiteY18286" fmla="*/ 759733 h 2128862"/>
              <a:gd name="connsiteX18287" fmla="*/ 1969798 w 2482948"/>
              <a:gd name="connsiteY18287" fmla="*/ 721032 h 2128862"/>
              <a:gd name="connsiteX18288" fmla="*/ 1967634 w 2482948"/>
              <a:gd name="connsiteY18288" fmla="*/ 717322 h 2128862"/>
              <a:gd name="connsiteX18289" fmla="*/ 760514 w 2482948"/>
              <a:gd name="connsiteY18289" fmla="*/ 709220 h 2128862"/>
              <a:gd name="connsiteX18290" fmla="*/ 759453 w 2482948"/>
              <a:gd name="connsiteY18290" fmla="*/ 710410 h 2128862"/>
              <a:gd name="connsiteX18291" fmla="*/ 763303 w 2482948"/>
              <a:gd name="connsiteY18291" fmla="*/ 711985 h 2128862"/>
              <a:gd name="connsiteX18292" fmla="*/ 763894 w 2482948"/>
              <a:gd name="connsiteY18292" fmla="*/ 712185 h 2128862"/>
              <a:gd name="connsiteX18293" fmla="*/ 770385 w 2482948"/>
              <a:gd name="connsiteY18293" fmla="*/ 714382 h 2128862"/>
              <a:gd name="connsiteX18294" fmla="*/ 766597 w 2482948"/>
              <a:gd name="connsiteY18294" fmla="*/ 711566 h 2128862"/>
              <a:gd name="connsiteX18295" fmla="*/ 765862 w 2482948"/>
              <a:gd name="connsiteY18295" fmla="*/ 711020 h 2128862"/>
              <a:gd name="connsiteX18296" fmla="*/ 1833742 w 2482948"/>
              <a:gd name="connsiteY18296" fmla="*/ 708646 h 2128862"/>
              <a:gd name="connsiteX18297" fmla="*/ 1831714 w 2482948"/>
              <a:gd name="connsiteY18297" fmla="*/ 712744 h 2128862"/>
              <a:gd name="connsiteX18298" fmla="*/ 1842528 w 2482948"/>
              <a:gd name="connsiteY18298" fmla="*/ 713877 h 2128862"/>
              <a:gd name="connsiteX18299" fmla="*/ 1847256 w 2482948"/>
              <a:gd name="connsiteY18299" fmla="*/ 715080 h 2128862"/>
              <a:gd name="connsiteX18300" fmla="*/ 1848550 w 2482948"/>
              <a:gd name="connsiteY18300" fmla="*/ 712383 h 2128862"/>
              <a:gd name="connsiteX18301" fmla="*/ 1848862 w 2482948"/>
              <a:gd name="connsiteY18301" fmla="*/ 711733 h 2128862"/>
              <a:gd name="connsiteX18302" fmla="*/ 1844733 w 2482948"/>
              <a:gd name="connsiteY18302" fmla="*/ 709741 h 2128862"/>
              <a:gd name="connsiteX18303" fmla="*/ 1844709 w 2482948"/>
              <a:gd name="connsiteY18303" fmla="*/ 709738 h 2128862"/>
              <a:gd name="connsiteX18304" fmla="*/ 1841811 w 2482948"/>
              <a:gd name="connsiteY18304" fmla="*/ 709449 h 2128862"/>
              <a:gd name="connsiteX18305" fmla="*/ 1839161 w 2482948"/>
              <a:gd name="connsiteY18305" fmla="*/ 709186 h 2128862"/>
              <a:gd name="connsiteX18306" fmla="*/ 1805944 w 2482948"/>
              <a:gd name="connsiteY18306" fmla="*/ 708514 h 2128862"/>
              <a:gd name="connsiteX18307" fmla="*/ 1801544 w 2482948"/>
              <a:gd name="connsiteY18307" fmla="*/ 709582 h 2128862"/>
              <a:gd name="connsiteX18308" fmla="*/ 1805173 w 2482948"/>
              <a:gd name="connsiteY18308" fmla="*/ 709963 h 2128862"/>
              <a:gd name="connsiteX18309" fmla="*/ 2050493 w 2482948"/>
              <a:gd name="connsiteY18309" fmla="*/ 708363 h 2128862"/>
              <a:gd name="connsiteX18310" fmla="*/ 2049203 w 2482948"/>
              <a:gd name="connsiteY18310" fmla="*/ 709996 h 2128862"/>
              <a:gd name="connsiteX18311" fmla="*/ 2048059 w 2482948"/>
              <a:gd name="connsiteY18311" fmla="*/ 711445 h 2128862"/>
              <a:gd name="connsiteX18312" fmla="*/ 2055669 w 2482948"/>
              <a:gd name="connsiteY18312" fmla="*/ 713286 h 2128862"/>
              <a:gd name="connsiteX18313" fmla="*/ 2055982 w 2482948"/>
              <a:gd name="connsiteY18313" fmla="*/ 713317 h 2128862"/>
              <a:gd name="connsiteX18314" fmla="*/ 2056078 w 2482948"/>
              <a:gd name="connsiteY18314" fmla="*/ 713327 h 2128862"/>
              <a:gd name="connsiteX18315" fmla="*/ 2061524 w 2482948"/>
              <a:gd name="connsiteY18315" fmla="*/ 713327 h 2128862"/>
              <a:gd name="connsiteX18316" fmla="*/ 2062422 w 2482948"/>
              <a:gd name="connsiteY18316" fmla="*/ 710347 h 2128862"/>
              <a:gd name="connsiteX18317" fmla="*/ 2057904 w 2482948"/>
              <a:gd name="connsiteY18317" fmla="*/ 710155 h 2128862"/>
              <a:gd name="connsiteX18318" fmla="*/ 1827523 w 2482948"/>
              <a:gd name="connsiteY18318" fmla="*/ 708027 h 2128862"/>
              <a:gd name="connsiteX18319" fmla="*/ 1825147 w 2482948"/>
              <a:gd name="connsiteY18319" fmla="*/ 712056 h 2128862"/>
              <a:gd name="connsiteX18320" fmla="*/ 1825268 w 2482948"/>
              <a:gd name="connsiteY18320" fmla="*/ 712068 h 2128862"/>
              <a:gd name="connsiteX18321" fmla="*/ 1826294 w 2482948"/>
              <a:gd name="connsiteY18321" fmla="*/ 712176 h 2128862"/>
              <a:gd name="connsiteX18322" fmla="*/ 1828307 w 2482948"/>
              <a:gd name="connsiteY18322" fmla="*/ 708105 h 2128862"/>
              <a:gd name="connsiteX18323" fmla="*/ 1827796 w 2482948"/>
              <a:gd name="connsiteY18323" fmla="*/ 708054 h 2128862"/>
              <a:gd name="connsiteX18324" fmla="*/ 1827658 w 2482948"/>
              <a:gd name="connsiteY18324" fmla="*/ 708040 h 2128862"/>
              <a:gd name="connsiteX18325" fmla="*/ 2319262 w 2482948"/>
              <a:gd name="connsiteY18325" fmla="*/ 707737 h 2128862"/>
              <a:gd name="connsiteX18326" fmla="*/ 2318825 w 2482948"/>
              <a:gd name="connsiteY18326" fmla="*/ 708097 h 2128862"/>
              <a:gd name="connsiteX18327" fmla="*/ 2317956 w 2482948"/>
              <a:gd name="connsiteY18327" fmla="*/ 708812 h 2128862"/>
              <a:gd name="connsiteX18328" fmla="*/ 2313011 w 2482948"/>
              <a:gd name="connsiteY18328" fmla="*/ 712882 h 2128862"/>
              <a:gd name="connsiteX18329" fmla="*/ 2313248 w 2482948"/>
              <a:gd name="connsiteY18329" fmla="*/ 713444 h 2128862"/>
              <a:gd name="connsiteX18330" fmla="*/ 2313904 w 2482948"/>
              <a:gd name="connsiteY18330" fmla="*/ 716806 h 2128862"/>
              <a:gd name="connsiteX18331" fmla="*/ 2315300 w 2482948"/>
              <a:gd name="connsiteY18331" fmla="*/ 723966 h 2128862"/>
              <a:gd name="connsiteX18332" fmla="*/ 2317268 w 2482948"/>
              <a:gd name="connsiteY18332" fmla="*/ 722062 h 2128862"/>
              <a:gd name="connsiteX18333" fmla="*/ 2318487 w 2482948"/>
              <a:gd name="connsiteY18333" fmla="*/ 720883 h 2128862"/>
              <a:gd name="connsiteX18334" fmla="*/ 2322106 w 2482948"/>
              <a:gd name="connsiteY18334" fmla="*/ 717381 h 2128862"/>
              <a:gd name="connsiteX18335" fmla="*/ 2008435 w 2482948"/>
              <a:gd name="connsiteY18335" fmla="*/ 707421 h 2128862"/>
              <a:gd name="connsiteX18336" fmla="*/ 2006752 w 2482948"/>
              <a:gd name="connsiteY18336" fmla="*/ 710975 h 2128862"/>
              <a:gd name="connsiteX18337" fmla="*/ 2009089 w 2482948"/>
              <a:gd name="connsiteY18337" fmla="*/ 711733 h 2128862"/>
              <a:gd name="connsiteX18338" fmla="*/ 2009097 w 2482948"/>
              <a:gd name="connsiteY18338" fmla="*/ 711735 h 2128862"/>
              <a:gd name="connsiteX18339" fmla="*/ 2010195 w 2482948"/>
              <a:gd name="connsiteY18339" fmla="*/ 712091 h 2128862"/>
              <a:gd name="connsiteX18340" fmla="*/ 2012561 w 2482948"/>
              <a:gd name="connsiteY18340" fmla="*/ 709264 h 2128862"/>
              <a:gd name="connsiteX18341" fmla="*/ 2009689 w 2482948"/>
              <a:gd name="connsiteY18341" fmla="*/ 707795 h 2128862"/>
              <a:gd name="connsiteX18342" fmla="*/ 2009438 w 2482948"/>
              <a:gd name="connsiteY18342" fmla="*/ 707667 h 2128862"/>
              <a:gd name="connsiteX18343" fmla="*/ 754713 w 2482948"/>
              <a:gd name="connsiteY18343" fmla="*/ 707267 h 2128862"/>
              <a:gd name="connsiteX18344" fmla="*/ 754716 w 2482948"/>
              <a:gd name="connsiteY18344" fmla="*/ 707270 h 2128862"/>
              <a:gd name="connsiteX18345" fmla="*/ 754725 w 2482948"/>
              <a:gd name="connsiteY18345" fmla="*/ 707278 h 2128862"/>
              <a:gd name="connsiteX18346" fmla="*/ 754740 w 2482948"/>
              <a:gd name="connsiteY18346" fmla="*/ 707292 h 2128862"/>
              <a:gd name="connsiteX18347" fmla="*/ 754939 w 2482948"/>
              <a:gd name="connsiteY18347" fmla="*/ 707476 h 2128862"/>
              <a:gd name="connsiteX18348" fmla="*/ 755030 w 2482948"/>
              <a:gd name="connsiteY18348" fmla="*/ 707374 h 2128862"/>
              <a:gd name="connsiteX18349" fmla="*/ 754922 w 2482948"/>
              <a:gd name="connsiteY18349" fmla="*/ 707338 h 2128862"/>
              <a:gd name="connsiteX18350" fmla="*/ 754789 w 2482948"/>
              <a:gd name="connsiteY18350" fmla="*/ 707293 h 2128862"/>
              <a:gd name="connsiteX18351" fmla="*/ 643897 w 2482948"/>
              <a:gd name="connsiteY18351" fmla="*/ 707138 h 2128862"/>
              <a:gd name="connsiteX18352" fmla="*/ 641860 w 2482948"/>
              <a:gd name="connsiteY18352" fmla="*/ 709434 h 2128862"/>
              <a:gd name="connsiteX18353" fmla="*/ 645270 w 2482948"/>
              <a:gd name="connsiteY18353" fmla="*/ 721315 h 2128862"/>
              <a:gd name="connsiteX18354" fmla="*/ 645419 w 2482948"/>
              <a:gd name="connsiteY18354" fmla="*/ 721543 h 2128862"/>
              <a:gd name="connsiteX18355" fmla="*/ 645634 w 2482948"/>
              <a:gd name="connsiteY18355" fmla="*/ 721874 h 2128862"/>
              <a:gd name="connsiteX18356" fmla="*/ 646616 w 2482948"/>
              <a:gd name="connsiteY18356" fmla="*/ 723387 h 2128862"/>
              <a:gd name="connsiteX18357" fmla="*/ 649723 w 2482948"/>
              <a:gd name="connsiteY18357" fmla="*/ 719932 h 2128862"/>
              <a:gd name="connsiteX18358" fmla="*/ 648671 w 2482948"/>
              <a:gd name="connsiteY18358" fmla="*/ 718567 h 2128862"/>
              <a:gd name="connsiteX18359" fmla="*/ 1813684 w 2482948"/>
              <a:gd name="connsiteY18359" fmla="*/ 706649 h 2128862"/>
              <a:gd name="connsiteX18360" fmla="*/ 1813655 w 2482948"/>
              <a:gd name="connsiteY18360" fmla="*/ 706707 h 2128862"/>
              <a:gd name="connsiteX18361" fmla="*/ 1811642 w 2482948"/>
              <a:gd name="connsiteY18361" fmla="*/ 710640 h 2128862"/>
              <a:gd name="connsiteX18362" fmla="*/ 1813121 w 2482948"/>
              <a:gd name="connsiteY18362" fmla="*/ 710795 h 2128862"/>
              <a:gd name="connsiteX18363" fmla="*/ 1820044 w 2482948"/>
              <a:gd name="connsiteY18363" fmla="*/ 711521 h 2128862"/>
              <a:gd name="connsiteX18364" fmla="*/ 1820481 w 2482948"/>
              <a:gd name="connsiteY18364" fmla="*/ 710775 h 2128862"/>
              <a:gd name="connsiteX18365" fmla="*/ 1822390 w 2482948"/>
              <a:gd name="connsiteY18365" fmla="*/ 707516 h 2128862"/>
              <a:gd name="connsiteX18366" fmla="*/ 1819764 w 2482948"/>
              <a:gd name="connsiteY18366" fmla="*/ 707254 h 2128862"/>
              <a:gd name="connsiteX18367" fmla="*/ 1819074 w 2482948"/>
              <a:gd name="connsiteY18367" fmla="*/ 707186 h 2128862"/>
              <a:gd name="connsiteX18368" fmla="*/ 2178734 w 2482948"/>
              <a:gd name="connsiteY18368" fmla="*/ 706571 h 2128862"/>
              <a:gd name="connsiteX18369" fmla="*/ 2165375 w 2482948"/>
              <a:gd name="connsiteY18369" fmla="*/ 712722 h 2128862"/>
              <a:gd name="connsiteX18370" fmla="*/ 2163232 w 2482948"/>
              <a:gd name="connsiteY18370" fmla="*/ 734951 h 2128862"/>
              <a:gd name="connsiteX18371" fmla="*/ 2169521 w 2482948"/>
              <a:gd name="connsiteY18371" fmla="*/ 730346 h 2128862"/>
              <a:gd name="connsiteX18372" fmla="*/ 2171807 w 2482948"/>
              <a:gd name="connsiteY18372" fmla="*/ 728672 h 2128862"/>
              <a:gd name="connsiteX18373" fmla="*/ 2178239 w 2482948"/>
              <a:gd name="connsiteY18373" fmla="*/ 725348 h 2128862"/>
              <a:gd name="connsiteX18374" fmla="*/ 667942 w 2482948"/>
              <a:gd name="connsiteY18374" fmla="*/ 705971 h 2128862"/>
              <a:gd name="connsiteX18375" fmla="*/ 663179 w 2482948"/>
              <a:gd name="connsiteY18375" fmla="*/ 711281 h 2128862"/>
              <a:gd name="connsiteX18376" fmla="*/ 670667 w 2482948"/>
              <a:gd name="connsiteY18376" fmla="*/ 721675 h 2128862"/>
              <a:gd name="connsiteX18377" fmla="*/ 671818 w 2482948"/>
              <a:gd name="connsiteY18377" fmla="*/ 720381 h 2128862"/>
              <a:gd name="connsiteX18378" fmla="*/ 673250 w 2482948"/>
              <a:gd name="connsiteY18378" fmla="*/ 718772 h 2128862"/>
              <a:gd name="connsiteX18379" fmla="*/ 673175 w 2482948"/>
              <a:gd name="connsiteY18379" fmla="*/ 718578 h 2128862"/>
              <a:gd name="connsiteX18380" fmla="*/ 672990 w 2482948"/>
              <a:gd name="connsiteY18380" fmla="*/ 718100 h 2128862"/>
              <a:gd name="connsiteX18381" fmla="*/ 672266 w 2482948"/>
              <a:gd name="connsiteY18381" fmla="*/ 716226 h 2128862"/>
              <a:gd name="connsiteX18382" fmla="*/ 672303 w 2482948"/>
              <a:gd name="connsiteY18382" fmla="*/ 715647 h 2128862"/>
              <a:gd name="connsiteX18383" fmla="*/ 672587 w 2482948"/>
              <a:gd name="connsiteY18383" fmla="*/ 711163 h 2128862"/>
              <a:gd name="connsiteX18384" fmla="*/ 672558 w 2482948"/>
              <a:gd name="connsiteY18384" fmla="*/ 711130 h 2128862"/>
              <a:gd name="connsiteX18385" fmla="*/ 672258 w 2482948"/>
              <a:gd name="connsiteY18385" fmla="*/ 710795 h 2128862"/>
              <a:gd name="connsiteX18386" fmla="*/ 1974581 w 2482948"/>
              <a:gd name="connsiteY18386" fmla="*/ 705204 h 2128862"/>
              <a:gd name="connsiteX18387" fmla="*/ 1974643 w 2482948"/>
              <a:gd name="connsiteY18387" fmla="*/ 705337 h 2128862"/>
              <a:gd name="connsiteX18388" fmla="*/ 1979900 w 2482948"/>
              <a:gd name="connsiteY18388" fmla="*/ 707650 h 2128862"/>
              <a:gd name="connsiteX18389" fmla="*/ 1980114 w 2482948"/>
              <a:gd name="connsiteY18389" fmla="*/ 707399 h 2128862"/>
              <a:gd name="connsiteX18390" fmla="*/ 1980145 w 2482948"/>
              <a:gd name="connsiteY18390" fmla="*/ 707362 h 2128862"/>
              <a:gd name="connsiteX18391" fmla="*/ 1976886 w 2482948"/>
              <a:gd name="connsiteY18391" fmla="*/ 706098 h 2128862"/>
              <a:gd name="connsiteX18392" fmla="*/ 2122912 w 2482948"/>
              <a:gd name="connsiteY18392" fmla="*/ 705198 h 2128862"/>
              <a:gd name="connsiteX18393" fmla="*/ 2120228 w 2482948"/>
              <a:gd name="connsiteY18393" fmla="*/ 705468 h 2128862"/>
              <a:gd name="connsiteX18394" fmla="*/ 2114299 w 2482948"/>
              <a:gd name="connsiteY18394" fmla="*/ 706294 h 2128862"/>
              <a:gd name="connsiteX18395" fmla="*/ 2108014 w 2482948"/>
              <a:gd name="connsiteY18395" fmla="*/ 705720 h 2128862"/>
              <a:gd name="connsiteX18396" fmla="*/ 2108006 w 2482948"/>
              <a:gd name="connsiteY18396" fmla="*/ 705757 h 2128862"/>
              <a:gd name="connsiteX18397" fmla="*/ 2108000 w 2482948"/>
              <a:gd name="connsiteY18397" fmla="*/ 705785 h 2128862"/>
              <a:gd name="connsiteX18398" fmla="*/ 2107935 w 2482948"/>
              <a:gd name="connsiteY18398" fmla="*/ 706084 h 2128862"/>
              <a:gd name="connsiteX18399" fmla="*/ 2115191 w 2482948"/>
              <a:gd name="connsiteY18399" fmla="*/ 706976 h 2128862"/>
              <a:gd name="connsiteX18400" fmla="*/ 2120074 w 2482948"/>
              <a:gd name="connsiteY18400" fmla="*/ 705901 h 2128862"/>
              <a:gd name="connsiteX18401" fmla="*/ 2122898 w 2482948"/>
              <a:gd name="connsiteY18401" fmla="*/ 705279 h 2128862"/>
              <a:gd name="connsiteX18402" fmla="*/ 1036900 w 2482948"/>
              <a:gd name="connsiteY18402" fmla="*/ 705028 h 2128862"/>
              <a:gd name="connsiteX18403" fmla="*/ 1035590 w 2482948"/>
              <a:gd name="connsiteY18403" fmla="*/ 705120 h 2128862"/>
              <a:gd name="connsiteX18404" fmla="*/ 1034908 w 2482948"/>
              <a:gd name="connsiteY18404" fmla="*/ 705168 h 2128862"/>
              <a:gd name="connsiteX18405" fmla="*/ 1028230 w 2482948"/>
              <a:gd name="connsiteY18405" fmla="*/ 705635 h 2128862"/>
              <a:gd name="connsiteX18406" fmla="*/ 1027737 w 2482948"/>
              <a:gd name="connsiteY18406" fmla="*/ 713441 h 2128862"/>
              <a:gd name="connsiteX18407" fmla="*/ 1028657 w 2482948"/>
              <a:gd name="connsiteY18407" fmla="*/ 714856 h 2128862"/>
              <a:gd name="connsiteX18408" fmla="*/ 1028732 w 2482948"/>
              <a:gd name="connsiteY18408" fmla="*/ 714971 h 2128862"/>
              <a:gd name="connsiteX18409" fmla="*/ 1028744 w 2482948"/>
              <a:gd name="connsiteY18409" fmla="*/ 714990 h 2128862"/>
              <a:gd name="connsiteX18410" fmla="*/ 1039085 w 2482948"/>
              <a:gd name="connsiteY18410" fmla="*/ 714736 h 2128862"/>
              <a:gd name="connsiteX18411" fmla="*/ 1042680 w 2482948"/>
              <a:gd name="connsiteY18411" fmla="*/ 714647 h 2128862"/>
              <a:gd name="connsiteX18412" fmla="*/ 1042022 w 2482948"/>
              <a:gd name="connsiteY18412" fmla="*/ 713553 h 2128862"/>
              <a:gd name="connsiteX18413" fmla="*/ 2269920 w 2482948"/>
              <a:gd name="connsiteY18413" fmla="*/ 704746 h 2128862"/>
              <a:gd name="connsiteX18414" fmla="*/ 2257435 w 2482948"/>
              <a:gd name="connsiteY18414" fmla="*/ 712120 h 2128862"/>
              <a:gd name="connsiteX18415" fmla="*/ 2258757 w 2482948"/>
              <a:gd name="connsiteY18415" fmla="*/ 726368 h 2128862"/>
              <a:gd name="connsiteX18416" fmla="*/ 2263129 w 2482948"/>
              <a:gd name="connsiteY18416" fmla="*/ 723317 h 2128862"/>
              <a:gd name="connsiteX18417" fmla="*/ 2264916 w 2482948"/>
              <a:gd name="connsiteY18417" fmla="*/ 722071 h 2128862"/>
              <a:gd name="connsiteX18418" fmla="*/ 2272491 w 2482948"/>
              <a:gd name="connsiteY18418" fmla="*/ 716785 h 2128862"/>
              <a:gd name="connsiteX18419" fmla="*/ 2272381 w 2482948"/>
              <a:gd name="connsiteY18419" fmla="*/ 715919 h 2128862"/>
              <a:gd name="connsiteX18420" fmla="*/ 764567 w 2482948"/>
              <a:gd name="connsiteY18420" fmla="*/ 704674 h 2128862"/>
              <a:gd name="connsiteX18421" fmla="*/ 764032 w 2482948"/>
              <a:gd name="connsiteY18421" fmla="*/ 705274 h 2128862"/>
              <a:gd name="connsiteX18422" fmla="*/ 763956 w 2482948"/>
              <a:gd name="connsiteY18422" fmla="*/ 705360 h 2128862"/>
              <a:gd name="connsiteX18423" fmla="*/ 764152 w 2482948"/>
              <a:gd name="connsiteY18423" fmla="*/ 705575 h 2128862"/>
              <a:gd name="connsiteX18424" fmla="*/ 765111 w 2482948"/>
              <a:gd name="connsiteY18424" fmla="*/ 706630 h 2128862"/>
              <a:gd name="connsiteX18425" fmla="*/ 771199 w 2482948"/>
              <a:gd name="connsiteY18425" fmla="*/ 708702 h 2128862"/>
              <a:gd name="connsiteX18426" fmla="*/ 776706 w 2482948"/>
              <a:gd name="connsiteY18426" fmla="*/ 710575 h 2128862"/>
              <a:gd name="connsiteX18427" fmla="*/ 773775 w 2482948"/>
              <a:gd name="connsiteY18427" fmla="*/ 708497 h 2128862"/>
              <a:gd name="connsiteX18428" fmla="*/ 771098 w 2482948"/>
              <a:gd name="connsiteY18428" fmla="*/ 706600 h 2128862"/>
              <a:gd name="connsiteX18429" fmla="*/ 767829 w 2482948"/>
              <a:gd name="connsiteY18429" fmla="*/ 705636 h 2128862"/>
              <a:gd name="connsiteX18430" fmla="*/ 1996672 w 2482948"/>
              <a:gd name="connsiteY18430" fmla="*/ 704549 h 2128862"/>
              <a:gd name="connsiteX18431" fmla="*/ 2002194 w 2482948"/>
              <a:gd name="connsiteY18431" fmla="*/ 708253 h 2128862"/>
              <a:gd name="connsiteX18432" fmla="*/ 2003181 w 2482948"/>
              <a:gd name="connsiteY18432" fmla="*/ 706176 h 2128862"/>
              <a:gd name="connsiteX18433" fmla="*/ 2003200 w 2482948"/>
              <a:gd name="connsiteY18433" fmla="*/ 706137 h 2128862"/>
              <a:gd name="connsiteX18434" fmla="*/ 1997096 w 2482948"/>
              <a:gd name="connsiteY18434" fmla="*/ 704639 h 2128862"/>
              <a:gd name="connsiteX18435" fmla="*/ 2021123 w 2482948"/>
              <a:gd name="connsiteY18435" fmla="*/ 704504 h 2128862"/>
              <a:gd name="connsiteX18436" fmla="*/ 2020272 w 2482948"/>
              <a:gd name="connsiteY18436" fmla="*/ 705530 h 2128862"/>
              <a:gd name="connsiteX18437" fmla="*/ 2021359 w 2482948"/>
              <a:gd name="connsiteY18437" fmla="*/ 705798 h 2128862"/>
              <a:gd name="connsiteX18438" fmla="*/ 2022691 w 2482948"/>
              <a:gd name="connsiteY18438" fmla="*/ 706127 h 2128862"/>
              <a:gd name="connsiteX18439" fmla="*/ 2022966 w 2482948"/>
              <a:gd name="connsiteY18439" fmla="*/ 706195 h 2128862"/>
              <a:gd name="connsiteX18440" fmla="*/ 2023236 w 2482948"/>
              <a:gd name="connsiteY18440" fmla="*/ 705490 h 2128862"/>
              <a:gd name="connsiteX18441" fmla="*/ 2092463 w 2482948"/>
              <a:gd name="connsiteY18441" fmla="*/ 704299 h 2128862"/>
              <a:gd name="connsiteX18442" fmla="*/ 2092420 w 2482948"/>
              <a:gd name="connsiteY18442" fmla="*/ 704324 h 2128862"/>
              <a:gd name="connsiteX18443" fmla="*/ 2092326 w 2482948"/>
              <a:gd name="connsiteY18443" fmla="*/ 704380 h 2128862"/>
              <a:gd name="connsiteX18444" fmla="*/ 2090780 w 2482948"/>
              <a:gd name="connsiteY18444" fmla="*/ 705293 h 2128862"/>
              <a:gd name="connsiteX18445" fmla="*/ 2095065 w 2482948"/>
              <a:gd name="connsiteY18445" fmla="*/ 705480 h 2128862"/>
              <a:gd name="connsiteX18446" fmla="*/ 2103513 w 2482948"/>
              <a:gd name="connsiteY18446" fmla="*/ 705849 h 2128862"/>
              <a:gd name="connsiteX18447" fmla="*/ 2103570 w 2482948"/>
              <a:gd name="connsiteY18447" fmla="*/ 705589 h 2128862"/>
              <a:gd name="connsiteX18448" fmla="*/ 2103628 w 2482948"/>
              <a:gd name="connsiteY18448" fmla="*/ 705319 h 2128862"/>
              <a:gd name="connsiteX18449" fmla="*/ 1050074 w 2482948"/>
              <a:gd name="connsiteY18449" fmla="*/ 704106 h 2128862"/>
              <a:gd name="connsiteX18450" fmla="*/ 1048110 w 2482948"/>
              <a:gd name="connsiteY18450" fmla="*/ 704244 h 2128862"/>
              <a:gd name="connsiteX18451" fmla="*/ 1045236 w 2482948"/>
              <a:gd name="connsiteY18451" fmla="*/ 704445 h 2128862"/>
              <a:gd name="connsiteX18452" fmla="*/ 1042954 w 2482948"/>
              <a:gd name="connsiteY18452" fmla="*/ 704605 h 2128862"/>
              <a:gd name="connsiteX18453" fmla="*/ 1048806 w 2482948"/>
              <a:gd name="connsiteY18453" fmla="*/ 714497 h 2128862"/>
              <a:gd name="connsiteX18454" fmla="*/ 1055585 w 2482948"/>
              <a:gd name="connsiteY18454" fmla="*/ 714330 h 2128862"/>
              <a:gd name="connsiteX18455" fmla="*/ 1053238 w 2482948"/>
              <a:gd name="connsiteY18455" fmla="*/ 709976 h 2128862"/>
              <a:gd name="connsiteX18456" fmla="*/ 1051222 w 2482948"/>
              <a:gd name="connsiteY18456" fmla="*/ 706235 h 2128862"/>
              <a:gd name="connsiteX18457" fmla="*/ 1989651 w 2482948"/>
              <a:gd name="connsiteY18457" fmla="*/ 704088 h 2128862"/>
              <a:gd name="connsiteX18458" fmla="*/ 1990754 w 2482948"/>
              <a:gd name="connsiteY18458" fmla="*/ 705467 h 2128862"/>
              <a:gd name="connsiteX18459" fmla="*/ 1991404 w 2482948"/>
              <a:gd name="connsiteY18459" fmla="*/ 706002 h 2128862"/>
              <a:gd name="connsiteX18460" fmla="*/ 1991747 w 2482948"/>
              <a:gd name="connsiteY18460" fmla="*/ 706113 h 2128862"/>
              <a:gd name="connsiteX18461" fmla="*/ 1991921 w 2482948"/>
              <a:gd name="connsiteY18461" fmla="*/ 706169 h 2128862"/>
              <a:gd name="connsiteX18462" fmla="*/ 1992010 w 2482948"/>
              <a:gd name="connsiteY18462" fmla="*/ 706198 h 2128862"/>
              <a:gd name="connsiteX18463" fmla="*/ 2232885 w 2482948"/>
              <a:gd name="connsiteY18463" fmla="*/ 704059 h 2128862"/>
              <a:gd name="connsiteX18464" fmla="*/ 2223782 w 2482948"/>
              <a:gd name="connsiteY18464" fmla="*/ 707672 h 2128862"/>
              <a:gd name="connsiteX18465" fmla="*/ 2221619 w 2482948"/>
              <a:gd name="connsiteY18465" fmla="*/ 708436 h 2128862"/>
              <a:gd name="connsiteX18466" fmla="*/ 2221912 w 2482948"/>
              <a:gd name="connsiteY18466" fmla="*/ 726531 h 2128862"/>
              <a:gd name="connsiteX18467" fmla="*/ 2233709 w 2482948"/>
              <a:gd name="connsiteY18467" fmla="*/ 718704 h 2128862"/>
              <a:gd name="connsiteX18468" fmla="*/ 2234254 w 2482948"/>
              <a:gd name="connsiteY18468" fmla="*/ 718486 h 2128862"/>
              <a:gd name="connsiteX18469" fmla="*/ 1743242 w 2482948"/>
              <a:gd name="connsiteY18469" fmla="*/ 703287 h 2128862"/>
              <a:gd name="connsiteX18470" fmla="*/ 1728281 w 2482948"/>
              <a:gd name="connsiteY18470" fmla="*/ 725661 h 2128862"/>
              <a:gd name="connsiteX18471" fmla="*/ 1721947 w 2482948"/>
              <a:gd name="connsiteY18471" fmla="*/ 735135 h 2128862"/>
              <a:gd name="connsiteX18472" fmla="*/ 1720845 w 2482948"/>
              <a:gd name="connsiteY18472" fmla="*/ 737344 h 2128862"/>
              <a:gd name="connsiteX18473" fmla="*/ 1709530 w 2482948"/>
              <a:gd name="connsiteY18473" fmla="*/ 760031 h 2128862"/>
              <a:gd name="connsiteX18474" fmla="*/ 1703008 w 2482948"/>
              <a:gd name="connsiteY18474" fmla="*/ 773108 h 2128862"/>
              <a:gd name="connsiteX18475" fmla="*/ 1702367 w 2482948"/>
              <a:gd name="connsiteY18475" fmla="*/ 774917 h 2128862"/>
              <a:gd name="connsiteX18476" fmla="*/ 1702055 w 2482948"/>
              <a:gd name="connsiteY18476" fmla="*/ 775798 h 2128862"/>
              <a:gd name="connsiteX18477" fmla="*/ 1699592 w 2482948"/>
              <a:gd name="connsiteY18477" fmla="*/ 783478 h 2128862"/>
              <a:gd name="connsiteX18478" fmla="*/ 1696551 w 2482948"/>
              <a:gd name="connsiteY18478" fmla="*/ 792962 h 2128862"/>
              <a:gd name="connsiteX18479" fmla="*/ 1692272 w 2482948"/>
              <a:gd name="connsiteY18479" fmla="*/ 807884 h 2128862"/>
              <a:gd name="connsiteX18480" fmla="*/ 1689940 w 2482948"/>
              <a:gd name="connsiteY18480" fmla="*/ 816016 h 2128862"/>
              <a:gd name="connsiteX18481" fmla="*/ 1688940 w 2482948"/>
              <a:gd name="connsiteY18481" fmla="*/ 825440 h 2128862"/>
              <a:gd name="connsiteX18482" fmla="*/ 1688591 w 2482948"/>
              <a:gd name="connsiteY18482" fmla="*/ 828728 h 2128862"/>
              <a:gd name="connsiteX18483" fmla="*/ 1687575 w 2482948"/>
              <a:gd name="connsiteY18483" fmla="*/ 841644 h 2128862"/>
              <a:gd name="connsiteX18484" fmla="*/ 1687259 w 2482948"/>
              <a:gd name="connsiteY18484" fmla="*/ 845656 h 2128862"/>
              <a:gd name="connsiteX18485" fmla="*/ 1686559 w 2482948"/>
              <a:gd name="connsiteY18485" fmla="*/ 859437 h 2128862"/>
              <a:gd name="connsiteX18486" fmla="*/ 1686472 w 2482948"/>
              <a:gd name="connsiteY18486" fmla="*/ 861143 h 2128862"/>
              <a:gd name="connsiteX18487" fmla="*/ 1686232 w 2482948"/>
              <a:gd name="connsiteY18487" fmla="*/ 871718 h 2128862"/>
              <a:gd name="connsiteX18488" fmla="*/ 1686240 w 2482948"/>
              <a:gd name="connsiteY18488" fmla="*/ 871846 h 2128862"/>
              <a:gd name="connsiteX18489" fmla="*/ 1686318 w 2482948"/>
              <a:gd name="connsiteY18489" fmla="*/ 873017 h 2128862"/>
              <a:gd name="connsiteX18490" fmla="*/ 1686809 w 2482948"/>
              <a:gd name="connsiteY18490" fmla="*/ 871620 h 2128862"/>
              <a:gd name="connsiteX18491" fmla="*/ 1687765 w 2482948"/>
              <a:gd name="connsiteY18491" fmla="*/ 868897 h 2128862"/>
              <a:gd name="connsiteX18492" fmla="*/ 1692542 w 2482948"/>
              <a:gd name="connsiteY18492" fmla="*/ 855297 h 2128862"/>
              <a:gd name="connsiteX18493" fmla="*/ 1697399 w 2482948"/>
              <a:gd name="connsiteY18493" fmla="*/ 843899 h 2128862"/>
              <a:gd name="connsiteX18494" fmla="*/ 1697703 w 2482948"/>
              <a:gd name="connsiteY18494" fmla="*/ 843187 h 2128862"/>
              <a:gd name="connsiteX18495" fmla="*/ 1697723 w 2482948"/>
              <a:gd name="connsiteY18495" fmla="*/ 843139 h 2128862"/>
              <a:gd name="connsiteX18496" fmla="*/ 1697483 w 2482948"/>
              <a:gd name="connsiteY18496" fmla="*/ 838250 h 2128862"/>
              <a:gd name="connsiteX18497" fmla="*/ 1700357 w 2482948"/>
              <a:gd name="connsiteY18497" fmla="*/ 817296 h 2128862"/>
              <a:gd name="connsiteX18498" fmla="*/ 1700609 w 2482948"/>
              <a:gd name="connsiteY18498" fmla="*/ 811462 h 2128862"/>
              <a:gd name="connsiteX18499" fmla="*/ 1700815 w 2482948"/>
              <a:gd name="connsiteY18499" fmla="*/ 806675 h 2128862"/>
              <a:gd name="connsiteX18500" fmla="*/ 1702660 w 2482948"/>
              <a:gd name="connsiteY18500" fmla="*/ 800512 h 2128862"/>
              <a:gd name="connsiteX18501" fmla="*/ 1703958 w 2482948"/>
              <a:gd name="connsiteY18501" fmla="*/ 791050 h 2128862"/>
              <a:gd name="connsiteX18502" fmla="*/ 1719321 w 2482948"/>
              <a:gd name="connsiteY18502" fmla="*/ 744871 h 2128862"/>
              <a:gd name="connsiteX18503" fmla="*/ 1725813 w 2482948"/>
              <a:gd name="connsiteY18503" fmla="*/ 733586 h 2128862"/>
              <a:gd name="connsiteX18504" fmla="*/ 1063163 w 2482948"/>
              <a:gd name="connsiteY18504" fmla="*/ 703191 h 2128862"/>
              <a:gd name="connsiteX18505" fmla="*/ 1060983 w 2482948"/>
              <a:gd name="connsiteY18505" fmla="*/ 703343 h 2128862"/>
              <a:gd name="connsiteX18506" fmla="*/ 1058621 w 2482948"/>
              <a:gd name="connsiteY18506" fmla="*/ 703508 h 2128862"/>
              <a:gd name="connsiteX18507" fmla="*/ 1062710 w 2482948"/>
              <a:gd name="connsiteY18507" fmla="*/ 713387 h 2128862"/>
              <a:gd name="connsiteX18508" fmla="*/ 1062991 w 2482948"/>
              <a:gd name="connsiteY18508" fmla="*/ 714065 h 2128862"/>
              <a:gd name="connsiteX18509" fmla="*/ 1063025 w 2482948"/>
              <a:gd name="connsiteY18509" fmla="*/ 714148 h 2128862"/>
              <a:gd name="connsiteX18510" fmla="*/ 1063313 w 2482948"/>
              <a:gd name="connsiteY18510" fmla="*/ 714141 h 2128862"/>
              <a:gd name="connsiteX18511" fmla="*/ 1068360 w 2482948"/>
              <a:gd name="connsiteY18511" fmla="*/ 714017 h 2128862"/>
              <a:gd name="connsiteX18512" fmla="*/ 1064006 w 2482948"/>
              <a:gd name="connsiteY18512" fmla="*/ 704945 h 2128862"/>
              <a:gd name="connsiteX18513" fmla="*/ 2301902 w 2482948"/>
              <a:gd name="connsiteY18513" fmla="*/ 702724 h 2128862"/>
              <a:gd name="connsiteX18514" fmla="*/ 2293575 w 2482948"/>
              <a:gd name="connsiteY18514" fmla="*/ 708539 h 2128862"/>
              <a:gd name="connsiteX18515" fmla="*/ 2293612 w 2482948"/>
              <a:gd name="connsiteY18515" fmla="*/ 708637 h 2128862"/>
              <a:gd name="connsiteX18516" fmla="*/ 2295543 w 2482948"/>
              <a:gd name="connsiteY18516" fmla="*/ 720485 h 2128862"/>
              <a:gd name="connsiteX18517" fmla="*/ 2300360 w 2482948"/>
              <a:gd name="connsiteY18517" fmla="*/ 716525 h 2128862"/>
              <a:gd name="connsiteX18518" fmla="*/ 2304483 w 2482948"/>
              <a:gd name="connsiteY18518" fmla="*/ 713134 h 2128862"/>
              <a:gd name="connsiteX18519" fmla="*/ 2028788 w 2482948"/>
              <a:gd name="connsiteY18519" fmla="*/ 702515 h 2128862"/>
              <a:gd name="connsiteX18520" fmla="*/ 2028767 w 2482948"/>
              <a:gd name="connsiteY18520" fmla="*/ 702572 h 2128862"/>
              <a:gd name="connsiteX18521" fmla="*/ 2028753 w 2482948"/>
              <a:gd name="connsiteY18521" fmla="*/ 702609 h 2128862"/>
              <a:gd name="connsiteX18522" fmla="*/ 2028748 w 2482948"/>
              <a:gd name="connsiteY18522" fmla="*/ 702621 h 2128862"/>
              <a:gd name="connsiteX18523" fmla="*/ 2033094 w 2482948"/>
              <a:gd name="connsiteY18523" fmla="*/ 704646 h 2128862"/>
              <a:gd name="connsiteX18524" fmla="*/ 2042404 w 2482948"/>
              <a:gd name="connsiteY18524" fmla="*/ 708983 h 2128862"/>
              <a:gd name="connsiteX18525" fmla="*/ 2043346 w 2482948"/>
              <a:gd name="connsiteY18525" fmla="*/ 706181 h 2128862"/>
              <a:gd name="connsiteX18526" fmla="*/ 2043533 w 2482948"/>
              <a:gd name="connsiteY18526" fmla="*/ 705624 h 2128862"/>
              <a:gd name="connsiteX18527" fmla="*/ 2043331 w 2482948"/>
              <a:gd name="connsiteY18527" fmla="*/ 705539 h 2128862"/>
              <a:gd name="connsiteX18528" fmla="*/ 2041660 w 2482948"/>
              <a:gd name="connsiteY18528" fmla="*/ 704832 h 2128862"/>
              <a:gd name="connsiteX18529" fmla="*/ 1074933 w 2482948"/>
              <a:gd name="connsiteY18529" fmla="*/ 702367 h 2128862"/>
              <a:gd name="connsiteX18530" fmla="*/ 1074796 w 2482948"/>
              <a:gd name="connsiteY18530" fmla="*/ 702377 h 2128862"/>
              <a:gd name="connsiteX18531" fmla="*/ 1069615 w 2482948"/>
              <a:gd name="connsiteY18531" fmla="*/ 702739 h 2128862"/>
              <a:gd name="connsiteX18532" fmla="*/ 1073661 w 2482948"/>
              <a:gd name="connsiteY18532" fmla="*/ 713887 h 2128862"/>
              <a:gd name="connsiteX18533" fmla="*/ 1077712 w 2482948"/>
              <a:gd name="connsiteY18533" fmla="*/ 713787 h 2128862"/>
              <a:gd name="connsiteX18534" fmla="*/ 1077561 w 2482948"/>
              <a:gd name="connsiteY18534" fmla="*/ 711892 h 2128862"/>
              <a:gd name="connsiteX18535" fmla="*/ 1077503 w 2482948"/>
              <a:gd name="connsiteY18535" fmla="*/ 711162 h 2128862"/>
              <a:gd name="connsiteX18536" fmla="*/ 1077451 w 2482948"/>
              <a:gd name="connsiteY18536" fmla="*/ 710516 h 2128862"/>
              <a:gd name="connsiteX18537" fmla="*/ 1076696 w 2482948"/>
              <a:gd name="connsiteY18537" fmla="*/ 708070 h 2128862"/>
              <a:gd name="connsiteX18538" fmla="*/ 1074936 w 2482948"/>
              <a:gd name="connsiteY18538" fmla="*/ 702367 h 2128862"/>
              <a:gd name="connsiteX18539" fmla="*/ 2069968 w 2482948"/>
              <a:gd name="connsiteY18539" fmla="*/ 702244 h 2128862"/>
              <a:gd name="connsiteX18540" fmla="*/ 2069711 w 2482948"/>
              <a:gd name="connsiteY18540" fmla="*/ 703099 h 2128862"/>
              <a:gd name="connsiteX18541" fmla="*/ 2069396 w 2482948"/>
              <a:gd name="connsiteY18541" fmla="*/ 704146 h 2128862"/>
              <a:gd name="connsiteX18542" fmla="*/ 2072659 w 2482948"/>
              <a:gd name="connsiteY18542" fmla="*/ 704502 h 2128862"/>
              <a:gd name="connsiteX18543" fmla="*/ 2084252 w 2482948"/>
              <a:gd name="connsiteY18543" fmla="*/ 705008 h 2128862"/>
              <a:gd name="connsiteX18544" fmla="*/ 2084812 w 2482948"/>
              <a:gd name="connsiteY18544" fmla="*/ 704678 h 2128862"/>
              <a:gd name="connsiteX18545" fmla="*/ 2084996 w 2482948"/>
              <a:gd name="connsiteY18545" fmla="*/ 703963 h 2128862"/>
              <a:gd name="connsiteX18546" fmla="*/ 2085022 w 2482948"/>
              <a:gd name="connsiteY18546" fmla="*/ 703863 h 2128862"/>
              <a:gd name="connsiteX18547" fmla="*/ 2085083 w 2482948"/>
              <a:gd name="connsiteY18547" fmla="*/ 703625 h 2128862"/>
              <a:gd name="connsiteX18548" fmla="*/ 804201 w 2482948"/>
              <a:gd name="connsiteY18548" fmla="*/ 701907 h 2128862"/>
              <a:gd name="connsiteX18549" fmla="*/ 804066 w 2482948"/>
              <a:gd name="connsiteY18549" fmla="*/ 702058 h 2128862"/>
              <a:gd name="connsiteX18550" fmla="*/ 803157 w 2482948"/>
              <a:gd name="connsiteY18550" fmla="*/ 703080 h 2128862"/>
              <a:gd name="connsiteX18551" fmla="*/ 802656 w 2482948"/>
              <a:gd name="connsiteY18551" fmla="*/ 703643 h 2128862"/>
              <a:gd name="connsiteX18552" fmla="*/ 803104 w 2482948"/>
              <a:gd name="connsiteY18552" fmla="*/ 703768 h 2128862"/>
              <a:gd name="connsiteX18553" fmla="*/ 804616 w 2482948"/>
              <a:gd name="connsiteY18553" fmla="*/ 702012 h 2128862"/>
              <a:gd name="connsiteX18554" fmla="*/ 804608 w 2482948"/>
              <a:gd name="connsiteY18554" fmla="*/ 702010 h 2128862"/>
              <a:gd name="connsiteX18555" fmla="*/ 804560 w 2482948"/>
              <a:gd name="connsiteY18555" fmla="*/ 701998 h 2128862"/>
              <a:gd name="connsiteX18556" fmla="*/ 1083646 w 2482948"/>
              <a:gd name="connsiteY18556" fmla="*/ 701757 h 2128862"/>
              <a:gd name="connsiteX18557" fmla="*/ 1081011 w 2482948"/>
              <a:gd name="connsiteY18557" fmla="*/ 701942 h 2128862"/>
              <a:gd name="connsiteX18558" fmla="*/ 1080203 w 2482948"/>
              <a:gd name="connsiteY18558" fmla="*/ 701998 h 2128862"/>
              <a:gd name="connsiteX18559" fmla="*/ 1080208 w 2482948"/>
              <a:gd name="connsiteY18559" fmla="*/ 702013 h 2128862"/>
              <a:gd name="connsiteX18560" fmla="*/ 1080314 w 2482948"/>
              <a:gd name="connsiteY18560" fmla="*/ 702354 h 2128862"/>
              <a:gd name="connsiteX18561" fmla="*/ 1081599 w 2482948"/>
              <a:gd name="connsiteY18561" fmla="*/ 706468 h 2128862"/>
              <a:gd name="connsiteX18562" fmla="*/ 1082192 w 2482948"/>
              <a:gd name="connsiteY18562" fmla="*/ 713677 h 2128862"/>
              <a:gd name="connsiteX18563" fmla="*/ 1084202 w 2482948"/>
              <a:gd name="connsiteY18563" fmla="*/ 713628 h 2128862"/>
              <a:gd name="connsiteX18564" fmla="*/ 2056648 w 2482948"/>
              <a:gd name="connsiteY18564" fmla="*/ 700568 h 2128862"/>
              <a:gd name="connsiteX18565" fmla="*/ 2055057 w 2482948"/>
              <a:gd name="connsiteY18565" fmla="*/ 702582 h 2128862"/>
              <a:gd name="connsiteX18566" fmla="*/ 2064452 w 2482948"/>
              <a:gd name="connsiteY18566" fmla="*/ 703607 h 2128862"/>
              <a:gd name="connsiteX18567" fmla="*/ 2064731 w 2482948"/>
              <a:gd name="connsiteY18567" fmla="*/ 702680 h 2128862"/>
              <a:gd name="connsiteX18568" fmla="*/ 2064841 w 2482948"/>
              <a:gd name="connsiteY18568" fmla="*/ 702314 h 2128862"/>
              <a:gd name="connsiteX18569" fmla="*/ 2064999 w 2482948"/>
              <a:gd name="connsiteY18569" fmla="*/ 701790 h 2128862"/>
              <a:gd name="connsiteX18570" fmla="*/ 2059973 w 2482948"/>
              <a:gd name="connsiteY18570" fmla="*/ 701330 h 2128862"/>
              <a:gd name="connsiteX18571" fmla="*/ 2109176 w 2482948"/>
              <a:gd name="connsiteY18571" fmla="*/ 700337 h 2128862"/>
              <a:gd name="connsiteX18572" fmla="*/ 2109176 w 2482948"/>
              <a:gd name="connsiteY18572" fmla="*/ 700338 h 2128862"/>
              <a:gd name="connsiteX18573" fmla="*/ 2109168 w 2482948"/>
              <a:gd name="connsiteY18573" fmla="*/ 700375 h 2128862"/>
              <a:gd name="connsiteX18574" fmla="*/ 2109097 w 2482948"/>
              <a:gd name="connsiteY18574" fmla="*/ 700703 h 2128862"/>
              <a:gd name="connsiteX18575" fmla="*/ 2114438 w 2482948"/>
              <a:gd name="connsiteY18575" fmla="*/ 701193 h 2128862"/>
              <a:gd name="connsiteX18576" fmla="*/ 2115457 w 2482948"/>
              <a:gd name="connsiteY18576" fmla="*/ 701051 h 2128862"/>
              <a:gd name="connsiteX18577" fmla="*/ 1691683 w 2482948"/>
              <a:gd name="connsiteY18577" fmla="*/ 700190 h 2128862"/>
              <a:gd name="connsiteX18578" fmla="*/ 1688271 w 2482948"/>
              <a:gd name="connsiteY18578" fmla="*/ 706539 h 2128862"/>
              <a:gd name="connsiteX18579" fmla="*/ 1684498 w 2482948"/>
              <a:gd name="connsiteY18579" fmla="*/ 714994 h 2128862"/>
              <a:gd name="connsiteX18580" fmla="*/ 1685371 w 2482948"/>
              <a:gd name="connsiteY18580" fmla="*/ 713443 h 2128862"/>
              <a:gd name="connsiteX18581" fmla="*/ 1688476 w 2482948"/>
              <a:gd name="connsiteY18581" fmla="*/ 706924 h 2128862"/>
              <a:gd name="connsiteX18582" fmla="*/ 2011864 w 2482948"/>
              <a:gd name="connsiteY18582" fmla="*/ 700181 h 2128862"/>
              <a:gd name="connsiteX18583" fmla="*/ 2011727 w 2482948"/>
              <a:gd name="connsiteY18583" fmla="*/ 700471 h 2128862"/>
              <a:gd name="connsiteX18584" fmla="*/ 2010677 w 2482948"/>
              <a:gd name="connsiteY18584" fmla="*/ 702689 h 2128862"/>
              <a:gd name="connsiteX18585" fmla="*/ 2010836 w 2482948"/>
              <a:gd name="connsiteY18585" fmla="*/ 702770 h 2128862"/>
              <a:gd name="connsiteX18586" fmla="*/ 2012467 w 2482948"/>
              <a:gd name="connsiteY18586" fmla="*/ 703605 h 2128862"/>
              <a:gd name="connsiteX18587" fmla="*/ 2014828 w 2482948"/>
              <a:gd name="connsiteY18587" fmla="*/ 704188 h 2128862"/>
              <a:gd name="connsiteX18588" fmla="*/ 2016064 w 2482948"/>
              <a:gd name="connsiteY18588" fmla="*/ 704492 h 2128862"/>
              <a:gd name="connsiteX18589" fmla="*/ 2016471 w 2482948"/>
              <a:gd name="connsiteY18589" fmla="*/ 704593 h 2128862"/>
              <a:gd name="connsiteX18590" fmla="*/ 2017706 w 2482948"/>
              <a:gd name="connsiteY18590" fmla="*/ 703117 h 2128862"/>
              <a:gd name="connsiteX18591" fmla="*/ 2017831 w 2482948"/>
              <a:gd name="connsiteY18591" fmla="*/ 702967 h 2128862"/>
              <a:gd name="connsiteX18592" fmla="*/ 650117 w 2482948"/>
              <a:gd name="connsiteY18592" fmla="*/ 700126 h 2128862"/>
              <a:gd name="connsiteX18593" fmla="*/ 647698 w 2482948"/>
              <a:gd name="connsiteY18593" fmla="*/ 702853 h 2128862"/>
              <a:gd name="connsiteX18594" fmla="*/ 648760 w 2482948"/>
              <a:gd name="connsiteY18594" fmla="*/ 705401 h 2128862"/>
              <a:gd name="connsiteX18595" fmla="*/ 651966 w 2482948"/>
              <a:gd name="connsiteY18595" fmla="*/ 713086 h 2128862"/>
              <a:gd name="connsiteX18596" fmla="*/ 653206 w 2482948"/>
              <a:gd name="connsiteY18596" fmla="*/ 716060 h 2128862"/>
              <a:gd name="connsiteX18597" fmla="*/ 656699 w 2482948"/>
              <a:gd name="connsiteY18597" fmla="*/ 712177 h 2128862"/>
              <a:gd name="connsiteX18598" fmla="*/ 657857 w 2482948"/>
              <a:gd name="connsiteY18598" fmla="*/ 710889 h 2128862"/>
              <a:gd name="connsiteX18599" fmla="*/ 655107 w 2482948"/>
              <a:gd name="connsiteY18599" fmla="*/ 707064 h 2128862"/>
              <a:gd name="connsiteX18600" fmla="*/ 673299 w 2482948"/>
              <a:gd name="connsiteY18600" fmla="*/ 699947 h 2128862"/>
              <a:gd name="connsiteX18601" fmla="*/ 671020 w 2482948"/>
              <a:gd name="connsiteY18601" fmla="*/ 702534 h 2128862"/>
              <a:gd name="connsiteX18602" fmla="*/ 672750 w 2482948"/>
              <a:gd name="connsiteY18602" fmla="*/ 704461 h 2128862"/>
              <a:gd name="connsiteX18603" fmla="*/ 672822 w 2482948"/>
              <a:gd name="connsiteY18603" fmla="*/ 704542 h 2128862"/>
              <a:gd name="connsiteX18604" fmla="*/ 672995 w 2482948"/>
              <a:gd name="connsiteY18604" fmla="*/ 704734 h 2128862"/>
              <a:gd name="connsiteX18605" fmla="*/ 673028 w 2482948"/>
              <a:gd name="connsiteY18605" fmla="*/ 704216 h 2128862"/>
              <a:gd name="connsiteX18606" fmla="*/ 1972416 w 2482948"/>
              <a:gd name="connsiteY18606" fmla="*/ 699399 h 2128862"/>
              <a:gd name="connsiteX18607" fmla="*/ 1972090 w 2482948"/>
              <a:gd name="connsiteY18607" fmla="*/ 699854 h 2128862"/>
              <a:gd name="connsiteX18608" fmla="*/ 1972391 w 2482948"/>
              <a:gd name="connsiteY18608" fmla="*/ 700501 h 2128862"/>
              <a:gd name="connsiteX18609" fmla="*/ 1976248 w 2482948"/>
              <a:gd name="connsiteY18609" fmla="*/ 701614 h 2128862"/>
              <a:gd name="connsiteX18610" fmla="*/ 1976085 w 2482948"/>
              <a:gd name="connsiteY18610" fmla="*/ 701377 h 2128862"/>
              <a:gd name="connsiteX18611" fmla="*/ 1975956 w 2482948"/>
              <a:gd name="connsiteY18611" fmla="*/ 701191 h 2128862"/>
              <a:gd name="connsiteX18612" fmla="*/ 1975115 w 2482948"/>
              <a:gd name="connsiteY18612" fmla="*/ 699972 h 2128862"/>
              <a:gd name="connsiteX18613" fmla="*/ 1832614 w 2482948"/>
              <a:gd name="connsiteY18613" fmla="*/ 699395 h 2128862"/>
              <a:gd name="connsiteX18614" fmla="*/ 1832324 w 2482948"/>
              <a:gd name="connsiteY18614" fmla="*/ 699886 h 2128862"/>
              <a:gd name="connsiteX18615" fmla="*/ 1830063 w 2482948"/>
              <a:gd name="connsiteY18615" fmla="*/ 703720 h 2128862"/>
              <a:gd name="connsiteX18616" fmla="*/ 1830456 w 2482948"/>
              <a:gd name="connsiteY18616" fmla="*/ 703759 h 2128862"/>
              <a:gd name="connsiteX18617" fmla="*/ 2100795 w 2482948"/>
              <a:gd name="connsiteY18617" fmla="*/ 699384 h 2128862"/>
              <a:gd name="connsiteX18618" fmla="*/ 2099975 w 2482948"/>
              <a:gd name="connsiteY18618" fmla="*/ 699868 h 2128862"/>
              <a:gd name="connsiteX18619" fmla="*/ 2104713 w 2482948"/>
              <a:gd name="connsiteY18619" fmla="*/ 700302 h 2128862"/>
              <a:gd name="connsiteX18620" fmla="*/ 2104734 w 2482948"/>
              <a:gd name="connsiteY18620" fmla="*/ 700201 h 2128862"/>
              <a:gd name="connsiteX18621" fmla="*/ 2104761 w 2482948"/>
              <a:gd name="connsiteY18621" fmla="*/ 700076 h 2128862"/>
              <a:gd name="connsiteX18622" fmla="*/ 2104812 w 2482948"/>
              <a:gd name="connsiteY18622" fmla="*/ 699841 h 2128862"/>
              <a:gd name="connsiteX18623" fmla="*/ 746073 w 2482948"/>
              <a:gd name="connsiteY18623" fmla="*/ 699237 h 2128862"/>
              <a:gd name="connsiteX18624" fmla="*/ 747725 w 2482948"/>
              <a:gd name="connsiteY18624" fmla="*/ 700775 h 2128862"/>
              <a:gd name="connsiteX18625" fmla="*/ 750747 w 2482948"/>
              <a:gd name="connsiteY18625" fmla="*/ 701743 h 2128862"/>
              <a:gd name="connsiteX18626" fmla="*/ 755606 w 2482948"/>
              <a:gd name="connsiteY18626" fmla="*/ 703396 h 2128862"/>
              <a:gd name="connsiteX18627" fmla="*/ 752585 w 2482948"/>
              <a:gd name="connsiteY18627" fmla="*/ 701151 h 2128862"/>
              <a:gd name="connsiteX18628" fmla="*/ 2051037 w 2482948"/>
              <a:gd name="connsiteY18628" fmla="*/ 699202 h 2128862"/>
              <a:gd name="connsiteX18629" fmla="*/ 2050750 w 2482948"/>
              <a:gd name="connsiteY18629" fmla="*/ 700054 h 2128862"/>
              <a:gd name="connsiteX18630" fmla="*/ 2050081 w 2482948"/>
              <a:gd name="connsiteY18630" fmla="*/ 702040 h 2128862"/>
              <a:gd name="connsiteX18631" fmla="*/ 2050359 w 2482948"/>
              <a:gd name="connsiteY18631" fmla="*/ 702070 h 2128862"/>
              <a:gd name="connsiteX18632" fmla="*/ 2050474 w 2482948"/>
              <a:gd name="connsiteY18632" fmla="*/ 702082 h 2128862"/>
              <a:gd name="connsiteX18633" fmla="*/ 2052440 w 2482948"/>
              <a:gd name="connsiteY18633" fmla="*/ 699602 h 2128862"/>
              <a:gd name="connsiteX18634" fmla="*/ 2051561 w 2482948"/>
              <a:gd name="connsiteY18634" fmla="*/ 699401 h 2128862"/>
              <a:gd name="connsiteX18635" fmla="*/ 974365 w 2482948"/>
              <a:gd name="connsiteY18635" fmla="*/ 699048 h 2128862"/>
              <a:gd name="connsiteX18636" fmla="*/ 973519 w 2482948"/>
              <a:gd name="connsiteY18636" fmla="*/ 699150 h 2128862"/>
              <a:gd name="connsiteX18637" fmla="*/ 973849 w 2482948"/>
              <a:gd name="connsiteY18637" fmla="*/ 699323 h 2128862"/>
              <a:gd name="connsiteX18638" fmla="*/ 975283 w 2482948"/>
              <a:gd name="connsiteY18638" fmla="*/ 700075 h 2128862"/>
              <a:gd name="connsiteX18639" fmla="*/ 977867 w 2482948"/>
              <a:gd name="connsiteY18639" fmla="*/ 701431 h 2128862"/>
              <a:gd name="connsiteX18640" fmla="*/ 977605 w 2482948"/>
              <a:gd name="connsiteY18640" fmla="*/ 701148 h 2128862"/>
              <a:gd name="connsiteX18641" fmla="*/ 977487 w 2482948"/>
              <a:gd name="connsiteY18641" fmla="*/ 701020 h 2128862"/>
              <a:gd name="connsiteX18642" fmla="*/ 977058 w 2482948"/>
              <a:gd name="connsiteY18642" fmla="*/ 700557 h 2128862"/>
              <a:gd name="connsiteX18643" fmla="*/ 791291 w 2482948"/>
              <a:gd name="connsiteY18643" fmla="*/ 698733 h 2128862"/>
              <a:gd name="connsiteX18644" fmla="*/ 791686 w 2482948"/>
              <a:gd name="connsiteY18644" fmla="*/ 698968 h 2128862"/>
              <a:gd name="connsiteX18645" fmla="*/ 791797 w 2482948"/>
              <a:gd name="connsiteY18645" fmla="*/ 698844 h 2128862"/>
              <a:gd name="connsiteX18646" fmla="*/ 1992875 w 2482948"/>
              <a:gd name="connsiteY18646" fmla="*/ 698425 h 2128862"/>
              <a:gd name="connsiteX18647" fmla="*/ 1992782 w 2482948"/>
              <a:gd name="connsiteY18647" fmla="*/ 698533 h 2128862"/>
              <a:gd name="connsiteX18648" fmla="*/ 1992818 w 2482948"/>
              <a:gd name="connsiteY18648" fmla="*/ 698544 h 2128862"/>
              <a:gd name="connsiteX18649" fmla="*/ 1993099 w 2482948"/>
              <a:gd name="connsiteY18649" fmla="*/ 698626 h 2128862"/>
              <a:gd name="connsiteX18650" fmla="*/ 1992919 w 2482948"/>
              <a:gd name="connsiteY18650" fmla="*/ 698464 h 2128862"/>
              <a:gd name="connsiteX18651" fmla="*/ 2090771 w 2482948"/>
              <a:gd name="connsiteY18651" fmla="*/ 698313 h 2128862"/>
              <a:gd name="connsiteX18652" fmla="*/ 2090687 w 2482948"/>
              <a:gd name="connsiteY18652" fmla="*/ 698640 h 2128862"/>
              <a:gd name="connsiteX18653" fmla="*/ 2090639 w 2482948"/>
              <a:gd name="connsiteY18653" fmla="*/ 698825 h 2128862"/>
              <a:gd name="connsiteX18654" fmla="*/ 2090592 w 2482948"/>
              <a:gd name="connsiteY18654" fmla="*/ 699008 h 2128862"/>
              <a:gd name="connsiteX18655" fmla="*/ 2093934 w 2482948"/>
              <a:gd name="connsiteY18655" fmla="*/ 699314 h 2128862"/>
              <a:gd name="connsiteX18656" fmla="*/ 2094174 w 2482948"/>
              <a:gd name="connsiteY18656" fmla="*/ 699173 h 2128862"/>
              <a:gd name="connsiteX18657" fmla="*/ 2094944 w 2482948"/>
              <a:gd name="connsiteY18657" fmla="*/ 698720 h 2128862"/>
              <a:gd name="connsiteX18658" fmla="*/ 2094945 w 2482948"/>
              <a:gd name="connsiteY18658" fmla="*/ 698719 h 2128862"/>
              <a:gd name="connsiteX18659" fmla="*/ 2094858 w 2482948"/>
              <a:gd name="connsiteY18659" fmla="*/ 698709 h 2128862"/>
              <a:gd name="connsiteX18660" fmla="*/ 2196909 w 2482948"/>
              <a:gd name="connsiteY18660" fmla="*/ 698203 h 2128862"/>
              <a:gd name="connsiteX18661" fmla="*/ 2185005 w 2482948"/>
              <a:gd name="connsiteY18661" fmla="*/ 703684 h 2128862"/>
              <a:gd name="connsiteX18662" fmla="*/ 2183925 w 2482948"/>
              <a:gd name="connsiteY18662" fmla="*/ 722409 h 2128862"/>
              <a:gd name="connsiteX18663" fmla="*/ 2197164 w 2482948"/>
              <a:gd name="connsiteY18663" fmla="*/ 715568 h 2128862"/>
              <a:gd name="connsiteX18664" fmla="*/ 2331801 w 2482948"/>
              <a:gd name="connsiteY18664" fmla="*/ 697419 h 2128862"/>
              <a:gd name="connsiteX18665" fmla="*/ 2324319 w 2482948"/>
              <a:gd name="connsiteY18665" fmla="*/ 703576 h 2128862"/>
              <a:gd name="connsiteX18666" fmla="*/ 2328073 w 2482948"/>
              <a:gd name="connsiteY18666" fmla="*/ 711606 h 2128862"/>
              <a:gd name="connsiteX18667" fmla="*/ 2330608 w 2482948"/>
              <a:gd name="connsiteY18667" fmla="*/ 709153 h 2128862"/>
              <a:gd name="connsiteX18668" fmla="*/ 2334188 w 2482948"/>
              <a:gd name="connsiteY18668" fmla="*/ 705688 h 2128862"/>
              <a:gd name="connsiteX18669" fmla="*/ 2000305 w 2482948"/>
              <a:gd name="connsiteY18669" fmla="*/ 697380 h 2128862"/>
              <a:gd name="connsiteX18670" fmla="*/ 2005719 w 2482948"/>
              <a:gd name="connsiteY18670" fmla="*/ 700151 h 2128862"/>
              <a:gd name="connsiteX18671" fmla="*/ 2005982 w 2482948"/>
              <a:gd name="connsiteY18671" fmla="*/ 700286 h 2128862"/>
              <a:gd name="connsiteX18672" fmla="*/ 2006804 w 2482948"/>
              <a:gd name="connsiteY18672" fmla="*/ 698557 h 2128862"/>
              <a:gd name="connsiteX18673" fmla="*/ 2001606 w 2482948"/>
              <a:gd name="connsiteY18673" fmla="*/ 697616 h 2128862"/>
              <a:gd name="connsiteX18674" fmla="*/ 2000504 w 2482948"/>
              <a:gd name="connsiteY18674" fmla="*/ 697416 h 2128862"/>
              <a:gd name="connsiteX18675" fmla="*/ 2332348 w 2482948"/>
              <a:gd name="connsiteY18675" fmla="*/ 696969 h 2128862"/>
              <a:gd name="connsiteX18676" fmla="*/ 2332329 w 2482948"/>
              <a:gd name="connsiteY18676" fmla="*/ 696985 h 2128862"/>
              <a:gd name="connsiteX18677" fmla="*/ 2332486 w 2482948"/>
              <a:gd name="connsiteY18677" fmla="*/ 697318 h 2128862"/>
              <a:gd name="connsiteX18678" fmla="*/ 756302 w 2482948"/>
              <a:gd name="connsiteY18678" fmla="*/ 696940 h 2128862"/>
              <a:gd name="connsiteX18679" fmla="*/ 756722 w 2482948"/>
              <a:gd name="connsiteY18679" fmla="*/ 697403 h 2128862"/>
              <a:gd name="connsiteX18680" fmla="*/ 758880 w 2482948"/>
              <a:gd name="connsiteY18680" fmla="*/ 698029 h 2128862"/>
              <a:gd name="connsiteX18681" fmla="*/ 759067 w 2482948"/>
              <a:gd name="connsiteY18681" fmla="*/ 698083 h 2128862"/>
              <a:gd name="connsiteX18682" fmla="*/ 759095 w 2482948"/>
              <a:gd name="connsiteY18682" fmla="*/ 698091 h 2128862"/>
              <a:gd name="connsiteX18683" fmla="*/ 758051 w 2482948"/>
              <a:gd name="connsiteY18683" fmla="*/ 697351 h 2128862"/>
              <a:gd name="connsiteX18684" fmla="*/ 2283454 w 2482948"/>
              <a:gd name="connsiteY18684" fmla="*/ 696752 h 2128862"/>
              <a:gd name="connsiteX18685" fmla="*/ 2274815 w 2482948"/>
              <a:gd name="connsiteY18685" fmla="*/ 701855 h 2128862"/>
              <a:gd name="connsiteX18686" fmla="*/ 2275114 w 2482948"/>
              <a:gd name="connsiteY18686" fmla="*/ 702766 h 2128862"/>
              <a:gd name="connsiteX18687" fmla="*/ 2275685 w 2482948"/>
              <a:gd name="connsiteY18687" fmla="*/ 704510 h 2128862"/>
              <a:gd name="connsiteX18688" fmla="*/ 2276283 w 2482948"/>
              <a:gd name="connsiteY18688" fmla="*/ 709286 h 2128862"/>
              <a:gd name="connsiteX18689" fmla="*/ 2276841 w 2482948"/>
              <a:gd name="connsiteY18689" fmla="*/ 713750 h 2128862"/>
              <a:gd name="connsiteX18690" fmla="*/ 2285746 w 2482948"/>
              <a:gd name="connsiteY18690" fmla="*/ 707536 h 2128862"/>
              <a:gd name="connsiteX18691" fmla="*/ 2071705 w 2482948"/>
              <a:gd name="connsiteY18691" fmla="*/ 696457 h 2128862"/>
              <a:gd name="connsiteX18692" fmla="*/ 2071595 w 2482948"/>
              <a:gd name="connsiteY18692" fmla="*/ 696825 h 2128862"/>
              <a:gd name="connsiteX18693" fmla="*/ 2071583 w 2482948"/>
              <a:gd name="connsiteY18693" fmla="*/ 696865 h 2128862"/>
              <a:gd name="connsiteX18694" fmla="*/ 2071466 w 2482948"/>
              <a:gd name="connsiteY18694" fmla="*/ 697255 h 2128862"/>
              <a:gd name="connsiteX18695" fmla="*/ 2086368 w 2482948"/>
              <a:gd name="connsiteY18695" fmla="*/ 698621 h 2128862"/>
              <a:gd name="connsiteX18696" fmla="*/ 2086552 w 2482948"/>
              <a:gd name="connsiteY18696" fmla="*/ 697904 h 2128862"/>
              <a:gd name="connsiteX18697" fmla="*/ 2072108 w 2482948"/>
              <a:gd name="connsiteY18697" fmla="*/ 696503 h 2128862"/>
              <a:gd name="connsiteX18698" fmla="*/ 809289 w 2482948"/>
              <a:gd name="connsiteY18698" fmla="*/ 696186 h 2128862"/>
              <a:gd name="connsiteX18699" fmla="*/ 808058 w 2482948"/>
              <a:gd name="connsiteY18699" fmla="*/ 697571 h 2128862"/>
              <a:gd name="connsiteX18700" fmla="*/ 808060 w 2482948"/>
              <a:gd name="connsiteY18700" fmla="*/ 697572 h 2128862"/>
              <a:gd name="connsiteX18701" fmla="*/ 808267 w 2482948"/>
              <a:gd name="connsiteY18701" fmla="*/ 697628 h 2128862"/>
              <a:gd name="connsiteX18702" fmla="*/ 809389 w 2482948"/>
              <a:gd name="connsiteY18702" fmla="*/ 696227 h 2128862"/>
              <a:gd name="connsiteX18703" fmla="*/ 809339 w 2482948"/>
              <a:gd name="connsiteY18703" fmla="*/ 696206 h 2128862"/>
              <a:gd name="connsiteX18704" fmla="*/ 2249269 w 2482948"/>
              <a:gd name="connsiteY18704" fmla="*/ 695894 h 2128862"/>
              <a:gd name="connsiteX18705" fmla="*/ 2247345 w 2482948"/>
              <a:gd name="connsiteY18705" fmla="*/ 696856 h 2128862"/>
              <a:gd name="connsiteX18706" fmla="*/ 2244439 w 2482948"/>
              <a:gd name="connsiteY18706" fmla="*/ 698310 h 2128862"/>
              <a:gd name="connsiteX18707" fmla="*/ 2239705 w 2482948"/>
              <a:gd name="connsiteY18707" fmla="*/ 700677 h 2128862"/>
              <a:gd name="connsiteX18708" fmla="*/ 2240011 w 2482948"/>
              <a:gd name="connsiteY18708" fmla="*/ 706233 h 2128862"/>
              <a:gd name="connsiteX18709" fmla="*/ 2240534 w 2482948"/>
              <a:gd name="connsiteY18709" fmla="*/ 715728 h 2128862"/>
              <a:gd name="connsiteX18710" fmla="*/ 2244325 w 2482948"/>
              <a:gd name="connsiteY18710" fmla="*/ 714016 h 2128862"/>
              <a:gd name="connsiteX18711" fmla="*/ 2251141 w 2482948"/>
              <a:gd name="connsiteY18711" fmla="*/ 709996 h 2128862"/>
              <a:gd name="connsiteX18712" fmla="*/ 1962600 w 2482948"/>
              <a:gd name="connsiteY18712" fmla="*/ 695233 h 2128862"/>
              <a:gd name="connsiteX18713" fmla="*/ 1957244 w 2482948"/>
              <a:gd name="connsiteY18713" fmla="*/ 703180 h 2128862"/>
              <a:gd name="connsiteX18714" fmla="*/ 1948172 w 2482948"/>
              <a:gd name="connsiteY18714" fmla="*/ 716639 h 2128862"/>
              <a:gd name="connsiteX18715" fmla="*/ 1932296 w 2482948"/>
              <a:gd name="connsiteY18715" fmla="*/ 740194 h 2128862"/>
              <a:gd name="connsiteX18716" fmla="*/ 1928358 w 2482948"/>
              <a:gd name="connsiteY18716" fmla="*/ 751460 h 2128862"/>
              <a:gd name="connsiteX18717" fmla="*/ 1922768 w 2482948"/>
              <a:gd name="connsiteY18717" fmla="*/ 767449 h 2128862"/>
              <a:gd name="connsiteX18718" fmla="*/ 1923048 w 2482948"/>
              <a:gd name="connsiteY18718" fmla="*/ 768046 h 2128862"/>
              <a:gd name="connsiteX18719" fmla="*/ 1923199 w 2482948"/>
              <a:gd name="connsiteY18719" fmla="*/ 768367 h 2128862"/>
              <a:gd name="connsiteX18720" fmla="*/ 1924982 w 2482948"/>
              <a:gd name="connsiteY18720" fmla="*/ 770962 h 2128862"/>
              <a:gd name="connsiteX18721" fmla="*/ 1924982 w 2482948"/>
              <a:gd name="connsiteY18721" fmla="*/ 772204 h 2128862"/>
              <a:gd name="connsiteX18722" fmla="*/ 1924157 w 2482948"/>
              <a:gd name="connsiteY18722" fmla="*/ 773565 h 2128862"/>
              <a:gd name="connsiteX18723" fmla="*/ 1924157 w 2482948"/>
              <a:gd name="connsiteY18723" fmla="*/ 794841 h 2128862"/>
              <a:gd name="connsiteX18724" fmla="*/ 1928774 w 2482948"/>
              <a:gd name="connsiteY18724" fmla="*/ 785735 h 2128862"/>
              <a:gd name="connsiteX18725" fmla="*/ 1933063 w 2482948"/>
              <a:gd name="connsiteY18725" fmla="*/ 778970 h 2128862"/>
              <a:gd name="connsiteX18726" fmla="*/ 1954075 w 2482948"/>
              <a:gd name="connsiteY18726" fmla="*/ 715669 h 2128862"/>
              <a:gd name="connsiteX18727" fmla="*/ 1962794 w 2482948"/>
              <a:gd name="connsiteY18727" fmla="*/ 699210 h 2128862"/>
              <a:gd name="connsiteX18728" fmla="*/ 2060872 w 2482948"/>
              <a:gd name="connsiteY18728" fmla="*/ 695218 h 2128862"/>
              <a:gd name="connsiteX18729" fmla="*/ 2060249 w 2482948"/>
              <a:gd name="connsiteY18729" fmla="*/ 696007 h 2128862"/>
              <a:gd name="connsiteX18730" fmla="*/ 2061765 w 2482948"/>
              <a:gd name="connsiteY18730" fmla="*/ 696366 h 2128862"/>
              <a:gd name="connsiteX18731" fmla="*/ 2066502 w 2482948"/>
              <a:gd name="connsiteY18731" fmla="*/ 696800 h 2128862"/>
              <a:gd name="connsiteX18732" fmla="*/ 2066775 w 2482948"/>
              <a:gd name="connsiteY18732" fmla="*/ 695893 h 2128862"/>
              <a:gd name="connsiteX18733" fmla="*/ 2064742 w 2482948"/>
              <a:gd name="connsiteY18733" fmla="*/ 695661 h 2128862"/>
              <a:gd name="connsiteX18734" fmla="*/ 2062793 w 2482948"/>
              <a:gd name="connsiteY18734" fmla="*/ 695438 h 2128862"/>
              <a:gd name="connsiteX18735" fmla="*/ 773371 w 2482948"/>
              <a:gd name="connsiteY18735" fmla="*/ 694801 h 2128862"/>
              <a:gd name="connsiteX18736" fmla="*/ 773368 w 2482948"/>
              <a:gd name="connsiteY18736" fmla="*/ 694804 h 2128862"/>
              <a:gd name="connsiteX18737" fmla="*/ 773363 w 2482948"/>
              <a:gd name="connsiteY18737" fmla="*/ 694810 h 2128862"/>
              <a:gd name="connsiteX18738" fmla="*/ 775022 w 2482948"/>
              <a:gd name="connsiteY18738" fmla="*/ 695887 h 2128862"/>
              <a:gd name="connsiteX18739" fmla="*/ 780600 w 2482948"/>
              <a:gd name="connsiteY18739" fmla="*/ 697459 h 2128862"/>
              <a:gd name="connsiteX18740" fmla="*/ 779698 w 2482948"/>
              <a:gd name="connsiteY18740" fmla="*/ 696936 h 2128862"/>
              <a:gd name="connsiteX18741" fmla="*/ 777631 w 2482948"/>
              <a:gd name="connsiteY18741" fmla="*/ 695736 h 2128862"/>
              <a:gd name="connsiteX18742" fmla="*/ 608644 w 2482948"/>
              <a:gd name="connsiteY18742" fmla="*/ 694371 h 2128862"/>
              <a:gd name="connsiteX18743" fmla="*/ 559500 w 2482948"/>
              <a:gd name="connsiteY18743" fmla="*/ 750142 h 2128862"/>
              <a:gd name="connsiteX18744" fmla="*/ 510138 w 2482948"/>
              <a:gd name="connsiteY18744" fmla="*/ 805297 h 2128862"/>
              <a:gd name="connsiteX18745" fmla="*/ 428785 w 2482948"/>
              <a:gd name="connsiteY18745" fmla="*/ 896302 h 2128862"/>
              <a:gd name="connsiteX18746" fmla="*/ 232021 w 2482948"/>
              <a:gd name="connsiteY18746" fmla="*/ 1113472 h 2128862"/>
              <a:gd name="connsiteX18747" fmla="*/ 195301 w 2482948"/>
              <a:gd name="connsiteY18747" fmla="*/ 1146474 h 2128862"/>
              <a:gd name="connsiteX18748" fmla="*/ 165019 w 2482948"/>
              <a:gd name="connsiteY18748" fmla="*/ 1165470 h 2128862"/>
              <a:gd name="connsiteX18749" fmla="*/ 179331 w 2482948"/>
              <a:gd name="connsiteY18749" fmla="*/ 1160245 h 2128862"/>
              <a:gd name="connsiteX18750" fmla="*/ 181607 w 2482948"/>
              <a:gd name="connsiteY18750" fmla="*/ 1159414 h 2128862"/>
              <a:gd name="connsiteX18751" fmla="*/ 236021 w 2482948"/>
              <a:gd name="connsiteY18751" fmla="*/ 1118849 h 2128862"/>
              <a:gd name="connsiteX18752" fmla="*/ 515928 w 2482948"/>
              <a:gd name="connsiteY18752" fmla="*/ 816879 h 2128862"/>
              <a:gd name="connsiteX18753" fmla="*/ 565292 w 2482948"/>
              <a:gd name="connsiteY18753" fmla="*/ 761724 h 2128862"/>
              <a:gd name="connsiteX18754" fmla="*/ 608940 w 2482948"/>
              <a:gd name="connsiteY18754" fmla="*/ 712424 h 2128862"/>
              <a:gd name="connsiteX18755" fmla="*/ 608729 w 2482948"/>
              <a:gd name="connsiteY18755" fmla="*/ 699515 h 2128862"/>
              <a:gd name="connsiteX18756" fmla="*/ 2053449 w 2482948"/>
              <a:gd name="connsiteY18756" fmla="*/ 694369 h 2128862"/>
              <a:gd name="connsiteX18757" fmla="*/ 2053629 w 2482948"/>
              <a:gd name="connsiteY18757" fmla="*/ 694437 h 2128862"/>
              <a:gd name="connsiteX18758" fmla="*/ 2056075 w 2482948"/>
              <a:gd name="connsiteY18758" fmla="*/ 695017 h 2128862"/>
              <a:gd name="connsiteX18759" fmla="*/ 2056095 w 2482948"/>
              <a:gd name="connsiteY18759" fmla="*/ 694992 h 2128862"/>
              <a:gd name="connsiteX18760" fmla="*/ 2056328 w 2482948"/>
              <a:gd name="connsiteY18760" fmla="*/ 694698 h 2128862"/>
              <a:gd name="connsiteX18761" fmla="*/ 2053720 w 2482948"/>
              <a:gd name="connsiteY18761" fmla="*/ 694400 h 2128862"/>
              <a:gd name="connsiteX18762" fmla="*/ 2053632 w 2482948"/>
              <a:gd name="connsiteY18762" fmla="*/ 694390 h 2128862"/>
              <a:gd name="connsiteX18763" fmla="*/ 2314229 w 2482948"/>
              <a:gd name="connsiteY18763" fmla="*/ 694116 h 2128862"/>
              <a:gd name="connsiteX18764" fmla="*/ 2312523 w 2482948"/>
              <a:gd name="connsiteY18764" fmla="*/ 695307 h 2128862"/>
              <a:gd name="connsiteX18765" fmla="*/ 2307171 w 2482948"/>
              <a:gd name="connsiteY18765" fmla="*/ 699044 h 2128862"/>
              <a:gd name="connsiteX18766" fmla="*/ 2310893 w 2482948"/>
              <a:gd name="connsiteY18766" fmla="*/ 707863 h 2128862"/>
              <a:gd name="connsiteX18767" fmla="*/ 2317659 w 2482948"/>
              <a:gd name="connsiteY18767" fmla="*/ 702300 h 2128862"/>
              <a:gd name="connsiteX18768" fmla="*/ 2316972 w 2482948"/>
              <a:gd name="connsiteY18768" fmla="*/ 699971 h 2128862"/>
              <a:gd name="connsiteX18769" fmla="*/ 2015004 w 2482948"/>
              <a:gd name="connsiteY18769" fmla="*/ 693551 h 2128862"/>
              <a:gd name="connsiteX18770" fmla="*/ 2014050 w 2482948"/>
              <a:gd name="connsiteY18770" fmla="*/ 695566 h 2128862"/>
              <a:gd name="connsiteX18771" fmla="*/ 2020539 w 2482948"/>
              <a:gd name="connsiteY18771" fmla="*/ 696734 h 2128862"/>
              <a:gd name="connsiteX18772" fmla="*/ 2022720 w 2482948"/>
              <a:gd name="connsiteY18772" fmla="*/ 697126 h 2128862"/>
              <a:gd name="connsiteX18773" fmla="*/ 2022912 w 2482948"/>
              <a:gd name="connsiteY18773" fmla="*/ 696897 h 2128862"/>
              <a:gd name="connsiteX18774" fmla="*/ 2022589 w 2482948"/>
              <a:gd name="connsiteY18774" fmla="*/ 696761 h 2128862"/>
              <a:gd name="connsiteX18775" fmla="*/ 2021787 w 2482948"/>
              <a:gd name="connsiteY18775" fmla="*/ 696421 h 2128862"/>
              <a:gd name="connsiteX18776" fmla="*/ 656389 w 2482948"/>
              <a:gd name="connsiteY18776" fmla="*/ 693057 h 2128862"/>
              <a:gd name="connsiteX18777" fmla="*/ 652891 w 2482948"/>
              <a:gd name="connsiteY18777" fmla="*/ 697000 h 2128862"/>
              <a:gd name="connsiteX18778" fmla="*/ 653669 w 2482948"/>
              <a:gd name="connsiteY18778" fmla="*/ 698080 h 2128862"/>
              <a:gd name="connsiteX18779" fmla="*/ 659731 w 2482948"/>
              <a:gd name="connsiteY18779" fmla="*/ 706495 h 2128862"/>
              <a:gd name="connsiteX18780" fmla="*/ 660656 w 2482948"/>
              <a:gd name="connsiteY18780" fmla="*/ 707778 h 2128862"/>
              <a:gd name="connsiteX18781" fmla="*/ 662060 w 2482948"/>
              <a:gd name="connsiteY18781" fmla="*/ 706217 h 2128862"/>
              <a:gd name="connsiteX18782" fmla="*/ 665119 w 2482948"/>
              <a:gd name="connsiteY18782" fmla="*/ 702816 h 2128862"/>
              <a:gd name="connsiteX18783" fmla="*/ 661260 w 2482948"/>
              <a:gd name="connsiteY18783" fmla="*/ 698501 h 2128862"/>
              <a:gd name="connsiteX18784" fmla="*/ 2111568 w 2482948"/>
              <a:gd name="connsiteY18784" fmla="*/ 693029 h 2128862"/>
              <a:gd name="connsiteX18785" fmla="*/ 2111166 w 2482948"/>
              <a:gd name="connsiteY18785" fmla="*/ 693266 h 2128862"/>
              <a:gd name="connsiteX18786" fmla="*/ 2110635 w 2482948"/>
              <a:gd name="connsiteY18786" fmla="*/ 693579 h 2128862"/>
              <a:gd name="connsiteX18787" fmla="*/ 2110261 w 2482948"/>
              <a:gd name="connsiteY18787" fmla="*/ 695312 h 2128862"/>
              <a:gd name="connsiteX18788" fmla="*/ 2115677 w 2482948"/>
              <a:gd name="connsiteY18788" fmla="*/ 696090 h 2128862"/>
              <a:gd name="connsiteX18789" fmla="*/ 2124493 w 2482948"/>
              <a:gd name="connsiteY18789" fmla="*/ 696090 h 2128862"/>
              <a:gd name="connsiteX18790" fmla="*/ 2124512 w 2482948"/>
              <a:gd name="connsiteY18790" fmla="*/ 695981 h 2128862"/>
              <a:gd name="connsiteX18791" fmla="*/ 2124559 w 2482948"/>
              <a:gd name="connsiteY18791" fmla="*/ 695707 h 2128862"/>
              <a:gd name="connsiteX18792" fmla="*/ 2122171 w 2482948"/>
              <a:gd name="connsiteY18792" fmla="*/ 694602 h 2128862"/>
              <a:gd name="connsiteX18793" fmla="*/ 2115955 w 2482948"/>
              <a:gd name="connsiteY18793" fmla="*/ 693885 h 2128862"/>
              <a:gd name="connsiteX18794" fmla="*/ 632541 w 2482948"/>
              <a:gd name="connsiteY18794" fmla="*/ 692970 h 2128862"/>
              <a:gd name="connsiteX18795" fmla="*/ 630782 w 2482948"/>
              <a:gd name="connsiteY18795" fmla="*/ 694957 h 2128862"/>
              <a:gd name="connsiteX18796" fmla="*/ 631506 w 2482948"/>
              <a:gd name="connsiteY18796" fmla="*/ 700450 h 2128862"/>
              <a:gd name="connsiteX18797" fmla="*/ 631557 w 2482948"/>
              <a:gd name="connsiteY18797" fmla="*/ 700839 h 2128862"/>
              <a:gd name="connsiteX18798" fmla="*/ 631562 w 2482948"/>
              <a:gd name="connsiteY18798" fmla="*/ 700880 h 2128862"/>
              <a:gd name="connsiteX18799" fmla="*/ 631696 w 2482948"/>
              <a:gd name="connsiteY18799" fmla="*/ 701228 h 2128862"/>
              <a:gd name="connsiteX18800" fmla="*/ 634987 w 2482948"/>
              <a:gd name="connsiteY18800" fmla="*/ 709762 h 2128862"/>
              <a:gd name="connsiteX18801" fmla="*/ 637202 w 2482948"/>
              <a:gd name="connsiteY18801" fmla="*/ 707265 h 2128862"/>
              <a:gd name="connsiteX18802" fmla="*/ 1029324 w 2482948"/>
              <a:gd name="connsiteY18802" fmla="*/ 692423 h 2128862"/>
              <a:gd name="connsiteX18803" fmla="*/ 1028843 w 2482948"/>
              <a:gd name="connsiteY18803" fmla="*/ 692480 h 2128862"/>
              <a:gd name="connsiteX18804" fmla="*/ 1028520 w 2482948"/>
              <a:gd name="connsiteY18804" fmla="*/ 692519 h 2128862"/>
              <a:gd name="connsiteX18805" fmla="*/ 1028982 w 2482948"/>
              <a:gd name="connsiteY18805" fmla="*/ 693719 h 2128862"/>
              <a:gd name="connsiteX18806" fmla="*/ 1028529 w 2482948"/>
              <a:gd name="connsiteY18806" fmla="*/ 700894 h 2128862"/>
              <a:gd name="connsiteX18807" fmla="*/ 1034176 w 2482948"/>
              <a:gd name="connsiteY18807" fmla="*/ 700496 h 2128862"/>
              <a:gd name="connsiteX18808" fmla="*/ 1032288 w 2482948"/>
              <a:gd name="connsiteY18808" fmla="*/ 697354 h 2128862"/>
              <a:gd name="connsiteX18809" fmla="*/ 2032701 w 2482948"/>
              <a:gd name="connsiteY18809" fmla="*/ 692231 h 2128862"/>
              <a:gd name="connsiteX18810" fmla="*/ 2031536 w 2482948"/>
              <a:gd name="connsiteY18810" fmla="*/ 695294 h 2128862"/>
              <a:gd name="connsiteX18811" fmla="*/ 2032437 w 2482948"/>
              <a:gd name="connsiteY18811" fmla="*/ 695679 h 2128862"/>
              <a:gd name="connsiteX18812" fmla="*/ 2045063 w 2482948"/>
              <a:gd name="connsiteY18812" fmla="*/ 701074 h 2128862"/>
              <a:gd name="connsiteX18813" fmla="*/ 2046299 w 2482948"/>
              <a:gd name="connsiteY18813" fmla="*/ 697400 h 2128862"/>
              <a:gd name="connsiteX18814" fmla="*/ 2162592 w 2482948"/>
              <a:gd name="connsiteY18814" fmla="*/ 692033 h 2128862"/>
              <a:gd name="connsiteX18815" fmla="*/ 2150535 w 2482948"/>
              <a:gd name="connsiteY18815" fmla="*/ 696859 h 2128862"/>
              <a:gd name="connsiteX18816" fmla="*/ 2152358 w 2482948"/>
              <a:gd name="connsiteY18816" fmla="*/ 700778 h 2128862"/>
              <a:gd name="connsiteX18817" fmla="*/ 2152358 w 2482948"/>
              <a:gd name="connsiteY18817" fmla="*/ 701425 h 2128862"/>
              <a:gd name="connsiteX18818" fmla="*/ 2152769 w 2482948"/>
              <a:gd name="connsiteY18818" fmla="*/ 702021 h 2128862"/>
              <a:gd name="connsiteX18819" fmla="*/ 2152358 w 2482948"/>
              <a:gd name="connsiteY18819" fmla="*/ 702703 h 2128862"/>
              <a:gd name="connsiteX18820" fmla="*/ 2152358 w 2482948"/>
              <a:gd name="connsiteY18820" fmla="*/ 715366 h 2128862"/>
              <a:gd name="connsiteX18821" fmla="*/ 2156485 w 2482948"/>
              <a:gd name="connsiteY18821" fmla="*/ 712571 h 2128862"/>
              <a:gd name="connsiteX18822" fmla="*/ 2159077 w 2482948"/>
              <a:gd name="connsiteY18822" fmla="*/ 711379 h 2128862"/>
              <a:gd name="connsiteX18823" fmla="*/ 2160812 w 2482948"/>
              <a:gd name="connsiteY18823" fmla="*/ 710580 h 2128862"/>
              <a:gd name="connsiteX18824" fmla="*/ 2214494 w 2482948"/>
              <a:gd name="connsiteY18824" fmla="*/ 691833 h 2128862"/>
              <a:gd name="connsiteX18825" fmla="*/ 2210405 w 2482948"/>
              <a:gd name="connsiteY18825" fmla="*/ 693196 h 2128862"/>
              <a:gd name="connsiteX18826" fmla="*/ 2207785 w 2482948"/>
              <a:gd name="connsiteY18826" fmla="*/ 693196 h 2128862"/>
              <a:gd name="connsiteX18827" fmla="*/ 2204171 w 2482948"/>
              <a:gd name="connsiteY18827" fmla="*/ 694860 h 2128862"/>
              <a:gd name="connsiteX18828" fmla="*/ 2204011 w 2482948"/>
              <a:gd name="connsiteY18828" fmla="*/ 702642 h 2128862"/>
              <a:gd name="connsiteX18829" fmla="*/ 2203815 w 2482948"/>
              <a:gd name="connsiteY18829" fmla="*/ 712131 h 2128862"/>
              <a:gd name="connsiteX18830" fmla="*/ 2215306 w 2482948"/>
              <a:gd name="connsiteY18830" fmla="*/ 706192 h 2128862"/>
              <a:gd name="connsiteX18831" fmla="*/ 2130095 w 2482948"/>
              <a:gd name="connsiteY18831" fmla="*/ 691690 h 2128862"/>
              <a:gd name="connsiteX18832" fmla="*/ 2130027 w 2482948"/>
              <a:gd name="connsiteY18832" fmla="*/ 692081 h 2128862"/>
              <a:gd name="connsiteX18833" fmla="*/ 2129985 w 2482948"/>
              <a:gd name="connsiteY18833" fmla="*/ 692329 h 2128862"/>
              <a:gd name="connsiteX18834" fmla="*/ 2131268 w 2482948"/>
              <a:gd name="connsiteY18834" fmla="*/ 692583 h 2128862"/>
              <a:gd name="connsiteX18835" fmla="*/ 2131839 w 2482948"/>
              <a:gd name="connsiteY18835" fmla="*/ 692696 h 2128862"/>
              <a:gd name="connsiteX18836" fmla="*/ 2130806 w 2482948"/>
              <a:gd name="connsiteY18836" fmla="*/ 692100 h 2128862"/>
              <a:gd name="connsiteX18837" fmla="*/ 795153 w 2482948"/>
              <a:gd name="connsiteY18837" fmla="*/ 691384 h 2128862"/>
              <a:gd name="connsiteX18838" fmla="*/ 796429 w 2482948"/>
              <a:gd name="connsiteY18838" fmla="*/ 692187 h 2128862"/>
              <a:gd name="connsiteX18839" fmla="*/ 797275 w 2482948"/>
              <a:gd name="connsiteY18839" fmla="*/ 692719 h 2128862"/>
              <a:gd name="connsiteX18840" fmla="*/ 797836 w 2482948"/>
              <a:gd name="connsiteY18840" fmla="*/ 692092 h 2128862"/>
              <a:gd name="connsiteX18841" fmla="*/ 797832 w 2482948"/>
              <a:gd name="connsiteY18841" fmla="*/ 692091 h 2128862"/>
              <a:gd name="connsiteX18842" fmla="*/ 813414 w 2482948"/>
              <a:gd name="connsiteY18842" fmla="*/ 691029 h 2128862"/>
              <a:gd name="connsiteX18843" fmla="*/ 813129 w 2482948"/>
              <a:gd name="connsiteY18843" fmla="*/ 691404 h 2128862"/>
              <a:gd name="connsiteX18844" fmla="*/ 813186 w 2482948"/>
              <a:gd name="connsiteY18844" fmla="*/ 691419 h 2128862"/>
              <a:gd name="connsiteX18845" fmla="*/ 813207 w 2482948"/>
              <a:gd name="connsiteY18845" fmla="*/ 691424 h 2128862"/>
              <a:gd name="connsiteX18846" fmla="*/ 813231 w 2482948"/>
              <a:gd name="connsiteY18846" fmla="*/ 691431 h 2128862"/>
              <a:gd name="connsiteX18847" fmla="*/ 813533 w 2482948"/>
              <a:gd name="connsiteY18847" fmla="*/ 691054 h 2128862"/>
              <a:gd name="connsiteX18848" fmla="*/ 1042895 w 2482948"/>
              <a:gd name="connsiteY18848" fmla="*/ 690787 h 2128862"/>
              <a:gd name="connsiteX18849" fmla="*/ 1035320 w 2482948"/>
              <a:gd name="connsiteY18849" fmla="*/ 691700 h 2128862"/>
              <a:gd name="connsiteX18850" fmla="*/ 1038882 w 2482948"/>
              <a:gd name="connsiteY18850" fmla="*/ 697721 h 2128862"/>
              <a:gd name="connsiteX18851" fmla="*/ 1040268 w 2482948"/>
              <a:gd name="connsiteY18851" fmla="*/ 700063 h 2128862"/>
              <a:gd name="connsiteX18852" fmla="*/ 1040270 w 2482948"/>
              <a:gd name="connsiteY18852" fmla="*/ 700067 h 2128862"/>
              <a:gd name="connsiteX18853" fmla="*/ 1040288 w 2482948"/>
              <a:gd name="connsiteY18853" fmla="*/ 700066 h 2128862"/>
              <a:gd name="connsiteX18854" fmla="*/ 1047618 w 2482948"/>
              <a:gd name="connsiteY18854" fmla="*/ 699549 h 2128862"/>
              <a:gd name="connsiteX18855" fmla="*/ 2329853 w 2482948"/>
              <a:gd name="connsiteY18855" fmla="*/ 690666 h 2128862"/>
              <a:gd name="connsiteX18856" fmla="*/ 2330227 w 2482948"/>
              <a:gd name="connsiteY18856" fmla="*/ 691965 h 2128862"/>
              <a:gd name="connsiteX18857" fmla="*/ 2330263 w 2482948"/>
              <a:gd name="connsiteY18857" fmla="*/ 691935 h 2128862"/>
              <a:gd name="connsiteX18858" fmla="*/ 2330332 w 2482948"/>
              <a:gd name="connsiteY18858" fmla="*/ 691878 h 2128862"/>
              <a:gd name="connsiteX18859" fmla="*/ 976897 w 2482948"/>
              <a:gd name="connsiteY18859" fmla="*/ 690648 h 2128862"/>
              <a:gd name="connsiteX18860" fmla="*/ 976558 w 2482948"/>
              <a:gd name="connsiteY18860" fmla="*/ 691242 h 2128862"/>
              <a:gd name="connsiteX18861" fmla="*/ 976530 w 2482948"/>
              <a:gd name="connsiteY18861" fmla="*/ 691291 h 2128862"/>
              <a:gd name="connsiteX18862" fmla="*/ 976527 w 2482948"/>
              <a:gd name="connsiteY18862" fmla="*/ 691297 h 2128862"/>
              <a:gd name="connsiteX18863" fmla="*/ 980146 w 2482948"/>
              <a:gd name="connsiteY18863" fmla="*/ 693634 h 2128862"/>
              <a:gd name="connsiteX18864" fmla="*/ 980312 w 2482948"/>
              <a:gd name="connsiteY18864" fmla="*/ 693614 h 2128862"/>
              <a:gd name="connsiteX18865" fmla="*/ 980646 w 2482948"/>
              <a:gd name="connsiteY18865" fmla="*/ 693574 h 2128862"/>
              <a:gd name="connsiteX18866" fmla="*/ 979918 w 2482948"/>
              <a:gd name="connsiteY18866" fmla="*/ 692672 h 2128862"/>
              <a:gd name="connsiteX18867" fmla="*/ 2019921 w 2482948"/>
              <a:gd name="connsiteY18867" fmla="*/ 690331 h 2128862"/>
              <a:gd name="connsiteX18868" fmla="*/ 2026172 w 2482948"/>
              <a:gd name="connsiteY18868" fmla="*/ 693002 h 2128862"/>
              <a:gd name="connsiteX18869" fmla="*/ 2026959 w 2482948"/>
              <a:gd name="connsiteY18869" fmla="*/ 692061 h 2128862"/>
              <a:gd name="connsiteX18870" fmla="*/ 2027467 w 2482948"/>
              <a:gd name="connsiteY18870" fmla="*/ 691454 h 2128862"/>
              <a:gd name="connsiteX18871" fmla="*/ 2027686 w 2482948"/>
              <a:gd name="connsiteY18871" fmla="*/ 691193 h 2128862"/>
              <a:gd name="connsiteX18872" fmla="*/ 2022744 w 2482948"/>
              <a:gd name="connsiteY18872" fmla="*/ 690575 h 2128862"/>
              <a:gd name="connsiteX18873" fmla="*/ 1982965 w 2482948"/>
              <a:gd name="connsiteY18873" fmla="*/ 689564 h 2128862"/>
              <a:gd name="connsiteX18874" fmla="*/ 1982867 w 2482948"/>
              <a:gd name="connsiteY18874" fmla="*/ 689606 h 2128862"/>
              <a:gd name="connsiteX18875" fmla="*/ 1982558 w 2482948"/>
              <a:gd name="connsiteY18875" fmla="*/ 689737 h 2128862"/>
              <a:gd name="connsiteX18876" fmla="*/ 1982452 w 2482948"/>
              <a:gd name="connsiteY18876" fmla="*/ 689782 h 2128862"/>
              <a:gd name="connsiteX18877" fmla="*/ 1982940 w 2482948"/>
              <a:gd name="connsiteY18877" fmla="*/ 690316 h 2128862"/>
              <a:gd name="connsiteX18878" fmla="*/ 1983018 w 2482948"/>
              <a:gd name="connsiteY18878" fmla="*/ 690401 h 2128862"/>
              <a:gd name="connsiteX18879" fmla="*/ 1983205 w 2482948"/>
              <a:gd name="connsiteY18879" fmla="*/ 690432 h 2128862"/>
              <a:gd name="connsiteX18880" fmla="*/ 1983545 w 2482948"/>
              <a:gd name="connsiteY18880" fmla="*/ 690487 h 2128862"/>
              <a:gd name="connsiteX18881" fmla="*/ 1984099 w 2482948"/>
              <a:gd name="connsiteY18881" fmla="*/ 690578 h 2128862"/>
              <a:gd name="connsiteX18882" fmla="*/ 2093056 w 2482948"/>
              <a:gd name="connsiteY18882" fmla="*/ 689417 h 2128862"/>
              <a:gd name="connsiteX18883" fmla="*/ 2092472 w 2482948"/>
              <a:gd name="connsiteY18883" fmla="*/ 691689 h 2128862"/>
              <a:gd name="connsiteX18884" fmla="*/ 2092208 w 2482948"/>
              <a:gd name="connsiteY18884" fmla="*/ 692719 h 2128862"/>
              <a:gd name="connsiteX18885" fmla="*/ 2102608 w 2482948"/>
              <a:gd name="connsiteY18885" fmla="*/ 694213 h 2128862"/>
              <a:gd name="connsiteX18886" fmla="*/ 2103080 w 2482948"/>
              <a:gd name="connsiteY18886" fmla="*/ 693935 h 2128862"/>
              <a:gd name="connsiteX18887" fmla="*/ 2106352 w 2482948"/>
              <a:gd name="connsiteY18887" fmla="*/ 692011 h 2128862"/>
              <a:gd name="connsiteX18888" fmla="*/ 1056425 w 2482948"/>
              <a:gd name="connsiteY18888" fmla="*/ 689156 h 2128862"/>
              <a:gd name="connsiteX18889" fmla="*/ 1051745 w 2482948"/>
              <a:gd name="connsiteY18889" fmla="*/ 689720 h 2128862"/>
              <a:gd name="connsiteX18890" fmla="*/ 1054897 w 2482948"/>
              <a:gd name="connsiteY18890" fmla="*/ 694511 h 2128862"/>
              <a:gd name="connsiteX18891" fmla="*/ 1056717 w 2482948"/>
              <a:gd name="connsiteY18891" fmla="*/ 698908 h 2128862"/>
              <a:gd name="connsiteX18892" fmla="*/ 1056775 w 2482948"/>
              <a:gd name="connsiteY18892" fmla="*/ 698904 h 2128862"/>
              <a:gd name="connsiteX18893" fmla="*/ 1060963 w 2482948"/>
              <a:gd name="connsiteY18893" fmla="*/ 698609 h 2128862"/>
              <a:gd name="connsiteX18894" fmla="*/ 636236 w 2482948"/>
              <a:gd name="connsiteY18894" fmla="*/ 688797 h 2128862"/>
              <a:gd name="connsiteX18895" fmla="*/ 636009 w 2482948"/>
              <a:gd name="connsiteY18895" fmla="*/ 689053 h 2128862"/>
              <a:gd name="connsiteX18896" fmla="*/ 636009 w 2482948"/>
              <a:gd name="connsiteY18896" fmla="*/ 689053 h 2128862"/>
              <a:gd name="connsiteX18897" fmla="*/ 636039 w 2482948"/>
              <a:gd name="connsiteY18897" fmla="*/ 689157 h 2128862"/>
              <a:gd name="connsiteX18898" fmla="*/ 640251 w 2482948"/>
              <a:gd name="connsiteY18898" fmla="*/ 703828 h 2128862"/>
              <a:gd name="connsiteX18899" fmla="*/ 641697 w 2482948"/>
              <a:gd name="connsiteY18899" fmla="*/ 702198 h 2128862"/>
              <a:gd name="connsiteX18900" fmla="*/ 641790 w 2482948"/>
              <a:gd name="connsiteY18900" fmla="*/ 702094 h 2128862"/>
              <a:gd name="connsiteX18901" fmla="*/ 2297011 w 2482948"/>
              <a:gd name="connsiteY18901" fmla="*/ 688745 h 2128862"/>
              <a:gd name="connsiteX18902" fmla="*/ 2288129 w 2482948"/>
              <a:gd name="connsiteY18902" fmla="*/ 693991 h 2128862"/>
              <a:gd name="connsiteX18903" fmla="*/ 2291656 w 2482948"/>
              <a:gd name="connsiteY18903" fmla="*/ 703413 h 2128862"/>
              <a:gd name="connsiteX18904" fmla="*/ 2298704 w 2482948"/>
              <a:gd name="connsiteY18904" fmla="*/ 698495 h 2128862"/>
              <a:gd name="connsiteX18905" fmla="*/ 2300536 w 2482948"/>
              <a:gd name="connsiteY18905" fmla="*/ 697216 h 2128862"/>
              <a:gd name="connsiteX18906" fmla="*/ 2300480 w 2482948"/>
              <a:gd name="connsiteY18906" fmla="*/ 696990 h 2128862"/>
              <a:gd name="connsiteX18907" fmla="*/ 2001165 w 2482948"/>
              <a:gd name="connsiteY18907" fmla="*/ 688706 h 2128862"/>
              <a:gd name="connsiteX18908" fmla="*/ 2000994 w 2482948"/>
              <a:gd name="connsiteY18908" fmla="*/ 688905 h 2128862"/>
              <a:gd name="connsiteX18909" fmla="*/ 2000729 w 2482948"/>
              <a:gd name="connsiteY18909" fmla="*/ 689216 h 2128862"/>
              <a:gd name="connsiteX18910" fmla="*/ 2000565 w 2482948"/>
              <a:gd name="connsiteY18910" fmla="*/ 689409 h 2128862"/>
              <a:gd name="connsiteX18911" fmla="*/ 2000819 w 2482948"/>
              <a:gd name="connsiteY18911" fmla="*/ 689610 h 2128862"/>
              <a:gd name="connsiteX18912" fmla="*/ 2009201 w 2482948"/>
              <a:gd name="connsiteY18912" fmla="*/ 693515 h 2128862"/>
              <a:gd name="connsiteX18913" fmla="*/ 2010159 w 2482948"/>
              <a:gd name="connsiteY18913" fmla="*/ 691500 h 2128862"/>
              <a:gd name="connsiteX18914" fmla="*/ 2006707 w 2482948"/>
              <a:gd name="connsiteY18914" fmla="*/ 690039 h 2128862"/>
              <a:gd name="connsiteX18915" fmla="*/ 2005827 w 2482948"/>
              <a:gd name="connsiteY18915" fmla="*/ 689667 h 2128862"/>
              <a:gd name="connsiteX18916" fmla="*/ 2004172 w 2482948"/>
              <a:gd name="connsiteY18916" fmla="*/ 688966 h 2128862"/>
              <a:gd name="connsiteX18917" fmla="*/ 2119293 w 2482948"/>
              <a:gd name="connsiteY18917" fmla="*/ 688471 h 2128862"/>
              <a:gd name="connsiteX18918" fmla="*/ 2119287 w 2482948"/>
              <a:gd name="connsiteY18918" fmla="*/ 688475 h 2128862"/>
              <a:gd name="connsiteX18919" fmla="*/ 2119263 w 2482948"/>
              <a:gd name="connsiteY18919" fmla="*/ 688489 h 2128862"/>
              <a:gd name="connsiteX18920" fmla="*/ 2119108 w 2482948"/>
              <a:gd name="connsiteY18920" fmla="*/ 688581 h 2128862"/>
              <a:gd name="connsiteX18921" fmla="*/ 2125310 w 2482948"/>
              <a:gd name="connsiteY18921" fmla="*/ 691381 h 2128862"/>
              <a:gd name="connsiteX18922" fmla="*/ 2125547 w 2482948"/>
              <a:gd name="connsiteY18922" fmla="*/ 690017 h 2128862"/>
              <a:gd name="connsiteX18923" fmla="*/ 2125191 w 2482948"/>
              <a:gd name="connsiteY18923" fmla="*/ 689887 h 2128862"/>
              <a:gd name="connsiteX18924" fmla="*/ 1803675 w 2482948"/>
              <a:gd name="connsiteY18924" fmla="*/ 688017 h 2128862"/>
              <a:gd name="connsiteX18925" fmla="*/ 1798265 w 2482948"/>
              <a:gd name="connsiteY18925" fmla="*/ 694020 h 2128862"/>
              <a:gd name="connsiteX18926" fmla="*/ 1792599 w 2482948"/>
              <a:gd name="connsiteY18926" fmla="*/ 704747 h 2128862"/>
              <a:gd name="connsiteX18927" fmla="*/ 1793719 w 2482948"/>
              <a:gd name="connsiteY18927" fmla="*/ 704509 h 2128862"/>
              <a:gd name="connsiteX18928" fmla="*/ 1793796 w 2482948"/>
              <a:gd name="connsiteY18928" fmla="*/ 704493 h 2128862"/>
              <a:gd name="connsiteX18929" fmla="*/ 1799437 w 2482948"/>
              <a:gd name="connsiteY18929" fmla="*/ 695085 h 2128862"/>
              <a:gd name="connsiteX18930" fmla="*/ 2265352 w 2482948"/>
              <a:gd name="connsiteY18930" fmla="*/ 687853 h 2128862"/>
              <a:gd name="connsiteX18931" fmla="*/ 2254351 w 2482948"/>
              <a:gd name="connsiteY18931" fmla="*/ 693354 h 2128862"/>
              <a:gd name="connsiteX18932" fmla="*/ 2256326 w 2482948"/>
              <a:gd name="connsiteY18932" fmla="*/ 700170 h 2128862"/>
              <a:gd name="connsiteX18933" fmla="*/ 2256709 w 2482948"/>
              <a:gd name="connsiteY18933" fmla="*/ 704291 h 2128862"/>
              <a:gd name="connsiteX18934" fmla="*/ 2256922 w 2482948"/>
              <a:gd name="connsiteY18934" fmla="*/ 706587 h 2128862"/>
              <a:gd name="connsiteX18935" fmla="*/ 2262070 w 2482948"/>
              <a:gd name="connsiteY18935" fmla="*/ 703551 h 2128862"/>
              <a:gd name="connsiteX18936" fmla="*/ 2265716 w 2482948"/>
              <a:gd name="connsiteY18936" fmla="*/ 701401 h 2128862"/>
              <a:gd name="connsiteX18937" fmla="*/ 2268785 w 2482948"/>
              <a:gd name="connsiteY18937" fmla="*/ 699591 h 2128862"/>
              <a:gd name="connsiteX18938" fmla="*/ 2267905 w 2482948"/>
              <a:gd name="connsiteY18938" fmla="*/ 695591 h 2128862"/>
              <a:gd name="connsiteX18939" fmla="*/ 2266841 w 2482948"/>
              <a:gd name="connsiteY18939" fmla="*/ 692366 h 2128862"/>
              <a:gd name="connsiteX18940" fmla="*/ 614573 w 2482948"/>
              <a:gd name="connsiteY18940" fmla="*/ 687638 h 2128862"/>
              <a:gd name="connsiteX18941" fmla="*/ 614461 w 2482948"/>
              <a:gd name="connsiteY18941" fmla="*/ 687766 h 2128862"/>
              <a:gd name="connsiteX18942" fmla="*/ 614508 w 2482948"/>
              <a:gd name="connsiteY18942" fmla="*/ 688643 h 2128862"/>
              <a:gd name="connsiteX18943" fmla="*/ 614534 w 2482948"/>
              <a:gd name="connsiteY18943" fmla="*/ 688241 h 2128862"/>
              <a:gd name="connsiteX18944" fmla="*/ 614549 w 2482948"/>
              <a:gd name="connsiteY18944" fmla="*/ 688002 h 2128862"/>
              <a:gd name="connsiteX18945" fmla="*/ 2130803 w 2482948"/>
              <a:gd name="connsiteY18945" fmla="*/ 687606 h 2128862"/>
              <a:gd name="connsiteX18946" fmla="*/ 2130802 w 2482948"/>
              <a:gd name="connsiteY18946" fmla="*/ 687614 h 2128862"/>
              <a:gd name="connsiteX18947" fmla="*/ 2130801 w 2482948"/>
              <a:gd name="connsiteY18947" fmla="*/ 687620 h 2128862"/>
              <a:gd name="connsiteX18948" fmla="*/ 2130800 w 2482948"/>
              <a:gd name="connsiteY18948" fmla="*/ 687625 h 2128862"/>
              <a:gd name="connsiteX18949" fmla="*/ 2130859 w 2482948"/>
              <a:gd name="connsiteY18949" fmla="*/ 687646 h 2128862"/>
              <a:gd name="connsiteX18950" fmla="*/ 1988277 w 2482948"/>
              <a:gd name="connsiteY18950" fmla="*/ 687589 h 2128862"/>
              <a:gd name="connsiteX18951" fmla="*/ 1989775 w 2482948"/>
              <a:gd name="connsiteY18951" fmla="*/ 688928 h 2128862"/>
              <a:gd name="connsiteX18952" fmla="*/ 1990147 w 2482948"/>
              <a:gd name="connsiteY18952" fmla="*/ 688151 h 2128862"/>
              <a:gd name="connsiteX18953" fmla="*/ 1990325 w 2482948"/>
              <a:gd name="connsiteY18953" fmla="*/ 687778 h 2128862"/>
              <a:gd name="connsiteX18954" fmla="*/ 1990309 w 2482948"/>
              <a:gd name="connsiteY18954" fmla="*/ 687766 h 2128862"/>
              <a:gd name="connsiteX18955" fmla="*/ 1988998 w 2482948"/>
              <a:gd name="connsiteY18955" fmla="*/ 687652 h 2128862"/>
              <a:gd name="connsiteX18956" fmla="*/ 1070341 w 2482948"/>
              <a:gd name="connsiteY18956" fmla="*/ 687478 h 2128862"/>
              <a:gd name="connsiteX18957" fmla="*/ 1067451 w 2482948"/>
              <a:gd name="connsiteY18957" fmla="*/ 687826 h 2128862"/>
              <a:gd name="connsiteX18958" fmla="*/ 1064337 w 2482948"/>
              <a:gd name="connsiteY18958" fmla="*/ 688202 h 2128862"/>
              <a:gd name="connsiteX18959" fmla="*/ 1067937 w 2482948"/>
              <a:gd name="connsiteY18959" fmla="*/ 698117 h 2128862"/>
              <a:gd name="connsiteX18960" fmla="*/ 1071121 w 2482948"/>
              <a:gd name="connsiteY18960" fmla="*/ 697893 h 2128862"/>
              <a:gd name="connsiteX18961" fmla="*/ 1073503 w 2482948"/>
              <a:gd name="connsiteY18961" fmla="*/ 697725 h 2128862"/>
              <a:gd name="connsiteX18962" fmla="*/ 2416032 w 2482948"/>
              <a:gd name="connsiteY18962" fmla="*/ 687367 h 2128862"/>
              <a:gd name="connsiteX18963" fmla="*/ 2411851 w 2482948"/>
              <a:gd name="connsiteY18963" fmla="*/ 706688 h 2128862"/>
              <a:gd name="connsiteX18964" fmla="*/ 2405190 w 2482948"/>
              <a:gd name="connsiteY18964" fmla="*/ 737472 h 2128862"/>
              <a:gd name="connsiteX18965" fmla="*/ 2399402 w 2482948"/>
              <a:gd name="connsiteY18965" fmla="*/ 764218 h 2128862"/>
              <a:gd name="connsiteX18966" fmla="*/ 2393276 w 2482948"/>
              <a:gd name="connsiteY18966" fmla="*/ 777705 h 2128862"/>
              <a:gd name="connsiteX18967" fmla="*/ 2367098 w 2482948"/>
              <a:gd name="connsiteY18967" fmla="*/ 835340 h 2128862"/>
              <a:gd name="connsiteX18968" fmla="*/ 2365815 w 2482948"/>
              <a:gd name="connsiteY18968" fmla="*/ 866856 h 2128862"/>
              <a:gd name="connsiteX18969" fmla="*/ 2366217 w 2482948"/>
              <a:gd name="connsiteY18969" fmla="*/ 866104 h 2128862"/>
              <a:gd name="connsiteX18970" fmla="*/ 2372146 w 2482948"/>
              <a:gd name="connsiteY18970" fmla="*/ 855763 h 2128862"/>
              <a:gd name="connsiteX18971" fmla="*/ 2404972 w 2482948"/>
              <a:gd name="connsiteY18971" fmla="*/ 770223 h 2128862"/>
              <a:gd name="connsiteX18972" fmla="*/ 779671 w 2482948"/>
              <a:gd name="connsiteY18972" fmla="*/ 687302 h 2128862"/>
              <a:gd name="connsiteX18973" fmla="*/ 778740 w 2482948"/>
              <a:gd name="connsiteY18973" fmla="*/ 688449 h 2128862"/>
              <a:gd name="connsiteX18974" fmla="*/ 777905 w 2482948"/>
              <a:gd name="connsiteY18974" fmla="*/ 689478 h 2128862"/>
              <a:gd name="connsiteX18975" fmla="*/ 792971 w 2482948"/>
              <a:gd name="connsiteY18975" fmla="*/ 693516 h 2128862"/>
              <a:gd name="connsiteX18976" fmla="*/ 787700 w 2482948"/>
              <a:gd name="connsiteY18976" fmla="*/ 689419 h 2128862"/>
              <a:gd name="connsiteX18977" fmla="*/ 783207 w 2482948"/>
              <a:gd name="connsiteY18977" fmla="*/ 688234 h 2128862"/>
              <a:gd name="connsiteX18978" fmla="*/ 782430 w 2482948"/>
              <a:gd name="connsiteY18978" fmla="*/ 688029 h 2128862"/>
              <a:gd name="connsiteX18979" fmla="*/ 2112129 w 2482948"/>
              <a:gd name="connsiteY18979" fmla="*/ 686659 h 2128862"/>
              <a:gd name="connsiteX18980" fmla="*/ 2112066 w 2482948"/>
              <a:gd name="connsiteY18980" fmla="*/ 686952 h 2128862"/>
              <a:gd name="connsiteX18981" fmla="*/ 2114326 w 2482948"/>
              <a:gd name="connsiteY18981" fmla="*/ 687322 h 2128862"/>
              <a:gd name="connsiteX18982" fmla="*/ 2114365 w 2482948"/>
              <a:gd name="connsiteY18982" fmla="*/ 687299 h 2128862"/>
              <a:gd name="connsiteX18983" fmla="*/ 2114400 w 2482948"/>
              <a:gd name="connsiteY18983" fmla="*/ 687278 h 2128862"/>
              <a:gd name="connsiteX18984" fmla="*/ 2114448 w 2482948"/>
              <a:gd name="connsiteY18984" fmla="*/ 687250 h 2128862"/>
              <a:gd name="connsiteX18985" fmla="*/ 1080174 w 2482948"/>
              <a:gd name="connsiteY18985" fmla="*/ 686293 h 2128862"/>
              <a:gd name="connsiteX18986" fmla="*/ 1077144 w 2482948"/>
              <a:gd name="connsiteY18986" fmla="*/ 686658 h 2128862"/>
              <a:gd name="connsiteX18987" fmla="*/ 1077080 w 2482948"/>
              <a:gd name="connsiteY18987" fmla="*/ 686665 h 2128862"/>
              <a:gd name="connsiteX18988" fmla="*/ 1075473 w 2482948"/>
              <a:gd name="connsiteY18988" fmla="*/ 686859 h 2128862"/>
              <a:gd name="connsiteX18989" fmla="*/ 1078752 w 2482948"/>
              <a:gd name="connsiteY18989" fmla="*/ 697355 h 2128862"/>
              <a:gd name="connsiteX18990" fmla="*/ 1082945 w 2482948"/>
              <a:gd name="connsiteY18990" fmla="*/ 697060 h 2128862"/>
              <a:gd name="connsiteX18991" fmla="*/ 1082719 w 2482948"/>
              <a:gd name="connsiteY18991" fmla="*/ 696040 h 2128862"/>
              <a:gd name="connsiteX18992" fmla="*/ 1082398 w 2482948"/>
              <a:gd name="connsiteY18992" fmla="*/ 694598 h 2128862"/>
              <a:gd name="connsiteX18993" fmla="*/ 1082370 w 2482948"/>
              <a:gd name="connsiteY18993" fmla="*/ 694494 h 2128862"/>
              <a:gd name="connsiteX18994" fmla="*/ 1081204 w 2482948"/>
              <a:gd name="connsiteY18994" fmla="*/ 690140 h 2128862"/>
              <a:gd name="connsiteX18995" fmla="*/ 2077009 w 2482948"/>
              <a:gd name="connsiteY18995" fmla="*/ 686286 h 2128862"/>
              <a:gd name="connsiteX18996" fmla="*/ 2076960 w 2482948"/>
              <a:gd name="connsiteY18996" fmla="*/ 686313 h 2128862"/>
              <a:gd name="connsiteX18997" fmla="*/ 2074315 w 2482948"/>
              <a:gd name="connsiteY18997" fmla="*/ 687767 h 2128862"/>
              <a:gd name="connsiteX18998" fmla="*/ 2073629 w 2482948"/>
              <a:gd name="connsiteY18998" fmla="*/ 690051 h 2128862"/>
              <a:gd name="connsiteX18999" fmla="*/ 2081738 w 2482948"/>
              <a:gd name="connsiteY18999" fmla="*/ 691215 h 2128862"/>
              <a:gd name="connsiteX19000" fmla="*/ 2088037 w 2482948"/>
              <a:gd name="connsiteY19000" fmla="*/ 692120 h 2128862"/>
              <a:gd name="connsiteX19001" fmla="*/ 2088220 w 2482948"/>
              <a:gd name="connsiteY19001" fmla="*/ 691407 h 2128862"/>
              <a:gd name="connsiteX19002" fmla="*/ 2088259 w 2482948"/>
              <a:gd name="connsiteY19002" fmla="*/ 691255 h 2128862"/>
              <a:gd name="connsiteX19003" fmla="*/ 2088937 w 2482948"/>
              <a:gd name="connsiteY19003" fmla="*/ 688613 h 2128862"/>
              <a:gd name="connsiteX19004" fmla="*/ 772180 w 2482948"/>
              <a:gd name="connsiteY19004" fmla="*/ 685706 h 2128862"/>
              <a:gd name="connsiteX19005" fmla="*/ 773315 w 2482948"/>
              <a:gd name="connsiteY19005" fmla="*/ 686794 h 2128862"/>
              <a:gd name="connsiteX19006" fmla="*/ 773962 w 2482948"/>
              <a:gd name="connsiteY19006" fmla="*/ 686067 h 2128862"/>
              <a:gd name="connsiteX19007" fmla="*/ 773470 w 2482948"/>
              <a:gd name="connsiteY19007" fmla="*/ 685967 h 2128862"/>
              <a:gd name="connsiteX19008" fmla="*/ 2326534 w 2482948"/>
              <a:gd name="connsiteY19008" fmla="*/ 685523 h 2128862"/>
              <a:gd name="connsiteX19009" fmla="*/ 2321462 w 2482948"/>
              <a:gd name="connsiteY19009" fmla="*/ 689065 h 2128862"/>
              <a:gd name="connsiteX19010" fmla="*/ 2319396 w 2482948"/>
              <a:gd name="connsiteY19010" fmla="*/ 690507 h 2128862"/>
              <a:gd name="connsiteX19011" fmla="*/ 2321395 w 2482948"/>
              <a:gd name="connsiteY19011" fmla="*/ 697319 h 2128862"/>
              <a:gd name="connsiteX19012" fmla="*/ 2321688 w 2482948"/>
              <a:gd name="connsiteY19012" fmla="*/ 697946 h 2128862"/>
              <a:gd name="connsiteX19013" fmla="*/ 2322039 w 2482948"/>
              <a:gd name="connsiteY19013" fmla="*/ 698698 h 2128862"/>
              <a:gd name="connsiteX19014" fmla="*/ 2330040 w 2482948"/>
              <a:gd name="connsiteY19014" fmla="*/ 692119 h 2128862"/>
              <a:gd name="connsiteX19015" fmla="*/ 2328027 w 2482948"/>
              <a:gd name="connsiteY19015" fmla="*/ 687836 h 2128862"/>
              <a:gd name="connsiteX19016" fmla="*/ 2179293 w 2482948"/>
              <a:gd name="connsiteY19016" fmla="*/ 685348 h 2128862"/>
              <a:gd name="connsiteX19017" fmla="*/ 2174876 w 2482948"/>
              <a:gd name="connsiteY19017" fmla="*/ 687116 h 2128862"/>
              <a:gd name="connsiteX19018" fmla="*/ 2167816 w 2482948"/>
              <a:gd name="connsiteY19018" fmla="*/ 689942 h 2128862"/>
              <a:gd name="connsiteX19019" fmla="*/ 2167561 w 2482948"/>
              <a:gd name="connsiteY19019" fmla="*/ 690044 h 2128862"/>
              <a:gd name="connsiteX19020" fmla="*/ 2165803 w 2482948"/>
              <a:gd name="connsiteY19020" fmla="*/ 708285 h 2128862"/>
              <a:gd name="connsiteX19021" fmla="*/ 2178847 w 2482948"/>
              <a:gd name="connsiteY19021" fmla="*/ 702286 h 2128862"/>
              <a:gd name="connsiteX19022" fmla="*/ 2231107 w 2482948"/>
              <a:gd name="connsiteY19022" fmla="*/ 685323 h 2128862"/>
              <a:gd name="connsiteX19023" fmla="*/ 2220982 w 2482948"/>
              <a:gd name="connsiteY19023" fmla="*/ 689578 h 2128862"/>
              <a:gd name="connsiteX19024" fmla="*/ 2221344 w 2482948"/>
              <a:gd name="connsiteY19024" fmla="*/ 691472 h 2128862"/>
              <a:gd name="connsiteX19025" fmla="*/ 2221457 w 2482948"/>
              <a:gd name="connsiteY19025" fmla="*/ 698402 h 2128862"/>
              <a:gd name="connsiteX19026" fmla="*/ 2221536 w 2482948"/>
              <a:gd name="connsiteY19026" fmla="*/ 703282 h 2128862"/>
              <a:gd name="connsiteX19027" fmla="*/ 2221988 w 2482948"/>
              <a:gd name="connsiteY19027" fmla="*/ 703122 h 2128862"/>
              <a:gd name="connsiteX19028" fmla="*/ 2230813 w 2482948"/>
              <a:gd name="connsiteY19028" fmla="*/ 699813 h 2128862"/>
              <a:gd name="connsiteX19029" fmla="*/ 2232406 w 2482948"/>
              <a:gd name="connsiteY19029" fmla="*/ 699017 h 2128862"/>
              <a:gd name="connsiteX19030" fmla="*/ 2037054 w 2482948"/>
              <a:gd name="connsiteY19030" fmla="*/ 685298 h 2128862"/>
              <a:gd name="connsiteX19031" fmla="*/ 2035677 w 2482948"/>
              <a:gd name="connsiteY19031" fmla="*/ 686958 h 2128862"/>
              <a:gd name="connsiteX19032" fmla="*/ 2035240 w 2482948"/>
              <a:gd name="connsiteY19032" fmla="*/ 687486 h 2128862"/>
              <a:gd name="connsiteX19033" fmla="*/ 2039220 w 2482948"/>
              <a:gd name="connsiteY19033" fmla="*/ 688990 h 2128862"/>
              <a:gd name="connsiteX19034" fmla="*/ 2048726 w 2482948"/>
              <a:gd name="connsiteY19034" fmla="*/ 690185 h 2128862"/>
              <a:gd name="connsiteX19035" fmla="*/ 2049031 w 2482948"/>
              <a:gd name="connsiteY19035" fmla="*/ 689278 h 2128862"/>
              <a:gd name="connsiteX19036" fmla="*/ 2045902 w 2482948"/>
              <a:gd name="connsiteY19036" fmla="*/ 688239 h 2128862"/>
              <a:gd name="connsiteX19037" fmla="*/ 2043717 w 2482948"/>
              <a:gd name="connsiteY19037" fmla="*/ 687512 h 2128862"/>
              <a:gd name="connsiteX19038" fmla="*/ 2126173 w 2482948"/>
              <a:gd name="connsiteY19038" fmla="*/ 684413 h 2128862"/>
              <a:gd name="connsiteX19039" fmla="*/ 2125578 w 2482948"/>
              <a:gd name="connsiteY19039" fmla="*/ 684764 h 2128862"/>
              <a:gd name="connsiteX19040" fmla="*/ 2125234 w 2482948"/>
              <a:gd name="connsiteY19040" fmla="*/ 684966 h 2128862"/>
              <a:gd name="connsiteX19041" fmla="*/ 2124699 w 2482948"/>
              <a:gd name="connsiteY19041" fmla="*/ 685282 h 2128862"/>
              <a:gd name="connsiteX19042" fmla="*/ 2124762 w 2482948"/>
              <a:gd name="connsiteY19042" fmla="*/ 685317 h 2128862"/>
              <a:gd name="connsiteX19043" fmla="*/ 2125095 w 2482948"/>
              <a:gd name="connsiteY19043" fmla="*/ 685504 h 2128862"/>
              <a:gd name="connsiteX19044" fmla="*/ 2125988 w 2482948"/>
              <a:gd name="connsiteY19044" fmla="*/ 686005 h 2128862"/>
              <a:gd name="connsiteX19045" fmla="*/ 2126234 w 2482948"/>
              <a:gd name="connsiteY19045" fmla="*/ 686059 h 2128862"/>
              <a:gd name="connsiteX19046" fmla="*/ 2126273 w 2482948"/>
              <a:gd name="connsiteY19046" fmla="*/ 685835 h 2128862"/>
              <a:gd name="connsiteX19047" fmla="*/ 2126491 w 2482948"/>
              <a:gd name="connsiteY19047" fmla="*/ 684581 h 2128862"/>
              <a:gd name="connsiteX19048" fmla="*/ 2126410 w 2482948"/>
              <a:gd name="connsiteY19048" fmla="*/ 684538 h 2128862"/>
              <a:gd name="connsiteX19049" fmla="*/ 640244 w 2482948"/>
              <a:gd name="connsiteY19049" fmla="*/ 684269 h 2128862"/>
              <a:gd name="connsiteX19050" fmla="*/ 640144 w 2482948"/>
              <a:gd name="connsiteY19050" fmla="*/ 684382 h 2128862"/>
              <a:gd name="connsiteX19051" fmla="*/ 640042 w 2482948"/>
              <a:gd name="connsiteY19051" fmla="*/ 684497 h 2128862"/>
              <a:gd name="connsiteX19052" fmla="*/ 644705 w 2482948"/>
              <a:gd name="connsiteY19052" fmla="*/ 695676 h 2128862"/>
              <a:gd name="connsiteX19053" fmla="*/ 645593 w 2482948"/>
              <a:gd name="connsiteY19053" fmla="*/ 697807 h 2128862"/>
              <a:gd name="connsiteX19054" fmla="*/ 647171 w 2482948"/>
              <a:gd name="connsiteY19054" fmla="*/ 696029 h 2128862"/>
              <a:gd name="connsiteX19055" fmla="*/ 643365 w 2482948"/>
              <a:gd name="connsiteY19055" fmla="*/ 690736 h 2128862"/>
              <a:gd name="connsiteX19056" fmla="*/ 641853 w 2482948"/>
              <a:gd name="connsiteY19056" fmla="*/ 687602 h 2128862"/>
              <a:gd name="connsiteX19057" fmla="*/ 664808 w 2482948"/>
              <a:gd name="connsiteY19057" fmla="*/ 683566 h 2128862"/>
              <a:gd name="connsiteX19058" fmla="*/ 659432 w 2482948"/>
              <a:gd name="connsiteY19058" fmla="*/ 689626 h 2128862"/>
              <a:gd name="connsiteX19059" fmla="*/ 662654 w 2482948"/>
              <a:gd name="connsiteY19059" fmla="*/ 693215 h 2128862"/>
              <a:gd name="connsiteX19060" fmla="*/ 663250 w 2482948"/>
              <a:gd name="connsiteY19060" fmla="*/ 693878 h 2128862"/>
              <a:gd name="connsiteX19061" fmla="*/ 668194 w 2482948"/>
              <a:gd name="connsiteY19061" fmla="*/ 699386 h 2128862"/>
              <a:gd name="connsiteX19062" fmla="*/ 673735 w 2482948"/>
              <a:gd name="connsiteY19062" fmla="*/ 693063 h 2128862"/>
              <a:gd name="connsiteX19063" fmla="*/ 673811 w 2482948"/>
              <a:gd name="connsiteY19063" fmla="*/ 691874 h 2128862"/>
              <a:gd name="connsiteX19064" fmla="*/ 669152 w 2482948"/>
              <a:gd name="connsiteY19064" fmla="*/ 687575 h 2128862"/>
              <a:gd name="connsiteX19065" fmla="*/ 760806 w 2482948"/>
              <a:gd name="connsiteY19065" fmla="*/ 683403 h 2128862"/>
              <a:gd name="connsiteX19066" fmla="*/ 761600 w 2482948"/>
              <a:gd name="connsiteY19066" fmla="*/ 684343 h 2128862"/>
              <a:gd name="connsiteX19067" fmla="*/ 761828 w 2482948"/>
              <a:gd name="connsiteY19067" fmla="*/ 684612 h 2128862"/>
              <a:gd name="connsiteX19068" fmla="*/ 762436 w 2482948"/>
              <a:gd name="connsiteY19068" fmla="*/ 685332 h 2128862"/>
              <a:gd name="connsiteX19069" fmla="*/ 763825 w 2482948"/>
              <a:gd name="connsiteY19069" fmla="*/ 685705 h 2128862"/>
              <a:gd name="connsiteX19070" fmla="*/ 766659 w 2482948"/>
              <a:gd name="connsiteY19070" fmla="*/ 686464 h 2128862"/>
              <a:gd name="connsiteX19071" fmla="*/ 764116 w 2482948"/>
              <a:gd name="connsiteY19071" fmla="*/ 684073 h 2128862"/>
              <a:gd name="connsiteX19072" fmla="*/ 761203 w 2482948"/>
              <a:gd name="connsiteY19072" fmla="*/ 683483 h 2128862"/>
              <a:gd name="connsiteX19073" fmla="*/ 760855 w 2482948"/>
              <a:gd name="connsiteY19073" fmla="*/ 683413 h 2128862"/>
              <a:gd name="connsiteX19074" fmla="*/ 819386 w 2482948"/>
              <a:gd name="connsiteY19074" fmla="*/ 683178 h 2128862"/>
              <a:gd name="connsiteX19075" fmla="*/ 817687 w 2482948"/>
              <a:gd name="connsiteY19075" fmla="*/ 685412 h 2128862"/>
              <a:gd name="connsiteX19076" fmla="*/ 817989 w 2482948"/>
              <a:gd name="connsiteY19076" fmla="*/ 685489 h 2128862"/>
              <a:gd name="connsiteX19077" fmla="*/ 819765 w 2482948"/>
              <a:gd name="connsiteY19077" fmla="*/ 683272 h 2128862"/>
              <a:gd name="connsiteX19078" fmla="*/ 2056497 w 2482948"/>
              <a:gd name="connsiteY19078" fmla="*/ 682976 h 2128862"/>
              <a:gd name="connsiteX19079" fmla="*/ 2055383 w 2482948"/>
              <a:gd name="connsiteY19079" fmla="*/ 686286 h 2128862"/>
              <a:gd name="connsiteX19080" fmla="*/ 2056662 w 2482948"/>
              <a:gd name="connsiteY19080" fmla="*/ 686714 h 2128862"/>
              <a:gd name="connsiteX19081" fmla="*/ 2064710 w 2482948"/>
              <a:gd name="connsiteY19081" fmla="*/ 688760 h 2128862"/>
              <a:gd name="connsiteX19082" fmla="*/ 2066479 w 2482948"/>
              <a:gd name="connsiteY19082" fmla="*/ 687789 h 2128862"/>
              <a:gd name="connsiteX19083" fmla="*/ 2067217 w 2482948"/>
              <a:gd name="connsiteY19083" fmla="*/ 687383 h 2128862"/>
              <a:gd name="connsiteX19084" fmla="*/ 2069759 w 2482948"/>
              <a:gd name="connsiteY19084" fmla="*/ 685986 h 2128862"/>
              <a:gd name="connsiteX19085" fmla="*/ 2070039 w 2482948"/>
              <a:gd name="connsiteY19085" fmla="*/ 685058 h 2128862"/>
              <a:gd name="connsiteX19086" fmla="*/ 2070076 w 2482948"/>
              <a:gd name="connsiteY19086" fmla="*/ 684933 h 2128862"/>
              <a:gd name="connsiteX19087" fmla="*/ 2065074 w 2482948"/>
              <a:gd name="connsiteY19087" fmla="*/ 683957 h 2128862"/>
              <a:gd name="connsiteX19088" fmla="*/ 2065040 w 2482948"/>
              <a:gd name="connsiteY19088" fmla="*/ 683948 h 2128862"/>
              <a:gd name="connsiteX19089" fmla="*/ 629151 w 2482948"/>
              <a:gd name="connsiteY19089" fmla="*/ 682575 h 2128862"/>
              <a:gd name="connsiteX19090" fmla="*/ 629956 w 2482948"/>
              <a:gd name="connsiteY19090" fmla="*/ 688686 h 2128862"/>
              <a:gd name="connsiteX19091" fmla="*/ 630825 w 2482948"/>
              <a:gd name="connsiteY19091" fmla="*/ 687706 h 2128862"/>
              <a:gd name="connsiteX19092" fmla="*/ 2006616 w 2482948"/>
              <a:gd name="connsiteY19092" fmla="*/ 682315 h 2128862"/>
              <a:gd name="connsiteX19093" fmla="*/ 2005939 w 2482948"/>
              <a:gd name="connsiteY19093" fmla="*/ 683108 h 2128862"/>
              <a:gd name="connsiteX19094" fmla="*/ 2005159 w 2482948"/>
              <a:gd name="connsiteY19094" fmla="*/ 684023 h 2128862"/>
              <a:gd name="connsiteX19095" fmla="*/ 2005351 w 2482948"/>
              <a:gd name="connsiteY19095" fmla="*/ 684105 h 2128862"/>
              <a:gd name="connsiteX19096" fmla="*/ 2005939 w 2482948"/>
              <a:gd name="connsiteY19096" fmla="*/ 684356 h 2128862"/>
              <a:gd name="connsiteX19097" fmla="*/ 2009016 w 2482948"/>
              <a:gd name="connsiteY19097" fmla="*/ 685671 h 2128862"/>
              <a:gd name="connsiteX19098" fmla="*/ 2012766 w 2482948"/>
              <a:gd name="connsiteY19098" fmla="*/ 686017 h 2128862"/>
              <a:gd name="connsiteX19099" fmla="*/ 2013315 w 2482948"/>
              <a:gd name="connsiteY19099" fmla="*/ 684862 h 2128862"/>
              <a:gd name="connsiteX19100" fmla="*/ 2094893 w 2482948"/>
              <a:gd name="connsiteY19100" fmla="*/ 682267 h 2128862"/>
              <a:gd name="connsiteX19101" fmla="*/ 2094431 w 2482948"/>
              <a:gd name="connsiteY19101" fmla="*/ 684064 h 2128862"/>
              <a:gd name="connsiteX19102" fmla="*/ 2107752 w 2482948"/>
              <a:gd name="connsiteY19102" fmla="*/ 686245 h 2128862"/>
              <a:gd name="connsiteX19103" fmla="*/ 2107896 w 2482948"/>
              <a:gd name="connsiteY19103" fmla="*/ 685579 h 2128862"/>
              <a:gd name="connsiteX19104" fmla="*/ 2097753 w 2482948"/>
              <a:gd name="connsiteY19104" fmla="*/ 682992 h 2128862"/>
              <a:gd name="connsiteX19105" fmla="*/ 2412188 w 2482948"/>
              <a:gd name="connsiteY19105" fmla="*/ 682204 h 2128862"/>
              <a:gd name="connsiteX19106" fmla="*/ 2405213 w 2482948"/>
              <a:gd name="connsiteY19106" fmla="*/ 705002 h 2128862"/>
              <a:gd name="connsiteX19107" fmla="*/ 2402359 w 2482948"/>
              <a:gd name="connsiteY19107" fmla="*/ 714331 h 2128862"/>
              <a:gd name="connsiteX19108" fmla="*/ 2389131 w 2482948"/>
              <a:gd name="connsiteY19108" fmla="*/ 757572 h 2128862"/>
              <a:gd name="connsiteX19109" fmla="*/ 2381137 w 2482948"/>
              <a:gd name="connsiteY19109" fmla="*/ 772547 h 2128862"/>
              <a:gd name="connsiteX19110" fmla="*/ 2366239 w 2482948"/>
              <a:gd name="connsiteY19110" fmla="*/ 800453 h 2128862"/>
              <a:gd name="connsiteX19111" fmla="*/ 2366438 w 2482948"/>
              <a:gd name="connsiteY19111" fmla="*/ 801755 h 2128862"/>
              <a:gd name="connsiteX19112" fmla="*/ 2368040 w 2482948"/>
              <a:gd name="connsiteY19112" fmla="*/ 812218 h 2128862"/>
              <a:gd name="connsiteX19113" fmla="*/ 2367864 w 2482948"/>
              <a:gd name="connsiteY19113" fmla="*/ 816541 h 2128862"/>
              <a:gd name="connsiteX19114" fmla="*/ 2367688 w 2482948"/>
              <a:gd name="connsiteY19114" fmla="*/ 820848 h 2128862"/>
              <a:gd name="connsiteX19115" fmla="*/ 2375543 w 2482948"/>
              <a:gd name="connsiteY19115" fmla="*/ 803699 h 2128862"/>
              <a:gd name="connsiteX19116" fmla="*/ 2394458 w 2482948"/>
              <a:gd name="connsiteY19116" fmla="*/ 762401 h 2128862"/>
              <a:gd name="connsiteX19117" fmla="*/ 2408975 w 2482948"/>
              <a:gd name="connsiteY19117" fmla="*/ 696738 h 2128862"/>
              <a:gd name="connsiteX19118" fmla="*/ 2308465 w 2482948"/>
              <a:gd name="connsiteY19118" fmla="*/ 681980 h 2128862"/>
              <a:gd name="connsiteX19119" fmla="*/ 2304235 w 2482948"/>
              <a:gd name="connsiteY19119" fmla="*/ 684478 h 2128862"/>
              <a:gd name="connsiteX19120" fmla="*/ 2302882 w 2482948"/>
              <a:gd name="connsiteY19120" fmla="*/ 685277 h 2128862"/>
              <a:gd name="connsiteX19121" fmla="*/ 2303237 w 2482948"/>
              <a:gd name="connsiteY19121" fmla="*/ 685852 h 2128862"/>
              <a:gd name="connsiteX19122" fmla="*/ 2305249 w 2482948"/>
              <a:gd name="connsiteY19122" fmla="*/ 693928 h 2128862"/>
              <a:gd name="connsiteX19123" fmla="*/ 2306037 w 2482948"/>
              <a:gd name="connsiteY19123" fmla="*/ 693378 h 2128862"/>
              <a:gd name="connsiteX19124" fmla="*/ 2306957 w 2482948"/>
              <a:gd name="connsiteY19124" fmla="*/ 692736 h 2128862"/>
              <a:gd name="connsiteX19125" fmla="*/ 2311950 w 2482948"/>
              <a:gd name="connsiteY19125" fmla="*/ 689252 h 2128862"/>
              <a:gd name="connsiteX19126" fmla="*/ 2311294 w 2482948"/>
              <a:gd name="connsiteY19126" fmla="*/ 687853 h 2128862"/>
              <a:gd name="connsiteX19127" fmla="*/ 2308723 w 2482948"/>
              <a:gd name="connsiteY19127" fmla="*/ 682366 h 2128862"/>
              <a:gd name="connsiteX19128" fmla="*/ 2113153 w 2482948"/>
              <a:gd name="connsiteY19128" fmla="*/ 681917 h 2128862"/>
              <a:gd name="connsiteX19129" fmla="*/ 2112944 w 2482948"/>
              <a:gd name="connsiteY19129" fmla="*/ 682883 h 2128862"/>
              <a:gd name="connsiteX19130" fmla="*/ 2116338 w 2482948"/>
              <a:gd name="connsiteY19130" fmla="*/ 683754 h 2128862"/>
              <a:gd name="connsiteX19131" fmla="*/ 2114799 w 2482948"/>
              <a:gd name="connsiteY19131" fmla="*/ 682867 h 2128862"/>
              <a:gd name="connsiteX19132" fmla="*/ 2042277 w 2482948"/>
              <a:gd name="connsiteY19132" fmla="*/ 681904 h 2128862"/>
              <a:gd name="connsiteX19133" fmla="*/ 2050578 w 2482948"/>
              <a:gd name="connsiteY19133" fmla="*/ 684679 h 2128862"/>
              <a:gd name="connsiteX19134" fmla="*/ 2051348 w 2482948"/>
              <a:gd name="connsiteY19134" fmla="*/ 682390 h 2128862"/>
              <a:gd name="connsiteX19135" fmla="*/ 2049356 w 2482948"/>
              <a:gd name="connsiteY19135" fmla="*/ 682163 h 2128862"/>
              <a:gd name="connsiteX19136" fmla="*/ 2046736 w 2482948"/>
              <a:gd name="connsiteY19136" fmla="*/ 682163 h 2128862"/>
              <a:gd name="connsiteX19137" fmla="*/ 1982787 w 2482948"/>
              <a:gd name="connsiteY19137" fmla="*/ 681887 h 2128862"/>
              <a:gd name="connsiteX19138" fmla="*/ 1982371 w 2482948"/>
              <a:gd name="connsiteY19138" fmla="*/ 681939 h 2128862"/>
              <a:gd name="connsiteX19139" fmla="*/ 1982348 w 2482948"/>
              <a:gd name="connsiteY19139" fmla="*/ 681942 h 2128862"/>
              <a:gd name="connsiteX19140" fmla="*/ 1982008 w 2482948"/>
              <a:gd name="connsiteY19140" fmla="*/ 681985 h 2128862"/>
              <a:gd name="connsiteX19141" fmla="*/ 1983849 w 2482948"/>
              <a:gd name="connsiteY19141" fmla="*/ 683631 h 2128862"/>
              <a:gd name="connsiteX19142" fmla="*/ 1984274 w 2482948"/>
              <a:gd name="connsiteY19142" fmla="*/ 683387 h 2128862"/>
              <a:gd name="connsiteX19143" fmla="*/ 1984757 w 2482948"/>
              <a:gd name="connsiteY19143" fmla="*/ 683432 h 2128862"/>
              <a:gd name="connsiteX19144" fmla="*/ 1984764 w 2482948"/>
              <a:gd name="connsiteY19144" fmla="*/ 683432 h 2128862"/>
              <a:gd name="connsiteX19145" fmla="*/ 1983416 w 2482948"/>
              <a:gd name="connsiteY19145" fmla="*/ 682379 h 2128862"/>
              <a:gd name="connsiteX19146" fmla="*/ 750891 w 2482948"/>
              <a:gd name="connsiteY19146" fmla="*/ 681395 h 2128862"/>
              <a:gd name="connsiteX19147" fmla="*/ 751997 w 2482948"/>
              <a:gd name="connsiteY19147" fmla="*/ 683198 h 2128862"/>
              <a:gd name="connsiteX19148" fmla="*/ 752561 w 2482948"/>
              <a:gd name="connsiteY19148" fmla="*/ 683308 h 2128862"/>
              <a:gd name="connsiteX19149" fmla="*/ 752920 w 2482948"/>
              <a:gd name="connsiteY19149" fmla="*/ 683378 h 2128862"/>
              <a:gd name="connsiteX19150" fmla="*/ 753082 w 2482948"/>
              <a:gd name="connsiteY19150" fmla="*/ 683410 h 2128862"/>
              <a:gd name="connsiteX19151" fmla="*/ 753774 w 2482948"/>
              <a:gd name="connsiteY19151" fmla="*/ 682620 h 2128862"/>
              <a:gd name="connsiteX19152" fmla="*/ 753418 w 2482948"/>
              <a:gd name="connsiteY19152" fmla="*/ 682215 h 2128862"/>
              <a:gd name="connsiteX19153" fmla="*/ 753087 w 2482948"/>
              <a:gd name="connsiteY19153" fmla="*/ 681840 h 2128862"/>
              <a:gd name="connsiteX19154" fmla="*/ 751349 w 2482948"/>
              <a:gd name="connsiteY19154" fmla="*/ 681488 h 2128862"/>
              <a:gd name="connsiteX19155" fmla="*/ 751004 w 2482948"/>
              <a:gd name="connsiteY19155" fmla="*/ 681418 h 2128862"/>
              <a:gd name="connsiteX19156" fmla="*/ 2278479 w 2482948"/>
              <a:gd name="connsiteY19156" fmla="*/ 681290 h 2128862"/>
              <a:gd name="connsiteX19157" fmla="*/ 2269544 w 2482948"/>
              <a:gd name="connsiteY19157" fmla="*/ 685757 h 2128862"/>
              <a:gd name="connsiteX19158" fmla="*/ 2273218 w 2482948"/>
              <a:gd name="connsiteY19158" fmla="*/ 696976 h 2128862"/>
              <a:gd name="connsiteX19159" fmla="*/ 2276662 w 2482948"/>
              <a:gd name="connsiteY19159" fmla="*/ 694945 h 2128862"/>
              <a:gd name="connsiteX19160" fmla="*/ 2282332 w 2482948"/>
              <a:gd name="connsiteY19160" fmla="*/ 691602 h 2128862"/>
              <a:gd name="connsiteX19161" fmla="*/ 1991661 w 2482948"/>
              <a:gd name="connsiteY19161" fmla="*/ 680768 h 2128862"/>
              <a:gd name="connsiteX19162" fmla="*/ 1990872 w 2482948"/>
              <a:gd name="connsiteY19162" fmla="*/ 680867 h 2128862"/>
              <a:gd name="connsiteX19163" fmla="*/ 1989923 w 2482948"/>
              <a:gd name="connsiteY19163" fmla="*/ 680987 h 2128862"/>
              <a:gd name="connsiteX19164" fmla="*/ 1992573 w 2482948"/>
              <a:gd name="connsiteY19164" fmla="*/ 683084 h 2128862"/>
              <a:gd name="connsiteX19165" fmla="*/ 1992740 w 2482948"/>
              <a:gd name="connsiteY19165" fmla="*/ 682737 h 2128862"/>
              <a:gd name="connsiteX19166" fmla="*/ 1993170 w 2482948"/>
              <a:gd name="connsiteY19166" fmla="*/ 681839 h 2128862"/>
              <a:gd name="connsiteX19167" fmla="*/ 2021103 w 2482948"/>
              <a:gd name="connsiteY19167" fmla="*/ 680674 h 2128862"/>
              <a:gd name="connsiteX19168" fmla="*/ 2020809 w 2482948"/>
              <a:gd name="connsiteY19168" fmla="*/ 681295 h 2128862"/>
              <a:gd name="connsiteX19169" fmla="*/ 2020514 w 2482948"/>
              <a:gd name="connsiteY19169" fmla="*/ 681919 h 2128862"/>
              <a:gd name="connsiteX19170" fmla="*/ 2030780 w 2482948"/>
              <a:gd name="connsiteY19170" fmla="*/ 685800 h 2128862"/>
              <a:gd name="connsiteX19171" fmla="*/ 2030928 w 2482948"/>
              <a:gd name="connsiteY19171" fmla="*/ 685412 h 2128862"/>
              <a:gd name="connsiteX19172" fmla="*/ 2031251 w 2482948"/>
              <a:gd name="connsiteY19172" fmla="*/ 684569 h 2128862"/>
              <a:gd name="connsiteX19173" fmla="*/ 2031659 w 2482948"/>
              <a:gd name="connsiteY19173" fmla="*/ 683505 h 2128862"/>
              <a:gd name="connsiteX19174" fmla="*/ 2023574 w 2482948"/>
              <a:gd name="connsiteY19174" fmla="*/ 680817 h 2128862"/>
              <a:gd name="connsiteX19175" fmla="*/ 2087658 w 2482948"/>
              <a:gd name="connsiteY19175" fmla="*/ 680432 h 2128862"/>
              <a:gd name="connsiteX19176" fmla="*/ 2087336 w 2482948"/>
              <a:gd name="connsiteY19176" fmla="*/ 680610 h 2128862"/>
              <a:gd name="connsiteX19177" fmla="*/ 2086458 w 2482948"/>
              <a:gd name="connsiteY19177" fmla="*/ 681092 h 2128862"/>
              <a:gd name="connsiteX19178" fmla="*/ 2084121 w 2482948"/>
              <a:gd name="connsiteY19178" fmla="*/ 682377 h 2128862"/>
              <a:gd name="connsiteX19179" fmla="*/ 2088829 w 2482948"/>
              <a:gd name="connsiteY19179" fmla="*/ 683147 h 2128862"/>
              <a:gd name="connsiteX19180" fmla="*/ 2090280 w 2482948"/>
              <a:gd name="connsiteY19180" fmla="*/ 683385 h 2128862"/>
              <a:gd name="connsiteX19181" fmla="*/ 2090408 w 2482948"/>
              <a:gd name="connsiteY19181" fmla="*/ 682886 h 2128862"/>
              <a:gd name="connsiteX19182" fmla="*/ 2090557 w 2482948"/>
              <a:gd name="connsiteY19182" fmla="*/ 682304 h 2128862"/>
              <a:gd name="connsiteX19183" fmla="*/ 2090831 w 2482948"/>
              <a:gd name="connsiteY19183" fmla="*/ 681237 h 2128862"/>
              <a:gd name="connsiteX19184" fmla="*/ 2116050 w 2482948"/>
              <a:gd name="connsiteY19184" fmla="*/ 680426 h 2128862"/>
              <a:gd name="connsiteX19185" fmla="*/ 2121167 w 2482948"/>
              <a:gd name="connsiteY19185" fmla="*/ 683299 h 2128862"/>
              <a:gd name="connsiteX19186" fmla="*/ 2122537 w 2482948"/>
              <a:gd name="connsiteY19186" fmla="*/ 682493 h 2128862"/>
              <a:gd name="connsiteX19187" fmla="*/ 2122434 w 2482948"/>
              <a:gd name="connsiteY19187" fmla="*/ 682438 h 2128862"/>
              <a:gd name="connsiteX19188" fmla="*/ 2119815 w 2482948"/>
              <a:gd name="connsiteY19188" fmla="*/ 681612 h 2128862"/>
              <a:gd name="connsiteX19189" fmla="*/ 2002381 w 2482948"/>
              <a:gd name="connsiteY19189" fmla="*/ 680296 h 2128862"/>
              <a:gd name="connsiteX19190" fmla="*/ 2001495 w 2482948"/>
              <a:gd name="connsiteY19190" fmla="*/ 681874 h 2128862"/>
              <a:gd name="connsiteX19191" fmla="*/ 2001722 w 2482948"/>
              <a:gd name="connsiteY19191" fmla="*/ 682031 h 2128862"/>
              <a:gd name="connsiteX19192" fmla="*/ 2001734 w 2482948"/>
              <a:gd name="connsiteY19192" fmla="*/ 682039 h 2128862"/>
              <a:gd name="connsiteX19193" fmla="*/ 2002110 w 2482948"/>
              <a:gd name="connsiteY19193" fmla="*/ 681597 h 2128862"/>
              <a:gd name="connsiteX19194" fmla="*/ 2002489 w 2482948"/>
              <a:gd name="connsiteY19194" fmla="*/ 681152 h 2128862"/>
              <a:gd name="connsiteX19195" fmla="*/ 2002941 w 2482948"/>
              <a:gd name="connsiteY19195" fmla="*/ 680622 h 2128862"/>
              <a:gd name="connsiteX19196" fmla="*/ 743278 w 2482948"/>
              <a:gd name="connsiteY19196" fmla="*/ 679853 h 2128862"/>
              <a:gd name="connsiteX19197" fmla="*/ 744103 w 2482948"/>
              <a:gd name="connsiteY19197" fmla="*/ 681656 h 2128862"/>
              <a:gd name="connsiteX19198" fmla="*/ 745605 w 2482948"/>
              <a:gd name="connsiteY19198" fmla="*/ 681950 h 2128862"/>
              <a:gd name="connsiteX19199" fmla="*/ 744295 w 2482948"/>
              <a:gd name="connsiteY19199" fmla="*/ 680059 h 2128862"/>
              <a:gd name="connsiteX19200" fmla="*/ 743324 w 2482948"/>
              <a:gd name="connsiteY19200" fmla="*/ 679863 h 2128862"/>
              <a:gd name="connsiteX19201" fmla="*/ 743280 w 2482948"/>
              <a:gd name="connsiteY19201" fmla="*/ 679854 h 2128862"/>
              <a:gd name="connsiteX19202" fmla="*/ 805147 w 2482948"/>
              <a:gd name="connsiteY19202" fmla="*/ 679649 h 2128862"/>
              <a:gd name="connsiteX19203" fmla="*/ 807467 w 2482948"/>
              <a:gd name="connsiteY19203" fmla="*/ 681325 h 2128862"/>
              <a:gd name="connsiteX19204" fmla="*/ 807567 w 2482948"/>
              <a:gd name="connsiteY19204" fmla="*/ 681213 h 2128862"/>
              <a:gd name="connsiteX19205" fmla="*/ 808180 w 2482948"/>
              <a:gd name="connsiteY19205" fmla="*/ 680400 h 2128862"/>
              <a:gd name="connsiteX19206" fmla="*/ 738335 w 2482948"/>
              <a:gd name="connsiteY19206" fmla="*/ 679562 h 2128862"/>
              <a:gd name="connsiteX19207" fmla="*/ 737598 w 2482948"/>
              <a:gd name="connsiteY19207" fmla="*/ 680386 h 2128862"/>
              <a:gd name="connsiteX19208" fmla="*/ 737927 w 2482948"/>
              <a:gd name="connsiteY19208" fmla="*/ 680450 h 2128862"/>
              <a:gd name="connsiteX19209" fmla="*/ 738178 w 2482948"/>
              <a:gd name="connsiteY19209" fmla="*/ 680499 h 2128862"/>
              <a:gd name="connsiteX19210" fmla="*/ 739035 w 2482948"/>
              <a:gd name="connsiteY19210" fmla="*/ 680666 h 2128862"/>
              <a:gd name="connsiteX19211" fmla="*/ 983260 w 2482948"/>
              <a:gd name="connsiteY19211" fmla="*/ 679486 h 2128862"/>
              <a:gd name="connsiteX19212" fmla="*/ 983116 w 2482948"/>
              <a:gd name="connsiteY19212" fmla="*/ 679740 h 2128862"/>
              <a:gd name="connsiteX19213" fmla="*/ 985663 w 2482948"/>
              <a:gd name="connsiteY19213" fmla="*/ 682771 h 2128862"/>
              <a:gd name="connsiteX19214" fmla="*/ 985789 w 2482948"/>
              <a:gd name="connsiteY19214" fmla="*/ 682749 h 2128862"/>
              <a:gd name="connsiteX19215" fmla="*/ 2246356 w 2482948"/>
              <a:gd name="connsiteY19215" fmla="*/ 678914 h 2128862"/>
              <a:gd name="connsiteX19216" fmla="*/ 2245841 w 2482948"/>
              <a:gd name="connsiteY19216" fmla="*/ 679131 h 2128862"/>
              <a:gd name="connsiteX19217" fmla="*/ 2236373 w 2482948"/>
              <a:gd name="connsiteY19217" fmla="*/ 683110 h 2128862"/>
              <a:gd name="connsiteX19218" fmla="*/ 2239345 w 2482948"/>
              <a:gd name="connsiteY19218" fmla="*/ 695547 h 2128862"/>
              <a:gd name="connsiteX19219" fmla="*/ 2248609 w 2482948"/>
              <a:gd name="connsiteY19219" fmla="*/ 690915 h 2128862"/>
              <a:gd name="connsiteX19220" fmla="*/ 2247607 w 2482948"/>
              <a:gd name="connsiteY19220" fmla="*/ 683366 h 2128862"/>
              <a:gd name="connsiteX19221" fmla="*/ 1036483 w 2482948"/>
              <a:gd name="connsiteY19221" fmla="*/ 678891 h 2128862"/>
              <a:gd name="connsiteX19222" fmla="*/ 1035911 w 2482948"/>
              <a:gd name="connsiteY19222" fmla="*/ 678989 h 2128862"/>
              <a:gd name="connsiteX19223" fmla="*/ 1035267 w 2482948"/>
              <a:gd name="connsiteY19223" fmla="*/ 679101 h 2128862"/>
              <a:gd name="connsiteX19224" fmla="*/ 1028553 w 2482948"/>
              <a:gd name="connsiteY19224" fmla="*/ 680260 h 2128862"/>
              <a:gd name="connsiteX19225" fmla="*/ 1032723 w 2482948"/>
              <a:gd name="connsiteY19225" fmla="*/ 687309 h 2128862"/>
              <a:gd name="connsiteX19226" fmla="*/ 1034661 w 2482948"/>
              <a:gd name="connsiteY19226" fmla="*/ 687076 h 2128862"/>
              <a:gd name="connsiteX19227" fmla="*/ 1034967 w 2482948"/>
              <a:gd name="connsiteY19227" fmla="*/ 687039 h 2128862"/>
              <a:gd name="connsiteX19228" fmla="*/ 1040515 w 2482948"/>
              <a:gd name="connsiteY19228" fmla="*/ 686372 h 2128862"/>
              <a:gd name="connsiteX19229" fmla="*/ 733017 w 2482948"/>
              <a:gd name="connsiteY19229" fmla="*/ 678731 h 2128862"/>
              <a:gd name="connsiteX19230" fmla="*/ 733000 w 2482948"/>
              <a:gd name="connsiteY19230" fmla="*/ 678732 h 2128862"/>
              <a:gd name="connsiteX19231" fmla="*/ 732933 w 2482948"/>
              <a:gd name="connsiteY19231" fmla="*/ 678732 h 2128862"/>
              <a:gd name="connsiteX19232" fmla="*/ 732994 w 2482948"/>
              <a:gd name="connsiteY19232" fmla="*/ 678765 h 2128862"/>
              <a:gd name="connsiteX19233" fmla="*/ 733024 w 2482948"/>
              <a:gd name="connsiteY19233" fmla="*/ 678731 h 2128862"/>
              <a:gd name="connsiteX19234" fmla="*/ 2196623 w 2482948"/>
              <a:gd name="connsiteY19234" fmla="*/ 678722 h 2128862"/>
              <a:gd name="connsiteX19235" fmla="*/ 2194824 w 2482948"/>
              <a:gd name="connsiteY19235" fmla="*/ 679131 h 2128862"/>
              <a:gd name="connsiteX19236" fmla="*/ 2186223 w 2482948"/>
              <a:gd name="connsiteY19236" fmla="*/ 682574 h 2128862"/>
              <a:gd name="connsiteX19237" fmla="*/ 2185256 w 2482948"/>
              <a:gd name="connsiteY19237" fmla="*/ 699338 h 2128862"/>
              <a:gd name="connsiteX19238" fmla="*/ 2196848 w 2482948"/>
              <a:gd name="connsiteY19238" fmla="*/ 694006 h 2128862"/>
              <a:gd name="connsiteX19239" fmla="*/ 2095952 w 2482948"/>
              <a:gd name="connsiteY19239" fmla="*/ 678147 h 2128862"/>
              <a:gd name="connsiteX19240" fmla="*/ 2095859 w 2482948"/>
              <a:gd name="connsiteY19240" fmla="*/ 678508 h 2128862"/>
              <a:gd name="connsiteX19241" fmla="*/ 2099407 w 2482948"/>
              <a:gd name="connsiteY19241" fmla="*/ 679408 h 2128862"/>
              <a:gd name="connsiteX19242" fmla="*/ 2108714 w 2482948"/>
              <a:gd name="connsiteY19242" fmla="*/ 681797 h 2128862"/>
              <a:gd name="connsiteX19243" fmla="*/ 2108915 w 2482948"/>
              <a:gd name="connsiteY19243" fmla="*/ 680867 h 2128862"/>
              <a:gd name="connsiteX19244" fmla="*/ 2100902 w 2482948"/>
              <a:gd name="connsiteY19244" fmla="*/ 679186 h 2128862"/>
              <a:gd name="connsiteX19245" fmla="*/ 645705 w 2482948"/>
              <a:gd name="connsiteY19245" fmla="*/ 678101 h 2128862"/>
              <a:gd name="connsiteX19246" fmla="*/ 643321 w 2482948"/>
              <a:gd name="connsiteY19246" fmla="*/ 680794 h 2128862"/>
              <a:gd name="connsiteX19247" fmla="*/ 647712 w 2482948"/>
              <a:gd name="connsiteY19247" fmla="*/ 689812 h 2128862"/>
              <a:gd name="connsiteX19248" fmla="*/ 649941 w 2482948"/>
              <a:gd name="connsiteY19248" fmla="*/ 692906 h 2128862"/>
              <a:gd name="connsiteX19249" fmla="*/ 653117 w 2482948"/>
              <a:gd name="connsiteY19249" fmla="*/ 689326 h 2128862"/>
              <a:gd name="connsiteX19250" fmla="*/ 647007 w 2482948"/>
              <a:gd name="connsiteY19250" fmla="*/ 680072 h 2128862"/>
              <a:gd name="connsiteX19251" fmla="*/ 645860 w 2482948"/>
              <a:gd name="connsiteY19251" fmla="*/ 678336 h 2128862"/>
              <a:gd name="connsiteX19252" fmla="*/ 2043260 w 2482948"/>
              <a:gd name="connsiteY19252" fmla="*/ 677817 h 2128862"/>
              <a:gd name="connsiteX19253" fmla="*/ 2043138 w 2482948"/>
              <a:gd name="connsiteY19253" fmla="*/ 677964 h 2128862"/>
              <a:gd name="connsiteX19254" fmla="*/ 2042833 w 2482948"/>
              <a:gd name="connsiteY19254" fmla="*/ 678331 h 2128862"/>
              <a:gd name="connsiteX19255" fmla="*/ 2044454 w 2482948"/>
              <a:gd name="connsiteY19255" fmla="*/ 678415 h 2128862"/>
              <a:gd name="connsiteX19256" fmla="*/ 2045445 w 2482948"/>
              <a:gd name="connsiteY19256" fmla="*/ 678467 h 2128862"/>
              <a:gd name="connsiteX19257" fmla="*/ 2077256 w 2482948"/>
              <a:gd name="connsiteY19257" fmla="*/ 677794 h 2128862"/>
              <a:gd name="connsiteX19258" fmla="*/ 2076214 w 2482948"/>
              <a:gd name="connsiteY19258" fmla="*/ 681335 h 2128862"/>
              <a:gd name="connsiteX19259" fmla="*/ 2077761 w 2482948"/>
              <a:gd name="connsiteY19259" fmla="*/ 681335 h 2128862"/>
              <a:gd name="connsiteX19260" fmla="*/ 2078120 w 2482948"/>
              <a:gd name="connsiteY19260" fmla="*/ 681394 h 2128862"/>
              <a:gd name="connsiteX19261" fmla="*/ 2082331 w 2482948"/>
              <a:gd name="connsiteY19261" fmla="*/ 679081 h 2128862"/>
              <a:gd name="connsiteX19262" fmla="*/ 1635781 w 2482948"/>
              <a:gd name="connsiteY19262" fmla="*/ 677483 h 2128862"/>
              <a:gd name="connsiteX19263" fmla="*/ 1629493 w 2482948"/>
              <a:gd name="connsiteY19263" fmla="*/ 678718 h 2128862"/>
              <a:gd name="connsiteX19264" fmla="*/ 1627625 w 2482948"/>
              <a:gd name="connsiteY19264" fmla="*/ 678370 h 2128862"/>
              <a:gd name="connsiteX19265" fmla="*/ 1622485 w 2482948"/>
              <a:gd name="connsiteY19265" fmla="*/ 686058 h 2128862"/>
              <a:gd name="connsiteX19266" fmla="*/ 1604442 w 2482948"/>
              <a:gd name="connsiteY19266" fmla="*/ 717798 h 2128862"/>
              <a:gd name="connsiteX19267" fmla="*/ 1602917 w 2482948"/>
              <a:gd name="connsiteY19267" fmla="*/ 720481 h 2128862"/>
              <a:gd name="connsiteX19268" fmla="*/ 1596624 w 2482948"/>
              <a:gd name="connsiteY19268" fmla="*/ 731553 h 2128862"/>
              <a:gd name="connsiteX19269" fmla="*/ 1570978 w 2482948"/>
              <a:gd name="connsiteY19269" fmla="*/ 785198 h 2128862"/>
              <a:gd name="connsiteX19270" fmla="*/ 1560830 w 2482948"/>
              <a:gd name="connsiteY19270" fmla="*/ 810813 h 2128862"/>
              <a:gd name="connsiteX19271" fmla="*/ 1555867 w 2482948"/>
              <a:gd name="connsiteY19271" fmla="*/ 823341 h 2128862"/>
              <a:gd name="connsiteX19272" fmla="*/ 1559720 w 2482948"/>
              <a:gd name="connsiteY19272" fmla="*/ 825688 h 2128862"/>
              <a:gd name="connsiteX19273" fmla="*/ 1563316 w 2482948"/>
              <a:gd name="connsiteY19273" fmla="*/ 827878 h 2128862"/>
              <a:gd name="connsiteX19274" fmla="*/ 1572519 w 2482948"/>
              <a:gd name="connsiteY19274" fmla="*/ 803489 h 2128862"/>
              <a:gd name="connsiteX19275" fmla="*/ 1573976 w 2482948"/>
              <a:gd name="connsiteY19275" fmla="*/ 799630 h 2128862"/>
              <a:gd name="connsiteX19276" fmla="*/ 1574426 w 2482948"/>
              <a:gd name="connsiteY19276" fmla="*/ 798436 h 2128862"/>
              <a:gd name="connsiteX19277" fmla="*/ 1579645 w 2482948"/>
              <a:gd name="connsiteY19277" fmla="*/ 786871 h 2128862"/>
              <a:gd name="connsiteX19278" fmla="*/ 1599820 w 2482948"/>
              <a:gd name="connsiteY19278" fmla="*/ 742169 h 2128862"/>
              <a:gd name="connsiteX19279" fmla="*/ 1609368 w 2482948"/>
              <a:gd name="connsiteY19279" fmla="*/ 724243 h 2128862"/>
              <a:gd name="connsiteX19280" fmla="*/ 1625317 w 2482948"/>
              <a:gd name="connsiteY19280" fmla="*/ 694298 h 2128862"/>
              <a:gd name="connsiteX19281" fmla="*/ 1630709 w 2482948"/>
              <a:gd name="connsiteY19281" fmla="*/ 685633 h 2128862"/>
              <a:gd name="connsiteX19282" fmla="*/ 2408458 w 2482948"/>
              <a:gd name="connsiteY19282" fmla="*/ 677297 h 2128862"/>
              <a:gd name="connsiteX19283" fmla="*/ 2407169 w 2482948"/>
              <a:gd name="connsiteY19283" fmla="*/ 680509 h 2128862"/>
              <a:gd name="connsiteX19284" fmla="*/ 2378561 w 2482948"/>
              <a:gd name="connsiteY19284" fmla="*/ 751330 h 2128862"/>
              <a:gd name="connsiteX19285" fmla="*/ 2368664 w 2482948"/>
              <a:gd name="connsiteY19285" fmla="*/ 767245 h 2128862"/>
              <a:gd name="connsiteX19286" fmla="*/ 2364722 w 2482948"/>
              <a:gd name="connsiteY19286" fmla="*/ 773584 h 2128862"/>
              <a:gd name="connsiteX19287" fmla="*/ 2362639 w 2482948"/>
              <a:gd name="connsiteY19287" fmla="*/ 776933 h 2128862"/>
              <a:gd name="connsiteX19288" fmla="*/ 2365064 w 2482948"/>
              <a:gd name="connsiteY19288" fmla="*/ 792779 h 2128862"/>
              <a:gd name="connsiteX19289" fmla="*/ 2381994 w 2482948"/>
              <a:gd name="connsiteY19289" fmla="*/ 761010 h 2128862"/>
              <a:gd name="connsiteX19290" fmla="*/ 2383593 w 2482948"/>
              <a:gd name="connsiteY19290" fmla="*/ 758009 h 2128862"/>
              <a:gd name="connsiteX19291" fmla="*/ 2384539 w 2482948"/>
              <a:gd name="connsiteY19291" fmla="*/ 756235 h 2128862"/>
              <a:gd name="connsiteX19292" fmla="*/ 2407995 w 2482948"/>
              <a:gd name="connsiteY19292" fmla="*/ 679131 h 2128862"/>
              <a:gd name="connsiteX19293" fmla="*/ 2146456 w 2482948"/>
              <a:gd name="connsiteY19293" fmla="*/ 676733 h 2128862"/>
              <a:gd name="connsiteX19294" fmla="*/ 2143558 w 2482948"/>
              <a:gd name="connsiteY19294" fmla="*/ 677752 h 2128862"/>
              <a:gd name="connsiteX19295" fmla="*/ 2141686 w 2482948"/>
              <a:gd name="connsiteY19295" fmla="*/ 678411 h 2128862"/>
              <a:gd name="connsiteX19296" fmla="*/ 2141567 w 2482948"/>
              <a:gd name="connsiteY19296" fmla="*/ 678452 h 2128862"/>
              <a:gd name="connsiteX19297" fmla="*/ 2142376 w 2482948"/>
              <a:gd name="connsiteY19297" fmla="*/ 679322 h 2128862"/>
              <a:gd name="connsiteX19298" fmla="*/ 2145274 w 2482948"/>
              <a:gd name="connsiteY19298" fmla="*/ 685551 h 2128862"/>
              <a:gd name="connsiteX19299" fmla="*/ 2145286 w 2482948"/>
              <a:gd name="connsiteY19299" fmla="*/ 685462 h 2128862"/>
              <a:gd name="connsiteX19300" fmla="*/ 2145880 w 2482948"/>
              <a:gd name="connsiteY19300" fmla="*/ 681029 h 2128862"/>
              <a:gd name="connsiteX19301" fmla="*/ 1050349 w 2482948"/>
              <a:gd name="connsiteY19301" fmla="*/ 676498 h 2128862"/>
              <a:gd name="connsiteX19302" fmla="*/ 1046503 w 2482948"/>
              <a:gd name="connsiteY19302" fmla="*/ 677161 h 2128862"/>
              <a:gd name="connsiteX19303" fmla="*/ 1043791 w 2482948"/>
              <a:gd name="connsiteY19303" fmla="*/ 677629 h 2128862"/>
              <a:gd name="connsiteX19304" fmla="*/ 1048880 w 2482948"/>
              <a:gd name="connsiteY19304" fmla="*/ 685366 h 2128862"/>
              <a:gd name="connsiteX19305" fmla="*/ 1049469 w 2482948"/>
              <a:gd name="connsiteY19305" fmla="*/ 685295 h 2128862"/>
              <a:gd name="connsiteX19306" fmla="*/ 1050623 w 2482948"/>
              <a:gd name="connsiteY19306" fmla="*/ 685156 h 2128862"/>
              <a:gd name="connsiteX19307" fmla="*/ 1054293 w 2482948"/>
              <a:gd name="connsiteY19307" fmla="*/ 684714 h 2128862"/>
              <a:gd name="connsiteX19308" fmla="*/ 2038701 w 2482948"/>
              <a:gd name="connsiteY19308" fmla="*/ 676460 h 2128862"/>
              <a:gd name="connsiteX19309" fmla="*/ 2038208 w 2482948"/>
              <a:gd name="connsiteY19309" fmla="*/ 677758 h 2128862"/>
              <a:gd name="connsiteX19310" fmla="*/ 2038084 w 2482948"/>
              <a:gd name="connsiteY19310" fmla="*/ 678083 h 2128862"/>
              <a:gd name="connsiteX19311" fmla="*/ 2038444 w 2482948"/>
              <a:gd name="connsiteY19311" fmla="*/ 678102 h 2128862"/>
              <a:gd name="connsiteX19312" fmla="*/ 2038635 w 2482948"/>
              <a:gd name="connsiteY19312" fmla="*/ 678112 h 2128862"/>
              <a:gd name="connsiteX19313" fmla="*/ 2039755 w 2482948"/>
              <a:gd name="connsiteY19313" fmla="*/ 676774 h 2128862"/>
              <a:gd name="connsiteX19314" fmla="*/ 2038945 w 2482948"/>
              <a:gd name="connsiteY19314" fmla="*/ 676533 h 2128862"/>
              <a:gd name="connsiteX19315" fmla="*/ 2087179 w 2482948"/>
              <a:gd name="connsiteY19315" fmla="*/ 676306 h 2128862"/>
              <a:gd name="connsiteX19316" fmla="*/ 2087317 w 2482948"/>
              <a:gd name="connsiteY19316" fmla="*/ 676342 h 2128862"/>
              <a:gd name="connsiteX19317" fmla="*/ 2087324 w 2482948"/>
              <a:gd name="connsiteY19317" fmla="*/ 676338 h 2128862"/>
              <a:gd name="connsiteX19318" fmla="*/ 2087326 w 2482948"/>
              <a:gd name="connsiteY19318" fmla="*/ 676337 h 2128862"/>
              <a:gd name="connsiteX19319" fmla="*/ 1613895 w 2482948"/>
              <a:gd name="connsiteY19319" fmla="*/ 675842 h 2128862"/>
              <a:gd name="connsiteX19320" fmla="*/ 1613046 w 2482948"/>
              <a:gd name="connsiteY19320" fmla="*/ 677229 h 2128862"/>
              <a:gd name="connsiteX19321" fmla="*/ 1608306 w 2482948"/>
              <a:gd name="connsiteY19321" fmla="*/ 684967 h 2128862"/>
              <a:gd name="connsiteX19322" fmla="*/ 1588210 w 2482948"/>
              <a:gd name="connsiteY19322" fmla="*/ 717775 h 2128862"/>
              <a:gd name="connsiteX19323" fmla="*/ 1574194 w 2482948"/>
              <a:gd name="connsiteY19323" fmla="*/ 745190 h 2128862"/>
              <a:gd name="connsiteX19324" fmla="*/ 1567184 w 2482948"/>
              <a:gd name="connsiteY19324" fmla="*/ 758901 h 2128862"/>
              <a:gd name="connsiteX19325" fmla="*/ 1562136 w 2482948"/>
              <a:gd name="connsiteY19325" fmla="*/ 768774 h 2128862"/>
              <a:gd name="connsiteX19326" fmla="*/ 1547750 w 2482948"/>
              <a:gd name="connsiteY19326" fmla="*/ 803042 h 2128862"/>
              <a:gd name="connsiteX19327" fmla="*/ 1542616 w 2482948"/>
              <a:gd name="connsiteY19327" fmla="*/ 815272 h 2128862"/>
              <a:gd name="connsiteX19328" fmla="*/ 1551223 w 2482948"/>
              <a:gd name="connsiteY19328" fmla="*/ 820513 h 2128862"/>
              <a:gd name="connsiteX19329" fmla="*/ 1556251 w 2482948"/>
              <a:gd name="connsiteY19329" fmla="*/ 807885 h 2128862"/>
              <a:gd name="connsiteX19330" fmla="*/ 1566548 w 2482948"/>
              <a:gd name="connsiteY19330" fmla="*/ 782027 h 2128862"/>
              <a:gd name="connsiteX19331" fmla="*/ 1583115 w 2482948"/>
              <a:gd name="connsiteY19331" fmla="*/ 747517 h 2128862"/>
              <a:gd name="connsiteX19332" fmla="*/ 1592307 w 2482948"/>
              <a:gd name="connsiteY19332" fmla="*/ 728369 h 2128862"/>
              <a:gd name="connsiteX19333" fmla="*/ 1610570 w 2482948"/>
              <a:gd name="connsiteY19333" fmla="*/ 696353 h 2128862"/>
              <a:gd name="connsiteX19334" fmla="*/ 1618276 w 2482948"/>
              <a:gd name="connsiteY19334" fmla="*/ 682844 h 2128862"/>
              <a:gd name="connsiteX19335" fmla="*/ 1618971 w 2482948"/>
              <a:gd name="connsiteY19335" fmla="*/ 681807 h 2128862"/>
              <a:gd name="connsiteX19336" fmla="*/ 1621941 w 2482948"/>
              <a:gd name="connsiteY19336" fmla="*/ 677378 h 2128862"/>
              <a:gd name="connsiteX19337" fmla="*/ 1617360 w 2482948"/>
              <a:gd name="connsiteY19337" fmla="*/ 676649 h 2128862"/>
              <a:gd name="connsiteX19338" fmla="*/ 789576 w 2482948"/>
              <a:gd name="connsiteY19338" fmla="*/ 675789 h 2128862"/>
              <a:gd name="connsiteX19339" fmla="*/ 789345 w 2482948"/>
              <a:gd name="connsiteY19339" fmla="*/ 676080 h 2128862"/>
              <a:gd name="connsiteX19340" fmla="*/ 791019 w 2482948"/>
              <a:gd name="connsiteY19340" fmla="*/ 677358 h 2128862"/>
              <a:gd name="connsiteX19341" fmla="*/ 791986 w 2482948"/>
              <a:gd name="connsiteY19341" fmla="*/ 678096 h 2128862"/>
              <a:gd name="connsiteX19342" fmla="*/ 793398 w 2482948"/>
              <a:gd name="connsiteY19342" fmla="*/ 679173 h 2128862"/>
              <a:gd name="connsiteX19343" fmla="*/ 795629 w 2482948"/>
              <a:gd name="connsiteY19343" fmla="*/ 679746 h 2128862"/>
              <a:gd name="connsiteX19344" fmla="*/ 796615 w 2482948"/>
              <a:gd name="connsiteY19344" fmla="*/ 680000 h 2128862"/>
              <a:gd name="connsiteX19345" fmla="*/ 797478 w 2482948"/>
              <a:gd name="connsiteY19345" fmla="*/ 680221 h 2128862"/>
              <a:gd name="connsiteX19346" fmla="*/ 792235 w 2482948"/>
              <a:gd name="connsiteY19346" fmla="*/ 676448 h 2128862"/>
              <a:gd name="connsiteX19347" fmla="*/ 789867 w 2482948"/>
              <a:gd name="connsiteY19347" fmla="*/ 675861 h 2128862"/>
              <a:gd name="connsiteX19348" fmla="*/ 1984041 w 2482948"/>
              <a:gd name="connsiteY19348" fmla="*/ 675685 h 2128862"/>
              <a:gd name="connsiteX19349" fmla="*/ 1983450 w 2482948"/>
              <a:gd name="connsiteY19349" fmla="*/ 676225 h 2128862"/>
              <a:gd name="connsiteX19350" fmla="*/ 1983447 w 2482948"/>
              <a:gd name="connsiteY19350" fmla="*/ 676228 h 2128862"/>
              <a:gd name="connsiteX19351" fmla="*/ 1984963 w 2482948"/>
              <a:gd name="connsiteY19351" fmla="*/ 677062 h 2128862"/>
              <a:gd name="connsiteX19352" fmla="*/ 1985326 w 2482948"/>
              <a:gd name="connsiteY19352" fmla="*/ 677349 h 2128862"/>
              <a:gd name="connsiteX19353" fmla="*/ 1986309 w 2482948"/>
              <a:gd name="connsiteY19353" fmla="*/ 677107 h 2128862"/>
              <a:gd name="connsiteX19354" fmla="*/ 1986257 w 2482948"/>
              <a:gd name="connsiteY19354" fmla="*/ 677074 h 2128862"/>
              <a:gd name="connsiteX19355" fmla="*/ 1985940 w 2482948"/>
              <a:gd name="connsiteY19355" fmla="*/ 676876 h 2128862"/>
              <a:gd name="connsiteX19356" fmla="*/ 671892 w 2482948"/>
              <a:gd name="connsiteY19356" fmla="*/ 675582 h 2128862"/>
              <a:gd name="connsiteX19357" fmla="*/ 668237 w 2482948"/>
              <a:gd name="connsiteY19357" fmla="*/ 679701 h 2128862"/>
              <a:gd name="connsiteX19358" fmla="*/ 673994 w 2482948"/>
              <a:gd name="connsiteY19358" fmla="*/ 685030 h 2128862"/>
              <a:gd name="connsiteX19359" fmla="*/ 674210 w 2482948"/>
              <a:gd name="connsiteY19359" fmla="*/ 685230 h 2128862"/>
              <a:gd name="connsiteX19360" fmla="*/ 674231 w 2482948"/>
              <a:gd name="connsiteY19360" fmla="*/ 685249 h 2128862"/>
              <a:gd name="connsiteX19361" fmla="*/ 674400 w 2482948"/>
              <a:gd name="connsiteY19361" fmla="*/ 682591 h 2128862"/>
              <a:gd name="connsiteX19362" fmla="*/ 674708 w 2482948"/>
              <a:gd name="connsiteY19362" fmla="*/ 677726 h 2128862"/>
              <a:gd name="connsiteX19363" fmla="*/ 2290642 w 2482948"/>
              <a:gd name="connsiteY19363" fmla="*/ 675480 h 2128862"/>
              <a:gd name="connsiteX19364" fmla="*/ 2285841 w 2482948"/>
              <a:gd name="connsiteY19364" fmla="*/ 677719 h 2128862"/>
              <a:gd name="connsiteX19365" fmla="*/ 2283630 w 2482948"/>
              <a:gd name="connsiteY19365" fmla="*/ 678751 h 2128862"/>
              <a:gd name="connsiteX19366" fmla="*/ 2284758 w 2482948"/>
              <a:gd name="connsiteY19366" fmla="*/ 680731 h 2128862"/>
              <a:gd name="connsiteX19367" fmla="*/ 2286535 w 2482948"/>
              <a:gd name="connsiteY19367" fmla="*/ 689123 h 2128862"/>
              <a:gd name="connsiteX19368" fmla="*/ 2293487 w 2482948"/>
              <a:gd name="connsiteY19368" fmla="*/ 685023 h 2128862"/>
              <a:gd name="connsiteX19369" fmla="*/ 2295055 w 2482948"/>
              <a:gd name="connsiteY19369" fmla="*/ 684098 h 2128862"/>
              <a:gd name="connsiteX19370" fmla="*/ 2293119 w 2482948"/>
              <a:gd name="connsiteY19370" fmla="*/ 679498 h 2128862"/>
              <a:gd name="connsiteX19371" fmla="*/ 2319956 w 2482948"/>
              <a:gd name="connsiteY19371" fmla="*/ 675334 h 2128862"/>
              <a:gd name="connsiteX19372" fmla="*/ 2312985 w 2482948"/>
              <a:gd name="connsiteY19372" fmla="*/ 679329 h 2128862"/>
              <a:gd name="connsiteX19373" fmla="*/ 2313008 w 2482948"/>
              <a:gd name="connsiteY19373" fmla="*/ 679377 h 2128862"/>
              <a:gd name="connsiteX19374" fmla="*/ 2313026 w 2482948"/>
              <a:gd name="connsiteY19374" fmla="*/ 679415 h 2128862"/>
              <a:gd name="connsiteX19375" fmla="*/ 2317161 w 2482948"/>
              <a:gd name="connsiteY19375" fmla="*/ 685617 h 2128862"/>
              <a:gd name="connsiteX19376" fmla="*/ 2323665 w 2482948"/>
              <a:gd name="connsiteY19376" fmla="*/ 681079 h 2128862"/>
              <a:gd name="connsiteX19377" fmla="*/ 2098009 w 2482948"/>
              <a:gd name="connsiteY19377" fmla="*/ 674743 h 2128862"/>
              <a:gd name="connsiteX19378" fmla="*/ 2097994 w 2482948"/>
              <a:gd name="connsiteY19378" fmla="*/ 674751 h 2128862"/>
              <a:gd name="connsiteX19379" fmla="*/ 2097838 w 2482948"/>
              <a:gd name="connsiteY19379" fmla="*/ 674837 h 2128862"/>
              <a:gd name="connsiteX19380" fmla="*/ 2096797 w 2482948"/>
              <a:gd name="connsiteY19380" fmla="*/ 675409 h 2128862"/>
              <a:gd name="connsiteX19381" fmla="*/ 2107639 w 2482948"/>
              <a:gd name="connsiteY19381" fmla="*/ 677776 h 2128862"/>
              <a:gd name="connsiteX19382" fmla="*/ 2005644 w 2482948"/>
              <a:gd name="connsiteY19382" fmla="*/ 674489 h 2128862"/>
              <a:gd name="connsiteX19383" fmla="*/ 2005029 w 2482948"/>
              <a:gd name="connsiteY19383" fmla="*/ 675583 h 2128862"/>
              <a:gd name="connsiteX19384" fmla="*/ 2005443 w 2482948"/>
              <a:gd name="connsiteY19384" fmla="*/ 675828 h 2128862"/>
              <a:gd name="connsiteX19385" fmla="*/ 2006468 w 2482948"/>
              <a:gd name="connsiteY19385" fmla="*/ 676433 h 2128862"/>
              <a:gd name="connsiteX19386" fmla="*/ 2006473 w 2482948"/>
              <a:gd name="connsiteY19386" fmla="*/ 676434 h 2128862"/>
              <a:gd name="connsiteX19387" fmla="*/ 2006510 w 2482948"/>
              <a:gd name="connsiteY19387" fmla="*/ 676436 h 2128862"/>
              <a:gd name="connsiteX19388" fmla="*/ 2007435 w 2482948"/>
              <a:gd name="connsiteY19388" fmla="*/ 675351 h 2128862"/>
              <a:gd name="connsiteX19389" fmla="*/ 2006240 w 2482948"/>
              <a:gd name="connsiteY19389" fmla="*/ 674776 h 2128862"/>
              <a:gd name="connsiteX19390" fmla="*/ 2005935 w 2482948"/>
              <a:gd name="connsiteY19390" fmla="*/ 674629 h 2128862"/>
              <a:gd name="connsiteX19391" fmla="*/ 767740 w 2482948"/>
              <a:gd name="connsiteY19391" fmla="*/ 673904 h 2128862"/>
              <a:gd name="connsiteX19392" fmla="*/ 767653 w 2482948"/>
              <a:gd name="connsiteY19392" fmla="*/ 674003 h 2128862"/>
              <a:gd name="connsiteX19393" fmla="*/ 767671 w 2482948"/>
              <a:gd name="connsiteY19393" fmla="*/ 674006 h 2128862"/>
              <a:gd name="connsiteX19394" fmla="*/ 767928 w 2482948"/>
              <a:gd name="connsiteY19394" fmla="*/ 674050 h 2128862"/>
              <a:gd name="connsiteX19395" fmla="*/ 767817 w 2482948"/>
              <a:gd name="connsiteY19395" fmla="*/ 673964 h 2128862"/>
              <a:gd name="connsiteX19396" fmla="*/ 1066112 w 2482948"/>
              <a:gd name="connsiteY19396" fmla="*/ 673777 h 2128862"/>
              <a:gd name="connsiteX19397" fmla="*/ 1066004 w 2482948"/>
              <a:gd name="connsiteY19397" fmla="*/ 673795 h 2128862"/>
              <a:gd name="connsiteX19398" fmla="*/ 1057922 w 2482948"/>
              <a:gd name="connsiteY19398" fmla="*/ 675190 h 2128862"/>
              <a:gd name="connsiteX19399" fmla="*/ 1062237 w 2482948"/>
              <a:gd name="connsiteY19399" fmla="*/ 682415 h 2128862"/>
              <a:gd name="connsiteX19400" fmla="*/ 1062704 w 2482948"/>
              <a:gd name="connsiteY19400" fmla="*/ 683703 h 2128862"/>
              <a:gd name="connsiteX19401" fmla="*/ 1068944 w 2482948"/>
              <a:gd name="connsiteY19401" fmla="*/ 682952 h 2128862"/>
              <a:gd name="connsiteX19402" fmla="*/ 2213431 w 2482948"/>
              <a:gd name="connsiteY19402" fmla="*/ 673762 h 2128862"/>
              <a:gd name="connsiteX19403" fmla="*/ 2207510 w 2482948"/>
              <a:gd name="connsiteY19403" fmla="*/ 675821 h 2128862"/>
              <a:gd name="connsiteX19404" fmla="*/ 2202915 w 2482948"/>
              <a:gd name="connsiteY19404" fmla="*/ 677069 h 2128862"/>
              <a:gd name="connsiteX19405" fmla="*/ 2204334 w 2482948"/>
              <a:gd name="connsiteY19405" fmla="*/ 686940 h 2128862"/>
              <a:gd name="connsiteX19406" fmla="*/ 2204263 w 2482948"/>
              <a:gd name="connsiteY19406" fmla="*/ 690385 h 2128862"/>
              <a:gd name="connsiteX19407" fmla="*/ 2204259 w 2482948"/>
              <a:gd name="connsiteY19407" fmla="*/ 690598 h 2128862"/>
              <a:gd name="connsiteX19408" fmla="*/ 2206407 w 2482948"/>
              <a:gd name="connsiteY19408" fmla="*/ 689610 h 2128862"/>
              <a:gd name="connsiteX19409" fmla="*/ 2209026 w 2482948"/>
              <a:gd name="connsiteY19409" fmla="*/ 689610 h 2128862"/>
              <a:gd name="connsiteX19410" fmla="*/ 2214272 w 2482948"/>
              <a:gd name="connsiteY19410" fmla="*/ 687915 h 2128862"/>
              <a:gd name="connsiteX19411" fmla="*/ 2213489 w 2482948"/>
              <a:gd name="connsiteY19411" fmla="*/ 674068 h 2128862"/>
              <a:gd name="connsiteX19412" fmla="*/ 2213479 w 2482948"/>
              <a:gd name="connsiteY19412" fmla="*/ 674017 h 2128862"/>
              <a:gd name="connsiteX19413" fmla="*/ 2059786 w 2482948"/>
              <a:gd name="connsiteY19413" fmla="*/ 673437 h 2128862"/>
              <a:gd name="connsiteX19414" fmla="*/ 2059289 w 2482948"/>
              <a:gd name="connsiteY19414" fmla="*/ 674841 h 2128862"/>
              <a:gd name="connsiteX19415" fmla="*/ 2058605 w 2482948"/>
              <a:gd name="connsiteY19415" fmla="*/ 676770 h 2128862"/>
              <a:gd name="connsiteX19416" fmla="*/ 2058215 w 2482948"/>
              <a:gd name="connsiteY19416" fmla="*/ 677872 h 2128862"/>
              <a:gd name="connsiteX19417" fmla="*/ 2058000 w 2482948"/>
              <a:gd name="connsiteY19417" fmla="*/ 678511 h 2128862"/>
              <a:gd name="connsiteX19418" fmla="*/ 2059145 w 2482948"/>
              <a:gd name="connsiteY19418" fmla="*/ 678854 h 2128862"/>
              <a:gd name="connsiteX19419" fmla="*/ 2065734 w 2482948"/>
              <a:gd name="connsiteY19419" fmla="*/ 680445 h 2128862"/>
              <a:gd name="connsiteX19420" fmla="*/ 2071206 w 2482948"/>
              <a:gd name="connsiteY19420" fmla="*/ 681097 h 2128862"/>
              <a:gd name="connsiteX19421" fmla="*/ 2072531 w 2482948"/>
              <a:gd name="connsiteY19421" fmla="*/ 676596 h 2128862"/>
              <a:gd name="connsiteX19422" fmla="*/ 2068934 w 2482948"/>
              <a:gd name="connsiteY19422" fmla="*/ 675684 h 2128862"/>
              <a:gd name="connsiteX19423" fmla="*/ 2061074 w 2482948"/>
              <a:gd name="connsiteY19423" fmla="*/ 673753 h 2128862"/>
              <a:gd name="connsiteX19424" fmla="*/ 1990416 w 2482948"/>
              <a:gd name="connsiteY19424" fmla="*/ 673383 h 2128862"/>
              <a:gd name="connsiteX19425" fmla="*/ 1989188 w 2482948"/>
              <a:gd name="connsiteY19425" fmla="*/ 673537 h 2128862"/>
              <a:gd name="connsiteX19426" fmla="*/ 1989927 w 2482948"/>
              <a:gd name="connsiteY19426" fmla="*/ 673892 h 2128862"/>
              <a:gd name="connsiteX19427" fmla="*/ 1992559 w 2482948"/>
              <a:gd name="connsiteY19427" fmla="*/ 675708 h 2128862"/>
              <a:gd name="connsiteX19428" fmla="*/ 1993878 w 2482948"/>
              <a:gd name="connsiteY19428" fmla="*/ 675776 h 2128862"/>
              <a:gd name="connsiteX19429" fmla="*/ 1994693 w 2482948"/>
              <a:gd name="connsiteY19429" fmla="*/ 675819 h 2128862"/>
              <a:gd name="connsiteX19430" fmla="*/ 1991857 w 2482948"/>
              <a:gd name="connsiteY19430" fmla="*/ 674167 h 2128862"/>
              <a:gd name="connsiteX19431" fmla="*/ 728135 w 2482948"/>
              <a:gd name="connsiteY19431" fmla="*/ 673340 h 2128862"/>
              <a:gd name="connsiteX19432" fmla="*/ 727025 w 2482948"/>
              <a:gd name="connsiteY19432" fmla="*/ 673536 h 2128862"/>
              <a:gd name="connsiteX19433" fmla="*/ 727535 w 2482948"/>
              <a:gd name="connsiteY19433" fmla="*/ 674494 h 2128862"/>
              <a:gd name="connsiteX19434" fmla="*/ 732464 w 2482948"/>
              <a:gd name="connsiteY19434" fmla="*/ 674238 h 2128862"/>
              <a:gd name="connsiteX19435" fmla="*/ 2260444 w 2482948"/>
              <a:gd name="connsiteY19435" fmla="*/ 672970 h 2128862"/>
              <a:gd name="connsiteX19436" fmla="*/ 2254934 w 2482948"/>
              <a:gd name="connsiteY19436" fmla="*/ 675294 h 2128862"/>
              <a:gd name="connsiteX19437" fmla="*/ 2250356 w 2482948"/>
              <a:gd name="connsiteY19437" fmla="*/ 677226 h 2128862"/>
              <a:gd name="connsiteX19438" fmla="*/ 2250970 w 2482948"/>
              <a:gd name="connsiteY19438" fmla="*/ 681683 h 2128862"/>
              <a:gd name="connsiteX19439" fmla="*/ 2251953 w 2482948"/>
              <a:gd name="connsiteY19439" fmla="*/ 685077 h 2128862"/>
              <a:gd name="connsiteX19440" fmla="*/ 2253008 w 2482948"/>
              <a:gd name="connsiteY19440" fmla="*/ 688716 h 2128862"/>
              <a:gd name="connsiteX19441" fmla="*/ 2263849 w 2482948"/>
              <a:gd name="connsiteY19441" fmla="*/ 683295 h 2128862"/>
              <a:gd name="connsiteX19442" fmla="*/ 2261338 w 2482948"/>
              <a:gd name="connsiteY19442" fmla="*/ 675681 h 2128862"/>
              <a:gd name="connsiteX19443" fmla="*/ 769015 w 2482948"/>
              <a:gd name="connsiteY19443" fmla="*/ 672454 h 2128862"/>
              <a:gd name="connsiteX19444" fmla="*/ 768870 w 2482948"/>
              <a:gd name="connsiteY19444" fmla="*/ 672619 h 2128862"/>
              <a:gd name="connsiteX19445" fmla="*/ 768591 w 2482948"/>
              <a:gd name="connsiteY19445" fmla="*/ 672935 h 2128862"/>
              <a:gd name="connsiteX19446" fmla="*/ 769131 w 2482948"/>
              <a:gd name="connsiteY19446" fmla="*/ 673493 h 2128862"/>
              <a:gd name="connsiteX19447" fmla="*/ 770020 w 2482948"/>
              <a:gd name="connsiteY19447" fmla="*/ 674410 h 2128862"/>
              <a:gd name="connsiteX19448" fmla="*/ 781970 w 2482948"/>
              <a:gd name="connsiteY19448" fmla="*/ 676468 h 2128862"/>
              <a:gd name="connsiteX19449" fmla="*/ 778580 w 2482948"/>
              <a:gd name="connsiteY19449" fmla="*/ 673870 h 2128862"/>
              <a:gd name="connsiteX19450" fmla="*/ 777753 w 2482948"/>
              <a:gd name="connsiteY19450" fmla="*/ 673747 h 2128862"/>
              <a:gd name="connsiteX19451" fmla="*/ 777252 w 2482948"/>
              <a:gd name="connsiteY19451" fmla="*/ 673673 h 2128862"/>
              <a:gd name="connsiteX19452" fmla="*/ 2025027 w 2482948"/>
              <a:gd name="connsiteY19452" fmla="*/ 672390 h 2128862"/>
              <a:gd name="connsiteX19453" fmla="*/ 2023495 w 2482948"/>
              <a:gd name="connsiteY19453" fmla="*/ 675625 h 2128862"/>
              <a:gd name="connsiteX19454" fmla="*/ 2024701 w 2482948"/>
              <a:gd name="connsiteY19454" fmla="*/ 676028 h 2128862"/>
              <a:gd name="connsiteX19455" fmla="*/ 2027279 w 2482948"/>
              <a:gd name="connsiteY19455" fmla="*/ 676890 h 2128862"/>
              <a:gd name="connsiteX19456" fmla="*/ 2029510 w 2482948"/>
              <a:gd name="connsiteY19456" fmla="*/ 677636 h 2128862"/>
              <a:gd name="connsiteX19457" fmla="*/ 2033821 w 2482948"/>
              <a:gd name="connsiteY19457" fmla="*/ 677861 h 2128862"/>
              <a:gd name="connsiteX19458" fmla="*/ 2034024 w 2482948"/>
              <a:gd name="connsiteY19458" fmla="*/ 677333 h 2128862"/>
              <a:gd name="connsiteX19459" fmla="*/ 2034803 w 2482948"/>
              <a:gd name="connsiteY19459" fmla="*/ 675300 h 2128862"/>
              <a:gd name="connsiteX19460" fmla="*/ 1964748 w 2482948"/>
              <a:gd name="connsiteY19460" fmla="*/ 672361 h 2128862"/>
              <a:gd name="connsiteX19461" fmla="*/ 1941254 w 2482948"/>
              <a:gd name="connsiteY19461" fmla="*/ 714567 h 2128862"/>
              <a:gd name="connsiteX19462" fmla="*/ 1937147 w 2482948"/>
              <a:gd name="connsiteY19462" fmla="*/ 726317 h 2128862"/>
              <a:gd name="connsiteX19463" fmla="*/ 1937179 w 2482948"/>
              <a:gd name="connsiteY19463" fmla="*/ 726270 h 2128862"/>
              <a:gd name="connsiteX19464" fmla="*/ 1960117 w 2482948"/>
              <a:gd name="connsiteY19464" fmla="*/ 692128 h 2128862"/>
              <a:gd name="connsiteX19465" fmla="*/ 1962329 w 2482948"/>
              <a:gd name="connsiteY19465" fmla="*/ 689662 h 2128862"/>
              <a:gd name="connsiteX19466" fmla="*/ 1961936 w 2482948"/>
              <a:gd name="connsiteY19466" fmla="*/ 681612 h 2128862"/>
              <a:gd name="connsiteX19467" fmla="*/ 1961936 w 2482948"/>
              <a:gd name="connsiteY19467" fmla="*/ 679820 h 2128862"/>
              <a:gd name="connsiteX19468" fmla="*/ 1965438 w 2482948"/>
              <a:gd name="connsiteY19468" fmla="*/ 673890 h 2128862"/>
              <a:gd name="connsiteX19469" fmla="*/ 1651845 w 2482948"/>
              <a:gd name="connsiteY19469" fmla="*/ 672198 h 2128862"/>
              <a:gd name="connsiteX19470" fmla="*/ 1647226 w 2482948"/>
              <a:gd name="connsiteY19470" fmla="*/ 673517 h 2128862"/>
              <a:gd name="connsiteX19471" fmla="*/ 1644936 w 2482948"/>
              <a:gd name="connsiteY19471" fmla="*/ 675684 h 2128862"/>
              <a:gd name="connsiteX19472" fmla="*/ 1642168 w 2482948"/>
              <a:gd name="connsiteY19472" fmla="*/ 676228 h 2128862"/>
              <a:gd name="connsiteX19473" fmla="*/ 1629306 w 2482948"/>
              <a:gd name="connsiteY19473" fmla="*/ 696982 h 2128862"/>
              <a:gd name="connsiteX19474" fmla="*/ 1625070 w 2482948"/>
              <a:gd name="connsiteY19474" fmla="*/ 704969 h 2128862"/>
              <a:gd name="connsiteX19475" fmla="*/ 1603921 w 2482948"/>
              <a:gd name="connsiteY19475" fmla="*/ 744844 h 2128862"/>
              <a:gd name="connsiteX19476" fmla="*/ 1583787 w 2482948"/>
              <a:gd name="connsiteY19476" fmla="*/ 789651 h 2128862"/>
              <a:gd name="connsiteX19477" fmla="*/ 1578631 w 2482948"/>
              <a:gd name="connsiteY19477" fmla="*/ 801125 h 2128862"/>
              <a:gd name="connsiteX19478" fmla="*/ 1567604 w 2482948"/>
              <a:gd name="connsiteY19478" fmla="*/ 830490 h 2128862"/>
              <a:gd name="connsiteX19479" fmla="*/ 1570723 w 2482948"/>
              <a:gd name="connsiteY19479" fmla="*/ 832389 h 2128862"/>
              <a:gd name="connsiteX19480" fmla="*/ 1574666 w 2482948"/>
              <a:gd name="connsiteY19480" fmla="*/ 836573 h 2128862"/>
              <a:gd name="connsiteX19481" fmla="*/ 1576828 w 2482948"/>
              <a:gd name="connsiteY19481" fmla="*/ 830534 h 2128862"/>
              <a:gd name="connsiteX19482" fmla="*/ 1580016 w 2482948"/>
              <a:gd name="connsiteY19482" fmla="*/ 821632 h 2128862"/>
              <a:gd name="connsiteX19483" fmla="*/ 1582354 w 2482948"/>
              <a:gd name="connsiteY19483" fmla="*/ 815103 h 2128862"/>
              <a:gd name="connsiteX19484" fmla="*/ 1600103 w 2482948"/>
              <a:gd name="connsiteY19484" fmla="*/ 773311 h 2128862"/>
              <a:gd name="connsiteX19485" fmla="*/ 1607366 w 2482948"/>
              <a:gd name="connsiteY19485" fmla="*/ 756208 h 2128862"/>
              <a:gd name="connsiteX19486" fmla="*/ 1617386 w 2482948"/>
              <a:gd name="connsiteY19486" fmla="*/ 736065 h 2128862"/>
              <a:gd name="connsiteX19487" fmla="*/ 1632357 w 2482948"/>
              <a:gd name="connsiteY19487" fmla="*/ 705968 h 2128862"/>
              <a:gd name="connsiteX19488" fmla="*/ 1646436 w 2482948"/>
              <a:gd name="connsiteY19488" fmla="*/ 681570 h 2128862"/>
              <a:gd name="connsiteX19489" fmla="*/ 1076349 w 2482948"/>
              <a:gd name="connsiteY19489" fmla="*/ 672010 h 2128862"/>
              <a:gd name="connsiteX19490" fmla="*/ 1075269 w 2482948"/>
              <a:gd name="connsiteY19490" fmla="*/ 672196 h 2128862"/>
              <a:gd name="connsiteX19491" fmla="*/ 1075164 w 2482948"/>
              <a:gd name="connsiteY19491" fmla="*/ 672214 h 2128862"/>
              <a:gd name="connsiteX19492" fmla="*/ 1071116 w 2482948"/>
              <a:gd name="connsiteY19492" fmla="*/ 672913 h 2128862"/>
              <a:gd name="connsiteX19493" fmla="*/ 1073311 w 2482948"/>
              <a:gd name="connsiteY19493" fmla="*/ 679940 h 2128862"/>
              <a:gd name="connsiteX19494" fmla="*/ 1074060 w 2482948"/>
              <a:gd name="connsiteY19494" fmla="*/ 682337 h 2128862"/>
              <a:gd name="connsiteX19495" fmla="*/ 1076847 w 2482948"/>
              <a:gd name="connsiteY19495" fmla="*/ 682001 h 2128862"/>
              <a:gd name="connsiteX19496" fmla="*/ 1076893 w 2482948"/>
              <a:gd name="connsiteY19496" fmla="*/ 681996 h 2128862"/>
              <a:gd name="connsiteX19497" fmla="*/ 1078957 w 2482948"/>
              <a:gd name="connsiteY19497" fmla="*/ 681747 h 2128862"/>
              <a:gd name="connsiteX19498" fmla="*/ 1078411 w 2482948"/>
              <a:gd name="connsiteY19498" fmla="*/ 679708 h 2128862"/>
              <a:gd name="connsiteX19499" fmla="*/ 675072 w 2482948"/>
              <a:gd name="connsiteY19499" fmla="*/ 671998 h 2128862"/>
              <a:gd name="connsiteX19500" fmla="*/ 674611 w 2482948"/>
              <a:gd name="connsiteY19500" fmla="*/ 672517 h 2128862"/>
              <a:gd name="connsiteX19501" fmla="*/ 675019 w 2482948"/>
              <a:gd name="connsiteY19501" fmla="*/ 672827 h 2128862"/>
              <a:gd name="connsiteX19502" fmla="*/ 675040 w 2482948"/>
              <a:gd name="connsiteY19502" fmla="*/ 672496 h 2128862"/>
              <a:gd name="connsiteX19503" fmla="*/ 675052 w 2482948"/>
              <a:gd name="connsiteY19503" fmla="*/ 672300 h 2128862"/>
              <a:gd name="connsiteX19504" fmla="*/ 2053701 w 2482948"/>
              <a:gd name="connsiteY19504" fmla="*/ 671942 h 2128862"/>
              <a:gd name="connsiteX19505" fmla="*/ 2047137 w 2482948"/>
              <a:gd name="connsiteY19505" fmla="*/ 675259 h 2128862"/>
              <a:gd name="connsiteX19506" fmla="*/ 2053141 w 2482948"/>
              <a:gd name="connsiteY19506" fmla="*/ 677056 h 2128862"/>
              <a:gd name="connsiteX19507" fmla="*/ 2053284 w 2482948"/>
              <a:gd name="connsiteY19507" fmla="*/ 676632 h 2128862"/>
              <a:gd name="connsiteX19508" fmla="*/ 2053389 w 2482948"/>
              <a:gd name="connsiteY19508" fmla="*/ 676321 h 2128862"/>
              <a:gd name="connsiteX19509" fmla="*/ 2054833 w 2482948"/>
              <a:gd name="connsiteY19509" fmla="*/ 672220 h 2128862"/>
              <a:gd name="connsiteX19510" fmla="*/ 828007 w 2482948"/>
              <a:gd name="connsiteY19510" fmla="*/ 671844 h 2128862"/>
              <a:gd name="connsiteX19511" fmla="*/ 827915 w 2482948"/>
              <a:gd name="connsiteY19511" fmla="*/ 671964 h 2128862"/>
              <a:gd name="connsiteX19512" fmla="*/ 827938 w 2482948"/>
              <a:gd name="connsiteY19512" fmla="*/ 671969 h 2128862"/>
              <a:gd name="connsiteX19513" fmla="*/ 828202 w 2482948"/>
              <a:gd name="connsiteY19513" fmla="*/ 672026 h 2128862"/>
              <a:gd name="connsiteX19514" fmla="*/ 828688 w 2482948"/>
              <a:gd name="connsiteY19514" fmla="*/ 672131 h 2128862"/>
              <a:gd name="connsiteX19515" fmla="*/ 828806 w 2482948"/>
              <a:gd name="connsiteY19515" fmla="*/ 671984 h 2128862"/>
              <a:gd name="connsiteX19516" fmla="*/ 651632 w 2482948"/>
              <a:gd name="connsiteY19516" fmla="*/ 671407 h 2128862"/>
              <a:gd name="connsiteX19517" fmla="*/ 650043 w 2482948"/>
              <a:gd name="connsiteY19517" fmla="*/ 673202 h 2128862"/>
              <a:gd name="connsiteX19518" fmla="*/ 648746 w 2482948"/>
              <a:gd name="connsiteY19518" fmla="*/ 674667 h 2128862"/>
              <a:gd name="connsiteX19519" fmla="*/ 649652 w 2482948"/>
              <a:gd name="connsiteY19519" fmla="*/ 676030 h 2128862"/>
              <a:gd name="connsiteX19520" fmla="*/ 652341 w 2482948"/>
              <a:gd name="connsiteY19520" fmla="*/ 680072 h 2128862"/>
              <a:gd name="connsiteX19521" fmla="*/ 656192 w 2482948"/>
              <a:gd name="connsiteY19521" fmla="*/ 685860 h 2128862"/>
              <a:gd name="connsiteX19522" fmla="*/ 661190 w 2482948"/>
              <a:gd name="connsiteY19522" fmla="*/ 680227 h 2128862"/>
              <a:gd name="connsiteX19523" fmla="*/ 1602298 w 2482948"/>
              <a:gd name="connsiteY19523" fmla="*/ 670961 h 2128862"/>
              <a:gd name="connsiteX19524" fmla="*/ 1580603 w 2482948"/>
              <a:gd name="connsiteY19524" fmla="*/ 703871 h 2128862"/>
              <a:gd name="connsiteX19525" fmla="*/ 1554190 w 2482948"/>
              <a:gd name="connsiteY19525" fmla="*/ 752243 h 2128862"/>
              <a:gd name="connsiteX19526" fmla="*/ 1529559 w 2482948"/>
              <a:gd name="connsiteY19526" fmla="*/ 807650 h 2128862"/>
              <a:gd name="connsiteX19527" fmla="*/ 1531034 w 2482948"/>
              <a:gd name="connsiteY19527" fmla="*/ 808219 h 2128862"/>
              <a:gd name="connsiteX19528" fmla="*/ 1538383 w 2482948"/>
              <a:gd name="connsiteY19528" fmla="*/ 812694 h 2128862"/>
              <a:gd name="connsiteX19529" fmla="*/ 1538895 w 2482948"/>
              <a:gd name="connsiteY19529" fmla="*/ 813006 h 2128862"/>
              <a:gd name="connsiteX19530" fmla="*/ 1558896 w 2482948"/>
              <a:gd name="connsiteY19530" fmla="*/ 765464 h 2128862"/>
              <a:gd name="connsiteX19531" fmla="*/ 1584975 w 2482948"/>
              <a:gd name="connsiteY19531" fmla="*/ 714427 h 2128862"/>
              <a:gd name="connsiteX19532" fmla="*/ 1609617 w 2482948"/>
              <a:gd name="connsiteY19532" fmla="*/ 674125 h 2128862"/>
              <a:gd name="connsiteX19533" fmla="*/ 1606482 w 2482948"/>
              <a:gd name="connsiteY19533" fmla="*/ 672769 h 2128862"/>
              <a:gd name="connsiteX19534" fmla="*/ 758031 w 2482948"/>
              <a:gd name="connsiteY19534" fmla="*/ 670827 h 2128862"/>
              <a:gd name="connsiteX19535" fmla="*/ 762524 w 2482948"/>
              <a:gd name="connsiteY19535" fmla="*/ 672637 h 2128862"/>
              <a:gd name="connsiteX19536" fmla="*/ 763412 w 2482948"/>
              <a:gd name="connsiteY19536" fmla="*/ 671624 h 2128862"/>
              <a:gd name="connsiteX19537" fmla="*/ 2011344 w 2482948"/>
              <a:gd name="connsiteY19537" fmla="*/ 670766 h 2128862"/>
              <a:gd name="connsiteX19538" fmla="*/ 2011317 w 2482948"/>
              <a:gd name="connsiteY19538" fmla="*/ 670769 h 2128862"/>
              <a:gd name="connsiteX19539" fmla="*/ 2011150 w 2482948"/>
              <a:gd name="connsiteY19539" fmla="*/ 670790 h 2128862"/>
              <a:gd name="connsiteX19540" fmla="*/ 2009811 w 2482948"/>
              <a:gd name="connsiteY19540" fmla="*/ 670958 h 2128862"/>
              <a:gd name="connsiteX19541" fmla="*/ 2010471 w 2482948"/>
              <a:gd name="connsiteY19541" fmla="*/ 671270 h 2128862"/>
              <a:gd name="connsiteX19542" fmla="*/ 2010816 w 2482948"/>
              <a:gd name="connsiteY19542" fmla="*/ 671386 h 2128862"/>
              <a:gd name="connsiteX19543" fmla="*/ 2163550 w 2482948"/>
              <a:gd name="connsiteY19543" fmla="*/ 670721 h 2128862"/>
              <a:gd name="connsiteX19544" fmla="*/ 2153384 w 2482948"/>
              <a:gd name="connsiteY19544" fmla="*/ 674296 h 2128862"/>
              <a:gd name="connsiteX19545" fmla="*/ 2151439 w 2482948"/>
              <a:gd name="connsiteY19545" fmla="*/ 674980 h 2128862"/>
              <a:gd name="connsiteX19546" fmla="*/ 2150978 w 2482948"/>
              <a:gd name="connsiteY19546" fmla="*/ 675142 h 2128862"/>
              <a:gd name="connsiteX19547" fmla="*/ 2149912 w 2482948"/>
              <a:gd name="connsiteY19547" fmla="*/ 683108 h 2128862"/>
              <a:gd name="connsiteX19548" fmla="*/ 2148623 w 2482948"/>
              <a:gd name="connsiteY19548" fmla="*/ 692749 h 2128862"/>
              <a:gd name="connsiteX19549" fmla="*/ 2148867 w 2482948"/>
              <a:gd name="connsiteY19549" fmla="*/ 693274 h 2128862"/>
              <a:gd name="connsiteX19550" fmla="*/ 2163005 w 2482948"/>
              <a:gd name="connsiteY19550" fmla="*/ 687729 h 2128862"/>
              <a:gd name="connsiteX19551" fmla="*/ 2163318 w 2482948"/>
              <a:gd name="connsiteY19551" fmla="*/ 684469 h 2128862"/>
              <a:gd name="connsiteX19552" fmla="*/ 2300925 w 2482948"/>
              <a:gd name="connsiteY19552" fmla="*/ 670685 h 2128862"/>
              <a:gd name="connsiteX19553" fmla="*/ 2300892 w 2482948"/>
              <a:gd name="connsiteY19553" fmla="*/ 670700 h 2128862"/>
              <a:gd name="connsiteX19554" fmla="*/ 2296143 w 2482948"/>
              <a:gd name="connsiteY19554" fmla="*/ 672915 h 2128862"/>
              <a:gd name="connsiteX19555" fmla="*/ 2298085 w 2482948"/>
              <a:gd name="connsiteY19555" fmla="*/ 677515 h 2128862"/>
              <a:gd name="connsiteX19556" fmla="*/ 2300257 w 2482948"/>
              <a:gd name="connsiteY19556" fmla="*/ 681030 h 2128862"/>
              <a:gd name="connsiteX19557" fmla="*/ 2304262 w 2482948"/>
              <a:gd name="connsiteY19557" fmla="*/ 678668 h 2128862"/>
              <a:gd name="connsiteX19558" fmla="*/ 2305414 w 2482948"/>
              <a:gd name="connsiteY19558" fmla="*/ 677989 h 2128862"/>
              <a:gd name="connsiteX19559" fmla="*/ 2305692 w 2482948"/>
              <a:gd name="connsiteY19559" fmla="*/ 677825 h 2128862"/>
              <a:gd name="connsiteX19560" fmla="*/ 2041085 w 2482948"/>
              <a:gd name="connsiteY19560" fmla="*/ 670196 h 2128862"/>
              <a:gd name="connsiteX19561" fmla="*/ 2040766 w 2482948"/>
              <a:gd name="connsiteY19561" fmla="*/ 671034 h 2128862"/>
              <a:gd name="connsiteX19562" fmla="*/ 2040505 w 2482948"/>
              <a:gd name="connsiteY19562" fmla="*/ 671721 h 2128862"/>
              <a:gd name="connsiteX19563" fmla="*/ 2039974 w 2482948"/>
              <a:gd name="connsiteY19563" fmla="*/ 673114 h 2128862"/>
              <a:gd name="connsiteX19564" fmla="*/ 2041134 w 2482948"/>
              <a:gd name="connsiteY19564" fmla="*/ 673461 h 2128862"/>
              <a:gd name="connsiteX19565" fmla="*/ 2043530 w 2482948"/>
              <a:gd name="connsiteY19565" fmla="*/ 674179 h 2128862"/>
              <a:gd name="connsiteX19566" fmla="*/ 2043759 w 2482948"/>
              <a:gd name="connsiteY19566" fmla="*/ 674062 h 2128862"/>
              <a:gd name="connsiteX19567" fmla="*/ 2044942 w 2482948"/>
              <a:gd name="connsiteY19567" fmla="*/ 673460 h 2128862"/>
              <a:gd name="connsiteX19568" fmla="*/ 2049807 w 2482948"/>
              <a:gd name="connsiteY19568" fmla="*/ 670985 h 2128862"/>
              <a:gd name="connsiteX19569" fmla="*/ 2049601 w 2482948"/>
              <a:gd name="connsiteY19569" fmla="*/ 670935 h 2128862"/>
              <a:gd name="connsiteX19570" fmla="*/ 2048941 w 2482948"/>
              <a:gd name="connsiteY19570" fmla="*/ 670773 h 2128862"/>
              <a:gd name="connsiteX19571" fmla="*/ 2046908 w 2482948"/>
              <a:gd name="connsiteY19571" fmla="*/ 670273 h 2128862"/>
              <a:gd name="connsiteX19572" fmla="*/ 2029720 w 2482948"/>
              <a:gd name="connsiteY19572" fmla="*/ 670044 h 2128862"/>
              <a:gd name="connsiteX19573" fmla="*/ 2036086 w 2482948"/>
              <a:gd name="connsiteY19573" fmla="*/ 671950 h 2128862"/>
              <a:gd name="connsiteX19574" fmla="*/ 2036780 w 2482948"/>
              <a:gd name="connsiteY19574" fmla="*/ 670138 h 2128862"/>
              <a:gd name="connsiteX19575" fmla="*/ 2017135 w 2482948"/>
              <a:gd name="connsiteY19575" fmla="*/ 670042 h 2128862"/>
              <a:gd name="connsiteX19576" fmla="*/ 2017079 w 2482948"/>
              <a:gd name="connsiteY19576" fmla="*/ 670049 h 2128862"/>
              <a:gd name="connsiteX19577" fmla="*/ 2014802 w 2482948"/>
              <a:gd name="connsiteY19577" fmla="*/ 672718 h 2128862"/>
              <a:gd name="connsiteX19578" fmla="*/ 2015436 w 2482948"/>
              <a:gd name="connsiteY19578" fmla="*/ 672930 h 2128862"/>
              <a:gd name="connsiteX19579" fmla="*/ 2015715 w 2482948"/>
              <a:gd name="connsiteY19579" fmla="*/ 673024 h 2128862"/>
              <a:gd name="connsiteX19580" fmla="*/ 2018501 w 2482948"/>
              <a:gd name="connsiteY19580" fmla="*/ 673955 h 2128862"/>
              <a:gd name="connsiteX19581" fmla="*/ 2018686 w 2482948"/>
              <a:gd name="connsiteY19581" fmla="*/ 673567 h 2128862"/>
              <a:gd name="connsiteX19582" fmla="*/ 2019962 w 2482948"/>
              <a:gd name="connsiteY19582" fmla="*/ 670883 h 2128862"/>
              <a:gd name="connsiteX19583" fmla="*/ 2019050 w 2482948"/>
              <a:gd name="connsiteY19583" fmla="*/ 670611 h 2128862"/>
              <a:gd name="connsiteX19584" fmla="*/ 2115786 w 2482948"/>
              <a:gd name="connsiteY19584" fmla="*/ 669717 h 2128862"/>
              <a:gd name="connsiteX19585" fmla="*/ 2115754 w 2482948"/>
              <a:gd name="connsiteY19585" fmla="*/ 669866 h 2128862"/>
              <a:gd name="connsiteX19586" fmla="*/ 2115908 w 2482948"/>
              <a:gd name="connsiteY19586" fmla="*/ 669924 h 2128862"/>
              <a:gd name="connsiteX19587" fmla="*/ 2116207 w 2482948"/>
              <a:gd name="connsiteY19587" fmla="*/ 670037 h 2128862"/>
              <a:gd name="connsiteX19588" fmla="*/ 731913 w 2482948"/>
              <a:gd name="connsiteY19588" fmla="*/ 669427 h 2128862"/>
              <a:gd name="connsiteX19589" fmla="*/ 728397 w 2482948"/>
              <a:gd name="connsiteY19589" fmla="*/ 669814 h 2128862"/>
              <a:gd name="connsiteX19590" fmla="*/ 725345 w 2482948"/>
              <a:gd name="connsiteY19590" fmla="*/ 670150 h 2128862"/>
              <a:gd name="connsiteX19591" fmla="*/ 727123 w 2482948"/>
              <a:gd name="connsiteY19591" fmla="*/ 670005 h 2128862"/>
              <a:gd name="connsiteX19592" fmla="*/ 729042 w 2482948"/>
              <a:gd name="connsiteY19592" fmla="*/ 669849 h 2128862"/>
              <a:gd name="connsiteX19593" fmla="*/ 732026 w 2482948"/>
              <a:gd name="connsiteY19593" fmla="*/ 669606 h 2128862"/>
              <a:gd name="connsiteX19594" fmla="*/ 731992 w 2482948"/>
              <a:gd name="connsiteY19594" fmla="*/ 669551 h 2128862"/>
              <a:gd name="connsiteX19595" fmla="*/ 2079839 w 2482948"/>
              <a:gd name="connsiteY19595" fmla="*/ 669019 h 2128862"/>
              <a:gd name="connsiteX19596" fmla="*/ 2079096 w 2482948"/>
              <a:gd name="connsiteY19596" fmla="*/ 671544 h 2128862"/>
              <a:gd name="connsiteX19597" fmla="*/ 2091229 w 2482948"/>
              <a:gd name="connsiteY19597" fmla="*/ 674193 h 2128862"/>
              <a:gd name="connsiteX19598" fmla="*/ 2092871 w 2482948"/>
              <a:gd name="connsiteY19598" fmla="*/ 673291 h 2128862"/>
              <a:gd name="connsiteX19599" fmla="*/ 2092911 w 2482948"/>
              <a:gd name="connsiteY19599" fmla="*/ 673137 h 2128862"/>
              <a:gd name="connsiteX19600" fmla="*/ 2228084 w 2482948"/>
              <a:gd name="connsiteY19600" fmla="*/ 668664 h 2128862"/>
              <a:gd name="connsiteX19601" fmla="*/ 2219665 w 2482948"/>
              <a:gd name="connsiteY19601" fmla="*/ 671593 h 2128862"/>
              <a:gd name="connsiteX19602" fmla="*/ 2217770 w 2482948"/>
              <a:gd name="connsiteY19602" fmla="*/ 672252 h 2128862"/>
              <a:gd name="connsiteX19603" fmla="*/ 2217811 w 2482948"/>
              <a:gd name="connsiteY19603" fmla="*/ 672990 h 2128862"/>
              <a:gd name="connsiteX19604" fmla="*/ 2220252 w 2482948"/>
              <a:gd name="connsiteY19604" fmla="*/ 685759 h 2128862"/>
              <a:gd name="connsiteX19605" fmla="*/ 2230729 w 2482948"/>
              <a:gd name="connsiteY19605" fmla="*/ 681332 h 2128862"/>
              <a:gd name="connsiteX19606" fmla="*/ 2230484 w 2482948"/>
              <a:gd name="connsiteY19606" fmla="*/ 678751 h 2128862"/>
              <a:gd name="connsiteX19607" fmla="*/ 2272310 w 2482948"/>
              <a:gd name="connsiteY19607" fmla="*/ 667963 h 2128862"/>
              <a:gd name="connsiteX19608" fmla="*/ 2264760 w 2482948"/>
              <a:gd name="connsiteY19608" fmla="*/ 671149 h 2128862"/>
              <a:gd name="connsiteX19609" fmla="*/ 2268050 w 2482948"/>
              <a:gd name="connsiteY19609" fmla="*/ 681195 h 2128862"/>
              <a:gd name="connsiteX19610" fmla="*/ 2272328 w 2482948"/>
              <a:gd name="connsiteY19610" fmla="*/ 679056 h 2128862"/>
              <a:gd name="connsiteX19611" fmla="*/ 2275329 w 2482948"/>
              <a:gd name="connsiteY19611" fmla="*/ 677555 h 2128862"/>
              <a:gd name="connsiteX19612" fmla="*/ 2276807 w 2482948"/>
              <a:gd name="connsiteY19612" fmla="*/ 676816 h 2128862"/>
              <a:gd name="connsiteX19613" fmla="*/ 2275796 w 2482948"/>
              <a:gd name="connsiteY19613" fmla="*/ 674111 h 2128862"/>
              <a:gd name="connsiteX19614" fmla="*/ 1030563 w 2482948"/>
              <a:gd name="connsiteY19614" fmla="*/ 667908 h 2128862"/>
              <a:gd name="connsiteX19615" fmla="*/ 1026566 w 2482948"/>
              <a:gd name="connsiteY19615" fmla="*/ 668845 h 2128862"/>
              <a:gd name="connsiteX19616" fmla="*/ 1025292 w 2482948"/>
              <a:gd name="connsiteY19616" fmla="*/ 669143 h 2128862"/>
              <a:gd name="connsiteX19617" fmla="*/ 1020323 w 2482948"/>
              <a:gd name="connsiteY19617" fmla="*/ 670308 h 2128862"/>
              <a:gd name="connsiteX19618" fmla="*/ 1021640 w 2482948"/>
              <a:gd name="connsiteY19618" fmla="*/ 671506 h 2128862"/>
              <a:gd name="connsiteX19619" fmla="*/ 1023101 w 2482948"/>
              <a:gd name="connsiteY19619" fmla="*/ 672835 h 2128862"/>
              <a:gd name="connsiteX19620" fmla="*/ 1025397 w 2482948"/>
              <a:gd name="connsiteY19620" fmla="*/ 674925 h 2128862"/>
              <a:gd name="connsiteX19621" fmla="*/ 1025891 w 2482948"/>
              <a:gd name="connsiteY19621" fmla="*/ 675760 h 2128862"/>
              <a:gd name="connsiteX19622" fmla="*/ 1034030 w 2482948"/>
              <a:gd name="connsiteY19622" fmla="*/ 674341 h 2128862"/>
              <a:gd name="connsiteX19623" fmla="*/ 1989421 w 2482948"/>
              <a:gd name="connsiteY19623" fmla="*/ 667382 h 2128862"/>
              <a:gd name="connsiteX19624" fmla="*/ 1989285 w 2482948"/>
              <a:gd name="connsiteY19624" fmla="*/ 667508 h 2128862"/>
              <a:gd name="connsiteX19625" fmla="*/ 1990287 w 2482948"/>
              <a:gd name="connsiteY19625" fmla="*/ 667891 h 2128862"/>
              <a:gd name="connsiteX19626" fmla="*/ 1991767 w 2482948"/>
              <a:gd name="connsiteY19626" fmla="*/ 668457 h 2128862"/>
              <a:gd name="connsiteX19627" fmla="*/ 1991976 w 2482948"/>
              <a:gd name="connsiteY19627" fmla="*/ 668384 h 2128862"/>
              <a:gd name="connsiteX19628" fmla="*/ 801522 w 2482948"/>
              <a:gd name="connsiteY19628" fmla="*/ 667208 h 2128862"/>
              <a:gd name="connsiteX19629" fmla="*/ 803017 w 2482948"/>
              <a:gd name="connsiteY19629" fmla="*/ 667573 h 2128862"/>
              <a:gd name="connsiteX19630" fmla="*/ 806190 w 2482948"/>
              <a:gd name="connsiteY19630" fmla="*/ 668348 h 2128862"/>
              <a:gd name="connsiteX19631" fmla="*/ 805490 w 2482948"/>
              <a:gd name="connsiteY19631" fmla="*/ 667902 h 2128862"/>
              <a:gd name="connsiteX19632" fmla="*/ 2111888 w 2482948"/>
              <a:gd name="connsiteY19632" fmla="*/ 667114 h 2128862"/>
              <a:gd name="connsiteX19633" fmla="*/ 2111164 w 2482948"/>
              <a:gd name="connsiteY19633" fmla="*/ 667512 h 2128862"/>
              <a:gd name="connsiteX19634" fmla="*/ 2110498 w 2482948"/>
              <a:gd name="connsiteY19634" fmla="*/ 667878 h 2128862"/>
              <a:gd name="connsiteX19635" fmla="*/ 2111631 w 2482948"/>
              <a:gd name="connsiteY19635" fmla="*/ 668306 h 2128862"/>
              <a:gd name="connsiteX19636" fmla="*/ 2111754 w 2482948"/>
              <a:gd name="connsiteY19636" fmla="*/ 667734 h 2128862"/>
              <a:gd name="connsiteX19637" fmla="*/ 2111755 w 2482948"/>
              <a:gd name="connsiteY19637" fmla="*/ 667731 h 2128862"/>
              <a:gd name="connsiteX19638" fmla="*/ 1920467 w 2482948"/>
              <a:gd name="connsiteY19638" fmla="*/ 666050 h 2128862"/>
              <a:gd name="connsiteX19639" fmla="*/ 1907995 w 2482948"/>
              <a:gd name="connsiteY19639" fmla="*/ 683734 h 2128862"/>
              <a:gd name="connsiteX19640" fmla="*/ 1880683 w 2482948"/>
              <a:gd name="connsiteY19640" fmla="*/ 722462 h 2128862"/>
              <a:gd name="connsiteX19641" fmla="*/ 1888035 w 2482948"/>
              <a:gd name="connsiteY19641" fmla="*/ 726008 h 2128862"/>
              <a:gd name="connsiteX19642" fmla="*/ 1895474 w 2482948"/>
              <a:gd name="connsiteY19642" fmla="*/ 706018 h 2128862"/>
              <a:gd name="connsiteX19643" fmla="*/ 1590218 w 2482948"/>
              <a:gd name="connsiteY19643" fmla="*/ 665740 h 2128862"/>
              <a:gd name="connsiteX19644" fmla="*/ 1582889 w 2482948"/>
              <a:gd name="connsiteY19644" fmla="*/ 676034 h 2128862"/>
              <a:gd name="connsiteX19645" fmla="*/ 1581129 w 2482948"/>
              <a:gd name="connsiteY19645" fmla="*/ 678506 h 2128862"/>
              <a:gd name="connsiteX19646" fmla="*/ 1559622 w 2482948"/>
              <a:gd name="connsiteY19646" fmla="*/ 712645 h 2128862"/>
              <a:gd name="connsiteX19647" fmla="*/ 1549827 w 2482948"/>
              <a:gd name="connsiteY19647" fmla="*/ 729397 h 2128862"/>
              <a:gd name="connsiteX19648" fmla="*/ 1520466 w 2482948"/>
              <a:gd name="connsiteY19648" fmla="*/ 789960 h 2128862"/>
              <a:gd name="connsiteX19649" fmla="*/ 1520463 w 2482948"/>
              <a:gd name="connsiteY19649" fmla="*/ 789966 h 2128862"/>
              <a:gd name="connsiteX19650" fmla="*/ 1520461 w 2482948"/>
              <a:gd name="connsiteY19650" fmla="*/ 789970 h 2128862"/>
              <a:gd name="connsiteX19651" fmla="*/ 1515859 w 2482948"/>
              <a:gd name="connsiteY19651" fmla="*/ 802368 h 2128862"/>
              <a:gd name="connsiteX19652" fmla="*/ 1525415 w 2482948"/>
              <a:gd name="connsiteY19652" fmla="*/ 806052 h 2128862"/>
              <a:gd name="connsiteX19653" fmla="*/ 1525494 w 2482948"/>
              <a:gd name="connsiteY19653" fmla="*/ 805831 h 2128862"/>
              <a:gd name="connsiteX19654" fmla="*/ 1525506 w 2482948"/>
              <a:gd name="connsiteY19654" fmla="*/ 805798 h 2128862"/>
              <a:gd name="connsiteX19655" fmla="*/ 1525602 w 2482948"/>
              <a:gd name="connsiteY19655" fmla="*/ 805528 h 2128862"/>
              <a:gd name="connsiteX19656" fmla="*/ 1550864 w 2482948"/>
              <a:gd name="connsiteY19656" fmla="*/ 748935 h 2128862"/>
              <a:gd name="connsiteX19657" fmla="*/ 1554880 w 2482948"/>
              <a:gd name="connsiteY19657" fmla="*/ 741595 h 2128862"/>
              <a:gd name="connsiteX19658" fmla="*/ 1557402 w 2482948"/>
              <a:gd name="connsiteY19658" fmla="*/ 736088 h 2128862"/>
              <a:gd name="connsiteX19659" fmla="*/ 1564592 w 2482948"/>
              <a:gd name="connsiteY19659" fmla="*/ 723847 h 2128862"/>
              <a:gd name="connsiteX19660" fmla="*/ 1573969 w 2482948"/>
              <a:gd name="connsiteY19660" fmla="*/ 706711 h 2128862"/>
              <a:gd name="connsiteX19661" fmla="*/ 1577354 w 2482948"/>
              <a:gd name="connsiteY19661" fmla="*/ 700524 h 2128862"/>
              <a:gd name="connsiteX19662" fmla="*/ 1579423 w 2482948"/>
              <a:gd name="connsiteY19662" fmla="*/ 697389 h 2128862"/>
              <a:gd name="connsiteX19663" fmla="*/ 1585883 w 2482948"/>
              <a:gd name="connsiteY19663" fmla="*/ 687598 h 2128862"/>
              <a:gd name="connsiteX19664" fmla="*/ 1590811 w 2482948"/>
              <a:gd name="connsiteY19664" fmla="*/ 679207 h 2128862"/>
              <a:gd name="connsiteX19665" fmla="*/ 1596660 w 2482948"/>
              <a:gd name="connsiteY19665" fmla="*/ 671263 h 2128862"/>
              <a:gd name="connsiteX19666" fmla="*/ 1598066 w 2482948"/>
              <a:gd name="connsiteY19666" fmla="*/ 669132 h 2128862"/>
              <a:gd name="connsiteX19667" fmla="*/ 1597501 w 2482948"/>
              <a:gd name="connsiteY19667" fmla="*/ 668888 h 2128862"/>
              <a:gd name="connsiteX19668" fmla="*/ 2028204 w 2482948"/>
              <a:gd name="connsiteY19668" fmla="*/ 665681 h 2128862"/>
              <a:gd name="connsiteX19669" fmla="*/ 2027586 w 2482948"/>
              <a:gd name="connsiteY19669" fmla="*/ 666987 h 2128862"/>
              <a:gd name="connsiteX19670" fmla="*/ 2027435 w 2482948"/>
              <a:gd name="connsiteY19670" fmla="*/ 667306 h 2128862"/>
              <a:gd name="connsiteX19671" fmla="*/ 2034781 w 2482948"/>
              <a:gd name="connsiteY19671" fmla="*/ 667295 h 2128862"/>
              <a:gd name="connsiteX19672" fmla="*/ 2029616 w 2482948"/>
              <a:gd name="connsiteY19672" fmla="*/ 666028 h 2128862"/>
              <a:gd name="connsiteX19673" fmla="*/ 1004664 w 2482948"/>
              <a:gd name="connsiteY19673" fmla="*/ 665643 h 2128862"/>
              <a:gd name="connsiteX19674" fmla="*/ 1005237 w 2482948"/>
              <a:gd name="connsiteY19674" fmla="*/ 666447 h 2128862"/>
              <a:gd name="connsiteX19675" fmla="*/ 1005147 w 2482948"/>
              <a:gd name="connsiteY19675" fmla="*/ 666168 h 2128862"/>
              <a:gd name="connsiteX19676" fmla="*/ 2067011 w 2482948"/>
              <a:gd name="connsiteY19676" fmla="*/ 665218 h 2128862"/>
              <a:gd name="connsiteX19677" fmla="*/ 2061757 w 2482948"/>
              <a:gd name="connsiteY19677" fmla="*/ 667872 h 2128862"/>
              <a:gd name="connsiteX19678" fmla="*/ 2061441 w 2482948"/>
              <a:gd name="connsiteY19678" fmla="*/ 668765 h 2128862"/>
              <a:gd name="connsiteX19679" fmla="*/ 2072797 w 2482948"/>
              <a:gd name="connsiteY19679" fmla="*/ 670168 h 2128862"/>
              <a:gd name="connsiteX19680" fmla="*/ 2074326 w 2482948"/>
              <a:gd name="connsiteY19680" fmla="*/ 670502 h 2128862"/>
              <a:gd name="connsiteX19681" fmla="*/ 2075194 w 2482948"/>
              <a:gd name="connsiteY19681" fmla="*/ 667556 h 2128862"/>
              <a:gd name="connsiteX19682" fmla="*/ 2072106 w 2482948"/>
              <a:gd name="connsiteY19682" fmla="*/ 666583 h 2128862"/>
              <a:gd name="connsiteX19683" fmla="*/ 2179830 w 2482948"/>
              <a:gd name="connsiteY19683" fmla="*/ 664995 h 2128862"/>
              <a:gd name="connsiteX19684" fmla="*/ 2176936 w 2482948"/>
              <a:gd name="connsiteY19684" fmla="*/ 666013 h 2128862"/>
              <a:gd name="connsiteX19685" fmla="*/ 2172517 w 2482948"/>
              <a:gd name="connsiteY19685" fmla="*/ 667567 h 2128862"/>
              <a:gd name="connsiteX19686" fmla="*/ 2169055 w 2482948"/>
              <a:gd name="connsiteY19686" fmla="*/ 668784 h 2128862"/>
              <a:gd name="connsiteX19687" fmla="*/ 2168702 w 2482948"/>
              <a:gd name="connsiteY19687" fmla="*/ 672736 h 2128862"/>
              <a:gd name="connsiteX19688" fmla="*/ 2168865 w 2482948"/>
              <a:gd name="connsiteY19688" fmla="*/ 676516 h 2128862"/>
              <a:gd name="connsiteX19689" fmla="*/ 2167972 w 2482948"/>
              <a:gd name="connsiteY19689" fmla="*/ 685781 h 2128862"/>
              <a:gd name="connsiteX19690" fmla="*/ 2178154 w 2482948"/>
              <a:gd name="connsiteY19690" fmla="*/ 681788 h 2128862"/>
              <a:gd name="connsiteX19691" fmla="*/ 2179400 w 2482948"/>
              <a:gd name="connsiteY19691" fmla="*/ 681300 h 2128862"/>
              <a:gd name="connsiteX19692" fmla="*/ 751373 w 2482948"/>
              <a:gd name="connsiteY19692" fmla="*/ 664986 h 2128862"/>
              <a:gd name="connsiteX19693" fmla="*/ 751030 w 2482948"/>
              <a:gd name="connsiteY19693" fmla="*/ 665370 h 2128862"/>
              <a:gd name="connsiteX19694" fmla="*/ 751035 w 2482948"/>
              <a:gd name="connsiteY19694" fmla="*/ 665378 h 2128862"/>
              <a:gd name="connsiteX19695" fmla="*/ 753849 w 2482948"/>
              <a:gd name="connsiteY19695" fmla="*/ 665777 h 2128862"/>
              <a:gd name="connsiteX19696" fmla="*/ 754517 w 2482948"/>
              <a:gd name="connsiteY19696" fmla="*/ 665871 h 2128862"/>
              <a:gd name="connsiteX19697" fmla="*/ 758049 w 2482948"/>
              <a:gd name="connsiteY19697" fmla="*/ 666371 h 2128862"/>
              <a:gd name="connsiteX19698" fmla="*/ 757768 w 2482948"/>
              <a:gd name="connsiteY19698" fmla="*/ 666153 h 2128862"/>
              <a:gd name="connsiteX19699" fmla="*/ 2400649 w 2482948"/>
              <a:gd name="connsiteY19699" fmla="*/ 664947 h 2128862"/>
              <a:gd name="connsiteX19700" fmla="*/ 2391036 w 2482948"/>
              <a:gd name="connsiteY19700" fmla="*/ 680648 h 2128862"/>
              <a:gd name="connsiteX19701" fmla="*/ 2351936 w 2482948"/>
              <a:gd name="connsiteY19701" fmla="*/ 733830 h 2128862"/>
              <a:gd name="connsiteX19702" fmla="*/ 2356921 w 2482948"/>
              <a:gd name="connsiteY19702" fmla="*/ 747789 h 2128862"/>
              <a:gd name="connsiteX19703" fmla="*/ 2361413 w 2482948"/>
              <a:gd name="connsiteY19703" fmla="*/ 741560 h 2128862"/>
              <a:gd name="connsiteX19704" fmla="*/ 2393931 w 2482948"/>
              <a:gd name="connsiteY19704" fmla="*/ 678717 h 2128862"/>
              <a:gd name="connsiteX19705" fmla="*/ 2313245 w 2482948"/>
              <a:gd name="connsiteY19705" fmla="*/ 664939 h 2128862"/>
              <a:gd name="connsiteX19706" fmla="*/ 2307509 w 2482948"/>
              <a:gd name="connsiteY19706" fmla="*/ 667614 h 2128862"/>
              <a:gd name="connsiteX19707" fmla="*/ 2310871 w 2482948"/>
              <a:gd name="connsiteY19707" fmla="*/ 674807 h 2128862"/>
              <a:gd name="connsiteX19708" fmla="*/ 2317257 w 2482948"/>
              <a:gd name="connsiteY19708" fmla="*/ 671154 h 2128862"/>
              <a:gd name="connsiteX19709" fmla="*/ 657583 w 2482948"/>
              <a:gd name="connsiteY19709" fmla="*/ 664686 h 2128862"/>
              <a:gd name="connsiteX19710" fmla="*/ 655075 w 2482948"/>
              <a:gd name="connsiteY19710" fmla="*/ 667518 h 2128862"/>
              <a:gd name="connsiteX19711" fmla="*/ 658545 w 2482948"/>
              <a:gd name="connsiteY19711" fmla="*/ 670730 h 2128862"/>
              <a:gd name="connsiteX19712" fmla="*/ 664623 w 2482948"/>
              <a:gd name="connsiteY19712" fmla="*/ 676356 h 2128862"/>
              <a:gd name="connsiteX19713" fmla="*/ 664969 w 2482948"/>
              <a:gd name="connsiteY19713" fmla="*/ 675966 h 2128862"/>
              <a:gd name="connsiteX19714" fmla="*/ 667964 w 2482948"/>
              <a:gd name="connsiteY19714" fmla="*/ 672591 h 2128862"/>
              <a:gd name="connsiteX19715" fmla="*/ 660483 w 2482948"/>
              <a:gd name="connsiteY19715" fmla="*/ 666894 h 2128862"/>
              <a:gd name="connsiteX19716" fmla="*/ 1044641 w 2482948"/>
              <a:gd name="connsiteY19716" fmla="*/ 664609 h 2128862"/>
              <a:gd name="connsiteX19717" fmla="*/ 1036482 w 2482948"/>
              <a:gd name="connsiteY19717" fmla="*/ 666521 h 2128862"/>
              <a:gd name="connsiteX19718" fmla="*/ 1036634 w 2482948"/>
              <a:gd name="connsiteY19718" fmla="*/ 666752 h 2128862"/>
              <a:gd name="connsiteX19719" fmla="*/ 1037319 w 2482948"/>
              <a:gd name="connsiteY19719" fmla="*/ 667792 h 2128862"/>
              <a:gd name="connsiteX19720" fmla="*/ 1040846 w 2482948"/>
              <a:gd name="connsiteY19720" fmla="*/ 673153 h 2128862"/>
              <a:gd name="connsiteX19721" fmla="*/ 1047769 w 2482948"/>
              <a:gd name="connsiteY19721" fmla="*/ 671947 h 2128862"/>
              <a:gd name="connsiteX19722" fmla="*/ 1048133 w 2482948"/>
              <a:gd name="connsiteY19722" fmla="*/ 671883 h 2128862"/>
              <a:gd name="connsiteX19723" fmla="*/ 1045690 w 2482948"/>
              <a:gd name="connsiteY19723" fmla="*/ 666793 h 2128862"/>
              <a:gd name="connsiteX19724" fmla="*/ 2063040 w 2482948"/>
              <a:gd name="connsiteY19724" fmla="*/ 664250 h 2128862"/>
              <a:gd name="connsiteX19725" fmla="*/ 2063039 w 2482948"/>
              <a:gd name="connsiteY19725" fmla="*/ 664254 h 2128862"/>
              <a:gd name="connsiteX19726" fmla="*/ 2063045 w 2482948"/>
              <a:gd name="connsiteY19726" fmla="*/ 664251 h 2128862"/>
              <a:gd name="connsiteX19727" fmla="*/ 2022085 w 2482948"/>
              <a:gd name="connsiteY19727" fmla="*/ 664180 h 2128862"/>
              <a:gd name="connsiteX19728" fmla="*/ 2019654 w 2482948"/>
              <a:gd name="connsiteY19728" fmla="*/ 667030 h 2128862"/>
              <a:gd name="connsiteX19729" fmla="*/ 2020614 w 2482948"/>
              <a:gd name="connsiteY19729" fmla="*/ 667317 h 2128862"/>
              <a:gd name="connsiteX19730" fmla="*/ 2020943 w 2482948"/>
              <a:gd name="connsiteY19730" fmla="*/ 667317 h 2128862"/>
              <a:gd name="connsiteX19731" fmla="*/ 2021658 w 2482948"/>
              <a:gd name="connsiteY19731" fmla="*/ 667316 h 2128862"/>
              <a:gd name="connsiteX19732" fmla="*/ 2023038 w 2482948"/>
              <a:gd name="connsiteY19732" fmla="*/ 664414 h 2128862"/>
              <a:gd name="connsiteX19733" fmla="*/ 2022450 w 2482948"/>
              <a:gd name="connsiteY19733" fmla="*/ 664270 h 2128862"/>
              <a:gd name="connsiteX19734" fmla="*/ 2241832 w 2482948"/>
              <a:gd name="connsiteY19734" fmla="*/ 663881 h 2128862"/>
              <a:gd name="connsiteX19735" fmla="*/ 2239577 w 2482948"/>
              <a:gd name="connsiteY19735" fmla="*/ 664665 h 2128862"/>
              <a:gd name="connsiteX19736" fmla="*/ 2233810 w 2482948"/>
              <a:gd name="connsiteY19736" fmla="*/ 666672 h 2128862"/>
              <a:gd name="connsiteX19737" fmla="*/ 2234029 w 2482948"/>
              <a:gd name="connsiteY19737" fmla="*/ 667194 h 2128862"/>
              <a:gd name="connsiteX19738" fmla="*/ 2235019 w 2482948"/>
              <a:gd name="connsiteY19738" fmla="*/ 677441 h 2128862"/>
              <a:gd name="connsiteX19739" fmla="*/ 2235470 w 2482948"/>
              <a:gd name="connsiteY19739" fmla="*/ 679329 h 2128862"/>
              <a:gd name="connsiteX19740" fmla="*/ 2243773 w 2482948"/>
              <a:gd name="connsiteY19740" fmla="*/ 675821 h 2128862"/>
              <a:gd name="connsiteX19741" fmla="*/ 2245307 w 2482948"/>
              <a:gd name="connsiteY19741" fmla="*/ 675182 h 2128862"/>
              <a:gd name="connsiteX19742" fmla="*/ 2244961 w 2482948"/>
              <a:gd name="connsiteY19742" fmla="*/ 673949 h 2128862"/>
              <a:gd name="connsiteX19743" fmla="*/ 2242581 w 2482948"/>
              <a:gd name="connsiteY19743" fmla="*/ 665482 h 2128862"/>
              <a:gd name="connsiteX19744" fmla="*/ 2122125 w 2482948"/>
              <a:gd name="connsiteY19744" fmla="*/ 663832 h 2128862"/>
              <a:gd name="connsiteX19745" fmla="*/ 2121479 w 2482948"/>
              <a:gd name="connsiteY19745" fmla="*/ 664027 h 2128862"/>
              <a:gd name="connsiteX19746" fmla="*/ 2120296 w 2482948"/>
              <a:gd name="connsiteY19746" fmla="*/ 664384 h 2128862"/>
              <a:gd name="connsiteX19747" fmla="*/ 2119185 w 2482948"/>
              <a:gd name="connsiteY19747" fmla="*/ 664720 h 2128862"/>
              <a:gd name="connsiteX19748" fmla="*/ 2123675 w 2482948"/>
              <a:gd name="connsiteY19748" fmla="*/ 666722 h 2128862"/>
              <a:gd name="connsiteX19749" fmla="*/ 2125876 w 2482948"/>
              <a:gd name="connsiteY19749" fmla="*/ 668754 h 2128862"/>
              <a:gd name="connsiteX19750" fmla="*/ 2123309 w 2482948"/>
              <a:gd name="connsiteY19750" fmla="*/ 665045 h 2128862"/>
              <a:gd name="connsiteX19751" fmla="*/ 2122643 w 2482948"/>
              <a:gd name="connsiteY19751" fmla="*/ 664083 h 2128862"/>
              <a:gd name="connsiteX19752" fmla="*/ 1998347 w 2482948"/>
              <a:gd name="connsiteY19752" fmla="*/ 663783 h 2128862"/>
              <a:gd name="connsiteX19753" fmla="*/ 1996529 w 2482948"/>
              <a:gd name="connsiteY19753" fmla="*/ 664030 h 2128862"/>
              <a:gd name="connsiteX19754" fmla="*/ 1993832 w 2482948"/>
              <a:gd name="connsiteY19754" fmla="*/ 664397 h 2128862"/>
              <a:gd name="connsiteX19755" fmla="*/ 1999992 w 2482948"/>
              <a:gd name="connsiteY19755" fmla="*/ 666306 h 2128862"/>
              <a:gd name="connsiteX19756" fmla="*/ 2000494 w 2482948"/>
              <a:gd name="connsiteY19756" fmla="*/ 666544 h 2128862"/>
              <a:gd name="connsiteX19757" fmla="*/ 2000952 w 2482948"/>
              <a:gd name="connsiteY19757" fmla="*/ 665588 h 2128862"/>
              <a:gd name="connsiteX19758" fmla="*/ 2001428 w 2482948"/>
              <a:gd name="connsiteY19758" fmla="*/ 664595 h 2128862"/>
              <a:gd name="connsiteX19759" fmla="*/ 744142 w 2482948"/>
              <a:gd name="connsiteY19759" fmla="*/ 663666 h 2128862"/>
              <a:gd name="connsiteX19760" fmla="*/ 744848 w 2482948"/>
              <a:gd name="connsiteY19760" fmla="*/ 664502 h 2128862"/>
              <a:gd name="connsiteX19761" fmla="*/ 745306 w 2482948"/>
              <a:gd name="connsiteY19761" fmla="*/ 664567 h 2128862"/>
              <a:gd name="connsiteX19762" fmla="*/ 745357 w 2482948"/>
              <a:gd name="connsiteY19762" fmla="*/ 664575 h 2128862"/>
              <a:gd name="connsiteX19763" fmla="*/ 745659 w 2482948"/>
              <a:gd name="connsiteY19763" fmla="*/ 664617 h 2128862"/>
              <a:gd name="connsiteX19764" fmla="*/ 745683 w 2482948"/>
              <a:gd name="connsiteY19764" fmla="*/ 664590 h 2128862"/>
              <a:gd name="connsiteX19765" fmla="*/ 745638 w 2482948"/>
              <a:gd name="connsiteY19765" fmla="*/ 664517 h 2128862"/>
              <a:gd name="connsiteX19766" fmla="*/ 745356 w 2482948"/>
              <a:gd name="connsiteY19766" fmla="*/ 664063 h 2128862"/>
              <a:gd name="connsiteX19767" fmla="*/ 745233 w 2482948"/>
              <a:gd name="connsiteY19767" fmla="*/ 663866 h 2128862"/>
              <a:gd name="connsiteX19768" fmla="*/ 744209 w 2482948"/>
              <a:gd name="connsiteY19768" fmla="*/ 663679 h 2128862"/>
              <a:gd name="connsiteX19769" fmla="*/ 2283179 w 2482948"/>
              <a:gd name="connsiteY19769" fmla="*/ 663377 h 2128862"/>
              <a:gd name="connsiteX19770" fmla="*/ 2277556 w 2482948"/>
              <a:gd name="connsiteY19770" fmla="*/ 665750 h 2128862"/>
              <a:gd name="connsiteX19771" fmla="*/ 2277784 w 2482948"/>
              <a:gd name="connsiteY19771" fmla="*/ 666360 h 2128862"/>
              <a:gd name="connsiteX19772" fmla="*/ 2280109 w 2482948"/>
              <a:gd name="connsiteY19772" fmla="*/ 672569 h 2128862"/>
              <a:gd name="connsiteX19773" fmla="*/ 2281260 w 2482948"/>
              <a:gd name="connsiteY19773" fmla="*/ 674589 h 2128862"/>
              <a:gd name="connsiteX19774" fmla="*/ 2285541 w 2482948"/>
              <a:gd name="connsiteY19774" fmla="*/ 672447 h 2128862"/>
              <a:gd name="connsiteX19775" fmla="*/ 2288010 w 2482948"/>
              <a:gd name="connsiteY19775" fmla="*/ 671212 h 2128862"/>
              <a:gd name="connsiteX19776" fmla="*/ 635928 w 2482948"/>
              <a:gd name="connsiteY19776" fmla="*/ 663293 h 2128862"/>
              <a:gd name="connsiteX19777" fmla="*/ 635201 w 2482948"/>
              <a:gd name="connsiteY19777" fmla="*/ 664122 h 2128862"/>
              <a:gd name="connsiteX19778" fmla="*/ 641058 w 2482948"/>
              <a:gd name="connsiteY19778" fmla="*/ 676147 h 2128862"/>
              <a:gd name="connsiteX19779" fmla="*/ 642981 w 2482948"/>
              <a:gd name="connsiteY19779" fmla="*/ 673975 h 2128862"/>
              <a:gd name="connsiteX19780" fmla="*/ 2195422 w 2482948"/>
              <a:gd name="connsiteY19780" fmla="*/ 662002 h 2128862"/>
              <a:gd name="connsiteX19781" fmla="*/ 2194824 w 2482948"/>
              <a:gd name="connsiteY19781" fmla="*/ 662170 h 2128862"/>
              <a:gd name="connsiteX19782" fmla="*/ 2184759 w 2482948"/>
              <a:gd name="connsiteY19782" fmla="*/ 664377 h 2128862"/>
              <a:gd name="connsiteX19783" fmla="*/ 2184562 w 2482948"/>
              <a:gd name="connsiteY19783" fmla="*/ 664377 h 2128862"/>
              <a:gd name="connsiteX19784" fmla="*/ 2185696 w 2482948"/>
              <a:gd name="connsiteY19784" fmla="*/ 676413 h 2128862"/>
              <a:gd name="connsiteX19785" fmla="*/ 2185916 w 2482948"/>
              <a:gd name="connsiteY19785" fmla="*/ 678745 h 2128862"/>
              <a:gd name="connsiteX19786" fmla="*/ 2193721 w 2482948"/>
              <a:gd name="connsiteY19786" fmla="*/ 675684 h 2128862"/>
              <a:gd name="connsiteX19787" fmla="*/ 2196569 w 2482948"/>
              <a:gd name="connsiteY19787" fmla="*/ 675035 h 2128862"/>
              <a:gd name="connsiteX19788" fmla="*/ 2196488 w 2482948"/>
              <a:gd name="connsiteY19788" fmla="*/ 669507 h 2128862"/>
              <a:gd name="connsiteX19789" fmla="*/ 2012773 w 2482948"/>
              <a:gd name="connsiteY19789" fmla="*/ 661817 h 2128862"/>
              <a:gd name="connsiteX19790" fmla="*/ 2012767 w 2482948"/>
              <a:gd name="connsiteY19790" fmla="*/ 661818 h 2128862"/>
              <a:gd name="connsiteX19791" fmla="*/ 2012761 w 2482948"/>
              <a:gd name="connsiteY19791" fmla="*/ 661819 h 2128862"/>
              <a:gd name="connsiteX19792" fmla="*/ 2011312 w 2482948"/>
              <a:gd name="connsiteY19792" fmla="*/ 664398 h 2128862"/>
              <a:gd name="connsiteX19793" fmla="*/ 2013092 w 2482948"/>
              <a:gd name="connsiteY19793" fmla="*/ 665065 h 2128862"/>
              <a:gd name="connsiteX19794" fmla="*/ 2015571 w 2482948"/>
              <a:gd name="connsiteY19794" fmla="*/ 665807 h 2128862"/>
              <a:gd name="connsiteX19795" fmla="*/ 2016619 w 2482948"/>
              <a:gd name="connsiteY19795" fmla="*/ 664578 h 2128862"/>
              <a:gd name="connsiteX19796" fmla="*/ 2017374 w 2482948"/>
              <a:gd name="connsiteY19796" fmla="*/ 663692 h 2128862"/>
              <a:gd name="connsiteX19797" fmla="*/ 2017845 w 2482948"/>
              <a:gd name="connsiteY19797" fmla="*/ 663140 h 2128862"/>
              <a:gd name="connsiteX19798" fmla="*/ 2015021 w 2482948"/>
              <a:gd name="connsiteY19798" fmla="*/ 662447 h 2128862"/>
              <a:gd name="connsiteX19799" fmla="*/ 723914 w 2482948"/>
              <a:gd name="connsiteY19799" fmla="*/ 661716 h 2128862"/>
              <a:gd name="connsiteX19800" fmla="*/ 721959 w 2482948"/>
              <a:gd name="connsiteY19800" fmla="*/ 662075 h 2128862"/>
              <a:gd name="connsiteX19801" fmla="*/ 721321 w 2482948"/>
              <a:gd name="connsiteY19801" fmla="*/ 662193 h 2128862"/>
              <a:gd name="connsiteX19802" fmla="*/ 721322 w 2482948"/>
              <a:gd name="connsiteY19802" fmla="*/ 662195 h 2128862"/>
              <a:gd name="connsiteX19803" fmla="*/ 721467 w 2482948"/>
              <a:gd name="connsiteY19803" fmla="*/ 662511 h 2128862"/>
              <a:gd name="connsiteX19804" fmla="*/ 723595 w 2482948"/>
              <a:gd name="connsiteY19804" fmla="*/ 662219 h 2128862"/>
              <a:gd name="connsiteX19805" fmla="*/ 724009 w 2482948"/>
              <a:gd name="connsiteY19805" fmla="*/ 661754 h 2128862"/>
              <a:gd name="connsiteX19806" fmla="*/ 2117352 w 2482948"/>
              <a:gd name="connsiteY19806" fmla="*/ 661517 h 2128862"/>
              <a:gd name="connsiteX19807" fmla="*/ 2117349 w 2482948"/>
              <a:gd name="connsiteY19807" fmla="*/ 661539 h 2128862"/>
              <a:gd name="connsiteX19808" fmla="*/ 2117348 w 2482948"/>
              <a:gd name="connsiteY19808" fmla="*/ 661546 h 2128862"/>
              <a:gd name="connsiteX19809" fmla="*/ 2117347 w 2482948"/>
              <a:gd name="connsiteY19809" fmla="*/ 661551 h 2128862"/>
              <a:gd name="connsiteX19810" fmla="*/ 2117356 w 2482948"/>
              <a:gd name="connsiteY19810" fmla="*/ 661548 h 2128862"/>
              <a:gd name="connsiteX19811" fmla="*/ 2117393 w 2482948"/>
              <a:gd name="connsiteY19811" fmla="*/ 661537 h 2128862"/>
              <a:gd name="connsiteX19812" fmla="*/ 613166 w 2482948"/>
              <a:gd name="connsiteY19812" fmla="*/ 661483 h 2128862"/>
              <a:gd name="connsiteX19813" fmla="*/ 560327 w 2482948"/>
              <a:gd name="connsiteY19813" fmla="*/ 721875 h 2128862"/>
              <a:gd name="connsiteX19814" fmla="*/ 549021 w 2482948"/>
              <a:gd name="connsiteY19814" fmla="*/ 734698 h 2128862"/>
              <a:gd name="connsiteX19815" fmla="*/ 499657 w 2482948"/>
              <a:gd name="connsiteY19815" fmla="*/ 790956 h 2128862"/>
              <a:gd name="connsiteX19816" fmla="*/ 317924 w 2482948"/>
              <a:gd name="connsiteY19816" fmla="*/ 997784 h 2128862"/>
              <a:gd name="connsiteX19817" fmla="*/ 224162 w 2482948"/>
              <a:gd name="connsiteY19817" fmla="*/ 1103957 h 2128862"/>
              <a:gd name="connsiteX19818" fmla="*/ 188661 w 2482948"/>
              <a:gd name="connsiteY19818" fmla="*/ 1137868 h 2128862"/>
              <a:gd name="connsiteX19819" fmla="*/ 176550 w 2482948"/>
              <a:gd name="connsiteY19819" fmla="*/ 1146118 h 2128862"/>
              <a:gd name="connsiteX19820" fmla="*/ 171532 w 2482948"/>
              <a:gd name="connsiteY19820" fmla="*/ 1150561 h 2128862"/>
              <a:gd name="connsiteX19821" fmla="*/ 165295 w 2482948"/>
              <a:gd name="connsiteY19821" fmla="*/ 1153784 h 2128862"/>
              <a:gd name="connsiteX19822" fmla="*/ 161140 w 2482948"/>
              <a:gd name="connsiteY19822" fmla="*/ 1156615 h 2128862"/>
              <a:gd name="connsiteX19823" fmla="*/ 155047 w 2482948"/>
              <a:gd name="connsiteY19823" fmla="*/ 1160766 h 2128862"/>
              <a:gd name="connsiteX19824" fmla="*/ 130048 w 2482948"/>
              <a:gd name="connsiteY19824" fmla="*/ 1172298 h 2128862"/>
              <a:gd name="connsiteX19825" fmla="*/ 130831 w 2482948"/>
              <a:gd name="connsiteY19825" fmla="*/ 1173795 h 2128862"/>
              <a:gd name="connsiteX19826" fmla="*/ 131208 w 2482948"/>
              <a:gd name="connsiteY19826" fmla="*/ 1174516 h 2128862"/>
              <a:gd name="connsiteX19827" fmla="*/ 134299 w 2482948"/>
              <a:gd name="connsiteY19827" fmla="*/ 1173085 h 2128862"/>
              <a:gd name="connsiteX19828" fmla="*/ 135226 w 2482948"/>
              <a:gd name="connsiteY19828" fmla="*/ 1170693 h 2128862"/>
              <a:gd name="connsiteX19829" fmla="*/ 135875 w 2482948"/>
              <a:gd name="connsiteY19829" fmla="*/ 1172356 h 2128862"/>
              <a:gd name="connsiteX19830" fmla="*/ 169478 w 2482948"/>
              <a:gd name="connsiteY19830" fmla="*/ 1156805 h 2128862"/>
              <a:gd name="connsiteX19831" fmla="*/ 178352 w 2482948"/>
              <a:gd name="connsiteY19831" fmla="*/ 1151240 h 2128862"/>
              <a:gd name="connsiteX19832" fmla="*/ 180817 w 2482948"/>
              <a:gd name="connsiteY19832" fmla="*/ 1149694 h 2128862"/>
              <a:gd name="connsiteX19833" fmla="*/ 228988 w 2482948"/>
              <a:gd name="connsiteY19833" fmla="*/ 1109749 h 2128862"/>
              <a:gd name="connsiteX19834" fmla="*/ 425613 w 2482948"/>
              <a:gd name="connsiteY19834" fmla="*/ 892578 h 2128862"/>
              <a:gd name="connsiteX19835" fmla="*/ 506552 w 2482948"/>
              <a:gd name="connsiteY19835" fmla="*/ 802402 h 2128862"/>
              <a:gd name="connsiteX19836" fmla="*/ 555916 w 2482948"/>
              <a:gd name="connsiteY19836" fmla="*/ 747247 h 2128862"/>
              <a:gd name="connsiteX19837" fmla="*/ 608887 w 2482948"/>
              <a:gd name="connsiteY19837" fmla="*/ 687131 h 2128862"/>
              <a:gd name="connsiteX19838" fmla="*/ 608861 w 2482948"/>
              <a:gd name="connsiteY19838" fmla="*/ 686625 h 2128862"/>
              <a:gd name="connsiteX19839" fmla="*/ 608831 w 2482948"/>
              <a:gd name="connsiteY19839" fmla="*/ 686063 h 2128862"/>
              <a:gd name="connsiteX19840" fmla="*/ 608829 w 2482948"/>
              <a:gd name="connsiteY19840" fmla="*/ 686032 h 2128862"/>
              <a:gd name="connsiteX19841" fmla="*/ 611519 w 2482948"/>
              <a:gd name="connsiteY19841" fmla="*/ 670804 h 2128862"/>
              <a:gd name="connsiteX19842" fmla="*/ 2130036 w 2482948"/>
              <a:gd name="connsiteY19842" fmla="*/ 661443 h 2128862"/>
              <a:gd name="connsiteX19843" fmla="*/ 2127621 w 2482948"/>
              <a:gd name="connsiteY19843" fmla="*/ 662172 h 2128862"/>
              <a:gd name="connsiteX19844" fmla="*/ 2126890 w 2482948"/>
              <a:gd name="connsiteY19844" fmla="*/ 662393 h 2128862"/>
              <a:gd name="connsiteX19845" fmla="*/ 2126684 w 2482948"/>
              <a:gd name="connsiteY19845" fmla="*/ 662455 h 2128862"/>
              <a:gd name="connsiteX19846" fmla="*/ 2129617 w 2482948"/>
              <a:gd name="connsiteY19846" fmla="*/ 665607 h 2128862"/>
              <a:gd name="connsiteX19847" fmla="*/ 2129758 w 2482948"/>
              <a:gd name="connsiteY19847" fmla="*/ 665759 h 2128862"/>
              <a:gd name="connsiteX19848" fmla="*/ 2129795 w 2482948"/>
              <a:gd name="connsiteY19848" fmla="*/ 665545 h 2128862"/>
              <a:gd name="connsiteX19849" fmla="*/ 2100252 w 2482948"/>
              <a:gd name="connsiteY19849" fmla="*/ 661410 h 2128862"/>
              <a:gd name="connsiteX19850" fmla="*/ 2099645 w 2482948"/>
              <a:gd name="connsiteY19850" fmla="*/ 663772 h 2128862"/>
              <a:gd name="connsiteX19851" fmla="*/ 2102196 w 2482948"/>
              <a:gd name="connsiteY19851" fmla="*/ 664737 h 2128862"/>
              <a:gd name="connsiteX19852" fmla="*/ 2105896 w 2482948"/>
              <a:gd name="connsiteY19852" fmla="*/ 666137 h 2128862"/>
              <a:gd name="connsiteX19853" fmla="*/ 2106281 w 2482948"/>
              <a:gd name="connsiteY19853" fmla="*/ 665925 h 2128862"/>
              <a:gd name="connsiteX19854" fmla="*/ 2106673 w 2482948"/>
              <a:gd name="connsiteY19854" fmla="*/ 665710 h 2128862"/>
              <a:gd name="connsiteX19855" fmla="*/ 2108407 w 2482948"/>
              <a:gd name="connsiteY19855" fmla="*/ 664758 h 2128862"/>
              <a:gd name="connsiteX19856" fmla="*/ 2107469 w 2482948"/>
              <a:gd name="connsiteY19856" fmla="*/ 664339 h 2128862"/>
              <a:gd name="connsiteX19857" fmla="*/ 2104712 w 2482948"/>
              <a:gd name="connsiteY19857" fmla="*/ 663110 h 2128862"/>
              <a:gd name="connsiteX19858" fmla="*/ 2103494 w 2482948"/>
              <a:gd name="connsiteY19858" fmla="*/ 662568 h 2128862"/>
              <a:gd name="connsiteX19859" fmla="*/ 2101961 w 2482948"/>
              <a:gd name="connsiteY19859" fmla="*/ 662020 h 2128862"/>
              <a:gd name="connsiteX19860" fmla="*/ 1059603 w 2482948"/>
              <a:gd name="connsiteY19860" fmla="*/ 661103 h 2128862"/>
              <a:gd name="connsiteX19861" fmla="*/ 1058050 w 2482948"/>
              <a:gd name="connsiteY19861" fmla="*/ 661467 h 2128862"/>
              <a:gd name="connsiteX19862" fmla="*/ 1055691 w 2482948"/>
              <a:gd name="connsiteY19862" fmla="*/ 662019 h 2128862"/>
              <a:gd name="connsiteX19863" fmla="*/ 1050748 w 2482948"/>
              <a:gd name="connsiteY19863" fmla="*/ 663178 h 2128862"/>
              <a:gd name="connsiteX19864" fmla="*/ 1055210 w 2482948"/>
              <a:gd name="connsiteY19864" fmla="*/ 670650 h 2128862"/>
              <a:gd name="connsiteX19865" fmla="*/ 1057881 w 2482948"/>
              <a:gd name="connsiteY19865" fmla="*/ 670184 h 2128862"/>
              <a:gd name="connsiteX19866" fmla="*/ 1063976 w 2482948"/>
              <a:gd name="connsiteY19866" fmla="*/ 669122 h 2128862"/>
              <a:gd name="connsiteX19867" fmla="*/ 2044708 w 2482948"/>
              <a:gd name="connsiteY19867" fmla="*/ 660673 h 2128862"/>
              <a:gd name="connsiteX19868" fmla="*/ 2042942 w 2482948"/>
              <a:gd name="connsiteY19868" fmla="*/ 665315 h 2128862"/>
              <a:gd name="connsiteX19869" fmla="*/ 2052439 w 2482948"/>
              <a:gd name="connsiteY19869" fmla="*/ 667594 h 2128862"/>
              <a:gd name="connsiteX19870" fmla="*/ 2052938 w 2482948"/>
              <a:gd name="connsiteY19870" fmla="*/ 667714 h 2128862"/>
              <a:gd name="connsiteX19871" fmla="*/ 2055592 w 2482948"/>
              <a:gd name="connsiteY19871" fmla="*/ 668042 h 2128862"/>
              <a:gd name="connsiteX19872" fmla="*/ 2056460 w 2482948"/>
              <a:gd name="connsiteY19872" fmla="*/ 667601 h 2128862"/>
              <a:gd name="connsiteX19873" fmla="*/ 2057317 w 2482948"/>
              <a:gd name="connsiteY19873" fmla="*/ 665167 h 2128862"/>
              <a:gd name="connsiteX19874" fmla="*/ 2057989 w 2482948"/>
              <a:gd name="connsiteY19874" fmla="*/ 663258 h 2128862"/>
              <a:gd name="connsiteX19875" fmla="*/ 2046991 w 2482948"/>
              <a:gd name="connsiteY19875" fmla="*/ 661099 h 2128862"/>
              <a:gd name="connsiteX19876" fmla="*/ 2044955 w 2482948"/>
              <a:gd name="connsiteY19876" fmla="*/ 660699 h 2128862"/>
              <a:gd name="connsiteX19877" fmla="*/ 1577194 w 2482948"/>
              <a:gd name="connsiteY19877" fmla="*/ 660110 h 2128862"/>
              <a:gd name="connsiteX19878" fmla="*/ 1574080 w 2482948"/>
              <a:gd name="connsiteY19878" fmla="*/ 664151 h 2128862"/>
              <a:gd name="connsiteX19879" fmla="*/ 1552289 w 2482948"/>
              <a:gd name="connsiteY19879" fmla="*/ 696312 h 2128862"/>
              <a:gd name="connsiteX19880" fmla="*/ 1542389 w 2482948"/>
              <a:gd name="connsiteY19880" fmla="*/ 712110 h 2128862"/>
              <a:gd name="connsiteX19881" fmla="*/ 1512836 w 2482948"/>
              <a:gd name="connsiteY19881" fmla="*/ 769455 h 2128862"/>
              <a:gd name="connsiteX19882" fmla="*/ 1512835 w 2482948"/>
              <a:gd name="connsiteY19882" fmla="*/ 769457 h 2128862"/>
              <a:gd name="connsiteX19883" fmla="*/ 1502068 w 2482948"/>
              <a:gd name="connsiteY19883" fmla="*/ 797051 h 2128862"/>
              <a:gd name="connsiteX19884" fmla="*/ 1505656 w 2482948"/>
              <a:gd name="connsiteY19884" fmla="*/ 798435 h 2128862"/>
              <a:gd name="connsiteX19885" fmla="*/ 1511712 w 2482948"/>
              <a:gd name="connsiteY19885" fmla="*/ 800770 h 2128862"/>
              <a:gd name="connsiteX19886" fmla="*/ 1517453 w 2482948"/>
              <a:gd name="connsiteY19886" fmla="*/ 785425 h 2128862"/>
              <a:gd name="connsiteX19887" fmla="*/ 1517464 w 2482948"/>
              <a:gd name="connsiteY19887" fmla="*/ 785402 h 2128862"/>
              <a:gd name="connsiteX19888" fmla="*/ 1542953 w 2482948"/>
              <a:gd name="connsiteY19888" fmla="*/ 731700 h 2128862"/>
              <a:gd name="connsiteX19889" fmla="*/ 1547032 w 2482948"/>
              <a:gd name="connsiteY19889" fmla="*/ 724751 h 2128862"/>
              <a:gd name="connsiteX19890" fmla="*/ 1549578 w 2482948"/>
              <a:gd name="connsiteY19890" fmla="*/ 719530 h 2128862"/>
              <a:gd name="connsiteX19891" fmla="*/ 1556871 w 2482948"/>
              <a:gd name="connsiteY19891" fmla="*/ 707993 h 2128862"/>
              <a:gd name="connsiteX19892" fmla="*/ 1569842 w 2482948"/>
              <a:gd name="connsiteY19892" fmla="*/ 685900 h 2128862"/>
              <a:gd name="connsiteX19893" fmla="*/ 1573373 w 2482948"/>
              <a:gd name="connsiteY19893" fmla="*/ 680953 h 2128862"/>
              <a:gd name="connsiteX19894" fmla="*/ 1578539 w 2482948"/>
              <a:gd name="connsiteY19894" fmla="*/ 673715 h 2128862"/>
              <a:gd name="connsiteX19895" fmla="*/ 1583550 w 2482948"/>
              <a:gd name="connsiteY19895" fmla="*/ 665789 h 2128862"/>
              <a:gd name="connsiteX19896" fmla="*/ 1585294 w 2482948"/>
              <a:gd name="connsiteY19896" fmla="*/ 663611 h 2128862"/>
              <a:gd name="connsiteX19897" fmla="*/ 639215 w 2482948"/>
              <a:gd name="connsiteY19897" fmla="*/ 659546 h 2128862"/>
              <a:gd name="connsiteX19898" fmla="*/ 638914 w 2482948"/>
              <a:gd name="connsiteY19898" fmla="*/ 659889 h 2128862"/>
              <a:gd name="connsiteX19899" fmla="*/ 641540 w 2482948"/>
              <a:gd name="connsiteY19899" fmla="*/ 663835 h 2128862"/>
              <a:gd name="connsiteX19900" fmla="*/ 646010 w 2482948"/>
              <a:gd name="connsiteY19900" fmla="*/ 670554 h 2128862"/>
              <a:gd name="connsiteX19901" fmla="*/ 646802 w 2482948"/>
              <a:gd name="connsiteY19901" fmla="*/ 669659 h 2128862"/>
              <a:gd name="connsiteX19902" fmla="*/ 648122 w 2482948"/>
              <a:gd name="connsiteY19902" fmla="*/ 668168 h 2128862"/>
              <a:gd name="connsiteX19903" fmla="*/ 640576 w 2482948"/>
              <a:gd name="connsiteY19903" fmla="*/ 661204 h 2128862"/>
              <a:gd name="connsiteX19904" fmla="*/ 1023420 w 2482948"/>
              <a:gd name="connsiteY19904" fmla="*/ 659345 h 2128862"/>
              <a:gd name="connsiteX19905" fmla="*/ 1022761 w 2482948"/>
              <a:gd name="connsiteY19905" fmla="*/ 659541 h 2128862"/>
              <a:gd name="connsiteX19906" fmla="*/ 1018311 w 2482948"/>
              <a:gd name="connsiteY19906" fmla="*/ 660862 h 2128862"/>
              <a:gd name="connsiteX19907" fmla="*/ 1016535 w 2482948"/>
              <a:gd name="connsiteY19907" fmla="*/ 661389 h 2128862"/>
              <a:gd name="connsiteX19908" fmla="*/ 1018312 w 2482948"/>
              <a:gd name="connsiteY19908" fmla="*/ 666006 h 2128862"/>
              <a:gd name="connsiteX19909" fmla="*/ 1026435 w 2482948"/>
              <a:gd name="connsiteY19909" fmla="*/ 664112 h 2128862"/>
              <a:gd name="connsiteX19910" fmla="*/ 1028040 w 2482948"/>
              <a:gd name="connsiteY19910" fmla="*/ 663737 h 2128862"/>
              <a:gd name="connsiteX19911" fmla="*/ 1025302 w 2482948"/>
              <a:gd name="connsiteY19911" fmla="*/ 661134 h 2128862"/>
              <a:gd name="connsiteX19912" fmla="*/ 756445 w 2482948"/>
              <a:gd name="connsiteY19912" fmla="*/ 659316 h 2128862"/>
              <a:gd name="connsiteX19913" fmla="*/ 755946 w 2482948"/>
              <a:gd name="connsiteY19913" fmla="*/ 659874 h 2128862"/>
              <a:gd name="connsiteX19914" fmla="*/ 756292 w 2482948"/>
              <a:gd name="connsiteY19914" fmla="*/ 660231 h 2128862"/>
              <a:gd name="connsiteX19915" fmla="*/ 756477 w 2482948"/>
              <a:gd name="connsiteY19915" fmla="*/ 660422 h 2128862"/>
              <a:gd name="connsiteX19916" fmla="*/ 757812 w 2482948"/>
              <a:gd name="connsiteY19916" fmla="*/ 660601 h 2128862"/>
              <a:gd name="connsiteX19917" fmla="*/ 761742 w 2482948"/>
              <a:gd name="connsiteY19917" fmla="*/ 661127 h 2128862"/>
              <a:gd name="connsiteX19918" fmla="*/ 757564 w 2482948"/>
              <a:gd name="connsiteY19918" fmla="*/ 659512 h 2128862"/>
              <a:gd name="connsiteX19919" fmla="*/ 2031431 w 2482948"/>
              <a:gd name="connsiteY19919" fmla="*/ 659276 h 2128862"/>
              <a:gd name="connsiteX19920" fmla="*/ 2031225 w 2482948"/>
              <a:gd name="connsiteY19920" fmla="*/ 659304 h 2128862"/>
              <a:gd name="connsiteX19921" fmla="*/ 2029889 w 2482948"/>
              <a:gd name="connsiteY19921" fmla="*/ 662124 h 2128862"/>
              <a:gd name="connsiteX19922" fmla="*/ 2038461 w 2482948"/>
              <a:gd name="connsiteY19922" fmla="*/ 664240 h 2128862"/>
              <a:gd name="connsiteX19923" fmla="*/ 2038991 w 2482948"/>
              <a:gd name="connsiteY19923" fmla="*/ 664367 h 2128862"/>
              <a:gd name="connsiteX19924" fmla="*/ 2039134 w 2482948"/>
              <a:gd name="connsiteY19924" fmla="*/ 663993 h 2128862"/>
              <a:gd name="connsiteX19925" fmla="*/ 2040136 w 2482948"/>
              <a:gd name="connsiteY19925" fmla="*/ 661378 h 2128862"/>
              <a:gd name="connsiteX19926" fmla="*/ 2040573 w 2482948"/>
              <a:gd name="connsiteY19926" fmla="*/ 660238 h 2128862"/>
              <a:gd name="connsiteX19927" fmla="*/ 2293218 w 2482948"/>
              <a:gd name="connsiteY19927" fmla="*/ 659142 h 2128862"/>
              <a:gd name="connsiteX19928" fmla="*/ 2290767 w 2482948"/>
              <a:gd name="connsiteY19928" fmla="*/ 660176 h 2128862"/>
              <a:gd name="connsiteX19929" fmla="*/ 2294132 w 2482948"/>
              <a:gd name="connsiteY19929" fmla="*/ 668149 h 2128862"/>
              <a:gd name="connsiteX19930" fmla="*/ 2294404 w 2482948"/>
              <a:gd name="connsiteY19930" fmla="*/ 668013 h 2128862"/>
              <a:gd name="connsiteX19931" fmla="*/ 2297955 w 2482948"/>
              <a:gd name="connsiteY19931" fmla="*/ 666236 h 2128862"/>
              <a:gd name="connsiteX19932" fmla="*/ 2255839 w 2482948"/>
              <a:gd name="connsiteY19932" fmla="*/ 659008 h 2128862"/>
              <a:gd name="connsiteX19933" fmla="*/ 2245447 w 2482948"/>
              <a:gd name="connsiteY19933" fmla="*/ 662623 h 2128862"/>
              <a:gd name="connsiteX19934" fmla="*/ 2245707 w 2482948"/>
              <a:gd name="connsiteY19934" fmla="*/ 663520 h 2128862"/>
              <a:gd name="connsiteX19935" fmla="*/ 2249602 w 2482948"/>
              <a:gd name="connsiteY19935" fmla="*/ 671751 h 2128862"/>
              <a:gd name="connsiteX19936" fmla="*/ 2249816 w 2482948"/>
              <a:gd name="connsiteY19936" fmla="*/ 673304 h 2128862"/>
              <a:gd name="connsiteX19937" fmla="*/ 2259257 w 2482948"/>
              <a:gd name="connsiteY19937" fmla="*/ 669370 h 2128862"/>
              <a:gd name="connsiteX19938" fmla="*/ 1995200 w 2482948"/>
              <a:gd name="connsiteY19938" fmla="*/ 658619 h 2128862"/>
              <a:gd name="connsiteX19939" fmla="*/ 1994406 w 2482948"/>
              <a:gd name="connsiteY19939" fmla="*/ 659499 h 2128862"/>
              <a:gd name="connsiteX19940" fmla="*/ 1994255 w 2482948"/>
              <a:gd name="connsiteY19940" fmla="*/ 659667 h 2128862"/>
              <a:gd name="connsiteX19941" fmla="*/ 1994428 w 2482948"/>
              <a:gd name="connsiteY19941" fmla="*/ 659703 h 2128862"/>
              <a:gd name="connsiteX19942" fmla="*/ 1994608 w 2482948"/>
              <a:gd name="connsiteY19942" fmla="*/ 659740 h 2128862"/>
              <a:gd name="connsiteX19943" fmla="*/ 1995037 w 2482948"/>
              <a:gd name="connsiteY19943" fmla="*/ 659830 h 2128862"/>
              <a:gd name="connsiteX19944" fmla="*/ 2000387 w 2482948"/>
              <a:gd name="connsiteY19944" fmla="*/ 659380 h 2128862"/>
              <a:gd name="connsiteX19945" fmla="*/ 803251 w 2482948"/>
              <a:gd name="connsiteY19945" fmla="*/ 658541 h 2128862"/>
              <a:gd name="connsiteX19946" fmla="*/ 802027 w 2482948"/>
              <a:gd name="connsiteY19946" fmla="*/ 660084 h 2128862"/>
              <a:gd name="connsiteX19947" fmla="*/ 803675 w 2482948"/>
              <a:gd name="connsiteY19947" fmla="*/ 660457 h 2128862"/>
              <a:gd name="connsiteX19948" fmla="*/ 808038 w 2482948"/>
              <a:gd name="connsiteY19948" fmla="*/ 661442 h 2128862"/>
              <a:gd name="connsiteX19949" fmla="*/ 805585 w 2482948"/>
              <a:gd name="connsiteY19949" fmla="*/ 659956 h 2128862"/>
              <a:gd name="connsiteX19950" fmla="*/ 741848 w 2482948"/>
              <a:gd name="connsiteY19950" fmla="*/ 658419 h 2128862"/>
              <a:gd name="connsiteX19951" fmla="*/ 740939 w 2482948"/>
              <a:gd name="connsiteY19951" fmla="*/ 658586 h 2128862"/>
              <a:gd name="connsiteX19952" fmla="*/ 740778 w 2482948"/>
              <a:gd name="connsiteY19952" fmla="*/ 658615 h 2128862"/>
              <a:gd name="connsiteX19953" fmla="*/ 740603 w 2482948"/>
              <a:gd name="connsiteY19953" fmla="*/ 658647 h 2128862"/>
              <a:gd name="connsiteX19954" fmla="*/ 741136 w 2482948"/>
              <a:gd name="connsiteY19954" fmla="*/ 659816 h 2128862"/>
              <a:gd name="connsiteX19955" fmla="*/ 742592 w 2482948"/>
              <a:gd name="connsiteY19955" fmla="*/ 659616 h 2128862"/>
              <a:gd name="connsiteX19956" fmla="*/ 663156 w 2482948"/>
              <a:gd name="connsiteY19956" fmla="*/ 658391 h 2128862"/>
              <a:gd name="connsiteX19957" fmla="*/ 660298 w 2482948"/>
              <a:gd name="connsiteY19957" fmla="*/ 661619 h 2128862"/>
              <a:gd name="connsiteX19958" fmla="*/ 670683 w 2482948"/>
              <a:gd name="connsiteY19958" fmla="*/ 669526 h 2128862"/>
              <a:gd name="connsiteX19959" fmla="*/ 674318 w 2482948"/>
              <a:gd name="connsiteY19959" fmla="*/ 665429 h 2128862"/>
              <a:gd name="connsiteX19960" fmla="*/ 664430 w 2482948"/>
              <a:gd name="connsiteY19960" fmla="*/ 659137 h 2128862"/>
              <a:gd name="connsiteX19961" fmla="*/ 632321 w 2482948"/>
              <a:gd name="connsiteY19961" fmla="*/ 658207 h 2128862"/>
              <a:gd name="connsiteX19962" fmla="*/ 632752 w 2482948"/>
              <a:gd name="connsiteY19962" fmla="*/ 659093 h 2128862"/>
              <a:gd name="connsiteX19963" fmla="*/ 633071 w 2482948"/>
              <a:gd name="connsiteY19963" fmla="*/ 659747 h 2128862"/>
              <a:gd name="connsiteX19964" fmla="*/ 633174 w 2482948"/>
              <a:gd name="connsiteY19964" fmla="*/ 659630 h 2128862"/>
              <a:gd name="connsiteX19965" fmla="*/ 633302 w 2482948"/>
              <a:gd name="connsiteY19965" fmla="*/ 659484 h 2128862"/>
              <a:gd name="connsiteX19966" fmla="*/ 1072498 w 2482948"/>
              <a:gd name="connsiteY19966" fmla="*/ 658081 h 2128862"/>
              <a:gd name="connsiteX19967" fmla="*/ 1070556 w 2482948"/>
              <a:gd name="connsiteY19967" fmla="*/ 658536 h 2128862"/>
              <a:gd name="connsiteX19968" fmla="*/ 1068565 w 2482948"/>
              <a:gd name="connsiteY19968" fmla="*/ 659003 h 2128862"/>
              <a:gd name="connsiteX19969" fmla="*/ 1064910 w 2482948"/>
              <a:gd name="connsiteY19969" fmla="*/ 659859 h 2128862"/>
              <a:gd name="connsiteX19970" fmla="*/ 1067741 w 2482948"/>
              <a:gd name="connsiteY19970" fmla="*/ 664747 h 2128862"/>
              <a:gd name="connsiteX19971" fmla="*/ 1069529 w 2482948"/>
              <a:gd name="connsiteY19971" fmla="*/ 667833 h 2128862"/>
              <a:gd name="connsiteX19972" fmla="*/ 1069563 w 2482948"/>
              <a:gd name="connsiteY19972" fmla="*/ 667941 h 2128862"/>
              <a:gd name="connsiteX19973" fmla="*/ 1069624 w 2482948"/>
              <a:gd name="connsiteY19973" fmla="*/ 668138 h 2128862"/>
              <a:gd name="connsiteX19974" fmla="*/ 1075058 w 2482948"/>
              <a:gd name="connsiteY19974" fmla="*/ 667191 h 2128862"/>
              <a:gd name="connsiteX19975" fmla="*/ 1074292 w 2482948"/>
              <a:gd name="connsiteY19975" fmla="*/ 664327 h 2128862"/>
              <a:gd name="connsiteX19976" fmla="*/ 1072748 w 2482948"/>
              <a:gd name="connsiteY19976" fmla="*/ 658562 h 2128862"/>
              <a:gd name="connsiteX19977" fmla="*/ 2210370 w 2482948"/>
              <a:gd name="connsiteY19977" fmla="*/ 657790 h 2128862"/>
              <a:gd name="connsiteX19978" fmla="*/ 2201523 w 2482948"/>
              <a:gd name="connsiteY19978" fmla="*/ 660283 h 2128862"/>
              <a:gd name="connsiteX19979" fmla="*/ 2201645 w 2482948"/>
              <a:gd name="connsiteY19979" fmla="*/ 668230 h 2128862"/>
              <a:gd name="connsiteX19980" fmla="*/ 2202399 w 2482948"/>
              <a:gd name="connsiteY19980" fmla="*/ 673477 h 2128862"/>
              <a:gd name="connsiteX19981" fmla="*/ 2205993 w 2482948"/>
              <a:gd name="connsiteY19981" fmla="*/ 672512 h 2128862"/>
              <a:gd name="connsiteX19982" fmla="*/ 2212742 w 2482948"/>
              <a:gd name="connsiteY19982" fmla="*/ 670171 h 2128862"/>
              <a:gd name="connsiteX19983" fmla="*/ 2210654 w 2482948"/>
              <a:gd name="connsiteY19983" fmla="*/ 659270 h 2128862"/>
              <a:gd name="connsiteX19984" fmla="*/ 746382 w 2482948"/>
              <a:gd name="connsiteY19984" fmla="*/ 657619 h 2128862"/>
              <a:gd name="connsiteX19985" fmla="*/ 747330 w 2482948"/>
              <a:gd name="connsiteY19985" fmla="*/ 659199 h 2128862"/>
              <a:gd name="connsiteX19986" fmla="*/ 749131 w 2482948"/>
              <a:gd name="connsiteY19986" fmla="*/ 659440 h 2128862"/>
              <a:gd name="connsiteX19987" fmla="*/ 746968 w 2482948"/>
              <a:gd name="connsiteY19987" fmla="*/ 657758 h 2128862"/>
              <a:gd name="connsiteX19988" fmla="*/ 746800 w 2482948"/>
              <a:gd name="connsiteY19988" fmla="*/ 657628 h 2128862"/>
              <a:gd name="connsiteX19989" fmla="*/ 746749 w 2482948"/>
              <a:gd name="connsiteY19989" fmla="*/ 657619 h 2128862"/>
              <a:gd name="connsiteX19990" fmla="*/ 2065506 w 2482948"/>
              <a:gd name="connsiteY19990" fmla="*/ 657286 h 2128862"/>
              <a:gd name="connsiteX19991" fmla="*/ 2065481 w 2482948"/>
              <a:gd name="connsiteY19991" fmla="*/ 657357 h 2128862"/>
              <a:gd name="connsiteX19992" fmla="*/ 2067842 w 2482948"/>
              <a:gd name="connsiteY19992" fmla="*/ 657659 h 2128862"/>
              <a:gd name="connsiteX19993" fmla="*/ 2067693 w 2482948"/>
              <a:gd name="connsiteY19993" fmla="*/ 657621 h 2128862"/>
              <a:gd name="connsiteX19994" fmla="*/ 2412545 w 2482948"/>
              <a:gd name="connsiteY19994" fmla="*/ 656516 h 2128862"/>
              <a:gd name="connsiteX19995" fmla="*/ 2398757 w 2482948"/>
              <a:gd name="connsiteY19995" fmla="*/ 680095 h 2128862"/>
              <a:gd name="connsiteX19996" fmla="*/ 2365931 w 2482948"/>
              <a:gd name="connsiteY19996" fmla="*/ 743579 h 2128862"/>
              <a:gd name="connsiteX19997" fmla="*/ 2364085 w 2482948"/>
              <a:gd name="connsiteY19997" fmla="*/ 746142 h 2128862"/>
              <a:gd name="connsiteX19998" fmla="*/ 2358903 w 2482948"/>
              <a:gd name="connsiteY19998" fmla="*/ 753338 h 2128862"/>
              <a:gd name="connsiteX19999" fmla="*/ 2359121 w 2482948"/>
              <a:gd name="connsiteY19999" fmla="*/ 753949 h 2128862"/>
              <a:gd name="connsiteX20000" fmla="*/ 2359122 w 2482948"/>
              <a:gd name="connsiteY20000" fmla="*/ 753952 h 2128862"/>
              <a:gd name="connsiteX20001" fmla="*/ 2359122 w 2482948"/>
              <a:gd name="connsiteY20001" fmla="*/ 753954 h 2128862"/>
              <a:gd name="connsiteX20002" fmla="*/ 2361534 w 2482948"/>
              <a:gd name="connsiteY20002" fmla="*/ 769714 h 2128862"/>
              <a:gd name="connsiteX20003" fmla="*/ 2363719 w 2482948"/>
              <a:gd name="connsiteY20003" fmla="*/ 766234 h 2128862"/>
              <a:gd name="connsiteX20004" fmla="*/ 2366461 w 2482948"/>
              <a:gd name="connsiteY20004" fmla="*/ 761867 h 2128862"/>
              <a:gd name="connsiteX20005" fmla="*/ 2374372 w 2482948"/>
              <a:gd name="connsiteY20005" fmla="*/ 749266 h 2128862"/>
              <a:gd name="connsiteX20006" fmla="*/ 2403031 w 2482948"/>
              <a:gd name="connsiteY20006" fmla="*/ 679131 h 2128862"/>
              <a:gd name="connsiteX20007" fmla="*/ 2409340 w 2482948"/>
              <a:gd name="connsiteY20007" fmla="*/ 661723 h 2128862"/>
              <a:gd name="connsiteX20008" fmla="*/ 2413073 w 2482948"/>
              <a:gd name="connsiteY20008" fmla="*/ 657089 h 2128862"/>
              <a:gd name="connsiteX20009" fmla="*/ 2147199 w 2482948"/>
              <a:gd name="connsiteY20009" fmla="*/ 656259 h 2128862"/>
              <a:gd name="connsiteX20010" fmla="*/ 2141979 w 2482948"/>
              <a:gd name="connsiteY20010" fmla="*/ 657836 h 2128862"/>
              <a:gd name="connsiteX20011" fmla="*/ 2141579 w 2482948"/>
              <a:gd name="connsiteY20011" fmla="*/ 657956 h 2128862"/>
              <a:gd name="connsiteX20012" fmla="*/ 2135128 w 2482948"/>
              <a:gd name="connsiteY20012" fmla="*/ 659905 h 2128862"/>
              <a:gd name="connsiteX20013" fmla="*/ 2134837 w 2482948"/>
              <a:gd name="connsiteY20013" fmla="*/ 664336 h 2128862"/>
              <a:gd name="connsiteX20014" fmla="*/ 2134660 w 2482948"/>
              <a:gd name="connsiteY20014" fmla="*/ 665358 h 2128862"/>
              <a:gd name="connsiteX20015" fmla="*/ 2134338 w 2482948"/>
              <a:gd name="connsiteY20015" fmla="*/ 667214 h 2128862"/>
              <a:gd name="connsiteX20016" fmla="*/ 2133831 w 2482948"/>
              <a:gd name="connsiteY20016" fmla="*/ 670137 h 2128862"/>
              <a:gd name="connsiteX20017" fmla="*/ 2136659 w 2482948"/>
              <a:gd name="connsiteY20017" fmla="*/ 673176 h 2128862"/>
              <a:gd name="connsiteX20018" fmla="*/ 2139282 w 2482948"/>
              <a:gd name="connsiteY20018" fmla="*/ 675996 h 2128862"/>
              <a:gd name="connsiteX20019" fmla="*/ 2146911 w 2482948"/>
              <a:gd name="connsiteY20019" fmla="*/ 673339 h 2128862"/>
              <a:gd name="connsiteX20020" fmla="*/ 2147145 w 2482948"/>
              <a:gd name="connsiteY20020" fmla="*/ 671598 h 2128862"/>
              <a:gd name="connsiteX20021" fmla="*/ 2147185 w 2482948"/>
              <a:gd name="connsiteY20021" fmla="*/ 671300 h 2128862"/>
              <a:gd name="connsiteX20022" fmla="*/ 2147185 w 2482948"/>
              <a:gd name="connsiteY20022" fmla="*/ 671290 h 2128862"/>
              <a:gd name="connsiteX20023" fmla="*/ 2147185 w 2482948"/>
              <a:gd name="connsiteY20023" fmla="*/ 671289 h 2128862"/>
              <a:gd name="connsiteX20024" fmla="*/ 860343 w 2482948"/>
              <a:gd name="connsiteY20024" fmla="*/ 656179 h 2128862"/>
              <a:gd name="connsiteX20025" fmla="*/ 859331 w 2482948"/>
              <a:gd name="connsiteY20025" fmla="*/ 657440 h 2128862"/>
              <a:gd name="connsiteX20026" fmla="*/ 859349 w 2482948"/>
              <a:gd name="connsiteY20026" fmla="*/ 657445 h 2128862"/>
              <a:gd name="connsiteX20027" fmla="*/ 860146 w 2482948"/>
              <a:gd name="connsiteY20027" fmla="*/ 656458 h 2128862"/>
              <a:gd name="connsiteX20028" fmla="*/ 860366 w 2482948"/>
              <a:gd name="connsiteY20028" fmla="*/ 656186 h 2128862"/>
              <a:gd name="connsiteX20029" fmla="*/ 795527 w 2482948"/>
              <a:gd name="connsiteY20029" fmla="*/ 656087 h 2128862"/>
              <a:gd name="connsiteX20030" fmla="*/ 796732 w 2482948"/>
              <a:gd name="connsiteY20030" fmla="*/ 656862 h 2128862"/>
              <a:gd name="connsiteX20031" fmla="*/ 797535 w 2482948"/>
              <a:gd name="connsiteY20031" fmla="*/ 657377 h 2128862"/>
              <a:gd name="connsiteX20032" fmla="*/ 797549 w 2482948"/>
              <a:gd name="connsiteY20032" fmla="*/ 657386 h 2128862"/>
              <a:gd name="connsiteX20033" fmla="*/ 797711 w 2482948"/>
              <a:gd name="connsiteY20033" fmla="*/ 657186 h 2128862"/>
              <a:gd name="connsiteX20034" fmla="*/ 798135 w 2482948"/>
              <a:gd name="connsiteY20034" fmla="*/ 656664 h 2128862"/>
              <a:gd name="connsiteX20035" fmla="*/ 796090 w 2482948"/>
              <a:gd name="connsiteY20035" fmla="*/ 656212 h 2128862"/>
              <a:gd name="connsiteX20036" fmla="*/ 2085193 w 2482948"/>
              <a:gd name="connsiteY20036" fmla="*/ 656031 h 2128862"/>
              <a:gd name="connsiteX20037" fmla="*/ 2085158 w 2482948"/>
              <a:gd name="connsiteY20037" fmla="*/ 656049 h 2128862"/>
              <a:gd name="connsiteX20038" fmla="*/ 2084680 w 2482948"/>
              <a:gd name="connsiteY20038" fmla="*/ 656291 h 2128862"/>
              <a:gd name="connsiteX20039" fmla="*/ 2083394 w 2482948"/>
              <a:gd name="connsiteY20039" fmla="*/ 656940 h 2128862"/>
              <a:gd name="connsiteX20040" fmla="*/ 2083242 w 2482948"/>
              <a:gd name="connsiteY20040" fmla="*/ 657457 h 2128862"/>
              <a:gd name="connsiteX20041" fmla="*/ 2083213 w 2482948"/>
              <a:gd name="connsiteY20041" fmla="*/ 657556 h 2128862"/>
              <a:gd name="connsiteX20042" fmla="*/ 2086374 w 2482948"/>
              <a:gd name="connsiteY20042" fmla="*/ 658752 h 2128862"/>
              <a:gd name="connsiteX20043" fmla="*/ 2091138 w 2482948"/>
              <a:gd name="connsiteY20043" fmla="*/ 660554 h 2128862"/>
              <a:gd name="connsiteX20044" fmla="*/ 2095699 w 2482948"/>
              <a:gd name="connsiteY20044" fmla="*/ 662279 h 2128862"/>
              <a:gd name="connsiteX20045" fmla="*/ 2095758 w 2482948"/>
              <a:gd name="connsiteY20045" fmla="*/ 662048 h 2128862"/>
              <a:gd name="connsiteX20046" fmla="*/ 2095828 w 2482948"/>
              <a:gd name="connsiteY20046" fmla="*/ 661776 h 2128862"/>
              <a:gd name="connsiteX20047" fmla="*/ 2096252 w 2482948"/>
              <a:gd name="connsiteY20047" fmla="*/ 660123 h 2128862"/>
              <a:gd name="connsiteX20048" fmla="*/ 2096261 w 2482948"/>
              <a:gd name="connsiteY20048" fmla="*/ 660082 h 2128862"/>
              <a:gd name="connsiteX20049" fmla="*/ 2096280 w 2482948"/>
              <a:gd name="connsiteY20049" fmla="*/ 659991 h 2128862"/>
              <a:gd name="connsiteX20050" fmla="*/ 2085756 w 2482948"/>
              <a:gd name="connsiteY20050" fmla="*/ 656232 h 2128862"/>
              <a:gd name="connsiteX20051" fmla="*/ 2401039 w 2482948"/>
              <a:gd name="connsiteY20051" fmla="*/ 655891 h 2128862"/>
              <a:gd name="connsiteX20052" fmla="*/ 2400422 w 2482948"/>
              <a:gd name="connsiteY20052" fmla="*/ 656281 h 2128862"/>
              <a:gd name="connsiteX20053" fmla="*/ 2397569 w 2482948"/>
              <a:gd name="connsiteY20053" fmla="*/ 658086 h 2128862"/>
              <a:gd name="connsiteX20054" fmla="*/ 2379867 w 2482948"/>
              <a:gd name="connsiteY20054" fmla="*/ 680648 h 2128862"/>
              <a:gd name="connsiteX20055" fmla="*/ 2346585 w 2482948"/>
              <a:gd name="connsiteY20055" fmla="*/ 718847 h 2128862"/>
              <a:gd name="connsiteX20056" fmla="*/ 2348456 w 2482948"/>
              <a:gd name="connsiteY20056" fmla="*/ 724086 h 2128862"/>
              <a:gd name="connsiteX20057" fmla="*/ 2349780 w 2482948"/>
              <a:gd name="connsiteY20057" fmla="*/ 727791 h 2128862"/>
              <a:gd name="connsiteX20058" fmla="*/ 2386072 w 2482948"/>
              <a:gd name="connsiteY20058" fmla="*/ 678442 h 2128862"/>
              <a:gd name="connsiteX20059" fmla="*/ 2398913 w 2482948"/>
              <a:gd name="connsiteY20059" fmla="*/ 657811 h 2128862"/>
              <a:gd name="connsiteX20060" fmla="*/ 2265365 w 2482948"/>
              <a:gd name="connsiteY20060" fmla="*/ 655718 h 2128862"/>
              <a:gd name="connsiteX20061" fmla="*/ 2264732 w 2482948"/>
              <a:gd name="connsiteY20061" fmla="*/ 655914 h 2128862"/>
              <a:gd name="connsiteX20062" fmla="*/ 2260278 w 2482948"/>
              <a:gd name="connsiteY20062" fmla="*/ 657463 h 2128862"/>
              <a:gd name="connsiteX20063" fmla="*/ 2262399 w 2482948"/>
              <a:gd name="connsiteY20063" fmla="*/ 663940 h 2128862"/>
              <a:gd name="connsiteX20064" fmla="*/ 2263587 w 2482948"/>
              <a:gd name="connsiteY20064" fmla="*/ 667566 h 2128862"/>
              <a:gd name="connsiteX20065" fmla="*/ 2270460 w 2482948"/>
              <a:gd name="connsiteY20065" fmla="*/ 664703 h 2128862"/>
              <a:gd name="connsiteX20066" fmla="*/ 2016523 w 2482948"/>
              <a:gd name="connsiteY20066" fmla="*/ 655121 h 2128862"/>
              <a:gd name="connsiteX20067" fmla="*/ 2014812 w 2482948"/>
              <a:gd name="connsiteY20067" fmla="*/ 658168 h 2128862"/>
              <a:gd name="connsiteX20068" fmla="*/ 2022645 w 2482948"/>
              <a:gd name="connsiteY20068" fmla="*/ 657509 h 2128862"/>
              <a:gd name="connsiteX20069" fmla="*/ 2023020 w 2482948"/>
              <a:gd name="connsiteY20069" fmla="*/ 657070 h 2128862"/>
              <a:gd name="connsiteX20070" fmla="*/ 2023806 w 2482948"/>
              <a:gd name="connsiteY20070" fmla="*/ 656546 h 2128862"/>
              <a:gd name="connsiteX20071" fmla="*/ 2018744 w 2482948"/>
              <a:gd name="connsiteY20071" fmla="*/ 655552 h 2128862"/>
              <a:gd name="connsiteX20072" fmla="*/ 1565547 w 2482948"/>
              <a:gd name="connsiteY20072" fmla="*/ 655076 h 2128862"/>
              <a:gd name="connsiteX20073" fmla="*/ 1560851 w 2482948"/>
              <a:gd name="connsiteY20073" fmla="*/ 661332 h 2128862"/>
              <a:gd name="connsiteX20074" fmla="*/ 1532938 w 2482948"/>
              <a:gd name="connsiteY20074" fmla="*/ 698523 h 2128862"/>
              <a:gd name="connsiteX20075" fmla="*/ 1504333 w 2482948"/>
              <a:gd name="connsiteY20075" fmla="*/ 750261 h 2128862"/>
              <a:gd name="connsiteX20076" fmla="*/ 1487335 w 2482948"/>
              <a:gd name="connsiteY20076" fmla="*/ 791371 h 2128862"/>
              <a:gd name="connsiteX20077" fmla="*/ 1490199 w 2482948"/>
              <a:gd name="connsiteY20077" fmla="*/ 792475 h 2128862"/>
              <a:gd name="connsiteX20078" fmla="*/ 1498005 w 2482948"/>
              <a:gd name="connsiteY20078" fmla="*/ 795485 h 2128862"/>
              <a:gd name="connsiteX20079" fmla="*/ 1499968 w 2482948"/>
              <a:gd name="connsiteY20079" fmla="*/ 790508 h 2128862"/>
              <a:gd name="connsiteX20080" fmla="*/ 1509353 w 2482948"/>
              <a:gd name="connsiteY20080" fmla="*/ 766706 h 2128862"/>
              <a:gd name="connsiteX20081" fmla="*/ 1520458 w 2482948"/>
              <a:gd name="connsiteY20081" fmla="*/ 744739 h 2128862"/>
              <a:gd name="connsiteX20082" fmla="*/ 1535058 w 2482948"/>
              <a:gd name="connsiteY20082" fmla="*/ 715860 h 2128862"/>
              <a:gd name="connsiteX20083" fmla="*/ 1538267 w 2482948"/>
              <a:gd name="connsiteY20083" fmla="*/ 710775 h 2128862"/>
              <a:gd name="connsiteX20084" fmla="*/ 1539189 w 2482948"/>
              <a:gd name="connsiteY20084" fmla="*/ 709314 h 2128862"/>
              <a:gd name="connsiteX20085" fmla="*/ 1541758 w 2482948"/>
              <a:gd name="connsiteY20085" fmla="*/ 704371 h 2128862"/>
              <a:gd name="connsiteX20086" fmla="*/ 1549173 w 2482948"/>
              <a:gd name="connsiteY20086" fmla="*/ 693487 h 2128862"/>
              <a:gd name="connsiteX20087" fmla="*/ 1560404 w 2482948"/>
              <a:gd name="connsiteY20087" fmla="*/ 675686 h 2128862"/>
              <a:gd name="connsiteX20088" fmla="*/ 1562296 w 2482948"/>
              <a:gd name="connsiteY20088" fmla="*/ 672687 h 2128862"/>
              <a:gd name="connsiteX20089" fmla="*/ 1564348 w 2482948"/>
              <a:gd name="connsiteY20089" fmla="*/ 670033 h 2128862"/>
              <a:gd name="connsiteX20090" fmla="*/ 1571135 w 2482948"/>
              <a:gd name="connsiteY20090" fmla="*/ 661253 h 2128862"/>
              <a:gd name="connsiteX20091" fmla="*/ 1573115 w 2482948"/>
              <a:gd name="connsiteY20091" fmla="*/ 658347 h 2128862"/>
              <a:gd name="connsiteX20092" fmla="*/ 1569911 w 2482948"/>
              <a:gd name="connsiteY20092" fmla="*/ 656962 h 2128862"/>
              <a:gd name="connsiteX20093" fmla="*/ 1614575 w 2482948"/>
              <a:gd name="connsiteY20093" fmla="*/ 654761 h 2128862"/>
              <a:gd name="connsiteX20094" fmla="*/ 1613986 w 2482948"/>
              <a:gd name="connsiteY20094" fmla="*/ 655454 h 2128862"/>
              <a:gd name="connsiteX20095" fmla="*/ 1616118 w 2482948"/>
              <a:gd name="connsiteY20095" fmla="*/ 656380 h 2128862"/>
              <a:gd name="connsiteX20096" fmla="*/ 1618861 w 2482948"/>
              <a:gd name="connsiteY20096" fmla="*/ 656426 h 2128862"/>
              <a:gd name="connsiteX20097" fmla="*/ 1616945 w 2482948"/>
              <a:gd name="connsiteY20097" fmla="*/ 655828 h 2128862"/>
              <a:gd name="connsiteX20098" fmla="*/ 2006149 w 2482948"/>
              <a:gd name="connsiteY20098" fmla="*/ 654737 h 2128862"/>
              <a:gd name="connsiteX20099" fmla="*/ 2004335 w 2482948"/>
              <a:gd name="connsiteY20099" fmla="*/ 655106 h 2128862"/>
              <a:gd name="connsiteX20100" fmla="*/ 2000373 w 2482948"/>
              <a:gd name="connsiteY20100" fmla="*/ 655912 h 2128862"/>
              <a:gd name="connsiteX20101" fmla="*/ 2005296 w 2482948"/>
              <a:gd name="connsiteY20101" fmla="*/ 656518 h 2128862"/>
              <a:gd name="connsiteX20102" fmla="*/ 2005729 w 2482948"/>
              <a:gd name="connsiteY20102" fmla="*/ 655614 h 2128862"/>
              <a:gd name="connsiteX20103" fmla="*/ 635222 w 2482948"/>
              <a:gd name="connsiteY20103" fmla="*/ 654681 h 2128862"/>
              <a:gd name="connsiteX20104" fmla="*/ 636276 w 2482948"/>
              <a:gd name="connsiteY20104" fmla="*/ 656118 h 2128862"/>
              <a:gd name="connsiteX20105" fmla="*/ 636295 w 2482948"/>
              <a:gd name="connsiteY20105" fmla="*/ 656097 h 2128862"/>
              <a:gd name="connsiteX20106" fmla="*/ 636341 w 2482948"/>
              <a:gd name="connsiteY20106" fmla="*/ 656044 h 2128862"/>
              <a:gd name="connsiteX20107" fmla="*/ 2011323 w 2482948"/>
              <a:gd name="connsiteY20107" fmla="*/ 654579 h 2128862"/>
              <a:gd name="connsiteX20108" fmla="*/ 2010092 w 2482948"/>
              <a:gd name="connsiteY20108" fmla="*/ 657151 h 2128862"/>
              <a:gd name="connsiteX20109" fmla="*/ 2010173 w 2482948"/>
              <a:gd name="connsiteY20109" fmla="*/ 657172 h 2128862"/>
              <a:gd name="connsiteX20110" fmla="*/ 2011625 w 2482948"/>
              <a:gd name="connsiteY20110" fmla="*/ 654593 h 2128862"/>
              <a:gd name="connsiteX20111" fmla="*/ 784401 w 2482948"/>
              <a:gd name="connsiteY20111" fmla="*/ 654566 h 2128862"/>
              <a:gd name="connsiteX20112" fmla="*/ 783369 w 2482948"/>
              <a:gd name="connsiteY20112" fmla="*/ 655744 h 2128862"/>
              <a:gd name="connsiteX20113" fmla="*/ 783226 w 2482948"/>
              <a:gd name="connsiteY20113" fmla="*/ 655918 h 2128862"/>
              <a:gd name="connsiteX20114" fmla="*/ 783364 w 2482948"/>
              <a:gd name="connsiteY20114" fmla="*/ 656012 h 2128862"/>
              <a:gd name="connsiteX20115" fmla="*/ 783501 w 2482948"/>
              <a:gd name="connsiteY20115" fmla="*/ 656105 h 2128862"/>
              <a:gd name="connsiteX20116" fmla="*/ 783874 w 2482948"/>
              <a:gd name="connsiteY20116" fmla="*/ 656359 h 2128862"/>
              <a:gd name="connsiteX20117" fmla="*/ 786227 w 2482948"/>
              <a:gd name="connsiteY20117" fmla="*/ 656516 h 2128862"/>
              <a:gd name="connsiteX20118" fmla="*/ 788393 w 2482948"/>
              <a:gd name="connsiteY20118" fmla="*/ 657005 h 2128862"/>
              <a:gd name="connsiteX20119" fmla="*/ 784579 w 2482948"/>
              <a:gd name="connsiteY20119" fmla="*/ 654575 h 2128862"/>
              <a:gd name="connsiteX20120" fmla="*/ 784460 w 2482948"/>
              <a:gd name="connsiteY20120" fmla="*/ 654569 h 2128862"/>
              <a:gd name="connsiteX20121" fmla="*/ 1039782 w 2482948"/>
              <a:gd name="connsiteY20121" fmla="*/ 654488 h 2128862"/>
              <a:gd name="connsiteX20122" fmla="*/ 1035890 w 2482948"/>
              <a:gd name="connsiteY20122" fmla="*/ 655643 h 2128862"/>
              <a:gd name="connsiteX20123" fmla="*/ 1030034 w 2482948"/>
              <a:gd name="connsiteY20123" fmla="*/ 657382 h 2128862"/>
              <a:gd name="connsiteX20124" fmla="*/ 1029699 w 2482948"/>
              <a:gd name="connsiteY20124" fmla="*/ 657481 h 2128862"/>
              <a:gd name="connsiteX20125" fmla="*/ 1031896 w 2482948"/>
              <a:gd name="connsiteY20125" fmla="*/ 659550 h 2128862"/>
              <a:gd name="connsiteX20126" fmla="*/ 1033772 w 2482948"/>
              <a:gd name="connsiteY20126" fmla="*/ 662401 h 2128862"/>
              <a:gd name="connsiteX20127" fmla="*/ 1036623 w 2482948"/>
              <a:gd name="connsiteY20127" fmla="*/ 661736 h 2128862"/>
              <a:gd name="connsiteX20128" fmla="*/ 1042594 w 2482948"/>
              <a:gd name="connsiteY20128" fmla="*/ 660344 h 2128862"/>
              <a:gd name="connsiteX20129" fmla="*/ 1041550 w 2482948"/>
              <a:gd name="connsiteY20129" fmla="*/ 658169 h 2128862"/>
              <a:gd name="connsiteX20130" fmla="*/ 2047069 w 2482948"/>
              <a:gd name="connsiteY20130" fmla="*/ 654467 h 2128862"/>
              <a:gd name="connsiteX20131" fmla="*/ 2046935 w 2482948"/>
              <a:gd name="connsiteY20131" fmla="*/ 654819 h 2128862"/>
              <a:gd name="connsiteX20132" fmla="*/ 2046921 w 2482948"/>
              <a:gd name="connsiteY20132" fmla="*/ 654857 h 2128862"/>
              <a:gd name="connsiteX20133" fmla="*/ 2046680 w 2482948"/>
              <a:gd name="connsiteY20133" fmla="*/ 655489 h 2128862"/>
              <a:gd name="connsiteX20134" fmla="*/ 2049218 w 2482948"/>
              <a:gd name="connsiteY20134" fmla="*/ 655276 h 2128862"/>
              <a:gd name="connsiteX20135" fmla="*/ 2060301 w 2482948"/>
              <a:gd name="connsiteY20135" fmla="*/ 656694 h 2128862"/>
              <a:gd name="connsiteX20136" fmla="*/ 2060369 w 2482948"/>
              <a:gd name="connsiteY20136" fmla="*/ 656501 h 2128862"/>
              <a:gd name="connsiteX20137" fmla="*/ 2060365 w 2482948"/>
              <a:gd name="connsiteY20137" fmla="*/ 656500 h 2128862"/>
              <a:gd name="connsiteX20138" fmla="*/ 2060191 w 2482948"/>
              <a:gd name="connsiteY20138" fmla="*/ 656474 h 2128862"/>
              <a:gd name="connsiteX20139" fmla="*/ 2223424 w 2482948"/>
              <a:gd name="connsiteY20139" fmla="*/ 654111 h 2128862"/>
              <a:gd name="connsiteX20140" fmla="*/ 2220672 w 2482948"/>
              <a:gd name="connsiteY20140" fmla="*/ 654887 h 2128862"/>
              <a:gd name="connsiteX20141" fmla="*/ 2215002 w 2482948"/>
              <a:gd name="connsiteY20141" fmla="*/ 656485 h 2128862"/>
              <a:gd name="connsiteX20142" fmla="*/ 2217237 w 2482948"/>
              <a:gd name="connsiteY20142" fmla="*/ 662547 h 2128862"/>
              <a:gd name="connsiteX20143" fmla="*/ 2217564 w 2482948"/>
              <a:gd name="connsiteY20143" fmla="*/ 668498 h 2128862"/>
              <a:gd name="connsiteX20144" fmla="*/ 2227246 w 2482948"/>
              <a:gd name="connsiteY20144" fmla="*/ 665139 h 2128862"/>
              <a:gd name="connsiteX20145" fmla="*/ 2226204 w 2482948"/>
              <a:gd name="connsiteY20145" fmla="*/ 660760 h 2128862"/>
              <a:gd name="connsiteX20146" fmla="*/ 2306239 w 2482948"/>
              <a:gd name="connsiteY20146" fmla="*/ 654086 h 2128862"/>
              <a:gd name="connsiteX20147" fmla="*/ 2300737 w 2482948"/>
              <a:gd name="connsiteY20147" fmla="*/ 656148 h 2128862"/>
              <a:gd name="connsiteX20148" fmla="*/ 2304556 w 2482948"/>
              <a:gd name="connsiteY20148" fmla="*/ 661295 h 2128862"/>
              <a:gd name="connsiteX20149" fmla="*/ 2305138 w 2482948"/>
              <a:gd name="connsiteY20149" fmla="*/ 662541 h 2128862"/>
              <a:gd name="connsiteX20150" fmla="*/ 2305176 w 2482948"/>
              <a:gd name="connsiteY20150" fmla="*/ 662623 h 2128862"/>
              <a:gd name="connsiteX20151" fmla="*/ 2306633 w 2482948"/>
              <a:gd name="connsiteY20151" fmla="*/ 661894 h 2128862"/>
              <a:gd name="connsiteX20152" fmla="*/ 2307212 w 2482948"/>
              <a:gd name="connsiteY20152" fmla="*/ 661604 h 2128862"/>
              <a:gd name="connsiteX20153" fmla="*/ 2310145 w 2482948"/>
              <a:gd name="connsiteY20153" fmla="*/ 660137 h 2128862"/>
              <a:gd name="connsiteX20154" fmla="*/ 761140 w 2482948"/>
              <a:gd name="connsiteY20154" fmla="*/ 654067 h 2128862"/>
              <a:gd name="connsiteX20155" fmla="*/ 760879 w 2482948"/>
              <a:gd name="connsiteY20155" fmla="*/ 654358 h 2128862"/>
              <a:gd name="connsiteX20156" fmla="*/ 761542 w 2482948"/>
              <a:gd name="connsiteY20156" fmla="*/ 654864 h 2128862"/>
              <a:gd name="connsiteX20157" fmla="*/ 762319 w 2482948"/>
              <a:gd name="connsiteY20157" fmla="*/ 654916 h 2128862"/>
              <a:gd name="connsiteX20158" fmla="*/ 2101887 w 2482948"/>
              <a:gd name="connsiteY20158" fmla="*/ 654017 h 2128862"/>
              <a:gd name="connsiteX20159" fmla="*/ 2101332 w 2482948"/>
              <a:gd name="connsiteY20159" fmla="*/ 656762 h 2128862"/>
              <a:gd name="connsiteX20160" fmla="*/ 2107648 w 2482948"/>
              <a:gd name="connsiteY20160" fmla="*/ 659577 h 2128862"/>
              <a:gd name="connsiteX20161" fmla="*/ 2109357 w 2482948"/>
              <a:gd name="connsiteY20161" fmla="*/ 660196 h 2128862"/>
              <a:gd name="connsiteX20162" fmla="*/ 2110296 w 2482948"/>
              <a:gd name="connsiteY20162" fmla="*/ 660536 h 2128862"/>
              <a:gd name="connsiteX20163" fmla="*/ 2110649 w 2482948"/>
              <a:gd name="connsiteY20163" fmla="*/ 660805 h 2128862"/>
              <a:gd name="connsiteX20164" fmla="*/ 2110994 w 2482948"/>
              <a:gd name="connsiteY20164" fmla="*/ 661069 h 2128862"/>
              <a:gd name="connsiteX20165" fmla="*/ 2111898 w 2482948"/>
              <a:gd name="connsiteY20165" fmla="*/ 661472 h 2128862"/>
              <a:gd name="connsiteX20166" fmla="*/ 2112763 w 2482948"/>
              <a:gd name="connsiteY20166" fmla="*/ 661857 h 2128862"/>
              <a:gd name="connsiteX20167" fmla="*/ 2113100 w 2482948"/>
              <a:gd name="connsiteY20167" fmla="*/ 659455 h 2128862"/>
              <a:gd name="connsiteX20168" fmla="*/ 644150 w 2482948"/>
              <a:gd name="connsiteY20168" fmla="*/ 653920 h 2128862"/>
              <a:gd name="connsiteX20169" fmla="*/ 642638 w 2482948"/>
              <a:gd name="connsiteY20169" fmla="*/ 655644 h 2128862"/>
              <a:gd name="connsiteX20170" fmla="*/ 645126 w 2482948"/>
              <a:gd name="connsiteY20170" fmla="*/ 658309 h 2128862"/>
              <a:gd name="connsiteX20171" fmla="*/ 651570 w 2482948"/>
              <a:gd name="connsiteY20171" fmla="*/ 664274 h 2128862"/>
              <a:gd name="connsiteX20172" fmla="*/ 653773 w 2482948"/>
              <a:gd name="connsiteY20172" fmla="*/ 661785 h 2128862"/>
              <a:gd name="connsiteX20173" fmla="*/ 651745 w 2482948"/>
              <a:gd name="connsiteY20173" fmla="*/ 660240 h 2128862"/>
              <a:gd name="connsiteX20174" fmla="*/ 769336 w 2482948"/>
              <a:gd name="connsiteY20174" fmla="*/ 653776 h 2128862"/>
              <a:gd name="connsiteX20175" fmla="*/ 771387 w 2482948"/>
              <a:gd name="connsiteY20175" fmla="*/ 655257 h 2128862"/>
              <a:gd name="connsiteX20176" fmla="*/ 771792 w 2482948"/>
              <a:gd name="connsiteY20176" fmla="*/ 655550 h 2128862"/>
              <a:gd name="connsiteX20177" fmla="*/ 773278 w 2482948"/>
              <a:gd name="connsiteY20177" fmla="*/ 655649 h 2128862"/>
              <a:gd name="connsiteX20178" fmla="*/ 773950 w 2482948"/>
              <a:gd name="connsiteY20178" fmla="*/ 655694 h 2128862"/>
              <a:gd name="connsiteX20179" fmla="*/ 774720 w 2482948"/>
              <a:gd name="connsiteY20179" fmla="*/ 655746 h 2128862"/>
              <a:gd name="connsiteX20180" fmla="*/ 772035 w 2482948"/>
              <a:gd name="connsiteY20180" fmla="*/ 653917 h 2128862"/>
              <a:gd name="connsiteX20181" fmla="*/ 2040059 w 2482948"/>
              <a:gd name="connsiteY20181" fmla="*/ 653395 h 2128862"/>
              <a:gd name="connsiteX20182" fmla="*/ 2039357 w 2482948"/>
              <a:gd name="connsiteY20182" fmla="*/ 653727 h 2128862"/>
              <a:gd name="connsiteX20183" fmla="*/ 2038335 w 2482948"/>
              <a:gd name="connsiteY20183" fmla="*/ 654211 h 2128862"/>
              <a:gd name="connsiteX20184" fmla="*/ 2037207 w 2482948"/>
              <a:gd name="connsiteY20184" fmla="*/ 654744 h 2128862"/>
              <a:gd name="connsiteX20185" fmla="*/ 2039686 w 2482948"/>
              <a:gd name="connsiteY20185" fmla="*/ 655235 h 2128862"/>
              <a:gd name="connsiteX20186" fmla="*/ 2042292 w 2482948"/>
              <a:gd name="connsiteY20186" fmla="*/ 655751 h 2128862"/>
              <a:gd name="connsiteX20187" fmla="*/ 2043021 w 2482948"/>
              <a:gd name="connsiteY20187" fmla="*/ 653848 h 2128862"/>
              <a:gd name="connsiteX20188" fmla="*/ 1016342 w 2482948"/>
              <a:gd name="connsiteY20188" fmla="*/ 652616 h 2128862"/>
              <a:gd name="connsiteX20189" fmla="*/ 1013555 w 2482948"/>
              <a:gd name="connsiteY20189" fmla="*/ 653649 h 2128862"/>
              <a:gd name="connsiteX20190" fmla="*/ 1014819 w 2482948"/>
              <a:gd name="connsiteY20190" fmla="*/ 656933 h 2128862"/>
              <a:gd name="connsiteX20191" fmla="*/ 1019438 w 2482948"/>
              <a:gd name="connsiteY20191" fmla="*/ 655559 h 2128862"/>
              <a:gd name="connsiteX20192" fmla="*/ 1016937 w 2482948"/>
              <a:gd name="connsiteY20192" fmla="*/ 653181 h 2128862"/>
              <a:gd name="connsiteX20193" fmla="*/ 1016737 w 2482948"/>
              <a:gd name="connsiteY20193" fmla="*/ 652992 h 2128862"/>
              <a:gd name="connsiteX20194" fmla="*/ 2276362 w 2482948"/>
              <a:gd name="connsiteY20194" fmla="*/ 652323 h 2128862"/>
              <a:gd name="connsiteX20195" fmla="*/ 2272671 w 2482948"/>
              <a:gd name="connsiteY20195" fmla="*/ 653463 h 2128862"/>
              <a:gd name="connsiteX20196" fmla="*/ 2273154 w 2482948"/>
              <a:gd name="connsiteY20196" fmla="*/ 654212 h 2128862"/>
              <a:gd name="connsiteX20197" fmla="*/ 2273351 w 2482948"/>
              <a:gd name="connsiteY20197" fmla="*/ 654517 h 2128862"/>
              <a:gd name="connsiteX20198" fmla="*/ 2276260 w 2482948"/>
              <a:gd name="connsiteY20198" fmla="*/ 662286 h 2128862"/>
              <a:gd name="connsiteX20199" fmla="*/ 2279561 w 2482948"/>
              <a:gd name="connsiteY20199" fmla="*/ 660911 h 2128862"/>
              <a:gd name="connsiteX20200" fmla="*/ 2281229 w 2482948"/>
              <a:gd name="connsiteY20200" fmla="*/ 660216 h 2128862"/>
              <a:gd name="connsiteX20201" fmla="*/ 724153 w 2482948"/>
              <a:gd name="connsiteY20201" fmla="*/ 652189 h 2128862"/>
              <a:gd name="connsiteX20202" fmla="*/ 717741 w 2482948"/>
              <a:gd name="connsiteY20202" fmla="*/ 653332 h 2128862"/>
              <a:gd name="connsiteX20203" fmla="*/ 718118 w 2482948"/>
              <a:gd name="connsiteY20203" fmla="*/ 654266 h 2128862"/>
              <a:gd name="connsiteX20204" fmla="*/ 719566 w 2482948"/>
              <a:gd name="connsiteY20204" fmla="*/ 653814 h 2128862"/>
              <a:gd name="connsiteX20205" fmla="*/ 720724 w 2482948"/>
              <a:gd name="connsiteY20205" fmla="*/ 653452 h 2128862"/>
              <a:gd name="connsiteX20206" fmla="*/ 724207 w 2482948"/>
              <a:gd name="connsiteY20206" fmla="*/ 652364 h 2128862"/>
              <a:gd name="connsiteX20207" fmla="*/ 843204 w 2482948"/>
              <a:gd name="connsiteY20207" fmla="*/ 651863 h 2128862"/>
              <a:gd name="connsiteX20208" fmla="*/ 842412 w 2482948"/>
              <a:gd name="connsiteY20208" fmla="*/ 652904 h 2128862"/>
              <a:gd name="connsiteX20209" fmla="*/ 842735 w 2482948"/>
              <a:gd name="connsiteY20209" fmla="*/ 652991 h 2128862"/>
              <a:gd name="connsiteX20210" fmla="*/ 843169 w 2482948"/>
              <a:gd name="connsiteY20210" fmla="*/ 653107 h 2128862"/>
              <a:gd name="connsiteX20211" fmla="*/ 843791 w 2482948"/>
              <a:gd name="connsiteY20211" fmla="*/ 653274 h 2128862"/>
              <a:gd name="connsiteX20212" fmla="*/ 844733 w 2482948"/>
              <a:gd name="connsiteY20212" fmla="*/ 652098 h 2128862"/>
              <a:gd name="connsiteX20213" fmla="*/ 2162894 w 2482948"/>
              <a:gd name="connsiteY20213" fmla="*/ 651519 h 2128862"/>
              <a:gd name="connsiteX20214" fmla="*/ 2156971 w 2482948"/>
              <a:gd name="connsiteY20214" fmla="*/ 653308 h 2128862"/>
              <a:gd name="connsiteX20215" fmla="*/ 2151735 w 2482948"/>
              <a:gd name="connsiteY20215" fmla="*/ 654889 h 2128862"/>
              <a:gd name="connsiteX20216" fmla="*/ 2151618 w 2482948"/>
              <a:gd name="connsiteY20216" fmla="*/ 667816 h 2128862"/>
              <a:gd name="connsiteX20217" fmla="*/ 2151596 w 2482948"/>
              <a:gd name="connsiteY20217" fmla="*/ 670199 h 2128862"/>
              <a:gd name="connsiteX20218" fmla="*/ 2151593 w 2482948"/>
              <a:gd name="connsiteY20218" fmla="*/ 670544 h 2128862"/>
              <a:gd name="connsiteX20219" fmla="*/ 2151518 w 2482948"/>
              <a:gd name="connsiteY20219" fmla="*/ 671106 h 2128862"/>
              <a:gd name="connsiteX20220" fmla="*/ 2151430 w 2482948"/>
              <a:gd name="connsiteY20220" fmla="*/ 671766 h 2128862"/>
              <a:gd name="connsiteX20221" fmla="*/ 2154231 w 2482948"/>
              <a:gd name="connsiteY20221" fmla="*/ 670790 h 2128862"/>
              <a:gd name="connsiteX20222" fmla="*/ 2155934 w 2482948"/>
              <a:gd name="connsiteY20222" fmla="*/ 670197 h 2128862"/>
              <a:gd name="connsiteX20223" fmla="*/ 2163567 w 2482948"/>
              <a:gd name="connsiteY20223" fmla="*/ 667539 h 2128862"/>
              <a:gd name="connsiteX20224" fmla="*/ 2163206 w 2482948"/>
              <a:gd name="connsiteY20224" fmla="*/ 658934 h 2128862"/>
              <a:gd name="connsiteX20225" fmla="*/ 1967891 w 2482948"/>
              <a:gd name="connsiteY20225" fmla="*/ 651367 h 2128862"/>
              <a:gd name="connsiteX20226" fmla="*/ 1959055 w 2482948"/>
              <a:gd name="connsiteY20226" fmla="*/ 660894 h 2128862"/>
              <a:gd name="connsiteX20227" fmla="*/ 1942664 w 2482948"/>
              <a:gd name="connsiteY20227" fmla="*/ 678566 h 2128862"/>
              <a:gd name="connsiteX20228" fmla="*/ 1918494 w 2482948"/>
              <a:gd name="connsiteY20228" fmla="*/ 714217 h 2128862"/>
              <a:gd name="connsiteX20229" fmla="*/ 1916834 w 2482948"/>
              <a:gd name="connsiteY20229" fmla="*/ 718794 h 2128862"/>
              <a:gd name="connsiteX20230" fmla="*/ 1916056 w 2482948"/>
              <a:gd name="connsiteY20230" fmla="*/ 720940 h 2128862"/>
              <a:gd name="connsiteX20231" fmla="*/ 1908192 w 2482948"/>
              <a:gd name="connsiteY20231" fmla="*/ 742623 h 2128862"/>
              <a:gd name="connsiteX20232" fmla="*/ 1914095 w 2482948"/>
              <a:gd name="connsiteY20232" fmla="*/ 748954 h 2128862"/>
              <a:gd name="connsiteX20233" fmla="*/ 1917325 w 2482948"/>
              <a:gd name="connsiteY20233" fmla="*/ 755841 h 2128862"/>
              <a:gd name="connsiteX20234" fmla="*/ 1917385 w 2482948"/>
              <a:gd name="connsiteY20234" fmla="*/ 755731 h 2128862"/>
              <a:gd name="connsiteX20235" fmla="*/ 1922318 w 2482948"/>
              <a:gd name="connsiteY20235" fmla="*/ 748389 h 2128862"/>
              <a:gd name="connsiteX20236" fmla="*/ 1934910 w 2482948"/>
              <a:gd name="connsiteY20236" fmla="*/ 712360 h 2128862"/>
              <a:gd name="connsiteX20237" fmla="*/ 1965137 w 2482948"/>
              <a:gd name="connsiteY20237" fmla="*/ 655379 h 2128862"/>
              <a:gd name="connsiteX20238" fmla="*/ 1967481 w 2482948"/>
              <a:gd name="connsiteY20238" fmla="*/ 651965 h 2128862"/>
              <a:gd name="connsiteX20239" fmla="*/ 1004777 w 2482948"/>
              <a:gd name="connsiteY20239" fmla="*/ 651069 h 2128862"/>
              <a:gd name="connsiteX20240" fmla="*/ 1004721 w 2482948"/>
              <a:gd name="connsiteY20240" fmla="*/ 651137 h 2128862"/>
              <a:gd name="connsiteX20241" fmla="*/ 1004679 w 2482948"/>
              <a:gd name="connsiteY20241" fmla="*/ 651189 h 2128862"/>
              <a:gd name="connsiteX20242" fmla="*/ 1004546 w 2482948"/>
              <a:gd name="connsiteY20242" fmla="*/ 651351 h 2128862"/>
              <a:gd name="connsiteX20243" fmla="*/ 1004689 w 2482948"/>
              <a:gd name="connsiteY20243" fmla="*/ 651512 h 2128862"/>
              <a:gd name="connsiteX20244" fmla="*/ 1004833 w 2482948"/>
              <a:gd name="connsiteY20244" fmla="*/ 651675 h 2128862"/>
              <a:gd name="connsiteX20245" fmla="*/ 1005191 w 2482948"/>
              <a:gd name="connsiteY20245" fmla="*/ 651543 h 2128862"/>
              <a:gd name="connsiteX20246" fmla="*/ 2024466 w 2482948"/>
              <a:gd name="connsiteY20246" fmla="*/ 651011 h 2128862"/>
              <a:gd name="connsiteX20247" fmla="*/ 2022823 w 2482948"/>
              <a:gd name="connsiteY20247" fmla="*/ 651345 h 2128862"/>
              <a:gd name="connsiteX20248" fmla="*/ 2021458 w 2482948"/>
              <a:gd name="connsiteY20248" fmla="*/ 651622 h 2128862"/>
              <a:gd name="connsiteX20249" fmla="*/ 2028460 w 2482948"/>
              <a:gd name="connsiteY20249" fmla="*/ 653010 h 2128862"/>
              <a:gd name="connsiteX20250" fmla="*/ 2028974 w 2482948"/>
              <a:gd name="connsiteY20250" fmla="*/ 651928 h 2128862"/>
              <a:gd name="connsiteX20251" fmla="*/ 2029075 w 2482948"/>
              <a:gd name="connsiteY20251" fmla="*/ 651716 h 2128862"/>
              <a:gd name="connsiteX20252" fmla="*/ 2067773 w 2482948"/>
              <a:gd name="connsiteY20252" fmla="*/ 650885 h 2128862"/>
              <a:gd name="connsiteX20253" fmla="*/ 2067206 w 2482948"/>
              <a:gd name="connsiteY20253" fmla="*/ 652487 h 2128862"/>
              <a:gd name="connsiteX20254" fmla="*/ 2067418 w 2482948"/>
              <a:gd name="connsiteY20254" fmla="*/ 652519 h 2128862"/>
              <a:gd name="connsiteX20255" fmla="*/ 2075000 w 2482948"/>
              <a:gd name="connsiteY20255" fmla="*/ 654449 h 2128862"/>
              <a:gd name="connsiteX20256" fmla="*/ 2078647 w 2482948"/>
              <a:gd name="connsiteY20256" fmla="*/ 655829 h 2128862"/>
              <a:gd name="connsiteX20257" fmla="*/ 2079216 w 2482948"/>
              <a:gd name="connsiteY20257" fmla="*/ 653897 h 2128862"/>
              <a:gd name="connsiteX20258" fmla="*/ 2072658 w 2482948"/>
              <a:gd name="connsiteY20258" fmla="*/ 651554 h 2128862"/>
              <a:gd name="connsiteX20259" fmla="*/ 2095403 w 2482948"/>
              <a:gd name="connsiteY20259" fmla="*/ 650872 h 2128862"/>
              <a:gd name="connsiteX20260" fmla="*/ 2092450 w 2482948"/>
              <a:gd name="connsiteY20260" fmla="*/ 652365 h 2128862"/>
              <a:gd name="connsiteX20261" fmla="*/ 2091990 w 2482948"/>
              <a:gd name="connsiteY20261" fmla="*/ 652597 h 2128862"/>
              <a:gd name="connsiteX20262" fmla="*/ 2097098 w 2482948"/>
              <a:gd name="connsiteY20262" fmla="*/ 654874 h 2128862"/>
              <a:gd name="connsiteX20263" fmla="*/ 2097312 w 2482948"/>
              <a:gd name="connsiteY20263" fmla="*/ 654969 h 2128862"/>
              <a:gd name="connsiteX20264" fmla="*/ 2097611 w 2482948"/>
              <a:gd name="connsiteY20264" fmla="*/ 653513 h 2128862"/>
              <a:gd name="connsiteX20265" fmla="*/ 2097737 w 2482948"/>
              <a:gd name="connsiteY20265" fmla="*/ 652898 h 2128862"/>
              <a:gd name="connsiteX20266" fmla="*/ 2097904 w 2482948"/>
              <a:gd name="connsiteY20266" fmla="*/ 652085 h 2128862"/>
              <a:gd name="connsiteX20267" fmla="*/ 2235653 w 2482948"/>
              <a:gd name="connsiteY20267" fmla="*/ 650666 h 2128862"/>
              <a:gd name="connsiteX20268" fmla="*/ 2231241 w 2482948"/>
              <a:gd name="connsiteY20268" fmla="*/ 651909 h 2128862"/>
              <a:gd name="connsiteX20269" fmla="*/ 2230870 w 2482948"/>
              <a:gd name="connsiteY20269" fmla="*/ 652013 h 2128862"/>
              <a:gd name="connsiteX20270" fmla="*/ 2229065 w 2482948"/>
              <a:gd name="connsiteY20270" fmla="*/ 652522 h 2128862"/>
              <a:gd name="connsiteX20271" fmla="*/ 2229935 w 2482948"/>
              <a:gd name="connsiteY20271" fmla="*/ 656164 h 2128862"/>
              <a:gd name="connsiteX20272" fmla="*/ 2230633 w 2482948"/>
              <a:gd name="connsiteY20272" fmla="*/ 659083 h 2128862"/>
              <a:gd name="connsiteX20273" fmla="*/ 2232417 w 2482948"/>
              <a:gd name="connsiteY20273" fmla="*/ 663344 h 2128862"/>
              <a:gd name="connsiteX20274" fmla="*/ 2236501 w 2482948"/>
              <a:gd name="connsiteY20274" fmla="*/ 661927 h 2128862"/>
              <a:gd name="connsiteX20275" fmla="*/ 2239002 w 2482948"/>
              <a:gd name="connsiteY20275" fmla="*/ 661060 h 2128862"/>
              <a:gd name="connsiteX20276" fmla="*/ 2240302 w 2482948"/>
              <a:gd name="connsiteY20276" fmla="*/ 660609 h 2128862"/>
              <a:gd name="connsiteX20277" fmla="*/ 2389925 w 2482948"/>
              <a:gd name="connsiteY20277" fmla="*/ 650555 h 2128862"/>
              <a:gd name="connsiteX20278" fmla="*/ 2380989 w 2482948"/>
              <a:gd name="connsiteY20278" fmla="*/ 656404 h 2128862"/>
              <a:gd name="connsiteX20279" fmla="*/ 2352014 w 2482948"/>
              <a:gd name="connsiteY20279" fmla="*/ 680785 h 2128862"/>
              <a:gd name="connsiteX20280" fmla="*/ 2336431 w 2482948"/>
              <a:gd name="connsiteY20280" fmla="*/ 693609 h 2128862"/>
              <a:gd name="connsiteX20281" fmla="*/ 2338046 w 2482948"/>
              <a:gd name="connsiteY20281" fmla="*/ 696329 h 2128862"/>
              <a:gd name="connsiteX20282" fmla="*/ 2339299 w 2482948"/>
              <a:gd name="connsiteY20282" fmla="*/ 698441 h 2128862"/>
              <a:gd name="connsiteX20283" fmla="*/ 2339910 w 2482948"/>
              <a:gd name="connsiteY20283" fmla="*/ 700151 h 2128862"/>
              <a:gd name="connsiteX20284" fmla="*/ 2362770 w 2482948"/>
              <a:gd name="connsiteY20284" fmla="*/ 678028 h 2128862"/>
              <a:gd name="connsiteX20285" fmla="*/ 1713846 w 2482948"/>
              <a:gd name="connsiteY20285" fmla="*/ 650357 h 2128862"/>
              <a:gd name="connsiteX20286" fmla="*/ 1709173 w 2482948"/>
              <a:gd name="connsiteY20286" fmla="*/ 655224 h 2128862"/>
              <a:gd name="connsiteX20287" fmla="*/ 1699016 w 2482948"/>
              <a:gd name="connsiteY20287" fmla="*/ 670886 h 2128862"/>
              <a:gd name="connsiteX20288" fmla="*/ 1693785 w 2482948"/>
              <a:gd name="connsiteY20288" fmla="*/ 678952 h 2128862"/>
              <a:gd name="connsiteX20289" fmla="*/ 1690467 w 2482948"/>
              <a:gd name="connsiteY20289" fmla="*/ 684067 h 2128862"/>
              <a:gd name="connsiteX20290" fmla="*/ 1687921 w 2482948"/>
              <a:gd name="connsiteY20290" fmla="*/ 687993 h 2128862"/>
              <a:gd name="connsiteX20291" fmla="*/ 1693671 w 2482948"/>
              <a:gd name="connsiteY20291" fmla="*/ 679646 h 2128862"/>
              <a:gd name="connsiteX20292" fmla="*/ 670275 w 2482948"/>
              <a:gd name="connsiteY20292" fmla="*/ 650350 h 2128862"/>
              <a:gd name="connsiteX20293" fmla="*/ 666546 w 2482948"/>
              <a:gd name="connsiteY20293" fmla="*/ 654562 h 2128862"/>
              <a:gd name="connsiteX20294" fmla="*/ 667188 w 2482948"/>
              <a:gd name="connsiteY20294" fmla="*/ 655000 h 2128862"/>
              <a:gd name="connsiteX20295" fmla="*/ 675804 w 2482948"/>
              <a:gd name="connsiteY20295" fmla="*/ 660452 h 2128862"/>
              <a:gd name="connsiteX20296" fmla="*/ 676236 w 2482948"/>
              <a:gd name="connsiteY20296" fmla="*/ 653635 h 2128862"/>
              <a:gd name="connsiteX20297" fmla="*/ 670631 w 2482948"/>
              <a:gd name="connsiteY20297" fmla="*/ 650547 h 2128862"/>
              <a:gd name="connsiteX20298" fmla="*/ 670317 w 2482948"/>
              <a:gd name="connsiteY20298" fmla="*/ 650373 h 2128862"/>
              <a:gd name="connsiteX20299" fmla="*/ 1053737 w 2482948"/>
              <a:gd name="connsiteY20299" fmla="*/ 650345 h 2128862"/>
              <a:gd name="connsiteX20300" fmla="*/ 1044688 w 2482948"/>
              <a:gd name="connsiteY20300" fmla="*/ 653032 h 2128862"/>
              <a:gd name="connsiteX20301" fmla="*/ 1048265 w 2482948"/>
              <a:gd name="connsiteY20301" fmla="*/ 659021 h 2128862"/>
              <a:gd name="connsiteX20302" fmla="*/ 1050365 w 2482948"/>
              <a:gd name="connsiteY20302" fmla="*/ 658532 h 2128862"/>
              <a:gd name="connsiteX20303" fmla="*/ 1050767 w 2482948"/>
              <a:gd name="connsiteY20303" fmla="*/ 658438 h 2128862"/>
              <a:gd name="connsiteX20304" fmla="*/ 1057317 w 2482948"/>
              <a:gd name="connsiteY20304" fmla="*/ 656910 h 2128862"/>
              <a:gd name="connsiteX20305" fmla="*/ 1618691 w 2482948"/>
              <a:gd name="connsiteY20305" fmla="*/ 649922 h 2128862"/>
              <a:gd name="connsiteX20306" fmla="*/ 1617914 w 2482948"/>
              <a:gd name="connsiteY20306" fmla="*/ 650835 h 2128862"/>
              <a:gd name="connsiteX20307" fmla="*/ 1619840 w 2482948"/>
              <a:gd name="connsiteY20307" fmla="*/ 651691 h 2128862"/>
              <a:gd name="connsiteX20308" fmla="*/ 1625867 w 2482948"/>
              <a:gd name="connsiteY20308" fmla="*/ 652690 h 2128862"/>
              <a:gd name="connsiteX20309" fmla="*/ 1625978 w 2482948"/>
              <a:gd name="connsiteY20309" fmla="*/ 652548 h 2128862"/>
              <a:gd name="connsiteX20310" fmla="*/ 1619840 w 2482948"/>
              <a:gd name="connsiteY20310" fmla="*/ 650450 h 2128862"/>
              <a:gd name="connsiteX20311" fmla="*/ 865572 w 2482948"/>
              <a:gd name="connsiteY20311" fmla="*/ 649661 h 2128862"/>
              <a:gd name="connsiteX20312" fmla="*/ 865362 w 2482948"/>
              <a:gd name="connsiteY20312" fmla="*/ 649923 h 2128862"/>
              <a:gd name="connsiteX20313" fmla="*/ 864194 w 2482948"/>
              <a:gd name="connsiteY20313" fmla="*/ 651378 h 2128862"/>
              <a:gd name="connsiteX20314" fmla="*/ 864227 w 2482948"/>
              <a:gd name="connsiteY20314" fmla="*/ 651387 h 2128862"/>
              <a:gd name="connsiteX20315" fmla="*/ 864238 w 2482948"/>
              <a:gd name="connsiteY20315" fmla="*/ 651390 h 2128862"/>
              <a:gd name="connsiteX20316" fmla="*/ 865621 w 2482948"/>
              <a:gd name="connsiteY20316" fmla="*/ 649678 h 2128862"/>
              <a:gd name="connsiteX20317" fmla="*/ 1602946 w 2482948"/>
              <a:gd name="connsiteY20317" fmla="*/ 649530 h 2128862"/>
              <a:gd name="connsiteX20318" fmla="*/ 1602279 w 2482948"/>
              <a:gd name="connsiteY20318" fmla="*/ 650365 h 2128862"/>
              <a:gd name="connsiteX20319" fmla="*/ 1609528 w 2482948"/>
              <a:gd name="connsiteY20319" fmla="*/ 653516 h 2128862"/>
              <a:gd name="connsiteX20320" fmla="*/ 1609545 w 2482948"/>
              <a:gd name="connsiteY20320" fmla="*/ 653523 h 2128862"/>
              <a:gd name="connsiteX20321" fmla="*/ 1610176 w 2482948"/>
              <a:gd name="connsiteY20321" fmla="*/ 652782 h 2128862"/>
              <a:gd name="connsiteX20322" fmla="*/ 1603157 w 2482948"/>
              <a:gd name="connsiteY20322" fmla="*/ 649622 h 2128862"/>
              <a:gd name="connsiteX20323" fmla="*/ 648007 w 2482948"/>
              <a:gd name="connsiteY20323" fmla="*/ 649523 h 2128862"/>
              <a:gd name="connsiteX20324" fmla="*/ 646782 w 2482948"/>
              <a:gd name="connsiteY20324" fmla="*/ 650920 h 2128862"/>
              <a:gd name="connsiteX20325" fmla="*/ 654502 w 2482948"/>
              <a:gd name="connsiteY20325" fmla="*/ 657206 h 2128862"/>
              <a:gd name="connsiteX20326" fmla="*/ 656488 w 2482948"/>
              <a:gd name="connsiteY20326" fmla="*/ 658719 h 2128862"/>
              <a:gd name="connsiteX20327" fmla="*/ 658955 w 2482948"/>
              <a:gd name="connsiteY20327" fmla="*/ 655932 h 2128862"/>
              <a:gd name="connsiteX20328" fmla="*/ 652298 w 2482948"/>
              <a:gd name="connsiteY20328" fmla="*/ 652035 h 2128862"/>
              <a:gd name="connsiteX20329" fmla="*/ 648657 w 2482948"/>
              <a:gd name="connsiteY20329" fmla="*/ 649903 h 2128862"/>
              <a:gd name="connsiteX20330" fmla="*/ 1552235 w 2482948"/>
              <a:gd name="connsiteY20330" fmla="*/ 649317 h 2128862"/>
              <a:gd name="connsiteX20331" fmla="*/ 1550558 w 2482948"/>
              <a:gd name="connsiteY20331" fmla="*/ 651372 h 2128862"/>
              <a:gd name="connsiteX20332" fmla="*/ 1532836 w 2482948"/>
              <a:gd name="connsiteY20332" fmla="*/ 673085 h 2128862"/>
              <a:gd name="connsiteX20333" fmla="*/ 1513957 w 2482948"/>
              <a:gd name="connsiteY20333" fmla="*/ 700436 h 2128862"/>
              <a:gd name="connsiteX20334" fmla="*/ 1511411 w 2482948"/>
              <a:gd name="connsiteY20334" fmla="*/ 704857 h 2128862"/>
              <a:gd name="connsiteX20335" fmla="*/ 1505311 w 2482948"/>
              <a:gd name="connsiteY20335" fmla="*/ 715448 h 2128862"/>
              <a:gd name="connsiteX20336" fmla="*/ 1473157 w 2482948"/>
              <a:gd name="connsiteY20336" fmla="*/ 783847 h 2128862"/>
              <a:gd name="connsiteX20337" fmla="*/ 1472381 w 2482948"/>
              <a:gd name="connsiteY20337" fmla="*/ 786288 h 2128862"/>
              <a:gd name="connsiteX20338" fmla="*/ 1471864 w 2482948"/>
              <a:gd name="connsiteY20338" fmla="*/ 787912 h 2128862"/>
              <a:gd name="connsiteX20339" fmla="*/ 1471777 w 2482948"/>
              <a:gd name="connsiteY20339" fmla="*/ 788186 h 2128862"/>
              <a:gd name="connsiteX20340" fmla="*/ 1472209 w 2482948"/>
              <a:gd name="connsiteY20340" fmla="*/ 788275 h 2128862"/>
              <a:gd name="connsiteX20341" fmla="*/ 1483721 w 2482948"/>
              <a:gd name="connsiteY20341" fmla="*/ 790631 h 2128862"/>
              <a:gd name="connsiteX20342" fmla="*/ 1501879 w 2482948"/>
              <a:gd name="connsiteY20342" fmla="*/ 747082 h 2128862"/>
              <a:gd name="connsiteX20343" fmla="*/ 1501881 w 2482948"/>
              <a:gd name="connsiteY20343" fmla="*/ 747078 h 2128862"/>
              <a:gd name="connsiteX20344" fmla="*/ 1527802 w 2482948"/>
              <a:gd name="connsiteY20344" fmla="*/ 699106 h 2128862"/>
              <a:gd name="connsiteX20345" fmla="*/ 1528725 w 2482948"/>
              <a:gd name="connsiteY20345" fmla="*/ 697881 h 2128862"/>
              <a:gd name="connsiteX20346" fmla="*/ 1530723 w 2482948"/>
              <a:gd name="connsiteY20346" fmla="*/ 695230 h 2128862"/>
              <a:gd name="connsiteX20347" fmla="*/ 1534581 w 2482948"/>
              <a:gd name="connsiteY20347" fmla="*/ 688294 h 2128862"/>
              <a:gd name="connsiteX20348" fmla="*/ 1560638 w 2482948"/>
              <a:gd name="connsiteY20348" fmla="*/ 652954 h 2128862"/>
              <a:gd name="connsiteX20349" fmla="*/ 1554207 w 2482948"/>
              <a:gd name="connsiteY20349" fmla="*/ 650174 h 2128862"/>
              <a:gd name="connsiteX20350" fmla="*/ 2286563 w 2482948"/>
              <a:gd name="connsiteY20350" fmla="*/ 649174 h 2128862"/>
              <a:gd name="connsiteX20351" fmla="*/ 2286434 w 2482948"/>
              <a:gd name="connsiteY20351" fmla="*/ 649214 h 2128862"/>
              <a:gd name="connsiteX20352" fmla="*/ 2286359 w 2482948"/>
              <a:gd name="connsiteY20352" fmla="*/ 649237 h 2128862"/>
              <a:gd name="connsiteX20353" fmla="*/ 2283909 w 2482948"/>
              <a:gd name="connsiteY20353" fmla="*/ 649994 h 2128862"/>
              <a:gd name="connsiteX20354" fmla="*/ 2286763 w 2482948"/>
              <a:gd name="connsiteY20354" fmla="*/ 654122 h 2128862"/>
              <a:gd name="connsiteX20355" fmla="*/ 2288797 w 2482948"/>
              <a:gd name="connsiteY20355" fmla="*/ 657063 h 2128862"/>
              <a:gd name="connsiteX20356" fmla="*/ 2291170 w 2482948"/>
              <a:gd name="connsiteY20356" fmla="*/ 656075 h 2128862"/>
              <a:gd name="connsiteX20357" fmla="*/ 2178466 w 2482948"/>
              <a:gd name="connsiteY20357" fmla="*/ 648770 h 2128862"/>
              <a:gd name="connsiteX20358" fmla="*/ 2171245 w 2482948"/>
              <a:gd name="connsiteY20358" fmla="*/ 650037 h 2128862"/>
              <a:gd name="connsiteX20359" fmla="*/ 2167799 w 2482948"/>
              <a:gd name="connsiteY20359" fmla="*/ 650037 h 2128862"/>
              <a:gd name="connsiteX20360" fmla="*/ 2167723 w 2482948"/>
              <a:gd name="connsiteY20360" fmla="*/ 650060 h 2128862"/>
              <a:gd name="connsiteX20361" fmla="*/ 2167840 w 2482948"/>
              <a:gd name="connsiteY20361" fmla="*/ 652770 h 2128862"/>
              <a:gd name="connsiteX20362" fmla="*/ 2168842 w 2482948"/>
              <a:gd name="connsiteY20362" fmla="*/ 665703 h 2128862"/>
              <a:gd name="connsiteX20363" fmla="*/ 2179381 w 2482948"/>
              <a:gd name="connsiteY20363" fmla="*/ 662033 h 2128862"/>
              <a:gd name="connsiteX20364" fmla="*/ 2179686 w 2482948"/>
              <a:gd name="connsiteY20364" fmla="*/ 662033 h 2128862"/>
              <a:gd name="connsiteX20365" fmla="*/ 2178659 w 2482948"/>
              <a:gd name="connsiteY20365" fmla="*/ 650868 h 2128862"/>
              <a:gd name="connsiteX20366" fmla="*/ 2050402 w 2482948"/>
              <a:gd name="connsiteY20366" fmla="*/ 648507 h 2128862"/>
              <a:gd name="connsiteX20367" fmla="*/ 2050155 w 2482948"/>
              <a:gd name="connsiteY20367" fmla="*/ 648623 h 2128862"/>
              <a:gd name="connsiteX20368" fmla="*/ 2049317 w 2482948"/>
              <a:gd name="connsiteY20368" fmla="*/ 649019 h 2128862"/>
              <a:gd name="connsiteX20369" fmla="*/ 2049252 w 2482948"/>
              <a:gd name="connsiteY20369" fmla="*/ 649171 h 2128862"/>
              <a:gd name="connsiteX20370" fmla="*/ 2049167 w 2482948"/>
              <a:gd name="connsiteY20370" fmla="*/ 649368 h 2128862"/>
              <a:gd name="connsiteX20371" fmla="*/ 2049019 w 2482948"/>
              <a:gd name="connsiteY20371" fmla="*/ 649710 h 2128862"/>
              <a:gd name="connsiteX20372" fmla="*/ 2062060 w 2482948"/>
              <a:gd name="connsiteY20372" fmla="*/ 651701 h 2128862"/>
              <a:gd name="connsiteX20373" fmla="*/ 2062376 w 2482948"/>
              <a:gd name="connsiteY20373" fmla="*/ 650802 h 2128862"/>
              <a:gd name="connsiteX20374" fmla="*/ 2062596 w 2482948"/>
              <a:gd name="connsiteY20374" fmla="*/ 650177 h 2128862"/>
              <a:gd name="connsiteX20375" fmla="*/ 722911 w 2482948"/>
              <a:gd name="connsiteY20375" fmla="*/ 648162 h 2128862"/>
              <a:gd name="connsiteX20376" fmla="*/ 722899 w 2482948"/>
              <a:gd name="connsiteY20376" fmla="*/ 648165 h 2128862"/>
              <a:gd name="connsiteX20377" fmla="*/ 718076 w 2482948"/>
              <a:gd name="connsiteY20377" fmla="*/ 649097 h 2128862"/>
              <a:gd name="connsiteX20378" fmla="*/ 716675 w 2482948"/>
              <a:gd name="connsiteY20378" fmla="*/ 650687 h 2128862"/>
              <a:gd name="connsiteX20379" fmla="*/ 716724 w 2482948"/>
              <a:gd name="connsiteY20379" fmla="*/ 650809 h 2128862"/>
              <a:gd name="connsiteX20380" fmla="*/ 723056 w 2482948"/>
              <a:gd name="connsiteY20380" fmla="*/ 648631 h 2128862"/>
              <a:gd name="connsiteX20381" fmla="*/ 2406617 w 2482948"/>
              <a:gd name="connsiteY20381" fmla="*/ 648107 h 2128862"/>
              <a:gd name="connsiteX20382" fmla="*/ 2367320 w 2482948"/>
              <a:gd name="connsiteY20382" fmla="*/ 680509 h 2128862"/>
              <a:gd name="connsiteX20383" fmla="*/ 2341738 w 2482948"/>
              <a:gd name="connsiteY20383" fmla="*/ 705272 h 2128862"/>
              <a:gd name="connsiteX20384" fmla="*/ 2344363 w 2482948"/>
              <a:gd name="connsiteY20384" fmla="*/ 712622 h 2128862"/>
              <a:gd name="connsiteX20385" fmla="*/ 2344978 w 2482948"/>
              <a:gd name="connsiteY20385" fmla="*/ 714345 h 2128862"/>
              <a:gd name="connsiteX20386" fmla="*/ 2375731 w 2482948"/>
              <a:gd name="connsiteY20386" fmla="*/ 679131 h 2128862"/>
              <a:gd name="connsiteX20387" fmla="*/ 2396793 w 2482948"/>
              <a:gd name="connsiteY20387" fmla="*/ 652813 h 2128862"/>
              <a:gd name="connsiteX20388" fmla="*/ 2399719 w 2482948"/>
              <a:gd name="connsiteY20388" fmla="*/ 651904 h 2128862"/>
              <a:gd name="connsiteX20389" fmla="*/ 2401086 w 2482948"/>
              <a:gd name="connsiteY20389" fmla="*/ 651480 h 2128862"/>
              <a:gd name="connsiteX20390" fmla="*/ 2407882 w 2482948"/>
              <a:gd name="connsiteY20390" fmla="*/ 649370 h 2128862"/>
              <a:gd name="connsiteX20391" fmla="*/ 2038738 w 2482948"/>
              <a:gd name="connsiteY20391" fmla="*/ 648107 h 2128862"/>
              <a:gd name="connsiteX20392" fmla="*/ 2038647 w 2482948"/>
              <a:gd name="connsiteY20392" fmla="*/ 648126 h 2128862"/>
              <a:gd name="connsiteX20393" fmla="*/ 2039237 w 2482948"/>
              <a:gd name="connsiteY20393" fmla="*/ 648216 h 2128862"/>
              <a:gd name="connsiteX20394" fmla="*/ 2041127 w 2482948"/>
              <a:gd name="connsiteY20394" fmla="*/ 648505 h 2128862"/>
              <a:gd name="connsiteX20395" fmla="*/ 2041801 w 2482948"/>
              <a:gd name="connsiteY20395" fmla="*/ 648186 h 2128862"/>
              <a:gd name="connsiteX20396" fmla="*/ 771453 w 2482948"/>
              <a:gd name="connsiteY20396" fmla="*/ 647906 h 2128862"/>
              <a:gd name="connsiteX20397" fmla="*/ 772227 w 2482948"/>
              <a:gd name="connsiteY20397" fmla="*/ 648433 h 2128862"/>
              <a:gd name="connsiteX20398" fmla="*/ 772801 w 2482948"/>
              <a:gd name="connsiteY20398" fmla="*/ 648823 h 2128862"/>
              <a:gd name="connsiteX20399" fmla="*/ 773231 w 2482948"/>
              <a:gd name="connsiteY20399" fmla="*/ 649116 h 2128862"/>
              <a:gd name="connsiteX20400" fmla="*/ 776217 w 2482948"/>
              <a:gd name="connsiteY20400" fmla="*/ 649246 h 2128862"/>
              <a:gd name="connsiteX20401" fmla="*/ 775059 w 2482948"/>
              <a:gd name="connsiteY20401" fmla="*/ 648508 h 2128862"/>
              <a:gd name="connsiteX20402" fmla="*/ 774142 w 2482948"/>
              <a:gd name="connsiteY20402" fmla="*/ 648355 h 2128862"/>
              <a:gd name="connsiteX20403" fmla="*/ 772074 w 2482948"/>
              <a:gd name="connsiteY20403" fmla="*/ 648010 h 2128862"/>
              <a:gd name="connsiteX20404" fmla="*/ 1011318 w 2482948"/>
              <a:gd name="connsiteY20404" fmla="*/ 647840 h 2128862"/>
              <a:gd name="connsiteX20405" fmla="*/ 1011805 w 2482948"/>
              <a:gd name="connsiteY20405" fmla="*/ 649105 h 2128862"/>
              <a:gd name="connsiteX20406" fmla="*/ 1012413 w 2482948"/>
              <a:gd name="connsiteY20406" fmla="*/ 648881 h 2128862"/>
              <a:gd name="connsiteX20407" fmla="*/ 2383829 w 2482948"/>
              <a:gd name="connsiteY20407" fmla="*/ 647411 h 2128862"/>
              <a:gd name="connsiteX20408" fmla="*/ 2372734 w 2482948"/>
              <a:gd name="connsiteY20408" fmla="*/ 653333 h 2128862"/>
              <a:gd name="connsiteX20409" fmla="*/ 2334503 w 2482948"/>
              <a:gd name="connsiteY20409" fmla="*/ 679958 h 2128862"/>
              <a:gd name="connsiteX20410" fmla="*/ 2330139 w 2482948"/>
              <a:gd name="connsiteY20410" fmla="*/ 683005 h 2128862"/>
              <a:gd name="connsiteX20411" fmla="*/ 2333741 w 2482948"/>
              <a:gd name="connsiteY20411" fmla="*/ 689076 h 2128862"/>
              <a:gd name="connsiteX20412" fmla="*/ 2348016 w 2482948"/>
              <a:gd name="connsiteY20412" fmla="*/ 677337 h 2128862"/>
              <a:gd name="connsiteX20413" fmla="*/ 751706 w 2482948"/>
              <a:gd name="connsiteY20413" fmla="*/ 647277 h 2128862"/>
              <a:gd name="connsiteX20414" fmla="*/ 751657 w 2482948"/>
              <a:gd name="connsiteY20414" fmla="*/ 647286 h 2128862"/>
              <a:gd name="connsiteX20415" fmla="*/ 751620 w 2482948"/>
              <a:gd name="connsiteY20415" fmla="*/ 647293 h 2128862"/>
              <a:gd name="connsiteX20416" fmla="*/ 751959 w 2482948"/>
              <a:gd name="connsiteY20416" fmla="*/ 647551 h 2128862"/>
              <a:gd name="connsiteX20417" fmla="*/ 752845 w 2482948"/>
              <a:gd name="connsiteY20417" fmla="*/ 648227 h 2128862"/>
              <a:gd name="connsiteX20418" fmla="*/ 753038 w 2482948"/>
              <a:gd name="connsiteY20418" fmla="*/ 648236 h 2128862"/>
              <a:gd name="connsiteX20419" fmla="*/ 752183 w 2482948"/>
              <a:gd name="connsiteY20419" fmla="*/ 647621 h 2128862"/>
              <a:gd name="connsiteX20420" fmla="*/ 812311 w 2482948"/>
              <a:gd name="connsiteY20420" fmla="*/ 647114 h 2128862"/>
              <a:gd name="connsiteX20421" fmla="*/ 811842 w 2482948"/>
              <a:gd name="connsiteY20421" fmla="*/ 647705 h 2128862"/>
              <a:gd name="connsiteX20422" fmla="*/ 815830 w 2482948"/>
              <a:gd name="connsiteY20422" fmla="*/ 648554 h 2128862"/>
              <a:gd name="connsiteX20423" fmla="*/ 813528 w 2482948"/>
              <a:gd name="connsiteY20423" fmla="*/ 647301 h 2128862"/>
              <a:gd name="connsiteX20424" fmla="*/ 634272 w 2482948"/>
              <a:gd name="connsiteY20424" fmla="*/ 646680 h 2128862"/>
              <a:gd name="connsiteX20425" fmla="*/ 639584 w 2482948"/>
              <a:gd name="connsiteY20425" fmla="*/ 652372 h 2128862"/>
              <a:gd name="connsiteX20426" fmla="*/ 640731 w 2482948"/>
              <a:gd name="connsiteY20426" fmla="*/ 651074 h 2128862"/>
              <a:gd name="connsiteX20427" fmla="*/ 639733 w 2482948"/>
              <a:gd name="connsiteY20427" fmla="*/ 650243 h 2128862"/>
              <a:gd name="connsiteX20428" fmla="*/ 637766 w 2482948"/>
              <a:gd name="connsiteY20428" fmla="*/ 648607 h 2128862"/>
              <a:gd name="connsiteX20429" fmla="*/ 1066526 w 2482948"/>
              <a:gd name="connsiteY20429" fmla="*/ 646549 h 2128862"/>
              <a:gd name="connsiteX20430" fmla="*/ 1066453 w 2482948"/>
              <a:gd name="connsiteY20430" fmla="*/ 646570 h 2128862"/>
              <a:gd name="connsiteX20431" fmla="*/ 1058567 w 2482948"/>
              <a:gd name="connsiteY20431" fmla="*/ 648911 h 2128862"/>
              <a:gd name="connsiteX20432" fmla="*/ 1058724 w 2482948"/>
              <a:gd name="connsiteY20432" fmla="*/ 649182 h 2128862"/>
              <a:gd name="connsiteX20433" fmla="*/ 1062501 w 2482948"/>
              <a:gd name="connsiteY20433" fmla="*/ 655702 h 2128862"/>
              <a:gd name="connsiteX20434" fmla="*/ 1070322 w 2482948"/>
              <a:gd name="connsiteY20434" fmla="*/ 653878 h 2128862"/>
              <a:gd name="connsiteX20435" fmla="*/ 2086457 w 2482948"/>
              <a:gd name="connsiteY20435" fmla="*/ 646533 h 2128862"/>
              <a:gd name="connsiteX20436" fmla="*/ 2085521 w 2482948"/>
              <a:gd name="connsiteY20436" fmla="*/ 649713 h 2128862"/>
              <a:gd name="connsiteX20437" fmla="*/ 2087247 w 2482948"/>
              <a:gd name="connsiteY20437" fmla="*/ 650482 h 2128862"/>
              <a:gd name="connsiteX20438" fmla="*/ 2088061 w 2482948"/>
              <a:gd name="connsiteY20438" fmla="*/ 650845 h 2128862"/>
              <a:gd name="connsiteX20439" fmla="*/ 2088772 w 2482948"/>
              <a:gd name="connsiteY20439" fmla="*/ 651162 h 2128862"/>
              <a:gd name="connsiteX20440" fmla="*/ 2092300 w 2482948"/>
              <a:gd name="connsiteY20440" fmla="*/ 649367 h 2128862"/>
              <a:gd name="connsiteX20441" fmla="*/ 1729710 w 2482948"/>
              <a:gd name="connsiteY20441" fmla="*/ 646523 h 2128862"/>
              <a:gd name="connsiteX20442" fmla="*/ 1727013 w 2482948"/>
              <a:gd name="connsiteY20442" fmla="*/ 649192 h 2128862"/>
              <a:gd name="connsiteX20443" fmla="*/ 1724895 w 2482948"/>
              <a:gd name="connsiteY20443" fmla="*/ 652933 h 2128862"/>
              <a:gd name="connsiteX20444" fmla="*/ 1726188 w 2482948"/>
              <a:gd name="connsiteY20444" fmla="*/ 651211 h 2128862"/>
              <a:gd name="connsiteX20445" fmla="*/ 2250413 w 2482948"/>
              <a:gd name="connsiteY20445" fmla="*/ 646506 h 2128862"/>
              <a:gd name="connsiteX20446" fmla="*/ 2241504 w 2482948"/>
              <a:gd name="connsiteY20446" fmla="*/ 649017 h 2128862"/>
              <a:gd name="connsiteX20447" fmla="*/ 2242733 w 2482948"/>
              <a:gd name="connsiteY20447" fmla="*/ 653257 h 2128862"/>
              <a:gd name="connsiteX20448" fmla="*/ 2244447 w 2482948"/>
              <a:gd name="connsiteY20448" fmla="*/ 659170 h 2128862"/>
              <a:gd name="connsiteX20449" fmla="*/ 2254717 w 2482948"/>
              <a:gd name="connsiteY20449" fmla="*/ 655607 h 2128862"/>
              <a:gd name="connsiteX20450" fmla="*/ 2253340 w 2482948"/>
              <a:gd name="connsiteY20450" fmla="*/ 651432 h 2128862"/>
              <a:gd name="connsiteX20451" fmla="*/ 1734508 w 2482948"/>
              <a:gd name="connsiteY20451" fmla="*/ 646207 h 2128862"/>
              <a:gd name="connsiteX20452" fmla="*/ 1729389 w 2482948"/>
              <a:gd name="connsiteY20452" fmla="*/ 654903 h 2128862"/>
              <a:gd name="connsiteX20453" fmla="*/ 1729570 w 2482948"/>
              <a:gd name="connsiteY20453" fmla="*/ 654662 h 2128862"/>
              <a:gd name="connsiteX20454" fmla="*/ 1730177 w 2482948"/>
              <a:gd name="connsiteY20454" fmla="*/ 653853 h 2128862"/>
              <a:gd name="connsiteX20455" fmla="*/ 1730800 w 2482948"/>
              <a:gd name="connsiteY20455" fmla="*/ 652754 h 2128862"/>
              <a:gd name="connsiteX20456" fmla="*/ 1731107 w 2482948"/>
              <a:gd name="connsiteY20456" fmla="*/ 652212 h 2128862"/>
              <a:gd name="connsiteX20457" fmla="*/ 1034056 w 2482948"/>
              <a:gd name="connsiteY20457" fmla="*/ 646056 h 2128862"/>
              <a:gd name="connsiteX20458" fmla="*/ 1022220 w 2482948"/>
              <a:gd name="connsiteY20458" fmla="*/ 650439 h 2128862"/>
              <a:gd name="connsiteX20459" fmla="*/ 1024617 w 2482948"/>
              <a:gd name="connsiteY20459" fmla="*/ 652695 h 2128862"/>
              <a:gd name="connsiteX20460" fmla="*/ 1025685 w 2482948"/>
              <a:gd name="connsiteY20460" fmla="*/ 653701 h 2128862"/>
              <a:gd name="connsiteX20461" fmla="*/ 1037690 w 2482948"/>
              <a:gd name="connsiteY20461" fmla="*/ 650130 h 2128862"/>
              <a:gd name="connsiteX20462" fmla="*/ 1037256 w 2482948"/>
              <a:gd name="connsiteY20462" fmla="*/ 649226 h 2128862"/>
              <a:gd name="connsiteX20463" fmla="*/ 1037026 w 2482948"/>
              <a:gd name="connsiteY20463" fmla="*/ 648997 h 2128862"/>
              <a:gd name="connsiteX20464" fmla="*/ 2192244 w 2482948"/>
              <a:gd name="connsiteY20464" fmla="*/ 645911 h 2128862"/>
              <a:gd name="connsiteX20465" fmla="*/ 2183537 w 2482948"/>
              <a:gd name="connsiteY20465" fmla="*/ 647794 h 2128862"/>
              <a:gd name="connsiteX20466" fmla="*/ 2184747 w 2482948"/>
              <a:gd name="connsiteY20466" fmla="*/ 652451 h 2128862"/>
              <a:gd name="connsiteX20467" fmla="*/ 2184517 w 2482948"/>
              <a:gd name="connsiteY20467" fmla="*/ 661634 h 2128862"/>
              <a:gd name="connsiteX20468" fmla="*/ 2192066 w 2482948"/>
              <a:gd name="connsiteY20468" fmla="*/ 660102 h 2128862"/>
              <a:gd name="connsiteX20469" fmla="*/ 2195036 w 2482948"/>
              <a:gd name="connsiteY20469" fmla="*/ 659282 h 2128862"/>
              <a:gd name="connsiteX20470" fmla="*/ 2193882 w 2482948"/>
              <a:gd name="connsiteY20470" fmla="*/ 651163 h 2128862"/>
              <a:gd name="connsiteX20471" fmla="*/ 2404644 w 2482948"/>
              <a:gd name="connsiteY20471" fmla="*/ 645900 h 2128862"/>
              <a:gd name="connsiteX20472" fmla="*/ 2404325 w 2482948"/>
              <a:gd name="connsiteY20472" fmla="*/ 645904 h 2128862"/>
              <a:gd name="connsiteX20473" fmla="*/ 2403903 w 2482948"/>
              <a:gd name="connsiteY20473" fmla="*/ 645909 h 2128862"/>
              <a:gd name="connsiteX20474" fmla="*/ 2396883 w 2482948"/>
              <a:gd name="connsiteY20474" fmla="*/ 645999 h 2128862"/>
              <a:gd name="connsiteX20475" fmla="*/ 2391480 w 2482948"/>
              <a:gd name="connsiteY20475" fmla="*/ 649536 h 2128862"/>
              <a:gd name="connsiteX20476" fmla="*/ 2391228 w 2482948"/>
              <a:gd name="connsiteY20476" fmla="*/ 649606 h 2128862"/>
              <a:gd name="connsiteX20477" fmla="*/ 2391176 w 2482948"/>
              <a:gd name="connsiteY20477" fmla="*/ 649620 h 2128862"/>
              <a:gd name="connsiteX20478" fmla="*/ 2390847 w 2482948"/>
              <a:gd name="connsiteY20478" fmla="*/ 649711 h 2128862"/>
              <a:gd name="connsiteX20479" fmla="*/ 2391228 w 2482948"/>
              <a:gd name="connsiteY20479" fmla="*/ 649606 h 2128862"/>
              <a:gd name="connsiteX20480" fmla="*/ 2391479 w 2482948"/>
              <a:gd name="connsiteY20480" fmla="*/ 649536 h 2128862"/>
              <a:gd name="connsiteX20481" fmla="*/ 2391480 w 2482948"/>
              <a:gd name="connsiteY20481" fmla="*/ 649536 h 2128862"/>
              <a:gd name="connsiteX20482" fmla="*/ 2404164 w 2482948"/>
              <a:gd name="connsiteY20482" fmla="*/ 646032 h 2128862"/>
              <a:gd name="connsiteX20483" fmla="*/ 2404613 w 2482948"/>
              <a:gd name="connsiteY20483" fmla="*/ 645908 h 2128862"/>
              <a:gd name="connsiteX20484" fmla="*/ 759434 w 2482948"/>
              <a:gd name="connsiteY20484" fmla="*/ 645900 h 2128862"/>
              <a:gd name="connsiteX20485" fmla="*/ 758633 w 2482948"/>
              <a:gd name="connsiteY20485" fmla="*/ 646043 h 2128862"/>
              <a:gd name="connsiteX20486" fmla="*/ 759193 w 2482948"/>
              <a:gd name="connsiteY20486" fmla="*/ 646447 h 2128862"/>
              <a:gd name="connsiteX20487" fmla="*/ 759912 w 2482948"/>
              <a:gd name="connsiteY20487" fmla="*/ 646967 h 2128862"/>
              <a:gd name="connsiteX20488" fmla="*/ 760851 w 2482948"/>
              <a:gd name="connsiteY20488" fmla="*/ 647645 h 2128862"/>
              <a:gd name="connsiteX20489" fmla="*/ 761599 w 2482948"/>
              <a:gd name="connsiteY20489" fmla="*/ 646810 h 2128862"/>
              <a:gd name="connsiteX20490" fmla="*/ 761506 w 2482948"/>
              <a:gd name="connsiteY20490" fmla="*/ 646747 h 2128862"/>
              <a:gd name="connsiteX20491" fmla="*/ 760530 w 2482948"/>
              <a:gd name="connsiteY20491" fmla="*/ 646083 h 2128862"/>
              <a:gd name="connsiteX20492" fmla="*/ 848043 w 2482948"/>
              <a:gd name="connsiteY20492" fmla="*/ 645500 h 2128862"/>
              <a:gd name="connsiteX20493" fmla="*/ 847184 w 2482948"/>
              <a:gd name="connsiteY20493" fmla="*/ 646630 h 2128862"/>
              <a:gd name="connsiteX20494" fmla="*/ 848037 w 2482948"/>
              <a:gd name="connsiteY20494" fmla="*/ 646868 h 2128862"/>
              <a:gd name="connsiteX20495" fmla="*/ 848490 w 2482948"/>
              <a:gd name="connsiteY20495" fmla="*/ 646995 h 2128862"/>
              <a:gd name="connsiteX20496" fmla="*/ 848760 w 2482948"/>
              <a:gd name="connsiteY20496" fmla="*/ 647070 h 2128862"/>
              <a:gd name="connsiteX20497" fmla="*/ 849744 w 2482948"/>
              <a:gd name="connsiteY20497" fmla="*/ 645841 h 2128862"/>
              <a:gd name="connsiteX20498" fmla="*/ 848764 w 2482948"/>
              <a:gd name="connsiteY20498" fmla="*/ 645645 h 2128862"/>
              <a:gd name="connsiteX20499" fmla="*/ 848631 w 2482948"/>
              <a:gd name="connsiteY20499" fmla="*/ 645618 h 2128862"/>
              <a:gd name="connsiteX20500" fmla="*/ 2115066 w 2482948"/>
              <a:gd name="connsiteY20500" fmla="*/ 645457 h 2128862"/>
              <a:gd name="connsiteX20501" fmla="*/ 2107893 w 2482948"/>
              <a:gd name="connsiteY20501" fmla="*/ 647287 h 2128862"/>
              <a:gd name="connsiteX20502" fmla="*/ 2102994 w 2482948"/>
              <a:gd name="connsiteY20502" fmla="*/ 648536 h 2128862"/>
              <a:gd name="connsiteX20503" fmla="*/ 2102738 w 2482948"/>
              <a:gd name="connsiteY20503" fmla="*/ 649804 h 2128862"/>
              <a:gd name="connsiteX20504" fmla="*/ 2113712 w 2482948"/>
              <a:gd name="connsiteY20504" fmla="*/ 655099 h 2128862"/>
              <a:gd name="connsiteX20505" fmla="*/ 1622707 w 2482948"/>
              <a:gd name="connsiteY20505" fmla="*/ 645198 h 2128862"/>
              <a:gd name="connsiteX20506" fmla="*/ 1621866 w 2482948"/>
              <a:gd name="connsiteY20506" fmla="*/ 646187 h 2128862"/>
              <a:gd name="connsiteX20507" fmla="*/ 1629375 w 2482948"/>
              <a:gd name="connsiteY20507" fmla="*/ 647910 h 2128862"/>
              <a:gd name="connsiteX20508" fmla="*/ 1629565 w 2482948"/>
              <a:gd name="connsiteY20508" fmla="*/ 647953 h 2128862"/>
              <a:gd name="connsiteX20509" fmla="*/ 1629579 w 2482948"/>
              <a:gd name="connsiteY20509" fmla="*/ 647935 h 2128862"/>
              <a:gd name="connsiteX20510" fmla="*/ 1629633 w 2482948"/>
              <a:gd name="connsiteY20510" fmla="*/ 647866 h 2128862"/>
              <a:gd name="connsiteX20511" fmla="*/ 1622737 w 2482948"/>
              <a:gd name="connsiteY20511" fmla="*/ 645211 h 2128862"/>
              <a:gd name="connsiteX20512" fmla="*/ 2010780 w 2482948"/>
              <a:gd name="connsiteY20512" fmla="*/ 645067 h 2128862"/>
              <a:gd name="connsiteX20513" fmla="*/ 2006839 w 2482948"/>
              <a:gd name="connsiteY20513" fmla="*/ 645714 h 2128862"/>
              <a:gd name="connsiteX20514" fmla="*/ 2006356 w 2482948"/>
              <a:gd name="connsiteY20514" fmla="*/ 646250 h 2128862"/>
              <a:gd name="connsiteX20515" fmla="*/ 2010310 w 2482948"/>
              <a:gd name="connsiteY20515" fmla="*/ 646049 h 2128862"/>
              <a:gd name="connsiteX20516" fmla="*/ 2300325 w 2482948"/>
              <a:gd name="connsiteY20516" fmla="*/ 644926 h 2128862"/>
              <a:gd name="connsiteX20517" fmla="*/ 2297127 w 2482948"/>
              <a:gd name="connsiteY20517" fmla="*/ 645913 h 2128862"/>
              <a:gd name="connsiteX20518" fmla="*/ 2293885 w 2482948"/>
              <a:gd name="connsiteY20518" fmla="*/ 646914 h 2128862"/>
              <a:gd name="connsiteX20519" fmla="*/ 2295389 w 2482948"/>
              <a:gd name="connsiteY20519" fmla="*/ 648941 h 2128862"/>
              <a:gd name="connsiteX20520" fmla="*/ 2298472 w 2482948"/>
              <a:gd name="connsiteY20520" fmla="*/ 653096 h 2128862"/>
              <a:gd name="connsiteX20521" fmla="*/ 2304223 w 2482948"/>
              <a:gd name="connsiteY20521" fmla="*/ 650964 h 2128862"/>
              <a:gd name="connsiteX20522" fmla="*/ 2038095 w 2482948"/>
              <a:gd name="connsiteY20522" fmla="*/ 644798 h 2128862"/>
              <a:gd name="connsiteX20523" fmla="*/ 2037865 w 2482948"/>
              <a:gd name="connsiteY20523" fmla="*/ 645284 h 2128862"/>
              <a:gd name="connsiteX20524" fmla="*/ 2039933 w 2482948"/>
              <a:gd name="connsiteY20524" fmla="*/ 644991 h 2128862"/>
              <a:gd name="connsiteX20525" fmla="*/ 1607005 w 2482948"/>
              <a:gd name="connsiteY20525" fmla="*/ 644545 h 2128862"/>
              <a:gd name="connsiteX20526" fmla="*/ 1606464 w 2482948"/>
              <a:gd name="connsiteY20526" fmla="*/ 645127 h 2128862"/>
              <a:gd name="connsiteX20527" fmla="*/ 1606099 w 2482948"/>
              <a:gd name="connsiteY20527" fmla="*/ 645583 h 2128862"/>
              <a:gd name="connsiteX20528" fmla="*/ 1609317 w 2482948"/>
              <a:gd name="connsiteY20528" fmla="*/ 647013 h 2128862"/>
              <a:gd name="connsiteX20529" fmla="*/ 1613233 w 2482948"/>
              <a:gd name="connsiteY20529" fmla="*/ 648754 h 2128862"/>
              <a:gd name="connsiteX20530" fmla="*/ 1613972 w 2482948"/>
              <a:gd name="connsiteY20530" fmla="*/ 647751 h 2128862"/>
              <a:gd name="connsiteX20531" fmla="*/ 1611861 w 2482948"/>
              <a:gd name="connsiteY20531" fmla="*/ 646780 h 2128862"/>
              <a:gd name="connsiteX20532" fmla="*/ 2258919 w 2482948"/>
              <a:gd name="connsiteY20532" fmla="*/ 644354 h 2128862"/>
              <a:gd name="connsiteX20533" fmla="*/ 2254964 w 2482948"/>
              <a:gd name="connsiteY20533" fmla="*/ 645293 h 2128862"/>
              <a:gd name="connsiteX20534" fmla="*/ 2256168 w 2482948"/>
              <a:gd name="connsiteY20534" fmla="*/ 647319 h 2128862"/>
              <a:gd name="connsiteX20535" fmla="*/ 2257149 w 2482948"/>
              <a:gd name="connsiteY20535" fmla="*/ 648970 h 2128862"/>
              <a:gd name="connsiteX20536" fmla="*/ 2257925 w 2482948"/>
              <a:gd name="connsiteY20536" fmla="*/ 650277 h 2128862"/>
              <a:gd name="connsiteX20537" fmla="*/ 2259165 w 2482948"/>
              <a:gd name="connsiteY20537" fmla="*/ 654064 h 2128862"/>
              <a:gd name="connsiteX20538" fmla="*/ 2263561 w 2482948"/>
              <a:gd name="connsiteY20538" fmla="*/ 652539 h 2128862"/>
              <a:gd name="connsiteX20539" fmla="*/ 1590204 w 2482948"/>
              <a:gd name="connsiteY20539" fmla="*/ 643976 h 2128862"/>
              <a:gd name="connsiteX20540" fmla="*/ 1589484 w 2482948"/>
              <a:gd name="connsiteY20540" fmla="*/ 644803 h 2128862"/>
              <a:gd name="connsiteX20541" fmla="*/ 1593461 w 2482948"/>
              <a:gd name="connsiteY20541" fmla="*/ 646532 h 2128862"/>
              <a:gd name="connsiteX20542" fmla="*/ 1596881 w 2482948"/>
              <a:gd name="connsiteY20542" fmla="*/ 648019 h 2128862"/>
              <a:gd name="connsiteX20543" fmla="*/ 1597108 w 2482948"/>
              <a:gd name="connsiteY20543" fmla="*/ 647700 h 2128862"/>
              <a:gd name="connsiteX20544" fmla="*/ 1597295 w 2482948"/>
              <a:gd name="connsiteY20544" fmla="*/ 647439 h 2128862"/>
              <a:gd name="connsiteX20545" fmla="*/ 1597477 w 2482948"/>
              <a:gd name="connsiteY20545" fmla="*/ 647243 h 2128862"/>
              <a:gd name="connsiteX20546" fmla="*/ 1597541 w 2482948"/>
              <a:gd name="connsiteY20546" fmla="*/ 647175 h 2128862"/>
              <a:gd name="connsiteX20547" fmla="*/ 1591939 w 2482948"/>
              <a:gd name="connsiteY20547" fmla="*/ 644733 h 2128862"/>
              <a:gd name="connsiteX20548" fmla="*/ 1590979 w 2482948"/>
              <a:gd name="connsiteY20548" fmla="*/ 644314 h 2128862"/>
              <a:gd name="connsiteX20549" fmla="*/ 2017622 w 2482948"/>
              <a:gd name="connsiteY20549" fmla="*/ 643942 h 2128862"/>
              <a:gd name="connsiteX20550" fmla="*/ 2016308 w 2482948"/>
              <a:gd name="connsiteY20550" fmla="*/ 644158 h 2128862"/>
              <a:gd name="connsiteX20551" fmla="*/ 2016083 w 2482948"/>
              <a:gd name="connsiteY20551" fmla="*/ 644628 h 2128862"/>
              <a:gd name="connsiteX20552" fmla="*/ 2015530 w 2482948"/>
              <a:gd name="connsiteY20552" fmla="*/ 645783 h 2128862"/>
              <a:gd name="connsiteX20553" fmla="*/ 2015640 w 2482948"/>
              <a:gd name="connsiteY20553" fmla="*/ 645778 h 2128862"/>
              <a:gd name="connsiteX20554" fmla="*/ 2016616 w 2482948"/>
              <a:gd name="connsiteY20554" fmla="*/ 645728 h 2128862"/>
              <a:gd name="connsiteX20555" fmla="*/ 1538777 w 2482948"/>
              <a:gd name="connsiteY20555" fmla="*/ 643468 h 2128862"/>
              <a:gd name="connsiteX20556" fmla="*/ 1530796 w 2482948"/>
              <a:gd name="connsiteY20556" fmla="*/ 652410 h 2128862"/>
              <a:gd name="connsiteX20557" fmla="*/ 1525431 w 2482948"/>
              <a:gd name="connsiteY20557" fmla="*/ 658421 h 2128862"/>
              <a:gd name="connsiteX20558" fmla="*/ 1506359 w 2482948"/>
              <a:gd name="connsiteY20558" fmla="*/ 683902 h 2128862"/>
              <a:gd name="connsiteX20559" fmla="*/ 1497648 w 2482948"/>
              <a:gd name="connsiteY20559" fmla="*/ 697968 h 2128862"/>
              <a:gd name="connsiteX20560" fmla="*/ 1465428 w 2482948"/>
              <a:gd name="connsiteY20560" fmla="*/ 762282 h 2128862"/>
              <a:gd name="connsiteX20561" fmla="*/ 1463441 w 2482948"/>
              <a:gd name="connsiteY20561" fmla="*/ 768256 h 2128862"/>
              <a:gd name="connsiteX20562" fmla="*/ 1461638 w 2482948"/>
              <a:gd name="connsiteY20562" fmla="*/ 773677 h 2128862"/>
              <a:gd name="connsiteX20563" fmla="*/ 1457765 w 2482948"/>
              <a:gd name="connsiteY20563" fmla="*/ 785318 h 2128862"/>
              <a:gd name="connsiteX20564" fmla="*/ 1464414 w 2482948"/>
              <a:gd name="connsiteY20564" fmla="*/ 786679 h 2128862"/>
              <a:gd name="connsiteX20565" fmla="*/ 1467759 w 2482948"/>
              <a:gd name="connsiteY20565" fmla="*/ 787364 h 2128862"/>
              <a:gd name="connsiteX20566" fmla="*/ 1467760 w 2482948"/>
              <a:gd name="connsiteY20566" fmla="*/ 787360 h 2128862"/>
              <a:gd name="connsiteX20567" fmla="*/ 1469869 w 2482948"/>
              <a:gd name="connsiteY20567" fmla="*/ 780793 h 2128862"/>
              <a:gd name="connsiteX20568" fmla="*/ 1480114 w 2482948"/>
              <a:gd name="connsiteY20568" fmla="*/ 757614 h 2128862"/>
              <a:gd name="connsiteX20569" fmla="*/ 1493242 w 2482948"/>
              <a:gd name="connsiteY20569" fmla="*/ 727914 h 2128862"/>
              <a:gd name="connsiteX20570" fmla="*/ 1502333 w 2482948"/>
              <a:gd name="connsiteY20570" fmla="*/ 712218 h 2128862"/>
              <a:gd name="connsiteX20571" fmla="*/ 1506029 w 2482948"/>
              <a:gd name="connsiteY20571" fmla="*/ 704412 h 2128862"/>
              <a:gd name="connsiteX20572" fmla="*/ 1511055 w 2482948"/>
              <a:gd name="connsiteY20572" fmla="*/ 697160 h 2128862"/>
              <a:gd name="connsiteX20573" fmla="*/ 1519392 w 2482948"/>
              <a:gd name="connsiteY20573" fmla="*/ 682767 h 2128862"/>
              <a:gd name="connsiteX20574" fmla="*/ 1530110 w 2482948"/>
              <a:gd name="connsiteY20574" fmla="*/ 669665 h 2128862"/>
              <a:gd name="connsiteX20575" fmla="*/ 1546070 w 2482948"/>
              <a:gd name="connsiteY20575" fmla="*/ 646636 h 2128862"/>
              <a:gd name="connsiteX20576" fmla="*/ 1544693 w 2482948"/>
              <a:gd name="connsiteY20576" fmla="*/ 646037 h 2128862"/>
              <a:gd name="connsiteX20577" fmla="*/ 2023097 w 2482948"/>
              <a:gd name="connsiteY20577" fmla="*/ 643418 h 2128862"/>
              <a:gd name="connsiteX20578" fmla="*/ 2021890 w 2482948"/>
              <a:gd name="connsiteY20578" fmla="*/ 645567 h 2128862"/>
              <a:gd name="connsiteX20579" fmla="*/ 2028616 w 2482948"/>
              <a:gd name="connsiteY20579" fmla="*/ 646594 h 2128862"/>
              <a:gd name="connsiteX20580" fmla="*/ 2028775 w 2482948"/>
              <a:gd name="connsiteY20580" fmla="*/ 646572 h 2128862"/>
              <a:gd name="connsiteX20581" fmla="*/ 2028850 w 2482948"/>
              <a:gd name="connsiteY20581" fmla="*/ 646561 h 2128862"/>
              <a:gd name="connsiteX20582" fmla="*/ 2031719 w 2482948"/>
              <a:gd name="connsiteY20582" fmla="*/ 646155 h 2128862"/>
              <a:gd name="connsiteX20583" fmla="*/ 2032024 w 2482948"/>
              <a:gd name="connsiteY20583" fmla="*/ 645513 h 2128862"/>
              <a:gd name="connsiteX20584" fmla="*/ 2032213 w 2482948"/>
              <a:gd name="connsiteY20584" fmla="*/ 645117 h 2128862"/>
              <a:gd name="connsiteX20585" fmla="*/ 2032637 w 2482948"/>
              <a:gd name="connsiteY20585" fmla="*/ 644225 h 2128862"/>
              <a:gd name="connsiteX20586" fmla="*/ 2024950 w 2482948"/>
              <a:gd name="connsiteY20586" fmla="*/ 643418 h 2128862"/>
              <a:gd name="connsiteX20587" fmla="*/ 637543 w 2482948"/>
              <a:gd name="connsiteY20587" fmla="*/ 643397 h 2128862"/>
              <a:gd name="connsiteX20588" fmla="*/ 638369 w 2482948"/>
              <a:gd name="connsiteY20588" fmla="*/ 644069 h 2128862"/>
              <a:gd name="connsiteX20589" fmla="*/ 643341 w 2482948"/>
              <a:gd name="connsiteY20589" fmla="*/ 648118 h 2128862"/>
              <a:gd name="connsiteX20590" fmla="*/ 644114 w 2482948"/>
              <a:gd name="connsiteY20590" fmla="*/ 647244 h 2128862"/>
              <a:gd name="connsiteX20591" fmla="*/ 638988 w 2482948"/>
              <a:gd name="connsiteY20591" fmla="*/ 644242 h 2128862"/>
              <a:gd name="connsiteX20592" fmla="*/ 870631 w 2482948"/>
              <a:gd name="connsiteY20592" fmla="*/ 643357 h 2128862"/>
              <a:gd name="connsiteX20593" fmla="*/ 868640 w 2482948"/>
              <a:gd name="connsiteY20593" fmla="*/ 645837 h 2128862"/>
              <a:gd name="connsiteX20594" fmla="*/ 868658 w 2482948"/>
              <a:gd name="connsiteY20594" fmla="*/ 645843 h 2128862"/>
              <a:gd name="connsiteX20595" fmla="*/ 868692 w 2482948"/>
              <a:gd name="connsiteY20595" fmla="*/ 645854 h 2128862"/>
              <a:gd name="connsiteX20596" fmla="*/ 868705 w 2482948"/>
              <a:gd name="connsiteY20596" fmla="*/ 645858 h 2128862"/>
              <a:gd name="connsiteX20597" fmla="*/ 870705 w 2482948"/>
              <a:gd name="connsiteY20597" fmla="*/ 643381 h 2128862"/>
              <a:gd name="connsiteX20598" fmla="*/ 2205326 w 2482948"/>
              <a:gd name="connsiteY20598" fmla="*/ 643081 h 2128862"/>
              <a:gd name="connsiteX20599" fmla="*/ 2198250 w 2482948"/>
              <a:gd name="connsiteY20599" fmla="*/ 644612 h 2128862"/>
              <a:gd name="connsiteX20600" fmla="*/ 2198461 w 2482948"/>
              <a:gd name="connsiteY20600" fmla="*/ 646080 h 2128862"/>
              <a:gd name="connsiteX20601" fmla="*/ 2198961 w 2482948"/>
              <a:gd name="connsiteY20601" fmla="*/ 649556 h 2128862"/>
              <a:gd name="connsiteX20602" fmla="*/ 2201463 w 2482948"/>
              <a:gd name="connsiteY20602" fmla="*/ 657509 h 2128862"/>
              <a:gd name="connsiteX20603" fmla="*/ 2206481 w 2482948"/>
              <a:gd name="connsiteY20603" fmla="*/ 656124 h 2128862"/>
              <a:gd name="connsiteX20604" fmla="*/ 2208109 w 2482948"/>
              <a:gd name="connsiteY20604" fmla="*/ 655675 h 2128862"/>
              <a:gd name="connsiteX20605" fmla="*/ 2209760 w 2482948"/>
              <a:gd name="connsiteY20605" fmla="*/ 655220 h 2128862"/>
              <a:gd name="connsiteX20606" fmla="*/ 2393507 w 2482948"/>
              <a:gd name="connsiteY20606" fmla="*/ 642244 h 2128862"/>
              <a:gd name="connsiteX20607" fmla="*/ 2393505 w 2482948"/>
              <a:gd name="connsiteY20607" fmla="*/ 642245 h 2128862"/>
              <a:gd name="connsiteX20608" fmla="*/ 2389512 w 2482948"/>
              <a:gd name="connsiteY20608" fmla="*/ 644377 h 2128862"/>
              <a:gd name="connsiteX20609" fmla="*/ 2389679 w 2482948"/>
              <a:gd name="connsiteY20609" fmla="*/ 644296 h 2128862"/>
              <a:gd name="connsiteX20610" fmla="*/ 2392220 w 2482948"/>
              <a:gd name="connsiteY20610" fmla="*/ 643061 h 2128862"/>
              <a:gd name="connsiteX20611" fmla="*/ 2393872 w 2482948"/>
              <a:gd name="connsiteY20611" fmla="*/ 642257 h 2128862"/>
              <a:gd name="connsiteX20612" fmla="*/ 830690 w 2482948"/>
              <a:gd name="connsiteY20612" fmla="*/ 642027 h 2128862"/>
              <a:gd name="connsiteX20613" fmla="*/ 832204 w 2482948"/>
              <a:gd name="connsiteY20613" fmla="*/ 642450 h 2128862"/>
              <a:gd name="connsiteX20614" fmla="*/ 836001 w 2482948"/>
              <a:gd name="connsiteY20614" fmla="*/ 643509 h 2128862"/>
              <a:gd name="connsiteX20615" fmla="*/ 836189 w 2482948"/>
              <a:gd name="connsiteY20615" fmla="*/ 643259 h 2128862"/>
              <a:gd name="connsiteX20616" fmla="*/ 836275 w 2482948"/>
              <a:gd name="connsiteY20616" fmla="*/ 643145 h 2128862"/>
              <a:gd name="connsiteX20617" fmla="*/ 831652 w 2482948"/>
              <a:gd name="connsiteY20617" fmla="*/ 642220 h 2128862"/>
              <a:gd name="connsiteX20618" fmla="*/ 754833 w 2482948"/>
              <a:gd name="connsiteY20618" fmla="*/ 641996 h 2128862"/>
              <a:gd name="connsiteX20619" fmla="*/ 754635 w 2482948"/>
              <a:gd name="connsiteY20619" fmla="*/ 642034 h 2128862"/>
              <a:gd name="connsiteX20620" fmla="*/ 753836 w 2482948"/>
              <a:gd name="connsiteY20620" fmla="*/ 642189 h 2128862"/>
              <a:gd name="connsiteX20621" fmla="*/ 754105 w 2482948"/>
              <a:gd name="connsiteY20621" fmla="*/ 642636 h 2128862"/>
              <a:gd name="connsiteX20622" fmla="*/ 755512 w 2482948"/>
              <a:gd name="connsiteY20622" fmla="*/ 642666 h 2128862"/>
              <a:gd name="connsiteX20623" fmla="*/ 755107 w 2482948"/>
              <a:gd name="connsiteY20623" fmla="*/ 642390 h 2128862"/>
              <a:gd name="connsiteX20624" fmla="*/ 754857 w 2482948"/>
              <a:gd name="connsiteY20624" fmla="*/ 642030 h 2128862"/>
              <a:gd name="connsiteX20625" fmla="*/ 677791 w 2482948"/>
              <a:gd name="connsiteY20625" fmla="*/ 641861 h 2128862"/>
              <a:gd name="connsiteX20626" fmla="*/ 673243 w 2482948"/>
              <a:gd name="connsiteY20626" fmla="*/ 646998 h 2128862"/>
              <a:gd name="connsiteX20627" fmla="*/ 678111 w 2482948"/>
              <a:gd name="connsiteY20627" fmla="*/ 649624 h 2128862"/>
              <a:gd name="connsiteX20628" fmla="*/ 679342 w 2482948"/>
              <a:gd name="connsiteY20628" fmla="*/ 647481 h 2128862"/>
              <a:gd name="connsiteX20629" fmla="*/ 680038 w 2482948"/>
              <a:gd name="connsiteY20629" fmla="*/ 646269 h 2128862"/>
              <a:gd name="connsiteX20630" fmla="*/ 681587 w 2482948"/>
              <a:gd name="connsiteY20630" fmla="*/ 643573 h 2128862"/>
              <a:gd name="connsiteX20631" fmla="*/ 654762 w 2482948"/>
              <a:gd name="connsiteY20631" fmla="*/ 641822 h 2128862"/>
              <a:gd name="connsiteX20632" fmla="*/ 652183 w 2482948"/>
              <a:gd name="connsiteY20632" fmla="*/ 644762 h 2128862"/>
              <a:gd name="connsiteX20633" fmla="*/ 662570 w 2482948"/>
              <a:gd name="connsiteY20633" fmla="*/ 651849 h 2128862"/>
              <a:gd name="connsiteX20634" fmla="*/ 662868 w 2482948"/>
              <a:gd name="connsiteY20634" fmla="*/ 651512 h 2128862"/>
              <a:gd name="connsiteX20635" fmla="*/ 665988 w 2482948"/>
              <a:gd name="connsiteY20635" fmla="*/ 647988 h 2128862"/>
              <a:gd name="connsiteX20636" fmla="*/ 654848 w 2482948"/>
              <a:gd name="connsiteY20636" fmla="*/ 641850 h 2128862"/>
              <a:gd name="connsiteX20637" fmla="*/ 654821 w 2482948"/>
              <a:gd name="connsiteY20637" fmla="*/ 641841 h 2128862"/>
              <a:gd name="connsiteX20638" fmla="*/ 654777 w 2482948"/>
              <a:gd name="connsiteY20638" fmla="*/ 641827 h 2128862"/>
              <a:gd name="connsiteX20639" fmla="*/ 2269847 w 2482948"/>
              <a:gd name="connsiteY20639" fmla="*/ 641759 h 2128862"/>
              <a:gd name="connsiteX20640" fmla="*/ 2265752 w 2482948"/>
              <a:gd name="connsiteY20640" fmla="*/ 642731 h 2128862"/>
              <a:gd name="connsiteX20641" fmla="*/ 2270519 w 2482948"/>
              <a:gd name="connsiteY20641" fmla="*/ 650125 h 2128862"/>
              <a:gd name="connsiteX20642" fmla="*/ 2271041 w 2482948"/>
              <a:gd name="connsiteY20642" fmla="*/ 649944 h 2128862"/>
              <a:gd name="connsiteX20643" fmla="*/ 2272740 w 2482948"/>
              <a:gd name="connsiteY20643" fmla="*/ 649354 h 2128862"/>
              <a:gd name="connsiteX20644" fmla="*/ 2273845 w 2482948"/>
              <a:gd name="connsiteY20644" fmla="*/ 649022 h 2128862"/>
              <a:gd name="connsiteX20645" fmla="*/ 2274250 w 2482948"/>
              <a:gd name="connsiteY20645" fmla="*/ 648899 h 2128862"/>
              <a:gd name="connsiteX20646" fmla="*/ 1640496 w 2482948"/>
              <a:gd name="connsiteY20646" fmla="*/ 641558 h 2128862"/>
              <a:gd name="connsiteX20647" fmla="*/ 1639366 w 2482948"/>
              <a:gd name="connsiteY20647" fmla="*/ 643003 h 2128862"/>
              <a:gd name="connsiteX20648" fmla="*/ 1642799 w 2482948"/>
              <a:gd name="connsiteY20648" fmla="*/ 645072 h 2128862"/>
              <a:gd name="connsiteX20649" fmla="*/ 1643107 w 2482948"/>
              <a:gd name="connsiteY20649" fmla="*/ 645125 h 2128862"/>
              <a:gd name="connsiteX20650" fmla="*/ 1643195 w 2482948"/>
              <a:gd name="connsiteY20650" fmla="*/ 645140 h 2128862"/>
              <a:gd name="connsiteX20651" fmla="*/ 1643523 w 2482948"/>
              <a:gd name="connsiteY20651" fmla="*/ 645196 h 2128862"/>
              <a:gd name="connsiteX20652" fmla="*/ 1643735 w 2482948"/>
              <a:gd name="connsiteY20652" fmla="*/ 644880 h 2128862"/>
              <a:gd name="connsiteX20653" fmla="*/ 1644550 w 2482948"/>
              <a:gd name="connsiteY20653" fmla="*/ 643838 h 2128862"/>
              <a:gd name="connsiteX20654" fmla="*/ 2131216 w 2482948"/>
              <a:gd name="connsiteY20654" fmla="*/ 641339 h 2128862"/>
              <a:gd name="connsiteX20655" fmla="*/ 2119708 w 2482948"/>
              <a:gd name="connsiteY20655" fmla="*/ 644274 h 2128862"/>
              <a:gd name="connsiteX20656" fmla="*/ 2118924 w 2482948"/>
              <a:gd name="connsiteY20656" fmla="*/ 650011 h 2128862"/>
              <a:gd name="connsiteX20657" fmla="*/ 2117949 w 2482948"/>
              <a:gd name="connsiteY20657" fmla="*/ 657143 h 2128862"/>
              <a:gd name="connsiteX20658" fmla="*/ 2123342 w 2482948"/>
              <a:gd name="connsiteY20658" fmla="*/ 659745 h 2128862"/>
              <a:gd name="connsiteX20659" fmla="*/ 2126235 w 2482948"/>
              <a:gd name="connsiteY20659" fmla="*/ 658874 h 2128862"/>
              <a:gd name="connsiteX20660" fmla="*/ 2130258 w 2482948"/>
              <a:gd name="connsiteY20660" fmla="*/ 657662 h 2128862"/>
              <a:gd name="connsiteX20661" fmla="*/ 2065737 w 2482948"/>
              <a:gd name="connsiteY20661" fmla="*/ 641258 h 2128862"/>
              <a:gd name="connsiteX20662" fmla="*/ 2063534 w 2482948"/>
              <a:gd name="connsiteY20662" fmla="*/ 642300 h 2128862"/>
              <a:gd name="connsiteX20663" fmla="*/ 2061346 w 2482948"/>
              <a:gd name="connsiteY20663" fmla="*/ 643333 h 2128862"/>
              <a:gd name="connsiteX20664" fmla="*/ 2061360 w 2482948"/>
              <a:gd name="connsiteY20664" fmla="*/ 643335 h 2128862"/>
              <a:gd name="connsiteX20665" fmla="*/ 2064880 w 2482948"/>
              <a:gd name="connsiteY20665" fmla="*/ 643693 h 2128862"/>
              <a:gd name="connsiteX20666" fmla="*/ 2064919 w 2482948"/>
              <a:gd name="connsiteY20666" fmla="*/ 643582 h 2128862"/>
              <a:gd name="connsiteX20667" fmla="*/ 2065047 w 2482948"/>
              <a:gd name="connsiteY20667" fmla="*/ 643217 h 2128862"/>
              <a:gd name="connsiteX20668" fmla="*/ 772794 w 2482948"/>
              <a:gd name="connsiteY20668" fmla="*/ 641039 h 2128862"/>
              <a:gd name="connsiteX20669" fmla="*/ 772655 w 2482948"/>
              <a:gd name="connsiteY20669" fmla="*/ 641194 h 2128862"/>
              <a:gd name="connsiteX20670" fmla="*/ 772579 w 2482948"/>
              <a:gd name="connsiteY20670" fmla="*/ 641279 h 2128862"/>
              <a:gd name="connsiteX20671" fmla="*/ 772536 w 2482948"/>
              <a:gd name="connsiteY20671" fmla="*/ 641326 h 2128862"/>
              <a:gd name="connsiteX20672" fmla="*/ 772725 w 2482948"/>
              <a:gd name="connsiteY20672" fmla="*/ 641447 h 2128862"/>
              <a:gd name="connsiteX20673" fmla="*/ 773199 w 2482948"/>
              <a:gd name="connsiteY20673" fmla="*/ 641751 h 2128862"/>
              <a:gd name="connsiteX20674" fmla="*/ 774226 w 2482948"/>
              <a:gd name="connsiteY20674" fmla="*/ 642411 h 2128862"/>
              <a:gd name="connsiteX20675" fmla="*/ 776343 w 2482948"/>
              <a:gd name="connsiteY20675" fmla="*/ 643104 h 2128862"/>
              <a:gd name="connsiteX20676" fmla="*/ 776698 w 2482948"/>
              <a:gd name="connsiteY20676" fmla="*/ 643111 h 2128862"/>
              <a:gd name="connsiteX20677" fmla="*/ 777821 w 2482948"/>
              <a:gd name="connsiteY20677" fmla="*/ 643135 h 2128862"/>
              <a:gd name="connsiteX20678" fmla="*/ 777034 w 2482948"/>
              <a:gd name="connsiteY20678" fmla="*/ 642658 h 2128862"/>
              <a:gd name="connsiteX20679" fmla="*/ 774894 w 2482948"/>
              <a:gd name="connsiteY20679" fmla="*/ 641361 h 2128862"/>
              <a:gd name="connsiteX20680" fmla="*/ 774762 w 2482948"/>
              <a:gd name="connsiteY20680" fmla="*/ 641341 h 2128862"/>
              <a:gd name="connsiteX20681" fmla="*/ 774368 w 2482948"/>
              <a:gd name="connsiteY20681" fmla="*/ 641281 h 2128862"/>
              <a:gd name="connsiteX20682" fmla="*/ 1746325 w 2482948"/>
              <a:gd name="connsiteY20682" fmla="*/ 640849 h 2128862"/>
              <a:gd name="connsiteX20683" fmla="*/ 1744952 w 2482948"/>
              <a:gd name="connsiteY20683" fmla="*/ 642137 h 2128862"/>
              <a:gd name="connsiteX20684" fmla="*/ 1744091 w 2482948"/>
              <a:gd name="connsiteY20684" fmla="*/ 642944 h 2128862"/>
              <a:gd name="connsiteX20685" fmla="*/ 1743715 w 2482948"/>
              <a:gd name="connsiteY20685" fmla="*/ 643297 h 2128862"/>
              <a:gd name="connsiteX20686" fmla="*/ 1741984 w 2482948"/>
              <a:gd name="connsiteY20686" fmla="*/ 646088 h 2128862"/>
              <a:gd name="connsiteX20687" fmla="*/ 1048484 w 2482948"/>
              <a:gd name="connsiteY20687" fmla="*/ 640712 h 2128862"/>
              <a:gd name="connsiteX20688" fmla="*/ 1038409 w 2482948"/>
              <a:gd name="connsiteY20688" fmla="*/ 644444 h 2128862"/>
              <a:gd name="connsiteX20689" fmla="*/ 1038655 w 2482948"/>
              <a:gd name="connsiteY20689" fmla="*/ 644687 h 2128862"/>
              <a:gd name="connsiteX20690" fmla="*/ 1041221 w 2482948"/>
              <a:gd name="connsiteY20690" fmla="*/ 647226 h 2128862"/>
              <a:gd name="connsiteX20691" fmla="*/ 1042161 w 2482948"/>
              <a:gd name="connsiteY20691" fmla="*/ 648800 h 2128862"/>
              <a:gd name="connsiteX20692" fmla="*/ 1050884 w 2482948"/>
              <a:gd name="connsiteY20692" fmla="*/ 646205 h 2128862"/>
              <a:gd name="connsiteX20693" fmla="*/ 1051396 w 2482948"/>
              <a:gd name="connsiteY20693" fmla="*/ 646052 h 2128862"/>
              <a:gd name="connsiteX20694" fmla="*/ 2217696 w 2482948"/>
              <a:gd name="connsiteY20694" fmla="*/ 640406 h 2128862"/>
              <a:gd name="connsiteX20695" fmla="*/ 2211823 w 2482948"/>
              <a:gd name="connsiteY20695" fmla="*/ 641676 h 2128862"/>
              <a:gd name="connsiteX20696" fmla="*/ 2212595 w 2482948"/>
              <a:gd name="connsiteY20696" fmla="*/ 645713 h 2128862"/>
              <a:gd name="connsiteX20697" fmla="*/ 2214180 w 2482948"/>
              <a:gd name="connsiteY20697" fmla="*/ 654000 h 2128862"/>
              <a:gd name="connsiteX20698" fmla="*/ 2222427 w 2482948"/>
              <a:gd name="connsiteY20698" fmla="*/ 651725 h 2128862"/>
              <a:gd name="connsiteX20699" fmla="*/ 1626803 w 2482948"/>
              <a:gd name="connsiteY20699" fmla="*/ 640380 h 2128862"/>
              <a:gd name="connsiteX20700" fmla="*/ 1625846 w 2482948"/>
              <a:gd name="connsiteY20700" fmla="*/ 641505 h 2128862"/>
              <a:gd name="connsiteX20701" fmla="*/ 1626510 w 2482948"/>
              <a:gd name="connsiteY20701" fmla="*/ 641714 h 2128862"/>
              <a:gd name="connsiteX20702" fmla="*/ 1628069 w 2482948"/>
              <a:gd name="connsiteY20702" fmla="*/ 642206 h 2128862"/>
              <a:gd name="connsiteX20703" fmla="*/ 1632871 w 2482948"/>
              <a:gd name="connsiteY20703" fmla="*/ 643719 h 2128862"/>
              <a:gd name="connsiteX20704" fmla="*/ 1633159 w 2482948"/>
              <a:gd name="connsiteY20704" fmla="*/ 643351 h 2128862"/>
              <a:gd name="connsiteX20705" fmla="*/ 2386826 w 2482948"/>
              <a:gd name="connsiteY20705" fmla="*/ 640256 h 2128862"/>
              <a:gd name="connsiteX20706" fmla="*/ 2384191 w 2482948"/>
              <a:gd name="connsiteY20706" fmla="*/ 641298 h 2128862"/>
              <a:gd name="connsiteX20707" fmla="*/ 2379490 w 2482948"/>
              <a:gd name="connsiteY20707" fmla="*/ 643157 h 2128862"/>
              <a:gd name="connsiteX20708" fmla="*/ 2368543 w 2482948"/>
              <a:gd name="connsiteY20708" fmla="*/ 647485 h 2128862"/>
              <a:gd name="connsiteX20709" fmla="*/ 2324158 w 2482948"/>
              <a:gd name="connsiteY20709" fmla="*/ 672925 h 2128862"/>
              <a:gd name="connsiteX20710" fmla="*/ 2327103 w 2482948"/>
              <a:gd name="connsiteY20710" fmla="*/ 677888 h 2128862"/>
              <a:gd name="connsiteX20711" fmla="*/ 2327435 w 2482948"/>
              <a:gd name="connsiteY20711" fmla="*/ 678448 h 2128862"/>
              <a:gd name="connsiteX20712" fmla="*/ 2329815 w 2482948"/>
              <a:gd name="connsiteY20712" fmla="*/ 676787 h 2128862"/>
              <a:gd name="connsiteX20713" fmla="*/ 2376903 w 2482948"/>
              <a:gd name="connsiteY20713" fmla="*/ 644384 h 2128862"/>
              <a:gd name="connsiteX20714" fmla="*/ 2383119 w 2482948"/>
              <a:gd name="connsiteY20714" fmla="*/ 641798 h 2128862"/>
              <a:gd name="connsiteX20715" fmla="*/ 631746 w 2482948"/>
              <a:gd name="connsiteY20715" fmla="*/ 640247 h 2128862"/>
              <a:gd name="connsiteX20716" fmla="*/ 631203 w 2482948"/>
              <a:gd name="connsiteY20716" fmla="*/ 640868 h 2128862"/>
              <a:gd name="connsiteX20717" fmla="*/ 634139 w 2482948"/>
              <a:gd name="connsiteY20717" fmla="*/ 641958 h 2128862"/>
              <a:gd name="connsiteX20718" fmla="*/ 635466 w 2482948"/>
              <a:gd name="connsiteY20718" fmla="*/ 642450 h 2128862"/>
              <a:gd name="connsiteX20719" fmla="*/ 636722 w 2482948"/>
              <a:gd name="connsiteY20719" fmla="*/ 642916 h 2128862"/>
              <a:gd name="connsiteX20720" fmla="*/ 632164 w 2482948"/>
              <a:gd name="connsiteY20720" fmla="*/ 640247 h 2128862"/>
              <a:gd name="connsiteX20721" fmla="*/ 1027955 w 2482948"/>
              <a:gd name="connsiteY20721" fmla="*/ 640014 h 2128862"/>
              <a:gd name="connsiteX20722" fmla="*/ 1024200 w 2482948"/>
              <a:gd name="connsiteY20722" fmla="*/ 641692 h 2128862"/>
              <a:gd name="connsiteX20723" fmla="*/ 1023346 w 2482948"/>
              <a:gd name="connsiteY20723" fmla="*/ 642073 h 2128862"/>
              <a:gd name="connsiteX20724" fmla="*/ 1016557 w 2482948"/>
              <a:gd name="connsiteY20724" fmla="*/ 645107 h 2128862"/>
              <a:gd name="connsiteX20725" fmla="*/ 1018273 w 2482948"/>
              <a:gd name="connsiteY20725" fmla="*/ 646722 h 2128862"/>
              <a:gd name="connsiteX20726" fmla="*/ 1019470 w 2482948"/>
              <a:gd name="connsiteY20726" fmla="*/ 646281 h 2128862"/>
              <a:gd name="connsiteX20727" fmla="*/ 1020065 w 2482948"/>
              <a:gd name="connsiteY20727" fmla="*/ 646062 h 2128862"/>
              <a:gd name="connsiteX20728" fmla="*/ 1030266 w 2482948"/>
              <a:gd name="connsiteY20728" fmla="*/ 642303 h 2128862"/>
              <a:gd name="connsiteX20729" fmla="*/ 1028483 w 2482948"/>
              <a:gd name="connsiteY20729" fmla="*/ 640536 h 2128862"/>
              <a:gd name="connsiteX20730" fmla="*/ 1028188 w 2482948"/>
              <a:gd name="connsiteY20730" fmla="*/ 640244 h 2128862"/>
              <a:gd name="connsiteX20731" fmla="*/ 1611270 w 2482948"/>
              <a:gd name="connsiteY20731" fmla="*/ 639957 h 2128862"/>
              <a:gd name="connsiteX20732" fmla="*/ 1610431 w 2482948"/>
              <a:gd name="connsiteY20732" fmla="*/ 640860 h 2128862"/>
              <a:gd name="connsiteX20733" fmla="*/ 1616163 w 2482948"/>
              <a:gd name="connsiteY20733" fmla="*/ 643611 h 2128862"/>
              <a:gd name="connsiteX20734" fmla="*/ 1616796 w 2482948"/>
              <a:gd name="connsiteY20734" fmla="*/ 643915 h 2128862"/>
              <a:gd name="connsiteX20735" fmla="*/ 1617558 w 2482948"/>
              <a:gd name="connsiteY20735" fmla="*/ 642879 h 2128862"/>
              <a:gd name="connsiteX20736" fmla="*/ 1616153 w 2482948"/>
              <a:gd name="connsiteY20736" fmla="*/ 642247 h 2128862"/>
              <a:gd name="connsiteX20737" fmla="*/ 2071651 w 2482948"/>
              <a:gd name="connsiteY20737" fmla="*/ 639935 h 2128862"/>
              <a:gd name="connsiteX20738" fmla="*/ 2071641 w 2482948"/>
              <a:gd name="connsiteY20738" fmla="*/ 639965 h 2128862"/>
              <a:gd name="connsiteX20739" fmla="*/ 2070131 w 2482948"/>
              <a:gd name="connsiteY20739" fmla="*/ 644228 h 2128862"/>
              <a:gd name="connsiteX20740" fmla="*/ 2070313 w 2482948"/>
              <a:gd name="connsiteY20740" fmla="*/ 644246 h 2128862"/>
              <a:gd name="connsiteX20741" fmla="*/ 2077898 w 2482948"/>
              <a:gd name="connsiteY20741" fmla="*/ 646315 h 2128862"/>
              <a:gd name="connsiteX20742" fmla="*/ 2081037 w 2482948"/>
              <a:gd name="connsiteY20742" fmla="*/ 647714 h 2128862"/>
              <a:gd name="connsiteX20743" fmla="*/ 2082019 w 2482948"/>
              <a:gd name="connsiteY20743" fmla="*/ 644381 h 2128862"/>
              <a:gd name="connsiteX20744" fmla="*/ 2073211 w 2482948"/>
              <a:gd name="connsiteY20744" fmla="*/ 640109 h 2128862"/>
              <a:gd name="connsiteX20745" fmla="*/ 852711 w 2482948"/>
              <a:gd name="connsiteY20745" fmla="*/ 639363 h 2128862"/>
              <a:gd name="connsiteX20746" fmla="*/ 851630 w 2482948"/>
              <a:gd name="connsiteY20746" fmla="*/ 640785 h 2128862"/>
              <a:gd name="connsiteX20747" fmla="*/ 853377 w 2482948"/>
              <a:gd name="connsiteY20747" fmla="*/ 641305 h 2128862"/>
              <a:gd name="connsiteX20748" fmla="*/ 854683 w 2482948"/>
              <a:gd name="connsiteY20748" fmla="*/ 639675 h 2128862"/>
              <a:gd name="connsiteX20749" fmla="*/ 2280002 w 2482948"/>
              <a:gd name="connsiteY20749" fmla="*/ 639348 h 2128862"/>
              <a:gd name="connsiteX20750" fmla="*/ 2277826 w 2482948"/>
              <a:gd name="connsiteY20750" fmla="*/ 639864 h 2128862"/>
              <a:gd name="connsiteX20751" fmla="*/ 2277598 w 2482948"/>
              <a:gd name="connsiteY20751" fmla="*/ 639918 h 2128862"/>
              <a:gd name="connsiteX20752" fmla="*/ 2277036 w 2482948"/>
              <a:gd name="connsiteY20752" fmla="*/ 640052 h 2128862"/>
              <a:gd name="connsiteX20753" fmla="*/ 2278243 w 2482948"/>
              <a:gd name="connsiteY20753" fmla="*/ 641798 h 2128862"/>
              <a:gd name="connsiteX20754" fmla="*/ 2281618 w 2482948"/>
              <a:gd name="connsiteY20754" fmla="*/ 646680 h 2128862"/>
              <a:gd name="connsiteX20755" fmla="*/ 2284349 w 2482948"/>
              <a:gd name="connsiteY20755" fmla="*/ 645858 h 2128862"/>
              <a:gd name="connsiteX20756" fmla="*/ 1594576 w 2482948"/>
              <a:gd name="connsiteY20756" fmla="*/ 638956 h 2128862"/>
              <a:gd name="connsiteX20757" fmla="*/ 1593567 w 2482948"/>
              <a:gd name="connsiteY20757" fmla="*/ 640115 h 2128862"/>
              <a:gd name="connsiteX20758" fmla="*/ 1594140 w 2482948"/>
              <a:gd name="connsiteY20758" fmla="*/ 640364 h 2128862"/>
              <a:gd name="connsiteX20759" fmla="*/ 1598353 w 2482948"/>
              <a:gd name="connsiteY20759" fmla="*/ 642199 h 2128862"/>
              <a:gd name="connsiteX20760" fmla="*/ 1601071 w 2482948"/>
              <a:gd name="connsiteY20760" fmla="*/ 643383 h 2128862"/>
              <a:gd name="connsiteX20761" fmla="*/ 1601095 w 2482948"/>
              <a:gd name="connsiteY20761" fmla="*/ 643358 h 2128862"/>
              <a:gd name="connsiteX20762" fmla="*/ 1602064 w 2482948"/>
              <a:gd name="connsiteY20762" fmla="*/ 642317 h 2128862"/>
              <a:gd name="connsiteX20763" fmla="*/ 1596954 w 2482948"/>
              <a:gd name="connsiteY20763" fmla="*/ 640024 h 2128862"/>
              <a:gd name="connsiteX20764" fmla="*/ 1595860 w 2482948"/>
              <a:gd name="connsiteY20764" fmla="*/ 639533 h 2128862"/>
              <a:gd name="connsiteX20765" fmla="*/ 2035224 w 2482948"/>
              <a:gd name="connsiteY20765" fmla="*/ 638783 h 2128862"/>
              <a:gd name="connsiteX20766" fmla="*/ 2032953 w 2482948"/>
              <a:gd name="connsiteY20766" fmla="*/ 639332 h 2128862"/>
              <a:gd name="connsiteX20767" fmla="*/ 2029720 w 2482948"/>
              <a:gd name="connsiteY20767" fmla="*/ 640113 h 2128862"/>
              <a:gd name="connsiteX20768" fmla="*/ 2031937 w 2482948"/>
              <a:gd name="connsiteY20768" fmla="*/ 640339 h 2128862"/>
              <a:gd name="connsiteX20769" fmla="*/ 2034367 w 2482948"/>
              <a:gd name="connsiteY20769" fmla="*/ 640586 h 2128862"/>
              <a:gd name="connsiteX20770" fmla="*/ 2034784 w 2482948"/>
              <a:gd name="connsiteY20770" fmla="*/ 639708 h 2128862"/>
              <a:gd name="connsiteX20771" fmla="*/ 2034850 w 2482948"/>
              <a:gd name="connsiteY20771" fmla="*/ 639570 h 2128862"/>
              <a:gd name="connsiteX20772" fmla="*/ 1577902 w 2482948"/>
              <a:gd name="connsiteY20772" fmla="*/ 638614 h 2128862"/>
              <a:gd name="connsiteX20773" fmla="*/ 1577248 w 2482948"/>
              <a:gd name="connsiteY20773" fmla="*/ 639485 h 2128862"/>
              <a:gd name="connsiteX20774" fmla="*/ 1582195 w 2482948"/>
              <a:gd name="connsiteY20774" fmla="*/ 641636 h 2128862"/>
              <a:gd name="connsiteX20775" fmla="*/ 1585269 w 2482948"/>
              <a:gd name="connsiteY20775" fmla="*/ 642971 h 2128862"/>
              <a:gd name="connsiteX20776" fmla="*/ 1585722 w 2482948"/>
              <a:gd name="connsiteY20776" fmla="*/ 642385 h 2128862"/>
              <a:gd name="connsiteX20777" fmla="*/ 1585931 w 2482948"/>
              <a:gd name="connsiteY20777" fmla="*/ 642114 h 2128862"/>
              <a:gd name="connsiteX20778" fmla="*/ 2054089 w 2482948"/>
              <a:gd name="connsiteY20778" fmla="*/ 637984 h 2128862"/>
              <a:gd name="connsiteX20779" fmla="*/ 2052937 w 2482948"/>
              <a:gd name="connsiteY20779" fmla="*/ 640649 h 2128862"/>
              <a:gd name="connsiteX20780" fmla="*/ 2052180 w 2482948"/>
              <a:gd name="connsiteY20780" fmla="*/ 642400 h 2128862"/>
              <a:gd name="connsiteX20781" fmla="*/ 2053697 w 2482948"/>
              <a:gd name="connsiteY20781" fmla="*/ 642555 h 2128862"/>
              <a:gd name="connsiteX20782" fmla="*/ 2059843 w 2482948"/>
              <a:gd name="connsiteY20782" fmla="*/ 639645 h 2128862"/>
              <a:gd name="connsiteX20783" fmla="*/ 2061591 w 2482948"/>
              <a:gd name="connsiteY20783" fmla="*/ 638818 h 2128862"/>
              <a:gd name="connsiteX20784" fmla="*/ 729124 w 2482948"/>
              <a:gd name="connsiteY20784" fmla="*/ 637943 h 2128862"/>
              <a:gd name="connsiteX20785" fmla="*/ 728621 w 2482948"/>
              <a:gd name="connsiteY20785" fmla="*/ 638047 h 2128862"/>
              <a:gd name="connsiteX20786" fmla="*/ 727626 w 2482948"/>
              <a:gd name="connsiteY20786" fmla="*/ 638252 h 2128862"/>
              <a:gd name="connsiteX20787" fmla="*/ 727243 w 2482948"/>
              <a:gd name="connsiteY20787" fmla="*/ 638686 h 2128862"/>
              <a:gd name="connsiteX20788" fmla="*/ 727251 w 2482948"/>
              <a:gd name="connsiteY20788" fmla="*/ 638715 h 2128862"/>
              <a:gd name="connsiteX20789" fmla="*/ 729130 w 2482948"/>
              <a:gd name="connsiteY20789" fmla="*/ 637953 h 2128862"/>
              <a:gd name="connsiteX20790" fmla="*/ 2229648 w 2482948"/>
              <a:gd name="connsiteY20790" fmla="*/ 637821 h 2128862"/>
              <a:gd name="connsiteX20791" fmla="*/ 2228545 w 2482948"/>
              <a:gd name="connsiteY20791" fmla="*/ 638060 h 2128862"/>
              <a:gd name="connsiteX20792" fmla="*/ 2225319 w 2482948"/>
              <a:gd name="connsiteY20792" fmla="*/ 638757 h 2128862"/>
              <a:gd name="connsiteX20793" fmla="*/ 2225625 w 2482948"/>
              <a:gd name="connsiteY20793" fmla="*/ 639381 h 2128862"/>
              <a:gd name="connsiteX20794" fmla="*/ 2226211 w 2482948"/>
              <a:gd name="connsiteY20794" fmla="*/ 640574 h 2128862"/>
              <a:gd name="connsiteX20795" fmla="*/ 2228476 w 2482948"/>
              <a:gd name="connsiteY20795" fmla="*/ 650056 h 2128862"/>
              <a:gd name="connsiteX20796" fmla="*/ 2234407 w 2482948"/>
              <a:gd name="connsiteY20796" fmla="*/ 648419 h 2128862"/>
              <a:gd name="connsiteX20797" fmla="*/ 2234580 w 2482948"/>
              <a:gd name="connsiteY20797" fmla="*/ 648371 h 2128862"/>
              <a:gd name="connsiteX20798" fmla="*/ 840221 w 2482948"/>
              <a:gd name="connsiteY20798" fmla="*/ 637390 h 2128862"/>
              <a:gd name="connsiteX20799" fmla="*/ 840543 w 2482948"/>
              <a:gd name="connsiteY20799" fmla="*/ 637486 h 2128862"/>
              <a:gd name="connsiteX20800" fmla="*/ 840573 w 2482948"/>
              <a:gd name="connsiteY20800" fmla="*/ 637446 h 2128862"/>
              <a:gd name="connsiteX20801" fmla="*/ 840338 w 2482948"/>
              <a:gd name="connsiteY20801" fmla="*/ 637409 h 2128862"/>
              <a:gd name="connsiteX20802" fmla="*/ 2147217 w 2482948"/>
              <a:gd name="connsiteY20802" fmla="*/ 637258 h 2128862"/>
              <a:gd name="connsiteX20803" fmla="*/ 2136434 w 2482948"/>
              <a:gd name="connsiteY20803" fmla="*/ 640008 h 2128862"/>
              <a:gd name="connsiteX20804" fmla="*/ 2135677 w 2482948"/>
              <a:gd name="connsiteY20804" fmla="*/ 651544 h 2128862"/>
              <a:gd name="connsiteX20805" fmla="*/ 2135441 w 2482948"/>
              <a:gd name="connsiteY20805" fmla="*/ 655125 h 2128862"/>
              <a:gd name="connsiteX20806" fmla="*/ 2135376 w 2482948"/>
              <a:gd name="connsiteY20806" fmla="*/ 656120 h 2128862"/>
              <a:gd name="connsiteX20807" fmla="*/ 2147203 w 2482948"/>
              <a:gd name="connsiteY20807" fmla="*/ 652558 h 2128862"/>
              <a:gd name="connsiteX20808" fmla="*/ 875611 w 2482948"/>
              <a:gd name="connsiteY20808" fmla="*/ 637150 h 2128862"/>
              <a:gd name="connsiteX20809" fmla="*/ 875604 w 2482948"/>
              <a:gd name="connsiteY20809" fmla="*/ 637159 h 2128862"/>
              <a:gd name="connsiteX20810" fmla="*/ 875446 w 2482948"/>
              <a:gd name="connsiteY20810" fmla="*/ 637355 h 2128862"/>
              <a:gd name="connsiteX20811" fmla="*/ 875549 w 2482948"/>
              <a:gd name="connsiteY20811" fmla="*/ 637381 h 2128862"/>
              <a:gd name="connsiteX20812" fmla="*/ 875563 w 2482948"/>
              <a:gd name="connsiteY20812" fmla="*/ 637364 h 2128862"/>
              <a:gd name="connsiteX20813" fmla="*/ 875578 w 2482948"/>
              <a:gd name="connsiteY20813" fmla="*/ 637345 h 2128862"/>
              <a:gd name="connsiteX20814" fmla="*/ 875709 w 2482948"/>
              <a:gd name="connsiteY20814" fmla="*/ 637182 h 2128862"/>
              <a:gd name="connsiteX20815" fmla="*/ 875661 w 2482948"/>
              <a:gd name="connsiteY20815" fmla="*/ 637166 h 2128862"/>
              <a:gd name="connsiteX20816" fmla="*/ 875659 w 2482948"/>
              <a:gd name="connsiteY20816" fmla="*/ 637166 h 2128862"/>
              <a:gd name="connsiteX20817" fmla="*/ 1523848 w 2482948"/>
              <a:gd name="connsiteY20817" fmla="*/ 636985 h 2128862"/>
              <a:gd name="connsiteX20818" fmla="*/ 1521701 w 2482948"/>
              <a:gd name="connsiteY20818" fmla="*/ 639171 h 2128862"/>
              <a:gd name="connsiteX20819" fmla="*/ 1518091 w 2482948"/>
              <a:gd name="connsiteY20819" fmla="*/ 642847 h 2128862"/>
              <a:gd name="connsiteX20820" fmla="*/ 1498782 w 2482948"/>
              <a:gd name="connsiteY20820" fmla="*/ 666468 h 2128862"/>
              <a:gd name="connsiteX20821" fmla="*/ 1490010 w 2482948"/>
              <a:gd name="connsiteY20821" fmla="*/ 679540 h 2128862"/>
              <a:gd name="connsiteX20822" fmla="*/ 1457703 w 2482948"/>
              <a:gd name="connsiteY20822" fmla="*/ 739628 h 2128862"/>
              <a:gd name="connsiteX20823" fmla="*/ 1442792 w 2482948"/>
              <a:gd name="connsiteY20823" fmla="*/ 782253 h 2128862"/>
              <a:gd name="connsiteX20824" fmla="*/ 1452868 w 2482948"/>
              <a:gd name="connsiteY20824" fmla="*/ 784316 h 2128862"/>
              <a:gd name="connsiteX20825" fmla="*/ 1461692 w 2482948"/>
              <a:gd name="connsiteY20825" fmla="*/ 758130 h 2128862"/>
              <a:gd name="connsiteX20826" fmla="*/ 1461692 w 2482948"/>
              <a:gd name="connsiteY20826" fmla="*/ 758130 h 2128862"/>
              <a:gd name="connsiteX20827" fmla="*/ 1485122 w 2482948"/>
              <a:gd name="connsiteY20827" fmla="*/ 708397 h 2128862"/>
              <a:gd name="connsiteX20828" fmla="*/ 1488844 w 2482948"/>
              <a:gd name="connsiteY20828" fmla="*/ 702442 h 2128862"/>
              <a:gd name="connsiteX20829" fmla="*/ 1494296 w 2482948"/>
              <a:gd name="connsiteY20829" fmla="*/ 693718 h 2128862"/>
              <a:gd name="connsiteX20830" fmla="*/ 1498009 w 2482948"/>
              <a:gd name="connsiteY20830" fmla="*/ 686383 h 2128862"/>
              <a:gd name="connsiteX20831" fmla="*/ 1503098 w 2482948"/>
              <a:gd name="connsiteY20831" fmla="*/ 679634 h 2128862"/>
              <a:gd name="connsiteX20832" fmla="*/ 1511514 w 2482948"/>
              <a:gd name="connsiteY20832" fmla="*/ 666169 h 2128862"/>
              <a:gd name="connsiteX20833" fmla="*/ 1522385 w 2482948"/>
              <a:gd name="connsiteY20833" fmla="*/ 654057 h 2128862"/>
              <a:gd name="connsiteX20834" fmla="*/ 1532444 w 2482948"/>
              <a:gd name="connsiteY20834" fmla="*/ 640718 h 2128862"/>
              <a:gd name="connsiteX20835" fmla="*/ 719457 w 2482948"/>
              <a:gd name="connsiteY20835" fmla="*/ 636960 h 2128862"/>
              <a:gd name="connsiteX20836" fmla="*/ 718655 w 2482948"/>
              <a:gd name="connsiteY20836" fmla="*/ 637596 h 2128862"/>
              <a:gd name="connsiteX20837" fmla="*/ 718961 w 2482948"/>
              <a:gd name="connsiteY20837" fmla="*/ 637463 h 2128862"/>
              <a:gd name="connsiteX20838" fmla="*/ 719535 w 2482948"/>
              <a:gd name="connsiteY20838" fmla="*/ 637213 h 2128862"/>
              <a:gd name="connsiteX20839" fmla="*/ 2043150 w 2482948"/>
              <a:gd name="connsiteY20839" fmla="*/ 636867 h 2128862"/>
              <a:gd name="connsiteX20840" fmla="*/ 2041684 w 2482948"/>
              <a:gd name="connsiteY20840" fmla="*/ 637221 h 2128862"/>
              <a:gd name="connsiteX20841" fmla="*/ 2039827 w 2482948"/>
              <a:gd name="connsiteY20841" fmla="*/ 641142 h 2128862"/>
              <a:gd name="connsiteX20842" fmla="*/ 2040054 w 2482948"/>
              <a:gd name="connsiteY20842" fmla="*/ 641165 h 2128862"/>
              <a:gd name="connsiteX20843" fmla="*/ 2042593 w 2482948"/>
              <a:gd name="connsiteY20843" fmla="*/ 641424 h 2128862"/>
              <a:gd name="connsiteX20844" fmla="*/ 2047996 w 2482948"/>
              <a:gd name="connsiteY20844" fmla="*/ 641974 h 2128862"/>
              <a:gd name="connsiteX20845" fmla="*/ 2049915 w 2482948"/>
              <a:gd name="connsiteY20845" fmla="*/ 637521 h 2128862"/>
              <a:gd name="connsiteX20846" fmla="*/ 2049781 w 2482948"/>
              <a:gd name="connsiteY20846" fmla="*/ 637506 h 2128862"/>
              <a:gd name="connsiteX20847" fmla="*/ 2046176 w 2482948"/>
              <a:gd name="connsiteY20847" fmla="*/ 637158 h 2128862"/>
              <a:gd name="connsiteX20848" fmla="*/ 2382515 w 2482948"/>
              <a:gd name="connsiteY20848" fmla="*/ 636533 h 2128862"/>
              <a:gd name="connsiteX20849" fmla="*/ 2356582 w 2482948"/>
              <a:gd name="connsiteY20849" fmla="*/ 644728 h 2128862"/>
              <a:gd name="connsiteX20850" fmla="*/ 2348632 w 2482948"/>
              <a:gd name="connsiteY20850" fmla="*/ 648436 h 2128862"/>
              <a:gd name="connsiteX20851" fmla="*/ 2318081 w 2482948"/>
              <a:gd name="connsiteY20851" fmla="*/ 662684 h 2128862"/>
              <a:gd name="connsiteX20852" fmla="*/ 2320017 w 2482948"/>
              <a:gd name="connsiteY20852" fmla="*/ 665948 h 2128862"/>
              <a:gd name="connsiteX20853" fmla="*/ 2321624 w 2482948"/>
              <a:gd name="connsiteY20853" fmla="*/ 668656 h 2128862"/>
              <a:gd name="connsiteX20854" fmla="*/ 2368974 w 2482948"/>
              <a:gd name="connsiteY20854" fmla="*/ 641574 h 2128862"/>
              <a:gd name="connsiteX20855" fmla="*/ 2383222 w 2482948"/>
              <a:gd name="connsiteY20855" fmla="*/ 636593 h 2128862"/>
              <a:gd name="connsiteX20856" fmla="*/ 2293210 w 2482948"/>
              <a:gd name="connsiteY20856" fmla="*/ 636212 h 2128862"/>
              <a:gd name="connsiteX20857" fmla="*/ 2289566 w 2482948"/>
              <a:gd name="connsiteY20857" fmla="*/ 637077 h 2128862"/>
              <a:gd name="connsiteX20858" fmla="*/ 2289457 w 2482948"/>
              <a:gd name="connsiteY20858" fmla="*/ 637103 h 2128862"/>
              <a:gd name="connsiteX20859" fmla="*/ 2287032 w 2482948"/>
              <a:gd name="connsiteY20859" fmla="*/ 637678 h 2128862"/>
              <a:gd name="connsiteX20860" fmla="*/ 2289031 w 2482948"/>
              <a:gd name="connsiteY20860" fmla="*/ 640372 h 2128862"/>
              <a:gd name="connsiteX20861" fmla="*/ 2291503 w 2482948"/>
              <a:gd name="connsiteY20861" fmla="*/ 643703 h 2128862"/>
              <a:gd name="connsiteX20862" fmla="*/ 2294269 w 2482948"/>
              <a:gd name="connsiteY20862" fmla="*/ 642870 h 2128862"/>
              <a:gd name="connsiteX20863" fmla="*/ 2294560 w 2482948"/>
              <a:gd name="connsiteY20863" fmla="*/ 642782 h 2128862"/>
              <a:gd name="connsiteX20864" fmla="*/ 2298228 w 2482948"/>
              <a:gd name="connsiteY20864" fmla="*/ 641677 h 2128862"/>
              <a:gd name="connsiteX20865" fmla="*/ 2297601 w 2482948"/>
              <a:gd name="connsiteY20865" fmla="*/ 640706 h 2128862"/>
              <a:gd name="connsiteX20866" fmla="*/ 1061086 w 2482948"/>
              <a:gd name="connsiteY20866" fmla="*/ 636045 h 2128862"/>
              <a:gd name="connsiteX20867" fmla="*/ 1057652 w 2482948"/>
              <a:gd name="connsiteY20867" fmla="*/ 637317 h 2128862"/>
              <a:gd name="connsiteX20868" fmla="*/ 1052875 w 2482948"/>
              <a:gd name="connsiteY20868" fmla="*/ 639086 h 2128862"/>
              <a:gd name="connsiteX20869" fmla="*/ 1056100 w 2482948"/>
              <a:gd name="connsiteY20869" fmla="*/ 644653 h 2128862"/>
              <a:gd name="connsiteX20870" fmla="*/ 1059339 w 2482948"/>
              <a:gd name="connsiteY20870" fmla="*/ 643689 h 2128862"/>
              <a:gd name="connsiteX20871" fmla="*/ 1064283 w 2482948"/>
              <a:gd name="connsiteY20871" fmla="*/ 642219 h 2128862"/>
              <a:gd name="connsiteX20872" fmla="*/ 1063548 w 2482948"/>
              <a:gd name="connsiteY20872" fmla="*/ 640799 h 2128862"/>
              <a:gd name="connsiteX20873" fmla="*/ 1062175 w 2482948"/>
              <a:gd name="connsiteY20873" fmla="*/ 638149 h 2128862"/>
              <a:gd name="connsiteX20874" fmla="*/ 636578 w 2482948"/>
              <a:gd name="connsiteY20874" fmla="*/ 635972 h 2128862"/>
              <a:gd name="connsiteX20875" fmla="*/ 635300 w 2482948"/>
              <a:gd name="connsiteY20875" fmla="*/ 636185 h 2128862"/>
              <a:gd name="connsiteX20876" fmla="*/ 634596 w 2482948"/>
              <a:gd name="connsiteY20876" fmla="*/ 636990 h 2128862"/>
              <a:gd name="connsiteX20877" fmla="*/ 639843 w 2482948"/>
              <a:gd name="connsiteY20877" fmla="*/ 638119 h 2128862"/>
              <a:gd name="connsiteX20878" fmla="*/ 643644 w 2482948"/>
              <a:gd name="connsiteY20878" fmla="*/ 638936 h 2128862"/>
              <a:gd name="connsiteX20879" fmla="*/ 644884 w 2482948"/>
              <a:gd name="connsiteY20879" fmla="*/ 639782 h 2128862"/>
              <a:gd name="connsiteX20880" fmla="*/ 645683 w 2482948"/>
              <a:gd name="connsiteY20880" fmla="*/ 640327 h 2128862"/>
              <a:gd name="connsiteX20881" fmla="*/ 648515 w 2482948"/>
              <a:gd name="connsiteY20881" fmla="*/ 642260 h 2128862"/>
              <a:gd name="connsiteX20882" fmla="*/ 649299 w 2482948"/>
              <a:gd name="connsiteY20882" fmla="*/ 641373 h 2128862"/>
              <a:gd name="connsiteX20883" fmla="*/ 650199 w 2482948"/>
              <a:gd name="connsiteY20883" fmla="*/ 640354 h 2128862"/>
              <a:gd name="connsiteX20884" fmla="*/ 757109 w 2482948"/>
              <a:gd name="connsiteY20884" fmla="*/ 635871 h 2128862"/>
              <a:gd name="connsiteX20885" fmla="*/ 756663 w 2482948"/>
              <a:gd name="connsiteY20885" fmla="*/ 635877 h 2128862"/>
              <a:gd name="connsiteX20886" fmla="*/ 756177 w 2482948"/>
              <a:gd name="connsiteY20886" fmla="*/ 635884 h 2128862"/>
              <a:gd name="connsiteX20887" fmla="*/ 756352 w 2482948"/>
              <a:gd name="connsiteY20887" fmla="*/ 636136 h 2128862"/>
              <a:gd name="connsiteX20888" fmla="*/ 756439 w 2482948"/>
              <a:gd name="connsiteY20888" fmla="*/ 636262 h 2128862"/>
              <a:gd name="connsiteX20889" fmla="*/ 756539 w 2482948"/>
              <a:gd name="connsiteY20889" fmla="*/ 636406 h 2128862"/>
              <a:gd name="connsiteX20890" fmla="*/ 756857 w 2482948"/>
              <a:gd name="connsiteY20890" fmla="*/ 636406 h 2128862"/>
              <a:gd name="connsiteX20891" fmla="*/ 757539 w 2482948"/>
              <a:gd name="connsiteY20891" fmla="*/ 636406 h 2128862"/>
              <a:gd name="connsiteX20892" fmla="*/ 1630693 w 2482948"/>
              <a:gd name="connsiteY20892" fmla="*/ 635805 h 2128862"/>
              <a:gd name="connsiteX20893" fmla="*/ 1630432 w 2482948"/>
              <a:gd name="connsiteY20893" fmla="*/ 636113 h 2128862"/>
              <a:gd name="connsiteX20894" fmla="*/ 1629936 w 2482948"/>
              <a:gd name="connsiteY20894" fmla="*/ 636695 h 2128862"/>
              <a:gd name="connsiteX20895" fmla="*/ 1629585 w 2482948"/>
              <a:gd name="connsiteY20895" fmla="*/ 637108 h 2128862"/>
              <a:gd name="connsiteX20896" fmla="*/ 1635330 w 2482948"/>
              <a:gd name="connsiteY20896" fmla="*/ 640570 h 2128862"/>
              <a:gd name="connsiteX20897" fmla="*/ 1635910 w 2482948"/>
              <a:gd name="connsiteY20897" fmla="*/ 639827 h 2128862"/>
              <a:gd name="connsiteX20898" fmla="*/ 1636370 w 2482948"/>
              <a:gd name="connsiteY20898" fmla="*/ 639237 h 2128862"/>
              <a:gd name="connsiteX20899" fmla="*/ 1632527 w 2482948"/>
              <a:gd name="connsiteY20899" fmla="*/ 637075 h 2128862"/>
              <a:gd name="connsiteX20900" fmla="*/ 765635 w 2482948"/>
              <a:gd name="connsiteY20900" fmla="*/ 635751 h 2128862"/>
              <a:gd name="connsiteX20901" fmla="*/ 763892 w 2482948"/>
              <a:gd name="connsiteY20901" fmla="*/ 635776 h 2128862"/>
              <a:gd name="connsiteX20902" fmla="*/ 764100 w 2482948"/>
              <a:gd name="connsiteY20902" fmla="*/ 635910 h 2128862"/>
              <a:gd name="connsiteX20903" fmla="*/ 764876 w 2482948"/>
              <a:gd name="connsiteY20903" fmla="*/ 636408 h 2128862"/>
              <a:gd name="connsiteX20904" fmla="*/ 766717 w 2482948"/>
              <a:gd name="connsiteY20904" fmla="*/ 636408 h 2128862"/>
              <a:gd name="connsiteX20905" fmla="*/ 766223 w 2482948"/>
              <a:gd name="connsiteY20905" fmla="*/ 636108 h 2128862"/>
              <a:gd name="connsiteX20906" fmla="*/ 777718 w 2482948"/>
              <a:gd name="connsiteY20906" fmla="*/ 635582 h 2128862"/>
              <a:gd name="connsiteX20907" fmla="*/ 777407 w 2482948"/>
              <a:gd name="connsiteY20907" fmla="*/ 635586 h 2128862"/>
              <a:gd name="connsiteX20908" fmla="*/ 777313 w 2482948"/>
              <a:gd name="connsiteY20908" fmla="*/ 635588 h 2128862"/>
              <a:gd name="connsiteX20909" fmla="*/ 776650 w 2482948"/>
              <a:gd name="connsiteY20909" fmla="*/ 636410 h 2128862"/>
              <a:gd name="connsiteX20910" fmla="*/ 779156 w 2482948"/>
              <a:gd name="connsiteY20910" fmla="*/ 636411 h 2128862"/>
              <a:gd name="connsiteX20911" fmla="*/ 1023326 w 2482948"/>
              <a:gd name="connsiteY20911" fmla="*/ 635429 h 2128862"/>
              <a:gd name="connsiteX20912" fmla="*/ 1015262 w 2482948"/>
              <a:gd name="connsiteY20912" fmla="*/ 639727 h 2128862"/>
              <a:gd name="connsiteX20913" fmla="*/ 1014385 w 2482948"/>
              <a:gd name="connsiteY20913" fmla="*/ 640798 h 2128862"/>
              <a:gd name="connsiteX20914" fmla="*/ 1024283 w 2482948"/>
              <a:gd name="connsiteY20914" fmla="*/ 636376 h 2128862"/>
              <a:gd name="connsiteX20915" fmla="*/ 1024117 w 2482948"/>
              <a:gd name="connsiteY20915" fmla="*/ 636213 h 2128862"/>
              <a:gd name="connsiteX20916" fmla="*/ 1023727 w 2482948"/>
              <a:gd name="connsiteY20916" fmla="*/ 635827 h 2128862"/>
              <a:gd name="connsiteX20917" fmla="*/ 660386 w 2482948"/>
              <a:gd name="connsiteY20917" fmla="*/ 635411 h 2128862"/>
              <a:gd name="connsiteX20918" fmla="*/ 657614 w 2482948"/>
              <a:gd name="connsiteY20918" fmla="*/ 638571 h 2128862"/>
              <a:gd name="connsiteX20919" fmla="*/ 668584 w 2482948"/>
              <a:gd name="connsiteY20919" fmla="*/ 644486 h 2128862"/>
              <a:gd name="connsiteX20920" fmla="*/ 668926 w 2482948"/>
              <a:gd name="connsiteY20920" fmla="*/ 644670 h 2128862"/>
              <a:gd name="connsiteX20921" fmla="*/ 672267 w 2482948"/>
              <a:gd name="connsiteY20921" fmla="*/ 640896 h 2128862"/>
              <a:gd name="connsiteX20922" fmla="*/ 673233 w 2482948"/>
              <a:gd name="connsiteY20922" fmla="*/ 639805 h 2128862"/>
              <a:gd name="connsiteX20923" fmla="*/ 668066 w 2482948"/>
              <a:gd name="connsiteY20923" fmla="*/ 637475 h 2128862"/>
              <a:gd name="connsiteX20924" fmla="*/ 667637 w 2482948"/>
              <a:gd name="connsiteY20924" fmla="*/ 637282 h 2128862"/>
              <a:gd name="connsiteX20925" fmla="*/ 663166 w 2482948"/>
              <a:gd name="connsiteY20925" fmla="*/ 636128 h 2128862"/>
              <a:gd name="connsiteX20926" fmla="*/ 661386 w 2482948"/>
              <a:gd name="connsiteY20926" fmla="*/ 635669 h 2128862"/>
              <a:gd name="connsiteX20927" fmla="*/ 791643 w 2482948"/>
              <a:gd name="connsiteY20927" fmla="*/ 635387 h 2128862"/>
              <a:gd name="connsiteX20928" fmla="*/ 788408 w 2482948"/>
              <a:gd name="connsiteY20928" fmla="*/ 635432 h 2128862"/>
              <a:gd name="connsiteX20929" fmla="*/ 788374 w 2482948"/>
              <a:gd name="connsiteY20929" fmla="*/ 635433 h 2128862"/>
              <a:gd name="connsiteX20930" fmla="*/ 788020 w 2482948"/>
              <a:gd name="connsiteY20930" fmla="*/ 635438 h 2128862"/>
              <a:gd name="connsiteX20931" fmla="*/ 789725 w 2482948"/>
              <a:gd name="connsiteY20931" fmla="*/ 636413 h 2128862"/>
              <a:gd name="connsiteX20932" fmla="*/ 789845 w 2482948"/>
              <a:gd name="connsiteY20932" fmla="*/ 636413 h 2128862"/>
              <a:gd name="connsiteX20933" fmla="*/ 790293 w 2482948"/>
              <a:gd name="connsiteY20933" fmla="*/ 636413 h 2128862"/>
              <a:gd name="connsiteX20934" fmla="*/ 793390 w 2482948"/>
              <a:gd name="connsiteY20934" fmla="*/ 636414 h 2128862"/>
              <a:gd name="connsiteX20935" fmla="*/ 793406 w 2482948"/>
              <a:gd name="connsiteY20935" fmla="*/ 636394 h 2128862"/>
              <a:gd name="connsiteX20936" fmla="*/ 793433 w 2482948"/>
              <a:gd name="connsiteY20936" fmla="*/ 636362 h 2128862"/>
              <a:gd name="connsiteX20937" fmla="*/ 792069 w 2482948"/>
              <a:gd name="connsiteY20937" fmla="*/ 635619 h 2128862"/>
              <a:gd name="connsiteX20938" fmla="*/ 1615726 w 2482948"/>
              <a:gd name="connsiteY20938" fmla="*/ 635163 h 2128862"/>
              <a:gd name="connsiteX20939" fmla="*/ 1614770 w 2482948"/>
              <a:gd name="connsiteY20939" fmla="*/ 636191 h 2128862"/>
              <a:gd name="connsiteX20940" fmla="*/ 1618151 w 2482948"/>
              <a:gd name="connsiteY20940" fmla="*/ 637731 h 2128862"/>
              <a:gd name="connsiteX20941" fmla="*/ 1619230 w 2482948"/>
              <a:gd name="connsiteY20941" fmla="*/ 638273 h 2128862"/>
              <a:gd name="connsiteX20942" fmla="*/ 1619627 w 2482948"/>
              <a:gd name="connsiteY20942" fmla="*/ 638472 h 2128862"/>
              <a:gd name="connsiteX20943" fmla="*/ 1620486 w 2482948"/>
              <a:gd name="connsiteY20943" fmla="*/ 638904 h 2128862"/>
              <a:gd name="connsiteX20944" fmla="*/ 1621259 w 2482948"/>
              <a:gd name="connsiteY20944" fmla="*/ 637854 h 2128862"/>
              <a:gd name="connsiteX20945" fmla="*/ 1620718 w 2482948"/>
              <a:gd name="connsiteY20945" fmla="*/ 637609 h 2128862"/>
              <a:gd name="connsiteX20946" fmla="*/ 1619461 w 2482948"/>
              <a:gd name="connsiteY20946" fmla="*/ 637041 h 2128862"/>
              <a:gd name="connsiteX20947" fmla="*/ 1616646 w 2482948"/>
              <a:gd name="connsiteY20947" fmla="*/ 635626 h 2128862"/>
              <a:gd name="connsiteX20948" fmla="*/ 1616443 w 2482948"/>
              <a:gd name="connsiteY20948" fmla="*/ 635524 h 2128862"/>
              <a:gd name="connsiteX20949" fmla="*/ 1807378 w 2482948"/>
              <a:gd name="connsiteY20949" fmla="*/ 635130 h 2128862"/>
              <a:gd name="connsiteX20950" fmla="*/ 1794671 w 2482948"/>
              <a:gd name="connsiteY20950" fmla="*/ 646087 h 2128862"/>
              <a:gd name="connsiteX20951" fmla="*/ 1787550 w 2482948"/>
              <a:gd name="connsiteY20951" fmla="*/ 652227 h 2128862"/>
              <a:gd name="connsiteX20952" fmla="*/ 1757865 w 2482948"/>
              <a:gd name="connsiteY20952" fmla="*/ 687128 h 2128862"/>
              <a:gd name="connsiteX20953" fmla="*/ 1732613 w 2482948"/>
              <a:gd name="connsiteY20953" fmla="*/ 734033 h 2128862"/>
              <a:gd name="connsiteX20954" fmla="*/ 1734978 w 2482948"/>
              <a:gd name="connsiteY20954" fmla="*/ 737204 h 2128862"/>
              <a:gd name="connsiteX20955" fmla="*/ 1738307 w 2482948"/>
              <a:gd name="connsiteY20955" fmla="*/ 741666 h 2128862"/>
              <a:gd name="connsiteX20956" fmla="*/ 1747998 w 2482948"/>
              <a:gd name="connsiteY20956" fmla="*/ 725162 h 2128862"/>
              <a:gd name="connsiteX20957" fmla="*/ 1748613 w 2482948"/>
              <a:gd name="connsiteY20957" fmla="*/ 724768 h 2128862"/>
              <a:gd name="connsiteX20958" fmla="*/ 1748937 w 2482948"/>
              <a:gd name="connsiteY20958" fmla="*/ 724234 h 2128862"/>
              <a:gd name="connsiteX20959" fmla="*/ 1754395 w 2482948"/>
              <a:gd name="connsiteY20959" fmla="*/ 720848 h 2128862"/>
              <a:gd name="connsiteX20960" fmla="*/ 1780328 w 2482948"/>
              <a:gd name="connsiteY20960" fmla="*/ 672617 h 2128862"/>
              <a:gd name="connsiteX20961" fmla="*/ 1783054 w 2482948"/>
              <a:gd name="connsiteY20961" fmla="*/ 668840 h 2128862"/>
              <a:gd name="connsiteX20962" fmla="*/ 2161421 w 2482948"/>
              <a:gd name="connsiteY20962" fmla="*/ 635016 h 2128862"/>
              <a:gd name="connsiteX20963" fmla="*/ 2158009 w 2482948"/>
              <a:gd name="connsiteY20963" fmla="*/ 635420 h 2128862"/>
              <a:gd name="connsiteX20964" fmla="*/ 2154423 w 2482948"/>
              <a:gd name="connsiteY20964" fmla="*/ 635420 h 2128862"/>
              <a:gd name="connsiteX20965" fmla="*/ 2151905 w 2482948"/>
              <a:gd name="connsiteY20965" fmla="*/ 636062 h 2128862"/>
              <a:gd name="connsiteX20966" fmla="*/ 2151768 w 2482948"/>
              <a:gd name="connsiteY20966" fmla="*/ 651183 h 2128862"/>
              <a:gd name="connsiteX20967" fmla="*/ 2162741 w 2482948"/>
              <a:gd name="connsiteY20967" fmla="*/ 647877 h 2128862"/>
              <a:gd name="connsiteX20968" fmla="*/ 2162413 w 2482948"/>
              <a:gd name="connsiteY20968" fmla="*/ 640059 h 2128862"/>
              <a:gd name="connsiteX20969" fmla="*/ 2243475 w 2482948"/>
              <a:gd name="connsiteY20969" fmla="*/ 634831 h 2128862"/>
              <a:gd name="connsiteX20970" fmla="*/ 2235642 w 2482948"/>
              <a:gd name="connsiteY20970" fmla="*/ 636525 h 2128862"/>
              <a:gd name="connsiteX20971" fmla="*/ 2240431 w 2482948"/>
              <a:gd name="connsiteY20971" fmla="*/ 645313 h 2128862"/>
              <a:gd name="connsiteX20972" fmla="*/ 2240503 w 2482948"/>
              <a:gd name="connsiteY20972" fmla="*/ 645562 h 2128862"/>
              <a:gd name="connsiteX20973" fmla="*/ 2240819 w 2482948"/>
              <a:gd name="connsiteY20973" fmla="*/ 646650 h 2128862"/>
              <a:gd name="connsiteX20974" fmla="*/ 2248326 w 2482948"/>
              <a:gd name="connsiteY20974" fmla="*/ 644578 h 2128862"/>
              <a:gd name="connsiteX20975" fmla="*/ 2249135 w 2482948"/>
              <a:gd name="connsiteY20975" fmla="*/ 644355 h 2128862"/>
              <a:gd name="connsiteX20976" fmla="*/ 822449 w 2482948"/>
              <a:gd name="connsiteY20976" fmla="*/ 634583 h 2128862"/>
              <a:gd name="connsiteX20977" fmla="*/ 821495 w 2482948"/>
              <a:gd name="connsiteY20977" fmla="*/ 635758 h 2128862"/>
              <a:gd name="connsiteX20978" fmla="*/ 824388 w 2482948"/>
              <a:gd name="connsiteY20978" fmla="*/ 636330 h 2128862"/>
              <a:gd name="connsiteX20979" fmla="*/ 826807 w 2482948"/>
              <a:gd name="connsiteY20979" fmla="*/ 636809 h 2128862"/>
              <a:gd name="connsiteX20980" fmla="*/ 823091 w 2482948"/>
              <a:gd name="connsiteY20980" fmla="*/ 634684 h 2128862"/>
              <a:gd name="connsiteX20981" fmla="*/ 1598540 w 2482948"/>
              <a:gd name="connsiteY20981" fmla="*/ 634403 h 2128862"/>
              <a:gd name="connsiteX20982" fmla="*/ 1597801 w 2482948"/>
              <a:gd name="connsiteY20982" fmla="*/ 635252 h 2128862"/>
              <a:gd name="connsiteX20983" fmla="*/ 1597874 w 2482948"/>
              <a:gd name="connsiteY20983" fmla="*/ 635283 h 2128862"/>
              <a:gd name="connsiteX20984" fmla="*/ 1598289 w 2482948"/>
              <a:gd name="connsiteY20984" fmla="*/ 635464 h 2128862"/>
              <a:gd name="connsiteX20985" fmla="*/ 1598663 w 2482948"/>
              <a:gd name="connsiteY20985" fmla="*/ 635628 h 2128862"/>
              <a:gd name="connsiteX20986" fmla="*/ 1605372 w 2482948"/>
              <a:gd name="connsiteY20986" fmla="*/ 638529 h 2128862"/>
              <a:gd name="connsiteX20987" fmla="*/ 1606079 w 2482948"/>
              <a:gd name="connsiteY20987" fmla="*/ 637646 h 2128862"/>
              <a:gd name="connsiteX20988" fmla="*/ 1603993 w 2482948"/>
              <a:gd name="connsiteY20988" fmla="*/ 636757 h 2128862"/>
              <a:gd name="connsiteX20989" fmla="*/ 1602241 w 2482948"/>
              <a:gd name="connsiteY20989" fmla="*/ 636010 h 2128862"/>
              <a:gd name="connsiteX20990" fmla="*/ 1600837 w 2482948"/>
              <a:gd name="connsiteY20990" fmla="*/ 635412 h 2128862"/>
              <a:gd name="connsiteX20991" fmla="*/ 1581963 w 2482948"/>
              <a:gd name="connsiteY20991" fmla="*/ 633296 h 2128862"/>
              <a:gd name="connsiteX20992" fmla="*/ 1581636 w 2482948"/>
              <a:gd name="connsiteY20992" fmla="*/ 633639 h 2128862"/>
              <a:gd name="connsiteX20993" fmla="*/ 1581358 w 2482948"/>
              <a:gd name="connsiteY20993" fmla="*/ 634010 h 2128862"/>
              <a:gd name="connsiteX20994" fmla="*/ 1580913 w 2482948"/>
              <a:gd name="connsiteY20994" fmla="*/ 634603 h 2128862"/>
              <a:gd name="connsiteX20995" fmla="*/ 1589011 w 2482948"/>
              <a:gd name="connsiteY20995" fmla="*/ 638130 h 2128862"/>
              <a:gd name="connsiteX20996" fmla="*/ 1589161 w 2482948"/>
              <a:gd name="connsiteY20996" fmla="*/ 637937 h 2128862"/>
              <a:gd name="connsiteX20997" fmla="*/ 1589970 w 2482948"/>
              <a:gd name="connsiteY20997" fmla="*/ 636889 h 2128862"/>
              <a:gd name="connsiteX20998" fmla="*/ 1588501 w 2482948"/>
              <a:gd name="connsiteY20998" fmla="*/ 636230 h 2128862"/>
              <a:gd name="connsiteX20999" fmla="*/ 1581981 w 2482948"/>
              <a:gd name="connsiteY20999" fmla="*/ 633304 h 2128862"/>
              <a:gd name="connsiteX21000" fmla="*/ 1565413 w 2482948"/>
              <a:gd name="connsiteY21000" fmla="*/ 633171 h 2128862"/>
              <a:gd name="connsiteX21001" fmla="*/ 1565395 w 2482948"/>
              <a:gd name="connsiteY21001" fmla="*/ 633193 h 2128862"/>
              <a:gd name="connsiteX21002" fmla="*/ 1564708 w 2482948"/>
              <a:gd name="connsiteY21002" fmla="*/ 634035 h 2128862"/>
              <a:gd name="connsiteX21003" fmla="*/ 1566023 w 2482948"/>
              <a:gd name="connsiteY21003" fmla="*/ 634606 h 2128862"/>
              <a:gd name="connsiteX21004" fmla="*/ 1568082 w 2482948"/>
              <a:gd name="connsiteY21004" fmla="*/ 635501 h 2128862"/>
              <a:gd name="connsiteX21005" fmla="*/ 1572735 w 2482948"/>
              <a:gd name="connsiteY21005" fmla="*/ 637523 h 2128862"/>
              <a:gd name="connsiteX21006" fmla="*/ 1573517 w 2482948"/>
              <a:gd name="connsiteY21006" fmla="*/ 636703 h 2128862"/>
              <a:gd name="connsiteX21007" fmla="*/ 1567571 w 2482948"/>
              <a:gd name="connsiteY21007" fmla="*/ 634111 h 2128862"/>
              <a:gd name="connsiteX21008" fmla="*/ 2175011 w 2482948"/>
              <a:gd name="connsiteY21008" fmla="*/ 633122 h 2128862"/>
              <a:gd name="connsiteX21009" fmla="*/ 2168489 w 2482948"/>
              <a:gd name="connsiteY21009" fmla="*/ 634179 h 2128862"/>
              <a:gd name="connsiteX21010" fmla="*/ 2167045 w 2482948"/>
              <a:gd name="connsiteY21010" fmla="*/ 634350 h 2128862"/>
              <a:gd name="connsiteX21011" fmla="*/ 2167579 w 2482948"/>
              <a:gd name="connsiteY21011" fmla="*/ 646728 h 2128862"/>
              <a:gd name="connsiteX21012" fmla="*/ 2170142 w 2482948"/>
              <a:gd name="connsiteY21012" fmla="*/ 646728 h 2128862"/>
              <a:gd name="connsiteX21013" fmla="*/ 2178150 w 2482948"/>
              <a:gd name="connsiteY21013" fmla="*/ 645355 h 2128862"/>
              <a:gd name="connsiteX21014" fmla="*/ 2085368 w 2482948"/>
              <a:gd name="connsiteY21014" fmla="*/ 633008 h 2128862"/>
              <a:gd name="connsiteX21015" fmla="*/ 2083058 w 2482948"/>
              <a:gd name="connsiteY21015" fmla="*/ 633509 h 2128862"/>
              <a:gd name="connsiteX21016" fmla="*/ 2081910 w 2482948"/>
              <a:gd name="connsiteY21016" fmla="*/ 633758 h 2128862"/>
              <a:gd name="connsiteX21017" fmla="*/ 2081344 w 2482948"/>
              <a:gd name="connsiteY21017" fmla="*/ 633881 h 2128862"/>
              <a:gd name="connsiteX21018" fmla="*/ 2078301 w 2482948"/>
              <a:gd name="connsiteY21018" fmla="*/ 635319 h 2128862"/>
              <a:gd name="connsiteX21019" fmla="*/ 2075479 w 2482948"/>
              <a:gd name="connsiteY21019" fmla="*/ 636653 h 2128862"/>
              <a:gd name="connsiteX21020" fmla="*/ 2077916 w 2482948"/>
              <a:gd name="connsiteY21020" fmla="*/ 637829 h 2128862"/>
              <a:gd name="connsiteX21021" fmla="*/ 2078879 w 2482948"/>
              <a:gd name="connsiteY21021" fmla="*/ 638293 h 2128862"/>
              <a:gd name="connsiteX21022" fmla="*/ 2083198 w 2482948"/>
              <a:gd name="connsiteY21022" fmla="*/ 640377 h 2128862"/>
              <a:gd name="connsiteX21023" fmla="*/ 1043688 w 2482948"/>
              <a:gd name="connsiteY21023" fmla="*/ 632985 h 2128862"/>
              <a:gd name="connsiteX21024" fmla="*/ 1043372 w 2482948"/>
              <a:gd name="connsiteY21024" fmla="*/ 633126 h 2128862"/>
              <a:gd name="connsiteX21025" fmla="*/ 1041446 w 2482948"/>
              <a:gd name="connsiteY21025" fmla="*/ 633987 h 2128862"/>
              <a:gd name="connsiteX21026" fmla="*/ 1032074 w 2482948"/>
              <a:gd name="connsiteY21026" fmla="*/ 638174 h 2128862"/>
              <a:gd name="connsiteX21027" fmla="*/ 1034623 w 2482948"/>
              <a:gd name="connsiteY21027" fmla="*/ 640697 h 2128862"/>
              <a:gd name="connsiteX21028" fmla="*/ 1036411 w 2482948"/>
              <a:gd name="connsiteY21028" fmla="*/ 640039 h 2128862"/>
              <a:gd name="connsiteX21029" fmla="*/ 1046158 w 2482948"/>
              <a:gd name="connsiteY21029" fmla="*/ 636447 h 2128862"/>
              <a:gd name="connsiteX21030" fmla="*/ 1044996 w 2482948"/>
              <a:gd name="connsiteY21030" fmla="*/ 634317 h 2128862"/>
              <a:gd name="connsiteX21031" fmla="*/ 2252420 w 2482948"/>
              <a:gd name="connsiteY21031" fmla="*/ 632896 h 2128862"/>
              <a:gd name="connsiteX21032" fmla="*/ 2249971 w 2482948"/>
              <a:gd name="connsiteY21032" fmla="*/ 633426 h 2128862"/>
              <a:gd name="connsiteX21033" fmla="*/ 2248148 w 2482948"/>
              <a:gd name="connsiteY21033" fmla="*/ 633820 h 2128862"/>
              <a:gd name="connsiteX21034" fmla="*/ 2249208 w 2482948"/>
              <a:gd name="connsiteY21034" fmla="*/ 635604 h 2128862"/>
              <a:gd name="connsiteX21035" fmla="*/ 2253665 w 2482948"/>
              <a:gd name="connsiteY21035" fmla="*/ 643105 h 2128862"/>
              <a:gd name="connsiteX21036" fmla="*/ 2257112 w 2482948"/>
              <a:gd name="connsiteY21036" fmla="*/ 642154 h 2128862"/>
              <a:gd name="connsiteX21037" fmla="*/ 2257596 w 2482948"/>
              <a:gd name="connsiteY21037" fmla="*/ 642021 h 2128862"/>
              <a:gd name="connsiteX21038" fmla="*/ 811207 w 2482948"/>
              <a:gd name="connsiteY21038" fmla="*/ 632807 h 2128862"/>
              <a:gd name="connsiteX21039" fmla="*/ 811887 w 2482948"/>
              <a:gd name="connsiteY21039" fmla="*/ 633156 h 2128862"/>
              <a:gd name="connsiteX21040" fmla="*/ 812881 w 2482948"/>
              <a:gd name="connsiteY21040" fmla="*/ 633668 h 2128862"/>
              <a:gd name="connsiteX21041" fmla="*/ 814099 w 2482948"/>
              <a:gd name="connsiteY21041" fmla="*/ 634295 h 2128862"/>
              <a:gd name="connsiteX21042" fmla="*/ 814270 w 2482948"/>
              <a:gd name="connsiteY21042" fmla="*/ 634329 h 2128862"/>
              <a:gd name="connsiteX21043" fmla="*/ 815863 w 2482948"/>
              <a:gd name="connsiteY21043" fmla="*/ 634644 h 2128862"/>
              <a:gd name="connsiteX21044" fmla="*/ 816639 w 2482948"/>
              <a:gd name="connsiteY21044" fmla="*/ 633665 h 2128862"/>
              <a:gd name="connsiteX21045" fmla="*/ 815644 w 2482948"/>
              <a:gd name="connsiteY21045" fmla="*/ 633508 h 2128862"/>
              <a:gd name="connsiteX21046" fmla="*/ 814087 w 2482948"/>
              <a:gd name="connsiteY21046" fmla="*/ 633262 h 2128862"/>
              <a:gd name="connsiteX21047" fmla="*/ 686197 w 2482948"/>
              <a:gd name="connsiteY21047" fmla="*/ 632369 h 2128862"/>
              <a:gd name="connsiteX21048" fmla="*/ 683736 w 2482948"/>
              <a:gd name="connsiteY21048" fmla="*/ 635146 h 2128862"/>
              <a:gd name="connsiteX21049" fmla="*/ 680508 w 2482948"/>
              <a:gd name="connsiteY21049" fmla="*/ 638792 h 2128862"/>
              <a:gd name="connsiteX21050" fmla="*/ 683569 w 2482948"/>
              <a:gd name="connsiteY21050" fmla="*/ 640124 h 2128862"/>
              <a:gd name="connsiteX21051" fmla="*/ 687699 w 2482948"/>
              <a:gd name="connsiteY21051" fmla="*/ 632935 h 2128862"/>
              <a:gd name="connsiteX21052" fmla="*/ 686890 w 2482948"/>
              <a:gd name="connsiteY21052" fmla="*/ 632630 h 2128862"/>
              <a:gd name="connsiteX21053" fmla="*/ 2375407 w 2482948"/>
              <a:gd name="connsiteY21053" fmla="*/ 632342 h 2128862"/>
              <a:gd name="connsiteX21054" fmla="*/ 2354238 w 2482948"/>
              <a:gd name="connsiteY21054" fmla="*/ 637691 h 2128862"/>
              <a:gd name="connsiteX21055" fmla="*/ 2343230 w 2482948"/>
              <a:gd name="connsiteY21055" fmla="*/ 640472 h 2128862"/>
              <a:gd name="connsiteX21056" fmla="*/ 2341189 w 2482948"/>
              <a:gd name="connsiteY21056" fmla="*/ 640988 h 2128862"/>
              <a:gd name="connsiteX21057" fmla="*/ 2311752 w 2482948"/>
              <a:gd name="connsiteY21057" fmla="*/ 652020 h 2128862"/>
              <a:gd name="connsiteX21058" fmla="*/ 2315098 w 2482948"/>
              <a:gd name="connsiteY21058" fmla="*/ 657658 h 2128862"/>
              <a:gd name="connsiteX21059" fmla="*/ 2322081 w 2482948"/>
              <a:gd name="connsiteY21059" fmla="*/ 654164 h 2128862"/>
              <a:gd name="connsiteX21060" fmla="*/ 2356772 w 2482948"/>
              <a:gd name="connsiteY21060" fmla="*/ 638730 h 2128862"/>
              <a:gd name="connsiteX21061" fmla="*/ 2368163 w 2482948"/>
              <a:gd name="connsiteY21061" fmla="*/ 635476 h 2128862"/>
              <a:gd name="connsiteX21062" fmla="*/ 2371278 w 2482948"/>
              <a:gd name="connsiteY21062" fmla="*/ 634587 h 2128862"/>
              <a:gd name="connsiteX21063" fmla="*/ 2378119 w 2482948"/>
              <a:gd name="connsiteY21063" fmla="*/ 632633 h 2128862"/>
              <a:gd name="connsiteX21064" fmla="*/ 2376388 w 2482948"/>
              <a:gd name="connsiteY21064" fmla="*/ 632447 h 2128862"/>
              <a:gd name="connsiteX21065" fmla="*/ 2375710 w 2482948"/>
              <a:gd name="connsiteY21065" fmla="*/ 632374 h 2128862"/>
              <a:gd name="connsiteX21066" fmla="*/ 760853 w 2482948"/>
              <a:gd name="connsiteY21066" fmla="*/ 631410 h 2128862"/>
              <a:gd name="connsiteX21067" fmla="*/ 760445 w 2482948"/>
              <a:gd name="connsiteY21067" fmla="*/ 631495 h 2128862"/>
              <a:gd name="connsiteX21068" fmla="*/ 759886 w 2482948"/>
              <a:gd name="connsiteY21068" fmla="*/ 631610 h 2128862"/>
              <a:gd name="connsiteX21069" fmla="*/ 759897 w 2482948"/>
              <a:gd name="connsiteY21069" fmla="*/ 631624 h 2128862"/>
              <a:gd name="connsiteX21070" fmla="*/ 760404 w 2482948"/>
              <a:gd name="connsiteY21070" fmla="*/ 631613 h 2128862"/>
              <a:gd name="connsiteX21071" fmla="*/ 760584 w 2482948"/>
              <a:gd name="connsiteY21071" fmla="*/ 631609 h 2128862"/>
              <a:gd name="connsiteX21072" fmla="*/ 761026 w 2482948"/>
              <a:gd name="connsiteY21072" fmla="*/ 631599 h 2128862"/>
              <a:gd name="connsiteX21073" fmla="*/ 1634438 w 2482948"/>
              <a:gd name="connsiteY21073" fmla="*/ 631402 h 2128862"/>
              <a:gd name="connsiteX21074" fmla="*/ 1634126 w 2482948"/>
              <a:gd name="connsiteY21074" fmla="*/ 631768 h 2128862"/>
              <a:gd name="connsiteX21075" fmla="*/ 1633870 w 2482948"/>
              <a:gd name="connsiteY21075" fmla="*/ 632068 h 2128862"/>
              <a:gd name="connsiteX21076" fmla="*/ 1635560 w 2482948"/>
              <a:gd name="connsiteY21076" fmla="*/ 633351 h 2128862"/>
              <a:gd name="connsiteX21077" fmla="*/ 1639066 w 2482948"/>
              <a:gd name="connsiteY21077" fmla="*/ 635784 h 2128862"/>
              <a:gd name="connsiteX21078" fmla="*/ 1639209 w 2482948"/>
              <a:gd name="connsiteY21078" fmla="*/ 635601 h 2128862"/>
              <a:gd name="connsiteX21079" fmla="*/ 1637167 w 2482948"/>
              <a:gd name="connsiteY21079" fmla="*/ 633804 h 2128862"/>
              <a:gd name="connsiteX21080" fmla="*/ 2187619 w 2482948"/>
              <a:gd name="connsiteY21080" fmla="*/ 631079 h 2128862"/>
              <a:gd name="connsiteX21081" fmla="*/ 2185088 w 2482948"/>
              <a:gd name="connsiteY21081" fmla="*/ 631489 h 2128862"/>
              <a:gd name="connsiteX21082" fmla="*/ 2181516 w 2482948"/>
              <a:gd name="connsiteY21082" fmla="*/ 632068 h 2128862"/>
              <a:gd name="connsiteX21083" fmla="*/ 2182681 w 2482948"/>
              <a:gd name="connsiteY21083" fmla="*/ 644427 h 2128862"/>
              <a:gd name="connsiteX21084" fmla="*/ 2191187 w 2482948"/>
              <a:gd name="connsiteY21084" fmla="*/ 642521 h 2128862"/>
              <a:gd name="connsiteX21085" fmla="*/ 2263141 w 2482948"/>
              <a:gd name="connsiteY21085" fmla="*/ 630885 h 2128862"/>
              <a:gd name="connsiteX21086" fmla="*/ 2261794 w 2482948"/>
              <a:gd name="connsiteY21086" fmla="*/ 631090 h 2128862"/>
              <a:gd name="connsiteX21087" fmla="*/ 2259779 w 2482948"/>
              <a:gd name="connsiteY21087" fmla="*/ 631397 h 2128862"/>
              <a:gd name="connsiteX21088" fmla="*/ 2258564 w 2482948"/>
              <a:gd name="connsiteY21088" fmla="*/ 631582 h 2128862"/>
              <a:gd name="connsiteX21089" fmla="*/ 2260845 w 2482948"/>
              <a:gd name="connsiteY21089" fmla="*/ 635119 h 2128862"/>
              <a:gd name="connsiteX21090" fmla="*/ 2264132 w 2482948"/>
              <a:gd name="connsiteY21090" fmla="*/ 640217 h 2128862"/>
              <a:gd name="connsiteX21091" fmla="*/ 2265467 w 2482948"/>
              <a:gd name="connsiteY21091" fmla="*/ 639849 h 2128862"/>
              <a:gd name="connsiteX21092" fmla="*/ 2266953 w 2482948"/>
              <a:gd name="connsiteY21092" fmla="*/ 639439 h 2128862"/>
              <a:gd name="connsiteX21093" fmla="*/ 2268203 w 2482948"/>
              <a:gd name="connsiteY21093" fmla="*/ 639094 h 2128862"/>
              <a:gd name="connsiteX21094" fmla="*/ 642783 w 2482948"/>
              <a:gd name="connsiteY21094" fmla="*/ 630869 h 2128862"/>
              <a:gd name="connsiteX21095" fmla="*/ 639350 w 2482948"/>
              <a:gd name="connsiteY21095" fmla="*/ 631556 h 2128862"/>
              <a:gd name="connsiteX21096" fmla="*/ 637936 w 2482948"/>
              <a:gd name="connsiteY21096" fmla="*/ 633172 h 2128862"/>
              <a:gd name="connsiteX21097" fmla="*/ 637782 w 2482948"/>
              <a:gd name="connsiteY21097" fmla="*/ 633349 h 2128862"/>
              <a:gd name="connsiteX21098" fmla="*/ 650689 w 2482948"/>
              <a:gd name="connsiteY21098" fmla="*/ 635056 h 2128862"/>
              <a:gd name="connsiteX21099" fmla="*/ 651229 w 2482948"/>
              <a:gd name="connsiteY21099" fmla="*/ 635127 h 2128862"/>
              <a:gd name="connsiteX21100" fmla="*/ 653658 w 2482948"/>
              <a:gd name="connsiteY21100" fmla="*/ 636437 h 2128862"/>
              <a:gd name="connsiteX21101" fmla="*/ 654950 w 2482948"/>
              <a:gd name="connsiteY21101" fmla="*/ 634974 h 2128862"/>
              <a:gd name="connsiteX21102" fmla="*/ 655645 w 2482948"/>
              <a:gd name="connsiteY21102" fmla="*/ 634188 h 2128862"/>
              <a:gd name="connsiteX21103" fmla="*/ 880695 w 2482948"/>
              <a:gd name="connsiteY21103" fmla="*/ 630813 h 2128862"/>
              <a:gd name="connsiteX21104" fmla="*/ 879809 w 2482948"/>
              <a:gd name="connsiteY21104" fmla="*/ 631918 h 2128862"/>
              <a:gd name="connsiteX21105" fmla="*/ 879462 w 2482948"/>
              <a:gd name="connsiteY21105" fmla="*/ 632350 h 2128862"/>
              <a:gd name="connsiteX21106" fmla="*/ 879487 w 2482948"/>
              <a:gd name="connsiteY21106" fmla="*/ 632356 h 2128862"/>
              <a:gd name="connsiteX21107" fmla="*/ 879500 w 2482948"/>
              <a:gd name="connsiteY21107" fmla="*/ 632360 h 2128862"/>
              <a:gd name="connsiteX21108" fmla="*/ 879585 w 2482948"/>
              <a:gd name="connsiteY21108" fmla="*/ 632382 h 2128862"/>
              <a:gd name="connsiteX21109" fmla="*/ 880808 w 2482948"/>
              <a:gd name="connsiteY21109" fmla="*/ 630867 h 2128862"/>
              <a:gd name="connsiteX21110" fmla="*/ 880815 w 2482948"/>
              <a:gd name="connsiteY21110" fmla="*/ 630858 h 2128862"/>
              <a:gd name="connsiteX21111" fmla="*/ 880817 w 2482948"/>
              <a:gd name="connsiteY21111" fmla="*/ 630856 h 2128862"/>
              <a:gd name="connsiteX21112" fmla="*/ 880818 w 2482948"/>
              <a:gd name="connsiteY21112" fmla="*/ 630855 h 2128862"/>
              <a:gd name="connsiteX21113" fmla="*/ 1620348 w 2482948"/>
              <a:gd name="connsiteY21113" fmla="*/ 630192 h 2128862"/>
              <a:gd name="connsiteX21114" fmla="*/ 1619144 w 2482948"/>
              <a:gd name="connsiteY21114" fmla="*/ 631486 h 2128862"/>
              <a:gd name="connsiteX21115" fmla="*/ 1619064 w 2482948"/>
              <a:gd name="connsiteY21115" fmla="*/ 631573 h 2128862"/>
              <a:gd name="connsiteX21116" fmla="*/ 1620754 w 2482948"/>
              <a:gd name="connsiteY21116" fmla="*/ 632301 h 2128862"/>
              <a:gd name="connsiteX21117" fmla="*/ 1623148 w 2482948"/>
              <a:gd name="connsiteY21117" fmla="*/ 633566 h 2128862"/>
              <a:gd name="connsiteX21118" fmla="*/ 1624061 w 2482948"/>
              <a:gd name="connsiteY21118" fmla="*/ 634048 h 2128862"/>
              <a:gd name="connsiteX21119" fmla="*/ 1624276 w 2482948"/>
              <a:gd name="connsiteY21119" fmla="*/ 633756 h 2128862"/>
              <a:gd name="connsiteX21120" fmla="*/ 1625283 w 2482948"/>
              <a:gd name="connsiteY21120" fmla="*/ 632648 h 2128862"/>
              <a:gd name="connsiteX21121" fmla="*/ 1624569 w 2482948"/>
              <a:gd name="connsiteY21121" fmla="*/ 632269 h 2128862"/>
              <a:gd name="connsiteX21122" fmla="*/ 1623202 w 2482948"/>
              <a:gd name="connsiteY21122" fmla="*/ 631542 h 2128862"/>
              <a:gd name="connsiteX21123" fmla="*/ 1621804 w 2482948"/>
              <a:gd name="connsiteY21123" fmla="*/ 630881 h 2128862"/>
              <a:gd name="connsiteX21124" fmla="*/ 2039320 w 2482948"/>
              <a:gd name="connsiteY21124" fmla="*/ 630169 h 2128862"/>
              <a:gd name="connsiteX21125" fmla="*/ 2034209 w 2482948"/>
              <a:gd name="connsiteY21125" fmla="*/ 632294 h 2128862"/>
              <a:gd name="connsiteX21126" fmla="*/ 2034491 w 2482948"/>
              <a:gd name="connsiteY21126" fmla="*/ 632234 h 2128862"/>
              <a:gd name="connsiteX21127" fmla="*/ 2035213 w 2482948"/>
              <a:gd name="connsiteY21127" fmla="*/ 632081 h 2128862"/>
              <a:gd name="connsiteX21128" fmla="*/ 2038277 w 2482948"/>
              <a:gd name="connsiteY21128" fmla="*/ 632362 h 2128862"/>
              <a:gd name="connsiteX21129" fmla="*/ 2038461 w 2482948"/>
              <a:gd name="connsiteY21129" fmla="*/ 631974 h 2128862"/>
              <a:gd name="connsiteX21130" fmla="*/ 767983 w 2482948"/>
              <a:gd name="connsiteY21130" fmla="*/ 629942 h 2128862"/>
              <a:gd name="connsiteX21131" fmla="*/ 766269 w 2482948"/>
              <a:gd name="connsiteY21131" fmla="*/ 630295 h 2128862"/>
              <a:gd name="connsiteX21132" fmla="*/ 766700 w 2482948"/>
              <a:gd name="connsiteY21132" fmla="*/ 630758 h 2128862"/>
              <a:gd name="connsiteX21133" fmla="*/ 767851 w 2482948"/>
              <a:gd name="connsiteY21133" fmla="*/ 631443 h 2128862"/>
              <a:gd name="connsiteX21134" fmla="*/ 768990 w 2482948"/>
              <a:gd name="connsiteY21134" fmla="*/ 631417 h 2128862"/>
              <a:gd name="connsiteX21135" fmla="*/ 769784 w 2482948"/>
              <a:gd name="connsiteY21135" fmla="*/ 631399 h 2128862"/>
              <a:gd name="connsiteX21136" fmla="*/ 770434 w 2482948"/>
              <a:gd name="connsiteY21136" fmla="*/ 631385 h 2128862"/>
              <a:gd name="connsiteX21137" fmla="*/ 770016 w 2482948"/>
              <a:gd name="connsiteY21137" fmla="*/ 631144 h 2128862"/>
              <a:gd name="connsiteX21138" fmla="*/ 768062 w 2482948"/>
              <a:gd name="connsiteY21138" fmla="*/ 630017 h 2128862"/>
              <a:gd name="connsiteX21139" fmla="*/ 1507554 w 2482948"/>
              <a:gd name="connsiteY21139" fmla="*/ 629923 h 2128862"/>
              <a:gd name="connsiteX21140" fmla="*/ 1507322 w 2482948"/>
              <a:gd name="connsiteY21140" fmla="*/ 630137 h 2128862"/>
              <a:gd name="connsiteX21141" fmla="*/ 1506540 w 2482948"/>
              <a:gd name="connsiteY21141" fmla="*/ 630856 h 2128862"/>
              <a:gd name="connsiteX21142" fmla="*/ 1468783 w 2482948"/>
              <a:gd name="connsiteY21142" fmla="*/ 680998 h 2128862"/>
              <a:gd name="connsiteX21143" fmla="*/ 1464162 w 2482948"/>
              <a:gd name="connsiteY21143" fmla="*/ 689637 h 2128862"/>
              <a:gd name="connsiteX21144" fmla="*/ 1463503 w 2482948"/>
              <a:gd name="connsiteY21144" fmla="*/ 690870 h 2128862"/>
              <a:gd name="connsiteX21145" fmla="*/ 1430503 w 2482948"/>
              <a:gd name="connsiteY21145" fmla="*/ 768364 h 2128862"/>
              <a:gd name="connsiteX21146" fmla="*/ 1428777 w 2482948"/>
              <a:gd name="connsiteY21146" fmla="*/ 776007 h 2128862"/>
              <a:gd name="connsiteX21147" fmla="*/ 1428102 w 2482948"/>
              <a:gd name="connsiteY21147" fmla="*/ 778992 h 2128862"/>
              <a:gd name="connsiteX21148" fmla="*/ 1427598 w 2482948"/>
              <a:gd name="connsiteY21148" fmla="*/ 781224 h 2128862"/>
              <a:gd name="connsiteX21149" fmla="*/ 1430489 w 2482948"/>
              <a:gd name="connsiteY21149" fmla="*/ 781297 h 2128862"/>
              <a:gd name="connsiteX21150" fmla="*/ 1437511 w 2482948"/>
              <a:gd name="connsiteY21150" fmla="*/ 781472 h 2128862"/>
              <a:gd name="connsiteX21151" fmla="*/ 1442936 w 2482948"/>
              <a:gd name="connsiteY21151" fmla="*/ 766180 h 2128862"/>
              <a:gd name="connsiteX21152" fmla="*/ 1453633 w 2482948"/>
              <a:gd name="connsiteY21152" fmla="*/ 736024 h 2128862"/>
              <a:gd name="connsiteX21153" fmla="*/ 1453636 w 2482948"/>
              <a:gd name="connsiteY21153" fmla="*/ 736018 h 2128862"/>
              <a:gd name="connsiteX21154" fmla="*/ 1469296 w 2482948"/>
              <a:gd name="connsiteY21154" fmla="*/ 704904 h 2128862"/>
              <a:gd name="connsiteX21155" fmla="*/ 1477098 w 2482948"/>
              <a:gd name="connsiteY21155" fmla="*/ 689403 h 2128862"/>
              <a:gd name="connsiteX21156" fmla="*/ 1486344 w 2482948"/>
              <a:gd name="connsiteY21156" fmla="*/ 675712 h 2128862"/>
              <a:gd name="connsiteX21157" fmla="*/ 1490073 w 2482948"/>
              <a:gd name="connsiteY21157" fmla="*/ 668836 h 2128862"/>
              <a:gd name="connsiteX21158" fmla="*/ 1495220 w 2482948"/>
              <a:gd name="connsiteY21158" fmla="*/ 662568 h 2128862"/>
              <a:gd name="connsiteX21159" fmla="*/ 1497613 w 2482948"/>
              <a:gd name="connsiteY21159" fmla="*/ 659025 h 2128862"/>
              <a:gd name="connsiteX21160" fmla="*/ 1503707 w 2482948"/>
              <a:gd name="connsiteY21160" fmla="*/ 650001 h 2128862"/>
              <a:gd name="connsiteX21161" fmla="*/ 1514724 w 2482948"/>
              <a:gd name="connsiteY21161" fmla="*/ 638816 h 2128862"/>
              <a:gd name="connsiteX21162" fmla="*/ 1518231 w 2482948"/>
              <a:gd name="connsiteY21162" fmla="*/ 634546 h 2128862"/>
              <a:gd name="connsiteX21163" fmla="*/ 1510084 w 2482948"/>
              <a:gd name="connsiteY21163" fmla="*/ 631008 h 2128862"/>
              <a:gd name="connsiteX21164" fmla="*/ 1603300 w 2482948"/>
              <a:gd name="connsiteY21164" fmla="*/ 629529 h 2128862"/>
              <a:gd name="connsiteX21165" fmla="*/ 1602156 w 2482948"/>
              <a:gd name="connsiteY21165" fmla="*/ 630645 h 2128862"/>
              <a:gd name="connsiteX21166" fmla="*/ 1602653 w 2482948"/>
              <a:gd name="connsiteY21166" fmla="*/ 630863 h 2128862"/>
              <a:gd name="connsiteX21167" fmla="*/ 1602799 w 2482948"/>
              <a:gd name="connsiteY21167" fmla="*/ 630927 h 2128862"/>
              <a:gd name="connsiteX21168" fmla="*/ 1603602 w 2482948"/>
              <a:gd name="connsiteY21168" fmla="*/ 631276 h 2128862"/>
              <a:gd name="connsiteX21169" fmla="*/ 1609225 w 2482948"/>
              <a:gd name="connsiteY21169" fmla="*/ 633716 h 2128862"/>
              <a:gd name="connsiteX21170" fmla="*/ 1610170 w 2482948"/>
              <a:gd name="connsiteY21170" fmla="*/ 632535 h 2128862"/>
              <a:gd name="connsiteX21171" fmla="*/ 1604867 w 2482948"/>
              <a:gd name="connsiteY21171" fmla="*/ 630218 h 2128862"/>
              <a:gd name="connsiteX21172" fmla="*/ 1604699 w 2482948"/>
              <a:gd name="connsiteY21172" fmla="*/ 630144 h 2128862"/>
              <a:gd name="connsiteX21173" fmla="*/ 1603906 w 2482948"/>
              <a:gd name="connsiteY21173" fmla="*/ 629796 h 2128862"/>
              <a:gd name="connsiteX21174" fmla="*/ 789841 w 2482948"/>
              <a:gd name="connsiteY21174" fmla="*/ 629431 h 2128862"/>
              <a:gd name="connsiteX21175" fmla="*/ 792534 w 2482948"/>
              <a:gd name="connsiteY21175" fmla="*/ 630882 h 2128862"/>
              <a:gd name="connsiteX21176" fmla="*/ 796403 w 2482948"/>
              <a:gd name="connsiteY21176" fmla="*/ 630794 h 2128862"/>
              <a:gd name="connsiteX21177" fmla="*/ 796406 w 2482948"/>
              <a:gd name="connsiteY21177" fmla="*/ 630794 h 2128862"/>
              <a:gd name="connsiteX21178" fmla="*/ 796515 w 2482948"/>
              <a:gd name="connsiteY21178" fmla="*/ 630816 h 2128862"/>
              <a:gd name="connsiteX21179" fmla="*/ 797793 w 2482948"/>
              <a:gd name="connsiteY21179" fmla="*/ 631069 h 2128862"/>
              <a:gd name="connsiteX21180" fmla="*/ 798024 w 2482948"/>
              <a:gd name="connsiteY21180" fmla="*/ 630788 h 2128862"/>
              <a:gd name="connsiteX21181" fmla="*/ 798007 w 2482948"/>
              <a:gd name="connsiteY21181" fmla="*/ 630780 h 2128862"/>
              <a:gd name="connsiteX21182" fmla="*/ 797928 w 2482948"/>
              <a:gd name="connsiteY21182" fmla="*/ 630739 h 2128862"/>
              <a:gd name="connsiteX21183" fmla="*/ 797844 w 2482948"/>
              <a:gd name="connsiteY21183" fmla="*/ 630696 h 2128862"/>
              <a:gd name="connsiteX21184" fmla="*/ 791877 w 2482948"/>
              <a:gd name="connsiteY21184" fmla="*/ 629753 h 2128862"/>
              <a:gd name="connsiteX21185" fmla="*/ 790100 w 2482948"/>
              <a:gd name="connsiteY21185" fmla="*/ 629472 h 2128862"/>
              <a:gd name="connsiteX21186" fmla="*/ 2273317 w 2482948"/>
              <a:gd name="connsiteY21186" fmla="*/ 629335 h 2128862"/>
              <a:gd name="connsiteX21187" fmla="*/ 2269979 w 2482948"/>
              <a:gd name="connsiteY21187" fmla="*/ 629844 h 2128862"/>
              <a:gd name="connsiteX21188" fmla="*/ 2274739 w 2482948"/>
              <a:gd name="connsiteY21188" fmla="*/ 636730 h 2128862"/>
              <a:gd name="connsiteX21189" fmla="*/ 2275203 w 2482948"/>
              <a:gd name="connsiteY21189" fmla="*/ 637401 h 2128862"/>
              <a:gd name="connsiteX21190" fmla="*/ 2276592 w 2482948"/>
              <a:gd name="connsiteY21190" fmla="*/ 637106 h 2128862"/>
              <a:gd name="connsiteX21191" fmla="*/ 2277991 w 2482948"/>
              <a:gd name="connsiteY21191" fmla="*/ 636810 h 2128862"/>
              <a:gd name="connsiteX21192" fmla="*/ 2278268 w 2482948"/>
              <a:gd name="connsiteY21192" fmla="*/ 636751 h 2128862"/>
              <a:gd name="connsiteX21193" fmla="*/ 2102592 w 2482948"/>
              <a:gd name="connsiteY21193" fmla="*/ 629273 h 2128862"/>
              <a:gd name="connsiteX21194" fmla="*/ 2102585 w 2482948"/>
              <a:gd name="connsiteY21194" fmla="*/ 629274 h 2128862"/>
              <a:gd name="connsiteX21195" fmla="*/ 2102378 w 2482948"/>
              <a:gd name="connsiteY21195" fmla="*/ 629319 h 2128862"/>
              <a:gd name="connsiteX21196" fmla="*/ 2090784 w 2482948"/>
              <a:gd name="connsiteY21196" fmla="*/ 631834 h 2128862"/>
              <a:gd name="connsiteX21197" fmla="*/ 2090728 w 2482948"/>
              <a:gd name="connsiteY21197" fmla="*/ 632024 h 2128862"/>
              <a:gd name="connsiteX21198" fmla="*/ 2090488 w 2482948"/>
              <a:gd name="connsiteY21198" fmla="*/ 632840 h 2128862"/>
              <a:gd name="connsiteX21199" fmla="*/ 2087639 w 2482948"/>
              <a:gd name="connsiteY21199" fmla="*/ 642519 h 2128862"/>
              <a:gd name="connsiteX21200" fmla="*/ 2097097 w 2482948"/>
              <a:gd name="connsiteY21200" fmla="*/ 647082 h 2128862"/>
              <a:gd name="connsiteX21201" fmla="*/ 2097645 w 2482948"/>
              <a:gd name="connsiteY21201" fmla="*/ 646941 h 2128862"/>
              <a:gd name="connsiteX21202" fmla="*/ 2099035 w 2482948"/>
              <a:gd name="connsiteY21202" fmla="*/ 646582 h 2128862"/>
              <a:gd name="connsiteX21203" fmla="*/ 2200197 w 2482948"/>
              <a:gd name="connsiteY21203" fmla="*/ 629040 h 2128862"/>
              <a:gd name="connsiteX21204" fmla="*/ 2195846 w 2482948"/>
              <a:gd name="connsiteY21204" fmla="*/ 629745 h 2128862"/>
              <a:gd name="connsiteX21205" fmla="*/ 2196021 w 2482948"/>
              <a:gd name="connsiteY21205" fmla="*/ 630200 h 2128862"/>
              <a:gd name="connsiteX21206" fmla="*/ 2196272 w 2482948"/>
              <a:gd name="connsiteY21206" fmla="*/ 630853 h 2128862"/>
              <a:gd name="connsiteX21207" fmla="*/ 2197099 w 2482948"/>
              <a:gd name="connsiteY21207" fmla="*/ 636605 h 2128862"/>
              <a:gd name="connsiteX21208" fmla="*/ 2197739 w 2482948"/>
              <a:gd name="connsiteY21208" fmla="*/ 641054 h 2128862"/>
              <a:gd name="connsiteX21209" fmla="*/ 2201453 w 2482948"/>
              <a:gd name="connsiteY21209" fmla="*/ 640222 h 2128862"/>
              <a:gd name="connsiteX21210" fmla="*/ 2204067 w 2482948"/>
              <a:gd name="connsiteY21210" fmla="*/ 639636 h 2128862"/>
              <a:gd name="connsiteX21211" fmla="*/ 826989 w 2482948"/>
              <a:gd name="connsiteY21211" fmla="*/ 628987 h 2128862"/>
              <a:gd name="connsiteX21212" fmla="*/ 826720 w 2482948"/>
              <a:gd name="connsiteY21212" fmla="*/ 629318 h 2128862"/>
              <a:gd name="connsiteX21213" fmla="*/ 827921 w 2482948"/>
              <a:gd name="connsiteY21213" fmla="*/ 629546 h 2128862"/>
              <a:gd name="connsiteX21214" fmla="*/ 828122 w 2482948"/>
              <a:gd name="connsiteY21214" fmla="*/ 629585 h 2128862"/>
              <a:gd name="connsiteX21215" fmla="*/ 828141 w 2482948"/>
              <a:gd name="connsiteY21215" fmla="*/ 629588 h 2128862"/>
              <a:gd name="connsiteX21216" fmla="*/ 828118 w 2482948"/>
              <a:gd name="connsiteY21216" fmla="*/ 629576 h 2128862"/>
              <a:gd name="connsiteX21217" fmla="*/ 2366664 w 2482948"/>
              <a:gd name="connsiteY21217" fmla="*/ 628975 h 2128862"/>
              <a:gd name="connsiteX21218" fmla="*/ 2320507 w 2482948"/>
              <a:gd name="connsiteY21218" fmla="*/ 638696 h 2128862"/>
              <a:gd name="connsiteX21219" fmla="*/ 2305391 w 2482948"/>
              <a:gd name="connsiteY21219" fmla="*/ 643362 h 2128862"/>
              <a:gd name="connsiteX21220" fmla="*/ 2306822 w 2482948"/>
              <a:gd name="connsiteY21220" fmla="*/ 644955 h 2128862"/>
              <a:gd name="connsiteX21221" fmla="*/ 2308998 w 2482948"/>
              <a:gd name="connsiteY21221" fmla="*/ 647379 h 2128862"/>
              <a:gd name="connsiteX21222" fmla="*/ 2309881 w 2482948"/>
              <a:gd name="connsiteY21222" fmla="*/ 648867 h 2128862"/>
              <a:gd name="connsiteX21223" fmla="*/ 2322204 w 2482948"/>
              <a:gd name="connsiteY21223" fmla="*/ 644300 h 2128862"/>
              <a:gd name="connsiteX21224" fmla="*/ 2342206 w 2482948"/>
              <a:gd name="connsiteY21224" fmla="*/ 636886 h 2128862"/>
              <a:gd name="connsiteX21225" fmla="*/ 2364534 w 2482948"/>
              <a:gd name="connsiteY21225" fmla="*/ 631525 h 2128862"/>
              <a:gd name="connsiteX21226" fmla="*/ 2370669 w 2482948"/>
              <a:gd name="connsiteY21226" fmla="*/ 630051 h 2128862"/>
              <a:gd name="connsiteX21227" fmla="*/ 2372816 w 2482948"/>
              <a:gd name="connsiteY21227" fmla="*/ 629536 h 2128862"/>
              <a:gd name="connsiteX21228" fmla="*/ 1586106 w 2482948"/>
              <a:gd name="connsiteY21228" fmla="*/ 628938 h 2128862"/>
              <a:gd name="connsiteX21229" fmla="*/ 1585292 w 2482948"/>
              <a:gd name="connsiteY21229" fmla="*/ 629794 h 2128862"/>
              <a:gd name="connsiteX21230" fmla="*/ 1593486 w 2482948"/>
              <a:gd name="connsiteY21230" fmla="*/ 633369 h 2128862"/>
              <a:gd name="connsiteX21231" fmla="*/ 1594322 w 2482948"/>
              <a:gd name="connsiteY21231" fmla="*/ 632549 h 2128862"/>
              <a:gd name="connsiteX21232" fmla="*/ 1593623 w 2482948"/>
              <a:gd name="connsiteY21232" fmla="*/ 632242 h 2128862"/>
              <a:gd name="connsiteX21233" fmla="*/ 1591731 w 2482948"/>
              <a:gd name="connsiteY21233" fmla="*/ 631410 h 2128862"/>
              <a:gd name="connsiteX21234" fmla="*/ 1650962 w 2482948"/>
              <a:gd name="connsiteY21234" fmla="*/ 628171 h 2128862"/>
              <a:gd name="connsiteX21235" fmla="*/ 1649965 w 2482948"/>
              <a:gd name="connsiteY21235" fmla="*/ 629446 h 2128862"/>
              <a:gd name="connsiteX21236" fmla="*/ 1650696 w 2482948"/>
              <a:gd name="connsiteY21236" fmla="*/ 630491 h 2128862"/>
              <a:gd name="connsiteX21237" fmla="*/ 1651427 w 2482948"/>
              <a:gd name="connsiteY21237" fmla="*/ 631534 h 2128862"/>
              <a:gd name="connsiteX21238" fmla="*/ 1651148 w 2482948"/>
              <a:gd name="connsiteY21238" fmla="*/ 629518 h 2128862"/>
              <a:gd name="connsiteX21239" fmla="*/ 1651022 w 2482948"/>
              <a:gd name="connsiteY21239" fmla="*/ 628606 h 2128862"/>
              <a:gd name="connsiteX21240" fmla="*/ 666808 w 2482948"/>
              <a:gd name="connsiteY21240" fmla="*/ 628090 h 2128862"/>
              <a:gd name="connsiteX21241" fmla="*/ 663801 w 2482948"/>
              <a:gd name="connsiteY21241" fmla="*/ 631518 h 2128862"/>
              <a:gd name="connsiteX21242" fmla="*/ 665542 w 2482948"/>
              <a:gd name="connsiteY21242" fmla="*/ 632276 h 2128862"/>
              <a:gd name="connsiteX21243" fmla="*/ 665630 w 2482948"/>
              <a:gd name="connsiteY21243" fmla="*/ 632314 h 2128862"/>
              <a:gd name="connsiteX21244" fmla="*/ 675905 w 2482948"/>
              <a:gd name="connsiteY21244" fmla="*/ 636788 h 2128862"/>
              <a:gd name="connsiteX21245" fmla="*/ 680288 w 2482948"/>
              <a:gd name="connsiteY21245" fmla="*/ 631837 h 2128862"/>
              <a:gd name="connsiteX21246" fmla="*/ 680967 w 2482948"/>
              <a:gd name="connsiteY21246" fmla="*/ 631070 h 2128862"/>
              <a:gd name="connsiteX21247" fmla="*/ 1569775 w 2482948"/>
              <a:gd name="connsiteY21247" fmla="*/ 627826 h 2128862"/>
              <a:gd name="connsiteX21248" fmla="*/ 1569033 w 2482948"/>
              <a:gd name="connsiteY21248" fmla="*/ 628736 h 2128862"/>
              <a:gd name="connsiteX21249" fmla="*/ 1568616 w 2482948"/>
              <a:gd name="connsiteY21249" fmla="*/ 629247 h 2128862"/>
              <a:gd name="connsiteX21250" fmla="*/ 1577101 w 2482948"/>
              <a:gd name="connsiteY21250" fmla="*/ 632943 h 2128862"/>
              <a:gd name="connsiteX21251" fmla="*/ 1578322 w 2482948"/>
              <a:gd name="connsiteY21251" fmla="*/ 631662 h 2128862"/>
              <a:gd name="connsiteX21252" fmla="*/ 1576246 w 2482948"/>
              <a:gd name="connsiteY21252" fmla="*/ 630730 h 2128862"/>
              <a:gd name="connsiteX21253" fmla="*/ 1552854 w 2482948"/>
              <a:gd name="connsiteY21253" fmla="*/ 627696 h 2128862"/>
              <a:gd name="connsiteX21254" fmla="*/ 1552626 w 2482948"/>
              <a:gd name="connsiteY21254" fmla="*/ 627951 h 2128862"/>
              <a:gd name="connsiteX21255" fmla="*/ 1552092 w 2482948"/>
              <a:gd name="connsiteY21255" fmla="*/ 628551 h 2128862"/>
              <a:gd name="connsiteX21256" fmla="*/ 1559774 w 2482948"/>
              <a:gd name="connsiteY21256" fmla="*/ 631890 h 2128862"/>
              <a:gd name="connsiteX21257" fmla="*/ 1560573 w 2482948"/>
              <a:gd name="connsiteY21257" fmla="*/ 631061 h 2128862"/>
              <a:gd name="connsiteX21258" fmla="*/ 1555948 w 2482948"/>
              <a:gd name="connsiteY21258" fmla="*/ 629045 h 2128862"/>
              <a:gd name="connsiteX21259" fmla="*/ 1554349 w 2482948"/>
              <a:gd name="connsiteY21259" fmla="*/ 628348 h 2128862"/>
              <a:gd name="connsiteX21260" fmla="*/ 2284785 w 2482948"/>
              <a:gd name="connsiteY21260" fmla="*/ 627589 h 2128862"/>
              <a:gd name="connsiteX21261" fmla="*/ 2283127 w 2482948"/>
              <a:gd name="connsiteY21261" fmla="*/ 627841 h 2128862"/>
              <a:gd name="connsiteX21262" fmla="*/ 2282215 w 2482948"/>
              <a:gd name="connsiteY21262" fmla="*/ 627980 h 2128862"/>
              <a:gd name="connsiteX21263" fmla="*/ 2280078 w 2482948"/>
              <a:gd name="connsiteY21263" fmla="*/ 628305 h 2128862"/>
              <a:gd name="connsiteX21264" fmla="*/ 2285248 w 2482948"/>
              <a:gd name="connsiteY21264" fmla="*/ 635273 h 2128862"/>
              <a:gd name="connsiteX21265" fmla="*/ 2291085 w 2482948"/>
              <a:gd name="connsiteY21265" fmla="*/ 634036 h 2128862"/>
              <a:gd name="connsiteX21266" fmla="*/ 2290592 w 2482948"/>
              <a:gd name="connsiteY21266" fmla="*/ 633532 h 2128862"/>
              <a:gd name="connsiteX21267" fmla="*/ 2290011 w 2482948"/>
              <a:gd name="connsiteY21267" fmla="*/ 632937 h 2128862"/>
              <a:gd name="connsiteX21268" fmla="*/ 1637699 w 2482948"/>
              <a:gd name="connsiteY21268" fmla="*/ 627565 h 2128862"/>
              <a:gd name="connsiteX21269" fmla="*/ 1637678 w 2482948"/>
              <a:gd name="connsiteY21269" fmla="*/ 627590 h 2128862"/>
              <a:gd name="connsiteX21270" fmla="*/ 1637592 w 2482948"/>
              <a:gd name="connsiteY21270" fmla="*/ 627692 h 2128862"/>
              <a:gd name="connsiteX21271" fmla="*/ 1638548 w 2482948"/>
              <a:gd name="connsiteY21271" fmla="*/ 628505 h 2128862"/>
              <a:gd name="connsiteX21272" fmla="*/ 1638323 w 2482948"/>
              <a:gd name="connsiteY21272" fmla="*/ 628256 h 2128862"/>
              <a:gd name="connsiteX21273" fmla="*/ 1038266 w 2482948"/>
              <a:gd name="connsiteY21273" fmla="*/ 627467 h 2128862"/>
              <a:gd name="connsiteX21274" fmla="*/ 1038096 w 2482948"/>
              <a:gd name="connsiteY21274" fmla="*/ 627558 h 2128862"/>
              <a:gd name="connsiteX21275" fmla="*/ 1037391 w 2482948"/>
              <a:gd name="connsiteY21275" fmla="*/ 627934 h 2128862"/>
              <a:gd name="connsiteX21276" fmla="*/ 1027209 w 2482948"/>
              <a:gd name="connsiteY21276" fmla="*/ 633360 h 2128862"/>
              <a:gd name="connsiteX21277" fmla="*/ 1028151 w 2482948"/>
              <a:gd name="connsiteY21277" fmla="*/ 634292 h 2128862"/>
              <a:gd name="connsiteX21278" fmla="*/ 1028399 w 2482948"/>
              <a:gd name="connsiteY21278" fmla="*/ 634537 h 2128862"/>
              <a:gd name="connsiteX21279" fmla="*/ 1035471 w 2482948"/>
              <a:gd name="connsiteY21279" fmla="*/ 631378 h 2128862"/>
              <a:gd name="connsiteX21280" fmla="*/ 1040083 w 2482948"/>
              <a:gd name="connsiteY21280" fmla="*/ 629317 h 2128862"/>
              <a:gd name="connsiteX21281" fmla="*/ 1056530 w 2482948"/>
              <a:gd name="connsiteY21281" fmla="*/ 627248 h 2128862"/>
              <a:gd name="connsiteX21282" fmla="*/ 1047784 w 2482948"/>
              <a:gd name="connsiteY21282" fmla="*/ 631155 h 2128862"/>
              <a:gd name="connsiteX21283" fmla="*/ 1048995 w 2482948"/>
              <a:gd name="connsiteY21283" fmla="*/ 632387 h 2128862"/>
              <a:gd name="connsiteX21284" fmla="*/ 1050434 w 2482948"/>
              <a:gd name="connsiteY21284" fmla="*/ 634871 h 2128862"/>
              <a:gd name="connsiteX21285" fmla="*/ 1054941 w 2482948"/>
              <a:gd name="connsiteY21285" fmla="*/ 633211 h 2128862"/>
              <a:gd name="connsiteX21286" fmla="*/ 1055054 w 2482948"/>
              <a:gd name="connsiteY21286" fmla="*/ 633169 h 2128862"/>
              <a:gd name="connsiteX21287" fmla="*/ 1058868 w 2482948"/>
              <a:gd name="connsiteY21287" fmla="*/ 631764 h 2128862"/>
              <a:gd name="connsiteX21288" fmla="*/ 2212137 w 2482948"/>
              <a:gd name="connsiteY21288" fmla="*/ 627105 h 2128862"/>
              <a:gd name="connsiteX21289" fmla="*/ 2207162 w 2482948"/>
              <a:gd name="connsiteY21289" fmla="*/ 627911 h 2128862"/>
              <a:gd name="connsiteX21290" fmla="*/ 2210749 w 2482948"/>
              <a:gd name="connsiteY21290" fmla="*/ 636057 h 2128862"/>
              <a:gd name="connsiteX21291" fmla="*/ 2211131 w 2482948"/>
              <a:gd name="connsiteY21291" fmla="*/ 638054 h 2128862"/>
              <a:gd name="connsiteX21292" fmla="*/ 2216235 w 2482948"/>
              <a:gd name="connsiteY21292" fmla="*/ 636910 h 2128862"/>
              <a:gd name="connsiteX21293" fmla="*/ 691393 w 2482948"/>
              <a:gd name="connsiteY21293" fmla="*/ 626504 h 2128862"/>
              <a:gd name="connsiteX21294" fmla="*/ 689194 w 2482948"/>
              <a:gd name="connsiteY21294" fmla="*/ 628987 h 2128862"/>
              <a:gd name="connsiteX21295" fmla="*/ 689492 w 2482948"/>
              <a:gd name="connsiteY21295" fmla="*/ 629095 h 2128862"/>
              <a:gd name="connsiteX21296" fmla="*/ 689834 w 2482948"/>
              <a:gd name="connsiteY21296" fmla="*/ 629218 h 2128862"/>
              <a:gd name="connsiteX21297" fmla="*/ 691121 w 2482948"/>
              <a:gd name="connsiteY21297" fmla="*/ 626978 h 2128862"/>
              <a:gd name="connsiteX21298" fmla="*/ 816049 w 2482948"/>
              <a:gd name="connsiteY21298" fmla="*/ 626332 h 2128862"/>
              <a:gd name="connsiteX21299" fmla="*/ 818526 w 2482948"/>
              <a:gd name="connsiteY21299" fmla="*/ 627761 h 2128862"/>
              <a:gd name="connsiteX21300" fmla="*/ 819329 w 2482948"/>
              <a:gd name="connsiteY21300" fmla="*/ 627914 h 2128862"/>
              <a:gd name="connsiteX21301" fmla="*/ 819849 w 2482948"/>
              <a:gd name="connsiteY21301" fmla="*/ 628013 h 2128862"/>
              <a:gd name="connsiteX21302" fmla="*/ 820956 w 2482948"/>
              <a:gd name="connsiteY21302" fmla="*/ 628223 h 2128862"/>
              <a:gd name="connsiteX21303" fmla="*/ 821754 w 2482948"/>
              <a:gd name="connsiteY21303" fmla="*/ 627216 h 2128862"/>
              <a:gd name="connsiteX21304" fmla="*/ 816833 w 2482948"/>
              <a:gd name="connsiteY21304" fmla="*/ 626454 h 2128862"/>
              <a:gd name="connsiteX21305" fmla="*/ 2117802 w 2482948"/>
              <a:gd name="connsiteY21305" fmla="*/ 625974 h 2128862"/>
              <a:gd name="connsiteX21306" fmla="*/ 2110471 w 2482948"/>
              <a:gd name="connsiteY21306" fmla="*/ 627564 h 2128862"/>
              <a:gd name="connsiteX21307" fmla="*/ 2107671 w 2482948"/>
              <a:gd name="connsiteY21307" fmla="*/ 628171 h 2128862"/>
              <a:gd name="connsiteX21308" fmla="*/ 2107083 w 2482948"/>
              <a:gd name="connsiteY21308" fmla="*/ 628299 h 2128862"/>
              <a:gd name="connsiteX21309" fmla="*/ 2103629 w 2482948"/>
              <a:gd name="connsiteY21309" fmla="*/ 645396 h 2128862"/>
              <a:gd name="connsiteX21310" fmla="*/ 2111434 w 2482948"/>
              <a:gd name="connsiteY21310" fmla="*/ 643381 h 2128862"/>
              <a:gd name="connsiteX21311" fmla="*/ 2115505 w 2482948"/>
              <a:gd name="connsiteY21311" fmla="*/ 642330 h 2128862"/>
              <a:gd name="connsiteX21312" fmla="*/ 1652714 w 2482948"/>
              <a:gd name="connsiteY21312" fmla="*/ 625930 h 2128862"/>
              <a:gd name="connsiteX21313" fmla="*/ 1652568 w 2482948"/>
              <a:gd name="connsiteY21313" fmla="*/ 626117 h 2128862"/>
              <a:gd name="connsiteX21314" fmla="*/ 1652672 w 2482948"/>
              <a:gd name="connsiteY21314" fmla="*/ 626298 h 2128862"/>
              <a:gd name="connsiteX21315" fmla="*/ 1652709 w 2482948"/>
              <a:gd name="connsiteY21315" fmla="*/ 625974 h 2128862"/>
              <a:gd name="connsiteX21316" fmla="*/ 862966 w 2482948"/>
              <a:gd name="connsiteY21316" fmla="*/ 625881 h 2128862"/>
              <a:gd name="connsiteX21317" fmla="*/ 861676 w 2482948"/>
              <a:gd name="connsiteY21317" fmla="*/ 627577 h 2128862"/>
              <a:gd name="connsiteX21318" fmla="*/ 863895 w 2482948"/>
              <a:gd name="connsiteY21318" fmla="*/ 628172 h 2128862"/>
              <a:gd name="connsiteX21319" fmla="*/ 865440 w 2482948"/>
              <a:gd name="connsiteY21319" fmla="*/ 626243 h 2128862"/>
              <a:gd name="connsiteX21320" fmla="*/ 724224 w 2482948"/>
              <a:gd name="connsiteY21320" fmla="*/ 625666 h 2128862"/>
              <a:gd name="connsiteX21321" fmla="*/ 723977 w 2482948"/>
              <a:gd name="connsiteY21321" fmla="*/ 625799 h 2128862"/>
              <a:gd name="connsiteX21322" fmla="*/ 723999 w 2482948"/>
              <a:gd name="connsiteY21322" fmla="*/ 625805 h 2128862"/>
              <a:gd name="connsiteX21323" fmla="*/ 724291 w 2482948"/>
              <a:gd name="connsiteY21323" fmla="*/ 625887 h 2128862"/>
              <a:gd name="connsiteX21324" fmla="*/ 1624666 w 2482948"/>
              <a:gd name="connsiteY21324" fmla="*/ 625547 h 2128862"/>
              <a:gd name="connsiteX21325" fmla="*/ 1624199 w 2482948"/>
              <a:gd name="connsiteY21325" fmla="*/ 626050 h 2128862"/>
              <a:gd name="connsiteX21326" fmla="*/ 1623890 w 2482948"/>
              <a:gd name="connsiteY21326" fmla="*/ 626381 h 2128862"/>
              <a:gd name="connsiteX21327" fmla="*/ 1624980 w 2482948"/>
              <a:gd name="connsiteY21327" fmla="*/ 626852 h 2128862"/>
              <a:gd name="connsiteX21328" fmla="*/ 1625064 w 2482948"/>
              <a:gd name="connsiteY21328" fmla="*/ 626888 h 2128862"/>
              <a:gd name="connsiteX21329" fmla="*/ 1628712 w 2482948"/>
              <a:gd name="connsiteY21329" fmla="*/ 628878 h 2128862"/>
              <a:gd name="connsiteX21330" fmla="*/ 1629495 w 2482948"/>
              <a:gd name="connsiteY21330" fmla="*/ 628017 h 2128862"/>
              <a:gd name="connsiteX21331" fmla="*/ 1626672 w 2482948"/>
              <a:gd name="connsiteY21331" fmla="*/ 626573 h 2128862"/>
              <a:gd name="connsiteX21332" fmla="*/ 1625565 w 2482948"/>
              <a:gd name="connsiteY21332" fmla="*/ 626007 h 2128862"/>
              <a:gd name="connsiteX21333" fmla="*/ 2223757 w 2482948"/>
              <a:gd name="connsiteY21333" fmla="*/ 625221 h 2128862"/>
              <a:gd name="connsiteX21334" fmla="*/ 2219477 w 2482948"/>
              <a:gd name="connsiteY21334" fmla="*/ 625915 h 2128862"/>
              <a:gd name="connsiteX21335" fmla="*/ 2219053 w 2482948"/>
              <a:gd name="connsiteY21335" fmla="*/ 625984 h 2128862"/>
              <a:gd name="connsiteX21336" fmla="*/ 2223604 w 2482948"/>
              <a:gd name="connsiteY21336" fmla="*/ 635260 h 2128862"/>
              <a:gd name="connsiteX21337" fmla="*/ 2227962 w 2482948"/>
              <a:gd name="connsiteY21337" fmla="*/ 634283 h 2128862"/>
              <a:gd name="connsiteX21338" fmla="*/ 2227991 w 2482948"/>
              <a:gd name="connsiteY21338" fmla="*/ 634277 h 2128862"/>
              <a:gd name="connsiteX21339" fmla="*/ 651193 w 2482948"/>
              <a:gd name="connsiteY21339" fmla="*/ 624803 h 2128862"/>
              <a:gd name="connsiteX21340" fmla="*/ 643967 w 2482948"/>
              <a:gd name="connsiteY21340" fmla="*/ 626279 h 2128862"/>
              <a:gd name="connsiteX21341" fmla="*/ 643125 w 2482948"/>
              <a:gd name="connsiteY21341" fmla="*/ 627242 h 2128862"/>
              <a:gd name="connsiteX21342" fmla="*/ 641639 w 2482948"/>
              <a:gd name="connsiteY21342" fmla="*/ 628940 h 2128862"/>
              <a:gd name="connsiteX21343" fmla="*/ 659314 w 2482948"/>
              <a:gd name="connsiteY21343" fmla="*/ 630034 h 2128862"/>
              <a:gd name="connsiteX21344" fmla="*/ 661937 w 2482948"/>
              <a:gd name="connsiteY21344" fmla="*/ 627064 h 2128862"/>
              <a:gd name="connsiteX21345" fmla="*/ 1608211 w 2482948"/>
              <a:gd name="connsiteY21345" fmla="*/ 624737 h 2128862"/>
              <a:gd name="connsiteX21346" fmla="*/ 1607397 w 2482948"/>
              <a:gd name="connsiteY21346" fmla="*/ 625531 h 2128862"/>
              <a:gd name="connsiteX21347" fmla="*/ 1606728 w 2482948"/>
              <a:gd name="connsiteY21347" fmla="*/ 626184 h 2128862"/>
              <a:gd name="connsiteX21348" fmla="*/ 1613030 w 2482948"/>
              <a:gd name="connsiteY21348" fmla="*/ 628964 h 2128862"/>
              <a:gd name="connsiteX21349" fmla="*/ 1614282 w 2482948"/>
              <a:gd name="connsiteY21349" fmla="*/ 627400 h 2128862"/>
              <a:gd name="connsiteX21350" fmla="*/ 1614092 w 2482948"/>
              <a:gd name="connsiteY21350" fmla="*/ 627317 h 2128862"/>
              <a:gd name="connsiteX21351" fmla="*/ 2362394 w 2482948"/>
              <a:gd name="connsiteY21351" fmla="*/ 624631 h 2128862"/>
              <a:gd name="connsiteX21352" fmla="*/ 2312509 w 2482948"/>
              <a:gd name="connsiteY21352" fmla="*/ 631629 h 2128862"/>
              <a:gd name="connsiteX21353" fmla="*/ 2312388 w 2482948"/>
              <a:gd name="connsiteY21353" fmla="*/ 631658 h 2128862"/>
              <a:gd name="connsiteX21354" fmla="*/ 2297955 w 2482948"/>
              <a:gd name="connsiteY21354" fmla="*/ 635085 h 2128862"/>
              <a:gd name="connsiteX21355" fmla="*/ 2302674 w 2482948"/>
              <a:gd name="connsiteY21355" fmla="*/ 640338 h 2128862"/>
              <a:gd name="connsiteX21356" fmla="*/ 2323698 w 2482948"/>
              <a:gd name="connsiteY21356" fmla="*/ 634006 h 2128862"/>
              <a:gd name="connsiteX21357" fmla="*/ 2325734 w 2482948"/>
              <a:gd name="connsiteY21357" fmla="*/ 633393 h 2128862"/>
              <a:gd name="connsiteX21358" fmla="*/ 2328901 w 2482948"/>
              <a:gd name="connsiteY21358" fmla="*/ 632439 h 2128862"/>
              <a:gd name="connsiteX21359" fmla="*/ 2328975 w 2482948"/>
              <a:gd name="connsiteY21359" fmla="*/ 632426 h 2128862"/>
              <a:gd name="connsiteX21360" fmla="*/ 2331483 w 2482948"/>
              <a:gd name="connsiteY21360" fmla="*/ 631964 h 2128862"/>
              <a:gd name="connsiteX21361" fmla="*/ 2367338 w 2482948"/>
              <a:gd name="connsiteY21361" fmla="*/ 625363 h 2128862"/>
              <a:gd name="connsiteX21362" fmla="*/ 2365055 w 2482948"/>
              <a:gd name="connsiteY21362" fmla="*/ 625025 h 2128862"/>
              <a:gd name="connsiteX21363" fmla="*/ 771991 w 2482948"/>
              <a:gd name="connsiteY21363" fmla="*/ 624201 h 2128862"/>
              <a:gd name="connsiteX21364" fmla="*/ 771195 w 2482948"/>
              <a:gd name="connsiteY21364" fmla="*/ 624369 h 2128862"/>
              <a:gd name="connsiteX21365" fmla="*/ 770858 w 2482948"/>
              <a:gd name="connsiteY21365" fmla="*/ 624440 h 2128862"/>
              <a:gd name="connsiteX21366" fmla="*/ 770840 w 2482948"/>
              <a:gd name="connsiteY21366" fmla="*/ 624444 h 2128862"/>
              <a:gd name="connsiteX21367" fmla="*/ 771034 w 2482948"/>
              <a:gd name="connsiteY21367" fmla="*/ 624503 h 2128862"/>
              <a:gd name="connsiteX21368" fmla="*/ 771270 w 2482948"/>
              <a:gd name="connsiteY21368" fmla="*/ 624576 h 2128862"/>
              <a:gd name="connsiteX21369" fmla="*/ 772777 w 2482948"/>
              <a:gd name="connsiteY21369" fmla="*/ 625037 h 2128862"/>
              <a:gd name="connsiteX21370" fmla="*/ 772938 w 2482948"/>
              <a:gd name="connsiteY21370" fmla="*/ 625029 h 2128862"/>
              <a:gd name="connsiteX21371" fmla="*/ 772975 w 2482948"/>
              <a:gd name="connsiteY21371" fmla="*/ 625028 h 2128862"/>
              <a:gd name="connsiteX21372" fmla="*/ 1590774 w 2482948"/>
              <a:gd name="connsiteY21372" fmla="*/ 624028 h 2128862"/>
              <a:gd name="connsiteX21373" fmla="*/ 1589684 w 2482948"/>
              <a:gd name="connsiteY21373" fmla="*/ 625175 h 2128862"/>
              <a:gd name="connsiteX21374" fmla="*/ 1597978 w 2482948"/>
              <a:gd name="connsiteY21374" fmla="*/ 628813 h 2128862"/>
              <a:gd name="connsiteX21375" fmla="*/ 1598999 w 2482948"/>
              <a:gd name="connsiteY21375" fmla="*/ 627640 h 2128862"/>
              <a:gd name="connsiteX21376" fmla="*/ 1640966 w 2482948"/>
              <a:gd name="connsiteY21376" fmla="*/ 623723 h 2128862"/>
              <a:gd name="connsiteX21377" fmla="*/ 1640889 w 2482948"/>
              <a:gd name="connsiteY21377" fmla="*/ 623814 h 2128862"/>
              <a:gd name="connsiteX21378" fmla="*/ 1640733 w 2482948"/>
              <a:gd name="connsiteY21378" fmla="*/ 623998 h 2128862"/>
              <a:gd name="connsiteX21379" fmla="*/ 1641128 w 2482948"/>
              <a:gd name="connsiteY21379" fmla="*/ 624436 h 2128862"/>
              <a:gd name="connsiteX21380" fmla="*/ 1642152 w 2482948"/>
              <a:gd name="connsiteY21380" fmla="*/ 625569 h 2128862"/>
              <a:gd name="connsiteX21381" fmla="*/ 1641414 w 2482948"/>
              <a:gd name="connsiteY21381" fmla="*/ 624420 h 2128862"/>
              <a:gd name="connsiteX21382" fmla="*/ 1573835 w 2482948"/>
              <a:gd name="connsiteY21382" fmla="*/ 623499 h 2128862"/>
              <a:gd name="connsiteX21383" fmla="*/ 1572975 w 2482948"/>
              <a:gd name="connsiteY21383" fmla="*/ 624391 h 2128862"/>
              <a:gd name="connsiteX21384" fmla="*/ 1576088 w 2482948"/>
              <a:gd name="connsiteY21384" fmla="*/ 625760 h 2128862"/>
              <a:gd name="connsiteX21385" fmla="*/ 1580804 w 2482948"/>
              <a:gd name="connsiteY21385" fmla="*/ 627833 h 2128862"/>
              <a:gd name="connsiteX21386" fmla="*/ 1581332 w 2482948"/>
              <a:gd name="connsiteY21386" fmla="*/ 628065 h 2128862"/>
              <a:gd name="connsiteX21387" fmla="*/ 1581616 w 2482948"/>
              <a:gd name="connsiteY21387" fmla="*/ 627687 h 2128862"/>
              <a:gd name="connsiteX21388" fmla="*/ 1582031 w 2482948"/>
              <a:gd name="connsiteY21388" fmla="*/ 627136 h 2128862"/>
              <a:gd name="connsiteX21389" fmla="*/ 1034362 w 2482948"/>
              <a:gd name="connsiteY21389" fmla="*/ 623494 h 2128862"/>
              <a:gd name="connsiteX21390" fmla="*/ 1029927 w 2482948"/>
              <a:gd name="connsiteY21390" fmla="*/ 626306 h 2128862"/>
              <a:gd name="connsiteX21391" fmla="*/ 1034651 w 2482948"/>
              <a:gd name="connsiteY21391" fmla="*/ 623789 h 2128862"/>
              <a:gd name="connsiteX21392" fmla="*/ 846181 w 2482948"/>
              <a:gd name="connsiteY21392" fmla="*/ 623419 h 2128862"/>
              <a:gd name="connsiteX21393" fmla="*/ 846413 w 2482948"/>
              <a:gd name="connsiteY21393" fmla="*/ 623481 h 2128862"/>
              <a:gd name="connsiteX21394" fmla="*/ 849021 w 2482948"/>
              <a:gd name="connsiteY21394" fmla="*/ 624181 h 2128862"/>
              <a:gd name="connsiteX21395" fmla="*/ 850314 w 2482948"/>
              <a:gd name="connsiteY21395" fmla="*/ 624528 h 2128862"/>
              <a:gd name="connsiteX21396" fmla="*/ 850656 w 2482948"/>
              <a:gd name="connsiteY21396" fmla="*/ 624076 h 2128862"/>
              <a:gd name="connsiteX21397" fmla="*/ 847982 w 2482948"/>
              <a:gd name="connsiteY21397" fmla="*/ 623683 h 2128862"/>
              <a:gd name="connsiteX21398" fmla="*/ 2056088 w 2482948"/>
              <a:gd name="connsiteY21398" fmla="*/ 623196 h 2128862"/>
              <a:gd name="connsiteX21399" fmla="*/ 2048497 w 2482948"/>
              <a:gd name="connsiteY21399" fmla="*/ 626352 h 2128862"/>
              <a:gd name="connsiteX21400" fmla="*/ 2046423 w 2482948"/>
              <a:gd name="connsiteY21400" fmla="*/ 627215 h 2128862"/>
              <a:gd name="connsiteX21401" fmla="*/ 2045221 w 2482948"/>
              <a:gd name="connsiteY21401" fmla="*/ 629753 h 2128862"/>
              <a:gd name="connsiteX21402" fmla="*/ 2043749 w 2482948"/>
              <a:gd name="connsiteY21402" fmla="*/ 632862 h 2128862"/>
              <a:gd name="connsiteX21403" fmla="*/ 2045929 w 2482948"/>
              <a:gd name="connsiteY21403" fmla="*/ 633062 h 2128862"/>
              <a:gd name="connsiteX21404" fmla="*/ 2048885 w 2482948"/>
              <a:gd name="connsiteY21404" fmla="*/ 633332 h 2128862"/>
              <a:gd name="connsiteX21405" fmla="*/ 2051613 w 2482948"/>
              <a:gd name="connsiteY21405" fmla="*/ 633582 h 2128862"/>
              <a:gd name="connsiteX21406" fmla="*/ 2236534 w 2482948"/>
              <a:gd name="connsiteY21406" fmla="*/ 623150 h 2128862"/>
              <a:gd name="connsiteX21407" fmla="*/ 2235041 w 2482948"/>
              <a:gd name="connsiteY21407" fmla="*/ 623392 h 2128862"/>
              <a:gd name="connsiteX21408" fmla="*/ 2233500 w 2482948"/>
              <a:gd name="connsiteY21408" fmla="*/ 623642 h 2128862"/>
              <a:gd name="connsiteX21409" fmla="*/ 2229018 w 2482948"/>
              <a:gd name="connsiteY21409" fmla="*/ 624369 h 2128862"/>
              <a:gd name="connsiteX21410" fmla="*/ 2232191 w 2482948"/>
              <a:gd name="connsiteY21410" fmla="*/ 630193 h 2128862"/>
              <a:gd name="connsiteX21411" fmla="*/ 2233764 w 2482948"/>
              <a:gd name="connsiteY21411" fmla="*/ 633079 h 2128862"/>
              <a:gd name="connsiteX21412" fmla="*/ 2239448 w 2482948"/>
              <a:gd name="connsiteY21412" fmla="*/ 632061 h 2128862"/>
              <a:gd name="connsiteX21413" fmla="*/ 2240797 w 2482948"/>
              <a:gd name="connsiteY21413" fmla="*/ 631820 h 2128862"/>
              <a:gd name="connsiteX21414" fmla="*/ 2241600 w 2482948"/>
              <a:gd name="connsiteY21414" fmla="*/ 631676 h 2128862"/>
              <a:gd name="connsiteX21415" fmla="*/ 1491859 w 2482948"/>
              <a:gd name="connsiteY21415" fmla="*/ 623133 h 2128862"/>
              <a:gd name="connsiteX21416" fmla="*/ 1479951 w 2482948"/>
              <a:gd name="connsiteY21416" fmla="*/ 637571 h 2128862"/>
              <a:gd name="connsiteX21417" fmla="*/ 1465442 w 2482948"/>
              <a:gd name="connsiteY21417" fmla="*/ 658978 h 2128862"/>
              <a:gd name="connsiteX21418" fmla="*/ 1450591 w 2482948"/>
              <a:gd name="connsiteY21418" fmla="*/ 680889 h 2128862"/>
              <a:gd name="connsiteX21419" fmla="*/ 1422856 w 2482948"/>
              <a:gd name="connsiteY21419" fmla="*/ 741843 h 2128862"/>
              <a:gd name="connsiteX21420" fmla="*/ 1420702 w 2482948"/>
              <a:gd name="connsiteY21420" fmla="*/ 751099 h 2128862"/>
              <a:gd name="connsiteX21421" fmla="*/ 1417256 w 2482948"/>
              <a:gd name="connsiteY21421" fmla="*/ 765901 h 2128862"/>
              <a:gd name="connsiteX21422" fmla="*/ 1413770 w 2482948"/>
              <a:gd name="connsiteY21422" fmla="*/ 780879 h 2128862"/>
              <a:gd name="connsiteX21423" fmla="*/ 1422530 w 2482948"/>
              <a:gd name="connsiteY21423" fmla="*/ 781098 h 2128862"/>
              <a:gd name="connsiteX21424" fmla="*/ 1426406 w 2482948"/>
              <a:gd name="connsiteY21424" fmla="*/ 764263 h 2128862"/>
              <a:gd name="connsiteX21425" fmla="*/ 1426409 w 2482948"/>
              <a:gd name="connsiteY21425" fmla="*/ 764256 h 2128862"/>
              <a:gd name="connsiteX21426" fmla="*/ 1445513 w 2482948"/>
              <a:gd name="connsiteY21426" fmla="*/ 713141 h 2128862"/>
              <a:gd name="connsiteX21427" fmla="*/ 1456398 w 2482948"/>
              <a:gd name="connsiteY21427" fmla="*/ 692991 h 2128862"/>
              <a:gd name="connsiteX21428" fmla="*/ 1459931 w 2482948"/>
              <a:gd name="connsiteY21428" fmla="*/ 686450 h 2128862"/>
              <a:gd name="connsiteX21429" fmla="*/ 1462778 w 2482948"/>
              <a:gd name="connsiteY21429" fmla="*/ 679843 h 2128862"/>
              <a:gd name="connsiteX21430" fmla="*/ 1465287 w 2482948"/>
              <a:gd name="connsiteY21430" fmla="*/ 676535 h 2128862"/>
              <a:gd name="connsiteX21431" fmla="*/ 1469005 w 2482948"/>
              <a:gd name="connsiteY21431" fmla="*/ 669652 h 2128862"/>
              <a:gd name="connsiteX21432" fmla="*/ 1487197 w 2482948"/>
              <a:gd name="connsiteY21432" fmla="*/ 644918 h 2128862"/>
              <a:gd name="connsiteX21433" fmla="*/ 1495831 w 2482948"/>
              <a:gd name="connsiteY21433" fmla="*/ 633180 h 2128862"/>
              <a:gd name="connsiteX21434" fmla="*/ 1501996 w 2482948"/>
              <a:gd name="connsiteY21434" fmla="*/ 627542 h 2128862"/>
              <a:gd name="connsiteX21435" fmla="*/ 1498501 w 2482948"/>
              <a:gd name="connsiteY21435" fmla="*/ 626044 h 2128862"/>
              <a:gd name="connsiteX21436" fmla="*/ 2132303 w 2482948"/>
              <a:gd name="connsiteY21436" fmla="*/ 622829 h 2128862"/>
              <a:gd name="connsiteX21437" fmla="*/ 2122343 w 2482948"/>
              <a:gd name="connsiteY21437" fmla="*/ 624989 h 2128862"/>
              <a:gd name="connsiteX21438" fmla="*/ 2120137 w 2482948"/>
              <a:gd name="connsiteY21438" fmla="*/ 641135 h 2128862"/>
              <a:gd name="connsiteX21439" fmla="*/ 2122002 w 2482948"/>
              <a:gd name="connsiteY21439" fmla="*/ 640653 h 2128862"/>
              <a:gd name="connsiteX21440" fmla="*/ 2131399 w 2482948"/>
              <a:gd name="connsiteY21440" fmla="*/ 638227 h 2128862"/>
              <a:gd name="connsiteX21441" fmla="*/ 729953 w 2482948"/>
              <a:gd name="connsiteY21441" fmla="*/ 622625 h 2128862"/>
              <a:gd name="connsiteX21442" fmla="*/ 729755 w 2482948"/>
              <a:gd name="connsiteY21442" fmla="*/ 622700 h 2128862"/>
              <a:gd name="connsiteX21443" fmla="*/ 729697 w 2482948"/>
              <a:gd name="connsiteY21443" fmla="*/ 622721 h 2128862"/>
              <a:gd name="connsiteX21444" fmla="*/ 727903 w 2482948"/>
              <a:gd name="connsiteY21444" fmla="*/ 623686 h 2128862"/>
              <a:gd name="connsiteX21445" fmla="*/ 728329 w 2482948"/>
              <a:gd name="connsiteY21445" fmla="*/ 625210 h 2128862"/>
              <a:gd name="connsiteX21446" fmla="*/ 730619 w 2482948"/>
              <a:gd name="connsiteY21446" fmla="*/ 624086 h 2128862"/>
              <a:gd name="connsiteX21447" fmla="*/ 730458 w 2482948"/>
              <a:gd name="connsiteY21447" fmla="*/ 623733 h 2128862"/>
              <a:gd name="connsiteX21448" fmla="*/ 791121 w 2482948"/>
              <a:gd name="connsiteY21448" fmla="*/ 622471 h 2128862"/>
              <a:gd name="connsiteX21449" fmla="*/ 793429 w 2482948"/>
              <a:gd name="connsiteY21449" fmla="*/ 623659 h 2128862"/>
              <a:gd name="connsiteX21450" fmla="*/ 794274 w 2482948"/>
              <a:gd name="connsiteY21450" fmla="*/ 624094 h 2128862"/>
              <a:gd name="connsiteX21451" fmla="*/ 795039 w 2482948"/>
              <a:gd name="connsiteY21451" fmla="*/ 624061 h 2128862"/>
              <a:gd name="connsiteX21452" fmla="*/ 798299 w 2482948"/>
              <a:gd name="connsiteY21452" fmla="*/ 623918 h 2128862"/>
              <a:gd name="connsiteX21453" fmla="*/ 802955 w 2482948"/>
              <a:gd name="connsiteY21453" fmla="*/ 624803 h 2128862"/>
              <a:gd name="connsiteX21454" fmla="*/ 803319 w 2482948"/>
              <a:gd name="connsiteY21454" fmla="*/ 624361 h 2128862"/>
              <a:gd name="connsiteX21455" fmla="*/ 791505 w 2482948"/>
              <a:gd name="connsiteY21455" fmla="*/ 622531 h 2128862"/>
              <a:gd name="connsiteX21456" fmla="*/ 791169 w 2482948"/>
              <a:gd name="connsiteY21456" fmla="*/ 622479 h 2128862"/>
              <a:gd name="connsiteX21457" fmla="*/ 1557611 w 2482948"/>
              <a:gd name="connsiteY21457" fmla="*/ 622367 h 2128862"/>
              <a:gd name="connsiteX21458" fmla="*/ 1556269 w 2482948"/>
              <a:gd name="connsiteY21458" fmla="*/ 623870 h 2128862"/>
              <a:gd name="connsiteX21459" fmla="*/ 1564183 w 2482948"/>
              <a:gd name="connsiteY21459" fmla="*/ 627317 h 2128862"/>
              <a:gd name="connsiteX21460" fmla="*/ 1565529 w 2482948"/>
              <a:gd name="connsiteY21460" fmla="*/ 625920 h 2128862"/>
              <a:gd name="connsiteX21461" fmla="*/ 781372 w 2482948"/>
              <a:gd name="connsiteY21461" fmla="*/ 622219 h 2128862"/>
              <a:gd name="connsiteX21462" fmla="*/ 778939 w 2482948"/>
              <a:gd name="connsiteY21462" fmla="*/ 622733 h 2128862"/>
              <a:gd name="connsiteX21463" fmla="*/ 778908 w 2482948"/>
              <a:gd name="connsiteY21463" fmla="*/ 622739 h 2128862"/>
              <a:gd name="connsiteX21464" fmla="*/ 777836 w 2482948"/>
              <a:gd name="connsiteY21464" fmla="*/ 622966 h 2128862"/>
              <a:gd name="connsiteX21465" fmla="*/ 780541 w 2482948"/>
              <a:gd name="connsiteY21465" fmla="*/ 624423 h 2128862"/>
              <a:gd name="connsiteX21466" fmla="*/ 782040 w 2482948"/>
              <a:gd name="connsiteY21466" fmla="*/ 622563 h 2128862"/>
              <a:gd name="connsiteX21467" fmla="*/ 781821 w 2482948"/>
              <a:gd name="connsiteY21467" fmla="*/ 622450 h 2128862"/>
              <a:gd name="connsiteX21468" fmla="*/ 781663 w 2482948"/>
              <a:gd name="connsiteY21468" fmla="*/ 622369 h 2128862"/>
              <a:gd name="connsiteX21469" fmla="*/ 2246279 w 2482948"/>
              <a:gd name="connsiteY21469" fmla="*/ 622068 h 2128862"/>
              <a:gd name="connsiteX21470" fmla="*/ 2241460 w 2482948"/>
              <a:gd name="connsiteY21470" fmla="*/ 622562 h 2128862"/>
              <a:gd name="connsiteX21471" fmla="*/ 2246368 w 2482948"/>
              <a:gd name="connsiteY21471" fmla="*/ 630823 h 2128862"/>
              <a:gd name="connsiteX21472" fmla="*/ 2250795 w 2482948"/>
              <a:gd name="connsiteY21472" fmla="*/ 630030 h 2128862"/>
              <a:gd name="connsiteX21473" fmla="*/ 625740 w 2482948"/>
              <a:gd name="connsiteY21473" fmla="*/ 621743 h 2128862"/>
              <a:gd name="connsiteX21474" fmla="*/ 540471 w 2482948"/>
              <a:gd name="connsiteY21474" fmla="*/ 719807 h 2128862"/>
              <a:gd name="connsiteX21475" fmla="*/ 490419 w 2482948"/>
              <a:gd name="connsiteY21475" fmla="*/ 776202 h 2128862"/>
              <a:gd name="connsiteX21476" fmla="*/ 258909 w 2482948"/>
              <a:gd name="connsiteY21476" fmla="*/ 1044941 h 2128862"/>
              <a:gd name="connsiteX21477" fmla="*/ 217543 w 2482948"/>
              <a:gd name="connsiteY21477" fmla="*/ 1093890 h 2128862"/>
              <a:gd name="connsiteX21478" fmla="*/ 183046 w 2482948"/>
              <a:gd name="connsiteY21478" fmla="*/ 1128651 h 2128862"/>
              <a:gd name="connsiteX21479" fmla="*/ 171270 w 2482948"/>
              <a:gd name="connsiteY21479" fmla="*/ 1137327 h 2128862"/>
              <a:gd name="connsiteX21480" fmla="*/ 166392 w 2482948"/>
              <a:gd name="connsiteY21480" fmla="*/ 1141906 h 2128862"/>
              <a:gd name="connsiteX21481" fmla="*/ 160326 w 2482948"/>
              <a:gd name="connsiteY21481" fmla="*/ 1145390 h 2128862"/>
              <a:gd name="connsiteX21482" fmla="*/ 156203 w 2482948"/>
              <a:gd name="connsiteY21482" fmla="*/ 1148427 h 2128862"/>
              <a:gd name="connsiteX21483" fmla="*/ 150358 w 2482948"/>
              <a:gd name="connsiteY21483" fmla="*/ 1152733 h 2128862"/>
              <a:gd name="connsiteX21484" fmla="*/ 144380 w 2482948"/>
              <a:gd name="connsiteY21484" fmla="*/ 1155839 h 2128862"/>
              <a:gd name="connsiteX21485" fmla="*/ 126828 w 2482948"/>
              <a:gd name="connsiteY21485" fmla="*/ 1164959 h 2128862"/>
              <a:gd name="connsiteX21486" fmla="*/ 127778 w 2482948"/>
              <a:gd name="connsiteY21486" fmla="*/ 1167692 h 2128862"/>
              <a:gd name="connsiteX21487" fmla="*/ 162742 w 2482948"/>
              <a:gd name="connsiteY21487" fmla="*/ 1149589 h 2128862"/>
              <a:gd name="connsiteX21488" fmla="*/ 173783 w 2482948"/>
              <a:gd name="connsiteY21488" fmla="*/ 1142075 h 2128862"/>
              <a:gd name="connsiteX21489" fmla="*/ 220576 w 2482948"/>
              <a:gd name="connsiteY21489" fmla="*/ 1100785 h 2128862"/>
              <a:gd name="connsiteX21490" fmla="*/ 314201 w 2482948"/>
              <a:gd name="connsiteY21490" fmla="*/ 994475 h 2128862"/>
              <a:gd name="connsiteX21491" fmla="*/ 495934 w 2482948"/>
              <a:gd name="connsiteY21491" fmla="*/ 787646 h 2128862"/>
              <a:gd name="connsiteX21492" fmla="*/ 545298 w 2482948"/>
              <a:gd name="connsiteY21492" fmla="*/ 731528 h 2128862"/>
              <a:gd name="connsiteX21493" fmla="*/ 556604 w 2482948"/>
              <a:gd name="connsiteY21493" fmla="*/ 718566 h 2128862"/>
              <a:gd name="connsiteX21494" fmla="*/ 614788 w 2482948"/>
              <a:gd name="connsiteY21494" fmla="*/ 652298 h 2128862"/>
              <a:gd name="connsiteX21495" fmla="*/ 616308 w 2482948"/>
              <a:gd name="connsiteY21495" fmla="*/ 643694 h 2128862"/>
              <a:gd name="connsiteX21496" fmla="*/ 732468 w 2482948"/>
              <a:gd name="connsiteY21496" fmla="*/ 621682 h 2128862"/>
              <a:gd name="connsiteX21497" fmla="*/ 730707 w 2482948"/>
              <a:gd name="connsiteY21497" fmla="*/ 622342 h 2128862"/>
              <a:gd name="connsiteX21498" fmla="*/ 730517 w 2482948"/>
              <a:gd name="connsiteY21498" fmla="*/ 622414 h 2128862"/>
              <a:gd name="connsiteX21499" fmla="*/ 730291 w 2482948"/>
              <a:gd name="connsiteY21499" fmla="*/ 622498 h 2128862"/>
              <a:gd name="connsiteX21500" fmla="*/ 731088 w 2482948"/>
              <a:gd name="connsiteY21500" fmla="*/ 623856 h 2128862"/>
              <a:gd name="connsiteX21501" fmla="*/ 732001 w 2482948"/>
              <a:gd name="connsiteY21501" fmla="*/ 623407 h 2128862"/>
              <a:gd name="connsiteX21502" fmla="*/ 733087 w 2482948"/>
              <a:gd name="connsiteY21502" fmla="*/ 622874 h 2128862"/>
              <a:gd name="connsiteX21503" fmla="*/ 733050 w 2482948"/>
              <a:gd name="connsiteY21503" fmla="*/ 622803 h 2128862"/>
              <a:gd name="connsiteX21504" fmla="*/ 1538959 w 2482948"/>
              <a:gd name="connsiteY21504" fmla="*/ 621599 h 2128862"/>
              <a:gd name="connsiteX21505" fmla="*/ 1538103 w 2482948"/>
              <a:gd name="connsiteY21505" fmla="*/ 622471 h 2128862"/>
              <a:gd name="connsiteX21506" fmla="*/ 1545428 w 2482948"/>
              <a:gd name="connsiteY21506" fmla="*/ 625655 h 2128862"/>
              <a:gd name="connsiteX21507" fmla="*/ 1546307 w 2482948"/>
              <a:gd name="connsiteY21507" fmla="*/ 624831 h 2128862"/>
              <a:gd name="connsiteX21508" fmla="*/ 1541659 w 2482948"/>
              <a:gd name="connsiteY21508" fmla="*/ 622787 h 2128862"/>
              <a:gd name="connsiteX21509" fmla="*/ 1628832 w 2482948"/>
              <a:gd name="connsiteY21509" fmla="*/ 621065 h 2128862"/>
              <a:gd name="connsiteX21510" fmla="*/ 1628518 w 2482948"/>
              <a:gd name="connsiteY21510" fmla="*/ 621403 h 2128862"/>
              <a:gd name="connsiteX21511" fmla="*/ 1627937 w 2482948"/>
              <a:gd name="connsiteY21511" fmla="*/ 622029 h 2128862"/>
              <a:gd name="connsiteX21512" fmla="*/ 1632782 w 2482948"/>
              <a:gd name="connsiteY21512" fmla="*/ 624403 h 2128862"/>
              <a:gd name="connsiteX21513" fmla="*/ 1633582 w 2482948"/>
              <a:gd name="connsiteY21513" fmla="*/ 623524 h 2128862"/>
              <a:gd name="connsiteX21514" fmla="*/ 1631534 w 2482948"/>
              <a:gd name="connsiteY21514" fmla="*/ 622464 h 2128862"/>
              <a:gd name="connsiteX21515" fmla="*/ 2257024 w 2482948"/>
              <a:gd name="connsiteY21515" fmla="*/ 620967 h 2128862"/>
              <a:gd name="connsiteX21516" fmla="*/ 2252614 w 2482948"/>
              <a:gd name="connsiteY21516" fmla="*/ 621419 h 2128862"/>
              <a:gd name="connsiteX21517" fmla="*/ 2252049 w 2482948"/>
              <a:gd name="connsiteY21517" fmla="*/ 621477 h 2128862"/>
              <a:gd name="connsiteX21518" fmla="*/ 2256863 w 2482948"/>
              <a:gd name="connsiteY21518" fmla="*/ 628944 h 2128862"/>
              <a:gd name="connsiteX21519" fmla="*/ 2261438 w 2482948"/>
              <a:gd name="connsiteY21519" fmla="*/ 628125 h 2128862"/>
              <a:gd name="connsiteX21520" fmla="*/ 2147232 w 2482948"/>
              <a:gd name="connsiteY21520" fmla="*/ 620850 h 2128862"/>
              <a:gd name="connsiteX21521" fmla="*/ 2144221 w 2482948"/>
              <a:gd name="connsiteY21521" fmla="*/ 621082 h 2128862"/>
              <a:gd name="connsiteX21522" fmla="*/ 2140361 w 2482948"/>
              <a:gd name="connsiteY21522" fmla="*/ 621082 h 2128862"/>
              <a:gd name="connsiteX21523" fmla="*/ 2137637 w 2482948"/>
              <a:gd name="connsiteY21523" fmla="*/ 621673 h 2128862"/>
              <a:gd name="connsiteX21524" fmla="*/ 2136639 w 2482948"/>
              <a:gd name="connsiteY21524" fmla="*/ 636875 h 2128862"/>
              <a:gd name="connsiteX21525" fmla="*/ 2147220 w 2482948"/>
              <a:gd name="connsiteY21525" fmla="*/ 634143 h 2128862"/>
              <a:gd name="connsiteX21526" fmla="*/ 888513 w 2482948"/>
              <a:gd name="connsiteY21526" fmla="*/ 620678 h 2128862"/>
              <a:gd name="connsiteX21527" fmla="*/ 888298 w 2482948"/>
              <a:gd name="connsiteY21527" fmla="*/ 620972 h 2128862"/>
              <a:gd name="connsiteX21528" fmla="*/ 888298 w 2482948"/>
              <a:gd name="connsiteY21528" fmla="*/ 620972 h 2128862"/>
              <a:gd name="connsiteX21529" fmla="*/ 888305 w 2482948"/>
              <a:gd name="connsiteY21529" fmla="*/ 620975 h 2128862"/>
              <a:gd name="connsiteX21530" fmla="*/ 888313 w 2482948"/>
              <a:gd name="connsiteY21530" fmla="*/ 620977 h 2128862"/>
              <a:gd name="connsiteX21531" fmla="*/ 888533 w 2482948"/>
              <a:gd name="connsiteY21531" fmla="*/ 620687 h 2128862"/>
              <a:gd name="connsiteX21532" fmla="*/ 2004652 w 2482948"/>
              <a:gd name="connsiteY21532" fmla="*/ 620586 h 2128862"/>
              <a:gd name="connsiteX21533" fmla="*/ 1994081 w 2482948"/>
              <a:gd name="connsiteY21533" fmla="*/ 624698 h 2128862"/>
              <a:gd name="connsiteX21534" fmla="*/ 1988974 w 2482948"/>
              <a:gd name="connsiteY21534" fmla="*/ 631287 h 2128862"/>
              <a:gd name="connsiteX21535" fmla="*/ 1987550 w 2482948"/>
              <a:gd name="connsiteY21535" fmla="*/ 633125 h 2128862"/>
              <a:gd name="connsiteX21536" fmla="*/ 1984138 w 2482948"/>
              <a:gd name="connsiteY21536" fmla="*/ 637527 h 2128862"/>
              <a:gd name="connsiteX21537" fmla="*/ 1965955 w 2482948"/>
              <a:gd name="connsiteY21537" fmla="*/ 670193 h 2128862"/>
              <a:gd name="connsiteX21538" fmla="*/ 1966907 w 2482948"/>
              <a:gd name="connsiteY21538" fmla="*/ 671402 h 2128862"/>
              <a:gd name="connsiteX21539" fmla="*/ 1967646 w 2482948"/>
              <a:gd name="connsiteY21539" fmla="*/ 670150 h 2128862"/>
              <a:gd name="connsiteX21540" fmla="*/ 1971311 w 2482948"/>
              <a:gd name="connsiteY21540" fmla="*/ 663943 h 2128862"/>
              <a:gd name="connsiteX21541" fmla="*/ 1976279 w 2482948"/>
              <a:gd name="connsiteY21541" fmla="*/ 655530 h 2128862"/>
              <a:gd name="connsiteX21542" fmla="*/ 1981793 w 2482948"/>
              <a:gd name="connsiteY21542" fmla="*/ 651998 h 2128862"/>
              <a:gd name="connsiteX21543" fmla="*/ 1990897 w 2482948"/>
              <a:gd name="connsiteY21543" fmla="*/ 646165 h 2128862"/>
              <a:gd name="connsiteX21544" fmla="*/ 1996433 w 2482948"/>
              <a:gd name="connsiteY21544" fmla="*/ 635716 h 2128862"/>
              <a:gd name="connsiteX21545" fmla="*/ 2004073 w 2482948"/>
              <a:gd name="connsiteY21545" fmla="*/ 621294 h 2128862"/>
              <a:gd name="connsiteX21546" fmla="*/ 2004128 w 2482948"/>
              <a:gd name="connsiteY21546" fmla="*/ 621228 h 2128862"/>
              <a:gd name="connsiteX21547" fmla="*/ 2004379 w 2482948"/>
              <a:gd name="connsiteY21547" fmla="*/ 620920 h 2128862"/>
              <a:gd name="connsiteX21548" fmla="*/ 2365559 w 2482948"/>
              <a:gd name="connsiteY21548" fmla="*/ 620285 h 2128862"/>
              <a:gd name="connsiteX21549" fmla="*/ 2320491 w 2482948"/>
              <a:gd name="connsiteY21549" fmla="*/ 622151 h 2128862"/>
              <a:gd name="connsiteX21550" fmla="*/ 2304021 w 2482948"/>
              <a:gd name="connsiteY21550" fmla="*/ 624659 h 2128862"/>
              <a:gd name="connsiteX21551" fmla="*/ 2293341 w 2482948"/>
              <a:gd name="connsiteY21551" fmla="*/ 626286 h 2128862"/>
              <a:gd name="connsiteX21552" fmla="*/ 2290447 w 2482948"/>
              <a:gd name="connsiteY21552" fmla="*/ 626726 h 2128862"/>
              <a:gd name="connsiteX21553" fmla="*/ 2294880 w 2482948"/>
              <a:gd name="connsiteY21553" fmla="*/ 631661 h 2128862"/>
              <a:gd name="connsiteX21554" fmla="*/ 2296066 w 2482948"/>
              <a:gd name="connsiteY21554" fmla="*/ 632981 h 2128862"/>
              <a:gd name="connsiteX21555" fmla="*/ 2330762 w 2482948"/>
              <a:gd name="connsiteY21555" fmla="*/ 625631 h 2128862"/>
              <a:gd name="connsiteX21556" fmla="*/ 2371289 w 2482948"/>
              <a:gd name="connsiteY21556" fmla="*/ 622175 h 2128862"/>
              <a:gd name="connsiteX21557" fmla="*/ 2391570 w 2482948"/>
              <a:gd name="connsiteY21557" fmla="*/ 626885 h 2128862"/>
              <a:gd name="connsiteX21558" fmla="*/ 2391173 w 2482948"/>
              <a:gd name="connsiteY21558" fmla="*/ 626460 h 2128862"/>
              <a:gd name="connsiteX21559" fmla="*/ 2365559 w 2482948"/>
              <a:gd name="connsiteY21559" fmla="*/ 620285 h 2128862"/>
              <a:gd name="connsiteX21560" fmla="*/ 1883567 w 2482948"/>
              <a:gd name="connsiteY21560" fmla="*/ 620159 h 2128862"/>
              <a:gd name="connsiteX21561" fmla="*/ 1883212 w 2482948"/>
              <a:gd name="connsiteY21561" fmla="*/ 620471 h 2128862"/>
              <a:gd name="connsiteX21562" fmla="*/ 1878716 w 2482948"/>
              <a:gd name="connsiteY21562" fmla="*/ 624429 h 2128862"/>
              <a:gd name="connsiteX21563" fmla="*/ 1819086 w 2482948"/>
              <a:gd name="connsiteY21563" fmla="*/ 696090 h 2128862"/>
              <a:gd name="connsiteX21564" fmla="*/ 1815901 w 2482948"/>
              <a:gd name="connsiteY21564" fmla="*/ 702315 h 2128862"/>
              <a:gd name="connsiteX21565" fmla="*/ 1824912 w 2482948"/>
              <a:gd name="connsiteY21565" fmla="*/ 703209 h 2128862"/>
              <a:gd name="connsiteX21566" fmla="*/ 1825617 w 2482948"/>
              <a:gd name="connsiteY21566" fmla="*/ 702005 h 2128862"/>
              <a:gd name="connsiteX21567" fmla="*/ 1828414 w 2482948"/>
              <a:gd name="connsiteY21567" fmla="*/ 697230 h 2128862"/>
              <a:gd name="connsiteX21568" fmla="*/ 1840528 w 2482948"/>
              <a:gd name="connsiteY21568" fmla="*/ 676545 h 2128862"/>
              <a:gd name="connsiteX21569" fmla="*/ 1613023 w 2482948"/>
              <a:gd name="connsiteY21569" fmla="*/ 620041 h 2128862"/>
              <a:gd name="connsiteX21570" fmla="*/ 1612329 w 2482948"/>
              <a:gd name="connsiteY21570" fmla="*/ 620718 h 2128862"/>
              <a:gd name="connsiteX21571" fmla="*/ 1611882 w 2482948"/>
              <a:gd name="connsiteY21571" fmla="*/ 621154 h 2128862"/>
              <a:gd name="connsiteX21572" fmla="*/ 1616805 w 2482948"/>
              <a:gd name="connsiteY21572" fmla="*/ 623310 h 2128862"/>
              <a:gd name="connsiteX21573" fmla="*/ 1617147 w 2482948"/>
              <a:gd name="connsiteY21573" fmla="*/ 623459 h 2128862"/>
              <a:gd name="connsiteX21574" fmla="*/ 1617361 w 2482948"/>
              <a:gd name="connsiteY21574" fmla="*/ 623553 h 2128862"/>
              <a:gd name="connsiteX21575" fmla="*/ 1617758 w 2482948"/>
              <a:gd name="connsiteY21575" fmla="*/ 623058 h 2128862"/>
              <a:gd name="connsiteX21576" fmla="*/ 1618380 w 2482948"/>
              <a:gd name="connsiteY21576" fmla="*/ 622436 h 2128862"/>
              <a:gd name="connsiteX21577" fmla="*/ 1614105 w 2482948"/>
              <a:gd name="connsiteY21577" fmla="*/ 620525 h 2128862"/>
              <a:gd name="connsiteX21578" fmla="*/ 1052265 w 2482948"/>
              <a:gd name="connsiteY21578" fmla="*/ 620007 h 2128862"/>
              <a:gd name="connsiteX21579" fmla="*/ 1049621 w 2482948"/>
              <a:gd name="connsiteY21579" fmla="*/ 621416 h 2128862"/>
              <a:gd name="connsiteX21580" fmla="*/ 1042135 w 2482948"/>
              <a:gd name="connsiteY21580" fmla="*/ 625405 h 2128862"/>
              <a:gd name="connsiteX21581" fmla="*/ 1044180 w 2482948"/>
              <a:gd name="connsiteY21581" fmla="*/ 627487 h 2128862"/>
              <a:gd name="connsiteX21582" fmla="*/ 1054309 w 2482948"/>
              <a:gd name="connsiteY21582" fmla="*/ 622961 h 2128862"/>
              <a:gd name="connsiteX21583" fmla="*/ 1053407 w 2482948"/>
              <a:gd name="connsiteY21583" fmla="*/ 621218 h 2128862"/>
              <a:gd name="connsiteX21584" fmla="*/ 2267044 w 2482948"/>
              <a:gd name="connsiteY21584" fmla="*/ 619940 h 2128862"/>
              <a:gd name="connsiteX21585" fmla="*/ 2265502 w 2482948"/>
              <a:gd name="connsiteY21585" fmla="*/ 620098 h 2128862"/>
              <a:gd name="connsiteX21586" fmla="*/ 2263391 w 2482948"/>
              <a:gd name="connsiteY21586" fmla="*/ 620315 h 2128862"/>
              <a:gd name="connsiteX21587" fmla="*/ 2267980 w 2482948"/>
              <a:gd name="connsiteY21587" fmla="*/ 626953 h 2128862"/>
              <a:gd name="connsiteX21588" fmla="*/ 2270178 w 2482948"/>
              <a:gd name="connsiteY21588" fmla="*/ 626560 h 2128862"/>
              <a:gd name="connsiteX21589" fmla="*/ 2271326 w 2482948"/>
              <a:gd name="connsiteY21589" fmla="*/ 626354 h 2128862"/>
              <a:gd name="connsiteX21590" fmla="*/ 2158440 w 2482948"/>
              <a:gd name="connsiteY21590" fmla="*/ 619871 h 2128862"/>
              <a:gd name="connsiteX21591" fmla="*/ 2154976 w 2482948"/>
              <a:gd name="connsiteY21591" fmla="*/ 620254 h 2128862"/>
              <a:gd name="connsiteX21592" fmla="*/ 2152046 w 2482948"/>
              <a:gd name="connsiteY21592" fmla="*/ 620479 h 2128862"/>
              <a:gd name="connsiteX21593" fmla="*/ 2151973 w 2482948"/>
              <a:gd name="connsiteY21593" fmla="*/ 628562 h 2128862"/>
              <a:gd name="connsiteX21594" fmla="*/ 2151934 w 2482948"/>
              <a:gd name="connsiteY21594" fmla="*/ 632926 h 2128862"/>
              <a:gd name="connsiteX21595" fmla="*/ 2154561 w 2482948"/>
              <a:gd name="connsiteY21595" fmla="*/ 632248 h 2128862"/>
              <a:gd name="connsiteX21596" fmla="*/ 2158284 w 2482948"/>
              <a:gd name="connsiteY21596" fmla="*/ 632248 h 2128862"/>
              <a:gd name="connsiteX21597" fmla="*/ 2160815 w 2482948"/>
              <a:gd name="connsiteY21597" fmla="*/ 631936 h 2128862"/>
              <a:gd name="connsiteX21598" fmla="*/ 674051 w 2482948"/>
              <a:gd name="connsiteY21598" fmla="*/ 619832 h 2128862"/>
              <a:gd name="connsiteX21599" fmla="*/ 671209 w 2482948"/>
              <a:gd name="connsiteY21599" fmla="*/ 623072 h 2128862"/>
              <a:gd name="connsiteX21600" fmla="*/ 674169 w 2482948"/>
              <a:gd name="connsiteY21600" fmla="*/ 623562 h 2128862"/>
              <a:gd name="connsiteX21601" fmla="*/ 681694 w 2482948"/>
              <a:gd name="connsiteY21601" fmla="*/ 626279 h 2128862"/>
              <a:gd name="connsiteX21602" fmla="*/ 684359 w 2482948"/>
              <a:gd name="connsiteY21602" fmla="*/ 627241 h 2128862"/>
              <a:gd name="connsiteX21603" fmla="*/ 685854 w 2482948"/>
              <a:gd name="connsiteY21603" fmla="*/ 625554 h 2128862"/>
              <a:gd name="connsiteX21604" fmla="*/ 688606 w 2482948"/>
              <a:gd name="connsiteY21604" fmla="*/ 622447 h 2128862"/>
              <a:gd name="connsiteX21605" fmla="*/ 867625 w 2482948"/>
              <a:gd name="connsiteY21605" fmla="*/ 619755 h 2128862"/>
              <a:gd name="connsiteX21606" fmla="*/ 866331 w 2482948"/>
              <a:gd name="connsiteY21606" fmla="*/ 621456 h 2128862"/>
              <a:gd name="connsiteX21607" fmla="*/ 866555 w 2482948"/>
              <a:gd name="connsiteY21607" fmla="*/ 621523 h 2128862"/>
              <a:gd name="connsiteX21608" fmla="*/ 868703 w 2482948"/>
              <a:gd name="connsiteY21608" fmla="*/ 622169 h 2128862"/>
              <a:gd name="connsiteX21609" fmla="*/ 870305 w 2482948"/>
              <a:gd name="connsiteY21609" fmla="*/ 620170 h 2128862"/>
              <a:gd name="connsiteX21610" fmla="*/ 818762 w 2482948"/>
              <a:gd name="connsiteY21610" fmla="*/ 619399 h 2128862"/>
              <a:gd name="connsiteX21611" fmla="*/ 819771 w 2482948"/>
              <a:gd name="connsiteY21611" fmla="*/ 619922 h 2128862"/>
              <a:gd name="connsiteX21612" fmla="*/ 823878 w 2482948"/>
              <a:gd name="connsiteY21612" fmla="*/ 621128 h 2128862"/>
              <a:gd name="connsiteX21613" fmla="*/ 826243 w 2482948"/>
              <a:gd name="connsiteY21613" fmla="*/ 621557 h 2128862"/>
              <a:gd name="connsiteX21614" fmla="*/ 826927 w 2482948"/>
              <a:gd name="connsiteY21614" fmla="*/ 620694 h 2128862"/>
              <a:gd name="connsiteX21615" fmla="*/ 826802 w 2482948"/>
              <a:gd name="connsiteY21615" fmla="*/ 620634 h 2128862"/>
              <a:gd name="connsiteX21616" fmla="*/ 826635 w 2482948"/>
              <a:gd name="connsiteY21616" fmla="*/ 620553 h 2128862"/>
              <a:gd name="connsiteX21617" fmla="*/ 1595805 w 2482948"/>
              <a:gd name="connsiteY21617" fmla="*/ 619249 h 2128862"/>
              <a:gd name="connsiteX21618" fmla="*/ 1594209 w 2482948"/>
              <a:gd name="connsiteY21618" fmla="*/ 620670 h 2128862"/>
              <a:gd name="connsiteX21619" fmla="*/ 1602059 w 2482948"/>
              <a:gd name="connsiteY21619" fmla="*/ 624127 h 2128862"/>
              <a:gd name="connsiteX21620" fmla="*/ 1603386 w 2482948"/>
              <a:gd name="connsiteY21620" fmla="*/ 622603 h 2128862"/>
              <a:gd name="connsiteX21621" fmla="*/ 1601795 w 2482948"/>
              <a:gd name="connsiteY21621" fmla="*/ 621899 h 2128862"/>
              <a:gd name="connsiteX21622" fmla="*/ 1601482 w 2482948"/>
              <a:gd name="connsiteY21622" fmla="*/ 621761 h 2128862"/>
              <a:gd name="connsiteX21623" fmla="*/ 1644794 w 2482948"/>
              <a:gd name="connsiteY21623" fmla="*/ 619222 h 2128862"/>
              <a:gd name="connsiteX21624" fmla="*/ 1644356 w 2482948"/>
              <a:gd name="connsiteY21624" fmla="*/ 619736 h 2128862"/>
              <a:gd name="connsiteX21625" fmla="*/ 1643704 w 2482948"/>
              <a:gd name="connsiteY21625" fmla="*/ 620502 h 2128862"/>
              <a:gd name="connsiteX21626" fmla="*/ 1647152 w 2482948"/>
              <a:gd name="connsiteY21626" fmla="*/ 625428 h 2128862"/>
              <a:gd name="connsiteX21627" fmla="*/ 1648414 w 2482948"/>
              <a:gd name="connsiteY21627" fmla="*/ 623812 h 2128862"/>
              <a:gd name="connsiteX21628" fmla="*/ 2276378 w 2482948"/>
              <a:gd name="connsiteY21628" fmla="*/ 618984 h 2128862"/>
              <a:gd name="connsiteX21629" fmla="*/ 2274200 w 2482948"/>
              <a:gd name="connsiteY21629" fmla="*/ 619207 h 2128862"/>
              <a:gd name="connsiteX21630" fmla="*/ 2274051 w 2482948"/>
              <a:gd name="connsiteY21630" fmla="*/ 619222 h 2128862"/>
              <a:gd name="connsiteX21631" fmla="*/ 2273389 w 2482948"/>
              <a:gd name="connsiteY21631" fmla="*/ 619290 h 2128862"/>
              <a:gd name="connsiteX21632" fmla="*/ 2277774 w 2482948"/>
              <a:gd name="connsiteY21632" fmla="*/ 625200 h 2128862"/>
              <a:gd name="connsiteX21633" fmla="*/ 2280803 w 2482948"/>
              <a:gd name="connsiteY21633" fmla="*/ 624658 h 2128862"/>
              <a:gd name="connsiteX21634" fmla="*/ 2281755 w 2482948"/>
              <a:gd name="connsiteY21634" fmla="*/ 624487 h 2128862"/>
              <a:gd name="connsiteX21635" fmla="*/ 1578536 w 2482948"/>
              <a:gd name="connsiteY21635" fmla="*/ 618622 h 2128862"/>
              <a:gd name="connsiteX21636" fmla="*/ 1577433 w 2482948"/>
              <a:gd name="connsiteY21636" fmla="*/ 619766 h 2128862"/>
              <a:gd name="connsiteX21637" fmla="*/ 1585460 w 2482948"/>
              <a:gd name="connsiteY21637" fmla="*/ 623318 h 2128862"/>
              <a:gd name="connsiteX21638" fmla="*/ 1586337 w 2482948"/>
              <a:gd name="connsiteY21638" fmla="*/ 622538 h 2128862"/>
              <a:gd name="connsiteX21639" fmla="*/ 1586687 w 2482948"/>
              <a:gd name="connsiteY21639" fmla="*/ 622226 h 2128862"/>
              <a:gd name="connsiteX21640" fmla="*/ 1580595 w 2482948"/>
              <a:gd name="connsiteY21640" fmla="*/ 619533 h 2128862"/>
              <a:gd name="connsiteX21641" fmla="*/ 1579771 w 2482948"/>
              <a:gd name="connsiteY21641" fmla="*/ 619169 h 2128862"/>
              <a:gd name="connsiteX21642" fmla="*/ 775705 w 2482948"/>
              <a:gd name="connsiteY21642" fmla="*/ 618459 h 2128862"/>
              <a:gd name="connsiteX21643" fmla="*/ 775428 w 2482948"/>
              <a:gd name="connsiteY21643" fmla="*/ 618519 h 2128862"/>
              <a:gd name="connsiteX21644" fmla="*/ 775758 w 2482948"/>
              <a:gd name="connsiteY21644" fmla="*/ 618498 h 2128862"/>
              <a:gd name="connsiteX21645" fmla="*/ 2171247 w 2482948"/>
              <a:gd name="connsiteY21645" fmla="*/ 618454 h 2128862"/>
              <a:gd name="connsiteX21646" fmla="*/ 2166274 w 2482948"/>
              <a:gd name="connsiteY21646" fmla="*/ 619004 h 2128862"/>
              <a:gd name="connsiteX21647" fmla="*/ 2166322 w 2482948"/>
              <a:gd name="connsiteY21647" fmla="*/ 619182 h 2128862"/>
              <a:gd name="connsiteX21648" fmla="*/ 2166403 w 2482948"/>
              <a:gd name="connsiteY21648" fmla="*/ 619477 h 2128862"/>
              <a:gd name="connsiteX21649" fmla="*/ 2166908 w 2482948"/>
              <a:gd name="connsiteY21649" fmla="*/ 631185 h 2128862"/>
              <a:gd name="connsiteX21650" fmla="*/ 2168350 w 2482948"/>
              <a:gd name="connsiteY21650" fmla="*/ 631008 h 2128862"/>
              <a:gd name="connsiteX21651" fmla="*/ 2174225 w 2482948"/>
              <a:gd name="connsiteY21651" fmla="*/ 630060 h 2128862"/>
              <a:gd name="connsiteX21652" fmla="*/ 1561515 w 2482948"/>
              <a:gd name="connsiteY21652" fmla="*/ 617993 h 2128862"/>
              <a:gd name="connsiteX21653" fmla="*/ 1560671 w 2482948"/>
              <a:gd name="connsiteY21653" fmla="*/ 618939 h 2128862"/>
              <a:gd name="connsiteX21654" fmla="*/ 1561911 w 2482948"/>
              <a:gd name="connsiteY21654" fmla="*/ 619499 h 2128862"/>
              <a:gd name="connsiteX21655" fmla="*/ 1564114 w 2482948"/>
              <a:gd name="connsiteY21655" fmla="*/ 620495 h 2128862"/>
              <a:gd name="connsiteX21656" fmla="*/ 1568690 w 2482948"/>
              <a:gd name="connsiteY21656" fmla="*/ 622507 h 2128862"/>
              <a:gd name="connsiteX21657" fmla="*/ 1568795 w 2482948"/>
              <a:gd name="connsiteY21657" fmla="*/ 622378 h 2128862"/>
              <a:gd name="connsiteX21658" fmla="*/ 1569465 w 2482948"/>
              <a:gd name="connsiteY21658" fmla="*/ 621560 h 2128862"/>
              <a:gd name="connsiteX21659" fmla="*/ 1568499 w 2482948"/>
              <a:gd name="connsiteY21659" fmla="*/ 621132 h 2128862"/>
              <a:gd name="connsiteX21660" fmla="*/ 1567781 w 2482948"/>
              <a:gd name="connsiteY21660" fmla="*/ 620813 h 2128862"/>
              <a:gd name="connsiteX21661" fmla="*/ 1567395 w 2482948"/>
              <a:gd name="connsiteY21661" fmla="*/ 620641 h 2128862"/>
              <a:gd name="connsiteX21662" fmla="*/ 1562104 w 2482948"/>
              <a:gd name="connsiteY21662" fmla="*/ 618259 h 2128862"/>
              <a:gd name="connsiteX21663" fmla="*/ 661812 w 2482948"/>
              <a:gd name="connsiteY21663" fmla="*/ 617632 h 2128862"/>
              <a:gd name="connsiteX21664" fmla="*/ 649226 w 2482948"/>
              <a:gd name="connsiteY21664" fmla="*/ 620269 h 2128862"/>
              <a:gd name="connsiteX21665" fmla="*/ 648716 w 2482948"/>
              <a:gd name="connsiteY21665" fmla="*/ 620852 h 2128862"/>
              <a:gd name="connsiteX21666" fmla="*/ 649944 w 2482948"/>
              <a:gd name="connsiteY21666" fmla="*/ 620617 h 2128862"/>
              <a:gd name="connsiteX21667" fmla="*/ 652928 w 2482948"/>
              <a:gd name="connsiteY21667" fmla="*/ 620046 h 2128862"/>
              <a:gd name="connsiteX21668" fmla="*/ 666195 w 2482948"/>
              <a:gd name="connsiteY21668" fmla="*/ 622242 h 2128862"/>
              <a:gd name="connsiteX21669" fmla="*/ 667447 w 2482948"/>
              <a:gd name="connsiteY21669" fmla="*/ 620825 h 2128862"/>
              <a:gd name="connsiteX21670" fmla="*/ 669109 w 2482948"/>
              <a:gd name="connsiteY21670" fmla="*/ 618944 h 2128862"/>
              <a:gd name="connsiteX21671" fmla="*/ 853295 w 2482948"/>
              <a:gd name="connsiteY21671" fmla="*/ 617536 h 2128862"/>
              <a:gd name="connsiteX21672" fmla="*/ 854489 w 2482948"/>
              <a:gd name="connsiteY21672" fmla="*/ 617895 h 2128862"/>
              <a:gd name="connsiteX21673" fmla="*/ 854627 w 2482948"/>
              <a:gd name="connsiteY21673" fmla="*/ 617937 h 2128862"/>
              <a:gd name="connsiteX21674" fmla="*/ 855163 w 2482948"/>
              <a:gd name="connsiteY21674" fmla="*/ 618098 h 2128862"/>
              <a:gd name="connsiteX21675" fmla="*/ 855312 w 2482948"/>
              <a:gd name="connsiteY21675" fmla="*/ 617901 h 2128862"/>
              <a:gd name="connsiteX21676" fmla="*/ 855347 w 2482948"/>
              <a:gd name="connsiteY21676" fmla="*/ 617854 h 2128862"/>
              <a:gd name="connsiteX21677" fmla="*/ 854060 w 2482948"/>
              <a:gd name="connsiteY21677" fmla="*/ 617654 h 2128862"/>
              <a:gd name="connsiteX21678" fmla="*/ 853646 w 2482948"/>
              <a:gd name="connsiteY21678" fmla="*/ 617590 h 2128862"/>
              <a:gd name="connsiteX21679" fmla="*/ 2074037 w 2482948"/>
              <a:gd name="connsiteY21679" fmla="*/ 617278 h 2128862"/>
              <a:gd name="connsiteX21680" fmla="*/ 2067707 w 2482948"/>
              <a:gd name="connsiteY21680" fmla="*/ 618541 h 2128862"/>
              <a:gd name="connsiteX21681" fmla="*/ 2067567 w 2482948"/>
              <a:gd name="connsiteY21681" fmla="*/ 618569 h 2128862"/>
              <a:gd name="connsiteX21682" fmla="*/ 2066885 w 2482948"/>
              <a:gd name="connsiteY21682" fmla="*/ 618705 h 2128862"/>
              <a:gd name="connsiteX21683" fmla="*/ 2065530 w 2482948"/>
              <a:gd name="connsiteY21683" fmla="*/ 619269 h 2128862"/>
              <a:gd name="connsiteX21684" fmla="*/ 2061449 w 2482948"/>
              <a:gd name="connsiteY21684" fmla="*/ 620966 h 2128862"/>
              <a:gd name="connsiteX21685" fmla="*/ 2058606 w 2482948"/>
              <a:gd name="connsiteY21685" fmla="*/ 627541 h 2128862"/>
              <a:gd name="connsiteX21686" fmla="*/ 2056915 w 2482948"/>
              <a:gd name="connsiteY21686" fmla="*/ 631450 h 2128862"/>
              <a:gd name="connsiteX21687" fmla="*/ 2055826 w 2482948"/>
              <a:gd name="connsiteY21687" fmla="*/ 633968 h 2128862"/>
              <a:gd name="connsiteX21688" fmla="*/ 2067915 w 2482948"/>
              <a:gd name="connsiteY21688" fmla="*/ 635074 h 2128862"/>
              <a:gd name="connsiteX21689" fmla="*/ 2068522 w 2482948"/>
              <a:gd name="connsiteY21689" fmla="*/ 633352 h 2128862"/>
              <a:gd name="connsiteX21690" fmla="*/ 2183267 w 2482948"/>
              <a:gd name="connsiteY21690" fmla="*/ 617125 h 2128862"/>
              <a:gd name="connsiteX21691" fmla="*/ 2178271 w 2482948"/>
              <a:gd name="connsiteY21691" fmla="*/ 617677 h 2128862"/>
              <a:gd name="connsiteX21692" fmla="*/ 2178593 w 2482948"/>
              <a:gd name="connsiteY21692" fmla="*/ 618655 h 2128862"/>
              <a:gd name="connsiteX21693" fmla="*/ 2180915 w 2482948"/>
              <a:gd name="connsiteY21693" fmla="*/ 625698 h 2128862"/>
              <a:gd name="connsiteX21694" fmla="*/ 2181220 w 2482948"/>
              <a:gd name="connsiteY21694" fmla="*/ 628931 h 2128862"/>
              <a:gd name="connsiteX21695" fmla="*/ 2184937 w 2482948"/>
              <a:gd name="connsiteY21695" fmla="*/ 628331 h 2128862"/>
              <a:gd name="connsiteX21696" fmla="*/ 2186674 w 2482948"/>
              <a:gd name="connsiteY21696" fmla="*/ 628051 h 2128862"/>
              <a:gd name="connsiteX21697" fmla="*/ 1543948 w 2482948"/>
              <a:gd name="connsiteY21697" fmla="*/ 616518 h 2128862"/>
              <a:gd name="connsiteX21698" fmla="*/ 1543096 w 2482948"/>
              <a:gd name="connsiteY21698" fmla="*/ 617386 h 2128862"/>
              <a:gd name="connsiteX21699" fmla="*/ 1542595 w 2482948"/>
              <a:gd name="connsiteY21699" fmla="*/ 617897 h 2128862"/>
              <a:gd name="connsiteX21700" fmla="*/ 1550171 w 2482948"/>
              <a:gd name="connsiteY21700" fmla="*/ 621211 h 2128862"/>
              <a:gd name="connsiteX21701" fmla="*/ 1551708 w 2482948"/>
              <a:gd name="connsiteY21701" fmla="*/ 619771 h 2128862"/>
              <a:gd name="connsiteX21702" fmla="*/ 1633284 w 2482948"/>
              <a:gd name="connsiteY21702" fmla="*/ 616277 h 2128862"/>
              <a:gd name="connsiteX21703" fmla="*/ 1632159 w 2482948"/>
              <a:gd name="connsiteY21703" fmla="*/ 617487 h 2128862"/>
              <a:gd name="connsiteX21704" fmla="*/ 1636816 w 2482948"/>
              <a:gd name="connsiteY21704" fmla="*/ 619967 h 2128862"/>
              <a:gd name="connsiteX21705" fmla="*/ 1637836 w 2482948"/>
              <a:gd name="connsiteY21705" fmla="*/ 618847 h 2128862"/>
              <a:gd name="connsiteX21706" fmla="*/ 1637765 w 2482948"/>
              <a:gd name="connsiteY21706" fmla="*/ 618736 h 2128862"/>
              <a:gd name="connsiteX21707" fmla="*/ 786680 w 2482948"/>
              <a:gd name="connsiteY21707" fmla="*/ 616079 h 2128862"/>
              <a:gd name="connsiteX21708" fmla="*/ 781643 w 2482948"/>
              <a:gd name="connsiteY21708" fmla="*/ 617171 h 2128862"/>
              <a:gd name="connsiteX21709" fmla="*/ 781064 w 2482948"/>
              <a:gd name="connsiteY21709" fmla="*/ 617297 h 2128862"/>
              <a:gd name="connsiteX21710" fmla="*/ 781417 w 2482948"/>
              <a:gd name="connsiteY21710" fmla="*/ 617479 h 2128862"/>
              <a:gd name="connsiteX21711" fmla="*/ 781425 w 2482948"/>
              <a:gd name="connsiteY21711" fmla="*/ 617483 h 2128862"/>
              <a:gd name="connsiteX21712" fmla="*/ 782560 w 2482948"/>
              <a:gd name="connsiteY21712" fmla="*/ 618067 h 2128862"/>
              <a:gd name="connsiteX21713" fmla="*/ 784267 w 2482948"/>
              <a:gd name="connsiteY21713" fmla="*/ 617959 h 2128862"/>
              <a:gd name="connsiteX21714" fmla="*/ 785701 w 2482948"/>
              <a:gd name="connsiteY21714" fmla="*/ 617868 h 2128862"/>
              <a:gd name="connsiteX21715" fmla="*/ 785830 w 2482948"/>
              <a:gd name="connsiteY21715" fmla="*/ 617860 h 2128862"/>
              <a:gd name="connsiteX21716" fmla="*/ 787155 w 2482948"/>
              <a:gd name="connsiteY21716" fmla="*/ 616216 h 2128862"/>
              <a:gd name="connsiteX21717" fmla="*/ 1647526 w 2482948"/>
              <a:gd name="connsiteY21717" fmla="*/ 616008 h 2128862"/>
              <a:gd name="connsiteX21718" fmla="*/ 1647274 w 2482948"/>
              <a:gd name="connsiteY21718" fmla="*/ 616304 h 2128862"/>
              <a:gd name="connsiteX21719" fmla="*/ 1647105 w 2482948"/>
              <a:gd name="connsiteY21719" fmla="*/ 616503 h 2128862"/>
              <a:gd name="connsiteX21720" fmla="*/ 1650060 w 2482948"/>
              <a:gd name="connsiteY21720" fmla="*/ 621703 h 2128862"/>
              <a:gd name="connsiteX21721" fmla="*/ 1650337 w 2482948"/>
              <a:gd name="connsiteY21721" fmla="*/ 621349 h 2128862"/>
              <a:gd name="connsiteX21722" fmla="*/ 1650612 w 2482948"/>
              <a:gd name="connsiteY21722" fmla="*/ 620996 h 2128862"/>
              <a:gd name="connsiteX21723" fmla="*/ 1650159 w 2482948"/>
              <a:gd name="connsiteY21723" fmla="*/ 620264 h 2128862"/>
              <a:gd name="connsiteX21724" fmla="*/ 1648173 w 2482948"/>
              <a:gd name="connsiteY21724" fmla="*/ 617054 h 2128862"/>
              <a:gd name="connsiteX21725" fmla="*/ 2356727 w 2482948"/>
              <a:gd name="connsiteY21725" fmla="*/ 615817 h 2128862"/>
              <a:gd name="connsiteX21726" fmla="*/ 2303512 w 2482948"/>
              <a:gd name="connsiteY21726" fmla="*/ 616203 h 2128862"/>
              <a:gd name="connsiteX21727" fmla="*/ 2282893 w 2482948"/>
              <a:gd name="connsiteY21727" fmla="*/ 618316 h 2128862"/>
              <a:gd name="connsiteX21728" fmla="*/ 2287511 w 2482948"/>
              <a:gd name="connsiteY21728" fmla="*/ 623457 h 2128862"/>
              <a:gd name="connsiteX21729" fmla="*/ 2290452 w 2482948"/>
              <a:gd name="connsiteY21729" fmla="*/ 622930 h 2128862"/>
              <a:gd name="connsiteX21730" fmla="*/ 2292113 w 2482948"/>
              <a:gd name="connsiteY21730" fmla="*/ 622633 h 2128862"/>
              <a:gd name="connsiteX21731" fmla="*/ 2295291 w 2482948"/>
              <a:gd name="connsiteY21731" fmla="*/ 622064 h 2128862"/>
              <a:gd name="connsiteX21732" fmla="*/ 2354520 w 2482948"/>
              <a:gd name="connsiteY21732" fmla="*/ 616900 h 2128862"/>
              <a:gd name="connsiteX21733" fmla="*/ 2364111 w 2482948"/>
              <a:gd name="connsiteY21733" fmla="*/ 617584 h 2128862"/>
              <a:gd name="connsiteX21734" fmla="*/ 2361125 w 2482948"/>
              <a:gd name="connsiteY21734" fmla="*/ 616869 h 2128862"/>
              <a:gd name="connsiteX21735" fmla="*/ 2195356 w 2482948"/>
              <a:gd name="connsiteY21735" fmla="*/ 615788 h 2128862"/>
              <a:gd name="connsiteX21736" fmla="*/ 2190669 w 2482948"/>
              <a:gd name="connsiteY21736" fmla="*/ 616306 h 2128862"/>
              <a:gd name="connsiteX21737" fmla="*/ 2192111 w 2482948"/>
              <a:gd name="connsiteY21737" fmla="*/ 620051 h 2128862"/>
              <a:gd name="connsiteX21738" fmla="*/ 2194694 w 2482948"/>
              <a:gd name="connsiteY21738" fmla="*/ 626757 h 2128862"/>
              <a:gd name="connsiteX21739" fmla="*/ 2199103 w 2482948"/>
              <a:gd name="connsiteY21739" fmla="*/ 626045 h 2128862"/>
              <a:gd name="connsiteX21740" fmla="*/ 1617578 w 2482948"/>
              <a:gd name="connsiteY21740" fmla="*/ 615596 h 2128862"/>
              <a:gd name="connsiteX21741" fmla="*/ 1617272 w 2482948"/>
              <a:gd name="connsiteY21741" fmla="*/ 615895 h 2128862"/>
              <a:gd name="connsiteX21742" fmla="*/ 1616489 w 2482948"/>
              <a:gd name="connsiteY21742" fmla="*/ 616659 h 2128862"/>
              <a:gd name="connsiteX21743" fmla="*/ 1621220 w 2482948"/>
              <a:gd name="connsiteY21743" fmla="*/ 618738 h 2128862"/>
              <a:gd name="connsiteX21744" fmla="*/ 1621793 w 2482948"/>
              <a:gd name="connsiteY21744" fmla="*/ 619019 h 2128862"/>
              <a:gd name="connsiteX21745" fmla="*/ 1622845 w 2482948"/>
              <a:gd name="connsiteY21745" fmla="*/ 617966 h 2128862"/>
              <a:gd name="connsiteX21746" fmla="*/ 1622736 w 2482948"/>
              <a:gd name="connsiteY21746" fmla="*/ 617909 h 2128862"/>
              <a:gd name="connsiteX21747" fmla="*/ 647161 w 2482948"/>
              <a:gd name="connsiteY21747" fmla="*/ 615429 h 2128862"/>
              <a:gd name="connsiteX21748" fmla="*/ 646506 w 2482948"/>
              <a:gd name="connsiteY21748" fmla="*/ 615565 h 2128862"/>
              <a:gd name="connsiteX21749" fmla="*/ 645863 w 2482948"/>
              <a:gd name="connsiteY21749" fmla="*/ 616447 h 2128862"/>
              <a:gd name="connsiteX21750" fmla="*/ 646362 w 2482948"/>
              <a:gd name="connsiteY21750" fmla="*/ 616338 h 2128862"/>
              <a:gd name="connsiteX21751" fmla="*/ 1474121 w 2482948"/>
              <a:gd name="connsiteY21751" fmla="*/ 615335 h 2128862"/>
              <a:gd name="connsiteX21752" fmla="*/ 1432276 w 2482948"/>
              <a:gd name="connsiteY21752" fmla="*/ 671734 h 2128862"/>
              <a:gd name="connsiteX21753" fmla="*/ 1401706 w 2482948"/>
              <a:gd name="connsiteY21753" fmla="*/ 767653 h 2128862"/>
              <a:gd name="connsiteX21754" fmla="*/ 1401706 w 2482948"/>
              <a:gd name="connsiteY21754" fmla="*/ 769722 h 2128862"/>
              <a:gd name="connsiteX21755" fmla="*/ 1097323 w 2482948"/>
              <a:gd name="connsiteY21755" fmla="*/ 752442 h 2128862"/>
              <a:gd name="connsiteX21756" fmla="*/ 1097570 w 2482948"/>
              <a:gd name="connsiteY21756" fmla="*/ 754822 h 2128862"/>
              <a:gd name="connsiteX21757" fmla="*/ 1097806 w 2482948"/>
              <a:gd name="connsiteY21757" fmla="*/ 757088 h 2128862"/>
              <a:gd name="connsiteX21758" fmla="*/ 1097636 w 2482948"/>
              <a:gd name="connsiteY21758" fmla="*/ 758646 h 2128862"/>
              <a:gd name="connsiteX21759" fmla="*/ 1097405 w 2482948"/>
              <a:gd name="connsiteY21759" fmla="*/ 760774 h 2128862"/>
              <a:gd name="connsiteX21760" fmla="*/ 1097449 w 2482948"/>
              <a:gd name="connsiteY21760" fmla="*/ 765211 h 2128862"/>
              <a:gd name="connsiteX21761" fmla="*/ 1317394 w 2482948"/>
              <a:gd name="connsiteY21761" fmla="*/ 785978 h 2128862"/>
              <a:gd name="connsiteX21762" fmla="*/ 1343375 w 2482948"/>
              <a:gd name="connsiteY21762" fmla="*/ 788431 h 2128862"/>
              <a:gd name="connsiteX21763" fmla="*/ 1345587 w 2482948"/>
              <a:gd name="connsiteY21763" fmla="*/ 787664 h 2128862"/>
              <a:gd name="connsiteX21764" fmla="*/ 1346677 w 2482948"/>
              <a:gd name="connsiteY21764" fmla="*/ 787286 h 2128862"/>
              <a:gd name="connsiteX21765" fmla="*/ 1346678 w 2482948"/>
              <a:gd name="connsiteY21765" fmla="*/ 787286 h 2128862"/>
              <a:gd name="connsiteX21766" fmla="*/ 1354429 w 2482948"/>
              <a:gd name="connsiteY21766" fmla="*/ 786094 h 2128862"/>
              <a:gd name="connsiteX21767" fmla="*/ 1363133 w 2482948"/>
              <a:gd name="connsiteY21767" fmla="*/ 784756 h 2128862"/>
              <a:gd name="connsiteX21768" fmla="*/ 1375818 w 2482948"/>
              <a:gd name="connsiteY21768" fmla="*/ 782805 h 2128862"/>
              <a:gd name="connsiteX21769" fmla="*/ 1393611 w 2482948"/>
              <a:gd name="connsiteY21769" fmla="*/ 779217 h 2128862"/>
              <a:gd name="connsiteX21770" fmla="*/ 1406497 w 2482948"/>
              <a:gd name="connsiteY21770" fmla="*/ 780697 h 2128862"/>
              <a:gd name="connsiteX21771" fmla="*/ 1408359 w 2482948"/>
              <a:gd name="connsiteY21771" fmla="*/ 780744 h 2128862"/>
              <a:gd name="connsiteX21772" fmla="*/ 1418374 w 2482948"/>
              <a:gd name="connsiteY21772" fmla="*/ 738497 h 2128862"/>
              <a:gd name="connsiteX21773" fmla="*/ 1437259 w 2482948"/>
              <a:gd name="connsiteY21773" fmla="*/ 690746 h 2128862"/>
              <a:gd name="connsiteX21774" fmla="*/ 1444729 w 2482948"/>
              <a:gd name="connsiteY21774" fmla="*/ 679806 h 2128862"/>
              <a:gd name="connsiteX21775" fmla="*/ 1446536 w 2482948"/>
              <a:gd name="connsiteY21775" fmla="*/ 677159 h 2128862"/>
              <a:gd name="connsiteX21776" fmla="*/ 1454498 w 2482948"/>
              <a:gd name="connsiteY21776" fmla="*/ 659818 h 2128862"/>
              <a:gd name="connsiteX21777" fmla="*/ 1476267 w 2482948"/>
              <a:gd name="connsiteY21777" fmla="*/ 633617 h 2128862"/>
              <a:gd name="connsiteX21778" fmla="*/ 1485352 w 2482948"/>
              <a:gd name="connsiteY21778" fmla="*/ 620312 h 2128862"/>
              <a:gd name="connsiteX21779" fmla="*/ 1474510 w 2482948"/>
              <a:gd name="connsiteY21779" fmla="*/ 615704 h 2128862"/>
              <a:gd name="connsiteX21780" fmla="*/ 1047623 w 2482948"/>
              <a:gd name="connsiteY21780" fmla="*/ 615086 h 2128862"/>
              <a:gd name="connsiteX21781" fmla="*/ 1046903 w 2482948"/>
              <a:gd name="connsiteY21781" fmla="*/ 615543 h 2128862"/>
              <a:gd name="connsiteX21782" fmla="*/ 1042559 w 2482948"/>
              <a:gd name="connsiteY21782" fmla="*/ 618297 h 2128862"/>
              <a:gd name="connsiteX21783" fmla="*/ 1037995 w 2482948"/>
              <a:gd name="connsiteY21783" fmla="*/ 621191 h 2128862"/>
              <a:gd name="connsiteX21784" fmla="*/ 1038521 w 2482948"/>
              <a:gd name="connsiteY21784" fmla="*/ 621727 h 2128862"/>
              <a:gd name="connsiteX21785" fmla="*/ 1046506 w 2482948"/>
              <a:gd name="connsiteY21785" fmla="*/ 617472 h 2128862"/>
              <a:gd name="connsiteX21786" fmla="*/ 1048319 w 2482948"/>
              <a:gd name="connsiteY21786" fmla="*/ 616506 h 2128862"/>
              <a:gd name="connsiteX21787" fmla="*/ 1048747 w 2482948"/>
              <a:gd name="connsiteY21787" fmla="*/ 616278 h 2128862"/>
              <a:gd name="connsiteX21788" fmla="*/ 1523844 w 2482948"/>
              <a:gd name="connsiteY21788" fmla="*/ 614947 h 2128862"/>
              <a:gd name="connsiteX21789" fmla="*/ 1522865 w 2482948"/>
              <a:gd name="connsiteY21789" fmla="*/ 615847 h 2128862"/>
              <a:gd name="connsiteX21790" fmla="*/ 1530765 w 2482948"/>
              <a:gd name="connsiteY21790" fmla="*/ 619281 h 2128862"/>
              <a:gd name="connsiteX21791" fmla="*/ 1531542 w 2482948"/>
              <a:gd name="connsiteY21791" fmla="*/ 618335 h 2128862"/>
              <a:gd name="connsiteX21792" fmla="*/ 1525251 w 2482948"/>
              <a:gd name="connsiteY21792" fmla="*/ 615566 h 2128862"/>
              <a:gd name="connsiteX21793" fmla="*/ 1600950 w 2482948"/>
              <a:gd name="connsiteY21793" fmla="*/ 614665 h 2128862"/>
              <a:gd name="connsiteX21794" fmla="*/ 1600849 w 2482948"/>
              <a:gd name="connsiteY21794" fmla="*/ 614755 h 2128862"/>
              <a:gd name="connsiteX21795" fmla="*/ 1599703 w 2482948"/>
              <a:gd name="connsiteY21795" fmla="*/ 615776 h 2128862"/>
              <a:gd name="connsiteX21796" fmla="*/ 1606654 w 2482948"/>
              <a:gd name="connsiteY21796" fmla="*/ 618852 h 2128862"/>
              <a:gd name="connsiteX21797" fmla="*/ 1607688 w 2482948"/>
              <a:gd name="connsiteY21797" fmla="*/ 617664 h 2128862"/>
              <a:gd name="connsiteX21798" fmla="*/ 1604479 w 2482948"/>
              <a:gd name="connsiteY21798" fmla="*/ 616236 h 2128862"/>
              <a:gd name="connsiteX21799" fmla="*/ 2206875 w 2482948"/>
              <a:gd name="connsiteY21799" fmla="*/ 614514 h 2128862"/>
              <a:gd name="connsiteX21800" fmla="*/ 2203999 w 2482948"/>
              <a:gd name="connsiteY21800" fmla="*/ 614832 h 2128862"/>
              <a:gd name="connsiteX21801" fmla="*/ 2202907 w 2482948"/>
              <a:gd name="connsiteY21801" fmla="*/ 614952 h 2128862"/>
              <a:gd name="connsiteX21802" fmla="*/ 2201523 w 2482948"/>
              <a:gd name="connsiteY21802" fmla="*/ 615105 h 2128862"/>
              <a:gd name="connsiteX21803" fmla="*/ 2202959 w 2482948"/>
              <a:gd name="connsiteY21803" fmla="*/ 618367 h 2128862"/>
              <a:gd name="connsiteX21804" fmla="*/ 2205860 w 2482948"/>
              <a:gd name="connsiteY21804" fmla="*/ 624955 h 2128862"/>
              <a:gd name="connsiteX21805" fmla="*/ 2210899 w 2482948"/>
              <a:gd name="connsiteY21805" fmla="*/ 624142 h 2128862"/>
              <a:gd name="connsiteX21806" fmla="*/ 1002207 w 2482948"/>
              <a:gd name="connsiteY21806" fmla="*/ 614513 h 2128862"/>
              <a:gd name="connsiteX21807" fmla="*/ 995401 w 2482948"/>
              <a:gd name="connsiteY21807" fmla="*/ 622880 h 2128862"/>
              <a:gd name="connsiteX21808" fmla="*/ 995641 w 2482948"/>
              <a:gd name="connsiteY21808" fmla="*/ 623139 h 2128862"/>
              <a:gd name="connsiteX21809" fmla="*/ 1002508 w 2482948"/>
              <a:gd name="connsiteY21809" fmla="*/ 614810 h 2128862"/>
              <a:gd name="connsiteX21810" fmla="*/ 751766 w 2482948"/>
              <a:gd name="connsiteY21810" fmla="*/ 614441 h 2128862"/>
              <a:gd name="connsiteX21811" fmla="*/ 751583 w 2482948"/>
              <a:gd name="connsiteY21811" fmla="*/ 614510 h 2128862"/>
              <a:gd name="connsiteX21812" fmla="*/ 752365 w 2482948"/>
              <a:gd name="connsiteY21812" fmla="*/ 615351 h 2128862"/>
              <a:gd name="connsiteX21813" fmla="*/ 752587 w 2482948"/>
              <a:gd name="connsiteY21813" fmla="*/ 615332 h 2128862"/>
              <a:gd name="connsiteX21814" fmla="*/ 752688 w 2482948"/>
              <a:gd name="connsiteY21814" fmla="*/ 615323 h 2128862"/>
              <a:gd name="connsiteX21815" fmla="*/ 871886 w 2482948"/>
              <a:gd name="connsiteY21815" fmla="*/ 614153 h 2128862"/>
              <a:gd name="connsiteX21816" fmla="*/ 870927 w 2482948"/>
              <a:gd name="connsiteY21816" fmla="*/ 615414 h 2128862"/>
              <a:gd name="connsiteX21817" fmla="*/ 870987 w 2482948"/>
              <a:gd name="connsiteY21817" fmla="*/ 615433 h 2128862"/>
              <a:gd name="connsiteX21818" fmla="*/ 871105 w 2482948"/>
              <a:gd name="connsiteY21818" fmla="*/ 615470 h 2128862"/>
              <a:gd name="connsiteX21819" fmla="*/ 871372 w 2482948"/>
              <a:gd name="connsiteY21819" fmla="*/ 615556 h 2128862"/>
              <a:gd name="connsiteX21820" fmla="*/ 872225 w 2482948"/>
              <a:gd name="connsiteY21820" fmla="*/ 615703 h 2128862"/>
              <a:gd name="connsiteX21821" fmla="*/ 873520 w 2482948"/>
              <a:gd name="connsiteY21821" fmla="*/ 616156 h 2128862"/>
              <a:gd name="connsiteX21822" fmla="*/ 874715 w 2482948"/>
              <a:gd name="connsiteY21822" fmla="*/ 614664 h 2128862"/>
              <a:gd name="connsiteX21823" fmla="*/ 874569 w 2482948"/>
              <a:gd name="connsiteY21823" fmla="*/ 614600 h 2128862"/>
              <a:gd name="connsiteX21824" fmla="*/ 2090374 w 2482948"/>
              <a:gd name="connsiteY21824" fmla="*/ 614018 h 2128862"/>
              <a:gd name="connsiteX21825" fmla="*/ 2082426 w 2482948"/>
              <a:gd name="connsiteY21825" fmla="*/ 615604 h 2128862"/>
              <a:gd name="connsiteX21826" fmla="*/ 2080529 w 2482948"/>
              <a:gd name="connsiteY21826" fmla="*/ 615983 h 2128862"/>
              <a:gd name="connsiteX21827" fmla="*/ 2079932 w 2482948"/>
              <a:gd name="connsiteY21827" fmla="*/ 616102 h 2128862"/>
              <a:gd name="connsiteX21828" fmla="*/ 2075214 w 2482948"/>
              <a:gd name="connsiteY21828" fmla="*/ 629748 h 2128862"/>
              <a:gd name="connsiteX21829" fmla="*/ 2074130 w 2482948"/>
              <a:gd name="connsiteY21829" fmla="*/ 632883 h 2128862"/>
              <a:gd name="connsiteX21830" fmla="*/ 2080947 w 2482948"/>
              <a:gd name="connsiteY21830" fmla="*/ 629656 h 2128862"/>
              <a:gd name="connsiteX21831" fmla="*/ 2086723 w 2482948"/>
              <a:gd name="connsiteY21831" fmla="*/ 628408 h 2128862"/>
              <a:gd name="connsiteX21832" fmla="*/ 2087109 w 2482948"/>
              <a:gd name="connsiteY21832" fmla="*/ 627097 h 2128862"/>
              <a:gd name="connsiteX21833" fmla="*/ 893439 w 2482948"/>
              <a:gd name="connsiteY21833" fmla="*/ 613924 h 2128862"/>
              <a:gd name="connsiteX21834" fmla="*/ 892612 w 2482948"/>
              <a:gd name="connsiteY21834" fmla="*/ 615058 h 2128862"/>
              <a:gd name="connsiteX21835" fmla="*/ 892763 w 2482948"/>
              <a:gd name="connsiteY21835" fmla="*/ 615112 h 2128862"/>
              <a:gd name="connsiteX21836" fmla="*/ 893608 w 2482948"/>
              <a:gd name="connsiteY21836" fmla="*/ 613999 h 2128862"/>
              <a:gd name="connsiteX21837" fmla="*/ 893469 w 2482948"/>
              <a:gd name="connsiteY21837" fmla="*/ 613937 h 2128862"/>
              <a:gd name="connsiteX21838" fmla="*/ 1583304 w 2482948"/>
              <a:gd name="connsiteY21838" fmla="*/ 613675 h 2128862"/>
              <a:gd name="connsiteX21839" fmla="*/ 1581832 w 2482948"/>
              <a:gd name="connsiteY21839" fmla="*/ 615202 h 2128862"/>
              <a:gd name="connsiteX21840" fmla="*/ 1586777 w 2482948"/>
              <a:gd name="connsiteY21840" fmla="*/ 617391 h 2128862"/>
              <a:gd name="connsiteX21841" fmla="*/ 1589661 w 2482948"/>
              <a:gd name="connsiteY21841" fmla="*/ 618667 h 2128862"/>
              <a:gd name="connsiteX21842" fmla="*/ 1590066 w 2482948"/>
              <a:gd name="connsiteY21842" fmla="*/ 618845 h 2128862"/>
              <a:gd name="connsiteX21843" fmla="*/ 1590189 w 2482948"/>
              <a:gd name="connsiteY21843" fmla="*/ 618900 h 2128862"/>
              <a:gd name="connsiteX21844" fmla="*/ 1590348 w 2482948"/>
              <a:gd name="connsiteY21844" fmla="*/ 618970 h 2128862"/>
              <a:gd name="connsiteX21845" fmla="*/ 1590375 w 2482948"/>
              <a:gd name="connsiteY21845" fmla="*/ 618946 h 2128862"/>
              <a:gd name="connsiteX21846" fmla="*/ 1590817 w 2482948"/>
              <a:gd name="connsiteY21846" fmla="*/ 618552 h 2128862"/>
              <a:gd name="connsiteX21847" fmla="*/ 1591833 w 2482948"/>
              <a:gd name="connsiteY21847" fmla="*/ 617486 h 2128862"/>
              <a:gd name="connsiteX21848" fmla="*/ 2218167 w 2482948"/>
              <a:gd name="connsiteY21848" fmla="*/ 613265 h 2128862"/>
              <a:gd name="connsiteX21849" fmla="*/ 2213089 w 2482948"/>
              <a:gd name="connsiteY21849" fmla="*/ 613826 h 2128862"/>
              <a:gd name="connsiteX21850" fmla="*/ 2215277 w 2482948"/>
              <a:gd name="connsiteY21850" fmla="*/ 618287 h 2128862"/>
              <a:gd name="connsiteX21851" fmla="*/ 2217617 w 2482948"/>
              <a:gd name="connsiteY21851" fmla="*/ 623058 h 2128862"/>
              <a:gd name="connsiteX21852" fmla="*/ 2222386 w 2482948"/>
              <a:gd name="connsiteY21852" fmla="*/ 622288 h 2128862"/>
              <a:gd name="connsiteX21853" fmla="*/ 1566288 w 2482948"/>
              <a:gd name="connsiteY21853" fmla="*/ 613148 h 2128862"/>
              <a:gd name="connsiteX21854" fmla="*/ 1565110 w 2482948"/>
              <a:gd name="connsiteY21854" fmla="*/ 614255 h 2128862"/>
              <a:gd name="connsiteX21855" fmla="*/ 1569802 w 2482948"/>
              <a:gd name="connsiteY21855" fmla="*/ 616389 h 2128862"/>
              <a:gd name="connsiteX21856" fmla="*/ 1572660 w 2482948"/>
              <a:gd name="connsiteY21856" fmla="*/ 617654 h 2128862"/>
              <a:gd name="connsiteX21857" fmla="*/ 1573189 w 2482948"/>
              <a:gd name="connsiteY21857" fmla="*/ 617007 h 2128862"/>
              <a:gd name="connsiteX21858" fmla="*/ 1573639 w 2482948"/>
              <a:gd name="connsiteY21858" fmla="*/ 616458 h 2128862"/>
              <a:gd name="connsiteX21859" fmla="*/ 1572609 w 2482948"/>
              <a:gd name="connsiteY21859" fmla="*/ 616002 h 2128862"/>
              <a:gd name="connsiteX21860" fmla="*/ 1572292 w 2482948"/>
              <a:gd name="connsiteY21860" fmla="*/ 615859 h 2128862"/>
              <a:gd name="connsiteX21861" fmla="*/ 1569906 w 2482948"/>
              <a:gd name="connsiteY21861" fmla="*/ 614782 h 2128862"/>
              <a:gd name="connsiteX21862" fmla="*/ 775136 w 2482948"/>
              <a:gd name="connsiteY21862" fmla="*/ 612755 h 2128862"/>
              <a:gd name="connsiteX21863" fmla="*/ 775025 w 2482948"/>
              <a:gd name="connsiteY21863" fmla="*/ 612880 h 2128862"/>
              <a:gd name="connsiteX21864" fmla="*/ 775544 w 2482948"/>
              <a:gd name="connsiteY21864" fmla="*/ 613267 h 2128862"/>
              <a:gd name="connsiteX21865" fmla="*/ 775697 w 2482948"/>
              <a:gd name="connsiteY21865" fmla="*/ 613381 h 2128862"/>
              <a:gd name="connsiteX21866" fmla="*/ 776849 w 2482948"/>
              <a:gd name="connsiteY21866" fmla="*/ 613283 h 2128862"/>
              <a:gd name="connsiteX21867" fmla="*/ 776943 w 2482948"/>
              <a:gd name="connsiteY21867" fmla="*/ 613275 h 2128862"/>
              <a:gd name="connsiteX21868" fmla="*/ 776921 w 2482948"/>
              <a:gd name="connsiteY21868" fmla="*/ 613269 h 2128862"/>
              <a:gd name="connsiteX21869" fmla="*/ 757984 w 2482948"/>
              <a:gd name="connsiteY21869" fmla="*/ 612415 h 2128862"/>
              <a:gd name="connsiteX21870" fmla="*/ 757433 w 2482948"/>
              <a:gd name="connsiteY21870" fmla="*/ 612473 h 2128862"/>
              <a:gd name="connsiteX21871" fmla="*/ 757330 w 2482948"/>
              <a:gd name="connsiteY21871" fmla="*/ 612484 h 2128862"/>
              <a:gd name="connsiteX21872" fmla="*/ 757205 w 2482948"/>
              <a:gd name="connsiteY21872" fmla="*/ 612497 h 2128862"/>
              <a:gd name="connsiteX21873" fmla="*/ 758644 w 2482948"/>
              <a:gd name="connsiteY21873" fmla="*/ 613864 h 2128862"/>
              <a:gd name="connsiteX21874" fmla="*/ 759568 w 2482948"/>
              <a:gd name="connsiteY21874" fmla="*/ 614743 h 2128862"/>
              <a:gd name="connsiteX21875" fmla="*/ 760379 w 2482948"/>
              <a:gd name="connsiteY21875" fmla="*/ 614674 h 2128862"/>
              <a:gd name="connsiteX21876" fmla="*/ 760594 w 2482948"/>
              <a:gd name="connsiteY21876" fmla="*/ 614656 h 2128862"/>
              <a:gd name="connsiteX21877" fmla="*/ 760642 w 2482948"/>
              <a:gd name="connsiteY21877" fmla="*/ 614652 h 2128862"/>
              <a:gd name="connsiteX21878" fmla="*/ 1548139 w 2482948"/>
              <a:gd name="connsiteY21878" fmla="*/ 612251 h 2128862"/>
              <a:gd name="connsiteX21879" fmla="*/ 1547386 w 2482948"/>
              <a:gd name="connsiteY21879" fmla="*/ 613018 h 2128862"/>
              <a:gd name="connsiteX21880" fmla="*/ 1555035 w 2482948"/>
              <a:gd name="connsiteY21880" fmla="*/ 616392 h 2128862"/>
              <a:gd name="connsiteX21881" fmla="*/ 1555224 w 2482948"/>
              <a:gd name="connsiteY21881" fmla="*/ 616478 h 2128862"/>
              <a:gd name="connsiteX21882" fmla="*/ 1556142 w 2482948"/>
              <a:gd name="connsiteY21882" fmla="*/ 615618 h 2128862"/>
              <a:gd name="connsiteX21883" fmla="*/ 1549891 w 2482948"/>
              <a:gd name="connsiteY21883" fmla="*/ 612989 h 2128862"/>
              <a:gd name="connsiteX21884" fmla="*/ 1548200 w 2482948"/>
              <a:gd name="connsiteY21884" fmla="*/ 612277 h 2128862"/>
              <a:gd name="connsiteX21885" fmla="*/ 819151 w 2482948"/>
              <a:gd name="connsiteY21885" fmla="*/ 612250 h 2128862"/>
              <a:gd name="connsiteX21886" fmla="*/ 819054 w 2482948"/>
              <a:gd name="connsiteY21886" fmla="*/ 612367 h 2128862"/>
              <a:gd name="connsiteX21887" fmla="*/ 823692 w 2482948"/>
              <a:gd name="connsiteY21887" fmla="*/ 614682 h 2128862"/>
              <a:gd name="connsiteX21888" fmla="*/ 830718 w 2482948"/>
              <a:gd name="connsiteY21888" fmla="*/ 615914 h 2128862"/>
              <a:gd name="connsiteX21889" fmla="*/ 831649 w 2482948"/>
              <a:gd name="connsiteY21889" fmla="*/ 614740 h 2128862"/>
              <a:gd name="connsiteX21890" fmla="*/ 829728 w 2482948"/>
              <a:gd name="connsiteY21890" fmla="*/ 613887 h 2128862"/>
              <a:gd name="connsiteX21891" fmla="*/ 819832 w 2482948"/>
              <a:gd name="connsiteY21891" fmla="*/ 612355 h 2128862"/>
              <a:gd name="connsiteX21892" fmla="*/ 2230023 w 2482948"/>
              <a:gd name="connsiteY21892" fmla="*/ 612194 h 2128862"/>
              <a:gd name="connsiteX21893" fmla="*/ 2226231 w 2482948"/>
              <a:gd name="connsiteY21893" fmla="*/ 612373 h 2128862"/>
              <a:gd name="connsiteX21894" fmla="*/ 2224539 w 2482948"/>
              <a:gd name="connsiteY21894" fmla="*/ 612560 h 2128862"/>
              <a:gd name="connsiteX21895" fmla="*/ 2222694 w 2482948"/>
              <a:gd name="connsiteY21895" fmla="*/ 612764 h 2128862"/>
              <a:gd name="connsiteX21896" fmla="*/ 2227440 w 2482948"/>
              <a:gd name="connsiteY21896" fmla="*/ 621473 h 2128862"/>
              <a:gd name="connsiteX21897" fmla="*/ 2231791 w 2482948"/>
              <a:gd name="connsiteY21897" fmla="*/ 620771 h 2128862"/>
              <a:gd name="connsiteX21898" fmla="*/ 2234829 w 2482948"/>
              <a:gd name="connsiteY21898" fmla="*/ 620281 h 2128862"/>
              <a:gd name="connsiteX21899" fmla="*/ 2234503 w 2482948"/>
              <a:gd name="connsiteY21899" fmla="*/ 619732 h 2128862"/>
              <a:gd name="connsiteX21900" fmla="*/ 2233826 w 2482948"/>
              <a:gd name="connsiteY21900" fmla="*/ 618593 h 2128862"/>
              <a:gd name="connsiteX21901" fmla="*/ 1637349 w 2482948"/>
              <a:gd name="connsiteY21901" fmla="*/ 611904 h 2128862"/>
              <a:gd name="connsiteX21902" fmla="*/ 1636079 w 2482948"/>
              <a:gd name="connsiteY21902" fmla="*/ 613269 h 2128862"/>
              <a:gd name="connsiteX21903" fmla="*/ 1640248 w 2482948"/>
              <a:gd name="connsiteY21903" fmla="*/ 615564 h 2128862"/>
              <a:gd name="connsiteX21904" fmla="*/ 1640497 w 2482948"/>
              <a:gd name="connsiteY21904" fmla="*/ 615920 h 2128862"/>
              <a:gd name="connsiteX21905" fmla="*/ 1641403 w 2482948"/>
              <a:gd name="connsiteY21905" fmla="*/ 614923 h 2128862"/>
              <a:gd name="connsiteX21906" fmla="*/ 1640387 w 2482948"/>
              <a:gd name="connsiteY21906" fmla="*/ 613634 h 2128862"/>
              <a:gd name="connsiteX21907" fmla="*/ 2240401 w 2482948"/>
              <a:gd name="connsiteY21907" fmla="*/ 611704 h 2128862"/>
              <a:gd name="connsiteX21908" fmla="*/ 2235156 w 2482948"/>
              <a:gd name="connsiteY21908" fmla="*/ 611951 h 2128862"/>
              <a:gd name="connsiteX21909" fmla="*/ 2239326 w 2482948"/>
              <a:gd name="connsiteY21909" fmla="*/ 618970 h 2128862"/>
              <a:gd name="connsiteX21910" fmla="*/ 2239748 w 2482948"/>
              <a:gd name="connsiteY21910" fmla="*/ 619682 h 2128862"/>
              <a:gd name="connsiteX21911" fmla="*/ 2239780 w 2482948"/>
              <a:gd name="connsiteY21911" fmla="*/ 619735 h 2128862"/>
              <a:gd name="connsiteX21912" fmla="*/ 2242405 w 2482948"/>
              <a:gd name="connsiteY21912" fmla="*/ 619467 h 2128862"/>
              <a:gd name="connsiteX21913" fmla="*/ 2243285 w 2482948"/>
              <a:gd name="connsiteY21913" fmla="*/ 619377 h 2128862"/>
              <a:gd name="connsiteX21914" fmla="*/ 2244673 w 2482948"/>
              <a:gd name="connsiteY21914" fmla="*/ 619235 h 2128862"/>
              <a:gd name="connsiteX21915" fmla="*/ 1651198 w 2482948"/>
              <a:gd name="connsiteY21915" fmla="*/ 611689 h 2128862"/>
              <a:gd name="connsiteX21916" fmla="*/ 1650367 w 2482948"/>
              <a:gd name="connsiteY21916" fmla="*/ 612666 h 2128862"/>
              <a:gd name="connsiteX21917" fmla="*/ 1650768 w 2482948"/>
              <a:gd name="connsiteY21917" fmla="*/ 613366 h 2128862"/>
              <a:gd name="connsiteX21918" fmla="*/ 1653224 w 2482948"/>
              <a:gd name="connsiteY21918" fmla="*/ 617651 h 2128862"/>
              <a:gd name="connsiteX21919" fmla="*/ 1653230 w 2482948"/>
              <a:gd name="connsiteY21919" fmla="*/ 617642 h 2128862"/>
              <a:gd name="connsiteX21920" fmla="*/ 1653293 w 2482948"/>
              <a:gd name="connsiteY21920" fmla="*/ 617562 h 2128862"/>
              <a:gd name="connsiteX21921" fmla="*/ 1653744 w 2482948"/>
              <a:gd name="connsiteY21921" fmla="*/ 616984 h 2128862"/>
              <a:gd name="connsiteX21922" fmla="*/ 1654035 w 2482948"/>
              <a:gd name="connsiteY21922" fmla="*/ 614461 h 2128862"/>
              <a:gd name="connsiteX21923" fmla="*/ 766369 w 2482948"/>
              <a:gd name="connsiteY21923" fmla="*/ 611540 h 2128862"/>
              <a:gd name="connsiteX21924" fmla="*/ 763768 w 2482948"/>
              <a:gd name="connsiteY21924" fmla="*/ 611811 h 2128862"/>
              <a:gd name="connsiteX21925" fmla="*/ 766467 w 2482948"/>
              <a:gd name="connsiteY21925" fmla="*/ 614060 h 2128862"/>
              <a:gd name="connsiteX21926" fmla="*/ 767780 w 2482948"/>
              <a:gd name="connsiteY21926" fmla="*/ 612585 h 2128862"/>
              <a:gd name="connsiteX21927" fmla="*/ 767385 w 2482948"/>
              <a:gd name="connsiteY21927" fmla="*/ 612293 h 2128862"/>
              <a:gd name="connsiteX21928" fmla="*/ 767070 w 2482948"/>
              <a:gd name="connsiteY21928" fmla="*/ 612059 h 2128862"/>
              <a:gd name="connsiteX21929" fmla="*/ 2035914 w 2482948"/>
              <a:gd name="connsiteY21929" fmla="*/ 611457 h 2128862"/>
              <a:gd name="connsiteX21930" fmla="*/ 2021001 w 2482948"/>
              <a:gd name="connsiteY21930" fmla="*/ 634349 h 2128862"/>
              <a:gd name="connsiteX21931" fmla="*/ 2020973 w 2482948"/>
              <a:gd name="connsiteY21931" fmla="*/ 634407 h 2128862"/>
              <a:gd name="connsiteX21932" fmla="*/ 2023371 w 2482948"/>
              <a:gd name="connsiteY21932" fmla="*/ 633411 h 2128862"/>
              <a:gd name="connsiteX21933" fmla="*/ 2023607 w 2482948"/>
              <a:gd name="connsiteY21933" fmla="*/ 633313 h 2128862"/>
              <a:gd name="connsiteX21934" fmla="*/ 2249674 w 2482948"/>
              <a:gd name="connsiteY21934" fmla="*/ 611266 h 2128862"/>
              <a:gd name="connsiteX21935" fmla="*/ 2245590 w 2482948"/>
              <a:gd name="connsiteY21935" fmla="*/ 611459 h 2128862"/>
              <a:gd name="connsiteX21936" fmla="*/ 2248794 w 2482948"/>
              <a:gd name="connsiteY21936" fmla="*/ 616428 h 2128862"/>
              <a:gd name="connsiteX21937" fmla="*/ 2250238 w 2482948"/>
              <a:gd name="connsiteY21937" fmla="*/ 618667 h 2128862"/>
              <a:gd name="connsiteX21938" fmla="*/ 2252023 w 2482948"/>
              <a:gd name="connsiteY21938" fmla="*/ 618485 h 2128862"/>
              <a:gd name="connsiteX21939" fmla="*/ 2253446 w 2482948"/>
              <a:gd name="connsiteY21939" fmla="*/ 618339 h 2128862"/>
              <a:gd name="connsiteX21940" fmla="*/ 2255288 w 2482948"/>
              <a:gd name="connsiteY21940" fmla="*/ 618151 h 2128862"/>
              <a:gd name="connsiteX21941" fmla="*/ 2252978 w 2482948"/>
              <a:gd name="connsiteY21941" fmla="*/ 614405 h 2128862"/>
              <a:gd name="connsiteX21942" fmla="*/ 2258133 w 2482948"/>
              <a:gd name="connsiteY21942" fmla="*/ 610866 h 2128862"/>
              <a:gd name="connsiteX21943" fmla="*/ 2258003 w 2482948"/>
              <a:gd name="connsiteY21943" fmla="*/ 610872 h 2128862"/>
              <a:gd name="connsiteX21944" fmla="*/ 2256756 w 2482948"/>
              <a:gd name="connsiteY21944" fmla="*/ 610931 h 2128862"/>
              <a:gd name="connsiteX21945" fmla="*/ 2256962 w 2482948"/>
              <a:gd name="connsiteY21945" fmla="*/ 611127 h 2128862"/>
              <a:gd name="connsiteX21946" fmla="*/ 2257058 w 2482948"/>
              <a:gd name="connsiteY21946" fmla="*/ 611218 h 2128862"/>
              <a:gd name="connsiteX21947" fmla="*/ 2257184 w 2482948"/>
              <a:gd name="connsiteY21947" fmla="*/ 611338 h 2128862"/>
              <a:gd name="connsiteX21948" fmla="*/ 2261459 w 2482948"/>
              <a:gd name="connsiteY21948" fmla="*/ 617521 h 2128862"/>
              <a:gd name="connsiteX21949" fmla="*/ 2261944 w 2482948"/>
              <a:gd name="connsiteY21949" fmla="*/ 617472 h 2128862"/>
              <a:gd name="connsiteX21950" fmla="*/ 2262373 w 2482948"/>
              <a:gd name="connsiteY21950" fmla="*/ 617428 h 2128862"/>
              <a:gd name="connsiteX21951" fmla="*/ 2265144 w 2482948"/>
              <a:gd name="connsiteY21951" fmla="*/ 617145 h 2128862"/>
              <a:gd name="connsiteX21952" fmla="*/ 2264017 w 2482948"/>
              <a:gd name="connsiteY21952" fmla="*/ 616136 h 2128862"/>
              <a:gd name="connsiteX21953" fmla="*/ 2260524 w 2482948"/>
              <a:gd name="connsiteY21953" fmla="*/ 613008 h 2128862"/>
              <a:gd name="connsiteX21954" fmla="*/ 2106383 w 2482948"/>
              <a:gd name="connsiteY21954" fmla="*/ 610823 h 2128862"/>
              <a:gd name="connsiteX21955" fmla="*/ 2095659 w 2482948"/>
              <a:gd name="connsiteY21955" fmla="*/ 612963 h 2128862"/>
              <a:gd name="connsiteX21956" fmla="*/ 2092323 w 2482948"/>
              <a:gd name="connsiteY21956" fmla="*/ 626606 h 2128862"/>
              <a:gd name="connsiteX21957" fmla="*/ 2092137 w 2482948"/>
              <a:gd name="connsiteY21957" fmla="*/ 627238 h 2128862"/>
              <a:gd name="connsiteX21958" fmla="*/ 2096016 w 2482948"/>
              <a:gd name="connsiteY21958" fmla="*/ 626400 h 2128862"/>
              <a:gd name="connsiteX21959" fmla="*/ 2103515 w 2482948"/>
              <a:gd name="connsiteY21959" fmla="*/ 624780 h 2128862"/>
              <a:gd name="connsiteX21960" fmla="*/ 1622517 w 2482948"/>
              <a:gd name="connsiteY21960" fmla="*/ 610776 h 2128862"/>
              <a:gd name="connsiteX21961" fmla="*/ 1621664 w 2482948"/>
              <a:gd name="connsiteY21961" fmla="*/ 611609 h 2128862"/>
              <a:gd name="connsiteX21962" fmla="*/ 1621291 w 2482948"/>
              <a:gd name="connsiteY21962" fmla="*/ 611972 h 2128862"/>
              <a:gd name="connsiteX21963" fmla="*/ 1624667 w 2482948"/>
              <a:gd name="connsiteY21963" fmla="*/ 613497 h 2128862"/>
              <a:gd name="connsiteX21964" fmla="*/ 1626392 w 2482948"/>
              <a:gd name="connsiteY21964" fmla="*/ 614416 h 2128862"/>
              <a:gd name="connsiteX21965" fmla="*/ 1627631 w 2482948"/>
              <a:gd name="connsiteY21965" fmla="*/ 613175 h 2128862"/>
              <a:gd name="connsiteX21966" fmla="*/ 1626459 w 2482948"/>
              <a:gd name="connsiteY21966" fmla="*/ 612532 h 2128862"/>
              <a:gd name="connsiteX21967" fmla="*/ 2267993 w 2482948"/>
              <a:gd name="connsiteY21967" fmla="*/ 610401 h 2128862"/>
              <a:gd name="connsiteX21968" fmla="*/ 2266015 w 2482948"/>
              <a:gd name="connsiteY21968" fmla="*/ 610494 h 2128862"/>
              <a:gd name="connsiteX21969" fmla="*/ 2265869 w 2482948"/>
              <a:gd name="connsiteY21969" fmla="*/ 610501 h 2128862"/>
              <a:gd name="connsiteX21970" fmla="*/ 2265862 w 2482948"/>
              <a:gd name="connsiteY21970" fmla="*/ 610501 h 2128862"/>
              <a:gd name="connsiteX21971" fmla="*/ 2267953 w 2482948"/>
              <a:gd name="connsiteY21971" fmla="*/ 612374 h 2128862"/>
              <a:gd name="connsiteX21972" fmla="*/ 2268859 w 2482948"/>
              <a:gd name="connsiteY21972" fmla="*/ 613185 h 2128862"/>
              <a:gd name="connsiteX21973" fmla="*/ 2268860 w 2482948"/>
              <a:gd name="connsiteY21973" fmla="*/ 613186 h 2128862"/>
              <a:gd name="connsiteX21974" fmla="*/ 2269738 w 2482948"/>
              <a:gd name="connsiteY21974" fmla="*/ 614370 h 2128862"/>
              <a:gd name="connsiteX21975" fmla="*/ 2271329 w 2482948"/>
              <a:gd name="connsiteY21975" fmla="*/ 616513 h 2128862"/>
              <a:gd name="connsiteX21976" fmla="*/ 2273726 w 2482948"/>
              <a:gd name="connsiteY21976" fmla="*/ 616269 h 2128862"/>
              <a:gd name="connsiteX21977" fmla="*/ 682380 w 2482948"/>
              <a:gd name="connsiteY21977" fmla="*/ 610337 h 2128862"/>
              <a:gd name="connsiteX21978" fmla="*/ 678333 w 2482948"/>
              <a:gd name="connsiteY21978" fmla="*/ 614951 h 2128862"/>
              <a:gd name="connsiteX21979" fmla="*/ 690681 w 2482948"/>
              <a:gd name="connsiteY21979" fmla="*/ 616495 h 2128862"/>
              <a:gd name="connsiteX21980" fmla="*/ 693245 w 2482948"/>
              <a:gd name="connsiteY21980" fmla="*/ 617211 h 2128862"/>
              <a:gd name="connsiteX21981" fmla="*/ 695535 w 2482948"/>
              <a:gd name="connsiteY21981" fmla="*/ 614626 h 2128862"/>
              <a:gd name="connsiteX21982" fmla="*/ 695626 w 2482948"/>
              <a:gd name="connsiteY21982" fmla="*/ 613172 h 2128862"/>
              <a:gd name="connsiteX21983" fmla="*/ 695667 w 2482948"/>
              <a:gd name="connsiteY21983" fmla="*/ 612521 h 2128862"/>
              <a:gd name="connsiteX21984" fmla="*/ 691863 w 2482948"/>
              <a:gd name="connsiteY21984" fmla="*/ 611896 h 2128862"/>
              <a:gd name="connsiteX21985" fmla="*/ 689289 w 2482948"/>
              <a:gd name="connsiteY21985" fmla="*/ 611473 h 2128862"/>
              <a:gd name="connsiteX21986" fmla="*/ 1605820 w 2482948"/>
              <a:gd name="connsiteY21986" fmla="*/ 610327 h 2128862"/>
              <a:gd name="connsiteX21987" fmla="*/ 1604618 w 2482948"/>
              <a:gd name="connsiteY21987" fmla="*/ 611397 h 2128862"/>
              <a:gd name="connsiteX21988" fmla="*/ 1610766 w 2482948"/>
              <a:gd name="connsiteY21988" fmla="*/ 614131 h 2128862"/>
              <a:gd name="connsiteX21989" fmla="*/ 1611037 w 2482948"/>
              <a:gd name="connsiteY21989" fmla="*/ 613820 h 2128862"/>
              <a:gd name="connsiteX21990" fmla="*/ 1611888 w 2482948"/>
              <a:gd name="connsiteY21990" fmla="*/ 613045 h 2128862"/>
              <a:gd name="connsiteX21991" fmla="*/ 1611120 w 2482948"/>
              <a:gd name="connsiteY21991" fmla="*/ 612701 h 2128862"/>
              <a:gd name="connsiteX21992" fmla="*/ 2031288 w 2482948"/>
              <a:gd name="connsiteY21992" fmla="*/ 610227 h 2128862"/>
              <a:gd name="connsiteX21993" fmla="*/ 2016637 w 2482948"/>
              <a:gd name="connsiteY21993" fmla="*/ 615925 h 2128862"/>
              <a:gd name="connsiteX21994" fmla="*/ 2015970 w 2482948"/>
              <a:gd name="connsiteY21994" fmla="*/ 616184 h 2128862"/>
              <a:gd name="connsiteX21995" fmla="*/ 2009349 w 2482948"/>
              <a:gd name="connsiteY21995" fmla="*/ 624235 h 2128862"/>
              <a:gd name="connsiteX21996" fmla="*/ 2001095 w 2482948"/>
              <a:gd name="connsiteY21996" fmla="*/ 639631 h 2128862"/>
              <a:gd name="connsiteX21997" fmla="*/ 2001803 w 2482948"/>
              <a:gd name="connsiteY21997" fmla="*/ 639178 h 2128862"/>
              <a:gd name="connsiteX21998" fmla="*/ 2014936 w 2482948"/>
              <a:gd name="connsiteY21998" fmla="*/ 636388 h 2128862"/>
              <a:gd name="connsiteX21999" fmla="*/ 2016993 w 2482948"/>
              <a:gd name="connsiteY21999" fmla="*/ 632093 h 2128862"/>
              <a:gd name="connsiteX22000" fmla="*/ 1528984 w 2482948"/>
              <a:gd name="connsiteY22000" fmla="*/ 610222 h 2128862"/>
              <a:gd name="connsiteX22001" fmla="*/ 1528688 w 2482948"/>
              <a:gd name="connsiteY22001" fmla="*/ 610494 h 2128862"/>
              <a:gd name="connsiteX22002" fmla="*/ 1527716 w 2482948"/>
              <a:gd name="connsiteY22002" fmla="*/ 611387 h 2128862"/>
              <a:gd name="connsiteX22003" fmla="*/ 1529637 w 2482948"/>
              <a:gd name="connsiteY22003" fmla="*/ 612228 h 2128862"/>
              <a:gd name="connsiteX22004" fmla="*/ 1535314 w 2482948"/>
              <a:gd name="connsiteY22004" fmla="*/ 614711 h 2128862"/>
              <a:gd name="connsiteX22005" fmla="*/ 1535387 w 2482948"/>
              <a:gd name="connsiteY22005" fmla="*/ 614743 h 2128862"/>
              <a:gd name="connsiteX22006" fmla="*/ 1536820 w 2482948"/>
              <a:gd name="connsiteY22006" fmla="*/ 613530 h 2128862"/>
              <a:gd name="connsiteX22007" fmla="*/ 1530490 w 2482948"/>
              <a:gd name="connsiteY22007" fmla="*/ 610877 h 2128862"/>
              <a:gd name="connsiteX22008" fmla="*/ 676427 w 2482948"/>
              <a:gd name="connsiteY22008" fmla="*/ 609359 h 2128862"/>
              <a:gd name="connsiteX22009" fmla="*/ 654912 w 2482948"/>
              <a:gd name="connsiteY22009" fmla="*/ 613821 h 2128862"/>
              <a:gd name="connsiteX22010" fmla="*/ 654194 w 2482948"/>
              <a:gd name="connsiteY22010" fmla="*/ 614627 h 2128862"/>
              <a:gd name="connsiteX22011" fmla="*/ 656386 w 2482948"/>
              <a:gd name="connsiteY22011" fmla="*/ 614149 h 2128862"/>
              <a:gd name="connsiteX22012" fmla="*/ 660823 w 2482948"/>
              <a:gd name="connsiteY22012" fmla="*/ 613179 h 2128862"/>
              <a:gd name="connsiteX22013" fmla="*/ 662038 w 2482948"/>
              <a:gd name="connsiteY22013" fmla="*/ 612914 h 2128862"/>
              <a:gd name="connsiteX22014" fmla="*/ 664600 w 2482948"/>
              <a:gd name="connsiteY22014" fmla="*/ 613234 h 2128862"/>
              <a:gd name="connsiteX22015" fmla="*/ 673202 w 2482948"/>
              <a:gd name="connsiteY22015" fmla="*/ 614310 h 2128862"/>
              <a:gd name="connsiteX22016" fmla="*/ 677429 w 2482948"/>
              <a:gd name="connsiteY22016" fmla="*/ 609523 h 2128862"/>
              <a:gd name="connsiteX22017" fmla="*/ 789046 w 2482948"/>
              <a:gd name="connsiteY22017" fmla="*/ 609171 h 2128862"/>
              <a:gd name="connsiteX22018" fmla="*/ 787072 w 2482948"/>
              <a:gd name="connsiteY22018" fmla="*/ 609377 h 2128862"/>
              <a:gd name="connsiteX22019" fmla="*/ 786856 w 2482948"/>
              <a:gd name="connsiteY22019" fmla="*/ 609399 h 2128862"/>
              <a:gd name="connsiteX22020" fmla="*/ 786717 w 2482948"/>
              <a:gd name="connsiteY22020" fmla="*/ 609414 h 2128862"/>
              <a:gd name="connsiteX22021" fmla="*/ 788728 w 2482948"/>
              <a:gd name="connsiteY22021" fmla="*/ 610574 h 2128862"/>
              <a:gd name="connsiteX22022" fmla="*/ 790656 w 2482948"/>
              <a:gd name="connsiteY22022" fmla="*/ 611685 h 2128862"/>
              <a:gd name="connsiteX22023" fmla="*/ 790728 w 2482948"/>
              <a:gd name="connsiteY22023" fmla="*/ 611702 h 2128862"/>
              <a:gd name="connsiteX22024" fmla="*/ 790783 w 2482948"/>
              <a:gd name="connsiteY22024" fmla="*/ 611715 h 2128862"/>
              <a:gd name="connsiteX22025" fmla="*/ 791711 w 2482948"/>
              <a:gd name="connsiteY22025" fmla="*/ 610563 h 2128862"/>
              <a:gd name="connsiteX22026" fmla="*/ 1859734 w 2482948"/>
              <a:gd name="connsiteY22026" fmla="*/ 609164 h 2128862"/>
              <a:gd name="connsiteX22027" fmla="*/ 1853160 w 2482948"/>
              <a:gd name="connsiteY22027" fmla="*/ 613284 h 2128862"/>
              <a:gd name="connsiteX22028" fmla="*/ 1836800 w 2482948"/>
              <a:gd name="connsiteY22028" fmla="*/ 627006 h 2128862"/>
              <a:gd name="connsiteX22029" fmla="*/ 1778823 w 2482948"/>
              <a:gd name="connsiteY22029" fmla="*/ 691264 h 2128862"/>
              <a:gd name="connsiteX22030" fmla="*/ 1767127 w 2482948"/>
              <a:gd name="connsiteY22030" fmla="*/ 712888 h 2128862"/>
              <a:gd name="connsiteX22031" fmla="*/ 1769478 w 2482948"/>
              <a:gd name="connsiteY22031" fmla="*/ 711379 h 2128862"/>
              <a:gd name="connsiteX22032" fmla="*/ 1773481 w 2482948"/>
              <a:gd name="connsiteY22032" fmla="*/ 708810 h 2128862"/>
              <a:gd name="connsiteX22033" fmla="*/ 1780658 w 2482948"/>
              <a:gd name="connsiteY22033" fmla="*/ 707285 h 2128862"/>
              <a:gd name="connsiteX22034" fmla="*/ 1781838 w 2482948"/>
              <a:gd name="connsiteY22034" fmla="*/ 707034 h 2128862"/>
              <a:gd name="connsiteX22035" fmla="*/ 1785200 w 2482948"/>
              <a:gd name="connsiteY22035" fmla="*/ 706320 h 2128862"/>
              <a:gd name="connsiteX22036" fmla="*/ 1793715 w 2482948"/>
              <a:gd name="connsiteY22036" fmla="*/ 690850 h 2128862"/>
              <a:gd name="connsiteX22037" fmla="*/ 1831686 w 2482948"/>
              <a:gd name="connsiteY22037" fmla="*/ 641859 h 2128862"/>
              <a:gd name="connsiteX22038" fmla="*/ 1840832 w 2482948"/>
              <a:gd name="connsiteY22038" fmla="*/ 633571 h 2128862"/>
              <a:gd name="connsiteX22039" fmla="*/ 1841992 w 2482948"/>
              <a:gd name="connsiteY22039" fmla="*/ 632073 h 2128862"/>
              <a:gd name="connsiteX22040" fmla="*/ 1848454 w 2482948"/>
              <a:gd name="connsiteY22040" fmla="*/ 623729 h 2128862"/>
              <a:gd name="connsiteX22041" fmla="*/ 2295120 w 2482948"/>
              <a:gd name="connsiteY22041" fmla="*/ 609120 h 2128862"/>
              <a:gd name="connsiteX22042" fmla="*/ 2290698 w 2482948"/>
              <a:gd name="connsiteY22042" fmla="*/ 609329 h 2128862"/>
              <a:gd name="connsiteX22043" fmla="*/ 2275466 w 2482948"/>
              <a:gd name="connsiteY22043" fmla="*/ 610048 h 2128862"/>
              <a:gd name="connsiteX22044" fmla="*/ 2278153 w 2482948"/>
              <a:gd name="connsiteY22044" fmla="*/ 613039 h 2128862"/>
              <a:gd name="connsiteX22045" fmla="*/ 2278460 w 2482948"/>
              <a:gd name="connsiteY22045" fmla="*/ 613381 h 2128862"/>
              <a:gd name="connsiteX22046" fmla="*/ 2280438 w 2482948"/>
              <a:gd name="connsiteY22046" fmla="*/ 615583 h 2128862"/>
              <a:gd name="connsiteX22047" fmla="*/ 2301893 w 2482948"/>
              <a:gd name="connsiteY22047" fmla="*/ 613393 h 2128862"/>
              <a:gd name="connsiteX22048" fmla="*/ 2323721 w 2482948"/>
              <a:gd name="connsiteY22048" fmla="*/ 613229 h 2128862"/>
              <a:gd name="connsiteX22049" fmla="*/ 2327775 w 2482948"/>
              <a:gd name="connsiteY22049" fmla="*/ 613198 h 2128862"/>
              <a:gd name="connsiteX22050" fmla="*/ 2357010 w 2482948"/>
              <a:gd name="connsiteY22050" fmla="*/ 612979 h 2128862"/>
              <a:gd name="connsiteX22051" fmla="*/ 2351884 w 2482948"/>
              <a:gd name="connsiteY22051" fmla="*/ 611606 h 2128862"/>
              <a:gd name="connsiteX22052" fmla="*/ 2295120 w 2482948"/>
              <a:gd name="connsiteY22052" fmla="*/ 609120 h 2128862"/>
              <a:gd name="connsiteX22053" fmla="*/ 798920 w 2482948"/>
              <a:gd name="connsiteY22053" fmla="*/ 609118 h 2128862"/>
              <a:gd name="connsiteX22054" fmla="*/ 802286 w 2482948"/>
              <a:gd name="connsiteY22054" fmla="*/ 610863 h 2128862"/>
              <a:gd name="connsiteX22055" fmla="*/ 802739 w 2482948"/>
              <a:gd name="connsiteY22055" fmla="*/ 611097 h 2128862"/>
              <a:gd name="connsiteX22056" fmla="*/ 803087 w 2482948"/>
              <a:gd name="connsiteY22056" fmla="*/ 611068 h 2128862"/>
              <a:gd name="connsiteX22057" fmla="*/ 804708 w 2482948"/>
              <a:gd name="connsiteY22057" fmla="*/ 611352 h 2128862"/>
              <a:gd name="connsiteX22058" fmla="*/ 809183 w 2482948"/>
              <a:gd name="connsiteY22058" fmla="*/ 612137 h 2128862"/>
              <a:gd name="connsiteX22059" fmla="*/ 807610 w 2482948"/>
              <a:gd name="connsiteY22059" fmla="*/ 611378 h 2128862"/>
              <a:gd name="connsiteX22060" fmla="*/ 806630 w 2482948"/>
              <a:gd name="connsiteY22060" fmla="*/ 610905 h 2128862"/>
              <a:gd name="connsiteX22061" fmla="*/ 804815 w 2482948"/>
              <a:gd name="connsiteY22061" fmla="*/ 610030 h 2128862"/>
              <a:gd name="connsiteX22062" fmla="*/ 1588454 w 2482948"/>
              <a:gd name="connsiteY22062" fmla="*/ 609074 h 2128862"/>
              <a:gd name="connsiteX22063" fmla="*/ 1587098 w 2482948"/>
              <a:gd name="connsiteY22063" fmla="*/ 610165 h 2128862"/>
              <a:gd name="connsiteX22064" fmla="*/ 1594901 w 2482948"/>
              <a:gd name="connsiteY22064" fmla="*/ 613652 h 2128862"/>
              <a:gd name="connsiteX22065" fmla="*/ 1595314 w 2482948"/>
              <a:gd name="connsiteY22065" fmla="*/ 613834 h 2128862"/>
              <a:gd name="connsiteX22066" fmla="*/ 1596440 w 2482948"/>
              <a:gd name="connsiteY22066" fmla="*/ 612653 h 2128862"/>
              <a:gd name="connsiteX22067" fmla="*/ 1759844 w 2482948"/>
              <a:gd name="connsiteY22067" fmla="*/ 608926 h 2128862"/>
              <a:gd name="connsiteX22068" fmla="*/ 1717792 w 2482948"/>
              <a:gd name="connsiteY22068" fmla="*/ 651605 h 2128862"/>
              <a:gd name="connsiteX22069" fmla="*/ 1712014 w 2482948"/>
              <a:gd name="connsiteY22069" fmla="*/ 662357 h 2128862"/>
              <a:gd name="connsiteX22070" fmla="*/ 1717089 w 2482948"/>
              <a:gd name="connsiteY22070" fmla="*/ 655058 h 2128862"/>
              <a:gd name="connsiteX22071" fmla="*/ 1723170 w 2482948"/>
              <a:gd name="connsiteY22071" fmla="*/ 646313 h 2128862"/>
              <a:gd name="connsiteX22072" fmla="*/ 1737015 w 2482948"/>
              <a:gd name="connsiteY22072" fmla="*/ 632590 h 2128862"/>
              <a:gd name="connsiteX22073" fmla="*/ 1756487 w 2482948"/>
              <a:gd name="connsiteY22073" fmla="*/ 613289 h 2128862"/>
              <a:gd name="connsiteX22074" fmla="*/ 1759245 w 2482948"/>
              <a:gd name="connsiteY22074" fmla="*/ 609704 h 2128862"/>
              <a:gd name="connsiteX22075" fmla="*/ 1571446 w 2482948"/>
              <a:gd name="connsiteY22075" fmla="*/ 608301 h 2128862"/>
              <a:gd name="connsiteX22076" fmla="*/ 1569806 w 2482948"/>
              <a:gd name="connsiteY22076" fmla="*/ 609842 h 2128862"/>
              <a:gd name="connsiteX22077" fmla="*/ 1573463 w 2482948"/>
              <a:gd name="connsiteY22077" fmla="*/ 611495 h 2128862"/>
              <a:gd name="connsiteX22078" fmla="*/ 1573668 w 2482948"/>
              <a:gd name="connsiteY22078" fmla="*/ 611588 h 2128862"/>
              <a:gd name="connsiteX22079" fmla="*/ 1573677 w 2482948"/>
              <a:gd name="connsiteY22079" fmla="*/ 611592 h 2128862"/>
              <a:gd name="connsiteX22080" fmla="*/ 1574181 w 2482948"/>
              <a:gd name="connsiteY22080" fmla="*/ 611815 h 2128862"/>
              <a:gd name="connsiteX22081" fmla="*/ 1576675 w 2482948"/>
              <a:gd name="connsiteY22081" fmla="*/ 612919 h 2128862"/>
              <a:gd name="connsiteX22082" fmla="*/ 1577958 w 2482948"/>
              <a:gd name="connsiteY22082" fmla="*/ 611883 h 2128862"/>
              <a:gd name="connsiteX22083" fmla="*/ 1578434 w 2482948"/>
              <a:gd name="connsiteY22083" fmla="*/ 611498 h 2128862"/>
              <a:gd name="connsiteX22084" fmla="*/ 1577655 w 2482948"/>
              <a:gd name="connsiteY22084" fmla="*/ 611150 h 2128862"/>
              <a:gd name="connsiteX22085" fmla="*/ 1572935 w 2482948"/>
              <a:gd name="connsiteY22085" fmla="*/ 608984 h 2128862"/>
              <a:gd name="connsiteX22086" fmla="*/ 1571809 w 2482948"/>
              <a:gd name="connsiteY22086" fmla="*/ 608467 h 2128862"/>
              <a:gd name="connsiteX22087" fmla="*/ 2120320 w 2482948"/>
              <a:gd name="connsiteY22087" fmla="*/ 608042 h 2128862"/>
              <a:gd name="connsiteX22088" fmla="*/ 2118941 w 2482948"/>
              <a:gd name="connsiteY22088" fmla="*/ 608317 h 2128862"/>
              <a:gd name="connsiteX22089" fmla="*/ 2110791 w 2482948"/>
              <a:gd name="connsiteY22089" fmla="*/ 609944 h 2128862"/>
              <a:gd name="connsiteX22090" fmla="*/ 2107989 w 2482948"/>
              <a:gd name="connsiteY22090" fmla="*/ 623813 h 2128862"/>
              <a:gd name="connsiteX22091" fmla="*/ 2118422 w 2482948"/>
              <a:gd name="connsiteY22091" fmla="*/ 621559 h 2128862"/>
              <a:gd name="connsiteX22092" fmla="*/ 653842 w 2482948"/>
              <a:gd name="connsiteY22092" fmla="*/ 607909 h 2128862"/>
              <a:gd name="connsiteX22093" fmla="*/ 652158 w 2482948"/>
              <a:gd name="connsiteY22093" fmla="*/ 608257 h 2128862"/>
              <a:gd name="connsiteX22094" fmla="*/ 649004 w 2482948"/>
              <a:gd name="connsiteY22094" fmla="*/ 611039 h 2128862"/>
              <a:gd name="connsiteX22095" fmla="*/ 651573 w 2482948"/>
              <a:gd name="connsiteY22095" fmla="*/ 610451 h 2128862"/>
              <a:gd name="connsiteX22096" fmla="*/ 876675 w 2482948"/>
              <a:gd name="connsiteY22096" fmla="*/ 607857 h 2128862"/>
              <a:gd name="connsiteX22097" fmla="*/ 875768 w 2482948"/>
              <a:gd name="connsiteY22097" fmla="*/ 609049 h 2128862"/>
              <a:gd name="connsiteX22098" fmla="*/ 878179 w 2482948"/>
              <a:gd name="connsiteY22098" fmla="*/ 609909 h 2128862"/>
              <a:gd name="connsiteX22099" fmla="*/ 878743 w 2482948"/>
              <a:gd name="connsiteY22099" fmla="*/ 609129 h 2128862"/>
              <a:gd name="connsiteX22100" fmla="*/ 879083 w 2482948"/>
              <a:gd name="connsiteY22100" fmla="*/ 608659 h 2128862"/>
              <a:gd name="connsiteX22101" fmla="*/ 1507271 w 2482948"/>
              <a:gd name="connsiteY22101" fmla="*/ 607661 h 2128862"/>
              <a:gd name="connsiteX22102" fmla="*/ 1507001 w 2482948"/>
              <a:gd name="connsiteY22102" fmla="*/ 607884 h 2128862"/>
              <a:gd name="connsiteX22103" fmla="*/ 1506153 w 2482948"/>
              <a:gd name="connsiteY22103" fmla="*/ 608583 h 2128862"/>
              <a:gd name="connsiteX22104" fmla="*/ 1515742 w 2482948"/>
              <a:gd name="connsiteY22104" fmla="*/ 612751 h 2128862"/>
              <a:gd name="connsiteX22105" fmla="*/ 1516818 w 2482948"/>
              <a:gd name="connsiteY22105" fmla="*/ 611858 h 2128862"/>
              <a:gd name="connsiteX22106" fmla="*/ 1509591 w 2482948"/>
              <a:gd name="connsiteY22106" fmla="*/ 608681 h 2128862"/>
              <a:gd name="connsiteX22107" fmla="*/ 1641436 w 2482948"/>
              <a:gd name="connsiteY22107" fmla="*/ 607508 h 2128862"/>
              <a:gd name="connsiteX22108" fmla="*/ 1641272 w 2482948"/>
              <a:gd name="connsiteY22108" fmla="*/ 607684 h 2128862"/>
              <a:gd name="connsiteX22109" fmla="*/ 1640688 w 2482948"/>
              <a:gd name="connsiteY22109" fmla="*/ 608312 h 2128862"/>
              <a:gd name="connsiteX22110" fmla="*/ 1643282 w 2482948"/>
              <a:gd name="connsiteY22110" fmla="*/ 609773 h 2128862"/>
              <a:gd name="connsiteX22111" fmla="*/ 1644360 w 2482948"/>
              <a:gd name="connsiteY22111" fmla="*/ 611671 h 2128862"/>
              <a:gd name="connsiteX22112" fmla="*/ 1644647 w 2482948"/>
              <a:gd name="connsiteY22112" fmla="*/ 611356 h 2128862"/>
              <a:gd name="connsiteX22113" fmla="*/ 1642729 w 2482948"/>
              <a:gd name="connsiteY22113" fmla="*/ 608256 h 2128862"/>
              <a:gd name="connsiteX22114" fmla="*/ 1654777 w 2482948"/>
              <a:gd name="connsiteY22114" fmla="*/ 607480 h 2128862"/>
              <a:gd name="connsiteX22115" fmla="*/ 1654687 w 2482948"/>
              <a:gd name="connsiteY22115" fmla="*/ 607586 h 2128862"/>
              <a:gd name="connsiteX22116" fmla="*/ 1654598 w 2482948"/>
              <a:gd name="connsiteY22116" fmla="*/ 607691 h 2128862"/>
              <a:gd name="connsiteX22117" fmla="*/ 1654391 w 2482948"/>
              <a:gd name="connsiteY22117" fmla="*/ 607934 h 2128862"/>
              <a:gd name="connsiteX22118" fmla="*/ 1654541 w 2482948"/>
              <a:gd name="connsiteY22118" fmla="*/ 608101 h 2128862"/>
              <a:gd name="connsiteX22119" fmla="*/ 1657235 w 2482948"/>
              <a:gd name="connsiteY22119" fmla="*/ 611078 h 2128862"/>
              <a:gd name="connsiteX22120" fmla="*/ 1657221 w 2482948"/>
              <a:gd name="connsiteY22120" fmla="*/ 610817 h 2128862"/>
              <a:gd name="connsiteX22121" fmla="*/ 1655061 w 2482948"/>
              <a:gd name="connsiteY22121" fmla="*/ 607867 h 2128862"/>
              <a:gd name="connsiteX22122" fmla="*/ 1553116 w 2482948"/>
              <a:gd name="connsiteY22122" fmla="*/ 607183 h 2128862"/>
              <a:gd name="connsiteX22123" fmla="*/ 1551936 w 2482948"/>
              <a:gd name="connsiteY22123" fmla="*/ 608385 h 2128862"/>
              <a:gd name="connsiteX22124" fmla="*/ 1560048 w 2482948"/>
              <a:gd name="connsiteY22124" fmla="*/ 611958 h 2128862"/>
              <a:gd name="connsiteX22125" fmla="*/ 1560827 w 2482948"/>
              <a:gd name="connsiteY22125" fmla="*/ 611229 h 2128862"/>
              <a:gd name="connsiteX22126" fmla="*/ 1560869 w 2482948"/>
              <a:gd name="connsiteY22126" fmla="*/ 611182 h 2128862"/>
              <a:gd name="connsiteX22127" fmla="*/ 1561177 w 2482948"/>
              <a:gd name="connsiteY22127" fmla="*/ 610838 h 2128862"/>
              <a:gd name="connsiteX22128" fmla="*/ 2127536 w 2482948"/>
              <a:gd name="connsiteY22128" fmla="*/ 606602 h 2128862"/>
              <a:gd name="connsiteX22129" fmla="*/ 2124780 w 2482948"/>
              <a:gd name="connsiteY22129" fmla="*/ 607152 h 2128862"/>
              <a:gd name="connsiteX22130" fmla="*/ 2122945 w 2482948"/>
              <a:gd name="connsiteY22130" fmla="*/ 620582 h 2128862"/>
              <a:gd name="connsiteX22131" fmla="*/ 2132557 w 2482948"/>
              <a:gd name="connsiteY22131" fmla="*/ 618505 h 2128862"/>
              <a:gd name="connsiteX22132" fmla="*/ 2133256 w 2482948"/>
              <a:gd name="connsiteY22132" fmla="*/ 606602 h 2128862"/>
              <a:gd name="connsiteX22133" fmla="*/ 2146101 w 2482948"/>
              <a:gd name="connsiteY22133" fmla="*/ 606384 h 2128862"/>
              <a:gd name="connsiteX22134" fmla="*/ 2142428 w 2482948"/>
              <a:gd name="connsiteY22134" fmla="*/ 606602 h 2128862"/>
              <a:gd name="connsiteX22135" fmla="*/ 2138626 w 2482948"/>
              <a:gd name="connsiteY22135" fmla="*/ 606602 h 2128862"/>
              <a:gd name="connsiteX22136" fmla="*/ 2137921 w 2482948"/>
              <a:gd name="connsiteY22136" fmla="*/ 617346 h 2128862"/>
              <a:gd name="connsiteX22137" fmla="*/ 2141050 w 2482948"/>
              <a:gd name="connsiteY22137" fmla="*/ 616670 h 2128862"/>
              <a:gd name="connsiteX22138" fmla="*/ 2145048 w 2482948"/>
              <a:gd name="connsiteY22138" fmla="*/ 616670 h 2128862"/>
              <a:gd name="connsiteX22139" fmla="*/ 2147236 w 2482948"/>
              <a:gd name="connsiteY22139" fmla="*/ 616492 h 2128862"/>
              <a:gd name="connsiteX22140" fmla="*/ 2147240 w 2482948"/>
              <a:gd name="connsiteY22140" fmla="*/ 612012 h 2128862"/>
              <a:gd name="connsiteX22141" fmla="*/ 1627068 w 2482948"/>
              <a:gd name="connsiteY22141" fmla="*/ 606334 h 2128862"/>
              <a:gd name="connsiteX22142" fmla="*/ 1625684 w 2482948"/>
              <a:gd name="connsiteY22142" fmla="*/ 607686 h 2128862"/>
              <a:gd name="connsiteX22143" fmla="*/ 1625617 w 2482948"/>
              <a:gd name="connsiteY22143" fmla="*/ 607751 h 2128862"/>
              <a:gd name="connsiteX22144" fmla="*/ 1627976 w 2482948"/>
              <a:gd name="connsiteY22144" fmla="*/ 608808 h 2128862"/>
              <a:gd name="connsiteX22145" fmla="*/ 1630568 w 2482948"/>
              <a:gd name="connsiteY22145" fmla="*/ 610235 h 2128862"/>
              <a:gd name="connsiteX22146" fmla="*/ 1631965 w 2482948"/>
              <a:gd name="connsiteY22146" fmla="*/ 608837 h 2128862"/>
              <a:gd name="connsiteX22147" fmla="*/ 1629493 w 2482948"/>
              <a:gd name="connsiteY22147" fmla="*/ 607428 h 2128862"/>
              <a:gd name="connsiteX22148" fmla="*/ 1533511 w 2482948"/>
              <a:gd name="connsiteY22148" fmla="*/ 606060 h 2128862"/>
              <a:gd name="connsiteX22149" fmla="*/ 1532896 w 2482948"/>
              <a:gd name="connsiteY22149" fmla="*/ 606626 h 2128862"/>
              <a:gd name="connsiteX22150" fmla="*/ 1540838 w 2482948"/>
              <a:gd name="connsiteY22150" fmla="*/ 610129 h 2128862"/>
              <a:gd name="connsiteX22151" fmla="*/ 1541587 w 2482948"/>
              <a:gd name="connsiteY22151" fmla="*/ 609495 h 2128862"/>
              <a:gd name="connsiteX22152" fmla="*/ 1535042 w 2482948"/>
              <a:gd name="connsiteY22152" fmla="*/ 606741 h 2128862"/>
              <a:gd name="connsiteX22153" fmla="*/ 2155674 w 2482948"/>
              <a:gd name="connsiteY22153" fmla="*/ 605816 h 2128862"/>
              <a:gd name="connsiteX22154" fmla="*/ 2150679 w 2482948"/>
              <a:gd name="connsiteY22154" fmla="*/ 606113 h 2128862"/>
              <a:gd name="connsiteX22155" fmla="*/ 2152114 w 2482948"/>
              <a:gd name="connsiteY22155" fmla="*/ 612996 h 2128862"/>
              <a:gd name="connsiteX22156" fmla="*/ 2152086 w 2482948"/>
              <a:gd name="connsiteY22156" fmla="*/ 616099 h 2128862"/>
              <a:gd name="connsiteX22157" fmla="*/ 2155252 w 2482948"/>
              <a:gd name="connsiteY22157" fmla="*/ 615842 h 2128862"/>
              <a:gd name="connsiteX22158" fmla="*/ 2157595 w 2482948"/>
              <a:gd name="connsiteY22158" fmla="*/ 615580 h 2128862"/>
              <a:gd name="connsiteX22159" fmla="*/ 1808053 w 2482948"/>
              <a:gd name="connsiteY22159" fmla="*/ 605805 h 2128862"/>
              <a:gd name="connsiteX22160" fmla="*/ 1805192 w 2482948"/>
              <a:gd name="connsiteY22160" fmla="*/ 607957 h 2128862"/>
              <a:gd name="connsiteX22161" fmla="*/ 1805237 w 2482948"/>
              <a:gd name="connsiteY22161" fmla="*/ 607928 h 2128862"/>
              <a:gd name="connsiteX22162" fmla="*/ 1806393 w 2482948"/>
              <a:gd name="connsiteY22162" fmla="*/ 607183 h 2128862"/>
              <a:gd name="connsiteX22163" fmla="*/ 1807042 w 2482948"/>
              <a:gd name="connsiteY22163" fmla="*/ 606645 h 2128862"/>
              <a:gd name="connsiteX22164" fmla="*/ 1611048 w 2482948"/>
              <a:gd name="connsiteY22164" fmla="*/ 605669 h 2128862"/>
              <a:gd name="connsiteX22165" fmla="*/ 1609762 w 2482948"/>
              <a:gd name="connsiteY22165" fmla="*/ 606814 h 2128862"/>
              <a:gd name="connsiteX22166" fmla="*/ 1615786 w 2482948"/>
              <a:gd name="connsiteY22166" fmla="*/ 609492 h 2128862"/>
              <a:gd name="connsiteX22167" fmla="*/ 1617049 w 2482948"/>
              <a:gd name="connsiteY22167" fmla="*/ 608341 h 2128862"/>
              <a:gd name="connsiteX22168" fmla="*/ 1984538 w 2482948"/>
              <a:gd name="connsiteY22168" fmla="*/ 605115 h 2128862"/>
              <a:gd name="connsiteX22169" fmla="*/ 1975862 w 2482948"/>
              <a:gd name="connsiteY22169" fmla="*/ 608394 h 2128862"/>
              <a:gd name="connsiteX22170" fmla="*/ 1975035 w 2482948"/>
              <a:gd name="connsiteY22170" fmla="*/ 608394 h 2128862"/>
              <a:gd name="connsiteX22171" fmla="*/ 1941176 w 2482948"/>
              <a:gd name="connsiteY22171" fmla="*/ 643244 h 2128862"/>
              <a:gd name="connsiteX22172" fmla="*/ 1899472 w 2482948"/>
              <a:gd name="connsiteY22172" fmla="*/ 707947 h 2128862"/>
              <a:gd name="connsiteX22173" fmla="*/ 1892046 w 2482948"/>
              <a:gd name="connsiteY22173" fmla="*/ 727943 h 2128862"/>
              <a:gd name="connsiteX22174" fmla="*/ 1896510 w 2482948"/>
              <a:gd name="connsiteY22174" fmla="*/ 730096 h 2128862"/>
              <a:gd name="connsiteX22175" fmla="*/ 1896801 w 2482948"/>
              <a:gd name="connsiteY22175" fmla="*/ 730408 h 2128862"/>
              <a:gd name="connsiteX22176" fmla="*/ 1897033 w 2482948"/>
              <a:gd name="connsiteY22176" fmla="*/ 730656 h 2128862"/>
              <a:gd name="connsiteX22177" fmla="*/ 1897405 w 2482948"/>
              <a:gd name="connsiteY22177" fmla="*/ 730838 h 2128862"/>
              <a:gd name="connsiteX22178" fmla="*/ 1897974 w 2482948"/>
              <a:gd name="connsiteY22178" fmla="*/ 731665 h 2128862"/>
              <a:gd name="connsiteX22179" fmla="*/ 1900290 w 2482948"/>
              <a:gd name="connsiteY22179" fmla="*/ 734149 h 2128862"/>
              <a:gd name="connsiteX22180" fmla="*/ 1900672 w 2482948"/>
              <a:gd name="connsiteY22180" fmla="*/ 734559 h 2128862"/>
              <a:gd name="connsiteX22181" fmla="*/ 1911738 w 2482948"/>
              <a:gd name="connsiteY22181" fmla="*/ 718234 h 2128862"/>
              <a:gd name="connsiteX22182" fmla="*/ 1914917 w 2482948"/>
              <a:gd name="connsiteY22182" fmla="*/ 709465 h 2128862"/>
              <a:gd name="connsiteX22183" fmla="*/ 1938564 w 2482948"/>
              <a:gd name="connsiteY22183" fmla="*/ 666473 h 2128862"/>
              <a:gd name="connsiteX22184" fmla="*/ 1954361 w 2482948"/>
              <a:gd name="connsiteY22184" fmla="*/ 642916 h 2128862"/>
              <a:gd name="connsiteX22185" fmla="*/ 1956473 w 2482948"/>
              <a:gd name="connsiteY22185" fmla="*/ 639352 h 2128862"/>
              <a:gd name="connsiteX22186" fmla="*/ 1957353 w 2482948"/>
              <a:gd name="connsiteY22186" fmla="*/ 637867 h 2128862"/>
              <a:gd name="connsiteX22187" fmla="*/ 1958298 w 2482948"/>
              <a:gd name="connsiteY22187" fmla="*/ 636729 h 2128862"/>
              <a:gd name="connsiteX22188" fmla="*/ 1959396 w 2482948"/>
              <a:gd name="connsiteY22188" fmla="*/ 635406 h 2128862"/>
              <a:gd name="connsiteX22189" fmla="*/ 1962733 w 2482948"/>
              <a:gd name="connsiteY22189" fmla="*/ 630429 h 2128862"/>
              <a:gd name="connsiteX22190" fmla="*/ 1976695 w 2482948"/>
              <a:gd name="connsiteY22190" fmla="*/ 614564 h 2128862"/>
              <a:gd name="connsiteX22191" fmla="*/ 2167819 w 2482948"/>
              <a:gd name="connsiteY22191" fmla="*/ 605095 h 2128862"/>
              <a:gd name="connsiteX22192" fmla="*/ 2167263 w 2482948"/>
              <a:gd name="connsiteY22192" fmla="*/ 605128 h 2128862"/>
              <a:gd name="connsiteX22193" fmla="*/ 2166935 w 2482948"/>
              <a:gd name="connsiteY22193" fmla="*/ 605148 h 2128862"/>
              <a:gd name="connsiteX22194" fmla="*/ 2163705 w 2482948"/>
              <a:gd name="connsiteY22194" fmla="*/ 605339 h 2128862"/>
              <a:gd name="connsiteX22195" fmla="*/ 2164317 w 2482948"/>
              <a:gd name="connsiteY22195" fmla="*/ 607316 h 2128862"/>
              <a:gd name="connsiteX22196" fmla="*/ 2164803 w 2482948"/>
              <a:gd name="connsiteY22196" fmla="*/ 613583 h 2128862"/>
              <a:gd name="connsiteX22197" fmla="*/ 2164981 w 2482948"/>
              <a:gd name="connsiteY22197" fmla="*/ 614241 h 2128862"/>
              <a:gd name="connsiteX22198" fmla="*/ 2165116 w 2482948"/>
              <a:gd name="connsiteY22198" fmla="*/ 614739 h 2128862"/>
              <a:gd name="connsiteX22199" fmla="*/ 2166061 w 2482948"/>
              <a:gd name="connsiteY22199" fmla="*/ 614634 h 2128862"/>
              <a:gd name="connsiteX22200" fmla="*/ 2170150 w 2482948"/>
              <a:gd name="connsiteY22200" fmla="*/ 614177 h 2128862"/>
              <a:gd name="connsiteX22201" fmla="*/ 1593700 w 2482948"/>
              <a:gd name="connsiteY22201" fmla="*/ 604852 h 2128862"/>
              <a:gd name="connsiteX22202" fmla="*/ 1592893 w 2482948"/>
              <a:gd name="connsiteY22202" fmla="*/ 605501 h 2128862"/>
              <a:gd name="connsiteX22203" fmla="*/ 1592369 w 2482948"/>
              <a:gd name="connsiteY22203" fmla="*/ 605923 h 2128862"/>
              <a:gd name="connsiteX22204" fmla="*/ 1599071 w 2482948"/>
              <a:gd name="connsiteY22204" fmla="*/ 608931 h 2128862"/>
              <a:gd name="connsiteX22205" fmla="*/ 1599713 w 2482948"/>
              <a:gd name="connsiteY22205" fmla="*/ 609216 h 2128862"/>
              <a:gd name="connsiteX22206" fmla="*/ 1599715 w 2482948"/>
              <a:gd name="connsiteY22206" fmla="*/ 609217 h 2128862"/>
              <a:gd name="connsiteX22207" fmla="*/ 1600802 w 2482948"/>
              <a:gd name="connsiteY22207" fmla="*/ 608076 h 2128862"/>
              <a:gd name="connsiteX22208" fmla="*/ 2179303 w 2482948"/>
              <a:gd name="connsiteY22208" fmla="*/ 604414 h 2128862"/>
              <a:gd name="connsiteX22209" fmla="*/ 2175312 w 2482948"/>
              <a:gd name="connsiteY22209" fmla="*/ 604651 h 2128862"/>
              <a:gd name="connsiteX22210" fmla="*/ 2174165 w 2482948"/>
              <a:gd name="connsiteY22210" fmla="*/ 604719 h 2128862"/>
              <a:gd name="connsiteX22211" fmla="*/ 2174002 w 2482948"/>
              <a:gd name="connsiteY22211" fmla="*/ 604728 h 2128862"/>
              <a:gd name="connsiteX22212" fmla="*/ 2174379 w 2482948"/>
              <a:gd name="connsiteY22212" fmla="*/ 605873 h 2128862"/>
              <a:gd name="connsiteX22213" fmla="*/ 2176869 w 2482948"/>
              <a:gd name="connsiteY22213" fmla="*/ 613426 h 2128862"/>
              <a:gd name="connsiteX22214" fmla="*/ 2177207 w 2482948"/>
              <a:gd name="connsiteY22214" fmla="*/ 613388 h 2128862"/>
              <a:gd name="connsiteX22215" fmla="*/ 2179220 w 2482948"/>
              <a:gd name="connsiteY22215" fmla="*/ 613163 h 2128862"/>
              <a:gd name="connsiteX22216" fmla="*/ 2181937 w 2482948"/>
              <a:gd name="connsiteY22216" fmla="*/ 612859 h 2128862"/>
              <a:gd name="connsiteX22217" fmla="*/ 807183 w 2482948"/>
              <a:gd name="connsiteY22217" fmla="*/ 603878 h 2128862"/>
              <a:gd name="connsiteX22218" fmla="*/ 805126 w 2482948"/>
              <a:gd name="connsiteY22218" fmla="*/ 604112 h 2128862"/>
              <a:gd name="connsiteX22219" fmla="*/ 808057 w 2482948"/>
              <a:gd name="connsiteY22219" fmla="*/ 604619 h 2128862"/>
              <a:gd name="connsiteX22220" fmla="*/ 809358 w 2482948"/>
              <a:gd name="connsiteY22220" fmla="*/ 604844 h 2128862"/>
              <a:gd name="connsiteX22221" fmla="*/ 807946 w 2482948"/>
              <a:gd name="connsiteY22221" fmla="*/ 604217 h 2128862"/>
              <a:gd name="connsiteX22222" fmla="*/ 1759844 w 2482948"/>
              <a:gd name="connsiteY22222" fmla="*/ 603859 h 2128862"/>
              <a:gd name="connsiteX22223" fmla="*/ 1755502 w 2482948"/>
              <a:gd name="connsiteY22223" fmla="*/ 606971 h 2128862"/>
              <a:gd name="connsiteX22224" fmla="*/ 1750225 w 2482948"/>
              <a:gd name="connsiteY22224" fmla="*/ 612467 h 2128862"/>
              <a:gd name="connsiteX22225" fmla="*/ 1729225 w 2482948"/>
              <a:gd name="connsiteY22225" fmla="*/ 634340 h 2128862"/>
              <a:gd name="connsiteX22226" fmla="*/ 1742907 w 2482948"/>
              <a:gd name="connsiteY22226" fmla="*/ 620720 h 2128862"/>
              <a:gd name="connsiteX22227" fmla="*/ 2190949 w 2482948"/>
              <a:gd name="connsiteY22227" fmla="*/ 603722 h 2128862"/>
              <a:gd name="connsiteX22228" fmla="*/ 2190218 w 2482948"/>
              <a:gd name="connsiteY22228" fmla="*/ 603766 h 2128862"/>
              <a:gd name="connsiteX22229" fmla="*/ 2189036 w 2482948"/>
              <a:gd name="connsiteY22229" fmla="*/ 603836 h 2128862"/>
              <a:gd name="connsiteX22230" fmla="*/ 2185936 w 2482948"/>
              <a:gd name="connsiteY22230" fmla="*/ 604020 h 2128862"/>
              <a:gd name="connsiteX22231" fmla="*/ 2189035 w 2482948"/>
              <a:gd name="connsiteY22231" fmla="*/ 612066 h 2128862"/>
              <a:gd name="connsiteX22232" fmla="*/ 2193802 w 2482948"/>
              <a:gd name="connsiteY22232" fmla="*/ 611533 h 2128862"/>
              <a:gd name="connsiteX22233" fmla="*/ 857945 w 2482948"/>
              <a:gd name="connsiteY22233" fmla="*/ 603652 h 2128862"/>
              <a:gd name="connsiteX22234" fmla="*/ 859278 w 2482948"/>
              <a:gd name="connsiteY22234" fmla="*/ 604106 h 2128862"/>
              <a:gd name="connsiteX22235" fmla="*/ 863964 w 2482948"/>
              <a:gd name="connsiteY22235" fmla="*/ 605703 h 2128862"/>
              <a:gd name="connsiteX22236" fmla="*/ 864399 w 2482948"/>
              <a:gd name="connsiteY22236" fmla="*/ 605851 h 2128862"/>
              <a:gd name="connsiteX22237" fmla="*/ 865187 w 2482948"/>
              <a:gd name="connsiteY22237" fmla="*/ 604806 h 2128862"/>
              <a:gd name="connsiteX22238" fmla="*/ 1576432 w 2482948"/>
              <a:gd name="connsiteY22238" fmla="*/ 603615 h 2128862"/>
              <a:gd name="connsiteX22239" fmla="*/ 1575182 w 2482948"/>
              <a:gd name="connsiteY22239" fmla="*/ 604789 h 2128862"/>
              <a:gd name="connsiteX22240" fmla="*/ 1575520 w 2482948"/>
              <a:gd name="connsiteY22240" fmla="*/ 604944 h 2128862"/>
              <a:gd name="connsiteX22241" fmla="*/ 1579602 w 2482948"/>
              <a:gd name="connsiteY22241" fmla="*/ 606816 h 2128862"/>
              <a:gd name="connsiteX22242" fmla="*/ 1581052 w 2482948"/>
              <a:gd name="connsiteY22242" fmla="*/ 607463 h 2128862"/>
              <a:gd name="connsiteX22243" fmla="*/ 1582581 w 2482948"/>
              <a:gd name="connsiteY22243" fmla="*/ 608146 h 2128862"/>
              <a:gd name="connsiteX22244" fmla="*/ 1582781 w 2482948"/>
              <a:gd name="connsiteY22244" fmla="*/ 607984 h 2128862"/>
              <a:gd name="connsiteX22245" fmla="*/ 1582960 w 2482948"/>
              <a:gd name="connsiteY22245" fmla="*/ 607840 h 2128862"/>
              <a:gd name="connsiteX22246" fmla="*/ 1583787 w 2482948"/>
              <a:gd name="connsiteY22246" fmla="*/ 606983 h 2128862"/>
              <a:gd name="connsiteX22247" fmla="*/ 1583457 w 2482948"/>
              <a:gd name="connsiteY22247" fmla="*/ 606835 h 2128862"/>
              <a:gd name="connsiteX22248" fmla="*/ 1582827 w 2482948"/>
              <a:gd name="connsiteY22248" fmla="*/ 606552 h 2128862"/>
              <a:gd name="connsiteX22249" fmla="*/ 1578402 w 2482948"/>
              <a:gd name="connsiteY22249" fmla="*/ 604520 h 2128862"/>
              <a:gd name="connsiteX22250" fmla="*/ 1577415 w 2482948"/>
              <a:gd name="connsiteY22250" fmla="*/ 604067 h 2128862"/>
              <a:gd name="connsiteX22251" fmla="*/ 1512728 w 2482948"/>
              <a:gd name="connsiteY22251" fmla="*/ 603158 h 2128862"/>
              <a:gd name="connsiteX22252" fmla="*/ 1512205 w 2482948"/>
              <a:gd name="connsiteY22252" fmla="*/ 603590 h 2128862"/>
              <a:gd name="connsiteX22253" fmla="*/ 1511457 w 2482948"/>
              <a:gd name="connsiteY22253" fmla="*/ 604207 h 2128862"/>
              <a:gd name="connsiteX22254" fmla="*/ 1516985 w 2482948"/>
              <a:gd name="connsiteY22254" fmla="*/ 606649 h 2128862"/>
              <a:gd name="connsiteX22255" fmla="*/ 1518816 w 2482948"/>
              <a:gd name="connsiteY22255" fmla="*/ 607458 h 2128862"/>
              <a:gd name="connsiteX22256" fmla="*/ 1520971 w 2482948"/>
              <a:gd name="connsiteY22256" fmla="*/ 608410 h 2128862"/>
              <a:gd name="connsiteX22257" fmla="*/ 1522291 w 2482948"/>
              <a:gd name="connsiteY22257" fmla="*/ 607314 h 2128862"/>
              <a:gd name="connsiteX22258" fmla="*/ 2202088 w 2482948"/>
              <a:gd name="connsiteY22258" fmla="*/ 603061 h 2128862"/>
              <a:gd name="connsiteX22259" fmla="*/ 2196369 w 2482948"/>
              <a:gd name="connsiteY22259" fmla="*/ 603401 h 2128862"/>
              <a:gd name="connsiteX22260" fmla="*/ 2199662 w 2482948"/>
              <a:gd name="connsiteY22260" fmla="*/ 610878 h 2128862"/>
              <a:gd name="connsiteX22261" fmla="*/ 2205101 w 2482948"/>
              <a:gd name="connsiteY22261" fmla="*/ 610270 h 2128862"/>
              <a:gd name="connsiteX22262" fmla="*/ 2213091 w 2482948"/>
              <a:gd name="connsiteY22262" fmla="*/ 602408 h 2128862"/>
              <a:gd name="connsiteX22263" fmla="*/ 2207646 w 2482948"/>
              <a:gd name="connsiteY22263" fmla="*/ 602731 h 2128862"/>
              <a:gd name="connsiteX22264" fmla="*/ 2211020 w 2482948"/>
              <a:gd name="connsiteY22264" fmla="*/ 609609 h 2128862"/>
              <a:gd name="connsiteX22265" fmla="*/ 2216187 w 2482948"/>
              <a:gd name="connsiteY22265" fmla="*/ 609031 h 2128862"/>
              <a:gd name="connsiteX22266" fmla="*/ 2268514 w 2482948"/>
              <a:gd name="connsiteY22266" fmla="*/ 602359 h 2128862"/>
              <a:gd name="connsiteX22267" fmla="*/ 2268649 w 2482948"/>
              <a:gd name="connsiteY22267" fmla="*/ 602459 h 2128862"/>
              <a:gd name="connsiteX22268" fmla="*/ 2269244 w 2482948"/>
              <a:gd name="connsiteY22268" fmla="*/ 603122 h 2128862"/>
              <a:gd name="connsiteX22269" fmla="*/ 2271592 w 2482948"/>
              <a:gd name="connsiteY22269" fmla="*/ 605735 h 2128862"/>
              <a:gd name="connsiteX22270" fmla="*/ 2284298 w 2482948"/>
              <a:gd name="connsiteY22270" fmla="*/ 605164 h 2128862"/>
              <a:gd name="connsiteX22271" fmla="*/ 2297895 w 2482948"/>
              <a:gd name="connsiteY22271" fmla="*/ 604552 h 2128862"/>
              <a:gd name="connsiteX22272" fmla="*/ 2314270 w 2482948"/>
              <a:gd name="connsiteY22272" fmla="*/ 605385 h 2128862"/>
              <a:gd name="connsiteX22273" fmla="*/ 2330490 w 2482948"/>
              <a:gd name="connsiteY22273" fmla="*/ 606209 h 2128862"/>
              <a:gd name="connsiteX22274" fmla="*/ 2333514 w 2482948"/>
              <a:gd name="connsiteY22274" fmla="*/ 606363 h 2128862"/>
              <a:gd name="connsiteX22275" fmla="*/ 2315069 w 2482948"/>
              <a:gd name="connsiteY22275" fmla="*/ 604735 h 2128862"/>
              <a:gd name="connsiteX22276" fmla="*/ 2312153 w 2482948"/>
              <a:gd name="connsiteY22276" fmla="*/ 604478 h 2128862"/>
              <a:gd name="connsiteX22277" fmla="*/ 2288777 w 2482948"/>
              <a:gd name="connsiteY22277" fmla="*/ 602415 h 2128862"/>
              <a:gd name="connsiteX22278" fmla="*/ 2256732 w 2482948"/>
              <a:gd name="connsiteY22278" fmla="*/ 602326 h 2128862"/>
              <a:gd name="connsiteX22279" fmla="*/ 2261067 w 2482948"/>
              <a:gd name="connsiteY22279" fmla="*/ 606208 h 2128862"/>
              <a:gd name="connsiteX22280" fmla="*/ 2261466 w 2482948"/>
              <a:gd name="connsiteY22280" fmla="*/ 606190 h 2128862"/>
              <a:gd name="connsiteX22281" fmla="*/ 2262090 w 2482948"/>
              <a:gd name="connsiteY22281" fmla="*/ 606162 h 2128862"/>
              <a:gd name="connsiteX22282" fmla="*/ 2263777 w 2482948"/>
              <a:gd name="connsiteY22282" fmla="*/ 606086 h 2128862"/>
              <a:gd name="connsiteX22283" fmla="*/ 2262702 w 2482948"/>
              <a:gd name="connsiteY22283" fmla="*/ 604985 h 2128862"/>
              <a:gd name="connsiteX22284" fmla="*/ 2260113 w 2482948"/>
              <a:gd name="connsiteY22284" fmla="*/ 602336 h 2128862"/>
              <a:gd name="connsiteX22285" fmla="*/ 2247661 w 2482948"/>
              <a:gd name="connsiteY22285" fmla="*/ 602301 h 2128862"/>
              <a:gd name="connsiteX22286" fmla="*/ 2252198 w 2482948"/>
              <a:gd name="connsiteY22286" fmla="*/ 606606 h 2128862"/>
              <a:gd name="connsiteX22287" fmla="*/ 2252699 w 2482948"/>
              <a:gd name="connsiteY22287" fmla="*/ 606584 h 2128862"/>
              <a:gd name="connsiteX22288" fmla="*/ 2252953 w 2482948"/>
              <a:gd name="connsiteY22288" fmla="*/ 606573 h 2128862"/>
              <a:gd name="connsiteX22289" fmla="*/ 2253320 w 2482948"/>
              <a:gd name="connsiteY22289" fmla="*/ 606556 h 2128862"/>
              <a:gd name="connsiteX22290" fmla="*/ 2253124 w 2482948"/>
              <a:gd name="connsiteY22290" fmla="*/ 606381 h 2128862"/>
              <a:gd name="connsiteX22291" fmla="*/ 2248572 w 2482948"/>
              <a:gd name="connsiteY22291" fmla="*/ 602304 h 2128862"/>
              <a:gd name="connsiteX22292" fmla="*/ 1558157 w 2482948"/>
              <a:gd name="connsiteY22292" fmla="*/ 602297 h 2128862"/>
              <a:gd name="connsiteX22293" fmla="*/ 1556713 w 2482948"/>
              <a:gd name="connsiteY22293" fmla="*/ 603521 h 2128862"/>
              <a:gd name="connsiteX22294" fmla="*/ 1556432 w 2482948"/>
              <a:gd name="connsiteY22294" fmla="*/ 603807 h 2128862"/>
              <a:gd name="connsiteX22295" fmla="*/ 1563859 w 2482948"/>
              <a:gd name="connsiteY22295" fmla="*/ 607154 h 2128862"/>
              <a:gd name="connsiteX22296" fmla="*/ 1564304 w 2482948"/>
              <a:gd name="connsiteY22296" fmla="*/ 607355 h 2128862"/>
              <a:gd name="connsiteX22297" fmla="*/ 1564563 w 2482948"/>
              <a:gd name="connsiteY22297" fmla="*/ 607066 h 2128862"/>
              <a:gd name="connsiteX22298" fmla="*/ 1565775 w 2482948"/>
              <a:gd name="connsiteY22298" fmla="*/ 605716 h 2128862"/>
              <a:gd name="connsiteX22299" fmla="*/ 1559487 w 2482948"/>
              <a:gd name="connsiteY22299" fmla="*/ 602894 h 2128862"/>
              <a:gd name="connsiteX22300" fmla="*/ 2237687 w 2482948"/>
              <a:gd name="connsiteY22300" fmla="*/ 602273 h 2128862"/>
              <a:gd name="connsiteX22301" fmla="*/ 2241347 w 2482948"/>
              <a:gd name="connsiteY22301" fmla="*/ 605856 h 2128862"/>
              <a:gd name="connsiteX22302" fmla="*/ 2242556 w 2482948"/>
              <a:gd name="connsiteY22302" fmla="*/ 607040 h 2128862"/>
              <a:gd name="connsiteX22303" fmla="*/ 2243144 w 2482948"/>
              <a:gd name="connsiteY22303" fmla="*/ 607013 h 2128862"/>
              <a:gd name="connsiteX22304" fmla="*/ 2245107 w 2482948"/>
              <a:gd name="connsiteY22304" fmla="*/ 606925 h 2128862"/>
              <a:gd name="connsiteX22305" fmla="*/ 2240220 w 2482948"/>
              <a:gd name="connsiteY22305" fmla="*/ 602280 h 2128862"/>
              <a:gd name="connsiteX22306" fmla="*/ 2228902 w 2482948"/>
              <a:gd name="connsiteY22306" fmla="*/ 602249 h 2128862"/>
              <a:gd name="connsiteX22307" fmla="*/ 2230161 w 2482948"/>
              <a:gd name="connsiteY22307" fmla="*/ 603543 h 2128862"/>
              <a:gd name="connsiteX22308" fmla="*/ 2232507 w 2482948"/>
              <a:gd name="connsiteY22308" fmla="*/ 607492 h 2128862"/>
              <a:gd name="connsiteX22309" fmla="*/ 2235235 w 2482948"/>
              <a:gd name="connsiteY22309" fmla="*/ 607369 h 2128862"/>
              <a:gd name="connsiteX22310" fmla="*/ 2236702 w 2482948"/>
              <a:gd name="connsiteY22310" fmla="*/ 607303 h 2128862"/>
              <a:gd name="connsiteX22311" fmla="*/ 2231566 w 2482948"/>
              <a:gd name="connsiteY22311" fmla="*/ 602256 h 2128862"/>
              <a:gd name="connsiteX22312" fmla="*/ 2230648 w 2482948"/>
              <a:gd name="connsiteY22312" fmla="*/ 602254 h 2128862"/>
              <a:gd name="connsiteX22313" fmla="*/ 2230192 w 2482948"/>
              <a:gd name="connsiteY22313" fmla="*/ 602253 h 2128862"/>
              <a:gd name="connsiteX22314" fmla="*/ 766323 w 2482948"/>
              <a:gd name="connsiteY22314" fmla="*/ 602231 h 2128862"/>
              <a:gd name="connsiteX22315" fmla="*/ 761546 w 2482948"/>
              <a:gd name="connsiteY22315" fmla="*/ 602862 h 2128862"/>
              <a:gd name="connsiteX22316" fmla="*/ 761719 w 2482948"/>
              <a:gd name="connsiteY22316" fmla="*/ 602991 h 2128862"/>
              <a:gd name="connsiteX22317" fmla="*/ 762355 w 2482948"/>
              <a:gd name="connsiteY22317" fmla="*/ 602915 h 2128862"/>
              <a:gd name="connsiteX22318" fmla="*/ 762378 w 2482948"/>
              <a:gd name="connsiteY22318" fmla="*/ 602912 h 2128862"/>
              <a:gd name="connsiteX22319" fmla="*/ 766629 w 2482948"/>
              <a:gd name="connsiteY22319" fmla="*/ 602406 h 2128862"/>
              <a:gd name="connsiteX22320" fmla="*/ 2216945 w 2482948"/>
              <a:gd name="connsiteY22320" fmla="*/ 602216 h 2128862"/>
              <a:gd name="connsiteX22321" fmla="*/ 2219014 w 2482948"/>
              <a:gd name="connsiteY22321" fmla="*/ 606012 h 2128862"/>
              <a:gd name="connsiteX22322" fmla="*/ 2220403 w 2482948"/>
              <a:gd name="connsiteY22322" fmla="*/ 608560 h 2128862"/>
              <a:gd name="connsiteX22323" fmla="*/ 2227399 w 2482948"/>
              <a:gd name="connsiteY22323" fmla="*/ 607778 h 2128862"/>
              <a:gd name="connsiteX22324" fmla="*/ 2226590 w 2482948"/>
              <a:gd name="connsiteY22324" fmla="*/ 606417 h 2128862"/>
              <a:gd name="connsiteX22325" fmla="*/ 2226054 w 2482948"/>
              <a:gd name="connsiteY22325" fmla="*/ 605514 h 2128862"/>
              <a:gd name="connsiteX22326" fmla="*/ 2222864 w 2482948"/>
              <a:gd name="connsiteY22326" fmla="*/ 602232 h 2128862"/>
              <a:gd name="connsiteX22327" fmla="*/ 901994 w 2482948"/>
              <a:gd name="connsiteY22327" fmla="*/ 602197 h 2128862"/>
              <a:gd name="connsiteX22328" fmla="*/ 901082 w 2482948"/>
              <a:gd name="connsiteY22328" fmla="*/ 603447 h 2128862"/>
              <a:gd name="connsiteX22329" fmla="*/ 901451 w 2482948"/>
              <a:gd name="connsiteY22329" fmla="*/ 603585 h 2128862"/>
              <a:gd name="connsiteX22330" fmla="*/ 901497 w 2482948"/>
              <a:gd name="connsiteY22330" fmla="*/ 603602 h 2128862"/>
              <a:gd name="connsiteX22331" fmla="*/ 901932 w 2482948"/>
              <a:gd name="connsiteY22331" fmla="*/ 603027 h 2128862"/>
              <a:gd name="connsiteX22332" fmla="*/ 902191 w 2482948"/>
              <a:gd name="connsiteY22332" fmla="*/ 602687 h 2128862"/>
              <a:gd name="connsiteX22333" fmla="*/ 902413 w 2482948"/>
              <a:gd name="connsiteY22333" fmla="*/ 602394 h 2128862"/>
              <a:gd name="connsiteX22334" fmla="*/ 2052703 w 2482948"/>
              <a:gd name="connsiteY22334" fmla="*/ 602021 h 2128862"/>
              <a:gd name="connsiteX22335" fmla="*/ 2052627 w 2482948"/>
              <a:gd name="connsiteY22335" fmla="*/ 602033 h 2128862"/>
              <a:gd name="connsiteX22336" fmla="*/ 2052511 w 2482948"/>
              <a:gd name="connsiteY22336" fmla="*/ 602052 h 2128862"/>
              <a:gd name="connsiteX22337" fmla="*/ 2052159 w 2482948"/>
              <a:gd name="connsiteY22337" fmla="*/ 602109 h 2128862"/>
              <a:gd name="connsiteX22338" fmla="*/ 2048189 w 2482948"/>
              <a:gd name="connsiteY22338" fmla="*/ 603653 h 2128862"/>
              <a:gd name="connsiteX22339" fmla="*/ 2046609 w 2482948"/>
              <a:gd name="connsiteY22339" fmla="*/ 604267 h 2128862"/>
              <a:gd name="connsiteX22340" fmla="*/ 2044664 w 2482948"/>
              <a:gd name="connsiteY22340" fmla="*/ 605024 h 2128862"/>
              <a:gd name="connsiteX22341" fmla="*/ 2030346 w 2482948"/>
              <a:gd name="connsiteY22341" fmla="*/ 630513 h 2128862"/>
              <a:gd name="connsiteX22342" fmla="*/ 2034170 w 2482948"/>
              <a:gd name="connsiteY22342" fmla="*/ 628925 h 2128862"/>
              <a:gd name="connsiteX22343" fmla="*/ 2041324 w 2482948"/>
              <a:gd name="connsiteY22343" fmla="*/ 625954 h 2128862"/>
              <a:gd name="connsiteX22344" fmla="*/ 2042611 w 2482948"/>
              <a:gd name="connsiteY22344" fmla="*/ 623247 h 2128862"/>
              <a:gd name="connsiteX22345" fmla="*/ 2046523 w 2482948"/>
              <a:gd name="connsiteY22345" fmla="*/ 615018 h 2128862"/>
              <a:gd name="connsiteX22346" fmla="*/ 1631610 w 2482948"/>
              <a:gd name="connsiteY22346" fmla="*/ 601902 h 2128862"/>
              <a:gd name="connsiteX22347" fmla="*/ 1630728 w 2482948"/>
              <a:gd name="connsiteY22347" fmla="*/ 602763 h 2128862"/>
              <a:gd name="connsiteX22348" fmla="*/ 1631287 w 2482948"/>
              <a:gd name="connsiteY22348" fmla="*/ 603016 h 2128862"/>
              <a:gd name="connsiteX22349" fmla="*/ 1635442 w 2482948"/>
              <a:gd name="connsiteY22349" fmla="*/ 605357 h 2128862"/>
              <a:gd name="connsiteX22350" fmla="*/ 1636277 w 2482948"/>
              <a:gd name="connsiteY22350" fmla="*/ 604521 h 2128862"/>
              <a:gd name="connsiteX22351" fmla="*/ 1632250 w 2482948"/>
              <a:gd name="connsiteY22351" fmla="*/ 602189 h 2128862"/>
              <a:gd name="connsiteX22352" fmla="*/ 684440 w 2482948"/>
              <a:gd name="connsiteY22352" fmla="*/ 601586 h 2128862"/>
              <a:gd name="connsiteX22353" fmla="*/ 663327 w 2482948"/>
              <a:gd name="connsiteY22353" fmla="*/ 605949 h 2128862"/>
              <a:gd name="connsiteX22354" fmla="*/ 661778 w 2482948"/>
              <a:gd name="connsiteY22354" fmla="*/ 606269 h 2128862"/>
              <a:gd name="connsiteX22355" fmla="*/ 661606 w 2482948"/>
              <a:gd name="connsiteY22355" fmla="*/ 606304 h 2128862"/>
              <a:gd name="connsiteX22356" fmla="*/ 659538 w 2482948"/>
              <a:gd name="connsiteY22356" fmla="*/ 608626 h 2128862"/>
              <a:gd name="connsiteX22357" fmla="*/ 663088 w 2482948"/>
              <a:gd name="connsiteY22357" fmla="*/ 607813 h 2128862"/>
              <a:gd name="connsiteX22358" fmla="*/ 673730 w 2482948"/>
              <a:gd name="connsiteY22358" fmla="*/ 605376 h 2128862"/>
              <a:gd name="connsiteX22359" fmla="*/ 673821 w 2482948"/>
              <a:gd name="connsiteY22359" fmla="*/ 605385 h 2128862"/>
              <a:gd name="connsiteX22360" fmla="*/ 676170 w 2482948"/>
              <a:gd name="connsiteY22360" fmla="*/ 605634 h 2128862"/>
              <a:gd name="connsiteX22361" fmla="*/ 680463 w 2482948"/>
              <a:gd name="connsiteY22361" fmla="*/ 606089 h 2128862"/>
              <a:gd name="connsiteX22362" fmla="*/ 1459613 w 2482948"/>
              <a:gd name="connsiteY22362" fmla="*/ 601574 h 2128862"/>
              <a:gd name="connsiteX22363" fmla="*/ 1417783 w 2482948"/>
              <a:gd name="connsiteY22363" fmla="*/ 662115 h 2128862"/>
              <a:gd name="connsiteX22364" fmla="*/ 1394674 w 2482948"/>
              <a:gd name="connsiteY22364" fmla="*/ 738145 h 2128862"/>
              <a:gd name="connsiteX22365" fmla="*/ 1394260 w 2482948"/>
              <a:gd name="connsiteY22365" fmla="*/ 740075 h 2128862"/>
              <a:gd name="connsiteX22366" fmla="*/ 1096066 w 2482948"/>
              <a:gd name="connsiteY22366" fmla="*/ 734725 h 2128862"/>
              <a:gd name="connsiteX22367" fmla="*/ 1097218 w 2482948"/>
              <a:gd name="connsiteY22367" fmla="*/ 742040 h 2128862"/>
              <a:gd name="connsiteX22368" fmla="*/ 1097274 w 2482948"/>
              <a:gd name="connsiteY22368" fmla="*/ 747621 h 2128862"/>
              <a:gd name="connsiteX22369" fmla="*/ 1397707 w 2482948"/>
              <a:gd name="connsiteY22369" fmla="*/ 765170 h 2128862"/>
              <a:gd name="connsiteX22370" fmla="*/ 1429276 w 2482948"/>
              <a:gd name="connsiteY22370" fmla="*/ 668687 h 2128862"/>
              <a:gd name="connsiteX22371" fmla="*/ 1452559 w 2482948"/>
              <a:gd name="connsiteY22371" fmla="*/ 637595 h 2128862"/>
              <a:gd name="connsiteX22372" fmla="*/ 1471247 w 2482948"/>
              <a:gd name="connsiteY22372" fmla="*/ 612640 h 2128862"/>
              <a:gd name="connsiteX22373" fmla="*/ 1470133 w 2482948"/>
              <a:gd name="connsiteY22373" fmla="*/ 611552 h 2128862"/>
              <a:gd name="connsiteX22374" fmla="*/ 1012787 w 2482948"/>
              <a:gd name="connsiteY22374" fmla="*/ 601538 h 2128862"/>
              <a:gd name="connsiteX22375" fmla="*/ 1004866 w 2482948"/>
              <a:gd name="connsiteY22375" fmla="*/ 611248 h 2128862"/>
              <a:gd name="connsiteX22376" fmla="*/ 1005020 w 2482948"/>
              <a:gd name="connsiteY22376" fmla="*/ 611400 h 2128862"/>
              <a:gd name="connsiteX22377" fmla="*/ 1005185 w 2482948"/>
              <a:gd name="connsiteY22377" fmla="*/ 611563 h 2128862"/>
              <a:gd name="connsiteX22378" fmla="*/ 1013148 w 2482948"/>
              <a:gd name="connsiteY22378" fmla="*/ 601905 h 2128862"/>
              <a:gd name="connsiteX22379" fmla="*/ 1012942 w 2482948"/>
              <a:gd name="connsiteY22379" fmla="*/ 601696 h 2128862"/>
              <a:gd name="connsiteX22380" fmla="*/ 1615936 w 2482948"/>
              <a:gd name="connsiteY22380" fmla="*/ 601314 h 2128862"/>
              <a:gd name="connsiteX22381" fmla="*/ 1615663 w 2482948"/>
              <a:gd name="connsiteY22381" fmla="*/ 601557 h 2128862"/>
              <a:gd name="connsiteX22382" fmla="*/ 1614368 w 2482948"/>
              <a:gd name="connsiteY22382" fmla="*/ 602710 h 2128862"/>
              <a:gd name="connsiteX22383" fmla="*/ 1620307 w 2482948"/>
              <a:gd name="connsiteY22383" fmla="*/ 605372 h 2128862"/>
              <a:gd name="connsiteX22384" fmla="*/ 1621839 w 2482948"/>
              <a:gd name="connsiteY22384" fmla="*/ 603976 h 2128862"/>
              <a:gd name="connsiteX22385" fmla="*/ 1616011 w 2482948"/>
              <a:gd name="connsiteY22385" fmla="*/ 601348 h 2128862"/>
              <a:gd name="connsiteX22386" fmla="*/ 773854 w 2482948"/>
              <a:gd name="connsiteY22386" fmla="*/ 601237 h 2128862"/>
              <a:gd name="connsiteX22387" fmla="*/ 772786 w 2482948"/>
              <a:gd name="connsiteY22387" fmla="*/ 601378 h 2128862"/>
              <a:gd name="connsiteX22388" fmla="*/ 772991 w 2482948"/>
              <a:gd name="connsiteY22388" fmla="*/ 601496 h 2128862"/>
              <a:gd name="connsiteX22389" fmla="*/ 773195 w 2482948"/>
              <a:gd name="connsiteY22389" fmla="*/ 601614 h 2128862"/>
              <a:gd name="connsiteX22390" fmla="*/ 773211 w 2482948"/>
              <a:gd name="connsiteY22390" fmla="*/ 601623 h 2128862"/>
              <a:gd name="connsiteX22391" fmla="*/ 774338 w 2482948"/>
              <a:gd name="connsiteY22391" fmla="*/ 601489 h 2128862"/>
              <a:gd name="connsiteX22392" fmla="*/ 1776596 w 2482948"/>
              <a:gd name="connsiteY22392" fmla="*/ 601139 h 2128862"/>
              <a:gd name="connsiteX22393" fmla="*/ 1773613 w 2482948"/>
              <a:gd name="connsiteY22393" fmla="*/ 603199 h 2128862"/>
              <a:gd name="connsiteX22394" fmla="*/ 1773340 w 2482948"/>
              <a:gd name="connsiteY22394" fmla="*/ 603387 h 2128862"/>
              <a:gd name="connsiteX22395" fmla="*/ 1773158 w 2482948"/>
              <a:gd name="connsiteY22395" fmla="*/ 603513 h 2128862"/>
              <a:gd name="connsiteX22396" fmla="*/ 1772229 w 2482948"/>
              <a:gd name="connsiteY22396" fmla="*/ 604433 h 2128862"/>
              <a:gd name="connsiteX22397" fmla="*/ 1760150 w 2482948"/>
              <a:gd name="connsiteY22397" fmla="*/ 616390 h 2128862"/>
              <a:gd name="connsiteX22398" fmla="*/ 1539160 w 2482948"/>
              <a:gd name="connsiteY22398" fmla="*/ 600867 h 2128862"/>
              <a:gd name="connsiteX22399" fmla="*/ 1538000 w 2482948"/>
              <a:gd name="connsiteY22399" fmla="*/ 601933 h 2128862"/>
              <a:gd name="connsiteX22400" fmla="*/ 1537770 w 2482948"/>
              <a:gd name="connsiteY22400" fmla="*/ 602145 h 2128862"/>
              <a:gd name="connsiteX22401" fmla="*/ 1545992 w 2482948"/>
              <a:gd name="connsiteY22401" fmla="*/ 605767 h 2128862"/>
              <a:gd name="connsiteX22402" fmla="*/ 1547387 w 2482948"/>
              <a:gd name="connsiteY22402" fmla="*/ 604586 h 2128862"/>
              <a:gd name="connsiteX22403" fmla="*/ 1540280 w 2482948"/>
              <a:gd name="connsiteY22403" fmla="*/ 601363 h 2128862"/>
              <a:gd name="connsiteX22404" fmla="*/ 1599313 w 2482948"/>
              <a:gd name="connsiteY22404" fmla="*/ 600335 h 2128862"/>
              <a:gd name="connsiteX22405" fmla="*/ 1597877 w 2482948"/>
              <a:gd name="connsiteY22405" fmla="*/ 601490 h 2128862"/>
              <a:gd name="connsiteX22406" fmla="*/ 1603433 w 2482948"/>
              <a:gd name="connsiteY22406" fmla="*/ 604000 h 2128862"/>
              <a:gd name="connsiteX22407" fmla="*/ 1603841 w 2482948"/>
              <a:gd name="connsiteY22407" fmla="*/ 604182 h 2128862"/>
              <a:gd name="connsiteX22408" fmla="*/ 1604313 w 2482948"/>
              <a:gd name="connsiteY22408" fmla="*/ 604392 h 2128862"/>
              <a:gd name="connsiteX22409" fmla="*/ 1605044 w 2482948"/>
              <a:gd name="connsiteY22409" fmla="*/ 603624 h 2128862"/>
              <a:gd name="connsiteX22410" fmla="*/ 1605542 w 2482948"/>
              <a:gd name="connsiteY22410" fmla="*/ 603215 h 2128862"/>
              <a:gd name="connsiteX22411" fmla="*/ 2066150 w 2482948"/>
              <a:gd name="connsiteY22411" fmla="*/ 599845 h 2128862"/>
              <a:gd name="connsiteX22412" fmla="*/ 2064482 w 2482948"/>
              <a:gd name="connsiteY22412" fmla="*/ 600115 h 2128862"/>
              <a:gd name="connsiteX22413" fmla="*/ 2058825 w 2482948"/>
              <a:gd name="connsiteY22413" fmla="*/ 601030 h 2128862"/>
              <a:gd name="connsiteX22414" fmla="*/ 2048416 w 2482948"/>
              <a:gd name="connsiteY22414" fmla="*/ 623007 h 2128862"/>
              <a:gd name="connsiteX22415" fmla="*/ 2057860 w 2482948"/>
              <a:gd name="connsiteY22415" fmla="*/ 619085 h 2128862"/>
              <a:gd name="connsiteX22416" fmla="*/ 2060536 w 2482948"/>
              <a:gd name="connsiteY22416" fmla="*/ 612874 h 2128862"/>
              <a:gd name="connsiteX22417" fmla="*/ 693524 w 2482948"/>
              <a:gd name="connsiteY22417" fmla="*/ 599708 h 2128862"/>
              <a:gd name="connsiteX22418" fmla="*/ 691300 w 2482948"/>
              <a:gd name="connsiteY22418" fmla="*/ 600168 h 2128862"/>
              <a:gd name="connsiteX22419" fmla="*/ 685626 w 2482948"/>
              <a:gd name="connsiteY22419" fmla="*/ 606636 h 2128862"/>
              <a:gd name="connsiteX22420" fmla="*/ 695969 w 2482948"/>
              <a:gd name="connsiteY22420" fmla="*/ 607732 h 2128862"/>
              <a:gd name="connsiteX22421" fmla="*/ 696068 w 2482948"/>
              <a:gd name="connsiteY22421" fmla="*/ 606172 h 2128862"/>
              <a:gd name="connsiteX22422" fmla="*/ 696229 w 2482948"/>
              <a:gd name="connsiteY22422" fmla="*/ 603603 h 2128862"/>
              <a:gd name="connsiteX22423" fmla="*/ 696447 w 2482948"/>
              <a:gd name="connsiteY22423" fmla="*/ 600145 h 2128862"/>
              <a:gd name="connsiteX22424" fmla="*/ 1488784 w 2482948"/>
              <a:gd name="connsiteY22424" fmla="*/ 599557 h 2128862"/>
              <a:gd name="connsiteX22425" fmla="*/ 1487514 w 2482948"/>
              <a:gd name="connsiteY22425" fmla="*/ 600482 h 2128862"/>
              <a:gd name="connsiteX22426" fmla="*/ 1499477 w 2482948"/>
              <a:gd name="connsiteY22426" fmla="*/ 605682 h 2128862"/>
              <a:gd name="connsiteX22427" fmla="*/ 1500358 w 2482948"/>
              <a:gd name="connsiteY22427" fmla="*/ 604622 h 2128862"/>
              <a:gd name="connsiteX22428" fmla="*/ 1496709 w 2482948"/>
              <a:gd name="connsiteY22428" fmla="*/ 603018 h 2128862"/>
              <a:gd name="connsiteX22429" fmla="*/ 661311 w 2482948"/>
              <a:gd name="connsiteY22429" fmla="*/ 599539 h 2128862"/>
              <a:gd name="connsiteX22430" fmla="*/ 658501 w 2482948"/>
              <a:gd name="connsiteY22430" fmla="*/ 600122 h 2128862"/>
              <a:gd name="connsiteX22431" fmla="*/ 655562 w 2482948"/>
              <a:gd name="connsiteY22431" fmla="*/ 602667 h 2128862"/>
              <a:gd name="connsiteX22432" fmla="*/ 656895 w 2482948"/>
              <a:gd name="connsiteY22432" fmla="*/ 602338 h 2128862"/>
              <a:gd name="connsiteX22433" fmla="*/ 659355 w 2482948"/>
              <a:gd name="connsiteY22433" fmla="*/ 601730 h 2128862"/>
              <a:gd name="connsiteX22434" fmla="*/ 661105 w 2482948"/>
              <a:gd name="connsiteY22434" fmla="*/ 599769 h 2128862"/>
              <a:gd name="connsiteX22435" fmla="*/ 1648910 w 2482948"/>
              <a:gd name="connsiteY22435" fmla="*/ 599468 h 2128862"/>
              <a:gd name="connsiteX22436" fmla="*/ 1647808 w 2482948"/>
              <a:gd name="connsiteY22436" fmla="*/ 600653 h 2128862"/>
              <a:gd name="connsiteX22437" fmla="*/ 1651084 w 2482948"/>
              <a:gd name="connsiteY22437" fmla="*/ 604277 h 2128862"/>
              <a:gd name="connsiteX22438" fmla="*/ 1651831 w 2482948"/>
              <a:gd name="connsiteY22438" fmla="*/ 603456 h 2128862"/>
              <a:gd name="connsiteX22439" fmla="*/ 1651218 w 2482948"/>
              <a:gd name="connsiteY22439" fmla="*/ 602619 h 2128862"/>
              <a:gd name="connsiteX22440" fmla="*/ 1581660 w 2482948"/>
              <a:gd name="connsiteY22440" fmla="*/ 599386 h 2128862"/>
              <a:gd name="connsiteX22441" fmla="*/ 1580204 w 2482948"/>
              <a:gd name="connsiteY22441" fmla="*/ 600427 h 2128862"/>
              <a:gd name="connsiteX22442" fmla="*/ 1583064 w 2482948"/>
              <a:gd name="connsiteY22442" fmla="*/ 601736 h 2128862"/>
              <a:gd name="connsiteX22443" fmla="*/ 1584242 w 2482948"/>
              <a:gd name="connsiteY22443" fmla="*/ 602275 h 2128862"/>
              <a:gd name="connsiteX22444" fmla="*/ 1585958 w 2482948"/>
              <a:gd name="connsiteY22444" fmla="*/ 603045 h 2128862"/>
              <a:gd name="connsiteX22445" fmla="*/ 1587092 w 2482948"/>
              <a:gd name="connsiteY22445" fmla="*/ 603554 h 2128862"/>
              <a:gd name="connsiteX22446" fmla="*/ 1588234 w 2482948"/>
              <a:gd name="connsiteY22446" fmla="*/ 602370 h 2128862"/>
              <a:gd name="connsiteX22447" fmla="*/ 1587595 w 2482948"/>
              <a:gd name="connsiteY22447" fmla="*/ 602080 h 2128862"/>
              <a:gd name="connsiteX22448" fmla="*/ 1584720 w 2482948"/>
              <a:gd name="connsiteY22448" fmla="*/ 600775 h 2128862"/>
              <a:gd name="connsiteX22449" fmla="*/ 829901 w 2482948"/>
              <a:gd name="connsiteY22449" fmla="*/ 599182 h 2128862"/>
              <a:gd name="connsiteX22450" fmla="*/ 829444 w 2482948"/>
              <a:gd name="connsiteY22450" fmla="*/ 599738 h 2128862"/>
              <a:gd name="connsiteX22451" fmla="*/ 828603 w 2482948"/>
              <a:gd name="connsiteY22451" fmla="*/ 600760 h 2128862"/>
              <a:gd name="connsiteX22452" fmla="*/ 828709 w 2482948"/>
              <a:gd name="connsiteY22452" fmla="*/ 600804 h 2128862"/>
              <a:gd name="connsiteX22453" fmla="*/ 829923 w 2482948"/>
              <a:gd name="connsiteY22453" fmla="*/ 601307 h 2128862"/>
              <a:gd name="connsiteX22454" fmla="*/ 833409 w 2482948"/>
              <a:gd name="connsiteY22454" fmla="*/ 601880 h 2128862"/>
              <a:gd name="connsiteX22455" fmla="*/ 840875 w 2482948"/>
              <a:gd name="connsiteY22455" fmla="*/ 603107 h 2128862"/>
              <a:gd name="connsiteX22456" fmla="*/ 841118 w 2482948"/>
              <a:gd name="connsiteY22456" fmla="*/ 602801 h 2128862"/>
              <a:gd name="connsiteX22457" fmla="*/ 839733 w 2482948"/>
              <a:gd name="connsiteY22457" fmla="*/ 602261 h 2128862"/>
              <a:gd name="connsiteX22458" fmla="*/ 833165 w 2482948"/>
              <a:gd name="connsiteY22458" fmla="*/ 599702 h 2128862"/>
              <a:gd name="connsiteX22459" fmla="*/ 831621 w 2482948"/>
              <a:gd name="connsiteY22459" fmla="*/ 599456 h 2128862"/>
              <a:gd name="connsiteX22460" fmla="*/ 830069 w 2482948"/>
              <a:gd name="connsiteY22460" fmla="*/ 599209 h 2128862"/>
              <a:gd name="connsiteX22461" fmla="*/ 1517725 w 2482948"/>
              <a:gd name="connsiteY22461" fmla="*/ 599035 h 2128862"/>
              <a:gd name="connsiteX22462" fmla="*/ 1517099 w 2482948"/>
              <a:gd name="connsiteY22462" fmla="*/ 599552 h 2128862"/>
              <a:gd name="connsiteX22463" fmla="*/ 1523314 w 2482948"/>
              <a:gd name="connsiteY22463" fmla="*/ 602339 h 2128862"/>
              <a:gd name="connsiteX22464" fmla="*/ 1526541 w 2482948"/>
              <a:gd name="connsiteY22464" fmla="*/ 603785 h 2128862"/>
              <a:gd name="connsiteX22465" fmla="*/ 1527189 w 2482948"/>
              <a:gd name="connsiteY22465" fmla="*/ 603247 h 2128862"/>
              <a:gd name="connsiteX22466" fmla="*/ 1525836 w 2482948"/>
              <a:gd name="connsiteY22466" fmla="*/ 602645 h 2128862"/>
              <a:gd name="connsiteX22467" fmla="*/ 1522022 w 2482948"/>
              <a:gd name="connsiteY22467" fmla="*/ 600947 h 2128862"/>
              <a:gd name="connsiteX22468" fmla="*/ 1784703 w 2482948"/>
              <a:gd name="connsiteY22468" fmla="*/ 598743 h 2128862"/>
              <a:gd name="connsiteX22469" fmla="*/ 1780712 w 2482948"/>
              <a:gd name="connsiteY22469" fmla="*/ 601434 h 2128862"/>
              <a:gd name="connsiteX22470" fmla="*/ 1760524 w 2482948"/>
              <a:gd name="connsiteY22470" fmla="*/ 620896 h 2128862"/>
              <a:gd name="connsiteX22471" fmla="*/ 1746420 w 2482948"/>
              <a:gd name="connsiteY22471" fmla="*/ 634494 h 2128862"/>
              <a:gd name="connsiteX22472" fmla="*/ 1746390 w 2482948"/>
              <a:gd name="connsiteY22472" fmla="*/ 634548 h 2128862"/>
              <a:gd name="connsiteX22473" fmla="*/ 1746171 w 2482948"/>
              <a:gd name="connsiteY22473" fmla="*/ 634936 h 2128862"/>
              <a:gd name="connsiteX22474" fmla="*/ 1768289 w 2482948"/>
              <a:gd name="connsiteY22474" fmla="*/ 614160 h 2128862"/>
              <a:gd name="connsiteX22475" fmla="*/ 1792159 w 2482948"/>
              <a:gd name="connsiteY22475" fmla="*/ 598555 h 2128862"/>
              <a:gd name="connsiteX22476" fmla="*/ 1791143 w 2482948"/>
              <a:gd name="connsiteY22476" fmla="*/ 599227 h 2128862"/>
              <a:gd name="connsiteX22477" fmla="*/ 1789684 w 2482948"/>
              <a:gd name="connsiteY22477" fmla="*/ 600193 h 2128862"/>
              <a:gd name="connsiteX22478" fmla="*/ 1781997 w 2482948"/>
              <a:gd name="connsiteY22478" fmla="*/ 607401 h 2128862"/>
              <a:gd name="connsiteX22479" fmla="*/ 1787591 w 2482948"/>
              <a:gd name="connsiteY22479" fmla="*/ 602531 h 2128862"/>
              <a:gd name="connsiteX22480" fmla="*/ 821601 w 2482948"/>
              <a:gd name="connsiteY22480" fmla="*/ 597859 h 2128862"/>
              <a:gd name="connsiteX22481" fmla="*/ 823562 w 2482948"/>
              <a:gd name="connsiteY22481" fmla="*/ 598671 h 2128862"/>
              <a:gd name="connsiteX22482" fmla="*/ 824044 w 2482948"/>
              <a:gd name="connsiteY22482" fmla="*/ 598871 h 2128862"/>
              <a:gd name="connsiteX22483" fmla="*/ 824492 w 2482948"/>
              <a:gd name="connsiteY22483" fmla="*/ 598319 h 2128862"/>
              <a:gd name="connsiteX22484" fmla="*/ 821744 w 2482948"/>
              <a:gd name="connsiteY22484" fmla="*/ 597881 h 2128862"/>
              <a:gd name="connsiteX22485" fmla="*/ 1563555 w 2482948"/>
              <a:gd name="connsiteY22485" fmla="*/ 597720 h 2128862"/>
              <a:gd name="connsiteX22486" fmla="*/ 1562189 w 2482948"/>
              <a:gd name="connsiteY22486" fmla="*/ 598878 h 2128862"/>
              <a:gd name="connsiteX22487" fmla="*/ 1569105 w 2482948"/>
              <a:gd name="connsiteY22487" fmla="*/ 602006 h 2128862"/>
              <a:gd name="connsiteX22488" fmla="*/ 1569174 w 2482948"/>
              <a:gd name="connsiteY22488" fmla="*/ 601930 h 2128862"/>
              <a:gd name="connsiteX22489" fmla="*/ 1569273 w 2482948"/>
              <a:gd name="connsiteY22489" fmla="*/ 601819 h 2128862"/>
              <a:gd name="connsiteX22490" fmla="*/ 1570537 w 2482948"/>
              <a:gd name="connsiteY22490" fmla="*/ 600911 h 2128862"/>
              <a:gd name="connsiteX22491" fmla="*/ 2080834 w 2482948"/>
              <a:gd name="connsiteY22491" fmla="*/ 597469 h 2128862"/>
              <a:gd name="connsiteX22492" fmla="*/ 2070916 w 2482948"/>
              <a:gd name="connsiteY22492" fmla="*/ 599074 h 2128862"/>
              <a:gd name="connsiteX22493" fmla="*/ 2069631 w 2482948"/>
              <a:gd name="connsiteY22493" fmla="*/ 602045 h 2128862"/>
              <a:gd name="connsiteX22494" fmla="*/ 2063226 w 2482948"/>
              <a:gd name="connsiteY22494" fmla="*/ 616856 h 2128862"/>
              <a:gd name="connsiteX22495" fmla="*/ 2065560 w 2482948"/>
              <a:gd name="connsiteY22495" fmla="*/ 615886 h 2128862"/>
              <a:gd name="connsiteX22496" fmla="*/ 2070991 w 2482948"/>
              <a:gd name="connsiteY22496" fmla="*/ 614800 h 2128862"/>
              <a:gd name="connsiteX22497" fmla="*/ 2071421 w 2482948"/>
              <a:gd name="connsiteY22497" fmla="*/ 614714 h 2128862"/>
              <a:gd name="connsiteX22498" fmla="*/ 2075175 w 2482948"/>
              <a:gd name="connsiteY22498" fmla="*/ 613963 h 2128862"/>
              <a:gd name="connsiteX22499" fmla="*/ 1636399 w 2482948"/>
              <a:gd name="connsiteY22499" fmla="*/ 597229 h 2128862"/>
              <a:gd name="connsiteX22500" fmla="*/ 1635254 w 2482948"/>
              <a:gd name="connsiteY22500" fmla="*/ 598346 h 2128862"/>
              <a:gd name="connsiteX22501" fmla="*/ 1639798 w 2482948"/>
              <a:gd name="connsiteY22501" fmla="*/ 600996 h 2128862"/>
              <a:gd name="connsiteX22502" fmla="*/ 1640024 w 2482948"/>
              <a:gd name="connsiteY22502" fmla="*/ 600771 h 2128862"/>
              <a:gd name="connsiteX22503" fmla="*/ 1620741 w 2482948"/>
              <a:gd name="connsiteY22503" fmla="*/ 597033 h 2128862"/>
              <a:gd name="connsiteX22504" fmla="*/ 1620503 w 2482948"/>
              <a:gd name="connsiteY22504" fmla="*/ 597245 h 2128862"/>
              <a:gd name="connsiteX22505" fmla="*/ 1619847 w 2482948"/>
              <a:gd name="connsiteY22505" fmla="*/ 597830 h 2128862"/>
              <a:gd name="connsiteX22506" fmla="*/ 1625681 w 2482948"/>
              <a:gd name="connsiteY22506" fmla="*/ 600474 h 2128862"/>
              <a:gd name="connsiteX22507" fmla="*/ 1626585 w 2482948"/>
              <a:gd name="connsiteY22507" fmla="*/ 599651 h 2128862"/>
              <a:gd name="connsiteX22508" fmla="*/ 1623946 w 2482948"/>
              <a:gd name="connsiteY22508" fmla="*/ 598469 h 2128862"/>
              <a:gd name="connsiteX22509" fmla="*/ 1623376 w 2482948"/>
              <a:gd name="connsiteY22509" fmla="*/ 598213 h 2128862"/>
              <a:gd name="connsiteX22510" fmla="*/ 808477 w 2482948"/>
              <a:gd name="connsiteY22510" fmla="*/ 596897 h 2128862"/>
              <a:gd name="connsiteX22511" fmla="*/ 808191 w 2482948"/>
              <a:gd name="connsiteY22511" fmla="*/ 597252 h 2128862"/>
              <a:gd name="connsiteX22512" fmla="*/ 808096 w 2482948"/>
              <a:gd name="connsiteY22512" fmla="*/ 597371 h 2128862"/>
              <a:gd name="connsiteX22513" fmla="*/ 807849 w 2482948"/>
              <a:gd name="connsiteY22513" fmla="*/ 597677 h 2128862"/>
              <a:gd name="connsiteX22514" fmla="*/ 809326 w 2482948"/>
              <a:gd name="connsiteY22514" fmla="*/ 597920 h 2128862"/>
              <a:gd name="connsiteX22515" fmla="*/ 812005 w 2482948"/>
              <a:gd name="connsiteY22515" fmla="*/ 598360 h 2128862"/>
              <a:gd name="connsiteX22516" fmla="*/ 811912 w 2482948"/>
              <a:gd name="connsiteY22516" fmla="*/ 598322 h 2128862"/>
              <a:gd name="connsiteX22517" fmla="*/ 2007661 w 2482948"/>
              <a:gd name="connsiteY22517" fmla="*/ 596376 h 2128862"/>
              <a:gd name="connsiteX22518" fmla="*/ 1995602 w 2482948"/>
              <a:gd name="connsiteY22518" fmla="*/ 600934 h 2128862"/>
              <a:gd name="connsiteX22519" fmla="*/ 1982771 w 2482948"/>
              <a:gd name="connsiteY22519" fmla="*/ 615025 h 2128862"/>
              <a:gd name="connsiteX22520" fmla="*/ 1964750 w 2482948"/>
              <a:gd name="connsiteY22520" fmla="*/ 636626 h 2128862"/>
              <a:gd name="connsiteX22521" fmla="*/ 1958117 w 2482948"/>
              <a:gd name="connsiteY22521" fmla="*/ 646346 h 2128862"/>
              <a:gd name="connsiteX22522" fmla="*/ 1940217 w 2482948"/>
              <a:gd name="connsiteY22522" fmla="*/ 676536 h 2128862"/>
              <a:gd name="connsiteX22523" fmla="*/ 1978655 w 2482948"/>
              <a:gd name="connsiteY22523" fmla="*/ 634999 h 2128862"/>
              <a:gd name="connsiteX22524" fmla="*/ 1981646 w 2482948"/>
              <a:gd name="connsiteY22524" fmla="*/ 629710 h 2128862"/>
              <a:gd name="connsiteX22525" fmla="*/ 1987750 w 2482948"/>
              <a:gd name="connsiteY22525" fmla="*/ 622430 h 2128862"/>
              <a:gd name="connsiteX22526" fmla="*/ 1999062 w 2482948"/>
              <a:gd name="connsiteY22526" fmla="*/ 605947 h 2128862"/>
              <a:gd name="connsiteX22527" fmla="*/ 906316 w 2482948"/>
              <a:gd name="connsiteY22527" fmla="*/ 596270 h 2128862"/>
              <a:gd name="connsiteX22528" fmla="*/ 905920 w 2482948"/>
              <a:gd name="connsiteY22528" fmla="*/ 596813 h 2128862"/>
              <a:gd name="connsiteX22529" fmla="*/ 906487 w 2482948"/>
              <a:gd name="connsiteY22529" fmla="*/ 597025 h 2128862"/>
              <a:gd name="connsiteX22530" fmla="*/ 906858 w 2482948"/>
              <a:gd name="connsiteY22530" fmla="*/ 596536 h 2128862"/>
              <a:gd name="connsiteX22531" fmla="*/ 906577 w 2482948"/>
              <a:gd name="connsiteY22531" fmla="*/ 596398 h 2128862"/>
              <a:gd name="connsiteX22532" fmla="*/ 1604552 w 2482948"/>
              <a:gd name="connsiteY22532" fmla="*/ 596118 h 2128862"/>
              <a:gd name="connsiteX22533" fmla="*/ 1602851 w 2482948"/>
              <a:gd name="connsiteY22533" fmla="*/ 597487 h 2128862"/>
              <a:gd name="connsiteX22534" fmla="*/ 1607135 w 2482948"/>
              <a:gd name="connsiteY22534" fmla="*/ 599468 h 2128862"/>
              <a:gd name="connsiteX22535" fmla="*/ 1607206 w 2482948"/>
              <a:gd name="connsiteY22535" fmla="*/ 599501 h 2128862"/>
              <a:gd name="connsiteX22536" fmla="*/ 1609050 w 2482948"/>
              <a:gd name="connsiteY22536" fmla="*/ 600327 h 2128862"/>
              <a:gd name="connsiteX22537" fmla="*/ 1610713 w 2482948"/>
              <a:gd name="connsiteY22537" fmla="*/ 598958 h 2128862"/>
              <a:gd name="connsiteX22538" fmla="*/ 1609431 w 2482948"/>
              <a:gd name="connsiteY22538" fmla="*/ 598380 h 2128862"/>
              <a:gd name="connsiteX22539" fmla="*/ 1544351 w 2482948"/>
              <a:gd name="connsiteY22539" fmla="*/ 596095 h 2128862"/>
              <a:gd name="connsiteX22540" fmla="*/ 1542695 w 2482948"/>
              <a:gd name="connsiteY22540" fmla="*/ 597617 h 2128862"/>
              <a:gd name="connsiteX22541" fmla="*/ 1542699 w 2482948"/>
              <a:gd name="connsiteY22541" fmla="*/ 597619 h 2128862"/>
              <a:gd name="connsiteX22542" fmla="*/ 1551129 w 2482948"/>
              <a:gd name="connsiteY22542" fmla="*/ 601418 h 2128862"/>
              <a:gd name="connsiteX22543" fmla="*/ 1552885 w 2482948"/>
              <a:gd name="connsiteY22543" fmla="*/ 599931 h 2128862"/>
              <a:gd name="connsiteX22544" fmla="*/ 1545935 w 2482948"/>
              <a:gd name="connsiteY22544" fmla="*/ 596812 h 2128862"/>
              <a:gd name="connsiteX22545" fmla="*/ 678780 w 2482948"/>
              <a:gd name="connsiteY22545" fmla="*/ 595914 h 2128862"/>
              <a:gd name="connsiteX22546" fmla="*/ 669064 w 2482948"/>
              <a:gd name="connsiteY22546" fmla="*/ 597930 h 2128862"/>
              <a:gd name="connsiteX22547" fmla="*/ 667463 w 2482948"/>
              <a:gd name="connsiteY22547" fmla="*/ 599728 h 2128862"/>
              <a:gd name="connsiteX22548" fmla="*/ 675791 w 2482948"/>
              <a:gd name="connsiteY22548" fmla="*/ 597671 h 2128862"/>
              <a:gd name="connsiteX22549" fmla="*/ 681769 w 2482948"/>
              <a:gd name="connsiteY22549" fmla="*/ 596194 h 2128862"/>
              <a:gd name="connsiteX22550" fmla="*/ 886172 w 2482948"/>
              <a:gd name="connsiteY22550" fmla="*/ 595370 h 2128862"/>
              <a:gd name="connsiteX22551" fmla="*/ 885179 w 2482948"/>
              <a:gd name="connsiteY22551" fmla="*/ 596676 h 2128862"/>
              <a:gd name="connsiteX22552" fmla="*/ 885295 w 2482948"/>
              <a:gd name="connsiteY22552" fmla="*/ 596729 h 2128862"/>
              <a:gd name="connsiteX22553" fmla="*/ 887108 w 2482948"/>
              <a:gd name="connsiteY22553" fmla="*/ 597564 h 2128862"/>
              <a:gd name="connsiteX22554" fmla="*/ 888156 w 2482948"/>
              <a:gd name="connsiteY22554" fmla="*/ 596116 h 2128862"/>
              <a:gd name="connsiteX22555" fmla="*/ 2095081 w 2482948"/>
              <a:gd name="connsiteY22555" fmla="*/ 595164 h 2128862"/>
              <a:gd name="connsiteX22556" fmla="*/ 2086703 w 2482948"/>
              <a:gd name="connsiteY22556" fmla="*/ 596520 h 2128862"/>
              <a:gd name="connsiteX22557" fmla="*/ 2084027 w 2482948"/>
              <a:gd name="connsiteY22557" fmla="*/ 604260 h 2128862"/>
              <a:gd name="connsiteX22558" fmla="*/ 2081081 w 2482948"/>
              <a:gd name="connsiteY22558" fmla="*/ 612781 h 2128862"/>
              <a:gd name="connsiteX22559" fmla="*/ 2090661 w 2482948"/>
              <a:gd name="connsiteY22559" fmla="*/ 610864 h 2128862"/>
              <a:gd name="connsiteX22560" fmla="*/ 2091188 w 2482948"/>
              <a:gd name="connsiteY22560" fmla="*/ 610759 h 2128862"/>
              <a:gd name="connsiteX22561" fmla="*/ 1864879 w 2482948"/>
              <a:gd name="connsiteY22561" fmla="*/ 595071 h 2128862"/>
              <a:gd name="connsiteX22562" fmla="*/ 1855794 w 2482948"/>
              <a:gd name="connsiteY22562" fmla="*/ 599602 h 2128862"/>
              <a:gd name="connsiteX22563" fmla="*/ 1843120 w 2482948"/>
              <a:gd name="connsiteY22563" fmla="*/ 605924 h 2128862"/>
              <a:gd name="connsiteX22564" fmla="*/ 1831366 w 2482948"/>
              <a:gd name="connsiteY22564" fmla="*/ 614529 h 2128862"/>
              <a:gd name="connsiteX22565" fmla="*/ 1830868 w 2482948"/>
              <a:gd name="connsiteY22565" fmla="*/ 614893 h 2128862"/>
              <a:gd name="connsiteX22566" fmla="*/ 1830730 w 2482948"/>
              <a:gd name="connsiteY22566" fmla="*/ 614994 h 2128862"/>
              <a:gd name="connsiteX22567" fmla="*/ 1830446 w 2482948"/>
              <a:gd name="connsiteY22567" fmla="*/ 615239 h 2128862"/>
              <a:gd name="connsiteX22568" fmla="*/ 1821535 w 2482948"/>
              <a:gd name="connsiteY22568" fmla="*/ 622923 h 2128862"/>
              <a:gd name="connsiteX22569" fmla="*/ 1785509 w 2482948"/>
              <a:gd name="connsiteY22569" fmla="*/ 672923 h 2128862"/>
              <a:gd name="connsiteX22570" fmla="*/ 1793197 w 2482948"/>
              <a:gd name="connsiteY22570" fmla="*/ 663538 h 2128862"/>
              <a:gd name="connsiteX22571" fmla="*/ 1813406 w 2482948"/>
              <a:gd name="connsiteY22571" fmla="*/ 638870 h 2128862"/>
              <a:gd name="connsiteX22572" fmla="*/ 1814798 w 2482948"/>
              <a:gd name="connsiteY22572" fmla="*/ 637170 h 2128862"/>
              <a:gd name="connsiteX22573" fmla="*/ 1862857 w 2482948"/>
              <a:gd name="connsiteY22573" fmla="*/ 596656 h 2128862"/>
              <a:gd name="connsiteX22574" fmla="*/ 1864443 w 2482948"/>
              <a:gd name="connsiteY22574" fmla="*/ 595319 h 2128862"/>
              <a:gd name="connsiteX22575" fmla="*/ 1864495 w 2482948"/>
              <a:gd name="connsiteY22575" fmla="*/ 595290 h 2128862"/>
              <a:gd name="connsiteX22576" fmla="*/ 1587785 w 2482948"/>
              <a:gd name="connsiteY22576" fmla="*/ 595005 h 2128862"/>
              <a:gd name="connsiteX22577" fmla="*/ 1587767 w 2482948"/>
              <a:gd name="connsiteY22577" fmla="*/ 595018 h 2128862"/>
              <a:gd name="connsiteX22578" fmla="*/ 1586134 w 2482948"/>
              <a:gd name="connsiteY22578" fmla="*/ 596186 h 2128862"/>
              <a:gd name="connsiteX22579" fmla="*/ 1589897 w 2482948"/>
              <a:gd name="connsiteY22579" fmla="*/ 597885 h 2128862"/>
              <a:gd name="connsiteX22580" fmla="*/ 1591975 w 2482948"/>
              <a:gd name="connsiteY22580" fmla="*/ 598824 h 2128862"/>
              <a:gd name="connsiteX22581" fmla="*/ 1593507 w 2482948"/>
              <a:gd name="connsiteY22581" fmla="*/ 597651 h 2128862"/>
              <a:gd name="connsiteX22582" fmla="*/ 1642590 w 2482948"/>
              <a:gd name="connsiteY22582" fmla="*/ 594882 h 2128862"/>
              <a:gd name="connsiteX22583" fmla="*/ 1644166 w 2482948"/>
              <a:gd name="connsiteY22583" fmla="*/ 596625 h 2128862"/>
              <a:gd name="connsiteX22584" fmla="*/ 1644928 w 2482948"/>
              <a:gd name="connsiteY22584" fmla="*/ 595862 h 2128862"/>
              <a:gd name="connsiteX22585" fmla="*/ 1495209 w 2482948"/>
              <a:gd name="connsiteY22585" fmla="*/ 594879 h 2128862"/>
              <a:gd name="connsiteX22586" fmla="*/ 1493319 w 2482948"/>
              <a:gd name="connsiteY22586" fmla="*/ 596255 h 2128862"/>
              <a:gd name="connsiteX22587" fmla="*/ 1498777 w 2482948"/>
              <a:gd name="connsiteY22587" fmla="*/ 598605 h 2128862"/>
              <a:gd name="connsiteX22588" fmla="*/ 1504124 w 2482948"/>
              <a:gd name="connsiteY22588" fmla="*/ 600967 h 2128862"/>
              <a:gd name="connsiteX22589" fmla="*/ 1505766 w 2482948"/>
              <a:gd name="connsiteY22589" fmla="*/ 599756 h 2128862"/>
              <a:gd name="connsiteX22590" fmla="*/ 1502913 w 2482948"/>
              <a:gd name="connsiteY22590" fmla="*/ 598329 h 2128862"/>
              <a:gd name="connsiteX22591" fmla="*/ 660487 w 2482948"/>
              <a:gd name="connsiteY22591" fmla="*/ 594198 h 2128862"/>
              <a:gd name="connsiteX22592" fmla="*/ 659905 w 2482948"/>
              <a:gd name="connsiteY22592" fmla="*/ 594690 h 2128862"/>
              <a:gd name="connsiteX22593" fmla="*/ 661262 w 2482948"/>
              <a:gd name="connsiteY22593" fmla="*/ 594271 h 2128862"/>
              <a:gd name="connsiteX22594" fmla="*/ 661043 w 2482948"/>
              <a:gd name="connsiteY22594" fmla="*/ 594250 h 2128862"/>
              <a:gd name="connsiteX22595" fmla="*/ 660789 w 2482948"/>
              <a:gd name="connsiteY22595" fmla="*/ 594226 h 2128862"/>
              <a:gd name="connsiteX22596" fmla="*/ 1523763 w 2482948"/>
              <a:gd name="connsiteY22596" fmla="*/ 594053 h 2128862"/>
              <a:gd name="connsiteX22597" fmla="*/ 1522591 w 2482948"/>
              <a:gd name="connsiteY22597" fmla="*/ 595020 h 2128862"/>
              <a:gd name="connsiteX22598" fmla="*/ 1522298 w 2482948"/>
              <a:gd name="connsiteY22598" fmla="*/ 595262 h 2128862"/>
              <a:gd name="connsiteX22599" fmla="*/ 1531744 w 2482948"/>
              <a:gd name="connsiteY22599" fmla="*/ 599465 h 2128862"/>
              <a:gd name="connsiteX22600" fmla="*/ 1533221 w 2482948"/>
              <a:gd name="connsiteY22600" fmla="*/ 598239 h 2128862"/>
              <a:gd name="connsiteX22601" fmla="*/ 834589 w 2482948"/>
              <a:gd name="connsiteY22601" fmla="*/ 593484 h 2128862"/>
              <a:gd name="connsiteX22602" fmla="*/ 833481 w 2482948"/>
              <a:gd name="connsiteY22602" fmla="*/ 594831 h 2128862"/>
              <a:gd name="connsiteX22603" fmla="*/ 833623 w 2482948"/>
              <a:gd name="connsiteY22603" fmla="*/ 594886 h 2128862"/>
              <a:gd name="connsiteX22604" fmla="*/ 833645 w 2482948"/>
              <a:gd name="connsiteY22604" fmla="*/ 594895 h 2128862"/>
              <a:gd name="connsiteX22605" fmla="*/ 833649 w 2482948"/>
              <a:gd name="connsiteY22605" fmla="*/ 594897 h 2128862"/>
              <a:gd name="connsiteX22606" fmla="*/ 841915 w 2482948"/>
              <a:gd name="connsiteY22606" fmla="*/ 596195 h 2128862"/>
              <a:gd name="connsiteX22607" fmla="*/ 841766 w 2482948"/>
              <a:gd name="connsiteY22607" fmla="*/ 596140 h 2128862"/>
              <a:gd name="connsiteX22608" fmla="*/ 841133 w 2482948"/>
              <a:gd name="connsiteY22608" fmla="*/ 595906 h 2128862"/>
              <a:gd name="connsiteX22609" fmla="*/ 1568652 w 2482948"/>
              <a:gd name="connsiteY22609" fmla="*/ 593398 h 2128862"/>
              <a:gd name="connsiteX22610" fmla="*/ 1567313 w 2482948"/>
              <a:gd name="connsiteY22610" fmla="*/ 594533 h 2128862"/>
              <a:gd name="connsiteX22611" fmla="*/ 1573511 w 2482948"/>
              <a:gd name="connsiteY22611" fmla="*/ 597365 h 2128862"/>
              <a:gd name="connsiteX22612" fmla="*/ 1574712 w 2482948"/>
              <a:gd name="connsiteY22612" fmla="*/ 597915 h 2128862"/>
              <a:gd name="connsiteX22613" fmla="*/ 1576105 w 2482948"/>
              <a:gd name="connsiteY22613" fmla="*/ 596915 h 2128862"/>
              <a:gd name="connsiteX22614" fmla="*/ 1576141 w 2482948"/>
              <a:gd name="connsiteY22614" fmla="*/ 596880 h 2128862"/>
              <a:gd name="connsiteX22615" fmla="*/ 1575993 w 2482948"/>
              <a:gd name="connsiteY22615" fmla="*/ 596813 h 2128862"/>
              <a:gd name="connsiteX22616" fmla="*/ 1477957 w 2482948"/>
              <a:gd name="connsiteY22616" fmla="*/ 593144 h 2128862"/>
              <a:gd name="connsiteX22617" fmla="*/ 1477957 w 2482948"/>
              <a:gd name="connsiteY22617" fmla="*/ 596328 h 2128862"/>
              <a:gd name="connsiteX22618" fmla="*/ 1478341 w 2482948"/>
              <a:gd name="connsiteY22618" fmla="*/ 596495 h 2128862"/>
              <a:gd name="connsiteX22619" fmla="*/ 1478922 w 2482948"/>
              <a:gd name="connsiteY22619" fmla="*/ 594606 h 2128862"/>
              <a:gd name="connsiteX22620" fmla="*/ 1478922 w 2482948"/>
              <a:gd name="connsiteY22620" fmla="*/ 596747 h 2128862"/>
              <a:gd name="connsiteX22621" fmla="*/ 1479315 w 2482948"/>
              <a:gd name="connsiteY22621" fmla="*/ 596918 h 2128862"/>
              <a:gd name="connsiteX22622" fmla="*/ 1479332 w 2482948"/>
              <a:gd name="connsiteY22622" fmla="*/ 596925 h 2128862"/>
              <a:gd name="connsiteX22623" fmla="*/ 1479611 w 2482948"/>
              <a:gd name="connsiteY22623" fmla="*/ 595986 h 2128862"/>
              <a:gd name="connsiteX22624" fmla="*/ 1479687 w 2482948"/>
              <a:gd name="connsiteY22624" fmla="*/ 597080 h 2128862"/>
              <a:gd name="connsiteX22625" fmla="*/ 1483147 w 2482948"/>
              <a:gd name="connsiteY22625" fmla="*/ 598584 h 2128862"/>
              <a:gd name="connsiteX22626" fmla="*/ 1484433 w 2482948"/>
              <a:gd name="connsiteY22626" fmla="*/ 597652 h 2128862"/>
              <a:gd name="connsiteX22627" fmla="*/ 1481266 w 2482948"/>
              <a:gd name="connsiteY22627" fmla="*/ 596262 h 2128862"/>
              <a:gd name="connsiteX22628" fmla="*/ 2108632 w 2482948"/>
              <a:gd name="connsiteY22628" fmla="*/ 592971 h 2128862"/>
              <a:gd name="connsiteX22629" fmla="*/ 2100214 w 2482948"/>
              <a:gd name="connsiteY22629" fmla="*/ 594333 h 2128862"/>
              <a:gd name="connsiteX22630" fmla="*/ 2098460 w 2482948"/>
              <a:gd name="connsiteY22630" fmla="*/ 601507 h 2128862"/>
              <a:gd name="connsiteX22631" fmla="*/ 2096456 w 2482948"/>
              <a:gd name="connsiteY22631" fmla="*/ 609705 h 2128862"/>
              <a:gd name="connsiteX22632" fmla="*/ 2099916 w 2482948"/>
              <a:gd name="connsiteY22632" fmla="*/ 609013 h 2128862"/>
              <a:gd name="connsiteX22633" fmla="*/ 2107048 w 2482948"/>
              <a:gd name="connsiteY22633" fmla="*/ 607586 h 2128862"/>
              <a:gd name="connsiteX22634" fmla="*/ 2108093 w 2482948"/>
              <a:gd name="connsiteY22634" fmla="*/ 602500 h 2128862"/>
              <a:gd name="connsiteX22635" fmla="*/ 828925 w 2482948"/>
              <a:gd name="connsiteY22635" fmla="*/ 592853 h 2128862"/>
              <a:gd name="connsiteX22636" fmla="*/ 828763 w 2482948"/>
              <a:gd name="connsiteY22636" fmla="*/ 592895 h 2128862"/>
              <a:gd name="connsiteX22637" fmla="*/ 828623 w 2482948"/>
              <a:gd name="connsiteY22637" fmla="*/ 592932 h 2128862"/>
              <a:gd name="connsiteX22638" fmla="*/ 828803 w 2482948"/>
              <a:gd name="connsiteY22638" fmla="*/ 593002 h 2128862"/>
              <a:gd name="connsiteX22639" fmla="*/ 1626092 w 2482948"/>
              <a:gd name="connsiteY22639" fmla="*/ 592266 h 2128862"/>
              <a:gd name="connsiteX22640" fmla="*/ 1625894 w 2482948"/>
              <a:gd name="connsiteY22640" fmla="*/ 592442 h 2128862"/>
              <a:gd name="connsiteX22641" fmla="*/ 1624761 w 2482948"/>
              <a:gd name="connsiteY22641" fmla="*/ 593451 h 2128862"/>
              <a:gd name="connsiteX22642" fmla="*/ 1625568 w 2482948"/>
              <a:gd name="connsiteY22642" fmla="*/ 593815 h 2128862"/>
              <a:gd name="connsiteX22643" fmla="*/ 1626171 w 2482948"/>
              <a:gd name="connsiteY22643" fmla="*/ 594087 h 2128862"/>
              <a:gd name="connsiteX22644" fmla="*/ 1630531 w 2482948"/>
              <a:gd name="connsiteY22644" fmla="*/ 596054 h 2128862"/>
              <a:gd name="connsiteX22645" fmla="*/ 1631804 w 2482948"/>
              <a:gd name="connsiteY22645" fmla="*/ 594894 h 2128862"/>
              <a:gd name="connsiteX22646" fmla="*/ 1631240 w 2482948"/>
              <a:gd name="connsiteY22646" fmla="*/ 594634 h 2128862"/>
              <a:gd name="connsiteX22647" fmla="*/ 1630305 w 2482948"/>
              <a:gd name="connsiteY22647" fmla="*/ 594204 h 2128862"/>
              <a:gd name="connsiteX22648" fmla="*/ 1609656 w 2482948"/>
              <a:gd name="connsiteY22648" fmla="*/ 592010 h 2128862"/>
              <a:gd name="connsiteX22649" fmla="*/ 1609073 w 2482948"/>
              <a:gd name="connsiteY22649" fmla="*/ 592479 h 2128862"/>
              <a:gd name="connsiteX22650" fmla="*/ 1608719 w 2482948"/>
              <a:gd name="connsiteY22650" fmla="*/ 592764 h 2128862"/>
              <a:gd name="connsiteX22651" fmla="*/ 1611327 w 2482948"/>
              <a:gd name="connsiteY22651" fmla="*/ 593968 h 2128862"/>
              <a:gd name="connsiteX22652" fmla="*/ 1614840 w 2482948"/>
              <a:gd name="connsiteY22652" fmla="*/ 595560 h 2128862"/>
              <a:gd name="connsiteX22653" fmla="*/ 1615762 w 2482948"/>
              <a:gd name="connsiteY22653" fmla="*/ 594802 h 2128862"/>
              <a:gd name="connsiteX22654" fmla="*/ 1613731 w 2482948"/>
              <a:gd name="connsiteY22654" fmla="*/ 593892 h 2128862"/>
              <a:gd name="connsiteX22655" fmla="*/ 1612959 w 2482948"/>
              <a:gd name="connsiteY22655" fmla="*/ 593546 h 2128862"/>
              <a:gd name="connsiteX22656" fmla="*/ 1612516 w 2482948"/>
              <a:gd name="connsiteY22656" fmla="*/ 593347 h 2128862"/>
              <a:gd name="connsiteX22657" fmla="*/ 2114714 w 2482948"/>
              <a:gd name="connsiteY22657" fmla="*/ 591987 h 2128862"/>
              <a:gd name="connsiteX22658" fmla="*/ 2113064 w 2482948"/>
              <a:gd name="connsiteY22658" fmla="*/ 592254 h 2128862"/>
              <a:gd name="connsiteX22659" fmla="*/ 2112730 w 2482948"/>
              <a:gd name="connsiteY22659" fmla="*/ 600346 h 2128862"/>
              <a:gd name="connsiteX22660" fmla="*/ 2111445 w 2482948"/>
              <a:gd name="connsiteY22660" fmla="*/ 606706 h 2128862"/>
              <a:gd name="connsiteX22661" fmla="*/ 2114931 w 2482948"/>
              <a:gd name="connsiteY22661" fmla="*/ 606008 h 2128862"/>
              <a:gd name="connsiteX22662" fmla="*/ 2117535 w 2482948"/>
              <a:gd name="connsiteY22662" fmla="*/ 605487 h 2128862"/>
              <a:gd name="connsiteX22663" fmla="*/ 2120238 w 2482948"/>
              <a:gd name="connsiteY22663" fmla="*/ 604947 h 2128862"/>
              <a:gd name="connsiteX22664" fmla="*/ 2119839 w 2482948"/>
              <a:gd name="connsiteY22664" fmla="*/ 591987 h 2128862"/>
              <a:gd name="connsiteX22665" fmla="*/ 2131384 w 2482948"/>
              <a:gd name="connsiteY22665" fmla="*/ 591908 h 2128862"/>
              <a:gd name="connsiteX22666" fmla="*/ 2130571 w 2482948"/>
              <a:gd name="connsiteY22666" fmla="*/ 591987 h 2128862"/>
              <a:gd name="connsiteX22667" fmla="*/ 2124362 w 2482948"/>
              <a:gd name="connsiteY22667" fmla="*/ 591987 h 2128862"/>
              <a:gd name="connsiteX22668" fmla="*/ 2124891 w 2482948"/>
              <a:gd name="connsiteY22668" fmla="*/ 604016 h 2128862"/>
              <a:gd name="connsiteX22669" fmla="*/ 2127122 w 2482948"/>
              <a:gd name="connsiteY22669" fmla="*/ 603569 h 2128862"/>
              <a:gd name="connsiteX22670" fmla="*/ 2132963 w 2482948"/>
              <a:gd name="connsiteY22670" fmla="*/ 603569 h 2128862"/>
              <a:gd name="connsiteX22671" fmla="*/ 1476588 w 2482948"/>
              <a:gd name="connsiteY22671" fmla="*/ 591853 h 2128862"/>
              <a:gd name="connsiteX22672" fmla="*/ 1476821 w 2482948"/>
              <a:gd name="connsiteY22672" fmla="*/ 595348 h 2128862"/>
              <a:gd name="connsiteX22673" fmla="*/ 1476854 w 2482948"/>
              <a:gd name="connsiteY22673" fmla="*/ 595848 h 2128862"/>
              <a:gd name="connsiteX22674" fmla="*/ 1477078 w 2482948"/>
              <a:gd name="connsiteY22674" fmla="*/ 595946 h 2128862"/>
              <a:gd name="connsiteX22675" fmla="*/ 1477944 w 2482948"/>
              <a:gd name="connsiteY22675" fmla="*/ 593132 h 2128862"/>
              <a:gd name="connsiteX22676" fmla="*/ 1476398 w 2482948"/>
              <a:gd name="connsiteY22676" fmla="*/ 591674 h 2128862"/>
              <a:gd name="connsiteX22677" fmla="*/ 1476417 w 2482948"/>
              <a:gd name="connsiteY22677" fmla="*/ 591969 h 2128862"/>
              <a:gd name="connsiteX22678" fmla="*/ 1476432 w 2482948"/>
              <a:gd name="connsiteY22678" fmla="*/ 592198 h 2128862"/>
              <a:gd name="connsiteX22679" fmla="*/ 1476547 w 2482948"/>
              <a:gd name="connsiteY22679" fmla="*/ 591815 h 2128862"/>
              <a:gd name="connsiteX22680" fmla="*/ 1549871 w 2482948"/>
              <a:gd name="connsiteY22680" fmla="*/ 591462 h 2128862"/>
              <a:gd name="connsiteX22681" fmla="*/ 1548436 w 2482948"/>
              <a:gd name="connsiteY22681" fmla="*/ 592658 h 2128862"/>
              <a:gd name="connsiteX22682" fmla="*/ 1551439 w 2482948"/>
              <a:gd name="connsiteY22682" fmla="*/ 594016 h 2128862"/>
              <a:gd name="connsiteX22683" fmla="*/ 1553132 w 2482948"/>
              <a:gd name="connsiteY22683" fmla="*/ 594782 h 2128862"/>
              <a:gd name="connsiteX22684" fmla="*/ 1556568 w 2482948"/>
              <a:gd name="connsiteY22684" fmla="*/ 596336 h 2128862"/>
              <a:gd name="connsiteX22685" fmla="*/ 1556800 w 2482948"/>
              <a:gd name="connsiteY22685" fmla="*/ 596101 h 2128862"/>
              <a:gd name="connsiteX22686" fmla="*/ 1557796 w 2482948"/>
              <a:gd name="connsiteY22686" fmla="*/ 595089 h 2128862"/>
              <a:gd name="connsiteX22687" fmla="*/ 1551311 w 2482948"/>
              <a:gd name="connsiteY22687" fmla="*/ 592125 h 2128862"/>
              <a:gd name="connsiteX22688" fmla="*/ 1500248 w 2482948"/>
              <a:gd name="connsiteY22688" fmla="*/ 591211 h 2128862"/>
              <a:gd name="connsiteX22689" fmla="*/ 1499591 w 2482948"/>
              <a:gd name="connsiteY22689" fmla="*/ 591689 h 2128862"/>
              <a:gd name="connsiteX22690" fmla="*/ 1504016 w 2482948"/>
              <a:gd name="connsiteY22690" fmla="*/ 593642 h 2128862"/>
              <a:gd name="connsiteX22691" fmla="*/ 1510235 w 2482948"/>
              <a:gd name="connsiteY22691" fmla="*/ 596458 h 2128862"/>
              <a:gd name="connsiteX22692" fmla="*/ 1510874 w 2482948"/>
              <a:gd name="connsiteY22692" fmla="*/ 595987 h 2128862"/>
              <a:gd name="connsiteX22693" fmla="*/ 1507465 w 2482948"/>
              <a:gd name="connsiteY22693" fmla="*/ 594470 h 2128862"/>
              <a:gd name="connsiteX22694" fmla="*/ 1475751 w 2482948"/>
              <a:gd name="connsiteY22694" fmla="*/ 591064 h 2128862"/>
              <a:gd name="connsiteX22695" fmla="*/ 1475751 w 2482948"/>
              <a:gd name="connsiteY22695" fmla="*/ 591962 h 2128862"/>
              <a:gd name="connsiteX22696" fmla="*/ 1475966 w 2482948"/>
              <a:gd name="connsiteY22696" fmla="*/ 591271 h 2128862"/>
              <a:gd name="connsiteX22697" fmla="*/ 1475967 w 2482948"/>
              <a:gd name="connsiteY22697" fmla="*/ 591267 h 2128862"/>
              <a:gd name="connsiteX22698" fmla="*/ 1593436 w 2482948"/>
              <a:gd name="connsiteY22698" fmla="*/ 590964 h 2128862"/>
              <a:gd name="connsiteX22699" fmla="*/ 1591594 w 2482948"/>
              <a:gd name="connsiteY22699" fmla="*/ 592281 h 2128862"/>
              <a:gd name="connsiteX22700" fmla="*/ 1596522 w 2482948"/>
              <a:gd name="connsiteY22700" fmla="*/ 594560 h 2128862"/>
              <a:gd name="connsiteX22701" fmla="*/ 1597158 w 2482948"/>
              <a:gd name="connsiteY22701" fmla="*/ 594854 h 2128862"/>
              <a:gd name="connsiteX22702" fmla="*/ 1598918 w 2482948"/>
              <a:gd name="connsiteY22702" fmla="*/ 593506 h 2128862"/>
              <a:gd name="connsiteX22703" fmla="*/ 1596427 w 2482948"/>
              <a:gd name="connsiteY22703" fmla="*/ 592351 h 2128862"/>
              <a:gd name="connsiteX22704" fmla="*/ 1595718 w 2482948"/>
              <a:gd name="connsiteY22704" fmla="*/ 592022 h 2128862"/>
              <a:gd name="connsiteX22705" fmla="*/ 2142587 w 2482948"/>
              <a:gd name="connsiteY22705" fmla="*/ 590811 h 2128862"/>
              <a:gd name="connsiteX22706" fmla="*/ 2136552 w 2482948"/>
              <a:gd name="connsiteY22706" fmla="*/ 591402 h 2128862"/>
              <a:gd name="connsiteX22707" fmla="*/ 2138278 w 2482948"/>
              <a:gd name="connsiteY22707" fmla="*/ 603569 h 2128862"/>
              <a:gd name="connsiteX22708" fmla="*/ 2142014 w 2482948"/>
              <a:gd name="connsiteY22708" fmla="*/ 603569 h 2128862"/>
              <a:gd name="connsiteX22709" fmla="*/ 2145491 w 2482948"/>
              <a:gd name="connsiteY22709" fmla="*/ 603367 h 2128862"/>
              <a:gd name="connsiteX22710" fmla="*/ 2145173 w 2482948"/>
              <a:gd name="connsiteY22710" fmla="*/ 601796 h 2128862"/>
              <a:gd name="connsiteX22711" fmla="*/ 2144251 w 2482948"/>
              <a:gd name="connsiteY22711" fmla="*/ 597240 h 2128862"/>
              <a:gd name="connsiteX22712" fmla="*/ 910646 w 2482948"/>
              <a:gd name="connsiteY22712" fmla="*/ 590334 h 2128862"/>
              <a:gd name="connsiteX22713" fmla="*/ 909760 w 2482948"/>
              <a:gd name="connsiteY22713" fmla="*/ 591549 h 2128862"/>
              <a:gd name="connsiteX22714" fmla="*/ 910388 w 2482948"/>
              <a:gd name="connsiteY22714" fmla="*/ 591884 h 2128862"/>
              <a:gd name="connsiteX22715" fmla="*/ 911321 w 2482948"/>
              <a:gd name="connsiteY22715" fmla="*/ 590653 h 2128862"/>
              <a:gd name="connsiteX22716" fmla="*/ 864325 w 2482948"/>
              <a:gd name="connsiteY22716" fmla="*/ 589862 h 2128862"/>
              <a:gd name="connsiteX22717" fmla="*/ 870708 w 2482948"/>
              <a:gd name="connsiteY22717" fmla="*/ 592125 h 2128862"/>
              <a:gd name="connsiteX22718" fmla="*/ 873863 w 2482948"/>
              <a:gd name="connsiteY22718" fmla="*/ 593301 h 2128862"/>
              <a:gd name="connsiteX22719" fmla="*/ 875220 w 2482948"/>
              <a:gd name="connsiteY22719" fmla="*/ 591502 h 2128862"/>
              <a:gd name="connsiteX22720" fmla="*/ 2152529 w 2482948"/>
              <a:gd name="connsiteY22720" fmla="*/ 589837 h 2128862"/>
              <a:gd name="connsiteX22721" fmla="*/ 2151482 w 2482948"/>
              <a:gd name="connsiteY22721" fmla="*/ 589939 h 2128862"/>
              <a:gd name="connsiteX22722" fmla="*/ 2150133 w 2482948"/>
              <a:gd name="connsiteY22722" fmla="*/ 590072 h 2128862"/>
              <a:gd name="connsiteX22723" fmla="*/ 2147391 w 2482948"/>
              <a:gd name="connsiteY22723" fmla="*/ 590340 h 2128862"/>
              <a:gd name="connsiteX22724" fmla="*/ 2148041 w 2482948"/>
              <a:gd name="connsiteY22724" fmla="*/ 593460 h 2128862"/>
              <a:gd name="connsiteX22725" fmla="*/ 2150052 w 2482948"/>
              <a:gd name="connsiteY22725" fmla="*/ 603102 h 2128862"/>
              <a:gd name="connsiteX22726" fmla="*/ 2155082 w 2482948"/>
              <a:gd name="connsiteY22726" fmla="*/ 602810 h 2128862"/>
              <a:gd name="connsiteX22727" fmla="*/ 1529464 w 2482948"/>
              <a:gd name="connsiteY22727" fmla="*/ 589349 h 2128862"/>
              <a:gd name="connsiteX22728" fmla="*/ 1527663 w 2482948"/>
              <a:gd name="connsiteY22728" fmla="*/ 590835 h 2128862"/>
              <a:gd name="connsiteX22729" fmla="*/ 1537041 w 2482948"/>
              <a:gd name="connsiteY22729" fmla="*/ 595067 h 2128862"/>
              <a:gd name="connsiteX22730" fmla="*/ 1538821 w 2482948"/>
              <a:gd name="connsiteY22730" fmla="*/ 593589 h 2128862"/>
              <a:gd name="connsiteX22731" fmla="*/ 1532578 w 2482948"/>
              <a:gd name="connsiteY22731" fmla="*/ 590761 h 2128862"/>
              <a:gd name="connsiteX22732" fmla="*/ 1529577 w 2482948"/>
              <a:gd name="connsiteY22732" fmla="*/ 589401 h 2128862"/>
              <a:gd name="connsiteX22733" fmla="*/ 1529485 w 2482948"/>
              <a:gd name="connsiteY22733" fmla="*/ 589358 h 2128862"/>
              <a:gd name="connsiteX22734" fmla="*/ 1023018 w 2482948"/>
              <a:gd name="connsiteY22734" fmla="*/ 588998 h 2128862"/>
              <a:gd name="connsiteX22735" fmla="*/ 1015463 w 2482948"/>
              <a:gd name="connsiteY22735" fmla="*/ 598258 h 2128862"/>
              <a:gd name="connsiteX22736" fmla="*/ 1015839 w 2482948"/>
              <a:gd name="connsiteY22736" fmla="*/ 598641 h 2128862"/>
              <a:gd name="connsiteX22737" fmla="*/ 1023429 w 2482948"/>
              <a:gd name="connsiteY22737" fmla="*/ 589434 h 2128862"/>
              <a:gd name="connsiteX22738" fmla="*/ 1451941 w 2482948"/>
              <a:gd name="connsiteY22738" fmla="*/ 588920 h 2128862"/>
              <a:gd name="connsiteX22739" fmla="*/ 1439938 w 2482948"/>
              <a:gd name="connsiteY22739" fmla="*/ 601932 h 2128862"/>
              <a:gd name="connsiteX22740" fmla="*/ 1414793 w 2482948"/>
              <a:gd name="connsiteY22740" fmla="*/ 629192 h 2128862"/>
              <a:gd name="connsiteX22741" fmla="*/ 1387090 w 2482948"/>
              <a:gd name="connsiteY22741" fmla="*/ 708501 h 2128862"/>
              <a:gd name="connsiteX22742" fmla="*/ 1387090 w 2482948"/>
              <a:gd name="connsiteY22742" fmla="*/ 710430 h 2128862"/>
              <a:gd name="connsiteX22743" fmla="*/ 1385160 w 2482948"/>
              <a:gd name="connsiteY22743" fmla="*/ 710430 h 2128862"/>
              <a:gd name="connsiteX22744" fmla="*/ 1093712 w 2482948"/>
              <a:gd name="connsiteY22744" fmla="*/ 717656 h 2128862"/>
              <a:gd name="connsiteX22745" fmla="*/ 1094068 w 2482948"/>
              <a:gd name="connsiteY22745" fmla="*/ 721079 h 2128862"/>
              <a:gd name="connsiteX22746" fmla="*/ 1094360 w 2482948"/>
              <a:gd name="connsiteY22746" fmla="*/ 723891 h 2128862"/>
              <a:gd name="connsiteX22747" fmla="*/ 1095326 w 2482948"/>
              <a:gd name="connsiteY22747" fmla="*/ 730025 h 2128862"/>
              <a:gd name="connsiteX22748" fmla="*/ 1390262 w 2482948"/>
              <a:gd name="connsiteY22748" fmla="*/ 735387 h 2128862"/>
              <a:gd name="connsiteX22749" fmla="*/ 1421158 w 2482948"/>
              <a:gd name="connsiteY22749" fmla="*/ 645811 h 2128862"/>
              <a:gd name="connsiteX22750" fmla="*/ 1444480 w 2482948"/>
              <a:gd name="connsiteY22750" fmla="*/ 617541 h 2128862"/>
              <a:gd name="connsiteX22751" fmla="*/ 1446105 w 2482948"/>
              <a:gd name="connsiteY22751" fmla="*/ 615571 h 2128862"/>
              <a:gd name="connsiteX22752" fmla="*/ 1458513 w 2482948"/>
              <a:gd name="connsiteY22752" fmla="*/ 600530 h 2128862"/>
              <a:gd name="connsiteX22753" fmla="*/ 1452846 w 2482948"/>
              <a:gd name="connsiteY22753" fmla="*/ 595155 h 2128862"/>
              <a:gd name="connsiteX22754" fmla="*/ 1452810 w 2482948"/>
              <a:gd name="connsiteY22754" fmla="*/ 594668 h 2128862"/>
              <a:gd name="connsiteX22755" fmla="*/ 1452808 w 2482948"/>
              <a:gd name="connsiteY22755" fmla="*/ 594638 h 2128862"/>
              <a:gd name="connsiteX22756" fmla="*/ 1452808 w 2482948"/>
              <a:gd name="connsiteY22756" fmla="*/ 594637 h 2128862"/>
              <a:gd name="connsiteX22757" fmla="*/ 1452300 w 2482948"/>
              <a:gd name="connsiteY22757" fmla="*/ 594140 h 2128862"/>
              <a:gd name="connsiteX22758" fmla="*/ 1452084 w 2482948"/>
              <a:gd name="connsiteY22758" fmla="*/ 591002 h 2128862"/>
              <a:gd name="connsiteX22759" fmla="*/ 1574575 w 2482948"/>
              <a:gd name="connsiteY22759" fmla="*/ 588892 h 2128862"/>
              <a:gd name="connsiteX22760" fmla="*/ 1572726 w 2482948"/>
              <a:gd name="connsiteY22760" fmla="*/ 590073 h 2128862"/>
              <a:gd name="connsiteX22761" fmla="*/ 1578061 w 2482948"/>
              <a:gd name="connsiteY22761" fmla="*/ 592539 h 2128862"/>
              <a:gd name="connsiteX22762" fmla="*/ 1579892 w 2482948"/>
              <a:gd name="connsiteY22762" fmla="*/ 593366 h 2128862"/>
              <a:gd name="connsiteX22763" fmla="*/ 1581328 w 2482948"/>
              <a:gd name="connsiteY22763" fmla="*/ 592020 h 2128862"/>
              <a:gd name="connsiteX22764" fmla="*/ 1580956 w 2482948"/>
              <a:gd name="connsiteY22764" fmla="*/ 591848 h 2128862"/>
              <a:gd name="connsiteX22765" fmla="*/ 891141 w 2482948"/>
              <a:gd name="connsiteY22765" fmla="*/ 588837 h 2128862"/>
              <a:gd name="connsiteX22766" fmla="*/ 889689 w 2482948"/>
              <a:gd name="connsiteY22766" fmla="*/ 590747 h 2128862"/>
              <a:gd name="connsiteX22767" fmla="*/ 891539 w 2482948"/>
              <a:gd name="connsiteY22767" fmla="*/ 591438 h 2128862"/>
              <a:gd name="connsiteX22768" fmla="*/ 892404 w 2482948"/>
              <a:gd name="connsiteY22768" fmla="*/ 590243 h 2128862"/>
              <a:gd name="connsiteX22769" fmla="*/ 892824 w 2482948"/>
              <a:gd name="connsiteY22769" fmla="*/ 589662 h 2128862"/>
              <a:gd name="connsiteX22770" fmla="*/ 892523 w 2482948"/>
              <a:gd name="connsiteY22770" fmla="*/ 589514 h 2128862"/>
              <a:gd name="connsiteX22771" fmla="*/ 2163624 w 2482948"/>
              <a:gd name="connsiteY22771" fmla="*/ 588750 h 2128862"/>
              <a:gd name="connsiteX22772" fmla="*/ 2158713 w 2482948"/>
              <a:gd name="connsiteY22772" fmla="*/ 589231 h 2128862"/>
              <a:gd name="connsiteX22773" fmla="*/ 2162782 w 2482948"/>
              <a:gd name="connsiteY22773" fmla="*/ 602362 h 2128862"/>
              <a:gd name="connsiteX22774" fmla="*/ 2166667 w 2482948"/>
              <a:gd name="connsiteY22774" fmla="*/ 602136 h 2128862"/>
              <a:gd name="connsiteX22775" fmla="*/ 2167054 w 2482948"/>
              <a:gd name="connsiteY22775" fmla="*/ 602114 h 2128862"/>
              <a:gd name="connsiteX22776" fmla="*/ 847106 w 2482948"/>
              <a:gd name="connsiteY22776" fmla="*/ 588073 h 2128862"/>
              <a:gd name="connsiteX22777" fmla="*/ 844598 w 2482948"/>
              <a:gd name="connsiteY22777" fmla="*/ 588733 h 2128862"/>
              <a:gd name="connsiteX22778" fmla="*/ 844110 w 2482948"/>
              <a:gd name="connsiteY22778" fmla="*/ 588861 h 2128862"/>
              <a:gd name="connsiteX22779" fmla="*/ 844026 w 2482948"/>
              <a:gd name="connsiteY22779" fmla="*/ 588883 h 2128862"/>
              <a:gd name="connsiteX22780" fmla="*/ 851287 w 2482948"/>
              <a:gd name="connsiteY22780" fmla="*/ 589980 h 2128862"/>
              <a:gd name="connsiteX22781" fmla="*/ 851535 w 2482948"/>
              <a:gd name="connsiteY22781" fmla="*/ 589666 h 2128862"/>
              <a:gd name="connsiteX22782" fmla="*/ 847267 w 2482948"/>
              <a:gd name="connsiteY22782" fmla="*/ 588126 h 2128862"/>
              <a:gd name="connsiteX22783" fmla="*/ 2232412 w 2482948"/>
              <a:gd name="connsiteY22783" fmla="*/ 587832 h 2128862"/>
              <a:gd name="connsiteX22784" fmla="*/ 2237788 w 2482948"/>
              <a:gd name="connsiteY22784" fmla="*/ 592933 h 2128862"/>
              <a:gd name="connsiteX22785" fmla="*/ 2244570 w 2482948"/>
              <a:gd name="connsiteY22785" fmla="*/ 599368 h 2128862"/>
              <a:gd name="connsiteX22786" fmla="*/ 2245298 w 2482948"/>
              <a:gd name="connsiteY22786" fmla="*/ 599372 h 2128862"/>
              <a:gd name="connsiteX22787" fmla="*/ 2173823 w 2482948"/>
              <a:gd name="connsiteY22787" fmla="*/ 587752 h 2128862"/>
              <a:gd name="connsiteX22788" fmla="*/ 2168575 w 2482948"/>
              <a:gd name="connsiteY22788" fmla="*/ 588266 h 2128862"/>
              <a:gd name="connsiteX22789" fmla="*/ 2173026 w 2482948"/>
              <a:gd name="connsiteY22789" fmla="*/ 601767 h 2128862"/>
              <a:gd name="connsiteX22790" fmla="*/ 2178380 w 2482948"/>
              <a:gd name="connsiteY22790" fmla="*/ 601456 h 2128862"/>
              <a:gd name="connsiteX22791" fmla="*/ 2174297 w 2482948"/>
              <a:gd name="connsiteY22791" fmla="*/ 588363 h 2128862"/>
              <a:gd name="connsiteX22792" fmla="*/ 2174297 w 2482948"/>
              <a:gd name="connsiteY22792" fmla="*/ 588362 h 2128862"/>
              <a:gd name="connsiteX22793" fmla="*/ 2173943 w 2482948"/>
              <a:gd name="connsiteY22793" fmla="*/ 587906 h 2128862"/>
              <a:gd name="connsiteX22794" fmla="*/ 1615433 w 2482948"/>
              <a:gd name="connsiteY22794" fmla="*/ 587361 h 2128862"/>
              <a:gd name="connsiteX22795" fmla="*/ 1614406 w 2482948"/>
              <a:gd name="connsiteY22795" fmla="*/ 588187 h 2128862"/>
              <a:gd name="connsiteX22796" fmla="*/ 1613942 w 2482948"/>
              <a:gd name="connsiteY22796" fmla="*/ 588560 h 2128862"/>
              <a:gd name="connsiteX22797" fmla="*/ 1614446 w 2482948"/>
              <a:gd name="connsiteY22797" fmla="*/ 588797 h 2128862"/>
              <a:gd name="connsiteX22798" fmla="*/ 1620007 w 2482948"/>
              <a:gd name="connsiteY22798" fmla="*/ 591306 h 2128862"/>
              <a:gd name="connsiteX22799" fmla="*/ 1621441 w 2482948"/>
              <a:gd name="connsiteY22799" fmla="*/ 590126 h 2128862"/>
              <a:gd name="connsiteX22800" fmla="*/ 1967570 w 2482948"/>
              <a:gd name="connsiteY22800" fmla="*/ 587201 h 2128862"/>
              <a:gd name="connsiteX22801" fmla="*/ 1957109 w 2482948"/>
              <a:gd name="connsiteY22801" fmla="*/ 590884 h 2128862"/>
              <a:gd name="connsiteX22802" fmla="*/ 1956281 w 2482948"/>
              <a:gd name="connsiteY22802" fmla="*/ 590884 h 2128862"/>
              <a:gd name="connsiteX22803" fmla="*/ 1956006 w 2482948"/>
              <a:gd name="connsiteY22803" fmla="*/ 591160 h 2128862"/>
              <a:gd name="connsiteX22804" fmla="*/ 1857859 w 2482948"/>
              <a:gd name="connsiteY22804" fmla="*/ 707820 h 2128862"/>
              <a:gd name="connsiteX22805" fmla="*/ 1857227 w 2482948"/>
              <a:gd name="connsiteY22805" fmla="*/ 708952 h 2128862"/>
              <a:gd name="connsiteX22806" fmla="*/ 1856261 w 2482948"/>
              <a:gd name="connsiteY22806" fmla="*/ 710684 h 2128862"/>
              <a:gd name="connsiteX22807" fmla="*/ 1868893 w 2482948"/>
              <a:gd name="connsiteY22807" fmla="*/ 716776 h 2128862"/>
              <a:gd name="connsiteX22808" fmla="*/ 1875205 w 2482948"/>
              <a:gd name="connsiteY22808" fmla="*/ 703260 h 2128862"/>
              <a:gd name="connsiteX22809" fmla="*/ 1907333 w 2482948"/>
              <a:gd name="connsiteY22809" fmla="*/ 652449 h 2128862"/>
              <a:gd name="connsiteX22810" fmla="*/ 1914488 w 2482948"/>
              <a:gd name="connsiteY22810" fmla="*/ 643823 h 2128862"/>
              <a:gd name="connsiteX22811" fmla="*/ 1916680 w 2482948"/>
              <a:gd name="connsiteY22811" fmla="*/ 640505 h 2128862"/>
              <a:gd name="connsiteX22812" fmla="*/ 1918395 w 2482948"/>
              <a:gd name="connsiteY22812" fmla="*/ 637911 h 2128862"/>
              <a:gd name="connsiteX22813" fmla="*/ 1924122 w 2482948"/>
              <a:gd name="connsiteY22813" fmla="*/ 631841 h 2128862"/>
              <a:gd name="connsiteX22814" fmla="*/ 1926634 w 2482948"/>
              <a:gd name="connsiteY22814" fmla="*/ 629178 h 2128862"/>
              <a:gd name="connsiteX22815" fmla="*/ 1940736 w 2482948"/>
              <a:gd name="connsiteY22815" fmla="*/ 612174 h 2128862"/>
              <a:gd name="connsiteX22816" fmla="*/ 1956353 w 2482948"/>
              <a:gd name="connsiteY22816" fmla="*/ 597675 h 2128862"/>
              <a:gd name="connsiteX22817" fmla="*/ 1963021 w 2482948"/>
              <a:gd name="connsiteY22817" fmla="*/ 590607 h 2128862"/>
              <a:gd name="connsiteX22818" fmla="*/ 2031969 w 2482948"/>
              <a:gd name="connsiteY22818" fmla="*/ 587189 h 2128862"/>
              <a:gd name="connsiteX22819" fmla="*/ 2030053 w 2482948"/>
              <a:gd name="connsiteY22819" fmla="*/ 587913 h 2128862"/>
              <a:gd name="connsiteX22820" fmla="*/ 2028183 w 2482948"/>
              <a:gd name="connsiteY22820" fmla="*/ 588620 h 2128862"/>
              <a:gd name="connsiteX22821" fmla="*/ 2019498 w 2482948"/>
              <a:gd name="connsiteY22821" fmla="*/ 591903 h 2128862"/>
              <a:gd name="connsiteX22822" fmla="*/ 1997427 w 2482948"/>
              <a:gd name="connsiteY22822" fmla="*/ 620381 h 2128862"/>
              <a:gd name="connsiteX22823" fmla="*/ 2001086 w 2482948"/>
              <a:gd name="connsiteY22823" fmla="*/ 618960 h 2128862"/>
              <a:gd name="connsiteX22824" fmla="*/ 2008261 w 2482948"/>
              <a:gd name="connsiteY22824" fmla="*/ 616175 h 2128862"/>
              <a:gd name="connsiteX22825" fmla="*/ 2031962 w 2482948"/>
              <a:gd name="connsiteY22825" fmla="*/ 587198 h 2128862"/>
              <a:gd name="connsiteX22826" fmla="*/ 2247983 w 2482948"/>
              <a:gd name="connsiteY22826" fmla="*/ 587122 h 2128862"/>
              <a:gd name="connsiteX22827" fmla="*/ 2249572 w 2482948"/>
              <a:gd name="connsiteY22827" fmla="*/ 588301 h 2128862"/>
              <a:gd name="connsiteX22828" fmla="*/ 2264615 w 2482948"/>
              <a:gd name="connsiteY22828" fmla="*/ 599465 h 2128862"/>
              <a:gd name="connsiteX22829" fmla="*/ 2289811 w 2482948"/>
              <a:gd name="connsiteY22829" fmla="*/ 599588 h 2128862"/>
              <a:gd name="connsiteX22830" fmla="*/ 2350556 w 2482948"/>
              <a:gd name="connsiteY22830" fmla="*/ 605140 h 2128862"/>
              <a:gd name="connsiteX22831" fmla="*/ 2353312 w 2482948"/>
              <a:gd name="connsiteY22831" fmla="*/ 605971 h 2128862"/>
              <a:gd name="connsiteX22832" fmla="*/ 2379330 w 2482948"/>
              <a:gd name="connsiteY22832" fmla="*/ 613818 h 2128862"/>
              <a:gd name="connsiteX22833" fmla="*/ 2384024 w 2482948"/>
              <a:gd name="connsiteY22833" fmla="*/ 615234 h 2128862"/>
              <a:gd name="connsiteX22834" fmla="*/ 2368570 w 2482948"/>
              <a:gd name="connsiteY22834" fmla="*/ 607943 h 2128862"/>
              <a:gd name="connsiteX22835" fmla="*/ 2338932 w 2482948"/>
              <a:gd name="connsiteY22835" fmla="*/ 599611 h 2128862"/>
              <a:gd name="connsiteX22836" fmla="*/ 2281297 w 2482948"/>
              <a:gd name="connsiteY22836" fmla="*/ 589057 h 2128862"/>
              <a:gd name="connsiteX22837" fmla="*/ 1555100 w 2482948"/>
              <a:gd name="connsiteY22837" fmla="*/ 587100 h 2128862"/>
              <a:gd name="connsiteX22838" fmla="*/ 1553664 w 2482948"/>
              <a:gd name="connsiteY22838" fmla="*/ 588297 h 2128862"/>
              <a:gd name="connsiteX22839" fmla="*/ 1561127 w 2482948"/>
              <a:gd name="connsiteY22839" fmla="*/ 591707 h 2128862"/>
              <a:gd name="connsiteX22840" fmla="*/ 1561269 w 2482948"/>
              <a:gd name="connsiteY22840" fmla="*/ 591563 h 2128862"/>
              <a:gd name="connsiteX22841" fmla="*/ 1562313 w 2482948"/>
              <a:gd name="connsiteY22841" fmla="*/ 590504 h 2128862"/>
              <a:gd name="connsiteX22842" fmla="*/ 1562363 w 2482948"/>
              <a:gd name="connsiteY22842" fmla="*/ 590472 h 2128862"/>
              <a:gd name="connsiteX22843" fmla="*/ 1556137 w 2482948"/>
              <a:gd name="connsiteY22843" fmla="*/ 587575 h 2128862"/>
              <a:gd name="connsiteX22844" fmla="*/ 1598962 w 2482948"/>
              <a:gd name="connsiteY22844" fmla="*/ 587012 h 2128862"/>
              <a:gd name="connsiteX22845" fmla="*/ 1598591 w 2482948"/>
              <a:gd name="connsiteY22845" fmla="*/ 587277 h 2128862"/>
              <a:gd name="connsiteX22846" fmla="*/ 1597902 w 2482948"/>
              <a:gd name="connsiteY22846" fmla="*/ 587770 h 2128862"/>
              <a:gd name="connsiteX22847" fmla="*/ 1601010 w 2482948"/>
              <a:gd name="connsiteY22847" fmla="*/ 589205 h 2128862"/>
              <a:gd name="connsiteX22848" fmla="*/ 1603208 w 2482948"/>
              <a:gd name="connsiteY22848" fmla="*/ 590219 h 2128862"/>
              <a:gd name="connsiteX22849" fmla="*/ 1604199 w 2482948"/>
              <a:gd name="connsiteY22849" fmla="*/ 589460 h 2128862"/>
              <a:gd name="connsiteX22850" fmla="*/ 2182244 w 2482948"/>
              <a:gd name="connsiteY22850" fmla="*/ 586927 h 2128862"/>
              <a:gd name="connsiteX22851" fmla="*/ 2179457 w 2482948"/>
              <a:gd name="connsiteY22851" fmla="*/ 587200 h 2128862"/>
              <a:gd name="connsiteX22852" fmla="*/ 2182957 w 2482948"/>
              <a:gd name="connsiteY22852" fmla="*/ 596288 h 2128862"/>
              <a:gd name="connsiteX22853" fmla="*/ 2184804 w 2482948"/>
              <a:gd name="connsiteY22853" fmla="*/ 601082 h 2128862"/>
              <a:gd name="connsiteX22854" fmla="*/ 2189806 w 2482948"/>
              <a:gd name="connsiteY22854" fmla="*/ 600791 h 2128862"/>
              <a:gd name="connsiteX22855" fmla="*/ 2189877 w 2482948"/>
              <a:gd name="connsiteY22855" fmla="*/ 600787 h 2128862"/>
              <a:gd name="connsiteX22856" fmla="*/ 2186869 w 2482948"/>
              <a:gd name="connsiteY22856" fmla="*/ 592552 h 2128862"/>
              <a:gd name="connsiteX22857" fmla="*/ 2186869 w 2482948"/>
              <a:gd name="connsiteY22857" fmla="*/ 592551 h 2128862"/>
              <a:gd name="connsiteX22858" fmla="*/ 2239182 w 2482948"/>
              <a:gd name="connsiteY22858" fmla="*/ 586611 h 2128862"/>
              <a:gd name="connsiteX22859" fmla="*/ 2253477 w 2482948"/>
              <a:gd name="connsiteY22859" fmla="*/ 599411 h 2128862"/>
              <a:gd name="connsiteX22860" fmla="*/ 2256769 w 2482948"/>
              <a:gd name="connsiteY22860" fmla="*/ 599427 h 2128862"/>
              <a:gd name="connsiteX22861" fmla="*/ 2257214 w 2482948"/>
              <a:gd name="connsiteY22861" fmla="*/ 599429 h 2128862"/>
              <a:gd name="connsiteX22862" fmla="*/ 2257274 w 2482948"/>
              <a:gd name="connsiteY22862" fmla="*/ 599430 h 2128862"/>
              <a:gd name="connsiteX22863" fmla="*/ 2254776 w 2482948"/>
              <a:gd name="connsiteY22863" fmla="*/ 596873 h 2128862"/>
              <a:gd name="connsiteX22864" fmla="*/ 2240420 w 2482948"/>
              <a:gd name="connsiteY22864" fmla="*/ 586683 h 2128862"/>
              <a:gd name="connsiteX22865" fmla="*/ 1506688 w 2482948"/>
              <a:gd name="connsiteY22865" fmla="*/ 586523 h 2128862"/>
              <a:gd name="connsiteX22866" fmla="*/ 1505157 w 2482948"/>
              <a:gd name="connsiteY22866" fmla="*/ 587637 h 2128862"/>
              <a:gd name="connsiteX22867" fmla="*/ 1509671 w 2482948"/>
              <a:gd name="connsiteY22867" fmla="*/ 589643 h 2128862"/>
              <a:gd name="connsiteX22868" fmla="*/ 1515784 w 2482948"/>
              <a:gd name="connsiteY22868" fmla="*/ 592364 h 2128862"/>
              <a:gd name="connsiteX22869" fmla="*/ 1517311 w 2482948"/>
              <a:gd name="connsiteY22869" fmla="*/ 591237 h 2128862"/>
              <a:gd name="connsiteX22870" fmla="*/ 1512703 w 2482948"/>
              <a:gd name="connsiteY22870" fmla="*/ 589229 h 2128862"/>
              <a:gd name="connsiteX22871" fmla="*/ 2189981 w 2482948"/>
              <a:gd name="connsiteY22871" fmla="*/ 586169 h 2128862"/>
              <a:gd name="connsiteX22872" fmla="*/ 2187372 w 2482948"/>
              <a:gd name="connsiteY22872" fmla="*/ 586425 h 2128862"/>
              <a:gd name="connsiteX22873" fmla="*/ 2187401 w 2482948"/>
              <a:gd name="connsiteY22873" fmla="*/ 586460 h 2128862"/>
              <a:gd name="connsiteX22874" fmla="*/ 2188093 w 2482948"/>
              <a:gd name="connsiteY22874" fmla="*/ 587299 h 2128862"/>
              <a:gd name="connsiteX22875" fmla="*/ 2190639 w 2482948"/>
              <a:gd name="connsiteY22875" fmla="*/ 590388 h 2128862"/>
              <a:gd name="connsiteX22876" fmla="*/ 2195085 w 2482948"/>
              <a:gd name="connsiteY22876" fmla="*/ 600485 h 2128862"/>
              <a:gd name="connsiteX22877" fmla="*/ 2200871 w 2482948"/>
              <a:gd name="connsiteY22877" fmla="*/ 600148 h 2128862"/>
              <a:gd name="connsiteX22878" fmla="*/ 2199672 w 2482948"/>
              <a:gd name="connsiteY22878" fmla="*/ 597280 h 2128862"/>
              <a:gd name="connsiteX22879" fmla="*/ 2199672 w 2482948"/>
              <a:gd name="connsiteY22879" fmla="*/ 597279 h 2128862"/>
              <a:gd name="connsiteX22880" fmla="*/ 2199670 w 2482948"/>
              <a:gd name="connsiteY22880" fmla="*/ 597275 h 2128862"/>
              <a:gd name="connsiteX22881" fmla="*/ 2220588 w 2482948"/>
              <a:gd name="connsiteY22881" fmla="*/ 585532 h 2128862"/>
              <a:gd name="connsiteX22882" fmla="*/ 2229550 w 2482948"/>
              <a:gd name="connsiteY22882" fmla="*/ 594306 h 2128862"/>
              <a:gd name="connsiteX22883" fmla="*/ 2234671 w 2482948"/>
              <a:gd name="connsiteY22883" fmla="*/ 599320 h 2128862"/>
              <a:gd name="connsiteX22884" fmla="*/ 2237118 w 2482948"/>
              <a:gd name="connsiteY22884" fmla="*/ 599332 h 2128862"/>
              <a:gd name="connsiteX22885" fmla="*/ 2236422 w 2482948"/>
              <a:gd name="connsiteY22885" fmla="*/ 598671 h 2128862"/>
              <a:gd name="connsiteX22886" fmla="*/ 2233657 w 2482948"/>
              <a:gd name="connsiteY22886" fmla="*/ 596043 h 2128862"/>
              <a:gd name="connsiteX22887" fmla="*/ 2222728 w 2482948"/>
              <a:gd name="connsiteY22887" fmla="*/ 585656 h 2128862"/>
              <a:gd name="connsiteX22888" fmla="*/ 2222655 w 2482948"/>
              <a:gd name="connsiteY22888" fmla="*/ 585652 h 2128862"/>
              <a:gd name="connsiteX22889" fmla="*/ 2222242 w 2482948"/>
              <a:gd name="connsiteY22889" fmla="*/ 585628 h 2128862"/>
              <a:gd name="connsiteX22890" fmla="*/ 1481121 w 2482948"/>
              <a:gd name="connsiteY22890" fmla="*/ 585499 h 2128862"/>
              <a:gd name="connsiteX22891" fmla="*/ 1478556 w 2482948"/>
              <a:gd name="connsiteY22891" fmla="*/ 587410 h 2128862"/>
              <a:gd name="connsiteX22892" fmla="*/ 1483334 w 2482948"/>
              <a:gd name="connsiteY22892" fmla="*/ 591848 h 2128862"/>
              <a:gd name="connsiteX22893" fmla="*/ 1488850 w 2482948"/>
              <a:gd name="connsiteY22893" fmla="*/ 594331 h 2128862"/>
              <a:gd name="connsiteX22894" fmla="*/ 1488955 w 2482948"/>
              <a:gd name="connsiteY22894" fmla="*/ 594376 h 2128862"/>
              <a:gd name="connsiteX22895" fmla="*/ 1490869 w 2482948"/>
              <a:gd name="connsiteY22895" fmla="*/ 592990 h 2128862"/>
              <a:gd name="connsiteX22896" fmla="*/ 1487884 w 2482948"/>
              <a:gd name="connsiteY22896" fmla="*/ 591710 h 2128862"/>
              <a:gd name="connsiteX22897" fmla="*/ 2197585 w 2482948"/>
              <a:gd name="connsiteY22897" fmla="*/ 585425 h 2128862"/>
              <a:gd name="connsiteX22898" fmla="*/ 2195865 w 2482948"/>
              <a:gd name="connsiteY22898" fmla="*/ 585593 h 2128862"/>
              <a:gd name="connsiteX22899" fmla="*/ 2203487 w 2482948"/>
              <a:gd name="connsiteY22899" fmla="*/ 594255 h 2128862"/>
              <a:gd name="connsiteX22900" fmla="*/ 2205495 w 2482948"/>
              <a:gd name="connsiteY22900" fmla="*/ 598348 h 2128862"/>
              <a:gd name="connsiteX22901" fmla="*/ 2206226 w 2482948"/>
              <a:gd name="connsiteY22901" fmla="*/ 599837 h 2128862"/>
              <a:gd name="connsiteX22902" fmla="*/ 2210743 w 2482948"/>
              <a:gd name="connsiteY22902" fmla="*/ 599575 h 2128862"/>
              <a:gd name="connsiteX22903" fmla="*/ 2201614 w 2482948"/>
              <a:gd name="connsiteY22903" fmla="*/ 589757 h 2128862"/>
              <a:gd name="connsiteX22904" fmla="*/ 633564 w 2482948"/>
              <a:gd name="connsiteY22904" fmla="*/ 585071 h 2128862"/>
              <a:gd name="connsiteX22905" fmla="*/ 624104 w 2482948"/>
              <a:gd name="connsiteY22905" fmla="*/ 595659 h 2128862"/>
              <a:gd name="connsiteX22906" fmla="*/ 530131 w 2482948"/>
              <a:gd name="connsiteY22906" fmla="*/ 704776 h 2128862"/>
              <a:gd name="connsiteX22907" fmla="*/ 523650 w 2482948"/>
              <a:gd name="connsiteY22907" fmla="*/ 712221 h 2128862"/>
              <a:gd name="connsiteX22908" fmla="*/ 480629 w 2482948"/>
              <a:gd name="connsiteY22908" fmla="*/ 762274 h 2128862"/>
              <a:gd name="connsiteX22909" fmla="*/ 215889 w 2482948"/>
              <a:gd name="connsiteY22909" fmla="*/ 1077068 h 2128862"/>
              <a:gd name="connsiteX22910" fmla="*/ 209961 w 2482948"/>
              <a:gd name="connsiteY22910" fmla="*/ 1084375 h 2128862"/>
              <a:gd name="connsiteX22911" fmla="*/ 157117 w 2482948"/>
              <a:gd name="connsiteY22911" fmla="*/ 1136735 h 2128862"/>
              <a:gd name="connsiteX22912" fmla="*/ 152579 w 2482948"/>
              <a:gd name="connsiteY22912" fmla="*/ 1139184 h 2128862"/>
              <a:gd name="connsiteX22913" fmla="*/ 148995 w 2482948"/>
              <a:gd name="connsiteY22913" fmla="*/ 1141119 h 2128862"/>
              <a:gd name="connsiteX22914" fmla="*/ 118067 w 2482948"/>
              <a:gd name="connsiteY22914" fmla="*/ 1157814 h 2128862"/>
              <a:gd name="connsiteX22915" fmla="*/ 118680 w 2482948"/>
              <a:gd name="connsiteY22915" fmla="*/ 1159939 h 2128862"/>
              <a:gd name="connsiteX22916" fmla="*/ 120210 w 2482948"/>
              <a:gd name="connsiteY22916" fmla="*/ 1163167 h 2128862"/>
              <a:gd name="connsiteX22917" fmla="*/ 157942 w 2482948"/>
              <a:gd name="connsiteY22917" fmla="*/ 1141514 h 2128862"/>
              <a:gd name="connsiteX22918" fmla="*/ 161794 w 2482948"/>
              <a:gd name="connsiteY22918" fmla="*/ 1138669 h 2128862"/>
              <a:gd name="connsiteX22919" fmla="*/ 168681 w 2482948"/>
              <a:gd name="connsiteY22919" fmla="*/ 1133583 h 2128862"/>
              <a:gd name="connsiteX22920" fmla="*/ 214096 w 2482948"/>
              <a:gd name="connsiteY22920" fmla="*/ 1090719 h 2128862"/>
              <a:gd name="connsiteX22921" fmla="*/ 255462 w 2482948"/>
              <a:gd name="connsiteY22921" fmla="*/ 1041908 h 2128862"/>
              <a:gd name="connsiteX22922" fmla="*/ 486971 w 2482948"/>
              <a:gd name="connsiteY22922" fmla="*/ 773169 h 2128862"/>
              <a:gd name="connsiteX22923" fmla="*/ 535783 w 2482948"/>
              <a:gd name="connsiteY22923" fmla="*/ 717049 h 2128862"/>
              <a:gd name="connsiteX22924" fmla="*/ 632736 w 2482948"/>
              <a:gd name="connsiteY22924" fmla="*/ 605461 h 2128862"/>
              <a:gd name="connsiteX22925" fmla="*/ 633161 w 2482948"/>
              <a:gd name="connsiteY22925" fmla="*/ 604472 h 2128862"/>
              <a:gd name="connsiteX22926" fmla="*/ 633283 w 2482948"/>
              <a:gd name="connsiteY22926" fmla="*/ 604190 h 2128862"/>
              <a:gd name="connsiteX22927" fmla="*/ 640182 w 2482948"/>
              <a:gd name="connsiteY22927" fmla="*/ 594786 h 2128862"/>
              <a:gd name="connsiteX22928" fmla="*/ 644532 w 2482948"/>
              <a:gd name="connsiteY22928" fmla="*/ 588857 h 2128862"/>
              <a:gd name="connsiteX22929" fmla="*/ 638768 w 2482948"/>
              <a:gd name="connsiteY22929" fmla="*/ 586868 h 2128862"/>
              <a:gd name="connsiteX22930" fmla="*/ 636081 w 2482948"/>
              <a:gd name="connsiteY22930" fmla="*/ 585940 h 2128862"/>
              <a:gd name="connsiteX22931" fmla="*/ 2212157 w 2482948"/>
              <a:gd name="connsiteY22931" fmla="*/ 585042 h 2128862"/>
              <a:gd name="connsiteX22932" fmla="*/ 2226011 w 2482948"/>
              <a:gd name="connsiteY22932" fmla="*/ 599278 h 2128862"/>
              <a:gd name="connsiteX22933" fmla="*/ 2227245 w 2482948"/>
              <a:gd name="connsiteY22933" fmla="*/ 599284 h 2128862"/>
              <a:gd name="connsiteX22934" fmla="*/ 2227878 w 2482948"/>
              <a:gd name="connsiteY22934" fmla="*/ 599287 h 2128862"/>
              <a:gd name="connsiteX22935" fmla="*/ 2228547 w 2482948"/>
              <a:gd name="connsiteY22935" fmla="*/ 599290 h 2128862"/>
              <a:gd name="connsiteX22936" fmla="*/ 2223422 w 2482948"/>
              <a:gd name="connsiteY22936" fmla="*/ 594255 h 2128862"/>
              <a:gd name="connsiteX22937" fmla="*/ 2214163 w 2482948"/>
              <a:gd name="connsiteY22937" fmla="*/ 585158 h 2128862"/>
              <a:gd name="connsiteX22938" fmla="*/ 1580630 w 2482948"/>
              <a:gd name="connsiteY22938" fmla="*/ 585025 h 2128862"/>
              <a:gd name="connsiteX22939" fmla="*/ 1578636 w 2482948"/>
              <a:gd name="connsiteY22939" fmla="*/ 586298 h 2128862"/>
              <a:gd name="connsiteX22940" fmla="*/ 1582611 w 2482948"/>
              <a:gd name="connsiteY22940" fmla="*/ 588126 h 2128862"/>
              <a:gd name="connsiteX22941" fmla="*/ 1584648 w 2482948"/>
              <a:gd name="connsiteY22941" fmla="*/ 589068 h 2128862"/>
              <a:gd name="connsiteX22942" fmla="*/ 1586557 w 2482948"/>
              <a:gd name="connsiteY22942" fmla="*/ 587775 h 2128862"/>
              <a:gd name="connsiteX22943" fmla="*/ 1585232 w 2482948"/>
              <a:gd name="connsiteY22943" fmla="*/ 587160 h 2128862"/>
              <a:gd name="connsiteX22944" fmla="*/ 1535127 w 2482948"/>
              <a:gd name="connsiteY22944" fmla="*/ 584676 h 2128862"/>
              <a:gd name="connsiteX22945" fmla="*/ 1533538 w 2482948"/>
              <a:gd name="connsiteY22945" fmla="*/ 585987 h 2128862"/>
              <a:gd name="connsiteX22946" fmla="*/ 1540631 w 2482948"/>
              <a:gd name="connsiteY22946" fmla="*/ 589162 h 2128862"/>
              <a:gd name="connsiteX22947" fmla="*/ 1542867 w 2482948"/>
              <a:gd name="connsiteY22947" fmla="*/ 590162 h 2128862"/>
              <a:gd name="connsiteX22948" fmla="*/ 1543267 w 2482948"/>
              <a:gd name="connsiteY22948" fmla="*/ 589796 h 2128862"/>
              <a:gd name="connsiteX22949" fmla="*/ 1544266 w 2482948"/>
              <a:gd name="connsiteY22949" fmla="*/ 588882 h 2128862"/>
              <a:gd name="connsiteX22950" fmla="*/ 2205462 w 2482948"/>
              <a:gd name="connsiteY22950" fmla="*/ 584653 h 2128862"/>
              <a:gd name="connsiteX22951" fmla="*/ 2204850 w 2482948"/>
              <a:gd name="connsiteY22951" fmla="*/ 584713 h 2128862"/>
              <a:gd name="connsiteX22952" fmla="*/ 2203850 w 2482948"/>
              <a:gd name="connsiteY22952" fmla="*/ 584811 h 2128862"/>
              <a:gd name="connsiteX22953" fmla="*/ 2202437 w 2482948"/>
              <a:gd name="connsiteY22953" fmla="*/ 584949 h 2128862"/>
              <a:gd name="connsiteX22954" fmla="*/ 2215073 w 2482948"/>
              <a:gd name="connsiteY22954" fmla="*/ 598780 h 2128862"/>
              <a:gd name="connsiteX22955" fmla="*/ 2215181 w 2482948"/>
              <a:gd name="connsiteY22955" fmla="*/ 598978 h 2128862"/>
              <a:gd name="connsiteX22956" fmla="*/ 2215360 w 2482948"/>
              <a:gd name="connsiteY22956" fmla="*/ 599306 h 2128862"/>
              <a:gd name="connsiteX22957" fmla="*/ 2216425 w 2482948"/>
              <a:gd name="connsiteY22957" fmla="*/ 599244 h 2128862"/>
              <a:gd name="connsiteX22958" fmla="*/ 2216630 w 2482948"/>
              <a:gd name="connsiteY22958" fmla="*/ 599232 h 2128862"/>
              <a:gd name="connsiteX22959" fmla="*/ 2216977 w 2482948"/>
              <a:gd name="connsiteY22959" fmla="*/ 599234 h 2128862"/>
              <a:gd name="connsiteX22960" fmla="*/ 2218347 w 2482948"/>
              <a:gd name="connsiteY22960" fmla="*/ 599241 h 2128862"/>
              <a:gd name="connsiteX22961" fmla="*/ 2219964 w 2482948"/>
              <a:gd name="connsiteY22961" fmla="*/ 599249 h 2128862"/>
              <a:gd name="connsiteX22962" fmla="*/ 2211408 w 2482948"/>
              <a:gd name="connsiteY22962" fmla="*/ 590447 h 2128862"/>
              <a:gd name="connsiteX22963" fmla="*/ 2206030 w 2482948"/>
              <a:gd name="connsiteY22963" fmla="*/ 584915 h 2128862"/>
              <a:gd name="connsiteX22964" fmla="*/ 2205794 w 2482948"/>
              <a:gd name="connsiteY22964" fmla="*/ 584672 h 2128862"/>
              <a:gd name="connsiteX22965" fmla="*/ 2205641 w 2482948"/>
              <a:gd name="connsiteY22965" fmla="*/ 584664 h 2128862"/>
              <a:gd name="connsiteX22966" fmla="*/ 2205610 w 2482948"/>
              <a:gd name="connsiteY22966" fmla="*/ 584662 h 2128862"/>
              <a:gd name="connsiteX22967" fmla="*/ 915118 w 2482948"/>
              <a:gd name="connsiteY22967" fmla="*/ 584203 h 2128862"/>
              <a:gd name="connsiteX22968" fmla="*/ 913721 w 2482948"/>
              <a:gd name="connsiteY22968" fmla="*/ 586119 h 2128862"/>
              <a:gd name="connsiteX22969" fmla="*/ 914328 w 2482948"/>
              <a:gd name="connsiteY22969" fmla="*/ 586465 h 2128862"/>
              <a:gd name="connsiteX22970" fmla="*/ 914536 w 2482948"/>
              <a:gd name="connsiteY22970" fmla="*/ 586170 h 2128862"/>
              <a:gd name="connsiteX22971" fmla="*/ 915242 w 2482948"/>
              <a:gd name="connsiteY22971" fmla="*/ 585171 h 2128862"/>
              <a:gd name="connsiteX22972" fmla="*/ 915741 w 2482948"/>
              <a:gd name="connsiteY22972" fmla="*/ 584465 h 2128862"/>
              <a:gd name="connsiteX22973" fmla="*/ 915636 w 2482948"/>
              <a:gd name="connsiteY22973" fmla="*/ 584421 h 2128862"/>
              <a:gd name="connsiteX22974" fmla="*/ 2048376 w 2482948"/>
              <a:gd name="connsiteY22974" fmla="*/ 584088 h 2128862"/>
              <a:gd name="connsiteX22975" fmla="*/ 2041764 w 2482948"/>
              <a:gd name="connsiteY22975" fmla="*/ 584822 h 2128862"/>
              <a:gd name="connsiteX22976" fmla="*/ 2019599 w 2482948"/>
              <a:gd name="connsiteY22976" fmla="*/ 611772 h 2128862"/>
              <a:gd name="connsiteX22977" fmla="*/ 2033910 w 2482948"/>
              <a:gd name="connsiteY22977" fmla="*/ 606216 h 2128862"/>
              <a:gd name="connsiteX22978" fmla="*/ 2046355 w 2482948"/>
              <a:gd name="connsiteY22978" fmla="*/ 587180 h 2128862"/>
              <a:gd name="connsiteX22979" fmla="*/ 634859 w 2482948"/>
              <a:gd name="connsiteY22979" fmla="*/ 583623 h 2128862"/>
              <a:gd name="connsiteX22980" fmla="*/ 634849 w 2482948"/>
              <a:gd name="connsiteY22980" fmla="*/ 583633 h 2128862"/>
              <a:gd name="connsiteX22981" fmla="*/ 635135 w 2482948"/>
              <a:gd name="connsiteY22981" fmla="*/ 583773 h 2128862"/>
              <a:gd name="connsiteX22982" fmla="*/ 635205 w 2482948"/>
              <a:gd name="connsiteY22982" fmla="*/ 583807 h 2128862"/>
              <a:gd name="connsiteX22983" fmla="*/ 635304 w 2482948"/>
              <a:gd name="connsiteY22983" fmla="*/ 583856 h 2128862"/>
              <a:gd name="connsiteX22984" fmla="*/ 635559 w 2482948"/>
              <a:gd name="connsiteY22984" fmla="*/ 583889 h 2128862"/>
              <a:gd name="connsiteX22985" fmla="*/ 635737 w 2482948"/>
              <a:gd name="connsiteY22985" fmla="*/ 583912 h 2128862"/>
              <a:gd name="connsiteX22986" fmla="*/ 635675 w 2482948"/>
              <a:gd name="connsiteY22986" fmla="*/ 583891 h 2128862"/>
              <a:gd name="connsiteX22987" fmla="*/ 895309 w 2482948"/>
              <a:gd name="connsiteY22987" fmla="*/ 583358 h 2128862"/>
              <a:gd name="connsiteX22988" fmla="*/ 894191 w 2482948"/>
              <a:gd name="connsiteY22988" fmla="*/ 584827 h 2128862"/>
              <a:gd name="connsiteX22989" fmla="*/ 894414 w 2482948"/>
              <a:gd name="connsiteY22989" fmla="*/ 584936 h 2128862"/>
              <a:gd name="connsiteX22990" fmla="*/ 895764 w 2482948"/>
              <a:gd name="connsiteY22990" fmla="*/ 585597 h 2128862"/>
              <a:gd name="connsiteX22991" fmla="*/ 896170 w 2482948"/>
              <a:gd name="connsiteY22991" fmla="*/ 585037 h 2128862"/>
              <a:gd name="connsiteX22992" fmla="*/ 896912 w 2482948"/>
              <a:gd name="connsiteY22992" fmla="*/ 584011 h 2128862"/>
              <a:gd name="connsiteX22993" fmla="*/ 869388 w 2482948"/>
              <a:gd name="connsiteY22993" fmla="*/ 583160 h 2128862"/>
              <a:gd name="connsiteX22994" fmla="*/ 869533 w 2482948"/>
              <a:gd name="connsiteY22994" fmla="*/ 583214 h 2128862"/>
              <a:gd name="connsiteX22995" fmla="*/ 878845 w 2482948"/>
              <a:gd name="connsiteY22995" fmla="*/ 586695 h 2128862"/>
              <a:gd name="connsiteX22996" fmla="*/ 880297 w 2482948"/>
              <a:gd name="connsiteY22996" fmla="*/ 584769 h 2128862"/>
              <a:gd name="connsiteX22997" fmla="*/ 2234837 w 2482948"/>
              <a:gd name="connsiteY22997" fmla="*/ 582720 h 2128862"/>
              <a:gd name="connsiteX22998" fmla="*/ 2234886 w 2482948"/>
              <a:gd name="connsiteY22998" fmla="*/ 582764 h 2128862"/>
              <a:gd name="connsiteX22999" fmla="*/ 2234999 w 2482948"/>
              <a:gd name="connsiteY22999" fmla="*/ 582865 h 2128862"/>
              <a:gd name="connsiteX23000" fmla="*/ 2235140 w 2482948"/>
              <a:gd name="connsiteY23000" fmla="*/ 582991 h 2128862"/>
              <a:gd name="connsiteX23001" fmla="*/ 2235164 w 2482948"/>
              <a:gd name="connsiteY23001" fmla="*/ 582993 h 2128862"/>
              <a:gd name="connsiteX23002" fmla="*/ 2235192 w 2482948"/>
              <a:gd name="connsiteY23002" fmla="*/ 582995 h 2128862"/>
              <a:gd name="connsiteX23003" fmla="*/ 2235226 w 2482948"/>
              <a:gd name="connsiteY23003" fmla="*/ 582996 h 2128862"/>
              <a:gd name="connsiteX23004" fmla="*/ 1605113 w 2482948"/>
              <a:gd name="connsiteY23004" fmla="*/ 582612 h 2128862"/>
              <a:gd name="connsiteX23005" fmla="*/ 1603883 w 2482948"/>
              <a:gd name="connsiteY23005" fmla="*/ 583492 h 2128862"/>
              <a:gd name="connsiteX23006" fmla="*/ 1603598 w 2482948"/>
              <a:gd name="connsiteY23006" fmla="*/ 583696 h 2128862"/>
              <a:gd name="connsiteX23007" fmla="*/ 1608633 w 2482948"/>
              <a:gd name="connsiteY23007" fmla="*/ 586064 h 2128862"/>
              <a:gd name="connsiteX23008" fmla="*/ 1610127 w 2482948"/>
              <a:gd name="connsiteY23008" fmla="*/ 584919 h 2128862"/>
              <a:gd name="connsiteX23009" fmla="*/ 2061945 w 2482948"/>
              <a:gd name="connsiteY23009" fmla="*/ 582583 h 2128862"/>
              <a:gd name="connsiteX23010" fmla="*/ 2056959 w 2482948"/>
              <a:gd name="connsiteY23010" fmla="*/ 583136 h 2128862"/>
              <a:gd name="connsiteX23011" fmla="*/ 2046808 w 2482948"/>
              <a:gd name="connsiteY23011" fmla="*/ 601208 h 2128862"/>
              <a:gd name="connsiteX23012" fmla="*/ 2046985 w 2482948"/>
              <a:gd name="connsiteY23012" fmla="*/ 601139 h 2128862"/>
              <a:gd name="connsiteX23013" fmla="*/ 2047845 w 2482948"/>
              <a:gd name="connsiteY23013" fmla="*/ 600805 h 2128862"/>
              <a:gd name="connsiteX23014" fmla="*/ 2051984 w 2482948"/>
              <a:gd name="connsiteY23014" fmla="*/ 599198 h 2128862"/>
              <a:gd name="connsiteX23015" fmla="*/ 2054216 w 2482948"/>
              <a:gd name="connsiteY23015" fmla="*/ 598840 h 2128862"/>
              <a:gd name="connsiteX23016" fmla="*/ 1560680 w 2482948"/>
              <a:gd name="connsiteY23016" fmla="*/ 582445 h 2128862"/>
              <a:gd name="connsiteX23017" fmla="*/ 1559090 w 2482948"/>
              <a:gd name="connsiteY23017" fmla="*/ 583772 h 2128862"/>
              <a:gd name="connsiteX23018" fmla="*/ 1562673 w 2482948"/>
              <a:gd name="connsiteY23018" fmla="*/ 585428 h 2128862"/>
              <a:gd name="connsiteX23019" fmla="*/ 1563102 w 2482948"/>
              <a:gd name="connsiteY23019" fmla="*/ 585626 h 2128862"/>
              <a:gd name="connsiteX23020" fmla="*/ 1567077 w 2482948"/>
              <a:gd name="connsiteY23020" fmla="*/ 587463 h 2128862"/>
              <a:gd name="connsiteX23021" fmla="*/ 1568391 w 2482948"/>
              <a:gd name="connsiteY23021" fmla="*/ 586625 h 2128862"/>
              <a:gd name="connsiteX23022" fmla="*/ 1568933 w 2482948"/>
              <a:gd name="connsiteY23022" fmla="*/ 586279 h 2128862"/>
              <a:gd name="connsiteX23023" fmla="*/ 1562204 w 2482948"/>
              <a:gd name="connsiteY23023" fmla="*/ 583162 h 2128862"/>
              <a:gd name="connsiteX23024" fmla="*/ 1485855 w 2482948"/>
              <a:gd name="connsiteY23024" fmla="*/ 581972 h 2128862"/>
              <a:gd name="connsiteX23025" fmla="*/ 1485631 w 2482948"/>
              <a:gd name="connsiteY23025" fmla="*/ 582139 h 2128862"/>
              <a:gd name="connsiteX23026" fmla="*/ 1485409 w 2482948"/>
              <a:gd name="connsiteY23026" fmla="*/ 582304 h 2128862"/>
              <a:gd name="connsiteX23027" fmla="*/ 1484489 w 2482948"/>
              <a:gd name="connsiteY23027" fmla="*/ 582990 h 2128862"/>
              <a:gd name="connsiteX23028" fmla="*/ 1488987 w 2482948"/>
              <a:gd name="connsiteY23028" fmla="*/ 587023 h 2128862"/>
              <a:gd name="connsiteX23029" fmla="*/ 1494640 w 2482948"/>
              <a:gd name="connsiteY23029" fmla="*/ 589504 h 2128862"/>
              <a:gd name="connsiteX23030" fmla="*/ 1495287 w 2482948"/>
              <a:gd name="connsiteY23030" fmla="*/ 589790 h 2128862"/>
              <a:gd name="connsiteX23031" fmla="*/ 1495934 w 2482948"/>
              <a:gd name="connsiteY23031" fmla="*/ 589321 h 2128862"/>
              <a:gd name="connsiteX23032" fmla="*/ 1492848 w 2482948"/>
              <a:gd name="connsiteY23032" fmla="*/ 587989 h 2128862"/>
              <a:gd name="connsiteX23033" fmla="*/ 1513070 w 2482948"/>
              <a:gd name="connsiteY23033" fmla="*/ 581876 h 2128862"/>
              <a:gd name="connsiteX23034" fmla="*/ 1511032 w 2482948"/>
              <a:gd name="connsiteY23034" fmla="*/ 583360 h 2128862"/>
              <a:gd name="connsiteX23035" fmla="*/ 1514634 w 2482948"/>
              <a:gd name="connsiteY23035" fmla="*/ 584955 h 2128862"/>
              <a:gd name="connsiteX23036" fmla="*/ 1521578 w 2482948"/>
              <a:gd name="connsiteY23036" fmla="*/ 588089 h 2128862"/>
              <a:gd name="connsiteX23037" fmla="*/ 1523557 w 2482948"/>
              <a:gd name="connsiteY23037" fmla="*/ 586629 h 2128862"/>
              <a:gd name="connsiteX23038" fmla="*/ 1519322 w 2482948"/>
              <a:gd name="connsiteY23038" fmla="*/ 584678 h 2128862"/>
              <a:gd name="connsiteX23039" fmla="*/ 2073917 w 2482948"/>
              <a:gd name="connsiteY23039" fmla="*/ 581256 h 2128862"/>
              <a:gd name="connsiteX23040" fmla="*/ 2068373 w 2482948"/>
              <a:gd name="connsiteY23040" fmla="*/ 581870 h 2128862"/>
              <a:gd name="connsiteX23041" fmla="*/ 2067874 w 2482948"/>
              <a:gd name="connsiteY23041" fmla="*/ 581926 h 2128862"/>
              <a:gd name="connsiteX23042" fmla="*/ 2066370 w 2482948"/>
              <a:gd name="connsiteY23042" fmla="*/ 585100 h 2128862"/>
              <a:gd name="connsiteX23043" fmla="*/ 2060327 w 2482948"/>
              <a:gd name="connsiteY23043" fmla="*/ 597859 h 2128862"/>
              <a:gd name="connsiteX23044" fmla="*/ 2067503 w 2482948"/>
              <a:gd name="connsiteY23044" fmla="*/ 596707 h 2128862"/>
              <a:gd name="connsiteX23045" fmla="*/ 2067695 w 2482948"/>
              <a:gd name="connsiteY23045" fmla="*/ 596261 h 2128862"/>
              <a:gd name="connsiteX23046" fmla="*/ 1586604 w 2482948"/>
              <a:gd name="connsiteY23046" fmla="*/ 581209 h 2128862"/>
              <a:gd name="connsiteX23047" fmla="*/ 1586101 w 2482948"/>
              <a:gd name="connsiteY23047" fmla="*/ 581530 h 2128862"/>
              <a:gd name="connsiteX23048" fmla="*/ 1585391 w 2482948"/>
              <a:gd name="connsiteY23048" fmla="*/ 581984 h 2128862"/>
              <a:gd name="connsiteX23049" fmla="*/ 1587024 w 2482948"/>
              <a:gd name="connsiteY23049" fmla="*/ 582748 h 2128862"/>
              <a:gd name="connsiteX23050" fmla="*/ 1591159 w 2482948"/>
              <a:gd name="connsiteY23050" fmla="*/ 584657 h 2128862"/>
              <a:gd name="connsiteX23051" fmla="*/ 1592288 w 2482948"/>
              <a:gd name="connsiteY23051" fmla="*/ 583892 h 2128862"/>
              <a:gd name="connsiteX23052" fmla="*/ 1588955 w 2482948"/>
              <a:gd name="connsiteY23052" fmla="*/ 582334 h 2128862"/>
              <a:gd name="connsiteX23053" fmla="*/ 1540560 w 2482948"/>
              <a:gd name="connsiteY23053" fmla="*/ 580429 h 2128862"/>
              <a:gd name="connsiteX23054" fmla="*/ 1539019 w 2482948"/>
              <a:gd name="connsiteY23054" fmla="*/ 581577 h 2128862"/>
              <a:gd name="connsiteX23055" fmla="*/ 1547831 w 2482948"/>
              <a:gd name="connsiteY23055" fmla="*/ 585622 h 2128862"/>
              <a:gd name="connsiteX23056" fmla="*/ 1549180 w 2482948"/>
              <a:gd name="connsiteY23056" fmla="*/ 584388 h 2128862"/>
              <a:gd name="connsiteX23057" fmla="*/ 1541126 w 2482948"/>
              <a:gd name="connsiteY23057" fmla="*/ 580698 h 2128862"/>
              <a:gd name="connsiteX23058" fmla="*/ 2086622 w 2482948"/>
              <a:gd name="connsiteY23058" fmla="*/ 579846 h 2128862"/>
              <a:gd name="connsiteX23059" fmla="*/ 2078152 w 2482948"/>
              <a:gd name="connsiteY23059" fmla="*/ 580786 h 2128862"/>
              <a:gd name="connsiteX23060" fmla="*/ 2072188 w 2482948"/>
              <a:gd name="connsiteY23060" fmla="*/ 595955 h 2128862"/>
              <a:gd name="connsiteX23061" fmla="*/ 2075879 w 2482948"/>
              <a:gd name="connsiteY23061" fmla="*/ 595363 h 2128862"/>
              <a:gd name="connsiteX23062" fmla="*/ 2081888 w 2482948"/>
              <a:gd name="connsiteY23062" fmla="*/ 594399 h 2128862"/>
              <a:gd name="connsiteX23063" fmla="*/ 2084534 w 2482948"/>
              <a:gd name="connsiteY23063" fmla="*/ 586686 h 2128862"/>
              <a:gd name="connsiteX23064" fmla="*/ 2236940 w 2482948"/>
              <a:gd name="connsiteY23064" fmla="*/ 578927 h 2128862"/>
              <a:gd name="connsiteX23065" fmla="*/ 2243038 w 2482948"/>
              <a:gd name="connsiteY23065" fmla="*/ 583453 h 2128862"/>
              <a:gd name="connsiteX23066" fmla="*/ 2284107 w 2482948"/>
              <a:gd name="connsiteY23066" fmla="*/ 585851 h 2128862"/>
              <a:gd name="connsiteX23067" fmla="*/ 2320753 w 2482948"/>
              <a:gd name="connsiteY23067" fmla="*/ 592705 h 2128862"/>
              <a:gd name="connsiteX23068" fmla="*/ 2329487 w 2482948"/>
              <a:gd name="connsiteY23068" fmla="*/ 594338 h 2128862"/>
              <a:gd name="connsiteX23069" fmla="*/ 2275611 w 2482948"/>
              <a:gd name="connsiteY23069" fmla="*/ 582784 h 2128862"/>
              <a:gd name="connsiteX23070" fmla="*/ 2275609 w 2482948"/>
              <a:gd name="connsiteY23070" fmla="*/ 582783 h 2128862"/>
              <a:gd name="connsiteX23071" fmla="*/ 615216 w 2482948"/>
              <a:gd name="connsiteY23071" fmla="*/ 578738 h 2128862"/>
              <a:gd name="connsiteX23072" fmla="*/ 520340 w 2482948"/>
              <a:gd name="connsiteY23072" fmla="*/ 689473 h 2128862"/>
              <a:gd name="connsiteX23073" fmla="*/ 508897 w 2482948"/>
              <a:gd name="connsiteY23073" fmla="*/ 703261 h 2128862"/>
              <a:gd name="connsiteX23074" fmla="*/ 470978 w 2482948"/>
              <a:gd name="connsiteY23074" fmla="*/ 747109 h 2128862"/>
              <a:gd name="connsiteX23075" fmla="*/ 202514 w 2482948"/>
              <a:gd name="connsiteY23075" fmla="*/ 1074864 h 2128862"/>
              <a:gd name="connsiteX23076" fmla="*/ 156278 w 2482948"/>
              <a:gd name="connsiteY23076" fmla="*/ 1122355 h 2128862"/>
              <a:gd name="connsiteX23077" fmla="*/ 119892 w 2482948"/>
              <a:gd name="connsiteY23077" fmla="*/ 1146868 h 2128862"/>
              <a:gd name="connsiteX23078" fmla="*/ 109036 w 2482948"/>
              <a:gd name="connsiteY23078" fmla="*/ 1154181 h 2128862"/>
              <a:gd name="connsiteX23079" fmla="*/ 110341 w 2482948"/>
              <a:gd name="connsiteY23079" fmla="*/ 1157334 h 2128862"/>
              <a:gd name="connsiteX23080" fmla="*/ 112852 w 2482948"/>
              <a:gd name="connsiteY23080" fmla="*/ 1155969 h 2128862"/>
              <a:gd name="connsiteX23081" fmla="*/ 116140 w 2482948"/>
              <a:gd name="connsiteY23081" fmla="*/ 1154183 h 2128862"/>
              <a:gd name="connsiteX23082" fmla="*/ 116611 w 2482948"/>
              <a:gd name="connsiteY23082" fmla="*/ 1152769 h 2128862"/>
              <a:gd name="connsiteX23083" fmla="*/ 116900 w 2482948"/>
              <a:gd name="connsiteY23083" fmla="*/ 1153770 h 2128862"/>
              <a:gd name="connsiteX23084" fmla="*/ 126655 w 2482948"/>
              <a:gd name="connsiteY23084" fmla="*/ 1148470 h 2128862"/>
              <a:gd name="connsiteX23085" fmla="*/ 155075 w 2482948"/>
              <a:gd name="connsiteY23085" fmla="*/ 1133030 h 2128862"/>
              <a:gd name="connsiteX23086" fmla="*/ 206789 w 2482948"/>
              <a:gd name="connsiteY23086" fmla="*/ 1081343 h 2128862"/>
              <a:gd name="connsiteX23087" fmla="*/ 212856 w 2482948"/>
              <a:gd name="connsiteY23087" fmla="*/ 1074034 h 2128862"/>
              <a:gd name="connsiteX23088" fmla="*/ 477183 w 2482948"/>
              <a:gd name="connsiteY23088" fmla="*/ 758413 h 2128862"/>
              <a:gd name="connsiteX23089" fmla="*/ 520065 w 2482948"/>
              <a:gd name="connsiteY23089" fmla="*/ 708499 h 2128862"/>
              <a:gd name="connsiteX23090" fmla="*/ 526546 w 2482948"/>
              <a:gd name="connsiteY23090" fmla="*/ 700915 h 2128862"/>
              <a:gd name="connsiteX23091" fmla="*/ 620801 w 2482948"/>
              <a:gd name="connsiteY23091" fmla="*/ 591751 h 2128862"/>
              <a:gd name="connsiteX23092" fmla="*/ 625810 w 2482948"/>
              <a:gd name="connsiteY23092" fmla="*/ 586146 h 2128862"/>
              <a:gd name="connsiteX23093" fmla="*/ 626220 w 2482948"/>
              <a:gd name="connsiteY23093" fmla="*/ 585687 h 2128862"/>
              <a:gd name="connsiteX23094" fmla="*/ 628371 w 2482948"/>
              <a:gd name="connsiteY23094" fmla="*/ 583279 h 2128862"/>
              <a:gd name="connsiteX23095" fmla="*/ 617307 w 2482948"/>
              <a:gd name="connsiteY23095" fmla="*/ 579460 h 2128862"/>
              <a:gd name="connsiteX23096" fmla="*/ 1566900 w 2482948"/>
              <a:gd name="connsiteY23096" fmla="*/ 578640 h 2128862"/>
              <a:gd name="connsiteX23097" fmla="*/ 1564685 w 2482948"/>
              <a:gd name="connsiteY23097" fmla="*/ 579882 h 2128862"/>
              <a:gd name="connsiteX23098" fmla="*/ 1572386 w 2482948"/>
              <a:gd name="connsiteY23098" fmla="*/ 583424 h 2128862"/>
              <a:gd name="connsiteX23099" fmla="*/ 1574084 w 2482948"/>
              <a:gd name="connsiteY23099" fmla="*/ 581987 h 2128862"/>
              <a:gd name="connsiteX23100" fmla="*/ 1567997 w 2482948"/>
              <a:gd name="connsiteY23100" fmla="*/ 579162 h 2128862"/>
              <a:gd name="connsiteX23101" fmla="*/ 883041 w 2482948"/>
              <a:gd name="connsiteY23101" fmla="*/ 578627 h 2128862"/>
              <a:gd name="connsiteX23102" fmla="*/ 881691 w 2482948"/>
              <a:gd name="connsiteY23102" fmla="*/ 578982 h 2128862"/>
              <a:gd name="connsiteX23103" fmla="*/ 879617 w 2482948"/>
              <a:gd name="connsiteY23103" fmla="*/ 579527 h 2128862"/>
              <a:gd name="connsiteX23104" fmla="*/ 879662 w 2482948"/>
              <a:gd name="connsiteY23104" fmla="*/ 579538 h 2128862"/>
              <a:gd name="connsiteX23105" fmla="*/ 883527 w 2482948"/>
              <a:gd name="connsiteY23105" fmla="*/ 580487 h 2128862"/>
              <a:gd name="connsiteX23106" fmla="*/ 883982 w 2482948"/>
              <a:gd name="connsiteY23106" fmla="*/ 579884 h 2128862"/>
              <a:gd name="connsiteX23107" fmla="*/ 884638 w 2482948"/>
              <a:gd name="connsiteY23107" fmla="*/ 579013 h 2128862"/>
              <a:gd name="connsiteX23108" fmla="*/ 884013 w 2482948"/>
              <a:gd name="connsiteY23108" fmla="*/ 578759 h 2128862"/>
              <a:gd name="connsiteX23109" fmla="*/ 2098591 w 2482948"/>
              <a:gd name="connsiteY23109" fmla="*/ 578519 h 2128862"/>
              <a:gd name="connsiteX23110" fmla="*/ 2096420 w 2482948"/>
              <a:gd name="connsiteY23110" fmla="*/ 578760 h 2128862"/>
              <a:gd name="connsiteX23111" fmla="*/ 2092757 w 2482948"/>
              <a:gd name="connsiteY23111" fmla="*/ 579166 h 2128862"/>
              <a:gd name="connsiteX23112" fmla="*/ 2091964 w 2482948"/>
              <a:gd name="connsiteY23112" fmla="*/ 579254 h 2128862"/>
              <a:gd name="connsiteX23113" fmla="*/ 2089719 w 2482948"/>
              <a:gd name="connsiteY23113" fmla="*/ 586760 h 2128862"/>
              <a:gd name="connsiteX23114" fmla="*/ 2088316 w 2482948"/>
              <a:gd name="connsiteY23114" fmla="*/ 591450 h 2128862"/>
              <a:gd name="connsiteX23115" fmla="*/ 2087713 w 2482948"/>
              <a:gd name="connsiteY23115" fmla="*/ 593464 h 2128862"/>
              <a:gd name="connsiteX23116" fmla="*/ 2090815 w 2482948"/>
              <a:gd name="connsiteY23116" fmla="*/ 592966 h 2128862"/>
              <a:gd name="connsiteX23117" fmla="*/ 2095830 w 2482948"/>
              <a:gd name="connsiteY23117" fmla="*/ 592161 h 2128862"/>
              <a:gd name="connsiteX23118" fmla="*/ 2098116 w 2482948"/>
              <a:gd name="connsiteY23118" fmla="*/ 583006 h 2128862"/>
              <a:gd name="connsiteX23119" fmla="*/ 2098122 w 2482948"/>
              <a:gd name="connsiteY23119" fmla="*/ 582944 h 2128862"/>
              <a:gd name="connsiteX23120" fmla="*/ 2098365 w 2482948"/>
              <a:gd name="connsiteY23120" fmla="*/ 580655 h 2128862"/>
              <a:gd name="connsiteX23121" fmla="*/ 2103615 w 2482948"/>
              <a:gd name="connsiteY23121" fmla="*/ 578199 h 2128862"/>
              <a:gd name="connsiteX23122" fmla="*/ 2103321 w 2482948"/>
              <a:gd name="connsiteY23122" fmla="*/ 581627 h 2128862"/>
              <a:gd name="connsiteX23123" fmla="*/ 2100946 w 2482948"/>
              <a:gd name="connsiteY23123" fmla="*/ 591340 h 2128862"/>
              <a:gd name="connsiteX23124" fmla="*/ 2102979 w 2482948"/>
              <a:gd name="connsiteY23124" fmla="*/ 591014 h 2128862"/>
              <a:gd name="connsiteX23125" fmla="*/ 2108796 w 2482948"/>
              <a:gd name="connsiteY23125" fmla="*/ 590080 h 2128862"/>
              <a:gd name="connsiteX23126" fmla="*/ 2109468 w 2482948"/>
              <a:gd name="connsiteY23126" fmla="*/ 578199 h 2128862"/>
              <a:gd name="connsiteX23127" fmla="*/ 2106303 w 2482948"/>
              <a:gd name="connsiteY23127" fmla="*/ 578199 h 2128862"/>
              <a:gd name="connsiteX23128" fmla="*/ 2119412 w 2482948"/>
              <a:gd name="connsiteY23128" fmla="*/ 578129 h 2128862"/>
              <a:gd name="connsiteX23129" fmla="*/ 2117747 w 2482948"/>
              <a:gd name="connsiteY23129" fmla="*/ 578199 h 2128862"/>
              <a:gd name="connsiteX23130" fmla="*/ 2113645 w 2482948"/>
              <a:gd name="connsiteY23130" fmla="*/ 578199 h 2128862"/>
              <a:gd name="connsiteX23131" fmla="*/ 2113203 w 2482948"/>
              <a:gd name="connsiteY23131" fmla="*/ 588904 h 2128862"/>
              <a:gd name="connsiteX23132" fmla="*/ 2113184 w 2482948"/>
              <a:gd name="connsiteY23132" fmla="*/ 589346 h 2128862"/>
              <a:gd name="connsiteX23133" fmla="*/ 2113183 w 2482948"/>
              <a:gd name="connsiteY23133" fmla="*/ 589376 h 2128862"/>
              <a:gd name="connsiteX23134" fmla="*/ 2115817 w 2482948"/>
              <a:gd name="connsiteY23134" fmla="*/ 588953 h 2128862"/>
              <a:gd name="connsiteX23135" fmla="*/ 2119745 w 2482948"/>
              <a:gd name="connsiteY23135" fmla="*/ 588953 h 2128862"/>
              <a:gd name="connsiteX23136" fmla="*/ 1744472 w 2482948"/>
              <a:gd name="connsiteY23136" fmla="*/ 578057 h 2128862"/>
              <a:gd name="connsiteX23137" fmla="*/ 1737922 w 2482948"/>
              <a:gd name="connsiteY23137" fmla="*/ 585417 h 2128862"/>
              <a:gd name="connsiteX23138" fmla="*/ 1695265 w 2482948"/>
              <a:gd name="connsiteY23138" fmla="*/ 647279 h 2128862"/>
              <a:gd name="connsiteX23139" fmla="*/ 1602244 w 2482948"/>
              <a:gd name="connsiteY23139" fmla="*/ 851091 h 2128862"/>
              <a:gd name="connsiteX23140" fmla="*/ 1600534 w 2482948"/>
              <a:gd name="connsiteY23140" fmla="*/ 856363 h 2128862"/>
              <a:gd name="connsiteX23141" fmla="*/ 1600323 w 2482948"/>
              <a:gd name="connsiteY23141" fmla="*/ 857012 h 2128862"/>
              <a:gd name="connsiteX23142" fmla="*/ 1598685 w 2482948"/>
              <a:gd name="connsiteY23142" fmla="*/ 862063 h 2128862"/>
              <a:gd name="connsiteX23143" fmla="*/ 1604156 w 2482948"/>
              <a:gd name="connsiteY23143" fmla="*/ 867868 h 2128862"/>
              <a:gd name="connsiteX23144" fmla="*/ 1605191 w 2482948"/>
              <a:gd name="connsiteY23144" fmla="*/ 864517 h 2128862"/>
              <a:gd name="connsiteX23145" fmla="*/ 1617398 w 2482948"/>
              <a:gd name="connsiteY23145" fmla="*/ 830347 h 2128862"/>
              <a:gd name="connsiteX23146" fmla="*/ 1625442 w 2482948"/>
              <a:gd name="connsiteY23146" fmla="*/ 807832 h 2128862"/>
              <a:gd name="connsiteX23147" fmla="*/ 1629034 w 2482948"/>
              <a:gd name="connsiteY23147" fmla="*/ 797776 h 2128862"/>
              <a:gd name="connsiteX23148" fmla="*/ 1629046 w 2482948"/>
              <a:gd name="connsiteY23148" fmla="*/ 797748 h 2128862"/>
              <a:gd name="connsiteX23149" fmla="*/ 1652473 w 2482948"/>
              <a:gd name="connsiteY23149" fmla="*/ 740467 h 2128862"/>
              <a:gd name="connsiteX23150" fmla="*/ 1660435 w 2482948"/>
              <a:gd name="connsiteY23150" fmla="*/ 723325 h 2128862"/>
              <a:gd name="connsiteX23151" fmla="*/ 1663870 w 2482948"/>
              <a:gd name="connsiteY23151" fmla="*/ 715180 h 2128862"/>
              <a:gd name="connsiteX23152" fmla="*/ 1667962 w 2482948"/>
              <a:gd name="connsiteY23152" fmla="*/ 707119 h 2128862"/>
              <a:gd name="connsiteX23153" fmla="*/ 1674962 w 2482948"/>
              <a:gd name="connsiteY23153" fmla="*/ 692047 h 2128862"/>
              <a:gd name="connsiteX23154" fmla="*/ 1695955 w 2482948"/>
              <a:gd name="connsiteY23154" fmla="*/ 651967 h 2128862"/>
              <a:gd name="connsiteX23155" fmla="*/ 1731964 w 2482948"/>
              <a:gd name="connsiteY23155" fmla="*/ 594315 h 2128862"/>
              <a:gd name="connsiteX23156" fmla="*/ 1743770 w 2482948"/>
              <a:gd name="connsiteY23156" fmla="*/ 578969 h 2128862"/>
              <a:gd name="connsiteX23157" fmla="*/ 1744071 w 2482948"/>
              <a:gd name="connsiteY23157" fmla="*/ 578578 h 2128862"/>
              <a:gd name="connsiteX23158" fmla="*/ 2128675 w 2482948"/>
              <a:gd name="connsiteY23158" fmla="*/ 577738 h 2128862"/>
              <a:gd name="connsiteX23159" fmla="*/ 2123745 w 2482948"/>
              <a:gd name="connsiteY23159" fmla="*/ 577946 h 2128862"/>
              <a:gd name="connsiteX23160" fmla="*/ 2124229 w 2482948"/>
              <a:gd name="connsiteY23160" fmla="*/ 588953 h 2128862"/>
              <a:gd name="connsiteX23161" fmla="*/ 2130828 w 2482948"/>
              <a:gd name="connsiteY23161" fmla="*/ 588953 h 2128862"/>
              <a:gd name="connsiteX23162" fmla="*/ 899628 w 2482948"/>
              <a:gd name="connsiteY23162" fmla="*/ 577679 h 2128862"/>
              <a:gd name="connsiteX23163" fmla="*/ 898570 w 2482948"/>
              <a:gd name="connsiteY23163" fmla="*/ 579070 h 2128862"/>
              <a:gd name="connsiteX23164" fmla="*/ 899993 w 2482948"/>
              <a:gd name="connsiteY23164" fmla="*/ 579750 h 2128862"/>
              <a:gd name="connsiteX23165" fmla="*/ 900127 w 2482948"/>
              <a:gd name="connsiteY23165" fmla="*/ 579565 h 2128862"/>
              <a:gd name="connsiteX23166" fmla="*/ 901056 w 2482948"/>
              <a:gd name="connsiteY23166" fmla="*/ 578281 h 2128862"/>
              <a:gd name="connsiteX23167" fmla="*/ 1994897 w 2482948"/>
              <a:gd name="connsiteY23167" fmla="*/ 577579 h 2128862"/>
              <a:gd name="connsiteX23168" fmla="*/ 1981620 w 2482948"/>
              <a:gd name="connsiteY23168" fmla="*/ 582254 h 2128862"/>
              <a:gd name="connsiteX23169" fmla="*/ 1970850 w 2482948"/>
              <a:gd name="connsiteY23169" fmla="*/ 591299 h 2128862"/>
              <a:gd name="connsiteX23170" fmla="*/ 1937244 w 2482948"/>
              <a:gd name="connsiteY23170" fmla="*/ 624140 h 2128862"/>
              <a:gd name="connsiteX23171" fmla="*/ 1923346 w 2482948"/>
              <a:gd name="connsiteY23171" fmla="*/ 639865 h 2128862"/>
              <a:gd name="connsiteX23172" fmla="*/ 1878652 w 2482948"/>
              <a:gd name="connsiteY23172" fmla="*/ 705604 h 2128862"/>
              <a:gd name="connsiteX23173" fmla="*/ 1872642 w 2482948"/>
              <a:gd name="connsiteY23173" fmla="*/ 718584 h 2128862"/>
              <a:gd name="connsiteX23174" fmla="*/ 1873250 w 2482948"/>
              <a:gd name="connsiteY23174" fmla="*/ 718878 h 2128862"/>
              <a:gd name="connsiteX23175" fmla="*/ 1876363 w 2482948"/>
              <a:gd name="connsiteY23175" fmla="*/ 720379 h 2128862"/>
              <a:gd name="connsiteX23176" fmla="*/ 1882008 w 2482948"/>
              <a:gd name="connsiteY23176" fmla="*/ 712347 h 2128862"/>
              <a:gd name="connsiteX23177" fmla="*/ 1911640 w 2482948"/>
              <a:gd name="connsiteY23177" fmla="*/ 670182 h 2128862"/>
              <a:gd name="connsiteX23178" fmla="*/ 1920208 w 2482948"/>
              <a:gd name="connsiteY23178" fmla="*/ 657990 h 2128862"/>
              <a:gd name="connsiteX23179" fmla="*/ 1923028 w 2482948"/>
              <a:gd name="connsiteY23179" fmla="*/ 655077 h 2128862"/>
              <a:gd name="connsiteX23180" fmla="*/ 1930224 w 2482948"/>
              <a:gd name="connsiteY23180" fmla="*/ 647645 h 2128862"/>
              <a:gd name="connsiteX23181" fmla="*/ 1935169 w 2482948"/>
              <a:gd name="connsiteY23181" fmla="*/ 642538 h 2128862"/>
              <a:gd name="connsiteX23182" fmla="*/ 1937118 w 2482948"/>
              <a:gd name="connsiteY23182" fmla="*/ 639421 h 2128862"/>
              <a:gd name="connsiteX23183" fmla="*/ 1937757 w 2482948"/>
              <a:gd name="connsiteY23183" fmla="*/ 638399 h 2128862"/>
              <a:gd name="connsiteX23184" fmla="*/ 1937779 w 2482948"/>
              <a:gd name="connsiteY23184" fmla="*/ 638375 h 2128862"/>
              <a:gd name="connsiteX23185" fmla="*/ 1941054 w 2482948"/>
              <a:gd name="connsiteY23185" fmla="*/ 634697 h 2128862"/>
              <a:gd name="connsiteX23186" fmla="*/ 1943213 w 2482948"/>
              <a:gd name="connsiteY23186" fmla="*/ 631318 h 2128862"/>
              <a:gd name="connsiteX23187" fmla="*/ 1957460 w 2482948"/>
              <a:gd name="connsiteY23187" fmla="*/ 616270 h 2128862"/>
              <a:gd name="connsiteX23188" fmla="*/ 1981307 w 2482948"/>
              <a:gd name="connsiteY23188" fmla="*/ 589487 h 2128862"/>
              <a:gd name="connsiteX23189" fmla="*/ 1987673 w 2482948"/>
              <a:gd name="connsiteY23189" fmla="*/ 584360 h 2128862"/>
              <a:gd name="connsiteX23190" fmla="*/ 1991929 w 2482948"/>
              <a:gd name="connsiteY23190" fmla="*/ 579864 h 2128862"/>
              <a:gd name="connsiteX23191" fmla="*/ 1491846 w 2482948"/>
              <a:gd name="connsiteY23191" fmla="*/ 577509 h 2128862"/>
              <a:gd name="connsiteX23192" fmla="*/ 1491821 w 2482948"/>
              <a:gd name="connsiteY23192" fmla="*/ 577528 h 2128862"/>
              <a:gd name="connsiteX23193" fmla="*/ 1491572 w 2482948"/>
              <a:gd name="connsiteY23193" fmla="*/ 577713 h 2128862"/>
              <a:gd name="connsiteX23194" fmla="*/ 1489912 w 2482948"/>
              <a:gd name="connsiteY23194" fmla="*/ 578950 h 2128862"/>
              <a:gd name="connsiteX23195" fmla="*/ 1494917 w 2482948"/>
              <a:gd name="connsiteY23195" fmla="*/ 583162 h 2128862"/>
              <a:gd name="connsiteX23196" fmla="*/ 1500880 w 2482948"/>
              <a:gd name="connsiteY23196" fmla="*/ 585738 h 2128862"/>
              <a:gd name="connsiteX23197" fmla="*/ 1502057 w 2482948"/>
              <a:gd name="connsiteY23197" fmla="*/ 584885 h 2128862"/>
              <a:gd name="connsiteX23198" fmla="*/ 1502445 w 2482948"/>
              <a:gd name="connsiteY23198" fmla="*/ 584604 h 2128862"/>
              <a:gd name="connsiteX23199" fmla="*/ 1498363 w 2482948"/>
              <a:gd name="connsiteY23199" fmla="*/ 582748 h 2128862"/>
              <a:gd name="connsiteX23200" fmla="*/ 1519278 w 2482948"/>
              <a:gd name="connsiteY23200" fmla="*/ 577356 h 2128862"/>
              <a:gd name="connsiteX23201" fmla="*/ 1517523 w 2482948"/>
              <a:gd name="connsiteY23201" fmla="*/ 578634 h 2128862"/>
              <a:gd name="connsiteX23202" fmla="*/ 1521391 w 2482948"/>
              <a:gd name="connsiteY23202" fmla="*/ 580403 h 2128862"/>
              <a:gd name="connsiteX23203" fmla="*/ 1527912 w 2482948"/>
              <a:gd name="connsiteY23203" fmla="*/ 583416 h 2128862"/>
              <a:gd name="connsiteX23204" fmla="*/ 1529632 w 2482948"/>
              <a:gd name="connsiteY23204" fmla="*/ 582146 h 2128862"/>
              <a:gd name="connsiteX23205" fmla="*/ 1525251 w 2482948"/>
              <a:gd name="connsiteY23205" fmla="*/ 580130 h 2128862"/>
              <a:gd name="connsiteX23206" fmla="*/ 2139089 w 2482948"/>
              <a:gd name="connsiteY23206" fmla="*/ 577298 h 2128862"/>
              <a:gd name="connsiteX23207" fmla="*/ 2134579 w 2482948"/>
              <a:gd name="connsiteY23207" fmla="*/ 577488 h 2128862"/>
              <a:gd name="connsiteX23208" fmla="*/ 2134757 w 2482948"/>
              <a:gd name="connsiteY23208" fmla="*/ 578745 h 2128862"/>
              <a:gd name="connsiteX23209" fmla="*/ 2135386 w 2482948"/>
              <a:gd name="connsiteY23209" fmla="*/ 583175 h 2128862"/>
              <a:gd name="connsiteX23210" fmla="*/ 2136133 w 2482948"/>
              <a:gd name="connsiteY23210" fmla="*/ 588444 h 2128862"/>
              <a:gd name="connsiteX23211" fmla="*/ 2141828 w 2482948"/>
              <a:gd name="connsiteY23211" fmla="*/ 587880 h 2128862"/>
              <a:gd name="connsiteX23212" fmla="*/ 1927877 w 2482948"/>
              <a:gd name="connsiteY23212" fmla="*/ 577078 h 2128862"/>
              <a:gd name="connsiteX23213" fmla="*/ 1909729 w 2482948"/>
              <a:gd name="connsiteY23213" fmla="*/ 586143 h 2128862"/>
              <a:gd name="connsiteX23214" fmla="*/ 1893483 w 2482948"/>
              <a:gd name="connsiteY23214" fmla="*/ 597171 h 2128862"/>
              <a:gd name="connsiteX23215" fmla="*/ 1864785 w 2482948"/>
              <a:gd name="connsiteY23215" fmla="*/ 620204 h 2128862"/>
              <a:gd name="connsiteX23216" fmla="*/ 1819459 w 2482948"/>
              <a:gd name="connsiteY23216" fmla="*/ 670501 h 2128862"/>
              <a:gd name="connsiteX23217" fmla="*/ 1799888 w 2482948"/>
              <a:gd name="connsiteY23217" fmla="*/ 703198 h 2128862"/>
              <a:gd name="connsiteX23218" fmla="*/ 1806876 w 2482948"/>
              <a:gd name="connsiteY23218" fmla="*/ 701713 h 2128862"/>
              <a:gd name="connsiteX23219" fmla="*/ 1808154 w 2482948"/>
              <a:gd name="connsiteY23219" fmla="*/ 701830 h 2128862"/>
              <a:gd name="connsiteX23220" fmla="*/ 1808768 w 2482948"/>
              <a:gd name="connsiteY23220" fmla="*/ 701706 h 2128862"/>
              <a:gd name="connsiteX23221" fmla="*/ 1808869 w 2482948"/>
              <a:gd name="connsiteY23221" fmla="*/ 701685 h 2128862"/>
              <a:gd name="connsiteX23222" fmla="*/ 1809096 w 2482948"/>
              <a:gd name="connsiteY23222" fmla="*/ 701639 h 2128862"/>
              <a:gd name="connsiteX23223" fmla="*/ 1809131 w 2482948"/>
              <a:gd name="connsiteY23223" fmla="*/ 701643 h 2128862"/>
              <a:gd name="connsiteX23224" fmla="*/ 1809304 w 2482948"/>
              <a:gd name="connsiteY23224" fmla="*/ 701660 h 2128862"/>
              <a:gd name="connsiteX23225" fmla="*/ 1809575 w 2482948"/>
              <a:gd name="connsiteY23225" fmla="*/ 701687 h 2128862"/>
              <a:gd name="connsiteX23226" fmla="*/ 1813433 w 2482948"/>
              <a:gd name="connsiteY23226" fmla="*/ 694435 h 2128862"/>
              <a:gd name="connsiteX23227" fmla="*/ 1848037 w 2482948"/>
              <a:gd name="connsiteY23227" fmla="*/ 646848 h 2128862"/>
              <a:gd name="connsiteX23228" fmla="*/ 1853040 w 2482948"/>
              <a:gd name="connsiteY23228" fmla="*/ 641955 h 2128862"/>
              <a:gd name="connsiteX23229" fmla="*/ 1862043 w 2482948"/>
              <a:gd name="connsiteY23229" fmla="*/ 633146 h 2128862"/>
              <a:gd name="connsiteX23230" fmla="*/ 1868086 w 2482948"/>
              <a:gd name="connsiteY23230" fmla="*/ 625527 h 2128862"/>
              <a:gd name="connsiteX23231" fmla="*/ 1875867 w 2482948"/>
              <a:gd name="connsiteY23231" fmla="*/ 619622 h 2128862"/>
              <a:gd name="connsiteX23232" fmla="*/ 1881527 w 2482948"/>
              <a:gd name="connsiteY23232" fmla="*/ 614086 h 2128862"/>
              <a:gd name="connsiteX23233" fmla="*/ 1889807 w 2482948"/>
              <a:gd name="connsiteY23233" fmla="*/ 605985 h 2128862"/>
              <a:gd name="connsiteX23234" fmla="*/ 1902157 w 2482948"/>
              <a:gd name="connsiteY23234" fmla="*/ 597401 h 2128862"/>
              <a:gd name="connsiteX23235" fmla="*/ 1918017 w 2482948"/>
              <a:gd name="connsiteY23235" fmla="*/ 586377 h 2128862"/>
              <a:gd name="connsiteX23236" fmla="*/ 1922694 w 2482948"/>
              <a:gd name="connsiteY23236" fmla="*/ 581967 h 2128862"/>
              <a:gd name="connsiteX23237" fmla="*/ 1593316 w 2482948"/>
              <a:gd name="connsiteY23237" fmla="*/ 576922 h 2128862"/>
              <a:gd name="connsiteX23238" fmla="*/ 1592471 w 2482948"/>
              <a:gd name="connsiteY23238" fmla="*/ 577462 h 2128862"/>
              <a:gd name="connsiteX23239" fmla="*/ 1591566 w 2482948"/>
              <a:gd name="connsiteY23239" fmla="*/ 578040 h 2128862"/>
              <a:gd name="connsiteX23240" fmla="*/ 1597091 w 2482948"/>
              <a:gd name="connsiteY23240" fmla="*/ 580637 h 2128862"/>
              <a:gd name="connsiteX23241" fmla="*/ 1598715 w 2482948"/>
              <a:gd name="connsiteY23241" fmla="*/ 579537 h 2128862"/>
              <a:gd name="connsiteX23242" fmla="*/ 2149384 w 2482948"/>
              <a:gd name="connsiteY23242" fmla="*/ 576863 h 2128862"/>
              <a:gd name="connsiteX23243" fmla="*/ 2144623 w 2482948"/>
              <a:gd name="connsiteY23243" fmla="*/ 577064 h 2128862"/>
              <a:gd name="connsiteX23244" fmla="*/ 2146776 w 2482948"/>
              <a:gd name="connsiteY23244" fmla="*/ 587390 h 2128862"/>
              <a:gd name="connsiteX23245" fmla="*/ 2147809 w 2482948"/>
              <a:gd name="connsiteY23245" fmla="*/ 587288 h 2128862"/>
              <a:gd name="connsiteX23246" fmla="*/ 2151947 w 2482948"/>
              <a:gd name="connsiteY23246" fmla="*/ 586879 h 2128862"/>
              <a:gd name="connsiteX23247" fmla="*/ 2150224 w 2482948"/>
              <a:gd name="connsiteY23247" fmla="*/ 578125 h 2128862"/>
              <a:gd name="connsiteX23248" fmla="*/ 2150224 w 2482948"/>
              <a:gd name="connsiteY23248" fmla="*/ 578123 h 2128862"/>
              <a:gd name="connsiteX23249" fmla="*/ 2150223 w 2482948"/>
              <a:gd name="connsiteY23249" fmla="*/ 578119 h 2128862"/>
              <a:gd name="connsiteX23250" fmla="*/ 2157358 w 2482948"/>
              <a:gd name="connsiteY23250" fmla="*/ 576527 h 2128862"/>
              <a:gd name="connsiteX23251" fmla="*/ 2154810 w 2482948"/>
              <a:gd name="connsiteY23251" fmla="*/ 576634 h 2128862"/>
              <a:gd name="connsiteX23252" fmla="*/ 2157805 w 2482948"/>
              <a:gd name="connsiteY23252" fmla="*/ 586299 h 2128862"/>
              <a:gd name="connsiteX23253" fmla="*/ 2162867 w 2482948"/>
              <a:gd name="connsiteY23253" fmla="*/ 585798 h 2128862"/>
              <a:gd name="connsiteX23254" fmla="*/ 2162192 w 2482948"/>
              <a:gd name="connsiteY23254" fmla="*/ 583169 h 2128862"/>
              <a:gd name="connsiteX23255" fmla="*/ 2211224 w 2482948"/>
              <a:gd name="connsiteY23255" fmla="*/ 576363 h 2128862"/>
              <a:gd name="connsiteX23256" fmla="*/ 2214887 w 2482948"/>
              <a:gd name="connsiteY23256" fmla="*/ 579950 h 2128862"/>
              <a:gd name="connsiteX23257" fmla="*/ 2216906 w 2482948"/>
              <a:gd name="connsiteY23257" fmla="*/ 581927 h 2128862"/>
              <a:gd name="connsiteX23258" fmla="*/ 2218929 w 2482948"/>
              <a:gd name="connsiteY23258" fmla="*/ 582045 h 2128862"/>
              <a:gd name="connsiteX23259" fmla="*/ 2213153 w 2482948"/>
              <a:gd name="connsiteY23259" fmla="*/ 576555 h 2128862"/>
              <a:gd name="connsiteX23260" fmla="*/ 2164867 w 2482948"/>
              <a:gd name="connsiteY23260" fmla="*/ 576210 h 2128862"/>
              <a:gd name="connsiteX23261" fmla="*/ 2162714 w 2482948"/>
              <a:gd name="connsiteY23261" fmla="*/ 576301 h 2128862"/>
              <a:gd name="connsiteX23262" fmla="*/ 2166203 w 2482948"/>
              <a:gd name="connsiteY23262" fmla="*/ 581071 h 2128862"/>
              <a:gd name="connsiteX23263" fmla="*/ 2166205 w 2482948"/>
              <a:gd name="connsiteY23263" fmla="*/ 581077 h 2128862"/>
              <a:gd name="connsiteX23264" fmla="*/ 2167000 w 2482948"/>
              <a:gd name="connsiteY23264" fmla="*/ 583488 h 2128862"/>
              <a:gd name="connsiteX23265" fmla="*/ 2167606 w 2482948"/>
              <a:gd name="connsiteY23265" fmla="*/ 585329 h 2128862"/>
              <a:gd name="connsiteX23266" fmla="*/ 2169681 w 2482948"/>
              <a:gd name="connsiteY23266" fmla="*/ 585123 h 2128862"/>
              <a:gd name="connsiteX23267" fmla="*/ 2171119 w 2482948"/>
              <a:gd name="connsiteY23267" fmla="*/ 584981 h 2128862"/>
              <a:gd name="connsiteX23268" fmla="*/ 2171634 w 2482948"/>
              <a:gd name="connsiteY23268" fmla="*/ 584930 h 2128862"/>
              <a:gd name="connsiteX23269" fmla="*/ 1546692 w 2482948"/>
              <a:gd name="connsiteY23269" fmla="*/ 575862 h 2128862"/>
              <a:gd name="connsiteX23270" fmla="*/ 1544888 w 2482948"/>
              <a:gd name="connsiteY23270" fmla="*/ 577206 h 2128862"/>
              <a:gd name="connsiteX23271" fmla="*/ 1552955 w 2482948"/>
              <a:gd name="connsiteY23271" fmla="*/ 580936 h 2128862"/>
              <a:gd name="connsiteX23272" fmla="*/ 1554490 w 2482948"/>
              <a:gd name="connsiteY23272" fmla="*/ 579532 h 2128862"/>
              <a:gd name="connsiteX23273" fmla="*/ 2173144 w 2482948"/>
              <a:gd name="connsiteY23273" fmla="*/ 575861 h 2128862"/>
              <a:gd name="connsiteX23274" fmla="*/ 2172341 w 2482948"/>
              <a:gd name="connsiteY23274" fmla="*/ 575894 h 2128862"/>
              <a:gd name="connsiteX23275" fmla="*/ 2171350 w 2482948"/>
              <a:gd name="connsiteY23275" fmla="*/ 575936 h 2128862"/>
              <a:gd name="connsiteX23276" fmla="*/ 2174167 w 2482948"/>
              <a:gd name="connsiteY23276" fmla="*/ 579551 h 2128862"/>
              <a:gd name="connsiteX23277" fmla="*/ 2177878 w 2482948"/>
              <a:gd name="connsiteY23277" fmla="*/ 584312 h 2128862"/>
              <a:gd name="connsiteX23278" fmla="*/ 2179330 w 2482948"/>
              <a:gd name="connsiteY23278" fmla="*/ 584168 h 2128862"/>
              <a:gd name="connsiteX23279" fmla="*/ 2179927 w 2482948"/>
              <a:gd name="connsiteY23279" fmla="*/ 584109 h 2128862"/>
              <a:gd name="connsiteX23280" fmla="*/ 2180709 w 2482948"/>
              <a:gd name="connsiteY23280" fmla="*/ 575541 h 2128862"/>
              <a:gd name="connsiteX23281" fmla="*/ 2180478 w 2482948"/>
              <a:gd name="connsiteY23281" fmla="*/ 575551 h 2128862"/>
              <a:gd name="connsiteX23282" fmla="*/ 2179103 w 2482948"/>
              <a:gd name="connsiteY23282" fmla="*/ 575609 h 2128862"/>
              <a:gd name="connsiteX23283" fmla="*/ 2178479 w 2482948"/>
              <a:gd name="connsiteY23283" fmla="*/ 575635 h 2128862"/>
              <a:gd name="connsiteX23284" fmla="*/ 2185046 w 2482948"/>
              <a:gd name="connsiteY23284" fmla="*/ 583603 h 2128862"/>
              <a:gd name="connsiteX23285" fmla="*/ 2185075 w 2482948"/>
              <a:gd name="connsiteY23285" fmla="*/ 583600 h 2128862"/>
              <a:gd name="connsiteX23286" fmla="*/ 2187527 w 2482948"/>
              <a:gd name="connsiteY23286" fmla="*/ 583357 h 2128862"/>
              <a:gd name="connsiteX23287" fmla="*/ 2184386 w 2482948"/>
              <a:gd name="connsiteY23287" fmla="*/ 579756 h 2128862"/>
              <a:gd name="connsiteX23288" fmla="*/ 2202904 w 2482948"/>
              <a:gd name="connsiteY23288" fmla="*/ 575533 h 2128862"/>
              <a:gd name="connsiteX23289" fmla="*/ 2208657 w 2482948"/>
              <a:gd name="connsiteY23289" fmla="*/ 581445 h 2128862"/>
              <a:gd name="connsiteX23290" fmla="*/ 2208877 w 2482948"/>
              <a:gd name="connsiteY23290" fmla="*/ 581458 h 2128862"/>
              <a:gd name="connsiteX23291" fmla="*/ 2210493 w 2482948"/>
              <a:gd name="connsiteY23291" fmla="*/ 581552 h 2128862"/>
              <a:gd name="connsiteX23292" fmla="*/ 2204532 w 2482948"/>
              <a:gd name="connsiteY23292" fmla="*/ 575695 h 2128862"/>
              <a:gd name="connsiteX23293" fmla="*/ 2204170 w 2482948"/>
              <a:gd name="connsiteY23293" fmla="*/ 575659 h 2128862"/>
              <a:gd name="connsiteX23294" fmla="*/ 2203751 w 2482948"/>
              <a:gd name="connsiteY23294" fmla="*/ 575618 h 2128862"/>
              <a:gd name="connsiteX23295" fmla="*/ 2188104 w 2482948"/>
              <a:gd name="connsiteY23295" fmla="*/ 575229 h 2128862"/>
              <a:gd name="connsiteX23296" fmla="*/ 2187627 w 2482948"/>
              <a:gd name="connsiteY23296" fmla="*/ 575249 h 2128862"/>
              <a:gd name="connsiteX23297" fmla="*/ 2187615 w 2482948"/>
              <a:gd name="connsiteY23297" fmla="*/ 575250 h 2128862"/>
              <a:gd name="connsiteX23298" fmla="*/ 2186793 w 2482948"/>
              <a:gd name="connsiteY23298" fmla="*/ 575284 h 2128862"/>
              <a:gd name="connsiteX23299" fmla="*/ 2193387 w 2482948"/>
              <a:gd name="connsiteY23299" fmla="*/ 582777 h 2128862"/>
              <a:gd name="connsiteX23300" fmla="*/ 2193594 w 2482948"/>
              <a:gd name="connsiteY23300" fmla="*/ 582757 h 2128862"/>
              <a:gd name="connsiteX23301" fmla="*/ 2193725 w 2482948"/>
              <a:gd name="connsiteY23301" fmla="*/ 582744 h 2128862"/>
              <a:gd name="connsiteX23302" fmla="*/ 2194977 w 2482948"/>
              <a:gd name="connsiteY23302" fmla="*/ 582620 h 2128862"/>
              <a:gd name="connsiteX23303" fmla="*/ 2190857 w 2482948"/>
              <a:gd name="connsiteY23303" fmla="*/ 578190 h 2128862"/>
              <a:gd name="connsiteX23304" fmla="*/ 2190228 w 2482948"/>
              <a:gd name="connsiteY23304" fmla="*/ 577513 h 2128862"/>
              <a:gd name="connsiteX23305" fmla="*/ 1573467 w 2482948"/>
              <a:gd name="connsiteY23305" fmla="*/ 574957 h 2128862"/>
              <a:gd name="connsiteX23306" fmla="*/ 1572059 w 2482948"/>
              <a:gd name="connsiteY23306" fmla="*/ 575747 h 2128862"/>
              <a:gd name="connsiteX23307" fmla="*/ 1578287 w 2482948"/>
              <a:gd name="connsiteY23307" fmla="*/ 578660 h 2128862"/>
              <a:gd name="connsiteX23308" fmla="*/ 1579612 w 2482948"/>
              <a:gd name="connsiteY23308" fmla="*/ 577866 h 2128862"/>
              <a:gd name="connsiteX23309" fmla="*/ 1576269 w 2482948"/>
              <a:gd name="connsiteY23309" fmla="*/ 576267 h 2128862"/>
              <a:gd name="connsiteX23310" fmla="*/ 2196279 w 2482948"/>
              <a:gd name="connsiteY23310" fmla="*/ 574884 h 2128862"/>
              <a:gd name="connsiteX23311" fmla="*/ 2193355 w 2482948"/>
              <a:gd name="connsiteY23311" fmla="*/ 575008 h 2128862"/>
              <a:gd name="connsiteX23312" fmla="*/ 2199867 w 2482948"/>
              <a:gd name="connsiteY23312" fmla="*/ 582136 h 2128862"/>
              <a:gd name="connsiteX23313" fmla="*/ 2203025 w 2482948"/>
              <a:gd name="connsiteY23313" fmla="*/ 581823 h 2128862"/>
              <a:gd name="connsiteX23314" fmla="*/ 2200653 w 2482948"/>
              <a:gd name="connsiteY23314" fmla="*/ 579384 h 2128862"/>
              <a:gd name="connsiteX23315" fmla="*/ 2198959 w 2482948"/>
              <a:gd name="connsiteY23315" fmla="*/ 577641 h 2128862"/>
              <a:gd name="connsiteX23316" fmla="*/ 922872 w 2482948"/>
              <a:gd name="connsiteY23316" fmla="*/ 573574 h 2128862"/>
              <a:gd name="connsiteX23317" fmla="*/ 922494 w 2482948"/>
              <a:gd name="connsiteY23317" fmla="*/ 574091 h 2128862"/>
              <a:gd name="connsiteX23318" fmla="*/ 922608 w 2482948"/>
              <a:gd name="connsiteY23318" fmla="*/ 574153 h 2128862"/>
              <a:gd name="connsiteX23319" fmla="*/ 922913 w 2482948"/>
              <a:gd name="connsiteY23319" fmla="*/ 574319 h 2128862"/>
              <a:gd name="connsiteX23320" fmla="*/ 923236 w 2482948"/>
              <a:gd name="connsiteY23320" fmla="*/ 573863 h 2128862"/>
              <a:gd name="connsiteX23321" fmla="*/ 923098 w 2482948"/>
              <a:gd name="connsiteY23321" fmla="*/ 573754 h 2128862"/>
              <a:gd name="connsiteX23322" fmla="*/ 922960 w 2482948"/>
              <a:gd name="connsiteY23322" fmla="*/ 573644 h 2128862"/>
              <a:gd name="connsiteX23323" fmla="*/ 1525031 w 2482948"/>
              <a:gd name="connsiteY23323" fmla="*/ 573168 h 2128862"/>
              <a:gd name="connsiteX23324" fmla="*/ 1523431 w 2482948"/>
              <a:gd name="connsiteY23324" fmla="*/ 574333 h 2128862"/>
              <a:gd name="connsiteX23325" fmla="*/ 1526767 w 2482948"/>
              <a:gd name="connsiteY23325" fmla="*/ 575855 h 2128862"/>
              <a:gd name="connsiteX23326" fmla="*/ 1533735 w 2482948"/>
              <a:gd name="connsiteY23326" fmla="*/ 579119 h 2128862"/>
              <a:gd name="connsiteX23327" fmla="*/ 1534632 w 2482948"/>
              <a:gd name="connsiteY23327" fmla="*/ 578457 h 2128862"/>
              <a:gd name="connsiteX23328" fmla="*/ 1535003 w 2482948"/>
              <a:gd name="connsiteY23328" fmla="*/ 578154 h 2128862"/>
              <a:gd name="connsiteX23329" fmla="*/ 1535286 w 2482948"/>
              <a:gd name="connsiteY23329" fmla="*/ 577923 h 2128862"/>
              <a:gd name="connsiteX23330" fmla="*/ 1530354 w 2482948"/>
              <a:gd name="connsiteY23330" fmla="*/ 575578 h 2128862"/>
              <a:gd name="connsiteX23331" fmla="*/ 1466639 w 2482948"/>
              <a:gd name="connsiteY23331" fmla="*/ 572986 h 2128862"/>
              <a:gd name="connsiteX23332" fmla="*/ 1465959 w 2482948"/>
              <a:gd name="connsiteY23332" fmla="*/ 573724 h 2128862"/>
              <a:gd name="connsiteX23333" fmla="*/ 1466036 w 2482948"/>
              <a:gd name="connsiteY23333" fmla="*/ 574925 h 2128862"/>
              <a:gd name="connsiteX23334" fmla="*/ 1466317 w 2482948"/>
              <a:gd name="connsiteY23334" fmla="*/ 574022 h 2128862"/>
              <a:gd name="connsiteX23335" fmla="*/ 1498084 w 2482948"/>
              <a:gd name="connsiteY23335" fmla="*/ 572862 h 2128862"/>
              <a:gd name="connsiteX23336" fmla="*/ 1495598 w 2482948"/>
              <a:gd name="connsiteY23336" fmla="*/ 574714 h 2128862"/>
              <a:gd name="connsiteX23337" fmla="*/ 1500294 w 2482948"/>
              <a:gd name="connsiteY23337" fmla="*/ 578474 h 2128862"/>
              <a:gd name="connsiteX23338" fmla="*/ 1506222 w 2482948"/>
              <a:gd name="connsiteY23338" fmla="*/ 581231 h 2128862"/>
              <a:gd name="connsiteX23339" fmla="*/ 1506767 w 2482948"/>
              <a:gd name="connsiteY23339" fmla="*/ 581473 h 2128862"/>
              <a:gd name="connsiteX23340" fmla="*/ 1508868 w 2482948"/>
              <a:gd name="connsiteY23340" fmla="*/ 579951 h 2128862"/>
              <a:gd name="connsiteX23341" fmla="*/ 1505396 w 2482948"/>
              <a:gd name="connsiteY23341" fmla="*/ 578336 h 2128862"/>
              <a:gd name="connsiteX23342" fmla="*/ 1467033 w 2482948"/>
              <a:gd name="connsiteY23342" fmla="*/ 572559 h 2128862"/>
              <a:gd name="connsiteX23343" fmla="*/ 1466972 w 2482948"/>
              <a:gd name="connsiteY23343" fmla="*/ 572625 h 2128862"/>
              <a:gd name="connsiteX23344" fmla="*/ 1466649 w 2482948"/>
              <a:gd name="connsiteY23344" fmla="*/ 572975 h 2128862"/>
              <a:gd name="connsiteX23345" fmla="*/ 1466878 w 2482948"/>
              <a:gd name="connsiteY23345" fmla="*/ 576563 h 2128862"/>
              <a:gd name="connsiteX23346" fmla="*/ 1466902 w 2482948"/>
              <a:gd name="connsiteY23346" fmla="*/ 576585 h 2128862"/>
              <a:gd name="connsiteX23347" fmla="*/ 1467067 w 2482948"/>
              <a:gd name="connsiteY23347" fmla="*/ 576737 h 2128862"/>
              <a:gd name="connsiteX23348" fmla="*/ 1467890 w 2482948"/>
              <a:gd name="connsiteY23348" fmla="*/ 574061 h 2128862"/>
              <a:gd name="connsiteX23349" fmla="*/ 1467890 w 2482948"/>
              <a:gd name="connsiteY23349" fmla="*/ 577502 h 2128862"/>
              <a:gd name="connsiteX23350" fmla="*/ 1467992 w 2482948"/>
              <a:gd name="connsiteY23350" fmla="*/ 577597 h 2128862"/>
              <a:gd name="connsiteX23351" fmla="*/ 1468443 w 2482948"/>
              <a:gd name="connsiteY23351" fmla="*/ 576130 h 2128862"/>
              <a:gd name="connsiteX23352" fmla="*/ 1468563 w 2482948"/>
              <a:gd name="connsiteY23352" fmla="*/ 578127 h 2128862"/>
              <a:gd name="connsiteX23353" fmla="*/ 1469028 w 2482948"/>
              <a:gd name="connsiteY23353" fmla="*/ 578559 h 2128862"/>
              <a:gd name="connsiteX23354" fmla="*/ 1469269 w 2482948"/>
              <a:gd name="connsiteY23354" fmla="*/ 577785 h 2128862"/>
              <a:gd name="connsiteX23355" fmla="*/ 1469337 w 2482948"/>
              <a:gd name="connsiteY23355" fmla="*/ 578846 h 2128862"/>
              <a:gd name="connsiteX23356" fmla="*/ 1470176 w 2482948"/>
              <a:gd name="connsiteY23356" fmla="*/ 579626 h 2128862"/>
              <a:gd name="connsiteX23357" fmla="*/ 1470234 w 2482948"/>
              <a:gd name="connsiteY23357" fmla="*/ 579439 h 2128862"/>
              <a:gd name="connsiteX23358" fmla="*/ 1470247 w 2482948"/>
              <a:gd name="connsiteY23358" fmla="*/ 579692 h 2128862"/>
              <a:gd name="connsiteX23359" fmla="*/ 1471546 w 2482948"/>
              <a:gd name="connsiteY23359" fmla="*/ 580899 h 2128862"/>
              <a:gd name="connsiteX23360" fmla="*/ 1471614 w 2482948"/>
              <a:gd name="connsiteY23360" fmla="*/ 580680 h 2128862"/>
              <a:gd name="connsiteX23361" fmla="*/ 1471632 w 2482948"/>
              <a:gd name="connsiteY23361" fmla="*/ 580978 h 2128862"/>
              <a:gd name="connsiteX23362" fmla="*/ 1472629 w 2482948"/>
              <a:gd name="connsiteY23362" fmla="*/ 581905 h 2128862"/>
              <a:gd name="connsiteX23363" fmla="*/ 1473723 w 2482948"/>
              <a:gd name="connsiteY23363" fmla="*/ 582921 h 2128862"/>
              <a:gd name="connsiteX23364" fmla="*/ 1476436 w 2482948"/>
              <a:gd name="connsiteY23364" fmla="*/ 581196 h 2128862"/>
              <a:gd name="connsiteX23365" fmla="*/ 596942 w 2482948"/>
              <a:gd name="connsiteY23365" fmla="*/ 572431 h 2128862"/>
              <a:gd name="connsiteX23366" fmla="*/ 510136 w 2482948"/>
              <a:gd name="connsiteY23366" fmla="*/ 673753 h 2128862"/>
              <a:gd name="connsiteX23367" fmla="*/ 494004 w 2482948"/>
              <a:gd name="connsiteY23367" fmla="*/ 693057 h 2128862"/>
              <a:gd name="connsiteX23368" fmla="*/ 460774 w 2482948"/>
              <a:gd name="connsiteY23368" fmla="*/ 732491 h 2128862"/>
              <a:gd name="connsiteX23369" fmla="*/ 195205 w 2482948"/>
              <a:gd name="connsiteY23369" fmla="*/ 1065486 h 2128862"/>
              <a:gd name="connsiteX23370" fmla="*/ 151645 w 2482948"/>
              <a:gd name="connsiteY23370" fmla="*/ 1112858 h 2128862"/>
              <a:gd name="connsiteX23371" fmla="*/ 121692 w 2482948"/>
              <a:gd name="connsiteY23371" fmla="*/ 1135373 h 2128862"/>
              <a:gd name="connsiteX23372" fmla="*/ 112235 w 2482948"/>
              <a:gd name="connsiteY23372" fmla="*/ 1142482 h 2128862"/>
              <a:gd name="connsiteX23373" fmla="*/ 106805 w 2482948"/>
              <a:gd name="connsiteY23373" fmla="*/ 1146564 h 2128862"/>
              <a:gd name="connsiteX23374" fmla="*/ 107213 w 2482948"/>
              <a:gd name="connsiteY23374" fmla="*/ 1148143 h 2128862"/>
              <a:gd name="connsiteX23375" fmla="*/ 107567 w 2482948"/>
              <a:gd name="connsiteY23375" fmla="*/ 1149513 h 2128862"/>
              <a:gd name="connsiteX23376" fmla="*/ 114774 w 2482948"/>
              <a:gd name="connsiteY23376" fmla="*/ 1144707 h 2128862"/>
              <a:gd name="connsiteX23377" fmla="*/ 153190 w 2482948"/>
              <a:gd name="connsiteY23377" fmla="*/ 1119090 h 2128862"/>
              <a:gd name="connsiteX23378" fmla="*/ 198791 w 2482948"/>
              <a:gd name="connsiteY23378" fmla="*/ 1072520 h 2128862"/>
              <a:gd name="connsiteX23379" fmla="*/ 467392 w 2482948"/>
              <a:gd name="connsiteY23379" fmla="*/ 744627 h 2128862"/>
              <a:gd name="connsiteX23380" fmla="*/ 505311 w 2482948"/>
              <a:gd name="connsiteY23380" fmla="*/ 699952 h 2128862"/>
              <a:gd name="connsiteX23381" fmla="*/ 516756 w 2482948"/>
              <a:gd name="connsiteY23381" fmla="*/ 686163 h 2128862"/>
              <a:gd name="connsiteX23382" fmla="*/ 610293 w 2482948"/>
              <a:gd name="connsiteY23382" fmla="*/ 577039 h 2128862"/>
              <a:gd name="connsiteX23383" fmla="*/ 603968 w 2482948"/>
              <a:gd name="connsiteY23383" fmla="*/ 574856 h 2128862"/>
              <a:gd name="connsiteX23384" fmla="*/ 598475 w 2482948"/>
              <a:gd name="connsiteY23384" fmla="*/ 572960 h 2128862"/>
              <a:gd name="connsiteX23385" fmla="*/ 1384655 w 2482948"/>
              <a:gd name="connsiteY23385" fmla="*/ 572250 h 2128862"/>
              <a:gd name="connsiteX23386" fmla="*/ 1384745 w 2482948"/>
              <a:gd name="connsiteY23386" fmla="*/ 572269 h 2128862"/>
              <a:gd name="connsiteX23387" fmla="*/ 1384193 w 2482948"/>
              <a:gd name="connsiteY23387" fmla="*/ 572269 h 2128862"/>
              <a:gd name="connsiteX23388" fmla="*/ 1552302 w 2482948"/>
              <a:gd name="connsiteY23388" fmla="*/ 571684 h 2128862"/>
              <a:gd name="connsiteX23389" fmla="*/ 1550312 w 2482948"/>
              <a:gd name="connsiteY23389" fmla="*/ 573166 h 2128862"/>
              <a:gd name="connsiteX23390" fmla="*/ 1555451 w 2482948"/>
              <a:gd name="connsiteY23390" fmla="*/ 575570 h 2128862"/>
              <a:gd name="connsiteX23391" fmla="*/ 1555898 w 2482948"/>
              <a:gd name="connsiteY23391" fmla="*/ 575780 h 2128862"/>
              <a:gd name="connsiteX23392" fmla="*/ 1558510 w 2482948"/>
              <a:gd name="connsiteY23392" fmla="*/ 577001 h 2128862"/>
              <a:gd name="connsiteX23393" fmla="*/ 1559029 w 2482948"/>
              <a:gd name="connsiteY23393" fmla="*/ 576710 h 2128862"/>
              <a:gd name="connsiteX23394" fmla="*/ 1559399 w 2482948"/>
              <a:gd name="connsiteY23394" fmla="*/ 576503 h 2128862"/>
              <a:gd name="connsiteX23395" fmla="*/ 1560499 w 2482948"/>
              <a:gd name="connsiteY23395" fmla="*/ 575590 h 2128862"/>
              <a:gd name="connsiteX23396" fmla="*/ 2206284 w 2482948"/>
              <a:gd name="connsiteY23396" fmla="*/ 571527 h 2128862"/>
              <a:gd name="connsiteX23397" fmla="*/ 2206762 w 2482948"/>
              <a:gd name="connsiteY23397" fmla="*/ 571995 h 2128862"/>
              <a:gd name="connsiteX23398" fmla="*/ 2207002 w 2482948"/>
              <a:gd name="connsiteY23398" fmla="*/ 572019 h 2128862"/>
              <a:gd name="connsiteX23399" fmla="*/ 2207093 w 2482948"/>
              <a:gd name="connsiteY23399" fmla="*/ 572028 h 2128862"/>
              <a:gd name="connsiteX23400" fmla="*/ 2206890 w 2482948"/>
              <a:gd name="connsiteY23400" fmla="*/ 571902 h 2128862"/>
              <a:gd name="connsiteX23401" fmla="*/ 2206617 w 2482948"/>
              <a:gd name="connsiteY23401" fmla="*/ 571733 h 2128862"/>
              <a:gd name="connsiteX23402" fmla="*/ 1580785 w 2482948"/>
              <a:gd name="connsiteY23402" fmla="*/ 570854 h 2128862"/>
              <a:gd name="connsiteX23403" fmla="*/ 1580192 w 2482948"/>
              <a:gd name="connsiteY23403" fmla="*/ 571186 h 2128862"/>
              <a:gd name="connsiteX23404" fmla="*/ 1578827 w 2482948"/>
              <a:gd name="connsiteY23404" fmla="*/ 571951 h 2128862"/>
              <a:gd name="connsiteX23405" fmla="*/ 1584750 w 2482948"/>
              <a:gd name="connsiteY23405" fmla="*/ 574784 h 2128862"/>
              <a:gd name="connsiteX23406" fmla="*/ 1586605 w 2482948"/>
              <a:gd name="connsiteY23406" fmla="*/ 573672 h 2128862"/>
              <a:gd name="connsiteX23407" fmla="*/ 1583931 w 2482948"/>
              <a:gd name="connsiteY23407" fmla="*/ 572377 h 2128862"/>
              <a:gd name="connsiteX23408" fmla="*/ 1582658 w 2482948"/>
              <a:gd name="connsiteY23408" fmla="*/ 571761 h 2128862"/>
              <a:gd name="connsiteX23409" fmla="*/ 882327 w 2482948"/>
              <a:gd name="connsiteY23409" fmla="*/ 570393 h 2128862"/>
              <a:gd name="connsiteX23410" fmla="*/ 880686 w 2482948"/>
              <a:gd name="connsiteY23410" fmla="*/ 570959 h 2128862"/>
              <a:gd name="connsiteX23411" fmla="*/ 878631 w 2482948"/>
              <a:gd name="connsiteY23411" fmla="*/ 571668 h 2128862"/>
              <a:gd name="connsiteX23412" fmla="*/ 880571 w 2482948"/>
              <a:gd name="connsiteY23412" fmla="*/ 572427 h 2128862"/>
              <a:gd name="connsiteX23413" fmla="*/ 882828 w 2482948"/>
              <a:gd name="connsiteY23413" fmla="*/ 571900 h 2128862"/>
              <a:gd name="connsiteX23414" fmla="*/ 884296 w 2482948"/>
              <a:gd name="connsiteY23414" fmla="*/ 571223 h 2128862"/>
              <a:gd name="connsiteX23415" fmla="*/ 2225116 w 2482948"/>
              <a:gd name="connsiteY23415" fmla="*/ 570152 h 2128862"/>
              <a:gd name="connsiteX23416" fmla="*/ 2230864 w 2482948"/>
              <a:gd name="connsiteY23416" fmla="*/ 574418 h 2128862"/>
              <a:gd name="connsiteX23417" fmla="*/ 2276350 w 2482948"/>
              <a:gd name="connsiteY23417" fmla="*/ 578991 h 2128862"/>
              <a:gd name="connsiteX23418" fmla="*/ 2299140 w 2482948"/>
              <a:gd name="connsiteY23418" fmla="*/ 583874 h 2128862"/>
              <a:gd name="connsiteX23419" fmla="*/ 2301779 w 2482948"/>
              <a:gd name="connsiteY23419" fmla="*/ 584439 h 2128862"/>
              <a:gd name="connsiteX23420" fmla="*/ 2310245 w 2482948"/>
              <a:gd name="connsiteY23420" fmla="*/ 586253 h 2128862"/>
              <a:gd name="connsiteX23421" fmla="*/ 2295349 w 2482948"/>
              <a:gd name="connsiteY23421" fmla="*/ 582637 h 2128862"/>
              <a:gd name="connsiteX23422" fmla="*/ 2268541 w 2482948"/>
              <a:gd name="connsiteY23422" fmla="*/ 576130 h 2128862"/>
              <a:gd name="connsiteX23423" fmla="*/ 2227446 w 2482948"/>
              <a:gd name="connsiteY23423" fmla="*/ 570473 h 2128862"/>
              <a:gd name="connsiteX23424" fmla="*/ 1463722 w 2482948"/>
              <a:gd name="connsiteY23424" fmla="*/ 569518 h 2128862"/>
              <a:gd name="connsiteX23425" fmla="*/ 1463731 w 2482948"/>
              <a:gd name="connsiteY23425" fmla="*/ 569657 h 2128862"/>
              <a:gd name="connsiteX23426" fmla="*/ 1463733 w 2482948"/>
              <a:gd name="connsiteY23426" fmla="*/ 569649 h 2128862"/>
              <a:gd name="connsiteX23427" fmla="*/ 1463747 w 2482948"/>
              <a:gd name="connsiteY23427" fmla="*/ 569603 h 2128862"/>
              <a:gd name="connsiteX23428" fmla="*/ 1463762 w 2482948"/>
              <a:gd name="connsiteY23428" fmla="*/ 569555 h 2128862"/>
              <a:gd name="connsiteX23429" fmla="*/ 1463757 w 2482948"/>
              <a:gd name="connsiteY23429" fmla="*/ 569550 h 2128862"/>
              <a:gd name="connsiteX23430" fmla="*/ 2197050 w 2482948"/>
              <a:gd name="connsiteY23430" fmla="*/ 569518 h 2128862"/>
              <a:gd name="connsiteX23431" fmla="*/ 2198668 w 2482948"/>
              <a:gd name="connsiteY23431" fmla="*/ 571181 h 2128862"/>
              <a:gd name="connsiteX23432" fmla="*/ 2199415 w 2482948"/>
              <a:gd name="connsiteY23432" fmla="*/ 571256 h 2128862"/>
              <a:gd name="connsiteX23433" fmla="*/ 2199831 w 2482948"/>
              <a:gd name="connsiteY23433" fmla="*/ 571298 h 2128862"/>
              <a:gd name="connsiteX23434" fmla="*/ 2199994 w 2482948"/>
              <a:gd name="connsiteY23434" fmla="*/ 571314 h 2128862"/>
              <a:gd name="connsiteX23435" fmla="*/ 2199953 w 2482948"/>
              <a:gd name="connsiteY23435" fmla="*/ 571289 h 2128862"/>
              <a:gd name="connsiteX23436" fmla="*/ 2019250 w 2482948"/>
              <a:gd name="connsiteY23436" fmla="*/ 569005 h 2128862"/>
              <a:gd name="connsiteX23437" fmla="*/ 2009198 w 2482948"/>
              <a:gd name="connsiteY23437" fmla="*/ 572544 h 2128862"/>
              <a:gd name="connsiteX23438" fmla="*/ 2005689 w 2482948"/>
              <a:gd name="connsiteY23438" fmla="*/ 575049 h 2128862"/>
              <a:gd name="connsiteX23439" fmla="*/ 2004825 w 2482948"/>
              <a:gd name="connsiteY23439" fmla="*/ 575666 h 2128862"/>
              <a:gd name="connsiteX23440" fmla="*/ 1976020 w 2482948"/>
              <a:gd name="connsiteY23440" fmla="*/ 603679 h 2128862"/>
              <a:gd name="connsiteX23441" fmla="*/ 1986080 w 2482948"/>
              <a:gd name="connsiteY23441" fmla="*/ 599892 h 2128862"/>
              <a:gd name="connsiteX23442" fmla="*/ 1990144 w 2482948"/>
              <a:gd name="connsiteY23442" fmla="*/ 598361 h 2128862"/>
              <a:gd name="connsiteX23443" fmla="*/ 1999699 w 2482948"/>
              <a:gd name="connsiteY23443" fmla="*/ 586850 h 2128862"/>
              <a:gd name="connsiteX23444" fmla="*/ 2000689 w 2482948"/>
              <a:gd name="connsiteY23444" fmla="*/ 585981 h 2128862"/>
              <a:gd name="connsiteX23445" fmla="*/ 2005788 w 2482948"/>
              <a:gd name="connsiteY23445" fmla="*/ 581508 h 2128862"/>
              <a:gd name="connsiteX23446" fmla="*/ 2009806 w 2482948"/>
              <a:gd name="connsiteY23446" fmla="*/ 576941 h 2128862"/>
              <a:gd name="connsiteX23447" fmla="*/ 1470521 w 2482948"/>
              <a:gd name="connsiteY23447" fmla="*/ 568778 h 2128862"/>
              <a:gd name="connsiteX23448" fmla="*/ 1469670 w 2482948"/>
              <a:gd name="connsiteY23448" fmla="*/ 569701 h 2128862"/>
              <a:gd name="connsiteX23449" fmla="*/ 1475779 w 2482948"/>
              <a:gd name="connsiteY23449" fmla="*/ 575179 h 2128862"/>
              <a:gd name="connsiteX23450" fmla="*/ 1477093 w 2482948"/>
              <a:gd name="connsiteY23450" fmla="*/ 576358 h 2128862"/>
              <a:gd name="connsiteX23451" fmla="*/ 1479977 w 2482948"/>
              <a:gd name="connsiteY23451" fmla="*/ 578944 h 2128862"/>
              <a:gd name="connsiteX23452" fmla="*/ 1480246 w 2482948"/>
              <a:gd name="connsiteY23452" fmla="*/ 578773 h 2128862"/>
              <a:gd name="connsiteX23453" fmla="*/ 1480479 w 2482948"/>
              <a:gd name="connsiteY23453" fmla="*/ 578625 h 2128862"/>
              <a:gd name="connsiteX23454" fmla="*/ 1481334 w 2482948"/>
              <a:gd name="connsiteY23454" fmla="*/ 578082 h 2128862"/>
              <a:gd name="connsiteX23455" fmla="*/ 1531288 w 2482948"/>
              <a:gd name="connsiteY23455" fmla="*/ 568613 h 2128862"/>
              <a:gd name="connsiteX23456" fmla="*/ 1529400 w 2482948"/>
              <a:gd name="connsiteY23456" fmla="*/ 569987 h 2128862"/>
              <a:gd name="connsiteX23457" fmla="*/ 1532421 w 2482948"/>
              <a:gd name="connsiteY23457" fmla="*/ 571442 h 2128862"/>
              <a:gd name="connsiteX23458" fmla="*/ 1539313 w 2482948"/>
              <a:gd name="connsiteY23458" fmla="*/ 574629 h 2128862"/>
              <a:gd name="connsiteX23459" fmla="*/ 1539884 w 2482948"/>
              <a:gd name="connsiteY23459" fmla="*/ 574162 h 2128862"/>
              <a:gd name="connsiteX23460" fmla="*/ 1541051 w 2482948"/>
              <a:gd name="connsiteY23460" fmla="*/ 573208 h 2128862"/>
              <a:gd name="connsiteX23461" fmla="*/ 1536420 w 2482948"/>
              <a:gd name="connsiteY23461" fmla="*/ 571028 h 2128862"/>
              <a:gd name="connsiteX23462" fmla="*/ 1503912 w 2482948"/>
              <a:gd name="connsiteY23462" fmla="*/ 568521 h 2128862"/>
              <a:gd name="connsiteX23463" fmla="*/ 1501898 w 2482948"/>
              <a:gd name="connsiteY23463" fmla="*/ 570021 h 2128862"/>
              <a:gd name="connsiteX23464" fmla="*/ 1507464 w 2482948"/>
              <a:gd name="connsiteY23464" fmla="*/ 574061 h 2128862"/>
              <a:gd name="connsiteX23465" fmla="*/ 1513255 w 2482948"/>
              <a:gd name="connsiteY23465" fmla="*/ 576682 h 2128862"/>
              <a:gd name="connsiteX23466" fmla="*/ 1513332 w 2482948"/>
              <a:gd name="connsiteY23466" fmla="*/ 576717 h 2128862"/>
              <a:gd name="connsiteX23467" fmla="*/ 1515070 w 2482948"/>
              <a:gd name="connsiteY23467" fmla="*/ 575458 h 2128862"/>
              <a:gd name="connsiteX23468" fmla="*/ 1511600 w 2482948"/>
              <a:gd name="connsiteY23468" fmla="*/ 573924 h 2128862"/>
              <a:gd name="connsiteX23469" fmla="*/ 1558495 w 2482948"/>
              <a:gd name="connsiteY23469" fmla="*/ 567961 h 2128862"/>
              <a:gd name="connsiteX23470" fmla="*/ 1557617 w 2482948"/>
              <a:gd name="connsiteY23470" fmla="*/ 568389 h 2128862"/>
              <a:gd name="connsiteX23471" fmla="*/ 1557065 w 2482948"/>
              <a:gd name="connsiteY23471" fmla="*/ 568658 h 2128862"/>
              <a:gd name="connsiteX23472" fmla="*/ 1565032 w 2482948"/>
              <a:gd name="connsiteY23472" fmla="*/ 572431 h 2128862"/>
              <a:gd name="connsiteX23473" fmla="*/ 1566434 w 2482948"/>
              <a:gd name="connsiteY23473" fmla="*/ 571671 h 2128862"/>
              <a:gd name="connsiteX23474" fmla="*/ 1365519 w 2482948"/>
              <a:gd name="connsiteY23474" fmla="*/ 567778 h 2128862"/>
              <a:gd name="connsiteX23475" fmla="*/ 1356893 w 2482948"/>
              <a:gd name="connsiteY23475" fmla="*/ 589918 h 2128862"/>
              <a:gd name="connsiteX23476" fmla="*/ 1356893 w 2482948"/>
              <a:gd name="connsiteY23476" fmla="*/ 591435 h 2128862"/>
              <a:gd name="connsiteX23477" fmla="*/ 1076898 w 2482948"/>
              <a:gd name="connsiteY23477" fmla="*/ 657050 h 2128862"/>
              <a:gd name="connsiteX23478" fmla="*/ 1076917 w 2482948"/>
              <a:gd name="connsiteY23478" fmla="*/ 657085 h 2128862"/>
              <a:gd name="connsiteX23479" fmla="*/ 1077694 w 2482948"/>
              <a:gd name="connsiteY23479" fmla="*/ 659989 h 2128862"/>
              <a:gd name="connsiteX23480" fmla="*/ 1079419 w 2482948"/>
              <a:gd name="connsiteY23480" fmla="*/ 666431 h 2128862"/>
              <a:gd name="connsiteX23481" fmla="*/ 1360203 w 2482948"/>
              <a:gd name="connsiteY23481" fmla="*/ 617494 h 2128862"/>
              <a:gd name="connsiteX23482" fmla="*/ 1378057 w 2482948"/>
              <a:gd name="connsiteY23482" fmla="*/ 571143 h 2128862"/>
              <a:gd name="connsiteX23483" fmla="*/ 1372610 w 2482948"/>
              <a:gd name="connsiteY23483" fmla="*/ 570338 h 2128862"/>
              <a:gd name="connsiteX23484" fmla="*/ 1369337 w 2482948"/>
              <a:gd name="connsiteY23484" fmla="*/ 569112 h 2128862"/>
              <a:gd name="connsiteX23485" fmla="*/ 1367923 w 2482948"/>
              <a:gd name="connsiteY23485" fmla="*/ 568822 h 2128862"/>
              <a:gd name="connsiteX23486" fmla="*/ 2033493 w 2482948"/>
              <a:gd name="connsiteY23486" fmla="*/ 567626 h 2128862"/>
              <a:gd name="connsiteX23487" fmla="*/ 2030232 w 2482948"/>
              <a:gd name="connsiteY23487" fmla="*/ 567891 h 2128862"/>
              <a:gd name="connsiteX23488" fmla="*/ 2028726 w 2482948"/>
              <a:gd name="connsiteY23488" fmla="*/ 568014 h 2128862"/>
              <a:gd name="connsiteX23489" fmla="*/ 2022584 w 2482948"/>
              <a:gd name="connsiteY23489" fmla="*/ 572647 h 2128862"/>
              <a:gd name="connsiteX23490" fmla="*/ 2015340 w 2482948"/>
              <a:gd name="connsiteY23490" fmla="*/ 579257 h 2128862"/>
              <a:gd name="connsiteX23491" fmla="*/ 2004758 w 2482948"/>
              <a:gd name="connsiteY23491" fmla="*/ 590879 h 2128862"/>
              <a:gd name="connsiteX23492" fmla="*/ 2002014 w 2482948"/>
              <a:gd name="connsiteY23492" fmla="*/ 593892 h 2128862"/>
              <a:gd name="connsiteX23493" fmla="*/ 2013921 w 2482948"/>
              <a:gd name="connsiteY23493" fmla="*/ 589409 h 2128862"/>
              <a:gd name="connsiteX23494" fmla="*/ 2026943 w 2482948"/>
              <a:gd name="connsiteY23494" fmla="*/ 574916 h 2128862"/>
              <a:gd name="connsiteX23495" fmla="*/ 2049003 w 2482948"/>
              <a:gd name="connsiteY23495" fmla="*/ 566364 h 2128862"/>
              <a:gd name="connsiteX23496" fmla="*/ 2046427 w 2482948"/>
              <a:gd name="connsiteY23496" fmla="*/ 566574 h 2128862"/>
              <a:gd name="connsiteX23497" fmla="*/ 2043743 w 2482948"/>
              <a:gd name="connsiteY23497" fmla="*/ 566792 h 2128862"/>
              <a:gd name="connsiteX23498" fmla="*/ 2032814 w 2482948"/>
              <a:gd name="connsiteY23498" fmla="*/ 577281 h 2128862"/>
              <a:gd name="connsiteX23499" fmla="*/ 2025070 w 2482948"/>
              <a:gd name="connsiteY23499" fmla="*/ 584713 h 2128862"/>
              <a:gd name="connsiteX23500" fmla="*/ 2024524 w 2482948"/>
              <a:gd name="connsiteY23500" fmla="*/ 585417 h 2128862"/>
              <a:gd name="connsiteX23501" fmla="*/ 2035367 w 2482948"/>
              <a:gd name="connsiteY23501" fmla="*/ 581335 h 2128862"/>
              <a:gd name="connsiteX23502" fmla="*/ 2036896 w 2482948"/>
              <a:gd name="connsiteY23502" fmla="*/ 581166 h 2128862"/>
              <a:gd name="connsiteX23503" fmla="*/ 1827860 w 2482948"/>
              <a:gd name="connsiteY23503" fmla="*/ 565747 h 2128862"/>
              <a:gd name="connsiteX23504" fmla="*/ 1827838 w 2482948"/>
              <a:gd name="connsiteY23504" fmla="*/ 565756 h 2128862"/>
              <a:gd name="connsiteX23505" fmla="*/ 1827714 w 2482948"/>
              <a:gd name="connsiteY23505" fmla="*/ 565842 h 2128862"/>
              <a:gd name="connsiteX23506" fmla="*/ 2060579 w 2482948"/>
              <a:gd name="connsiteY23506" fmla="*/ 565422 h 2128862"/>
              <a:gd name="connsiteX23507" fmla="*/ 2058792 w 2482948"/>
              <a:gd name="connsiteY23507" fmla="*/ 565568 h 2128862"/>
              <a:gd name="connsiteX23508" fmla="*/ 2057514 w 2482948"/>
              <a:gd name="connsiteY23508" fmla="*/ 565672 h 2128862"/>
              <a:gd name="connsiteX23509" fmla="*/ 2045558 w 2482948"/>
              <a:gd name="connsiteY23509" fmla="*/ 580209 h 2128862"/>
              <a:gd name="connsiteX23510" fmla="*/ 2051329 w 2482948"/>
              <a:gd name="connsiteY23510" fmla="*/ 579571 h 2128862"/>
              <a:gd name="connsiteX23511" fmla="*/ 580689 w 2482948"/>
              <a:gd name="connsiteY23511" fmla="*/ 565300 h 2128862"/>
              <a:gd name="connsiteX23512" fmla="*/ 501588 w 2482948"/>
              <a:gd name="connsiteY23512" fmla="*/ 658585 h 2128862"/>
              <a:gd name="connsiteX23513" fmla="*/ 481181 w 2482948"/>
              <a:gd name="connsiteY23513" fmla="*/ 682578 h 2128862"/>
              <a:gd name="connsiteX23514" fmla="*/ 451673 w 2482948"/>
              <a:gd name="connsiteY23514" fmla="*/ 717876 h 2128862"/>
              <a:gd name="connsiteX23515" fmla="*/ 187760 w 2482948"/>
              <a:gd name="connsiteY23515" fmla="*/ 1055973 h 2128862"/>
              <a:gd name="connsiteX23516" fmla="*/ 98824 w 2482948"/>
              <a:gd name="connsiteY23516" fmla="*/ 1143393 h 2128862"/>
              <a:gd name="connsiteX23517" fmla="*/ 98454 w 2482948"/>
              <a:gd name="connsiteY23517" fmla="*/ 1143670 h 2128862"/>
              <a:gd name="connsiteX23518" fmla="*/ 98549 w 2482948"/>
              <a:gd name="connsiteY23518" fmla="*/ 1144082 h 2128862"/>
              <a:gd name="connsiteX23519" fmla="*/ 99336 w 2482948"/>
              <a:gd name="connsiteY23519" fmla="*/ 1146208 h 2128862"/>
              <a:gd name="connsiteX23520" fmla="*/ 106313 w 2482948"/>
              <a:gd name="connsiteY23520" fmla="*/ 1140956 h 2128862"/>
              <a:gd name="connsiteX23521" fmla="*/ 148371 w 2482948"/>
              <a:gd name="connsiteY23521" fmla="*/ 1109296 h 2128862"/>
              <a:gd name="connsiteX23522" fmla="*/ 191344 w 2482948"/>
              <a:gd name="connsiteY23522" fmla="*/ 1062452 h 2128862"/>
              <a:gd name="connsiteX23523" fmla="*/ 457740 w 2482948"/>
              <a:gd name="connsiteY23523" fmla="*/ 729459 h 2128862"/>
              <a:gd name="connsiteX23524" fmla="*/ 490970 w 2482948"/>
              <a:gd name="connsiteY23524" fmla="*/ 689471 h 2128862"/>
              <a:gd name="connsiteX23525" fmla="*/ 507103 w 2482948"/>
              <a:gd name="connsiteY23525" fmla="*/ 670167 h 2128862"/>
              <a:gd name="connsiteX23526" fmla="*/ 592162 w 2482948"/>
              <a:gd name="connsiteY23526" fmla="*/ 570781 h 2128862"/>
              <a:gd name="connsiteX23527" fmla="*/ 585285 w 2482948"/>
              <a:gd name="connsiteY23527" fmla="*/ 568407 h 2128862"/>
              <a:gd name="connsiteX23528" fmla="*/ 2184379 w 2482948"/>
              <a:gd name="connsiteY23528" fmla="*/ 565183 h 2128862"/>
              <a:gd name="connsiteX23529" fmla="*/ 2189804 w 2482948"/>
              <a:gd name="connsiteY23529" fmla="*/ 571121 h 2128862"/>
              <a:gd name="connsiteX23530" fmla="*/ 2189855 w 2482948"/>
              <a:gd name="connsiteY23530" fmla="*/ 571177 h 2128862"/>
              <a:gd name="connsiteX23531" fmla="*/ 2192572 w 2482948"/>
              <a:gd name="connsiteY23531" fmla="*/ 571070 h 2128862"/>
              <a:gd name="connsiteX23532" fmla="*/ 2189447 w 2482948"/>
              <a:gd name="connsiteY23532" fmla="*/ 567856 h 2128862"/>
              <a:gd name="connsiteX23533" fmla="*/ 1476216 w 2482948"/>
              <a:gd name="connsiteY23533" fmla="*/ 564943 h 2128862"/>
              <a:gd name="connsiteX23534" fmla="*/ 1474446 w 2482948"/>
              <a:gd name="connsiteY23534" fmla="*/ 565934 h 2128862"/>
              <a:gd name="connsiteX23535" fmla="*/ 1484935 w 2482948"/>
              <a:gd name="connsiteY23535" fmla="*/ 574761 h 2128862"/>
              <a:gd name="connsiteX23536" fmla="*/ 1485633 w 2482948"/>
              <a:gd name="connsiteY23536" fmla="*/ 575349 h 2128862"/>
              <a:gd name="connsiteX23537" fmla="*/ 1487602 w 2482948"/>
              <a:gd name="connsiteY23537" fmla="*/ 574097 h 2128862"/>
              <a:gd name="connsiteX23538" fmla="*/ 1749346 w 2482948"/>
              <a:gd name="connsiteY23538" fmla="*/ 564700 h 2128862"/>
              <a:gd name="connsiteX23539" fmla="*/ 1733760 w 2482948"/>
              <a:gd name="connsiteY23539" fmla="*/ 580613 h 2128862"/>
              <a:gd name="connsiteX23540" fmla="*/ 1733221 w 2482948"/>
              <a:gd name="connsiteY23540" fmla="*/ 581163 h 2128862"/>
              <a:gd name="connsiteX23541" fmla="*/ 1733213 w 2482948"/>
              <a:gd name="connsiteY23541" fmla="*/ 581171 h 2128862"/>
              <a:gd name="connsiteX23542" fmla="*/ 1689197 w 2482948"/>
              <a:gd name="connsiteY23542" fmla="*/ 639833 h 2128862"/>
              <a:gd name="connsiteX23543" fmla="*/ 1594039 w 2482948"/>
              <a:gd name="connsiteY23543" fmla="*/ 834614 h 2128862"/>
              <a:gd name="connsiteX23544" fmla="*/ 1588422 w 2482948"/>
              <a:gd name="connsiteY23544" fmla="*/ 851171 h 2128862"/>
              <a:gd name="connsiteX23545" fmla="*/ 1588556 w 2482948"/>
              <a:gd name="connsiteY23545" fmla="*/ 851313 h 2128862"/>
              <a:gd name="connsiteX23546" fmla="*/ 1594970 w 2482948"/>
              <a:gd name="connsiteY23546" fmla="*/ 858120 h 2128862"/>
              <a:gd name="connsiteX23547" fmla="*/ 1595232 w 2482948"/>
              <a:gd name="connsiteY23547" fmla="*/ 858398 h 2128862"/>
              <a:gd name="connsiteX23548" fmla="*/ 1598744 w 2482948"/>
              <a:gd name="connsiteY23548" fmla="*/ 847575 h 2128862"/>
              <a:gd name="connsiteX23549" fmla="*/ 1619472 w 2482948"/>
              <a:gd name="connsiteY23549" fmla="*/ 792880 h 2128862"/>
              <a:gd name="connsiteX23550" fmla="*/ 1623042 w 2482948"/>
              <a:gd name="connsiteY23550" fmla="*/ 783460 h 2128862"/>
              <a:gd name="connsiteX23551" fmla="*/ 1625608 w 2482948"/>
              <a:gd name="connsiteY23551" fmla="*/ 777602 h 2128862"/>
              <a:gd name="connsiteX23552" fmla="*/ 1637111 w 2482948"/>
              <a:gd name="connsiteY23552" fmla="*/ 751336 h 2128862"/>
              <a:gd name="connsiteX23553" fmla="*/ 1641878 w 2482948"/>
              <a:gd name="connsiteY23553" fmla="*/ 740453 h 2128862"/>
              <a:gd name="connsiteX23554" fmla="*/ 1647104 w 2482948"/>
              <a:gd name="connsiteY23554" fmla="*/ 728521 h 2128862"/>
              <a:gd name="connsiteX23555" fmla="*/ 1663855 w 2482948"/>
              <a:gd name="connsiteY23555" fmla="*/ 695159 h 2128862"/>
              <a:gd name="connsiteX23556" fmla="*/ 1670358 w 2482948"/>
              <a:gd name="connsiteY23556" fmla="*/ 682208 h 2128862"/>
              <a:gd name="connsiteX23557" fmla="*/ 1692232 w 2482948"/>
              <a:gd name="connsiteY23557" fmla="*/ 643969 h 2128862"/>
              <a:gd name="connsiteX23558" fmla="*/ 1720336 w 2482948"/>
              <a:gd name="connsiteY23558" fmla="*/ 601351 h 2128862"/>
              <a:gd name="connsiteX23559" fmla="*/ 1725969 w 2482948"/>
              <a:gd name="connsiteY23559" fmla="*/ 594098 h 2128862"/>
              <a:gd name="connsiteX23560" fmla="*/ 1727365 w 2482948"/>
              <a:gd name="connsiteY23560" fmla="*/ 592035 h 2128862"/>
              <a:gd name="connsiteX23561" fmla="*/ 1729149 w 2482948"/>
              <a:gd name="connsiteY23561" fmla="*/ 589399 h 2128862"/>
              <a:gd name="connsiteX23562" fmla="*/ 1734702 w 2482948"/>
              <a:gd name="connsiteY23562" fmla="*/ 582793 h 2128862"/>
              <a:gd name="connsiteX23563" fmla="*/ 1735343 w 2482948"/>
              <a:gd name="connsiteY23563" fmla="*/ 582030 h 2128862"/>
              <a:gd name="connsiteX23564" fmla="*/ 1745751 w 2482948"/>
              <a:gd name="connsiteY23564" fmla="*/ 568631 h 2128862"/>
              <a:gd name="connsiteX23565" fmla="*/ 2177456 w 2482948"/>
              <a:gd name="connsiteY23565" fmla="*/ 564673 h 2128862"/>
              <a:gd name="connsiteX23566" fmla="*/ 2178432 w 2482948"/>
              <a:gd name="connsiteY23566" fmla="*/ 565782 h 2128862"/>
              <a:gd name="connsiteX23567" fmla="*/ 2183403 w 2482948"/>
              <a:gd name="connsiteY23567" fmla="*/ 571431 h 2128862"/>
              <a:gd name="connsiteX23568" fmla="*/ 2184531 w 2482948"/>
              <a:gd name="connsiteY23568" fmla="*/ 571387 h 2128862"/>
              <a:gd name="connsiteX23569" fmla="*/ 2178555 w 2482948"/>
              <a:gd name="connsiteY23569" fmla="*/ 564960 h 2128862"/>
              <a:gd name="connsiteX23570" fmla="*/ 2178114 w 2482948"/>
              <a:gd name="connsiteY23570" fmla="*/ 564679 h 2128862"/>
              <a:gd name="connsiteX23571" fmla="*/ 2169382 w 2482948"/>
              <a:gd name="connsiteY23571" fmla="*/ 564599 h 2128862"/>
              <a:gd name="connsiteX23572" fmla="*/ 2175277 w 2482948"/>
              <a:gd name="connsiteY23572" fmla="*/ 571751 h 2128862"/>
              <a:gd name="connsiteX23573" fmla="*/ 2175859 w 2482948"/>
              <a:gd name="connsiteY23573" fmla="*/ 571729 h 2128862"/>
              <a:gd name="connsiteX23574" fmla="*/ 2177332 w 2482948"/>
              <a:gd name="connsiteY23574" fmla="*/ 571671 h 2128862"/>
              <a:gd name="connsiteX23575" fmla="*/ 2176505 w 2482948"/>
              <a:gd name="connsiteY23575" fmla="*/ 570723 h 2128862"/>
              <a:gd name="connsiteX23576" fmla="*/ 2173729 w 2482948"/>
              <a:gd name="connsiteY23576" fmla="*/ 567541 h 2128862"/>
              <a:gd name="connsiteX23577" fmla="*/ 2171177 w 2482948"/>
              <a:gd name="connsiteY23577" fmla="*/ 564616 h 2128862"/>
              <a:gd name="connsiteX23578" fmla="*/ 2170714 w 2482948"/>
              <a:gd name="connsiteY23578" fmla="*/ 564612 h 2128862"/>
              <a:gd name="connsiteX23579" fmla="*/ 2169718 w 2482948"/>
              <a:gd name="connsiteY23579" fmla="*/ 564602 h 2128862"/>
              <a:gd name="connsiteX23580" fmla="*/ 2070850 w 2482948"/>
              <a:gd name="connsiteY23580" fmla="*/ 564587 h 2128862"/>
              <a:gd name="connsiteX23581" fmla="*/ 2067213 w 2482948"/>
              <a:gd name="connsiteY23581" fmla="*/ 564883 h 2128862"/>
              <a:gd name="connsiteX23582" fmla="*/ 2059467 w 2482948"/>
              <a:gd name="connsiteY23582" fmla="*/ 578672 h 2128862"/>
              <a:gd name="connsiteX23583" fmla="*/ 2062718 w 2482948"/>
              <a:gd name="connsiteY23583" fmla="*/ 578313 h 2128862"/>
              <a:gd name="connsiteX23584" fmla="*/ 2064045 w 2482948"/>
              <a:gd name="connsiteY23584" fmla="*/ 578166 h 2128862"/>
              <a:gd name="connsiteX23585" fmla="*/ 2067832 w 2482948"/>
              <a:gd name="connsiteY23585" fmla="*/ 570201 h 2128862"/>
              <a:gd name="connsiteX23586" fmla="*/ 2162466 w 2482948"/>
              <a:gd name="connsiteY23586" fmla="*/ 564536 h 2128862"/>
              <a:gd name="connsiteX23587" fmla="*/ 2168303 w 2482948"/>
              <a:gd name="connsiteY23587" fmla="*/ 572026 h 2128862"/>
              <a:gd name="connsiteX23588" fmla="*/ 2168497 w 2482948"/>
              <a:gd name="connsiteY23588" fmla="*/ 572019 h 2128862"/>
              <a:gd name="connsiteX23589" fmla="*/ 2169299 w 2482948"/>
              <a:gd name="connsiteY23589" fmla="*/ 571987 h 2128862"/>
              <a:gd name="connsiteX23590" fmla="*/ 2169938 w 2482948"/>
              <a:gd name="connsiteY23590" fmla="*/ 571962 h 2128862"/>
              <a:gd name="connsiteX23591" fmla="*/ 2163842 w 2482948"/>
              <a:gd name="connsiteY23591" fmla="*/ 564549 h 2128862"/>
              <a:gd name="connsiteX23592" fmla="*/ 1509359 w 2482948"/>
              <a:gd name="connsiteY23592" fmla="*/ 564463 h 2128862"/>
              <a:gd name="connsiteX23593" fmla="*/ 1507485 w 2482948"/>
              <a:gd name="connsiteY23593" fmla="*/ 565859 h 2128862"/>
              <a:gd name="connsiteX23594" fmla="*/ 1512978 w 2482948"/>
              <a:gd name="connsiteY23594" fmla="*/ 569651 h 2128862"/>
              <a:gd name="connsiteX23595" fmla="*/ 1518908 w 2482948"/>
              <a:gd name="connsiteY23595" fmla="*/ 572269 h 2128862"/>
              <a:gd name="connsiteX23596" fmla="*/ 1519254 w 2482948"/>
              <a:gd name="connsiteY23596" fmla="*/ 572427 h 2128862"/>
              <a:gd name="connsiteX23597" fmla="*/ 1520891 w 2482948"/>
              <a:gd name="connsiteY23597" fmla="*/ 571241 h 2128862"/>
              <a:gd name="connsiteX23598" fmla="*/ 1516978 w 2482948"/>
              <a:gd name="connsiteY23598" fmla="*/ 569374 h 2128862"/>
              <a:gd name="connsiteX23599" fmla="*/ 2154053 w 2482948"/>
              <a:gd name="connsiteY23599" fmla="*/ 564459 h 2128862"/>
              <a:gd name="connsiteX23600" fmla="*/ 2156742 w 2482948"/>
              <a:gd name="connsiteY23600" fmla="*/ 568136 h 2128862"/>
              <a:gd name="connsiteX23601" fmla="*/ 2159832 w 2482948"/>
              <a:gd name="connsiteY23601" fmla="*/ 572360 h 2128862"/>
              <a:gd name="connsiteX23602" fmla="*/ 2160866 w 2482948"/>
              <a:gd name="connsiteY23602" fmla="*/ 572319 h 2128862"/>
              <a:gd name="connsiteX23603" fmla="*/ 2161818 w 2482948"/>
              <a:gd name="connsiteY23603" fmla="*/ 572282 h 2128862"/>
              <a:gd name="connsiteX23604" fmla="*/ 2155760 w 2482948"/>
              <a:gd name="connsiteY23604" fmla="*/ 564475 h 2128862"/>
              <a:gd name="connsiteX23605" fmla="*/ 1537022 w 2482948"/>
              <a:gd name="connsiteY23605" fmla="*/ 564438 h 2128862"/>
              <a:gd name="connsiteX23606" fmla="*/ 1534979 w 2482948"/>
              <a:gd name="connsiteY23606" fmla="*/ 565925 h 2128862"/>
              <a:gd name="connsiteX23607" fmla="*/ 1538075 w 2482948"/>
              <a:gd name="connsiteY23607" fmla="*/ 567442 h 2128862"/>
              <a:gd name="connsiteX23608" fmla="*/ 1544452 w 2482948"/>
              <a:gd name="connsiteY23608" fmla="*/ 570425 h 2128862"/>
              <a:gd name="connsiteX23609" fmla="*/ 1546369 w 2482948"/>
              <a:gd name="connsiteY23609" fmla="*/ 568858 h 2128862"/>
              <a:gd name="connsiteX23610" fmla="*/ 1541660 w 2482948"/>
              <a:gd name="connsiteY23610" fmla="*/ 566614 h 2128862"/>
              <a:gd name="connsiteX23611" fmla="*/ 2146841 w 2482948"/>
              <a:gd name="connsiteY23611" fmla="*/ 564393 h 2128862"/>
              <a:gd name="connsiteX23612" fmla="*/ 2146855 w 2482948"/>
              <a:gd name="connsiteY23612" fmla="*/ 564414 h 2128862"/>
              <a:gd name="connsiteX23613" fmla="*/ 2147022 w 2482948"/>
              <a:gd name="connsiteY23613" fmla="*/ 564659 h 2128862"/>
              <a:gd name="connsiteX23614" fmla="*/ 2152463 w 2482948"/>
              <a:gd name="connsiteY23614" fmla="*/ 572650 h 2128862"/>
              <a:gd name="connsiteX23615" fmla="*/ 2154443 w 2482948"/>
              <a:gd name="connsiteY23615" fmla="*/ 572572 h 2128862"/>
              <a:gd name="connsiteX23616" fmla="*/ 2154479 w 2482948"/>
              <a:gd name="connsiteY23616" fmla="*/ 572571 h 2128862"/>
              <a:gd name="connsiteX23617" fmla="*/ 2154402 w 2482948"/>
              <a:gd name="connsiteY23617" fmla="*/ 572465 h 2128862"/>
              <a:gd name="connsiteX23618" fmla="*/ 2148539 w 2482948"/>
              <a:gd name="connsiteY23618" fmla="*/ 564409 h 2128862"/>
              <a:gd name="connsiteX23619" fmla="*/ 2139565 w 2482948"/>
              <a:gd name="connsiteY23619" fmla="*/ 564327 h 2128862"/>
              <a:gd name="connsiteX23620" fmla="*/ 2143173 w 2482948"/>
              <a:gd name="connsiteY23620" fmla="*/ 570107 h 2128862"/>
              <a:gd name="connsiteX23621" fmla="*/ 2143301 w 2482948"/>
              <a:gd name="connsiteY23621" fmla="*/ 570721 h 2128862"/>
              <a:gd name="connsiteX23622" fmla="*/ 2143775 w 2482948"/>
              <a:gd name="connsiteY23622" fmla="*/ 572992 h 2128862"/>
              <a:gd name="connsiteX23623" fmla="*/ 2146722 w 2482948"/>
              <a:gd name="connsiteY23623" fmla="*/ 572876 h 2128862"/>
              <a:gd name="connsiteX23624" fmla="*/ 2141022 w 2482948"/>
              <a:gd name="connsiteY23624" fmla="*/ 564340 h 2128862"/>
              <a:gd name="connsiteX23625" fmla="*/ 2140727 w 2482948"/>
              <a:gd name="connsiteY23625" fmla="*/ 564337 h 2128862"/>
              <a:gd name="connsiteX23626" fmla="*/ 2140447 w 2482948"/>
              <a:gd name="connsiteY23626" fmla="*/ 564335 h 2128862"/>
              <a:gd name="connsiteX23627" fmla="*/ 2132488 w 2482948"/>
              <a:gd name="connsiteY23627" fmla="*/ 564262 h 2128862"/>
              <a:gd name="connsiteX23628" fmla="*/ 2132490 w 2482948"/>
              <a:gd name="connsiteY23628" fmla="*/ 564265 h 2128862"/>
              <a:gd name="connsiteX23629" fmla="*/ 2132514 w 2482948"/>
              <a:gd name="connsiteY23629" fmla="*/ 564306 h 2128862"/>
              <a:gd name="connsiteX23630" fmla="*/ 2132773 w 2482948"/>
              <a:gd name="connsiteY23630" fmla="*/ 564753 h 2128862"/>
              <a:gd name="connsiteX23631" fmla="*/ 2133687 w 2482948"/>
              <a:gd name="connsiteY23631" fmla="*/ 571195 h 2128862"/>
              <a:gd name="connsiteX23632" fmla="*/ 2133951 w 2482948"/>
              <a:gd name="connsiteY23632" fmla="*/ 573058 h 2128862"/>
              <a:gd name="connsiteX23633" fmla="*/ 2133996 w 2482948"/>
              <a:gd name="connsiteY23633" fmla="*/ 573378 h 2128862"/>
              <a:gd name="connsiteX23634" fmla="*/ 2138033 w 2482948"/>
              <a:gd name="connsiteY23634" fmla="*/ 573219 h 2128862"/>
              <a:gd name="connsiteX23635" fmla="*/ 2136938 w 2482948"/>
              <a:gd name="connsiteY23635" fmla="*/ 568990 h 2128862"/>
              <a:gd name="connsiteX23636" fmla="*/ 2134056 w 2482948"/>
              <a:gd name="connsiteY23636" fmla="*/ 564276 h 2128862"/>
              <a:gd name="connsiteX23637" fmla="*/ 2133131 w 2482948"/>
              <a:gd name="connsiteY23637" fmla="*/ 564268 h 2128862"/>
              <a:gd name="connsiteX23638" fmla="*/ 2132844 w 2482948"/>
              <a:gd name="connsiteY23638" fmla="*/ 564265 h 2128862"/>
              <a:gd name="connsiteX23639" fmla="*/ 2123140 w 2482948"/>
              <a:gd name="connsiteY23639" fmla="*/ 564176 h 2128862"/>
              <a:gd name="connsiteX23640" fmla="*/ 2123313 w 2482948"/>
              <a:gd name="connsiteY23640" fmla="*/ 568115 h 2128862"/>
              <a:gd name="connsiteX23641" fmla="*/ 2123562 w 2482948"/>
              <a:gd name="connsiteY23641" fmla="*/ 573789 h 2128862"/>
              <a:gd name="connsiteX23642" fmla="*/ 2125342 w 2482948"/>
              <a:gd name="connsiteY23642" fmla="*/ 573719 h 2128862"/>
              <a:gd name="connsiteX23643" fmla="*/ 2127884 w 2482948"/>
              <a:gd name="connsiteY23643" fmla="*/ 573618 h 2128862"/>
              <a:gd name="connsiteX23644" fmla="*/ 2126161 w 2482948"/>
              <a:gd name="connsiteY23644" fmla="*/ 564646 h 2128862"/>
              <a:gd name="connsiteX23645" fmla="*/ 2125931 w 2482948"/>
              <a:gd name="connsiteY23645" fmla="*/ 564236 h 2128862"/>
              <a:gd name="connsiteX23646" fmla="*/ 2125912 w 2482948"/>
              <a:gd name="connsiteY23646" fmla="*/ 564202 h 2128862"/>
              <a:gd name="connsiteX23647" fmla="*/ 2124758 w 2482948"/>
              <a:gd name="connsiteY23647" fmla="*/ 564191 h 2128862"/>
              <a:gd name="connsiteX23648" fmla="*/ 2114227 w 2482948"/>
              <a:gd name="connsiteY23648" fmla="*/ 564095 h 2128862"/>
              <a:gd name="connsiteX23649" fmla="*/ 2113815 w 2482948"/>
              <a:gd name="connsiteY23649" fmla="*/ 574061 h 2128862"/>
              <a:gd name="connsiteX23650" fmla="*/ 2116644 w 2482948"/>
              <a:gd name="connsiteY23650" fmla="*/ 574061 h 2128862"/>
              <a:gd name="connsiteX23651" fmla="*/ 2119284 w 2482948"/>
              <a:gd name="connsiteY23651" fmla="*/ 573957 h 2128862"/>
              <a:gd name="connsiteX23652" fmla="*/ 2119026 w 2482948"/>
              <a:gd name="connsiteY23652" fmla="*/ 565582 h 2128862"/>
              <a:gd name="connsiteX23653" fmla="*/ 2118754 w 2482948"/>
              <a:gd name="connsiteY23653" fmla="*/ 564985 h 2128862"/>
              <a:gd name="connsiteX23654" fmla="*/ 2118366 w 2482948"/>
              <a:gd name="connsiteY23654" fmla="*/ 564133 h 2128862"/>
              <a:gd name="connsiteX23655" fmla="*/ 2104833 w 2482948"/>
              <a:gd name="connsiteY23655" fmla="*/ 564009 h 2128862"/>
              <a:gd name="connsiteX23656" fmla="*/ 2103970 w 2482948"/>
              <a:gd name="connsiteY23656" fmla="*/ 574061 h 2128862"/>
              <a:gd name="connsiteX23657" fmla="*/ 2106440 w 2482948"/>
              <a:gd name="connsiteY23657" fmla="*/ 574061 h 2128862"/>
              <a:gd name="connsiteX23658" fmla="*/ 2109702 w 2482948"/>
              <a:gd name="connsiteY23658" fmla="*/ 574061 h 2128862"/>
              <a:gd name="connsiteX23659" fmla="*/ 2110268 w 2482948"/>
              <a:gd name="connsiteY23659" fmla="*/ 564059 h 2128862"/>
              <a:gd name="connsiteX23660" fmla="*/ 2105969 w 2482948"/>
              <a:gd name="connsiteY23660" fmla="*/ 564019 h 2128862"/>
              <a:gd name="connsiteX23661" fmla="*/ 2105436 w 2482948"/>
              <a:gd name="connsiteY23661" fmla="*/ 564014 h 2128862"/>
              <a:gd name="connsiteX23662" fmla="*/ 1566623 w 2482948"/>
              <a:gd name="connsiteY23662" fmla="*/ 563996 h 2128862"/>
              <a:gd name="connsiteX23663" fmla="*/ 1564270 w 2482948"/>
              <a:gd name="connsiteY23663" fmla="*/ 565144 h 2128862"/>
              <a:gd name="connsiteX23664" fmla="*/ 1568391 w 2482948"/>
              <a:gd name="connsiteY23664" fmla="*/ 567069 h 2128862"/>
              <a:gd name="connsiteX23665" fmla="*/ 1571899 w 2482948"/>
              <a:gd name="connsiteY23665" fmla="*/ 568708 h 2128862"/>
              <a:gd name="connsiteX23666" fmla="*/ 1574001 w 2482948"/>
              <a:gd name="connsiteY23666" fmla="*/ 567569 h 2128862"/>
              <a:gd name="connsiteX23667" fmla="*/ 1969693 w 2482948"/>
              <a:gd name="connsiteY23667" fmla="*/ 563947 h 2128862"/>
              <a:gd name="connsiteX23668" fmla="*/ 1965327 w 2482948"/>
              <a:gd name="connsiteY23668" fmla="*/ 565360 h 2128862"/>
              <a:gd name="connsiteX23669" fmla="*/ 1964264 w 2482948"/>
              <a:gd name="connsiteY23669" fmla="*/ 565704 h 2128862"/>
              <a:gd name="connsiteX23670" fmla="*/ 1911448 w 2482948"/>
              <a:gd name="connsiteY23670" fmla="*/ 599385 h 2128862"/>
              <a:gd name="connsiteX23671" fmla="*/ 1898435 w 2482948"/>
              <a:gd name="connsiteY23671" fmla="*/ 611766 h 2128862"/>
              <a:gd name="connsiteX23672" fmla="*/ 1896354 w 2482948"/>
              <a:gd name="connsiteY23672" fmla="*/ 613745 h 2128862"/>
              <a:gd name="connsiteX23673" fmla="*/ 1889184 w 2482948"/>
              <a:gd name="connsiteY23673" fmla="*/ 620567 h 2128862"/>
              <a:gd name="connsiteX23674" fmla="*/ 1843568 w 2482948"/>
              <a:gd name="connsiteY23674" fmla="*/ 680818 h 2128862"/>
              <a:gd name="connsiteX23675" fmla="*/ 1839872 w 2482948"/>
              <a:gd name="connsiteY23675" fmla="*/ 687086 h 2128862"/>
              <a:gd name="connsiteX23676" fmla="*/ 1835252 w 2482948"/>
              <a:gd name="connsiteY23676" fmla="*/ 694921 h 2128862"/>
              <a:gd name="connsiteX23677" fmla="*/ 1867897 w 2482948"/>
              <a:gd name="connsiteY23677" fmla="*/ 648819 h 2128862"/>
              <a:gd name="connsiteX23678" fmla="*/ 1875574 w 2482948"/>
              <a:gd name="connsiteY23678" fmla="*/ 640703 h 2128862"/>
              <a:gd name="connsiteX23679" fmla="*/ 1879770 w 2482948"/>
              <a:gd name="connsiteY23679" fmla="*/ 635052 h 2128862"/>
              <a:gd name="connsiteX23680" fmla="*/ 1883940 w 2482948"/>
              <a:gd name="connsiteY23680" fmla="*/ 631212 h 2128862"/>
              <a:gd name="connsiteX23681" fmla="*/ 1888668 w 2482948"/>
              <a:gd name="connsiteY23681" fmla="*/ 626860 h 2128862"/>
              <a:gd name="connsiteX23682" fmla="*/ 1903985 w 2482948"/>
              <a:gd name="connsiteY23682" fmla="*/ 610667 h 2128862"/>
              <a:gd name="connsiteX23683" fmla="*/ 1921112 w 2482948"/>
              <a:gd name="connsiteY23683" fmla="*/ 596994 h 2128862"/>
              <a:gd name="connsiteX23684" fmla="*/ 1924296 w 2482948"/>
              <a:gd name="connsiteY23684" fmla="*/ 594063 h 2128862"/>
              <a:gd name="connsiteX23685" fmla="*/ 1928481 w 2482948"/>
              <a:gd name="connsiteY23685" fmla="*/ 590211 h 2128862"/>
              <a:gd name="connsiteX23686" fmla="*/ 1933894 w 2482948"/>
              <a:gd name="connsiteY23686" fmla="*/ 586790 h 2128862"/>
              <a:gd name="connsiteX23687" fmla="*/ 1940703 w 2482948"/>
              <a:gd name="connsiteY23687" fmla="*/ 581353 h 2128862"/>
              <a:gd name="connsiteX23688" fmla="*/ 2081177 w 2482948"/>
              <a:gd name="connsiteY23688" fmla="*/ 563747 h 2128862"/>
              <a:gd name="connsiteX23689" fmla="*/ 2079273 w 2482948"/>
              <a:gd name="connsiteY23689" fmla="*/ 563902 h 2128862"/>
              <a:gd name="connsiteX23690" fmla="*/ 2076686 w 2482948"/>
              <a:gd name="connsiteY23690" fmla="*/ 564112 h 2128862"/>
              <a:gd name="connsiteX23691" fmla="*/ 2072382 w 2482948"/>
              <a:gd name="connsiteY23691" fmla="*/ 572407 h 2128862"/>
              <a:gd name="connsiteX23692" fmla="*/ 2069964 w 2482948"/>
              <a:gd name="connsiteY23692" fmla="*/ 577512 h 2128862"/>
              <a:gd name="connsiteX23693" fmla="*/ 2075734 w 2482948"/>
              <a:gd name="connsiteY23693" fmla="*/ 576875 h 2128862"/>
              <a:gd name="connsiteX23694" fmla="*/ 2078481 w 2482948"/>
              <a:gd name="connsiteY23694" fmla="*/ 570250 h 2128862"/>
              <a:gd name="connsiteX23695" fmla="*/ 2096574 w 2482948"/>
              <a:gd name="connsiteY23695" fmla="*/ 563594 h 2128862"/>
              <a:gd name="connsiteX23696" fmla="*/ 2096513 w 2482948"/>
              <a:gd name="connsiteY23696" fmla="*/ 564047 h 2128862"/>
              <a:gd name="connsiteX23697" fmla="*/ 2093255 w 2482948"/>
              <a:gd name="connsiteY23697" fmla="*/ 574939 h 2128862"/>
              <a:gd name="connsiteX23698" fmla="*/ 2098006 w 2482948"/>
              <a:gd name="connsiteY23698" fmla="*/ 574414 h 2128862"/>
              <a:gd name="connsiteX23699" fmla="*/ 2099037 w 2482948"/>
              <a:gd name="connsiteY23699" fmla="*/ 574300 h 2128862"/>
              <a:gd name="connsiteX23700" fmla="*/ 2100147 w 2482948"/>
              <a:gd name="connsiteY23700" fmla="*/ 563804 h 2128862"/>
              <a:gd name="connsiteX23701" fmla="*/ 2086583 w 2482948"/>
              <a:gd name="connsiteY23701" fmla="*/ 563307 h 2128862"/>
              <a:gd name="connsiteX23702" fmla="*/ 2084972 w 2482948"/>
              <a:gd name="connsiteY23702" fmla="*/ 563438 h 2128862"/>
              <a:gd name="connsiteX23703" fmla="*/ 2082947 w 2482948"/>
              <a:gd name="connsiteY23703" fmla="*/ 568588 h 2128862"/>
              <a:gd name="connsiteX23704" fmla="*/ 2082333 w 2482948"/>
              <a:gd name="connsiteY23704" fmla="*/ 570151 h 2128862"/>
              <a:gd name="connsiteX23705" fmla="*/ 2079869 w 2482948"/>
              <a:gd name="connsiteY23705" fmla="*/ 576418 h 2128862"/>
              <a:gd name="connsiteX23706" fmla="*/ 2087928 w 2482948"/>
              <a:gd name="connsiteY23706" fmla="*/ 575528 h 2128862"/>
              <a:gd name="connsiteX23707" fmla="*/ 2090466 w 2482948"/>
              <a:gd name="connsiteY23707" fmla="*/ 563307 h 2128862"/>
              <a:gd name="connsiteX23708" fmla="*/ 1451024 w 2482948"/>
              <a:gd name="connsiteY23708" fmla="*/ 561590 h 2128862"/>
              <a:gd name="connsiteX23709" fmla="*/ 1422796 w 2482948"/>
              <a:gd name="connsiteY23709" fmla="*/ 591305 h 2128862"/>
              <a:gd name="connsiteX23710" fmla="*/ 1410172 w 2482948"/>
              <a:gd name="connsiteY23710" fmla="*/ 604594 h 2128862"/>
              <a:gd name="connsiteX23711" fmla="*/ 1404149 w 2482948"/>
              <a:gd name="connsiteY23711" fmla="*/ 610934 h 2128862"/>
              <a:gd name="connsiteX23712" fmla="*/ 1379644 w 2482948"/>
              <a:gd name="connsiteY23712" fmla="*/ 679407 h 2128862"/>
              <a:gd name="connsiteX23713" fmla="*/ 1379644 w 2482948"/>
              <a:gd name="connsiteY23713" fmla="*/ 681199 h 2128862"/>
              <a:gd name="connsiteX23714" fmla="*/ 1377437 w 2482948"/>
              <a:gd name="connsiteY23714" fmla="*/ 681199 h 2128862"/>
              <a:gd name="connsiteX23715" fmla="*/ 1088422 w 2482948"/>
              <a:gd name="connsiteY23715" fmla="*/ 701423 h 2128862"/>
              <a:gd name="connsiteX23716" fmla="*/ 1089257 w 2482948"/>
              <a:gd name="connsiteY23716" fmla="*/ 703261 h 2128862"/>
              <a:gd name="connsiteX23717" fmla="*/ 1092648 w 2482948"/>
              <a:gd name="connsiteY23717" fmla="*/ 713420 h 2128862"/>
              <a:gd name="connsiteX23718" fmla="*/ 1382816 w 2482948"/>
              <a:gd name="connsiteY23718" fmla="*/ 706295 h 2128862"/>
              <a:gd name="connsiteX23719" fmla="*/ 1411346 w 2482948"/>
              <a:gd name="connsiteY23719" fmla="*/ 626274 h 2128862"/>
              <a:gd name="connsiteX23720" fmla="*/ 1450591 w 2482948"/>
              <a:gd name="connsiteY23720" fmla="*/ 583979 h 2128862"/>
              <a:gd name="connsiteX23721" fmla="*/ 1451533 w 2482948"/>
              <a:gd name="connsiteY23721" fmla="*/ 582963 h 2128862"/>
              <a:gd name="connsiteX23722" fmla="*/ 1450241 w 2482948"/>
              <a:gd name="connsiteY23722" fmla="*/ 564135 h 2128862"/>
              <a:gd name="connsiteX23723" fmla="*/ 1482673 w 2482948"/>
              <a:gd name="connsiteY23723" fmla="*/ 561326 h 2128862"/>
              <a:gd name="connsiteX23724" fmla="*/ 1480441 w 2482948"/>
              <a:gd name="connsiteY23724" fmla="*/ 562576 h 2128862"/>
              <a:gd name="connsiteX23725" fmla="*/ 1491630 w 2482948"/>
              <a:gd name="connsiteY23725" fmla="*/ 571536 h 2128862"/>
              <a:gd name="connsiteX23726" fmla="*/ 1492560 w 2482948"/>
              <a:gd name="connsiteY23726" fmla="*/ 570944 h 2128862"/>
              <a:gd name="connsiteX23727" fmla="*/ 1494161 w 2482948"/>
              <a:gd name="connsiteY23727" fmla="*/ 569926 h 2128862"/>
              <a:gd name="connsiteX23728" fmla="*/ 1486877 w 2482948"/>
              <a:gd name="connsiteY23728" fmla="*/ 564473 h 2128862"/>
              <a:gd name="connsiteX23729" fmla="*/ 1349782 w 2482948"/>
              <a:gd name="connsiteY23729" fmla="*/ 560945 h 2128862"/>
              <a:gd name="connsiteX23730" fmla="*/ 1349722 w 2482948"/>
              <a:gd name="connsiteY23730" fmla="*/ 561098 h 2128862"/>
              <a:gd name="connsiteX23731" fmla="*/ 1349722 w 2482948"/>
              <a:gd name="connsiteY23731" fmla="*/ 562478 h 2128862"/>
              <a:gd name="connsiteX23732" fmla="*/ 1070803 w 2482948"/>
              <a:gd name="connsiteY23732" fmla="*/ 645279 h 2128862"/>
              <a:gd name="connsiteX23733" fmla="*/ 1074724 w 2482948"/>
              <a:gd name="connsiteY23733" fmla="*/ 652851 h 2128862"/>
              <a:gd name="connsiteX23734" fmla="*/ 1352894 w 2482948"/>
              <a:gd name="connsiteY23734" fmla="*/ 587987 h 2128862"/>
              <a:gd name="connsiteX23735" fmla="*/ 1361574 w 2482948"/>
              <a:gd name="connsiteY23735" fmla="*/ 566065 h 2128862"/>
              <a:gd name="connsiteX23736" fmla="*/ 1354679 w 2482948"/>
              <a:gd name="connsiteY23736" fmla="*/ 563071 h 2128862"/>
              <a:gd name="connsiteX23737" fmla="*/ 1542461 w 2482948"/>
              <a:gd name="connsiteY23737" fmla="*/ 560478 h 2128862"/>
              <a:gd name="connsiteX23738" fmla="*/ 1541441 w 2482948"/>
              <a:gd name="connsiteY23738" fmla="*/ 561220 h 2128862"/>
              <a:gd name="connsiteX23739" fmla="*/ 1543729 w 2482948"/>
              <a:gd name="connsiteY23739" fmla="*/ 562341 h 2128862"/>
              <a:gd name="connsiteX23740" fmla="*/ 1551286 w 2482948"/>
              <a:gd name="connsiteY23740" fmla="*/ 565920 h 2128862"/>
              <a:gd name="connsiteX23741" fmla="*/ 1552260 w 2482948"/>
              <a:gd name="connsiteY23741" fmla="*/ 565451 h 2128862"/>
              <a:gd name="connsiteX23742" fmla="*/ 1552595 w 2482948"/>
              <a:gd name="connsiteY23742" fmla="*/ 565204 h 2128862"/>
              <a:gd name="connsiteX23743" fmla="*/ 1546763 w 2482948"/>
              <a:gd name="connsiteY23743" fmla="*/ 562478 h 2128862"/>
              <a:gd name="connsiteX23744" fmla="*/ 776428 w 2482948"/>
              <a:gd name="connsiteY23744" fmla="*/ 560360 h 2128862"/>
              <a:gd name="connsiteX23745" fmla="*/ 776369 w 2482948"/>
              <a:gd name="connsiteY23745" fmla="*/ 560388 h 2128862"/>
              <a:gd name="connsiteX23746" fmla="*/ 776340 w 2482948"/>
              <a:gd name="connsiteY23746" fmla="*/ 560401 h 2128862"/>
              <a:gd name="connsiteX23747" fmla="*/ 777405 w 2482948"/>
              <a:gd name="connsiteY23747" fmla="*/ 560514 h 2128862"/>
              <a:gd name="connsiteX23748" fmla="*/ 776977 w 2482948"/>
              <a:gd name="connsiteY23748" fmla="*/ 560446 h 2128862"/>
              <a:gd name="connsiteX23749" fmla="*/ 1515223 w 2482948"/>
              <a:gd name="connsiteY23749" fmla="*/ 560094 h 2128862"/>
              <a:gd name="connsiteX23750" fmla="*/ 1513317 w 2482948"/>
              <a:gd name="connsiteY23750" fmla="*/ 561514 h 2128862"/>
              <a:gd name="connsiteX23751" fmla="*/ 1519046 w 2482948"/>
              <a:gd name="connsiteY23751" fmla="*/ 565238 h 2128862"/>
              <a:gd name="connsiteX23752" fmla="*/ 1524976 w 2482948"/>
              <a:gd name="connsiteY23752" fmla="*/ 567857 h 2128862"/>
              <a:gd name="connsiteX23753" fmla="*/ 1525328 w 2482948"/>
              <a:gd name="connsiteY23753" fmla="*/ 568026 h 2128862"/>
              <a:gd name="connsiteX23754" fmla="*/ 1527174 w 2482948"/>
              <a:gd name="connsiteY23754" fmla="*/ 566689 h 2128862"/>
              <a:gd name="connsiteX23755" fmla="*/ 1523458 w 2482948"/>
              <a:gd name="connsiteY23755" fmla="*/ 564961 h 2128862"/>
              <a:gd name="connsiteX23756" fmla="*/ 1948766 w 2482948"/>
              <a:gd name="connsiteY23756" fmla="*/ 559875 h 2128862"/>
              <a:gd name="connsiteX23757" fmla="*/ 1936272 w 2482948"/>
              <a:gd name="connsiteY23757" fmla="*/ 564141 h 2128862"/>
              <a:gd name="connsiteX23758" fmla="*/ 1925934 w 2482948"/>
              <a:gd name="connsiteY23758" fmla="*/ 567671 h 2128862"/>
              <a:gd name="connsiteX23759" fmla="*/ 1871355 w 2482948"/>
              <a:gd name="connsiteY23759" fmla="*/ 601880 h 2128862"/>
              <a:gd name="connsiteX23760" fmla="*/ 1870864 w 2482948"/>
              <a:gd name="connsiteY23760" fmla="*/ 602331 h 2128862"/>
              <a:gd name="connsiteX23761" fmla="*/ 1870721 w 2482948"/>
              <a:gd name="connsiteY23761" fmla="*/ 602463 h 2128862"/>
              <a:gd name="connsiteX23762" fmla="*/ 1870666 w 2482948"/>
              <a:gd name="connsiteY23762" fmla="*/ 602534 h 2128862"/>
              <a:gd name="connsiteX23763" fmla="*/ 1869970 w 2482948"/>
              <a:gd name="connsiteY23763" fmla="*/ 603434 h 2128862"/>
              <a:gd name="connsiteX23764" fmla="*/ 1860924 w 2482948"/>
              <a:gd name="connsiteY23764" fmla="*/ 615122 h 2128862"/>
              <a:gd name="connsiteX23765" fmla="*/ 1862054 w 2482948"/>
              <a:gd name="connsiteY23765" fmla="*/ 614340 h 2128862"/>
              <a:gd name="connsiteX23766" fmla="*/ 1877272 w 2482948"/>
              <a:gd name="connsiteY23766" fmla="*/ 600550 h 2128862"/>
              <a:gd name="connsiteX23767" fmla="*/ 1929339 w 2482948"/>
              <a:gd name="connsiteY23767" fmla="*/ 567782 h 2128862"/>
              <a:gd name="connsiteX23768" fmla="*/ 1939687 w 2482948"/>
              <a:gd name="connsiteY23768" fmla="*/ 563570 h 2128862"/>
              <a:gd name="connsiteX23769" fmla="*/ 713298 w 2482948"/>
              <a:gd name="connsiteY23769" fmla="*/ 559213 h 2128862"/>
              <a:gd name="connsiteX23770" fmla="*/ 711182 w 2482948"/>
              <a:gd name="connsiteY23770" fmla="*/ 559956 h 2128862"/>
              <a:gd name="connsiteX23771" fmla="*/ 699104 w 2482948"/>
              <a:gd name="connsiteY23771" fmla="*/ 564197 h 2128862"/>
              <a:gd name="connsiteX23772" fmla="*/ 699062 w 2482948"/>
              <a:gd name="connsiteY23772" fmla="*/ 564244 h 2128862"/>
              <a:gd name="connsiteX23773" fmla="*/ 698737 w 2482948"/>
              <a:gd name="connsiteY23773" fmla="*/ 564609 h 2128862"/>
              <a:gd name="connsiteX23774" fmla="*/ 698660 w 2482948"/>
              <a:gd name="connsiteY23774" fmla="*/ 564695 h 2128862"/>
              <a:gd name="connsiteX23775" fmla="*/ 702417 w 2482948"/>
              <a:gd name="connsiteY23775" fmla="*/ 565026 h 2128862"/>
              <a:gd name="connsiteX23776" fmla="*/ 704945 w 2482948"/>
              <a:gd name="connsiteY23776" fmla="*/ 565248 h 2128862"/>
              <a:gd name="connsiteX23777" fmla="*/ 706062 w 2482948"/>
              <a:gd name="connsiteY23777" fmla="*/ 565242 h 2128862"/>
              <a:gd name="connsiteX23778" fmla="*/ 710670 w 2482948"/>
              <a:gd name="connsiteY23778" fmla="*/ 563637 h 2128862"/>
              <a:gd name="connsiteX23779" fmla="*/ 711102 w 2482948"/>
              <a:gd name="connsiteY23779" fmla="*/ 562789 h 2128862"/>
              <a:gd name="connsiteX23780" fmla="*/ 711850 w 2482948"/>
              <a:gd name="connsiteY23780" fmla="*/ 561322 h 2128862"/>
              <a:gd name="connsiteX23781" fmla="*/ 712447 w 2482948"/>
              <a:gd name="connsiteY23781" fmla="*/ 560835 h 2128862"/>
              <a:gd name="connsiteX23782" fmla="*/ 712467 w 2482948"/>
              <a:gd name="connsiteY23782" fmla="*/ 560818 h 2128862"/>
              <a:gd name="connsiteX23783" fmla="*/ 712512 w 2482948"/>
              <a:gd name="connsiteY23783" fmla="*/ 560731 h 2128862"/>
              <a:gd name="connsiteX23784" fmla="*/ 712758 w 2482948"/>
              <a:gd name="connsiteY23784" fmla="*/ 560255 h 2128862"/>
              <a:gd name="connsiteX23785" fmla="*/ 1748665 w 2482948"/>
              <a:gd name="connsiteY23785" fmla="*/ 558316 h 2128862"/>
              <a:gd name="connsiteX23786" fmla="*/ 1736561 w 2482948"/>
              <a:gd name="connsiteY23786" fmla="*/ 569498 h 2128862"/>
              <a:gd name="connsiteX23787" fmla="*/ 1732910 w 2482948"/>
              <a:gd name="connsiteY23787" fmla="*/ 572871 h 2128862"/>
              <a:gd name="connsiteX23788" fmla="*/ 1728585 w 2482948"/>
              <a:gd name="connsiteY23788" fmla="*/ 576866 h 2128862"/>
              <a:gd name="connsiteX23789" fmla="*/ 1683268 w 2482948"/>
              <a:gd name="connsiteY23789" fmla="*/ 632249 h 2128862"/>
              <a:gd name="connsiteX23790" fmla="*/ 1586163 w 2482948"/>
              <a:gd name="connsiteY23790" fmla="*/ 818188 h 2128862"/>
              <a:gd name="connsiteX23791" fmla="*/ 1585054 w 2482948"/>
              <a:gd name="connsiteY23791" fmla="*/ 821298 h 2128862"/>
              <a:gd name="connsiteX23792" fmla="*/ 1581257 w 2482948"/>
              <a:gd name="connsiteY23792" fmla="*/ 831938 h 2128862"/>
              <a:gd name="connsiteX23793" fmla="*/ 1578247 w 2482948"/>
              <a:gd name="connsiteY23793" fmla="*/ 840374 h 2128862"/>
              <a:gd name="connsiteX23794" fmla="*/ 1585092 w 2482948"/>
              <a:gd name="connsiteY23794" fmla="*/ 847637 h 2128862"/>
              <a:gd name="connsiteX23795" fmla="*/ 1586328 w 2482948"/>
              <a:gd name="connsiteY23795" fmla="*/ 844008 h 2128862"/>
              <a:gd name="connsiteX23796" fmla="*/ 1588289 w 2482948"/>
              <a:gd name="connsiteY23796" fmla="*/ 838250 h 2128862"/>
              <a:gd name="connsiteX23797" fmla="*/ 1590643 w 2482948"/>
              <a:gd name="connsiteY23797" fmla="*/ 831339 h 2128862"/>
              <a:gd name="connsiteX23798" fmla="*/ 1639808 w 2482948"/>
              <a:gd name="connsiteY23798" fmla="*/ 717305 h 2128862"/>
              <a:gd name="connsiteX23799" fmla="*/ 1648680 w 2482948"/>
              <a:gd name="connsiteY23799" fmla="*/ 700813 h 2128862"/>
              <a:gd name="connsiteX23800" fmla="*/ 1663590 w 2482948"/>
              <a:gd name="connsiteY23800" fmla="*/ 673093 h 2128862"/>
              <a:gd name="connsiteX23801" fmla="*/ 1686027 w 2482948"/>
              <a:gd name="connsiteY23801" fmla="*/ 636661 h 2128862"/>
              <a:gd name="connsiteX23802" fmla="*/ 1723911 w 2482948"/>
              <a:gd name="connsiteY23802" fmla="*/ 585174 h 2128862"/>
              <a:gd name="connsiteX23803" fmla="*/ 934053 w 2482948"/>
              <a:gd name="connsiteY23803" fmla="*/ 558244 h 2128862"/>
              <a:gd name="connsiteX23804" fmla="*/ 933598 w 2482948"/>
              <a:gd name="connsiteY23804" fmla="*/ 558868 h 2128862"/>
              <a:gd name="connsiteX23805" fmla="*/ 932997 w 2482948"/>
              <a:gd name="connsiteY23805" fmla="*/ 559693 h 2128862"/>
              <a:gd name="connsiteX23806" fmla="*/ 933026 w 2482948"/>
              <a:gd name="connsiteY23806" fmla="*/ 559720 h 2128862"/>
              <a:gd name="connsiteX23807" fmla="*/ 933106 w 2482948"/>
              <a:gd name="connsiteY23807" fmla="*/ 559792 h 2128862"/>
              <a:gd name="connsiteX23808" fmla="*/ 933152 w 2482948"/>
              <a:gd name="connsiteY23808" fmla="*/ 559834 h 2128862"/>
              <a:gd name="connsiteX23809" fmla="*/ 934186 w 2482948"/>
              <a:gd name="connsiteY23809" fmla="*/ 558371 h 2128862"/>
              <a:gd name="connsiteX23810" fmla="*/ 1733268 w 2482948"/>
              <a:gd name="connsiteY23810" fmla="*/ 558180 h 2128862"/>
              <a:gd name="connsiteX23811" fmla="*/ 1719842 w 2482948"/>
              <a:gd name="connsiteY23811" fmla="*/ 568292 h 2128862"/>
              <a:gd name="connsiteX23812" fmla="*/ 1671962 w 2482948"/>
              <a:gd name="connsiteY23812" fmla="*/ 617218 h 2128862"/>
              <a:gd name="connsiteX23813" fmla="*/ 1670714 w 2482948"/>
              <a:gd name="connsiteY23813" fmla="*/ 618818 h 2128862"/>
              <a:gd name="connsiteX23814" fmla="*/ 1670642 w 2482948"/>
              <a:gd name="connsiteY23814" fmla="*/ 623856 h 2128862"/>
              <a:gd name="connsiteX23815" fmla="*/ 1671411 w 2482948"/>
              <a:gd name="connsiteY23815" fmla="*/ 621358 h 2128862"/>
              <a:gd name="connsiteX23816" fmla="*/ 1671411 w 2482948"/>
              <a:gd name="connsiteY23816" fmla="*/ 624932 h 2128862"/>
              <a:gd name="connsiteX23817" fmla="*/ 1673893 w 2482948"/>
              <a:gd name="connsiteY23817" fmla="*/ 621494 h 2128862"/>
              <a:gd name="connsiteX23818" fmla="*/ 1713516 w 2482948"/>
              <a:gd name="connsiteY23818" fmla="*/ 575919 h 2128862"/>
              <a:gd name="connsiteX23819" fmla="*/ 1729152 w 2482948"/>
              <a:gd name="connsiteY23819" fmla="*/ 561877 h 2128862"/>
              <a:gd name="connsiteX23820" fmla="*/ 1729284 w 2482948"/>
              <a:gd name="connsiteY23820" fmla="*/ 561758 h 2128862"/>
              <a:gd name="connsiteX23821" fmla="*/ 791800 w 2482948"/>
              <a:gd name="connsiteY23821" fmla="*/ 558165 h 2128862"/>
              <a:gd name="connsiteX23822" fmla="*/ 790312 w 2482948"/>
              <a:gd name="connsiteY23822" fmla="*/ 558321 h 2128862"/>
              <a:gd name="connsiteX23823" fmla="*/ 791261 w 2482948"/>
              <a:gd name="connsiteY23823" fmla="*/ 558603 h 2128862"/>
              <a:gd name="connsiteX23824" fmla="*/ 791366 w 2482948"/>
              <a:gd name="connsiteY23824" fmla="*/ 558634 h 2128862"/>
              <a:gd name="connsiteX23825" fmla="*/ 791390 w 2482948"/>
              <a:gd name="connsiteY23825" fmla="*/ 558641 h 2128862"/>
              <a:gd name="connsiteX23826" fmla="*/ 791682 w 2482948"/>
              <a:gd name="connsiteY23826" fmla="*/ 558302 h 2128862"/>
              <a:gd name="connsiteX23827" fmla="*/ 1488795 w 2482948"/>
              <a:gd name="connsiteY23827" fmla="*/ 557896 h 2128862"/>
              <a:gd name="connsiteX23828" fmla="*/ 1488308 w 2482948"/>
              <a:gd name="connsiteY23828" fmla="*/ 558169 h 2128862"/>
              <a:gd name="connsiteX23829" fmla="*/ 1488041 w 2482948"/>
              <a:gd name="connsiteY23829" fmla="*/ 558319 h 2128862"/>
              <a:gd name="connsiteX23830" fmla="*/ 1486763 w 2482948"/>
              <a:gd name="connsiteY23830" fmla="*/ 559035 h 2128862"/>
              <a:gd name="connsiteX23831" fmla="*/ 1488947 w 2482948"/>
              <a:gd name="connsiteY23831" fmla="*/ 560620 h 2128862"/>
              <a:gd name="connsiteX23832" fmla="*/ 1493607 w 2482948"/>
              <a:gd name="connsiteY23832" fmla="*/ 564003 h 2128862"/>
              <a:gd name="connsiteX23833" fmla="*/ 1498216 w 2482948"/>
              <a:gd name="connsiteY23833" fmla="*/ 567349 h 2128862"/>
              <a:gd name="connsiteX23834" fmla="*/ 1500331 w 2482948"/>
              <a:gd name="connsiteY23834" fmla="*/ 566004 h 2128862"/>
              <a:gd name="connsiteX23835" fmla="*/ 1490961 w 2482948"/>
              <a:gd name="connsiteY23835" fmla="*/ 559419 h 2128862"/>
              <a:gd name="connsiteX23836" fmla="*/ 1489581 w 2482948"/>
              <a:gd name="connsiteY23836" fmla="*/ 558449 h 2128862"/>
              <a:gd name="connsiteX23837" fmla="*/ 797893 w 2482948"/>
              <a:gd name="connsiteY23837" fmla="*/ 557785 h 2128862"/>
              <a:gd name="connsiteX23838" fmla="*/ 797751 w 2482948"/>
              <a:gd name="connsiteY23838" fmla="*/ 557947 h 2128862"/>
              <a:gd name="connsiteX23839" fmla="*/ 798268 w 2482948"/>
              <a:gd name="connsiteY23839" fmla="*/ 557841 h 2128862"/>
              <a:gd name="connsiteX23840" fmla="*/ 798191 w 2482948"/>
              <a:gd name="connsiteY23840" fmla="*/ 557829 h 2128862"/>
              <a:gd name="connsiteX23841" fmla="*/ 797983 w 2482948"/>
              <a:gd name="connsiteY23841" fmla="*/ 557799 h 2128862"/>
              <a:gd name="connsiteX23842" fmla="*/ 694036 w 2482948"/>
              <a:gd name="connsiteY23842" fmla="*/ 557642 h 2128862"/>
              <a:gd name="connsiteX23843" fmla="*/ 693249 w 2482948"/>
              <a:gd name="connsiteY23843" fmla="*/ 557929 h 2128862"/>
              <a:gd name="connsiteX23844" fmla="*/ 686693 w 2482948"/>
              <a:gd name="connsiteY23844" fmla="*/ 563270 h 2128862"/>
              <a:gd name="connsiteX23845" fmla="*/ 692478 w 2482948"/>
              <a:gd name="connsiteY23845" fmla="*/ 561140 h 2128862"/>
              <a:gd name="connsiteX23846" fmla="*/ 697093 w 2482948"/>
              <a:gd name="connsiteY23846" fmla="*/ 559441 h 2128862"/>
              <a:gd name="connsiteX23847" fmla="*/ 697978 w 2482948"/>
              <a:gd name="connsiteY23847" fmla="*/ 558449 h 2128862"/>
              <a:gd name="connsiteX23848" fmla="*/ 698454 w 2482948"/>
              <a:gd name="connsiteY23848" fmla="*/ 557915 h 2128862"/>
              <a:gd name="connsiteX23849" fmla="*/ 696398 w 2482948"/>
              <a:gd name="connsiteY23849" fmla="*/ 557788 h 2128862"/>
              <a:gd name="connsiteX23850" fmla="*/ 2156891 w 2482948"/>
              <a:gd name="connsiteY23850" fmla="*/ 557383 h 2128862"/>
              <a:gd name="connsiteX23851" fmla="*/ 2158517 w 2482948"/>
              <a:gd name="connsiteY23851" fmla="*/ 559469 h 2128862"/>
              <a:gd name="connsiteX23852" fmla="*/ 2159675 w 2482948"/>
              <a:gd name="connsiteY23852" fmla="*/ 559481 h 2128862"/>
              <a:gd name="connsiteX23853" fmla="*/ 2158283 w 2482948"/>
              <a:gd name="connsiteY23853" fmla="*/ 557789 h 2128862"/>
              <a:gd name="connsiteX23854" fmla="*/ 2157830 w 2482948"/>
              <a:gd name="connsiteY23854" fmla="*/ 557485 h 2128862"/>
              <a:gd name="connsiteX23855" fmla="*/ 1551447 w 2482948"/>
              <a:gd name="connsiteY23855" fmla="*/ 556640 h 2128862"/>
              <a:gd name="connsiteX23856" fmla="*/ 1548601 w 2482948"/>
              <a:gd name="connsiteY23856" fmla="*/ 557817 h 2128862"/>
              <a:gd name="connsiteX23857" fmla="*/ 1548830 w 2482948"/>
              <a:gd name="connsiteY23857" fmla="*/ 557929 h 2128862"/>
              <a:gd name="connsiteX23858" fmla="*/ 1557556 w 2482948"/>
              <a:gd name="connsiteY23858" fmla="*/ 562006 h 2128862"/>
              <a:gd name="connsiteX23859" fmla="*/ 1560086 w 2482948"/>
              <a:gd name="connsiteY23859" fmla="*/ 560830 h 2128862"/>
              <a:gd name="connsiteX23860" fmla="*/ 1553240 w 2482948"/>
              <a:gd name="connsiteY23860" fmla="*/ 557515 h 2128862"/>
              <a:gd name="connsiteX23861" fmla="*/ 2148191 w 2482948"/>
              <a:gd name="connsiteY23861" fmla="*/ 556444 h 2128862"/>
              <a:gd name="connsiteX23862" fmla="*/ 2150342 w 2482948"/>
              <a:gd name="connsiteY23862" fmla="*/ 559384 h 2128862"/>
              <a:gd name="connsiteX23863" fmla="*/ 2150697 w 2482948"/>
              <a:gd name="connsiteY23863" fmla="*/ 559388 h 2128862"/>
              <a:gd name="connsiteX23864" fmla="*/ 2151448 w 2482948"/>
              <a:gd name="connsiteY23864" fmla="*/ 559396 h 2128862"/>
              <a:gd name="connsiteX23865" fmla="*/ 2151822 w 2482948"/>
              <a:gd name="connsiteY23865" fmla="*/ 559400 h 2128862"/>
              <a:gd name="connsiteX23866" fmla="*/ 2149651 w 2482948"/>
              <a:gd name="connsiteY23866" fmla="*/ 556602 h 2128862"/>
              <a:gd name="connsiteX23867" fmla="*/ 2149167 w 2482948"/>
              <a:gd name="connsiteY23867" fmla="*/ 556549 h 2128862"/>
              <a:gd name="connsiteX23868" fmla="*/ 1457763 w 2482948"/>
              <a:gd name="connsiteY23868" fmla="*/ 556338 h 2128862"/>
              <a:gd name="connsiteX23869" fmla="*/ 1456284 w 2482948"/>
              <a:gd name="connsiteY23869" fmla="*/ 557121 h 2128862"/>
              <a:gd name="connsiteX23870" fmla="*/ 1456271 w 2482948"/>
              <a:gd name="connsiteY23870" fmla="*/ 557153 h 2128862"/>
              <a:gd name="connsiteX23871" fmla="*/ 1456281 w 2482948"/>
              <a:gd name="connsiteY23871" fmla="*/ 557304 h 2128862"/>
              <a:gd name="connsiteX23872" fmla="*/ 1456308 w 2482948"/>
              <a:gd name="connsiteY23872" fmla="*/ 557726 h 2128862"/>
              <a:gd name="connsiteX23873" fmla="*/ 1456390 w 2482948"/>
              <a:gd name="connsiteY23873" fmla="*/ 559012 h 2128862"/>
              <a:gd name="connsiteX23874" fmla="*/ 1456998 w 2482948"/>
              <a:gd name="connsiteY23874" fmla="*/ 556963 h 2128862"/>
              <a:gd name="connsiteX23875" fmla="*/ 1457232 w 2482948"/>
              <a:gd name="connsiteY23875" fmla="*/ 560857 h 2128862"/>
              <a:gd name="connsiteX23876" fmla="*/ 1457294 w 2482948"/>
              <a:gd name="connsiteY23876" fmla="*/ 560655 h 2128862"/>
              <a:gd name="connsiteX23877" fmla="*/ 1457512 w 2482948"/>
              <a:gd name="connsiteY23877" fmla="*/ 559946 h 2128862"/>
              <a:gd name="connsiteX23878" fmla="*/ 1457857 w 2482948"/>
              <a:gd name="connsiteY23878" fmla="*/ 558824 h 2128862"/>
              <a:gd name="connsiteX23879" fmla="*/ 1457850 w 2482948"/>
              <a:gd name="connsiteY23879" fmla="*/ 558643 h 2128862"/>
              <a:gd name="connsiteX23880" fmla="*/ 1457823 w 2482948"/>
              <a:gd name="connsiteY23880" fmla="*/ 557931 h 2128862"/>
              <a:gd name="connsiteX23881" fmla="*/ 1520502 w 2482948"/>
              <a:gd name="connsiteY23881" fmla="*/ 556272 h 2128862"/>
              <a:gd name="connsiteX23882" fmla="*/ 1520206 w 2482948"/>
              <a:gd name="connsiteY23882" fmla="*/ 556382 h 2128862"/>
              <a:gd name="connsiteX23883" fmla="*/ 1519523 w 2482948"/>
              <a:gd name="connsiteY23883" fmla="*/ 556891 h 2128862"/>
              <a:gd name="connsiteX23884" fmla="*/ 1519073 w 2482948"/>
              <a:gd name="connsiteY23884" fmla="*/ 557226 h 2128862"/>
              <a:gd name="connsiteX23885" fmla="*/ 1518882 w 2482948"/>
              <a:gd name="connsiteY23885" fmla="*/ 557368 h 2128862"/>
              <a:gd name="connsiteX23886" fmla="*/ 1525113 w 2482948"/>
              <a:gd name="connsiteY23886" fmla="*/ 561238 h 2128862"/>
              <a:gd name="connsiteX23887" fmla="*/ 1530951 w 2482948"/>
              <a:gd name="connsiteY23887" fmla="*/ 563953 h 2128862"/>
              <a:gd name="connsiteX23888" fmla="*/ 1532747 w 2482948"/>
              <a:gd name="connsiteY23888" fmla="*/ 562652 h 2128862"/>
              <a:gd name="connsiteX23889" fmla="*/ 1532943 w 2482948"/>
              <a:gd name="connsiteY23889" fmla="*/ 562510 h 2128862"/>
              <a:gd name="connsiteX23890" fmla="*/ 1529112 w 2482948"/>
              <a:gd name="connsiteY23890" fmla="*/ 560686 h 2128862"/>
              <a:gd name="connsiteX23891" fmla="*/ 1743770 w 2482948"/>
              <a:gd name="connsiteY23891" fmla="*/ 555774 h 2128862"/>
              <a:gd name="connsiteX23892" fmla="*/ 1733389 w 2482948"/>
              <a:gd name="connsiteY23892" fmla="*/ 564447 h 2128862"/>
              <a:gd name="connsiteX23893" fmla="*/ 1727056 w 2482948"/>
              <a:gd name="connsiteY23893" fmla="*/ 569738 h 2128862"/>
              <a:gd name="connsiteX23894" fmla="*/ 1724292 w 2482948"/>
              <a:gd name="connsiteY23894" fmla="*/ 572047 h 2128862"/>
              <a:gd name="connsiteX23895" fmla="*/ 1677616 w 2482948"/>
              <a:gd name="connsiteY23895" fmla="*/ 624252 h 2128862"/>
              <a:gd name="connsiteX23896" fmla="*/ 1671411 w 2482948"/>
              <a:gd name="connsiteY23896" fmla="*/ 632886 h 2128862"/>
              <a:gd name="connsiteX23897" fmla="*/ 1671411 w 2482948"/>
              <a:gd name="connsiteY23897" fmla="*/ 634456 h 2128862"/>
              <a:gd name="connsiteX23898" fmla="*/ 1669746 w 2482948"/>
              <a:gd name="connsiteY23898" fmla="*/ 644164 h 2128862"/>
              <a:gd name="connsiteX23899" fmla="*/ 1679684 w 2482948"/>
              <a:gd name="connsiteY23899" fmla="*/ 629215 h 2128862"/>
              <a:gd name="connsiteX23900" fmla="*/ 1718535 w 2482948"/>
              <a:gd name="connsiteY23900" fmla="*/ 580713 h 2128862"/>
              <a:gd name="connsiteX23901" fmla="*/ 1722094 w 2482948"/>
              <a:gd name="connsiteY23901" fmla="*/ 577196 h 2128862"/>
              <a:gd name="connsiteX23902" fmla="*/ 1734750 w 2482948"/>
              <a:gd name="connsiteY23902" fmla="*/ 564689 h 2128862"/>
              <a:gd name="connsiteX23903" fmla="*/ 2140893 w 2482948"/>
              <a:gd name="connsiteY23903" fmla="*/ 555656 h 2128862"/>
              <a:gd name="connsiteX23904" fmla="*/ 2143382 w 2482948"/>
              <a:gd name="connsiteY23904" fmla="*/ 559312 h 2128862"/>
              <a:gd name="connsiteX23905" fmla="*/ 2144840 w 2482948"/>
              <a:gd name="connsiteY23905" fmla="*/ 559327 h 2128862"/>
              <a:gd name="connsiteX23906" fmla="*/ 2142277 w 2482948"/>
              <a:gd name="connsiteY23906" fmla="*/ 555805 h 2128862"/>
              <a:gd name="connsiteX23907" fmla="*/ 2142022 w 2482948"/>
              <a:gd name="connsiteY23907" fmla="*/ 555778 h 2128862"/>
              <a:gd name="connsiteX23908" fmla="*/ 2141432 w 2482948"/>
              <a:gd name="connsiteY23908" fmla="*/ 555714 h 2128862"/>
              <a:gd name="connsiteX23909" fmla="*/ 565550 w 2482948"/>
              <a:gd name="connsiteY23909" fmla="*/ 555062 h 2128862"/>
              <a:gd name="connsiteX23910" fmla="*/ 553060 w 2482948"/>
              <a:gd name="connsiteY23910" fmla="*/ 569486 h 2128862"/>
              <a:gd name="connsiteX23911" fmla="*/ 491383 w 2482948"/>
              <a:gd name="connsiteY23911" fmla="*/ 643280 h 2128862"/>
              <a:gd name="connsiteX23912" fmla="*/ 467667 w 2482948"/>
              <a:gd name="connsiteY23912" fmla="*/ 672236 h 2128862"/>
              <a:gd name="connsiteX23913" fmla="*/ 442021 w 2482948"/>
              <a:gd name="connsiteY23913" fmla="*/ 703260 h 2128862"/>
              <a:gd name="connsiteX23914" fmla="*/ 180038 w 2482948"/>
              <a:gd name="connsiteY23914" fmla="*/ 1046459 h 2128862"/>
              <a:gd name="connsiteX23915" fmla="*/ 97307 w 2482948"/>
              <a:gd name="connsiteY23915" fmla="*/ 1134567 h 2128862"/>
              <a:gd name="connsiteX23916" fmla="*/ 96513 w 2482948"/>
              <a:gd name="connsiteY23916" fmla="*/ 1135261 h 2128862"/>
              <a:gd name="connsiteX23917" fmla="*/ 97352 w 2482948"/>
              <a:gd name="connsiteY23917" fmla="*/ 1138897 h 2128862"/>
              <a:gd name="connsiteX23918" fmla="*/ 105349 w 2482948"/>
              <a:gd name="connsiteY23918" fmla="*/ 1132235 h 2128862"/>
              <a:gd name="connsiteX23919" fmla="*/ 118319 w 2482948"/>
              <a:gd name="connsiteY23919" fmla="*/ 1121430 h 2128862"/>
              <a:gd name="connsiteX23920" fmla="*/ 143466 w 2482948"/>
              <a:gd name="connsiteY23920" fmla="*/ 1100480 h 2128862"/>
              <a:gd name="connsiteX23921" fmla="*/ 184037 w 2482948"/>
              <a:gd name="connsiteY23921" fmla="*/ 1053767 h 2128862"/>
              <a:gd name="connsiteX23922" fmla="*/ 448088 w 2482948"/>
              <a:gd name="connsiteY23922" fmla="*/ 714844 h 2128862"/>
              <a:gd name="connsiteX23923" fmla="*/ 477458 w 2482948"/>
              <a:gd name="connsiteY23923" fmla="*/ 679545 h 2128862"/>
              <a:gd name="connsiteX23924" fmla="*/ 497451 w 2482948"/>
              <a:gd name="connsiteY23924" fmla="*/ 655552 h 2128862"/>
              <a:gd name="connsiteX23925" fmla="*/ 576465 w 2482948"/>
              <a:gd name="connsiteY23925" fmla="*/ 562443 h 2128862"/>
              <a:gd name="connsiteX23926" fmla="*/ 2133665 w 2482948"/>
              <a:gd name="connsiteY23926" fmla="*/ 554875 h 2128862"/>
              <a:gd name="connsiteX23927" fmla="*/ 2136389 w 2482948"/>
              <a:gd name="connsiteY23927" fmla="*/ 559239 h 2128862"/>
              <a:gd name="connsiteX23928" fmla="*/ 2137624 w 2482948"/>
              <a:gd name="connsiteY23928" fmla="*/ 559252 h 2128862"/>
              <a:gd name="connsiteX23929" fmla="*/ 2134782 w 2482948"/>
              <a:gd name="connsiteY23929" fmla="*/ 554996 h 2128862"/>
              <a:gd name="connsiteX23930" fmla="*/ 2133788 w 2482948"/>
              <a:gd name="connsiteY23930" fmla="*/ 554888 h 2128862"/>
              <a:gd name="connsiteX23931" fmla="*/ 1494346 w 2482948"/>
              <a:gd name="connsiteY23931" fmla="*/ 554787 h 2128862"/>
              <a:gd name="connsiteX23932" fmla="*/ 1492744 w 2482948"/>
              <a:gd name="connsiteY23932" fmla="*/ 555684 h 2128862"/>
              <a:gd name="connsiteX23933" fmla="*/ 1492747 w 2482948"/>
              <a:gd name="connsiteY23933" fmla="*/ 555686 h 2128862"/>
              <a:gd name="connsiteX23934" fmla="*/ 1504164 w 2482948"/>
              <a:gd name="connsiteY23934" fmla="*/ 563567 h 2128862"/>
              <a:gd name="connsiteX23935" fmla="*/ 1506079 w 2482948"/>
              <a:gd name="connsiteY23935" fmla="*/ 562350 h 2128862"/>
              <a:gd name="connsiteX23936" fmla="*/ 1499532 w 2482948"/>
              <a:gd name="connsiteY23936" fmla="*/ 558130 h 2128862"/>
              <a:gd name="connsiteX23937" fmla="*/ 1975904 w 2482948"/>
              <a:gd name="connsiteY23937" fmla="*/ 554702 h 2128862"/>
              <a:gd name="connsiteX23938" fmla="*/ 1972545 w 2482948"/>
              <a:gd name="connsiteY23938" fmla="*/ 555556 h 2128862"/>
              <a:gd name="connsiteX23939" fmla="*/ 1969338 w 2482948"/>
              <a:gd name="connsiteY23939" fmla="*/ 556371 h 2128862"/>
              <a:gd name="connsiteX23940" fmla="*/ 1969326 w 2482948"/>
              <a:gd name="connsiteY23940" fmla="*/ 556377 h 2128862"/>
              <a:gd name="connsiteX23941" fmla="*/ 1955212 w 2482948"/>
              <a:gd name="connsiteY23941" fmla="*/ 563426 h 2128862"/>
              <a:gd name="connsiteX23942" fmla="*/ 1962077 w 2482948"/>
              <a:gd name="connsiteY23942" fmla="*/ 561208 h 2128862"/>
              <a:gd name="connsiteX23943" fmla="*/ 1964697 w 2482948"/>
              <a:gd name="connsiteY23943" fmla="*/ 559975 h 2128862"/>
              <a:gd name="connsiteX23944" fmla="*/ 1968332 w 2482948"/>
              <a:gd name="connsiteY23944" fmla="*/ 558265 h 2128862"/>
              <a:gd name="connsiteX23945" fmla="*/ 2196712 w 2482948"/>
              <a:gd name="connsiteY23945" fmla="*/ 554433 h 2128862"/>
              <a:gd name="connsiteX23946" fmla="*/ 2205330 w 2482948"/>
              <a:gd name="connsiteY23946" fmla="*/ 558726 h 2128862"/>
              <a:gd name="connsiteX23947" fmla="*/ 2206558 w 2482948"/>
              <a:gd name="connsiteY23947" fmla="*/ 559338 h 2128862"/>
              <a:gd name="connsiteX23948" fmla="*/ 2225830 w 2482948"/>
              <a:gd name="connsiteY23948" fmla="*/ 562492 h 2128862"/>
              <a:gd name="connsiteX23949" fmla="*/ 2260717 w 2482948"/>
              <a:gd name="connsiteY23949" fmla="*/ 568202 h 2128862"/>
              <a:gd name="connsiteX23950" fmla="*/ 2281777 w 2482948"/>
              <a:gd name="connsiteY23950" fmla="*/ 573059 h 2128862"/>
              <a:gd name="connsiteX23951" fmla="*/ 2253500 w 2482948"/>
              <a:gd name="connsiteY23951" fmla="*/ 565725 h 2128862"/>
              <a:gd name="connsiteX23952" fmla="*/ 2253041 w 2482948"/>
              <a:gd name="connsiteY23952" fmla="*/ 565606 h 2128862"/>
              <a:gd name="connsiteX23953" fmla="*/ 2253011 w 2482948"/>
              <a:gd name="connsiteY23953" fmla="*/ 565599 h 2128862"/>
              <a:gd name="connsiteX23954" fmla="*/ 1719011 w 2482948"/>
              <a:gd name="connsiteY23954" fmla="*/ 554270 h 2128862"/>
              <a:gd name="connsiteX23955" fmla="*/ 1716285 w 2482948"/>
              <a:gd name="connsiteY23955" fmla="*/ 555903 h 2128862"/>
              <a:gd name="connsiteX23956" fmla="*/ 1713388 w 2482948"/>
              <a:gd name="connsiteY23956" fmla="*/ 557639 h 2128862"/>
              <a:gd name="connsiteX23957" fmla="*/ 1709817 w 2482948"/>
              <a:gd name="connsiteY23957" fmla="*/ 559778 h 2128862"/>
              <a:gd name="connsiteX23958" fmla="*/ 1697866 w 2482948"/>
              <a:gd name="connsiteY23958" fmla="*/ 569807 h 2128862"/>
              <a:gd name="connsiteX23959" fmla="*/ 1691582 w 2482948"/>
              <a:gd name="connsiteY23959" fmla="*/ 575080 h 2128862"/>
              <a:gd name="connsiteX23960" fmla="*/ 1663462 w 2482948"/>
              <a:gd name="connsiteY23960" fmla="*/ 598677 h 2128862"/>
              <a:gd name="connsiteX23961" fmla="*/ 1665109 w 2482948"/>
              <a:gd name="connsiteY23961" fmla="*/ 600371 h 2128862"/>
              <a:gd name="connsiteX23962" fmla="*/ 1666116 w 2482948"/>
              <a:gd name="connsiteY23962" fmla="*/ 601407 h 2128862"/>
              <a:gd name="connsiteX23963" fmla="*/ 1666723 w 2482948"/>
              <a:gd name="connsiteY23963" fmla="*/ 602032 h 2128862"/>
              <a:gd name="connsiteX23964" fmla="*/ 1677520 w 2482948"/>
              <a:gd name="connsiteY23964" fmla="*/ 592170 h 2128862"/>
              <a:gd name="connsiteX23965" fmla="*/ 1711807 w 2482948"/>
              <a:gd name="connsiteY23965" fmla="*/ 560851 h 2128862"/>
              <a:gd name="connsiteX23966" fmla="*/ 2126600 w 2482948"/>
              <a:gd name="connsiteY23966" fmla="*/ 554112 h 2128862"/>
              <a:gd name="connsiteX23967" fmla="*/ 2129533 w 2482948"/>
              <a:gd name="connsiteY23967" fmla="*/ 559168 h 2128862"/>
              <a:gd name="connsiteX23968" fmla="*/ 2129589 w 2482948"/>
              <a:gd name="connsiteY23968" fmla="*/ 559169 h 2128862"/>
              <a:gd name="connsiteX23969" fmla="*/ 2130327 w 2482948"/>
              <a:gd name="connsiteY23969" fmla="*/ 559177 h 2128862"/>
              <a:gd name="connsiteX23970" fmla="*/ 2130942 w 2482948"/>
              <a:gd name="connsiteY23970" fmla="*/ 559183 h 2128862"/>
              <a:gd name="connsiteX23971" fmla="*/ 2130213 w 2482948"/>
              <a:gd name="connsiteY23971" fmla="*/ 557991 h 2128862"/>
              <a:gd name="connsiteX23972" fmla="*/ 2127929 w 2482948"/>
              <a:gd name="connsiteY23972" fmla="*/ 554256 h 2128862"/>
              <a:gd name="connsiteX23973" fmla="*/ 937167 w 2482948"/>
              <a:gd name="connsiteY23973" fmla="*/ 553975 h 2128862"/>
              <a:gd name="connsiteX23974" fmla="*/ 936365 w 2482948"/>
              <a:gd name="connsiteY23974" fmla="*/ 555075 h 2128862"/>
              <a:gd name="connsiteX23975" fmla="*/ 936437 w 2482948"/>
              <a:gd name="connsiteY23975" fmla="*/ 555143 h 2128862"/>
              <a:gd name="connsiteX23976" fmla="*/ 936442 w 2482948"/>
              <a:gd name="connsiteY23976" fmla="*/ 555148 h 2128862"/>
              <a:gd name="connsiteX23977" fmla="*/ 936455 w 2482948"/>
              <a:gd name="connsiteY23977" fmla="*/ 555161 h 2128862"/>
              <a:gd name="connsiteX23978" fmla="*/ 937032 w 2482948"/>
              <a:gd name="connsiteY23978" fmla="*/ 554345 h 2128862"/>
              <a:gd name="connsiteX23979" fmla="*/ 937228 w 2482948"/>
              <a:gd name="connsiteY23979" fmla="*/ 554037 h 2128862"/>
              <a:gd name="connsiteX23980" fmla="*/ 1462510 w 2482948"/>
              <a:gd name="connsiteY23980" fmla="*/ 553820 h 2128862"/>
              <a:gd name="connsiteX23981" fmla="*/ 1462010 w 2482948"/>
              <a:gd name="connsiteY23981" fmla="*/ 554085 h 2128862"/>
              <a:gd name="connsiteX23982" fmla="*/ 1462343 w 2482948"/>
              <a:gd name="connsiteY23982" fmla="*/ 560435 h 2128862"/>
              <a:gd name="connsiteX23983" fmla="*/ 1462844 w 2482948"/>
              <a:gd name="connsiteY23983" fmla="*/ 570000 h 2128862"/>
              <a:gd name="connsiteX23984" fmla="*/ 1462859 w 2482948"/>
              <a:gd name="connsiteY23984" fmla="*/ 570290 h 2128862"/>
              <a:gd name="connsiteX23985" fmla="*/ 1462950 w 2482948"/>
              <a:gd name="connsiteY23985" fmla="*/ 569999 h 2128862"/>
              <a:gd name="connsiteX23986" fmla="*/ 1463368 w 2482948"/>
              <a:gd name="connsiteY23986" fmla="*/ 568653 h 2128862"/>
              <a:gd name="connsiteX23987" fmla="*/ 1463489 w 2482948"/>
              <a:gd name="connsiteY23987" fmla="*/ 568265 h 2128862"/>
              <a:gd name="connsiteX23988" fmla="*/ 1463026 w 2482948"/>
              <a:gd name="connsiteY23988" fmla="*/ 561424 h 2128862"/>
              <a:gd name="connsiteX23989" fmla="*/ 1462733 w 2482948"/>
              <a:gd name="connsiteY23989" fmla="*/ 557099 h 2128862"/>
              <a:gd name="connsiteX23990" fmla="*/ 1528316 w 2482948"/>
              <a:gd name="connsiteY23990" fmla="*/ 553368 h 2128862"/>
              <a:gd name="connsiteX23991" fmla="*/ 1527181 w 2482948"/>
              <a:gd name="connsiteY23991" fmla="*/ 553790 h 2128862"/>
              <a:gd name="connsiteX23992" fmla="*/ 1531181 w 2482948"/>
              <a:gd name="connsiteY23992" fmla="*/ 556274 h 2128862"/>
              <a:gd name="connsiteX23993" fmla="*/ 1536973 w 2482948"/>
              <a:gd name="connsiteY23993" fmla="*/ 559032 h 2128862"/>
              <a:gd name="connsiteX23994" fmla="*/ 1537434 w 2482948"/>
              <a:gd name="connsiteY23994" fmla="*/ 559257 h 2128862"/>
              <a:gd name="connsiteX23995" fmla="*/ 1538420 w 2482948"/>
              <a:gd name="connsiteY23995" fmla="*/ 558542 h 2128862"/>
              <a:gd name="connsiteX23996" fmla="*/ 1538443 w 2482948"/>
              <a:gd name="connsiteY23996" fmla="*/ 558526 h 2128862"/>
              <a:gd name="connsiteX23997" fmla="*/ 1534490 w 2482948"/>
              <a:gd name="connsiteY23997" fmla="*/ 556549 h 2128862"/>
              <a:gd name="connsiteX23998" fmla="*/ 2118388 w 2482948"/>
              <a:gd name="connsiteY23998" fmla="*/ 553225 h 2128862"/>
              <a:gd name="connsiteX23999" fmla="*/ 2118802 w 2482948"/>
              <a:gd name="connsiteY23999" fmla="*/ 554083 h 2128862"/>
              <a:gd name="connsiteX24000" fmla="*/ 2121215 w 2482948"/>
              <a:gd name="connsiteY24000" fmla="*/ 559082 h 2128862"/>
              <a:gd name="connsiteX24001" fmla="*/ 2123048 w 2482948"/>
              <a:gd name="connsiteY24001" fmla="*/ 559101 h 2128862"/>
              <a:gd name="connsiteX24002" fmla="*/ 2119837 w 2482948"/>
              <a:gd name="connsiteY24002" fmla="*/ 553382 h 2128862"/>
              <a:gd name="connsiteX24003" fmla="*/ 662153 w 2482948"/>
              <a:gd name="connsiteY24003" fmla="*/ 553077 h 2128862"/>
              <a:gd name="connsiteX24004" fmla="*/ 655659 w 2482948"/>
              <a:gd name="connsiteY24004" fmla="*/ 560345 h 2128862"/>
              <a:gd name="connsiteX24005" fmla="*/ 662320 w 2482948"/>
              <a:gd name="connsiteY24005" fmla="*/ 561371 h 2128862"/>
              <a:gd name="connsiteX24006" fmla="*/ 664243 w 2482948"/>
              <a:gd name="connsiteY24006" fmla="*/ 561667 h 2128862"/>
              <a:gd name="connsiteX24007" fmla="*/ 664995 w 2482948"/>
              <a:gd name="connsiteY24007" fmla="*/ 561733 h 2128862"/>
              <a:gd name="connsiteX24008" fmla="*/ 668034 w 2482948"/>
              <a:gd name="connsiteY24008" fmla="*/ 562000 h 2128862"/>
              <a:gd name="connsiteX24009" fmla="*/ 669433 w 2482948"/>
              <a:gd name="connsiteY24009" fmla="*/ 562123 h 2128862"/>
              <a:gd name="connsiteX24010" fmla="*/ 671366 w 2482948"/>
              <a:gd name="connsiteY24010" fmla="*/ 560737 h 2128862"/>
              <a:gd name="connsiteX24011" fmla="*/ 674774 w 2482948"/>
              <a:gd name="connsiteY24011" fmla="*/ 558294 h 2128862"/>
              <a:gd name="connsiteX24012" fmla="*/ 675678 w 2482948"/>
              <a:gd name="connsiteY24012" fmla="*/ 557282 h 2128862"/>
              <a:gd name="connsiteX24013" fmla="*/ 676334 w 2482948"/>
              <a:gd name="connsiteY24013" fmla="*/ 556547 h 2128862"/>
              <a:gd name="connsiteX24014" fmla="*/ 675794 w 2482948"/>
              <a:gd name="connsiteY24014" fmla="*/ 556514 h 2128862"/>
              <a:gd name="connsiteX24015" fmla="*/ 675650 w 2482948"/>
              <a:gd name="connsiteY24015" fmla="*/ 556505 h 2128862"/>
              <a:gd name="connsiteX24016" fmla="*/ 675473 w 2482948"/>
              <a:gd name="connsiteY24016" fmla="*/ 556494 h 2128862"/>
              <a:gd name="connsiteX24017" fmla="*/ 2003761 w 2482948"/>
              <a:gd name="connsiteY24017" fmla="*/ 552918 h 2128862"/>
              <a:gd name="connsiteX24018" fmla="*/ 1999608 w 2482948"/>
              <a:gd name="connsiteY24018" fmla="*/ 554262 h 2128862"/>
              <a:gd name="connsiteX24019" fmla="*/ 1998282 w 2482948"/>
              <a:gd name="connsiteY24019" fmla="*/ 554970 h 2128862"/>
              <a:gd name="connsiteX24020" fmla="*/ 1978044 w 2482948"/>
              <a:gd name="connsiteY24020" fmla="*/ 565762 h 2128862"/>
              <a:gd name="connsiteX24021" fmla="*/ 1952419 w 2482948"/>
              <a:gd name="connsiteY24021" fmla="*/ 579428 h 2128862"/>
              <a:gd name="connsiteX24022" fmla="*/ 1952410 w 2482948"/>
              <a:gd name="connsiteY24022" fmla="*/ 579435 h 2128862"/>
              <a:gd name="connsiteX24023" fmla="*/ 1901160 w 2482948"/>
              <a:gd name="connsiteY24023" fmla="*/ 621758 h 2128862"/>
              <a:gd name="connsiteX24024" fmla="*/ 1838251 w 2482948"/>
              <a:gd name="connsiteY24024" fmla="*/ 699537 h 2128862"/>
              <a:gd name="connsiteX24025" fmla="*/ 1835894 w 2482948"/>
              <a:gd name="connsiteY24025" fmla="*/ 704299 h 2128862"/>
              <a:gd name="connsiteX24026" fmla="*/ 1844871 w 2482948"/>
              <a:gd name="connsiteY24026" fmla="*/ 705190 h 2128862"/>
              <a:gd name="connsiteX24027" fmla="*/ 1844872 w 2482948"/>
              <a:gd name="connsiteY24027" fmla="*/ 705191 h 2128862"/>
              <a:gd name="connsiteX24028" fmla="*/ 1850543 w 2482948"/>
              <a:gd name="connsiteY24028" fmla="*/ 707926 h 2128862"/>
              <a:gd name="connsiteX24029" fmla="*/ 1850662 w 2482948"/>
              <a:gd name="connsiteY24029" fmla="*/ 707983 h 2128862"/>
              <a:gd name="connsiteX24030" fmla="*/ 1854385 w 2482948"/>
              <a:gd name="connsiteY24030" fmla="*/ 700226 h 2128862"/>
              <a:gd name="connsiteX24031" fmla="*/ 1918358 w 2482948"/>
              <a:gd name="connsiteY24031" fmla="*/ 615261 h 2128862"/>
              <a:gd name="connsiteX24032" fmla="*/ 1919110 w 2482948"/>
              <a:gd name="connsiteY24032" fmla="*/ 614712 h 2128862"/>
              <a:gd name="connsiteX24033" fmla="*/ 1923227 w 2482948"/>
              <a:gd name="connsiteY24033" fmla="*/ 611706 h 2128862"/>
              <a:gd name="connsiteX24034" fmla="*/ 1943118 w 2482948"/>
              <a:gd name="connsiteY24034" fmla="*/ 597186 h 2128862"/>
              <a:gd name="connsiteX24035" fmla="*/ 1952695 w 2482948"/>
              <a:gd name="connsiteY24035" fmla="*/ 587575 h 2128862"/>
              <a:gd name="connsiteX24036" fmla="*/ 1954351 w 2482948"/>
              <a:gd name="connsiteY24036" fmla="*/ 586472 h 2128862"/>
              <a:gd name="connsiteX24037" fmla="*/ 1955178 w 2482948"/>
              <a:gd name="connsiteY24037" fmla="*/ 586472 h 2128862"/>
              <a:gd name="connsiteX24038" fmla="*/ 1960180 w 2482948"/>
              <a:gd name="connsiteY24038" fmla="*/ 584731 h 2128862"/>
              <a:gd name="connsiteX24039" fmla="*/ 1968897 w 2482948"/>
              <a:gd name="connsiteY24039" fmla="*/ 578369 h 2128862"/>
              <a:gd name="connsiteX24040" fmla="*/ 2111845 w 2482948"/>
              <a:gd name="connsiteY24040" fmla="*/ 552519 h 2128862"/>
              <a:gd name="connsiteX24041" fmla="*/ 2114439 w 2482948"/>
              <a:gd name="connsiteY24041" fmla="*/ 558948 h 2128862"/>
              <a:gd name="connsiteX24042" fmla="*/ 2114436 w 2482948"/>
              <a:gd name="connsiteY24042" fmla="*/ 559012 h 2128862"/>
              <a:gd name="connsiteX24043" fmla="*/ 2115955 w 2482948"/>
              <a:gd name="connsiteY24043" fmla="*/ 559027 h 2128862"/>
              <a:gd name="connsiteX24044" fmla="*/ 2116045 w 2482948"/>
              <a:gd name="connsiteY24044" fmla="*/ 559028 h 2128862"/>
              <a:gd name="connsiteX24045" fmla="*/ 2113148 w 2482948"/>
              <a:gd name="connsiteY24045" fmla="*/ 552660 h 2128862"/>
              <a:gd name="connsiteX24046" fmla="*/ 2112011 w 2482948"/>
              <a:gd name="connsiteY24046" fmla="*/ 552537 h 2128862"/>
              <a:gd name="connsiteX24047" fmla="*/ 2111938 w 2482948"/>
              <a:gd name="connsiteY24047" fmla="*/ 552529 h 2128862"/>
              <a:gd name="connsiteX24048" fmla="*/ 695529 w 2482948"/>
              <a:gd name="connsiteY24048" fmla="*/ 552171 h 2128862"/>
              <a:gd name="connsiteX24049" fmla="*/ 695088 w 2482948"/>
              <a:gd name="connsiteY24049" fmla="*/ 552528 h 2128862"/>
              <a:gd name="connsiteX24050" fmla="*/ 695915 w 2482948"/>
              <a:gd name="connsiteY24050" fmla="*/ 552604 h 2128862"/>
              <a:gd name="connsiteX24051" fmla="*/ 696532 w 2482948"/>
              <a:gd name="connsiteY24051" fmla="*/ 552366 h 2128862"/>
              <a:gd name="connsiteX24052" fmla="*/ 1465819 w 2482948"/>
              <a:gd name="connsiteY24052" fmla="*/ 552066 h 2128862"/>
              <a:gd name="connsiteX24053" fmla="*/ 1465762 w 2482948"/>
              <a:gd name="connsiteY24053" fmla="*/ 552096 h 2128862"/>
              <a:gd name="connsiteX24054" fmla="*/ 1465725 w 2482948"/>
              <a:gd name="connsiteY24054" fmla="*/ 552115 h 2128862"/>
              <a:gd name="connsiteX24055" fmla="*/ 1466890 w 2482948"/>
              <a:gd name="connsiteY24055" fmla="*/ 566413 h 2128862"/>
              <a:gd name="connsiteX24056" fmla="*/ 1467478 w 2482948"/>
              <a:gd name="connsiteY24056" fmla="*/ 565780 h 2128862"/>
              <a:gd name="connsiteX24057" fmla="*/ 1466652 w 2482948"/>
              <a:gd name="connsiteY24057" fmla="*/ 558953 h 2128862"/>
              <a:gd name="connsiteX24058" fmla="*/ 1466296 w 2482948"/>
              <a:gd name="connsiteY24058" fmla="*/ 556010 h 2128862"/>
              <a:gd name="connsiteX24059" fmla="*/ 1732463 w 2482948"/>
              <a:gd name="connsiteY24059" fmla="*/ 552006 h 2128862"/>
              <a:gd name="connsiteX24060" fmla="*/ 1714601 w 2482948"/>
              <a:gd name="connsiteY24060" fmla="*/ 564026 h 2128862"/>
              <a:gd name="connsiteX24061" fmla="*/ 1670023 w 2482948"/>
              <a:gd name="connsiteY24061" fmla="*/ 605428 h 2128862"/>
              <a:gd name="connsiteX24062" fmla="*/ 1670451 w 2482948"/>
              <a:gd name="connsiteY24062" fmla="*/ 605868 h 2128862"/>
              <a:gd name="connsiteX24063" fmla="*/ 1670892 w 2482948"/>
              <a:gd name="connsiteY24063" fmla="*/ 606321 h 2128862"/>
              <a:gd name="connsiteX24064" fmla="*/ 1670843 w 2482948"/>
              <a:gd name="connsiteY24064" fmla="*/ 609709 h 2128862"/>
              <a:gd name="connsiteX24065" fmla="*/ 1670826 w 2482948"/>
              <a:gd name="connsiteY24065" fmla="*/ 610913 h 2128862"/>
              <a:gd name="connsiteX24066" fmla="*/ 1683346 w 2482948"/>
              <a:gd name="connsiteY24066" fmla="*/ 597814 h 2128862"/>
              <a:gd name="connsiteX24067" fmla="*/ 1708649 w 2482948"/>
              <a:gd name="connsiteY24067" fmla="*/ 571339 h 2128862"/>
              <a:gd name="connsiteX24068" fmla="*/ 1718073 w 2482948"/>
              <a:gd name="connsiteY24068" fmla="*/ 563688 h 2128862"/>
              <a:gd name="connsiteX24069" fmla="*/ 2105875 w 2482948"/>
              <a:gd name="connsiteY24069" fmla="*/ 551874 h 2128862"/>
              <a:gd name="connsiteX24070" fmla="*/ 2105519 w 2482948"/>
              <a:gd name="connsiteY24070" fmla="*/ 556023 h 2128862"/>
              <a:gd name="connsiteX24071" fmla="*/ 2105360 w 2482948"/>
              <a:gd name="connsiteY24071" fmla="*/ 557872 h 2128862"/>
              <a:gd name="connsiteX24072" fmla="*/ 2105270 w 2482948"/>
              <a:gd name="connsiteY24072" fmla="*/ 558917 h 2128862"/>
              <a:gd name="connsiteX24073" fmla="*/ 2109526 w 2482948"/>
              <a:gd name="connsiteY24073" fmla="*/ 558961 h 2128862"/>
              <a:gd name="connsiteX24074" fmla="*/ 2106940 w 2482948"/>
              <a:gd name="connsiteY24074" fmla="*/ 551989 h 2128862"/>
              <a:gd name="connsiteX24075" fmla="*/ 1713010 w 2482948"/>
              <a:gd name="connsiteY24075" fmla="*/ 551863 h 2128862"/>
              <a:gd name="connsiteX24076" fmla="*/ 1711545 w 2482948"/>
              <a:gd name="connsiteY24076" fmla="*/ 552633 h 2128862"/>
              <a:gd name="connsiteX24077" fmla="*/ 1711006 w 2482948"/>
              <a:gd name="connsiteY24077" fmla="*/ 552916 h 2128862"/>
              <a:gd name="connsiteX24078" fmla="*/ 1704976 w 2482948"/>
              <a:gd name="connsiteY24078" fmla="*/ 556086 h 2128862"/>
              <a:gd name="connsiteX24079" fmla="*/ 1657080 w 2482948"/>
              <a:gd name="connsiteY24079" fmla="*/ 592110 h 2128862"/>
              <a:gd name="connsiteX24080" fmla="*/ 1660214 w 2482948"/>
              <a:gd name="connsiteY24080" fmla="*/ 595335 h 2128862"/>
              <a:gd name="connsiteX24081" fmla="*/ 1682250 w 2482948"/>
              <a:gd name="connsiteY24081" fmla="*/ 577191 h 2128862"/>
              <a:gd name="connsiteX24082" fmla="*/ 2018950 w 2482948"/>
              <a:gd name="connsiteY24082" fmla="*/ 551778 h 2128862"/>
              <a:gd name="connsiteX24083" fmla="*/ 2018731 w 2482948"/>
              <a:gd name="connsiteY24083" fmla="*/ 551789 h 2128862"/>
              <a:gd name="connsiteX24084" fmla="*/ 2018517 w 2482948"/>
              <a:gd name="connsiteY24084" fmla="*/ 551799 h 2128862"/>
              <a:gd name="connsiteX24085" fmla="*/ 2018487 w 2482948"/>
              <a:gd name="connsiteY24085" fmla="*/ 551801 h 2128862"/>
              <a:gd name="connsiteX24086" fmla="*/ 2010658 w 2482948"/>
              <a:gd name="connsiteY24086" fmla="*/ 554800 h 2128862"/>
              <a:gd name="connsiteX24087" fmla="*/ 2010657 w 2482948"/>
              <a:gd name="connsiteY24087" fmla="*/ 554800 h 2128862"/>
              <a:gd name="connsiteX24088" fmla="*/ 1966900 w 2482948"/>
              <a:gd name="connsiteY24088" fmla="*/ 581347 h 2128862"/>
              <a:gd name="connsiteX24089" fmla="*/ 1964501 w 2482948"/>
              <a:gd name="connsiteY24089" fmla="*/ 583228 h 2128862"/>
              <a:gd name="connsiteX24090" fmla="*/ 1975600 w 2482948"/>
              <a:gd name="connsiteY24090" fmla="*/ 579366 h 2128862"/>
              <a:gd name="connsiteX24091" fmla="*/ 1977729 w 2482948"/>
              <a:gd name="connsiteY24091" fmla="*/ 578626 h 2128862"/>
              <a:gd name="connsiteX24092" fmla="*/ 2005759 w 2482948"/>
              <a:gd name="connsiteY24092" fmla="*/ 558609 h 2128862"/>
              <a:gd name="connsiteX24093" fmla="*/ 1500455 w 2482948"/>
              <a:gd name="connsiteY24093" fmla="*/ 551365 h 2128862"/>
              <a:gd name="connsiteX24094" fmla="*/ 1498975 w 2482948"/>
              <a:gd name="connsiteY24094" fmla="*/ 552194 h 2128862"/>
              <a:gd name="connsiteX24095" fmla="*/ 1504710 w 2482948"/>
              <a:gd name="connsiteY24095" fmla="*/ 555921 h 2128862"/>
              <a:gd name="connsiteX24096" fmla="*/ 1507879 w 2482948"/>
              <a:gd name="connsiteY24096" fmla="*/ 557980 h 2128862"/>
              <a:gd name="connsiteX24097" fmla="*/ 1510387 w 2482948"/>
              <a:gd name="connsiteY24097" fmla="*/ 559611 h 2128862"/>
              <a:gd name="connsiteX24098" fmla="*/ 1512323 w 2482948"/>
              <a:gd name="connsiteY24098" fmla="*/ 558380 h 2128862"/>
              <a:gd name="connsiteX24099" fmla="*/ 2031629 w 2482948"/>
              <a:gd name="connsiteY24099" fmla="*/ 551156 h 2128862"/>
              <a:gd name="connsiteX24100" fmla="*/ 2030924 w 2482948"/>
              <a:gd name="connsiteY24100" fmla="*/ 551191 h 2128862"/>
              <a:gd name="connsiteX24101" fmla="*/ 2030897 w 2482948"/>
              <a:gd name="connsiteY24101" fmla="*/ 551192 h 2128862"/>
              <a:gd name="connsiteX24102" fmla="*/ 2029870 w 2482948"/>
              <a:gd name="connsiteY24102" fmla="*/ 551243 h 2128862"/>
              <a:gd name="connsiteX24103" fmla="*/ 2029694 w 2482948"/>
              <a:gd name="connsiteY24103" fmla="*/ 551319 h 2128862"/>
              <a:gd name="connsiteX24104" fmla="*/ 2024776 w 2482948"/>
              <a:gd name="connsiteY24104" fmla="*/ 553449 h 2128862"/>
              <a:gd name="connsiteX24105" fmla="*/ 2013934 w 2482948"/>
              <a:gd name="connsiteY24105" fmla="*/ 560590 h 2128862"/>
              <a:gd name="connsiteX24106" fmla="*/ 1996430 w 2482948"/>
              <a:gd name="connsiteY24106" fmla="*/ 572119 h 2128862"/>
              <a:gd name="connsiteX24107" fmla="*/ 2006567 w 2482948"/>
              <a:gd name="connsiteY24107" fmla="*/ 568592 h 2128862"/>
              <a:gd name="connsiteX24108" fmla="*/ 2022169 w 2482948"/>
              <a:gd name="connsiteY24108" fmla="*/ 556577 h 2128862"/>
              <a:gd name="connsiteX24109" fmla="*/ 2098267 w 2482948"/>
              <a:gd name="connsiteY24109" fmla="*/ 551052 h 2128862"/>
              <a:gd name="connsiteX24110" fmla="*/ 2097281 w 2482948"/>
              <a:gd name="connsiteY24110" fmla="*/ 558352 h 2128862"/>
              <a:gd name="connsiteX24111" fmla="*/ 2097208 w 2482948"/>
              <a:gd name="connsiteY24111" fmla="*/ 558894 h 2128862"/>
              <a:gd name="connsiteX24112" fmla="*/ 2100666 w 2482948"/>
              <a:gd name="connsiteY24112" fmla="*/ 558894 h 2128862"/>
              <a:gd name="connsiteX24113" fmla="*/ 2100666 w 2482948"/>
              <a:gd name="connsiteY24113" fmla="*/ 558890 h 2128862"/>
              <a:gd name="connsiteX24114" fmla="*/ 2101393 w 2482948"/>
              <a:gd name="connsiteY24114" fmla="*/ 552022 h 2128862"/>
              <a:gd name="connsiteX24115" fmla="*/ 2101306 w 2482948"/>
              <a:gd name="connsiteY24115" fmla="*/ 551758 h 2128862"/>
              <a:gd name="connsiteX24116" fmla="*/ 2101177 w 2482948"/>
              <a:gd name="connsiteY24116" fmla="*/ 551367 h 2128862"/>
              <a:gd name="connsiteX24117" fmla="*/ 2100795 w 2482948"/>
              <a:gd name="connsiteY24117" fmla="*/ 551326 h 2128862"/>
              <a:gd name="connsiteX24118" fmla="*/ 2099358 w 2482948"/>
              <a:gd name="connsiteY24118" fmla="*/ 551170 h 2128862"/>
              <a:gd name="connsiteX24119" fmla="*/ 689186 w 2482948"/>
              <a:gd name="connsiteY24119" fmla="*/ 550935 h 2128862"/>
              <a:gd name="connsiteX24120" fmla="*/ 688157 w 2482948"/>
              <a:gd name="connsiteY24120" fmla="*/ 551888 h 2128862"/>
              <a:gd name="connsiteX24121" fmla="*/ 688319 w 2482948"/>
              <a:gd name="connsiteY24121" fmla="*/ 551903 h 2128862"/>
              <a:gd name="connsiteX24122" fmla="*/ 689341 w 2482948"/>
              <a:gd name="connsiteY24122" fmla="*/ 551080 h 2128862"/>
              <a:gd name="connsiteX24123" fmla="*/ 689456 w 2482948"/>
              <a:gd name="connsiteY24123" fmla="*/ 550988 h 2128862"/>
              <a:gd name="connsiteX24124" fmla="*/ 689446 w 2482948"/>
              <a:gd name="connsiteY24124" fmla="*/ 550986 h 2128862"/>
              <a:gd name="connsiteX24125" fmla="*/ 689359 w 2482948"/>
              <a:gd name="connsiteY24125" fmla="*/ 550969 h 2128862"/>
              <a:gd name="connsiteX24126" fmla="*/ 2042079 w 2482948"/>
              <a:gd name="connsiteY24126" fmla="*/ 550644 h 2128862"/>
              <a:gd name="connsiteX24127" fmla="*/ 2039713 w 2482948"/>
              <a:gd name="connsiteY24127" fmla="*/ 550760 h 2128862"/>
              <a:gd name="connsiteX24128" fmla="*/ 2028583 w 2482948"/>
              <a:gd name="connsiteY24128" fmla="*/ 558706 h 2128862"/>
              <a:gd name="connsiteX24129" fmla="*/ 2021141 w 2482948"/>
              <a:gd name="connsiteY24129" fmla="*/ 564018 h 2128862"/>
              <a:gd name="connsiteX24130" fmla="*/ 2021726 w 2482948"/>
              <a:gd name="connsiteY24130" fmla="*/ 563972 h 2128862"/>
              <a:gd name="connsiteX24131" fmla="*/ 2025596 w 2482948"/>
              <a:gd name="connsiteY24131" fmla="*/ 563671 h 2128862"/>
              <a:gd name="connsiteX24132" fmla="*/ 2037986 w 2482948"/>
              <a:gd name="connsiteY24132" fmla="*/ 553258 h 2128862"/>
              <a:gd name="connsiteX24133" fmla="*/ 2038044 w 2482948"/>
              <a:gd name="connsiteY24133" fmla="*/ 553221 h 2128862"/>
              <a:gd name="connsiteX24134" fmla="*/ 2040618 w 2482948"/>
              <a:gd name="connsiteY24134" fmla="*/ 551577 h 2128862"/>
              <a:gd name="connsiteX24135" fmla="*/ 1470126 w 2482948"/>
              <a:gd name="connsiteY24135" fmla="*/ 550554 h 2128862"/>
              <a:gd name="connsiteX24136" fmla="*/ 1471879 w 2482948"/>
              <a:gd name="connsiteY24136" fmla="*/ 562665 h 2128862"/>
              <a:gd name="connsiteX24137" fmla="*/ 1471881 w 2482948"/>
              <a:gd name="connsiteY24137" fmla="*/ 562664 h 2128862"/>
              <a:gd name="connsiteX24138" fmla="*/ 1471921 w 2482948"/>
              <a:gd name="connsiteY24138" fmla="*/ 562644 h 2128862"/>
              <a:gd name="connsiteX24139" fmla="*/ 1472816 w 2482948"/>
              <a:gd name="connsiteY24139" fmla="*/ 562210 h 2128862"/>
              <a:gd name="connsiteX24140" fmla="*/ 1472164 w 2482948"/>
              <a:gd name="connsiteY24140" fmla="*/ 561686 h 2128862"/>
              <a:gd name="connsiteX24141" fmla="*/ 1471148 w 2482948"/>
              <a:gd name="connsiteY24141" fmla="*/ 556138 h 2128862"/>
              <a:gd name="connsiteX24142" fmla="*/ 2090184 w 2482948"/>
              <a:gd name="connsiteY24142" fmla="*/ 550182 h 2128862"/>
              <a:gd name="connsiteX24143" fmla="*/ 2087677 w 2482948"/>
              <a:gd name="connsiteY24143" fmla="*/ 556559 h 2128862"/>
              <a:gd name="connsiteX24144" fmla="*/ 2087006 w 2482948"/>
              <a:gd name="connsiteY24144" fmla="*/ 558264 h 2128862"/>
              <a:gd name="connsiteX24145" fmla="*/ 2086751 w 2482948"/>
              <a:gd name="connsiteY24145" fmla="*/ 558913 h 2128862"/>
              <a:gd name="connsiteX24146" fmla="*/ 2086997 w 2482948"/>
              <a:gd name="connsiteY24146" fmla="*/ 558894 h 2128862"/>
              <a:gd name="connsiteX24147" fmla="*/ 2091383 w 2482948"/>
              <a:gd name="connsiteY24147" fmla="*/ 558894 h 2128862"/>
              <a:gd name="connsiteX24148" fmla="*/ 2093127 w 2482948"/>
              <a:gd name="connsiteY24148" fmla="*/ 550497 h 2128862"/>
              <a:gd name="connsiteX24149" fmla="*/ 2090445 w 2482948"/>
              <a:gd name="connsiteY24149" fmla="*/ 550208 h 2128862"/>
              <a:gd name="connsiteX24150" fmla="*/ 2053645 w 2482948"/>
              <a:gd name="connsiteY24150" fmla="*/ 550077 h 2128862"/>
              <a:gd name="connsiteX24151" fmla="*/ 2052521 w 2482948"/>
              <a:gd name="connsiteY24151" fmla="*/ 550132 h 2128862"/>
              <a:gd name="connsiteX24152" fmla="*/ 2052425 w 2482948"/>
              <a:gd name="connsiteY24152" fmla="*/ 550137 h 2128862"/>
              <a:gd name="connsiteX24153" fmla="*/ 2042890 w 2482948"/>
              <a:gd name="connsiteY24153" fmla="*/ 557330 h 2128862"/>
              <a:gd name="connsiteX24154" fmla="*/ 2035505 w 2482948"/>
              <a:gd name="connsiteY24154" fmla="*/ 562900 h 2128862"/>
              <a:gd name="connsiteX24155" fmla="*/ 2038422 w 2482948"/>
              <a:gd name="connsiteY24155" fmla="*/ 562673 h 2128862"/>
              <a:gd name="connsiteX24156" fmla="*/ 2045440 w 2482948"/>
              <a:gd name="connsiteY24156" fmla="*/ 556866 h 2128862"/>
              <a:gd name="connsiteX24157" fmla="*/ 1537638 w 2482948"/>
              <a:gd name="connsiteY24157" fmla="*/ 549904 h 2128862"/>
              <a:gd name="connsiteX24158" fmla="*/ 1534683 w 2482948"/>
              <a:gd name="connsiteY24158" fmla="*/ 551002 h 2128862"/>
              <a:gd name="connsiteX24159" fmla="*/ 1536558 w 2482948"/>
              <a:gd name="connsiteY24159" fmla="*/ 551999 h 2128862"/>
              <a:gd name="connsiteX24160" fmla="*/ 1542902 w 2482948"/>
              <a:gd name="connsiteY24160" fmla="*/ 555032 h 2128862"/>
              <a:gd name="connsiteX24161" fmla="*/ 1543744 w 2482948"/>
              <a:gd name="connsiteY24161" fmla="*/ 555443 h 2128862"/>
              <a:gd name="connsiteX24162" fmla="*/ 1546594 w 2482948"/>
              <a:gd name="connsiteY24162" fmla="*/ 554273 h 2128862"/>
              <a:gd name="connsiteX24163" fmla="*/ 2136970 w 2482948"/>
              <a:gd name="connsiteY24163" fmla="*/ 549894 h 2128862"/>
              <a:gd name="connsiteX24164" fmla="*/ 2137086 w 2482948"/>
              <a:gd name="connsiteY24164" fmla="*/ 550065 h 2128862"/>
              <a:gd name="connsiteX24165" fmla="*/ 2137087 w 2482948"/>
              <a:gd name="connsiteY24165" fmla="*/ 550065 h 2128862"/>
              <a:gd name="connsiteX24166" fmla="*/ 2137216 w 2482948"/>
              <a:gd name="connsiteY24166" fmla="*/ 550079 h 2128862"/>
              <a:gd name="connsiteX24167" fmla="*/ 2137306 w 2482948"/>
              <a:gd name="connsiteY24167" fmla="*/ 550089 h 2128862"/>
              <a:gd name="connsiteX24168" fmla="*/ 1373094 w 2482948"/>
              <a:gd name="connsiteY24168" fmla="*/ 549654 h 2128862"/>
              <a:gd name="connsiteX24169" fmla="*/ 1372267 w 2482948"/>
              <a:gd name="connsiteY24169" fmla="*/ 550456 h 2128862"/>
              <a:gd name="connsiteX24170" fmla="*/ 1372254 w 2482948"/>
              <a:gd name="connsiteY24170" fmla="*/ 550490 h 2128862"/>
              <a:gd name="connsiteX24171" fmla="*/ 1375225 w 2482948"/>
              <a:gd name="connsiteY24171" fmla="*/ 550511 h 2128862"/>
              <a:gd name="connsiteX24172" fmla="*/ 1375921 w 2482948"/>
              <a:gd name="connsiteY24172" fmla="*/ 550516 h 2128862"/>
              <a:gd name="connsiteX24173" fmla="*/ 1373982 w 2482948"/>
              <a:gd name="connsiteY24173" fmla="*/ 549925 h 2128862"/>
              <a:gd name="connsiteX24174" fmla="*/ 1373220 w 2482948"/>
              <a:gd name="connsiteY24174" fmla="*/ 549693 h 2128862"/>
              <a:gd name="connsiteX24175" fmla="*/ 2062687 w 2482948"/>
              <a:gd name="connsiteY24175" fmla="*/ 549634 h 2128862"/>
              <a:gd name="connsiteX24176" fmla="*/ 2062206 w 2482948"/>
              <a:gd name="connsiteY24176" fmla="*/ 549657 h 2128862"/>
              <a:gd name="connsiteX24177" fmla="*/ 2060557 w 2482948"/>
              <a:gd name="connsiteY24177" fmla="*/ 550901 h 2128862"/>
              <a:gd name="connsiteX24178" fmla="*/ 2059359 w 2482948"/>
              <a:gd name="connsiteY24178" fmla="*/ 551805 h 2128862"/>
              <a:gd name="connsiteX24179" fmla="*/ 2048883 w 2482948"/>
              <a:gd name="connsiteY24179" fmla="*/ 561860 h 2128862"/>
              <a:gd name="connsiteX24180" fmla="*/ 2050401 w 2482948"/>
              <a:gd name="connsiteY24180" fmla="*/ 561741 h 2128862"/>
              <a:gd name="connsiteX24181" fmla="*/ 2051288 w 2482948"/>
              <a:gd name="connsiteY24181" fmla="*/ 561672 h 2128862"/>
              <a:gd name="connsiteX24182" fmla="*/ 2052946 w 2482948"/>
              <a:gd name="connsiteY24182" fmla="*/ 561543 h 2128862"/>
              <a:gd name="connsiteX24183" fmla="*/ 2084216 w 2482948"/>
              <a:gd name="connsiteY24183" fmla="*/ 549600 h 2128862"/>
              <a:gd name="connsiteX24184" fmla="*/ 2079074 w 2482948"/>
              <a:gd name="connsiteY24184" fmla="*/ 559511 h 2128862"/>
              <a:gd name="connsiteX24185" fmla="*/ 2079780 w 2482948"/>
              <a:gd name="connsiteY24185" fmla="*/ 559456 h 2128862"/>
              <a:gd name="connsiteX24186" fmla="*/ 2081339 w 2482948"/>
              <a:gd name="connsiteY24186" fmla="*/ 559334 h 2128862"/>
              <a:gd name="connsiteX24187" fmla="*/ 2083063 w 2482948"/>
              <a:gd name="connsiteY24187" fmla="*/ 559200 h 2128862"/>
              <a:gd name="connsiteX24188" fmla="*/ 2085913 w 2482948"/>
              <a:gd name="connsiteY24188" fmla="*/ 552327 h 2128862"/>
              <a:gd name="connsiteX24189" fmla="*/ 2086117 w 2482948"/>
              <a:gd name="connsiteY24189" fmla="*/ 549785 h 2128862"/>
              <a:gd name="connsiteX24190" fmla="*/ 716983 w 2482948"/>
              <a:gd name="connsiteY24190" fmla="*/ 549266 h 2128862"/>
              <a:gd name="connsiteX24191" fmla="*/ 713418 w 2482948"/>
              <a:gd name="connsiteY24191" fmla="*/ 550567 h 2128862"/>
              <a:gd name="connsiteX24192" fmla="*/ 717593 w 2482948"/>
              <a:gd name="connsiteY24192" fmla="*/ 551315 h 2128862"/>
              <a:gd name="connsiteX24193" fmla="*/ 717775 w 2482948"/>
              <a:gd name="connsiteY24193" fmla="*/ 550976 h 2128862"/>
              <a:gd name="connsiteX24194" fmla="*/ 718465 w 2482948"/>
              <a:gd name="connsiteY24194" fmla="*/ 549687 h 2128862"/>
              <a:gd name="connsiteX24195" fmla="*/ 718619 w 2482948"/>
              <a:gd name="connsiteY24195" fmla="*/ 549563 h 2128862"/>
              <a:gd name="connsiteX24196" fmla="*/ 2071321 w 2482948"/>
              <a:gd name="connsiteY24196" fmla="*/ 549210 h 2128862"/>
              <a:gd name="connsiteX24197" fmla="*/ 2071301 w 2482948"/>
              <a:gd name="connsiteY24197" fmla="*/ 549211 h 2128862"/>
              <a:gd name="connsiteX24198" fmla="*/ 2071236 w 2482948"/>
              <a:gd name="connsiteY24198" fmla="*/ 549215 h 2128862"/>
              <a:gd name="connsiteX24199" fmla="*/ 2071041 w 2482948"/>
              <a:gd name="connsiteY24199" fmla="*/ 549224 h 2128862"/>
              <a:gd name="connsiteX24200" fmla="*/ 2061454 w 2482948"/>
              <a:gd name="connsiteY24200" fmla="*/ 560882 h 2128862"/>
              <a:gd name="connsiteX24201" fmla="*/ 2062662 w 2482948"/>
              <a:gd name="connsiteY24201" fmla="*/ 560788 h 2128862"/>
              <a:gd name="connsiteX24202" fmla="*/ 2063659 w 2482948"/>
              <a:gd name="connsiteY24202" fmla="*/ 560710 h 2128862"/>
              <a:gd name="connsiteX24203" fmla="*/ 2069624 w 2482948"/>
              <a:gd name="connsiteY24203" fmla="*/ 551586 h 2128862"/>
              <a:gd name="connsiteX24204" fmla="*/ 2076697 w 2482948"/>
              <a:gd name="connsiteY24204" fmla="*/ 549104 h 2128862"/>
              <a:gd name="connsiteX24205" fmla="*/ 2073210 w 2482948"/>
              <a:gd name="connsiteY24205" fmla="*/ 554206 h 2128862"/>
              <a:gd name="connsiteX24206" fmla="*/ 2069826 w 2482948"/>
              <a:gd name="connsiteY24206" fmla="*/ 560230 h 2128862"/>
              <a:gd name="connsiteX24207" fmla="*/ 2072712 w 2482948"/>
              <a:gd name="connsiteY24207" fmla="*/ 560006 h 2128862"/>
              <a:gd name="connsiteX24208" fmla="*/ 2073339 w 2482948"/>
              <a:gd name="connsiteY24208" fmla="*/ 559957 h 2128862"/>
              <a:gd name="connsiteX24209" fmla="*/ 2079133 w 2482948"/>
              <a:gd name="connsiteY24209" fmla="*/ 549177 h 2128862"/>
              <a:gd name="connsiteX24210" fmla="*/ 2079171 w 2482948"/>
              <a:gd name="connsiteY24210" fmla="*/ 549107 h 2128862"/>
              <a:gd name="connsiteX24211" fmla="*/ 2079139 w 2482948"/>
              <a:gd name="connsiteY24211" fmla="*/ 549104 h 2128862"/>
              <a:gd name="connsiteX24212" fmla="*/ 1506152 w 2482948"/>
              <a:gd name="connsiteY24212" fmla="*/ 548174 h 2128862"/>
              <a:gd name="connsiteX24213" fmla="*/ 1505062 w 2482948"/>
              <a:gd name="connsiteY24213" fmla="*/ 548784 h 2128862"/>
              <a:gd name="connsiteX24214" fmla="*/ 1516369 w 2482948"/>
              <a:gd name="connsiteY24214" fmla="*/ 555807 h 2128862"/>
              <a:gd name="connsiteX24215" fmla="*/ 1517810 w 2482948"/>
              <a:gd name="connsiteY24215" fmla="*/ 554891 h 2128862"/>
              <a:gd name="connsiteX24216" fmla="*/ 1517791 w 2482948"/>
              <a:gd name="connsiteY24216" fmla="*/ 554882 h 2128862"/>
              <a:gd name="connsiteX24217" fmla="*/ 1517712 w 2482948"/>
              <a:gd name="connsiteY24217" fmla="*/ 554841 h 2128862"/>
              <a:gd name="connsiteX24218" fmla="*/ 1517666 w 2482948"/>
              <a:gd name="connsiteY24218" fmla="*/ 554817 h 2128862"/>
              <a:gd name="connsiteX24219" fmla="*/ 1511475 w 2482948"/>
              <a:gd name="connsiteY24219" fmla="*/ 551245 h 2128862"/>
              <a:gd name="connsiteX24220" fmla="*/ 1510561 w 2482948"/>
              <a:gd name="connsiteY24220" fmla="*/ 550718 h 2128862"/>
              <a:gd name="connsiteX24221" fmla="*/ 642644 w 2482948"/>
              <a:gd name="connsiteY24221" fmla="*/ 548071 h 2128862"/>
              <a:gd name="connsiteX24222" fmla="*/ 635320 w 2482948"/>
              <a:gd name="connsiteY24222" fmla="*/ 556247 h 2128862"/>
              <a:gd name="connsiteX24223" fmla="*/ 635398 w 2482948"/>
              <a:gd name="connsiteY24223" fmla="*/ 556278 h 2128862"/>
              <a:gd name="connsiteX24224" fmla="*/ 635408 w 2482948"/>
              <a:gd name="connsiteY24224" fmla="*/ 556282 h 2128862"/>
              <a:gd name="connsiteX24225" fmla="*/ 635513 w 2482948"/>
              <a:gd name="connsiteY24225" fmla="*/ 556323 h 2128862"/>
              <a:gd name="connsiteX24226" fmla="*/ 649782 w 2482948"/>
              <a:gd name="connsiteY24226" fmla="*/ 559318 h 2128862"/>
              <a:gd name="connsiteX24227" fmla="*/ 656625 w 2482948"/>
              <a:gd name="connsiteY24227" fmla="*/ 551658 h 2128862"/>
              <a:gd name="connsiteX24228" fmla="*/ 1517666 w 2482948"/>
              <a:gd name="connsiteY24228" fmla="*/ 547882 h 2128862"/>
              <a:gd name="connsiteX24229" fmla="*/ 1523316 w 2482948"/>
              <a:gd name="connsiteY24229" fmla="*/ 551390 h 2128862"/>
              <a:gd name="connsiteX24230" fmla="*/ 1523836 w 2482948"/>
              <a:gd name="connsiteY24230" fmla="*/ 551060 h 2128862"/>
              <a:gd name="connsiteX24231" fmla="*/ 1523579 w 2482948"/>
              <a:gd name="connsiteY24231" fmla="*/ 550927 h 2128862"/>
              <a:gd name="connsiteX24232" fmla="*/ 1522948 w 2482948"/>
              <a:gd name="connsiteY24232" fmla="*/ 550603 h 2128862"/>
              <a:gd name="connsiteX24233" fmla="*/ 1475286 w 2482948"/>
              <a:gd name="connsiteY24233" fmla="*/ 547046 h 2128862"/>
              <a:gd name="connsiteX24234" fmla="*/ 1475206 w 2482948"/>
              <a:gd name="connsiteY24234" fmla="*/ 547088 h 2128862"/>
              <a:gd name="connsiteX24235" fmla="*/ 1474384 w 2482948"/>
              <a:gd name="connsiteY24235" fmla="*/ 547524 h 2128862"/>
              <a:gd name="connsiteX24236" fmla="*/ 1477177 w 2482948"/>
              <a:gd name="connsiteY24236" fmla="*/ 559889 h 2128862"/>
              <a:gd name="connsiteX24237" fmla="*/ 1477198 w 2482948"/>
              <a:gd name="connsiteY24237" fmla="*/ 559980 h 2128862"/>
              <a:gd name="connsiteX24238" fmla="*/ 1477201 w 2482948"/>
              <a:gd name="connsiteY24238" fmla="*/ 559982 h 2128862"/>
              <a:gd name="connsiteX24239" fmla="*/ 1477280 w 2482948"/>
              <a:gd name="connsiteY24239" fmla="*/ 560046 h 2128862"/>
              <a:gd name="connsiteX24240" fmla="*/ 1479515 w 2482948"/>
              <a:gd name="connsiteY24240" fmla="*/ 558962 h 2128862"/>
              <a:gd name="connsiteX24241" fmla="*/ 1478043 w 2482948"/>
              <a:gd name="connsiteY24241" fmla="*/ 557860 h 2128862"/>
              <a:gd name="connsiteX24242" fmla="*/ 2128629 w 2482948"/>
              <a:gd name="connsiteY24242" fmla="*/ 546806 h 2128862"/>
              <a:gd name="connsiteX24243" fmla="*/ 2130202 w 2482948"/>
              <a:gd name="connsiteY24243" fmla="*/ 549327 h 2128862"/>
              <a:gd name="connsiteX24244" fmla="*/ 2130220 w 2482948"/>
              <a:gd name="connsiteY24244" fmla="*/ 549329 h 2128862"/>
              <a:gd name="connsiteX24245" fmla="*/ 2131058 w 2482948"/>
              <a:gd name="connsiteY24245" fmla="*/ 549419 h 2128862"/>
              <a:gd name="connsiteX24246" fmla="*/ 2129743 w 2482948"/>
              <a:gd name="connsiteY24246" fmla="*/ 547449 h 2128862"/>
              <a:gd name="connsiteX24247" fmla="*/ 667790 w 2482948"/>
              <a:gd name="connsiteY24247" fmla="*/ 546768 h 2128862"/>
              <a:gd name="connsiteX24248" fmla="*/ 665907 w 2482948"/>
              <a:gd name="connsiteY24248" fmla="*/ 548876 h 2128862"/>
              <a:gd name="connsiteX24249" fmla="*/ 667544 w 2482948"/>
              <a:gd name="connsiteY24249" fmla="*/ 549478 h 2128862"/>
              <a:gd name="connsiteX24250" fmla="*/ 669388 w 2482948"/>
              <a:gd name="connsiteY24250" fmla="*/ 550156 h 2128862"/>
              <a:gd name="connsiteX24251" fmla="*/ 681077 w 2482948"/>
              <a:gd name="connsiteY24251" fmla="*/ 551235 h 2128862"/>
              <a:gd name="connsiteX24252" fmla="*/ 681593 w 2482948"/>
              <a:gd name="connsiteY24252" fmla="*/ 550657 h 2128862"/>
              <a:gd name="connsiteX24253" fmla="*/ 682507 w 2482948"/>
              <a:gd name="connsiteY24253" fmla="*/ 549634 h 2128862"/>
              <a:gd name="connsiteX24254" fmla="*/ 681242 w 2482948"/>
              <a:gd name="connsiteY24254" fmla="*/ 549388 h 2128862"/>
              <a:gd name="connsiteX24255" fmla="*/ 679297 w 2482948"/>
              <a:gd name="connsiteY24255" fmla="*/ 549009 h 2128862"/>
              <a:gd name="connsiteX24256" fmla="*/ 702378 w 2482948"/>
              <a:gd name="connsiteY24256" fmla="*/ 546620 h 2128862"/>
              <a:gd name="connsiteX24257" fmla="*/ 700386 w 2482948"/>
              <a:gd name="connsiteY24257" fmla="*/ 548235 h 2128862"/>
              <a:gd name="connsiteX24258" fmla="*/ 705078 w 2482948"/>
              <a:gd name="connsiteY24258" fmla="*/ 549075 h 2128862"/>
              <a:gd name="connsiteX24259" fmla="*/ 705398 w 2482948"/>
              <a:gd name="connsiteY24259" fmla="*/ 548952 h 2128862"/>
              <a:gd name="connsiteX24260" fmla="*/ 706167 w 2482948"/>
              <a:gd name="connsiteY24260" fmla="*/ 548655 h 2128862"/>
              <a:gd name="connsiteX24261" fmla="*/ 707006 w 2482948"/>
              <a:gd name="connsiteY24261" fmla="*/ 548332 h 2128862"/>
              <a:gd name="connsiteX24262" fmla="*/ 707325 w 2482948"/>
              <a:gd name="connsiteY24262" fmla="*/ 547975 h 2128862"/>
              <a:gd name="connsiteX24263" fmla="*/ 707677 w 2482948"/>
              <a:gd name="connsiteY24263" fmla="*/ 547580 h 2128862"/>
              <a:gd name="connsiteX24264" fmla="*/ 1484405 w 2482948"/>
              <a:gd name="connsiteY24264" fmla="*/ 545946 h 2128862"/>
              <a:gd name="connsiteX24265" fmla="*/ 1486152 w 2482948"/>
              <a:gd name="connsiteY24265" fmla="*/ 549959 h 2128862"/>
              <a:gd name="connsiteX24266" fmla="*/ 1486288 w 2482948"/>
              <a:gd name="connsiteY24266" fmla="*/ 550273 h 2128862"/>
              <a:gd name="connsiteX24267" fmla="*/ 1486883 w 2482948"/>
              <a:gd name="connsiteY24267" fmla="*/ 551639 h 2128862"/>
              <a:gd name="connsiteX24268" fmla="*/ 1487184 w 2482948"/>
              <a:gd name="connsiteY24268" fmla="*/ 551847 h 2128862"/>
              <a:gd name="connsiteX24269" fmla="*/ 1487488 w 2482948"/>
              <a:gd name="connsiteY24269" fmla="*/ 552056 h 2128862"/>
              <a:gd name="connsiteX24270" fmla="*/ 1490075 w 2482948"/>
              <a:gd name="connsiteY24270" fmla="*/ 553842 h 2128862"/>
              <a:gd name="connsiteX24271" fmla="*/ 1491675 w 2482948"/>
              <a:gd name="connsiteY24271" fmla="*/ 553066 h 2128862"/>
              <a:gd name="connsiteX24272" fmla="*/ 1490443 w 2482948"/>
              <a:gd name="connsiteY24272" fmla="*/ 552272 h 2128862"/>
              <a:gd name="connsiteX24273" fmla="*/ 1488711 w 2482948"/>
              <a:gd name="connsiteY24273" fmla="*/ 551156 h 2128862"/>
              <a:gd name="connsiteX24274" fmla="*/ 1486006 w 2482948"/>
              <a:gd name="connsiteY24274" fmla="*/ 547883 h 2128862"/>
              <a:gd name="connsiteX24275" fmla="*/ 695244 w 2482948"/>
              <a:gd name="connsiteY24275" fmla="*/ 545328 h 2128862"/>
              <a:gd name="connsiteX24276" fmla="*/ 693446 w 2482948"/>
              <a:gd name="connsiteY24276" fmla="*/ 546992 h 2128862"/>
              <a:gd name="connsiteX24277" fmla="*/ 694243 w 2482948"/>
              <a:gd name="connsiteY24277" fmla="*/ 547135 h 2128862"/>
              <a:gd name="connsiteX24278" fmla="*/ 695449 w 2482948"/>
              <a:gd name="connsiteY24278" fmla="*/ 546163 h 2128862"/>
              <a:gd name="connsiteX24279" fmla="*/ 696259 w 2482948"/>
              <a:gd name="connsiteY24279" fmla="*/ 545512 h 2128862"/>
              <a:gd name="connsiteX24280" fmla="*/ 550943 w 2482948"/>
              <a:gd name="connsiteY24280" fmla="*/ 545185 h 2128862"/>
              <a:gd name="connsiteX24281" fmla="*/ 543763 w 2482948"/>
              <a:gd name="connsiteY24281" fmla="*/ 553499 h 2128862"/>
              <a:gd name="connsiteX24282" fmla="*/ 481732 w 2482948"/>
              <a:gd name="connsiteY24282" fmla="*/ 628113 h 2128862"/>
              <a:gd name="connsiteX24283" fmla="*/ 454983 w 2482948"/>
              <a:gd name="connsiteY24283" fmla="*/ 661895 h 2128862"/>
              <a:gd name="connsiteX24284" fmla="*/ 432921 w 2482948"/>
              <a:gd name="connsiteY24284" fmla="*/ 689472 h 2128862"/>
              <a:gd name="connsiteX24285" fmla="*/ 173696 w 2482948"/>
              <a:gd name="connsiteY24285" fmla="*/ 1037771 h 2128862"/>
              <a:gd name="connsiteX24286" fmla="*/ 96204 w 2482948"/>
              <a:gd name="connsiteY24286" fmla="*/ 1126157 h 2128862"/>
              <a:gd name="connsiteX24287" fmla="*/ 88339 w 2482948"/>
              <a:gd name="connsiteY24287" fmla="*/ 1133928 h 2128862"/>
              <a:gd name="connsiteX24288" fmla="*/ 88754 w 2482948"/>
              <a:gd name="connsiteY24288" fmla="*/ 1135945 h 2128862"/>
              <a:gd name="connsiteX24289" fmla="*/ 94273 w 2482948"/>
              <a:gd name="connsiteY24289" fmla="*/ 1131120 h 2128862"/>
              <a:gd name="connsiteX24290" fmla="*/ 177004 w 2482948"/>
              <a:gd name="connsiteY24290" fmla="*/ 1043839 h 2128862"/>
              <a:gd name="connsiteX24291" fmla="*/ 438987 w 2482948"/>
              <a:gd name="connsiteY24291" fmla="*/ 700364 h 2128862"/>
              <a:gd name="connsiteX24292" fmla="*/ 464634 w 2482948"/>
              <a:gd name="connsiteY24292" fmla="*/ 669203 h 2128862"/>
              <a:gd name="connsiteX24293" fmla="*/ 488488 w 2482948"/>
              <a:gd name="connsiteY24293" fmla="*/ 640246 h 2128862"/>
              <a:gd name="connsiteX24294" fmla="*/ 550395 w 2482948"/>
              <a:gd name="connsiteY24294" fmla="*/ 566495 h 2128862"/>
              <a:gd name="connsiteX24295" fmla="*/ 562253 w 2482948"/>
              <a:gd name="connsiteY24295" fmla="*/ 552833 h 2128862"/>
              <a:gd name="connsiteX24296" fmla="*/ 1377820 w 2482948"/>
              <a:gd name="connsiteY24296" fmla="*/ 545072 h 2128862"/>
              <a:gd name="connsiteX24297" fmla="*/ 1377101 w 2482948"/>
              <a:gd name="connsiteY24297" fmla="*/ 545769 h 2128862"/>
              <a:gd name="connsiteX24298" fmla="*/ 1382292 w 2482948"/>
              <a:gd name="connsiteY24298" fmla="*/ 546601 h 2128862"/>
              <a:gd name="connsiteX24299" fmla="*/ 1381034 w 2482948"/>
              <a:gd name="connsiteY24299" fmla="*/ 546171 h 2128862"/>
              <a:gd name="connsiteX24300" fmla="*/ 1380090 w 2482948"/>
              <a:gd name="connsiteY24300" fmla="*/ 545848 h 2128862"/>
              <a:gd name="connsiteX24301" fmla="*/ 2099084 w 2482948"/>
              <a:gd name="connsiteY24301" fmla="*/ 544994 h 2128862"/>
              <a:gd name="connsiteX24302" fmla="*/ 2098972 w 2482948"/>
              <a:gd name="connsiteY24302" fmla="*/ 545826 h 2128862"/>
              <a:gd name="connsiteX24303" fmla="*/ 2098964 w 2482948"/>
              <a:gd name="connsiteY24303" fmla="*/ 545885 h 2128862"/>
              <a:gd name="connsiteX24304" fmla="*/ 2098952 w 2482948"/>
              <a:gd name="connsiteY24304" fmla="*/ 545974 h 2128862"/>
              <a:gd name="connsiteX24305" fmla="*/ 2099423 w 2482948"/>
              <a:gd name="connsiteY24305" fmla="*/ 546025 h 2128862"/>
              <a:gd name="connsiteX24306" fmla="*/ 1461908 w 2482948"/>
              <a:gd name="connsiteY24306" fmla="*/ 544939 h 2128862"/>
              <a:gd name="connsiteX24307" fmla="*/ 1461547 w 2482948"/>
              <a:gd name="connsiteY24307" fmla="*/ 545243 h 2128862"/>
              <a:gd name="connsiteX24308" fmla="*/ 1461738 w 2482948"/>
              <a:gd name="connsiteY24308" fmla="*/ 548884 h 2128862"/>
              <a:gd name="connsiteX24309" fmla="*/ 1462162 w 2482948"/>
              <a:gd name="connsiteY24309" fmla="*/ 548683 h 2128862"/>
              <a:gd name="connsiteX24310" fmla="*/ 2051091 w 2482948"/>
              <a:gd name="connsiteY24310" fmla="*/ 544890 h 2128862"/>
              <a:gd name="connsiteX24311" fmla="*/ 2050441 w 2482948"/>
              <a:gd name="connsiteY24311" fmla="*/ 545198 h 2128862"/>
              <a:gd name="connsiteX24312" fmla="*/ 2050601 w 2482948"/>
              <a:gd name="connsiteY24312" fmla="*/ 545190 h 2128862"/>
              <a:gd name="connsiteX24313" fmla="*/ 2050623 w 2482948"/>
              <a:gd name="connsiteY24313" fmla="*/ 545189 h 2128862"/>
              <a:gd name="connsiteX24314" fmla="*/ 1479931 w 2482948"/>
              <a:gd name="connsiteY24314" fmla="*/ 544583 h 2128862"/>
              <a:gd name="connsiteX24315" fmla="*/ 1479139 w 2482948"/>
              <a:gd name="connsiteY24315" fmla="*/ 545003 h 2128862"/>
              <a:gd name="connsiteX24316" fmla="*/ 1480735 w 2482948"/>
              <a:gd name="connsiteY24316" fmla="*/ 549848 h 2128862"/>
              <a:gd name="connsiteX24317" fmla="*/ 1481720 w 2482948"/>
              <a:gd name="connsiteY24317" fmla="*/ 552840 h 2128862"/>
              <a:gd name="connsiteX24318" fmla="*/ 1482817 w 2482948"/>
              <a:gd name="connsiteY24318" fmla="*/ 556171 h 2128862"/>
              <a:gd name="connsiteX24319" fmla="*/ 1483800 w 2482948"/>
              <a:gd name="connsiteY24319" fmla="*/ 556884 h 2128862"/>
              <a:gd name="connsiteX24320" fmla="*/ 1485904 w 2482948"/>
              <a:gd name="connsiteY24320" fmla="*/ 555864 h 2128862"/>
              <a:gd name="connsiteX24321" fmla="*/ 1484814 w 2482948"/>
              <a:gd name="connsiteY24321" fmla="*/ 555098 h 2128862"/>
              <a:gd name="connsiteX24322" fmla="*/ 1483754 w 2482948"/>
              <a:gd name="connsiteY24322" fmla="*/ 554354 h 2128862"/>
              <a:gd name="connsiteX24323" fmla="*/ 1483178 w 2482948"/>
              <a:gd name="connsiteY24323" fmla="*/ 553949 h 2128862"/>
              <a:gd name="connsiteX24324" fmla="*/ 1481036 w 2482948"/>
              <a:gd name="connsiteY24324" fmla="*/ 547768 h 2128862"/>
              <a:gd name="connsiteX24325" fmla="*/ 2061135 w 2482948"/>
              <a:gd name="connsiteY24325" fmla="*/ 543879 h 2128862"/>
              <a:gd name="connsiteX24326" fmla="*/ 2059813 w 2482948"/>
              <a:gd name="connsiteY24326" fmla="*/ 544564 h 2128862"/>
              <a:gd name="connsiteX24327" fmla="*/ 2059811 w 2482948"/>
              <a:gd name="connsiteY24327" fmla="*/ 544566 h 2128862"/>
              <a:gd name="connsiteX24328" fmla="*/ 2059710 w 2482948"/>
              <a:gd name="connsiteY24328" fmla="*/ 544642 h 2128862"/>
              <a:gd name="connsiteX24329" fmla="*/ 2059586 w 2482948"/>
              <a:gd name="connsiteY24329" fmla="*/ 544735 h 2128862"/>
              <a:gd name="connsiteX24330" fmla="*/ 2060134 w 2482948"/>
              <a:gd name="connsiteY24330" fmla="*/ 544707 h 2128862"/>
              <a:gd name="connsiteX24331" fmla="*/ 1310233 w 2482948"/>
              <a:gd name="connsiteY24331" fmla="*/ 543771 h 2128862"/>
              <a:gd name="connsiteX24332" fmla="*/ 1302797 w 2482948"/>
              <a:gd name="connsiteY24332" fmla="*/ 546525 h 2128862"/>
              <a:gd name="connsiteX24333" fmla="*/ 1275682 w 2482948"/>
              <a:gd name="connsiteY24333" fmla="*/ 556568 h 2128862"/>
              <a:gd name="connsiteX24334" fmla="*/ 1065227 w 2482948"/>
              <a:gd name="connsiteY24334" fmla="*/ 634512 h 2128862"/>
              <a:gd name="connsiteX24335" fmla="*/ 1068559 w 2482948"/>
              <a:gd name="connsiteY24335" fmla="*/ 640947 h 2128862"/>
              <a:gd name="connsiteX24336" fmla="*/ 1253290 w 2482948"/>
              <a:gd name="connsiteY24336" fmla="*/ 585992 h 2128862"/>
              <a:gd name="connsiteX24337" fmla="*/ 1344783 w 2482948"/>
              <a:gd name="connsiteY24337" fmla="*/ 558774 h 2128862"/>
              <a:gd name="connsiteX24338" fmla="*/ 2120343 w 2482948"/>
              <a:gd name="connsiteY24338" fmla="*/ 543326 h 2128862"/>
              <a:gd name="connsiteX24339" fmla="*/ 2123401 w 2482948"/>
              <a:gd name="connsiteY24339" fmla="*/ 548597 h 2128862"/>
              <a:gd name="connsiteX24340" fmla="*/ 2123531 w 2482948"/>
              <a:gd name="connsiteY24340" fmla="*/ 548611 h 2128862"/>
              <a:gd name="connsiteX24341" fmla="*/ 2124014 w 2482948"/>
              <a:gd name="connsiteY24341" fmla="*/ 548663 h 2128862"/>
              <a:gd name="connsiteX24342" fmla="*/ 2124544 w 2482948"/>
              <a:gd name="connsiteY24342" fmla="*/ 548720 h 2128862"/>
              <a:gd name="connsiteX24343" fmla="*/ 2121744 w 2482948"/>
              <a:gd name="connsiteY24343" fmla="*/ 544140 h 2128862"/>
              <a:gd name="connsiteX24344" fmla="*/ 1357016 w 2482948"/>
              <a:gd name="connsiteY24344" fmla="*/ 542431 h 2128862"/>
              <a:gd name="connsiteX24345" fmla="*/ 1356410 w 2482948"/>
              <a:gd name="connsiteY24345" fmla="*/ 543981 h 2128862"/>
              <a:gd name="connsiteX24346" fmla="*/ 1368275 w 2482948"/>
              <a:gd name="connsiteY24346" fmla="*/ 549138 h 2128862"/>
              <a:gd name="connsiteX24347" fmla="*/ 1368798 w 2482948"/>
              <a:gd name="connsiteY24347" fmla="*/ 547817 h 2128862"/>
              <a:gd name="connsiteX24348" fmla="*/ 1358408 w 2482948"/>
              <a:gd name="connsiteY24348" fmla="*/ 543037 h 2128862"/>
              <a:gd name="connsiteX24349" fmla="*/ 2172087 w 2482948"/>
              <a:gd name="connsiteY24349" fmla="*/ 542168 h 2128862"/>
              <a:gd name="connsiteX24350" fmla="*/ 2172860 w 2482948"/>
              <a:gd name="connsiteY24350" fmla="*/ 542553 h 2128862"/>
              <a:gd name="connsiteX24351" fmla="*/ 2183551 w 2482948"/>
              <a:gd name="connsiteY24351" fmla="*/ 547878 h 2128862"/>
              <a:gd name="connsiteX24352" fmla="*/ 2253976 w 2482948"/>
              <a:gd name="connsiteY24352" fmla="*/ 561755 h 2128862"/>
              <a:gd name="connsiteX24353" fmla="*/ 2262763 w 2482948"/>
              <a:gd name="connsiteY24353" fmla="*/ 564031 h 2128862"/>
              <a:gd name="connsiteX24354" fmla="*/ 2266391 w 2482948"/>
              <a:gd name="connsiteY24354" fmla="*/ 564971 h 2128862"/>
              <a:gd name="connsiteX24355" fmla="*/ 2271628 w 2482948"/>
              <a:gd name="connsiteY24355" fmla="*/ 566328 h 2128862"/>
              <a:gd name="connsiteX24356" fmla="*/ 2244878 w 2482948"/>
              <a:gd name="connsiteY24356" fmla="*/ 558722 h 2128862"/>
              <a:gd name="connsiteX24357" fmla="*/ 712767 w 2482948"/>
              <a:gd name="connsiteY24357" fmla="*/ 541876 h 2128862"/>
              <a:gd name="connsiteX24358" fmla="*/ 709725 w 2482948"/>
              <a:gd name="connsiteY24358" fmla="*/ 543002 h 2128862"/>
              <a:gd name="connsiteX24359" fmla="*/ 709007 w 2482948"/>
              <a:gd name="connsiteY24359" fmla="*/ 543268 h 2128862"/>
              <a:gd name="connsiteX24360" fmla="*/ 710406 w 2482948"/>
              <a:gd name="connsiteY24360" fmla="*/ 543535 h 2128862"/>
              <a:gd name="connsiteX24361" fmla="*/ 710821 w 2482948"/>
              <a:gd name="connsiteY24361" fmla="*/ 543615 h 2128862"/>
              <a:gd name="connsiteX24362" fmla="*/ 711158 w 2482948"/>
              <a:gd name="connsiteY24362" fmla="*/ 543679 h 2128862"/>
              <a:gd name="connsiteX24363" fmla="*/ 835377 w 2482948"/>
              <a:gd name="connsiteY24363" fmla="*/ 541615 h 2128862"/>
              <a:gd name="connsiteX24364" fmla="*/ 835329 w 2482948"/>
              <a:gd name="connsiteY24364" fmla="*/ 541671 h 2128862"/>
              <a:gd name="connsiteX24365" fmla="*/ 835274 w 2482948"/>
              <a:gd name="connsiteY24365" fmla="*/ 541736 h 2128862"/>
              <a:gd name="connsiteX24366" fmla="*/ 837225 w 2482948"/>
              <a:gd name="connsiteY24366" fmla="*/ 541828 h 2128862"/>
              <a:gd name="connsiteX24367" fmla="*/ 836776 w 2482948"/>
              <a:gd name="connsiteY24367" fmla="*/ 541745 h 2128862"/>
              <a:gd name="connsiteX24368" fmla="*/ 836093 w 2482948"/>
              <a:gd name="connsiteY24368" fmla="*/ 541682 h 2128862"/>
              <a:gd name="connsiteX24369" fmla="*/ 835744 w 2482948"/>
              <a:gd name="connsiteY24369" fmla="*/ 541649 h 2128862"/>
              <a:gd name="connsiteX24370" fmla="*/ 2112738 w 2482948"/>
              <a:gd name="connsiteY24370" fmla="*/ 541519 h 2128862"/>
              <a:gd name="connsiteX24371" fmla="*/ 2113612 w 2482948"/>
              <a:gd name="connsiteY24371" fmla="*/ 543329 h 2128862"/>
              <a:gd name="connsiteX24372" fmla="*/ 2114572 w 2482948"/>
              <a:gd name="connsiteY24372" fmla="*/ 545318 h 2128862"/>
              <a:gd name="connsiteX24373" fmla="*/ 2115758 w 2482948"/>
              <a:gd name="connsiteY24373" fmla="*/ 547777 h 2128862"/>
              <a:gd name="connsiteX24374" fmla="*/ 2116751 w 2482948"/>
              <a:gd name="connsiteY24374" fmla="*/ 547884 h 2128862"/>
              <a:gd name="connsiteX24375" fmla="*/ 2113333 w 2482948"/>
              <a:gd name="connsiteY24375" fmla="*/ 541796 h 2128862"/>
              <a:gd name="connsiteX24376" fmla="*/ 719441 w 2482948"/>
              <a:gd name="connsiteY24376" fmla="*/ 541360 h 2128862"/>
              <a:gd name="connsiteX24377" fmla="*/ 716481 w 2482948"/>
              <a:gd name="connsiteY24377" fmla="*/ 544683 h 2128862"/>
              <a:gd name="connsiteX24378" fmla="*/ 723220 w 2482948"/>
              <a:gd name="connsiteY24378" fmla="*/ 542088 h 2128862"/>
              <a:gd name="connsiteX24379" fmla="*/ 624665 w 2482948"/>
              <a:gd name="connsiteY24379" fmla="*/ 541265 h 2128862"/>
              <a:gd name="connsiteX24380" fmla="*/ 618218 w 2482948"/>
              <a:gd name="connsiteY24380" fmla="*/ 548432 h 2128862"/>
              <a:gd name="connsiteX24381" fmla="*/ 617456 w 2482948"/>
              <a:gd name="connsiteY24381" fmla="*/ 549279 h 2128862"/>
              <a:gd name="connsiteX24382" fmla="*/ 618610 w 2482948"/>
              <a:gd name="connsiteY24382" fmla="*/ 549729 h 2128862"/>
              <a:gd name="connsiteX24383" fmla="*/ 627347 w 2482948"/>
              <a:gd name="connsiteY24383" fmla="*/ 553137 h 2128862"/>
              <a:gd name="connsiteX24384" fmla="*/ 630515 w 2482948"/>
              <a:gd name="connsiteY24384" fmla="*/ 554373 h 2128862"/>
              <a:gd name="connsiteX24385" fmla="*/ 637380 w 2482948"/>
              <a:gd name="connsiteY24385" fmla="*/ 546720 h 2128862"/>
              <a:gd name="connsiteX24386" fmla="*/ 635639 w 2482948"/>
              <a:gd name="connsiteY24386" fmla="*/ 546273 h 2128862"/>
              <a:gd name="connsiteX24387" fmla="*/ 1519775 w 2482948"/>
              <a:gd name="connsiteY24387" fmla="*/ 541190 h 2128862"/>
              <a:gd name="connsiteX24388" fmla="*/ 1517613 w 2482948"/>
              <a:gd name="connsiteY24388" fmla="*/ 541922 h 2128862"/>
              <a:gd name="connsiteX24389" fmla="*/ 1522282 w 2482948"/>
              <a:gd name="connsiteY24389" fmla="*/ 544406 h 2128862"/>
              <a:gd name="connsiteX24390" fmla="*/ 1528827 w 2482948"/>
              <a:gd name="connsiteY24390" fmla="*/ 547887 h 2128862"/>
              <a:gd name="connsiteX24391" fmla="*/ 1530857 w 2482948"/>
              <a:gd name="connsiteY24391" fmla="*/ 546596 h 2128862"/>
              <a:gd name="connsiteX24392" fmla="*/ 1487669 w 2482948"/>
              <a:gd name="connsiteY24392" fmla="*/ 540926 h 2128862"/>
              <a:gd name="connsiteX24393" fmla="*/ 1491383 w 2482948"/>
              <a:gd name="connsiteY24393" fmla="*/ 547260 h 2128862"/>
              <a:gd name="connsiteX24394" fmla="*/ 1496624 w 2482948"/>
              <a:gd name="connsiteY24394" fmla="*/ 550666 h 2128862"/>
              <a:gd name="connsiteX24395" fmla="*/ 1498003 w 2482948"/>
              <a:gd name="connsiteY24395" fmla="*/ 549997 h 2128862"/>
              <a:gd name="connsiteX24396" fmla="*/ 1498079 w 2482948"/>
              <a:gd name="connsiteY24396" fmla="*/ 549960 h 2128862"/>
              <a:gd name="connsiteX24397" fmla="*/ 1496105 w 2482948"/>
              <a:gd name="connsiteY24397" fmla="*/ 548794 h 2128862"/>
              <a:gd name="connsiteX24398" fmla="*/ 1382507 w 2482948"/>
              <a:gd name="connsiteY24398" fmla="*/ 540527 h 2128862"/>
              <a:gd name="connsiteX24399" fmla="*/ 1382000 w 2482948"/>
              <a:gd name="connsiteY24399" fmla="*/ 541019 h 2128862"/>
              <a:gd name="connsiteX24400" fmla="*/ 1381948 w 2482948"/>
              <a:gd name="connsiteY24400" fmla="*/ 541069 h 2128862"/>
              <a:gd name="connsiteX24401" fmla="*/ 1381903 w 2482948"/>
              <a:gd name="connsiteY24401" fmla="*/ 541113 h 2128862"/>
              <a:gd name="connsiteX24402" fmla="*/ 1386994 w 2482948"/>
              <a:gd name="connsiteY24402" fmla="*/ 542281 h 2128862"/>
              <a:gd name="connsiteX24403" fmla="*/ 1384933 w 2482948"/>
              <a:gd name="connsiteY24403" fmla="*/ 541476 h 2128862"/>
              <a:gd name="connsiteX24404" fmla="*/ 1383871 w 2482948"/>
              <a:gd name="connsiteY24404" fmla="*/ 541061 h 2128862"/>
              <a:gd name="connsiteX24405" fmla="*/ 819127 w 2482948"/>
              <a:gd name="connsiteY24405" fmla="*/ 540105 h 2128862"/>
              <a:gd name="connsiteX24406" fmla="*/ 824595 w 2482948"/>
              <a:gd name="connsiteY24406" fmla="*/ 541234 h 2128862"/>
              <a:gd name="connsiteX24407" fmla="*/ 827810 w 2482948"/>
              <a:gd name="connsiteY24407" fmla="*/ 541385 h 2128862"/>
              <a:gd name="connsiteX24408" fmla="*/ 828342 w 2482948"/>
              <a:gd name="connsiteY24408" fmla="*/ 541410 h 2128862"/>
              <a:gd name="connsiteX24409" fmla="*/ 828695 w 2482948"/>
              <a:gd name="connsiteY24409" fmla="*/ 540994 h 2128862"/>
              <a:gd name="connsiteX24410" fmla="*/ 2083010 w 2482948"/>
              <a:gd name="connsiteY24410" fmla="*/ 539868 h 2128862"/>
              <a:gd name="connsiteX24411" fmla="*/ 2080153 w 2482948"/>
              <a:gd name="connsiteY24411" fmla="*/ 544049 h 2128862"/>
              <a:gd name="connsiteX24412" fmla="*/ 2081803 w 2482948"/>
              <a:gd name="connsiteY24412" fmla="*/ 544212 h 2128862"/>
              <a:gd name="connsiteX24413" fmla="*/ 2082258 w 2482948"/>
              <a:gd name="connsiteY24413" fmla="*/ 543365 h 2128862"/>
              <a:gd name="connsiteX24414" fmla="*/ 1687081 w 2482948"/>
              <a:gd name="connsiteY24414" fmla="*/ 539842 h 2128862"/>
              <a:gd name="connsiteX24415" fmla="*/ 1629216 w 2482948"/>
              <a:gd name="connsiteY24415" fmla="*/ 565375 h 2128862"/>
              <a:gd name="connsiteX24416" fmla="*/ 1620982 w 2482948"/>
              <a:gd name="connsiteY24416" fmla="*/ 571264 h 2128862"/>
              <a:gd name="connsiteX24417" fmla="*/ 1625431 w 2482948"/>
              <a:gd name="connsiteY24417" fmla="*/ 573196 h 2128862"/>
              <a:gd name="connsiteX24418" fmla="*/ 1632941 w 2482948"/>
              <a:gd name="connsiteY24418" fmla="*/ 567443 h 2128862"/>
              <a:gd name="connsiteX24419" fmla="*/ 1513331 w 2482948"/>
              <a:gd name="connsiteY24419" fmla="*/ 539644 h 2128862"/>
              <a:gd name="connsiteX24420" fmla="*/ 1515897 w 2482948"/>
              <a:gd name="connsiteY24420" fmla="*/ 541010 h 2128862"/>
              <a:gd name="connsiteX24421" fmla="*/ 1516203 w 2482948"/>
              <a:gd name="connsiteY24421" fmla="*/ 541172 h 2128862"/>
              <a:gd name="connsiteX24422" fmla="*/ 1517380 w 2482948"/>
              <a:gd name="connsiteY24422" fmla="*/ 540601 h 2128862"/>
              <a:gd name="connsiteX24423" fmla="*/ 1515657 w 2482948"/>
              <a:gd name="connsiteY24423" fmla="*/ 540194 h 2128862"/>
              <a:gd name="connsiteX24424" fmla="*/ 1473398 w 2482948"/>
              <a:gd name="connsiteY24424" fmla="*/ 539643 h 2128862"/>
              <a:gd name="connsiteX24425" fmla="*/ 1472717 w 2482948"/>
              <a:gd name="connsiteY24425" fmla="*/ 540142 h 2128862"/>
              <a:gd name="connsiteX24426" fmla="*/ 1473439 w 2482948"/>
              <a:gd name="connsiteY24426" fmla="*/ 543340 h 2128862"/>
              <a:gd name="connsiteX24427" fmla="*/ 1474244 w 2482948"/>
              <a:gd name="connsiteY24427" fmla="*/ 542959 h 2128862"/>
              <a:gd name="connsiteX24428" fmla="*/ 1474056 w 2482948"/>
              <a:gd name="connsiteY24428" fmla="*/ 542221 h 2128862"/>
              <a:gd name="connsiteX24429" fmla="*/ 1473836 w 2482948"/>
              <a:gd name="connsiteY24429" fmla="*/ 541361 h 2128862"/>
              <a:gd name="connsiteX24430" fmla="*/ 650243 w 2482948"/>
              <a:gd name="connsiteY24430" fmla="*/ 539586 h 2128862"/>
              <a:gd name="connsiteX24431" fmla="*/ 647865 w 2482948"/>
              <a:gd name="connsiteY24431" fmla="*/ 542241 h 2128862"/>
              <a:gd name="connsiteX24432" fmla="*/ 650945 w 2482948"/>
              <a:gd name="connsiteY24432" fmla="*/ 543374 h 2128862"/>
              <a:gd name="connsiteX24433" fmla="*/ 660792 w 2482948"/>
              <a:gd name="connsiteY24433" fmla="*/ 546995 h 2128862"/>
              <a:gd name="connsiteX24434" fmla="*/ 662809 w 2482948"/>
              <a:gd name="connsiteY24434" fmla="*/ 544737 h 2128862"/>
              <a:gd name="connsiteX24435" fmla="*/ 659170 w 2482948"/>
              <a:gd name="connsiteY24435" fmla="*/ 543245 h 2128862"/>
              <a:gd name="connsiteX24436" fmla="*/ 654612 w 2482948"/>
              <a:gd name="connsiteY24436" fmla="*/ 541377 h 2128862"/>
              <a:gd name="connsiteX24437" fmla="*/ 2106595 w 2482948"/>
              <a:gd name="connsiteY24437" fmla="*/ 539507 h 2128862"/>
              <a:gd name="connsiteX24438" fmla="*/ 2109668 w 2482948"/>
              <a:gd name="connsiteY24438" fmla="*/ 547124 h 2128862"/>
              <a:gd name="connsiteX24439" fmla="*/ 2110680 w 2482948"/>
              <a:gd name="connsiteY24439" fmla="*/ 547233 h 2128862"/>
              <a:gd name="connsiteX24440" fmla="*/ 2107207 w 2482948"/>
              <a:gd name="connsiteY24440" fmla="*/ 539597 h 2128862"/>
              <a:gd name="connsiteX24441" fmla="*/ 2107146 w 2482948"/>
              <a:gd name="connsiteY24441" fmla="*/ 539588 h 2128862"/>
              <a:gd name="connsiteX24442" fmla="*/ 2107000 w 2482948"/>
              <a:gd name="connsiteY24442" fmla="*/ 539567 h 2128862"/>
              <a:gd name="connsiteX24443" fmla="*/ 2101889 w 2482948"/>
              <a:gd name="connsiteY24443" fmla="*/ 538817 h 2128862"/>
              <a:gd name="connsiteX24444" fmla="*/ 2101990 w 2482948"/>
              <a:gd name="connsiteY24444" fmla="*/ 539095 h 2128862"/>
              <a:gd name="connsiteX24445" fmla="*/ 2104719 w 2482948"/>
              <a:gd name="connsiteY24445" fmla="*/ 546593 h 2128862"/>
              <a:gd name="connsiteX24446" fmla="*/ 2104947 w 2482948"/>
              <a:gd name="connsiteY24446" fmla="*/ 546618 h 2128862"/>
              <a:gd name="connsiteX24447" fmla="*/ 2102063 w 2482948"/>
              <a:gd name="connsiteY24447" fmla="*/ 538842 h 2128862"/>
              <a:gd name="connsiteX24448" fmla="*/ 705590 w 2482948"/>
              <a:gd name="connsiteY24448" fmla="*/ 538693 h 2128862"/>
              <a:gd name="connsiteX24449" fmla="*/ 700875 w 2482948"/>
              <a:gd name="connsiteY24449" fmla="*/ 540864 h 2128862"/>
              <a:gd name="connsiteX24450" fmla="*/ 699574 w 2482948"/>
              <a:gd name="connsiteY24450" fmla="*/ 541463 h 2128862"/>
              <a:gd name="connsiteX24451" fmla="*/ 700959 w 2482948"/>
              <a:gd name="connsiteY24451" fmla="*/ 541728 h 2128862"/>
              <a:gd name="connsiteX24452" fmla="*/ 702074 w 2482948"/>
              <a:gd name="connsiteY24452" fmla="*/ 540831 h 2128862"/>
              <a:gd name="connsiteX24453" fmla="*/ 706830 w 2482948"/>
              <a:gd name="connsiteY24453" fmla="*/ 538932 h 2128862"/>
              <a:gd name="connsiteX24454" fmla="*/ 706471 w 2482948"/>
              <a:gd name="connsiteY24454" fmla="*/ 538862 h 2128862"/>
              <a:gd name="connsiteX24455" fmla="*/ 1727019 w 2482948"/>
              <a:gd name="connsiteY24455" fmla="*/ 538421 h 2128862"/>
              <a:gd name="connsiteX24456" fmla="*/ 1719197 w 2482948"/>
              <a:gd name="connsiteY24456" fmla="*/ 541063 h 2128862"/>
              <a:gd name="connsiteX24457" fmla="*/ 1717871 w 2482948"/>
              <a:gd name="connsiteY24457" fmla="*/ 541510 h 2128862"/>
              <a:gd name="connsiteX24458" fmla="*/ 1713421 w 2482948"/>
              <a:gd name="connsiteY24458" fmla="*/ 543013 h 2128862"/>
              <a:gd name="connsiteX24459" fmla="*/ 1649995 w 2482948"/>
              <a:gd name="connsiteY24459" fmla="*/ 584821 h 2128862"/>
              <a:gd name="connsiteX24460" fmla="*/ 1653284 w 2482948"/>
              <a:gd name="connsiteY24460" fmla="*/ 588204 h 2128862"/>
              <a:gd name="connsiteX24461" fmla="*/ 1693708 w 2482948"/>
              <a:gd name="connsiteY24461" fmla="*/ 558333 h 2128862"/>
              <a:gd name="connsiteX24462" fmla="*/ 1712212 w 2482948"/>
              <a:gd name="connsiteY24462" fmla="*/ 544660 h 2128862"/>
              <a:gd name="connsiteX24463" fmla="*/ 675470 w 2482948"/>
              <a:gd name="connsiteY24463" fmla="*/ 538172 h 2128862"/>
              <a:gd name="connsiteX24464" fmla="*/ 671567 w 2482948"/>
              <a:gd name="connsiteY24464" fmla="*/ 542541 h 2128862"/>
              <a:gd name="connsiteX24465" fmla="*/ 671673 w 2482948"/>
              <a:gd name="connsiteY24465" fmla="*/ 542582 h 2128862"/>
              <a:gd name="connsiteX24466" fmla="*/ 672621 w 2482948"/>
              <a:gd name="connsiteY24466" fmla="*/ 542946 h 2128862"/>
              <a:gd name="connsiteX24467" fmla="*/ 674167 w 2482948"/>
              <a:gd name="connsiteY24467" fmla="*/ 543541 h 2128862"/>
              <a:gd name="connsiteX24468" fmla="*/ 674356 w 2482948"/>
              <a:gd name="connsiteY24468" fmla="*/ 543575 h 2128862"/>
              <a:gd name="connsiteX24469" fmla="*/ 686048 w 2482948"/>
              <a:gd name="connsiteY24469" fmla="*/ 545668 h 2128862"/>
              <a:gd name="connsiteX24470" fmla="*/ 686277 w 2482948"/>
              <a:gd name="connsiteY24470" fmla="*/ 545412 h 2128862"/>
              <a:gd name="connsiteX24471" fmla="*/ 688291 w 2482948"/>
              <a:gd name="connsiteY24471" fmla="*/ 543156 h 2128862"/>
              <a:gd name="connsiteX24472" fmla="*/ 1492073 w 2482948"/>
              <a:gd name="connsiteY24472" fmla="*/ 538146 h 2128862"/>
              <a:gd name="connsiteX24473" fmla="*/ 1492025 w 2482948"/>
              <a:gd name="connsiteY24473" fmla="*/ 538171 h 2128862"/>
              <a:gd name="connsiteX24474" fmla="*/ 1497002 w 2482948"/>
              <a:gd name="connsiteY24474" fmla="*/ 543778 h 2128862"/>
              <a:gd name="connsiteX24475" fmla="*/ 1503064 w 2482948"/>
              <a:gd name="connsiteY24475" fmla="*/ 547543 h 2128862"/>
              <a:gd name="connsiteX24476" fmla="*/ 1504148 w 2482948"/>
              <a:gd name="connsiteY24476" fmla="*/ 547018 h 2128862"/>
              <a:gd name="connsiteX24477" fmla="*/ 1503360 w 2482948"/>
              <a:gd name="connsiteY24477" fmla="*/ 546563 h 2128862"/>
              <a:gd name="connsiteX24478" fmla="*/ 1503230 w 2482948"/>
              <a:gd name="connsiteY24478" fmla="*/ 546488 h 2128862"/>
              <a:gd name="connsiteX24479" fmla="*/ 1503104 w 2482948"/>
              <a:gd name="connsiteY24479" fmla="*/ 546415 h 2128862"/>
              <a:gd name="connsiteX24480" fmla="*/ 2090538 w 2482948"/>
              <a:gd name="connsiteY24480" fmla="*/ 538145 h 2128862"/>
              <a:gd name="connsiteX24481" fmla="*/ 2090337 w 2482948"/>
              <a:gd name="connsiteY24481" fmla="*/ 545055 h 2128862"/>
              <a:gd name="connsiteX24482" fmla="*/ 2090859 w 2482948"/>
              <a:gd name="connsiteY24482" fmla="*/ 545106 h 2128862"/>
              <a:gd name="connsiteX24483" fmla="*/ 2094173 w 2482948"/>
              <a:gd name="connsiteY24483" fmla="*/ 545462 h 2128862"/>
              <a:gd name="connsiteX24484" fmla="*/ 2094408 w 2482948"/>
              <a:gd name="connsiteY24484" fmla="*/ 544332 h 2128862"/>
              <a:gd name="connsiteX24485" fmla="*/ 2092687 w 2482948"/>
              <a:gd name="connsiteY24485" fmla="*/ 538220 h 2128862"/>
              <a:gd name="connsiteX24486" fmla="*/ 2091616 w 2482948"/>
              <a:gd name="connsiteY24486" fmla="*/ 538183 h 2128862"/>
              <a:gd name="connsiteX24487" fmla="*/ 2090819 w 2482948"/>
              <a:gd name="connsiteY24487" fmla="*/ 538155 h 2128862"/>
              <a:gd name="connsiteX24488" fmla="*/ 1477664 w 2482948"/>
              <a:gd name="connsiteY24488" fmla="*/ 538041 h 2128862"/>
              <a:gd name="connsiteX24489" fmla="*/ 1476992 w 2482948"/>
              <a:gd name="connsiteY24489" fmla="*/ 538486 h 2128862"/>
              <a:gd name="connsiteX24490" fmla="*/ 1477895 w 2482948"/>
              <a:gd name="connsiteY24490" fmla="*/ 541229 h 2128862"/>
              <a:gd name="connsiteX24491" fmla="*/ 1478645 w 2482948"/>
              <a:gd name="connsiteY24491" fmla="*/ 540873 h 2128862"/>
              <a:gd name="connsiteX24492" fmla="*/ 1478141 w 2482948"/>
              <a:gd name="connsiteY24492" fmla="*/ 539419 h 2128862"/>
              <a:gd name="connsiteX24493" fmla="*/ 1477835 w 2482948"/>
              <a:gd name="connsiteY24493" fmla="*/ 538536 h 2128862"/>
              <a:gd name="connsiteX24494" fmla="*/ 1359143 w 2482948"/>
              <a:gd name="connsiteY24494" fmla="*/ 536988 h 2128862"/>
              <a:gd name="connsiteX24495" fmla="*/ 1358882 w 2482948"/>
              <a:gd name="connsiteY24495" fmla="*/ 537655 h 2128862"/>
              <a:gd name="connsiteX24496" fmla="*/ 1358645 w 2482948"/>
              <a:gd name="connsiteY24496" fmla="*/ 538262 h 2128862"/>
              <a:gd name="connsiteX24497" fmla="*/ 1359788 w 2482948"/>
              <a:gd name="connsiteY24497" fmla="*/ 538762 h 2128862"/>
              <a:gd name="connsiteX24498" fmla="*/ 1366820 w 2482948"/>
              <a:gd name="connsiteY24498" fmla="*/ 541917 h 2128862"/>
              <a:gd name="connsiteX24499" fmla="*/ 1371768 w 2482948"/>
              <a:gd name="connsiteY24499" fmla="*/ 544097 h 2128862"/>
              <a:gd name="connsiteX24500" fmla="*/ 1372124 w 2482948"/>
              <a:gd name="connsiteY24500" fmla="*/ 544254 h 2128862"/>
              <a:gd name="connsiteX24501" fmla="*/ 1372200 w 2482948"/>
              <a:gd name="connsiteY24501" fmla="*/ 544288 h 2128862"/>
              <a:gd name="connsiteX24502" fmla="*/ 1373224 w 2482948"/>
              <a:gd name="connsiteY24502" fmla="*/ 543299 h 2128862"/>
              <a:gd name="connsiteX24503" fmla="*/ 1361305 w 2482948"/>
              <a:gd name="connsiteY24503" fmla="*/ 537936 h 2128862"/>
              <a:gd name="connsiteX24504" fmla="*/ 701175 w 2482948"/>
              <a:gd name="connsiteY24504" fmla="*/ 536848 h 2128862"/>
              <a:gd name="connsiteX24505" fmla="*/ 697421 w 2482948"/>
              <a:gd name="connsiteY24505" fmla="*/ 541052 h 2128862"/>
              <a:gd name="connsiteX24506" fmla="*/ 698532 w 2482948"/>
              <a:gd name="connsiteY24506" fmla="*/ 541264 h 2128862"/>
              <a:gd name="connsiteX24507" fmla="*/ 698543 w 2482948"/>
              <a:gd name="connsiteY24507" fmla="*/ 541256 h 2128862"/>
              <a:gd name="connsiteX24508" fmla="*/ 703327 w 2482948"/>
              <a:gd name="connsiteY24508" fmla="*/ 537827 h 2128862"/>
              <a:gd name="connsiteX24509" fmla="*/ 702603 w 2482948"/>
              <a:gd name="connsiteY24509" fmla="*/ 537498 h 2128862"/>
              <a:gd name="connsiteX24510" fmla="*/ 701857 w 2482948"/>
              <a:gd name="connsiteY24510" fmla="*/ 537159 h 2128862"/>
              <a:gd name="connsiteX24511" fmla="*/ 727266 w 2482948"/>
              <a:gd name="connsiteY24511" fmla="*/ 536509 h 2128862"/>
              <a:gd name="connsiteX24512" fmla="*/ 726567 w 2482948"/>
              <a:gd name="connsiteY24512" fmla="*/ 536768 h 2128862"/>
              <a:gd name="connsiteX24513" fmla="*/ 722041 w 2482948"/>
              <a:gd name="connsiteY24513" fmla="*/ 538443 h 2128862"/>
              <a:gd name="connsiteX24514" fmla="*/ 723477 w 2482948"/>
              <a:gd name="connsiteY24514" fmla="*/ 538867 h 2128862"/>
              <a:gd name="connsiteX24515" fmla="*/ 727724 w 2482948"/>
              <a:gd name="connsiteY24515" fmla="*/ 540121 h 2128862"/>
              <a:gd name="connsiteX24516" fmla="*/ 727784 w 2482948"/>
              <a:gd name="connsiteY24516" fmla="*/ 540139 h 2128862"/>
              <a:gd name="connsiteX24517" fmla="*/ 728187 w 2482948"/>
              <a:gd name="connsiteY24517" fmla="*/ 540175 h 2128862"/>
              <a:gd name="connsiteX24518" fmla="*/ 729469 w 2482948"/>
              <a:gd name="connsiteY24518" fmla="*/ 539681 h 2128862"/>
              <a:gd name="connsiteX24519" fmla="*/ 732380 w 2482948"/>
              <a:gd name="connsiteY24519" fmla="*/ 537592 h 2128862"/>
              <a:gd name="connsiteX24520" fmla="*/ 731082 w 2482948"/>
              <a:gd name="connsiteY24520" fmla="*/ 537317 h 2128862"/>
              <a:gd name="connsiteX24521" fmla="*/ 729197 w 2482948"/>
              <a:gd name="connsiteY24521" fmla="*/ 536918 h 2128862"/>
              <a:gd name="connsiteX24522" fmla="*/ 1386920 w 2482948"/>
              <a:gd name="connsiteY24522" fmla="*/ 536248 h 2128862"/>
              <a:gd name="connsiteX24523" fmla="*/ 1386710 w 2482948"/>
              <a:gd name="connsiteY24523" fmla="*/ 536452 h 2128862"/>
              <a:gd name="connsiteX24524" fmla="*/ 1386631 w 2482948"/>
              <a:gd name="connsiteY24524" fmla="*/ 536528 h 2128862"/>
              <a:gd name="connsiteX24525" fmla="*/ 1386278 w 2482948"/>
              <a:gd name="connsiteY24525" fmla="*/ 536871 h 2128862"/>
              <a:gd name="connsiteX24526" fmla="*/ 1390868 w 2482948"/>
              <a:gd name="connsiteY24526" fmla="*/ 538317 h 2128862"/>
              <a:gd name="connsiteX24527" fmla="*/ 1391360 w 2482948"/>
              <a:gd name="connsiteY24527" fmla="*/ 538472 h 2128862"/>
              <a:gd name="connsiteX24528" fmla="*/ 1391458 w 2482948"/>
              <a:gd name="connsiteY24528" fmla="*/ 538503 h 2128862"/>
              <a:gd name="connsiteX24529" fmla="*/ 1392539 w 2482948"/>
              <a:gd name="connsiteY24529" fmla="*/ 538844 h 2128862"/>
              <a:gd name="connsiteX24530" fmla="*/ 1388101 w 2482948"/>
              <a:gd name="connsiteY24530" fmla="*/ 536793 h 2128862"/>
              <a:gd name="connsiteX24531" fmla="*/ 1724028 w 2482948"/>
              <a:gd name="connsiteY24531" fmla="*/ 535617 h 2128862"/>
              <a:gd name="connsiteX24532" fmla="*/ 1721744 w 2482948"/>
              <a:gd name="connsiteY24532" fmla="*/ 536245 h 2128862"/>
              <a:gd name="connsiteX24533" fmla="*/ 1709671 w 2482948"/>
              <a:gd name="connsiteY24533" fmla="*/ 539567 h 2128862"/>
              <a:gd name="connsiteX24534" fmla="*/ 1640799 w 2482948"/>
              <a:gd name="connsiteY24534" fmla="*/ 579163 h 2128862"/>
              <a:gd name="connsiteX24535" fmla="*/ 1640266 w 2482948"/>
              <a:gd name="connsiteY24535" fmla="*/ 579638 h 2128862"/>
              <a:gd name="connsiteX24536" fmla="*/ 1646184 w 2482948"/>
              <a:gd name="connsiteY24536" fmla="*/ 582208 h 2128862"/>
              <a:gd name="connsiteX24537" fmla="*/ 1656135 w 2482948"/>
              <a:gd name="connsiteY24537" fmla="*/ 575664 h 2128862"/>
              <a:gd name="connsiteX24538" fmla="*/ 1708322 w 2482948"/>
              <a:gd name="connsiteY24538" fmla="*/ 541344 h 2128862"/>
              <a:gd name="connsiteX24539" fmla="*/ 1721882 w 2482948"/>
              <a:gd name="connsiteY24539" fmla="*/ 536400 h 2128862"/>
              <a:gd name="connsiteX24540" fmla="*/ 1485199 w 2482948"/>
              <a:gd name="connsiteY24540" fmla="*/ 535520 h 2128862"/>
              <a:gd name="connsiteX24541" fmla="*/ 1484597 w 2482948"/>
              <a:gd name="connsiteY24541" fmla="*/ 535686 h 2128862"/>
              <a:gd name="connsiteX24542" fmla="*/ 1485191 w 2482948"/>
              <a:gd name="connsiteY24542" fmla="*/ 536699 h 2128862"/>
              <a:gd name="connsiteX24543" fmla="*/ 1485474 w 2482948"/>
              <a:gd name="connsiteY24543" fmla="*/ 537183 h 2128862"/>
              <a:gd name="connsiteX24544" fmla="*/ 1485683 w 2482948"/>
              <a:gd name="connsiteY24544" fmla="*/ 537539 h 2128862"/>
              <a:gd name="connsiteX24545" fmla="*/ 1485727 w 2482948"/>
              <a:gd name="connsiteY24545" fmla="*/ 537518 h 2128862"/>
              <a:gd name="connsiteX24546" fmla="*/ 1683751 w 2482948"/>
              <a:gd name="connsiteY24546" fmla="*/ 535234 h 2128862"/>
              <a:gd name="connsiteX24547" fmla="*/ 1623702 w 2482948"/>
              <a:gd name="connsiteY24547" fmla="*/ 557514 h 2128862"/>
              <a:gd name="connsiteX24548" fmla="*/ 1609786 w 2482948"/>
              <a:gd name="connsiteY24548" fmla="*/ 566402 h 2128862"/>
              <a:gd name="connsiteX24549" fmla="*/ 1610997 w 2482948"/>
              <a:gd name="connsiteY24549" fmla="*/ 566928 h 2128862"/>
              <a:gd name="connsiteX24550" fmla="*/ 1614853 w 2482948"/>
              <a:gd name="connsiteY24550" fmla="*/ 568603 h 2128862"/>
              <a:gd name="connsiteX24551" fmla="*/ 1627149 w 2482948"/>
              <a:gd name="connsiteY24551" fmla="*/ 560272 h 2128862"/>
              <a:gd name="connsiteX24552" fmla="*/ 796647 w 2482948"/>
              <a:gd name="connsiteY24552" fmla="*/ 534339 h 2128862"/>
              <a:gd name="connsiteX24553" fmla="*/ 796516 w 2482948"/>
              <a:gd name="connsiteY24553" fmla="*/ 534488 h 2128862"/>
              <a:gd name="connsiteX24554" fmla="*/ 796454 w 2482948"/>
              <a:gd name="connsiteY24554" fmla="*/ 534558 h 2128862"/>
              <a:gd name="connsiteX24555" fmla="*/ 797258 w 2482948"/>
              <a:gd name="connsiteY24555" fmla="*/ 534774 h 2128862"/>
              <a:gd name="connsiteX24556" fmla="*/ 797455 w 2482948"/>
              <a:gd name="connsiteY24556" fmla="*/ 534827 h 2128862"/>
              <a:gd name="connsiteX24557" fmla="*/ 798214 w 2482948"/>
              <a:gd name="connsiteY24557" fmla="*/ 535032 h 2128862"/>
              <a:gd name="connsiteX24558" fmla="*/ 801384 w 2482948"/>
              <a:gd name="connsiteY24558" fmla="*/ 535405 h 2128862"/>
              <a:gd name="connsiteX24559" fmla="*/ 804258 w 2482948"/>
              <a:gd name="connsiteY24559" fmla="*/ 535743 h 2128862"/>
              <a:gd name="connsiteX24560" fmla="*/ 800969 w 2482948"/>
              <a:gd name="connsiteY24560" fmla="*/ 535136 h 2128862"/>
              <a:gd name="connsiteX24561" fmla="*/ 537228 w 2482948"/>
              <a:gd name="connsiteY24561" fmla="*/ 534279 h 2128862"/>
              <a:gd name="connsiteX24562" fmla="*/ 533814 w 2482948"/>
              <a:gd name="connsiteY24562" fmla="*/ 538235 h 2128862"/>
              <a:gd name="connsiteX24563" fmla="*/ 472080 w 2482948"/>
              <a:gd name="connsiteY24563" fmla="*/ 612945 h 2128862"/>
              <a:gd name="connsiteX24564" fmla="*/ 441194 w 2482948"/>
              <a:gd name="connsiteY24564" fmla="*/ 651139 h 2128862"/>
              <a:gd name="connsiteX24565" fmla="*/ 422579 w 2482948"/>
              <a:gd name="connsiteY24565" fmla="*/ 674166 h 2128862"/>
              <a:gd name="connsiteX24566" fmla="*/ 165422 w 2482948"/>
              <a:gd name="connsiteY24566" fmla="*/ 1027567 h 2128862"/>
              <a:gd name="connsiteX24567" fmla="*/ 93584 w 2482948"/>
              <a:gd name="connsiteY24567" fmla="*/ 1115814 h 2128862"/>
              <a:gd name="connsiteX24568" fmla="*/ 79522 w 2482948"/>
              <a:gd name="connsiteY24568" fmla="*/ 1131181 h 2128862"/>
              <a:gd name="connsiteX24569" fmla="*/ 79537 w 2482948"/>
              <a:gd name="connsiteY24569" fmla="*/ 1131231 h 2128862"/>
              <a:gd name="connsiteX24570" fmla="*/ 79574 w 2482948"/>
              <a:gd name="connsiteY24570" fmla="*/ 1131355 h 2128862"/>
              <a:gd name="connsiteX24571" fmla="*/ 80334 w 2482948"/>
              <a:gd name="connsiteY24571" fmla="*/ 1133891 h 2128862"/>
              <a:gd name="connsiteX24572" fmla="*/ 86504 w 2482948"/>
              <a:gd name="connsiteY24572" fmla="*/ 1127795 h 2128862"/>
              <a:gd name="connsiteX24573" fmla="*/ 86827 w 2482948"/>
              <a:gd name="connsiteY24573" fmla="*/ 1126570 h 2128862"/>
              <a:gd name="connsiteX24574" fmla="*/ 86982 w 2482948"/>
              <a:gd name="connsiteY24574" fmla="*/ 1127323 h 2128862"/>
              <a:gd name="connsiteX24575" fmla="*/ 91791 w 2482948"/>
              <a:gd name="connsiteY24575" fmla="*/ 1122571 h 2128862"/>
              <a:gd name="connsiteX24576" fmla="*/ 169145 w 2482948"/>
              <a:gd name="connsiteY24576" fmla="*/ 1034187 h 2128862"/>
              <a:gd name="connsiteX24577" fmla="*/ 428646 w 2482948"/>
              <a:gd name="connsiteY24577" fmla="*/ 685749 h 2128862"/>
              <a:gd name="connsiteX24578" fmla="*/ 450846 w 2482948"/>
              <a:gd name="connsiteY24578" fmla="*/ 658172 h 2128862"/>
              <a:gd name="connsiteX24579" fmla="*/ 478423 w 2482948"/>
              <a:gd name="connsiteY24579" fmla="*/ 624665 h 2128862"/>
              <a:gd name="connsiteX24580" fmla="*/ 540484 w 2482948"/>
              <a:gd name="connsiteY24580" fmla="*/ 550033 h 2128862"/>
              <a:gd name="connsiteX24581" fmla="*/ 543525 w 2482948"/>
              <a:gd name="connsiteY24581" fmla="*/ 546515 h 2128862"/>
              <a:gd name="connsiteX24582" fmla="*/ 546986 w 2482948"/>
              <a:gd name="connsiteY24582" fmla="*/ 542509 h 2128862"/>
              <a:gd name="connsiteX24583" fmla="*/ 540994 w 2482948"/>
              <a:gd name="connsiteY24583" fmla="*/ 538458 h 2128862"/>
              <a:gd name="connsiteX24584" fmla="*/ 540937 w 2482948"/>
              <a:gd name="connsiteY24584" fmla="*/ 538419 h 2128862"/>
              <a:gd name="connsiteX24585" fmla="*/ 1489705 w 2482948"/>
              <a:gd name="connsiteY24585" fmla="*/ 534277 h 2128862"/>
              <a:gd name="connsiteX24586" fmla="*/ 1488792 w 2482948"/>
              <a:gd name="connsiteY24586" fmla="*/ 534528 h 2128862"/>
              <a:gd name="connsiteX24587" fmla="*/ 1489753 w 2482948"/>
              <a:gd name="connsiteY24587" fmla="*/ 535611 h 2128862"/>
              <a:gd name="connsiteX24588" fmla="*/ 1490223 w 2482948"/>
              <a:gd name="connsiteY24588" fmla="*/ 535388 h 2128862"/>
              <a:gd name="connsiteX24589" fmla="*/ 608359 w 2482948"/>
              <a:gd name="connsiteY24589" fmla="*/ 533823 h 2128862"/>
              <a:gd name="connsiteX24590" fmla="*/ 600445 w 2482948"/>
              <a:gd name="connsiteY24590" fmla="*/ 542643 h 2128862"/>
              <a:gd name="connsiteX24591" fmla="*/ 612086 w 2482948"/>
              <a:gd name="connsiteY24591" fmla="*/ 547184 h 2128862"/>
              <a:gd name="connsiteX24592" fmla="*/ 612672 w 2482948"/>
              <a:gd name="connsiteY24592" fmla="*/ 547412 h 2128862"/>
              <a:gd name="connsiteX24593" fmla="*/ 620035 w 2482948"/>
              <a:gd name="connsiteY24593" fmla="*/ 539152 h 2128862"/>
              <a:gd name="connsiteX24594" fmla="*/ 1337189 w 2482948"/>
              <a:gd name="connsiteY24594" fmla="*/ 533788 h 2128862"/>
              <a:gd name="connsiteX24595" fmla="*/ 1334905 w 2482948"/>
              <a:gd name="connsiteY24595" fmla="*/ 534634 h 2128862"/>
              <a:gd name="connsiteX24596" fmla="*/ 1352051 w 2482948"/>
              <a:gd name="connsiteY24596" fmla="*/ 542086 h 2128862"/>
              <a:gd name="connsiteX24597" fmla="*/ 1352237 w 2482948"/>
              <a:gd name="connsiteY24597" fmla="*/ 541629 h 2128862"/>
              <a:gd name="connsiteX24598" fmla="*/ 1352354 w 2482948"/>
              <a:gd name="connsiteY24598" fmla="*/ 541343 h 2128862"/>
              <a:gd name="connsiteX24599" fmla="*/ 1352681 w 2482948"/>
              <a:gd name="connsiteY24599" fmla="*/ 540541 h 2128862"/>
              <a:gd name="connsiteX24600" fmla="*/ 1342309 w 2482948"/>
              <a:gd name="connsiteY24600" fmla="*/ 536020 h 2128862"/>
              <a:gd name="connsiteX24601" fmla="*/ 1338084 w 2482948"/>
              <a:gd name="connsiteY24601" fmla="*/ 534178 h 2128862"/>
              <a:gd name="connsiteX24602" fmla="*/ 1469122 w 2482948"/>
              <a:gd name="connsiteY24602" fmla="*/ 533484 h 2128862"/>
              <a:gd name="connsiteX24603" fmla="*/ 1467079 w 2482948"/>
              <a:gd name="connsiteY24603" fmla="*/ 534334 h 2128862"/>
              <a:gd name="connsiteX24604" fmla="*/ 1466088 w 2482948"/>
              <a:gd name="connsiteY24604" fmla="*/ 534747 h 2128862"/>
              <a:gd name="connsiteX24605" fmla="*/ 1465383 w 2482948"/>
              <a:gd name="connsiteY24605" fmla="*/ 535040 h 2128862"/>
              <a:gd name="connsiteX24606" fmla="*/ 1464668 w 2482948"/>
              <a:gd name="connsiteY24606" fmla="*/ 536775 h 2128862"/>
              <a:gd name="connsiteX24607" fmla="*/ 1464381 w 2482948"/>
              <a:gd name="connsiteY24607" fmla="*/ 537472 h 2128862"/>
              <a:gd name="connsiteX24608" fmla="*/ 717106 w 2482948"/>
              <a:gd name="connsiteY24608" fmla="*/ 533390 h 2128862"/>
              <a:gd name="connsiteX24609" fmla="*/ 712347 w 2482948"/>
              <a:gd name="connsiteY24609" fmla="*/ 535581 h 2128862"/>
              <a:gd name="connsiteX24610" fmla="*/ 712912 w 2482948"/>
              <a:gd name="connsiteY24610" fmla="*/ 535748 h 2128862"/>
              <a:gd name="connsiteX24611" fmla="*/ 713999 w 2482948"/>
              <a:gd name="connsiteY24611" fmla="*/ 536069 h 2128862"/>
              <a:gd name="connsiteX24612" fmla="*/ 716790 w 2482948"/>
              <a:gd name="connsiteY24612" fmla="*/ 534955 h 2128862"/>
              <a:gd name="connsiteX24613" fmla="*/ 718748 w 2482948"/>
              <a:gd name="connsiteY24613" fmla="*/ 534173 h 2128862"/>
              <a:gd name="connsiteX24614" fmla="*/ 718224 w 2482948"/>
              <a:gd name="connsiteY24614" fmla="*/ 533923 h 2128862"/>
              <a:gd name="connsiteX24615" fmla="*/ 717410 w 2482948"/>
              <a:gd name="connsiteY24615" fmla="*/ 533535 h 2128862"/>
              <a:gd name="connsiteX24616" fmla="*/ 1961299 w 2482948"/>
              <a:gd name="connsiteY24616" fmla="*/ 533096 h 2128862"/>
              <a:gd name="connsiteX24617" fmla="*/ 1960807 w 2482948"/>
              <a:gd name="connsiteY24617" fmla="*/ 533215 h 2128862"/>
              <a:gd name="connsiteX24618" fmla="*/ 1954631 w 2482948"/>
              <a:gd name="connsiteY24618" fmla="*/ 534701 h 2128862"/>
              <a:gd name="connsiteX24619" fmla="*/ 1946011 w 2482948"/>
              <a:gd name="connsiteY24619" fmla="*/ 536775 h 2128862"/>
              <a:gd name="connsiteX24620" fmla="*/ 1937273 w 2482948"/>
              <a:gd name="connsiteY24620" fmla="*/ 540127 h 2128862"/>
              <a:gd name="connsiteX24621" fmla="*/ 1939898 w 2482948"/>
              <a:gd name="connsiteY24621" fmla="*/ 539639 h 2128862"/>
              <a:gd name="connsiteX24622" fmla="*/ 1957137 w 2482948"/>
              <a:gd name="connsiteY24622" fmla="*/ 534369 h 2128862"/>
              <a:gd name="connsiteX24623" fmla="*/ 1390663 w 2482948"/>
              <a:gd name="connsiteY24623" fmla="*/ 532619 h 2128862"/>
              <a:gd name="connsiteX24624" fmla="*/ 1389674 w 2482948"/>
              <a:gd name="connsiteY24624" fmla="*/ 533578 h 2128862"/>
              <a:gd name="connsiteX24625" fmla="*/ 1398189 w 2482948"/>
              <a:gd name="connsiteY24625" fmla="*/ 538642 h 2128862"/>
              <a:gd name="connsiteX24626" fmla="*/ 1401236 w 2482948"/>
              <a:gd name="connsiteY24626" fmla="*/ 539155 h 2128862"/>
              <a:gd name="connsiteX24627" fmla="*/ 1401378 w 2482948"/>
              <a:gd name="connsiteY24627" fmla="*/ 539179 h 2128862"/>
              <a:gd name="connsiteX24628" fmla="*/ 1402731 w 2482948"/>
              <a:gd name="connsiteY24628" fmla="*/ 539407 h 2128862"/>
              <a:gd name="connsiteX24629" fmla="*/ 1401028 w 2482948"/>
              <a:gd name="connsiteY24629" fmla="*/ 538449 h 2128862"/>
              <a:gd name="connsiteX24630" fmla="*/ 1399915 w 2482948"/>
              <a:gd name="connsiteY24630" fmla="*/ 537823 h 2128862"/>
              <a:gd name="connsiteX24631" fmla="*/ 1719845 w 2482948"/>
              <a:gd name="connsiteY24631" fmla="*/ 532517 h 2128862"/>
              <a:gd name="connsiteX24632" fmla="*/ 1719268 w 2482948"/>
              <a:gd name="connsiteY24632" fmla="*/ 532648 h 2128862"/>
              <a:gd name="connsiteX24633" fmla="*/ 1706025 w 2482948"/>
              <a:gd name="connsiteY24633" fmla="*/ 535667 h 2128862"/>
              <a:gd name="connsiteX24634" fmla="*/ 1634871 w 2482948"/>
              <a:gd name="connsiteY24634" fmla="*/ 571716 h 2128862"/>
              <a:gd name="connsiteX24635" fmla="*/ 1630369 w 2482948"/>
              <a:gd name="connsiteY24635" fmla="*/ 575340 h 2128862"/>
              <a:gd name="connsiteX24636" fmla="*/ 1632964 w 2482948"/>
              <a:gd name="connsiteY24636" fmla="*/ 576467 h 2128862"/>
              <a:gd name="connsiteX24637" fmla="*/ 1636284 w 2482948"/>
              <a:gd name="connsiteY24637" fmla="*/ 577909 h 2128862"/>
              <a:gd name="connsiteX24638" fmla="*/ 1639283 w 2482948"/>
              <a:gd name="connsiteY24638" fmla="*/ 575440 h 2128862"/>
              <a:gd name="connsiteX24639" fmla="*/ 1705192 w 2482948"/>
              <a:gd name="connsiteY24639" fmla="*/ 537013 h 2128862"/>
              <a:gd name="connsiteX24640" fmla="*/ 1708779 w 2482948"/>
              <a:gd name="connsiteY24640" fmla="*/ 535912 h 2128862"/>
              <a:gd name="connsiteX24641" fmla="*/ 632661 w 2482948"/>
              <a:gd name="connsiteY24641" fmla="*/ 532378 h 2128862"/>
              <a:gd name="connsiteX24642" fmla="*/ 632657 w 2482948"/>
              <a:gd name="connsiteY24642" fmla="*/ 532382 h 2128862"/>
              <a:gd name="connsiteX24643" fmla="*/ 629773 w 2482948"/>
              <a:gd name="connsiteY24643" fmla="*/ 535588 h 2128862"/>
              <a:gd name="connsiteX24644" fmla="*/ 643002 w 2482948"/>
              <a:gd name="connsiteY24644" fmla="*/ 540453 h 2128862"/>
              <a:gd name="connsiteX24645" fmla="*/ 645518 w 2482948"/>
              <a:gd name="connsiteY24645" fmla="*/ 537649 h 2128862"/>
              <a:gd name="connsiteX24646" fmla="*/ 819779 w 2482948"/>
              <a:gd name="connsiteY24646" fmla="*/ 532234 h 2128862"/>
              <a:gd name="connsiteX24647" fmla="*/ 819754 w 2482948"/>
              <a:gd name="connsiteY24647" fmla="*/ 532262 h 2128862"/>
              <a:gd name="connsiteX24648" fmla="*/ 819901 w 2482948"/>
              <a:gd name="connsiteY24648" fmla="*/ 532269 h 2128862"/>
              <a:gd name="connsiteX24649" fmla="*/ 1676347 w 2482948"/>
              <a:gd name="connsiteY24649" fmla="*/ 532055 h 2128862"/>
              <a:gd name="connsiteX24650" fmla="*/ 1617361 w 2482948"/>
              <a:gd name="connsiteY24650" fmla="*/ 550344 h 2128862"/>
              <a:gd name="connsiteX24651" fmla="*/ 1597916 w 2482948"/>
              <a:gd name="connsiteY24651" fmla="*/ 561248 h 2128862"/>
              <a:gd name="connsiteX24652" fmla="*/ 1601194 w 2482948"/>
              <a:gd name="connsiteY24652" fmla="*/ 562671 h 2128862"/>
              <a:gd name="connsiteX24653" fmla="*/ 1602376 w 2482948"/>
              <a:gd name="connsiteY24653" fmla="*/ 563185 h 2128862"/>
              <a:gd name="connsiteX24654" fmla="*/ 1603369 w 2482948"/>
              <a:gd name="connsiteY24654" fmla="*/ 563616 h 2128862"/>
              <a:gd name="connsiteX24655" fmla="*/ 1621358 w 2482948"/>
              <a:gd name="connsiteY24655" fmla="*/ 552827 h 2128862"/>
              <a:gd name="connsiteX24656" fmla="*/ 1752864 w 2482948"/>
              <a:gd name="connsiteY24656" fmla="*/ 531565 h 2128862"/>
              <a:gd name="connsiteX24657" fmla="*/ 1751077 w 2482948"/>
              <a:gd name="connsiteY24657" fmla="*/ 532208 h 2128862"/>
              <a:gd name="connsiteX24658" fmla="*/ 1750947 w 2482948"/>
              <a:gd name="connsiteY24658" fmla="*/ 532255 h 2128862"/>
              <a:gd name="connsiteX24659" fmla="*/ 1748954 w 2482948"/>
              <a:gd name="connsiteY24659" fmla="*/ 532972 h 2128862"/>
              <a:gd name="connsiteX24660" fmla="*/ 1736582 w 2482948"/>
              <a:gd name="connsiteY24660" fmla="*/ 539475 h 2128862"/>
              <a:gd name="connsiteX24661" fmla="*/ 1743977 w 2482948"/>
              <a:gd name="connsiteY24661" fmla="*/ 535882 h 2128862"/>
              <a:gd name="connsiteX24662" fmla="*/ 1748132 w 2482948"/>
              <a:gd name="connsiteY24662" fmla="*/ 533864 h 2128862"/>
              <a:gd name="connsiteX24663" fmla="*/ 740938 w 2482948"/>
              <a:gd name="connsiteY24663" fmla="*/ 531448 h 2128862"/>
              <a:gd name="connsiteX24664" fmla="*/ 739866 w 2482948"/>
              <a:gd name="connsiteY24664" fmla="*/ 531845 h 2128862"/>
              <a:gd name="connsiteX24665" fmla="*/ 735457 w 2482948"/>
              <a:gd name="connsiteY24665" fmla="*/ 533477 h 2128862"/>
              <a:gd name="connsiteX24666" fmla="*/ 735260 w 2482948"/>
              <a:gd name="connsiteY24666" fmla="*/ 533550 h 2128862"/>
              <a:gd name="connsiteX24667" fmla="*/ 735496 w 2482948"/>
              <a:gd name="connsiteY24667" fmla="*/ 533651 h 2128862"/>
              <a:gd name="connsiteX24668" fmla="*/ 736271 w 2482948"/>
              <a:gd name="connsiteY24668" fmla="*/ 533982 h 2128862"/>
              <a:gd name="connsiteX24669" fmla="*/ 736984 w 2482948"/>
              <a:gd name="connsiteY24669" fmla="*/ 534287 h 2128862"/>
              <a:gd name="connsiteX24670" fmla="*/ 1361363 w 2482948"/>
              <a:gd name="connsiteY24670" fmla="*/ 531307 h 2128862"/>
              <a:gd name="connsiteX24671" fmla="*/ 1360954 w 2482948"/>
              <a:gd name="connsiteY24671" fmla="*/ 532354 h 2128862"/>
              <a:gd name="connsiteX24672" fmla="*/ 1362683 w 2482948"/>
              <a:gd name="connsiteY24672" fmla="*/ 533109 h 2128862"/>
              <a:gd name="connsiteX24673" fmla="*/ 1376472 w 2482948"/>
              <a:gd name="connsiteY24673" fmla="*/ 539867 h 2128862"/>
              <a:gd name="connsiteX24674" fmla="*/ 1376718 w 2482948"/>
              <a:gd name="connsiteY24674" fmla="*/ 539923 h 2128862"/>
              <a:gd name="connsiteX24675" fmla="*/ 1377942 w 2482948"/>
              <a:gd name="connsiteY24675" fmla="*/ 538741 h 2128862"/>
              <a:gd name="connsiteX24676" fmla="*/ 1364201 w 2482948"/>
              <a:gd name="connsiteY24676" fmla="*/ 532557 h 2128862"/>
              <a:gd name="connsiteX24677" fmla="*/ 657698 w 2482948"/>
              <a:gd name="connsiteY24677" fmla="*/ 531262 h 2128862"/>
              <a:gd name="connsiteX24678" fmla="*/ 653740 w 2482948"/>
              <a:gd name="connsiteY24678" fmla="*/ 535682 h 2128862"/>
              <a:gd name="connsiteX24679" fmla="*/ 666510 w 2482948"/>
              <a:gd name="connsiteY24679" fmla="*/ 540595 h 2128862"/>
              <a:gd name="connsiteX24680" fmla="*/ 670072 w 2482948"/>
              <a:gd name="connsiteY24680" fmla="*/ 536609 h 2128862"/>
              <a:gd name="connsiteX24681" fmla="*/ 670427 w 2482948"/>
              <a:gd name="connsiteY24681" fmla="*/ 536211 h 2128862"/>
              <a:gd name="connsiteX24682" fmla="*/ 1467988 w 2482948"/>
              <a:gd name="connsiteY24682" fmla="*/ 531053 h 2128862"/>
              <a:gd name="connsiteX24683" fmla="*/ 1436316 w 2482948"/>
              <a:gd name="connsiteY24683" fmla="*/ 546897 h 2128862"/>
              <a:gd name="connsiteX24684" fmla="*/ 1371785 w 2482948"/>
              <a:gd name="connsiteY24684" fmla="*/ 649484 h 2128862"/>
              <a:gd name="connsiteX24685" fmla="*/ 1371785 w 2482948"/>
              <a:gd name="connsiteY24685" fmla="*/ 651138 h 2128862"/>
              <a:gd name="connsiteX24686" fmla="*/ 1084593 w 2482948"/>
              <a:gd name="connsiteY24686" fmla="*/ 685760 h 2128862"/>
              <a:gd name="connsiteX24687" fmla="*/ 1087531 w 2482948"/>
              <a:gd name="connsiteY24687" fmla="*/ 696736 h 2128862"/>
              <a:gd name="connsiteX24688" fmla="*/ 1374542 w 2482948"/>
              <a:gd name="connsiteY24688" fmla="*/ 676512 h 2128862"/>
              <a:gd name="connsiteX24689" fmla="*/ 1450793 w 2482948"/>
              <a:gd name="connsiteY24689" fmla="*/ 554069 h 2128862"/>
              <a:gd name="connsiteX24690" fmla="*/ 1453202 w 2482948"/>
              <a:gd name="connsiteY24690" fmla="*/ 552928 h 2128862"/>
              <a:gd name="connsiteX24691" fmla="*/ 1453316 w 2482948"/>
              <a:gd name="connsiteY24691" fmla="*/ 545215 h 2128862"/>
              <a:gd name="connsiteX24692" fmla="*/ 1762541 w 2482948"/>
              <a:gd name="connsiteY24692" fmla="*/ 530018 h 2128862"/>
              <a:gd name="connsiteX24693" fmla="*/ 1752228 w 2482948"/>
              <a:gd name="connsiteY24693" fmla="*/ 534367 h 2128862"/>
              <a:gd name="connsiteX24694" fmla="*/ 1735258 w 2482948"/>
              <a:gd name="connsiteY24694" fmla="*/ 544535 h 2128862"/>
              <a:gd name="connsiteX24695" fmla="*/ 1723434 w 2482948"/>
              <a:gd name="connsiteY24695" fmla="*/ 551619 h 2128862"/>
              <a:gd name="connsiteX24696" fmla="*/ 1741448 w 2482948"/>
              <a:gd name="connsiteY24696" fmla="*/ 541669 h 2128862"/>
              <a:gd name="connsiteX24697" fmla="*/ 1753818 w 2482948"/>
              <a:gd name="connsiteY24697" fmla="*/ 534836 h 2128862"/>
              <a:gd name="connsiteX24698" fmla="*/ 1342402 w 2482948"/>
              <a:gd name="connsiteY24698" fmla="*/ 529650 h 2128862"/>
              <a:gd name="connsiteX24699" fmla="*/ 1342001 w 2482948"/>
              <a:gd name="connsiteY24699" fmla="*/ 530626 h 2128862"/>
              <a:gd name="connsiteX24700" fmla="*/ 1342001 w 2482948"/>
              <a:gd name="connsiteY24700" fmla="*/ 530969 h 2128862"/>
              <a:gd name="connsiteX24701" fmla="*/ 1343525 w 2482948"/>
              <a:gd name="connsiteY24701" fmla="*/ 531637 h 2128862"/>
              <a:gd name="connsiteX24702" fmla="*/ 1354373 w 2482948"/>
              <a:gd name="connsiteY24702" fmla="*/ 536390 h 2128862"/>
              <a:gd name="connsiteX24703" fmla="*/ 1354890 w 2482948"/>
              <a:gd name="connsiteY24703" fmla="*/ 535124 h 2128862"/>
              <a:gd name="connsiteX24704" fmla="*/ 1353553 w 2482948"/>
              <a:gd name="connsiteY24704" fmla="*/ 534538 h 2128862"/>
              <a:gd name="connsiteX24705" fmla="*/ 1349374 w 2482948"/>
              <a:gd name="connsiteY24705" fmla="*/ 532706 h 2128862"/>
              <a:gd name="connsiteX24706" fmla="*/ 914268 w 2482948"/>
              <a:gd name="connsiteY24706" fmla="*/ 529298 h 2128862"/>
              <a:gd name="connsiteX24707" fmla="*/ 914323 w 2482948"/>
              <a:gd name="connsiteY24707" fmla="*/ 529746 h 2128862"/>
              <a:gd name="connsiteX24708" fmla="*/ 914653 w 2482948"/>
              <a:gd name="connsiteY24708" fmla="*/ 529667 h 2128862"/>
              <a:gd name="connsiteX24709" fmla="*/ 914643 w 2482948"/>
              <a:gd name="connsiteY24709" fmla="*/ 529485 h 2128862"/>
              <a:gd name="connsiteX24710" fmla="*/ 914397 w 2482948"/>
              <a:gd name="connsiteY24710" fmla="*/ 529363 h 2128862"/>
              <a:gd name="connsiteX24711" fmla="*/ 1276176 w 2482948"/>
              <a:gd name="connsiteY24711" fmla="*/ 529117 h 2128862"/>
              <a:gd name="connsiteX24712" fmla="*/ 1255884 w 2482948"/>
              <a:gd name="connsiteY24712" fmla="*/ 538183 h 2128862"/>
              <a:gd name="connsiteX24713" fmla="*/ 1222813 w 2482948"/>
              <a:gd name="connsiteY24713" fmla="*/ 552958 h 2128862"/>
              <a:gd name="connsiteX24714" fmla="*/ 1060538 w 2482948"/>
              <a:gd name="connsiteY24714" fmla="*/ 625458 h 2128862"/>
              <a:gd name="connsiteX24715" fmla="*/ 1063013 w 2482948"/>
              <a:gd name="connsiteY24715" fmla="*/ 630236 h 2128862"/>
              <a:gd name="connsiteX24716" fmla="*/ 1265197 w 2482948"/>
              <a:gd name="connsiteY24716" fmla="*/ 555735 h 2128862"/>
              <a:gd name="connsiteX24717" fmla="*/ 1304463 w 2482948"/>
              <a:gd name="connsiteY24717" fmla="*/ 541266 h 2128862"/>
              <a:gd name="connsiteX24718" fmla="*/ 1288085 w 2482948"/>
              <a:gd name="connsiteY24718" fmla="*/ 534155 h 2128862"/>
              <a:gd name="connsiteX24719" fmla="*/ 1281960 w 2482948"/>
              <a:gd name="connsiteY24719" fmla="*/ 531564 h 2128862"/>
              <a:gd name="connsiteX24720" fmla="*/ 708100 w 2482948"/>
              <a:gd name="connsiteY24720" fmla="*/ 529094 h 2128862"/>
              <a:gd name="connsiteX24721" fmla="*/ 704401 w 2482948"/>
              <a:gd name="connsiteY24721" fmla="*/ 533236 h 2128862"/>
              <a:gd name="connsiteX24722" fmla="*/ 704881 w 2482948"/>
              <a:gd name="connsiteY24722" fmla="*/ 533377 h 2128862"/>
              <a:gd name="connsiteX24723" fmla="*/ 705662 w 2482948"/>
              <a:gd name="connsiteY24723" fmla="*/ 533608 h 2128862"/>
              <a:gd name="connsiteX24724" fmla="*/ 708178 w 2482948"/>
              <a:gd name="connsiteY24724" fmla="*/ 534351 h 2128862"/>
              <a:gd name="connsiteX24725" fmla="*/ 712549 w 2482948"/>
              <a:gd name="connsiteY24725" fmla="*/ 531217 h 2128862"/>
              <a:gd name="connsiteX24726" fmla="*/ 1394308 w 2482948"/>
              <a:gd name="connsiteY24726" fmla="*/ 529084 h 2128862"/>
              <a:gd name="connsiteX24727" fmla="*/ 1393968 w 2482948"/>
              <a:gd name="connsiteY24727" fmla="*/ 529414 h 2128862"/>
              <a:gd name="connsiteX24728" fmla="*/ 1397353 w 2482948"/>
              <a:gd name="connsiteY24728" fmla="*/ 531794 h 2128862"/>
              <a:gd name="connsiteX24729" fmla="*/ 683741 w 2482948"/>
              <a:gd name="connsiteY24729" fmla="*/ 528915 h 2128862"/>
              <a:gd name="connsiteX24730" fmla="*/ 678595 w 2482948"/>
              <a:gd name="connsiteY24730" fmla="*/ 534675 h 2128862"/>
              <a:gd name="connsiteX24731" fmla="*/ 691494 w 2482948"/>
              <a:gd name="connsiteY24731" fmla="*/ 539568 h 2128862"/>
              <a:gd name="connsiteX24732" fmla="*/ 696018 w 2482948"/>
              <a:gd name="connsiteY24732" fmla="*/ 534502 h 2128862"/>
              <a:gd name="connsiteX24733" fmla="*/ 767515 w 2482948"/>
              <a:gd name="connsiteY24733" fmla="*/ 528449 h 2128862"/>
              <a:gd name="connsiteX24734" fmla="*/ 758236 w 2482948"/>
              <a:gd name="connsiteY24734" fmla="*/ 531787 h 2128862"/>
              <a:gd name="connsiteX24735" fmla="*/ 769632 w 2482948"/>
              <a:gd name="connsiteY24735" fmla="*/ 529199 h 2128862"/>
              <a:gd name="connsiteX24736" fmla="*/ 801962 w 2482948"/>
              <a:gd name="connsiteY24736" fmla="*/ 528316 h 2128862"/>
              <a:gd name="connsiteX24737" fmla="*/ 801598 w 2482948"/>
              <a:gd name="connsiteY24737" fmla="*/ 528728 h 2128862"/>
              <a:gd name="connsiteX24738" fmla="*/ 804398 w 2482948"/>
              <a:gd name="connsiteY24738" fmla="*/ 529904 h 2128862"/>
              <a:gd name="connsiteX24739" fmla="*/ 807222 w 2482948"/>
              <a:gd name="connsiteY24739" fmla="*/ 531090 h 2128862"/>
              <a:gd name="connsiteX24740" fmla="*/ 811091 w 2482948"/>
              <a:gd name="connsiteY24740" fmla="*/ 531804 h 2128862"/>
              <a:gd name="connsiteX24741" fmla="*/ 814328 w 2482948"/>
              <a:gd name="connsiteY24741" fmla="*/ 531975 h 2128862"/>
              <a:gd name="connsiteX24742" fmla="*/ 815226 w 2482948"/>
              <a:gd name="connsiteY24742" fmla="*/ 530919 h 2128862"/>
              <a:gd name="connsiteX24743" fmla="*/ 812223 w 2482948"/>
              <a:gd name="connsiteY24743" fmla="*/ 530052 h 2128862"/>
              <a:gd name="connsiteX24744" fmla="*/ 807400 w 2482948"/>
              <a:gd name="connsiteY24744" fmla="*/ 529236 h 2128862"/>
              <a:gd name="connsiteX24745" fmla="*/ 731069 w 2482948"/>
              <a:gd name="connsiteY24745" fmla="*/ 528302 h 2128862"/>
              <a:gd name="connsiteX24746" fmla="*/ 729755 w 2482948"/>
              <a:gd name="connsiteY24746" fmla="*/ 529778 h 2128862"/>
              <a:gd name="connsiteX24747" fmla="*/ 732420 w 2482948"/>
              <a:gd name="connsiteY24747" fmla="*/ 528714 h 2128862"/>
              <a:gd name="connsiteX24748" fmla="*/ 731761 w 2482948"/>
              <a:gd name="connsiteY24748" fmla="*/ 528513 h 2128862"/>
              <a:gd name="connsiteX24749" fmla="*/ 731356 w 2482948"/>
              <a:gd name="connsiteY24749" fmla="*/ 528390 h 2128862"/>
              <a:gd name="connsiteX24750" fmla="*/ 824138 w 2482948"/>
              <a:gd name="connsiteY24750" fmla="*/ 527189 h 2128862"/>
              <a:gd name="connsiteX24751" fmla="*/ 824032 w 2482948"/>
              <a:gd name="connsiteY24751" fmla="*/ 527312 h 2128862"/>
              <a:gd name="connsiteX24752" fmla="*/ 823905 w 2482948"/>
              <a:gd name="connsiteY24752" fmla="*/ 527459 h 2128862"/>
              <a:gd name="connsiteX24753" fmla="*/ 825394 w 2482948"/>
              <a:gd name="connsiteY24753" fmla="*/ 527709 h 2128862"/>
              <a:gd name="connsiteX24754" fmla="*/ 825297 w 2482948"/>
              <a:gd name="connsiteY24754" fmla="*/ 527668 h 2128862"/>
              <a:gd name="connsiteX24755" fmla="*/ 824827 w 2482948"/>
              <a:gd name="connsiteY24755" fmla="*/ 527473 h 2128862"/>
              <a:gd name="connsiteX24756" fmla="*/ 869375 w 2482948"/>
              <a:gd name="connsiteY24756" fmla="*/ 526762 h 2128862"/>
              <a:gd name="connsiteX24757" fmla="*/ 870940 w 2482948"/>
              <a:gd name="connsiteY24757" fmla="*/ 527403 h 2128862"/>
              <a:gd name="connsiteX24758" fmla="*/ 872422 w 2482948"/>
              <a:gd name="connsiteY24758" fmla="*/ 528011 h 2128862"/>
              <a:gd name="connsiteX24759" fmla="*/ 878482 w 2482948"/>
              <a:gd name="connsiteY24759" fmla="*/ 530491 h 2128862"/>
              <a:gd name="connsiteX24760" fmla="*/ 878690 w 2482948"/>
              <a:gd name="connsiteY24760" fmla="*/ 530212 h 2128862"/>
              <a:gd name="connsiteX24761" fmla="*/ 874656 w 2482948"/>
              <a:gd name="connsiteY24761" fmla="*/ 527772 h 2128862"/>
              <a:gd name="connsiteX24762" fmla="*/ 874113 w 2482948"/>
              <a:gd name="connsiteY24762" fmla="*/ 527444 h 2128862"/>
              <a:gd name="connsiteX24763" fmla="*/ 871076 w 2482948"/>
              <a:gd name="connsiteY24763" fmla="*/ 527007 h 2128862"/>
              <a:gd name="connsiteX24764" fmla="*/ 762527 w 2482948"/>
              <a:gd name="connsiteY24764" fmla="*/ 526683 h 2128862"/>
              <a:gd name="connsiteX24765" fmla="*/ 759628 w 2482948"/>
              <a:gd name="connsiteY24765" fmla="*/ 527734 h 2128862"/>
              <a:gd name="connsiteX24766" fmla="*/ 759044 w 2482948"/>
              <a:gd name="connsiteY24766" fmla="*/ 527946 h 2128862"/>
              <a:gd name="connsiteX24767" fmla="*/ 758308 w 2482948"/>
              <a:gd name="connsiteY24767" fmla="*/ 528212 h 2128862"/>
              <a:gd name="connsiteX24768" fmla="*/ 763351 w 2482948"/>
              <a:gd name="connsiteY24768" fmla="*/ 526974 h 2128862"/>
              <a:gd name="connsiteX24769" fmla="*/ 773921 w 2482948"/>
              <a:gd name="connsiteY24769" fmla="*/ 526145 h 2128862"/>
              <a:gd name="connsiteX24770" fmla="*/ 771181 w 2482948"/>
              <a:gd name="connsiteY24770" fmla="*/ 527131 h 2128862"/>
              <a:gd name="connsiteX24771" fmla="*/ 770547 w 2482948"/>
              <a:gd name="connsiteY24771" fmla="*/ 527359 h 2128862"/>
              <a:gd name="connsiteX24772" fmla="*/ 770189 w 2482948"/>
              <a:gd name="connsiteY24772" fmla="*/ 527487 h 2128862"/>
              <a:gd name="connsiteX24773" fmla="*/ 772242 w 2482948"/>
              <a:gd name="connsiteY24773" fmla="*/ 528040 h 2128862"/>
              <a:gd name="connsiteX24774" fmla="*/ 1365580 w 2482948"/>
              <a:gd name="connsiteY24774" fmla="*/ 526095 h 2128862"/>
              <a:gd name="connsiteX24775" fmla="*/ 1364344 w 2482948"/>
              <a:gd name="connsiteY24775" fmla="*/ 527268 h 2128862"/>
              <a:gd name="connsiteX24776" fmla="*/ 1366682 w 2482948"/>
              <a:gd name="connsiteY24776" fmla="*/ 528283 h 2128862"/>
              <a:gd name="connsiteX24777" fmla="*/ 1380471 w 2482948"/>
              <a:gd name="connsiteY24777" fmla="*/ 535040 h 2128862"/>
              <a:gd name="connsiteX24778" fmla="*/ 1381452 w 2482948"/>
              <a:gd name="connsiteY24778" fmla="*/ 535350 h 2128862"/>
              <a:gd name="connsiteX24779" fmla="*/ 1382592 w 2482948"/>
              <a:gd name="connsiteY24779" fmla="*/ 534248 h 2128862"/>
              <a:gd name="connsiteX24780" fmla="*/ 1381022 w 2482948"/>
              <a:gd name="connsiteY24780" fmla="*/ 533523 h 2128862"/>
              <a:gd name="connsiteX24781" fmla="*/ 1368062 w 2482948"/>
              <a:gd name="connsiteY24781" fmla="*/ 527180 h 2128862"/>
              <a:gd name="connsiteX24782" fmla="*/ 780439 w 2482948"/>
              <a:gd name="connsiteY24782" fmla="*/ 526009 h 2128862"/>
              <a:gd name="connsiteX24783" fmla="*/ 780232 w 2482948"/>
              <a:gd name="connsiteY24783" fmla="*/ 526243 h 2128862"/>
              <a:gd name="connsiteX24784" fmla="*/ 779958 w 2482948"/>
              <a:gd name="connsiteY24784" fmla="*/ 526552 h 2128862"/>
              <a:gd name="connsiteX24785" fmla="*/ 779623 w 2482948"/>
              <a:gd name="connsiteY24785" fmla="*/ 526930 h 2128862"/>
              <a:gd name="connsiteX24786" fmla="*/ 780548 w 2482948"/>
              <a:gd name="connsiteY24786" fmla="*/ 526720 h 2128862"/>
              <a:gd name="connsiteX24787" fmla="*/ 781481 w 2482948"/>
              <a:gd name="connsiteY24787" fmla="*/ 526508 h 2128862"/>
              <a:gd name="connsiteX24788" fmla="*/ 1676487 w 2482948"/>
              <a:gd name="connsiteY24788" fmla="*/ 525853 h 2128862"/>
              <a:gd name="connsiteX24789" fmla="*/ 1611569 w 2482948"/>
              <a:gd name="connsiteY24789" fmla="*/ 542071 h 2128862"/>
              <a:gd name="connsiteX24790" fmla="*/ 1584340 w 2482948"/>
              <a:gd name="connsiteY24790" fmla="*/ 555353 h 2128862"/>
              <a:gd name="connsiteX24791" fmla="*/ 1586663 w 2482948"/>
              <a:gd name="connsiteY24791" fmla="*/ 556362 h 2128862"/>
              <a:gd name="connsiteX24792" fmla="*/ 1588289 w 2482948"/>
              <a:gd name="connsiteY24792" fmla="*/ 557068 h 2128862"/>
              <a:gd name="connsiteX24793" fmla="*/ 1591109 w 2482948"/>
              <a:gd name="connsiteY24793" fmla="*/ 558292 h 2128862"/>
              <a:gd name="connsiteX24794" fmla="*/ 1615429 w 2482948"/>
              <a:gd name="connsiteY24794" fmla="*/ 545105 h 2128862"/>
              <a:gd name="connsiteX24795" fmla="*/ 906888 w 2482948"/>
              <a:gd name="connsiteY24795" fmla="*/ 525610 h 2128862"/>
              <a:gd name="connsiteX24796" fmla="*/ 906575 w 2482948"/>
              <a:gd name="connsiteY24796" fmla="*/ 526069 h 2128862"/>
              <a:gd name="connsiteX24797" fmla="*/ 909417 w 2482948"/>
              <a:gd name="connsiteY24797" fmla="*/ 529731 h 2128862"/>
              <a:gd name="connsiteX24798" fmla="*/ 908807 w 2482948"/>
              <a:gd name="connsiteY24798" fmla="*/ 526570 h 2128862"/>
              <a:gd name="connsiteX24799" fmla="*/ 907553 w 2482948"/>
              <a:gd name="connsiteY24799" fmla="*/ 525943 h 2128862"/>
              <a:gd name="connsiteX24800" fmla="*/ 616334 w 2482948"/>
              <a:gd name="connsiteY24800" fmla="*/ 524935 h 2128862"/>
              <a:gd name="connsiteX24801" fmla="*/ 612481 w 2482948"/>
              <a:gd name="connsiteY24801" fmla="*/ 529229 h 2128862"/>
              <a:gd name="connsiteX24802" fmla="*/ 624832 w 2482948"/>
              <a:gd name="connsiteY24802" fmla="*/ 533771 h 2128862"/>
              <a:gd name="connsiteX24803" fmla="*/ 627837 w 2482948"/>
              <a:gd name="connsiteY24803" fmla="*/ 530400 h 2128862"/>
              <a:gd name="connsiteX24804" fmla="*/ 618150 w 2482948"/>
              <a:gd name="connsiteY24804" fmla="*/ 526429 h 2128862"/>
              <a:gd name="connsiteX24805" fmla="*/ 617376 w 2482948"/>
              <a:gd name="connsiteY24805" fmla="*/ 525792 h 2128862"/>
              <a:gd name="connsiteX24806" fmla="*/ 850252 w 2482948"/>
              <a:gd name="connsiteY24806" fmla="*/ 524014 h 2128862"/>
              <a:gd name="connsiteX24807" fmla="*/ 849829 w 2482948"/>
              <a:gd name="connsiteY24807" fmla="*/ 524515 h 2128862"/>
              <a:gd name="connsiteX24808" fmla="*/ 851289 w 2482948"/>
              <a:gd name="connsiteY24808" fmla="*/ 524732 h 2128862"/>
              <a:gd name="connsiteX24809" fmla="*/ 855469 w 2482948"/>
              <a:gd name="connsiteY24809" fmla="*/ 525352 h 2128862"/>
              <a:gd name="connsiteX24810" fmla="*/ 854465 w 2482948"/>
              <a:gd name="connsiteY24810" fmla="*/ 524939 h 2128862"/>
              <a:gd name="connsiteX24811" fmla="*/ 853270 w 2482948"/>
              <a:gd name="connsiteY24811" fmla="*/ 524448 h 2128862"/>
              <a:gd name="connsiteX24812" fmla="*/ 1491884 w 2482948"/>
              <a:gd name="connsiteY24812" fmla="*/ 524010 h 2128862"/>
              <a:gd name="connsiteX24813" fmla="*/ 1491315 w 2482948"/>
              <a:gd name="connsiteY24813" fmla="*/ 524247 h 2128862"/>
              <a:gd name="connsiteX24814" fmla="*/ 1493695 w 2482948"/>
              <a:gd name="connsiteY24814" fmla="*/ 524362 h 2128862"/>
              <a:gd name="connsiteX24815" fmla="*/ 1344731 w 2482948"/>
              <a:gd name="connsiteY24815" fmla="*/ 523990 h 2128862"/>
              <a:gd name="connsiteX24816" fmla="*/ 1344285 w 2482948"/>
              <a:gd name="connsiteY24816" fmla="*/ 525073 h 2128862"/>
              <a:gd name="connsiteX24817" fmla="*/ 1348246 w 2482948"/>
              <a:gd name="connsiteY24817" fmla="*/ 526803 h 2128862"/>
              <a:gd name="connsiteX24818" fmla="*/ 1356009 w 2482948"/>
              <a:gd name="connsiteY24818" fmla="*/ 530194 h 2128862"/>
              <a:gd name="connsiteX24819" fmla="*/ 1356765 w 2482948"/>
              <a:gd name="connsiteY24819" fmla="*/ 530524 h 2128862"/>
              <a:gd name="connsiteX24820" fmla="*/ 1357195 w 2482948"/>
              <a:gd name="connsiteY24820" fmla="*/ 529471 h 2128862"/>
              <a:gd name="connsiteX24821" fmla="*/ 1356088 w 2482948"/>
              <a:gd name="connsiteY24821" fmla="*/ 528983 h 2128862"/>
              <a:gd name="connsiteX24822" fmla="*/ 1350229 w 2482948"/>
              <a:gd name="connsiteY24822" fmla="*/ 526407 h 2128862"/>
              <a:gd name="connsiteX24823" fmla="*/ 791650 w 2482948"/>
              <a:gd name="connsiteY24823" fmla="*/ 523702 h 2128862"/>
              <a:gd name="connsiteX24824" fmla="*/ 791292 w 2482948"/>
              <a:gd name="connsiteY24824" fmla="*/ 523739 h 2128862"/>
              <a:gd name="connsiteX24825" fmla="*/ 790819 w 2482948"/>
              <a:gd name="connsiteY24825" fmla="*/ 523787 h 2128862"/>
              <a:gd name="connsiteX24826" fmla="*/ 790022 w 2482948"/>
              <a:gd name="connsiteY24826" fmla="*/ 523868 h 2128862"/>
              <a:gd name="connsiteX24827" fmla="*/ 790546 w 2482948"/>
              <a:gd name="connsiteY24827" fmla="*/ 524089 h 2128862"/>
              <a:gd name="connsiteX24828" fmla="*/ 791104 w 2482948"/>
              <a:gd name="connsiteY24828" fmla="*/ 524323 h 2128862"/>
              <a:gd name="connsiteX24829" fmla="*/ 792140 w 2482948"/>
              <a:gd name="connsiteY24829" fmla="*/ 524087 h 2128862"/>
              <a:gd name="connsiteX24830" fmla="*/ 792324 w 2482948"/>
              <a:gd name="connsiteY24830" fmla="*/ 524045 h 2128862"/>
              <a:gd name="connsiteX24831" fmla="*/ 592759 w 2482948"/>
              <a:gd name="connsiteY24831" fmla="*/ 523641 h 2128862"/>
              <a:gd name="connsiteX24832" fmla="*/ 582401 w 2482948"/>
              <a:gd name="connsiteY24832" fmla="*/ 535604 h 2128862"/>
              <a:gd name="connsiteX24833" fmla="*/ 595346 w 2482948"/>
              <a:gd name="connsiteY24833" fmla="*/ 540654 h 2128862"/>
              <a:gd name="connsiteX24834" fmla="*/ 603417 w 2482948"/>
              <a:gd name="connsiteY24834" fmla="*/ 531568 h 2128862"/>
              <a:gd name="connsiteX24835" fmla="*/ 598935 w 2482948"/>
              <a:gd name="connsiteY24835" fmla="*/ 529522 h 2128862"/>
              <a:gd name="connsiteX24836" fmla="*/ 774772 w 2482948"/>
              <a:gd name="connsiteY24836" fmla="*/ 523298 h 2128862"/>
              <a:gd name="connsiteX24837" fmla="*/ 770599 w 2482948"/>
              <a:gd name="connsiteY24837" fmla="*/ 523756 h 2128862"/>
              <a:gd name="connsiteX24838" fmla="*/ 764908 w 2482948"/>
              <a:gd name="connsiteY24838" fmla="*/ 525819 h 2128862"/>
              <a:gd name="connsiteX24839" fmla="*/ 764607 w 2482948"/>
              <a:gd name="connsiteY24839" fmla="*/ 525929 h 2128862"/>
              <a:gd name="connsiteX24840" fmla="*/ 764518 w 2482948"/>
              <a:gd name="connsiteY24840" fmla="*/ 525961 h 2128862"/>
              <a:gd name="connsiteX24841" fmla="*/ 765302 w 2482948"/>
              <a:gd name="connsiteY24841" fmla="*/ 526172 h 2128862"/>
              <a:gd name="connsiteX24842" fmla="*/ 765708 w 2482948"/>
              <a:gd name="connsiteY24842" fmla="*/ 526281 h 2128862"/>
              <a:gd name="connsiteX24843" fmla="*/ 765930 w 2482948"/>
              <a:gd name="connsiteY24843" fmla="*/ 526341 h 2128862"/>
              <a:gd name="connsiteX24844" fmla="*/ 775920 w 2482948"/>
              <a:gd name="connsiteY24844" fmla="*/ 523888 h 2128862"/>
              <a:gd name="connsiteX24845" fmla="*/ 775933 w 2482948"/>
              <a:gd name="connsiteY24845" fmla="*/ 523874 h 2128862"/>
              <a:gd name="connsiteX24846" fmla="*/ 775946 w 2482948"/>
              <a:gd name="connsiteY24846" fmla="*/ 523860 h 2128862"/>
              <a:gd name="connsiteX24847" fmla="*/ 641006 w 2482948"/>
              <a:gd name="connsiteY24847" fmla="*/ 523101 h 2128862"/>
              <a:gd name="connsiteX24848" fmla="*/ 635873 w 2482948"/>
              <a:gd name="connsiteY24848" fmla="*/ 528807 h 2128862"/>
              <a:gd name="connsiteX24849" fmla="*/ 642442 w 2482948"/>
              <a:gd name="connsiteY24849" fmla="*/ 531335 h 2128862"/>
              <a:gd name="connsiteX24850" fmla="*/ 643518 w 2482948"/>
              <a:gd name="connsiteY24850" fmla="*/ 531749 h 2128862"/>
              <a:gd name="connsiteX24851" fmla="*/ 648940 w 2482948"/>
              <a:gd name="connsiteY24851" fmla="*/ 533835 h 2128862"/>
              <a:gd name="connsiteX24852" fmla="*/ 652916 w 2482948"/>
              <a:gd name="connsiteY24852" fmla="*/ 529403 h 2128862"/>
              <a:gd name="connsiteX24853" fmla="*/ 652908 w 2482948"/>
              <a:gd name="connsiteY24853" fmla="*/ 529400 h 2128862"/>
              <a:gd name="connsiteX24854" fmla="*/ 652401 w 2482948"/>
              <a:gd name="connsiteY24854" fmla="*/ 529203 h 2128862"/>
              <a:gd name="connsiteX24855" fmla="*/ 645991 w 2482948"/>
              <a:gd name="connsiteY24855" fmla="*/ 526711 h 2128862"/>
              <a:gd name="connsiteX24856" fmla="*/ 2122576 w 2482948"/>
              <a:gd name="connsiteY24856" fmla="*/ 522851 h 2128862"/>
              <a:gd name="connsiteX24857" fmla="*/ 2132235 w 2482948"/>
              <a:gd name="connsiteY24857" fmla="*/ 527125 h 2128862"/>
              <a:gd name="connsiteX24858" fmla="*/ 2154455 w 2482948"/>
              <a:gd name="connsiteY24858" fmla="*/ 533500 h 2128862"/>
              <a:gd name="connsiteX24859" fmla="*/ 2185493 w 2482948"/>
              <a:gd name="connsiteY24859" fmla="*/ 540565 h 2128862"/>
              <a:gd name="connsiteX24860" fmla="*/ 2247016 w 2482948"/>
              <a:gd name="connsiteY24860" fmla="*/ 554568 h 2128862"/>
              <a:gd name="connsiteX24861" fmla="*/ 2256205 w 2482948"/>
              <a:gd name="connsiteY24861" fmla="*/ 557188 h 2128862"/>
              <a:gd name="connsiteX24862" fmla="*/ 2265299 w 2482948"/>
              <a:gd name="connsiteY24862" fmla="*/ 559782 h 2128862"/>
              <a:gd name="connsiteX24863" fmla="*/ 2251535 w 2482948"/>
              <a:gd name="connsiteY24863" fmla="*/ 555526 h 2128862"/>
              <a:gd name="connsiteX24864" fmla="*/ 2228230 w 2482948"/>
              <a:gd name="connsiteY24864" fmla="*/ 548861 h 2128862"/>
              <a:gd name="connsiteX24865" fmla="*/ 2225756 w 2482948"/>
              <a:gd name="connsiteY24865" fmla="*/ 548229 h 2128862"/>
              <a:gd name="connsiteX24866" fmla="*/ 2142300 w 2482948"/>
              <a:gd name="connsiteY24866" fmla="*/ 526935 h 2128862"/>
              <a:gd name="connsiteX24867" fmla="*/ 2142271 w 2482948"/>
              <a:gd name="connsiteY24867" fmla="*/ 526928 h 2128862"/>
              <a:gd name="connsiteX24868" fmla="*/ 807557 w 2482948"/>
              <a:gd name="connsiteY24868" fmla="*/ 522078 h 2128862"/>
              <a:gd name="connsiteX24869" fmla="*/ 807446 w 2482948"/>
              <a:gd name="connsiteY24869" fmla="*/ 522090 h 2128862"/>
              <a:gd name="connsiteX24870" fmla="*/ 806365 w 2482948"/>
              <a:gd name="connsiteY24870" fmla="*/ 523321 h 2128862"/>
              <a:gd name="connsiteX24871" fmla="*/ 814019 w 2482948"/>
              <a:gd name="connsiteY24871" fmla="*/ 525425 h 2128862"/>
              <a:gd name="connsiteX24872" fmla="*/ 817513 w 2482948"/>
              <a:gd name="connsiteY24872" fmla="*/ 526385 h 2128862"/>
              <a:gd name="connsiteX24873" fmla="*/ 817799 w 2482948"/>
              <a:gd name="connsiteY24873" fmla="*/ 526433 h 2128862"/>
              <a:gd name="connsiteX24874" fmla="*/ 818882 w 2482948"/>
              <a:gd name="connsiteY24874" fmla="*/ 526615 h 2128862"/>
              <a:gd name="connsiteX24875" fmla="*/ 819891 w 2482948"/>
              <a:gd name="connsiteY24875" fmla="*/ 525429 h 2128862"/>
              <a:gd name="connsiteX24876" fmla="*/ 814547 w 2482948"/>
              <a:gd name="connsiteY24876" fmla="*/ 523215 h 2128862"/>
              <a:gd name="connsiteX24877" fmla="*/ 1370405 w 2482948"/>
              <a:gd name="connsiteY24877" fmla="*/ 521516 h 2128862"/>
              <a:gd name="connsiteX24878" fmla="*/ 1369055 w 2482948"/>
              <a:gd name="connsiteY24878" fmla="*/ 522798 h 2128862"/>
              <a:gd name="connsiteX24879" fmla="*/ 1369302 w 2482948"/>
              <a:gd name="connsiteY24879" fmla="*/ 522905 h 2128862"/>
              <a:gd name="connsiteX24880" fmla="*/ 1383091 w 2482948"/>
              <a:gd name="connsiteY24880" fmla="*/ 529663 h 2128862"/>
              <a:gd name="connsiteX24881" fmla="*/ 1385720 w 2482948"/>
              <a:gd name="connsiteY24881" fmla="*/ 531226 h 2128862"/>
              <a:gd name="connsiteX24882" fmla="*/ 1386701 w 2482948"/>
              <a:gd name="connsiteY24882" fmla="*/ 530278 h 2128862"/>
              <a:gd name="connsiteX24883" fmla="*/ 1383781 w 2482948"/>
              <a:gd name="connsiteY24883" fmla="*/ 528145 h 2128862"/>
              <a:gd name="connsiteX24884" fmla="*/ 1371372 w 2482948"/>
              <a:gd name="connsiteY24884" fmla="*/ 521939 h 2128862"/>
              <a:gd name="connsiteX24885" fmla="*/ 666732 w 2482948"/>
              <a:gd name="connsiteY24885" fmla="*/ 521176 h 2128862"/>
              <a:gd name="connsiteX24886" fmla="*/ 660717 w 2482948"/>
              <a:gd name="connsiteY24886" fmla="*/ 527892 h 2128862"/>
              <a:gd name="connsiteX24887" fmla="*/ 661776 w 2482948"/>
              <a:gd name="connsiteY24887" fmla="*/ 528294 h 2128862"/>
              <a:gd name="connsiteX24888" fmla="*/ 673520 w 2482948"/>
              <a:gd name="connsiteY24888" fmla="*/ 532749 h 2128862"/>
              <a:gd name="connsiteX24889" fmla="*/ 678910 w 2482948"/>
              <a:gd name="connsiteY24889" fmla="*/ 526717 h 2128862"/>
              <a:gd name="connsiteX24890" fmla="*/ 1674646 w 2482948"/>
              <a:gd name="connsiteY24890" fmla="*/ 521067 h 2128862"/>
              <a:gd name="connsiteX24891" fmla="*/ 1604673 w 2482948"/>
              <a:gd name="connsiteY24891" fmla="*/ 534625 h 2128862"/>
              <a:gd name="connsiteX24892" fmla="*/ 1569811 w 2482948"/>
              <a:gd name="connsiteY24892" fmla="*/ 549044 h 2128862"/>
              <a:gd name="connsiteX24893" fmla="*/ 1574468 w 2482948"/>
              <a:gd name="connsiteY24893" fmla="*/ 551066 h 2128862"/>
              <a:gd name="connsiteX24894" fmla="*/ 1577891 w 2482948"/>
              <a:gd name="connsiteY24894" fmla="*/ 552553 h 2128862"/>
              <a:gd name="connsiteX24895" fmla="*/ 1609637 w 2482948"/>
              <a:gd name="connsiteY24895" fmla="*/ 537796 h 2128862"/>
              <a:gd name="connsiteX24896" fmla="*/ 829465 w 2482948"/>
              <a:gd name="connsiteY24896" fmla="*/ 521025 h 2128862"/>
              <a:gd name="connsiteX24897" fmla="*/ 829150 w 2482948"/>
              <a:gd name="connsiteY24897" fmla="*/ 521390 h 2128862"/>
              <a:gd name="connsiteX24898" fmla="*/ 829107 w 2482948"/>
              <a:gd name="connsiteY24898" fmla="*/ 521439 h 2128862"/>
              <a:gd name="connsiteX24899" fmla="*/ 833842 w 2482948"/>
              <a:gd name="connsiteY24899" fmla="*/ 522142 h 2128862"/>
              <a:gd name="connsiteX24900" fmla="*/ 833634 w 2482948"/>
              <a:gd name="connsiteY24900" fmla="*/ 522036 h 2128862"/>
              <a:gd name="connsiteX24901" fmla="*/ 832503 w 2482948"/>
              <a:gd name="connsiteY24901" fmla="*/ 521462 h 2128862"/>
              <a:gd name="connsiteX24902" fmla="*/ 830820 w 2482948"/>
              <a:gd name="connsiteY24902" fmla="*/ 521220 h 2128862"/>
              <a:gd name="connsiteX24903" fmla="*/ 830145 w 2482948"/>
              <a:gd name="connsiteY24903" fmla="*/ 521123 h 2128862"/>
              <a:gd name="connsiteX24904" fmla="*/ 715337 w 2482948"/>
              <a:gd name="connsiteY24904" fmla="*/ 520990 h 2128862"/>
              <a:gd name="connsiteX24905" fmla="*/ 712728 w 2482948"/>
              <a:gd name="connsiteY24905" fmla="*/ 523912 h 2128862"/>
              <a:gd name="connsiteX24906" fmla="*/ 714016 w 2482948"/>
              <a:gd name="connsiteY24906" fmla="*/ 524463 h 2128862"/>
              <a:gd name="connsiteX24907" fmla="*/ 714591 w 2482948"/>
              <a:gd name="connsiteY24907" fmla="*/ 524709 h 2128862"/>
              <a:gd name="connsiteX24908" fmla="*/ 718999 w 2482948"/>
              <a:gd name="connsiteY24908" fmla="*/ 526594 h 2128862"/>
              <a:gd name="connsiteX24909" fmla="*/ 721913 w 2482948"/>
              <a:gd name="connsiteY24909" fmla="*/ 524505 h 2128862"/>
              <a:gd name="connsiteX24910" fmla="*/ 690908 w 2482948"/>
              <a:gd name="connsiteY24910" fmla="*/ 520894 h 2128862"/>
              <a:gd name="connsiteX24911" fmla="*/ 685613 w 2482948"/>
              <a:gd name="connsiteY24911" fmla="*/ 526820 h 2128862"/>
              <a:gd name="connsiteX24912" fmla="*/ 685615 w 2482948"/>
              <a:gd name="connsiteY24912" fmla="*/ 526821 h 2128862"/>
              <a:gd name="connsiteX24913" fmla="*/ 685658 w 2482948"/>
              <a:gd name="connsiteY24913" fmla="*/ 526842 h 2128862"/>
              <a:gd name="connsiteX24914" fmla="*/ 689721 w 2482948"/>
              <a:gd name="connsiteY24914" fmla="*/ 528902 h 2128862"/>
              <a:gd name="connsiteX24915" fmla="*/ 698662 w 2482948"/>
              <a:gd name="connsiteY24915" fmla="*/ 531541 h 2128862"/>
              <a:gd name="connsiteX24916" fmla="*/ 701454 w 2482948"/>
              <a:gd name="connsiteY24916" fmla="*/ 528414 h 2128862"/>
              <a:gd name="connsiteX24917" fmla="*/ 703013 w 2482948"/>
              <a:gd name="connsiteY24917" fmla="*/ 526668 h 2128862"/>
              <a:gd name="connsiteX24918" fmla="*/ 924763 w 2482948"/>
              <a:gd name="connsiteY24918" fmla="*/ 520622 h 2128862"/>
              <a:gd name="connsiteX24919" fmla="*/ 924607 w 2482948"/>
              <a:gd name="connsiteY24919" fmla="*/ 523819 h 2128862"/>
              <a:gd name="connsiteX24920" fmla="*/ 924493 w 2482948"/>
              <a:gd name="connsiteY24920" fmla="*/ 526163 h 2128862"/>
              <a:gd name="connsiteX24921" fmla="*/ 924821 w 2482948"/>
              <a:gd name="connsiteY24921" fmla="*/ 525728 h 2128862"/>
              <a:gd name="connsiteX24922" fmla="*/ 925317 w 2482948"/>
              <a:gd name="connsiteY24922" fmla="*/ 520836 h 2128862"/>
              <a:gd name="connsiteX24923" fmla="*/ 925015 w 2482948"/>
              <a:gd name="connsiteY24923" fmla="*/ 520719 h 2128862"/>
              <a:gd name="connsiteX24924" fmla="*/ 524903 w 2482948"/>
              <a:gd name="connsiteY24924" fmla="*/ 520522 h 2128862"/>
              <a:gd name="connsiteX24925" fmla="*/ 523356 w 2482948"/>
              <a:gd name="connsiteY24925" fmla="*/ 522316 h 2128862"/>
              <a:gd name="connsiteX24926" fmla="*/ 522959 w 2482948"/>
              <a:gd name="connsiteY24926" fmla="*/ 522775 h 2128862"/>
              <a:gd name="connsiteX24927" fmla="*/ 522836 w 2482948"/>
              <a:gd name="connsiteY24927" fmla="*/ 522918 h 2128862"/>
              <a:gd name="connsiteX24928" fmla="*/ 461325 w 2482948"/>
              <a:gd name="connsiteY24928" fmla="*/ 597639 h 2128862"/>
              <a:gd name="connsiteX24929" fmla="*/ 427129 w 2482948"/>
              <a:gd name="connsiteY24929" fmla="*/ 640660 h 2128862"/>
              <a:gd name="connsiteX24930" fmla="*/ 413616 w 2482948"/>
              <a:gd name="connsiteY24930" fmla="*/ 659689 h 2128862"/>
              <a:gd name="connsiteX24931" fmla="*/ 159080 w 2482948"/>
              <a:gd name="connsiteY24931" fmla="*/ 1018192 h 2128862"/>
              <a:gd name="connsiteX24932" fmla="*/ 92757 w 2482948"/>
              <a:gd name="connsiteY24932" fmla="*/ 1105473 h 2128862"/>
              <a:gd name="connsiteX24933" fmla="*/ 77747 w 2482948"/>
              <a:gd name="connsiteY24933" fmla="*/ 1123635 h 2128862"/>
              <a:gd name="connsiteX24934" fmla="*/ 78213 w 2482948"/>
              <a:gd name="connsiteY24934" fmla="*/ 1126126 h 2128862"/>
              <a:gd name="connsiteX24935" fmla="*/ 90550 w 2482948"/>
              <a:gd name="connsiteY24935" fmla="*/ 1112643 h 2128862"/>
              <a:gd name="connsiteX24936" fmla="*/ 161838 w 2482948"/>
              <a:gd name="connsiteY24936" fmla="*/ 1025223 h 2128862"/>
              <a:gd name="connsiteX24937" fmla="*/ 418994 w 2482948"/>
              <a:gd name="connsiteY24937" fmla="*/ 671270 h 2128862"/>
              <a:gd name="connsiteX24938" fmla="*/ 437609 w 2482948"/>
              <a:gd name="connsiteY24938" fmla="*/ 648105 h 2128862"/>
              <a:gd name="connsiteX24939" fmla="*/ 468358 w 2482948"/>
              <a:gd name="connsiteY24939" fmla="*/ 609911 h 2128862"/>
              <a:gd name="connsiteX24940" fmla="*/ 530225 w 2482948"/>
              <a:gd name="connsiteY24940" fmla="*/ 535006 h 2128862"/>
              <a:gd name="connsiteX24941" fmla="*/ 530374 w 2482948"/>
              <a:gd name="connsiteY24941" fmla="*/ 534833 h 2128862"/>
              <a:gd name="connsiteX24942" fmla="*/ 533979 w 2482948"/>
              <a:gd name="connsiteY24942" fmla="*/ 530653 h 2128862"/>
              <a:gd name="connsiteX24943" fmla="*/ 529829 w 2482948"/>
              <a:gd name="connsiteY24943" fmla="*/ 526020 h 2128862"/>
              <a:gd name="connsiteX24944" fmla="*/ 745083 w 2482948"/>
              <a:gd name="connsiteY24944" fmla="*/ 520505 h 2128862"/>
              <a:gd name="connsiteX24945" fmla="*/ 736338 w 2482948"/>
              <a:gd name="connsiteY24945" fmla="*/ 524532 h 2128862"/>
              <a:gd name="connsiteX24946" fmla="*/ 739626 w 2482948"/>
              <a:gd name="connsiteY24946" fmla="*/ 525836 h 2128862"/>
              <a:gd name="connsiteX24947" fmla="*/ 747215 w 2482948"/>
              <a:gd name="connsiteY24947" fmla="*/ 522806 h 2128862"/>
              <a:gd name="connsiteX24948" fmla="*/ 750199 w 2482948"/>
              <a:gd name="connsiteY24948" fmla="*/ 522317 h 2128862"/>
              <a:gd name="connsiteX24949" fmla="*/ 1405522 w 2482948"/>
              <a:gd name="connsiteY24949" fmla="*/ 519953 h 2128862"/>
              <a:gd name="connsiteX24950" fmla="*/ 1403513 w 2482948"/>
              <a:gd name="connsiteY24950" fmla="*/ 520673 h 2128862"/>
              <a:gd name="connsiteX24951" fmla="*/ 1405402 w 2482948"/>
              <a:gd name="connsiteY24951" fmla="*/ 523387 h 2128862"/>
              <a:gd name="connsiteX24952" fmla="*/ 1406497 w 2482948"/>
              <a:gd name="connsiteY24952" fmla="*/ 524960 h 2128862"/>
              <a:gd name="connsiteX24953" fmla="*/ 1405851 w 2482948"/>
              <a:gd name="connsiteY24953" fmla="*/ 520372 h 2128862"/>
              <a:gd name="connsiteX24954" fmla="*/ 2105075 w 2482948"/>
              <a:gd name="connsiteY24954" fmla="*/ 519229 h 2128862"/>
              <a:gd name="connsiteX24955" fmla="*/ 2107177 w 2482948"/>
              <a:gd name="connsiteY24955" fmla="*/ 519911 h 2128862"/>
              <a:gd name="connsiteX24956" fmla="*/ 2107839 w 2482948"/>
              <a:gd name="connsiteY24956" fmla="*/ 520126 h 2128862"/>
              <a:gd name="connsiteX24957" fmla="*/ 2108460 w 2482948"/>
              <a:gd name="connsiteY24957" fmla="*/ 520304 h 2128862"/>
              <a:gd name="connsiteX24958" fmla="*/ 2109815 w 2482948"/>
              <a:gd name="connsiteY24958" fmla="*/ 520693 h 2128862"/>
              <a:gd name="connsiteX24959" fmla="*/ 2117468 w 2482948"/>
              <a:gd name="connsiteY24959" fmla="*/ 521794 h 2128862"/>
              <a:gd name="connsiteX24960" fmla="*/ 2110826 w 2482948"/>
              <a:gd name="connsiteY24960" fmla="*/ 520419 h 2128862"/>
              <a:gd name="connsiteX24961" fmla="*/ 816183 w 2482948"/>
              <a:gd name="connsiteY24961" fmla="*/ 519116 h 2128862"/>
              <a:gd name="connsiteX24962" fmla="*/ 816410 w 2482948"/>
              <a:gd name="connsiteY24962" fmla="*/ 519252 h 2128862"/>
              <a:gd name="connsiteX24963" fmla="*/ 817081 w 2482948"/>
              <a:gd name="connsiteY24963" fmla="*/ 519654 h 2128862"/>
              <a:gd name="connsiteX24964" fmla="*/ 817337 w 2482948"/>
              <a:gd name="connsiteY24964" fmla="*/ 519692 h 2128862"/>
              <a:gd name="connsiteX24965" fmla="*/ 818558 w 2482948"/>
              <a:gd name="connsiteY24965" fmla="*/ 519873 h 2128862"/>
              <a:gd name="connsiteX24966" fmla="*/ 823933 w 2482948"/>
              <a:gd name="connsiteY24966" fmla="*/ 520671 h 2128862"/>
              <a:gd name="connsiteX24967" fmla="*/ 824267 w 2482948"/>
              <a:gd name="connsiteY24967" fmla="*/ 520278 h 2128862"/>
              <a:gd name="connsiteX24968" fmla="*/ 893386 w 2482948"/>
              <a:gd name="connsiteY24968" fmla="*/ 518864 h 2128862"/>
              <a:gd name="connsiteX24969" fmla="*/ 892531 w 2482948"/>
              <a:gd name="connsiteY24969" fmla="*/ 520031 h 2128862"/>
              <a:gd name="connsiteX24970" fmla="*/ 895584 w 2482948"/>
              <a:gd name="connsiteY24970" fmla="*/ 523055 h 2128862"/>
              <a:gd name="connsiteX24971" fmla="*/ 899896 w 2482948"/>
              <a:gd name="connsiteY24971" fmla="*/ 525177 h 2128862"/>
              <a:gd name="connsiteX24972" fmla="*/ 899903 w 2482948"/>
              <a:gd name="connsiteY24972" fmla="*/ 525167 h 2128862"/>
              <a:gd name="connsiteX24973" fmla="*/ 899938 w 2482948"/>
              <a:gd name="connsiteY24973" fmla="*/ 525117 h 2128862"/>
              <a:gd name="connsiteX24974" fmla="*/ 897238 w 2482948"/>
              <a:gd name="connsiteY24974" fmla="*/ 521594 h 2128862"/>
              <a:gd name="connsiteX24975" fmla="*/ 896239 w 2482948"/>
              <a:gd name="connsiteY24975" fmla="*/ 520290 h 2128862"/>
              <a:gd name="connsiteX24976" fmla="*/ 1408575 w 2482948"/>
              <a:gd name="connsiteY24976" fmla="*/ 518858 h 2128862"/>
              <a:gd name="connsiteX24977" fmla="*/ 1407566 w 2482948"/>
              <a:gd name="connsiteY24977" fmla="*/ 519220 h 2128862"/>
              <a:gd name="connsiteX24978" fmla="*/ 1408321 w 2482948"/>
              <a:gd name="connsiteY24978" fmla="*/ 520549 h 2128862"/>
              <a:gd name="connsiteX24979" fmla="*/ 1408370 w 2482948"/>
              <a:gd name="connsiteY24979" fmla="*/ 520634 h 2128862"/>
              <a:gd name="connsiteX24980" fmla="*/ 1408430 w 2482948"/>
              <a:gd name="connsiteY24980" fmla="*/ 520111 h 2128862"/>
              <a:gd name="connsiteX24981" fmla="*/ 1408511 w 2482948"/>
              <a:gd name="connsiteY24981" fmla="*/ 519414 h 2128862"/>
              <a:gd name="connsiteX24982" fmla="*/ 918626 w 2482948"/>
              <a:gd name="connsiteY24982" fmla="*/ 518251 h 2128862"/>
              <a:gd name="connsiteX24983" fmla="*/ 918847 w 2482948"/>
              <a:gd name="connsiteY24983" fmla="*/ 526876 h 2128862"/>
              <a:gd name="connsiteX24984" fmla="*/ 919721 w 2482948"/>
              <a:gd name="connsiteY24984" fmla="*/ 527313 h 2128862"/>
              <a:gd name="connsiteX24985" fmla="*/ 919988 w 2482948"/>
              <a:gd name="connsiteY24985" fmla="*/ 518777 h 2128862"/>
              <a:gd name="connsiteX24986" fmla="*/ 871878 w 2482948"/>
              <a:gd name="connsiteY24986" fmla="*/ 518185 h 2128862"/>
              <a:gd name="connsiteX24987" fmla="*/ 870586 w 2482948"/>
              <a:gd name="connsiteY24987" fmla="*/ 519789 h 2128862"/>
              <a:gd name="connsiteX24988" fmla="*/ 870913 w 2482948"/>
              <a:gd name="connsiteY24988" fmla="*/ 519987 h 2128862"/>
              <a:gd name="connsiteX24989" fmla="*/ 871579 w 2482948"/>
              <a:gd name="connsiteY24989" fmla="*/ 520389 h 2128862"/>
              <a:gd name="connsiteX24990" fmla="*/ 872777 w 2482948"/>
              <a:gd name="connsiteY24990" fmla="*/ 520561 h 2128862"/>
              <a:gd name="connsiteX24991" fmla="*/ 874704 w 2482948"/>
              <a:gd name="connsiteY24991" fmla="*/ 521479 h 2128862"/>
              <a:gd name="connsiteX24992" fmla="*/ 876569 w 2482948"/>
              <a:gd name="connsiteY24992" fmla="*/ 521872 h 2128862"/>
              <a:gd name="connsiteX24993" fmla="*/ 1347184 w 2482948"/>
              <a:gd name="connsiteY24993" fmla="*/ 518027 h 2128862"/>
              <a:gd name="connsiteX24994" fmla="*/ 1346576 w 2482948"/>
              <a:gd name="connsiteY24994" fmla="*/ 519505 h 2128862"/>
              <a:gd name="connsiteX24995" fmla="*/ 1353987 w 2482948"/>
              <a:gd name="connsiteY24995" fmla="*/ 522756 h 2128862"/>
              <a:gd name="connsiteX24996" fmla="*/ 1354250 w 2482948"/>
              <a:gd name="connsiteY24996" fmla="*/ 522871 h 2128862"/>
              <a:gd name="connsiteX24997" fmla="*/ 1357913 w 2482948"/>
              <a:gd name="connsiteY24997" fmla="*/ 524478 h 2128862"/>
              <a:gd name="connsiteX24998" fmla="*/ 1359520 w 2482948"/>
              <a:gd name="connsiteY24998" fmla="*/ 525175 h 2128862"/>
              <a:gd name="connsiteX24999" fmla="*/ 1360774 w 2482948"/>
              <a:gd name="connsiteY24999" fmla="*/ 523995 h 2128862"/>
              <a:gd name="connsiteX25000" fmla="*/ 1360258 w 2482948"/>
              <a:gd name="connsiteY25000" fmla="*/ 523770 h 2128862"/>
              <a:gd name="connsiteX25001" fmla="*/ 1354757 w 2482948"/>
              <a:gd name="connsiteY25001" fmla="*/ 521354 h 2128862"/>
              <a:gd name="connsiteX25002" fmla="*/ 1301029 w 2482948"/>
              <a:gd name="connsiteY25002" fmla="*/ 518014 h 2128862"/>
              <a:gd name="connsiteX25003" fmla="*/ 1298879 w 2482948"/>
              <a:gd name="connsiteY25003" fmla="*/ 518975 h 2128862"/>
              <a:gd name="connsiteX25004" fmla="*/ 1319523 w 2482948"/>
              <a:gd name="connsiteY25004" fmla="*/ 527948 h 2128862"/>
              <a:gd name="connsiteX25005" fmla="*/ 1329197 w 2482948"/>
              <a:gd name="connsiteY25005" fmla="*/ 532153 h 2128862"/>
              <a:gd name="connsiteX25006" fmla="*/ 1331495 w 2482948"/>
              <a:gd name="connsiteY25006" fmla="*/ 531306 h 2128862"/>
              <a:gd name="connsiteX25007" fmla="*/ 1304634 w 2482948"/>
              <a:gd name="connsiteY25007" fmla="*/ 519597 h 2128862"/>
              <a:gd name="connsiteX25008" fmla="*/ 779227 w 2482948"/>
              <a:gd name="connsiteY25008" fmla="*/ 517384 h 2128862"/>
              <a:gd name="connsiteX25009" fmla="*/ 779091 w 2482948"/>
              <a:gd name="connsiteY25009" fmla="*/ 517435 h 2128862"/>
              <a:gd name="connsiteX25010" fmla="*/ 778375 w 2482948"/>
              <a:gd name="connsiteY25010" fmla="*/ 517701 h 2128862"/>
              <a:gd name="connsiteX25011" fmla="*/ 778771 w 2482948"/>
              <a:gd name="connsiteY25011" fmla="*/ 517636 h 2128862"/>
              <a:gd name="connsiteX25012" fmla="*/ 779492 w 2482948"/>
              <a:gd name="connsiteY25012" fmla="*/ 517518 h 2128862"/>
              <a:gd name="connsiteX25013" fmla="*/ 1375396 w 2482948"/>
              <a:gd name="connsiteY25013" fmla="*/ 516780 h 2128862"/>
              <a:gd name="connsiteX25014" fmla="*/ 1374032 w 2482948"/>
              <a:gd name="connsiteY25014" fmla="*/ 518075 h 2128862"/>
              <a:gd name="connsiteX25015" fmla="*/ 1378839 w 2482948"/>
              <a:gd name="connsiteY25015" fmla="*/ 520337 h 2128862"/>
              <a:gd name="connsiteX25016" fmla="*/ 1379903 w 2482948"/>
              <a:gd name="connsiteY25016" fmla="*/ 520837 h 2128862"/>
              <a:gd name="connsiteX25017" fmla="*/ 1386952 w 2482948"/>
              <a:gd name="connsiteY25017" fmla="*/ 524422 h 2128862"/>
              <a:gd name="connsiteX25018" fmla="*/ 1390282 w 2482948"/>
              <a:gd name="connsiteY25018" fmla="*/ 526819 h 2128862"/>
              <a:gd name="connsiteX25019" fmla="*/ 1390993 w 2482948"/>
              <a:gd name="connsiteY25019" fmla="*/ 526133 h 2128862"/>
              <a:gd name="connsiteX25020" fmla="*/ 1387366 w 2482948"/>
              <a:gd name="connsiteY25020" fmla="*/ 522904 h 2128862"/>
              <a:gd name="connsiteX25021" fmla="*/ 1381713 w 2482948"/>
              <a:gd name="connsiteY25021" fmla="*/ 519854 h 2128862"/>
              <a:gd name="connsiteX25022" fmla="*/ 856404 w 2482948"/>
              <a:gd name="connsiteY25022" fmla="*/ 516734 h 2128862"/>
              <a:gd name="connsiteX25023" fmla="*/ 855769 w 2482948"/>
              <a:gd name="connsiteY25023" fmla="*/ 517486 h 2128862"/>
              <a:gd name="connsiteX25024" fmla="*/ 858653 w 2482948"/>
              <a:gd name="connsiteY25024" fmla="*/ 518094 h 2128862"/>
              <a:gd name="connsiteX25025" fmla="*/ 856956 w 2482948"/>
              <a:gd name="connsiteY25025" fmla="*/ 517068 h 2128862"/>
              <a:gd name="connsiteX25026" fmla="*/ 865424 w 2482948"/>
              <a:gd name="connsiteY25026" fmla="*/ 516668 h 2128862"/>
              <a:gd name="connsiteX25027" fmla="*/ 866737 w 2482948"/>
              <a:gd name="connsiteY25027" fmla="*/ 517462 h 2128862"/>
              <a:gd name="connsiteX25028" fmla="*/ 866942 w 2482948"/>
              <a:gd name="connsiteY25028" fmla="*/ 517207 h 2128862"/>
              <a:gd name="connsiteX25029" fmla="*/ 867163 w 2482948"/>
              <a:gd name="connsiteY25029" fmla="*/ 516933 h 2128862"/>
              <a:gd name="connsiteX25030" fmla="*/ 1246590 w 2482948"/>
              <a:gd name="connsiteY25030" fmla="*/ 516445 h 2128862"/>
              <a:gd name="connsiteX25031" fmla="*/ 1133857 w 2482948"/>
              <a:gd name="connsiteY25031" fmla="*/ 576524 h 2128862"/>
              <a:gd name="connsiteX25032" fmla="*/ 1056214 w 2482948"/>
              <a:gd name="connsiteY25032" fmla="*/ 617903 h 2128862"/>
              <a:gd name="connsiteX25033" fmla="*/ 1057128 w 2482948"/>
              <a:gd name="connsiteY25033" fmla="*/ 618874 h 2128862"/>
              <a:gd name="connsiteX25034" fmla="*/ 1058317 w 2482948"/>
              <a:gd name="connsiteY25034" fmla="*/ 621170 h 2128862"/>
              <a:gd name="connsiteX25035" fmla="*/ 1122670 w 2482948"/>
              <a:gd name="connsiteY25035" fmla="*/ 592419 h 2128862"/>
              <a:gd name="connsiteX25036" fmla="*/ 1270104 w 2482948"/>
              <a:gd name="connsiteY25036" fmla="*/ 526550 h 2128862"/>
              <a:gd name="connsiteX25037" fmla="*/ 1264094 w 2482948"/>
              <a:gd name="connsiteY25037" fmla="*/ 524008 h 2128862"/>
              <a:gd name="connsiteX25038" fmla="*/ 1256924 w 2482948"/>
              <a:gd name="connsiteY25038" fmla="*/ 520838 h 2128862"/>
              <a:gd name="connsiteX25039" fmla="*/ 1676603 w 2482948"/>
              <a:gd name="connsiteY25039" fmla="*/ 516200 h 2128862"/>
              <a:gd name="connsiteX25040" fmla="*/ 1599159 w 2482948"/>
              <a:gd name="connsiteY25040" fmla="*/ 527042 h 2128862"/>
              <a:gd name="connsiteX25041" fmla="*/ 1556041 w 2482948"/>
              <a:gd name="connsiteY25041" fmla="*/ 543065 h 2128862"/>
              <a:gd name="connsiteX25042" fmla="*/ 1564716 w 2482948"/>
              <a:gd name="connsiteY25042" fmla="*/ 546832 h 2128862"/>
              <a:gd name="connsiteX25043" fmla="*/ 1603845 w 2482948"/>
              <a:gd name="connsiteY25043" fmla="*/ 530764 h 2128862"/>
              <a:gd name="connsiteX25044" fmla="*/ 913310 w 2482948"/>
              <a:gd name="connsiteY25044" fmla="*/ 516197 h 2128862"/>
              <a:gd name="connsiteX25045" fmla="*/ 911128 w 2482948"/>
              <a:gd name="connsiteY25045" fmla="*/ 519396 h 2128862"/>
              <a:gd name="connsiteX25046" fmla="*/ 911557 w 2482948"/>
              <a:gd name="connsiteY25046" fmla="*/ 520113 h 2128862"/>
              <a:gd name="connsiteX25047" fmla="*/ 912836 w 2482948"/>
              <a:gd name="connsiteY25047" fmla="*/ 522248 h 2128862"/>
              <a:gd name="connsiteX25048" fmla="*/ 913540 w 2482948"/>
              <a:gd name="connsiteY25048" fmla="*/ 523423 h 2128862"/>
              <a:gd name="connsiteX25049" fmla="*/ 913646 w 2482948"/>
              <a:gd name="connsiteY25049" fmla="*/ 524281 h 2128862"/>
              <a:gd name="connsiteX25050" fmla="*/ 914373 w 2482948"/>
              <a:gd name="connsiteY25050" fmla="*/ 524643 h 2128862"/>
              <a:gd name="connsiteX25051" fmla="*/ 913917 w 2482948"/>
              <a:gd name="connsiteY25051" fmla="*/ 516476 h 2128862"/>
              <a:gd name="connsiteX25052" fmla="*/ 913892 w 2482948"/>
              <a:gd name="connsiteY25052" fmla="*/ 516422 h 2128862"/>
              <a:gd name="connsiteX25053" fmla="*/ 913876 w 2482948"/>
              <a:gd name="connsiteY25053" fmla="*/ 516416 h 2128862"/>
              <a:gd name="connsiteX25054" fmla="*/ 913774 w 2482948"/>
              <a:gd name="connsiteY25054" fmla="*/ 516376 h 2128862"/>
              <a:gd name="connsiteX25055" fmla="*/ 775291 w 2482948"/>
              <a:gd name="connsiteY25055" fmla="*/ 515382 h 2128862"/>
              <a:gd name="connsiteX25056" fmla="*/ 772674 w 2482948"/>
              <a:gd name="connsiteY25056" fmla="*/ 516585 h 2128862"/>
              <a:gd name="connsiteX25057" fmla="*/ 772805 w 2482948"/>
              <a:gd name="connsiteY25057" fmla="*/ 516640 h 2128862"/>
              <a:gd name="connsiteX25058" fmla="*/ 775461 w 2482948"/>
              <a:gd name="connsiteY25058" fmla="*/ 515917 h 2128862"/>
              <a:gd name="connsiteX25059" fmla="*/ 776036 w 2482948"/>
              <a:gd name="connsiteY25059" fmla="*/ 515761 h 2128862"/>
              <a:gd name="connsiteX25060" fmla="*/ 1685077 w 2482948"/>
              <a:gd name="connsiteY25060" fmla="*/ 515014 h 2128862"/>
              <a:gd name="connsiteX25061" fmla="*/ 1684584 w 2482948"/>
              <a:gd name="connsiteY25061" fmla="*/ 515083 h 2128862"/>
              <a:gd name="connsiteX25062" fmla="*/ 1684403 w 2482948"/>
              <a:gd name="connsiteY25062" fmla="*/ 515108 h 2128862"/>
              <a:gd name="connsiteX25063" fmla="*/ 1684046 w 2482948"/>
              <a:gd name="connsiteY25063" fmla="*/ 515158 h 2128862"/>
              <a:gd name="connsiteX25064" fmla="*/ 1686930 w 2482948"/>
              <a:gd name="connsiteY25064" fmla="*/ 515071 h 2128862"/>
              <a:gd name="connsiteX25065" fmla="*/ 1685868 w 2482948"/>
              <a:gd name="connsiteY25065" fmla="*/ 515038 h 2128862"/>
              <a:gd name="connsiteX25066" fmla="*/ 1685424 w 2482948"/>
              <a:gd name="connsiteY25066" fmla="*/ 515025 h 2128862"/>
              <a:gd name="connsiteX25067" fmla="*/ 757237 w 2482948"/>
              <a:gd name="connsiteY25067" fmla="*/ 514907 h 2128862"/>
              <a:gd name="connsiteX25068" fmla="*/ 754942 w 2482948"/>
              <a:gd name="connsiteY25068" fmla="*/ 515965 h 2128862"/>
              <a:gd name="connsiteX25069" fmla="*/ 748031 w 2482948"/>
              <a:gd name="connsiteY25069" fmla="*/ 519147 h 2128862"/>
              <a:gd name="connsiteX25070" fmla="*/ 747429 w 2482948"/>
              <a:gd name="connsiteY25070" fmla="*/ 519424 h 2128862"/>
              <a:gd name="connsiteX25071" fmla="*/ 752544 w 2482948"/>
              <a:gd name="connsiteY25071" fmla="*/ 521933 h 2128862"/>
              <a:gd name="connsiteX25072" fmla="*/ 754405 w 2482948"/>
              <a:gd name="connsiteY25072" fmla="*/ 521628 h 2128862"/>
              <a:gd name="connsiteX25073" fmla="*/ 754577 w 2482948"/>
              <a:gd name="connsiteY25073" fmla="*/ 521600 h 2128862"/>
              <a:gd name="connsiteX25074" fmla="*/ 754588 w 2482948"/>
              <a:gd name="connsiteY25074" fmla="*/ 521597 h 2128862"/>
              <a:gd name="connsiteX25075" fmla="*/ 754663 w 2482948"/>
              <a:gd name="connsiteY25075" fmla="*/ 521577 h 2128862"/>
              <a:gd name="connsiteX25076" fmla="*/ 754704 w 2482948"/>
              <a:gd name="connsiteY25076" fmla="*/ 521565 h 2128862"/>
              <a:gd name="connsiteX25077" fmla="*/ 754751 w 2482948"/>
              <a:gd name="connsiteY25077" fmla="*/ 521531 h 2128862"/>
              <a:gd name="connsiteX25078" fmla="*/ 755930 w 2482948"/>
              <a:gd name="connsiteY25078" fmla="*/ 520685 h 2128862"/>
              <a:gd name="connsiteX25079" fmla="*/ 757541 w 2482948"/>
              <a:gd name="connsiteY25079" fmla="*/ 519528 h 2128862"/>
              <a:gd name="connsiteX25080" fmla="*/ 758758 w 2482948"/>
              <a:gd name="connsiteY25080" fmla="*/ 518163 h 2128862"/>
              <a:gd name="connsiteX25081" fmla="*/ 760043 w 2482948"/>
              <a:gd name="connsiteY25081" fmla="*/ 516723 h 2128862"/>
              <a:gd name="connsiteX25082" fmla="*/ 760338 w 2482948"/>
              <a:gd name="connsiteY25082" fmla="*/ 516391 h 2128862"/>
              <a:gd name="connsiteX25083" fmla="*/ 760058 w 2482948"/>
              <a:gd name="connsiteY25083" fmla="*/ 516257 h 2128862"/>
              <a:gd name="connsiteX25084" fmla="*/ 1308374 w 2482948"/>
              <a:gd name="connsiteY25084" fmla="*/ 514732 h 2128862"/>
              <a:gd name="connsiteX25085" fmla="*/ 1306674 w 2482948"/>
              <a:gd name="connsiteY25085" fmla="*/ 515492 h 2128862"/>
              <a:gd name="connsiteX25086" fmla="*/ 1337499 w 2482948"/>
              <a:gd name="connsiteY25086" fmla="*/ 528997 h 2128862"/>
              <a:gd name="connsiteX25087" fmla="*/ 1338027 w 2482948"/>
              <a:gd name="connsiteY25087" fmla="*/ 527732 h 2128862"/>
              <a:gd name="connsiteX25088" fmla="*/ 1308771 w 2482948"/>
              <a:gd name="connsiteY25088" fmla="*/ 514908 h 2128862"/>
              <a:gd name="connsiteX25089" fmla="*/ 791575 w 2482948"/>
              <a:gd name="connsiteY25089" fmla="*/ 513698 h 2128862"/>
              <a:gd name="connsiteX25090" fmla="*/ 791324 w 2482948"/>
              <a:gd name="connsiteY25090" fmla="*/ 513725 h 2128862"/>
              <a:gd name="connsiteX25091" fmla="*/ 789595 w 2482948"/>
              <a:gd name="connsiteY25091" fmla="*/ 515676 h 2128862"/>
              <a:gd name="connsiteX25092" fmla="*/ 789834 w 2482948"/>
              <a:gd name="connsiteY25092" fmla="*/ 515824 h 2128862"/>
              <a:gd name="connsiteX25093" fmla="*/ 792707 w 2482948"/>
              <a:gd name="connsiteY25093" fmla="*/ 515353 h 2128862"/>
              <a:gd name="connsiteX25094" fmla="*/ 794760 w 2482948"/>
              <a:gd name="connsiteY25094" fmla="*/ 515017 h 2128862"/>
              <a:gd name="connsiteX25095" fmla="*/ 835944 w 2482948"/>
              <a:gd name="connsiteY25095" fmla="*/ 513527 h 2128862"/>
              <a:gd name="connsiteX25096" fmla="*/ 834596 w 2482948"/>
              <a:gd name="connsiteY25096" fmla="*/ 515087 h 2128862"/>
              <a:gd name="connsiteX25097" fmla="*/ 835538 w 2482948"/>
              <a:gd name="connsiteY25097" fmla="*/ 515222 h 2128862"/>
              <a:gd name="connsiteX25098" fmla="*/ 839445 w 2482948"/>
              <a:gd name="connsiteY25098" fmla="*/ 515782 h 2128862"/>
              <a:gd name="connsiteX25099" fmla="*/ 842960 w 2482948"/>
              <a:gd name="connsiteY25099" fmla="*/ 513254 h 2128862"/>
              <a:gd name="connsiteX25100" fmla="*/ 845677 w 2482948"/>
              <a:gd name="connsiteY25100" fmla="*/ 515004 h 2128862"/>
              <a:gd name="connsiteX25101" fmla="*/ 847540 w 2482948"/>
              <a:gd name="connsiteY25101" fmla="*/ 516204 h 2128862"/>
              <a:gd name="connsiteX25102" fmla="*/ 849641 w 2482948"/>
              <a:gd name="connsiteY25102" fmla="*/ 516269 h 2128862"/>
              <a:gd name="connsiteX25103" fmla="*/ 850613 w 2482948"/>
              <a:gd name="connsiteY25103" fmla="*/ 515122 h 2128862"/>
              <a:gd name="connsiteX25104" fmla="*/ 851142 w 2482948"/>
              <a:gd name="connsiteY25104" fmla="*/ 514497 h 2128862"/>
              <a:gd name="connsiteX25105" fmla="*/ 601915 w 2482948"/>
              <a:gd name="connsiteY25105" fmla="*/ 513067 h 2128862"/>
              <a:gd name="connsiteX25106" fmla="*/ 595926 w 2482948"/>
              <a:gd name="connsiteY25106" fmla="*/ 519983 h 2128862"/>
              <a:gd name="connsiteX25107" fmla="*/ 601279 w 2482948"/>
              <a:gd name="connsiteY25107" fmla="*/ 525110 h 2128862"/>
              <a:gd name="connsiteX25108" fmla="*/ 607214 w 2482948"/>
              <a:gd name="connsiteY25108" fmla="*/ 527292 h 2128862"/>
              <a:gd name="connsiteX25109" fmla="*/ 612276 w 2482948"/>
              <a:gd name="connsiteY25109" fmla="*/ 521594 h 2128862"/>
              <a:gd name="connsiteX25110" fmla="*/ 612034 w 2482948"/>
              <a:gd name="connsiteY25110" fmla="*/ 521395 h 2128862"/>
              <a:gd name="connsiteX25111" fmla="*/ 609921 w 2482948"/>
              <a:gd name="connsiteY25111" fmla="*/ 519657 h 2128862"/>
              <a:gd name="connsiteX25112" fmla="*/ 627048 w 2482948"/>
              <a:gd name="connsiteY25112" fmla="*/ 512994 h 2128862"/>
              <a:gd name="connsiteX25113" fmla="*/ 621385 w 2482948"/>
              <a:gd name="connsiteY25113" fmla="*/ 519305 h 2128862"/>
              <a:gd name="connsiteX25114" fmla="*/ 620522 w 2482948"/>
              <a:gd name="connsiteY25114" fmla="*/ 520267 h 2128862"/>
              <a:gd name="connsiteX25115" fmla="*/ 629132 w 2482948"/>
              <a:gd name="connsiteY25115" fmla="*/ 526214 h 2128862"/>
              <a:gd name="connsiteX25116" fmla="*/ 630947 w 2482948"/>
              <a:gd name="connsiteY25116" fmla="*/ 526912 h 2128862"/>
              <a:gd name="connsiteX25117" fmla="*/ 636957 w 2482948"/>
              <a:gd name="connsiteY25117" fmla="*/ 520169 h 2128862"/>
              <a:gd name="connsiteX25118" fmla="*/ 674145 w 2482948"/>
              <a:gd name="connsiteY25118" fmla="*/ 512899 h 2128862"/>
              <a:gd name="connsiteX25119" fmla="*/ 669151 w 2482948"/>
              <a:gd name="connsiteY25119" fmla="*/ 518475 h 2128862"/>
              <a:gd name="connsiteX25120" fmla="*/ 670051 w 2482948"/>
              <a:gd name="connsiteY25120" fmla="*/ 518931 h 2128862"/>
              <a:gd name="connsiteX25121" fmla="*/ 680937 w 2482948"/>
              <a:gd name="connsiteY25121" fmla="*/ 524449 h 2128862"/>
              <a:gd name="connsiteX25122" fmla="*/ 686144 w 2482948"/>
              <a:gd name="connsiteY25122" fmla="*/ 518622 h 2128862"/>
              <a:gd name="connsiteX25123" fmla="*/ 897781 w 2482948"/>
              <a:gd name="connsiteY25123" fmla="*/ 512868 h 2128862"/>
              <a:gd name="connsiteX25124" fmla="*/ 897075 w 2482948"/>
              <a:gd name="connsiteY25124" fmla="*/ 513832 h 2128862"/>
              <a:gd name="connsiteX25125" fmla="*/ 897960 w 2482948"/>
              <a:gd name="connsiteY25125" fmla="*/ 514972 h 2128862"/>
              <a:gd name="connsiteX25126" fmla="*/ 898886 w 2482948"/>
              <a:gd name="connsiteY25126" fmla="*/ 516165 h 2128862"/>
              <a:gd name="connsiteX25127" fmla="*/ 899835 w 2482948"/>
              <a:gd name="connsiteY25127" fmla="*/ 517387 h 2128862"/>
              <a:gd name="connsiteX25128" fmla="*/ 900914 w 2482948"/>
              <a:gd name="connsiteY25128" fmla="*/ 517926 h 2128862"/>
              <a:gd name="connsiteX25129" fmla="*/ 903913 w 2482948"/>
              <a:gd name="connsiteY25129" fmla="*/ 519422 h 2128862"/>
              <a:gd name="connsiteX25130" fmla="*/ 904669 w 2482948"/>
              <a:gd name="connsiteY25130" fmla="*/ 518339 h 2128862"/>
              <a:gd name="connsiteX25131" fmla="*/ 902200 w 2482948"/>
              <a:gd name="connsiteY25131" fmla="*/ 514084 h 2128862"/>
              <a:gd name="connsiteX25132" fmla="*/ 901839 w 2482948"/>
              <a:gd name="connsiteY25132" fmla="*/ 513461 h 2128862"/>
              <a:gd name="connsiteX25133" fmla="*/ 650252 w 2482948"/>
              <a:gd name="connsiteY25133" fmla="*/ 512823 h 2128862"/>
              <a:gd name="connsiteX25134" fmla="*/ 648884 w 2482948"/>
              <a:gd name="connsiteY25134" fmla="*/ 514345 h 2128862"/>
              <a:gd name="connsiteX25135" fmla="*/ 644334 w 2482948"/>
              <a:gd name="connsiteY25135" fmla="*/ 519403 h 2128862"/>
              <a:gd name="connsiteX25136" fmla="*/ 652296 w 2482948"/>
              <a:gd name="connsiteY25136" fmla="*/ 524698 h 2128862"/>
              <a:gd name="connsiteX25137" fmla="*/ 655908 w 2482948"/>
              <a:gd name="connsiteY25137" fmla="*/ 526068 h 2128862"/>
              <a:gd name="connsiteX25138" fmla="*/ 662163 w 2482948"/>
              <a:gd name="connsiteY25138" fmla="*/ 519097 h 2128862"/>
              <a:gd name="connsiteX25139" fmla="*/ 651744 w 2482948"/>
              <a:gd name="connsiteY25139" fmla="*/ 514356 h 2128862"/>
              <a:gd name="connsiteX25140" fmla="*/ 1379923 w 2482948"/>
              <a:gd name="connsiteY25140" fmla="*/ 512484 h 2128862"/>
              <a:gd name="connsiteX25141" fmla="*/ 1378502 w 2482948"/>
              <a:gd name="connsiteY25141" fmla="*/ 513833 h 2128862"/>
              <a:gd name="connsiteX25142" fmla="*/ 1390263 w 2482948"/>
              <a:gd name="connsiteY25142" fmla="*/ 519595 h 2128862"/>
              <a:gd name="connsiteX25143" fmla="*/ 1394270 w 2482948"/>
              <a:gd name="connsiteY25143" fmla="*/ 522966 h 2128862"/>
              <a:gd name="connsiteX25144" fmla="*/ 1394393 w 2482948"/>
              <a:gd name="connsiteY25144" fmla="*/ 522848 h 2128862"/>
              <a:gd name="connsiteX25145" fmla="*/ 1389710 w 2482948"/>
              <a:gd name="connsiteY25145" fmla="*/ 517666 h 2128862"/>
              <a:gd name="connsiteX25146" fmla="*/ 769386 w 2482948"/>
              <a:gd name="connsiteY25146" fmla="*/ 512379 h 2128862"/>
              <a:gd name="connsiteX25147" fmla="*/ 769309 w 2482948"/>
              <a:gd name="connsiteY25147" fmla="*/ 512466 h 2128862"/>
              <a:gd name="connsiteX25148" fmla="*/ 769063 w 2482948"/>
              <a:gd name="connsiteY25148" fmla="*/ 512743 h 2128862"/>
              <a:gd name="connsiteX25149" fmla="*/ 769761 w 2482948"/>
              <a:gd name="connsiteY25149" fmla="*/ 512569 h 2128862"/>
              <a:gd name="connsiteX25150" fmla="*/ 1349517 w 2482948"/>
              <a:gd name="connsiteY25150" fmla="*/ 512354 h 2128862"/>
              <a:gd name="connsiteX25151" fmla="*/ 1348861 w 2482948"/>
              <a:gd name="connsiteY25151" fmla="*/ 513950 h 2128862"/>
              <a:gd name="connsiteX25152" fmla="*/ 1351620 w 2482948"/>
              <a:gd name="connsiteY25152" fmla="*/ 515167 h 2128862"/>
              <a:gd name="connsiteX25153" fmla="*/ 1353757 w 2482948"/>
              <a:gd name="connsiteY25153" fmla="*/ 516108 h 2128862"/>
              <a:gd name="connsiteX25154" fmla="*/ 1360648 w 2482948"/>
              <a:gd name="connsiteY25154" fmla="*/ 519146 h 2128862"/>
              <a:gd name="connsiteX25155" fmla="*/ 1362157 w 2482948"/>
              <a:gd name="connsiteY25155" fmla="*/ 519802 h 2128862"/>
              <a:gd name="connsiteX25156" fmla="*/ 1364258 w 2482948"/>
              <a:gd name="connsiteY25156" fmla="*/ 520714 h 2128862"/>
              <a:gd name="connsiteX25157" fmla="*/ 1365626 w 2482948"/>
              <a:gd name="connsiteY25157" fmla="*/ 519426 h 2128862"/>
              <a:gd name="connsiteX25158" fmla="*/ 1363857 w 2482948"/>
              <a:gd name="connsiteY25158" fmla="*/ 518652 h 2128862"/>
              <a:gd name="connsiteX25159" fmla="*/ 723113 w 2482948"/>
              <a:gd name="connsiteY25159" fmla="*/ 512284 h 2128862"/>
              <a:gd name="connsiteX25160" fmla="*/ 718494 w 2482948"/>
              <a:gd name="connsiteY25160" fmla="*/ 517455 h 2128862"/>
              <a:gd name="connsiteX25161" fmla="*/ 724565 w 2482948"/>
              <a:gd name="connsiteY25161" fmla="*/ 519863 h 2128862"/>
              <a:gd name="connsiteX25162" fmla="*/ 726203 w 2482948"/>
              <a:gd name="connsiteY25162" fmla="*/ 520513 h 2128862"/>
              <a:gd name="connsiteX25163" fmla="*/ 727026 w 2482948"/>
              <a:gd name="connsiteY25163" fmla="*/ 520839 h 2128862"/>
              <a:gd name="connsiteX25164" fmla="*/ 727582 w 2482948"/>
              <a:gd name="connsiteY25164" fmla="*/ 520441 h 2128862"/>
              <a:gd name="connsiteX25165" fmla="*/ 733824 w 2482948"/>
              <a:gd name="connsiteY25165" fmla="*/ 518280 h 2128862"/>
              <a:gd name="connsiteX25166" fmla="*/ 734316 w 2482948"/>
              <a:gd name="connsiteY25166" fmla="*/ 517729 h 2128862"/>
              <a:gd name="connsiteX25167" fmla="*/ 735019 w 2482948"/>
              <a:gd name="connsiteY25167" fmla="*/ 516941 h 2128862"/>
              <a:gd name="connsiteX25168" fmla="*/ 727011 w 2482948"/>
              <a:gd name="connsiteY25168" fmla="*/ 514105 h 2128862"/>
              <a:gd name="connsiteX25169" fmla="*/ 725769 w 2482948"/>
              <a:gd name="connsiteY25169" fmla="*/ 513665 h 2128862"/>
              <a:gd name="connsiteX25170" fmla="*/ 724412 w 2482948"/>
              <a:gd name="connsiteY25170" fmla="*/ 513185 h 2128862"/>
              <a:gd name="connsiteX25171" fmla="*/ 1666709 w 2482948"/>
              <a:gd name="connsiteY25171" fmla="*/ 512268 h 2128862"/>
              <a:gd name="connsiteX25172" fmla="*/ 1666120 w 2482948"/>
              <a:gd name="connsiteY25172" fmla="*/ 512270 h 2128862"/>
              <a:gd name="connsiteX25173" fmla="*/ 1662241 w 2482948"/>
              <a:gd name="connsiteY25173" fmla="*/ 512289 h 2128862"/>
              <a:gd name="connsiteX25174" fmla="*/ 1612259 w 2482948"/>
              <a:gd name="connsiteY25174" fmla="*/ 519211 h 2128862"/>
              <a:gd name="connsiteX25175" fmla="*/ 1565600 w 2482948"/>
              <a:gd name="connsiteY25175" fmla="*/ 525673 h 2128862"/>
              <a:gd name="connsiteX25176" fmla="*/ 1537725 w 2482948"/>
              <a:gd name="connsiteY25176" fmla="*/ 535112 h 2128862"/>
              <a:gd name="connsiteX25177" fmla="*/ 1545759 w 2482948"/>
              <a:gd name="connsiteY25177" fmla="*/ 538600 h 2128862"/>
              <a:gd name="connsiteX25178" fmla="*/ 1546389 w 2482948"/>
              <a:gd name="connsiteY25178" fmla="*/ 538874 h 2128862"/>
              <a:gd name="connsiteX25179" fmla="*/ 1548107 w 2482948"/>
              <a:gd name="connsiteY25179" fmla="*/ 539620 h 2128862"/>
              <a:gd name="connsiteX25180" fmla="*/ 1598056 w 2482948"/>
              <a:gd name="connsiteY25180" fmla="*/ 522355 h 2128862"/>
              <a:gd name="connsiteX25181" fmla="*/ 698744 w 2482948"/>
              <a:gd name="connsiteY25181" fmla="*/ 512123 h 2128862"/>
              <a:gd name="connsiteX25182" fmla="*/ 694990 w 2482948"/>
              <a:gd name="connsiteY25182" fmla="*/ 516325 h 2128862"/>
              <a:gd name="connsiteX25183" fmla="*/ 707479 w 2482948"/>
              <a:gd name="connsiteY25183" fmla="*/ 521667 h 2128862"/>
              <a:gd name="connsiteX25184" fmla="*/ 710426 w 2482948"/>
              <a:gd name="connsiteY25184" fmla="*/ 518366 h 2128862"/>
              <a:gd name="connsiteX25185" fmla="*/ 1618712 w 2482948"/>
              <a:gd name="connsiteY25185" fmla="*/ 511957 h 2128862"/>
              <a:gd name="connsiteX25186" fmla="*/ 1615625 w 2482948"/>
              <a:gd name="connsiteY25186" fmla="*/ 512267 h 2128862"/>
              <a:gd name="connsiteX25187" fmla="*/ 1574767 w 2482948"/>
              <a:gd name="connsiteY25187" fmla="*/ 516360 h 2128862"/>
              <a:gd name="connsiteX25188" fmla="*/ 1550479 w 2482948"/>
              <a:gd name="connsiteY25188" fmla="*/ 518794 h 2128862"/>
              <a:gd name="connsiteX25189" fmla="*/ 1525533 w 2482948"/>
              <a:gd name="connsiteY25189" fmla="*/ 526280 h 2128862"/>
              <a:gd name="connsiteX25190" fmla="*/ 1520716 w 2482948"/>
              <a:gd name="connsiteY25190" fmla="*/ 527726 h 2128862"/>
              <a:gd name="connsiteX25191" fmla="*/ 1532602 w 2482948"/>
              <a:gd name="connsiteY25191" fmla="*/ 532887 h 2128862"/>
              <a:gd name="connsiteX25192" fmla="*/ 1532964 w 2482948"/>
              <a:gd name="connsiteY25192" fmla="*/ 533044 h 2128862"/>
              <a:gd name="connsiteX25193" fmla="*/ 1546682 w 2482948"/>
              <a:gd name="connsiteY25193" fmla="*/ 526392 h 2128862"/>
              <a:gd name="connsiteX25194" fmla="*/ 809595 w 2482948"/>
              <a:gd name="connsiteY25194" fmla="*/ 511704 h 2128862"/>
              <a:gd name="connsiteX25195" fmla="*/ 804701 w 2482948"/>
              <a:gd name="connsiteY25195" fmla="*/ 512245 h 2128862"/>
              <a:gd name="connsiteX25196" fmla="*/ 805098 w 2482948"/>
              <a:gd name="connsiteY25196" fmla="*/ 512483 h 2128862"/>
              <a:gd name="connsiteX25197" fmla="*/ 805503 w 2482948"/>
              <a:gd name="connsiteY25197" fmla="*/ 512725 h 2128862"/>
              <a:gd name="connsiteX25198" fmla="*/ 580023 w 2482948"/>
              <a:gd name="connsiteY25198" fmla="*/ 511513 h 2128862"/>
              <a:gd name="connsiteX25199" fmla="*/ 567966 w 2482948"/>
              <a:gd name="connsiteY25199" fmla="*/ 525475 h 2128862"/>
              <a:gd name="connsiteX25200" fmla="*/ 568054 w 2482948"/>
              <a:gd name="connsiteY25200" fmla="*/ 525566 h 2128862"/>
              <a:gd name="connsiteX25201" fmla="*/ 568552 w 2482948"/>
              <a:gd name="connsiteY25201" fmla="*/ 526081 h 2128862"/>
              <a:gd name="connsiteX25202" fmla="*/ 572774 w 2482948"/>
              <a:gd name="connsiteY25202" fmla="*/ 530450 h 2128862"/>
              <a:gd name="connsiteX25203" fmla="*/ 577460 w 2482948"/>
              <a:gd name="connsiteY25203" fmla="*/ 533238 h 2128862"/>
              <a:gd name="connsiteX25204" fmla="*/ 578648 w 2482948"/>
              <a:gd name="connsiteY25204" fmla="*/ 533945 h 2128862"/>
              <a:gd name="connsiteX25205" fmla="*/ 585956 w 2482948"/>
              <a:gd name="connsiteY25205" fmla="*/ 525526 h 2128862"/>
              <a:gd name="connsiteX25206" fmla="*/ 588457 w 2482948"/>
              <a:gd name="connsiteY25206" fmla="*/ 522644 h 2128862"/>
              <a:gd name="connsiteX25207" fmla="*/ 589930 w 2482948"/>
              <a:gd name="connsiteY25207" fmla="*/ 520947 h 2128862"/>
              <a:gd name="connsiteX25208" fmla="*/ 586530 w 2482948"/>
              <a:gd name="connsiteY25208" fmla="*/ 517710 h 2128862"/>
              <a:gd name="connsiteX25209" fmla="*/ 581777 w 2482948"/>
              <a:gd name="connsiteY25209" fmla="*/ 513184 h 2128862"/>
              <a:gd name="connsiteX25210" fmla="*/ 887883 w 2482948"/>
              <a:gd name="connsiteY25210" fmla="*/ 511422 h 2128862"/>
              <a:gd name="connsiteX25211" fmla="*/ 890407 w 2482948"/>
              <a:gd name="connsiteY25211" fmla="*/ 512682 h 2128862"/>
              <a:gd name="connsiteX25212" fmla="*/ 889638 w 2482948"/>
              <a:gd name="connsiteY25212" fmla="*/ 511678 h 2128862"/>
              <a:gd name="connsiteX25213" fmla="*/ 1316125 w 2482948"/>
              <a:gd name="connsiteY25213" fmla="*/ 511269 h 2128862"/>
              <a:gd name="connsiteX25214" fmla="*/ 1314425 w 2482948"/>
              <a:gd name="connsiteY25214" fmla="*/ 512029 h 2128862"/>
              <a:gd name="connsiteX25215" fmla="*/ 1315169 w 2482948"/>
              <a:gd name="connsiteY25215" fmla="*/ 512354 h 2128862"/>
              <a:gd name="connsiteX25216" fmla="*/ 1339933 w 2482948"/>
              <a:gd name="connsiteY25216" fmla="*/ 523172 h 2128862"/>
              <a:gd name="connsiteX25217" fmla="*/ 1340389 w 2482948"/>
              <a:gd name="connsiteY25217" fmla="*/ 522081 h 2128862"/>
              <a:gd name="connsiteX25218" fmla="*/ 1339639 w 2482948"/>
              <a:gd name="connsiteY25218" fmla="*/ 521751 h 2128862"/>
              <a:gd name="connsiteX25219" fmla="*/ 1322647 w 2482948"/>
              <a:gd name="connsiteY25219" fmla="*/ 514234 h 2128862"/>
              <a:gd name="connsiteX25220" fmla="*/ 877659 w 2482948"/>
              <a:gd name="connsiteY25220" fmla="*/ 511008 h 2128862"/>
              <a:gd name="connsiteX25221" fmla="*/ 875758 w 2482948"/>
              <a:gd name="connsiteY25221" fmla="*/ 513368 h 2128862"/>
              <a:gd name="connsiteX25222" fmla="*/ 875949 w 2482948"/>
              <a:gd name="connsiteY25222" fmla="*/ 513392 h 2128862"/>
              <a:gd name="connsiteX25223" fmla="*/ 882235 w 2482948"/>
              <a:gd name="connsiteY25223" fmla="*/ 516486 h 2128862"/>
              <a:gd name="connsiteX25224" fmla="*/ 786003 w 2482948"/>
              <a:gd name="connsiteY25224" fmla="*/ 510459 h 2128862"/>
              <a:gd name="connsiteX25225" fmla="*/ 783223 w 2482948"/>
              <a:gd name="connsiteY25225" fmla="*/ 511737 h 2128862"/>
              <a:gd name="connsiteX25226" fmla="*/ 783632 w 2482948"/>
              <a:gd name="connsiteY25226" fmla="*/ 511990 h 2128862"/>
              <a:gd name="connsiteX25227" fmla="*/ 785460 w 2482948"/>
              <a:gd name="connsiteY25227" fmla="*/ 513120 h 2128862"/>
              <a:gd name="connsiteX25228" fmla="*/ 787002 w 2482948"/>
              <a:gd name="connsiteY25228" fmla="*/ 511380 h 2128862"/>
              <a:gd name="connsiteX25229" fmla="*/ 786144 w 2482948"/>
              <a:gd name="connsiteY25229" fmla="*/ 510589 h 2128862"/>
              <a:gd name="connsiteX25230" fmla="*/ 786067 w 2482948"/>
              <a:gd name="connsiteY25230" fmla="*/ 510518 h 2128862"/>
              <a:gd name="connsiteX25231" fmla="*/ 823001 w 2482948"/>
              <a:gd name="connsiteY25231" fmla="*/ 510220 h 2128862"/>
              <a:gd name="connsiteX25232" fmla="*/ 820427 w 2482948"/>
              <a:gd name="connsiteY25232" fmla="*/ 510505 h 2128862"/>
              <a:gd name="connsiteX25233" fmla="*/ 827432 w 2482948"/>
              <a:gd name="connsiteY25233" fmla="*/ 514060 h 2128862"/>
              <a:gd name="connsiteX25234" fmla="*/ 827579 w 2482948"/>
              <a:gd name="connsiteY25234" fmla="*/ 514081 h 2128862"/>
              <a:gd name="connsiteX25235" fmla="*/ 827796 w 2482948"/>
              <a:gd name="connsiteY25235" fmla="*/ 514112 h 2128862"/>
              <a:gd name="connsiteX25236" fmla="*/ 829320 w 2482948"/>
              <a:gd name="connsiteY25236" fmla="*/ 514331 h 2128862"/>
              <a:gd name="connsiteX25237" fmla="*/ 831691 w 2482948"/>
              <a:gd name="connsiteY25237" fmla="*/ 511541 h 2128862"/>
              <a:gd name="connsiteX25238" fmla="*/ 861737 w 2482948"/>
              <a:gd name="connsiteY25238" fmla="*/ 510213 h 2128862"/>
              <a:gd name="connsiteX25239" fmla="*/ 860709 w 2482948"/>
              <a:gd name="connsiteY25239" fmla="*/ 511480 h 2128862"/>
              <a:gd name="connsiteX25240" fmla="*/ 863849 w 2482948"/>
              <a:gd name="connsiteY25240" fmla="*/ 511874 h 2128862"/>
              <a:gd name="connsiteX25241" fmla="*/ 747405 w 2482948"/>
              <a:gd name="connsiteY25241" fmla="*/ 510202 h 2128862"/>
              <a:gd name="connsiteX25242" fmla="*/ 747064 w 2482948"/>
              <a:gd name="connsiteY25242" fmla="*/ 510570 h 2128862"/>
              <a:gd name="connsiteX25243" fmla="*/ 745258 w 2482948"/>
              <a:gd name="connsiteY25243" fmla="*/ 512517 h 2128862"/>
              <a:gd name="connsiteX25244" fmla="*/ 742795 w 2482948"/>
              <a:gd name="connsiteY25244" fmla="*/ 515174 h 2128862"/>
              <a:gd name="connsiteX25245" fmla="*/ 751497 w 2482948"/>
              <a:gd name="connsiteY25245" fmla="*/ 512161 h 2128862"/>
              <a:gd name="connsiteX25246" fmla="*/ 869543 w 2482948"/>
              <a:gd name="connsiteY25246" fmla="*/ 509731 h 2128862"/>
              <a:gd name="connsiteX25247" fmla="*/ 871639 w 2482948"/>
              <a:gd name="connsiteY25247" fmla="*/ 511379 h 2128862"/>
              <a:gd name="connsiteX25248" fmla="*/ 872600 w 2482948"/>
              <a:gd name="connsiteY25248" fmla="*/ 510186 h 2128862"/>
              <a:gd name="connsiteX25249" fmla="*/ 1652381 w 2482948"/>
              <a:gd name="connsiteY25249" fmla="*/ 508584 h 2128862"/>
              <a:gd name="connsiteX25250" fmla="*/ 1651956 w 2482948"/>
              <a:gd name="connsiteY25250" fmla="*/ 508626 h 2128862"/>
              <a:gd name="connsiteX25251" fmla="*/ 1651299 w 2482948"/>
              <a:gd name="connsiteY25251" fmla="*/ 508692 h 2128862"/>
              <a:gd name="connsiteX25252" fmla="*/ 1645707 w 2482948"/>
              <a:gd name="connsiteY25252" fmla="*/ 509253 h 2128862"/>
              <a:gd name="connsiteX25253" fmla="*/ 1658317 w 2482948"/>
              <a:gd name="connsiteY25253" fmla="*/ 508758 h 2128862"/>
              <a:gd name="connsiteX25254" fmla="*/ 513970 w 2482948"/>
              <a:gd name="connsiteY25254" fmla="*/ 508319 h 2128862"/>
              <a:gd name="connsiteX25255" fmla="*/ 452638 w 2482948"/>
              <a:gd name="connsiteY25255" fmla="*/ 582472 h 2128862"/>
              <a:gd name="connsiteX25256" fmla="*/ 414719 w 2482948"/>
              <a:gd name="connsiteY25256" fmla="*/ 630593 h 2128862"/>
              <a:gd name="connsiteX25257" fmla="*/ 403276 w 2482948"/>
              <a:gd name="connsiteY25257" fmla="*/ 645073 h 2128862"/>
              <a:gd name="connsiteX25258" fmla="*/ 151633 w 2482948"/>
              <a:gd name="connsiteY25258" fmla="*/ 1008677 h 2128862"/>
              <a:gd name="connsiteX25259" fmla="*/ 90826 w 2482948"/>
              <a:gd name="connsiteY25259" fmla="*/ 1094581 h 2128862"/>
              <a:gd name="connsiteX25260" fmla="*/ 69189 w 2482948"/>
              <a:gd name="connsiteY25260" fmla="*/ 1122936 h 2128862"/>
              <a:gd name="connsiteX25261" fmla="*/ 69840 w 2482948"/>
              <a:gd name="connsiteY25261" fmla="*/ 1125329 h 2128862"/>
              <a:gd name="connsiteX25262" fmla="*/ 76358 w 2482948"/>
              <a:gd name="connsiteY25262" fmla="*/ 1117442 h 2128862"/>
              <a:gd name="connsiteX25263" fmla="*/ 76488 w 2482948"/>
              <a:gd name="connsiteY25263" fmla="*/ 1116918 h 2128862"/>
              <a:gd name="connsiteX25264" fmla="*/ 76544 w 2482948"/>
              <a:gd name="connsiteY25264" fmla="*/ 1117217 h 2128862"/>
              <a:gd name="connsiteX25265" fmla="*/ 88757 w 2482948"/>
              <a:gd name="connsiteY25265" fmla="*/ 1102439 h 2128862"/>
              <a:gd name="connsiteX25266" fmla="*/ 154530 w 2482948"/>
              <a:gd name="connsiteY25266" fmla="*/ 1015709 h 2128862"/>
              <a:gd name="connsiteX25267" fmla="*/ 409618 w 2482948"/>
              <a:gd name="connsiteY25267" fmla="*/ 657206 h 2128862"/>
              <a:gd name="connsiteX25268" fmla="*/ 424647 w 2482948"/>
              <a:gd name="connsiteY25268" fmla="*/ 638178 h 2128862"/>
              <a:gd name="connsiteX25269" fmla="*/ 458981 w 2482948"/>
              <a:gd name="connsiteY25269" fmla="*/ 595296 h 2128862"/>
              <a:gd name="connsiteX25270" fmla="*/ 522975 w 2482948"/>
              <a:gd name="connsiteY25270" fmla="*/ 518370 h 2128862"/>
              <a:gd name="connsiteX25271" fmla="*/ 1384636 w 2482948"/>
              <a:gd name="connsiteY25271" fmla="*/ 508012 h 2128862"/>
              <a:gd name="connsiteX25272" fmla="*/ 1383405 w 2482948"/>
              <a:gd name="connsiteY25272" fmla="*/ 509180 h 2128862"/>
              <a:gd name="connsiteX25273" fmla="*/ 1392607 w 2482948"/>
              <a:gd name="connsiteY25273" fmla="*/ 514081 h 2128862"/>
              <a:gd name="connsiteX25274" fmla="*/ 1396896 w 2482948"/>
              <a:gd name="connsiteY25274" fmla="*/ 518799 h 2128862"/>
              <a:gd name="connsiteX25275" fmla="*/ 1392605 w 2482948"/>
              <a:gd name="connsiteY25275" fmla="*/ 512288 h 2128862"/>
              <a:gd name="connsiteX25276" fmla="*/ 1324003 w 2482948"/>
              <a:gd name="connsiteY25276" fmla="*/ 507750 h 2128862"/>
              <a:gd name="connsiteX25277" fmla="*/ 1323801 w 2482948"/>
              <a:gd name="connsiteY25277" fmla="*/ 507840 h 2128862"/>
              <a:gd name="connsiteX25278" fmla="*/ 1322034 w 2482948"/>
              <a:gd name="connsiteY25278" fmla="*/ 508629 h 2128862"/>
              <a:gd name="connsiteX25279" fmla="*/ 1323410 w 2482948"/>
              <a:gd name="connsiteY25279" fmla="*/ 509255 h 2128862"/>
              <a:gd name="connsiteX25280" fmla="*/ 1324915 w 2482948"/>
              <a:gd name="connsiteY25280" fmla="*/ 509939 h 2128862"/>
              <a:gd name="connsiteX25281" fmla="*/ 1341518 w 2482948"/>
              <a:gd name="connsiteY25281" fmla="*/ 517286 h 2128862"/>
              <a:gd name="connsiteX25282" fmla="*/ 1342258 w 2482948"/>
              <a:gd name="connsiteY25282" fmla="*/ 517611 h 2128862"/>
              <a:gd name="connsiteX25283" fmla="*/ 1342876 w 2482948"/>
              <a:gd name="connsiteY25283" fmla="*/ 516131 h 2128862"/>
              <a:gd name="connsiteX25284" fmla="*/ 1336814 w 2482948"/>
              <a:gd name="connsiteY25284" fmla="*/ 513451 h 2128862"/>
              <a:gd name="connsiteX25285" fmla="*/ 1328001 w 2482948"/>
              <a:gd name="connsiteY25285" fmla="*/ 509554 h 2128862"/>
              <a:gd name="connsiteX25286" fmla="*/ 1325293 w 2482948"/>
              <a:gd name="connsiteY25286" fmla="*/ 508332 h 2128862"/>
              <a:gd name="connsiteX25287" fmla="*/ 841137 w 2482948"/>
              <a:gd name="connsiteY25287" fmla="*/ 507501 h 2128862"/>
              <a:gd name="connsiteX25288" fmla="*/ 840495 w 2482948"/>
              <a:gd name="connsiteY25288" fmla="*/ 508261 h 2128862"/>
              <a:gd name="connsiteX25289" fmla="*/ 840407 w 2482948"/>
              <a:gd name="connsiteY25289" fmla="*/ 508363 h 2128862"/>
              <a:gd name="connsiteX25290" fmla="*/ 839963 w 2482948"/>
              <a:gd name="connsiteY25290" fmla="*/ 508877 h 2128862"/>
              <a:gd name="connsiteX25291" fmla="*/ 844315 w 2482948"/>
              <a:gd name="connsiteY25291" fmla="*/ 509423 h 2128862"/>
              <a:gd name="connsiteX25292" fmla="*/ 804879 w 2482948"/>
              <a:gd name="connsiteY25292" fmla="*/ 507441 h 2128862"/>
              <a:gd name="connsiteX25293" fmla="*/ 798236 w 2482948"/>
              <a:gd name="connsiteY25293" fmla="*/ 508376 h 2128862"/>
              <a:gd name="connsiteX25294" fmla="*/ 799200 w 2482948"/>
              <a:gd name="connsiteY25294" fmla="*/ 508953 h 2128862"/>
              <a:gd name="connsiteX25295" fmla="*/ 799780 w 2482948"/>
              <a:gd name="connsiteY25295" fmla="*/ 509300 h 2128862"/>
              <a:gd name="connsiteX25296" fmla="*/ 805484 w 2482948"/>
              <a:gd name="connsiteY25296" fmla="*/ 507748 h 2128862"/>
              <a:gd name="connsiteX25297" fmla="*/ 848868 w 2482948"/>
              <a:gd name="connsiteY25297" fmla="*/ 506658 h 2128862"/>
              <a:gd name="connsiteX25298" fmla="*/ 851317 w 2482948"/>
              <a:gd name="connsiteY25298" fmla="*/ 508139 h 2128862"/>
              <a:gd name="connsiteX25299" fmla="*/ 854721 w 2482948"/>
              <a:gd name="connsiteY25299" fmla="*/ 510197 h 2128862"/>
              <a:gd name="connsiteX25300" fmla="*/ 856523 w 2482948"/>
              <a:gd name="connsiteY25300" fmla="*/ 507977 h 2128862"/>
              <a:gd name="connsiteX25301" fmla="*/ 856655 w 2482948"/>
              <a:gd name="connsiteY25301" fmla="*/ 507815 h 2128862"/>
              <a:gd name="connsiteX25302" fmla="*/ 1352084 w 2482948"/>
              <a:gd name="connsiteY25302" fmla="*/ 506480 h 2128862"/>
              <a:gd name="connsiteX25303" fmla="*/ 1352018 w 2482948"/>
              <a:gd name="connsiteY25303" fmla="*/ 506540 h 2128862"/>
              <a:gd name="connsiteX25304" fmla="*/ 1351843 w 2482948"/>
              <a:gd name="connsiteY25304" fmla="*/ 506699 h 2128862"/>
              <a:gd name="connsiteX25305" fmla="*/ 1351298 w 2482948"/>
              <a:gd name="connsiteY25305" fmla="*/ 508025 h 2128862"/>
              <a:gd name="connsiteX25306" fmla="*/ 1356250 w 2482948"/>
              <a:gd name="connsiteY25306" fmla="*/ 510216 h 2128862"/>
              <a:gd name="connsiteX25307" fmla="*/ 1358305 w 2482948"/>
              <a:gd name="connsiteY25307" fmla="*/ 511125 h 2128862"/>
              <a:gd name="connsiteX25308" fmla="*/ 1364432 w 2482948"/>
              <a:gd name="connsiteY25308" fmla="*/ 513835 h 2128862"/>
              <a:gd name="connsiteX25309" fmla="*/ 1365931 w 2482948"/>
              <a:gd name="connsiteY25309" fmla="*/ 514493 h 2128862"/>
              <a:gd name="connsiteX25310" fmla="*/ 1367962 w 2482948"/>
              <a:gd name="connsiteY25310" fmla="*/ 515384 h 2128862"/>
              <a:gd name="connsiteX25311" fmla="*/ 1369297 w 2482948"/>
              <a:gd name="connsiteY25311" fmla="*/ 515970 h 2128862"/>
              <a:gd name="connsiteX25312" fmla="*/ 1370651 w 2482948"/>
              <a:gd name="connsiteY25312" fmla="*/ 514695 h 2128862"/>
              <a:gd name="connsiteX25313" fmla="*/ 1367020 w 2482948"/>
              <a:gd name="connsiteY25313" fmla="*/ 513106 h 2128862"/>
              <a:gd name="connsiteX25314" fmla="*/ 1352963 w 2482948"/>
              <a:gd name="connsiteY25314" fmla="*/ 506875 h 2128862"/>
              <a:gd name="connsiteX25315" fmla="*/ 920018 w 2482948"/>
              <a:gd name="connsiteY25315" fmla="*/ 506363 h 2128862"/>
              <a:gd name="connsiteX25316" fmla="*/ 916467 w 2482948"/>
              <a:gd name="connsiteY25316" fmla="*/ 511569 h 2128862"/>
              <a:gd name="connsiteX25317" fmla="*/ 916739 w 2482948"/>
              <a:gd name="connsiteY25317" fmla="*/ 512154 h 2128862"/>
              <a:gd name="connsiteX25318" fmla="*/ 916904 w 2482948"/>
              <a:gd name="connsiteY25318" fmla="*/ 512509 h 2128862"/>
              <a:gd name="connsiteX25319" fmla="*/ 917110 w 2482948"/>
              <a:gd name="connsiteY25319" fmla="*/ 512953 h 2128862"/>
              <a:gd name="connsiteX25320" fmla="*/ 920133 w 2482948"/>
              <a:gd name="connsiteY25320" fmla="*/ 514116 h 2128862"/>
              <a:gd name="connsiteX25321" fmla="*/ 920194 w 2482948"/>
              <a:gd name="connsiteY25321" fmla="*/ 512179 h 2128862"/>
              <a:gd name="connsiteX25322" fmla="*/ 920234 w 2482948"/>
              <a:gd name="connsiteY25322" fmla="*/ 510907 h 2128862"/>
              <a:gd name="connsiteX25323" fmla="*/ 920347 w 2482948"/>
              <a:gd name="connsiteY25323" fmla="*/ 507272 h 2128862"/>
              <a:gd name="connsiteX25324" fmla="*/ 920129 w 2482948"/>
              <a:gd name="connsiteY25324" fmla="*/ 506669 h 2128862"/>
              <a:gd name="connsiteX25325" fmla="*/ 920112 w 2482948"/>
              <a:gd name="connsiteY25325" fmla="*/ 506621 h 2128862"/>
              <a:gd name="connsiteX25326" fmla="*/ 822617 w 2482948"/>
              <a:gd name="connsiteY25326" fmla="*/ 504942 h 2128862"/>
              <a:gd name="connsiteX25327" fmla="*/ 822473 w 2482948"/>
              <a:gd name="connsiteY25327" fmla="*/ 504962 h 2128862"/>
              <a:gd name="connsiteX25328" fmla="*/ 821113 w 2482948"/>
              <a:gd name="connsiteY25328" fmla="*/ 506512 h 2128862"/>
              <a:gd name="connsiteX25329" fmla="*/ 826008 w 2482948"/>
              <a:gd name="connsiteY25329" fmla="*/ 507126 h 2128862"/>
              <a:gd name="connsiteX25330" fmla="*/ 823723 w 2482948"/>
              <a:gd name="connsiteY25330" fmla="*/ 505655 h 2128862"/>
              <a:gd name="connsiteX25331" fmla="*/ 1390563 w 2482948"/>
              <a:gd name="connsiteY25331" fmla="*/ 504436 h 2128862"/>
              <a:gd name="connsiteX25332" fmla="*/ 1388844 w 2482948"/>
              <a:gd name="connsiteY25332" fmla="*/ 505127 h 2128862"/>
              <a:gd name="connsiteX25333" fmla="*/ 1395088 w 2482948"/>
              <a:gd name="connsiteY25333" fmla="*/ 508565 h 2128862"/>
              <a:gd name="connsiteX25334" fmla="*/ 1400862 w 2482948"/>
              <a:gd name="connsiteY25334" fmla="*/ 516863 h 2128862"/>
              <a:gd name="connsiteX25335" fmla="*/ 1401465 w 2482948"/>
              <a:gd name="connsiteY25335" fmla="*/ 516579 h 2128862"/>
              <a:gd name="connsiteX25336" fmla="*/ 1402452 w 2482948"/>
              <a:gd name="connsiteY25336" fmla="*/ 516114 h 2128862"/>
              <a:gd name="connsiteX25337" fmla="*/ 1402494 w 2482948"/>
              <a:gd name="connsiteY25337" fmla="*/ 516095 h 2128862"/>
              <a:gd name="connsiteX25338" fmla="*/ 1395501 w 2482948"/>
              <a:gd name="connsiteY25338" fmla="*/ 507186 h 2128862"/>
              <a:gd name="connsiteX25339" fmla="*/ 1331551 w 2482948"/>
              <a:gd name="connsiteY25339" fmla="*/ 504378 h 2128862"/>
              <a:gd name="connsiteX25340" fmla="*/ 1329431 w 2482948"/>
              <a:gd name="connsiteY25340" fmla="*/ 505325 h 2128862"/>
              <a:gd name="connsiteX25341" fmla="*/ 1343122 w 2482948"/>
              <a:gd name="connsiteY25341" fmla="*/ 511413 h 2128862"/>
              <a:gd name="connsiteX25342" fmla="*/ 1344578 w 2482948"/>
              <a:gd name="connsiteY25342" fmla="*/ 512060 h 2128862"/>
              <a:gd name="connsiteX25343" fmla="*/ 1345245 w 2482948"/>
              <a:gd name="connsiteY25343" fmla="*/ 510463 h 2128862"/>
              <a:gd name="connsiteX25344" fmla="*/ 1340478 w 2482948"/>
              <a:gd name="connsiteY25344" fmla="*/ 508351 h 2128862"/>
              <a:gd name="connsiteX25345" fmla="*/ 1336947 w 2482948"/>
              <a:gd name="connsiteY25345" fmla="*/ 506786 h 2128862"/>
              <a:gd name="connsiteX25346" fmla="*/ 1332901 w 2482948"/>
              <a:gd name="connsiteY25346" fmla="*/ 504993 h 2128862"/>
              <a:gd name="connsiteX25347" fmla="*/ 1269610 w 2482948"/>
              <a:gd name="connsiteY25347" fmla="*/ 504178 h 2128862"/>
              <a:gd name="connsiteX25348" fmla="*/ 1268594 w 2482948"/>
              <a:gd name="connsiteY25348" fmla="*/ 504719 h 2128862"/>
              <a:gd name="connsiteX25349" fmla="*/ 1267465 w 2482948"/>
              <a:gd name="connsiteY25349" fmla="*/ 505320 h 2128862"/>
              <a:gd name="connsiteX25350" fmla="*/ 1284245 w 2482948"/>
              <a:gd name="connsiteY25350" fmla="*/ 512614 h 2128862"/>
              <a:gd name="connsiteX25351" fmla="*/ 1290812 w 2482948"/>
              <a:gd name="connsiteY25351" fmla="*/ 515468 h 2128862"/>
              <a:gd name="connsiteX25352" fmla="*/ 1291196 w 2482948"/>
              <a:gd name="connsiteY25352" fmla="*/ 515635 h 2128862"/>
              <a:gd name="connsiteX25353" fmla="*/ 1292888 w 2482948"/>
              <a:gd name="connsiteY25353" fmla="*/ 516371 h 2128862"/>
              <a:gd name="connsiteX25354" fmla="*/ 1295054 w 2482948"/>
              <a:gd name="connsiteY25354" fmla="*/ 515403 h 2128862"/>
              <a:gd name="connsiteX25355" fmla="*/ 1295070 w 2482948"/>
              <a:gd name="connsiteY25355" fmla="*/ 515396 h 2128862"/>
              <a:gd name="connsiteX25356" fmla="*/ 1280780 w 2482948"/>
              <a:gd name="connsiteY25356" fmla="*/ 509118 h 2128862"/>
              <a:gd name="connsiteX25357" fmla="*/ 830170 w 2482948"/>
              <a:gd name="connsiteY25357" fmla="*/ 503878 h 2128862"/>
              <a:gd name="connsiteX25358" fmla="*/ 828718 w 2482948"/>
              <a:gd name="connsiteY25358" fmla="*/ 504082 h 2128862"/>
              <a:gd name="connsiteX25359" fmla="*/ 831225 w 2482948"/>
              <a:gd name="connsiteY25359" fmla="*/ 505697 h 2128862"/>
              <a:gd name="connsiteX25360" fmla="*/ 832333 w 2482948"/>
              <a:gd name="connsiteY25360" fmla="*/ 506410 h 2128862"/>
              <a:gd name="connsiteX25361" fmla="*/ 834735 w 2482948"/>
              <a:gd name="connsiteY25361" fmla="*/ 507958 h 2128862"/>
              <a:gd name="connsiteX25362" fmla="*/ 837164 w 2482948"/>
              <a:gd name="connsiteY25362" fmla="*/ 505099 h 2128862"/>
              <a:gd name="connsiteX25363" fmla="*/ 836767 w 2482948"/>
              <a:gd name="connsiteY25363" fmla="*/ 504859 h 2128862"/>
              <a:gd name="connsiteX25364" fmla="*/ 1641766 w 2482948"/>
              <a:gd name="connsiteY25364" fmla="*/ 503652 h 2128862"/>
              <a:gd name="connsiteX25365" fmla="*/ 1534543 w 2482948"/>
              <a:gd name="connsiteY25365" fmla="*/ 510234 h 2128862"/>
              <a:gd name="connsiteX25366" fmla="*/ 1487003 w 2482948"/>
              <a:gd name="connsiteY25366" fmla="*/ 522630 h 2128862"/>
              <a:gd name="connsiteX25367" fmla="*/ 1508981 w 2482948"/>
              <a:gd name="connsiteY25367" fmla="*/ 522630 h 2128862"/>
              <a:gd name="connsiteX25368" fmla="*/ 1513243 w 2482948"/>
              <a:gd name="connsiteY25368" fmla="*/ 524481 h 2128862"/>
              <a:gd name="connsiteX25369" fmla="*/ 1519395 w 2482948"/>
              <a:gd name="connsiteY25369" fmla="*/ 521566 h 2128862"/>
              <a:gd name="connsiteX25370" fmla="*/ 1526065 w 2482948"/>
              <a:gd name="connsiteY25370" fmla="*/ 520239 h 2128862"/>
              <a:gd name="connsiteX25371" fmla="*/ 1529180 w 2482948"/>
              <a:gd name="connsiteY25371" fmla="*/ 518838 h 2128862"/>
              <a:gd name="connsiteX25372" fmla="*/ 1529980 w 2482948"/>
              <a:gd name="connsiteY25372" fmla="*/ 518479 h 2128862"/>
              <a:gd name="connsiteX25373" fmla="*/ 1539256 w 2482948"/>
              <a:gd name="connsiteY25373" fmla="*/ 516998 h 2128862"/>
              <a:gd name="connsiteX25374" fmla="*/ 1554830 w 2482948"/>
              <a:gd name="connsiteY25374" fmla="*/ 514511 h 2128862"/>
              <a:gd name="connsiteX25375" fmla="*/ 1594758 w 2482948"/>
              <a:gd name="connsiteY25375" fmla="*/ 506561 h 2128862"/>
              <a:gd name="connsiteX25376" fmla="*/ 1608052 w 2482948"/>
              <a:gd name="connsiteY25376" fmla="*/ 506013 h 2128862"/>
              <a:gd name="connsiteX25377" fmla="*/ 1613682 w 2482948"/>
              <a:gd name="connsiteY25377" fmla="*/ 505114 h 2128862"/>
              <a:gd name="connsiteX25378" fmla="*/ 1616135 w 2482948"/>
              <a:gd name="connsiteY25378" fmla="*/ 504722 h 2128862"/>
              <a:gd name="connsiteX25379" fmla="*/ 1639959 w 2482948"/>
              <a:gd name="connsiteY25379" fmla="*/ 504698 h 2128862"/>
              <a:gd name="connsiteX25380" fmla="*/ 1651023 w 2482948"/>
              <a:gd name="connsiteY25380" fmla="*/ 504242 h 2128862"/>
              <a:gd name="connsiteX25381" fmla="*/ 1223483 w 2482948"/>
              <a:gd name="connsiteY25381" fmla="*/ 503586 h 2128862"/>
              <a:gd name="connsiteX25382" fmla="*/ 1051343 w 2482948"/>
              <a:gd name="connsiteY25382" fmla="*/ 612728 h 2128862"/>
              <a:gd name="connsiteX25383" fmla="*/ 1052701 w 2482948"/>
              <a:gd name="connsiteY25383" fmla="*/ 614171 h 2128862"/>
              <a:gd name="connsiteX25384" fmla="*/ 1240759 w 2482948"/>
              <a:gd name="connsiteY25384" fmla="*/ 513967 h 2128862"/>
              <a:gd name="connsiteX25385" fmla="*/ 1229347 w 2482948"/>
              <a:gd name="connsiteY25385" fmla="*/ 509116 h 2128862"/>
              <a:gd name="connsiteX25386" fmla="*/ 753547 w 2482948"/>
              <a:gd name="connsiteY25386" fmla="*/ 503579 h 2128862"/>
              <a:gd name="connsiteX25387" fmla="*/ 753502 w 2482948"/>
              <a:gd name="connsiteY25387" fmla="*/ 503628 h 2128862"/>
              <a:gd name="connsiteX25388" fmla="*/ 752799 w 2482948"/>
              <a:gd name="connsiteY25388" fmla="*/ 504385 h 2128862"/>
              <a:gd name="connsiteX25389" fmla="*/ 750226 w 2482948"/>
              <a:gd name="connsiteY25389" fmla="*/ 507161 h 2128862"/>
              <a:gd name="connsiteX25390" fmla="*/ 757327 w 2482948"/>
              <a:gd name="connsiteY25390" fmla="*/ 510142 h 2128862"/>
              <a:gd name="connsiteX25391" fmla="*/ 761886 w 2482948"/>
              <a:gd name="connsiteY25391" fmla="*/ 508564 h 2128862"/>
              <a:gd name="connsiteX25392" fmla="*/ 756145 w 2482948"/>
              <a:gd name="connsiteY25392" fmla="*/ 505644 h 2128862"/>
              <a:gd name="connsiteX25393" fmla="*/ 883867 w 2482948"/>
              <a:gd name="connsiteY25393" fmla="*/ 503302 h 2128862"/>
              <a:gd name="connsiteX25394" fmla="*/ 882822 w 2482948"/>
              <a:gd name="connsiteY25394" fmla="*/ 504599 h 2128862"/>
              <a:gd name="connsiteX25395" fmla="*/ 883236 w 2482948"/>
              <a:gd name="connsiteY25395" fmla="*/ 504684 h 2128862"/>
              <a:gd name="connsiteX25396" fmla="*/ 883974 w 2482948"/>
              <a:gd name="connsiteY25396" fmla="*/ 504837 h 2128862"/>
              <a:gd name="connsiteX25397" fmla="*/ 885066 w 2482948"/>
              <a:gd name="connsiteY25397" fmla="*/ 505063 h 2128862"/>
              <a:gd name="connsiteX25398" fmla="*/ 884754 w 2482948"/>
              <a:gd name="connsiteY25398" fmla="*/ 504604 h 2128862"/>
              <a:gd name="connsiteX25399" fmla="*/ 883888 w 2482948"/>
              <a:gd name="connsiteY25399" fmla="*/ 503332 h 2128862"/>
              <a:gd name="connsiteX25400" fmla="*/ 777924 w 2482948"/>
              <a:gd name="connsiteY25400" fmla="*/ 503018 h 2128862"/>
              <a:gd name="connsiteX25401" fmla="*/ 776197 w 2482948"/>
              <a:gd name="connsiteY25401" fmla="*/ 504904 h 2128862"/>
              <a:gd name="connsiteX25402" fmla="*/ 779434 w 2482948"/>
              <a:gd name="connsiteY25402" fmla="*/ 504409 h 2128862"/>
              <a:gd name="connsiteX25403" fmla="*/ 1959392 w 2482948"/>
              <a:gd name="connsiteY25403" fmla="*/ 502691 h 2128862"/>
              <a:gd name="connsiteX25404" fmla="*/ 1887754 w 2482948"/>
              <a:gd name="connsiteY25404" fmla="*/ 520701 h 2128862"/>
              <a:gd name="connsiteX25405" fmla="*/ 1885960 w 2482948"/>
              <a:gd name="connsiteY25405" fmla="*/ 521528 h 2128862"/>
              <a:gd name="connsiteX25406" fmla="*/ 1871734 w 2482948"/>
              <a:gd name="connsiteY25406" fmla="*/ 533641 h 2128862"/>
              <a:gd name="connsiteX25407" fmla="*/ 1874220 w 2482948"/>
              <a:gd name="connsiteY25407" fmla="*/ 532466 h 2128862"/>
              <a:gd name="connsiteX25408" fmla="*/ 1946079 w 2482948"/>
              <a:gd name="connsiteY25408" fmla="*/ 513391 h 2128862"/>
              <a:gd name="connsiteX25409" fmla="*/ 2016955 w 2482948"/>
              <a:gd name="connsiteY25409" fmla="*/ 507332 h 2128862"/>
              <a:gd name="connsiteX25410" fmla="*/ 2016957 w 2482948"/>
              <a:gd name="connsiteY25410" fmla="*/ 507332 h 2128862"/>
              <a:gd name="connsiteX25411" fmla="*/ 2020906 w 2482948"/>
              <a:gd name="connsiteY25411" fmla="*/ 507718 h 2128862"/>
              <a:gd name="connsiteX25412" fmla="*/ 2023197 w 2482948"/>
              <a:gd name="connsiteY25412" fmla="*/ 507517 h 2128862"/>
              <a:gd name="connsiteX25413" fmla="*/ 2049401 w 2482948"/>
              <a:gd name="connsiteY25413" fmla="*/ 510504 h 2128862"/>
              <a:gd name="connsiteX25414" fmla="*/ 2065977 w 2482948"/>
              <a:gd name="connsiteY25414" fmla="*/ 512125 h 2128862"/>
              <a:gd name="connsiteX25415" fmla="*/ 2075028 w 2482948"/>
              <a:gd name="connsiteY25415" fmla="*/ 513010 h 2128862"/>
              <a:gd name="connsiteX25416" fmla="*/ 2051562 w 2482948"/>
              <a:gd name="connsiteY25416" fmla="*/ 508153 h 2128862"/>
              <a:gd name="connsiteX25417" fmla="*/ 2042186 w 2482948"/>
              <a:gd name="connsiteY25417" fmla="*/ 506361 h 2128862"/>
              <a:gd name="connsiteX25418" fmla="*/ 2033223 w 2482948"/>
              <a:gd name="connsiteY25418" fmla="*/ 504706 h 2128862"/>
              <a:gd name="connsiteX25419" fmla="*/ 1959392 w 2482948"/>
              <a:gd name="connsiteY25419" fmla="*/ 502691 h 2128862"/>
              <a:gd name="connsiteX25420" fmla="*/ 731688 w 2482948"/>
              <a:gd name="connsiteY25420" fmla="*/ 502682 h 2128862"/>
              <a:gd name="connsiteX25421" fmla="*/ 731085 w 2482948"/>
              <a:gd name="connsiteY25421" fmla="*/ 503357 h 2128862"/>
              <a:gd name="connsiteX25422" fmla="*/ 730699 w 2482948"/>
              <a:gd name="connsiteY25422" fmla="*/ 503789 h 2128862"/>
              <a:gd name="connsiteX25423" fmla="*/ 726086 w 2482948"/>
              <a:gd name="connsiteY25423" fmla="*/ 508954 h 2128862"/>
              <a:gd name="connsiteX25424" fmla="*/ 737256 w 2482948"/>
              <a:gd name="connsiteY25424" fmla="*/ 514434 h 2128862"/>
              <a:gd name="connsiteX25425" fmla="*/ 738243 w 2482948"/>
              <a:gd name="connsiteY25425" fmla="*/ 513328 h 2128862"/>
              <a:gd name="connsiteX25426" fmla="*/ 738786 w 2482948"/>
              <a:gd name="connsiteY25426" fmla="*/ 512719 h 2128862"/>
              <a:gd name="connsiteX25427" fmla="*/ 742286 w 2482948"/>
              <a:gd name="connsiteY25427" fmla="*/ 508950 h 2128862"/>
              <a:gd name="connsiteX25428" fmla="*/ 743055 w 2482948"/>
              <a:gd name="connsiteY25428" fmla="*/ 508121 h 2128862"/>
              <a:gd name="connsiteX25429" fmla="*/ 683535 w 2482948"/>
              <a:gd name="connsiteY25429" fmla="*/ 502415 h 2128862"/>
              <a:gd name="connsiteX25430" fmla="*/ 677700 w 2482948"/>
              <a:gd name="connsiteY25430" fmla="*/ 508929 h 2128862"/>
              <a:gd name="connsiteX25431" fmla="*/ 687832 w 2482948"/>
              <a:gd name="connsiteY25431" fmla="*/ 513263 h 2128862"/>
              <a:gd name="connsiteX25432" fmla="*/ 690075 w 2482948"/>
              <a:gd name="connsiteY25432" fmla="*/ 514222 h 2128862"/>
              <a:gd name="connsiteX25433" fmla="*/ 694147 w 2482948"/>
              <a:gd name="connsiteY25433" fmla="*/ 509665 h 2128862"/>
              <a:gd name="connsiteX25434" fmla="*/ 690625 w 2482948"/>
              <a:gd name="connsiteY25434" fmla="*/ 507783 h 2128862"/>
              <a:gd name="connsiteX25435" fmla="*/ 689081 w 2482948"/>
              <a:gd name="connsiteY25435" fmla="*/ 506958 h 2128862"/>
              <a:gd name="connsiteX25436" fmla="*/ 687840 w 2482948"/>
              <a:gd name="connsiteY25436" fmla="*/ 506295 h 2128862"/>
              <a:gd name="connsiteX25437" fmla="*/ 1356881 w 2482948"/>
              <a:gd name="connsiteY25437" fmla="*/ 502103 h 2128862"/>
              <a:gd name="connsiteX25438" fmla="*/ 1355577 w 2482948"/>
              <a:gd name="connsiteY25438" fmla="*/ 503293 h 2128862"/>
              <a:gd name="connsiteX25439" fmla="*/ 1355360 w 2482948"/>
              <a:gd name="connsiteY25439" fmla="*/ 503491 h 2128862"/>
              <a:gd name="connsiteX25440" fmla="*/ 1368302 w 2482948"/>
              <a:gd name="connsiteY25440" fmla="*/ 509247 h 2128862"/>
              <a:gd name="connsiteX25441" fmla="*/ 1373849 w 2482948"/>
              <a:gd name="connsiteY25441" fmla="*/ 511685 h 2128862"/>
              <a:gd name="connsiteX25442" fmla="*/ 1374482 w 2482948"/>
              <a:gd name="connsiteY25442" fmla="*/ 511090 h 2128862"/>
              <a:gd name="connsiteX25443" fmla="*/ 1375329 w 2482948"/>
              <a:gd name="connsiteY25443" fmla="*/ 510292 h 2128862"/>
              <a:gd name="connsiteX25444" fmla="*/ 1369775 w 2482948"/>
              <a:gd name="connsiteY25444" fmla="*/ 507854 h 2128862"/>
              <a:gd name="connsiteX25445" fmla="*/ 1368609 w 2482948"/>
              <a:gd name="connsiteY25445" fmla="*/ 507334 h 2128862"/>
              <a:gd name="connsiteX25446" fmla="*/ 1403804 w 2482948"/>
              <a:gd name="connsiteY25446" fmla="*/ 501978 h 2128862"/>
              <a:gd name="connsiteX25447" fmla="*/ 1404501 w 2482948"/>
              <a:gd name="connsiteY25447" fmla="*/ 503202 h 2128862"/>
              <a:gd name="connsiteX25448" fmla="*/ 1409390 w 2482948"/>
              <a:gd name="connsiteY25448" fmla="*/ 511783 h 2128862"/>
              <a:gd name="connsiteX25449" fmla="*/ 1409840 w 2482948"/>
              <a:gd name="connsiteY25449" fmla="*/ 507875 h 2128862"/>
              <a:gd name="connsiteX25450" fmla="*/ 588334 w 2482948"/>
              <a:gd name="connsiteY25450" fmla="*/ 501889 h 2128862"/>
              <a:gd name="connsiteX25451" fmla="*/ 583219 w 2482948"/>
              <a:gd name="connsiteY25451" fmla="*/ 507812 h 2128862"/>
              <a:gd name="connsiteX25452" fmla="*/ 593109 w 2482948"/>
              <a:gd name="connsiteY25452" fmla="*/ 517285 h 2128862"/>
              <a:gd name="connsiteX25453" fmla="*/ 593859 w 2482948"/>
              <a:gd name="connsiteY25453" fmla="*/ 516421 h 2128862"/>
              <a:gd name="connsiteX25454" fmla="*/ 598914 w 2482948"/>
              <a:gd name="connsiteY25454" fmla="*/ 510597 h 2128862"/>
              <a:gd name="connsiteX25455" fmla="*/ 595066 w 2482948"/>
              <a:gd name="connsiteY25455" fmla="*/ 507430 h 2128862"/>
              <a:gd name="connsiteX25456" fmla="*/ 611688 w 2482948"/>
              <a:gd name="connsiteY25456" fmla="*/ 501872 h 2128862"/>
              <a:gd name="connsiteX25457" fmla="*/ 610328 w 2482948"/>
              <a:gd name="connsiteY25457" fmla="*/ 503352 h 2128862"/>
              <a:gd name="connsiteX25458" fmla="*/ 610308 w 2482948"/>
              <a:gd name="connsiteY25458" fmla="*/ 503373 h 2128862"/>
              <a:gd name="connsiteX25459" fmla="*/ 609338 w 2482948"/>
              <a:gd name="connsiteY25459" fmla="*/ 504493 h 2128862"/>
              <a:gd name="connsiteX25460" fmla="*/ 607844 w 2482948"/>
              <a:gd name="connsiteY25460" fmla="*/ 506219 h 2128862"/>
              <a:gd name="connsiteX25461" fmla="*/ 604976 w 2482948"/>
              <a:gd name="connsiteY25461" fmla="*/ 509531 h 2128862"/>
              <a:gd name="connsiteX25462" fmla="*/ 609072 w 2482948"/>
              <a:gd name="connsiteY25462" fmla="*/ 512359 h 2128862"/>
              <a:gd name="connsiteX25463" fmla="*/ 613236 w 2482948"/>
              <a:gd name="connsiteY25463" fmla="*/ 515236 h 2128862"/>
              <a:gd name="connsiteX25464" fmla="*/ 616142 w 2482948"/>
              <a:gd name="connsiteY25464" fmla="*/ 517242 h 2128862"/>
              <a:gd name="connsiteX25465" fmla="*/ 622707 w 2482948"/>
              <a:gd name="connsiteY25465" fmla="*/ 509851 h 2128862"/>
              <a:gd name="connsiteX25466" fmla="*/ 617466 w 2482948"/>
              <a:gd name="connsiteY25466" fmla="*/ 506056 h 2128862"/>
              <a:gd name="connsiteX25467" fmla="*/ 613767 w 2482948"/>
              <a:gd name="connsiteY25467" fmla="*/ 503377 h 2128862"/>
              <a:gd name="connsiteX25468" fmla="*/ 707980 w 2482948"/>
              <a:gd name="connsiteY25468" fmla="*/ 501786 h 2128862"/>
              <a:gd name="connsiteX25469" fmla="*/ 701784 w 2482948"/>
              <a:gd name="connsiteY25469" fmla="*/ 508720 h 2128862"/>
              <a:gd name="connsiteX25470" fmla="*/ 708041 w 2482948"/>
              <a:gd name="connsiteY25470" fmla="*/ 513310 h 2128862"/>
              <a:gd name="connsiteX25471" fmla="*/ 711015 w 2482948"/>
              <a:gd name="connsiteY25471" fmla="*/ 514489 h 2128862"/>
              <a:gd name="connsiteX25472" fmla="*/ 712087 w 2482948"/>
              <a:gd name="connsiteY25472" fmla="*/ 514915 h 2128862"/>
              <a:gd name="connsiteX25473" fmla="*/ 713136 w 2482948"/>
              <a:gd name="connsiteY25473" fmla="*/ 515331 h 2128862"/>
              <a:gd name="connsiteX25474" fmla="*/ 717850 w 2482948"/>
              <a:gd name="connsiteY25474" fmla="*/ 510051 h 2128862"/>
              <a:gd name="connsiteX25475" fmla="*/ 718632 w 2482948"/>
              <a:gd name="connsiteY25475" fmla="*/ 509175 h 2128862"/>
              <a:gd name="connsiteX25476" fmla="*/ 1397952 w 2482948"/>
              <a:gd name="connsiteY25476" fmla="*/ 501464 h 2128862"/>
              <a:gd name="connsiteX25477" fmla="*/ 1396364 w 2482948"/>
              <a:gd name="connsiteY25477" fmla="*/ 502102 h 2128862"/>
              <a:gd name="connsiteX25478" fmla="*/ 1398535 w 2482948"/>
              <a:gd name="connsiteY25478" fmla="*/ 503325 h 2128862"/>
              <a:gd name="connsiteX25479" fmla="*/ 1405095 w 2482948"/>
              <a:gd name="connsiteY25479" fmla="*/ 514871 h 2128862"/>
              <a:gd name="connsiteX25480" fmla="*/ 1406253 w 2482948"/>
              <a:gd name="connsiteY25480" fmla="*/ 514326 h 2128862"/>
              <a:gd name="connsiteX25481" fmla="*/ 1406287 w 2482948"/>
              <a:gd name="connsiteY25481" fmla="*/ 514310 h 2128862"/>
              <a:gd name="connsiteX25482" fmla="*/ 1398536 w 2482948"/>
              <a:gd name="connsiteY25482" fmla="*/ 501809 h 2128862"/>
              <a:gd name="connsiteX25483" fmla="*/ 660580 w 2482948"/>
              <a:gd name="connsiteY25483" fmla="*/ 501344 h 2128862"/>
              <a:gd name="connsiteX25484" fmla="*/ 653056 w 2482948"/>
              <a:gd name="connsiteY25484" fmla="*/ 509707 h 2128862"/>
              <a:gd name="connsiteX25485" fmla="*/ 654227 w 2482948"/>
              <a:gd name="connsiteY25485" fmla="*/ 510909 h 2128862"/>
              <a:gd name="connsiteX25486" fmla="*/ 664731 w 2482948"/>
              <a:gd name="connsiteY25486" fmla="*/ 516234 h 2128862"/>
              <a:gd name="connsiteX25487" fmla="*/ 668948 w 2482948"/>
              <a:gd name="connsiteY25487" fmla="*/ 511533 h 2128862"/>
              <a:gd name="connsiteX25488" fmla="*/ 669648 w 2482948"/>
              <a:gd name="connsiteY25488" fmla="*/ 510753 h 2128862"/>
              <a:gd name="connsiteX25489" fmla="*/ 669394 w 2482948"/>
              <a:gd name="connsiteY25489" fmla="*/ 510632 h 2128862"/>
              <a:gd name="connsiteX25490" fmla="*/ 869253 w 2482948"/>
              <a:gd name="connsiteY25490" fmla="*/ 500948 h 2128862"/>
              <a:gd name="connsiteX25491" fmla="*/ 868667 w 2482948"/>
              <a:gd name="connsiteY25491" fmla="*/ 501671 h 2128862"/>
              <a:gd name="connsiteX25492" fmla="*/ 870106 w 2482948"/>
              <a:gd name="connsiteY25492" fmla="*/ 501969 h 2128862"/>
              <a:gd name="connsiteX25493" fmla="*/ 869507 w 2482948"/>
              <a:gd name="connsiteY25493" fmla="*/ 501252 h 2128862"/>
              <a:gd name="connsiteX25494" fmla="*/ 906617 w 2482948"/>
              <a:gd name="connsiteY25494" fmla="*/ 500816 h 2128862"/>
              <a:gd name="connsiteX25495" fmla="*/ 902975 w 2482948"/>
              <a:gd name="connsiteY25495" fmla="*/ 505783 h 2128862"/>
              <a:gd name="connsiteX25496" fmla="*/ 903594 w 2482948"/>
              <a:gd name="connsiteY25496" fmla="*/ 506817 h 2128862"/>
              <a:gd name="connsiteX25497" fmla="*/ 905014 w 2482948"/>
              <a:gd name="connsiteY25497" fmla="*/ 509188 h 2128862"/>
              <a:gd name="connsiteX25498" fmla="*/ 910006 w 2482948"/>
              <a:gd name="connsiteY25498" fmla="*/ 510220 h 2128862"/>
              <a:gd name="connsiteX25499" fmla="*/ 910265 w 2482948"/>
              <a:gd name="connsiteY25499" fmla="*/ 510320 h 2128862"/>
              <a:gd name="connsiteX25500" fmla="*/ 910734 w 2482948"/>
              <a:gd name="connsiteY25500" fmla="*/ 509648 h 2128862"/>
              <a:gd name="connsiteX25501" fmla="*/ 638257 w 2482948"/>
              <a:gd name="connsiteY25501" fmla="*/ 500502 h 2128862"/>
              <a:gd name="connsiteX25502" fmla="*/ 629907 w 2482948"/>
              <a:gd name="connsiteY25502" fmla="*/ 509808 h 2128862"/>
              <a:gd name="connsiteX25503" fmla="*/ 640132 w 2482948"/>
              <a:gd name="connsiteY25503" fmla="*/ 516608 h 2128862"/>
              <a:gd name="connsiteX25504" fmla="*/ 646731 w 2482948"/>
              <a:gd name="connsiteY25504" fmla="*/ 509206 h 2128862"/>
              <a:gd name="connsiteX25505" fmla="*/ 645015 w 2482948"/>
              <a:gd name="connsiteY25505" fmla="*/ 507443 h 2128862"/>
              <a:gd name="connsiteX25506" fmla="*/ 644049 w 2482948"/>
              <a:gd name="connsiteY25506" fmla="*/ 506452 h 2128862"/>
              <a:gd name="connsiteX25507" fmla="*/ 1276518 w 2482948"/>
              <a:gd name="connsiteY25507" fmla="*/ 500496 h 2128862"/>
              <a:gd name="connsiteX25508" fmla="*/ 1274681 w 2482948"/>
              <a:gd name="connsiteY25508" fmla="*/ 501475 h 2128862"/>
              <a:gd name="connsiteX25509" fmla="*/ 1282295 w 2482948"/>
              <a:gd name="connsiteY25509" fmla="*/ 504843 h 2128862"/>
              <a:gd name="connsiteX25510" fmla="*/ 1300698 w 2482948"/>
              <a:gd name="connsiteY25510" fmla="*/ 512881 h 2128862"/>
              <a:gd name="connsiteX25511" fmla="*/ 1302444 w 2482948"/>
              <a:gd name="connsiteY25511" fmla="*/ 512101 h 2128862"/>
              <a:gd name="connsiteX25512" fmla="*/ 1285467 w 2482948"/>
              <a:gd name="connsiteY25512" fmla="*/ 504568 h 2128862"/>
              <a:gd name="connsiteX25513" fmla="*/ 567323 w 2482948"/>
              <a:gd name="connsiteY25513" fmla="*/ 499419 h 2128862"/>
              <a:gd name="connsiteX25514" fmla="*/ 555746 w 2482948"/>
              <a:gd name="connsiteY25514" fmla="*/ 512829 h 2128862"/>
              <a:gd name="connsiteX25515" fmla="*/ 564662 w 2482948"/>
              <a:gd name="connsiteY25515" fmla="*/ 522056 h 2128862"/>
              <a:gd name="connsiteX25516" fmla="*/ 576594 w 2482948"/>
              <a:gd name="connsiteY25516" fmla="*/ 508248 h 2128862"/>
              <a:gd name="connsiteX25517" fmla="*/ 1336422 w 2482948"/>
              <a:gd name="connsiteY25517" fmla="*/ 499406 h 2128862"/>
              <a:gd name="connsiteX25518" fmla="*/ 1335362 w 2482948"/>
              <a:gd name="connsiteY25518" fmla="*/ 500915 h 2128862"/>
              <a:gd name="connsiteX25519" fmla="*/ 1340672 w 2482948"/>
              <a:gd name="connsiteY25519" fmla="*/ 503286 h 2128862"/>
              <a:gd name="connsiteX25520" fmla="*/ 1347054 w 2482948"/>
              <a:gd name="connsiteY25520" fmla="*/ 506136 h 2128862"/>
              <a:gd name="connsiteX25521" fmla="*/ 1347729 w 2482948"/>
              <a:gd name="connsiteY25521" fmla="*/ 504520 h 2128862"/>
              <a:gd name="connsiteX25522" fmla="*/ 1339125 w 2482948"/>
              <a:gd name="connsiteY25522" fmla="*/ 500649 h 2128862"/>
              <a:gd name="connsiteX25523" fmla="*/ 1338080 w 2482948"/>
              <a:gd name="connsiteY25523" fmla="*/ 500179 h 2128862"/>
              <a:gd name="connsiteX25524" fmla="*/ 847985 w 2482948"/>
              <a:gd name="connsiteY25524" fmla="*/ 499404 h 2128862"/>
              <a:gd name="connsiteX25525" fmla="*/ 847570 w 2482948"/>
              <a:gd name="connsiteY25525" fmla="*/ 499894 h 2128862"/>
              <a:gd name="connsiteX25526" fmla="*/ 847912 w 2482948"/>
              <a:gd name="connsiteY25526" fmla="*/ 499903 h 2128862"/>
              <a:gd name="connsiteX25527" fmla="*/ 848644 w 2482948"/>
              <a:gd name="connsiteY25527" fmla="*/ 499922 h 2128862"/>
              <a:gd name="connsiteX25528" fmla="*/ 848229 w 2482948"/>
              <a:gd name="connsiteY25528" fmla="*/ 499596 h 2128862"/>
              <a:gd name="connsiteX25529" fmla="*/ 1407593 w 2482948"/>
              <a:gd name="connsiteY25529" fmla="*/ 497586 h 2128862"/>
              <a:gd name="connsiteX25530" fmla="*/ 1406612 w 2482948"/>
              <a:gd name="connsiteY25530" fmla="*/ 497980 h 2128862"/>
              <a:gd name="connsiteX25531" fmla="*/ 1411729 w 2482948"/>
              <a:gd name="connsiteY25531" fmla="*/ 503640 h 2128862"/>
              <a:gd name="connsiteX25532" fmla="*/ 1413073 w 2482948"/>
              <a:gd name="connsiteY25532" fmla="*/ 505126 h 2128862"/>
              <a:gd name="connsiteX25533" fmla="*/ 1413066 w 2482948"/>
              <a:gd name="connsiteY25533" fmla="*/ 504996 h 2128862"/>
              <a:gd name="connsiteX25534" fmla="*/ 1361892 w 2482948"/>
              <a:gd name="connsiteY25534" fmla="*/ 497532 h 2128862"/>
              <a:gd name="connsiteX25535" fmla="*/ 1360689 w 2482948"/>
              <a:gd name="connsiteY25535" fmla="*/ 498629 h 2128862"/>
              <a:gd name="connsiteX25536" fmla="*/ 1361247 w 2482948"/>
              <a:gd name="connsiteY25536" fmla="*/ 498878 h 2128862"/>
              <a:gd name="connsiteX25537" fmla="*/ 1363347 w 2482948"/>
              <a:gd name="connsiteY25537" fmla="*/ 499815 h 2128862"/>
              <a:gd name="connsiteX25538" fmla="*/ 1371960 w 2482948"/>
              <a:gd name="connsiteY25538" fmla="*/ 503659 h 2128862"/>
              <a:gd name="connsiteX25539" fmla="*/ 1374851 w 2482948"/>
              <a:gd name="connsiteY25539" fmla="*/ 504990 h 2128862"/>
              <a:gd name="connsiteX25540" fmla="*/ 1378954 w 2482948"/>
              <a:gd name="connsiteY25540" fmla="*/ 506879 h 2128862"/>
              <a:gd name="connsiteX25541" fmla="*/ 1379055 w 2482948"/>
              <a:gd name="connsiteY25541" fmla="*/ 506784 h 2128862"/>
              <a:gd name="connsiteX25542" fmla="*/ 1379285 w 2482948"/>
              <a:gd name="connsiteY25542" fmla="*/ 506567 h 2128862"/>
              <a:gd name="connsiteX25543" fmla="*/ 1380183 w 2482948"/>
              <a:gd name="connsiteY25543" fmla="*/ 505722 h 2128862"/>
              <a:gd name="connsiteX25544" fmla="*/ 829041 w 2482948"/>
              <a:gd name="connsiteY25544" fmla="*/ 497475 h 2128862"/>
              <a:gd name="connsiteX25545" fmla="*/ 828261 w 2482948"/>
              <a:gd name="connsiteY25545" fmla="*/ 498365 h 2128862"/>
              <a:gd name="connsiteX25546" fmla="*/ 827540 w 2482948"/>
              <a:gd name="connsiteY25546" fmla="*/ 499186 h 2128862"/>
              <a:gd name="connsiteX25547" fmla="*/ 827388 w 2482948"/>
              <a:gd name="connsiteY25547" fmla="*/ 499360 h 2128862"/>
              <a:gd name="connsiteX25548" fmla="*/ 830987 w 2482948"/>
              <a:gd name="connsiteY25548" fmla="*/ 499455 h 2128862"/>
              <a:gd name="connsiteX25549" fmla="*/ 829496 w 2482948"/>
              <a:gd name="connsiteY25549" fmla="*/ 497938 h 2128862"/>
              <a:gd name="connsiteX25550" fmla="*/ 1575863 w 2482948"/>
              <a:gd name="connsiteY25550" fmla="*/ 497255 h 2128862"/>
              <a:gd name="connsiteX25551" fmla="*/ 1502644 w 2482948"/>
              <a:gd name="connsiteY25551" fmla="*/ 504953 h 2128862"/>
              <a:gd name="connsiteX25552" fmla="*/ 1484787 w 2482948"/>
              <a:gd name="connsiteY25552" fmla="*/ 508879 h 2128862"/>
              <a:gd name="connsiteX25553" fmla="*/ 1425827 w 2482948"/>
              <a:gd name="connsiteY25553" fmla="*/ 532227 h 2128862"/>
              <a:gd name="connsiteX25554" fmla="*/ 1425126 w 2482948"/>
              <a:gd name="connsiteY25554" fmla="*/ 537629 h 2128862"/>
              <a:gd name="connsiteX25555" fmla="*/ 1424694 w 2482948"/>
              <a:gd name="connsiteY25555" fmla="*/ 540955 h 2128862"/>
              <a:gd name="connsiteX25556" fmla="*/ 1424378 w 2482948"/>
              <a:gd name="connsiteY25556" fmla="*/ 543388 h 2128862"/>
              <a:gd name="connsiteX25557" fmla="*/ 1425421 w 2482948"/>
              <a:gd name="connsiteY25557" fmla="*/ 542899 h 2128862"/>
              <a:gd name="connsiteX25558" fmla="*/ 1424247 w 2482948"/>
              <a:gd name="connsiteY25558" fmla="*/ 544402 h 2128862"/>
              <a:gd name="connsiteX25559" fmla="*/ 1423905 w 2482948"/>
              <a:gd name="connsiteY25559" fmla="*/ 547035 h 2128862"/>
              <a:gd name="connsiteX25560" fmla="*/ 1423291 w 2482948"/>
              <a:gd name="connsiteY25560" fmla="*/ 547740 h 2128862"/>
              <a:gd name="connsiteX25561" fmla="*/ 1423216 w 2482948"/>
              <a:gd name="connsiteY25561" fmla="*/ 548415 h 2128862"/>
              <a:gd name="connsiteX25562" fmla="*/ 1416564 w 2482948"/>
              <a:gd name="connsiteY25562" fmla="*/ 555613 h 2128862"/>
              <a:gd name="connsiteX25563" fmla="*/ 1416276 w 2482948"/>
              <a:gd name="connsiteY25563" fmla="*/ 556514 h 2128862"/>
              <a:gd name="connsiteX25564" fmla="*/ 1416171 w 2482948"/>
              <a:gd name="connsiteY25564" fmla="*/ 556843 h 2128862"/>
              <a:gd name="connsiteX25565" fmla="*/ 1415924 w 2482948"/>
              <a:gd name="connsiteY25565" fmla="*/ 557614 h 2128862"/>
              <a:gd name="connsiteX25566" fmla="*/ 1414604 w 2482948"/>
              <a:gd name="connsiteY25566" fmla="*/ 558295 h 2128862"/>
              <a:gd name="connsiteX25567" fmla="*/ 1413679 w 2482948"/>
              <a:gd name="connsiteY25567" fmla="*/ 558772 h 2128862"/>
              <a:gd name="connsiteX25568" fmla="*/ 1409059 w 2482948"/>
              <a:gd name="connsiteY25568" fmla="*/ 564075 h 2128862"/>
              <a:gd name="connsiteX25569" fmla="*/ 1408316 w 2482948"/>
              <a:gd name="connsiteY25569" fmla="*/ 564927 h 2128862"/>
              <a:gd name="connsiteX25570" fmla="*/ 1407920 w 2482948"/>
              <a:gd name="connsiteY25570" fmla="*/ 565382 h 2128862"/>
              <a:gd name="connsiteX25571" fmla="*/ 1407896 w 2482948"/>
              <a:gd name="connsiteY25571" fmla="*/ 565389 h 2128862"/>
              <a:gd name="connsiteX25572" fmla="*/ 1407892 w 2482948"/>
              <a:gd name="connsiteY25572" fmla="*/ 565393 h 2128862"/>
              <a:gd name="connsiteX25573" fmla="*/ 1407890 w 2482948"/>
              <a:gd name="connsiteY25573" fmla="*/ 565395 h 2128862"/>
              <a:gd name="connsiteX25574" fmla="*/ 1407519 w 2482948"/>
              <a:gd name="connsiteY25574" fmla="*/ 565503 h 2128862"/>
              <a:gd name="connsiteX25575" fmla="*/ 1407391 w 2482948"/>
              <a:gd name="connsiteY25575" fmla="*/ 565540 h 2128862"/>
              <a:gd name="connsiteX25576" fmla="*/ 1407285 w 2482948"/>
              <a:gd name="connsiteY25576" fmla="*/ 565655 h 2128862"/>
              <a:gd name="connsiteX25577" fmla="*/ 1407283 w 2482948"/>
              <a:gd name="connsiteY25577" fmla="*/ 565657 h 2128862"/>
              <a:gd name="connsiteX25578" fmla="*/ 1405644 w 2482948"/>
              <a:gd name="connsiteY25578" fmla="*/ 566095 h 2128862"/>
              <a:gd name="connsiteX25579" fmla="*/ 1403694 w 2482948"/>
              <a:gd name="connsiteY25579" fmla="*/ 566616 h 2128862"/>
              <a:gd name="connsiteX25580" fmla="*/ 1399228 w 2482948"/>
              <a:gd name="connsiteY25580" fmla="*/ 567916 h 2128862"/>
              <a:gd name="connsiteX25581" fmla="*/ 1397252 w 2482948"/>
              <a:gd name="connsiteY25581" fmla="*/ 568491 h 2128862"/>
              <a:gd name="connsiteX25582" fmla="*/ 1391687 w 2482948"/>
              <a:gd name="connsiteY25582" fmla="*/ 570111 h 2128862"/>
              <a:gd name="connsiteX25583" fmla="*/ 1387779 w 2482948"/>
              <a:gd name="connsiteY25583" fmla="*/ 572125 h 2128862"/>
              <a:gd name="connsiteX25584" fmla="*/ 1384655 w 2482948"/>
              <a:gd name="connsiteY25584" fmla="*/ 572250 h 2128862"/>
              <a:gd name="connsiteX25585" fmla="*/ 1384473 w 2482948"/>
              <a:gd name="connsiteY25585" fmla="*/ 572213 h 2128862"/>
              <a:gd name="connsiteX25586" fmla="*/ 1384205 w 2482948"/>
              <a:gd name="connsiteY25586" fmla="*/ 572158 h 2128862"/>
              <a:gd name="connsiteX25587" fmla="*/ 1382899 w 2482948"/>
              <a:gd name="connsiteY25587" fmla="*/ 571891 h 2128862"/>
              <a:gd name="connsiteX25588" fmla="*/ 1365029 w 2482948"/>
              <a:gd name="connsiteY25588" fmla="*/ 620528 h 2128862"/>
              <a:gd name="connsiteX25589" fmla="*/ 1365029 w 2482948"/>
              <a:gd name="connsiteY25589" fmla="*/ 622183 h 2128862"/>
              <a:gd name="connsiteX25590" fmla="*/ 1080711 w 2482948"/>
              <a:gd name="connsiteY25590" fmla="*/ 671257 h 2128862"/>
              <a:gd name="connsiteX25591" fmla="*/ 1083377 w 2482948"/>
              <a:gd name="connsiteY25591" fmla="*/ 681216 h 2128862"/>
              <a:gd name="connsiteX25592" fmla="*/ 1367787 w 2482948"/>
              <a:gd name="connsiteY25592" fmla="*/ 647001 h 2128862"/>
              <a:gd name="connsiteX25593" fmla="*/ 1433972 w 2482948"/>
              <a:gd name="connsiteY25593" fmla="*/ 543036 h 2128862"/>
              <a:gd name="connsiteX25594" fmla="*/ 1514262 w 2482948"/>
              <a:gd name="connsiteY25594" fmla="*/ 509640 h 2128862"/>
              <a:gd name="connsiteX25595" fmla="*/ 1519512 w 2482948"/>
              <a:gd name="connsiteY25595" fmla="*/ 509002 h 2128862"/>
              <a:gd name="connsiteX25596" fmla="*/ 1604105 w 2482948"/>
              <a:gd name="connsiteY25596" fmla="*/ 498723 h 2128862"/>
              <a:gd name="connsiteX25597" fmla="*/ 1612815 w 2482948"/>
              <a:gd name="connsiteY25597" fmla="*/ 499013 h 2128862"/>
              <a:gd name="connsiteX25598" fmla="*/ 1645950 w 2482948"/>
              <a:gd name="connsiteY25598" fmla="*/ 500116 h 2128862"/>
              <a:gd name="connsiteX25599" fmla="*/ 1633549 w 2482948"/>
              <a:gd name="connsiteY25599" fmla="*/ 498923 h 2128862"/>
              <a:gd name="connsiteX25600" fmla="*/ 1632356 w 2482948"/>
              <a:gd name="connsiteY25600" fmla="*/ 498808 h 2128862"/>
              <a:gd name="connsiteX25601" fmla="*/ 1631648 w 2482948"/>
              <a:gd name="connsiteY25601" fmla="*/ 498740 h 2128862"/>
              <a:gd name="connsiteX25602" fmla="*/ 1629820 w 2482948"/>
              <a:gd name="connsiteY25602" fmla="*/ 498691 h 2128862"/>
              <a:gd name="connsiteX25603" fmla="*/ 1621887 w 2482948"/>
              <a:gd name="connsiteY25603" fmla="*/ 498480 h 2128862"/>
              <a:gd name="connsiteX25604" fmla="*/ 1283466 w 2482948"/>
              <a:gd name="connsiteY25604" fmla="*/ 496793 h 2128862"/>
              <a:gd name="connsiteX25605" fmla="*/ 1281875 w 2482948"/>
              <a:gd name="connsiteY25605" fmla="*/ 497641 h 2128862"/>
              <a:gd name="connsiteX25606" fmla="*/ 1286847 w 2482948"/>
              <a:gd name="connsiteY25606" fmla="*/ 499879 h 2128862"/>
              <a:gd name="connsiteX25607" fmla="*/ 1308458 w 2482948"/>
              <a:gd name="connsiteY25607" fmla="*/ 509414 h 2128862"/>
              <a:gd name="connsiteX25608" fmla="*/ 1310222 w 2482948"/>
              <a:gd name="connsiteY25608" fmla="*/ 508626 h 2128862"/>
              <a:gd name="connsiteX25609" fmla="*/ 1290017 w 2482948"/>
              <a:gd name="connsiteY25609" fmla="*/ 499741 h 2128862"/>
              <a:gd name="connsiteX25610" fmla="*/ 927548 w 2482948"/>
              <a:gd name="connsiteY25610" fmla="*/ 495325 h 2128862"/>
              <a:gd name="connsiteX25611" fmla="*/ 923334 w 2482948"/>
              <a:gd name="connsiteY25611" fmla="*/ 501502 h 2128862"/>
              <a:gd name="connsiteX25612" fmla="*/ 925414 w 2482948"/>
              <a:gd name="connsiteY25612" fmla="*/ 507220 h 2128862"/>
              <a:gd name="connsiteX25613" fmla="*/ 924988 w 2482948"/>
              <a:gd name="connsiteY25613" fmla="*/ 515984 h 2128862"/>
              <a:gd name="connsiteX25614" fmla="*/ 925779 w 2482948"/>
              <a:gd name="connsiteY25614" fmla="*/ 516288 h 2128862"/>
              <a:gd name="connsiteX25615" fmla="*/ 927810 w 2482948"/>
              <a:gd name="connsiteY25615" fmla="*/ 496259 h 2128862"/>
              <a:gd name="connsiteX25616" fmla="*/ 927793 w 2482948"/>
              <a:gd name="connsiteY25616" fmla="*/ 496198 h 2128862"/>
              <a:gd name="connsiteX25617" fmla="*/ 927765 w 2482948"/>
              <a:gd name="connsiteY25617" fmla="*/ 496099 h 2128862"/>
              <a:gd name="connsiteX25618" fmla="*/ 807675 w 2482948"/>
              <a:gd name="connsiteY25618" fmla="*/ 495317 h 2128862"/>
              <a:gd name="connsiteX25619" fmla="*/ 805196 w 2482948"/>
              <a:gd name="connsiteY25619" fmla="*/ 498069 h 2128862"/>
              <a:gd name="connsiteX25620" fmla="*/ 802734 w 2482948"/>
              <a:gd name="connsiteY25620" fmla="*/ 500848 h 2128862"/>
              <a:gd name="connsiteX25621" fmla="*/ 813667 w 2482948"/>
              <a:gd name="connsiteY25621" fmla="*/ 499177 h 2128862"/>
              <a:gd name="connsiteX25622" fmla="*/ 890923 w 2482948"/>
              <a:gd name="connsiteY25622" fmla="*/ 494541 h 2128862"/>
              <a:gd name="connsiteX25623" fmla="*/ 886851 w 2482948"/>
              <a:gd name="connsiteY25623" fmla="*/ 499596 h 2128862"/>
              <a:gd name="connsiteX25624" fmla="*/ 889421 w 2482948"/>
              <a:gd name="connsiteY25624" fmla="*/ 503370 h 2128862"/>
              <a:gd name="connsiteX25625" fmla="*/ 891478 w 2482948"/>
              <a:gd name="connsiteY25625" fmla="*/ 506389 h 2128862"/>
              <a:gd name="connsiteX25626" fmla="*/ 895795 w 2482948"/>
              <a:gd name="connsiteY25626" fmla="*/ 507282 h 2128862"/>
              <a:gd name="connsiteX25627" fmla="*/ 896341 w 2482948"/>
              <a:gd name="connsiteY25627" fmla="*/ 506550 h 2128862"/>
              <a:gd name="connsiteX25628" fmla="*/ 897177 w 2482948"/>
              <a:gd name="connsiteY25628" fmla="*/ 505428 h 2128862"/>
              <a:gd name="connsiteX25629" fmla="*/ 892357 w 2482948"/>
              <a:gd name="connsiteY25629" fmla="*/ 497121 h 2128862"/>
              <a:gd name="connsiteX25630" fmla="*/ 785788 w 2482948"/>
              <a:gd name="connsiteY25630" fmla="*/ 494435 h 2128862"/>
              <a:gd name="connsiteX25631" fmla="*/ 781947 w 2482948"/>
              <a:gd name="connsiteY25631" fmla="*/ 498628 h 2128862"/>
              <a:gd name="connsiteX25632" fmla="*/ 789131 w 2482948"/>
              <a:gd name="connsiteY25632" fmla="*/ 502927 h 2128862"/>
              <a:gd name="connsiteX25633" fmla="*/ 794914 w 2482948"/>
              <a:gd name="connsiteY25633" fmla="*/ 502043 h 2128862"/>
              <a:gd name="connsiteX25634" fmla="*/ 1339968 w 2482948"/>
              <a:gd name="connsiteY25634" fmla="*/ 494360 h 2128862"/>
              <a:gd name="connsiteX25635" fmla="*/ 1339048 w 2482948"/>
              <a:gd name="connsiteY25635" fmla="*/ 495670 h 2128862"/>
              <a:gd name="connsiteX25636" fmla="*/ 1338781 w 2482948"/>
              <a:gd name="connsiteY25636" fmla="*/ 496049 h 2128862"/>
              <a:gd name="connsiteX25637" fmla="*/ 1339496 w 2482948"/>
              <a:gd name="connsiteY25637" fmla="*/ 496376 h 2128862"/>
              <a:gd name="connsiteX25638" fmla="*/ 1350657 w 2482948"/>
              <a:gd name="connsiteY25638" fmla="*/ 501385 h 2128862"/>
              <a:gd name="connsiteX25639" fmla="*/ 1352211 w 2482948"/>
              <a:gd name="connsiteY25639" fmla="*/ 499968 h 2128862"/>
              <a:gd name="connsiteX25640" fmla="*/ 502921 w 2482948"/>
              <a:gd name="connsiteY25640" fmla="*/ 493428 h 2128862"/>
              <a:gd name="connsiteX25641" fmla="*/ 442987 w 2482948"/>
              <a:gd name="connsiteY25641" fmla="*/ 567305 h 2128862"/>
              <a:gd name="connsiteX25642" fmla="*/ 400930 w 2482948"/>
              <a:gd name="connsiteY25642" fmla="*/ 621080 h 2128862"/>
              <a:gd name="connsiteX25643" fmla="*/ 393623 w 2482948"/>
              <a:gd name="connsiteY25643" fmla="*/ 630456 h 2128862"/>
              <a:gd name="connsiteX25644" fmla="*/ 143636 w 2482948"/>
              <a:gd name="connsiteY25644" fmla="*/ 999301 h 2128862"/>
              <a:gd name="connsiteX25645" fmla="*/ 88482 w 2482948"/>
              <a:gd name="connsiteY25645" fmla="*/ 1082859 h 2128862"/>
              <a:gd name="connsiteX25646" fmla="*/ 67494 w 2482948"/>
              <a:gd name="connsiteY25646" fmla="*/ 1113974 h 2128862"/>
              <a:gd name="connsiteX25647" fmla="*/ 67563 w 2482948"/>
              <a:gd name="connsiteY25647" fmla="*/ 1114418 h 2128862"/>
              <a:gd name="connsiteX25648" fmla="*/ 67891 w 2482948"/>
              <a:gd name="connsiteY25648" fmla="*/ 1116525 h 2128862"/>
              <a:gd name="connsiteX25649" fmla="*/ 86414 w 2482948"/>
              <a:gd name="connsiteY25649" fmla="*/ 1091684 h 2128862"/>
              <a:gd name="connsiteX25650" fmla="*/ 146946 w 2482948"/>
              <a:gd name="connsiteY25650" fmla="*/ 1006609 h 2128862"/>
              <a:gd name="connsiteX25651" fmla="*/ 399828 w 2482948"/>
              <a:gd name="connsiteY25651" fmla="*/ 642176 h 2128862"/>
              <a:gd name="connsiteX25652" fmla="*/ 411273 w 2482948"/>
              <a:gd name="connsiteY25652" fmla="*/ 628387 h 2128862"/>
              <a:gd name="connsiteX25653" fmla="*/ 449192 w 2482948"/>
              <a:gd name="connsiteY25653" fmla="*/ 580265 h 2128862"/>
              <a:gd name="connsiteX25654" fmla="*/ 511078 w 2482948"/>
              <a:gd name="connsiteY25654" fmla="*/ 505090 h 2128862"/>
              <a:gd name="connsiteX25655" fmla="*/ 506207 w 2482948"/>
              <a:gd name="connsiteY25655" fmla="*/ 499654 h 2128862"/>
              <a:gd name="connsiteX25656" fmla="*/ 740503 w 2482948"/>
              <a:gd name="connsiteY25656" fmla="*/ 493212 h 2128862"/>
              <a:gd name="connsiteX25657" fmla="*/ 734013 w 2482948"/>
              <a:gd name="connsiteY25657" fmla="*/ 500089 h 2128862"/>
              <a:gd name="connsiteX25658" fmla="*/ 734442 w 2482948"/>
              <a:gd name="connsiteY25658" fmla="*/ 500534 h 2128862"/>
              <a:gd name="connsiteX25659" fmla="*/ 736134 w 2482948"/>
              <a:gd name="connsiteY25659" fmla="*/ 501244 h 2128862"/>
              <a:gd name="connsiteX25660" fmla="*/ 737979 w 2482948"/>
              <a:gd name="connsiteY25660" fmla="*/ 502019 h 2128862"/>
              <a:gd name="connsiteX25661" fmla="*/ 745708 w 2482948"/>
              <a:gd name="connsiteY25661" fmla="*/ 505264 h 2128862"/>
              <a:gd name="connsiteX25662" fmla="*/ 747821 w 2482948"/>
              <a:gd name="connsiteY25662" fmla="*/ 502989 h 2128862"/>
              <a:gd name="connsiteX25663" fmla="*/ 749937 w 2482948"/>
              <a:gd name="connsiteY25663" fmla="*/ 500710 h 2128862"/>
              <a:gd name="connsiteX25664" fmla="*/ 1366802 w 2482948"/>
              <a:gd name="connsiteY25664" fmla="*/ 493052 h 2128862"/>
              <a:gd name="connsiteX25665" fmla="*/ 1365566 w 2482948"/>
              <a:gd name="connsiteY25665" fmla="*/ 494180 h 2128862"/>
              <a:gd name="connsiteX25666" fmla="*/ 1382816 w 2482948"/>
              <a:gd name="connsiteY25666" fmla="*/ 501809 h 2128862"/>
              <a:gd name="connsiteX25667" fmla="*/ 1383777 w 2482948"/>
              <a:gd name="connsiteY25667" fmla="*/ 502338 h 2128862"/>
              <a:gd name="connsiteX25668" fmla="*/ 1384194 w 2482948"/>
              <a:gd name="connsiteY25668" fmla="*/ 501946 h 2128862"/>
              <a:gd name="connsiteX25669" fmla="*/ 1385252 w 2482948"/>
              <a:gd name="connsiteY25669" fmla="*/ 501478 h 2128862"/>
              <a:gd name="connsiteX25670" fmla="*/ 1384608 w 2482948"/>
              <a:gd name="connsiteY25670" fmla="*/ 501119 h 2128862"/>
              <a:gd name="connsiteX25671" fmla="*/ 1290996 w 2482948"/>
              <a:gd name="connsiteY25671" fmla="*/ 492780 h 2128862"/>
              <a:gd name="connsiteX25672" fmla="*/ 1288915 w 2482948"/>
              <a:gd name="connsiteY25672" fmla="*/ 493889 h 2128862"/>
              <a:gd name="connsiteX25673" fmla="*/ 1292500 w 2482948"/>
              <a:gd name="connsiteY25673" fmla="*/ 495466 h 2128862"/>
              <a:gd name="connsiteX25674" fmla="*/ 1315526 w 2482948"/>
              <a:gd name="connsiteY25674" fmla="*/ 505669 h 2128862"/>
              <a:gd name="connsiteX25675" fmla="*/ 1316177 w 2482948"/>
              <a:gd name="connsiteY25675" fmla="*/ 505966 h 2128862"/>
              <a:gd name="connsiteX25676" fmla="*/ 1318124 w 2482948"/>
              <a:gd name="connsiteY25676" fmla="*/ 505096 h 2128862"/>
              <a:gd name="connsiteX25677" fmla="*/ 1317871 w 2482948"/>
              <a:gd name="connsiteY25677" fmla="*/ 504981 h 2128862"/>
              <a:gd name="connsiteX25678" fmla="*/ 1296084 w 2482948"/>
              <a:gd name="connsiteY25678" fmla="*/ 495053 h 2128862"/>
              <a:gd name="connsiteX25679" fmla="*/ 876326 w 2482948"/>
              <a:gd name="connsiteY25679" fmla="*/ 492231 h 2128862"/>
              <a:gd name="connsiteX25680" fmla="*/ 872747 w 2482948"/>
              <a:gd name="connsiteY25680" fmla="*/ 496642 h 2128862"/>
              <a:gd name="connsiteX25681" fmla="*/ 878224 w 2482948"/>
              <a:gd name="connsiteY25681" fmla="*/ 503207 h 2128862"/>
              <a:gd name="connsiteX25682" fmla="*/ 878290 w 2482948"/>
              <a:gd name="connsiteY25682" fmla="*/ 503126 h 2128862"/>
              <a:gd name="connsiteX25683" fmla="*/ 881247 w 2482948"/>
              <a:gd name="connsiteY25683" fmla="*/ 499456 h 2128862"/>
              <a:gd name="connsiteX25684" fmla="*/ 876399 w 2482948"/>
              <a:gd name="connsiteY25684" fmla="*/ 492338 h 2128862"/>
              <a:gd name="connsiteX25685" fmla="*/ 1241750 w 2482948"/>
              <a:gd name="connsiteY25685" fmla="*/ 492004 h 2128862"/>
              <a:gd name="connsiteX25686" fmla="*/ 1241202 w 2482948"/>
              <a:gd name="connsiteY25686" fmla="*/ 492352 h 2128862"/>
              <a:gd name="connsiteX25687" fmla="*/ 1240887 w 2482948"/>
              <a:gd name="connsiteY25687" fmla="*/ 492551 h 2128862"/>
              <a:gd name="connsiteX25688" fmla="*/ 1239749 w 2482948"/>
              <a:gd name="connsiteY25688" fmla="*/ 493273 h 2128862"/>
              <a:gd name="connsiteX25689" fmla="*/ 1247886 w 2482948"/>
              <a:gd name="connsiteY25689" fmla="*/ 496810 h 2128862"/>
              <a:gd name="connsiteX25690" fmla="*/ 1261187 w 2482948"/>
              <a:gd name="connsiteY25690" fmla="*/ 502591 h 2128862"/>
              <a:gd name="connsiteX25691" fmla="*/ 1261694 w 2482948"/>
              <a:gd name="connsiteY25691" fmla="*/ 502812 h 2128862"/>
              <a:gd name="connsiteX25692" fmla="*/ 1263884 w 2482948"/>
              <a:gd name="connsiteY25692" fmla="*/ 501645 h 2128862"/>
              <a:gd name="connsiteX25693" fmla="*/ 1262981 w 2482948"/>
              <a:gd name="connsiteY25693" fmla="*/ 501245 h 2128862"/>
              <a:gd name="connsiteX25694" fmla="*/ 1262631 w 2482948"/>
              <a:gd name="connsiteY25694" fmla="*/ 501091 h 2128862"/>
              <a:gd name="connsiteX25695" fmla="*/ 1260476 w 2482948"/>
              <a:gd name="connsiteY25695" fmla="*/ 500138 h 2128862"/>
              <a:gd name="connsiteX25696" fmla="*/ 1251962 w 2482948"/>
              <a:gd name="connsiteY25696" fmla="*/ 496433 h 2128862"/>
              <a:gd name="connsiteX25697" fmla="*/ 1242447 w 2482948"/>
              <a:gd name="connsiteY25697" fmla="*/ 492295 h 2128862"/>
              <a:gd name="connsiteX25698" fmla="*/ 693250 w 2482948"/>
              <a:gd name="connsiteY25698" fmla="*/ 491568 h 2128862"/>
              <a:gd name="connsiteX25699" fmla="*/ 687362 w 2482948"/>
              <a:gd name="connsiteY25699" fmla="*/ 498142 h 2128862"/>
              <a:gd name="connsiteX25700" fmla="*/ 687717 w 2482948"/>
              <a:gd name="connsiteY25700" fmla="*/ 498402 h 2128862"/>
              <a:gd name="connsiteX25701" fmla="*/ 688004 w 2482948"/>
              <a:gd name="connsiteY25701" fmla="*/ 498612 h 2128862"/>
              <a:gd name="connsiteX25702" fmla="*/ 697681 w 2482948"/>
              <a:gd name="connsiteY25702" fmla="*/ 505710 h 2128862"/>
              <a:gd name="connsiteX25703" fmla="*/ 701513 w 2482948"/>
              <a:gd name="connsiteY25703" fmla="*/ 501422 h 2128862"/>
              <a:gd name="connsiteX25704" fmla="*/ 703786 w 2482948"/>
              <a:gd name="connsiteY25704" fmla="*/ 498877 h 2128862"/>
              <a:gd name="connsiteX25705" fmla="*/ 696512 w 2482948"/>
              <a:gd name="connsiteY25705" fmla="*/ 493831 h 2128862"/>
              <a:gd name="connsiteX25706" fmla="*/ 717456 w 2482948"/>
              <a:gd name="connsiteY25706" fmla="*/ 491179 h 2128862"/>
              <a:gd name="connsiteX25707" fmla="*/ 715881 w 2482948"/>
              <a:gd name="connsiteY25707" fmla="*/ 492943 h 2128862"/>
              <a:gd name="connsiteX25708" fmla="*/ 713723 w 2482948"/>
              <a:gd name="connsiteY25708" fmla="*/ 495358 h 2128862"/>
              <a:gd name="connsiteX25709" fmla="*/ 710304 w 2482948"/>
              <a:gd name="connsiteY25709" fmla="*/ 499185 h 2128862"/>
              <a:gd name="connsiteX25710" fmla="*/ 713957 w 2482948"/>
              <a:gd name="connsiteY25710" fmla="*/ 502272 h 2128862"/>
              <a:gd name="connsiteX25711" fmla="*/ 714913 w 2482948"/>
              <a:gd name="connsiteY25711" fmla="*/ 503080 h 2128862"/>
              <a:gd name="connsiteX25712" fmla="*/ 716021 w 2482948"/>
              <a:gd name="connsiteY25712" fmla="*/ 504017 h 2128862"/>
              <a:gd name="connsiteX25713" fmla="*/ 721040 w 2482948"/>
              <a:gd name="connsiteY25713" fmla="*/ 506479 h 2128862"/>
              <a:gd name="connsiteX25714" fmla="*/ 722792 w 2482948"/>
              <a:gd name="connsiteY25714" fmla="*/ 504517 h 2128862"/>
              <a:gd name="connsiteX25715" fmla="*/ 725180 w 2482948"/>
              <a:gd name="connsiteY25715" fmla="*/ 501842 h 2128862"/>
              <a:gd name="connsiteX25716" fmla="*/ 726603 w 2482948"/>
              <a:gd name="connsiteY25716" fmla="*/ 500249 h 2128862"/>
              <a:gd name="connsiteX25717" fmla="*/ 726479 w 2482948"/>
              <a:gd name="connsiteY25717" fmla="*/ 500189 h 2128862"/>
              <a:gd name="connsiteX25718" fmla="*/ 726227 w 2482948"/>
              <a:gd name="connsiteY25718" fmla="*/ 500069 h 2128862"/>
              <a:gd name="connsiteX25719" fmla="*/ 724894 w 2482948"/>
              <a:gd name="connsiteY25719" fmla="*/ 499431 h 2128862"/>
              <a:gd name="connsiteX25720" fmla="*/ 723425 w 2482948"/>
              <a:gd name="connsiteY25720" fmla="*/ 497801 h 2128862"/>
              <a:gd name="connsiteX25721" fmla="*/ 765056 w 2482948"/>
              <a:gd name="connsiteY25721" fmla="*/ 491168 h 2128862"/>
              <a:gd name="connsiteX25722" fmla="*/ 759551 w 2482948"/>
              <a:gd name="connsiteY25722" fmla="*/ 497104 h 2128862"/>
              <a:gd name="connsiteX25723" fmla="*/ 771200 w 2482948"/>
              <a:gd name="connsiteY25723" fmla="*/ 504305 h 2128862"/>
              <a:gd name="connsiteX25724" fmla="*/ 771742 w 2482948"/>
              <a:gd name="connsiteY25724" fmla="*/ 503714 h 2128862"/>
              <a:gd name="connsiteX25725" fmla="*/ 774915 w 2482948"/>
              <a:gd name="connsiteY25725" fmla="*/ 500247 h 2128862"/>
              <a:gd name="connsiteX25726" fmla="*/ 774764 w 2482948"/>
              <a:gd name="connsiteY25726" fmla="*/ 500109 h 2128862"/>
              <a:gd name="connsiteX25727" fmla="*/ 773804 w 2482948"/>
              <a:gd name="connsiteY25727" fmla="*/ 499224 h 2128862"/>
              <a:gd name="connsiteX25728" fmla="*/ 670326 w 2482948"/>
              <a:gd name="connsiteY25728" fmla="*/ 490510 h 2128862"/>
              <a:gd name="connsiteX25729" fmla="*/ 663761 w 2482948"/>
              <a:gd name="connsiteY25729" fmla="*/ 497808 h 2128862"/>
              <a:gd name="connsiteX25730" fmla="*/ 672014 w 2482948"/>
              <a:gd name="connsiteY25730" fmla="*/ 506497 h 2128862"/>
              <a:gd name="connsiteX25731" fmla="*/ 673064 w 2482948"/>
              <a:gd name="connsiteY25731" fmla="*/ 506946 h 2128862"/>
              <a:gd name="connsiteX25732" fmla="*/ 676009 w 2482948"/>
              <a:gd name="connsiteY25732" fmla="*/ 503662 h 2128862"/>
              <a:gd name="connsiteX25733" fmla="*/ 679993 w 2482948"/>
              <a:gd name="connsiteY25733" fmla="*/ 499222 h 2128862"/>
              <a:gd name="connsiteX25734" fmla="*/ 914251 w 2482948"/>
              <a:gd name="connsiteY25734" fmla="*/ 490402 h 2128862"/>
              <a:gd name="connsiteX25735" fmla="*/ 909588 w 2482948"/>
              <a:gd name="connsiteY25735" fmla="*/ 496763 h 2128862"/>
              <a:gd name="connsiteX25736" fmla="*/ 913641 w 2482948"/>
              <a:gd name="connsiteY25736" fmla="*/ 505484 h 2128862"/>
              <a:gd name="connsiteX25737" fmla="*/ 917592 w 2482948"/>
              <a:gd name="connsiteY25737" fmla="*/ 499823 h 2128862"/>
              <a:gd name="connsiteX25738" fmla="*/ 917634 w 2482948"/>
              <a:gd name="connsiteY25738" fmla="*/ 499763 h 2128862"/>
              <a:gd name="connsiteX25739" fmla="*/ 917608 w 2482948"/>
              <a:gd name="connsiteY25739" fmla="*/ 499693 h 2128862"/>
              <a:gd name="connsiteX25740" fmla="*/ 1209134 w 2482948"/>
              <a:gd name="connsiteY25740" fmla="*/ 490055 h 2128862"/>
              <a:gd name="connsiteX25741" fmla="*/ 1048299 w 2482948"/>
              <a:gd name="connsiteY25741" fmla="*/ 609025 h 2128862"/>
              <a:gd name="connsiteX25742" fmla="*/ 1048039 w 2482948"/>
              <a:gd name="connsiteY25742" fmla="*/ 609218 h 2128862"/>
              <a:gd name="connsiteX25743" fmla="*/ 1048113 w 2482948"/>
              <a:gd name="connsiteY25743" fmla="*/ 609297 h 2128862"/>
              <a:gd name="connsiteX25744" fmla="*/ 1220598 w 2482948"/>
              <a:gd name="connsiteY25744" fmla="*/ 500866 h 2128862"/>
              <a:gd name="connsiteX25745" fmla="*/ 1216561 w 2482948"/>
              <a:gd name="connsiteY25745" fmla="*/ 497059 h 2128862"/>
              <a:gd name="connsiteX25746" fmla="*/ 1214901 w 2482948"/>
              <a:gd name="connsiteY25746" fmla="*/ 495493 h 2128862"/>
              <a:gd name="connsiteX25747" fmla="*/ 575530 w 2482948"/>
              <a:gd name="connsiteY25747" fmla="*/ 489912 h 2128862"/>
              <a:gd name="connsiteX25748" fmla="*/ 570552 w 2482948"/>
              <a:gd name="connsiteY25748" fmla="*/ 495678 h 2128862"/>
              <a:gd name="connsiteX25749" fmla="*/ 573429 w 2482948"/>
              <a:gd name="connsiteY25749" fmla="*/ 498434 h 2128862"/>
              <a:gd name="connsiteX25750" fmla="*/ 576495 w 2482948"/>
              <a:gd name="connsiteY25750" fmla="*/ 501371 h 2128862"/>
              <a:gd name="connsiteX25751" fmla="*/ 579801 w 2482948"/>
              <a:gd name="connsiteY25751" fmla="*/ 504538 h 2128862"/>
              <a:gd name="connsiteX25752" fmla="*/ 584685 w 2482948"/>
              <a:gd name="connsiteY25752" fmla="*/ 498886 h 2128862"/>
              <a:gd name="connsiteX25753" fmla="*/ 577639 w 2482948"/>
              <a:gd name="connsiteY25753" fmla="*/ 493086 h 2128862"/>
              <a:gd name="connsiteX25754" fmla="*/ 577342 w 2482948"/>
              <a:gd name="connsiteY25754" fmla="*/ 492639 h 2128862"/>
              <a:gd name="connsiteX25755" fmla="*/ 1562228 w 2482948"/>
              <a:gd name="connsiteY25755" fmla="*/ 489456 h 2128862"/>
              <a:gd name="connsiteX25756" fmla="*/ 1486289 w 2482948"/>
              <a:gd name="connsiteY25756" fmla="*/ 494302 h 2128862"/>
              <a:gd name="connsiteX25757" fmla="*/ 1471006 w 2482948"/>
              <a:gd name="connsiteY25757" fmla="*/ 497019 h 2128862"/>
              <a:gd name="connsiteX25758" fmla="*/ 1467993 w 2482948"/>
              <a:gd name="connsiteY25758" fmla="*/ 497555 h 2128862"/>
              <a:gd name="connsiteX25759" fmla="*/ 1425539 w 2482948"/>
              <a:gd name="connsiteY25759" fmla="*/ 512776 h 2128862"/>
              <a:gd name="connsiteX25760" fmla="*/ 1425527 w 2482948"/>
              <a:gd name="connsiteY25760" fmla="*/ 513591 h 2128862"/>
              <a:gd name="connsiteX25761" fmla="*/ 1425512 w 2482948"/>
              <a:gd name="connsiteY25761" fmla="*/ 514647 h 2128862"/>
              <a:gd name="connsiteX25762" fmla="*/ 1425559 w 2482948"/>
              <a:gd name="connsiteY25762" fmla="*/ 514496 h 2128862"/>
              <a:gd name="connsiteX25763" fmla="*/ 1425559 w 2482948"/>
              <a:gd name="connsiteY25763" fmla="*/ 521316 h 2128862"/>
              <a:gd name="connsiteX25764" fmla="*/ 1426039 w 2482948"/>
              <a:gd name="connsiteY25764" fmla="*/ 526175 h 2128862"/>
              <a:gd name="connsiteX25765" fmla="*/ 1454570 w 2482948"/>
              <a:gd name="connsiteY25765" fmla="*/ 511887 h 2128862"/>
              <a:gd name="connsiteX25766" fmla="*/ 1457839 w 2482948"/>
              <a:gd name="connsiteY25766" fmla="*/ 510983 h 2128862"/>
              <a:gd name="connsiteX25767" fmla="*/ 1497679 w 2482948"/>
              <a:gd name="connsiteY25767" fmla="*/ 499966 h 2128862"/>
              <a:gd name="connsiteX25768" fmla="*/ 1504441 w 2482948"/>
              <a:gd name="connsiteY25768" fmla="*/ 499407 h 2128862"/>
              <a:gd name="connsiteX25769" fmla="*/ 1508694 w 2482948"/>
              <a:gd name="connsiteY25769" fmla="*/ 499055 h 2128862"/>
              <a:gd name="connsiteX25770" fmla="*/ 1520552 w 2482948"/>
              <a:gd name="connsiteY25770" fmla="*/ 496244 h 2128862"/>
              <a:gd name="connsiteX25771" fmla="*/ 1591024 w 2482948"/>
              <a:gd name="connsiteY25771" fmla="*/ 492243 h 2128862"/>
              <a:gd name="connsiteX25772" fmla="*/ 1632124 w 2482948"/>
              <a:gd name="connsiteY25772" fmla="*/ 494986 h 2128862"/>
              <a:gd name="connsiteX25773" fmla="*/ 1637587 w 2482948"/>
              <a:gd name="connsiteY25773" fmla="*/ 495350 h 2128862"/>
              <a:gd name="connsiteX25774" fmla="*/ 1627155 w 2482948"/>
              <a:gd name="connsiteY25774" fmla="*/ 493999 h 2128862"/>
              <a:gd name="connsiteX25775" fmla="*/ 1620909 w 2482948"/>
              <a:gd name="connsiteY25775" fmla="*/ 493191 h 2128862"/>
              <a:gd name="connsiteX25776" fmla="*/ 1606768 w 2482948"/>
              <a:gd name="connsiteY25776" fmla="*/ 492291 h 2128862"/>
              <a:gd name="connsiteX25777" fmla="*/ 1599397 w 2482948"/>
              <a:gd name="connsiteY25777" fmla="*/ 491822 h 2128862"/>
              <a:gd name="connsiteX25778" fmla="*/ 599243 w 2482948"/>
              <a:gd name="connsiteY25778" fmla="*/ 489256 h 2128862"/>
              <a:gd name="connsiteX25779" fmla="*/ 591340 w 2482948"/>
              <a:gd name="connsiteY25779" fmla="*/ 498409 h 2128862"/>
              <a:gd name="connsiteX25780" fmla="*/ 595313 w 2482948"/>
              <a:gd name="connsiteY25780" fmla="*/ 502857 h 2128862"/>
              <a:gd name="connsiteX25781" fmla="*/ 595562 w 2482948"/>
              <a:gd name="connsiteY25781" fmla="*/ 503029 h 2128862"/>
              <a:gd name="connsiteX25782" fmla="*/ 596367 w 2482948"/>
              <a:gd name="connsiteY25782" fmla="*/ 503585 h 2128862"/>
              <a:gd name="connsiteX25783" fmla="*/ 601765 w 2482948"/>
              <a:gd name="connsiteY25783" fmla="*/ 507313 h 2128862"/>
              <a:gd name="connsiteX25784" fmla="*/ 607831 w 2482948"/>
              <a:gd name="connsiteY25784" fmla="*/ 500325 h 2128862"/>
              <a:gd name="connsiteX25785" fmla="*/ 608275 w 2482948"/>
              <a:gd name="connsiteY25785" fmla="*/ 499833 h 2128862"/>
              <a:gd name="connsiteX25786" fmla="*/ 608511 w 2482948"/>
              <a:gd name="connsiteY25786" fmla="*/ 499572 h 2128862"/>
              <a:gd name="connsiteX25787" fmla="*/ 607304 w 2482948"/>
              <a:gd name="connsiteY25787" fmla="*/ 498697 h 2128862"/>
              <a:gd name="connsiteX25788" fmla="*/ 604936 w 2482948"/>
              <a:gd name="connsiteY25788" fmla="*/ 496982 h 2128862"/>
              <a:gd name="connsiteX25789" fmla="*/ 1343633 w 2482948"/>
              <a:gd name="connsiteY25789" fmla="*/ 489146 h 2128862"/>
              <a:gd name="connsiteX25790" fmla="*/ 1342694 w 2482948"/>
              <a:gd name="connsiteY25790" fmla="*/ 490482 h 2128862"/>
              <a:gd name="connsiteX25791" fmla="*/ 1355997 w 2482948"/>
              <a:gd name="connsiteY25791" fmla="*/ 496516 h 2128862"/>
              <a:gd name="connsiteX25792" fmla="*/ 1357221 w 2482948"/>
              <a:gd name="connsiteY25792" fmla="*/ 495399 h 2128862"/>
              <a:gd name="connsiteX25793" fmla="*/ 1297933 w 2482948"/>
              <a:gd name="connsiteY25793" fmla="*/ 489083 h 2128862"/>
              <a:gd name="connsiteX25794" fmla="*/ 1295877 w 2482948"/>
              <a:gd name="connsiteY25794" fmla="*/ 490179 h 2128862"/>
              <a:gd name="connsiteX25795" fmla="*/ 1296912 w 2482948"/>
              <a:gd name="connsiteY25795" fmla="*/ 490641 h 2128862"/>
              <a:gd name="connsiteX25796" fmla="*/ 1319249 w 2482948"/>
              <a:gd name="connsiteY25796" fmla="*/ 500706 h 2128862"/>
              <a:gd name="connsiteX25797" fmla="*/ 1323564 w 2482948"/>
              <a:gd name="connsiteY25797" fmla="*/ 502665 h 2128862"/>
              <a:gd name="connsiteX25798" fmla="*/ 1325700 w 2482948"/>
              <a:gd name="connsiteY25798" fmla="*/ 501711 h 2128862"/>
              <a:gd name="connsiteX25799" fmla="*/ 1322284 w 2482948"/>
              <a:gd name="connsiteY25799" fmla="*/ 500154 h 2128862"/>
              <a:gd name="connsiteX25800" fmla="*/ 1300774 w 2482948"/>
              <a:gd name="connsiteY25800" fmla="*/ 490364 h 2128862"/>
              <a:gd name="connsiteX25801" fmla="*/ 648718 w 2482948"/>
              <a:gd name="connsiteY25801" fmla="*/ 488844 h 2128862"/>
              <a:gd name="connsiteX25802" fmla="*/ 641052 w 2482948"/>
              <a:gd name="connsiteY25802" fmla="*/ 497387 h 2128862"/>
              <a:gd name="connsiteX25803" fmla="*/ 649519 w 2482948"/>
              <a:gd name="connsiteY25803" fmla="*/ 506077 h 2128862"/>
              <a:gd name="connsiteX25804" fmla="*/ 657052 w 2482948"/>
              <a:gd name="connsiteY25804" fmla="*/ 497627 h 2128862"/>
              <a:gd name="connsiteX25805" fmla="*/ 1372582 w 2482948"/>
              <a:gd name="connsiteY25805" fmla="*/ 488672 h 2128862"/>
              <a:gd name="connsiteX25806" fmla="*/ 1370958 w 2482948"/>
              <a:gd name="connsiteY25806" fmla="*/ 489261 h 2128862"/>
              <a:gd name="connsiteX25807" fmla="*/ 1370709 w 2482948"/>
              <a:gd name="connsiteY25807" fmla="*/ 489488 h 2128862"/>
              <a:gd name="connsiteX25808" fmla="*/ 1386539 w 2482948"/>
              <a:gd name="connsiteY25808" fmla="*/ 496569 h 2128862"/>
              <a:gd name="connsiteX25809" fmla="*/ 1390858 w 2482948"/>
              <a:gd name="connsiteY25809" fmla="*/ 499002 h 2128862"/>
              <a:gd name="connsiteX25810" fmla="*/ 1391854 w 2482948"/>
              <a:gd name="connsiteY25810" fmla="*/ 498561 h 2128862"/>
              <a:gd name="connsiteX25811" fmla="*/ 1392538 w 2482948"/>
              <a:gd name="connsiteY25811" fmla="*/ 498259 h 2128862"/>
              <a:gd name="connsiteX25812" fmla="*/ 1388055 w 2482948"/>
              <a:gd name="connsiteY25812" fmla="*/ 495605 h 2128862"/>
              <a:gd name="connsiteX25813" fmla="*/ 836930 w 2482948"/>
              <a:gd name="connsiteY25813" fmla="*/ 488484 h 2128862"/>
              <a:gd name="connsiteX25814" fmla="*/ 832179 w 2482948"/>
              <a:gd name="connsiteY25814" fmla="*/ 493899 h 2128862"/>
              <a:gd name="connsiteX25815" fmla="*/ 834026 w 2482948"/>
              <a:gd name="connsiteY25815" fmla="*/ 495778 h 2128862"/>
              <a:gd name="connsiteX25816" fmla="*/ 837818 w 2482948"/>
              <a:gd name="connsiteY25816" fmla="*/ 499636 h 2128862"/>
              <a:gd name="connsiteX25817" fmla="*/ 840372 w 2482948"/>
              <a:gd name="connsiteY25817" fmla="*/ 499703 h 2128862"/>
              <a:gd name="connsiteX25818" fmla="*/ 841718 w 2482948"/>
              <a:gd name="connsiteY25818" fmla="*/ 499739 h 2128862"/>
              <a:gd name="connsiteX25819" fmla="*/ 844398 w 2482948"/>
              <a:gd name="connsiteY25819" fmla="*/ 496585 h 2128862"/>
              <a:gd name="connsiteX25820" fmla="*/ 842212 w 2482948"/>
              <a:gd name="connsiteY25820" fmla="*/ 494866 h 2128862"/>
              <a:gd name="connsiteX25821" fmla="*/ 840252 w 2482948"/>
              <a:gd name="connsiteY25821" fmla="*/ 492498 h 2128862"/>
              <a:gd name="connsiteX25822" fmla="*/ 838694 w 2482948"/>
              <a:gd name="connsiteY25822" fmla="*/ 490616 h 2128862"/>
              <a:gd name="connsiteX25823" fmla="*/ 1397983 w 2482948"/>
              <a:gd name="connsiteY25823" fmla="*/ 488434 h 2128862"/>
              <a:gd name="connsiteX25824" fmla="*/ 1402776 w 2482948"/>
              <a:gd name="connsiteY25824" fmla="*/ 493735 h 2128862"/>
              <a:gd name="connsiteX25825" fmla="*/ 1403138 w 2482948"/>
              <a:gd name="connsiteY25825" fmla="*/ 493576 h 2128862"/>
              <a:gd name="connsiteX25826" fmla="*/ 1404264 w 2482948"/>
              <a:gd name="connsiteY25826" fmla="*/ 493079 h 2128862"/>
              <a:gd name="connsiteX25827" fmla="*/ 1402258 w 2482948"/>
              <a:gd name="connsiteY25827" fmla="*/ 490363 h 2128862"/>
              <a:gd name="connsiteX25828" fmla="*/ 1234449 w 2482948"/>
              <a:gd name="connsiteY25828" fmla="*/ 487864 h 2128862"/>
              <a:gd name="connsiteX25829" fmla="*/ 1234449 w 2482948"/>
              <a:gd name="connsiteY25829" fmla="*/ 490969 h 2128862"/>
              <a:gd name="connsiteX25830" fmla="*/ 1234471 w 2482948"/>
              <a:gd name="connsiteY25830" fmla="*/ 490979 h 2128862"/>
              <a:gd name="connsiteX25831" fmla="*/ 1234511 w 2482948"/>
              <a:gd name="connsiteY25831" fmla="*/ 490997 h 2128862"/>
              <a:gd name="connsiteX25832" fmla="*/ 1234862 w 2482948"/>
              <a:gd name="connsiteY25832" fmla="*/ 489814 h 2128862"/>
              <a:gd name="connsiteX25833" fmla="*/ 1234958 w 2482948"/>
              <a:gd name="connsiteY25833" fmla="*/ 491191 h 2128862"/>
              <a:gd name="connsiteX25834" fmla="*/ 1235568 w 2482948"/>
              <a:gd name="connsiteY25834" fmla="*/ 491456 h 2128862"/>
              <a:gd name="connsiteX25835" fmla="*/ 1237515 w 2482948"/>
              <a:gd name="connsiteY25835" fmla="*/ 490232 h 2128862"/>
              <a:gd name="connsiteX25836" fmla="*/ 1236517 w 2482948"/>
              <a:gd name="connsiteY25836" fmla="*/ 489814 h 2128862"/>
              <a:gd name="connsiteX25837" fmla="*/ 1248343 w 2482948"/>
              <a:gd name="connsiteY25837" fmla="*/ 487824 h 2128862"/>
              <a:gd name="connsiteX25838" fmla="*/ 1246392 w 2482948"/>
              <a:gd name="connsiteY25838" fmla="*/ 489061 h 2128862"/>
              <a:gd name="connsiteX25839" fmla="*/ 1253615 w 2482948"/>
              <a:gd name="connsiteY25839" fmla="*/ 492158 h 2128862"/>
              <a:gd name="connsiteX25840" fmla="*/ 1268955 w 2482948"/>
              <a:gd name="connsiteY25840" fmla="*/ 498943 h 2128862"/>
              <a:gd name="connsiteX25841" fmla="*/ 1270866 w 2482948"/>
              <a:gd name="connsiteY25841" fmla="*/ 497924 h 2128862"/>
              <a:gd name="connsiteX25842" fmla="*/ 1257890 w 2482948"/>
              <a:gd name="connsiteY25842" fmla="*/ 492020 h 2128862"/>
              <a:gd name="connsiteX25843" fmla="*/ 1248790 w 2482948"/>
              <a:gd name="connsiteY25843" fmla="*/ 488022 h 2128862"/>
              <a:gd name="connsiteX25844" fmla="*/ 858034 w 2482948"/>
              <a:gd name="connsiteY25844" fmla="*/ 487519 h 2128862"/>
              <a:gd name="connsiteX25845" fmla="*/ 851350 w 2482948"/>
              <a:gd name="connsiteY25845" fmla="*/ 495423 h 2128862"/>
              <a:gd name="connsiteX25846" fmla="*/ 854292 w 2482948"/>
              <a:gd name="connsiteY25846" fmla="*/ 497737 h 2128862"/>
              <a:gd name="connsiteX25847" fmla="*/ 857364 w 2482948"/>
              <a:gd name="connsiteY25847" fmla="*/ 500153 h 2128862"/>
              <a:gd name="connsiteX25848" fmla="*/ 857453 w 2482948"/>
              <a:gd name="connsiteY25848" fmla="*/ 500155 h 2128862"/>
              <a:gd name="connsiteX25849" fmla="*/ 858715 w 2482948"/>
              <a:gd name="connsiteY25849" fmla="*/ 500188 h 2128862"/>
              <a:gd name="connsiteX25850" fmla="*/ 861903 w 2482948"/>
              <a:gd name="connsiteY25850" fmla="*/ 500273 h 2128862"/>
              <a:gd name="connsiteX25851" fmla="*/ 862085 w 2482948"/>
              <a:gd name="connsiteY25851" fmla="*/ 500310 h 2128862"/>
              <a:gd name="connsiteX25852" fmla="*/ 862344 w 2482948"/>
              <a:gd name="connsiteY25852" fmla="*/ 500364 h 2128862"/>
              <a:gd name="connsiteX25853" fmla="*/ 862652 w 2482948"/>
              <a:gd name="connsiteY25853" fmla="*/ 500428 h 2128862"/>
              <a:gd name="connsiteX25854" fmla="*/ 865691 w 2482948"/>
              <a:gd name="connsiteY25854" fmla="*/ 496684 h 2128862"/>
              <a:gd name="connsiteX25855" fmla="*/ 1944491 w 2482948"/>
              <a:gd name="connsiteY25855" fmla="*/ 487181 h 2128862"/>
              <a:gd name="connsiteX25856" fmla="*/ 1870793 w 2482948"/>
              <a:gd name="connsiteY25856" fmla="*/ 504569 h 2128862"/>
              <a:gd name="connsiteX25857" fmla="*/ 1868448 w 2482948"/>
              <a:gd name="connsiteY25857" fmla="*/ 504155 h 2128862"/>
              <a:gd name="connsiteX25858" fmla="*/ 1803535 w 2482948"/>
              <a:gd name="connsiteY25858" fmla="*/ 559701 h 2128862"/>
              <a:gd name="connsiteX25859" fmla="*/ 1795454 w 2482948"/>
              <a:gd name="connsiteY25859" fmla="*/ 570247 h 2128862"/>
              <a:gd name="connsiteX25860" fmla="*/ 1790534 w 2482948"/>
              <a:gd name="connsiteY25860" fmla="*/ 576667 h 2128862"/>
              <a:gd name="connsiteX25861" fmla="*/ 1809423 w 2482948"/>
              <a:gd name="connsiteY25861" fmla="*/ 563092 h 2128862"/>
              <a:gd name="connsiteX25862" fmla="*/ 1809706 w 2482948"/>
              <a:gd name="connsiteY25862" fmla="*/ 562959 h 2128862"/>
              <a:gd name="connsiteX25863" fmla="*/ 1831359 w 2482948"/>
              <a:gd name="connsiteY25863" fmla="*/ 552724 h 2128862"/>
              <a:gd name="connsiteX25864" fmla="*/ 1857285 w 2482948"/>
              <a:gd name="connsiteY25864" fmla="*/ 540470 h 2128862"/>
              <a:gd name="connsiteX25865" fmla="*/ 1883479 w 2482948"/>
              <a:gd name="connsiteY25865" fmla="*/ 518218 h 2128862"/>
              <a:gd name="connsiteX25866" fmla="*/ 1886099 w 2482948"/>
              <a:gd name="connsiteY25866" fmla="*/ 517115 h 2128862"/>
              <a:gd name="connsiteX25867" fmla="*/ 2033913 w 2482948"/>
              <a:gd name="connsiteY25867" fmla="*/ 500845 h 2128862"/>
              <a:gd name="connsiteX25868" fmla="*/ 2043150 w 2482948"/>
              <a:gd name="connsiteY25868" fmla="*/ 502500 h 2128862"/>
              <a:gd name="connsiteX25869" fmla="*/ 2052389 w 2482948"/>
              <a:gd name="connsiteY25869" fmla="*/ 504155 h 2128862"/>
              <a:gd name="connsiteX25870" fmla="*/ 2143764 w 2482948"/>
              <a:gd name="connsiteY25870" fmla="*/ 523058 h 2128862"/>
              <a:gd name="connsiteX25871" fmla="*/ 2180078 w 2482948"/>
              <a:gd name="connsiteY25871" fmla="*/ 532351 h 2128862"/>
              <a:gd name="connsiteX25872" fmla="*/ 2203736 w 2482948"/>
              <a:gd name="connsiteY25872" fmla="*/ 538406 h 2128862"/>
              <a:gd name="connsiteX25873" fmla="*/ 2239147 w 2482948"/>
              <a:gd name="connsiteY25873" fmla="*/ 547469 h 2128862"/>
              <a:gd name="connsiteX25874" fmla="*/ 2231570 w 2482948"/>
              <a:gd name="connsiteY25874" fmla="*/ 544952 h 2128862"/>
              <a:gd name="connsiteX25875" fmla="*/ 2039014 w 2482948"/>
              <a:gd name="connsiteY25875" fmla="*/ 494641 h 2128862"/>
              <a:gd name="connsiteX25876" fmla="*/ 2034601 w 2482948"/>
              <a:gd name="connsiteY25876" fmla="*/ 493675 h 2128862"/>
              <a:gd name="connsiteX25877" fmla="*/ 2020122 w 2482948"/>
              <a:gd name="connsiteY25877" fmla="*/ 490780 h 2128862"/>
              <a:gd name="connsiteX25878" fmla="*/ 1944491 w 2482948"/>
              <a:gd name="connsiteY25878" fmla="*/ 487181 h 2128862"/>
              <a:gd name="connsiteX25879" fmla="*/ 625235 w 2482948"/>
              <a:gd name="connsiteY25879" fmla="*/ 487126 h 2128862"/>
              <a:gd name="connsiteX25880" fmla="*/ 614643 w 2482948"/>
              <a:gd name="connsiteY25880" fmla="*/ 498654 h 2128862"/>
              <a:gd name="connsiteX25881" fmla="*/ 616993 w 2482948"/>
              <a:gd name="connsiteY25881" fmla="*/ 501220 h 2128862"/>
              <a:gd name="connsiteX25882" fmla="*/ 625405 w 2482948"/>
              <a:gd name="connsiteY25882" fmla="*/ 506814 h 2128862"/>
              <a:gd name="connsiteX25883" fmla="*/ 634468 w 2482948"/>
              <a:gd name="connsiteY25883" fmla="*/ 496610 h 2128862"/>
              <a:gd name="connsiteX25884" fmla="*/ 634348 w 2482948"/>
              <a:gd name="connsiteY25884" fmla="*/ 496487 h 2128862"/>
              <a:gd name="connsiteX25885" fmla="*/ 554034 w 2482948"/>
              <a:gd name="connsiteY25885" fmla="*/ 486764 h 2128862"/>
              <a:gd name="connsiteX25886" fmla="*/ 542960 w 2482948"/>
              <a:gd name="connsiteY25886" fmla="*/ 499598 h 2128862"/>
              <a:gd name="connsiteX25887" fmla="*/ 550999 w 2482948"/>
              <a:gd name="connsiteY25887" fmla="*/ 507916 h 2128862"/>
              <a:gd name="connsiteX25888" fmla="*/ 552200 w 2482948"/>
              <a:gd name="connsiteY25888" fmla="*/ 509160 h 2128862"/>
              <a:gd name="connsiteX25889" fmla="*/ 552369 w 2482948"/>
              <a:gd name="connsiteY25889" fmla="*/ 509334 h 2128862"/>
              <a:gd name="connsiteX25890" fmla="*/ 563809 w 2482948"/>
              <a:gd name="connsiteY25890" fmla="*/ 496072 h 2128862"/>
              <a:gd name="connsiteX25891" fmla="*/ 1381431 w 2482948"/>
              <a:gd name="connsiteY25891" fmla="*/ 485465 h 2128862"/>
              <a:gd name="connsiteX25892" fmla="*/ 1380248 w 2482948"/>
              <a:gd name="connsiteY25892" fmla="*/ 485893 h 2128862"/>
              <a:gd name="connsiteX25893" fmla="*/ 1379228 w 2482948"/>
              <a:gd name="connsiteY25893" fmla="*/ 486263 h 2128862"/>
              <a:gd name="connsiteX25894" fmla="*/ 1389849 w 2482948"/>
              <a:gd name="connsiteY25894" fmla="*/ 491055 h 2128862"/>
              <a:gd name="connsiteX25895" fmla="*/ 1396741 w 2482948"/>
              <a:gd name="connsiteY25895" fmla="*/ 495075 h 2128862"/>
              <a:gd name="connsiteX25896" fmla="*/ 1391778 w 2482948"/>
              <a:gd name="connsiteY25896" fmla="*/ 490226 h 2128862"/>
              <a:gd name="connsiteX25897" fmla="*/ 1231840 w 2482948"/>
              <a:gd name="connsiteY25897" fmla="*/ 485405 h 2128862"/>
              <a:gd name="connsiteX25898" fmla="*/ 1232092 w 2482948"/>
              <a:gd name="connsiteY25898" fmla="*/ 489223 h 2128862"/>
              <a:gd name="connsiteX25899" fmla="*/ 1232113 w 2482948"/>
              <a:gd name="connsiteY25899" fmla="*/ 489550 h 2128862"/>
              <a:gd name="connsiteX25900" fmla="*/ 1232115 w 2482948"/>
              <a:gd name="connsiteY25900" fmla="*/ 489575 h 2128862"/>
              <a:gd name="connsiteX25901" fmla="*/ 1233172 w 2482948"/>
              <a:gd name="connsiteY25901" fmla="*/ 490331 h 2128862"/>
              <a:gd name="connsiteX25902" fmla="*/ 1234055 w 2482948"/>
              <a:gd name="connsiteY25902" fmla="*/ 487493 h 2128862"/>
              <a:gd name="connsiteX25903" fmla="*/ 1233282 w 2482948"/>
              <a:gd name="connsiteY25903" fmla="*/ 486764 h 2128862"/>
              <a:gd name="connsiteX25904" fmla="*/ 1231690 w 2482948"/>
              <a:gd name="connsiteY25904" fmla="*/ 485263 h 2128862"/>
              <a:gd name="connsiteX25905" fmla="*/ 1231707 w 2482948"/>
              <a:gd name="connsiteY25905" fmla="*/ 485535 h 2128862"/>
              <a:gd name="connsiteX25906" fmla="*/ 1231715 w 2482948"/>
              <a:gd name="connsiteY25906" fmla="*/ 485652 h 2128862"/>
              <a:gd name="connsiteX25907" fmla="*/ 1231799 w 2482948"/>
              <a:gd name="connsiteY25907" fmla="*/ 485367 h 2128862"/>
              <a:gd name="connsiteX25908" fmla="*/ 1305226 w 2482948"/>
              <a:gd name="connsiteY25908" fmla="*/ 485197 h 2128862"/>
              <a:gd name="connsiteX25909" fmla="*/ 1303162 w 2482948"/>
              <a:gd name="connsiteY25909" fmla="*/ 486297 h 2128862"/>
              <a:gd name="connsiteX25910" fmla="*/ 1324351 w 2482948"/>
              <a:gd name="connsiteY25910" fmla="*/ 495879 h 2128862"/>
              <a:gd name="connsiteX25911" fmla="*/ 1330757 w 2482948"/>
              <a:gd name="connsiteY25911" fmla="*/ 498815 h 2128862"/>
              <a:gd name="connsiteX25912" fmla="*/ 1331493 w 2482948"/>
              <a:gd name="connsiteY25912" fmla="*/ 497106 h 2128862"/>
              <a:gd name="connsiteX25913" fmla="*/ 1327386 w 2482948"/>
              <a:gd name="connsiteY25913" fmla="*/ 495190 h 2128862"/>
              <a:gd name="connsiteX25914" fmla="*/ 1306565 w 2482948"/>
              <a:gd name="connsiteY25914" fmla="*/ 485813 h 2128862"/>
              <a:gd name="connsiteX25915" fmla="*/ 816880 w 2482948"/>
              <a:gd name="connsiteY25915" fmla="*/ 485101 h 2128862"/>
              <a:gd name="connsiteX25916" fmla="*/ 810404 w 2482948"/>
              <a:gd name="connsiteY25916" fmla="*/ 492289 h 2128862"/>
              <a:gd name="connsiteX25917" fmla="*/ 812226 w 2482948"/>
              <a:gd name="connsiteY25917" fmla="*/ 493462 h 2128862"/>
              <a:gd name="connsiteX25918" fmla="*/ 820796 w 2482948"/>
              <a:gd name="connsiteY25918" fmla="*/ 498981 h 2128862"/>
              <a:gd name="connsiteX25919" fmla="*/ 825385 w 2482948"/>
              <a:gd name="connsiteY25919" fmla="*/ 493755 h 2128862"/>
              <a:gd name="connsiteX25920" fmla="*/ 823440 w 2482948"/>
              <a:gd name="connsiteY25920" fmla="*/ 491776 h 2128862"/>
              <a:gd name="connsiteX25921" fmla="*/ 1231004 w 2482948"/>
              <a:gd name="connsiteY25921" fmla="*/ 484616 h 2128862"/>
              <a:gd name="connsiteX25922" fmla="*/ 1231004 w 2482948"/>
              <a:gd name="connsiteY25922" fmla="*/ 484986 h 2128862"/>
              <a:gd name="connsiteX25923" fmla="*/ 1231007 w 2482948"/>
              <a:gd name="connsiteY25923" fmla="*/ 484974 h 2128862"/>
              <a:gd name="connsiteX25924" fmla="*/ 1231018 w 2482948"/>
              <a:gd name="connsiteY25924" fmla="*/ 484938 h 2128862"/>
              <a:gd name="connsiteX25925" fmla="*/ 1231092 w 2482948"/>
              <a:gd name="connsiteY25925" fmla="*/ 484699 h 2128862"/>
              <a:gd name="connsiteX25926" fmla="*/ 899011 w 2482948"/>
              <a:gd name="connsiteY25926" fmla="*/ 484500 h 2128862"/>
              <a:gd name="connsiteX25927" fmla="*/ 894080 w 2482948"/>
              <a:gd name="connsiteY25927" fmla="*/ 490622 h 2128862"/>
              <a:gd name="connsiteX25928" fmla="*/ 896218 w 2482948"/>
              <a:gd name="connsiteY25928" fmla="*/ 494501 h 2128862"/>
              <a:gd name="connsiteX25929" fmla="*/ 900275 w 2482948"/>
              <a:gd name="connsiteY25929" fmla="*/ 501275 h 2128862"/>
              <a:gd name="connsiteX25930" fmla="*/ 904310 w 2482948"/>
              <a:gd name="connsiteY25930" fmla="*/ 495866 h 2128862"/>
              <a:gd name="connsiteX25931" fmla="*/ 795053 w 2482948"/>
              <a:gd name="connsiteY25931" fmla="*/ 484323 h 2128862"/>
              <a:gd name="connsiteX25932" fmla="*/ 788636 w 2482948"/>
              <a:gd name="connsiteY25932" fmla="*/ 491327 h 2128862"/>
              <a:gd name="connsiteX25933" fmla="*/ 789642 w 2482948"/>
              <a:gd name="connsiteY25933" fmla="*/ 492165 h 2128862"/>
              <a:gd name="connsiteX25934" fmla="*/ 791568 w 2482948"/>
              <a:gd name="connsiteY25934" fmla="*/ 493769 h 2128862"/>
              <a:gd name="connsiteX25935" fmla="*/ 797917 w 2482948"/>
              <a:gd name="connsiteY25935" fmla="*/ 499059 h 2128862"/>
              <a:gd name="connsiteX25936" fmla="*/ 801679 w 2482948"/>
              <a:gd name="connsiteY25936" fmla="*/ 494812 h 2128862"/>
              <a:gd name="connsiteX25937" fmla="*/ 803596 w 2482948"/>
              <a:gd name="connsiteY25937" fmla="*/ 492689 h 2128862"/>
              <a:gd name="connsiteX25938" fmla="*/ 803437 w 2482948"/>
              <a:gd name="connsiteY25938" fmla="*/ 492587 h 2128862"/>
              <a:gd name="connsiteX25939" fmla="*/ 1347280 w 2482948"/>
              <a:gd name="connsiteY25939" fmla="*/ 483955 h 2128862"/>
              <a:gd name="connsiteX25940" fmla="*/ 1346299 w 2482948"/>
              <a:gd name="connsiteY25940" fmla="*/ 485351 h 2128862"/>
              <a:gd name="connsiteX25941" fmla="*/ 1358022 w 2482948"/>
              <a:gd name="connsiteY25941" fmla="*/ 490765 h 2128862"/>
              <a:gd name="connsiteX25942" fmla="*/ 1360865 w 2482948"/>
              <a:gd name="connsiteY25942" fmla="*/ 492077 h 2128862"/>
              <a:gd name="connsiteX25943" fmla="*/ 1361339 w 2482948"/>
              <a:gd name="connsiteY25943" fmla="*/ 491645 h 2128862"/>
              <a:gd name="connsiteX25944" fmla="*/ 1361573 w 2482948"/>
              <a:gd name="connsiteY25944" fmla="*/ 491431 h 2128862"/>
              <a:gd name="connsiteX25945" fmla="*/ 1362147 w 2482948"/>
              <a:gd name="connsiteY25945" fmla="*/ 490908 h 2128862"/>
              <a:gd name="connsiteX25946" fmla="*/ 1254874 w 2482948"/>
              <a:gd name="connsiteY25946" fmla="*/ 483683 h 2128862"/>
              <a:gd name="connsiteX25947" fmla="*/ 1253156 w 2482948"/>
              <a:gd name="connsiteY25947" fmla="*/ 484772 h 2128862"/>
              <a:gd name="connsiteX25948" fmla="*/ 1259270 w 2482948"/>
              <a:gd name="connsiteY25948" fmla="*/ 487470 h 2128862"/>
              <a:gd name="connsiteX25949" fmla="*/ 1276194 w 2482948"/>
              <a:gd name="connsiteY25949" fmla="*/ 495085 h 2128862"/>
              <a:gd name="connsiteX25950" fmla="*/ 1277786 w 2482948"/>
              <a:gd name="connsiteY25950" fmla="*/ 494237 h 2128862"/>
              <a:gd name="connsiteX25951" fmla="*/ 1262440 w 2482948"/>
              <a:gd name="connsiteY25951" fmla="*/ 487331 h 2128862"/>
              <a:gd name="connsiteX25952" fmla="*/ 772386 w 2482948"/>
              <a:gd name="connsiteY25952" fmla="*/ 483263 h 2128862"/>
              <a:gd name="connsiteX25953" fmla="*/ 772021 w 2482948"/>
              <a:gd name="connsiteY25953" fmla="*/ 483656 h 2128862"/>
              <a:gd name="connsiteX25954" fmla="*/ 770939 w 2482948"/>
              <a:gd name="connsiteY25954" fmla="*/ 484823 h 2128862"/>
              <a:gd name="connsiteX25955" fmla="*/ 766635 w 2482948"/>
              <a:gd name="connsiteY25955" fmla="*/ 489465 h 2128862"/>
              <a:gd name="connsiteX25956" fmla="*/ 766652 w 2482948"/>
              <a:gd name="connsiteY25956" fmla="*/ 489475 h 2128862"/>
              <a:gd name="connsiteX25957" fmla="*/ 778362 w 2482948"/>
              <a:gd name="connsiteY25957" fmla="*/ 496483 h 2128862"/>
              <a:gd name="connsiteX25958" fmla="*/ 782639 w 2482948"/>
              <a:gd name="connsiteY25958" fmla="*/ 491810 h 2128862"/>
              <a:gd name="connsiteX25959" fmla="*/ 775500 w 2482948"/>
              <a:gd name="connsiteY25959" fmla="*/ 485859 h 2128862"/>
              <a:gd name="connsiteX25960" fmla="*/ 773904 w 2482948"/>
              <a:gd name="connsiteY25960" fmla="*/ 484528 h 2128862"/>
              <a:gd name="connsiteX25961" fmla="*/ 1229138 w 2482948"/>
              <a:gd name="connsiteY25961" fmla="*/ 482858 h 2128862"/>
              <a:gd name="connsiteX25962" fmla="*/ 1229241 w 2482948"/>
              <a:gd name="connsiteY25962" fmla="*/ 484563 h 2128862"/>
              <a:gd name="connsiteX25963" fmla="*/ 1229508 w 2482948"/>
              <a:gd name="connsiteY25963" fmla="*/ 483671 h 2128862"/>
              <a:gd name="connsiteX25964" fmla="*/ 1229617 w 2482948"/>
              <a:gd name="connsiteY25964" fmla="*/ 483309 h 2128862"/>
              <a:gd name="connsiteX25965" fmla="*/ 1229288 w 2482948"/>
              <a:gd name="connsiteY25965" fmla="*/ 482999 h 2128862"/>
              <a:gd name="connsiteX25966" fmla="*/ 884228 w 2482948"/>
              <a:gd name="connsiteY25966" fmla="*/ 482490 h 2128862"/>
              <a:gd name="connsiteX25967" fmla="*/ 879320 w 2482948"/>
              <a:gd name="connsiteY25967" fmla="*/ 488540 h 2128862"/>
              <a:gd name="connsiteX25968" fmla="*/ 884232 w 2482948"/>
              <a:gd name="connsiteY25968" fmla="*/ 495751 h 2128862"/>
              <a:gd name="connsiteX25969" fmla="*/ 888591 w 2482948"/>
              <a:gd name="connsiteY25969" fmla="*/ 490343 h 2128862"/>
              <a:gd name="connsiteX25970" fmla="*/ 884952 w 2482948"/>
              <a:gd name="connsiteY25970" fmla="*/ 483793 h 2128862"/>
              <a:gd name="connsiteX25971" fmla="*/ 726329 w 2482948"/>
              <a:gd name="connsiteY25971" fmla="*/ 481819 h 2128862"/>
              <a:gd name="connsiteX25972" fmla="*/ 721382 w 2482948"/>
              <a:gd name="connsiteY25972" fmla="*/ 486986 h 2128862"/>
              <a:gd name="connsiteX25973" fmla="*/ 721922 w 2482948"/>
              <a:gd name="connsiteY25973" fmla="*/ 487546 h 2128862"/>
              <a:gd name="connsiteX25974" fmla="*/ 726164 w 2482948"/>
              <a:gd name="connsiteY25974" fmla="*/ 491947 h 2128862"/>
              <a:gd name="connsiteX25975" fmla="*/ 730255 w 2482948"/>
              <a:gd name="connsiteY25975" fmla="*/ 496190 h 2128862"/>
              <a:gd name="connsiteX25976" fmla="*/ 736253 w 2482948"/>
              <a:gd name="connsiteY25976" fmla="*/ 489834 h 2128862"/>
              <a:gd name="connsiteX25977" fmla="*/ 726531 w 2482948"/>
              <a:gd name="connsiteY25977" fmla="*/ 482107 h 2128862"/>
              <a:gd name="connsiteX25978" fmla="*/ 726443 w 2482948"/>
              <a:gd name="connsiteY25978" fmla="*/ 481982 h 2128862"/>
              <a:gd name="connsiteX25979" fmla="*/ 726394 w 2482948"/>
              <a:gd name="connsiteY25979" fmla="*/ 481913 h 2128862"/>
              <a:gd name="connsiteX25980" fmla="*/ 936865 w 2482948"/>
              <a:gd name="connsiteY25980" fmla="*/ 481668 h 2128862"/>
              <a:gd name="connsiteX25981" fmla="*/ 930897 w 2482948"/>
              <a:gd name="connsiteY25981" fmla="*/ 490417 h 2128862"/>
              <a:gd name="connsiteX25982" fmla="*/ 931857 w 2482948"/>
              <a:gd name="connsiteY25982" fmla="*/ 493871 h 2128862"/>
              <a:gd name="connsiteX25983" fmla="*/ 932043 w 2482948"/>
              <a:gd name="connsiteY25983" fmla="*/ 494539 h 2128862"/>
              <a:gd name="connsiteX25984" fmla="*/ 932583 w 2482948"/>
              <a:gd name="connsiteY25984" fmla="*/ 496483 h 2128862"/>
              <a:gd name="connsiteX25985" fmla="*/ 933448 w 2482948"/>
              <a:gd name="connsiteY25985" fmla="*/ 513214 h 2128862"/>
              <a:gd name="connsiteX25986" fmla="*/ 937251 w 2482948"/>
              <a:gd name="connsiteY25986" fmla="*/ 507033 h 2128862"/>
              <a:gd name="connsiteX25987" fmla="*/ 937014 w 2482948"/>
              <a:gd name="connsiteY25987" fmla="*/ 482349 h 2128862"/>
              <a:gd name="connsiteX25988" fmla="*/ 936934 w 2482948"/>
              <a:gd name="connsiteY25988" fmla="*/ 481984 h 2128862"/>
              <a:gd name="connsiteX25989" fmla="*/ 936882 w 2482948"/>
              <a:gd name="connsiteY25989" fmla="*/ 481748 h 2128862"/>
              <a:gd name="connsiteX25990" fmla="*/ 1312043 w 2482948"/>
              <a:gd name="connsiteY25990" fmla="*/ 481564 h 2128862"/>
              <a:gd name="connsiteX25991" fmla="*/ 1309884 w 2482948"/>
              <a:gd name="connsiteY25991" fmla="*/ 482715 h 2128862"/>
              <a:gd name="connsiteX25992" fmla="*/ 1328764 w 2482948"/>
              <a:gd name="connsiteY25992" fmla="*/ 491466 h 2128862"/>
              <a:gd name="connsiteX25993" fmla="*/ 1333073 w 2482948"/>
              <a:gd name="connsiteY25993" fmla="*/ 493438 h 2128862"/>
              <a:gd name="connsiteX25994" fmla="*/ 1333878 w 2482948"/>
              <a:gd name="connsiteY25994" fmla="*/ 491570 h 2128862"/>
              <a:gd name="connsiteX25995" fmla="*/ 1331246 w 2482948"/>
              <a:gd name="connsiteY25995" fmla="*/ 490364 h 2128862"/>
              <a:gd name="connsiteX25996" fmla="*/ 1487313 w 2482948"/>
              <a:gd name="connsiteY25996" fmla="*/ 480347 h 2128862"/>
              <a:gd name="connsiteX25997" fmla="*/ 1431761 w 2482948"/>
              <a:gd name="connsiteY25997" fmla="*/ 487862 h 2128862"/>
              <a:gd name="connsiteX25998" fmla="*/ 1423729 w 2482948"/>
              <a:gd name="connsiteY25998" fmla="*/ 491093 h 2128862"/>
              <a:gd name="connsiteX25999" fmla="*/ 1418640 w 2482948"/>
              <a:gd name="connsiteY25999" fmla="*/ 493141 h 2128862"/>
              <a:gd name="connsiteX26000" fmla="*/ 1422843 w 2482948"/>
              <a:gd name="connsiteY26000" fmla="*/ 497470 h 2128862"/>
              <a:gd name="connsiteX26001" fmla="*/ 1425437 w 2482948"/>
              <a:gd name="connsiteY26001" fmla="*/ 500141 h 2128862"/>
              <a:gd name="connsiteX26002" fmla="*/ 1425723 w 2482948"/>
              <a:gd name="connsiteY26002" fmla="*/ 500435 h 2128862"/>
              <a:gd name="connsiteX26003" fmla="*/ 1425652 w 2482948"/>
              <a:gd name="connsiteY26003" fmla="*/ 505200 h 2128862"/>
              <a:gd name="connsiteX26004" fmla="*/ 1429298 w 2482948"/>
              <a:gd name="connsiteY26004" fmla="*/ 503484 h 2128862"/>
              <a:gd name="connsiteX26005" fmla="*/ 1437430 w 2482948"/>
              <a:gd name="connsiteY26005" fmla="*/ 499658 h 2128862"/>
              <a:gd name="connsiteX26006" fmla="*/ 1437435 w 2482948"/>
              <a:gd name="connsiteY26006" fmla="*/ 499657 h 2128862"/>
              <a:gd name="connsiteX26007" fmla="*/ 1480994 w 2482948"/>
              <a:gd name="connsiteY26007" fmla="*/ 489362 h 2128862"/>
              <a:gd name="connsiteX26008" fmla="*/ 1492370 w 2482948"/>
              <a:gd name="connsiteY26008" fmla="*/ 488869 h 2128862"/>
              <a:gd name="connsiteX26009" fmla="*/ 1504417 w 2482948"/>
              <a:gd name="connsiteY26009" fmla="*/ 486503 h 2128862"/>
              <a:gd name="connsiteX26010" fmla="*/ 1577509 w 2482948"/>
              <a:gd name="connsiteY26010" fmla="*/ 485176 h 2128862"/>
              <a:gd name="connsiteX26011" fmla="*/ 1592650 w 2482948"/>
              <a:gd name="connsiteY26011" fmla="*/ 486689 h 2128862"/>
              <a:gd name="connsiteX26012" fmla="*/ 1624539 w 2482948"/>
              <a:gd name="connsiteY26012" fmla="*/ 489876 h 2128862"/>
              <a:gd name="connsiteX26013" fmla="*/ 1633066 w 2482948"/>
              <a:gd name="connsiteY26013" fmla="*/ 490728 h 2128862"/>
              <a:gd name="connsiteX26014" fmla="*/ 1609930 w 2482948"/>
              <a:gd name="connsiteY26014" fmla="*/ 487002 h 2128862"/>
              <a:gd name="connsiteX26015" fmla="*/ 1572681 w 2482948"/>
              <a:gd name="connsiteY26015" fmla="*/ 483305 h 2128862"/>
              <a:gd name="connsiteX26016" fmla="*/ 1548395 w 2482948"/>
              <a:gd name="connsiteY26016" fmla="*/ 480894 h 2128862"/>
              <a:gd name="connsiteX26017" fmla="*/ 1487313 w 2482948"/>
              <a:gd name="connsiteY26017" fmla="*/ 480347 h 2128862"/>
              <a:gd name="connsiteX26018" fmla="*/ 752952 w 2482948"/>
              <a:gd name="connsiteY26018" fmla="*/ 480021 h 2128862"/>
              <a:gd name="connsiteX26019" fmla="*/ 748340 w 2482948"/>
              <a:gd name="connsiteY26019" fmla="*/ 484908 h 2128862"/>
              <a:gd name="connsiteX26020" fmla="*/ 745202 w 2482948"/>
              <a:gd name="connsiteY26020" fmla="*/ 488233 h 2128862"/>
              <a:gd name="connsiteX26021" fmla="*/ 755570 w 2482948"/>
              <a:gd name="connsiteY26021" fmla="*/ 494643 h 2128862"/>
              <a:gd name="connsiteX26022" fmla="*/ 761682 w 2482948"/>
              <a:gd name="connsiteY26022" fmla="*/ 488060 h 2128862"/>
              <a:gd name="connsiteX26023" fmla="*/ 1261366 w 2482948"/>
              <a:gd name="connsiteY26023" fmla="*/ 479568 h 2128862"/>
              <a:gd name="connsiteX26024" fmla="*/ 1259340 w 2482948"/>
              <a:gd name="connsiteY26024" fmla="*/ 480852 h 2128862"/>
              <a:gd name="connsiteX26025" fmla="*/ 1264923 w 2482948"/>
              <a:gd name="connsiteY26025" fmla="*/ 483333 h 2128862"/>
              <a:gd name="connsiteX26026" fmla="*/ 1283177 w 2482948"/>
              <a:gd name="connsiteY26026" fmla="*/ 491364 h 2128862"/>
              <a:gd name="connsiteX26027" fmla="*/ 1285296 w 2482948"/>
              <a:gd name="connsiteY26027" fmla="*/ 490235 h 2128862"/>
              <a:gd name="connsiteX26028" fmla="*/ 1282850 w 2482948"/>
              <a:gd name="connsiteY26028" fmla="*/ 489143 h 2128862"/>
              <a:gd name="connsiteX26029" fmla="*/ 1280975 w 2482948"/>
              <a:gd name="connsiteY26029" fmla="*/ 488305 h 2128862"/>
              <a:gd name="connsiteX26030" fmla="*/ 1278986 w 2482948"/>
              <a:gd name="connsiteY26030" fmla="*/ 487417 h 2128862"/>
              <a:gd name="connsiteX26031" fmla="*/ 1268507 w 2482948"/>
              <a:gd name="connsiteY26031" fmla="*/ 482781 h 2128862"/>
              <a:gd name="connsiteX26032" fmla="*/ 657553 w 2482948"/>
              <a:gd name="connsiteY26032" fmla="*/ 478997 h 2128862"/>
              <a:gd name="connsiteX26033" fmla="*/ 655310 w 2482948"/>
              <a:gd name="connsiteY26033" fmla="*/ 481496 h 2128862"/>
              <a:gd name="connsiteX26034" fmla="*/ 651889 w 2482948"/>
              <a:gd name="connsiteY26034" fmla="*/ 485309 h 2128862"/>
              <a:gd name="connsiteX26035" fmla="*/ 660217 w 2482948"/>
              <a:gd name="connsiteY26035" fmla="*/ 494077 h 2128862"/>
              <a:gd name="connsiteX26036" fmla="*/ 666484 w 2482948"/>
              <a:gd name="connsiteY26036" fmla="*/ 487047 h 2128862"/>
              <a:gd name="connsiteX26037" fmla="*/ 1350998 w 2482948"/>
              <a:gd name="connsiteY26037" fmla="*/ 478666 h 2128862"/>
              <a:gd name="connsiteX26038" fmla="*/ 1350047 w 2482948"/>
              <a:gd name="connsiteY26038" fmla="*/ 480019 h 2128862"/>
              <a:gd name="connsiteX26039" fmla="*/ 1352133 w 2482948"/>
              <a:gd name="connsiteY26039" fmla="*/ 480981 h 2128862"/>
              <a:gd name="connsiteX26040" fmla="*/ 1366015 w 2482948"/>
              <a:gd name="connsiteY26040" fmla="*/ 487380 h 2128862"/>
              <a:gd name="connsiteX26041" fmla="*/ 1367244 w 2482948"/>
              <a:gd name="connsiteY26041" fmla="*/ 486260 h 2128862"/>
              <a:gd name="connsiteX26042" fmla="*/ 1360476 w 2482948"/>
              <a:gd name="connsiteY26042" fmla="*/ 483096 h 2128862"/>
              <a:gd name="connsiteX26043" fmla="*/ 922881 w 2482948"/>
              <a:gd name="connsiteY26043" fmla="*/ 478629 h 2128862"/>
              <a:gd name="connsiteX26044" fmla="*/ 917624 w 2482948"/>
              <a:gd name="connsiteY26044" fmla="*/ 485801 h 2128862"/>
              <a:gd name="connsiteX26045" fmla="*/ 918254 w 2482948"/>
              <a:gd name="connsiteY26045" fmla="*/ 487535 h 2128862"/>
              <a:gd name="connsiteX26046" fmla="*/ 919899 w 2482948"/>
              <a:gd name="connsiteY26046" fmla="*/ 492057 h 2128862"/>
              <a:gd name="connsiteX26047" fmla="*/ 920966 w 2482948"/>
              <a:gd name="connsiteY26047" fmla="*/ 494990 h 2128862"/>
              <a:gd name="connsiteX26048" fmla="*/ 925599 w 2482948"/>
              <a:gd name="connsiteY26048" fmla="*/ 488351 h 2128862"/>
              <a:gd name="connsiteX26049" fmla="*/ 924627 w 2482948"/>
              <a:gd name="connsiteY26049" fmla="*/ 484875 h 2128862"/>
              <a:gd name="connsiteX26050" fmla="*/ 924030 w 2482948"/>
              <a:gd name="connsiteY26050" fmla="*/ 482738 h 2128862"/>
              <a:gd name="connsiteX26051" fmla="*/ 681120 w 2482948"/>
              <a:gd name="connsiteY26051" fmla="*/ 478511 h 2128862"/>
              <a:gd name="connsiteX26052" fmla="*/ 678089 w 2482948"/>
              <a:gd name="connsiteY26052" fmla="*/ 481881 h 2128862"/>
              <a:gd name="connsiteX26053" fmla="*/ 672962 w 2482948"/>
              <a:gd name="connsiteY26053" fmla="*/ 487579 h 2128862"/>
              <a:gd name="connsiteX26054" fmla="*/ 676251 w 2482948"/>
              <a:gd name="connsiteY26054" fmla="*/ 489991 h 2128862"/>
              <a:gd name="connsiteX26055" fmla="*/ 678975 w 2482948"/>
              <a:gd name="connsiteY26055" fmla="*/ 491989 h 2128862"/>
              <a:gd name="connsiteX26056" fmla="*/ 683502 w 2482948"/>
              <a:gd name="connsiteY26056" fmla="*/ 495310 h 2128862"/>
              <a:gd name="connsiteX26057" fmla="*/ 685935 w 2482948"/>
              <a:gd name="connsiteY26057" fmla="*/ 492599 h 2128862"/>
              <a:gd name="connsiteX26058" fmla="*/ 689954 w 2482948"/>
              <a:gd name="connsiteY26058" fmla="*/ 488120 h 2128862"/>
              <a:gd name="connsiteX26059" fmla="*/ 688848 w 2482948"/>
              <a:gd name="connsiteY26059" fmla="*/ 486917 h 2128862"/>
              <a:gd name="connsiteX26060" fmla="*/ 687490 w 2482948"/>
              <a:gd name="connsiteY26060" fmla="*/ 485440 h 2128862"/>
              <a:gd name="connsiteX26061" fmla="*/ 968696 w 2482948"/>
              <a:gd name="connsiteY26061" fmla="*/ 477974 h 2128862"/>
              <a:gd name="connsiteX26062" fmla="*/ 961637 w 2482948"/>
              <a:gd name="connsiteY26062" fmla="*/ 489124 h 2128862"/>
              <a:gd name="connsiteX26063" fmla="*/ 961636 w 2482948"/>
              <a:gd name="connsiteY26063" fmla="*/ 489142 h 2128862"/>
              <a:gd name="connsiteX26064" fmla="*/ 961630 w 2482948"/>
              <a:gd name="connsiteY26064" fmla="*/ 489243 h 2128862"/>
              <a:gd name="connsiteX26065" fmla="*/ 965127 w 2482948"/>
              <a:gd name="connsiteY26065" fmla="*/ 483761 h 2128862"/>
              <a:gd name="connsiteX26066" fmla="*/ 968676 w 2482948"/>
              <a:gd name="connsiteY26066" fmla="*/ 478197 h 2128862"/>
              <a:gd name="connsiteX26067" fmla="*/ 968679 w 2482948"/>
              <a:gd name="connsiteY26067" fmla="*/ 478167 h 2128862"/>
              <a:gd name="connsiteX26068" fmla="*/ 968682 w 2482948"/>
              <a:gd name="connsiteY26068" fmla="*/ 478135 h 2128862"/>
              <a:gd name="connsiteX26069" fmla="*/ 705489 w 2482948"/>
              <a:gd name="connsiteY26069" fmla="*/ 477902 h 2128862"/>
              <a:gd name="connsiteX26070" fmla="*/ 696713 w 2482948"/>
              <a:gd name="connsiteY26070" fmla="*/ 487701 h 2128862"/>
              <a:gd name="connsiteX26071" fmla="*/ 703853 w 2482948"/>
              <a:gd name="connsiteY26071" fmla="*/ 493734 h 2128862"/>
              <a:gd name="connsiteX26072" fmla="*/ 706433 w 2482948"/>
              <a:gd name="connsiteY26072" fmla="*/ 495914 h 2128862"/>
              <a:gd name="connsiteX26073" fmla="*/ 708895 w 2482948"/>
              <a:gd name="connsiteY26073" fmla="*/ 493160 h 2128862"/>
              <a:gd name="connsiteX26074" fmla="*/ 714046 w 2482948"/>
              <a:gd name="connsiteY26074" fmla="*/ 487395 h 2128862"/>
              <a:gd name="connsiteX26075" fmla="*/ 711634 w 2482948"/>
              <a:gd name="connsiteY26075" fmla="*/ 484720 h 2128862"/>
              <a:gd name="connsiteX26076" fmla="*/ 710071 w 2482948"/>
              <a:gd name="connsiteY26076" fmla="*/ 486780 h 2128862"/>
              <a:gd name="connsiteX26077" fmla="*/ 711219 w 2482948"/>
              <a:gd name="connsiteY26077" fmla="*/ 484259 h 2128862"/>
              <a:gd name="connsiteX26078" fmla="*/ 708998 w 2482948"/>
              <a:gd name="connsiteY26078" fmla="*/ 481795 h 2128862"/>
              <a:gd name="connsiteX26079" fmla="*/ 706066 w 2482948"/>
              <a:gd name="connsiteY26079" fmla="*/ 478543 h 2128862"/>
              <a:gd name="connsiteX26080" fmla="*/ 1319220 w 2482948"/>
              <a:gd name="connsiteY26080" fmla="*/ 477739 h 2128862"/>
              <a:gd name="connsiteX26081" fmla="*/ 1317234 w 2482948"/>
              <a:gd name="connsiteY26081" fmla="*/ 478797 h 2128862"/>
              <a:gd name="connsiteX26082" fmla="*/ 1333314 w 2482948"/>
              <a:gd name="connsiteY26082" fmla="*/ 486228 h 2128862"/>
              <a:gd name="connsiteX26083" fmla="*/ 1335710 w 2482948"/>
              <a:gd name="connsiteY26083" fmla="*/ 487315 h 2128862"/>
              <a:gd name="connsiteX26084" fmla="*/ 1336363 w 2482948"/>
              <a:gd name="connsiteY26084" fmla="*/ 485800 h 2128862"/>
              <a:gd name="connsiteX26085" fmla="*/ 1335796 w 2482948"/>
              <a:gd name="connsiteY26085" fmla="*/ 485539 h 2128862"/>
              <a:gd name="connsiteX26086" fmla="*/ 866387 w 2482948"/>
              <a:gd name="connsiteY26086" fmla="*/ 477640 h 2128862"/>
              <a:gd name="connsiteX26087" fmla="*/ 864837 w 2482948"/>
              <a:gd name="connsiteY26087" fmla="*/ 479473 h 2128862"/>
              <a:gd name="connsiteX26088" fmla="*/ 861608 w 2482948"/>
              <a:gd name="connsiteY26088" fmla="*/ 483291 h 2128862"/>
              <a:gd name="connsiteX26089" fmla="*/ 861858 w 2482948"/>
              <a:gd name="connsiteY26089" fmla="*/ 483590 h 2128862"/>
              <a:gd name="connsiteX26090" fmla="*/ 863478 w 2482948"/>
              <a:gd name="connsiteY26090" fmla="*/ 485532 h 2128862"/>
              <a:gd name="connsiteX26091" fmla="*/ 869188 w 2482948"/>
              <a:gd name="connsiteY26091" fmla="*/ 492376 h 2128862"/>
              <a:gd name="connsiteX26092" fmla="*/ 872727 w 2482948"/>
              <a:gd name="connsiteY26092" fmla="*/ 488017 h 2128862"/>
              <a:gd name="connsiteX26093" fmla="*/ 873123 w 2482948"/>
              <a:gd name="connsiteY26093" fmla="*/ 487529 h 2128862"/>
              <a:gd name="connsiteX26094" fmla="*/ 494083 w 2482948"/>
              <a:gd name="connsiteY26094" fmla="*/ 476687 h 2128862"/>
              <a:gd name="connsiteX26095" fmla="*/ 479187 w 2482948"/>
              <a:gd name="connsiteY26095" fmla="*/ 494559 h 2128862"/>
              <a:gd name="connsiteX26096" fmla="*/ 477050 w 2482948"/>
              <a:gd name="connsiteY26096" fmla="*/ 497124 h 2128862"/>
              <a:gd name="connsiteX26097" fmla="*/ 473537 w 2482948"/>
              <a:gd name="connsiteY26097" fmla="*/ 501337 h 2128862"/>
              <a:gd name="connsiteX26098" fmla="*/ 433336 w 2482948"/>
              <a:gd name="connsiteY26098" fmla="*/ 551586 h 2128862"/>
              <a:gd name="connsiteX26099" fmla="*/ 386867 w 2482948"/>
              <a:gd name="connsiteY26099" fmla="*/ 611704 h 2128862"/>
              <a:gd name="connsiteX26100" fmla="*/ 383972 w 2482948"/>
              <a:gd name="connsiteY26100" fmla="*/ 615427 h 2128862"/>
              <a:gd name="connsiteX26101" fmla="*/ 135778 w 2482948"/>
              <a:gd name="connsiteY26101" fmla="*/ 989374 h 2128862"/>
              <a:gd name="connsiteX26102" fmla="*/ 58605 w 2482948"/>
              <a:gd name="connsiteY26102" fmla="*/ 1114095 h 2128862"/>
              <a:gd name="connsiteX26103" fmla="*/ 59227 w 2482948"/>
              <a:gd name="connsiteY26103" fmla="*/ 1116625 h 2128862"/>
              <a:gd name="connsiteX26104" fmla="*/ 84345 w 2482948"/>
              <a:gd name="connsiteY26104" fmla="*/ 1079550 h 2128862"/>
              <a:gd name="connsiteX26105" fmla="*/ 139499 w 2482948"/>
              <a:gd name="connsiteY26105" fmla="*/ 996818 h 2128862"/>
              <a:gd name="connsiteX26106" fmla="*/ 389900 w 2482948"/>
              <a:gd name="connsiteY26106" fmla="*/ 627561 h 2128862"/>
              <a:gd name="connsiteX26107" fmla="*/ 397209 w 2482948"/>
              <a:gd name="connsiteY26107" fmla="*/ 618184 h 2128862"/>
              <a:gd name="connsiteX26108" fmla="*/ 439263 w 2482948"/>
              <a:gd name="connsiteY26108" fmla="*/ 564271 h 2128862"/>
              <a:gd name="connsiteX26109" fmla="*/ 479336 w 2482948"/>
              <a:gd name="connsiteY26109" fmla="*/ 514431 h 2128862"/>
              <a:gd name="connsiteX26110" fmla="*/ 500584 w 2482948"/>
              <a:gd name="connsiteY26110" fmla="*/ 489002 h 2128862"/>
              <a:gd name="connsiteX26111" fmla="*/ 848152 w 2482948"/>
              <a:gd name="connsiteY26111" fmla="*/ 475693 h 2128862"/>
              <a:gd name="connsiteX26112" fmla="*/ 840365 w 2482948"/>
              <a:gd name="connsiteY26112" fmla="*/ 484569 h 2128862"/>
              <a:gd name="connsiteX26113" fmla="*/ 845615 w 2482948"/>
              <a:gd name="connsiteY26113" fmla="*/ 490912 h 2128862"/>
              <a:gd name="connsiteX26114" fmla="*/ 846111 w 2482948"/>
              <a:gd name="connsiteY26114" fmla="*/ 491303 h 2128862"/>
              <a:gd name="connsiteX26115" fmla="*/ 847775 w 2482948"/>
              <a:gd name="connsiteY26115" fmla="*/ 492611 h 2128862"/>
              <a:gd name="connsiteX26116" fmla="*/ 855092 w 2482948"/>
              <a:gd name="connsiteY26116" fmla="*/ 483999 h 2128862"/>
              <a:gd name="connsiteX26117" fmla="*/ 1267874 w 2482948"/>
              <a:gd name="connsiteY26117" fmla="*/ 475441 h 2128862"/>
              <a:gd name="connsiteX26118" fmla="*/ 1265847 w 2482948"/>
              <a:gd name="connsiteY26118" fmla="*/ 476727 h 2128862"/>
              <a:gd name="connsiteX26119" fmla="*/ 1270024 w 2482948"/>
              <a:gd name="connsiteY26119" fmla="*/ 478644 h 2128862"/>
              <a:gd name="connsiteX26120" fmla="*/ 1290176 w 2482948"/>
              <a:gd name="connsiteY26120" fmla="*/ 487635 h 2128862"/>
              <a:gd name="connsiteX26121" fmla="*/ 1292259 w 2482948"/>
              <a:gd name="connsiteY26121" fmla="*/ 486525 h 2128862"/>
              <a:gd name="connsiteX26122" fmla="*/ 1274161 w 2482948"/>
              <a:gd name="connsiteY26122" fmla="*/ 478367 h 2128862"/>
              <a:gd name="connsiteX26123" fmla="*/ 635985 w 2482948"/>
              <a:gd name="connsiteY26123" fmla="*/ 475426 h 2128862"/>
              <a:gd name="connsiteX26124" fmla="*/ 628060 w 2482948"/>
              <a:gd name="connsiteY26124" fmla="*/ 484052 h 2128862"/>
              <a:gd name="connsiteX26125" fmla="*/ 637247 w 2482948"/>
              <a:gd name="connsiteY26125" fmla="*/ 493482 h 2128862"/>
              <a:gd name="connsiteX26126" fmla="*/ 644921 w 2482948"/>
              <a:gd name="connsiteY26126" fmla="*/ 484843 h 2128862"/>
              <a:gd name="connsiteX26127" fmla="*/ 720630 w 2482948"/>
              <a:gd name="connsiteY26127" fmla="*/ 475378 h 2128862"/>
              <a:gd name="connsiteX26128" fmla="*/ 718758 w 2482948"/>
              <a:gd name="connsiteY26128" fmla="*/ 477817 h 2128862"/>
              <a:gd name="connsiteX26129" fmla="*/ 718696 w 2482948"/>
              <a:gd name="connsiteY26129" fmla="*/ 477571 h 2128862"/>
              <a:gd name="connsiteX26130" fmla="*/ 716966 w 2482948"/>
              <a:gd name="connsiteY26130" fmla="*/ 479886 h 2128862"/>
              <a:gd name="connsiteX26131" fmla="*/ 717251 w 2482948"/>
              <a:gd name="connsiteY26131" fmla="*/ 478409 h 2128862"/>
              <a:gd name="connsiteX26132" fmla="*/ 716966 w 2482948"/>
              <a:gd name="connsiteY26132" fmla="*/ 478783 h 2128862"/>
              <a:gd name="connsiteX26133" fmla="*/ 716991 w 2482948"/>
              <a:gd name="connsiteY26133" fmla="*/ 478432 h 2128862"/>
              <a:gd name="connsiteX26134" fmla="*/ 716972 w 2482948"/>
              <a:gd name="connsiteY26134" fmla="*/ 478457 h 2128862"/>
              <a:gd name="connsiteX26135" fmla="*/ 716771 w 2482948"/>
              <a:gd name="connsiteY26135" fmla="*/ 478726 h 2128862"/>
              <a:gd name="connsiteX26136" fmla="*/ 715303 w 2482948"/>
              <a:gd name="connsiteY26136" fmla="*/ 480680 h 2128862"/>
              <a:gd name="connsiteX26137" fmla="*/ 717830 w 2482948"/>
              <a:gd name="connsiteY26137" fmla="*/ 483301 h 2128862"/>
              <a:gd name="connsiteX26138" fmla="*/ 723296 w 2482948"/>
              <a:gd name="connsiteY26138" fmla="*/ 477521 h 2128862"/>
              <a:gd name="connsiteX26139" fmla="*/ 722318 w 2482948"/>
              <a:gd name="connsiteY26139" fmla="*/ 476133 h 2128862"/>
              <a:gd name="connsiteX26140" fmla="*/ 825871 w 2482948"/>
              <a:gd name="connsiteY26140" fmla="*/ 475122 h 2128862"/>
              <a:gd name="connsiteX26141" fmla="*/ 820061 w 2482948"/>
              <a:gd name="connsiteY26141" fmla="*/ 481571 h 2128862"/>
              <a:gd name="connsiteX26142" fmla="*/ 828523 w 2482948"/>
              <a:gd name="connsiteY26142" fmla="*/ 490179 h 2128862"/>
              <a:gd name="connsiteX26143" fmla="*/ 828524 w 2482948"/>
              <a:gd name="connsiteY26143" fmla="*/ 490180 h 2128862"/>
              <a:gd name="connsiteX26144" fmla="*/ 829486 w 2482948"/>
              <a:gd name="connsiteY26144" fmla="*/ 489085 h 2128862"/>
              <a:gd name="connsiteX26145" fmla="*/ 833574 w 2482948"/>
              <a:gd name="connsiteY26145" fmla="*/ 484429 h 2128862"/>
              <a:gd name="connsiteX26146" fmla="*/ 828916 w 2482948"/>
              <a:gd name="connsiteY26146" fmla="*/ 478802 h 2128862"/>
              <a:gd name="connsiteX26147" fmla="*/ 826140 w 2482948"/>
              <a:gd name="connsiteY26147" fmla="*/ 475448 h 2128862"/>
              <a:gd name="connsiteX26148" fmla="*/ 588584 w 2482948"/>
              <a:gd name="connsiteY26148" fmla="*/ 474789 h 2128862"/>
              <a:gd name="connsiteX26149" fmla="*/ 579570 w 2482948"/>
              <a:gd name="connsiteY26149" fmla="*/ 485231 h 2128862"/>
              <a:gd name="connsiteX26150" fmla="*/ 582010 w 2482948"/>
              <a:gd name="connsiteY26150" fmla="*/ 487964 h 2128862"/>
              <a:gd name="connsiteX26151" fmla="*/ 588167 w 2482948"/>
              <a:gd name="connsiteY26151" fmla="*/ 494857 h 2128862"/>
              <a:gd name="connsiteX26152" fmla="*/ 591679 w 2482948"/>
              <a:gd name="connsiteY26152" fmla="*/ 490793 h 2128862"/>
              <a:gd name="connsiteX26153" fmla="*/ 596373 w 2482948"/>
              <a:gd name="connsiteY26153" fmla="*/ 485361 h 2128862"/>
              <a:gd name="connsiteX26154" fmla="*/ 596278 w 2482948"/>
              <a:gd name="connsiteY26154" fmla="*/ 485232 h 2128862"/>
              <a:gd name="connsiteX26155" fmla="*/ 595557 w 2482948"/>
              <a:gd name="connsiteY26155" fmla="*/ 484253 h 2128862"/>
              <a:gd name="connsiteX26156" fmla="*/ 541866 w 2482948"/>
              <a:gd name="connsiteY26156" fmla="*/ 474592 h 2128862"/>
              <a:gd name="connsiteX26157" fmla="*/ 531227 w 2482948"/>
              <a:gd name="connsiteY26157" fmla="*/ 487456 h 2128862"/>
              <a:gd name="connsiteX26158" fmla="*/ 540612 w 2482948"/>
              <a:gd name="connsiteY26158" fmla="*/ 497168 h 2128862"/>
              <a:gd name="connsiteX26159" fmla="*/ 544193 w 2482948"/>
              <a:gd name="connsiteY26159" fmla="*/ 492864 h 2128862"/>
              <a:gd name="connsiteX26160" fmla="*/ 551375 w 2482948"/>
              <a:gd name="connsiteY26160" fmla="*/ 484232 h 2128862"/>
              <a:gd name="connsiteX26161" fmla="*/ 542456 w 2482948"/>
              <a:gd name="connsiteY26161" fmla="*/ 475738 h 2128862"/>
              <a:gd name="connsiteX26162" fmla="*/ 542288 w 2482948"/>
              <a:gd name="connsiteY26162" fmla="*/ 475413 h 2128862"/>
              <a:gd name="connsiteX26163" fmla="*/ 612818 w 2482948"/>
              <a:gd name="connsiteY26163" fmla="*/ 474372 h 2128862"/>
              <a:gd name="connsiteX26164" fmla="*/ 602579 w 2482948"/>
              <a:gd name="connsiteY26164" fmla="*/ 485481 h 2128862"/>
              <a:gd name="connsiteX26165" fmla="*/ 602764 w 2482948"/>
              <a:gd name="connsiteY26165" fmla="*/ 485683 h 2128862"/>
              <a:gd name="connsiteX26166" fmla="*/ 603418 w 2482948"/>
              <a:gd name="connsiteY26166" fmla="*/ 486397 h 2128862"/>
              <a:gd name="connsiteX26167" fmla="*/ 611976 w 2482948"/>
              <a:gd name="connsiteY26167" fmla="*/ 495741 h 2128862"/>
              <a:gd name="connsiteX26168" fmla="*/ 612157 w 2482948"/>
              <a:gd name="connsiteY26168" fmla="*/ 495541 h 2128862"/>
              <a:gd name="connsiteX26169" fmla="*/ 622401 w 2482948"/>
              <a:gd name="connsiteY26169" fmla="*/ 484215 h 2128862"/>
              <a:gd name="connsiteX26170" fmla="*/ 618195 w 2482948"/>
              <a:gd name="connsiteY26170" fmla="*/ 479895 h 2128862"/>
              <a:gd name="connsiteX26171" fmla="*/ 1230617 w 2482948"/>
              <a:gd name="connsiteY26171" fmla="*/ 474164 h 2128862"/>
              <a:gd name="connsiteX26172" fmla="*/ 1230302 w 2482948"/>
              <a:gd name="connsiteY26172" fmla="*/ 474396 h 2128862"/>
              <a:gd name="connsiteX26173" fmla="*/ 1228019 w 2482948"/>
              <a:gd name="connsiteY26173" fmla="*/ 476086 h 2128862"/>
              <a:gd name="connsiteX26174" fmla="*/ 1238173 w 2482948"/>
              <a:gd name="connsiteY26174" fmla="*/ 485539 h 2128862"/>
              <a:gd name="connsiteX26175" fmla="*/ 1242221 w 2482948"/>
              <a:gd name="connsiteY26175" fmla="*/ 487273 h 2128862"/>
              <a:gd name="connsiteX26176" fmla="*/ 1242575 w 2482948"/>
              <a:gd name="connsiteY26176" fmla="*/ 487051 h 2128862"/>
              <a:gd name="connsiteX26177" fmla="*/ 1244233 w 2482948"/>
              <a:gd name="connsiteY26177" fmla="*/ 486008 h 2128862"/>
              <a:gd name="connsiteX26178" fmla="*/ 1242861 w 2482948"/>
              <a:gd name="connsiteY26178" fmla="*/ 485401 h 2128862"/>
              <a:gd name="connsiteX26179" fmla="*/ 564996 w 2482948"/>
              <a:gd name="connsiteY26179" fmla="*/ 474058 h 2128862"/>
              <a:gd name="connsiteX26180" fmla="*/ 557297 w 2482948"/>
              <a:gd name="connsiteY26180" fmla="*/ 482982 h 2128862"/>
              <a:gd name="connsiteX26181" fmla="*/ 564873 w 2482948"/>
              <a:gd name="connsiteY26181" fmla="*/ 490239 h 2128862"/>
              <a:gd name="connsiteX26182" fmla="*/ 566689 w 2482948"/>
              <a:gd name="connsiteY26182" fmla="*/ 491978 h 2128862"/>
              <a:gd name="connsiteX26183" fmla="*/ 567045 w 2482948"/>
              <a:gd name="connsiteY26183" fmla="*/ 492320 h 2128862"/>
              <a:gd name="connsiteX26184" fmla="*/ 572742 w 2482948"/>
              <a:gd name="connsiteY26184" fmla="*/ 485716 h 2128862"/>
              <a:gd name="connsiteX26185" fmla="*/ 1326401 w 2482948"/>
              <a:gd name="connsiteY26185" fmla="*/ 473912 h 2128862"/>
              <a:gd name="connsiteX26186" fmla="*/ 1323845 w 2482948"/>
              <a:gd name="connsiteY26186" fmla="*/ 475274 h 2128862"/>
              <a:gd name="connsiteX26187" fmla="*/ 1337450 w 2482948"/>
              <a:gd name="connsiteY26187" fmla="*/ 481264 h 2128862"/>
              <a:gd name="connsiteX26188" fmla="*/ 1338173 w 2482948"/>
              <a:gd name="connsiteY26188" fmla="*/ 481598 h 2128862"/>
              <a:gd name="connsiteX26189" fmla="*/ 1338542 w 2482948"/>
              <a:gd name="connsiteY26189" fmla="*/ 480741 h 2128862"/>
              <a:gd name="connsiteX26190" fmla="*/ 1339200 w 2482948"/>
              <a:gd name="connsiteY26190" fmla="*/ 480153 h 2128862"/>
              <a:gd name="connsiteX26191" fmla="*/ 1332184 w 2482948"/>
              <a:gd name="connsiteY26191" fmla="*/ 476732 h 2128862"/>
              <a:gd name="connsiteX26192" fmla="*/ 1329080 w 2482948"/>
              <a:gd name="connsiteY26192" fmla="*/ 475218 h 2128862"/>
              <a:gd name="connsiteX26193" fmla="*/ 908060 w 2482948"/>
              <a:gd name="connsiteY26193" fmla="*/ 473266 h 2128862"/>
              <a:gd name="connsiteX26194" fmla="*/ 902106 w 2482948"/>
              <a:gd name="connsiteY26194" fmla="*/ 480658 h 2128862"/>
              <a:gd name="connsiteX26195" fmla="*/ 904528 w 2482948"/>
              <a:gd name="connsiteY26195" fmla="*/ 485872 h 2128862"/>
              <a:gd name="connsiteX26196" fmla="*/ 906839 w 2482948"/>
              <a:gd name="connsiteY26196" fmla="*/ 490845 h 2128862"/>
              <a:gd name="connsiteX26197" fmla="*/ 907306 w 2482948"/>
              <a:gd name="connsiteY26197" fmla="*/ 491850 h 2128862"/>
              <a:gd name="connsiteX26198" fmla="*/ 911616 w 2482948"/>
              <a:gd name="connsiteY26198" fmla="*/ 486072 h 2128862"/>
              <a:gd name="connsiteX26199" fmla="*/ 912337 w 2482948"/>
              <a:gd name="connsiteY26199" fmla="*/ 485105 h 2128862"/>
              <a:gd name="connsiteX26200" fmla="*/ 805215 w 2482948"/>
              <a:gd name="connsiteY26200" fmla="*/ 473232 h 2128862"/>
              <a:gd name="connsiteX26201" fmla="*/ 797859 w 2482948"/>
              <a:gd name="connsiteY26201" fmla="*/ 481260 h 2128862"/>
              <a:gd name="connsiteX26202" fmla="*/ 806356 w 2482948"/>
              <a:gd name="connsiteY26202" fmla="*/ 489631 h 2128862"/>
              <a:gd name="connsiteX26203" fmla="*/ 813526 w 2482948"/>
              <a:gd name="connsiteY26203" fmla="*/ 481688 h 2128862"/>
              <a:gd name="connsiteX26204" fmla="*/ 1354889 w 2482948"/>
              <a:gd name="connsiteY26204" fmla="*/ 473129 h 2128862"/>
              <a:gd name="connsiteX26205" fmla="*/ 1353906 w 2482948"/>
              <a:gd name="connsiteY26205" fmla="*/ 474527 h 2128862"/>
              <a:gd name="connsiteX26206" fmla="*/ 1366901 w 2482948"/>
              <a:gd name="connsiteY26206" fmla="*/ 480637 h 2128862"/>
              <a:gd name="connsiteX26207" fmla="*/ 1370252 w 2482948"/>
              <a:gd name="connsiteY26207" fmla="*/ 482213 h 2128862"/>
              <a:gd name="connsiteX26208" fmla="*/ 1371291 w 2482948"/>
              <a:gd name="connsiteY26208" fmla="*/ 482682 h 2128862"/>
              <a:gd name="connsiteX26209" fmla="*/ 1372891 w 2482948"/>
              <a:gd name="connsiteY26209" fmla="*/ 483404 h 2128862"/>
              <a:gd name="connsiteX26210" fmla="*/ 1375043 w 2482948"/>
              <a:gd name="connsiteY26210" fmla="*/ 482525 h 2128862"/>
              <a:gd name="connsiteX26211" fmla="*/ 1359978 w 2482948"/>
              <a:gd name="connsiteY26211" fmla="*/ 475593 h 2128862"/>
              <a:gd name="connsiteX26212" fmla="*/ 782697 w 2482948"/>
              <a:gd name="connsiteY26212" fmla="*/ 472144 h 2128862"/>
              <a:gd name="connsiteX26213" fmla="*/ 775250 w 2482948"/>
              <a:gd name="connsiteY26213" fmla="*/ 480174 h 2128862"/>
              <a:gd name="connsiteX26214" fmla="*/ 785485 w 2482948"/>
              <a:gd name="connsiteY26214" fmla="*/ 488701 h 2128862"/>
              <a:gd name="connsiteX26215" fmla="*/ 792130 w 2482948"/>
              <a:gd name="connsiteY26215" fmla="*/ 481442 h 2128862"/>
              <a:gd name="connsiteX26216" fmla="*/ 893084 w 2482948"/>
              <a:gd name="connsiteY26216" fmla="*/ 471574 h 2128862"/>
              <a:gd name="connsiteX26217" fmla="*/ 887427 w 2482948"/>
              <a:gd name="connsiteY26217" fmla="*/ 478547 h 2128862"/>
              <a:gd name="connsiteX26218" fmla="*/ 890789 w 2482948"/>
              <a:gd name="connsiteY26218" fmla="*/ 484649 h 2128862"/>
              <a:gd name="connsiteX26219" fmla="*/ 891760 w 2482948"/>
              <a:gd name="connsiteY26219" fmla="*/ 486410 h 2128862"/>
              <a:gd name="connsiteX26220" fmla="*/ 896922 w 2482948"/>
              <a:gd name="connsiteY26220" fmla="*/ 480005 h 2128862"/>
              <a:gd name="connsiteX26221" fmla="*/ 761173 w 2482948"/>
              <a:gd name="connsiteY26221" fmla="*/ 471310 h 2128862"/>
              <a:gd name="connsiteX26222" fmla="*/ 753891 w 2482948"/>
              <a:gd name="connsiteY26222" fmla="*/ 479026 h 2128862"/>
              <a:gd name="connsiteX26223" fmla="*/ 758142 w 2482948"/>
              <a:gd name="connsiteY26223" fmla="*/ 484383 h 2128862"/>
              <a:gd name="connsiteX26224" fmla="*/ 762612 w 2482948"/>
              <a:gd name="connsiteY26224" fmla="*/ 487058 h 2128862"/>
              <a:gd name="connsiteX26225" fmla="*/ 768863 w 2482948"/>
              <a:gd name="connsiteY26225" fmla="*/ 480326 h 2128862"/>
              <a:gd name="connsiteX26226" fmla="*/ 767863 w 2482948"/>
              <a:gd name="connsiteY26226" fmla="*/ 479493 h 2128862"/>
              <a:gd name="connsiteX26227" fmla="*/ 711433 w 2482948"/>
              <a:gd name="connsiteY26227" fmla="*/ 471266 h 2128862"/>
              <a:gd name="connsiteX26228" fmla="*/ 708926 w 2482948"/>
              <a:gd name="connsiteY26228" fmla="*/ 474065 h 2128862"/>
              <a:gd name="connsiteX26229" fmla="*/ 710677 w 2482948"/>
              <a:gd name="connsiteY26229" fmla="*/ 475881 h 2128862"/>
              <a:gd name="connsiteX26230" fmla="*/ 711275 w 2482948"/>
              <a:gd name="connsiteY26230" fmla="*/ 476502 h 2128862"/>
              <a:gd name="connsiteX26231" fmla="*/ 713637 w 2482948"/>
              <a:gd name="connsiteY26231" fmla="*/ 478952 h 2128862"/>
              <a:gd name="connsiteX26232" fmla="*/ 716173 w 2482948"/>
              <a:gd name="connsiteY26232" fmla="*/ 473385 h 2128862"/>
              <a:gd name="connsiteX26233" fmla="*/ 711652 w 2482948"/>
              <a:gd name="connsiteY26233" fmla="*/ 471364 h 2128862"/>
              <a:gd name="connsiteX26234" fmla="*/ 711452 w 2482948"/>
              <a:gd name="connsiteY26234" fmla="*/ 471274 h 2128862"/>
              <a:gd name="connsiteX26235" fmla="*/ 1274692 w 2482948"/>
              <a:gd name="connsiteY26235" fmla="*/ 471119 h 2128862"/>
              <a:gd name="connsiteX26236" fmla="*/ 1272611 w 2482948"/>
              <a:gd name="connsiteY26236" fmla="*/ 472438 h 2128862"/>
              <a:gd name="connsiteX26237" fmla="*/ 1276229 w 2482948"/>
              <a:gd name="connsiteY26237" fmla="*/ 474094 h 2128862"/>
              <a:gd name="connsiteX26238" fmla="*/ 1297501 w 2482948"/>
              <a:gd name="connsiteY26238" fmla="*/ 483732 h 2128862"/>
              <a:gd name="connsiteX26239" fmla="*/ 1299607 w 2482948"/>
              <a:gd name="connsiteY26239" fmla="*/ 482610 h 2128862"/>
              <a:gd name="connsiteX26240" fmla="*/ 1280505 w 2482948"/>
              <a:gd name="connsiteY26240" fmla="*/ 473817 h 2128862"/>
              <a:gd name="connsiteX26241" fmla="*/ 1236120 w 2482948"/>
              <a:gd name="connsiteY26241" fmla="*/ 470093 h 2128862"/>
              <a:gd name="connsiteX26242" fmla="*/ 1234065 w 2482948"/>
              <a:gd name="connsiteY26242" fmla="*/ 471613 h 2128862"/>
              <a:gd name="connsiteX26243" fmla="*/ 1244239 w 2482948"/>
              <a:gd name="connsiteY26243" fmla="*/ 480712 h 2128862"/>
              <a:gd name="connsiteX26244" fmla="*/ 1249085 w 2482948"/>
              <a:gd name="connsiteY26244" fmla="*/ 482958 h 2128862"/>
              <a:gd name="connsiteX26245" fmla="*/ 1250834 w 2482948"/>
              <a:gd name="connsiteY26245" fmla="*/ 481859 h 2128862"/>
              <a:gd name="connsiteX26246" fmla="*/ 1250850 w 2482948"/>
              <a:gd name="connsiteY26246" fmla="*/ 481849 h 2128862"/>
              <a:gd name="connsiteX26247" fmla="*/ 1248652 w 2482948"/>
              <a:gd name="connsiteY26247" fmla="*/ 480850 h 2128862"/>
              <a:gd name="connsiteX26248" fmla="*/ 1929551 w 2482948"/>
              <a:gd name="connsiteY26248" fmla="*/ 469762 h 2128862"/>
              <a:gd name="connsiteX26249" fmla="*/ 1853557 w 2482948"/>
              <a:gd name="connsiteY26249" fmla="*/ 485952 h 2128862"/>
              <a:gd name="connsiteX26250" fmla="*/ 1851626 w 2482948"/>
              <a:gd name="connsiteY26250" fmla="*/ 486641 h 2128862"/>
              <a:gd name="connsiteX26251" fmla="*/ 1811705 w 2482948"/>
              <a:gd name="connsiteY26251" fmla="*/ 516067 h 2128862"/>
              <a:gd name="connsiteX26252" fmla="*/ 1811653 w 2482948"/>
              <a:gd name="connsiteY26252" fmla="*/ 516118 h 2128862"/>
              <a:gd name="connsiteX26253" fmla="*/ 1811158 w 2482948"/>
              <a:gd name="connsiteY26253" fmla="*/ 516611 h 2128862"/>
              <a:gd name="connsiteX26254" fmla="*/ 1811364 w 2482948"/>
              <a:gd name="connsiteY26254" fmla="*/ 516701 h 2128862"/>
              <a:gd name="connsiteX26255" fmla="*/ 1810559 w 2482948"/>
              <a:gd name="connsiteY26255" fmla="*/ 517208 h 2128862"/>
              <a:gd name="connsiteX26256" fmla="*/ 1785217 w 2482948"/>
              <a:gd name="connsiteY26256" fmla="*/ 542447 h 2128862"/>
              <a:gd name="connsiteX26257" fmla="*/ 1774634 w 2482948"/>
              <a:gd name="connsiteY26257" fmla="*/ 552987 h 2128862"/>
              <a:gd name="connsiteX26258" fmla="*/ 1721839 w 2482948"/>
              <a:gd name="connsiteY26258" fmla="*/ 626716 h 2128862"/>
              <a:gd name="connsiteX26259" fmla="*/ 1708811 w 2482948"/>
              <a:gd name="connsiteY26259" fmla="*/ 644911 h 2128862"/>
              <a:gd name="connsiteX26260" fmla="*/ 1706841 w 2482948"/>
              <a:gd name="connsiteY26260" fmla="*/ 648796 h 2128862"/>
              <a:gd name="connsiteX26261" fmla="*/ 1704041 w 2482948"/>
              <a:gd name="connsiteY26261" fmla="*/ 654316 h 2128862"/>
              <a:gd name="connsiteX26262" fmla="*/ 1700808 w 2482948"/>
              <a:gd name="connsiteY26262" fmla="*/ 660691 h 2128862"/>
              <a:gd name="connsiteX26263" fmla="*/ 1706002 w 2482948"/>
              <a:gd name="connsiteY26263" fmla="*/ 652673 h 2128862"/>
              <a:gd name="connsiteX26264" fmla="*/ 1752935 w 2482948"/>
              <a:gd name="connsiteY26264" fmla="*/ 603689 h 2128862"/>
              <a:gd name="connsiteX26265" fmla="*/ 1777400 w 2482948"/>
              <a:gd name="connsiteY26265" fmla="*/ 586106 h 2128862"/>
              <a:gd name="connsiteX26266" fmla="*/ 1800944 w 2482948"/>
              <a:gd name="connsiteY26266" fmla="*/ 555503 h 2128862"/>
              <a:gd name="connsiteX26267" fmla="*/ 1866518 w 2482948"/>
              <a:gd name="connsiteY26267" fmla="*/ 499605 h 2128862"/>
              <a:gd name="connsiteX26268" fmla="*/ 1869276 w 2482948"/>
              <a:gd name="connsiteY26268" fmla="*/ 498502 h 2128862"/>
              <a:gd name="connsiteX26269" fmla="*/ 2020950 w 2482948"/>
              <a:gd name="connsiteY26269" fmla="*/ 484713 h 2128862"/>
              <a:gd name="connsiteX26270" fmla="*/ 2034739 w 2482948"/>
              <a:gd name="connsiteY26270" fmla="*/ 487746 h 2128862"/>
              <a:gd name="connsiteX26271" fmla="*/ 2039151 w 2482948"/>
              <a:gd name="connsiteY26271" fmla="*/ 488574 h 2128862"/>
              <a:gd name="connsiteX26272" fmla="*/ 2133178 w 2482948"/>
              <a:gd name="connsiteY26272" fmla="*/ 510853 h 2128862"/>
              <a:gd name="connsiteX26273" fmla="*/ 2149917 w 2482948"/>
              <a:gd name="connsiteY26273" fmla="*/ 515579 h 2128862"/>
              <a:gd name="connsiteX26274" fmla="*/ 2200641 w 2482948"/>
              <a:gd name="connsiteY26274" fmla="*/ 529900 h 2128862"/>
              <a:gd name="connsiteX26275" fmla="*/ 2216659 w 2482948"/>
              <a:gd name="connsiteY26275" fmla="*/ 534423 h 2128862"/>
              <a:gd name="connsiteX26276" fmla="*/ 2216065 w 2482948"/>
              <a:gd name="connsiteY26276" fmla="*/ 534224 h 2128862"/>
              <a:gd name="connsiteX26277" fmla="*/ 2213818 w 2482948"/>
              <a:gd name="connsiteY26277" fmla="*/ 533471 h 2128862"/>
              <a:gd name="connsiteX26278" fmla="*/ 2104875 w 2482948"/>
              <a:gd name="connsiteY26278" fmla="*/ 500566 h 2128862"/>
              <a:gd name="connsiteX26279" fmla="*/ 2053058 w 2482948"/>
              <a:gd name="connsiteY26279" fmla="*/ 486631 h 2128862"/>
              <a:gd name="connsiteX26280" fmla="*/ 2007023 w 2482948"/>
              <a:gd name="connsiteY26280" fmla="*/ 475610 h 2128862"/>
              <a:gd name="connsiteX26281" fmla="*/ 1929551 w 2482948"/>
              <a:gd name="connsiteY26281" fmla="*/ 469762 h 2128862"/>
              <a:gd name="connsiteX26282" fmla="*/ 1205816 w 2482948"/>
              <a:gd name="connsiteY26282" fmla="*/ 469719 h 2128862"/>
              <a:gd name="connsiteX26283" fmla="*/ 1146561 w 2482948"/>
              <a:gd name="connsiteY26283" fmla="*/ 520779 h 2128862"/>
              <a:gd name="connsiteX26284" fmla="*/ 1069442 w 2482948"/>
              <a:gd name="connsiteY26284" fmla="*/ 587233 h 2128862"/>
              <a:gd name="connsiteX26285" fmla="*/ 1069217 w 2482948"/>
              <a:gd name="connsiteY26285" fmla="*/ 587427 h 2128862"/>
              <a:gd name="connsiteX26286" fmla="*/ 1103543 w 2482948"/>
              <a:gd name="connsiteY26286" fmla="*/ 562110 h 2128862"/>
              <a:gd name="connsiteX26287" fmla="*/ 1206938 w 2482948"/>
              <a:gd name="connsiteY26287" fmla="*/ 485852 h 2128862"/>
              <a:gd name="connsiteX26288" fmla="*/ 1206339 w 2482948"/>
              <a:gd name="connsiteY26288" fmla="*/ 477235 h 2128862"/>
              <a:gd name="connsiteX26289" fmla="*/ 1329705 w 2482948"/>
              <a:gd name="connsiteY26289" fmla="*/ 468575 h 2128862"/>
              <a:gd name="connsiteX26290" fmla="*/ 1328700 w 2482948"/>
              <a:gd name="connsiteY26290" fmla="*/ 469977 h 2128862"/>
              <a:gd name="connsiteX26291" fmla="*/ 1342278 w 2482948"/>
              <a:gd name="connsiteY26291" fmla="*/ 476437 h 2128862"/>
              <a:gd name="connsiteX26292" fmla="*/ 1342992 w 2482948"/>
              <a:gd name="connsiteY26292" fmla="*/ 476767 h 2128862"/>
              <a:gd name="connsiteX26293" fmla="*/ 1344350 w 2482948"/>
              <a:gd name="connsiteY26293" fmla="*/ 475554 h 2128862"/>
              <a:gd name="connsiteX26294" fmla="*/ 1332074 w 2482948"/>
              <a:gd name="connsiteY26294" fmla="*/ 469682 h 2128862"/>
              <a:gd name="connsiteX26295" fmla="*/ 1471013 w 2482948"/>
              <a:gd name="connsiteY26295" fmla="*/ 468440 h 2128862"/>
              <a:gd name="connsiteX26296" fmla="*/ 1470931 w 2482948"/>
              <a:gd name="connsiteY26296" fmla="*/ 468448 h 2128862"/>
              <a:gd name="connsiteX26297" fmla="*/ 1469809 w 2482948"/>
              <a:gd name="connsiteY26297" fmla="*/ 468546 h 2128862"/>
              <a:gd name="connsiteX26298" fmla="*/ 1414744 w 2482948"/>
              <a:gd name="connsiteY26298" fmla="*/ 473389 h 2128862"/>
              <a:gd name="connsiteX26299" fmla="*/ 1408795 w 2482948"/>
              <a:gd name="connsiteY26299" fmla="*/ 475546 h 2128862"/>
              <a:gd name="connsiteX26300" fmla="*/ 1403438 w 2482948"/>
              <a:gd name="connsiteY26300" fmla="*/ 477487 h 2128862"/>
              <a:gd name="connsiteX26301" fmla="*/ 1403908 w 2482948"/>
              <a:gd name="connsiteY26301" fmla="*/ 477971 h 2128862"/>
              <a:gd name="connsiteX26302" fmla="*/ 1404187 w 2482948"/>
              <a:gd name="connsiteY26302" fmla="*/ 478093 h 2128862"/>
              <a:gd name="connsiteX26303" fmla="*/ 1410107 w 2482948"/>
              <a:gd name="connsiteY26303" fmla="*/ 484354 h 2128862"/>
              <a:gd name="connsiteX26304" fmla="*/ 1414281 w 2482948"/>
              <a:gd name="connsiteY26304" fmla="*/ 488652 h 2128862"/>
              <a:gd name="connsiteX26305" fmla="*/ 1418852 w 2482948"/>
              <a:gd name="connsiteY26305" fmla="*/ 486632 h 2128862"/>
              <a:gd name="connsiteX26306" fmla="*/ 1420492 w 2482948"/>
              <a:gd name="connsiteY26306" fmla="*/ 485908 h 2128862"/>
              <a:gd name="connsiteX26307" fmla="*/ 1464135 w 2482948"/>
              <a:gd name="connsiteY26307" fmla="*/ 477314 h 2128862"/>
              <a:gd name="connsiteX26308" fmla="*/ 1468327 w 2482948"/>
              <a:gd name="connsiteY26308" fmla="*/ 477299 h 2128862"/>
              <a:gd name="connsiteX26309" fmla="*/ 1475765 w 2482948"/>
              <a:gd name="connsiteY26309" fmla="*/ 477273 h 2128862"/>
              <a:gd name="connsiteX26310" fmla="*/ 1487888 w 2482948"/>
              <a:gd name="connsiteY26310" fmla="*/ 475380 h 2128862"/>
              <a:gd name="connsiteX26311" fmla="*/ 1562902 w 2482948"/>
              <a:gd name="connsiteY26311" fmla="*/ 476971 h 2128862"/>
              <a:gd name="connsiteX26312" fmla="*/ 1562911 w 2482948"/>
              <a:gd name="connsiteY26312" fmla="*/ 476971 h 2128862"/>
              <a:gd name="connsiteX26313" fmla="*/ 1616177 w 2482948"/>
              <a:gd name="connsiteY26313" fmla="*/ 484129 h 2128862"/>
              <a:gd name="connsiteX26314" fmla="*/ 1620027 w 2482948"/>
              <a:gd name="connsiteY26314" fmla="*/ 484647 h 2128862"/>
              <a:gd name="connsiteX26315" fmla="*/ 1609755 w 2482948"/>
              <a:gd name="connsiteY26315" fmla="*/ 482662 h 2128862"/>
              <a:gd name="connsiteX26316" fmla="*/ 1598590 w 2482948"/>
              <a:gd name="connsiteY26316" fmla="*/ 480505 h 2128862"/>
              <a:gd name="connsiteX26317" fmla="*/ 1534162 w 2482948"/>
              <a:gd name="connsiteY26317" fmla="*/ 471713 h 2128862"/>
              <a:gd name="connsiteX26318" fmla="*/ 1507334 w 2482948"/>
              <a:gd name="connsiteY26318" fmla="*/ 470323 h 2128862"/>
              <a:gd name="connsiteX26319" fmla="*/ 1492063 w 2482948"/>
              <a:gd name="connsiteY26319" fmla="*/ 469531 h 2128862"/>
              <a:gd name="connsiteX26320" fmla="*/ 739720 w 2482948"/>
              <a:gd name="connsiteY26320" fmla="*/ 467835 h 2128862"/>
              <a:gd name="connsiteX26321" fmla="*/ 738395 w 2482948"/>
              <a:gd name="connsiteY26321" fmla="*/ 469219 h 2128862"/>
              <a:gd name="connsiteX26322" fmla="*/ 729997 w 2482948"/>
              <a:gd name="connsiteY26322" fmla="*/ 477989 h 2128862"/>
              <a:gd name="connsiteX26323" fmla="*/ 730440 w 2482948"/>
              <a:gd name="connsiteY26323" fmla="*/ 478607 h 2128862"/>
              <a:gd name="connsiteX26324" fmla="*/ 731082 w 2482948"/>
              <a:gd name="connsiteY26324" fmla="*/ 479505 h 2128862"/>
              <a:gd name="connsiteX26325" fmla="*/ 739659 w 2482948"/>
              <a:gd name="connsiteY26325" fmla="*/ 484807 h 2128862"/>
              <a:gd name="connsiteX26326" fmla="*/ 740504 w 2482948"/>
              <a:gd name="connsiteY26326" fmla="*/ 485329 h 2128862"/>
              <a:gd name="connsiteX26327" fmla="*/ 744831 w 2482948"/>
              <a:gd name="connsiteY26327" fmla="*/ 480744 h 2128862"/>
              <a:gd name="connsiteX26328" fmla="*/ 748972 w 2482948"/>
              <a:gd name="connsiteY26328" fmla="*/ 476355 h 2128862"/>
              <a:gd name="connsiteX26329" fmla="*/ 741527 w 2482948"/>
              <a:gd name="connsiteY26329" fmla="*/ 469498 h 2128862"/>
              <a:gd name="connsiteX26330" fmla="*/ 702284 w 2482948"/>
              <a:gd name="connsiteY26330" fmla="*/ 467174 h 2128862"/>
              <a:gd name="connsiteX26331" fmla="*/ 705630 w 2482948"/>
              <a:gd name="connsiteY26331" fmla="*/ 470646 h 2128862"/>
              <a:gd name="connsiteX26332" fmla="*/ 706895 w 2482948"/>
              <a:gd name="connsiteY26332" fmla="*/ 469236 h 2128862"/>
              <a:gd name="connsiteX26333" fmla="*/ 1281396 w 2482948"/>
              <a:gd name="connsiteY26333" fmla="*/ 466868 h 2128862"/>
              <a:gd name="connsiteX26334" fmla="*/ 1278825 w 2482948"/>
              <a:gd name="connsiteY26334" fmla="*/ 468499 h 2128862"/>
              <a:gd name="connsiteX26335" fmla="*/ 1282021 w 2482948"/>
              <a:gd name="connsiteY26335" fmla="*/ 469956 h 2128862"/>
              <a:gd name="connsiteX26336" fmla="*/ 1292397 w 2482948"/>
              <a:gd name="connsiteY26336" fmla="*/ 474800 h 2128862"/>
              <a:gd name="connsiteX26337" fmla="*/ 1304237 w 2482948"/>
              <a:gd name="connsiteY26337" fmla="*/ 480143 h 2128862"/>
              <a:gd name="connsiteX26338" fmla="*/ 1306526 w 2482948"/>
              <a:gd name="connsiteY26338" fmla="*/ 478923 h 2128862"/>
              <a:gd name="connsiteX26339" fmla="*/ 1285607 w 2482948"/>
              <a:gd name="connsiteY26339" fmla="*/ 468854 h 2128862"/>
              <a:gd name="connsiteX26340" fmla="*/ 875528 w 2482948"/>
              <a:gd name="connsiteY26340" fmla="*/ 466830 h 2128862"/>
              <a:gd name="connsiteX26341" fmla="*/ 870378 w 2482948"/>
              <a:gd name="connsiteY26341" fmla="*/ 472920 h 2128862"/>
              <a:gd name="connsiteX26342" fmla="*/ 869438 w 2482948"/>
              <a:gd name="connsiteY26342" fmla="*/ 474031 h 2128862"/>
              <a:gd name="connsiteX26343" fmla="*/ 874940 w 2482948"/>
              <a:gd name="connsiteY26343" fmla="*/ 482108 h 2128862"/>
              <a:gd name="connsiteX26344" fmla="*/ 876119 w 2482948"/>
              <a:gd name="connsiteY26344" fmla="*/ 483839 h 2128862"/>
              <a:gd name="connsiteX26345" fmla="*/ 881378 w 2482948"/>
              <a:gd name="connsiteY26345" fmla="*/ 477360 h 2128862"/>
              <a:gd name="connsiteX26346" fmla="*/ 947526 w 2482948"/>
              <a:gd name="connsiteY26346" fmla="*/ 466040 h 2128862"/>
              <a:gd name="connsiteX26347" fmla="*/ 940410 w 2482948"/>
              <a:gd name="connsiteY26347" fmla="*/ 476472 h 2128862"/>
              <a:gd name="connsiteX26348" fmla="*/ 941438 w 2482948"/>
              <a:gd name="connsiteY26348" fmla="*/ 481204 h 2128862"/>
              <a:gd name="connsiteX26349" fmla="*/ 941713 w 2482948"/>
              <a:gd name="connsiteY26349" fmla="*/ 482472 h 2128862"/>
              <a:gd name="connsiteX26350" fmla="*/ 941788 w 2482948"/>
              <a:gd name="connsiteY26350" fmla="*/ 482814 h 2128862"/>
              <a:gd name="connsiteX26351" fmla="*/ 941789 w 2482948"/>
              <a:gd name="connsiteY26351" fmla="*/ 483908 h 2128862"/>
              <a:gd name="connsiteX26352" fmla="*/ 941791 w 2482948"/>
              <a:gd name="connsiteY26352" fmla="*/ 486441 h 2128862"/>
              <a:gd name="connsiteX26353" fmla="*/ 941803 w 2482948"/>
              <a:gd name="connsiteY26353" fmla="*/ 499632 h 2128862"/>
              <a:gd name="connsiteX26354" fmla="*/ 943298 w 2482948"/>
              <a:gd name="connsiteY26354" fmla="*/ 497203 h 2128862"/>
              <a:gd name="connsiteX26355" fmla="*/ 946742 w 2482948"/>
              <a:gd name="connsiteY26355" fmla="*/ 491604 h 2128862"/>
              <a:gd name="connsiteX26356" fmla="*/ 947596 w 2482948"/>
              <a:gd name="connsiteY26356" fmla="*/ 466440 h 2128862"/>
              <a:gd name="connsiteX26357" fmla="*/ 1241735 w 2482948"/>
              <a:gd name="connsiteY26357" fmla="*/ 465940 h 2128862"/>
              <a:gd name="connsiteX26358" fmla="*/ 1239410 w 2482948"/>
              <a:gd name="connsiteY26358" fmla="*/ 467659 h 2128862"/>
              <a:gd name="connsiteX26359" fmla="*/ 1250169 w 2482948"/>
              <a:gd name="connsiteY26359" fmla="*/ 476714 h 2128862"/>
              <a:gd name="connsiteX26360" fmla="*/ 1255305 w 2482948"/>
              <a:gd name="connsiteY26360" fmla="*/ 479048 h 2128862"/>
              <a:gd name="connsiteX26361" fmla="*/ 1257417 w 2482948"/>
              <a:gd name="connsiteY26361" fmla="*/ 477720 h 2128862"/>
              <a:gd name="connsiteX26362" fmla="*/ 1254718 w 2482948"/>
              <a:gd name="connsiteY26362" fmla="*/ 476438 h 2128862"/>
              <a:gd name="connsiteX26363" fmla="*/ 669414 w 2482948"/>
              <a:gd name="connsiteY26363" fmla="*/ 465778 h 2128862"/>
              <a:gd name="connsiteX26364" fmla="*/ 661208 w 2482948"/>
              <a:gd name="connsiteY26364" fmla="*/ 474923 h 2128862"/>
              <a:gd name="connsiteX26365" fmla="*/ 666912 w 2482948"/>
              <a:gd name="connsiteY26365" fmla="*/ 482744 h 2128862"/>
              <a:gd name="connsiteX26366" fmla="*/ 667214 w 2482948"/>
              <a:gd name="connsiteY26366" fmla="*/ 483159 h 2128862"/>
              <a:gd name="connsiteX26367" fmla="*/ 667534 w 2482948"/>
              <a:gd name="connsiteY26367" fmla="*/ 483597 h 2128862"/>
              <a:gd name="connsiteX26368" fmla="*/ 668758 w 2482948"/>
              <a:gd name="connsiteY26368" fmla="*/ 484496 h 2128862"/>
              <a:gd name="connsiteX26369" fmla="*/ 672662 w 2482948"/>
              <a:gd name="connsiteY26369" fmla="*/ 480117 h 2128862"/>
              <a:gd name="connsiteX26370" fmla="*/ 677712 w 2482948"/>
              <a:gd name="connsiteY26370" fmla="*/ 474803 h 2128862"/>
              <a:gd name="connsiteX26371" fmla="*/ 676544 w 2482948"/>
              <a:gd name="connsiteY26371" fmla="*/ 473534 h 2128862"/>
              <a:gd name="connsiteX26372" fmla="*/ 675174 w 2482948"/>
              <a:gd name="connsiteY26372" fmla="*/ 472043 h 2128862"/>
              <a:gd name="connsiteX26373" fmla="*/ 1220937 w 2482948"/>
              <a:gd name="connsiteY26373" fmla="*/ 465279 h 2128862"/>
              <a:gd name="connsiteX26374" fmla="*/ 1220937 w 2482948"/>
              <a:gd name="connsiteY26374" fmla="*/ 465855 h 2128862"/>
              <a:gd name="connsiteX26375" fmla="*/ 1221075 w 2482948"/>
              <a:gd name="connsiteY26375" fmla="*/ 465407 h 2128862"/>
              <a:gd name="connsiteX26376" fmla="*/ 1221175 w 2482948"/>
              <a:gd name="connsiteY26376" fmla="*/ 467082 h 2128862"/>
              <a:gd name="connsiteX26377" fmla="*/ 1221351 w 2482948"/>
              <a:gd name="connsiteY26377" fmla="*/ 466510 h 2128862"/>
              <a:gd name="connsiteX26378" fmla="*/ 1221566 w 2482948"/>
              <a:gd name="connsiteY26378" fmla="*/ 470078 h 2128862"/>
              <a:gd name="connsiteX26379" fmla="*/ 1222294 w 2482948"/>
              <a:gd name="connsiteY26379" fmla="*/ 470756 h 2128862"/>
              <a:gd name="connsiteX26380" fmla="*/ 1223143 w 2482948"/>
              <a:gd name="connsiteY26380" fmla="*/ 468027 h 2128862"/>
              <a:gd name="connsiteX26381" fmla="*/ 1223143 w 2482948"/>
              <a:gd name="connsiteY26381" fmla="*/ 471547 h 2128862"/>
              <a:gd name="connsiteX26382" fmla="*/ 1223508 w 2482948"/>
              <a:gd name="connsiteY26382" fmla="*/ 471887 h 2128862"/>
              <a:gd name="connsiteX26383" fmla="*/ 1224108 w 2482948"/>
              <a:gd name="connsiteY26383" fmla="*/ 469958 h 2128862"/>
              <a:gd name="connsiteX26384" fmla="*/ 1224216 w 2482948"/>
              <a:gd name="connsiteY26384" fmla="*/ 471644 h 2128862"/>
              <a:gd name="connsiteX26385" fmla="*/ 1224523 w 2482948"/>
              <a:gd name="connsiteY26385" fmla="*/ 470648 h 2128862"/>
              <a:gd name="connsiteX26386" fmla="*/ 1224651 w 2482948"/>
              <a:gd name="connsiteY26386" fmla="*/ 472788 h 2128862"/>
              <a:gd name="connsiteX26387" fmla="*/ 1227128 w 2482948"/>
              <a:gd name="connsiteY26387" fmla="*/ 470961 h 2128862"/>
              <a:gd name="connsiteX26388" fmla="*/ 693729 w 2482948"/>
              <a:gd name="connsiteY26388" fmla="*/ 464854 h 2128862"/>
              <a:gd name="connsiteX26389" fmla="*/ 687712 w 2482948"/>
              <a:gd name="connsiteY26389" fmla="*/ 471184 h 2128862"/>
              <a:gd name="connsiteX26390" fmla="*/ 683281 w 2482948"/>
              <a:gd name="connsiteY26390" fmla="*/ 476109 h 2128862"/>
              <a:gd name="connsiteX26391" fmla="*/ 683158 w 2482948"/>
              <a:gd name="connsiteY26391" fmla="*/ 476246 h 2128862"/>
              <a:gd name="connsiteX26392" fmla="*/ 693082 w 2482948"/>
              <a:gd name="connsiteY26392" fmla="*/ 484632 h 2128862"/>
              <a:gd name="connsiteX26393" fmla="*/ 702126 w 2482948"/>
              <a:gd name="connsiteY26393" fmla="*/ 474552 h 2128862"/>
              <a:gd name="connsiteX26394" fmla="*/ 702297 w 2482948"/>
              <a:gd name="connsiteY26394" fmla="*/ 474361 h 2128862"/>
              <a:gd name="connsiteX26395" fmla="*/ 702254 w 2482948"/>
              <a:gd name="connsiteY26395" fmla="*/ 474313 h 2128862"/>
              <a:gd name="connsiteX26396" fmla="*/ 857671 w 2482948"/>
              <a:gd name="connsiteY26396" fmla="*/ 464843 h 2128862"/>
              <a:gd name="connsiteX26397" fmla="*/ 851800 w 2482948"/>
              <a:gd name="connsiteY26397" fmla="*/ 471535 h 2128862"/>
              <a:gd name="connsiteX26398" fmla="*/ 857801 w 2482948"/>
              <a:gd name="connsiteY26398" fmla="*/ 478728 h 2128862"/>
              <a:gd name="connsiteX26399" fmla="*/ 858678 w 2482948"/>
              <a:gd name="connsiteY26399" fmla="*/ 479779 h 2128862"/>
              <a:gd name="connsiteX26400" fmla="*/ 863766 w 2482948"/>
              <a:gd name="connsiteY26400" fmla="*/ 473792 h 2128862"/>
              <a:gd name="connsiteX26401" fmla="*/ 933131 w 2482948"/>
              <a:gd name="connsiteY26401" fmla="*/ 464647 h 2128862"/>
              <a:gd name="connsiteX26402" fmla="*/ 926315 w 2482948"/>
              <a:gd name="connsiteY26402" fmla="*/ 473945 h 2128862"/>
              <a:gd name="connsiteX26403" fmla="*/ 928910 w 2482948"/>
              <a:gd name="connsiteY26403" fmla="*/ 483272 h 2128862"/>
              <a:gd name="connsiteX26404" fmla="*/ 928976 w 2482948"/>
              <a:gd name="connsiteY26404" fmla="*/ 483512 h 2128862"/>
              <a:gd name="connsiteX26405" fmla="*/ 935286 w 2482948"/>
              <a:gd name="connsiteY26405" fmla="*/ 474471 h 2128862"/>
              <a:gd name="connsiteX26406" fmla="*/ 935273 w 2482948"/>
              <a:gd name="connsiteY26406" fmla="*/ 474411 h 2128862"/>
              <a:gd name="connsiteX26407" fmla="*/ 935180 w 2482948"/>
              <a:gd name="connsiteY26407" fmla="*/ 473986 h 2128862"/>
              <a:gd name="connsiteX26408" fmla="*/ 646554 w 2482948"/>
              <a:gd name="connsiteY26408" fmla="*/ 463922 h 2128862"/>
              <a:gd name="connsiteX26409" fmla="*/ 639189 w 2482948"/>
              <a:gd name="connsiteY26409" fmla="*/ 471938 h 2128862"/>
              <a:gd name="connsiteX26410" fmla="*/ 645637 w 2482948"/>
              <a:gd name="connsiteY26410" fmla="*/ 478726 h 2128862"/>
              <a:gd name="connsiteX26411" fmla="*/ 647207 w 2482948"/>
              <a:gd name="connsiteY26411" fmla="*/ 480379 h 2128862"/>
              <a:gd name="connsiteX26412" fmla="*/ 648074 w 2482948"/>
              <a:gd name="connsiteY26412" fmla="*/ 481293 h 2128862"/>
              <a:gd name="connsiteX26413" fmla="*/ 653610 w 2482948"/>
              <a:gd name="connsiteY26413" fmla="*/ 475061 h 2128862"/>
              <a:gd name="connsiteX26414" fmla="*/ 649259 w 2482948"/>
              <a:gd name="connsiteY26414" fmla="*/ 468193 h 2128862"/>
              <a:gd name="connsiteX26415" fmla="*/ 646927 w 2482948"/>
              <a:gd name="connsiteY26415" fmla="*/ 464511 h 2128862"/>
              <a:gd name="connsiteX26416" fmla="*/ 1219376 w 2482948"/>
              <a:gd name="connsiteY26416" fmla="*/ 463847 h 2128862"/>
              <a:gd name="connsiteX26417" fmla="*/ 1219511 w 2482948"/>
              <a:gd name="connsiteY26417" fmla="*/ 465967 h 2128862"/>
              <a:gd name="connsiteX26418" fmla="*/ 1219647 w 2482948"/>
              <a:gd name="connsiteY26418" fmla="*/ 468082 h 2128862"/>
              <a:gd name="connsiteX26419" fmla="*/ 1220400 w 2482948"/>
              <a:gd name="connsiteY26419" fmla="*/ 465636 h 2128862"/>
              <a:gd name="connsiteX26420" fmla="*/ 1220603 w 2482948"/>
              <a:gd name="connsiteY26420" fmla="*/ 464973 h 2128862"/>
              <a:gd name="connsiteX26421" fmla="*/ 1218574 w 2482948"/>
              <a:gd name="connsiteY26421" fmla="*/ 463111 h 2128862"/>
              <a:gd name="connsiteX26422" fmla="*/ 1218596 w 2482948"/>
              <a:gd name="connsiteY26422" fmla="*/ 463468 h 2128862"/>
              <a:gd name="connsiteX26423" fmla="*/ 1218625 w 2482948"/>
              <a:gd name="connsiteY26423" fmla="*/ 463947 h 2128862"/>
              <a:gd name="connsiteX26424" fmla="*/ 1218652 w 2482948"/>
              <a:gd name="connsiteY26424" fmla="*/ 464399 h 2128862"/>
              <a:gd name="connsiteX26425" fmla="*/ 1218946 w 2482948"/>
              <a:gd name="connsiteY26425" fmla="*/ 463453 h 2128862"/>
              <a:gd name="connsiteX26426" fmla="*/ 1287545 w 2482948"/>
              <a:gd name="connsiteY26426" fmla="*/ 462970 h 2128862"/>
              <a:gd name="connsiteX26427" fmla="*/ 1285630 w 2482948"/>
              <a:gd name="connsiteY26427" fmla="*/ 464184 h 2128862"/>
              <a:gd name="connsiteX26428" fmla="*/ 1287674 w 2482948"/>
              <a:gd name="connsiteY26428" fmla="*/ 465131 h 2128862"/>
              <a:gd name="connsiteX26429" fmla="*/ 1298378 w 2482948"/>
              <a:gd name="connsiteY26429" fmla="*/ 470181 h 2128862"/>
              <a:gd name="connsiteX26430" fmla="*/ 1303413 w 2482948"/>
              <a:gd name="connsiteY26430" fmla="*/ 472475 h 2128862"/>
              <a:gd name="connsiteX26431" fmla="*/ 1306020 w 2482948"/>
              <a:gd name="connsiteY26431" fmla="*/ 473663 h 2128862"/>
              <a:gd name="connsiteX26432" fmla="*/ 1311615 w 2482948"/>
              <a:gd name="connsiteY26432" fmla="*/ 476212 h 2128862"/>
              <a:gd name="connsiteX26433" fmla="*/ 1313642 w 2482948"/>
              <a:gd name="connsiteY26433" fmla="*/ 475132 h 2128862"/>
              <a:gd name="connsiteX26434" fmla="*/ 1291259 w 2482948"/>
              <a:gd name="connsiteY26434" fmla="*/ 464718 h 2128862"/>
              <a:gd name="connsiteX26435" fmla="*/ 1333773 w 2482948"/>
              <a:gd name="connsiteY26435" fmla="*/ 462903 h 2128862"/>
              <a:gd name="connsiteX26436" fmla="*/ 1332635 w 2482948"/>
              <a:gd name="connsiteY26436" fmla="*/ 464490 h 2128862"/>
              <a:gd name="connsiteX26437" fmla="*/ 1334004 w 2482948"/>
              <a:gd name="connsiteY26437" fmla="*/ 465132 h 2128862"/>
              <a:gd name="connsiteX26438" fmla="*/ 1346828 w 2482948"/>
              <a:gd name="connsiteY26438" fmla="*/ 471199 h 2128862"/>
              <a:gd name="connsiteX26439" fmla="*/ 1348399 w 2482948"/>
              <a:gd name="connsiteY26439" fmla="*/ 471938 h 2128862"/>
              <a:gd name="connsiteX26440" fmla="*/ 1349816 w 2482948"/>
              <a:gd name="connsiteY26440" fmla="*/ 470672 h 2128862"/>
              <a:gd name="connsiteX26441" fmla="*/ 837184 w 2482948"/>
              <a:gd name="connsiteY26441" fmla="*/ 462565 h 2128862"/>
              <a:gd name="connsiteX26442" fmla="*/ 829350 w 2482948"/>
              <a:gd name="connsiteY26442" fmla="*/ 471261 h 2128862"/>
              <a:gd name="connsiteX26443" fmla="*/ 837010 w 2482948"/>
              <a:gd name="connsiteY26443" fmla="*/ 480516 h 2128862"/>
              <a:gd name="connsiteX26444" fmla="*/ 841052 w 2482948"/>
              <a:gd name="connsiteY26444" fmla="*/ 475912 h 2128862"/>
              <a:gd name="connsiteX26445" fmla="*/ 843225 w 2482948"/>
              <a:gd name="connsiteY26445" fmla="*/ 473437 h 2128862"/>
              <a:gd name="connsiteX26446" fmla="*/ 844784 w 2482948"/>
              <a:gd name="connsiteY26446" fmla="*/ 471662 h 2128862"/>
              <a:gd name="connsiteX26447" fmla="*/ 623739 w 2482948"/>
              <a:gd name="connsiteY26447" fmla="*/ 462521 h 2128862"/>
              <a:gd name="connsiteX26448" fmla="*/ 615642 w 2482948"/>
              <a:gd name="connsiteY26448" fmla="*/ 471307 h 2128862"/>
              <a:gd name="connsiteX26449" fmla="*/ 625201 w 2482948"/>
              <a:gd name="connsiteY26449" fmla="*/ 481118 h 2128862"/>
              <a:gd name="connsiteX26450" fmla="*/ 625344 w 2482948"/>
              <a:gd name="connsiteY26450" fmla="*/ 480960 h 2128862"/>
              <a:gd name="connsiteX26451" fmla="*/ 633099 w 2482948"/>
              <a:gd name="connsiteY26451" fmla="*/ 472385 h 2128862"/>
              <a:gd name="connsiteX26452" fmla="*/ 815245 w 2482948"/>
              <a:gd name="connsiteY26452" fmla="*/ 462285 h 2128862"/>
              <a:gd name="connsiteX26453" fmla="*/ 808423 w 2482948"/>
              <a:gd name="connsiteY26453" fmla="*/ 469731 h 2128862"/>
              <a:gd name="connsiteX26454" fmla="*/ 816710 w 2482948"/>
              <a:gd name="connsiteY26454" fmla="*/ 478161 h 2128862"/>
              <a:gd name="connsiteX26455" fmla="*/ 822801 w 2482948"/>
              <a:gd name="connsiteY26455" fmla="*/ 471413 h 2128862"/>
              <a:gd name="connsiteX26456" fmla="*/ 1247044 w 2482948"/>
              <a:gd name="connsiteY26456" fmla="*/ 462013 h 2128862"/>
              <a:gd name="connsiteX26457" fmla="*/ 1244977 w 2482948"/>
              <a:gd name="connsiteY26457" fmla="*/ 463542 h 2128862"/>
              <a:gd name="connsiteX26458" fmla="*/ 1255684 w 2482948"/>
              <a:gd name="connsiteY26458" fmla="*/ 472163 h 2128862"/>
              <a:gd name="connsiteX26459" fmla="*/ 1261613 w 2482948"/>
              <a:gd name="connsiteY26459" fmla="*/ 474783 h 2128862"/>
              <a:gd name="connsiteX26460" fmla="*/ 1261889 w 2482948"/>
              <a:gd name="connsiteY26460" fmla="*/ 474910 h 2128862"/>
              <a:gd name="connsiteX26461" fmla="*/ 1263849 w 2482948"/>
              <a:gd name="connsiteY26461" fmla="*/ 473677 h 2128862"/>
              <a:gd name="connsiteX26462" fmla="*/ 1263948 w 2482948"/>
              <a:gd name="connsiteY26462" fmla="*/ 473615 h 2128862"/>
              <a:gd name="connsiteX26463" fmla="*/ 1260235 w 2482948"/>
              <a:gd name="connsiteY26463" fmla="*/ 471888 h 2128862"/>
              <a:gd name="connsiteX26464" fmla="*/ 600490 w 2482948"/>
              <a:gd name="connsiteY26464" fmla="*/ 461708 h 2128862"/>
              <a:gd name="connsiteX26465" fmla="*/ 591668 w 2482948"/>
              <a:gd name="connsiteY26465" fmla="*/ 471216 h 2128862"/>
              <a:gd name="connsiteX26466" fmla="*/ 590623 w 2482948"/>
              <a:gd name="connsiteY26466" fmla="*/ 472426 h 2128862"/>
              <a:gd name="connsiteX26467" fmla="*/ 594086 w 2482948"/>
              <a:gd name="connsiteY26467" fmla="*/ 476207 h 2128862"/>
              <a:gd name="connsiteX26468" fmla="*/ 596663 w 2482948"/>
              <a:gd name="connsiteY26468" fmla="*/ 479021 h 2128862"/>
              <a:gd name="connsiteX26469" fmla="*/ 599361 w 2482948"/>
              <a:gd name="connsiteY26469" fmla="*/ 481967 h 2128862"/>
              <a:gd name="connsiteX26470" fmla="*/ 609410 w 2482948"/>
              <a:gd name="connsiteY26470" fmla="*/ 470871 h 2128862"/>
              <a:gd name="connsiteX26471" fmla="*/ 917950 w 2482948"/>
              <a:gd name="connsiteY26471" fmla="*/ 460987 h 2128862"/>
              <a:gd name="connsiteX26472" fmla="*/ 911508 w 2482948"/>
              <a:gd name="connsiteY26472" fmla="*/ 468985 h 2128862"/>
              <a:gd name="connsiteX26473" fmla="*/ 913069 w 2482948"/>
              <a:gd name="connsiteY26473" fmla="*/ 473277 h 2128862"/>
              <a:gd name="connsiteX26474" fmla="*/ 913856 w 2482948"/>
              <a:gd name="connsiteY26474" fmla="*/ 475441 h 2128862"/>
              <a:gd name="connsiteX26475" fmla="*/ 915721 w 2482948"/>
              <a:gd name="connsiteY26475" fmla="*/ 480569 h 2128862"/>
              <a:gd name="connsiteX26476" fmla="*/ 918563 w 2482948"/>
              <a:gd name="connsiteY26476" fmla="*/ 476759 h 2128862"/>
              <a:gd name="connsiteX26477" fmla="*/ 921324 w 2482948"/>
              <a:gd name="connsiteY26477" fmla="*/ 473057 h 2128862"/>
              <a:gd name="connsiteX26478" fmla="*/ 793110 w 2482948"/>
              <a:gd name="connsiteY26478" fmla="*/ 460915 h 2128862"/>
              <a:gd name="connsiteX26479" fmla="*/ 785518 w 2482948"/>
              <a:gd name="connsiteY26479" fmla="*/ 469102 h 2128862"/>
              <a:gd name="connsiteX26480" fmla="*/ 790679 w 2482948"/>
              <a:gd name="connsiteY26480" fmla="*/ 474187 h 2128862"/>
              <a:gd name="connsiteX26481" fmla="*/ 794935 w 2482948"/>
              <a:gd name="connsiteY26481" fmla="*/ 478379 h 2128862"/>
              <a:gd name="connsiteX26482" fmla="*/ 802332 w 2482948"/>
              <a:gd name="connsiteY26482" fmla="*/ 470298 h 2128862"/>
              <a:gd name="connsiteX26483" fmla="*/ 800845 w 2482948"/>
              <a:gd name="connsiteY26483" fmla="*/ 468785 h 2128862"/>
              <a:gd name="connsiteX26484" fmla="*/ 731926 w 2482948"/>
              <a:gd name="connsiteY26484" fmla="*/ 460656 h 2128862"/>
              <a:gd name="connsiteX26485" fmla="*/ 725557 w 2482948"/>
              <a:gd name="connsiteY26485" fmla="*/ 468957 h 2128862"/>
              <a:gd name="connsiteX26486" fmla="*/ 724510 w 2482948"/>
              <a:gd name="connsiteY26486" fmla="*/ 470321 h 2128862"/>
              <a:gd name="connsiteX26487" fmla="*/ 726920 w 2482948"/>
              <a:gd name="connsiteY26487" fmla="*/ 473689 h 2128862"/>
              <a:gd name="connsiteX26488" fmla="*/ 735837 w 2482948"/>
              <a:gd name="connsiteY26488" fmla="*/ 464258 h 2128862"/>
              <a:gd name="connsiteX26489" fmla="*/ 485267 w 2482948"/>
              <a:gd name="connsiteY26489" fmla="*/ 459986 h 2128862"/>
              <a:gd name="connsiteX26490" fmla="*/ 485199 w 2482948"/>
              <a:gd name="connsiteY26490" fmla="*/ 460066 h 2128862"/>
              <a:gd name="connsiteX26491" fmla="*/ 485186 w 2482948"/>
              <a:gd name="connsiteY26491" fmla="*/ 460081 h 2128862"/>
              <a:gd name="connsiteX26492" fmla="*/ 423683 w 2482948"/>
              <a:gd name="connsiteY26492" fmla="*/ 536833 h 2128862"/>
              <a:gd name="connsiteX26493" fmla="*/ 374320 w 2482948"/>
              <a:gd name="connsiteY26493" fmla="*/ 601363 h 2128862"/>
              <a:gd name="connsiteX26494" fmla="*/ 128883 w 2482948"/>
              <a:gd name="connsiteY26494" fmla="*/ 980273 h 2128862"/>
              <a:gd name="connsiteX26495" fmla="*/ 87518 w 2482948"/>
              <a:gd name="connsiteY26495" fmla="*/ 1056007 h 2128862"/>
              <a:gd name="connsiteX26496" fmla="*/ 57333 w 2482948"/>
              <a:gd name="connsiteY26496" fmla="*/ 1105968 h 2128862"/>
              <a:gd name="connsiteX26497" fmla="*/ 57633 w 2482948"/>
              <a:gd name="connsiteY26497" fmla="*/ 1108280 h 2128862"/>
              <a:gd name="connsiteX26498" fmla="*/ 131503 w 2482948"/>
              <a:gd name="connsiteY26498" fmla="*/ 987996 h 2128862"/>
              <a:gd name="connsiteX26499" fmla="*/ 379697 w 2482948"/>
              <a:gd name="connsiteY26499" fmla="*/ 613359 h 2128862"/>
              <a:gd name="connsiteX26500" fmla="*/ 382455 w 2482948"/>
              <a:gd name="connsiteY26500" fmla="*/ 609637 h 2128862"/>
              <a:gd name="connsiteX26501" fmla="*/ 429061 w 2482948"/>
              <a:gd name="connsiteY26501" fmla="*/ 549518 h 2128862"/>
              <a:gd name="connsiteX26502" fmla="*/ 469385 w 2482948"/>
              <a:gd name="connsiteY26502" fmla="*/ 499203 h 2128862"/>
              <a:gd name="connsiteX26503" fmla="*/ 491784 w 2482948"/>
              <a:gd name="connsiteY26503" fmla="*/ 472332 h 2128862"/>
              <a:gd name="connsiteX26504" fmla="*/ 577429 w 2482948"/>
              <a:gd name="connsiteY26504" fmla="*/ 459649 h 2128862"/>
              <a:gd name="connsiteX26505" fmla="*/ 567510 w 2482948"/>
              <a:gd name="connsiteY26505" fmla="*/ 471144 h 2128862"/>
              <a:gd name="connsiteX26506" fmla="*/ 567712 w 2482948"/>
              <a:gd name="connsiteY26506" fmla="*/ 471520 h 2128862"/>
              <a:gd name="connsiteX26507" fmla="*/ 567844 w 2482948"/>
              <a:gd name="connsiteY26507" fmla="*/ 471765 h 2128862"/>
              <a:gd name="connsiteX26508" fmla="*/ 568303 w 2482948"/>
              <a:gd name="connsiteY26508" fmla="*/ 472618 h 2128862"/>
              <a:gd name="connsiteX26509" fmla="*/ 569833 w 2482948"/>
              <a:gd name="connsiteY26509" fmla="*/ 474330 h 2128862"/>
              <a:gd name="connsiteX26510" fmla="*/ 576309 w 2482948"/>
              <a:gd name="connsiteY26510" fmla="*/ 481581 h 2128862"/>
              <a:gd name="connsiteX26511" fmla="*/ 585577 w 2482948"/>
              <a:gd name="connsiteY26511" fmla="*/ 470835 h 2128862"/>
              <a:gd name="connsiteX26512" fmla="*/ 585628 w 2482948"/>
              <a:gd name="connsiteY26512" fmla="*/ 470777 h 2128862"/>
              <a:gd name="connsiteX26513" fmla="*/ 772459 w 2482948"/>
              <a:gd name="connsiteY26513" fmla="*/ 459351 h 2128862"/>
              <a:gd name="connsiteX26514" fmla="*/ 764006 w 2482948"/>
              <a:gd name="connsiteY26514" fmla="*/ 468308 h 2128862"/>
              <a:gd name="connsiteX26515" fmla="*/ 764515 w 2482948"/>
              <a:gd name="connsiteY26515" fmla="*/ 468929 h 2128862"/>
              <a:gd name="connsiteX26516" fmla="*/ 765522 w 2482948"/>
              <a:gd name="connsiteY26516" fmla="*/ 470160 h 2128862"/>
              <a:gd name="connsiteX26517" fmla="*/ 770428 w 2482948"/>
              <a:gd name="connsiteY26517" fmla="*/ 476157 h 2128862"/>
              <a:gd name="connsiteX26518" fmla="*/ 771728 w 2482948"/>
              <a:gd name="connsiteY26518" fmla="*/ 477240 h 2128862"/>
              <a:gd name="connsiteX26519" fmla="*/ 779440 w 2482948"/>
              <a:gd name="connsiteY26519" fmla="*/ 468934 h 2128862"/>
              <a:gd name="connsiteX26520" fmla="*/ 779125 w 2482948"/>
              <a:gd name="connsiteY26520" fmla="*/ 468623 h 2128862"/>
              <a:gd name="connsiteX26521" fmla="*/ 776561 w 2482948"/>
              <a:gd name="connsiteY26521" fmla="*/ 465057 h 2128862"/>
              <a:gd name="connsiteX26522" fmla="*/ 775263 w 2482948"/>
              <a:gd name="connsiteY26522" fmla="*/ 463252 h 2128862"/>
              <a:gd name="connsiteX26523" fmla="*/ 555186 w 2482948"/>
              <a:gd name="connsiteY26523" fmla="*/ 459293 h 2128862"/>
              <a:gd name="connsiteX26524" fmla="*/ 553629 w 2482948"/>
              <a:gd name="connsiteY26524" fmla="*/ 461001 h 2128862"/>
              <a:gd name="connsiteX26525" fmla="*/ 548017 w 2482948"/>
              <a:gd name="connsiteY26525" fmla="*/ 467157 h 2128862"/>
              <a:gd name="connsiteX26526" fmla="*/ 548002 w 2482948"/>
              <a:gd name="connsiteY26526" fmla="*/ 467173 h 2128862"/>
              <a:gd name="connsiteX26527" fmla="*/ 545433 w 2482948"/>
              <a:gd name="connsiteY26527" fmla="*/ 470280 h 2128862"/>
              <a:gd name="connsiteX26528" fmla="*/ 545760 w 2482948"/>
              <a:gd name="connsiteY26528" fmla="*/ 471150 h 2128862"/>
              <a:gd name="connsiteX26529" fmla="*/ 546220 w 2482948"/>
              <a:gd name="connsiteY26529" fmla="*/ 472373 h 2128862"/>
              <a:gd name="connsiteX26530" fmla="*/ 554606 w 2482948"/>
              <a:gd name="connsiteY26530" fmla="*/ 480405 h 2128862"/>
              <a:gd name="connsiteX26531" fmla="*/ 563023 w 2482948"/>
              <a:gd name="connsiteY26531" fmla="*/ 471089 h 2128862"/>
              <a:gd name="connsiteX26532" fmla="*/ 556459 w 2482948"/>
              <a:gd name="connsiteY26532" fmla="*/ 461209 h 2128862"/>
              <a:gd name="connsiteX26533" fmla="*/ 556300 w 2482948"/>
              <a:gd name="connsiteY26533" fmla="*/ 460969 h 2128862"/>
              <a:gd name="connsiteX26534" fmla="*/ 903074 w 2482948"/>
              <a:gd name="connsiteY26534" fmla="*/ 459260 h 2128862"/>
              <a:gd name="connsiteX26535" fmla="*/ 896223 w 2482948"/>
              <a:gd name="connsiteY26535" fmla="*/ 467704 h 2128862"/>
              <a:gd name="connsiteX26536" fmla="*/ 897481 w 2482948"/>
              <a:gd name="connsiteY26536" fmla="*/ 470488 h 2128862"/>
              <a:gd name="connsiteX26537" fmla="*/ 897988 w 2482948"/>
              <a:gd name="connsiteY26537" fmla="*/ 471610 h 2128862"/>
              <a:gd name="connsiteX26538" fmla="*/ 900036 w 2482948"/>
              <a:gd name="connsiteY26538" fmla="*/ 476141 h 2128862"/>
              <a:gd name="connsiteX26539" fmla="*/ 906293 w 2482948"/>
              <a:gd name="connsiteY26539" fmla="*/ 468376 h 2128862"/>
              <a:gd name="connsiteX26540" fmla="*/ 903526 w 2482948"/>
              <a:gd name="connsiteY26540" fmla="*/ 460719 h 2128862"/>
              <a:gd name="connsiteX26541" fmla="*/ 1218263 w 2482948"/>
              <a:gd name="connsiteY26541" fmla="*/ 458994 h 2128862"/>
              <a:gd name="connsiteX26542" fmla="*/ 1217492 w 2482948"/>
              <a:gd name="connsiteY26542" fmla="*/ 459658 h 2128862"/>
              <a:gd name="connsiteX26543" fmla="*/ 1217723 w 2482948"/>
              <a:gd name="connsiteY26543" fmla="*/ 463512 h 2128862"/>
              <a:gd name="connsiteX26544" fmla="*/ 1218417 w 2482948"/>
              <a:gd name="connsiteY26544" fmla="*/ 461258 h 2128862"/>
              <a:gd name="connsiteX26545" fmla="*/ 1294302 w 2482948"/>
              <a:gd name="connsiteY26545" fmla="*/ 458686 h 2128862"/>
              <a:gd name="connsiteX26546" fmla="*/ 1291658 w 2482948"/>
              <a:gd name="connsiteY26546" fmla="*/ 460362 h 2128862"/>
              <a:gd name="connsiteX26547" fmla="*/ 1293327 w 2482948"/>
              <a:gd name="connsiteY26547" fmla="*/ 461132 h 2128862"/>
              <a:gd name="connsiteX26548" fmla="*/ 1318136 w 2482948"/>
              <a:gd name="connsiteY26548" fmla="*/ 472737 h 2128862"/>
              <a:gd name="connsiteX26549" fmla="*/ 1320890 w 2482948"/>
              <a:gd name="connsiteY26549" fmla="*/ 471270 h 2128862"/>
              <a:gd name="connsiteX26550" fmla="*/ 1297326 w 2482948"/>
              <a:gd name="connsiteY26550" fmla="*/ 460167 h 2128862"/>
              <a:gd name="connsiteX26551" fmla="*/ 533299 w 2482948"/>
              <a:gd name="connsiteY26551" fmla="*/ 457923 h 2128862"/>
              <a:gd name="connsiteX26552" fmla="*/ 522210 w 2482948"/>
              <a:gd name="connsiteY26552" fmla="*/ 470847 h 2128862"/>
              <a:gd name="connsiteX26553" fmla="*/ 528788 w 2482948"/>
              <a:gd name="connsiteY26553" fmla="*/ 483577 h 2128862"/>
              <a:gd name="connsiteX26554" fmla="*/ 530550 w 2482948"/>
              <a:gd name="connsiteY26554" fmla="*/ 481436 h 2128862"/>
              <a:gd name="connsiteX26555" fmla="*/ 539683 w 2482948"/>
              <a:gd name="connsiteY26555" fmla="*/ 470343 h 2128862"/>
              <a:gd name="connsiteX26556" fmla="*/ 533306 w 2482948"/>
              <a:gd name="connsiteY26556" fmla="*/ 457936 h 2128862"/>
              <a:gd name="connsiteX26557" fmla="*/ 1049537 w 2482948"/>
              <a:gd name="connsiteY26557" fmla="*/ 457872 h 2128862"/>
              <a:gd name="connsiteX26558" fmla="*/ 1049536 w 2482948"/>
              <a:gd name="connsiteY26558" fmla="*/ 457873 h 2128862"/>
              <a:gd name="connsiteX26559" fmla="*/ 1049512 w 2482948"/>
              <a:gd name="connsiteY26559" fmla="*/ 457900 h 2128862"/>
              <a:gd name="connsiteX26560" fmla="*/ 1049105 w 2482948"/>
              <a:gd name="connsiteY26560" fmla="*/ 458369 h 2128862"/>
              <a:gd name="connsiteX26561" fmla="*/ 1040732 w 2482948"/>
              <a:gd name="connsiteY26561" fmla="*/ 470521 h 2128862"/>
              <a:gd name="connsiteX26562" fmla="*/ 1040693 w 2482948"/>
              <a:gd name="connsiteY26562" fmla="*/ 470577 h 2128862"/>
              <a:gd name="connsiteX26563" fmla="*/ 1040471 w 2482948"/>
              <a:gd name="connsiteY26563" fmla="*/ 470890 h 2128862"/>
              <a:gd name="connsiteX26564" fmla="*/ 1038976 w 2482948"/>
              <a:gd name="connsiteY26564" fmla="*/ 473000 h 2128862"/>
              <a:gd name="connsiteX26565" fmla="*/ 1039325 w 2482948"/>
              <a:gd name="connsiteY26565" fmla="*/ 472514 h 2128862"/>
              <a:gd name="connsiteX26566" fmla="*/ 1039902 w 2482948"/>
              <a:gd name="connsiteY26566" fmla="*/ 471709 h 2128862"/>
              <a:gd name="connsiteX26567" fmla="*/ 1040157 w 2482948"/>
              <a:gd name="connsiteY26567" fmla="*/ 471354 h 2128862"/>
              <a:gd name="connsiteX26568" fmla="*/ 1040332 w 2482948"/>
              <a:gd name="connsiteY26568" fmla="*/ 471110 h 2128862"/>
              <a:gd name="connsiteX26569" fmla="*/ 1049066 w 2482948"/>
              <a:gd name="connsiteY26569" fmla="*/ 458549 h 2128862"/>
              <a:gd name="connsiteX26570" fmla="*/ 1252886 w 2482948"/>
              <a:gd name="connsiteY26570" fmla="*/ 457692 h 2128862"/>
              <a:gd name="connsiteX26571" fmla="*/ 1250775 w 2482948"/>
              <a:gd name="connsiteY26571" fmla="*/ 459253 h 2128862"/>
              <a:gd name="connsiteX26572" fmla="*/ 1262303 w 2482948"/>
              <a:gd name="connsiteY26572" fmla="*/ 467613 h 2128862"/>
              <a:gd name="connsiteX26573" fmla="*/ 1268094 w 2482948"/>
              <a:gd name="connsiteY26573" fmla="*/ 470371 h 2128862"/>
              <a:gd name="connsiteX26574" fmla="*/ 1268681 w 2482948"/>
              <a:gd name="connsiteY26574" fmla="*/ 470640 h 2128862"/>
              <a:gd name="connsiteX26575" fmla="*/ 1270730 w 2482948"/>
              <a:gd name="connsiteY26575" fmla="*/ 469351 h 2128862"/>
              <a:gd name="connsiteX26576" fmla="*/ 1270797 w 2482948"/>
              <a:gd name="connsiteY26576" fmla="*/ 469309 h 2128862"/>
              <a:gd name="connsiteX26577" fmla="*/ 1266854 w 2482948"/>
              <a:gd name="connsiteY26577" fmla="*/ 467475 h 2128862"/>
              <a:gd name="connsiteX26578" fmla="*/ 749759 w 2482948"/>
              <a:gd name="connsiteY26578" fmla="*/ 457351 h 2128862"/>
              <a:gd name="connsiteX26579" fmla="*/ 748127 w 2482948"/>
              <a:gd name="connsiteY26579" fmla="*/ 459056 h 2128862"/>
              <a:gd name="connsiteX26580" fmla="*/ 742613 w 2482948"/>
              <a:gd name="connsiteY26580" fmla="*/ 464815 h 2128862"/>
              <a:gd name="connsiteX26581" fmla="*/ 750493 w 2482948"/>
              <a:gd name="connsiteY26581" fmla="*/ 474744 h 2128862"/>
              <a:gd name="connsiteX26582" fmla="*/ 757719 w 2482948"/>
              <a:gd name="connsiteY26582" fmla="*/ 467086 h 2128862"/>
              <a:gd name="connsiteX26583" fmla="*/ 678045 w 2482948"/>
              <a:gd name="connsiteY26583" fmla="*/ 456335 h 2128862"/>
              <a:gd name="connsiteX26584" fmla="*/ 675431 w 2482948"/>
              <a:gd name="connsiteY26584" fmla="*/ 459072 h 2128862"/>
              <a:gd name="connsiteX26585" fmla="*/ 674057 w 2482948"/>
              <a:gd name="connsiteY26585" fmla="*/ 460603 h 2128862"/>
              <a:gd name="connsiteX26586" fmla="*/ 672650 w 2482948"/>
              <a:gd name="connsiteY26586" fmla="*/ 462172 h 2128862"/>
              <a:gd name="connsiteX26587" fmla="*/ 679674 w 2482948"/>
              <a:gd name="connsiteY26587" fmla="*/ 472739 h 2128862"/>
              <a:gd name="connsiteX26588" fmla="*/ 684518 w 2482948"/>
              <a:gd name="connsiteY26588" fmla="*/ 467642 h 2128862"/>
              <a:gd name="connsiteX26589" fmla="*/ 689913 w 2482948"/>
              <a:gd name="connsiteY26589" fmla="*/ 461643 h 2128862"/>
              <a:gd name="connsiteX26590" fmla="*/ 682337 w 2482948"/>
              <a:gd name="connsiteY26590" fmla="*/ 458255 h 2128862"/>
              <a:gd name="connsiteX26591" fmla="*/ 1454848 w 2482948"/>
              <a:gd name="connsiteY26591" fmla="*/ 455602 h 2128862"/>
              <a:gd name="connsiteX26592" fmla="*/ 1398287 w 2482948"/>
              <a:gd name="connsiteY26592" fmla="*/ 457701 h 2128862"/>
              <a:gd name="connsiteX26593" fmla="*/ 1375143 w 2482948"/>
              <a:gd name="connsiteY26593" fmla="*/ 465073 h 2128862"/>
              <a:gd name="connsiteX26594" fmla="*/ 1395719 w 2482948"/>
              <a:gd name="connsiteY26594" fmla="*/ 474008 h 2128862"/>
              <a:gd name="connsiteX26595" fmla="*/ 1395811 w 2482948"/>
              <a:gd name="connsiteY26595" fmla="*/ 474047 h 2128862"/>
              <a:gd name="connsiteX26596" fmla="*/ 1401156 w 2482948"/>
              <a:gd name="connsiteY26596" fmla="*/ 471865 h 2128862"/>
              <a:gd name="connsiteX26597" fmla="*/ 1402769 w 2482948"/>
              <a:gd name="connsiteY26597" fmla="*/ 471207 h 2128862"/>
              <a:gd name="connsiteX26598" fmla="*/ 1403135 w 2482948"/>
              <a:gd name="connsiteY26598" fmla="*/ 471058 h 2128862"/>
              <a:gd name="connsiteX26599" fmla="*/ 1446556 w 2482948"/>
              <a:gd name="connsiteY26599" fmla="*/ 464414 h 2128862"/>
              <a:gd name="connsiteX26600" fmla="*/ 1453369 w 2482948"/>
              <a:gd name="connsiteY26600" fmla="*/ 464663 h 2128862"/>
              <a:gd name="connsiteX26601" fmla="*/ 1458436 w 2482948"/>
              <a:gd name="connsiteY26601" fmla="*/ 464848 h 2128862"/>
              <a:gd name="connsiteX26602" fmla="*/ 1470600 w 2482948"/>
              <a:gd name="connsiteY26602" fmla="*/ 463482 h 2128862"/>
              <a:gd name="connsiteX26603" fmla="*/ 1547744 w 2482948"/>
              <a:gd name="connsiteY26603" fmla="*/ 468113 h 2128862"/>
              <a:gd name="connsiteX26604" fmla="*/ 1565767 w 2482948"/>
              <a:gd name="connsiteY26604" fmla="*/ 471118 h 2128862"/>
              <a:gd name="connsiteX26605" fmla="*/ 1606234 w 2482948"/>
              <a:gd name="connsiteY26605" fmla="*/ 477865 h 2128862"/>
              <a:gd name="connsiteX26606" fmla="*/ 1600777 w 2482948"/>
              <a:gd name="connsiteY26606" fmla="*/ 476638 h 2128862"/>
              <a:gd name="connsiteX26607" fmla="*/ 1587093 w 2482948"/>
              <a:gd name="connsiteY26607" fmla="*/ 473560 h 2128862"/>
              <a:gd name="connsiteX26608" fmla="*/ 1586235 w 2482948"/>
              <a:gd name="connsiteY26608" fmla="*/ 473411 h 2128862"/>
              <a:gd name="connsiteX26609" fmla="*/ 1577639 w 2482948"/>
              <a:gd name="connsiteY26609" fmla="*/ 471915 h 2128862"/>
              <a:gd name="connsiteX26610" fmla="*/ 1519844 w 2482948"/>
              <a:gd name="connsiteY26610" fmla="*/ 461858 h 2128862"/>
              <a:gd name="connsiteX26611" fmla="*/ 1454848 w 2482948"/>
              <a:gd name="connsiteY26611" fmla="*/ 455602 h 2128862"/>
              <a:gd name="connsiteX26612" fmla="*/ 1222842 w 2482948"/>
              <a:gd name="connsiteY26612" fmla="*/ 455048 h 2128862"/>
              <a:gd name="connsiteX26613" fmla="*/ 1221800 w 2482948"/>
              <a:gd name="connsiteY26613" fmla="*/ 455946 h 2128862"/>
              <a:gd name="connsiteX26614" fmla="*/ 1222212 w 2482948"/>
              <a:gd name="connsiteY26614" fmla="*/ 461013 h 2128862"/>
              <a:gd name="connsiteX26615" fmla="*/ 1225037 w 2482948"/>
              <a:gd name="connsiteY26615" fmla="*/ 463539 h 2128862"/>
              <a:gd name="connsiteX26616" fmla="*/ 1226999 w 2482948"/>
              <a:gd name="connsiteY26616" fmla="*/ 465294 h 2128862"/>
              <a:gd name="connsiteX26617" fmla="*/ 1230530 w 2482948"/>
              <a:gd name="connsiteY26617" fmla="*/ 468452 h 2128862"/>
              <a:gd name="connsiteX26618" fmla="*/ 1230577 w 2482948"/>
              <a:gd name="connsiteY26618" fmla="*/ 468418 h 2128862"/>
              <a:gd name="connsiteX26619" fmla="*/ 1232509 w 2482948"/>
              <a:gd name="connsiteY26619" fmla="*/ 466993 h 2128862"/>
              <a:gd name="connsiteX26620" fmla="*/ 1223332 w 2482948"/>
              <a:gd name="connsiteY26620" fmla="*/ 459116 h 2128862"/>
              <a:gd name="connsiteX26621" fmla="*/ 1223182 w 2482948"/>
              <a:gd name="connsiteY26621" fmla="*/ 457865 h 2128862"/>
              <a:gd name="connsiteX26622" fmla="*/ 885537 w 2482948"/>
              <a:gd name="connsiteY26622" fmla="*/ 454993 h 2128862"/>
              <a:gd name="connsiteX26623" fmla="*/ 879117 w 2482948"/>
              <a:gd name="connsiteY26623" fmla="*/ 462585 h 2128862"/>
              <a:gd name="connsiteX26624" fmla="*/ 878823 w 2482948"/>
              <a:gd name="connsiteY26624" fmla="*/ 462933 h 2128862"/>
              <a:gd name="connsiteX26625" fmla="*/ 884591 w 2482948"/>
              <a:gd name="connsiteY26625" fmla="*/ 473402 h 2128862"/>
              <a:gd name="connsiteX26626" fmla="*/ 887935 w 2482948"/>
              <a:gd name="connsiteY26626" fmla="*/ 469283 h 2128862"/>
              <a:gd name="connsiteX26627" fmla="*/ 890566 w 2482948"/>
              <a:gd name="connsiteY26627" fmla="*/ 466042 h 2128862"/>
              <a:gd name="connsiteX26628" fmla="*/ 889301 w 2482948"/>
              <a:gd name="connsiteY26628" fmla="*/ 463263 h 2128862"/>
              <a:gd name="connsiteX26629" fmla="*/ 888371 w 2482948"/>
              <a:gd name="connsiteY26629" fmla="*/ 461219 h 2128862"/>
              <a:gd name="connsiteX26630" fmla="*/ 1300388 w 2482948"/>
              <a:gd name="connsiteY26630" fmla="*/ 454827 h 2128862"/>
              <a:gd name="connsiteX26631" fmla="*/ 1298826 w 2482948"/>
              <a:gd name="connsiteY26631" fmla="*/ 455817 h 2128862"/>
              <a:gd name="connsiteX26632" fmla="*/ 1298981 w 2482948"/>
              <a:gd name="connsiteY26632" fmla="*/ 455893 h 2128862"/>
              <a:gd name="connsiteX26633" fmla="*/ 1324507 w 2482948"/>
              <a:gd name="connsiteY26633" fmla="*/ 467983 h 2128862"/>
              <a:gd name="connsiteX26634" fmla="*/ 1325519 w 2482948"/>
              <a:gd name="connsiteY26634" fmla="*/ 466619 h 2128862"/>
              <a:gd name="connsiteX26635" fmla="*/ 1302567 w 2482948"/>
              <a:gd name="connsiteY26635" fmla="*/ 455894 h 2128862"/>
              <a:gd name="connsiteX26636" fmla="*/ 982953 w 2482948"/>
              <a:gd name="connsiteY26636" fmla="*/ 453965 h 2128862"/>
              <a:gd name="connsiteX26637" fmla="*/ 981450 w 2482948"/>
              <a:gd name="connsiteY26637" fmla="*/ 456674 h 2128862"/>
              <a:gd name="connsiteX26638" fmla="*/ 976273 w 2482948"/>
              <a:gd name="connsiteY26638" fmla="*/ 466002 h 2128862"/>
              <a:gd name="connsiteX26639" fmla="*/ 976258 w 2482948"/>
              <a:gd name="connsiteY26639" fmla="*/ 466030 h 2128862"/>
              <a:gd name="connsiteX26640" fmla="*/ 974072 w 2482948"/>
              <a:gd name="connsiteY26640" fmla="*/ 469482 h 2128862"/>
              <a:gd name="connsiteX26641" fmla="*/ 974060 w 2482948"/>
              <a:gd name="connsiteY26641" fmla="*/ 469617 h 2128862"/>
              <a:gd name="connsiteX26642" fmla="*/ 974053 w 2482948"/>
              <a:gd name="connsiteY26642" fmla="*/ 469686 h 2128862"/>
              <a:gd name="connsiteX26643" fmla="*/ 974044 w 2482948"/>
              <a:gd name="connsiteY26643" fmla="*/ 469782 h 2128862"/>
              <a:gd name="connsiteX26644" fmla="*/ 974587 w 2482948"/>
              <a:gd name="connsiteY26644" fmla="*/ 468932 h 2128862"/>
              <a:gd name="connsiteX26645" fmla="*/ 975565 w 2482948"/>
              <a:gd name="connsiteY26645" fmla="*/ 467399 h 2128862"/>
              <a:gd name="connsiteX26646" fmla="*/ 975574 w 2482948"/>
              <a:gd name="connsiteY26646" fmla="*/ 467382 h 2128862"/>
              <a:gd name="connsiteX26647" fmla="*/ 975584 w 2482948"/>
              <a:gd name="connsiteY26647" fmla="*/ 467364 h 2128862"/>
              <a:gd name="connsiteX26648" fmla="*/ 982921 w 2482948"/>
              <a:gd name="connsiteY26648" fmla="*/ 454215 h 2128862"/>
              <a:gd name="connsiteX26649" fmla="*/ 982923 w 2482948"/>
              <a:gd name="connsiteY26649" fmla="*/ 454202 h 2128862"/>
              <a:gd name="connsiteX26650" fmla="*/ 1258336 w 2482948"/>
              <a:gd name="connsiteY26650" fmla="*/ 453660 h 2128862"/>
              <a:gd name="connsiteX26651" fmla="*/ 1256135 w 2482948"/>
              <a:gd name="connsiteY26651" fmla="*/ 455288 h 2128862"/>
              <a:gd name="connsiteX26652" fmla="*/ 1268232 w 2482948"/>
              <a:gd name="connsiteY26652" fmla="*/ 463614 h 2128862"/>
              <a:gd name="connsiteX26653" fmla="*/ 1274161 w 2482948"/>
              <a:gd name="connsiteY26653" fmla="*/ 466372 h 2128862"/>
              <a:gd name="connsiteX26654" fmla="*/ 1274920 w 2482948"/>
              <a:gd name="connsiteY26654" fmla="*/ 466718 h 2128862"/>
              <a:gd name="connsiteX26655" fmla="*/ 1277546 w 2482948"/>
              <a:gd name="connsiteY26655" fmla="*/ 465066 h 2128862"/>
              <a:gd name="connsiteX26656" fmla="*/ 1272231 w 2482948"/>
              <a:gd name="connsiteY26656" fmla="*/ 462649 h 2128862"/>
              <a:gd name="connsiteX26657" fmla="*/ 867942 w 2482948"/>
              <a:gd name="connsiteY26657" fmla="*/ 453177 h 2128862"/>
              <a:gd name="connsiteX26658" fmla="*/ 865676 w 2482948"/>
              <a:gd name="connsiteY26658" fmla="*/ 455741 h 2128862"/>
              <a:gd name="connsiteX26659" fmla="*/ 862969 w 2482948"/>
              <a:gd name="connsiteY26659" fmla="*/ 458804 h 2128862"/>
              <a:gd name="connsiteX26660" fmla="*/ 860772 w 2482948"/>
              <a:gd name="connsiteY26660" fmla="*/ 461308 h 2128862"/>
              <a:gd name="connsiteX26661" fmla="*/ 866824 w 2482948"/>
              <a:gd name="connsiteY26661" fmla="*/ 470193 h 2128862"/>
              <a:gd name="connsiteX26662" fmla="*/ 873216 w 2482948"/>
              <a:gd name="connsiteY26662" fmla="*/ 462670 h 2128862"/>
              <a:gd name="connsiteX26663" fmla="*/ 705573 w 2482948"/>
              <a:gd name="connsiteY26663" fmla="*/ 452393 h 2128862"/>
              <a:gd name="connsiteX26664" fmla="*/ 704585 w 2482948"/>
              <a:gd name="connsiteY26664" fmla="*/ 453432 h 2128862"/>
              <a:gd name="connsiteX26665" fmla="*/ 703874 w 2482948"/>
              <a:gd name="connsiteY26665" fmla="*/ 456275 h 2128862"/>
              <a:gd name="connsiteX26666" fmla="*/ 707037 w 2482948"/>
              <a:gd name="connsiteY26666" fmla="*/ 457550 h 2128862"/>
              <a:gd name="connsiteX26667" fmla="*/ 706552 w 2482948"/>
              <a:gd name="connsiteY26667" fmla="*/ 453781 h 2128862"/>
              <a:gd name="connsiteX26668" fmla="*/ 1210645 w 2482948"/>
              <a:gd name="connsiteY26668" fmla="*/ 452217 h 2128862"/>
              <a:gd name="connsiteX26669" fmla="*/ 1210595 w 2482948"/>
              <a:gd name="connsiteY26669" fmla="*/ 452337 h 2128862"/>
              <a:gd name="connsiteX26670" fmla="*/ 1210595 w 2482948"/>
              <a:gd name="connsiteY26670" fmla="*/ 452382 h 2128862"/>
              <a:gd name="connsiteX26671" fmla="*/ 1210597 w 2482948"/>
              <a:gd name="connsiteY26671" fmla="*/ 452374 h 2128862"/>
              <a:gd name="connsiteX26672" fmla="*/ 1042690 w 2482948"/>
              <a:gd name="connsiteY26672" fmla="*/ 451668 h 2128862"/>
              <a:gd name="connsiteX26673" fmla="*/ 1041967 w 2482948"/>
              <a:gd name="connsiteY26673" fmla="*/ 452759 h 2128862"/>
              <a:gd name="connsiteX26674" fmla="*/ 1042543 w 2482948"/>
              <a:gd name="connsiteY26674" fmla="*/ 451904 h 2128862"/>
              <a:gd name="connsiteX26675" fmla="*/ 1042599 w 2482948"/>
              <a:gd name="connsiteY26675" fmla="*/ 451821 h 2128862"/>
              <a:gd name="connsiteX26676" fmla="*/ 1042680 w 2482948"/>
              <a:gd name="connsiteY26676" fmla="*/ 451684 h 2128862"/>
              <a:gd name="connsiteX26677" fmla="*/ 1227714 w 2482948"/>
              <a:gd name="connsiteY26677" fmla="*/ 450850 h 2128862"/>
              <a:gd name="connsiteX26678" fmla="*/ 1226505 w 2482948"/>
              <a:gd name="connsiteY26678" fmla="*/ 451892 h 2128862"/>
              <a:gd name="connsiteX26679" fmla="*/ 1227174 w 2482948"/>
              <a:gd name="connsiteY26679" fmla="*/ 456512 h 2128862"/>
              <a:gd name="connsiteX26680" fmla="*/ 1227314 w 2482948"/>
              <a:gd name="connsiteY26680" fmla="*/ 457479 h 2128862"/>
              <a:gd name="connsiteX26681" fmla="*/ 1232269 w 2482948"/>
              <a:gd name="connsiteY26681" fmla="*/ 461649 h 2128862"/>
              <a:gd name="connsiteX26682" fmla="*/ 1233049 w 2482948"/>
              <a:gd name="connsiteY26682" fmla="*/ 462306 h 2128862"/>
              <a:gd name="connsiteX26683" fmla="*/ 1235765 w 2482948"/>
              <a:gd name="connsiteY26683" fmla="*/ 464591 h 2128862"/>
              <a:gd name="connsiteX26684" fmla="*/ 1236262 w 2482948"/>
              <a:gd name="connsiteY26684" fmla="*/ 464225 h 2128862"/>
              <a:gd name="connsiteX26685" fmla="*/ 1238014 w 2482948"/>
              <a:gd name="connsiteY26685" fmla="*/ 462932 h 2128862"/>
              <a:gd name="connsiteX26686" fmla="*/ 1228520 w 2482948"/>
              <a:gd name="connsiteY26686" fmla="*/ 455255 h 2128862"/>
              <a:gd name="connsiteX26687" fmla="*/ 1227882 w 2482948"/>
              <a:gd name="connsiteY26687" fmla="*/ 451768 h 2128862"/>
              <a:gd name="connsiteX26688" fmla="*/ 847967 w 2482948"/>
              <a:gd name="connsiteY26688" fmla="*/ 450597 h 2128862"/>
              <a:gd name="connsiteX26689" fmla="*/ 840887 w 2482948"/>
              <a:gd name="connsiteY26689" fmla="*/ 458455 h 2128862"/>
              <a:gd name="connsiteX26690" fmla="*/ 844746 w 2482948"/>
              <a:gd name="connsiteY26690" fmla="*/ 463081 h 2128862"/>
              <a:gd name="connsiteX26691" fmla="*/ 845829 w 2482948"/>
              <a:gd name="connsiteY26691" fmla="*/ 464378 h 2128862"/>
              <a:gd name="connsiteX26692" fmla="*/ 848436 w 2482948"/>
              <a:gd name="connsiteY26692" fmla="*/ 467503 h 2128862"/>
              <a:gd name="connsiteX26693" fmla="*/ 854657 w 2482948"/>
              <a:gd name="connsiteY26693" fmla="*/ 460418 h 2128862"/>
              <a:gd name="connsiteX26694" fmla="*/ 851292 w 2482948"/>
              <a:gd name="connsiteY26694" fmla="*/ 455479 h 2128862"/>
              <a:gd name="connsiteX26695" fmla="*/ 849157 w 2482948"/>
              <a:gd name="connsiteY26695" fmla="*/ 452344 h 2128862"/>
              <a:gd name="connsiteX26696" fmla="*/ 664847 w 2482948"/>
              <a:gd name="connsiteY26696" fmla="*/ 450433 h 2128862"/>
              <a:gd name="connsiteX26697" fmla="*/ 668681 w 2482948"/>
              <a:gd name="connsiteY26697" fmla="*/ 456202 h 2128862"/>
              <a:gd name="connsiteX26698" fmla="*/ 669491 w 2482948"/>
              <a:gd name="connsiteY26698" fmla="*/ 457420 h 2128862"/>
              <a:gd name="connsiteX26699" fmla="*/ 669700 w 2482948"/>
              <a:gd name="connsiteY26699" fmla="*/ 457735 h 2128862"/>
              <a:gd name="connsiteX26700" fmla="*/ 671667 w 2482948"/>
              <a:gd name="connsiteY26700" fmla="*/ 455675 h 2128862"/>
              <a:gd name="connsiteX26701" fmla="*/ 672134 w 2482948"/>
              <a:gd name="connsiteY26701" fmla="*/ 455155 h 2128862"/>
              <a:gd name="connsiteX26702" fmla="*/ 673070 w 2482948"/>
              <a:gd name="connsiteY26702" fmla="*/ 454111 h 2128862"/>
              <a:gd name="connsiteX26703" fmla="*/ 666582 w 2482948"/>
              <a:gd name="connsiteY26703" fmla="*/ 451210 h 2128862"/>
              <a:gd name="connsiteX26704" fmla="*/ 665403 w 2482948"/>
              <a:gd name="connsiteY26704" fmla="*/ 450682 h 2128862"/>
              <a:gd name="connsiteX26705" fmla="*/ 1307628 w 2482948"/>
              <a:gd name="connsiteY26705" fmla="*/ 450237 h 2128862"/>
              <a:gd name="connsiteX26706" fmla="*/ 1305351 w 2482948"/>
              <a:gd name="connsiteY26706" fmla="*/ 451680 h 2128862"/>
              <a:gd name="connsiteX26707" fmla="*/ 1311874 w 2482948"/>
              <a:gd name="connsiteY26707" fmla="*/ 454743 h 2128862"/>
              <a:gd name="connsiteX26708" fmla="*/ 1326730 w 2482948"/>
              <a:gd name="connsiteY26708" fmla="*/ 461717 h 2128862"/>
              <a:gd name="connsiteX26709" fmla="*/ 1328531 w 2482948"/>
              <a:gd name="connsiteY26709" fmla="*/ 462563 h 2128862"/>
              <a:gd name="connsiteX26710" fmla="*/ 1329731 w 2482948"/>
              <a:gd name="connsiteY26710" fmla="*/ 460946 h 2128862"/>
              <a:gd name="connsiteX26711" fmla="*/ 1309047 w 2482948"/>
              <a:gd name="connsiteY26711" fmla="*/ 450929 h 2128862"/>
              <a:gd name="connsiteX26712" fmla="*/ 659208 w 2482948"/>
              <a:gd name="connsiteY26712" fmla="*/ 450150 h 2128862"/>
              <a:gd name="connsiteX26713" fmla="*/ 650250 w 2482948"/>
              <a:gd name="connsiteY26713" fmla="*/ 459899 h 2128862"/>
              <a:gd name="connsiteX26714" fmla="*/ 657578 w 2482948"/>
              <a:gd name="connsiteY26714" fmla="*/ 469947 h 2128862"/>
              <a:gd name="connsiteX26715" fmla="*/ 657828 w 2482948"/>
              <a:gd name="connsiteY26715" fmla="*/ 470289 h 2128862"/>
              <a:gd name="connsiteX26716" fmla="*/ 657837 w 2482948"/>
              <a:gd name="connsiteY26716" fmla="*/ 470302 h 2128862"/>
              <a:gd name="connsiteX26717" fmla="*/ 659627 w 2482948"/>
              <a:gd name="connsiteY26717" fmla="*/ 468287 h 2128862"/>
              <a:gd name="connsiteX26718" fmla="*/ 665788 w 2482948"/>
              <a:gd name="connsiteY26718" fmla="*/ 461833 h 2128862"/>
              <a:gd name="connsiteX26719" fmla="*/ 665772 w 2482948"/>
              <a:gd name="connsiteY26719" fmla="*/ 461816 h 2128862"/>
              <a:gd name="connsiteX26720" fmla="*/ 665741 w 2482948"/>
              <a:gd name="connsiteY26720" fmla="*/ 461782 h 2128862"/>
              <a:gd name="connsiteX26721" fmla="*/ 665604 w 2482948"/>
              <a:gd name="connsiteY26721" fmla="*/ 461633 h 2128862"/>
              <a:gd name="connsiteX26722" fmla="*/ 664842 w 2482948"/>
              <a:gd name="connsiteY26722" fmla="*/ 460266 h 2128862"/>
              <a:gd name="connsiteX26723" fmla="*/ 660930 w 2482948"/>
              <a:gd name="connsiteY26723" fmla="*/ 453242 h 2128862"/>
              <a:gd name="connsiteX26724" fmla="*/ 826598 w 2482948"/>
              <a:gd name="connsiteY26724" fmla="*/ 449894 h 2128862"/>
              <a:gd name="connsiteX26725" fmla="*/ 825289 w 2482948"/>
              <a:gd name="connsiteY26725" fmla="*/ 451322 h 2128862"/>
              <a:gd name="connsiteX26726" fmla="*/ 821776 w 2482948"/>
              <a:gd name="connsiteY26726" fmla="*/ 455157 h 2128862"/>
              <a:gd name="connsiteX26727" fmla="*/ 818752 w 2482948"/>
              <a:gd name="connsiteY26727" fmla="*/ 458457 h 2128862"/>
              <a:gd name="connsiteX26728" fmla="*/ 826283 w 2482948"/>
              <a:gd name="connsiteY26728" fmla="*/ 467556 h 2128862"/>
              <a:gd name="connsiteX26729" fmla="*/ 834109 w 2482948"/>
              <a:gd name="connsiteY26729" fmla="*/ 458885 h 2128862"/>
              <a:gd name="connsiteX26730" fmla="*/ 829257 w 2482948"/>
              <a:gd name="connsiteY26730" fmla="*/ 453077 h 2128862"/>
              <a:gd name="connsiteX26731" fmla="*/ 827763 w 2482948"/>
              <a:gd name="connsiteY26731" fmla="*/ 451289 h 2128862"/>
              <a:gd name="connsiteX26732" fmla="*/ 1263480 w 2482948"/>
              <a:gd name="connsiteY26732" fmla="*/ 449855 h 2128862"/>
              <a:gd name="connsiteX26733" fmla="*/ 1261995 w 2482948"/>
              <a:gd name="connsiteY26733" fmla="*/ 450953 h 2128862"/>
              <a:gd name="connsiteX26734" fmla="*/ 1274299 w 2482948"/>
              <a:gd name="connsiteY26734" fmla="*/ 458926 h 2128862"/>
              <a:gd name="connsiteX26735" fmla="*/ 1280229 w 2482948"/>
              <a:gd name="connsiteY26735" fmla="*/ 461684 h 2128862"/>
              <a:gd name="connsiteX26736" fmla="*/ 1281783 w 2482948"/>
              <a:gd name="connsiteY26736" fmla="*/ 462403 h 2128862"/>
              <a:gd name="connsiteX26737" fmla="*/ 1283731 w 2482948"/>
              <a:gd name="connsiteY26737" fmla="*/ 461178 h 2128862"/>
              <a:gd name="connsiteX26738" fmla="*/ 1278297 w 2482948"/>
              <a:gd name="connsiteY26738" fmla="*/ 458651 h 2128862"/>
              <a:gd name="connsiteX26739" fmla="*/ 944504 w 2482948"/>
              <a:gd name="connsiteY26739" fmla="*/ 448751 h 2128862"/>
              <a:gd name="connsiteX26740" fmla="*/ 939927 w 2482948"/>
              <a:gd name="connsiteY26740" fmla="*/ 455065 h 2128862"/>
              <a:gd name="connsiteX26741" fmla="*/ 936761 w 2482948"/>
              <a:gd name="connsiteY26741" fmla="*/ 459683 h 2128862"/>
              <a:gd name="connsiteX26742" fmla="*/ 937775 w 2482948"/>
              <a:gd name="connsiteY26742" fmla="*/ 464351 h 2128862"/>
              <a:gd name="connsiteX26743" fmla="*/ 938027 w 2482948"/>
              <a:gd name="connsiteY26743" fmla="*/ 465509 h 2128862"/>
              <a:gd name="connsiteX26744" fmla="*/ 938861 w 2482948"/>
              <a:gd name="connsiteY26744" fmla="*/ 469349 h 2128862"/>
              <a:gd name="connsiteX26745" fmla="*/ 945415 w 2482948"/>
              <a:gd name="connsiteY26745" fmla="*/ 459960 h 2128862"/>
              <a:gd name="connsiteX26746" fmla="*/ 946253 w 2482948"/>
              <a:gd name="connsiteY26746" fmla="*/ 458759 h 2128862"/>
              <a:gd name="connsiteX26747" fmla="*/ 945329 w 2482948"/>
              <a:gd name="connsiteY26747" fmla="*/ 453467 h 2128862"/>
              <a:gd name="connsiteX26748" fmla="*/ 944504 w 2482948"/>
              <a:gd name="connsiteY26748" fmla="*/ 448752 h 2128862"/>
              <a:gd name="connsiteX26749" fmla="*/ 804601 w 2482948"/>
              <a:gd name="connsiteY26749" fmla="*/ 448522 h 2128862"/>
              <a:gd name="connsiteX26750" fmla="*/ 796440 w 2482948"/>
              <a:gd name="connsiteY26750" fmla="*/ 457323 h 2128862"/>
              <a:gd name="connsiteX26751" fmla="*/ 796752 w 2482948"/>
              <a:gd name="connsiteY26751" fmla="*/ 457857 h 2128862"/>
              <a:gd name="connsiteX26752" fmla="*/ 800206 w 2482948"/>
              <a:gd name="connsiteY26752" fmla="*/ 461372 h 2128862"/>
              <a:gd name="connsiteX26753" fmla="*/ 800656 w 2482948"/>
              <a:gd name="connsiteY26753" fmla="*/ 461829 h 2128862"/>
              <a:gd name="connsiteX26754" fmla="*/ 805538 w 2482948"/>
              <a:gd name="connsiteY26754" fmla="*/ 466796 h 2128862"/>
              <a:gd name="connsiteX26755" fmla="*/ 812597 w 2482948"/>
              <a:gd name="connsiteY26755" fmla="*/ 459085 h 2128862"/>
              <a:gd name="connsiteX26756" fmla="*/ 805863 w 2482948"/>
              <a:gd name="connsiteY26756" fmla="*/ 450948 h 2128862"/>
              <a:gd name="connsiteX26757" fmla="*/ 636735 w 2482948"/>
              <a:gd name="connsiteY26757" fmla="*/ 448421 h 2128862"/>
              <a:gd name="connsiteX26758" fmla="*/ 626943 w 2482948"/>
              <a:gd name="connsiteY26758" fmla="*/ 459045 h 2128862"/>
              <a:gd name="connsiteX26759" fmla="*/ 636277 w 2482948"/>
              <a:gd name="connsiteY26759" fmla="*/ 468872 h 2128862"/>
              <a:gd name="connsiteX26760" fmla="*/ 642699 w 2482948"/>
              <a:gd name="connsiteY26760" fmla="*/ 461770 h 2128862"/>
              <a:gd name="connsiteX26761" fmla="*/ 644165 w 2482948"/>
              <a:gd name="connsiteY26761" fmla="*/ 460150 h 2128862"/>
              <a:gd name="connsiteX26762" fmla="*/ 959225 w 2482948"/>
              <a:gd name="connsiteY26762" fmla="*/ 447903 h 2128862"/>
              <a:gd name="connsiteX26763" fmla="*/ 956611 w 2482948"/>
              <a:gd name="connsiteY26763" fmla="*/ 452723 h 2128862"/>
              <a:gd name="connsiteX26764" fmla="*/ 951405 w 2482948"/>
              <a:gd name="connsiteY26764" fmla="*/ 460354 h 2128862"/>
              <a:gd name="connsiteX26765" fmla="*/ 952594 w 2482948"/>
              <a:gd name="connsiteY26765" fmla="*/ 467199 h 2128862"/>
              <a:gd name="connsiteX26766" fmla="*/ 951956 w 2482948"/>
              <a:gd name="connsiteY26766" fmla="*/ 483129 h 2128862"/>
              <a:gd name="connsiteX26767" fmla="*/ 955159 w 2482948"/>
              <a:gd name="connsiteY26767" fmla="*/ 477922 h 2128862"/>
              <a:gd name="connsiteX26768" fmla="*/ 957804 w 2482948"/>
              <a:gd name="connsiteY26768" fmla="*/ 473622 h 2128862"/>
              <a:gd name="connsiteX26769" fmla="*/ 741973 w 2482948"/>
              <a:gd name="connsiteY26769" fmla="*/ 447562 h 2128862"/>
              <a:gd name="connsiteX26770" fmla="*/ 737983 w 2482948"/>
              <a:gd name="connsiteY26770" fmla="*/ 452762 h 2128862"/>
              <a:gd name="connsiteX26771" fmla="*/ 735557 w 2482948"/>
              <a:gd name="connsiteY26771" fmla="*/ 455925 h 2128862"/>
              <a:gd name="connsiteX26772" fmla="*/ 739280 w 2482948"/>
              <a:gd name="connsiteY26772" fmla="*/ 460616 h 2128862"/>
              <a:gd name="connsiteX26773" fmla="*/ 746331 w 2482948"/>
              <a:gd name="connsiteY26773" fmla="*/ 453159 h 2128862"/>
              <a:gd name="connsiteX26774" fmla="*/ 742355 w 2482948"/>
              <a:gd name="connsiteY26774" fmla="*/ 448296 h 2128862"/>
              <a:gd name="connsiteX26775" fmla="*/ 1231834 w 2482948"/>
              <a:gd name="connsiteY26775" fmla="*/ 447300 h 2128862"/>
              <a:gd name="connsiteX26776" fmla="*/ 1231274 w 2482948"/>
              <a:gd name="connsiteY26776" fmla="*/ 447782 h 2128862"/>
              <a:gd name="connsiteX26777" fmla="*/ 1232588 w 2482948"/>
              <a:gd name="connsiteY26777" fmla="*/ 453566 h 2128862"/>
              <a:gd name="connsiteX26778" fmla="*/ 1237656 w 2482948"/>
              <a:gd name="connsiteY26778" fmla="*/ 457647 h 2128862"/>
              <a:gd name="connsiteX26779" fmla="*/ 1241253 w 2482948"/>
              <a:gd name="connsiteY26779" fmla="*/ 460543 h 2128862"/>
              <a:gd name="connsiteX26780" fmla="*/ 1243181 w 2482948"/>
              <a:gd name="connsiteY26780" fmla="*/ 459121 h 2128862"/>
              <a:gd name="connsiteX26781" fmla="*/ 1232882 w 2482948"/>
              <a:gd name="connsiteY26781" fmla="*/ 451411 h 2128862"/>
              <a:gd name="connsiteX26782" fmla="*/ 1232768 w 2482948"/>
              <a:gd name="connsiteY26782" fmla="*/ 450966 h 2128862"/>
              <a:gd name="connsiteX26783" fmla="*/ 614166 w 2482948"/>
              <a:gd name="connsiteY26783" fmla="*/ 446968 h 2128862"/>
              <a:gd name="connsiteX26784" fmla="*/ 603319 w 2482948"/>
              <a:gd name="connsiteY26784" fmla="*/ 458658 h 2128862"/>
              <a:gd name="connsiteX26785" fmla="*/ 612208 w 2482948"/>
              <a:gd name="connsiteY26785" fmla="*/ 467782 h 2128862"/>
              <a:gd name="connsiteX26786" fmla="*/ 620277 w 2482948"/>
              <a:gd name="connsiteY26786" fmla="*/ 458873 h 2128862"/>
              <a:gd name="connsiteX26787" fmla="*/ 617368 w 2482948"/>
              <a:gd name="connsiteY26787" fmla="*/ 455807 h 2128862"/>
              <a:gd name="connsiteX26788" fmla="*/ 615513 w 2482948"/>
              <a:gd name="connsiteY26788" fmla="*/ 450686 h 2128862"/>
              <a:gd name="connsiteX26789" fmla="*/ 615006 w 2482948"/>
              <a:gd name="connsiteY26789" fmla="*/ 449287 h 2128862"/>
              <a:gd name="connsiteX26790" fmla="*/ 929251 w 2482948"/>
              <a:gd name="connsiteY26790" fmla="*/ 446956 h 2128862"/>
              <a:gd name="connsiteX26791" fmla="*/ 921920 w 2482948"/>
              <a:gd name="connsiteY26791" fmla="*/ 456058 h 2128862"/>
              <a:gd name="connsiteX26792" fmla="*/ 921490 w 2482948"/>
              <a:gd name="connsiteY26792" fmla="*/ 456592 h 2128862"/>
              <a:gd name="connsiteX26793" fmla="*/ 924780 w 2482948"/>
              <a:gd name="connsiteY26793" fmla="*/ 468424 h 2128862"/>
              <a:gd name="connsiteX26794" fmla="*/ 931874 w 2482948"/>
              <a:gd name="connsiteY26794" fmla="*/ 458914 h 2128862"/>
              <a:gd name="connsiteX26795" fmla="*/ 1212900 w 2482948"/>
              <a:gd name="connsiteY26795" fmla="*/ 446876 h 2128862"/>
              <a:gd name="connsiteX26796" fmla="*/ 1211459 w 2482948"/>
              <a:gd name="connsiteY26796" fmla="*/ 450289 h 2128862"/>
              <a:gd name="connsiteX26797" fmla="*/ 1211468 w 2482948"/>
              <a:gd name="connsiteY26797" fmla="*/ 450429 h 2128862"/>
              <a:gd name="connsiteX26798" fmla="*/ 1211546 w 2482948"/>
              <a:gd name="connsiteY26798" fmla="*/ 451740 h 2128862"/>
              <a:gd name="connsiteX26799" fmla="*/ 1211609 w 2482948"/>
              <a:gd name="connsiteY26799" fmla="*/ 452793 h 2128862"/>
              <a:gd name="connsiteX26800" fmla="*/ 1212251 w 2482948"/>
              <a:gd name="connsiteY26800" fmla="*/ 450654 h 2128862"/>
              <a:gd name="connsiteX26801" fmla="*/ 1212460 w 2482948"/>
              <a:gd name="connsiteY26801" fmla="*/ 453933 h 2128862"/>
              <a:gd name="connsiteX26802" fmla="*/ 1212505 w 2482948"/>
              <a:gd name="connsiteY26802" fmla="*/ 453788 h 2128862"/>
              <a:gd name="connsiteX26803" fmla="*/ 1213091 w 2482948"/>
              <a:gd name="connsiteY26803" fmla="*/ 451884 h 2128862"/>
              <a:gd name="connsiteX26804" fmla="*/ 1213053 w 2482948"/>
              <a:gd name="connsiteY26804" fmla="*/ 450885 h 2128862"/>
              <a:gd name="connsiteX26805" fmla="*/ 1213013 w 2482948"/>
              <a:gd name="connsiteY26805" fmla="*/ 449852 h 2128862"/>
              <a:gd name="connsiteX26806" fmla="*/ 784606 w 2482948"/>
              <a:gd name="connsiteY26806" fmla="*/ 446479 h 2128862"/>
              <a:gd name="connsiteX26807" fmla="*/ 782596 w 2482948"/>
              <a:gd name="connsiteY26807" fmla="*/ 448609 h 2128862"/>
              <a:gd name="connsiteX26808" fmla="*/ 777871 w 2482948"/>
              <a:gd name="connsiteY26808" fmla="*/ 453616 h 2128862"/>
              <a:gd name="connsiteX26809" fmla="*/ 775407 w 2482948"/>
              <a:gd name="connsiteY26809" fmla="*/ 456227 h 2128862"/>
              <a:gd name="connsiteX26810" fmla="*/ 782321 w 2482948"/>
              <a:gd name="connsiteY26810" fmla="*/ 465831 h 2128862"/>
              <a:gd name="connsiteX26811" fmla="*/ 790663 w 2482948"/>
              <a:gd name="connsiteY26811" fmla="*/ 456846 h 2128862"/>
              <a:gd name="connsiteX26812" fmla="*/ 787240 w 2482948"/>
              <a:gd name="connsiteY26812" fmla="*/ 450987 h 2128862"/>
              <a:gd name="connsiteX26813" fmla="*/ 913779 w 2482948"/>
              <a:gd name="connsiteY26813" fmla="*/ 446065 h 2128862"/>
              <a:gd name="connsiteX26814" fmla="*/ 906598 w 2482948"/>
              <a:gd name="connsiteY26814" fmla="*/ 454916 h 2128862"/>
              <a:gd name="connsiteX26815" fmla="*/ 907799 w 2482948"/>
              <a:gd name="connsiteY26815" fmla="*/ 458788 h 2128862"/>
              <a:gd name="connsiteX26816" fmla="*/ 909733 w 2482948"/>
              <a:gd name="connsiteY26816" fmla="*/ 464107 h 2128862"/>
              <a:gd name="connsiteX26817" fmla="*/ 909796 w 2482948"/>
              <a:gd name="connsiteY26817" fmla="*/ 464029 h 2128862"/>
              <a:gd name="connsiteX26818" fmla="*/ 916481 w 2482948"/>
              <a:gd name="connsiteY26818" fmla="*/ 455733 h 2128862"/>
              <a:gd name="connsiteX26819" fmla="*/ 1268987 w 2482948"/>
              <a:gd name="connsiteY26819" fmla="*/ 445781 h 2128862"/>
              <a:gd name="connsiteX26820" fmla="*/ 1267376 w 2482948"/>
              <a:gd name="connsiteY26820" fmla="*/ 446973 h 2128862"/>
              <a:gd name="connsiteX26821" fmla="*/ 1280366 w 2482948"/>
              <a:gd name="connsiteY26821" fmla="*/ 455065 h 2128862"/>
              <a:gd name="connsiteX26822" fmla="*/ 1286157 w 2482948"/>
              <a:gd name="connsiteY26822" fmla="*/ 457823 h 2128862"/>
              <a:gd name="connsiteX26823" fmla="*/ 1287836 w 2482948"/>
              <a:gd name="connsiteY26823" fmla="*/ 458598 h 2128862"/>
              <a:gd name="connsiteX26824" fmla="*/ 1290588 w 2482948"/>
              <a:gd name="connsiteY26824" fmla="*/ 456867 h 2128862"/>
              <a:gd name="connsiteX26825" fmla="*/ 1290570 w 2482948"/>
              <a:gd name="connsiteY26825" fmla="*/ 456858 h 2128862"/>
              <a:gd name="connsiteX26826" fmla="*/ 1284778 w 2482948"/>
              <a:gd name="connsiteY26826" fmla="*/ 454100 h 2128862"/>
              <a:gd name="connsiteX26827" fmla="*/ 1273332 w 2482948"/>
              <a:gd name="connsiteY26827" fmla="*/ 448290 h 2128862"/>
              <a:gd name="connsiteX26828" fmla="*/ 1269013 w 2482948"/>
              <a:gd name="connsiteY26828" fmla="*/ 445796 h 2128862"/>
              <a:gd name="connsiteX26829" fmla="*/ 700350 w 2482948"/>
              <a:gd name="connsiteY26829" fmla="*/ 444987 h 2128862"/>
              <a:gd name="connsiteX26830" fmla="*/ 695414 w 2482948"/>
              <a:gd name="connsiteY26830" fmla="*/ 450217 h 2128862"/>
              <a:gd name="connsiteX26831" fmla="*/ 699190 w 2482948"/>
              <a:gd name="connsiteY26831" fmla="*/ 451557 h 2128862"/>
              <a:gd name="connsiteX26832" fmla="*/ 700556 w 2482948"/>
              <a:gd name="connsiteY26832" fmla="*/ 450172 h 2128862"/>
              <a:gd name="connsiteX26833" fmla="*/ 701253 w 2482948"/>
              <a:gd name="connsiteY26833" fmla="*/ 447270 h 2128862"/>
              <a:gd name="connsiteX26834" fmla="*/ 701315 w 2482948"/>
              <a:gd name="connsiteY26834" fmla="*/ 447011 h 2128862"/>
              <a:gd name="connsiteX26835" fmla="*/ 701432 w 2482948"/>
              <a:gd name="connsiteY26835" fmla="*/ 446522 h 2128862"/>
              <a:gd name="connsiteX26836" fmla="*/ 701218 w 2482948"/>
              <a:gd name="connsiteY26836" fmla="*/ 446218 h 2128862"/>
              <a:gd name="connsiteX26837" fmla="*/ 761903 w 2482948"/>
              <a:gd name="connsiteY26837" fmla="*/ 444670 h 2128862"/>
              <a:gd name="connsiteX26838" fmla="*/ 753290 w 2482948"/>
              <a:gd name="connsiteY26838" fmla="*/ 453665 h 2128862"/>
              <a:gd name="connsiteX26839" fmla="*/ 752608 w 2482948"/>
              <a:gd name="connsiteY26839" fmla="*/ 454376 h 2128862"/>
              <a:gd name="connsiteX26840" fmla="*/ 760551 w 2482948"/>
              <a:gd name="connsiteY26840" fmla="*/ 464084 h 2128862"/>
              <a:gd name="connsiteX26841" fmla="*/ 769240 w 2482948"/>
              <a:gd name="connsiteY26841" fmla="*/ 454875 h 2128862"/>
              <a:gd name="connsiteX26842" fmla="*/ 1208163 w 2482948"/>
              <a:gd name="connsiteY26842" fmla="*/ 443880 h 2128862"/>
              <a:gd name="connsiteX26843" fmla="*/ 1082394 w 2482948"/>
              <a:gd name="connsiteY26843" fmla="*/ 570078 h 2128862"/>
              <a:gd name="connsiteX26844" fmla="*/ 1205413 w 2482948"/>
              <a:gd name="connsiteY26844" fmla="*/ 463909 h 2128862"/>
              <a:gd name="connsiteX26845" fmla="*/ 1204942 w 2482948"/>
              <a:gd name="connsiteY26845" fmla="*/ 457135 h 2128862"/>
              <a:gd name="connsiteX26846" fmla="*/ 1208111 w 2482948"/>
              <a:gd name="connsiteY26846" fmla="*/ 446947 h 2128862"/>
              <a:gd name="connsiteX26847" fmla="*/ 569534 w 2482948"/>
              <a:gd name="connsiteY26847" fmla="*/ 443557 h 2128862"/>
              <a:gd name="connsiteX26848" fmla="*/ 565501 w 2482948"/>
              <a:gd name="connsiteY26848" fmla="*/ 447980 h 2128862"/>
              <a:gd name="connsiteX26849" fmla="*/ 558928 w 2482948"/>
              <a:gd name="connsiteY26849" fmla="*/ 455190 h 2128862"/>
              <a:gd name="connsiteX26850" fmla="*/ 561065 w 2482948"/>
              <a:gd name="connsiteY26850" fmla="*/ 459163 h 2128862"/>
              <a:gd name="connsiteX26851" fmla="*/ 565817 w 2482948"/>
              <a:gd name="connsiteY26851" fmla="*/ 467996 h 2128862"/>
              <a:gd name="connsiteX26852" fmla="*/ 575600 w 2482948"/>
              <a:gd name="connsiteY26852" fmla="*/ 457167 h 2128862"/>
              <a:gd name="connsiteX26853" fmla="*/ 573799 w 2482948"/>
              <a:gd name="connsiteY26853" fmla="*/ 454722 h 2128862"/>
              <a:gd name="connsiteX26854" fmla="*/ 572803 w 2482948"/>
              <a:gd name="connsiteY26854" fmla="*/ 453371 h 2128862"/>
              <a:gd name="connsiteX26855" fmla="*/ 592574 w 2482948"/>
              <a:gd name="connsiteY26855" fmla="*/ 443103 h 2128862"/>
              <a:gd name="connsiteX26856" fmla="*/ 580903 w 2482948"/>
              <a:gd name="connsiteY26856" fmla="*/ 455623 h 2128862"/>
              <a:gd name="connsiteX26857" fmla="*/ 580887 w 2482948"/>
              <a:gd name="connsiteY26857" fmla="*/ 455641 h 2128862"/>
              <a:gd name="connsiteX26858" fmla="*/ 580813 w 2482948"/>
              <a:gd name="connsiteY26858" fmla="*/ 455726 h 2128862"/>
              <a:gd name="connsiteX26859" fmla="*/ 580762 w 2482948"/>
              <a:gd name="connsiteY26859" fmla="*/ 455785 h 2128862"/>
              <a:gd name="connsiteX26860" fmla="*/ 582627 w 2482948"/>
              <a:gd name="connsiteY26860" fmla="*/ 459190 h 2128862"/>
              <a:gd name="connsiteX26861" fmla="*/ 585461 w 2482948"/>
              <a:gd name="connsiteY26861" fmla="*/ 464365 h 2128862"/>
              <a:gd name="connsiteX26862" fmla="*/ 587673 w 2482948"/>
              <a:gd name="connsiteY26862" fmla="*/ 468406 h 2128862"/>
              <a:gd name="connsiteX26863" fmla="*/ 588181 w 2482948"/>
              <a:gd name="connsiteY26863" fmla="*/ 467817 h 2128862"/>
              <a:gd name="connsiteX26864" fmla="*/ 588183 w 2482948"/>
              <a:gd name="connsiteY26864" fmla="*/ 467815 h 2128862"/>
              <a:gd name="connsiteX26865" fmla="*/ 588183 w 2482948"/>
              <a:gd name="connsiteY26865" fmla="*/ 467815 h 2128862"/>
              <a:gd name="connsiteX26866" fmla="*/ 597756 w 2482948"/>
              <a:gd name="connsiteY26866" fmla="*/ 457278 h 2128862"/>
              <a:gd name="connsiteX26867" fmla="*/ 1236838 w 2482948"/>
              <a:gd name="connsiteY26867" fmla="*/ 442987 h 2128862"/>
              <a:gd name="connsiteX26868" fmla="*/ 1235732 w 2482948"/>
              <a:gd name="connsiteY26868" fmla="*/ 443940 h 2128862"/>
              <a:gd name="connsiteX26869" fmla="*/ 1236703 w 2482948"/>
              <a:gd name="connsiteY26869" fmla="*/ 446866 h 2128862"/>
              <a:gd name="connsiteX26870" fmla="*/ 1237656 w 2482948"/>
              <a:gd name="connsiteY26870" fmla="*/ 449740 h 2128862"/>
              <a:gd name="connsiteX26871" fmla="*/ 1243614 w 2482948"/>
              <a:gd name="connsiteY26871" fmla="*/ 454060 h 2128862"/>
              <a:gd name="connsiteX26872" fmla="*/ 1245863 w 2482948"/>
              <a:gd name="connsiteY26872" fmla="*/ 455691 h 2128862"/>
              <a:gd name="connsiteX26873" fmla="*/ 1246856 w 2482948"/>
              <a:gd name="connsiteY26873" fmla="*/ 456411 h 2128862"/>
              <a:gd name="connsiteX26874" fmla="*/ 1248894 w 2482948"/>
              <a:gd name="connsiteY26874" fmla="*/ 454908 h 2128862"/>
              <a:gd name="connsiteX26875" fmla="*/ 1248902 w 2482948"/>
              <a:gd name="connsiteY26875" fmla="*/ 454902 h 2128862"/>
              <a:gd name="connsiteX26876" fmla="*/ 1238431 w 2482948"/>
              <a:gd name="connsiteY26876" fmla="*/ 447568 h 2128862"/>
              <a:gd name="connsiteX26877" fmla="*/ 1237724 w 2482948"/>
              <a:gd name="connsiteY26877" fmla="*/ 445535 h 2128862"/>
              <a:gd name="connsiteX26878" fmla="*/ 546562 w 2482948"/>
              <a:gd name="connsiteY26878" fmla="*/ 442466 h 2128862"/>
              <a:gd name="connsiteX26879" fmla="*/ 538503 w 2482948"/>
              <a:gd name="connsiteY26879" fmla="*/ 451858 h 2128862"/>
              <a:gd name="connsiteX26880" fmla="*/ 541340 w 2482948"/>
              <a:gd name="connsiteY26880" fmla="*/ 459401 h 2128862"/>
              <a:gd name="connsiteX26881" fmla="*/ 543645 w 2482948"/>
              <a:gd name="connsiteY26881" fmla="*/ 465529 h 2128862"/>
              <a:gd name="connsiteX26882" fmla="*/ 544570 w 2482948"/>
              <a:gd name="connsiteY26882" fmla="*/ 464406 h 2128862"/>
              <a:gd name="connsiteX26883" fmla="*/ 544645 w 2482948"/>
              <a:gd name="connsiteY26883" fmla="*/ 464314 h 2128862"/>
              <a:gd name="connsiteX26884" fmla="*/ 544666 w 2482948"/>
              <a:gd name="connsiteY26884" fmla="*/ 464291 h 2128862"/>
              <a:gd name="connsiteX26885" fmla="*/ 552635 w 2482948"/>
              <a:gd name="connsiteY26885" fmla="*/ 455454 h 2128862"/>
              <a:gd name="connsiteX26886" fmla="*/ 552265 w 2482948"/>
              <a:gd name="connsiteY26886" fmla="*/ 454896 h 2128862"/>
              <a:gd name="connsiteX26887" fmla="*/ 551770 w 2482948"/>
              <a:gd name="connsiteY26887" fmla="*/ 454151 h 2128862"/>
              <a:gd name="connsiteX26888" fmla="*/ 548603 w 2482948"/>
              <a:gd name="connsiteY26888" fmla="*/ 449385 h 2128862"/>
              <a:gd name="connsiteX26889" fmla="*/ 715590 w 2482948"/>
              <a:gd name="connsiteY26889" fmla="*/ 441854 h 2128862"/>
              <a:gd name="connsiteX26890" fmla="*/ 714815 w 2482948"/>
              <a:gd name="connsiteY26890" fmla="*/ 442669 h 2128862"/>
              <a:gd name="connsiteX26891" fmla="*/ 715983 w 2482948"/>
              <a:gd name="connsiteY26891" fmla="*/ 447299 h 2128862"/>
              <a:gd name="connsiteX26892" fmla="*/ 715673 w 2482948"/>
              <a:gd name="connsiteY26892" fmla="*/ 443006 h 2128862"/>
              <a:gd name="connsiteX26893" fmla="*/ 1274395 w 2482948"/>
              <a:gd name="connsiteY26893" fmla="*/ 441781 h 2128862"/>
              <a:gd name="connsiteX26894" fmla="*/ 1273943 w 2482948"/>
              <a:gd name="connsiteY26894" fmla="*/ 442115 h 2128862"/>
              <a:gd name="connsiteX26895" fmla="*/ 1286433 w 2482948"/>
              <a:gd name="connsiteY26895" fmla="*/ 449826 h 2128862"/>
              <a:gd name="connsiteX26896" fmla="*/ 1292225 w 2482948"/>
              <a:gd name="connsiteY26896" fmla="*/ 452583 h 2128862"/>
              <a:gd name="connsiteX26897" fmla="*/ 1295135 w 2482948"/>
              <a:gd name="connsiteY26897" fmla="*/ 454009 h 2128862"/>
              <a:gd name="connsiteX26898" fmla="*/ 1296703 w 2482948"/>
              <a:gd name="connsiteY26898" fmla="*/ 453023 h 2128862"/>
              <a:gd name="connsiteX26899" fmla="*/ 1296086 w 2482948"/>
              <a:gd name="connsiteY26899" fmla="*/ 452722 h 2128862"/>
              <a:gd name="connsiteX26900" fmla="*/ 1289743 w 2482948"/>
              <a:gd name="connsiteY26900" fmla="*/ 449689 h 2128862"/>
              <a:gd name="connsiteX26901" fmla="*/ 1381496 w 2482948"/>
              <a:gd name="connsiteY26901" fmla="*/ 441041 h 2128862"/>
              <a:gd name="connsiteX26902" fmla="*/ 1343286 w 2482948"/>
              <a:gd name="connsiteY26902" fmla="*/ 451240 h 2128862"/>
              <a:gd name="connsiteX26903" fmla="*/ 1367827 w 2482948"/>
              <a:gd name="connsiteY26903" fmla="*/ 461896 h 2128862"/>
              <a:gd name="connsiteX26904" fmla="*/ 1386721 w 2482948"/>
              <a:gd name="connsiteY26904" fmla="*/ 454908 h 2128862"/>
              <a:gd name="connsiteX26905" fmla="*/ 1429472 w 2482948"/>
              <a:gd name="connsiteY26905" fmla="*/ 450441 h 2128862"/>
              <a:gd name="connsiteX26906" fmla="*/ 1436929 w 2482948"/>
              <a:gd name="connsiteY26906" fmla="*/ 451032 h 2128862"/>
              <a:gd name="connsiteX26907" fmla="*/ 1441522 w 2482948"/>
              <a:gd name="connsiteY26907" fmla="*/ 451397 h 2128862"/>
              <a:gd name="connsiteX26908" fmla="*/ 1453591 w 2482948"/>
              <a:gd name="connsiteY26908" fmla="*/ 450624 h 2128862"/>
              <a:gd name="connsiteX26909" fmla="*/ 1532268 w 2482948"/>
              <a:gd name="connsiteY26909" fmla="*/ 458598 h 2128862"/>
              <a:gd name="connsiteX26910" fmla="*/ 1532283 w 2482948"/>
              <a:gd name="connsiteY26910" fmla="*/ 458600 h 2128862"/>
              <a:gd name="connsiteX26911" fmla="*/ 1557175 w 2482948"/>
              <a:gd name="connsiteY26911" fmla="*/ 463566 h 2128862"/>
              <a:gd name="connsiteX26912" fmla="*/ 1585187 w 2482948"/>
              <a:gd name="connsiteY26912" fmla="*/ 469155 h 2128862"/>
              <a:gd name="connsiteX26913" fmla="*/ 1578293 w 2482948"/>
              <a:gd name="connsiteY26913" fmla="*/ 467382 h 2128862"/>
              <a:gd name="connsiteX26914" fmla="*/ 1574770 w 2482948"/>
              <a:gd name="connsiteY26914" fmla="*/ 466476 h 2128862"/>
              <a:gd name="connsiteX26915" fmla="*/ 1574673 w 2482948"/>
              <a:gd name="connsiteY26915" fmla="*/ 466455 h 2128862"/>
              <a:gd name="connsiteX26916" fmla="*/ 1500803 w 2482948"/>
              <a:gd name="connsiteY26916" fmla="*/ 451032 h 2128862"/>
              <a:gd name="connsiteX26917" fmla="*/ 1487375 w 2482948"/>
              <a:gd name="connsiteY26917" fmla="*/ 449115 h 2128862"/>
              <a:gd name="connsiteX26918" fmla="*/ 1478875 w 2482948"/>
              <a:gd name="connsiteY26918" fmla="*/ 447902 h 2128862"/>
              <a:gd name="connsiteX26919" fmla="*/ 1431114 w 2482948"/>
              <a:gd name="connsiteY26919" fmla="*/ 441948 h 2128862"/>
              <a:gd name="connsiteX26920" fmla="*/ 1381505 w 2482948"/>
              <a:gd name="connsiteY26920" fmla="*/ 441041 h 2128862"/>
              <a:gd name="connsiteX26921" fmla="*/ 478139 w 2482948"/>
              <a:gd name="connsiteY26921" fmla="*/ 441034 h 2128862"/>
              <a:gd name="connsiteX26922" fmla="*/ 475638 w 2482948"/>
              <a:gd name="connsiteY26922" fmla="*/ 443963 h 2128862"/>
              <a:gd name="connsiteX26923" fmla="*/ 413616 w 2482948"/>
              <a:gd name="connsiteY26923" fmla="*/ 521665 h 2128862"/>
              <a:gd name="connsiteX26924" fmla="*/ 364392 w 2482948"/>
              <a:gd name="connsiteY26924" fmla="*/ 586747 h 2128862"/>
              <a:gd name="connsiteX26925" fmla="*/ 121438 w 2482948"/>
              <a:gd name="connsiteY26925" fmla="*/ 970897 h 2128862"/>
              <a:gd name="connsiteX26926" fmla="*/ 81743 w 2482948"/>
              <a:gd name="connsiteY26926" fmla="*/ 1047820 h 2128862"/>
              <a:gd name="connsiteX26927" fmla="*/ 49132 w 2482948"/>
              <a:gd name="connsiteY26927" fmla="*/ 1107331 h 2128862"/>
              <a:gd name="connsiteX26928" fmla="*/ 49601 w 2482948"/>
              <a:gd name="connsiteY26928" fmla="*/ 1109464 h 2128862"/>
              <a:gd name="connsiteX26929" fmla="*/ 52642 w 2482948"/>
              <a:gd name="connsiteY26929" fmla="*/ 1104392 h 2128862"/>
              <a:gd name="connsiteX26930" fmla="*/ 69632 w 2482948"/>
              <a:gd name="connsiteY26930" fmla="*/ 1076060 h 2128862"/>
              <a:gd name="connsiteX26931" fmla="*/ 83105 w 2482948"/>
              <a:gd name="connsiteY26931" fmla="*/ 1053594 h 2128862"/>
              <a:gd name="connsiteX26932" fmla="*/ 124057 w 2482948"/>
              <a:gd name="connsiteY26932" fmla="*/ 978067 h 2128862"/>
              <a:gd name="connsiteX26933" fmla="*/ 370459 w 2482948"/>
              <a:gd name="connsiteY26933" fmla="*/ 598468 h 2128862"/>
              <a:gd name="connsiteX26934" fmla="*/ 419960 w 2482948"/>
              <a:gd name="connsiteY26934" fmla="*/ 533937 h 2128862"/>
              <a:gd name="connsiteX26935" fmla="*/ 481722 w 2482948"/>
              <a:gd name="connsiteY26935" fmla="*/ 456928 h 2128862"/>
              <a:gd name="connsiteX26936" fmla="*/ 482916 w 2482948"/>
              <a:gd name="connsiteY26936" fmla="*/ 455532 h 2128862"/>
              <a:gd name="connsiteX26937" fmla="*/ 481640 w 2482948"/>
              <a:gd name="connsiteY26937" fmla="*/ 453116 h 2128862"/>
              <a:gd name="connsiteX26938" fmla="*/ 481198 w 2482948"/>
              <a:gd name="connsiteY26938" fmla="*/ 452279 h 2128862"/>
              <a:gd name="connsiteX26939" fmla="*/ 481050 w 2482948"/>
              <a:gd name="connsiteY26939" fmla="*/ 451736 h 2128862"/>
              <a:gd name="connsiteX26940" fmla="*/ 897403 w 2482948"/>
              <a:gd name="connsiteY26940" fmla="*/ 440958 h 2128862"/>
              <a:gd name="connsiteX26941" fmla="*/ 892206 w 2482948"/>
              <a:gd name="connsiteY26941" fmla="*/ 447105 h 2128862"/>
              <a:gd name="connsiteX26942" fmla="*/ 888758 w 2482948"/>
              <a:gd name="connsiteY26942" fmla="*/ 451183 h 2128862"/>
              <a:gd name="connsiteX26943" fmla="*/ 889207 w 2482948"/>
              <a:gd name="connsiteY26943" fmla="*/ 452175 h 2128862"/>
              <a:gd name="connsiteX26944" fmla="*/ 889307 w 2482948"/>
              <a:gd name="connsiteY26944" fmla="*/ 452398 h 2128862"/>
              <a:gd name="connsiteX26945" fmla="*/ 893718 w 2482948"/>
              <a:gd name="connsiteY26945" fmla="*/ 462159 h 2128862"/>
              <a:gd name="connsiteX26946" fmla="*/ 901140 w 2482948"/>
              <a:gd name="connsiteY26946" fmla="*/ 453017 h 2128862"/>
              <a:gd name="connsiteX26947" fmla="*/ 897564 w 2482948"/>
              <a:gd name="connsiteY26947" fmla="*/ 441475 h 2128862"/>
              <a:gd name="connsiteX26948" fmla="*/ 643625 w 2482948"/>
              <a:gd name="connsiteY26948" fmla="*/ 440944 h 2128862"/>
              <a:gd name="connsiteX26949" fmla="*/ 639606 w 2482948"/>
              <a:gd name="connsiteY26949" fmla="*/ 445305 h 2128862"/>
              <a:gd name="connsiteX26950" fmla="*/ 642227 w 2482948"/>
              <a:gd name="connsiteY26950" fmla="*/ 448898 h 2128862"/>
              <a:gd name="connsiteX26951" fmla="*/ 643571 w 2482948"/>
              <a:gd name="connsiteY26951" fmla="*/ 450741 h 2128862"/>
              <a:gd name="connsiteX26952" fmla="*/ 647635 w 2482948"/>
              <a:gd name="connsiteY26952" fmla="*/ 456313 h 2128862"/>
              <a:gd name="connsiteX26953" fmla="*/ 656378 w 2482948"/>
              <a:gd name="connsiteY26953" fmla="*/ 446646 h 2128862"/>
              <a:gd name="connsiteX26954" fmla="*/ 647907 w 2482948"/>
              <a:gd name="connsiteY26954" fmla="*/ 442858 h 2128862"/>
              <a:gd name="connsiteX26955" fmla="*/ 879010 w 2482948"/>
              <a:gd name="connsiteY26955" fmla="*/ 440653 h 2128862"/>
              <a:gd name="connsiteX26956" fmla="*/ 871333 w 2482948"/>
              <a:gd name="connsiteY26956" fmla="*/ 449340 h 2128862"/>
              <a:gd name="connsiteX26957" fmla="*/ 876529 w 2482948"/>
              <a:gd name="connsiteY26957" fmla="*/ 458770 h 2128862"/>
              <a:gd name="connsiteX26958" fmla="*/ 883514 w 2482948"/>
              <a:gd name="connsiteY26958" fmla="*/ 450550 h 2128862"/>
              <a:gd name="connsiteX26959" fmla="*/ 882039 w 2482948"/>
              <a:gd name="connsiteY26959" fmla="*/ 447308 h 2128862"/>
              <a:gd name="connsiteX26960" fmla="*/ 524517 w 2482948"/>
              <a:gd name="connsiteY26960" fmla="*/ 440626 h 2128862"/>
              <a:gd name="connsiteX26961" fmla="*/ 519891 w 2482948"/>
              <a:gd name="connsiteY26961" fmla="*/ 445724 h 2128862"/>
              <a:gd name="connsiteX26962" fmla="*/ 519889 w 2482948"/>
              <a:gd name="connsiteY26962" fmla="*/ 445726 h 2128862"/>
              <a:gd name="connsiteX26963" fmla="*/ 519412 w 2482948"/>
              <a:gd name="connsiteY26963" fmla="*/ 446298 h 2128862"/>
              <a:gd name="connsiteX26964" fmla="*/ 516443 w 2482948"/>
              <a:gd name="connsiteY26964" fmla="*/ 449861 h 2128862"/>
              <a:gd name="connsiteX26965" fmla="*/ 514411 w 2482948"/>
              <a:gd name="connsiteY26965" fmla="*/ 452298 h 2128862"/>
              <a:gd name="connsiteX26966" fmla="*/ 517379 w 2482948"/>
              <a:gd name="connsiteY26966" fmla="*/ 461498 h 2128862"/>
              <a:gd name="connsiteX26967" fmla="*/ 519744 w 2482948"/>
              <a:gd name="connsiteY26967" fmla="*/ 466074 h 2128862"/>
              <a:gd name="connsiteX26968" fmla="*/ 525513 w 2482948"/>
              <a:gd name="connsiteY26968" fmla="*/ 459170 h 2128862"/>
              <a:gd name="connsiteX26969" fmla="*/ 525526 w 2482948"/>
              <a:gd name="connsiteY26969" fmla="*/ 459154 h 2128862"/>
              <a:gd name="connsiteX26970" fmla="*/ 530854 w 2482948"/>
              <a:gd name="connsiteY26970" fmla="*/ 453167 h 2128862"/>
              <a:gd name="connsiteX26971" fmla="*/ 524626 w 2482948"/>
              <a:gd name="connsiteY26971" fmla="*/ 441050 h 2128862"/>
              <a:gd name="connsiteX26972" fmla="*/ 697185 w 2482948"/>
              <a:gd name="connsiteY26972" fmla="*/ 440501 h 2128862"/>
              <a:gd name="connsiteX26973" fmla="*/ 696069 w 2482948"/>
              <a:gd name="connsiteY26973" fmla="*/ 440919 h 2128862"/>
              <a:gd name="connsiteX26974" fmla="*/ 692812 w 2482948"/>
              <a:gd name="connsiteY26974" fmla="*/ 442137 h 2128862"/>
              <a:gd name="connsiteX26975" fmla="*/ 690933 w 2482948"/>
              <a:gd name="connsiteY26975" fmla="*/ 442840 h 2128862"/>
              <a:gd name="connsiteX26976" fmla="*/ 689026 w 2482948"/>
              <a:gd name="connsiteY26976" fmla="*/ 444837 h 2128862"/>
              <a:gd name="connsiteX26977" fmla="*/ 692835 w 2482948"/>
              <a:gd name="connsiteY26977" fmla="*/ 445966 h 2128862"/>
              <a:gd name="connsiteX26978" fmla="*/ 697543 w 2482948"/>
              <a:gd name="connsiteY26978" fmla="*/ 441008 h 2128862"/>
              <a:gd name="connsiteX26979" fmla="*/ 1240338 w 2482948"/>
              <a:gd name="connsiteY26979" fmla="*/ 439971 h 2128862"/>
              <a:gd name="connsiteX26980" fmla="*/ 1239853 w 2482948"/>
              <a:gd name="connsiteY26980" fmla="*/ 440389 h 2128862"/>
              <a:gd name="connsiteX26981" fmla="*/ 1242137 w 2482948"/>
              <a:gd name="connsiteY26981" fmla="*/ 445655 h 2128862"/>
              <a:gd name="connsiteX26982" fmla="*/ 1244747 w 2482948"/>
              <a:gd name="connsiteY26982" fmla="*/ 447451 h 2128862"/>
              <a:gd name="connsiteX26983" fmla="*/ 1247276 w 2482948"/>
              <a:gd name="connsiteY26983" fmla="*/ 449191 h 2128862"/>
              <a:gd name="connsiteX26984" fmla="*/ 1252123 w 2482948"/>
              <a:gd name="connsiteY26984" fmla="*/ 452527 h 2128862"/>
              <a:gd name="connsiteX26985" fmla="*/ 1254207 w 2482948"/>
              <a:gd name="connsiteY26985" fmla="*/ 450989 h 2128862"/>
              <a:gd name="connsiteX26986" fmla="*/ 1246125 w 2482948"/>
              <a:gd name="connsiteY26986" fmla="*/ 445760 h 2128862"/>
              <a:gd name="connsiteX26987" fmla="*/ 1243964 w 2482948"/>
              <a:gd name="connsiteY26987" fmla="*/ 444362 h 2128862"/>
              <a:gd name="connsiteX26988" fmla="*/ 1268390 w 2482948"/>
              <a:gd name="connsiteY26988" fmla="*/ 438687 h 2128862"/>
              <a:gd name="connsiteX26989" fmla="*/ 1269749 w 2482948"/>
              <a:gd name="connsiteY26989" fmla="*/ 439526 h 2128862"/>
              <a:gd name="connsiteX26990" fmla="*/ 1269860 w 2482948"/>
              <a:gd name="connsiteY26990" fmla="*/ 439444 h 2128862"/>
              <a:gd name="connsiteX26991" fmla="*/ 1269363 w 2482948"/>
              <a:gd name="connsiteY26991" fmla="*/ 439188 h 2128862"/>
              <a:gd name="connsiteX26992" fmla="*/ 1216863 w 2482948"/>
              <a:gd name="connsiteY26992" fmla="*/ 438439 h 2128862"/>
              <a:gd name="connsiteX26993" fmla="*/ 1216524 w 2482948"/>
              <a:gd name="connsiteY26993" fmla="*/ 438795 h 2128862"/>
              <a:gd name="connsiteX26994" fmla="*/ 1217216 w 2482948"/>
              <a:gd name="connsiteY26994" fmla="*/ 453722 h 2128862"/>
              <a:gd name="connsiteX26995" fmla="*/ 1217838 w 2482948"/>
              <a:gd name="connsiteY26995" fmla="*/ 453186 h 2128862"/>
              <a:gd name="connsiteX26996" fmla="*/ 1217866 w 2482948"/>
              <a:gd name="connsiteY26996" fmla="*/ 453162 h 2128862"/>
              <a:gd name="connsiteX26997" fmla="*/ 1217552 w 2482948"/>
              <a:gd name="connsiteY26997" fmla="*/ 448562 h 2128862"/>
              <a:gd name="connsiteX26998" fmla="*/ 1217311 w 2482948"/>
              <a:gd name="connsiteY26998" fmla="*/ 445018 h 2128862"/>
              <a:gd name="connsiteX26999" fmla="*/ 859436 w 2482948"/>
              <a:gd name="connsiteY26999" fmla="*/ 437867 h 2128862"/>
              <a:gd name="connsiteX27000" fmla="*/ 851105 w 2482948"/>
              <a:gd name="connsiteY27000" fmla="*/ 447114 h 2128862"/>
              <a:gd name="connsiteX27001" fmla="*/ 852566 w 2482948"/>
              <a:gd name="connsiteY27001" fmla="*/ 449259 h 2128862"/>
              <a:gd name="connsiteX27002" fmla="*/ 853611 w 2482948"/>
              <a:gd name="connsiteY27002" fmla="*/ 450794 h 2128862"/>
              <a:gd name="connsiteX27003" fmla="*/ 857759 w 2482948"/>
              <a:gd name="connsiteY27003" fmla="*/ 456885 h 2128862"/>
              <a:gd name="connsiteX27004" fmla="*/ 859660 w 2482948"/>
              <a:gd name="connsiteY27004" fmla="*/ 454720 h 2128862"/>
              <a:gd name="connsiteX27005" fmla="*/ 865227 w 2482948"/>
              <a:gd name="connsiteY27005" fmla="*/ 448414 h 2128862"/>
              <a:gd name="connsiteX27006" fmla="*/ 865269 w 2482948"/>
              <a:gd name="connsiteY27006" fmla="*/ 448366 h 2128862"/>
              <a:gd name="connsiteX27007" fmla="*/ 860409 w 2482948"/>
              <a:gd name="connsiteY27007" fmla="*/ 439618 h 2128862"/>
              <a:gd name="connsiteX27008" fmla="*/ 688141 w 2482948"/>
              <a:gd name="connsiteY27008" fmla="*/ 437736 h 2128862"/>
              <a:gd name="connsiteX27009" fmla="*/ 682464 w 2482948"/>
              <a:gd name="connsiteY27009" fmla="*/ 438145 h 2128862"/>
              <a:gd name="connsiteX27010" fmla="*/ 679227 w 2482948"/>
              <a:gd name="connsiteY27010" fmla="*/ 438378 h 2128862"/>
              <a:gd name="connsiteX27011" fmla="*/ 679310 w 2482948"/>
              <a:gd name="connsiteY27011" fmla="*/ 438599 h 2128862"/>
              <a:gd name="connsiteX27012" fmla="*/ 685802 w 2482948"/>
              <a:gd name="connsiteY27012" fmla="*/ 440038 h 2128862"/>
              <a:gd name="connsiteX27013" fmla="*/ 685876 w 2482948"/>
              <a:gd name="connsiteY27013" fmla="*/ 440010 h 2128862"/>
              <a:gd name="connsiteX27014" fmla="*/ 1010575 w 2482948"/>
              <a:gd name="connsiteY27014" fmla="*/ 437497 h 2128862"/>
              <a:gd name="connsiteX27015" fmla="*/ 998463 w 2482948"/>
              <a:gd name="connsiteY27015" fmla="*/ 458242 h 2128862"/>
              <a:gd name="connsiteX27016" fmla="*/ 1004702 w 2482948"/>
              <a:gd name="connsiteY27016" fmla="*/ 448481 h 2128862"/>
              <a:gd name="connsiteX27017" fmla="*/ 1005048 w 2482948"/>
              <a:gd name="connsiteY27017" fmla="*/ 447940 h 2128862"/>
              <a:gd name="connsiteX27018" fmla="*/ 1005662 w 2482948"/>
              <a:gd name="connsiteY27018" fmla="*/ 446865 h 2128862"/>
              <a:gd name="connsiteX27019" fmla="*/ 1010337 w 2482948"/>
              <a:gd name="connsiteY27019" fmla="*/ 438674 h 2128862"/>
              <a:gd name="connsiteX27020" fmla="*/ 1010355 w 2482948"/>
              <a:gd name="connsiteY27020" fmla="*/ 438582 h 2128862"/>
              <a:gd name="connsiteX27021" fmla="*/ 1280713 w 2482948"/>
              <a:gd name="connsiteY27021" fmla="*/ 437108 h 2128862"/>
              <a:gd name="connsiteX27022" fmla="*/ 1279054 w 2482948"/>
              <a:gd name="connsiteY27022" fmla="*/ 438335 h 2128862"/>
              <a:gd name="connsiteX27023" fmla="*/ 1292363 w 2482948"/>
              <a:gd name="connsiteY27023" fmla="*/ 445414 h 2128862"/>
              <a:gd name="connsiteX27024" fmla="*/ 1298706 w 2482948"/>
              <a:gd name="connsiteY27024" fmla="*/ 448448 h 2128862"/>
              <a:gd name="connsiteX27025" fmla="*/ 1301675 w 2482948"/>
              <a:gd name="connsiteY27025" fmla="*/ 449898 h 2128862"/>
              <a:gd name="connsiteX27026" fmla="*/ 1303342 w 2482948"/>
              <a:gd name="connsiteY27026" fmla="*/ 448850 h 2128862"/>
              <a:gd name="connsiteX27027" fmla="*/ 1303972 w 2482948"/>
              <a:gd name="connsiteY27027" fmla="*/ 448454 h 2128862"/>
              <a:gd name="connsiteX27028" fmla="*/ 634574 w 2482948"/>
              <a:gd name="connsiteY27028" fmla="*/ 436896 h 2128862"/>
              <a:gd name="connsiteX27029" fmla="*/ 635373 w 2482948"/>
              <a:gd name="connsiteY27029" fmla="*/ 439321 h 2128862"/>
              <a:gd name="connsiteX27030" fmla="*/ 635437 w 2482948"/>
              <a:gd name="connsiteY27030" fmla="*/ 439517 h 2128862"/>
              <a:gd name="connsiteX27031" fmla="*/ 635481 w 2482948"/>
              <a:gd name="connsiteY27031" fmla="*/ 439649 h 2128862"/>
              <a:gd name="connsiteX27032" fmla="*/ 636465 w 2482948"/>
              <a:gd name="connsiteY27032" fmla="*/ 440999 h 2128862"/>
              <a:gd name="connsiteX27033" fmla="*/ 637373 w 2482948"/>
              <a:gd name="connsiteY27033" fmla="*/ 439997 h 2128862"/>
              <a:gd name="connsiteX27034" fmla="*/ 638565 w 2482948"/>
              <a:gd name="connsiteY27034" fmla="*/ 438681 h 2128862"/>
              <a:gd name="connsiteX27035" fmla="*/ 638014 w 2482948"/>
              <a:gd name="connsiteY27035" fmla="*/ 438435 h 2128862"/>
              <a:gd name="connsiteX27036" fmla="*/ 838580 w 2482948"/>
              <a:gd name="connsiteY27036" fmla="*/ 436816 h 2128862"/>
              <a:gd name="connsiteX27037" fmla="*/ 830338 w 2482948"/>
              <a:gd name="connsiteY27037" fmla="*/ 445812 h 2128862"/>
              <a:gd name="connsiteX27038" fmla="*/ 837818 w 2482948"/>
              <a:gd name="connsiteY27038" fmla="*/ 454777 h 2128862"/>
              <a:gd name="connsiteX27039" fmla="*/ 845225 w 2482948"/>
              <a:gd name="connsiteY27039" fmla="*/ 446571 h 2128862"/>
              <a:gd name="connsiteX27040" fmla="*/ 1220617 w 2482948"/>
              <a:gd name="connsiteY27040" fmla="*/ 436616 h 2128862"/>
              <a:gd name="connsiteX27041" fmla="*/ 1220248 w 2482948"/>
              <a:gd name="connsiteY27041" fmla="*/ 436865 h 2128862"/>
              <a:gd name="connsiteX27042" fmla="*/ 1221330 w 2482948"/>
              <a:gd name="connsiteY27042" fmla="*/ 450172 h 2128862"/>
              <a:gd name="connsiteX27043" fmla="*/ 1221473 w 2482948"/>
              <a:gd name="connsiteY27043" fmla="*/ 450048 h 2128862"/>
              <a:gd name="connsiteX27044" fmla="*/ 1222166 w 2482948"/>
              <a:gd name="connsiteY27044" fmla="*/ 449451 h 2128862"/>
              <a:gd name="connsiteX27045" fmla="*/ 1244506 w 2482948"/>
              <a:gd name="connsiteY27045" fmla="*/ 436379 h 2128862"/>
              <a:gd name="connsiteX27046" fmla="*/ 1244128 w 2482948"/>
              <a:gd name="connsiteY27046" fmla="*/ 436705 h 2128862"/>
              <a:gd name="connsiteX27047" fmla="*/ 1245688 w 2482948"/>
              <a:gd name="connsiteY27047" fmla="*/ 439377 h 2128862"/>
              <a:gd name="connsiteX27048" fmla="*/ 1246077 w 2482948"/>
              <a:gd name="connsiteY27048" fmla="*/ 440043 h 2128862"/>
              <a:gd name="connsiteX27049" fmla="*/ 1246636 w 2482948"/>
              <a:gd name="connsiteY27049" fmla="*/ 441001 h 2128862"/>
              <a:gd name="connsiteX27050" fmla="*/ 1253150 w 2482948"/>
              <a:gd name="connsiteY27050" fmla="*/ 445222 h 2128862"/>
              <a:gd name="connsiteX27051" fmla="*/ 1257876 w 2482948"/>
              <a:gd name="connsiteY27051" fmla="*/ 448284 h 2128862"/>
              <a:gd name="connsiteX27052" fmla="*/ 1259194 w 2482948"/>
              <a:gd name="connsiteY27052" fmla="*/ 447311 h 2128862"/>
              <a:gd name="connsiteX27053" fmla="*/ 1250944 w 2482948"/>
              <a:gd name="connsiteY27053" fmla="*/ 442414 h 2128862"/>
              <a:gd name="connsiteX27054" fmla="*/ 1248486 w 2482948"/>
              <a:gd name="connsiteY27054" fmla="*/ 440110 h 2128862"/>
              <a:gd name="connsiteX27055" fmla="*/ 1246969 w 2482948"/>
              <a:gd name="connsiteY27055" fmla="*/ 438688 h 2128862"/>
              <a:gd name="connsiteX27056" fmla="*/ 816630 w 2482948"/>
              <a:gd name="connsiteY27056" fmla="*/ 435550 h 2128862"/>
              <a:gd name="connsiteX27057" fmla="*/ 808245 w 2482948"/>
              <a:gd name="connsiteY27057" fmla="*/ 444592 h 2128862"/>
              <a:gd name="connsiteX27058" fmla="*/ 808498 w 2482948"/>
              <a:gd name="connsiteY27058" fmla="*/ 445077 h 2128862"/>
              <a:gd name="connsiteX27059" fmla="*/ 808891 w 2482948"/>
              <a:gd name="connsiteY27059" fmla="*/ 445832 h 2128862"/>
              <a:gd name="connsiteX27060" fmla="*/ 809885 w 2482948"/>
              <a:gd name="connsiteY27060" fmla="*/ 447744 h 2128862"/>
              <a:gd name="connsiteX27061" fmla="*/ 816103 w 2482948"/>
              <a:gd name="connsiteY27061" fmla="*/ 455256 h 2128862"/>
              <a:gd name="connsiteX27062" fmla="*/ 823932 w 2482948"/>
              <a:gd name="connsiteY27062" fmla="*/ 446703 h 2128862"/>
              <a:gd name="connsiteX27063" fmla="*/ 819731 w 2482948"/>
              <a:gd name="connsiteY27063" fmla="*/ 441676 h 2128862"/>
              <a:gd name="connsiteX27064" fmla="*/ 819117 w 2482948"/>
              <a:gd name="connsiteY27064" fmla="*/ 440941 h 2128862"/>
              <a:gd name="connsiteX27065" fmla="*/ 1224805 w 2482948"/>
              <a:gd name="connsiteY27065" fmla="*/ 434957 h 2128862"/>
              <a:gd name="connsiteX27066" fmla="*/ 1224109 w 2482948"/>
              <a:gd name="connsiteY27066" fmla="*/ 435348 h 2128862"/>
              <a:gd name="connsiteX27067" fmla="*/ 1225709 w 2482948"/>
              <a:gd name="connsiteY27067" fmla="*/ 446393 h 2128862"/>
              <a:gd name="connsiteX27068" fmla="*/ 1226736 w 2482948"/>
              <a:gd name="connsiteY27068" fmla="*/ 445507 h 2128862"/>
              <a:gd name="connsiteX27069" fmla="*/ 1224847 w 2482948"/>
              <a:gd name="connsiteY27069" fmla="*/ 435187 h 2128862"/>
              <a:gd name="connsiteX27070" fmla="*/ 1228353 w 2482948"/>
              <a:gd name="connsiteY27070" fmla="*/ 433650 h 2128862"/>
              <a:gd name="connsiteX27071" fmla="*/ 1228107 w 2482948"/>
              <a:gd name="connsiteY27071" fmla="*/ 433832 h 2128862"/>
              <a:gd name="connsiteX27072" fmla="*/ 1230099 w 2482948"/>
              <a:gd name="connsiteY27072" fmla="*/ 442604 h 2128862"/>
              <a:gd name="connsiteX27073" fmla="*/ 1230254 w 2482948"/>
              <a:gd name="connsiteY27073" fmla="*/ 442470 h 2128862"/>
              <a:gd name="connsiteX27074" fmla="*/ 1230539 w 2482948"/>
              <a:gd name="connsiteY27074" fmla="*/ 442224 h 2128862"/>
              <a:gd name="connsiteX27075" fmla="*/ 1229845 w 2482948"/>
              <a:gd name="connsiteY27075" fmla="*/ 439501 h 2128862"/>
              <a:gd name="connsiteX27076" fmla="*/ 796814 w 2482948"/>
              <a:gd name="connsiteY27076" fmla="*/ 433544 h 2128862"/>
              <a:gd name="connsiteX27077" fmla="*/ 796450 w 2482948"/>
              <a:gd name="connsiteY27077" fmla="*/ 433929 h 2128862"/>
              <a:gd name="connsiteX27078" fmla="*/ 790335 w 2482948"/>
              <a:gd name="connsiteY27078" fmla="*/ 440409 h 2128862"/>
              <a:gd name="connsiteX27079" fmla="*/ 788002 w 2482948"/>
              <a:gd name="connsiteY27079" fmla="*/ 442881 h 2128862"/>
              <a:gd name="connsiteX27080" fmla="*/ 794038 w 2482948"/>
              <a:gd name="connsiteY27080" fmla="*/ 453212 h 2128862"/>
              <a:gd name="connsiteX27081" fmla="*/ 802372 w 2482948"/>
              <a:gd name="connsiteY27081" fmla="*/ 444235 h 2128862"/>
              <a:gd name="connsiteX27082" fmla="*/ 800227 w 2482948"/>
              <a:gd name="connsiteY27082" fmla="*/ 440110 h 2128862"/>
              <a:gd name="connsiteX27083" fmla="*/ 798624 w 2482948"/>
              <a:gd name="connsiteY27083" fmla="*/ 437027 h 2128862"/>
              <a:gd name="connsiteX27084" fmla="*/ 1269284 w 2482948"/>
              <a:gd name="connsiteY27084" fmla="*/ 433139 h 2128862"/>
              <a:gd name="connsiteX27085" fmla="*/ 1274586 w 2482948"/>
              <a:gd name="connsiteY27085" fmla="*/ 435959 h 2128862"/>
              <a:gd name="connsiteX27086" fmla="*/ 1276088 w 2482948"/>
              <a:gd name="connsiteY27086" fmla="*/ 434851 h 2128862"/>
              <a:gd name="connsiteX27087" fmla="*/ 1275980 w 2482948"/>
              <a:gd name="connsiteY27087" fmla="*/ 434799 h 2128862"/>
              <a:gd name="connsiteX27088" fmla="*/ 1275851 w 2482948"/>
              <a:gd name="connsiteY27088" fmla="*/ 434736 h 2128862"/>
              <a:gd name="connsiteX27089" fmla="*/ 1273959 w 2482948"/>
              <a:gd name="connsiteY27089" fmla="*/ 434154 h 2128862"/>
              <a:gd name="connsiteX27090" fmla="*/ 677267 w 2482948"/>
              <a:gd name="connsiteY27090" fmla="*/ 433124 h 2128862"/>
              <a:gd name="connsiteX27091" fmla="*/ 677413 w 2482948"/>
              <a:gd name="connsiteY27091" fmla="*/ 433515 h 2128862"/>
              <a:gd name="connsiteX27092" fmla="*/ 677496 w 2482948"/>
              <a:gd name="connsiteY27092" fmla="*/ 433738 h 2128862"/>
              <a:gd name="connsiteX27093" fmla="*/ 677523 w 2482948"/>
              <a:gd name="connsiteY27093" fmla="*/ 433812 h 2128862"/>
              <a:gd name="connsiteX27094" fmla="*/ 681459 w 2482948"/>
              <a:gd name="connsiteY27094" fmla="*/ 433526 h 2128862"/>
              <a:gd name="connsiteX27095" fmla="*/ 627288 w 2482948"/>
              <a:gd name="connsiteY27095" fmla="*/ 432824 h 2128862"/>
              <a:gd name="connsiteX27096" fmla="*/ 617704 w 2482948"/>
              <a:gd name="connsiteY27096" fmla="*/ 443154 h 2128862"/>
              <a:gd name="connsiteX27097" fmla="*/ 621281 w 2482948"/>
              <a:gd name="connsiteY27097" fmla="*/ 453084 h 2128862"/>
              <a:gd name="connsiteX27098" fmla="*/ 623451 w 2482948"/>
              <a:gd name="connsiteY27098" fmla="*/ 455369 h 2128862"/>
              <a:gd name="connsiteX27099" fmla="*/ 626294 w 2482948"/>
              <a:gd name="connsiteY27099" fmla="*/ 452229 h 2128862"/>
              <a:gd name="connsiteX27100" fmla="*/ 633857 w 2482948"/>
              <a:gd name="connsiteY27100" fmla="*/ 443878 h 2128862"/>
              <a:gd name="connsiteX27101" fmla="*/ 628466 w 2482948"/>
              <a:gd name="connsiteY27101" fmla="*/ 435368 h 2128862"/>
              <a:gd name="connsiteX27102" fmla="*/ 627698 w 2482948"/>
              <a:gd name="connsiteY27102" fmla="*/ 434156 h 2128862"/>
              <a:gd name="connsiteX27103" fmla="*/ 1248985 w 2482948"/>
              <a:gd name="connsiteY27103" fmla="*/ 432520 h 2128862"/>
              <a:gd name="connsiteX27104" fmla="*/ 1248294 w 2482948"/>
              <a:gd name="connsiteY27104" fmla="*/ 433115 h 2128862"/>
              <a:gd name="connsiteX27105" fmla="*/ 1252254 w 2482948"/>
              <a:gd name="connsiteY27105" fmla="*/ 437554 h 2128862"/>
              <a:gd name="connsiteX27106" fmla="*/ 1252977 w 2482948"/>
              <a:gd name="connsiteY27106" fmla="*/ 438005 h 2128862"/>
              <a:gd name="connsiteX27107" fmla="*/ 1263188 w 2482948"/>
              <a:gd name="connsiteY27107" fmla="*/ 444365 h 2128862"/>
              <a:gd name="connsiteX27108" fmla="*/ 1263455 w 2482948"/>
              <a:gd name="connsiteY27108" fmla="*/ 444169 h 2128862"/>
              <a:gd name="connsiteX27109" fmla="*/ 1264658 w 2482948"/>
              <a:gd name="connsiteY27109" fmla="*/ 443281 h 2128862"/>
              <a:gd name="connsiteX27110" fmla="*/ 1263286 w 2482948"/>
              <a:gd name="connsiteY27110" fmla="*/ 442489 h 2128862"/>
              <a:gd name="connsiteX27111" fmla="*/ 1262059 w 2482948"/>
              <a:gd name="connsiteY27111" fmla="*/ 441781 h 2128862"/>
              <a:gd name="connsiteX27112" fmla="*/ 1258770 w 2482948"/>
              <a:gd name="connsiteY27112" fmla="*/ 439881 h 2128862"/>
              <a:gd name="connsiteX27113" fmla="*/ 1253048 w 2482948"/>
              <a:gd name="connsiteY27113" fmla="*/ 435576 h 2128862"/>
              <a:gd name="connsiteX27114" fmla="*/ 1252432 w 2482948"/>
              <a:gd name="connsiteY27114" fmla="*/ 435113 h 2128862"/>
              <a:gd name="connsiteX27115" fmla="*/ 668844 w 2482948"/>
              <a:gd name="connsiteY27115" fmla="*/ 432316 h 2128862"/>
              <a:gd name="connsiteX27116" fmla="*/ 665441 w 2482948"/>
              <a:gd name="connsiteY27116" fmla="*/ 432402 h 2128862"/>
              <a:gd name="connsiteX27117" fmla="*/ 669261 w 2482948"/>
              <a:gd name="connsiteY27117" fmla="*/ 432864 h 2128862"/>
              <a:gd name="connsiteX27118" fmla="*/ 669704 w 2482948"/>
              <a:gd name="connsiteY27118" fmla="*/ 432399 h 2128862"/>
              <a:gd name="connsiteX27119" fmla="*/ 754113 w 2482948"/>
              <a:gd name="connsiteY27119" fmla="*/ 431741 h 2128862"/>
              <a:gd name="connsiteX27120" fmla="*/ 753317 w 2482948"/>
              <a:gd name="connsiteY27120" fmla="*/ 432779 h 2128862"/>
              <a:gd name="connsiteX27121" fmla="*/ 744635 w 2482948"/>
              <a:gd name="connsiteY27121" fmla="*/ 444094 h 2128862"/>
              <a:gd name="connsiteX27122" fmla="*/ 744651 w 2482948"/>
              <a:gd name="connsiteY27122" fmla="*/ 444125 h 2128862"/>
              <a:gd name="connsiteX27123" fmla="*/ 745402 w 2482948"/>
              <a:gd name="connsiteY27123" fmla="*/ 445568 h 2128862"/>
              <a:gd name="connsiteX27124" fmla="*/ 749163 w 2482948"/>
              <a:gd name="connsiteY27124" fmla="*/ 450165 h 2128862"/>
              <a:gd name="connsiteX27125" fmla="*/ 758644 w 2482948"/>
              <a:gd name="connsiteY27125" fmla="*/ 440138 h 2128862"/>
              <a:gd name="connsiteX27126" fmla="*/ 757595 w 2482948"/>
              <a:gd name="connsiteY27126" fmla="*/ 438680 h 2128862"/>
              <a:gd name="connsiteX27127" fmla="*/ 757140 w 2482948"/>
              <a:gd name="connsiteY27127" fmla="*/ 438047 h 2128862"/>
              <a:gd name="connsiteX27128" fmla="*/ 757041 w 2482948"/>
              <a:gd name="connsiteY27128" fmla="*/ 437909 h 2128862"/>
              <a:gd name="connsiteX27129" fmla="*/ 1232841 w 2482948"/>
              <a:gd name="connsiteY27129" fmla="*/ 431496 h 2128862"/>
              <a:gd name="connsiteX27130" fmla="*/ 1231831 w 2482948"/>
              <a:gd name="connsiteY27130" fmla="*/ 432177 h 2128862"/>
              <a:gd name="connsiteX27131" fmla="*/ 1234134 w 2482948"/>
              <a:gd name="connsiteY27131" fmla="*/ 439122 h 2128862"/>
              <a:gd name="connsiteX27132" fmla="*/ 1235179 w 2482948"/>
              <a:gd name="connsiteY27132" fmla="*/ 438220 h 2128862"/>
              <a:gd name="connsiteX27133" fmla="*/ 925805 w 2482948"/>
              <a:gd name="connsiteY27133" fmla="*/ 431242 h 2128862"/>
              <a:gd name="connsiteX27134" fmla="*/ 917341 w 2482948"/>
              <a:gd name="connsiteY27134" fmla="*/ 441675 h 2128862"/>
              <a:gd name="connsiteX27135" fmla="*/ 917445 w 2482948"/>
              <a:gd name="connsiteY27135" fmla="*/ 442050 h 2128862"/>
              <a:gd name="connsiteX27136" fmla="*/ 918538 w 2482948"/>
              <a:gd name="connsiteY27136" fmla="*/ 445980 h 2128862"/>
              <a:gd name="connsiteX27137" fmla="*/ 920027 w 2482948"/>
              <a:gd name="connsiteY27137" fmla="*/ 451333 h 2128862"/>
              <a:gd name="connsiteX27138" fmla="*/ 927241 w 2482948"/>
              <a:gd name="connsiteY27138" fmla="*/ 442381 h 2128862"/>
              <a:gd name="connsiteX27139" fmla="*/ 928019 w 2482948"/>
              <a:gd name="connsiteY27139" fmla="*/ 441338 h 2128862"/>
              <a:gd name="connsiteX27140" fmla="*/ 926991 w 2482948"/>
              <a:gd name="connsiteY27140" fmla="*/ 436650 h 2128862"/>
              <a:gd name="connsiteX27141" fmla="*/ 926701 w 2482948"/>
              <a:gd name="connsiteY27141" fmla="*/ 435328 h 2128862"/>
              <a:gd name="connsiteX27142" fmla="*/ 713905 w 2482948"/>
              <a:gd name="connsiteY27142" fmla="*/ 431194 h 2128862"/>
              <a:gd name="connsiteX27143" fmla="*/ 713108 w 2482948"/>
              <a:gd name="connsiteY27143" fmla="*/ 432235 h 2128862"/>
              <a:gd name="connsiteX27144" fmla="*/ 712417 w 2482948"/>
              <a:gd name="connsiteY27144" fmla="*/ 433139 h 2128862"/>
              <a:gd name="connsiteX27145" fmla="*/ 713038 w 2482948"/>
              <a:gd name="connsiteY27145" fmla="*/ 435615 h 2128862"/>
              <a:gd name="connsiteX27146" fmla="*/ 713421 w 2482948"/>
              <a:gd name="connsiteY27146" fmla="*/ 437135 h 2128862"/>
              <a:gd name="connsiteX27147" fmla="*/ 715124 w 2482948"/>
              <a:gd name="connsiteY27147" fmla="*/ 435409 h 2128862"/>
              <a:gd name="connsiteX27148" fmla="*/ 715075 w 2482948"/>
              <a:gd name="connsiteY27148" fmla="*/ 434724 h 2128862"/>
              <a:gd name="connsiteX27149" fmla="*/ 715042 w 2482948"/>
              <a:gd name="connsiteY27149" fmla="*/ 434265 h 2128862"/>
              <a:gd name="connsiteX27150" fmla="*/ 715027 w 2482948"/>
              <a:gd name="connsiteY27150" fmla="*/ 434063 h 2128862"/>
              <a:gd name="connsiteX27151" fmla="*/ 714474 w 2482948"/>
              <a:gd name="connsiteY27151" fmla="*/ 432648 h 2128862"/>
              <a:gd name="connsiteX27152" fmla="*/ 941371 w 2482948"/>
              <a:gd name="connsiteY27152" fmla="*/ 430827 h 2128862"/>
              <a:gd name="connsiteX27153" fmla="*/ 936755 w 2482948"/>
              <a:gd name="connsiteY27153" fmla="*/ 437003 h 2128862"/>
              <a:gd name="connsiteX27154" fmla="*/ 932948 w 2482948"/>
              <a:gd name="connsiteY27154" fmla="*/ 442139 h 2128862"/>
              <a:gd name="connsiteX27155" fmla="*/ 934028 w 2482948"/>
              <a:gd name="connsiteY27155" fmla="*/ 447110 h 2128862"/>
              <a:gd name="connsiteX27156" fmla="*/ 935479 w 2482948"/>
              <a:gd name="connsiteY27156" fmla="*/ 453783 h 2128862"/>
              <a:gd name="connsiteX27157" fmla="*/ 935929 w 2482948"/>
              <a:gd name="connsiteY27157" fmla="*/ 453135 h 2128862"/>
              <a:gd name="connsiteX27158" fmla="*/ 943385 w 2482948"/>
              <a:gd name="connsiteY27158" fmla="*/ 442345 h 2128862"/>
              <a:gd name="connsiteX27159" fmla="*/ 726465 w 2482948"/>
              <a:gd name="connsiteY27159" fmla="*/ 430702 h 2128862"/>
              <a:gd name="connsiteX27160" fmla="*/ 725084 w 2482948"/>
              <a:gd name="connsiteY27160" fmla="*/ 432101 h 2128862"/>
              <a:gd name="connsiteX27161" fmla="*/ 724381 w 2482948"/>
              <a:gd name="connsiteY27161" fmla="*/ 441492 h 2128862"/>
              <a:gd name="connsiteX27162" fmla="*/ 775347 w 2482948"/>
              <a:gd name="connsiteY27162" fmla="*/ 430631 h 2128862"/>
              <a:gd name="connsiteX27163" fmla="*/ 764863 w 2482948"/>
              <a:gd name="connsiteY27163" fmla="*/ 441579 h 2128862"/>
              <a:gd name="connsiteX27164" fmla="*/ 772187 w 2482948"/>
              <a:gd name="connsiteY27164" fmla="*/ 451753 h 2128862"/>
              <a:gd name="connsiteX27165" fmla="*/ 781760 w 2482948"/>
              <a:gd name="connsiteY27165" fmla="*/ 441607 h 2128862"/>
              <a:gd name="connsiteX27166" fmla="*/ 778376 w 2482948"/>
              <a:gd name="connsiteY27166" fmla="*/ 435815 h 2128862"/>
              <a:gd name="connsiteX27167" fmla="*/ 775350 w 2482948"/>
              <a:gd name="connsiteY27167" fmla="*/ 430635 h 2128862"/>
              <a:gd name="connsiteX27168" fmla="*/ 1240165 w 2482948"/>
              <a:gd name="connsiteY27168" fmla="*/ 429563 h 2128862"/>
              <a:gd name="connsiteX27169" fmla="*/ 1240112 w 2482948"/>
              <a:gd name="connsiteY27169" fmla="*/ 429577 h 2128862"/>
              <a:gd name="connsiteX27170" fmla="*/ 1240069 w 2482948"/>
              <a:gd name="connsiteY27170" fmla="*/ 429589 h 2128862"/>
              <a:gd name="connsiteX27171" fmla="*/ 1239986 w 2482948"/>
              <a:gd name="connsiteY27171" fmla="*/ 429612 h 2128862"/>
              <a:gd name="connsiteX27172" fmla="*/ 1240335 w 2482948"/>
              <a:gd name="connsiteY27172" fmla="*/ 430209 h 2128862"/>
              <a:gd name="connsiteX27173" fmla="*/ 1240268 w 2482948"/>
              <a:gd name="connsiteY27173" fmla="*/ 429955 h 2128862"/>
              <a:gd name="connsiteX27174" fmla="*/ 1240191 w 2482948"/>
              <a:gd name="connsiteY27174" fmla="*/ 429662 h 2128862"/>
              <a:gd name="connsiteX27175" fmla="*/ 957450 w 2482948"/>
              <a:gd name="connsiteY27175" fmla="*/ 429061 h 2128862"/>
              <a:gd name="connsiteX27176" fmla="*/ 951923 w 2482948"/>
              <a:gd name="connsiteY27176" fmla="*/ 438519 h 2128862"/>
              <a:gd name="connsiteX27177" fmla="*/ 948446 w 2482948"/>
              <a:gd name="connsiteY27177" fmla="*/ 443315 h 2128862"/>
              <a:gd name="connsiteX27178" fmla="*/ 949595 w 2482948"/>
              <a:gd name="connsiteY27178" fmla="*/ 449934 h 2128862"/>
              <a:gd name="connsiteX27179" fmla="*/ 950157 w 2482948"/>
              <a:gd name="connsiteY27179" fmla="*/ 453166 h 2128862"/>
              <a:gd name="connsiteX27180" fmla="*/ 952199 w 2482948"/>
              <a:gd name="connsiteY27180" fmla="*/ 450240 h 2128862"/>
              <a:gd name="connsiteX27181" fmla="*/ 958538 w 2482948"/>
              <a:gd name="connsiteY27181" fmla="*/ 438557 h 2128862"/>
              <a:gd name="connsiteX27182" fmla="*/ 958291 w 2482948"/>
              <a:gd name="connsiteY27182" fmla="*/ 436400 h 2128862"/>
              <a:gd name="connsiteX27183" fmla="*/ 1245546 w 2482948"/>
              <a:gd name="connsiteY27183" fmla="*/ 428079 h 2128862"/>
              <a:gd name="connsiteX27184" fmla="*/ 1244624 w 2482948"/>
              <a:gd name="connsiteY27184" fmla="*/ 428333 h 2128862"/>
              <a:gd name="connsiteX27185" fmla="*/ 1244145 w 2482948"/>
              <a:gd name="connsiteY27185" fmla="*/ 428465 h 2128862"/>
              <a:gd name="connsiteX27186" fmla="*/ 1245162 w 2482948"/>
              <a:gd name="connsiteY27186" fmla="*/ 429604 h 2128862"/>
              <a:gd name="connsiteX27187" fmla="*/ 1245942 w 2482948"/>
              <a:gd name="connsiteY27187" fmla="*/ 428931 h 2128862"/>
              <a:gd name="connsiteX27188" fmla="*/ 1245613 w 2482948"/>
              <a:gd name="connsiteY27188" fmla="*/ 428224 h 2128862"/>
              <a:gd name="connsiteX27189" fmla="*/ 1245574 w 2482948"/>
              <a:gd name="connsiteY27189" fmla="*/ 428141 h 2128862"/>
              <a:gd name="connsiteX27190" fmla="*/ 908751 w 2482948"/>
              <a:gd name="connsiteY27190" fmla="*/ 427538 h 2128862"/>
              <a:gd name="connsiteX27191" fmla="*/ 902889 w 2482948"/>
              <a:gd name="connsiteY27191" fmla="*/ 434471 h 2128862"/>
              <a:gd name="connsiteX27192" fmla="*/ 900966 w 2482948"/>
              <a:gd name="connsiteY27192" fmla="*/ 436745 h 2128862"/>
              <a:gd name="connsiteX27193" fmla="*/ 904664 w 2482948"/>
              <a:gd name="connsiteY27193" fmla="*/ 448675 h 2128862"/>
              <a:gd name="connsiteX27194" fmla="*/ 911987 w 2482948"/>
              <a:gd name="connsiteY27194" fmla="*/ 439655 h 2128862"/>
              <a:gd name="connsiteX27195" fmla="*/ 911245 w 2482948"/>
              <a:gd name="connsiteY27195" fmla="*/ 437003 h 2128862"/>
              <a:gd name="connsiteX27196" fmla="*/ 607115 w 2482948"/>
              <a:gd name="connsiteY27196" fmla="*/ 427504 h 2128862"/>
              <a:gd name="connsiteX27197" fmla="*/ 595831 w 2482948"/>
              <a:gd name="connsiteY27197" fmla="*/ 439609 h 2128862"/>
              <a:gd name="connsiteX27198" fmla="*/ 600993 w 2482948"/>
              <a:gd name="connsiteY27198" fmla="*/ 453715 h 2128862"/>
              <a:gd name="connsiteX27199" fmla="*/ 612158 w 2482948"/>
              <a:gd name="connsiteY27199" fmla="*/ 441426 h 2128862"/>
              <a:gd name="connsiteX27200" fmla="*/ 661259 w 2482948"/>
              <a:gd name="connsiteY27200" fmla="*/ 426110 h 2128862"/>
              <a:gd name="connsiteX27201" fmla="*/ 656137 w 2482948"/>
              <a:gd name="connsiteY27201" fmla="*/ 427368 h 2128862"/>
              <a:gd name="connsiteX27202" fmla="*/ 655712 w 2482948"/>
              <a:gd name="connsiteY27202" fmla="*/ 427829 h 2128862"/>
              <a:gd name="connsiteX27203" fmla="*/ 667979 w 2482948"/>
              <a:gd name="connsiteY27203" fmla="*/ 427515 h 2128862"/>
              <a:gd name="connsiteX27204" fmla="*/ 720779 w 2482948"/>
              <a:gd name="connsiteY27204" fmla="*/ 425518 h 2128862"/>
              <a:gd name="connsiteX27205" fmla="*/ 719309 w 2482948"/>
              <a:gd name="connsiteY27205" fmla="*/ 427489 h 2128862"/>
              <a:gd name="connsiteX27206" fmla="*/ 719541 w 2482948"/>
              <a:gd name="connsiteY27206" fmla="*/ 430788 h 2128862"/>
              <a:gd name="connsiteX27207" fmla="*/ 720472 w 2482948"/>
              <a:gd name="connsiteY27207" fmla="*/ 429809 h 2128862"/>
              <a:gd name="connsiteX27208" fmla="*/ 586098 w 2482948"/>
              <a:gd name="connsiteY27208" fmla="*/ 425390 h 2128862"/>
              <a:gd name="connsiteX27209" fmla="*/ 572366 w 2482948"/>
              <a:gd name="connsiteY27209" fmla="*/ 440451 h 2128862"/>
              <a:gd name="connsiteX27210" fmla="*/ 574920 w 2482948"/>
              <a:gd name="connsiteY27210" fmla="*/ 445116 h 2128862"/>
              <a:gd name="connsiteX27211" fmla="*/ 577667 w 2482948"/>
              <a:gd name="connsiteY27211" fmla="*/ 450133 h 2128862"/>
              <a:gd name="connsiteX27212" fmla="*/ 579286 w 2482948"/>
              <a:gd name="connsiteY27212" fmla="*/ 453088 h 2128862"/>
              <a:gd name="connsiteX27213" fmla="*/ 591345 w 2482948"/>
              <a:gd name="connsiteY27213" fmla="*/ 439740 h 2128862"/>
              <a:gd name="connsiteX27214" fmla="*/ 588467 w 2482948"/>
              <a:gd name="connsiteY27214" fmla="*/ 431870 h 2128862"/>
              <a:gd name="connsiteX27215" fmla="*/ 892558 w 2482948"/>
              <a:gd name="connsiteY27215" fmla="*/ 425320 h 2128862"/>
              <a:gd name="connsiteX27216" fmla="*/ 882312 w 2482948"/>
              <a:gd name="connsiteY27216" fmla="*/ 436915 h 2128862"/>
              <a:gd name="connsiteX27217" fmla="*/ 886751 w 2482948"/>
              <a:gd name="connsiteY27217" fmla="*/ 446740 h 2128862"/>
              <a:gd name="connsiteX27218" fmla="*/ 895870 w 2482948"/>
              <a:gd name="connsiteY27218" fmla="*/ 436009 h 2128862"/>
              <a:gd name="connsiteX27219" fmla="*/ 895133 w 2482948"/>
              <a:gd name="connsiteY27219" fmla="*/ 433632 h 2128862"/>
              <a:gd name="connsiteX27220" fmla="*/ 894653 w 2482948"/>
              <a:gd name="connsiteY27220" fmla="*/ 432081 h 2128862"/>
              <a:gd name="connsiteX27221" fmla="*/ 894265 w 2482948"/>
              <a:gd name="connsiteY27221" fmla="*/ 430830 h 2128862"/>
              <a:gd name="connsiteX27222" fmla="*/ 893460 w 2482948"/>
              <a:gd name="connsiteY27222" fmla="*/ 431901 h 2128862"/>
              <a:gd name="connsiteX27223" fmla="*/ 894116 w 2482948"/>
              <a:gd name="connsiteY27223" fmla="*/ 430347 h 2128862"/>
              <a:gd name="connsiteX27224" fmla="*/ 645188 w 2482948"/>
              <a:gd name="connsiteY27224" fmla="*/ 424978 h 2128862"/>
              <a:gd name="connsiteX27225" fmla="*/ 644714 w 2482948"/>
              <a:gd name="connsiteY27225" fmla="*/ 425272 h 2128862"/>
              <a:gd name="connsiteX27226" fmla="*/ 645275 w 2482948"/>
              <a:gd name="connsiteY27226" fmla="*/ 425134 h 2128862"/>
              <a:gd name="connsiteX27227" fmla="*/ 871698 w 2482948"/>
              <a:gd name="connsiteY27227" fmla="*/ 424590 h 2128862"/>
              <a:gd name="connsiteX27228" fmla="*/ 868784 w 2482948"/>
              <a:gd name="connsiteY27228" fmla="*/ 427741 h 2128862"/>
              <a:gd name="connsiteX27229" fmla="*/ 867664 w 2482948"/>
              <a:gd name="connsiteY27229" fmla="*/ 428953 h 2128862"/>
              <a:gd name="connsiteX27230" fmla="*/ 862924 w 2482948"/>
              <a:gd name="connsiteY27230" fmla="*/ 434079 h 2128862"/>
              <a:gd name="connsiteX27231" fmla="*/ 868672 w 2482948"/>
              <a:gd name="connsiteY27231" fmla="*/ 444512 h 2128862"/>
              <a:gd name="connsiteX27232" fmla="*/ 876652 w 2482948"/>
              <a:gd name="connsiteY27232" fmla="*/ 435473 h 2128862"/>
              <a:gd name="connsiteX27233" fmla="*/ 610701 w 2482948"/>
              <a:gd name="connsiteY27233" fmla="*/ 423715 h 2128862"/>
              <a:gd name="connsiteX27234" fmla="*/ 615683 w 2482948"/>
              <a:gd name="connsiteY27234" fmla="*/ 437546 h 2128862"/>
              <a:gd name="connsiteX27235" fmla="*/ 622756 w 2482948"/>
              <a:gd name="connsiteY27235" fmla="*/ 429761 h 2128862"/>
              <a:gd name="connsiteX27236" fmla="*/ 620446 w 2482948"/>
              <a:gd name="connsiteY27236" fmla="*/ 428730 h 2128862"/>
              <a:gd name="connsiteX27237" fmla="*/ 620968 w 2482948"/>
              <a:gd name="connsiteY27237" fmla="*/ 428717 h 2128862"/>
              <a:gd name="connsiteX27238" fmla="*/ 615757 w 2482948"/>
              <a:gd name="connsiteY27238" fmla="*/ 426387 h 2128862"/>
              <a:gd name="connsiteX27239" fmla="*/ 617009 w 2482948"/>
              <a:gd name="connsiteY27239" fmla="*/ 426538 h 2128862"/>
              <a:gd name="connsiteX27240" fmla="*/ 615637 w 2482948"/>
              <a:gd name="connsiteY27240" fmla="*/ 425924 h 2128862"/>
              <a:gd name="connsiteX27241" fmla="*/ 562848 w 2482948"/>
              <a:gd name="connsiteY27241" fmla="*/ 423487 h 2128862"/>
              <a:gd name="connsiteX27242" fmla="*/ 549955 w 2482948"/>
              <a:gd name="connsiteY27242" fmla="*/ 438512 h 2128862"/>
              <a:gd name="connsiteX27243" fmla="*/ 555271 w 2482948"/>
              <a:gd name="connsiteY27243" fmla="*/ 448393 h 2128862"/>
              <a:gd name="connsiteX27244" fmla="*/ 556665 w 2482948"/>
              <a:gd name="connsiteY27244" fmla="*/ 450984 h 2128862"/>
              <a:gd name="connsiteX27245" fmla="*/ 567869 w 2482948"/>
              <a:gd name="connsiteY27245" fmla="*/ 438559 h 2128862"/>
              <a:gd name="connsiteX27246" fmla="*/ 851400 w 2482948"/>
              <a:gd name="connsiteY27246" fmla="*/ 423403 h 2128862"/>
              <a:gd name="connsiteX27247" fmla="*/ 841756 w 2482948"/>
              <a:gd name="connsiteY27247" fmla="*/ 433389 h 2128862"/>
              <a:gd name="connsiteX27248" fmla="*/ 847127 w 2482948"/>
              <a:gd name="connsiteY27248" fmla="*/ 441274 h 2128862"/>
              <a:gd name="connsiteX27249" fmla="*/ 847900 w 2482948"/>
              <a:gd name="connsiteY27249" fmla="*/ 442409 h 2128862"/>
              <a:gd name="connsiteX27250" fmla="*/ 848365 w 2482948"/>
              <a:gd name="connsiteY27250" fmla="*/ 443092 h 2128862"/>
              <a:gd name="connsiteX27251" fmla="*/ 848380 w 2482948"/>
              <a:gd name="connsiteY27251" fmla="*/ 443076 h 2128862"/>
              <a:gd name="connsiteX27252" fmla="*/ 856487 w 2482948"/>
              <a:gd name="connsiteY27252" fmla="*/ 434095 h 2128862"/>
              <a:gd name="connsiteX27253" fmla="*/ 856749 w 2482948"/>
              <a:gd name="connsiteY27253" fmla="*/ 433813 h 2128862"/>
              <a:gd name="connsiteX27254" fmla="*/ 857021 w 2482948"/>
              <a:gd name="connsiteY27254" fmla="*/ 433520 h 2128862"/>
              <a:gd name="connsiteX27255" fmla="*/ 972689 w 2482948"/>
              <a:gd name="connsiteY27255" fmla="*/ 423070 h 2128862"/>
              <a:gd name="connsiteX27256" fmla="*/ 963469 w 2482948"/>
              <a:gd name="connsiteY27256" fmla="*/ 440074 h 2128862"/>
              <a:gd name="connsiteX27257" fmla="*/ 964211 w 2482948"/>
              <a:gd name="connsiteY27257" fmla="*/ 446809 h 2128862"/>
              <a:gd name="connsiteX27258" fmla="*/ 963728 w 2482948"/>
              <a:gd name="connsiteY27258" fmla="*/ 454742 h 2128862"/>
              <a:gd name="connsiteX27259" fmla="*/ 963520 w 2482948"/>
              <a:gd name="connsiteY27259" fmla="*/ 458172 h 2128862"/>
              <a:gd name="connsiteX27260" fmla="*/ 963104 w 2482948"/>
              <a:gd name="connsiteY27260" fmla="*/ 465007 h 2128862"/>
              <a:gd name="connsiteX27261" fmla="*/ 964066 w 2482948"/>
              <a:gd name="connsiteY27261" fmla="*/ 463443 h 2128862"/>
              <a:gd name="connsiteX27262" fmla="*/ 971026 w 2482948"/>
              <a:gd name="connsiteY27262" fmla="*/ 452129 h 2128862"/>
              <a:gd name="connsiteX27263" fmla="*/ 972185 w 2482948"/>
              <a:gd name="connsiteY27263" fmla="*/ 439265 h 2128862"/>
              <a:gd name="connsiteX27264" fmla="*/ 972212 w 2482948"/>
              <a:gd name="connsiteY27264" fmla="*/ 438971 h 2128862"/>
              <a:gd name="connsiteX27265" fmla="*/ 973157 w 2482948"/>
              <a:gd name="connsiteY27265" fmla="*/ 428488 h 2128862"/>
              <a:gd name="connsiteX27266" fmla="*/ 540744 w 2482948"/>
              <a:gd name="connsiteY27266" fmla="*/ 422745 h 2128862"/>
              <a:gd name="connsiteX27267" fmla="*/ 531417 w 2482948"/>
              <a:gd name="connsiteY27267" fmla="*/ 433023 h 2128862"/>
              <a:gd name="connsiteX27268" fmla="*/ 535248 w 2482948"/>
              <a:gd name="connsiteY27268" fmla="*/ 443206 h 2128862"/>
              <a:gd name="connsiteX27269" fmla="*/ 536576 w 2482948"/>
              <a:gd name="connsiteY27269" fmla="*/ 446736 h 2128862"/>
              <a:gd name="connsiteX27270" fmla="*/ 545022 w 2482948"/>
              <a:gd name="connsiteY27270" fmla="*/ 437245 h 2128862"/>
              <a:gd name="connsiteX27271" fmla="*/ 541913 w 2482948"/>
              <a:gd name="connsiteY27271" fmla="*/ 426709 h 2128862"/>
              <a:gd name="connsiteX27272" fmla="*/ 540746 w 2482948"/>
              <a:gd name="connsiteY27272" fmla="*/ 422752 h 2128862"/>
              <a:gd name="connsiteX27273" fmla="*/ 1000928 w 2482948"/>
              <a:gd name="connsiteY27273" fmla="*/ 421580 h 2128862"/>
              <a:gd name="connsiteX27274" fmla="*/ 989849 w 2482948"/>
              <a:gd name="connsiteY27274" fmla="*/ 441541 h 2128862"/>
              <a:gd name="connsiteX27275" fmla="*/ 989016 w 2482948"/>
              <a:gd name="connsiteY27275" fmla="*/ 443041 h 2128862"/>
              <a:gd name="connsiteX27276" fmla="*/ 988973 w 2482948"/>
              <a:gd name="connsiteY27276" fmla="*/ 443369 h 2128862"/>
              <a:gd name="connsiteX27277" fmla="*/ 1000797 w 2482948"/>
              <a:gd name="connsiteY27277" fmla="*/ 422180 h 2128862"/>
              <a:gd name="connsiteX27278" fmla="*/ 1366129 w 2482948"/>
              <a:gd name="connsiteY27278" fmla="*/ 421110 h 2128862"/>
              <a:gd name="connsiteX27279" fmla="*/ 1329314 w 2482948"/>
              <a:gd name="connsiteY27279" fmla="*/ 428592 h 2128862"/>
              <a:gd name="connsiteX27280" fmla="*/ 1320010 w 2482948"/>
              <a:gd name="connsiteY27280" fmla="*/ 441133 h 2128862"/>
              <a:gd name="connsiteX27281" fmla="*/ 1338487 w 2482948"/>
              <a:gd name="connsiteY27281" fmla="*/ 449156 h 2128862"/>
              <a:gd name="connsiteX27282" fmla="*/ 1339934 w 2482948"/>
              <a:gd name="connsiteY27282" fmla="*/ 447207 h 2128862"/>
              <a:gd name="connsiteX27283" fmla="*/ 1370314 w 2482948"/>
              <a:gd name="connsiteY27283" fmla="*/ 437332 h 2128862"/>
              <a:gd name="connsiteX27284" fmla="*/ 1372216 w 2482948"/>
              <a:gd name="connsiteY27284" fmla="*/ 437235 h 2128862"/>
              <a:gd name="connsiteX27285" fmla="*/ 1411904 w 2482948"/>
              <a:gd name="connsiteY27285" fmla="*/ 435217 h 2128862"/>
              <a:gd name="connsiteX27286" fmla="*/ 1424123 w 2482948"/>
              <a:gd name="connsiteY27286" fmla="*/ 436734 h 2128862"/>
              <a:gd name="connsiteX27287" fmla="*/ 1438125 w 2482948"/>
              <a:gd name="connsiteY27287" fmla="*/ 438472 h 2128862"/>
              <a:gd name="connsiteX27288" fmla="*/ 1515583 w 2482948"/>
              <a:gd name="connsiteY27288" fmla="*/ 448086 h 2128862"/>
              <a:gd name="connsiteX27289" fmla="*/ 1602402 w 2482948"/>
              <a:gd name="connsiteY27289" fmla="*/ 468257 h 2128862"/>
              <a:gd name="connsiteX27290" fmla="*/ 1580293 w 2482948"/>
              <a:gd name="connsiteY27290" fmla="*/ 461865 h 2128862"/>
              <a:gd name="connsiteX27291" fmla="*/ 1563393 w 2482948"/>
              <a:gd name="connsiteY27291" fmla="*/ 456979 h 2128862"/>
              <a:gd name="connsiteX27292" fmla="*/ 1469757 w 2482948"/>
              <a:gd name="connsiteY27292" fmla="*/ 434665 h 2128862"/>
              <a:gd name="connsiteX27293" fmla="*/ 1452770 w 2482948"/>
              <a:gd name="connsiteY27293" fmla="*/ 431410 h 2128862"/>
              <a:gd name="connsiteX27294" fmla="*/ 1434911 w 2482948"/>
              <a:gd name="connsiteY27294" fmla="*/ 427988 h 2128862"/>
              <a:gd name="connsiteX27295" fmla="*/ 1417267 w 2482948"/>
              <a:gd name="connsiteY27295" fmla="*/ 425180 h 2128862"/>
              <a:gd name="connsiteX27296" fmla="*/ 1370666 w 2482948"/>
              <a:gd name="connsiteY27296" fmla="*/ 421471 h 2128862"/>
              <a:gd name="connsiteX27297" fmla="*/ 830686 w 2482948"/>
              <a:gd name="connsiteY27297" fmla="*/ 420867 h 2128862"/>
              <a:gd name="connsiteX27298" fmla="*/ 824964 w 2482948"/>
              <a:gd name="connsiteY27298" fmla="*/ 426563 h 2128862"/>
              <a:gd name="connsiteX27299" fmla="*/ 820667 w 2482948"/>
              <a:gd name="connsiteY27299" fmla="*/ 431197 h 2128862"/>
              <a:gd name="connsiteX27300" fmla="*/ 823789 w 2482948"/>
              <a:gd name="connsiteY27300" fmla="*/ 437962 h 2128862"/>
              <a:gd name="connsiteX27301" fmla="*/ 826094 w 2482948"/>
              <a:gd name="connsiteY27301" fmla="*/ 440724 h 2128862"/>
              <a:gd name="connsiteX27302" fmla="*/ 827673 w 2482948"/>
              <a:gd name="connsiteY27302" fmla="*/ 442617 h 2128862"/>
              <a:gd name="connsiteX27303" fmla="*/ 836192 w 2482948"/>
              <a:gd name="connsiteY27303" fmla="*/ 433310 h 2128862"/>
              <a:gd name="connsiteX27304" fmla="*/ 835981 w 2482948"/>
              <a:gd name="connsiteY27304" fmla="*/ 433000 h 2128862"/>
              <a:gd name="connsiteX27305" fmla="*/ 833464 w 2482948"/>
              <a:gd name="connsiteY27305" fmla="*/ 429304 h 2128862"/>
              <a:gd name="connsiteX27306" fmla="*/ 831731 w 2482948"/>
              <a:gd name="connsiteY27306" fmla="*/ 424040 h 2128862"/>
              <a:gd name="connsiteX27307" fmla="*/ 472630 w 2482948"/>
              <a:gd name="connsiteY27307" fmla="*/ 420781 h 2128862"/>
              <a:gd name="connsiteX27308" fmla="*/ 465901 w 2482948"/>
              <a:gd name="connsiteY27308" fmla="*/ 428665 h 2128862"/>
              <a:gd name="connsiteX27309" fmla="*/ 404240 w 2482948"/>
              <a:gd name="connsiteY27309" fmla="*/ 506360 h 2128862"/>
              <a:gd name="connsiteX27310" fmla="*/ 354878 w 2482948"/>
              <a:gd name="connsiteY27310" fmla="*/ 572131 h 2128862"/>
              <a:gd name="connsiteX27311" fmla="*/ 114129 w 2482948"/>
              <a:gd name="connsiteY27311" fmla="*/ 961383 h 2128862"/>
              <a:gd name="connsiteX27312" fmla="*/ 76348 w 2482948"/>
              <a:gd name="connsiteY27312" fmla="*/ 1038444 h 2128862"/>
              <a:gd name="connsiteX27313" fmla="*/ 47607 w 2482948"/>
              <a:gd name="connsiteY27313" fmla="*/ 1096068 h 2128862"/>
              <a:gd name="connsiteX27314" fmla="*/ 47941 w 2482948"/>
              <a:gd name="connsiteY27314" fmla="*/ 1098994 h 2128862"/>
              <a:gd name="connsiteX27315" fmla="*/ 47953 w 2482948"/>
              <a:gd name="connsiteY27315" fmla="*/ 1099099 h 2128862"/>
              <a:gd name="connsiteX27316" fmla="*/ 77038 w 2482948"/>
              <a:gd name="connsiteY27316" fmla="*/ 1045889 h 2128862"/>
              <a:gd name="connsiteX27317" fmla="*/ 116611 w 2482948"/>
              <a:gd name="connsiteY27317" fmla="*/ 969243 h 2128862"/>
              <a:gd name="connsiteX27318" fmla="*/ 360807 w 2482948"/>
              <a:gd name="connsiteY27318" fmla="*/ 583851 h 2128862"/>
              <a:gd name="connsiteX27319" fmla="*/ 410170 w 2482948"/>
              <a:gd name="connsiteY27319" fmla="*/ 518769 h 2128862"/>
              <a:gd name="connsiteX27320" fmla="*/ 472483 w 2482948"/>
              <a:gd name="connsiteY27320" fmla="*/ 440787 h 2128862"/>
              <a:gd name="connsiteX27321" fmla="*/ 473228 w 2482948"/>
              <a:gd name="connsiteY27321" fmla="*/ 439915 h 2128862"/>
              <a:gd name="connsiteX27322" fmla="*/ 476723 w 2482948"/>
              <a:gd name="connsiteY27322" fmla="*/ 435827 h 2128862"/>
              <a:gd name="connsiteX27323" fmla="*/ 519288 w 2482948"/>
              <a:gd name="connsiteY27323" fmla="*/ 420219 h 2128862"/>
              <a:gd name="connsiteX27324" fmla="*/ 508231 w 2482948"/>
              <a:gd name="connsiteY27324" fmla="*/ 433145 h 2128862"/>
              <a:gd name="connsiteX27325" fmla="*/ 512756 w 2482948"/>
              <a:gd name="connsiteY27325" fmla="*/ 447171 h 2128862"/>
              <a:gd name="connsiteX27326" fmla="*/ 514321 w 2482948"/>
              <a:gd name="connsiteY27326" fmla="*/ 445294 h 2128862"/>
              <a:gd name="connsiteX27327" fmla="*/ 515895 w 2482948"/>
              <a:gd name="connsiteY27327" fmla="*/ 443406 h 2128862"/>
              <a:gd name="connsiteX27328" fmla="*/ 515896 w 2482948"/>
              <a:gd name="connsiteY27328" fmla="*/ 443405 h 2128862"/>
              <a:gd name="connsiteX27329" fmla="*/ 515898 w 2482948"/>
              <a:gd name="connsiteY27329" fmla="*/ 443403 h 2128862"/>
              <a:gd name="connsiteX27330" fmla="*/ 523142 w 2482948"/>
              <a:gd name="connsiteY27330" fmla="*/ 435261 h 2128862"/>
              <a:gd name="connsiteX27331" fmla="*/ 519414 w 2482948"/>
              <a:gd name="connsiteY27331" fmla="*/ 420714 h 2128862"/>
              <a:gd name="connsiteX27332" fmla="*/ 519291 w 2482948"/>
              <a:gd name="connsiteY27332" fmla="*/ 420230 h 2128862"/>
              <a:gd name="connsiteX27333" fmla="*/ 809501 w 2482948"/>
              <a:gd name="connsiteY27333" fmla="*/ 420100 h 2128862"/>
              <a:gd name="connsiteX27334" fmla="*/ 800478 w 2482948"/>
              <a:gd name="connsiteY27334" fmla="*/ 429662 h 2128862"/>
              <a:gd name="connsiteX27335" fmla="*/ 802286 w 2482948"/>
              <a:gd name="connsiteY27335" fmla="*/ 433138 h 2128862"/>
              <a:gd name="connsiteX27336" fmla="*/ 806017 w 2482948"/>
              <a:gd name="connsiteY27336" fmla="*/ 440310 h 2128862"/>
              <a:gd name="connsiteX27337" fmla="*/ 814574 w 2482948"/>
              <a:gd name="connsiteY27337" fmla="*/ 431094 h 2128862"/>
              <a:gd name="connsiteX27338" fmla="*/ 653123 w 2482948"/>
              <a:gd name="connsiteY27338" fmla="*/ 420042 h 2128862"/>
              <a:gd name="connsiteX27339" fmla="*/ 649466 w 2482948"/>
              <a:gd name="connsiteY27339" fmla="*/ 422316 h 2128862"/>
              <a:gd name="connsiteX27340" fmla="*/ 649557 w 2482948"/>
              <a:gd name="connsiteY27340" fmla="*/ 422601 h 2128862"/>
              <a:gd name="connsiteX27341" fmla="*/ 649760 w 2482948"/>
              <a:gd name="connsiteY27341" fmla="*/ 423245 h 2128862"/>
              <a:gd name="connsiteX27342" fmla="*/ 649989 w 2482948"/>
              <a:gd name="connsiteY27342" fmla="*/ 423968 h 2128862"/>
              <a:gd name="connsiteX27343" fmla="*/ 651947 w 2482948"/>
              <a:gd name="connsiteY27343" fmla="*/ 423484 h 2128862"/>
              <a:gd name="connsiteX27344" fmla="*/ 652506 w 2482948"/>
              <a:gd name="connsiteY27344" fmla="*/ 423346 h 2128862"/>
              <a:gd name="connsiteX27345" fmla="*/ 655133 w 2482948"/>
              <a:gd name="connsiteY27345" fmla="*/ 420610 h 2128862"/>
              <a:gd name="connsiteX27346" fmla="*/ 727648 w 2482948"/>
              <a:gd name="connsiteY27346" fmla="*/ 420021 h 2128862"/>
              <a:gd name="connsiteX27347" fmla="*/ 725790 w 2482948"/>
              <a:gd name="connsiteY27347" fmla="*/ 422663 h 2128862"/>
              <a:gd name="connsiteX27348" fmla="*/ 725664 w 2482948"/>
              <a:gd name="connsiteY27348" fmla="*/ 424345 h 2128862"/>
              <a:gd name="connsiteX27349" fmla="*/ 728211 w 2482948"/>
              <a:gd name="connsiteY27349" fmla="*/ 421665 h 2128862"/>
              <a:gd name="connsiteX27350" fmla="*/ 728290 w 2482948"/>
              <a:gd name="connsiteY27350" fmla="*/ 421255 h 2128862"/>
              <a:gd name="connsiteX27351" fmla="*/ 897860 w 2482948"/>
              <a:gd name="connsiteY27351" fmla="*/ 419320 h 2128862"/>
              <a:gd name="connsiteX27352" fmla="*/ 896160 w 2482948"/>
              <a:gd name="connsiteY27352" fmla="*/ 421244 h 2128862"/>
              <a:gd name="connsiteX27353" fmla="*/ 896165 w 2482948"/>
              <a:gd name="connsiteY27353" fmla="*/ 421259 h 2128862"/>
              <a:gd name="connsiteX27354" fmla="*/ 896922 w 2482948"/>
              <a:gd name="connsiteY27354" fmla="*/ 423702 h 2128862"/>
              <a:gd name="connsiteX27355" fmla="*/ 898627 w 2482948"/>
              <a:gd name="connsiteY27355" fmla="*/ 419665 h 2128862"/>
              <a:gd name="connsiteX27356" fmla="*/ 898251 w 2482948"/>
              <a:gd name="connsiteY27356" fmla="*/ 419496 h 2128862"/>
              <a:gd name="connsiteX27357" fmla="*/ 898105 w 2482948"/>
              <a:gd name="connsiteY27357" fmla="*/ 419430 h 2128862"/>
              <a:gd name="connsiteX27358" fmla="*/ 642642 w 2482948"/>
              <a:gd name="connsiteY27358" fmla="*/ 418013 h 2128862"/>
              <a:gd name="connsiteX27359" fmla="*/ 641831 w 2482948"/>
              <a:gd name="connsiteY27359" fmla="*/ 419219 h 2128862"/>
              <a:gd name="connsiteX27360" fmla="*/ 639494 w 2482948"/>
              <a:gd name="connsiteY27360" fmla="*/ 422696 h 2128862"/>
              <a:gd name="connsiteX27361" fmla="*/ 640272 w 2482948"/>
              <a:gd name="connsiteY27361" fmla="*/ 422221 h 2128862"/>
              <a:gd name="connsiteX27362" fmla="*/ 641417 w 2482948"/>
              <a:gd name="connsiteY27362" fmla="*/ 421523 h 2128862"/>
              <a:gd name="connsiteX27363" fmla="*/ 643324 w 2482948"/>
              <a:gd name="connsiteY27363" fmla="*/ 420359 h 2128862"/>
              <a:gd name="connsiteX27364" fmla="*/ 906083 w 2482948"/>
              <a:gd name="connsiteY27364" fmla="*/ 417411 h 2128862"/>
              <a:gd name="connsiteX27365" fmla="*/ 904699 w 2482948"/>
              <a:gd name="connsiteY27365" fmla="*/ 419231 h 2128862"/>
              <a:gd name="connsiteX27366" fmla="*/ 905594 w 2482948"/>
              <a:gd name="connsiteY27366" fmla="*/ 422800 h 2128862"/>
              <a:gd name="connsiteX27367" fmla="*/ 902906 w 2482948"/>
              <a:gd name="connsiteY27367" fmla="*/ 421591 h 2128862"/>
              <a:gd name="connsiteX27368" fmla="*/ 901043 w 2482948"/>
              <a:gd name="connsiteY27368" fmla="*/ 424043 h 2128862"/>
              <a:gd name="connsiteX27369" fmla="*/ 900985 w 2482948"/>
              <a:gd name="connsiteY27369" fmla="*/ 423811 h 2128862"/>
              <a:gd name="connsiteX27370" fmla="*/ 900493 w 2482948"/>
              <a:gd name="connsiteY27370" fmla="*/ 424456 h 2128862"/>
              <a:gd name="connsiteX27371" fmla="*/ 900466 w 2482948"/>
              <a:gd name="connsiteY27371" fmla="*/ 424139 h 2128862"/>
              <a:gd name="connsiteX27372" fmla="*/ 899802 w 2482948"/>
              <a:gd name="connsiteY27372" fmla="*/ 425008 h 2128862"/>
              <a:gd name="connsiteX27373" fmla="*/ 899816 w 2482948"/>
              <a:gd name="connsiteY27373" fmla="*/ 424678 h 2128862"/>
              <a:gd name="connsiteX27374" fmla="*/ 898837 w 2482948"/>
              <a:gd name="connsiteY27374" fmla="*/ 425973 h 2128862"/>
              <a:gd name="connsiteX27375" fmla="*/ 898896 w 2482948"/>
              <a:gd name="connsiteY27375" fmla="*/ 425596 h 2128862"/>
              <a:gd name="connsiteX27376" fmla="*/ 897913 w 2482948"/>
              <a:gd name="connsiteY27376" fmla="*/ 426898 h 2128862"/>
              <a:gd name="connsiteX27377" fmla="*/ 898863 w 2482948"/>
              <a:gd name="connsiteY27377" fmla="*/ 429963 h 2128862"/>
              <a:gd name="connsiteX27378" fmla="*/ 899436 w 2482948"/>
              <a:gd name="connsiteY27378" fmla="*/ 431812 h 2128862"/>
              <a:gd name="connsiteX27379" fmla="*/ 907406 w 2482948"/>
              <a:gd name="connsiteY27379" fmla="*/ 422432 h 2128862"/>
              <a:gd name="connsiteX27380" fmla="*/ 788278 w 2482948"/>
              <a:gd name="connsiteY27380" fmla="*/ 417127 h 2128862"/>
              <a:gd name="connsiteX27381" fmla="*/ 778761 w 2482948"/>
              <a:gd name="connsiteY27381" fmla="*/ 427066 h 2128862"/>
              <a:gd name="connsiteX27382" fmla="*/ 785155 w 2482948"/>
              <a:gd name="connsiteY27382" fmla="*/ 438009 h 2128862"/>
              <a:gd name="connsiteX27383" fmla="*/ 794169 w 2482948"/>
              <a:gd name="connsiteY27383" fmla="*/ 428457 h 2128862"/>
              <a:gd name="connsiteX27384" fmla="*/ 766537 w 2482948"/>
              <a:gd name="connsiteY27384" fmla="*/ 415551 h 2128862"/>
              <a:gd name="connsiteX27385" fmla="*/ 757036 w 2482948"/>
              <a:gd name="connsiteY27385" fmla="*/ 427933 h 2128862"/>
              <a:gd name="connsiteX27386" fmla="*/ 759882 w 2482948"/>
              <a:gd name="connsiteY27386" fmla="*/ 433916 h 2128862"/>
              <a:gd name="connsiteX27387" fmla="*/ 760923 w 2482948"/>
              <a:gd name="connsiteY27387" fmla="*/ 436106 h 2128862"/>
              <a:gd name="connsiteX27388" fmla="*/ 761075 w 2482948"/>
              <a:gd name="connsiteY27388" fmla="*/ 436316 h 2128862"/>
              <a:gd name="connsiteX27389" fmla="*/ 761586 w 2482948"/>
              <a:gd name="connsiteY27389" fmla="*/ 437026 h 2128862"/>
              <a:gd name="connsiteX27390" fmla="*/ 772401 w 2482948"/>
              <a:gd name="connsiteY27390" fmla="*/ 425588 h 2128862"/>
              <a:gd name="connsiteX27391" fmla="*/ 772228 w 2482948"/>
              <a:gd name="connsiteY27391" fmla="*/ 425292 h 2128862"/>
              <a:gd name="connsiteX27392" fmla="*/ 769998 w 2482948"/>
              <a:gd name="connsiteY27392" fmla="*/ 421474 h 2128862"/>
              <a:gd name="connsiteX27393" fmla="*/ 938644 w 2482948"/>
              <a:gd name="connsiteY27393" fmla="*/ 415224 h 2128862"/>
              <a:gd name="connsiteX27394" fmla="*/ 933306 w 2482948"/>
              <a:gd name="connsiteY27394" fmla="*/ 421836 h 2128862"/>
              <a:gd name="connsiteX27395" fmla="*/ 929558 w 2482948"/>
              <a:gd name="connsiteY27395" fmla="*/ 426541 h 2128862"/>
              <a:gd name="connsiteX27396" fmla="*/ 930108 w 2482948"/>
              <a:gd name="connsiteY27396" fmla="*/ 429071 h 2128862"/>
              <a:gd name="connsiteX27397" fmla="*/ 930268 w 2482948"/>
              <a:gd name="connsiteY27397" fmla="*/ 429808 h 2128862"/>
              <a:gd name="connsiteX27398" fmla="*/ 931701 w 2482948"/>
              <a:gd name="connsiteY27398" fmla="*/ 436401 h 2128862"/>
              <a:gd name="connsiteX27399" fmla="*/ 933308 w 2482948"/>
              <a:gd name="connsiteY27399" fmla="*/ 434245 h 2128862"/>
              <a:gd name="connsiteX27400" fmla="*/ 940323 w 2482948"/>
              <a:gd name="connsiteY27400" fmla="*/ 424827 h 2128862"/>
              <a:gd name="connsiteX27401" fmla="*/ 646886 w 2482948"/>
              <a:gd name="connsiteY27401" fmla="*/ 414164 h 2128862"/>
              <a:gd name="connsiteX27402" fmla="*/ 647953 w 2482948"/>
              <a:gd name="connsiteY27402" fmla="*/ 417536 h 2128862"/>
              <a:gd name="connsiteX27403" fmla="*/ 647971 w 2482948"/>
              <a:gd name="connsiteY27403" fmla="*/ 417525 h 2128862"/>
              <a:gd name="connsiteX27404" fmla="*/ 651104 w 2482948"/>
              <a:gd name="connsiteY27404" fmla="*/ 415614 h 2128862"/>
              <a:gd name="connsiteX27405" fmla="*/ 621050 w 2482948"/>
              <a:gd name="connsiteY27405" fmla="*/ 412555 h 2128862"/>
              <a:gd name="connsiteX27406" fmla="*/ 610905 w 2482948"/>
              <a:gd name="connsiteY27406" fmla="*/ 423439 h 2128862"/>
              <a:gd name="connsiteX27407" fmla="*/ 611945 w 2482948"/>
              <a:gd name="connsiteY27407" fmla="*/ 423669 h 2128862"/>
              <a:gd name="connsiteX27408" fmla="*/ 612460 w 2482948"/>
              <a:gd name="connsiteY27408" fmla="*/ 423784 h 2128862"/>
              <a:gd name="connsiteX27409" fmla="*/ 625388 w 2482948"/>
              <a:gd name="connsiteY27409" fmla="*/ 426649 h 2128862"/>
              <a:gd name="connsiteX27410" fmla="*/ 621666 w 2482948"/>
              <a:gd name="connsiteY27410" fmla="*/ 414556 h 2128862"/>
              <a:gd name="connsiteX27411" fmla="*/ 882827 w 2482948"/>
              <a:gd name="connsiteY27411" fmla="*/ 412555 h 2128862"/>
              <a:gd name="connsiteX27412" fmla="*/ 875087 w 2482948"/>
              <a:gd name="connsiteY27412" fmla="*/ 420925 h 2128862"/>
              <a:gd name="connsiteX27413" fmla="*/ 879965 w 2482948"/>
              <a:gd name="connsiteY27413" fmla="*/ 431721 h 2128862"/>
              <a:gd name="connsiteX27414" fmla="*/ 890755 w 2482948"/>
              <a:gd name="connsiteY27414" fmla="*/ 419499 h 2128862"/>
              <a:gd name="connsiteX27415" fmla="*/ 889799 w 2482948"/>
              <a:gd name="connsiteY27415" fmla="*/ 416416 h 2128862"/>
              <a:gd name="connsiteX27416" fmla="*/ 889539 w 2482948"/>
              <a:gd name="connsiteY27416" fmla="*/ 415575 h 2128862"/>
              <a:gd name="connsiteX27417" fmla="*/ 921655 w 2482948"/>
              <a:gd name="connsiteY27417" fmla="*/ 412324 h 2128862"/>
              <a:gd name="connsiteX27418" fmla="*/ 919518 w 2482948"/>
              <a:gd name="connsiteY27418" fmla="*/ 414804 h 2128862"/>
              <a:gd name="connsiteX27419" fmla="*/ 912378 w 2482948"/>
              <a:gd name="connsiteY27419" fmla="*/ 423249 h 2128862"/>
              <a:gd name="connsiteX27420" fmla="*/ 914891 w 2482948"/>
              <a:gd name="connsiteY27420" fmla="*/ 432729 h 2128862"/>
              <a:gd name="connsiteX27421" fmla="*/ 915150 w 2482948"/>
              <a:gd name="connsiteY27421" fmla="*/ 433707 h 2128862"/>
              <a:gd name="connsiteX27422" fmla="*/ 915560 w 2482948"/>
              <a:gd name="connsiteY27422" fmla="*/ 435254 h 2128862"/>
              <a:gd name="connsiteX27423" fmla="*/ 921863 w 2482948"/>
              <a:gd name="connsiteY27423" fmla="*/ 427489 h 2128862"/>
              <a:gd name="connsiteX27424" fmla="*/ 924319 w 2482948"/>
              <a:gd name="connsiteY27424" fmla="*/ 424467 h 2128862"/>
              <a:gd name="connsiteX27425" fmla="*/ 921754 w 2482948"/>
              <a:gd name="connsiteY27425" fmla="*/ 412776 h 2128862"/>
              <a:gd name="connsiteX27426" fmla="*/ 955317 w 2482948"/>
              <a:gd name="connsiteY27426" fmla="*/ 410460 h 2128862"/>
              <a:gd name="connsiteX27427" fmla="*/ 946545 w 2482948"/>
              <a:gd name="connsiteY27427" fmla="*/ 423904 h 2128862"/>
              <a:gd name="connsiteX27428" fmla="*/ 945352 w 2482948"/>
              <a:gd name="connsiteY27428" fmla="*/ 425500 h 2128862"/>
              <a:gd name="connsiteX27429" fmla="*/ 947295 w 2482948"/>
              <a:gd name="connsiteY27429" fmla="*/ 436686 h 2128862"/>
              <a:gd name="connsiteX27430" fmla="*/ 947648 w 2482948"/>
              <a:gd name="connsiteY27430" fmla="*/ 436175 h 2128862"/>
              <a:gd name="connsiteX27431" fmla="*/ 956526 w 2482948"/>
              <a:gd name="connsiteY27431" fmla="*/ 421010 h 2128862"/>
              <a:gd name="connsiteX27432" fmla="*/ 864829 w 2482948"/>
              <a:gd name="connsiteY27432" fmla="*/ 409498 h 2128862"/>
              <a:gd name="connsiteX27433" fmla="*/ 862088 w 2482948"/>
              <a:gd name="connsiteY27433" fmla="*/ 412335 h 2128862"/>
              <a:gd name="connsiteX27434" fmla="*/ 854991 w 2482948"/>
              <a:gd name="connsiteY27434" fmla="*/ 419684 h 2128862"/>
              <a:gd name="connsiteX27435" fmla="*/ 860530 w 2482948"/>
              <a:gd name="connsiteY27435" fmla="*/ 429736 h 2128862"/>
              <a:gd name="connsiteX27436" fmla="*/ 869594 w 2482948"/>
              <a:gd name="connsiteY27436" fmla="*/ 419966 h 2128862"/>
              <a:gd name="connsiteX27437" fmla="*/ 600592 w 2482948"/>
              <a:gd name="connsiteY27437" fmla="*/ 409494 h 2128862"/>
              <a:gd name="connsiteX27438" fmla="*/ 589330 w 2482948"/>
              <a:gd name="connsiteY27438" fmla="*/ 421846 h 2128862"/>
              <a:gd name="connsiteX27439" fmla="*/ 594108 w 2482948"/>
              <a:gd name="connsiteY27439" fmla="*/ 434901 h 2128862"/>
              <a:gd name="connsiteX27440" fmla="*/ 594504 w 2482948"/>
              <a:gd name="connsiteY27440" fmla="*/ 435984 h 2128862"/>
              <a:gd name="connsiteX27441" fmla="*/ 594571 w 2482948"/>
              <a:gd name="connsiteY27441" fmla="*/ 436169 h 2128862"/>
              <a:gd name="connsiteX27442" fmla="*/ 605766 w 2482948"/>
              <a:gd name="connsiteY27442" fmla="*/ 423778 h 2128862"/>
              <a:gd name="connsiteX27443" fmla="*/ 638647 w 2482948"/>
              <a:gd name="connsiteY27443" fmla="*/ 408048 h 2128862"/>
              <a:gd name="connsiteX27444" fmla="*/ 637165 w 2482948"/>
              <a:gd name="connsiteY27444" fmla="*/ 413902 h 2128862"/>
              <a:gd name="connsiteX27445" fmla="*/ 637278 w 2482948"/>
              <a:gd name="connsiteY27445" fmla="*/ 413778 h 2128862"/>
              <a:gd name="connsiteX27446" fmla="*/ 640408 w 2482948"/>
              <a:gd name="connsiteY27446" fmla="*/ 410333 h 2128862"/>
              <a:gd name="connsiteX27447" fmla="*/ 639931 w 2482948"/>
              <a:gd name="connsiteY27447" fmla="*/ 408690 h 2128862"/>
              <a:gd name="connsiteX27448" fmla="*/ 639892 w 2482948"/>
              <a:gd name="connsiteY27448" fmla="*/ 408557 h 2128862"/>
              <a:gd name="connsiteX27449" fmla="*/ 639884 w 2482948"/>
              <a:gd name="connsiteY27449" fmla="*/ 408528 h 2128862"/>
              <a:gd name="connsiteX27450" fmla="*/ 1078344 w 2482948"/>
              <a:gd name="connsiteY27450" fmla="*/ 407263 h 2128862"/>
              <a:gd name="connsiteX27451" fmla="*/ 1078322 w 2482948"/>
              <a:gd name="connsiteY27451" fmla="*/ 407296 h 2128862"/>
              <a:gd name="connsiteX27452" fmla="*/ 1068155 w 2482948"/>
              <a:gd name="connsiteY27452" fmla="*/ 422381 h 2128862"/>
              <a:gd name="connsiteX27453" fmla="*/ 1061060 w 2482948"/>
              <a:gd name="connsiteY27453" fmla="*/ 432910 h 2128862"/>
              <a:gd name="connsiteX27454" fmla="*/ 1076508 w 2482948"/>
              <a:gd name="connsiteY27454" fmla="*/ 410330 h 2128862"/>
              <a:gd name="connsiteX27455" fmla="*/ 1077566 w 2482948"/>
              <a:gd name="connsiteY27455" fmla="*/ 408563 h 2128862"/>
              <a:gd name="connsiteX27456" fmla="*/ 844931 w 2482948"/>
              <a:gd name="connsiteY27456" fmla="*/ 406690 h 2128862"/>
              <a:gd name="connsiteX27457" fmla="*/ 834400 w 2482948"/>
              <a:gd name="connsiteY27457" fmla="*/ 417171 h 2128862"/>
              <a:gd name="connsiteX27458" fmla="*/ 837877 w 2482948"/>
              <a:gd name="connsiteY27458" fmla="*/ 427694 h 2128862"/>
              <a:gd name="connsiteX27459" fmla="*/ 839376 w 2482948"/>
              <a:gd name="connsiteY27459" fmla="*/ 429894 h 2128862"/>
              <a:gd name="connsiteX27460" fmla="*/ 849294 w 2482948"/>
              <a:gd name="connsiteY27460" fmla="*/ 419613 h 2128862"/>
              <a:gd name="connsiteX27461" fmla="*/ 848294 w 2482948"/>
              <a:gd name="connsiteY27461" fmla="*/ 417813 h 2128862"/>
              <a:gd name="connsiteX27462" fmla="*/ 846484 w 2482948"/>
              <a:gd name="connsiteY27462" fmla="*/ 411826 h 2128862"/>
              <a:gd name="connsiteX27463" fmla="*/ 579078 w 2482948"/>
              <a:gd name="connsiteY27463" fmla="*/ 406190 h 2128862"/>
              <a:gd name="connsiteX27464" fmla="*/ 565286 w 2482948"/>
              <a:gd name="connsiteY27464" fmla="*/ 420877 h 2128862"/>
              <a:gd name="connsiteX27465" fmla="*/ 566735 w 2482948"/>
              <a:gd name="connsiteY27465" fmla="*/ 426355 h 2128862"/>
              <a:gd name="connsiteX27466" fmla="*/ 568685 w 2482948"/>
              <a:gd name="connsiteY27466" fmla="*/ 433730 h 2128862"/>
              <a:gd name="connsiteX27467" fmla="*/ 568832 w 2482948"/>
              <a:gd name="connsiteY27467" fmla="*/ 433998 h 2128862"/>
              <a:gd name="connsiteX27468" fmla="*/ 570022 w 2482948"/>
              <a:gd name="connsiteY27468" fmla="*/ 436172 h 2128862"/>
              <a:gd name="connsiteX27469" fmla="*/ 584265 w 2482948"/>
              <a:gd name="connsiteY27469" fmla="*/ 420376 h 2128862"/>
              <a:gd name="connsiteX27470" fmla="*/ 868363 w 2482948"/>
              <a:gd name="connsiteY27470" fmla="*/ 406046 h 2128862"/>
              <a:gd name="connsiteX27471" fmla="*/ 869252 w 2482948"/>
              <a:gd name="connsiteY27471" fmla="*/ 408012 h 2128862"/>
              <a:gd name="connsiteX27472" fmla="*/ 870136 w 2482948"/>
              <a:gd name="connsiteY27472" fmla="*/ 409968 h 2128862"/>
              <a:gd name="connsiteX27473" fmla="*/ 872996 w 2482948"/>
              <a:gd name="connsiteY27473" fmla="*/ 416299 h 2128862"/>
              <a:gd name="connsiteX27474" fmla="*/ 878341 w 2482948"/>
              <a:gd name="connsiteY27474" fmla="*/ 410537 h 2128862"/>
              <a:gd name="connsiteX27475" fmla="*/ 868953 w 2482948"/>
              <a:gd name="connsiteY27475" fmla="*/ 406312 h 2128862"/>
              <a:gd name="connsiteX27476" fmla="*/ 971176 w 2482948"/>
              <a:gd name="connsiteY27476" fmla="*/ 405566 h 2128862"/>
              <a:gd name="connsiteX27477" fmla="*/ 961495 w 2482948"/>
              <a:gd name="connsiteY27477" fmla="*/ 422137 h 2128862"/>
              <a:gd name="connsiteX27478" fmla="*/ 962499 w 2482948"/>
              <a:gd name="connsiteY27478" fmla="*/ 431259 h 2128862"/>
              <a:gd name="connsiteX27479" fmla="*/ 968932 w 2482948"/>
              <a:gd name="connsiteY27479" fmla="*/ 419403 h 2128862"/>
              <a:gd name="connsiteX27480" fmla="*/ 971899 w 2482948"/>
              <a:gd name="connsiteY27480" fmla="*/ 413934 h 2128862"/>
              <a:gd name="connsiteX27481" fmla="*/ 556732 w 2482948"/>
              <a:gd name="connsiteY27481" fmla="*/ 405128 h 2128862"/>
              <a:gd name="connsiteX27482" fmla="*/ 544344 w 2482948"/>
              <a:gd name="connsiteY27482" fmla="*/ 418778 h 2128862"/>
              <a:gd name="connsiteX27483" fmla="*/ 548236 w 2482948"/>
              <a:gd name="connsiteY27483" fmla="*/ 433632 h 2128862"/>
              <a:gd name="connsiteX27484" fmla="*/ 561327 w 2482948"/>
              <a:gd name="connsiteY27484" fmla="*/ 418920 h 2128862"/>
              <a:gd name="connsiteX27485" fmla="*/ 1056753 w 2482948"/>
              <a:gd name="connsiteY27485" fmla="*/ 404539 h 2128862"/>
              <a:gd name="connsiteX27486" fmla="*/ 1054238 w 2482948"/>
              <a:gd name="connsiteY27486" fmla="*/ 408485 h 2128862"/>
              <a:gd name="connsiteX27487" fmla="*/ 1052634 w 2482948"/>
              <a:gd name="connsiteY27487" fmla="*/ 411001 h 2128862"/>
              <a:gd name="connsiteX27488" fmla="*/ 1052247 w 2482948"/>
              <a:gd name="connsiteY27488" fmla="*/ 411610 h 2128862"/>
              <a:gd name="connsiteX27489" fmla="*/ 1052237 w 2482948"/>
              <a:gd name="connsiteY27489" fmla="*/ 411625 h 2128862"/>
              <a:gd name="connsiteX27490" fmla="*/ 1052235 w 2482948"/>
              <a:gd name="connsiteY27490" fmla="*/ 411628 h 2128862"/>
              <a:gd name="connsiteX27491" fmla="*/ 1052232 w 2482948"/>
              <a:gd name="connsiteY27491" fmla="*/ 411633 h 2128862"/>
              <a:gd name="connsiteX27492" fmla="*/ 1052230 w 2482948"/>
              <a:gd name="connsiteY27492" fmla="*/ 411636 h 2128862"/>
              <a:gd name="connsiteX27493" fmla="*/ 1052227 w 2482948"/>
              <a:gd name="connsiteY27493" fmla="*/ 411640 h 2128862"/>
              <a:gd name="connsiteX27494" fmla="*/ 1052226 w 2482948"/>
              <a:gd name="connsiteY27494" fmla="*/ 411643 h 2128862"/>
              <a:gd name="connsiteX27495" fmla="*/ 1052230 w 2482948"/>
              <a:gd name="connsiteY27495" fmla="*/ 411636 h 2128862"/>
              <a:gd name="connsiteX27496" fmla="*/ 1052235 w 2482948"/>
              <a:gd name="connsiteY27496" fmla="*/ 411628 h 2128862"/>
              <a:gd name="connsiteX27497" fmla="*/ 1052247 w 2482948"/>
              <a:gd name="connsiteY27497" fmla="*/ 411610 h 2128862"/>
              <a:gd name="connsiteX27498" fmla="*/ 1056682 w 2482948"/>
              <a:gd name="connsiteY27498" fmla="*/ 404740 h 2128862"/>
              <a:gd name="connsiteX27499" fmla="*/ 1056728 w 2482948"/>
              <a:gd name="connsiteY27499" fmla="*/ 404608 h 2128862"/>
              <a:gd name="connsiteX27500" fmla="*/ 1056736 w 2482948"/>
              <a:gd name="connsiteY27500" fmla="*/ 404586 h 2128862"/>
              <a:gd name="connsiteX27501" fmla="*/ 1029864 w 2482948"/>
              <a:gd name="connsiteY27501" fmla="*/ 404462 h 2128862"/>
              <a:gd name="connsiteX27502" fmla="*/ 1027888 w 2482948"/>
              <a:gd name="connsiteY27502" fmla="*/ 407846 h 2128862"/>
              <a:gd name="connsiteX27503" fmla="*/ 1017205 w 2482948"/>
              <a:gd name="connsiteY27503" fmla="*/ 426142 h 2128862"/>
              <a:gd name="connsiteX27504" fmla="*/ 1017047 w 2482948"/>
              <a:gd name="connsiteY27504" fmla="*/ 426918 h 2128862"/>
              <a:gd name="connsiteX27505" fmla="*/ 1017754 w 2482948"/>
              <a:gd name="connsiteY27505" fmla="*/ 425679 h 2128862"/>
              <a:gd name="connsiteX27506" fmla="*/ 825177 w 2482948"/>
              <a:gd name="connsiteY27506" fmla="*/ 404130 h 2128862"/>
              <a:gd name="connsiteX27507" fmla="*/ 819225 w 2482948"/>
              <a:gd name="connsiteY27507" fmla="*/ 409796 h 2128862"/>
              <a:gd name="connsiteX27508" fmla="*/ 813560 w 2482948"/>
              <a:gd name="connsiteY27508" fmla="*/ 415799 h 2128862"/>
              <a:gd name="connsiteX27509" fmla="*/ 816929 w 2482948"/>
              <a:gd name="connsiteY27509" fmla="*/ 423097 h 2128862"/>
              <a:gd name="connsiteX27510" fmla="*/ 818612 w 2482948"/>
              <a:gd name="connsiteY27510" fmla="*/ 426745 h 2128862"/>
              <a:gd name="connsiteX27511" fmla="*/ 822017 w 2482948"/>
              <a:gd name="connsiteY27511" fmla="*/ 423078 h 2128862"/>
              <a:gd name="connsiteX27512" fmla="*/ 829097 w 2482948"/>
              <a:gd name="connsiteY27512" fmla="*/ 416039 h 2128862"/>
              <a:gd name="connsiteX27513" fmla="*/ 826431 w 2482948"/>
              <a:gd name="connsiteY27513" fmla="*/ 407940 h 2128862"/>
              <a:gd name="connsiteX27514" fmla="*/ 825662 w 2482948"/>
              <a:gd name="connsiteY27514" fmla="*/ 405604 h 2128862"/>
              <a:gd name="connsiteX27515" fmla="*/ 801752 w 2482948"/>
              <a:gd name="connsiteY27515" fmla="*/ 403303 h 2128862"/>
              <a:gd name="connsiteX27516" fmla="*/ 798331 w 2482948"/>
              <a:gd name="connsiteY27516" fmla="*/ 406630 h 2128862"/>
              <a:gd name="connsiteX27517" fmla="*/ 791957 w 2482948"/>
              <a:gd name="connsiteY27517" fmla="*/ 413285 h 2128862"/>
              <a:gd name="connsiteX27518" fmla="*/ 797454 w 2482948"/>
              <a:gd name="connsiteY27518" fmla="*/ 423850 h 2128862"/>
              <a:gd name="connsiteX27519" fmla="*/ 797831 w 2482948"/>
              <a:gd name="connsiteY27519" fmla="*/ 424575 h 2128862"/>
              <a:gd name="connsiteX27520" fmla="*/ 807056 w 2482948"/>
              <a:gd name="connsiteY27520" fmla="*/ 414799 h 2128862"/>
              <a:gd name="connsiteX27521" fmla="*/ 806312 w 2482948"/>
              <a:gd name="connsiteY27521" fmla="*/ 413188 h 2128862"/>
              <a:gd name="connsiteX27522" fmla="*/ 806064 w 2482948"/>
              <a:gd name="connsiteY27522" fmla="*/ 412649 h 2128862"/>
              <a:gd name="connsiteX27523" fmla="*/ 891436 w 2482948"/>
              <a:gd name="connsiteY27523" fmla="*/ 403244 h 2128862"/>
              <a:gd name="connsiteX27524" fmla="*/ 890795 w 2482948"/>
              <a:gd name="connsiteY27524" fmla="*/ 403936 h 2128862"/>
              <a:gd name="connsiteX27525" fmla="*/ 891372 w 2482948"/>
              <a:gd name="connsiteY27525" fmla="*/ 405796 h 2128862"/>
              <a:gd name="connsiteX27526" fmla="*/ 891806 w 2482948"/>
              <a:gd name="connsiteY27526" fmla="*/ 405979 h 2128862"/>
              <a:gd name="connsiteX27527" fmla="*/ 630924 w 2482948"/>
              <a:gd name="connsiteY27527" fmla="*/ 402256 h 2128862"/>
              <a:gd name="connsiteX27528" fmla="*/ 631573 w 2482948"/>
              <a:gd name="connsiteY27528" fmla="*/ 414347 h 2128862"/>
              <a:gd name="connsiteX27529" fmla="*/ 633858 w 2482948"/>
              <a:gd name="connsiteY27529" fmla="*/ 403491 h 2128862"/>
              <a:gd name="connsiteX27530" fmla="*/ 534688 w 2482948"/>
              <a:gd name="connsiteY27530" fmla="*/ 402217 h 2128862"/>
              <a:gd name="connsiteX27531" fmla="*/ 524367 w 2482948"/>
              <a:gd name="connsiteY27531" fmla="*/ 414282 h 2128862"/>
              <a:gd name="connsiteX27532" fmla="*/ 529550 w 2482948"/>
              <a:gd name="connsiteY27532" fmla="*/ 428060 h 2128862"/>
              <a:gd name="connsiteX27533" fmla="*/ 539135 w 2482948"/>
              <a:gd name="connsiteY27533" fmla="*/ 417289 h 2128862"/>
              <a:gd name="connsiteX27534" fmla="*/ 536218 w 2482948"/>
              <a:gd name="connsiteY27534" fmla="*/ 407403 h 2128862"/>
              <a:gd name="connsiteX27535" fmla="*/ 1350670 w 2482948"/>
              <a:gd name="connsiteY27535" fmla="*/ 401618 h 2128862"/>
              <a:gd name="connsiteX27536" fmla="*/ 1317320 w 2482948"/>
              <a:gd name="connsiteY27536" fmla="*/ 405565 h 2128862"/>
              <a:gd name="connsiteX27537" fmla="*/ 1312356 w 2482948"/>
              <a:gd name="connsiteY27537" fmla="*/ 412184 h 2128862"/>
              <a:gd name="connsiteX27538" fmla="*/ 1312356 w 2482948"/>
              <a:gd name="connsiteY27538" fmla="*/ 413701 h 2128862"/>
              <a:gd name="connsiteX27539" fmla="*/ 1291820 w 2482948"/>
              <a:gd name="connsiteY27539" fmla="*/ 428892 h 2128862"/>
              <a:gd name="connsiteX27540" fmla="*/ 1316631 w 2482948"/>
              <a:gd name="connsiteY27540" fmla="*/ 439665 h 2128862"/>
              <a:gd name="connsiteX27541" fmla="*/ 1326971 w 2482948"/>
              <a:gd name="connsiteY27541" fmla="*/ 426248 h 2128862"/>
              <a:gd name="connsiteX27542" fmla="*/ 1346101 w 2482948"/>
              <a:gd name="connsiteY27542" fmla="*/ 419917 h 2128862"/>
              <a:gd name="connsiteX27543" fmla="*/ 1351658 w 2482948"/>
              <a:gd name="connsiteY27543" fmla="*/ 419552 h 2128862"/>
              <a:gd name="connsiteX27544" fmla="*/ 1354219 w 2482948"/>
              <a:gd name="connsiteY27544" fmla="*/ 418857 h 2128862"/>
              <a:gd name="connsiteX27545" fmla="*/ 1361265 w 2482948"/>
              <a:gd name="connsiteY27545" fmla="*/ 418920 h 2128862"/>
              <a:gd name="connsiteX27546" fmla="*/ 1372748 w 2482948"/>
              <a:gd name="connsiteY27546" fmla="*/ 418165 h 2128862"/>
              <a:gd name="connsiteX27547" fmla="*/ 1381394 w 2482948"/>
              <a:gd name="connsiteY27547" fmla="*/ 419101 h 2128862"/>
              <a:gd name="connsiteX27548" fmla="*/ 1393975 w 2482948"/>
              <a:gd name="connsiteY27548" fmla="*/ 419214 h 2128862"/>
              <a:gd name="connsiteX27549" fmla="*/ 1442817 w 2482948"/>
              <a:gd name="connsiteY27549" fmla="*/ 425746 h 2128862"/>
              <a:gd name="connsiteX27550" fmla="*/ 1478782 w 2482948"/>
              <a:gd name="connsiteY27550" fmla="*/ 433093 h 2128862"/>
              <a:gd name="connsiteX27551" fmla="*/ 1497329 w 2482948"/>
              <a:gd name="connsiteY27551" fmla="*/ 436882 h 2128862"/>
              <a:gd name="connsiteX27552" fmla="*/ 1536898 w 2482948"/>
              <a:gd name="connsiteY27552" fmla="*/ 447375 h 2128862"/>
              <a:gd name="connsiteX27553" fmla="*/ 1591026 w 2482948"/>
              <a:gd name="connsiteY27553" fmla="*/ 461730 h 2128862"/>
              <a:gd name="connsiteX27554" fmla="*/ 1584471 w 2482948"/>
              <a:gd name="connsiteY27554" fmla="*/ 459623 h 2128862"/>
              <a:gd name="connsiteX27555" fmla="*/ 1560377 w 2482948"/>
              <a:gd name="connsiteY27555" fmla="*/ 451882 h 2128862"/>
              <a:gd name="connsiteX27556" fmla="*/ 1551192 w 2482948"/>
              <a:gd name="connsiteY27556" fmla="*/ 448930 h 2128862"/>
              <a:gd name="connsiteX27557" fmla="*/ 1454490 w 2482948"/>
              <a:gd name="connsiteY27557" fmla="*/ 421707 h 2128862"/>
              <a:gd name="connsiteX27558" fmla="*/ 1418978 w 2482948"/>
              <a:gd name="connsiteY27558" fmla="*/ 413043 h 2128862"/>
              <a:gd name="connsiteX27559" fmla="*/ 1401151 w 2482948"/>
              <a:gd name="connsiteY27559" fmla="*/ 409170 h 2128862"/>
              <a:gd name="connsiteX27560" fmla="*/ 1350680 w 2482948"/>
              <a:gd name="connsiteY27560" fmla="*/ 401620 h 2128862"/>
              <a:gd name="connsiteX27561" fmla="*/ 1070354 w 2482948"/>
              <a:gd name="connsiteY27561" fmla="*/ 400975 h 2128862"/>
              <a:gd name="connsiteX27562" fmla="*/ 1053397 w 2482948"/>
              <a:gd name="connsiteY27562" fmla="*/ 426900 h 2128862"/>
              <a:gd name="connsiteX27563" fmla="*/ 1052083 w 2482948"/>
              <a:gd name="connsiteY27563" fmla="*/ 429128 h 2128862"/>
              <a:gd name="connsiteX27564" fmla="*/ 1069824 w 2482948"/>
              <a:gd name="connsiteY27564" fmla="*/ 402392 h 2128862"/>
              <a:gd name="connsiteX27565" fmla="*/ 779844 w 2482948"/>
              <a:gd name="connsiteY27565" fmla="*/ 400906 h 2128862"/>
              <a:gd name="connsiteX27566" fmla="*/ 777082 w 2482948"/>
              <a:gd name="connsiteY27566" fmla="*/ 403744 h 2128862"/>
              <a:gd name="connsiteX27567" fmla="*/ 770054 w 2482948"/>
              <a:gd name="connsiteY27567" fmla="*/ 410968 h 2128862"/>
              <a:gd name="connsiteX27568" fmla="*/ 769657 w 2482948"/>
              <a:gd name="connsiteY27568" fmla="*/ 411484 h 2128862"/>
              <a:gd name="connsiteX27569" fmla="*/ 775799 w 2482948"/>
              <a:gd name="connsiteY27569" fmla="*/ 421995 h 2128862"/>
              <a:gd name="connsiteX27570" fmla="*/ 783518 w 2482948"/>
              <a:gd name="connsiteY27570" fmla="*/ 413832 h 2128862"/>
              <a:gd name="connsiteX27571" fmla="*/ 785541 w 2482948"/>
              <a:gd name="connsiteY27571" fmla="*/ 411863 h 2128862"/>
              <a:gd name="connsiteX27572" fmla="*/ 784332 w 2482948"/>
              <a:gd name="connsiteY27572" fmla="*/ 409537 h 2128862"/>
              <a:gd name="connsiteX27573" fmla="*/ 783219 w 2482948"/>
              <a:gd name="connsiteY27573" fmla="*/ 407397 h 2128862"/>
              <a:gd name="connsiteX27574" fmla="*/ 918973 w 2482948"/>
              <a:gd name="connsiteY27574" fmla="*/ 400448 h 2128862"/>
              <a:gd name="connsiteX27575" fmla="*/ 909603 w 2482948"/>
              <a:gd name="connsiteY27575" fmla="*/ 412778 h 2128862"/>
              <a:gd name="connsiteX27576" fmla="*/ 911031 w 2482948"/>
              <a:gd name="connsiteY27576" fmla="*/ 418166 h 2128862"/>
              <a:gd name="connsiteX27577" fmla="*/ 916348 w 2482948"/>
              <a:gd name="connsiteY27577" fmla="*/ 411909 h 2128862"/>
              <a:gd name="connsiteX27578" fmla="*/ 920497 w 2482948"/>
              <a:gd name="connsiteY27578" fmla="*/ 407116 h 2128862"/>
              <a:gd name="connsiteX27579" fmla="*/ 467052 w 2482948"/>
              <a:gd name="connsiteY27579" fmla="*/ 400278 h 2128862"/>
              <a:gd name="connsiteX27580" fmla="*/ 467043 w 2482948"/>
              <a:gd name="connsiteY27580" fmla="*/ 400290 h 2128862"/>
              <a:gd name="connsiteX27581" fmla="*/ 466729 w 2482948"/>
              <a:gd name="connsiteY27581" fmla="*/ 400658 h 2128862"/>
              <a:gd name="connsiteX27582" fmla="*/ 456643 w 2482948"/>
              <a:gd name="connsiteY27582" fmla="*/ 412505 h 2128862"/>
              <a:gd name="connsiteX27583" fmla="*/ 394589 w 2482948"/>
              <a:gd name="connsiteY27583" fmla="*/ 491192 h 2128862"/>
              <a:gd name="connsiteX27584" fmla="*/ 345226 w 2482948"/>
              <a:gd name="connsiteY27584" fmla="*/ 557516 h 2128862"/>
              <a:gd name="connsiteX27585" fmla="*/ 106683 w 2482948"/>
              <a:gd name="connsiteY27585" fmla="*/ 951456 h 2128862"/>
              <a:gd name="connsiteX27586" fmla="*/ 66455 w 2482948"/>
              <a:gd name="connsiteY27586" fmla="*/ 1038720 h 2128862"/>
              <a:gd name="connsiteX27587" fmla="*/ 52813 w 2482948"/>
              <a:gd name="connsiteY27587" fmla="*/ 1069466 h 2128862"/>
              <a:gd name="connsiteX27588" fmla="*/ 49110 w 2482948"/>
              <a:gd name="connsiteY27588" fmla="*/ 1077812 h 2128862"/>
              <a:gd name="connsiteX27589" fmla="*/ 39370 w 2482948"/>
              <a:gd name="connsiteY27589" fmla="*/ 1099764 h 2128862"/>
              <a:gd name="connsiteX27590" fmla="*/ 39796 w 2482948"/>
              <a:gd name="connsiteY27590" fmla="*/ 1101856 h 2128862"/>
              <a:gd name="connsiteX27591" fmla="*/ 41325 w 2482948"/>
              <a:gd name="connsiteY27591" fmla="*/ 1098717 h 2128862"/>
              <a:gd name="connsiteX27592" fmla="*/ 110268 w 2482948"/>
              <a:gd name="connsiteY27592" fmla="*/ 959314 h 2128862"/>
              <a:gd name="connsiteX27593" fmla="*/ 351568 w 2482948"/>
              <a:gd name="connsiteY27593" fmla="*/ 569373 h 2128862"/>
              <a:gd name="connsiteX27594" fmla="*/ 400931 w 2482948"/>
              <a:gd name="connsiteY27594" fmla="*/ 503464 h 2128862"/>
              <a:gd name="connsiteX27595" fmla="*/ 463519 w 2482948"/>
              <a:gd name="connsiteY27595" fmla="*/ 424611 h 2128862"/>
              <a:gd name="connsiteX27596" fmla="*/ 471216 w 2482948"/>
              <a:gd name="connsiteY27596" fmla="*/ 415584 h 2128862"/>
              <a:gd name="connsiteX27597" fmla="*/ 852672 w 2482948"/>
              <a:gd name="connsiteY27597" fmla="*/ 398985 h 2128862"/>
              <a:gd name="connsiteX27598" fmla="*/ 848964 w 2482948"/>
              <a:gd name="connsiteY27598" fmla="*/ 402676 h 2128862"/>
              <a:gd name="connsiteX27599" fmla="*/ 852897 w 2482948"/>
              <a:gd name="connsiteY27599" fmla="*/ 415878 h 2128862"/>
              <a:gd name="connsiteX27600" fmla="*/ 854204 w 2482948"/>
              <a:gd name="connsiteY27600" fmla="*/ 414523 h 2128862"/>
              <a:gd name="connsiteX27601" fmla="*/ 858644 w 2482948"/>
              <a:gd name="connsiteY27601" fmla="*/ 409922 h 2128862"/>
              <a:gd name="connsiteX27602" fmla="*/ 863005 w 2482948"/>
              <a:gd name="connsiteY27602" fmla="*/ 405401 h 2128862"/>
              <a:gd name="connsiteX27603" fmla="*/ 862717 w 2482948"/>
              <a:gd name="connsiteY27603" fmla="*/ 404364 h 2128862"/>
              <a:gd name="connsiteX27604" fmla="*/ 862445 w 2482948"/>
              <a:gd name="connsiteY27604" fmla="*/ 403383 h 2128862"/>
              <a:gd name="connsiteX27605" fmla="*/ 514375 w 2482948"/>
              <a:gd name="connsiteY27605" fmla="*/ 398594 h 2128862"/>
              <a:gd name="connsiteX27606" fmla="*/ 502967 w 2482948"/>
              <a:gd name="connsiteY27606" fmla="*/ 411956 h 2128862"/>
              <a:gd name="connsiteX27607" fmla="*/ 506676 w 2482948"/>
              <a:gd name="connsiteY27607" fmla="*/ 427748 h 2128862"/>
              <a:gd name="connsiteX27608" fmla="*/ 517865 w 2482948"/>
              <a:gd name="connsiteY27608" fmla="*/ 414666 h 2128862"/>
              <a:gd name="connsiteX27609" fmla="*/ 514825 w 2482948"/>
              <a:gd name="connsiteY27609" fmla="*/ 402805 h 2128862"/>
              <a:gd name="connsiteX27610" fmla="*/ 1038694 w 2482948"/>
              <a:gd name="connsiteY27610" fmla="*/ 398393 h 2128862"/>
              <a:gd name="connsiteX27611" fmla="*/ 1037599 w 2482948"/>
              <a:gd name="connsiteY27611" fmla="*/ 400296 h 2128862"/>
              <a:gd name="connsiteX27612" fmla="*/ 1035784 w 2482948"/>
              <a:gd name="connsiteY27612" fmla="*/ 403450 h 2128862"/>
              <a:gd name="connsiteX27613" fmla="*/ 1035557 w 2482948"/>
              <a:gd name="connsiteY27613" fmla="*/ 404240 h 2128862"/>
              <a:gd name="connsiteX27614" fmla="*/ 1035536 w 2482948"/>
              <a:gd name="connsiteY27614" fmla="*/ 404313 h 2128862"/>
              <a:gd name="connsiteX27615" fmla="*/ 1038625 w 2482948"/>
              <a:gd name="connsiteY27615" fmla="*/ 398522 h 2128862"/>
              <a:gd name="connsiteX27616" fmla="*/ 624169 w 2482948"/>
              <a:gd name="connsiteY27616" fmla="*/ 397153 h 2128862"/>
              <a:gd name="connsiteX27617" fmla="*/ 625338 w 2482948"/>
              <a:gd name="connsiteY27617" fmla="*/ 402114 h 2128862"/>
              <a:gd name="connsiteX27618" fmla="*/ 626043 w 2482948"/>
              <a:gd name="connsiteY27618" fmla="*/ 401334 h 2128862"/>
              <a:gd name="connsiteX27619" fmla="*/ 625852 w 2482948"/>
              <a:gd name="connsiteY27619" fmla="*/ 397993 h 2128862"/>
              <a:gd name="connsiteX27620" fmla="*/ 625846 w 2482948"/>
              <a:gd name="connsiteY27620" fmla="*/ 397903 h 2128862"/>
              <a:gd name="connsiteX27621" fmla="*/ 847120 w 2482948"/>
              <a:gd name="connsiteY27621" fmla="*/ 396487 h 2128862"/>
              <a:gd name="connsiteX27622" fmla="*/ 847496 w 2482948"/>
              <a:gd name="connsiteY27622" fmla="*/ 397749 h 2128862"/>
              <a:gd name="connsiteX27623" fmla="*/ 848253 w 2482948"/>
              <a:gd name="connsiteY27623" fmla="*/ 396997 h 2128862"/>
              <a:gd name="connsiteX27624" fmla="*/ 847848 w 2482948"/>
              <a:gd name="connsiteY27624" fmla="*/ 396814 h 2128862"/>
              <a:gd name="connsiteX27625" fmla="*/ 847666 w 2482948"/>
              <a:gd name="connsiteY27625" fmla="*/ 396733 h 2128862"/>
              <a:gd name="connsiteX27626" fmla="*/ 987118 w 2482948"/>
              <a:gd name="connsiteY27626" fmla="*/ 396455 h 2128862"/>
              <a:gd name="connsiteX27627" fmla="*/ 976693 w 2482948"/>
              <a:gd name="connsiteY27627" fmla="*/ 415683 h 2128862"/>
              <a:gd name="connsiteX27628" fmla="*/ 977366 w 2482948"/>
              <a:gd name="connsiteY27628" fmla="*/ 423665 h 2128862"/>
              <a:gd name="connsiteX27629" fmla="*/ 977663 w 2482948"/>
              <a:gd name="connsiteY27629" fmla="*/ 427202 h 2128862"/>
              <a:gd name="connsiteX27630" fmla="*/ 977844 w 2482948"/>
              <a:gd name="connsiteY27630" fmla="*/ 429350 h 2128862"/>
              <a:gd name="connsiteX27631" fmla="*/ 977222 w 2482948"/>
              <a:gd name="connsiteY27631" fmla="*/ 435976 h 2128862"/>
              <a:gd name="connsiteX27632" fmla="*/ 976547 w 2482948"/>
              <a:gd name="connsiteY27632" fmla="*/ 443153 h 2128862"/>
              <a:gd name="connsiteX27633" fmla="*/ 982458 w 2482948"/>
              <a:gd name="connsiteY27633" fmla="*/ 433546 h 2128862"/>
              <a:gd name="connsiteX27634" fmla="*/ 982463 w 2482948"/>
              <a:gd name="connsiteY27634" fmla="*/ 433535 h 2128862"/>
              <a:gd name="connsiteX27635" fmla="*/ 986778 w 2482948"/>
              <a:gd name="connsiteY27635" fmla="*/ 424248 h 2128862"/>
              <a:gd name="connsiteX27636" fmla="*/ 987291 w 2482948"/>
              <a:gd name="connsiteY27636" fmla="*/ 420263 h 2128862"/>
              <a:gd name="connsiteX27637" fmla="*/ 987735 w 2482948"/>
              <a:gd name="connsiteY27637" fmla="*/ 416811 h 2128862"/>
              <a:gd name="connsiteX27638" fmla="*/ 988064 w 2482948"/>
              <a:gd name="connsiteY27638" fmla="*/ 414251 h 2128862"/>
              <a:gd name="connsiteX27639" fmla="*/ 987620 w 2482948"/>
              <a:gd name="connsiteY27639" fmla="*/ 405901 h 2128862"/>
              <a:gd name="connsiteX27640" fmla="*/ 987415 w 2482948"/>
              <a:gd name="connsiteY27640" fmla="*/ 402037 h 2128862"/>
              <a:gd name="connsiteX27641" fmla="*/ 935350 w 2482948"/>
              <a:gd name="connsiteY27641" fmla="*/ 396381 h 2128862"/>
              <a:gd name="connsiteX27642" fmla="*/ 927240 w 2482948"/>
              <a:gd name="connsiteY27642" fmla="*/ 405842 h 2128862"/>
              <a:gd name="connsiteX27643" fmla="*/ 925499 w 2482948"/>
              <a:gd name="connsiteY27643" fmla="*/ 407863 h 2128862"/>
              <a:gd name="connsiteX27644" fmla="*/ 927037 w 2482948"/>
              <a:gd name="connsiteY27644" fmla="*/ 414940 h 2128862"/>
              <a:gd name="connsiteX27645" fmla="*/ 928096 w 2482948"/>
              <a:gd name="connsiteY27645" fmla="*/ 419817 h 2128862"/>
              <a:gd name="connsiteX27646" fmla="*/ 929033 w 2482948"/>
              <a:gd name="connsiteY27646" fmla="*/ 418665 h 2128862"/>
              <a:gd name="connsiteX27647" fmla="*/ 937405 w 2482948"/>
              <a:gd name="connsiteY27647" fmla="*/ 408135 h 2128862"/>
              <a:gd name="connsiteX27648" fmla="*/ 936107 w 2482948"/>
              <a:gd name="connsiteY27648" fmla="*/ 400707 h 2128862"/>
              <a:gd name="connsiteX27649" fmla="*/ 953542 w 2482948"/>
              <a:gd name="connsiteY27649" fmla="*/ 394983 h 2128862"/>
              <a:gd name="connsiteX27650" fmla="*/ 948419 w 2482948"/>
              <a:gd name="connsiteY27650" fmla="*/ 402161 h 2128862"/>
              <a:gd name="connsiteX27651" fmla="*/ 942692 w 2482948"/>
              <a:gd name="connsiteY27651" fmla="*/ 410185 h 2128862"/>
              <a:gd name="connsiteX27652" fmla="*/ 943076 w 2482948"/>
              <a:gd name="connsiteY27652" fmla="*/ 412396 h 2128862"/>
              <a:gd name="connsiteX27653" fmla="*/ 943348 w 2482948"/>
              <a:gd name="connsiteY27653" fmla="*/ 413960 h 2128862"/>
              <a:gd name="connsiteX27654" fmla="*/ 944263 w 2482948"/>
              <a:gd name="connsiteY27654" fmla="*/ 419228 h 2128862"/>
              <a:gd name="connsiteX27655" fmla="*/ 945571 w 2482948"/>
              <a:gd name="connsiteY27655" fmla="*/ 417164 h 2128862"/>
              <a:gd name="connsiteX27656" fmla="*/ 954404 w 2482948"/>
              <a:gd name="connsiteY27656" fmla="*/ 403224 h 2128862"/>
              <a:gd name="connsiteX27657" fmla="*/ 954474 w 2482948"/>
              <a:gd name="connsiteY27657" fmla="*/ 403113 h 2128862"/>
              <a:gd name="connsiteX27658" fmla="*/ 954219 w 2482948"/>
              <a:gd name="connsiteY27658" fmla="*/ 400889 h 2128862"/>
              <a:gd name="connsiteX27659" fmla="*/ 954020 w 2482948"/>
              <a:gd name="connsiteY27659" fmla="*/ 399149 h 2128862"/>
              <a:gd name="connsiteX27660" fmla="*/ 615183 w 2482948"/>
              <a:gd name="connsiteY27660" fmla="*/ 393491 h 2128862"/>
              <a:gd name="connsiteX27661" fmla="*/ 609444 w 2482948"/>
              <a:gd name="connsiteY27661" fmla="*/ 399785 h 2128862"/>
              <a:gd name="connsiteX27662" fmla="*/ 604166 w 2482948"/>
              <a:gd name="connsiteY27662" fmla="*/ 405574 h 2128862"/>
              <a:gd name="connsiteX27663" fmla="*/ 606519 w 2482948"/>
              <a:gd name="connsiteY27663" fmla="*/ 412106 h 2128862"/>
              <a:gd name="connsiteX27664" fmla="*/ 606938 w 2482948"/>
              <a:gd name="connsiteY27664" fmla="*/ 413269 h 2128862"/>
              <a:gd name="connsiteX27665" fmla="*/ 609310 w 2482948"/>
              <a:gd name="connsiteY27665" fmla="*/ 419855 h 2128862"/>
              <a:gd name="connsiteX27666" fmla="*/ 619743 w 2482948"/>
              <a:gd name="connsiteY27666" fmla="*/ 408307 h 2128862"/>
              <a:gd name="connsiteX27667" fmla="*/ 890111 w 2482948"/>
              <a:gd name="connsiteY27667" fmla="*/ 393453 h 2128862"/>
              <a:gd name="connsiteX27668" fmla="*/ 888857 w 2482948"/>
              <a:gd name="connsiteY27668" fmla="*/ 397518 h 2128862"/>
              <a:gd name="connsiteX27669" fmla="*/ 888831 w 2482948"/>
              <a:gd name="connsiteY27669" fmla="*/ 397602 h 2128862"/>
              <a:gd name="connsiteX27670" fmla="*/ 888903 w 2482948"/>
              <a:gd name="connsiteY27670" fmla="*/ 397832 h 2128862"/>
              <a:gd name="connsiteX27671" fmla="*/ 889210 w 2482948"/>
              <a:gd name="connsiteY27671" fmla="*/ 398821 h 2128862"/>
              <a:gd name="connsiteX27672" fmla="*/ 890319 w 2482948"/>
              <a:gd name="connsiteY27672" fmla="*/ 397625 h 2128862"/>
              <a:gd name="connsiteX27673" fmla="*/ 890630 w 2482948"/>
              <a:gd name="connsiteY27673" fmla="*/ 397290 h 2128862"/>
              <a:gd name="connsiteX27674" fmla="*/ 890399 w 2482948"/>
              <a:gd name="connsiteY27674" fmla="*/ 395580 h 2128862"/>
              <a:gd name="connsiteX27675" fmla="*/ 882459 w 2482948"/>
              <a:gd name="connsiteY27675" fmla="*/ 392725 h 2128862"/>
              <a:gd name="connsiteX27676" fmla="*/ 877662 w 2482948"/>
              <a:gd name="connsiteY27676" fmla="*/ 396994 h 2128862"/>
              <a:gd name="connsiteX27677" fmla="*/ 884222 w 2482948"/>
              <a:gd name="connsiteY27677" fmla="*/ 399498 h 2128862"/>
              <a:gd name="connsiteX27678" fmla="*/ 884376 w 2482948"/>
              <a:gd name="connsiteY27678" fmla="*/ 398913 h 2128862"/>
              <a:gd name="connsiteX27679" fmla="*/ 884197 w 2482948"/>
              <a:gd name="connsiteY27679" fmla="*/ 398335 h 2128862"/>
              <a:gd name="connsiteX27680" fmla="*/ 837671 w 2482948"/>
              <a:gd name="connsiteY27680" fmla="*/ 392235 h 2128862"/>
              <a:gd name="connsiteX27681" fmla="*/ 832616 w 2482948"/>
              <a:gd name="connsiteY27681" fmla="*/ 397048 h 2128862"/>
              <a:gd name="connsiteX27682" fmla="*/ 828915 w 2482948"/>
              <a:gd name="connsiteY27682" fmla="*/ 400571 h 2128862"/>
              <a:gd name="connsiteX27683" fmla="*/ 832807 w 2482948"/>
              <a:gd name="connsiteY27683" fmla="*/ 412351 h 2128862"/>
              <a:gd name="connsiteX27684" fmla="*/ 836264 w 2482948"/>
              <a:gd name="connsiteY27684" fmla="*/ 408915 h 2128862"/>
              <a:gd name="connsiteX27685" fmla="*/ 843445 w 2482948"/>
              <a:gd name="connsiteY27685" fmla="*/ 401776 h 2128862"/>
              <a:gd name="connsiteX27686" fmla="*/ 842293 w 2482948"/>
              <a:gd name="connsiteY27686" fmla="*/ 397966 h 2128862"/>
              <a:gd name="connsiteX27687" fmla="*/ 842193 w 2482948"/>
              <a:gd name="connsiteY27687" fmla="*/ 397636 h 2128862"/>
              <a:gd name="connsiteX27688" fmla="*/ 841015 w 2482948"/>
              <a:gd name="connsiteY27688" fmla="*/ 393739 h 2128862"/>
              <a:gd name="connsiteX27689" fmla="*/ 593740 w 2482948"/>
              <a:gd name="connsiteY27689" fmla="*/ 390578 h 2128862"/>
              <a:gd name="connsiteX27690" fmla="*/ 582331 w 2482948"/>
              <a:gd name="connsiteY27690" fmla="*/ 402726 h 2128862"/>
              <a:gd name="connsiteX27691" fmla="*/ 585230 w 2482948"/>
              <a:gd name="connsiteY27691" fmla="*/ 410645 h 2128862"/>
              <a:gd name="connsiteX27692" fmla="*/ 587485 w 2482948"/>
              <a:gd name="connsiteY27692" fmla="*/ 416806 h 2128862"/>
              <a:gd name="connsiteX27693" fmla="*/ 598725 w 2482948"/>
              <a:gd name="connsiteY27693" fmla="*/ 404340 h 2128862"/>
              <a:gd name="connsiteX27694" fmla="*/ 596094 w 2482948"/>
              <a:gd name="connsiteY27694" fmla="*/ 397078 h 2128862"/>
              <a:gd name="connsiteX27695" fmla="*/ 594940 w 2482948"/>
              <a:gd name="connsiteY27695" fmla="*/ 393891 h 2128862"/>
              <a:gd name="connsiteX27696" fmla="*/ 887100 w 2482948"/>
              <a:gd name="connsiteY27696" fmla="*/ 388595 h 2128862"/>
              <a:gd name="connsiteX27697" fmla="*/ 886269 w 2482948"/>
              <a:gd name="connsiteY27697" fmla="*/ 389334 h 2128862"/>
              <a:gd name="connsiteX27698" fmla="*/ 886612 w 2482948"/>
              <a:gd name="connsiteY27698" fmla="*/ 390442 h 2128862"/>
              <a:gd name="connsiteX27699" fmla="*/ 887099 w 2482948"/>
              <a:gd name="connsiteY27699" fmla="*/ 388596 h 2128862"/>
              <a:gd name="connsiteX27700" fmla="*/ 969695 w 2482948"/>
              <a:gd name="connsiteY27700" fmla="*/ 388424 h 2128862"/>
              <a:gd name="connsiteX27701" fmla="*/ 959503 w 2482948"/>
              <a:gd name="connsiteY27701" fmla="*/ 404045 h 2128862"/>
              <a:gd name="connsiteX27702" fmla="*/ 960532 w 2482948"/>
              <a:gd name="connsiteY27702" fmla="*/ 413396 h 2128862"/>
              <a:gd name="connsiteX27703" fmla="*/ 960604 w 2482948"/>
              <a:gd name="connsiteY27703" fmla="*/ 414045 h 2128862"/>
              <a:gd name="connsiteX27704" fmla="*/ 970455 w 2482948"/>
              <a:gd name="connsiteY27704" fmla="*/ 397218 h 2128862"/>
              <a:gd name="connsiteX27705" fmla="*/ 970037 w 2482948"/>
              <a:gd name="connsiteY27705" fmla="*/ 392375 h 2128862"/>
              <a:gd name="connsiteX27706" fmla="*/ 572572 w 2482948"/>
              <a:gd name="connsiteY27706" fmla="*/ 387673 h 2128862"/>
              <a:gd name="connsiteX27707" fmla="*/ 560131 w 2482948"/>
              <a:gd name="connsiteY27707" fmla="*/ 401383 h 2128862"/>
              <a:gd name="connsiteX27708" fmla="*/ 563980 w 2482948"/>
              <a:gd name="connsiteY27708" fmla="*/ 415938 h 2128862"/>
              <a:gd name="connsiteX27709" fmla="*/ 577207 w 2482948"/>
              <a:gd name="connsiteY27709" fmla="*/ 401072 h 2128862"/>
              <a:gd name="connsiteX27710" fmla="*/ 572599 w 2482948"/>
              <a:gd name="connsiteY27710" fmla="*/ 388467 h 2128862"/>
              <a:gd name="connsiteX27711" fmla="*/ 1020225 w 2482948"/>
              <a:gd name="connsiteY27711" fmla="*/ 386794 h 2128862"/>
              <a:gd name="connsiteX27712" fmla="*/ 1020204 w 2482948"/>
              <a:gd name="connsiteY27712" fmla="*/ 386840 h 2128862"/>
              <a:gd name="connsiteX27713" fmla="*/ 1020194 w 2482948"/>
              <a:gd name="connsiteY27713" fmla="*/ 386864 h 2128862"/>
              <a:gd name="connsiteX27714" fmla="*/ 1007051 w 2482948"/>
              <a:gd name="connsiteY27714" fmla="*/ 410546 h 2128862"/>
              <a:gd name="connsiteX27715" fmla="*/ 1007042 w 2482948"/>
              <a:gd name="connsiteY27715" fmla="*/ 410988 h 2128862"/>
              <a:gd name="connsiteX27716" fmla="*/ 1020219 w 2482948"/>
              <a:gd name="connsiteY27716" fmla="*/ 387372 h 2128862"/>
              <a:gd name="connsiteX27717" fmla="*/ 1020224 w 2482948"/>
              <a:gd name="connsiteY27717" fmla="*/ 386882 h 2128862"/>
              <a:gd name="connsiteX27718" fmla="*/ 1020224 w 2482948"/>
              <a:gd name="connsiteY27718" fmla="*/ 386820 h 2128862"/>
              <a:gd name="connsiteX27719" fmla="*/ 880492 w 2482948"/>
              <a:gd name="connsiteY27719" fmla="*/ 386376 h 2128862"/>
              <a:gd name="connsiteX27720" fmla="*/ 867694 w 2482948"/>
              <a:gd name="connsiteY27720" fmla="*/ 389919 h 2128862"/>
              <a:gd name="connsiteX27721" fmla="*/ 867374 w 2482948"/>
              <a:gd name="connsiteY27721" fmla="*/ 390007 h 2128862"/>
              <a:gd name="connsiteX27722" fmla="*/ 875122 w 2482948"/>
              <a:gd name="connsiteY27722" fmla="*/ 392605 h 2128862"/>
              <a:gd name="connsiteX27723" fmla="*/ 876432 w 2482948"/>
              <a:gd name="connsiteY27723" fmla="*/ 391483 h 2128862"/>
              <a:gd name="connsiteX27724" fmla="*/ 880071 w 2482948"/>
              <a:gd name="connsiteY27724" fmla="*/ 387711 h 2128862"/>
              <a:gd name="connsiteX27725" fmla="*/ 880703 w 2482948"/>
              <a:gd name="connsiteY27725" fmla="*/ 387056 h 2128862"/>
              <a:gd name="connsiteX27726" fmla="*/ 880703 w 2482948"/>
              <a:gd name="connsiteY27726" fmla="*/ 387056 h 2128862"/>
              <a:gd name="connsiteX27727" fmla="*/ 880696 w 2482948"/>
              <a:gd name="connsiteY27727" fmla="*/ 387034 h 2128862"/>
              <a:gd name="connsiteX27728" fmla="*/ 819291 w 2482948"/>
              <a:gd name="connsiteY27728" fmla="*/ 386247 h 2128862"/>
              <a:gd name="connsiteX27729" fmla="*/ 805922 w 2482948"/>
              <a:gd name="connsiteY27729" fmla="*/ 399248 h 2128862"/>
              <a:gd name="connsiteX27730" fmla="*/ 811114 w 2482948"/>
              <a:gd name="connsiteY27730" fmla="*/ 410498 h 2128862"/>
              <a:gd name="connsiteX27731" fmla="*/ 811689 w 2482948"/>
              <a:gd name="connsiteY27731" fmla="*/ 409889 h 2128862"/>
              <a:gd name="connsiteX27732" fmla="*/ 815312 w 2482948"/>
              <a:gd name="connsiteY27732" fmla="*/ 406050 h 2128862"/>
              <a:gd name="connsiteX27733" fmla="*/ 823303 w 2482948"/>
              <a:gd name="connsiteY27733" fmla="*/ 398434 h 2128862"/>
              <a:gd name="connsiteX27734" fmla="*/ 820798 w 2482948"/>
              <a:gd name="connsiteY27734" fmla="*/ 390824 h 2128862"/>
              <a:gd name="connsiteX27735" fmla="*/ 824150 w 2482948"/>
              <a:gd name="connsiteY27735" fmla="*/ 386150 h 2128862"/>
              <a:gd name="connsiteX27736" fmla="*/ 826115 w 2482948"/>
              <a:gd name="connsiteY27736" fmla="*/ 392098 h 2128862"/>
              <a:gd name="connsiteX27737" fmla="*/ 826622 w 2482948"/>
              <a:gd name="connsiteY27737" fmla="*/ 393631 h 2128862"/>
              <a:gd name="connsiteX27738" fmla="*/ 827034 w 2482948"/>
              <a:gd name="connsiteY27738" fmla="*/ 394879 h 2128862"/>
              <a:gd name="connsiteX27739" fmla="*/ 832330 w 2482948"/>
              <a:gd name="connsiteY27739" fmla="*/ 389831 h 2128862"/>
              <a:gd name="connsiteX27740" fmla="*/ 829799 w 2482948"/>
              <a:gd name="connsiteY27740" fmla="*/ 388692 h 2128862"/>
              <a:gd name="connsiteX27741" fmla="*/ 621965 w 2482948"/>
              <a:gd name="connsiteY27741" fmla="*/ 386052 h 2128862"/>
              <a:gd name="connsiteX27742" fmla="*/ 618971 w 2482948"/>
              <a:gd name="connsiteY27742" fmla="*/ 389336 h 2128862"/>
              <a:gd name="connsiteX27743" fmla="*/ 619039 w 2482948"/>
              <a:gd name="connsiteY27743" fmla="*/ 389366 h 2128862"/>
              <a:gd name="connsiteX27744" fmla="*/ 619337 w 2482948"/>
              <a:gd name="connsiteY27744" fmla="*/ 389499 h 2128862"/>
              <a:gd name="connsiteX27745" fmla="*/ 794989 w 2482948"/>
              <a:gd name="connsiteY27745" fmla="*/ 385565 h 2128862"/>
              <a:gd name="connsiteX27746" fmla="*/ 792327 w 2482948"/>
              <a:gd name="connsiteY27746" fmla="*/ 388077 h 2128862"/>
              <a:gd name="connsiteX27747" fmla="*/ 784981 w 2482948"/>
              <a:gd name="connsiteY27747" fmla="*/ 395626 h 2128862"/>
              <a:gd name="connsiteX27748" fmla="*/ 783719 w 2482948"/>
              <a:gd name="connsiteY27748" fmla="*/ 396923 h 2128862"/>
              <a:gd name="connsiteX27749" fmla="*/ 783763 w 2482948"/>
              <a:gd name="connsiteY27749" fmla="*/ 397084 h 2128862"/>
              <a:gd name="connsiteX27750" fmla="*/ 784022 w 2482948"/>
              <a:gd name="connsiteY27750" fmla="*/ 398032 h 2128862"/>
              <a:gd name="connsiteX27751" fmla="*/ 789309 w 2482948"/>
              <a:gd name="connsiteY27751" fmla="*/ 408196 h 2128862"/>
              <a:gd name="connsiteX27752" fmla="*/ 795174 w 2482948"/>
              <a:gd name="connsiteY27752" fmla="*/ 402489 h 2128862"/>
              <a:gd name="connsiteX27753" fmla="*/ 796008 w 2482948"/>
              <a:gd name="connsiteY27753" fmla="*/ 401617 h 2128862"/>
              <a:gd name="connsiteX27754" fmla="*/ 799358 w 2482948"/>
              <a:gd name="connsiteY27754" fmla="*/ 398115 h 2128862"/>
              <a:gd name="connsiteX27755" fmla="*/ 796856 w 2482948"/>
              <a:gd name="connsiteY27755" fmla="*/ 392691 h 2128862"/>
              <a:gd name="connsiteX27756" fmla="*/ 868365 w 2482948"/>
              <a:gd name="connsiteY27756" fmla="*/ 383365 h 2128862"/>
              <a:gd name="connsiteX27757" fmla="*/ 867692 w 2482948"/>
              <a:gd name="connsiteY27757" fmla="*/ 384036 h 2128862"/>
              <a:gd name="connsiteX27758" fmla="*/ 867078 w 2482948"/>
              <a:gd name="connsiteY27758" fmla="*/ 384647 h 2128862"/>
              <a:gd name="connsiteX27759" fmla="*/ 865749 w 2482948"/>
              <a:gd name="connsiteY27759" fmla="*/ 385969 h 2128862"/>
              <a:gd name="connsiteX27760" fmla="*/ 873819 w 2482948"/>
              <a:gd name="connsiteY27760" fmla="*/ 383751 h 2128862"/>
              <a:gd name="connsiteX27761" fmla="*/ 875220 w 2482948"/>
              <a:gd name="connsiteY27761" fmla="*/ 383365 h 2128862"/>
              <a:gd name="connsiteX27762" fmla="*/ 861787 w 2482948"/>
              <a:gd name="connsiteY27762" fmla="*/ 383365 h 2128862"/>
              <a:gd name="connsiteX27763" fmla="*/ 861825 w 2482948"/>
              <a:gd name="connsiteY27763" fmla="*/ 383504 h 2128862"/>
              <a:gd name="connsiteX27764" fmla="*/ 861859 w 2482948"/>
              <a:gd name="connsiteY27764" fmla="*/ 383470 h 2128862"/>
              <a:gd name="connsiteX27765" fmla="*/ 861965 w 2482948"/>
              <a:gd name="connsiteY27765" fmla="*/ 383365 h 2128862"/>
              <a:gd name="connsiteX27766" fmla="*/ 855107 w 2482948"/>
              <a:gd name="connsiteY27766" fmla="*/ 383362 h 2128862"/>
              <a:gd name="connsiteX27767" fmla="*/ 856734 w 2482948"/>
              <a:gd name="connsiteY27767" fmla="*/ 383807 h 2128862"/>
              <a:gd name="connsiteX27768" fmla="*/ 857039 w 2482948"/>
              <a:gd name="connsiteY27768" fmla="*/ 383891 h 2128862"/>
              <a:gd name="connsiteX27769" fmla="*/ 856979 w 2482948"/>
              <a:gd name="connsiteY27769" fmla="*/ 383675 h 2128862"/>
              <a:gd name="connsiteX27770" fmla="*/ 856894 w 2482948"/>
              <a:gd name="connsiteY27770" fmla="*/ 383365 h 2128862"/>
              <a:gd name="connsiteX27771" fmla="*/ 855127 w 2482948"/>
              <a:gd name="connsiteY27771" fmla="*/ 383365 h 2128862"/>
              <a:gd name="connsiteX27772" fmla="*/ 678635 w 2482948"/>
              <a:gd name="connsiteY27772" fmla="*/ 383007 h 2128862"/>
              <a:gd name="connsiteX27773" fmla="*/ 678756 w 2482948"/>
              <a:gd name="connsiteY27773" fmla="*/ 383392 h 2128862"/>
              <a:gd name="connsiteX27774" fmla="*/ 679638 w 2482948"/>
              <a:gd name="connsiteY27774" fmla="*/ 383761 h 2128862"/>
              <a:gd name="connsiteX27775" fmla="*/ 679307 w 2482948"/>
              <a:gd name="connsiteY27775" fmla="*/ 383512 h 2128862"/>
              <a:gd name="connsiteX27776" fmla="*/ 678736 w 2482948"/>
              <a:gd name="connsiteY27776" fmla="*/ 383083 h 2128862"/>
              <a:gd name="connsiteX27777" fmla="*/ 551997 w 2482948"/>
              <a:gd name="connsiteY27777" fmla="*/ 382856 h 2128862"/>
              <a:gd name="connsiteX27778" fmla="*/ 544370 w 2482948"/>
              <a:gd name="connsiteY27778" fmla="*/ 390900 h 2128862"/>
              <a:gd name="connsiteX27779" fmla="*/ 538759 w 2482948"/>
              <a:gd name="connsiteY27779" fmla="*/ 397459 h 2128862"/>
              <a:gd name="connsiteX27780" fmla="*/ 542858 w 2482948"/>
              <a:gd name="connsiteY27780" fmla="*/ 413105 h 2128862"/>
              <a:gd name="connsiteX27781" fmla="*/ 554886 w 2482948"/>
              <a:gd name="connsiteY27781" fmla="*/ 399587 h 2128862"/>
              <a:gd name="connsiteX27782" fmla="*/ 552881 w 2482948"/>
              <a:gd name="connsiteY27782" fmla="*/ 393568 h 2128862"/>
              <a:gd name="connsiteX27783" fmla="*/ 932866 w 2482948"/>
              <a:gd name="connsiteY27783" fmla="*/ 382164 h 2128862"/>
              <a:gd name="connsiteX27784" fmla="*/ 922683 w 2482948"/>
              <a:gd name="connsiteY27784" fmla="*/ 395564 h 2128862"/>
              <a:gd name="connsiteX27785" fmla="*/ 924318 w 2482948"/>
              <a:gd name="connsiteY27785" fmla="*/ 402701 h 2128862"/>
              <a:gd name="connsiteX27786" fmla="*/ 924345 w 2482948"/>
              <a:gd name="connsiteY27786" fmla="*/ 402670 h 2128862"/>
              <a:gd name="connsiteX27787" fmla="*/ 933307 w 2482948"/>
              <a:gd name="connsiteY27787" fmla="*/ 392329 h 2128862"/>
              <a:gd name="connsiteX27788" fmla="*/ 934395 w 2482948"/>
              <a:gd name="connsiteY27788" fmla="*/ 390915 h 2128862"/>
              <a:gd name="connsiteX27789" fmla="*/ 1064882 w 2482948"/>
              <a:gd name="connsiteY27789" fmla="*/ 381443 h 2128862"/>
              <a:gd name="connsiteX27790" fmla="*/ 1059525 w 2482948"/>
              <a:gd name="connsiteY27790" fmla="*/ 391190 h 2128862"/>
              <a:gd name="connsiteX27791" fmla="*/ 1056854 w 2482948"/>
              <a:gd name="connsiteY27791" fmla="*/ 396050 h 2128862"/>
              <a:gd name="connsiteX27792" fmla="*/ 1056444 w 2482948"/>
              <a:gd name="connsiteY27792" fmla="*/ 396700 h 2128862"/>
              <a:gd name="connsiteX27793" fmla="*/ 1047374 w 2482948"/>
              <a:gd name="connsiteY27793" fmla="*/ 411069 h 2128862"/>
              <a:gd name="connsiteX27794" fmla="*/ 1057088 w 2482948"/>
              <a:gd name="connsiteY27794" fmla="*/ 395853 h 2128862"/>
              <a:gd name="connsiteX27795" fmla="*/ 1059250 w 2482948"/>
              <a:gd name="connsiteY27795" fmla="*/ 392467 h 2128862"/>
              <a:gd name="connsiteX27796" fmla="*/ 1059506 w 2482948"/>
              <a:gd name="connsiteY27796" fmla="*/ 392012 h 2128862"/>
              <a:gd name="connsiteX27797" fmla="*/ 1063950 w 2482948"/>
              <a:gd name="connsiteY27797" fmla="*/ 384092 h 2128862"/>
              <a:gd name="connsiteX27798" fmla="*/ 1064613 w 2482948"/>
              <a:gd name="connsiteY27798" fmla="*/ 382208 h 2128862"/>
              <a:gd name="connsiteX27799" fmla="*/ 1328151 w 2482948"/>
              <a:gd name="connsiteY27799" fmla="*/ 380188 h 2128862"/>
              <a:gd name="connsiteX27800" fmla="*/ 1306564 w 2482948"/>
              <a:gd name="connsiteY27800" fmla="*/ 381435 h 2128862"/>
              <a:gd name="connsiteX27801" fmla="*/ 1304909 w 2482948"/>
              <a:gd name="connsiteY27801" fmla="*/ 383503 h 2128862"/>
              <a:gd name="connsiteX27802" fmla="*/ 1304909 w 2482948"/>
              <a:gd name="connsiteY27802" fmla="*/ 384330 h 2128862"/>
              <a:gd name="connsiteX27803" fmla="*/ 1266137 w 2482948"/>
              <a:gd name="connsiteY27803" fmla="*/ 417740 h 2128862"/>
              <a:gd name="connsiteX27804" fmla="*/ 1283188 w 2482948"/>
              <a:gd name="connsiteY27804" fmla="*/ 425144 h 2128862"/>
              <a:gd name="connsiteX27805" fmla="*/ 1287004 w 2482948"/>
              <a:gd name="connsiteY27805" fmla="*/ 426800 h 2128862"/>
              <a:gd name="connsiteX27806" fmla="*/ 1307943 w 2482948"/>
              <a:gd name="connsiteY27806" fmla="*/ 411357 h 2128862"/>
              <a:gd name="connsiteX27807" fmla="*/ 1314976 w 2482948"/>
              <a:gd name="connsiteY27807" fmla="*/ 402393 h 2128862"/>
              <a:gd name="connsiteX27808" fmla="*/ 1477578 w 2482948"/>
              <a:gd name="connsiteY27808" fmla="*/ 423163 h 2128862"/>
              <a:gd name="connsiteX27809" fmla="*/ 1551842 w 2482948"/>
              <a:gd name="connsiteY27809" fmla="*/ 445367 h 2128862"/>
              <a:gd name="connsiteX27810" fmla="*/ 1513809 w 2482948"/>
              <a:gd name="connsiteY27810" fmla="*/ 432197 h 2128862"/>
              <a:gd name="connsiteX27811" fmla="*/ 1496459 w 2482948"/>
              <a:gd name="connsiteY27811" fmla="*/ 426188 h 2128862"/>
              <a:gd name="connsiteX27812" fmla="*/ 1485333 w 2482948"/>
              <a:gd name="connsiteY27812" fmla="*/ 422335 h 2128862"/>
              <a:gd name="connsiteX27813" fmla="*/ 1485322 w 2482948"/>
              <a:gd name="connsiteY27813" fmla="*/ 422332 h 2128862"/>
              <a:gd name="connsiteX27814" fmla="*/ 1485311 w 2482948"/>
              <a:gd name="connsiteY27814" fmla="*/ 422329 h 2128862"/>
              <a:gd name="connsiteX27815" fmla="*/ 1404879 w 2482948"/>
              <a:gd name="connsiteY27815" fmla="*/ 397854 h 2128862"/>
              <a:gd name="connsiteX27816" fmla="*/ 1377622 w 2482948"/>
              <a:gd name="connsiteY27816" fmla="*/ 390430 h 2128862"/>
              <a:gd name="connsiteX27817" fmla="*/ 1364324 w 2482948"/>
              <a:gd name="connsiteY27817" fmla="*/ 387111 h 2128862"/>
              <a:gd name="connsiteX27818" fmla="*/ 986232 w 2482948"/>
              <a:gd name="connsiteY27818" fmla="*/ 379797 h 2128862"/>
              <a:gd name="connsiteX27819" fmla="*/ 975253 w 2482948"/>
              <a:gd name="connsiteY27819" fmla="*/ 398589 h 2128862"/>
              <a:gd name="connsiteX27820" fmla="*/ 975268 w 2482948"/>
              <a:gd name="connsiteY27820" fmla="*/ 398769 h 2128862"/>
              <a:gd name="connsiteX27821" fmla="*/ 975442 w 2482948"/>
              <a:gd name="connsiteY27821" fmla="*/ 400830 h 2128862"/>
              <a:gd name="connsiteX27822" fmla="*/ 975921 w 2482948"/>
              <a:gd name="connsiteY27822" fmla="*/ 406523 h 2128862"/>
              <a:gd name="connsiteX27823" fmla="*/ 978609 w 2482948"/>
              <a:gd name="connsiteY27823" fmla="*/ 401570 h 2128862"/>
              <a:gd name="connsiteX27824" fmla="*/ 983732 w 2482948"/>
              <a:gd name="connsiteY27824" fmla="*/ 392128 h 2128862"/>
              <a:gd name="connsiteX27825" fmla="*/ 986606 w 2482948"/>
              <a:gd name="connsiteY27825" fmla="*/ 386831 h 2128862"/>
              <a:gd name="connsiteX27826" fmla="*/ 986468 w 2482948"/>
              <a:gd name="connsiteY27826" fmla="*/ 384230 h 2128862"/>
              <a:gd name="connsiteX27827" fmla="*/ 986269 w 2482948"/>
              <a:gd name="connsiteY27827" fmla="*/ 380488 h 2128862"/>
              <a:gd name="connsiteX27828" fmla="*/ 895709 w 2482948"/>
              <a:gd name="connsiteY27828" fmla="*/ 378047 h 2128862"/>
              <a:gd name="connsiteX27829" fmla="*/ 895148 w 2482948"/>
              <a:gd name="connsiteY27829" fmla="*/ 378781 h 2128862"/>
              <a:gd name="connsiteX27830" fmla="*/ 896114 w 2482948"/>
              <a:gd name="connsiteY27830" fmla="*/ 382977 h 2128862"/>
              <a:gd name="connsiteX27831" fmla="*/ 897483 w 2482948"/>
              <a:gd name="connsiteY27831" fmla="*/ 388930 h 2128862"/>
              <a:gd name="connsiteX27832" fmla="*/ 897423 w 2482948"/>
              <a:gd name="connsiteY27832" fmla="*/ 388220 h 2128862"/>
              <a:gd name="connsiteX27833" fmla="*/ 896965 w 2482948"/>
              <a:gd name="connsiteY27833" fmla="*/ 382812 h 2128862"/>
              <a:gd name="connsiteX27834" fmla="*/ 896401 w 2482948"/>
              <a:gd name="connsiteY27834" fmla="*/ 380670 h 2128862"/>
              <a:gd name="connsiteX27835" fmla="*/ 531929 w 2482948"/>
              <a:gd name="connsiteY27835" fmla="*/ 378032 h 2128862"/>
              <a:gd name="connsiteX27836" fmla="*/ 519121 w 2482948"/>
              <a:gd name="connsiteY27836" fmla="*/ 393034 h 2128862"/>
              <a:gd name="connsiteX27837" fmla="*/ 519375 w 2482948"/>
              <a:gd name="connsiteY27837" fmla="*/ 401013 h 2128862"/>
              <a:gd name="connsiteX27838" fmla="*/ 522481 w 2482948"/>
              <a:gd name="connsiteY27838" fmla="*/ 409268 h 2128862"/>
              <a:gd name="connsiteX27839" fmla="*/ 532122 w 2482948"/>
              <a:gd name="connsiteY27839" fmla="*/ 397994 h 2128862"/>
              <a:gd name="connsiteX27840" fmla="*/ 533333 w 2482948"/>
              <a:gd name="connsiteY27840" fmla="*/ 396578 h 2128862"/>
              <a:gd name="connsiteX27841" fmla="*/ 852909 w 2482948"/>
              <a:gd name="connsiteY27841" fmla="*/ 377728 h 2128862"/>
              <a:gd name="connsiteX27842" fmla="*/ 852518 w 2482948"/>
              <a:gd name="connsiteY27842" fmla="*/ 378101 h 2128862"/>
              <a:gd name="connsiteX27843" fmla="*/ 854000 w 2482948"/>
              <a:gd name="connsiteY27843" fmla="*/ 378370 h 2128862"/>
              <a:gd name="connsiteX27844" fmla="*/ 854238 w 2482948"/>
              <a:gd name="connsiteY27844" fmla="*/ 378414 h 2128862"/>
              <a:gd name="connsiteX27845" fmla="*/ 855589 w 2482948"/>
              <a:gd name="connsiteY27845" fmla="*/ 378660 h 2128862"/>
              <a:gd name="connsiteX27846" fmla="*/ 855531 w 2482948"/>
              <a:gd name="connsiteY27846" fmla="*/ 378452 h 2128862"/>
              <a:gd name="connsiteX27847" fmla="*/ 855464 w 2482948"/>
              <a:gd name="connsiteY27847" fmla="*/ 378211 h 2128862"/>
              <a:gd name="connsiteX27848" fmla="*/ 855428 w 2482948"/>
              <a:gd name="connsiteY27848" fmla="*/ 378081 h 2128862"/>
              <a:gd name="connsiteX27849" fmla="*/ 853474 w 2482948"/>
              <a:gd name="connsiteY27849" fmla="*/ 377807 h 2128862"/>
              <a:gd name="connsiteX27850" fmla="*/ 803988 w 2482948"/>
              <a:gd name="connsiteY27850" fmla="*/ 377077 h 2128862"/>
              <a:gd name="connsiteX27851" fmla="*/ 799452 w 2482948"/>
              <a:gd name="connsiteY27851" fmla="*/ 381356 h 2128862"/>
              <a:gd name="connsiteX27852" fmla="*/ 801814 w 2482948"/>
              <a:gd name="connsiteY27852" fmla="*/ 390347 h 2128862"/>
              <a:gd name="connsiteX27853" fmla="*/ 803433 w 2482948"/>
              <a:gd name="connsiteY27853" fmla="*/ 393856 h 2128862"/>
              <a:gd name="connsiteX27854" fmla="*/ 805125 w 2482948"/>
              <a:gd name="connsiteY27854" fmla="*/ 392088 h 2128862"/>
              <a:gd name="connsiteX27855" fmla="*/ 810331 w 2482948"/>
              <a:gd name="connsiteY27855" fmla="*/ 387113 h 2128862"/>
              <a:gd name="connsiteX27856" fmla="*/ 815439 w 2482948"/>
              <a:gd name="connsiteY27856" fmla="*/ 382230 h 2128862"/>
              <a:gd name="connsiteX27857" fmla="*/ 950354 w 2482948"/>
              <a:gd name="connsiteY27857" fmla="*/ 377020 h 2128862"/>
              <a:gd name="connsiteX27858" fmla="*/ 939404 w 2482948"/>
              <a:gd name="connsiteY27858" fmla="*/ 391246 h 2128862"/>
              <a:gd name="connsiteX27859" fmla="*/ 941348 w 2482948"/>
              <a:gd name="connsiteY27859" fmla="*/ 402443 h 2128862"/>
              <a:gd name="connsiteX27860" fmla="*/ 952084 w 2482948"/>
              <a:gd name="connsiteY27860" fmla="*/ 386492 h 2128862"/>
              <a:gd name="connsiteX27861" fmla="*/ 951097 w 2482948"/>
              <a:gd name="connsiteY27861" fmla="*/ 381088 h 2128862"/>
              <a:gd name="connsiteX27862" fmla="*/ 950901 w 2482948"/>
              <a:gd name="connsiteY27862" fmla="*/ 380014 h 2128862"/>
              <a:gd name="connsiteX27863" fmla="*/ 1016254 w 2482948"/>
              <a:gd name="connsiteY27863" fmla="*/ 376927 h 2128862"/>
              <a:gd name="connsiteX27864" fmla="*/ 1016252 w 2482948"/>
              <a:gd name="connsiteY27864" fmla="*/ 376931 h 2128862"/>
              <a:gd name="connsiteX27865" fmla="*/ 1016161 w 2482948"/>
              <a:gd name="connsiteY27865" fmla="*/ 377114 h 2128862"/>
              <a:gd name="connsiteX27866" fmla="*/ 1016229 w 2482948"/>
              <a:gd name="connsiteY27866" fmla="*/ 376988 h 2128862"/>
              <a:gd name="connsiteX27867" fmla="*/ 843906 w 2482948"/>
              <a:gd name="connsiteY27867" fmla="*/ 376532 h 2128862"/>
              <a:gd name="connsiteX27868" fmla="*/ 845437 w 2482948"/>
              <a:gd name="connsiteY27868" fmla="*/ 376811 h 2128862"/>
              <a:gd name="connsiteX27869" fmla="*/ 845828 w 2482948"/>
              <a:gd name="connsiteY27869" fmla="*/ 376882 h 2128862"/>
              <a:gd name="connsiteX27870" fmla="*/ 845904 w 2482948"/>
              <a:gd name="connsiteY27870" fmla="*/ 376896 h 2128862"/>
              <a:gd name="connsiteX27871" fmla="*/ 846041 w 2482948"/>
              <a:gd name="connsiteY27871" fmla="*/ 376765 h 2128862"/>
              <a:gd name="connsiteX27872" fmla="*/ 844924 w 2482948"/>
              <a:gd name="connsiteY27872" fmla="*/ 376609 h 2128862"/>
              <a:gd name="connsiteX27873" fmla="*/ 464878 w 2482948"/>
              <a:gd name="connsiteY27873" fmla="*/ 375717 h 2128862"/>
              <a:gd name="connsiteX27874" fmla="*/ 458768 w 2482948"/>
              <a:gd name="connsiteY27874" fmla="*/ 382916 h 2128862"/>
              <a:gd name="connsiteX27875" fmla="*/ 447371 w 2482948"/>
              <a:gd name="connsiteY27875" fmla="*/ 396344 h 2128862"/>
              <a:gd name="connsiteX27876" fmla="*/ 384936 w 2482948"/>
              <a:gd name="connsiteY27876" fmla="*/ 476025 h 2128862"/>
              <a:gd name="connsiteX27877" fmla="*/ 335574 w 2482948"/>
              <a:gd name="connsiteY27877" fmla="*/ 543037 h 2128862"/>
              <a:gd name="connsiteX27878" fmla="*/ 99237 w 2482948"/>
              <a:gd name="connsiteY27878" fmla="*/ 942906 h 2128862"/>
              <a:gd name="connsiteX27879" fmla="*/ 61353 w 2482948"/>
              <a:gd name="connsiteY27879" fmla="*/ 1029878 h 2128862"/>
              <a:gd name="connsiteX27880" fmla="*/ 61192 w 2482948"/>
              <a:gd name="connsiteY27880" fmla="*/ 1030280 h 2128862"/>
              <a:gd name="connsiteX27881" fmla="*/ 60183 w 2482948"/>
              <a:gd name="connsiteY27881" fmla="*/ 1032804 h 2128862"/>
              <a:gd name="connsiteX27882" fmla="*/ 37902 w 2482948"/>
              <a:gd name="connsiteY27882" fmla="*/ 1088522 h 2128862"/>
              <a:gd name="connsiteX27883" fmla="*/ 38143 w 2482948"/>
              <a:gd name="connsiteY27883" fmla="*/ 1090914 h 2128862"/>
              <a:gd name="connsiteX27884" fmla="*/ 42966 w 2482948"/>
              <a:gd name="connsiteY27884" fmla="*/ 1080057 h 2128862"/>
              <a:gd name="connsiteX27885" fmla="*/ 61974 w 2482948"/>
              <a:gd name="connsiteY27885" fmla="*/ 1037272 h 2128862"/>
              <a:gd name="connsiteX27886" fmla="*/ 102271 w 2482948"/>
              <a:gd name="connsiteY27886" fmla="*/ 949939 h 2128862"/>
              <a:gd name="connsiteX27887" fmla="*/ 341503 w 2482948"/>
              <a:gd name="connsiteY27887" fmla="*/ 554758 h 2128862"/>
              <a:gd name="connsiteX27888" fmla="*/ 390866 w 2482948"/>
              <a:gd name="connsiteY27888" fmla="*/ 488297 h 2128862"/>
              <a:gd name="connsiteX27889" fmla="*/ 453190 w 2482948"/>
              <a:gd name="connsiteY27889" fmla="*/ 409308 h 2128862"/>
              <a:gd name="connsiteX27890" fmla="*/ 458803 w 2482948"/>
              <a:gd name="connsiteY27890" fmla="*/ 402721 h 2128862"/>
              <a:gd name="connsiteX27891" fmla="*/ 465901 w 2482948"/>
              <a:gd name="connsiteY27891" fmla="*/ 394390 h 2128862"/>
              <a:gd name="connsiteX27892" fmla="*/ 465414 w 2482948"/>
              <a:gd name="connsiteY27892" fmla="*/ 385498 h 2128862"/>
              <a:gd name="connsiteX27893" fmla="*/ 465251 w 2482948"/>
              <a:gd name="connsiteY27893" fmla="*/ 382535 h 2128862"/>
              <a:gd name="connsiteX27894" fmla="*/ 1079914 w 2482948"/>
              <a:gd name="connsiteY27894" fmla="*/ 375414 h 2128862"/>
              <a:gd name="connsiteX27895" fmla="*/ 1070452 w 2482948"/>
              <a:gd name="connsiteY27895" fmla="*/ 392072 h 2128862"/>
              <a:gd name="connsiteX27896" fmla="*/ 1070367 w 2482948"/>
              <a:gd name="connsiteY27896" fmla="*/ 392223 h 2128862"/>
              <a:gd name="connsiteX27897" fmla="*/ 1070366 w 2482948"/>
              <a:gd name="connsiteY27897" fmla="*/ 392224 h 2128862"/>
              <a:gd name="connsiteX27898" fmla="*/ 1068226 w 2482948"/>
              <a:gd name="connsiteY27898" fmla="*/ 395542 h 2128862"/>
              <a:gd name="connsiteX27899" fmla="*/ 1070883 w 2482948"/>
              <a:gd name="connsiteY27899" fmla="*/ 391483 h 2128862"/>
              <a:gd name="connsiteX27900" fmla="*/ 1072546 w 2482948"/>
              <a:gd name="connsiteY27900" fmla="*/ 388633 h 2128862"/>
              <a:gd name="connsiteX27901" fmla="*/ 1076112 w 2482948"/>
              <a:gd name="connsiteY27901" fmla="*/ 382518 h 2128862"/>
              <a:gd name="connsiteX27902" fmla="*/ 1079303 w 2482948"/>
              <a:gd name="connsiteY27902" fmla="*/ 377046 h 2128862"/>
              <a:gd name="connsiteX27903" fmla="*/ 1079402 w 2482948"/>
              <a:gd name="connsiteY27903" fmla="*/ 376783 h 2128862"/>
              <a:gd name="connsiteX27904" fmla="*/ 511835 w 2482948"/>
              <a:gd name="connsiteY27904" fmla="*/ 374846 h 2128862"/>
              <a:gd name="connsiteX27905" fmla="*/ 500916 w 2482948"/>
              <a:gd name="connsiteY27905" fmla="*/ 387640 h 2128862"/>
              <a:gd name="connsiteX27906" fmla="*/ 500623 w 2482948"/>
              <a:gd name="connsiteY27906" fmla="*/ 401978 h 2128862"/>
              <a:gd name="connsiteX27907" fmla="*/ 501707 w 2482948"/>
              <a:gd name="connsiteY27907" fmla="*/ 406594 h 2128862"/>
              <a:gd name="connsiteX27908" fmla="*/ 513726 w 2482948"/>
              <a:gd name="connsiteY27908" fmla="*/ 392531 h 2128862"/>
              <a:gd name="connsiteX27909" fmla="*/ 798094 w 2482948"/>
              <a:gd name="connsiteY27909" fmla="*/ 374425 h 2128862"/>
              <a:gd name="connsiteX27910" fmla="*/ 797749 w 2482948"/>
              <a:gd name="connsiteY27910" fmla="*/ 374874 h 2128862"/>
              <a:gd name="connsiteX27911" fmla="*/ 797940 w 2482948"/>
              <a:gd name="connsiteY27911" fmla="*/ 375601 h 2128862"/>
              <a:gd name="connsiteX27912" fmla="*/ 798783 w 2482948"/>
              <a:gd name="connsiteY27912" fmla="*/ 374735 h 2128862"/>
              <a:gd name="connsiteX27913" fmla="*/ 798494 w 2482948"/>
              <a:gd name="connsiteY27913" fmla="*/ 374605 h 2128862"/>
              <a:gd name="connsiteX27914" fmla="*/ 968457 w 2482948"/>
              <a:gd name="connsiteY27914" fmla="*/ 374084 h 2128862"/>
              <a:gd name="connsiteX27915" fmla="*/ 957568 w 2482948"/>
              <a:gd name="connsiteY27915" fmla="*/ 389342 h 2128862"/>
              <a:gd name="connsiteX27916" fmla="*/ 957968 w 2482948"/>
              <a:gd name="connsiteY27916" fmla="*/ 391583 h 2128862"/>
              <a:gd name="connsiteX27917" fmla="*/ 958391 w 2482948"/>
              <a:gd name="connsiteY27917" fmla="*/ 393949 h 2128862"/>
              <a:gd name="connsiteX27918" fmla="*/ 958671 w 2482948"/>
              <a:gd name="connsiteY27918" fmla="*/ 396489 h 2128862"/>
              <a:gd name="connsiteX27919" fmla="*/ 968986 w 2482948"/>
              <a:gd name="connsiteY27919" fmla="*/ 380210 h 2128862"/>
              <a:gd name="connsiteX27920" fmla="*/ 968930 w 2482948"/>
              <a:gd name="connsiteY27920" fmla="*/ 379563 h 2128862"/>
              <a:gd name="connsiteX27921" fmla="*/ 968724 w 2482948"/>
              <a:gd name="connsiteY27921" fmla="*/ 377181 h 2128862"/>
              <a:gd name="connsiteX27922" fmla="*/ 901997 w 2482948"/>
              <a:gd name="connsiteY27922" fmla="*/ 373343 h 2128862"/>
              <a:gd name="connsiteX27923" fmla="*/ 900493 w 2482948"/>
              <a:gd name="connsiteY27923" fmla="*/ 375368 h 2128862"/>
              <a:gd name="connsiteX27924" fmla="*/ 900911 w 2482948"/>
              <a:gd name="connsiteY27924" fmla="*/ 379983 h 2128862"/>
              <a:gd name="connsiteX27925" fmla="*/ 901319 w 2482948"/>
              <a:gd name="connsiteY27925" fmla="*/ 381523 h 2128862"/>
              <a:gd name="connsiteX27926" fmla="*/ 901604 w 2482948"/>
              <a:gd name="connsiteY27926" fmla="*/ 382598 h 2128862"/>
              <a:gd name="connsiteX27927" fmla="*/ 901856 w 2482948"/>
              <a:gd name="connsiteY27927" fmla="*/ 376667 h 2128862"/>
              <a:gd name="connsiteX27928" fmla="*/ 610100 w 2482948"/>
              <a:gd name="connsiteY27928" fmla="*/ 373157 h 2128862"/>
              <a:gd name="connsiteX27929" fmla="*/ 597371 w 2482948"/>
              <a:gd name="connsiteY27929" fmla="*/ 386711 h 2128862"/>
              <a:gd name="connsiteX27930" fmla="*/ 599363 w 2482948"/>
              <a:gd name="connsiteY27930" fmla="*/ 392243 h 2128862"/>
              <a:gd name="connsiteX27931" fmla="*/ 602295 w 2482948"/>
              <a:gd name="connsiteY27931" fmla="*/ 400381 h 2128862"/>
              <a:gd name="connsiteX27932" fmla="*/ 613484 w 2482948"/>
              <a:gd name="connsiteY27932" fmla="*/ 387972 h 2128862"/>
              <a:gd name="connsiteX27933" fmla="*/ 610793 w 2482948"/>
              <a:gd name="connsiteY27933" fmla="*/ 379229 h 2128862"/>
              <a:gd name="connsiteX27934" fmla="*/ 784349 w 2482948"/>
              <a:gd name="connsiteY27934" fmla="*/ 372710 h 2128862"/>
              <a:gd name="connsiteX27935" fmla="*/ 782628 w 2482948"/>
              <a:gd name="connsiteY27935" fmla="*/ 374324 h 2128862"/>
              <a:gd name="connsiteX27936" fmla="*/ 782608 w 2482948"/>
              <a:gd name="connsiteY27936" fmla="*/ 374569 h 2128862"/>
              <a:gd name="connsiteX27937" fmla="*/ 782517 w 2482948"/>
              <a:gd name="connsiteY27937" fmla="*/ 375660 h 2128862"/>
              <a:gd name="connsiteX27938" fmla="*/ 784391 w 2482948"/>
              <a:gd name="connsiteY27938" fmla="*/ 373025 h 2128862"/>
              <a:gd name="connsiteX27939" fmla="*/ 1094497 w 2482948"/>
              <a:gd name="connsiteY27939" fmla="*/ 371242 h 2128862"/>
              <a:gd name="connsiteX27940" fmla="*/ 1087121 w 2482948"/>
              <a:gd name="connsiteY27940" fmla="*/ 383667 h 2128862"/>
              <a:gd name="connsiteX27941" fmla="*/ 1081846 w 2482948"/>
              <a:gd name="connsiteY27941" fmla="*/ 392552 h 2128862"/>
              <a:gd name="connsiteX27942" fmla="*/ 1075888 w 2482948"/>
              <a:gd name="connsiteY27942" fmla="*/ 401546 h 2128862"/>
              <a:gd name="connsiteX27943" fmla="*/ 1073997 w 2482948"/>
              <a:gd name="connsiteY27943" fmla="*/ 404402 h 2128862"/>
              <a:gd name="connsiteX27944" fmla="*/ 1073280 w 2482948"/>
              <a:gd name="connsiteY27944" fmla="*/ 406324 h 2128862"/>
              <a:gd name="connsiteX27945" fmla="*/ 1076643 w 2482948"/>
              <a:gd name="connsiteY27945" fmla="*/ 401338 h 2128862"/>
              <a:gd name="connsiteX27946" fmla="*/ 1079434 w 2482948"/>
              <a:gd name="connsiteY27946" fmla="*/ 397199 h 2128862"/>
              <a:gd name="connsiteX27947" fmla="*/ 1083172 w 2482948"/>
              <a:gd name="connsiteY27947" fmla="*/ 391656 h 2128862"/>
              <a:gd name="connsiteX27948" fmla="*/ 1092449 w 2482948"/>
              <a:gd name="connsiteY27948" fmla="*/ 376407 h 2128862"/>
              <a:gd name="connsiteX27949" fmla="*/ 1093229 w 2482948"/>
              <a:gd name="connsiteY27949" fmla="*/ 374441 h 2128862"/>
              <a:gd name="connsiteX27950" fmla="*/ 1093515 w 2482948"/>
              <a:gd name="connsiteY27950" fmla="*/ 373718 h 2128862"/>
              <a:gd name="connsiteX27951" fmla="*/ 660218 w 2482948"/>
              <a:gd name="connsiteY27951" fmla="*/ 370537 h 2128862"/>
              <a:gd name="connsiteX27952" fmla="*/ 656793 w 2482948"/>
              <a:gd name="connsiteY27952" fmla="*/ 374212 h 2128862"/>
              <a:gd name="connsiteX27953" fmla="*/ 657863 w 2482948"/>
              <a:gd name="connsiteY27953" fmla="*/ 374659 h 2128862"/>
              <a:gd name="connsiteX27954" fmla="*/ 669894 w 2482948"/>
              <a:gd name="connsiteY27954" fmla="*/ 379688 h 2128862"/>
              <a:gd name="connsiteX27955" fmla="*/ 671669 w 2482948"/>
              <a:gd name="connsiteY27955" fmla="*/ 377773 h 2128862"/>
              <a:gd name="connsiteX27956" fmla="*/ 671479 w 2482948"/>
              <a:gd name="connsiteY27956" fmla="*/ 377630 h 2128862"/>
              <a:gd name="connsiteX27957" fmla="*/ 669530 w 2482948"/>
              <a:gd name="connsiteY27957" fmla="*/ 376166 h 2128862"/>
              <a:gd name="connsiteX27958" fmla="*/ 667215 w 2482948"/>
              <a:gd name="connsiteY27958" fmla="*/ 374767 h 2128862"/>
              <a:gd name="connsiteX27959" fmla="*/ 839385 w 2482948"/>
              <a:gd name="connsiteY27959" fmla="*/ 370521 h 2128862"/>
              <a:gd name="connsiteX27960" fmla="*/ 839497 w 2482948"/>
              <a:gd name="connsiteY27960" fmla="*/ 370894 h 2128862"/>
              <a:gd name="connsiteX27961" fmla="*/ 839659 w 2482948"/>
              <a:gd name="connsiteY27961" fmla="*/ 371438 h 2128862"/>
              <a:gd name="connsiteX27962" fmla="*/ 840671 w 2482948"/>
              <a:gd name="connsiteY27962" fmla="*/ 371514 h 2128862"/>
              <a:gd name="connsiteX27963" fmla="*/ 842624 w 2482948"/>
              <a:gd name="connsiteY27963" fmla="*/ 371662 h 2128862"/>
              <a:gd name="connsiteX27964" fmla="*/ 844932 w 2482948"/>
              <a:gd name="connsiteY27964" fmla="*/ 371837 h 2128862"/>
              <a:gd name="connsiteX27965" fmla="*/ 912119 w 2482948"/>
              <a:gd name="connsiteY27965" fmla="*/ 370464 h 2128862"/>
              <a:gd name="connsiteX27966" fmla="*/ 911878 w 2482948"/>
              <a:gd name="connsiteY27966" fmla="*/ 372004 h 2128862"/>
              <a:gd name="connsiteX27967" fmla="*/ 912194 w 2482948"/>
              <a:gd name="connsiteY27967" fmla="*/ 370789 h 2128862"/>
              <a:gd name="connsiteX27968" fmla="*/ 912121 w 2482948"/>
              <a:gd name="connsiteY27968" fmla="*/ 370470 h 2128862"/>
              <a:gd name="connsiteX27969" fmla="*/ 827909 w 2482948"/>
              <a:gd name="connsiteY27969" fmla="*/ 370313 h 2128862"/>
              <a:gd name="connsiteX27970" fmla="*/ 826551 w 2482948"/>
              <a:gd name="connsiteY27970" fmla="*/ 370446 h 2128862"/>
              <a:gd name="connsiteX27971" fmla="*/ 827680 w 2482948"/>
              <a:gd name="connsiteY27971" fmla="*/ 370531 h 2128862"/>
              <a:gd name="connsiteX27972" fmla="*/ 907616 w 2482948"/>
              <a:gd name="connsiteY27972" fmla="*/ 370111 h 2128862"/>
              <a:gd name="connsiteX27973" fmla="*/ 906834 w 2482948"/>
              <a:gd name="connsiteY27973" fmla="*/ 371232 h 2128862"/>
              <a:gd name="connsiteX27974" fmla="*/ 906609 w 2482948"/>
              <a:gd name="connsiteY27974" fmla="*/ 376517 h 2128862"/>
              <a:gd name="connsiteX27975" fmla="*/ 907105 w 2482948"/>
              <a:gd name="connsiteY27975" fmla="*/ 373366 h 2128862"/>
              <a:gd name="connsiteX27976" fmla="*/ 907137 w 2482948"/>
              <a:gd name="connsiteY27976" fmla="*/ 373164 h 2128862"/>
              <a:gd name="connsiteX27977" fmla="*/ 890585 w 2482948"/>
              <a:gd name="connsiteY27977" fmla="*/ 369932 h 2128862"/>
              <a:gd name="connsiteX27978" fmla="*/ 887528 w 2482948"/>
              <a:gd name="connsiteY27978" fmla="*/ 374180 h 2128862"/>
              <a:gd name="connsiteX27979" fmla="*/ 887535 w 2482948"/>
              <a:gd name="connsiteY27979" fmla="*/ 374183 h 2128862"/>
              <a:gd name="connsiteX27980" fmla="*/ 888861 w 2482948"/>
              <a:gd name="connsiteY27980" fmla="*/ 374780 h 2128862"/>
              <a:gd name="connsiteX27981" fmla="*/ 890546 w 2482948"/>
              <a:gd name="connsiteY27981" fmla="*/ 375538 h 2128862"/>
              <a:gd name="connsiteX27982" fmla="*/ 891392 w 2482948"/>
              <a:gd name="connsiteY27982" fmla="*/ 372335 h 2128862"/>
              <a:gd name="connsiteX27983" fmla="*/ 891989 w 2482948"/>
              <a:gd name="connsiteY27983" fmla="*/ 374948 h 2128862"/>
              <a:gd name="connsiteX27984" fmla="*/ 894143 w 2482948"/>
              <a:gd name="connsiteY27984" fmla="*/ 372101 h 2128862"/>
              <a:gd name="connsiteX27985" fmla="*/ 893698 w 2482948"/>
              <a:gd name="connsiteY27985" fmla="*/ 370413 h 2128862"/>
              <a:gd name="connsiteX27986" fmla="*/ 892908 w 2482948"/>
              <a:gd name="connsiteY27986" fmla="*/ 371508 h 2128862"/>
              <a:gd name="connsiteX27987" fmla="*/ 590427 w 2482948"/>
              <a:gd name="connsiteY27987" fmla="*/ 367999 h 2128862"/>
              <a:gd name="connsiteX27988" fmla="*/ 583064 w 2482948"/>
              <a:gd name="connsiteY27988" fmla="*/ 376112 h 2128862"/>
              <a:gd name="connsiteX27989" fmla="*/ 576865 w 2482948"/>
              <a:gd name="connsiteY27989" fmla="*/ 382943 h 2128862"/>
              <a:gd name="connsiteX27990" fmla="*/ 577011 w 2482948"/>
              <a:gd name="connsiteY27990" fmla="*/ 388190 h 2128862"/>
              <a:gd name="connsiteX27991" fmla="*/ 580409 w 2482948"/>
              <a:gd name="connsiteY27991" fmla="*/ 397474 h 2128862"/>
              <a:gd name="connsiteX27992" fmla="*/ 591658 w 2482948"/>
              <a:gd name="connsiteY27992" fmla="*/ 384831 h 2128862"/>
              <a:gd name="connsiteX27993" fmla="*/ 591626 w 2482948"/>
              <a:gd name="connsiteY27993" fmla="*/ 384743 h 2128862"/>
              <a:gd name="connsiteX27994" fmla="*/ 1003041 w 2482948"/>
              <a:gd name="connsiteY27994" fmla="*/ 367087 h 2128862"/>
              <a:gd name="connsiteX27995" fmla="*/ 993198 w 2482948"/>
              <a:gd name="connsiteY27995" fmla="*/ 385239 h 2128862"/>
              <a:gd name="connsiteX27996" fmla="*/ 991412 w 2482948"/>
              <a:gd name="connsiteY27996" fmla="*/ 388534 h 2128862"/>
              <a:gd name="connsiteX27997" fmla="*/ 992197 w 2482948"/>
              <a:gd name="connsiteY27997" fmla="*/ 403821 h 2128862"/>
              <a:gd name="connsiteX27998" fmla="*/ 992602 w 2482948"/>
              <a:gd name="connsiteY27998" fmla="*/ 411712 h 2128862"/>
              <a:gd name="connsiteX27999" fmla="*/ 1002604 w 2482948"/>
              <a:gd name="connsiteY27999" fmla="*/ 390183 h 2128862"/>
              <a:gd name="connsiteX28000" fmla="*/ 783368 w 2482948"/>
              <a:gd name="connsiteY28000" fmla="*/ 365449 h 2128862"/>
              <a:gd name="connsiteX28001" fmla="*/ 783366 w 2482948"/>
              <a:gd name="connsiteY28001" fmla="*/ 365466 h 2128862"/>
              <a:gd name="connsiteX28002" fmla="*/ 783363 w 2482948"/>
              <a:gd name="connsiteY28002" fmla="*/ 365504 h 2128862"/>
              <a:gd name="connsiteX28003" fmla="*/ 783375 w 2482948"/>
              <a:gd name="connsiteY28003" fmla="*/ 365506 h 2128862"/>
              <a:gd name="connsiteX28004" fmla="*/ 783372 w 2482948"/>
              <a:gd name="connsiteY28004" fmla="*/ 365484 h 2128862"/>
              <a:gd name="connsiteX28005" fmla="*/ 783370 w 2482948"/>
              <a:gd name="connsiteY28005" fmla="*/ 365462 h 2128862"/>
              <a:gd name="connsiteX28006" fmla="*/ 873682 w 2482948"/>
              <a:gd name="connsiteY28006" fmla="*/ 364397 h 2128862"/>
              <a:gd name="connsiteX28007" fmla="*/ 872906 w 2482948"/>
              <a:gd name="connsiteY28007" fmla="*/ 365675 h 2128862"/>
              <a:gd name="connsiteX28008" fmla="*/ 873102 w 2482948"/>
              <a:gd name="connsiteY28008" fmla="*/ 365763 h 2128862"/>
              <a:gd name="connsiteX28009" fmla="*/ 873234 w 2482948"/>
              <a:gd name="connsiteY28009" fmla="*/ 365822 h 2128862"/>
              <a:gd name="connsiteX28010" fmla="*/ 874267 w 2482948"/>
              <a:gd name="connsiteY28010" fmla="*/ 366283 h 2128862"/>
              <a:gd name="connsiteX28011" fmla="*/ 985410 w 2482948"/>
              <a:gd name="connsiteY28011" fmla="*/ 364340 h 2128862"/>
              <a:gd name="connsiteX28012" fmla="*/ 973859 w 2482948"/>
              <a:gd name="connsiteY28012" fmla="*/ 382044 h 2128862"/>
              <a:gd name="connsiteX28013" fmla="*/ 974548 w 2482948"/>
              <a:gd name="connsiteY28013" fmla="*/ 390226 h 2128862"/>
              <a:gd name="connsiteX28014" fmla="*/ 980019 w 2482948"/>
              <a:gd name="connsiteY28014" fmla="*/ 380881 h 2128862"/>
              <a:gd name="connsiteX28015" fmla="*/ 985768 w 2482948"/>
              <a:gd name="connsiteY28015" fmla="*/ 371062 h 2128862"/>
              <a:gd name="connsiteX28016" fmla="*/ 1068747 w 2482948"/>
              <a:gd name="connsiteY28016" fmla="*/ 363050 h 2128862"/>
              <a:gd name="connsiteX28017" fmla="*/ 1051323 w 2482948"/>
              <a:gd name="connsiteY28017" fmla="*/ 395363 h 2128862"/>
              <a:gd name="connsiteX28018" fmla="*/ 1051073 w 2482948"/>
              <a:gd name="connsiteY28018" fmla="*/ 396141 h 2128862"/>
              <a:gd name="connsiteX28019" fmla="*/ 1050879 w 2482948"/>
              <a:gd name="connsiteY28019" fmla="*/ 396745 h 2128862"/>
              <a:gd name="connsiteX28020" fmla="*/ 1052631 w 2482948"/>
              <a:gd name="connsiteY28020" fmla="*/ 393964 h 2128862"/>
              <a:gd name="connsiteX28021" fmla="*/ 1052983 w 2482948"/>
              <a:gd name="connsiteY28021" fmla="*/ 393326 h 2128862"/>
              <a:gd name="connsiteX28022" fmla="*/ 1068428 w 2482948"/>
              <a:gd name="connsiteY28022" fmla="*/ 365241 h 2128862"/>
              <a:gd name="connsiteX28023" fmla="*/ 1068552 w 2482948"/>
              <a:gd name="connsiteY28023" fmla="*/ 364390 h 2128862"/>
              <a:gd name="connsiteX28024" fmla="*/ 947726 w 2482948"/>
              <a:gd name="connsiteY28024" fmla="*/ 362635 h 2128862"/>
              <a:gd name="connsiteX28025" fmla="*/ 947470 w 2482948"/>
              <a:gd name="connsiteY28025" fmla="*/ 362945 h 2128862"/>
              <a:gd name="connsiteX28026" fmla="*/ 936903 w 2482948"/>
              <a:gd name="connsiteY28026" fmla="*/ 376850 h 2128862"/>
              <a:gd name="connsiteX28027" fmla="*/ 938434 w 2482948"/>
              <a:gd name="connsiteY28027" fmla="*/ 385666 h 2128862"/>
              <a:gd name="connsiteX28028" fmla="*/ 949344 w 2482948"/>
              <a:gd name="connsiteY28028" fmla="*/ 371489 h 2128862"/>
              <a:gd name="connsiteX28029" fmla="*/ 948473 w 2482948"/>
              <a:gd name="connsiteY28029" fmla="*/ 366721 h 2128862"/>
              <a:gd name="connsiteX28030" fmla="*/ 826172 w 2482948"/>
              <a:gd name="connsiteY28030" fmla="*/ 362131 h 2128862"/>
              <a:gd name="connsiteX28031" fmla="*/ 817414 w 2482948"/>
              <a:gd name="connsiteY28031" fmla="*/ 365766 h 2128862"/>
              <a:gd name="connsiteX28032" fmla="*/ 817516 w 2482948"/>
              <a:gd name="connsiteY28032" fmla="*/ 366074 h 2128862"/>
              <a:gd name="connsiteX28033" fmla="*/ 817688 w 2482948"/>
              <a:gd name="connsiteY28033" fmla="*/ 366595 h 2128862"/>
              <a:gd name="connsiteX28034" fmla="*/ 832359 w 2482948"/>
              <a:gd name="connsiteY28034" fmla="*/ 365114 h 2128862"/>
              <a:gd name="connsiteX28035" fmla="*/ 831996 w 2482948"/>
              <a:gd name="connsiteY28035" fmla="*/ 363912 h 2128862"/>
              <a:gd name="connsiteX28036" fmla="*/ 571706 w 2482948"/>
              <a:gd name="connsiteY28036" fmla="*/ 362071 h 2128862"/>
              <a:gd name="connsiteX28037" fmla="*/ 556761 w 2482948"/>
              <a:gd name="connsiteY28037" fmla="*/ 377832 h 2128862"/>
              <a:gd name="connsiteX28038" fmla="*/ 557845 w 2482948"/>
              <a:gd name="connsiteY28038" fmla="*/ 392742 h 2128862"/>
              <a:gd name="connsiteX28039" fmla="*/ 558563 w 2482948"/>
              <a:gd name="connsiteY28039" fmla="*/ 395456 h 2128862"/>
              <a:gd name="connsiteX28040" fmla="*/ 572313 w 2482948"/>
              <a:gd name="connsiteY28040" fmla="*/ 380004 h 2128862"/>
              <a:gd name="connsiteX28041" fmla="*/ 1037024 w 2482948"/>
              <a:gd name="connsiteY28041" fmla="*/ 361543 h 2128862"/>
              <a:gd name="connsiteX28042" fmla="*/ 1036926 w 2482948"/>
              <a:gd name="connsiteY28042" fmla="*/ 361763 h 2128862"/>
              <a:gd name="connsiteX28043" fmla="*/ 1036563 w 2482948"/>
              <a:gd name="connsiteY28043" fmla="*/ 362570 h 2128862"/>
              <a:gd name="connsiteX28044" fmla="*/ 1035684 w 2482948"/>
              <a:gd name="connsiteY28044" fmla="*/ 364522 h 2128862"/>
              <a:gd name="connsiteX28045" fmla="*/ 1036046 w 2482948"/>
              <a:gd name="connsiteY28045" fmla="*/ 363746 h 2128862"/>
              <a:gd name="connsiteX28046" fmla="*/ 1037014 w 2482948"/>
              <a:gd name="connsiteY28046" fmla="*/ 361665 h 2128862"/>
              <a:gd name="connsiteX28047" fmla="*/ 1037016 w 2482948"/>
              <a:gd name="connsiteY28047" fmla="*/ 361643 h 2128862"/>
              <a:gd name="connsiteX28048" fmla="*/ 1037018 w 2482948"/>
              <a:gd name="connsiteY28048" fmla="*/ 361620 h 2128862"/>
              <a:gd name="connsiteX28049" fmla="*/ 811146 w 2482948"/>
              <a:gd name="connsiteY28049" fmla="*/ 361503 h 2128862"/>
              <a:gd name="connsiteX28050" fmla="*/ 808955 w 2482948"/>
              <a:gd name="connsiteY28050" fmla="*/ 363613 h 2128862"/>
              <a:gd name="connsiteX28051" fmla="*/ 808884 w 2482948"/>
              <a:gd name="connsiteY28051" fmla="*/ 363681 h 2128862"/>
              <a:gd name="connsiteX28052" fmla="*/ 808111 w 2482948"/>
              <a:gd name="connsiteY28052" fmla="*/ 364426 h 2128862"/>
              <a:gd name="connsiteX28053" fmla="*/ 811298 w 2482948"/>
              <a:gd name="connsiteY28053" fmla="*/ 363125 h 2128862"/>
              <a:gd name="connsiteX28054" fmla="*/ 811591 w 2482948"/>
              <a:gd name="connsiteY28054" fmla="*/ 362854 h 2128862"/>
              <a:gd name="connsiteX28055" fmla="*/ 1053083 w 2482948"/>
              <a:gd name="connsiteY28055" fmla="*/ 360805 h 2128862"/>
              <a:gd name="connsiteX28056" fmla="*/ 1043748 w 2482948"/>
              <a:gd name="connsiteY28056" fmla="*/ 380136 h 2128862"/>
              <a:gd name="connsiteX28057" fmla="*/ 1045632 w 2482948"/>
              <a:gd name="connsiteY28057" fmla="*/ 376835 h 2128862"/>
              <a:gd name="connsiteX28058" fmla="*/ 1045872 w 2482948"/>
              <a:gd name="connsiteY28058" fmla="*/ 376415 h 2128862"/>
              <a:gd name="connsiteX28059" fmla="*/ 1052648 w 2482948"/>
              <a:gd name="connsiteY28059" fmla="*/ 364542 h 2128862"/>
              <a:gd name="connsiteX28060" fmla="*/ 891138 w 2482948"/>
              <a:gd name="connsiteY28060" fmla="*/ 360700 h 2128862"/>
              <a:gd name="connsiteX28061" fmla="*/ 881128 w 2482948"/>
              <a:gd name="connsiteY28061" fmla="*/ 370663 h 2128862"/>
              <a:gd name="connsiteX28062" fmla="*/ 883944 w 2482948"/>
              <a:gd name="connsiteY28062" fmla="*/ 371921 h 2128862"/>
              <a:gd name="connsiteX28063" fmla="*/ 887254 w 2482948"/>
              <a:gd name="connsiteY28063" fmla="*/ 367233 h 2128862"/>
              <a:gd name="connsiteX28064" fmla="*/ 891421 w 2482948"/>
              <a:gd name="connsiteY28064" fmla="*/ 361775 h 2128862"/>
              <a:gd name="connsiteX28065" fmla="*/ 891275 w 2482948"/>
              <a:gd name="connsiteY28065" fmla="*/ 361221 h 2128862"/>
              <a:gd name="connsiteX28066" fmla="*/ 549996 w 2482948"/>
              <a:gd name="connsiteY28066" fmla="*/ 358621 h 2128862"/>
              <a:gd name="connsiteX28067" fmla="*/ 537145 w 2482948"/>
              <a:gd name="connsiteY28067" fmla="*/ 372138 h 2128862"/>
              <a:gd name="connsiteX28068" fmla="*/ 538131 w 2482948"/>
              <a:gd name="connsiteY28068" fmla="*/ 388224 h 2128862"/>
              <a:gd name="connsiteX28069" fmla="*/ 538288 w 2482948"/>
              <a:gd name="connsiteY28069" fmla="*/ 390784 h 2128862"/>
              <a:gd name="connsiteX28070" fmla="*/ 541168 w 2482948"/>
              <a:gd name="connsiteY28070" fmla="*/ 387416 h 2128862"/>
              <a:gd name="connsiteX28071" fmla="*/ 551451 w 2482948"/>
              <a:gd name="connsiteY28071" fmla="*/ 376247 h 2128862"/>
              <a:gd name="connsiteX28072" fmla="*/ 550796 w 2482948"/>
              <a:gd name="connsiteY28072" fmla="*/ 368308 h 2128862"/>
              <a:gd name="connsiteX28073" fmla="*/ 966006 w 2482948"/>
              <a:gd name="connsiteY28073" fmla="*/ 356685 h 2128862"/>
              <a:gd name="connsiteX28074" fmla="*/ 954420 w 2482948"/>
              <a:gd name="connsiteY28074" fmla="*/ 371738 h 2128862"/>
              <a:gd name="connsiteX28075" fmla="*/ 954818 w 2482948"/>
              <a:gd name="connsiteY28075" fmla="*/ 373966 h 2128862"/>
              <a:gd name="connsiteX28076" fmla="*/ 956014 w 2482948"/>
              <a:gd name="connsiteY28076" fmla="*/ 380654 h 2128862"/>
              <a:gd name="connsiteX28077" fmla="*/ 967221 w 2482948"/>
              <a:gd name="connsiteY28077" fmla="*/ 364004 h 2128862"/>
              <a:gd name="connsiteX28078" fmla="*/ 966335 w 2482948"/>
              <a:gd name="connsiteY28078" fmla="*/ 358667 h 2128862"/>
              <a:gd name="connsiteX28079" fmla="*/ 895739 w 2482948"/>
              <a:gd name="connsiteY28079" fmla="*/ 356120 h 2128862"/>
              <a:gd name="connsiteX28080" fmla="*/ 894827 w 2482948"/>
              <a:gd name="connsiteY28080" fmla="*/ 357028 h 2128862"/>
              <a:gd name="connsiteX28081" fmla="*/ 894883 w 2482948"/>
              <a:gd name="connsiteY28081" fmla="*/ 357241 h 2128862"/>
              <a:gd name="connsiteX28082" fmla="*/ 895089 w 2482948"/>
              <a:gd name="connsiteY28082" fmla="*/ 356972 h 2128862"/>
              <a:gd name="connsiteX28083" fmla="*/ 895367 w 2482948"/>
              <a:gd name="connsiteY28083" fmla="*/ 356607 h 2128862"/>
              <a:gd name="connsiteX28084" fmla="*/ 816794 w 2482948"/>
              <a:gd name="connsiteY28084" fmla="*/ 356064 h 2128862"/>
              <a:gd name="connsiteX28085" fmla="*/ 814832 w 2482948"/>
              <a:gd name="connsiteY28085" fmla="*/ 357953 h 2128862"/>
              <a:gd name="connsiteX28086" fmla="*/ 815315 w 2482948"/>
              <a:gd name="connsiteY28086" fmla="*/ 359415 h 2128862"/>
              <a:gd name="connsiteX28087" fmla="*/ 818347 w 2482948"/>
              <a:gd name="connsiteY28087" fmla="*/ 356615 h 2128862"/>
              <a:gd name="connsiteX28088" fmla="*/ 1297189 w 2482948"/>
              <a:gd name="connsiteY28088" fmla="*/ 354548 h 2128862"/>
              <a:gd name="connsiteX28089" fmla="*/ 1235690 w 2482948"/>
              <a:gd name="connsiteY28089" fmla="*/ 416258 h 2128862"/>
              <a:gd name="connsiteX28090" fmla="*/ 1248916 w 2482948"/>
              <a:gd name="connsiteY28090" fmla="*/ 416481 h 2128862"/>
              <a:gd name="connsiteX28091" fmla="*/ 1255984 w 2482948"/>
              <a:gd name="connsiteY28091" fmla="*/ 416601 h 2128862"/>
              <a:gd name="connsiteX28092" fmla="*/ 1260148 w 2482948"/>
              <a:gd name="connsiteY28092" fmla="*/ 416671 h 2128862"/>
              <a:gd name="connsiteX28093" fmla="*/ 1300497 w 2482948"/>
              <a:gd name="connsiteY28093" fmla="*/ 381849 h 2128862"/>
              <a:gd name="connsiteX28094" fmla="*/ 1304220 w 2482948"/>
              <a:gd name="connsiteY28094" fmla="*/ 377436 h 2128862"/>
              <a:gd name="connsiteX28095" fmla="*/ 1454964 w 2482948"/>
              <a:gd name="connsiteY28095" fmla="*/ 407823 h 2128862"/>
              <a:gd name="connsiteX28096" fmla="*/ 1528566 w 2482948"/>
              <a:gd name="connsiteY28096" fmla="*/ 432373 h 2128862"/>
              <a:gd name="connsiteX28097" fmla="*/ 1539785 w 2482948"/>
              <a:gd name="connsiteY28097" fmla="*/ 436114 h 2128862"/>
              <a:gd name="connsiteX28098" fmla="*/ 1469592 w 2482948"/>
              <a:gd name="connsiteY28098" fmla="*/ 409469 h 2128862"/>
              <a:gd name="connsiteX28099" fmla="*/ 1463669 w 2482948"/>
              <a:gd name="connsiteY28099" fmla="*/ 407221 h 2128862"/>
              <a:gd name="connsiteX28100" fmla="*/ 1297189 w 2482948"/>
              <a:gd name="connsiteY28100" fmla="*/ 354548 h 2128862"/>
              <a:gd name="connsiteX28101" fmla="*/ 627984 w 2482948"/>
              <a:gd name="connsiteY28101" fmla="*/ 354113 h 2128862"/>
              <a:gd name="connsiteX28102" fmla="*/ 614909 w 2482948"/>
              <a:gd name="connsiteY28102" fmla="*/ 368036 h 2128862"/>
              <a:gd name="connsiteX28103" fmla="*/ 615482 w 2482948"/>
              <a:gd name="connsiteY28103" fmla="*/ 378953 h 2128862"/>
              <a:gd name="connsiteX28104" fmla="*/ 617124 w 2482948"/>
              <a:gd name="connsiteY28104" fmla="*/ 383936 h 2128862"/>
              <a:gd name="connsiteX28105" fmla="*/ 629547 w 2482948"/>
              <a:gd name="connsiteY28105" fmla="*/ 370159 h 2128862"/>
              <a:gd name="connsiteX28106" fmla="*/ 530109 w 2482948"/>
              <a:gd name="connsiteY28106" fmla="*/ 353979 h 2128862"/>
              <a:gd name="connsiteX28107" fmla="*/ 525775 w 2482948"/>
              <a:gd name="connsiteY28107" fmla="*/ 358513 h 2128862"/>
              <a:gd name="connsiteX28108" fmla="*/ 525774 w 2482948"/>
              <a:gd name="connsiteY28108" fmla="*/ 358514 h 2128862"/>
              <a:gd name="connsiteX28109" fmla="*/ 525343 w 2482948"/>
              <a:gd name="connsiteY28109" fmla="*/ 359018 h 2128862"/>
              <a:gd name="connsiteX28110" fmla="*/ 521211 w 2482948"/>
              <a:gd name="connsiteY28110" fmla="*/ 363860 h 2128862"/>
              <a:gd name="connsiteX28111" fmla="*/ 519656 w 2482948"/>
              <a:gd name="connsiteY28111" fmla="*/ 365682 h 2128862"/>
              <a:gd name="connsiteX28112" fmla="*/ 518302 w 2482948"/>
              <a:gd name="connsiteY28112" fmla="*/ 367268 h 2128862"/>
              <a:gd name="connsiteX28113" fmla="*/ 518912 w 2482948"/>
              <a:gd name="connsiteY28113" fmla="*/ 386463 h 2128862"/>
              <a:gd name="connsiteX28114" fmla="*/ 523608 w 2482948"/>
              <a:gd name="connsiteY28114" fmla="*/ 380968 h 2128862"/>
              <a:gd name="connsiteX28115" fmla="*/ 531457 w 2482948"/>
              <a:gd name="connsiteY28115" fmla="*/ 371786 h 2128862"/>
              <a:gd name="connsiteX28116" fmla="*/ 666974 w 2482948"/>
              <a:gd name="connsiteY28116" fmla="*/ 353666 h 2128862"/>
              <a:gd name="connsiteX28117" fmla="*/ 653849 w 2482948"/>
              <a:gd name="connsiteY28117" fmla="*/ 370361 h 2128862"/>
              <a:gd name="connsiteX28118" fmla="*/ 654025 w 2482948"/>
              <a:gd name="connsiteY28118" fmla="*/ 370835 h 2128862"/>
              <a:gd name="connsiteX28119" fmla="*/ 654068 w 2482948"/>
              <a:gd name="connsiteY28119" fmla="*/ 370948 h 2128862"/>
              <a:gd name="connsiteX28120" fmla="*/ 654174 w 2482948"/>
              <a:gd name="connsiteY28120" fmla="*/ 371235 h 2128862"/>
              <a:gd name="connsiteX28121" fmla="*/ 655027 w 2482948"/>
              <a:gd name="connsiteY28121" fmla="*/ 370300 h 2128862"/>
              <a:gd name="connsiteX28122" fmla="*/ 656520 w 2482948"/>
              <a:gd name="connsiteY28122" fmla="*/ 368663 h 2128862"/>
              <a:gd name="connsiteX28123" fmla="*/ 661462 w 2482948"/>
              <a:gd name="connsiteY28123" fmla="*/ 363784 h 2128862"/>
              <a:gd name="connsiteX28124" fmla="*/ 665587 w 2482948"/>
              <a:gd name="connsiteY28124" fmla="*/ 358907 h 2128862"/>
              <a:gd name="connsiteX28125" fmla="*/ 666623 w 2482948"/>
              <a:gd name="connsiteY28125" fmla="*/ 357683 h 2128862"/>
              <a:gd name="connsiteX28126" fmla="*/ 667330 w 2482948"/>
              <a:gd name="connsiteY28126" fmla="*/ 356848 h 2128862"/>
              <a:gd name="connsiteX28127" fmla="*/ 1086435 w 2482948"/>
              <a:gd name="connsiteY28127" fmla="*/ 352861 h 2128862"/>
              <a:gd name="connsiteX28128" fmla="*/ 1076249 w 2482948"/>
              <a:gd name="connsiteY28128" fmla="*/ 371081 h 2128862"/>
              <a:gd name="connsiteX28129" fmla="*/ 1073417 w 2482948"/>
              <a:gd name="connsiteY28129" fmla="*/ 376147 h 2128862"/>
              <a:gd name="connsiteX28130" fmla="*/ 1068375 w 2482948"/>
              <a:gd name="connsiteY28130" fmla="*/ 385166 h 2128862"/>
              <a:gd name="connsiteX28131" fmla="*/ 1067667 w 2482948"/>
              <a:gd name="connsiteY28131" fmla="*/ 387181 h 2128862"/>
              <a:gd name="connsiteX28132" fmla="*/ 1074528 w 2482948"/>
              <a:gd name="connsiteY28132" fmla="*/ 375158 h 2128862"/>
              <a:gd name="connsiteX28133" fmla="*/ 1086080 w 2482948"/>
              <a:gd name="connsiteY28133" fmla="*/ 354912 h 2128862"/>
              <a:gd name="connsiteX28134" fmla="*/ 869881 w 2482948"/>
              <a:gd name="connsiteY28134" fmla="*/ 352129 h 2128862"/>
              <a:gd name="connsiteX28135" fmla="*/ 866569 w 2482948"/>
              <a:gd name="connsiteY28135" fmla="*/ 356478 h 2128862"/>
              <a:gd name="connsiteX28136" fmla="*/ 865752 w 2482948"/>
              <a:gd name="connsiteY28136" fmla="*/ 357980 h 2128862"/>
              <a:gd name="connsiteX28137" fmla="*/ 868716 w 2482948"/>
              <a:gd name="connsiteY28137" fmla="*/ 355156 h 2128862"/>
              <a:gd name="connsiteX28138" fmla="*/ 870340 w 2482948"/>
              <a:gd name="connsiteY28138" fmla="*/ 353609 h 2128862"/>
              <a:gd name="connsiteX28139" fmla="*/ 1002488 w 2482948"/>
              <a:gd name="connsiteY28139" fmla="*/ 351973 h 2128862"/>
              <a:gd name="connsiteX28140" fmla="*/ 990581 w 2482948"/>
              <a:gd name="connsiteY28140" fmla="*/ 372353 h 2128862"/>
              <a:gd name="connsiteX28141" fmla="*/ 990915 w 2482948"/>
              <a:gd name="connsiteY28141" fmla="*/ 378861 h 2128862"/>
              <a:gd name="connsiteX28142" fmla="*/ 990917 w 2482948"/>
              <a:gd name="connsiteY28142" fmla="*/ 378888 h 2128862"/>
              <a:gd name="connsiteX28143" fmla="*/ 1002876 w 2482948"/>
              <a:gd name="connsiteY28143" fmla="*/ 356848 h 2128862"/>
              <a:gd name="connsiteX28144" fmla="*/ 1003052 w 2482948"/>
              <a:gd name="connsiteY28144" fmla="*/ 356523 h 2128862"/>
              <a:gd name="connsiteX28145" fmla="*/ 1002777 w 2482948"/>
              <a:gd name="connsiteY28145" fmla="*/ 354305 h 2128862"/>
              <a:gd name="connsiteX28146" fmla="*/ 1002754 w 2482948"/>
              <a:gd name="connsiteY28146" fmla="*/ 354116 h 2128862"/>
              <a:gd name="connsiteX28147" fmla="*/ 463530 w 2482948"/>
              <a:gd name="connsiteY28147" fmla="*/ 351105 h 2128862"/>
              <a:gd name="connsiteX28148" fmla="*/ 375285 w 2482948"/>
              <a:gd name="connsiteY28148" fmla="*/ 460720 h 2128862"/>
              <a:gd name="connsiteX28149" fmla="*/ 325923 w 2482948"/>
              <a:gd name="connsiteY28149" fmla="*/ 528421 h 2128862"/>
              <a:gd name="connsiteX28150" fmla="*/ 91517 w 2482948"/>
              <a:gd name="connsiteY28150" fmla="*/ 932979 h 2128862"/>
              <a:gd name="connsiteX28151" fmla="*/ 55132 w 2482948"/>
              <a:gd name="connsiteY28151" fmla="*/ 1021795 h 2128862"/>
              <a:gd name="connsiteX28152" fmla="*/ 45740 w 2482948"/>
              <a:gd name="connsiteY28152" fmla="*/ 1048061 h 2128862"/>
              <a:gd name="connsiteX28153" fmla="*/ 29436 w 2482948"/>
              <a:gd name="connsiteY28153" fmla="*/ 1093655 h 2128862"/>
              <a:gd name="connsiteX28154" fmla="*/ 29812 w 2482948"/>
              <a:gd name="connsiteY28154" fmla="*/ 1095700 h 2128862"/>
              <a:gd name="connsiteX28155" fmla="*/ 32422 w 2482948"/>
              <a:gd name="connsiteY28155" fmla="*/ 1089153 h 2128862"/>
              <a:gd name="connsiteX28156" fmla="*/ 56820 w 2482948"/>
              <a:gd name="connsiteY28156" fmla="*/ 1027930 h 2128862"/>
              <a:gd name="connsiteX28157" fmla="*/ 94825 w 2482948"/>
              <a:gd name="connsiteY28157" fmla="*/ 940562 h 2128862"/>
              <a:gd name="connsiteX28158" fmla="*/ 331574 w 2482948"/>
              <a:gd name="connsiteY28158" fmla="*/ 540693 h 2128862"/>
              <a:gd name="connsiteX28159" fmla="*/ 381075 w 2482948"/>
              <a:gd name="connsiteY28159" fmla="*/ 473543 h 2128862"/>
              <a:gd name="connsiteX28160" fmla="*/ 443838 w 2482948"/>
              <a:gd name="connsiteY28160" fmla="*/ 393422 h 2128862"/>
              <a:gd name="connsiteX28161" fmla="*/ 463939 w 2482948"/>
              <a:gd name="connsiteY28161" fmla="*/ 369750 h 2128862"/>
              <a:gd name="connsiteX28162" fmla="*/ 464514 w 2482948"/>
              <a:gd name="connsiteY28162" fmla="*/ 369073 h 2128862"/>
              <a:gd name="connsiteX28163" fmla="*/ 464248 w 2482948"/>
              <a:gd name="connsiteY28163" fmla="*/ 364226 h 2128862"/>
              <a:gd name="connsiteX28164" fmla="*/ 464107 w 2482948"/>
              <a:gd name="connsiteY28164" fmla="*/ 361653 h 2128862"/>
              <a:gd name="connsiteX28165" fmla="*/ 812562 w 2482948"/>
              <a:gd name="connsiteY28165" fmla="*/ 351082 h 2128862"/>
              <a:gd name="connsiteX28166" fmla="*/ 813032 w 2482948"/>
              <a:gd name="connsiteY28166" fmla="*/ 352504 h 2128862"/>
              <a:gd name="connsiteX28167" fmla="*/ 813202 w 2482948"/>
              <a:gd name="connsiteY28167" fmla="*/ 353020 h 2128862"/>
              <a:gd name="connsiteX28168" fmla="*/ 814424 w 2482948"/>
              <a:gd name="connsiteY28168" fmla="*/ 351806 h 2128862"/>
              <a:gd name="connsiteX28169" fmla="*/ 813226 w 2482948"/>
              <a:gd name="connsiteY28169" fmla="*/ 351340 h 2128862"/>
              <a:gd name="connsiteX28170" fmla="*/ 907677 w 2482948"/>
              <a:gd name="connsiteY28170" fmla="*/ 351030 h 2128862"/>
              <a:gd name="connsiteX28171" fmla="*/ 897117 w 2482948"/>
              <a:gd name="connsiteY28171" fmla="*/ 365672 h 2128862"/>
              <a:gd name="connsiteX28172" fmla="*/ 897526 w 2482948"/>
              <a:gd name="connsiteY28172" fmla="*/ 367214 h 2128862"/>
              <a:gd name="connsiteX28173" fmla="*/ 897536 w 2482948"/>
              <a:gd name="connsiteY28173" fmla="*/ 367250 h 2128862"/>
              <a:gd name="connsiteX28174" fmla="*/ 897608 w 2482948"/>
              <a:gd name="connsiteY28174" fmla="*/ 367521 h 2128862"/>
              <a:gd name="connsiteX28175" fmla="*/ 901198 w 2482948"/>
              <a:gd name="connsiteY28175" fmla="*/ 362777 h 2128862"/>
              <a:gd name="connsiteX28176" fmla="*/ 908236 w 2482948"/>
              <a:gd name="connsiteY28176" fmla="*/ 353475 h 2128862"/>
              <a:gd name="connsiteX28177" fmla="*/ 984207 w 2482948"/>
              <a:gd name="connsiteY28177" fmla="*/ 350999 h 2128862"/>
              <a:gd name="connsiteX28178" fmla="*/ 982330 w 2482948"/>
              <a:gd name="connsiteY28178" fmla="*/ 354017 h 2128862"/>
              <a:gd name="connsiteX28179" fmla="*/ 982230 w 2482948"/>
              <a:gd name="connsiteY28179" fmla="*/ 354177 h 2128862"/>
              <a:gd name="connsiteX28180" fmla="*/ 979291 w 2482948"/>
              <a:gd name="connsiteY28180" fmla="*/ 358903 h 2128862"/>
              <a:gd name="connsiteX28181" fmla="*/ 972654 w 2482948"/>
              <a:gd name="connsiteY28181" fmla="*/ 368203 h 2128862"/>
              <a:gd name="connsiteX28182" fmla="*/ 972734 w 2482948"/>
              <a:gd name="connsiteY28182" fmla="*/ 368689 h 2128862"/>
              <a:gd name="connsiteX28183" fmla="*/ 973151 w 2482948"/>
              <a:gd name="connsiteY28183" fmla="*/ 373637 h 2128862"/>
              <a:gd name="connsiteX28184" fmla="*/ 984851 w 2482948"/>
              <a:gd name="connsiteY28184" fmla="*/ 355170 h 2128862"/>
              <a:gd name="connsiteX28185" fmla="*/ 807644 w 2482948"/>
              <a:gd name="connsiteY28185" fmla="*/ 350862 h 2128862"/>
              <a:gd name="connsiteX28186" fmla="*/ 806247 w 2482948"/>
              <a:gd name="connsiteY28186" fmla="*/ 352172 h 2128862"/>
              <a:gd name="connsiteX28187" fmla="*/ 802455 w 2482948"/>
              <a:gd name="connsiteY28187" fmla="*/ 363698 h 2128862"/>
              <a:gd name="connsiteX28188" fmla="*/ 809549 w 2482948"/>
              <a:gd name="connsiteY28188" fmla="*/ 356650 h 2128862"/>
              <a:gd name="connsiteX28189" fmla="*/ 510110 w 2482948"/>
              <a:gd name="connsiteY28189" fmla="*/ 349704 h 2128862"/>
              <a:gd name="connsiteX28190" fmla="*/ 501484 w 2482948"/>
              <a:gd name="connsiteY28190" fmla="*/ 359836 h 2128862"/>
              <a:gd name="connsiteX28191" fmla="*/ 501060 w 2482948"/>
              <a:gd name="connsiteY28191" fmla="*/ 380579 h 2128862"/>
              <a:gd name="connsiteX28192" fmla="*/ 505196 w 2482948"/>
              <a:gd name="connsiteY28192" fmla="*/ 375729 h 2128862"/>
              <a:gd name="connsiteX28193" fmla="*/ 511179 w 2482948"/>
              <a:gd name="connsiteY28193" fmla="*/ 368712 h 2128862"/>
              <a:gd name="connsiteX28194" fmla="*/ 509792 w 2482948"/>
              <a:gd name="connsiteY28194" fmla="*/ 355750 h 2128862"/>
              <a:gd name="connsiteX28195" fmla="*/ 607378 w 2482948"/>
              <a:gd name="connsiteY28195" fmla="*/ 349319 h 2128862"/>
              <a:gd name="connsiteX28196" fmla="*/ 594819 w 2482948"/>
              <a:gd name="connsiteY28196" fmla="*/ 363159 h 2128862"/>
              <a:gd name="connsiteX28197" fmla="*/ 595192 w 2482948"/>
              <a:gd name="connsiteY28197" fmla="*/ 368308 h 2128862"/>
              <a:gd name="connsiteX28198" fmla="*/ 595458 w 2482948"/>
              <a:gd name="connsiteY28198" fmla="*/ 371976 h 2128862"/>
              <a:gd name="connsiteX28199" fmla="*/ 596034 w 2482948"/>
              <a:gd name="connsiteY28199" fmla="*/ 379914 h 2128862"/>
              <a:gd name="connsiteX28200" fmla="*/ 601242 w 2482948"/>
              <a:gd name="connsiteY28200" fmla="*/ 374060 h 2128862"/>
              <a:gd name="connsiteX28201" fmla="*/ 609277 w 2482948"/>
              <a:gd name="connsiteY28201" fmla="*/ 365946 h 2128862"/>
              <a:gd name="connsiteX28202" fmla="*/ 1054692 w 2482948"/>
              <a:gd name="connsiteY28202" fmla="*/ 346984 h 2128862"/>
              <a:gd name="connsiteX28203" fmla="*/ 1046104 w 2482948"/>
              <a:gd name="connsiteY28203" fmla="*/ 364761 h 2128862"/>
              <a:gd name="connsiteX28204" fmla="*/ 1040981 w 2482948"/>
              <a:gd name="connsiteY28204" fmla="*/ 375364 h 2128862"/>
              <a:gd name="connsiteX28205" fmla="*/ 1039748 w 2482948"/>
              <a:gd name="connsiteY28205" fmla="*/ 377915 h 2128862"/>
              <a:gd name="connsiteX28206" fmla="*/ 1039744 w 2482948"/>
              <a:gd name="connsiteY28206" fmla="*/ 377967 h 2128862"/>
              <a:gd name="connsiteX28207" fmla="*/ 1039740 w 2482948"/>
              <a:gd name="connsiteY28207" fmla="*/ 378007 h 2128862"/>
              <a:gd name="connsiteX28208" fmla="*/ 1039737 w 2482948"/>
              <a:gd name="connsiteY28208" fmla="*/ 378047 h 2128862"/>
              <a:gd name="connsiteX28209" fmla="*/ 1050155 w 2482948"/>
              <a:gd name="connsiteY28209" fmla="*/ 356446 h 2128862"/>
              <a:gd name="connsiteX28210" fmla="*/ 1054684 w 2482948"/>
              <a:gd name="connsiteY28210" fmla="*/ 347054 h 2128862"/>
              <a:gd name="connsiteX28211" fmla="*/ 887246 w 2482948"/>
              <a:gd name="connsiteY28211" fmla="*/ 345930 h 2128862"/>
              <a:gd name="connsiteX28212" fmla="*/ 876978 w 2482948"/>
              <a:gd name="connsiteY28212" fmla="*/ 359363 h 2128862"/>
              <a:gd name="connsiteX28213" fmla="*/ 877962 w 2482948"/>
              <a:gd name="connsiteY28213" fmla="*/ 362539 h 2128862"/>
              <a:gd name="connsiteX28214" fmla="*/ 878212 w 2482948"/>
              <a:gd name="connsiteY28214" fmla="*/ 363345 h 2128862"/>
              <a:gd name="connsiteX28215" fmla="*/ 878330 w 2482948"/>
              <a:gd name="connsiteY28215" fmla="*/ 363727 h 2128862"/>
              <a:gd name="connsiteX28216" fmla="*/ 879118 w 2482948"/>
              <a:gd name="connsiteY28216" fmla="*/ 362546 h 2128862"/>
              <a:gd name="connsiteX28217" fmla="*/ 888416 w 2482948"/>
              <a:gd name="connsiteY28217" fmla="*/ 350369 h 2128862"/>
              <a:gd name="connsiteX28218" fmla="*/ 1038423 w 2482948"/>
              <a:gd name="connsiteY28218" fmla="*/ 345074 h 2128862"/>
              <a:gd name="connsiteX28219" fmla="*/ 1038315 w 2482948"/>
              <a:gd name="connsiteY28219" fmla="*/ 345322 h 2128862"/>
              <a:gd name="connsiteX28220" fmla="*/ 1034059 w 2482948"/>
              <a:gd name="connsiteY28220" fmla="*/ 355079 h 2128862"/>
              <a:gd name="connsiteX28221" fmla="*/ 1025379 w 2482948"/>
              <a:gd name="connsiteY28221" fmla="*/ 376440 h 2128862"/>
              <a:gd name="connsiteX28222" fmla="*/ 1024538 w 2482948"/>
              <a:gd name="connsiteY28222" fmla="*/ 377974 h 2128862"/>
              <a:gd name="connsiteX28223" fmla="*/ 1024527 w 2482948"/>
              <a:gd name="connsiteY28223" fmla="*/ 378994 h 2128862"/>
              <a:gd name="connsiteX28224" fmla="*/ 1031233 w 2482948"/>
              <a:gd name="connsiteY28224" fmla="*/ 364110 h 2128862"/>
              <a:gd name="connsiteX28225" fmla="*/ 1035089 w 2482948"/>
              <a:gd name="connsiteY28225" fmla="*/ 355552 h 2128862"/>
              <a:gd name="connsiteX28226" fmla="*/ 1038151 w 2482948"/>
              <a:gd name="connsiteY28226" fmla="*/ 348284 h 2128862"/>
              <a:gd name="connsiteX28227" fmla="*/ 1103865 w 2482948"/>
              <a:gd name="connsiteY28227" fmla="*/ 344418 h 2128862"/>
              <a:gd name="connsiteX28228" fmla="*/ 1094200 w 2482948"/>
              <a:gd name="connsiteY28228" fmla="*/ 361044 h 2128862"/>
              <a:gd name="connsiteX28229" fmla="*/ 1082927 w 2482948"/>
              <a:gd name="connsiteY28229" fmla="*/ 380437 h 2128862"/>
              <a:gd name="connsiteX28230" fmla="*/ 1082688 w 2482948"/>
              <a:gd name="connsiteY28230" fmla="*/ 381079 h 2128862"/>
              <a:gd name="connsiteX28231" fmla="*/ 1082312 w 2482948"/>
              <a:gd name="connsiteY28231" fmla="*/ 382087 h 2128862"/>
              <a:gd name="connsiteX28232" fmla="*/ 1081600 w 2482948"/>
              <a:gd name="connsiteY28232" fmla="*/ 383999 h 2128862"/>
              <a:gd name="connsiteX28233" fmla="*/ 1103207 w 2482948"/>
              <a:gd name="connsiteY28233" fmla="*/ 347764 h 2128862"/>
              <a:gd name="connsiteX28234" fmla="*/ 1103674 w 2482948"/>
              <a:gd name="connsiteY28234" fmla="*/ 345388 h 2128862"/>
              <a:gd name="connsiteX28235" fmla="*/ 1103836 w 2482948"/>
              <a:gd name="connsiteY28235" fmla="*/ 344569 h 2128862"/>
              <a:gd name="connsiteX28236" fmla="*/ 588717 w 2482948"/>
              <a:gd name="connsiteY28236" fmla="*/ 344132 h 2128862"/>
              <a:gd name="connsiteX28237" fmla="*/ 576151 w 2482948"/>
              <a:gd name="connsiteY28237" fmla="*/ 357383 h 2128862"/>
              <a:gd name="connsiteX28238" fmla="*/ 576647 w 2482948"/>
              <a:gd name="connsiteY28238" fmla="*/ 375133 h 2128862"/>
              <a:gd name="connsiteX28239" fmla="*/ 589873 w 2482948"/>
              <a:gd name="connsiteY28239" fmla="*/ 360269 h 2128862"/>
              <a:gd name="connsiteX28240" fmla="*/ 589675 w 2482948"/>
              <a:gd name="connsiteY28240" fmla="*/ 357496 h 2128862"/>
              <a:gd name="connsiteX28241" fmla="*/ 588881 w 2482948"/>
              <a:gd name="connsiteY28241" fmla="*/ 346424 h 2128862"/>
              <a:gd name="connsiteX28242" fmla="*/ 963781 w 2482948"/>
              <a:gd name="connsiteY28242" fmla="*/ 343279 h 2128862"/>
              <a:gd name="connsiteX28243" fmla="*/ 951893 w 2482948"/>
              <a:gd name="connsiteY28243" fmla="*/ 357611 h 2128862"/>
              <a:gd name="connsiteX28244" fmla="*/ 953426 w 2482948"/>
              <a:gd name="connsiteY28244" fmla="*/ 366184 h 2128862"/>
              <a:gd name="connsiteX28245" fmla="*/ 955112 w 2482948"/>
              <a:gd name="connsiteY28245" fmla="*/ 363993 h 2128862"/>
              <a:gd name="connsiteX28246" fmla="*/ 957500 w 2482948"/>
              <a:gd name="connsiteY28246" fmla="*/ 360890 h 2128862"/>
              <a:gd name="connsiteX28247" fmla="*/ 965071 w 2482948"/>
              <a:gd name="connsiteY28247" fmla="*/ 351052 h 2128862"/>
              <a:gd name="connsiteX28248" fmla="*/ 964980 w 2482948"/>
              <a:gd name="connsiteY28248" fmla="*/ 350504 h 2128862"/>
              <a:gd name="connsiteX28249" fmla="*/ 799698 w 2482948"/>
              <a:gd name="connsiteY28249" fmla="*/ 342413 h 2128862"/>
              <a:gd name="connsiteX28250" fmla="*/ 799698 w 2482948"/>
              <a:gd name="connsiteY28250" fmla="*/ 350793 h 2128862"/>
              <a:gd name="connsiteX28251" fmla="*/ 803446 w 2482948"/>
              <a:gd name="connsiteY28251" fmla="*/ 347433 h 2128862"/>
              <a:gd name="connsiteX28252" fmla="*/ 804115 w 2482948"/>
              <a:gd name="connsiteY28252" fmla="*/ 345542 h 2128862"/>
              <a:gd name="connsiteX28253" fmla="*/ 804506 w 2482948"/>
              <a:gd name="connsiteY28253" fmla="*/ 344435 h 2128862"/>
              <a:gd name="connsiteX28254" fmla="*/ 866726 w 2482948"/>
              <a:gd name="connsiteY28254" fmla="*/ 341945 h 2128862"/>
              <a:gd name="connsiteX28255" fmla="*/ 864051 w 2482948"/>
              <a:gd name="connsiteY28255" fmla="*/ 344267 h 2128862"/>
              <a:gd name="connsiteX28256" fmla="*/ 857884 w 2482948"/>
              <a:gd name="connsiteY28256" fmla="*/ 352341 h 2128862"/>
              <a:gd name="connsiteX28257" fmla="*/ 855796 w 2482948"/>
              <a:gd name="connsiteY28257" fmla="*/ 356517 h 2128862"/>
              <a:gd name="connsiteX28258" fmla="*/ 860227 w 2482948"/>
              <a:gd name="connsiteY28258" fmla="*/ 358547 h 2128862"/>
              <a:gd name="connsiteX28259" fmla="*/ 862709 w 2482948"/>
              <a:gd name="connsiteY28259" fmla="*/ 354272 h 2128862"/>
              <a:gd name="connsiteX28260" fmla="*/ 868279 w 2482948"/>
              <a:gd name="connsiteY28260" fmla="*/ 346957 h 2128862"/>
              <a:gd name="connsiteX28261" fmla="*/ 794872 w 2482948"/>
              <a:gd name="connsiteY28261" fmla="*/ 340283 h 2128862"/>
              <a:gd name="connsiteX28262" fmla="*/ 792171 w 2482948"/>
              <a:gd name="connsiteY28262" fmla="*/ 342764 h 2128862"/>
              <a:gd name="connsiteX28263" fmla="*/ 794351 w 2482948"/>
              <a:gd name="connsiteY28263" fmla="*/ 351330 h 2128862"/>
              <a:gd name="connsiteX28264" fmla="*/ 794872 w 2482948"/>
              <a:gd name="connsiteY28264" fmla="*/ 353376 h 2128862"/>
              <a:gd name="connsiteX28265" fmla="*/ 844865 w 2482948"/>
              <a:gd name="connsiteY28265" fmla="*/ 339992 h 2128862"/>
              <a:gd name="connsiteX28266" fmla="*/ 842166 w 2482948"/>
              <a:gd name="connsiteY28266" fmla="*/ 343516 h 2128862"/>
              <a:gd name="connsiteX28267" fmla="*/ 840637 w 2482948"/>
              <a:gd name="connsiteY28267" fmla="*/ 347593 h 2128862"/>
              <a:gd name="connsiteX28268" fmla="*/ 844510 w 2482948"/>
              <a:gd name="connsiteY28268" fmla="*/ 349308 h 2128862"/>
              <a:gd name="connsiteX28269" fmla="*/ 846376 w 2482948"/>
              <a:gd name="connsiteY28269" fmla="*/ 345440 h 2128862"/>
              <a:gd name="connsiteX28270" fmla="*/ 846340 w 2482948"/>
              <a:gd name="connsiteY28270" fmla="*/ 345308 h 2128862"/>
              <a:gd name="connsiteX28271" fmla="*/ 1000772 w 2482948"/>
              <a:gd name="connsiteY28271" fmla="*/ 338133 h 2128862"/>
              <a:gd name="connsiteX28272" fmla="*/ 1000002 w 2482948"/>
              <a:gd name="connsiteY28272" fmla="*/ 339350 h 2128862"/>
              <a:gd name="connsiteX28273" fmla="*/ 993169 w 2482948"/>
              <a:gd name="connsiteY28273" fmla="*/ 352449 h 2128862"/>
              <a:gd name="connsiteX28274" fmla="*/ 989823 w 2482948"/>
              <a:gd name="connsiteY28274" fmla="*/ 357577 h 2128862"/>
              <a:gd name="connsiteX28275" fmla="*/ 990020 w 2482948"/>
              <a:gd name="connsiteY28275" fmla="*/ 361412 h 2128862"/>
              <a:gd name="connsiteX28276" fmla="*/ 990023 w 2482948"/>
              <a:gd name="connsiteY28276" fmla="*/ 361472 h 2128862"/>
              <a:gd name="connsiteX28277" fmla="*/ 990132 w 2482948"/>
              <a:gd name="connsiteY28277" fmla="*/ 363607 h 2128862"/>
              <a:gd name="connsiteX28278" fmla="*/ 1001519 w 2482948"/>
              <a:gd name="connsiteY28278" fmla="*/ 344157 h 2128862"/>
              <a:gd name="connsiteX28279" fmla="*/ 1001422 w 2482948"/>
              <a:gd name="connsiteY28279" fmla="*/ 343375 h 2128862"/>
              <a:gd name="connsiteX28280" fmla="*/ 1001336 w 2482948"/>
              <a:gd name="connsiteY28280" fmla="*/ 342686 h 2128862"/>
              <a:gd name="connsiteX28281" fmla="*/ 1089115 w 2482948"/>
              <a:gd name="connsiteY28281" fmla="*/ 337347 h 2128862"/>
              <a:gd name="connsiteX28282" fmla="*/ 1072867 w 2482948"/>
              <a:gd name="connsiteY28282" fmla="*/ 366913 h 2128862"/>
              <a:gd name="connsiteX28283" fmla="*/ 1072823 w 2482948"/>
              <a:gd name="connsiteY28283" fmla="*/ 367213 h 2128862"/>
              <a:gd name="connsiteX28284" fmla="*/ 1072616 w 2482948"/>
              <a:gd name="connsiteY28284" fmla="*/ 368647 h 2128862"/>
              <a:gd name="connsiteX28285" fmla="*/ 1088642 w 2482948"/>
              <a:gd name="connsiteY28285" fmla="*/ 340087 h 2128862"/>
              <a:gd name="connsiteX28286" fmla="*/ 904434 w 2482948"/>
              <a:gd name="connsiteY28286" fmla="*/ 336841 h 2128862"/>
              <a:gd name="connsiteX28287" fmla="*/ 893295 w 2482948"/>
              <a:gd name="connsiteY28287" fmla="*/ 351248 h 2128862"/>
              <a:gd name="connsiteX28288" fmla="*/ 893499 w 2482948"/>
              <a:gd name="connsiteY28288" fmla="*/ 352017 h 2128862"/>
              <a:gd name="connsiteX28289" fmla="*/ 894699 w 2482948"/>
              <a:gd name="connsiteY28289" fmla="*/ 350824 h 2128862"/>
              <a:gd name="connsiteX28290" fmla="*/ 904627 w 2482948"/>
              <a:gd name="connsiteY28290" fmla="*/ 342276 h 2128862"/>
              <a:gd name="connsiteX28291" fmla="*/ 905505 w 2482948"/>
              <a:gd name="connsiteY28291" fmla="*/ 341527 h 2128862"/>
              <a:gd name="connsiteX28292" fmla="*/ 570848 w 2482948"/>
              <a:gd name="connsiteY28292" fmla="*/ 336690 h 2128862"/>
              <a:gd name="connsiteX28293" fmla="*/ 554982 w 2482948"/>
              <a:gd name="connsiteY28293" fmla="*/ 353377 h 2128862"/>
              <a:gd name="connsiteX28294" fmla="*/ 555415 w 2482948"/>
              <a:gd name="connsiteY28294" fmla="*/ 359326 h 2128862"/>
              <a:gd name="connsiteX28295" fmla="*/ 555749 w 2482948"/>
              <a:gd name="connsiteY28295" fmla="*/ 363924 h 2128862"/>
              <a:gd name="connsiteX28296" fmla="*/ 556265 w 2482948"/>
              <a:gd name="connsiteY28296" fmla="*/ 371018 h 2128862"/>
              <a:gd name="connsiteX28297" fmla="*/ 571451 w 2482948"/>
              <a:gd name="connsiteY28297" fmla="*/ 354524 h 2128862"/>
              <a:gd name="connsiteX28298" fmla="*/ 790423 w 2482948"/>
              <a:gd name="connsiteY28298" fmla="*/ 335896 h 2128862"/>
              <a:gd name="connsiteX28299" fmla="*/ 790508 w 2482948"/>
              <a:gd name="connsiteY28299" fmla="*/ 336228 h 2128862"/>
              <a:gd name="connsiteX28300" fmla="*/ 790730 w 2482948"/>
              <a:gd name="connsiteY28300" fmla="*/ 336034 h 2128862"/>
              <a:gd name="connsiteX28301" fmla="*/ 645214 w 2482948"/>
              <a:gd name="connsiteY28301" fmla="*/ 335765 h 2128862"/>
              <a:gd name="connsiteX28302" fmla="*/ 632139 w 2482948"/>
              <a:gd name="connsiteY28302" fmla="*/ 349688 h 2128862"/>
              <a:gd name="connsiteX28303" fmla="*/ 633707 w 2482948"/>
              <a:gd name="connsiteY28303" fmla="*/ 365820 h 2128862"/>
              <a:gd name="connsiteX28304" fmla="*/ 639707 w 2482948"/>
              <a:gd name="connsiteY28304" fmla="*/ 359980 h 2128862"/>
              <a:gd name="connsiteX28305" fmla="*/ 646912 w 2482948"/>
              <a:gd name="connsiteY28305" fmla="*/ 352072 h 2128862"/>
              <a:gd name="connsiteX28306" fmla="*/ 548063 w 2482948"/>
              <a:gd name="connsiteY28306" fmla="*/ 335200 h 2128862"/>
              <a:gd name="connsiteX28307" fmla="*/ 535674 w 2482948"/>
              <a:gd name="connsiteY28307" fmla="*/ 348158 h 2128862"/>
              <a:gd name="connsiteX28308" fmla="*/ 536765 w 2482948"/>
              <a:gd name="connsiteY28308" fmla="*/ 365950 h 2128862"/>
              <a:gd name="connsiteX28309" fmla="*/ 549466 w 2482948"/>
              <a:gd name="connsiteY28309" fmla="*/ 352198 h 2128862"/>
              <a:gd name="connsiteX28310" fmla="*/ 548543 w 2482948"/>
              <a:gd name="connsiteY28310" fmla="*/ 341018 h 2128862"/>
              <a:gd name="connsiteX28311" fmla="*/ 981740 w 2482948"/>
              <a:gd name="connsiteY28311" fmla="*/ 335028 h 2128862"/>
              <a:gd name="connsiteX28312" fmla="*/ 974925 w 2482948"/>
              <a:gd name="connsiteY28312" fmla="*/ 345098 h 2128862"/>
              <a:gd name="connsiteX28313" fmla="*/ 969914 w 2482948"/>
              <a:gd name="connsiteY28313" fmla="*/ 351607 h 2128862"/>
              <a:gd name="connsiteX28314" fmla="*/ 970420 w 2482948"/>
              <a:gd name="connsiteY28314" fmla="*/ 354670 h 2128862"/>
              <a:gd name="connsiteX28315" fmla="*/ 970534 w 2482948"/>
              <a:gd name="connsiteY28315" fmla="*/ 355360 h 2128862"/>
              <a:gd name="connsiteX28316" fmla="*/ 971027 w 2482948"/>
              <a:gd name="connsiteY28316" fmla="*/ 358349 h 2128862"/>
              <a:gd name="connsiteX28317" fmla="*/ 982670 w 2482948"/>
              <a:gd name="connsiteY28317" fmla="*/ 341051 h 2128862"/>
              <a:gd name="connsiteX28318" fmla="*/ 1038516 w 2482948"/>
              <a:gd name="connsiteY28318" fmla="*/ 334266 h 2128862"/>
              <a:gd name="connsiteX28319" fmla="*/ 1038428 w 2482948"/>
              <a:gd name="connsiteY28319" fmla="*/ 334482 h 2128862"/>
              <a:gd name="connsiteX28320" fmla="*/ 1036256 w 2482948"/>
              <a:gd name="connsiteY28320" fmla="*/ 339834 h 2128862"/>
              <a:gd name="connsiteX28321" fmla="*/ 1034780 w 2482948"/>
              <a:gd name="connsiteY28321" fmla="*/ 343473 h 2128862"/>
              <a:gd name="connsiteX28322" fmla="*/ 1036115 w 2482948"/>
              <a:gd name="connsiteY28322" fmla="*/ 340414 h 2128862"/>
              <a:gd name="connsiteX28323" fmla="*/ 1038568 w 2482948"/>
              <a:gd name="connsiteY28323" fmla="*/ 334790 h 2128862"/>
              <a:gd name="connsiteX28324" fmla="*/ 883996 w 2482948"/>
              <a:gd name="connsiteY28324" fmla="*/ 333598 h 2128862"/>
              <a:gd name="connsiteX28325" fmla="*/ 883976 w 2482948"/>
              <a:gd name="connsiteY28325" fmla="*/ 333624 h 2128862"/>
              <a:gd name="connsiteX28326" fmla="*/ 883545 w 2482948"/>
              <a:gd name="connsiteY28326" fmla="*/ 334190 h 2128862"/>
              <a:gd name="connsiteX28327" fmla="*/ 873331 w 2482948"/>
              <a:gd name="connsiteY28327" fmla="*/ 347600 h 2128862"/>
              <a:gd name="connsiteX28328" fmla="*/ 874087 w 2482948"/>
              <a:gd name="connsiteY28328" fmla="*/ 350038 h 2128862"/>
              <a:gd name="connsiteX28329" fmla="*/ 885470 w 2482948"/>
              <a:gd name="connsiteY28329" fmla="*/ 339190 h 2128862"/>
              <a:gd name="connsiteX28330" fmla="*/ 1073124 w 2482948"/>
              <a:gd name="connsiteY28330" fmla="*/ 333054 h 2128862"/>
              <a:gd name="connsiteX28331" fmla="*/ 1073115 w 2482948"/>
              <a:gd name="connsiteY28331" fmla="*/ 333073 h 2128862"/>
              <a:gd name="connsiteX28332" fmla="*/ 1073034 w 2482948"/>
              <a:gd name="connsiteY28332" fmla="*/ 333246 h 2128862"/>
              <a:gd name="connsiteX28333" fmla="*/ 1070199 w 2482948"/>
              <a:gd name="connsiteY28333" fmla="*/ 339336 h 2128862"/>
              <a:gd name="connsiteX28334" fmla="*/ 1072963 w 2482948"/>
              <a:gd name="connsiteY28334" fmla="*/ 334156 h 2128862"/>
              <a:gd name="connsiteX28335" fmla="*/ 1073115 w 2482948"/>
              <a:gd name="connsiteY28335" fmla="*/ 333117 h 2128862"/>
              <a:gd name="connsiteX28336" fmla="*/ 683535 w 2482948"/>
              <a:gd name="connsiteY28336" fmla="*/ 332600 h 2128862"/>
              <a:gd name="connsiteX28337" fmla="*/ 671192 w 2482948"/>
              <a:gd name="connsiteY28337" fmla="*/ 348300 h 2128862"/>
              <a:gd name="connsiteX28338" fmla="*/ 671351 w 2482948"/>
              <a:gd name="connsiteY28338" fmla="*/ 349715 h 2128862"/>
              <a:gd name="connsiteX28339" fmla="*/ 671587 w 2482948"/>
              <a:gd name="connsiteY28339" fmla="*/ 351816 h 2128862"/>
              <a:gd name="connsiteX28340" fmla="*/ 678718 w 2482948"/>
              <a:gd name="connsiteY28340" fmla="*/ 343387 h 2128862"/>
              <a:gd name="connsiteX28341" fmla="*/ 681605 w 2482948"/>
              <a:gd name="connsiteY28341" fmla="*/ 339974 h 2128862"/>
              <a:gd name="connsiteX28342" fmla="*/ 684059 w 2482948"/>
              <a:gd name="connsiteY28342" fmla="*/ 337074 h 2128862"/>
              <a:gd name="connsiteX28343" fmla="*/ 957279 w 2482948"/>
              <a:gd name="connsiteY28343" fmla="*/ 332155 h 2128862"/>
              <a:gd name="connsiteX28344" fmla="*/ 956286 w 2482948"/>
              <a:gd name="connsiteY28344" fmla="*/ 333274 h 2128862"/>
              <a:gd name="connsiteX28345" fmla="*/ 956243 w 2482948"/>
              <a:gd name="connsiteY28345" fmla="*/ 333850 h 2128862"/>
              <a:gd name="connsiteX28346" fmla="*/ 957300 w 2482948"/>
              <a:gd name="connsiteY28346" fmla="*/ 332348 h 2128862"/>
              <a:gd name="connsiteX28347" fmla="*/ 902341 w 2482948"/>
              <a:gd name="connsiteY28347" fmla="*/ 332132 h 2128862"/>
              <a:gd name="connsiteX28348" fmla="*/ 893046 w 2482948"/>
              <a:gd name="connsiteY28348" fmla="*/ 339517 h 2128862"/>
              <a:gd name="connsiteX28349" fmla="*/ 890762 w 2482948"/>
              <a:gd name="connsiteY28349" fmla="*/ 341692 h 2128862"/>
              <a:gd name="connsiteX28350" fmla="*/ 890946 w 2482948"/>
              <a:gd name="connsiteY28350" fmla="*/ 342388 h 2128862"/>
              <a:gd name="connsiteX28351" fmla="*/ 891865 w 2482948"/>
              <a:gd name="connsiteY28351" fmla="*/ 345852 h 2128862"/>
              <a:gd name="connsiteX28352" fmla="*/ 922749 w 2482948"/>
              <a:gd name="connsiteY28352" fmla="*/ 332044 h 2128862"/>
              <a:gd name="connsiteX28353" fmla="*/ 920722 w 2482948"/>
              <a:gd name="connsiteY28353" fmla="*/ 334014 h 2128862"/>
              <a:gd name="connsiteX28354" fmla="*/ 918140 w 2482948"/>
              <a:gd name="connsiteY28354" fmla="*/ 336523 h 2128862"/>
              <a:gd name="connsiteX28355" fmla="*/ 915585 w 2482948"/>
              <a:gd name="connsiteY28355" fmla="*/ 340066 h 2128862"/>
              <a:gd name="connsiteX28356" fmla="*/ 911322 w 2482948"/>
              <a:gd name="connsiteY28356" fmla="*/ 345976 h 2128862"/>
              <a:gd name="connsiteX28357" fmla="*/ 911358 w 2482948"/>
              <a:gd name="connsiteY28357" fmla="*/ 346131 h 2128862"/>
              <a:gd name="connsiteX28358" fmla="*/ 911924 w 2482948"/>
              <a:gd name="connsiteY28358" fmla="*/ 348602 h 2128862"/>
              <a:gd name="connsiteX28359" fmla="*/ 921030 w 2482948"/>
              <a:gd name="connsiteY28359" fmla="*/ 336566 h 2128862"/>
              <a:gd name="connsiteX28360" fmla="*/ 923114 w 2482948"/>
              <a:gd name="connsiteY28360" fmla="*/ 333813 h 2128862"/>
              <a:gd name="connsiteX28361" fmla="*/ 922834 w 2482948"/>
              <a:gd name="connsiteY28361" fmla="*/ 332456 h 2128862"/>
              <a:gd name="connsiteX28362" fmla="*/ 922826 w 2482948"/>
              <a:gd name="connsiteY28362" fmla="*/ 332416 h 2128862"/>
              <a:gd name="connsiteX28363" fmla="*/ 625691 w 2482948"/>
              <a:gd name="connsiteY28363" fmla="*/ 330570 h 2128862"/>
              <a:gd name="connsiteX28364" fmla="*/ 613580 w 2482948"/>
              <a:gd name="connsiteY28364" fmla="*/ 342701 h 2128862"/>
              <a:gd name="connsiteX28365" fmla="*/ 614429 w 2482948"/>
              <a:gd name="connsiteY28365" fmla="*/ 358883 h 2128862"/>
              <a:gd name="connsiteX28366" fmla="*/ 614507 w 2482948"/>
              <a:gd name="connsiteY28366" fmla="*/ 360370 h 2128862"/>
              <a:gd name="connsiteX28367" fmla="*/ 614521 w 2482948"/>
              <a:gd name="connsiteY28367" fmla="*/ 360649 h 2128862"/>
              <a:gd name="connsiteX28368" fmla="*/ 616641 w 2482948"/>
              <a:gd name="connsiteY28368" fmla="*/ 358508 h 2128862"/>
              <a:gd name="connsiteX28369" fmla="*/ 627269 w 2482948"/>
              <a:gd name="connsiteY28369" fmla="*/ 346769 h 2128862"/>
              <a:gd name="connsiteX28370" fmla="*/ 863197 w 2482948"/>
              <a:gd name="connsiteY28370" fmla="*/ 330555 h 2128862"/>
              <a:gd name="connsiteX28371" fmla="*/ 851495 w 2482948"/>
              <a:gd name="connsiteY28371" fmla="*/ 345877 h 2128862"/>
              <a:gd name="connsiteX28372" fmla="*/ 852018 w 2482948"/>
              <a:gd name="connsiteY28372" fmla="*/ 347780 h 2128862"/>
              <a:gd name="connsiteX28373" fmla="*/ 855402 w 2482948"/>
              <a:gd name="connsiteY28373" fmla="*/ 344844 h 2128862"/>
              <a:gd name="connsiteX28374" fmla="*/ 864133 w 2482948"/>
              <a:gd name="connsiteY28374" fmla="*/ 337267 h 2128862"/>
              <a:gd name="connsiteX28375" fmla="*/ 864342 w 2482948"/>
              <a:gd name="connsiteY28375" fmla="*/ 336993 h 2128862"/>
              <a:gd name="connsiteX28376" fmla="*/ 864946 w 2482948"/>
              <a:gd name="connsiteY28376" fmla="*/ 336200 h 2128862"/>
              <a:gd name="connsiteX28377" fmla="*/ 863742 w 2482948"/>
              <a:gd name="connsiteY28377" fmla="*/ 332313 h 2128862"/>
              <a:gd name="connsiteX28378" fmla="*/ 528283 w 2482948"/>
              <a:gd name="connsiteY28378" fmla="*/ 329851 h 2128862"/>
              <a:gd name="connsiteX28379" fmla="*/ 517470 w 2482948"/>
              <a:gd name="connsiteY28379" fmla="*/ 341124 h 2128862"/>
              <a:gd name="connsiteX28380" fmla="*/ 517814 w 2482948"/>
              <a:gd name="connsiteY28380" fmla="*/ 351930 h 2128862"/>
              <a:gd name="connsiteX28381" fmla="*/ 518090 w 2482948"/>
              <a:gd name="connsiteY28381" fmla="*/ 360606 h 2128862"/>
              <a:gd name="connsiteX28382" fmla="*/ 523890 w 2482948"/>
              <a:gd name="connsiteY28382" fmla="*/ 353802 h 2128862"/>
              <a:gd name="connsiteX28383" fmla="*/ 529627 w 2482948"/>
              <a:gd name="connsiteY28383" fmla="*/ 347606 h 2128862"/>
              <a:gd name="connsiteX28384" fmla="*/ 841910 w 2482948"/>
              <a:gd name="connsiteY28384" fmla="*/ 329333 h 2128862"/>
              <a:gd name="connsiteX28385" fmla="*/ 834167 w 2482948"/>
              <a:gd name="connsiteY28385" fmla="*/ 339379 h 2128862"/>
              <a:gd name="connsiteX28386" fmla="*/ 832967 w 2482948"/>
              <a:gd name="connsiteY28386" fmla="*/ 343112 h 2128862"/>
              <a:gd name="connsiteX28387" fmla="*/ 840636 w 2482948"/>
              <a:gd name="connsiteY28387" fmla="*/ 336030 h 2128862"/>
              <a:gd name="connsiteX28388" fmla="*/ 843029 w 2482948"/>
              <a:gd name="connsiteY28388" fmla="*/ 334060 h 2128862"/>
              <a:gd name="connsiteX28389" fmla="*/ 843185 w 2482948"/>
              <a:gd name="connsiteY28389" fmla="*/ 333931 h 2128862"/>
              <a:gd name="connsiteX28390" fmla="*/ 1019851 w 2482948"/>
              <a:gd name="connsiteY28390" fmla="*/ 328304 h 2128862"/>
              <a:gd name="connsiteX28391" fmla="*/ 1011375 w 2482948"/>
              <a:gd name="connsiteY28391" fmla="*/ 351713 h 2128862"/>
              <a:gd name="connsiteX28392" fmla="*/ 1008053 w 2482948"/>
              <a:gd name="connsiteY28392" fmla="*/ 357841 h 2128862"/>
              <a:gd name="connsiteX28393" fmla="*/ 1008112 w 2482948"/>
              <a:gd name="connsiteY28393" fmla="*/ 358316 h 2128862"/>
              <a:gd name="connsiteX28394" fmla="*/ 1008122 w 2482948"/>
              <a:gd name="connsiteY28394" fmla="*/ 358393 h 2128862"/>
              <a:gd name="connsiteX28395" fmla="*/ 1008124 w 2482948"/>
              <a:gd name="connsiteY28395" fmla="*/ 358412 h 2128862"/>
              <a:gd name="connsiteX28396" fmla="*/ 1007696 w 2482948"/>
              <a:gd name="connsiteY28396" fmla="*/ 379223 h 2128862"/>
              <a:gd name="connsiteX28397" fmla="*/ 1020577 w 2482948"/>
              <a:gd name="connsiteY28397" fmla="*/ 351497 h 2128862"/>
              <a:gd name="connsiteX28398" fmla="*/ 1020619 w 2482948"/>
              <a:gd name="connsiteY28398" fmla="*/ 347231 h 2128862"/>
              <a:gd name="connsiteX28399" fmla="*/ 1020643 w 2482948"/>
              <a:gd name="connsiteY28399" fmla="*/ 344822 h 2128862"/>
              <a:gd name="connsiteX28400" fmla="*/ 1020738 w 2482948"/>
              <a:gd name="connsiteY28400" fmla="*/ 335342 h 2128862"/>
              <a:gd name="connsiteX28401" fmla="*/ 882561 w 2482948"/>
              <a:gd name="connsiteY28401" fmla="*/ 328202 h 2128862"/>
              <a:gd name="connsiteX28402" fmla="*/ 876074 w 2482948"/>
              <a:gd name="connsiteY28402" fmla="*/ 333832 h 2128862"/>
              <a:gd name="connsiteX28403" fmla="*/ 873603 w 2482948"/>
              <a:gd name="connsiteY28403" fmla="*/ 335977 h 2128862"/>
              <a:gd name="connsiteX28404" fmla="*/ 870549 w 2482948"/>
              <a:gd name="connsiteY28404" fmla="*/ 338627 h 2128862"/>
              <a:gd name="connsiteX28405" fmla="*/ 871076 w 2482948"/>
              <a:gd name="connsiteY28405" fmla="*/ 340325 h 2128862"/>
              <a:gd name="connsiteX28406" fmla="*/ 871556 w 2482948"/>
              <a:gd name="connsiteY28406" fmla="*/ 341873 h 2128862"/>
              <a:gd name="connsiteX28407" fmla="*/ 871728 w 2482948"/>
              <a:gd name="connsiteY28407" fmla="*/ 342428 h 2128862"/>
              <a:gd name="connsiteX28408" fmla="*/ 1107230 w 2482948"/>
              <a:gd name="connsiteY28408" fmla="*/ 327318 h 2128862"/>
              <a:gd name="connsiteX28409" fmla="*/ 1090496 w 2482948"/>
              <a:gd name="connsiteY28409" fmla="*/ 356782 h 2128862"/>
              <a:gd name="connsiteX28410" fmla="*/ 1090390 w 2482948"/>
              <a:gd name="connsiteY28410" fmla="*/ 357398 h 2128862"/>
              <a:gd name="connsiteX28411" fmla="*/ 1090234 w 2482948"/>
              <a:gd name="connsiteY28411" fmla="*/ 358303 h 2128862"/>
              <a:gd name="connsiteX28412" fmla="*/ 1106683 w 2482948"/>
              <a:gd name="connsiteY28412" fmla="*/ 330099 h 2128862"/>
              <a:gd name="connsiteX28413" fmla="*/ 604844 w 2482948"/>
              <a:gd name="connsiteY28413" fmla="*/ 327124 h 2128862"/>
              <a:gd name="connsiteX28414" fmla="*/ 593104 w 2482948"/>
              <a:gd name="connsiteY28414" fmla="*/ 339505 h 2128862"/>
              <a:gd name="connsiteX28415" fmla="*/ 593734 w 2482948"/>
              <a:gd name="connsiteY28415" fmla="*/ 348197 h 2128862"/>
              <a:gd name="connsiteX28416" fmla="*/ 594269 w 2482948"/>
              <a:gd name="connsiteY28416" fmla="*/ 355571 h 2128862"/>
              <a:gd name="connsiteX28417" fmla="*/ 606670 w 2482948"/>
              <a:gd name="connsiteY28417" fmla="*/ 343117 h 2128862"/>
              <a:gd name="connsiteX28418" fmla="*/ 1288364 w 2482948"/>
              <a:gd name="connsiteY28418" fmla="*/ 326831 h 2128862"/>
              <a:gd name="connsiteX28419" fmla="*/ 1105304 w 2482948"/>
              <a:gd name="connsiteY28419" fmla="*/ 539951 h 2128862"/>
              <a:gd name="connsiteX28420" fmla="*/ 1293052 w 2482948"/>
              <a:gd name="connsiteY28420" fmla="*/ 352204 h 2128862"/>
              <a:gd name="connsiteX28421" fmla="*/ 1294706 w 2482948"/>
              <a:gd name="connsiteY28421" fmla="*/ 350548 h 2128862"/>
              <a:gd name="connsiteX28422" fmla="*/ 1425974 w 2482948"/>
              <a:gd name="connsiteY28422" fmla="*/ 388364 h 2128862"/>
              <a:gd name="connsiteX28423" fmla="*/ 1432657 w 2482948"/>
              <a:gd name="connsiteY28423" fmla="*/ 390842 h 2128862"/>
              <a:gd name="connsiteX28424" fmla="*/ 1477918 w 2482948"/>
              <a:gd name="connsiteY28424" fmla="*/ 407628 h 2128862"/>
              <a:gd name="connsiteX28425" fmla="*/ 1518966 w 2482948"/>
              <a:gd name="connsiteY28425" fmla="*/ 422851 h 2128862"/>
              <a:gd name="connsiteX28426" fmla="*/ 999348 w 2482948"/>
              <a:gd name="connsiteY28426" fmla="*/ 326655 h 2128862"/>
              <a:gd name="connsiteX28427" fmla="*/ 998584 w 2482948"/>
              <a:gd name="connsiteY28427" fmla="*/ 327883 h 2128862"/>
              <a:gd name="connsiteX28428" fmla="*/ 997153 w 2482948"/>
              <a:gd name="connsiteY28428" fmla="*/ 330184 h 2128862"/>
              <a:gd name="connsiteX28429" fmla="*/ 988079 w 2482948"/>
              <a:gd name="connsiteY28429" fmla="*/ 344773 h 2128862"/>
              <a:gd name="connsiteX28430" fmla="*/ 988733 w 2482948"/>
              <a:gd name="connsiteY28430" fmla="*/ 349043 h 2128862"/>
              <a:gd name="connsiteX28431" fmla="*/ 993651 w 2482948"/>
              <a:gd name="connsiteY28431" fmla="*/ 341282 h 2128862"/>
              <a:gd name="connsiteX28432" fmla="*/ 999933 w 2482948"/>
              <a:gd name="connsiteY28432" fmla="*/ 331368 h 2128862"/>
              <a:gd name="connsiteX28433" fmla="*/ 821587 w 2482948"/>
              <a:gd name="connsiteY28433" fmla="*/ 326135 h 2128862"/>
              <a:gd name="connsiteX28434" fmla="*/ 817898 w 2482948"/>
              <a:gd name="connsiteY28434" fmla="*/ 330970 h 2128862"/>
              <a:gd name="connsiteX28435" fmla="*/ 817308 w 2482948"/>
              <a:gd name="connsiteY28435" fmla="*/ 334332 h 2128862"/>
              <a:gd name="connsiteX28436" fmla="*/ 817815 w 2482948"/>
              <a:gd name="connsiteY28436" fmla="*/ 334551 h 2128862"/>
              <a:gd name="connsiteX28437" fmla="*/ 818576 w 2482948"/>
              <a:gd name="connsiteY28437" fmla="*/ 333869 h 2128862"/>
              <a:gd name="connsiteX28438" fmla="*/ 822017 w 2482948"/>
              <a:gd name="connsiteY28438" fmla="*/ 330784 h 2128862"/>
              <a:gd name="connsiteX28439" fmla="*/ 821982 w 2482948"/>
              <a:gd name="connsiteY28439" fmla="*/ 330406 h 2128862"/>
              <a:gd name="connsiteX28440" fmla="*/ 821896 w 2482948"/>
              <a:gd name="connsiteY28440" fmla="*/ 329480 h 2128862"/>
              <a:gd name="connsiteX28441" fmla="*/ 929185 w 2482948"/>
              <a:gd name="connsiteY28441" fmla="*/ 325789 h 2128862"/>
              <a:gd name="connsiteX28442" fmla="*/ 926894 w 2482948"/>
              <a:gd name="connsiteY28442" fmla="*/ 328015 h 2128862"/>
              <a:gd name="connsiteX28443" fmla="*/ 927024 w 2482948"/>
              <a:gd name="connsiteY28443" fmla="*/ 328645 h 2128862"/>
              <a:gd name="connsiteX28444" fmla="*/ 927374 w 2482948"/>
              <a:gd name="connsiteY28444" fmla="*/ 328183 h 2128862"/>
              <a:gd name="connsiteX28445" fmla="*/ 861490 w 2482948"/>
              <a:gd name="connsiteY28445" fmla="*/ 325045 h 2128862"/>
              <a:gd name="connsiteX28446" fmla="*/ 848665 w 2482948"/>
              <a:gd name="connsiteY28446" fmla="*/ 335567 h 2128862"/>
              <a:gd name="connsiteX28447" fmla="*/ 850045 w 2482948"/>
              <a:gd name="connsiteY28447" fmla="*/ 340595 h 2128862"/>
              <a:gd name="connsiteX28448" fmla="*/ 850108 w 2482948"/>
              <a:gd name="connsiteY28448" fmla="*/ 340513 h 2128862"/>
              <a:gd name="connsiteX28449" fmla="*/ 859136 w 2482948"/>
              <a:gd name="connsiteY28449" fmla="*/ 328710 h 2128862"/>
              <a:gd name="connsiteX28450" fmla="*/ 861619 w 2482948"/>
              <a:gd name="connsiteY28450" fmla="*/ 325463 h 2128862"/>
              <a:gd name="connsiteX28451" fmla="*/ 801214 w 2482948"/>
              <a:gd name="connsiteY28451" fmla="*/ 323834 h 2128862"/>
              <a:gd name="connsiteX28452" fmla="*/ 801214 w 2482948"/>
              <a:gd name="connsiteY28452" fmla="*/ 326026 h 2128862"/>
              <a:gd name="connsiteX28453" fmla="*/ 801464 w 2482948"/>
              <a:gd name="connsiteY28453" fmla="*/ 326136 h 2128862"/>
              <a:gd name="connsiteX28454" fmla="*/ 801483 w 2482948"/>
              <a:gd name="connsiteY28454" fmla="*/ 326144 h 2128862"/>
              <a:gd name="connsiteX28455" fmla="*/ 801487 w 2482948"/>
              <a:gd name="connsiteY28455" fmla="*/ 326146 h 2128862"/>
              <a:gd name="connsiteX28456" fmla="*/ 801219 w 2482948"/>
              <a:gd name="connsiteY28456" fmla="*/ 323879 h 2128862"/>
              <a:gd name="connsiteX28457" fmla="*/ 979846 w 2482948"/>
              <a:gd name="connsiteY28457" fmla="*/ 322769 h 2128862"/>
              <a:gd name="connsiteX28458" fmla="*/ 976398 w 2482948"/>
              <a:gd name="connsiteY28458" fmla="*/ 327459 h 2128862"/>
              <a:gd name="connsiteX28459" fmla="*/ 975357 w 2482948"/>
              <a:gd name="connsiteY28459" fmla="*/ 328874 h 2128862"/>
              <a:gd name="connsiteX28460" fmla="*/ 972457 w 2482948"/>
              <a:gd name="connsiteY28460" fmla="*/ 332819 h 2128862"/>
              <a:gd name="connsiteX28461" fmla="*/ 971160 w 2482948"/>
              <a:gd name="connsiteY28461" fmla="*/ 334383 h 2128862"/>
              <a:gd name="connsiteX28462" fmla="*/ 969341 w 2482948"/>
              <a:gd name="connsiteY28462" fmla="*/ 336576 h 2128862"/>
              <a:gd name="connsiteX28463" fmla="*/ 967750 w 2482948"/>
              <a:gd name="connsiteY28463" fmla="*/ 338494 h 2128862"/>
              <a:gd name="connsiteX28464" fmla="*/ 968984 w 2482948"/>
              <a:gd name="connsiteY28464" fmla="*/ 345967 h 2128862"/>
              <a:gd name="connsiteX28465" fmla="*/ 971520 w 2482948"/>
              <a:gd name="connsiteY28465" fmla="*/ 342671 h 2128862"/>
              <a:gd name="connsiteX28466" fmla="*/ 979433 w 2482948"/>
              <a:gd name="connsiteY28466" fmla="*/ 330989 h 2128862"/>
              <a:gd name="connsiteX28467" fmla="*/ 980803 w 2482948"/>
              <a:gd name="connsiteY28467" fmla="*/ 328967 h 2128862"/>
              <a:gd name="connsiteX28468" fmla="*/ 880970 w 2482948"/>
              <a:gd name="connsiteY28468" fmla="*/ 322114 h 2128862"/>
              <a:gd name="connsiteX28469" fmla="*/ 879744 w 2482948"/>
              <a:gd name="connsiteY28469" fmla="*/ 323721 h 2128862"/>
              <a:gd name="connsiteX28470" fmla="*/ 881087 w 2482948"/>
              <a:gd name="connsiteY28470" fmla="*/ 322556 h 2128862"/>
              <a:gd name="connsiteX28471" fmla="*/ 840468 w 2482948"/>
              <a:gd name="connsiteY28471" fmla="*/ 321463 h 2128862"/>
              <a:gd name="connsiteX28472" fmla="*/ 833394 w 2482948"/>
              <a:gd name="connsiteY28472" fmla="*/ 327039 h 2128862"/>
              <a:gd name="connsiteX28473" fmla="*/ 830180 w 2482948"/>
              <a:gd name="connsiteY28473" fmla="*/ 329919 h 2128862"/>
              <a:gd name="connsiteX28474" fmla="*/ 829810 w 2482948"/>
              <a:gd name="connsiteY28474" fmla="*/ 330251 h 2128862"/>
              <a:gd name="connsiteX28475" fmla="*/ 829496 w 2482948"/>
              <a:gd name="connsiteY28475" fmla="*/ 330654 h 2128862"/>
              <a:gd name="connsiteX28476" fmla="*/ 828800 w 2482948"/>
              <a:gd name="connsiteY28476" fmla="*/ 331549 h 2128862"/>
              <a:gd name="connsiteX28477" fmla="*/ 828059 w 2482948"/>
              <a:gd name="connsiteY28477" fmla="*/ 332500 h 2128862"/>
              <a:gd name="connsiteX28478" fmla="*/ 829213 w 2482948"/>
              <a:gd name="connsiteY28478" fmla="*/ 336374 h 2128862"/>
              <a:gd name="connsiteX28479" fmla="*/ 829505 w 2482948"/>
              <a:gd name="connsiteY28479" fmla="*/ 337351 h 2128862"/>
              <a:gd name="connsiteX28480" fmla="*/ 830030 w 2482948"/>
              <a:gd name="connsiteY28480" fmla="*/ 335932 h 2128862"/>
              <a:gd name="connsiteX28481" fmla="*/ 840556 w 2482948"/>
              <a:gd name="connsiteY28481" fmla="*/ 322181 h 2128862"/>
              <a:gd name="connsiteX28482" fmla="*/ 511610 w 2482948"/>
              <a:gd name="connsiteY28482" fmla="*/ 321142 h 2128862"/>
              <a:gd name="connsiteX28483" fmla="*/ 508111 w 2482948"/>
              <a:gd name="connsiteY28483" fmla="*/ 324780 h 2128862"/>
              <a:gd name="connsiteX28484" fmla="*/ 502055 w 2482948"/>
              <a:gd name="connsiteY28484" fmla="*/ 331916 h 2128862"/>
              <a:gd name="connsiteX28485" fmla="*/ 501635 w 2482948"/>
              <a:gd name="connsiteY28485" fmla="*/ 352451 h 2128862"/>
              <a:gd name="connsiteX28486" fmla="*/ 504443 w 2482948"/>
              <a:gd name="connsiteY28486" fmla="*/ 349156 h 2128862"/>
              <a:gd name="connsiteX28487" fmla="*/ 510513 w 2482948"/>
              <a:gd name="connsiteY28487" fmla="*/ 342032 h 2128862"/>
              <a:gd name="connsiteX28488" fmla="*/ 465075 w 2482948"/>
              <a:gd name="connsiteY28488" fmla="*/ 320279 h 2128862"/>
              <a:gd name="connsiteX28489" fmla="*/ 427628 w 2482948"/>
              <a:gd name="connsiteY28489" fmla="*/ 364495 h 2128862"/>
              <a:gd name="connsiteX28490" fmla="*/ 365081 w 2482948"/>
              <a:gd name="connsiteY28490" fmla="*/ 445137 h 2128862"/>
              <a:gd name="connsiteX28491" fmla="*/ 315718 w 2482948"/>
              <a:gd name="connsiteY28491" fmla="*/ 513391 h 2128862"/>
              <a:gd name="connsiteX28492" fmla="*/ 84483 w 2482948"/>
              <a:gd name="connsiteY28492" fmla="*/ 923877 h 2128862"/>
              <a:gd name="connsiteX28493" fmla="*/ 28263 w 2482948"/>
              <a:gd name="connsiteY28493" fmla="*/ 1082152 h 2128862"/>
              <a:gd name="connsiteX28494" fmla="*/ 28328 w 2482948"/>
              <a:gd name="connsiteY28494" fmla="*/ 1083398 h 2128862"/>
              <a:gd name="connsiteX28495" fmla="*/ 50897 w 2482948"/>
              <a:gd name="connsiteY28495" fmla="*/ 1020187 h 2128862"/>
              <a:gd name="connsiteX28496" fmla="*/ 50926 w 2482948"/>
              <a:gd name="connsiteY28496" fmla="*/ 1020105 h 2128862"/>
              <a:gd name="connsiteX28497" fmla="*/ 87380 w 2482948"/>
              <a:gd name="connsiteY28497" fmla="*/ 931187 h 2128862"/>
              <a:gd name="connsiteX28498" fmla="*/ 321786 w 2482948"/>
              <a:gd name="connsiteY28498" fmla="*/ 525663 h 2128862"/>
              <a:gd name="connsiteX28499" fmla="*/ 371149 w 2482948"/>
              <a:gd name="connsiteY28499" fmla="*/ 457962 h 2128862"/>
              <a:gd name="connsiteX28500" fmla="*/ 434435 w 2482948"/>
              <a:gd name="connsiteY28500" fmla="*/ 376937 h 2128862"/>
              <a:gd name="connsiteX28501" fmla="*/ 463095 w 2482948"/>
              <a:gd name="connsiteY28501" fmla="*/ 343180 h 2128862"/>
              <a:gd name="connsiteX28502" fmla="*/ 462972 w 2482948"/>
              <a:gd name="connsiteY28502" fmla="*/ 340927 h 2128862"/>
              <a:gd name="connsiteX28503" fmla="*/ 462669 w 2482948"/>
              <a:gd name="connsiteY28503" fmla="*/ 335386 h 2128862"/>
              <a:gd name="connsiteX28504" fmla="*/ 464080 w 2482948"/>
              <a:gd name="connsiteY28504" fmla="*/ 326525 h 2128862"/>
              <a:gd name="connsiteX28505" fmla="*/ 464609 w 2482948"/>
              <a:gd name="connsiteY28505" fmla="*/ 323205 h 2128862"/>
              <a:gd name="connsiteX28506" fmla="*/ 586970 w 2482948"/>
              <a:gd name="connsiteY28506" fmla="*/ 319733 h 2128862"/>
              <a:gd name="connsiteX28507" fmla="*/ 575439 w 2482948"/>
              <a:gd name="connsiteY28507" fmla="*/ 331861 h 2128862"/>
              <a:gd name="connsiteX28508" fmla="*/ 575936 w 2482948"/>
              <a:gd name="connsiteY28508" fmla="*/ 349653 h 2128862"/>
              <a:gd name="connsiteX28509" fmla="*/ 588162 w 2482948"/>
              <a:gd name="connsiteY28509" fmla="*/ 336374 h 2128862"/>
              <a:gd name="connsiteX28510" fmla="*/ 1055840 w 2482948"/>
              <a:gd name="connsiteY28510" fmla="*/ 319721 h 2128862"/>
              <a:gd name="connsiteX28511" fmla="*/ 1042202 w 2482948"/>
              <a:gd name="connsiteY28511" fmla="*/ 350035 h 2128862"/>
              <a:gd name="connsiteX28512" fmla="*/ 1042150 w 2482948"/>
              <a:gd name="connsiteY28512" fmla="*/ 350628 h 2128862"/>
              <a:gd name="connsiteX28513" fmla="*/ 1049323 w 2482948"/>
              <a:gd name="connsiteY28513" fmla="*/ 335213 h 2128862"/>
              <a:gd name="connsiteX28514" fmla="*/ 1055941 w 2482948"/>
              <a:gd name="connsiteY28514" fmla="*/ 320991 h 2128862"/>
              <a:gd name="connsiteX28515" fmla="*/ 1055923 w 2482948"/>
              <a:gd name="connsiteY28515" fmla="*/ 320766 h 2128862"/>
              <a:gd name="connsiteX28516" fmla="*/ 1055893 w 2482948"/>
              <a:gd name="connsiteY28516" fmla="*/ 320393 h 2128862"/>
              <a:gd name="connsiteX28517" fmla="*/ 1092183 w 2482948"/>
              <a:gd name="connsiteY28517" fmla="*/ 319589 h 2128862"/>
              <a:gd name="connsiteX28518" fmla="*/ 1083643 w 2482948"/>
              <a:gd name="connsiteY28518" fmla="*/ 335426 h 2128862"/>
              <a:gd name="connsiteX28519" fmla="*/ 1075141 w 2482948"/>
              <a:gd name="connsiteY28519" fmla="*/ 351193 h 2128862"/>
              <a:gd name="connsiteX28520" fmla="*/ 1074780 w 2482948"/>
              <a:gd name="connsiteY28520" fmla="*/ 353691 h 2128862"/>
              <a:gd name="connsiteX28521" fmla="*/ 1090750 w 2482948"/>
              <a:gd name="connsiteY28521" fmla="*/ 324652 h 2128862"/>
              <a:gd name="connsiteX28522" fmla="*/ 1091655 w 2482948"/>
              <a:gd name="connsiteY28522" fmla="*/ 322647 h 2128862"/>
              <a:gd name="connsiteX28523" fmla="*/ 662999 w 2482948"/>
              <a:gd name="connsiteY28523" fmla="*/ 318132 h 2128862"/>
              <a:gd name="connsiteX28524" fmla="*/ 659447 w 2482948"/>
              <a:gd name="connsiteY28524" fmla="*/ 321373 h 2128862"/>
              <a:gd name="connsiteX28525" fmla="*/ 649692 w 2482948"/>
              <a:gd name="connsiteY28525" fmla="*/ 331223 h 2128862"/>
              <a:gd name="connsiteX28526" fmla="*/ 650828 w 2482948"/>
              <a:gd name="connsiteY28526" fmla="*/ 341990 h 2128862"/>
              <a:gd name="connsiteX28527" fmla="*/ 651403 w 2482948"/>
              <a:gd name="connsiteY28527" fmla="*/ 347435 h 2128862"/>
              <a:gd name="connsiteX28528" fmla="*/ 654672 w 2482948"/>
              <a:gd name="connsiteY28528" fmla="*/ 343147 h 2128862"/>
              <a:gd name="connsiteX28529" fmla="*/ 660482 w 2482948"/>
              <a:gd name="connsiteY28529" fmla="*/ 335525 h 2128862"/>
              <a:gd name="connsiteX28530" fmla="*/ 664374 w 2482948"/>
              <a:gd name="connsiteY28530" fmla="*/ 330420 h 2128862"/>
              <a:gd name="connsiteX28531" fmla="*/ 1068759 w 2482948"/>
              <a:gd name="connsiteY28531" fmla="*/ 317870 h 2128862"/>
              <a:gd name="connsiteX28532" fmla="*/ 1060973 w 2482948"/>
              <a:gd name="connsiteY28532" fmla="*/ 333984 h 2128862"/>
              <a:gd name="connsiteX28533" fmla="*/ 1060969 w 2482948"/>
              <a:gd name="connsiteY28533" fmla="*/ 334023 h 2128862"/>
              <a:gd name="connsiteX28534" fmla="*/ 919775 w 2482948"/>
              <a:gd name="connsiteY28534" fmla="*/ 317619 h 2128862"/>
              <a:gd name="connsiteX28535" fmla="*/ 918206 w 2482948"/>
              <a:gd name="connsiteY28535" fmla="*/ 319030 h 2128862"/>
              <a:gd name="connsiteX28536" fmla="*/ 918129 w 2482948"/>
              <a:gd name="connsiteY28536" fmla="*/ 319130 h 2128862"/>
              <a:gd name="connsiteX28537" fmla="*/ 916937 w 2482948"/>
              <a:gd name="connsiteY28537" fmla="*/ 320671 h 2128862"/>
              <a:gd name="connsiteX28538" fmla="*/ 908133 w 2482948"/>
              <a:gd name="connsiteY28538" fmla="*/ 332057 h 2128862"/>
              <a:gd name="connsiteX28539" fmla="*/ 909305 w 2482948"/>
              <a:gd name="connsiteY28539" fmla="*/ 337169 h 2128862"/>
              <a:gd name="connsiteX28540" fmla="*/ 914811 w 2482948"/>
              <a:gd name="connsiteY28540" fmla="*/ 328547 h 2128862"/>
              <a:gd name="connsiteX28541" fmla="*/ 920267 w 2482948"/>
              <a:gd name="connsiteY28541" fmla="*/ 320004 h 2128862"/>
              <a:gd name="connsiteX28542" fmla="*/ 920239 w 2482948"/>
              <a:gd name="connsiteY28542" fmla="*/ 319868 h 2128862"/>
              <a:gd name="connsiteX28543" fmla="*/ 1073958 w 2482948"/>
              <a:gd name="connsiteY28543" fmla="*/ 317580 h 2128862"/>
              <a:gd name="connsiteX28544" fmla="*/ 1059367 w 2482948"/>
              <a:gd name="connsiteY28544" fmla="*/ 347793 h 2128862"/>
              <a:gd name="connsiteX28545" fmla="*/ 1058875 w 2482948"/>
              <a:gd name="connsiteY28545" fmla="*/ 352022 h 2128862"/>
              <a:gd name="connsiteX28546" fmla="*/ 1074044 w 2482948"/>
              <a:gd name="connsiteY28546" fmla="*/ 319317 h 2128862"/>
              <a:gd name="connsiteX28547" fmla="*/ 1074039 w 2482948"/>
              <a:gd name="connsiteY28547" fmla="*/ 319211 h 2128862"/>
              <a:gd name="connsiteX28548" fmla="*/ 1074019 w 2482948"/>
              <a:gd name="connsiteY28548" fmla="*/ 318818 h 2128862"/>
              <a:gd name="connsiteX28549" fmla="*/ 1018451 w 2482948"/>
              <a:gd name="connsiteY28549" fmla="*/ 317194 h 2128862"/>
              <a:gd name="connsiteX28550" fmla="*/ 1008601 w 2482948"/>
              <a:gd name="connsiteY28550" fmla="*/ 341510 h 2128862"/>
              <a:gd name="connsiteX28551" fmla="*/ 1006463 w 2482948"/>
              <a:gd name="connsiteY28551" fmla="*/ 345170 h 2128862"/>
              <a:gd name="connsiteX28552" fmla="*/ 1006550 w 2482948"/>
              <a:gd name="connsiteY28552" fmla="*/ 345859 h 2128862"/>
              <a:gd name="connsiteX28553" fmla="*/ 1006696 w 2482948"/>
              <a:gd name="connsiteY28553" fmla="*/ 347026 h 2128862"/>
              <a:gd name="connsiteX28554" fmla="*/ 1006931 w 2482948"/>
              <a:gd name="connsiteY28554" fmla="*/ 348902 h 2128862"/>
              <a:gd name="connsiteX28555" fmla="*/ 1009450 w 2482948"/>
              <a:gd name="connsiteY28555" fmla="*/ 341973 h 2128862"/>
              <a:gd name="connsiteX28556" fmla="*/ 1012705 w 2482948"/>
              <a:gd name="connsiteY28556" fmla="*/ 333022 h 2128862"/>
              <a:gd name="connsiteX28557" fmla="*/ 1018453 w 2482948"/>
              <a:gd name="connsiteY28557" fmla="*/ 317211 h 2128862"/>
              <a:gd name="connsiteX28558" fmla="*/ 1018452 w 2482948"/>
              <a:gd name="connsiteY28558" fmla="*/ 317198 h 2128862"/>
              <a:gd name="connsiteX28559" fmla="*/ 820711 w 2482948"/>
              <a:gd name="connsiteY28559" fmla="*/ 316669 h 2128862"/>
              <a:gd name="connsiteX28560" fmla="*/ 818191 w 2482948"/>
              <a:gd name="connsiteY28560" fmla="*/ 318865 h 2128862"/>
              <a:gd name="connsiteX28561" fmla="*/ 810271 w 2482948"/>
              <a:gd name="connsiteY28561" fmla="*/ 326140 h 2128862"/>
              <a:gd name="connsiteX28562" fmla="*/ 809996 w 2482948"/>
              <a:gd name="connsiteY28562" fmla="*/ 328744 h 2128862"/>
              <a:gd name="connsiteX28563" fmla="*/ 809847 w 2482948"/>
              <a:gd name="connsiteY28563" fmla="*/ 330168 h 2128862"/>
              <a:gd name="connsiteX28564" fmla="*/ 809840 w 2482948"/>
              <a:gd name="connsiteY28564" fmla="*/ 330229 h 2128862"/>
              <a:gd name="connsiteX28565" fmla="*/ 813485 w 2482948"/>
              <a:gd name="connsiteY28565" fmla="*/ 331796 h 2128862"/>
              <a:gd name="connsiteX28566" fmla="*/ 813485 w 2482948"/>
              <a:gd name="connsiteY28566" fmla="*/ 328764 h 2128862"/>
              <a:gd name="connsiteX28567" fmla="*/ 820931 w 2482948"/>
              <a:gd name="connsiteY28567" fmla="*/ 319052 h 2128862"/>
              <a:gd name="connsiteX28568" fmla="*/ 667556 w 2482948"/>
              <a:gd name="connsiteY28568" fmla="*/ 315954 h 2128862"/>
              <a:gd name="connsiteX28569" fmla="*/ 668534 w 2482948"/>
              <a:gd name="connsiteY28569" fmla="*/ 324658 h 2128862"/>
              <a:gd name="connsiteX28570" fmla="*/ 668564 w 2482948"/>
              <a:gd name="connsiteY28570" fmla="*/ 324923 h 2128862"/>
              <a:gd name="connsiteX28571" fmla="*/ 673269 w 2482948"/>
              <a:gd name="connsiteY28571" fmla="*/ 318750 h 2128862"/>
              <a:gd name="connsiteX28572" fmla="*/ 899488 w 2482948"/>
              <a:gd name="connsiteY28572" fmla="*/ 315200 h 2128862"/>
              <a:gd name="connsiteX28573" fmla="*/ 897321 w 2482948"/>
              <a:gd name="connsiteY28573" fmla="*/ 316765 h 2128862"/>
              <a:gd name="connsiteX28574" fmla="*/ 896173 w 2482948"/>
              <a:gd name="connsiteY28574" fmla="*/ 317611 h 2128862"/>
              <a:gd name="connsiteX28575" fmla="*/ 889585 w 2482948"/>
              <a:gd name="connsiteY28575" fmla="*/ 326261 h 2128862"/>
              <a:gd name="connsiteX28576" fmla="*/ 888082 w 2482948"/>
              <a:gd name="connsiteY28576" fmla="*/ 328234 h 2128862"/>
              <a:gd name="connsiteX28577" fmla="*/ 887424 w 2482948"/>
              <a:gd name="connsiteY28577" fmla="*/ 329098 h 2128862"/>
              <a:gd name="connsiteX28578" fmla="*/ 887980 w 2482948"/>
              <a:gd name="connsiteY28578" fmla="*/ 331198 h 2128862"/>
              <a:gd name="connsiteX28579" fmla="*/ 889026 w 2482948"/>
              <a:gd name="connsiteY28579" fmla="*/ 335143 h 2128862"/>
              <a:gd name="connsiteX28580" fmla="*/ 900586 w 2482948"/>
              <a:gd name="connsiteY28580" fmla="*/ 320004 h 2128862"/>
              <a:gd name="connsiteX28581" fmla="*/ 924506 w 2482948"/>
              <a:gd name="connsiteY28581" fmla="*/ 313367 h 2128862"/>
              <a:gd name="connsiteX28582" fmla="*/ 924043 w 2482948"/>
              <a:gd name="connsiteY28582" fmla="*/ 313783 h 2128862"/>
              <a:gd name="connsiteX28583" fmla="*/ 923968 w 2482948"/>
              <a:gd name="connsiteY28583" fmla="*/ 313850 h 2128862"/>
              <a:gd name="connsiteX28584" fmla="*/ 923970 w 2482948"/>
              <a:gd name="connsiteY28584" fmla="*/ 313863 h 2128862"/>
              <a:gd name="connsiteX28585" fmla="*/ 924024 w 2482948"/>
              <a:gd name="connsiteY28585" fmla="*/ 314122 h 2128862"/>
              <a:gd name="connsiteX28586" fmla="*/ 924061 w 2482948"/>
              <a:gd name="connsiteY28586" fmla="*/ 314064 h 2128862"/>
              <a:gd name="connsiteX28587" fmla="*/ 642880 w 2482948"/>
              <a:gd name="connsiteY28587" fmla="*/ 313353 h 2128862"/>
              <a:gd name="connsiteX28588" fmla="*/ 629874 w 2482948"/>
              <a:gd name="connsiteY28588" fmla="*/ 326379 h 2128862"/>
              <a:gd name="connsiteX28589" fmla="*/ 631433 w 2482948"/>
              <a:gd name="connsiteY28589" fmla="*/ 342419 h 2128862"/>
              <a:gd name="connsiteX28590" fmla="*/ 637991 w 2482948"/>
              <a:gd name="connsiteY28590" fmla="*/ 335964 h 2128862"/>
              <a:gd name="connsiteX28591" fmla="*/ 644561 w 2482948"/>
              <a:gd name="connsiteY28591" fmla="*/ 329497 h 2128862"/>
              <a:gd name="connsiteX28592" fmla="*/ 1288087 w 2482948"/>
              <a:gd name="connsiteY28592" fmla="*/ 312768 h 2128862"/>
              <a:gd name="connsiteX28593" fmla="*/ 1176815 w 2482948"/>
              <a:gd name="connsiteY28593" fmla="*/ 449411 h 2128862"/>
              <a:gd name="connsiteX28594" fmla="*/ 1287123 w 2482948"/>
              <a:gd name="connsiteY28594" fmla="*/ 321178 h 2128862"/>
              <a:gd name="connsiteX28595" fmla="*/ 1576683 w 2482948"/>
              <a:gd name="connsiteY28595" fmla="*/ 441690 h 2128862"/>
              <a:gd name="connsiteX28596" fmla="*/ 570021 w 2482948"/>
              <a:gd name="connsiteY28596" fmla="*/ 312233 h 2128862"/>
              <a:gd name="connsiteX28597" fmla="*/ 553264 w 2482948"/>
              <a:gd name="connsiteY28597" fmla="*/ 329760 h 2128862"/>
              <a:gd name="connsiteX28598" fmla="*/ 554500 w 2482948"/>
              <a:gd name="connsiteY28598" fmla="*/ 346747 h 2128862"/>
              <a:gd name="connsiteX28599" fmla="*/ 558885 w 2482948"/>
              <a:gd name="connsiteY28599" fmla="*/ 341999 h 2128862"/>
              <a:gd name="connsiteX28600" fmla="*/ 570599 w 2482948"/>
              <a:gd name="connsiteY28600" fmla="*/ 329316 h 2128862"/>
              <a:gd name="connsiteX28601" fmla="*/ 570073 w 2482948"/>
              <a:gd name="connsiteY28601" fmla="*/ 313759 h 2128862"/>
              <a:gd name="connsiteX28602" fmla="*/ 997499 w 2482948"/>
              <a:gd name="connsiteY28602" fmla="*/ 311743 h 2128862"/>
              <a:gd name="connsiteX28603" fmla="*/ 985693 w 2482948"/>
              <a:gd name="connsiteY28603" fmla="*/ 329188 h 2128862"/>
              <a:gd name="connsiteX28604" fmla="*/ 986613 w 2482948"/>
              <a:gd name="connsiteY28604" fmla="*/ 335194 h 2128862"/>
              <a:gd name="connsiteX28605" fmla="*/ 994692 w 2482948"/>
              <a:gd name="connsiteY28605" fmla="*/ 323190 h 2128862"/>
              <a:gd name="connsiteX28606" fmla="*/ 998261 w 2482948"/>
              <a:gd name="connsiteY28606" fmla="*/ 317888 h 2128862"/>
              <a:gd name="connsiteX28607" fmla="*/ 799751 w 2482948"/>
              <a:gd name="connsiteY28607" fmla="*/ 311447 h 2128862"/>
              <a:gd name="connsiteX28608" fmla="*/ 794621 w 2482948"/>
              <a:gd name="connsiteY28608" fmla="*/ 315881 h 2128862"/>
              <a:gd name="connsiteX28609" fmla="*/ 793629 w 2482948"/>
              <a:gd name="connsiteY28609" fmla="*/ 317181 h 2128862"/>
              <a:gd name="connsiteX28610" fmla="*/ 793629 w 2482948"/>
              <a:gd name="connsiteY28610" fmla="*/ 321238 h 2128862"/>
              <a:gd name="connsiteX28611" fmla="*/ 797076 w 2482948"/>
              <a:gd name="connsiteY28611" fmla="*/ 322694 h 2128862"/>
              <a:gd name="connsiteX28612" fmla="*/ 797076 w 2482948"/>
              <a:gd name="connsiteY28612" fmla="*/ 320213 h 2128862"/>
              <a:gd name="connsiteX28613" fmla="*/ 800293 w 2482948"/>
              <a:gd name="connsiteY28613" fmla="*/ 316036 h 2128862"/>
              <a:gd name="connsiteX28614" fmla="*/ 826781 w 2482948"/>
              <a:gd name="connsiteY28614" fmla="*/ 311424 h 2128862"/>
              <a:gd name="connsiteX28615" fmla="*/ 826423 w 2482948"/>
              <a:gd name="connsiteY28615" fmla="*/ 311692 h 2128862"/>
              <a:gd name="connsiteX28616" fmla="*/ 826127 w 2482948"/>
              <a:gd name="connsiteY28616" fmla="*/ 311950 h 2128862"/>
              <a:gd name="connsiteX28617" fmla="*/ 825611 w 2482948"/>
              <a:gd name="connsiteY28617" fmla="*/ 312399 h 2128862"/>
              <a:gd name="connsiteX28618" fmla="*/ 825657 w 2482948"/>
              <a:gd name="connsiteY28618" fmla="*/ 312889 h 2128862"/>
              <a:gd name="connsiteX28619" fmla="*/ 825971 w 2482948"/>
              <a:gd name="connsiteY28619" fmla="*/ 312480 h 2128862"/>
              <a:gd name="connsiteX28620" fmla="*/ 878617 w 2482948"/>
              <a:gd name="connsiteY28620" fmla="*/ 310993 h 2128862"/>
              <a:gd name="connsiteX28621" fmla="*/ 878372 w 2482948"/>
              <a:gd name="connsiteY28621" fmla="*/ 311194 h 2128862"/>
              <a:gd name="connsiteX28622" fmla="*/ 877333 w 2482948"/>
              <a:gd name="connsiteY28622" fmla="*/ 312046 h 2128862"/>
              <a:gd name="connsiteX28623" fmla="*/ 872231 w 2482948"/>
              <a:gd name="connsiteY28623" fmla="*/ 318726 h 2128862"/>
              <a:gd name="connsiteX28624" fmla="*/ 866647 w 2482948"/>
              <a:gd name="connsiteY28624" fmla="*/ 326038 h 2128862"/>
              <a:gd name="connsiteX28625" fmla="*/ 868395 w 2482948"/>
              <a:gd name="connsiteY28625" fmla="*/ 331675 h 2128862"/>
              <a:gd name="connsiteX28626" fmla="*/ 871827 w 2482948"/>
              <a:gd name="connsiteY28626" fmla="*/ 327172 h 2128862"/>
              <a:gd name="connsiteX28627" fmla="*/ 879610 w 2482948"/>
              <a:gd name="connsiteY28627" fmla="*/ 316960 h 2128862"/>
              <a:gd name="connsiteX28628" fmla="*/ 879628 w 2482948"/>
              <a:gd name="connsiteY28628" fmla="*/ 316936 h 2128862"/>
              <a:gd name="connsiteX28629" fmla="*/ 879296 w 2482948"/>
              <a:gd name="connsiteY28629" fmla="*/ 314985 h 2128862"/>
              <a:gd name="connsiteX28630" fmla="*/ 701543 w 2482948"/>
              <a:gd name="connsiteY28630" fmla="*/ 309693 h 2128862"/>
              <a:gd name="connsiteX28631" fmla="*/ 698824 w 2482948"/>
              <a:gd name="connsiteY28631" fmla="*/ 313151 h 2128862"/>
              <a:gd name="connsiteX28632" fmla="*/ 694318 w 2482948"/>
              <a:gd name="connsiteY28632" fmla="*/ 318884 h 2128862"/>
              <a:gd name="connsiteX28633" fmla="*/ 690062 w 2482948"/>
              <a:gd name="connsiteY28633" fmla="*/ 324297 h 2128862"/>
              <a:gd name="connsiteX28634" fmla="*/ 690380 w 2482948"/>
              <a:gd name="connsiteY28634" fmla="*/ 329602 h 2128862"/>
              <a:gd name="connsiteX28635" fmla="*/ 694100 w 2482948"/>
              <a:gd name="connsiteY28635" fmla="*/ 325206 h 2128862"/>
              <a:gd name="connsiteX28636" fmla="*/ 702234 w 2482948"/>
              <a:gd name="connsiteY28636" fmla="*/ 315591 h 2128862"/>
              <a:gd name="connsiteX28637" fmla="*/ 701761 w 2482948"/>
              <a:gd name="connsiteY28637" fmla="*/ 311552 h 2128862"/>
              <a:gd name="connsiteX28638" fmla="*/ 937867 w 2482948"/>
              <a:gd name="connsiteY28638" fmla="*/ 309171 h 2128862"/>
              <a:gd name="connsiteX28639" fmla="*/ 935323 w 2482948"/>
              <a:gd name="connsiteY28639" fmla="*/ 312700 h 2128862"/>
              <a:gd name="connsiteX28640" fmla="*/ 933235 w 2482948"/>
              <a:gd name="connsiteY28640" fmla="*/ 315594 h 2128862"/>
              <a:gd name="connsiteX28641" fmla="*/ 938171 w 2482948"/>
              <a:gd name="connsiteY28641" fmla="*/ 310800 h 2128862"/>
              <a:gd name="connsiteX28642" fmla="*/ 977603 w 2482948"/>
              <a:gd name="connsiteY28642" fmla="*/ 308249 h 2128862"/>
              <a:gd name="connsiteX28643" fmla="*/ 969815 w 2482948"/>
              <a:gd name="connsiteY28643" fmla="*/ 318032 h 2128862"/>
              <a:gd name="connsiteX28644" fmla="*/ 967019 w 2482948"/>
              <a:gd name="connsiteY28644" fmla="*/ 321181 h 2128862"/>
              <a:gd name="connsiteX28645" fmla="*/ 968928 w 2482948"/>
              <a:gd name="connsiteY28645" fmla="*/ 328984 h 2128862"/>
              <a:gd name="connsiteX28646" fmla="*/ 969697 w 2482948"/>
              <a:gd name="connsiteY28646" fmla="*/ 327940 h 2128862"/>
              <a:gd name="connsiteX28647" fmla="*/ 978745 w 2482948"/>
              <a:gd name="connsiteY28647" fmla="*/ 315645 h 2128862"/>
              <a:gd name="connsiteX28648" fmla="*/ 858257 w 2482948"/>
              <a:gd name="connsiteY28648" fmla="*/ 308123 h 2128862"/>
              <a:gd name="connsiteX28649" fmla="*/ 851333 w 2482948"/>
              <a:gd name="connsiteY28649" fmla="*/ 317107 h 2128862"/>
              <a:gd name="connsiteX28650" fmla="*/ 845750 w 2482948"/>
              <a:gd name="connsiteY28650" fmla="*/ 324351 h 2128862"/>
              <a:gd name="connsiteX28651" fmla="*/ 845888 w 2482948"/>
              <a:gd name="connsiteY28651" fmla="*/ 325453 h 2128862"/>
              <a:gd name="connsiteX28652" fmla="*/ 846992 w 2482948"/>
              <a:gd name="connsiteY28652" fmla="*/ 329477 h 2128862"/>
              <a:gd name="connsiteX28653" fmla="*/ 859138 w 2482948"/>
              <a:gd name="connsiteY28653" fmla="*/ 313511 h 2128862"/>
              <a:gd name="connsiteX28654" fmla="*/ 858605 w 2482948"/>
              <a:gd name="connsiteY28654" fmla="*/ 310249 h 2128862"/>
              <a:gd name="connsiteX28655" fmla="*/ 858426 w 2482948"/>
              <a:gd name="connsiteY28655" fmla="*/ 309153 h 2128862"/>
              <a:gd name="connsiteX28656" fmla="*/ 1054858 w 2482948"/>
              <a:gd name="connsiteY28656" fmla="*/ 307399 h 2128862"/>
              <a:gd name="connsiteX28657" fmla="*/ 1042813 w 2482948"/>
              <a:gd name="connsiteY28657" fmla="*/ 335011 h 2128862"/>
              <a:gd name="connsiteX28658" fmla="*/ 1042976 w 2482948"/>
              <a:gd name="connsiteY28658" fmla="*/ 336832 h 2128862"/>
              <a:gd name="connsiteX28659" fmla="*/ 1054940 w 2482948"/>
              <a:gd name="connsiteY28659" fmla="*/ 308431 h 2128862"/>
              <a:gd name="connsiteX28660" fmla="*/ 649235 w 2482948"/>
              <a:gd name="connsiteY28660" fmla="*/ 306987 h 2128862"/>
              <a:gd name="connsiteX28661" fmla="*/ 647463 w 2482948"/>
              <a:gd name="connsiteY28661" fmla="*/ 308762 h 2128862"/>
              <a:gd name="connsiteX28662" fmla="*/ 647414 w 2482948"/>
              <a:gd name="connsiteY28662" fmla="*/ 309641 h 2128862"/>
              <a:gd name="connsiteX28663" fmla="*/ 649044 w 2482948"/>
              <a:gd name="connsiteY28663" fmla="*/ 325085 h 2128862"/>
              <a:gd name="connsiteX28664" fmla="*/ 661388 w 2482948"/>
              <a:gd name="connsiteY28664" fmla="*/ 312935 h 2128862"/>
              <a:gd name="connsiteX28665" fmla="*/ 651223 w 2482948"/>
              <a:gd name="connsiteY28665" fmla="*/ 307960 h 2128862"/>
              <a:gd name="connsiteX28666" fmla="*/ 649881 w 2482948"/>
              <a:gd name="connsiteY28666" fmla="*/ 307303 h 2128862"/>
              <a:gd name="connsiteX28667" fmla="*/ 623961 w 2482948"/>
              <a:gd name="connsiteY28667" fmla="*/ 306963 h 2128862"/>
              <a:gd name="connsiteX28668" fmla="*/ 612347 w 2482948"/>
              <a:gd name="connsiteY28668" fmla="*/ 319212 h 2128862"/>
              <a:gd name="connsiteX28669" fmla="*/ 613227 w 2482948"/>
              <a:gd name="connsiteY28669" fmla="*/ 335989 h 2128862"/>
              <a:gd name="connsiteX28670" fmla="*/ 620619 w 2482948"/>
              <a:gd name="connsiteY28670" fmla="*/ 327832 h 2128862"/>
              <a:gd name="connsiteX28671" fmla="*/ 625006 w 2482948"/>
              <a:gd name="connsiteY28671" fmla="*/ 323544 h 2128862"/>
              <a:gd name="connsiteX28672" fmla="*/ 624025 w 2482948"/>
              <a:gd name="connsiteY28672" fmla="*/ 313470 h 2128862"/>
              <a:gd name="connsiteX28673" fmla="*/ 623697 w 2482948"/>
              <a:gd name="connsiteY28673" fmla="*/ 310103 h 2128862"/>
              <a:gd name="connsiteX28674" fmla="*/ 917600 w 2482948"/>
              <a:gd name="connsiteY28674" fmla="*/ 306955 h 2128862"/>
              <a:gd name="connsiteX28675" fmla="*/ 914281 w 2482948"/>
              <a:gd name="connsiteY28675" fmla="*/ 310562 h 2128862"/>
              <a:gd name="connsiteX28676" fmla="*/ 905762 w 2482948"/>
              <a:gd name="connsiteY28676" fmla="*/ 321707 h 2128862"/>
              <a:gd name="connsiteX28677" fmla="*/ 905920 w 2482948"/>
              <a:gd name="connsiteY28677" fmla="*/ 322397 h 2128862"/>
              <a:gd name="connsiteX28678" fmla="*/ 909178 w 2482948"/>
              <a:gd name="connsiteY28678" fmla="*/ 319801 h 2128862"/>
              <a:gd name="connsiteX28679" fmla="*/ 917871 w 2482948"/>
              <a:gd name="connsiteY28679" fmla="*/ 311796 h 2128862"/>
              <a:gd name="connsiteX28680" fmla="*/ 918440 w 2482948"/>
              <a:gd name="connsiteY28680" fmla="*/ 311146 h 2128862"/>
              <a:gd name="connsiteX28681" fmla="*/ 917865 w 2482948"/>
              <a:gd name="connsiteY28681" fmla="*/ 308354 h 2128862"/>
              <a:gd name="connsiteX28682" fmla="*/ 550543 w 2482948"/>
              <a:gd name="connsiteY28682" fmla="*/ 306645 h 2128862"/>
              <a:gd name="connsiteX28683" fmla="*/ 534175 w 2482948"/>
              <a:gd name="connsiteY28683" fmla="*/ 323709 h 2128862"/>
              <a:gd name="connsiteX28684" fmla="*/ 535267 w 2482948"/>
              <a:gd name="connsiteY28684" fmla="*/ 341514 h 2128862"/>
              <a:gd name="connsiteX28685" fmla="*/ 547837 w 2482948"/>
              <a:gd name="connsiteY28685" fmla="*/ 327936 h 2128862"/>
              <a:gd name="connsiteX28686" fmla="*/ 548578 w 2482948"/>
              <a:gd name="connsiteY28686" fmla="*/ 322106 h 2128862"/>
              <a:gd name="connsiteX28687" fmla="*/ 549270 w 2482948"/>
              <a:gd name="connsiteY28687" fmla="*/ 316660 h 2128862"/>
              <a:gd name="connsiteX28688" fmla="*/ 1017110 w 2482948"/>
              <a:gd name="connsiteY28688" fmla="*/ 306550 h 2128862"/>
              <a:gd name="connsiteX28689" fmla="*/ 1011625 w 2482948"/>
              <a:gd name="connsiteY28689" fmla="*/ 317066 h 2128862"/>
              <a:gd name="connsiteX28690" fmla="*/ 1005334 w 2482948"/>
              <a:gd name="connsiteY28690" fmla="*/ 330915 h 2128862"/>
              <a:gd name="connsiteX28691" fmla="*/ 1004784 w 2482948"/>
              <a:gd name="connsiteY28691" fmla="*/ 331785 h 2128862"/>
              <a:gd name="connsiteX28692" fmla="*/ 1005365 w 2482948"/>
              <a:gd name="connsiteY28692" fmla="*/ 336416 h 2128862"/>
              <a:gd name="connsiteX28693" fmla="*/ 1009932 w 2482948"/>
              <a:gd name="connsiteY28693" fmla="*/ 325214 h 2128862"/>
              <a:gd name="connsiteX28694" fmla="*/ 1011584 w 2482948"/>
              <a:gd name="connsiteY28694" fmla="*/ 321163 h 2128862"/>
              <a:gd name="connsiteX28695" fmla="*/ 1017212 w 2482948"/>
              <a:gd name="connsiteY28695" fmla="*/ 307359 h 2128862"/>
              <a:gd name="connsiteX28696" fmla="*/ 911457 w 2482948"/>
              <a:gd name="connsiteY28696" fmla="*/ 306110 h 2128862"/>
              <a:gd name="connsiteX28697" fmla="*/ 907248 w 2482948"/>
              <a:gd name="connsiteY28697" fmla="*/ 309595 h 2128862"/>
              <a:gd name="connsiteX28698" fmla="*/ 903592 w 2482948"/>
              <a:gd name="connsiteY28698" fmla="*/ 312236 h 2128862"/>
              <a:gd name="connsiteX28699" fmla="*/ 903788 w 2482948"/>
              <a:gd name="connsiteY28699" fmla="*/ 313089 h 2128862"/>
              <a:gd name="connsiteX28700" fmla="*/ 903991 w 2482948"/>
              <a:gd name="connsiteY28700" fmla="*/ 313978 h 2128862"/>
              <a:gd name="connsiteX28701" fmla="*/ 904267 w 2482948"/>
              <a:gd name="connsiteY28701" fmla="*/ 315183 h 2128862"/>
              <a:gd name="connsiteX28702" fmla="*/ 910006 w 2482948"/>
              <a:gd name="connsiteY28702" fmla="*/ 307667 h 2128862"/>
              <a:gd name="connsiteX28703" fmla="*/ 779754 w 2482948"/>
              <a:gd name="connsiteY28703" fmla="*/ 306047 h 2128862"/>
              <a:gd name="connsiteX28704" fmla="*/ 779749 w 2482948"/>
              <a:gd name="connsiteY28704" fmla="*/ 306051 h 2128862"/>
              <a:gd name="connsiteX28705" fmla="*/ 777496 w 2482948"/>
              <a:gd name="connsiteY28705" fmla="*/ 308906 h 2128862"/>
              <a:gd name="connsiteX28706" fmla="*/ 778408 w 2482948"/>
              <a:gd name="connsiteY28706" fmla="*/ 313161 h 2128862"/>
              <a:gd name="connsiteX28707" fmla="*/ 780560 w 2482948"/>
              <a:gd name="connsiteY28707" fmla="*/ 313997 h 2128862"/>
              <a:gd name="connsiteX28708" fmla="*/ 780324 w 2482948"/>
              <a:gd name="connsiteY28708" fmla="*/ 311664 h 2128862"/>
              <a:gd name="connsiteX28709" fmla="*/ 1111599 w 2482948"/>
              <a:gd name="connsiteY28709" fmla="*/ 305032 h 2128862"/>
              <a:gd name="connsiteX28710" fmla="*/ 1106039 w 2482948"/>
              <a:gd name="connsiteY28710" fmla="*/ 317793 h 2128862"/>
              <a:gd name="connsiteX28711" fmla="*/ 1093273 w 2482948"/>
              <a:gd name="connsiteY28711" fmla="*/ 340628 h 2128862"/>
              <a:gd name="connsiteX28712" fmla="*/ 1093091 w 2482948"/>
              <a:gd name="connsiteY28712" fmla="*/ 341688 h 2128862"/>
              <a:gd name="connsiteX28713" fmla="*/ 1092860 w 2482948"/>
              <a:gd name="connsiteY28713" fmla="*/ 343031 h 2128862"/>
              <a:gd name="connsiteX28714" fmla="*/ 1095881 w 2482948"/>
              <a:gd name="connsiteY28714" fmla="*/ 337737 h 2128862"/>
              <a:gd name="connsiteX28715" fmla="*/ 1107274 w 2482948"/>
              <a:gd name="connsiteY28715" fmla="*/ 317770 h 2128862"/>
              <a:gd name="connsiteX28716" fmla="*/ 1110539 w 2482948"/>
              <a:gd name="connsiteY28716" fmla="*/ 310508 h 2128862"/>
              <a:gd name="connsiteX28717" fmla="*/ 1111078 w 2482948"/>
              <a:gd name="connsiteY28717" fmla="*/ 307767 h 2128862"/>
              <a:gd name="connsiteX28718" fmla="*/ 1111601 w 2482948"/>
              <a:gd name="connsiteY28718" fmla="*/ 305108 h 2128862"/>
              <a:gd name="connsiteX28719" fmla="*/ 1111599 w 2482948"/>
              <a:gd name="connsiteY28719" fmla="*/ 305047 h 2128862"/>
              <a:gd name="connsiteX28720" fmla="*/ 1111599 w 2482948"/>
              <a:gd name="connsiteY28720" fmla="*/ 305045 h 2128862"/>
              <a:gd name="connsiteX28721" fmla="*/ 1092673 w 2482948"/>
              <a:gd name="connsiteY28721" fmla="*/ 304477 h 2128862"/>
              <a:gd name="connsiteX28722" fmla="*/ 1087544 w 2482948"/>
              <a:gd name="connsiteY28722" fmla="*/ 317298 h 2128862"/>
              <a:gd name="connsiteX28723" fmla="*/ 1088662 w 2482948"/>
              <a:gd name="connsiteY28723" fmla="*/ 315228 h 2128862"/>
              <a:gd name="connsiteX28724" fmla="*/ 1088834 w 2482948"/>
              <a:gd name="connsiteY28724" fmla="*/ 314910 h 2128862"/>
              <a:gd name="connsiteX28725" fmla="*/ 1089768 w 2482948"/>
              <a:gd name="connsiteY28725" fmla="*/ 312653 h 2128862"/>
              <a:gd name="connsiteX28726" fmla="*/ 1092724 w 2482948"/>
              <a:gd name="connsiteY28726" fmla="*/ 305509 h 2128862"/>
              <a:gd name="connsiteX28727" fmla="*/ 838335 w 2482948"/>
              <a:gd name="connsiteY28727" fmla="*/ 304188 h 2128862"/>
              <a:gd name="connsiteX28728" fmla="*/ 830061 w 2482948"/>
              <a:gd name="connsiteY28728" fmla="*/ 315030 h 2128862"/>
              <a:gd name="connsiteX28729" fmla="*/ 826327 w 2482948"/>
              <a:gd name="connsiteY28729" fmla="*/ 319923 h 2128862"/>
              <a:gd name="connsiteX28730" fmla="*/ 826813 w 2482948"/>
              <a:gd name="connsiteY28730" fmla="*/ 325023 h 2128862"/>
              <a:gd name="connsiteX28731" fmla="*/ 834537 w 2482948"/>
              <a:gd name="connsiteY28731" fmla="*/ 314993 h 2128862"/>
              <a:gd name="connsiteX28732" fmla="*/ 836015 w 2482948"/>
              <a:gd name="connsiteY28732" fmla="*/ 313074 h 2128862"/>
              <a:gd name="connsiteX28733" fmla="*/ 838960 w 2482948"/>
              <a:gd name="connsiteY28733" fmla="*/ 309250 h 2128862"/>
              <a:gd name="connsiteX28734" fmla="*/ 809692 w 2482948"/>
              <a:gd name="connsiteY28734" fmla="*/ 303829 h 2128862"/>
              <a:gd name="connsiteX28735" fmla="*/ 805182 w 2482948"/>
              <a:gd name="connsiteY28735" fmla="*/ 307213 h 2128862"/>
              <a:gd name="connsiteX28736" fmla="*/ 804111 w 2482948"/>
              <a:gd name="connsiteY28736" fmla="*/ 308016 h 2128862"/>
              <a:gd name="connsiteX28737" fmla="*/ 804179 w 2482948"/>
              <a:gd name="connsiteY28737" fmla="*/ 308601 h 2128862"/>
              <a:gd name="connsiteX28738" fmla="*/ 804422 w 2482948"/>
              <a:gd name="connsiteY28738" fmla="*/ 310674 h 2128862"/>
              <a:gd name="connsiteX28739" fmla="*/ 890712 w 2482948"/>
              <a:gd name="connsiteY28739" fmla="*/ 302392 h 2128862"/>
              <a:gd name="connsiteX28740" fmla="*/ 890613 w 2482948"/>
              <a:gd name="connsiteY28740" fmla="*/ 302460 h 2128862"/>
              <a:gd name="connsiteX28741" fmla="*/ 889735 w 2482948"/>
              <a:gd name="connsiteY28741" fmla="*/ 303057 h 2128862"/>
              <a:gd name="connsiteX28742" fmla="*/ 882617 w 2482948"/>
              <a:gd name="connsiteY28742" fmla="*/ 307893 h 2128862"/>
              <a:gd name="connsiteX28743" fmla="*/ 883330 w 2482948"/>
              <a:gd name="connsiteY28743" fmla="*/ 312078 h 2128862"/>
              <a:gd name="connsiteX28744" fmla="*/ 896875 w 2482948"/>
              <a:gd name="connsiteY28744" fmla="*/ 301582 h 2128862"/>
              <a:gd name="connsiteX28745" fmla="*/ 896217 w 2482948"/>
              <a:gd name="connsiteY28745" fmla="*/ 302151 h 2128862"/>
              <a:gd name="connsiteX28746" fmla="*/ 884387 w 2482948"/>
              <a:gd name="connsiteY28746" fmla="*/ 317640 h 2128862"/>
              <a:gd name="connsiteX28747" fmla="*/ 884854 w 2482948"/>
              <a:gd name="connsiteY28747" fmla="*/ 319402 h 2128862"/>
              <a:gd name="connsiteX28748" fmla="*/ 894563 w 2482948"/>
              <a:gd name="connsiteY28748" fmla="*/ 312215 h 2128862"/>
              <a:gd name="connsiteX28749" fmla="*/ 894943 w 2482948"/>
              <a:gd name="connsiteY28749" fmla="*/ 311942 h 2128862"/>
              <a:gd name="connsiteX28750" fmla="*/ 898025 w 2482948"/>
              <a:gd name="connsiteY28750" fmla="*/ 307895 h 2128862"/>
              <a:gd name="connsiteX28751" fmla="*/ 897530 w 2482948"/>
              <a:gd name="connsiteY28751" fmla="*/ 305179 h 2128862"/>
              <a:gd name="connsiteX28752" fmla="*/ 897366 w 2482948"/>
              <a:gd name="connsiteY28752" fmla="*/ 304276 h 2128862"/>
              <a:gd name="connsiteX28753" fmla="*/ 996121 w 2482948"/>
              <a:gd name="connsiteY28753" fmla="*/ 300631 h 2128862"/>
              <a:gd name="connsiteX28754" fmla="*/ 996075 w 2482948"/>
              <a:gd name="connsiteY28754" fmla="*/ 300692 h 2128862"/>
              <a:gd name="connsiteX28755" fmla="*/ 983871 w 2482948"/>
              <a:gd name="connsiteY28755" fmla="*/ 317293 h 2128862"/>
              <a:gd name="connsiteX28756" fmla="*/ 984763 w 2482948"/>
              <a:gd name="connsiteY28756" fmla="*/ 323121 h 2128862"/>
              <a:gd name="connsiteX28757" fmla="*/ 986453 w 2482948"/>
              <a:gd name="connsiteY28757" fmla="*/ 320627 h 2128862"/>
              <a:gd name="connsiteX28758" fmla="*/ 996721 w 2482948"/>
              <a:gd name="connsiteY28758" fmla="*/ 305469 h 2128862"/>
              <a:gd name="connsiteX28759" fmla="*/ 606051 w 2482948"/>
              <a:gd name="connsiteY28759" fmla="*/ 299663 h 2128862"/>
              <a:gd name="connsiteX28760" fmla="*/ 591338 w 2482948"/>
              <a:gd name="connsiteY28760" fmla="*/ 315139 h 2128862"/>
              <a:gd name="connsiteX28761" fmla="*/ 592372 w 2482948"/>
              <a:gd name="connsiteY28761" fmla="*/ 329403 h 2128862"/>
              <a:gd name="connsiteX28762" fmla="*/ 592483 w 2482948"/>
              <a:gd name="connsiteY28762" fmla="*/ 330934 h 2128862"/>
              <a:gd name="connsiteX28763" fmla="*/ 592533 w 2482948"/>
              <a:gd name="connsiteY28763" fmla="*/ 331625 h 2128862"/>
              <a:gd name="connsiteX28764" fmla="*/ 595864 w 2482948"/>
              <a:gd name="connsiteY28764" fmla="*/ 328007 h 2128862"/>
              <a:gd name="connsiteX28765" fmla="*/ 597858 w 2482948"/>
              <a:gd name="connsiteY28765" fmla="*/ 325842 h 2128862"/>
              <a:gd name="connsiteX28766" fmla="*/ 600225 w 2482948"/>
              <a:gd name="connsiteY28766" fmla="*/ 323488 h 2128862"/>
              <a:gd name="connsiteX28767" fmla="*/ 604473 w 2482948"/>
              <a:gd name="connsiteY28767" fmla="*/ 319263 h 2128862"/>
              <a:gd name="connsiteX28768" fmla="*/ 819090 w 2482948"/>
              <a:gd name="connsiteY28768" fmla="*/ 299148 h 2128862"/>
              <a:gd name="connsiteX28769" fmla="*/ 813680 w 2482948"/>
              <a:gd name="connsiteY28769" fmla="*/ 306190 h 2128862"/>
              <a:gd name="connsiteX28770" fmla="*/ 807589 w 2482948"/>
              <a:gd name="connsiteY28770" fmla="*/ 314120 h 2128862"/>
              <a:gd name="connsiteX28771" fmla="*/ 805191 w 2482948"/>
              <a:gd name="connsiteY28771" fmla="*/ 317242 h 2128862"/>
              <a:gd name="connsiteX28772" fmla="*/ 805546 w 2482948"/>
              <a:gd name="connsiteY28772" fmla="*/ 320273 h 2128862"/>
              <a:gd name="connsiteX28773" fmla="*/ 805848 w 2482948"/>
              <a:gd name="connsiteY28773" fmla="*/ 322855 h 2128862"/>
              <a:gd name="connsiteX28774" fmla="*/ 807809 w 2482948"/>
              <a:gd name="connsiteY28774" fmla="*/ 321146 h 2128862"/>
              <a:gd name="connsiteX28775" fmla="*/ 814350 w 2482948"/>
              <a:gd name="connsiteY28775" fmla="*/ 312592 h 2128862"/>
              <a:gd name="connsiteX28776" fmla="*/ 819688 w 2482948"/>
              <a:gd name="connsiteY28776" fmla="*/ 305611 h 2128862"/>
              <a:gd name="connsiteX28777" fmla="*/ 819660 w 2482948"/>
              <a:gd name="connsiteY28777" fmla="*/ 305309 h 2128862"/>
              <a:gd name="connsiteX28778" fmla="*/ 876518 w 2482948"/>
              <a:gd name="connsiteY28778" fmla="*/ 298662 h 2128862"/>
              <a:gd name="connsiteX28779" fmla="*/ 864081 w 2482948"/>
              <a:gd name="connsiteY28779" fmla="*/ 314901 h 2128862"/>
              <a:gd name="connsiteX28780" fmla="*/ 864342 w 2482948"/>
              <a:gd name="connsiteY28780" fmla="*/ 316510 h 2128862"/>
              <a:gd name="connsiteX28781" fmla="*/ 869175 w 2482948"/>
              <a:gd name="connsiteY28781" fmla="*/ 312530 h 2128862"/>
              <a:gd name="connsiteX28782" fmla="*/ 875485 w 2482948"/>
              <a:gd name="connsiteY28782" fmla="*/ 307335 h 2128862"/>
              <a:gd name="connsiteX28783" fmla="*/ 877537 w 2482948"/>
              <a:gd name="connsiteY28783" fmla="*/ 304652 h 2128862"/>
              <a:gd name="connsiteX28784" fmla="*/ 632091 w 2482948"/>
              <a:gd name="connsiteY28784" fmla="*/ 298596 h 2128862"/>
              <a:gd name="connsiteX28785" fmla="*/ 629321 w 2482948"/>
              <a:gd name="connsiteY28785" fmla="*/ 301347 h 2128862"/>
              <a:gd name="connsiteX28786" fmla="*/ 628961 w 2482948"/>
              <a:gd name="connsiteY28786" fmla="*/ 305671 h 2128862"/>
              <a:gd name="connsiteX28787" fmla="*/ 628454 w 2482948"/>
              <a:gd name="connsiteY28787" fmla="*/ 311761 h 2128862"/>
              <a:gd name="connsiteX28788" fmla="*/ 628465 w 2482948"/>
              <a:gd name="connsiteY28788" fmla="*/ 311878 h 2128862"/>
              <a:gd name="connsiteX28789" fmla="*/ 628530 w 2482948"/>
              <a:gd name="connsiteY28789" fmla="*/ 312545 h 2128862"/>
              <a:gd name="connsiteX28790" fmla="*/ 629201 w 2482948"/>
              <a:gd name="connsiteY28790" fmla="*/ 319444 h 2128862"/>
              <a:gd name="connsiteX28791" fmla="*/ 642640 w 2482948"/>
              <a:gd name="connsiteY28791" fmla="*/ 306310 h 2128862"/>
              <a:gd name="connsiteX28792" fmla="*/ 642703 w 2482948"/>
              <a:gd name="connsiteY28792" fmla="*/ 305217 h 2128862"/>
              <a:gd name="connsiteX28793" fmla="*/ 642783 w 2482948"/>
              <a:gd name="connsiteY28793" fmla="*/ 303829 h 2128862"/>
              <a:gd name="connsiteX28794" fmla="*/ 641532 w 2482948"/>
              <a:gd name="connsiteY28794" fmla="*/ 303216 h 2128862"/>
              <a:gd name="connsiteX28795" fmla="*/ 638594 w 2482948"/>
              <a:gd name="connsiteY28795" fmla="*/ 301779 h 2128862"/>
              <a:gd name="connsiteX28796" fmla="*/ 533762 w 2482948"/>
              <a:gd name="connsiteY28796" fmla="*/ 298111 h 2128862"/>
              <a:gd name="connsiteX28797" fmla="*/ 516667 w 2482948"/>
              <a:gd name="connsiteY28797" fmla="*/ 315884 h 2128862"/>
              <a:gd name="connsiteX28798" fmla="*/ 516771 w 2482948"/>
              <a:gd name="connsiteY28798" fmla="*/ 319151 h 2128862"/>
              <a:gd name="connsiteX28799" fmla="*/ 517258 w 2482948"/>
              <a:gd name="connsiteY28799" fmla="*/ 334453 h 2128862"/>
              <a:gd name="connsiteX28800" fmla="*/ 528276 w 2482948"/>
              <a:gd name="connsiteY28800" fmla="*/ 322597 h 2128862"/>
              <a:gd name="connsiteX28801" fmla="*/ 529381 w 2482948"/>
              <a:gd name="connsiteY28801" fmla="*/ 321408 h 2128862"/>
              <a:gd name="connsiteX28802" fmla="*/ 798085 w 2482948"/>
              <a:gd name="connsiteY28802" fmla="*/ 297338 h 2128862"/>
              <a:gd name="connsiteX28803" fmla="*/ 785909 w 2482948"/>
              <a:gd name="connsiteY28803" fmla="*/ 313320 h 2128862"/>
              <a:gd name="connsiteX28804" fmla="*/ 786361 w 2482948"/>
              <a:gd name="connsiteY28804" fmla="*/ 317066 h 2128862"/>
              <a:gd name="connsiteX28805" fmla="*/ 786937 w 2482948"/>
              <a:gd name="connsiteY28805" fmla="*/ 317311 h 2128862"/>
              <a:gd name="connsiteX28806" fmla="*/ 787365 w 2482948"/>
              <a:gd name="connsiteY28806" fmla="*/ 316942 h 2128862"/>
              <a:gd name="connsiteX28807" fmla="*/ 791683 w 2482948"/>
              <a:gd name="connsiteY28807" fmla="*/ 312858 h 2128862"/>
              <a:gd name="connsiteX28808" fmla="*/ 791753 w 2482948"/>
              <a:gd name="connsiteY28808" fmla="*/ 312767 h 2128862"/>
              <a:gd name="connsiteX28809" fmla="*/ 798818 w 2482948"/>
              <a:gd name="connsiteY28809" fmla="*/ 303543 h 2128862"/>
              <a:gd name="connsiteX28810" fmla="*/ 798553 w 2482948"/>
              <a:gd name="connsiteY28810" fmla="*/ 301297 h 2128862"/>
              <a:gd name="connsiteX28811" fmla="*/ 798379 w 2482948"/>
              <a:gd name="connsiteY28811" fmla="*/ 299828 h 2128862"/>
              <a:gd name="connsiteX28812" fmla="*/ 872002 w 2482948"/>
              <a:gd name="connsiteY28812" fmla="*/ 296602 h 2128862"/>
              <a:gd name="connsiteX28813" fmla="*/ 862347 w 2482948"/>
              <a:gd name="connsiteY28813" fmla="*/ 304214 h 2128862"/>
              <a:gd name="connsiteX28814" fmla="*/ 863026 w 2482948"/>
              <a:gd name="connsiteY28814" fmla="*/ 308401 h 2128862"/>
              <a:gd name="connsiteX28815" fmla="*/ 870448 w 2482948"/>
              <a:gd name="connsiteY28815" fmla="*/ 298645 h 2128862"/>
              <a:gd name="connsiteX28816" fmla="*/ 1015817 w 2482948"/>
              <a:gd name="connsiteY28816" fmla="*/ 296295 h 2128862"/>
              <a:gd name="connsiteX28817" fmla="*/ 1007991 w 2482948"/>
              <a:gd name="connsiteY28817" fmla="*/ 312758 h 2128862"/>
              <a:gd name="connsiteX28818" fmla="*/ 1003336 w 2482948"/>
              <a:gd name="connsiteY28818" fmla="*/ 320242 h 2128862"/>
              <a:gd name="connsiteX28819" fmla="*/ 1003652 w 2482948"/>
              <a:gd name="connsiteY28819" fmla="*/ 322758 h 2128862"/>
              <a:gd name="connsiteX28820" fmla="*/ 1003772 w 2482948"/>
              <a:gd name="connsiteY28820" fmla="*/ 323710 h 2128862"/>
              <a:gd name="connsiteX28821" fmla="*/ 1015910 w 2482948"/>
              <a:gd name="connsiteY28821" fmla="*/ 297031 h 2128862"/>
              <a:gd name="connsiteX28822" fmla="*/ 1015880 w 2482948"/>
              <a:gd name="connsiteY28822" fmla="*/ 296791 h 2128862"/>
              <a:gd name="connsiteX28823" fmla="*/ 1015859 w 2482948"/>
              <a:gd name="connsiteY28823" fmla="*/ 296628 h 2128862"/>
              <a:gd name="connsiteX28824" fmla="*/ 856308 w 2482948"/>
              <a:gd name="connsiteY28824" fmla="*/ 296209 h 2128862"/>
              <a:gd name="connsiteX28825" fmla="*/ 844174 w 2482948"/>
              <a:gd name="connsiteY28825" fmla="*/ 311798 h 2128862"/>
              <a:gd name="connsiteX28826" fmla="*/ 844210 w 2482948"/>
              <a:gd name="connsiteY28826" fmla="*/ 312086 h 2128862"/>
              <a:gd name="connsiteX28827" fmla="*/ 844213 w 2482948"/>
              <a:gd name="connsiteY28827" fmla="*/ 312110 h 2128862"/>
              <a:gd name="connsiteX28828" fmla="*/ 844214 w 2482948"/>
              <a:gd name="connsiteY28828" fmla="*/ 312123 h 2128862"/>
              <a:gd name="connsiteX28829" fmla="*/ 854263 w 2482948"/>
              <a:gd name="connsiteY28829" fmla="*/ 304275 h 2128862"/>
              <a:gd name="connsiteX28830" fmla="*/ 856593 w 2482948"/>
              <a:gd name="connsiteY28830" fmla="*/ 301231 h 2128862"/>
              <a:gd name="connsiteX28831" fmla="*/ 856829 w 2482948"/>
              <a:gd name="connsiteY28831" fmla="*/ 300923 h 2128862"/>
              <a:gd name="connsiteX28832" fmla="*/ 857035 w 2482948"/>
              <a:gd name="connsiteY28832" fmla="*/ 300654 h 2128862"/>
              <a:gd name="connsiteX28833" fmla="*/ 915488 w 2482948"/>
              <a:gd name="connsiteY28833" fmla="*/ 295791 h 2128862"/>
              <a:gd name="connsiteX28834" fmla="*/ 915269 w 2482948"/>
              <a:gd name="connsiteY28834" fmla="*/ 296006 h 2128862"/>
              <a:gd name="connsiteX28835" fmla="*/ 915493 w 2482948"/>
              <a:gd name="connsiteY28835" fmla="*/ 295817 h 2128862"/>
              <a:gd name="connsiteX28836" fmla="*/ 915489 w 2482948"/>
              <a:gd name="connsiteY28836" fmla="*/ 295792 h 2128862"/>
              <a:gd name="connsiteX28837" fmla="*/ 927972 w 2482948"/>
              <a:gd name="connsiteY28837" fmla="*/ 295680 h 2128862"/>
              <a:gd name="connsiteX28838" fmla="*/ 926220 w 2482948"/>
              <a:gd name="connsiteY28838" fmla="*/ 297585 h 2128862"/>
              <a:gd name="connsiteX28839" fmla="*/ 924558 w 2482948"/>
              <a:gd name="connsiteY28839" fmla="*/ 299392 h 2128862"/>
              <a:gd name="connsiteX28840" fmla="*/ 921706 w 2482948"/>
              <a:gd name="connsiteY28840" fmla="*/ 302492 h 2128862"/>
              <a:gd name="connsiteX28841" fmla="*/ 922454 w 2482948"/>
              <a:gd name="connsiteY28841" fmla="*/ 306426 h 2128862"/>
              <a:gd name="connsiteX28842" fmla="*/ 922477 w 2482948"/>
              <a:gd name="connsiteY28842" fmla="*/ 306544 h 2128862"/>
              <a:gd name="connsiteX28843" fmla="*/ 930914 w 2482948"/>
              <a:gd name="connsiteY28843" fmla="*/ 296926 h 2128862"/>
              <a:gd name="connsiteX28844" fmla="*/ 929662 w 2482948"/>
              <a:gd name="connsiteY28844" fmla="*/ 296396 h 2128862"/>
              <a:gd name="connsiteX28845" fmla="*/ 975619 w 2482948"/>
              <a:gd name="connsiteY28845" fmla="*/ 295446 h 2128862"/>
              <a:gd name="connsiteX28846" fmla="*/ 966822 w 2482948"/>
              <a:gd name="connsiteY28846" fmla="*/ 305598 h 2128862"/>
              <a:gd name="connsiteX28847" fmla="*/ 963943 w 2482948"/>
              <a:gd name="connsiteY28847" fmla="*/ 308609 h 2128862"/>
              <a:gd name="connsiteX28848" fmla="*/ 963999 w 2482948"/>
              <a:gd name="connsiteY28848" fmla="*/ 308836 h 2128862"/>
              <a:gd name="connsiteX28849" fmla="*/ 964219 w 2482948"/>
              <a:gd name="connsiteY28849" fmla="*/ 309734 h 2128862"/>
              <a:gd name="connsiteX28850" fmla="*/ 965708 w 2482948"/>
              <a:gd name="connsiteY28850" fmla="*/ 315822 h 2128862"/>
              <a:gd name="connsiteX28851" fmla="*/ 965750 w 2482948"/>
              <a:gd name="connsiteY28851" fmla="*/ 315775 h 2128862"/>
              <a:gd name="connsiteX28852" fmla="*/ 965814 w 2482948"/>
              <a:gd name="connsiteY28852" fmla="*/ 315703 h 2128862"/>
              <a:gd name="connsiteX28853" fmla="*/ 976658 w 2482948"/>
              <a:gd name="connsiteY28853" fmla="*/ 302134 h 2128862"/>
              <a:gd name="connsiteX28854" fmla="*/ 975638 w 2482948"/>
              <a:gd name="connsiteY28854" fmla="*/ 295531 h 2128862"/>
              <a:gd name="connsiteX28855" fmla="*/ 1053891 w 2482948"/>
              <a:gd name="connsiteY28855" fmla="*/ 295265 h 2128862"/>
              <a:gd name="connsiteX28856" fmla="*/ 1053394 w 2482948"/>
              <a:gd name="connsiteY28856" fmla="*/ 297589 h 2128862"/>
              <a:gd name="connsiteX28857" fmla="*/ 1043442 w 2482948"/>
              <a:gd name="connsiteY28857" fmla="*/ 322122 h 2128862"/>
              <a:gd name="connsiteX28858" fmla="*/ 1041984 w 2482948"/>
              <a:gd name="connsiteY28858" fmla="*/ 325715 h 2128862"/>
              <a:gd name="connsiteX28859" fmla="*/ 1042076 w 2482948"/>
              <a:gd name="connsiteY28859" fmla="*/ 326746 h 2128862"/>
              <a:gd name="connsiteX28860" fmla="*/ 1052825 w 2482948"/>
              <a:gd name="connsiteY28860" fmla="*/ 302103 h 2128862"/>
              <a:gd name="connsiteX28861" fmla="*/ 1053850 w 2482948"/>
              <a:gd name="connsiteY28861" fmla="*/ 297869 h 2128862"/>
              <a:gd name="connsiteX28862" fmla="*/ 1054036 w 2482948"/>
              <a:gd name="connsiteY28862" fmla="*/ 297103 h 2128862"/>
              <a:gd name="connsiteX28863" fmla="*/ 1054037 w 2482948"/>
              <a:gd name="connsiteY28863" fmla="*/ 297097 h 2128862"/>
              <a:gd name="connsiteX28864" fmla="*/ 778451 w 2482948"/>
              <a:gd name="connsiteY28864" fmla="*/ 293203 h 2128862"/>
              <a:gd name="connsiteX28865" fmla="*/ 769776 w 2482948"/>
              <a:gd name="connsiteY28865" fmla="*/ 304494 h 2128862"/>
              <a:gd name="connsiteX28866" fmla="*/ 770439 w 2482948"/>
              <a:gd name="connsiteY28866" fmla="*/ 306707 h 2128862"/>
              <a:gd name="connsiteX28867" fmla="*/ 770631 w 2482948"/>
              <a:gd name="connsiteY28867" fmla="*/ 306801 h 2128862"/>
              <a:gd name="connsiteX28868" fmla="*/ 771240 w 2482948"/>
              <a:gd name="connsiteY28868" fmla="*/ 307098 h 2128862"/>
              <a:gd name="connsiteX28869" fmla="*/ 772161 w 2482948"/>
              <a:gd name="connsiteY28869" fmla="*/ 306330 h 2128862"/>
              <a:gd name="connsiteX28870" fmla="*/ 778082 w 2482948"/>
              <a:gd name="connsiteY28870" fmla="*/ 301127 h 2128862"/>
              <a:gd name="connsiteX28871" fmla="*/ 779118 w 2482948"/>
              <a:gd name="connsiteY28871" fmla="*/ 299780 h 2128862"/>
              <a:gd name="connsiteX28872" fmla="*/ 795699 w 2482948"/>
              <a:gd name="connsiteY28872" fmla="*/ 292883 h 2128862"/>
              <a:gd name="connsiteX28873" fmla="*/ 794495 w 2482948"/>
              <a:gd name="connsiteY28873" fmla="*/ 293735 h 2128862"/>
              <a:gd name="connsiteX28874" fmla="*/ 784639 w 2482948"/>
              <a:gd name="connsiteY28874" fmla="*/ 301967 h 2128862"/>
              <a:gd name="connsiteX28875" fmla="*/ 785111 w 2482948"/>
              <a:gd name="connsiteY28875" fmla="*/ 306658 h 2128862"/>
              <a:gd name="connsiteX28876" fmla="*/ 787205 w 2482948"/>
              <a:gd name="connsiteY28876" fmla="*/ 303934 h 2128862"/>
              <a:gd name="connsiteX28877" fmla="*/ 851585 w 2482948"/>
              <a:gd name="connsiteY28877" fmla="*/ 292854 h 2128862"/>
              <a:gd name="connsiteX28878" fmla="*/ 842636 w 2482948"/>
              <a:gd name="connsiteY28878" fmla="*/ 299553 h 2128862"/>
              <a:gd name="connsiteX28879" fmla="*/ 842657 w 2482948"/>
              <a:gd name="connsiteY28879" fmla="*/ 299720 h 2128862"/>
              <a:gd name="connsiteX28880" fmla="*/ 842715 w 2482948"/>
              <a:gd name="connsiteY28880" fmla="*/ 300178 h 2128862"/>
              <a:gd name="connsiteX28881" fmla="*/ 843168 w 2482948"/>
              <a:gd name="connsiteY28881" fmla="*/ 303785 h 2128862"/>
              <a:gd name="connsiteX28882" fmla="*/ 895183 w 2482948"/>
              <a:gd name="connsiteY28882" fmla="*/ 292290 h 2128862"/>
              <a:gd name="connsiteX28883" fmla="*/ 887944 w 2482948"/>
              <a:gd name="connsiteY28883" fmla="*/ 298153 h 2128862"/>
              <a:gd name="connsiteX28884" fmla="*/ 887302 w 2482948"/>
              <a:gd name="connsiteY28884" fmla="*/ 298994 h 2128862"/>
              <a:gd name="connsiteX28885" fmla="*/ 889599 w 2482948"/>
              <a:gd name="connsiteY28885" fmla="*/ 297463 h 2128862"/>
              <a:gd name="connsiteX28886" fmla="*/ 895418 w 2482948"/>
              <a:gd name="connsiteY28886" fmla="*/ 293583 h 2128862"/>
              <a:gd name="connsiteX28887" fmla="*/ 674852 w 2482948"/>
              <a:gd name="connsiteY28887" fmla="*/ 292224 h 2128862"/>
              <a:gd name="connsiteX28888" fmla="*/ 676038 w 2482948"/>
              <a:gd name="connsiteY28888" fmla="*/ 298515 h 2128862"/>
              <a:gd name="connsiteX28889" fmla="*/ 676073 w 2482948"/>
              <a:gd name="connsiteY28889" fmla="*/ 298481 h 2128862"/>
              <a:gd name="connsiteX28890" fmla="*/ 676227 w 2482948"/>
              <a:gd name="connsiteY28890" fmla="*/ 298329 h 2128862"/>
              <a:gd name="connsiteX28891" fmla="*/ 676841 w 2482948"/>
              <a:gd name="connsiteY28891" fmla="*/ 293327 h 2128862"/>
              <a:gd name="connsiteX28892" fmla="*/ 919750 w 2482948"/>
              <a:gd name="connsiteY28892" fmla="*/ 292198 h 2128862"/>
              <a:gd name="connsiteX28893" fmla="*/ 919756 w 2482948"/>
              <a:gd name="connsiteY28893" fmla="*/ 292233 h 2128862"/>
              <a:gd name="connsiteX28894" fmla="*/ 919782 w 2482948"/>
              <a:gd name="connsiteY28894" fmla="*/ 292212 h 2128862"/>
              <a:gd name="connsiteX28895" fmla="*/ 919772 w 2482948"/>
              <a:gd name="connsiteY28895" fmla="*/ 292207 h 2128862"/>
              <a:gd name="connsiteX28896" fmla="*/ 919766 w 2482948"/>
              <a:gd name="connsiteY28896" fmla="*/ 292205 h 2128862"/>
              <a:gd name="connsiteX28897" fmla="*/ 951591 w 2482948"/>
              <a:gd name="connsiteY28897" fmla="*/ 292173 h 2128862"/>
              <a:gd name="connsiteX28898" fmla="*/ 941942 w 2482948"/>
              <a:gd name="connsiteY28898" fmla="*/ 303838 h 2128862"/>
              <a:gd name="connsiteX28899" fmla="*/ 942036 w 2482948"/>
              <a:gd name="connsiteY28899" fmla="*/ 304334 h 2128862"/>
              <a:gd name="connsiteX28900" fmla="*/ 942471 w 2482948"/>
              <a:gd name="connsiteY28900" fmla="*/ 306622 h 2128862"/>
              <a:gd name="connsiteX28901" fmla="*/ 947065 w 2482948"/>
              <a:gd name="connsiteY28901" fmla="*/ 302159 h 2128862"/>
              <a:gd name="connsiteX28902" fmla="*/ 953853 w 2482948"/>
              <a:gd name="connsiteY28902" fmla="*/ 293188 h 2128862"/>
              <a:gd name="connsiteX28903" fmla="*/ 589761 w 2482948"/>
              <a:gd name="connsiteY28903" fmla="*/ 291585 h 2128862"/>
              <a:gd name="connsiteX28904" fmla="*/ 574753 w 2482948"/>
              <a:gd name="connsiteY28904" fmla="*/ 307283 h 2128862"/>
              <a:gd name="connsiteX28905" fmla="*/ 575228 w 2482948"/>
              <a:gd name="connsiteY28905" fmla="*/ 324303 h 2128862"/>
              <a:gd name="connsiteX28906" fmla="*/ 586428 w 2482948"/>
              <a:gd name="connsiteY28906" fmla="*/ 312175 h 2128862"/>
              <a:gd name="connsiteX28907" fmla="*/ 586386 w 2482948"/>
              <a:gd name="connsiteY28907" fmla="*/ 311592 h 2128862"/>
              <a:gd name="connsiteX28908" fmla="*/ 586343 w 2482948"/>
              <a:gd name="connsiteY28908" fmla="*/ 310989 h 2128862"/>
              <a:gd name="connsiteX28909" fmla="*/ 586236 w 2482948"/>
              <a:gd name="connsiteY28909" fmla="*/ 309488 h 2128862"/>
              <a:gd name="connsiteX28910" fmla="*/ 589569 w 2482948"/>
              <a:gd name="connsiteY28910" fmla="*/ 292560 h 2128862"/>
              <a:gd name="connsiteX28911" fmla="*/ 667824 w 2482948"/>
              <a:gd name="connsiteY28911" fmla="*/ 291528 h 2128862"/>
              <a:gd name="connsiteX28912" fmla="*/ 670095 w 2482948"/>
              <a:gd name="connsiteY28912" fmla="*/ 296314 h 2128862"/>
              <a:gd name="connsiteX28913" fmla="*/ 671572 w 2482948"/>
              <a:gd name="connsiteY28913" fmla="*/ 299428 h 2128862"/>
              <a:gd name="connsiteX28914" fmla="*/ 670360 w 2482948"/>
              <a:gd name="connsiteY28914" fmla="*/ 293049 h 2128862"/>
              <a:gd name="connsiteX28915" fmla="*/ 1111101 w 2482948"/>
              <a:gd name="connsiteY28915" fmla="*/ 291461 h 2128862"/>
              <a:gd name="connsiteX28916" fmla="*/ 1111092 w 2482948"/>
              <a:gd name="connsiteY28916" fmla="*/ 291483 h 2128862"/>
              <a:gd name="connsiteX28917" fmla="*/ 1100146 w 2482948"/>
              <a:gd name="connsiteY28917" fmla="*/ 317274 h 2128862"/>
              <a:gd name="connsiteX28918" fmla="*/ 1099431 w 2482948"/>
              <a:gd name="connsiteY28918" fmla="*/ 318576 h 2128862"/>
              <a:gd name="connsiteX28919" fmla="*/ 1095987 w 2482948"/>
              <a:gd name="connsiteY28919" fmla="*/ 324843 h 2128862"/>
              <a:gd name="connsiteX28920" fmla="*/ 1095947 w 2482948"/>
              <a:gd name="connsiteY28920" fmla="*/ 325076 h 2128862"/>
              <a:gd name="connsiteX28921" fmla="*/ 1095635 w 2482948"/>
              <a:gd name="connsiteY28921" fmla="*/ 326889 h 2128862"/>
              <a:gd name="connsiteX28922" fmla="*/ 1095453 w 2482948"/>
              <a:gd name="connsiteY28922" fmla="*/ 327948 h 2128862"/>
              <a:gd name="connsiteX28923" fmla="*/ 1101867 w 2482948"/>
              <a:gd name="connsiteY28923" fmla="*/ 316518 h 2128862"/>
              <a:gd name="connsiteX28924" fmla="*/ 1101921 w 2482948"/>
              <a:gd name="connsiteY28924" fmla="*/ 316396 h 2128862"/>
              <a:gd name="connsiteX28925" fmla="*/ 1111234 w 2482948"/>
              <a:gd name="connsiteY28925" fmla="*/ 295066 h 2128862"/>
              <a:gd name="connsiteX28926" fmla="*/ 1111114 w 2482948"/>
              <a:gd name="connsiteY28926" fmla="*/ 291814 h 2128862"/>
              <a:gd name="connsiteX28927" fmla="*/ 1092016 w 2482948"/>
              <a:gd name="connsiteY28927" fmla="*/ 291180 h 2128862"/>
              <a:gd name="connsiteX28928" fmla="*/ 1091179 w 2482948"/>
              <a:gd name="connsiteY28928" fmla="*/ 294271 h 2128862"/>
              <a:gd name="connsiteX28929" fmla="*/ 1084802 w 2482948"/>
              <a:gd name="connsiteY28929" fmla="*/ 307969 h 2128862"/>
              <a:gd name="connsiteX28930" fmla="*/ 1078827 w 2482948"/>
              <a:gd name="connsiteY28930" fmla="*/ 320803 h 2128862"/>
              <a:gd name="connsiteX28931" fmla="*/ 1078846 w 2482948"/>
              <a:gd name="connsiteY28931" fmla="*/ 321157 h 2128862"/>
              <a:gd name="connsiteX28932" fmla="*/ 1078906 w 2482948"/>
              <a:gd name="connsiteY28932" fmla="*/ 322332 h 2128862"/>
              <a:gd name="connsiteX28933" fmla="*/ 1078938 w 2482948"/>
              <a:gd name="connsiteY28933" fmla="*/ 322955 h 2128862"/>
              <a:gd name="connsiteX28934" fmla="*/ 1082078 w 2482948"/>
              <a:gd name="connsiteY28934" fmla="*/ 317070 h 2128862"/>
              <a:gd name="connsiteX28935" fmla="*/ 1092080 w 2482948"/>
              <a:gd name="connsiteY28935" fmla="*/ 292470 h 2128862"/>
              <a:gd name="connsiteX28936" fmla="*/ 1092043 w 2482948"/>
              <a:gd name="connsiteY28936" fmla="*/ 291720 h 2128862"/>
              <a:gd name="connsiteX28937" fmla="*/ 836725 w 2482948"/>
              <a:gd name="connsiteY28937" fmla="*/ 291154 h 2128862"/>
              <a:gd name="connsiteX28938" fmla="*/ 825786 w 2482948"/>
              <a:gd name="connsiteY28938" fmla="*/ 305475 h 2128862"/>
              <a:gd name="connsiteX28939" fmla="*/ 826238 w 2482948"/>
              <a:gd name="connsiteY28939" fmla="*/ 305081 h 2128862"/>
              <a:gd name="connsiteX28940" fmla="*/ 837423 w 2482948"/>
              <a:gd name="connsiteY28940" fmla="*/ 296808 h 2128862"/>
              <a:gd name="connsiteX28941" fmla="*/ 837211 w 2482948"/>
              <a:gd name="connsiteY28941" fmla="*/ 295089 h 2128862"/>
              <a:gd name="connsiteX28942" fmla="*/ 932464 w 2482948"/>
              <a:gd name="connsiteY28942" fmla="*/ 290798 h 2128862"/>
              <a:gd name="connsiteX28943" fmla="*/ 931229 w 2482948"/>
              <a:gd name="connsiteY28943" fmla="*/ 292141 h 2128862"/>
              <a:gd name="connsiteX28944" fmla="*/ 934022 w 2482948"/>
              <a:gd name="connsiteY28944" fmla="*/ 293382 h 2128862"/>
              <a:gd name="connsiteX28945" fmla="*/ 934662 w 2482948"/>
              <a:gd name="connsiteY28945" fmla="*/ 292653 h 2128862"/>
              <a:gd name="connsiteX28946" fmla="*/ 934436 w 2482948"/>
              <a:gd name="connsiteY28946" fmla="*/ 291509 h 2128862"/>
              <a:gd name="connsiteX28947" fmla="*/ 615013 w 2482948"/>
              <a:gd name="connsiteY28947" fmla="*/ 290237 h 2128862"/>
              <a:gd name="connsiteX28948" fmla="*/ 611046 w 2482948"/>
              <a:gd name="connsiteY28948" fmla="*/ 294410 h 2128862"/>
              <a:gd name="connsiteX28949" fmla="*/ 611959 w 2482948"/>
              <a:gd name="connsiteY28949" fmla="*/ 311818 h 2128862"/>
              <a:gd name="connsiteX28950" fmla="*/ 624611 w 2482948"/>
              <a:gd name="connsiteY28950" fmla="*/ 299236 h 2128862"/>
              <a:gd name="connsiteX28951" fmla="*/ 624857 w 2482948"/>
              <a:gd name="connsiteY28951" fmla="*/ 296301 h 2128862"/>
              <a:gd name="connsiteX28952" fmla="*/ 624958 w 2482948"/>
              <a:gd name="connsiteY28952" fmla="*/ 295104 h 2128862"/>
              <a:gd name="connsiteX28953" fmla="*/ 718310 w 2482948"/>
              <a:gd name="connsiteY28953" fmla="*/ 289996 h 2128862"/>
              <a:gd name="connsiteX28954" fmla="*/ 714540 w 2482948"/>
              <a:gd name="connsiteY28954" fmla="*/ 293285 h 2128862"/>
              <a:gd name="connsiteX28955" fmla="*/ 714121 w 2482948"/>
              <a:gd name="connsiteY28955" fmla="*/ 293694 h 2128862"/>
              <a:gd name="connsiteX28956" fmla="*/ 704921 w 2482948"/>
              <a:gd name="connsiteY28956" fmla="*/ 305396 h 2128862"/>
              <a:gd name="connsiteX28957" fmla="*/ 705639 w 2482948"/>
              <a:gd name="connsiteY28957" fmla="*/ 311567 h 2128862"/>
              <a:gd name="connsiteX28958" fmla="*/ 719024 w 2482948"/>
              <a:gd name="connsiteY28958" fmla="*/ 295746 h 2128862"/>
              <a:gd name="connsiteX28959" fmla="*/ 718851 w 2482948"/>
              <a:gd name="connsiteY28959" fmla="*/ 294352 h 2128862"/>
              <a:gd name="connsiteX28960" fmla="*/ 718632 w 2482948"/>
              <a:gd name="connsiteY28960" fmla="*/ 292586 h 2128862"/>
              <a:gd name="connsiteX28961" fmla="*/ 519035 w 2482948"/>
              <a:gd name="connsiteY28961" fmla="*/ 289187 h 2128862"/>
              <a:gd name="connsiteX28962" fmla="*/ 504525 w 2482948"/>
              <a:gd name="connsiteY28962" fmla="*/ 304267 h 2128862"/>
              <a:gd name="connsiteX28963" fmla="*/ 503152 w 2482948"/>
              <a:gd name="connsiteY28963" fmla="*/ 308262 h 2128862"/>
              <a:gd name="connsiteX28964" fmla="*/ 502828 w 2482948"/>
              <a:gd name="connsiteY28964" fmla="*/ 309207 h 2128862"/>
              <a:gd name="connsiteX28965" fmla="*/ 502499 w 2482948"/>
              <a:gd name="connsiteY28965" fmla="*/ 310162 h 2128862"/>
              <a:gd name="connsiteX28966" fmla="*/ 502202 w 2482948"/>
              <a:gd name="connsiteY28966" fmla="*/ 324690 h 2128862"/>
              <a:gd name="connsiteX28967" fmla="*/ 503710 w 2482948"/>
              <a:gd name="connsiteY28967" fmla="*/ 322914 h 2128862"/>
              <a:gd name="connsiteX28968" fmla="*/ 504938 w 2482948"/>
              <a:gd name="connsiteY28968" fmla="*/ 321468 h 2128862"/>
              <a:gd name="connsiteX28969" fmla="*/ 504947 w 2482948"/>
              <a:gd name="connsiteY28969" fmla="*/ 321458 h 2128862"/>
              <a:gd name="connsiteX28970" fmla="*/ 507115 w 2482948"/>
              <a:gd name="connsiteY28970" fmla="*/ 319127 h 2128862"/>
              <a:gd name="connsiteX28971" fmla="*/ 511992 w 2482948"/>
              <a:gd name="connsiteY28971" fmla="*/ 313885 h 2128862"/>
              <a:gd name="connsiteX28972" fmla="*/ 512050 w 2482948"/>
              <a:gd name="connsiteY28972" fmla="*/ 312773 h 2128862"/>
              <a:gd name="connsiteX28973" fmla="*/ 512050 w 2482948"/>
              <a:gd name="connsiteY28973" fmla="*/ 312771 h 2128862"/>
              <a:gd name="connsiteX28974" fmla="*/ 517024 w 2482948"/>
              <a:gd name="connsiteY28974" fmla="*/ 295976 h 2128862"/>
              <a:gd name="connsiteX28975" fmla="*/ 1260343 w 2482948"/>
              <a:gd name="connsiteY28975" fmla="*/ 289138 h 2128862"/>
              <a:gd name="connsiteX28976" fmla="*/ 1251686 w 2482948"/>
              <a:gd name="connsiteY28976" fmla="*/ 305047 h 2128862"/>
              <a:gd name="connsiteX28977" fmla="*/ 1224109 w 2482948"/>
              <a:gd name="connsiteY28977" fmla="*/ 339794 h 2128862"/>
              <a:gd name="connsiteX28978" fmla="*/ 1029690 w 2482948"/>
              <a:gd name="connsiteY28978" fmla="*/ 580818 h 2128862"/>
              <a:gd name="connsiteX28979" fmla="*/ 1025797 w 2482948"/>
              <a:gd name="connsiteY28979" fmla="*/ 585591 h 2128862"/>
              <a:gd name="connsiteX28980" fmla="*/ 1026224 w 2482948"/>
              <a:gd name="connsiteY28980" fmla="*/ 586045 h 2128862"/>
              <a:gd name="connsiteX28981" fmla="*/ 1029966 w 2482948"/>
              <a:gd name="connsiteY28981" fmla="*/ 581506 h 2128862"/>
              <a:gd name="connsiteX28982" fmla="*/ 1226728 w 2482948"/>
              <a:gd name="connsiteY28982" fmla="*/ 341724 h 2128862"/>
              <a:gd name="connsiteX28983" fmla="*/ 1226728 w 2482948"/>
              <a:gd name="connsiteY28983" fmla="*/ 340895 h 2128862"/>
              <a:gd name="connsiteX28984" fmla="*/ 1254305 w 2482948"/>
              <a:gd name="connsiteY28984" fmla="*/ 307114 h 2128862"/>
              <a:gd name="connsiteX28985" fmla="*/ 1254305 w 2482948"/>
              <a:gd name="connsiteY28985" fmla="*/ 306148 h 2128862"/>
              <a:gd name="connsiteX28986" fmla="*/ 1034035 w 2482948"/>
              <a:gd name="connsiteY28986" fmla="*/ 289129 h 2128862"/>
              <a:gd name="connsiteX28987" fmla="*/ 1023015 w 2482948"/>
              <a:gd name="connsiteY28987" fmla="*/ 319566 h 2128862"/>
              <a:gd name="connsiteX28988" fmla="*/ 1023595 w 2482948"/>
              <a:gd name="connsiteY28988" fmla="*/ 324160 h 2128862"/>
              <a:gd name="connsiteX28989" fmla="*/ 1024999 w 2482948"/>
              <a:gd name="connsiteY28989" fmla="*/ 335288 h 2128862"/>
              <a:gd name="connsiteX28990" fmla="*/ 1024925 w 2482948"/>
              <a:gd name="connsiteY28990" fmla="*/ 342137 h 2128862"/>
              <a:gd name="connsiteX28991" fmla="*/ 1030625 w 2482948"/>
              <a:gd name="connsiteY28991" fmla="*/ 329870 h 2128862"/>
              <a:gd name="connsiteX28992" fmla="*/ 1036466 w 2482948"/>
              <a:gd name="connsiteY28992" fmla="*/ 313622 h 2128862"/>
              <a:gd name="connsiteX28993" fmla="*/ 1034863 w 2482948"/>
              <a:gd name="connsiteY28993" fmla="*/ 297469 h 2128862"/>
              <a:gd name="connsiteX28994" fmla="*/ 911676 w 2482948"/>
              <a:gd name="connsiteY28994" fmla="*/ 288779 h 2128862"/>
              <a:gd name="connsiteX28995" fmla="*/ 911628 w 2482948"/>
              <a:gd name="connsiteY28995" fmla="*/ 288821 h 2128862"/>
              <a:gd name="connsiteX28996" fmla="*/ 910662 w 2482948"/>
              <a:gd name="connsiteY28996" fmla="*/ 289657 h 2128862"/>
              <a:gd name="connsiteX28997" fmla="*/ 900982 w 2482948"/>
              <a:gd name="connsiteY28997" fmla="*/ 298029 h 2128862"/>
              <a:gd name="connsiteX28998" fmla="*/ 901317 w 2482948"/>
              <a:gd name="connsiteY28998" fmla="*/ 299859 h 2128862"/>
              <a:gd name="connsiteX28999" fmla="*/ 901654 w 2482948"/>
              <a:gd name="connsiteY28999" fmla="*/ 301708 h 2128862"/>
              <a:gd name="connsiteX29000" fmla="*/ 901885 w 2482948"/>
              <a:gd name="connsiteY29000" fmla="*/ 302970 h 2128862"/>
              <a:gd name="connsiteX29001" fmla="*/ 902927 w 2482948"/>
              <a:gd name="connsiteY29001" fmla="*/ 301948 h 2128862"/>
              <a:gd name="connsiteX29002" fmla="*/ 905939 w 2482948"/>
              <a:gd name="connsiteY29002" fmla="*/ 298996 h 2128862"/>
              <a:gd name="connsiteX29003" fmla="*/ 914506 w 2482948"/>
              <a:gd name="connsiteY29003" fmla="*/ 290598 h 2128862"/>
              <a:gd name="connsiteX29004" fmla="*/ 914425 w 2482948"/>
              <a:gd name="connsiteY29004" fmla="*/ 290172 h 2128862"/>
              <a:gd name="connsiteX29005" fmla="*/ 914378 w 2482948"/>
              <a:gd name="connsiteY29005" fmla="*/ 289923 h 2128862"/>
              <a:gd name="connsiteX29006" fmla="*/ 913479 w 2482948"/>
              <a:gd name="connsiteY29006" fmla="*/ 289543 h 2128862"/>
              <a:gd name="connsiteX29007" fmla="*/ 759742 w 2482948"/>
              <a:gd name="connsiteY29007" fmla="*/ 288101 h 2128862"/>
              <a:gd name="connsiteX29008" fmla="*/ 755293 w 2482948"/>
              <a:gd name="connsiteY29008" fmla="*/ 293863 h 2128862"/>
              <a:gd name="connsiteX29009" fmla="*/ 756815 w 2482948"/>
              <a:gd name="connsiteY29009" fmla="*/ 294568 h 2128862"/>
              <a:gd name="connsiteX29010" fmla="*/ 755818 w 2482948"/>
              <a:gd name="connsiteY29010" fmla="*/ 295270 h 2128862"/>
              <a:gd name="connsiteX29011" fmla="*/ 757060 w 2482948"/>
              <a:gd name="connsiteY29011" fmla="*/ 295877 h 2128862"/>
              <a:gd name="connsiteX29012" fmla="*/ 757366 w 2482948"/>
              <a:gd name="connsiteY29012" fmla="*/ 296026 h 2128862"/>
              <a:gd name="connsiteX29013" fmla="*/ 760204 w 2482948"/>
              <a:gd name="connsiteY29013" fmla="*/ 293723 h 2128862"/>
              <a:gd name="connsiteX29014" fmla="*/ 874706 w 2482948"/>
              <a:gd name="connsiteY29014" fmla="*/ 288017 h 2128862"/>
              <a:gd name="connsiteX29015" fmla="*/ 872638 w 2482948"/>
              <a:gd name="connsiteY29015" fmla="*/ 289465 h 2128862"/>
              <a:gd name="connsiteX29016" fmla="*/ 871746 w 2482948"/>
              <a:gd name="connsiteY29016" fmla="*/ 290622 h 2128862"/>
              <a:gd name="connsiteX29017" fmla="*/ 873051 w 2482948"/>
              <a:gd name="connsiteY29017" fmla="*/ 289603 h 2128862"/>
              <a:gd name="connsiteX29018" fmla="*/ 874792 w 2482948"/>
              <a:gd name="connsiteY29018" fmla="*/ 288525 h 2128862"/>
              <a:gd name="connsiteX29019" fmla="*/ 1051123 w 2482948"/>
              <a:gd name="connsiteY29019" fmla="*/ 287761 h 2128862"/>
              <a:gd name="connsiteX29020" fmla="*/ 1047070 w 2482948"/>
              <a:gd name="connsiteY29020" fmla="*/ 299075 h 2128862"/>
              <a:gd name="connsiteX29021" fmla="*/ 1042592 w 2482948"/>
              <a:gd name="connsiteY29021" fmla="*/ 311572 h 2128862"/>
              <a:gd name="connsiteX29022" fmla="*/ 1041095 w 2482948"/>
              <a:gd name="connsiteY29022" fmla="*/ 315750 h 2128862"/>
              <a:gd name="connsiteX29023" fmla="*/ 1041136 w 2482948"/>
              <a:gd name="connsiteY29023" fmla="*/ 316211 h 2128862"/>
              <a:gd name="connsiteX29024" fmla="*/ 1045611 w 2482948"/>
              <a:gd name="connsiteY29024" fmla="*/ 305293 h 2128862"/>
              <a:gd name="connsiteX29025" fmla="*/ 1046767 w 2482948"/>
              <a:gd name="connsiteY29025" fmla="*/ 302472 h 2128862"/>
              <a:gd name="connsiteX29026" fmla="*/ 1049126 w 2482948"/>
              <a:gd name="connsiteY29026" fmla="*/ 296717 h 2128862"/>
              <a:gd name="connsiteX29027" fmla="*/ 1049732 w 2482948"/>
              <a:gd name="connsiteY29027" fmla="*/ 293999 h 2128862"/>
              <a:gd name="connsiteX29028" fmla="*/ 1050047 w 2482948"/>
              <a:gd name="connsiteY29028" fmla="*/ 292585 h 2128862"/>
              <a:gd name="connsiteX29029" fmla="*/ 923785 w 2482948"/>
              <a:gd name="connsiteY29029" fmla="*/ 287672 h 2128862"/>
              <a:gd name="connsiteX29030" fmla="*/ 923082 w 2482948"/>
              <a:gd name="connsiteY29030" fmla="*/ 288359 h 2128862"/>
              <a:gd name="connsiteX29031" fmla="*/ 922969 w 2482948"/>
              <a:gd name="connsiteY29031" fmla="*/ 288470 h 2128862"/>
              <a:gd name="connsiteX29032" fmla="*/ 923754 w 2482948"/>
              <a:gd name="connsiteY29032" fmla="*/ 288819 h 2128862"/>
              <a:gd name="connsiteX29033" fmla="*/ 923795 w 2482948"/>
              <a:gd name="connsiteY29033" fmla="*/ 288837 h 2128862"/>
              <a:gd name="connsiteX29034" fmla="*/ 924762 w 2482948"/>
              <a:gd name="connsiteY29034" fmla="*/ 288024 h 2128862"/>
              <a:gd name="connsiteX29035" fmla="*/ 924624 w 2482948"/>
              <a:gd name="connsiteY29035" fmla="*/ 287975 h 2128862"/>
              <a:gd name="connsiteX29036" fmla="*/ 470298 w 2482948"/>
              <a:gd name="connsiteY29036" fmla="*/ 287488 h 2128862"/>
              <a:gd name="connsiteX29037" fmla="*/ 418625 w 2482948"/>
              <a:gd name="connsiteY29037" fmla="*/ 348745 h 2128862"/>
              <a:gd name="connsiteX29038" fmla="*/ 355844 w 2482948"/>
              <a:gd name="connsiteY29038" fmla="*/ 430385 h 2128862"/>
              <a:gd name="connsiteX29039" fmla="*/ 306619 w 2482948"/>
              <a:gd name="connsiteY29039" fmla="*/ 499328 h 2128862"/>
              <a:gd name="connsiteX29040" fmla="*/ 77177 w 2482948"/>
              <a:gd name="connsiteY29040" fmla="*/ 914088 h 2128862"/>
              <a:gd name="connsiteX29041" fmla="*/ 20781 w 2482948"/>
              <a:gd name="connsiteY29041" fmla="*/ 1087273 h 2128862"/>
              <a:gd name="connsiteX29042" fmla="*/ 20482 w 2482948"/>
              <a:gd name="connsiteY29042" fmla="*/ 1090008 h 2128862"/>
              <a:gd name="connsiteX29043" fmla="*/ 25099 w 2482948"/>
              <a:gd name="connsiteY29043" fmla="*/ 1077006 h 2128862"/>
              <a:gd name="connsiteX29044" fmla="*/ 26958 w 2482948"/>
              <a:gd name="connsiteY29044" fmla="*/ 1071771 h 2128862"/>
              <a:gd name="connsiteX29045" fmla="*/ 27538 w 2482948"/>
              <a:gd name="connsiteY29045" fmla="*/ 1068382 h 2128862"/>
              <a:gd name="connsiteX29046" fmla="*/ 27618 w 2482948"/>
              <a:gd name="connsiteY29046" fmla="*/ 1069911 h 2128862"/>
              <a:gd name="connsiteX29047" fmla="*/ 80210 w 2482948"/>
              <a:gd name="connsiteY29047" fmla="*/ 921808 h 2128862"/>
              <a:gd name="connsiteX29048" fmla="*/ 312409 w 2482948"/>
              <a:gd name="connsiteY29048" fmla="*/ 511047 h 2128862"/>
              <a:gd name="connsiteX29049" fmla="*/ 361772 w 2482948"/>
              <a:gd name="connsiteY29049" fmla="*/ 442104 h 2128862"/>
              <a:gd name="connsiteX29050" fmla="*/ 424483 w 2482948"/>
              <a:gd name="connsiteY29050" fmla="*/ 361124 h 2128862"/>
              <a:gd name="connsiteX29051" fmla="*/ 431635 w 2482948"/>
              <a:gd name="connsiteY29051" fmla="*/ 352683 h 2128862"/>
              <a:gd name="connsiteX29052" fmla="*/ 452763 w 2482948"/>
              <a:gd name="connsiteY29052" fmla="*/ 327744 h 2128862"/>
              <a:gd name="connsiteX29053" fmla="*/ 466461 w 2482948"/>
              <a:gd name="connsiteY29053" fmla="*/ 311575 h 2128862"/>
              <a:gd name="connsiteX29054" fmla="*/ 994207 w 2482948"/>
              <a:gd name="connsiteY29054" fmla="*/ 287392 h 2128862"/>
              <a:gd name="connsiteX29055" fmla="*/ 994207 w 2482948"/>
              <a:gd name="connsiteY29055" fmla="*/ 287392 h 2128862"/>
              <a:gd name="connsiteX29056" fmla="*/ 994174 w 2482948"/>
              <a:gd name="connsiteY29056" fmla="*/ 287433 h 2128862"/>
              <a:gd name="connsiteX29057" fmla="*/ 981698 w 2482948"/>
              <a:gd name="connsiteY29057" fmla="*/ 303105 h 2128862"/>
              <a:gd name="connsiteX29058" fmla="*/ 982779 w 2482948"/>
              <a:gd name="connsiteY29058" fmla="*/ 310164 h 2128862"/>
              <a:gd name="connsiteX29059" fmla="*/ 995154 w 2482948"/>
              <a:gd name="connsiteY29059" fmla="*/ 293350 h 2128862"/>
              <a:gd name="connsiteX29060" fmla="*/ 995208 w 2482948"/>
              <a:gd name="connsiteY29060" fmla="*/ 293275 h 2128862"/>
              <a:gd name="connsiteX29061" fmla="*/ 994804 w 2482948"/>
              <a:gd name="connsiteY29061" fmla="*/ 290016 h 2128862"/>
              <a:gd name="connsiteX29062" fmla="*/ 953899 w 2482948"/>
              <a:gd name="connsiteY29062" fmla="*/ 286943 h 2128862"/>
              <a:gd name="connsiteX29063" fmla="*/ 952777 w 2482948"/>
              <a:gd name="connsiteY29063" fmla="*/ 287952 h 2128862"/>
              <a:gd name="connsiteX29064" fmla="*/ 953346 w 2482948"/>
              <a:gd name="connsiteY29064" fmla="*/ 288206 h 2128862"/>
              <a:gd name="connsiteX29065" fmla="*/ 953917 w 2482948"/>
              <a:gd name="connsiteY29065" fmla="*/ 288461 h 2128862"/>
              <a:gd name="connsiteX29066" fmla="*/ 954247 w 2482948"/>
              <a:gd name="connsiteY29066" fmla="*/ 288609 h 2128862"/>
              <a:gd name="connsiteX29067" fmla="*/ 954201 w 2482948"/>
              <a:gd name="connsiteY29067" fmla="*/ 288387 h 2128862"/>
              <a:gd name="connsiteX29068" fmla="*/ 954182 w 2482948"/>
              <a:gd name="connsiteY29068" fmla="*/ 288296 h 2128862"/>
              <a:gd name="connsiteX29069" fmla="*/ 722474 w 2482948"/>
              <a:gd name="connsiteY29069" fmla="*/ 286363 h 2128862"/>
              <a:gd name="connsiteX29070" fmla="*/ 722243 w 2482948"/>
              <a:gd name="connsiteY29070" fmla="*/ 286564 h 2128862"/>
              <a:gd name="connsiteX29071" fmla="*/ 722830 w 2482948"/>
              <a:gd name="connsiteY29071" fmla="*/ 291248 h 2128862"/>
              <a:gd name="connsiteX29072" fmla="*/ 725728 w 2482948"/>
              <a:gd name="connsiteY29072" fmla="*/ 287822 h 2128862"/>
              <a:gd name="connsiteX29073" fmla="*/ 724253 w 2482948"/>
              <a:gd name="connsiteY29073" fmla="*/ 287161 h 2128862"/>
              <a:gd name="connsiteX29074" fmla="*/ 723353 w 2482948"/>
              <a:gd name="connsiteY29074" fmla="*/ 286757 h 2128862"/>
              <a:gd name="connsiteX29075" fmla="*/ 777702 w 2482948"/>
              <a:gd name="connsiteY29075" fmla="*/ 285808 h 2128862"/>
              <a:gd name="connsiteX29076" fmla="*/ 768075 w 2482948"/>
              <a:gd name="connsiteY29076" fmla="*/ 293643 h 2128862"/>
              <a:gd name="connsiteX29077" fmla="*/ 765196 w 2482948"/>
              <a:gd name="connsiteY29077" fmla="*/ 296120 h 2128862"/>
              <a:gd name="connsiteX29078" fmla="*/ 765646 w 2482948"/>
              <a:gd name="connsiteY29078" fmla="*/ 301587 h 2128862"/>
              <a:gd name="connsiteX29079" fmla="*/ 777709 w 2482948"/>
              <a:gd name="connsiteY29079" fmla="*/ 285877 h 2128862"/>
              <a:gd name="connsiteX29080" fmla="*/ 918530 w 2482948"/>
              <a:gd name="connsiteY29080" fmla="*/ 285779 h 2128862"/>
              <a:gd name="connsiteX29081" fmla="*/ 918670 w 2482948"/>
              <a:gd name="connsiteY29081" fmla="*/ 286517 h 2128862"/>
              <a:gd name="connsiteX29082" fmla="*/ 919114 w 2482948"/>
              <a:gd name="connsiteY29082" fmla="*/ 286082 h 2128862"/>
              <a:gd name="connsiteX29083" fmla="*/ 919182 w 2482948"/>
              <a:gd name="connsiteY29083" fmla="*/ 286014 h 2128862"/>
              <a:gd name="connsiteX29084" fmla="*/ 817823 w 2482948"/>
              <a:gd name="connsiteY29084" fmla="*/ 285460 h 2128862"/>
              <a:gd name="connsiteX29085" fmla="*/ 806213 w 2482948"/>
              <a:gd name="connsiteY29085" fmla="*/ 300682 h 2128862"/>
              <a:gd name="connsiteX29086" fmla="*/ 813085 w 2482948"/>
              <a:gd name="connsiteY29086" fmla="*/ 294754 h 2128862"/>
              <a:gd name="connsiteX29087" fmla="*/ 818336 w 2482948"/>
              <a:gd name="connsiteY29087" fmla="*/ 291005 h 2128862"/>
              <a:gd name="connsiteX29088" fmla="*/ 903692 w 2482948"/>
              <a:gd name="connsiteY29088" fmla="*/ 285397 h 2128862"/>
              <a:gd name="connsiteX29089" fmla="*/ 899321 w 2482948"/>
              <a:gd name="connsiteY29089" fmla="*/ 288938 h 2128862"/>
              <a:gd name="connsiteX29090" fmla="*/ 899652 w 2482948"/>
              <a:gd name="connsiteY29090" fmla="*/ 290749 h 2128862"/>
              <a:gd name="connsiteX29091" fmla="*/ 905588 w 2482948"/>
              <a:gd name="connsiteY29091" fmla="*/ 286201 h 2128862"/>
              <a:gd name="connsiteX29092" fmla="*/ 904266 w 2482948"/>
              <a:gd name="connsiteY29092" fmla="*/ 285641 h 2128862"/>
              <a:gd name="connsiteX29093" fmla="*/ 796594 w 2482948"/>
              <a:gd name="connsiteY29093" fmla="*/ 284707 h 2128862"/>
              <a:gd name="connsiteX29094" fmla="*/ 795276 w 2482948"/>
              <a:gd name="connsiteY29094" fmla="*/ 286377 h 2128862"/>
              <a:gd name="connsiteX29095" fmla="*/ 793727 w 2482948"/>
              <a:gd name="connsiteY29095" fmla="*/ 288339 h 2128862"/>
              <a:gd name="connsiteX29096" fmla="*/ 796727 w 2482948"/>
              <a:gd name="connsiteY29096" fmla="*/ 285836 h 2128862"/>
              <a:gd name="connsiteX29097" fmla="*/ 571844 w 2482948"/>
              <a:gd name="connsiteY29097" fmla="*/ 284439 h 2128862"/>
              <a:gd name="connsiteX29098" fmla="*/ 556469 w 2482948"/>
              <a:gd name="connsiteY29098" fmla="*/ 300468 h 2128862"/>
              <a:gd name="connsiteX29099" fmla="*/ 555239 w 2482948"/>
              <a:gd name="connsiteY29099" fmla="*/ 308015 h 2128862"/>
              <a:gd name="connsiteX29100" fmla="*/ 552880 w 2482948"/>
              <a:gd name="connsiteY29100" fmla="*/ 322488 h 2128862"/>
              <a:gd name="connsiteX29101" fmla="*/ 569751 w 2482948"/>
              <a:gd name="connsiteY29101" fmla="*/ 304264 h 2128862"/>
              <a:gd name="connsiteX29102" fmla="*/ 569610 w 2482948"/>
              <a:gd name="connsiteY29102" fmla="*/ 300078 h 2128862"/>
              <a:gd name="connsiteX29103" fmla="*/ 569535 w 2482948"/>
              <a:gd name="connsiteY29103" fmla="*/ 297869 h 2128862"/>
              <a:gd name="connsiteX29104" fmla="*/ 569354 w 2482948"/>
              <a:gd name="connsiteY29104" fmla="*/ 292513 h 2128862"/>
              <a:gd name="connsiteX29105" fmla="*/ 835866 w 2482948"/>
              <a:gd name="connsiteY29105" fmla="*/ 284196 h 2128862"/>
              <a:gd name="connsiteX29106" fmla="*/ 823787 w 2482948"/>
              <a:gd name="connsiteY29106" fmla="*/ 293257 h 2128862"/>
              <a:gd name="connsiteX29107" fmla="*/ 824379 w 2482948"/>
              <a:gd name="connsiteY29107" fmla="*/ 299476 h 2128862"/>
              <a:gd name="connsiteX29108" fmla="*/ 826306 w 2482948"/>
              <a:gd name="connsiteY29108" fmla="*/ 296957 h 2128862"/>
              <a:gd name="connsiteX29109" fmla="*/ 835893 w 2482948"/>
              <a:gd name="connsiteY29109" fmla="*/ 284420 h 2128862"/>
              <a:gd name="connsiteX29110" fmla="*/ 927598 w 2482948"/>
              <a:gd name="connsiteY29110" fmla="*/ 283940 h 2128862"/>
              <a:gd name="connsiteX29111" fmla="*/ 927153 w 2482948"/>
              <a:gd name="connsiteY29111" fmla="*/ 284376 h 2128862"/>
              <a:gd name="connsiteX29112" fmla="*/ 927134 w 2482948"/>
              <a:gd name="connsiteY29112" fmla="*/ 284394 h 2128862"/>
              <a:gd name="connsiteX29113" fmla="*/ 928510 w 2482948"/>
              <a:gd name="connsiteY29113" fmla="*/ 284873 h 2128862"/>
              <a:gd name="connsiteX29114" fmla="*/ 928936 w 2482948"/>
              <a:gd name="connsiteY29114" fmla="*/ 284515 h 2128862"/>
              <a:gd name="connsiteX29115" fmla="*/ 928930 w 2482948"/>
              <a:gd name="connsiteY29115" fmla="*/ 284513 h 2128862"/>
              <a:gd name="connsiteX29116" fmla="*/ 1013890 w 2482948"/>
              <a:gd name="connsiteY29116" fmla="*/ 283878 h 2128862"/>
              <a:gd name="connsiteX29117" fmla="*/ 1005219 w 2482948"/>
              <a:gd name="connsiteY29117" fmla="*/ 300336 h 2128862"/>
              <a:gd name="connsiteX29118" fmla="*/ 1001524 w 2482948"/>
              <a:gd name="connsiteY29118" fmla="*/ 305795 h 2128862"/>
              <a:gd name="connsiteX29119" fmla="*/ 1001603 w 2482948"/>
              <a:gd name="connsiteY29119" fmla="*/ 306426 h 2128862"/>
              <a:gd name="connsiteX29120" fmla="*/ 1001674 w 2482948"/>
              <a:gd name="connsiteY29120" fmla="*/ 306989 h 2128862"/>
              <a:gd name="connsiteX29121" fmla="*/ 1002291 w 2482948"/>
              <a:gd name="connsiteY29121" fmla="*/ 311901 h 2128862"/>
              <a:gd name="connsiteX29122" fmla="*/ 1002982 w 2482948"/>
              <a:gd name="connsiteY29122" fmla="*/ 310874 h 2128862"/>
              <a:gd name="connsiteX29123" fmla="*/ 1013101 w 2482948"/>
              <a:gd name="connsiteY29123" fmla="*/ 289824 h 2128862"/>
              <a:gd name="connsiteX29124" fmla="*/ 1014607 w 2482948"/>
              <a:gd name="connsiteY29124" fmla="*/ 286691 h 2128862"/>
              <a:gd name="connsiteX29125" fmla="*/ 1014522 w 2482948"/>
              <a:gd name="connsiteY29125" fmla="*/ 286017 h 2128862"/>
              <a:gd name="connsiteX29126" fmla="*/ 893596 w 2482948"/>
              <a:gd name="connsiteY29126" fmla="*/ 283576 h 2128862"/>
              <a:gd name="connsiteX29127" fmla="*/ 880499 w 2482948"/>
              <a:gd name="connsiteY29127" fmla="*/ 293463 h 2128862"/>
              <a:gd name="connsiteX29128" fmla="*/ 880219 w 2482948"/>
              <a:gd name="connsiteY29128" fmla="*/ 293829 h 2128862"/>
              <a:gd name="connsiteX29129" fmla="*/ 881239 w 2482948"/>
              <a:gd name="connsiteY29129" fmla="*/ 299812 h 2128862"/>
              <a:gd name="connsiteX29130" fmla="*/ 885461 w 2482948"/>
              <a:gd name="connsiteY29130" fmla="*/ 294292 h 2128862"/>
              <a:gd name="connsiteX29131" fmla="*/ 894215 w 2482948"/>
              <a:gd name="connsiteY29131" fmla="*/ 286978 h 2128862"/>
              <a:gd name="connsiteX29132" fmla="*/ 854211 w 2482948"/>
              <a:gd name="connsiteY29132" fmla="*/ 283383 h 2128862"/>
              <a:gd name="connsiteX29133" fmla="*/ 852440 w 2482948"/>
              <a:gd name="connsiteY29133" fmla="*/ 285703 h 2128862"/>
              <a:gd name="connsiteX29134" fmla="*/ 852989 w 2482948"/>
              <a:gd name="connsiteY29134" fmla="*/ 285296 h 2128862"/>
              <a:gd name="connsiteX29135" fmla="*/ 854358 w 2482948"/>
              <a:gd name="connsiteY29135" fmla="*/ 284284 h 2128862"/>
              <a:gd name="connsiteX29136" fmla="*/ 898253 w 2482948"/>
              <a:gd name="connsiteY29136" fmla="*/ 283094 h 2128862"/>
              <a:gd name="connsiteX29137" fmla="*/ 898254 w 2482948"/>
              <a:gd name="connsiteY29137" fmla="*/ 283100 h 2128862"/>
              <a:gd name="connsiteX29138" fmla="*/ 898279 w 2482948"/>
              <a:gd name="connsiteY29138" fmla="*/ 283237 h 2128862"/>
              <a:gd name="connsiteX29139" fmla="*/ 898334 w 2482948"/>
              <a:gd name="connsiteY29139" fmla="*/ 283537 h 2128862"/>
              <a:gd name="connsiteX29140" fmla="*/ 898434 w 2482948"/>
              <a:gd name="connsiteY29140" fmla="*/ 283453 h 2128862"/>
              <a:gd name="connsiteX29141" fmla="*/ 898658 w 2482948"/>
              <a:gd name="connsiteY29141" fmla="*/ 283266 h 2128862"/>
              <a:gd name="connsiteX29142" fmla="*/ 898348 w 2482948"/>
              <a:gd name="connsiteY29142" fmla="*/ 283134 h 2128862"/>
              <a:gd name="connsiteX29143" fmla="*/ 898273 w 2482948"/>
              <a:gd name="connsiteY29143" fmla="*/ 283103 h 2128862"/>
              <a:gd name="connsiteX29144" fmla="*/ 972816 w 2482948"/>
              <a:gd name="connsiteY29144" fmla="*/ 282732 h 2128862"/>
              <a:gd name="connsiteX29145" fmla="*/ 966087 w 2482948"/>
              <a:gd name="connsiteY29145" fmla="*/ 289924 h 2128862"/>
              <a:gd name="connsiteX29146" fmla="*/ 960662 w 2482948"/>
              <a:gd name="connsiteY29146" fmla="*/ 295196 h 2128862"/>
              <a:gd name="connsiteX29147" fmla="*/ 962764 w 2482948"/>
              <a:gd name="connsiteY29147" fmla="*/ 303789 h 2128862"/>
              <a:gd name="connsiteX29148" fmla="*/ 965475 w 2482948"/>
              <a:gd name="connsiteY29148" fmla="*/ 300953 h 2128862"/>
              <a:gd name="connsiteX29149" fmla="*/ 966748 w 2482948"/>
              <a:gd name="connsiteY29149" fmla="*/ 299474 h 2128862"/>
              <a:gd name="connsiteX29150" fmla="*/ 974517 w 2482948"/>
              <a:gd name="connsiteY29150" fmla="*/ 290447 h 2128862"/>
              <a:gd name="connsiteX29151" fmla="*/ 910004 w 2482948"/>
              <a:gd name="connsiteY29151" fmla="*/ 282708 h 2128862"/>
              <a:gd name="connsiteX29152" fmla="*/ 910094 w 2482948"/>
              <a:gd name="connsiteY29152" fmla="*/ 282748 h 2128862"/>
              <a:gd name="connsiteX29153" fmla="*/ 910101 w 2482948"/>
              <a:gd name="connsiteY29153" fmla="*/ 282743 h 2128862"/>
              <a:gd name="connsiteX29154" fmla="*/ 623084 w 2482948"/>
              <a:gd name="connsiteY29154" fmla="*/ 281914 h 2128862"/>
              <a:gd name="connsiteX29155" fmla="*/ 622845 w 2482948"/>
              <a:gd name="connsiteY29155" fmla="*/ 282150 h 2128862"/>
              <a:gd name="connsiteX29156" fmla="*/ 623893 w 2482948"/>
              <a:gd name="connsiteY29156" fmla="*/ 283951 h 2128862"/>
              <a:gd name="connsiteX29157" fmla="*/ 625111 w 2482948"/>
              <a:gd name="connsiteY29157" fmla="*/ 284653 h 2128862"/>
              <a:gd name="connsiteX29158" fmla="*/ 625047 w 2482948"/>
              <a:gd name="connsiteY29158" fmla="*/ 284566 h 2128862"/>
              <a:gd name="connsiteX29159" fmla="*/ 919849 w 2482948"/>
              <a:gd name="connsiteY29159" fmla="*/ 281709 h 2128862"/>
              <a:gd name="connsiteX29160" fmla="*/ 919730 w 2482948"/>
              <a:gd name="connsiteY29160" fmla="*/ 281813 h 2128862"/>
              <a:gd name="connsiteX29161" fmla="*/ 921087 w 2482948"/>
              <a:gd name="connsiteY29161" fmla="*/ 282286 h 2128862"/>
              <a:gd name="connsiteX29162" fmla="*/ 921384 w 2482948"/>
              <a:gd name="connsiteY29162" fmla="*/ 282390 h 2128862"/>
              <a:gd name="connsiteX29163" fmla="*/ 921363 w 2482948"/>
              <a:gd name="connsiteY29163" fmla="*/ 282380 h 2128862"/>
              <a:gd name="connsiteX29164" fmla="*/ 873344 w 2482948"/>
              <a:gd name="connsiteY29164" fmla="*/ 280015 h 2128862"/>
              <a:gd name="connsiteX29165" fmla="*/ 864779 w 2482948"/>
              <a:gd name="connsiteY29165" fmla="*/ 285327 h 2128862"/>
              <a:gd name="connsiteX29166" fmla="*/ 860230 w 2482948"/>
              <a:gd name="connsiteY29166" fmla="*/ 291171 h 2128862"/>
              <a:gd name="connsiteX29167" fmla="*/ 860941 w 2482948"/>
              <a:gd name="connsiteY29167" fmla="*/ 295552 h 2128862"/>
              <a:gd name="connsiteX29168" fmla="*/ 869190 w 2482948"/>
              <a:gd name="connsiteY29168" fmla="*/ 284776 h 2128862"/>
              <a:gd name="connsiteX29169" fmla="*/ 873657 w 2482948"/>
              <a:gd name="connsiteY29169" fmla="*/ 281856 h 2128862"/>
              <a:gd name="connsiteX29170" fmla="*/ 887964 w 2482948"/>
              <a:gd name="connsiteY29170" fmla="*/ 278736 h 2128862"/>
              <a:gd name="connsiteX29171" fmla="*/ 881018 w 2482948"/>
              <a:gd name="connsiteY29171" fmla="*/ 283599 h 2128862"/>
              <a:gd name="connsiteX29172" fmla="*/ 878746 w 2482948"/>
              <a:gd name="connsiteY29172" fmla="*/ 285189 h 2128862"/>
              <a:gd name="connsiteX29173" fmla="*/ 878883 w 2482948"/>
              <a:gd name="connsiteY29173" fmla="*/ 285992 h 2128862"/>
              <a:gd name="connsiteX29174" fmla="*/ 884634 w 2482948"/>
              <a:gd name="connsiteY29174" fmla="*/ 282432 h 2128862"/>
              <a:gd name="connsiteX29175" fmla="*/ 889544 w 2482948"/>
              <a:gd name="connsiteY29175" fmla="*/ 279406 h 2128862"/>
              <a:gd name="connsiteX29176" fmla="*/ 888701 w 2482948"/>
              <a:gd name="connsiteY29176" fmla="*/ 279049 h 2128862"/>
              <a:gd name="connsiteX29177" fmla="*/ 888295 w 2482948"/>
              <a:gd name="connsiteY29177" fmla="*/ 278877 h 2128862"/>
              <a:gd name="connsiteX29178" fmla="*/ 912216 w 2482948"/>
              <a:gd name="connsiteY29178" fmla="*/ 278492 h 2128862"/>
              <a:gd name="connsiteX29179" fmla="*/ 911610 w 2482948"/>
              <a:gd name="connsiteY29179" fmla="*/ 278983 h 2128862"/>
              <a:gd name="connsiteX29180" fmla="*/ 912008 w 2482948"/>
              <a:gd name="connsiteY29180" fmla="*/ 279122 h 2128862"/>
              <a:gd name="connsiteX29181" fmla="*/ 912358 w 2482948"/>
              <a:gd name="connsiteY29181" fmla="*/ 279244 h 2128862"/>
              <a:gd name="connsiteX29182" fmla="*/ 912320 w 2482948"/>
              <a:gd name="connsiteY29182" fmla="*/ 279041 h 2128862"/>
              <a:gd name="connsiteX29183" fmla="*/ 835133 w 2482948"/>
              <a:gd name="connsiteY29183" fmla="*/ 278263 h 2128862"/>
              <a:gd name="connsiteX29184" fmla="*/ 833855 w 2482948"/>
              <a:gd name="connsiteY29184" fmla="*/ 279926 h 2128862"/>
              <a:gd name="connsiteX29185" fmla="*/ 835218 w 2482948"/>
              <a:gd name="connsiteY29185" fmla="*/ 278953 h 2128862"/>
              <a:gd name="connsiteX29186" fmla="*/ 835216 w 2482948"/>
              <a:gd name="connsiteY29186" fmla="*/ 278933 h 2128862"/>
              <a:gd name="connsiteX29187" fmla="*/ 758915 w 2482948"/>
              <a:gd name="connsiteY29187" fmla="*/ 278035 h 2128862"/>
              <a:gd name="connsiteX29188" fmla="*/ 749137 w 2482948"/>
              <a:gd name="connsiteY29188" fmla="*/ 286264 h 2128862"/>
              <a:gd name="connsiteX29189" fmla="*/ 748644 w 2482948"/>
              <a:gd name="connsiteY29189" fmla="*/ 286905 h 2128862"/>
              <a:gd name="connsiteX29190" fmla="*/ 747718 w 2482948"/>
              <a:gd name="connsiteY29190" fmla="*/ 288109 h 2128862"/>
              <a:gd name="connsiteX29191" fmla="*/ 748265 w 2482948"/>
              <a:gd name="connsiteY29191" fmla="*/ 288362 h 2128862"/>
              <a:gd name="connsiteX29192" fmla="*/ 747638 w 2482948"/>
              <a:gd name="connsiteY29192" fmla="*/ 288928 h 2128862"/>
              <a:gd name="connsiteX29193" fmla="*/ 750873 w 2482948"/>
              <a:gd name="connsiteY29193" fmla="*/ 290443 h 2128862"/>
              <a:gd name="connsiteX29194" fmla="*/ 759062 w 2482948"/>
              <a:gd name="connsiteY29194" fmla="*/ 279822 h 2128862"/>
              <a:gd name="connsiteX29195" fmla="*/ 817107 w 2482948"/>
              <a:gd name="connsiteY29195" fmla="*/ 277721 h 2128862"/>
              <a:gd name="connsiteX29196" fmla="*/ 808255 w 2482948"/>
              <a:gd name="connsiteY29196" fmla="*/ 283990 h 2128862"/>
              <a:gd name="connsiteX29197" fmla="*/ 808255 w 2482948"/>
              <a:gd name="connsiteY29197" fmla="*/ 283991 h 2128862"/>
              <a:gd name="connsiteX29198" fmla="*/ 808203 w 2482948"/>
              <a:gd name="connsiteY29198" fmla="*/ 284059 h 2128862"/>
              <a:gd name="connsiteX29199" fmla="*/ 802224 w 2482948"/>
              <a:gd name="connsiteY29199" fmla="*/ 291906 h 2128862"/>
              <a:gd name="connsiteX29200" fmla="*/ 802309 w 2482948"/>
              <a:gd name="connsiteY29200" fmla="*/ 292625 h 2128862"/>
              <a:gd name="connsiteX29201" fmla="*/ 802391 w 2482948"/>
              <a:gd name="connsiteY29201" fmla="*/ 293327 h 2128862"/>
              <a:gd name="connsiteX29202" fmla="*/ 802955 w 2482948"/>
              <a:gd name="connsiteY29202" fmla="*/ 298142 h 2128862"/>
              <a:gd name="connsiteX29203" fmla="*/ 817268 w 2482948"/>
              <a:gd name="connsiteY29203" fmla="*/ 279456 h 2128862"/>
              <a:gd name="connsiteX29204" fmla="*/ 817174 w 2482948"/>
              <a:gd name="connsiteY29204" fmla="*/ 278449 h 2128862"/>
              <a:gd name="connsiteX29205" fmla="*/ 603657 w 2482948"/>
              <a:gd name="connsiteY29205" fmla="*/ 277051 h 2128862"/>
              <a:gd name="connsiteX29206" fmla="*/ 595780 w 2482948"/>
              <a:gd name="connsiteY29206" fmla="*/ 285289 h 2128862"/>
              <a:gd name="connsiteX29207" fmla="*/ 591416 w 2482948"/>
              <a:gd name="connsiteY29207" fmla="*/ 306944 h 2128862"/>
              <a:gd name="connsiteX29208" fmla="*/ 603979 w 2482948"/>
              <a:gd name="connsiteY29208" fmla="*/ 294548 h 2128862"/>
              <a:gd name="connsiteX29209" fmla="*/ 606678 w 2482948"/>
              <a:gd name="connsiteY29209" fmla="*/ 291884 h 2128862"/>
              <a:gd name="connsiteX29210" fmla="*/ 606781 w 2482948"/>
              <a:gd name="connsiteY29210" fmla="*/ 290605 h 2128862"/>
              <a:gd name="connsiteX29211" fmla="*/ 606933 w 2482948"/>
              <a:gd name="connsiteY29211" fmla="*/ 288713 h 2128862"/>
              <a:gd name="connsiteX29212" fmla="*/ 607121 w 2482948"/>
              <a:gd name="connsiteY29212" fmla="*/ 286374 h 2128862"/>
              <a:gd name="connsiteX29213" fmla="*/ 605830 w 2482948"/>
              <a:gd name="connsiteY29213" fmla="*/ 285742 h 2128862"/>
              <a:gd name="connsiteX29214" fmla="*/ 991793 w 2482948"/>
              <a:gd name="connsiteY29214" fmla="*/ 276780 h 2128862"/>
              <a:gd name="connsiteX29215" fmla="*/ 979598 w 2482948"/>
              <a:gd name="connsiteY29215" fmla="*/ 290854 h 2128862"/>
              <a:gd name="connsiteX29216" fmla="*/ 980327 w 2482948"/>
              <a:gd name="connsiteY29216" fmla="*/ 294151 h 2128862"/>
              <a:gd name="connsiteX29217" fmla="*/ 980763 w 2482948"/>
              <a:gd name="connsiteY29217" fmla="*/ 296997 h 2128862"/>
              <a:gd name="connsiteX29218" fmla="*/ 981469 w 2482948"/>
              <a:gd name="connsiteY29218" fmla="*/ 296113 h 2128862"/>
              <a:gd name="connsiteX29219" fmla="*/ 983663 w 2482948"/>
              <a:gd name="connsiteY29219" fmla="*/ 293367 h 2128862"/>
              <a:gd name="connsiteX29220" fmla="*/ 992929 w 2482948"/>
              <a:gd name="connsiteY29220" fmla="*/ 281772 h 2128862"/>
              <a:gd name="connsiteX29221" fmla="*/ 1011773 w 2482948"/>
              <a:gd name="connsiteY29221" fmla="*/ 276714 h 2128862"/>
              <a:gd name="connsiteX29222" fmla="*/ 1010086 w 2482948"/>
              <a:gd name="connsiteY29222" fmla="*/ 279616 h 2128862"/>
              <a:gd name="connsiteX29223" fmla="*/ 1004474 w 2482948"/>
              <a:gd name="connsiteY29223" fmla="*/ 289268 h 2128862"/>
              <a:gd name="connsiteX29224" fmla="*/ 1000219 w 2482948"/>
              <a:gd name="connsiteY29224" fmla="*/ 295056 h 2128862"/>
              <a:gd name="connsiteX29225" fmla="*/ 1000183 w 2482948"/>
              <a:gd name="connsiteY29225" fmla="*/ 295105 h 2128862"/>
              <a:gd name="connsiteX29226" fmla="*/ 1000739 w 2482948"/>
              <a:gd name="connsiteY29226" fmla="*/ 299536 h 2128862"/>
              <a:gd name="connsiteX29227" fmla="*/ 1001522 w 2482948"/>
              <a:gd name="connsiteY29227" fmla="*/ 298381 h 2128862"/>
              <a:gd name="connsiteX29228" fmla="*/ 1012198 w 2482948"/>
              <a:gd name="connsiteY29228" fmla="*/ 278153 h 2128862"/>
              <a:gd name="connsiteX29229" fmla="*/ 1011933 w 2482948"/>
              <a:gd name="connsiteY29229" fmla="*/ 277256 h 2128862"/>
              <a:gd name="connsiteX29230" fmla="*/ 1011811 w 2482948"/>
              <a:gd name="connsiteY29230" fmla="*/ 276842 h 2128862"/>
              <a:gd name="connsiteX29231" fmla="*/ 554348 w 2482948"/>
              <a:gd name="connsiteY29231" fmla="*/ 276708 h 2128862"/>
              <a:gd name="connsiteX29232" fmla="*/ 540327 w 2482948"/>
              <a:gd name="connsiteY29232" fmla="*/ 291286 h 2128862"/>
              <a:gd name="connsiteX29233" fmla="*/ 538415 w 2482948"/>
              <a:gd name="connsiteY29233" fmla="*/ 300831 h 2128862"/>
              <a:gd name="connsiteX29234" fmla="*/ 538358 w 2482948"/>
              <a:gd name="connsiteY29234" fmla="*/ 301113 h 2128862"/>
              <a:gd name="connsiteX29235" fmla="*/ 535643 w 2482948"/>
              <a:gd name="connsiteY29235" fmla="*/ 314669 h 2128862"/>
              <a:gd name="connsiteX29236" fmla="*/ 541353 w 2482948"/>
              <a:gd name="connsiteY29236" fmla="*/ 308525 h 2128862"/>
              <a:gd name="connsiteX29237" fmla="*/ 551722 w 2482948"/>
              <a:gd name="connsiteY29237" fmla="*/ 297367 h 2128862"/>
              <a:gd name="connsiteX29238" fmla="*/ 552194 w 2482948"/>
              <a:gd name="connsiteY29238" fmla="*/ 293657 h 2128862"/>
              <a:gd name="connsiteX29239" fmla="*/ 553401 w 2482948"/>
              <a:gd name="connsiteY29239" fmla="*/ 284165 h 2128862"/>
              <a:gd name="connsiteX29240" fmla="*/ 613800 w 2482948"/>
              <a:gd name="connsiteY29240" fmla="*/ 276000 h 2128862"/>
              <a:gd name="connsiteX29241" fmla="*/ 613782 w 2482948"/>
              <a:gd name="connsiteY29241" fmla="*/ 276069 h 2128862"/>
              <a:gd name="connsiteX29242" fmla="*/ 616432 w 2482948"/>
              <a:gd name="connsiteY29242" fmla="*/ 282259 h 2128862"/>
              <a:gd name="connsiteX29243" fmla="*/ 617078 w 2482948"/>
              <a:gd name="connsiteY29243" fmla="*/ 281622 h 2128862"/>
              <a:gd name="connsiteX29244" fmla="*/ 616042 w 2482948"/>
              <a:gd name="connsiteY29244" fmla="*/ 279845 h 2128862"/>
              <a:gd name="connsiteX29245" fmla="*/ 903974 w 2482948"/>
              <a:gd name="connsiteY29245" fmla="*/ 275741 h 2128862"/>
              <a:gd name="connsiteX29246" fmla="*/ 903448 w 2482948"/>
              <a:gd name="connsiteY29246" fmla="*/ 276138 h 2128862"/>
              <a:gd name="connsiteX29247" fmla="*/ 905540 w 2482948"/>
              <a:gd name="connsiteY29247" fmla="*/ 276867 h 2128862"/>
              <a:gd name="connsiteX29248" fmla="*/ 906088 w 2482948"/>
              <a:gd name="connsiteY29248" fmla="*/ 277058 h 2128862"/>
              <a:gd name="connsiteX29249" fmla="*/ 906420 w 2482948"/>
              <a:gd name="connsiteY29249" fmla="*/ 276781 h 2128862"/>
              <a:gd name="connsiteX29250" fmla="*/ 880502 w 2482948"/>
              <a:gd name="connsiteY29250" fmla="*/ 275576 h 2128862"/>
              <a:gd name="connsiteX29251" fmla="*/ 877432 w 2482948"/>
              <a:gd name="connsiteY29251" fmla="*/ 277480 h 2128862"/>
              <a:gd name="connsiteX29252" fmla="*/ 877725 w 2482948"/>
              <a:gd name="connsiteY29252" fmla="*/ 279197 h 2128862"/>
              <a:gd name="connsiteX29253" fmla="*/ 882179 w 2482948"/>
              <a:gd name="connsiteY29253" fmla="*/ 276286 h 2128862"/>
              <a:gd name="connsiteX29254" fmla="*/ 882000 w 2482948"/>
              <a:gd name="connsiteY29254" fmla="*/ 276211 h 2128862"/>
              <a:gd name="connsiteX29255" fmla="*/ 881921 w 2482948"/>
              <a:gd name="connsiteY29255" fmla="*/ 276177 h 2128862"/>
              <a:gd name="connsiteX29256" fmla="*/ 1025752 w 2482948"/>
              <a:gd name="connsiteY29256" fmla="*/ 275398 h 2128862"/>
              <a:gd name="connsiteX29257" fmla="*/ 1022259 w 2482948"/>
              <a:gd name="connsiteY29257" fmla="*/ 282746 h 2128862"/>
              <a:gd name="connsiteX29258" fmla="*/ 1019527 w 2482948"/>
              <a:gd name="connsiteY29258" fmla="*/ 288492 h 2128862"/>
              <a:gd name="connsiteX29259" fmla="*/ 1019184 w 2482948"/>
              <a:gd name="connsiteY29259" fmla="*/ 289214 h 2128862"/>
              <a:gd name="connsiteX29260" fmla="*/ 1019225 w 2482948"/>
              <a:gd name="connsiteY29260" fmla="*/ 289539 h 2128862"/>
              <a:gd name="connsiteX29261" fmla="*/ 1019238 w 2482948"/>
              <a:gd name="connsiteY29261" fmla="*/ 289642 h 2128862"/>
              <a:gd name="connsiteX29262" fmla="*/ 1019245 w 2482948"/>
              <a:gd name="connsiteY29262" fmla="*/ 289700 h 2128862"/>
              <a:gd name="connsiteX29263" fmla="*/ 1024207 w 2482948"/>
              <a:gd name="connsiteY29263" fmla="*/ 278793 h 2128862"/>
              <a:gd name="connsiteX29264" fmla="*/ 1024424 w 2482948"/>
              <a:gd name="connsiteY29264" fmla="*/ 278316 h 2128862"/>
              <a:gd name="connsiteX29265" fmla="*/ 867620 w 2482948"/>
              <a:gd name="connsiteY29265" fmla="*/ 274476 h 2128862"/>
              <a:gd name="connsiteX29266" fmla="*/ 858360 w 2482948"/>
              <a:gd name="connsiteY29266" fmla="*/ 279649 h 2128862"/>
              <a:gd name="connsiteX29267" fmla="*/ 858391 w 2482948"/>
              <a:gd name="connsiteY29267" fmla="*/ 279837 h 2128862"/>
              <a:gd name="connsiteX29268" fmla="*/ 858435 w 2482948"/>
              <a:gd name="connsiteY29268" fmla="*/ 280112 h 2128862"/>
              <a:gd name="connsiteX29269" fmla="*/ 858603 w 2482948"/>
              <a:gd name="connsiteY29269" fmla="*/ 281145 h 2128862"/>
              <a:gd name="connsiteX29270" fmla="*/ 865904 w 2482948"/>
              <a:gd name="connsiteY29270" fmla="*/ 275746 h 2128862"/>
              <a:gd name="connsiteX29271" fmla="*/ 852665 w 2482948"/>
              <a:gd name="connsiteY29271" fmla="*/ 273934 h 2128862"/>
              <a:gd name="connsiteX29272" fmla="*/ 848232 w 2482948"/>
              <a:gd name="connsiteY29272" fmla="*/ 276090 h 2128862"/>
              <a:gd name="connsiteX29273" fmla="*/ 840896 w 2482948"/>
              <a:gd name="connsiteY29273" fmla="*/ 285693 h 2128862"/>
              <a:gd name="connsiteX29274" fmla="*/ 841015 w 2482948"/>
              <a:gd name="connsiteY29274" fmla="*/ 286639 h 2128862"/>
              <a:gd name="connsiteX29275" fmla="*/ 841686 w 2482948"/>
              <a:gd name="connsiteY29275" fmla="*/ 291984 h 2128862"/>
              <a:gd name="connsiteX29276" fmla="*/ 852920 w 2482948"/>
              <a:gd name="connsiteY29276" fmla="*/ 277333 h 2128862"/>
              <a:gd name="connsiteX29277" fmla="*/ 853196 w 2482948"/>
              <a:gd name="connsiteY29277" fmla="*/ 277179 h 2128862"/>
              <a:gd name="connsiteX29278" fmla="*/ 853151 w 2482948"/>
              <a:gd name="connsiteY29278" fmla="*/ 276904 h 2128862"/>
              <a:gd name="connsiteX29279" fmla="*/ 853086 w 2482948"/>
              <a:gd name="connsiteY29279" fmla="*/ 276505 h 2128862"/>
              <a:gd name="connsiteX29280" fmla="*/ 737075 w 2482948"/>
              <a:gd name="connsiteY29280" fmla="*/ 273810 h 2128862"/>
              <a:gd name="connsiteX29281" fmla="*/ 734596 w 2482948"/>
              <a:gd name="connsiteY29281" fmla="*/ 275832 h 2128862"/>
              <a:gd name="connsiteX29282" fmla="*/ 732727 w 2482948"/>
              <a:gd name="connsiteY29282" fmla="*/ 278231 h 2128862"/>
              <a:gd name="connsiteX29283" fmla="*/ 733260 w 2482948"/>
              <a:gd name="connsiteY29283" fmla="*/ 278477 h 2128862"/>
              <a:gd name="connsiteX29284" fmla="*/ 735648 w 2482948"/>
              <a:gd name="connsiteY29284" fmla="*/ 279579 h 2128862"/>
              <a:gd name="connsiteX29285" fmla="*/ 737061 w 2482948"/>
              <a:gd name="connsiteY29285" fmla="*/ 280231 h 2128862"/>
              <a:gd name="connsiteX29286" fmla="*/ 951052 w 2482948"/>
              <a:gd name="connsiteY29286" fmla="*/ 273327 h 2128862"/>
              <a:gd name="connsiteX29287" fmla="*/ 940187 w 2482948"/>
              <a:gd name="connsiteY29287" fmla="*/ 282323 h 2128862"/>
              <a:gd name="connsiteX29288" fmla="*/ 941171 w 2482948"/>
              <a:gd name="connsiteY29288" fmla="*/ 282763 h 2128862"/>
              <a:gd name="connsiteX29289" fmla="*/ 946708 w 2482948"/>
              <a:gd name="connsiteY29289" fmla="*/ 285239 h 2128862"/>
              <a:gd name="connsiteX29290" fmla="*/ 952439 w 2482948"/>
              <a:gd name="connsiteY29290" fmla="*/ 279961 h 2128862"/>
              <a:gd name="connsiteX29291" fmla="*/ 607647 w 2482948"/>
              <a:gd name="connsiteY29291" fmla="*/ 273258 h 2128862"/>
              <a:gd name="connsiteX29292" fmla="*/ 608048 w 2482948"/>
              <a:gd name="connsiteY29292" fmla="*/ 274867 h 2128862"/>
              <a:gd name="connsiteX29293" fmla="*/ 608091 w 2482948"/>
              <a:gd name="connsiteY29293" fmla="*/ 274333 h 2128862"/>
              <a:gd name="connsiteX29294" fmla="*/ 607973 w 2482948"/>
              <a:gd name="connsiteY29294" fmla="*/ 274046 h 2128862"/>
              <a:gd name="connsiteX29295" fmla="*/ 930775 w 2482948"/>
              <a:gd name="connsiteY29295" fmla="*/ 272976 h 2128862"/>
              <a:gd name="connsiteX29296" fmla="*/ 930427 w 2482948"/>
              <a:gd name="connsiteY29296" fmla="*/ 273241 h 2128862"/>
              <a:gd name="connsiteX29297" fmla="*/ 929501 w 2482948"/>
              <a:gd name="connsiteY29297" fmla="*/ 273947 h 2128862"/>
              <a:gd name="connsiteX29298" fmla="*/ 926526 w 2482948"/>
              <a:gd name="connsiteY29298" fmla="*/ 276216 h 2128862"/>
              <a:gd name="connsiteX29299" fmla="*/ 928742 w 2482948"/>
              <a:gd name="connsiteY29299" fmla="*/ 277207 h 2128862"/>
              <a:gd name="connsiteX29300" fmla="*/ 931043 w 2482948"/>
              <a:gd name="connsiteY29300" fmla="*/ 278236 h 2128862"/>
              <a:gd name="connsiteX29301" fmla="*/ 931889 w 2482948"/>
              <a:gd name="connsiteY29301" fmla="*/ 278614 h 2128862"/>
              <a:gd name="connsiteX29302" fmla="*/ 931788 w 2482948"/>
              <a:gd name="connsiteY29302" fmla="*/ 278106 h 2128862"/>
              <a:gd name="connsiteX29303" fmla="*/ 931681 w 2482948"/>
              <a:gd name="connsiteY29303" fmla="*/ 277564 h 2128862"/>
              <a:gd name="connsiteX29304" fmla="*/ 896589 w 2482948"/>
              <a:gd name="connsiteY29304" fmla="*/ 272699 h 2128862"/>
              <a:gd name="connsiteX29305" fmla="*/ 896380 w 2482948"/>
              <a:gd name="connsiteY29305" fmla="*/ 272845 h 2128862"/>
              <a:gd name="connsiteX29306" fmla="*/ 896542 w 2482948"/>
              <a:gd name="connsiteY29306" fmla="*/ 273731 h 2128862"/>
              <a:gd name="connsiteX29307" fmla="*/ 896627 w 2482948"/>
              <a:gd name="connsiteY29307" fmla="*/ 273761 h 2128862"/>
              <a:gd name="connsiteX29308" fmla="*/ 897000 w 2482948"/>
              <a:gd name="connsiteY29308" fmla="*/ 273891 h 2128862"/>
              <a:gd name="connsiteX29309" fmla="*/ 897600 w 2482948"/>
              <a:gd name="connsiteY29309" fmla="*/ 274100 h 2128862"/>
              <a:gd name="connsiteX29310" fmla="*/ 898424 w 2482948"/>
              <a:gd name="connsiteY29310" fmla="*/ 273470 h 2128862"/>
              <a:gd name="connsiteX29311" fmla="*/ 1110385 w 2482948"/>
              <a:gd name="connsiteY29311" fmla="*/ 271904 h 2128862"/>
              <a:gd name="connsiteX29312" fmla="*/ 1107935 w 2482948"/>
              <a:gd name="connsiteY29312" fmla="*/ 282055 h 2128862"/>
              <a:gd name="connsiteX29313" fmla="*/ 1097592 w 2482948"/>
              <a:gd name="connsiteY29313" fmla="*/ 307134 h 2128862"/>
              <a:gd name="connsiteX29314" fmla="*/ 1097698 w 2482948"/>
              <a:gd name="connsiteY29314" fmla="*/ 309255 h 2128862"/>
              <a:gd name="connsiteX29315" fmla="*/ 1109546 w 2482948"/>
              <a:gd name="connsiteY29315" fmla="*/ 282998 h 2128862"/>
              <a:gd name="connsiteX29316" fmla="*/ 1109549 w 2482948"/>
              <a:gd name="connsiteY29316" fmla="*/ 282992 h 2128862"/>
              <a:gd name="connsiteX29317" fmla="*/ 1110041 w 2482948"/>
              <a:gd name="connsiteY29317" fmla="*/ 281003 h 2128862"/>
              <a:gd name="connsiteX29318" fmla="*/ 1110631 w 2482948"/>
              <a:gd name="connsiteY29318" fmla="*/ 278623 h 2128862"/>
              <a:gd name="connsiteX29319" fmla="*/ 1110455 w 2482948"/>
              <a:gd name="connsiteY29319" fmla="*/ 273835 h 2128862"/>
              <a:gd name="connsiteX29320" fmla="*/ 1110400 w 2482948"/>
              <a:gd name="connsiteY29320" fmla="*/ 272327 h 2128862"/>
              <a:gd name="connsiteX29321" fmla="*/ 795069 w 2482948"/>
              <a:gd name="connsiteY29321" fmla="*/ 271788 h 2128862"/>
              <a:gd name="connsiteX29322" fmla="*/ 794856 w 2482948"/>
              <a:gd name="connsiteY29322" fmla="*/ 271946 h 2128862"/>
              <a:gd name="connsiteX29323" fmla="*/ 794688 w 2482948"/>
              <a:gd name="connsiteY29323" fmla="*/ 272072 h 2128862"/>
              <a:gd name="connsiteX29324" fmla="*/ 783142 w 2482948"/>
              <a:gd name="connsiteY29324" fmla="*/ 287098 h 2128862"/>
              <a:gd name="connsiteX29325" fmla="*/ 783805 w 2482948"/>
              <a:gd name="connsiteY29325" fmla="*/ 293687 h 2128862"/>
              <a:gd name="connsiteX29326" fmla="*/ 795812 w 2482948"/>
              <a:gd name="connsiteY29326" fmla="*/ 278078 h 2128862"/>
              <a:gd name="connsiteX29327" fmla="*/ 795105 w 2482948"/>
              <a:gd name="connsiteY29327" fmla="*/ 272091 h 2128862"/>
              <a:gd name="connsiteX29328" fmla="*/ 970385 w 2482948"/>
              <a:gd name="connsiteY29328" fmla="*/ 271706 h 2128862"/>
              <a:gd name="connsiteX29329" fmla="*/ 964962 w 2482948"/>
              <a:gd name="connsiteY29329" fmla="*/ 276998 h 2128862"/>
              <a:gd name="connsiteX29330" fmla="*/ 957954 w 2482948"/>
              <a:gd name="connsiteY29330" fmla="*/ 283298 h 2128862"/>
              <a:gd name="connsiteX29331" fmla="*/ 958233 w 2482948"/>
              <a:gd name="connsiteY29331" fmla="*/ 284627 h 2128862"/>
              <a:gd name="connsiteX29332" fmla="*/ 958934 w 2482948"/>
              <a:gd name="connsiteY29332" fmla="*/ 287964 h 2128862"/>
              <a:gd name="connsiteX29333" fmla="*/ 959182 w 2482948"/>
              <a:gd name="connsiteY29333" fmla="*/ 289148 h 2128862"/>
              <a:gd name="connsiteX29334" fmla="*/ 959427 w 2482948"/>
              <a:gd name="connsiteY29334" fmla="*/ 290149 h 2128862"/>
              <a:gd name="connsiteX29335" fmla="*/ 962619 w 2482948"/>
              <a:gd name="connsiteY29335" fmla="*/ 287049 h 2128862"/>
              <a:gd name="connsiteX29336" fmla="*/ 971648 w 2482948"/>
              <a:gd name="connsiteY29336" fmla="*/ 277433 h 2128862"/>
              <a:gd name="connsiteX29337" fmla="*/ 1071088 w 2482948"/>
              <a:gd name="connsiteY29337" fmla="*/ 270648 h 2128862"/>
              <a:gd name="connsiteX29338" fmla="*/ 1062258 w 2482948"/>
              <a:gd name="connsiteY29338" fmla="*/ 305454 h 2128862"/>
              <a:gd name="connsiteX29339" fmla="*/ 1060133 w 2482948"/>
              <a:gd name="connsiteY29339" fmla="*/ 310176 h 2128862"/>
              <a:gd name="connsiteX29340" fmla="*/ 1059938 w 2482948"/>
              <a:gd name="connsiteY29340" fmla="*/ 310611 h 2128862"/>
              <a:gd name="connsiteX29341" fmla="*/ 1059923 w 2482948"/>
              <a:gd name="connsiteY29341" fmla="*/ 310643 h 2128862"/>
              <a:gd name="connsiteX29342" fmla="*/ 1060046 w 2482948"/>
              <a:gd name="connsiteY29342" fmla="*/ 312170 h 2128862"/>
              <a:gd name="connsiteX29343" fmla="*/ 1063437 w 2482948"/>
              <a:gd name="connsiteY29343" fmla="*/ 304881 h 2128862"/>
              <a:gd name="connsiteX29344" fmla="*/ 1066673 w 2482948"/>
              <a:gd name="connsiteY29344" fmla="*/ 292770 h 2128862"/>
              <a:gd name="connsiteX29345" fmla="*/ 1071776 w 2482948"/>
              <a:gd name="connsiteY29345" fmla="*/ 273665 h 2128862"/>
              <a:gd name="connsiteX29346" fmla="*/ 1071745 w 2482948"/>
              <a:gd name="connsiteY29346" fmla="*/ 273056 h 2128862"/>
              <a:gd name="connsiteX29347" fmla="*/ 888824 w 2482948"/>
              <a:gd name="connsiteY29347" fmla="*/ 270415 h 2128862"/>
              <a:gd name="connsiteX29348" fmla="*/ 888178 w 2482948"/>
              <a:gd name="connsiteY29348" fmla="*/ 270816 h 2128862"/>
              <a:gd name="connsiteX29349" fmla="*/ 888374 w 2482948"/>
              <a:gd name="connsiteY29349" fmla="*/ 270884 h 2128862"/>
              <a:gd name="connsiteX29350" fmla="*/ 889725 w 2482948"/>
              <a:gd name="connsiteY29350" fmla="*/ 271355 h 2128862"/>
              <a:gd name="connsiteX29351" fmla="*/ 890287 w 2482948"/>
              <a:gd name="connsiteY29351" fmla="*/ 270987 h 2128862"/>
              <a:gd name="connsiteX29352" fmla="*/ 863817 w 2482948"/>
              <a:gd name="connsiteY29352" fmla="*/ 268510 h 2128862"/>
              <a:gd name="connsiteX29353" fmla="*/ 861726 w 2482948"/>
              <a:gd name="connsiteY29353" fmla="*/ 269527 h 2128862"/>
              <a:gd name="connsiteX29354" fmla="*/ 860558 w 2482948"/>
              <a:gd name="connsiteY29354" fmla="*/ 270095 h 2128862"/>
              <a:gd name="connsiteX29355" fmla="*/ 857084 w 2482948"/>
              <a:gd name="connsiteY29355" fmla="*/ 271784 h 2128862"/>
              <a:gd name="connsiteX29356" fmla="*/ 857564 w 2482948"/>
              <a:gd name="connsiteY29356" fmla="*/ 274739 h 2128862"/>
              <a:gd name="connsiteX29357" fmla="*/ 866605 w 2482948"/>
              <a:gd name="connsiteY29357" fmla="*/ 269690 h 2128862"/>
              <a:gd name="connsiteX29358" fmla="*/ 1090702 w 2482948"/>
              <a:gd name="connsiteY29358" fmla="*/ 268055 h 2128862"/>
              <a:gd name="connsiteX29359" fmla="*/ 1080422 w 2482948"/>
              <a:gd name="connsiteY29359" fmla="*/ 304194 h 2128862"/>
              <a:gd name="connsiteX29360" fmla="*/ 1078208 w 2482948"/>
              <a:gd name="connsiteY29360" fmla="*/ 308780 h 2128862"/>
              <a:gd name="connsiteX29361" fmla="*/ 1078280 w 2482948"/>
              <a:gd name="connsiteY29361" fmla="*/ 310185 h 2128862"/>
              <a:gd name="connsiteX29362" fmla="*/ 1086375 w 2482948"/>
              <a:gd name="connsiteY29362" fmla="*/ 292733 h 2128862"/>
              <a:gd name="connsiteX29363" fmla="*/ 1091207 w 2482948"/>
              <a:gd name="connsiteY29363" fmla="*/ 274790 h 2128862"/>
              <a:gd name="connsiteX29364" fmla="*/ 1090910 w 2482948"/>
              <a:gd name="connsiteY29364" fmla="*/ 268780 h 2128862"/>
              <a:gd name="connsiteX29365" fmla="*/ 850484 w 2482948"/>
              <a:gd name="connsiteY29365" fmla="*/ 268055 h 2128862"/>
              <a:gd name="connsiteX29366" fmla="*/ 839301 w 2482948"/>
              <a:gd name="connsiteY29366" fmla="*/ 272982 h 2128862"/>
              <a:gd name="connsiteX29367" fmla="*/ 839653 w 2482948"/>
              <a:gd name="connsiteY29367" fmla="*/ 275787 h 2128862"/>
              <a:gd name="connsiteX29368" fmla="*/ 539427 w 2482948"/>
              <a:gd name="connsiteY29368" fmla="*/ 267994 h 2128862"/>
              <a:gd name="connsiteX29369" fmla="*/ 536108 w 2482948"/>
              <a:gd name="connsiteY29369" fmla="*/ 271443 h 2128862"/>
              <a:gd name="connsiteX29370" fmla="*/ 531094 w 2482948"/>
              <a:gd name="connsiteY29370" fmla="*/ 276654 h 2128862"/>
              <a:gd name="connsiteX29371" fmla="*/ 525807 w 2482948"/>
              <a:gd name="connsiteY29371" fmla="*/ 282149 h 2128862"/>
              <a:gd name="connsiteX29372" fmla="*/ 520633 w 2482948"/>
              <a:gd name="connsiteY29372" fmla="*/ 299416 h 2128862"/>
              <a:gd name="connsiteX29373" fmla="*/ 518343 w 2482948"/>
              <a:gd name="connsiteY29373" fmla="*/ 307057 h 2128862"/>
              <a:gd name="connsiteX29374" fmla="*/ 532214 w 2482948"/>
              <a:gd name="connsiteY29374" fmla="*/ 292145 h 2128862"/>
              <a:gd name="connsiteX29375" fmla="*/ 535561 w 2482948"/>
              <a:gd name="connsiteY29375" fmla="*/ 288547 h 2128862"/>
              <a:gd name="connsiteX29376" fmla="*/ 537669 w 2482948"/>
              <a:gd name="connsiteY29376" fmla="*/ 277342 h 2128862"/>
              <a:gd name="connsiteX29377" fmla="*/ 538472 w 2482948"/>
              <a:gd name="connsiteY29377" fmla="*/ 273069 h 2128862"/>
              <a:gd name="connsiteX29378" fmla="*/ 718357 w 2482948"/>
              <a:gd name="connsiteY29378" fmla="*/ 267636 h 2128862"/>
              <a:gd name="connsiteX29379" fmla="*/ 715471 w 2482948"/>
              <a:gd name="connsiteY29379" fmla="*/ 270267 h 2128862"/>
              <a:gd name="connsiteX29380" fmla="*/ 715871 w 2482948"/>
              <a:gd name="connsiteY29380" fmla="*/ 270451 h 2128862"/>
              <a:gd name="connsiteX29381" fmla="*/ 716151 w 2482948"/>
              <a:gd name="connsiteY29381" fmla="*/ 270580 h 2128862"/>
              <a:gd name="connsiteX29382" fmla="*/ 718221 w 2482948"/>
              <a:gd name="connsiteY29382" fmla="*/ 271536 h 2128862"/>
              <a:gd name="connsiteX29383" fmla="*/ 690488 w 2482948"/>
              <a:gd name="connsiteY29383" fmla="*/ 267631 h 2128862"/>
              <a:gd name="connsiteX29384" fmla="*/ 690009 w 2482948"/>
              <a:gd name="connsiteY29384" fmla="*/ 268044 h 2128862"/>
              <a:gd name="connsiteX29385" fmla="*/ 690213 w 2482948"/>
              <a:gd name="connsiteY29385" fmla="*/ 268136 h 2128862"/>
              <a:gd name="connsiteX29386" fmla="*/ 694755 w 2482948"/>
              <a:gd name="connsiteY29386" fmla="*/ 270170 h 2128862"/>
              <a:gd name="connsiteX29387" fmla="*/ 696911 w 2482948"/>
              <a:gd name="connsiteY29387" fmla="*/ 271135 h 2128862"/>
              <a:gd name="connsiteX29388" fmla="*/ 696573 w 2482948"/>
              <a:gd name="connsiteY29388" fmla="*/ 270866 h 2128862"/>
              <a:gd name="connsiteX29389" fmla="*/ 695734 w 2482948"/>
              <a:gd name="connsiteY29389" fmla="*/ 270198 h 2128862"/>
              <a:gd name="connsiteX29390" fmla="*/ 695232 w 2482948"/>
              <a:gd name="connsiteY29390" fmla="*/ 269798 h 2128862"/>
              <a:gd name="connsiteX29391" fmla="*/ 833780 w 2482948"/>
              <a:gd name="connsiteY29391" fmla="*/ 267306 h 2128862"/>
              <a:gd name="connsiteX29392" fmla="*/ 830859 w 2482948"/>
              <a:gd name="connsiteY29392" fmla="*/ 268369 h 2128862"/>
              <a:gd name="connsiteX29393" fmla="*/ 822464 w 2482948"/>
              <a:gd name="connsiteY29393" fmla="*/ 279375 h 2128862"/>
              <a:gd name="connsiteX29394" fmla="*/ 822836 w 2482948"/>
              <a:gd name="connsiteY29394" fmla="*/ 283279 h 2128862"/>
              <a:gd name="connsiteX29395" fmla="*/ 823064 w 2482948"/>
              <a:gd name="connsiteY29395" fmla="*/ 285670 h 2128862"/>
              <a:gd name="connsiteX29396" fmla="*/ 823131 w 2482948"/>
              <a:gd name="connsiteY29396" fmla="*/ 286377 h 2128862"/>
              <a:gd name="connsiteX29397" fmla="*/ 834338 w 2482948"/>
              <a:gd name="connsiteY29397" fmla="*/ 271824 h 2128862"/>
              <a:gd name="connsiteX29398" fmla="*/ 775822 w 2482948"/>
              <a:gd name="connsiteY29398" fmla="*/ 267276 h 2128862"/>
              <a:gd name="connsiteX29399" fmla="*/ 764074 w 2482948"/>
              <a:gd name="connsiteY29399" fmla="*/ 282491 h 2128862"/>
              <a:gd name="connsiteX29400" fmla="*/ 764181 w 2482948"/>
              <a:gd name="connsiteY29400" fmla="*/ 283794 h 2128862"/>
              <a:gd name="connsiteX29401" fmla="*/ 764355 w 2482948"/>
              <a:gd name="connsiteY29401" fmla="*/ 285909 h 2128862"/>
              <a:gd name="connsiteX29402" fmla="*/ 764537 w 2482948"/>
              <a:gd name="connsiteY29402" fmla="*/ 288115 h 2128862"/>
              <a:gd name="connsiteX29403" fmla="*/ 776377 w 2482948"/>
              <a:gd name="connsiteY29403" fmla="*/ 272748 h 2128862"/>
              <a:gd name="connsiteX29404" fmla="*/ 1008971 w 2482948"/>
              <a:gd name="connsiteY29404" fmla="*/ 267229 h 2128862"/>
              <a:gd name="connsiteX29405" fmla="*/ 1003523 w 2482948"/>
              <a:gd name="connsiteY29405" fmla="*/ 275691 h 2128862"/>
              <a:gd name="connsiteX29406" fmla="*/ 997898 w 2482948"/>
              <a:gd name="connsiteY29406" fmla="*/ 282756 h 2128862"/>
              <a:gd name="connsiteX29407" fmla="*/ 998629 w 2482948"/>
              <a:gd name="connsiteY29407" fmla="*/ 285891 h 2128862"/>
              <a:gd name="connsiteX29408" fmla="*/ 998986 w 2482948"/>
              <a:gd name="connsiteY29408" fmla="*/ 287426 h 2128862"/>
              <a:gd name="connsiteX29409" fmla="*/ 999113 w 2482948"/>
              <a:gd name="connsiteY29409" fmla="*/ 287970 h 2128862"/>
              <a:gd name="connsiteX29410" fmla="*/ 999486 w 2482948"/>
              <a:gd name="connsiteY29410" fmla="*/ 287463 h 2128862"/>
              <a:gd name="connsiteX29411" fmla="*/ 1000387 w 2482948"/>
              <a:gd name="connsiteY29411" fmla="*/ 286238 h 2128862"/>
              <a:gd name="connsiteX29412" fmla="*/ 1007444 w 2482948"/>
              <a:gd name="connsiteY29412" fmla="*/ 274159 h 2128862"/>
              <a:gd name="connsiteX29413" fmla="*/ 1009818 w 2482948"/>
              <a:gd name="connsiteY29413" fmla="*/ 270096 h 2128862"/>
              <a:gd name="connsiteX29414" fmla="*/ 1009813 w 2482948"/>
              <a:gd name="connsiteY29414" fmla="*/ 270079 h 2128862"/>
              <a:gd name="connsiteX29415" fmla="*/ 989171 w 2482948"/>
              <a:gd name="connsiteY29415" fmla="*/ 265251 h 2128862"/>
              <a:gd name="connsiteX29416" fmla="*/ 976852 w 2482948"/>
              <a:gd name="connsiteY29416" fmla="*/ 278418 h 2128862"/>
              <a:gd name="connsiteX29417" fmla="*/ 978489 w 2482948"/>
              <a:gd name="connsiteY29417" fmla="*/ 285832 h 2128862"/>
              <a:gd name="connsiteX29418" fmla="*/ 990641 w 2482948"/>
              <a:gd name="connsiteY29418" fmla="*/ 271713 h 2128862"/>
              <a:gd name="connsiteX29419" fmla="*/ 600215 w 2482948"/>
              <a:gd name="connsiteY29419" fmla="*/ 263285 h 2128862"/>
              <a:gd name="connsiteX29420" fmla="*/ 597714 w 2482948"/>
              <a:gd name="connsiteY29420" fmla="*/ 275696 h 2128862"/>
              <a:gd name="connsiteX29421" fmla="*/ 599802 w 2482948"/>
              <a:gd name="connsiteY29421" fmla="*/ 273653 h 2128862"/>
              <a:gd name="connsiteX29422" fmla="*/ 602216 w 2482948"/>
              <a:gd name="connsiteY29422" fmla="*/ 271290 h 2128862"/>
              <a:gd name="connsiteX29423" fmla="*/ 750260 w 2482948"/>
              <a:gd name="connsiteY29423" fmla="*/ 263050 h 2128862"/>
              <a:gd name="connsiteX29424" fmla="*/ 744820 w 2482948"/>
              <a:gd name="connsiteY29424" fmla="*/ 267489 h 2128862"/>
              <a:gd name="connsiteX29425" fmla="*/ 744867 w 2482948"/>
              <a:gd name="connsiteY29425" fmla="*/ 268224 h 2128862"/>
              <a:gd name="connsiteX29426" fmla="*/ 744977 w 2482948"/>
              <a:gd name="connsiteY29426" fmla="*/ 269962 h 2128862"/>
              <a:gd name="connsiteX29427" fmla="*/ 745471 w 2482948"/>
              <a:gd name="connsiteY29427" fmla="*/ 269316 h 2128862"/>
              <a:gd name="connsiteX29428" fmla="*/ 829704 w 2482948"/>
              <a:gd name="connsiteY29428" fmla="*/ 262162 h 2128862"/>
              <a:gd name="connsiteX29429" fmla="*/ 823414 w 2482948"/>
              <a:gd name="connsiteY29429" fmla="*/ 264094 h 2128862"/>
              <a:gd name="connsiteX29430" fmla="*/ 821276 w 2482948"/>
              <a:gd name="connsiteY29430" fmla="*/ 266900 h 2128862"/>
              <a:gd name="connsiteX29431" fmla="*/ 821330 w 2482948"/>
              <a:gd name="connsiteY29431" fmla="*/ 267468 h 2128862"/>
              <a:gd name="connsiteX29432" fmla="*/ 821339 w 2482948"/>
              <a:gd name="connsiteY29432" fmla="*/ 267561 h 2128862"/>
              <a:gd name="connsiteX29433" fmla="*/ 821360 w 2482948"/>
              <a:gd name="connsiteY29433" fmla="*/ 267784 h 2128862"/>
              <a:gd name="connsiteX29434" fmla="*/ 808148 w 2482948"/>
              <a:gd name="connsiteY29434" fmla="*/ 262041 h 2128862"/>
              <a:gd name="connsiteX29435" fmla="*/ 807937 w 2482948"/>
              <a:gd name="connsiteY29435" fmla="*/ 262177 h 2128862"/>
              <a:gd name="connsiteX29436" fmla="*/ 799483 w 2482948"/>
              <a:gd name="connsiteY29436" fmla="*/ 268491 h 2128862"/>
              <a:gd name="connsiteX29437" fmla="*/ 799972 w 2482948"/>
              <a:gd name="connsiteY29437" fmla="*/ 272669 h 2128862"/>
              <a:gd name="connsiteX29438" fmla="*/ 802857 w 2482948"/>
              <a:gd name="connsiteY29438" fmla="*/ 268919 h 2128862"/>
              <a:gd name="connsiteX29439" fmla="*/ 804701 w 2482948"/>
              <a:gd name="connsiteY29439" fmla="*/ 266521 h 2128862"/>
              <a:gd name="connsiteX29440" fmla="*/ 848547 w 2482948"/>
              <a:gd name="connsiteY29440" fmla="*/ 261931 h 2128862"/>
              <a:gd name="connsiteX29441" fmla="*/ 838378 w 2482948"/>
              <a:gd name="connsiteY29441" fmla="*/ 265632 h 2128862"/>
              <a:gd name="connsiteX29442" fmla="*/ 838656 w 2482948"/>
              <a:gd name="connsiteY29442" fmla="*/ 267846 h 2128862"/>
              <a:gd name="connsiteX29443" fmla="*/ 850409 w 2482948"/>
              <a:gd name="connsiteY29443" fmla="*/ 262832 h 2128862"/>
              <a:gd name="connsiteX29444" fmla="*/ 848508 w 2482948"/>
              <a:gd name="connsiteY29444" fmla="*/ 262026 h 2128862"/>
              <a:gd name="connsiteX29445" fmla="*/ 815533 w 2482948"/>
              <a:gd name="connsiteY29445" fmla="*/ 260708 h 2128862"/>
              <a:gd name="connsiteX29446" fmla="*/ 800763 w 2482948"/>
              <a:gd name="connsiteY29446" fmla="*/ 279424 h 2128862"/>
              <a:gd name="connsiteX29447" fmla="*/ 801088 w 2482948"/>
              <a:gd name="connsiteY29447" fmla="*/ 282199 h 2128862"/>
              <a:gd name="connsiteX29448" fmla="*/ 805801 w 2482948"/>
              <a:gd name="connsiteY29448" fmla="*/ 278267 h 2128862"/>
              <a:gd name="connsiteX29449" fmla="*/ 808148 w 2482948"/>
              <a:gd name="connsiteY29449" fmla="*/ 276686 h 2128862"/>
              <a:gd name="connsiteX29450" fmla="*/ 813056 w 2482948"/>
              <a:gd name="connsiteY29450" fmla="*/ 270301 h 2128862"/>
              <a:gd name="connsiteX29451" fmla="*/ 816059 w 2482948"/>
              <a:gd name="connsiteY29451" fmla="*/ 266394 h 2128862"/>
              <a:gd name="connsiteX29452" fmla="*/ 815815 w 2482948"/>
              <a:gd name="connsiteY29452" fmla="*/ 263756 h 2128862"/>
              <a:gd name="connsiteX29453" fmla="*/ 757486 w 2482948"/>
              <a:gd name="connsiteY29453" fmla="*/ 260644 h 2128862"/>
              <a:gd name="connsiteX29454" fmla="*/ 745378 w 2482948"/>
              <a:gd name="connsiteY29454" fmla="*/ 276293 h 2128862"/>
              <a:gd name="connsiteX29455" fmla="*/ 745436 w 2482948"/>
              <a:gd name="connsiteY29455" fmla="*/ 277198 h 2128862"/>
              <a:gd name="connsiteX29456" fmla="*/ 745537 w 2482948"/>
              <a:gd name="connsiteY29456" fmla="*/ 278790 h 2128862"/>
              <a:gd name="connsiteX29457" fmla="*/ 745879 w 2482948"/>
              <a:gd name="connsiteY29457" fmla="*/ 284193 h 2128862"/>
              <a:gd name="connsiteX29458" fmla="*/ 745987 w 2482948"/>
              <a:gd name="connsiteY29458" fmla="*/ 284097 h 2128862"/>
              <a:gd name="connsiteX29459" fmla="*/ 746742 w 2482948"/>
              <a:gd name="connsiteY29459" fmla="*/ 283425 h 2128862"/>
              <a:gd name="connsiteX29460" fmla="*/ 750385 w 2482948"/>
              <a:gd name="connsiteY29460" fmla="*/ 278693 h 2128862"/>
              <a:gd name="connsiteX29461" fmla="*/ 750696 w 2482948"/>
              <a:gd name="connsiteY29461" fmla="*/ 278288 h 2128862"/>
              <a:gd name="connsiteX29462" fmla="*/ 758141 w 2482948"/>
              <a:gd name="connsiteY29462" fmla="*/ 268615 h 2128862"/>
              <a:gd name="connsiteX29463" fmla="*/ 757782 w 2482948"/>
              <a:gd name="connsiteY29463" fmla="*/ 264251 h 2128862"/>
              <a:gd name="connsiteX29464" fmla="*/ 700634 w 2482948"/>
              <a:gd name="connsiteY29464" fmla="*/ 260583 h 2128862"/>
              <a:gd name="connsiteX29465" fmla="*/ 699022 w 2482948"/>
              <a:gd name="connsiteY29465" fmla="*/ 262675 h 2128862"/>
              <a:gd name="connsiteX29466" fmla="*/ 699375 w 2482948"/>
              <a:gd name="connsiteY29466" fmla="*/ 262838 h 2128862"/>
              <a:gd name="connsiteX29467" fmla="*/ 699412 w 2482948"/>
              <a:gd name="connsiteY29467" fmla="*/ 262855 h 2128862"/>
              <a:gd name="connsiteX29468" fmla="*/ 700447 w 2482948"/>
              <a:gd name="connsiteY29468" fmla="*/ 263333 h 2128862"/>
              <a:gd name="connsiteX29469" fmla="*/ 700482 w 2482948"/>
              <a:gd name="connsiteY29469" fmla="*/ 262819 h 2128862"/>
              <a:gd name="connsiteX29470" fmla="*/ 700534 w 2482948"/>
              <a:gd name="connsiteY29470" fmla="*/ 262056 h 2128862"/>
              <a:gd name="connsiteX29471" fmla="*/ 1068270 w 2482948"/>
              <a:gd name="connsiteY29471" fmla="*/ 260323 h 2128862"/>
              <a:gd name="connsiteX29472" fmla="*/ 1063642 w 2482948"/>
              <a:gd name="connsiteY29472" fmla="*/ 282280 h 2128862"/>
              <a:gd name="connsiteX29473" fmla="*/ 1059107 w 2482948"/>
              <a:gd name="connsiteY29473" fmla="*/ 293440 h 2128862"/>
              <a:gd name="connsiteX29474" fmla="*/ 1058864 w 2482948"/>
              <a:gd name="connsiteY29474" fmla="*/ 294442 h 2128862"/>
              <a:gd name="connsiteX29475" fmla="*/ 1058684 w 2482948"/>
              <a:gd name="connsiteY29475" fmla="*/ 295188 h 2128862"/>
              <a:gd name="connsiteX29476" fmla="*/ 1058977 w 2482948"/>
              <a:gd name="connsiteY29476" fmla="*/ 298848 h 2128862"/>
              <a:gd name="connsiteX29477" fmla="*/ 1060710 w 2482948"/>
              <a:gd name="connsiteY29477" fmla="*/ 294736 h 2128862"/>
              <a:gd name="connsiteX29478" fmla="*/ 1063436 w 2482948"/>
              <a:gd name="connsiteY29478" fmla="*/ 284006 h 2128862"/>
              <a:gd name="connsiteX29479" fmla="*/ 1068883 w 2482948"/>
              <a:gd name="connsiteY29479" fmla="*/ 262567 h 2128862"/>
              <a:gd name="connsiteX29480" fmla="*/ 1026547 w 2482948"/>
              <a:gd name="connsiteY29480" fmla="*/ 259853 h 2128862"/>
              <a:gd name="connsiteX29481" fmla="*/ 1016963 w 2482948"/>
              <a:gd name="connsiteY29481" fmla="*/ 278044 h 2128862"/>
              <a:gd name="connsiteX29482" fmla="*/ 1017566 w 2482948"/>
              <a:gd name="connsiteY29482" fmla="*/ 280536 h 2128862"/>
              <a:gd name="connsiteX29483" fmla="*/ 1026078 w 2482948"/>
              <a:gd name="connsiteY29483" fmla="*/ 262829 h 2128862"/>
              <a:gd name="connsiteX29484" fmla="*/ 1026925 w 2482948"/>
              <a:gd name="connsiteY29484" fmla="*/ 261067 h 2128862"/>
              <a:gd name="connsiteX29485" fmla="*/ 674580 w 2482948"/>
              <a:gd name="connsiteY29485" fmla="*/ 259784 h 2128862"/>
              <a:gd name="connsiteX29486" fmla="*/ 673567 w 2482948"/>
              <a:gd name="connsiteY29486" fmla="*/ 260682 h 2128862"/>
              <a:gd name="connsiteX29487" fmla="*/ 681032 w 2482948"/>
              <a:gd name="connsiteY29487" fmla="*/ 264025 h 2128862"/>
              <a:gd name="connsiteX29488" fmla="*/ 681045 w 2482948"/>
              <a:gd name="connsiteY29488" fmla="*/ 262748 h 2128862"/>
              <a:gd name="connsiteX29489" fmla="*/ 679620 w 2482948"/>
              <a:gd name="connsiteY29489" fmla="*/ 262094 h 2128862"/>
              <a:gd name="connsiteX29490" fmla="*/ 948200 w 2482948"/>
              <a:gd name="connsiteY29490" fmla="*/ 259686 h 2128862"/>
              <a:gd name="connsiteX29491" fmla="*/ 943008 w 2482948"/>
              <a:gd name="connsiteY29491" fmla="*/ 263646 h 2128862"/>
              <a:gd name="connsiteX29492" fmla="*/ 935100 w 2482948"/>
              <a:gd name="connsiteY29492" fmla="*/ 269677 h 2128862"/>
              <a:gd name="connsiteX29493" fmla="*/ 936756 w 2482948"/>
              <a:gd name="connsiteY29493" fmla="*/ 277940 h 2128862"/>
              <a:gd name="connsiteX29494" fmla="*/ 949735 w 2482948"/>
              <a:gd name="connsiteY29494" fmla="*/ 267028 h 2128862"/>
              <a:gd name="connsiteX29495" fmla="*/ 949130 w 2482948"/>
              <a:gd name="connsiteY29495" fmla="*/ 264135 h 2128862"/>
              <a:gd name="connsiteX29496" fmla="*/ 948396 w 2482948"/>
              <a:gd name="connsiteY29496" fmla="*/ 260624 h 2128862"/>
              <a:gd name="connsiteX29497" fmla="*/ 967629 w 2482948"/>
              <a:gd name="connsiteY29497" fmla="*/ 259202 h 2128862"/>
              <a:gd name="connsiteX29498" fmla="*/ 960288 w 2482948"/>
              <a:gd name="connsiteY29498" fmla="*/ 265681 h 2128862"/>
              <a:gd name="connsiteX29499" fmla="*/ 955148 w 2482948"/>
              <a:gd name="connsiteY29499" fmla="*/ 269936 h 2128862"/>
              <a:gd name="connsiteX29500" fmla="*/ 956473 w 2482948"/>
              <a:gd name="connsiteY29500" fmla="*/ 276246 h 2128862"/>
              <a:gd name="connsiteX29501" fmla="*/ 968869 w 2482948"/>
              <a:gd name="connsiteY29501" fmla="*/ 264829 h 2128862"/>
              <a:gd name="connsiteX29502" fmla="*/ 596161 w 2482948"/>
              <a:gd name="connsiteY29502" fmla="*/ 259089 h 2128862"/>
              <a:gd name="connsiteX29503" fmla="*/ 578750 w 2482948"/>
              <a:gd name="connsiteY29503" fmla="*/ 277239 h 2128862"/>
              <a:gd name="connsiteX29504" fmla="*/ 574299 w 2482948"/>
              <a:gd name="connsiteY29504" fmla="*/ 290997 h 2128862"/>
              <a:gd name="connsiteX29505" fmla="*/ 574525 w 2482948"/>
              <a:gd name="connsiteY29505" fmla="*/ 299107 h 2128862"/>
              <a:gd name="connsiteX29506" fmla="*/ 581599 w 2482948"/>
              <a:gd name="connsiteY29506" fmla="*/ 291467 h 2128862"/>
              <a:gd name="connsiteX29507" fmla="*/ 591739 w 2482948"/>
              <a:gd name="connsiteY29507" fmla="*/ 281543 h 2128862"/>
              <a:gd name="connsiteX29508" fmla="*/ 594292 w 2482948"/>
              <a:gd name="connsiteY29508" fmla="*/ 268580 h 2128862"/>
              <a:gd name="connsiteX29509" fmla="*/ 1006488 w 2482948"/>
              <a:gd name="connsiteY29509" fmla="*/ 258828 h 2128862"/>
              <a:gd name="connsiteX29510" fmla="*/ 1002432 w 2482948"/>
              <a:gd name="connsiteY29510" fmla="*/ 264503 h 2128862"/>
              <a:gd name="connsiteX29511" fmla="*/ 995507 w 2482948"/>
              <a:gd name="connsiteY29511" fmla="*/ 272495 h 2128862"/>
              <a:gd name="connsiteX29512" fmla="*/ 996599 w 2482948"/>
              <a:gd name="connsiteY29512" fmla="*/ 277180 h 2128862"/>
              <a:gd name="connsiteX29513" fmla="*/ 998131 w 2482948"/>
              <a:gd name="connsiteY29513" fmla="*/ 275262 h 2128862"/>
              <a:gd name="connsiteX29514" fmla="*/ 998743 w 2482948"/>
              <a:gd name="connsiteY29514" fmla="*/ 274496 h 2128862"/>
              <a:gd name="connsiteX29515" fmla="*/ 999201 w 2482948"/>
              <a:gd name="connsiteY29515" fmla="*/ 273923 h 2128862"/>
              <a:gd name="connsiteX29516" fmla="*/ 999772 w 2482948"/>
              <a:gd name="connsiteY29516" fmla="*/ 273042 h 2128862"/>
              <a:gd name="connsiteX29517" fmla="*/ 1007270 w 2482948"/>
              <a:gd name="connsiteY29517" fmla="*/ 261474 h 2128862"/>
              <a:gd name="connsiteX29518" fmla="*/ 1006678 w 2482948"/>
              <a:gd name="connsiteY29518" fmla="*/ 259472 h 2128862"/>
              <a:gd name="connsiteX29519" fmla="*/ 1006558 w 2482948"/>
              <a:gd name="connsiteY29519" fmla="*/ 259063 h 2128862"/>
              <a:gd name="connsiteX29520" fmla="*/ 927940 w 2482948"/>
              <a:gd name="connsiteY29520" fmla="*/ 258628 h 2128862"/>
              <a:gd name="connsiteX29521" fmla="*/ 915091 w 2482948"/>
              <a:gd name="connsiteY29521" fmla="*/ 267691 h 2128862"/>
              <a:gd name="connsiteX29522" fmla="*/ 915800 w 2482948"/>
              <a:gd name="connsiteY29522" fmla="*/ 271421 h 2128862"/>
              <a:gd name="connsiteX29523" fmla="*/ 918149 w 2482948"/>
              <a:gd name="connsiteY29523" fmla="*/ 272471 h 2128862"/>
              <a:gd name="connsiteX29524" fmla="*/ 921533 w 2482948"/>
              <a:gd name="connsiteY29524" fmla="*/ 273984 h 2128862"/>
              <a:gd name="connsiteX29525" fmla="*/ 921584 w 2482948"/>
              <a:gd name="connsiteY29525" fmla="*/ 273946 h 2128862"/>
              <a:gd name="connsiteX29526" fmla="*/ 922128 w 2482948"/>
              <a:gd name="connsiteY29526" fmla="*/ 273529 h 2128862"/>
              <a:gd name="connsiteX29527" fmla="*/ 929733 w 2482948"/>
              <a:gd name="connsiteY29527" fmla="*/ 267702 h 2128862"/>
              <a:gd name="connsiteX29528" fmla="*/ 928258 w 2482948"/>
              <a:gd name="connsiteY29528" fmla="*/ 260238 h 2128862"/>
              <a:gd name="connsiteX29529" fmla="*/ 928151 w 2482948"/>
              <a:gd name="connsiteY29529" fmla="*/ 259695 h 2128862"/>
              <a:gd name="connsiteX29530" fmla="*/ 793501 w 2482948"/>
              <a:gd name="connsiteY29530" fmla="*/ 258512 h 2128862"/>
              <a:gd name="connsiteX29531" fmla="*/ 781794 w 2482948"/>
              <a:gd name="connsiteY29531" fmla="*/ 273705 h 2128862"/>
              <a:gd name="connsiteX29532" fmla="*/ 781973 w 2482948"/>
              <a:gd name="connsiteY29532" fmla="*/ 275477 h 2128862"/>
              <a:gd name="connsiteX29533" fmla="*/ 790552 w 2482948"/>
              <a:gd name="connsiteY29533" fmla="*/ 269096 h 2128862"/>
              <a:gd name="connsiteX29534" fmla="*/ 790662 w 2482948"/>
              <a:gd name="connsiteY29534" fmla="*/ 269006 h 2128862"/>
              <a:gd name="connsiteX29535" fmla="*/ 794197 w 2482948"/>
              <a:gd name="connsiteY29535" fmla="*/ 264402 h 2128862"/>
              <a:gd name="connsiteX29536" fmla="*/ 1087912 w 2482948"/>
              <a:gd name="connsiteY29536" fmla="*/ 258329 h 2128862"/>
              <a:gd name="connsiteX29537" fmla="*/ 1077473 w 2482948"/>
              <a:gd name="connsiteY29537" fmla="*/ 294528 h 2128862"/>
              <a:gd name="connsiteX29538" fmla="*/ 1077599 w 2482948"/>
              <a:gd name="connsiteY29538" fmla="*/ 296975 h 2128862"/>
              <a:gd name="connsiteX29539" fmla="*/ 1088231 w 2482948"/>
              <a:gd name="connsiteY29539" fmla="*/ 259441 h 2128862"/>
              <a:gd name="connsiteX29540" fmla="*/ 737108 w 2482948"/>
              <a:gd name="connsiteY29540" fmla="*/ 258041 h 2128862"/>
              <a:gd name="connsiteX29541" fmla="*/ 724311 w 2482948"/>
              <a:gd name="connsiteY29541" fmla="*/ 274346 h 2128862"/>
              <a:gd name="connsiteX29542" fmla="*/ 727585 w 2482948"/>
              <a:gd name="connsiteY29542" fmla="*/ 275858 h 2128862"/>
              <a:gd name="connsiteX29543" fmla="*/ 731275 w 2482948"/>
              <a:gd name="connsiteY29543" fmla="*/ 272853 h 2128862"/>
              <a:gd name="connsiteX29544" fmla="*/ 731347 w 2482948"/>
              <a:gd name="connsiteY29544" fmla="*/ 272791 h 2128862"/>
              <a:gd name="connsiteX29545" fmla="*/ 731424 w 2482948"/>
              <a:gd name="connsiteY29545" fmla="*/ 272723 h 2128862"/>
              <a:gd name="connsiteX29546" fmla="*/ 732389 w 2482948"/>
              <a:gd name="connsiteY29546" fmla="*/ 271492 h 2128862"/>
              <a:gd name="connsiteX29547" fmla="*/ 737092 w 2482948"/>
              <a:gd name="connsiteY29547" fmla="*/ 265487 h 2128862"/>
              <a:gd name="connsiteX29548" fmla="*/ 846310 w 2482948"/>
              <a:gd name="connsiteY29548" fmla="*/ 257063 h 2128862"/>
              <a:gd name="connsiteX29549" fmla="*/ 846271 w 2482948"/>
              <a:gd name="connsiteY29549" fmla="*/ 257075 h 2128862"/>
              <a:gd name="connsiteX29550" fmla="*/ 846268 w 2482948"/>
              <a:gd name="connsiteY29550" fmla="*/ 257076 h 2128862"/>
              <a:gd name="connsiteX29551" fmla="*/ 846247 w 2482948"/>
              <a:gd name="connsiteY29551" fmla="*/ 257082 h 2128862"/>
              <a:gd name="connsiteX29552" fmla="*/ 843772 w 2482948"/>
              <a:gd name="connsiteY29552" fmla="*/ 258835 h 2128862"/>
              <a:gd name="connsiteX29553" fmla="*/ 848646 w 2482948"/>
              <a:gd name="connsiteY29553" fmla="*/ 257063 h 2128862"/>
              <a:gd name="connsiteX29554" fmla="*/ 832213 w 2482948"/>
              <a:gd name="connsiteY29554" fmla="*/ 256458 h 2128862"/>
              <a:gd name="connsiteX29555" fmla="*/ 820553 w 2482948"/>
              <a:gd name="connsiteY29555" fmla="*/ 259317 h 2128862"/>
              <a:gd name="connsiteX29556" fmla="*/ 820612 w 2482948"/>
              <a:gd name="connsiteY29556" fmla="*/ 259934 h 2128862"/>
              <a:gd name="connsiteX29557" fmla="*/ 820657 w 2482948"/>
              <a:gd name="connsiteY29557" fmla="*/ 260412 h 2128862"/>
              <a:gd name="connsiteX29558" fmla="*/ 820793 w 2482948"/>
              <a:gd name="connsiteY29558" fmla="*/ 260235 h 2128862"/>
              <a:gd name="connsiteX29559" fmla="*/ 832419 w 2482948"/>
              <a:gd name="connsiteY29559" fmla="*/ 256675 h 2128862"/>
              <a:gd name="connsiteX29560" fmla="*/ 832264 w 2482948"/>
              <a:gd name="connsiteY29560" fmla="*/ 256512 h 2128862"/>
              <a:gd name="connsiteX29561" fmla="*/ 908006 w 2482948"/>
              <a:gd name="connsiteY29561" fmla="*/ 256235 h 2128862"/>
              <a:gd name="connsiteX29562" fmla="*/ 897234 w 2482948"/>
              <a:gd name="connsiteY29562" fmla="*/ 263121 h 2128862"/>
              <a:gd name="connsiteX29563" fmla="*/ 907116 w 2482948"/>
              <a:gd name="connsiteY29563" fmla="*/ 267539 h 2128862"/>
              <a:gd name="connsiteX29564" fmla="*/ 909692 w 2482948"/>
              <a:gd name="connsiteY29564" fmla="*/ 265736 h 2128862"/>
              <a:gd name="connsiteX29565" fmla="*/ 909788 w 2482948"/>
              <a:gd name="connsiteY29565" fmla="*/ 265669 h 2128862"/>
              <a:gd name="connsiteX29566" fmla="*/ 909790 w 2482948"/>
              <a:gd name="connsiteY29566" fmla="*/ 265667 h 2128862"/>
              <a:gd name="connsiteX29567" fmla="*/ 909622 w 2482948"/>
              <a:gd name="connsiteY29567" fmla="*/ 264776 h 2128862"/>
              <a:gd name="connsiteX29568" fmla="*/ 909571 w 2482948"/>
              <a:gd name="connsiteY29568" fmla="*/ 264510 h 2128862"/>
              <a:gd name="connsiteX29569" fmla="*/ 668564 w 2482948"/>
              <a:gd name="connsiteY29569" fmla="*/ 256130 h 2128862"/>
              <a:gd name="connsiteX29570" fmla="*/ 668562 w 2482948"/>
              <a:gd name="connsiteY29570" fmla="*/ 256138 h 2128862"/>
              <a:gd name="connsiteX29571" fmla="*/ 668540 w 2482948"/>
              <a:gd name="connsiteY29571" fmla="*/ 256228 h 2128862"/>
              <a:gd name="connsiteX29572" fmla="*/ 668396 w 2482948"/>
              <a:gd name="connsiteY29572" fmla="*/ 256809 h 2128862"/>
              <a:gd name="connsiteX29573" fmla="*/ 668373 w 2482948"/>
              <a:gd name="connsiteY29573" fmla="*/ 257489 h 2128862"/>
              <a:gd name="connsiteX29574" fmla="*/ 669355 w 2482948"/>
              <a:gd name="connsiteY29574" fmla="*/ 256615 h 2128862"/>
              <a:gd name="connsiteX29575" fmla="*/ 1107958 w 2482948"/>
              <a:gd name="connsiteY29575" fmla="*/ 256025 h 2128862"/>
              <a:gd name="connsiteX29576" fmla="*/ 1104822 w 2482948"/>
              <a:gd name="connsiteY29576" fmla="*/ 269669 h 2128862"/>
              <a:gd name="connsiteX29577" fmla="*/ 1102422 w 2482948"/>
              <a:gd name="connsiteY29577" fmla="*/ 280113 h 2128862"/>
              <a:gd name="connsiteX29578" fmla="*/ 1096926 w 2482948"/>
              <a:gd name="connsiteY29578" fmla="*/ 293850 h 2128862"/>
              <a:gd name="connsiteX29579" fmla="*/ 1096964 w 2482948"/>
              <a:gd name="connsiteY29579" fmla="*/ 294609 h 2128862"/>
              <a:gd name="connsiteX29580" fmla="*/ 1096979 w 2482948"/>
              <a:gd name="connsiteY29580" fmla="*/ 294906 h 2128862"/>
              <a:gd name="connsiteX29581" fmla="*/ 1096993 w 2482948"/>
              <a:gd name="connsiteY29581" fmla="*/ 295192 h 2128862"/>
              <a:gd name="connsiteX29582" fmla="*/ 1103343 w 2482948"/>
              <a:gd name="connsiteY29582" fmla="*/ 279847 h 2128862"/>
              <a:gd name="connsiteX29583" fmla="*/ 1106731 w 2482948"/>
              <a:gd name="connsiteY29583" fmla="*/ 265815 h 2128862"/>
              <a:gd name="connsiteX29584" fmla="*/ 1107482 w 2482948"/>
              <a:gd name="connsiteY29584" fmla="*/ 262706 h 2128862"/>
              <a:gd name="connsiteX29585" fmla="*/ 1108571 w 2482948"/>
              <a:gd name="connsiteY29585" fmla="*/ 258198 h 2128862"/>
              <a:gd name="connsiteX29586" fmla="*/ 986960 w 2482948"/>
              <a:gd name="connsiteY29586" fmla="*/ 255532 h 2128862"/>
              <a:gd name="connsiteX29587" fmla="*/ 974485 w 2482948"/>
              <a:gd name="connsiteY29587" fmla="*/ 267705 h 2128862"/>
              <a:gd name="connsiteX29588" fmla="*/ 975684 w 2482948"/>
              <a:gd name="connsiteY29588" fmla="*/ 273133 h 2128862"/>
              <a:gd name="connsiteX29589" fmla="*/ 987984 w 2482948"/>
              <a:gd name="connsiteY29589" fmla="*/ 260034 h 2128862"/>
              <a:gd name="connsiteX29590" fmla="*/ 987705 w 2482948"/>
              <a:gd name="connsiteY29590" fmla="*/ 258810 h 2128862"/>
              <a:gd name="connsiteX29591" fmla="*/ 809034 w 2482948"/>
              <a:gd name="connsiteY29591" fmla="*/ 255348 h 2128862"/>
              <a:gd name="connsiteX29592" fmla="*/ 807281 w 2482948"/>
              <a:gd name="connsiteY29592" fmla="*/ 255683 h 2128862"/>
              <a:gd name="connsiteX29593" fmla="*/ 805543 w 2482948"/>
              <a:gd name="connsiteY29593" fmla="*/ 257944 h 2128862"/>
              <a:gd name="connsiteX29594" fmla="*/ 808352 w 2482948"/>
              <a:gd name="connsiteY29594" fmla="*/ 255855 h 2128862"/>
              <a:gd name="connsiteX29595" fmla="*/ 888400 w 2482948"/>
              <a:gd name="connsiteY29595" fmla="*/ 255102 h 2128862"/>
              <a:gd name="connsiteX29596" fmla="*/ 887396 w 2482948"/>
              <a:gd name="connsiteY29596" fmla="*/ 256418 h 2128862"/>
              <a:gd name="connsiteX29597" fmla="*/ 886085 w 2482948"/>
              <a:gd name="connsiteY29597" fmla="*/ 258137 h 2128862"/>
              <a:gd name="connsiteX29598" fmla="*/ 889210 w 2482948"/>
              <a:gd name="connsiteY29598" fmla="*/ 259534 h 2128862"/>
              <a:gd name="connsiteX29599" fmla="*/ 888669 w 2482948"/>
              <a:gd name="connsiteY29599" fmla="*/ 256578 h 2128862"/>
              <a:gd name="connsiteX29600" fmla="*/ 1024620 w 2482948"/>
              <a:gd name="connsiteY29600" fmla="*/ 254619 h 2128862"/>
              <a:gd name="connsiteX29601" fmla="*/ 1018748 w 2482948"/>
              <a:gd name="connsiteY29601" fmla="*/ 264717 h 2128862"/>
              <a:gd name="connsiteX29602" fmla="*/ 1015211 w 2482948"/>
              <a:gd name="connsiteY29602" fmla="*/ 270800 h 2128862"/>
              <a:gd name="connsiteX29603" fmla="*/ 1015320 w 2482948"/>
              <a:gd name="connsiteY29603" fmla="*/ 271251 h 2128862"/>
              <a:gd name="connsiteX29604" fmla="*/ 1015484 w 2482948"/>
              <a:gd name="connsiteY29604" fmla="*/ 271928 h 2128862"/>
              <a:gd name="connsiteX29605" fmla="*/ 1015511 w 2482948"/>
              <a:gd name="connsiteY29605" fmla="*/ 271876 h 2128862"/>
              <a:gd name="connsiteX29606" fmla="*/ 734486 w 2482948"/>
              <a:gd name="connsiteY29606" fmla="*/ 253453 h 2128862"/>
              <a:gd name="connsiteX29607" fmla="*/ 729576 w 2482948"/>
              <a:gd name="connsiteY29607" fmla="*/ 257400 h 2128862"/>
              <a:gd name="connsiteX29608" fmla="*/ 722897 w 2482948"/>
              <a:gd name="connsiteY29608" fmla="*/ 263493 h 2128862"/>
              <a:gd name="connsiteX29609" fmla="*/ 722793 w 2482948"/>
              <a:gd name="connsiteY29609" fmla="*/ 266505 h 2128862"/>
              <a:gd name="connsiteX29610" fmla="*/ 722723 w 2482948"/>
              <a:gd name="connsiteY29610" fmla="*/ 268549 h 2128862"/>
              <a:gd name="connsiteX29611" fmla="*/ 724819 w 2482948"/>
              <a:gd name="connsiteY29611" fmla="*/ 265859 h 2128862"/>
              <a:gd name="connsiteX29612" fmla="*/ 774415 w 2482948"/>
              <a:gd name="connsiteY29612" fmla="*/ 253403 h 2128862"/>
              <a:gd name="connsiteX29613" fmla="*/ 766765 w 2482948"/>
              <a:gd name="connsiteY29613" fmla="*/ 263349 h 2128862"/>
              <a:gd name="connsiteX29614" fmla="*/ 762911 w 2482948"/>
              <a:gd name="connsiteY29614" fmla="*/ 268359 h 2128862"/>
              <a:gd name="connsiteX29615" fmla="*/ 762911 w 2482948"/>
              <a:gd name="connsiteY29615" fmla="*/ 268364 h 2128862"/>
              <a:gd name="connsiteX29616" fmla="*/ 762912 w 2482948"/>
              <a:gd name="connsiteY29616" fmla="*/ 268375 h 2128862"/>
              <a:gd name="connsiteX29617" fmla="*/ 763023 w 2482948"/>
              <a:gd name="connsiteY29617" fmla="*/ 269715 h 2128862"/>
              <a:gd name="connsiteX29618" fmla="*/ 767675 w 2482948"/>
              <a:gd name="connsiteY29618" fmla="*/ 266178 h 2128862"/>
              <a:gd name="connsiteX29619" fmla="*/ 769554 w 2482948"/>
              <a:gd name="connsiteY29619" fmla="*/ 264750 h 2128862"/>
              <a:gd name="connsiteX29620" fmla="*/ 772738 w 2482948"/>
              <a:gd name="connsiteY29620" fmla="*/ 262085 h 2128862"/>
              <a:gd name="connsiteX29621" fmla="*/ 774998 w 2482948"/>
              <a:gd name="connsiteY29621" fmla="*/ 259154 h 2128862"/>
              <a:gd name="connsiteX29622" fmla="*/ 774762 w 2482948"/>
              <a:gd name="connsiteY29622" fmla="*/ 256822 h 2128862"/>
              <a:gd name="connsiteX29623" fmla="*/ 718874 w 2482948"/>
              <a:gd name="connsiteY29623" fmla="*/ 252721 h 2128862"/>
              <a:gd name="connsiteX29624" fmla="*/ 717501 w 2482948"/>
              <a:gd name="connsiteY29624" fmla="*/ 254490 h 2128862"/>
              <a:gd name="connsiteX29625" fmla="*/ 716501 w 2482948"/>
              <a:gd name="connsiteY29625" fmla="*/ 255779 h 2128862"/>
              <a:gd name="connsiteX29626" fmla="*/ 707950 w 2482948"/>
              <a:gd name="connsiteY29626" fmla="*/ 266795 h 2128862"/>
              <a:gd name="connsiteX29627" fmla="*/ 708997 w 2482948"/>
              <a:gd name="connsiteY29627" fmla="*/ 267279 h 2128862"/>
              <a:gd name="connsiteX29628" fmla="*/ 710179 w 2482948"/>
              <a:gd name="connsiteY29628" fmla="*/ 267824 h 2128862"/>
              <a:gd name="connsiteX29629" fmla="*/ 715187 w 2482948"/>
              <a:gd name="connsiteY29629" fmla="*/ 263417 h 2128862"/>
              <a:gd name="connsiteX29630" fmla="*/ 718658 w 2482948"/>
              <a:gd name="connsiteY29630" fmla="*/ 258951 h 2128862"/>
              <a:gd name="connsiteX29631" fmla="*/ 718758 w 2482948"/>
              <a:gd name="connsiteY29631" fmla="*/ 256057 h 2128862"/>
              <a:gd name="connsiteX29632" fmla="*/ 825025 w 2482948"/>
              <a:gd name="connsiteY29632" fmla="*/ 252294 h 2128862"/>
              <a:gd name="connsiteX29633" fmla="*/ 824859 w 2482948"/>
              <a:gd name="connsiteY29633" fmla="*/ 252325 h 2128862"/>
              <a:gd name="connsiteX29634" fmla="*/ 824008 w 2482948"/>
              <a:gd name="connsiteY29634" fmla="*/ 252488 h 2128862"/>
              <a:gd name="connsiteX29635" fmla="*/ 822570 w 2482948"/>
              <a:gd name="connsiteY29635" fmla="*/ 252763 h 2128862"/>
              <a:gd name="connsiteX29636" fmla="*/ 820891 w 2482948"/>
              <a:gd name="connsiteY29636" fmla="*/ 253843 h 2128862"/>
              <a:gd name="connsiteX29637" fmla="*/ 825533 w 2482948"/>
              <a:gd name="connsiteY29637" fmla="*/ 252689 h 2128862"/>
              <a:gd name="connsiteX29638" fmla="*/ 792400 w 2482948"/>
              <a:gd name="connsiteY29638" fmla="*/ 251951 h 2128862"/>
              <a:gd name="connsiteX29639" fmla="*/ 786293 w 2482948"/>
              <a:gd name="connsiteY29639" fmla="*/ 256345 h 2128862"/>
              <a:gd name="connsiteX29640" fmla="*/ 785855 w 2482948"/>
              <a:gd name="connsiteY29640" fmla="*/ 256660 h 2128862"/>
              <a:gd name="connsiteX29641" fmla="*/ 781133 w 2482948"/>
              <a:gd name="connsiteY29641" fmla="*/ 260397 h 2128862"/>
              <a:gd name="connsiteX29642" fmla="*/ 780533 w 2482948"/>
              <a:gd name="connsiteY29642" fmla="*/ 261174 h 2128862"/>
              <a:gd name="connsiteX29643" fmla="*/ 780737 w 2482948"/>
              <a:gd name="connsiteY29643" fmla="*/ 263204 h 2128862"/>
              <a:gd name="connsiteX29644" fmla="*/ 780990 w 2482948"/>
              <a:gd name="connsiteY29644" fmla="*/ 265717 h 2128862"/>
              <a:gd name="connsiteX29645" fmla="*/ 781083 w 2482948"/>
              <a:gd name="connsiteY29645" fmla="*/ 266640 h 2128862"/>
              <a:gd name="connsiteX29646" fmla="*/ 827813 w 2482948"/>
              <a:gd name="connsiteY29646" fmla="*/ 251843 h 2128862"/>
              <a:gd name="connsiteX29647" fmla="*/ 827813 w 2482948"/>
              <a:gd name="connsiteY29647" fmla="*/ 251847 h 2128862"/>
              <a:gd name="connsiteX29648" fmla="*/ 827814 w 2482948"/>
              <a:gd name="connsiteY29648" fmla="*/ 251867 h 2128862"/>
              <a:gd name="connsiteX29649" fmla="*/ 827828 w 2482948"/>
              <a:gd name="connsiteY29649" fmla="*/ 252119 h 2128862"/>
              <a:gd name="connsiteX29650" fmla="*/ 828029 w 2482948"/>
              <a:gd name="connsiteY29650" fmla="*/ 252069 h 2128862"/>
              <a:gd name="connsiteX29651" fmla="*/ 481972 w 2482948"/>
              <a:gd name="connsiteY29651" fmla="*/ 250356 h 2128862"/>
              <a:gd name="connsiteX29652" fmla="*/ 469970 w 2482948"/>
              <a:gd name="connsiteY29652" fmla="*/ 262621 h 2128862"/>
              <a:gd name="connsiteX29653" fmla="*/ 457892 w 2482948"/>
              <a:gd name="connsiteY29653" fmla="*/ 274964 h 2128862"/>
              <a:gd name="connsiteX29654" fmla="*/ 346190 w 2482948"/>
              <a:gd name="connsiteY29654" fmla="*/ 415079 h 2128862"/>
              <a:gd name="connsiteX29655" fmla="*/ 296828 w 2482948"/>
              <a:gd name="connsiteY29655" fmla="*/ 484022 h 2128862"/>
              <a:gd name="connsiteX29656" fmla="*/ 69730 w 2482948"/>
              <a:gd name="connsiteY29656" fmla="*/ 904712 h 2128862"/>
              <a:gd name="connsiteX29657" fmla="*/ 18242 w 2482948"/>
              <a:gd name="connsiteY29657" fmla="*/ 1077677 h 2128862"/>
              <a:gd name="connsiteX29658" fmla="*/ 18298 w 2482948"/>
              <a:gd name="connsiteY29658" fmla="*/ 1078538 h 2128862"/>
              <a:gd name="connsiteX29659" fmla="*/ 18308 w 2482948"/>
              <a:gd name="connsiteY29659" fmla="*/ 1078681 h 2128862"/>
              <a:gd name="connsiteX29660" fmla="*/ 18368 w 2482948"/>
              <a:gd name="connsiteY29660" fmla="*/ 1079601 h 2128862"/>
              <a:gd name="connsiteX29661" fmla="*/ 72765 w 2482948"/>
              <a:gd name="connsiteY29661" fmla="*/ 912434 h 2128862"/>
              <a:gd name="connsiteX29662" fmla="*/ 303310 w 2482948"/>
              <a:gd name="connsiteY29662" fmla="*/ 496432 h 2128862"/>
              <a:gd name="connsiteX29663" fmla="*/ 352810 w 2482948"/>
              <a:gd name="connsiteY29663" fmla="*/ 427489 h 2128862"/>
              <a:gd name="connsiteX29664" fmla="*/ 415732 w 2482948"/>
              <a:gd name="connsiteY29664" fmla="*/ 345503 h 2128862"/>
              <a:gd name="connsiteX29665" fmla="*/ 471618 w 2482948"/>
              <a:gd name="connsiteY29665" fmla="*/ 279201 h 2128862"/>
              <a:gd name="connsiteX29666" fmla="*/ 472185 w 2482948"/>
              <a:gd name="connsiteY29666" fmla="*/ 275641 h 2128862"/>
              <a:gd name="connsiteX29667" fmla="*/ 475121 w 2482948"/>
              <a:gd name="connsiteY29667" fmla="*/ 268056 h 2128862"/>
              <a:gd name="connsiteX29668" fmla="*/ 657805 w 2482948"/>
              <a:gd name="connsiteY29668" fmla="*/ 250239 h 2128862"/>
              <a:gd name="connsiteX29669" fmla="*/ 655244 w 2482948"/>
              <a:gd name="connsiteY29669" fmla="*/ 252477 h 2128862"/>
              <a:gd name="connsiteX29670" fmla="*/ 656606 w 2482948"/>
              <a:gd name="connsiteY29670" fmla="*/ 253087 h 2128862"/>
              <a:gd name="connsiteX29671" fmla="*/ 658088 w 2482948"/>
              <a:gd name="connsiteY29671" fmla="*/ 253751 h 2128862"/>
              <a:gd name="connsiteX29672" fmla="*/ 663755 w 2482948"/>
              <a:gd name="connsiteY29672" fmla="*/ 256288 h 2128862"/>
              <a:gd name="connsiteX29673" fmla="*/ 663793 w 2482948"/>
              <a:gd name="connsiteY29673" fmla="*/ 256136 h 2128862"/>
              <a:gd name="connsiteX29674" fmla="*/ 663890 w 2482948"/>
              <a:gd name="connsiteY29674" fmla="*/ 255750 h 2128862"/>
              <a:gd name="connsiteX29675" fmla="*/ 664372 w 2482948"/>
              <a:gd name="connsiteY29675" fmla="*/ 253822 h 2128862"/>
              <a:gd name="connsiteX29676" fmla="*/ 809923 w 2482948"/>
              <a:gd name="connsiteY29676" fmla="*/ 250112 h 2128862"/>
              <a:gd name="connsiteX29677" fmla="*/ 798869 w 2482948"/>
              <a:gd name="connsiteY29677" fmla="*/ 251546 h 2128862"/>
              <a:gd name="connsiteX29678" fmla="*/ 797679 w 2482948"/>
              <a:gd name="connsiteY29678" fmla="*/ 253089 h 2128862"/>
              <a:gd name="connsiteX29679" fmla="*/ 798368 w 2482948"/>
              <a:gd name="connsiteY29679" fmla="*/ 258969 h 2128862"/>
              <a:gd name="connsiteX29680" fmla="*/ 804385 w 2482948"/>
              <a:gd name="connsiteY29680" fmla="*/ 251133 h 2128862"/>
              <a:gd name="connsiteX29681" fmla="*/ 1003774 w 2482948"/>
              <a:gd name="connsiteY29681" fmla="*/ 249642 h 2128862"/>
              <a:gd name="connsiteX29682" fmla="*/ 992892 w 2482948"/>
              <a:gd name="connsiteY29682" fmla="*/ 261273 h 2128862"/>
              <a:gd name="connsiteX29683" fmla="*/ 994327 w 2482948"/>
              <a:gd name="connsiteY29683" fmla="*/ 267430 h 2128862"/>
              <a:gd name="connsiteX29684" fmla="*/ 1001553 w 2482948"/>
              <a:gd name="connsiteY29684" fmla="*/ 259034 h 2128862"/>
              <a:gd name="connsiteX29685" fmla="*/ 1005070 w 2482948"/>
              <a:gd name="connsiteY29685" fmla="*/ 254029 h 2128862"/>
              <a:gd name="connsiteX29686" fmla="*/ 1004070 w 2482948"/>
              <a:gd name="connsiteY29686" fmla="*/ 250646 h 2128862"/>
              <a:gd name="connsiteX29687" fmla="*/ 1003903 w 2482948"/>
              <a:gd name="connsiteY29687" fmla="*/ 250079 h 2128862"/>
              <a:gd name="connsiteX29688" fmla="*/ 531217 w 2482948"/>
              <a:gd name="connsiteY29688" fmla="*/ 248054 h 2128862"/>
              <a:gd name="connsiteX29689" fmla="*/ 519726 w 2482948"/>
              <a:gd name="connsiteY29689" fmla="*/ 260023 h 2128862"/>
              <a:gd name="connsiteX29690" fmla="*/ 509410 w 2482948"/>
              <a:gd name="connsiteY29690" fmla="*/ 290049 h 2128862"/>
              <a:gd name="connsiteX29691" fmla="*/ 514429 w 2482948"/>
              <a:gd name="connsiteY29691" fmla="*/ 284671 h 2128862"/>
              <a:gd name="connsiteX29692" fmla="*/ 523135 w 2482948"/>
              <a:gd name="connsiteY29692" fmla="*/ 275343 h 2128862"/>
              <a:gd name="connsiteX29693" fmla="*/ 531058 w 2482948"/>
              <a:gd name="connsiteY29693" fmla="*/ 248592 h 2128862"/>
              <a:gd name="connsiteX29694" fmla="*/ 1044773 w 2482948"/>
              <a:gd name="connsiteY29694" fmla="*/ 247984 h 2128862"/>
              <a:gd name="connsiteX29695" fmla="*/ 1041152 w 2482948"/>
              <a:gd name="connsiteY29695" fmla="*/ 269472 h 2128862"/>
              <a:gd name="connsiteX29696" fmla="*/ 1037614 w 2482948"/>
              <a:gd name="connsiteY29696" fmla="*/ 279243 h 2128862"/>
              <a:gd name="connsiteX29697" fmla="*/ 1037964 w 2482948"/>
              <a:gd name="connsiteY29697" fmla="*/ 280640 h 2128862"/>
              <a:gd name="connsiteX29698" fmla="*/ 1039960 w 2482948"/>
              <a:gd name="connsiteY29698" fmla="*/ 303020 h 2128862"/>
              <a:gd name="connsiteX29699" fmla="*/ 1049154 w 2482948"/>
              <a:gd name="connsiteY29699" fmla="*/ 264594 h 2128862"/>
              <a:gd name="connsiteX29700" fmla="*/ 1048272 w 2482948"/>
              <a:gd name="connsiteY29700" fmla="*/ 261250 h 2128862"/>
              <a:gd name="connsiteX29701" fmla="*/ 791744 w 2482948"/>
              <a:gd name="connsiteY29701" fmla="*/ 247882 h 2128862"/>
              <a:gd name="connsiteX29702" fmla="*/ 790734 w 2482948"/>
              <a:gd name="connsiteY29702" fmla="*/ 247962 h 2128862"/>
              <a:gd name="connsiteX29703" fmla="*/ 789448 w 2482948"/>
              <a:gd name="connsiteY29703" fmla="*/ 249627 h 2128862"/>
              <a:gd name="connsiteX29704" fmla="*/ 756432 w 2482948"/>
              <a:gd name="connsiteY29704" fmla="*/ 247818 h 2128862"/>
              <a:gd name="connsiteX29705" fmla="*/ 748826 w 2482948"/>
              <a:gd name="connsiteY29705" fmla="*/ 257576 h 2128862"/>
              <a:gd name="connsiteX29706" fmla="*/ 749875 w 2482948"/>
              <a:gd name="connsiteY29706" fmla="*/ 256663 h 2128862"/>
              <a:gd name="connsiteX29707" fmla="*/ 756746 w 2482948"/>
              <a:gd name="connsiteY29707" fmla="*/ 251638 h 2128862"/>
              <a:gd name="connsiteX29708" fmla="*/ 1084743 w 2482948"/>
              <a:gd name="connsiteY29708" fmla="*/ 247281 h 2128862"/>
              <a:gd name="connsiteX29709" fmla="*/ 1082291 w 2482948"/>
              <a:gd name="connsiteY29709" fmla="*/ 256506 h 2128862"/>
              <a:gd name="connsiteX29710" fmla="*/ 1078618 w 2482948"/>
              <a:gd name="connsiteY29710" fmla="*/ 270320 h 2128862"/>
              <a:gd name="connsiteX29711" fmla="*/ 1081064 w 2482948"/>
              <a:gd name="connsiteY29711" fmla="*/ 261613 h 2128862"/>
              <a:gd name="connsiteX29712" fmla="*/ 1081232 w 2482948"/>
              <a:gd name="connsiteY29712" fmla="*/ 261014 h 2128862"/>
              <a:gd name="connsiteX29713" fmla="*/ 1084919 w 2482948"/>
              <a:gd name="connsiteY29713" fmla="*/ 247892 h 2128862"/>
              <a:gd name="connsiteX29714" fmla="*/ 653207 w 2482948"/>
              <a:gd name="connsiteY29714" fmla="*/ 246800 h 2128862"/>
              <a:gd name="connsiteX29715" fmla="*/ 653193 w 2482948"/>
              <a:gd name="connsiteY29715" fmla="*/ 246847 h 2128862"/>
              <a:gd name="connsiteX29716" fmla="*/ 653122 w 2482948"/>
              <a:gd name="connsiteY29716" fmla="*/ 247087 h 2128862"/>
              <a:gd name="connsiteX29717" fmla="*/ 653362 w 2482948"/>
              <a:gd name="connsiteY29717" fmla="*/ 246876 h 2128862"/>
              <a:gd name="connsiteX29718" fmla="*/ 653322 w 2482948"/>
              <a:gd name="connsiteY29718" fmla="*/ 246857 h 2128862"/>
              <a:gd name="connsiteX29719" fmla="*/ 964870 w 2482948"/>
              <a:gd name="connsiteY29719" fmla="*/ 246687 h 2128862"/>
              <a:gd name="connsiteX29720" fmla="*/ 957404 w 2482948"/>
              <a:gd name="connsiteY29720" fmla="*/ 252666 h 2128862"/>
              <a:gd name="connsiteX29721" fmla="*/ 952333 w 2482948"/>
              <a:gd name="connsiteY29721" fmla="*/ 256533 h 2128862"/>
              <a:gd name="connsiteX29722" fmla="*/ 952557 w 2482948"/>
              <a:gd name="connsiteY29722" fmla="*/ 257597 h 2128862"/>
              <a:gd name="connsiteX29723" fmla="*/ 953049 w 2482948"/>
              <a:gd name="connsiteY29723" fmla="*/ 259939 h 2128862"/>
              <a:gd name="connsiteX29724" fmla="*/ 953817 w 2482948"/>
              <a:gd name="connsiteY29724" fmla="*/ 263597 h 2128862"/>
              <a:gd name="connsiteX29725" fmla="*/ 966286 w 2482948"/>
              <a:gd name="connsiteY29725" fmla="*/ 253113 h 2128862"/>
              <a:gd name="connsiteX29726" fmla="*/ 1022367 w 2482948"/>
              <a:gd name="connsiteY29726" fmla="*/ 246422 h 2128862"/>
              <a:gd name="connsiteX29727" fmla="*/ 1012879 w 2482948"/>
              <a:gd name="connsiteY29727" fmla="*/ 261159 h 2128862"/>
              <a:gd name="connsiteX29728" fmla="*/ 1013512 w 2482948"/>
              <a:gd name="connsiteY29728" fmla="*/ 263774 h 2128862"/>
              <a:gd name="connsiteX29729" fmla="*/ 1022813 w 2482948"/>
              <a:gd name="connsiteY29729" fmla="*/ 247854 h 2128862"/>
              <a:gd name="connsiteX29730" fmla="*/ 945404 w 2482948"/>
              <a:gd name="connsiteY29730" fmla="*/ 246310 h 2128862"/>
              <a:gd name="connsiteX29731" fmla="*/ 932273 w 2482948"/>
              <a:gd name="connsiteY29731" fmla="*/ 255571 h 2128862"/>
              <a:gd name="connsiteX29732" fmla="*/ 934043 w 2482948"/>
              <a:gd name="connsiteY29732" fmla="*/ 264400 h 2128862"/>
              <a:gd name="connsiteX29733" fmla="*/ 937380 w 2482948"/>
              <a:gd name="connsiteY29733" fmla="*/ 261843 h 2128862"/>
              <a:gd name="connsiteX29734" fmla="*/ 947095 w 2482948"/>
              <a:gd name="connsiteY29734" fmla="*/ 254400 h 2128862"/>
              <a:gd name="connsiteX29735" fmla="*/ 583612 w 2482948"/>
              <a:gd name="connsiteY29735" fmla="*/ 246283 h 2128862"/>
              <a:gd name="connsiteX29736" fmla="*/ 561563 w 2482948"/>
              <a:gd name="connsiteY29736" fmla="*/ 269207 h 2128862"/>
              <a:gd name="connsiteX29737" fmla="*/ 561258 w 2482948"/>
              <a:gd name="connsiteY29737" fmla="*/ 271077 h 2128862"/>
              <a:gd name="connsiteX29738" fmla="*/ 558091 w 2482948"/>
              <a:gd name="connsiteY29738" fmla="*/ 290513 h 2128862"/>
              <a:gd name="connsiteX29739" fmla="*/ 566597 w 2482948"/>
              <a:gd name="connsiteY29739" fmla="*/ 281360 h 2128862"/>
              <a:gd name="connsiteX29740" fmla="*/ 572118 w 2482948"/>
              <a:gd name="connsiteY29740" fmla="*/ 275419 h 2128862"/>
              <a:gd name="connsiteX29741" fmla="*/ 574118 w 2482948"/>
              <a:gd name="connsiteY29741" fmla="*/ 273477 h 2128862"/>
              <a:gd name="connsiteX29742" fmla="*/ 575698 w 2482948"/>
              <a:gd name="connsiteY29742" fmla="*/ 271942 h 2128862"/>
              <a:gd name="connsiteX29743" fmla="*/ 666286 w 2482948"/>
              <a:gd name="connsiteY29743" fmla="*/ 246166 h 2128862"/>
              <a:gd name="connsiteX29744" fmla="*/ 666248 w 2482948"/>
              <a:gd name="connsiteY29744" fmla="*/ 246216 h 2128862"/>
              <a:gd name="connsiteX29745" fmla="*/ 666125 w 2482948"/>
              <a:gd name="connsiteY29745" fmla="*/ 246377 h 2128862"/>
              <a:gd name="connsiteX29746" fmla="*/ 665497 w 2482948"/>
              <a:gd name="connsiteY29746" fmla="*/ 247202 h 2128862"/>
              <a:gd name="connsiteX29747" fmla="*/ 665874 w 2482948"/>
              <a:gd name="connsiteY29747" fmla="*/ 247376 h 2128862"/>
              <a:gd name="connsiteX29748" fmla="*/ 665972 w 2482948"/>
              <a:gd name="connsiteY29748" fmla="*/ 247421 h 2128862"/>
              <a:gd name="connsiteX29749" fmla="*/ 1064401 w 2482948"/>
              <a:gd name="connsiteY29749" fmla="*/ 246147 h 2128862"/>
              <a:gd name="connsiteX29750" fmla="*/ 1057382 w 2482948"/>
              <a:gd name="connsiteY29750" fmla="*/ 278953 h 2128862"/>
              <a:gd name="connsiteX29751" fmla="*/ 1057544 w 2482948"/>
              <a:gd name="connsiteY29751" fmla="*/ 280981 h 2128862"/>
              <a:gd name="connsiteX29752" fmla="*/ 1057574 w 2482948"/>
              <a:gd name="connsiteY29752" fmla="*/ 281348 h 2128862"/>
              <a:gd name="connsiteX29753" fmla="*/ 1057643 w 2482948"/>
              <a:gd name="connsiteY29753" fmla="*/ 282211 h 2128862"/>
              <a:gd name="connsiteX29754" fmla="*/ 1059026 w 2482948"/>
              <a:gd name="connsiteY29754" fmla="*/ 276500 h 2128862"/>
              <a:gd name="connsiteX29755" fmla="*/ 1065449 w 2482948"/>
              <a:gd name="connsiteY29755" fmla="*/ 249985 h 2128862"/>
              <a:gd name="connsiteX29756" fmla="*/ 925285 w 2482948"/>
              <a:gd name="connsiteY29756" fmla="*/ 245188 h 2128862"/>
              <a:gd name="connsiteX29757" fmla="*/ 912381 w 2482948"/>
              <a:gd name="connsiteY29757" fmla="*/ 253438 h 2128862"/>
              <a:gd name="connsiteX29758" fmla="*/ 914129 w 2482948"/>
              <a:gd name="connsiteY29758" fmla="*/ 262631 h 2128862"/>
              <a:gd name="connsiteX29759" fmla="*/ 916965 w 2482948"/>
              <a:gd name="connsiteY29759" fmla="*/ 260647 h 2128862"/>
              <a:gd name="connsiteX29760" fmla="*/ 926958 w 2482948"/>
              <a:gd name="connsiteY29760" fmla="*/ 253654 h 2128862"/>
              <a:gd name="connsiteX29761" fmla="*/ 926001 w 2482948"/>
              <a:gd name="connsiteY29761" fmla="*/ 248814 h 2128862"/>
              <a:gd name="connsiteX29762" fmla="*/ 773540 w 2482948"/>
              <a:gd name="connsiteY29762" fmla="*/ 244774 h 2128862"/>
              <a:gd name="connsiteX29763" fmla="*/ 767058 w 2482948"/>
              <a:gd name="connsiteY29763" fmla="*/ 249526 h 2128862"/>
              <a:gd name="connsiteX29764" fmla="*/ 764832 w 2482948"/>
              <a:gd name="connsiteY29764" fmla="*/ 251158 h 2128862"/>
              <a:gd name="connsiteX29765" fmla="*/ 764813 w 2482948"/>
              <a:gd name="connsiteY29765" fmla="*/ 251173 h 2128862"/>
              <a:gd name="connsiteX29766" fmla="*/ 761815 w 2482948"/>
              <a:gd name="connsiteY29766" fmla="*/ 255048 h 2128862"/>
              <a:gd name="connsiteX29767" fmla="*/ 762469 w 2482948"/>
              <a:gd name="connsiteY29767" fmla="*/ 262991 h 2128862"/>
              <a:gd name="connsiteX29768" fmla="*/ 765277 w 2482948"/>
              <a:gd name="connsiteY29768" fmla="*/ 259343 h 2128862"/>
              <a:gd name="connsiteX29769" fmla="*/ 773046 w 2482948"/>
              <a:gd name="connsiteY29769" fmla="*/ 249249 h 2128862"/>
              <a:gd name="connsiteX29770" fmla="*/ 773883 w 2482948"/>
              <a:gd name="connsiteY29770" fmla="*/ 248161 h 2128862"/>
              <a:gd name="connsiteX29771" fmla="*/ 773742 w 2482948"/>
              <a:gd name="connsiteY29771" fmla="*/ 246769 h 2128862"/>
              <a:gd name="connsiteX29772" fmla="*/ 701711 w 2482948"/>
              <a:gd name="connsiteY29772" fmla="*/ 244715 h 2128862"/>
              <a:gd name="connsiteX29773" fmla="*/ 693886 w 2482948"/>
              <a:gd name="connsiteY29773" fmla="*/ 255008 h 2128862"/>
              <a:gd name="connsiteX29774" fmla="*/ 693449 w 2482948"/>
              <a:gd name="connsiteY29774" fmla="*/ 255582 h 2128862"/>
              <a:gd name="connsiteX29775" fmla="*/ 690905 w 2482948"/>
              <a:gd name="connsiteY29775" fmla="*/ 258929 h 2128862"/>
              <a:gd name="connsiteX29776" fmla="*/ 692435 w 2482948"/>
              <a:gd name="connsiteY29776" fmla="*/ 259635 h 2128862"/>
              <a:gd name="connsiteX29777" fmla="*/ 693191 w 2482948"/>
              <a:gd name="connsiteY29777" fmla="*/ 258984 h 2128862"/>
              <a:gd name="connsiteX29778" fmla="*/ 696214 w 2482948"/>
              <a:gd name="connsiteY29778" fmla="*/ 256384 h 2128862"/>
              <a:gd name="connsiteX29779" fmla="*/ 701213 w 2482948"/>
              <a:gd name="connsiteY29779" fmla="*/ 252046 h 2128862"/>
              <a:gd name="connsiteX29780" fmla="*/ 701229 w 2482948"/>
              <a:gd name="connsiteY29780" fmla="*/ 251821 h 2128862"/>
              <a:gd name="connsiteX29781" fmla="*/ 984423 w 2482948"/>
              <a:gd name="connsiteY29781" fmla="*/ 244381 h 2128862"/>
              <a:gd name="connsiteX29782" fmla="*/ 971795 w 2482948"/>
              <a:gd name="connsiteY29782" fmla="*/ 255526 h 2128862"/>
              <a:gd name="connsiteX29783" fmla="*/ 971833 w 2482948"/>
              <a:gd name="connsiteY29783" fmla="*/ 255695 h 2128862"/>
              <a:gd name="connsiteX29784" fmla="*/ 973008 w 2482948"/>
              <a:gd name="connsiteY29784" fmla="*/ 261018 h 2128862"/>
              <a:gd name="connsiteX29785" fmla="*/ 976311 w 2482948"/>
              <a:gd name="connsiteY29785" fmla="*/ 257976 h 2128862"/>
              <a:gd name="connsiteX29786" fmla="*/ 985470 w 2482948"/>
              <a:gd name="connsiteY29786" fmla="*/ 248982 h 2128862"/>
              <a:gd name="connsiteX29787" fmla="*/ 985321 w 2482948"/>
              <a:gd name="connsiteY29787" fmla="*/ 248330 h 2128862"/>
              <a:gd name="connsiteX29788" fmla="*/ 867243 w 2482948"/>
              <a:gd name="connsiteY29788" fmla="*/ 244173 h 2128862"/>
              <a:gd name="connsiteX29789" fmla="*/ 866782 w 2482948"/>
              <a:gd name="connsiteY29789" fmla="*/ 244389 h 2128862"/>
              <a:gd name="connsiteX29790" fmla="*/ 867001 w 2482948"/>
              <a:gd name="connsiteY29790" fmla="*/ 244541 h 2128862"/>
              <a:gd name="connsiteX29791" fmla="*/ 867227 w 2482948"/>
              <a:gd name="connsiteY29791" fmla="*/ 244698 h 2128862"/>
              <a:gd name="connsiteX29792" fmla="*/ 867347 w 2482948"/>
              <a:gd name="connsiteY29792" fmla="*/ 244782 h 2128862"/>
              <a:gd name="connsiteX29793" fmla="*/ 1104511 w 2482948"/>
              <a:gd name="connsiteY29793" fmla="*/ 243806 h 2128862"/>
              <a:gd name="connsiteX29794" fmla="*/ 1104287 w 2482948"/>
              <a:gd name="connsiteY29794" fmla="*/ 245894 h 2128862"/>
              <a:gd name="connsiteX29795" fmla="*/ 1096046 w 2482948"/>
              <a:gd name="connsiteY29795" fmla="*/ 276308 h 2128862"/>
              <a:gd name="connsiteX29796" fmla="*/ 1096332 w 2482948"/>
              <a:gd name="connsiteY29796" fmla="*/ 282012 h 2128862"/>
              <a:gd name="connsiteX29797" fmla="*/ 1096848 w 2482948"/>
              <a:gd name="connsiteY29797" fmla="*/ 280745 h 2128862"/>
              <a:gd name="connsiteX29798" fmla="*/ 1096993 w 2482948"/>
              <a:gd name="connsiteY29798" fmla="*/ 280388 h 2128862"/>
              <a:gd name="connsiteX29799" fmla="*/ 1097549 w 2482948"/>
              <a:gd name="connsiteY29799" fmla="*/ 279020 h 2128862"/>
              <a:gd name="connsiteX29800" fmla="*/ 1104837 w 2482948"/>
              <a:gd name="connsiteY29800" fmla="*/ 248237 h 2128862"/>
              <a:gd name="connsiteX29801" fmla="*/ 1105139 w 2482948"/>
              <a:gd name="connsiteY29801" fmla="*/ 246034 h 2128862"/>
              <a:gd name="connsiteX29802" fmla="*/ 719213 w 2482948"/>
              <a:gd name="connsiteY29802" fmla="*/ 242948 h 2128862"/>
              <a:gd name="connsiteX29803" fmla="*/ 712397 w 2482948"/>
              <a:gd name="connsiteY29803" fmla="*/ 248790 h 2128862"/>
              <a:gd name="connsiteX29804" fmla="*/ 704884 w 2482948"/>
              <a:gd name="connsiteY29804" fmla="*/ 255228 h 2128862"/>
              <a:gd name="connsiteX29805" fmla="*/ 704300 w 2482948"/>
              <a:gd name="connsiteY29805" fmla="*/ 263692 h 2128862"/>
              <a:gd name="connsiteX29806" fmla="*/ 719159 w 2482948"/>
              <a:gd name="connsiteY29806" fmla="*/ 244525 h 2128862"/>
              <a:gd name="connsiteX29807" fmla="*/ 719177 w 2482948"/>
              <a:gd name="connsiteY29807" fmla="*/ 244002 h 2128862"/>
              <a:gd name="connsiteX29808" fmla="*/ 782737 w 2482948"/>
              <a:gd name="connsiteY29808" fmla="*/ 242585 h 2128862"/>
              <a:gd name="connsiteX29809" fmla="*/ 779134 w 2482948"/>
              <a:gd name="connsiteY29809" fmla="*/ 247269 h 2128862"/>
              <a:gd name="connsiteX29810" fmla="*/ 779714 w 2482948"/>
              <a:gd name="connsiteY29810" fmla="*/ 253038 h 2128862"/>
              <a:gd name="connsiteX29811" fmla="*/ 787562 w 2482948"/>
              <a:gd name="connsiteY29811" fmla="*/ 242859 h 2128862"/>
              <a:gd name="connsiteX29812" fmla="*/ 789968 w 2482948"/>
              <a:gd name="connsiteY29812" fmla="*/ 242671 h 2128862"/>
              <a:gd name="connsiteX29813" fmla="*/ 789926 w 2482948"/>
              <a:gd name="connsiteY29813" fmla="*/ 242648 h 2128862"/>
              <a:gd name="connsiteX29814" fmla="*/ 789837 w 2482948"/>
              <a:gd name="connsiteY29814" fmla="*/ 242598 h 2128862"/>
              <a:gd name="connsiteX29815" fmla="*/ 789812 w 2482948"/>
              <a:gd name="connsiteY29815" fmla="*/ 242585 h 2128862"/>
              <a:gd name="connsiteX29816" fmla="*/ 737142 w 2482948"/>
              <a:gd name="connsiteY29816" fmla="*/ 242043 h 2128862"/>
              <a:gd name="connsiteX29817" fmla="*/ 735223 w 2482948"/>
              <a:gd name="connsiteY29817" fmla="*/ 244530 h 2128862"/>
              <a:gd name="connsiteX29818" fmla="*/ 733924 w 2482948"/>
              <a:gd name="connsiteY29818" fmla="*/ 246214 h 2128862"/>
              <a:gd name="connsiteX29819" fmla="*/ 732207 w 2482948"/>
              <a:gd name="connsiteY29819" fmla="*/ 248439 h 2128862"/>
              <a:gd name="connsiteX29820" fmla="*/ 733861 w 2482948"/>
              <a:gd name="connsiteY29820" fmla="*/ 246983 h 2128862"/>
              <a:gd name="connsiteX29821" fmla="*/ 735103 w 2482948"/>
              <a:gd name="connsiteY29821" fmla="*/ 246105 h 2128862"/>
              <a:gd name="connsiteX29822" fmla="*/ 737137 w 2482948"/>
              <a:gd name="connsiteY29822" fmla="*/ 244328 h 2128862"/>
              <a:gd name="connsiteX29823" fmla="*/ 590218 w 2482948"/>
              <a:gd name="connsiteY29823" fmla="*/ 241800 h 2128862"/>
              <a:gd name="connsiteX29824" fmla="*/ 582648 w 2482948"/>
              <a:gd name="connsiteY29824" fmla="*/ 265193 h 2128862"/>
              <a:gd name="connsiteX29825" fmla="*/ 597167 w 2482948"/>
              <a:gd name="connsiteY29825" fmla="*/ 251094 h 2128862"/>
              <a:gd name="connsiteX29826" fmla="*/ 596584 w 2482948"/>
              <a:gd name="connsiteY29826" fmla="*/ 248760 h 2128862"/>
              <a:gd name="connsiteX29827" fmla="*/ 596187 w 2482948"/>
              <a:gd name="connsiteY29827" fmla="*/ 247171 h 2128862"/>
              <a:gd name="connsiteX29828" fmla="*/ 596168 w 2482948"/>
              <a:gd name="connsiteY29828" fmla="*/ 247151 h 2128862"/>
              <a:gd name="connsiteX29829" fmla="*/ 594630 w 2482948"/>
              <a:gd name="connsiteY29829" fmla="*/ 245435 h 2128862"/>
              <a:gd name="connsiteX29830" fmla="*/ 594490 w 2482948"/>
              <a:gd name="connsiteY29830" fmla="*/ 245320 h 2128862"/>
              <a:gd name="connsiteX29831" fmla="*/ 594247 w 2482948"/>
              <a:gd name="connsiteY29831" fmla="*/ 245204 h 2128862"/>
              <a:gd name="connsiteX29832" fmla="*/ 594287 w 2482948"/>
              <a:gd name="connsiteY29832" fmla="*/ 245152 h 2128862"/>
              <a:gd name="connsiteX29833" fmla="*/ 590589 w 2482948"/>
              <a:gd name="connsiteY29833" fmla="*/ 242105 h 2128862"/>
              <a:gd name="connsiteX29834" fmla="*/ 1001361 w 2482948"/>
              <a:gd name="connsiteY29834" fmla="*/ 241478 h 2128862"/>
              <a:gd name="connsiteX29835" fmla="*/ 995241 w 2482948"/>
              <a:gd name="connsiteY29835" fmla="*/ 247450 h 2128862"/>
              <a:gd name="connsiteX29836" fmla="*/ 991101 w 2482948"/>
              <a:gd name="connsiteY29836" fmla="*/ 251490 h 2128862"/>
              <a:gd name="connsiteX29837" fmla="*/ 990703 w 2482948"/>
              <a:gd name="connsiteY29837" fmla="*/ 251878 h 2128862"/>
              <a:gd name="connsiteX29838" fmla="*/ 991685 w 2482948"/>
              <a:gd name="connsiteY29838" fmla="*/ 256092 h 2128862"/>
              <a:gd name="connsiteX29839" fmla="*/ 1000697 w 2482948"/>
              <a:gd name="connsiteY29839" fmla="*/ 246494 h 2128862"/>
              <a:gd name="connsiteX29840" fmla="*/ 1002257 w 2482948"/>
              <a:gd name="connsiteY29840" fmla="*/ 244508 h 2128862"/>
              <a:gd name="connsiteX29841" fmla="*/ 873077 w 2482948"/>
              <a:gd name="connsiteY29841" fmla="*/ 241449 h 2128862"/>
              <a:gd name="connsiteX29842" fmla="*/ 872925 w 2482948"/>
              <a:gd name="connsiteY29842" fmla="*/ 241520 h 2128862"/>
              <a:gd name="connsiteX29843" fmla="*/ 872571 w 2482948"/>
              <a:gd name="connsiteY29843" fmla="*/ 241685 h 2128862"/>
              <a:gd name="connsiteX29844" fmla="*/ 872582 w 2482948"/>
              <a:gd name="connsiteY29844" fmla="*/ 241699 h 2128862"/>
              <a:gd name="connsiteX29845" fmla="*/ 874036 w 2482948"/>
              <a:gd name="connsiteY29845" fmla="*/ 243561 h 2128862"/>
              <a:gd name="connsiteX29846" fmla="*/ 873565 w 2482948"/>
              <a:gd name="connsiteY29846" fmla="*/ 242522 h 2128862"/>
              <a:gd name="connsiteX29847" fmla="*/ 905070 w 2482948"/>
              <a:gd name="connsiteY29847" fmla="*/ 240910 h 2128862"/>
              <a:gd name="connsiteX29848" fmla="*/ 894602 w 2482948"/>
              <a:gd name="connsiteY29848" fmla="*/ 246972 h 2128862"/>
              <a:gd name="connsiteX29849" fmla="*/ 892961 w 2482948"/>
              <a:gd name="connsiteY29849" fmla="*/ 249122 h 2128862"/>
              <a:gd name="connsiteX29850" fmla="*/ 892215 w 2482948"/>
              <a:gd name="connsiteY29850" fmla="*/ 250101 h 2128862"/>
              <a:gd name="connsiteX29851" fmla="*/ 893902 w 2482948"/>
              <a:gd name="connsiteY29851" fmla="*/ 259312 h 2128862"/>
              <a:gd name="connsiteX29852" fmla="*/ 907003 w 2482948"/>
              <a:gd name="connsiteY29852" fmla="*/ 250934 h 2128862"/>
              <a:gd name="connsiteX29853" fmla="*/ 905329 w 2482948"/>
              <a:gd name="connsiteY29853" fmla="*/ 242085 h 2128862"/>
              <a:gd name="connsiteX29854" fmla="*/ 905275 w 2482948"/>
              <a:gd name="connsiteY29854" fmla="*/ 241836 h 2128862"/>
              <a:gd name="connsiteX29855" fmla="*/ 905130 w 2482948"/>
              <a:gd name="connsiteY29855" fmla="*/ 241178 h 2128862"/>
              <a:gd name="connsiteX29856" fmla="*/ 641981 w 2482948"/>
              <a:gd name="connsiteY29856" fmla="*/ 240781 h 2128862"/>
              <a:gd name="connsiteX29857" fmla="*/ 637589 w 2482948"/>
              <a:gd name="connsiteY29857" fmla="*/ 244572 h 2128862"/>
              <a:gd name="connsiteX29858" fmla="*/ 643103 w 2482948"/>
              <a:gd name="connsiteY29858" fmla="*/ 247041 h 2128862"/>
              <a:gd name="connsiteX29859" fmla="*/ 647474 w 2482948"/>
              <a:gd name="connsiteY29859" fmla="*/ 248998 h 2128862"/>
              <a:gd name="connsiteX29860" fmla="*/ 647729 w 2482948"/>
              <a:gd name="connsiteY29860" fmla="*/ 248147 h 2128862"/>
              <a:gd name="connsiteX29861" fmla="*/ 648969 w 2482948"/>
              <a:gd name="connsiteY29861" fmla="*/ 244017 h 2128862"/>
              <a:gd name="connsiteX29862" fmla="*/ 645661 w 2482948"/>
              <a:gd name="connsiteY29862" fmla="*/ 242485 h 2128862"/>
              <a:gd name="connsiteX29863" fmla="*/ 566356 w 2482948"/>
              <a:gd name="connsiteY29863" fmla="*/ 240007 h 2128862"/>
              <a:gd name="connsiteX29864" fmla="*/ 558689 w 2482948"/>
              <a:gd name="connsiteY29864" fmla="*/ 247974 h 2128862"/>
              <a:gd name="connsiteX29865" fmla="*/ 551735 w 2482948"/>
              <a:gd name="connsiteY29865" fmla="*/ 255202 h 2128862"/>
              <a:gd name="connsiteX29866" fmla="*/ 546457 w 2482948"/>
              <a:gd name="connsiteY29866" fmla="*/ 260688 h 2128862"/>
              <a:gd name="connsiteX29867" fmla="*/ 542334 w 2482948"/>
              <a:gd name="connsiteY29867" fmla="*/ 281266 h 2128862"/>
              <a:gd name="connsiteX29868" fmla="*/ 557769 w 2482948"/>
              <a:gd name="connsiteY29868" fmla="*/ 264673 h 2128862"/>
              <a:gd name="connsiteX29869" fmla="*/ 559087 w 2482948"/>
              <a:gd name="connsiteY29869" fmla="*/ 260887 h 2128862"/>
              <a:gd name="connsiteX29870" fmla="*/ 780307 w 2482948"/>
              <a:gd name="connsiteY29870" fmla="*/ 239814 h 2128862"/>
              <a:gd name="connsiteX29871" fmla="*/ 779955 w 2482948"/>
              <a:gd name="connsiteY29871" fmla="*/ 240072 h 2128862"/>
              <a:gd name="connsiteX29872" fmla="*/ 778516 w 2482948"/>
              <a:gd name="connsiteY29872" fmla="*/ 241127 h 2128862"/>
              <a:gd name="connsiteX29873" fmla="*/ 778589 w 2482948"/>
              <a:gd name="connsiteY29873" fmla="*/ 241859 h 2128862"/>
              <a:gd name="connsiteX29874" fmla="*/ 778601 w 2482948"/>
              <a:gd name="connsiteY29874" fmla="*/ 241973 h 2128862"/>
              <a:gd name="connsiteX29875" fmla="*/ 778606 w 2482948"/>
              <a:gd name="connsiteY29875" fmla="*/ 242025 h 2128862"/>
              <a:gd name="connsiteX29876" fmla="*/ 779241 w 2482948"/>
              <a:gd name="connsiteY29876" fmla="*/ 241199 h 2128862"/>
              <a:gd name="connsiteX29877" fmla="*/ 779627 w 2482948"/>
              <a:gd name="connsiteY29877" fmla="*/ 240698 h 2128862"/>
              <a:gd name="connsiteX29878" fmla="*/ 1020241 w 2482948"/>
              <a:gd name="connsiteY29878" fmla="*/ 239589 h 2128862"/>
              <a:gd name="connsiteX29879" fmla="*/ 1010842 w 2482948"/>
              <a:gd name="connsiteY29879" fmla="*/ 252737 h 2128862"/>
              <a:gd name="connsiteX29880" fmla="*/ 1011371 w 2482948"/>
              <a:gd name="connsiteY29880" fmla="*/ 254923 h 2128862"/>
              <a:gd name="connsiteX29881" fmla="*/ 1011410 w 2482948"/>
              <a:gd name="connsiteY29881" fmla="*/ 255085 h 2128862"/>
              <a:gd name="connsiteX29882" fmla="*/ 1012963 w 2482948"/>
              <a:gd name="connsiteY29882" fmla="*/ 252690 h 2128862"/>
              <a:gd name="connsiteX29883" fmla="*/ 1020634 w 2482948"/>
              <a:gd name="connsiteY29883" fmla="*/ 240854 h 2128862"/>
              <a:gd name="connsiteX29884" fmla="*/ 1020616 w 2482948"/>
              <a:gd name="connsiteY29884" fmla="*/ 240794 h 2128862"/>
              <a:gd name="connsiteX29885" fmla="*/ 1037534 w 2482948"/>
              <a:gd name="connsiteY29885" fmla="*/ 238999 h 2128862"/>
              <a:gd name="connsiteX29886" fmla="*/ 1030760 w 2482948"/>
              <a:gd name="connsiteY29886" fmla="*/ 251857 h 2128862"/>
              <a:gd name="connsiteX29887" fmla="*/ 1030963 w 2482948"/>
              <a:gd name="connsiteY29887" fmla="*/ 252668 h 2128862"/>
              <a:gd name="connsiteX29888" fmla="*/ 863417 w 2482948"/>
              <a:gd name="connsiteY29888" fmla="*/ 238358 h 2128862"/>
              <a:gd name="connsiteX29889" fmla="*/ 861608 w 2482948"/>
              <a:gd name="connsiteY29889" fmla="*/ 240791 h 2128862"/>
              <a:gd name="connsiteX29890" fmla="*/ 862333 w 2482948"/>
              <a:gd name="connsiteY29890" fmla="*/ 241295 h 2128862"/>
              <a:gd name="connsiteX29891" fmla="*/ 864836 w 2482948"/>
              <a:gd name="connsiteY29891" fmla="*/ 240125 h 2128862"/>
              <a:gd name="connsiteX29892" fmla="*/ 1093865 w 2482948"/>
              <a:gd name="connsiteY29892" fmla="*/ 237686 h 2128862"/>
              <a:gd name="connsiteX29893" fmla="*/ 1090439 w 2482948"/>
              <a:gd name="connsiteY29893" fmla="*/ 249567 h 2128862"/>
              <a:gd name="connsiteX29894" fmla="*/ 1090635 w 2482948"/>
              <a:gd name="connsiteY29894" fmla="*/ 250246 h 2128862"/>
              <a:gd name="connsiteX29895" fmla="*/ 1090736 w 2482948"/>
              <a:gd name="connsiteY29895" fmla="*/ 250597 h 2128862"/>
              <a:gd name="connsiteX29896" fmla="*/ 1093670 w 2482948"/>
              <a:gd name="connsiteY29896" fmla="*/ 240241 h 2128862"/>
              <a:gd name="connsiteX29897" fmla="*/ 755545 w 2482948"/>
              <a:gd name="connsiteY29897" fmla="*/ 237022 h 2128862"/>
              <a:gd name="connsiteX29898" fmla="*/ 750849 w 2482948"/>
              <a:gd name="connsiteY29898" fmla="*/ 240533 h 2128862"/>
              <a:gd name="connsiteX29899" fmla="*/ 743690 w 2482948"/>
              <a:gd name="connsiteY29899" fmla="*/ 249655 h 2128862"/>
              <a:gd name="connsiteX29900" fmla="*/ 744124 w 2482948"/>
              <a:gd name="connsiteY29900" fmla="*/ 256509 h 2128862"/>
              <a:gd name="connsiteX29901" fmla="*/ 748930 w 2482948"/>
              <a:gd name="connsiteY29901" fmla="*/ 250374 h 2128862"/>
              <a:gd name="connsiteX29902" fmla="*/ 750492 w 2482948"/>
              <a:gd name="connsiteY29902" fmla="*/ 248380 h 2128862"/>
              <a:gd name="connsiteX29903" fmla="*/ 755910 w 2482948"/>
              <a:gd name="connsiteY29903" fmla="*/ 241463 h 2128862"/>
              <a:gd name="connsiteX29904" fmla="*/ 1061832 w 2482948"/>
              <a:gd name="connsiteY29904" fmla="*/ 236736 h 2128862"/>
              <a:gd name="connsiteX29905" fmla="*/ 1061668 w 2482948"/>
              <a:gd name="connsiteY29905" fmla="*/ 237588 h 2128862"/>
              <a:gd name="connsiteX29906" fmla="*/ 1057653 w 2482948"/>
              <a:gd name="connsiteY29906" fmla="*/ 258486 h 2128862"/>
              <a:gd name="connsiteX29907" fmla="*/ 1059649 w 2482948"/>
              <a:gd name="connsiteY29907" fmla="*/ 249542 h 2128862"/>
              <a:gd name="connsiteX29908" fmla="*/ 1060798 w 2482948"/>
              <a:gd name="connsiteY29908" fmla="*/ 244389 h 2128862"/>
              <a:gd name="connsiteX29909" fmla="*/ 1061066 w 2482948"/>
              <a:gd name="connsiteY29909" fmla="*/ 243186 h 2128862"/>
              <a:gd name="connsiteX29910" fmla="*/ 1062203 w 2482948"/>
              <a:gd name="connsiteY29910" fmla="*/ 238092 h 2128862"/>
              <a:gd name="connsiteX29911" fmla="*/ 1061945 w 2482948"/>
              <a:gd name="connsiteY29911" fmla="*/ 237146 h 2128862"/>
              <a:gd name="connsiteX29912" fmla="*/ 765143 w 2482948"/>
              <a:gd name="connsiteY29912" fmla="*/ 236642 h 2128862"/>
              <a:gd name="connsiteX29913" fmla="*/ 760763 w 2482948"/>
              <a:gd name="connsiteY29913" fmla="*/ 242261 h 2128862"/>
              <a:gd name="connsiteX29914" fmla="*/ 761263 w 2482948"/>
              <a:gd name="connsiteY29914" fmla="*/ 248335 h 2128862"/>
              <a:gd name="connsiteX29915" fmla="*/ 761527 w 2482948"/>
              <a:gd name="connsiteY29915" fmla="*/ 248141 h 2128862"/>
              <a:gd name="connsiteX29916" fmla="*/ 761813 w 2482948"/>
              <a:gd name="connsiteY29916" fmla="*/ 247932 h 2128862"/>
              <a:gd name="connsiteX29917" fmla="*/ 768892 w 2482948"/>
              <a:gd name="connsiteY29917" fmla="*/ 238669 h 2128862"/>
              <a:gd name="connsiteX29918" fmla="*/ 719449 w 2482948"/>
              <a:gd name="connsiteY29918" fmla="*/ 236159 h 2128862"/>
              <a:gd name="connsiteX29919" fmla="*/ 719297 w 2482948"/>
              <a:gd name="connsiteY29919" fmla="*/ 236356 h 2128862"/>
              <a:gd name="connsiteX29920" fmla="*/ 719447 w 2482948"/>
              <a:gd name="connsiteY29920" fmla="*/ 236226 h 2128862"/>
              <a:gd name="connsiteX29921" fmla="*/ 685510 w 2482948"/>
              <a:gd name="connsiteY29921" fmla="*/ 235605 h 2128862"/>
              <a:gd name="connsiteX29922" fmla="*/ 684410 w 2482948"/>
              <a:gd name="connsiteY29922" fmla="*/ 237021 h 2128862"/>
              <a:gd name="connsiteX29923" fmla="*/ 673601 w 2482948"/>
              <a:gd name="connsiteY29923" fmla="*/ 250942 h 2128862"/>
              <a:gd name="connsiteX29924" fmla="*/ 673618 w 2482948"/>
              <a:gd name="connsiteY29924" fmla="*/ 250950 h 2128862"/>
              <a:gd name="connsiteX29925" fmla="*/ 675001 w 2482948"/>
              <a:gd name="connsiteY29925" fmla="*/ 251588 h 2128862"/>
              <a:gd name="connsiteX29926" fmla="*/ 678636 w 2482948"/>
              <a:gd name="connsiteY29926" fmla="*/ 248352 h 2128862"/>
              <a:gd name="connsiteX29927" fmla="*/ 683930 w 2482948"/>
              <a:gd name="connsiteY29927" fmla="*/ 243638 h 2128862"/>
              <a:gd name="connsiteX29928" fmla="*/ 702359 w 2482948"/>
              <a:gd name="connsiteY29928" fmla="*/ 235165 h 2128862"/>
              <a:gd name="connsiteX29929" fmla="*/ 688161 w 2482948"/>
              <a:gd name="connsiteY29929" fmla="*/ 247748 h 2128862"/>
              <a:gd name="connsiteX29930" fmla="*/ 686452 w 2482948"/>
              <a:gd name="connsiteY29930" fmla="*/ 256538 h 2128862"/>
              <a:gd name="connsiteX29931" fmla="*/ 702304 w 2482948"/>
              <a:gd name="connsiteY29931" fmla="*/ 235983 h 2128862"/>
              <a:gd name="connsiteX29932" fmla="*/ 870217 w 2482948"/>
              <a:gd name="connsiteY29932" fmla="*/ 235158 h 2128862"/>
              <a:gd name="connsiteX29933" fmla="*/ 870566 w 2482948"/>
              <a:gd name="connsiteY29933" fmla="*/ 237206 h 2128862"/>
              <a:gd name="connsiteX29934" fmla="*/ 870593 w 2482948"/>
              <a:gd name="connsiteY29934" fmla="*/ 237365 h 2128862"/>
              <a:gd name="connsiteX29935" fmla="*/ 870604 w 2482948"/>
              <a:gd name="connsiteY29935" fmla="*/ 237429 h 2128862"/>
              <a:gd name="connsiteX29936" fmla="*/ 870974 w 2482948"/>
              <a:gd name="connsiteY29936" fmla="*/ 237256 h 2128862"/>
              <a:gd name="connsiteX29937" fmla="*/ 871136 w 2482948"/>
              <a:gd name="connsiteY29937" fmla="*/ 237180 h 2128862"/>
              <a:gd name="connsiteX29938" fmla="*/ 870368 w 2482948"/>
              <a:gd name="connsiteY29938" fmla="*/ 235489 h 2128862"/>
              <a:gd name="connsiteX29939" fmla="*/ 903760 w 2482948"/>
              <a:gd name="connsiteY29939" fmla="*/ 234967 h 2128862"/>
              <a:gd name="connsiteX29940" fmla="*/ 900967 w 2482948"/>
              <a:gd name="connsiteY29940" fmla="*/ 238627 h 2128862"/>
              <a:gd name="connsiteX29941" fmla="*/ 904161 w 2482948"/>
              <a:gd name="connsiteY29941" fmla="*/ 236786 h 2128862"/>
              <a:gd name="connsiteX29942" fmla="*/ 962178 w 2482948"/>
              <a:gd name="connsiteY29942" fmla="*/ 234478 h 2128862"/>
              <a:gd name="connsiteX29943" fmla="*/ 949570 w 2482948"/>
              <a:gd name="connsiteY29943" fmla="*/ 243371 h 2128862"/>
              <a:gd name="connsiteX29944" fmla="*/ 951222 w 2482948"/>
              <a:gd name="connsiteY29944" fmla="*/ 251239 h 2128862"/>
              <a:gd name="connsiteX29945" fmla="*/ 955367 w 2482948"/>
              <a:gd name="connsiteY29945" fmla="*/ 248063 h 2128862"/>
              <a:gd name="connsiteX29946" fmla="*/ 957000 w 2482948"/>
              <a:gd name="connsiteY29946" fmla="*/ 246812 h 2128862"/>
              <a:gd name="connsiteX29947" fmla="*/ 963756 w 2482948"/>
              <a:gd name="connsiteY29947" fmla="*/ 241636 h 2128862"/>
              <a:gd name="connsiteX29948" fmla="*/ 963252 w 2482948"/>
              <a:gd name="connsiteY29948" fmla="*/ 239350 h 2128862"/>
              <a:gd name="connsiteX29949" fmla="*/ 962479 w 2482948"/>
              <a:gd name="connsiteY29949" fmla="*/ 235843 h 2128862"/>
              <a:gd name="connsiteX29950" fmla="*/ 819828 w 2482948"/>
              <a:gd name="connsiteY29950" fmla="*/ 234365 h 2128862"/>
              <a:gd name="connsiteX29951" fmla="*/ 819646 w 2482948"/>
              <a:gd name="connsiteY29951" fmla="*/ 234476 h 2128862"/>
              <a:gd name="connsiteX29952" fmla="*/ 819047 w 2482948"/>
              <a:gd name="connsiteY29952" fmla="*/ 240716 h 2128862"/>
              <a:gd name="connsiteX29953" fmla="*/ 818985 w 2482948"/>
              <a:gd name="connsiteY29953" fmla="*/ 241367 h 2128862"/>
              <a:gd name="connsiteX29954" fmla="*/ 818959 w 2482948"/>
              <a:gd name="connsiteY29954" fmla="*/ 241633 h 2128862"/>
              <a:gd name="connsiteX29955" fmla="*/ 819529 w 2482948"/>
              <a:gd name="connsiteY29955" fmla="*/ 242065 h 2128862"/>
              <a:gd name="connsiteX29956" fmla="*/ 819828 w 2482948"/>
              <a:gd name="connsiteY29956" fmla="*/ 242291 h 2128862"/>
              <a:gd name="connsiteX29957" fmla="*/ 651898 w 2482948"/>
              <a:gd name="connsiteY29957" fmla="*/ 234253 h 2128862"/>
              <a:gd name="connsiteX29958" fmla="*/ 648023 w 2482948"/>
              <a:gd name="connsiteY29958" fmla="*/ 239137 h 2128862"/>
              <a:gd name="connsiteX29959" fmla="*/ 650140 w 2482948"/>
              <a:gd name="connsiteY29959" fmla="*/ 240114 h 2128862"/>
              <a:gd name="connsiteX29960" fmla="*/ 942648 w 2482948"/>
              <a:gd name="connsiteY29960" fmla="*/ 234088 h 2128862"/>
              <a:gd name="connsiteX29961" fmla="*/ 929635 w 2482948"/>
              <a:gd name="connsiteY29961" fmla="*/ 242407 h 2128862"/>
              <a:gd name="connsiteX29962" fmla="*/ 931283 w 2482948"/>
              <a:gd name="connsiteY29962" fmla="*/ 250627 h 2128862"/>
              <a:gd name="connsiteX29963" fmla="*/ 944389 w 2482948"/>
              <a:gd name="connsiteY29963" fmla="*/ 241456 h 2128862"/>
              <a:gd name="connsiteX29964" fmla="*/ 944099 w 2482948"/>
              <a:gd name="connsiteY29964" fmla="*/ 240069 h 2128862"/>
              <a:gd name="connsiteX29965" fmla="*/ 943436 w 2482948"/>
              <a:gd name="connsiteY29965" fmla="*/ 236896 h 2128862"/>
              <a:gd name="connsiteX29966" fmla="*/ 1088266 w 2482948"/>
              <a:gd name="connsiteY29966" fmla="*/ 234031 h 2128862"/>
              <a:gd name="connsiteX29967" fmla="*/ 1088126 w 2482948"/>
              <a:gd name="connsiteY29967" fmla="*/ 234556 h 2128862"/>
              <a:gd name="connsiteX29968" fmla="*/ 1087153 w 2482948"/>
              <a:gd name="connsiteY29968" fmla="*/ 238215 h 2128862"/>
              <a:gd name="connsiteX29969" fmla="*/ 1087389 w 2482948"/>
              <a:gd name="connsiteY29969" fmla="*/ 239031 h 2128862"/>
              <a:gd name="connsiteX29970" fmla="*/ 1087399 w 2482948"/>
              <a:gd name="connsiteY29970" fmla="*/ 239063 h 2128862"/>
              <a:gd name="connsiteX29971" fmla="*/ 1088153 w 2482948"/>
              <a:gd name="connsiteY29971" fmla="*/ 236377 h 2128862"/>
              <a:gd name="connsiteX29972" fmla="*/ 760075 w 2482948"/>
              <a:gd name="connsiteY29972" fmla="*/ 233903 h 2128862"/>
              <a:gd name="connsiteX29973" fmla="*/ 760242 w 2482948"/>
              <a:gd name="connsiteY29973" fmla="*/ 235932 h 2128862"/>
              <a:gd name="connsiteX29974" fmla="*/ 760620 w 2482948"/>
              <a:gd name="connsiteY29974" fmla="*/ 235450 h 2128862"/>
              <a:gd name="connsiteX29975" fmla="*/ 761309 w 2482948"/>
              <a:gd name="connsiteY29975" fmla="*/ 234570 h 2128862"/>
              <a:gd name="connsiteX29976" fmla="*/ 760881 w 2482948"/>
              <a:gd name="connsiteY29976" fmla="*/ 234339 h 2128862"/>
              <a:gd name="connsiteX29977" fmla="*/ 981853 w 2482948"/>
              <a:gd name="connsiteY29977" fmla="*/ 233085 h 2128862"/>
              <a:gd name="connsiteX29978" fmla="*/ 975422 w 2482948"/>
              <a:gd name="connsiteY29978" fmla="*/ 238236 h 2128862"/>
              <a:gd name="connsiteX29979" fmla="*/ 969095 w 2482948"/>
              <a:gd name="connsiteY29979" fmla="*/ 243303 h 2128862"/>
              <a:gd name="connsiteX29980" fmla="*/ 970483 w 2482948"/>
              <a:gd name="connsiteY29980" fmla="*/ 249584 h 2128862"/>
              <a:gd name="connsiteX29981" fmla="*/ 975022 w 2482948"/>
              <a:gd name="connsiteY29981" fmla="*/ 245768 h 2128862"/>
              <a:gd name="connsiteX29982" fmla="*/ 983109 w 2482948"/>
              <a:gd name="connsiteY29982" fmla="*/ 238603 h 2128862"/>
              <a:gd name="connsiteX29983" fmla="*/ 1080643 w 2482948"/>
              <a:gd name="connsiteY29983" fmla="*/ 232988 h 2128862"/>
              <a:gd name="connsiteX29984" fmla="*/ 1073479 w 2482948"/>
              <a:gd name="connsiteY29984" fmla="*/ 261224 h 2128862"/>
              <a:gd name="connsiteX29985" fmla="*/ 1074292 w 2482948"/>
              <a:gd name="connsiteY29985" fmla="*/ 264242 h 2128862"/>
              <a:gd name="connsiteX29986" fmla="*/ 1081678 w 2482948"/>
              <a:gd name="connsiteY29986" fmla="*/ 236594 h 2128862"/>
              <a:gd name="connsiteX29987" fmla="*/ 1081577 w 2482948"/>
              <a:gd name="connsiteY29987" fmla="*/ 236244 h 2128862"/>
              <a:gd name="connsiteX29988" fmla="*/ 1081129 w 2482948"/>
              <a:gd name="connsiteY29988" fmla="*/ 234682 h 2128862"/>
              <a:gd name="connsiteX29989" fmla="*/ 1018058 w 2482948"/>
              <a:gd name="connsiteY29989" fmla="*/ 232575 h 2128862"/>
              <a:gd name="connsiteX29990" fmla="*/ 1008691 w 2482948"/>
              <a:gd name="connsiteY29990" fmla="*/ 243844 h 2128862"/>
              <a:gd name="connsiteX29991" fmla="*/ 1009192 w 2482948"/>
              <a:gd name="connsiteY29991" fmla="*/ 245915 h 2128862"/>
              <a:gd name="connsiteX29992" fmla="*/ 1009597 w 2482948"/>
              <a:gd name="connsiteY29992" fmla="*/ 247587 h 2128862"/>
              <a:gd name="connsiteX29993" fmla="*/ 1018699 w 2482948"/>
              <a:gd name="connsiteY29993" fmla="*/ 234634 h 2128862"/>
              <a:gd name="connsiteX29994" fmla="*/ 998538 w 2482948"/>
              <a:gd name="connsiteY29994" fmla="*/ 231925 h 2128862"/>
              <a:gd name="connsiteX29995" fmla="*/ 998340 w 2482948"/>
              <a:gd name="connsiteY29995" fmla="*/ 232100 h 2128862"/>
              <a:gd name="connsiteX29996" fmla="*/ 988183 w 2482948"/>
              <a:gd name="connsiteY29996" fmla="*/ 241063 h 2128862"/>
              <a:gd name="connsiteX29997" fmla="*/ 989169 w 2482948"/>
              <a:gd name="connsiteY29997" fmla="*/ 245293 h 2128862"/>
              <a:gd name="connsiteX29998" fmla="*/ 989180 w 2482948"/>
              <a:gd name="connsiteY29998" fmla="*/ 245339 h 2128862"/>
              <a:gd name="connsiteX29999" fmla="*/ 989212 w 2482948"/>
              <a:gd name="connsiteY29999" fmla="*/ 245307 h 2128862"/>
              <a:gd name="connsiteX30000" fmla="*/ 989979 w 2482948"/>
              <a:gd name="connsiteY30000" fmla="*/ 244554 h 2128862"/>
              <a:gd name="connsiteX30001" fmla="*/ 999346 w 2482948"/>
              <a:gd name="connsiteY30001" fmla="*/ 234656 h 2128862"/>
              <a:gd name="connsiteX30002" fmla="*/ 998911 w 2482948"/>
              <a:gd name="connsiteY30002" fmla="*/ 233184 h 2128862"/>
              <a:gd name="connsiteX30003" fmla="*/ 922151 w 2482948"/>
              <a:gd name="connsiteY30003" fmla="*/ 231020 h 2128862"/>
              <a:gd name="connsiteX30004" fmla="*/ 909442 w 2482948"/>
              <a:gd name="connsiteY30004" fmla="*/ 238379 h 2128862"/>
              <a:gd name="connsiteX30005" fmla="*/ 909755 w 2482948"/>
              <a:gd name="connsiteY30005" fmla="*/ 239790 h 2128862"/>
              <a:gd name="connsiteX30006" fmla="*/ 909827 w 2482948"/>
              <a:gd name="connsiteY30006" fmla="*/ 240115 h 2128862"/>
              <a:gd name="connsiteX30007" fmla="*/ 909972 w 2482948"/>
              <a:gd name="connsiteY30007" fmla="*/ 240769 h 2128862"/>
              <a:gd name="connsiteX30008" fmla="*/ 910661 w 2482948"/>
              <a:gd name="connsiteY30008" fmla="*/ 244392 h 2128862"/>
              <a:gd name="connsiteX30009" fmla="*/ 911374 w 2482948"/>
              <a:gd name="connsiteY30009" fmla="*/ 248139 h 2128862"/>
              <a:gd name="connsiteX30010" fmla="*/ 915936 w 2482948"/>
              <a:gd name="connsiteY30010" fmla="*/ 245222 h 2128862"/>
              <a:gd name="connsiteX30011" fmla="*/ 924242 w 2482948"/>
              <a:gd name="connsiteY30011" fmla="*/ 239911 h 2128862"/>
              <a:gd name="connsiteX30012" fmla="*/ 923724 w 2482948"/>
              <a:gd name="connsiteY30012" fmla="*/ 237289 h 2128862"/>
              <a:gd name="connsiteX30013" fmla="*/ 923180 w 2482948"/>
              <a:gd name="connsiteY30013" fmla="*/ 235120 h 2128862"/>
              <a:gd name="connsiteX30014" fmla="*/ 922859 w 2482948"/>
              <a:gd name="connsiteY30014" fmla="*/ 233842 h 2128862"/>
              <a:gd name="connsiteX30015" fmla="*/ 875936 w 2482948"/>
              <a:gd name="connsiteY30015" fmla="*/ 230367 h 2128862"/>
              <a:gd name="connsiteX30016" fmla="*/ 874708 w 2482948"/>
              <a:gd name="connsiteY30016" fmla="*/ 232241 h 2128862"/>
              <a:gd name="connsiteX30017" fmla="*/ 875753 w 2482948"/>
              <a:gd name="connsiteY30017" fmla="*/ 235022 h 2128862"/>
              <a:gd name="connsiteX30018" fmla="*/ 876591 w 2482948"/>
              <a:gd name="connsiteY30018" fmla="*/ 234630 h 2128862"/>
              <a:gd name="connsiteX30019" fmla="*/ 876242 w 2482948"/>
              <a:gd name="connsiteY30019" fmla="*/ 232357 h 2128862"/>
              <a:gd name="connsiteX30020" fmla="*/ 737170 w 2482948"/>
              <a:gd name="connsiteY30020" fmla="*/ 229150 h 2128862"/>
              <a:gd name="connsiteX30021" fmla="*/ 723473 w 2482948"/>
              <a:gd name="connsiteY30021" fmla="*/ 246797 h 2128862"/>
              <a:gd name="connsiteX30022" fmla="*/ 723258 w 2482948"/>
              <a:gd name="connsiteY30022" fmla="*/ 253033 h 2128862"/>
              <a:gd name="connsiteX30023" fmla="*/ 737157 w 2482948"/>
              <a:gd name="connsiteY30023" fmla="*/ 235149 h 2128862"/>
              <a:gd name="connsiteX30024" fmla="*/ 748326 w 2482948"/>
              <a:gd name="connsiteY30024" fmla="*/ 227551 h 2128862"/>
              <a:gd name="connsiteX30025" fmla="*/ 746903 w 2482948"/>
              <a:gd name="connsiteY30025" fmla="*/ 229395 h 2128862"/>
              <a:gd name="connsiteX30026" fmla="*/ 744945 w 2482948"/>
              <a:gd name="connsiteY30026" fmla="*/ 231932 h 2128862"/>
              <a:gd name="connsiteX30027" fmla="*/ 742747 w 2482948"/>
              <a:gd name="connsiteY30027" fmla="*/ 234780 h 2128862"/>
              <a:gd name="connsiteX30028" fmla="*/ 743079 w 2482948"/>
              <a:gd name="connsiteY30028" fmla="*/ 240018 h 2128862"/>
              <a:gd name="connsiteX30029" fmla="*/ 747393 w 2482948"/>
              <a:gd name="connsiteY30029" fmla="*/ 236890 h 2128862"/>
              <a:gd name="connsiteX30030" fmla="*/ 750501 w 2482948"/>
              <a:gd name="connsiteY30030" fmla="*/ 232901 h 2128862"/>
              <a:gd name="connsiteX30031" fmla="*/ 752790 w 2482948"/>
              <a:gd name="connsiteY30031" fmla="*/ 229964 h 2128862"/>
              <a:gd name="connsiteX30032" fmla="*/ 750881 w 2482948"/>
              <a:gd name="connsiteY30032" fmla="*/ 228933 h 2128862"/>
              <a:gd name="connsiteX30033" fmla="*/ 748377 w 2482948"/>
              <a:gd name="connsiteY30033" fmla="*/ 227579 h 2128862"/>
              <a:gd name="connsiteX30034" fmla="*/ 602441 w 2482948"/>
              <a:gd name="connsiteY30034" fmla="*/ 227198 h 2128862"/>
              <a:gd name="connsiteX30035" fmla="*/ 595732 w 2482948"/>
              <a:gd name="connsiteY30035" fmla="*/ 233682 h 2128862"/>
              <a:gd name="connsiteX30036" fmla="*/ 591381 w 2482948"/>
              <a:gd name="connsiteY30036" fmla="*/ 238206 h 2128862"/>
              <a:gd name="connsiteX30037" fmla="*/ 590848 w 2482948"/>
              <a:gd name="connsiteY30037" fmla="*/ 239853 h 2128862"/>
              <a:gd name="connsiteX30038" fmla="*/ 592561 w 2482948"/>
              <a:gd name="connsiteY30038" fmla="*/ 240667 h 2128862"/>
              <a:gd name="connsiteX30039" fmla="*/ 592041 w 2482948"/>
              <a:gd name="connsiteY30039" fmla="*/ 239964 h 2128862"/>
              <a:gd name="connsiteX30040" fmla="*/ 593075 w 2482948"/>
              <a:gd name="connsiteY30040" fmla="*/ 240457 h 2128862"/>
              <a:gd name="connsiteX30041" fmla="*/ 592869 w 2482948"/>
              <a:gd name="connsiteY30041" fmla="*/ 240103 h 2128862"/>
              <a:gd name="connsiteX30042" fmla="*/ 594242 w 2482948"/>
              <a:gd name="connsiteY30042" fmla="*/ 240757 h 2128862"/>
              <a:gd name="connsiteX30043" fmla="*/ 593972 w 2482948"/>
              <a:gd name="connsiteY30043" fmla="*/ 240103 h 2128862"/>
              <a:gd name="connsiteX30044" fmla="*/ 594480 w 2482948"/>
              <a:gd name="connsiteY30044" fmla="*/ 240345 h 2128862"/>
              <a:gd name="connsiteX30045" fmla="*/ 594385 w 2482948"/>
              <a:gd name="connsiteY30045" fmla="*/ 239964 h 2128862"/>
              <a:gd name="connsiteX30046" fmla="*/ 597228 w 2482948"/>
              <a:gd name="connsiteY30046" fmla="*/ 241317 h 2128862"/>
              <a:gd name="connsiteX30047" fmla="*/ 600502 w 2482948"/>
              <a:gd name="connsiteY30047" fmla="*/ 237048 h 2128862"/>
              <a:gd name="connsiteX30048" fmla="*/ 601563 w 2482948"/>
              <a:gd name="connsiteY30048" fmla="*/ 231657 h 2128862"/>
              <a:gd name="connsiteX30049" fmla="*/ 601919 w 2482948"/>
              <a:gd name="connsiteY30049" fmla="*/ 229848 h 2128862"/>
              <a:gd name="connsiteX30050" fmla="*/ 881647 w 2482948"/>
              <a:gd name="connsiteY30050" fmla="*/ 226739 h 2128862"/>
              <a:gd name="connsiteX30051" fmla="*/ 880912 w 2482948"/>
              <a:gd name="connsiteY30051" fmla="*/ 227967 h 2128862"/>
              <a:gd name="connsiteX30052" fmla="*/ 881416 w 2482948"/>
              <a:gd name="connsiteY30052" fmla="*/ 231080 h 2128862"/>
              <a:gd name="connsiteX30053" fmla="*/ 1099591 w 2482948"/>
              <a:gd name="connsiteY30053" fmla="*/ 226366 h 2128862"/>
              <a:gd name="connsiteX30054" fmla="*/ 1098496 w 2482948"/>
              <a:gd name="connsiteY30054" fmla="*/ 240654 h 2128862"/>
              <a:gd name="connsiteX30055" fmla="*/ 1093223 w 2482948"/>
              <a:gd name="connsiteY30055" fmla="*/ 259191 h 2128862"/>
              <a:gd name="connsiteX30056" fmla="*/ 1094355 w 2482948"/>
              <a:gd name="connsiteY30056" fmla="*/ 263101 h 2128862"/>
              <a:gd name="connsiteX30057" fmla="*/ 1099323 w 2482948"/>
              <a:gd name="connsiteY30057" fmla="*/ 244654 h 2128862"/>
              <a:gd name="connsiteX30058" fmla="*/ 1100817 w 2482948"/>
              <a:gd name="connsiteY30058" fmla="*/ 230712 h 2128862"/>
              <a:gd name="connsiteX30059" fmla="*/ 1099663 w 2482948"/>
              <a:gd name="connsiteY30059" fmla="*/ 226619 h 2128862"/>
              <a:gd name="connsiteX30060" fmla="*/ 1016035 w 2482948"/>
              <a:gd name="connsiteY30060" fmla="*/ 226075 h 2128862"/>
              <a:gd name="connsiteX30061" fmla="*/ 1006807 w 2482948"/>
              <a:gd name="connsiteY30061" fmla="*/ 236055 h 2128862"/>
              <a:gd name="connsiteX30062" fmla="*/ 1007299 w 2482948"/>
              <a:gd name="connsiteY30062" fmla="*/ 238087 h 2128862"/>
              <a:gd name="connsiteX30063" fmla="*/ 1016232 w 2482948"/>
              <a:gd name="connsiteY30063" fmla="*/ 226710 h 2128862"/>
              <a:gd name="connsiteX30064" fmla="*/ 1016169 w 2482948"/>
              <a:gd name="connsiteY30064" fmla="*/ 226508 h 2128862"/>
              <a:gd name="connsiteX30065" fmla="*/ 1016108 w 2482948"/>
              <a:gd name="connsiteY30065" fmla="*/ 226312 h 2128862"/>
              <a:gd name="connsiteX30066" fmla="*/ 803619 w 2482948"/>
              <a:gd name="connsiteY30066" fmla="*/ 225560 h 2128862"/>
              <a:gd name="connsiteX30067" fmla="*/ 803516 w 2482948"/>
              <a:gd name="connsiteY30067" fmla="*/ 225621 h 2128862"/>
              <a:gd name="connsiteX30068" fmla="*/ 799516 w 2482948"/>
              <a:gd name="connsiteY30068" fmla="*/ 235191 h 2128862"/>
              <a:gd name="connsiteX30069" fmla="*/ 800111 w 2482948"/>
              <a:gd name="connsiteY30069" fmla="*/ 235207 h 2128862"/>
              <a:gd name="connsiteX30070" fmla="*/ 801514 w 2482948"/>
              <a:gd name="connsiteY30070" fmla="*/ 231349 h 2128862"/>
              <a:gd name="connsiteX30071" fmla="*/ 1036218 w 2482948"/>
              <a:gd name="connsiteY30071" fmla="*/ 224908 h 2128862"/>
              <a:gd name="connsiteX30072" fmla="*/ 1027431 w 2482948"/>
              <a:gd name="connsiteY30072" fmla="*/ 238556 h 2128862"/>
              <a:gd name="connsiteX30073" fmla="*/ 1027675 w 2482948"/>
              <a:gd name="connsiteY30073" fmla="*/ 239531 h 2128862"/>
              <a:gd name="connsiteX30074" fmla="*/ 743056 w 2482948"/>
              <a:gd name="connsiteY30074" fmla="*/ 224702 h 2128862"/>
              <a:gd name="connsiteX30075" fmla="*/ 742148 w 2482948"/>
              <a:gd name="connsiteY30075" fmla="*/ 225322 h 2128862"/>
              <a:gd name="connsiteX30076" fmla="*/ 742347 w 2482948"/>
              <a:gd name="connsiteY30076" fmla="*/ 228471 h 2128862"/>
              <a:gd name="connsiteX30077" fmla="*/ 743647 w 2482948"/>
              <a:gd name="connsiteY30077" fmla="*/ 226799 h 2128862"/>
              <a:gd name="connsiteX30078" fmla="*/ 743840 w 2482948"/>
              <a:gd name="connsiteY30078" fmla="*/ 226551 h 2128862"/>
              <a:gd name="connsiteX30079" fmla="*/ 744620 w 2482948"/>
              <a:gd name="connsiteY30079" fmla="*/ 225548 h 2128862"/>
              <a:gd name="connsiteX30080" fmla="*/ 687782 w 2482948"/>
              <a:gd name="connsiteY30080" fmla="*/ 224045 h 2128862"/>
              <a:gd name="connsiteX30081" fmla="*/ 673906 w 2482948"/>
              <a:gd name="connsiteY30081" fmla="*/ 236170 h 2128862"/>
              <a:gd name="connsiteX30082" fmla="*/ 673586 w 2482948"/>
              <a:gd name="connsiteY30082" fmla="*/ 236591 h 2128862"/>
              <a:gd name="connsiteX30083" fmla="*/ 673412 w 2482948"/>
              <a:gd name="connsiteY30083" fmla="*/ 236819 h 2128862"/>
              <a:gd name="connsiteX30084" fmla="*/ 673341 w 2482948"/>
              <a:gd name="connsiteY30084" fmla="*/ 236911 h 2128862"/>
              <a:gd name="connsiteX30085" fmla="*/ 670505 w 2482948"/>
              <a:gd name="connsiteY30085" fmla="*/ 248322 h 2128862"/>
              <a:gd name="connsiteX30086" fmla="*/ 687317 w 2482948"/>
              <a:gd name="connsiteY30086" fmla="*/ 226412 h 2128862"/>
              <a:gd name="connsiteX30087" fmla="*/ 687479 w 2482948"/>
              <a:gd name="connsiteY30087" fmla="*/ 225587 h 2128862"/>
              <a:gd name="connsiteX30088" fmla="*/ 671952 w 2482948"/>
              <a:gd name="connsiteY30088" fmla="*/ 223506 h 2128862"/>
              <a:gd name="connsiteX30089" fmla="*/ 656680 w 2482948"/>
              <a:gd name="connsiteY30089" fmla="*/ 243132 h 2128862"/>
              <a:gd name="connsiteX30090" fmla="*/ 656748 w 2482948"/>
              <a:gd name="connsiteY30090" fmla="*/ 243163 h 2128862"/>
              <a:gd name="connsiteX30091" fmla="*/ 657301 w 2482948"/>
              <a:gd name="connsiteY30091" fmla="*/ 243419 h 2128862"/>
              <a:gd name="connsiteX30092" fmla="*/ 667628 w 2482948"/>
              <a:gd name="connsiteY30092" fmla="*/ 234354 h 2128862"/>
              <a:gd name="connsiteX30093" fmla="*/ 668075 w 2482948"/>
              <a:gd name="connsiteY30093" fmla="*/ 233770 h 2128862"/>
              <a:gd name="connsiteX30094" fmla="*/ 669024 w 2482948"/>
              <a:gd name="connsiteY30094" fmla="*/ 232529 h 2128862"/>
              <a:gd name="connsiteX30095" fmla="*/ 670021 w 2482948"/>
              <a:gd name="connsiteY30095" fmla="*/ 231227 h 2128862"/>
              <a:gd name="connsiteX30096" fmla="*/ 959147 w 2482948"/>
              <a:gd name="connsiteY30096" fmla="*/ 223500 h 2128862"/>
              <a:gd name="connsiteX30097" fmla="*/ 951674 w 2482948"/>
              <a:gd name="connsiteY30097" fmla="*/ 228317 h 2128862"/>
              <a:gd name="connsiteX30098" fmla="*/ 946704 w 2482948"/>
              <a:gd name="connsiteY30098" fmla="*/ 231494 h 2128862"/>
              <a:gd name="connsiteX30099" fmla="*/ 947136 w 2482948"/>
              <a:gd name="connsiteY30099" fmla="*/ 233054 h 2128862"/>
              <a:gd name="connsiteX30100" fmla="*/ 948237 w 2482948"/>
              <a:gd name="connsiteY30100" fmla="*/ 237025 h 2128862"/>
              <a:gd name="connsiteX30101" fmla="*/ 948279 w 2482948"/>
              <a:gd name="connsiteY30101" fmla="*/ 237227 h 2128862"/>
              <a:gd name="connsiteX30102" fmla="*/ 948379 w 2482948"/>
              <a:gd name="connsiteY30102" fmla="*/ 237700 h 2128862"/>
              <a:gd name="connsiteX30103" fmla="*/ 948555 w 2482948"/>
              <a:gd name="connsiteY30103" fmla="*/ 238541 h 2128862"/>
              <a:gd name="connsiteX30104" fmla="*/ 961134 w 2482948"/>
              <a:gd name="connsiteY30104" fmla="*/ 229739 h 2128862"/>
              <a:gd name="connsiteX30105" fmla="*/ 961120 w 2482948"/>
              <a:gd name="connsiteY30105" fmla="*/ 229679 h 2128862"/>
              <a:gd name="connsiteX30106" fmla="*/ 961108 w 2482948"/>
              <a:gd name="connsiteY30106" fmla="*/ 229623 h 2128862"/>
              <a:gd name="connsiteX30107" fmla="*/ 961106 w 2482948"/>
              <a:gd name="connsiteY30107" fmla="*/ 229615 h 2128862"/>
              <a:gd name="connsiteX30108" fmla="*/ 978940 w 2482948"/>
              <a:gd name="connsiteY30108" fmla="*/ 222654 h 2128862"/>
              <a:gd name="connsiteX30109" fmla="*/ 966477 w 2482948"/>
              <a:gd name="connsiteY30109" fmla="*/ 231446 h 2128862"/>
              <a:gd name="connsiteX30110" fmla="*/ 968001 w 2482948"/>
              <a:gd name="connsiteY30110" fmla="*/ 238346 h 2128862"/>
              <a:gd name="connsiteX30111" fmla="*/ 980362 w 2482948"/>
              <a:gd name="connsiteY30111" fmla="*/ 228261 h 2128862"/>
              <a:gd name="connsiteX30112" fmla="*/ 980694 w 2482948"/>
              <a:gd name="connsiteY30112" fmla="*/ 227990 h 2128862"/>
              <a:gd name="connsiteX30113" fmla="*/ 980450 w 2482948"/>
              <a:gd name="connsiteY30113" fmla="*/ 226915 h 2128862"/>
              <a:gd name="connsiteX30114" fmla="*/ 1271015 w 2482948"/>
              <a:gd name="connsiteY30114" fmla="*/ 222314 h 2128862"/>
              <a:gd name="connsiteX30115" fmla="*/ 1272355 w 2482948"/>
              <a:gd name="connsiteY30115" fmla="*/ 229561 h 2128862"/>
              <a:gd name="connsiteX30116" fmla="*/ 1274024 w 2482948"/>
              <a:gd name="connsiteY30116" fmla="*/ 238585 h 2128862"/>
              <a:gd name="connsiteX30117" fmla="*/ 1270858 w 2482948"/>
              <a:gd name="connsiteY30117" fmla="*/ 259519 h 2128862"/>
              <a:gd name="connsiteX30118" fmla="*/ 1268701 w 2482948"/>
              <a:gd name="connsiteY30118" fmla="*/ 273780 h 2128862"/>
              <a:gd name="connsiteX30119" fmla="*/ 1270858 w 2482948"/>
              <a:gd name="connsiteY30119" fmla="*/ 259519 h 2128862"/>
              <a:gd name="connsiteX30120" fmla="*/ 1270858 w 2482948"/>
              <a:gd name="connsiteY30120" fmla="*/ 259519 h 2128862"/>
              <a:gd name="connsiteX30121" fmla="*/ 1276918 w 2482948"/>
              <a:gd name="connsiteY30121" fmla="*/ 242446 h 2128862"/>
              <a:gd name="connsiteX30122" fmla="*/ 1272355 w 2482948"/>
              <a:gd name="connsiteY30122" fmla="*/ 229561 h 2128862"/>
              <a:gd name="connsiteX30123" fmla="*/ 1272355 w 2482948"/>
              <a:gd name="connsiteY30123" fmla="*/ 229561 h 2128862"/>
              <a:gd name="connsiteX30124" fmla="*/ 995623 w 2482948"/>
              <a:gd name="connsiteY30124" fmla="*/ 222057 h 2128862"/>
              <a:gd name="connsiteX30125" fmla="*/ 985621 w 2482948"/>
              <a:gd name="connsiteY30125" fmla="*/ 230067 h 2128862"/>
              <a:gd name="connsiteX30126" fmla="*/ 986840 w 2482948"/>
              <a:gd name="connsiteY30126" fmla="*/ 235297 h 2128862"/>
              <a:gd name="connsiteX30127" fmla="*/ 989483 w 2482948"/>
              <a:gd name="connsiteY30127" fmla="*/ 232955 h 2128862"/>
              <a:gd name="connsiteX30128" fmla="*/ 996807 w 2482948"/>
              <a:gd name="connsiteY30128" fmla="*/ 226064 h 2128862"/>
              <a:gd name="connsiteX30129" fmla="*/ 887457 w 2482948"/>
              <a:gd name="connsiteY30129" fmla="*/ 221942 h 2128862"/>
              <a:gd name="connsiteX30130" fmla="*/ 887210 w 2482948"/>
              <a:gd name="connsiteY30130" fmla="*/ 222390 h 2128862"/>
              <a:gd name="connsiteX30131" fmla="*/ 887156 w 2482948"/>
              <a:gd name="connsiteY30131" fmla="*/ 222486 h 2128862"/>
              <a:gd name="connsiteX30132" fmla="*/ 887239 w 2482948"/>
              <a:gd name="connsiteY30132" fmla="*/ 222937 h 2128862"/>
              <a:gd name="connsiteX30133" fmla="*/ 1033255 w 2482948"/>
              <a:gd name="connsiteY30133" fmla="*/ 221381 h 2128862"/>
              <a:gd name="connsiteX30134" fmla="*/ 1025758 w 2482948"/>
              <a:gd name="connsiteY30134" fmla="*/ 231870 h 2128862"/>
              <a:gd name="connsiteX30135" fmla="*/ 1025952 w 2482948"/>
              <a:gd name="connsiteY30135" fmla="*/ 232648 h 2128862"/>
              <a:gd name="connsiteX30136" fmla="*/ 939043 w 2482948"/>
              <a:gd name="connsiteY30136" fmla="*/ 221239 h 2128862"/>
              <a:gd name="connsiteX30137" fmla="*/ 937429 w 2482948"/>
              <a:gd name="connsiteY30137" fmla="*/ 222174 h 2128862"/>
              <a:gd name="connsiteX30138" fmla="*/ 926410 w 2482948"/>
              <a:gd name="connsiteY30138" fmla="*/ 228554 h 2128862"/>
              <a:gd name="connsiteX30139" fmla="*/ 928491 w 2482948"/>
              <a:gd name="connsiteY30139" fmla="*/ 236696 h 2128862"/>
              <a:gd name="connsiteX30140" fmla="*/ 928579 w 2482948"/>
              <a:gd name="connsiteY30140" fmla="*/ 237137 h 2128862"/>
              <a:gd name="connsiteX30141" fmla="*/ 941233 w 2482948"/>
              <a:gd name="connsiteY30141" fmla="*/ 229046 h 2128862"/>
              <a:gd name="connsiteX30142" fmla="*/ 719987 w 2482948"/>
              <a:gd name="connsiteY30142" fmla="*/ 220675 h 2128862"/>
              <a:gd name="connsiteX30143" fmla="*/ 705998 w 2482948"/>
              <a:gd name="connsiteY30143" fmla="*/ 239076 h 2128862"/>
              <a:gd name="connsiteX30144" fmla="*/ 705476 w 2482948"/>
              <a:gd name="connsiteY30144" fmla="*/ 246647 h 2128862"/>
              <a:gd name="connsiteX30145" fmla="*/ 718987 w 2482948"/>
              <a:gd name="connsiteY30145" fmla="*/ 229172 h 2128862"/>
              <a:gd name="connsiteX30146" fmla="*/ 719725 w 2482948"/>
              <a:gd name="connsiteY30146" fmla="*/ 228218 h 2128862"/>
              <a:gd name="connsiteX30147" fmla="*/ 732620 w 2482948"/>
              <a:gd name="connsiteY30147" fmla="*/ 219061 h 2128862"/>
              <a:gd name="connsiteX30148" fmla="*/ 728559 w 2482948"/>
              <a:gd name="connsiteY30148" fmla="*/ 224332 h 2128862"/>
              <a:gd name="connsiteX30149" fmla="*/ 724633 w 2482948"/>
              <a:gd name="connsiteY30149" fmla="*/ 229429 h 2128862"/>
              <a:gd name="connsiteX30150" fmla="*/ 724045 w 2482948"/>
              <a:gd name="connsiteY30150" fmla="*/ 230192 h 2128862"/>
              <a:gd name="connsiteX30151" fmla="*/ 723993 w 2482948"/>
              <a:gd name="connsiteY30151" fmla="*/ 231700 h 2128862"/>
              <a:gd name="connsiteX30152" fmla="*/ 723973 w 2482948"/>
              <a:gd name="connsiteY30152" fmla="*/ 232299 h 2128862"/>
              <a:gd name="connsiteX30153" fmla="*/ 726201 w 2482948"/>
              <a:gd name="connsiteY30153" fmla="*/ 230365 h 2128862"/>
              <a:gd name="connsiteX30154" fmla="*/ 727455 w 2482948"/>
              <a:gd name="connsiteY30154" fmla="*/ 229505 h 2128862"/>
              <a:gd name="connsiteX30155" fmla="*/ 729531 w 2482948"/>
              <a:gd name="connsiteY30155" fmla="*/ 227718 h 2128862"/>
              <a:gd name="connsiteX30156" fmla="*/ 731039 w 2482948"/>
              <a:gd name="connsiteY30156" fmla="*/ 226656 h 2128862"/>
              <a:gd name="connsiteX30157" fmla="*/ 735386 w 2482948"/>
              <a:gd name="connsiteY30157" fmla="*/ 223591 h 2128862"/>
              <a:gd name="connsiteX30158" fmla="*/ 736402 w 2482948"/>
              <a:gd name="connsiteY30158" fmla="*/ 222281 h 2128862"/>
              <a:gd name="connsiteX30159" fmla="*/ 736668 w 2482948"/>
              <a:gd name="connsiteY30159" fmla="*/ 221938 h 2128862"/>
              <a:gd name="connsiteX30160" fmla="*/ 737044 w 2482948"/>
              <a:gd name="connsiteY30160" fmla="*/ 221453 h 2128862"/>
              <a:gd name="connsiteX30161" fmla="*/ 736555 w 2482948"/>
              <a:gd name="connsiteY30161" fmla="*/ 221188 h 2128862"/>
              <a:gd name="connsiteX30162" fmla="*/ 918925 w 2482948"/>
              <a:gd name="connsiteY30162" fmla="*/ 218169 h 2128862"/>
              <a:gd name="connsiteX30163" fmla="*/ 915037 w 2482948"/>
              <a:gd name="connsiteY30163" fmla="*/ 220183 h 2128862"/>
              <a:gd name="connsiteX30164" fmla="*/ 910942 w 2482948"/>
              <a:gd name="connsiteY30164" fmla="*/ 225551 h 2128862"/>
              <a:gd name="connsiteX30165" fmla="*/ 907576 w 2482948"/>
              <a:gd name="connsiteY30165" fmla="*/ 229964 h 2128862"/>
              <a:gd name="connsiteX30166" fmla="*/ 908486 w 2482948"/>
              <a:gd name="connsiteY30166" fmla="*/ 234067 h 2128862"/>
              <a:gd name="connsiteX30167" fmla="*/ 908527 w 2482948"/>
              <a:gd name="connsiteY30167" fmla="*/ 234253 h 2128862"/>
              <a:gd name="connsiteX30168" fmla="*/ 908530 w 2482948"/>
              <a:gd name="connsiteY30168" fmla="*/ 234266 h 2128862"/>
              <a:gd name="connsiteX30169" fmla="*/ 921140 w 2482948"/>
              <a:gd name="connsiteY30169" fmla="*/ 226994 h 2128862"/>
              <a:gd name="connsiteX30170" fmla="*/ 772697 w 2482948"/>
              <a:gd name="connsiteY30170" fmla="*/ 217971 h 2128862"/>
              <a:gd name="connsiteX30171" fmla="*/ 771695 w 2482948"/>
              <a:gd name="connsiteY30171" fmla="*/ 219269 h 2128862"/>
              <a:gd name="connsiteX30172" fmla="*/ 772093 w 2482948"/>
              <a:gd name="connsiteY30172" fmla="*/ 218981 h 2128862"/>
              <a:gd name="connsiteX30173" fmla="*/ 772659 w 2482948"/>
              <a:gd name="connsiteY30173" fmla="*/ 218570 h 2128862"/>
              <a:gd name="connsiteX30174" fmla="*/ 772672 w 2482948"/>
              <a:gd name="connsiteY30174" fmla="*/ 218372 h 2128862"/>
              <a:gd name="connsiteX30175" fmla="*/ 1013494 w 2482948"/>
              <a:gd name="connsiteY30175" fmla="*/ 217912 h 2128862"/>
              <a:gd name="connsiteX30176" fmla="*/ 1004499 w 2482948"/>
              <a:gd name="connsiteY30176" fmla="*/ 226511 h 2128862"/>
              <a:gd name="connsiteX30177" fmla="*/ 1005019 w 2482948"/>
              <a:gd name="connsiteY30177" fmla="*/ 228661 h 2128862"/>
              <a:gd name="connsiteX30178" fmla="*/ 1013914 w 2482948"/>
              <a:gd name="connsiteY30178" fmla="*/ 219261 h 2128862"/>
              <a:gd name="connsiteX30179" fmla="*/ 657274 w 2482948"/>
              <a:gd name="connsiteY30179" fmla="*/ 216339 h 2128862"/>
              <a:gd name="connsiteX30180" fmla="*/ 648526 w 2482948"/>
              <a:gd name="connsiteY30180" fmla="*/ 227384 h 2128862"/>
              <a:gd name="connsiteX30181" fmla="*/ 652654 w 2482948"/>
              <a:gd name="connsiteY30181" fmla="*/ 223818 h 2128862"/>
              <a:gd name="connsiteX30182" fmla="*/ 655861 w 2482948"/>
              <a:gd name="connsiteY30182" fmla="*/ 221047 h 2128862"/>
              <a:gd name="connsiteX30183" fmla="*/ 656977 w 2482948"/>
              <a:gd name="connsiteY30183" fmla="*/ 217329 h 2128862"/>
              <a:gd name="connsiteX30184" fmla="*/ 1031570 w 2482948"/>
              <a:gd name="connsiteY30184" fmla="*/ 216317 h 2128862"/>
              <a:gd name="connsiteX30185" fmla="*/ 1031523 w 2482948"/>
              <a:gd name="connsiteY30185" fmla="*/ 216374 h 2128862"/>
              <a:gd name="connsiteX30186" fmla="*/ 1024111 w 2482948"/>
              <a:gd name="connsiteY30186" fmla="*/ 225291 h 2128862"/>
              <a:gd name="connsiteX30187" fmla="*/ 1024243 w 2482948"/>
              <a:gd name="connsiteY30187" fmla="*/ 225816 h 2128862"/>
              <a:gd name="connsiteX30188" fmla="*/ 1024347 w 2482948"/>
              <a:gd name="connsiteY30188" fmla="*/ 226232 h 2128862"/>
              <a:gd name="connsiteX30189" fmla="*/ 1024414 w 2482948"/>
              <a:gd name="connsiteY30189" fmla="*/ 226501 h 2128862"/>
              <a:gd name="connsiteX30190" fmla="*/ 561898 w 2482948"/>
              <a:gd name="connsiteY30190" fmla="*/ 216098 h 2128862"/>
              <a:gd name="connsiteX30191" fmla="*/ 538204 w 2482948"/>
              <a:gd name="connsiteY30191" fmla="*/ 240777 h 2128862"/>
              <a:gd name="connsiteX30192" fmla="*/ 531933 w 2482948"/>
              <a:gd name="connsiteY30192" fmla="*/ 261704 h 2128862"/>
              <a:gd name="connsiteX30193" fmla="*/ 530598 w 2482948"/>
              <a:gd name="connsiteY30193" fmla="*/ 266160 h 2128862"/>
              <a:gd name="connsiteX30194" fmla="*/ 530074 w 2482948"/>
              <a:gd name="connsiteY30194" fmla="*/ 267909 h 2128862"/>
              <a:gd name="connsiteX30195" fmla="*/ 544637 w 2482948"/>
              <a:gd name="connsiteY30195" fmla="*/ 252305 h 2128862"/>
              <a:gd name="connsiteX30196" fmla="*/ 552359 w 2482948"/>
              <a:gd name="connsiteY30196" fmla="*/ 236106 h 2128862"/>
              <a:gd name="connsiteX30197" fmla="*/ 670771 w 2482948"/>
              <a:gd name="connsiteY30197" fmla="*/ 215934 h 2128862"/>
              <a:gd name="connsiteX30198" fmla="*/ 659513 w 2482948"/>
              <a:gd name="connsiteY30198" fmla="*/ 225650 h 2128862"/>
              <a:gd name="connsiteX30199" fmla="*/ 657051 w 2482948"/>
              <a:gd name="connsiteY30199" fmla="*/ 233908 h 2128862"/>
              <a:gd name="connsiteX30200" fmla="*/ 670019 w 2482948"/>
              <a:gd name="connsiteY30200" fmla="*/ 216920 h 2128862"/>
              <a:gd name="connsiteX30201" fmla="*/ 1075689 w 2482948"/>
              <a:gd name="connsiteY30201" fmla="*/ 215715 h 2128862"/>
              <a:gd name="connsiteX30202" fmla="*/ 1076020 w 2482948"/>
              <a:gd name="connsiteY30202" fmla="*/ 223556 h 2128862"/>
              <a:gd name="connsiteX30203" fmla="*/ 1070450 w 2482948"/>
              <a:gd name="connsiteY30203" fmla="*/ 249979 h 2128862"/>
              <a:gd name="connsiteX30204" fmla="*/ 1071289 w 2482948"/>
              <a:gd name="connsiteY30204" fmla="*/ 253094 h 2128862"/>
              <a:gd name="connsiteX30205" fmla="*/ 1077673 w 2482948"/>
              <a:gd name="connsiteY30205" fmla="*/ 227968 h 2128862"/>
              <a:gd name="connsiteX30206" fmla="*/ 1077673 w 2482948"/>
              <a:gd name="connsiteY30206" fmla="*/ 222632 h 2128862"/>
              <a:gd name="connsiteX30207" fmla="*/ 1077480 w 2482948"/>
              <a:gd name="connsiteY30207" fmla="*/ 221960 h 2128862"/>
              <a:gd name="connsiteX30208" fmla="*/ 726009 w 2482948"/>
              <a:gd name="connsiteY30208" fmla="*/ 215488 h 2128862"/>
              <a:gd name="connsiteX30209" fmla="*/ 725855 w 2482948"/>
              <a:gd name="connsiteY30209" fmla="*/ 215606 h 2128862"/>
              <a:gd name="connsiteX30210" fmla="*/ 724950 w 2482948"/>
              <a:gd name="connsiteY30210" fmla="*/ 216302 h 2128862"/>
              <a:gd name="connsiteX30211" fmla="*/ 724433 w 2482948"/>
              <a:gd name="connsiteY30211" fmla="*/ 218949 h 2128862"/>
              <a:gd name="connsiteX30212" fmla="*/ 724334 w 2482948"/>
              <a:gd name="connsiteY30212" fmla="*/ 221829 h 2128862"/>
              <a:gd name="connsiteX30213" fmla="*/ 724318 w 2482948"/>
              <a:gd name="connsiteY30213" fmla="*/ 222277 h 2128862"/>
              <a:gd name="connsiteX30214" fmla="*/ 727005 w 2482948"/>
              <a:gd name="connsiteY30214" fmla="*/ 218802 h 2128862"/>
              <a:gd name="connsiteX30215" fmla="*/ 728519 w 2482948"/>
              <a:gd name="connsiteY30215" fmla="*/ 216844 h 2128862"/>
              <a:gd name="connsiteX30216" fmla="*/ 975505 w 2482948"/>
              <a:gd name="connsiteY30216" fmla="*/ 212956 h 2128862"/>
              <a:gd name="connsiteX30217" fmla="*/ 963397 w 2482948"/>
              <a:gd name="connsiteY30217" fmla="*/ 220760 h 2128862"/>
              <a:gd name="connsiteX30218" fmla="*/ 965312 w 2482948"/>
              <a:gd name="connsiteY30218" fmla="*/ 226709 h 2128862"/>
              <a:gd name="connsiteX30219" fmla="*/ 966613 w 2482948"/>
              <a:gd name="connsiteY30219" fmla="*/ 225765 h 2128862"/>
              <a:gd name="connsiteX30220" fmla="*/ 977296 w 2482948"/>
              <a:gd name="connsiteY30220" fmla="*/ 218012 h 2128862"/>
              <a:gd name="connsiteX30221" fmla="*/ 976421 w 2482948"/>
              <a:gd name="connsiteY30221" fmla="*/ 215543 h 2128862"/>
              <a:gd name="connsiteX30222" fmla="*/ 1095198 w 2482948"/>
              <a:gd name="connsiteY30222" fmla="*/ 212680 h 2128862"/>
              <a:gd name="connsiteX30223" fmla="*/ 1094327 w 2482948"/>
              <a:gd name="connsiteY30223" fmla="*/ 231634 h 2128862"/>
              <a:gd name="connsiteX30224" fmla="*/ 1095698 w 2482948"/>
              <a:gd name="connsiteY30224" fmla="*/ 213672 h 2128862"/>
              <a:gd name="connsiteX30225" fmla="*/ 1095449 w 2482948"/>
              <a:gd name="connsiteY30225" fmla="*/ 213179 h 2128862"/>
              <a:gd name="connsiteX30226" fmla="*/ 1095422 w 2482948"/>
              <a:gd name="connsiteY30226" fmla="*/ 213125 h 2128862"/>
              <a:gd name="connsiteX30227" fmla="*/ 992781 w 2482948"/>
              <a:gd name="connsiteY30227" fmla="*/ 212440 h 2128862"/>
              <a:gd name="connsiteX30228" fmla="*/ 982600 w 2482948"/>
              <a:gd name="connsiteY30228" fmla="*/ 219993 h 2128862"/>
              <a:gd name="connsiteX30229" fmla="*/ 984355 w 2482948"/>
              <a:gd name="connsiteY30229" fmla="*/ 225003 h 2128862"/>
              <a:gd name="connsiteX30230" fmla="*/ 988535 w 2482948"/>
              <a:gd name="connsiteY30230" fmla="*/ 221593 h 2128862"/>
              <a:gd name="connsiteX30231" fmla="*/ 994135 w 2482948"/>
              <a:gd name="connsiteY30231" fmla="*/ 217024 h 2128862"/>
              <a:gd name="connsiteX30232" fmla="*/ 1065863 w 2482948"/>
              <a:gd name="connsiteY30232" fmla="*/ 212328 h 2128862"/>
              <a:gd name="connsiteX30233" fmla="*/ 1065954 w 2482948"/>
              <a:gd name="connsiteY30233" fmla="*/ 215283 h 2128862"/>
              <a:gd name="connsiteX30234" fmla="*/ 1063935 w 2482948"/>
              <a:gd name="connsiteY30234" fmla="*/ 225792 h 2128862"/>
              <a:gd name="connsiteX30235" fmla="*/ 1064488 w 2482948"/>
              <a:gd name="connsiteY30235" fmla="*/ 227845 h 2128862"/>
              <a:gd name="connsiteX30236" fmla="*/ 1066368 w 2482948"/>
              <a:gd name="connsiteY30236" fmla="*/ 219419 h 2128862"/>
              <a:gd name="connsiteX30237" fmla="*/ 955405 w 2482948"/>
              <a:gd name="connsiteY30237" fmla="*/ 211816 h 2128862"/>
              <a:gd name="connsiteX30238" fmla="*/ 946889 w 2482948"/>
              <a:gd name="connsiteY30238" fmla="*/ 216696 h 2128862"/>
              <a:gd name="connsiteX30239" fmla="*/ 943834 w 2482948"/>
              <a:gd name="connsiteY30239" fmla="*/ 218465 h 2128862"/>
              <a:gd name="connsiteX30240" fmla="*/ 943196 w 2482948"/>
              <a:gd name="connsiteY30240" fmla="*/ 218834 h 2128862"/>
              <a:gd name="connsiteX30241" fmla="*/ 945304 w 2482948"/>
              <a:gd name="connsiteY30241" fmla="*/ 226442 h 2128862"/>
              <a:gd name="connsiteX30242" fmla="*/ 957577 w 2482948"/>
              <a:gd name="connsiteY30242" fmla="*/ 218595 h 2128862"/>
              <a:gd name="connsiteX30243" fmla="*/ 955458 w 2482948"/>
              <a:gd name="connsiteY30243" fmla="*/ 211980 h 2128862"/>
              <a:gd name="connsiteX30244" fmla="*/ 620422 w 2482948"/>
              <a:gd name="connsiteY30244" fmla="*/ 211071 h 2128862"/>
              <a:gd name="connsiteX30245" fmla="*/ 611637 w 2482948"/>
              <a:gd name="connsiteY30245" fmla="*/ 218449 h 2128862"/>
              <a:gd name="connsiteX30246" fmla="*/ 609178 w 2482948"/>
              <a:gd name="connsiteY30246" fmla="*/ 223674 h 2128862"/>
              <a:gd name="connsiteX30247" fmla="*/ 609063 w 2482948"/>
              <a:gd name="connsiteY30247" fmla="*/ 223919 h 2128862"/>
              <a:gd name="connsiteX30248" fmla="*/ 607466 w 2482948"/>
              <a:gd name="connsiteY30248" fmla="*/ 227312 h 2128862"/>
              <a:gd name="connsiteX30249" fmla="*/ 607462 w 2482948"/>
              <a:gd name="connsiteY30249" fmla="*/ 227333 h 2128862"/>
              <a:gd name="connsiteX30250" fmla="*/ 607436 w 2482948"/>
              <a:gd name="connsiteY30250" fmla="*/ 227463 h 2128862"/>
              <a:gd name="connsiteX30251" fmla="*/ 607287 w 2482948"/>
              <a:gd name="connsiteY30251" fmla="*/ 228199 h 2128862"/>
              <a:gd name="connsiteX30252" fmla="*/ 610673 w 2482948"/>
              <a:gd name="connsiteY30252" fmla="*/ 223784 h 2128862"/>
              <a:gd name="connsiteX30253" fmla="*/ 617502 w 2482948"/>
              <a:gd name="connsiteY30253" fmla="*/ 214878 h 2128862"/>
              <a:gd name="connsiteX30254" fmla="*/ 594602 w 2482948"/>
              <a:gd name="connsiteY30254" fmla="*/ 210651 h 2128862"/>
              <a:gd name="connsiteX30255" fmla="*/ 576106 w 2482948"/>
              <a:gd name="connsiteY30255" fmla="*/ 229874 h 2128862"/>
              <a:gd name="connsiteX30256" fmla="*/ 564821 w 2482948"/>
              <a:gd name="connsiteY30256" fmla="*/ 257208 h 2128862"/>
              <a:gd name="connsiteX30257" fmla="*/ 586777 w 2482948"/>
              <a:gd name="connsiteY30257" fmla="*/ 236023 h 2128862"/>
              <a:gd name="connsiteX30258" fmla="*/ 587802 w 2482948"/>
              <a:gd name="connsiteY30258" fmla="*/ 232697 h 2128862"/>
              <a:gd name="connsiteX30259" fmla="*/ 590235 w 2482948"/>
              <a:gd name="connsiteY30259" fmla="*/ 224810 h 2128862"/>
              <a:gd name="connsiteX30260" fmla="*/ 705140 w 2482948"/>
              <a:gd name="connsiteY30260" fmla="*/ 210324 h 2128862"/>
              <a:gd name="connsiteX30261" fmla="*/ 692196 w 2482948"/>
              <a:gd name="connsiteY30261" fmla="*/ 226994 h 2128862"/>
              <a:gd name="connsiteX30262" fmla="*/ 690366 w 2482948"/>
              <a:gd name="connsiteY30262" fmla="*/ 236405 h 2128862"/>
              <a:gd name="connsiteX30263" fmla="*/ 694117 w 2482948"/>
              <a:gd name="connsiteY30263" fmla="*/ 231528 h 2128862"/>
              <a:gd name="connsiteX30264" fmla="*/ 703427 w 2482948"/>
              <a:gd name="connsiteY30264" fmla="*/ 219425 h 2128862"/>
              <a:gd name="connsiteX30265" fmla="*/ 703501 w 2482948"/>
              <a:gd name="connsiteY30265" fmla="*/ 218346 h 2128862"/>
              <a:gd name="connsiteX30266" fmla="*/ 703652 w 2482948"/>
              <a:gd name="connsiteY30266" fmla="*/ 216116 h 2128862"/>
              <a:gd name="connsiteX30267" fmla="*/ 716364 w 2482948"/>
              <a:gd name="connsiteY30267" fmla="*/ 210273 h 2128862"/>
              <a:gd name="connsiteX30268" fmla="*/ 715258 w 2482948"/>
              <a:gd name="connsiteY30268" fmla="*/ 211713 h 2128862"/>
              <a:gd name="connsiteX30269" fmla="*/ 712030 w 2482948"/>
              <a:gd name="connsiteY30269" fmla="*/ 215914 h 2128862"/>
              <a:gd name="connsiteX30270" fmla="*/ 707157 w 2482948"/>
              <a:gd name="connsiteY30270" fmla="*/ 222256 h 2128862"/>
              <a:gd name="connsiteX30271" fmla="*/ 707053 w 2482948"/>
              <a:gd name="connsiteY30271" fmla="*/ 223772 h 2128862"/>
              <a:gd name="connsiteX30272" fmla="*/ 712807 w 2482948"/>
              <a:gd name="connsiteY30272" fmla="*/ 219356 h 2128862"/>
              <a:gd name="connsiteX30273" fmla="*/ 718869 w 2482948"/>
              <a:gd name="connsiteY30273" fmla="*/ 213981 h 2128862"/>
              <a:gd name="connsiteX30274" fmla="*/ 719751 w 2482948"/>
              <a:gd name="connsiteY30274" fmla="*/ 213359 h 2128862"/>
              <a:gd name="connsiteX30275" fmla="*/ 720434 w 2482948"/>
              <a:gd name="connsiteY30275" fmla="*/ 212474 h 2128862"/>
              <a:gd name="connsiteX30276" fmla="*/ 733461 w 2482948"/>
              <a:gd name="connsiteY30276" fmla="*/ 209805 h 2128862"/>
              <a:gd name="connsiteX30277" fmla="*/ 732803 w 2482948"/>
              <a:gd name="connsiteY30277" fmla="*/ 210270 h 2128862"/>
              <a:gd name="connsiteX30278" fmla="*/ 738781 w 2482948"/>
              <a:gd name="connsiteY30278" fmla="*/ 212421 h 2128862"/>
              <a:gd name="connsiteX30279" fmla="*/ 737124 w 2482948"/>
              <a:gd name="connsiteY30279" fmla="*/ 211607 h 2128862"/>
              <a:gd name="connsiteX30280" fmla="*/ 935738 w 2482948"/>
              <a:gd name="connsiteY30280" fmla="*/ 209462 h 2128862"/>
              <a:gd name="connsiteX30281" fmla="*/ 923190 w 2482948"/>
              <a:gd name="connsiteY30281" fmla="*/ 215961 h 2128862"/>
              <a:gd name="connsiteX30282" fmla="*/ 925385 w 2482948"/>
              <a:gd name="connsiteY30282" fmla="*/ 224546 h 2128862"/>
              <a:gd name="connsiteX30283" fmla="*/ 937939 w 2482948"/>
              <a:gd name="connsiteY30283" fmla="*/ 217306 h 2128862"/>
              <a:gd name="connsiteX30284" fmla="*/ 1010843 w 2482948"/>
              <a:gd name="connsiteY30284" fmla="*/ 209392 h 2128862"/>
              <a:gd name="connsiteX30285" fmla="*/ 1008814 w 2482948"/>
              <a:gd name="connsiteY30285" fmla="*/ 211119 h 2128862"/>
              <a:gd name="connsiteX30286" fmla="*/ 1001566 w 2482948"/>
              <a:gd name="connsiteY30286" fmla="*/ 217287 h 2128862"/>
              <a:gd name="connsiteX30287" fmla="*/ 1002131 w 2482948"/>
              <a:gd name="connsiteY30287" fmla="*/ 218746 h 2128862"/>
              <a:gd name="connsiteX30288" fmla="*/ 1002787 w 2482948"/>
              <a:gd name="connsiteY30288" fmla="*/ 220436 h 2128862"/>
              <a:gd name="connsiteX30289" fmla="*/ 1011676 w 2482948"/>
              <a:gd name="connsiteY30289" fmla="*/ 212070 h 2128862"/>
              <a:gd name="connsiteX30290" fmla="*/ 1011411 w 2482948"/>
              <a:gd name="connsiteY30290" fmla="*/ 211219 h 2128862"/>
              <a:gd name="connsiteX30291" fmla="*/ 1052281 w 2482948"/>
              <a:gd name="connsiteY30291" fmla="*/ 207700 h 2128862"/>
              <a:gd name="connsiteX30292" fmla="*/ 1050989 w 2482948"/>
              <a:gd name="connsiteY30292" fmla="*/ 213242 h 2128862"/>
              <a:gd name="connsiteX30293" fmla="*/ 1049273 w 2482948"/>
              <a:gd name="connsiteY30293" fmla="*/ 221343 h 2128862"/>
              <a:gd name="connsiteX30294" fmla="*/ 1049217 w 2482948"/>
              <a:gd name="connsiteY30294" fmla="*/ 221606 h 2128862"/>
              <a:gd name="connsiteX30295" fmla="*/ 1047059 w 2482948"/>
              <a:gd name="connsiteY30295" fmla="*/ 234414 h 2128862"/>
              <a:gd name="connsiteX30296" fmla="*/ 1046722 w 2482948"/>
              <a:gd name="connsiteY30296" fmla="*/ 236415 h 2128862"/>
              <a:gd name="connsiteX30297" fmla="*/ 1051536 w 2482948"/>
              <a:gd name="connsiteY30297" fmla="*/ 254638 h 2128862"/>
              <a:gd name="connsiteX30298" fmla="*/ 1058628 w 2482948"/>
              <a:gd name="connsiteY30298" fmla="*/ 224995 h 2128862"/>
              <a:gd name="connsiteX30299" fmla="*/ 1056027 w 2482948"/>
              <a:gd name="connsiteY30299" fmla="*/ 215465 h 2128862"/>
              <a:gd name="connsiteX30300" fmla="*/ 710062 w 2482948"/>
              <a:gd name="connsiteY30300" fmla="*/ 206867 h 2128862"/>
              <a:gd name="connsiteX30301" fmla="*/ 708533 w 2482948"/>
              <a:gd name="connsiteY30301" fmla="*/ 212788 h 2128862"/>
              <a:gd name="connsiteX30302" fmla="*/ 709694 w 2482948"/>
              <a:gd name="connsiteY30302" fmla="*/ 211278 h 2128862"/>
              <a:gd name="connsiteX30303" fmla="*/ 710672 w 2482948"/>
              <a:gd name="connsiteY30303" fmla="*/ 210006 h 2128862"/>
              <a:gd name="connsiteX30304" fmla="*/ 712199 w 2482948"/>
              <a:gd name="connsiteY30304" fmla="*/ 208022 h 2128862"/>
              <a:gd name="connsiteX30305" fmla="*/ 726814 w 2482948"/>
              <a:gd name="connsiteY30305" fmla="*/ 206767 h 2128862"/>
              <a:gd name="connsiteX30306" fmla="*/ 726629 w 2482948"/>
              <a:gd name="connsiteY30306" fmla="*/ 207714 h 2128862"/>
              <a:gd name="connsiteX30307" fmla="*/ 727260 w 2482948"/>
              <a:gd name="connsiteY30307" fmla="*/ 208062 h 2128862"/>
              <a:gd name="connsiteX30308" fmla="*/ 728351 w 2482948"/>
              <a:gd name="connsiteY30308" fmla="*/ 207292 h 2128862"/>
              <a:gd name="connsiteX30309" fmla="*/ 728244 w 2482948"/>
              <a:gd name="connsiteY30309" fmla="*/ 207239 h 2128862"/>
              <a:gd name="connsiteX30310" fmla="*/ 728096 w 2482948"/>
              <a:gd name="connsiteY30310" fmla="*/ 207166 h 2128862"/>
              <a:gd name="connsiteX30311" fmla="*/ 728018 w 2482948"/>
              <a:gd name="connsiteY30311" fmla="*/ 207128 h 2128862"/>
              <a:gd name="connsiteX30312" fmla="*/ 727128 w 2482948"/>
              <a:gd name="connsiteY30312" fmla="*/ 206861 h 2128862"/>
              <a:gd name="connsiteX30313" fmla="*/ 990145 w 2482948"/>
              <a:gd name="connsiteY30313" fmla="*/ 203519 h 2128862"/>
              <a:gd name="connsiteX30314" fmla="*/ 979281 w 2482948"/>
              <a:gd name="connsiteY30314" fmla="*/ 210521 h 2128862"/>
              <a:gd name="connsiteX30315" fmla="*/ 980971 w 2482948"/>
              <a:gd name="connsiteY30315" fmla="*/ 215345 h 2128862"/>
              <a:gd name="connsiteX30316" fmla="*/ 991402 w 2482948"/>
              <a:gd name="connsiteY30316" fmla="*/ 207774 h 2128862"/>
              <a:gd name="connsiteX30317" fmla="*/ 991225 w 2482948"/>
              <a:gd name="connsiteY30317" fmla="*/ 207173 h 2128862"/>
              <a:gd name="connsiteX30318" fmla="*/ 990828 w 2482948"/>
              <a:gd name="connsiteY30318" fmla="*/ 205830 h 2128862"/>
              <a:gd name="connsiteX30319" fmla="*/ 971788 w 2482948"/>
              <a:gd name="connsiteY30319" fmla="*/ 202465 h 2128862"/>
              <a:gd name="connsiteX30320" fmla="*/ 967633 w 2482948"/>
              <a:gd name="connsiteY30320" fmla="*/ 204829 h 2128862"/>
              <a:gd name="connsiteX30321" fmla="*/ 962740 w 2482948"/>
              <a:gd name="connsiteY30321" fmla="*/ 207614 h 2128862"/>
              <a:gd name="connsiteX30322" fmla="*/ 959722 w 2482948"/>
              <a:gd name="connsiteY30322" fmla="*/ 209343 h 2128862"/>
              <a:gd name="connsiteX30323" fmla="*/ 961820 w 2482948"/>
              <a:gd name="connsiteY30323" fmla="*/ 215860 h 2128862"/>
              <a:gd name="connsiteX30324" fmla="*/ 971779 w 2482948"/>
              <a:gd name="connsiteY30324" fmla="*/ 209423 h 2128862"/>
              <a:gd name="connsiteX30325" fmla="*/ 973792 w 2482948"/>
              <a:gd name="connsiteY30325" fmla="*/ 208122 h 2128862"/>
              <a:gd name="connsiteX30326" fmla="*/ 973639 w 2482948"/>
              <a:gd name="connsiteY30326" fmla="*/ 207689 h 2128862"/>
              <a:gd name="connsiteX30327" fmla="*/ 1029693 w 2482948"/>
              <a:gd name="connsiteY30327" fmla="*/ 202425 h 2128862"/>
              <a:gd name="connsiteX30328" fmla="*/ 1019583 w 2482948"/>
              <a:gd name="connsiteY30328" fmla="*/ 212090 h 2128862"/>
              <a:gd name="connsiteX30329" fmla="*/ 1019697 w 2482948"/>
              <a:gd name="connsiteY30329" fmla="*/ 212363 h 2128862"/>
              <a:gd name="connsiteX30330" fmla="*/ 1019925 w 2482948"/>
              <a:gd name="connsiteY30330" fmla="*/ 212909 h 2128862"/>
              <a:gd name="connsiteX30331" fmla="*/ 1029743 w 2482948"/>
              <a:gd name="connsiteY30331" fmla="*/ 202534 h 2128862"/>
              <a:gd name="connsiteX30332" fmla="*/ 677256 w 2482948"/>
              <a:gd name="connsiteY30332" fmla="*/ 202291 h 2128862"/>
              <a:gd name="connsiteX30333" fmla="*/ 677210 w 2482948"/>
              <a:gd name="connsiteY30333" fmla="*/ 202350 h 2128862"/>
              <a:gd name="connsiteX30334" fmla="*/ 677116 w 2482948"/>
              <a:gd name="connsiteY30334" fmla="*/ 202469 h 2128862"/>
              <a:gd name="connsiteX30335" fmla="*/ 676573 w 2482948"/>
              <a:gd name="connsiteY30335" fmla="*/ 203154 h 2128862"/>
              <a:gd name="connsiteX30336" fmla="*/ 677170 w 2482948"/>
              <a:gd name="connsiteY30336" fmla="*/ 202638 h 2128862"/>
              <a:gd name="connsiteX30337" fmla="*/ 700278 w 2482948"/>
              <a:gd name="connsiteY30337" fmla="*/ 201577 h 2128862"/>
              <a:gd name="connsiteX30338" fmla="*/ 696061 w 2482948"/>
              <a:gd name="connsiteY30338" fmla="*/ 207108 h 2128862"/>
              <a:gd name="connsiteX30339" fmla="*/ 695482 w 2482948"/>
              <a:gd name="connsiteY30339" fmla="*/ 210089 h 2128862"/>
              <a:gd name="connsiteX30340" fmla="*/ 700823 w 2482948"/>
              <a:gd name="connsiteY30340" fmla="*/ 206084 h 2128862"/>
              <a:gd name="connsiteX30341" fmla="*/ 704087 w 2482948"/>
              <a:gd name="connsiteY30341" fmla="*/ 203637 h 2128862"/>
              <a:gd name="connsiteX30342" fmla="*/ 1095719 w 2482948"/>
              <a:gd name="connsiteY30342" fmla="*/ 201338 h 2128862"/>
              <a:gd name="connsiteX30343" fmla="*/ 1095613 w 2482948"/>
              <a:gd name="connsiteY30343" fmla="*/ 203646 h 2128862"/>
              <a:gd name="connsiteX30344" fmla="*/ 1096121 w 2482948"/>
              <a:gd name="connsiteY30344" fmla="*/ 204551 h 2128862"/>
              <a:gd name="connsiteX30345" fmla="*/ 1095857 w 2482948"/>
              <a:gd name="connsiteY30345" fmla="*/ 202438 h 2128862"/>
              <a:gd name="connsiteX30346" fmla="*/ 714989 w 2482948"/>
              <a:gd name="connsiteY30346" fmla="*/ 201155 h 2128862"/>
              <a:gd name="connsiteX30347" fmla="*/ 714529 w 2482948"/>
              <a:gd name="connsiteY30347" fmla="*/ 201499 h 2128862"/>
              <a:gd name="connsiteX30348" fmla="*/ 714201 w 2482948"/>
              <a:gd name="connsiteY30348" fmla="*/ 201745 h 2128862"/>
              <a:gd name="connsiteX30349" fmla="*/ 722525 w 2482948"/>
              <a:gd name="connsiteY30349" fmla="*/ 205660 h 2128862"/>
              <a:gd name="connsiteX30350" fmla="*/ 722630 w 2482948"/>
              <a:gd name="connsiteY30350" fmla="*/ 205121 h 2128862"/>
              <a:gd name="connsiteX30351" fmla="*/ 720710 w 2482948"/>
              <a:gd name="connsiteY30351" fmla="*/ 204125 h 2128862"/>
              <a:gd name="connsiteX30352" fmla="*/ 951960 w 2482948"/>
              <a:gd name="connsiteY30352" fmla="*/ 201061 h 2128862"/>
              <a:gd name="connsiteX30353" fmla="*/ 939989 w 2482948"/>
              <a:gd name="connsiteY30353" fmla="*/ 207261 h 2128862"/>
              <a:gd name="connsiteX30354" fmla="*/ 940257 w 2482948"/>
              <a:gd name="connsiteY30354" fmla="*/ 208230 h 2128862"/>
              <a:gd name="connsiteX30355" fmla="*/ 941256 w 2482948"/>
              <a:gd name="connsiteY30355" fmla="*/ 211833 h 2128862"/>
              <a:gd name="connsiteX30356" fmla="*/ 942106 w 2482948"/>
              <a:gd name="connsiteY30356" fmla="*/ 214903 h 2128862"/>
              <a:gd name="connsiteX30357" fmla="*/ 951887 w 2482948"/>
              <a:gd name="connsiteY30357" fmla="*/ 209262 h 2128862"/>
              <a:gd name="connsiteX30358" fmla="*/ 953664 w 2482948"/>
              <a:gd name="connsiteY30358" fmla="*/ 208238 h 2128862"/>
              <a:gd name="connsiteX30359" fmla="*/ 954166 w 2482948"/>
              <a:gd name="connsiteY30359" fmla="*/ 207948 h 2128862"/>
              <a:gd name="connsiteX30360" fmla="*/ 1008225 w 2482948"/>
              <a:gd name="connsiteY30360" fmla="*/ 200982 h 2128862"/>
              <a:gd name="connsiteX30361" fmla="*/ 998144 w 2482948"/>
              <a:gd name="connsiteY30361" fmla="*/ 208461 h 2128862"/>
              <a:gd name="connsiteX30362" fmla="*/ 999030 w 2482948"/>
              <a:gd name="connsiteY30362" fmla="*/ 210745 h 2128862"/>
              <a:gd name="connsiteX30363" fmla="*/ 999703 w 2482948"/>
              <a:gd name="connsiteY30363" fmla="*/ 212481 h 2128862"/>
              <a:gd name="connsiteX30364" fmla="*/ 1009353 w 2482948"/>
              <a:gd name="connsiteY30364" fmla="*/ 204608 h 2128862"/>
              <a:gd name="connsiteX30365" fmla="*/ 1009241 w 2482948"/>
              <a:gd name="connsiteY30365" fmla="*/ 204246 h 2128862"/>
              <a:gd name="connsiteX30366" fmla="*/ 1068731 w 2482948"/>
              <a:gd name="connsiteY30366" fmla="*/ 200935 h 2128862"/>
              <a:gd name="connsiteX30367" fmla="*/ 1070091 w 2482948"/>
              <a:gd name="connsiteY30367" fmla="*/ 219556 h 2128862"/>
              <a:gd name="connsiteX30368" fmla="*/ 1066622 w 2482948"/>
              <a:gd name="connsiteY30368" fmla="*/ 235767 h 2128862"/>
              <a:gd name="connsiteX30369" fmla="*/ 1067403 w 2482948"/>
              <a:gd name="connsiteY30369" fmla="*/ 238665 h 2128862"/>
              <a:gd name="connsiteX30370" fmla="*/ 1067668 w 2482948"/>
              <a:gd name="connsiteY30370" fmla="*/ 239651 h 2128862"/>
              <a:gd name="connsiteX30371" fmla="*/ 1067817 w 2482948"/>
              <a:gd name="connsiteY30371" fmla="*/ 240205 h 2128862"/>
              <a:gd name="connsiteX30372" fmla="*/ 1071883 w 2482948"/>
              <a:gd name="connsiteY30372" fmla="*/ 223418 h 2128862"/>
              <a:gd name="connsiteX30373" fmla="*/ 1071104 w 2482948"/>
              <a:gd name="connsiteY30373" fmla="*/ 205489 h 2128862"/>
              <a:gd name="connsiteX30374" fmla="*/ 1069476 w 2482948"/>
              <a:gd name="connsiteY30374" fmla="*/ 202364 h 2128862"/>
              <a:gd name="connsiteX30375" fmla="*/ 1088704 w 2482948"/>
              <a:gd name="connsiteY30375" fmla="*/ 199784 h 2128862"/>
              <a:gd name="connsiteX30376" fmla="*/ 1088704 w 2482948"/>
              <a:gd name="connsiteY30376" fmla="*/ 224897 h 2128862"/>
              <a:gd name="connsiteX30377" fmla="*/ 1088991 w 2482948"/>
              <a:gd name="connsiteY30377" fmla="*/ 218930 h 2128862"/>
              <a:gd name="connsiteX30378" fmla="*/ 1089805 w 2482948"/>
              <a:gd name="connsiteY30378" fmla="*/ 201969 h 2128862"/>
              <a:gd name="connsiteX30379" fmla="*/ 908991 w 2482948"/>
              <a:gd name="connsiteY30379" fmla="*/ 199417 h 2128862"/>
              <a:gd name="connsiteX30380" fmla="*/ 908061 w 2482948"/>
              <a:gd name="connsiteY30380" fmla="*/ 202288 h 2128862"/>
              <a:gd name="connsiteX30381" fmla="*/ 907602 w 2482948"/>
              <a:gd name="connsiteY30381" fmla="*/ 203704 h 2128862"/>
              <a:gd name="connsiteX30382" fmla="*/ 908127 w 2482948"/>
              <a:gd name="connsiteY30382" fmla="*/ 203458 h 2128862"/>
              <a:gd name="connsiteX30383" fmla="*/ 908511 w 2482948"/>
              <a:gd name="connsiteY30383" fmla="*/ 201664 h 2128862"/>
              <a:gd name="connsiteX30384" fmla="*/ 692364 w 2482948"/>
              <a:gd name="connsiteY30384" fmla="*/ 197300 h 2128862"/>
              <a:gd name="connsiteX30385" fmla="*/ 692301 w 2482948"/>
              <a:gd name="connsiteY30385" fmla="*/ 197354 h 2128862"/>
              <a:gd name="connsiteX30386" fmla="*/ 678888 w 2482948"/>
              <a:gd name="connsiteY30386" fmla="*/ 214591 h 2128862"/>
              <a:gd name="connsiteX30387" fmla="*/ 677030 w 2482948"/>
              <a:gd name="connsiteY30387" fmla="*/ 222069 h 2128862"/>
              <a:gd name="connsiteX30388" fmla="*/ 692021 w 2482948"/>
              <a:gd name="connsiteY30388" fmla="*/ 202480 h 2128862"/>
              <a:gd name="connsiteX30389" fmla="*/ 692975 w 2482948"/>
              <a:gd name="connsiteY30389" fmla="*/ 197630 h 2128862"/>
              <a:gd name="connsiteX30390" fmla="*/ 913640 w 2482948"/>
              <a:gd name="connsiteY30390" fmla="*/ 197112 h 2128862"/>
              <a:gd name="connsiteX30391" fmla="*/ 912895 w 2482948"/>
              <a:gd name="connsiteY30391" fmla="*/ 200613 h 2128862"/>
              <a:gd name="connsiteX30392" fmla="*/ 913728 w 2482948"/>
              <a:gd name="connsiteY30392" fmla="*/ 199286 h 2128862"/>
              <a:gd name="connsiteX30393" fmla="*/ 913821 w 2482948"/>
              <a:gd name="connsiteY30393" fmla="*/ 197834 h 2128862"/>
              <a:gd name="connsiteX30394" fmla="*/ 913693 w 2482948"/>
              <a:gd name="connsiteY30394" fmla="*/ 197324 h 2128862"/>
              <a:gd name="connsiteX30395" fmla="*/ 932212 w 2482948"/>
              <a:gd name="connsiteY30395" fmla="*/ 196893 h 2128862"/>
              <a:gd name="connsiteX30396" fmla="*/ 932195 w 2482948"/>
              <a:gd name="connsiteY30396" fmla="*/ 196902 h 2128862"/>
              <a:gd name="connsiteX30397" fmla="*/ 932343 w 2482948"/>
              <a:gd name="connsiteY30397" fmla="*/ 197496 h 2128862"/>
              <a:gd name="connsiteX30398" fmla="*/ 921952 w 2482948"/>
              <a:gd name="connsiteY30398" fmla="*/ 211118 h 2128862"/>
              <a:gd name="connsiteX30399" fmla="*/ 921958 w 2482948"/>
              <a:gd name="connsiteY30399" fmla="*/ 211142 h 2128862"/>
              <a:gd name="connsiteX30400" fmla="*/ 927686 w 2482948"/>
              <a:gd name="connsiteY30400" fmla="*/ 208152 h 2128862"/>
              <a:gd name="connsiteX30401" fmla="*/ 934389 w 2482948"/>
              <a:gd name="connsiteY30401" fmla="*/ 204652 h 2128862"/>
              <a:gd name="connsiteX30402" fmla="*/ 933813 w 2482948"/>
              <a:gd name="connsiteY30402" fmla="*/ 202598 h 2128862"/>
              <a:gd name="connsiteX30403" fmla="*/ 1026725 w 2482948"/>
              <a:gd name="connsiteY30403" fmla="*/ 195877 h 2128862"/>
              <a:gd name="connsiteX30404" fmla="*/ 1016458 w 2482948"/>
              <a:gd name="connsiteY30404" fmla="*/ 204614 h 2128862"/>
              <a:gd name="connsiteX30405" fmla="*/ 1017107 w 2482948"/>
              <a:gd name="connsiteY30405" fmla="*/ 206167 h 2128862"/>
              <a:gd name="connsiteX30406" fmla="*/ 1017177 w 2482948"/>
              <a:gd name="connsiteY30406" fmla="*/ 206335 h 2128862"/>
              <a:gd name="connsiteX30407" fmla="*/ 1017344 w 2482948"/>
              <a:gd name="connsiteY30407" fmla="*/ 206736 h 2128862"/>
              <a:gd name="connsiteX30408" fmla="*/ 1027371 w 2482948"/>
              <a:gd name="connsiteY30408" fmla="*/ 197300 h 2128862"/>
              <a:gd name="connsiteX30409" fmla="*/ 1027245 w 2482948"/>
              <a:gd name="connsiteY30409" fmla="*/ 197023 h 2128862"/>
              <a:gd name="connsiteX30410" fmla="*/ 509417 w 2482948"/>
              <a:gd name="connsiteY30410" fmla="*/ 195830 h 2128862"/>
              <a:gd name="connsiteX30411" fmla="*/ 468449 w 2482948"/>
              <a:gd name="connsiteY30411" fmla="*/ 237806 h 2128862"/>
              <a:gd name="connsiteX30412" fmla="*/ 448663 w 2482948"/>
              <a:gd name="connsiteY30412" fmla="*/ 258079 h 2128862"/>
              <a:gd name="connsiteX30413" fmla="*/ 336538 w 2482948"/>
              <a:gd name="connsiteY30413" fmla="*/ 399911 h 2128862"/>
              <a:gd name="connsiteX30414" fmla="*/ 287175 w 2482948"/>
              <a:gd name="connsiteY30414" fmla="*/ 470095 h 2128862"/>
              <a:gd name="connsiteX30415" fmla="*/ 62421 w 2482948"/>
              <a:gd name="connsiteY30415" fmla="*/ 895196 h 2128862"/>
              <a:gd name="connsiteX30416" fmla="*/ 33120 w 2482948"/>
              <a:gd name="connsiteY30416" fmla="*/ 985328 h 2128862"/>
              <a:gd name="connsiteX30417" fmla="*/ 17005 w 2482948"/>
              <a:gd name="connsiteY30417" fmla="*/ 1058676 h 2128862"/>
              <a:gd name="connsiteX30418" fmla="*/ 17397 w 2482948"/>
              <a:gd name="connsiteY30418" fmla="*/ 1064687 h 2128862"/>
              <a:gd name="connsiteX30419" fmla="*/ 65594 w 2482948"/>
              <a:gd name="connsiteY30419" fmla="*/ 902368 h 2128862"/>
              <a:gd name="connsiteX30420" fmla="*/ 292967 w 2482948"/>
              <a:gd name="connsiteY30420" fmla="*/ 482644 h 2128862"/>
              <a:gd name="connsiteX30421" fmla="*/ 342468 w 2482948"/>
              <a:gd name="connsiteY30421" fmla="*/ 413010 h 2128862"/>
              <a:gd name="connsiteX30422" fmla="*/ 468769 w 2482948"/>
              <a:gd name="connsiteY30422" fmla="*/ 255074 h 2128862"/>
              <a:gd name="connsiteX30423" fmla="*/ 488148 w 2482948"/>
              <a:gd name="connsiteY30423" fmla="*/ 234403 h 2128862"/>
              <a:gd name="connsiteX30424" fmla="*/ 489632 w 2482948"/>
              <a:gd name="connsiteY30424" fmla="*/ 230568 h 2128862"/>
              <a:gd name="connsiteX30425" fmla="*/ 494024 w 2482948"/>
              <a:gd name="connsiteY30425" fmla="*/ 219223 h 2128862"/>
              <a:gd name="connsiteX30426" fmla="*/ 507990 w 2482948"/>
              <a:gd name="connsiteY30426" fmla="*/ 197999 h 2128862"/>
              <a:gd name="connsiteX30427" fmla="*/ 790590 w 2482948"/>
              <a:gd name="connsiteY30427" fmla="*/ 195621 h 2128862"/>
              <a:gd name="connsiteX30428" fmla="*/ 782401 w 2482948"/>
              <a:gd name="connsiteY30428" fmla="*/ 205406 h 2128862"/>
              <a:gd name="connsiteX30429" fmla="*/ 780268 w 2482948"/>
              <a:gd name="connsiteY30429" fmla="*/ 208169 h 2128862"/>
              <a:gd name="connsiteX30430" fmla="*/ 778369 w 2482948"/>
              <a:gd name="connsiteY30430" fmla="*/ 210627 h 2128862"/>
              <a:gd name="connsiteX30431" fmla="*/ 778337 w 2482948"/>
              <a:gd name="connsiteY30431" fmla="*/ 211139 h 2128862"/>
              <a:gd name="connsiteX30432" fmla="*/ 778324 w 2482948"/>
              <a:gd name="connsiteY30432" fmla="*/ 211350 h 2128862"/>
              <a:gd name="connsiteX30433" fmla="*/ 778118 w 2482948"/>
              <a:gd name="connsiteY30433" fmla="*/ 214612 h 2128862"/>
              <a:gd name="connsiteX30434" fmla="*/ 784420 w 2482948"/>
              <a:gd name="connsiteY30434" fmla="*/ 210043 h 2128862"/>
              <a:gd name="connsiteX30435" fmla="*/ 790577 w 2482948"/>
              <a:gd name="connsiteY30435" fmla="*/ 201759 h 2128862"/>
              <a:gd name="connsiteX30436" fmla="*/ 987236 w 2482948"/>
              <a:gd name="connsiteY30436" fmla="*/ 193675 h 2128862"/>
              <a:gd name="connsiteX30437" fmla="*/ 975682 w 2482948"/>
              <a:gd name="connsiteY30437" fmla="*/ 200249 h 2128862"/>
              <a:gd name="connsiteX30438" fmla="*/ 976177 w 2482948"/>
              <a:gd name="connsiteY30438" fmla="*/ 201661 h 2128862"/>
              <a:gd name="connsiteX30439" fmla="*/ 976217 w 2482948"/>
              <a:gd name="connsiteY30439" fmla="*/ 201775 h 2128862"/>
              <a:gd name="connsiteX30440" fmla="*/ 977582 w 2482948"/>
              <a:gd name="connsiteY30440" fmla="*/ 205673 h 2128862"/>
              <a:gd name="connsiteX30441" fmla="*/ 978878 w 2482948"/>
              <a:gd name="connsiteY30441" fmla="*/ 204836 h 2128862"/>
              <a:gd name="connsiteX30442" fmla="*/ 988665 w 2482948"/>
              <a:gd name="connsiteY30442" fmla="*/ 198510 h 2128862"/>
              <a:gd name="connsiteX30443" fmla="*/ 1005849 w 2482948"/>
              <a:gd name="connsiteY30443" fmla="*/ 193348 h 2128862"/>
              <a:gd name="connsiteX30444" fmla="*/ 1003698 w 2482948"/>
              <a:gd name="connsiteY30444" fmla="*/ 194750 h 2128862"/>
              <a:gd name="connsiteX30445" fmla="*/ 999154 w 2482948"/>
              <a:gd name="connsiteY30445" fmla="*/ 197710 h 2128862"/>
              <a:gd name="connsiteX30446" fmla="*/ 999103 w 2482948"/>
              <a:gd name="connsiteY30446" fmla="*/ 197744 h 2128862"/>
              <a:gd name="connsiteX30447" fmla="*/ 995012 w 2482948"/>
              <a:gd name="connsiteY30447" fmla="*/ 200381 h 2128862"/>
              <a:gd name="connsiteX30448" fmla="*/ 996456 w 2482948"/>
              <a:gd name="connsiteY30448" fmla="*/ 204106 h 2128862"/>
              <a:gd name="connsiteX30449" fmla="*/ 1001298 w 2482948"/>
              <a:gd name="connsiteY30449" fmla="*/ 200592 h 2128862"/>
              <a:gd name="connsiteX30450" fmla="*/ 1006850 w 2482948"/>
              <a:gd name="connsiteY30450" fmla="*/ 196563 h 2128862"/>
              <a:gd name="connsiteX30451" fmla="*/ 1006482 w 2482948"/>
              <a:gd name="connsiteY30451" fmla="*/ 195382 h 2128862"/>
              <a:gd name="connsiteX30452" fmla="*/ 1006337 w 2482948"/>
              <a:gd name="connsiteY30452" fmla="*/ 194916 h 2128862"/>
              <a:gd name="connsiteX30453" fmla="*/ 684563 w 2482948"/>
              <a:gd name="connsiteY30453" fmla="*/ 193082 h 2128862"/>
              <a:gd name="connsiteX30454" fmla="*/ 684085 w 2482948"/>
              <a:gd name="connsiteY30454" fmla="*/ 193685 h 2128862"/>
              <a:gd name="connsiteX30455" fmla="*/ 683142 w 2482948"/>
              <a:gd name="connsiteY30455" fmla="*/ 197478 h 2128862"/>
              <a:gd name="connsiteX30456" fmla="*/ 684083 w 2482948"/>
              <a:gd name="connsiteY30456" fmla="*/ 196665 h 2128862"/>
              <a:gd name="connsiteX30457" fmla="*/ 686819 w 2482948"/>
              <a:gd name="connsiteY30457" fmla="*/ 194302 h 2128862"/>
              <a:gd name="connsiteX30458" fmla="*/ 698847 w 2482948"/>
              <a:gd name="connsiteY30458" fmla="*/ 192782 h 2128862"/>
              <a:gd name="connsiteX30459" fmla="*/ 698578 w 2482948"/>
              <a:gd name="connsiteY30459" fmla="*/ 194165 h 2128862"/>
              <a:gd name="connsiteX30460" fmla="*/ 698942 w 2482948"/>
              <a:gd name="connsiteY30460" fmla="*/ 194359 h 2128862"/>
              <a:gd name="connsiteX30461" fmla="*/ 700527 w 2482948"/>
              <a:gd name="connsiteY30461" fmla="*/ 195203 h 2128862"/>
              <a:gd name="connsiteX30462" fmla="*/ 702302 w 2482948"/>
              <a:gd name="connsiteY30462" fmla="*/ 196148 h 2128862"/>
              <a:gd name="connsiteX30463" fmla="*/ 706576 w 2482948"/>
              <a:gd name="connsiteY30463" fmla="*/ 198158 h 2128862"/>
              <a:gd name="connsiteX30464" fmla="*/ 708083 w 2482948"/>
              <a:gd name="connsiteY30464" fmla="*/ 198867 h 2128862"/>
              <a:gd name="connsiteX30465" fmla="*/ 708377 w 2482948"/>
              <a:gd name="connsiteY30465" fmla="*/ 197724 h 2128862"/>
              <a:gd name="connsiteX30466" fmla="*/ 699009 w 2482948"/>
              <a:gd name="connsiteY30466" fmla="*/ 192862 h 2128862"/>
              <a:gd name="connsiteX30467" fmla="*/ 698863 w 2482948"/>
              <a:gd name="connsiteY30467" fmla="*/ 192790 h 2128862"/>
              <a:gd name="connsiteX30468" fmla="*/ 968294 w 2482948"/>
              <a:gd name="connsiteY30468" fmla="*/ 192603 h 2128862"/>
              <a:gd name="connsiteX30469" fmla="*/ 968292 w 2482948"/>
              <a:gd name="connsiteY30469" fmla="*/ 192604 h 2128862"/>
              <a:gd name="connsiteX30470" fmla="*/ 968225 w 2482948"/>
              <a:gd name="connsiteY30470" fmla="*/ 192638 h 2128862"/>
              <a:gd name="connsiteX30471" fmla="*/ 956328 w 2482948"/>
              <a:gd name="connsiteY30471" fmla="*/ 198799 h 2128862"/>
              <a:gd name="connsiteX30472" fmla="*/ 957229 w 2482948"/>
              <a:gd name="connsiteY30472" fmla="*/ 201596 h 2128862"/>
              <a:gd name="connsiteX30473" fmla="*/ 958274 w 2482948"/>
              <a:gd name="connsiteY30473" fmla="*/ 204842 h 2128862"/>
              <a:gd name="connsiteX30474" fmla="*/ 958474 w 2482948"/>
              <a:gd name="connsiteY30474" fmla="*/ 205464 h 2128862"/>
              <a:gd name="connsiteX30475" fmla="*/ 963830 w 2482948"/>
              <a:gd name="connsiteY30475" fmla="*/ 202375 h 2128862"/>
              <a:gd name="connsiteX30476" fmla="*/ 970432 w 2482948"/>
              <a:gd name="connsiteY30476" fmla="*/ 198636 h 2128862"/>
              <a:gd name="connsiteX30477" fmla="*/ 1243073 w 2482948"/>
              <a:gd name="connsiteY30477" fmla="*/ 192360 h 2128862"/>
              <a:gd name="connsiteX30478" fmla="*/ 1250447 w 2482948"/>
              <a:gd name="connsiteY30478" fmla="*/ 226866 h 2128862"/>
              <a:gd name="connsiteX30479" fmla="*/ 1232383 w 2482948"/>
              <a:gd name="connsiteY30479" fmla="*/ 291809 h 2128862"/>
              <a:gd name="connsiteX30480" fmla="*/ 1208529 w 2482948"/>
              <a:gd name="connsiteY30480" fmla="*/ 326695 h 2128862"/>
              <a:gd name="connsiteX30481" fmla="*/ 1191387 w 2482948"/>
              <a:gd name="connsiteY30481" fmla="*/ 352986 h 2128862"/>
              <a:gd name="connsiteX30482" fmla="*/ 1158850 w 2482948"/>
              <a:gd name="connsiteY30482" fmla="*/ 396069 h 2128862"/>
              <a:gd name="connsiteX30483" fmla="*/ 1153271 w 2482948"/>
              <a:gd name="connsiteY30483" fmla="*/ 403458 h 2128862"/>
              <a:gd name="connsiteX30484" fmla="*/ 1156861 w 2482948"/>
              <a:gd name="connsiteY30484" fmla="*/ 398897 h 2128862"/>
              <a:gd name="connsiteX30485" fmla="*/ 1167063 w 2482948"/>
              <a:gd name="connsiteY30485" fmla="*/ 385935 h 2128862"/>
              <a:gd name="connsiteX30486" fmla="*/ 1167126 w 2482948"/>
              <a:gd name="connsiteY30486" fmla="*/ 385854 h 2128862"/>
              <a:gd name="connsiteX30487" fmla="*/ 1193465 w 2482948"/>
              <a:gd name="connsiteY30487" fmla="*/ 351517 h 2128862"/>
              <a:gd name="connsiteX30488" fmla="*/ 1198446 w 2482948"/>
              <a:gd name="connsiteY30488" fmla="*/ 344798 h 2128862"/>
              <a:gd name="connsiteX30489" fmla="*/ 1209632 w 2482948"/>
              <a:gd name="connsiteY30489" fmla="*/ 328210 h 2128862"/>
              <a:gd name="connsiteX30490" fmla="*/ 1233900 w 2482948"/>
              <a:gd name="connsiteY30490" fmla="*/ 294703 h 2128862"/>
              <a:gd name="connsiteX30491" fmla="*/ 1233900 w 2482948"/>
              <a:gd name="connsiteY30491" fmla="*/ 293877 h 2128862"/>
              <a:gd name="connsiteX30492" fmla="*/ 1252790 w 2482948"/>
              <a:gd name="connsiteY30492" fmla="*/ 231276 h 2128862"/>
              <a:gd name="connsiteX30493" fmla="*/ 1245895 w 2482948"/>
              <a:gd name="connsiteY30493" fmla="*/ 197219 h 2128862"/>
              <a:gd name="connsiteX30494" fmla="*/ 1063958 w 2482948"/>
              <a:gd name="connsiteY30494" fmla="*/ 191779 h 2128862"/>
              <a:gd name="connsiteX30495" fmla="*/ 1064726 w 2482948"/>
              <a:gd name="connsiteY30495" fmla="*/ 196337 h 2128862"/>
              <a:gd name="connsiteX30496" fmla="*/ 1064477 w 2482948"/>
              <a:gd name="connsiteY30496" fmla="*/ 192837 h 2128862"/>
              <a:gd name="connsiteX30497" fmla="*/ 1064472 w 2482948"/>
              <a:gd name="connsiteY30497" fmla="*/ 192765 h 2128862"/>
              <a:gd name="connsiteX30498" fmla="*/ 1064217 w 2482948"/>
              <a:gd name="connsiteY30498" fmla="*/ 192276 h 2128862"/>
              <a:gd name="connsiteX30499" fmla="*/ 1056028 w 2482948"/>
              <a:gd name="connsiteY30499" fmla="*/ 190776 h 2128862"/>
              <a:gd name="connsiteX30500" fmla="*/ 1055123 w 2482948"/>
              <a:gd name="connsiteY30500" fmla="*/ 194351 h 2128862"/>
              <a:gd name="connsiteX30501" fmla="*/ 1054838 w 2482948"/>
              <a:gd name="connsiteY30501" fmla="*/ 195477 h 2128862"/>
              <a:gd name="connsiteX30502" fmla="*/ 1054810 w 2482948"/>
              <a:gd name="connsiteY30502" fmla="*/ 196070 h 2128862"/>
              <a:gd name="connsiteX30503" fmla="*/ 1054775 w 2482948"/>
              <a:gd name="connsiteY30503" fmla="*/ 196775 h 2128862"/>
              <a:gd name="connsiteX30504" fmla="*/ 1054762 w 2482948"/>
              <a:gd name="connsiteY30504" fmla="*/ 197057 h 2128862"/>
              <a:gd name="connsiteX30505" fmla="*/ 1054761 w 2482948"/>
              <a:gd name="connsiteY30505" fmla="*/ 197060 h 2128862"/>
              <a:gd name="connsiteX30506" fmla="*/ 1054761 w 2482948"/>
              <a:gd name="connsiteY30506" fmla="*/ 197062 h 2128862"/>
              <a:gd name="connsiteX30507" fmla="*/ 1054091 w 2482948"/>
              <a:gd name="connsiteY30507" fmla="*/ 199937 h 2128862"/>
              <a:gd name="connsiteX30508" fmla="*/ 1056474 w 2482948"/>
              <a:gd name="connsiteY30508" fmla="*/ 204844 h 2128862"/>
              <a:gd name="connsiteX30509" fmla="*/ 1059584 w 2482948"/>
              <a:gd name="connsiteY30509" fmla="*/ 211247 h 2128862"/>
              <a:gd name="connsiteX30510" fmla="*/ 1060261 w 2482948"/>
              <a:gd name="connsiteY30510" fmla="*/ 212642 h 2128862"/>
              <a:gd name="connsiteX30511" fmla="*/ 1059498 w 2482948"/>
              <a:gd name="connsiteY30511" fmla="*/ 208698 h 2128862"/>
              <a:gd name="connsiteX30512" fmla="*/ 948295 w 2482948"/>
              <a:gd name="connsiteY30512" fmla="*/ 189618 h 2128862"/>
              <a:gd name="connsiteX30513" fmla="*/ 937820 w 2482948"/>
              <a:gd name="connsiteY30513" fmla="*/ 194247 h 2128862"/>
              <a:gd name="connsiteX30514" fmla="*/ 936549 w 2482948"/>
              <a:gd name="connsiteY30514" fmla="*/ 194847 h 2128862"/>
              <a:gd name="connsiteX30515" fmla="*/ 938170 w 2482948"/>
              <a:gd name="connsiteY30515" fmla="*/ 200697 h 2128862"/>
              <a:gd name="connsiteX30516" fmla="*/ 938540 w 2482948"/>
              <a:gd name="connsiteY30516" fmla="*/ 202032 h 2128862"/>
              <a:gd name="connsiteX30517" fmla="*/ 938649 w 2482948"/>
              <a:gd name="connsiteY30517" fmla="*/ 202428 h 2128862"/>
              <a:gd name="connsiteX30518" fmla="*/ 944636 w 2482948"/>
              <a:gd name="connsiteY30518" fmla="*/ 199302 h 2128862"/>
              <a:gd name="connsiteX30519" fmla="*/ 950428 w 2482948"/>
              <a:gd name="connsiteY30519" fmla="*/ 196278 h 2128862"/>
              <a:gd name="connsiteX30520" fmla="*/ 950204 w 2482948"/>
              <a:gd name="connsiteY30520" fmla="*/ 195579 h 2128862"/>
              <a:gd name="connsiteX30521" fmla="*/ 1023802 w 2482948"/>
              <a:gd name="connsiteY30521" fmla="*/ 189426 h 2128862"/>
              <a:gd name="connsiteX30522" fmla="*/ 1013349 w 2482948"/>
              <a:gd name="connsiteY30522" fmla="*/ 197181 h 2128862"/>
              <a:gd name="connsiteX30523" fmla="*/ 1014648 w 2482948"/>
              <a:gd name="connsiteY30523" fmla="*/ 200287 h 2128862"/>
              <a:gd name="connsiteX30524" fmla="*/ 1016615 w 2482948"/>
              <a:gd name="connsiteY30524" fmla="*/ 198683 h 2128862"/>
              <a:gd name="connsiteX30525" fmla="*/ 1017343 w 2482948"/>
              <a:gd name="connsiteY30525" fmla="*/ 198089 h 2128862"/>
              <a:gd name="connsiteX30526" fmla="*/ 1017348 w 2482948"/>
              <a:gd name="connsiteY30526" fmla="*/ 198084 h 2128862"/>
              <a:gd name="connsiteX30527" fmla="*/ 1024751 w 2482948"/>
              <a:gd name="connsiteY30527" fmla="*/ 191520 h 2128862"/>
              <a:gd name="connsiteX30528" fmla="*/ 1023819 w 2482948"/>
              <a:gd name="connsiteY30528" fmla="*/ 189464 h 2128862"/>
              <a:gd name="connsiteX30529" fmla="*/ 919213 w 2482948"/>
              <a:gd name="connsiteY30529" fmla="*/ 189363 h 2128862"/>
              <a:gd name="connsiteX30530" fmla="*/ 919157 w 2482948"/>
              <a:gd name="connsiteY30530" fmla="*/ 189386 h 2128862"/>
              <a:gd name="connsiteX30531" fmla="*/ 918697 w 2482948"/>
              <a:gd name="connsiteY30531" fmla="*/ 196657 h 2128862"/>
              <a:gd name="connsiteX30532" fmla="*/ 919933 w 2482948"/>
              <a:gd name="connsiteY30532" fmla="*/ 194875 h 2128862"/>
              <a:gd name="connsiteX30533" fmla="*/ 1227953 w 2482948"/>
              <a:gd name="connsiteY30533" fmla="*/ 187472 h 2128862"/>
              <a:gd name="connsiteX30534" fmla="*/ 1235140 w 2482948"/>
              <a:gd name="connsiteY30534" fmla="*/ 218455 h 2128862"/>
              <a:gd name="connsiteX30535" fmla="*/ 1219559 w 2482948"/>
              <a:gd name="connsiteY30535" fmla="*/ 282434 h 2128862"/>
              <a:gd name="connsiteX30536" fmla="*/ 1197635 w 2482948"/>
              <a:gd name="connsiteY30536" fmla="*/ 317181 h 2128862"/>
              <a:gd name="connsiteX30537" fmla="*/ 1192531 w 2482948"/>
              <a:gd name="connsiteY30537" fmla="*/ 327630 h 2128862"/>
              <a:gd name="connsiteX30538" fmla="*/ 1190219 w 2482948"/>
              <a:gd name="connsiteY30538" fmla="*/ 331185 h 2128862"/>
              <a:gd name="connsiteX30539" fmla="*/ 1188498 w 2482948"/>
              <a:gd name="connsiteY30539" fmla="*/ 333833 h 2128862"/>
              <a:gd name="connsiteX30540" fmla="*/ 1187429 w 2482948"/>
              <a:gd name="connsiteY30540" fmla="*/ 335782 h 2128862"/>
              <a:gd name="connsiteX30541" fmla="*/ 1184565 w 2482948"/>
              <a:gd name="connsiteY30541" fmla="*/ 339884 h 2128862"/>
              <a:gd name="connsiteX30542" fmla="*/ 1180821 w 2482948"/>
              <a:gd name="connsiteY30542" fmla="*/ 345645 h 2128862"/>
              <a:gd name="connsiteX30543" fmla="*/ 1180766 w 2482948"/>
              <a:gd name="connsiteY30543" fmla="*/ 345729 h 2128862"/>
              <a:gd name="connsiteX30544" fmla="*/ 1173471 w 2482948"/>
              <a:gd name="connsiteY30544" fmla="*/ 355774 h 2128862"/>
              <a:gd name="connsiteX30545" fmla="*/ 1163164 w 2482948"/>
              <a:gd name="connsiteY30545" fmla="*/ 370535 h 2128862"/>
              <a:gd name="connsiteX30546" fmla="*/ 1146612 w 2482948"/>
              <a:gd name="connsiteY30546" fmla="*/ 392755 h 2128862"/>
              <a:gd name="connsiteX30547" fmla="*/ 1143612 w 2482948"/>
              <a:gd name="connsiteY30547" fmla="*/ 396885 h 2128862"/>
              <a:gd name="connsiteX30548" fmla="*/ 1140551 w 2482948"/>
              <a:gd name="connsiteY30548" fmla="*/ 401101 h 2128862"/>
              <a:gd name="connsiteX30549" fmla="*/ 1134104 w 2482948"/>
              <a:gd name="connsiteY30549" fmla="*/ 409547 h 2128862"/>
              <a:gd name="connsiteX30550" fmla="*/ 1127622 w 2482948"/>
              <a:gd name="connsiteY30550" fmla="*/ 418249 h 2128862"/>
              <a:gd name="connsiteX30551" fmla="*/ 1083632 w 2482948"/>
              <a:gd name="connsiteY30551" fmla="*/ 475669 h 2128862"/>
              <a:gd name="connsiteX30552" fmla="*/ 1083582 w 2482948"/>
              <a:gd name="connsiteY30552" fmla="*/ 475734 h 2128862"/>
              <a:gd name="connsiteX30553" fmla="*/ 1060181 w 2482948"/>
              <a:gd name="connsiteY30553" fmla="*/ 505830 h 2128862"/>
              <a:gd name="connsiteX30554" fmla="*/ 1034539 w 2482948"/>
              <a:gd name="connsiteY30554" fmla="*/ 538807 h 2128862"/>
              <a:gd name="connsiteX30555" fmla="*/ 1070702 w 2482948"/>
              <a:gd name="connsiteY30555" fmla="*/ 492966 h 2128862"/>
              <a:gd name="connsiteX30556" fmla="*/ 1070728 w 2482948"/>
              <a:gd name="connsiteY30556" fmla="*/ 492932 h 2128862"/>
              <a:gd name="connsiteX30557" fmla="*/ 1123284 w 2482948"/>
              <a:gd name="connsiteY30557" fmla="*/ 425264 h 2128862"/>
              <a:gd name="connsiteX30558" fmla="*/ 1156941 w 2482948"/>
              <a:gd name="connsiteY30558" fmla="*/ 381164 h 2128862"/>
              <a:gd name="connsiteX30559" fmla="*/ 1156954 w 2482948"/>
              <a:gd name="connsiteY30559" fmla="*/ 381147 h 2128862"/>
              <a:gd name="connsiteX30560" fmla="*/ 1156959 w 2482948"/>
              <a:gd name="connsiteY30560" fmla="*/ 381140 h 2128862"/>
              <a:gd name="connsiteX30561" fmla="*/ 1157000 w 2482948"/>
              <a:gd name="connsiteY30561" fmla="*/ 381085 h 2128862"/>
              <a:gd name="connsiteX30562" fmla="*/ 1183095 w 2482948"/>
              <a:gd name="connsiteY30562" fmla="*/ 345298 h 2128862"/>
              <a:gd name="connsiteX30563" fmla="*/ 1187955 w 2482948"/>
              <a:gd name="connsiteY30563" fmla="*/ 338273 h 2128862"/>
              <a:gd name="connsiteX30564" fmla="*/ 1198599 w 2482948"/>
              <a:gd name="connsiteY30564" fmla="*/ 320490 h 2128862"/>
              <a:gd name="connsiteX30565" fmla="*/ 1220800 w 2482948"/>
              <a:gd name="connsiteY30565" fmla="*/ 287121 h 2128862"/>
              <a:gd name="connsiteX30566" fmla="*/ 1220800 w 2482948"/>
              <a:gd name="connsiteY30566" fmla="*/ 286157 h 2128862"/>
              <a:gd name="connsiteX30567" fmla="*/ 1237070 w 2482948"/>
              <a:gd name="connsiteY30567" fmla="*/ 224245 h 2128862"/>
              <a:gd name="connsiteX30568" fmla="*/ 1229762 w 2482948"/>
              <a:gd name="connsiteY30568" fmla="*/ 190878 h 2128862"/>
              <a:gd name="connsiteX30569" fmla="*/ 801585 w 2482948"/>
              <a:gd name="connsiteY30569" fmla="*/ 186948 h 2128862"/>
              <a:gd name="connsiteX30570" fmla="*/ 799050 w 2482948"/>
              <a:gd name="connsiteY30570" fmla="*/ 188173 h 2128862"/>
              <a:gd name="connsiteX30571" fmla="*/ 795856 w 2482948"/>
              <a:gd name="connsiteY30571" fmla="*/ 189716 h 2128862"/>
              <a:gd name="connsiteX30572" fmla="*/ 795444 w 2482948"/>
              <a:gd name="connsiteY30572" fmla="*/ 190167 h 2128862"/>
              <a:gd name="connsiteX30573" fmla="*/ 795440 w 2482948"/>
              <a:gd name="connsiteY30573" fmla="*/ 192242 h 2128862"/>
              <a:gd name="connsiteX30574" fmla="*/ 795435 w 2482948"/>
              <a:gd name="connsiteY30574" fmla="*/ 195222 h 2128862"/>
              <a:gd name="connsiteX30575" fmla="*/ 799478 w 2482948"/>
              <a:gd name="connsiteY30575" fmla="*/ 189782 h 2128862"/>
              <a:gd name="connsiteX30576" fmla="*/ 620999 w 2482948"/>
              <a:gd name="connsiteY30576" fmla="*/ 186732 h 2128862"/>
              <a:gd name="connsiteX30577" fmla="*/ 605891 w 2482948"/>
              <a:gd name="connsiteY30577" fmla="*/ 199113 h 2128862"/>
              <a:gd name="connsiteX30578" fmla="*/ 602675 w 2482948"/>
              <a:gd name="connsiteY30578" fmla="*/ 203304 h 2128862"/>
              <a:gd name="connsiteX30579" fmla="*/ 594546 w 2482948"/>
              <a:gd name="connsiteY30579" fmla="*/ 228424 h 2128862"/>
              <a:gd name="connsiteX30580" fmla="*/ 602594 w 2482948"/>
              <a:gd name="connsiteY30580" fmla="*/ 220068 h 2128862"/>
              <a:gd name="connsiteX30581" fmla="*/ 607422 w 2482948"/>
              <a:gd name="connsiteY30581" fmla="*/ 216021 h 2128862"/>
              <a:gd name="connsiteX30582" fmla="*/ 612372 w 2482948"/>
              <a:gd name="connsiteY30582" fmla="*/ 205343 h 2128862"/>
              <a:gd name="connsiteX30583" fmla="*/ 1221014 w 2482948"/>
              <a:gd name="connsiteY30583" fmla="*/ 186416 h 2128862"/>
              <a:gd name="connsiteX30584" fmla="*/ 1227833 w 2482948"/>
              <a:gd name="connsiteY30584" fmla="*/ 214593 h 2128862"/>
              <a:gd name="connsiteX30585" fmla="*/ 1214044 w 2482948"/>
              <a:gd name="connsiteY30585" fmla="*/ 278021 h 2128862"/>
              <a:gd name="connsiteX30586" fmla="*/ 1193360 w 2482948"/>
              <a:gd name="connsiteY30586" fmla="*/ 313182 h 2128862"/>
              <a:gd name="connsiteX30587" fmla="*/ 1137172 w 2482948"/>
              <a:gd name="connsiteY30587" fmla="*/ 398378 h 2128862"/>
              <a:gd name="connsiteX30588" fmla="*/ 1112772 w 2482948"/>
              <a:gd name="connsiteY30588" fmla="*/ 430802 h 2128862"/>
              <a:gd name="connsiteX30589" fmla="*/ 1126043 w 2482948"/>
              <a:gd name="connsiteY30589" fmla="*/ 413519 h 2128862"/>
              <a:gd name="connsiteX30590" fmla="*/ 1127624 w 2482948"/>
              <a:gd name="connsiteY30590" fmla="*/ 411460 h 2128862"/>
              <a:gd name="connsiteX30591" fmla="*/ 1136705 w 2482948"/>
              <a:gd name="connsiteY30591" fmla="*/ 399321 h 2128862"/>
              <a:gd name="connsiteX30592" fmla="*/ 1153204 w 2482948"/>
              <a:gd name="connsiteY30592" fmla="*/ 377266 h 2128862"/>
              <a:gd name="connsiteX30593" fmla="*/ 1178274 w 2482948"/>
              <a:gd name="connsiteY30593" fmla="*/ 342028 h 2128862"/>
              <a:gd name="connsiteX30594" fmla="*/ 1182924 w 2482948"/>
              <a:gd name="connsiteY30594" fmla="*/ 335054 h 2128862"/>
              <a:gd name="connsiteX30595" fmla="*/ 1193085 w 2482948"/>
              <a:gd name="connsiteY30595" fmla="*/ 316904 h 2128862"/>
              <a:gd name="connsiteX30596" fmla="*/ 1193085 w 2482948"/>
              <a:gd name="connsiteY30596" fmla="*/ 316215 h 2128862"/>
              <a:gd name="connsiteX30597" fmla="*/ 1214181 w 2482948"/>
              <a:gd name="connsiteY30597" fmla="*/ 282985 h 2128862"/>
              <a:gd name="connsiteX30598" fmla="*/ 1214181 w 2482948"/>
              <a:gd name="connsiteY30598" fmla="*/ 282020 h 2128862"/>
              <a:gd name="connsiteX30599" fmla="*/ 1229350 w 2482948"/>
              <a:gd name="connsiteY30599" fmla="*/ 220384 h 2128862"/>
              <a:gd name="connsiteX30600" fmla="*/ 1221628 w 2482948"/>
              <a:gd name="connsiteY30600" fmla="*/ 187431 h 2128862"/>
              <a:gd name="connsiteX30601" fmla="*/ 685893 w 2482948"/>
              <a:gd name="connsiteY30601" fmla="*/ 186411 h 2128862"/>
              <a:gd name="connsiteX30602" fmla="*/ 685674 w 2482948"/>
              <a:gd name="connsiteY30602" fmla="*/ 187294 h 2128862"/>
              <a:gd name="connsiteX30603" fmla="*/ 690146 w 2482948"/>
              <a:gd name="connsiteY30603" fmla="*/ 189676 h 2128862"/>
              <a:gd name="connsiteX30604" fmla="*/ 691253 w 2482948"/>
              <a:gd name="connsiteY30604" fmla="*/ 190265 h 2128862"/>
              <a:gd name="connsiteX30605" fmla="*/ 691842 w 2482948"/>
              <a:gd name="connsiteY30605" fmla="*/ 190579 h 2128862"/>
              <a:gd name="connsiteX30606" fmla="*/ 692858 w 2482948"/>
              <a:gd name="connsiteY30606" fmla="*/ 189837 h 2128862"/>
              <a:gd name="connsiteX30607" fmla="*/ 681341 w 2482948"/>
              <a:gd name="connsiteY30607" fmla="*/ 185953 h 2128862"/>
              <a:gd name="connsiteX30608" fmla="*/ 665317 w 2482948"/>
              <a:gd name="connsiteY30608" fmla="*/ 206184 h 2128862"/>
              <a:gd name="connsiteX30609" fmla="*/ 664751 w 2482948"/>
              <a:gd name="connsiteY30609" fmla="*/ 208083 h 2128862"/>
              <a:gd name="connsiteX30610" fmla="*/ 663603 w 2482948"/>
              <a:gd name="connsiteY30610" fmla="*/ 211932 h 2128862"/>
              <a:gd name="connsiteX30611" fmla="*/ 667615 w 2482948"/>
              <a:gd name="connsiteY30611" fmla="*/ 206767 h 2128862"/>
              <a:gd name="connsiteX30612" fmla="*/ 680183 w 2482948"/>
              <a:gd name="connsiteY30612" fmla="*/ 190585 h 2128862"/>
              <a:gd name="connsiteX30613" fmla="*/ 681208 w 2482948"/>
              <a:gd name="connsiteY30613" fmla="*/ 186485 h 2128862"/>
              <a:gd name="connsiteX30614" fmla="*/ 594564 w 2482948"/>
              <a:gd name="connsiteY30614" fmla="*/ 184981 h 2128862"/>
              <a:gd name="connsiteX30615" fmla="*/ 588250 w 2482948"/>
              <a:gd name="connsiteY30615" fmla="*/ 190489 h 2128862"/>
              <a:gd name="connsiteX30616" fmla="*/ 572030 w 2482948"/>
              <a:gd name="connsiteY30616" fmla="*/ 205939 h 2128862"/>
              <a:gd name="connsiteX30617" fmla="*/ 566443 w 2482948"/>
              <a:gd name="connsiteY30617" fmla="*/ 217578 h 2128862"/>
              <a:gd name="connsiteX30618" fmla="*/ 559617 w 2482948"/>
              <a:gd name="connsiteY30618" fmla="*/ 231799 h 2128862"/>
              <a:gd name="connsiteX30619" fmla="*/ 555214 w 2482948"/>
              <a:gd name="connsiteY30619" fmla="*/ 240973 h 2128862"/>
              <a:gd name="connsiteX30620" fmla="*/ 555443 w 2482948"/>
              <a:gd name="connsiteY30620" fmla="*/ 240728 h 2128862"/>
              <a:gd name="connsiteX30621" fmla="*/ 555456 w 2482948"/>
              <a:gd name="connsiteY30621" fmla="*/ 240714 h 2128862"/>
              <a:gd name="connsiteX30622" fmla="*/ 571433 w 2482948"/>
              <a:gd name="connsiteY30622" fmla="*/ 225419 h 2128862"/>
              <a:gd name="connsiteX30623" fmla="*/ 571995 w 2482948"/>
              <a:gd name="connsiteY30623" fmla="*/ 223805 h 2128862"/>
              <a:gd name="connsiteX30624" fmla="*/ 1003168 w 2482948"/>
              <a:gd name="connsiteY30624" fmla="*/ 184733 h 2128862"/>
              <a:gd name="connsiteX30625" fmla="*/ 991483 w 2482948"/>
              <a:gd name="connsiteY30625" fmla="*/ 191278 h 2128862"/>
              <a:gd name="connsiteX30626" fmla="*/ 993160 w 2482948"/>
              <a:gd name="connsiteY30626" fmla="*/ 195605 h 2128862"/>
              <a:gd name="connsiteX30627" fmla="*/ 993702 w 2482948"/>
              <a:gd name="connsiteY30627" fmla="*/ 195254 h 2128862"/>
              <a:gd name="connsiteX30628" fmla="*/ 998775 w 2482948"/>
              <a:gd name="connsiteY30628" fmla="*/ 191976 h 2128862"/>
              <a:gd name="connsiteX30629" fmla="*/ 1004309 w 2482948"/>
              <a:gd name="connsiteY30629" fmla="*/ 188400 h 2128862"/>
              <a:gd name="connsiteX30630" fmla="*/ 984523 w 2482948"/>
              <a:gd name="connsiteY30630" fmla="*/ 184493 h 2128862"/>
              <a:gd name="connsiteX30631" fmla="*/ 972302 w 2482948"/>
              <a:gd name="connsiteY30631" fmla="*/ 190601 h 2128862"/>
              <a:gd name="connsiteX30632" fmla="*/ 974341 w 2482948"/>
              <a:gd name="connsiteY30632" fmla="*/ 196421 h 2128862"/>
              <a:gd name="connsiteX30633" fmla="*/ 986082 w 2482948"/>
              <a:gd name="connsiteY30633" fmla="*/ 189771 h 2128862"/>
              <a:gd name="connsiteX30634" fmla="*/ 568826 w 2482948"/>
              <a:gd name="connsiteY30634" fmla="*/ 184421 h 2128862"/>
              <a:gd name="connsiteX30635" fmla="*/ 559631 w 2482948"/>
              <a:gd name="connsiteY30635" fmla="*/ 193132 h 2128862"/>
              <a:gd name="connsiteX30636" fmla="*/ 552624 w 2482948"/>
              <a:gd name="connsiteY30636" fmla="*/ 200417 h 2128862"/>
              <a:gd name="connsiteX30637" fmla="*/ 528045 w 2482948"/>
              <a:gd name="connsiteY30637" fmla="*/ 235809 h 2128862"/>
              <a:gd name="connsiteX30638" fmla="*/ 523821 w 2482948"/>
              <a:gd name="connsiteY30638" fmla="*/ 248102 h 2128862"/>
              <a:gd name="connsiteX30639" fmla="*/ 536944 w 2482948"/>
              <a:gd name="connsiteY30639" fmla="*/ 234087 h 2128862"/>
              <a:gd name="connsiteX30640" fmla="*/ 1040676 w 2482948"/>
              <a:gd name="connsiteY30640" fmla="*/ 183642 h 2128862"/>
              <a:gd name="connsiteX30641" fmla="*/ 1035379 w 2482948"/>
              <a:gd name="connsiteY30641" fmla="*/ 188513 h 2128862"/>
              <a:gd name="connsiteX30642" fmla="*/ 1030616 w 2482948"/>
              <a:gd name="connsiteY30642" fmla="*/ 192566 h 2128862"/>
              <a:gd name="connsiteX30643" fmla="*/ 1030617 w 2482948"/>
              <a:gd name="connsiteY30643" fmla="*/ 192568 h 2128862"/>
              <a:gd name="connsiteX30644" fmla="*/ 1031151 w 2482948"/>
              <a:gd name="connsiteY30644" fmla="*/ 193743 h 2128862"/>
              <a:gd name="connsiteX30645" fmla="*/ 1035692 w 2482948"/>
              <a:gd name="connsiteY30645" fmla="*/ 189469 h 2128862"/>
              <a:gd name="connsiteX30646" fmla="*/ 1038830 w 2482948"/>
              <a:gd name="connsiteY30646" fmla="*/ 186091 h 2128862"/>
              <a:gd name="connsiteX30647" fmla="*/ 1040822 w 2482948"/>
              <a:gd name="connsiteY30647" fmla="*/ 183946 h 2128862"/>
              <a:gd name="connsiteX30648" fmla="*/ 1040793 w 2482948"/>
              <a:gd name="connsiteY30648" fmla="*/ 183885 h 2128862"/>
              <a:gd name="connsiteX30649" fmla="*/ 1040745 w 2482948"/>
              <a:gd name="connsiteY30649" fmla="*/ 183785 h 2128862"/>
              <a:gd name="connsiteX30650" fmla="*/ 1021081 w 2482948"/>
              <a:gd name="connsiteY30650" fmla="*/ 183423 h 2128862"/>
              <a:gd name="connsiteX30651" fmla="*/ 1012929 w 2482948"/>
              <a:gd name="connsiteY30651" fmla="*/ 188735 h 2128862"/>
              <a:gd name="connsiteX30652" fmla="*/ 1010484 w 2482948"/>
              <a:gd name="connsiteY30652" fmla="*/ 190328 h 2128862"/>
              <a:gd name="connsiteX30653" fmla="*/ 1011638 w 2482948"/>
              <a:gd name="connsiteY30653" fmla="*/ 193087 h 2128862"/>
              <a:gd name="connsiteX30654" fmla="*/ 1011891 w 2482948"/>
              <a:gd name="connsiteY30654" fmla="*/ 192904 h 2128862"/>
              <a:gd name="connsiteX30655" fmla="*/ 1017804 w 2482948"/>
              <a:gd name="connsiteY30655" fmla="*/ 188404 h 2128862"/>
              <a:gd name="connsiteX30656" fmla="*/ 1021920 w 2482948"/>
              <a:gd name="connsiteY30656" fmla="*/ 185272 h 2128862"/>
              <a:gd name="connsiteX30657" fmla="*/ 1021911 w 2482948"/>
              <a:gd name="connsiteY30657" fmla="*/ 185253 h 2128862"/>
              <a:gd name="connsiteX30658" fmla="*/ 1021872 w 2482948"/>
              <a:gd name="connsiteY30658" fmla="*/ 185168 h 2128862"/>
              <a:gd name="connsiteX30659" fmla="*/ 964673 w 2482948"/>
              <a:gd name="connsiteY30659" fmla="*/ 182380 h 2128862"/>
              <a:gd name="connsiteX30660" fmla="*/ 960141 w 2482948"/>
              <a:gd name="connsiteY30660" fmla="*/ 184383 h 2128862"/>
              <a:gd name="connsiteX30661" fmla="*/ 952741 w 2482948"/>
              <a:gd name="connsiteY30661" fmla="*/ 187653 h 2128862"/>
              <a:gd name="connsiteX30662" fmla="*/ 953318 w 2482948"/>
              <a:gd name="connsiteY30662" fmla="*/ 189446 h 2128862"/>
              <a:gd name="connsiteX30663" fmla="*/ 954787 w 2482948"/>
              <a:gd name="connsiteY30663" fmla="*/ 194010 h 2128862"/>
              <a:gd name="connsiteX30664" fmla="*/ 966701 w 2482948"/>
              <a:gd name="connsiteY30664" fmla="*/ 188105 h 2128862"/>
              <a:gd name="connsiteX30665" fmla="*/ 1079231 w 2482948"/>
              <a:gd name="connsiteY30665" fmla="*/ 180972 h 2128862"/>
              <a:gd name="connsiteX30666" fmla="*/ 1081671 w 2482948"/>
              <a:gd name="connsiteY30666" fmla="*/ 193084 h 2128862"/>
              <a:gd name="connsiteX30667" fmla="*/ 1081671 w 2482948"/>
              <a:gd name="connsiteY30667" fmla="*/ 219270 h 2128862"/>
              <a:gd name="connsiteX30668" fmla="*/ 1082914 w 2482948"/>
              <a:gd name="connsiteY30668" fmla="*/ 223564 h 2128862"/>
              <a:gd name="connsiteX30669" fmla="*/ 1082914 w 2482948"/>
              <a:gd name="connsiteY30669" fmla="*/ 197082 h 2128862"/>
              <a:gd name="connsiteX30670" fmla="*/ 1080395 w 2482948"/>
              <a:gd name="connsiteY30670" fmla="*/ 183282 h 2128862"/>
              <a:gd name="connsiteX30671" fmla="*/ 1080133 w 2482948"/>
              <a:gd name="connsiteY30671" fmla="*/ 182762 h 2128862"/>
              <a:gd name="connsiteX30672" fmla="*/ 745591 w 2482948"/>
              <a:gd name="connsiteY30672" fmla="*/ 179532 h 2128862"/>
              <a:gd name="connsiteX30673" fmla="*/ 732560 w 2482948"/>
              <a:gd name="connsiteY30673" fmla="*/ 188441 h 2128862"/>
              <a:gd name="connsiteX30674" fmla="*/ 742828 w 2482948"/>
              <a:gd name="connsiteY30674" fmla="*/ 193346 h 2128862"/>
              <a:gd name="connsiteX30675" fmla="*/ 944867 w 2482948"/>
              <a:gd name="connsiteY30675" fmla="*/ 178916 h 2128862"/>
              <a:gd name="connsiteX30676" fmla="*/ 933425 w 2482948"/>
              <a:gd name="connsiteY30676" fmla="*/ 183576 h 2128862"/>
              <a:gd name="connsiteX30677" fmla="*/ 935398 w 2482948"/>
              <a:gd name="connsiteY30677" fmla="*/ 190696 h 2128862"/>
              <a:gd name="connsiteX30678" fmla="*/ 942566 w 2482948"/>
              <a:gd name="connsiteY30678" fmla="*/ 187341 h 2128862"/>
              <a:gd name="connsiteX30679" fmla="*/ 945701 w 2482948"/>
              <a:gd name="connsiteY30679" fmla="*/ 185875 h 2128862"/>
              <a:gd name="connsiteX30680" fmla="*/ 946914 w 2482948"/>
              <a:gd name="connsiteY30680" fmla="*/ 185307 h 2128862"/>
              <a:gd name="connsiteX30681" fmla="*/ 1038284 w 2482948"/>
              <a:gd name="connsiteY30681" fmla="*/ 178683 h 2128862"/>
              <a:gd name="connsiteX30682" fmla="*/ 1027834 w 2482948"/>
              <a:gd name="connsiteY30682" fmla="*/ 186436 h 2128862"/>
              <a:gd name="connsiteX30683" fmla="*/ 1028127 w 2482948"/>
              <a:gd name="connsiteY30683" fmla="*/ 187082 h 2128862"/>
              <a:gd name="connsiteX30684" fmla="*/ 1028594 w 2482948"/>
              <a:gd name="connsiteY30684" fmla="*/ 188112 h 2128862"/>
              <a:gd name="connsiteX30685" fmla="*/ 1038566 w 2482948"/>
              <a:gd name="connsiteY30685" fmla="*/ 179269 h 2128862"/>
              <a:gd name="connsiteX30686" fmla="*/ 1211001 w 2482948"/>
              <a:gd name="connsiteY30686" fmla="*/ 178543 h 2128862"/>
              <a:gd name="connsiteX30687" fmla="*/ 1219146 w 2482948"/>
              <a:gd name="connsiteY30687" fmla="*/ 210594 h 2128862"/>
              <a:gd name="connsiteX30688" fmla="*/ 1206184 w 2482948"/>
              <a:gd name="connsiteY30688" fmla="*/ 273747 h 2128862"/>
              <a:gd name="connsiteX30689" fmla="*/ 1186605 w 2482948"/>
              <a:gd name="connsiteY30689" fmla="*/ 309046 h 2128862"/>
              <a:gd name="connsiteX30690" fmla="*/ 1170336 w 2482948"/>
              <a:gd name="connsiteY30690" fmla="*/ 339376 h 2128862"/>
              <a:gd name="connsiteX30691" fmla="*/ 1165496 w 2482948"/>
              <a:gd name="connsiteY30691" fmla="*/ 346325 h 2128862"/>
              <a:gd name="connsiteX30692" fmla="*/ 1160908 w 2482948"/>
              <a:gd name="connsiteY30692" fmla="*/ 352913 h 2128862"/>
              <a:gd name="connsiteX30693" fmla="*/ 1131226 w 2482948"/>
              <a:gd name="connsiteY30693" fmla="*/ 395534 h 2128862"/>
              <a:gd name="connsiteX30694" fmla="*/ 1125723 w 2482948"/>
              <a:gd name="connsiteY30694" fmla="*/ 402946 h 2128862"/>
              <a:gd name="connsiteX30695" fmla="*/ 1083098 w 2482948"/>
              <a:gd name="connsiteY30695" fmla="*/ 460359 h 2128862"/>
              <a:gd name="connsiteX30696" fmla="*/ 1122556 w 2482948"/>
              <a:gd name="connsiteY30696" fmla="*/ 408237 h 2128862"/>
              <a:gd name="connsiteX30697" fmla="*/ 1187568 w 2482948"/>
              <a:gd name="connsiteY30697" fmla="*/ 312079 h 2128862"/>
              <a:gd name="connsiteX30698" fmla="*/ 1187568 w 2482948"/>
              <a:gd name="connsiteY30698" fmla="*/ 311389 h 2128862"/>
              <a:gd name="connsiteX30699" fmla="*/ 1207700 w 2482948"/>
              <a:gd name="connsiteY30699" fmla="*/ 278158 h 2128862"/>
              <a:gd name="connsiteX30700" fmla="*/ 1207700 w 2482948"/>
              <a:gd name="connsiteY30700" fmla="*/ 277193 h 2128862"/>
              <a:gd name="connsiteX30701" fmla="*/ 1207700 w 2482948"/>
              <a:gd name="connsiteY30701" fmla="*/ 276504 h 2128862"/>
              <a:gd name="connsiteX30702" fmla="*/ 1221489 w 2482948"/>
              <a:gd name="connsiteY30702" fmla="*/ 215420 h 2128862"/>
              <a:gd name="connsiteX30703" fmla="*/ 1213492 w 2482948"/>
              <a:gd name="connsiteY30703" fmla="*/ 182604 h 2128862"/>
              <a:gd name="connsiteX30704" fmla="*/ 999717 w 2482948"/>
              <a:gd name="connsiteY30704" fmla="*/ 177175 h 2128862"/>
              <a:gd name="connsiteX30705" fmla="*/ 988164 w 2482948"/>
              <a:gd name="connsiteY30705" fmla="*/ 182715 h 2128862"/>
              <a:gd name="connsiteX30706" fmla="*/ 990032 w 2482948"/>
              <a:gd name="connsiteY30706" fmla="*/ 187533 h 2128862"/>
              <a:gd name="connsiteX30707" fmla="*/ 992932 w 2482948"/>
              <a:gd name="connsiteY30707" fmla="*/ 185891 h 2128862"/>
              <a:gd name="connsiteX30708" fmla="*/ 1001940 w 2482948"/>
              <a:gd name="connsiteY30708" fmla="*/ 180788 h 2128862"/>
              <a:gd name="connsiteX30709" fmla="*/ 1001854 w 2482948"/>
              <a:gd name="connsiteY30709" fmla="*/ 180511 h 2128862"/>
              <a:gd name="connsiteX30710" fmla="*/ 1001725 w 2482948"/>
              <a:gd name="connsiteY30710" fmla="*/ 180098 h 2128862"/>
              <a:gd name="connsiteX30711" fmla="*/ 807778 w 2482948"/>
              <a:gd name="connsiteY30711" fmla="*/ 176903 h 2128862"/>
              <a:gd name="connsiteX30712" fmla="*/ 806295 w 2482948"/>
              <a:gd name="connsiteY30712" fmla="*/ 178305 h 2128862"/>
              <a:gd name="connsiteX30713" fmla="*/ 807842 w 2482948"/>
              <a:gd name="connsiteY30713" fmla="*/ 177600 h 2128862"/>
              <a:gd name="connsiteX30714" fmla="*/ 1017929 w 2482948"/>
              <a:gd name="connsiteY30714" fmla="*/ 176466 h 2128862"/>
              <a:gd name="connsiteX30715" fmla="*/ 1007201 w 2482948"/>
              <a:gd name="connsiteY30715" fmla="*/ 182474 h 2128862"/>
              <a:gd name="connsiteX30716" fmla="*/ 1007998 w 2482948"/>
              <a:gd name="connsiteY30716" fmla="*/ 184382 h 2128862"/>
              <a:gd name="connsiteX30717" fmla="*/ 1008297 w 2482948"/>
              <a:gd name="connsiteY30717" fmla="*/ 185096 h 2128862"/>
              <a:gd name="connsiteX30718" fmla="*/ 1008536 w 2482948"/>
              <a:gd name="connsiteY30718" fmla="*/ 185668 h 2128862"/>
              <a:gd name="connsiteX30719" fmla="*/ 1011621 w 2482948"/>
              <a:gd name="connsiteY30719" fmla="*/ 183674 h 2128862"/>
              <a:gd name="connsiteX30720" fmla="*/ 1012133 w 2482948"/>
              <a:gd name="connsiteY30720" fmla="*/ 183338 h 2128862"/>
              <a:gd name="connsiteX30721" fmla="*/ 1019003 w 2482948"/>
              <a:gd name="connsiteY30721" fmla="*/ 178836 h 2128862"/>
              <a:gd name="connsiteX30722" fmla="*/ 979871 w 2482948"/>
              <a:gd name="connsiteY30722" fmla="*/ 175663 h 2128862"/>
              <a:gd name="connsiteX30723" fmla="*/ 968785 w 2482948"/>
              <a:gd name="connsiteY30723" fmla="*/ 180563 h 2128862"/>
              <a:gd name="connsiteX30724" fmla="*/ 970728 w 2482948"/>
              <a:gd name="connsiteY30724" fmla="*/ 186110 h 2128862"/>
              <a:gd name="connsiteX30725" fmla="*/ 976909 w 2482948"/>
              <a:gd name="connsiteY30725" fmla="*/ 183046 h 2128862"/>
              <a:gd name="connsiteX30726" fmla="*/ 982196 w 2482948"/>
              <a:gd name="connsiteY30726" fmla="*/ 180425 h 2128862"/>
              <a:gd name="connsiteX30727" fmla="*/ 982716 w 2482948"/>
              <a:gd name="connsiteY30727" fmla="*/ 180168 h 2128862"/>
              <a:gd name="connsiteX30728" fmla="*/ 1258427 w 2482948"/>
              <a:gd name="connsiteY30728" fmla="*/ 175081 h 2128862"/>
              <a:gd name="connsiteX30729" fmla="*/ 1263467 w 2482948"/>
              <a:gd name="connsiteY30729" fmla="*/ 184172 h 2128862"/>
              <a:gd name="connsiteX30730" fmla="*/ 1274769 w 2482948"/>
              <a:gd name="connsiteY30730" fmla="*/ 204563 h 2128862"/>
              <a:gd name="connsiteX30731" fmla="*/ 1281331 w 2482948"/>
              <a:gd name="connsiteY30731" fmla="*/ 241066 h 2128862"/>
              <a:gd name="connsiteX30732" fmla="*/ 1257614 w 2482948"/>
              <a:gd name="connsiteY30732" fmla="*/ 307803 h 2128862"/>
              <a:gd name="connsiteX30733" fmla="*/ 1257381 w 2482948"/>
              <a:gd name="connsiteY30733" fmla="*/ 308110 h 2128862"/>
              <a:gd name="connsiteX30734" fmla="*/ 1273957 w 2482948"/>
              <a:gd name="connsiteY30734" fmla="*/ 288004 h 2128862"/>
              <a:gd name="connsiteX30735" fmla="*/ 1278766 w 2482948"/>
              <a:gd name="connsiteY30735" fmla="*/ 279899 h 2128862"/>
              <a:gd name="connsiteX30736" fmla="*/ 1284916 w 2482948"/>
              <a:gd name="connsiteY30736" fmla="*/ 245755 h 2128862"/>
              <a:gd name="connsiteX30737" fmla="*/ 1279126 w 2482948"/>
              <a:gd name="connsiteY30737" fmla="*/ 210319 h 2128862"/>
              <a:gd name="connsiteX30738" fmla="*/ 1262028 w 2482948"/>
              <a:gd name="connsiteY30738" fmla="*/ 179295 h 2128862"/>
              <a:gd name="connsiteX30739" fmla="*/ 1258994 w 2482948"/>
              <a:gd name="connsiteY30739" fmla="*/ 175434 h 2128862"/>
              <a:gd name="connsiteX30740" fmla="*/ 1044053 w 2482948"/>
              <a:gd name="connsiteY30740" fmla="*/ 174403 h 2128862"/>
              <a:gd name="connsiteX30741" fmla="*/ 1043082 w 2482948"/>
              <a:gd name="connsiteY30741" fmla="*/ 175123 h 2128862"/>
              <a:gd name="connsiteX30742" fmla="*/ 1042315 w 2482948"/>
              <a:gd name="connsiteY30742" fmla="*/ 175692 h 2128862"/>
              <a:gd name="connsiteX30743" fmla="*/ 1042401 w 2482948"/>
              <a:gd name="connsiteY30743" fmla="*/ 175868 h 2128862"/>
              <a:gd name="connsiteX30744" fmla="*/ 1043678 w 2482948"/>
              <a:gd name="connsiteY30744" fmla="*/ 174735 h 2128862"/>
              <a:gd name="connsiteX30745" fmla="*/ 1035909 w 2482948"/>
              <a:gd name="connsiteY30745" fmla="*/ 173761 h 2128862"/>
              <a:gd name="connsiteX30746" fmla="*/ 1025237 w 2482948"/>
              <a:gd name="connsiteY30746" fmla="*/ 180715 h 2128862"/>
              <a:gd name="connsiteX30747" fmla="*/ 1025923 w 2482948"/>
              <a:gd name="connsiteY30747" fmla="*/ 182226 h 2128862"/>
              <a:gd name="connsiteX30748" fmla="*/ 1036215 w 2482948"/>
              <a:gd name="connsiteY30748" fmla="*/ 174395 h 2128862"/>
              <a:gd name="connsiteX30749" fmla="*/ 1061126 w 2482948"/>
              <a:gd name="connsiteY30749" fmla="*/ 173713 h 2128862"/>
              <a:gd name="connsiteX30750" fmla="*/ 1061125 w 2482948"/>
              <a:gd name="connsiteY30750" fmla="*/ 173714 h 2128862"/>
              <a:gd name="connsiteX30751" fmla="*/ 1061023 w 2482948"/>
              <a:gd name="connsiteY30751" fmla="*/ 174014 h 2128862"/>
              <a:gd name="connsiteX30752" fmla="*/ 1060984 w 2482948"/>
              <a:gd name="connsiteY30752" fmla="*/ 174127 h 2128862"/>
              <a:gd name="connsiteX30753" fmla="*/ 1061415 w 2482948"/>
              <a:gd name="connsiteY30753" fmla="*/ 176686 h 2128862"/>
              <a:gd name="connsiteX30754" fmla="*/ 1061838 w 2482948"/>
              <a:gd name="connsiteY30754" fmla="*/ 177493 h 2128862"/>
              <a:gd name="connsiteX30755" fmla="*/ 1062329 w 2482948"/>
              <a:gd name="connsiteY30755" fmla="*/ 178430 h 2128862"/>
              <a:gd name="connsiteX30756" fmla="*/ 1061136 w 2482948"/>
              <a:gd name="connsiteY30756" fmla="*/ 173752 h 2128862"/>
              <a:gd name="connsiteX30757" fmla="*/ 1251241 w 2482948"/>
              <a:gd name="connsiteY30757" fmla="*/ 173298 h 2128862"/>
              <a:gd name="connsiteX30758" fmla="*/ 1254503 w 2482948"/>
              <a:gd name="connsiteY30758" fmla="*/ 179153 h 2128862"/>
              <a:gd name="connsiteX30759" fmla="*/ 1253478 w 2482948"/>
              <a:gd name="connsiteY30759" fmla="*/ 176261 h 2128862"/>
              <a:gd name="connsiteX30760" fmla="*/ 1252099 w 2482948"/>
              <a:gd name="connsiteY30760" fmla="*/ 174469 h 2128862"/>
              <a:gd name="connsiteX30761" fmla="*/ 961002 w 2482948"/>
              <a:gd name="connsiteY30761" fmla="*/ 172345 h 2128862"/>
              <a:gd name="connsiteX30762" fmla="*/ 953030 w 2482948"/>
              <a:gd name="connsiteY30762" fmla="*/ 175591 h 2128862"/>
              <a:gd name="connsiteX30763" fmla="*/ 949342 w 2482948"/>
              <a:gd name="connsiteY30763" fmla="*/ 177093 h 2128862"/>
              <a:gd name="connsiteX30764" fmla="*/ 951322 w 2482948"/>
              <a:gd name="connsiteY30764" fmla="*/ 183244 h 2128862"/>
              <a:gd name="connsiteX30765" fmla="*/ 953775 w 2482948"/>
              <a:gd name="connsiteY30765" fmla="*/ 182096 h 2128862"/>
              <a:gd name="connsiteX30766" fmla="*/ 959875 w 2482948"/>
              <a:gd name="connsiteY30766" fmla="*/ 179506 h 2128862"/>
              <a:gd name="connsiteX30767" fmla="*/ 963160 w 2482948"/>
              <a:gd name="connsiteY30767" fmla="*/ 178111 h 2128862"/>
              <a:gd name="connsiteX30768" fmla="*/ 961351 w 2482948"/>
              <a:gd name="connsiteY30768" fmla="*/ 173003 h 2128862"/>
              <a:gd name="connsiteX30769" fmla="*/ 1187117 w 2482948"/>
              <a:gd name="connsiteY30769" fmla="*/ 170937 h 2128862"/>
              <a:gd name="connsiteX30770" fmla="*/ 1195015 w 2482948"/>
              <a:gd name="connsiteY30770" fmla="*/ 198874 h 2128862"/>
              <a:gd name="connsiteX30771" fmla="*/ 1186053 w 2482948"/>
              <a:gd name="connsiteY30771" fmla="*/ 260784 h 2128862"/>
              <a:gd name="connsiteX30772" fmla="*/ 1169644 w 2482948"/>
              <a:gd name="connsiteY30772" fmla="*/ 296221 h 2128862"/>
              <a:gd name="connsiteX30773" fmla="*/ 1163917 w 2482948"/>
              <a:gd name="connsiteY30773" fmla="*/ 311514 h 2128862"/>
              <a:gd name="connsiteX30774" fmla="*/ 1159339 w 2482948"/>
              <a:gd name="connsiteY30774" fmla="*/ 319680 h 2128862"/>
              <a:gd name="connsiteX30775" fmla="*/ 1158167 w 2482948"/>
              <a:gd name="connsiteY30775" fmla="*/ 322347 h 2128862"/>
              <a:gd name="connsiteX30776" fmla="*/ 1154934 w 2482948"/>
              <a:gd name="connsiteY30776" fmla="*/ 327536 h 2128862"/>
              <a:gd name="connsiteX30777" fmla="*/ 1152810 w 2482948"/>
              <a:gd name="connsiteY30777" fmla="*/ 331325 h 2128862"/>
              <a:gd name="connsiteX30778" fmla="*/ 1150745 w 2482948"/>
              <a:gd name="connsiteY30778" fmla="*/ 335007 h 2128862"/>
              <a:gd name="connsiteX30779" fmla="*/ 1142668 w 2482948"/>
              <a:gd name="connsiteY30779" fmla="*/ 347223 h 2128862"/>
              <a:gd name="connsiteX30780" fmla="*/ 1131639 w 2482948"/>
              <a:gd name="connsiteY30780" fmla="*/ 364923 h 2128862"/>
              <a:gd name="connsiteX30781" fmla="*/ 1114222 w 2482948"/>
              <a:gd name="connsiteY30781" fmla="*/ 390240 h 2128862"/>
              <a:gd name="connsiteX30782" fmla="*/ 1108112 w 2482948"/>
              <a:gd name="connsiteY30782" fmla="*/ 399480 h 2128862"/>
              <a:gd name="connsiteX30783" fmla="*/ 1101535 w 2482948"/>
              <a:gd name="connsiteY30783" fmla="*/ 408683 h 2128862"/>
              <a:gd name="connsiteX30784" fmla="*/ 1095164 w 2482948"/>
              <a:gd name="connsiteY30784" fmla="*/ 417944 h 2128862"/>
              <a:gd name="connsiteX30785" fmla="*/ 1053846 w 2482948"/>
              <a:gd name="connsiteY30785" fmla="*/ 475406 h 2128862"/>
              <a:gd name="connsiteX30786" fmla="*/ 1053420 w 2482948"/>
              <a:gd name="connsiteY30786" fmla="*/ 475985 h 2128862"/>
              <a:gd name="connsiteX30787" fmla="*/ 1023533 w 2482948"/>
              <a:gd name="connsiteY30787" fmla="*/ 516618 h 2128862"/>
              <a:gd name="connsiteX30788" fmla="*/ 1025038 w 2482948"/>
              <a:gd name="connsiteY30788" fmla="*/ 514596 h 2128862"/>
              <a:gd name="connsiteX30789" fmla="*/ 1052738 w 2482948"/>
              <a:gd name="connsiteY30789" fmla="*/ 477371 h 2128862"/>
              <a:gd name="connsiteX30790" fmla="*/ 1101202 w 2482948"/>
              <a:gd name="connsiteY30790" fmla="*/ 410686 h 2128862"/>
              <a:gd name="connsiteX30791" fmla="*/ 1114224 w 2482948"/>
              <a:gd name="connsiteY30791" fmla="*/ 392182 h 2128862"/>
              <a:gd name="connsiteX30792" fmla="*/ 1132327 w 2482948"/>
              <a:gd name="connsiteY30792" fmla="*/ 365568 h 2128862"/>
              <a:gd name="connsiteX30793" fmla="*/ 1143476 w 2482948"/>
              <a:gd name="connsiteY30793" fmla="*/ 349177 h 2128862"/>
              <a:gd name="connsiteX30794" fmla="*/ 1156088 w 2482948"/>
              <a:gd name="connsiteY30794" fmla="*/ 329647 h 2128862"/>
              <a:gd name="connsiteX30795" fmla="*/ 1160563 w 2482948"/>
              <a:gd name="connsiteY30795" fmla="*/ 322026 h 2128862"/>
              <a:gd name="connsiteX30796" fmla="*/ 1170610 w 2482948"/>
              <a:gd name="connsiteY30796" fmla="*/ 300359 h 2128862"/>
              <a:gd name="connsiteX30797" fmla="*/ 1187570 w 2482948"/>
              <a:gd name="connsiteY30797" fmla="*/ 267128 h 2128862"/>
              <a:gd name="connsiteX30798" fmla="*/ 1187570 w 2482948"/>
              <a:gd name="connsiteY30798" fmla="*/ 266300 h 2128862"/>
              <a:gd name="connsiteX30799" fmla="*/ 1187570 w 2482948"/>
              <a:gd name="connsiteY30799" fmla="*/ 265611 h 2128862"/>
              <a:gd name="connsiteX30800" fmla="*/ 1197635 w 2482948"/>
              <a:gd name="connsiteY30800" fmla="*/ 205493 h 2128862"/>
              <a:gd name="connsiteX30801" fmla="*/ 1188950 w 2482948"/>
              <a:gd name="connsiteY30801" fmla="*/ 173779 h 2128862"/>
              <a:gd name="connsiteX30802" fmla="*/ 1243090 w 2482948"/>
              <a:gd name="connsiteY30802" fmla="*/ 170648 h 2128862"/>
              <a:gd name="connsiteX30803" fmla="*/ 1259271 w 2482948"/>
              <a:gd name="connsiteY30803" fmla="*/ 198874 h 2128862"/>
              <a:gd name="connsiteX30804" fmla="*/ 1266166 w 2482948"/>
              <a:gd name="connsiteY30804" fmla="*/ 234725 h 2128862"/>
              <a:gd name="connsiteX30805" fmla="*/ 1245206 w 2482948"/>
              <a:gd name="connsiteY30805" fmla="*/ 300496 h 2128862"/>
              <a:gd name="connsiteX30806" fmla="*/ 1219422 w 2482948"/>
              <a:gd name="connsiteY30806" fmla="*/ 335519 h 2128862"/>
              <a:gd name="connsiteX30807" fmla="*/ 1166973 w 2482948"/>
              <a:gd name="connsiteY30807" fmla="*/ 404445 h 2128862"/>
              <a:gd name="connsiteX30808" fmla="*/ 1166802 w 2482948"/>
              <a:gd name="connsiteY30808" fmla="*/ 404658 h 2128862"/>
              <a:gd name="connsiteX30809" fmla="*/ 1166699 w 2482948"/>
              <a:gd name="connsiteY30809" fmla="*/ 404787 h 2128862"/>
              <a:gd name="connsiteX30810" fmla="*/ 1175730 w 2482948"/>
              <a:gd name="connsiteY30810" fmla="*/ 393627 h 2128862"/>
              <a:gd name="connsiteX30811" fmla="*/ 1175810 w 2482948"/>
              <a:gd name="connsiteY30811" fmla="*/ 393527 h 2128862"/>
              <a:gd name="connsiteX30812" fmla="*/ 1203100 w 2482948"/>
              <a:gd name="connsiteY30812" fmla="*/ 359376 h 2128862"/>
              <a:gd name="connsiteX30813" fmla="*/ 1205117 w 2482948"/>
              <a:gd name="connsiteY30813" fmla="*/ 356811 h 2128862"/>
              <a:gd name="connsiteX30814" fmla="*/ 1208337 w 2482948"/>
              <a:gd name="connsiteY30814" fmla="*/ 352714 h 2128862"/>
              <a:gd name="connsiteX30815" fmla="*/ 1220662 w 2482948"/>
              <a:gd name="connsiteY30815" fmla="*/ 336346 h 2128862"/>
              <a:gd name="connsiteX30816" fmla="*/ 1246998 w 2482948"/>
              <a:gd name="connsiteY30816" fmla="*/ 302702 h 2128862"/>
              <a:gd name="connsiteX30817" fmla="*/ 1246998 w 2482948"/>
              <a:gd name="connsiteY30817" fmla="*/ 301461 h 2128862"/>
              <a:gd name="connsiteX30818" fmla="*/ 1268369 w 2482948"/>
              <a:gd name="connsiteY30818" fmla="*/ 238171 h 2128862"/>
              <a:gd name="connsiteX30819" fmla="*/ 1261890 w 2482948"/>
              <a:gd name="connsiteY30819" fmla="*/ 203424 h 2128862"/>
              <a:gd name="connsiteX30820" fmla="*/ 1244653 w 2482948"/>
              <a:gd name="connsiteY30820" fmla="*/ 172677 h 2128862"/>
              <a:gd name="connsiteX30821" fmla="*/ 1243275 w 2482948"/>
              <a:gd name="connsiteY30821" fmla="*/ 170883 h 2128862"/>
              <a:gd name="connsiteX30822" fmla="*/ 1014942 w 2482948"/>
              <a:gd name="connsiteY30822" fmla="*/ 169875 h 2128862"/>
              <a:gd name="connsiteX30823" fmla="*/ 1004105 w 2482948"/>
              <a:gd name="connsiteY30823" fmla="*/ 175071 h 2128862"/>
              <a:gd name="connsiteX30824" fmla="*/ 1004404 w 2482948"/>
              <a:gd name="connsiteY30824" fmla="*/ 175785 h 2128862"/>
              <a:gd name="connsiteX30825" fmla="*/ 1004471 w 2482948"/>
              <a:gd name="connsiteY30825" fmla="*/ 175947 h 2128862"/>
              <a:gd name="connsiteX30826" fmla="*/ 1005623 w 2482948"/>
              <a:gd name="connsiteY30826" fmla="*/ 178702 h 2128862"/>
              <a:gd name="connsiteX30827" fmla="*/ 1009595 w 2482948"/>
              <a:gd name="connsiteY30827" fmla="*/ 176452 h 2128862"/>
              <a:gd name="connsiteX30828" fmla="*/ 1014378 w 2482948"/>
              <a:gd name="connsiteY30828" fmla="*/ 173742 h 2128862"/>
              <a:gd name="connsiteX30829" fmla="*/ 1016221 w 2482948"/>
              <a:gd name="connsiteY30829" fmla="*/ 172698 h 2128862"/>
              <a:gd name="connsiteX30830" fmla="*/ 1015265 w 2482948"/>
              <a:gd name="connsiteY30830" fmla="*/ 170589 h 2128862"/>
              <a:gd name="connsiteX30831" fmla="*/ 1015009 w 2482948"/>
              <a:gd name="connsiteY30831" fmla="*/ 170024 h 2128862"/>
              <a:gd name="connsiteX30832" fmla="*/ 729548 w 2482948"/>
              <a:gd name="connsiteY30832" fmla="*/ 169603 h 2128862"/>
              <a:gd name="connsiteX30833" fmla="*/ 718881 w 2482948"/>
              <a:gd name="connsiteY30833" fmla="*/ 176738 h 2128862"/>
              <a:gd name="connsiteX30834" fmla="*/ 717599 w 2482948"/>
              <a:gd name="connsiteY30834" fmla="*/ 177680 h 2128862"/>
              <a:gd name="connsiteX30835" fmla="*/ 717165 w 2482948"/>
              <a:gd name="connsiteY30835" fmla="*/ 179364 h 2128862"/>
              <a:gd name="connsiteX30836" fmla="*/ 716769 w 2482948"/>
              <a:gd name="connsiteY30836" fmla="*/ 180897 h 2128862"/>
              <a:gd name="connsiteX30837" fmla="*/ 726447 w 2482948"/>
              <a:gd name="connsiteY30837" fmla="*/ 185521 h 2128862"/>
              <a:gd name="connsiteX30838" fmla="*/ 726872 w 2482948"/>
              <a:gd name="connsiteY30838" fmla="*/ 183342 h 2128862"/>
              <a:gd name="connsiteX30839" fmla="*/ 994476 w 2482948"/>
              <a:gd name="connsiteY30839" fmla="*/ 169549 h 2128862"/>
              <a:gd name="connsiteX30840" fmla="*/ 988144 w 2482948"/>
              <a:gd name="connsiteY30840" fmla="*/ 172007 h 2128862"/>
              <a:gd name="connsiteX30841" fmla="*/ 984617 w 2482948"/>
              <a:gd name="connsiteY30841" fmla="*/ 173566 h 2128862"/>
              <a:gd name="connsiteX30842" fmla="*/ 986457 w 2482948"/>
              <a:gd name="connsiteY30842" fmla="*/ 178314 h 2128862"/>
              <a:gd name="connsiteX30843" fmla="*/ 991083 w 2482948"/>
              <a:gd name="connsiteY30843" fmla="*/ 176021 h 2128862"/>
              <a:gd name="connsiteX30844" fmla="*/ 994953 w 2482948"/>
              <a:gd name="connsiteY30844" fmla="*/ 174103 h 2128862"/>
              <a:gd name="connsiteX30845" fmla="*/ 996931 w 2482948"/>
              <a:gd name="connsiteY30845" fmla="*/ 173122 h 2128862"/>
              <a:gd name="connsiteX30846" fmla="*/ 996927 w 2482948"/>
              <a:gd name="connsiteY30846" fmla="*/ 173116 h 2128862"/>
              <a:gd name="connsiteX30847" fmla="*/ 995366 w 2482948"/>
              <a:gd name="connsiteY30847" fmla="*/ 170844 h 2128862"/>
              <a:gd name="connsiteX30848" fmla="*/ 761775 w 2482948"/>
              <a:gd name="connsiteY30848" fmla="*/ 169208 h 2128862"/>
              <a:gd name="connsiteX30849" fmla="*/ 753860 w 2482948"/>
              <a:gd name="connsiteY30849" fmla="*/ 173880 h 2128862"/>
              <a:gd name="connsiteX30850" fmla="*/ 751136 w 2482948"/>
              <a:gd name="connsiteY30850" fmla="*/ 175742 h 2128862"/>
              <a:gd name="connsiteX30851" fmla="*/ 748376 w 2482948"/>
              <a:gd name="connsiteY30851" fmla="*/ 189526 h 2128862"/>
              <a:gd name="connsiteX30852" fmla="*/ 747749 w 2482948"/>
              <a:gd name="connsiteY30852" fmla="*/ 192658 h 2128862"/>
              <a:gd name="connsiteX30853" fmla="*/ 758375 w 2482948"/>
              <a:gd name="connsiteY30853" fmla="*/ 186108 h 2128862"/>
              <a:gd name="connsiteX30854" fmla="*/ 758381 w 2482948"/>
              <a:gd name="connsiteY30854" fmla="*/ 186104 h 2128862"/>
              <a:gd name="connsiteX30855" fmla="*/ 759719 w 2482948"/>
              <a:gd name="connsiteY30855" fmla="*/ 185160 h 2128862"/>
              <a:gd name="connsiteX30856" fmla="*/ 761555 w 2482948"/>
              <a:gd name="connsiteY30856" fmla="*/ 170921 h 2128862"/>
              <a:gd name="connsiteX30857" fmla="*/ 1044535 w 2482948"/>
              <a:gd name="connsiteY30857" fmla="*/ 168063 h 2128862"/>
              <a:gd name="connsiteX30858" fmla="*/ 1042858 w 2482948"/>
              <a:gd name="connsiteY30858" fmla="*/ 169172 h 2128862"/>
              <a:gd name="connsiteX30859" fmla="*/ 1040050 w 2482948"/>
              <a:gd name="connsiteY30859" fmla="*/ 171028 h 2128862"/>
              <a:gd name="connsiteX30860" fmla="*/ 1040209 w 2482948"/>
              <a:gd name="connsiteY30860" fmla="*/ 171355 h 2128862"/>
              <a:gd name="connsiteX30861" fmla="*/ 1042008 w 2482948"/>
              <a:gd name="connsiteY30861" fmla="*/ 169986 h 2128862"/>
              <a:gd name="connsiteX30862" fmla="*/ 1033112 w 2482948"/>
              <a:gd name="connsiteY30862" fmla="*/ 167962 h 2128862"/>
              <a:gd name="connsiteX30863" fmla="*/ 1022217 w 2482948"/>
              <a:gd name="connsiteY30863" fmla="*/ 174064 h 2128862"/>
              <a:gd name="connsiteX30864" fmla="*/ 1022797 w 2482948"/>
              <a:gd name="connsiteY30864" fmla="*/ 175340 h 2128862"/>
              <a:gd name="connsiteX30865" fmla="*/ 1023150 w 2482948"/>
              <a:gd name="connsiteY30865" fmla="*/ 176119 h 2128862"/>
              <a:gd name="connsiteX30866" fmla="*/ 1025351 w 2482948"/>
              <a:gd name="connsiteY30866" fmla="*/ 174677 h 2128862"/>
              <a:gd name="connsiteX30867" fmla="*/ 1033709 w 2482948"/>
              <a:gd name="connsiteY30867" fmla="*/ 169200 h 2128862"/>
              <a:gd name="connsiteX30868" fmla="*/ 1033141 w 2482948"/>
              <a:gd name="connsiteY30868" fmla="*/ 168023 h 2128862"/>
              <a:gd name="connsiteX30869" fmla="*/ 940270 w 2482948"/>
              <a:gd name="connsiteY30869" fmla="*/ 167712 h 2128862"/>
              <a:gd name="connsiteX30870" fmla="*/ 938667 w 2482948"/>
              <a:gd name="connsiteY30870" fmla="*/ 168291 h 2128862"/>
              <a:gd name="connsiteX30871" fmla="*/ 934387 w 2482948"/>
              <a:gd name="connsiteY30871" fmla="*/ 169836 h 2128862"/>
              <a:gd name="connsiteX30872" fmla="*/ 928943 w 2482948"/>
              <a:gd name="connsiteY30872" fmla="*/ 171800 h 2128862"/>
              <a:gd name="connsiteX30873" fmla="*/ 930473 w 2482948"/>
              <a:gd name="connsiteY30873" fmla="*/ 175736 h 2128862"/>
              <a:gd name="connsiteX30874" fmla="*/ 930944 w 2482948"/>
              <a:gd name="connsiteY30874" fmla="*/ 176948 h 2128862"/>
              <a:gd name="connsiteX30875" fmla="*/ 931865 w 2482948"/>
              <a:gd name="connsiteY30875" fmla="*/ 179318 h 2128862"/>
              <a:gd name="connsiteX30876" fmla="*/ 943454 w 2482948"/>
              <a:gd name="connsiteY30876" fmla="*/ 174508 h 2128862"/>
              <a:gd name="connsiteX30877" fmla="*/ 701078 w 2482948"/>
              <a:gd name="connsiteY30877" fmla="*/ 167434 h 2128862"/>
              <a:gd name="connsiteX30878" fmla="*/ 696094 w 2482948"/>
              <a:gd name="connsiteY30878" fmla="*/ 171021 h 2128862"/>
              <a:gd name="connsiteX30879" fmla="*/ 698916 w 2482948"/>
              <a:gd name="connsiteY30879" fmla="*/ 172369 h 2128862"/>
              <a:gd name="connsiteX30880" fmla="*/ 699912 w 2482948"/>
              <a:gd name="connsiteY30880" fmla="*/ 170096 h 2128862"/>
              <a:gd name="connsiteX30881" fmla="*/ 974574 w 2482948"/>
              <a:gd name="connsiteY30881" fmla="*/ 167279 h 2128862"/>
              <a:gd name="connsiteX30882" fmla="*/ 965196 w 2482948"/>
              <a:gd name="connsiteY30882" fmla="*/ 170660 h 2128862"/>
              <a:gd name="connsiteX30883" fmla="*/ 965556 w 2482948"/>
              <a:gd name="connsiteY30883" fmla="*/ 171348 h 2128862"/>
              <a:gd name="connsiteX30884" fmla="*/ 967309 w 2482948"/>
              <a:gd name="connsiteY30884" fmla="*/ 176350 h 2128862"/>
              <a:gd name="connsiteX30885" fmla="*/ 969430 w 2482948"/>
              <a:gd name="connsiteY30885" fmla="*/ 175449 h 2128862"/>
              <a:gd name="connsiteX30886" fmla="*/ 972577 w 2482948"/>
              <a:gd name="connsiteY30886" fmla="*/ 174113 h 2128862"/>
              <a:gd name="connsiteX30887" fmla="*/ 977556 w 2482948"/>
              <a:gd name="connsiteY30887" fmla="*/ 171999 h 2128862"/>
              <a:gd name="connsiteX30888" fmla="*/ 1179000 w 2482948"/>
              <a:gd name="connsiteY30888" fmla="*/ 166280 h 2128862"/>
              <a:gd name="connsiteX30889" fmla="*/ 1187433 w 2482948"/>
              <a:gd name="connsiteY30889" fmla="*/ 194874 h 2128862"/>
              <a:gd name="connsiteX30890" fmla="*/ 1179848 w 2482948"/>
              <a:gd name="connsiteY30890" fmla="*/ 256372 h 2128862"/>
              <a:gd name="connsiteX30891" fmla="*/ 1164405 w 2482948"/>
              <a:gd name="connsiteY30891" fmla="*/ 291946 h 2128862"/>
              <a:gd name="connsiteX30892" fmla="*/ 1158688 w 2482948"/>
              <a:gd name="connsiteY30892" fmla="*/ 308018 h 2128862"/>
              <a:gd name="connsiteX30893" fmla="*/ 1154151 w 2482948"/>
              <a:gd name="connsiteY30893" fmla="*/ 316388 h 2128862"/>
              <a:gd name="connsiteX30894" fmla="*/ 1152984 w 2482948"/>
              <a:gd name="connsiteY30894" fmla="*/ 319169 h 2128862"/>
              <a:gd name="connsiteX30895" fmla="*/ 1149787 w 2482948"/>
              <a:gd name="connsiteY30895" fmla="*/ 324440 h 2128862"/>
              <a:gd name="connsiteX30896" fmla="*/ 1147234 w 2482948"/>
              <a:gd name="connsiteY30896" fmla="*/ 329150 h 2128862"/>
              <a:gd name="connsiteX30897" fmla="*/ 1145633 w 2482948"/>
              <a:gd name="connsiteY30897" fmla="*/ 332103 h 2128862"/>
              <a:gd name="connsiteX30898" fmla="*/ 1137659 w 2482948"/>
              <a:gd name="connsiteY30898" fmla="*/ 344430 h 2128862"/>
              <a:gd name="connsiteX30899" fmla="*/ 1126732 w 2482948"/>
              <a:gd name="connsiteY30899" fmla="*/ 362442 h 2128862"/>
              <a:gd name="connsiteX30900" fmla="*/ 1109544 w 2482948"/>
              <a:gd name="connsiteY30900" fmla="*/ 387894 h 2128862"/>
              <a:gd name="connsiteX30901" fmla="*/ 1103477 w 2482948"/>
              <a:gd name="connsiteY30901" fmla="*/ 397274 h 2128862"/>
              <a:gd name="connsiteX30902" fmla="*/ 1099133 w 2482948"/>
              <a:gd name="connsiteY30902" fmla="*/ 403439 h 2128862"/>
              <a:gd name="connsiteX30903" fmla="*/ 1097012 w 2482948"/>
              <a:gd name="connsiteY30903" fmla="*/ 406451 h 2128862"/>
              <a:gd name="connsiteX30904" fmla="*/ 1090682 w 2482948"/>
              <a:gd name="connsiteY30904" fmla="*/ 415825 h 2128862"/>
              <a:gd name="connsiteX30905" fmla="*/ 1049896 w 2482948"/>
              <a:gd name="connsiteY30905" fmla="*/ 473339 h 2128862"/>
              <a:gd name="connsiteX30906" fmla="*/ 1049867 w 2482948"/>
              <a:gd name="connsiteY30906" fmla="*/ 473380 h 2128862"/>
              <a:gd name="connsiteX30907" fmla="*/ 1046488 w 2482948"/>
              <a:gd name="connsiteY30907" fmla="*/ 478021 h 2128862"/>
              <a:gd name="connsiteX30908" fmla="*/ 1011693 w 2482948"/>
              <a:gd name="connsiteY30908" fmla="*/ 525807 h 2128862"/>
              <a:gd name="connsiteX30909" fmla="*/ 1035742 w 2482948"/>
              <a:gd name="connsiteY30909" fmla="*/ 493085 h 2128862"/>
              <a:gd name="connsiteX30910" fmla="*/ 1048854 w 2482948"/>
              <a:gd name="connsiteY30910" fmla="*/ 475244 h 2128862"/>
              <a:gd name="connsiteX30911" fmla="*/ 1048855 w 2482948"/>
              <a:gd name="connsiteY30911" fmla="*/ 475242 h 2128862"/>
              <a:gd name="connsiteX30912" fmla="*/ 1096692 w 2482948"/>
              <a:gd name="connsiteY30912" fmla="*/ 408386 h 2128862"/>
              <a:gd name="connsiteX30913" fmla="*/ 1109535 w 2482948"/>
              <a:gd name="connsiteY30913" fmla="*/ 389778 h 2128862"/>
              <a:gd name="connsiteX30914" fmla="*/ 1138431 w 2482948"/>
              <a:gd name="connsiteY30914" fmla="*/ 346303 h 2128862"/>
              <a:gd name="connsiteX30915" fmla="*/ 1150903 w 2482948"/>
              <a:gd name="connsiteY30915" fmla="*/ 326436 h 2128862"/>
              <a:gd name="connsiteX30916" fmla="*/ 1155337 w 2482948"/>
              <a:gd name="connsiteY30916" fmla="*/ 318601 h 2128862"/>
              <a:gd name="connsiteX30917" fmla="*/ 1165369 w 2482948"/>
              <a:gd name="connsiteY30917" fmla="*/ 295807 h 2128862"/>
              <a:gd name="connsiteX30918" fmla="*/ 1181364 w 2482948"/>
              <a:gd name="connsiteY30918" fmla="*/ 262439 h 2128862"/>
              <a:gd name="connsiteX30919" fmla="*/ 1181364 w 2482948"/>
              <a:gd name="connsiteY30919" fmla="*/ 261750 h 2128862"/>
              <a:gd name="connsiteX30920" fmla="*/ 1181364 w 2482948"/>
              <a:gd name="connsiteY30920" fmla="*/ 261059 h 2128862"/>
              <a:gd name="connsiteX30921" fmla="*/ 1190188 w 2482948"/>
              <a:gd name="connsiteY30921" fmla="*/ 201218 h 2128862"/>
              <a:gd name="connsiteX30922" fmla="*/ 1181364 w 2482948"/>
              <a:gd name="connsiteY30922" fmla="*/ 169917 h 2128862"/>
              <a:gd name="connsiteX30923" fmla="*/ 1069487 w 2482948"/>
              <a:gd name="connsiteY30923" fmla="*/ 166128 h 2128862"/>
              <a:gd name="connsiteX30924" fmla="*/ 1074503 w 2482948"/>
              <a:gd name="connsiteY30924" fmla="*/ 187706 h 2128862"/>
              <a:gd name="connsiteX30925" fmla="*/ 1075146 w 2482948"/>
              <a:gd name="connsiteY30925" fmla="*/ 202901 h 2128862"/>
              <a:gd name="connsiteX30926" fmla="*/ 1076981 w 2482948"/>
              <a:gd name="connsiteY30926" fmla="*/ 206404 h 2128862"/>
              <a:gd name="connsiteX30927" fmla="*/ 1077673 w 2482948"/>
              <a:gd name="connsiteY30927" fmla="*/ 207725 h 2128862"/>
              <a:gd name="connsiteX30928" fmla="*/ 1077673 w 2482948"/>
              <a:gd name="connsiteY30928" fmla="*/ 193221 h 2128862"/>
              <a:gd name="connsiteX30929" fmla="*/ 1072866 w 2482948"/>
              <a:gd name="connsiteY30929" fmla="*/ 169773 h 2128862"/>
              <a:gd name="connsiteX30930" fmla="*/ 1072776 w 2482948"/>
              <a:gd name="connsiteY30930" fmla="*/ 169676 h 2128862"/>
              <a:gd name="connsiteX30931" fmla="*/ 1070783 w 2482948"/>
              <a:gd name="connsiteY30931" fmla="*/ 167526 h 2128862"/>
              <a:gd name="connsiteX30932" fmla="*/ 1065157 w 2482948"/>
              <a:gd name="connsiteY30932" fmla="*/ 165918 h 2128862"/>
              <a:gd name="connsiteX30933" fmla="*/ 1063649 w 2482948"/>
              <a:gd name="connsiteY30933" fmla="*/ 168414 h 2128862"/>
              <a:gd name="connsiteX30934" fmla="*/ 1067472 w 2482948"/>
              <a:gd name="connsiteY30934" fmla="*/ 183706 h 2128862"/>
              <a:gd name="connsiteX30935" fmla="*/ 1067858 w 2482948"/>
              <a:gd name="connsiteY30935" fmla="*/ 188987 h 2128862"/>
              <a:gd name="connsiteX30936" fmla="*/ 1068899 w 2482948"/>
              <a:gd name="connsiteY30936" fmla="*/ 190973 h 2128862"/>
              <a:gd name="connsiteX30937" fmla="*/ 1069726 w 2482948"/>
              <a:gd name="connsiteY30937" fmla="*/ 192553 h 2128862"/>
              <a:gd name="connsiteX30938" fmla="*/ 1070616 w 2482948"/>
              <a:gd name="connsiteY30938" fmla="*/ 194252 h 2128862"/>
              <a:gd name="connsiteX30939" fmla="*/ 1070367 w 2482948"/>
              <a:gd name="connsiteY30939" fmla="*/ 188532 h 2128862"/>
              <a:gd name="connsiteX30940" fmla="*/ 646644 w 2482948"/>
              <a:gd name="connsiteY30940" fmla="*/ 165716 h 2128862"/>
              <a:gd name="connsiteX30941" fmla="*/ 633397 w 2482948"/>
              <a:gd name="connsiteY30941" fmla="*/ 176571 h 2128862"/>
              <a:gd name="connsiteX30942" fmla="*/ 630868 w 2482948"/>
              <a:gd name="connsiteY30942" fmla="*/ 180171 h 2128862"/>
              <a:gd name="connsiteX30943" fmla="*/ 627184 w 2482948"/>
              <a:gd name="connsiteY30943" fmla="*/ 185417 h 2128862"/>
              <a:gd name="connsiteX30944" fmla="*/ 623103 w 2482948"/>
              <a:gd name="connsiteY30944" fmla="*/ 194087 h 2128862"/>
              <a:gd name="connsiteX30945" fmla="*/ 617168 w 2482948"/>
              <a:gd name="connsiteY30945" fmla="*/ 206698 h 2128862"/>
              <a:gd name="connsiteX30946" fmla="*/ 619739 w 2482948"/>
              <a:gd name="connsiteY30946" fmla="*/ 204218 h 2128862"/>
              <a:gd name="connsiteX30947" fmla="*/ 632734 w 2482948"/>
              <a:gd name="connsiteY30947" fmla="*/ 193272 h 2128862"/>
              <a:gd name="connsiteX30948" fmla="*/ 1234361 w 2482948"/>
              <a:gd name="connsiteY30948" fmla="*/ 165579 h 2128862"/>
              <a:gd name="connsiteX30949" fmla="*/ 1251135 w 2482948"/>
              <a:gd name="connsiteY30949" fmla="*/ 194462 h 2128862"/>
              <a:gd name="connsiteX30950" fmla="*/ 1258305 w 2482948"/>
              <a:gd name="connsiteY30950" fmla="*/ 230035 h 2128862"/>
              <a:gd name="connsiteX30951" fmla="*/ 1238864 w 2482948"/>
              <a:gd name="connsiteY30951" fmla="*/ 295255 h 2128862"/>
              <a:gd name="connsiteX30952" fmla="*/ 1214044 w 2482948"/>
              <a:gd name="connsiteY30952" fmla="*/ 330968 h 2128862"/>
              <a:gd name="connsiteX30953" fmla="*/ 1199107 w 2482948"/>
              <a:gd name="connsiteY30953" fmla="*/ 353136 h 2128862"/>
              <a:gd name="connsiteX30954" fmla="*/ 1193546 w 2482948"/>
              <a:gd name="connsiteY30954" fmla="*/ 360381 h 2128862"/>
              <a:gd name="connsiteX30955" fmla="*/ 1162078 w 2482948"/>
              <a:gd name="connsiteY30955" fmla="*/ 401376 h 2128862"/>
              <a:gd name="connsiteX30956" fmla="*/ 1123004 w 2482948"/>
              <a:gd name="connsiteY30956" fmla="*/ 450701 h 2128862"/>
              <a:gd name="connsiteX30957" fmla="*/ 1113214 w 2482948"/>
              <a:gd name="connsiteY30957" fmla="*/ 463059 h 2128862"/>
              <a:gd name="connsiteX30958" fmla="*/ 1144774 w 2482948"/>
              <a:gd name="connsiteY30958" fmla="*/ 423870 h 2128862"/>
              <a:gd name="connsiteX30959" fmla="*/ 1155270 w 2482948"/>
              <a:gd name="connsiteY30959" fmla="*/ 410704 h 2128862"/>
              <a:gd name="connsiteX30960" fmla="*/ 1171385 w 2482948"/>
              <a:gd name="connsiteY30960" fmla="*/ 390490 h 2128862"/>
              <a:gd name="connsiteX30961" fmla="*/ 1171827 w 2482948"/>
              <a:gd name="connsiteY30961" fmla="*/ 389936 h 2128862"/>
              <a:gd name="connsiteX30962" fmla="*/ 1198621 w 2482948"/>
              <a:gd name="connsiteY30962" fmla="*/ 355666 h 2128862"/>
              <a:gd name="connsiteX30963" fmla="*/ 1203660 w 2482948"/>
              <a:gd name="connsiteY30963" fmla="*/ 349056 h 2128862"/>
              <a:gd name="connsiteX30964" fmla="*/ 1215148 w 2482948"/>
              <a:gd name="connsiteY30964" fmla="*/ 332899 h 2128862"/>
              <a:gd name="connsiteX30965" fmla="*/ 1215148 w 2482948"/>
              <a:gd name="connsiteY30965" fmla="*/ 332210 h 2128862"/>
              <a:gd name="connsiteX30966" fmla="*/ 1240381 w 2482948"/>
              <a:gd name="connsiteY30966" fmla="*/ 298704 h 2128862"/>
              <a:gd name="connsiteX30967" fmla="*/ 1240381 w 2482948"/>
              <a:gd name="connsiteY30967" fmla="*/ 297877 h 2128862"/>
              <a:gd name="connsiteX30968" fmla="*/ 1261477 w 2482948"/>
              <a:gd name="connsiteY30968" fmla="*/ 234450 h 2128862"/>
              <a:gd name="connsiteX30969" fmla="*/ 1254721 w 2482948"/>
              <a:gd name="connsiteY30969" fmla="*/ 199840 h 2128862"/>
              <a:gd name="connsiteX30970" fmla="*/ 1237347 w 2482948"/>
              <a:gd name="connsiteY30970" fmla="*/ 169367 h 2128862"/>
              <a:gd name="connsiteX30971" fmla="*/ 1235830 w 2482948"/>
              <a:gd name="connsiteY30971" fmla="*/ 167574 h 2128862"/>
              <a:gd name="connsiteX30972" fmla="*/ 1234452 w 2482948"/>
              <a:gd name="connsiteY30972" fmla="*/ 165644 h 2128862"/>
              <a:gd name="connsiteX30973" fmla="*/ 1010821 w 2482948"/>
              <a:gd name="connsiteY30973" fmla="*/ 163205 h 2128862"/>
              <a:gd name="connsiteX30974" fmla="*/ 1000775 w 2482948"/>
              <a:gd name="connsiteY30974" fmla="*/ 167105 h 2128862"/>
              <a:gd name="connsiteX30975" fmla="*/ 1002199 w 2482948"/>
              <a:gd name="connsiteY30975" fmla="*/ 170511 h 2128862"/>
              <a:gd name="connsiteX30976" fmla="*/ 1002929 w 2482948"/>
              <a:gd name="connsiteY30976" fmla="*/ 170150 h 2128862"/>
              <a:gd name="connsiteX30977" fmla="*/ 1012400 w 2482948"/>
              <a:gd name="connsiteY30977" fmla="*/ 165456 h 2128862"/>
              <a:gd name="connsiteX30978" fmla="*/ 1011811 w 2482948"/>
              <a:gd name="connsiteY30978" fmla="*/ 164617 h 2128862"/>
              <a:gd name="connsiteX30979" fmla="*/ 1011473 w 2482948"/>
              <a:gd name="connsiteY30979" fmla="*/ 164135 h 2128862"/>
              <a:gd name="connsiteX30980" fmla="*/ 1171653 w 2482948"/>
              <a:gd name="connsiteY30980" fmla="*/ 163107 h 2128862"/>
              <a:gd name="connsiteX30981" fmla="*/ 1180399 w 2482948"/>
              <a:gd name="connsiteY30981" fmla="*/ 191290 h 2128862"/>
              <a:gd name="connsiteX30982" fmla="*/ 1173918 w 2482948"/>
              <a:gd name="connsiteY30982" fmla="*/ 252374 h 2128862"/>
              <a:gd name="connsiteX30983" fmla="*/ 1160130 w 2482948"/>
              <a:gd name="connsiteY30983" fmla="*/ 287949 h 2128862"/>
              <a:gd name="connsiteX30984" fmla="*/ 1141528 w 2482948"/>
              <a:gd name="connsiteY30984" fmla="*/ 329523 h 2128862"/>
              <a:gd name="connsiteX30985" fmla="*/ 1123711 w 2482948"/>
              <a:gd name="connsiteY30985" fmla="*/ 357683 h 2128862"/>
              <a:gd name="connsiteX30986" fmla="*/ 1121635 w 2482948"/>
              <a:gd name="connsiteY30986" fmla="*/ 360964 h 2128862"/>
              <a:gd name="connsiteX30987" fmla="*/ 1136936 w 2482948"/>
              <a:gd name="connsiteY30987" fmla="*/ 337437 h 2128862"/>
              <a:gd name="connsiteX30988" fmla="*/ 1141389 w 2482948"/>
              <a:gd name="connsiteY30988" fmla="*/ 330589 h 2128862"/>
              <a:gd name="connsiteX30989" fmla="*/ 1152123 w 2482948"/>
              <a:gd name="connsiteY30989" fmla="*/ 310952 h 2128862"/>
              <a:gd name="connsiteX30990" fmla="*/ 1154549 w 2482948"/>
              <a:gd name="connsiteY30990" fmla="*/ 306513 h 2128862"/>
              <a:gd name="connsiteX30991" fmla="*/ 1159993 w 2482948"/>
              <a:gd name="connsiteY30991" fmla="*/ 290982 h 2128862"/>
              <a:gd name="connsiteX30992" fmla="*/ 1174885 w 2482948"/>
              <a:gd name="connsiteY30992" fmla="*/ 257475 h 2128862"/>
              <a:gd name="connsiteX30993" fmla="*/ 1174885 w 2482948"/>
              <a:gd name="connsiteY30993" fmla="*/ 256786 h 2128862"/>
              <a:gd name="connsiteX30994" fmla="*/ 1174885 w 2482948"/>
              <a:gd name="connsiteY30994" fmla="*/ 256096 h 2128862"/>
              <a:gd name="connsiteX30995" fmla="*/ 1182469 w 2482948"/>
              <a:gd name="connsiteY30995" fmla="*/ 196668 h 2128862"/>
              <a:gd name="connsiteX30996" fmla="*/ 1173230 w 2482948"/>
              <a:gd name="connsiteY30996" fmla="*/ 165643 h 2128862"/>
              <a:gd name="connsiteX30997" fmla="*/ 1029918 w 2482948"/>
              <a:gd name="connsiteY30997" fmla="*/ 162694 h 2128862"/>
              <a:gd name="connsiteX30998" fmla="*/ 1019355 w 2482948"/>
              <a:gd name="connsiteY30998" fmla="*/ 167759 h 2128862"/>
              <a:gd name="connsiteX30999" fmla="*/ 1020498 w 2482948"/>
              <a:gd name="connsiteY30999" fmla="*/ 170276 h 2128862"/>
              <a:gd name="connsiteX31000" fmla="*/ 1021951 w 2482948"/>
              <a:gd name="connsiteY31000" fmla="*/ 169453 h 2128862"/>
              <a:gd name="connsiteX31001" fmla="*/ 1024367 w 2482948"/>
              <a:gd name="connsiteY31001" fmla="*/ 168119 h 2128862"/>
              <a:gd name="connsiteX31002" fmla="*/ 1031174 w 2482948"/>
              <a:gd name="connsiteY31002" fmla="*/ 164360 h 2128862"/>
              <a:gd name="connsiteX31003" fmla="*/ 955618 w 2482948"/>
              <a:gd name="connsiteY31003" fmla="*/ 162174 h 2128862"/>
              <a:gd name="connsiteX31004" fmla="*/ 952772 w 2482948"/>
              <a:gd name="connsiteY31004" fmla="*/ 163201 h 2128862"/>
              <a:gd name="connsiteX31005" fmla="*/ 944828 w 2482948"/>
              <a:gd name="connsiteY31005" fmla="*/ 166068 h 2128862"/>
              <a:gd name="connsiteX31006" fmla="*/ 946303 w 2482948"/>
              <a:gd name="connsiteY31006" fmla="*/ 169172 h 2128862"/>
              <a:gd name="connsiteX31007" fmla="*/ 947820 w 2482948"/>
              <a:gd name="connsiteY31007" fmla="*/ 172364 h 2128862"/>
              <a:gd name="connsiteX31008" fmla="*/ 947914 w 2482948"/>
              <a:gd name="connsiteY31008" fmla="*/ 172657 h 2128862"/>
              <a:gd name="connsiteX31009" fmla="*/ 948958 w 2482948"/>
              <a:gd name="connsiteY31009" fmla="*/ 172224 h 2128862"/>
              <a:gd name="connsiteX31010" fmla="*/ 950669 w 2482948"/>
              <a:gd name="connsiteY31010" fmla="*/ 171514 h 2128862"/>
              <a:gd name="connsiteX31011" fmla="*/ 953949 w 2482948"/>
              <a:gd name="connsiteY31011" fmla="*/ 170334 h 2128862"/>
              <a:gd name="connsiteX31012" fmla="*/ 958979 w 2482948"/>
              <a:gd name="connsiteY31012" fmla="*/ 168523 h 2128862"/>
              <a:gd name="connsiteX31013" fmla="*/ 989304 w 2482948"/>
              <a:gd name="connsiteY31013" fmla="*/ 162024 h 2128862"/>
              <a:gd name="connsiteX31014" fmla="*/ 988060 w 2482948"/>
              <a:gd name="connsiteY31014" fmla="*/ 162435 h 2128862"/>
              <a:gd name="connsiteX31015" fmla="*/ 987492 w 2482948"/>
              <a:gd name="connsiteY31015" fmla="*/ 162622 h 2128862"/>
              <a:gd name="connsiteX31016" fmla="*/ 980704 w 2482948"/>
              <a:gd name="connsiteY31016" fmla="*/ 165069 h 2128862"/>
              <a:gd name="connsiteX31017" fmla="*/ 982091 w 2482948"/>
              <a:gd name="connsiteY31017" fmla="*/ 167421 h 2128862"/>
              <a:gd name="connsiteX31018" fmla="*/ 982511 w 2482948"/>
              <a:gd name="connsiteY31018" fmla="*/ 168134 h 2128862"/>
              <a:gd name="connsiteX31019" fmla="*/ 982732 w 2482948"/>
              <a:gd name="connsiteY31019" fmla="*/ 168704 h 2128862"/>
              <a:gd name="connsiteX31020" fmla="*/ 983097 w 2482948"/>
              <a:gd name="connsiteY31020" fmla="*/ 169647 h 2128862"/>
              <a:gd name="connsiteX31021" fmla="*/ 991958 w 2482948"/>
              <a:gd name="connsiteY31021" fmla="*/ 165885 h 2128862"/>
              <a:gd name="connsiteX31022" fmla="*/ 990103 w 2482948"/>
              <a:gd name="connsiteY31022" fmla="*/ 163185 h 2128862"/>
              <a:gd name="connsiteX31023" fmla="*/ 776242 w 2482948"/>
              <a:gd name="connsiteY31023" fmla="*/ 161589 h 2128862"/>
              <a:gd name="connsiteX31024" fmla="*/ 770007 w 2482948"/>
              <a:gd name="connsiteY31024" fmla="*/ 164349 h 2128862"/>
              <a:gd name="connsiteX31025" fmla="*/ 769680 w 2482948"/>
              <a:gd name="connsiteY31025" fmla="*/ 164542 h 2128862"/>
              <a:gd name="connsiteX31026" fmla="*/ 766875 w 2482948"/>
              <a:gd name="connsiteY31026" fmla="*/ 166198 h 2128862"/>
              <a:gd name="connsiteX31027" fmla="*/ 766011 w 2482948"/>
              <a:gd name="connsiteY31027" fmla="*/ 172874 h 2128862"/>
              <a:gd name="connsiteX31028" fmla="*/ 765458 w 2482948"/>
              <a:gd name="connsiteY31028" fmla="*/ 177147 h 2128862"/>
              <a:gd name="connsiteX31029" fmla="*/ 764894 w 2482948"/>
              <a:gd name="connsiteY31029" fmla="*/ 181509 h 2128862"/>
              <a:gd name="connsiteX31030" fmla="*/ 768194 w 2482948"/>
              <a:gd name="connsiteY31030" fmla="*/ 179180 h 2128862"/>
              <a:gd name="connsiteX31031" fmla="*/ 774387 w 2482948"/>
              <a:gd name="connsiteY31031" fmla="*/ 176236 h 2128862"/>
              <a:gd name="connsiteX31032" fmla="*/ 775359 w 2482948"/>
              <a:gd name="connsiteY31032" fmla="*/ 175637 h 2128862"/>
              <a:gd name="connsiteX31033" fmla="*/ 775912 w 2482948"/>
              <a:gd name="connsiteY31033" fmla="*/ 166842 h 2128862"/>
              <a:gd name="connsiteX31034" fmla="*/ 1219557 w 2482948"/>
              <a:gd name="connsiteY31034" fmla="*/ 161324 h 2128862"/>
              <a:gd name="connsiteX31035" fmla="*/ 1235140 w 2482948"/>
              <a:gd name="connsiteY31035" fmla="*/ 187568 h 2128862"/>
              <a:gd name="connsiteX31036" fmla="*/ 1242999 w 2482948"/>
              <a:gd name="connsiteY31036" fmla="*/ 222316 h 2128862"/>
              <a:gd name="connsiteX31037" fmla="*/ 1225764 w 2482948"/>
              <a:gd name="connsiteY31037" fmla="*/ 286846 h 2128862"/>
              <a:gd name="connsiteX31038" fmla="*/ 1203151 w 2482948"/>
              <a:gd name="connsiteY31038" fmla="*/ 321731 h 2128862"/>
              <a:gd name="connsiteX31039" fmla="*/ 1197900 w 2482948"/>
              <a:gd name="connsiteY31039" fmla="*/ 331731 h 2128862"/>
              <a:gd name="connsiteX31040" fmla="*/ 1193792 w 2482948"/>
              <a:gd name="connsiteY31040" fmla="*/ 337822 h 2128862"/>
              <a:gd name="connsiteX31041" fmla="*/ 1192695 w 2482948"/>
              <a:gd name="connsiteY31041" fmla="*/ 339708 h 2128862"/>
              <a:gd name="connsiteX31042" fmla="*/ 1189776 w 2482948"/>
              <a:gd name="connsiteY31042" fmla="*/ 343776 h 2128862"/>
              <a:gd name="connsiteX31043" fmla="*/ 1187817 w 2482948"/>
              <a:gd name="connsiteY31043" fmla="*/ 346682 h 2128862"/>
              <a:gd name="connsiteX31044" fmla="*/ 1185910 w 2482948"/>
              <a:gd name="connsiteY31044" fmla="*/ 349508 h 2128862"/>
              <a:gd name="connsiteX31045" fmla="*/ 1178485 w 2482948"/>
              <a:gd name="connsiteY31045" fmla="*/ 359514 h 2128862"/>
              <a:gd name="connsiteX31046" fmla="*/ 1168020 w 2482948"/>
              <a:gd name="connsiteY31046" fmla="*/ 374101 h 2128862"/>
              <a:gd name="connsiteX31047" fmla="*/ 1151184 w 2482948"/>
              <a:gd name="connsiteY31047" fmla="*/ 396304 h 2128862"/>
              <a:gd name="connsiteX31048" fmla="*/ 1145066 w 2482948"/>
              <a:gd name="connsiteY31048" fmla="*/ 404548 h 2128862"/>
              <a:gd name="connsiteX31049" fmla="*/ 1138497 w 2482948"/>
              <a:gd name="connsiteY31049" fmla="*/ 413035 h 2128862"/>
              <a:gd name="connsiteX31050" fmla="*/ 1131952 w 2482948"/>
              <a:gd name="connsiteY31050" fmla="*/ 421667 h 2128862"/>
              <a:gd name="connsiteX31051" fmla="*/ 1087313 w 2482948"/>
              <a:gd name="connsiteY31051" fmla="*/ 479159 h 2128862"/>
              <a:gd name="connsiteX31052" fmla="*/ 1086785 w 2482948"/>
              <a:gd name="connsiteY31052" fmla="*/ 479831 h 2128862"/>
              <a:gd name="connsiteX31053" fmla="*/ 1071109 w 2482948"/>
              <a:gd name="connsiteY31053" fmla="*/ 499780 h 2128862"/>
              <a:gd name="connsiteX31054" fmla="*/ 1038646 w 2482948"/>
              <a:gd name="connsiteY31054" fmla="*/ 541093 h 2128862"/>
              <a:gd name="connsiteX31055" fmla="*/ 1075922 w 2482948"/>
              <a:gd name="connsiteY31055" fmla="*/ 494265 h 2128862"/>
              <a:gd name="connsiteX31056" fmla="*/ 1128845 w 2482948"/>
              <a:gd name="connsiteY31056" fmla="*/ 426980 h 2128862"/>
              <a:gd name="connsiteX31057" fmla="*/ 1162288 w 2482948"/>
              <a:gd name="connsiteY31057" fmla="*/ 383841 h 2128862"/>
              <a:gd name="connsiteX31058" fmla="*/ 1162300 w 2482948"/>
              <a:gd name="connsiteY31058" fmla="*/ 383827 h 2128862"/>
              <a:gd name="connsiteX31059" fmla="*/ 1162310 w 2482948"/>
              <a:gd name="connsiteY31059" fmla="*/ 383813 h 2128862"/>
              <a:gd name="connsiteX31060" fmla="*/ 1162320 w 2482948"/>
              <a:gd name="connsiteY31060" fmla="*/ 383800 h 2128862"/>
              <a:gd name="connsiteX31061" fmla="*/ 1188165 w 2482948"/>
              <a:gd name="connsiteY31061" fmla="*/ 349158 h 2128862"/>
              <a:gd name="connsiteX31062" fmla="*/ 1192521 w 2482948"/>
              <a:gd name="connsiteY31062" fmla="*/ 343055 h 2128862"/>
              <a:gd name="connsiteX31063" fmla="*/ 1192984 w 2482948"/>
              <a:gd name="connsiteY31063" fmla="*/ 342407 h 2128862"/>
              <a:gd name="connsiteX31064" fmla="*/ 1203703 w 2482948"/>
              <a:gd name="connsiteY31064" fmla="*/ 325453 h 2128862"/>
              <a:gd name="connsiteX31065" fmla="*/ 1203703 w 2482948"/>
              <a:gd name="connsiteY31065" fmla="*/ 324764 h 2128862"/>
              <a:gd name="connsiteX31066" fmla="*/ 1227144 w 2482948"/>
              <a:gd name="connsiteY31066" fmla="*/ 289603 h 2128862"/>
              <a:gd name="connsiteX31067" fmla="*/ 1244655 w 2482948"/>
              <a:gd name="connsiteY31067" fmla="*/ 227278 h 2128862"/>
              <a:gd name="connsiteX31068" fmla="*/ 1238589 w 2482948"/>
              <a:gd name="connsiteY31068" fmla="*/ 193082 h 2128862"/>
              <a:gd name="connsiteX31069" fmla="*/ 1221215 w 2482948"/>
              <a:gd name="connsiteY31069" fmla="*/ 163438 h 2128862"/>
              <a:gd name="connsiteX31070" fmla="*/ 1219698 w 2482948"/>
              <a:gd name="connsiteY31070" fmla="*/ 161507 h 2128862"/>
              <a:gd name="connsiteX31071" fmla="*/ 1045245 w 2482948"/>
              <a:gd name="connsiteY31071" fmla="*/ 161167 h 2128862"/>
              <a:gd name="connsiteX31072" fmla="*/ 1037396 w 2482948"/>
              <a:gd name="connsiteY31072" fmla="*/ 165563 h 2128862"/>
              <a:gd name="connsiteX31073" fmla="*/ 1037815 w 2482948"/>
              <a:gd name="connsiteY31073" fmla="*/ 166426 h 2128862"/>
              <a:gd name="connsiteX31074" fmla="*/ 1037846 w 2482948"/>
              <a:gd name="connsiteY31074" fmla="*/ 166489 h 2128862"/>
              <a:gd name="connsiteX31075" fmla="*/ 1039865 w 2482948"/>
              <a:gd name="connsiteY31075" fmla="*/ 165166 h 2128862"/>
              <a:gd name="connsiteX31076" fmla="*/ 1045262 w 2482948"/>
              <a:gd name="connsiteY31076" fmla="*/ 161630 h 2128862"/>
              <a:gd name="connsiteX31077" fmla="*/ 1045259 w 2482948"/>
              <a:gd name="connsiteY31077" fmla="*/ 161541 h 2128862"/>
              <a:gd name="connsiteX31078" fmla="*/ 1045254 w 2482948"/>
              <a:gd name="connsiteY31078" fmla="*/ 161403 h 2128862"/>
              <a:gd name="connsiteX31079" fmla="*/ 1163340 w 2482948"/>
              <a:gd name="connsiteY31079" fmla="*/ 159668 h 2128862"/>
              <a:gd name="connsiteX31080" fmla="*/ 1171988 w 2482948"/>
              <a:gd name="connsiteY31080" fmla="*/ 187154 h 2128862"/>
              <a:gd name="connsiteX31081" fmla="*/ 1166887 w 2482948"/>
              <a:gd name="connsiteY31081" fmla="*/ 248236 h 2128862"/>
              <a:gd name="connsiteX31082" fmla="*/ 1153098 w 2482948"/>
              <a:gd name="connsiteY31082" fmla="*/ 283811 h 2128862"/>
              <a:gd name="connsiteX31083" fmla="*/ 1147421 w 2482948"/>
              <a:gd name="connsiteY31083" fmla="*/ 301614 h 2128862"/>
              <a:gd name="connsiteX31084" fmla="*/ 1146513 w 2482948"/>
              <a:gd name="connsiteY31084" fmla="*/ 303409 h 2128862"/>
              <a:gd name="connsiteX31085" fmla="*/ 1146178 w 2482948"/>
              <a:gd name="connsiteY31085" fmla="*/ 304407 h 2128862"/>
              <a:gd name="connsiteX31086" fmla="*/ 1141856 w 2482948"/>
              <a:gd name="connsiteY31086" fmla="*/ 312612 h 2128862"/>
              <a:gd name="connsiteX31087" fmla="*/ 1134572 w 2482948"/>
              <a:gd name="connsiteY31087" fmla="*/ 327004 h 2128862"/>
              <a:gd name="connsiteX31088" fmla="*/ 1133468 w 2482948"/>
              <a:gd name="connsiteY31088" fmla="*/ 328786 h 2128862"/>
              <a:gd name="connsiteX31089" fmla="*/ 1132584 w 2482948"/>
              <a:gd name="connsiteY31089" fmla="*/ 330213 h 2128862"/>
              <a:gd name="connsiteX31090" fmla="*/ 1130410 w 2482948"/>
              <a:gd name="connsiteY31090" fmla="*/ 334339 h 2128862"/>
              <a:gd name="connsiteX31091" fmla="*/ 1115556 w 2482948"/>
              <a:gd name="connsiteY31091" fmla="*/ 357698 h 2128862"/>
              <a:gd name="connsiteX31092" fmla="*/ 1093204 w 2482948"/>
              <a:gd name="connsiteY31092" fmla="*/ 393775 h 2128862"/>
              <a:gd name="connsiteX31093" fmla="*/ 1084745 w 2482948"/>
              <a:gd name="connsiteY31093" fmla="*/ 406147 h 2128862"/>
              <a:gd name="connsiteX31094" fmla="*/ 1080664 w 2482948"/>
              <a:gd name="connsiteY31094" fmla="*/ 412564 h 2128862"/>
              <a:gd name="connsiteX31095" fmla="*/ 1073940 w 2482948"/>
              <a:gd name="connsiteY31095" fmla="*/ 422324 h 2128862"/>
              <a:gd name="connsiteX31096" fmla="*/ 1071838 w 2482948"/>
              <a:gd name="connsiteY31096" fmla="*/ 425787 h 2128862"/>
              <a:gd name="connsiteX31097" fmla="*/ 1071792 w 2482948"/>
              <a:gd name="connsiteY31097" fmla="*/ 425862 h 2128862"/>
              <a:gd name="connsiteX31098" fmla="*/ 1071782 w 2482948"/>
              <a:gd name="connsiteY31098" fmla="*/ 425879 h 2128862"/>
              <a:gd name="connsiteX31099" fmla="*/ 1084909 w 2482948"/>
              <a:gd name="connsiteY31099" fmla="*/ 407000 h 2128862"/>
              <a:gd name="connsiteX31100" fmla="*/ 1116455 w 2482948"/>
              <a:gd name="connsiteY31100" fmla="*/ 358702 h 2128862"/>
              <a:gd name="connsiteX31101" fmla="*/ 1134035 w 2482948"/>
              <a:gd name="connsiteY31101" fmla="*/ 331170 h 2128862"/>
              <a:gd name="connsiteX31102" fmla="*/ 1143540 w 2482948"/>
              <a:gd name="connsiteY31102" fmla="*/ 313985 h 2128862"/>
              <a:gd name="connsiteX31103" fmla="*/ 1148339 w 2482948"/>
              <a:gd name="connsiteY31103" fmla="*/ 304986 h 2128862"/>
              <a:gd name="connsiteX31104" fmla="*/ 1154889 w 2482948"/>
              <a:gd name="connsiteY31104" fmla="*/ 286846 h 2128862"/>
              <a:gd name="connsiteX31105" fmla="*/ 1168678 w 2482948"/>
              <a:gd name="connsiteY31105" fmla="*/ 253339 h 2128862"/>
              <a:gd name="connsiteX31106" fmla="*/ 1168678 w 2482948"/>
              <a:gd name="connsiteY31106" fmla="*/ 252650 h 2128862"/>
              <a:gd name="connsiteX31107" fmla="*/ 1175021 w 2482948"/>
              <a:gd name="connsiteY31107" fmla="*/ 193496 h 2128862"/>
              <a:gd name="connsiteX31108" fmla="*/ 1165508 w 2482948"/>
              <a:gd name="connsiteY31108" fmla="*/ 162886 h 2128862"/>
              <a:gd name="connsiteX31109" fmla="*/ 968825 w 2482948"/>
              <a:gd name="connsiteY31109" fmla="*/ 158177 h 2128862"/>
              <a:gd name="connsiteX31110" fmla="*/ 959969 w 2482948"/>
              <a:gd name="connsiteY31110" fmla="*/ 160684 h 2128862"/>
              <a:gd name="connsiteX31111" fmla="*/ 962340 w 2482948"/>
              <a:gd name="connsiteY31111" fmla="*/ 165210 h 2128862"/>
              <a:gd name="connsiteX31112" fmla="*/ 962386 w 2482948"/>
              <a:gd name="connsiteY31112" fmla="*/ 165297 h 2128862"/>
              <a:gd name="connsiteX31113" fmla="*/ 963268 w 2482948"/>
              <a:gd name="connsiteY31113" fmla="*/ 166980 h 2128862"/>
              <a:gd name="connsiteX31114" fmla="*/ 972326 w 2482948"/>
              <a:gd name="connsiteY31114" fmla="*/ 163720 h 2128862"/>
              <a:gd name="connsiteX31115" fmla="*/ 1070322 w 2482948"/>
              <a:gd name="connsiteY31115" fmla="*/ 157364 h 2128862"/>
              <a:gd name="connsiteX31116" fmla="*/ 1070287 w 2482948"/>
              <a:gd name="connsiteY31116" fmla="*/ 157422 h 2128862"/>
              <a:gd name="connsiteX31117" fmla="*/ 1069972 w 2482948"/>
              <a:gd name="connsiteY31117" fmla="*/ 157944 h 2128862"/>
              <a:gd name="connsiteX31118" fmla="*/ 1070710 w 2482948"/>
              <a:gd name="connsiteY31118" fmla="*/ 159259 h 2128862"/>
              <a:gd name="connsiteX31119" fmla="*/ 1025893 w 2482948"/>
              <a:gd name="connsiteY31119" fmla="*/ 157355 h 2128862"/>
              <a:gd name="connsiteX31120" fmla="*/ 1015624 w 2482948"/>
              <a:gd name="connsiteY31120" fmla="*/ 161341 h 2128862"/>
              <a:gd name="connsiteX31121" fmla="*/ 1016384 w 2482948"/>
              <a:gd name="connsiteY31121" fmla="*/ 162423 h 2128862"/>
              <a:gd name="connsiteX31122" fmla="*/ 1017017 w 2482948"/>
              <a:gd name="connsiteY31122" fmla="*/ 163323 h 2128862"/>
              <a:gd name="connsiteX31123" fmla="*/ 1018271 w 2482948"/>
              <a:gd name="connsiteY31123" fmla="*/ 162744 h 2128862"/>
              <a:gd name="connsiteX31124" fmla="*/ 1024626 w 2482948"/>
              <a:gd name="connsiteY31124" fmla="*/ 159811 h 2128862"/>
              <a:gd name="connsiteX31125" fmla="*/ 1026940 w 2482948"/>
              <a:gd name="connsiteY31125" fmla="*/ 158744 h 2128862"/>
              <a:gd name="connsiteX31126" fmla="*/ 1026319 w 2482948"/>
              <a:gd name="connsiteY31126" fmla="*/ 157920 h 2128862"/>
              <a:gd name="connsiteX31127" fmla="*/ 935045 w 2482948"/>
              <a:gd name="connsiteY31127" fmla="*/ 156560 h 2128862"/>
              <a:gd name="connsiteX31128" fmla="*/ 933392 w 2482948"/>
              <a:gd name="connsiteY31128" fmla="*/ 157085 h 2128862"/>
              <a:gd name="connsiteX31129" fmla="*/ 931487 w 2482948"/>
              <a:gd name="connsiteY31129" fmla="*/ 157690 h 2128862"/>
              <a:gd name="connsiteX31130" fmla="*/ 924339 w 2482948"/>
              <a:gd name="connsiteY31130" fmla="*/ 159959 h 2128862"/>
              <a:gd name="connsiteX31131" fmla="*/ 925332 w 2482948"/>
              <a:gd name="connsiteY31131" fmla="*/ 162512 h 2128862"/>
              <a:gd name="connsiteX31132" fmla="*/ 925900 w 2482948"/>
              <a:gd name="connsiteY31132" fmla="*/ 163973 h 2128862"/>
              <a:gd name="connsiteX31133" fmla="*/ 927085 w 2482948"/>
              <a:gd name="connsiteY31133" fmla="*/ 167022 h 2128862"/>
              <a:gd name="connsiteX31134" fmla="*/ 938065 w 2482948"/>
              <a:gd name="connsiteY31134" fmla="*/ 163006 h 2128862"/>
              <a:gd name="connsiteX31135" fmla="*/ 938057 w 2482948"/>
              <a:gd name="connsiteY31135" fmla="*/ 162989 h 2128862"/>
              <a:gd name="connsiteX31136" fmla="*/ 937922 w 2482948"/>
              <a:gd name="connsiteY31136" fmla="*/ 162701 h 2128862"/>
              <a:gd name="connsiteX31137" fmla="*/ 1006105 w 2482948"/>
              <a:gd name="connsiteY31137" fmla="*/ 156483 h 2128862"/>
              <a:gd name="connsiteX31138" fmla="*/ 996188 w 2482948"/>
              <a:gd name="connsiteY31138" fmla="*/ 159754 h 2128862"/>
              <a:gd name="connsiteX31139" fmla="*/ 998380 w 2482948"/>
              <a:gd name="connsiteY31139" fmla="*/ 163158 h 2128862"/>
              <a:gd name="connsiteX31140" fmla="*/ 1007940 w 2482948"/>
              <a:gd name="connsiteY31140" fmla="*/ 159099 h 2128862"/>
              <a:gd name="connsiteX31141" fmla="*/ 1043399 w 2482948"/>
              <a:gd name="connsiteY31141" fmla="*/ 156230 h 2128862"/>
              <a:gd name="connsiteX31142" fmla="*/ 1034533 w 2482948"/>
              <a:gd name="connsiteY31142" fmla="*/ 160481 h 2128862"/>
              <a:gd name="connsiteX31143" fmla="*/ 1035601 w 2482948"/>
              <a:gd name="connsiteY31143" fmla="*/ 161868 h 2128862"/>
              <a:gd name="connsiteX31144" fmla="*/ 1035607 w 2482948"/>
              <a:gd name="connsiteY31144" fmla="*/ 161879 h 2128862"/>
              <a:gd name="connsiteX31145" fmla="*/ 1035612 w 2482948"/>
              <a:gd name="connsiteY31145" fmla="*/ 161889 h 2128862"/>
              <a:gd name="connsiteX31146" fmla="*/ 1035619 w 2482948"/>
              <a:gd name="connsiteY31146" fmla="*/ 161905 h 2128862"/>
              <a:gd name="connsiteX31147" fmla="*/ 1044176 w 2482948"/>
              <a:gd name="connsiteY31147" fmla="*/ 157179 h 2128862"/>
              <a:gd name="connsiteX31148" fmla="*/ 1044149 w 2482948"/>
              <a:gd name="connsiteY31148" fmla="*/ 157147 h 2128862"/>
              <a:gd name="connsiteX31149" fmla="*/ 1043702 w 2482948"/>
              <a:gd name="connsiteY31149" fmla="*/ 156600 h 2128862"/>
              <a:gd name="connsiteX31150" fmla="*/ 1209875 w 2482948"/>
              <a:gd name="connsiteY31150" fmla="*/ 156128 h 2128862"/>
              <a:gd name="connsiteX31151" fmla="*/ 1210028 w 2482948"/>
              <a:gd name="connsiteY31151" fmla="*/ 156375 h 2128862"/>
              <a:gd name="connsiteX31152" fmla="*/ 1211030 w 2482948"/>
              <a:gd name="connsiteY31152" fmla="*/ 157991 h 2128862"/>
              <a:gd name="connsiteX31153" fmla="*/ 1219845 w 2482948"/>
              <a:gd name="connsiteY31153" fmla="*/ 172210 h 2128862"/>
              <a:gd name="connsiteX31154" fmla="*/ 1213354 w 2482948"/>
              <a:gd name="connsiteY31154" fmla="*/ 159991 h 2128862"/>
              <a:gd name="connsiteX31155" fmla="*/ 1211837 w 2482948"/>
              <a:gd name="connsiteY31155" fmla="*/ 158060 h 2128862"/>
              <a:gd name="connsiteX31156" fmla="*/ 1210321 w 2482948"/>
              <a:gd name="connsiteY31156" fmla="*/ 156405 h 2128862"/>
              <a:gd name="connsiteX31157" fmla="*/ 750297 w 2482948"/>
              <a:gd name="connsiteY31157" fmla="*/ 156007 h 2128862"/>
              <a:gd name="connsiteX31158" fmla="*/ 749850 w 2482948"/>
              <a:gd name="connsiteY31158" fmla="*/ 156264 h 2128862"/>
              <a:gd name="connsiteX31159" fmla="*/ 747345 w 2482948"/>
              <a:gd name="connsiteY31159" fmla="*/ 157699 h 2128862"/>
              <a:gd name="connsiteX31160" fmla="*/ 734756 w 2482948"/>
              <a:gd name="connsiteY31160" fmla="*/ 166120 h 2128862"/>
              <a:gd name="connsiteX31161" fmla="*/ 731431 w 2482948"/>
              <a:gd name="connsiteY31161" fmla="*/ 183134 h 2128862"/>
              <a:gd name="connsiteX31162" fmla="*/ 740366 w 2482948"/>
              <a:gd name="connsiteY31162" fmla="*/ 176436 h 2128862"/>
              <a:gd name="connsiteX31163" fmla="*/ 746998 w 2482948"/>
              <a:gd name="connsiteY31163" fmla="*/ 172500 h 2128862"/>
              <a:gd name="connsiteX31164" fmla="*/ 747165 w 2482948"/>
              <a:gd name="connsiteY31164" fmla="*/ 171668 h 2128862"/>
              <a:gd name="connsiteX31165" fmla="*/ 747541 w 2482948"/>
              <a:gd name="connsiteY31165" fmla="*/ 169787 h 2128862"/>
              <a:gd name="connsiteX31166" fmla="*/ 790680 w 2482948"/>
              <a:gd name="connsiteY31166" fmla="*/ 155197 h 2128862"/>
              <a:gd name="connsiteX31167" fmla="*/ 781613 w 2482948"/>
              <a:gd name="connsiteY31167" fmla="*/ 159211 h 2128862"/>
              <a:gd name="connsiteX31168" fmla="*/ 780788 w 2482948"/>
              <a:gd name="connsiteY31168" fmla="*/ 172290 h 2128862"/>
              <a:gd name="connsiteX31169" fmla="*/ 781958 w 2482948"/>
              <a:gd name="connsiteY31169" fmla="*/ 171569 h 2128862"/>
              <a:gd name="connsiteX31170" fmla="*/ 782774 w 2482948"/>
              <a:gd name="connsiteY31170" fmla="*/ 171066 h 2128862"/>
              <a:gd name="connsiteX31171" fmla="*/ 783788 w 2482948"/>
              <a:gd name="connsiteY31171" fmla="*/ 170159 h 2128862"/>
              <a:gd name="connsiteX31172" fmla="*/ 785587 w 2482948"/>
              <a:gd name="connsiteY31172" fmla="*/ 168550 h 2128862"/>
              <a:gd name="connsiteX31173" fmla="*/ 786516 w 2482948"/>
              <a:gd name="connsiteY31173" fmla="*/ 167513 h 2128862"/>
              <a:gd name="connsiteX31174" fmla="*/ 787670 w 2482948"/>
              <a:gd name="connsiteY31174" fmla="*/ 166225 h 2128862"/>
              <a:gd name="connsiteX31175" fmla="*/ 790662 w 2482948"/>
              <a:gd name="connsiteY31175" fmla="*/ 162886 h 2128862"/>
              <a:gd name="connsiteX31176" fmla="*/ 1154785 w 2482948"/>
              <a:gd name="connsiteY31176" fmla="*/ 154873 h 2128862"/>
              <a:gd name="connsiteX31177" fmla="*/ 1164267 w 2482948"/>
              <a:gd name="connsiteY31177" fmla="*/ 183570 h 2128862"/>
              <a:gd name="connsiteX31178" fmla="*/ 1160406 w 2482948"/>
              <a:gd name="connsiteY31178" fmla="*/ 243963 h 2128862"/>
              <a:gd name="connsiteX31179" fmla="*/ 1148133 w 2482948"/>
              <a:gd name="connsiteY31179" fmla="*/ 279538 h 2128862"/>
              <a:gd name="connsiteX31180" fmla="*/ 1129062 w 2482948"/>
              <a:gd name="connsiteY31180" fmla="*/ 325269 h 2128862"/>
              <a:gd name="connsiteX31181" fmla="*/ 1118786 w 2482948"/>
              <a:gd name="connsiteY31181" fmla="*/ 342165 h 2128862"/>
              <a:gd name="connsiteX31182" fmla="*/ 1099074 w 2482948"/>
              <a:gd name="connsiteY31182" fmla="*/ 374578 h 2128862"/>
              <a:gd name="connsiteX31183" fmla="*/ 1094662 w 2482948"/>
              <a:gd name="connsiteY31183" fmla="*/ 381833 h 2128862"/>
              <a:gd name="connsiteX31184" fmla="*/ 1094377 w 2482948"/>
              <a:gd name="connsiteY31184" fmla="*/ 382551 h 2128862"/>
              <a:gd name="connsiteX31185" fmla="*/ 1093774 w 2482948"/>
              <a:gd name="connsiteY31185" fmla="*/ 384067 h 2128862"/>
              <a:gd name="connsiteX31186" fmla="*/ 1093498 w 2482948"/>
              <a:gd name="connsiteY31186" fmla="*/ 384760 h 2128862"/>
              <a:gd name="connsiteX31187" fmla="*/ 1130448 w 2482948"/>
              <a:gd name="connsiteY31187" fmla="*/ 325367 h 2128862"/>
              <a:gd name="connsiteX31188" fmla="*/ 1141049 w 2482948"/>
              <a:gd name="connsiteY31188" fmla="*/ 304613 h 2128862"/>
              <a:gd name="connsiteX31189" fmla="*/ 1142164 w 2482948"/>
              <a:gd name="connsiteY31189" fmla="*/ 302431 h 2128862"/>
              <a:gd name="connsiteX31190" fmla="*/ 1143445 w 2482948"/>
              <a:gd name="connsiteY31190" fmla="*/ 299923 h 2128862"/>
              <a:gd name="connsiteX31191" fmla="*/ 1148962 w 2482948"/>
              <a:gd name="connsiteY31191" fmla="*/ 282571 h 2128862"/>
              <a:gd name="connsiteX31192" fmla="*/ 1162199 w 2482948"/>
              <a:gd name="connsiteY31192" fmla="*/ 248236 h 2128862"/>
              <a:gd name="connsiteX31193" fmla="*/ 1167301 w 2482948"/>
              <a:gd name="connsiteY31193" fmla="*/ 189360 h 2128862"/>
              <a:gd name="connsiteX31194" fmla="*/ 1157648 w 2482948"/>
              <a:gd name="connsiteY31194" fmla="*/ 159025 h 2128862"/>
              <a:gd name="connsiteX31195" fmla="*/ 719423 w 2482948"/>
              <a:gd name="connsiteY31195" fmla="*/ 154726 h 2128862"/>
              <a:gd name="connsiteX31196" fmla="*/ 712213 w 2482948"/>
              <a:gd name="connsiteY31196" fmla="*/ 159421 h 2128862"/>
              <a:gd name="connsiteX31197" fmla="*/ 710316 w 2482948"/>
              <a:gd name="connsiteY31197" fmla="*/ 160786 h 2128862"/>
              <a:gd name="connsiteX31198" fmla="*/ 708669 w 2482948"/>
              <a:gd name="connsiteY31198" fmla="*/ 161971 h 2128862"/>
              <a:gd name="connsiteX31199" fmla="*/ 707054 w 2482948"/>
              <a:gd name="connsiteY31199" fmla="*/ 165669 h 2128862"/>
              <a:gd name="connsiteX31200" fmla="*/ 703227 w 2482948"/>
              <a:gd name="connsiteY31200" fmla="*/ 174428 h 2128862"/>
              <a:gd name="connsiteX31201" fmla="*/ 708735 w 2482948"/>
              <a:gd name="connsiteY31201" fmla="*/ 177059 h 2128862"/>
              <a:gd name="connsiteX31202" fmla="*/ 709107 w 2482948"/>
              <a:gd name="connsiteY31202" fmla="*/ 177237 h 2128862"/>
              <a:gd name="connsiteX31203" fmla="*/ 709267 w 2482948"/>
              <a:gd name="connsiteY31203" fmla="*/ 177314 h 2128862"/>
              <a:gd name="connsiteX31204" fmla="*/ 714514 w 2482948"/>
              <a:gd name="connsiteY31204" fmla="*/ 173836 h 2128862"/>
              <a:gd name="connsiteX31205" fmla="*/ 716224 w 2482948"/>
              <a:gd name="connsiteY31205" fmla="*/ 167179 h 2128862"/>
              <a:gd name="connsiteX31206" fmla="*/ 716276 w 2482948"/>
              <a:gd name="connsiteY31206" fmla="*/ 166977 h 2128862"/>
              <a:gd name="connsiteX31207" fmla="*/ 983757 w 2482948"/>
              <a:gd name="connsiteY31207" fmla="*/ 153951 h 2128862"/>
              <a:gd name="connsiteX31208" fmla="*/ 975525 w 2482948"/>
              <a:gd name="connsiteY31208" fmla="*/ 156281 h 2128862"/>
              <a:gd name="connsiteX31209" fmla="*/ 978582 w 2482948"/>
              <a:gd name="connsiteY31209" fmla="*/ 161469 h 2128862"/>
              <a:gd name="connsiteX31210" fmla="*/ 986872 w 2482948"/>
              <a:gd name="connsiteY31210" fmla="*/ 158485 h 2128862"/>
              <a:gd name="connsiteX31211" fmla="*/ 985739 w 2482948"/>
              <a:gd name="connsiteY31211" fmla="*/ 156835 h 2128862"/>
              <a:gd name="connsiteX31212" fmla="*/ 841659 w 2482948"/>
              <a:gd name="connsiteY31212" fmla="*/ 153180 h 2128862"/>
              <a:gd name="connsiteX31213" fmla="*/ 840787 w 2482948"/>
              <a:gd name="connsiteY31213" fmla="*/ 153373 h 2128862"/>
              <a:gd name="connsiteX31214" fmla="*/ 840727 w 2482948"/>
              <a:gd name="connsiteY31214" fmla="*/ 153387 h 2128862"/>
              <a:gd name="connsiteX31215" fmla="*/ 846854 w 2482948"/>
              <a:gd name="connsiteY31215" fmla="*/ 155302 h 2128862"/>
              <a:gd name="connsiteX31216" fmla="*/ 1147395 w 2482948"/>
              <a:gd name="connsiteY31216" fmla="*/ 152259 h 2128862"/>
              <a:gd name="connsiteX31217" fmla="*/ 1156407 w 2482948"/>
              <a:gd name="connsiteY31217" fmla="*/ 179294 h 2128862"/>
              <a:gd name="connsiteX31218" fmla="*/ 1153787 w 2482948"/>
              <a:gd name="connsiteY31218" fmla="*/ 239274 h 2128862"/>
              <a:gd name="connsiteX31219" fmla="*/ 1142618 w 2482948"/>
              <a:gd name="connsiteY31219" fmla="*/ 274850 h 2128862"/>
              <a:gd name="connsiteX31220" fmla="*/ 1123582 w 2482948"/>
              <a:gd name="connsiteY31220" fmla="*/ 322254 h 2128862"/>
              <a:gd name="connsiteX31221" fmla="*/ 1122229 w 2482948"/>
              <a:gd name="connsiteY31221" fmla="*/ 324533 h 2128862"/>
              <a:gd name="connsiteX31222" fmla="*/ 1116429 w 2482948"/>
              <a:gd name="connsiteY31222" fmla="*/ 334302 h 2128862"/>
              <a:gd name="connsiteX31223" fmla="*/ 1106813 w 2482948"/>
              <a:gd name="connsiteY31223" fmla="*/ 350498 h 2128862"/>
              <a:gd name="connsiteX31224" fmla="*/ 1106510 w 2482948"/>
              <a:gd name="connsiteY31224" fmla="*/ 352047 h 2128862"/>
              <a:gd name="connsiteX31225" fmla="*/ 1105075 w 2482948"/>
              <a:gd name="connsiteY31225" fmla="*/ 355655 h 2128862"/>
              <a:gd name="connsiteX31226" fmla="*/ 1119197 w 2482948"/>
              <a:gd name="connsiteY31226" fmla="*/ 332442 h 2128862"/>
              <a:gd name="connsiteX31227" fmla="*/ 1124910 w 2482948"/>
              <a:gd name="connsiteY31227" fmla="*/ 323052 h 2128862"/>
              <a:gd name="connsiteX31228" fmla="*/ 1143446 w 2482948"/>
              <a:gd name="connsiteY31228" fmla="*/ 278296 h 2128862"/>
              <a:gd name="connsiteX31229" fmla="*/ 1155303 w 2482948"/>
              <a:gd name="connsiteY31229" fmla="*/ 244652 h 2128862"/>
              <a:gd name="connsiteX31230" fmla="*/ 1155303 w 2482948"/>
              <a:gd name="connsiteY31230" fmla="*/ 243412 h 2128862"/>
              <a:gd name="connsiteX31231" fmla="*/ 1159164 w 2482948"/>
              <a:gd name="connsiteY31231" fmla="*/ 184948 h 2128862"/>
              <a:gd name="connsiteX31232" fmla="*/ 1149236 w 2482948"/>
              <a:gd name="connsiteY31232" fmla="*/ 155027 h 2128862"/>
              <a:gd name="connsiteX31233" fmla="*/ 950334 w 2482948"/>
              <a:gd name="connsiteY31233" fmla="*/ 152193 h 2128862"/>
              <a:gd name="connsiteX31234" fmla="*/ 943804 w 2482948"/>
              <a:gd name="connsiteY31234" fmla="*/ 153779 h 2128862"/>
              <a:gd name="connsiteX31235" fmla="*/ 943538 w 2482948"/>
              <a:gd name="connsiteY31235" fmla="*/ 153863 h 2128862"/>
              <a:gd name="connsiteX31236" fmla="*/ 939621 w 2482948"/>
              <a:gd name="connsiteY31236" fmla="*/ 155107 h 2128862"/>
              <a:gd name="connsiteX31237" fmla="*/ 942251 w 2482948"/>
              <a:gd name="connsiteY31237" fmla="*/ 160642 h 2128862"/>
              <a:gd name="connsiteX31238" fmla="*/ 942542 w 2482948"/>
              <a:gd name="connsiteY31238" fmla="*/ 161255 h 2128862"/>
              <a:gd name="connsiteX31239" fmla="*/ 942588 w 2482948"/>
              <a:gd name="connsiteY31239" fmla="*/ 161352 h 2128862"/>
              <a:gd name="connsiteX31240" fmla="*/ 944802 w 2482948"/>
              <a:gd name="connsiteY31240" fmla="*/ 160541 h 2128862"/>
              <a:gd name="connsiteX31241" fmla="*/ 946684 w 2482948"/>
              <a:gd name="connsiteY31241" fmla="*/ 159853 h 2128862"/>
              <a:gd name="connsiteX31242" fmla="*/ 949854 w 2482948"/>
              <a:gd name="connsiteY31242" fmla="*/ 158900 h 2128862"/>
              <a:gd name="connsiteX31243" fmla="*/ 953332 w 2482948"/>
              <a:gd name="connsiteY31243" fmla="*/ 157856 h 2128862"/>
              <a:gd name="connsiteX31244" fmla="*/ 953269 w 2482948"/>
              <a:gd name="connsiteY31244" fmla="*/ 157736 h 2128862"/>
              <a:gd name="connsiteX31245" fmla="*/ 1039877 w 2482948"/>
              <a:gd name="connsiteY31245" fmla="*/ 151927 h 2128862"/>
              <a:gd name="connsiteX31246" fmla="*/ 1030690 w 2482948"/>
              <a:gd name="connsiteY31246" fmla="*/ 155493 h 2128862"/>
              <a:gd name="connsiteX31247" fmla="*/ 1031554 w 2482948"/>
              <a:gd name="connsiteY31247" fmla="*/ 156615 h 2128862"/>
              <a:gd name="connsiteX31248" fmla="*/ 1031629 w 2482948"/>
              <a:gd name="connsiteY31248" fmla="*/ 156580 h 2128862"/>
              <a:gd name="connsiteX31249" fmla="*/ 1040380 w 2482948"/>
              <a:gd name="connsiteY31249" fmla="*/ 152542 h 2128862"/>
              <a:gd name="connsiteX31250" fmla="*/ 1040272 w 2482948"/>
              <a:gd name="connsiteY31250" fmla="*/ 152410 h 2128862"/>
              <a:gd name="connsiteX31251" fmla="*/ 1040246 w 2482948"/>
              <a:gd name="connsiteY31251" fmla="*/ 152378 h 2128862"/>
              <a:gd name="connsiteX31252" fmla="*/ 1021426 w 2482948"/>
              <a:gd name="connsiteY31252" fmla="*/ 151429 h 2128862"/>
              <a:gd name="connsiteX31253" fmla="*/ 1018138 w 2482948"/>
              <a:gd name="connsiteY31253" fmla="*/ 152514 h 2128862"/>
              <a:gd name="connsiteX31254" fmla="*/ 1011060 w 2482948"/>
              <a:gd name="connsiteY31254" fmla="*/ 154848 h 2128862"/>
              <a:gd name="connsiteX31255" fmla="*/ 1012644 w 2482948"/>
              <a:gd name="connsiteY31255" fmla="*/ 157102 h 2128862"/>
              <a:gd name="connsiteX31256" fmla="*/ 1014654 w 2482948"/>
              <a:gd name="connsiteY31256" fmla="*/ 156249 h 2128862"/>
              <a:gd name="connsiteX31257" fmla="*/ 1020287 w 2482948"/>
              <a:gd name="connsiteY31257" fmla="*/ 154161 h 2128862"/>
              <a:gd name="connsiteX31258" fmla="*/ 1020679 w 2482948"/>
              <a:gd name="connsiteY31258" fmla="*/ 154016 h 2128862"/>
              <a:gd name="connsiteX31259" fmla="*/ 1022787 w 2482948"/>
              <a:gd name="connsiteY31259" fmla="*/ 153234 h 2128862"/>
              <a:gd name="connsiteX31260" fmla="*/ 1074533 w 2482948"/>
              <a:gd name="connsiteY31260" fmla="*/ 151165 h 2128862"/>
              <a:gd name="connsiteX31261" fmla="*/ 1074191 w 2482948"/>
              <a:gd name="connsiteY31261" fmla="*/ 151619 h 2128862"/>
              <a:gd name="connsiteX31262" fmla="*/ 1073502 w 2482948"/>
              <a:gd name="connsiteY31262" fmla="*/ 152535 h 2128862"/>
              <a:gd name="connsiteX31263" fmla="*/ 1077180 w 2482948"/>
              <a:gd name="connsiteY31263" fmla="*/ 170791 h 2128862"/>
              <a:gd name="connsiteX31264" fmla="*/ 1077269 w 2482948"/>
              <a:gd name="connsiteY31264" fmla="*/ 170950 h 2128862"/>
              <a:gd name="connsiteX31265" fmla="*/ 1078193 w 2482948"/>
              <a:gd name="connsiteY31265" fmla="*/ 172596 h 2128862"/>
              <a:gd name="connsiteX31266" fmla="*/ 1078566 w 2482948"/>
              <a:gd name="connsiteY31266" fmla="*/ 173261 h 2128862"/>
              <a:gd name="connsiteX31267" fmla="*/ 800999 w 2482948"/>
              <a:gd name="connsiteY31267" fmla="*/ 150630 h 2128862"/>
              <a:gd name="connsiteX31268" fmla="*/ 795517 w 2482948"/>
              <a:gd name="connsiteY31268" fmla="*/ 153056 h 2128862"/>
              <a:gd name="connsiteX31269" fmla="*/ 795509 w 2482948"/>
              <a:gd name="connsiteY31269" fmla="*/ 157281 h 2128862"/>
              <a:gd name="connsiteX31270" fmla="*/ 800994 w 2482948"/>
              <a:gd name="connsiteY31270" fmla="*/ 150636 h 2128862"/>
              <a:gd name="connsiteX31271" fmla="*/ 1194071 w 2482948"/>
              <a:gd name="connsiteY31271" fmla="*/ 150386 h 2128862"/>
              <a:gd name="connsiteX31272" fmla="*/ 1194901 w 2482948"/>
              <a:gd name="connsiteY31272" fmla="*/ 151721 h 2128862"/>
              <a:gd name="connsiteX31273" fmla="*/ 1195644 w 2482948"/>
              <a:gd name="connsiteY31273" fmla="*/ 152915 h 2128862"/>
              <a:gd name="connsiteX31274" fmla="*/ 1195292 w 2482948"/>
              <a:gd name="connsiteY31274" fmla="*/ 151718 h 2128862"/>
              <a:gd name="connsiteX31275" fmla="*/ 1187366 w 2482948"/>
              <a:gd name="connsiteY31275" fmla="*/ 149612 h 2128862"/>
              <a:gd name="connsiteX31276" fmla="*/ 1202462 w 2482948"/>
              <a:gd name="connsiteY31276" fmla="*/ 173366 h 2128862"/>
              <a:gd name="connsiteX31277" fmla="*/ 1211287 w 2482948"/>
              <a:gd name="connsiteY31277" fmla="*/ 206872 h 2128862"/>
              <a:gd name="connsiteX31278" fmla="*/ 1199565 w 2482948"/>
              <a:gd name="connsiteY31278" fmla="*/ 269472 h 2128862"/>
              <a:gd name="connsiteX31279" fmla="*/ 1180952 w 2482948"/>
              <a:gd name="connsiteY31279" fmla="*/ 304771 h 2128862"/>
              <a:gd name="connsiteX31280" fmla="*/ 1175986 w 2482948"/>
              <a:gd name="connsiteY31280" fmla="*/ 317081 h 2128862"/>
              <a:gd name="connsiteX31281" fmla="*/ 1173666 w 2482948"/>
              <a:gd name="connsiteY31281" fmla="*/ 321039 h 2128862"/>
              <a:gd name="connsiteX31282" fmla="*/ 1172004 w 2482948"/>
              <a:gd name="connsiteY31282" fmla="*/ 323873 h 2128862"/>
              <a:gd name="connsiteX31283" fmla="*/ 1170959 w 2482948"/>
              <a:gd name="connsiteY31283" fmla="*/ 326104 h 2128862"/>
              <a:gd name="connsiteX31284" fmla="*/ 1168128 w 2482948"/>
              <a:gd name="connsiteY31284" fmla="*/ 330485 h 2128862"/>
              <a:gd name="connsiteX31285" fmla="*/ 1164390 w 2482948"/>
              <a:gd name="connsiteY31285" fmla="*/ 336862 h 2128862"/>
              <a:gd name="connsiteX31286" fmla="*/ 1157217 w 2482948"/>
              <a:gd name="connsiteY31286" fmla="*/ 347371 h 2128862"/>
              <a:gd name="connsiteX31287" fmla="*/ 1147084 w 2482948"/>
              <a:gd name="connsiteY31287" fmla="*/ 363051 h 2128862"/>
              <a:gd name="connsiteX31288" fmla="*/ 1130913 w 2482948"/>
              <a:gd name="connsiteY31288" fmla="*/ 385905 h 2128862"/>
              <a:gd name="connsiteX31289" fmla="*/ 1125221 w 2482948"/>
              <a:gd name="connsiteY31289" fmla="*/ 394244 h 2128862"/>
              <a:gd name="connsiteX31290" fmla="*/ 1124987 w 2482948"/>
              <a:gd name="connsiteY31290" fmla="*/ 394586 h 2128862"/>
              <a:gd name="connsiteX31291" fmla="*/ 1120756 w 2482948"/>
              <a:gd name="connsiteY31291" fmla="*/ 400357 h 2128862"/>
              <a:gd name="connsiteX31292" fmla="*/ 1118779 w 2482948"/>
              <a:gd name="connsiteY31292" fmla="*/ 403054 h 2128862"/>
              <a:gd name="connsiteX31293" fmla="*/ 1112429 w 2482948"/>
              <a:gd name="connsiteY31293" fmla="*/ 412028 h 2128862"/>
              <a:gd name="connsiteX31294" fmla="*/ 1070098 w 2482948"/>
              <a:gd name="connsiteY31294" fmla="*/ 469452 h 2128862"/>
              <a:gd name="connsiteX31295" fmla="*/ 1060564 w 2482948"/>
              <a:gd name="connsiteY31295" fmla="*/ 482086 h 2128862"/>
              <a:gd name="connsiteX31296" fmla="*/ 1036950 w 2482948"/>
              <a:gd name="connsiteY31296" fmla="*/ 513379 h 2128862"/>
              <a:gd name="connsiteX31297" fmla="*/ 1043681 w 2482948"/>
              <a:gd name="connsiteY31297" fmla="*/ 504597 h 2128862"/>
              <a:gd name="connsiteX31298" fmla="*/ 1060923 w 2482948"/>
              <a:gd name="connsiteY31298" fmla="*/ 482102 h 2128862"/>
              <a:gd name="connsiteX31299" fmla="*/ 1060960 w 2482948"/>
              <a:gd name="connsiteY31299" fmla="*/ 482052 h 2128862"/>
              <a:gd name="connsiteX31300" fmla="*/ 1111140 w 2482948"/>
              <a:gd name="connsiteY31300" fmla="*/ 414937 h 2128862"/>
              <a:gd name="connsiteX31301" fmla="*/ 1124479 w 2482948"/>
              <a:gd name="connsiteY31301" fmla="*/ 396586 h 2128862"/>
              <a:gd name="connsiteX31302" fmla="*/ 1154484 w 2482948"/>
              <a:gd name="connsiteY31302" fmla="*/ 354108 h 2128862"/>
              <a:gd name="connsiteX31303" fmla="*/ 1167358 w 2482948"/>
              <a:gd name="connsiteY31303" fmla="*/ 335072 h 2128862"/>
              <a:gd name="connsiteX31304" fmla="*/ 1167849 w 2482948"/>
              <a:gd name="connsiteY31304" fmla="*/ 334285 h 2128862"/>
              <a:gd name="connsiteX31305" fmla="*/ 1171916 w 2482948"/>
              <a:gd name="connsiteY31305" fmla="*/ 327767 h 2128862"/>
              <a:gd name="connsiteX31306" fmla="*/ 1182055 w 2482948"/>
              <a:gd name="connsiteY31306" fmla="*/ 307803 h 2128862"/>
              <a:gd name="connsiteX31307" fmla="*/ 1201082 w 2482948"/>
              <a:gd name="connsiteY31307" fmla="*/ 274573 h 2128862"/>
              <a:gd name="connsiteX31308" fmla="*/ 1201082 w 2482948"/>
              <a:gd name="connsiteY31308" fmla="*/ 273747 h 2128862"/>
              <a:gd name="connsiteX31309" fmla="*/ 1201082 w 2482948"/>
              <a:gd name="connsiteY31309" fmla="*/ 273056 h 2128862"/>
              <a:gd name="connsiteX31310" fmla="*/ 1213630 w 2482948"/>
              <a:gd name="connsiteY31310" fmla="*/ 212249 h 2128862"/>
              <a:gd name="connsiteX31311" fmla="*/ 1206323 w 2482948"/>
              <a:gd name="connsiteY31311" fmla="*/ 179294 h 2128862"/>
              <a:gd name="connsiteX31312" fmla="*/ 1188673 w 2482948"/>
              <a:gd name="connsiteY31312" fmla="*/ 151028 h 2128862"/>
              <a:gd name="connsiteX31313" fmla="*/ 915138 w 2482948"/>
              <a:gd name="connsiteY31313" fmla="*/ 149302 h 2128862"/>
              <a:gd name="connsiteX31314" fmla="*/ 910718 w 2482948"/>
              <a:gd name="connsiteY31314" fmla="*/ 150547 h 2128862"/>
              <a:gd name="connsiteX31315" fmla="*/ 916650 w 2482948"/>
              <a:gd name="connsiteY31315" fmla="*/ 153205 h 2128862"/>
              <a:gd name="connsiteX31316" fmla="*/ 963089 w 2482948"/>
              <a:gd name="connsiteY31316" fmla="*/ 149097 h 2128862"/>
              <a:gd name="connsiteX31317" fmla="*/ 954936 w 2482948"/>
              <a:gd name="connsiteY31317" fmla="*/ 151076 h 2128862"/>
              <a:gd name="connsiteX31318" fmla="*/ 957786 w 2482948"/>
              <a:gd name="connsiteY31318" fmla="*/ 156517 h 2128862"/>
              <a:gd name="connsiteX31319" fmla="*/ 966182 w 2482948"/>
              <a:gd name="connsiteY31319" fmla="*/ 153994 h 2128862"/>
              <a:gd name="connsiteX31320" fmla="*/ 964986 w 2482948"/>
              <a:gd name="connsiteY31320" fmla="*/ 152100 h 2128862"/>
              <a:gd name="connsiteX31321" fmla="*/ 1000920 w 2482948"/>
              <a:gd name="connsiteY31321" fmla="*/ 149093 h 2128862"/>
              <a:gd name="connsiteX31322" fmla="*/ 1000792 w 2482948"/>
              <a:gd name="connsiteY31322" fmla="*/ 149130 h 2128862"/>
              <a:gd name="connsiteX31323" fmla="*/ 999805 w 2482948"/>
              <a:gd name="connsiteY31323" fmla="*/ 149409 h 2128862"/>
              <a:gd name="connsiteX31324" fmla="*/ 991111 w 2482948"/>
              <a:gd name="connsiteY31324" fmla="*/ 151870 h 2128862"/>
              <a:gd name="connsiteX31325" fmla="*/ 992040 w 2482948"/>
              <a:gd name="connsiteY31325" fmla="*/ 153312 h 2128862"/>
              <a:gd name="connsiteX31326" fmla="*/ 992702 w 2482948"/>
              <a:gd name="connsiteY31326" fmla="*/ 154340 h 2128862"/>
              <a:gd name="connsiteX31327" fmla="*/ 993772 w 2482948"/>
              <a:gd name="connsiteY31327" fmla="*/ 156002 h 2128862"/>
              <a:gd name="connsiteX31328" fmla="*/ 1001382 w 2482948"/>
              <a:gd name="connsiteY31328" fmla="*/ 153263 h 2128862"/>
              <a:gd name="connsiteX31329" fmla="*/ 1003349 w 2482948"/>
              <a:gd name="connsiteY31329" fmla="*/ 152555 h 2128862"/>
              <a:gd name="connsiteX31330" fmla="*/ 1001099 w 2482948"/>
              <a:gd name="connsiteY31330" fmla="*/ 149348 h 2128862"/>
              <a:gd name="connsiteX31331" fmla="*/ 764511 w 2482948"/>
              <a:gd name="connsiteY31331" fmla="*/ 147986 h 2128862"/>
              <a:gd name="connsiteX31332" fmla="*/ 763696 w 2482948"/>
              <a:gd name="connsiteY31332" fmla="*/ 148329 h 2128862"/>
              <a:gd name="connsiteX31333" fmla="*/ 755709 w 2482948"/>
              <a:gd name="connsiteY31333" fmla="*/ 152906 h 2128862"/>
              <a:gd name="connsiteX31334" fmla="*/ 754549 w 2482948"/>
              <a:gd name="connsiteY31334" fmla="*/ 158697 h 2128862"/>
              <a:gd name="connsiteX31335" fmla="*/ 752442 w 2482948"/>
              <a:gd name="connsiteY31335" fmla="*/ 169224 h 2128862"/>
              <a:gd name="connsiteX31336" fmla="*/ 761874 w 2482948"/>
              <a:gd name="connsiteY31336" fmla="*/ 162757 h 2128862"/>
              <a:gd name="connsiteX31337" fmla="*/ 762652 w 2482948"/>
              <a:gd name="connsiteY31337" fmla="*/ 162409 h 2128862"/>
              <a:gd name="connsiteX31338" fmla="*/ 762759 w 2482948"/>
              <a:gd name="connsiteY31338" fmla="*/ 161579 h 2128862"/>
              <a:gd name="connsiteX31339" fmla="*/ 697478 w 2482948"/>
              <a:gd name="connsiteY31339" fmla="*/ 147887 h 2128862"/>
              <a:gd name="connsiteX31340" fmla="*/ 686407 w 2482948"/>
              <a:gd name="connsiteY31340" fmla="*/ 155653 h 2128862"/>
              <a:gd name="connsiteX31341" fmla="*/ 683704 w 2482948"/>
              <a:gd name="connsiteY31341" fmla="*/ 157923 h 2128862"/>
              <a:gd name="connsiteX31342" fmla="*/ 681667 w 2482948"/>
              <a:gd name="connsiteY31342" fmla="*/ 161163 h 2128862"/>
              <a:gd name="connsiteX31343" fmla="*/ 680279 w 2482948"/>
              <a:gd name="connsiteY31343" fmla="*/ 163373 h 2128862"/>
              <a:gd name="connsiteX31344" fmla="*/ 680234 w 2482948"/>
              <a:gd name="connsiteY31344" fmla="*/ 163444 h 2128862"/>
              <a:gd name="connsiteX31345" fmla="*/ 685225 w 2482948"/>
              <a:gd name="connsiteY31345" fmla="*/ 165828 h 2128862"/>
              <a:gd name="connsiteX31346" fmla="*/ 687394 w 2482948"/>
              <a:gd name="connsiteY31346" fmla="*/ 166865 h 2128862"/>
              <a:gd name="connsiteX31347" fmla="*/ 694389 w 2482948"/>
              <a:gd name="connsiteY31347" fmla="*/ 153701 h 2128862"/>
              <a:gd name="connsiteX31348" fmla="*/ 695259 w 2482948"/>
              <a:gd name="connsiteY31348" fmla="*/ 152064 h 2128862"/>
              <a:gd name="connsiteX31349" fmla="*/ 1138162 w 2482948"/>
              <a:gd name="connsiteY31349" fmla="*/ 147598 h 2128862"/>
              <a:gd name="connsiteX31350" fmla="*/ 1139958 w 2482948"/>
              <a:gd name="connsiteY31350" fmla="*/ 153648 h 2128862"/>
              <a:gd name="connsiteX31351" fmla="*/ 1145843 w 2482948"/>
              <a:gd name="connsiteY31351" fmla="*/ 173472 h 2128862"/>
              <a:gd name="connsiteX31352" fmla="*/ 1150500 w 2482948"/>
              <a:gd name="connsiteY31352" fmla="*/ 189162 h 2128862"/>
              <a:gd name="connsiteX31353" fmla="*/ 1147031 w 2482948"/>
              <a:gd name="connsiteY31353" fmla="*/ 235139 h 2128862"/>
              <a:gd name="connsiteX31354" fmla="*/ 1136828 w 2482948"/>
              <a:gd name="connsiteY31354" fmla="*/ 270850 h 2128862"/>
              <a:gd name="connsiteX31355" fmla="*/ 1130856 w 2482948"/>
              <a:gd name="connsiteY31355" fmla="*/ 292099 h 2128862"/>
              <a:gd name="connsiteX31356" fmla="*/ 1125416 w 2482948"/>
              <a:gd name="connsiteY31356" fmla="*/ 303893 h 2128862"/>
              <a:gd name="connsiteX31357" fmla="*/ 1117700 w 2482948"/>
              <a:gd name="connsiteY31357" fmla="*/ 320619 h 2128862"/>
              <a:gd name="connsiteX31358" fmla="*/ 1110110 w 2482948"/>
              <a:gd name="connsiteY31358" fmla="*/ 333676 h 2128862"/>
              <a:gd name="connsiteX31359" fmla="*/ 1109700 w 2482948"/>
              <a:gd name="connsiteY31359" fmla="*/ 335766 h 2128862"/>
              <a:gd name="connsiteX31360" fmla="*/ 1109649 w 2482948"/>
              <a:gd name="connsiteY31360" fmla="*/ 336025 h 2128862"/>
              <a:gd name="connsiteX31361" fmla="*/ 1109377 w 2482948"/>
              <a:gd name="connsiteY31361" fmla="*/ 337416 h 2128862"/>
              <a:gd name="connsiteX31362" fmla="*/ 1119348 w 2482948"/>
              <a:gd name="connsiteY31362" fmla="*/ 320694 h 2128862"/>
              <a:gd name="connsiteX31363" fmla="*/ 1122498 w 2482948"/>
              <a:gd name="connsiteY31363" fmla="*/ 314109 h 2128862"/>
              <a:gd name="connsiteX31364" fmla="*/ 1132299 w 2482948"/>
              <a:gd name="connsiteY31364" fmla="*/ 293620 h 2128862"/>
              <a:gd name="connsiteX31365" fmla="*/ 1137931 w 2482948"/>
              <a:gd name="connsiteY31365" fmla="*/ 274159 h 2128862"/>
              <a:gd name="connsiteX31366" fmla="*/ 1137931 w 2482948"/>
              <a:gd name="connsiteY31366" fmla="*/ 273195 h 2128862"/>
              <a:gd name="connsiteX31367" fmla="*/ 1148823 w 2482948"/>
              <a:gd name="connsiteY31367" fmla="*/ 239551 h 2128862"/>
              <a:gd name="connsiteX31368" fmla="*/ 1151305 w 2482948"/>
              <a:gd name="connsiteY31368" fmla="*/ 181500 h 2128862"/>
              <a:gd name="connsiteX31369" fmla="*/ 1141101 w 2482948"/>
              <a:gd name="connsiteY31369" fmla="*/ 151717 h 2128862"/>
              <a:gd name="connsiteX31370" fmla="*/ 1035633 w 2482948"/>
              <a:gd name="connsiteY31370" fmla="*/ 146743 h 2128862"/>
              <a:gd name="connsiteX31371" fmla="*/ 1026317 w 2482948"/>
              <a:gd name="connsiteY31371" fmla="*/ 149816 h 2128862"/>
              <a:gd name="connsiteX31372" fmla="*/ 1027496 w 2482948"/>
              <a:gd name="connsiteY31372" fmla="*/ 151347 h 2128862"/>
              <a:gd name="connsiteX31373" fmla="*/ 1027581 w 2482948"/>
              <a:gd name="connsiteY31373" fmla="*/ 151457 h 2128862"/>
              <a:gd name="connsiteX31374" fmla="*/ 1036719 w 2482948"/>
              <a:gd name="connsiteY31374" fmla="*/ 148069 h 2128862"/>
              <a:gd name="connsiteX31375" fmla="*/ 977942 w 2482948"/>
              <a:gd name="connsiteY31375" fmla="*/ 145491 h 2128862"/>
              <a:gd name="connsiteX31376" fmla="*/ 977520 w 2482948"/>
              <a:gd name="connsiteY31376" fmla="*/ 145593 h 2128862"/>
              <a:gd name="connsiteX31377" fmla="*/ 976186 w 2482948"/>
              <a:gd name="connsiteY31377" fmla="*/ 145917 h 2128862"/>
              <a:gd name="connsiteX31378" fmla="*/ 970263 w 2482948"/>
              <a:gd name="connsiteY31378" fmla="*/ 147355 h 2128862"/>
              <a:gd name="connsiteX31379" fmla="*/ 972974 w 2482948"/>
              <a:gd name="connsiteY31379" fmla="*/ 151953 h 2128862"/>
              <a:gd name="connsiteX31380" fmla="*/ 980773 w 2482948"/>
              <a:gd name="connsiteY31380" fmla="*/ 149610 h 2128862"/>
              <a:gd name="connsiteX31381" fmla="*/ 979176 w 2482948"/>
              <a:gd name="connsiteY31381" fmla="*/ 147286 h 2128862"/>
              <a:gd name="connsiteX31382" fmla="*/ 640444 w 2482948"/>
              <a:gd name="connsiteY31382" fmla="*/ 145315 h 2128862"/>
              <a:gd name="connsiteX31383" fmla="*/ 635826 w 2482948"/>
              <a:gd name="connsiteY31383" fmla="*/ 149113 h 2128862"/>
              <a:gd name="connsiteX31384" fmla="*/ 633403 w 2482948"/>
              <a:gd name="connsiteY31384" fmla="*/ 151106 h 2128862"/>
              <a:gd name="connsiteX31385" fmla="*/ 611196 w 2482948"/>
              <a:gd name="connsiteY31385" fmla="*/ 170475 h 2128862"/>
              <a:gd name="connsiteX31386" fmla="*/ 607971 w 2482948"/>
              <a:gd name="connsiteY31386" fmla="*/ 175229 h 2128862"/>
              <a:gd name="connsiteX31387" fmla="*/ 596628 w 2482948"/>
              <a:gd name="connsiteY31387" fmla="*/ 191954 h 2128862"/>
              <a:gd name="connsiteX31388" fmla="*/ 584189 w 2482948"/>
              <a:gd name="connsiteY31388" fmla="*/ 210293 h 2128862"/>
              <a:gd name="connsiteX31389" fmla="*/ 582199 w 2482948"/>
              <a:gd name="connsiteY31389" fmla="*/ 215114 h 2128862"/>
              <a:gd name="connsiteX31390" fmla="*/ 582957 w 2482948"/>
              <a:gd name="connsiteY31390" fmla="*/ 214388 h 2128862"/>
              <a:gd name="connsiteX31391" fmla="*/ 585130 w 2482948"/>
              <a:gd name="connsiteY31391" fmla="*/ 212308 h 2128862"/>
              <a:gd name="connsiteX31392" fmla="*/ 594662 w 2482948"/>
              <a:gd name="connsiteY31392" fmla="*/ 202457 h 2128862"/>
              <a:gd name="connsiteX31393" fmla="*/ 604277 w 2482948"/>
              <a:gd name="connsiteY31393" fmla="*/ 193980 h 2128862"/>
              <a:gd name="connsiteX31394" fmla="*/ 605622 w 2482948"/>
              <a:gd name="connsiteY31394" fmla="*/ 192693 h 2128862"/>
              <a:gd name="connsiteX31395" fmla="*/ 929746 w 2482948"/>
              <a:gd name="connsiteY31395" fmla="*/ 145249 h 2128862"/>
              <a:gd name="connsiteX31396" fmla="*/ 928882 w 2482948"/>
              <a:gd name="connsiteY31396" fmla="*/ 145431 h 2128862"/>
              <a:gd name="connsiteX31397" fmla="*/ 919697 w 2482948"/>
              <a:gd name="connsiteY31397" fmla="*/ 148018 h 2128862"/>
              <a:gd name="connsiteX31398" fmla="*/ 922574 w 2482948"/>
              <a:gd name="connsiteY31398" fmla="*/ 155417 h 2128862"/>
              <a:gd name="connsiteX31399" fmla="*/ 922581 w 2482948"/>
              <a:gd name="connsiteY31399" fmla="*/ 155436 h 2128862"/>
              <a:gd name="connsiteX31400" fmla="*/ 932970 w 2482948"/>
              <a:gd name="connsiteY31400" fmla="*/ 152130 h 2128862"/>
              <a:gd name="connsiteX31401" fmla="*/ 930926 w 2482948"/>
              <a:gd name="connsiteY31401" fmla="*/ 147766 h 2128862"/>
              <a:gd name="connsiteX31402" fmla="*/ 930591 w 2482948"/>
              <a:gd name="connsiteY31402" fmla="*/ 147051 h 2128862"/>
              <a:gd name="connsiteX31403" fmla="*/ 1080164 w 2482948"/>
              <a:gd name="connsiteY31403" fmla="*/ 144987 h 2128862"/>
              <a:gd name="connsiteX31404" fmla="*/ 1079504 w 2482948"/>
              <a:gd name="connsiteY31404" fmla="*/ 145525 h 2128862"/>
              <a:gd name="connsiteX31405" fmla="*/ 1087385 w 2482948"/>
              <a:gd name="connsiteY31405" fmla="*/ 188980 h 2128862"/>
              <a:gd name="connsiteX31406" fmla="*/ 1087584 w 2482948"/>
              <a:gd name="connsiteY31406" fmla="*/ 189335 h 2128862"/>
              <a:gd name="connsiteX31407" fmla="*/ 1087609 w 2482948"/>
              <a:gd name="connsiteY31407" fmla="*/ 189381 h 2128862"/>
              <a:gd name="connsiteX31408" fmla="*/ 1087881 w 2482948"/>
              <a:gd name="connsiteY31408" fmla="*/ 189864 h 2128862"/>
              <a:gd name="connsiteX31409" fmla="*/ 1080983 w 2482948"/>
              <a:gd name="connsiteY31409" fmla="*/ 146752 h 2128862"/>
              <a:gd name="connsiteX31410" fmla="*/ 1041692 w 2482948"/>
              <a:gd name="connsiteY31410" fmla="*/ 144938 h 2128862"/>
              <a:gd name="connsiteX31411" fmla="*/ 1040476 w 2482948"/>
              <a:gd name="connsiteY31411" fmla="*/ 145297 h 2128862"/>
              <a:gd name="connsiteX31412" fmla="*/ 1041060 w 2482948"/>
              <a:gd name="connsiteY31412" fmla="*/ 146009 h 2128862"/>
              <a:gd name="connsiteX31413" fmla="*/ 1041344 w 2482948"/>
              <a:gd name="connsiteY31413" fmla="*/ 146355 h 2128862"/>
              <a:gd name="connsiteX31414" fmla="*/ 1042000 w 2482948"/>
              <a:gd name="connsiteY31414" fmla="*/ 146112 h 2128862"/>
              <a:gd name="connsiteX31415" fmla="*/ 1016369 w 2482948"/>
              <a:gd name="connsiteY31415" fmla="*/ 144721 h 2128862"/>
              <a:gd name="connsiteX31416" fmla="*/ 1008404 w 2482948"/>
              <a:gd name="connsiteY31416" fmla="*/ 146975 h 2128862"/>
              <a:gd name="connsiteX31417" fmla="*/ 1006003 w 2482948"/>
              <a:gd name="connsiteY31417" fmla="*/ 147655 h 2128862"/>
              <a:gd name="connsiteX31418" fmla="*/ 1008217 w 2482948"/>
              <a:gd name="connsiteY31418" fmla="*/ 150804 h 2128862"/>
              <a:gd name="connsiteX31419" fmla="*/ 1011910 w 2482948"/>
              <a:gd name="connsiteY31419" fmla="*/ 149475 h 2128862"/>
              <a:gd name="connsiteX31420" fmla="*/ 1013701 w 2482948"/>
              <a:gd name="connsiteY31420" fmla="*/ 148830 h 2128862"/>
              <a:gd name="connsiteX31421" fmla="*/ 1015270 w 2482948"/>
              <a:gd name="connsiteY31421" fmla="*/ 148370 h 2128862"/>
              <a:gd name="connsiteX31422" fmla="*/ 1016480 w 2482948"/>
              <a:gd name="connsiteY31422" fmla="*/ 148016 h 2128862"/>
              <a:gd name="connsiteX31423" fmla="*/ 1018424 w 2482948"/>
              <a:gd name="connsiteY31423" fmla="*/ 147447 h 2128862"/>
              <a:gd name="connsiteX31424" fmla="*/ 1018068 w 2482948"/>
              <a:gd name="connsiteY31424" fmla="*/ 146975 h 2128862"/>
              <a:gd name="connsiteX31425" fmla="*/ 735977 w 2482948"/>
              <a:gd name="connsiteY31425" fmla="*/ 143945 h 2128862"/>
              <a:gd name="connsiteX31426" fmla="*/ 724358 w 2482948"/>
              <a:gd name="connsiteY31426" fmla="*/ 151512 h 2128862"/>
              <a:gd name="connsiteX31427" fmla="*/ 719478 w 2482948"/>
              <a:gd name="connsiteY31427" fmla="*/ 170407 h 2128862"/>
              <a:gd name="connsiteX31428" fmla="*/ 728355 w 2482948"/>
              <a:gd name="connsiteY31428" fmla="*/ 163928 h 2128862"/>
              <a:gd name="connsiteX31429" fmla="*/ 731034 w 2482948"/>
              <a:gd name="connsiteY31429" fmla="*/ 161973 h 2128862"/>
              <a:gd name="connsiteX31430" fmla="*/ 732406 w 2482948"/>
              <a:gd name="connsiteY31430" fmla="*/ 154929 h 2128862"/>
              <a:gd name="connsiteX31431" fmla="*/ 732913 w 2482948"/>
              <a:gd name="connsiteY31431" fmla="*/ 152323 h 2128862"/>
              <a:gd name="connsiteX31432" fmla="*/ 734521 w 2482948"/>
              <a:gd name="connsiteY31432" fmla="*/ 147928 h 2128862"/>
              <a:gd name="connsiteX31433" fmla="*/ 1177278 w 2482948"/>
              <a:gd name="connsiteY31433" fmla="*/ 143735 h 2128862"/>
              <a:gd name="connsiteX31434" fmla="*/ 1194189 w 2482948"/>
              <a:gd name="connsiteY31434" fmla="*/ 169780 h 2128862"/>
              <a:gd name="connsiteX31435" fmla="*/ 1203151 w 2482948"/>
              <a:gd name="connsiteY31435" fmla="*/ 202873 h 2128862"/>
              <a:gd name="connsiteX31436" fmla="*/ 1192948 w 2482948"/>
              <a:gd name="connsiteY31436" fmla="*/ 265197 h 2128862"/>
              <a:gd name="connsiteX31437" fmla="*/ 1175299 w 2482948"/>
              <a:gd name="connsiteY31437" fmla="*/ 300496 h 2128862"/>
              <a:gd name="connsiteX31438" fmla="*/ 1156548 w 2482948"/>
              <a:gd name="connsiteY31438" fmla="*/ 338042 h 2128862"/>
              <a:gd name="connsiteX31439" fmla="*/ 1147846 w 2482948"/>
              <a:gd name="connsiteY31439" fmla="*/ 350974 h 2128862"/>
              <a:gd name="connsiteX31440" fmla="*/ 1141058 w 2482948"/>
              <a:gd name="connsiteY31440" fmla="*/ 361060 h 2128862"/>
              <a:gd name="connsiteX31441" fmla="*/ 1113509 w 2482948"/>
              <a:gd name="connsiteY31441" fmla="*/ 401997 h 2128862"/>
              <a:gd name="connsiteX31442" fmla="*/ 1085599 w 2482948"/>
              <a:gd name="connsiteY31442" fmla="*/ 440581 h 2128862"/>
              <a:gd name="connsiteX31443" fmla="*/ 1091403 w 2482948"/>
              <a:gd name="connsiteY31443" fmla="*/ 432704 h 2128862"/>
              <a:gd name="connsiteX31444" fmla="*/ 1097119 w 2482948"/>
              <a:gd name="connsiteY31444" fmla="*/ 424946 h 2128862"/>
              <a:gd name="connsiteX31445" fmla="*/ 1103438 w 2482948"/>
              <a:gd name="connsiteY31445" fmla="*/ 416370 h 2128862"/>
              <a:gd name="connsiteX31446" fmla="*/ 1113164 w 2482948"/>
              <a:gd name="connsiteY31446" fmla="*/ 403170 h 2128862"/>
              <a:gd name="connsiteX31447" fmla="*/ 1156066 w 2482948"/>
              <a:gd name="connsiteY31447" fmla="*/ 341204 h 2128862"/>
              <a:gd name="connsiteX31448" fmla="*/ 1157617 w 2482948"/>
              <a:gd name="connsiteY31448" fmla="*/ 338965 h 2128862"/>
              <a:gd name="connsiteX31449" fmla="*/ 1161455 w 2482948"/>
              <a:gd name="connsiteY31449" fmla="*/ 332603 h 2128862"/>
              <a:gd name="connsiteX31450" fmla="*/ 1171133 w 2482948"/>
              <a:gd name="connsiteY31450" fmla="*/ 316561 h 2128862"/>
              <a:gd name="connsiteX31451" fmla="*/ 1176540 w 2482948"/>
              <a:gd name="connsiteY31451" fmla="*/ 303392 h 2128862"/>
              <a:gd name="connsiteX31452" fmla="*/ 1194602 w 2482948"/>
              <a:gd name="connsiteY31452" fmla="*/ 270162 h 2128862"/>
              <a:gd name="connsiteX31453" fmla="*/ 1194602 w 2482948"/>
              <a:gd name="connsiteY31453" fmla="*/ 269334 h 2128862"/>
              <a:gd name="connsiteX31454" fmla="*/ 1194602 w 2482948"/>
              <a:gd name="connsiteY31454" fmla="*/ 268508 h 2128862"/>
              <a:gd name="connsiteX31455" fmla="*/ 1206598 w 2482948"/>
              <a:gd name="connsiteY31455" fmla="*/ 206872 h 2128862"/>
              <a:gd name="connsiteX31456" fmla="*/ 1198187 w 2482948"/>
              <a:gd name="connsiteY31456" fmla="*/ 174745 h 2128862"/>
              <a:gd name="connsiteX31457" fmla="*/ 1180538 w 2482948"/>
              <a:gd name="connsiteY31457" fmla="*/ 147168 h 2128862"/>
              <a:gd name="connsiteX31458" fmla="*/ 1178883 w 2482948"/>
              <a:gd name="connsiteY31458" fmla="*/ 145375 h 2128862"/>
              <a:gd name="connsiteX31459" fmla="*/ 1177504 w 2482948"/>
              <a:gd name="connsiteY31459" fmla="*/ 143859 h 2128862"/>
              <a:gd name="connsiteX31460" fmla="*/ 777439 w 2482948"/>
              <a:gd name="connsiteY31460" fmla="*/ 142557 h 2128862"/>
              <a:gd name="connsiteX31461" fmla="*/ 769503 w 2482948"/>
              <a:gd name="connsiteY31461" fmla="*/ 145890 h 2128862"/>
              <a:gd name="connsiteX31462" fmla="*/ 769422 w 2482948"/>
              <a:gd name="connsiteY31462" fmla="*/ 146518 h 2128862"/>
              <a:gd name="connsiteX31463" fmla="*/ 767991 w 2482948"/>
              <a:gd name="connsiteY31463" fmla="*/ 157574 h 2128862"/>
              <a:gd name="connsiteX31464" fmla="*/ 767655 w 2482948"/>
              <a:gd name="connsiteY31464" fmla="*/ 160167 h 2128862"/>
              <a:gd name="connsiteX31465" fmla="*/ 768170 w 2482948"/>
              <a:gd name="connsiteY31465" fmla="*/ 159937 h 2128862"/>
              <a:gd name="connsiteX31466" fmla="*/ 769145 w 2482948"/>
              <a:gd name="connsiteY31466" fmla="*/ 159358 h 2128862"/>
              <a:gd name="connsiteX31467" fmla="*/ 776663 w 2482948"/>
              <a:gd name="connsiteY31467" fmla="*/ 154897 h 2128862"/>
              <a:gd name="connsiteX31468" fmla="*/ 777002 w 2482948"/>
              <a:gd name="connsiteY31468" fmla="*/ 149508 h 2128862"/>
              <a:gd name="connsiteX31469" fmla="*/ 777127 w 2482948"/>
              <a:gd name="connsiteY31469" fmla="*/ 147513 h 2128862"/>
              <a:gd name="connsiteX31470" fmla="*/ 944964 w 2482948"/>
              <a:gd name="connsiteY31470" fmla="*/ 142049 h 2128862"/>
              <a:gd name="connsiteX31471" fmla="*/ 934466 w 2482948"/>
              <a:gd name="connsiteY31471" fmla="*/ 144256 h 2128862"/>
              <a:gd name="connsiteX31472" fmla="*/ 936146 w 2482948"/>
              <a:gd name="connsiteY31472" fmla="*/ 147791 h 2128862"/>
              <a:gd name="connsiteX31473" fmla="*/ 937057 w 2482948"/>
              <a:gd name="connsiteY31473" fmla="*/ 149710 h 2128862"/>
              <a:gd name="connsiteX31474" fmla="*/ 937519 w 2482948"/>
              <a:gd name="connsiteY31474" fmla="*/ 150682 h 2128862"/>
              <a:gd name="connsiteX31475" fmla="*/ 941818 w 2482948"/>
              <a:gd name="connsiteY31475" fmla="*/ 149314 h 2128862"/>
              <a:gd name="connsiteX31476" fmla="*/ 942850 w 2482948"/>
              <a:gd name="connsiteY31476" fmla="*/ 148985 h 2128862"/>
              <a:gd name="connsiteX31477" fmla="*/ 947974 w 2482948"/>
              <a:gd name="connsiteY31477" fmla="*/ 147735 h 2128862"/>
              <a:gd name="connsiteX31478" fmla="*/ 946926 w 2482948"/>
              <a:gd name="connsiteY31478" fmla="*/ 145755 h 2128862"/>
              <a:gd name="connsiteX31479" fmla="*/ 945602 w 2482948"/>
              <a:gd name="connsiteY31479" fmla="*/ 143254 h 2128862"/>
              <a:gd name="connsiteX31480" fmla="*/ 995417 w 2482948"/>
              <a:gd name="connsiteY31480" fmla="*/ 141248 h 2128862"/>
              <a:gd name="connsiteX31481" fmla="*/ 985779 w 2482948"/>
              <a:gd name="connsiteY31481" fmla="*/ 143588 h 2128862"/>
              <a:gd name="connsiteX31482" fmla="*/ 986420 w 2482948"/>
              <a:gd name="connsiteY31482" fmla="*/ 144584 h 2128862"/>
              <a:gd name="connsiteX31483" fmla="*/ 987051 w 2482948"/>
              <a:gd name="connsiteY31483" fmla="*/ 145564 h 2128862"/>
              <a:gd name="connsiteX31484" fmla="*/ 988216 w 2482948"/>
              <a:gd name="connsiteY31484" fmla="*/ 147373 h 2128862"/>
              <a:gd name="connsiteX31485" fmla="*/ 997712 w 2482948"/>
              <a:gd name="connsiteY31485" fmla="*/ 144520 h 2128862"/>
              <a:gd name="connsiteX31486" fmla="*/ 895796 w 2482948"/>
              <a:gd name="connsiteY31486" fmla="*/ 141244 h 2128862"/>
              <a:gd name="connsiteX31487" fmla="*/ 891880 w 2482948"/>
              <a:gd name="connsiteY31487" fmla="*/ 142107 h 2128862"/>
              <a:gd name="connsiteX31488" fmla="*/ 891886 w 2482948"/>
              <a:gd name="connsiteY31488" fmla="*/ 142110 h 2128862"/>
              <a:gd name="connsiteX31489" fmla="*/ 896874 w 2482948"/>
              <a:gd name="connsiteY31489" fmla="*/ 144345 h 2128862"/>
              <a:gd name="connsiteX31490" fmla="*/ 896593 w 2482948"/>
              <a:gd name="connsiteY31490" fmla="*/ 143538 h 2128862"/>
              <a:gd name="connsiteX31491" fmla="*/ 1030761 w 2482948"/>
              <a:gd name="connsiteY31491" fmla="*/ 140792 h 2128862"/>
              <a:gd name="connsiteX31492" fmla="*/ 1029225 w 2482948"/>
              <a:gd name="connsiteY31492" fmla="*/ 141082 h 2128862"/>
              <a:gd name="connsiteX31493" fmla="*/ 1021314 w 2482948"/>
              <a:gd name="connsiteY31493" fmla="*/ 143322 h 2128862"/>
              <a:gd name="connsiteX31494" fmla="*/ 1021342 w 2482948"/>
              <a:gd name="connsiteY31494" fmla="*/ 143358 h 2128862"/>
              <a:gd name="connsiteX31495" fmla="*/ 1022331 w 2482948"/>
              <a:gd name="connsiteY31495" fmla="*/ 144642 h 2128862"/>
              <a:gd name="connsiteX31496" fmla="*/ 1023374 w 2482948"/>
              <a:gd name="connsiteY31496" fmla="*/ 145996 h 2128862"/>
              <a:gd name="connsiteX31497" fmla="*/ 1032769 w 2482948"/>
              <a:gd name="connsiteY31497" fmla="*/ 143244 h 2128862"/>
              <a:gd name="connsiteX31498" fmla="*/ 1085316 w 2482948"/>
              <a:gd name="connsiteY31498" fmla="*/ 140790 h 2128862"/>
              <a:gd name="connsiteX31499" fmla="*/ 1085141 w 2482948"/>
              <a:gd name="connsiteY31499" fmla="*/ 140933 h 2128862"/>
              <a:gd name="connsiteX31500" fmla="*/ 1086775 w 2482948"/>
              <a:gd name="connsiteY31500" fmla="*/ 144408 h 2128862"/>
              <a:gd name="connsiteX31501" fmla="*/ 1095416 w 2482948"/>
              <a:gd name="connsiteY31501" fmla="*/ 198916 h 2128862"/>
              <a:gd name="connsiteX31502" fmla="*/ 1089258 w 2482948"/>
              <a:gd name="connsiteY31502" fmla="*/ 149649 h 2128862"/>
              <a:gd name="connsiteX31503" fmla="*/ 1122584 w 2482948"/>
              <a:gd name="connsiteY31503" fmla="*/ 140728 h 2128862"/>
              <a:gd name="connsiteX31504" fmla="*/ 1132829 w 2482948"/>
              <a:gd name="connsiteY31504" fmla="*/ 167713 h 2128862"/>
              <a:gd name="connsiteX31505" fmla="*/ 1134070 w 2482948"/>
              <a:gd name="connsiteY31505" fmla="*/ 226590 h 2128862"/>
              <a:gd name="connsiteX31506" fmla="*/ 1126073 w 2482948"/>
              <a:gd name="connsiteY31506" fmla="*/ 262027 h 2128862"/>
              <a:gd name="connsiteX31507" fmla="*/ 1119749 w 2482948"/>
              <a:gd name="connsiteY31507" fmla="*/ 286326 h 2128862"/>
              <a:gd name="connsiteX31508" fmla="*/ 1116299 w 2482948"/>
              <a:gd name="connsiteY31508" fmla="*/ 294245 h 2128862"/>
              <a:gd name="connsiteX31509" fmla="*/ 1115509 w 2482948"/>
              <a:gd name="connsiteY31509" fmla="*/ 296058 h 2128862"/>
              <a:gd name="connsiteX31510" fmla="*/ 1115345 w 2482948"/>
              <a:gd name="connsiteY31510" fmla="*/ 296434 h 2128862"/>
              <a:gd name="connsiteX31511" fmla="*/ 1115413 w 2482948"/>
              <a:gd name="connsiteY31511" fmla="*/ 298244 h 2128862"/>
              <a:gd name="connsiteX31512" fmla="*/ 1115427 w 2482948"/>
              <a:gd name="connsiteY31512" fmla="*/ 298624 h 2128862"/>
              <a:gd name="connsiteX31513" fmla="*/ 1115462 w 2482948"/>
              <a:gd name="connsiteY31513" fmla="*/ 299554 h 2128862"/>
              <a:gd name="connsiteX31514" fmla="*/ 1116211 w 2482948"/>
              <a:gd name="connsiteY31514" fmla="*/ 297888 h 2128862"/>
              <a:gd name="connsiteX31515" fmla="*/ 1120653 w 2482948"/>
              <a:gd name="connsiteY31515" fmla="*/ 288006 h 2128862"/>
              <a:gd name="connsiteX31516" fmla="*/ 1126623 w 2482948"/>
              <a:gd name="connsiteY31516" fmla="*/ 265749 h 2128862"/>
              <a:gd name="connsiteX31517" fmla="*/ 1126623 w 2482948"/>
              <a:gd name="connsiteY31517" fmla="*/ 264921 h 2128862"/>
              <a:gd name="connsiteX31518" fmla="*/ 1135448 w 2482948"/>
              <a:gd name="connsiteY31518" fmla="*/ 231139 h 2128862"/>
              <a:gd name="connsiteX31519" fmla="*/ 1135448 w 2482948"/>
              <a:gd name="connsiteY31519" fmla="*/ 230036 h 2128862"/>
              <a:gd name="connsiteX31520" fmla="*/ 1135448 w 2482948"/>
              <a:gd name="connsiteY31520" fmla="*/ 172675 h 2128862"/>
              <a:gd name="connsiteX31521" fmla="*/ 1124692 w 2482948"/>
              <a:gd name="connsiteY31521" fmla="*/ 143581 h 2128862"/>
              <a:gd name="connsiteX31522" fmla="*/ 678295 w 2482948"/>
              <a:gd name="connsiteY31522" fmla="*/ 139777 h 2128862"/>
              <a:gd name="connsiteX31523" fmla="*/ 678294 w 2482948"/>
              <a:gd name="connsiteY31523" fmla="*/ 139778 h 2128862"/>
              <a:gd name="connsiteX31524" fmla="*/ 665570 w 2482948"/>
              <a:gd name="connsiteY31524" fmla="*/ 150206 h 2128862"/>
              <a:gd name="connsiteX31525" fmla="*/ 659323 w 2482948"/>
              <a:gd name="connsiteY31525" fmla="*/ 160345 h 2128862"/>
              <a:gd name="connsiteX31526" fmla="*/ 663190 w 2482948"/>
              <a:gd name="connsiteY31526" fmla="*/ 155302 h 2128862"/>
              <a:gd name="connsiteX31527" fmla="*/ 665890 w 2482948"/>
              <a:gd name="connsiteY31527" fmla="*/ 156592 h 2128862"/>
              <a:gd name="connsiteX31528" fmla="*/ 957033 w 2482948"/>
              <a:gd name="connsiteY31528" fmla="*/ 139511 h 2128862"/>
              <a:gd name="connsiteX31529" fmla="*/ 949686 w 2482948"/>
              <a:gd name="connsiteY31529" fmla="*/ 141056 h 2128862"/>
              <a:gd name="connsiteX31530" fmla="*/ 951499 w 2482948"/>
              <a:gd name="connsiteY31530" fmla="*/ 144516 h 2128862"/>
              <a:gd name="connsiteX31531" fmla="*/ 952594 w 2482948"/>
              <a:gd name="connsiteY31531" fmla="*/ 146607 h 2128862"/>
              <a:gd name="connsiteX31532" fmla="*/ 960324 w 2482948"/>
              <a:gd name="connsiteY31532" fmla="*/ 144720 h 2128862"/>
              <a:gd name="connsiteX31533" fmla="*/ 1040140 w 2482948"/>
              <a:gd name="connsiteY31533" fmla="*/ 139021 h 2128862"/>
              <a:gd name="connsiteX31534" fmla="*/ 1035971 w 2482948"/>
              <a:gd name="connsiteY31534" fmla="*/ 139808 h 2128862"/>
              <a:gd name="connsiteX31535" fmla="*/ 1037624 w 2482948"/>
              <a:gd name="connsiteY31535" fmla="*/ 141822 h 2128862"/>
              <a:gd name="connsiteX31536" fmla="*/ 1040444 w 2482948"/>
              <a:gd name="connsiteY31536" fmla="*/ 140996 h 2128862"/>
              <a:gd name="connsiteX31537" fmla="*/ 1040643 w 2482948"/>
              <a:gd name="connsiteY31537" fmla="*/ 140938 h 2128862"/>
              <a:gd name="connsiteX31538" fmla="*/ 910361 w 2482948"/>
              <a:gd name="connsiteY31538" fmla="*/ 138035 h 2128862"/>
              <a:gd name="connsiteX31539" fmla="*/ 899983 w 2482948"/>
              <a:gd name="connsiteY31539" fmla="*/ 140322 h 2128862"/>
              <a:gd name="connsiteX31540" fmla="*/ 900156 w 2482948"/>
              <a:gd name="connsiteY31540" fmla="*/ 140812 h 2128862"/>
              <a:gd name="connsiteX31541" fmla="*/ 900302 w 2482948"/>
              <a:gd name="connsiteY31541" fmla="*/ 141225 h 2128862"/>
              <a:gd name="connsiteX31542" fmla="*/ 902260 w 2482948"/>
              <a:gd name="connsiteY31542" fmla="*/ 146758 h 2128862"/>
              <a:gd name="connsiteX31543" fmla="*/ 904177 w 2482948"/>
              <a:gd name="connsiteY31543" fmla="*/ 147617 h 2128862"/>
              <a:gd name="connsiteX31544" fmla="*/ 904602 w 2482948"/>
              <a:gd name="connsiteY31544" fmla="*/ 147501 h 2128862"/>
              <a:gd name="connsiteX31545" fmla="*/ 913499 w 2482948"/>
              <a:gd name="connsiteY31545" fmla="*/ 145074 h 2128862"/>
              <a:gd name="connsiteX31546" fmla="*/ 911725 w 2482948"/>
              <a:gd name="connsiteY31546" fmla="*/ 140495 h 2128862"/>
              <a:gd name="connsiteX31547" fmla="*/ 1010983 w 2482948"/>
              <a:gd name="connsiteY31547" fmla="*/ 137577 h 2128862"/>
              <a:gd name="connsiteX31548" fmla="*/ 1009731 w 2482948"/>
              <a:gd name="connsiteY31548" fmla="*/ 137773 h 2128862"/>
              <a:gd name="connsiteX31549" fmla="*/ 1007238 w 2482948"/>
              <a:gd name="connsiteY31549" fmla="*/ 138379 h 2128862"/>
              <a:gd name="connsiteX31550" fmla="*/ 1001428 w 2482948"/>
              <a:gd name="connsiteY31550" fmla="*/ 139789 h 2128862"/>
              <a:gd name="connsiteX31551" fmla="*/ 1000613 w 2482948"/>
              <a:gd name="connsiteY31551" fmla="*/ 139987 h 2128862"/>
              <a:gd name="connsiteX31552" fmla="*/ 1001126 w 2482948"/>
              <a:gd name="connsiteY31552" fmla="*/ 140716 h 2128862"/>
              <a:gd name="connsiteX31553" fmla="*/ 1001682 w 2482948"/>
              <a:gd name="connsiteY31553" fmla="*/ 141507 h 2128862"/>
              <a:gd name="connsiteX31554" fmla="*/ 1002738 w 2482948"/>
              <a:gd name="connsiteY31554" fmla="*/ 143009 h 2128862"/>
              <a:gd name="connsiteX31555" fmla="*/ 1011376 w 2482948"/>
              <a:gd name="connsiteY31555" fmla="*/ 140414 h 2128862"/>
              <a:gd name="connsiteX31556" fmla="*/ 1012030 w 2482948"/>
              <a:gd name="connsiteY31556" fmla="*/ 140268 h 2128862"/>
              <a:gd name="connsiteX31557" fmla="*/ 1012494 w 2482948"/>
              <a:gd name="connsiteY31557" fmla="*/ 140164 h 2128862"/>
              <a:gd name="connsiteX31558" fmla="*/ 1012871 w 2482948"/>
              <a:gd name="connsiteY31558" fmla="*/ 140080 h 2128862"/>
              <a:gd name="connsiteX31559" fmla="*/ 1012475 w 2482948"/>
              <a:gd name="connsiteY31559" fmla="*/ 139555 h 2128862"/>
              <a:gd name="connsiteX31560" fmla="*/ 1011902 w 2482948"/>
              <a:gd name="connsiteY31560" fmla="*/ 138795 h 2128862"/>
              <a:gd name="connsiteX31561" fmla="*/ 1089935 w 2482948"/>
              <a:gd name="connsiteY31561" fmla="*/ 137495 h 2128862"/>
              <a:gd name="connsiteX31562" fmla="*/ 1089825 w 2482948"/>
              <a:gd name="connsiteY31562" fmla="*/ 137551 h 2128862"/>
              <a:gd name="connsiteX31563" fmla="*/ 1089192 w 2482948"/>
              <a:gd name="connsiteY31563" fmla="*/ 137984 h 2128862"/>
              <a:gd name="connsiteX31564" fmla="*/ 1093670 w 2482948"/>
              <a:gd name="connsiteY31564" fmla="*/ 147719 h 2128862"/>
              <a:gd name="connsiteX31565" fmla="*/ 1101254 w 2482948"/>
              <a:gd name="connsiteY31565" fmla="*/ 204666 h 2128862"/>
              <a:gd name="connsiteX31566" fmla="*/ 1100324 w 2482948"/>
              <a:gd name="connsiteY31566" fmla="*/ 216798 h 2128862"/>
              <a:gd name="connsiteX31567" fmla="*/ 1101785 w 2482948"/>
              <a:gd name="connsiteY31567" fmla="*/ 221676 h 2128862"/>
              <a:gd name="connsiteX31568" fmla="*/ 1103046 w 2482948"/>
              <a:gd name="connsiteY31568" fmla="*/ 209907 h 2128862"/>
              <a:gd name="connsiteX31569" fmla="*/ 1096841 w 2482948"/>
              <a:gd name="connsiteY31569" fmla="*/ 153373 h 2128862"/>
              <a:gd name="connsiteX31570" fmla="*/ 790720 w 2482948"/>
              <a:gd name="connsiteY31570" fmla="*/ 136980 h 2128862"/>
              <a:gd name="connsiteX31571" fmla="*/ 782806 w 2482948"/>
              <a:gd name="connsiteY31571" fmla="*/ 140303 h 2128862"/>
              <a:gd name="connsiteX31572" fmla="*/ 782089 w 2482948"/>
              <a:gd name="connsiteY31572" fmla="*/ 151677 h 2128862"/>
              <a:gd name="connsiteX31573" fmla="*/ 782171 w 2482948"/>
              <a:gd name="connsiteY31573" fmla="*/ 151629 h 2128862"/>
              <a:gd name="connsiteX31574" fmla="*/ 782208 w 2482948"/>
              <a:gd name="connsiteY31574" fmla="*/ 151607 h 2128862"/>
              <a:gd name="connsiteX31575" fmla="*/ 790695 w 2482948"/>
              <a:gd name="connsiteY31575" fmla="*/ 148273 h 2128862"/>
              <a:gd name="connsiteX31576" fmla="*/ 1154902 w 2482948"/>
              <a:gd name="connsiteY31576" fmla="*/ 136737 h 2128862"/>
              <a:gd name="connsiteX31577" fmla="*/ 1158456 w 2482948"/>
              <a:gd name="connsiteY31577" fmla="*/ 141887 h 2128862"/>
              <a:gd name="connsiteX31578" fmla="*/ 1155993 w 2482948"/>
              <a:gd name="connsiteY31578" fmla="*/ 137928 h 2128862"/>
              <a:gd name="connsiteX31579" fmla="*/ 714597 w 2482948"/>
              <a:gd name="connsiteY31579" fmla="*/ 136563 h 2128862"/>
              <a:gd name="connsiteX31580" fmla="*/ 705557 w 2482948"/>
              <a:gd name="connsiteY31580" fmla="*/ 142258 h 2128862"/>
              <a:gd name="connsiteX31581" fmla="*/ 698908 w 2482948"/>
              <a:gd name="connsiteY31581" fmla="*/ 154782 h 2128862"/>
              <a:gd name="connsiteX31582" fmla="*/ 691590 w 2482948"/>
              <a:gd name="connsiteY31582" fmla="*/ 168565 h 2128862"/>
              <a:gd name="connsiteX31583" fmla="*/ 697889 w 2482948"/>
              <a:gd name="connsiteY31583" fmla="*/ 163212 h 2128862"/>
              <a:gd name="connsiteX31584" fmla="*/ 704926 w 2482948"/>
              <a:gd name="connsiteY31584" fmla="*/ 158646 h 2128862"/>
              <a:gd name="connsiteX31585" fmla="*/ 706766 w 2482948"/>
              <a:gd name="connsiteY31585" fmla="*/ 154444 h 2128862"/>
              <a:gd name="connsiteX31586" fmla="*/ 971712 w 2482948"/>
              <a:gd name="connsiteY31586" fmla="*/ 136424 h 2128862"/>
              <a:gd name="connsiteX31587" fmla="*/ 965221 w 2482948"/>
              <a:gd name="connsiteY31587" fmla="*/ 137789 h 2128862"/>
              <a:gd name="connsiteX31588" fmla="*/ 964740 w 2482948"/>
              <a:gd name="connsiteY31588" fmla="*/ 137890 h 2128862"/>
              <a:gd name="connsiteX31589" fmla="*/ 964690 w 2482948"/>
              <a:gd name="connsiteY31589" fmla="*/ 137900 h 2128862"/>
              <a:gd name="connsiteX31590" fmla="*/ 967656 w 2482948"/>
              <a:gd name="connsiteY31590" fmla="*/ 142931 h 2128862"/>
              <a:gd name="connsiteX31591" fmla="*/ 969686 w 2482948"/>
              <a:gd name="connsiteY31591" fmla="*/ 142436 h 2128862"/>
              <a:gd name="connsiteX31592" fmla="*/ 973551 w 2482948"/>
              <a:gd name="connsiteY31592" fmla="*/ 141492 h 2128862"/>
              <a:gd name="connsiteX31593" fmla="*/ 974959 w 2482948"/>
              <a:gd name="connsiteY31593" fmla="*/ 141149 h 2128862"/>
              <a:gd name="connsiteX31594" fmla="*/ 1113909 w 2482948"/>
              <a:gd name="connsiteY31594" fmla="*/ 136355 h 2128862"/>
              <a:gd name="connsiteX31595" fmla="*/ 1124970 w 2482948"/>
              <a:gd name="connsiteY31595" fmla="*/ 164402 h 2128862"/>
              <a:gd name="connsiteX31596" fmla="*/ 1127589 w 2482948"/>
              <a:gd name="connsiteY31596" fmla="*/ 223003 h 2128862"/>
              <a:gd name="connsiteX31597" fmla="*/ 1120558 w 2482948"/>
              <a:gd name="connsiteY31597" fmla="*/ 258716 h 2128862"/>
              <a:gd name="connsiteX31598" fmla="*/ 1114787 w 2482948"/>
              <a:gd name="connsiteY31598" fmla="*/ 281606 h 2128862"/>
              <a:gd name="connsiteX31599" fmla="*/ 1114808 w 2482948"/>
              <a:gd name="connsiteY31599" fmla="*/ 282147 h 2128862"/>
              <a:gd name="connsiteX31600" fmla="*/ 1114882 w 2482948"/>
              <a:gd name="connsiteY31600" fmla="*/ 284116 h 2128862"/>
              <a:gd name="connsiteX31601" fmla="*/ 1114971 w 2482948"/>
              <a:gd name="connsiteY31601" fmla="*/ 286504 h 2128862"/>
              <a:gd name="connsiteX31602" fmla="*/ 1115367 w 2482948"/>
              <a:gd name="connsiteY31602" fmla="*/ 285598 h 2128862"/>
              <a:gd name="connsiteX31603" fmla="*/ 1121384 w 2482948"/>
              <a:gd name="connsiteY31603" fmla="*/ 262027 h 2128862"/>
              <a:gd name="connsiteX31604" fmla="*/ 1121384 w 2482948"/>
              <a:gd name="connsiteY31604" fmla="*/ 261200 h 2128862"/>
              <a:gd name="connsiteX31605" fmla="*/ 1129106 w 2482948"/>
              <a:gd name="connsiteY31605" fmla="*/ 227417 h 2128862"/>
              <a:gd name="connsiteX31606" fmla="*/ 1129106 w 2482948"/>
              <a:gd name="connsiteY31606" fmla="*/ 226453 h 2128862"/>
              <a:gd name="connsiteX31607" fmla="*/ 1128003 w 2482948"/>
              <a:gd name="connsiteY31607" fmla="*/ 169367 h 2128862"/>
              <a:gd name="connsiteX31608" fmla="*/ 1116972 w 2482948"/>
              <a:gd name="connsiteY31608" fmla="*/ 140687 h 2128862"/>
              <a:gd name="connsiteX31609" fmla="*/ 1026175 w 2482948"/>
              <a:gd name="connsiteY31609" fmla="*/ 135190 h 2128862"/>
              <a:gd name="connsiteX31610" fmla="*/ 1024304 w 2482948"/>
              <a:gd name="connsiteY31610" fmla="*/ 135484 h 2128862"/>
              <a:gd name="connsiteX31611" fmla="*/ 1023331 w 2482948"/>
              <a:gd name="connsiteY31611" fmla="*/ 135637 h 2128862"/>
              <a:gd name="connsiteX31612" fmla="*/ 1016250 w 2482948"/>
              <a:gd name="connsiteY31612" fmla="*/ 136749 h 2128862"/>
              <a:gd name="connsiteX31613" fmla="*/ 1017485 w 2482948"/>
              <a:gd name="connsiteY31613" fmla="*/ 138351 h 2128862"/>
              <a:gd name="connsiteX31614" fmla="*/ 1017944 w 2482948"/>
              <a:gd name="connsiteY31614" fmla="*/ 138948 h 2128862"/>
              <a:gd name="connsiteX31615" fmla="*/ 1021869 w 2482948"/>
              <a:gd name="connsiteY31615" fmla="*/ 138072 h 2128862"/>
              <a:gd name="connsiteX31616" fmla="*/ 1027505 w 2482948"/>
              <a:gd name="connsiteY31616" fmla="*/ 136814 h 2128862"/>
              <a:gd name="connsiteX31617" fmla="*/ 1095225 w 2482948"/>
              <a:gd name="connsiteY31617" fmla="*/ 134937 h 2128862"/>
              <a:gd name="connsiteX31618" fmla="*/ 1094402 w 2482948"/>
              <a:gd name="connsiteY31618" fmla="*/ 135237 h 2128862"/>
              <a:gd name="connsiteX31619" fmla="*/ 1094159 w 2482948"/>
              <a:gd name="connsiteY31619" fmla="*/ 135360 h 2128862"/>
              <a:gd name="connsiteX31620" fmla="*/ 1101667 w 2482948"/>
              <a:gd name="connsiteY31620" fmla="*/ 152546 h 2128862"/>
              <a:gd name="connsiteX31621" fmla="*/ 1108148 w 2482948"/>
              <a:gd name="connsiteY31621" fmla="*/ 209907 h 2128862"/>
              <a:gd name="connsiteX31622" fmla="*/ 1105540 w 2482948"/>
              <a:gd name="connsiteY31622" fmla="*/ 234212 h 2128862"/>
              <a:gd name="connsiteX31623" fmla="*/ 1106377 w 2482948"/>
              <a:gd name="connsiteY31623" fmla="*/ 237006 h 2128862"/>
              <a:gd name="connsiteX31624" fmla="*/ 1109526 w 2482948"/>
              <a:gd name="connsiteY31624" fmla="*/ 214041 h 2128862"/>
              <a:gd name="connsiteX31625" fmla="*/ 1104700 w 2482948"/>
              <a:gd name="connsiteY31625" fmla="*/ 157232 h 2128862"/>
              <a:gd name="connsiteX31626" fmla="*/ 924869 w 2482948"/>
              <a:gd name="connsiteY31626" fmla="*/ 134838 h 2128862"/>
              <a:gd name="connsiteX31627" fmla="*/ 915386 w 2482948"/>
              <a:gd name="connsiteY31627" fmla="*/ 136927 h 2128862"/>
              <a:gd name="connsiteX31628" fmla="*/ 917611 w 2482948"/>
              <a:gd name="connsiteY31628" fmla="*/ 142651 h 2128862"/>
              <a:gd name="connsiteX31629" fmla="*/ 918007 w 2482948"/>
              <a:gd name="connsiteY31629" fmla="*/ 143669 h 2128862"/>
              <a:gd name="connsiteX31630" fmla="*/ 918069 w 2482948"/>
              <a:gd name="connsiteY31630" fmla="*/ 143828 h 2128862"/>
              <a:gd name="connsiteX31631" fmla="*/ 927833 w 2482948"/>
              <a:gd name="connsiteY31631" fmla="*/ 141165 h 2128862"/>
              <a:gd name="connsiteX31632" fmla="*/ 927687 w 2482948"/>
              <a:gd name="connsiteY31632" fmla="*/ 140853 h 2128862"/>
              <a:gd name="connsiteX31633" fmla="*/ 1038622 w 2482948"/>
              <a:gd name="connsiteY31633" fmla="*/ 133234 h 2128862"/>
              <a:gd name="connsiteX31634" fmla="*/ 1032950 w 2482948"/>
              <a:gd name="connsiteY31634" fmla="*/ 134126 h 2128862"/>
              <a:gd name="connsiteX31635" fmla="*/ 1031701 w 2482948"/>
              <a:gd name="connsiteY31635" fmla="*/ 134322 h 2128862"/>
              <a:gd name="connsiteX31636" fmla="*/ 1031494 w 2482948"/>
              <a:gd name="connsiteY31636" fmla="*/ 134354 h 2128862"/>
              <a:gd name="connsiteX31637" fmla="*/ 1031999 w 2482948"/>
              <a:gd name="connsiteY31637" fmla="*/ 134969 h 2128862"/>
              <a:gd name="connsiteX31638" fmla="*/ 1032583 w 2482948"/>
              <a:gd name="connsiteY31638" fmla="*/ 135681 h 2128862"/>
              <a:gd name="connsiteX31639" fmla="*/ 1038894 w 2482948"/>
              <a:gd name="connsiteY31639" fmla="*/ 134272 h 2128862"/>
              <a:gd name="connsiteX31640" fmla="*/ 1038874 w 2482948"/>
              <a:gd name="connsiteY31640" fmla="*/ 134195 h 2128862"/>
              <a:gd name="connsiteX31641" fmla="*/ 754906 w 2482948"/>
              <a:gd name="connsiteY31641" fmla="*/ 132973 h 2128862"/>
              <a:gd name="connsiteX31642" fmla="*/ 746817 w 2482948"/>
              <a:gd name="connsiteY31642" fmla="*/ 137446 h 2128862"/>
              <a:gd name="connsiteX31643" fmla="*/ 742158 w 2482948"/>
              <a:gd name="connsiteY31643" fmla="*/ 140022 h 2128862"/>
              <a:gd name="connsiteX31644" fmla="*/ 737237 w 2482948"/>
              <a:gd name="connsiteY31644" fmla="*/ 153422 h 2128862"/>
              <a:gd name="connsiteX31645" fmla="*/ 736247 w 2482948"/>
              <a:gd name="connsiteY31645" fmla="*/ 158488 h 2128862"/>
              <a:gd name="connsiteX31646" fmla="*/ 740726 w 2482948"/>
              <a:gd name="connsiteY31646" fmla="*/ 155949 h 2128862"/>
              <a:gd name="connsiteX31647" fmla="*/ 746070 w 2482948"/>
              <a:gd name="connsiteY31647" fmla="*/ 152920 h 2128862"/>
              <a:gd name="connsiteX31648" fmla="*/ 751656 w 2482948"/>
              <a:gd name="connsiteY31648" fmla="*/ 149217 h 2128862"/>
              <a:gd name="connsiteX31649" fmla="*/ 753722 w 2482948"/>
              <a:gd name="connsiteY31649" fmla="*/ 138891 h 2128862"/>
              <a:gd name="connsiteX31650" fmla="*/ 753870 w 2482948"/>
              <a:gd name="connsiteY31650" fmla="*/ 138152 h 2128862"/>
              <a:gd name="connsiteX31651" fmla="*/ 1101141 w 2482948"/>
              <a:gd name="connsiteY31651" fmla="*/ 132781 h 2128862"/>
              <a:gd name="connsiteX31652" fmla="*/ 1099849 w 2482948"/>
              <a:gd name="connsiteY31652" fmla="*/ 133252 h 2128862"/>
              <a:gd name="connsiteX31653" fmla="*/ 1109250 w 2482948"/>
              <a:gd name="connsiteY31653" fmla="*/ 155578 h 2128862"/>
              <a:gd name="connsiteX31654" fmla="*/ 1114490 w 2482948"/>
              <a:gd name="connsiteY31654" fmla="*/ 213215 h 2128862"/>
              <a:gd name="connsiteX31655" fmla="*/ 1109685 w 2482948"/>
              <a:gd name="connsiteY31655" fmla="*/ 248050 h 2128862"/>
              <a:gd name="connsiteX31656" fmla="*/ 1109697 w 2482948"/>
              <a:gd name="connsiteY31656" fmla="*/ 248092 h 2128862"/>
              <a:gd name="connsiteX31657" fmla="*/ 1110309 w 2482948"/>
              <a:gd name="connsiteY31657" fmla="*/ 250135 h 2128862"/>
              <a:gd name="connsiteX31658" fmla="*/ 1116833 w 2482948"/>
              <a:gd name="connsiteY31658" fmla="*/ 218317 h 2128862"/>
              <a:gd name="connsiteX31659" fmla="*/ 1116833 w 2482948"/>
              <a:gd name="connsiteY31659" fmla="*/ 217626 h 2128862"/>
              <a:gd name="connsiteX31660" fmla="*/ 1113111 w 2482948"/>
              <a:gd name="connsiteY31660" fmla="*/ 161094 h 2128862"/>
              <a:gd name="connsiteX31661" fmla="*/ 1101666 w 2482948"/>
              <a:gd name="connsiteY31661" fmla="*/ 133517 h 2128862"/>
              <a:gd name="connsiteX31662" fmla="*/ 1106034 w 2482948"/>
              <a:gd name="connsiteY31662" fmla="*/ 132726 h 2128862"/>
              <a:gd name="connsiteX31663" fmla="*/ 1116833 w 2482948"/>
              <a:gd name="connsiteY31663" fmla="*/ 159853 h 2128862"/>
              <a:gd name="connsiteX31664" fmla="*/ 1120694 w 2482948"/>
              <a:gd name="connsiteY31664" fmla="*/ 217903 h 2128862"/>
              <a:gd name="connsiteX31665" fmla="*/ 1114766 w 2482948"/>
              <a:gd name="connsiteY31665" fmla="*/ 253753 h 2128862"/>
              <a:gd name="connsiteX31666" fmla="*/ 1113261 w 2482948"/>
              <a:gd name="connsiteY31666" fmla="*/ 259989 h 2128862"/>
              <a:gd name="connsiteX31667" fmla="*/ 1114077 w 2482948"/>
              <a:gd name="connsiteY31667" fmla="*/ 262714 h 2128862"/>
              <a:gd name="connsiteX31668" fmla="*/ 1114142 w 2482948"/>
              <a:gd name="connsiteY31668" fmla="*/ 264447 h 2128862"/>
              <a:gd name="connsiteX31669" fmla="*/ 1115869 w 2482948"/>
              <a:gd name="connsiteY31669" fmla="*/ 257475 h 2128862"/>
              <a:gd name="connsiteX31670" fmla="*/ 1122625 w 2482948"/>
              <a:gd name="connsiteY31670" fmla="*/ 223554 h 2128862"/>
              <a:gd name="connsiteX31671" fmla="*/ 1122625 w 2482948"/>
              <a:gd name="connsiteY31671" fmla="*/ 222728 h 2128862"/>
              <a:gd name="connsiteX31672" fmla="*/ 1120419 w 2482948"/>
              <a:gd name="connsiteY31672" fmla="*/ 165505 h 2128862"/>
              <a:gd name="connsiteX31673" fmla="*/ 1109251 w 2482948"/>
              <a:gd name="connsiteY31673" fmla="*/ 137100 h 2128862"/>
              <a:gd name="connsiteX31674" fmla="*/ 989428 w 2482948"/>
              <a:gd name="connsiteY31674" fmla="*/ 132712 h 2128862"/>
              <a:gd name="connsiteX31675" fmla="*/ 989316 w 2482948"/>
              <a:gd name="connsiteY31675" fmla="*/ 132722 h 2128862"/>
              <a:gd name="connsiteX31676" fmla="*/ 989308 w 2482948"/>
              <a:gd name="connsiteY31676" fmla="*/ 132723 h 2128862"/>
              <a:gd name="connsiteX31677" fmla="*/ 986849 w 2482948"/>
              <a:gd name="connsiteY31677" fmla="*/ 133240 h 2128862"/>
              <a:gd name="connsiteX31678" fmla="*/ 982312 w 2482948"/>
              <a:gd name="connsiteY31678" fmla="*/ 134195 h 2128862"/>
              <a:gd name="connsiteX31679" fmla="*/ 980038 w 2482948"/>
              <a:gd name="connsiteY31679" fmla="*/ 134673 h 2128862"/>
              <a:gd name="connsiteX31680" fmla="*/ 982952 w 2482948"/>
              <a:gd name="connsiteY31680" fmla="*/ 139198 h 2128862"/>
              <a:gd name="connsiteX31681" fmla="*/ 992366 w 2482948"/>
              <a:gd name="connsiteY31681" fmla="*/ 136900 h 2128862"/>
              <a:gd name="connsiteX31682" fmla="*/ 991671 w 2482948"/>
              <a:gd name="connsiteY31682" fmla="*/ 135909 h 2128862"/>
              <a:gd name="connsiteX31683" fmla="*/ 990982 w 2482948"/>
              <a:gd name="connsiteY31683" fmla="*/ 134927 h 2128862"/>
              <a:gd name="connsiteX31684" fmla="*/ 939446 w 2482948"/>
              <a:gd name="connsiteY31684" fmla="*/ 131626 h 2128862"/>
              <a:gd name="connsiteX31685" fmla="*/ 935669 w 2482948"/>
              <a:gd name="connsiteY31685" fmla="*/ 132458 h 2128862"/>
              <a:gd name="connsiteX31686" fmla="*/ 929506 w 2482948"/>
              <a:gd name="connsiteY31686" fmla="*/ 133816 h 2128862"/>
              <a:gd name="connsiteX31687" fmla="*/ 932405 w 2482948"/>
              <a:gd name="connsiteY31687" fmla="*/ 139918 h 2128862"/>
              <a:gd name="connsiteX31688" fmla="*/ 938760 w 2482948"/>
              <a:gd name="connsiteY31688" fmla="*/ 138185 h 2128862"/>
              <a:gd name="connsiteX31689" fmla="*/ 939283 w 2482948"/>
              <a:gd name="connsiteY31689" fmla="*/ 138085 h 2128862"/>
              <a:gd name="connsiteX31690" fmla="*/ 942536 w 2482948"/>
              <a:gd name="connsiteY31690" fmla="*/ 137464 h 2128862"/>
              <a:gd name="connsiteX31691" fmla="*/ 876188 w 2482948"/>
              <a:gd name="connsiteY31691" fmla="*/ 131369 h 2128862"/>
              <a:gd name="connsiteX31692" fmla="*/ 870727 w 2482948"/>
              <a:gd name="connsiteY31692" fmla="*/ 132371 h 2128862"/>
              <a:gd name="connsiteX31693" fmla="*/ 870317 w 2482948"/>
              <a:gd name="connsiteY31693" fmla="*/ 132446 h 2128862"/>
              <a:gd name="connsiteX31694" fmla="*/ 872072 w 2482948"/>
              <a:gd name="connsiteY31694" fmla="*/ 133233 h 2128862"/>
              <a:gd name="connsiteX31695" fmla="*/ 875362 w 2482948"/>
              <a:gd name="connsiteY31695" fmla="*/ 134706 h 2128862"/>
              <a:gd name="connsiteX31696" fmla="*/ 878184 w 2482948"/>
              <a:gd name="connsiteY31696" fmla="*/ 135971 h 2128862"/>
              <a:gd name="connsiteX31697" fmla="*/ 804106 w 2482948"/>
              <a:gd name="connsiteY31697" fmla="*/ 131358 h 2128862"/>
              <a:gd name="connsiteX31698" fmla="*/ 795553 w 2482948"/>
              <a:gd name="connsiteY31698" fmla="*/ 134950 h 2128862"/>
              <a:gd name="connsiteX31699" fmla="*/ 795530 w 2482948"/>
              <a:gd name="connsiteY31699" fmla="*/ 146374 h 2128862"/>
              <a:gd name="connsiteX31700" fmla="*/ 796687 w 2482948"/>
              <a:gd name="connsiteY31700" fmla="*/ 145920 h 2128862"/>
              <a:gd name="connsiteX31701" fmla="*/ 804744 w 2482948"/>
              <a:gd name="connsiteY31701" fmla="*/ 142756 h 2128862"/>
              <a:gd name="connsiteX31702" fmla="*/ 1006132 w 2482948"/>
              <a:gd name="connsiteY31702" fmla="*/ 131141 h 2128862"/>
              <a:gd name="connsiteX31703" fmla="*/ 995123 w 2482948"/>
              <a:gd name="connsiteY31703" fmla="*/ 132176 h 2128862"/>
              <a:gd name="connsiteX31704" fmla="*/ 997554 w 2482948"/>
              <a:gd name="connsiteY31704" fmla="*/ 135634 h 2128862"/>
              <a:gd name="connsiteX31705" fmla="*/ 1007660 w 2482948"/>
              <a:gd name="connsiteY31705" fmla="*/ 133168 h 2128862"/>
              <a:gd name="connsiteX31706" fmla="*/ 1021665 w 2482948"/>
              <a:gd name="connsiteY31706" fmla="*/ 129680 h 2128862"/>
              <a:gd name="connsiteX31707" fmla="*/ 1011538 w 2482948"/>
              <a:gd name="connsiteY31707" fmla="*/ 130632 h 2128862"/>
              <a:gd name="connsiteX31708" fmla="*/ 1012764 w 2482948"/>
              <a:gd name="connsiteY31708" fmla="*/ 132223 h 2128862"/>
              <a:gd name="connsiteX31709" fmla="*/ 1020505 w 2482948"/>
              <a:gd name="connsiteY31709" fmla="*/ 130996 h 2128862"/>
              <a:gd name="connsiteX31710" fmla="*/ 1022485 w 2482948"/>
              <a:gd name="connsiteY31710" fmla="*/ 130682 h 2128862"/>
              <a:gd name="connsiteX31711" fmla="*/ 1022047 w 2482948"/>
              <a:gd name="connsiteY31711" fmla="*/ 130147 h 2128862"/>
              <a:gd name="connsiteX31712" fmla="*/ 1021763 w 2482948"/>
              <a:gd name="connsiteY31712" fmla="*/ 129800 h 2128862"/>
              <a:gd name="connsiteX31713" fmla="*/ 1120800 w 2482948"/>
              <a:gd name="connsiteY31713" fmla="*/ 129353 h 2128862"/>
              <a:gd name="connsiteX31714" fmla="*/ 1120353 w 2482948"/>
              <a:gd name="connsiteY31714" fmla="*/ 129395 h 2128862"/>
              <a:gd name="connsiteX31715" fmla="*/ 1129244 w 2482948"/>
              <a:gd name="connsiteY31715" fmla="*/ 141375 h 2128862"/>
              <a:gd name="connsiteX31716" fmla="*/ 1140412 w 2482948"/>
              <a:gd name="connsiteY31716" fmla="*/ 171572 h 2128862"/>
              <a:gd name="connsiteX31717" fmla="*/ 1140412 w 2482948"/>
              <a:gd name="connsiteY31717" fmla="*/ 230864 h 2128862"/>
              <a:gd name="connsiteX31718" fmla="*/ 1131311 w 2482948"/>
              <a:gd name="connsiteY31718" fmla="*/ 266575 h 2128862"/>
              <a:gd name="connsiteX31719" fmla="*/ 1125254 w 2482948"/>
              <a:gd name="connsiteY31719" fmla="*/ 289170 h 2128862"/>
              <a:gd name="connsiteX31720" fmla="*/ 1113781 w 2482948"/>
              <a:gd name="connsiteY31720" fmla="*/ 314941 h 2128862"/>
              <a:gd name="connsiteX31721" fmla="*/ 1113494 w 2482948"/>
              <a:gd name="connsiteY31721" fmla="*/ 316406 h 2128862"/>
              <a:gd name="connsiteX31722" fmla="*/ 1112900 w 2482948"/>
              <a:gd name="connsiteY31722" fmla="*/ 319440 h 2128862"/>
              <a:gd name="connsiteX31723" fmla="*/ 1113123 w 2482948"/>
              <a:gd name="connsiteY31723" fmla="*/ 319057 h 2128862"/>
              <a:gd name="connsiteX31724" fmla="*/ 1132276 w 2482948"/>
              <a:gd name="connsiteY31724" fmla="*/ 269472 h 2128862"/>
              <a:gd name="connsiteX31725" fmla="*/ 1132276 w 2482948"/>
              <a:gd name="connsiteY31725" fmla="*/ 268644 h 2128862"/>
              <a:gd name="connsiteX31726" fmla="*/ 1142067 w 2482948"/>
              <a:gd name="connsiteY31726" fmla="*/ 234862 h 2128862"/>
              <a:gd name="connsiteX31727" fmla="*/ 1142067 w 2482948"/>
              <a:gd name="connsiteY31727" fmla="*/ 234450 h 2128862"/>
              <a:gd name="connsiteX31728" fmla="*/ 1144410 w 2482948"/>
              <a:gd name="connsiteY31728" fmla="*/ 176538 h 2128862"/>
              <a:gd name="connsiteX31729" fmla="*/ 1134070 w 2482948"/>
              <a:gd name="connsiteY31729" fmla="*/ 147167 h 2128862"/>
              <a:gd name="connsiteX31730" fmla="*/ 1121166 w 2482948"/>
              <a:gd name="connsiteY31730" fmla="*/ 129414 h 2128862"/>
              <a:gd name="connsiteX31731" fmla="*/ 950512 w 2482948"/>
              <a:gd name="connsiteY31731" fmla="*/ 129187 h 2128862"/>
              <a:gd name="connsiteX31732" fmla="*/ 944197 w 2482948"/>
              <a:gd name="connsiteY31732" fmla="*/ 130579 h 2128862"/>
              <a:gd name="connsiteX31733" fmla="*/ 947324 w 2482948"/>
              <a:gd name="connsiteY31733" fmla="*/ 136548 h 2128862"/>
              <a:gd name="connsiteX31734" fmla="*/ 954318 w 2482948"/>
              <a:gd name="connsiteY31734" fmla="*/ 135212 h 2128862"/>
              <a:gd name="connsiteX31735" fmla="*/ 952552 w 2482948"/>
              <a:gd name="connsiteY31735" fmla="*/ 132417 h 2128862"/>
              <a:gd name="connsiteX31736" fmla="*/ 951059 w 2482948"/>
              <a:gd name="connsiteY31736" fmla="*/ 130054 h 2128862"/>
              <a:gd name="connsiteX31737" fmla="*/ 890463 w 2482948"/>
              <a:gd name="connsiteY31737" fmla="*/ 128748 h 2128862"/>
              <a:gd name="connsiteX31738" fmla="*/ 880990 w 2482948"/>
              <a:gd name="connsiteY31738" fmla="*/ 130487 h 2128862"/>
              <a:gd name="connsiteX31739" fmla="*/ 883239 w 2482948"/>
              <a:gd name="connsiteY31739" fmla="*/ 135650 h 2128862"/>
              <a:gd name="connsiteX31740" fmla="*/ 883888 w 2482948"/>
              <a:gd name="connsiteY31740" fmla="*/ 137864 h 2128862"/>
              <a:gd name="connsiteX31741" fmla="*/ 884062 w 2482948"/>
              <a:gd name="connsiteY31741" fmla="*/ 138458 h 2128862"/>
              <a:gd name="connsiteX31742" fmla="*/ 884112 w 2482948"/>
              <a:gd name="connsiteY31742" fmla="*/ 138627 h 2128862"/>
              <a:gd name="connsiteX31743" fmla="*/ 884234 w 2482948"/>
              <a:gd name="connsiteY31743" fmla="*/ 138681 h 2128862"/>
              <a:gd name="connsiteX31744" fmla="*/ 884250 w 2482948"/>
              <a:gd name="connsiteY31744" fmla="*/ 138689 h 2128862"/>
              <a:gd name="connsiteX31745" fmla="*/ 894123 w 2482948"/>
              <a:gd name="connsiteY31745" fmla="*/ 136430 h 2128862"/>
              <a:gd name="connsiteX31746" fmla="*/ 893888 w 2482948"/>
              <a:gd name="connsiteY31746" fmla="*/ 135756 h 2128862"/>
              <a:gd name="connsiteX31747" fmla="*/ 893420 w 2482948"/>
              <a:gd name="connsiteY31747" fmla="*/ 134407 h 2128862"/>
              <a:gd name="connsiteX31748" fmla="*/ 890886 w 2482948"/>
              <a:gd name="connsiteY31748" fmla="*/ 129558 h 2128862"/>
              <a:gd name="connsiteX31749" fmla="*/ 1034571 w 2482948"/>
              <a:gd name="connsiteY31749" fmla="*/ 128466 h 2128862"/>
              <a:gd name="connsiteX31750" fmla="*/ 1027228 w 2482948"/>
              <a:gd name="connsiteY31750" fmla="*/ 129156 h 2128862"/>
              <a:gd name="connsiteX31751" fmla="*/ 1027790 w 2482948"/>
              <a:gd name="connsiteY31751" fmla="*/ 129841 h 2128862"/>
              <a:gd name="connsiteX31752" fmla="*/ 1034814 w 2482948"/>
              <a:gd name="connsiteY31752" fmla="*/ 128728 h 2128862"/>
              <a:gd name="connsiteX31753" fmla="*/ 767129 w 2482948"/>
              <a:gd name="connsiteY31753" fmla="*/ 127680 h 2128862"/>
              <a:gd name="connsiteX31754" fmla="*/ 760210 w 2482948"/>
              <a:gd name="connsiteY31754" fmla="*/ 130425 h 2128862"/>
              <a:gd name="connsiteX31755" fmla="*/ 758125 w 2482948"/>
              <a:gd name="connsiteY31755" fmla="*/ 140837 h 2128862"/>
              <a:gd name="connsiteX31756" fmla="*/ 758012 w 2482948"/>
              <a:gd name="connsiteY31756" fmla="*/ 141402 h 2128862"/>
              <a:gd name="connsiteX31757" fmla="*/ 757126 w 2482948"/>
              <a:gd name="connsiteY31757" fmla="*/ 145828 h 2128862"/>
              <a:gd name="connsiteX31758" fmla="*/ 762593 w 2482948"/>
              <a:gd name="connsiteY31758" fmla="*/ 143555 h 2128862"/>
              <a:gd name="connsiteX31759" fmla="*/ 763421 w 2482948"/>
              <a:gd name="connsiteY31759" fmla="*/ 143086 h 2128862"/>
              <a:gd name="connsiteX31760" fmla="*/ 765278 w 2482948"/>
              <a:gd name="connsiteY31760" fmla="*/ 142033 h 2128862"/>
              <a:gd name="connsiteX31761" fmla="*/ 766042 w 2482948"/>
              <a:gd name="connsiteY31761" fmla="*/ 136108 h 2128862"/>
              <a:gd name="connsiteX31762" fmla="*/ 965605 w 2482948"/>
              <a:gd name="connsiteY31762" fmla="*/ 127537 h 2128862"/>
              <a:gd name="connsiteX31763" fmla="*/ 965048 w 2482948"/>
              <a:gd name="connsiteY31763" fmla="*/ 127586 h 2128862"/>
              <a:gd name="connsiteX31764" fmla="*/ 961349 w 2482948"/>
              <a:gd name="connsiteY31764" fmla="*/ 127907 h 2128862"/>
              <a:gd name="connsiteX31765" fmla="*/ 958924 w 2482948"/>
              <a:gd name="connsiteY31765" fmla="*/ 128118 h 2128862"/>
              <a:gd name="connsiteX31766" fmla="*/ 962216 w 2482948"/>
              <a:gd name="connsiteY31766" fmla="*/ 133702 h 2128862"/>
              <a:gd name="connsiteX31767" fmla="*/ 965913 w 2482948"/>
              <a:gd name="connsiteY31767" fmla="*/ 132996 h 2128862"/>
              <a:gd name="connsiteX31768" fmla="*/ 968956 w 2482948"/>
              <a:gd name="connsiteY31768" fmla="*/ 132414 h 2128862"/>
              <a:gd name="connsiteX31769" fmla="*/ 817742 w 2482948"/>
              <a:gd name="connsiteY31769" fmla="*/ 126378 h 2128862"/>
              <a:gd name="connsiteX31770" fmla="*/ 814727 w 2482948"/>
              <a:gd name="connsiteY31770" fmla="*/ 126898 h 2128862"/>
              <a:gd name="connsiteX31771" fmla="*/ 808799 w 2482948"/>
              <a:gd name="connsiteY31771" fmla="*/ 129388 h 2128862"/>
              <a:gd name="connsiteX31772" fmla="*/ 809427 w 2482948"/>
              <a:gd name="connsiteY31772" fmla="*/ 140252 h 2128862"/>
              <a:gd name="connsiteX31773" fmla="*/ 809434 w 2482948"/>
              <a:gd name="connsiteY31773" fmla="*/ 140243 h 2128862"/>
              <a:gd name="connsiteX31774" fmla="*/ 809619 w 2482948"/>
              <a:gd name="connsiteY31774" fmla="*/ 140010 h 2128862"/>
              <a:gd name="connsiteX31775" fmla="*/ 817542 w 2482948"/>
              <a:gd name="connsiteY31775" fmla="*/ 130041 h 2128862"/>
              <a:gd name="connsiteX31776" fmla="*/ 817706 w 2482948"/>
              <a:gd name="connsiteY31776" fmla="*/ 129826 h 2128862"/>
              <a:gd name="connsiteX31777" fmla="*/ 818051 w 2482948"/>
              <a:gd name="connsiteY31777" fmla="*/ 129374 h 2128862"/>
              <a:gd name="connsiteX31778" fmla="*/ 817948 w 2482948"/>
              <a:gd name="connsiteY31778" fmla="*/ 128211 h 2128862"/>
              <a:gd name="connsiteX31779" fmla="*/ 817885 w 2482948"/>
              <a:gd name="connsiteY31779" fmla="*/ 127502 h 2128862"/>
              <a:gd name="connsiteX31780" fmla="*/ 817856 w 2482948"/>
              <a:gd name="connsiteY31780" fmla="*/ 127173 h 2128862"/>
              <a:gd name="connsiteX31781" fmla="*/ 903851 w 2482948"/>
              <a:gd name="connsiteY31781" fmla="*/ 126291 h 2128862"/>
              <a:gd name="connsiteX31782" fmla="*/ 894786 w 2482948"/>
              <a:gd name="connsiteY31782" fmla="*/ 127955 h 2128862"/>
              <a:gd name="connsiteX31783" fmla="*/ 897266 w 2482948"/>
              <a:gd name="connsiteY31783" fmla="*/ 132643 h 2128862"/>
              <a:gd name="connsiteX31784" fmla="*/ 897287 w 2482948"/>
              <a:gd name="connsiteY31784" fmla="*/ 132702 h 2128862"/>
              <a:gd name="connsiteX31785" fmla="*/ 897369 w 2482948"/>
              <a:gd name="connsiteY31785" fmla="*/ 132934 h 2128862"/>
              <a:gd name="connsiteX31786" fmla="*/ 898271 w 2482948"/>
              <a:gd name="connsiteY31786" fmla="*/ 135481 h 2128862"/>
              <a:gd name="connsiteX31787" fmla="*/ 907744 w 2482948"/>
              <a:gd name="connsiteY31787" fmla="*/ 133314 h 2128862"/>
              <a:gd name="connsiteX31788" fmla="*/ 698083 w 2482948"/>
              <a:gd name="connsiteY31788" fmla="*/ 126239 h 2128862"/>
              <a:gd name="connsiteX31789" fmla="*/ 695319 w 2482948"/>
              <a:gd name="connsiteY31789" fmla="*/ 127811 h 2128862"/>
              <a:gd name="connsiteX31790" fmla="*/ 691253 w 2482948"/>
              <a:gd name="connsiteY31790" fmla="*/ 130669 h 2128862"/>
              <a:gd name="connsiteX31791" fmla="*/ 670610 w 2482948"/>
              <a:gd name="connsiteY31791" fmla="*/ 158847 h 2128862"/>
              <a:gd name="connsiteX31792" fmla="*/ 672556 w 2482948"/>
              <a:gd name="connsiteY31792" fmla="*/ 159776 h 2128862"/>
              <a:gd name="connsiteX31793" fmla="*/ 675693 w 2482948"/>
              <a:gd name="connsiteY31793" fmla="*/ 157580 h 2128862"/>
              <a:gd name="connsiteX31794" fmla="*/ 680441 w 2482948"/>
              <a:gd name="connsiteY31794" fmla="*/ 154257 h 2128862"/>
              <a:gd name="connsiteX31795" fmla="*/ 682943 w 2482948"/>
              <a:gd name="connsiteY31795" fmla="*/ 150284 h 2128862"/>
              <a:gd name="connsiteX31796" fmla="*/ 693039 w 2482948"/>
              <a:gd name="connsiteY31796" fmla="*/ 134250 h 2128862"/>
              <a:gd name="connsiteX31797" fmla="*/ 731273 w 2482948"/>
              <a:gd name="connsiteY31797" fmla="*/ 126056 h 2128862"/>
              <a:gd name="connsiteX31798" fmla="*/ 721736 w 2482948"/>
              <a:gd name="connsiteY31798" fmla="*/ 132064 h 2128862"/>
              <a:gd name="connsiteX31799" fmla="*/ 721204 w 2482948"/>
              <a:gd name="connsiteY31799" fmla="*/ 133282 h 2128862"/>
              <a:gd name="connsiteX31800" fmla="*/ 712269 w 2482948"/>
              <a:gd name="connsiteY31800" fmla="*/ 153735 h 2128862"/>
              <a:gd name="connsiteX31801" fmla="*/ 718203 w 2482948"/>
              <a:gd name="connsiteY31801" fmla="*/ 149478 h 2128862"/>
              <a:gd name="connsiteX31802" fmla="*/ 721444 w 2482948"/>
              <a:gd name="connsiteY31802" fmla="*/ 147153 h 2128862"/>
              <a:gd name="connsiteX31803" fmla="*/ 984637 w 2482948"/>
              <a:gd name="connsiteY31803" fmla="*/ 125884 h 2128862"/>
              <a:gd name="connsiteX31804" fmla="*/ 974922 w 2482948"/>
              <a:gd name="connsiteY31804" fmla="*/ 126728 h 2128862"/>
              <a:gd name="connsiteX31805" fmla="*/ 977529 w 2482948"/>
              <a:gd name="connsiteY31805" fmla="*/ 130776 h 2128862"/>
              <a:gd name="connsiteX31806" fmla="*/ 979572 w 2482948"/>
              <a:gd name="connsiteY31806" fmla="*/ 130385 h 2128862"/>
              <a:gd name="connsiteX31807" fmla="*/ 980958 w 2482948"/>
              <a:gd name="connsiteY31807" fmla="*/ 130120 h 2128862"/>
              <a:gd name="connsiteX31808" fmla="*/ 986823 w 2482948"/>
              <a:gd name="connsiteY31808" fmla="*/ 128999 h 2128862"/>
              <a:gd name="connsiteX31809" fmla="*/ 985506 w 2482948"/>
              <a:gd name="connsiteY31809" fmla="*/ 127122 h 2128862"/>
              <a:gd name="connsiteX31810" fmla="*/ 984707 w 2482948"/>
              <a:gd name="connsiteY31810" fmla="*/ 125984 h 2128862"/>
              <a:gd name="connsiteX31811" fmla="*/ 1001091 w 2482948"/>
              <a:gd name="connsiteY31811" fmla="*/ 124454 h 2128862"/>
              <a:gd name="connsiteX31812" fmla="*/ 990351 w 2482948"/>
              <a:gd name="connsiteY31812" fmla="*/ 125387 h 2128862"/>
              <a:gd name="connsiteX31813" fmla="*/ 992171 w 2482948"/>
              <a:gd name="connsiteY31813" fmla="*/ 127977 h 2128862"/>
              <a:gd name="connsiteX31814" fmla="*/ 999204 w 2482948"/>
              <a:gd name="connsiteY31814" fmla="*/ 126633 h 2128862"/>
              <a:gd name="connsiteX31815" fmla="*/ 1002289 w 2482948"/>
              <a:gd name="connsiteY31815" fmla="*/ 126043 h 2128862"/>
              <a:gd name="connsiteX31816" fmla="*/ 1001663 w 2482948"/>
              <a:gd name="connsiteY31816" fmla="*/ 125213 h 2128862"/>
              <a:gd name="connsiteX31817" fmla="*/ 669065 w 2482948"/>
              <a:gd name="connsiteY31817" fmla="*/ 124086 h 2128862"/>
              <a:gd name="connsiteX31818" fmla="*/ 657207 w 2482948"/>
              <a:gd name="connsiteY31818" fmla="*/ 132248 h 2128862"/>
              <a:gd name="connsiteX31819" fmla="*/ 621651 w 2482948"/>
              <a:gd name="connsiteY31819" fmla="*/ 178578 h 2128862"/>
              <a:gd name="connsiteX31820" fmla="*/ 623114 w 2482948"/>
              <a:gd name="connsiteY31820" fmla="*/ 177364 h 2128862"/>
              <a:gd name="connsiteX31821" fmla="*/ 623270 w 2482948"/>
              <a:gd name="connsiteY31821" fmla="*/ 177234 h 2128862"/>
              <a:gd name="connsiteX31822" fmla="*/ 632816 w 2482948"/>
              <a:gd name="connsiteY31822" fmla="*/ 168817 h 2128862"/>
              <a:gd name="connsiteX31823" fmla="*/ 636795 w 2482948"/>
              <a:gd name="connsiteY31823" fmla="*/ 163084 h 2128862"/>
              <a:gd name="connsiteX31824" fmla="*/ 651309 w 2482948"/>
              <a:gd name="connsiteY31824" fmla="*/ 142172 h 2128862"/>
              <a:gd name="connsiteX31825" fmla="*/ 665120 w 2482948"/>
              <a:gd name="connsiteY31825" fmla="*/ 128104 h 2128862"/>
              <a:gd name="connsiteX31826" fmla="*/ 918180 w 2482948"/>
              <a:gd name="connsiteY31826" fmla="*/ 123661 h 2128862"/>
              <a:gd name="connsiteX31827" fmla="*/ 908824 w 2482948"/>
              <a:gd name="connsiteY31827" fmla="*/ 125379 h 2128862"/>
              <a:gd name="connsiteX31828" fmla="*/ 910940 w 2482948"/>
              <a:gd name="connsiteY31828" fmla="*/ 129036 h 2128862"/>
              <a:gd name="connsiteX31829" fmla="*/ 912752 w 2482948"/>
              <a:gd name="connsiteY31829" fmla="*/ 132169 h 2128862"/>
              <a:gd name="connsiteX31830" fmla="*/ 914074 w 2482948"/>
              <a:gd name="connsiteY31830" fmla="*/ 131866 h 2128862"/>
              <a:gd name="connsiteX31831" fmla="*/ 922567 w 2482948"/>
              <a:gd name="connsiteY31831" fmla="*/ 129923 h 2128862"/>
              <a:gd name="connsiteX31832" fmla="*/ 922529 w 2482948"/>
              <a:gd name="connsiteY31832" fmla="*/ 129842 h 2128862"/>
              <a:gd name="connsiteX31833" fmla="*/ 922011 w 2482948"/>
              <a:gd name="connsiteY31833" fmla="*/ 129107 h 2128862"/>
              <a:gd name="connsiteX31834" fmla="*/ 921534 w 2482948"/>
              <a:gd name="connsiteY31834" fmla="*/ 128429 h 2128862"/>
              <a:gd name="connsiteX31835" fmla="*/ 1016305 w 2482948"/>
              <a:gd name="connsiteY31835" fmla="*/ 123132 h 2128862"/>
              <a:gd name="connsiteX31836" fmla="*/ 1013556 w 2482948"/>
              <a:gd name="connsiteY31836" fmla="*/ 123371 h 2128862"/>
              <a:gd name="connsiteX31837" fmla="*/ 1006422 w 2482948"/>
              <a:gd name="connsiteY31837" fmla="*/ 123991 h 2128862"/>
              <a:gd name="connsiteX31838" fmla="*/ 1007272 w 2482948"/>
              <a:gd name="connsiteY31838" fmla="*/ 125095 h 2128862"/>
              <a:gd name="connsiteX31839" fmla="*/ 1017113 w 2482948"/>
              <a:gd name="connsiteY31839" fmla="*/ 124120 h 2128862"/>
              <a:gd name="connsiteX31840" fmla="*/ 1016833 w 2482948"/>
              <a:gd name="connsiteY31840" fmla="*/ 123777 h 2128862"/>
              <a:gd name="connsiteX31841" fmla="*/ 1016354 w 2482948"/>
              <a:gd name="connsiteY31841" fmla="*/ 123192 h 2128862"/>
              <a:gd name="connsiteX31842" fmla="*/ 778662 w 2482948"/>
              <a:gd name="connsiteY31842" fmla="*/ 123105 h 2128862"/>
              <a:gd name="connsiteX31843" fmla="*/ 772115 w 2482948"/>
              <a:gd name="connsiteY31843" fmla="*/ 125702 h 2128862"/>
              <a:gd name="connsiteX31844" fmla="*/ 770376 w 2482948"/>
              <a:gd name="connsiteY31844" fmla="*/ 139144 h 2128862"/>
              <a:gd name="connsiteX31845" fmla="*/ 774690 w 2482948"/>
              <a:gd name="connsiteY31845" fmla="*/ 136699 h 2128862"/>
              <a:gd name="connsiteX31846" fmla="*/ 776884 w 2482948"/>
              <a:gd name="connsiteY31846" fmla="*/ 135455 h 2128862"/>
              <a:gd name="connsiteX31847" fmla="*/ 777909 w 2482948"/>
              <a:gd name="connsiteY31847" fmla="*/ 135088 h 2128862"/>
              <a:gd name="connsiteX31848" fmla="*/ 1028633 w 2482948"/>
              <a:gd name="connsiteY31848" fmla="*/ 122061 h 2128862"/>
              <a:gd name="connsiteX31849" fmla="*/ 1022694 w 2482948"/>
              <a:gd name="connsiteY31849" fmla="*/ 122577 h 2128862"/>
              <a:gd name="connsiteX31850" fmla="*/ 1021886 w 2482948"/>
              <a:gd name="connsiteY31850" fmla="*/ 122647 h 2128862"/>
              <a:gd name="connsiteX31851" fmla="*/ 1022146 w 2482948"/>
              <a:gd name="connsiteY31851" fmla="*/ 122965 h 2128862"/>
              <a:gd name="connsiteX31852" fmla="*/ 1022645 w 2482948"/>
              <a:gd name="connsiteY31852" fmla="*/ 123572 h 2128862"/>
              <a:gd name="connsiteX31853" fmla="*/ 1025132 w 2482948"/>
              <a:gd name="connsiteY31853" fmla="*/ 123326 h 2128862"/>
              <a:gd name="connsiteX31854" fmla="*/ 1029413 w 2482948"/>
              <a:gd name="connsiteY31854" fmla="*/ 122902 h 2128862"/>
              <a:gd name="connsiteX31855" fmla="*/ 931944 w 2482948"/>
              <a:gd name="connsiteY31855" fmla="*/ 121135 h 2128862"/>
              <a:gd name="connsiteX31856" fmla="*/ 923140 w 2482948"/>
              <a:gd name="connsiteY31856" fmla="*/ 122751 h 2128862"/>
              <a:gd name="connsiteX31857" fmla="*/ 925816 w 2482948"/>
              <a:gd name="connsiteY31857" fmla="*/ 126456 h 2128862"/>
              <a:gd name="connsiteX31858" fmla="*/ 926383 w 2482948"/>
              <a:gd name="connsiteY31858" fmla="*/ 127241 h 2128862"/>
              <a:gd name="connsiteX31859" fmla="*/ 926586 w 2482948"/>
              <a:gd name="connsiteY31859" fmla="*/ 127669 h 2128862"/>
              <a:gd name="connsiteX31860" fmla="*/ 927158 w 2482948"/>
              <a:gd name="connsiteY31860" fmla="*/ 128873 h 2128862"/>
              <a:gd name="connsiteX31861" fmla="*/ 935708 w 2482948"/>
              <a:gd name="connsiteY31861" fmla="*/ 126917 h 2128862"/>
              <a:gd name="connsiteX31862" fmla="*/ 936456 w 2482948"/>
              <a:gd name="connsiteY31862" fmla="*/ 126812 h 2128862"/>
              <a:gd name="connsiteX31863" fmla="*/ 935402 w 2482948"/>
              <a:gd name="connsiteY31863" fmla="*/ 125486 h 2128862"/>
              <a:gd name="connsiteX31864" fmla="*/ 856845 w 2482948"/>
              <a:gd name="connsiteY31864" fmla="*/ 120478 h 2128862"/>
              <a:gd name="connsiteX31865" fmla="*/ 849193 w 2482948"/>
              <a:gd name="connsiteY31865" fmla="*/ 121267 h 2128862"/>
              <a:gd name="connsiteX31866" fmla="*/ 849617 w 2482948"/>
              <a:gd name="connsiteY31866" fmla="*/ 123172 h 2128862"/>
              <a:gd name="connsiteX31867" fmla="*/ 858880 w 2482948"/>
              <a:gd name="connsiteY31867" fmla="*/ 127322 h 2128862"/>
              <a:gd name="connsiteX31868" fmla="*/ 857541 w 2482948"/>
              <a:gd name="connsiteY31868" fmla="*/ 122820 h 2128862"/>
              <a:gd name="connsiteX31869" fmla="*/ 944512 w 2482948"/>
              <a:gd name="connsiteY31869" fmla="*/ 119690 h 2128862"/>
              <a:gd name="connsiteX31870" fmla="*/ 937129 w 2482948"/>
              <a:gd name="connsiteY31870" fmla="*/ 120204 h 2128862"/>
              <a:gd name="connsiteX31871" fmla="*/ 939009 w 2482948"/>
              <a:gd name="connsiteY31871" fmla="*/ 122570 h 2128862"/>
              <a:gd name="connsiteX31872" fmla="*/ 941784 w 2482948"/>
              <a:gd name="connsiteY31872" fmla="*/ 126064 h 2128862"/>
              <a:gd name="connsiteX31873" fmla="*/ 947989 w 2482948"/>
              <a:gd name="connsiteY31873" fmla="*/ 125193 h 2128862"/>
              <a:gd name="connsiteX31874" fmla="*/ 870841 w 2482948"/>
              <a:gd name="connsiteY31874" fmla="*/ 119036 h 2128862"/>
              <a:gd name="connsiteX31875" fmla="*/ 862641 w 2482948"/>
              <a:gd name="connsiteY31875" fmla="*/ 119881 h 2128862"/>
              <a:gd name="connsiteX31876" fmla="*/ 863901 w 2482948"/>
              <a:gd name="connsiteY31876" fmla="*/ 122929 h 2128862"/>
              <a:gd name="connsiteX31877" fmla="*/ 863924 w 2482948"/>
              <a:gd name="connsiteY31877" fmla="*/ 123014 h 2128862"/>
              <a:gd name="connsiteX31878" fmla="*/ 865358 w 2482948"/>
              <a:gd name="connsiteY31878" fmla="*/ 128237 h 2128862"/>
              <a:gd name="connsiteX31879" fmla="*/ 871396 w 2482948"/>
              <a:gd name="connsiteY31879" fmla="*/ 127108 h 2128862"/>
              <a:gd name="connsiteX31880" fmla="*/ 874120 w 2482948"/>
              <a:gd name="connsiteY31880" fmla="*/ 126599 h 2128862"/>
              <a:gd name="connsiteX31881" fmla="*/ 873275 w 2482948"/>
              <a:gd name="connsiteY31881" fmla="*/ 124650 h 2128862"/>
              <a:gd name="connsiteX31882" fmla="*/ 637843 w 2482948"/>
              <a:gd name="connsiteY31882" fmla="*/ 118863 h 2128862"/>
              <a:gd name="connsiteX31883" fmla="*/ 620729 w 2482948"/>
              <a:gd name="connsiteY31883" fmla="*/ 130625 h 2128862"/>
              <a:gd name="connsiteX31884" fmla="*/ 588892 w 2482948"/>
              <a:gd name="connsiteY31884" fmla="*/ 158694 h 2128862"/>
              <a:gd name="connsiteX31885" fmla="*/ 579932 w 2482948"/>
              <a:gd name="connsiteY31885" fmla="*/ 167016 h 2128862"/>
              <a:gd name="connsiteX31886" fmla="*/ 568352 w 2482948"/>
              <a:gd name="connsiteY31886" fmla="*/ 177770 h 2128862"/>
              <a:gd name="connsiteX31887" fmla="*/ 567992 w 2482948"/>
              <a:gd name="connsiteY31887" fmla="*/ 178289 h 2128862"/>
              <a:gd name="connsiteX31888" fmla="*/ 567616 w 2482948"/>
              <a:gd name="connsiteY31888" fmla="*/ 178831 h 2128862"/>
              <a:gd name="connsiteX31889" fmla="*/ 566169 w 2482948"/>
              <a:gd name="connsiteY31889" fmla="*/ 180916 h 2128862"/>
              <a:gd name="connsiteX31890" fmla="*/ 595782 w 2482948"/>
              <a:gd name="connsiteY31890" fmla="*/ 152924 h 2128862"/>
              <a:gd name="connsiteX31891" fmla="*/ 609709 w 2482948"/>
              <a:gd name="connsiteY31891" fmla="*/ 141646 h 2128862"/>
              <a:gd name="connsiteX31892" fmla="*/ 618376 w 2482948"/>
              <a:gd name="connsiteY31892" fmla="*/ 133682 h 2128862"/>
              <a:gd name="connsiteX31893" fmla="*/ 628670 w 2482948"/>
              <a:gd name="connsiteY31893" fmla="*/ 126291 h 2128862"/>
              <a:gd name="connsiteX31894" fmla="*/ 629862 w 2482948"/>
              <a:gd name="connsiteY31894" fmla="*/ 125326 h 2128862"/>
              <a:gd name="connsiteX31895" fmla="*/ 959496 w 2482948"/>
              <a:gd name="connsiteY31895" fmla="*/ 118648 h 2128862"/>
              <a:gd name="connsiteX31896" fmla="*/ 952361 w 2482948"/>
              <a:gd name="connsiteY31896" fmla="*/ 119144 h 2128862"/>
              <a:gd name="connsiteX31897" fmla="*/ 955252 w 2482948"/>
              <a:gd name="connsiteY31897" fmla="*/ 122379 h 2128862"/>
              <a:gd name="connsiteX31898" fmla="*/ 956101 w 2482948"/>
              <a:gd name="connsiteY31898" fmla="*/ 123329 h 2128862"/>
              <a:gd name="connsiteX31899" fmla="*/ 956276 w 2482948"/>
              <a:gd name="connsiteY31899" fmla="*/ 123626 h 2128862"/>
              <a:gd name="connsiteX31900" fmla="*/ 956336 w 2482948"/>
              <a:gd name="connsiteY31900" fmla="*/ 123727 h 2128862"/>
              <a:gd name="connsiteX31901" fmla="*/ 956496 w 2482948"/>
              <a:gd name="connsiteY31901" fmla="*/ 123999 h 2128862"/>
              <a:gd name="connsiteX31902" fmla="*/ 957882 w 2482948"/>
              <a:gd name="connsiteY31902" fmla="*/ 123805 h 2128862"/>
              <a:gd name="connsiteX31903" fmla="*/ 962586 w 2482948"/>
              <a:gd name="connsiteY31903" fmla="*/ 123145 h 2128862"/>
              <a:gd name="connsiteX31904" fmla="*/ 745342 w 2482948"/>
              <a:gd name="connsiteY31904" fmla="*/ 118333 h 2128862"/>
              <a:gd name="connsiteX31905" fmla="*/ 737313 w 2482948"/>
              <a:gd name="connsiteY31905" fmla="*/ 122566 h 2128862"/>
              <a:gd name="connsiteX31906" fmla="*/ 731893 w 2482948"/>
              <a:gd name="connsiteY31906" fmla="*/ 134155 h 2128862"/>
              <a:gd name="connsiteX31907" fmla="*/ 728356 w 2482948"/>
              <a:gd name="connsiteY31907" fmla="*/ 141719 h 2128862"/>
              <a:gd name="connsiteX31908" fmla="*/ 727941 w 2482948"/>
              <a:gd name="connsiteY31908" fmla="*/ 142605 h 2128862"/>
              <a:gd name="connsiteX31909" fmla="*/ 738613 w 2482948"/>
              <a:gd name="connsiteY31909" fmla="*/ 136734 h 2128862"/>
              <a:gd name="connsiteX31910" fmla="*/ 790885 w 2482948"/>
              <a:gd name="connsiteY31910" fmla="*/ 118256 h 2128862"/>
              <a:gd name="connsiteX31911" fmla="*/ 784026 w 2482948"/>
              <a:gd name="connsiteY31911" fmla="*/ 120977 h 2128862"/>
              <a:gd name="connsiteX31912" fmla="*/ 783580 w 2482948"/>
              <a:gd name="connsiteY31912" fmla="*/ 128032 h 2128862"/>
              <a:gd name="connsiteX31913" fmla="*/ 783256 w 2482948"/>
              <a:gd name="connsiteY31913" fmla="*/ 133170 h 2128862"/>
              <a:gd name="connsiteX31914" fmla="*/ 786977 w 2482948"/>
              <a:gd name="connsiteY31914" fmla="*/ 131836 h 2128862"/>
              <a:gd name="connsiteX31915" fmla="*/ 790735 w 2482948"/>
              <a:gd name="connsiteY31915" fmla="*/ 130488 h 2128862"/>
              <a:gd name="connsiteX31916" fmla="*/ 790736 w 2482948"/>
              <a:gd name="connsiteY31916" fmla="*/ 130069 h 2128862"/>
              <a:gd name="connsiteX31917" fmla="*/ 884646 w 2482948"/>
              <a:gd name="connsiteY31917" fmla="*/ 117614 h 2128862"/>
              <a:gd name="connsiteX31918" fmla="*/ 877701 w 2482948"/>
              <a:gd name="connsiteY31918" fmla="*/ 118329 h 2128862"/>
              <a:gd name="connsiteX31919" fmla="*/ 875813 w 2482948"/>
              <a:gd name="connsiteY31919" fmla="*/ 118524 h 2128862"/>
              <a:gd name="connsiteX31920" fmla="*/ 875780 w 2482948"/>
              <a:gd name="connsiteY31920" fmla="*/ 118527 h 2128862"/>
              <a:gd name="connsiteX31921" fmla="*/ 878837 w 2482948"/>
              <a:gd name="connsiteY31921" fmla="*/ 125545 h 2128862"/>
              <a:gd name="connsiteX31922" fmla="*/ 878906 w 2482948"/>
              <a:gd name="connsiteY31922" fmla="*/ 125704 h 2128862"/>
              <a:gd name="connsiteX31923" fmla="*/ 887986 w 2482948"/>
              <a:gd name="connsiteY31923" fmla="*/ 124006 h 2128862"/>
              <a:gd name="connsiteX31924" fmla="*/ 976173 w 2482948"/>
              <a:gd name="connsiteY31924" fmla="*/ 117487 h 2128862"/>
              <a:gd name="connsiteX31925" fmla="*/ 975018 w 2482948"/>
              <a:gd name="connsiteY31925" fmla="*/ 117568 h 2128862"/>
              <a:gd name="connsiteX31926" fmla="*/ 972398 w 2482948"/>
              <a:gd name="connsiteY31926" fmla="*/ 117750 h 2128862"/>
              <a:gd name="connsiteX31927" fmla="*/ 967962 w 2482948"/>
              <a:gd name="connsiteY31927" fmla="*/ 118059 h 2128862"/>
              <a:gd name="connsiteX31928" fmla="*/ 968874 w 2482948"/>
              <a:gd name="connsiteY31928" fmla="*/ 118992 h 2128862"/>
              <a:gd name="connsiteX31929" fmla="*/ 970209 w 2482948"/>
              <a:gd name="connsiteY31929" fmla="*/ 120359 h 2128862"/>
              <a:gd name="connsiteX31930" fmla="*/ 971683 w 2482948"/>
              <a:gd name="connsiteY31930" fmla="*/ 121868 h 2128862"/>
              <a:gd name="connsiteX31931" fmla="*/ 979636 w 2482948"/>
              <a:gd name="connsiteY31931" fmla="*/ 120752 h 2128862"/>
              <a:gd name="connsiteX31932" fmla="*/ 977866 w 2482948"/>
              <a:gd name="connsiteY31932" fmla="*/ 119084 h 2128862"/>
              <a:gd name="connsiteX31933" fmla="*/ 976596 w 2482948"/>
              <a:gd name="connsiteY31933" fmla="*/ 117886 h 2128862"/>
              <a:gd name="connsiteX31934" fmla="*/ 713701 w 2482948"/>
              <a:gd name="connsiteY31934" fmla="*/ 117354 h 2128862"/>
              <a:gd name="connsiteX31935" fmla="*/ 706701 w 2482948"/>
              <a:gd name="connsiteY31935" fmla="*/ 121336 h 2128862"/>
              <a:gd name="connsiteX31936" fmla="*/ 691337 w 2482948"/>
              <a:gd name="connsiteY31936" fmla="*/ 145780 h 2128862"/>
              <a:gd name="connsiteX31937" fmla="*/ 702239 w 2482948"/>
              <a:gd name="connsiteY31937" fmla="*/ 138926 h 2128862"/>
              <a:gd name="connsiteX31938" fmla="*/ 708089 w 2482948"/>
              <a:gd name="connsiteY31938" fmla="*/ 127918 h 2128862"/>
              <a:gd name="connsiteX31939" fmla="*/ 992575 w 2482948"/>
              <a:gd name="connsiteY31939" fmla="*/ 116346 h 2128862"/>
              <a:gd name="connsiteX31940" fmla="*/ 985669 w 2482948"/>
              <a:gd name="connsiteY31940" fmla="*/ 116827 h 2128862"/>
              <a:gd name="connsiteX31941" fmla="*/ 983026 w 2482948"/>
              <a:gd name="connsiteY31941" fmla="*/ 117011 h 2128862"/>
              <a:gd name="connsiteX31942" fmla="*/ 985395 w 2482948"/>
              <a:gd name="connsiteY31942" fmla="*/ 119240 h 2128862"/>
              <a:gd name="connsiteX31943" fmla="*/ 986045 w 2482948"/>
              <a:gd name="connsiteY31943" fmla="*/ 119852 h 2128862"/>
              <a:gd name="connsiteX31944" fmla="*/ 995125 w 2482948"/>
              <a:gd name="connsiteY31944" fmla="*/ 118577 h 2128862"/>
              <a:gd name="connsiteX31945" fmla="*/ 993742 w 2482948"/>
              <a:gd name="connsiteY31945" fmla="*/ 117368 h 2128862"/>
              <a:gd name="connsiteX31946" fmla="*/ 993412 w 2482948"/>
              <a:gd name="connsiteY31946" fmla="*/ 117079 h 2128862"/>
              <a:gd name="connsiteX31947" fmla="*/ 898262 w 2482948"/>
              <a:gd name="connsiteY31947" fmla="*/ 116210 h 2128862"/>
              <a:gd name="connsiteX31948" fmla="*/ 889931 w 2482948"/>
              <a:gd name="connsiteY31948" fmla="*/ 117069 h 2128862"/>
              <a:gd name="connsiteX31949" fmla="*/ 889074 w 2482948"/>
              <a:gd name="connsiteY31949" fmla="*/ 117157 h 2128862"/>
              <a:gd name="connsiteX31950" fmla="*/ 890694 w 2482948"/>
              <a:gd name="connsiteY31950" fmla="*/ 120219 h 2128862"/>
              <a:gd name="connsiteX31951" fmla="*/ 892033 w 2482948"/>
              <a:gd name="connsiteY31951" fmla="*/ 122751 h 2128862"/>
              <a:gd name="connsiteX31952" fmla="*/ 892273 w 2482948"/>
              <a:gd name="connsiteY31952" fmla="*/ 123204 h 2128862"/>
              <a:gd name="connsiteX31953" fmla="*/ 893825 w 2482948"/>
              <a:gd name="connsiteY31953" fmla="*/ 122913 h 2128862"/>
              <a:gd name="connsiteX31954" fmla="*/ 901212 w 2482948"/>
              <a:gd name="connsiteY31954" fmla="*/ 121532 h 2128862"/>
              <a:gd name="connsiteX31955" fmla="*/ 1007510 w 2482948"/>
              <a:gd name="connsiteY31955" fmla="*/ 115307 h 2128862"/>
              <a:gd name="connsiteX31956" fmla="*/ 999234 w 2482948"/>
              <a:gd name="connsiteY31956" fmla="*/ 115883 h 2128862"/>
              <a:gd name="connsiteX31957" fmla="*/ 1000690 w 2482948"/>
              <a:gd name="connsiteY31957" fmla="*/ 117114 h 2128862"/>
              <a:gd name="connsiteX31958" fmla="*/ 1001383 w 2482948"/>
              <a:gd name="connsiteY31958" fmla="*/ 117699 h 2128862"/>
              <a:gd name="connsiteX31959" fmla="*/ 1005636 w 2482948"/>
              <a:gd name="connsiteY31959" fmla="*/ 117102 h 2128862"/>
              <a:gd name="connsiteX31960" fmla="*/ 1007677 w 2482948"/>
              <a:gd name="connsiteY31960" fmla="*/ 117014 h 2128862"/>
              <a:gd name="connsiteX31961" fmla="*/ 1009525 w 2482948"/>
              <a:gd name="connsiteY31961" fmla="*/ 116935 h 2128862"/>
              <a:gd name="connsiteX31962" fmla="*/ 1009088 w 2482948"/>
              <a:gd name="connsiteY31962" fmla="*/ 116581 h 2128862"/>
              <a:gd name="connsiteX31963" fmla="*/ 1008829 w 2482948"/>
              <a:gd name="connsiteY31963" fmla="*/ 116372 h 2128862"/>
              <a:gd name="connsiteX31964" fmla="*/ 911947 w 2482948"/>
              <a:gd name="connsiteY31964" fmla="*/ 114800 h 2128862"/>
              <a:gd name="connsiteX31965" fmla="*/ 911837 w 2482948"/>
              <a:gd name="connsiteY31965" fmla="*/ 114812 h 2128862"/>
              <a:gd name="connsiteX31966" fmla="*/ 910052 w 2482948"/>
              <a:gd name="connsiteY31966" fmla="*/ 114996 h 2128862"/>
              <a:gd name="connsiteX31967" fmla="*/ 905785 w 2482948"/>
              <a:gd name="connsiteY31967" fmla="*/ 115435 h 2128862"/>
              <a:gd name="connsiteX31968" fmla="*/ 903226 w 2482948"/>
              <a:gd name="connsiteY31968" fmla="*/ 115699 h 2128862"/>
              <a:gd name="connsiteX31969" fmla="*/ 906074 w 2482948"/>
              <a:gd name="connsiteY31969" fmla="*/ 120623 h 2128862"/>
              <a:gd name="connsiteX31970" fmla="*/ 914884 w 2482948"/>
              <a:gd name="connsiteY31970" fmla="*/ 118975 h 2128862"/>
              <a:gd name="connsiteX31971" fmla="*/ 914386 w 2482948"/>
              <a:gd name="connsiteY31971" fmla="*/ 118268 h 2128862"/>
              <a:gd name="connsiteX31972" fmla="*/ 912636 w 2482948"/>
              <a:gd name="connsiteY31972" fmla="*/ 115780 h 2128862"/>
              <a:gd name="connsiteX31973" fmla="*/ 1021472 w 2482948"/>
              <a:gd name="connsiteY31973" fmla="*/ 114336 h 2128862"/>
              <a:gd name="connsiteX31974" fmla="*/ 1015778 w 2482948"/>
              <a:gd name="connsiteY31974" fmla="*/ 114732 h 2128862"/>
              <a:gd name="connsiteX31975" fmla="*/ 1015775 w 2482948"/>
              <a:gd name="connsiteY31975" fmla="*/ 114732 h 2128862"/>
              <a:gd name="connsiteX31976" fmla="*/ 1014223 w 2482948"/>
              <a:gd name="connsiteY31976" fmla="*/ 114840 h 2128862"/>
              <a:gd name="connsiteX31977" fmla="*/ 1016450 w 2482948"/>
              <a:gd name="connsiteY31977" fmla="*/ 116637 h 2128862"/>
              <a:gd name="connsiteX31978" fmla="*/ 1020816 w 2482948"/>
              <a:gd name="connsiteY31978" fmla="*/ 116450 h 2128862"/>
              <a:gd name="connsiteX31979" fmla="*/ 1023307 w 2482948"/>
              <a:gd name="connsiteY31979" fmla="*/ 116343 h 2128862"/>
              <a:gd name="connsiteX31980" fmla="*/ 1023331 w 2482948"/>
              <a:gd name="connsiteY31980" fmla="*/ 116342 h 2128862"/>
              <a:gd name="connsiteX31981" fmla="*/ 1023217 w 2482948"/>
              <a:gd name="connsiteY31981" fmla="*/ 116218 h 2128862"/>
              <a:gd name="connsiteX31982" fmla="*/ 1031201 w 2482948"/>
              <a:gd name="connsiteY31982" fmla="*/ 113942 h 2128862"/>
              <a:gd name="connsiteX31983" fmla="*/ 1031292 w 2482948"/>
              <a:gd name="connsiteY31983" fmla="*/ 114043 h 2128862"/>
              <a:gd name="connsiteX31984" fmla="*/ 1031819 w 2482948"/>
              <a:gd name="connsiteY31984" fmla="*/ 114633 h 2128862"/>
              <a:gd name="connsiteX31985" fmla="*/ 1031467 w 2482948"/>
              <a:gd name="connsiteY31985" fmla="*/ 113960 h 2128862"/>
              <a:gd name="connsiteX31986" fmla="*/ 1031309 w 2482948"/>
              <a:gd name="connsiteY31986" fmla="*/ 113949 h 2128862"/>
              <a:gd name="connsiteX31987" fmla="*/ 803102 w 2482948"/>
              <a:gd name="connsiteY31987" fmla="*/ 113409 h 2128862"/>
              <a:gd name="connsiteX31988" fmla="*/ 795709 w 2482948"/>
              <a:gd name="connsiteY31988" fmla="*/ 116342 h 2128862"/>
              <a:gd name="connsiteX31989" fmla="*/ 795581 w 2482948"/>
              <a:gd name="connsiteY31989" fmla="*/ 128750 h 2128862"/>
              <a:gd name="connsiteX31990" fmla="*/ 801297 w 2482948"/>
              <a:gd name="connsiteY31990" fmla="*/ 126700 h 2128862"/>
              <a:gd name="connsiteX31991" fmla="*/ 803796 w 2482948"/>
              <a:gd name="connsiteY31991" fmla="*/ 125804 h 2128862"/>
              <a:gd name="connsiteX31992" fmla="*/ 803277 w 2482948"/>
              <a:gd name="connsiteY31992" fmla="*/ 116535 h 2128862"/>
              <a:gd name="connsiteX31993" fmla="*/ 925778 w 2482948"/>
              <a:gd name="connsiteY31993" fmla="*/ 113375 h 2128862"/>
              <a:gd name="connsiteX31994" fmla="*/ 917021 w 2482948"/>
              <a:gd name="connsiteY31994" fmla="*/ 114278 h 2128862"/>
              <a:gd name="connsiteX31995" fmla="*/ 919755 w 2482948"/>
              <a:gd name="connsiteY31995" fmla="*/ 118064 h 2128862"/>
              <a:gd name="connsiteX31996" fmla="*/ 923436 w 2482948"/>
              <a:gd name="connsiteY31996" fmla="*/ 117376 h 2128862"/>
              <a:gd name="connsiteX31997" fmla="*/ 928242 w 2482948"/>
              <a:gd name="connsiteY31997" fmla="*/ 116477 h 2128862"/>
              <a:gd name="connsiteX31998" fmla="*/ 928239 w 2482948"/>
              <a:gd name="connsiteY31998" fmla="*/ 116473 h 2128862"/>
              <a:gd name="connsiteX31999" fmla="*/ 759017 w 2482948"/>
              <a:gd name="connsiteY31999" fmla="*/ 112422 h 2128862"/>
              <a:gd name="connsiteX32000" fmla="*/ 751257 w 2482948"/>
              <a:gd name="connsiteY32000" fmla="*/ 115249 h 2128862"/>
              <a:gd name="connsiteX32001" fmla="*/ 744826 w 2482948"/>
              <a:gd name="connsiteY32001" fmla="*/ 132760 h 2128862"/>
              <a:gd name="connsiteX32002" fmla="*/ 749456 w 2482948"/>
              <a:gd name="connsiteY32002" fmla="*/ 129756 h 2128862"/>
              <a:gd name="connsiteX32003" fmla="*/ 755911 w 2482948"/>
              <a:gd name="connsiteY32003" fmla="*/ 127216 h 2128862"/>
              <a:gd name="connsiteX32004" fmla="*/ 756075 w 2482948"/>
              <a:gd name="connsiteY32004" fmla="*/ 127126 h 2128862"/>
              <a:gd name="connsiteX32005" fmla="*/ 757140 w 2482948"/>
              <a:gd name="connsiteY32005" fmla="*/ 121804 h 2128862"/>
              <a:gd name="connsiteX32006" fmla="*/ 939622 w 2482948"/>
              <a:gd name="connsiteY32006" fmla="*/ 111949 h 2128862"/>
              <a:gd name="connsiteX32007" fmla="*/ 931258 w 2482948"/>
              <a:gd name="connsiteY32007" fmla="*/ 112811 h 2128862"/>
              <a:gd name="connsiteX32008" fmla="*/ 933490 w 2482948"/>
              <a:gd name="connsiteY32008" fmla="*/ 115622 h 2128862"/>
              <a:gd name="connsiteX32009" fmla="*/ 941473 w 2482948"/>
              <a:gd name="connsiteY32009" fmla="*/ 114879 h 2128862"/>
              <a:gd name="connsiteX32010" fmla="*/ 699121 w 2482948"/>
              <a:gd name="connsiteY32010" fmla="*/ 111549 h 2128862"/>
              <a:gd name="connsiteX32011" fmla="*/ 676561 w 2482948"/>
              <a:gd name="connsiteY32011" fmla="*/ 132368 h 2128862"/>
              <a:gd name="connsiteX32012" fmla="*/ 675791 w 2482948"/>
              <a:gd name="connsiteY32012" fmla="*/ 133618 h 2128862"/>
              <a:gd name="connsiteX32013" fmla="*/ 674202 w 2482948"/>
              <a:gd name="connsiteY32013" fmla="*/ 136196 h 2128862"/>
              <a:gd name="connsiteX32014" fmla="*/ 683942 w 2482948"/>
              <a:gd name="connsiteY32014" fmla="*/ 128731 h 2128862"/>
              <a:gd name="connsiteX32015" fmla="*/ 688486 w 2482948"/>
              <a:gd name="connsiteY32015" fmla="*/ 125965 h 2128862"/>
              <a:gd name="connsiteX32016" fmla="*/ 698913 w 2482948"/>
              <a:gd name="connsiteY32016" fmla="*/ 111831 h 2128862"/>
              <a:gd name="connsiteX32017" fmla="*/ 953882 w 2482948"/>
              <a:gd name="connsiteY32017" fmla="*/ 110479 h 2128862"/>
              <a:gd name="connsiteX32018" fmla="*/ 945398 w 2482948"/>
              <a:gd name="connsiteY32018" fmla="*/ 111354 h 2128862"/>
              <a:gd name="connsiteX32019" fmla="*/ 947952 w 2482948"/>
              <a:gd name="connsiteY32019" fmla="*/ 114211 h 2128862"/>
              <a:gd name="connsiteX32020" fmla="*/ 948005 w 2482948"/>
              <a:gd name="connsiteY32020" fmla="*/ 114271 h 2128862"/>
              <a:gd name="connsiteX32021" fmla="*/ 949540 w 2482948"/>
              <a:gd name="connsiteY32021" fmla="*/ 114128 h 2128862"/>
              <a:gd name="connsiteX32022" fmla="*/ 954649 w 2482948"/>
              <a:gd name="connsiteY32022" fmla="*/ 113652 h 2128862"/>
              <a:gd name="connsiteX32023" fmla="*/ 955978 w 2482948"/>
              <a:gd name="connsiteY32023" fmla="*/ 113529 h 2128862"/>
              <a:gd name="connsiteX32024" fmla="*/ 815379 w 2482948"/>
              <a:gd name="connsiteY32024" fmla="*/ 109970 h 2128862"/>
              <a:gd name="connsiteX32025" fmla="*/ 809763 w 2482948"/>
              <a:gd name="connsiteY32025" fmla="*/ 110766 h 2128862"/>
              <a:gd name="connsiteX32026" fmla="*/ 807768 w 2482948"/>
              <a:gd name="connsiteY32026" fmla="*/ 111558 h 2128862"/>
              <a:gd name="connsiteX32027" fmla="*/ 807973 w 2482948"/>
              <a:gd name="connsiteY32027" fmla="*/ 115107 h 2128862"/>
              <a:gd name="connsiteX32028" fmla="*/ 808495 w 2482948"/>
              <a:gd name="connsiteY32028" fmla="*/ 124119 h 2128862"/>
              <a:gd name="connsiteX32029" fmla="*/ 814588 w 2482948"/>
              <a:gd name="connsiteY32029" fmla="*/ 121934 h 2128862"/>
              <a:gd name="connsiteX32030" fmla="*/ 817039 w 2482948"/>
              <a:gd name="connsiteY32030" fmla="*/ 121498 h 2128862"/>
              <a:gd name="connsiteX32031" fmla="*/ 727918 w 2482948"/>
              <a:gd name="connsiteY32031" fmla="*/ 109267 h 2128862"/>
              <a:gd name="connsiteX32032" fmla="*/ 720976 w 2482948"/>
              <a:gd name="connsiteY32032" fmla="*/ 113216 h 2128862"/>
              <a:gd name="connsiteX32033" fmla="*/ 710272 w 2482948"/>
              <a:gd name="connsiteY32033" fmla="*/ 133378 h 2128862"/>
              <a:gd name="connsiteX32034" fmla="*/ 718519 w 2482948"/>
              <a:gd name="connsiteY32034" fmla="*/ 127606 h 2128862"/>
              <a:gd name="connsiteX32035" fmla="*/ 720714 w 2482948"/>
              <a:gd name="connsiteY32035" fmla="*/ 122594 h 2128862"/>
              <a:gd name="connsiteX32036" fmla="*/ 723382 w 2482948"/>
              <a:gd name="connsiteY32036" fmla="*/ 116501 h 2128862"/>
              <a:gd name="connsiteX32037" fmla="*/ 725848 w 2482948"/>
              <a:gd name="connsiteY32037" fmla="*/ 112568 h 2128862"/>
              <a:gd name="connsiteX32038" fmla="*/ 967277 w 2482948"/>
              <a:gd name="connsiteY32038" fmla="*/ 109099 h 2128862"/>
              <a:gd name="connsiteX32039" fmla="*/ 959947 w 2482948"/>
              <a:gd name="connsiteY32039" fmla="*/ 109854 h 2128862"/>
              <a:gd name="connsiteX32040" fmla="*/ 962691 w 2482948"/>
              <a:gd name="connsiteY32040" fmla="*/ 112663 h 2128862"/>
              <a:gd name="connsiteX32041" fmla="*/ 962900 w 2482948"/>
              <a:gd name="connsiteY32041" fmla="*/ 112877 h 2128862"/>
              <a:gd name="connsiteX32042" fmla="*/ 962906 w 2482948"/>
              <a:gd name="connsiteY32042" fmla="*/ 112884 h 2128862"/>
              <a:gd name="connsiteX32043" fmla="*/ 965213 w 2482948"/>
              <a:gd name="connsiteY32043" fmla="*/ 112669 h 2128862"/>
              <a:gd name="connsiteX32044" fmla="*/ 970538 w 2482948"/>
              <a:gd name="connsiteY32044" fmla="*/ 112174 h 2128862"/>
              <a:gd name="connsiteX32045" fmla="*/ 969308 w 2482948"/>
              <a:gd name="connsiteY32045" fmla="*/ 111014 h 2128862"/>
              <a:gd name="connsiteX32046" fmla="*/ 968373 w 2482948"/>
              <a:gd name="connsiteY32046" fmla="*/ 110132 h 2128862"/>
              <a:gd name="connsiteX32047" fmla="*/ 691600 w 2482948"/>
              <a:gd name="connsiteY32047" fmla="*/ 108573 h 2128862"/>
              <a:gd name="connsiteX32048" fmla="*/ 690998 w 2482948"/>
              <a:gd name="connsiteY32048" fmla="*/ 108987 h 2128862"/>
              <a:gd name="connsiteX32049" fmla="*/ 676221 w 2482948"/>
              <a:gd name="connsiteY32049" fmla="*/ 123892 h 2128862"/>
              <a:gd name="connsiteX32050" fmla="*/ 656250 w 2482948"/>
              <a:gd name="connsiteY32050" fmla="*/ 144038 h 2128862"/>
              <a:gd name="connsiteX32051" fmla="*/ 647258 w 2482948"/>
              <a:gd name="connsiteY32051" fmla="*/ 156839 h 2128862"/>
              <a:gd name="connsiteX32052" fmla="*/ 647248 w 2482948"/>
              <a:gd name="connsiteY32052" fmla="*/ 156853 h 2128862"/>
              <a:gd name="connsiteX32053" fmla="*/ 654727 w 2482948"/>
              <a:gd name="connsiteY32053" fmla="*/ 151121 h 2128862"/>
              <a:gd name="connsiteX32054" fmla="*/ 655823 w 2482948"/>
              <a:gd name="connsiteY32054" fmla="*/ 150211 h 2128862"/>
              <a:gd name="connsiteX32055" fmla="*/ 660132 w 2482948"/>
              <a:gd name="connsiteY32055" fmla="*/ 146635 h 2128862"/>
              <a:gd name="connsiteX32056" fmla="*/ 691255 w 2482948"/>
              <a:gd name="connsiteY32056" fmla="*/ 108989 h 2128862"/>
              <a:gd name="connsiteX32057" fmla="*/ 769592 w 2482948"/>
              <a:gd name="connsiteY32057" fmla="*/ 108571 h 2128862"/>
              <a:gd name="connsiteX32058" fmla="*/ 764192 w 2482948"/>
              <a:gd name="connsiteY32058" fmla="*/ 110538 h 2128862"/>
              <a:gd name="connsiteX32059" fmla="*/ 761465 w 2482948"/>
              <a:gd name="connsiteY32059" fmla="*/ 124161 h 2128862"/>
              <a:gd name="connsiteX32060" fmla="*/ 768049 w 2482948"/>
              <a:gd name="connsiteY32060" fmla="*/ 120538 h 2128862"/>
              <a:gd name="connsiteX32061" fmla="*/ 768415 w 2482948"/>
              <a:gd name="connsiteY32061" fmla="*/ 117704 h 2128862"/>
              <a:gd name="connsiteX32062" fmla="*/ 827706 w 2482948"/>
              <a:gd name="connsiteY32062" fmla="*/ 108245 h 2128862"/>
              <a:gd name="connsiteX32063" fmla="*/ 826309 w 2482948"/>
              <a:gd name="connsiteY32063" fmla="*/ 108421 h 2128862"/>
              <a:gd name="connsiteX32064" fmla="*/ 820030 w 2482948"/>
              <a:gd name="connsiteY32064" fmla="*/ 109311 h 2128862"/>
              <a:gd name="connsiteX32065" fmla="*/ 821668 w 2482948"/>
              <a:gd name="connsiteY32065" fmla="*/ 120675 h 2128862"/>
              <a:gd name="connsiteX32066" fmla="*/ 823393 w 2482948"/>
              <a:gd name="connsiteY32066" fmla="*/ 120368 h 2128862"/>
              <a:gd name="connsiteX32067" fmla="*/ 825162 w 2482948"/>
              <a:gd name="connsiteY32067" fmla="*/ 120053 h 2128862"/>
              <a:gd name="connsiteX32068" fmla="*/ 826449 w 2482948"/>
              <a:gd name="connsiteY32068" fmla="*/ 118366 h 2128862"/>
              <a:gd name="connsiteX32069" fmla="*/ 828986 w 2482948"/>
              <a:gd name="connsiteY32069" fmla="*/ 115040 h 2128862"/>
              <a:gd name="connsiteX32070" fmla="*/ 828155 w 2482948"/>
              <a:gd name="connsiteY32070" fmla="*/ 110630 h 2128862"/>
              <a:gd name="connsiteX32071" fmla="*/ 827924 w 2482948"/>
              <a:gd name="connsiteY32071" fmla="*/ 109404 h 2128862"/>
              <a:gd name="connsiteX32072" fmla="*/ 1023548 w 2482948"/>
              <a:gd name="connsiteY32072" fmla="*/ 108123 h 2128862"/>
              <a:gd name="connsiteX32073" fmla="*/ 1024211 w 2482948"/>
              <a:gd name="connsiteY32073" fmla="*/ 108597 h 2128862"/>
              <a:gd name="connsiteX32074" fmla="*/ 1025137 w 2482948"/>
              <a:gd name="connsiteY32074" fmla="*/ 109258 h 2128862"/>
              <a:gd name="connsiteX32075" fmla="*/ 1029018 w 2482948"/>
              <a:gd name="connsiteY32075" fmla="*/ 109290 h 2128862"/>
              <a:gd name="connsiteX32076" fmla="*/ 1028847 w 2482948"/>
              <a:gd name="connsiteY32076" fmla="*/ 108964 h 2128862"/>
              <a:gd name="connsiteX32077" fmla="*/ 1028607 w 2482948"/>
              <a:gd name="connsiteY32077" fmla="*/ 108507 h 2128862"/>
              <a:gd name="connsiteX32078" fmla="*/ 982497 w 2482948"/>
              <a:gd name="connsiteY32078" fmla="*/ 107530 h 2128862"/>
              <a:gd name="connsiteX32079" fmla="*/ 973891 w 2482948"/>
              <a:gd name="connsiteY32079" fmla="*/ 108417 h 2128862"/>
              <a:gd name="connsiteX32080" fmla="*/ 975377 w 2482948"/>
              <a:gd name="connsiteY32080" fmla="*/ 109815 h 2128862"/>
              <a:gd name="connsiteX32081" fmla="*/ 976266 w 2482948"/>
              <a:gd name="connsiteY32081" fmla="*/ 110652 h 2128862"/>
              <a:gd name="connsiteX32082" fmla="*/ 977222 w 2482948"/>
              <a:gd name="connsiteY32082" fmla="*/ 111551 h 2128862"/>
              <a:gd name="connsiteX32083" fmla="*/ 986144 w 2482948"/>
              <a:gd name="connsiteY32083" fmla="*/ 110721 h 2128862"/>
              <a:gd name="connsiteX32084" fmla="*/ 839489 w 2482948"/>
              <a:gd name="connsiteY32084" fmla="*/ 106809 h 2128862"/>
              <a:gd name="connsiteX32085" fmla="*/ 838306 w 2482948"/>
              <a:gd name="connsiteY32085" fmla="*/ 106906 h 2128862"/>
              <a:gd name="connsiteX32086" fmla="*/ 832394 w 2482948"/>
              <a:gd name="connsiteY32086" fmla="*/ 107653 h 2128862"/>
              <a:gd name="connsiteX32087" fmla="*/ 834032 w 2482948"/>
              <a:gd name="connsiteY32087" fmla="*/ 116189 h 2128862"/>
              <a:gd name="connsiteX32088" fmla="*/ 837986 w 2482948"/>
              <a:gd name="connsiteY32088" fmla="*/ 117961 h 2128862"/>
              <a:gd name="connsiteX32089" fmla="*/ 842717 w 2482948"/>
              <a:gd name="connsiteY32089" fmla="*/ 117245 h 2128862"/>
              <a:gd name="connsiteX32090" fmla="*/ 843518 w 2482948"/>
              <a:gd name="connsiteY32090" fmla="*/ 117129 h 2128862"/>
              <a:gd name="connsiteX32091" fmla="*/ 842232 w 2482948"/>
              <a:gd name="connsiteY32091" fmla="*/ 113833 h 2128862"/>
              <a:gd name="connsiteX32092" fmla="*/ 1004067 w 2482948"/>
              <a:gd name="connsiteY32092" fmla="*/ 106644 h 2128862"/>
              <a:gd name="connsiteX32093" fmla="*/ 1004774 w 2482948"/>
              <a:gd name="connsiteY32093" fmla="*/ 107215 h 2128862"/>
              <a:gd name="connsiteX32094" fmla="*/ 1007123 w 2482948"/>
              <a:gd name="connsiteY32094" fmla="*/ 109110 h 2128862"/>
              <a:gd name="connsiteX32095" fmla="*/ 1010519 w 2482948"/>
              <a:gd name="connsiteY32095" fmla="*/ 109138 h 2128862"/>
              <a:gd name="connsiteX32096" fmla="*/ 1016700 w 2482948"/>
              <a:gd name="connsiteY32096" fmla="*/ 109189 h 2128862"/>
              <a:gd name="connsiteX32097" fmla="*/ 1015119 w 2482948"/>
              <a:gd name="connsiteY32097" fmla="*/ 107483 h 2128862"/>
              <a:gd name="connsiteX32098" fmla="*/ 996144 w 2482948"/>
              <a:gd name="connsiteY32098" fmla="*/ 106124 h 2128862"/>
              <a:gd name="connsiteX32099" fmla="*/ 988606 w 2482948"/>
              <a:gd name="connsiteY32099" fmla="*/ 106901 h 2128862"/>
              <a:gd name="connsiteX32100" fmla="*/ 991930 w 2482948"/>
              <a:gd name="connsiteY32100" fmla="*/ 109711 h 2128862"/>
              <a:gd name="connsiteX32101" fmla="*/ 992433 w 2482948"/>
              <a:gd name="connsiteY32101" fmla="*/ 110136 h 2128862"/>
              <a:gd name="connsiteX32102" fmla="*/ 1000213 w 2482948"/>
              <a:gd name="connsiteY32102" fmla="*/ 109412 h 2128862"/>
              <a:gd name="connsiteX32103" fmla="*/ 852466 w 2482948"/>
              <a:gd name="connsiteY32103" fmla="*/ 105751 h 2128862"/>
              <a:gd name="connsiteX32104" fmla="*/ 844345 w 2482948"/>
              <a:gd name="connsiteY32104" fmla="*/ 106413 h 2128862"/>
              <a:gd name="connsiteX32105" fmla="*/ 847870 w 2482948"/>
              <a:gd name="connsiteY32105" fmla="*/ 115315 h 2128862"/>
              <a:gd name="connsiteX32106" fmla="*/ 848125 w 2482948"/>
              <a:gd name="connsiteY32106" fmla="*/ 116460 h 2128862"/>
              <a:gd name="connsiteX32107" fmla="*/ 855339 w 2482948"/>
              <a:gd name="connsiteY32107" fmla="*/ 115412 h 2128862"/>
              <a:gd name="connsiteX32108" fmla="*/ 854184 w 2482948"/>
              <a:gd name="connsiteY32108" fmla="*/ 111527 h 2128862"/>
              <a:gd name="connsiteX32109" fmla="*/ 853066 w 2482948"/>
              <a:gd name="connsiteY32109" fmla="*/ 107767 h 2128862"/>
              <a:gd name="connsiteX32110" fmla="*/ 864650 w 2482948"/>
              <a:gd name="connsiteY32110" fmla="*/ 104758 h 2128862"/>
              <a:gd name="connsiteX32111" fmla="*/ 856662 w 2482948"/>
              <a:gd name="connsiteY32111" fmla="*/ 105410 h 2128862"/>
              <a:gd name="connsiteX32112" fmla="*/ 860486 w 2482948"/>
              <a:gd name="connsiteY32112" fmla="*/ 114665 h 2128862"/>
              <a:gd name="connsiteX32113" fmla="*/ 864003 w 2482948"/>
              <a:gd name="connsiteY32113" fmla="*/ 114154 h 2128862"/>
              <a:gd name="connsiteX32114" fmla="*/ 868445 w 2482948"/>
              <a:gd name="connsiteY32114" fmla="*/ 113509 h 2128862"/>
              <a:gd name="connsiteX32115" fmla="*/ 780197 w 2482948"/>
              <a:gd name="connsiteY32115" fmla="*/ 104708 h 2128862"/>
              <a:gd name="connsiteX32116" fmla="*/ 774566 w 2482948"/>
              <a:gd name="connsiteY32116" fmla="*/ 106759 h 2128862"/>
              <a:gd name="connsiteX32117" fmla="*/ 773385 w 2482948"/>
              <a:gd name="connsiteY32117" fmla="*/ 115889 h 2128862"/>
              <a:gd name="connsiteX32118" fmla="*/ 773066 w 2482948"/>
              <a:gd name="connsiteY32118" fmla="*/ 118356 h 2128862"/>
              <a:gd name="connsiteX32119" fmla="*/ 775696 w 2482948"/>
              <a:gd name="connsiteY32119" fmla="*/ 117479 h 2128862"/>
              <a:gd name="connsiteX32120" fmla="*/ 779123 w 2482948"/>
              <a:gd name="connsiteY32120" fmla="*/ 116337 h 2128862"/>
              <a:gd name="connsiteX32121" fmla="*/ 877388 w 2482948"/>
              <a:gd name="connsiteY32121" fmla="*/ 103720 h 2128862"/>
              <a:gd name="connsiteX32122" fmla="*/ 869605 w 2482948"/>
              <a:gd name="connsiteY32122" fmla="*/ 104354 h 2128862"/>
              <a:gd name="connsiteX32123" fmla="*/ 871137 w 2482948"/>
              <a:gd name="connsiteY32123" fmla="*/ 107871 h 2128862"/>
              <a:gd name="connsiteX32124" fmla="*/ 871873 w 2482948"/>
              <a:gd name="connsiteY32124" fmla="*/ 109559 h 2128862"/>
              <a:gd name="connsiteX32125" fmla="*/ 873287 w 2482948"/>
              <a:gd name="connsiteY32125" fmla="*/ 112806 h 2128862"/>
              <a:gd name="connsiteX32126" fmla="*/ 880455 w 2482948"/>
              <a:gd name="connsiteY32126" fmla="*/ 111765 h 2128862"/>
              <a:gd name="connsiteX32127" fmla="*/ 881511 w 2482948"/>
              <a:gd name="connsiteY32127" fmla="*/ 111612 h 2128862"/>
              <a:gd name="connsiteX32128" fmla="*/ 889937 w 2482948"/>
              <a:gd name="connsiteY32128" fmla="*/ 102697 h 2128862"/>
              <a:gd name="connsiteX32129" fmla="*/ 881776 w 2482948"/>
              <a:gd name="connsiteY32129" fmla="*/ 103362 h 2128862"/>
              <a:gd name="connsiteX32130" fmla="*/ 881783 w 2482948"/>
              <a:gd name="connsiteY32130" fmla="*/ 103376 h 2128862"/>
              <a:gd name="connsiteX32131" fmla="*/ 881901 w 2482948"/>
              <a:gd name="connsiteY32131" fmla="*/ 103598 h 2128862"/>
              <a:gd name="connsiteX32132" fmla="*/ 885810 w 2482948"/>
              <a:gd name="connsiteY32132" fmla="*/ 110987 h 2128862"/>
              <a:gd name="connsiteX32133" fmla="*/ 889402 w 2482948"/>
              <a:gd name="connsiteY32133" fmla="*/ 110466 h 2128862"/>
              <a:gd name="connsiteX32134" fmla="*/ 894655 w 2482948"/>
              <a:gd name="connsiteY32134" fmla="*/ 109703 h 2128862"/>
              <a:gd name="connsiteX32135" fmla="*/ 893691 w 2482948"/>
              <a:gd name="connsiteY32135" fmla="*/ 107964 h 2128862"/>
              <a:gd name="connsiteX32136" fmla="*/ 893314 w 2482948"/>
              <a:gd name="connsiteY32136" fmla="*/ 107284 h 2128862"/>
              <a:gd name="connsiteX32137" fmla="*/ 892425 w 2482948"/>
              <a:gd name="connsiteY32137" fmla="*/ 105680 h 2128862"/>
              <a:gd name="connsiteX32138" fmla="*/ 889958 w 2482948"/>
              <a:gd name="connsiteY32138" fmla="*/ 102722 h 2128862"/>
              <a:gd name="connsiteX32139" fmla="*/ 902700 w 2482948"/>
              <a:gd name="connsiteY32139" fmla="*/ 101656 h 2128862"/>
              <a:gd name="connsiteX32140" fmla="*/ 895447 w 2482948"/>
              <a:gd name="connsiteY32140" fmla="*/ 102248 h 2128862"/>
              <a:gd name="connsiteX32141" fmla="*/ 898753 w 2482948"/>
              <a:gd name="connsiteY32141" fmla="*/ 107965 h 2128862"/>
              <a:gd name="connsiteX32142" fmla="*/ 899363 w 2482948"/>
              <a:gd name="connsiteY32142" fmla="*/ 109019 h 2128862"/>
              <a:gd name="connsiteX32143" fmla="*/ 903010 w 2482948"/>
              <a:gd name="connsiteY32143" fmla="*/ 108490 h 2128862"/>
              <a:gd name="connsiteX32144" fmla="*/ 907091 w 2482948"/>
              <a:gd name="connsiteY32144" fmla="*/ 107897 h 2128862"/>
              <a:gd name="connsiteX32145" fmla="*/ 791107 w 2482948"/>
              <a:gd name="connsiteY32145" fmla="*/ 100735 h 2128862"/>
              <a:gd name="connsiteX32146" fmla="*/ 785547 w 2482948"/>
              <a:gd name="connsiteY32146" fmla="*/ 102760 h 2128862"/>
              <a:gd name="connsiteX32147" fmla="*/ 784504 w 2482948"/>
              <a:gd name="connsiteY32147" fmla="*/ 114544 h 2128862"/>
              <a:gd name="connsiteX32148" fmla="*/ 790959 w 2482948"/>
              <a:gd name="connsiteY32148" fmla="*/ 112392 h 2128862"/>
              <a:gd name="connsiteX32149" fmla="*/ 743124 w 2482948"/>
              <a:gd name="connsiteY32149" fmla="*/ 100617 h 2128862"/>
              <a:gd name="connsiteX32150" fmla="*/ 736604 w 2482948"/>
              <a:gd name="connsiteY32150" fmla="*/ 104326 h 2128862"/>
              <a:gd name="connsiteX32151" fmla="*/ 727613 w 2482948"/>
              <a:gd name="connsiteY32151" fmla="*/ 118615 h 2128862"/>
              <a:gd name="connsiteX32152" fmla="*/ 725438 w 2482948"/>
              <a:gd name="connsiteY32152" fmla="*/ 123593 h 2128862"/>
              <a:gd name="connsiteX32153" fmla="*/ 730744 w 2482948"/>
              <a:gd name="connsiteY32153" fmla="*/ 120800 h 2128862"/>
              <a:gd name="connsiteX32154" fmla="*/ 732755 w 2482948"/>
              <a:gd name="connsiteY32154" fmla="*/ 119741 h 2128862"/>
              <a:gd name="connsiteX32155" fmla="*/ 734819 w 2482948"/>
              <a:gd name="connsiteY32155" fmla="*/ 118444 h 2128862"/>
              <a:gd name="connsiteX32156" fmla="*/ 738153 w 2482948"/>
              <a:gd name="connsiteY32156" fmla="*/ 111287 h 2128862"/>
              <a:gd name="connsiteX32157" fmla="*/ 740109 w 2482948"/>
              <a:gd name="connsiteY32157" fmla="*/ 107090 h 2128862"/>
              <a:gd name="connsiteX32158" fmla="*/ 915627 w 2482948"/>
              <a:gd name="connsiteY32158" fmla="*/ 100602 h 2128862"/>
              <a:gd name="connsiteX32159" fmla="*/ 907617 w 2482948"/>
              <a:gd name="connsiteY32159" fmla="*/ 101255 h 2128862"/>
              <a:gd name="connsiteX32160" fmla="*/ 911560 w 2482948"/>
              <a:gd name="connsiteY32160" fmla="*/ 106715 h 2128862"/>
              <a:gd name="connsiteX32161" fmla="*/ 911909 w 2482948"/>
              <a:gd name="connsiteY32161" fmla="*/ 107198 h 2128862"/>
              <a:gd name="connsiteX32162" fmla="*/ 919941 w 2482948"/>
              <a:gd name="connsiteY32162" fmla="*/ 106031 h 2128862"/>
              <a:gd name="connsiteX32163" fmla="*/ 915741 w 2482948"/>
              <a:gd name="connsiteY32163" fmla="*/ 100746 h 2128862"/>
              <a:gd name="connsiteX32164" fmla="*/ 915630 w 2482948"/>
              <a:gd name="connsiteY32164" fmla="*/ 100606 h 2128862"/>
              <a:gd name="connsiteX32165" fmla="*/ 1012886 w 2482948"/>
              <a:gd name="connsiteY32165" fmla="*/ 100504 h 2128862"/>
              <a:gd name="connsiteX32166" fmla="*/ 1015190 w 2482948"/>
              <a:gd name="connsiteY32166" fmla="*/ 102150 h 2128862"/>
              <a:gd name="connsiteX32167" fmla="*/ 1025600 w 2482948"/>
              <a:gd name="connsiteY32167" fmla="*/ 102772 h 2128862"/>
              <a:gd name="connsiteX32168" fmla="*/ 1024932 w 2482948"/>
              <a:gd name="connsiteY32168" fmla="*/ 101499 h 2128862"/>
              <a:gd name="connsiteX32169" fmla="*/ 928660 w 2482948"/>
              <a:gd name="connsiteY32169" fmla="*/ 99540 h 2128862"/>
              <a:gd name="connsiteX32170" fmla="*/ 921200 w 2482948"/>
              <a:gd name="connsiteY32170" fmla="*/ 100148 h 2128862"/>
              <a:gd name="connsiteX32171" fmla="*/ 923065 w 2482948"/>
              <a:gd name="connsiteY32171" fmla="*/ 102496 h 2128862"/>
              <a:gd name="connsiteX32172" fmla="*/ 924364 w 2482948"/>
              <a:gd name="connsiteY32172" fmla="*/ 104131 h 2128862"/>
              <a:gd name="connsiteX32173" fmla="*/ 925259 w 2482948"/>
              <a:gd name="connsiteY32173" fmla="*/ 105259 h 2128862"/>
              <a:gd name="connsiteX32174" fmla="*/ 926016 w 2482948"/>
              <a:gd name="connsiteY32174" fmla="*/ 105149 h 2128862"/>
              <a:gd name="connsiteX32175" fmla="*/ 929130 w 2482948"/>
              <a:gd name="connsiteY32175" fmla="*/ 104697 h 2128862"/>
              <a:gd name="connsiteX32176" fmla="*/ 930342 w 2482948"/>
              <a:gd name="connsiteY32176" fmla="*/ 104642 h 2128862"/>
              <a:gd name="connsiteX32177" fmla="*/ 934162 w 2482948"/>
              <a:gd name="connsiteY32177" fmla="*/ 104470 h 2128862"/>
              <a:gd name="connsiteX32178" fmla="*/ 929842 w 2482948"/>
              <a:gd name="connsiteY32178" fmla="*/ 100599 h 2128862"/>
              <a:gd name="connsiteX32179" fmla="*/ 994586 w 2482948"/>
              <a:gd name="connsiteY32179" fmla="*/ 98993 h 2128862"/>
              <a:gd name="connsiteX32180" fmla="*/ 997826 w 2482948"/>
              <a:gd name="connsiteY32180" fmla="*/ 101608 h 2128862"/>
              <a:gd name="connsiteX32181" fmla="*/ 1002550 w 2482948"/>
              <a:gd name="connsiteY32181" fmla="*/ 101395 h 2128862"/>
              <a:gd name="connsiteX32182" fmla="*/ 1007211 w 2482948"/>
              <a:gd name="connsiteY32182" fmla="*/ 101674 h 2128862"/>
              <a:gd name="connsiteX32183" fmla="*/ 1009881 w 2482948"/>
              <a:gd name="connsiteY32183" fmla="*/ 101833 h 2128862"/>
              <a:gd name="connsiteX32184" fmla="*/ 1009681 w 2482948"/>
              <a:gd name="connsiteY32184" fmla="*/ 101618 h 2128862"/>
              <a:gd name="connsiteX32185" fmla="*/ 1008973 w 2482948"/>
              <a:gd name="connsiteY32185" fmla="*/ 100854 h 2128862"/>
              <a:gd name="connsiteX32186" fmla="*/ 1007624 w 2482948"/>
              <a:gd name="connsiteY32186" fmla="*/ 100166 h 2128862"/>
              <a:gd name="connsiteX32187" fmla="*/ 1007398 w 2482948"/>
              <a:gd name="connsiteY32187" fmla="*/ 100051 h 2128862"/>
              <a:gd name="connsiteX32188" fmla="*/ 942005 w 2482948"/>
              <a:gd name="connsiteY32188" fmla="*/ 98452 h 2128862"/>
              <a:gd name="connsiteX32189" fmla="*/ 934419 w 2482948"/>
              <a:gd name="connsiteY32189" fmla="*/ 99070 h 2128862"/>
              <a:gd name="connsiteX32190" fmla="*/ 937494 w 2482948"/>
              <a:gd name="connsiteY32190" fmla="*/ 102511 h 2128862"/>
              <a:gd name="connsiteX32191" fmla="*/ 939050 w 2482948"/>
              <a:gd name="connsiteY32191" fmla="*/ 104251 h 2128862"/>
              <a:gd name="connsiteX32192" fmla="*/ 948503 w 2482948"/>
              <a:gd name="connsiteY32192" fmla="*/ 103826 h 2128862"/>
              <a:gd name="connsiteX32193" fmla="*/ 977588 w 2482948"/>
              <a:gd name="connsiteY32193" fmla="*/ 97590 h 2128862"/>
              <a:gd name="connsiteX32194" fmla="*/ 983125 w 2482948"/>
              <a:gd name="connsiteY32194" fmla="*/ 102269 h 2128862"/>
              <a:gd name="connsiteX32195" fmla="*/ 987249 w 2482948"/>
              <a:gd name="connsiteY32195" fmla="*/ 102083 h 2128862"/>
              <a:gd name="connsiteX32196" fmla="*/ 990937 w 2482948"/>
              <a:gd name="connsiteY32196" fmla="*/ 101918 h 2128862"/>
              <a:gd name="connsiteX32197" fmla="*/ 988300 w 2482948"/>
              <a:gd name="connsiteY32197" fmla="*/ 99787 h 2128862"/>
              <a:gd name="connsiteX32198" fmla="*/ 986490 w 2482948"/>
              <a:gd name="connsiteY32198" fmla="*/ 98325 h 2128862"/>
              <a:gd name="connsiteX32199" fmla="*/ 954872 w 2482948"/>
              <a:gd name="connsiteY32199" fmla="*/ 97403 h 2128862"/>
              <a:gd name="connsiteX32200" fmla="*/ 948305 w 2482948"/>
              <a:gd name="connsiteY32200" fmla="*/ 97938 h 2128862"/>
              <a:gd name="connsiteX32201" fmla="*/ 949881 w 2482948"/>
              <a:gd name="connsiteY32201" fmla="*/ 99551 h 2128862"/>
              <a:gd name="connsiteX32202" fmla="*/ 952199 w 2482948"/>
              <a:gd name="connsiteY32202" fmla="*/ 101923 h 2128862"/>
              <a:gd name="connsiteX32203" fmla="*/ 953823 w 2482948"/>
              <a:gd name="connsiteY32203" fmla="*/ 103586 h 2128862"/>
              <a:gd name="connsiteX32204" fmla="*/ 954531 w 2482948"/>
              <a:gd name="connsiteY32204" fmla="*/ 103555 h 2128862"/>
              <a:gd name="connsiteX32205" fmla="*/ 955233 w 2482948"/>
              <a:gd name="connsiteY32205" fmla="*/ 103523 h 2128862"/>
              <a:gd name="connsiteX32206" fmla="*/ 960661 w 2482948"/>
              <a:gd name="connsiteY32206" fmla="*/ 102861 h 2128862"/>
              <a:gd name="connsiteX32207" fmla="*/ 958722 w 2482948"/>
              <a:gd name="connsiteY32207" fmla="*/ 101033 h 2128862"/>
              <a:gd name="connsiteX32208" fmla="*/ 802168 w 2482948"/>
              <a:gd name="connsiteY32208" fmla="*/ 96706 h 2128862"/>
              <a:gd name="connsiteX32209" fmla="*/ 795887 w 2482948"/>
              <a:gd name="connsiteY32209" fmla="*/ 98994 h 2128862"/>
              <a:gd name="connsiteX32210" fmla="*/ 795766 w 2482948"/>
              <a:gd name="connsiteY32210" fmla="*/ 110789 h 2128862"/>
              <a:gd name="connsiteX32211" fmla="*/ 802824 w 2482948"/>
              <a:gd name="connsiteY32211" fmla="*/ 108436 h 2128862"/>
              <a:gd name="connsiteX32212" fmla="*/ 802773 w 2482948"/>
              <a:gd name="connsiteY32212" fmla="*/ 107527 h 2128862"/>
              <a:gd name="connsiteX32213" fmla="*/ 802487 w 2482948"/>
              <a:gd name="connsiteY32213" fmla="*/ 102409 h 2128862"/>
              <a:gd name="connsiteX32214" fmla="*/ 965161 w 2482948"/>
              <a:gd name="connsiteY32214" fmla="*/ 96564 h 2128862"/>
              <a:gd name="connsiteX32215" fmla="*/ 961600 w 2482948"/>
              <a:gd name="connsiteY32215" fmla="*/ 96854 h 2128862"/>
              <a:gd name="connsiteX32216" fmla="*/ 965332 w 2482948"/>
              <a:gd name="connsiteY32216" fmla="*/ 100365 h 2128862"/>
              <a:gd name="connsiteX32217" fmla="*/ 967145 w 2482948"/>
              <a:gd name="connsiteY32217" fmla="*/ 102070 h 2128862"/>
              <a:gd name="connsiteX32218" fmla="*/ 967434 w 2482948"/>
              <a:gd name="connsiteY32218" fmla="*/ 102035 h 2128862"/>
              <a:gd name="connsiteX32219" fmla="*/ 976540 w 2482948"/>
              <a:gd name="connsiteY32219" fmla="*/ 102319 h 2128862"/>
              <a:gd name="connsiteX32220" fmla="*/ 976002 w 2482948"/>
              <a:gd name="connsiteY32220" fmla="*/ 101849 h 2128862"/>
              <a:gd name="connsiteX32221" fmla="*/ 971978 w 2482948"/>
              <a:gd name="connsiteY32221" fmla="*/ 98328 h 2128862"/>
              <a:gd name="connsiteX32222" fmla="*/ 970461 w 2482948"/>
              <a:gd name="connsiteY32222" fmla="*/ 97001 h 2128862"/>
              <a:gd name="connsiteX32223" fmla="*/ 813059 w 2482948"/>
              <a:gd name="connsiteY32223" fmla="*/ 95110 h 2128862"/>
              <a:gd name="connsiteX32224" fmla="*/ 808964 w 2482948"/>
              <a:gd name="connsiteY32224" fmla="*/ 95565 h 2128862"/>
              <a:gd name="connsiteX32225" fmla="*/ 806857 w 2482948"/>
              <a:gd name="connsiteY32225" fmla="*/ 95799 h 2128862"/>
              <a:gd name="connsiteX32226" fmla="*/ 807498 w 2482948"/>
              <a:gd name="connsiteY32226" fmla="*/ 106879 h 2128862"/>
              <a:gd name="connsiteX32227" fmla="*/ 808246 w 2482948"/>
              <a:gd name="connsiteY32227" fmla="*/ 106629 h 2128862"/>
              <a:gd name="connsiteX32228" fmla="*/ 814769 w 2482948"/>
              <a:gd name="connsiteY32228" fmla="*/ 105735 h 2128862"/>
              <a:gd name="connsiteX32229" fmla="*/ 813458 w 2482948"/>
              <a:gd name="connsiteY32229" fmla="*/ 96627 h 2128862"/>
              <a:gd name="connsiteX32230" fmla="*/ 813399 w 2482948"/>
              <a:gd name="connsiteY32230" fmla="*/ 96218 h 2128862"/>
              <a:gd name="connsiteX32231" fmla="*/ 813392 w 2482948"/>
              <a:gd name="connsiteY32231" fmla="*/ 96194 h 2128862"/>
              <a:gd name="connsiteX32232" fmla="*/ 683882 w 2482948"/>
              <a:gd name="connsiteY32232" fmla="*/ 94940 h 2128862"/>
              <a:gd name="connsiteX32233" fmla="*/ 683788 w 2482948"/>
              <a:gd name="connsiteY32233" fmla="*/ 94983 h 2128862"/>
              <a:gd name="connsiteX32234" fmla="*/ 683522 w 2482948"/>
              <a:gd name="connsiteY32234" fmla="*/ 95104 h 2128862"/>
              <a:gd name="connsiteX32235" fmla="*/ 683411 w 2482948"/>
              <a:gd name="connsiteY32235" fmla="*/ 95155 h 2128862"/>
              <a:gd name="connsiteX32236" fmla="*/ 669277 w 2482948"/>
              <a:gd name="connsiteY32236" fmla="*/ 104834 h 2128862"/>
              <a:gd name="connsiteX32237" fmla="*/ 642950 w 2482948"/>
              <a:gd name="connsiteY32237" fmla="*/ 122863 h 2128862"/>
              <a:gd name="connsiteX32238" fmla="*/ 623537 w 2482948"/>
              <a:gd name="connsiteY32238" fmla="*/ 136157 h 2128862"/>
              <a:gd name="connsiteX32239" fmla="*/ 613581 w 2482948"/>
              <a:gd name="connsiteY32239" fmla="*/ 144765 h 2128862"/>
              <a:gd name="connsiteX32240" fmla="*/ 596007 w 2482948"/>
              <a:gd name="connsiteY32240" fmla="*/ 162258 h 2128862"/>
              <a:gd name="connsiteX32241" fmla="*/ 582164 w 2482948"/>
              <a:gd name="connsiteY32241" fmla="*/ 176036 h 2128862"/>
              <a:gd name="connsiteX32242" fmla="*/ 575606 w 2482948"/>
              <a:gd name="connsiteY32242" fmla="*/ 182564 h 2128862"/>
              <a:gd name="connsiteX32243" fmla="*/ 552739 w 2482948"/>
              <a:gd name="connsiteY32243" fmla="*/ 218012 h 2128862"/>
              <a:gd name="connsiteX32244" fmla="*/ 553542 w 2482948"/>
              <a:gd name="connsiteY32244" fmla="*/ 217250 h 2128862"/>
              <a:gd name="connsiteX32245" fmla="*/ 565230 w 2482948"/>
              <a:gd name="connsiteY32245" fmla="*/ 206150 h 2128862"/>
              <a:gd name="connsiteX32246" fmla="*/ 568024 w 2482948"/>
              <a:gd name="connsiteY32246" fmla="*/ 203246 h 2128862"/>
              <a:gd name="connsiteX32247" fmla="*/ 568544 w 2482948"/>
              <a:gd name="connsiteY32247" fmla="*/ 202155 h 2128862"/>
              <a:gd name="connsiteX32248" fmla="*/ 570617 w 2482948"/>
              <a:gd name="connsiteY32248" fmla="*/ 197807 h 2128862"/>
              <a:gd name="connsiteX32249" fmla="*/ 616170 w 2482948"/>
              <a:gd name="connsiteY32249" fmla="*/ 144409 h 2128862"/>
              <a:gd name="connsiteX32250" fmla="*/ 721035 w 2482948"/>
              <a:gd name="connsiteY32250" fmla="*/ 94927 h 2128862"/>
              <a:gd name="connsiteX32251" fmla="*/ 720925 w 2482948"/>
              <a:gd name="connsiteY32251" fmla="*/ 95030 h 2128862"/>
              <a:gd name="connsiteX32252" fmla="*/ 709494 w 2482948"/>
              <a:gd name="connsiteY32252" fmla="*/ 105769 h 2128862"/>
              <a:gd name="connsiteX32253" fmla="*/ 703113 w 2482948"/>
              <a:gd name="connsiteY32253" fmla="*/ 114479 h 2128862"/>
              <a:gd name="connsiteX32254" fmla="*/ 701928 w 2482948"/>
              <a:gd name="connsiteY32254" fmla="*/ 116096 h 2128862"/>
              <a:gd name="connsiteX32255" fmla="*/ 700051 w 2482948"/>
              <a:gd name="connsiteY32255" fmla="*/ 118659 h 2128862"/>
              <a:gd name="connsiteX32256" fmla="*/ 704970 w 2482948"/>
              <a:gd name="connsiteY32256" fmla="*/ 115302 h 2128862"/>
              <a:gd name="connsiteX32257" fmla="*/ 705662 w 2482948"/>
              <a:gd name="connsiteY32257" fmla="*/ 114203 h 2128862"/>
              <a:gd name="connsiteX32258" fmla="*/ 710433 w 2482948"/>
              <a:gd name="connsiteY32258" fmla="*/ 106625 h 2128862"/>
              <a:gd name="connsiteX32259" fmla="*/ 754103 w 2482948"/>
              <a:gd name="connsiteY32259" fmla="*/ 94372 h 2128862"/>
              <a:gd name="connsiteX32260" fmla="*/ 749193 w 2482948"/>
              <a:gd name="connsiteY32260" fmla="*/ 97165 h 2128862"/>
              <a:gd name="connsiteX32261" fmla="*/ 741083 w 2482948"/>
              <a:gd name="connsiteY32261" fmla="*/ 114506 h 2128862"/>
              <a:gd name="connsiteX32262" fmla="*/ 743151 w 2482948"/>
              <a:gd name="connsiteY32262" fmla="*/ 113205 h 2128862"/>
              <a:gd name="connsiteX32263" fmla="*/ 747841 w 2482948"/>
              <a:gd name="connsiteY32263" fmla="*/ 111498 h 2128862"/>
              <a:gd name="connsiteX32264" fmla="*/ 749140 w 2482948"/>
              <a:gd name="connsiteY32264" fmla="*/ 107945 h 2128862"/>
              <a:gd name="connsiteX32265" fmla="*/ 752155 w 2482948"/>
              <a:gd name="connsiteY32265" fmla="*/ 99700 h 2128862"/>
              <a:gd name="connsiteX32266" fmla="*/ 823053 w 2482948"/>
              <a:gd name="connsiteY32266" fmla="*/ 94010 h 2128862"/>
              <a:gd name="connsiteX32267" fmla="*/ 821069 w 2482948"/>
              <a:gd name="connsiteY32267" fmla="*/ 94220 h 2128862"/>
              <a:gd name="connsiteX32268" fmla="*/ 817906 w 2482948"/>
              <a:gd name="connsiteY32268" fmla="*/ 94572 h 2128862"/>
              <a:gd name="connsiteX32269" fmla="*/ 819423 w 2482948"/>
              <a:gd name="connsiteY32269" fmla="*/ 105097 h 2128862"/>
              <a:gd name="connsiteX32270" fmla="*/ 825344 w 2482948"/>
              <a:gd name="connsiteY32270" fmla="*/ 104285 h 2128862"/>
              <a:gd name="connsiteX32271" fmla="*/ 826625 w 2482948"/>
              <a:gd name="connsiteY32271" fmla="*/ 104119 h 2128862"/>
              <a:gd name="connsiteX32272" fmla="*/ 1002439 w 2482948"/>
              <a:gd name="connsiteY32272" fmla="*/ 93039 h 2128862"/>
              <a:gd name="connsiteX32273" fmla="*/ 1002469 w 2482948"/>
              <a:gd name="connsiteY32273" fmla="*/ 93060 h 2128862"/>
              <a:gd name="connsiteX32274" fmla="*/ 1002592 w 2482948"/>
              <a:gd name="connsiteY32274" fmla="*/ 93148 h 2128862"/>
              <a:gd name="connsiteX32275" fmla="*/ 1003266 w 2482948"/>
              <a:gd name="connsiteY32275" fmla="*/ 93630 h 2128862"/>
              <a:gd name="connsiteX32276" fmla="*/ 1021263 w 2482948"/>
              <a:gd name="connsiteY32276" fmla="*/ 95505 h 2128862"/>
              <a:gd name="connsiteX32277" fmla="*/ 1021256 w 2482948"/>
              <a:gd name="connsiteY32277" fmla="*/ 95497 h 2128862"/>
              <a:gd name="connsiteX32278" fmla="*/ 1021161 w 2482948"/>
              <a:gd name="connsiteY32278" fmla="*/ 95379 h 2128862"/>
              <a:gd name="connsiteX32279" fmla="*/ 1020545 w 2482948"/>
              <a:gd name="connsiteY32279" fmla="*/ 94612 h 2128862"/>
              <a:gd name="connsiteX32280" fmla="*/ 834058 w 2482948"/>
              <a:gd name="connsiteY32280" fmla="*/ 92901 h 2128862"/>
              <a:gd name="connsiteX32281" fmla="*/ 832789 w 2482948"/>
              <a:gd name="connsiteY32281" fmla="*/ 92978 h 2128862"/>
              <a:gd name="connsiteX32282" fmla="*/ 827985 w 2482948"/>
              <a:gd name="connsiteY32282" fmla="*/ 93487 h 2128862"/>
              <a:gd name="connsiteX32283" fmla="*/ 831566 w 2482948"/>
              <a:gd name="connsiteY32283" fmla="*/ 103336 h 2128862"/>
              <a:gd name="connsiteX32284" fmla="*/ 831593 w 2482948"/>
              <a:gd name="connsiteY32284" fmla="*/ 103476 h 2128862"/>
              <a:gd name="connsiteX32285" fmla="*/ 837064 w 2482948"/>
              <a:gd name="connsiteY32285" fmla="*/ 102768 h 2128862"/>
              <a:gd name="connsiteX32286" fmla="*/ 837877 w 2482948"/>
              <a:gd name="connsiteY32286" fmla="*/ 102682 h 2128862"/>
              <a:gd name="connsiteX32287" fmla="*/ 837210 w 2482948"/>
              <a:gd name="connsiteY32287" fmla="*/ 100972 h 2128862"/>
              <a:gd name="connsiteX32288" fmla="*/ 836855 w 2482948"/>
              <a:gd name="connsiteY32288" fmla="*/ 100064 h 2128862"/>
              <a:gd name="connsiteX32289" fmla="*/ 692580 w 2482948"/>
              <a:gd name="connsiteY32289" fmla="*/ 92700 h 2128862"/>
              <a:gd name="connsiteX32290" fmla="*/ 691521 w 2482948"/>
              <a:gd name="connsiteY32290" fmla="*/ 93283 h 2128862"/>
              <a:gd name="connsiteX32291" fmla="*/ 688234 w 2482948"/>
              <a:gd name="connsiteY32291" fmla="*/ 95092 h 2128862"/>
              <a:gd name="connsiteX32292" fmla="*/ 687421 w 2482948"/>
              <a:gd name="connsiteY32292" fmla="*/ 95540 h 2128862"/>
              <a:gd name="connsiteX32293" fmla="*/ 647513 w 2482948"/>
              <a:gd name="connsiteY32293" fmla="*/ 123137 h 2128862"/>
              <a:gd name="connsiteX32294" fmla="*/ 633094 w 2482948"/>
              <a:gd name="connsiteY32294" fmla="*/ 136235 h 2128862"/>
              <a:gd name="connsiteX32295" fmla="*/ 632911 w 2482948"/>
              <a:gd name="connsiteY32295" fmla="*/ 136402 h 2128862"/>
              <a:gd name="connsiteX32296" fmla="*/ 607949 w 2482948"/>
              <a:gd name="connsiteY32296" fmla="*/ 159076 h 2128862"/>
              <a:gd name="connsiteX32297" fmla="*/ 595474 w 2482948"/>
              <a:gd name="connsiteY32297" fmla="*/ 175081 h 2128862"/>
              <a:gd name="connsiteX32298" fmla="*/ 593953 w 2482948"/>
              <a:gd name="connsiteY32298" fmla="*/ 177032 h 2128862"/>
              <a:gd name="connsiteX32299" fmla="*/ 588429 w 2482948"/>
              <a:gd name="connsiteY32299" fmla="*/ 184119 h 2128862"/>
              <a:gd name="connsiteX32300" fmla="*/ 603365 w 2482948"/>
              <a:gd name="connsiteY32300" fmla="*/ 169935 h 2128862"/>
              <a:gd name="connsiteX32301" fmla="*/ 608475 w 2482948"/>
              <a:gd name="connsiteY32301" fmla="*/ 165747 h 2128862"/>
              <a:gd name="connsiteX32302" fmla="*/ 621311 w 2482948"/>
              <a:gd name="connsiteY32302" fmla="*/ 155228 h 2128862"/>
              <a:gd name="connsiteX32303" fmla="*/ 650234 w 2482948"/>
              <a:gd name="connsiteY32303" fmla="*/ 124656 h 2128862"/>
              <a:gd name="connsiteX32304" fmla="*/ 659488 w 2482948"/>
              <a:gd name="connsiteY32304" fmla="*/ 114874 h 2128862"/>
              <a:gd name="connsiteX32305" fmla="*/ 662584 w 2482948"/>
              <a:gd name="connsiteY32305" fmla="*/ 112799 h 2128862"/>
              <a:gd name="connsiteX32306" fmla="*/ 669533 w 2482948"/>
              <a:gd name="connsiteY32306" fmla="*/ 108143 h 2128862"/>
              <a:gd name="connsiteX32307" fmla="*/ 677451 w 2482948"/>
              <a:gd name="connsiteY32307" fmla="*/ 102838 h 2128862"/>
              <a:gd name="connsiteX32308" fmla="*/ 843628 w 2482948"/>
              <a:gd name="connsiteY32308" fmla="*/ 92315 h 2128862"/>
              <a:gd name="connsiteX32309" fmla="*/ 838876 w 2482948"/>
              <a:gd name="connsiteY32309" fmla="*/ 92606 h 2128862"/>
              <a:gd name="connsiteX32310" fmla="*/ 841952 w 2482948"/>
              <a:gd name="connsiteY32310" fmla="*/ 100371 h 2128862"/>
              <a:gd name="connsiteX32311" fmla="*/ 842494 w 2482948"/>
              <a:gd name="connsiteY32311" fmla="*/ 101740 h 2128862"/>
              <a:gd name="connsiteX32312" fmla="*/ 842665 w 2482948"/>
              <a:gd name="connsiteY32312" fmla="*/ 102173 h 2128862"/>
              <a:gd name="connsiteX32313" fmla="*/ 850145 w 2482948"/>
              <a:gd name="connsiteY32313" fmla="*/ 101379 h 2128862"/>
              <a:gd name="connsiteX32314" fmla="*/ 847140 w 2482948"/>
              <a:gd name="connsiteY32314" fmla="*/ 97200 h 2128862"/>
              <a:gd name="connsiteX32315" fmla="*/ 844269 w 2482948"/>
              <a:gd name="connsiteY32315" fmla="*/ 93207 h 2128862"/>
              <a:gd name="connsiteX32316" fmla="*/ 985369 w 2482948"/>
              <a:gd name="connsiteY32316" fmla="*/ 91555 h 2128862"/>
              <a:gd name="connsiteX32317" fmla="*/ 987544 w 2482948"/>
              <a:gd name="connsiteY32317" fmla="*/ 93311 h 2128862"/>
              <a:gd name="connsiteX32318" fmla="*/ 991719 w 2482948"/>
              <a:gd name="connsiteY32318" fmla="*/ 93301 h 2128862"/>
              <a:gd name="connsiteX32319" fmla="*/ 994146 w 2482948"/>
              <a:gd name="connsiteY32319" fmla="*/ 93295 h 2128862"/>
              <a:gd name="connsiteX32320" fmla="*/ 993478 w 2482948"/>
              <a:gd name="connsiteY32320" fmla="*/ 92955 h 2128862"/>
              <a:gd name="connsiteX32321" fmla="*/ 992169 w 2482948"/>
              <a:gd name="connsiteY32321" fmla="*/ 92287 h 2128862"/>
              <a:gd name="connsiteX32322" fmla="*/ 991836 w 2482948"/>
              <a:gd name="connsiteY32322" fmla="*/ 92117 h 2128862"/>
              <a:gd name="connsiteX32323" fmla="*/ 856326 w 2482948"/>
              <a:gd name="connsiteY32323" fmla="*/ 91538 h 2128862"/>
              <a:gd name="connsiteX32324" fmla="*/ 851063 w 2482948"/>
              <a:gd name="connsiteY32324" fmla="*/ 91860 h 2128862"/>
              <a:gd name="connsiteX32325" fmla="*/ 853134 w 2482948"/>
              <a:gd name="connsiteY32325" fmla="*/ 96872 h 2128862"/>
              <a:gd name="connsiteX32326" fmla="*/ 854792 w 2482948"/>
              <a:gd name="connsiteY32326" fmla="*/ 100885 h 2128862"/>
              <a:gd name="connsiteX32327" fmla="*/ 859081 w 2482948"/>
              <a:gd name="connsiteY32327" fmla="*/ 100429 h 2128862"/>
              <a:gd name="connsiteX32328" fmla="*/ 862547 w 2482948"/>
              <a:gd name="connsiteY32328" fmla="*/ 100061 h 2128862"/>
              <a:gd name="connsiteX32329" fmla="*/ 861478 w 2482948"/>
              <a:gd name="connsiteY32329" fmla="*/ 98597 h 2128862"/>
              <a:gd name="connsiteX32330" fmla="*/ 858668 w 2482948"/>
              <a:gd name="connsiteY32330" fmla="*/ 94747 h 2128862"/>
              <a:gd name="connsiteX32331" fmla="*/ 1046682 w 2482948"/>
              <a:gd name="connsiteY32331" fmla="*/ 91385 h 2128862"/>
              <a:gd name="connsiteX32332" fmla="*/ 1046883 w 2482948"/>
              <a:gd name="connsiteY32332" fmla="*/ 91620 h 2128862"/>
              <a:gd name="connsiteX32333" fmla="*/ 1047271 w 2482948"/>
              <a:gd name="connsiteY32333" fmla="*/ 92073 h 2128862"/>
              <a:gd name="connsiteX32334" fmla="*/ 1047580 w 2482948"/>
              <a:gd name="connsiteY32334" fmla="*/ 92433 h 2128862"/>
              <a:gd name="connsiteX32335" fmla="*/ 1049105 w 2482948"/>
              <a:gd name="connsiteY32335" fmla="*/ 92656 h 2128862"/>
              <a:gd name="connsiteX32336" fmla="*/ 1049236 w 2482948"/>
              <a:gd name="connsiteY32336" fmla="*/ 92472 h 2128862"/>
              <a:gd name="connsiteX32337" fmla="*/ 1049265 w 2482948"/>
              <a:gd name="connsiteY32337" fmla="*/ 92432 h 2128862"/>
              <a:gd name="connsiteX32338" fmla="*/ 1049451 w 2482948"/>
              <a:gd name="connsiteY32338" fmla="*/ 92172 h 2128862"/>
              <a:gd name="connsiteX32339" fmla="*/ 868204 w 2482948"/>
              <a:gd name="connsiteY32339" fmla="*/ 90811 h 2128862"/>
              <a:gd name="connsiteX32340" fmla="*/ 862003 w 2482948"/>
              <a:gd name="connsiteY32340" fmla="*/ 91191 h 2128862"/>
              <a:gd name="connsiteX32341" fmla="*/ 864711 w 2482948"/>
              <a:gd name="connsiteY32341" fmla="*/ 94930 h 2128862"/>
              <a:gd name="connsiteX32342" fmla="*/ 866692 w 2482948"/>
              <a:gd name="connsiteY32342" fmla="*/ 97665 h 2128862"/>
              <a:gd name="connsiteX32343" fmla="*/ 866906 w 2482948"/>
              <a:gd name="connsiteY32343" fmla="*/ 98157 h 2128862"/>
              <a:gd name="connsiteX32344" fmla="*/ 867506 w 2482948"/>
              <a:gd name="connsiteY32344" fmla="*/ 99534 h 2128862"/>
              <a:gd name="connsiteX32345" fmla="*/ 874796 w 2482948"/>
              <a:gd name="connsiteY32345" fmla="*/ 98760 h 2128862"/>
              <a:gd name="connsiteX32346" fmla="*/ 874420 w 2482948"/>
              <a:gd name="connsiteY32346" fmla="*/ 98039 h 2128862"/>
              <a:gd name="connsiteX32347" fmla="*/ 874396 w 2482948"/>
              <a:gd name="connsiteY32347" fmla="*/ 97993 h 2128862"/>
              <a:gd name="connsiteX32348" fmla="*/ 763936 w 2482948"/>
              <a:gd name="connsiteY32348" fmla="*/ 90399 h 2128862"/>
              <a:gd name="connsiteX32349" fmla="*/ 760322 w 2482948"/>
              <a:gd name="connsiteY32349" fmla="*/ 91412 h 2128862"/>
              <a:gd name="connsiteX32350" fmla="*/ 760024 w 2482948"/>
              <a:gd name="connsiteY32350" fmla="*/ 91495 h 2128862"/>
              <a:gd name="connsiteX32351" fmla="*/ 759977 w 2482948"/>
              <a:gd name="connsiteY32351" fmla="*/ 91508 h 2128862"/>
              <a:gd name="connsiteX32352" fmla="*/ 753646 w 2482948"/>
              <a:gd name="connsiteY32352" fmla="*/ 108745 h 2128862"/>
              <a:gd name="connsiteX32353" fmla="*/ 760472 w 2482948"/>
              <a:gd name="connsiteY32353" fmla="*/ 105152 h 2128862"/>
              <a:gd name="connsiteX32354" fmla="*/ 762190 w 2482948"/>
              <a:gd name="connsiteY32354" fmla="*/ 96561 h 2128862"/>
              <a:gd name="connsiteX32355" fmla="*/ 704154 w 2482948"/>
              <a:gd name="connsiteY32355" fmla="*/ 90319 h 2128862"/>
              <a:gd name="connsiteX32356" fmla="*/ 691199 w 2482948"/>
              <a:gd name="connsiteY32356" fmla="*/ 97801 h 2128862"/>
              <a:gd name="connsiteX32357" fmla="*/ 685297 w 2482948"/>
              <a:gd name="connsiteY32357" fmla="*/ 101210 h 2128862"/>
              <a:gd name="connsiteX32358" fmla="*/ 651114 w 2482948"/>
              <a:gd name="connsiteY32358" fmla="*/ 128279 h 2128862"/>
              <a:gd name="connsiteX32359" fmla="*/ 648827 w 2482948"/>
              <a:gd name="connsiteY32359" fmla="*/ 130090 h 2128862"/>
              <a:gd name="connsiteX32360" fmla="*/ 645279 w 2482948"/>
              <a:gd name="connsiteY32360" fmla="*/ 133783 h 2128862"/>
              <a:gd name="connsiteX32361" fmla="*/ 641106 w 2482948"/>
              <a:gd name="connsiteY32361" fmla="*/ 138125 h 2128862"/>
              <a:gd name="connsiteX32362" fmla="*/ 638744 w 2482948"/>
              <a:gd name="connsiteY32362" fmla="*/ 140584 h 2128862"/>
              <a:gd name="connsiteX32363" fmla="*/ 645067 w 2482948"/>
              <a:gd name="connsiteY32363" fmla="*/ 135088 h 2128862"/>
              <a:gd name="connsiteX32364" fmla="*/ 650083 w 2482948"/>
              <a:gd name="connsiteY32364" fmla="*/ 131649 h 2128862"/>
              <a:gd name="connsiteX32365" fmla="*/ 650648 w 2482948"/>
              <a:gd name="connsiteY32365" fmla="*/ 131186 h 2128862"/>
              <a:gd name="connsiteX32366" fmla="*/ 651102 w 2482948"/>
              <a:gd name="connsiteY32366" fmla="*/ 130813 h 2128862"/>
              <a:gd name="connsiteX32367" fmla="*/ 652059 w 2482948"/>
              <a:gd name="connsiteY32367" fmla="*/ 129511 h 2128862"/>
              <a:gd name="connsiteX32368" fmla="*/ 879454 w 2482948"/>
              <a:gd name="connsiteY32368" fmla="*/ 90123 h 2128862"/>
              <a:gd name="connsiteX32369" fmla="*/ 873331 w 2482948"/>
              <a:gd name="connsiteY32369" fmla="*/ 90498 h 2128862"/>
              <a:gd name="connsiteX32370" fmla="*/ 875719 w 2482948"/>
              <a:gd name="connsiteY32370" fmla="*/ 93257 h 2128862"/>
              <a:gd name="connsiteX32371" fmla="*/ 877053 w 2482948"/>
              <a:gd name="connsiteY32371" fmla="*/ 94798 h 2128862"/>
              <a:gd name="connsiteX32372" fmla="*/ 877550 w 2482948"/>
              <a:gd name="connsiteY32372" fmla="*/ 95373 h 2128862"/>
              <a:gd name="connsiteX32373" fmla="*/ 879100 w 2482948"/>
              <a:gd name="connsiteY32373" fmla="*/ 98302 h 2128862"/>
              <a:gd name="connsiteX32374" fmla="*/ 885690 w 2482948"/>
              <a:gd name="connsiteY32374" fmla="*/ 97602 h 2128862"/>
              <a:gd name="connsiteX32375" fmla="*/ 968738 w 2482948"/>
              <a:gd name="connsiteY32375" fmla="*/ 90110 h 2128862"/>
              <a:gd name="connsiteX32376" fmla="*/ 969545 w 2482948"/>
              <a:gd name="connsiteY32376" fmla="*/ 90792 h 2128862"/>
              <a:gd name="connsiteX32377" fmla="*/ 972565 w 2482948"/>
              <a:gd name="connsiteY32377" fmla="*/ 93345 h 2128862"/>
              <a:gd name="connsiteX32378" fmla="*/ 978099 w 2482948"/>
              <a:gd name="connsiteY32378" fmla="*/ 93332 h 2128862"/>
              <a:gd name="connsiteX32379" fmla="*/ 980304 w 2482948"/>
              <a:gd name="connsiteY32379" fmla="*/ 93327 h 2128862"/>
              <a:gd name="connsiteX32380" fmla="*/ 978672 w 2482948"/>
              <a:gd name="connsiteY32380" fmla="*/ 92009 h 2128862"/>
              <a:gd name="connsiteX32381" fmla="*/ 977236 w 2482948"/>
              <a:gd name="connsiteY32381" fmla="*/ 90849 h 2128862"/>
              <a:gd name="connsiteX32382" fmla="*/ 890489 w 2482948"/>
              <a:gd name="connsiteY32382" fmla="*/ 89447 h 2128862"/>
              <a:gd name="connsiteX32383" fmla="*/ 890187 w 2482948"/>
              <a:gd name="connsiteY32383" fmla="*/ 89466 h 2128862"/>
              <a:gd name="connsiteX32384" fmla="*/ 888632 w 2482948"/>
              <a:gd name="connsiteY32384" fmla="*/ 89561 h 2128862"/>
              <a:gd name="connsiteX32385" fmla="*/ 885202 w 2482948"/>
              <a:gd name="connsiteY32385" fmla="*/ 89771 h 2128862"/>
              <a:gd name="connsiteX32386" fmla="*/ 891864 w 2482948"/>
              <a:gd name="connsiteY32386" fmla="*/ 96947 h 2128862"/>
              <a:gd name="connsiteX32387" fmla="*/ 898864 w 2482948"/>
              <a:gd name="connsiteY32387" fmla="*/ 96203 h 2128862"/>
              <a:gd name="connsiteX32388" fmla="*/ 898147 w 2482948"/>
              <a:gd name="connsiteY32388" fmla="*/ 95183 h 2128862"/>
              <a:gd name="connsiteX32389" fmla="*/ 1038949 w 2482948"/>
              <a:gd name="connsiteY32389" fmla="*/ 89189 h 2128862"/>
              <a:gd name="connsiteX32390" fmla="*/ 1039647 w 2482948"/>
              <a:gd name="connsiteY32390" fmla="*/ 89989 h 2128862"/>
              <a:gd name="connsiteX32391" fmla="*/ 1039990 w 2482948"/>
              <a:gd name="connsiteY32391" fmla="*/ 89484 h 2128862"/>
              <a:gd name="connsiteX32392" fmla="*/ 952976 w 2482948"/>
              <a:gd name="connsiteY32392" fmla="*/ 88740 h 2128862"/>
              <a:gd name="connsiteX32393" fmla="*/ 953500 w 2482948"/>
              <a:gd name="connsiteY32393" fmla="*/ 89234 h 2128862"/>
              <a:gd name="connsiteX32394" fmla="*/ 957906 w 2482948"/>
              <a:gd name="connsiteY32394" fmla="*/ 93379 h 2128862"/>
              <a:gd name="connsiteX32395" fmla="*/ 964534 w 2482948"/>
              <a:gd name="connsiteY32395" fmla="*/ 93363 h 2128862"/>
              <a:gd name="connsiteX32396" fmla="*/ 966298 w 2482948"/>
              <a:gd name="connsiteY32396" fmla="*/ 93359 h 2128862"/>
              <a:gd name="connsiteX32397" fmla="*/ 965912 w 2482948"/>
              <a:gd name="connsiteY32397" fmla="*/ 93021 h 2128862"/>
              <a:gd name="connsiteX32398" fmla="*/ 961905 w 2482948"/>
              <a:gd name="connsiteY32398" fmla="*/ 89516 h 2128862"/>
              <a:gd name="connsiteX32399" fmla="*/ 902768 w 2482948"/>
              <a:gd name="connsiteY32399" fmla="*/ 88696 h 2128862"/>
              <a:gd name="connsiteX32400" fmla="*/ 897506 w 2482948"/>
              <a:gd name="connsiteY32400" fmla="*/ 89018 h 2128862"/>
              <a:gd name="connsiteX32401" fmla="*/ 901042 w 2482948"/>
              <a:gd name="connsiteY32401" fmla="*/ 92149 h 2128862"/>
              <a:gd name="connsiteX32402" fmla="*/ 903605 w 2482948"/>
              <a:gd name="connsiteY32402" fmla="*/ 95699 h 2128862"/>
              <a:gd name="connsiteX32403" fmla="*/ 911098 w 2482948"/>
              <a:gd name="connsiteY32403" fmla="*/ 94903 h 2128862"/>
              <a:gd name="connsiteX32404" fmla="*/ 910006 w 2482948"/>
              <a:gd name="connsiteY32404" fmla="*/ 93529 h 2128862"/>
              <a:gd name="connsiteX32405" fmla="*/ 915679 w 2482948"/>
              <a:gd name="connsiteY32405" fmla="*/ 87906 h 2128862"/>
              <a:gd name="connsiteX32406" fmla="*/ 915668 w 2482948"/>
              <a:gd name="connsiteY32406" fmla="*/ 87906 h 2128862"/>
              <a:gd name="connsiteX32407" fmla="*/ 910757 w 2482948"/>
              <a:gd name="connsiteY32407" fmla="*/ 88207 h 2128862"/>
              <a:gd name="connsiteX32408" fmla="*/ 913315 w 2482948"/>
              <a:gd name="connsiteY32408" fmla="*/ 90220 h 2128862"/>
              <a:gd name="connsiteX32409" fmla="*/ 916573 w 2482948"/>
              <a:gd name="connsiteY32409" fmla="*/ 94322 h 2128862"/>
              <a:gd name="connsiteX32410" fmla="*/ 922174 w 2482948"/>
              <a:gd name="connsiteY32410" fmla="*/ 93727 h 2128862"/>
              <a:gd name="connsiteX32411" fmla="*/ 918458 w 2482948"/>
              <a:gd name="connsiteY32411" fmla="*/ 90397 h 2128862"/>
              <a:gd name="connsiteX32412" fmla="*/ 773292 w 2482948"/>
              <a:gd name="connsiteY32412" fmla="*/ 87778 h 2128862"/>
              <a:gd name="connsiteX32413" fmla="*/ 772293 w 2482948"/>
              <a:gd name="connsiteY32413" fmla="*/ 88058 h 2128862"/>
              <a:gd name="connsiteX32414" fmla="*/ 770060 w 2482948"/>
              <a:gd name="connsiteY32414" fmla="*/ 88684 h 2128862"/>
              <a:gd name="connsiteX32415" fmla="*/ 769195 w 2482948"/>
              <a:gd name="connsiteY32415" fmla="*/ 88926 h 2128862"/>
              <a:gd name="connsiteX32416" fmla="*/ 766742 w 2482948"/>
              <a:gd name="connsiteY32416" fmla="*/ 97804 h 2128862"/>
              <a:gd name="connsiteX32417" fmla="*/ 765767 w 2482948"/>
              <a:gd name="connsiteY32417" fmla="*/ 102671 h 2128862"/>
              <a:gd name="connsiteX32418" fmla="*/ 768857 w 2482948"/>
              <a:gd name="connsiteY32418" fmla="*/ 101738 h 2128862"/>
              <a:gd name="connsiteX32419" fmla="*/ 770824 w 2482948"/>
              <a:gd name="connsiteY32419" fmla="*/ 101143 h 2128862"/>
              <a:gd name="connsiteX32420" fmla="*/ 771765 w 2482948"/>
              <a:gd name="connsiteY32420" fmla="*/ 96049 h 2128862"/>
              <a:gd name="connsiteX32421" fmla="*/ 938053 w 2482948"/>
              <a:gd name="connsiteY32421" fmla="*/ 87443 h 2128862"/>
              <a:gd name="connsiteX32422" fmla="*/ 943167 w 2482948"/>
              <a:gd name="connsiteY32422" fmla="*/ 92678 h 2128862"/>
              <a:gd name="connsiteX32423" fmla="*/ 943545 w 2482948"/>
              <a:gd name="connsiteY32423" fmla="*/ 93066 h 2128862"/>
              <a:gd name="connsiteX32424" fmla="*/ 943882 w 2482948"/>
              <a:gd name="connsiteY32424" fmla="*/ 93411 h 2128862"/>
              <a:gd name="connsiteX32425" fmla="*/ 950622 w 2482948"/>
              <a:gd name="connsiteY32425" fmla="*/ 93395 h 2128862"/>
              <a:gd name="connsiteX32426" fmla="*/ 947200 w 2482948"/>
              <a:gd name="connsiteY32426" fmla="*/ 90168 h 2128862"/>
              <a:gd name="connsiteX32427" fmla="*/ 943453 w 2482948"/>
              <a:gd name="connsiteY32427" fmla="*/ 87913 h 2128862"/>
              <a:gd name="connsiteX32428" fmla="*/ 940708 w 2482948"/>
              <a:gd name="connsiteY32428" fmla="*/ 87674 h 2128862"/>
              <a:gd name="connsiteX32429" fmla="*/ 939372 w 2482948"/>
              <a:gd name="connsiteY32429" fmla="*/ 87558 h 2128862"/>
              <a:gd name="connsiteX32430" fmla="*/ 928317 w 2482948"/>
              <a:gd name="connsiteY32430" fmla="*/ 87132 h 2128862"/>
              <a:gd name="connsiteX32431" fmla="*/ 923756 w 2482948"/>
              <a:gd name="connsiteY32431" fmla="*/ 87411 h 2128862"/>
              <a:gd name="connsiteX32432" fmla="*/ 924376 w 2482948"/>
              <a:gd name="connsiteY32432" fmla="*/ 87849 h 2128862"/>
              <a:gd name="connsiteX32433" fmla="*/ 924400 w 2482948"/>
              <a:gd name="connsiteY32433" fmla="*/ 87866 h 2128862"/>
              <a:gd name="connsiteX32434" fmla="*/ 924414 w 2482948"/>
              <a:gd name="connsiteY32434" fmla="*/ 87876 h 2128862"/>
              <a:gd name="connsiteX32435" fmla="*/ 929391 w 2482948"/>
              <a:gd name="connsiteY32435" fmla="*/ 93444 h 2128862"/>
              <a:gd name="connsiteX32436" fmla="*/ 935931 w 2482948"/>
              <a:gd name="connsiteY32436" fmla="*/ 93429 h 2128862"/>
              <a:gd name="connsiteX32437" fmla="*/ 781985 w 2482948"/>
              <a:gd name="connsiteY32437" fmla="*/ 85343 h 2128862"/>
              <a:gd name="connsiteX32438" fmla="*/ 778265 w 2482948"/>
              <a:gd name="connsiteY32438" fmla="*/ 86385 h 2128862"/>
              <a:gd name="connsiteX32439" fmla="*/ 778111 w 2482948"/>
              <a:gd name="connsiteY32439" fmla="*/ 86428 h 2128862"/>
              <a:gd name="connsiteX32440" fmla="*/ 777047 w 2482948"/>
              <a:gd name="connsiteY32440" fmla="*/ 92507 h 2128862"/>
              <a:gd name="connsiteX32441" fmla="*/ 776703 w 2482948"/>
              <a:gd name="connsiteY32441" fmla="*/ 94476 h 2128862"/>
              <a:gd name="connsiteX32442" fmla="*/ 775799 w 2482948"/>
              <a:gd name="connsiteY32442" fmla="*/ 99640 h 2128862"/>
              <a:gd name="connsiteX32443" fmla="*/ 777880 w 2482948"/>
              <a:gd name="connsiteY32443" fmla="*/ 99012 h 2128862"/>
              <a:gd name="connsiteX32444" fmla="*/ 780804 w 2482948"/>
              <a:gd name="connsiteY32444" fmla="*/ 98128 h 2128862"/>
              <a:gd name="connsiteX32445" fmla="*/ 781182 w 2482948"/>
              <a:gd name="connsiteY32445" fmla="*/ 94045 h 2128862"/>
              <a:gd name="connsiteX32446" fmla="*/ 781980 w 2482948"/>
              <a:gd name="connsiteY32446" fmla="*/ 85402 h 2128862"/>
              <a:gd name="connsiteX32447" fmla="*/ 976166 w 2482948"/>
              <a:gd name="connsiteY32447" fmla="*/ 84129 h 2128862"/>
              <a:gd name="connsiteX32448" fmla="*/ 976450 w 2482948"/>
              <a:gd name="connsiteY32448" fmla="*/ 84358 h 2128862"/>
              <a:gd name="connsiteX32449" fmla="*/ 976459 w 2482948"/>
              <a:gd name="connsiteY32449" fmla="*/ 84365 h 2128862"/>
              <a:gd name="connsiteX32450" fmla="*/ 976643 w 2482948"/>
              <a:gd name="connsiteY32450" fmla="*/ 84372 h 2128862"/>
              <a:gd name="connsiteX32451" fmla="*/ 976245 w 2482948"/>
              <a:gd name="connsiteY32451" fmla="*/ 84169 h 2128862"/>
              <a:gd name="connsiteX32452" fmla="*/ 1064074 w 2482948"/>
              <a:gd name="connsiteY32452" fmla="*/ 83974 h 2128862"/>
              <a:gd name="connsiteX32453" fmla="*/ 1064216 w 2482948"/>
              <a:gd name="connsiteY32453" fmla="*/ 84020 h 2128862"/>
              <a:gd name="connsiteX32454" fmla="*/ 1064965 w 2482948"/>
              <a:gd name="connsiteY32454" fmla="*/ 84265 h 2128862"/>
              <a:gd name="connsiteX32455" fmla="*/ 1064966 w 2482948"/>
              <a:gd name="connsiteY32455" fmla="*/ 84265 h 2128862"/>
              <a:gd name="connsiteX32456" fmla="*/ 1068615 w 2482948"/>
              <a:gd name="connsiteY32456" fmla="*/ 85456 h 2128862"/>
              <a:gd name="connsiteX32457" fmla="*/ 1076148 w 2482948"/>
              <a:gd name="connsiteY32457" fmla="*/ 87915 h 2128862"/>
              <a:gd name="connsiteX32458" fmla="*/ 1076103 w 2482948"/>
              <a:gd name="connsiteY32458" fmla="*/ 87899 h 2128862"/>
              <a:gd name="connsiteX32459" fmla="*/ 1068515 w 2482948"/>
              <a:gd name="connsiteY32459" fmla="*/ 85115 h 2128862"/>
              <a:gd name="connsiteX32460" fmla="*/ 1064966 w 2482948"/>
              <a:gd name="connsiteY32460" fmla="*/ 84265 h 2128862"/>
              <a:gd name="connsiteX32461" fmla="*/ 737567 w 2482948"/>
              <a:gd name="connsiteY32461" fmla="*/ 83733 h 2128862"/>
              <a:gd name="connsiteX32462" fmla="*/ 736990 w 2482948"/>
              <a:gd name="connsiteY32462" fmla="*/ 84368 h 2128862"/>
              <a:gd name="connsiteX32463" fmla="*/ 714891 w 2482948"/>
              <a:gd name="connsiteY32463" fmla="*/ 108678 h 2128862"/>
              <a:gd name="connsiteX32464" fmla="*/ 721096 w 2482948"/>
              <a:gd name="connsiteY32464" fmla="*/ 105556 h 2128862"/>
              <a:gd name="connsiteX32465" fmla="*/ 728266 w 2482948"/>
              <a:gd name="connsiteY32465" fmla="*/ 96056 h 2128862"/>
              <a:gd name="connsiteX32466" fmla="*/ 790994 w 2482948"/>
              <a:gd name="connsiteY32466" fmla="*/ 82819 h 2128862"/>
              <a:gd name="connsiteX32467" fmla="*/ 787218 w 2482948"/>
              <a:gd name="connsiteY32467" fmla="*/ 83877 h 2128862"/>
              <a:gd name="connsiteX32468" fmla="*/ 786795 w 2482948"/>
              <a:gd name="connsiteY32468" fmla="*/ 88658 h 2128862"/>
              <a:gd name="connsiteX32469" fmla="*/ 786626 w 2482948"/>
              <a:gd name="connsiteY32469" fmla="*/ 90563 h 2128862"/>
              <a:gd name="connsiteX32470" fmla="*/ 786098 w 2482948"/>
              <a:gd name="connsiteY32470" fmla="*/ 96529 h 2128862"/>
              <a:gd name="connsiteX32471" fmla="*/ 786722 w 2482948"/>
              <a:gd name="connsiteY32471" fmla="*/ 96340 h 2128862"/>
              <a:gd name="connsiteX32472" fmla="*/ 791180 w 2482948"/>
              <a:gd name="connsiteY32472" fmla="*/ 94994 h 2128862"/>
              <a:gd name="connsiteX32473" fmla="*/ 791322 w 2482948"/>
              <a:gd name="connsiteY32473" fmla="*/ 83774 h 2128862"/>
              <a:gd name="connsiteX32474" fmla="*/ 791136 w 2482948"/>
              <a:gd name="connsiteY32474" fmla="*/ 83235 h 2128862"/>
              <a:gd name="connsiteX32475" fmla="*/ 791019 w 2482948"/>
              <a:gd name="connsiteY32475" fmla="*/ 82894 h 2128862"/>
              <a:gd name="connsiteX32476" fmla="*/ 1026119 w 2482948"/>
              <a:gd name="connsiteY32476" fmla="*/ 81527 h 2128862"/>
              <a:gd name="connsiteX32477" fmla="*/ 1027485 w 2482948"/>
              <a:gd name="connsiteY32477" fmla="*/ 82636 h 2128862"/>
              <a:gd name="connsiteX32478" fmla="*/ 1028449 w 2482948"/>
              <a:gd name="connsiteY32478" fmla="*/ 83464 h 2128862"/>
              <a:gd name="connsiteX32479" fmla="*/ 1028656 w 2482948"/>
              <a:gd name="connsiteY32479" fmla="*/ 83703 h 2128862"/>
              <a:gd name="connsiteX32480" fmla="*/ 1033054 w 2482948"/>
              <a:gd name="connsiteY32480" fmla="*/ 84517 h 2128862"/>
              <a:gd name="connsiteX32481" fmla="*/ 1033412 w 2482948"/>
              <a:gd name="connsiteY32481" fmla="*/ 84016 h 2128862"/>
              <a:gd name="connsiteX32482" fmla="*/ 1034317 w 2482948"/>
              <a:gd name="connsiteY32482" fmla="*/ 84751 h 2128862"/>
              <a:gd name="connsiteX32483" fmla="*/ 1063654 w 2482948"/>
              <a:gd name="connsiteY32483" fmla="*/ 90180 h 2128862"/>
              <a:gd name="connsiteX32484" fmla="*/ 1086846 w 2482948"/>
              <a:gd name="connsiteY32484" fmla="*/ 96954 h 2128862"/>
              <a:gd name="connsiteX32485" fmla="*/ 1096961 w 2482948"/>
              <a:gd name="connsiteY32485" fmla="*/ 99908 h 2128862"/>
              <a:gd name="connsiteX32486" fmla="*/ 1094512 w 2482948"/>
              <a:gd name="connsiteY32486" fmla="*/ 99044 h 2128862"/>
              <a:gd name="connsiteX32487" fmla="*/ 1092626 w 2482948"/>
              <a:gd name="connsiteY32487" fmla="*/ 98379 h 2128862"/>
              <a:gd name="connsiteX32488" fmla="*/ 1078942 w 2482948"/>
              <a:gd name="connsiteY32488" fmla="*/ 93552 h 2128862"/>
              <a:gd name="connsiteX32489" fmla="*/ 985474 w 2482948"/>
              <a:gd name="connsiteY32489" fmla="*/ 80916 h 2128862"/>
              <a:gd name="connsiteX32490" fmla="*/ 987839 w 2482948"/>
              <a:gd name="connsiteY32490" fmla="*/ 82606 h 2128862"/>
              <a:gd name="connsiteX32491" fmla="*/ 991094 w 2482948"/>
              <a:gd name="connsiteY32491" fmla="*/ 84932 h 2128862"/>
              <a:gd name="connsiteX32492" fmla="*/ 994553 w 2482948"/>
              <a:gd name="connsiteY32492" fmla="*/ 85066 h 2128862"/>
              <a:gd name="connsiteX32493" fmla="*/ 998161 w 2482948"/>
              <a:gd name="connsiteY32493" fmla="*/ 85206 h 2128862"/>
              <a:gd name="connsiteX32494" fmla="*/ 1014957 w 2482948"/>
              <a:gd name="connsiteY32494" fmla="*/ 87662 h 2128862"/>
              <a:gd name="connsiteX32495" fmla="*/ 1012737 w 2482948"/>
              <a:gd name="connsiteY32495" fmla="*/ 84900 h 2128862"/>
              <a:gd name="connsiteX32496" fmla="*/ 1012704 w 2482948"/>
              <a:gd name="connsiteY32496" fmla="*/ 84858 h 2128862"/>
              <a:gd name="connsiteX32497" fmla="*/ 989206 w 2482948"/>
              <a:gd name="connsiteY32497" fmla="*/ 81456 h 2128862"/>
              <a:gd name="connsiteX32498" fmla="*/ 985831 w 2482948"/>
              <a:gd name="connsiteY32498" fmla="*/ 80967 h 2128862"/>
              <a:gd name="connsiteX32499" fmla="*/ 798314 w 2482948"/>
              <a:gd name="connsiteY32499" fmla="*/ 80824 h 2128862"/>
              <a:gd name="connsiteX32500" fmla="*/ 798044 w 2482948"/>
              <a:gd name="connsiteY32500" fmla="*/ 80844 h 2128862"/>
              <a:gd name="connsiteX32501" fmla="*/ 795850 w 2482948"/>
              <a:gd name="connsiteY32501" fmla="*/ 81459 h 2128862"/>
              <a:gd name="connsiteX32502" fmla="*/ 795852 w 2482948"/>
              <a:gd name="connsiteY32502" fmla="*/ 81464 h 2128862"/>
              <a:gd name="connsiteX32503" fmla="*/ 795871 w 2482948"/>
              <a:gd name="connsiteY32503" fmla="*/ 81514 h 2128862"/>
              <a:gd name="connsiteX32504" fmla="*/ 796061 w 2482948"/>
              <a:gd name="connsiteY32504" fmla="*/ 82016 h 2128862"/>
              <a:gd name="connsiteX32505" fmla="*/ 795943 w 2482948"/>
              <a:gd name="connsiteY32505" fmla="*/ 93555 h 2128862"/>
              <a:gd name="connsiteX32506" fmla="*/ 799177 w 2482948"/>
              <a:gd name="connsiteY32506" fmla="*/ 92578 h 2128862"/>
              <a:gd name="connsiteX32507" fmla="*/ 801891 w 2482948"/>
              <a:gd name="connsiteY32507" fmla="*/ 91757 h 2128862"/>
              <a:gd name="connsiteX32508" fmla="*/ 801867 w 2482948"/>
              <a:gd name="connsiteY32508" fmla="*/ 91322 h 2128862"/>
              <a:gd name="connsiteX32509" fmla="*/ 801798 w 2482948"/>
              <a:gd name="connsiteY32509" fmla="*/ 90092 h 2128862"/>
              <a:gd name="connsiteX32510" fmla="*/ 801731 w 2482948"/>
              <a:gd name="connsiteY32510" fmla="*/ 88893 h 2128862"/>
              <a:gd name="connsiteX32511" fmla="*/ 808438 w 2482948"/>
              <a:gd name="connsiteY32511" fmla="*/ 80062 h 2128862"/>
              <a:gd name="connsiteX32512" fmla="*/ 803413 w 2482948"/>
              <a:gd name="connsiteY32512" fmla="*/ 80440 h 2128862"/>
              <a:gd name="connsiteX32513" fmla="*/ 806351 w 2482948"/>
              <a:gd name="connsiteY32513" fmla="*/ 87032 h 2128862"/>
              <a:gd name="connsiteX32514" fmla="*/ 806440 w 2482948"/>
              <a:gd name="connsiteY32514" fmla="*/ 88569 h 2128862"/>
              <a:gd name="connsiteX32515" fmla="*/ 806531 w 2482948"/>
              <a:gd name="connsiteY32515" fmla="*/ 90148 h 2128862"/>
              <a:gd name="connsiteX32516" fmla="*/ 806583 w 2482948"/>
              <a:gd name="connsiteY32516" fmla="*/ 91059 h 2128862"/>
              <a:gd name="connsiteX32517" fmla="*/ 811646 w 2482948"/>
              <a:gd name="connsiteY32517" fmla="*/ 90509 h 2128862"/>
              <a:gd name="connsiteX32518" fmla="*/ 1019356 w 2482948"/>
              <a:gd name="connsiteY32518" fmla="*/ 79987 h 2128862"/>
              <a:gd name="connsiteX32519" fmla="*/ 1019763 w 2482948"/>
              <a:gd name="connsiteY32519" fmla="*/ 80292 h 2128862"/>
              <a:gd name="connsiteX32520" fmla="*/ 1021701 w 2482948"/>
              <a:gd name="connsiteY32520" fmla="*/ 82416 h 2128862"/>
              <a:gd name="connsiteX32521" fmla="*/ 1022149 w 2482948"/>
              <a:gd name="connsiteY32521" fmla="*/ 82499 h 2128862"/>
              <a:gd name="connsiteX32522" fmla="*/ 1023869 w 2482948"/>
              <a:gd name="connsiteY32522" fmla="*/ 82817 h 2128862"/>
              <a:gd name="connsiteX32523" fmla="*/ 1024215 w 2482948"/>
              <a:gd name="connsiteY32523" fmla="*/ 82333 h 2128862"/>
              <a:gd name="connsiteX32524" fmla="*/ 1024621 w 2482948"/>
              <a:gd name="connsiteY32524" fmla="*/ 81763 h 2128862"/>
              <a:gd name="connsiteX32525" fmla="*/ 1024976 w 2482948"/>
              <a:gd name="connsiteY32525" fmla="*/ 81267 h 2128862"/>
              <a:gd name="connsiteX32526" fmla="*/ 746454 w 2482948"/>
              <a:gd name="connsiteY32526" fmla="*/ 79708 h 2128862"/>
              <a:gd name="connsiteX32527" fmla="*/ 730899 w 2482948"/>
              <a:gd name="connsiteY32527" fmla="*/ 100140 h 2128862"/>
              <a:gd name="connsiteX32528" fmla="*/ 735336 w 2482948"/>
              <a:gd name="connsiteY32528" fmla="*/ 97438 h 2128862"/>
              <a:gd name="connsiteX32529" fmla="*/ 736332 w 2482948"/>
              <a:gd name="connsiteY32529" fmla="*/ 95850 h 2128862"/>
              <a:gd name="connsiteX32530" fmla="*/ 740365 w 2482948"/>
              <a:gd name="connsiteY32530" fmla="*/ 89418 h 2128862"/>
              <a:gd name="connsiteX32531" fmla="*/ 817874 w 2482948"/>
              <a:gd name="connsiteY32531" fmla="*/ 79357 h 2128862"/>
              <a:gd name="connsiteX32532" fmla="*/ 816382 w 2482948"/>
              <a:gd name="connsiteY32532" fmla="*/ 79465 h 2128862"/>
              <a:gd name="connsiteX32533" fmla="*/ 813263 w 2482948"/>
              <a:gd name="connsiteY32533" fmla="*/ 79699 h 2128862"/>
              <a:gd name="connsiteX32534" fmla="*/ 816523 w 2482948"/>
              <a:gd name="connsiteY32534" fmla="*/ 89980 h 2128862"/>
              <a:gd name="connsiteX32535" fmla="*/ 820655 w 2482948"/>
              <a:gd name="connsiteY32535" fmla="*/ 89531 h 2128862"/>
              <a:gd name="connsiteX32536" fmla="*/ 821440 w 2482948"/>
              <a:gd name="connsiteY32536" fmla="*/ 89447 h 2128862"/>
              <a:gd name="connsiteX32537" fmla="*/ 819635 w 2482948"/>
              <a:gd name="connsiteY32537" fmla="*/ 84339 h 2128862"/>
              <a:gd name="connsiteX32538" fmla="*/ 826772 w 2482948"/>
              <a:gd name="connsiteY32538" fmla="*/ 78714 h 2128862"/>
              <a:gd name="connsiteX32539" fmla="*/ 825597 w 2482948"/>
              <a:gd name="connsiteY32539" fmla="*/ 78799 h 2128862"/>
              <a:gd name="connsiteX32540" fmla="*/ 824189 w 2482948"/>
              <a:gd name="connsiteY32540" fmla="*/ 78901 h 2128862"/>
              <a:gd name="connsiteX32541" fmla="*/ 822719 w 2482948"/>
              <a:gd name="connsiteY32541" fmla="*/ 79007 h 2128862"/>
              <a:gd name="connsiteX32542" fmla="*/ 826325 w 2482948"/>
              <a:gd name="connsiteY32542" fmla="*/ 88924 h 2128862"/>
              <a:gd name="connsiteX32543" fmla="*/ 832237 w 2482948"/>
              <a:gd name="connsiteY32543" fmla="*/ 88291 h 2128862"/>
              <a:gd name="connsiteX32544" fmla="*/ 832257 w 2482948"/>
              <a:gd name="connsiteY32544" fmla="*/ 88289 h 2128862"/>
              <a:gd name="connsiteX32545" fmla="*/ 831027 w 2482948"/>
              <a:gd name="connsiteY32545" fmla="*/ 85138 h 2128862"/>
              <a:gd name="connsiteX32546" fmla="*/ 830004 w 2482948"/>
              <a:gd name="connsiteY32546" fmla="*/ 82517 h 2128862"/>
              <a:gd name="connsiteX32547" fmla="*/ 1012477 w 2482948"/>
              <a:gd name="connsiteY32547" fmla="*/ 78421 h 2128862"/>
              <a:gd name="connsiteX32548" fmla="*/ 1012690 w 2482948"/>
              <a:gd name="connsiteY32548" fmla="*/ 78673 h 2128862"/>
              <a:gd name="connsiteX32549" fmla="*/ 1013379 w 2482948"/>
              <a:gd name="connsiteY32549" fmla="*/ 79489 h 2128862"/>
              <a:gd name="connsiteX32550" fmla="*/ 1014767 w 2482948"/>
              <a:gd name="connsiteY32550" fmla="*/ 81133 h 2128862"/>
              <a:gd name="connsiteX32551" fmla="*/ 1014844 w 2482948"/>
              <a:gd name="connsiteY32551" fmla="*/ 81147 h 2128862"/>
              <a:gd name="connsiteX32552" fmla="*/ 1014909 w 2482948"/>
              <a:gd name="connsiteY32552" fmla="*/ 81159 h 2128862"/>
              <a:gd name="connsiteX32553" fmla="*/ 1016251 w 2482948"/>
              <a:gd name="connsiteY32553" fmla="*/ 79280 h 2128862"/>
              <a:gd name="connsiteX32554" fmla="*/ 833610 w 2482948"/>
              <a:gd name="connsiteY32554" fmla="*/ 78382 h 2128862"/>
              <a:gd name="connsiteX32555" fmla="*/ 832718 w 2482948"/>
              <a:gd name="connsiteY32555" fmla="*/ 78421 h 2128862"/>
              <a:gd name="connsiteX32556" fmla="*/ 833718 w 2482948"/>
              <a:gd name="connsiteY32556" fmla="*/ 79581 h 2128862"/>
              <a:gd name="connsiteX32557" fmla="*/ 834343 w 2482948"/>
              <a:gd name="connsiteY32557" fmla="*/ 81160 h 2128862"/>
              <a:gd name="connsiteX32558" fmla="*/ 836215 w 2482948"/>
              <a:gd name="connsiteY32558" fmla="*/ 85885 h 2128862"/>
              <a:gd name="connsiteX32559" fmla="*/ 837037 w 2482948"/>
              <a:gd name="connsiteY32559" fmla="*/ 87963 h 2128862"/>
              <a:gd name="connsiteX32560" fmla="*/ 837478 w 2482948"/>
              <a:gd name="connsiteY32560" fmla="*/ 87933 h 2128862"/>
              <a:gd name="connsiteX32561" fmla="*/ 840337 w 2482948"/>
              <a:gd name="connsiteY32561" fmla="*/ 87738 h 2128862"/>
              <a:gd name="connsiteX32562" fmla="*/ 950749 w 2482948"/>
              <a:gd name="connsiteY32562" fmla="*/ 77928 h 2128862"/>
              <a:gd name="connsiteX32563" fmla="*/ 960057 w 2482948"/>
              <a:gd name="connsiteY32563" fmla="*/ 82774 h 2128862"/>
              <a:gd name="connsiteX32564" fmla="*/ 961243 w 2482948"/>
              <a:gd name="connsiteY32564" fmla="*/ 83776 h 2128862"/>
              <a:gd name="connsiteX32565" fmla="*/ 961275 w 2482948"/>
              <a:gd name="connsiteY32565" fmla="*/ 83777 h 2128862"/>
              <a:gd name="connsiteX32566" fmla="*/ 966606 w 2482948"/>
              <a:gd name="connsiteY32566" fmla="*/ 83984 h 2128862"/>
              <a:gd name="connsiteX32567" fmla="*/ 956618 w 2482948"/>
              <a:gd name="connsiteY32567" fmla="*/ 78807 h 2128862"/>
              <a:gd name="connsiteX32568" fmla="*/ 955551 w 2482948"/>
              <a:gd name="connsiteY32568" fmla="*/ 78254 h 2128862"/>
              <a:gd name="connsiteX32569" fmla="*/ 955346 w 2482948"/>
              <a:gd name="connsiteY32569" fmla="*/ 78148 h 2128862"/>
              <a:gd name="connsiteX32570" fmla="*/ 955190 w 2482948"/>
              <a:gd name="connsiteY32570" fmla="*/ 78140 h 2128862"/>
              <a:gd name="connsiteX32571" fmla="*/ 954461 w 2482948"/>
              <a:gd name="connsiteY32571" fmla="*/ 78106 h 2128862"/>
              <a:gd name="connsiteX32572" fmla="*/ 846310 w 2482948"/>
              <a:gd name="connsiteY32572" fmla="*/ 77818 h 2128862"/>
              <a:gd name="connsiteX32573" fmla="*/ 841753 w 2482948"/>
              <a:gd name="connsiteY32573" fmla="*/ 78020 h 2128862"/>
              <a:gd name="connsiteX32574" fmla="*/ 848212 w 2482948"/>
              <a:gd name="connsiteY32574" fmla="*/ 87201 h 2128862"/>
              <a:gd name="connsiteX32575" fmla="*/ 852925 w 2482948"/>
              <a:gd name="connsiteY32575" fmla="*/ 86880 h 2128862"/>
              <a:gd name="connsiteX32576" fmla="*/ 852891 w 2482948"/>
              <a:gd name="connsiteY32576" fmla="*/ 86833 h 2128862"/>
              <a:gd name="connsiteX32577" fmla="*/ 852490 w 2482948"/>
              <a:gd name="connsiteY32577" fmla="*/ 86283 h 2128862"/>
              <a:gd name="connsiteX32578" fmla="*/ 856607 w 2482948"/>
              <a:gd name="connsiteY32578" fmla="*/ 77360 h 2128862"/>
              <a:gd name="connsiteX32579" fmla="*/ 854335 w 2482948"/>
              <a:gd name="connsiteY32579" fmla="*/ 77461 h 2128862"/>
              <a:gd name="connsiteX32580" fmla="*/ 852833 w 2482948"/>
              <a:gd name="connsiteY32580" fmla="*/ 77528 h 2128862"/>
              <a:gd name="connsiteX32581" fmla="*/ 852132 w 2482948"/>
              <a:gd name="connsiteY32581" fmla="*/ 77559 h 2128862"/>
              <a:gd name="connsiteX32582" fmla="*/ 852146 w 2482948"/>
              <a:gd name="connsiteY32582" fmla="*/ 77578 h 2128862"/>
              <a:gd name="connsiteX32583" fmla="*/ 855857 w 2482948"/>
              <a:gd name="connsiteY32583" fmla="*/ 82702 h 2128862"/>
              <a:gd name="connsiteX32584" fmla="*/ 858601 w 2482948"/>
              <a:gd name="connsiteY32584" fmla="*/ 86492 h 2128862"/>
              <a:gd name="connsiteX32585" fmla="*/ 859500 w 2482948"/>
              <a:gd name="connsiteY32585" fmla="*/ 86431 h 2128862"/>
              <a:gd name="connsiteX32586" fmla="*/ 864154 w 2482948"/>
              <a:gd name="connsiteY32586" fmla="*/ 86114 h 2128862"/>
              <a:gd name="connsiteX32587" fmla="*/ 935386 w 2482948"/>
              <a:gd name="connsiteY32587" fmla="*/ 77194 h 2128862"/>
              <a:gd name="connsiteX32588" fmla="*/ 935525 w 2482948"/>
              <a:gd name="connsiteY32588" fmla="*/ 77278 h 2128862"/>
              <a:gd name="connsiteX32589" fmla="*/ 940390 w 2482948"/>
              <a:gd name="connsiteY32589" fmla="*/ 80198 h 2128862"/>
              <a:gd name="connsiteX32590" fmla="*/ 945323 w 2482948"/>
              <a:gd name="connsiteY32590" fmla="*/ 83159 h 2128862"/>
              <a:gd name="connsiteX32591" fmla="*/ 951738 w 2482948"/>
              <a:gd name="connsiteY32591" fmla="*/ 83408 h 2128862"/>
              <a:gd name="connsiteX32592" fmla="*/ 951385 w 2482948"/>
              <a:gd name="connsiteY32592" fmla="*/ 83211 h 2128862"/>
              <a:gd name="connsiteX32593" fmla="*/ 950531 w 2482948"/>
              <a:gd name="connsiteY32593" fmla="*/ 82735 h 2128862"/>
              <a:gd name="connsiteX32594" fmla="*/ 941084 w 2482948"/>
              <a:gd name="connsiteY32594" fmla="*/ 77466 h 2128862"/>
              <a:gd name="connsiteX32595" fmla="*/ 867163 w 2482948"/>
              <a:gd name="connsiteY32595" fmla="*/ 76891 h 2128862"/>
              <a:gd name="connsiteX32596" fmla="*/ 866977 w 2482948"/>
              <a:gd name="connsiteY32596" fmla="*/ 76900 h 2128862"/>
              <a:gd name="connsiteX32597" fmla="*/ 866055 w 2482948"/>
              <a:gd name="connsiteY32597" fmla="*/ 76941 h 2128862"/>
              <a:gd name="connsiteX32598" fmla="*/ 861763 w 2482948"/>
              <a:gd name="connsiteY32598" fmla="*/ 77131 h 2128862"/>
              <a:gd name="connsiteX32599" fmla="*/ 869236 w 2482948"/>
              <a:gd name="connsiteY32599" fmla="*/ 85767 h 2128862"/>
              <a:gd name="connsiteX32600" fmla="*/ 869881 w 2482948"/>
              <a:gd name="connsiteY32600" fmla="*/ 85723 h 2128862"/>
              <a:gd name="connsiteX32601" fmla="*/ 875468 w 2482948"/>
              <a:gd name="connsiteY32601" fmla="*/ 85342 h 2128862"/>
              <a:gd name="connsiteX32602" fmla="*/ 870410 w 2482948"/>
              <a:gd name="connsiteY32602" fmla="*/ 79274 h 2128862"/>
              <a:gd name="connsiteX32603" fmla="*/ 870034 w 2482948"/>
              <a:gd name="connsiteY32603" fmla="*/ 78998 h 2128862"/>
              <a:gd name="connsiteX32604" fmla="*/ 873358 w 2482948"/>
              <a:gd name="connsiteY32604" fmla="*/ 76616 h 2128862"/>
              <a:gd name="connsiteX32605" fmla="*/ 873335 w 2482948"/>
              <a:gd name="connsiteY32605" fmla="*/ 76617 h 2128862"/>
              <a:gd name="connsiteX32606" fmla="*/ 873005 w 2482948"/>
              <a:gd name="connsiteY32606" fmla="*/ 76632 h 2128862"/>
              <a:gd name="connsiteX32607" fmla="*/ 880756 w 2482948"/>
              <a:gd name="connsiteY32607" fmla="*/ 84981 h 2128862"/>
              <a:gd name="connsiteX32608" fmla="*/ 884211 w 2482948"/>
              <a:gd name="connsiteY32608" fmla="*/ 84745 h 2128862"/>
              <a:gd name="connsiteX32609" fmla="*/ 921504 w 2482948"/>
              <a:gd name="connsiteY32609" fmla="*/ 76530 h 2128862"/>
              <a:gd name="connsiteX32610" fmla="*/ 922586 w 2482948"/>
              <a:gd name="connsiteY32610" fmla="*/ 77232 h 2128862"/>
              <a:gd name="connsiteX32611" fmla="*/ 930294 w 2482948"/>
              <a:gd name="connsiteY32611" fmla="*/ 82230 h 2128862"/>
              <a:gd name="connsiteX32612" fmla="*/ 930864 w 2482948"/>
              <a:gd name="connsiteY32612" fmla="*/ 82599 h 2128862"/>
              <a:gd name="connsiteX32613" fmla="*/ 934107 w 2482948"/>
              <a:gd name="connsiteY32613" fmla="*/ 82725 h 2128862"/>
              <a:gd name="connsiteX32614" fmla="*/ 934884 w 2482948"/>
              <a:gd name="connsiteY32614" fmla="*/ 82755 h 2128862"/>
              <a:gd name="connsiteX32615" fmla="*/ 928863 w 2482948"/>
              <a:gd name="connsiteY32615" fmla="*/ 79131 h 2128862"/>
              <a:gd name="connsiteX32616" fmla="*/ 924805 w 2482948"/>
              <a:gd name="connsiteY32616" fmla="*/ 76688 h 2128862"/>
              <a:gd name="connsiteX32617" fmla="*/ 883974 w 2482948"/>
              <a:gd name="connsiteY32617" fmla="*/ 76145 h 2128862"/>
              <a:gd name="connsiteX32618" fmla="*/ 883561 w 2482948"/>
              <a:gd name="connsiteY32618" fmla="*/ 76163 h 2128862"/>
              <a:gd name="connsiteX32619" fmla="*/ 883021 w 2482948"/>
              <a:gd name="connsiteY32619" fmla="*/ 76187 h 2128862"/>
              <a:gd name="connsiteX32620" fmla="*/ 892077 w 2482948"/>
              <a:gd name="connsiteY32620" fmla="*/ 84209 h 2128862"/>
              <a:gd name="connsiteX32621" fmla="*/ 895133 w 2482948"/>
              <a:gd name="connsiteY32621" fmla="*/ 84000 h 2128862"/>
              <a:gd name="connsiteX32622" fmla="*/ 895681 w 2482948"/>
              <a:gd name="connsiteY32622" fmla="*/ 83963 h 2128862"/>
              <a:gd name="connsiteX32623" fmla="*/ 893345 w 2482948"/>
              <a:gd name="connsiteY32623" fmla="*/ 82403 h 2128862"/>
              <a:gd name="connsiteX32624" fmla="*/ 890958 w 2482948"/>
              <a:gd name="connsiteY32624" fmla="*/ 80809 h 2128862"/>
              <a:gd name="connsiteX32625" fmla="*/ 907363 w 2482948"/>
              <a:gd name="connsiteY32625" fmla="*/ 75854 h 2128862"/>
              <a:gd name="connsiteX32626" fmla="*/ 913034 w 2482948"/>
              <a:gd name="connsiteY32626" fmla="*/ 79853 h 2128862"/>
              <a:gd name="connsiteX32627" fmla="*/ 915905 w 2482948"/>
              <a:gd name="connsiteY32627" fmla="*/ 81877 h 2128862"/>
              <a:gd name="connsiteX32628" fmla="*/ 916818 w 2482948"/>
              <a:gd name="connsiteY32628" fmla="*/ 82521 h 2128862"/>
              <a:gd name="connsiteX32629" fmla="*/ 921173 w 2482948"/>
              <a:gd name="connsiteY32629" fmla="*/ 82224 h 2128862"/>
              <a:gd name="connsiteX32630" fmla="*/ 922441 w 2482948"/>
              <a:gd name="connsiteY32630" fmla="*/ 82273 h 2128862"/>
              <a:gd name="connsiteX32631" fmla="*/ 917979 w 2482948"/>
              <a:gd name="connsiteY32631" fmla="*/ 78583 h 2128862"/>
              <a:gd name="connsiteX32632" fmla="*/ 913650 w 2482948"/>
              <a:gd name="connsiteY32632" fmla="*/ 76279 h 2128862"/>
              <a:gd name="connsiteX32633" fmla="*/ 913394 w 2482948"/>
              <a:gd name="connsiteY32633" fmla="*/ 76143 h 2128862"/>
              <a:gd name="connsiteX32634" fmla="*/ 899251 w 2482948"/>
              <a:gd name="connsiteY32634" fmla="*/ 75466 h 2128862"/>
              <a:gd name="connsiteX32635" fmla="*/ 894818 w 2482948"/>
              <a:gd name="connsiteY32635" fmla="*/ 75663 h 2128862"/>
              <a:gd name="connsiteX32636" fmla="*/ 899495 w 2482948"/>
              <a:gd name="connsiteY32636" fmla="*/ 79344 h 2128862"/>
              <a:gd name="connsiteX32637" fmla="*/ 904591 w 2482948"/>
              <a:gd name="connsiteY32637" fmla="*/ 83355 h 2128862"/>
              <a:gd name="connsiteX32638" fmla="*/ 910176 w 2482948"/>
              <a:gd name="connsiteY32638" fmla="*/ 82974 h 2128862"/>
              <a:gd name="connsiteX32639" fmla="*/ 908052 w 2482948"/>
              <a:gd name="connsiteY32639" fmla="*/ 81070 h 2128862"/>
              <a:gd name="connsiteX32640" fmla="*/ 905891 w 2482948"/>
              <a:gd name="connsiteY32640" fmla="*/ 79134 h 2128862"/>
              <a:gd name="connsiteX32641" fmla="*/ 899501 w 2482948"/>
              <a:gd name="connsiteY32641" fmla="*/ 75478 h 2128862"/>
              <a:gd name="connsiteX32642" fmla="*/ 755478 w 2482948"/>
              <a:gd name="connsiteY32642" fmla="*/ 75026 h 2128862"/>
              <a:gd name="connsiteX32643" fmla="*/ 754831 w 2482948"/>
              <a:gd name="connsiteY32643" fmla="*/ 75197 h 2128862"/>
              <a:gd name="connsiteX32644" fmla="*/ 751988 w 2482948"/>
              <a:gd name="connsiteY32644" fmla="*/ 79878 h 2128862"/>
              <a:gd name="connsiteX32645" fmla="*/ 742770 w 2482948"/>
              <a:gd name="connsiteY32645" fmla="*/ 94527 h 2128862"/>
              <a:gd name="connsiteX32646" fmla="*/ 743512 w 2482948"/>
              <a:gd name="connsiteY32646" fmla="*/ 94278 h 2128862"/>
              <a:gd name="connsiteX32647" fmla="*/ 746863 w 2482948"/>
              <a:gd name="connsiteY32647" fmla="*/ 92592 h 2128862"/>
              <a:gd name="connsiteX32648" fmla="*/ 751436 w 2482948"/>
              <a:gd name="connsiteY32648" fmla="*/ 82775 h 2128862"/>
              <a:gd name="connsiteX32649" fmla="*/ 762343 w 2482948"/>
              <a:gd name="connsiteY32649" fmla="*/ 73217 h 2128862"/>
              <a:gd name="connsiteX32650" fmla="*/ 759973 w 2482948"/>
              <a:gd name="connsiteY32650" fmla="*/ 73842 h 2128862"/>
              <a:gd name="connsiteX32651" fmla="*/ 755020 w 2482948"/>
              <a:gd name="connsiteY32651" fmla="*/ 84704 h 2128862"/>
              <a:gd name="connsiteX32652" fmla="*/ 752707 w 2482948"/>
              <a:gd name="connsiteY32652" fmla="*/ 89652 h 2128862"/>
              <a:gd name="connsiteX32653" fmla="*/ 756578 w 2482948"/>
              <a:gd name="connsiteY32653" fmla="*/ 87704 h 2128862"/>
              <a:gd name="connsiteX32654" fmla="*/ 769307 w 2482948"/>
              <a:gd name="connsiteY32654" fmla="*/ 71382 h 2128862"/>
              <a:gd name="connsiteX32655" fmla="*/ 767530 w 2482948"/>
              <a:gd name="connsiteY32655" fmla="*/ 71850 h 2128862"/>
              <a:gd name="connsiteX32656" fmla="*/ 762171 w 2482948"/>
              <a:gd name="connsiteY32656" fmla="*/ 85759 h 2128862"/>
              <a:gd name="connsiteX32657" fmla="*/ 765508 w 2482948"/>
              <a:gd name="connsiteY32657" fmla="*/ 84852 h 2128862"/>
              <a:gd name="connsiteX32658" fmla="*/ 769310 w 2482948"/>
              <a:gd name="connsiteY32658" fmla="*/ 71432 h 2128862"/>
              <a:gd name="connsiteX32659" fmla="*/ 769308 w 2482948"/>
              <a:gd name="connsiteY32659" fmla="*/ 71406 h 2128862"/>
              <a:gd name="connsiteX32660" fmla="*/ 769307 w 2482948"/>
              <a:gd name="connsiteY32660" fmla="*/ 71385 h 2128862"/>
              <a:gd name="connsiteX32661" fmla="*/ 963531 w 2482948"/>
              <a:gd name="connsiteY32661" fmla="*/ 70369 h 2128862"/>
              <a:gd name="connsiteX32662" fmla="*/ 964407 w 2482948"/>
              <a:gd name="connsiteY32662" fmla="*/ 70760 h 2128862"/>
              <a:gd name="connsiteX32663" fmla="*/ 976260 w 2482948"/>
              <a:gd name="connsiteY32663" fmla="*/ 76051 h 2128862"/>
              <a:gd name="connsiteX32664" fmla="*/ 976640 w 2482948"/>
              <a:gd name="connsiteY32664" fmla="*/ 76220 h 2128862"/>
              <a:gd name="connsiteX32665" fmla="*/ 996444 w 2482948"/>
              <a:gd name="connsiteY32665" fmla="*/ 77742 h 2128862"/>
              <a:gd name="connsiteX32666" fmla="*/ 1004656 w 2482948"/>
              <a:gd name="connsiteY32666" fmla="*/ 79261 h 2128862"/>
              <a:gd name="connsiteX32667" fmla="*/ 1007931 w 2482948"/>
              <a:gd name="connsiteY32667" fmla="*/ 79867 h 2128862"/>
              <a:gd name="connsiteX32668" fmla="*/ 1006525 w 2482948"/>
              <a:gd name="connsiteY32668" fmla="*/ 78501 h 2128862"/>
              <a:gd name="connsiteX32669" fmla="*/ 1007406 w 2482948"/>
              <a:gd name="connsiteY32669" fmla="*/ 77267 h 2128862"/>
              <a:gd name="connsiteX32670" fmla="*/ 996038 w 2482948"/>
              <a:gd name="connsiteY32670" fmla="*/ 74679 h 2128862"/>
              <a:gd name="connsiteX32671" fmla="*/ 972376 w 2482948"/>
              <a:gd name="connsiteY32671" fmla="*/ 71038 h 2128862"/>
              <a:gd name="connsiteX32672" fmla="*/ 774793 w 2482948"/>
              <a:gd name="connsiteY32672" fmla="*/ 69936 h 2128862"/>
              <a:gd name="connsiteX32673" fmla="*/ 774409 w 2482948"/>
              <a:gd name="connsiteY32673" fmla="*/ 70037 h 2128862"/>
              <a:gd name="connsiteX32674" fmla="*/ 774411 w 2482948"/>
              <a:gd name="connsiteY32674" fmla="*/ 70053 h 2128862"/>
              <a:gd name="connsiteX32675" fmla="*/ 770712 w 2482948"/>
              <a:gd name="connsiteY32675" fmla="*/ 83437 h 2128862"/>
              <a:gd name="connsiteX32676" fmla="*/ 774272 w 2482948"/>
              <a:gd name="connsiteY32676" fmla="*/ 82469 h 2128862"/>
              <a:gd name="connsiteX32677" fmla="*/ 774574 w 2482948"/>
              <a:gd name="connsiteY32677" fmla="*/ 80833 h 2128862"/>
              <a:gd name="connsiteX32678" fmla="*/ 775619 w 2482948"/>
              <a:gd name="connsiteY32678" fmla="*/ 75172 h 2128862"/>
              <a:gd name="connsiteX32679" fmla="*/ 758787 w 2482948"/>
              <a:gd name="connsiteY32679" fmla="*/ 68683 h 2128862"/>
              <a:gd name="connsiteX32680" fmla="*/ 758779 w 2482948"/>
              <a:gd name="connsiteY32680" fmla="*/ 68697 h 2128862"/>
              <a:gd name="connsiteX32681" fmla="*/ 758780 w 2482948"/>
              <a:gd name="connsiteY32681" fmla="*/ 68697 h 2128862"/>
              <a:gd name="connsiteX32682" fmla="*/ 779704 w 2482948"/>
              <a:gd name="connsiteY32682" fmla="*/ 68641 h 2128862"/>
              <a:gd name="connsiteX32683" fmla="*/ 779464 w 2482948"/>
              <a:gd name="connsiteY32683" fmla="*/ 68705 h 2128862"/>
              <a:gd name="connsiteX32684" fmla="*/ 779637 w 2482948"/>
              <a:gd name="connsiteY32684" fmla="*/ 69479 h 2128862"/>
              <a:gd name="connsiteX32685" fmla="*/ 779789 w 2482948"/>
              <a:gd name="connsiteY32685" fmla="*/ 70158 h 2128862"/>
              <a:gd name="connsiteX32686" fmla="*/ 780445 w 2482948"/>
              <a:gd name="connsiteY32686" fmla="*/ 73087 h 2128862"/>
              <a:gd name="connsiteX32687" fmla="*/ 779030 w 2482948"/>
              <a:gd name="connsiteY32687" fmla="*/ 81175 h 2128862"/>
              <a:gd name="connsiteX32688" fmla="*/ 779151 w 2482948"/>
              <a:gd name="connsiteY32688" fmla="*/ 81142 h 2128862"/>
              <a:gd name="connsiteX32689" fmla="*/ 782456 w 2482948"/>
              <a:gd name="connsiteY32689" fmla="*/ 80244 h 2128862"/>
              <a:gd name="connsiteX32690" fmla="*/ 782512 w 2482948"/>
              <a:gd name="connsiteY32690" fmla="*/ 79637 h 2128862"/>
              <a:gd name="connsiteX32691" fmla="*/ 782389 w 2482948"/>
              <a:gd name="connsiteY32691" fmla="*/ 79156 h 2128862"/>
              <a:gd name="connsiteX32692" fmla="*/ 931584 w 2482948"/>
              <a:gd name="connsiteY32692" fmla="*/ 67952 h 2128862"/>
              <a:gd name="connsiteX32693" fmla="*/ 942417 w 2482948"/>
              <a:gd name="connsiteY32693" fmla="*/ 73591 h 2128862"/>
              <a:gd name="connsiteX32694" fmla="*/ 943636 w 2482948"/>
              <a:gd name="connsiteY32694" fmla="*/ 73685 h 2128862"/>
              <a:gd name="connsiteX32695" fmla="*/ 945661 w 2482948"/>
              <a:gd name="connsiteY32695" fmla="*/ 73840 h 2128862"/>
              <a:gd name="connsiteX32696" fmla="*/ 947016 w 2482948"/>
              <a:gd name="connsiteY32696" fmla="*/ 73831 h 2128862"/>
              <a:gd name="connsiteX32697" fmla="*/ 938109 w 2482948"/>
              <a:gd name="connsiteY32697" fmla="*/ 69216 h 2128862"/>
              <a:gd name="connsiteX32698" fmla="*/ 936946 w 2482948"/>
              <a:gd name="connsiteY32698" fmla="*/ 68613 h 2128862"/>
              <a:gd name="connsiteX32699" fmla="*/ 936370 w 2482948"/>
              <a:gd name="connsiteY32699" fmla="*/ 68314 h 2128862"/>
              <a:gd name="connsiteX32700" fmla="*/ 785594 w 2482948"/>
              <a:gd name="connsiteY32700" fmla="*/ 67089 h 2128862"/>
              <a:gd name="connsiteX32701" fmla="*/ 784822 w 2482948"/>
              <a:gd name="connsiteY32701" fmla="*/ 67292 h 2128862"/>
              <a:gd name="connsiteX32702" fmla="*/ 787821 w 2482948"/>
              <a:gd name="connsiteY32702" fmla="*/ 77069 h 2128862"/>
              <a:gd name="connsiteX32703" fmla="*/ 787760 w 2482948"/>
              <a:gd name="connsiteY32703" fmla="*/ 77759 h 2128862"/>
              <a:gd name="connsiteX32704" fmla="*/ 787665 w 2482948"/>
              <a:gd name="connsiteY32704" fmla="*/ 78827 h 2128862"/>
              <a:gd name="connsiteX32705" fmla="*/ 789456 w 2482948"/>
              <a:gd name="connsiteY32705" fmla="*/ 78340 h 2128862"/>
              <a:gd name="connsiteX32706" fmla="*/ 918322 w 2482948"/>
              <a:gd name="connsiteY32706" fmla="*/ 66949 h 2128862"/>
              <a:gd name="connsiteX32707" fmla="*/ 921975 w 2482948"/>
              <a:gd name="connsiteY32707" fmla="*/ 69143 h 2128862"/>
              <a:gd name="connsiteX32708" fmla="*/ 927473 w 2482948"/>
              <a:gd name="connsiteY32708" fmla="*/ 72443 h 2128862"/>
              <a:gd name="connsiteX32709" fmla="*/ 927852 w 2482948"/>
              <a:gd name="connsiteY32709" fmla="*/ 72472 h 2128862"/>
              <a:gd name="connsiteX32710" fmla="*/ 932812 w 2482948"/>
              <a:gd name="connsiteY32710" fmla="*/ 72853 h 2128862"/>
              <a:gd name="connsiteX32711" fmla="*/ 923767 w 2482948"/>
              <a:gd name="connsiteY32711" fmla="*/ 67809 h 2128862"/>
              <a:gd name="connsiteX32712" fmla="*/ 922838 w 2482948"/>
              <a:gd name="connsiteY32712" fmla="*/ 67291 h 2128862"/>
              <a:gd name="connsiteX32713" fmla="*/ 833818 w 2482948"/>
              <a:gd name="connsiteY32713" fmla="*/ 66741 h 2128862"/>
              <a:gd name="connsiteX32714" fmla="*/ 839106 w 2482948"/>
              <a:gd name="connsiteY32714" fmla="*/ 74257 h 2128862"/>
              <a:gd name="connsiteX32715" fmla="*/ 843604 w 2482948"/>
              <a:gd name="connsiteY32715" fmla="*/ 74110 h 2128862"/>
              <a:gd name="connsiteX32716" fmla="*/ 843252 w 2482948"/>
              <a:gd name="connsiteY32716" fmla="*/ 73628 h 2128862"/>
              <a:gd name="connsiteX32717" fmla="*/ 843224 w 2482948"/>
              <a:gd name="connsiteY32717" fmla="*/ 73590 h 2128862"/>
              <a:gd name="connsiteX32718" fmla="*/ 842771 w 2482948"/>
              <a:gd name="connsiteY32718" fmla="*/ 72968 h 2128862"/>
              <a:gd name="connsiteX32719" fmla="*/ 905197 w 2482948"/>
              <a:gd name="connsiteY32719" fmla="*/ 65956 h 2128862"/>
              <a:gd name="connsiteX32720" fmla="*/ 914211 w 2482948"/>
              <a:gd name="connsiteY32720" fmla="*/ 71801 h 2128862"/>
              <a:gd name="connsiteX32721" fmla="*/ 914779 w 2482948"/>
              <a:gd name="connsiteY32721" fmla="*/ 71783 h 2128862"/>
              <a:gd name="connsiteX32722" fmla="*/ 916559 w 2482948"/>
              <a:gd name="connsiteY32722" fmla="*/ 71725 h 2128862"/>
              <a:gd name="connsiteX32723" fmla="*/ 907232 w 2482948"/>
              <a:gd name="connsiteY32723" fmla="*/ 66110 h 2128862"/>
              <a:gd name="connsiteX32724" fmla="*/ 791804 w 2482948"/>
              <a:gd name="connsiteY32724" fmla="*/ 65452 h 2128862"/>
              <a:gd name="connsiteX32725" fmla="*/ 789974 w 2482948"/>
              <a:gd name="connsiteY32725" fmla="*/ 65935 h 2128862"/>
              <a:gd name="connsiteX32726" fmla="*/ 791366 w 2482948"/>
              <a:gd name="connsiteY32726" fmla="*/ 69612 h 2128862"/>
              <a:gd name="connsiteX32727" fmla="*/ 794183 w 2482948"/>
              <a:gd name="connsiteY32727" fmla="*/ 77055 h 2128862"/>
              <a:gd name="connsiteX32728" fmla="*/ 795420 w 2482948"/>
              <a:gd name="connsiteY32728" fmla="*/ 76719 h 2128862"/>
              <a:gd name="connsiteX32729" fmla="*/ 796456 w 2482948"/>
              <a:gd name="connsiteY32729" fmla="*/ 76437 h 2128862"/>
              <a:gd name="connsiteX32730" fmla="*/ 881493 w 2482948"/>
              <a:gd name="connsiteY32730" fmla="*/ 65177 h 2128862"/>
              <a:gd name="connsiteX32731" fmla="*/ 890880 w 2482948"/>
              <a:gd name="connsiteY32731" fmla="*/ 72564 h 2128862"/>
              <a:gd name="connsiteX32732" fmla="*/ 892136 w 2482948"/>
              <a:gd name="connsiteY32732" fmla="*/ 72523 h 2128862"/>
              <a:gd name="connsiteX32733" fmla="*/ 894216 w 2482948"/>
              <a:gd name="connsiteY32733" fmla="*/ 72455 h 2128862"/>
              <a:gd name="connsiteX32734" fmla="*/ 887286 w 2482948"/>
              <a:gd name="connsiteY32734" fmla="*/ 68491 h 2128862"/>
              <a:gd name="connsiteX32735" fmla="*/ 891897 w 2482948"/>
              <a:gd name="connsiteY32735" fmla="*/ 64950 h 2128862"/>
              <a:gd name="connsiteX32736" fmla="*/ 894338 w 2482948"/>
              <a:gd name="connsiteY32736" fmla="*/ 66671 h 2128862"/>
              <a:gd name="connsiteX32737" fmla="*/ 896005 w 2482948"/>
              <a:gd name="connsiteY32737" fmla="*/ 67847 h 2128862"/>
              <a:gd name="connsiteX32738" fmla="*/ 902173 w 2482948"/>
              <a:gd name="connsiteY32738" fmla="*/ 72195 h 2128862"/>
              <a:gd name="connsiteX32739" fmla="*/ 905564 w 2482948"/>
              <a:gd name="connsiteY32739" fmla="*/ 72084 h 2128862"/>
              <a:gd name="connsiteX32740" fmla="*/ 905758 w 2482948"/>
              <a:gd name="connsiteY32740" fmla="*/ 72078 h 2128862"/>
              <a:gd name="connsiteX32741" fmla="*/ 892446 w 2482948"/>
              <a:gd name="connsiteY32741" fmla="*/ 64992 h 2128862"/>
              <a:gd name="connsiteX32742" fmla="*/ 799886 w 2482948"/>
              <a:gd name="connsiteY32742" fmla="*/ 64844 h 2128862"/>
              <a:gd name="connsiteX32743" fmla="*/ 796545 w 2482948"/>
              <a:gd name="connsiteY32743" fmla="*/ 65034 h 2128862"/>
              <a:gd name="connsiteX32744" fmla="*/ 801362 w 2482948"/>
              <a:gd name="connsiteY32744" fmla="*/ 75840 h 2128862"/>
              <a:gd name="connsiteX32745" fmla="*/ 807000 w 2482948"/>
              <a:gd name="connsiteY32745" fmla="*/ 75381 h 2128862"/>
              <a:gd name="connsiteX32746" fmla="*/ 806903 w 2482948"/>
              <a:gd name="connsiteY32746" fmla="*/ 75065 h 2128862"/>
              <a:gd name="connsiteX32747" fmla="*/ 806434 w 2482948"/>
              <a:gd name="connsiteY32747" fmla="*/ 73536 h 2128862"/>
              <a:gd name="connsiteX32748" fmla="*/ 806452 w 2482948"/>
              <a:gd name="connsiteY32748" fmla="*/ 64472 h 2128862"/>
              <a:gd name="connsiteX32749" fmla="*/ 806357 w 2482948"/>
              <a:gd name="connsiteY32749" fmla="*/ 64477 h 2128862"/>
              <a:gd name="connsiteX32750" fmla="*/ 806101 w 2482948"/>
              <a:gd name="connsiteY32750" fmla="*/ 64492 h 2128862"/>
              <a:gd name="connsiteX32751" fmla="*/ 805594 w 2482948"/>
              <a:gd name="connsiteY32751" fmla="*/ 64520 h 2128862"/>
              <a:gd name="connsiteX32752" fmla="*/ 810402 w 2482948"/>
              <a:gd name="connsiteY32752" fmla="*/ 70679 h 2128862"/>
              <a:gd name="connsiteX32753" fmla="*/ 811770 w 2482948"/>
              <a:gd name="connsiteY32753" fmla="*/ 74993 h 2128862"/>
              <a:gd name="connsiteX32754" fmla="*/ 812737 w 2482948"/>
              <a:gd name="connsiteY32754" fmla="*/ 74914 h 2128862"/>
              <a:gd name="connsiteX32755" fmla="*/ 814790 w 2482948"/>
              <a:gd name="connsiteY32755" fmla="*/ 74747 h 2128862"/>
              <a:gd name="connsiteX32756" fmla="*/ 812467 w 2482948"/>
              <a:gd name="connsiteY32756" fmla="*/ 64159 h 2128862"/>
              <a:gd name="connsiteX32757" fmla="*/ 821106 w 2482948"/>
              <a:gd name="connsiteY32757" fmla="*/ 74572 h 2128862"/>
              <a:gd name="connsiteX32758" fmla="*/ 821116 w 2482948"/>
              <a:gd name="connsiteY32758" fmla="*/ 74598 h 2128862"/>
              <a:gd name="connsiteX32759" fmla="*/ 821131 w 2482948"/>
              <a:gd name="connsiteY32759" fmla="*/ 74640 h 2128862"/>
              <a:gd name="connsiteX32760" fmla="*/ 823309 w 2482948"/>
              <a:gd name="connsiteY32760" fmla="*/ 74640 h 2128862"/>
              <a:gd name="connsiteX32761" fmla="*/ 815077 w 2482948"/>
              <a:gd name="connsiteY32761" fmla="*/ 64954 h 2128862"/>
              <a:gd name="connsiteX32762" fmla="*/ 814402 w 2482948"/>
              <a:gd name="connsiteY32762" fmla="*/ 64159 h 2128862"/>
              <a:gd name="connsiteX32763" fmla="*/ 823374 w 2482948"/>
              <a:gd name="connsiteY32763" fmla="*/ 64146 h 2128862"/>
              <a:gd name="connsiteX32764" fmla="*/ 822861 w 2482948"/>
              <a:gd name="connsiteY32764" fmla="*/ 64159 h 2128862"/>
              <a:gd name="connsiteX32765" fmla="*/ 820419 w 2482948"/>
              <a:gd name="connsiteY32765" fmla="*/ 64159 h 2128862"/>
              <a:gd name="connsiteX32766" fmla="*/ 821906 w 2482948"/>
              <a:gd name="connsiteY32766" fmla="*/ 65884 h 2128862"/>
              <a:gd name="connsiteX32767" fmla="*/ 829401 w 2482948"/>
              <a:gd name="connsiteY32767" fmla="*/ 74575 h 2128862"/>
              <a:gd name="connsiteX32768" fmla="*/ 829990 w 2482948"/>
              <a:gd name="connsiteY32768" fmla="*/ 74556 h 2128862"/>
              <a:gd name="connsiteX32769" fmla="*/ 830839 w 2482948"/>
              <a:gd name="connsiteY32769" fmla="*/ 74528 h 2128862"/>
              <a:gd name="connsiteX32770" fmla="*/ 826031 w 2482948"/>
              <a:gd name="connsiteY32770" fmla="*/ 67841 h 2128862"/>
              <a:gd name="connsiteX32771" fmla="*/ 823449 w 2482948"/>
              <a:gd name="connsiteY32771" fmla="*/ 64250 h 2128862"/>
              <a:gd name="connsiteX32772" fmla="*/ 838772 w 2482948"/>
              <a:gd name="connsiteY32772" fmla="*/ 63760 h 2128862"/>
              <a:gd name="connsiteX32773" fmla="*/ 838220 w 2482948"/>
              <a:gd name="connsiteY32773" fmla="*/ 63774 h 2128862"/>
              <a:gd name="connsiteX32774" fmla="*/ 844028 w 2482948"/>
              <a:gd name="connsiteY32774" fmla="*/ 67911 h 2128862"/>
              <a:gd name="connsiteX32775" fmla="*/ 846338 w 2482948"/>
              <a:gd name="connsiteY32775" fmla="*/ 69556 h 2128862"/>
              <a:gd name="connsiteX32776" fmla="*/ 849451 w 2482948"/>
              <a:gd name="connsiteY32776" fmla="*/ 73855 h 2128862"/>
              <a:gd name="connsiteX32777" fmla="*/ 849495 w 2482948"/>
              <a:gd name="connsiteY32777" fmla="*/ 73917 h 2128862"/>
              <a:gd name="connsiteX32778" fmla="*/ 849496 w 2482948"/>
              <a:gd name="connsiteY32778" fmla="*/ 73918 h 2128862"/>
              <a:gd name="connsiteX32779" fmla="*/ 851802 w 2482948"/>
              <a:gd name="connsiteY32779" fmla="*/ 73842 h 2128862"/>
              <a:gd name="connsiteX32780" fmla="*/ 853525 w 2482948"/>
              <a:gd name="connsiteY32780" fmla="*/ 73786 h 2128862"/>
              <a:gd name="connsiteX32781" fmla="*/ 851533 w 2482948"/>
              <a:gd name="connsiteY32781" fmla="*/ 71475 h 2128862"/>
              <a:gd name="connsiteX32782" fmla="*/ 848927 w 2482948"/>
              <a:gd name="connsiteY32782" fmla="*/ 63505 h 2128862"/>
              <a:gd name="connsiteX32783" fmla="*/ 848728 w 2482948"/>
              <a:gd name="connsiteY32783" fmla="*/ 63510 h 2128862"/>
              <a:gd name="connsiteX32784" fmla="*/ 848144 w 2482948"/>
              <a:gd name="connsiteY32784" fmla="*/ 63525 h 2128862"/>
              <a:gd name="connsiteX32785" fmla="*/ 846586 w 2482948"/>
              <a:gd name="connsiteY32785" fmla="*/ 63564 h 2128862"/>
              <a:gd name="connsiteX32786" fmla="*/ 847392 w 2482948"/>
              <a:gd name="connsiteY32786" fmla="*/ 64056 h 2128862"/>
              <a:gd name="connsiteX32787" fmla="*/ 853858 w 2482948"/>
              <a:gd name="connsiteY32787" fmla="*/ 67998 h 2128862"/>
              <a:gd name="connsiteX32788" fmla="*/ 858179 w 2482948"/>
              <a:gd name="connsiteY32788" fmla="*/ 72990 h 2128862"/>
              <a:gd name="connsiteX32789" fmla="*/ 858720 w 2482948"/>
              <a:gd name="connsiteY32789" fmla="*/ 73616 h 2128862"/>
              <a:gd name="connsiteX32790" fmla="*/ 862532 w 2482948"/>
              <a:gd name="connsiteY32790" fmla="*/ 73491 h 2128862"/>
              <a:gd name="connsiteX32791" fmla="*/ 858777 w 2482948"/>
              <a:gd name="connsiteY32791" fmla="*/ 70735 h 2128862"/>
              <a:gd name="connsiteX32792" fmla="*/ 777651 w 2482948"/>
              <a:gd name="connsiteY32792" fmla="*/ 60602 h 2128862"/>
              <a:gd name="connsiteX32793" fmla="*/ 777765 w 2482948"/>
              <a:gd name="connsiteY32793" fmla="*/ 61113 h 2128862"/>
              <a:gd name="connsiteX32794" fmla="*/ 777899 w 2482948"/>
              <a:gd name="connsiteY32794" fmla="*/ 61710 h 2128862"/>
              <a:gd name="connsiteX32795" fmla="*/ 778376 w 2482948"/>
              <a:gd name="connsiteY32795" fmla="*/ 63841 h 2128862"/>
              <a:gd name="connsiteX32796" fmla="*/ 778472 w 2482948"/>
              <a:gd name="connsiteY32796" fmla="*/ 63817 h 2128862"/>
              <a:gd name="connsiteX32797" fmla="*/ 777936 w 2482948"/>
              <a:gd name="connsiteY32797" fmla="*/ 61720 h 2128862"/>
              <a:gd name="connsiteX32798" fmla="*/ 801744 w 2482948"/>
              <a:gd name="connsiteY32798" fmla="*/ 59587 h 2128862"/>
              <a:gd name="connsiteX32799" fmla="*/ 801775 w 2482948"/>
              <a:gd name="connsiteY32799" fmla="*/ 59627 h 2128862"/>
              <a:gd name="connsiteX32800" fmla="*/ 801845 w 2482948"/>
              <a:gd name="connsiteY32800" fmla="*/ 59717 h 2128862"/>
              <a:gd name="connsiteX32801" fmla="*/ 801976 w 2482948"/>
              <a:gd name="connsiteY32801" fmla="*/ 59885 h 2128862"/>
              <a:gd name="connsiteX32802" fmla="*/ 802612 w 2482948"/>
              <a:gd name="connsiteY32802" fmla="*/ 59849 h 2128862"/>
              <a:gd name="connsiteX32803" fmla="*/ 808601 w 2482948"/>
              <a:gd name="connsiteY32803" fmla="*/ 59499 h 2128862"/>
              <a:gd name="connsiteX32804" fmla="*/ 808613 w 2482948"/>
              <a:gd name="connsiteY32804" fmla="*/ 59514 h 2128862"/>
              <a:gd name="connsiteX32805" fmla="*/ 808646 w 2482948"/>
              <a:gd name="connsiteY32805" fmla="*/ 59512 h 2128862"/>
              <a:gd name="connsiteX32806" fmla="*/ 914839 w 2482948"/>
              <a:gd name="connsiteY32806" fmla="*/ 59236 h 2128862"/>
              <a:gd name="connsiteX32807" fmla="*/ 915211 w 2482948"/>
              <a:gd name="connsiteY32807" fmla="*/ 59429 h 2128862"/>
              <a:gd name="connsiteX32808" fmla="*/ 915745 w 2482948"/>
              <a:gd name="connsiteY32808" fmla="*/ 59707 h 2128862"/>
              <a:gd name="connsiteX32809" fmla="*/ 916914 w 2482948"/>
              <a:gd name="connsiteY32809" fmla="*/ 59839 h 2128862"/>
              <a:gd name="connsiteX32810" fmla="*/ 772800 w 2482948"/>
              <a:gd name="connsiteY32810" fmla="*/ 58426 h 2128862"/>
              <a:gd name="connsiteX32811" fmla="*/ 772892 w 2482948"/>
              <a:gd name="connsiteY32811" fmla="*/ 59089 h 2128862"/>
              <a:gd name="connsiteX32812" fmla="*/ 773339 w 2482948"/>
              <a:gd name="connsiteY32812" fmla="*/ 62314 h 2128862"/>
              <a:gd name="connsiteX32813" fmla="*/ 773711 w 2482948"/>
              <a:gd name="connsiteY32813" fmla="*/ 64997 h 2128862"/>
              <a:gd name="connsiteX32814" fmla="*/ 774003 w 2482948"/>
              <a:gd name="connsiteY32814" fmla="*/ 64925 h 2128862"/>
              <a:gd name="connsiteX32815" fmla="*/ 773726 w 2482948"/>
              <a:gd name="connsiteY32815" fmla="*/ 63172 h 2128862"/>
              <a:gd name="connsiteX32816" fmla="*/ 773444 w 2482948"/>
              <a:gd name="connsiteY32816" fmla="*/ 61382 h 2128862"/>
              <a:gd name="connsiteX32817" fmla="*/ 772981 w 2482948"/>
              <a:gd name="connsiteY32817" fmla="*/ 58446 h 2128862"/>
              <a:gd name="connsiteX32818" fmla="*/ 793586 w 2482948"/>
              <a:gd name="connsiteY32818" fmla="*/ 58396 h 2128862"/>
              <a:gd name="connsiteX32819" fmla="*/ 794140 w 2482948"/>
              <a:gd name="connsiteY32819" fmla="*/ 59638 h 2128862"/>
              <a:gd name="connsiteX32820" fmla="*/ 794438 w 2482948"/>
              <a:gd name="connsiteY32820" fmla="*/ 60307 h 2128862"/>
              <a:gd name="connsiteX32821" fmla="*/ 795832 w 2482948"/>
              <a:gd name="connsiteY32821" fmla="*/ 60229 h 2128862"/>
              <a:gd name="connsiteX32822" fmla="*/ 796385 w 2482948"/>
              <a:gd name="connsiteY32822" fmla="*/ 60198 h 2128862"/>
              <a:gd name="connsiteX32823" fmla="*/ 795422 w 2482948"/>
              <a:gd name="connsiteY32823" fmla="*/ 58920 h 2128862"/>
              <a:gd name="connsiteX32824" fmla="*/ 782066 w 2482948"/>
              <a:gd name="connsiteY32824" fmla="*/ 58306 h 2128862"/>
              <a:gd name="connsiteX32825" fmla="*/ 782432 w 2482948"/>
              <a:gd name="connsiteY32825" fmla="*/ 59498 h 2128862"/>
              <a:gd name="connsiteX32826" fmla="*/ 783383 w 2482948"/>
              <a:gd name="connsiteY32826" fmla="*/ 62600 h 2128862"/>
              <a:gd name="connsiteX32827" fmla="*/ 783682 w 2482948"/>
              <a:gd name="connsiteY32827" fmla="*/ 62526 h 2128862"/>
              <a:gd name="connsiteX32828" fmla="*/ 784000 w 2482948"/>
              <a:gd name="connsiteY32828" fmla="*/ 62447 h 2128862"/>
              <a:gd name="connsiteX32829" fmla="*/ 782600 w 2482948"/>
              <a:gd name="connsiteY32829" fmla="*/ 58369 h 2128862"/>
              <a:gd name="connsiteX32830" fmla="*/ 866510 w 2482948"/>
              <a:gd name="connsiteY32830" fmla="*/ 58055 h 2128862"/>
              <a:gd name="connsiteX32831" fmla="*/ 869724 w 2482948"/>
              <a:gd name="connsiteY32831" fmla="*/ 59434 h 2128862"/>
              <a:gd name="connsiteX32832" fmla="*/ 870939 w 2482948"/>
              <a:gd name="connsiteY32832" fmla="*/ 59436 h 2128862"/>
              <a:gd name="connsiteX32833" fmla="*/ 877268 w 2482948"/>
              <a:gd name="connsiteY32833" fmla="*/ 57921 h 2128862"/>
              <a:gd name="connsiteX32834" fmla="*/ 878044 w 2482948"/>
              <a:gd name="connsiteY32834" fmla="*/ 58223 h 2128862"/>
              <a:gd name="connsiteX32835" fmla="*/ 880508 w 2482948"/>
              <a:gd name="connsiteY32835" fmla="*/ 59181 h 2128862"/>
              <a:gd name="connsiteX32836" fmla="*/ 881220 w 2482948"/>
              <a:gd name="connsiteY32836" fmla="*/ 59458 h 2128862"/>
              <a:gd name="connsiteX32837" fmla="*/ 881321 w 2482948"/>
              <a:gd name="connsiteY32837" fmla="*/ 59459 h 2128862"/>
              <a:gd name="connsiteX32838" fmla="*/ 882053 w 2482948"/>
              <a:gd name="connsiteY32838" fmla="*/ 59460 h 2128862"/>
              <a:gd name="connsiteX32839" fmla="*/ 881488 w 2482948"/>
              <a:gd name="connsiteY32839" fmla="*/ 59159 h 2128862"/>
              <a:gd name="connsiteX32840" fmla="*/ 837020 w 2482948"/>
              <a:gd name="connsiteY32840" fmla="*/ 57731 h 2128862"/>
              <a:gd name="connsiteX32841" fmla="*/ 839366 w 2482948"/>
              <a:gd name="connsiteY32841" fmla="*/ 59162 h 2128862"/>
              <a:gd name="connsiteX32842" fmla="*/ 839708 w 2482948"/>
              <a:gd name="connsiteY32842" fmla="*/ 59370 h 2128862"/>
              <a:gd name="connsiteX32843" fmla="*/ 841359 w 2482948"/>
              <a:gd name="connsiteY32843" fmla="*/ 59374 h 2128862"/>
              <a:gd name="connsiteX32844" fmla="*/ 786854 w 2482948"/>
              <a:gd name="connsiteY32844" fmla="*/ 57692 h 2128862"/>
              <a:gd name="connsiteX32845" fmla="*/ 788255 w 2482948"/>
              <a:gd name="connsiteY32845" fmla="*/ 61393 h 2128862"/>
              <a:gd name="connsiteX32846" fmla="*/ 788963 w 2482948"/>
              <a:gd name="connsiteY32846" fmla="*/ 61218 h 2128862"/>
              <a:gd name="connsiteX32847" fmla="*/ 789911 w 2482948"/>
              <a:gd name="connsiteY32847" fmla="*/ 60983 h 2128862"/>
              <a:gd name="connsiteX32848" fmla="*/ 788804 w 2482948"/>
              <a:gd name="connsiteY32848" fmla="*/ 58369 h 2128862"/>
              <a:gd name="connsiteX32849" fmla="*/ 934921 w 2482948"/>
              <a:gd name="connsiteY32849" fmla="*/ 57597 h 2128862"/>
              <a:gd name="connsiteX32850" fmla="*/ 945065 w 2482948"/>
              <a:gd name="connsiteY32850" fmla="*/ 62126 h 2128862"/>
              <a:gd name="connsiteX32851" fmla="*/ 946758 w 2482948"/>
              <a:gd name="connsiteY32851" fmla="*/ 62881 h 2128862"/>
              <a:gd name="connsiteX32852" fmla="*/ 955858 w 2482948"/>
              <a:gd name="connsiteY32852" fmla="*/ 63141 h 2128862"/>
              <a:gd name="connsiteX32853" fmla="*/ 969749 w 2482948"/>
              <a:gd name="connsiteY32853" fmla="*/ 65815 h 2128862"/>
              <a:gd name="connsiteX32854" fmla="*/ 994769 w 2482948"/>
              <a:gd name="connsiteY32854" fmla="*/ 68645 h 2128862"/>
              <a:gd name="connsiteX32855" fmla="*/ 1059886 w 2482948"/>
              <a:gd name="connsiteY32855" fmla="*/ 83047 h 2128862"/>
              <a:gd name="connsiteX32856" fmla="*/ 976714 w 2482948"/>
              <a:gd name="connsiteY32856" fmla="*/ 63117 h 2128862"/>
              <a:gd name="connsiteX32857" fmla="*/ 950651 w 2482948"/>
              <a:gd name="connsiteY32857" fmla="*/ 58867 h 2128862"/>
              <a:gd name="connsiteX32858" fmla="*/ 764915 w 2482948"/>
              <a:gd name="connsiteY32858" fmla="*/ 57545 h 2128862"/>
              <a:gd name="connsiteX32859" fmla="*/ 764104 w 2482948"/>
              <a:gd name="connsiteY32859" fmla="*/ 64780 h 2128862"/>
              <a:gd name="connsiteX32860" fmla="*/ 762769 w 2482948"/>
              <a:gd name="connsiteY32860" fmla="*/ 67708 h 2128862"/>
              <a:gd name="connsiteX32861" fmla="*/ 763522 w 2482948"/>
              <a:gd name="connsiteY32861" fmla="*/ 67522 h 2128862"/>
              <a:gd name="connsiteX32862" fmla="*/ 764244 w 2482948"/>
              <a:gd name="connsiteY32862" fmla="*/ 67343 h 2128862"/>
              <a:gd name="connsiteX32863" fmla="*/ 765086 w 2482948"/>
              <a:gd name="connsiteY32863" fmla="*/ 57564 h 2128862"/>
              <a:gd name="connsiteX32864" fmla="*/ 845423 w 2482948"/>
              <a:gd name="connsiteY32864" fmla="*/ 57329 h 2128862"/>
              <a:gd name="connsiteX32865" fmla="*/ 848944 w 2482948"/>
              <a:gd name="connsiteY32865" fmla="*/ 59390 h 2128862"/>
              <a:gd name="connsiteX32866" fmla="*/ 849903 w 2482948"/>
              <a:gd name="connsiteY32866" fmla="*/ 59392 h 2128862"/>
              <a:gd name="connsiteX32867" fmla="*/ 850363 w 2482948"/>
              <a:gd name="connsiteY32867" fmla="*/ 59393 h 2128862"/>
              <a:gd name="connsiteX32868" fmla="*/ 848395 w 2482948"/>
              <a:gd name="connsiteY32868" fmla="*/ 57919 h 2128862"/>
              <a:gd name="connsiteX32869" fmla="*/ 846473 w 2482948"/>
              <a:gd name="connsiteY32869" fmla="*/ 57537 h 2128862"/>
              <a:gd name="connsiteX32870" fmla="*/ 921287 w 2482948"/>
              <a:gd name="connsiteY32870" fmla="*/ 56497 h 2128862"/>
              <a:gd name="connsiteX32871" fmla="*/ 921561 w 2482948"/>
              <a:gd name="connsiteY32871" fmla="*/ 56576 h 2128862"/>
              <a:gd name="connsiteX32872" fmla="*/ 922650 w 2482948"/>
              <a:gd name="connsiteY32872" fmla="*/ 56894 h 2128862"/>
              <a:gd name="connsiteX32873" fmla="*/ 922864 w 2482948"/>
              <a:gd name="connsiteY32873" fmla="*/ 56956 h 2128862"/>
              <a:gd name="connsiteX32874" fmla="*/ 922092 w 2482948"/>
              <a:gd name="connsiteY32874" fmla="*/ 56562 h 2128862"/>
              <a:gd name="connsiteX32875" fmla="*/ 852315 w 2482948"/>
              <a:gd name="connsiteY32875" fmla="*/ 56370 h 2128862"/>
              <a:gd name="connsiteX32876" fmla="*/ 856323 w 2482948"/>
              <a:gd name="connsiteY32876" fmla="*/ 58286 h 2128862"/>
              <a:gd name="connsiteX32877" fmla="*/ 857294 w 2482948"/>
              <a:gd name="connsiteY32877" fmla="*/ 58749 h 2128862"/>
              <a:gd name="connsiteX32878" fmla="*/ 858677 w 2482948"/>
              <a:gd name="connsiteY32878" fmla="*/ 59410 h 2128862"/>
              <a:gd name="connsiteX32879" fmla="*/ 858916 w 2482948"/>
              <a:gd name="connsiteY32879" fmla="*/ 59411 h 2128862"/>
              <a:gd name="connsiteX32880" fmla="*/ 856227 w 2482948"/>
              <a:gd name="connsiteY32880" fmla="*/ 57615 h 2128862"/>
              <a:gd name="connsiteX32881" fmla="*/ 855231 w 2482948"/>
              <a:gd name="connsiteY32881" fmla="*/ 56950 h 2128862"/>
              <a:gd name="connsiteX32882" fmla="*/ 855124 w 2482948"/>
              <a:gd name="connsiteY32882" fmla="*/ 56878 h 2128862"/>
              <a:gd name="connsiteX32883" fmla="*/ 870718 w 2482948"/>
              <a:gd name="connsiteY32883" fmla="*/ 39844 h 2128862"/>
              <a:gd name="connsiteX32884" fmla="*/ 876575 w 2482948"/>
              <a:gd name="connsiteY32884" fmla="*/ 41329 h 2128862"/>
              <a:gd name="connsiteX32885" fmla="*/ 906462 w 2482948"/>
              <a:gd name="connsiteY32885" fmla="*/ 48902 h 2128862"/>
              <a:gd name="connsiteX32886" fmla="*/ 909220 w 2482948"/>
              <a:gd name="connsiteY32886" fmla="*/ 49002 h 2128862"/>
              <a:gd name="connsiteX32887" fmla="*/ 910879 w 2482948"/>
              <a:gd name="connsiteY32887" fmla="*/ 49062 h 2128862"/>
              <a:gd name="connsiteX32888" fmla="*/ 973880 w 2482948"/>
              <a:gd name="connsiteY32888" fmla="*/ 58434 h 2128862"/>
              <a:gd name="connsiteX32889" fmla="*/ 993404 w 2482948"/>
              <a:gd name="connsiteY32889" fmla="*/ 61338 h 2128862"/>
              <a:gd name="connsiteX32890" fmla="*/ 998734 w 2482948"/>
              <a:gd name="connsiteY32890" fmla="*/ 62706 h 2128862"/>
              <a:gd name="connsiteX32891" fmla="*/ 1019074 w 2482948"/>
              <a:gd name="connsiteY32891" fmla="*/ 67926 h 2128862"/>
              <a:gd name="connsiteX32892" fmla="*/ 1030535 w 2482948"/>
              <a:gd name="connsiteY32892" fmla="*/ 69925 h 2128862"/>
              <a:gd name="connsiteX32893" fmla="*/ 1042971 w 2482948"/>
              <a:gd name="connsiteY32893" fmla="*/ 74060 h 2128862"/>
              <a:gd name="connsiteX32894" fmla="*/ 1053651 w 2482948"/>
              <a:gd name="connsiteY32894" fmla="*/ 76801 h 2128862"/>
              <a:gd name="connsiteX32895" fmla="*/ 1064828 w 2482948"/>
              <a:gd name="connsiteY32895" fmla="*/ 79670 h 2128862"/>
              <a:gd name="connsiteX32896" fmla="*/ 1124643 w 2482948"/>
              <a:gd name="connsiteY32896" fmla="*/ 101217 h 2128862"/>
              <a:gd name="connsiteX32897" fmla="*/ 1162243 w 2482948"/>
              <a:gd name="connsiteY32897" fmla="*/ 118499 h 2128862"/>
              <a:gd name="connsiteX32898" fmla="*/ 1161878 w 2482948"/>
              <a:gd name="connsiteY32898" fmla="*/ 118276 h 2128862"/>
              <a:gd name="connsiteX32899" fmla="*/ 1161615 w 2482948"/>
              <a:gd name="connsiteY32899" fmla="*/ 118116 h 2128862"/>
              <a:gd name="connsiteX32900" fmla="*/ 1129697 w 2482948"/>
              <a:gd name="connsiteY32900" fmla="*/ 102217 h 2128862"/>
              <a:gd name="connsiteX32901" fmla="*/ 1122960 w 2482948"/>
              <a:gd name="connsiteY32901" fmla="*/ 99349 h 2128862"/>
              <a:gd name="connsiteX32902" fmla="*/ 1108496 w 2482948"/>
              <a:gd name="connsiteY32902" fmla="*/ 93192 h 2128862"/>
              <a:gd name="connsiteX32903" fmla="*/ 1062026 w 2482948"/>
              <a:gd name="connsiteY32903" fmla="*/ 74855 h 2128862"/>
              <a:gd name="connsiteX32904" fmla="*/ 963675 w 2482948"/>
              <a:gd name="connsiteY32904" fmla="*/ 49717 h 2128862"/>
              <a:gd name="connsiteX32905" fmla="*/ 935898 w 2482948"/>
              <a:gd name="connsiteY32905" fmla="*/ 44972 h 2128862"/>
              <a:gd name="connsiteX32906" fmla="*/ 782185 w 2482948"/>
              <a:gd name="connsiteY32906" fmla="*/ 35203 h 2128862"/>
              <a:gd name="connsiteX32907" fmla="*/ 762211 w 2482948"/>
              <a:gd name="connsiteY32907" fmla="*/ 39120 h 2128862"/>
              <a:gd name="connsiteX32908" fmla="*/ 802067 w 2482948"/>
              <a:gd name="connsiteY32908" fmla="*/ 35342 h 2128862"/>
              <a:gd name="connsiteX32909" fmla="*/ 788941 w 2482948"/>
              <a:gd name="connsiteY32909" fmla="*/ 35342 h 2128862"/>
              <a:gd name="connsiteX32910" fmla="*/ 789630 w 2482948"/>
              <a:gd name="connsiteY32910" fmla="*/ 35203 h 2128862"/>
              <a:gd name="connsiteX32911" fmla="*/ 775566 w 2482948"/>
              <a:gd name="connsiteY32911" fmla="*/ 19898 h 2128862"/>
              <a:gd name="connsiteX32912" fmla="*/ 774325 w 2482948"/>
              <a:gd name="connsiteY32912" fmla="*/ 20037 h 2128862"/>
              <a:gd name="connsiteX32913" fmla="*/ 733283 w 2482948"/>
              <a:gd name="connsiteY32913" fmla="*/ 27009 h 2128862"/>
              <a:gd name="connsiteX32914" fmla="*/ 685906 w 2482948"/>
              <a:gd name="connsiteY32914" fmla="*/ 47683 h 2128862"/>
              <a:gd name="connsiteX32915" fmla="*/ 638160 w 2482948"/>
              <a:gd name="connsiteY32915" fmla="*/ 78318 h 2128862"/>
              <a:gd name="connsiteX32916" fmla="*/ 670559 w 2482948"/>
              <a:gd name="connsiteY32916" fmla="*/ 63319 h 2128862"/>
              <a:gd name="connsiteX32917" fmla="*/ 684962 w 2482948"/>
              <a:gd name="connsiteY32917" fmla="*/ 56651 h 2128862"/>
              <a:gd name="connsiteX32918" fmla="*/ 706955 w 2482948"/>
              <a:gd name="connsiteY32918" fmla="*/ 51019 h 2128862"/>
              <a:gd name="connsiteX32919" fmla="*/ 718334 w 2482948"/>
              <a:gd name="connsiteY32919" fmla="*/ 48106 h 2128862"/>
              <a:gd name="connsiteX32920" fmla="*/ 740663 w 2482948"/>
              <a:gd name="connsiteY32920" fmla="*/ 38236 h 2128862"/>
              <a:gd name="connsiteX32921" fmla="*/ 781357 w 2482948"/>
              <a:gd name="connsiteY32921" fmla="*/ 30516 h 2128862"/>
              <a:gd name="connsiteX32922" fmla="*/ 813486 w 2482948"/>
              <a:gd name="connsiteY32922" fmla="*/ 30516 h 2128862"/>
              <a:gd name="connsiteX32923" fmla="*/ 907470 w 2482948"/>
              <a:gd name="connsiteY32923" fmla="*/ 35338 h 2128862"/>
              <a:gd name="connsiteX32924" fmla="*/ 913231 w 2482948"/>
              <a:gd name="connsiteY32924" fmla="*/ 36335 h 2128862"/>
              <a:gd name="connsiteX32925" fmla="*/ 975719 w 2482948"/>
              <a:gd name="connsiteY32925" fmla="*/ 47149 h 2128862"/>
              <a:gd name="connsiteX32926" fmla="*/ 951245 w 2482948"/>
              <a:gd name="connsiteY32926" fmla="*/ 40705 h 2128862"/>
              <a:gd name="connsiteX32927" fmla="*/ 925854 w 2482948"/>
              <a:gd name="connsiteY32927" fmla="*/ 34020 h 2128862"/>
              <a:gd name="connsiteX32928" fmla="*/ 807694 w 2482948"/>
              <a:gd name="connsiteY32928" fmla="*/ 20726 h 2128862"/>
              <a:gd name="connsiteX32929" fmla="*/ 775566 w 2482948"/>
              <a:gd name="connsiteY32929" fmla="*/ 19898 h 2128862"/>
              <a:gd name="connsiteX32930" fmla="*/ 767294 w 2482948"/>
              <a:gd name="connsiteY32930" fmla="*/ 4731 h 2128862"/>
              <a:gd name="connsiteX32931" fmla="*/ 326887 w 2482948"/>
              <a:gd name="connsiteY32931" fmla="*/ 384744 h 2128862"/>
              <a:gd name="connsiteX32932" fmla="*/ 213591 w 2482948"/>
              <a:gd name="connsiteY32932" fmla="*/ 557490 h 2128862"/>
              <a:gd name="connsiteX32933" fmla="*/ 182508 w 2482948"/>
              <a:gd name="connsiteY32933" fmla="*/ 613917 h 2128862"/>
              <a:gd name="connsiteX32934" fmla="*/ 169447 w 2482948"/>
              <a:gd name="connsiteY32934" fmla="*/ 638699 h 2128862"/>
              <a:gd name="connsiteX32935" fmla="*/ 121647 w 2482948"/>
              <a:gd name="connsiteY32935" fmla="*/ 729403 h 2128862"/>
              <a:gd name="connsiteX32936" fmla="*/ 93874 w 2482948"/>
              <a:gd name="connsiteY32936" fmla="*/ 792978 h 2128862"/>
              <a:gd name="connsiteX32937" fmla="*/ 67360 w 2482948"/>
              <a:gd name="connsiteY32937" fmla="*/ 860425 h 2128862"/>
              <a:gd name="connsiteX32938" fmla="*/ 54650 w 2482948"/>
              <a:gd name="connsiteY32938" fmla="*/ 892757 h 2128862"/>
              <a:gd name="connsiteX32939" fmla="*/ 21601 w 2482948"/>
              <a:gd name="connsiteY32939" fmla="*/ 1000633 h 2128862"/>
              <a:gd name="connsiteX32940" fmla="*/ 21598 w 2482948"/>
              <a:gd name="connsiteY32940" fmla="*/ 1000644 h 2128862"/>
              <a:gd name="connsiteX32941" fmla="*/ 8803 w 2482948"/>
              <a:gd name="connsiteY32941" fmla="*/ 1073100 h 2128862"/>
              <a:gd name="connsiteX32942" fmla="*/ 8805 w 2482948"/>
              <a:gd name="connsiteY32942" fmla="*/ 1073116 h 2128862"/>
              <a:gd name="connsiteX32943" fmla="*/ 8810 w 2482948"/>
              <a:gd name="connsiteY32943" fmla="*/ 1073166 h 2128862"/>
              <a:gd name="connsiteX32944" fmla="*/ 8818 w 2482948"/>
              <a:gd name="connsiteY32944" fmla="*/ 1073242 h 2128862"/>
              <a:gd name="connsiteX32945" fmla="*/ 19715 w 2482948"/>
              <a:gd name="connsiteY32945" fmla="*/ 1023917 h 2128862"/>
              <a:gd name="connsiteX32946" fmla="*/ 28576 w 2482948"/>
              <a:gd name="connsiteY32946" fmla="*/ 983808 h 2128862"/>
              <a:gd name="connsiteX32947" fmla="*/ 58009 w 2482948"/>
              <a:gd name="connsiteY32947" fmla="*/ 893542 h 2128862"/>
              <a:gd name="connsiteX32948" fmla="*/ 283315 w 2482948"/>
              <a:gd name="connsiteY32948" fmla="*/ 467475 h 2128862"/>
              <a:gd name="connsiteX32949" fmla="*/ 332677 w 2482948"/>
              <a:gd name="connsiteY32949" fmla="*/ 397153 h 2128862"/>
              <a:gd name="connsiteX32950" fmla="*/ 396846 w 2482948"/>
              <a:gd name="connsiteY32950" fmla="*/ 313051 h 2128862"/>
              <a:gd name="connsiteX32951" fmla="*/ 398218 w 2482948"/>
              <a:gd name="connsiteY32951" fmla="*/ 311421 h 2128862"/>
              <a:gd name="connsiteX32952" fmla="*/ 418093 w 2482948"/>
              <a:gd name="connsiteY32952" fmla="*/ 287804 h 2128862"/>
              <a:gd name="connsiteX32953" fmla="*/ 428593 w 2482948"/>
              <a:gd name="connsiteY32953" fmla="*/ 274362 h 2128862"/>
              <a:gd name="connsiteX32954" fmla="*/ 439051 w 2482948"/>
              <a:gd name="connsiteY32954" fmla="*/ 262899 h 2128862"/>
              <a:gd name="connsiteX32955" fmla="*/ 454526 w 2482948"/>
              <a:gd name="connsiteY32955" fmla="*/ 244511 h 2128862"/>
              <a:gd name="connsiteX32956" fmla="*/ 459984 w 2482948"/>
              <a:gd name="connsiteY32956" fmla="*/ 238025 h 2128862"/>
              <a:gd name="connsiteX32957" fmla="*/ 521308 w 2482948"/>
              <a:gd name="connsiteY32957" fmla="*/ 172743 h 2128862"/>
              <a:gd name="connsiteX32958" fmla="*/ 521319 w 2482948"/>
              <a:gd name="connsiteY32958" fmla="*/ 172731 h 2128862"/>
              <a:gd name="connsiteX32959" fmla="*/ 540292 w 2482948"/>
              <a:gd name="connsiteY32959" fmla="*/ 155005 h 2128862"/>
              <a:gd name="connsiteX32960" fmla="*/ 541761 w 2482948"/>
              <a:gd name="connsiteY32960" fmla="*/ 153633 h 2128862"/>
              <a:gd name="connsiteX32961" fmla="*/ 573238 w 2482948"/>
              <a:gd name="connsiteY32961" fmla="*/ 121311 h 2128862"/>
              <a:gd name="connsiteX32962" fmla="*/ 596297 w 2482948"/>
              <a:gd name="connsiteY32962" fmla="*/ 104998 h 2128862"/>
              <a:gd name="connsiteX32963" fmla="*/ 635490 w 2482948"/>
              <a:gd name="connsiteY32963" fmla="*/ 73984 h 2128862"/>
              <a:gd name="connsiteX32964" fmla="*/ 646564 w 2482948"/>
              <a:gd name="connsiteY32964" fmla="*/ 67045 h 2128862"/>
              <a:gd name="connsiteX32965" fmla="*/ 686780 w 2482948"/>
              <a:gd name="connsiteY32965" fmla="*/ 41848 h 2128862"/>
              <a:gd name="connsiteX32966" fmla="*/ 690738 w 2482948"/>
              <a:gd name="connsiteY32966" fmla="*/ 40162 h 2128862"/>
              <a:gd name="connsiteX32967" fmla="*/ 702172 w 2482948"/>
              <a:gd name="connsiteY32967" fmla="*/ 35291 h 2128862"/>
              <a:gd name="connsiteX32968" fmla="*/ 710639 w 2482948"/>
              <a:gd name="connsiteY32968" fmla="*/ 30378 h 2128862"/>
              <a:gd name="connsiteX32969" fmla="*/ 725365 w 2482948"/>
              <a:gd name="connsiteY32969" fmla="*/ 25411 h 2128862"/>
              <a:gd name="connsiteX32970" fmla="*/ 733178 w 2482948"/>
              <a:gd name="connsiteY32970" fmla="*/ 22083 h 2128862"/>
              <a:gd name="connsiteX32971" fmla="*/ 735437 w 2482948"/>
              <a:gd name="connsiteY32971" fmla="*/ 21709 h 2128862"/>
              <a:gd name="connsiteX32972" fmla="*/ 737208 w 2482948"/>
              <a:gd name="connsiteY32972" fmla="*/ 21416 h 2128862"/>
              <a:gd name="connsiteX32973" fmla="*/ 743923 w 2482948"/>
              <a:gd name="connsiteY32973" fmla="*/ 19152 h 2128862"/>
              <a:gd name="connsiteX32974" fmla="*/ 773911 w 2482948"/>
              <a:gd name="connsiteY32974" fmla="*/ 15348 h 2128862"/>
              <a:gd name="connsiteX32975" fmla="*/ 775428 w 2482948"/>
              <a:gd name="connsiteY32975" fmla="*/ 15348 h 2128862"/>
              <a:gd name="connsiteX32976" fmla="*/ 807694 w 2482948"/>
              <a:gd name="connsiteY32976" fmla="*/ 16174 h 2128862"/>
              <a:gd name="connsiteX32977" fmla="*/ 926541 w 2482948"/>
              <a:gd name="connsiteY32977" fmla="*/ 29310 h 2128862"/>
              <a:gd name="connsiteX32978" fmla="*/ 1002355 w 2482948"/>
              <a:gd name="connsiteY32978" fmla="*/ 49115 h 2128862"/>
              <a:gd name="connsiteX32979" fmla="*/ 1038758 w 2482948"/>
              <a:gd name="connsiteY32979" fmla="*/ 58625 h 2128862"/>
              <a:gd name="connsiteX32980" fmla="*/ 1027388 w 2482948"/>
              <a:gd name="connsiteY32980" fmla="*/ 53687 h 2128862"/>
              <a:gd name="connsiteX32981" fmla="*/ 770327 w 2482948"/>
              <a:gd name="connsiteY32981" fmla="*/ 4869 h 2128862"/>
              <a:gd name="connsiteX32982" fmla="*/ 770465 w 2482948"/>
              <a:gd name="connsiteY32982" fmla="*/ 44 h 2128862"/>
              <a:gd name="connsiteX32983" fmla="*/ 1262166 w 2482948"/>
              <a:gd name="connsiteY32983" fmla="*/ 171434 h 2128862"/>
              <a:gd name="connsiteX32984" fmla="*/ 1265337 w 2482948"/>
              <a:gd name="connsiteY32984" fmla="*/ 175572 h 2128862"/>
              <a:gd name="connsiteX32985" fmla="*/ 1283124 w 2482948"/>
              <a:gd name="connsiteY32985" fmla="*/ 208388 h 2128862"/>
              <a:gd name="connsiteX32986" fmla="*/ 1289329 w 2482948"/>
              <a:gd name="connsiteY32986" fmla="*/ 245341 h 2128862"/>
              <a:gd name="connsiteX32987" fmla="*/ 1282838 w 2482948"/>
              <a:gd name="connsiteY32987" fmla="*/ 281180 h 2128862"/>
              <a:gd name="connsiteX32988" fmla="*/ 1281225 w 2482948"/>
              <a:gd name="connsiteY32988" fmla="*/ 283895 h 2128862"/>
              <a:gd name="connsiteX32989" fmla="*/ 1806185 w 2482948"/>
              <a:gd name="connsiteY32989" fmla="*/ 514427 h 2128862"/>
              <a:gd name="connsiteX32990" fmla="*/ 1806206 w 2482948"/>
              <a:gd name="connsiteY32990" fmla="*/ 514406 h 2128862"/>
              <a:gd name="connsiteX32991" fmla="*/ 1806293 w 2482948"/>
              <a:gd name="connsiteY32991" fmla="*/ 514318 h 2128862"/>
              <a:gd name="connsiteX32992" fmla="*/ 1807309 w 2482948"/>
              <a:gd name="connsiteY32992" fmla="*/ 513291 h 2128862"/>
              <a:gd name="connsiteX32993" fmla="*/ 1848593 w 2482948"/>
              <a:gd name="connsiteY32993" fmla="*/ 482643 h 2128862"/>
              <a:gd name="connsiteX32994" fmla="*/ 1851074 w 2482948"/>
              <a:gd name="connsiteY32994" fmla="*/ 481816 h 2128862"/>
              <a:gd name="connsiteX32995" fmla="*/ 2007023 w 2482948"/>
              <a:gd name="connsiteY32995" fmla="*/ 471337 h 2128862"/>
              <a:gd name="connsiteX32996" fmla="*/ 2370215 w 2482948"/>
              <a:gd name="connsiteY32996" fmla="*/ 589919 h 2128862"/>
              <a:gd name="connsiteX32997" fmla="*/ 2371975 w 2482948"/>
              <a:gd name="connsiteY32997" fmla="*/ 591558 h 2128862"/>
              <a:gd name="connsiteX32998" fmla="*/ 2372006 w 2482948"/>
              <a:gd name="connsiteY32998" fmla="*/ 591574 h 2128862"/>
              <a:gd name="connsiteX32999" fmla="*/ 2374100 w 2482948"/>
              <a:gd name="connsiteY32999" fmla="*/ 593537 h 2128862"/>
              <a:gd name="connsiteX33000" fmla="*/ 2387069 w 2482948"/>
              <a:gd name="connsiteY33000" fmla="*/ 605613 h 2128862"/>
              <a:gd name="connsiteX33001" fmla="*/ 2402233 w 2482948"/>
              <a:gd name="connsiteY33001" fmla="*/ 619732 h 2128862"/>
              <a:gd name="connsiteX33002" fmla="*/ 2417585 w 2482948"/>
              <a:gd name="connsiteY33002" fmla="*/ 634027 h 2128862"/>
              <a:gd name="connsiteX33003" fmla="*/ 2418001 w 2482948"/>
              <a:gd name="connsiteY33003" fmla="*/ 634689 h 2128862"/>
              <a:gd name="connsiteX33004" fmla="*/ 2418199 w 2482948"/>
              <a:gd name="connsiteY33004" fmla="*/ 634875 h 2128862"/>
              <a:gd name="connsiteX33005" fmla="*/ 2418293 w 2482948"/>
              <a:gd name="connsiteY33005" fmla="*/ 634963 h 2128862"/>
              <a:gd name="connsiteX33006" fmla="*/ 2418334 w 2482948"/>
              <a:gd name="connsiteY33006" fmla="*/ 635002 h 2128862"/>
              <a:gd name="connsiteX33007" fmla="*/ 2423512 w 2482948"/>
              <a:gd name="connsiteY33007" fmla="*/ 643442 h 2128862"/>
              <a:gd name="connsiteX33008" fmla="*/ 2424170 w 2482948"/>
              <a:gd name="connsiteY33008" fmla="*/ 644515 h 2128862"/>
              <a:gd name="connsiteX33009" fmla="*/ 2426395 w 2482948"/>
              <a:gd name="connsiteY33009" fmla="*/ 648058 h 2128862"/>
              <a:gd name="connsiteX33010" fmla="*/ 2433755 w 2482948"/>
              <a:gd name="connsiteY33010" fmla="*/ 659781 h 2128862"/>
              <a:gd name="connsiteX33011" fmla="*/ 2454962 w 2482948"/>
              <a:gd name="connsiteY33011" fmla="*/ 693557 h 2128862"/>
              <a:gd name="connsiteX33012" fmla="*/ 2481901 w 2482948"/>
              <a:gd name="connsiteY33012" fmla="*/ 821705 h 2128862"/>
              <a:gd name="connsiteX33013" fmla="*/ 2479950 w 2482948"/>
              <a:gd name="connsiteY33013" fmla="*/ 834111 h 2128862"/>
              <a:gd name="connsiteX33014" fmla="*/ 2479026 w 2482948"/>
              <a:gd name="connsiteY33014" fmla="*/ 838937 h 2128862"/>
              <a:gd name="connsiteX33015" fmla="*/ 2478706 w 2482948"/>
              <a:gd name="connsiteY33015" fmla="*/ 840607 h 2128862"/>
              <a:gd name="connsiteX33016" fmla="*/ 2478273 w 2482948"/>
              <a:gd name="connsiteY33016" fmla="*/ 843172 h 2128862"/>
              <a:gd name="connsiteX33017" fmla="*/ 2477469 w 2482948"/>
              <a:gd name="connsiteY33017" fmla="*/ 847071 h 2128862"/>
              <a:gd name="connsiteX33018" fmla="*/ 2477096 w 2482948"/>
              <a:gd name="connsiteY33018" fmla="*/ 849018 h 2128862"/>
              <a:gd name="connsiteX33019" fmla="*/ 2476134 w 2482948"/>
              <a:gd name="connsiteY33019" fmla="*/ 854041 h 2128862"/>
              <a:gd name="connsiteX33020" fmla="*/ 2474169 w 2482948"/>
              <a:gd name="connsiteY33020" fmla="*/ 863071 h 2128862"/>
              <a:gd name="connsiteX33021" fmla="*/ 2470488 w 2482948"/>
              <a:gd name="connsiteY33021" fmla="*/ 880923 h 2128862"/>
              <a:gd name="connsiteX33022" fmla="*/ 2465543 w 2482948"/>
              <a:gd name="connsiteY33022" fmla="*/ 902707 h 2128862"/>
              <a:gd name="connsiteX33023" fmla="*/ 2463883 w 2482948"/>
              <a:gd name="connsiteY33023" fmla="*/ 910332 h 2128862"/>
              <a:gd name="connsiteX33024" fmla="*/ 2463045 w 2482948"/>
              <a:gd name="connsiteY33024" fmla="*/ 914183 h 2128862"/>
              <a:gd name="connsiteX33025" fmla="*/ 2462491 w 2482948"/>
              <a:gd name="connsiteY33025" fmla="*/ 916476 h 2128862"/>
              <a:gd name="connsiteX33026" fmla="*/ 2461267 w 2482948"/>
              <a:gd name="connsiteY33026" fmla="*/ 921542 h 2128862"/>
              <a:gd name="connsiteX33027" fmla="*/ 2458659 w 2482948"/>
              <a:gd name="connsiteY33027" fmla="*/ 933027 h 2128862"/>
              <a:gd name="connsiteX33028" fmla="*/ 2442929 w 2482948"/>
              <a:gd name="connsiteY33028" fmla="*/ 997425 h 2128862"/>
              <a:gd name="connsiteX33029" fmla="*/ 2442905 w 2482948"/>
              <a:gd name="connsiteY33029" fmla="*/ 997525 h 2128862"/>
              <a:gd name="connsiteX33030" fmla="*/ 2442898 w 2482948"/>
              <a:gd name="connsiteY33030" fmla="*/ 997554 h 2128862"/>
              <a:gd name="connsiteX33031" fmla="*/ 2442889 w 2482948"/>
              <a:gd name="connsiteY33031" fmla="*/ 997589 h 2128862"/>
              <a:gd name="connsiteX33032" fmla="*/ 2442877 w 2482948"/>
              <a:gd name="connsiteY33032" fmla="*/ 997634 h 2128862"/>
              <a:gd name="connsiteX33033" fmla="*/ 2423315 w 2482948"/>
              <a:gd name="connsiteY33033" fmla="*/ 1072574 h 2128862"/>
              <a:gd name="connsiteX33034" fmla="*/ 2418995 w 2482948"/>
              <a:gd name="connsiteY33034" fmla="*/ 1088076 h 2128862"/>
              <a:gd name="connsiteX33035" fmla="*/ 2418273 w 2482948"/>
              <a:gd name="connsiteY33035" fmla="*/ 1090811 h 2128862"/>
              <a:gd name="connsiteX33036" fmla="*/ 2415957 w 2482948"/>
              <a:gd name="connsiteY33036" fmla="*/ 1099579 h 2128862"/>
              <a:gd name="connsiteX33037" fmla="*/ 2410901 w 2482948"/>
              <a:gd name="connsiteY33037" fmla="*/ 1117120 h 2128862"/>
              <a:gd name="connsiteX33038" fmla="*/ 2400023 w 2482948"/>
              <a:gd name="connsiteY33038" fmla="*/ 1156156 h 2128862"/>
              <a:gd name="connsiteX33039" fmla="*/ 2394527 w 2482948"/>
              <a:gd name="connsiteY33039" fmla="*/ 1173921 h 2128862"/>
              <a:gd name="connsiteX33040" fmla="*/ 2382489 w 2482948"/>
              <a:gd name="connsiteY33040" fmla="*/ 1215681 h 2128862"/>
              <a:gd name="connsiteX33041" fmla="*/ 2365923 w 2482948"/>
              <a:gd name="connsiteY33041" fmla="*/ 1268051 h 2128862"/>
              <a:gd name="connsiteX33042" fmla="*/ 2342759 w 2482948"/>
              <a:gd name="connsiteY33042" fmla="*/ 1341282 h 2128862"/>
              <a:gd name="connsiteX33043" fmla="*/ 2342758 w 2482948"/>
              <a:gd name="connsiteY33043" fmla="*/ 1341284 h 2128862"/>
              <a:gd name="connsiteX33044" fmla="*/ 2314348 w 2482948"/>
              <a:gd name="connsiteY33044" fmla="*/ 1417696 h 2128862"/>
              <a:gd name="connsiteX33045" fmla="*/ 2312751 w 2482948"/>
              <a:gd name="connsiteY33045" fmla="*/ 1422474 h 2128862"/>
              <a:gd name="connsiteX33046" fmla="*/ 2308977 w 2482948"/>
              <a:gd name="connsiteY33046" fmla="*/ 1433762 h 2128862"/>
              <a:gd name="connsiteX33047" fmla="*/ 2305202 w 2482948"/>
              <a:gd name="connsiteY33047" fmla="*/ 1445053 h 2128862"/>
              <a:gd name="connsiteX33048" fmla="*/ 2278444 w 2482948"/>
              <a:gd name="connsiteY33048" fmla="*/ 1514263 h 2128862"/>
              <a:gd name="connsiteX33049" fmla="*/ 2245566 w 2482948"/>
              <a:gd name="connsiteY33049" fmla="*/ 1602689 h 2128862"/>
              <a:gd name="connsiteX33050" fmla="*/ 2199656 w 2482948"/>
              <a:gd name="connsiteY33050" fmla="*/ 1706216 h 2128862"/>
              <a:gd name="connsiteX33051" fmla="*/ 2185181 w 2482948"/>
              <a:gd name="connsiteY33051" fmla="*/ 1735092 h 2128862"/>
              <a:gd name="connsiteX33052" fmla="*/ 2169099 w 2482948"/>
              <a:gd name="connsiteY33052" fmla="*/ 1767174 h 2128862"/>
              <a:gd name="connsiteX33053" fmla="*/ 2168271 w 2482948"/>
              <a:gd name="connsiteY33053" fmla="*/ 1768968 h 2128862"/>
              <a:gd name="connsiteX33054" fmla="*/ 2168075 w 2482948"/>
              <a:gd name="connsiteY33054" fmla="*/ 1769300 h 2128862"/>
              <a:gd name="connsiteX33055" fmla="*/ 2167805 w 2482948"/>
              <a:gd name="connsiteY33055" fmla="*/ 1769755 h 2128862"/>
              <a:gd name="connsiteX33056" fmla="*/ 2166531 w 2482948"/>
              <a:gd name="connsiteY33056" fmla="*/ 1772297 h 2128862"/>
              <a:gd name="connsiteX33057" fmla="*/ 2166059 w 2482948"/>
              <a:gd name="connsiteY33057" fmla="*/ 1773239 h 2128862"/>
              <a:gd name="connsiteX33058" fmla="*/ 2153368 w 2482948"/>
              <a:gd name="connsiteY33058" fmla="*/ 1798556 h 2128862"/>
              <a:gd name="connsiteX33059" fmla="*/ 2153363 w 2482948"/>
              <a:gd name="connsiteY33059" fmla="*/ 1798564 h 2128862"/>
              <a:gd name="connsiteX33060" fmla="*/ 2134254 w 2482948"/>
              <a:gd name="connsiteY33060" fmla="*/ 1831795 h 2128862"/>
              <a:gd name="connsiteX33061" fmla="*/ 2106737 w 2482948"/>
              <a:gd name="connsiteY33061" fmla="*/ 1879649 h 2128862"/>
              <a:gd name="connsiteX33062" fmla="*/ 2101893 w 2482948"/>
              <a:gd name="connsiteY33062" fmla="*/ 1886852 h 2128862"/>
              <a:gd name="connsiteX33063" fmla="*/ 2091088 w 2482948"/>
              <a:gd name="connsiteY33063" fmla="*/ 1902917 h 2128862"/>
              <a:gd name="connsiteX33064" fmla="*/ 2083304 w 2482948"/>
              <a:gd name="connsiteY33064" fmla="*/ 1915960 h 2128862"/>
              <a:gd name="connsiteX33065" fmla="*/ 2075454 w 2482948"/>
              <a:gd name="connsiteY33065" fmla="*/ 1926162 h 2128862"/>
              <a:gd name="connsiteX33066" fmla="*/ 2059799 w 2482948"/>
              <a:gd name="connsiteY33066" fmla="*/ 1949437 h 2128862"/>
              <a:gd name="connsiteX33067" fmla="*/ 2012590 w 2482948"/>
              <a:gd name="connsiteY33067" fmla="*/ 2007863 h 2128862"/>
              <a:gd name="connsiteX33068" fmla="*/ 1984796 w 2482948"/>
              <a:gd name="connsiteY33068" fmla="*/ 2035399 h 2128862"/>
              <a:gd name="connsiteX33069" fmla="*/ 1965145 w 2482948"/>
              <a:gd name="connsiteY33069" fmla="*/ 2054869 h 2128862"/>
              <a:gd name="connsiteX33070" fmla="*/ 1949270 w 2482948"/>
              <a:gd name="connsiteY33070" fmla="*/ 2066706 h 2128862"/>
              <a:gd name="connsiteX33071" fmla="*/ 1941345 w 2482948"/>
              <a:gd name="connsiteY33071" fmla="*/ 2074070 h 2128862"/>
              <a:gd name="connsiteX33072" fmla="*/ 1933394 w 2482948"/>
              <a:gd name="connsiteY33072" fmla="*/ 2078543 h 2128862"/>
              <a:gd name="connsiteX33073" fmla="*/ 1927645 w 2482948"/>
              <a:gd name="connsiteY33073" fmla="*/ 2082830 h 2128862"/>
              <a:gd name="connsiteX33074" fmla="*/ 1917500 w 2482948"/>
              <a:gd name="connsiteY33074" fmla="*/ 2090395 h 2128862"/>
              <a:gd name="connsiteX33075" fmla="*/ 1869689 w 2482948"/>
              <a:gd name="connsiteY33075" fmla="*/ 2114384 h 2128862"/>
              <a:gd name="connsiteX33076" fmla="*/ 1796512 w 2482948"/>
              <a:gd name="connsiteY33076" fmla="*/ 2128853 h 2128862"/>
              <a:gd name="connsiteX33077" fmla="*/ 1796472 w 2482948"/>
              <a:gd name="connsiteY33077" fmla="*/ 2128861 h 2128862"/>
              <a:gd name="connsiteX33078" fmla="*/ 1796471 w 2482948"/>
              <a:gd name="connsiteY33078" fmla="*/ 2128861 h 2128862"/>
              <a:gd name="connsiteX33079" fmla="*/ 1722013 w 2482948"/>
              <a:gd name="connsiteY33079" fmla="*/ 2109971 h 2128862"/>
              <a:gd name="connsiteX33080" fmla="*/ 1552415 w 2482948"/>
              <a:gd name="connsiteY33080" fmla="*/ 1784009 h 2128862"/>
              <a:gd name="connsiteX33081" fmla="*/ 1548049 w 2482948"/>
              <a:gd name="connsiteY33081" fmla="*/ 1755925 h 2128862"/>
              <a:gd name="connsiteX33082" fmla="*/ 1546863 w 2482948"/>
              <a:gd name="connsiteY33082" fmla="*/ 1749557 h 2128862"/>
              <a:gd name="connsiteX33083" fmla="*/ 1543970 w 2482948"/>
              <a:gd name="connsiteY33083" fmla="*/ 1734036 h 2128862"/>
              <a:gd name="connsiteX33084" fmla="*/ 1542298 w 2482948"/>
              <a:gd name="connsiteY33084" fmla="*/ 1725064 h 2128862"/>
              <a:gd name="connsiteX33085" fmla="*/ 1532835 w 2482948"/>
              <a:gd name="connsiteY33085" fmla="*/ 1664325 h 2128862"/>
              <a:gd name="connsiteX33086" fmla="*/ 1531619 w 2482948"/>
              <a:gd name="connsiteY33086" fmla="*/ 1650233 h 2128862"/>
              <a:gd name="connsiteX33087" fmla="*/ 1527290 w 2482948"/>
              <a:gd name="connsiteY33087" fmla="*/ 1622382 h 2128862"/>
              <a:gd name="connsiteX33088" fmla="*/ 1527058 w 2482948"/>
              <a:gd name="connsiteY33088" fmla="*/ 1619365 h 2128862"/>
              <a:gd name="connsiteX33089" fmla="*/ 1526766 w 2482948"/>
              <a:gd name="connsiteY33089" fmla="*/ 1617465 h 2128862"/>
              <a:gd name="connsiteX33090" fmla="*/ 1526111 w 2482948"/>
              <a:gd name="connsiteY33090" fmla="*/ 1613212 h 2128862"/>
              <a:gd name="connsiteX33091" fmla="*/ 1525136 w 2482948"/>
              <a:gd name="connsiteY33091" fmla="*/ 1599727 h 2128862"/>
              <a:gd name="connsiteX33092" fmla="*/ 1523795 w 2482948"/>
              <a:gd name="connsiteY33092" fmla="*/ 1581179 h 2128862"/>
              <a:gd name="connsiteX33093" fmla="*/ 1518426 w 2482948"/>
              <a:gd name="connsiteY33093" fmla="*/ 1506905 h 2128862"/>
              <a:gd name="connsiteX33094" fmla="*/ 1515045 w 2482948"/>
              <a:gd name="connsiteY33094" fmla="*/ 1462849 h 2128862"/>
              <a:gd name="connsiteX33095" fmla="*/ 1487922 w 2482948"/>
              <a:gd name="connsiteY33095" fmla="*/ 1472812 h 2128862"/>
              <a:gd name="connsiteX33096" fmla="*/ 1469713 w 2482948"/>
              <a:gd name="connsiteY33096" fmla="*/ 1479501 h 2128862"/>
              <a:gd name="connsiteX33097" fmla="*/ 1418804 w 2482948"/>
              <a:gd name="connsiteY33097" fmla="*/ 1489210 h 2128862"/>
              <a:gd name="connsiteX33098" fmla="*/ 1397706 w 2482948"/>
              <a:gd name="connsiteY33098" fmla="*/ 1490865 h 2128862"/>
              <a:gd name="connsiteX33099" fmla="*/ 1258028 w 2482948"/>
              <a:gd name="connsiteY33099" fmla="*/ 1413372 h 2128862"/>
              <a:gd name="connsiteX33100" fmla="*/ 1197496 w 2482948"/>
              <a:gd name="connsiteY33100" fmla="*/ 1254804 h 2128862"/>
              <a:gd name="connsiteX33101" fmla="*/ 1190391 w 2482948"/>
              <a:gd name="connsiteY33101" fmla="*/ 1195600 h 2128862"/>
              <a:gd name="connsiteX33102" fmla="*/ 1066317 w 2482948"/>
              <a:gd name="connsiteY33102" fmla="*/ 1132230 h 2128862"/>
              <a:gd name="connsiteX33103" fmla="*/ 1045004 w 2482948"/>
              <a:gd name="connsiteY33103" fmla="*/ 1156699 h 2128862"/>
              <a:gd name="connsiteX33104" fmla="*/ 1030326 w 2482948"/>
              <a:gd name="connsiteY33104" fmla="*/ 1173550 h 2128862"/>
              <a:gd name="connsiteX33105" fmla="*/ 985153 w 2482948"/>
              <a:gd name="connsiteY33105" fmla="*/ 1208612 h 2128862"/>
              <a:gd name="connsiteX33106" fmla="*/ 935866 w 2482948"/>
              <a:gd name="connsiteY33106" fmla="*/ 1230624 h 2128862"/>
              <a:gd name="connsiteX33107" fmla="*/ 926794 w 2482948"/>
              <a:gd name="connsiteY33107" fmla="*/ 1231920 h 2128862"/>
              <a:gd name="connsiteX33108" fmla="*/ 925798 w 2482948"/>
              <a:gd name="connsiteY33108" fmla="*/ 1232299 h 2128862"/>
              <a:gd name="connsiteX33109" fmla="*/ 925643 w 2482948"/>
              <a:gd name="connsiteY33109" fmla="*/ 1232319 h 2128862"/>
              <a:gd name="connsiteX33110" fmla="*/ 924615 w 2482948"/>
              <a:gd name="connsiteY33110" fmla="*/ 1232454 h 2128862"/>
              <a:gd name="connsiteX33111" fmla="*/ 905769 w 2482948"/>
              <a:gd name="connsiteY33111" fmla="*/ 1234924 h 2128862"/>
              <a:gd name="connsiteX33112" fmla="*/ 882429 w 2482948"/>
              <a:gd name="connsiteY33112" fmla="*/ 1238258 h 2128862"/>
              <a:gd name="connsiteX33113" fmla="*/ 767708 w 2482948"/>
              <a:gd name="connsiteY33113" fmla="*/ 1202268 h 2128862"/>
              <a:gd name="connsiteX33114" fmla="*/ 708240 w 2482948"/>
              <a:gd name="connsiteY33114" fmla="*/ 1145936 h 2128862"/>
              <a:gd name="connsiteX33115" fmla="*/ 708240 w 2482948"/>
              <a:gd name="connsiteY33115" fmla="*/ 1145936 h 2128862"/>
              <a:gd name="connsiteX33116" fmla="*/ 689238 w 2482948"/>
              <a:gd name="connsiteY33116" fmla="*/ 1112004 h 2128862"/>
              <a:gd name="connsiteX33117" fmla="*/ 684718 w 2482948"/>
              <a:gd name="connsiteY33117" fmla="*/ 1104999 h 2128862"/>
              <a:gd name="connsiteX33118" fmla="*/ 682384 w 2482948"/>
              <a:gd name="connsiteY33118" fmla="*/ 1099763 h 2128862"/>
              <a:gd name="connsiteX33119" fmla="*/ 675407 w 2482948"/>
              <a:gd name="connsiteY33119" fmla="*/ 1087304 h 2128862"/>
              <a:gd name="connsiteX33120" fmla="*/ 666017 w 2482948"/>
              <a:gd name="connsiteY33120" fmla="*/ 1070536 h 2128862"/>
              <a:gd name="connsiteX33121" fmla="*/ 657003 w 2482948"/>
              <a:gd name="connsiteY33121" fmla="*/ 1043428 h 2128862"/>
              <a:gd name="connsiteX33122" fmla="*/ 650272 w 2482948"/>
              <a:gd name="connsiteY33122" fmla="*/ 1051282 h 2128862"/>
              <a:gd name="connsiteX33123" fmla="*/ 634211 w 2482948"/>
              <a:gd name="connsiteY33123" fmla="*/ 1070023 h 2128862"/>
              <a:gd name="connsiteX33124" fmla="*/ 630440 w 2482948"/>
              <a:gd name="connsiteY33124" fmla="*/ 1074674 h 2128862"/>
              <a:gd name="connsiteX33125" fmla="*/ 616624 w 2482948"/>
              <a:gd name="connsiteY33125" fmla="*/ 1091716 h 2128862"/>
              <a:gd name="connsiteX33126" fmla="*/ 591981 w 2482948"/>
              <a:gd name="connsiteY33126" fmla="*/ 1122113 h 2128862"/>
              <a:gd name="connsiteX33127" fmla="*/ 552337 w 2482948"/>
              <a:gd name="connsiteY33127" fmla="*/ 1165557 h 2128862"/>
              <a:gd name="connsiteX33128" fmla="*/ 530682 w 2482948"/>
              <a:gd name="connsiteY33128" fmla="*/ 1190825 h 2128862"/>
              <a:gd name="connsiteX33129" fmla="*/ 503282 w 2482948"/>
              <a:gd name="connsiteY33129" fmla="*/ 1215569 h 2128862"/>
              <a:gd name="connsiteX33130" fmla="*/ 478718 w 2482948"/>
              <a:gd name="connsiteY33130" fmla="*/ 1239478 h 2128862"/>
              <a:gd name="connsiteX33131" fmla="*/ 470234 w 2482948"/>
              <a:gd name="connsiteY33131" fmla="*/ 1246740 h 2128862"/>
              <a:gd name="connsiteX33132" fmla="*/ 468082 w 2482948"/>
              <a:gd name="connsiteY33132" fmla="*/ 1248780 h 2128862"/>
              <a:gd name="connsiteX33133" fmla="*/ 463534 w 2482948"/>
              <a:gd name="connsiteY33133" fmla="*/ 1253091 h 2128862"/>
              <a:gd name="connsiteX33134" fmla="*/ 448303 w 2482948"/>
              <a:gd name="connsiteY33134" fmla="*/ 1265512 h 2128862"/>
              <a:gd name="connsiteX33135" fmla="*/ 442037 w 2482948"/>
              <a:gd name="connsiteY33135" fmla="*/ 1270875 h 2128862"/>
              <a:gd name="connsiteX33136" fmla="*/ 416927 w 2482948"/>
              <a:gd name="connsiteY33136" fmla="*/ 1293550 h 2128862"/>
              <a:gd name="connsiteX33137" fmla="*/ 383632 w 2482948"/>
              <a:gd name="connsiteY33137" fmla="*/ 1316013 h 2128862"/>
              <a:gd name="connsiteX33138" fmla="*/ 378087 w 2482948"/>
              <a:gd name="connsiteY33138" fmla="*/ 1320135 h 2128862"/>
              <a:gd name="connsiteX33139" fmla="*/ 373820 w 2482948"/>
              <a:gd name="connsiteY33139" fmla="*/ 1322633 h 2128862"/>
              <a:gd name="connsiteX33140" fmla="*/ 332531 w 2482948"/>
              <a:gd name="connsiteY33140" fmla="*/ 1350491 h 2128862"/>
              <a:gd name="connsiteX33141" fmla="*/ 328643 w 2482948"/>
              <a:gd name="connsiteY33141" fmla="*/ 1352262 h 2128862"/>
              <a:gd name="connsiteX33142" fmla="*/ 322738 w 2482948"/>
              <a:gd name="connsiteY33142" fmla="*/ 1354951 h 2128862"/>
              <a:gd name="connsiteX33143" fmla="*/ 313666 w 2482948"/>
              <a:gd name="connsiteY33143" fmla="*/ 1359083 h 2128862"/>
              <a:gd name="connsiteX33144" fmla="*/ 302996 w 2482948"/>
              <a:gd name="connsiteY33144" fmla="*/ 1365147 h 2128862"/>
              <a:gd name="connsiteX33145" fmla="*/ 295134 w 2482948"/>
              <a:gd name="connsiteY33145" fmla="*/ 1368707 h 2128862"/>
              <a:gd name="connsiteX33146" fmla="*/ 291552 w 2482948"/>
              <a:gd name="connsiteY33146" fmla="*/ 1370804 h 2128862"/>
              <a:gd name="connsiteX33147" fmla="*/ 284436 w 2482948"/>
              <a:gd name="connsiteY33147" fmla="*/ 1373552 h 2128862"/>
              <a:gd name="connsiteX33148" fmla="*/ 266096 w 2482948"/>
              <a:gd name="connsiteY33148" fmla="*/ 1381856 h 2128862"/>
              <a:gd name="connsiteX33149" fmla="*/ 259143 w 2482948"/>
              <a:gd name="connsiteY33149" fmla="*/ 1385005 h 2128862"/>
              <a:gd name="connsiteX33150" fmla="*/ 253617 w 2482948"/>
              <a:gd name="connsiteY33150" fmla="*/ 1386896 h 2128862"/>
              <a:gd name="connsiteX33151" fmla="*/ 249533 w 2482948"/>
              <a:gd name="connsiteY33151" fmla="*/ 1388294 h 2128862"/>
              <a:gd name="connsiteX33152" fmla="*/ 239881 w 2482948"/>
              <a:gd name="connsiteY33152" fmla="*/ 1392690 h 2128862"/>
              <a:gd name="connsiteX33153" fmla="*/ 233335 w 2482948"/>
              <a:gd name="connsiteY33153" fmla="*/ 1393838 h 2128862"/>
              <a:gd name="connsiteX33154" fmla="*/ 220576 w 2482948"/>
              <a:gd name="connsiteY33154" fmla="*/ 1398205 h 2128862"/>
              <a:gd name="connsiteX33155" fmla="*/ 179211 w 2482948"/>
              <a:gd name="connsiteY33155" fmla="*/ 1403858 h 2128862"/>
              <a:gd name="connsiteX33156" fmla="*/ 146192 w 2482948"/>
              <a:gd name="connsiteY33156" fmla="*/ 1400026 h 2128862"/>
              <a:gd name="connsiteX33157" fmla="*/ 127974 w 2482948"/>
              <a:gd name="connsiteY33157" fmla="*/ 1393547 h 2128862"/>
              <a:gd name="connsiteX33158" fmla="*/ 115259 w 2482948"/>
              <a:gd name="connsiteY33158" fmla="*/ 1389025 h 2128862"/>
              <a:gd name="connsiteX33159" fmla="*/ 102659 w 2482948"/>
              <a:gd name="connsiteY33159" fmla="*/ 1378834 h 2128862"/>
              <a:gd name="connsiteX33160" fmla="*/ 89254 w 2482948"/>
              <a:gd name="connsiteY33160" fmla="*/ 1367991 h 2128862"/>
              <a:gd name="connsiteX33161" fmla="*/ 88243 w 2482948"/>
              <a:gd name="connsiteY33161" fmla="*/ 1367277 h 2128862"/>
              <a:gd name="connsiteX33162" fmla="*/ 77199 w 2482948"/>
              <a:gd name="connsiteY33162" fmla="*/ 1359471 h 2128862"/>
              <a:gd name="connsiteX33163" fmla="*/ 73762 w 2482948"/>
              <a:gd name="connsiteY33163" fmla="*/ 1355461 h 2128862"/>
              <a:gd name="connsiteX33164" fmla="*/ 64215 w 2482948"/>
              <a:gd name="connsiteY33164" fmla="*/ 1347738 h 2128862"/>
              <a:gd name="connsiteX33165" fmla="*/ 57122 w 2482948"/>
              <a:gd name="connsiteY33165" fmla="*/ 1336042 h 2128862"/>
              <a:gd name="connsiteX33166" fmla="*/ 50840 w 2482948"/>
              <a:gd name="connsiteY33166" fmla="*/ 1328711 h 2128862"/>
              <a:gd name="connsiteX33167" fmla="*/ 41774 w 2482948"/>
              <a:gd name="connsiteY33167" fmla="*/ 1310733 h 2128862"/>
              <a:gd name="connsiteX33168" fmla="*/ 30389 w 2482948"/>
              <a:gd name="connsiteY33168" fmla="*/ 1291959 h 2128862"/>
              <a:gd name="connsiteX33169" fmla="*/ 26734 w 2482948"/>
              <a:gd name="connsiteY33169" fmla="*/ 1280908 h 2128862"/>
              <a:gd name="connsiteX33170" fmla="*/ 22284 w 2482948"/>
              <a:gd name="connsiteY33170" fmla="*/ 1272083 h 2128862"/>
              <a:gd name="connsiteX33171" fmla="*/ 17290 w 2482948"/>
              <a:gd name="connsiteY33171" fmla="*/ 1253420 h 2128862"/>
              <a:gd name="connsiteX33172" fmla="*/ 15792 w 2482948"/>
              <a:gd name="connsiteY33172" fmla="*/ 1247823 h 2128862"/>
              <a:gd name="connsiteX33173" fmla="*/ 9025 w 2482948"/>
              <a:gd name="connsiteY33173" fmla="*/ 1227364 h 2128862"/>
              <a:gd name="connsiteX33174" fmla="*/ 7971 w 2482948"/>
              <a:gd name="connsiteY33174" fmla="*/ 1218597 h 2128862"/>
              <a:gd name="connsiteX33175" fmla="*/ 5890 w 2482948"/>
              <a:gd name="connsiteY33175" fmla="*/ 1210818 h 2128862"/>
              <a:gd name="connsiteX33176" fmla="*/ 3067 w 2482948"/>
              <a:gd name="connsiteY33176" fmla="*/ 1177806 h 2128862"/>
              <a:gd name="connsiteX33177" fmla="*/ 2929 w 2482948"/>
              <a:gd name="connsiteY33177" fmla="*/ 1176664 h 2128862"/>
              <a:gd name="connsiteX33178" fmla="*/ 227 w 2482948"/>
              <a:gd name="connsiteY33178" fmla="*/ 1154185 h 2128862"/>
              <a:gd name="connsiteX33179" fmla="*/ 433 w 2482948"/>
              <a:gd name="connsiteY33179" fmla="*/ 1149848 h 2128862"/>
              <a:gd name="connsiteX33180" fmla="*/ 519 w 2482948"/>
              <a:gd name="connsiteY33180" fmla="*/ 1148017 h 2128862"/>
              <a:gd name="connsiteX33181" fmla="*/ 96 w 2482948"/>
              <a:gd name="connsiteY33181" fmla="*/ 1143065 h 2128862"/>
              <a:gd name="connsiteX33182" fmla="*/ 18 w 2482948"/>
              <a:gd name="connsiteY33182" fmla="*/ 1142159 h 2128862"/>
              <a:gd name="connsiteX33183" fmla="*/ 0 w 2482948"/>
              <a:gd name="connsiteY33183" fmla="*/ 1141940 h 2128862"/>
              <a:gd name="connsiteX33184" fmla="*/ 222 w 2482948"/>
              <a:gd name="connsiteY33184" fmla="*/ 1138200 h 2128862"/>
              <a:gd name="connsiteX33185" fmla="*/ 764 w 2482948"/>
              <a:gd name="connsiteY33185" fmla="*/ 1129068 h 2128862"/>
              <a:gd name="connsiteX33186" fmla="*/ 4031 w 2482948"/>
              <a:gd name="connsiteY33186" fmla="*/ 1074033 h 2128862"/>
              <a:gd name="connsiteX33187" fmla="*/ 4096 w 2482948"/>
              <a:gd name="connsiteY33187" fmla="*/ 1072656 h 2128862"/>
              <a:gd name="connsiteX33188" fmla="*/ 323026 w 2482948"/>
              <a:gd name="connsiteY33188" fmla="*/ 381986 h 2128862"/>
              <a:gd name="connsiteX33189" fmla="*/ 564464 w 2482948"/>
              <a:gd name="connsiteY33189" fmla="*/ 108146 h 2128862"/>
              <a:gd name="connsiteX33190" fmla="*/ 770465 w 2482948"/>
              <a:gd name="connsiteY33190" fmla="*/ 44 h 2128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</a:cxnLst>
            <a:rect l="l" t="t" r="r" b="b"/>
            <a:pathLst>
              <a:path w="2482948" h="2128862">
                <a:moveTo>
                  <a:pt x="1773271" y="2105134"/>
                </a:moveTo>
                <a:lnTo>
                  <a:pt x="1774344" y="2105397"/>
                </a:lnTo>
                <a:lnTo>
                  <a:pt x="1775285" y="2105628"/>
                </a:lnTo>
                <a:lnTo>
                  <a:pt x="1780026" y="2105908"/>
                </a:lnTo>
                <a:close/>
                <a:moveTo>
                  <a:pt x="1743560" y="2104545"/>
                </a:moveTo>
                <a:lnTo>
                  <a:pt x="1745848" y="2105577"/>
                </a:lnTo>
                <a:lnTo>
                  <a:pt x="1746591" y="2105912"/>
                </a:lnTo>
                <a:lnTo>
                  <a:pt x="1748534" y="2106364"/>
                </a:lnTo>
                <a:lnTo>
                  <a:pt x="1747583" y="2106016"/>
                </a:lnTo>
                <a:close/>
                <a:moveTo>
                  <a:pt x="1840569" y="2102205"/>
                </a:moveTo>
                <a:lnTo>
                  <a:pt x="1836754" y="2102581"/>
                </a:lnTo>
                <a:lnTo>
                  <a:pt x="1833061" y="2102946"/>
                </a:lnTo>
                <a:lnTo>
                  <a:pt x="1816342" y="2104597"/>
                </a:lnTo>
                <a:lnTo>
                  <a:pt x="1808672" y="2105938"/>
                </a:lnTo>
                <a:lnTo>
                  <a:pt x="1803661" y="2106814"/>
                </a:lnTo>
                <a:lnTo>
                  <a:pt x="1801575" y="2107179"/>
                </a:lnTo>
                <a:lnTo>
                  <a:pt x="1804014" y="2107323"/>
                </a:lnTo>
                <a:lnTo>
                  <a:pt x="1804219" y="2107335"/>
                </a:lnTo>
                <a:lnTo>
                  <a:pt x="1810629" y="2107713"/>
                </a:lnTo>
                <a:lnTo>
                  <a:pt x="1836959" y="2103102"/>
                </a:lnTo>
                <a:close/>
                <a:moveTo>
                  <a:pt x="1849637" y="2092943"/>
                </a:moveTo>
                <a:lnTo>
                  <a:pt x="1849314" y="2092993"/>
                </a:lnTo>
                <a:lnTo>
                  <a:pt x="1845140" y="2093638"/>
                </a:lnTo>
                <a:lnTo>
                  <a:pt x="1842918" y="2094328"/>
                </a:lnTo>
                <a:lnTo>
                  <a:pt x="1840338" y="2094616"/>
                </a:lnTo>
                <a:lnTo>
                  <a:pt x="1838050" y="2094872"/>
                </a:lnTo>
                <a:lnTo>
                  <a:pt x="1834836" y="2095230"/>
                </a:lnTo>
                <a:lnTo>
                  <a:pt x="1832785" y="2095547"/>
                </a:lnTo>
                <a:lnTo>
                  <a:pt x="1816824" y="2098013"/>
                </a:lnTo>
                <a:lnTo>
                  <a:pt x="1805195" y="2099810"/>
                </a:lnTo>
                <a:lnTo>
                  <a:pt x="1806527" y="2099865"/>
                </a:lnTo>
                <a:lnTo>
                  <a:pt x="1806780" y="2099876"/>
                </a:lnTo>
                <a:lnTo>
                  <a:pt x="1812048" y="2100093"/>
                </a:lnTo>
                <a:lnTo>
                  <a:pt x="1838122" y="2095930"/>
                </a:lnTo>
                <a:lnTo>
                  <a:pt x="1844191" y="2094356"/>
                </a:lnTo>
                <a:lnTo>
                  <a:pt x="1847733" y="2093437"/>
                </a:lnTo>
                <a:close/>
                <a:moveTo>
                  <a:pt x="1878869" y="2090985"/>
                </a:moveTo>
                <a:lnTo>
                  <a:pt x="1866303" y="2094692"/>
                </a:lnTo>
                <a:lnTo>
                  <a:pt x="1862107" y="2096596"/>
                </a:lnTo>
                <a:lnTo>
                  <a:pt x="1856567" y="2097565"/>
                </a:lnTo>
                <a:lnTo>
                  <a:pt x="1842287" y="2101778"/>
                </a:lnTo>
                <a:lnTo>
                  <a:pt x="1845660" y="2100940"/>
                </a:lnTo>
                <a:lnTo>
                  <a:pt x="1856152" y="2098333"/>
                </a:lnTo>
                <a:lnTo>
                  <a:pt x="1871428" y="2094538"/>
                </a:lnTo>
                <a:close/>
                <a:moveTo>
                  <a:pt x="1750309" y="2090721"/>
                </a:moveTo>
                <a:lnTo>
                  <a:pt x="1754816" y="2092583"/>
                </a:lnTo>
                <a:lnTo>
                  <a:pt x="1759917" y="2094691"/>
                </a:lnTo>
                <a:lnTo>
                  <a:pt x="1772088" y="2097807"/>
                </a:lnTo>
                <a:lnTo>
                  <a:pt x="1775054" y="2098566"/>
                </a:lnTo>
                <a:lnTo>
                  <a:pt x="1775519" y="2098585"/>
                </a:lnTo>
                <a:lnTo>
                  <a:pt x="1788858" y="2099136"/>
                </a:lnTo>
                <a:lnTo>
                  <a:pt x="1775101" y="2096133"/>
                </a:lnTo>
                <a:lnTo>
                  <a:pt x="1771414" y="2095742"/>
                </a:lnTo>
                <a:lnTo>
                  <a:pt x="1768817" y="2095466"/>
                </a:lnTo>
                <a:lnTo>
                  <a:pt x="1767673" y="2095345"/>
                </a:lnTo>
                <a:lnTo>
                  <a:pt x="1761464" y="2093156"/>
                </a:lnTo>
                <a:lnTo>
                  <a:pt x="1760331" y="2092908"/>
                </a:lnTo>
                <a:close/>
                <a:moveTo>
                  <a:pt x="1840815" y="2088142"/>
                </a:moveTo>
                <a:lnTo>
                  <a:pt x="1838265" y="2088498"/>
                </a:lnTo>
                <a:lnTo>
                  <a:pt x="1810657" y="2092361"/>
                </a:lnTo>
                <a:lnTo>
                  <a:pt x="1814510" y="2092481"/>
                </a:lnTo>
                <a:lnTo>
                  <a:pt x="1815269" y="2092505"/>
                </a:lnTo>
                <a:lnTo>
                  <a:pt x="1816314" y="2092538"/>
                </a:lnTo>
                <a:lnTo>
                  <a:pt x="1833870" y="2089982"/>
                </a:lnTo>
                <a:lnTo>
                  <a:pt x="1837048" y="2089140"/>
                </a:lnTo>
                <a:close/>
                <a:moveTo>
                  <a:pt x="1755999" y="2085020"/>
                </a:moveTo>
                <a:lnTo>
                  <a:pt x="1769194" y="2090282"/>
                </a:lnTo>
                <a:lnTo>
                  <a:pt x="1771325" y="2091132"/>
                </a:lnTo>
                <a:lnTo>
                  <a:pt x="1786513" y="2091607"/>
                </a:lnTo>
                <a:lnTo>
                  <a:pt x="1771373" y="2088339"/>
                </a:lnTo>
                <a:lnTo>
                  <a:pt x="1771066" y="2088309"/>
                </a:lnTo>
                <a:lnTo>
                  <a:pt x="1770268" y="2088233"/>
                </a:lnTo>
                <a:lnTo>
                  <a:pt x="1769221" y="2087874"/>
                </a:lnTo>
                <a:lnTo>
                  <a:pt x="1761619" y="2086233"/>
                </a:lnTo>
                <a:lnTo>
                  <a:pt x="1761074" y="2086115"/>
                </a:lnTo>
                <a:close/>
                <a:moveTo>
                  <a:pt x="1705833" y="2083722"/>
                </a:moveTo>
                <a:lnTo>
                  <a:pt x="1709335" y="2086982"/>
                </a:lnTo>
                <a:lnTo>
                  <a:pt x="1712527" y="2089953"/>
                </a:lnTo>
                <a:lnTo>
                  <a:pt x="1713596" y="2090722"/>
                </a:lnTo>
                <a:lnTo>
                  <a:pt x="1714726" y="2091535"/>
                </a:lnTo>
                <a:lnTo>
                  <a:pt x="1719712" y="2093785"/>
                </a:lnTo>
                <a:lnTo>
                  <a:pt x="1719915" y="2093876"/>
                </a:lnTo>
                <a:lnTo>
                  <a:pt x="1719591" y="2093643"/>
                </a:lnTo>
                <a:lnTo>
                  <a:pt x="1717225" y="2091937"/>
                </a:lnTo>
                <a:close/>
                <a:moveTo>
                  <a:pt x="1839725" y="2081472"/>
                </a:moveTo>
                <a:lnTo>
                  <a:pt x="1816345" y="2084837"/>
                </a:lnTo>
                <a:lnTo>
                  <a:pt x="1818725" y="2084882"/>
                </a:lnTo>
                <a:lnTo>
                  <a:pt x="1834845" y="2082795"/>
                </a:lnTo>
                <a:lnTo>
                  <a:pt x="1838381" y="2081836"/>
                </a:lnTo>
                <a:close/>
                <a:moveTo>
                  <a:pt x="1763759" y="2079878"/>
                </a:moveTo>
                <a:lnTo>
                  <a:pt x="1768482" y="2081672"/>
                </a:lnTo>
                <a:lnTo>
                  <a:pt x="1774739" y="2084048"/>
                </a:lnTo>
                <a:lnTo>
                  <a:pt x="1778748" y="2084124"/>
                </a:lnTo>
                <a:lnTo>
                  <a:pt x="1784137" y="2084226"/>
                </a:lnTo>
                <a:close/>
                <a:moveTo>
                  <a:pt x="1921703" y="2075238"/>
                </a:moveTo>
                <a:lnTo>
                  <a:pt x="1875895" y="2099080"/>
                </a:lnTo>
                <a:lnTo>
                  <a:pt x="1868927" y="2100409"/>
                </a:lnTo>
                <a:lnTo>
                  <a:pt x="1864176" y="2102664"/>
                </a:lnTo>
                <a:cubicBezTo>
                  <a:pt x="1842624" y="2110400"/>
                  <a:pt x="1819928" y="2114495"/>
                  <a:pt x="1797025" y="2114798"/>
                </a:cubicBezTo>
                <a:lnTo>
                  <a:pt x="1773405" y="2112142"/>
                </a:lnTo>
                <a:lnTo>
                  <a:pt x="1780453" y="2113779"/>
                </a:lnTo>
                <a:lnTo>
                  <a:pt x="1793460" y="2114679"/>
                </a:lnTo>
                <a:lnTo>
                  <a:pt x="1807372" y="2115641"/>
                </a:lnTo>
                <a:lnTo>
                  <a:pt x="1809938" y="2115148"/>
                </a:lnTo>
                <a:lnTo>
                  <a:pt x="1844132" y="2108575"/>
                </a:lnTo>
                <a:lnTo>
                  <a:pt x="1863127" y="2103921"/>
                </a:lnTo>
                <a:lnTo>
                  <a:pt x="1870065" y="2102221"/>
                </a:lnTo>
                <a:lnTo>
                  <a:pt x="1883615" y="2095507"/>
                </a:lnTo>
                <a:lnTo>
                  <a:pt x="1919086" y="2077221"/>
                </a:lnTo>
                <a:lnTo>
                  <a:pt x="1919519" y="2076893"/>
                </a:lnTo>
                <a:close/>
                <a:moveTo>
                  <a:pt x="1839225" y="2074594"/>
                </a:moveTo>
                <a:lnTo>
                  <a:pt x="1833137" y="2075500"/>
                </a:lnTo>
                <a:lnTo>
                  <a:pt x="1819797" y="2077485"/>
                </a:lnTo>
                <a:lnTo>
                  <a:pt x="1827645" y="2077511"/>
                </a:lnTo>
                <a:lnTo>
                  <a:pt x="1828821" y="2077515"/>
                </a:lnTo>
                <a:lnTo>
                  <a:pt x="1829911" y="2077209"/>
                </a:lnTo>
                <a:lnTo>
                  <a:pt x="1831101" y="2076875"/>
                </a:lnTo>
                <a:close/>
                <a:moveTo>
                  <a:pt x="1766508" y="2073445"/>
                </a:moveTo>
                <a:lnTo>
                  <a:pt x="1777219" y="2077345"/>
                </a:lnTo>
                <a:lnTo>
                  <a:pt x="1785120" y="2077371"/>
                </a:lnTo>
                <a:lnTo>
                  <a:pt x="1784748" y="2077292"/>
                </a:lnTo>
                <a:lnTo>
                  <a:pt x="1773872" y="2074998"/>
                </a:lnTo>
                <a:close/>
                <a:moveTo>
                  <a:pt x="1902081" y="2072923"/>
                </a:moveTo>
                <a:lnTo>
                  <a:pt x="1900374" y="2073669"/>
                </a:lnTo>
                <a:lnTo>
                  <a:pt x="1889466" y="2078436"/>
                </a:lnTo>
                <a:lnTo>
                  <a:pt x="1882651" y="2081980"/>
                </a:lnTo>
                <a:lnTo>
                  <a:pt x="1878171" y="2083373"/>
                </a:lnTo>
                <a:lnTo>
                  <a:pt x="1870927" y="2086538"/>
                </a:lnTo>
                <a:lnTo>
                  <a:pt x="1869051" y="2087358"/>
                </a:lnTo>
                <a:lnTo>
                  <a:pt x="1865960" y="2088709"/>
                </a:lnTo>
                <a:lnTo>
                  <a:pt x="1866070" y="2088681"/>
                </a:lnTo>
                <a:lnTo>
                  <a:pt x="1866713" y="2088514"/>
                </a:lnTo>
                <a:lnTo>
                  <a:pt x="1872106" y="2087115"/>
                </a:lnTo>
                <a:lnTo>
                  <a:pt x="1882915" y="2082169"/>
                </a:lnTo>
                <a:lnTo>
                  <a:pt x="1888317" y="2079698"/>
                </a:lnTo>
                <a:lnTo>
                  <a:pt x="1894560" y="2076841"/>
                </a:lnTo>
                <a:lnTo>
                  <a:pt x="1897268" y="2075430"/>
                </a:lnTo>
                <a:close/>
                <a:moveTo>
                  <a:pt x="1919282" y="2070298"/>
                </a:moveTo>
                <a:lnTo>
                  <a:pt x="1913900" y="2073071"/>
                </a:lnTo>
                <a:lnTo>
                  <a:pt x="1913814" y="2073132"/>
                </a:lnTo>
                <a:lnTo>
                  <a:pt x="1913801" y="2073138"/>
                </a:lnTo>
                <a:lnTo>
                  <a:pt x="1913739" y="2073167"/>
                </a:lnTo>
                <a:lnTo>
                  <a:pt x="1913537" y="2073258"/>
                </a:lnTo>
                <a:lnTo>
                  <a:pt x="1882453" y="2089273"/>
                </a:lnTo>
                <a:lnTo>
                  <a:pt x="1883140" y="2088945"/>
                </a:lnTo>
                <a:lnTo>
                  <a:pt x="1889314" y="2085996"/>
                </a:lnTo>
                <a:lnTo>
                  <a:pt x="1904457" y="2078118"/>
                </a:lnTo>
                <a:lnTo>
                  <a:pt x="1918792" y="2070659"/>
                </a:lnTo>
                <a:close/>
                <a:moveTo>
                  <a:pt x="1896227" y="2069447"/>
                </a:moveTo>
                <a:lnTo>
                  <a:pt x="1881062" y="2075938"/>
                </a:lnTo>
                <a:lnTo>
                  <a:pt x="1876447" y="2077913"/>
                </a:lnTo>
                <a:lnTo>
                  <a:pt x="1871620" y="2079979"/>
                </a:lnTo>
                <a:lnTo>
                  <a:pt x="1872259" y="2079810"/>
                </a:lnTo>
                <a:lnTo>
                  <a:pt x="1875517" y="2078946"/>
                </a:lnTo>
                <a:lnTo>
                  <a:pt x="1875857" y="2078797"/>
                </a:lnTo>
                <a:lnTo>
                  <a:pt x="1891263" y="2072047"/>
                </a:lnTo>
                <a:lnTo>
                  <a:pt x="1895766" y="2069689"/>
                </a:lnTo>
                <a:close/>
                <a:moveTo>
                  <a:pt x="1896915" y="2062602"/>
                </a:moveTo>
                <a:lnTo>
                  <a:pt x="1884040" y="2067750"/>
                </a:lnTo>
                <a:lnTo>
                  <a:pt x="1870790" y="2073049"/>
                </a:lnTo>
                <a:lnTo>
                  <a:pt x="1876170" y="2071590"/>
                </a:lnTo>
                <a:lnTo>
                  <a:pt x="1892603" y="2064684"/>
                </a:lnTo>
                <a:lnTo>
                  <a:pt x="1894317" y="2063963"/>
                </a:lnTo>
                <a:close/>
                <a:moveTo>
                  <a:pt x="1922392" y="2061312"/>
                </a:moveTo>
                <a:lnTo>
                  <a:pt x="1922224" y="2061399"/>
                </a:lnTo>
                <a:lnTo>
                  <a:pt x="1919721" y="2063135"/>
                </a:lnTo>
                <a:lnTo>
                  <a:pt x="1916250" y="2065541"/>
                </a:lnTo>
                <a:lnTo>
                  <a:pt x="1916446" y="2065439"/>
                </a:lnTo>
                <a:lnTo>
                  <a:pt x="1917077" y="2065110"/>
                </a:lnTo>
                <a:close/>
                <a:moveTo>
                  <a:pt x="1765226" y="2059465"/>
                </a:moveTo>
                <a:lnTo>
                  <a:pt x="1769582" y="2060840"/>
                </a:lnTo>
                <a:lnTo>
                  <a:pt x="1774263" y="2062316"/>
                </a:lnTo>
                <a:lnTo>
                  <a:pt x="1783392" y="2065196"/>
                </a:lnTo>
                <a:lnTo>
                  <a:pt x="1791475" y="2066885"/>
                </a:lnTo>
                <a:lnTo>
                  <a:pt x="1795745" y="2067778"/>
                </a:lnTo>
                <a:lnTo>
                  <a:pt x="1809947" y="2067775"/>
                </a:lnTo>
                <a:lnTo>
                  <a:pt x="1848870" y="2062953"/>
                </a:lnTo>
                <a:lnTo>
                  <a:pt x="1849279" y="2062805"/>
                </a:lnTo>
                <a:lnTo>
                  <a:pt x="1816743" y="2066676"/>
                </a:lnTo>
                <a:lnTo>
                  <a:pt x="1812309" y="2065826"/>
                </a:lnTo>
                <a:lnTo>
                  <a:pt x="1801575" y="2066951"/>
                </a:lnTo>
                <a:close/>
                <a:moveTo>
                  <a:pt x="1681768" y="2059429"/>
                </a:moveTo>
                <a:lnTo>
                  <a:pt x="1681778" y="2059441"/>
                </a:lnTo>
                <a:lnTo>
                  <a:pt x="1682963" y="2060894"/>
                </a:lnTo>
                <a:lnTo>
                  <a:pt x="1684422" y="2062682"/>
                </a:lnTo>
                <a:lnTo>
                  <a:pt x="1693390" y="2069151"/>
                </a:lnTo>
                <a:lnTo>
                  <a:pt x="1710532" y="2081516"/>
                </a:lnTo>
                <a:lnTo>
                  <a:pt x="1710922" y="2081798"/>
                </a:lnTo>
                <a:lnTo>
                  <a:pt x="1705547" y="2077291"/>
                </a:lnTo>
                <a:lnTo>
                  <a:pt x="1704462" y="2076382"/>
                </a:lnTo>
                <a:lnTo>
                  <a:pt x="1700384" y="2072963"/>
                </a:lnTo>
                <a:lnTo>
                  <a:pt x="1682841" y="2060209"/>
                </a:lnTo>
                <a:close/>
                <a:moveTo>
                  <a:pt x="1668497" y="2056784"/>
                </a:moveTo>
                <a:lnTo>
                  <a:pt x="1672192" y="2062340"/>
                </a:lnTo>
                <a:lnTo>
                  <a:pt x="1674817" y="2064505"/>
                </a:lnTo>
                <a:lnTo>
                  <a:pt x="1671244" y="2060140"/>
                </a:lnTo>
                <a:lnTo>
                  <a:pt x="1668881" y="2057253"/>
                </a:lnTo>
                <a:close/>
                <a:moveTo>
                  <a:pt x="1779121" y="2055588"/>
                </a:moveTo>
                <a:lnTo>
                  <a:pt x="1795750" y="2060453"/>
                </a:lnTo>
                <a:lnTo>
                  <a:pt x="1812473" y="2060219"/>
                </a:lnTo>
                <a:lnTo>
                  <a:pt x="1816426" y="2060163"/>
                </a:lnTo>
                <a:lnTo>
                  <a:pt x="1816642" y="2060160"/>
                </a:lnTo>
                <a:lnTo>
                  <a:pt x="1846525" y="2056748"/>
                </a:lnTo>
                <a:lnTo>
                  <a:pt x="1848027" y="2056232"/>
                </a:lnTo>
                <a:lnTo>
                  <a:pt x="1818947" y="2058954"/>
                </a:lnTo>
                <a:lnTo>
                  <a:pt x="1817788" y="2058743"/>
                </a:lnTo>
                <a:lnTo>
                  <a:pt x="1802539" y="2060332"/>
                </a:lnTo>
                <a:close/>
                <a:moveTo>
                  <a:pt x="1717023" y="2055550"/>
                </a:moveTo>
                <a:lnTo>
                  <a:pt x="1720483" y="2058662"/>
                </a:lnTo>
                <a:lnTo>
                  <a:pt x="1723813" y="2061658"/>
                </a:lnTo>
                <a:lnTo>
                  <a:pt x="1726670" y="2064228"/>
                </a:lnTo>
                <a:lnTo>
                  <a:pt x="1728600" y="2065647"/>
                </a:lnTo>
                <a:lnTo>
                  <a:pt x="1731068" y="2067461"/>
                </a:lnTo>
                <a:lnTo>
                  <a:pt x="1731719" y="2067709"/>
                </a:lnTo>
                <a:lnTo>
                  <a:pt x="1735434" y="2069119"/>
                </a:lnTo>
                <a:lnTo>
                  <a:pt x="1736550" y="2069359"/>
                </a:lnTo>
                <a:lnTo>
                  <a:pt x="1741440" y="2070408"/>
                </a:lnTo>
                <a:lnTo>
                  <a:pt x="1740000" y="2069238"/>
                </a:lnTo>
                <a:lnTo>
                  <a:pt x="1737698" y="2067368"/>
                </a:lnTo>
                <a:lnTo>
                  <a:pt x="1731610" y="2066084"/>
                </a:lnTo>
                <a:lnTo>
                  <a:pt x="1728644" y="2063943"/>
                </a:lnTo>
                <a:close/>
                <a:moveTo>
                  <a:pt x="1898538" y="2054869"/>
                </a:moveTo>
                <a:lnTo>
                  <a:pt x="1898162" y="2055014"/>
                </a:lnTo>
                <a:lnTo>
                  <a:pt x="1892027" y="2058263"/>
                </a:lnTo>
                <a:lnTo>
                  <a:pt x="1880201" y="2061947"/>
                </a:lnTo>
                <a:lnTo>
                  <a:pt x="1869336" y="2066141"/>
                </a:lnTo>
                <a:lnTo>
                  <a:pt x="1886098" y="2061436"/>
                </a:lnTo>
                <a:close/>
                <a:moveTo>
                  <a:pt x="1725722" y="2054736"/>
                </a:moveTo>
                <a:lnTo>
                  <a:pt x="1731882" y="2060276"/>
                </a:lnTo>
                <a:lnTo>
                  <a:pt x="1780606" y="2073441"/>
                </a:lnTo>
                <a:lnTo>
                  <a:pt x="1794187" y="2074482"/>
                </a:lnTo>
                <a:lnTo>
                  <a:pt x="1808574" y="2073072"/>
                </a:lnTo>
                <a:lnTo>
                  <a:pt x="1808494" y="2073056"/>
                </a:lnTo>
                <a:lnTo>
                  <a:pt x="1808189" y="2072995"/>
                </a:lnTo>
                <a:lnTo>
                  <a:pt x="1807819" y="2072922"/>
                </a:lnTo>
                <a:lnTo>
                  <a:pt x="1800611" y="2073707"/>
                </a:lnTo>
                <a:cubicBezTo>
                  <a:pt x="1776481" y="2073707"/>
                  <a:pt x="1753721" y="2068958"/>
                  <a:pt x="1732381" y="2059483"/>
                </a:cubicBezTo>
                <a:close/>
                <a:moveTo>
                  <a:pt x="1922997" y="2054656"/>
                </a:moveTo>
                <a:lnTo>
                  <a:pt x="1922431" y="2055039"/>
                </a:lnTo>
                <a:lnTo>
                  <a:pt x="1918959" y="2057386"/>
                </a:lnTo>
                <a:lnTo>
                  <a:pt x="1917916" y="2058090"/>
                </a:lnTo>
                <a:lnTo>
                  <a:pt x="1918434" y="2057819"/>
                </a:lnTo>
                <a:lnTo>
                  <a:pt x="1921814" y="2055477"/>
                </a:lnTo>
                <a:close/>
                <a:moveTo>
                  <a:pt x="1704268" y="2053473"/>
                </a:moveTo>
                <a:lnTo>
                  <a:pt x="1716852" y="2064902"/>
                </a:lnTo>
                <a:lnTo>
                  <a:pt x="1730179" y="2073365"/>
                </a:lnTo>
                <a:lnTo>
                  <a:pt x="1730992" y="2073882"/>
                </a:lnTo>
                <a:lnTo>
                  <a:pt x="1736611" y="2075277"/>
                </a:lnTo>
                <a:lnTo>
                  <a:pt x="1735360" y="2074261"/>
                </a:lnTo>
                <a:lnTo>
                  <a:pt x="1735101" y="2074051"/>
                </a:lnTo>
                <a:lnTo>
                  <a:pt x="1734619" y="2073660"/>
                </a:lnTo>
                <a:lnTo>
                  <a:pt x="1730697" y="2072823"/>
                </a:lnTo>
                <a:close/>
                <a:moveTo>
                  <a:pt x="1800312" y="2053049"/>
                </a:moveTo>
                <a:lnTo>
                  <a:pt x="1800541" y="2053111"/>
                </a:lnTo>
                <a:lnTo>
                  <a:pt x="1800581" y="2053110"/>
                </a:lnTo>
                <a:lnTo>
                  <a:pt x="1800611" y="2053109"/>
                </a:lnTo>
                <a:lnTo>
                  <a:pt x="1800498" y="2053086"/>
                </a:lnTo>
                <a:lnTo>
                  <a:pt x="1800463" y="2053079"/>
                </a:lnTo>
                <a:close/>
                <a:moveTo>
                  <a:pt x="1690616" y="2050174"/>
                </a:moveTo>
                <a:lnTo>
                  <a:pt x="1708780" y="2066768"/>
                </a:lnTo>
                <a:lnTo>
                  <a:pt x="1710068" y="2067945"/>
                </a:lnTo>
                <a:lnTo>
                  <a:pt x="1732219" y="2081877"/>
                </a:lnTo>
                <a:lnTo>
                  <a:pt x="1733551" y="2082193"/>
                </a:lnTo>
                <a:lnTo>
                  <a:pt x="1732418" y="2081263"/>
                </a:lnTo>
                <a:lnTo>
                  <a:pt x="1730217" y="2079454"/>
                </a:lnTo>
                <a:lnTo>
                  <a:pt x="1730134" y="2079436"/>
                </a:lnTo>
                <a:lnTo>
                  <a:pt x="1730099" y="2079429"/>
                </a:lnTo>
                <a:lnTo>
                  <a:pt x="1730050" y="2079418"/>
                </a:lnTo>
                <a:close/>
                <a:moveTo>
                  <a:pt x="1692871" y="2048766"/>
                </a:moveTo>
                <a:lnTo>
                  <a:pt x="1695299" y="2051215"/>
                </a:lnTo>
                <a:lnTo>
                  <a:pt x="1697732" y="2052760"/>
                </a:lnTo>
                <a:lnTo>
                  <a:pt x="1697213" y="2052334"/>
                </a:lnTo>
                <a:close/>
                <a:moveTo>
                  <a:pt x="1856137" y="2047338"/>
                </a:moveTo>
                <a:lnTo>
                  <a:pt x="1846334" y="2048425"/>
                </a:lnTo>
                <a:lnTo>
                  <a:pt x="1842528" y="2049576"/>
                </a:lnTo>
                <a:lnTo>
                  <a:pt x="1812426" y="2052779"/>
                </a:lnTo>
                <a:lnTo>
                  <a:pt x="1828149" y="2052341"/>
                </a:lnTo>
                <a:lnTo>
                  <a:pt x="1835395" y="2052139"/>
                </a:lnTo>
                <a:lnTo>
                  <a:pt x="1844181" y="2051231"/>
                </a:lnTo>
                <a:close/>
                <a:moveTo>
                  <a:pt x="1736724" y="2046999"/>
                </a:moveTo>
                <a:lnTo>
                  <a:pt x="1739808" y="2049083"/>
                </a:lnTo>
                <a:lnTo>
                  <a:pt x="1750755" y="2051336"/>
                </a:lnTo>
                <a:lnTo>
                  <a:pt x="1750693" y="2051298"/>
                </a:lnTo>
                <a:lnTo>
                  <a:pt x="1748220" y="2049794"/>
                </a:lnTo>
                <a:lnTo>
                  <a:pt x="1747071" y="2049095"/>
                </a:lnTo>
                <a:lnTo>
                  <a:pt x="1740717" y="2047808"/>
                </a:lnTo>
                <a:close/>
                <a:moveTo>
                  <a:pt x="1676853" y="2046692"/>
                </a:moveTo>
                <a:lnTo>
                  <a:pt x="1677436" y="2047406"/>
                </a:lnTo>
                <a:lnTo>
                  <a:pt x="1678040" y="2048145"/>
                </a:lnTo>
                <a:lnTo>
                  <a:pt x="1692300" y="2061290"/>
                </a:lnTo>
                <a:lnTo>
                  <a:pt x="1726426" y="2086117"/>
                </a:lnTo>
                <a:lnTo>
                  <a:pt x="1727865" y="2086486"/>
                </a:lnTo>
                <a:lnTo>
                  <a:pt x="1725371" y="2084424"/>
                </a:lnTo>
                <a:lnTo>
                  <a:pt x="1712699" y="2073947"/>
                </a:lnTo>
                <a:lnTo>
                  <a:pt x="1708180" y="2070210"/>
                </a:lnTo>
                <a:lnTo>
                  <a:pt x="1700552" y="2064484"/>
                </a:lnTo>
                <a:lnTo>
                  <a:pt x="1682483" y="2050919"/>
                </a:lnTo>
                <a:close/>
                <a:moveTo>
                  <a:pt x="1741500" y="2041314"/>
                </a:moveTo>
                <a:lnTo>
                  <a:pt x="1745433" y="2043828"/>
                </a:lnTo>
                <a:lnTo>
                  <a:pt x="1757690" y="2046323"/>
                </a:lnTo>
                <a:lnTo>
                  <a:pt x="1756922" y="2045880"/>
                </a:lnTo>
                <a:lnTo>
                  <a:pt x="1754085" y="2044245"/>
                </a:lnTo>
                <a:lnTo>
                  <a:pt x="1752971" y="2043603"/>
                </a:lnTo>
                <a:close/>
                <a:moveTo>
                  <a:pt x="1858537" y="2040344"/>
                </a:moveTo>
                <a:lnTo>
                  <a:pt x="1853769" y="2040787"/>
                </a:lnTo>
                <a:lnTo>
                  <a:pt x="1841780" y="2044198"/>
                </a:lnTo>
                <a:lnTo>
                  <a:pt x="1846569" y="2043997"/>
                </a:lnTo>
                <a:lnTo>
                  <a:pt x="1855330" y="2041323"/>
                </a:lnTo>
                <a:close/>
                <a:moveTo>
                  <a:pt x="1973367" y="2040243"/>
                </a:moveTo>
                <a:lnTo>
                  <a:pt x="1973139" y="2040478"/>
                </a:lnTo>
                <a:lnTo>
                  <a:pt x="1973074" y="2040528"/>
                </a:lnTo>
                <a:lnTo>
                  <a:pt x="1973055" y="2040542"/>
                </a:lnTo>
                <a:lnTo>
                  <a:pt x="1972906" y="2040694"/>
                </a:lnTo>
                <a:lnTo>
                  <a:pt x="1972708" y="2040896"/>
                </a:lnTo>
                <a:lnTo>
                  <a:pt x="1969658" y="2043993"/>
                </a:lnTo>
                <a:cubicBezTo>
                  <a:pt x="1935186" y="2074500"/>
                  <a:pt x="1900715" y="2096045"/>
                  <a:pt x="1866657" y="2108455"/>
                </a:cubicBezTo>
                <a:cubicBezTo>
                  <a:pt x="1844264" y="2116977"/>
                  <a:pt x="1820562" y="2121499"/>
                  <a:pt x="1796611" y="2121831"/>
                </a:cubicBezTo>
                <a:cubicBezTo>
                  <a:pt x="1772439" y="2121981"/>
                  <a:pt x="1748585" y="2116411"/>
                  <a:pt x="1726979" y="2105560"/>
                </a:cubicBezTo>
                <a:lnTo>
                  <a:pt x="1709003" y="2092711"/>
                </a:lnTo>
                <a:lnTo>
                  <a:pt x="1724910" y="2105834"/>
                </a:lnTo>
                <a:cubicBezTo>
                  <a:pt x="1735252" y="2111591"/>
                  <a:pt x="1746067" y="2115995"/>
                  <a:pt x="1757307" y="2119045"/>
                </a:cubicBezTo>
                <a:lnTo>
                  <a:pt x="1792002" y="2124102"/>
                </a:lnTo>
                <a:lnTo>
                  <a:pt x="1802055" y="2123285"/>
                </a:lnTo>
                <a:lnTo>
                  <a:pt x="1803280" y="2123185"/>
                </a:lnTo>
                <a:lnTo>
                  <a:pt x="1828752" y="2121114"/>
                </a:lnTo>
                <a:cubicBezTo>
                  <a:pt x="1841492" y="2118752"/>
                  <a:pt x="1854556" y="2115038"/>
                  <a:pt x="1867897" y="2109971"/>
                </a:cubicBezTo>
                <a:cubicBezTo>
                  <a:pt x="1884788" y="2103525"/>
                  <a:pt x="1901739" y="2094795"/>
                  <a:pt x="1918717" y="2083805"/>
                </a:cubicBezTo>
                <a:lnTo>
                  <a:pt x="1928437" y="2076229"/>
                </a:lnTo>
                <a:lnTo>
                  <a:pt x="1969692" y="2044079"/>
                </a:lnTo>
                <a:close/>
                <a:moveTo>
                  <a:pt x="1928747" y="2038815"/>
                </a:moveTo>
                <a:lnTo>
                  <a:pt x="1912974" y="2047169"/>
                </a:lnTo>
                <a:lnTo>
                  <a:pt x="1912174" y="2047671"/>
                </a:lnTo>
                <a:lnTo>
                  <a:pt x="1912561" y="2047467"/>
                </a:lnTo>
                <a:lnTo>
                  <a:pt x="1919382" y="2043866"/>
                </a:lnTo>
                <a:lnTo>
                  <a:pt x="1927867" y="2039387"/>
                </a:lnTo>
                <a:close/>
                <a:moveTo>
                  <a:pt x="1747356" y="2035923"/>
                </a:moveTo>
                <a:lnTo>
                  <a:pt x="1751720" y="2038543"/>
                </a:lnTo>
                <a:lnTo>
                  <a:pt x="1756150" y="2041203"/>
                </a:lnTo>
                <a:lnTo>
                  <a:pt x="1759892" y="2042207"/>
                </a:lnTo>
                <a:lnTo>
                  <a:pt x="1772547" y="2045601"/>
                </a:lnTo>
                <a:lnTo>
                  <a:pt x="1787154" y="2047485"/>
                </a:lnTo>
                <a:lnTo>
                  <a:pt x="1797152" y="2047112"/>
                </a:lnTo>
                <a:lnTo>
                  <a:pt x="1765562" y="2041656"/>
                </a:lnTo>
                <a:lnTo>
                  <a:pt x="1761728" y="2039578"/>
                </a:lnTo>
                <a:lnTo>
                  <a:pt x="1759930" y="2038602"/>
                </a:lnTo>
                <a:lnTo>
                  <a:pt x="1759346" y="2038286"/>
                </a:lnTo>
                <a:close/>
                <a:moveTo>
                  <a:pt x="1679721" y="2035502"/>
                </a:moveTo>
                <a:lnTo>
                  <a:pt x="1681645" y="2037443"/>
                </a:lnTo>
                <a:lnTo>
                  <a:pt x="1681613" y="2037387"/>
                </a:lnTo>
                <a:lnTo>
                  <a:pt x="1681365" y="2036959"/>
                </a:lnTo>
                <a:lnTo>
                  <a:pt x="1681111" y="2036520"/>
                </a:lnTo>
                <a:lnTo>
                  <a:pt x="1680558" y="2036115"/>
                </a:lnTo>
                <a:close/>
                <a:moveTo>
                  <a:pt x="1683672" y="2031466"/>
                </a:moveTo>
                <a:lnTo>
                  <a:pt x="1684820" y="2033455"/>
                </a:lnTo>
                <a:lnTo>
                  <a:pt x="1689228" y="2036696"/>
                </a:lnTo>
                <a:lnTo>
                  <a:pt x="1688781" y="2035880"/>
                </a:lnTo>
                <a:lnTo>
                  <a:pt x="1688122" y="2034680"/>
                </a:lnTo>
                <a:lnTo>
                  <a:pt x="1685651" y="2032895"/>
                </a:lnTo>
                <a:close/>
                <a:moveTo>
                  <a:pt x="1753190" y="2030438"/>
                </a:moveTo>
                <a:lnTo>
                  <a:pt x="1761251" y="2034969"/>
                </a:lnTo>
                <a:lnTo>
                  <a:pt x="1770774" y="2037303"/>
                </a:lnTo>
                <a:lnTo>
                  <a:pt x="1782042" y="2040064"/>
                </a:lnTo>
                <a:lnTo>
                  <a:pt x="1784027" y="2040353"/>
                </a:lnTo>
                <a:lnTo>
                  <a:pt x="1785488" y="2040565"/>
                </a:lnTo>
                <a:lnTo>
                  <a:pt x="1802225" y="2040281"/>
                </a:lnTo>
                <a:lnTo>
                  <a:pt x="1800103" y="2039936"/>
                </a:lnTo>
                <a:lnTo>
                  <a:pt x="1778478" y="2036423"/>
                </a:lnTo>
                <a:lnTo>
                  <a:pt x="1769598" y="2034980"/>
                </a:lnTo>
                <a:lnTo>
                  <a:pt x="1768321" y="2034328"/>
                </a:lnTo>
                <a:lnTo>
                  <a:pt x="1766094" y="2033192"/>
                </a:lnTo>
                <a:lnTo>
                  <a:pt x="1765315" y="2032795"/>
                </a:lnTo>
                <a:close/>
                <a:moveTo>
                  <a:pt x="1690773" y="2029810"/>
                </a:moveTo>
                <a:lnTo>
                  <a:pt x="1693059" y="2033996"/>
                </a:lnTo>
                <a:lnTo>
                  <a:pt x="1701886" y="2041936"/>
                </a:lnTo>
                <a:lnTo>
                  <a:pt x="1723807" y="2056086"/>
                </a:lnTo>
                <a:lnTo>
                  <a:pt x="1717503" y="2050966"/>
                </a:lnTo>
                <a:lnTo>
                  <a:pt x="1696376" y="2033806"/>
                </a:lnTo>
                <a:close/>
                <a:moveTo>
                  <a:pt x="1835423" y="2027730"/>
                </a:moveTo>
                <a:lnTo>
                  <a:pt x="1835307" y="2027741"/>
                </a:lnTo>
                <a:lnTo>
                  <a:pt x="1834702" y="2027799"/>
                </a:lnTo>
                <a:lnTo>
                  <a:pt x="1833839" y="2027881"/>
                </a:lnTo>
                <a:lnTo>
                  <a:pt x="1835219" y="2027792"/>
                </a:lnTo>
                <a:close/>
                <a:moveTo>
                  <a:pt x="1738312" y="2027547"/>
                </a:moveTo>
                <a:lnTo>
                  <a:pt x="1741373" y="2028542"/>
                </a:lnTo>
                <a:lnTo>
                  <a:pt x="1740582" y="2028112"/>
                </a:lnTo>
                <a:lnTo>
                  <a:pt x="1740225" y="2027919"/>
                </a:lnTo>
                <a:lnTo>
                  <a:pt x="1739706" y="2027818"/>
                </a:lnTo>
                <a:close/>
                <a:moveTo>
                  <a:pt x="1696237" y="2026863"/>
                </a:moveTo>
                <a:lnTo>
                  <a:pt x="1696772" y="2027870"/>
                </a:lnTo>
                <a:lnTo>
                  <a:pt x="1697083" y="2028457"/>
                </a:lnTo>
                <a:lnTo>
                  <a:pt x="1733957" y="2054864"/>
                </a:lnTo>
                <a:lnTo>
                  <a:pt x="1745609" y="2057299"/>
                </a:lnTo>
                <a:lnTo>
                  <a:pt x="1744285" y="2056453"/>
                </a:lnTo>
                <a:lnTo>
                  <a:pt x="1741282" y="2054534"/>
                </a:lnTo>
                <a:lnTo>
                  <a:pt x="1740238" y="2054319"/>
                </a:lnTo>
                <a:lnTo>
                  <a:pt x="1733915" y="2053016"/>
                </a:lnTo>
                <a:lnTo>
                  <a:pt x="1733253" y="2052880"/>
                </a:lnTo>
                <a:lnTo>
                  <a:pt x="1706808" y="2034293"/>
                </a:lnTo>
                <a:close/>
                <a:moveTo>
                  <a:pt x="1759455" y="2025099"/>
                </a:moveTo>
                <a:lnTo>
                  <a:pt x="1760673" y="2025733"/>
                </a:lnTo>
                <a:lnTo>
                  <a:pt x="1764052" y="2027493"/>
                </a:lnTo>
                <a:lnTo>
                  <a:pt x="1806539" y="2035788"/>
                </a:lnTo>
                <a:lnTo>
                  <a:pt x="1817658" y="2034994"/>
                </a:lnTo>
                <a:lnTo>
                  <a:pt x="1810313" y="2033860"/>
                </a:lnTo>
                <a:lnTo>
                  <a:pt x="1807367" y="2034271"/>
                </a:lnTo>
                <a:lnTo>
                  <a:pt x="1784060" y="2029810"/>
                </a:lnTo>
                <a:lnTo>
                  <a:pt x="1777615" y="2028815"/>
                </a:lnTo>
                <a:lnTo>
                  <a:pt x="1775166" y="2028437"/>
                </a:lnTo>
                <a:lnTo>
                  <a:pt x="1773434" y="2028170"/>
                </a:lnTo>
                <a:lnTo>
                  <a:pt x="1772950" y="2027939"/>
                </a:lnTo>
                <a:lnTo>
                  <a:pt x="1772053" y="2027511"/>
                </a:lnTo>
                <a:lnTo>
                  <a:pt x="1760409" y="2025282"/>
                </a:lnTo>
                <a:close/>
                <a:moveTo>
                  <a:pt x="1672686" y="2023532"/>
                </a:moveTo>
                <a:lnTo>
                  <a:pt x="1673562" y="2024789"/>
                </a:lnTo>
                <a:lnTo>
                  <a:pt x="1673806" y="2025140"/>
                </a:lnTo>
                <a:lnTo>
                  <a:pt x="1674116" y="2025584"/>
                </a:lnTo>
                <a:lnTo>
                  <a:pt x="1674436" y="2025820"/>
                </a:lnTo>
                <a:lnTo>
                  <a:pt x="1675280" y="2026440"/>
                </a:lnTo>
                <a:lnTo>
                  <a:pt x="1675272" y="2026426"/>
                </a:lnTo>
                <a:lnTo>
                  <a:pt x="1675160" y="2026233"/>
                </a:lnTo>
                <a:lnTo>
                  <a:pt x="1674252" y="2024663"/>
                </a:lnTo>
                <a:close/>
                <a:moveTo>
                  <a:pt x="1898059" y="2021288"/>
                </a:moveTo>
                <a:lnTo>
                  <a:pt x="1895453" y="2022130"/>
                </a:lnTo>
                <a:lnTo>
                  <a:pt x="1894289" y="2022710"/>
                </a:lnTo>
                <a:lnTo>
                  <a:pt x="1890854" y="2024424"/>
                </a:lnTo>
                <a:lnTo>
                  <a:pt x="1881879" y="2026795"/>
                </a:lnTo>
                <a:lnTo>
                  <a:pt x="1877144" y="2028045"/>
                </a:lnTo>
                <a:lnTo>
                  <a:pt x="1873139" y="2029339"/>
                </a:lnTo>
                <a:lnTo>
                  <a:pt x="1872024" y="2029699"/>
                </a:lnTo>
                <a:lnTo>
                  <a:pt x="1866241" y="2031568"/>
                </a:lnTo>
                <a:lnTo>
                  <a:pt x="1862120" y="2032013"/>
                </a:lnTo>
                <a:lnTo>
                  <a:pt x="1848256" y="2035674"/>
                </a:lnTo>
                <a:lnTo>
                  <a:pt x="1846739" y="2036074"/>
                </a:lnTo>
                <a:lnTo>
                  <a:pt x="1853453" y="2035686"/>
                </a:lnTo>
                <a:lnTo>
                  <a:pt x="1854034" y="2035521"/>
                </a:lnTo>
                <a:lnTo>
                  <a:pt x="1868302" y="2031470"/>
                </a:lnTo>
                <a:lnTo>
                  <a:pt x="1871348" y="2030605"/>
                </a:lnTo>
                <a:lnTo>
                  <a:pt x="1873837" y="2029829"/>
                </a:lnTo>
                <a:lnTo>
                  <a:pt x="1883072" y="2026952"/>
                </a:lnTo>
                <a:lnTo>
                  <a:pt x="1893258" y="2023778"/>
                </a:lnTo>
                <a:close/>
                <a:moveTo>
                  <a:pt x="1678110" y="2020779"/>
                </a:moveTo>
                <a:lnTo>
                  <a:pt x="1683304" y="2026010"/>
                </a:lnTo>
                <a:lnTo>
                  <a:pt x="1683446" y="2026152"/>
                </a:lnTo>
                <a:lnTo>
                  <a:pt x="1682244" y="2023960"/>
                </a:lnTo>
                <a:lnTo>
                  <a:pt x="1682034" y="2023577"/>
                </a:lnTo>
                <a:close/>
                <a:moveTo>
                  <a:pt x="1765818" y="2019810"/>
                </a:moveTo>
                <a:lnTo>
                  <a:pt x="1771744" y="2022687"/>
                </a:lnTo>
                <a:lnTo>
                  <a:pt x="1807642" y="2029584"/>
                </a:lnTo>
                <a:lnTo>
                  <a:pt x="1825013" y="2028455"/>
                </a:lnTo>
                <a:lnTo>
                  <a:pt x="1823304" y="2028201"/>
                </a:lnTo>
                <a:lnTo>
                  <a:pt x="1820392" y="2027767"/>
                </a:lnTo>
                <a:lnTo>
                  <a:pt x="1815729" y="2027074"/>
                </a:lnTo>
                <a:lnTo>
                  <a:pt x="1808882" y="2027930"/>
                </a:lnTo>
                <a:close/>
                <a:moveTo>
                  <a:pt x="1846493" y="2018948"/>
                </a:moveTo>
                <a:lnTo>
                  <a:pt x="1827497" y="2021035"/>
                </a:lnTo>
                <a:lnTo>
                  <a:pt x="1822609" y="2020383"/>
                </a:lnTo>
                <a:lnTo>
                  <a:pt x="1813256" y="2021422"/>
                </a:lnTo>
                <a:lnTo>
                  <a:pt x="1812897" y="2021462"/>
                </a:lnTo>
                <a:lnTo>
                  <a:pt x="1832461" y="2022138"/>
                </a:lnTo>
                <a:close/>
                <a:moveTo>
                  <a:pt x="1684758" y="2018794"/>
                </a:moveTo>
                <a:lnTo>
                  <a:pt x="1685132" y="2019479"/>
                </a:lnTo>
                <a:lnTo>
                  <a:pt x="1685490" y="2020135"/>
                </a:lnTo>
                <a:lnTo>
                  <a:pt x="1685508" y="2020168"/>
                </a:lnTo>
                <a:lnTo>
                  <a:pt x="1689661" y="2023142"/>
                </a:lnTo>
                <a:lnTo>
                  <a:pt x="1688890" y="2021699"/>
                </a:lnTo>
                <a:lnTo>
                  <a:pt x="1687404" y="2020654"/>
                </a:lnTo>
                <a:close/>
                <a:moveTo>
                  <a:pt x="1700535" y="2016639"/>
                </a:moveTo>
                <a:lnTo>
                  <a:pt x="1700949" y="2017745"/>
                </a:lnTo>
                <a:lnTo>
                  <a:pt x="1704259" y="2020053"/>
                </a:lnTo>
                <a:lnTo>
                  <a:pt x="1703899" y="2018941"/>
                </a:lnTo>
                <a:close/>
                <a:moveTo>
                  <a:pt x="1690756" y="2016536"/>
                </a:moveTo>
                <a:lnTo>
                  <a:pt x="1691169" y="2017315"/>
                </a:lnTo>
                <a:lnTo>
                  <a:pt x="1691180" y="2017335"/>
                </a:lnTo>
                <a:lnTo>
                  <a:pt x="1697747" y="2021969"/>
                </a:lnTo>
                <a:lnTo>
                  <a:pt x="1697744" y="2021960"/>
                </a:lnTo>
                <a:lnTo>
                  <a:pt x="1697454" y="2021188"/>
                </a:lnTo>
                <a:close/>
                <a:moveTo>
                  <a:pt x="1897035" y="2015736"/>
                </a:moveTo>
                <a:lnTo>
                  <a:pt x="1873729" y="2022997"/>
                </a:lnTo>
                <a:lnTo>
                  <a:pt x="1870389" y="2024037"/>
                </a:lnTo>
                <a:lnTo>
                  <a:pt x="1868771" y="2024541"/>
                </a:lnTo>
                <a:lnTo>
                  <a:pt x="1854064" y="2025947"/>
                </a:lnTo>
                <a:lnTo>
                  <a:pt x="1844044" y="2028353"/>
                </a:lnTo>
                <a:lnTo>
                  <a:pt x="1839082" y="2029544"/>
                </a:lnTo>
                <a:lnTo>
                  <a:pt x="1839621" y="2029505"/>
                </a:lnTo>
                <a:lnTo>
                  <a:pt x="1857751" y="2028170"/>
                </a:lnTo>
                <a:lnTo>
                  <a:pt x="1862398" y="2026932"/>
                </a:lnTo>
                <a:lnTo>
                  <a:pt x="1864374" y="2026406"/>
                </a:lnTo>
                <a:lnTo>
                  <a:pt x="1873261" y="2023530"/>
                </a:lnTo>
                <a:lnTo>
                  <a:pt x="1876705" y="2022416"/>
                </a:lnTo>
                <a:lnTo>
                  <a:pt x="1896467" y="2016020"/>
                </a:lnTo>
                <a:close/>
                <a:moveTo>
                  <a:pt x="1739925" y="2014928"/>
                </a:moveTo>
                <a:lnTo>
                  <a:pt x="1740114" y="2015026"/>
                </a:lnTo>
                <a:lnTo>
                  <a:pt x="1744931" y="2017535"/>
                </a:lnTo>
                <a:lnTo>
                  <a:pt x="1751673" y="2018830"/>
                </a:lnTo>
                <a:lnTo>
                  <a:pt x="1755337" y="2019534"/>
                </a:lnTo>
                <a:lnTo>
                  <a:pt x="1749447" y="2016723"/>
                </a:lnTo>
                <a:close/>
                <a:moveTo>
                  <a:pt x="1878001" y="2014768"/>
                </a:moveTo>
                <a:lnTo>
                  <a:pt x="1876012" y="2015217"/>
                </a:lnTo>
                <a:lnTo>
                  <a:pt x="1872411" y="2016031"/>
                </a:lnTo>
                <a:lnTo>
                  <a:pt x="1872314" y="2016063"/>
                </a:lnTo>
                <a:lnTo>
                  <a:pt x="1872097" y="2016136"/>
                </a:lnTo>
                <a:lnTo>
                  <a:pt x="1871893" y="2016158"/>
                </a:lnTo>
                <a:lnTo>
                  <a:pt x="1871802" y="2016168"/>
                </a:lnTo>
                <a:lnTo>
                  <a:pt x="1850479" y="2020982"/>
                </a:lnTo>
                <a:lnTo>
                  <a:pt x="1848587" y="2021410"/>
                </a:lnTo>
                <a:lnTo>
                  <a:pt x="1859382" y="2020436"/>
                </a:lnTo>
                <a:close/>
                <a:moveTo>
                  <a:pt x="1772773" y="2014705"/>
                </a:moveTo>
                <a:lnTo>
                  <a:pt x="1774913" y="2015660"/>
                </a:lnTo>
                <a:lnTo>
                  <a:pt x="1777268" y="2016711"/>
                </a:lnTo>
                <a:lnTo>
                  <a:pt x="1800813" y="2020768"/>
                </a:lnTo>
                <a:lnTo>
                  <a:pt x="1802821" y="2021114"/>
                </a:lnTo>
                <a:lnTo>
                  <a:pt x="1808267" y="2021302"/>
                </a:lnTo>
                <a:close/>
                <a:moveTo>
                  <a:pt x="1706943" y="2014304"/>
                </a:moveTo>
                <a:lnTo>
                  <a:pt x="1707012" y="2014519"/>
                </a:lnTo>
                <a:lnTo>
                  <a:pt x="1707850" y="2017144"/>
                </a:lnTo>
                <a:lnTo>
                  <a:pt x="1708629" y="2019581"/>
                </a:lnTo>
                <a:lnTo>
                  <a:pt x="1709724" y="2020311"/>
                </a:lnTo>
                <a:lnTo>
                  <a:pt x="1732261" y="2033200"/>
                </a:lnTo>
                <a:lnTo>
                  <a:pt x="1740007" y="2036131"/>
                </a:lnTo>
                <a:lnTo>
                  <a:pt x="1735640" y="2033614"/>
                </a:lnTo>
                <a:lnTo>
                  <a:pt x="1735614" y="2033609"/>
                </a:lnTo>
                <a:lnTo>
                  <a:pt x="1735461" y="2033578"/>
                </a:lnTo>
                <a:lnTo>
                  <a:pt x="1734876" y="2033183"/>
                </a:lnTo>
                <a:lnTo>
                  <a:pt x="1734775" y="2033115"/>
                </a:lnTo>
                <a:lnTo>
                  <a:pt x="1710708" y="2019243"/>
                </a:lnTo>
                <a:lnTo>
                  <a:pt x="1709927" y="2016321"/>
                </a:lnTo>
                <a:lnTo>
                  <a:pt x="1709256" y="2015867"/>
                </a:lnTo>
                <a:lnTo>
                  <a:pt x="1708616" y="2015434"/>
                </a:lnTo>
                <a:close/>
                <a:moveTo>
                  <a:pt x="1713086" y="2011512"/>
                </a:moveTo>
                <a:lnTo>
                  <a:pt x="1714293" y="2016071"/>
                </a:lnTo>
                <a:lnTo>
                  <a:pt x="1727626" y="2024077"/>
                </a:lnTo>
                <a:lnTo>
                  <a:pt x="1736050" y="2026813"/>
                </a:lnTo>
                <a:lnTo>
                  <a:pt x="1726725" y="2020600"/>
                </a:lnTo>
                <a:lnTo>
                  <a:pt x="1716085" y="2014831"/>
                </a:lnTo>
                <a:lnTo>
                  <a:pt x="1716085" y="2013510"/>
                </a:lnTo>
                <a:lnTo>
                  <a:pt x="1713103" y="2011523"/>
                </a:lnTo>
                <a:close/>
                <a:moveTo>
                  <a:pt x="1674330" y="2011465"/>
                </a:moveTo>
                <a:lnTo>
                  <a:pt x="1675342" y="2012878"/>
                </a:lnTo>
                <a:lnTo>
                  <a:pt x="1675358" y="2012900"/>
                </a:lnTo>
                <a:lnTo>
                  <a:pt x="1675817" y="2013229"/>
                </a:lnTo>
                <a:lnTo>
                  <a:pt x="1675916" y="2013299"/>
                </a:lnTo>
                <a:lnTo>
                  <a:pt x="1676052" y="2013396"/>
                </a:lnTo>
                <a:lnTo>
                  <a:pt x="1676709" y="2013867"/>
                </a:lnTo>
                <a:lnTo>
                  <a:pt x="1676262" y="2013051"/>
                </a:lnTo>
                <a:lnTo>
                  <a:pt x="1676058" y="2012679"/>
                </a:lnTo>
                <a:close/>
                <a:moveTo>
                  <a:pt x="1781025" y="2009861"/>
                </a:moveTo>
                <a:lnTo>
                  <a:pt x="1782145" y="2010320"/>
                </a:lnTo>
                <a:lnTo>
                  <a:pt x="1789416" y="2011384"/>
                </a:lnTo>
                <a:lnTo>
                  <a:pt x="1788964" y="2011302"/>
                </a:lnTo>
                <a:lnTo>
                  <a:pt x="1784490" y="2010490"/>
                </a:lnTo>
                <a:close/>
                <a:moveTo>
                  <a:pt x="1744467" y="2009444"/>
                </a:moveTo>
                <a:lnTo>
                  <a:pt x="1744867" y="2009638"/>
                </a:lnTo>
                <a:lnTo>
                  <a:pt x="1745136" y="2009769"/>
                </a:lnTo>
                <a:lnTo>
                  <a:pt x="1767967" y="2017993"/>
                </a:lnTo>
                <a:lnTo>
                  <a:pt x="1771046" y="2018575"/>
                </a:lnTo>
                <a:lnTo>
                  <a:pt x="1760884" y="2014003"/>
                </a:lnTo>
                <a:lnTo>
                  <a:pt x="1755175" y="2011434"/>
                </a:lnTo>
                <a:close/>
                <a:moveTo>
                  <a:pt x="1862751" y="2009434"/>
                </a:moveTo>
                <a:lnTo>
                  <a:pt x="1860772" y="2009651"/>
                </a:lnTo>
                <a:lnTo>
                  <a:pt x="1857287" y="2010032"/>
                </a:lnTo>
                <a:lnTo>
                  <a:pt x="1828600" y="2015382"/>
                </a:lnTo>
                <a:lnTo>
                  <a:pt x="1822155" y="2015436"/>
                </a:lnTo>
                <a:lnTo>
                  <a:pt x="1824838" y="2015701"/>
                </a:lnTo>
                <a:lnTo>
                  <a:pt x="1828248" y="2016037"/>
                </a:lnTo>
                <a:lnTo>
                  <a:pt x="1833440" y="2015493"/>
                </a:lnTo>
                <a:lnTo>
                  <a:pt x="1838295" y="2014489"/>
                </a:lnTo>
                <a:close/>
                <a:moveTo>
                  <a:pt x="1718973" y="2008774"/>
                </a:moveTo>
                <a:lnTo>
                  <a:pt x="1719102" y="2009405"/>
                </a:lnTo>
                <a:lnTo>
                  <a:pt x="1719144" y="2009611"/>
                </a:lnTo>
                <a:lnTo>
                  <a:pt x="1719155" y="2009667"/>
                </a:lnTo>
                <a:lnTo>
                  <a:pt x="1724682" y="2013358"/>
                </a:lnTo>
                <a:lnTo>
                  <a:pt x="1734681" y="2020035"/>
                </a:lnTo>
                <a:lnTo>
                  <a:pt x="1737104" y="2021397"/>
                </a:lnTo>
                <a:lnTo>
                  <a:pt x="1739382" y="2022677"/>
                </a:lnTo>
                <a:lnTo>
                  <a:pt x="1749273" y="2024608"/>
                </a:lnTo>
                <a:lnTo>
                  <a:pt x="1744700" y="2022275"/>
                </a:lnTo>
                <a:lnTo>
                  <a:pt x="1741420" y="2021647"/>
                </a:lnTo>
                <a:lnTo>
                  <a:pt x="1737411" y="2020879"/>
                </a:lnTo>
                <a:lnTo>
                  <a:pt x="1725092" y="2012792"/>
                </a:lnTo>
                <a:lnTo>
                  <a:pt x="1723298" y="2011614"/>
                </a:lnTo>
                <a:lnTo>
                  <a:pt x="1721522" y="2010448"/>
                </a:lnTo>
                <a:lnTo>
                  <a:pt x="1721463" y="2010417"/>
                </a:lnTo>
                <a:lnTo>
                  <a:pt x="1720636" y="2010417"/>
                </a:lnTo>
                <a:lnTo>
                  <a:pt x="1720636" y="2009866"/>
                </a:lnTo>
                <a:close/>
                <a:moveTo>
                  <a:pt x="1679105" y="2008443"/>
                </a:moveTo>
                <a:lnTo>
                  <a:pt x="1679177" y="2008575"/>
                </a:lnTo>
                <a:lnTo>
                  <a:pt x="1679435" y="2009048"/>
                </a:lnTo>
                <a:lnTo>
                  <a:pt x="1683766" y="2012104"/>
                </a:lnTo>
                <a:lnTo>
                  <a:pt x="1683765" y="2012101"/>
                </a:lnTo>
                <a:lnTo>
                  <a:pt x="1683756" y="2012085"/>
                </a:lnTo>
                <a:lnTo>
                  <a:pt x="1683406" y="2011431"/>
                </a:lnTo>
                <a:lnTo>
                  <a:pt x="1679181" y="2008496"/>
                </a:lnTo>
                <a:lnTo>
                  <a:pt x="1679108" y="2008445"/>
                </a:lnTo>
                <a:close/>
                <a:moveTo>
                  <a:pt x="1697197" y="2007717"/>
                </a:moveTo>
                <a:lnTo>
                  <a:pt x="1698584" y="2011424"/>
                </a:lnTo>
                <a:lnTo>
                  <a:pt x="1699310" y="2013364"/>
                </a:lnTo>
                <a:lnTo>
                  <a:pt x="1702648" y="2015591"/>
                </a:lnTo>
                <a:lnTo>
                  <a:pt x="1702860" y="2015732"/>
                </a:lnTo>
                <a:lnTo>
                  <a:pt x="1701916" y="2012814"/>
                </a:lnTo>
                <a:lnTo>
                  <a:pt x="1701126" y="2010372"/>
                </a:lnTo>
                <a:close/>
                <a:moveTo>
                  <a:pt x="1650562" y="2006208"/>
                </a:moveTo>
                <a:lnTo>
                  <a:pt x="1663713" y="2026529"/>
                </a:lnTo>
                <a:lnTo>
                  <a:pt x="1666533" y="2029369"/>
                </a:lnTo>
                <a:lnTo>
                  <a:pt x="1662191" y="2023072"/>
                </a:lnTo>
                <a:close/>
                <a:moveTo>
                  <a:pt x="1685262" y="2006185"/>
                </a:moveTo>
                <a:lnTo>
                  <a:pt x="1685787" y="2007174"/>
                </a:lnTo>
                <a:lnTo>
                  <a:pt x="1694460" y="2013221"/>
                </a:lnTo>
                <a:lnTo>
                  <a:pt x="1694235" y="2012621"/>
                </a:lnTo>
                <a:lnTo>
                  <a:pt x="1694086" y="2012225"/>
                </a:lnTo>
                <a:close/>
                <a:moveTo>
                  <a:pt x="1724793" y="2005775"/>
                </a:moveTo>
                <a:lnTo>
                  <a:pt x="1724869" y="2006639"/>
                </a:lnTo>
                <a:lnTo>
                  <a:pt x="1724910" y="2007106"/>
                </a:lnTo>
                <a:lnTo>
                  <a:pt x="1724924" y="2007115"/>
                </a:lnTo>
                <a:lnTo>
                  <a:pt x="1734890" y="2012305"/>
                </a:lnTo>
                <a:lnTo>
                  <a:pt x="1729411" y="2008762"/>
                </a:lnTo>
                <a:close/>
                <a:moveTo>
                  <a:pt x="1704149" y="2005557"/>
                </a:moveTo>
                <a:lnTo>
                  <a:pt x="1704187" y="2005677"/>
                </a:lnTo>
                <a:lnTo>
                  <a:pt x="1704454" y="2006512"/>
                </a:lnTo>
                <a:lnTo>
                  <a:pt x="1705789" y="2010691"/>
                </a:lnTo>
                <a:lnTo>
                  <a:pt x="1708999" y="2012848"/>
                </a:lnTo>
                <a:lnTo>
                  <a:pt x="1708345" y="2010400"/>
                </a:lnTo>
                <a:lnTo>
                  <a:pt x="1707679" y="2007910"/>
                </a:lnTo>
                <a:close/>
                <a:moveTo>
                  <a:pt x="1748811" y="2004012"/>
                </a:moveTo>
                <a:lnTo>
                  <a:pt x="1760845" y="2009382"/>
                </a:lnTo>
                <a:lnTo>
                  <a:pt x="1769786" y="2010265"/>
                </a:lnTo>
                <a:lnTo>
                  <a:pt x="1759037" y="2005869"/>
                </a:lnTo>
                <a:close/>
                <a:moveTo>
                  <a:pt x="1710970" y="2003520"/>
                </a:moveTo>
                <a:lnTo>
                  <a:pt x="1711189" y="2004347"/>
                </a:lnTo>
                <a:lnTo>
                  <a:pt x="1714188" y="2006349"/>
                </a:lnTo>
                <a:lnTo>
                  <a:pt x="1714720" y="2006705"/>
                </a:lnTo>
                <a:lnTo>
                  <a:pt x="1714543" y="2005866"/>
                </a:lnTo>
                <a:close/>
                <a:moveTo>
                  <a:pt x="1730287" y="2002531"/>
                </a:moveTo>
                <a:lnTo>
                  <a:pt x="1730288" y="2002560"/>
                </a:lnTo>
                <a:lnTo>
                  <a:pt x="1730473" y="2002650"/>
                </a:lnTo>
                <a:close/>
                <a:moveTo>
                  <a:pt x="1913531" y="2002240"/>
                </a:moveTo>
                <a:lnTo>
                  <a:pt x="1907068" y="2004408"/>
                </a:lnTo>
                <a:lnTo>
                  <a:pt x="1896854" y="2007833"/>
                </a:lnTo>
                <a:lnTo>
                  <a:pt x="1889012" y="2011417"/>
                </a:lnTo>
                <a:lnTo>
                  <a:pt x="1892607" y="2010322"/>
                </a:lnTo>
                <a:lnTo>
                  <a:pt x="1901981" y="2007195"/>
                </a:lnTo>
                <a:lnTo>
                  <a:pt x="1904966" y="2006199"/>
                </a:lnTo>
                <a:lnTo>
                  <a:pt x="1905938" y="2005875"/>
                </a:lnTo>
                <a:close/>
                <a:moveTo>
                  <a:pt x="1717381" y="2000981"/>
                </a:moveTo>
                <a:lnTo>
                  <a:pt x="1717533" y="2001724"/>
                </a:lnTo>
                <a:lnTo>
                  <a:pt x="1717611" y="2002108"/>
                </a:lnTo>
                <a:lnTo>
                  <a:pt x="1717654" y="2002319"/>
                </a:lnTo>
                <a:lnTo>
                  <a:pt x="1718421" y="2002825"/>
                </a:lnTo>
                <a:lnTo>
                  <a:pt x="1719472" y="2003518"/>
                </a:lnTo>
                <a:lnTo>
                  <a:pt x="1720103" y="2003935"/>
                </a:lnTo>
                <a:lnTo>
                  <a:pt x="1720038" y="2003253"/>
                </a:lnTo>
                <a:lnTo>
                  <a:pt x="1719981" y="2002662"/>
                </a:lnTo>
                <a:lnTo>
                  <a:pt x="1718495" y="2001701"/>
                </a:lnTo>
                <a:close/>
                <a:moveTo>
                  <a:pt x="1675788" y="1999700"/>
                </a:moveTo>
                <a:lnTo>
                  <a:pt x="1676546" y="2000731"/>
                </a:lnTo>
                <a:lnTo>
                  <a:pt x="1678372" y="2002004"/>
                </a:lnTo>
                <a:lnTo>
                  <a:pt x="1678253" y="2001781"/>
                </a:lnTo>
                <a:lnTo>
                  <a:pt x="1677921" y="2001160"/>
                </a:lnTo>
                <a:close/>
                <a:moveTo>
                  <a:pt x="1693812" y="1998670"/>
                </a:moveTo>
                <a:lnTo>
                  <a:pt x="1695799" y="2003980"/>
                </a:lnTo>
                <a:lnTo>
                  <a:pt x="1699962" y="2006777"/>
                </a:lnTo>
                <a:lnTo>
                  <a:pt x="1699909" y="2006612"/>
                </a:lnTo>
                <a:lnTo>
                  <a:pt x="1698308" y="2001665"/>
                </a:lnTo>
                <a:close/>
                <a:moveTo>
                  <a:pt x="1724167" y="1998628"/>
                </a:moveTo>
                <a:lnTo>
                  <a:pt x="1724383" y="2001085"/>
                </a:lnTo>
                <a:lnTo>
                  <a:pt x="1724411" y="2001408"/>
                </a:lnTo>
                <a:lnTo>
                  <a:pt x="1724492" y="2002332"/>
                </a:lnTo>
                <a:lnTo>
                  <a:pt x="1725795" y="2002802"/>
                </a:lnTo>
                <a:lnTo>
                  <a:pt x="1725663" y="1999581"/>
                </a:lnTo>
                <a:lnTo>
                  <a:pt x="1725502" y="1999479"/>
                </a:lnTo>
                <a:lnTo>
                  <a:pt x="1725109" y="1999228"/>
                </a:lnTo>
                <a:close/>
                <a:moveTo>
                  <a:pt x="1752790" y="1998277"/>
                </a:moveTo>
                <a:lnTo>
                  <a:pt x="1764498" y="2003080"/>
                </a:lnTo>
                <a:lnTo>
                  <a:pt x="1770450" y="2003772"/>
                </a:lnTo>
                <a:lnTo>
                  <a:pt x="1775436" y="2004352"/>
                </a:lnTo>
                <a:lnTo>
                  <a:pt x="1772747" y="2003339"/>
                </a:lnTo>
                <a:lnTo>
                  <a:pt x="1765500" y="2000611"/>
                </a:lnTo>
                <a:lnTo>
                  <a:pt x="1765262" y="2000522"/>
                </a:lnTo>
                <a:close/>
                <a:moveTo>
                  <a:pt x="1701516" y="1997313"/>
                </a:moveTo>
                <a:lnTo>
                  <a:pt x="1701748" y="1998042"/>
                </a:lnTo>
                <a:lnTo>
                  <a:pt x="1705758" y="2000720"/>
                </a:lnTo>
                <a:lnTo>
                  <a:pt x="1705727" y="2000601"/>
                </a:lnTo>
                <a:lnTo>
                  <a:pt x="1705557" y="1999966"/>
                </a:lnTo>
                <a:close/>
                <a:moveTo>
                  <a:pt x="1912983" y="1996231"/>
                </a:moveTo>
                <a:lnTo>
                  <a:pt x="1910811" y="1997177"/>
                </a:lnTo>
                <a:lnTo>
                  <a:pt x="1912020" y="1996767"/>
                </a:lnTo>
                <a:close/>
                <a:moveTo>
                  <a:pt x="1679854" y="1995995"/>
                </a:moveTo>
                <a:lnTo>
                  <a:pt x="1679879" y="1996042"/>
                </a:lnTo>
                <a:lnTo>
                  <a:pt x="1679919" y="1996119"/>
                </a:lnTo>
                <a:lnTo>
                  <a:pt x="1679924" y="1996128"/>
                </a:lnTo>
                <a:lnTo>
                  <a:pt x="1692460" y="2007896"/>
                </a:lnTo>
                <a:lnTo>
                  <a:pt x="1692080" y="2006884"/>
                </a:lnTo>
                <a:lnTo>
                  <a:pt x="1690757" y="2003364"/>
                </a:lnTo>
                <a:lnTo>
                  <a:pt x="1689402" y="2002448"/>
                </a:lnTo>
                <a:lnTo>
                  <a:pt x="1684123" y="1998880"/>
                </a:lnTo>
                <a:close/>
                <a:moveTo>
                  <a:pt x="1708834" y="1995452"/>
                </a:moveTo>
                <a:lnTo>
                  <a:pt x="1709060" y="1996308"/>
                </a:lnTo>
                <a:lnTo>
                  <a:pt x="1709170" y="1996724"/>
                </a:lnTo>
                <a:lnTo>
                  <a:pt x="1710552" y="1997635"/>
                </a:lnTo>
                <a:lnTo>
                  <a:pt x="1713171" y="1999362"/>
                </a:lnTo>
                <a:lnTo>
                  <a:pt x="1712901" y="1998083"/>
                </a:lnTo>
                <a:lnTo>
                  <a:pt x="1709185" y="1995679"/>
                </a:lnTo>
                <a:close/>
                <a:moveTo>
                  <a:pt x="1637679" y="1993951"/>
                </a:moveTo>
                <a:lnTo>
                  <a:pt x="1639235" y="1996837"/>
                </a:lnTo>
                <a:lnTo>
                  <a:pt x="1640439" y="1999070"/>
                </a:lnTo>
                <a:lnTo>
                  <a:pt x="1645247" y="2007987"/>
                </a:lnTo>
                <a:lnTo>
                  <a:pt x="1648623" y="2012122"/>
                </a:lnTo>
                <a:lnTo>
                  <a:pt x="1647434" y="2010290"/>
                </a:lnTo>
                <a:lnTo>
                  <a:pt x="1644702" y="2006082"/>
                </a:lnTo>
                <a:lnTo>
                  <a:pt x="1642639" y="2001233"/>
                </a:lnTo>
                <a:close/>
                <a:moveTo>
                  <a:pt x="1715811" y="1993297"/>
                </a:moveTo>
                <a:lnTo>
                  <a:pt x="1716814" y="1998207"/>
                </a:lnTo>
                <a:lnTo>
                  <a:pt x="1719746" y="2000231"/>
                </a:lnTo>
                <a:lnTo>
                  <a:pt x="1719291" y="1995517"/>
                </a:lnTo>
                <a:close/>
                <a:moveTo>
                  <a:pt x="1897642" y="1993118"/>
                </a:moveTo>
                <a:lnTo>
                  <a:pt x="1882492" y="1998494"/>
                </a:lnTo>
                <a:lnTo>
                  <a:pt x="1879779" y="1999456"/>
                </a:lnTo>
                <a:lnTo>
                  <a:pt x="1875680" y="2000911"/>
                </a:lnTo>
                <a:lnTo>
                  <a:pt x="1868418" y="2001819"/>
                </a:lnTo>
                <a:lnTo>
                  <a:pt x="1867954" y="2001877"/>
                </a:lnTo>
                <a:lnTo>
                  <a:pt x="1860244" y="2002842"/>
                </a:lnTo>
                <a:lnTo>
                  <a:pt x="1858582" y="2003117"/>
                </a:lnTo>
                <a:lnTo>
                  <a:pt x="1826341" y="2008451"/>
                </a:lnTo>
                <a:lnTo>
                  <a:pt x="1828914" y="2008754"/>
                </a:lnTo>
                <a:lnTo>
                  <a:pt x="1830254" y="2008911"/>
                </a:lnTo>
                <a:lnTo>
                  <a:pt x="1845061" y="2007170"/>
                </a:lnTo>
                <a:lnTo>
                  <a:pt x="1849678" y="2006309"/>
                </a:lnTo>
                <a:lnTo>
                  <a:pt x="1879018" y="2000841"/>
                </a:lnTo>
                <a:lnTo>
                  <a:pt x="1890799" y="1995956"/>
                </a:lnTo>
                <a:close/>
                <a:moveTo>
                  <a:pt x="1757540" y="1992932"/>
                </a:moveTo>
                <a:lnTo>
                  <a:pt x="1757657" y="1992975"/>
                </a:lnTo>
                <a:lnTo>
                  <a:pt x="1762573" y="1994786"/>
                </a:lnTo>
                <a:lnTo>
                  <a:pt x="1766010" y="1996053"/>
                </a:lnTo>
                <a:lnTo>
                  <a:pt x="1773335" y="1997037"/>
                </a:lnTo>
                <a:lnTo>
                  <a:pt x="1774242" y="1997159"/>
                </a:lnTo>
                <a:lnTo>
                  <a:pt x="1766832" y="1994588"/>
                </a:lnTo>
                <a:lnTo>
                  <a:pt x="1758613" y="1993123"/>
                </a:lnTo>
                <a:close/>
                <a:moveTo>
                  <a:pt x="1690631" y="1990167"/>
                </a:moveTo>
                <a:lnTo>
                  <a:pt x="1690684" y="1990309"/>
                </a:lnTo>
                <a:lnTo>
                  <a:pt x="1690855" y="1990767"/>
                </a:lnTo>
                <a:lnTo>
                  <a:pt x="1695863" y="1994111"/>
                </a:lnTo>
                <a:lnTo>
                  <a:pt x="1695803" y="1993926"/>
                </a:lnTo>
                <a:lnTo>
                  <a:pt x="1695769" y="1993820"/>
                </a:lnTo>
                <a:lnTo>
                  <a:pt x="1695654" y="1993465"/>
                </a:lnTo>
                <a:close/>
                <a:moveTo>
                  <a:pt x="1698861" y="1989002"/>
                </a:moveTo>
                <a:lnTo>
                  <a:pt x="1699234" y="1990170"/>
                </a:lnTo>
                <a:lnTo>
                  <a:pt x="1703731" y="1993135"/>
                </a:lnTo>
                <a:lnTo>
                  <a:pt x="1703414" y="1991947"/>
                </a:lnTo>
                <a:lnTo>
                  <a:pt x="1699917" y="1989685"/>
                </a:lnTo>
                <a:close/>
                <a:moveTo>
                  <a:pt x="1679033" y="1988822"/>
                </a:moveTo>
                <a:lnTo>
                  <a:pt x="1683133" y="1992941"/>
                </a:lnTo>
                <a:lnTo>
                  <a:pt x="1687544" y="1997374"/>
                </a:lnTo>
                <a:lnTo>
                  <a:pt x="1689090" y="1998927"/>
                </a:lnTo>
                <a:lnTo>
                  <a:pt x="1687997" y="1996017"/>
                </a:lnTo>
                <a:lnTo>
                  <a:pt x="1687385" y="1994387"/>
                </a:lnTo>
                <a:lnTo>
                  <a:pt x="1682117" y="1990877"/>
                </a:lnTo>
                <a:close/>
                <a:moveTo>
                  <a:pt x="1729735" y="1988568"/>
                </a:moveTo>
                <a:lnTo>
                  <a:pt x="1729740" y="1988691"/>
                </a:lnTo>
                <a:lnTo>
                  <a:pt x="1730227" y="1988967"/>
                </a:lnTo>
                <a:lnTo>
                  <a:pt x="1731510" y="1989695"/>
                </a:lnTo>
                <a:lnTo>
                  <a:pt x="1731510" y="1989688"/>
                </a:lnTo>
                <a:lnTo>
                  <a:pt x="1731511" y="1989674"/>
                </a:lnTo>
                <a:lnTo>
                  <a:pt x="1731512" y="1989666"/>
                </a:lnTo>
                <a:lnTo>
                  <a:pt x="1730434" y="1989000"/>
                </a:lnTo>
                <a:close/>
                <a:moveTo>
                  <a:pt x="1642057" y="1987547"/>
                </a:moveTo>
                <a:lnTo>
                  <a:pt x="1642166" y="1987804"/>
                </a:lnTo>
                <a:lnTo>
                  <a:pt x="1642826" y="1989355"/>
                </a:lnTo>
                <a:lnTo>
                  <a:pt x="1654339" y="2006158"/>
                </a:lnTo>
                <a:lnTo>
                  <a:pt x="1660452" y="2015078"/>
                </a:lnTo>
                <a:lnTo>
                  <a:pt x="1655666" y="2007015"/>
                </a:lnTo>
                <a:lnTo>
                  <a:pt x="1653746" y="2004268"/>
                </a:lnTo>
                <a:lnTo>
                  <a:pt x="1644307" y="1990766"/>
                </a:lnTo>
                <a:close/>
                <a:moveTo>
                  <a:pt x="1706729" y="1987503"/>
                </a:moveTo>
                <a:lnTo>
                  <a:pt x="1707942" y="1992084"/>
                </a:lnTo>
                <a:lnTo>
                  <a:pt x="1711892" y="1994811"/>
                </a:lnTo>
                <a:lnTo>
                  <a:pt x="1712265" y="1995068"/>
                </a:lnTo>
                <a:lnTo>
                  <a:pt x="1711282" y="1990408"/>
                </a:lnTo>
                <a:lnTo>
                  <a:pt x="1710735" y="1990059"/>
                </a:lnTo>
                <a:close/>
                <a:moveTo>
                  <a:pt x="1759170" y="1986994"/>
                </a:moveTo>
                <a:lnTo>
                  <a:pt x="1771000" y="1990854"/>
                </a:lnTo>
                <a:lnTo>
                  <a:pt x="1781818" y="1992476"/>
                </a:lnTo>
                <a:lnTo>
                  <a:pt x="1778950" y="1991585"/>
                </a:lnTo>
                <a:lnTo>
                  <a:pt x="1772725" y="1989652"/>
                </a:lnTo>
                <a:lnTo>
                  <a:pt x="1770554" y="1988978"/>
                </a:lnTo>
                <a:lnTo>
                  <a:pt x="1765886" y="1988165"/>
                </a:lnTo>
                <a:close/>
                <a:moveTo>
                  <a:pt x="1714304" y="1985917"/>
                </a:moveTo>
                <a:lnTo>
                  <a:pt x="1714421" y="1986491"/>
                </a:lnTo>
                <a:lnTo>
                  <a:pt x="1714436" y="1986565"/>
                </a:lnTo>
                <a:lnTo>
                  <a:pt x="1714690" y="1986706"/>
                </a:lnTo>
                <a:lnTo>
                  <a:pt x="1718654" y="1988920"/>
                </a:lnTo>
                <a:lnTo>
                  <a:pt x="1718625" y="1988616"/>
                </a:lnTo>
                <a:lnTo>
                  <a:pt x="1715485" y="1986655"/>
                </a:lnTo>
                <a:close/>
                <a:moveTo>
                  <a:pt x="1649571" y="1984759"/>
                </a:moveTo>
                <a:lnTo>
                  <a:pt x="1650465" y="1987277"/>
                </a:lnTo>
                <a:lnTo>
                  <a:pt x="1650560" y="1987544"/>
                </a:lnTo>
                <a:lnTo>
                  <a:pt x="1650894" y="1988487"/>
                </a:lnTo>
                <a:lnTo>
                  <a:pt x="1659014" y="2000195"/>
                </a:lnTo>
                <a:lnTo>
                  <a:pt x="1662129" y="2004686"/>
                </a:lnTo>
                <a:lnTo>
                  <a:pt x="1662550" y="2005110"/>
                </a:lnTo>
                <a:lnTo>
                  <a:pt x="1663286" y="2005851"/>
                </a:lnTo>
                <a:lnTo>
                  <a:pt x="1663486" y="2006052"/>
                </a:lnTo>
                <a:lnTo>
                  <a:pt x="1657759" y="1996152"/>
                </a:lnTo>
                <a:lnTo>
                  <a:pt x="1652153" y="1988352"/>
                </a:lnTo>
                <a:close/>
                <a:moveTo>
                  <a:pt x="1722918" y="1984357"/>
                </a:moveTo>
                <a:lnTo>
                  <a:pt x="1722961" y="1984847"/>
                </a:lnTo>
                <a:lnTo>
                  <a:pt x="1725110" y="1986065"/>
                </a:lnTo>
                <a:lnTo>
                  <a:pt x="1725095" y="1985702"/>
                </a:lnTo>
                <a:lnTo>
                  <a:pt x="1725014" y="1985652"/>
                </a:lnTo>
                <a:close/>
                <a:moveTo>
                  <a:pt x="1895732" y="1982573"/>
                </a:moveTo>
                <a:lnTo>
                  <a:pt x="1885138" y="1986267"/>
                </a:lnTo>
                <a:lnTo>
                  <a:pt x="1879005" y="1988406"/>
                </a:lnTo>
                <a:lnTo>
                  <a:pt x="1879015" y="1988405"/>
                </a:lnTo>
                <a:lnTo>
                  <a:pt x="1879221" y="1988373"/>
                </a:lnTo>
                <a:lnTo>
                  <a:pt x="1881765" y="1987981"/>
                </a:lnTo>
                <a:lnTo>
                  <a:pt x="1883905" y="1987153"/>
                </a:lnTo>
                <a:lnTo>
                  <a:pt x="1893096" y="1983594"/>
                </a:lnTo>
                <a:close/>
                <a:moveTo>
                  <a:pt x="1741948" y="1982464"/>
                </a:moveTo>
                <a:lnTo>
                  <a:pt x="1741936" y="1982607"/>
                </a:lnTo>
                <a:lnTo>
                  <a:pt x="1741894" y="1983120"/>
                </a:lnTo>
                <a:lnTo>
                  <a:pt x="1741992" y="1983177"/>
                </a:lnTo>
                <a:lnTo>
                  <a:pt x="1742124" y="1983255"/>
                </a:lnTo>
                <a:lnTo>
                  <a:pt x="1742218" y="1982626"/>
                </a:lnTo>
                <a:close/>
                <a:moveTo>
                  <a:pt x="1678162" y="1981980"/>
                </a:moveTo>
                <a:lnTo>
                  <a:pt x="1678429" y="1982328"/>
                </a:lnTo>
                <a:lnTo>
                  <a:pt x="1678650" y="1982616"/>
                </a:lnTo>
                <a:lnTo>
                  <a:pt x="1684390" y="1986450"/>
                </a:lnTo>
                <a:lnTo>
                  <a:pt x="1684407" y="1986461"/>
                </a:lnTo>
                <a:lnTo>
                  <a:pt x="1684255" y="1986056"/>
                </a:lnTo>
                <a:lnTo>
                  <a:pt x="1684217" y="1985956"/>
                </a:lnTo>
                <a:lnTo>
                  <a:pt x="1678877" y="1982450"/>
                </a:lnTo>
                <a:lnTo>
                  <a:pt x="1678366" y="1982114"/>
                </a:lnTo>
                <a:close/>
                <a:moveTo>
                  <a:pt x="1687452" y="1981623"/>
                </a:moveTo>
                <a:lnTo>
                  <a:pt x="1687485" y="1981759"/>
                </a:lnTo>
                <a:lnTo>
                  <a:pt x="1687511" y="1981829"/>
                </a:lnTo>
                <a:lnTo>
                  <a:pt x="1687813" y="1982636"/>
                </a:lnTo>
                <a:lnTo>
                  <a:pt x="1691683" y="1985189"/>
                </a:lnTo>
                <a:lnTo>
                  <a:pt x="1693326" y="1986273"/>
                </a:lnTo>
                <a:lnTo>
                  <a:pt x="1692978" y="1985197"/>
                </a:lnTo>
                <a:close/>
                <a:moveTo>
                  <a:pt x="1761542" y="1981253"/>
                </a:moveTo>
                <a:lnTo>
                  <a:pt x="1768987" y="1983383"/>
                </a:lnTo>
                <a:lnTo>
                  <a:pt x="1770934" y="1983940"/>
                </a:lnTo>
                <a:lnTo>
                  <a:pt x="1775103" y="1985133"/>
                </a:lnTo>
                <a:lnTo>
                  <a:pt x="1817846" y="1992629"/>
                </a:lnTo>
                <a:lnTo>
                  <a:pt x="1820052" y="1992629"/>
                </a:lnTo>
                <a:lnTo>
                  <a:pt x="1827486" y="1991740"/>
                </a:lnTo>
                <a:lnTo>
                  <a:pt x="1823920" y="1991091"/>
                </a:lnTo>
                <a:lnTo>
                  <a:pt x="1820052" y="1991527"/>
                </a:lnTo>
                <a:lnTo>
                  <a:pt x="1817708" y="1991527"/>
                </a:lnTo>
                <a:close/>
                <a:moveTo>
                  <a:pt x="1696246" y="1980816"/>
                </a:moveTo>
                <a:lnTo>
                  <a:pt x="1696720" y="1982299"/>
                </a:lnTo>
                <a:lnTo>
                  <a:pt x="1697556" y="1984917"/>
                </a:lnTo>
                <a:lnTo>
                  <a:pt x="1702435" y="1988284"/>
                </a:lnTo>
                <a:lnTo>
                  <a:pt x="1701572" y="1985053"/>
                </a:lnTo>
                <a:lnTo>
                  <a:pt x="1701301" y="1984041"/>
                </a:lnTo>
                <a:lnTo>
                  <a:pt x="1701028" y="1983867"/>
                </a:lnTo>
                <a:lnTo>
                  <a:pt x="1698836" y="1982469"/>
                </a:lnTo>
                <a:close/>
                <a:moveTo>
                  <a:pt x="1915295" y="1980493"/>
                </a:moveTo>
                <a:lnTo>
                  <a:pt x="1914229" y="1980871"/>
                </a:lnTo>
                <a:lnTo>
                  <a:pt x="1874472" y="1995638"/>
                </a:lnTo>
                <a:lnTo>
                  <a:pt x="1833206" y="2001637"/>
                </a:lnTo>
                <a:lnTo>
                  <a:pt x="1835595" y="2001850"/>
                </a:lnTo>
                <a:lnTo>
                  <a:pt x="1855624" y="1999119"/>
                </a:lnTo>
                <a:lnTo>
                  <a:pt x="1855646" y="1999116"/>
                </a:lnTo>
                <a:lnTo>
                  <a:pt x="1877092" y="1995563"/>
                </a:lnTo>
                <a:lnTo>
                  <a:pt x="1880232" y="1994325"/>
                </a:lnTo>
                <a:lnTo>
                  <a:pt x="1891065" y="1990052"/>
                </a:lnTo>
                <a:close/>
                <a:moveTo>
                  <a:pt x="1704724" y="1979931"/>
                </a:moveTo>
                <a:lnTo>
                  <a:pt x="1704783" y="1980156"/>
                </a:lnTo>
                <a:lnTo>
                  <a:pt x="1705100" y="1981352"/>
                </a:lnTo>
                <a:lnTo>
                  <a:pt x="1708144" y="1983051"/>
                </a:lnTo>
                <a:lnTo>
                  <a:pt x="1709942" y="1984055"/>
                </a:lnTo>
                <a:lnTo>
                  <a:pt x="1709733" y="1983061"/>
                </a:lnTo>
                <a:close/>
                <a:moveTo>
                  <a:pt x="1665258" y="1979873"/>
                </a:moveTo>
                <a:lnTo>
                  <a:pt x="1665632" y="1981139"/>
                </a:lnTo>
                <a:lnTo>
                  <a:pt x="1666055" y="1982570"/>
                </a:lnTo>
                <a:lnTo>
                  <a:pt x="1666073" y="1982631"/>
                </a:lnTo>
                <a:lnTo>
                  <a:pt x="1670453" y="1987042"/>
                </a:lnTo>
                <a:lnTo>
                  <a:pt x="1671087" y="1987681"/>
                </a:lnTo>
                <a:lnTo>
                  <a:pt x="1671042" y="1987517"/>
                </a:lnTo>
                <a:lnTo>
                  <a:pt x="1671038" y="1987500"/>
                </a:lnTo>
                <a:lnTo>
                  <a:pt x="1670936" y="1987366"/>
                </a:lnTo>
                <a:lnTo>
                  <a:pt x="1666557" y="1981588"/>
                </a:lnTo>
                <a:close/>
                <a:moveTo>
                  <a:pt x="1736842" y="1979409"/>
                </a:moveTo>
                <a:lnTo>
                  <a:pt x="1736824" y="1979692"/>
                </a:lnTo>
                <a:lnTo>
                  <a:pt x="1736797" y="1980134"/>
                </a:lnTo>
                <a:lnTo>
                  <a:pt x="1737269" y="1980410"/>
                </a:lnTo>
                <a:lnTo>
                  <a:pt x="1737279" y="1980289"/>
                </a:lnTo>
                <a:lnTo>
                  <a:pt x="1737288" y="1980175"/>
                </a:lnTo>
                <a:lnTo>
                  <a:pt x="1737327" y="1979699"/>
                </a:lnTo>
                <a:close/>
                <a:moveTo>
                  <a:pt x="1931259" y="1979106"/>
                </a:moveTo>
                <a:lnTo>
                  <a:pt x="1931243" y="1979116"/>
                </a:lnTo>
                <a:lnTo>
                  <a:pt x="1931239" y="1979118"/>
                </a:lnTo>
                <a:lnTo>
                  <a:pt x="1930990" y="1979216"/>
                </a:lnTo>
                <a:lnTo>
                  <a:pt x="1930593" y="1979372"/>
                </a:lnTo>
                <a:lnTo>
                  <a:pt x="1929175" y="1979928"/>
                </a:lnTo>
                <a:lnTo>
                  <a:pt x="1929047" y="1980000"/>
                </a:lnTo>
                <a:lnTo>
                  <a:pt x="1928596" y="1980254"/>
                </a:lnTo>
                <a:lnTo>
                  <a:pt x="1928415" y="1980356"/>
                </a:lnTo>
                <a:lnTo>
                  <a:pt x="1930913" y="1979320"/>
                </a:lnTo>
                <a:lnTo>
                  <a:pt x="1930945" y="1979307"/>
                </a:lnTo>
                <a:lnTo>
                  <a:pt x="1931003" y="1979270"/>
                </a:lnTo>
                <a:close/>
                <a:moveTo>
                  <a:pt x="1747812" y="1978742"/>
                </a:moveTo>
                <a:lnTo>
                  <a:pt x="1747791" y="1978901"/>
                </a:lnTo>
                <a:lnTo>
                  <a:pt x="1747780" y="1978982"/>
                </a:lnTo>
                <a:lnTo>
                  <a:pt x="1747766" y="1979086"/>
                </a:lnTo>
                <a:lnTo>
                  <a:pt x="1747847" y="1978748"/>
                </a:lnTo>
                <a:lnTo>
                  <a:pt x="1747824" y="1978744"/>
                </a:lnTo>
                <a:close/>
                <a:moveTo>
                  <a:pt x="1631253" y="1978206"/>
                </a:moveTo>
                <a:lnTo>
                  <a:pt x="1633169" y="1982093"/>
                </a:lnTo>
                <a:lnTo>
                  <a:pt x="1636687" y="1987244"/>
                </a:lnTo>
                <a:lnTo>
                  <a:pt x="1635405" y="1984228"/>
                </a:lnTo>
                <a:lnTo>
                  <a:pt x="1631722" y="1978886"/>
                </a:lnTo>
                <a:close/>
                <a:moveTo>
                  <a:pt x="1712695" y="1978042"/>
                </a:moveTo>
                <a:lnTo>
                  <a:pt x="1712703" y="1978081"/>
                </a:lnTo>
                <a:lnTo>
                  <a:pt x="1712922" y="1979154"/>
                </a:lnTo>
                <a:lnTo>
                  <a:pt x="1717083" y="1981513"/>
                </a:lnTo>
                <a:lnTo>
                  <a:pt x="1717988" y="1982027"/>
                </a:lnTo>
                <a:lnTo>
                  <a:pt x="1717915" y="1981266"/>
                </a:lnTo>
                <a:close/>
                <a:moveTo>
                  <a:pt x="1742420" y="1976665"/>
                </a:moveTo>
                <a:lnTo>
                  <a:pt x="1742380" y="1977159"/>
                </a:lnTo>
                <a:lnTo>
                  <a:pt x="1742356" y="1977443"/>
                </a:lnTo>
                <a:lnTo>
                  <a:pt x="1742342" y="1977616"/>
                </a:lnTo>
                <a:lnTo>
                  <a:pt x="1742660" y="1977807"/>
                </a:lnTo>
                <a:lnTo>
                  <a:pt x="1742913" y="1977960"/>
                </a:lnTo>
                <a:lnTo>
                  <a:pt x="1742928" y="1977861"/>
                </a:lnTo>
                <a:lnTo>
                  <a:pt x="1742950" y="1977709"/>
                </a:lnTo>
                <a:lnTo>
                  <a:pt x="1743049" y="1977043"/>
                </a:lnTo>
                <a:close/>
                <a:moveTo>
                  <a:pt x="1678089" y="1975567"/>
                </a:moveTo>
                <a:lnTo>
                  <a:pt x="1678369" y="1975928"/>
                </a:lnTo>
                <a:lnTo>
                  <a:pt x="1678854" y="1976553"/>
                </a:lnTo>
                <a:lnTo>
                  <a:pt x="1679133" y="1976911"/>
                </a:lnTo>
                <a:lnTo>
                  <a:pt x="1680207" y="1977620"/>
                </a:lnTo>
                <a:lnTo>
                  <a:pt x="1682341" y="1979027"/>
                </a:lnTo>
                <a:lnTo>
                  <a:pt x="1682135" y="1978184"/>
                </a:lnTo>
                <a:close/>
                <a:moveTo>
                  <a:pt x="1763181" y="1975102"/>
                </a:moveTo>
                <a:lnTo>
                  <a:pt x="1762967" y="1975671"/>
                </a:lnTo>
                <a:lnTo>
                  <a:pt x="1782264" y="1980387"/>
                </a:lnTo>
                <a:lnTo>
                  <a:pt x="1812250" y="1985889"/>
                </a:lnTo>
                <a:lnTo>
                  <a:pt x="1822371" y="1986234"/>
                </a:lnTo>
                <a:lnTo>
                  <a:pt x="1823415" y="1986269"/>
                </a:lnTo>
                <a:lnTo>
                  <a:pt x="1824688" y="1986313"/>
                </a:lnTo>
                <a:lnTo>
                  <a:pt x="1871119" y="1981035"/>
                </a:lnTo>
                <a:lnTo>
                  <a:pt x="1873107" y="1980369"/>
                </a:lnTo>
                <a:lnTo>
                  <a:pt x="1873160" y="1980351"/>
                </a:lnTo>
                <a:lnTo>
                  <a:pt x="1875031" y="1979724"/>
                </a:lnTo>
                <a:lnTo>
                  <a:pt x="1874053" y="1979851"/>
                </a:lnTo>
                <a:lnTo>
                  <a:pt x="1873557" y="1980012"/>
                </a:lnTo>
                <a:lnTo>
                  <a:pt x="1873555" y="1980013"/>
                </a:lnTo>
                <a:lnTo>
                  <a:pt x="1870315" y="1980369"/>
                </a:lnTo>
                <a:lnTo>
                  <a:pt x="1868673" y="1980550"/>
                </a:lnTo>
                <a:lnTo>
                  <a:pt x="1829841" y="1985597"/>
                </a:lnTo>
                <a:lnTo>
                  <a:pt x="1826994" y="1985137"/>
                </a:lnTo>
                <a:lnTo>
                  <a:pt x="1822808" y="1985597"/>
                </a:lnTo>
                <a:lnTo>
                  <a:pt x="1815777" y="1985597"/>
                </a:lnTo>
                <a:close/>
                <a:moveTo>
                  <a:pt x="1873682" y="1974882"/>
                </a:moveTo>
                <a:lnTo>
                  <a:pt x="1825153" y="1980082"/>
                </a:lnTo>
                <a:lnTo>
                  <a:pt x="1823636" y="1980082"/>
                </a:lnTo>
                <a:lnTo>
                  <a:pt x="1824740" y="1980088"/>
                </a:lnTo>
                <a:lnTo>
                  <a:pt x="1826305" y="1980097"/>
                </a:lnTo>
                <a:lnTo>
                  <a:pt x="1863769" y="1976959"/>
                </a:lnTo>
                <a:lnTo>
                  <a:pt x="1868145" y="1976592"/>
                </a:lnTo>
                <a:close/>
                <a:moveTo>
                  <a:pt x="1729193" y="1974831"/>
                </a:moveTo>
                <a:lnTo>
                  <a:pt x="1729227" y="1975699"/>
                </a:lnTo>
                <a:lnTo>
                  <a:pt x="1732185" y="1977431"/>
                </a:lnTo>
                <a:lnTo>
                  <a:pt x="1732228" y="1976647"/>
                </a:lnTo>
                <a:lnTo>
                  <a:pt x="1731548" y="1976241"/>
                </a:lnTo>
                <a:close/>
                <a:moveTo>
                  <a:pt x="1685607" y="1974030"/>
                </a:moveTo>
                <a:lnTo>
                  <a:pt x="1686126" y="1976168"/>
                </a:lnTo>
                <a:lnTo>
                  <a:pt x="1686426" y="1976469"/>
                </a:lnTo>
                <a:lnTo>
                  <a:pt x="1688853" y="1978911"/>
                </a:lnTo>
                <a:lnTo>
                  <a:pt x="1689609" y="1979432"/>
                </a:lnTo>
                <a:lnTo>
                  <a:pt x="1691546" y="1980768"/>
                </a:lnTo>
                <a:lnTo>
                  <a:pt x="1691392" y="1980016"/>
                </a:lnTo>
                <a:lnTo>
                  <a:pt x="1691267" y="1979406"/>
                </a:lnTo>
                <a:lnTo>
                  <a:pt x="1690852" y="1977376"/>
                </a:lnTo>
                <a:close/>
                <a:moveTo>
                  <a:pt x="1737210" y="1973541"/>
                </a:moveTo>
                <a:lnTo>
                  <a:pt x="1737150" y="1974496"/>
                </a:lnTo>
                <a:lnTo>
                  <a:pt x="1737728" y="1974843"/>
                </a:lnTo>
                <a:lnTo>
                  <a:pt x="1737806" y="1973898"/>
                </a:lnTo>
                <a:lnTo>
                  <a:pt x="1737597" y="1973772"/>
                </a:lnTo>
                <a:lnTo>
                  <a:pt x="1737282" y="1973583"/>
                </a:lnTo>
                <a:close/>
                <a:moveTo>
                  <a:pt x="1694434" y="1973502"/>
                </a:moveTo>
                <a:lnTo>
                  <a:pt x="1694544" y="1974055"/>
                </a:lnTo>
                <a:lnTo>
                  <a:pt x="1694857" y="1975632"/>
                </a:lnTo>
                <a:lnTo>
                  <a:pt x="1699790" y="1978387"/>
                </a:lnTo>
                <a:lnTo>
                  <a:pt x="1699394" y="1976906"/>
                </a:lnTo>
                <a:lnTo>
                  <a:pt x="1699340" y="1976567"/>
                </a:lnTo>
                <a:lnTo>
                  <a:pt x="1696999" y="1975105"/>
                </a:lnTo>
                <a:close/>
                <a:moveTo>
                  <a:pt x="1748683" y="1972208"/>
                </a:moveTo>
                <a:lnTo>
                  <a:pt x="1748647" y="1972479"/>
                </a:lnTo>
                <a:lnTo>
                  <a:pt x="1748420" y="1974177"/>
                </a:lnTo>
                <a:lnTo>
                  <a:pt x="1748856" y="1974257"/>
                </a:lnTo>
                <a:lnTo>
                  <a:pt x="1748906" y="1974266"/>
                </a:lnTo>
                <a:lnTo>
                  <a:pt x="1748913" y="1974267"/>
                </a:lnTo>
                <a:lnTo>
                  <a:pt x="1749370" y="1972345"/>
                </a:lnTo>
                <a:lnTo>
                  <a:pt x="1748961" y="1972264"/>
                </a:lnTo>
                <a:lnTo>
                  <a:pt x="1748758" y="1972223"/>
                </a:lnTo>
                <a:close/>
                <a:moveTo>
                  <a:pt x="1702830" y="1971948"/>
                </a:moveTo>
                <a:lnTo>
                  <a:pt x="1702968" y="1972811"/>
                </a:lnTo>
                <a:lnTo>
                  <a:pt x="1703049" y="1973321"/>
                </a:lnTo>
                <a:lnTo>
                  <a:pt x="1703090" y="1973579"/>
                </a:lnTo>
                <a:lnTo>
                  <a:pt x="1703448" y="1973782"/>
                </a:lnTo>
                <a:lnTo>
                  <a:pt x="1708363" y="1976569"/>
                </a:lnTo>
                <a:lnTo>
                  <a:pt x="1708214" y="1975861"/>
                </a:lnTo>
                <a:lnTo>
                  <a:pt x="1708165" y="1975629"/>
                </a:lnTo>
                <a:lnTo>
                  <a:pt x="1708072" y="1975186"/>
                </a:lnTo>
                <a:lnTo>
                  <a:pt x="1703089" y="1972108"/>
                </a:lnTo>
                <a:close/>
                <a:moveTo>
                  <a:pt x="1855196" y="1971690"/>
                </a:moveTo>
                <a:lnTo>
                  <a:pt x="1851380" y="1972087"/>
                </a:lnTo>
                <a:lnTo>
                  <a:pt x="1850028" y="1972227"/>
                </a:lnTo>
                <a:lnTo>
                  <a:pt x="1853748" y="1972140"/>
                </a:lnTo>
                <a:close/>
                <a:moveTo>
                  <a:pt x="1742917" y="1970556"/>
                </a:moveTo>
                <a:lnTo>
                  <a:pt x="1742824" y="1971699"/>
                </a:lnTo>
                <a:lnTo>
                  <a:pt x="1743276" y="1971971"/>
                </a:lnTo>
                <a:lnTo>
                  <a:pt x="1743577" y="1972153"/>
                </a:lnTo>
                <a:lnTo>
                  <a:pt x="1743761" y="1972264"/>
                </a:lnTo>
                <a:lnTo>
                  <a:pt x="1743924" y="1971168"/>
                </a:lnTo>
                <a:close/>
                <a:moveTo>
                  <a:pt x="1711153" y="1970493"/>
                </a:moveTo>
                <a:lnTo>
                  <a:pt x="1711228" y="1970860"/>
                </a:lnTo>
                <a:lnTo>
                  <a:pt x="1714598" y="1972797"/>
                </a:lnTo>
                <a:lnTo>
                  <a:pt x="1715515" y="1973324"/>
                </a:lnTo>
                <a:lnTo>
                  <a:pt x="1717244" y="1974318"/>
                </a:lnTo>
                <a:lnTo>
                  <a:pt x="1717233" y="1974205"/>
                </a:lnTo>
                <a:lnTo>
                  <a:pt x="1713429" y="1971883"/>
                </a:lnTo>
                <a:lnTo>
                  <a:pt x="1712006" y="1971013"/>
                </a:lnTo>
                <a:close/>
                <a:moveTo>
                  <a:pt x="1769192" y="1970476"/>
                </a:moveTo>
                <a:lnTo>
                  <a:pt x="1768804" y="1971380"/>
                </a:lnTo>
                <a:lnTo>
                  <a:pt x="1812137" y="1980019"/>
                </a:lnTo>
                <a:lnTo>
                  <a:pt x="1812563" y="1980022"/>
                </a:lnTo>
                <a:lnTo>
                  <a:pt x="1813028" y="1980024"/>
                </a:lnTo>
                <a:close/>
                <a:moveTo>
                  <a:pt x="1721691" y="1970341"/>
                </a:moveTo>
                <a:lnTo>
                  <a:pt x="1721778" y="1971335"/>
                </a:lnTo>
                <a:lnTo>
                  <a:pt x="1724574" y="1972973"/>
                </a:lnTo>
                <a:lnTo>
                  <a:pt x="1724536" y="1972044"/>
                </a:lnTo>
                <a:close/>
                <a:moveTo>
                  <a:pt x="1728946" y="1968582"/>
                </a:moveTo>
                <a:lnTo>
                  <a:pt x="1728986" y="1969589"/>
                </a:lnTo>
                <a:lnTo>
                  <a:pt x="1731567" y="1971140"/>
                </a:lnTo>
                <a:lnTo>
                  <a:pt x="1732500" y="1971701"/>
                </a:lnTo>
                <a:lnTo>
                  <a:pt x="1732509" y="1971533"/>
                </a:lnTo>
                <a:lnTo>
                  <a:pt x="1732525" y="1971233"/>
                </a:lnTo>
                <a:lnTo>
                  <a:pt x="1732552" y="1970746"/>
                </a:lnTo>
                <a:lnTo>
                  <a:pt x="1730871" y="1969737"/>
                </a:lnTo>
                <a:close/>
                <a:moveTo>
                  <a:pt x="1661892" y="1968486"/>
                </a:moveTo>
                <a:lnTo>
                  <a:pt x="1663201" y="1972915"/>
                </a:lnTo>
                <a:lnTo>
                  <a:pt x="1668499" y="1978237"/>
                </a:lnTo>
                <a:lnTo>
                  <a:pt x="1668274" y="1977419"/>
                </a:lnTo>
                <a:lnTo>
                  <a:pt x="1668007" y="1976445"/>
                </a:lnTo>
                <a:lnTo>
                  <a:pt x="1663471" y="1970541"/>
                </a:lnTo>
                <a:close/>
                <a:moveTo>
                  <a:pt x="1755917" y="1967584"/>
                </a:moveTo>
                <a:lnTo>
                  <a:pt x="1755643" y="1968756"/>
                </a:lnTo>
                <a:lnTo>
                  <a:pt x="1755991" y="1968826"/>
                </a:lnTo>
                <a:lnTo>
                  <a:pt x="1756164" y="1968283"/>
                </a:lnTo>
                <a:lnTo>
                  <a:pt x="1756187" y="1968212"/>
                </a:lnTo>
                <a:lnTo>
                  <a:pt x="1756357" y="1967680"/>
                </a:lnTo>
                <a:close/>
                <a:moveTo>
                  <a:pt x="1737601" y="1967324"/>
                </a:moveTo>
                <a:lnTo>
                  <a:pt x="1737552" y="1968103"/>
                </a:lnTo>
                <a:lnTo>
                  <a:pt x="1737537" y="1968336"/>
                </a:lnTo>
                <a:lnTo>
                  <a:pt x="1737526" y="1968509"/>
                </a:lnTo>
                <a:lnTo>
                  <a:pt x="1738217" y="1968925"/>
                </a:lnTo>
                <a:lnTo>
                  <a:pt x="1738251" y="1968516"/>
                </a:lnTo>
                <a:lnTo>
                  <a:pt x="1738255" y="1968463"/>
                </a:lnTo>
                <a:lnTo>
                  <a:pt x="1738313" y="1967757"/>
                </a:lnTo>
                <a:close/>
                <a:moveTo>
                  <a:pt x="1684019" y="1966996"/>
                </a:moveTo>
                <a:lnTo>
                  <a:pt x="1688164" y="1971895"/>
                </a:lnTo>
                <a:lnTo>
                  <a:pt x="1689934" y="1972882"/>
                </a:lnTo>
                <a:lnTo>
                  <a:pt x="1689642" y="1971451"/>
                </a:lnTo>
                <a:lnTo>
                  <a:pt x="1689615" y="1971319"/>
                </a:lnTo>
                <a:lnTo>
                  <a:pt x="1689421" y="1970371"/>
                </a:lnTo>
                <a:close/>
                <a:moveTo>
                  <a:pt x="1749486" y="1966184"/>
                </a:moveTo>
                <a:lnTo>
                  <a:pt x="1749311" y="1967494"/>
                </a:lnTo>
                <a:lnTo>
                  <a:pt x="1750470" y="1967725"/>
                </a:lnTo>
                <a:lnTo>
                  <a:pt x="1750770" y="1966463"/>
                </a:lnTo>
                <a:close/>
                <a:moveTo>
                  <a:pt x="1774576" y="1966049"/>
                </a:moveTo>
                <a:lnTo>
                  <a:pt x="1774324" y="1966485"/>
                </a:lnTo>
                <a:lnTo>
                  <a:pt x="1774285" y="1966552"/>
                </a:lnTo>
                <a:lnTo>
                  <a:pt x="1776295" y="1966990"/>
                </a:lnTo>
                <a:lnTo>
                  <a:pt x="1781420" y="1967826"/>
                </a:lnTo>
                <a:lnTo>
                  <a:pt x="1782138" y="1967944"/>
                </a:lnTo>
                <a:lnTo>
                  <a:pt x="1783754" y="1968207"/>
                </a:lnTo>
                <a:close/>
                <a:moveTo>
                  <a:pt x="1692905" y="1965817"/>
                </a:moveTo>
                <a:lnTo>
                  <a:pt x="1693350" y="1968056"/>
                </a:lnTo>
                <a:lnTo>
                  <a:pt x="1695459" y="1969251"/>
                </a:lnTo>
                <a:lnTo>
                  <a:pt x="1698434" y="1970938"/>
                </a:lnTo>
                <a:lnTo>
                  <a:pt x="1698129" y="1969044"/>
                </a:lnTo>
                <a:close/>
                <a:moveTo>
                  <a:pt x="1743381" y="1964854"/>
                </a:moveTo>
                <a:lnTo>
                  <a:pt x="1743364" y="1965062"/>
                </a:lnTo>
                <a:lnTo>
                  <a:pt x="1744711" y="1965884"/>
                </a:lnTo>
                <a:lnTo>
                  <a:pt x="1744818" y="1965167"/>
                </a:lnTo>
                <a:close/>
                <a:moveTo>
                  <a:pt x="1701674" y="1964706"/>
                </a:moveTo>
                <a:lnTo>
                  <a:pt x="1701723" y="1965014"/>
                </a:lnTo>
                <a:lnTo>
                  <a:pt x="1701790" y="1965435"/>
                </a:lnTo>
                <a:lnTo>
                  <a:pt x="1706900" y="1968372"/>
                </a:lnTo>
                <a:lnTo>
                  <a:pt x="1706841" y="1967860"/>
                </a:lnTo>
                <a:lnTo>
                  <a:pt x="1706764" y="1967813"/>
                </a:lnTo>
                <a:close/>
                <a:moveTo>
                  <a:pt x="1721126" y="1963891"/>
                </a:moveTo>
                <a:lnTo>
                  <a:pt x="1721216" y="1964918"/>
                </a:lnTo>
                <a:lnTo>
                  <a:pt x="1723325" y="1966186"/>
                </a:lnTo>
                <a:lnTo>
                  <a:pt x="1724320" y="1966784"/>
                </a:lnTo>
                <a:lnTo>
                  <a:pt x="1724279" y="1965783"/>
                </a:lnTo>
                <a:close/>
                <a:moveTo>
                  <a:pt x="1710305" y="1963528"/>
                </a:moveTo>
                <a:lnTo>
                  <a:pt x="1710416" y="1964497"/>
                </a:lnTo>
                <a:lnTo>
                  <a:pt x="1710438" y="1964692"/>
                </a:lnTo>
                <a:lnTo>
                  <a:pt x="1716667" y="1968341"/>
                </a:lnTo>
                <a:lnTo>
                  <a:pt x="1716564" y="1967274"/>
                </a:lnTo>
                <a:close/>
                <a:moveTo>
                  <a:pt x="1757227" y="1961970"/>
                </a:moveTo>
                <a:lnTo>
                  <a:pt x="1757162" y="1962249"/>
                </a:lnTo>
                <a:lnTo>
                  <a:pt x="1757136" y="1962362"/>
                </a:lnTo>
                <a:lnTo>
                  <a:pt x="1757036" y="1962791"/>
                </a:lnTo>
                <a:lnTo>
                  <a:pt x="1757864" y="1962972"/>
                </a:lnTo>
                <a:lnTo>
                  <a:pt x="1758032" y="1962445"/>
                </a:lnTo>
                <a:lnTo>
                  <a:pt x="1758117" y="1962179"/>
                </a:lnTo>
                <a:close/>
                <a:moveTo>
                  <a:pt x="1728682" y="1961902"/>
                </a:moveTo>
                <a:lnTo>
                  <a:pt x="1728734" y="1963216"/>
                </a:lnTo>
                <a:lnTo>
                  <a:pt x="1729110" y="1963442"/>
                </a:lnTo>
                <a:lnTo>
                  <a:pt x="1729932" y="1963937"/>
                </a:lnTo>
                <a:lnTo>
                  <a:pt x="1732831" y="1965682"/>
                </a:lnTo>
                <a:lnTo>
                  <a:pt x="1732898" y="1964465"/>
                </a:lnTo>
                <a:close/>
                <a:moveTo>
                  <a:pt x="1780530" y="1961348"/>
                </a:moveTo>
                <a:lnTo>
                  <a:pt x="1780284" y="1961705"/>
                </a:lnTo>
                <a:lnTo>
                  <a:pt x="1780110" y="1961957"/>
                </a:lnTo>
                <a:lnTo>
                  <a:pt x="1780402" y="1962026"/>
                </a:lnTo>
                <a:lnTo>
                  <a:pt x="1780436" y="1962034"/>
                </a:lnTo>
                <a:lnTo>
                  <a:pt x="1782152" y="1962092"/>
                </a:lnTo>
                <a:lnTo>
                  <a:pt x="1785211" y="1962196"/>
                </a:lnTo>
                <a:lnTo>
                  <a:pt x="1782897" y="1961607"/>
                </a:lnTo>
                <a:lnTo>
                  <a:pt x="1782630" y="1961539"/>
                </a:lnTo>
                <a:close/>
                <a:moveTo>
                  <a:pt x="1918746" y="1960825"/>
                </a:moveTo>
                <a:lnTo>
                  <a:pt x="1911083" y="1963253"/>
                </a:lnTo>
                <a:lnTo>
                  <a:pt x="1901884" y="1966169"/>
                </a:lnTo>
                <a:lnTo>
                  <a:pt x="1917330" y="1961397"/>
                </a:lnTo>
                <a:lnTo>
                  <a:pt x="1917768" y="1961221"/>
                </a:lnTo>
                <a:lnTo>
                  <a:pt x="1918389" y="1960970"/>
                </a:lnTo>
                <a:close/>
                <a:moveTo>
                  <a:pt x="1865590" y="1960532"/>
                </a:moveTo>
                <a:lnTo>
                  <a:pt x="1853591" y="1961720"/>
                </a:lnTo>
                <a:lnTo>
                  <a:pt x="1852057" y="1961872"/>
                </a:lnTo>
                <a:lnTo>
                  <a:pt x="1851737" y="1961912"/>
                </a:lnTo>
                <a:lnTo>
                  <a:pt x="1851127" y="1961988"/>
                </a:lnTo>
                <a:lnTo>
                  <a:pt x="1854159" y="1961927"/>
                </a:lnTo>
                <a:lnTo>
                  <a:pt x="1860399" y="1961800"/>
                </a:lnTo>
                <a:lnTo>
                  <a:pt x="1862665" y="1961247"/>
                </a:lnTo>
                <a:lnTo>
                  <a:pt x="1863401" y="1961067"/>
                </a:lnTo>
                <a:close/>
                <a:moveTo>
                  <a:pt x="1750266" y="1960333"/>
                </a:moveTo>
                <a:lnTo>
                  <a:pt x="1750259" y="1960383"/>
                </a:lnTo>
                <a:lnTo>
                  <a:pt x="1750244" y="1960499"/>
                </a:lnTo>
                <a:lnTo>
                  <a:pt x="1750139" y="1961287"/>
                </a:lnTo>
                <a:lnTo>
                  <a:pt x="1751909" y="1961673"/>
                </a:lnTo>
                <a:lnTo>
                  <a:pt x="1752124" y="1960770"/>
                </a:lnTo>
                <a:lnTo>
                  <a:pt x="1750306" y="1960342"/>
                </a:lnTo>
                <a:lnTo>
                  <a:pt x="1750267" y="1960333"/>
                </a:lnTo>
                <a:close/>
                <a:moveTo>
                  <a:pt x="1683475" y="1959991"/>
                </a:moveTo>
                <a:lnTo>
                  <a:pt x="1684365" y="1961040"/>
                </a:lnTo>
                <a:lnTo>
                  <a:pt x="1687508" y="1964743"/>
                </a:lnTo>
                <a:lnTo>
                  <a:pt x="1687906" y="1964968"/>
                </a:lnTo>
                <a:lnTo>
                  <a:pt x="1688259" y="1965169"/>
                </a:lnTo>
                <a:lnTo>
                  <a:pt x="1688371" y="1965232"/>
                </a:lnTo>
                <a:lnTo>
                  <a:pt x="1687853" y="1962696"/>
                </a:lnTo>
                <a:close/>
                <a:moveTo>
                  <a:pt x="1631354" y="1959412"/>
                </a:moveTo>
                <a:lnTo>
                  <a:pt x="1631815" y="1960322"/>
                </a:lnTo>
                <a:lnTo>
                  <a:pt x="1633037" y="1962739"/>
                </a:lnTo>
                <a:lnTo>
                  <a:pt x="1633350" y="1963190"/>
                </a:lnTo>
                <a:lnTo>
                  <a:pt x="1640061" y="1972866"/>
                </a:lnTo>
                <a:lnTo>
                  <a:pt x="1639999" y="1972693"/>
                </a:lnTo>
                <a:lnTo>
                  <a:pt x="1639480" y="1971236"/>
                </a:lnTo>
                <a:lnTo>
                  <a:pt x="1639112" y="1970206"/>
                </a:lnTo>
                <a:close/>
                <a:moveTo>
                  <a:pt x="1649537" y="1959128"/>
                </a:moveTo>
                <a:lnTo>
                  <a:pt x="1650722" y="1962689"/>
                </a:lnTo>
                <a:lnTo>
                  <a:pt x="1658434" y="1973390"/>
                </a:lnTo>
                <a:lnTo>
                  <a:pt x="1658028" y="1972029"/>
                </a:lnTo>
                <a:lnTo>
                  <a:pt x="1657717" y="1970988"/>
                </a:lnTo>
                <a:lnTo>
                  <a:pt x="1657191" y="1969228"/>
                </a:lnTo>
                <a:lnTo>
                  <a:pt x="1656221" y="1967948"/>
                </a:lnTo>
                <a:close/>
                <a:moveTo>
                  <a:pt x="1743871" y="1958829"/>
                </a:moveTo>
                <a:lnTo>
                  <a:pt x="1743800" y="1959698"/>
                </a:lnTo>
                <a:lnTo>
                  <a:pt x="1744316" y="1960018"/>
                </a:lnTo>
                <a:lnTo>
                  <a:pt x="1745545" y="1960286"/>
                </a:lnTo>
                <a:lnTo>
                  <a:pt x="1745698" y="1959259"/>
                </a:lnTo>
                <a:close/>
                <a:moveTo>
                  <a:pt x="1691442" y="1958459"/>
                </a:moveTo>
                <a:lnTo>
                  <a:pt x="1691673" y="1959620"/>
                </a:lnTo>
                <a:lnTo>
                  <a:pt x="1697115" y="1962747"/>
                </a:lnTo>
                <a:lnTo>
                  <a:pt x="1696993" y="1961989"/>
                </a:lnTo>
                <a:lnTo>
                  <a:pt x="1696968" y="1961833"/>
                </a:lnTo>
                <a:close/>
                <a:moveTo>
                  <a:pt x="1769522" y="1958199"/>
                </a:moveTo>
                <a:lnTo>
                  <a:pt x="1769404" y="1958512"/>
                </a:lnTo>
                <a:lnTo>
                  <a:pt x="1769371" y="1958600"/>
                </a:lnTo>
                <a:lnTo>
                  <a:pt x="1769538" y="1958264"/>
                </a:lnTo>
                <a:lnTo>
                  <a:pt x="1769565" y="1958210"/>
                </a:lnTo>
                <a:close/>
                <a:moveTo>
                  <a:pt x="1700554" y="1957692"/>
                </a:moveTo>
                <a:lnTo>
                  <a:pt x="1700767" y="1959027"/>
                </a:lnTo>
                <a:lnTo>
                  <a:pt x="1706185" y="1962200"/>
                </a:lnTo>
                <a:lnTo>
                  <a:pt x="1706044" y="1960978"/>
                </a:lnTo>
                <a:close/>
                <a:moveTo>
                  <a:pt x="1709555" y="1956950"/>
                </a:moveTo>
                <a:lnTo>
                  <a:pt x="1709613" y="1957459"/>
                </a:lnTo>
                <a:lnTo>
                  <a:pt x="1709635" y="1957657"/>
                </a:lnTo>
                <a:lnTo>
                  <a:pt x="1709672" y="1957980"/>
                </a:lnTo>
                <a:lnTo>
                  <a:pt x="1716036" y="1961805"/>
                </a:lnTo>
                <a:lnTo>
                  <a:pt x="1715937" y="1960779"/>
                </a:lnTo>
                <a:close/>
                <a:moveTo>
                  <a:pt x="1720517" y="1956938"/>
                </a:moveTo>
                <a:lnTo>
                  <a:pt x="1720626" y="1958184"/>
                </a:lnTo>
                <a:lnTo>
                  <a:pt x="1720640" y="1958342"/>
                </a:lnTo>
                <a:lnTo>
                  <a:pt x="1724056" y="1960399"/>
                </a:lnTo>
                <a:lnTo>
                  <a:pt x="1724059" y="1960401"/>
                </a:lnTo>
                <a:lnTo>
                  <a:pt x="1724004" y="1959058"/>
                </a:lnTo>
                <a:close/>
                <a:moveTo>
                  <a:pt x="1786731" y="1956918"/>
                </a:moveTo>
                <a:lnTo>
                  <a:pt x="1786687" y="1956974"/>
                </a:lnTo>
                <a:lnTo>
                  <a:pt x="1786556" y="1957139"/>
                </a:lnTo>
                <a:lnTo>
                  <a:pt x="1787835" y="1957466"/>
                </a:lnTo>
                <a:lnTo>
                  <a:pt x="1787856" y="1957466"/>
                </a:lnTo>
                <a:lnTo>
                  <a:pt x="1787960" y="1957465"/>
                </a:lnTo>
                <a:lnTo>
                  <a:pt x="1788735" y="1957463"/>
                </a:lnTo>
                <a:lnTo>
                  <a:pt x="1788621" y="1957432"/>
                </a:lnTo>
                <a:lnTo>
                  <a:pt x="1788363" y="1957362"/>
                </a:lnTo>
                <a:close/>
                <a:moveTo>
                  <a:pt x="1728445" y="1955895"/>
                </a:moveTo>
                <a:lnTo>
                  <a:pt x="1728447" y="1955950"/>
                </a:lnTo>
                <a:lnTo>
                  <a:pt x="1733206" y="1958857"/>
                </a:lnTo>
                <a:lnTo>
                  <a:pt x="1733207" y="1958839"/>
                </a:lnTo>
                <a:close/>
                <a:moveTo>
                  <a:pt x="1758749" y="1955454"/>
                </a:moveTo>
                <a:lnTo>
                  <a:pt x="1758430" y="1956820"/>
                </a:lnTo>
                <a:lnTo>
                  <a:pt x="1758671" y="1956877"/>
                </a:lnTo>
                <a:lnTo>
                  <a:pt x="1759733" y="1957129"/>
                </a:lnTo>
                <a:lnTo>
                  <a:pt x="1760058" y="1956114"/>
                </a:lnTo>
                <a:lnTo>
                  <a:pt x="1760119" y="1955922"/>
                </a:lnTo>
                <a:lnTo>
                  <a:pt x="1760155" y="1955812"/>
                </a:lnTo>
                <a:lnTo>
                  <a:pt x="1759574" y="1955664"/>
                </a:lnTo>
                <a:close/>
                <a:moveTo>
                  <a:pt x="1867337" y="1954960"/>
                </a:moveTo>
                <a:lnTo>
                  <a:pt x="1863537" y="1955319"/>
                </a:lnTo>
                <a:lnTo>
                  <a:pt x="1857414" y="1955898"/>
                </a:lnTo>
                <a:lnTo>
                  <a:pt x="1844449" y="1957124"/>
                </a:lnTo>
                <a:lnTo>
                  <a:pt x="1851431" y="1957136"/>
                </a:lnTo>
                <a:lnTo>
                  <a:pt x="1852892" y="1957138"/>
                </a:lnTo>
                <a:lnTo>
                  <a:pt x="1857507" y="1957146"/>
                </a:lnTo>
                <a:close/>
                <a:moveTo>
                  <a:pt x="1685205" y="1954651"/>
                </a:moveTo>
                <a:lnTo>
                  <a:pt x="1686097" y="1955697"/>
                </a:lnTo>
                <a:lnTo>
                  <a:pt x="1686526" y="1956199"/>
                </a:lnTo>
                <a:lnTo>
                  <a:pt x="1686353" y="1955352"/>
                </a:lnTo>
                <a:close/>
                <a:moveTo>
                  <a:pt x="1666218" y="1954465"/>
                </a:moveTo>
                <a:lnTo>
                  <a:pt x="1666845" y="1956776"/>
                </a:lnTo>
                <a:lnTo>
                  <a:pt x="1670526" y="1960478"/>
                </a:lnTo>
                <a:lnTo>
                  <a:pt x="1673204" y="1963172"/>
                </a:lnTo>
                <a:close/>
                <a:moveTo>
                  <a:pt x="1776241" y="1954063"/>
                </a:moveTo>
                <a:lnTo>
                  <a:pt x="1776071" y="1954458"/>
                </a:lnTo>
                <a:lnTo>
                  <a:pt x="1776318" y="1954521"/>
                </a:lnTo>
                <a:lnTo>
                  <a:pt x="1776361" y="1954532"/>
                </a:lnTo>
                <a:lnTo>
                  <a:pt x="1776477" y="1954358"/>
                </a:lnTo>
                <a:lnTo>
                  <a:pt x="1776607" y="1954163"/>
                </a:lnTo>
                <a:close/>
                <a:moveTo>
                  <a:pt x="1751174" y="1953523"/>
                </a:moveTo>
                <a:lnTo>
                  <a:pt x="1750970" y="1955053"/>
                </a:lnTo>
                <a:lnTo>
                  <a:pt x="1752302" y="1955368"/>
                </a:lnTo>
                <a:lnTo>
                  <a:pt x="1753028" y="1955540"/>
                </a:lnTo>
                <a:lnTo>
                  <a:pt x="1753350" y="1955617"/>
                </a:lnTo>
                <a:lnTo>
                  <a:pt x="1753429" y="1955285"/>
                </a:lnTo>
                <a:lnTo>
                  <a:pt x="1753630" y="1954438"/>
                </a:lnTo>
                <a:lnTo>
                  <a:pt x="1753695" y="1954166"/>
                </a:lnTo>
                <a:close/>
                <a:moveTo>
                  <a:pt x="1771552" y="1952787"/>
                </a:moveTo>
                <a:lnTo>
                  <a:pt x="1771512" y="1952893"/>
                </a:lnTo>
                <a:lnTo>
                  <a:pt x="1771375" y="1953258"/>
                </a:lnTo>
                <a:lnTo>
                  <a:pt x="1771775" y="1953360"/>
                </a:lnTo>
                <a:lnTo>
                  <a:pt x="1771918" y="1953396"/>
                </a:lnTo>
                <a:lnTo>
                  <a:pt x="1771945" y="1953403"/>
                </a:lnTo>
                <a:lnTo>
                  <a:pt x="1772167" y="1952955"/>
                </a:lnTo>
                <a:close/>
                <a:moveTo>
                  <a:pt x="1792603" y="1952639"/>
                </a:moveTo>
                <a:lnTo>
                  <a:pt x="1792493" y="1952759"/>
                </a:lnTo>
                <a:lnTo>
                  <a:pt x="1791923" y="1952781"/>
                </a:lnTo>
                <a:lnTo>
                  <a:pt x="1792473" y="1952781"/>
                </a:lnTo>
                <a:lnTo>
                  <a:pt x="1792493" y="1952759"/>
                </a:lnTo>
                <a:lnTo>
                  <a:pt x="1792534" y="1952758"/>
                </a:lnTo>
                <a:lnTo>
                  <a:pt x="1792954" y="1952742"/>
                </a:lnTo>
                <a:lnTo>
                  <a:pt x="1792606" y="1952640"/>
                </a:lnTo>
                <a:close/>
                <a:moveTo>
                  <a:pt x="1744442" y="1951808"/>
                </a:moveTo>
                <a:lnTo>
                  <a:pt x="1744318" y="1953334"/>
                </a:lnTo>
                <a:lnTo>
                  <a:pt x="1744307" y="1953474"/>
                </a:lnTo>
                <a:lnTo>
                  <a:pt x="1744434" y="1953504"/>
                </a:lnTo>
                <a:lnTo>
                  <a:pt x="1745029" y="1953645"/>
                </a:lnTo>
                <a:lnTo>
                  <a:pt x="1746482" y="1953990"/>
                </a:lnTo>
                <a:lnTo>
                  <a:pt x="1746507" y="1953820"/>
                </a:lnTo>
                <a:lnTo>
                  <a:pt x="1746721" y="1952389"/>
                </a:lnTo>
                <a:lnTo>
                  <a:pt x="1746716" y="1952387"/>
                </a:lnTo>
                <a:close/>
                <a:moveTo>
                  <a:pt x="1690038" y="1951399"/>
                </a:moveTo>
                <a:lnTo>
                  <a:pt x="1690340" y="1952918"/>
                </a:lnTo>
                <a:lnTo>
                  <a:pt x="1696074" y="1956277"/>
                </a:lnTo>
                <a:lnTo>
                  <a:pt x="1695987" y="1955738"/>
                </a:lnTo>
                <a:lnTo>
                  <a:pt x="1695848" y="1954876"/>
                </a:lnTo>
                <a:close/>
                <a:moveTo>
                  <a:pt x="1699470" y="1950900"/>
                </a:moveTo>
                <a:lnTo>
                  <a:pt x="1699637" y="1951948"/>
                </a:lnTo>
                <a:lnTo>
                  <a:pt x="1705399" y="1955412"/>
                </a:lnTo>
                <a:lnTo>
                  <a:pt x="1705280" y="1954386"/>
                </a:lnTo>
                <a:lnTo>
                  <a:pt x="1701309" y="1952004"/>
                </a:lnTo>
                <a:lnTo>
                  <a:pt x="1699855" y="1951131"/>
                </a:lnTo>
                <a:close/>
                <a:moveTo>
                  <a:pt x="1719967" y="1950654"/>
                </a:moveTo>
                <a:lnTo>
                  <a:pt x="1719971" y="1950702"/>
                </a:lnTo>
                <a:lnTo>
                  <a:pt x="1719972" y="1950713"/>
                </a:lnTo>
                <a:lnTo>
                  <a:pt x="1719977" y="1950777"/>
                </a:lnTo>
                <a:lnTo>
                  <a:pt x="1723760" y="1953087"/>
                </a:lnTo>
                <a:lnTo>
                  <a:pt x="1723759" y="1953065"/>
                </a:lnTo>
                <a:lnTo>
                  <a:pt x="1723757" y="1953026"/>
                </a:lnTo>
                <a:lnTo>
                  <a:pt x="1723756" y="1952996"/>
                </a:lnTo>
                <a:close/>
                <a:moveTo>
                  <a:pt x="1738697" y="1949865"/>
                </a:moveTo>
                <a:lnTo>
                  <a:pt x="1738667" y="1950335"/>
                </a:lnTo>
                <a:lnTo>
                  <a:pt x="1738665" y="1950372"/>
                </a:lnTo>
                <a:lnTo>
                  <a:pt x="1738659" y="1950460"/>
                </a:lnTo>
                <a:lnTo>
                  <a:pt x="1739688" y="1951108"/>
                </a:lnTo>
                <a:lnTo>
                  <a:pt x="1739736" y="1950527"/>
                </a:lnTo>
                <a:lnTo>
                  <a:pt x="1738784" y="1949920"/>
                </a:lnTo>
                <a:close/>
                <a:moveTo>
                  <a:pt x="1708737" y="1949777"/>
                </a:moveTo>
                <a:lnTo>
                  <a:pt x="1708908" y="1951278"/>
                </a:lnTo>
                <a:lnTo>
                  <a:pt x="1709650" y="1951725"/>
                </a:lnTo>
                <a:lnTo>
                  <a:pt x="1713520" y="1954055"/>
                </a:lnTo>
                <a:lnTo>
                  <a:pt x="1715397" y="1955185"/>
                </a:lnTo>
                <a:lnTo>
                  <a:pt x="1715386" y="1955074"/>
                </a:lnTo>
                <a:lnTo>
                  <a:pt x="1715258" y="1953741"/>
                </a:lnTo>
                <a:lnTo>
                  <a:pt x="1715167" y="1953685"/>
                </a:lnTo>
                <a:lnTo>
                  <a:pt x="1714663" y="1953379"/>
                </a:lnTo>
                <a:close/>
                <a:moveTo>
                  <a:pt x="1760062" y="1949660"/>
                </a:moveTo>
                <a:lnTo>
                  <a:pt x="1759922" y="1950329"/>
                </a:lnTo>
                <a:lnTo>
                  <a:pt x="1760682" y="1950524"/>
                </a:lnTo>
                <a:lnTo>
                  <a:pt x="1761759" y="1950799"/>
                </a:lnTo>
                <a:lnTo>
                  <a:pt x="1761878" y="1950426"/>
                </a:lnTo>
                <a:lnTo>
                  <a:pt x="1761910" y="1950326"/>
                </a:lnTo>
                <a:lnTo>
                  <a:pt x="1761958" y="1950176"/>
                </a:lnTo>
                <a:close/>
                <a:moveTo>
                  <a:pt x="1778605" y="1948560"/>
                </a:moveTo>
                <a:lnTo>
                  <a:pt x="1778187" y="1949532"/>
                </a:lnTo>
                <a:lnTo>
                  <a:pt x="1779462" y="1949877"/>
                </a:lnTo>
                <a:lnTo>
                  <a:pt x="1779898" y="1949223"/>
                </a:lnTo>
                <a:lnTo>
                  <a:pt x="1780057" y="1948983"/>
                </a:lnTo>
                <a:lnTo>
                  <a:pt x="1780039" y="1948978"/>
                </a:lnTo>
                <a:close/>
                <a:moveTo>
                  <a:pt x="1683743" y="1947632"/>
                </a:moveTo>
                <a:lnTo>
                  <a:pt x="1684447" y="1948458"/>
                </a:lnTo>
                <a:lnTo>
                  <a:pt x="1685101" y="1949225"/>
                </a:lnTo>
                <a:lnTo>
                  <a:pt x="1685078" y="1949115"/>
                </a:lnTo>
                <a:lnTo>
                  <a:pt x="1685035" y="1948904"/>
                </a:lnTo>
                <a:lnTo>
                  <a:pt x="1684919" y="1948336"/>
                </a:lnTo>
                <a:close/>
                <a:moveTo>
                  <a:pt x="1752058" y="1947482"/>
                </a:moveTo>
                <a:lnTo>
                  <a:pt x="1752041" y="1947597"/>
                </a:lnTo>
                <a:lnTo>
                  <a:pt x="1751983" y="1947977"/>
                </a:lnTo>
                <a:lnTo>
                  <a:pt x="1751936" y="1948288"/>
                </a:lnTo>
                <a:lnTo>
                  <a:pt x="1754850" y="1949033"/>
                </a:lnTo>
                <a:lnTo>
                  <a:pt x="1754854" y="1949012"/>
                </a:lnTo>
                <a:lnTo>
                  <a:pt x="1754939" y="1948610"/>
                </a:lnTo>
                <a:lnTo>
                  <a:pt x="1755008" y="1948285"/>
                </a:lnTo>
                <a:close/>
                <a:moveTo>
                  <a:pt x="1645589" y="1947268"/>
                </a:moveTo>
                <a:lnTo>
                  <a:pt x="1646489" y="1949974"/>
                </a:lnTo>
                <a:lnTo>
                  <a:pt x="1646898" y="1951201"/>
                </a:lnTo>
                <a:lnTo>
                  <a:pt x="1652905" y="1959635"/>
                </a:lnTo>
                <a:lnTo>
                  <a:pt x="1655352" y="1963070"/>
                </a:lnTo>
                <a:lnTo>
                  <a:pt x="1653839" y="1958005"/>
                </a:lnTo>
                <a:close/>
                <a:moveTo>
                  <a:pt x="1773676" y="1947124"/>
                </a:moveTo>
                <a:lnTo>
                  <a:pt x="1773306" y="1948110"/>
                </a:lnTo>
                <a:lnTo>
                  <a:pt x="1773272" y="1948202"/>
                </a:lnTo>
                <a:lnTo>
                  <a:pt x="1774373" y="1948500"/>
                </a:lnTo>
                <a:lnTo>
                  <a:pt x="1774881" y="1947475"/>
                </a:lnTo>
                <a:lnTo>
                  <a:pt x="1774513" y="1947368"/>
                </a:lnTo>
                <a:close/>
                <a:moveTo>
                  <a:pt x="1768494" y="1945614"/>
                </a:moveTo>
                <a:lnTo>
                  <a:pt x="1768112" y="1946806"/>
                </a:lnTo>
                <a:lnTo>
                  <a:pt x="1768151" y="1946816"/>
                </a:lnTo>
                <a:lnTo>
                  <a:pt x="1768578" y="1945639"/>
                </a:lnTo>
                <a:close/>
                <a:moveTo>
                  <a:pt x="1744952" y="1945548"/>
                </a:moveTo>
                <a:lnTo>
                  <a:pt x="1744876" y="1946483"/>
                </a:lnTo>
                <a:lnTo>
                  <a:pt x="1746385" y="1946869"/>
                </a:lnTo>
                <a:lnTo>
                  <a:pt x="1747507" y="1947155"/>
                </a:lnTo>
                <a:lnTo>
                  <a:pt x="1747560" y="1946804"/>
                </a:lnTo>
                <a:lnTo>
                  <a:pt x="1747640" y="1946280"/>
                </a:lnTo>
                <a:close/>
                <a:moveTo>
                  <a:pt x="1719431" y="1944538"/>
                </a:moveTo>
                <a:lnTo>
                  <a:pt x="1719436" y="1944595"/>
                </a:lnTo>
                <a:lnTo>
                  <a:pt x="1723516" y="1947124"/>
                </a:lnTo>
                <a:lnTo>
                  <a:pt x="1723515" y="1947099"/>
                </a:lnTo>
                <a:close/>
                <a:moveTo>
                  <a:pt x="1688647" y="1944408"/>
                </a:moveTo>
                <a:lnTo>
                  <a:pt x="1688858" y="1945469"/>
                </a:lnTo>
                <a:lnTo>
                  <a:pt x="1694921" y="1949113"/>
                </a:lnTo>
                <a:lnTo>
                  <a:pt x="1694753" y="1948071"/>
                </a:lnTo>
                <a:close/>
                <a:moveTo>
                  <a:pt x="1780525" y="1944088"/>
                </a:moveTo>
                <a:lnTo>
                  <a:pt x="1779999" y="1945312"/>
                </a:lnTo>
                <a:lnTo>
                  <a:pt x="1780171" y="1945362"/>
                </a:lnTo>
                <a:lnTo>
                  <a:pt x="1781114" y="1945637"/>
                </a:lnTo>
                <a:lnTo>
                  <a:pt x="1782095" y="1945923"/>
                </a:lnTo>
                <a:lnTo>
                  <a:pt x="1782241" y="1945704"/>
                </a:lnTo>
                <a:lnTo>
                  <a:pt x="1782840" y="1944805"/>
                </a:lnTo>
                <a:lnTo>
                  <a:pt x="1781913" y="1944518"/>
                </a:lnTo>
                <a:close/>
                <a:moveTo>
                  <a:pt x="1739068" y="1943947"/>
                </a:moveTo>
                <a:lnTo>
                  <a:pt x="1739068" y="1943949"/>
                </a:lnTo>
                <a:lnTo>
                  <a:pt x="1739067" y="1943956"/>
                </a:lnTo>
                <a:lnTo>
                  <a:pt x="1739066" y="1943971"/>
                </a:lnTo>
                <a:lnTo>
                  <a:pt x="1740216" y="1944705"/>
                </a:lnTo>
                <a:lnTo>
                  <a:pt x="1740252" y="1944269"/>
                </a:lnTo>
                <a:lnTo>
                  <a:pt x="1739796" y="1944145"/>
                </a:lnTo>
                <a:lnTo>
                  <a:pt x="1739401" y="1944038"/>
                </a:lnTo>
                <a:close/>
                <a:moveTo>
                  <a:pt x="1761343" y="1943531"/>
                </a:moveTo>
                <a:lnTo>
                  <a:pt x="1761138" y="1944514"/>
                </a:lnTo>
                <a:lnTo>
                  <a:pt x="1761058" y="1944897"/>
                </a:lnTo>
                <a:lnTo>
                  <a:pt x="1763441" y="1945542"/>
                </a:lnTo>
                <a:lnTo>
                  <a:pt x="1763851" y="1944261"/>
                </a:lnTo>
                <a:lnTo>
                  <a:pt x="1763129" y="1944051"/>
                </a:lnTo>
                <a:close/>
                <a:moveTo>
                  <a:pt x="1698275" y="1943417"/>
                </a:moveTo>
                <a:lnTo>
                  <a:pt x="1698533" y="1945031"/>
                </a:lnTo>
                <a:lnTo>
                  <a:pt x="1698569" y="1945053"/>
                </a:lnTo>
                <a:lnTo>
                  <a:pt x="1704621" y="1948697"/>
                </a:lnTo>
                <a:lnTo>
                  <a:pt x="1704444" y="1947167"/>
                </a:lnTo>
                <a:close/>
                <a:moveTo>
                  <a:pt x="1707992" y="1943251"/>
                </a:moveTo>
                <a:lnTo>
                  <a:pt x="1708017" y="1943471"/>
                </a:lnTo>
                <a:lnTo>
                  <a:pt x="1712953" y="1946486"/>
                </a:lnTo>
                <a:lnTo>
                  <a:pt x="1714658" y="1947527"/>
                </a:lnTo>
                <a:lnTo>
                  <a:pt x="1714642" y="1947362"/>
                </a:lnTo>
                <a:close/>
                <a:moveTo>
                  <a:pt x="1727936" y="1943011"/>
                </a:moveTo>
                <a:lnTo>
                  <a:pt x="1727964" y="1943723"/>
                </a:lnTo>
                <a:lnTo>
                  <a:pt x="1733835" y="1947421"/>
                </a:lnTo>
                <a:lnTo>
                  <a:pt x="1733838" y="1947360"/>
                </a:lnTo>
                <a:lnTo>
                  <a:pt x="1733870" y="1946790"/>
                </a:lnTo>
                <a:lnTo>
                  <a:pt x="1731023" y="1944977"/>
                </a:lnTo>
                <a:close/>
                <a:moveTo>
                  <a:pt x="1775410" y="1942504"/>
                </a:moveTo>
                <a:lnTo>
                  <a:pt x="1774913" y="1943828"/>
                </a:lnTo>
                <a:lnTo>
                  <a:pt x="1776463" y="1944280"/>
                </a:lnTo>
                <a:lnTo>
                  <a:pt x="1776782" y="1943635"/>
                </a:lnTo>
                <a:lnTo>
                  <a:pt x="1777085" y="1943023"/>
                </a:lnTo>
                <a:close/>
                <a:moveTo>
                  <a:pt x="1910586" y="1941381"/>
                </a:moveTo>
                <a:lnTo>
                  <a:pt x="1904928" y="1942926"/>
                </a:lnTo>
                <a:lnTo>
                  <a:pt x="1899495" y="1944411"/>
                </a:lnTo>
                <a:lnTo>
                  <a:pt x="1897855" y="1945058"/>
                </a:lnTo>
                <a:lnTo>
                  <a:pt x="1898870" y="1944853"/>
                </a:lnTo>
                <a:lnTo>
                  <a:pt x="1900245" y="1944576"/>
                </a:lnTo>
                <a:lnTo>
                  <a:pt x="1902532" y="1944114"/>
                </a:lnTo>
                <a:close/>
                <a:moveTo>
                  <a:pt x="1753020" y="1941105"/>
                </a:moveTo>
                <a:lnTo>
                  <a:pt x="1752786" y="1942658"/>
                </a:lnTo>
                <a:lnTo>
                  <a:pt x="1754619" y="1943155"/>
                </a:lnTo>
                <a:lnTo>
                  <a:pt x="1756011" y="1943531"/>
                </a:lnTo>
                <a:lnTo>
                  <a:pt x="1756320" y="1942067"/>
                </a:lnTo>
                <a:lnTo>
                  <a:pt x="1754781" y="1941618"/>
                </a:lnTo>
                <a:close/>
                <a:moveTo>
                  <a:pt x="1818197" y="1941006"/>
                </a:moveTo>
                <a:lnTo>
                  <a:pt x="1817743" y="1941065"/>
                </a:lnTo>
                <a:lnTo>
                  <a:pt x="1817343" y="1941118"/>
                </a:lnTo>
                <a:lnTo>
                  <a:pt x="1817051" y="1941156"/>
                </a:lnTo>
                <a:lnTo>
                  <a:pt x="1819677" y="1941334"/>
                </a:lnTo>
                <a:lnTo>
                  <a:pt x="1820302" y="1941376"/>
                </a:lnTo>
                <a:lnTo>
                  <a:pt x="1821552" y="1941461"/>
                </a:lnTo>
                <a:lnTo>
                  <a:pt x="1822044" y="1941403"/>
                </a:lnTo>
                <a:close/>
                <a:moveTo>
                  <a:pt x="1866617" y="1940918"/>
                </a:moveTo>
                <a:lnTo>
                  <a:pt x="1847842" y="1943241"/>
                </a:lnTo>
                <a:lnTo>
                  <a:pt x="1848797" y="1943305"/>
                </a:lnTo>
                <a:lnTo>
                  <a:pt x="1850497" y="1943420"/>
                </a:lnTo>
                <a:lnTo>
                  <a:pt x="1850731" y="1943436"/>
                </a:lnTo>
                <a:close/>
                <a:moveTo>
                  <a:pt x="1770024" y="1940835"/>
                </a:moveTo>
                <a:lnTo>
                  <a:pt x="1769565" y="1942269"/>
                </a:lnTo>
                <a:lnTo>
                  <a:pt x="1769778" y="1942331"/>
                </a:lnTo>
                <a:lnTo>
                  <a:pt x="1770290" y="1940918"/>
                </a:lnTo>
                <a:lnTo>
                  <a:pt x="1770254" y="1940907"/>
                </a:lnTo>
                <a:lnTo>
                  <a:pt x="1770111" y="1940862"/>
                </a:lnTo>
                <a:close/>
                <a:moveTo>
                  <a:pt x="1682598" y="1940779"/>
                </a:moveTo>
                <a:lnTo>
                  <a:pt x="1682932" y="1941171"/>
                </a:lnTo>
                <a:lnTo>
                  <a:pt x="1683620" y="1941979"/>
                </a:lnTo>
                <a:lnTo>
                  <a:pt x="1683503" y="1941406"/>
                </a:lnTo>
                <a:lnTo>
                  <a:pt x="1683484" y="1941311"/>
                </a:lnTo>
                <a:close/>
                <a:moveTo>
                  <a:pt x="1782595" y="1939268"/>
                </a:moveTo>
                <a:lnTo>
                  <a:pt x="1782575" y="1939316"/>
                </a:lnTo>
                <a:lnTo>
                  <a:pt x="1782358" y="1939820"/>
                </a:lnTo>
                <a:lnTo>
                  <a:pt x="1785507" y="1940800"/>
                </a:lnTo>
                <a:lnTo>
                  <a:pt x="1785811" y="1940344"/>
                </a:lnTo>
                <a:close/>
                <a:moveTo>
                  <a:pt x="1745492" y="1938912"/>
                </a:moveTo>
                <a:lnTo>
                  <a:pt x="1745351" y="1940646"/>
                </a:lnTo>
                <a:lnTo>
                  <a:pt x="1745709" y="1940743"/>
                </a:lnTo>
                <a:lnTo>
                  <a:pt x="1748367" y="1941462"/>
                </a:lnTo>
                <a:lnTo>
                  <a:pt x="1748615" y="1939822"/>
                </a:lnTo>
                <a:close/>
                <a:moveTo>
                  <a:pt x="1762400" y="1938474"/>
                </a:moveTo>
                <a:lnTo>
                  <a:pt x="1762064" y="1940081"/>
                </a:lnTo>
                <a:lnTo>
                  <a:pt x="1764922" y="1940914"/>
                </a:lnTo>
                <a:lnTo>
                  <a:pt x="1765405" y="1939405"/>
                </a:lnTo>
                <a:lnTo>
                  <a:pt x="1763387" y="1938780"/>
                </a:lnTo>
                <a:close/>
                <a:moveTo>
                  <a:pt x="1652805" y="1937750"/>
                </a:moveTo>
                <a:lnTo>
                  <a:pt x="1654024" y="1941873"/>
                </a:lnTo>
                <a:lnTo>
                  <a:pt x="1659358" y="1949247"/>
                </a:lnTo>
                <a:lnTo>
                  <a:pt x="1661005" y="1950903"/>
                </a:lnTo>
                <a:lnTo>
                  <a:pt x="1659784" y="1946447"/>
                </a:lnTo>
                <a:close/>
                <a:moveTo>
                  <a:pt x="1777289" y="1937494"/>
                </a:moveTo>
                <a:lnTo>
                  <a:pt x="1777038" y="1938164"/>
                </a:lnTo>
                <a:lnTo>
                  <a:pt x="1779164" y="1938825"/>
                </a:lnTo>
                <a:lnTo>
                  <a:pt x="1779463" y="1938221"/>
                </a:lnTo>
                <a:close/>
                <a:moveTo>
                  <a:pt x="1718787" y="1937183"/>
                </a:moveTo>
                <a:lnTo>
                  <a:pt x="1718857" y="1937986"/>
                </a:lnTo>
                <a:lnTo>
                  <a:pt x="1723255" y="1940756"/>
                </a:lnTo>
                <a:lnTo>
                  <a:pt x="1723248" y="1940591"/>
                </a:lnTo>
                <a:lnTo>
                  <a:pt x="1723238" y="1940330"/>
                </a:lnTo>
                <a:lnTo>
                  <a:pt x="1723225" y="1940010"/>
                </a:lnTo>
                <a:close/>
                <a:moveTo>
                  <a:pt x="1739494" y="1937164"/>
                </a:moveTo>
                <a:lnTo>
                  <a:pt x="1739381" y="1938959"/>
                </a:lnTo>
                <a:lnTo>
                  <a:pt x="1739505" y="1939040"/>
                </a:lnTo>
                <a:lnTo>
                  <a:pt x="1739567" y="1939080"/>
                </a:lnTo>
                <a:lnTo>
                  <a:pt x="1739570" y="1939082"/>
                </a:lnTo>
                <a:lnTo>
                  <a:pt x="1740656" y="1939376"/>
                </a:lnTo>
                <a:lnTo>
                  <a:pt x="1740807" y="1937547"/>
                </a:lnTo>
                <a:lnTo>
                  <a:pt x="1740111" y="1937344"/>
                </a:lnTo>
                <a:close/>
                <a:moveTo>
                  <a:pt x="1707269" y="1936911"/>
                </a:moveTo>
                <a:lnTo>
                  <a:pt x="1707286" y="1937064"/>
                </a:lnTo>
                <a:lnTo>
                  <a:pt x="1712263" y="1940149"/>
                </a:lnTo>
                <a:lnTo>
                  <a:pt x="1714053" y="1941258"/>
                </a:lnTo>
                <a:lnTo>
                  <a:pt x="1714044" y="1941174"/>
                </a:lnTo>
                <a:lnTo>
                  <a:pt x="1714043" y="1941159"/>
                </a:lnTo>
                <a:lnTo>
                  <a:pt x="1713515" y="1940828"/>
                </a:lnTo>
                <a:lnTo>
                  <a:pt x="1711882" y="1939804"/>
                </a:lnTo>
                <a:close/>
                <a:moveTo>
                  <a:pt x="1687099" y="1936622"/>
                </a:moveTo>
                <a:lnTo>
                  <a:pt x="1687437" y="1938322"/>
                </a:lnTo>
                <a:lnTo>
                  <a:pt x="1687443" y="1938354"/>
                </a:lnTo>
                <a:lnTo>
                  <a:pt x="1693805" y="1942184"/>
                </a:lnTo>
                <a:lnTo>
                  <a:pt x="1693540" y="1940538"/>
                </a:lnTo>
                <a:close/>
                <a:moveTo>
                  <a:pt x="1632479" y="1936619"/>
                </a:moveTo>
                <a:lnTo>
                  <a:pt x="1632819" y="1937575"/>
                </a:lnTo>
                <a:lnTo>
                  <a:pt x="1633008" y="1938108"/>
                </a:lnTo>
                <a:lnTo>
                  <a:pt x="1641427" y="1949790"/>
                </a:lnTo>
                <a:lnTo>
                  <a:pt x="1641072" y="1948728"/>
                </a:lnTo>
                <a:lnTo>
                  <a:pt x="1640773" y="1947834"/>
                </a:lnTo>
                <a:lnTo>
                  <a:pt x="1640612" y="1947351"/>
                </a:lnTo>
                <a:close/>
                <a:moveTo>
                  <a:pt x="1697182" y="1936568"/>
                </a:moveTo>
                <a:lnTo>
                  <a:pt x="1697204" y="1936709"/>
                </a:lnTo>
                <a:lnTo>
                  <a:pt x="1697228" y="1936859"/>
                </a:lnTo>
                <a:lnTo>
                  <a:pt x="1697232" y="1936883"/>
                </a:lnTo>
                <a:lnTo>
                  <a:pt x="1703711" y="1940840"/>
                </a:lnTo>
                <a:lnTo>
                  <a:pt x="1703682" y="1940586"/>
                </a:lnTo>
                <a:close/>
                <a:moveTo>
                  <a:pt x="1753819" y="1935816"/>
                </a:moveTo>
                <a:lnTo>
                  <a:pt x="1753550" y="1937598"/>
                </a:lnTo>
                <a:lnTo>
                  <a:pt x="1757047" y="1938618"/>
                </a:lnTo>
                <a:lnTo>
                  <a:pt x="1757404" y="1936926"/>
                </a:lnTo>
                <a:close/>
                <a:moveTo>
                  <a:pt x="1771681" y="1935619"/>
                </a:moveTo>
                <a:lnTo>
                  <a:pt x="1771498" y="1936236"/>
                </a:lnTo>
                <a:lnTo>
                  <a:pt x="1771439" y="1936421"/>
                </a:lnTo>
                <a:lnTo>
                  <a:pt x="1771872" y="1936555"/>
                </a:lnTo>
                <a:lnTo>
                  <a:pt x="1772154" y="1935777"/>
                </a:lnTo>
                <a:close/>
                <a:moveTo>
                  <a:pt x="1784573" y="1934662"/>
                </a:moveTo>
                <a:lnTo>
                  <a:pt x="1784538" y="1934743"/>
                </a:lnTo>
                <a:lnTo>
                  <a:pt x="1784420" y="1935019"/>
                </a:lnTo>
                <a:lnTo>
                  <a:pt x="1788181" y="1936262"/>
                </a:lnTo>
                <a:lnTo>
                  <a:pt x="1788326" y="1935987"/>
                </a:lnTo>
                <a:close/>
                <a:moveTo>
                  <a:pt x="1799692" y="1933597"/>
                </a:moveTo>
                <a:lnTo>
                  <a:pt x="1799204" y="1934304"/>
                </a:lnTo>
                <a:lnTo>
                  <a:pt x="1799291" y="1934310"/>
                </a:lnTo>
                <a:lnTo>
                  <a:pt x="1799403" y="1934268"/>
                </a:lnTo>
                <a:lnTo>
                  <a:pt x="1800156" y="1933987"/>
                </a:lnTo>
                <a:lnTo>
                  <a:pt x="1800851" y="1933728"/>
                </a:lnTo>
                <a:close/>
                <a:moveTo>
                  <a:pt x="1745942" y="1933376"/>
                </a:moveTo>
                <a:lnTo>
                  <a:pt x="1745783" y="1935332"/>
                </a:lnTo>
                <a:lnTo>
                  <a:pt x="1749145" y="1936313"/>
                </a:lnTo>
                <a:lnTo>
                  <a:pt x="1749160" y="1936212"/>
                </a:lnTo>
                <a:lnTo>
                  <a:pt x="1749426" y="1934455"/>
                </a:lnTo>
                <a:lnTo>
                  <a:pt x="1748383" y="1934132"/>
                </a:lnTo>
                <a:close/>
                <a:moveTo>
                  <a:pt x="1793767" y="1932931"/>
                </a:moveTo>
                <a:lnTo>
                  <a:pt x="1793723" y="1933008"/>
                </a:lnTo>
                <a:lnTo>
                  <a:pt x="1793964" y="1933092"/>
                </a:lnTo>
                <a:lnTo>
                  <a:pt x="1794051" y="1933123"/>
                </a:lnTo>
                <a:lnTo>
                  <a:pt x="1794135" y="1933004"/>
                </a:lnTo>
                <a:lnTo>
                  <a:pt x="1794150" y="1932984"/>
                </a:lnTo>
                <a:lnTo>
                  <a:pt x="1794156" y="1932975"/>
                </a:lnTo>
                <a:lnTo>
                  <a:pt x="1794087" y="1932967"/>
                </a:lnTo>
                <a:close/>
                <a:moveTo>
                  <a:pt x="1763564" y="1932905"/>
                </a:moveTo>
                <a:lnTo>
                  <a:pt x="1763503" y="1933201"/>
                </a:lnTo>
                <a:lnTo>
                  <a:pt x="1763451" y="1933450"/>
                </a:lnTo>
                <a:lnTo>
                  <a:pt x="1763356" y="1933905"/>
                </a:lnTo>
                <a:lnTo>
                  <a:pt x="1766761" y="1934965"/>
                </a:lnTo>
                <a:lnTo>
                  <a:pt x="1767008" y="1934057"/>
                </a:lnTo>
                <a:close/>
                <a:moveTo>
                  <a:pt x="1779079" y="1932723"/>
                </a:moveTo>
                <a:lnTo>
                  <a:pt x="1779040" y="1932827"/>
                </a:lnTo>
                <a:lnTo>
                  <a:pt x="1779007" y="1932914"/>
                </a:lnTo>
                <a:lnTo>
                  <a:pt x="1778901" y="1933196"/>
                </a:lnTo>
                <a:lnTo>
                  <a:pt x="1779628" y="1933436"/>
                </a:lnTo>
                <a:lnTo>
                  <a:pt x="1781523" y="1934062"/>
                </a:lnTo>
                <a:lnTo>
                  <a:pt x="1781619" y="1933867"/>
                </a:lnTo>
                <a:lnTo>
                  <a:pt x="1781622" y="1933861"/>
                </a:lnTo>
                <a:lnTo>
                  <a:pt x="1781723" y="1933656"/>
                </a:lnTo>
                <a:close/>
                <a:moveTo>
                  <a:pt x="1900721" y="1932655"/>
                </a:moveTo>
                <a:lnTo>
                  <a:pt x="1900217" y="1932747"/>
                </a:lnTo>
                <a:lnTo>
                  <a:pt x="1894740" y="1933740"/>
                </a:lnTo>
                <a:lnTo>
                  <a:pt x="1883102" y="1938305"/>
                </a:lnTo>
                <a:lnTo>
                  <a:pt x="1887113" y="1937669"/>
                </a:lnTo>
                <a:lnTo>
                  <a:pt x="1894505" y="1934946"/>
                </a:lnTo>
                <a:close/>
                <a:moveTo>
                  <a:pt x="1739850" y="1931489"/>
                </a:moveTo>
                <a:lnTo>
                  <a:pt x="1739720" y="1933564"/>
                </a:lnTo>
                <a:lnTo>
                  <a:pt x="1740265" y="1933723"/>
                </a:lnTo>
                <a:lnTo>
                  <a:pt x="1740642" y="1933833"/>
                </a:lnTo>
                <a:lnTo>
                  <a:pt x="1741103" y="1933967"/>
                </a:lnTo>
                <a:lnTo>
                  <a:pt x="1741271" y="1931929"/>
                </a:lnTo>
                <a:lnTo>
                  <a:pt x="1740863" y="1931803"/>
                </a:lnTo>
                <a:close/>
                <a:moveTo>
                  <a:pt x="1773158" y="1930632"/>
                </a:moveTo>
                <a:lnTo>
                  <a:pt x="1773051" y="1930995"/>
                </a:lnTo>
                <a:lnTo>
                  <a:pt x="1772979" y="1931239"/>
                </a:lnTo>
                <a:lnTo>
                  <a:pt x="1773712" y="1931481"/>
                </a:lnTo>
                <a:lnTo>
                  <a:pt x="1773922" y="1930902"/>
                </a:lnTo>
                <a:lnTo>
                  <a:pt x="1773741" y="1930838"/>
                </a:lnTo>
                <a:lnTo>
                  <a:pt x="1773566" y="1930776"/>
                </a:lnTo>
                <a:close/>
                <a:moveTo>
                  <a:pt x="1889268" y="1930487"/>
                </a:moveTo>
                <a:lnTo>
                  <a:pt x="1882937" y="1931620"/>
                </a:lnTo>
                <a:lnTo>
                  <a:pt x="1882867" y="1931633"/>
                </a:lnTo>
                <a:lnTo>
                  <a:pt x="1881546" y="1932163"/>
                </a:lnTo>
                <a:lnTo>
                  <a:pt x="1881062" y="1932357"/>
                </a:lnTo>
                <a:lnTo>
                  <a:pt x="1879548" y="1932964"/>
                </a:lnTo>
                <a:lnTo>
                  <a:pt x="1864145" y="1934983"/>
                </a:lnTo>
                <a:lnTo>
                  <a:pt x="1861949" y="1935376"/>
                </a:lnTo>
                <a:lnTo>
                  <a:pt x="1850097" y="1937497"/>
                </a:lnTo>
                <a:lnTo>
                  <a:pt x="1850921" y="1937549"/>
                </a:lnTo>
                <a:lnTo>
                  <a:pt x="1852525" y="1937649"/>
                </a:lnTo>
                <a:lnTo>
                  <a:pt x="1853630" y="1937719"/>
                </a:lnTo>
                <a:lnTo>
                  <a:pt x="1857497" y="1937268"/>
                </a:lnTo>
                <a:lnTo>
                  <a:pt x="1869971" y="1935812"/>
                </a:lnTo>
                <a:lnTo>
                  <a:pt x="1870596" y="1935693"/>
                </a:lnTo>
                <a:lnTo>
                  <a:pt x="1873613" y="1935114"/>
                </a:lnTo>
                <a:lnTo>
                  <a:pt x="1881087" y="1933680"/>
                </a:lnTo>
                <a:lnTo>
                  <a:pt x="1882422" y="1933159"/>
                </a:lnTo>
                <a:lnTo>
                  <a:pt x="1882879" y="1932981"/>
                </a:lnTo>
                <a:close/>
                <a:moveTo>
                  <a:pt x="1786473" y="1930239"/>
                </a:moveTo>
                <a:lnTo>
                  <a:pt x="1786402" y="1930404"/>
                </a:lnTo>
                <a:lnTo>
                  <a:pt x="1786395" y="1930419"/>
                </a:lnTo>
                <a:lnTo>
                  <a:pt x="1786390" y="1930431"/>
                </a:lnTo>
                <a:lnTo>
                  <a:pt x="1790496" y="1931874"/>
                </a:lnTo>
                <a:lnTo>
                  <a:pt x="1790517" y="1931835"/>
                </a:lnTo>
                <a:lnTo>
                  <a:pt x="1790559" y="1931755"/>
                </a:lnTo>
                <a:close/>
                <a:moveTo>
                  <a:pt x="1727429" y="1930187"/>
                </a:moveTo>
                <a:lnTo>
                  <a:pt x="1727470" y="1931231"/>
                </a:lnTo>
                <a:lnTo>
                  <a:pt x="1729304" y="1932420"/>
                </a:lnTo>
                <a:lnTo>
                  <a:pt x="1734476" y="1935775"/>
                </a:lnTo>
                <a:lnTo>
                  <a:pt x="1734510" y="1935154"/>
                </a:lnTo>
                <a:lnTo>
                  <a:pt x="1734526" y="1934854"/>
                </a:lnTo>
                <a:lnTo>
                  <a:pt x="1731663" y="1932971"/>
                </a:lnTo>
                <a:close/>
                <a:moveTo>
                  <a:pt x="1754705" y="1929943"/>
                </a:moveTo>
                <a:lnTo>
                  <a:pt x="1754522" y="1931155"/>
                </a:lnTo>
                <a:lnTo>
                  <a:pt x="1758369" y="1932353"/>
                </a:lnTo>
                <a:lnTo>
                  <a:pt x="1758396" y="1932222"/>
                </a:lnTo>
                <a:lnTo>
                  <a:pt x="1758602" y="1931246"/>
                </a:lnTo>
                <a:close/>
                <a:moveTo>
                  <a:pt x="1696120" y="1929919"/>
                </a:moveTo>
                <a:lnTo>
                  <a:pt x="1696123" y="1929940"/>
                </a:lnTo>
                <a:lnTo>
                  <a:pt x="1696132" y="1929991"/>
                </a:lnTo>
                <a:lnTo>
                  <a:pt x="1696160" y="1930166"/>
                </a:lnTo>
                <a:lnTo>
                  <a:pt x="1702963" y="1934383"/>
                </a:lnTo>
                <a:lnTo>
                  <a:pt x="1702942" y="1934200"/>
                </a:lnTo>
                <a:lnTo>
                  <a:pt x="1702942" y="1934198"/>
                </a:lnTo>
                <a:close/>
                <a:moveTo>
                  <a:pt x="1685673" y="1929452"/>
                </a:moveTo>
                <a:lnTo>
                  <a:pt x="1685725" y="1929715"/>
                </a:lnTo>
                <a:lnTo>
                  <a:pt x="1685739" y="1929787"/>
                </a:lnTo>
                <a:lnTo>
                  <a:pt x="1685756" y="1929873"/>
                </a:lnTo>
                <a:lnTo>
                  <a:pt x="1691548" y="1933411"/>
                </a:lnTo>
                <a:lnTo>
                  <a:pt x="1692485" y="1933983"/>
                </a:lnTo>
                <a:lnTo>
                  <a:pt x="1692428" y="1933628"/>
                </a:lnTo>
                <a:close/>
                <a:moveTo>
                  <a:pt x="1706400" y="1929294"/>
                </a:moveTo>
                <a:lnTo>
                  <a:pt x="1706417" y="1929442"/>
                </a:lnTo>
                <a:lnTo>
                  <a:pt x="1706461" y="1929824"/>
                </a:lnTo>
                <a:lnTo>
                  <a:pt x="1706504" y="1930203"/>
                </a:lnTo>
                <a:lnTo>
                  <a:pt x="1713405" y="1934551"/>
                </a:lnTo>
                <a:lnTo>
                  <a:pt x="1713323" y="1933703"/>
                </a:lnTo>
                <a:close/>
                <a:moveTo>
                  <a:pt x="1631258" y="1928616"/>
                </a:moveTo>
                <a:lnTo>
                  <a:pt x="1632541" y="1931045"/>
                </a:lnTo>
                <a:lnTo>
                  <a:pt x="1633848" y="1932879"/>
                </a:lnTo>
                <a:lnTo>
                  <a:pt x="1634763" y="1934164"/>
                </a:lnTo>
                <a:lnTo>
                  <a:pt x="1637478" y="1937975"/>
                </a:lnTo>
                <a:lnTo>
                  <a:pt x="1637450" y="1937891"/>
                </a:lnTo>
                <a:lnTo>
                  <a:pt x="1636765" y="1935843"/>
                </a:lnTo>
                <a:lnTo>
                  <a:pt x="1636730" y="1935738"/>
                </a:lnTo>
                <a:close/>
                <a:moveTo>
                  <a:pt x="1780800" y="1928135"/>
                </a:moveTo>
                <a:lnTo>
                  <a:pt x="1780690" y="1928428"/>
                </a:lnTo>
                <a:lnTo>
                  <a:pt x="1783776" y="1929512"/>
                </a:lnTo>
                <a:lnTo>
                  <a:pt x="1783890" y="1929281"/>
                </a:lnTo>
                <a:close/>
                <a:moveTo>
                  <a:pt x="1764666" y="1927634"/>
                </a:moveTo>
                <a:lnTo>
                  <a:pt x="1764625" y="1927833"/>
                </a:lnTo>
                <a:lnTo>
                  <a:pt x="1764586" y="1928020"/>
                </a:lnTo>
                <a:lnTo>
                  <a:pt x="1764499" y="1928437"/>
                </a:lnTo>
                <a:lnTo>
                  <a:pt x="1768204" y="1929661"/>
                </a:lnTo>
                <a:lnTo>
                  <a:pt x="1768397" y="1928951"/>
                </a:lnTo>
                <a:lnTo>
                  <a:pt x="1767193" y="1928526"/>
                </a:lnTo>
                <a:close/>
                <a:moveTo>
                  <a:pt x="1746446" y="1927182"/>
                </a:moveTo>
                <a:lnTo>
                  <a:pt x="1746423" y="1927473"/>
                </a:lnTo>
                <a:lnTo>
                  <a:pt x="1746396" y="1927806"/>
                </a:lnTo>
                <a:lnTo>
                  <a:pt x="1746331" y="1928605"/>
                </a:lnTo>
                <a:lnTo>
                  <a:pt x="1750131" y="1929788"/>
                </a:lnTo>
                <a:lnTo>
                  <a:pt x="1750225" y="1929163"/>
                </a:lnTo>
                <a:lnTo>
                  <a:pt x="1750280" y="1928797"/>
                </a:lnTo>
                <a:lnTo>
                  <a:pt x="1750328" y="1928480"/>
                </a:lnTo>
                <a:close/>
                <a:moveTo>
                  <a:pt x="1816934" y="1925987"/>
                </a:moveTo>
                <a:lnTo>
                  <a:pt x="1816765" y="1926172"/>
                </a:lnTo>
                <a:lnTo>
                  <a:pt x="1815700" y="1927338"/>
                </a:lnTo>
                <a:lnTo>
                  <a:pt x="1815313" y="1927764"/>
                </a:lnTo>
                <a:lnTo>
                  <a:pt x="1816414" y="1927188"/>
                </a:lnTo>
                <a:lnTo>
                  <a:pt x="1817129" y="1926814"/>
                </a:lnTo>
                <a:lnTo>
                  <a:pt x="1817129" y="1926814"/>
                </a:lnTo>
                <a:lnTo>
                  <a:pt x="1817122" y="1926787"/>
                </a:lnTo>
                <a:close/>
                <a:moveTo>
                  <a:pt x="1774582" y="1925829"/>
                </a:moveTo>
                <a:lnTo>
                  <a:pt x="1774472" y="1926200"/>
                </a:lnTo>
                <a:lnTo>
                  <a:pt x="1774462" y="1926233"/>
                </a:lnTo>
                <a:lnTo>
                  <a:pt x="1774460" y="1926239"/>
                </a:lnTo>
                <a:lnTo>
                  <a:pt x="1775482" y="1926598"/>
                </a:lnTo>
                <a:lnTo>
                  <a:pt x="1775621" y="1926214"/>
                </a:lnTo>
                <a:lnTo>
                  <a:pt x="1775111" y="1926025"/>
                </a:lnTo>
                <a:close/>
                <a:moveTo>
                  <a:pt x="1814231" y="1925776"/>
                </a:moveTo>
                <a:lnTo>
                  <a:pt x="1811778" y="1926032"/>
                </a:lnTo>
                <a:lnTo>
                  <a:pt x="1811293" y="1925918"/>
                </a:lnTo>
                <a:lnTo>
                  <a:pt x="1810722" y="1926639"/>
                </a:lnTo>
                <a:lnTo>
                  <a:pt x="1809911" y="1927663"/>
                </a:lnTo>
                <a:lnTo>
                  <a:pt x="1808508" y="1929434"/>
                </a:lnTo>
                <a:lnTo>
                  <a:pt x="1810547" y="1929610"/>
                </a:lnTo>
                <a:lnTo>
                  <a:pt x="1810634" y="1929531"/>
                </a:lnTo>
                <a:lnTo>
                  <a:pt x="1812594" y="1927738"/>
                </a:lnTo>
                <a:lnTo>
                  <a:pt x="1812599" y="1927732"/>
                </a:lnTo>
                <a:lnTo>
                  <a:pt x="1812707" y="1927602"/>
                </a:lnTo>
                <a:close/>
                <a:moveTo>
                  <a:pt x="1817614" y="1925422"/>
                </a:moveTo>
                <a:lnTo>
                  <a:pt x="1817592" y="1925424"/>
                </a:lnTo>
                <a:lnTo>
                  <a:pt x="1817432" y="1925441"/>
                </a:lnTo>
                <a:lnTo>
                  <a:pt x="1817356" y="1925525"/>
                </a:lnTo>
                <a:lnTo>
                  <a:pt x="1817333" y="1925550"/>
                </a:lnTo>
                <a:lnTo>
                  <a:pt x="1817334" y="1925549"/>
                </a:lnTo>
                <a:lnTo>
                  <a:pt x="1817416" y="1925512"/>
                </a:lnTo>
                <a:close/>
                <a:moveTo>
                  <a:pt x="1740250" y="1925110"/>
                </a:moveTo>
                <a:lnTo>
                  <a:pt x="1740180" y="1926229"/>
                </a:lnTo>
                <a:lnTo>
                  <a:pt x="1740152" y="1926682"/>
                </a:lnTo>
                <a:lnTo>
                  <a:pt x="1741665" y="1927153"/>
                </a:lnTo>
                <a:lnTo>
                  <a:pt x="1741791" y="1925625"/>
                </a:lnTo>
                <a:close/>
                <a:moveTo>
                  <a:pt x="1921402" y="1924737"/>
                </a:moveTo>
                <a:lnTo>
                  <a:pt x="1918623" y="1925234"/>
                </a:lnTo>
                <a:lnTo>
                  <a:pt x="1914577" y="1925958"/>
                </a:lnTo>
                <a:lnTo>
                  <a:pt x="1913455" y="1926398"/>
                </a:lnTo>
                <a:lnTo>
                  <a:pt x="1910810" y="1927436"/>
                </a:lnTo>
                <a:lnTo>
                  <a:pt x="1908105" y="1928497"/>
                </a:lnTo>
                <a:lnTo>
                  <a:pt x="1915658" y="1927049"/>
                </a:lnTo>
                <a:lnTo>
                  <a:pt x="1919140" y="1925647"/>
                </a:lnTo>
                <a:close/>
                <a:moveTo>
                  <a:pt x="1805877" y="1924640"/>
                </a:moveTo>
                <a:lnTo>
                  <a:pt x="1804735" y="1926294"/>
                </a:lnTo>
                <a:lnTo>
                  <a:pt x="1802902" y="1928949"/>
                </a:lnTo>
                <a:lnTo>
                  <a:pt x="1805168" y="1929145"/>
                </a:lnTo>
                <a:lnTo>
                  <a:pt x="1807245" y="1926263"/>
                </a:lnTo>
                <a:lnTo>
                  <a:pt x="1808046" y="1925152"/>
                </a:lnTo>
                <a:close/>
                <a:moveTo>
                  <a:pt x="1727210" y="1924633"/>
                </a:moveTo>
                <a:lnTo>
                  <a:pt x="1727252" y="1925693"/>
                </a:lnTo>
                <a:lnTo>
                  <a:pt x="1731567" y="1928535"/>
                </a:lnTo>
                <a:lnTo>
                  <a:pt x="1732174" y="1928936"/>
                </a:lnTo>
                <a:lnTo>
                  <a:pt x="1734758" y="1930637"/>
                </a:lnTo>
                <a:lnTo>
                  <a:pt x="1734809" y="1929705"/>
                </a:lnTo>
                <a:lnTo>
                  <a:pt x="1731926" y="1927781"/>
                </a:lnTo>
                <a:lnTo>
                  <a:pt x="1730536" y="1926853"/>
                </a:lnTo>
                <a:close/>
                <a:moveTo>
                  <a:pt x="1755540" y="1924412"/>
                </a:moveTo>
                <a:lnTo>
                  <a:pt x="1755387" y="1925426"/>
                </a:lnTo>
                <a:lnTo>
                  <a:pt x="1759541" y="1926798"/>
                </a:lnTo>
                <a:lnTo>
                  <a:pt x="1759732" y="1925892"/>
                </a:lnTo>
                <a:close/>
                <a:moveTo>
                  <a:pt x="1673873" y="1924332"/>
                </a:moveTo>
                <a:lnTo>
                  <a:pt x="1673878" y="1924367"/>
                </a:lnTo>
                <a:lnTo>
                  <a:pt x="1673883" y="1924398"/>
                </a:lnTo>
                <a:lnTo>
                  <a:pt x="1675287" y="1926033"/>
                </a:lnTo>
                <a:lnTo>
                  <a:pt x="1681947" y="1933788"/>
                </a:lnTo>
                <a:lnTo>
                  <a:pt x="1681933" y="1933721"/>
                </a:lnTo>
                <a:lnTo>
                  <a:pt x="1681930" y="1933705"/>
                </a:lnTo>
                <a:lnTo>
                  <a:pt x="1681877" y="1933447"/>
                </a:lnTo>
                <a:lnTo>
                  <a:pt x="1681614" y="1933287"/>
                </a:lnTo>
                <a:close/>
                <a:moveTo>
                  <a:pt x="1717609" y="1923729"/>
                </a:moveTo>
                <a:lnTo>
                  <a:pt x="1717658" y="1924285"/>
                </a:lnTo>
                <a:lnTo>
                  <a:pt x="1717712" y="1924899"/>
                </a:lnTo>
                <a:lnTo>
                  <a:pt x="1722740" y="1928161"/>
                </a:lnTo>
                <a:lnTo>
                  <a:pt x="1722723" y="1927760"/>
                </a:lnTo>
                <a:lnTo>
                  <a:pt x="1722704" y="1927301"/>
                </a:lnTo>
                <a:lnTo>
                  <a:pt x="1722695" y="1927073"/>
                </a:lnTo>
                <a:lnTo>
                  <a:pt x="1721839" y="1926510"/>
                </a:lnTo>
                <a:lnTo>
                  <a:pt x="1720095" y="1925364"/>
                </a:lnTo>
                <a:close/>
                <a:moveTo>
                  <a:pt x="1799450" y="1923124"/>
                </a:moveTo>
                <a:lnTo>
                  <a:pt x="1798252" y="1925192"/>
                </a:lnTo>
                <a:lnTo>
                  <a:pt x="1797090" y="1927197"/>
                </a:lnTo>
                <a:lnTo>
                  <a:pt x="1796400" y="1928387"/>
                </a:lnTo>
                <a:lnTo>
                  <a:pt x="1797342" y="1928468"/>
                </a:lnTo>
                <a:lnTo>
                  <a:pt x="1800881" y="1923462"/>
                </a:lnTo>
                <a:lnTo>
                  <a:pt x="1799661" y="1923174"/>
                </a:lnTo>
                <a:close/>
                <a:moveTo>
                  <a:pt x="1684561" y="1922670"/>
                </a:moveTo>
                <a:lnTo>
                  <a:pt x="1684566" y="1922711"/>
                </a:lnTo>
                <a:lnTo>
                  <a:pt x="1684591" y="1922939"/>
                </a:lnTo>
                <a:lnTo>
                  <a:pt x="1684598" y="1922999"/>
                </a:lnTo>
                <a:lnTo>
                  <a:pt x="1691395" y="1927213"/>
                </a:lnTo>
                <a:lnTo>
                  <a:pt x="1691349" y="1926927"/>
                </a:lnTo>
                <a:close/>
                <a:moveTo>
                  <a:pt x="1705635" y="1922583"/>
                </a:moveTo>
                <a:lnTo>
                  <a:pt x="1705637" y="1922603"/>
                </a:lnTo>
                <a:lnTo>
                  <a:pt x="1705639" y="1922623"/>
                </a:lnTo>
                <a:lnTo>
                  <a:pt x="1709877" y="1925329"/>
                </a:lnTo>
                <a:lnTo>
                  <a:pt x="1706331" y="1923034"/>
                </a:lnTo>
                <a:close/>
                <a:moveTo>
                  <a:pt x="1765730" y="1922546"/>
                </a:moveTo>
                <a:lnTo>
                  <a:pt x="1765608" y="1923129"/>
                </a:lnTo>
                <a:lnTo>
                  <a:pt x="1768330" y="1924085"/>
                </a:lnTo>
                <a:lnTo>
                  <a:pt x="1769599" y="1924531"/>
                </a:lnTo>
                <a:lnTo>
                  <a:pt x="1769735" y="1924031"/>
                </a:lnTo>
                <a:close/>
                <a:moveTo>
                  <a:pt x="1850860" y="1922434"/>
                </a:moveTo>
                <a:lnTo>
                  <a:pt x="1849490" y="1922528"/>
                </a:lnTo>
                <a:lnTo>
                  <a:pt x="1834801" y="1926219"/>
                </a:lnTo>
                <a:lnTo>
                  <a:pt x="1831396" y="1927074"/>
                </a:lnTo>
                <a:lnTo>
                  <a:pt x="1830806" y="1927411"/>
                </a:lnTo>
                <a:close/>
                <a:moveTo>
                  <a:pt x="1694920" y="1921982"/>
                </a:moveTo>
                <a:lnTo>
                  <a:pt x="1694924" y="1922053"/>
                </a:lnTo>
                <a:lnTo>
                  <a:pt x="1694928" y="1922127"/>
                </a:lnTo>
                <a:lnTo>
                  <a:pt x="1694955" y="1922619"/>
                </a:lnTo>
                <a:lnTo>
                  <a:pt x="1694976" y="1922750"/>
                </a:lnTo>
                <a:lnTo>
                  <a:pt x="1694992" y="1922851"/>
                </a:lnTo>
                <a:lnTo>
                  <a:pt x="1695009" y="1922962"/>
                </a:lnTo>
                <a:lnTo>
                  <a:pt x="1699176" y="1925587"/>
                </a:lnTo>
                <a:lnTo>
                  <a:pt x="1699450" y="1925759"/>
                </a:lnTo>
                <a:lnTo>
                  <a:pt x="1702163" y="1927467"/>
                </a:lnTo>
                <a:lnTo>
                  <a:pt x="1702081" y="1926765"/>
                </a:lnTo>
                <a:lnTo>
                  <a:pt x="1702053" y="1926525"/>
                </a:lnTo>
                <a:close/>
                <a:moveTo>
                  <a:pt x="1746919" y="1921369"/>
                </a:moveTo>
                <a:lnTo>
                  <a:pt x="1746897" y="1921647"/>
                </a:lnTo>
                <a:lnTo>
                  <a:pt x="1746871" y="1921969"/>
                </a:lnTo>
                <a:lnTo>
                  <a:pt x="1746820" y="1922595"/>
                </a:lnTo>
                <a:lnTo>
                  <a:pt x="1747161" y="1922708"/>
                </a:lnTo>
                <a:lnTo>
                  <a:pt x="1751008" y="1923979"/>
                </a:lnTo>
                <a:lnTo>
                  <a:pt x="1751052" y="1923689"/>
                </a:lnTo>
                <a:lnTo>
                  <a:pt x="1751075" y="1923534"/>
                </a:lnTo>
                <a:lnTo>
                  <a:pt x="1751175" y="1922871"/>
                </a:lnTo>
                <a:close/>
                <a:moveTo>
                  <a:pt x="1790441" y="1920999"/>
                </a:moveTo>
                <a:lnTo>
                  <a:pt x="1788342" y="1925886"/>
                </a:lnTo>
                <a:lnTo>
                  <a:pt x="1792786" y="1927535"/>
                </a:lnTo>
                <a:lnTo>
                  <a:pt x="1794886" y="1923554"/>
                </a:lnTo>
                <a:lnTo>
                  <a:pt x="1795221" y="1922920"/>
                </a:lnTo>
                <a:lnTo>
                  <a:pt x="1795593" y="1922215"/>
                </a:lnTo>
                <a:close/>
                <a:moveTo>
                  <a:pt x="1784043" y="1919490"/>
                </a:moveTo>
                <a:lnTo>
                  <a:pt x="1782462" y="1923705"/>
                </a:lnTo>
                <a:lnTo>
                  <a:pt x="1786001" y="1925018"/>
                </a:lnTo>
                <a:lnTo>
                  <a:pt x="1788247" y="1920482"/>
                </a:lnTo>
                <a:close/>
                <a:moveTo>
                  <a:pt x="1740625" y="1919147"/>
                </a:moveTo>
                <a:lnTo>
                  <a:pt x="1740582" y="1919826"/>
                </a:lnTo>
                <a:lnTo>
                  <a:pt x="1740577" y="1919909"/>
                </a:lnTo>
                <a:lnTo>
                  <a:pt x="1740538" y="1920520"/>
                </a:lnTo>
                <a:lnTo>
                  <a:pt x="1742168" y="1921058"/>
                </a:lnTo>
                <a:lnTo>
                  <a:pt x="1742215" y="1920490"/>
                </a:lnTo>
                <a:lnTo>
                  <a:pt x="1742229" y="1920317"/>
                </a:lnTo>
                <a:lnTo>
                  <a:pt x="1742278" y="1919730"/>
                </a:lnTo>
                <a:close/>
                <a:moveTo>
                  <a:pt x="1756347" y="1919066"/>
                </a:moveTo>
                <a:lnTo>
                  <a:pt x="1756231" y="1919834"/>
                </a:lnTo>
                <a:lnTo>
                  <a:pt x="1757888" y="1920416"/>
                </a:lnTo>
                <a:lnTo>
                  <a:pt x="1760680" y="1921398"/>
                </a:lnTo>
                <a:lnTo>
                  <a:pt x="1760702" y="1921296"/>
                </a:lnTo>
                <a:lnTo>
                  <a:pt x="1760822" y="1920726"/>
                </a:lnTo>
                <a:lnTo>
                  <a:pt x="1757806" y="1919607"/>
                </a:lnTo>
                <a:lnTo>
                  <a:pt x="1756656" y="1919180"/>
                </a:lnTo>
                <a:close/>
                <a:moveTo>
                  <a:pt x="1637496" y="1918670"/>
                </a:moveTo>
                <a:lnTo>
                  <a:pt x="1637550" y="1918933"/>
                </a:lnTo>
                <a:lnTo>
                  <a:pt x="1637584" y="1919095"/>
                </a:lnTo>
                <a:lnTo>
                  <a:pt x="1637600" y="1919169"/>
                </a:lnTo>
                <a:lnTo>
                  <a:pt x="1638784" y="1920806"/>
                </a:lnTo>
                <a:lnTo>
                  <a:pt x="1645504" y="1930095"/>
                </a:lnTo>
                <a:lnTo>
                  <a:pt x="1645236" y="1929198"/>
                </a:lnTo>
                <a:lnTo>
                  <a:pt x="1645109" y="1928773"/>
                </a:lnTo>
                <a:lnTo>
                  <a:pt x="1645083" y="1928592"/>
                </a:lnTo>
                <a:lnTo>
                  <a:pt x="1644999" y="1928020"/>
                </a:lnTo>
                <a:close/>
                <a:moveTo>
                  <a:pt x="1726950" y="1918055"/>
                </a:moveTo>
                <a:lnTo>
                  <a:pt x="1726982" y="1918856"/>
                </a:lnTo>
                <a:lnTo>
                  <a:pt x="1732414" y="1922490"/>
                </a:lnTo>
                <a:lnTo>
                  <a:pt x="1735107" y="1924292"/>
                </a:lnTo>
                <a:lnTo>
                  <a:pt x="1735138" y="1923723"/>
                </a:lnTo>
                <a:lnTo>
                  <a:pt x="1735152" y="1923469"/>
                </a:lnTo>
                <a:lnTo>
                  <a:pt x="1735156" y="1923406"/>
                </a:lnTo>
                <a:lnTo>
                  <a:pt x="1734452" y="1923171"/>
                </a:lnTo>
                <a:lnTo>
                  <a:pt x="1728371" y="1919025"/>
                </a:lnTo>
                <a:lnTo>
                  <a:pt x="1727142" y="1918186"/>
                </a:lnTo>
                <a:close/>
                <a:moveTo>
                  <a:pt x="1717097" y="1917886"/>
                </a:moveTo>
                <a:lnTo>
                  <a:pt x="1717141" y="1918382"/>
                </a:lnTo>
                <a:lnTo>
                  <a:pt x="1717143" y="1918406"/>
                </a:lnTo>
                <a:lnTo>
                  <a:pt x="1717202" y="1919075"/>
                </a:lnTo>
                <a:lnTo>
                  <a:pt x="1722511" y="1922571"/>
                </a:lnTo>
                <a:lnTo>
                  <a:pt x="1722466" y="1921468"/>
                </a:lnTo>
                <a:lnTo>
                  <a:pt x="1721205" y="1920626"/>
                </a:lnTo>
                <a:lnTo>
                  <a:pt x="1717592" y="1918215"/>
                </a:lnTo>
                <a:close/>
                <a:moveTo>
                  <a:pt x="1776955" y="1917818"/>
                </a:moveTo>
                <a:lnTo>
                  <a:pt x="1775929" y="1921281"/>
                </a:lnTo>
                <a:lnTo>
                  <a:pt x="1777226" y="1921762"/>
                </a:lnTo>
                <a:lnTo>
                  <a:pt x="1777234" y="1921765"/>
                </a:lnTo>
                <a:lnTo>
                  <a:pt x="1778168" y="1919189"/>
                </a:lnTo>
                <a:lnTo>
                  <a:pt x="1778434" y="1918456"/>
                </a:lnTo>
                <a:lnTo>
                  <a:pt x="1778531" y="1918190"/>
                </a:lnTo>
                <a:close/>
                <a:moveTo>
                  <a:pt x="1892816" y="1917555"/>
                </a:moveTo>
                <a:lnTo>
                  <a:pt x="1889353" y="1917917"/>
                </a:lnTo>
                <a:lnTo>
                  <a:pt x="1888858" y="1918133"/>
                </a:lnTo>
                <a:lnTo>
                  <a:pt x="1887478" y="1918735"/>
                </a:lnTo>
                <a:lnTo>
                  <a:pt x="1853264" y="1925811"/>
                </a:lnTo>
                <a:lnTo>
                  <a:pt x="1851698" y="1926135"/>
                </a:lnTo>
                <a:lnTo>
                  <a:pt x="1827714" y="1931095"/>
                </a:lnTo>
                <a:lnTo>
                  <a:pt x="1829657" y="1931263"/>
                </a:lnTo>
                <a:lnTo>
                  <a:pt x="1870833" y="1922952"/>
                </a:lnTo>
                <a:lnTo>
                  <a:pt x="1883867" y="1920321"/>
                </a:lnTo>
                <a:lnTo>
                  <a:pt x="1888579" y="1919370"/>
                </a:lnTo>
                <a:close/>
                <a:moveTo>
                  <a:pt x="1666775" y="1916122"/>
                </a:moveTo>
                <a:lnTo>
                  <a:pt x="1668584" y="1918228"/>
                </a:lnTo>
                <a:lnTo>
                  <a:pt x="1668584" y="1918228"/>
                </a:lnTo>
                <a:lnTo>
                  <a:pt x="1668583" y="1918225"/>
                </a:lnTo>
                <a:lnTo>
                  <a:pt x="1668581" y="1918211"/>
                </a:lnTo>
                <a:lnTo>
                  <a:pt x="1667232" y="1916650"/>
                </a:lnTo>
                <a:lnTo>
                  <a:pt x="1666912" y="1916280"/>
                </a:lnTo>
                <a:close/>
                <a:moveTo>
                  <a:pt x="1747377" y="1915739"/>
                </a:moveTo>
                <a:lnTo>
                  <a:pt x="1747320" y="1916447"/>
                </a:lnTo>
                <a:lnTo>
                  <a:pt x="1747300" y="1916696"/>
                </a:lnTo>
                <a:lnTo>
                  <a:pt x="1749767" y="1917563"/>
                </a:lnTo>
                <a:lnTo>
                  <a:pt x="1751866" y="1918301"/>
                </a:lnTo>
                <a:lnTo>
                  <a:pt x="1751994" y="1917452"/>
                </a:lnTo>
                <a:close/>
                <a:moveTo>
                  <a:pt x="1705214" y="1915577"/>
                </a:moveTo>
                <a:lnTo>
                  <a:pt x="1705215" y="1915611"/>
                </a:lnTo>
                <a:lnTo>
                  <a:pt x="1705231" y="1916423"/>
                </a:lnTo>
                <a:lnTo>
                  <a:pt x="1705239" y="1916806"/>
                </a:lnTo>
                <a:lnTo>
                  <a:pt x="1706760" y="1917793"/>
                </a:lnTo>
                <a:lnTo>
                  <a:pt x="1712123" y="1921273"/>
                </a:lnTo>
                <a:lnTo>
                  <a:pt x="1712101" y="1921040"/>
                </a:lnTo>
                <a:lnTo>
                  <a:pt x="1712005" y="1920043"/>
                </a:lnTo>
                <a:close/>
                <a:moveTo>
                  <a:pt x="1767199" y="1915517"/>
                </a:moveTo>
                <a:lnTo>
                  <a:pt x="1767074" y="1916115"/>
                </a:lnTo>
                <a:lnTo>
                  <a:pt x="1766969" y="1916621"/>
                </a:lnTo>
                <a:lnTo>
                  <a:pt x="1766710" y="1917860"/>
                </a:lnTo>
                <a:lnTo>
                  <a:pt x="1770983" y="1919446"/>
                </a:lnTo>
                <a:lnTo>
                  <a:pt x="1771759" y="1916592"/>
                </a:lnTo>
                <a:close/>
                <a:moveTo>
                  <a:pt x="1694563" y="1915416"/>
                </a:moveTo>
                <a:lnTo>
                  <a:pt x="1694566" y="1915480"/>
                </a:lnTo>
                <a:lnTo>
                  <a:pt x="1694570" y="1915554"/>
                </a:lnTo>
                <a:lnTo>
                  <a:pt x="1701337" y="1919876"/>
                </a:lnTo>
                <a:lnTo>
                  <a:pt x="1701336" y="1919841"/>
                </a:lnTo>
                <a:lnTo>
                  <a:pt x="1701336" y="1919838"/>
                </a:lnTo>
                <a:lnTo>
                  <a:pt x="1701335" y="1919800"/>
                </a:lnTo>
                <a:close/>
                <a:moveTo>
                  <a:pt x="1683675" y="1914819"/>
                </a:moveTo>
                <a:lnTo>
                  <a:pt x="1683732" y="1915325"/>
                </a:lnTo>
                <a:lnTo>
                  <a:pt x="1683753" y="1915516"/>
                </a:lnTo>
                <a:lnTo>
                  <a:pt x="1683796" y="1915898"/>
                </a:lnTo>
                <a:lnTo>
                  <a:pt x="1688398" y="1918796"/>
                </a:lnTo>
                <a:lnTo>
                  <a:pt x="1690623" y="1920198"/>
                </a:lnTo>
                <a:lnTo>
                  <a:pt x="1690623" y="1920196"/>
                </a:lnTo>
                <a:lnTo>
                  <a:pt x="1690618" y="1920144"/>
                </a:lnTo>
                <a:lnTo>
                  <a:pt x="1690535" y="1919189"/>
                </a:lnTo>
                <a:close/>
                <a:moveTo>
                  <a:pt x="1740987" y="1913369"/>
                </a:moveTo>
                <a:lnTo>
                  <a:pt x="1740919" y="1914454"/>
                </a:lnTo>
                <a:lnTo>
                  <a:pt x="1741307" y="1914591"/>
                </a:lnTo>
                <a:lnTo>
                  <a:pt x="1742663" y="1915067"/>
                </a:lnTo>
                <a:lnTo>
                  <a:pt x="1742749" y="1914023"/>
                </a:lnTo>
                <a:close/>
                <a:moveTo>
                  <a:pt x="1726716" y="1912129"/>
                </a:moveTo>
                <a:lnTo>
                  <a:pt x="1726742" y="1912783"/>
                </a:lnTo>
                <a:lnTo>
                  <a:pt x="1735416" y="1918674"/>
                </a:lnTo>
                <a:lnTo>
                  <a:pt x="1735442" y="1918211"/>
                </a:lnTo>
                <a:lnTo>
                  <a:pt x="1735490" y="1917334"/>
                </a:lnTo>
                <a:lnTo>
                  <a:pt x="1732942" y="1916434"/>
                </a:lnTo>
                <a:close/>
                <a:moveTo>
                  <a:pt x="1757504" y="1911399"/>
                </a:moveTo>
                <a:lnTo>
                  <a:pt x="1757069" y="1914283"/>
                </a:lnTo>
                <a:lnTo>
                  <a:pt x="1761810" y="1916042"/>
                </a:lnTo>
                <a:lnTo>
                  <a:pt x="1761851" y="1915848"/>
                </a:lnTo>
                <a:lnTo>
                  <a:pt x="1762031" y="1914993"/>
                </a:lnTo>
                <a:lnTo>
                  <a:pt x="1762343" y="1913516"/>
                </a:lnTo>
                <a:lnTo>
                  <a:pt x="1759934" y="1912462"/>
                </a:lnTo>
                <a:lnTo>
                  <a:pt x="1758082" y="1911652"/>
                </a:lnTo>
                <a:close/>
                <a:moveTo>
                  <a:pt x="1716488" y="1910922"/>
                </a:moveTo>
                <a:lnTo>
                  <a:pt x="1716573" y="1911892"/>
                </a:lnTo>
                <a:lnTo>
                  <a:pt x="1722229" y="1915675"/>
                </a:lnTo>
                <a:lnTo>
                  <a:pt x="1722199" y="1914948"/>
                </a:lnTo>
                <a:lnTo>
                  <a:pt x="1722193" y="1914812"/>
                </a:lnTo>
                <a:lnTo>
                  <a:pt x="1719745" y="1913143"/>
                </a:lnTo>
                <a:close/>
                <a:moveTo>
                  <a:pt x="1705097" y="1909877"/>
                </a:moveTo>
                <a:lnTo>
                  <a:pt x="1705118" y="1910896"/>
                </a:lnTo>
                <a:lnTo>
                  <a:pt x="1705123" y="1911120"/>
                </a:lnTo>
                <a:lnTo>
                  <a:pt x="1708166" y="1913124"/>
                </a:lnTo>
                <a:lnTo>
                  <a:pt x="1711552" y="1915354"/>
                </a:lnTo>
                <a:lnTo>
                  <a:pt x="1711453" y="1914325"/>
                </a:lnTo>
                <a:lnTo>
                  <a:pt x="1711431" y="1914104"/>
                </a:lnTo>
                <a:close/>
                <a:moveTo>
                  <a:pt x="1606255" y="1909338"/>
                </a:moveTo>
                <a:lnTo>
                  <a:pt x="1606324" y="1909522"/>
                </a:lnTo>
                <a:lnTo>
                  <a:pt x="1606605" y="1910269"/>
                </a:lnTo>
                <a:lnTo>
                  <a:pt x="1606935" y="1911142"/>
                </a:lnTo>
                <a:lnTo>
                  <a:pt x="1607430" y="1912121"/>
                </a:lnTo>
                <a:close/>
                <a:moveTo>
                  <a:pt x="1694176" y="1908318"/>
                </a:moveTo>
                <a:lnTo>
                  <a:pt x="1694247" y="1909620"/>
                </a:lnTo>
                <a:lnTo>
                  <a:pt x="1694250" y="1909676"/>
                </a:lnTo>
                <a:lnTo>
                  <a:pt x="1699402" y="1913019"/>
                </a:lnTo>
                <a:lnTo>
                  <a:pt x="1701212" y="1914193"/>
                </a:lnTo>
                <a:lnTo>
                  <a:pt x="1701194" y="1913376"/>
                </a:lnTo>
                <a:lnTo>
                  <a:pt x="1701184" y="1912927"/>
                </a:lnTo>
                <a:lnTo>
                  <a:pt x="1696129" y="1909603"/>
                </a:lnTo>
                <a:lnTo>
                  <a:pt x="1695495" y="1909186"/>
                </a:lnTo>
                <a:close/>
                <a:moveTo>
                  <a:pt x="1682889" y="1907860"/>
                </a:moveTo>
                <a:lnTo>
                  <a:pt x="1682901" y="1907963"/>
                </a:lnTo>
                <a:lnTo>
                  <a:pt x="1682918" y="1908113"/>
                </a:lnTo>
                <a:lnTo>
                  <a:pt x="1689964" y="1912612"/>
                </a:lnTo>
                <a:lnTo>
                  <a:pt x="1689948" y="1912429"/>
                </a:lnTo>
                <a:lnTo>
                  <a:pt x="1688430" y="1911446"/>
                </a:lnTo>
                <a:lnTo>
                  <a:pt x="1685858" y="1909782"/>
                </a:lnTo>
                <a:close/>
                <a:moveTo>
                  <a:pt x="1748067" y="1907270"/>
                </a:moveTo>
                <a:lnTo>
                  <a:pt x="1747777" y="1910836"/>
                </a:lnTo>
                <a:lnTo>
                  <a:pt x="1752716" y="1912668"/>
                </a:lnTo>
                <a:lnTo>
                  <a:pt x="1752946" y="1911147"/>
                </a:lnTo>
                <a:lnTo>
                  <a:pt x="1752984" y="1910892"/>
                </a:lnTo>
                <a:lnTo>
                  <a:pt x="1753193" y="1909513"/>
                </a:lnTo>
                <a:lnTo>
                  <a:pt x="1749416" y="1907860"/>
                </a:lnTo>
                <a:close/>
                <a:moveTo>
                  <a:pt x="1726492" y="1906452"/>
                </a:moveTo>
                <a:lnTo>
                  <a:pt x="1726496" y="1906564"/>
                </a:lnTo>
                <a:lnTo>
                  <a:pt x="1726500" y="1906666"/>
                </a:lnTo>
                <a:lnTo>
                  <a:pt x="1734541" y="1912213"/>
                </a:lnTo>
                <a:lnTo>
                  <a:pt x="1735748" y="1912637"/>
                </a:lnTo>
                <a:lnTo>
                  <a:pt x="1735813" y="1911450"/>
                </a:lnTo>
                <a:lnTo>
                  <a:pt x="1731184" y="1909733"/>
                </a:lnTo>
                <a:lnTo>
                  <a:pt x="1728537" y="1907882"/>
                </a:lnTo>
                <a:close/>
                <a:moveTo>
                  <a:pt x="1715941" y="1904679"/>
                </a:moveTo>
                <a:lnTo>
                  <a:pt x="1716012" y="1905495"/>
                </a:lnTo>
                <a:lnTo>
                  <a:pt x="1721055" y="1908920"/>
                </a:lnTo>
                <a:lnTo>
                  <a:pt x="1721978" y="1909547"/>
                </a:lnTo>
                <a:lnTo>
                  <a:pt x="1721949" y="1908833"/>
                </a:lnTo>
                <a:close/>
                <a:moveTo>
                  <a:pt x="1741549" y="1904419"/>
                </a:moveTo>
                <a:lnTo>
                  <a:pt x="1741297" y="1908432"/>
                </a:lnTo>
                <a:lnTo>
                  <a:pt x="1743154" y="1909121"/>
                </a:lnTo>
                <a:lnTo>
                  <a:pt x="1743436" y="1905694"/>
                </a:lnTo>
                <a:lnTo>
                  <a:pt x="1743472" y="1905260"/>
                </a:lnTo>
                <a:close/>
                <a:moveTo>
                  <a:pt x="1704958" y="1903061"/>
                </a:moveTo>
                <a:lnTo>
                  <a:pt x="1704980" y="1904137"/>
                </a:lnTo>
                <a:lnTo>
                  <a:pt x="1710848" y="1908063"/>
                </a:lnTo>
                <a:lnTo>
                  <a:pt x="1710820" y="1907778"/>
                </a:lnTo>
                <a:lnTo>
                  <a:pt x="1710792" y="1907484"/>
                </a:lnTo>
                <a:lnTo>
                  <a:pt x="1710746" y="1907007"/>
                </a:lnTo>
                <a:close/>
                <a:moveTo>
                  <a:pt x="1693852" y="1902372"/>
                </a:moveTo>
                <a:lnTo>
                  <a:pt x="1693927" y="1903747"/>
                </a:lnTo>
                <a:lnTo>
                  <a:pt x="1698621" y="1906838"/>
                </a:lnTo>
                <a:lnTo>
                  <a:pt x="1701086" y="1908461"/>
                </a:lnTo>
                <a:lnTo>
                  <a:pt x="1701081" y="1908237"/>
                </a:lnTo>
                <a:lnTo>
                  <a:pt x="1701072" y="1907802"/>
                </a:lnTo>
                <a:lnTo>
                  <a:pt x="1701058" y="1907181"/>
                </a:lnTo>
                <a:close/>
                <a:moveTo>
                  <a:pt x="1682040" y="1900337"/>
                </a:moveTo>
                <a:lnTo>
                  <a:pt x="1682102" y="1900887"/>
                </a:lnTo>
                <a:lnTo>
                  <a:pt x="1682138" y="1901209"/>
                </a:lnTo>
                <a:lnTo>
                  <a:pt x="1682212" y="1901865"/>
                </a:lnTo>
                <a:lnTo>
                  <a:pt x="1683177" y="1902492"/>
                </a:lnTo>
                <a:lnTo>
                  <a:pt x="1689437" y="1906553"/>
                </a:lnTo>
                <a:lnTo>
                  <a:pt x="1689312" y="1905120"/>
                </a:lnTo>
                <a:lnTo>
                  <a:pt x="1687530" y="1903948"/>
                </a:lnTo>
                <a:close/>
                <a:moveTo>
                  <a:pt x="1950049" y="1899510"/>
                </a:moveTo>
                <a:lnTo>
                  <a:pt x="1945057" y="1901269"/>
                </a:lnTo>
                <a:lnTo>
                  <a:pt x="1922990" y="1909048"/>
                </a:lnTo>
                <a:lnTo>
                  <a:pt x="1899895" y="1918668"/>
                </a:lnTo>
                <a:lnTo>
                  <a:pt x="1893992" y="1921127"/>
                </a:lnTo>
                <a:lnTo>
                  <a:pt x="1883501" y="1925497"/>
                </a:lnTo>
                <a:lnTo>
                  <a:pt x="1857144" y="1929962"/>
                </a:lnTo>
                <a:lnTo>
                  <a:pt x="1842774" y="1932397"/>
                </a:lnTo>
                <a:lnTo>
                  <a:pt x="1844097" y="1932511"/>
                </a:lnTo>
                <a:lnTo>
                  <a:pt x="1844483" y="1932545"/>
                </a:lnTo>
                <a:lnTo>
                  <a:pt x="1847540" y="1932809"/>
                </a:lnTo>
                <a:lnTo>
                  <a:pt x="1882704" y="1927314"/>
                </a:lnTo>
                <a:cubicBezTo>
                  <a:pt x="1905843" y="1920857"/>
                  <a:pt x="1928229" y="1911698"/>
                  <a:pt x="1949388" y="1899971"/>
                </a:cubicBezTo>
                <a:close/>
                <a:moveTo>
                  <a:pt x="1716061" y="1899158"/>
                </a:moveTo>
                <a:lnTo>
                  <a:pt x="1716053" y="1899458"/>
                </a:lnTo>
                <a:lnTo>
                  <a:pt x="1720438" y="1902484"/>
                </a:lnTo>
                <a:lnTo>
                  <a:pt x="1721854" y="1903460"/>
                </a:lnTo>
                <a:lnTo>
                  <a:pt x="1721867" y="1903218"/>
                </a:lnTo>
                <a:close/>
                <a:moveTo>
                  <a:pt x="1726709" y="1897926"/>
                </a:moveTo>
                <a:lnTo>
                  <a:pt x="1726687" y="1898331"/>
                </a:lnTo>
                <a:lnTo>
                  <a:pt x="1726554" y="1900760"/>
                </a:lnTo>
                <a:lnTo>
                  <a:pt x="1728776" y="1902318"/>
                </a:lnTo>
                <a:lnTo>
                  <a:pt x="1733228" y="1905438"/>
                </a:lnTo>
                <a:lnTo>
                  <a:pt x="1736086" y="1906498"/>
                </a:lnTo>
                <a:lnTo>
                  <a:pt x="1736326" y="1902134"/>
                </a:lnTo>
                <a:close/>
                <a:moveTo>
                  <a:pt x="1704834" y="1897000"/>
                </a:moveTo>
                <a:lnTo>
                  <a:pt x="1704839" y="1897257"/>
                </a:lnTo>
                <a:lnTo>
                  <a:pt x="1704852" y="1897915"/>
                </a:lnTo>
                <a:lnTo>
                  <a:pt x="1705451" y="1898322"/>
                </a:lnTo>
                <a:lnTo>
                  <a:pt x="1705617" y="1898434"/>
                </a:lnTo>
                <a:lnTo>
                  <a:pt x="1710757" y="1901925"/>
                </a:lnTo>
                <a:lnTo>
                  <a:pt x="1710763" y="1901613"/>
                </a:lnTo>
                <a:lnTo>
                  <a:pt x="1710766" y="1901483"/>
                </a:lnTo>
                <a:lnTo>
                  <a:pt x="1710773" y="1901106"/>
                </a:lnTo>
                <a:lnTo>
                  <a:pt x="1710657" y="1901026"/>
                </a:lnTo>
                <a:close/>
                <a:moveTo>
                  <a:pt x="1693463" y="1895223"/>
                </a:moveTo>
                <a:lnTo>
                  <a:pt x="1693465" y="1895253"/>
                </a:lnTo>
                <a:lnTo>
                  <a:pt x="1693531" y="1896478"/>
                </a:lnTo>
                <a:lnTo>
                  <a:pt x="1700931" y="1901429"/>
                </a:lnTo>
                <a:lnTo>
                  <a:pt x="1700924" y="1901068"/>
                </a:lnTo>
                <a:lnTo>
                  <a:pt x="1700907" y="1900299"/>
                </a:lnTo>
                <a:close/>
                <a:moveTo>
                  <a:pt x="1681326" y="1894013"/>
                </a:moveTo>
                <a:lnTo>
                  <a:pt x="1681501" y="1895563"/>
                </a:lnTo>
                <a:lnTo>
                  <a:pt x="1685478" y="1898182"/>
                </a:lnTo>
                <a:lnTo>
                  <a:pt x="1685702" y="1898330"/>
                </a:lnTo>
                <a:lnTo>
                  <a:pt x="1688906" y="1900440"/>
                </a:lnTo>
                <a:lnTo>
                  <a:pt x="1688826" y="1899518"/>
                </a:lnTo>
                <a:lnTo>
                  <a:pt x="1688779" y="1898987"/>
                </a:lnTo>
                <a:lnTo>
                  <a:pt x="1683336" y="1895355"/>
                </a:lnTo>
                <a:close/>
                <a:moveTo>
                  <a:pt x="1968244" y="1893096"/>
                </a:moveTo>
                <a:lnTo>
                  <a:pt x="1966890" y="1893574"/>
                </a:lnTo>
                <a:lnTo>
                  <a:pt x="1952145" y="1903833"/>
                </a:lnTo>
                <a:lnTo>
                  <a:pt x="1894368" y="1927018"/>
                </a:lnTo>
                <a:lnTo>
                  <a:pt x="1898768" y="1926270"/>
                </a:lnTo>
                <a:lnTo>
                  <a:pt x="1901091" y="1925875"/>
                </a:lnTo>
                <a:lnTo>
                  <a:pt x="1946630" y="1908107"/>
                </a:lnTo>
                <a:close/>
                <a:moveTo>
                  <a:pt x="1608747" y="1891746"/>
                </a:moveTo>
                <a:lnTo>
                  <a:pt x="1608823" y="1892009"/>
                </a:lnTo>
                <a:lnTo>
                  <a:pt x="1608827" y="1892016"/>
                </a:lnTo>
                <a:lnTo>
                  <a:pt x="1608827" y="1892016"/>
                </a:lnTo>
                <a:lnTo>
                  <a:pt x="1609110" y="1892559"/>
                </a:lnTo>
                <a:lnTo>
                  <a:pt x="1609077" y="1892484"/>
                </a:lnTo>
                <a:lnTo>
                  <a:pt x="1608862" y="1892003"/>
                </a:lnTo>
                <a:close/>
                <a:moveTo>
                  <a:pt x="1704715" y="1891225"/>
                </a:moveTo>
                <a:lnTo>
                  <a:pt x="1704719" y="1891404"/>
                </a:lnTo>
                <a:lnTo>
                  <a:pt x="1704724" y="1891619"/>
                </a:lnTo>
                <a:lnTo>
                  <a:pt x="1704724" y="1891642"/>
                </a:lnTo>
                <a:lnTo>
                  <a:pt x="1710872" y="1895884"/>
                </a:lnTo>
                <a:lnTo>
                  <a:pt x="1710873" y="1895796"/>
                </a:lnTo>
                <a:lnTo>
                  <a:pt x="1710875" y="1895680"/>
                </a:lnTo>
                <a:lnTo>
                  <a:pt x="1710878" y="1895534"/>
                </a:lnTo>
                <a:close/>
                <a:moveTo>
                  <a:pt x="1716293" y="1890575"/>
                </a:moveTo>
                <a:lnTo>
                  <a:pt x="1716283" y="1890957"/>
                </a:lnTo>
                <a:lnTo>
                  <a:pt x="1716253" y="1892070"/>
                </a:lnTo>
                <a:lnTo>
                  <a:pt x="1716213" y="1893514"/>
                </a:lnTo>
                <a:lnTo>
                  <a:pt x="1717718" y="1894568"/>
                </a:lnTo>
                <a:lnTo>
                  <a:pt x="1718970" y="1895445"/>
                </a:lnTo>
                <a:lnTo>
                  <a:pt x="1722170" y="1897688"/>
                </a:lnTo>
                <a:lnTo>
                  <a:pt x="1722305" y="1895219"/>
                </a:lnTo>
                <a:lnTo>
                  <a:pt x="1721645" y="1894681"/>
                </a:lnTo>
                <a:lnTo>
                  <a:pt x="1717027" y="1890922"/>
                </a:lnTo>
                <a:lnTo>
                  <a:pt x="1717020" y="1890919"/>
                </a:lnTo>
                <a:close/>
                <a:moveTo>
                  <a:pt x="1693119" y="1888900"/>
                </a:moveTo>
                <a:lnTo>
                  <a:pt x="1693178" y="1889985"/>
                </a:lnTo>
                <a:lnTo>
                  <a:pt x="1700794" y="1895158"/>
                </a:lnTo>
                <a:lnTo>
                  <a:pt x="1700790" y="1894992"/>
                </a:lnTo>
                <a:lnTo>
                  <a:pt x="1700785" y="1894779"/>
                </a:lnTo>
                <a:lnTo>
                  <a:pt x="1700772" y="1894192"/>
                </a:lnTo>
                <a:lnTo>
                  <a:pt x="1699108" y="1893041"/>
                </a:lnTo>
                <a:lnTo>
                  <a:pt x="1694170" y="1889627"/>
                </a:lnTo>
                <a:close/>
                <a:moveTo>
                  <a:pt x="1918709" y="1888241"/>
                </a:moveTo>
                <a:lnTo>
                  <a:pt x="1904499" y="1893442"/>
                </a:lnTo>
                <a:lnTo>
                  <a:pt x="1901037" y="1895227"/>
                </a:lnTo>
                <a:lnTo>
                  <a:pt x="1903499" y="1894670"/>
                </a:lnTo>
                <a:lnTo>
                  <a:pt x="1905861" y="1894134"/>
                </a:lnTo>
                <a:close/>
                <a:moveTo>
                  <a:pt x="1680462" y="1886359"/>
                </a:moveTo>
                <a:lnTo>
                  <a:pt x="1680628" y="1887828"/>
                </a:lnTo>
                <a:lnTo>
                  <a:pt x="1680666" y="1887872"/>
                </a:lnTo>
                <a:lnTo>
                  <a:pt x="1688255" y="1892948"/>
                </a:lnTo>
                <a:lnTo>
                  <a:pt x="1688137" y="1891592"/>
                </a:lnTo>
                <a:close/>
                <a:moveTo>
                  <a:pt x="1692791" y="1882885"/>
                </a:moveTo>
                <a:lnTo>
                  <a:pt x="1692812" y="1883272"/>
                </a:lnTo>
                <a:lnTo>
                  <a:pt x="1692821" y="1883430"/>
                </a:lnTo>
                <a:lnTo>
                  <a:pt x="1699555" y="1888076"/>
                </a:lnTo>
                <a:lnTo>
                  <a:pt x="1700655" y="1888835"/>
                </a:lnTo>
                <a:lnTo>
                  <a:pt x="1700645" y="1888377"/>
                </a:lnTo>
                <a:lnTo>
                  <a:pt x="1694885" y="1884349"/>
                </a:lnTo>
                <a:close/>
                <a:moveTo>
                  <a:pt x="1704543" y="1882786"/>
                </a:moveTo>
                <a:lnTo>
                  <a:pt x="1704596" y="1885371"/>
                </a:lnTo>
                <a:lnTo>
                  <a:pt x="1710986" y="1889850"/>
                </a:lnTo>
                <a:lnTo>
                  <a:pt x="1711014" y="1888356"/>
                </a:lnTo>
                <a:lnTo>
                  <a:pt x="1711023" y="1887879"/>
                </a:lnTo>
                <a:lnTo>
                  <a:pt x="1710079" y="1887136"/>
                </a:lnTo>
                <a:lnTo>
                  <a:pt x="1704753" y="1882951"/>
                </a:lnTo>
                <a:close/>
                <a:moveTo>
                  <a:pt x="1679701" y="1879624"/>
                </a:moveTo>
                <a:lnTo>
                  <a:pt x="1679804" y="1880534"/>
                </a:lnTo>
                <a:lnTo>
                  <a:pt x="1679847" y="1880910"/>
                </a:lnTo>
                <a:lnTo>
                  <a:pt x="1679891" y="1880961"/>
                </a:lnTo>
                <a:lnTo>
                  <a:pt x="1687672" y="1886246"/>
                </a:lnTo>
                <a:lnTo>
                  <a:pt x="1687569" y="1885063"/>
                </a:lnTo>
                <a:lnTo>
                  <a:pt x="1685786" y="1883830"/>
                </a:lnTo>
                <a:lnTo>
                  <a:pt x="1680745" y="1880345"/>
                </a:lnTo>
                <a:close/>
                <a:moveTo>
                  <a:pt x="2002891" y="1875947"/>
                </a:moveTo>
                <a:lnTo>
                  <a:pt x="1993902" y="1881217"/>
                </a:lnTo>
                <a:lnTo>
                  <a:pt x="1987910" y="1885379"/>
                </a:lnTo>
                <a:lnTo>
                  <a:pt x="1963204" y="1902540"/>
                </a:lnTo>
                <a:lnTo>
                  <a:pt x="1961024" y="1904054"/>
                </a:lnTo>
                <a:lnTo>
                  <a:pt x="1966013" y="1901503"/>
                </a:lnTo>
                <a:lnTo>
                  <a:pt x="1966727" y="1901008"/>
                </a:lnTo>
                <a:close/>
                <a:moveTo>
                  <a:pt x="1603644" y="1873900"/>
                </a:moveTo>
                <a:lnTo>
                  <a:pt x="1603874" y="1874476"/>
                </a:lnTo>
                <a:lnTo>
                  <a:pt x="1604075" y="1874980"/>
                </a:lnTo>
                <a:lnTo>
                  <a:pt x="1607613" y="1883854"/>
                </a:lnTo>
                <a:lnTo>
                  <a:pt x="1611258" y="1890755"/>
                </a:lnTo>
                <a:lnTo>
                  <a:pt x="1609155" y="1886100"/>
                </a:lnTo>
                <a:lnTo>
                  <a:pt x="1605221" y="1877389"/>
                </a:lnTo>
                <a:close/>
                <a:moveTo>
                  <a:pt x="1678979" y="1873226"/>
                </a:moveTo>
                <a:lnTo>
                  <a:pt x="1679041" y="1873776"/>
                </a:lnTo>
                <a:lnTo>
                  <a:pt x="1679373" y="1874152"/>
                </a:lnTo>
                <a:lnTo>
                  <a:pt x="1687083" y="1879471"/>
                </a:lnTo>
                <a:lnTo>
                  <a:pt x="1687044" y="1879023"/>
                </a:lnTo>
                <a:lnTo>
                  <a:pt x="1687033" y="1878896"/>
                </a:lnTo>
                <a:lnTo>
                  <a:pt x="1687030" y="1878856"/>
                </a:lnTo>
                <a:close/>
                <a:moveTo>
                  <a:pt x="1692260" y="1873134"/>
                </a:moveTo>
                <a:lnTo>
                  <a:pt x="1692273" y="1873371"/>
                </a:lnTo>
                <a:lnTo>
                  <a:pt x="1692305" y="1873951"/>
                </a:lnTo>
                <a:lnTo>
                  <a:pt x="1692464" y="1876869"/>
                </a:lnTo>
                <a:lnTo>
                  <a:pt x="1700516" y="1882512"/>
                </a:lnTo>
                <a:lnTo>
                  <a:pt x="1700480" y="1880884"/>
                </a:lnTo>
                <a:lnTo>
                  <a:pt x="1700451" y="1879571"/>
                </a:lnTo>
                <a:lnTo>
                  <a:pt x="1694175" y="1874639"/>
                </a:lnTo>
                <a:lnTo>
                  <a:pt x="1693178" y="1873855"/>
                </a:lnTo>
                <a:close/>
                <a:moveTo>
                  <a:pt x="1677874" y="1861829"/>
                </a:moveTo>
                <a:lnTo>
                  <a:pt x="1677989" y="1864451"/>
                </a:lnTo>
                <a:lnTo>
                  <a:pt x="1678234" y="1866621"/>
                </a:lnTo>
                <a:lnTo>
                  <a:pt x="1678874" y="1867345"/>
                </a:lnTo>
                <a:lnTo>
                  <a:pt x="1686493" y="1872684"/>
                </a:lnTo>
                <a:lnTo>
                  <a:pt x="1686113" y="1868303"/>
                </a:lnTo>
                <a:close/>
                <a:moveTo>
                  <a:pt x="1663484" y="1849106"/>
                </a:moveTo>
                <a:lnTo>
                  <a:pt x="1663549" y="1849884"/>
                </a:lnTo>
                <a:lnTo>
                  <a:pt x="1663556" y="1849967"/>
                </a:lnTo>
                <a:lnTo>
                  <a:pt x="1663562" y="1850041"/>
                </a:lnTo>
                <a:lnTo>
                  <a:pt x="1668655" y="1855796"/>
                </a:lnTo>
                <a:lnTo>
                  <a:pt x="1672981" y="1860685"/>
                </a:lnTo>
                <a:lnTo>
                  <a:pt x="1672822" y="1857859"/>
                </a:lnTo>
                <a:lnTo>
                  <a:pt x="1667069" y="1853338"/>
                </a:lnTo>
                <a:close/>
                <a:moveTo>
                  <a:pt x="1655218" y="1840610"/>
                </a:moveTo>
                <a:lnTo>
                  <a:pt x="1656284" y="1841816"/>
                </a:lnTo>
                <a:lnTo>
                  <a:pt x="1657137" y="1842780"/>
                </a:lnTo>
                <a:lnTo>
                  <a:pt x="1658798" y="1844656"/>
                </a:lnTo>
                <a:lnTo>
                  <a:pt x="1658696" y="1843454"/>
                </a:lnTo>
                <a:lnTo>
                  <a:pt x="1658686" y="1843443"/>
                </a:lnTo>
                <a:lnTo>
                  <a:pt x="1658660" y="1843413"/>
                </a:lnTo>
                <a:lnTo>
                  <a:pt x="1656614" y="1841747"/>
                </a:lnTo>
                <a:close/>
                <a:moveTo>
                  <a:pt x="1651199" y="1836069"/>
                </a:moveTo>
                <a:lnTo>
                  <a:pt x="1652933" y="1838751"/>
                </a:lnTo>
                <a:lnTo>
                  <a:pt x="1655215" y="1840608"/>
                </a:lnTo>
                <a:close/>
                <a:moveTo>
                  <a:pt x="2010959" y="1833980"/>
                </a:moveTo>
                <a:lnTo>
                  <a:pt x="2005387" y="1837611"/>
                </a:lnTo>
                <a:lnTo>
                  <a:pt x="1962616" y="1865482"/>
                </a:lnTo>
                <a:lnTo>
                  <a:pt x="1949039" y="1874329"/>
                </a:lnTo>
                <a:lnTo>
                  <a:pt x="1963178" y="1867844"/>
                </a:lnTo>
                <a:close/>
                <a:moveTo>
                  <a:pt x="1646994" y="1829644"/>
                </a:moveTo>
                <a:lnTo>
                  <a:pt x="1647166" y="1831512"/>
                </a:lnTo>
                <a:lnTo>
                  <a:pt x="1648888" y="1833458"/>
                </a:lnTo>
                <a:lnTo>
                  <a:pt x="1651196" y="1836065"/>
                </a:lnTo>
                <a:lnTo>
                  <a:pt x="1648968" y="1832620"/>
                </a:lnTo>
                <a:lnTo>
                  <a:pt x="1648393" y="1831732"/>
                </a:lnTo>
                <a:lnTo>
                  <a:pt x="1647196" y="1829881"/>
                </a:lnTo>
                <a:close/>
                <a:moveTo>
                  <a:pt x="1632855" y="1812954"/>
                </a:moveTo>
                <a:lnTo>
                  <a:pt x="1633276" y="1815815"/>
                </a:lnTo>
                <a:lnTo>
                  <a:pt x="1633527" y="1816098"/>
                </a:lnTo>
                <a:lnTo>
                  <a:pt x="1633690" y="1816282"/>
                </a:lnTo>
                <a:lnTo>
                  <a:pt x="1642422" y="1826149"/>
                </a:lnTo>
                <a:lnTo>
                  <a:pt x="1642382" y="1825726"/>
                </a:lnTo>
                <a:lnTo>
                  <a:pt x="1642338" y="1825264"/>
                </a:lnTo>
                <a:lnTo>
                  <a:pt x="1642220" y="1824009"/>
                </a:lnTo>
                <a:close/>
                <a:moveTo>
                  <a:pt x="2070025" y="1788372"/>
                </a:moveTo>
                <a:lnTo>
                  <a:pt x="2047635" y="1809879"/>
                </a:lnTo>
                <a:lnTo>
                  <a:pt x="2039669" y="1817532"/>
                </a:lnTo>
                <a:lnTo>
                  <a:pt x="1972127" y="1865188"/>
                </a:lnTo>
                <a:lnTo>
                  <a:pt x="1973427" y="1864494"/>
                </a:lnTo>
                <a:lnTo>
                  <a:pt x="1984479" y="1857795"/>
                </a:lnTo>
                <a:lnTo>
                  <a:pt x="2026097" y="1828473"/>
                </a:lnTo>
                <a:lnTo>
                  <a:pt x="2028449" y="1826742"/>
                </a:lnTo>
                <a:lnTo>
                  <a:pt x="2041941" y="1815698"/>
                </a:lnTo>
                <a:lnTo>
                  <a:pt x="2044609" y="1813103"/>
                </a:lnTo>
                <a:lnTo>
                  <a:pt x="2053078" y="1804862"/>
                </a:lnTo>
                <a:close/>
                <a:moveTo>
                  <a:pt x="1614717" y="1784710"/>
                </a:moveTo>
                <a:lnTo>
                  <a:pt x="1614722" y="1784756"/>
                </a:lnTo>
                <a:lnTo>
                  <a:pt x="1614728" y="1784807"/>
                </a:lnTo>
                <a:lnTo>
                  <a:pt x="1627082" y="1806045"/>
                </a:lnTo>
                <a:lnTo>
                  <a:pt x="1627022" y="1805636"/>
                </a:lnTo>
                <a:lnTo>
                  <a:pt x="1617161" y="1788866"/>
                </a:lnTo>
                <a:close/>
                <a:moveTo>
                  <a:pt x="1958036" y="1694102"/>
                </a:moveTo>
                <a:lnTo>
                  <a:pt x="1956257" y="1698330"/>
                </a:lnTo>
                <a:lnTo>
                  <a:pt x="1954013" y="1702559"/>
                </a:lnTo>
                <a:close/>
                <a:moveTo>
                  <a:pt x="2170427" y="1661678"/>
                </a:moveTo>
                <a:lnTo>
                  <a:pt x="2167661" y="1666392"/>
                </a:lnTo>
                <a:lnTo>
                  <a:pt x="2168762" y="1664738"/>
                </a:lnTo>
                <a:close/>
                <a:moveTo>
                  <a:pt x="1434417" y="1483049"/>
                </a:moveTo>
                <a:lnTo>
                  <a:pt x="1430429" y="1483733"/>
                </a:lnTo>
                <a:lnTo>
                  <a:pt x="1417137" y="1486011"/>
                </a:lnTo>
                <a:lnTo>
                  <a:pt x="1418390" y="1486038"/>
                </a:lnTo>
                <a:close/>
                <a:moveTo>
                  <a:pt x="1476046" y="1473860"/>
                </a:moveTo>
                <a:lnTo>
                  <a:pt x="1476040" y="1473862"/>
                </a:lnTo>
                <a:lnTo>
                  <a:pt x="1471987" y="1475246"/>
                </a:lnTo>
                <a:lnTo>
                  <a:pt x="1466847" y="1477002"/>
                </a:lnTo>
                <a:lnTo>
                  <a:pt x="1467689" y="1476845"/>
                </a:lnTo>
                <a:lnTo>
                  <a:pt x="1468316" y="1476621"/>
                </a:lnTo>
                <a:lnTo>
                  <a:pt x="1474178" y="1474527"/>
                </a:lnTo>
                <a:close/>
                <a:moveTo>
                  <a:pt x="1478232" y="1470160"/>
                </a:moveTo>
                <a:lnTo>
                  <a:pt x="1456830" y="1475213"/>
                </a:lnTo>
                <a:lnTo>
                  <a:pt x="1437394" y="1479802"/>
                </a:lnTo>
                <a:lnTo>
                  <a:pt x="1459957" y="1475937"/>
                </a:lnTo>
                <a:lnTo>
                  <a:pt x="1462564" y="1475490"/>
                </a:lnTo>
                <a:lnTo>
                  <a:pt x="1463929" y="1475026"/>
                </a:lnTo>
                <a:lnTo>
                  <a:pt x="1472891" y="1471977"/>
                </a:lnTo>
                <a:close/>
                <a:moveTo>
                  <a:pt x="1514659" y="1454785"/>
                </a:moveTo>
                <a:lnTo>
                  <a:pt x="1514772" y="1458875"/>
                </a:lnTo>
                <a:lnTo>
                  <a:pt x="1514772" y="1459288"/>
                </a:lnTo>
                <a:lnTo>
                  <a:pt x="1514772" y="1460027"/>
                </a:lnTo>
                <a:lnTo>
                  <a:pt x="1514827" y="1460008"/>
                </a:lnTo>
                <a:lnTo>
                  <a:pt x="1514772" y="1459288"/>
                </a:lnTo>
                <a:lnTo>
                  <a:pt x="1514795" y="1456667"/>
                </a:lnTo>
                <a:lnTo>
                  <a:pt x="1514782" y="1456492"/>
                </a:lnTo>
                <a:lnTo>
                  <a:pt x="1514674" y="1454991"/>
                </a:lnTo>
                <a:close/>
                <a:moveTo>
                  <a:pt x="140496" y="1365409"/>
                </a:moveTo>
                <a:lnTo>
                  <a:pt x="145029" y="1368409"/>
                </a:lnTo>
                <a:lnTo>
                  <a:pt x="146121" y="1369132"/>
                </a:lnTo>
                <a:lnTo>
                  <a:pt x="146723" y="1369531"/>
                </a:lnTo>
                <a:lnTo>
                  <a:pt x="149905" y="1370098"/>
                </a:lnTo>
                <a:lnTo>
                  <a:pt x="150893" y="1370274"/>
                </a:lnTo>
                <a:lnTo>
                  <a:pt x="150318" y="1369988"/>
                </a:lnTo>
                <a:lnTo>
                  <a:pt x="142464" y="1366071"/>
                </a:lnTo>
                <a:close/>
                <a:moveTo>
                  <a:pt x="104661" y="1364418"/>
                </a:moveTo>
                <a:lnTo>
                  <a:pt x="104740" y="1364494"/>
                </a:lnTo>
                <a:lnTo>
                  <a:pt x="105444" y="1365176"/>
                </a:lnTo>
                <a:lnTo>
                  <a:pt x="105534" y="1365264"/>
                </a:lnTo>
                <a:lnTo>
                  <a:pt x="105926" y="1365441"/>
                </a:lnTo>
                <a:lnTo>
                  <a:pt x="105441" y="1365048"/>
                </a:lnTo>
                <a:close/>
                <a:moveTo>
                  <a:pt x="173481" y="1361208"/>
                </a:moveTo>
                <a:lnTo>
                  <a:pt x="170915" y="1362649"/>
                </a:lnTo>
                <a:lnTo>
                  <a:pt x="171409" y="1362657"/>
                </a:lnTo>
                <a:lnTo>
                  <a:pt x="171608" y="1362661"/>
                </a:lnTo>
                <a:lnTo>
                  <a:pt x="173151" y="1361464"/>
                </a:lnTo>
                <a:close/>
                <a:moveTo>
                  <a:pt x="110206" y="1360650"/>
                </a:moveTo>
                <a:lnTo>
                  <a:pt x="116155" y="1365916"/>
                </a:lnTo>
                <a:lnTo>
                  <a:pt x="118388" y="1366775"/>
                </a:lnTo>
                <a:close/>
                <a:moveTo>
                  <a:pt x="106495" y="1359941"/>
                </a:moveTo>
                <a:lnTo>
                  <a:pt x="110106" y="1363236"/>
                </a:lnTo>
                <a:lnTo>
                  <a:pt x="113429" y="1365922"/>
                </a:lnTo>
                <a:lnTo>
                  <a:pt x="115071" y="1366538"/>
                </a:lnTo>
                <a:lnTo>
                  <a:pt x="108860" y="1361760"/>
                </a:lnTo>
                <a:close/>
                <a:moveTo>
                  <a:pt x="202684" y="1359233"/>
                </a:moveTo>
                <a:lnTo>
                  <a:pt x="199163" y="1359907"/>
                </a:lnTo>
                <a:lnTo>
                  <a:pt x="193827" y="1361974"/>
                </a:lnTo>
                <a:lnTo>
                  <a:pt x="193768" y="1361999"/>
                </a:lnTo>
                <a:lnTo>
                  <a:pt x="191357" y="1362996"/>
                </a:lnTo>
                <a:lnTo>
                  <a:pt x="191419" y="1362997"/>
                </a:lnTo>
                <a:lnTo>
                  <a:pt x="191494" y="1362999"/>
                </a:lnTo>
                <a:lnTo>
                  <a:pt x="191638" y="1363001"/>
                </a:lnTo>
                <a:close/>
                <a:moveTo>
                  <a:pt x="168598" y="1359170"/>
                </a:moveTo>
                <a:lnTo>
                  <a:pt x="165487" y="1361249"/>
                </a:lnTo>
                <a:lnTo>
                  <a:pt x="166509" y="1361574"/>
                </a:lnTo>
                <a:lnTo>
                  <a:pt x="167578" y="1360638"/>
                </a:lnTo>
                <a:lnTo>
                  <a:pt x="169088" y="1359316"/>
                </a:lnTo>
                <a:close/>
                <a:moveTo>
                  <a:pt x="161071" y="1356931"/>
                </a:moveTo>
                <a:lnTo>
                  <a:pt x="161049" y="1356949"/>
                </a:lnTo>
                <a:lnTo>
                  <a:pt x="160982" y="1357003"/>
                </a:lnTo>
                <a:lnTo>
                  <a:pt x="160980" y="1357005"/>
                </a:lnTo>
                <a:lnTo>
                  <a:pt x="159482" y="1359024"/>
                </a:lnTo>
                <a:lnTo>
                  <a:pt x="159325" y="1359235"/>
                </a:lnTo>
                <a:lnTo>
                  <a:pt x="159292" y="1359280"/>
                </a:lnTo>
                <a:lnTo>
                  <a:pt x="159980" y="1359499"/>
                </a:lnTo>
                <a:lnTo>
                  <a:pt x="160273" y="1359592"/>
                </a:lnTo>
                <a:lnTo>
                  <a:pt x="161560" y="1360001"/>
                </a:lnTo>
                <a:lnTo>
                  <a:pt x="161636" y="1359924"/>
                </a:lnTo>
                <a:lnTo>
                  <a:pt x="162379" y="1359180"/>
                </a:lnTo>
                <a:lnTo>
                  <a:pt x="163808" y="1357746"/>
                </a:lnTo>
                <a:lnTo>
                  <a:pt x="162959" y="1357493"/>
                </a:lnTo>
                <a:close/>
                <a:moveTo>
                  <a:pt x="156873" y="1355683"/>
                </a:moveTo>
                <a:lnTo>
                  <a:pt x="155065" y="1357937"/>
                </a:lnTo>
                <a:lnTo>
                  <a:pt x="156013" y="1358238"/>
                </a:lnTo>
                <a:lnTo>
                  <a:pt x="157412" y="1358683"/>
                </a:lnTo>
                <a:lnTo>
                  <a:pt x="158630" y="1356206"/>
                </a:lnTo>
                <a:close/>
                <a:moveTo>
                  <a:pt x="252703" y="1354516"/>
                </a:moveTo>
                <a:lnTo>
                  <a:pt x="250997" y="1355039"/>
                </a:lnTo>
                <a:lnTo>
                  <a:pt x="245758" y="1356649"/>
                </a:lnTo>
                <a:lnTo>
                  <a:pt x="243793" y="1357253"/>
                </a:lnTo>
                <a:lnTo>
                  <a:pt x="241169" y="1358013"/>
                </a:lnTo>
                <a:lnTo>
                  <a:pt x="240531" y="1358198"/>
                </a:lnTo>
                <a:lnTo>
                  <a:pt x="239042" y="1358629"/>
                </a:lnTo>
                <a:lnTo>
                  <a:pt x="236987" y="1359459"/>
                </a:lnTo>
                <a:lnTo>
                  <a:pt x="234712" y="1359884"/>
                </a:lnTo>
                <a:lnTo>
                  <a:pt x="225806" y="1362464"/>
                </a:lnTo>
                <a:lnTo>
                  <a:pt x="226028" y="1362445"/>
                </a:lnTo>
                <a:lnTo>
                  <a:pt x="231266" y="1361790"/>
                </a:lnTo>
                <a:lnTo>
                  <a:pt x="232196" y="1361673"/>
                </a:lnTo>
                <a:lnTo>
                  <a:pt x="235170" y="1361149"/>
                </a:lnTo>
                <a:lnTo>
                  <a:pt x="238108" y="1360631"/>
                </a:lnTo>
                <a:close/>
                <a:moveTo>
                  <a:pt x="185589" y="1354411"/>
                </a:moveTo>
                <a:lnTo>
                  <a:pt x="185555" y="1354430"/>
                </a:lnTo>
                <a:lnTo>
                  <a:pt x="185460" y="1354484"/>
                </a:lnTo>
                <a:lnTo>
                  <a:pt x="183028" y="1355850"/>
                </a:lnTo>
                <a:lnTo>
                  <a:pt x="183304" y="1355849"/>
                </a:lnTo>
                <a:lnTo>
                  <a:pt x="183635" y="1355848"/>
                </a:lnTo>
                <a:lnTo>
                  <a:pt x="184950" y="1355215"/>
                </a:lnTo>
                <a:lnTo>
                  <a:pt x="186511" y="1354464"/>
                </a:lnTo>
                <a:lnTo>
                  <a:pt x="185846" y="1354426"/>
                </a:lnTo>
                <a:close/>
                <a:moveTo>
                  <a:pt x="151780" y="1354169"/>
                </a:moveTo>
                <a:lnTo>
                  <a:pt x="150438" y="1356402"/>
                </a:lnTo>
                <a:lnTo>
                  <a:pt x="150406" y="1356455"/>
                </a:lnTo>
                <a:lnTo>
                  <a:pt x="150405" y="1356456"/>
                </a:lnTo>
                <a:lnTo>
                  <a:pt x="150433" y="1356465"/>
                </a:lnTo>
                <a:lnTo>
                  <a:pt x="152139" y="1354276"/>
                </a:lnTo>
                <a:close/>
                <a:moveTo>
                  <a:pt x="176712" y="1353751"/>
                </a:moveTo>
                <a:lnTo>
                  <a:pt x="176593" y="1353830"/>
                </a:lnTo>
                <a:lnTo>
                  <a:pt x="174571" y="1355181"/>
                </a:lnTo>
                <a:lnTo>
                  <a:pt x="177023" y="1353883"/>
                </a:lnTo>
                <a:lnTo>
                  <a:pt x="177081" y="1353852"/>
                </a:lnTo>
                <a:lnTo>
                  <a:pt x="177041" y="1353841"/>
                </a:lnTo>
                <a:lnTo>
                  <a:pt x="176894" y="1353801"/>
                </a:lnTo>
                <a:close/>
                <a:moveTo>
                  <a:pt x="146938" y="1352729"/>
                </a:moveTo>
                <a:lnTo>
                  <a:pt x="146447" y="1353824"/>
                </a:lnTo>
                <a:lnTo>
                  <a:pt x="146258" y="1354245"/>
                </a:lnTo>
                <a:lnTo>
                  <a:pt x="147217" y="1352812"/>
                </a:lnTo>
                <a:close/>
                <a:moveTo>
                  <a:pt x="205458" y="1352066"/>
                </a:moveTo>
                <a:lnTo>
                  <a:pt x="204990" y="1352160"/>
                </a:lnTo>
                <a:lnTo>
                  <a:pt x="204969" y="1352164"/>
                </a:lnTo>
                <a:lnTo>
                  <a:pt x="204343" y="1352447"/>
                </a:lnTo>
                <a:lnTo>
                  <a:pt x="202900" y="1353099"/>
                </a:lnTo>
                <a:lnTo>
                  <a:pt x="204320" y="1352526"/>
                </a:lnTo>
                <a:close/>
                <a:moveTo>
                  <a:pt x="167970" y="1351351"/>
                </a:moveTo>
                <a:lnTo>
                  <a:pt x="165495" y="1353353"/>
                </a:lnTo>
                <a:lnTo>
                  <a:pt x="167572" y="1353970"/>
                </a:lnTo>
                <a:lnTo>
                  <a:pt x="167699" y="1353843"/>
                </a:lnTo>
                <a:lnTo>
                  <a:pt x="169232" y="1352306"/>
                </a:lnTo>
                <a:lnTo>
                  <a:pt x="169319" y="1352252"/>
                </a:lnTo>
                <a:lnTo>
                  <a:pt x="169581" y="1352092"/>
                </a:lnTo>
                <a:lnTo>
                  <a:pt x="169920" y="1351886"/>
                </a:lnTo>
                <a:lnTo>
                  <a:pt x="168956" y="1351621"/>
                </a:lnTo>
                <a:lnTo>
                  <a:pt x="168447" y="1351482"/>
                </a:lnTo>
                <a:close/>
                <a:moveTo>
                  <a:pt x="161725" y="1349636"/>
                </a:moveTo>
                <a:lnTo>
                  <a:pt x="160044" y="1351731"/>
                </a:lnTo>
                <a:lnTo>
                  <a:pt x="160731" y="1351936"/>
                </a:lnTo>
                <a:lnTo>
                  <a:pt x="160813" y="1351769"/>
                </a:lnTo>
                <a:lnTo>
                  <a:pt x="160854" y="1351685"/>
                </a:lnTo>
                <a:lnTo>
                  <a:pt x="163173" y="1350034"/>
                </a:lnTo>
                <a:close/>
                <a:moveTo>
                  <a:pt x="155526" y="1347934"/>
                </a:moveTo>
                <a:lnTo>
                  <a:pt x="155516" y="1347951"/>
                </a:lnTo>
                <a:lnTo>
                  <a:pt x="154275" y="1350016"/>
                </a:lnTo>
                <a:lnTo>
                  <a:pt x="155227" y="1350299"/>
                </a:lnTo>
                <a:lnTo>
                  <a:pt x="155236" y="1350302"/>
                </a:lnTo>
                <a:lnTo>
                  <a:pt x="156563" y="1348600"/>
                </a:lnTo>
                <a:lnTo>
                  <a:pt x="156916" y="1348316"/>
                </a:lnTo>
                <a:close/>
                <a:moveTo>
                  <a:pt x="185507" y="1347877"/>
                </a:moveTo>
                <a:lnTo>
                  <a:pt x="185388" y="1347956"/>
                </a:lnTo>
                <a:lnTo>
                  <a:pt x="184709" y="1348410"/>
                </a:lnTo>
                <a:lnTo>
                  <a:pt x="183612" y="1349142"/>
                </a:lnTo>
                <a:lnTo>
                  <a:pt x="186070" y="1349092"/>
                </a:lnTo>
                <a:lnTo>
                  <a:pt x="188328" y="1347896"/>
                </a:lnTo>
                <a:lnTo>
                  <a:pt x="188364" y="1347877"/>
                </a:lnTo>
                <a:close/>
                <a:moveTo>
                  <a:pt x="149792" y="1346360"/>
                </a:moveTo>
                <a:lnTo>
                  <a:pt x="148873" y="1348409"/>
                </a:lnTo>
                <a:lnTo>
                  <a:pt x="149707" y="1348657"/>
                </a:lnTo>
                <a:lnTo>
                  <a:pt x="149818" y="1348690"/>
                </a:lnTo>
                <a:lnTo>
                  <a:pt x="149948" y="1348729"/>
                </a:lnTo>
                <a:lnTo>
                  <a:pt x="150931" y="1347261"/>
                </a:lnTo>
                <a:lnTo>
                  <a:pt x="151263" y="1346764"/>
                </a:lnTo>
                <a:close/>
                <a:moveTo>
                  <a:pt x="174976" y="1346197"/>
                </a:moveTo>
                <a:lnTo>
                  <a:pt x="174311" y="1346659"/>
                </a:lnTo>
                <a:lnTo>
                  <a:pt x="173584" y="1347165"/>
                </a:lnTo>
                <a:lnTo>
                  <a:pt x="172717" y="1347768"/>
                </a:lnTo>
                <a:lnTo>
                  <a:pt x="175410" y="1348511"/>
                </a:lnTo>
                <a:lnTo>
                  <a:pt x="175437" y="1348518"/>
                </a:lnTo>
                <a:lnTo>
                  <a:pt x="178001" y="1346953"/>
                </a:lnTo>
                <a:close/>
                <a:moveTo>
                  <a:pt x="1265286" y="1346152"/>
                </a:moveTo>
                <a:lnTo>
                  <a:pt x="1291121" y="1405373"/>
                </a:lnTo>
                <a:lnTo>
                  <a:pt x="1313224" y="1435037"/>
                </a:lnTo>
                <a:lnTo>
                  <a:pt x="1326040" y="1445194"/>
                </a:lnTo>
                <a:lnTo>
                  <a:pt x="1326065" y="1445207"/>
                </a:lnTo>
                <a:lnTo>
                  <a:pt x="1293879" y="1405098"/>
                </a:lnTo>
                <a:close/>
                <a:moveTo>
                  <a:pt x="205065" y="1345534"/>
                </a:moveTo>
                <a:lnTo>
                  <a:pt x="199239" y="1346749"/>
                </a:lnTo>
                <a:lnTo>
                  <a:pt x="195578" y="1348804"/>
                </a:lnTo>
                <a:lnTo>
                  <a:pt x="195408" y="1348899"/>
                </a:lnTo>
                <a:lnTo>
                  <a:pt x="198192" y="1348842"/>
                </a:lnTo>
                <a:lnTo>
                  <a:pt x="200472" y="1347745"/>
                </a:lnTo>
                <a:close/>
                <a:moveTo>
                  <a:pt x="144371" y="1344871"/>
                </a:moveTo>
                <a:lnTo>
                  <a:pt x="143767" y="1346680"/>
                </a:lnTo>
                <a:lnTo>
                  <a:pt x="144727" y="1344969"/>
                </a:lnTo>
                <a:close/>
                <a:moveTo>
                  <a:pt x="167359" y="1344292"/>
                </a:moveTo>
                <a:lnTo>
                  <a:pt x="166277" y="1345111"/>
                </a:lnTo>
                <a:lnTo>
                  <a:pt x="166091" y="1345251"/>
                </a:lnTo>
                <a:lnTo>
                  <a:pt x="165425" y="1345755"/>
                </a:lnTo>
                <a:lnTo>
                  <a:pt x="168133" y="1346502"/>
                </a:lnTo>
                <a:lnTo>
                  <a:pt x="169200" y="1345742"/>
                </a:lnTo>
                <a:lnTo>
                  <a:pt x="169415" y="1345589"/>
                </a:lnTo>
                <a:lnTo>
                  <a:pt x="170228" y="1345010"/>
                </a:lnTo>
                <a:close/>
                <a:moveTo>
                  <a:pt x="159676" y="1342371"/>
                </a:moveTo>
                <a:lnTo>
                  <a:pt x="158102" y="1343733"/>
                </a:lnTo>
                <a:lnTo>
                  <a:pt x="161461" y="1344660"/>
                </a:lnTo>
                <a:lnTo>
                  <a:pt x="161631" y="1344523"/>
                </a:lnTo>
                <a:lnTo>
                  <a:pt x="163208" y="1343255"/>
                </a:lnTo>
                <a:lnTo>
                  <a:pt x="162815" y="1343156"/>
                </a:lnTo>
                <a:close/>
                <a:moveTo>
                  <a:pt x="152514" y="1340580"/>
                </a:moveTo>
                <a:lnTo>
                  <a:pt x="152271" y="1340827"/>
                </a:lnTo>
                <a:lnTo>
                  <a:pt x="152058" y="1341303"/>
                </a:lnTo>
                <a:lnTo>
                  <a:pt x="151964" y="1341514"/>
                </a:lnTo>
                <a:lnTo>
                  <a:pt x="151754" y="1341981"/>
                </a:lnTo>
                <a:lnTo>
                  <a:pt x="154889" y="1342847"/>
                </a:lnTo>
                <a:lnTo>
                  <a:pt x="156358" y="1341542"/>
                </a:lnTo>
                <a:lnTo>
                  <a:pt x="155184" y="1341248"/>
                </a:lnTo>
                <a:close/>
                <a:moveTo>
                  <a:pt x="183157" y="1340506"/>
                </a:moveTo>
                <a:lnTo>
                  <a:pt x="180814" y="1342136"/>
                </a:lnTo>
                <a:lnTo>
                  <a:pt x="182245" y="1342499"/>
                </a:lnTo>
                <a:lnTo>
                  <a:pt x="185480" y="1342389"/>
                </a:lnTo>
                <a:lnTo>
                  <a:pt x="185542" y="1342351"/>
                </a:lnTo>
                <a:lnTo>
                  <a:pt x="186168" y="1341968"/>
                </a:lnTo>
                <a:lnTo>
                  <a:pt x="187559" y="1341120"/>
                </a:lnTo>
                <a:lnTo>
                  <a:pt x="185829" y="1341120"/>
                </a:lnTo>
                <a:close/>
                <a:moveTo>
                  <a:pt x="205062" y="1339088"/>
                </a:moveTo>
                <a:lnTo>
                  <a:pt x="195896" y="1341120"/>
                </a:lnTo>
                <a:lnTo>
                  <a:pt x="195623" y="1341120"/>
                </a:lnTo>
                <a:lnTo>
                  <a:pt x="194168" y="1342092"/>
                </a:lnTo>
                <a:lnTo>
                  <a:pt x="199640" y="1341905"/>
                </a:lnTo>
                <a:lnTo>
                  <a:pt x="203203" y="1340018"/>
                </a:lnTo>
                <a:close/>
                <a:moveTo>
                  <a:pt x="146321" y="1339032"/>
                </a:moveTo>
                <a:lnTo>
                  <a:pt x="146093" y="1339713"/>
                </a:lnTo>
                <a:lnTo>
                  <a:pt x="145956" y="1340125"/>
                </a:lnTo>
                <a:lnTo>
                  <a:pt x="145877" y="1340359"/>
                </a:lnTo>
                <a:lnTo>
                  <a:pt x="147499" y="1340807"/>
                </a:lnTo>
                <a:lnTo>
                  <a:pt x="147915" y="1340377"/>
                </a:lnTo>
                <a:lnTo>
                  <a:pt x="148653" y="1339615"/>
                </a:lnTo>
                <a:close/>
                <a:moveTo>
                  <a:pt x="237936" y="1338683"/>
                </a:moveTo>
                <a:lnTo>
                  <a:pt x="229932" y="1340351"/>
                </a:lnTo>
                <a:lnTo>
                  <a:pt x="225127" y="1343050"/>
                </a:lnTo>
                <a:lnTo>
                  <a:pt x="216258" y="1347061"/>
                </a:lnTo>
                <a:lnTo>
                  <a:pt x="218489" y="1346452"/>
                </a:lnTo>
                <a:lnTo>
                  <a:pt x="219456" y="1346189"/>
                </a:lnTo>
                <a:lnTo>
                  <a:pt x="222014" y="1345491"/>
                </a:lnTo>
                <a:lnTo>
                  <a:pt x="229954" y="1342360"/>
                </a:lnTo>
                <a:close/>
                <a:moveTo>
                  <a:pt x="174883" y="1338607"/>
                </a:moveTo>
                <a:lnTo>
                  <a:pt x="172879" y="1340121"/>
                </a:lnTo>
                <a:lnTo>
                  <a:pt x="173637" y="1340313"/>
                </a:lnTo>
                <a:lnTo>
                  <a:pt x="174869" y="1340626"/>
                </a:lnTo>
                <a:lnTo>
                  <a:pt x="175985" y="1340910"/>
                </a:lnTo>
                <a:lnTo>
                  <a:pt x="178162" y="1339360"/>
                </a:lnTo>
                <a:lnTo>
                  <a:pt x="174914" y="1338614"/>
                </a:lnTo>
                <a:close/>
                <a:moveTo>
                  <a:pt x="140417" y="1337556"/>
                </a:moveTo>
                <a:lnTo>
                  <a:pt x="140413" y="1337573"/>
                </a:lnTo>
                <a:lnTo>
                  <a:pt x="140318" y="1337979"/>
                </a:lnTo>
                <a:lnTo>
                  <a:pt x="140132" y="1338774"/>
                </a:lnTo>
                <a:lnTo>
                  <a:pt x="141120" y="1339046"/>
                </a:lnTo>
                <a:lnTo>
                  <a:pt x="141379" y="1338501"/>
                </a:lnTo>
                <a:lnTo>
                  <a:pt x="141617" y="1338226"/>
                </a:lnTo>
                <a:lnTo>
                  <a:pt x="141636" y="1338204"/>
                </a:lnTo>
                <a:lnTo>
                  <a:pt x="141880" y="1337921"/>
                </a:lnTo>
                <a:lnTo>
                  <a:pt x="140746" y="1337638"/>
                </a:lnTo>
                <a:lnTo>
                  <a:pt x="140729" y="1337634"/>
                </a:lnTo>
                <a:close/>
                <a:moveTo>
                  <a:pt x="166303" y="1336638"/>
                </a:moveTo>
                <a:lnTo>
                  <a:pt x="165591" y="1337254"/>
                </a:lnTo>
                <a:lnTo>
                  <a:pt x="165134" y="1337649"/>
                </a:lnTo>
                <a:lnTo>
                  <a:pt x="164683" y="1338040"/>
                </a:lnTo>
                <a:lnTo>
                  <a:pt x="165533" y="1338256"/>
                </a:lnTo>
                <a:lnTo>
                  <a:pt x="168490" y="1339007"/>
                </a:lnTo>
                <a:lnTo>
                  <a:pt x="169526" y="1338174"/>
                </a:lnTo>
                <a:lnTo>
                  <a:pt x="170264" y="1337580"/>
                </a:lnTo>
                <a:lnTo>
                  <a:pt x="170296" y="1337554"/>
                </a:lnTo>
                <a:lnTo>
                  <a:pt x="168957" y="1337247"/>
                </a:lnTo>
                <a:close/>
                <a:moveTo>
                  <a:pt x="135005" y="1335240"/>
                </a:moveTo>
                <a:lnTo>
                  <a:pt x="134752" y="1336983"/>
                </a:lnTo>
                <a:lnTo>
                  <a:pt x="135709" y="1337548"/>
                </a:lnTo>
                <a:lnTo>
                  <a:pt x="136323" y="1335958"/>
                </a:lnTo>
                <a:close/>
                <a:moveTo>
                  <a:pt x="158220" y="1334783"/>
                </a:moveTo>
                <a:lnTo>
                  <a:pt x="158121" y="1334884"/>
                </a:lnTo>
                <a:lnTo>
                  <a:pt x="157874" y="1335134"/>
                </a:lnTo>
                <a:lnTo>
                  <a:pt x="156948" y="1336076"/>
                </a:lnTo>
                <a:lnTo>
                  <a:pt x="157136" y="1336124"/>
                </a:lnTo>
                <a:lnTo>
                  <a:pt x="161273" y="1337174"/>
                </a:lnTo>
                <a:lnTo>
                  <a:pt x="161336" y="1337118"/>
                </a:lnTo>
                <a:lnTo>
                  <a:pt x="162391" y="1336181"/>
                </a:lnTo>
                <a:lnTo>
                  <a:pt x="162785" y="1335831"/>
                </a:lnTo>
                <a:close/>
                <a:moveTo>
                  <a:pt x="199036" y="1334146"/>
                </a:moveTo>
                <a:lnTo>
                  <a:pt x="198102" y="1334364"/>
                </a:lnTo>
                <a:lnTo>
                  <a:pt x="191988" y="1334364"/>
                </a:lnTo>
                <a:lnTo>
                  <a:pt x="190105" y="1335674"/>
                </a:lnTo>
                <a:lnTo>
                  <a:pt x="197088" y="1335303"/>
                </a:lnTo>
                <a:lnTo>
                  <a:pt x="197274" y="1335190"/>
                </a:lnTo>
                <a:close/>
                <a:moveTo>
                  <a:pt x="230589" y="1333430"/>
                </a:moveTo>
                <a:lnTo>
                  <a:pt x="220240" y="1335724"/>
                </a:lnTo>
                <a:lnTo>
                  <a:pt x="217406" y="1337535"/>
                </a:lnTo>
                <a:lnTo>
                  <a:pt x="209152" y="1341580"/>
                </a:lnTo>
                <a:lnTo>
                  <a:pt x="214209" y="1341407"/>
                </a:lnTo>
                <a:lnTo>
                  <a:pt x="222921" y="1337535"/>
                </a:lnTo>
                <a:close/>
                <a:moveTo>
                  <a:pt x="151249" y="1333183"/>
                </a:moveTo>
                <a:lnTo>
                  <a:pt x="150851" y="1333603"/>
                </a:lnTo>
                <a:lnTo>
                  <a:pt x="150145" y="1334348"/>
                </a:lnTo>
                <a:lnTo>
                  <a:pt x="153037" y="1335083"/>
                </a:lnTo>
                <a:lnTo>
                  <a:pt x="153941" y="1334149"/>
                </a:lnTo>
                <a:lnTo>
                  <a:pt x="154216" y="1333864"/>
                </a:lnTo>
                <a:close/>
                <a:moveTo>
                  <a:pt x="182592" y="1332781"/>
                </a:moveTo>
                <a:lnTo>
                  <a:pt x="182537" y="1332823"/>
                </a:lnTo>
                <a:lnTo>
                  <a:pt x="182288" y="1333011"/>
                </a:lnTo>
                <a:lnTo>
                  <a:pt x="180325" y="1334494"/>
                </a:lnTo>
                <a:lnTo>
                  <a:pt x="183840" y="1335317"/>
                </a:lnTo>
                <a:lnTo>
                  <a:pt x="186287" y="1333574"/>
                </a:lnTo>
                <a:close/>
                <a:moveTo>
                  <a:pt x="105609" y="1332545"/>
                </a:moveTo>
                <a:lnTo>
                  <a:pt x="105608" y="1332614"/>
                </a:lnTo>
                <a:lnTo>
                  <a:pt x="105607" y="1332698"/>
                </a:lnTo>
                <a:lnTo>
                  <a:pt x="105605" y="1332836"/>
                </a:lnTo>
                <a:lnTo>
                  <a:pt x="105988" y="1333640"/>
                </a:lnTo>
                <a:lnTo>
                  <a:pt x="106293" y="1334279"/>
                </a:lnTo>
                <a:lnTo>
                  <a:pt x="106875" y="1335500"/>
                </a:lnTo>
                <a:lnTo>
                  <a:pt x="108222" y="1336408"/>
                </a:lnTo>
                <a:lnTo>
                  <a:pt x="108116" y="1336085"/>
                </a:lnTo>
                <a:lnTo>
                  <a:pt x="107918" y="1335483"/>
                </a:lnTo>
                <a:lnTo>
                  <a:pt x="107564" y="1334404"/>
                </a:lnTo>
                <a:lnTo>
                  <a:pt x="107582" y="1334203"/>
                </a:lnTo>
                <a:lnTo>
                  <a:pt x="107617" y="1333810"/>
                </a:lnTo>
                <a:close/>
                <a:moveTo>
                  <a:pt x="129576" y="1332284"/>
                </a:moveTo>
                <a:lnTo>
                  <a:pt x="129466" y="1333862"/>
                </a:lnTo>
                <a:lnTo>
                  <a:pt x="129652" y="1333972"/>
                </a:lnTo>
                <a:lnTo>
                  <a:pt x="129807" y="1334064"/>
                </a:lnTo>
                <a:lnTo>
                  <a:pt x="130369" y="1334395"/>
                </a:lnTo>
                <a:lnTo>
                  <a:pt x="130789" y="1333051"/>
                </a:lnTo>
                <a:lnTo>
                  <a:pt x="130817" y="1332960"/>
                </a:lnTo>
                <a:lnTo>
                  <a:pt x="130204" y="1332626"/>
                </a:lnTo>
                <a:close/>
                <a:moveTo>
                  <a:pt x="143402" y="1331381"/>
                </a:moveTo>
                <a:lnTo>
                  <a:pt x="142594" y="1332431"/>
                </a:lnTo>
                <a:lnTo>
                  <a:pt x="145202" y="1333093"/>
                </a:lnTo>
                <a:lnTo>
                  <a:pt x="145899" y="1333270"/>
                </a:lnTo>
                <a:lnTo>
                  <a:pt x="146484" y="1332593"/>
                </a:lnTo>
                <a:lnTo>
                  <a:pt x="146848" y="1332172"/>
                </a:lnTo>
                <a:close/>
                <a:moveTo>
                  <a:pt x="273143" y="1331311"/>
                </a:moveTo>
                <a:lnTo>
                  <a:pt x="243743" y="1344429"/>
                </a:lnTo>
                <a:lnTo>
                  <a:pt x="232730" y="1346626"/>
                </a:lnTo>
                <a:lnTo>
                  <a:pt x="232710" y="1346635"/>
                </a:lnTo>
                <a:lnTo>
                  <a:pt x="215277" y="1353633"/>
                </a:lnTo>
                <a:lnTo>
                  <a:pt x="223154" y="1351611"/>
                </a:lnTo>
                <a:lnTo>
                  <a:pt x="232322" y="1349258"/>
                </a:lnTo>
                <a:lnTo>
                  <a:pt x="238087" y="1347327"/>
                </a:lnTo>
                <a:lnTo>
                  <a:pt x="246655" y="1344108"/>
                </a:lnTo>
                <a:lnTo>
                  <a:pt x="268908" y="1334241"/>
                </a:lnTo>
                <a:lnTo>
                  <a:pt x="269647" y="1333730"/>
                </a:lnTo>
                <a:lnTo>
                  <a:pt x="272570" y="1331707"/>
                </a:lnTo>
                <a:close/>
                <a:moveTo>
                  <a:pt x="173113" y="1330747"/>
                </a:moveTo>
                <a:lnTo>
                  <a:pt x="171240" y="1332368"/>
                </a:lnTo>
                <a:lnTo>
                  <a:pt x="175504" y="1333366"/>
                </a:lnTo>
                <a:lnTo>
                  <a:pt x="177532" y="1331734"/>
                </a:lnTo>
                <a:lnTo>
                  <a:pt x="177570" y="1331704"/>
                </a:lnTo>
                <a:close/>
                <a:moveTo>
                  <a:pt x="100988" y="1329634"/>
                </a:moveTo>
                <a:lnTo>
                  <a:pt x="101020" y="1330755"/>
                </a:lnTo>
                <a:lnTo>
                  <a:pt x="101026" y="1330768"/>
                </a:lnTo>
                <a:lnTo>
                  <a:pt x="101018" y="1329653"/>
                </a:lnTo>
                <a:lnTo>
                  <a:pt x="100996" y="1329639"/>
                </a:lnTo>
                <a:close/>
                <a:moveTo>
                  <a:pt x="124414" y="1329472"/>
                </a:moveTo>
                <a:lnTo>
                  <a:pt x="124407" y="1329885"/>
                </a:lnTo>
                <a:lnTo>
                  <a:pt x="124391" y="1330865"/>
                </a:lnTo>
                <a:lnTo>
                  <a:pt x="124891" y="1331160"/>
                </a:lnTo>
                <a:lnTo>
                  <a:pt x="125199" y="1329900"/>
                </a:lnTo>
                <a:close/>
                <a:moveTo>
                  <a:pt x="164096" y="1328812"/>
                </a:moveTo>
                <a:lnTo>
                  <a:pt x="163258" y="1329663"/>
                </a:lnTo>
                <a:lnTo>
                  <a:pt x="162589" y="1330343"/>
                </a:lnTo>
                <a:lnTo>
                  <a:pt x="167633" y="1331524"/>
                </a:lnTo>
                <a:lnTo>
                  <a:pt x="169403" y="1329951"/>
                </a:lnTo>
                <a:close/>
                <a:moveTo>
                  <a:pt x="137157" y="1328444"/>
                </a:moveTo>
                <a:lnTo>
                  <a:pt x="136320" y="1329728"/>
                </a:lnTo>
                <a:lnTo>
                  <a:pt x="138341" y="1330827"/>
                </a:lnTo>
                <a:lnTo>
                  <a:pt x="139105" y="1331243"/>
                </a:lnTo>
                <a:lnTo>
                  <a:pt x="139395" y="1331400"/>
                </a:lnTo>
                <a:lnTo>
                  <a:pt x="140388" y="1330067"/>
                </a:lnTo>
                <a:close/>
                <a:moveTo>
                  <a:pt x="225204" y="1328022"/>
                </a:moveTo>
                <a:lnTo>
                  <a:pt x="224214" y="1328254"/>
                </a:lnTo>
                <a:lnTo>
                  <a:pt x="220803" y="1329052"/>
                </a:lnTo>
                <a:lnTo>
                  <a:pt x="211885" y="1331139"/>
                </a:lnTo>
                <a:lnTo>
                  <a:pt x="209684" y="1332709"/>
                </a:lnTo>
                <a:lnTo>
                  <a:pt x="206031" y="1334829"/>
                </a:lnTo>
                <a:lnTo>
                  <a:pt x="214477" y="1334380"/>
                </a:lnTo>
                <a:lnTo>
                  <a:pt x="216992" y="1333123"/>
                </a:lnTo>
                <a:close/>
                <a:moveTo>
                  <a:pt x="156859" y="1327259"/>
                </a:moveTo>
                <a:lnTo>
                  <a:pt x="155507" y="1328686"/>
                </a:lnTo>
                <a:lnTo>
                  <a:pt x="158539" y="1329396"/>
                </a:lnTo>
                <a:lnTo>
                  <a:pt x="159962" y="1327925"/>
                </a:lnTo>
                <a:close/>
                <a:moveTo>
                  <a:pt x="295424" y="1327142"/>
                </a:moveTo>
                <a:lnTo>
                  <a:pt x="291544" y="1329105"/>
                </a:lnTo>
                <a:lnTo>
                  <a:pt x="288073" y="1330862"/>
                </a:lnTo>
                <a:lnTo>
                  <a:pt x="277435" y="1336434"/>
                </a:lnTo>
                <a:lnTo>
                  <a:pt x="275189" y="1337380"/>
                </a:lnTo>
                <a:lnTo>
                  <a:pt x="272875" y="1338551"/>
                </a:lnTo>
                <a:cubicBezTo>
                  <a:pt x="260860" y="1344057"/>
                  <a:pt x="250015" y="1348480"/>
                  <a:pt x="240432" y="1352013"/>
                </a:cubicBezTo>
                <a:lnTo>
                  <a:pt x="235128" y="1353028"/>
                </a:lnTo>
                <a:lnTo>
                  <a:pt x="211751" y="1360976"/>
                </a:lnTo>
                <a:lnTo>
                  <a:pt x="210492" y="1361410"/>
                </a:lnTo>
                <a:lnTo>
                  <a:pt x="224632" y="1358023"/>
                </a:lnTo>
                <a:lnTo>
                  <a:pt x="231479" y="1356015"/>
                </a:lnTo>
                <a:lnTo>
                  <a:pt x="238639" y="1353915"/>
                </a:lnTo>
                <a:lnTo>
                  <a:pt x="240263" y="1353438"/>
                </a:lnTo>
                <a:lnTo>
                  <a:pt x="270124" y="1341191"/>
                </a:lnTo>
                <a:lnTo>
                  <a:pt x="282999" y="1334822"/>
                </a:lnTo>
                <a:lnTo>
                  <a:pt x="289524" y="1331476"/>
                </a:lnTo>
                <a:close/>
                <a:moveTo>
                  <a:pt x="190358" y="1326901"/>
                </a:moveTo>
                <a:lnTo>
                  <a:pt x="187901" y="1328765"/>
                </a:lnTo>
                <a:lnTo>
                  <a:pt x="190242" y="1329263"/>
                </a:lnTo>
                <a:lnTo>
                  <a:pt x="192714" y="1329084"/>
                </a:lnTo>
                <a:lnTo>
                  <a:pt x="194055" y="1328190"/>
                </a:lnTo>
                <a:lnTo>
                  <a:pt x="194395" y="1327963"/>
                </a:lnTo>
                <a:lnTo>
                  <a:pt x="194929" y="1327607"/>
                </a:lnTo>
                <a:lnTo>
                  <a:pt x="194104" y="1327607"/>
                </a:lnTo>
                <a:close/>
                <a:moveTo>
                  <a:pt x="119331" y="1326704"/>
                </a:moveTo>
                <a:lnTo>
                  <a:pt x="119365" y="1327761"/>
                </a:lnTo>
                <a:lnTo>
                  <a:pt x="119368" y="1327838"/>
                </a:lnTo>
                <a:lnTo>
                  <a:pt x="119370" y="1327900"/>
                </a:lnTo>
                <a:lnTo>
                  <a:pt x="119500" y="1327977"/>
                </a:lnTo>
                <a:lnTo>
                  <a:pt x="119504" y="1327960"/>
                </a:lnTo>
                <a:lnTo>
                  <a:pt x="119699" y="1326905"/>
                </a:lnTo>
                <a:lnTo>
                  <a:pt x="119693" y="1326901"/>
                </a:lnTo>
                <a:lnTo>
                  <a:pt x="119617" y="1326860"/>
                </a:lnTo>
                <a:close/>
                <a:moveTo>
                  <a:pt x="105709" y="1325519"/>
                </a:moveTo>
                <a:lnTo>
                  <a:pt x="105687" y="1327083"/>
                </a:lnTo>
                <a:lnTo>
                  <a:pt x="108077" y="1328586"/>
                </a:lnTo>
                <a:lnTo>
                  <a:pt x="108218" y="1326989"/>
                </a:lnTo>
                <a:close/>
                <a:moveTo>
                  <a:pt x="131171" y="1325438"/>
                </a:moveTo>
                <a:lnTo>
                  <a:pt x="130732" y="1326193"/>
                </a:lnTo>
                <a:lnTo>
                  <a:pt x="130610" y="1326403"/>
                </a:lnTo>
                <a:lnTo>
                  <a:pt x="130513" y="1326570"/>
                </a:lnTo>
                <a:lnTo>
                  <a:pt x="133506" y="1328198"/>
                </a:lnTo>
                <a:lnTo>
                  <a:pt x="134279" y="1326999"/>
                </a:lnTo>
                <a:close/>
                <a:moveTo>
                  <a:pt x="148029" y="1325364"/>
                </a:moveTo>
                <a:lnTo>
                  <a:pt x="147453" y="1326113"/>
                </a:lnTo>
                <a:lnTo>
                  <a:pt x="147004" y="1326696"/>
                </a:lnTo>
                <a:lnTo>
                  <a:pt x="148346" y="1327010"/>
                </a:lnTo>
                <a:lnTo>
                  <a:pt x="150811" y="1327587"/>
                </a:lnTo>
                <a:lnTo>
                  <a:pt x="151996" y="1326215"/>
                </a:lnTo>
                <a:close/>
                <a:moveTo>
                  <a:pt x="179850" y="1324919"/>
                </a:moveTo>
                <a:lnTo>
                  <a:pt x="177871" y="1326631"/>
                </a:lnTo>
                <a:lnTo>
                  <a:pt x="182188" y="1327550"/>
                </a:lnTo>
                <a:lnTo>
                  <a:pt x="182516" y="1327619"/>
                </a:lnTo>
                <a:lnTo>
                  <a:pt x="182620" y="1327642"/>
                </a:lnTo>
                <a:lnTo>
                  <a:pt x="184036" y="1326503"/>
                </a:lnTo>
                <a:lnTo>
                  <a:pt x="184887" y="1325869"/>
                </a:lnTo>
                <a:close/>
                <a:moveTo>
                  <a:pt x="214728" y="1324123"/>
                </a:moveTo>
                <a:lnTo>
                  <a:pt x="206611" y="1326103"/>
                </a:lnTo>
                <a:lnTo>
                  <a:pt x="202801" y="1327033"/>
                </a:lnTo>
                <a:lnTo>
                  <a:pt x="202100" y="1327607"/>
                </a:lnTo>
                <a:lnTo>
                  <a:pt x="200758" y="1328502"/>
                </a:lnTo>
                <a:lnTo>
                  <a:pt x="209426" y="1327875"/>
                </a:lnTo>
                <a:lnTo>
                  <a:pt x="210451" y="1327150"/>
                </a:lnTo>
                <a:close/>
                <a:moveTo>
                  <a:pt x="113990" y="1323796"/>
                </a:moveTo>
                <a:lnTo>
                  <a:pt x="114074" y="1324773"/>
                </a:lnTo>
                <a:lnTo>
                  <a:pt x="114155" y="1324821"/>
                </a:lnTo>
                <a:lnTo>
                  <a:pt x="114232" y="1324866"/>
                </a:lnTo>
                <a:lnTo>
                  <a:pt x="114315" y="1324261"/>
                </a:lnTo>
                <a:lnTo>
                  <a:pt x="114352" y="1323993"/>
                </a:lnTo>
                <a:close/>
                <a:moveTo>
                  <a:pt x="169794" y="1323022"/>
                </a:moveTo>
                <a:lnTo>
                  <a:pt x="168255" y="1324586"/>
                </a:lnTo>
                <a:lnTo>
                  <a:pt x="168258" y="1324587"/>
                </a:lnTo>
                <a:lnTo>
                  <a:pt x="168380" y="1324613"/>
                </a:lnTo>
                <a:lnTo>
                  <a:pt x="174052" y="1325819"/>
                </a:lnTo>
                <a:lnTo>
                  <a:pt x="174883" y="1325081"/>
                </a:lnTo>
                <a:lnTo>
                  <a:pt x="175411" y="1324612"/>
                </a:lnTo>
                <a:lnTo>
                  <a:pt x="175903" y="1324175"/>
                </a:lnTo>
                <a:close/>
                <a:moveTo>
                  <a:pt x="100791" y="1322636"/>
                </a:moveTo>
                <a:lnTo>
                  <a:pt x="100823" y="1323761"/>
                </a:lnTo>
                <a:lnTo>
                  <a:pt x="100830" y="1324029"/>
                </a:lnTo>
                <a:lnTo>
                  <a:pt x="100893" y="1324068"/>
                </a:lnTo>
                <a:lnTo>
                  <a:pt x="100977" y="1324121"/>
                </a:lnTo>
                <a:lnTo>
                  <a:pt x="100976" y="1323887"/>
                </a:lnTo>
                <a:lnTo>
                  <a:pt x="100967" y="1322739"/>
                </a:lnTo>
                <a:close/>
                <a:moveTo>
                  <a:pt x="125238" y="1322457"/>
                </a:moveTo>
                <a:lnTo>
                  <a:pt x="124743" y="1323432"/>
                </a:lnTo>
                <a:lnTo>
                  <a:pt x="125902" y="1324062"/>
                </a:lnTo>
                <a:lnTo>
                  <a:pt x="126645" y="1324466"/>
                </a:lnTo>
                <a:lnTo>
                  <a:pt x="127475" y="1324918"/>
                </a:lnTo>
                <a:lnTo>
                  <a:pt x="127631" y="1324643"/>
                </a:lnTo>
                <a:lnTo>
                  <a:pt x="127715" y="1324493"/>
                </a:lnTo>
                <a:lnTo>
                  <a:pt x="128063" y="1323877"/>
                </a:lnTo>
                <a:close/>
                <a:moveTo>
                  <a:pt x="249644" y="1322303"/>
                </a:moveTo>
                <a:lnTo>
                  <a:pt x="236386" y="1325406"/>
                </a:lnTo>
                <a:lnTo>
                  <a:pt x="230723" y="1329024"/>
                </a:lnTo>
                <a:lnTo>
                  <a:pt x="226801" y="1331531"/>
                </a:lnTo>
                <a:lnTo>
                  <a:pt x="244181" y="1326154"/>
                </a:lnTo>
                <a:lnTo>
                  <a:pt x="246361" y="1324987"/>
                </a:lnTo>
                <a:close/>
                <a:moveTo>
                  <a:pt x="141166" y="1322297"/>
                </a:moveTo>
                <a:lnTo>
                  <a:pt x="140207" y="1323768"/>
                </a:lnTo>
                <a:lnTo>
                  <a:pt x="140124" y="1323894"/>
                </a:lnTo>
                <a:lnTo>
                  <a:pt x="140808" y="1324240"/>
                </a:lnTo>
                <a:lnTo>
                  <a:pt x="143658" y="1325680"/>
                </a:lnTo>
                <a:lnTo>
                  <a:pt x="144882" y="1324038"/>
                </a:lnTo>
                <a:close/>
                <a:moveTo>
                  <a:pt x="162224" y="1321594"/>
                </a:moveTo>
                <a:lnTo>
                  <a:pt x="161411" y="1322453"/>
                </a:lnTo>
                <a:lnTo>
                  <a:pt x="160877" y="1323017"/>
                </a:lnTo>
                <a:lnTo>
                  <a:pt x="163241" y="1323520"/>
                </a:lnTo>
                <a:lnTo>
                  <a:pt x="164056" y="1323693"/>
                </a:lnTo>
                <a:lnTo>
                  <a:pt x="164782" y="1322943"/>
                </a:lnTo>
                <a:lnTo>
                  <a:pt x="165491" y="1322210"/>
                </a:lnTo>
                <a:close/>
                <a:moveTo>
                  <a:pt x="204846" y="1320347"/>
                </a:moveTo>
                <a:lnTo>
                  <a:pt x="202926" y="1320851"/>
                </a:lnTo>
                <a:lnTo>
                  <a:pt x="198239" y="1320851"/>
                </a:lnTo>
                <a:lnTo>
                  <a:pt x="197529" y="1320733"/>
                </a:lnTo>
                <a:lnTo>
                  <a:pt x="196866" y="1321396"/>
                </a:lnTo>
                <a:lnTo>
                  <a:pt x="196461" y="1321801"/>
                </a:lnTo>
                <a:lnTo>
                  <a:pt x="196403" y="1321859"/>
                </a:lnTo>
                <a:lnTo>
                  <a:pt x="197651" y="1321733"/>
                </a:lnTo>
                <a:lnTo>
                  <a:pt x="203916" y="1321100"/>
                </a:lnTo>
                <a:lnTo>
                  <a:pt x="204067" y="1320977"/>
                </a:lnTo>
                <a:lnTo>
                  <a:pt x="204358" y="1320742"/>
                </a:lnTo>
                <a:close/>
                <a:moveTo>
                  <a:pt x="269540" y="1320047"/>
                </a:moveTo>
                <a:lnTo>
                  <a:pt x="250636" y="1328986"/>
                </a:lnTo>
                <a:lnTo>
                  <a:pt x="249774" y="1329177"/>
                </a:lnTo>
                <a:lnTo>
                  <a:pt x="249670" y="1329262"/>
                </a:lnTo>
                <a:lnTo>
                  <a:pt x="243036" y="1332989"/>
                </a:lnTo>
                <a:lnTo>
                  <a:pt x="245396" y="1332295"/>
                </a:lnTo>
                <a:lnTo>
                  <a:pt x="268318" y="1320964"/>
                </a:lnTo>
                <a:lnTo>
                  <a:pt x="269525" y="1320058"/>
                </a:lnTo>
                <a:close/>
                <a:moveTo>
                  <a:pt x="152358" y="1319733"/>
                </a:moveTo>
                <a:lnTo>
                  <a:pt x="152305" y="1319802"/>
                </a:lnTo>
                <a:lnTo>
                  <a:pt x="152094" y="1320076"/>
                </a:lnTo>
                <a:lnTo>
                  <a:pt x="151385" y="1320998"/>
                </a:lnTo>
                <a:lnTo>
                  <a:pt x="151734" y="1321072"/>
                </a:lnTo>
                <a:lnTo>
                  <a:pt x="152338" y="1321201"/>
                </a:lnTo>
                <a:lnTo>
                  <a:pt x="155709" y="1321918"/>
                </a:lnTo>
                <a:lnTo>
                  <a:pt x="156863" y="1320583"/>
                </a:lnTo>
                <a:lnTo>
                  <a:pt x="156859" y="1320582"/>
                </a:lnTo>
                <a:lnTo>
                  <a:pt x="156734" y="1320559"/>
                </a:lnTo>
                <a:close/>
                <a:moveTo>
                  <a:pt x="119275" y="1319463"/>
                </a:moveTo>
                <a:lnTo>
                  <a:pt x="119110" y="1319834"/>
                </a:lnTo>
                <a:lnTo>
                  <a:pt x="119127" y="1320378"/>
                </a:lnTo>
                <a:lnTo>
                  <a:pt x="121524" y="1321682"/>
                </a:lnTo>
                <a:lnTo>
                  <a:pt x="121952" y="1320807"/>
                </a:lnTo>
                <a:lnTo>
                  <a:pt x="120204" y="1319929"/>
                </a:lnTo>
                <a:close/>
                <a:moveTo>
                  <a:pt x="105798" y="1319334"/>
                </a:moveTo>
                <a:lnTo>
                  <a:pt x="105797" y="1319419"/>
                </a:lnTo>
                <a:lnTo>
                  <a:pt x="105793" y="1319697"/>
                </a:lnTo>
                <a:lnTo>
                  <a:pt x="105790" y="1319881"/>
                </a:lnTo>
                <a:lnTo>
                  <a:pt x="108693" y="1321596"/>
                </a:lnTo>
                <a:lnTo>
                  <a:pt x="108751" y="1320942"/>
                </a:lnTo>
                <a:lnTo>
                  <a:pt x="106074" y="1319484"/>
                </a:lnTo>
                <a:close/>
                <a:moveTo>
                  <a:pt x="134745" y="1319289"/>
                </a:moveTo>
                <a:lnTo>
                  <a:pt x="133897" y="1320748"/>
                </a:lnTo>
                <a:lnTo>
                  <a:pt x="137225" y="1322429"/>
                </a:lnTo>
                <a:lnTo>
                  <a:pt x="138072" y="1321115"/>
                </a:lnTo>
                <a:lnTo>
                  <a:pt x="138205" y="1320910"/>
                </a:lnTo>
                <a:close/>
                <a:moveTo>
                  <a:pt x="186930" y="1318971"/>
                </a:moveTo>
                <a:lnTo>
                  <a:pt x="185208" y="1320412"/>
                </a:lnTo>
                <a:lnTo>
                  <a:pt x="188472" y="1321028"/>
                </a:lnTo>
                <a:lnTo>
                  <a:pt x="190287" y="1321371"/>
                </a:lnTo>
                <a:lnTo>
                  <a:pt x="190792" y="1321466"/>
                </a:lnTo>
                <a:lnTo>
                  <a:pt x="192172" y="1320437"/>
                </a:lnTo>
                <a:lnTo>
                  <a:pt x="192682" y="1319927"/>
                </a:lnTo>
                <a:close/>
                <a:moveTo>
                  <a:pt x="240991" y="1317716"/>
                </a:moveTo>
                <a:lnTo>
                  <a:pt x="229012" y="1320639"/>
                </a:lnTo>
                <a:lnTo>
                  <a:pt x="226275" y="1321306"/>
                </a:lnTo>
                <a:lnTo>
                  <a:pt x="225350" y="1321532"/>
                </a:lnTo>
                <a:lnTo>
                  <a:pt x="217744" y="1326959"/>
                </a:lnTo>
                <a:lnTo>
                  <a:pt x="217253" y="1327309"/>
                </a:lnTo>
                <a:lnTo>
                  <a:pt x="221893" y="1326974"/>
                </a:lnTo>
                <a:lnTo>
                  <a:pt x="229750" y="1324370"/>
                </a:lnTo>
                <a:lnTo>
                  <a:pt x="232610" y="1323422"/>
                </a:lnTo>
                <a:lnTo>
                  <a:pt x="239193" y="1319334"/>
                </a:lnTo>
                <a:close/>
                <a:moveTo>
                  <a:pt x="175744" y="1317112"/>
                </a:moveTo>
                <a:lnTo>
                  <a:pt x="175445" y="1317396"/>
                </a:lnTo>
                <a:lnTo>
                  <a:pt x="174929" y="1317886"/>
                </a:lnTo>
                <a:lnTo>
                  <a:pt x="174416" y="1318374"/>
                </a:lnTo>
                <a:lnTo>
                  <a:pt x="180558" y="1319534"/>
                </a:lnTo>
                <a:lnTo>
                  <a:pt x="181166" y="1319649"/>
                </a:lnTo>
                <a:lnTo>
                  <a:pt x="181367" y="1319481"/>
                </a:lnTo>
                <a:lnTo>
                  <a:pt x="182797" y="1318284"/>
                </a:lnTo>
                <a:lnTo>
                  <a:pt x="175807" y="1317122"/>
                </a:lnTo>
                <a:close/>
                <a:moveTo>
                  <a:pt x="144861" y="1316630"/>
                </a:moveTo>
                <a:lnTo>
                  <a:pt x="143861" y="1318164"/>
                </a:lnTo>
                <a:lnTo>
                  <a:pt x="147868" y="1320030"/>
                </a:lnTo>
                <a:lnTo>
                  <a:pt x="148372" y="1319354"/>
                </a:lnTo>
                <a:lnTo>
                  <a:pt x="149063" y="1318426"/>
                </a:lnTo>
                <a:close/>
                <a:moveTo>
                  <a:pt x="100619" y="1316513"/>
                </a:moveTo>
                <a:lnTo>
                  <a:pt x="100628" y="1316833"/>
                </a:lnTo>
                <a:lnTo>
                  <a:pt x="101000" y="1317053"/>
                </a:lnTo>
                <a:lnTo>
                  <a:pt x="101047" y="1316895"/>
                </a:lnTo>
                <a:lnTo>
                  <a:pt x="101084" y="1316767"/>
                </a:lnTo>
                <a:close/>
                <a:moveTo>
                  <a:pt x="113363" y="1316493"/>
                </a:moveTo>
                <a:lnTo>
                  <a:pt x="113430" y="1317280"/>
                </a:lnTo>
                <a:lnTo>
                  <a:pt x="115733" y="1318533"/>
                </a:lnTo>
                <a:lnTo>
                  <a:pt x="116038" y="1317836"/>
                </a:lnTo>
                <a:close/>
                <a:moveTo>
                  <a:pt x="128361" y="1316297"/>
                </a:moveTo>
                <a:lnTo>
                  <a:pt x="127694" y="1317613"/>
                </a:lnTo>
                <a:lnTo>
                  <a:pt x="130732" y="1319149"/>
                </a:lnTo>
                <a:lnTo>
                  <a:pt x="131421" y="1317928"/>
                </a:lnTo>
                <a:lnTo>
                  <a:pt x="131509" y="1317772"/>
                </a:lnTo>
                <a:close/>
                <a:moveTo>
                  <a:pt x="167730" y="1315780"/>
                </a:moveTo>
                <a:lnTo>
                  <a:pt x="167629" y="1315887"/>
                </a:lnTo>
                <a:lnTo>
                  <a:pt x="166661" y="1316910"/>
                </a:lnTo>
                <a:lnTo>
                  <a:pt x="170007" y="1317542"/>
                </a:lnTo>
                <a:lnTo>
                  <a:pt x="171075" y="1316438"/>
                </a:lnTo>
                <a:lnTo>
                  <a:pt x="171165" y="1316351"/>
                </a:lnTo>
                <a:close/>
                <a:moveTo>
                  <a:pt x="229038" y="1313995"/>
                </a:moveTo>
                <a:lnTo>
                  <a:pt x="228165" y="1314225"/>
                </a:lnTo>
                <a:lnTo>
                  <a:pt x="217227" y="1317096"/>
                </a:lnTo>
                <a:lnTo>
                  <a:pt x="215067" y="1317663"/>
                </a:lnTo>
                <a:lnTo>
                  <a:pt x="213821" y="1317990"/>
                </a:lnTo>
                <a:lnTo>
                  <a:pt x="210891" y="1320394"/>
                </a:lnTo>
                <a:lnTo>
                  <a:pt x="221514" y="1319320"/>
                </a:lnTo>
                <a:lnTo>
                  <a:pt x="225698" y="1316359"/>
                </a:lnTo>
                <a:close/>
                <a:moveTo>
                  <a:pt x="156795" y="1313962"/>
                </a:moveTo>
                <a:lnTo>
                  <a:pt x="156067" y="1314909"/>
                </a:lnTo>
                <a:lnTo>
                  <a:pt x="160384" y="1315724"/>
                </a:lnTo>
                <a:lnTo>
                  <a:pt x="160966" y="1315834"/>
                </a:lnTo>
                <a:lnTo>
                  <a:pt x="161470" y="1315251"/>
                </a:lnTo>
                <a:lnTo>
                  <a:pt x="161585" y="1315119"/>
                </a:lnTo>
                <a:lnTo>
                  <a:pt x="161857" y="1314804"/>
                </a:lnTo>
                <a:close/>
                <a:moveTo>
                  <a:pt x="137996" y="1313696"/>
                </a:moveTo>
                <a:lnTo>
                  <a:pt x="137528" y="1314501"/>
                </a:lnTo>
                <a:lnTo>
                  <a:pt x="137203" y="1315061"/>
                </a:lnTo>
                <a:lnTo>
                  <a:pt x="140873" y="1316771"/>
                </a:lnTo>
                <a:lnTo>
                  <a:pt x="141806" y="1315324"/>
                </a:lnTo>
                <a:lnTo>
                  <a:pt x="139454" y="1314319"/>
                </a:lnTo>
                <a:close/>
                <a:moveTo>
                  <a:pt x="122013" y="1313323"/>
                </a:moveTo>
                <a:lnTo>
                  <a:pt x="121497" y="1314482"/>
                </a:lnTo>
                <a:lnTo>
                  <a:pt x="124341" y="1315919"/>
                </a:lnTo>
                <a:lnTo>
                  <a:pt x="124491" y="1315611"/>
                </a:lnTo>
                <a:lnTo>
                  <a:pt x="124940" y="1314694"/>
                </a:lnTo>
                <a:lnTo>
                  <a:pt x="124708" y="1314586"/>
                </a:lnTo>
                <a:lnTo>
                  <a:pt x="123465" y="1314004"/>
                </a:lnTo>
                <a:close/>
                <a:moveTo>
                  <a:pt x="106798" y="1313195"/>
                </a:moveTo>
                <a:lnTo>
                  <a:pt x="106676" y="1313607"/>
                </a:lnTo>
                <a:lnTo>
                  <a:pt x="109495" y="1315140"/>
                </a:lnTo>
                <a:lnTo>
                  <a:pt x="109669" y="1314637"/>
                </a:lnTo>
                <a:close/>
                <a:moveTo>
                  <a:pt x="192939" y="1312742"/>
                </a:moveTo>
                <a:lnTo>
                  <a:pt x="191914" y="1313825"/>
                </a:lnTo>
                <a:lnTo>
                  <a:pt x="191593" y="1314164"/>
                </a:lnTo>
                <a:lnTo>
                  <a:pt x="191002" y="1314789"/>
                </a:lnTo>
                <a:lnTo>
                  <a:pt x="192219" y="1314993"/>
                </a:lnTo>
                <a:lnTo>
                  <a:pt x="196842" y="1315767"/>
                </a:lnTo>
                <a:lnTo>
                  <a:pt x="198310" y="1314300"/>
                </a:lnTo>
                <a:lnTo>
                  <a:pt x="198561" y="1314049"/>
                </a:lnTo>
                <a:lnTo>
                  <a:pt x="198999" y="1313611"/>
                </a:lnTo>
                <a:lnTo>
                  <a:pt x="198995" y="1313610"/>
                </a:lnTo>
                <a:close/>
                <a:moveTo>
                  <a:pt x="216082" y="1311251"/>
                </a:moveTo>
                <a:lnTo>
                  <a:pt x="205547" y="1314095"/>
                </a:lnTo>
                <a:lnTo>
                  <a:pt x="204167" y="1314095"/>
                </a:lnTo>
                <a:lnTo>
                  <a:pt x="202671" y="1315591"/>
                </a:lnTo>
                <a:lnTo>
                  <a:pt x="211865" y="1314665"/>
                </a:lnTo>
                <a:lnTo>
                  <a:pt x="213487" y="1313351"/>
                </a:lnTo>
                <a:lnTo>
                  <a:pt x="214273" y="1312715"/>
                </a:lnTo>
                <a:close/>
                <a:moveTo>
                  <a:pt x="181564" y="1311111"/>
                </a:moveTo>
                <a:lnTo>
                  <a:pt x="180879" y="1311900"/>
                </a:lnTo>
                <a:lnTo>
                  <a:pt x="179973" y="1312941"/>
                </a:lnTo>
                <a:lnTo>
                  <a:pt x="183824" y="1313586"/>
                </a:lnTo>
                <a:lnTo>
                  <a:pt x="186964" y="1314112"/>
                </a:lnTo>
                <a:lnTo>
                  <a:pt x="188461" y="1312338"/>
                </a:lnTo>
                <a:lnTo>
                  <a:pt x="188615" y="1312156"/>
                </a:lnTo>
                <a:lnTo>
                  <a:pt x="188640" y="1312126"/>
                </a:lnTo>
                <a:close/>
                <a:moveTo>
                  <a:pt x="148609" y="1310884"/>
                </a:moveTo>
                <a:lnTo>
                  <a:pt x="147992" y="1311829"/>
                </a:lnTo>
                <a:lnTo>
                  <a:pt x="147882" y="1311998"/>
                </a:lnTo>
                <a:lnTo>
                  <a:pt x="147791" y="1312138"/>
                </a:lnTo>
                <a:lnTo>
                  <a:pt x="150461" y="1313278"/>
                </a:lnTo>
                <a:lnTo>
                  <a:pt x="152311" y="1314068"/>
                </a:lnTo>
                <a:lnTo>
                  <a:pt x="152910" y="1313264"/>
                </a:lnTo>
                <a:lnTo>
                  <a:pt x="153320" y="1312714"/>
                </a:lnTo>
                <a:close/>
                <a:moveTo>
                  <a:pt x="131161" y="1310774"/>
                </a:moveTo>
                <a:lnTo>
                  <a:pt x="130557" y="1311965"/>
                </a:lnTo>
                <a:lnTo>
                  <a:pt x="130744" y="1312052"/>
                </a:lnTo>
                <a:lnTo>
                  <a:pt x="133906" y="1313526"/>
                </a:lnTo>
                <a:lnTo>
                  <a:pt x="134207" y="1312992"/>
                </a:lnTo>
                <a:lnTo>
                  <a:pt x="134624" y="1312254"/>
                </a:lnTo>
                <a:lnTo>
                  <a:pt x="133673" y="1311848"/>
                </a:lnTo>
                <a:close/>
                <a:moveTo>
                  <a:pt x="264418" y="1310219"/>
                </a:moveTo>
                <a:lnTo>
                  <a:pt x="257531" y="1313681"/>
                </a:lnTo>
                <a:lnTo>
                  <a:pt x="248061" y="1315992"/>
                </a:lnTo>
                <a:lnTo>
                  <a:pt x="244032" y="1319637"/>
                </a:lnTo>
                <a:lnTo>
                  <a:pt x="252015" y="1316991"/>
                </a:lnTo>
                <a:lnTo>
                  <a:pt x="263367" y="1311082"/>
                </a:lnTo>
                <a:lnTo>
                  <a:pt x="263921" y="1310627"/>
                </a:lnTo>
                <a:lnTo>
                  <a:pt x="264075" y="1310501"/>
                </a:lnTo>
                <a:close/>
                <a:moveTo>
                  <a:pt x="115385" y="1310218"/>
                </a:moveTo>
                <a:lnTo>
                  <a:pt x="115029" y="1311213"/>
                </a:lnTo>
                <a:lnTo>
                  <a:pt x="116593" y="1312004"/>
                </a:lnTo>
                <a:lnTo>
                  <a:pt x="118226" y="1312829"/>
                </a:lnTo>
                <a:lnTo>
                  <a:pt x="118691" y="1311767"/>
                </a:lnTo>
                <a:close/>
                <a:moveTo>
                  <a:pt x="101360" y="1309983"/>
                </a:moveTo>
                <a:lnTo>
                  <a:pt x="101282" y="1310305"/>
                </a:lnTo>
                <a:lnTo>
                  <a:pt x="101995" y="1311061"/>
                </a:lnTo>
                <a:lnTo>
                  <a:pt x="102661" y="1311423"/>
                </a:lnTo>
                <a:lnTo>
                  <a:pt x="102763" y="1311076"/>
                </a:lnTo>
                <a:close/>
                <a:moveTo>
                  <a:pt x="173017" y="1309886"/>
                </a:moveTo>
                <a:lnTo>
                  <a:pt x="172042" y="1311199"/>
                </a:lnTo>
                <a:lnTo>
                  <a:pt x="171706" y="1311556"/>
                </a:lnTo>
                <a:lnTo>
                  <a:pt x="172575" y="1311702"/>
                </a:lnTo>
                <a:lnTo>
                  <a:pt x="173133" y="1311795"/>
                </a:lnTo>
                <a:lnTo>
                  <a:pt x="175444" y="1312182"/>
                </a:lnTo>
                <a:lnTo>
                  <a:pt x="176453" y="1311199"/>
                </a:lnTo>
                <a:lnTo>
                  <a:pt x="177028" y="1310461"/>
                </a:lnTo>
                <a:close/>
                <a:moveTo>
                  <a:pt x="161234" y="1308197"/>
                </a:moveTo>
                <a:lnTo>
                  <a:pt x="161147" y="1308303"/>
                </a:lnTo>
                <a:lnTo>
                  <a:pt x="160136" y="1309618"/>
                </a:lnTo>
                <a:lnTo>
                  <a:pt x="162968" y="1310092"/>
                </a:lnTo>
                <a:lnTo>
                  <a:pt x="165617" y="1310536"/>
                </a:lnTo>
                <a:lnTo>
                  <a:pt x="166878" y="1309197"/>
                </a:lnTo>
                <a:lnTo>
                  <a:pt x="167036" y="1309029"/>
                </a:lnTo>
                <a:lnTo>
                  <a:pt x="166066" y="1308890"/>
                </a:lnTo>
                <a:lnTo>
                  <a:pt x="164174" y="1308619"/>
                </a:lnTo>
                <a:close/>
                <a:moveTo>
                  <a:pt x="306545" y="1308130"/>
                </a:moveTo>
                <a:lnTo>
                  <a:pt x="283278" y="1319596"/>
                </a:lnTo>
                <a:lnTo>
                  <a:pt x="273101" y="1324611"/>
                </a:lnTo>
                <a:lnTo>
                  <a:pt x="270810" y="1325740"/>
                </a:lnTo>
                <a:lnTo>
                  <a:pt x="269296" y="1326884"/>
                </a:lnTo>
                <a:lnTo>
                  <a:pt x="291712" y="1316063"/>
                </a:lnTo>
                <a:lnTo>
                  <a:pt x="300195" y="1311969"/>
                </a:lnTo>
                <a:lnTo>
                  <a:pt x="303160" y="1310538"/>
                </a:lnTo>
                <a:lnTo>
                  <a:pt x="303996" y="1309959"/>
                </a:lnTo>
                <a:close/>
                <a:moveTo>
                  <a:pt x="141284" y="1308040"/>
                </a:moveTo>
                <a:lnTo>
                  <a:pt x="141097" y="1308361"/>
                </a:lnTo>
                <a:lnTo>
                  <a:pt x="140669" y="1309097"/>
                </a:lnTo>
                <a:lnTo>
                  <a:pt x="144708" y="1310822"/>
                </a:lnTo>
                <a:lnTo>
                  <a:pt x="145457" y="1309660"/>
                </a:lnTo>
                <a:close/>
                <a:moveTo>
                  <a:pt x="251764" y="1308029"/>
                </a:moveTo>
                <a:lnTo>
                  <a:pt x="236862" y="1311941"/>
                </a:lnTo>
                <a:lnTo>
                  <a:pt x="232473" y="1316397"/>
                </a:lnTo>
                <a:lnTo>
                  <a:pt x="242745" y="1312714"/>
                </a:lnTo>
                <a:lnTo>
                  <a:pt x="249079" y="1310443"/>
                </a:lnTo>
                <a:lnTo>
                  <a:pt x="249134" y="1310394"/>
                </a:lnTo>
                <a:lnTo>
                  <a:pt x="251409" y="1308349"/>
                </a:lnTo>
                <a:close/>
                <a:moveTo>
                  <a:pt x="124433" y="1307898"/>
                </a:moveTo>
                <a:lnTo>
                  <a:pt x="123985" y="1308903"/>
                </a:lnTo>
                <a:lnTo>
                  <a:pt x="127068" y="1310340"/>
                </a:lnTo>
                <a:lnTo>
                  <a:pt x="127508" y="1309440"/>
                </a:lnTo>
                <a:lnTo>
                  <a:pt x="127600" y="1309252"/>
                </a:lnTo>
                <a:close/>
                <a:moveTo>
                  <a:pt x="108625" y="1307051"/>
                </a:moveTo>
                <a:lnTo>
                  <a:pt x="108386" y="1307856"/>
                </a:lnTo>
                <a:lnTo>
                  <a:pt x="109628" y="1308484"/>
                </a:lnTo>
                <a:lnTo>
                  <a:pt x="111003" y="1309179"/>
                </a:lnTo>
                <a:lnTo>
                  <a:pt x="111476" y="1309418"/>
                </a:lnTo>
                <a:lnTo>
                  <a:pt x="111597" y="1309068"/>
                </a:lnTo>
                <a:lnTo>
                  <a:pt x="111686" y="1308810"/>
                </a:lnTo>
                <a:lnTo>
                  <a:pt x="111783" y="1308530"/>
                </a:lnTo>
                <a:close/>
                <a:moveTo>
                  <a:pt x="83720" y="1306615"/>
                </a:moveTo>
                <a:lnTo>
                  <a:pt x="83809" y="1306881"/>
                </a:lnTo>
                <a:lnTo>
                  <a:pt x="84066" y="1307647"/>
                </a:lnTo>
                <a:lnTo>
                  <a:pt x="84138" y="1307862"/>
                </a:lnTo>
                <a:lnTo>
                  <a:pt x="85060" y="1308995"/>
                </a:lnTo>
                <a:lnTo>
                  <a:pt x="84967" y="1308180"/>
                </a:lnTo>
                <a:lnTo>
                  <a:pt x="84947" y="1308007"/>
                </a:lnTo>
                <a:close/>
                <a:moveTo>
                  <a:pt x="198809" y="1306536"/>
                </a:moveTo>
                <a:lnTo>
                  <a:pt x="196444" y="1309036"/>
                </a:lnTo>
                <a:lnTo>
                  <a:pt x="202652" y="1309957"/>
                </a:lnTo>
                <a:lnTo>
                  <a:pt x="202652" y="1309957"/>
                </a:lnTo>
                <a:lnTo>
                  <a:pt x="205308" y="1307301"/>
                </a:lnTo>
                <a:close/>
                <a:moveTo>
                  <a:pt x="259480" y="1306003"/>
                </a:moveTo>
                <a:lnTo>
                  <a:pt x="259223" y="1306070"/>
                </a:lnTo>
                <a:lnTo>
                  <a:pt x="259095" y="1306104"/>
                </a:lnTo>
                <a:lnTo>
                  <a:pt x="258969" y="1306137"/>
                </a:lnTo>
                <a:lnTo>
                  <a:pt x="258942" y="1306161"/>
                </a:lnTo>
                <a:lnTo>
                  <a:pt x="258615" y="1306452"/>
                </a:lnTo>
                <a:lnTo>
                  <a:pt x="258880" y="1306315"/>
                </a:lnTo>
                <a:lnTo>
                  <a:pt x="259282" y="1306105"/>
                </a:lnTo>
                <a:lnTo>
                  <a:pt x="259468" y="1306009"/>
                </a:lnTo>
                <a:close/>
                <a:moveTo>
                  <a:pt x="237762" y="1305398"/>
                </a:moveTo>
                <a:lnTo>
                  <a:pt x="224564" y="1308961"/>
                </a:lnTo>
                <a:lnTo>
                  <a:pt x="223610" y="1309958"/>
                </a:lnTo>
                <a:lnTo>
                  <a:pt x="218716" y="1313974"/>
                </a:lnTo>
                <a:lnTo>
                  <a:pt x="228470" y="1312991"/>
                </a:lnTo>
                <a:lnTo>
                  <a:pt x="229433" y="1312894"/>
                </a:lnTo>
                <a:lnTo>
                  <a:pt x="230735" y="1312421"/>
                </a:lnTo>
                <a:lnTo>
                  <a:pt x="230822" y="1312390"/>
                </a:lnTo>
                <a:lnTo>
                  <a:pt x="232646" y="1310552"/>
                </a:lnTo>
                <a:close/>
                <a:moveTo>
                  <a:pt x="133985" y="1305205"/>
                </a:moveTo>
                <a:lnTo>
                  <a:pt x="133552" y="1306058"/>
                </a:lnTo>
                <a:lnTo>
                  <a:pt x="137234" y="1307630"/>
                </a:lnTo>
                <a:lnTo>
                  <a:pt x="137772" y="1306676"/>
                </a:lnTo>
                <a:lnTo>
                  <a:pt x="136660" y="1306244"/>
                </a:lnTo>
                <a:lnTo>
                  <a:pt x="135904" y="1305951"/>
                </a:lnTo>
                <a:close/>
                <a:moveTo>
                  <a:pt x="89042" y="1305183"/>
                </a:moveTo>
                <a:lnTo>
                  <a:pt x="89051" y="1305216"/>
                </a:lnTo>
                <a:lnTo>
                  <a:pt x="90188" y="1306505"/>
                </a:lnTo>
                <a:lnTo>
                  <a:pt x="90344" y="1306682"/>
                </a:lnTo>
                <a:lnTo>
                  <a:pt x="90460" y="1306813"/>
                </a:lnTo>
                <a:lnTo>
                  <a:pt x="90482" y="1306698"/>
                </a:lnTo>
                <a:close/>
                <a:moveTo>
                  <a:pt x="152336" y="1305168"/>
                </a:moveTo>
                <a:lnTo>
                  <a:pt x="151443" y="1306537"/>
                </a:lnTo>
                <a:lnTo>
                  <a:pt x="151338" y="1306699"/>
                </a:lnTo>
                <a:lnTo>
                  <a:pt x="151284" y="1306781"/>
                </a:lnTo>
                <a:lnTo>
                  <a:pt x="156291" y="1308728"/>
                </a:lnTo>
                <a:lnTo>
                  <a:pt x="157575" y="1307005"/>
                </a:lnTo>
                <a:close/>
                <a:moveTo>
                  <a:pt x="186772" y="1305120"/>
                </a:moveTo>
                <a:lnTo>
                  <a:pt x="185413" y="1306684"/>
                </a:lnTo>
                <a:lnTo>
                  <a:pt x="185077" y="1307070"/>
                </a:lnTo>
                <a:lnTo>
                  <a:pt x="184863" y="1307316"/>
                </a:lnTo>
                <a:lnTo>
                  <a:pt x="189748" y="1308042"/>
                </a:lnTo>
                <a:lnTo>
                  <a:pt x="191826" y="1308350"/>
                </a:lnTo>
                <a:lnTo>
                  <a:pt x="193848" y="1305952"/>
                </a:lnTo>
                <a:lnTo>
                  <a:pt x="192187" y="1305757"/>
                </a:lnTo>
                <a:close/>
                <a:moveTo>
                  <a:pt x="117305" y="1304852"/>
                </a:moveTo>
                <a:lnTo>
                  <a:pt x="117017" y="1305657"/>
                </a:lnTo>
                <a:lnTo>
                  <a:pt x="120626" y="1307338"/>
                </a:lnTo>
                <a:lnTo>
                  <a:pt x="121019" y="1306439"/>
                </a:lnTo>
                <a:close/>
                <a:moveTo>
                  <a:pt x="177377" y="1304014"/>
                </a:moveTo>
                <a:lnTo>
                  <a:pt x="175912" y="1305987"/>
                </a:lnTo>
                <a:lnTo>
                  <a:pt x="180037" y="1306600"/>
                </a:lnTo>
                <a:lnTo>
                  <a:pt x="181094" y="1305243"/>
                </a:lnTo>
                <a:lnTo>
                  <a:pt x="181659" y="1304518"/>
                </a:lnTo>
                <a:close/>
                <a:moveTo>
                  <a:pt x="103014" y="1303194"/>
                </a:moveTo>
                <a:lnTo>
                  <a:pt x="102797" y="1304087"/>
                </a:lnTo>
                <a:lnTo>
                  <a:pt x="103703" y="1304792"/>
                </a:lnTo>
                <a:lnTo>
                  <a:pt x="104447" y="1305370"/>
                </a:lnTo>
                <a:lnTo>
                  <a:pt x="104729" y="1304415"/>
                </a:lnTo>
                <a:lnTo>
                  <a:pt x="104710" y="1304401"/>
                </a:lnTo>
                <a:close/>
                <a:moveTo>
                  <a:pt x="225016" y="1302722"/>
                </a:moveTo>
                <a:lnTo>
                  <a:pt x="220167" y="1304101"/>
                </a:lnTo>
                <a:lnTo>
                  <a:pt x="216323" y="1305195"/>
                </a:lnTo>
                <a:lnTo>
                  <a:pt x="211773" y="1306489"/>
                </a:lnTo>
                <a:lnTo>
                  <a:pt x="209232" y="1309031"/>
                </a:lnTo>
                <a:lnTo>
                  <a:pt x="220762" y="1307408"/>
                </a:lnTo>
                <a:close/>
                <a:moveTo>
                  <a:pt x="165549" y="1302622"/>
                </a:moveTo>
                <a:lnTo>
                  <a:pt x="164918" y="1303593"/>
                </a:lnTo>
                <a:lnTo>
                  <a:pt x="164707" y="1303917"/>
                </a:lnTo>
                <a:lnTo>
                  <a:pt x="164466" y="1304288"/>
                </a:lnTo>
                <a:lnTo>
                  <a:pt x="167083" y="1304676"/>
                </a:lnTo>
                <a:lnTo>
                  <a:pt x="170350" y="1305162"/>
                </a:lnTo>
                <a:lnTo>
                  <a:pt x="171695" y="1303345"/>
                </a:lnTo>
                <a:close/>
                <a:moveTo>
                  <a:pt x="126866" y="1302441"/>
                </a:moveTo>
                <a:lnTo>
                  <a:pt x="126581" y="1303081"/>
                </a:lnTo>
                <a:lnTo>
                  <a:pt x="129919" y="1304507"/>
                </a:lnTo>
                <a:lnTo>
                  <a:pt x="130281" y="1303767"/>
                </a:lnTo>
                <a:close/>
                <a:moveTo>
                  <a:pt x="144542" y="1302436"/>
                </a:moveTo>
                <a:lnTo>
                  <a:pt x="144315" y="1302826"/>
                </a:lnTo>
                <a:lnTo>
                  <a:pt x="144140" y="1303126"/>
                </a:lnTo>
                <a:lnTo>
                  <a:pt x="143725" y="1303841"/>
                </a:lnTo>
                <a:lnTo>
                  <a:pt x="146331" y="1304854"/>
                </a:lnTo>
                <a:lnTo>
                  <a:pt x="147409" y="1305274"/>
                </a:lnTo>
                <a:lnTo>
                  <a:pt x="148109" y="1305546"/>
                </a:lnTo>
                <a:lnTo>
                  <a:pt x="149087" y="1304029"/>
                </a:lnTo>
                <a:close/>
                <a:moveTo>
                  <a:pt x="110328" y="1301321"/>
                </a:moveTo>
                <a:lnTo>
                  <a:pt x="110149" y="1301924"/>
                </a:lnTo>
                <a:lnTo>
                  <a:pt x="110026" y="1302340"/>
                </a:lnTo>
                <a:lnTo>
                  <a:pt x="110268" y="1302512"/>
                </a:lnTo>
                <a:lnTo>
                  <a:pt x="113367" y="1303956"/>
                </a:lnTo>
                <a:lnTo>
                  <a:pt x="113568" y="1303376"/>
                </a:lnTo>
                <a:lnTo>
                  <a:pt x="113604" y="1303270"/>
                </a:lnTo>
                <a:lnTo>
                  <a:pt x="112476" y="1302788"/>
                </a:lnTo>
                <a:close/>
                <a:moveTo>
                  <a:pt x="78054" y="1300187"/>
                </a:moveTo>
                <a:lnTo>
                  <a:pt x="78176" y="1300535"/>
                </a:lnTo>
                <a:lnTo>
                  <a:pt x="78540" y="1300982"/>
                </a:lnTo>
                <a:lnTo>
                  <a:pt x="78540" y="1300979"/>
                </a:lnTo>
                <a:lnTo>
                  <a:pt x="78562" y="1300763"/>
                </a:lnTo>
                <a:close/>
                <a:moveTo>
                  <a:pt x="156114" y="1299714"/>
                </a:moveTo>
                <a:lnTo>
                  <a:pt x="154893" y="1301393"/>
                </a:lnTo>
                <a:lnTo>
                  <a:pt x="160410" y="1303376"/>
                </a:lnTo>
                <a:lnTo>
                  <a:pt x="161423" y="1302098"/>
                </a:lnTo>
                <a:lnTo>
                  <a:pt x="161817" y="1301501"/>
                </a:lnTo>
                <a:close/>
                <a:moveTo>
                  <a:pt x="136770" y="1299711"/>
                </a:moveTo>
                <a:lnTo>
                  <a:pt x="136167" y="1300901"/>
                </a:lnTo>
                <a:lnTo>
                  <a:pt x="140156" y="1302453"/>
                </a:lnTo>
                <a:lnTo>
                  <a:pt x="140889" y="1301155"/>
                </a:lnTo>
                <a:close/>
                <a:moveTo>
                  <a:pt x="297395" y="1299688"/>
                </a:moveTo>
                <a:lnTo>
                  <a:pt x="267961" y="1314351"/>
                </a:lnTo>
                <a:lnTo>
                  <a:pt x="265899" y="1316045"/>
                </a:lnTo>
                <a:lnTo>
                  <a:pt x="294391" y="1301568"/>
                </a:lnTo>
                <a:lnTo>
                  <a:pt x="294876" y="1301264"/>
                </a:lnTo>
                <a:lnTo>
                  <a:pt x="295999" y="1300561"/>
                </a:lnTo>
                <a:close/>
                <a:moveTo>
                  <a:pt x="205324" y="1299649"/>
                </a:moveTo>
                <a:lnTo>
                  <a:pt x="203913" y="1301140"/>
                </a:lnTo>
                <a:lnTo>
                  <a:pt x="203551" y="1301523"/>
                </a:lnTo>
                <a:lnTo>
                  <a:pt x="203261" y="1301830"/>
                </a:lnTo>
                <a:lnTo>
                  <a:pt x="206787" y="1302649"/>
                </a:lnTo>
                <a:lnTo>
                  <a:pt x="210521" y="1302089"/>
                </a:lnTo>
                <a:lnTo>
                  <a:pt x="210925" y="1301685"/>
                </a:lnTo>
                <a:lnTo>
                  <a:pt x="211803" y="1300611"/>
                </a:lnTo>
                <a:lnTo>
                  <a:pt x="211200" y="1300720"/>
                </a:lnTo>
                <a:close/>
                <a:moveTo>
                  <a:pt x="119229" y="1299475"/>
                </a:moveTo>
                <a:lnTo>
                  <a:pt x="119227" y="1299480"/>
                </a:lnTo>
                <a:lnTo>
                  <a:pt x="119084" y="1299880"/>
                </a:lnTo>
                <a:lnTo>
                  <a:pt x="119517" y="1300065"/>
                </a:lnTo>
                <a:lnTo>
                  <a:pt x="120466" y="1300470"/>
                </a:lnTo>
                <a:lnTo>
                  <a:pt x="123131" y="1301608"/>
                </a:lnTo>
                <a:lnTo>
                  <a:pt x="123282" y="1301264"/>
                </a:lnTo>
                <a:lnTo>
                  <a:pt x="123362" y="1301080"/>
                </a:lnTo>
                <a:close/>
                <a:moveTo>
                  <a:pt x="333527" y="1299159"/>
                </a:moveTo>
                <a:lnTo>
                  <a:pt x="327975" y="1302235"/>
                </a:lnTo>
                <a:lnTo>
                  <a:pt x="315382" y="1309932"/>
                </a:lnTo>
                <a:lnTo>
                  <a:pt x="305488" y="1314697"/>
                </a:lnTo>
                <a:lnTo>
                  <a:pt x="304449" y="1315273"/>
                </a:lnTo>
                <a:lnTo>
                  <a:pt x="293376" y="1322719"/>
                </a:lnTo>
                <a:lnTo>
                  <a:pt x="295591" y="1321594"/>
                </a:lnTo>
                <a:lnTo>
                  <a:pt x="296093" y="1321338"/>
                </a:lnTo>
                <a:lnTo>
                  <a:pt x="330483" y="1301394"/>
                </a:lnTo>
                <a:lnTo>
                  <a:pt x="332181" y="1300147"/>
                </a:lnTo>
                <a:close/>
                <a:moveTo>
                  <a:pt x="261969" y="1298863"/>
                </a:moveTo>
                <a:lnTo>
                  <a:pt x="245315" y="1303359"/>
                </a:lnTo>
                <a:lnTo>
                  <a:pt x="239539" y="1309223"/>
                </a:lnTo>
                <a:lnTo>
                  <a:pt x="245075" y="1307211"/>
                </a:lnTo>
                <a:lnTo>
                  <a:pt x="257827" y="1302579"/>
                </a:lnTo>
                <a:close/>
                <a:moveTo>
                  <a:pt x="96833" y="1298795"/>
                </a:moveTo>
                <a:lnTo>
                  <a:pt x="96755" y="1299195"/>
                </a:lnTo>
                <a:lnTo>
                  <a:pt x="96752" y="1299212"/>
                </a:lnTo>
                <a:lnTo>
                  <a:pt x="96722" y="1299365"/>
                </a:lnTo>
                <a:lnTo>
                  <a:pt x="97839" y="1300232"/>
                </a:lnTo>
                <a:lnTo>
                  <a:pt x="98527" y="1300767"/>
                </a:lnTo>
                <a:lnTo>
                  <a:pt x="98683" y="1300113"/>
                </a:lnTo>
                <a:close/>
                <a:moveTo>
                  <a:pt x="193415" y="1297478"/>
                </a:moveTo>
                <a:lnTo>
                  <a:pt x="191921" y="1299196"/>
                </a:lnTo>
                <a:lnTo>
                  <a:pt x="198298" y="1300677"/>
                </a:lnTo>
                <a:lnTo>
                  <a:pt x="199987" y="1298676"/>
                </a:lnTo>
                <a:close/>
                <a:moveTo>
                  <a:pt x="229900" y="1297343"/>
                </a:moveTo>
                <a:lnTo>
                  <a:pt x="229371" y="1297439"/>
                </a:lnTo>
                <a:lnTo>
                  <a:pt x="227896" y="1297705"/>
                </a:lnTo>
                <a:lnTo>
                  <a:pt x="217847" y="1299520"/>
                </a:lnTo>
                <a:lnTo>
                  <a:pt x="217427" y="1300033"/>
                </a:lnTo>
                <a:lnTo>
                  <a:pt x="216476" y="1301196"/>
                </a:lnTo>
                <a:lnTo>
                  <a:pt x="227966" y="1299473"/>
                </a:lnTo>
                <a:close/>
                <a:moveTo>
                  <a:pt x="104449" y="1297306"/>
                </a:moveTo>
                <a:lnTo>
                  <a:pt x="104425" y="1297403"/>
                </a:lnTo>
                <a:lnTo>
                  <a:pt x="104341" y="1297750"/>
                </a:lnTo>
                <a:lnTo>
                  <a:pt x="104223" y="1298230"/>
                </a:lnTo>
                <a:lnTo>
                  <a:pt x="105886" y="1299408"/>
                </a:lnTo>
                <a:lnTo>
                  <a:pt x="106151" y="1299596"/>
                </a:lnTo>
                <a:lnTo>
                  <a:pt x="106428" y="1298657"/>
                </a:lnTo>
                <a:close/>
                <a:moveTo>
                  <a:pt x="129258" y="1297078"/>
                </a:moveTo>
                <a:lnTo>
                  <a:pt x="128826" y="1298046"/>
                </a:lnTo>
                <a:lnTo>
                  <a:pt x="132398" y="1299435"/>
                </a:lnTo>
                <a:lnTo>
                  <a:pt x="132923" y="1298362"/>
                </a:lnTo>
                <a:close/>
                <a:moveTo>
                  <a:pt x="147675" y="1297070"/>
                </a:moveTo>
                <a:lnTo>
                  <a:pt x="147222" y="1297824"/>
                </a:lnTo>
                <a:lnTo>
                  <a:pt x="146832" y="1298496"/>
                </a:lnTo>
                <a:lnTo>
                  <a:pt x="146861" y="1298506"/>
                </a:lnTo>
                <a:lnTo>
                  <a:pt x="151612" y="1300214"/>
                </a:lnTo>
                <a:lnTo>
                  <a:pt x="152800" y="1298676"/>
                </a:lnTo>
                <a:lnTo>
                  <a:pt x="152732" y="1298654"/>
                </a:lnTo>
                <a:close/>
                <a:moveTo>
                  <a:pt x="246477" y="1296619"/>
                </a:moveTo>
                <a:lnTo>
                  <a:pt x="232592" y="1300568"/>
                </a:lnTo>
                <a:lnTo>
                  <a:pt x="229019" y="1304304"/>
                </a:lnTo>
                <a:lnTo>
                  <a:pt x="227826" y="1305550"/>
                </a:lnTo>
                <a:lnTo>
                  <a:pt x="226873" y="1306547"/>
                </a:lnTo>
                <a:lnTo>
                  <a:pt x="233291" y="1305644"/>
                </a:lnTo>
                <a:lnTo>
                  <a:pt x="240392" y="1302748"/>
                </a:lnTo>
                <a:lnTo>
                  <a:pt x="245157" y="1297949"/>
                </a:lnTo>
                <a:lnTo>
                  <a:pt x="245964" y="1297136"/>
                </a:lnTo>
                <a:close/>
                <a:moveTo>
                  <a:pt x="183564" y="1295682"/>
                </a:moveTo>
                <a:lnTo>
                  <a:pt x="183169" y="1296213"/>
                </a:lnTo>
                <a:lnTo>
                  <a:pt x="182785" y="1296731"/>
                </a:lnTo>
                <a:lnTo>
                  <a:pt x="182567" y="1297024"/>
                </a:lnTo>
                <a:lnTo>
                  <a:pt x="183118" y="1297152"/>
                </a:lnTo>
                <a:lnTo>
                  <a:pt x="184108" y="1297381"/>
                </a:lnTo>
                <a:lnTo>
                  <a:pt x="186743" y="1297993"/>
                </a:lnTo>
                <a:lnTo>
                  <a:pt x="187775" y="1296669"/>
                </a:lnTo>
                <a:lnTo>
                  <a:pt x="187924" y="1296477"/>
                </a:lnTo>
                <a:close/>
                <a:moveTo>
                  <a:pt x="112072" y="1295456"/>
                </a:moveTo>
                <a:lnTo>
                  <a:pt x="112071" y="1295461"/>
                </a:lnTo>
                <a:lnTo>
                  <a:pt x="111959" y="1295837"/>
                </a:lnTo>
                <a:lnTo>
                  <a:pt x="114268" y="1297824"/>
                </a:lnTo>
                <a:lnTo>
                  <a:pt x="115333" y="1298279"/>
                </a:lnTo>
                <a:lnTo>
                  <a:pt x="115528" y="1297715"/>
                </a:lnTo>
                <a:lnTo>
                  <a:pt x="115526" y="1297713"/>
                </a:lnTo>
                <a:lnTo>
                  <a:pt x="115416" y="1297642"/>
                </a:lnTo>
                <a:close/>
                <a:moveTo>
                  <a:pt x="139421" y="1294484"/>
                </a:moveTo>
                <a:lnTo>
                  <a:pt x="138842" y="1295625"/>
                </a:lnTo>
                <a:lnTo>
                  <a:pt x="143139" y="1297169"/>
                </a:lnTo>
                <a:lnTo>
                  <a:pt x="143298" y="1296887"/>
                </a:lnTo>
                <a:lnTo>
                  <a:pt x="143868" y="1295877"/>
                </a:lnTo>
                <a:lnTo>
                  <a:pt x="143417" y="1295736"/>
                </a:lnTo>
                <a:lnTo>
                  <a:pt x="141583" y="1295161"/>
                </a:lnTo>
                <a:close/>
                <a:moveTo>
                  <a:pt x="90561" y="1294332"/>
                </a:moveTo>
                <a:lnTo>
                  <a:pt x="90555" y="1294373"/>
                </a:lnTo>
                <a:lnTo>
                  <a:pt x="90529" y="1294550"/>
                </a:lnTo>
                <a:lnTo>
                  <a:pt x="92511" y="1296090"/>
                </a:lnTo>
                <a:lnTo>
                  <a:pt x="92573" y="1295764"/>
                </a:lnTo>
                <a:lnTo>
                  <a:pt x="91368" y="1294906"/>
                </a:lnTo>
                <a:close/>
                <a:moveTo>
                  <a:pt x="121113" y="1294210"/>
                </a:moveTo>
                <a:lnTo>
                  <a:pt x="120981" y="1294579"/>
                </a:lnTo>
                <a:lnTo>
                  <a:pt x="120850" y="1294944"/>
                </a:lnTo>
                <a:lnTo>
                  <a:pt x="125289" y="1296671"/>
                </a:lnTo>
                <a:lnTo>
                  <a:pt x="125406" y="1296403"/>
                </a:lnTo>
                <a:lnTo>
                  <a:pt x="125460" y="1296280"/>
                </a:lnTo>
                <a:lnTo>
                  <a:pt x="125663" y="1295817"/>
                </a:lnTo>
                <a:lnTo>
                  <a:pt x="121161" y="1294239"/>
                </a:lnTo>
                <a:close/>
                <a:moveTo>
                  <a:pt x="209975" y="1293731"/>
                </a:moveTo>
                <a:lnTo>
                  <a:pt x="209622" y="1294215"/>
                </a:lnTo>
                <a:lnTo>
                  <a:pt x="211338" y="1294514"/>
                </a:lnTo>
                <a:lnTo>
                  <a:pt x="212975" y="1294021"/>
                </a:lnTo>
                <a:lnTo>
                  <a:pt x="212442" y="1294101"/>
                </a:lnTo>
                <a:close/>
                <a:moveTo>
                  <a:pt x="171488" y="1293481"/>
                </a:moveTo>
                <a:lnTo>
                  <a:pt x="170941" y="1294323"/>
                </a:lnTo>
                <a:lnTo>
                  <a:pt x="175499" y="1295382"/>
                </a:lnTo>
                <a:lnTo>
                  <a:pt x="177284" y="1295797"/>
                </a:lnTo>
                <a:lnTo>
                  <a:pt x="177585" y="1295391"/>
                </a:lnTo>
                <a:lnTo>
                  <a:pt x="178106" y="1294687"/>
                </a:lnTo>
                <a:close/>
                <a:moveTo>
                  <a:pt x="97975" y="1292885"/>
                </a:moveTo>
                <a:lnTo>
                  <a:pt x="97819" y="1293694"/>
                </a:lnTo>
                <a:lnTo>
                  <a:pt x="99873" y="1295149"/>
                </a:lnTo>
                <a:lnTo>
                  <a:pt x="100072" y="1294317"/>
                </a:lnTo>
                <a:close/>
                <a:moveTo>
                  <a:pt x="131519" y="1292008"/>
                </a:moveTo>
                <a:lnTo>
                  <a:pt x="131355" y="1292377"/>
                </a:lnTo>
                <a:lnTo>
                  <a:pt x="131164" y="1292806"/>
                </a:lnTo>
                <a:lnTo>
                  <a:pt x="131141" y="1292857"/>
                </a:lnTo>
                <a:lnTo>
                  <a:pt x="134946" y="1294224"/>
                </a:lnTo>
                <a:lnTo>
                  <a:pt x="135303" y="1293492"/>
                </a:lnTo>
                <a:lnTo>
                  <a:pt x="135323" y="1293451"/>
                </a:lnTo>
                <a:lnTo>
                  <a:pt x="135430" y="1293233"/>
                </a:lnTo>
                <a:close/>
                <a:moveTo>
                  <a:pt x="198072" y="1291947"/>
                </a:moveTo>
                <a:lnTo>
                  <a:pt x="198025" y="1292016"/>
                </a:lnTo>
                <a:lnTo>
                  <a:pt x="197915" y="1292179"/>
                </a:lnTo>
                <a:lnTo>
                  <a:pt x="204258" y="1293282"/>
                </a:lnTo>
                <a:lnTo>
                  <a:pt x="204320" y="1293199"/>
                </a:lnTo>
                <a:lnTo>
                  <a:pt x="204532" y="1292916"/>
                </a:lnTo>
                <a:close/>
                <a:moveTo>
                  <a:pt x="160848" y="1291541"/>
                </a:moveTo>
                <a:lnTo>
                  <a:pt x="160707" y="1291786"/>
                </a:lnTo>
                <a:lnTo>
                  <a:pt x="160658" y="1291870"/>
                </a:lnTo>
                <a:lnTo>
                  <a:pt x="160625" y="1291928"/>
                </a:lnTo>
                <a:lnTo>
                  <a:pt x="167127" y="1293438"/>
                </a:lnTo>
                <a:lnTo>
                  <a:pt x="167569" y="1292766"/>
                </a:lnTo>
                <a:close/>
                <a:moveTo>
                  <a:pt x="252718" y="1290511"/>
                </a:moveTo>
                <a:lnTo>
                  <a:pt x="242278" y="1295108"/>
                </a:lnTo>
                <a:lnTo>
                  <a:pt x="236882" y="1296083"/>
                </a:lnTo>
                <a:lnTo>
                  <a:pt x="235306" y="1297731"/>
                </a:lnTo>
                <a:lnTo>
                  <a:pt x="234589" y="1298480"/>
                </a:lnTo>
                <a:lnTo>
                  <a:pt x="237214" y="1298086"/>
                </a:lnTo>
                <a:lnTo>
                  <a:pt x="250565" y="1292592"/>
                </a:lnTo>
                <a:lnTo>
                  <a:pt x="251547" y="1291643"/>
                </a:lnTo>
                <a:close/>
                <a:moveTo>
                  <a:pt x="268284" y="1290417"/>
                </a:moveTo>
                <a:lnTo>
                  <a:pt x="266742" y="1290855"/>
                </a:lnTo>
                <a:lnTo>
                  <a:pt x="258758" y="1293126"/>
                </a:lnTo>
                <a:lnTo>
                  <a:pt x="254352" y="1294379"/>
                </a:lnTo>
                <a:lnTo>
                  <a:pt x="250359" y="1298237"/>
                </a:lnTo>
                <a:lnTo>
                  <a:pt x="249623" y="1298985"/>
                </a:lnTo>
                <a:lnTo>
                  <a:pt x="261942" y="1293963"/>
                </a:lnTo>
                <a:close/>
                <a:moveTo>
                  <a:pt x="187512" y="1290364"/>
                </a:moveTo>
                <a:lnTo>
                  <a:pt x="187508" y="1290369"/>
                </a:lnTo>
                <a:lnTo>
                  <a:pt x="192066" y="1291162"/>
                </a:lnTo>
                <a:lnTo>
                  <a:pt x="192099" y="1291119"/>
                </a:lnTo>
                <a:lnTo>
                  <a:pt x="192146" y="1291059"/>
                </a:lnTo>
                <a:close/>
                <a:moveTo>
                  <a:pt x="152080" y="1289943"/>
                </a:moveTo>
                <a:lnTo>
                  <a:pt x="157241" y="1291142"/>
                </a:lnTo>
                <a:lnTo>
                  <a:pt x="157372" y="1290908"/>
                </a:lnTo>
                <a:close/>
                <a:moveTo>
                  <a:pt x="113764" y="1289765"/>
                </a:moveTo>
                <a:lnTo>
                  <a:pt x="113484" y="1290709"/>
                </a:lnTo>
                <a:lnTo>
                  <a:pt x="117130" y="1293089"/>
                </a:lnTo>
                <a:lnTo>
                  <a:pt x="117499" y="1292024"/>
                </a:lnTo>
                <a:close/>
                <a:moveTo>
                  <a:pt x="123056" y="1288781"/>
                </a:moveTo>
                <a:lnTo>
                  <a:pt x="122832" y="1289406"/>
                </a:lnTo>
                <a:lnTo>
                  <a:pt x="122810" y="1289468"/>
                </a:lnTo>
                <a:lnTo>
                  <a:pt x="122713" y="1289737"/>
                </a:lnTo>
                <a:lnTo>
                  <a:pt x="123092" y="1289964"/>
                </a:lnTo>
                <a:lnTo>
                  <a:pt x="127525" y="1291557"/>
                </a:lnTo>
                <a:lnTo>
                  <a:pt x="127829" y="1290860"/>
                </a:lnTo>
                <a:lnTo>
                  <a:pt x="127832" y="1290853"/>
                </a:lnTo>
                <a:lnTo>
                  <a:pt x="125436" y="1290102"/>
                </a:lnTo>
                <a:close/>
                <a:moveTo>
                  <a:pt x="91411" y="1288402"/>
                </a:moveTo>
                <a:lnTo>
                  <a:pt x="91313" y="1289086"/>
                </a:lnTo>
                <a:lnTo>
                  <a:pt x="93548" y="1290669"/>
                </a:lnTo>
                <a:lnTo>
                  <a:pt x="93684" y="1289955"/>
                </a:lnTo>
                <a:lnTo>
                  <a:pt x="91734" y="1288622"/>
                </a:lnTo>
                <a:close/>
                <a:moveTo>
                  <a:pt x="201844" y="1286359"/>
                </a:moveTo>
                <a:lnTo>
                  <a:pt x="201216" y="1287289"/>
                </a:lnTo>
                <a:lnTo>
                  <a:pt x="205634" y="1287958"/>
                </a:lnTo>
                <a:lnTo>
                  <a:pt x="207545" y="1288247"/>
                </a:lnTo>
                <a:lnTo>
                  <a:pt x="207973" y="1288312"/>
                </a:lnTo>
                <a:lnTo>
                  <a:pt x="208011" y="1288261"/>
                </a:lnTo>
                <a:lnTo>
                  <a:pt x="208728" y="1287301"/>
                </a:lnTo>
                <a:close/>
                <a:moveTo>
                  <a:pt x="223873" y="1285849"/>
                </a:moveTo>
                <a:lnTo>
                  <a:pt x="219060" y="1287483"/>
                </a:lnTo>
                <a:lnTo>
                  <a:pt x="214474" y="1287562"/>
                </a:lnTo>
                <a:lnTo>
                  <a:pt x="213336" y="1289123"/>
                </a:lnTo>
                <a:lnTo>
                  <a:pt x="216165" y="1289551"/>
                </a:lnTo>
                <a:lnTo>
                  <a:pt x="222502" y="1287525"/>
                </a:lnTo>
                <a:lnTo>
                  <a:pt x="223094" y="1286802"/>
                </a:lnTo>
                <a:lnTo>
                  <a:pt x="223862" y="1285862"/>
                </a:lnTo>
                <a:close/>
                <a:moveTo>
                  <a:pt x="107247" y="1285823"/>
                </a:moveTo>
                <a:lnTo>
                  <a:pt x="107075" y="1286526"/>
                </a:lnTo>
                <a:lnTo>
                  <a:pt x="108719" y="1287600"/>
                </a:lnTo>
                <a:lnTo>
                  <a:pt x="109533" y="1288131"/>
                </a:lnTo>
                <a:lnTo>
                  <a:pt x="109758" y="1287370"/>
                </a:lnTo>
                <a:lnTo>
                  <a:pt x="109765" y="1287346"/>
                </a:lnTo>
                <a:lnTo>
                  <a:pt x="107594" y="1286033"/>
                </a:lnTo>
                <a:close/>
                <a:moveTo>
                  <a:pt x="240550" y="1285648"/>
                </a:moveTo>
                <a:lnTo>
                  <a:pt x="239580" y="1285955"/>
                </a:lnTo>
                <a:lnTo>
                  <a:pt x="235590" y="1287221"/>
                </a:lnTo>
                <a:lnTo>
                  <a:pt x="237689" y="1286590"/>
                </a:lnTo>
                <a:lnTo>
                  <a:pt x="240444" y="1285761"/>
                </a:lnTo>
                <a:close/>
                <a:moveTo>
                  <a:pt x="191188" y="1284900"/>
                </a:moveTo>
                <a:lnTo>
                  <a:pt x="191044" y="1285131"/>
                </a:lnTo>
                <a:lnTo>
                  <a:pt x="190690" y="1285697"/>
                </a:lnTo>
                <a:lnTo>
                  <a:pt x="193263" y="1286086"/>
                </a:lnTo>
                <a:lnTo>
                  <a:pt x="193698" y="1286152"/>
                </a:lnTo>
                <a:lnTo>
                  <a:pt x="195463" y="1286419"/>
                </a:lnTo>
                <a:lnTo>
                  <a:pt x="196055" y="1285566"/>
                </a:lnTo>
                <a:close/>
                <a:moveTo>
                  <a:pt x="115331" y="1284493"/>
                </a:moveTo>
                <a:lnTo>
                  <a:pt x="115127" y="1285181"/>
                </a:lnTo>
                <a:lnTo>
                  <a:pt x="119052" y="1287538"/>
                </a:lnTo>
                <a:lnTo>
                  <a:pt x="119336" y="1286716"/>
                </a:lnTo>
                <a:lnTo>
                  <a:pt x="115335" y="1284495"/>
                </a:lnTo>
                <a:close/>
                <a:moveTo>
                  <a:pt x="84666" y="1283795"/>
                </a:moveTo>
                <a:lnTo>
                  <a:pt x="84616" y="1284342"/>
                </a:lnTo>
                <a:lnTo>
                  <a:pt x="87455" y="1286353"/>
                </a:lnTo>
                <a:lnTo>
                  <a:pt x="87540" y="1285758"/>
                </a:lnTo>
                <a:lnTo>
                  <a:pt x="86687" y="1285175"/>
                </a:lnTo>
                <a:close/>
                <a:moveTo>
                  <a:pt x="178217" y="1283125"/>
                </a:moveTo>
                <a:lnTo>
                  <a:pt x="177812" y="1283748"/>
                </a:lnTo>
                <a:lnTo>
                  <a:pt x="185349" y="1284889"/>
                </a:lnTo>
                <a:lnTo>
                  <a:pt x="185792" y="1284182"/>
                </a:lnTo>
                <a:lnTo>
                  <a:pt x="185804" y="1284163"/>
                </a:lnTo>
                <a:close/>
                <a:moveTo>
                  <a:pt x="296086" y="1281807"/>
                </a:moveTo>
                <a:lnTo>
                  <a:pt x="288583" y="1285125"/>
                </a:lnTo>
                <a:lnTo>
                  <a:pt x="273375" y="1293333"/>
                </a:lnTo>
                <a:lnTo>
                  <a:pt x="271441" y="1295052"/>
                </a:lnTo>
                <a:lnTo>
                  <a:pt x="271179" y="1295285"/>
                </a:lnTo>
                <a:lnTo>
                  <a:pt x="270714" y="1295697"/>
                </a:lnTo>
                <a:close/>
                <a:moveTo>
                  <a:pt x="318605" y="1281791"/>
                </a:moveTo>
                <a:lnTo>
                  <a:pt x="312223" y="1285213"/>
                </a:lnTo>
                <a:lnTo>
                  <a:pt x="306381" y="1288345"/>
                </a:lnTo>
                <a:lnTo>
                  <a:pt x="301888" y="1291031"/>
                </a:lnTo>
                <a:lnTo>
                  <a:pt x="313157" y="1285165"/>
                </a:lnTo>
                <a:close/>
                <a:moveTo>
                  <a:pt x="100168" y="1281541"/>
                </a:moveTo>
                <a:lnTo>
                  <a:pt x="100123" y="1281774"/>
                </a:lnTo>
                <a:lnTo>
                  <a:pt x="100096" y="1281912"/>
                </a:lnTo>
                <a:lnTo>
                  <a:pt x="100086" y="1281964"/>
                </a:lnTo>
                <a:lnTo>
                  <a:pt x="102633" y="1283627"/>
                </a:lnTo>
                <a:lnTo>
                  <a:pt x="102758" y="1283107"/>
                </a:lnTo>
                <a:close/>
                <a:moveTo>
                  <a:pt x="166625" y="1281538"/>
                </a:moveTo>
                <a:lnTo>
                  <a:pt x="166350" y="1282014"/>
                </a:lnTo>
                <a:lnTo>
                  <a:pt x="173899" y="1283156"/>
                </a:lnTo>
                <a:lnTo>
                  <a:pt x="174275" y="1282585"/>
                </a:lnTo>
                <a:lnTo>
                  <a:pt x="171423" y="1282195"/>
                </a:lnTo>
                <a:close/>
                <a:moveTo>
                  <a:pt x="213400" y="1281050"/>
                </a:moveTo>
                <a:lnTo>
                  <a:pt x="211285" y="1281089"/>
                </a:lnTo>
                <a:lnTo>
                  <a:pt x="213044" y="1281304"/>
                </a:lnTo>
                <a:lnTo>
                  <a:pt x="213150" y="1281317"/>
                </a:lnTo>
                <a:lnTo>
                  <a:pt x="213196" y="1281323"/>
                </a:lnTo>
                <a:close/>
                <a:moveTo>
                  <a:pt x="223323" y="1280865"/>
                </a:moveTo>
                <a:lnTo>
                  <a:pt x="219304" y="1280940"/>
                </a:lnTo>
                <a:lnTo>
                  <a:pt x="218548" y="1281976"/>
                </a:lnTo>
                <a:lnTo>
                  <a:pt x="219612" y="1282105"/>
                </a:lnTo>
                <a:close/>
                <a:moveTo>
                  <a:pt x="108495" y="1280698"/>
                </a:moveTo>
                <a:lnTo>
                  <a:pt x="108414" y="1281029"/>
                </a:lnTo>
                <a:lnTo>
                  <a:pt x="108389" y="1281135"/>
                </a:lnTo>
                <a:lnTo>
                  <a:pt x="109729" y="1281940"/>
                </a:lnTo>
                <a:lnTo>
                  <a:pt x="111114" y="1282771"/>
                </a:lnTo>
                <a:lnTo>
                  <a:pt x="111271" y="1282239"/>
                </a:lnTo>
                <a:close/>
                <a:moveTo>
                  <a:pt x="156280" y="1280122"/>
                </a:moveTo>
                <a:lnTo>
                  <a:pt x="156278" y="1280125"/>
                </a:lnTo>
                <a:lnTo>
                  <a:pt x="156109" y="1280464"/>
                </a:lnTo>
                <a:lnTo>
                  <a:pt x="162681" y="1281459"/>
                </a:lnTo>
                <a:lnTo>
                  <a:pt x="162692" y="1281438"/>
                </a:lnTo>
                <a:lnTo>
                  <a:pt x="162921" y="1281031"/>
                </a:lnTo>
                <a:close/>
                <a:moveTo>
                  <a:pt x="78925" y="1279875"/>
                </a:moveTo>
                <a:lnTo>
                  <a:pt x="78908" y="1280237"/>
                </a:lnTo>
                <a:lnTo>
                  <a:pt x="78905" y="1280297"/>
                </a:lnTo>
                <a:lnTo>
                  <a:pt x="80480" y="1281412"/>
                </a:lnTo>
                <a:lnTo>
                  <a:pt x="80524" y="1280967"/>
                </a:lnTo>
                <a:lnTo>
                  <a:pt x="80509" y="1280957"/>
                </a:lnTo>
                <a:close/>
                <a:moveTo>
                  <a:pt x="146592" y="1278796"/>
                </a:moveTo>
                <a:lnTo>
                  <a:pt x="146497" y="1279010"/>
                </a:lnTo>
                <a:lnTo>
                  <a:pt x="152590" y="1279932"/>
                </a:lnTo>
                <a:lnTo>
                  <a:pt x="152625" y="1279867"/>
                </a:lnTo>
                <a:lnTo>
                  <a:pt x="152747" y="1279638"/>
                </a:lnTo>
                <a:close/>
                <a:moveTo>
                  <a:pt x="229880" y="1278501"/>
                </a:moveTo>
                <a:lnTo>
                  <a:pt x="223462" y="1280819"/>
                </a:lnTo>
                <a:lnTo>
                  <a:pt x="229007" y="1278966"/>
                </a:lnTo>
                <a:lnTo>
                  <a:pt x="229686" y="1278739"/>
                </a:lnTo>
                <a:lnTo>
                  <a:pt x="229863" y="1278523"/>
                </a:lnTo>
                <a:close/>
                <a:moveTo>
                  <a:pt x="386271" y="1278192"/>
                </a:moveTo>
                <a:lnTo>
                  <a:pt x="380601" y="1281915"/>
                </a:lnTo>
                <a:lnTo>
                  <a:pt x="355812" y="1299163"/>
                </a:lnTo>
                <a:lnTo>
                  <a:pt x="340863" y="1308009"/>
                </a:lnTo>
                <a:lnTo>
                  <a:pt x="331921" y="1313881"/>
                </a:lnTo>
                <a:lnTo>
                  <a:pt x="322339" y="1318970"/>
                </a:lnTo>
                <a:lnTo>
                  <a:pt x="314652" y="1323518"/>
                </a:lnTo>
                <a:lnTo>
                  <a:pt x="309573" y="1326524"/>
                </a:lnTo>
                <a:lnTo>
                  <a:pt x="297961" y="1332269"/>
                </a:lnTo>
                <a:lnTo>
                  <a:pt x="291413" y="1335508"/>
                </a:lnTo>
                <a:lnTo>
                  <a:pt x="283974" y="1340917"/>
                </a:lnTo>
                <a:lnTo>
                  <a:pt x="289885" y="1338043"/>
                </a:lnTo>
                <a:lnTo>
                  <a:pt x="350442" y="1304046"/>
                </a:lnTo>
                <a:lnTo>
                  <a:pt x="350459" y="1304036"/>
                </a:lnTo>
                <a:lnTo>
                  <a:pt x="350462" y="1304034"/>
                </a:lnTo>
                <a:lnTo>
                  <a:pt x="350484" y="1304019"/>
                </a:lnTo>
                <a:lnTo>
                  <a:pt x="384621" y="1279428"/>
                </a:lnTo>
                <a:lnTo>
                  <a:pt x="385313" y="1278909"/>
                </a:lnTo>
                <a:lnTo>
                  <a:pt x="385832" y="1278521"/>
                </a:lnTo>
                <a:close/>
                <a:moveTo>
                  <a:pt x="248089" y="1277625"/>
                </a:moveTo>
                <a:lnTo>
                  <a:pt x="231017" y="1283423"/>
                </a:lnTo>
                <a:lnTo>
                  <a:pt x="229488" y="1285292"/>
                </a:lnTo>
                <a:lnTo>
                  <a:pt x="239359" y="1282136"/>
                </a:lnTo>
                <a:lnTo>
                  <a:pt x="245779" y="1280083"/>
                </a:lnTo>
                <a:close/>
                <a:moveTo>
                  <a:pt x="281118" y="1277516"/>
                </a:moveTo>
                <a:lnTo>
                  <a:pt x="278608" y="1278367"/>
                </a:lnTo>
                <a:lnTo>
                  <a:pt x="271181" y="1282380"/>
                </a:lnTo>
                <a:lnTo>
                  <a:pt x="263074" y="1285950"/>
                </a:lnTo>
                <a:lnTo>
                  <a:pt x="262648" y="1286362"/>
                </a:lnTo>
                <a:lnTo>
                  <a:pt x="262267" y="1286730"/>
                </a:lnTo>
                <a:lnTo>
                  <a:pt x="260380" y="1288554"/>
                </a:lnTo>
                <a:lnTo>
                  <a:pt x="265665" y="1286379"/>
                </a:lnTo>
                <a:close/>
                <a:moveTo>
                  <a:pt x="137609" y="1277296"/>
                </a:moveTo>
                <a:lnTo>
                  <a:pt x="137474" y="1277645"/>
                </a:lnTo>
                <a:lnTo>
                  <a:pt x="142176" y="1278356"/>
                </a:lnTo>
                <a:lnTo>
                  <a:pt x="142221" y="1278252"/>
                </a:lnTo>
                <a:lnTo>
                  <a:pt x="142244" y="1278201"/>
                </a:lnTo>
                <a:lnTo>
                  <a:pt x="138535" y="1277693"/>
                </a:lnTo>
                <a:close/>
                <a:moveTo>
                  <a:pt x="93015" y="1277214"/>
                </a:moveTo>
                <a:lnTo>
                  <a:pt x="93001" y="1277312"/>
                </a:lnTo>
                <a:lnTo>
                  <a:pt x="92998" y="1277333"/>
                </a:lnTo>
                <a:lnTo>
                  <a:pt x="92997" y="1277338"/>
                </a:lnTo>
                <a:lnTo>
                  <a:pt x="94840" y="1278540"/>
                </a:lnTo>
                <a:lnTo>
                  <a:pt x="95535" y="1278994"/>
                </a:lnTo>
                <a:lnTo>
                  <a:pt x="95753" y="1279137"/>
                </a:lnTo>
                <a:lnTo>
                  <a:pt x="95798" y="1278902"/>
                </a:lnTo>
                <a:lnTo>
                  <a:pt x="95799" y="1278898"/>
                </a:lnTo>
                <a:lnTo>
                  <a:pt x="94554" y="1278145"/>
                </a:lnTo>
                <a:close/>
                <a:moveTo>
                  <a:pt x="101122" y="1276605"/>
                </a:moveTo>
                <a:lnTo>
                  <a:pt x="101093" y="1276754"/>
                </a:lnTo>
                <a:lnTo>
                  <a:pt x="103879" y="1278427"/>
                </a:lnTo>
                <a:lnTo>
                  <a:pt x="103941" y="1278170"/>
                </a:lnTo>
                <a:close/>
                <a:moveTo>
                  <a:pt x="361368" y="1276000"/>
                </a:moveTo>
                <a:lnTo>
                  <a:pt x="347250" y="1284729"/>
                </a:lnTo>
                <a:lnTo>
                  <a:pt x="347210" y="1284758"/>
                </a:lnTo>
                <a:lnTo>
                  <a:pt x="345717" y="1285826"/>
                </a:lnTo>
                <a:lnTo>
                  <a:pt x="350704" y="1282777"/>
                </a:lnTo>
                <a:lnTo>
                  <a:pt x="358749" y="1277857"/>
                </a:lnTo>
                <a:lnTo>
                  <a:pt x="360066" y="1276923"/>
                </a:lnTo>
                <a:lnTo>
                  <a:pt x="360690" y="1276481"/>
                </a:lnTo>
                <a:close/>
                <a:moveTo>
                  <a:pt x="271179" y="1275935"/>
                </a:moveTo>
                <a:lnTo>
                  <a:pt x="249493" y="1282812"/>
                </a:lnTo>
                <a:lnTo>
                  <a:pt x="249396" y="1282915"/>
                </a:lnTo>
                <a:lnTo>
                  <a:pt x="249192" y="1283131"/>
                </a:lnTo>
                <a:lnTo>
                  <a:pt x="269112" y="1277141"/>
                </a:lnTo>
                <a:close/>
                <a:moveTo>
                  <a:pt x="218279" y="1274520"/>
                </a:moveTo>
                <a:lnTo>
                  <a:pt x="214799" y="1274624"/>
                </a:lnTo>
                <a:lnTo>
                  <a:pt x="211586" y="1274721"/>
                </a:lnTo>
                <a:lnTo>
                  <a:pt x="212346" y="1274790"/>
                </a:lnTo>
                <a:lnTo>
                  <a:pt x="217159" y="1275226"/>
                </a:lnTo>
                <a:lnTo>
                  <a:pt x="217714" y="1275277"/>
                </a:lnTo>
                <a:close/>
                <a:moveTo>
                  <a:pt x="1235384" y="1274255"/>
                </a:moveTo>
                <a:lnTo>
                  <a:pt x="1237346" y="1282104"/>
                </a:lnTo>
                <a:lnTo>
                  <a:pt x="1242599" y="1294146"/>
                </a:lnTo>
                <a:lnTo>
                  <a:pt x="1237897" y="1282242"/>
                </a:lnTo>
                <a:close/>
                <a:moveTo>
                  <a:pt x="227199" y="1274252"/>
                </a:moveTo>
                <a:lnTo>
                  <a:pt x="224113" y="1274345"/>
                </a:lnTo>
                <a:lnTo>
                  <a:pt x="223789" y="1274790"/>
                </a:lnTo>
                <a:lnTo>
                  <a:pt x="223088" y="1275751"/>
                </a:lnTo>
                <a:lnTo>
                  <a:pt x="223902" y="1275454"/>
                </a:lnTo>
                <a:close/>
                <a:moveTo>
                  <a:pt x="128437" y="1273369"/>
                </a:moveTo>
                <a:lnTo>
                  <a:pt x="128380" y="1273536"/>
                </a:lnTo>
                <a:lnTo>
                  <a:pt x="133516" y="1275964"/>
                </a:lnTo>
                <a:lnTo>
                  <a:pt x="133639" y="1275597"/>
                </a:lnTo>
                <a:lnTo>
                  <a:pt x="130655" y="1274319"/>
                </a:lnTo>
                <a:lnTo>
                  <a:pt x="130314" y="1274173"/>
                </a:lnTo>
                <a:close/>
                <a:moveTo>
                  <a:pt x="271925" y="1271724"/>
                </a:moveTo>
                <a:lnTo>
                  <a:pt x="256426" y="1275486"/>
                </a:lnTo>
                <a:lnTo>
                  <a:pt x="254807" y="1277197"/>
                </a:lnTo>
                <a:lnTo>
                  <a:pt x="257391" y="1276371"/>
                </a:lnTo>
                <a:close/>
                <a:moveTo>
                  <a:pt x="124103" y="1271514"/>
                </a:moveTo>
                <a:lnTo>
                  <a:pt x="124489" y="1271697"/>
                </a:lnTo>
                <a:lnTo>
                  <a:pt x="124491" y="1271691"/>
                </a:lnTo>
                <a:lnTo>
                  <a:pt x="124495" y="1271682"/>
                </a:lnTo>
                <a:lnTo>
                  <a:pt x="124406" y="1271644"/>
                </a:lnTo>
                <a:close/>
                <a:moveTo>
                  <a:pt x="236808" y="1270654"/>
                </a:moveTo>
                <a:lnTo>
                  <a:pt x="232001" y="1272502"/>
                </a:lnTo>
                <a:lnTo>
                  <a:pt x="236682" y="1270796"/>
                </a:lnTo>
                <a:close/>
                <a:moveTo>
                  <a:pt x="307118" y="1268704"/>
                </a:moveTo>
                <a:lnTo>
                  <a:pt x="306974" y="1268753"/>
                </a:lnTo>
                <a:lnTo>
                  <a:pt x="305388" y="1269290"/>
                </a:lnTo>
                <a:lnTo>
                  <a:pt x="304285" y="1269664"/>
                </a:lnTo>
                <a:lnTo>
                  <a:pt x="270479" y="1289190"/>
                </a:lnTo>
                <a:lnTo>
                  <a:pt x="290915" y="1277763"/>
                </a:lnTo>
                <a:close/>
                <a:moveTo>
                  <a:pt x="141453" y="1267411"/>
                </a:moveTo>
                <a:lnTo>
                  <a:pt x="141390" y="1267573"/>
                </a:lnTo>
                <a:lnTo>
                  <a:pt x="144051" y="1268593"/>
                </a:lnTo>
                <a:lnTo>
                  <a:pt x="145129" y="1268691"/>
                </a:lnTo>
                <a:close/>
                <a:moveTo>
                  <a:pt x="224336" y="1266779"/>
                </a:moveTo>
                <a:lnTo>
                  <a:pt x="214591" y="1267475"/>
                </a:lnTo>
                <a:lnTo>
                  <a:pt x="214190" y="1268069"/>
                </a:lnTo>
                <a:lnTo>
                  <a:pt x="214135" y="1268150"/>
                </a:lnTo>
                <a:lnTo>
                  <a:pt x="214094" y="1268211"/>
                </a:lnTo>
                <a:lnTo>
                  <a:pt x="222741" y="1268724"/>
                </a:lnTo>
                <a:close/>
                <a:moveTo>
                  <a:pt x="248421" y="1266517"/>
                </a:moveTo>
                <a:lnTo>
                  <a:pt x="247042" y="1266717"/>
                </a:lnTo>
                <a:lnTo>
                  <a:pt x="245048" y="1267484"/>
                </a:lnTo>
                <a:lnTo>
                  <a:pt x="244704" y="1267872"/>
                </a:lnTo>
                <a:close/>
                <a:moveTo>
                  <a:pt x="136157" y="1265567"/>
                </a:moveTo>
                <a:lnTo>
                  <a:pt x="136275" y="1265612"/>
                </a:lnTo>
                <a:lnTo>
                  <a:pt x="136902" y="1265853"/>
                </a:lnTo>
                <a:lnTo>
                  <a:pt x="136910" y="1265829"/>
                </a:lnTo>
                <a:close/>
                <a:moveTo>
                  <a:pt x="1352309" y="1264729"/>
                </a:moveTo>
                <a:lnTo>
                  <a:pt x="1365028" y="1268593"/>
                </a:lnTo>
                <a:cubicBezTo>
                  <a:pt x="1374267" y="1270937"/>
                  <a:pt x="1380334" y="1272454"/>
                  <a:pt x="1381713" y="1277556"/>
                </a:cubicBezTo>
                <a:cubicBezTo>
                  <a:pt x="1385078" y="1291139"/>
                  <a:pt x="1387339" y="1304973"/>
                  <a:pt x="1388469" y="1318921"/>
                </a:cubicBezTo>
                <a:cubicBezTo>
                  <a:pt x="1389725" y="1332157"/>
                  <a:pt x="1391654" y="1345320"/>
                  <a:pt x="1394260" y="1358357"/>
                </a:cubicBezTo>
                <a:lnTo>
                  <a:pt x="1427239" y="1457292"/>
                </a:lnTo>
                <a:lnTo>
                  <a:pt x="1397432" y="1357803"/>
                </a:lnTo>
                <a:cubicBezTo>
                  <a:pt x="1394854" y="1344132"/>
                  <a:pt x="1393102" y="1330319"/>
                  <a:pt x="1392193" y="1316438"/>
                </a:cubicBezTo>
                <a:cubicBezTo>
                  <a:pt x="1391310" y="1302506"/>
                  <a:pt x="1389269" y="1288672"/>
                  <a:pt x="1386126" y="1275072"/>
                </a:cubicBezTo>
                <a:cubicBezTo>
                  <a:pt x="1386126" y="1273005"/>
                  <a:pt x="1379782" y="1271763"/>
                  <a:pt x="1373164" y="1270385"/>
                </a:cubicBezTo>
                <a:close/>
                <a:moveTo>
                  <a:pt x="366742" y="1264600"/>
                </a:moveTo>
                <a:lnTo>
                  <a:pt x="366688" y="1264640"/>
                </a:lnTo>
                <a:lnTo>
                  <a:pt x="366638" y="1264676"/>
                </a:lnTo>
                <a:lnTo>
                  <a:pt x="352052" y="1273861"/>
                </a:lnTo>
                <a:lnTo>
                  <a:pt x="343342" y="1279852"/>
                </a:lnTo>
                <a:lnTo>
                  <a:pt x="333989" y="1285235"/>
                </a:lnTo>
                <a:lnTo>
                  <a:pt x="330348" y="1287528"/>
                </a:lnTo>
                <a:lnTo>
                  <a:pt x="321535" y="1293078"/>
                </a:lnTo>
                <a:lnTo>
                  <a:pt x="311775" y="1298021"/>
                </a:lnTo>
                <a:lnTo>
                  <a:pt x="293887" y="1308317"/>
                </a:lnTo>
                <a:lnTo>
                  <a:pt x="293858" y="1308338"/>
                </a:lnTo>
                <a:lnTo>
                  <a:pt x="298366" y="1306110"/>
                </a:lnTo>
                <a:lnTo>
                  <a:pt x="307168" y="1301759"/>
                </a:lnTo>
                <a:lnTo>
                  <a:pt x="357248" y="1271749"/>
                </a:lnTo>
                <a:lnTo>
                  <a:pt x="364528" y="1266525"/>
                </a:lnTo>
                <a:close/>
                <a:moveTo>
                  <a:pt x="1372811" y="1264522"/>
                </a:moveTo>
                <a:lnTo>
                  <a:pt x="1373578" y="1264732"/>
                </a:lnTo>
                <a:cubicBezTo>
                  <a:pt x="1382817" y="1266524"/>
                  <a:pt x="1388884" y="1267902"/>
                  <a:pt x="1390124" y="1272728"/>
                </a:cubicBezTo>
                <a:cubicBezTo>
                  <a:pt x="1393391" y="1286731"/>
                  <a:pt x="1395460" y="1300984"/>
                  <a:pt x="1396329" y="1315335"/>
                </a:cubicBezTo>
                <a:cubicBezTo>
                  <a:pt x="1397267" y="1328886"/>
                  <a:pt x="1398976" y="1342375"/>
                  <a:pt x="1401430" y="1355736"/>
                </a:cubicBezTo>
                <a:lnTo>
                  <a:pt x="1434153" y="1463404"/>
                </a:lnTo>
                <a:lnTo>
                  <a:pt x="1434708" y="1463366"/>
                </a:lnTo>
                <a:lnTo>
                  <a:pt x="1404878" y="1354218"/>
                </a:lnTo>
                <a:cubicBezTo>
                  <a:pt x="1402630" y="1340520"/>
                  <a:pt x="1401113" y="1326713"/>
                  <a:pt x="1400327" y="1312852"/>
                </a:cubicBezTo>
                <a:cubicBezTo>
                  <a:pt x="1399748" y="1298523"/>
                  <a:pt x="1397942" y="1284270"/>
                  <a:pt x="1394950" y="1270245"/>
                </a:cubicBezTo>
                <a:cubicBezTo>
                  <a:pt x="1394950" y="1268591"/>
                  <a:pt x="1388332" y="1267625"/>
                  <a:pt x="1382265" y="1266661"/>
                </a:cubicBezTo>
                <a:close/>
                <a:moveTo>
                  <a:pt x="305372" y="1263606"/>
                </a:moveTo>
                <a:lnTo>
                  <a:pt x="305068" y="1263679"/>
                </a:lnTo>
                <a:lnTo>
                  <a:pt x="304855" y="1263731"/>
                </a:lnTo>
                <a:lnTo>
                  <a:pt x="299619" y="1266906"/>
                </a:lnTo>
                <a:close/>
                <a:moveTo>
                  <a:pt x="277457" y="1262298"/>
                </a:moveTo>
                <a:lnTo>
                  <a:pt x="272945" y="1262953"/>
                </a:lnTo>
                <a:lnTo>
                  <a:pt x="268377" y="1264602"/>
                </a:lnTo>
                <a:lnTo>
                  <a:pt x="237807" y="1275639"/>
                </a:lnTo>
                <a:lnTo>
                  <a:pt x="237320" y="1276188"/>
                </a:lnTo>
                <a:lnTo>
                  <a:pt x="275730" y="1263353"/>
                </a:lnTo>
                <a:close/>
                <a:moveTo>
                  <a:pt x="228824" y="1261304"/>
                </a:moveTo>
                <a:lnTo>
                  <a:pt x="228272" y="1261336"/>
                </a:lnTo>
                <a:lnTo>
                  <a:pt x="218640" y="1261886"/>
                </a:lnTo>
                <a:lnTo>
                  <a:pt x="218565" y="1261985"/>
                </a:lnTo>
                <a:lnTo>
                  <a:pt x="218423" y="1262172"/>
                </a:lnTo>
                <a:lnTo>
                  <a:pt x="218908" y="1262186"/>
                </a:lnTo>
                <a:lnTo>
                  <a:pt x="223509" y="1262315"/>
                </a:lnTo>
                <a:lnTo>
                  <a:pt x="227895" y="1262438"/>
                </a:lnTo>
                <a:lnTo>
                  <a:pt x="227909" y="1262420"/>
                </a:lnTo>
                <a:lnTo>
                  <a:pt x="228414" y="1261804"/>
                </a:lnTo>
                <a:close/>
                <a:moveTo>
                  <a:pt x="292025" y="1260181"/>
                </a:moveTo>
                <a:lnTo>
                  <a:pt x="291967" y="1260189"/>
                </a:lnTo>
                <a:lnTo>
                  <a:pt x="291836" y="1260208"/>
                </a:lnTo>
                <a:lnTo>
                  <a:pt x="290080" y="1260463"/>
                </a:lnTo>
                <a:lnTo>
                  <a:pt x="285978" y="1262837"/>
                </a:lnTo>
                <a:lnTo>
                  <a:pt x="284291" y="1263813"/>
                </a:lnTo>
                <a:lnTo>
                  <a:pt x="284717" y="1263709"/>
                </a:lnTo>
                <a:lnTo>
                  <a:pt x="287078" y="1263131"/>
                </a:lnTo>
                <a:close/>
                <a:moveTo>
                  <a:pt x="254181" y="1258655"/>
                </a:moveTo>
                <a:lnTo>
                  <a:pt x="249977" y="1258823"/>
                </a:lnTo>
                <a:lnTo>
                  <a:pt x="231746" y="1266249"/>
                </a:lnTo>
                <a:lnTo>
                  <a:pt x="230791" y="1266317"/>
                </a:lnTo>
                <a:lnTo>
                  <a:pt x="230407" y="1266769"/>
                </a:lnTo>
                <a:lnTo>
                  <a:pt x="229016" y="1268407"/>
                </a:lnTo>
                <a:lnTo>
                  <a:pt x="229027" y="1268402"/>
                </a:lnTo>
                <a:lnTo>
                  <a:pt x="243880" y="1262647"/>
                </a:lnTo>
                <a:lnTo>
                  <a:pt x="243880" y="1261697"/>
                </a:lnTo>
                <a:lnTo>
                  <a:pt x="245120" y="1261697"/>
                </a:lnTo>
                <a:lnTo>
                  <a:pt x="247035" y="1261424"/>
                </a:lnTo>
                <a:lnTo>
                  <a:pt x="248439" y="1260880"/>
                </a:lnTo>
                <a:close/>
                <a:moveTo>
                  <a:pt x="1371539" y="1258016"/>
                </a:moveTo>
                <a:lnTo>
                  <a:pt x="1382954" y="1260594"/>
                </a:lnTo>
                <a:cubicBezTo>
                  <a:pt x="1392467" y="1262110"/>
                  <a:pt x="1398120" y="1263075"/>
                  <a:pt x="1399362" y="1267764"/>
                </a:cubicBezTo>
                <a:cubicBezTo>
                  <a:pt x="1402465" y="1282052"/>
                  <a:pt x="1404312" y="1296586"/>
                  <a:pt x="1404878" y="1311197"/>
                </a:cubicBezTo>
                <a:cubicBezTo>
                  <a:pt x="1405649" y="1325058"/>
                  <a:pt x="1407167" y="1338867"/>
                  <a:pt x="1409428" y="1352563"/>
                </a:cubicBezTo>
                <a:lnTo>
                  <a:pt x="1438734" y="1458246"/>
                </a:lnTo>
                <a:lnTo>
                  <a:pt x="1412323" y="1350359"/>
                </a:lnTo>
                <a:cubicBezTo>
                  <a:pt x="1410241" y="1336236"/>
                  <a:pt x="1408903" y="1322015"/>
                  <a:pt x="1408324" y="1307751"/>
                </a:cubicBezTo>
                <a:cubicBezTo>
                  <a:pt x="1408048" y="1293208"/>
                  <a:pt x="1406476" y="1278722"/>
                  <a:pt x="1403635" y="1264456"/>
                </a:cubicBezTo>
                <a:cubicBezTo>
                  <a:pt x="1403635" y="1263215"/>
                  <a:pt x="1396465" y="1262387"/>
                  <a:pt x="1391502" y="1261698"/>
                </a:cubicBezTo>
                <a:close/>
                <a:moveTo>
                  <a:pt x="271262" y="1257972"/>
                </a:moveTo>
                <a:lnTo>
                  <a:pt x="269890" y="1258027"/>
                </a:lnTo>
                <a:lnTo>
                  <a:pt x="269607" y="1258038"/>
                </a:lnTo>
                <a:lnTo>
                  <a:pt x="269548" y="1258061"/>
                </a:lnTo>
                <a:lnTo>
                  <a:pt x="268909" y="1258307"/>
                </a:lnTo>
                <a:lnTo>
                  <a:pt x="270278" y="1258112"/>
                </a:lnTo>
                <a:close/>
                <a:moveTo>
                  <a:pt x="217018" y="1255877"/>
                </a:moveTo>
                <a:lnTo>
                  <a:pt x="209108" y="1256439"/>
                </a:lnTo>
                <a:lnTo>
                  <a:pt x="209101" y="1256449"/>
                </a:lnTo>
                <a:lnTo>
                  <a:pt x="209097" y="1256454"/>
                </a:lnTo>
                <a:lnTo>
                  <a:pt x="209095" y="1256457"/>
                </a:lnTo>
                <a:lnTo>
                  <a:pt x="216586" y="1256457"/>
                </a:lnTo>
                <a:lnTo>
                  <a:pt x="216862" y="1256087"/>
                </a:lnTo>
                <a:close/>
                <a:moveTo>
                  <a:pt x="234188" y="1254656"/>
                </a:moveTo>
                <a:lnTo>
                  <a:pt x="223561" y="1255412"/>
                </a:lnTo>
                <a:lnTo>
                  <a:pt x="222767" y="1256457"/>
                </a:lnTo>
                <a:lnTo>
                  <a:pt x="232798" y="1256457"/>
                </a:lnTo>
                <a:lnTo>
                  <a:pt x="233815" y="1255217"/>
                </a:lnTo>
                <a:close/>
                <a:moveTo>
                  <a:pt x="254183" y="1253104"/>
                </a:moveTo>
                <a:lnTo>
                  <a:pt x="253584" y="1253366"/>
                </a:lnTo>
                <a:lnTo>
                  <a:pt x="253639" y="1253365"/>
                </a:lnTo>
                <a:lnTo>
                  <a:pt x="253682" y="1253363"/>
                </a:lnTo>
                <a:lnTo>
                  <a:pt x="254166" y="1253167"/>
                </a:lnTo>
                <a:lnTo>
                  <a:pt x="254303" y="1253112"/>
                </a:lnTo>
                <a:close/>
                <a:moveTo>
                  <a:pt x="333457" y="1252815"/>
                </a:moveTo>
                <a:lnTo>
                  <a:pt x="322021" y="1259420"/>
                </a:lnTo>
                <a:lnTo>
                  <a:pt x="323025" y="1259077"/>
                </a:lnTo>
                <a:close/>
                <a:moveTo>
                  <a:pt x="1339270" y="1252555"/>
                </a:moveTo>
                <a:lnTo>
                  <a:pt x="1349861" y="1258251"/>
                </a:lnTo>
                <a:lnTo>
                  <a:pt x="1352386" y="1258941"/>
                </a:lnTo>
                <a:lnTo>
                  <a:pt x="1346288" y="1255972"/>
                </a:lnTo>
                <a:lnTo>
                  <a:pt x="1341454" y="1253618"/>
                </a:lnTo>
                <a:close/>
                <a:moveTo>
                  <a:pt x="243826" y="1252447"/>
                </a:moveTo>
                <a:lnTo>
                  <a:pt x="241258" y="1253621"/>
                </a:lnTo>
                <a:lnTo>
                  <a:pt x="240935" y="1253769"/>
                </a:lnTo>
                <a:lnTo>
                  <a:pt x="240840" y="1253812"/>
                </a:lnTo>
                <a:lnTo>
                  <a:pt x="241216" y="1253799"/>
                </a:lnTo>
                <a:lnTo>
                  <a:pt x="241273" y="1253797"/>
                </a:lnTo>
                <a:lnTo>
                  <a:pt x="241420" y="1253792"/>
                </a:lnTo>
                <a:lnTo>
                  <a:pt x="243250" y="1252991"/>
                </a:lnTo>
                <a:lnTo>
                  <a:pt x="244409" y="1252484"/>
                </a:lnTo>
                <a:close/>
                <a:moveTo>
                  <a:pt x="1233956" y="1251636"/>
                </a:moveTo>
                <a:lnTo>
                  <a:pt x="1242586" y="1279070"/>
                </a:lnTo>
                <a:cubicBezTo>
                  <a:pt x="1246447" y="1289963"/>
                  <a:pt x="1249894" y="1298788"/>
                  <a:pt x="1253479" y="1306647"/>
                </a:cubicBezTo>
                <a:cubicBezTo>
                  <a:pt x="1256098" y="1312852"/>
                  <a:pt x="1258856" y="1318644"/>
                  <a:pt x="1261476" y="1324297"/>
                </a:cubicBezTo>
                <a:cubicBezTo>
                  <a:pt x="1264096" y="1329950"/>
                  <a:pt x="1266991" y="1336155"/>
                  <a:pt x="1269473" y="1341946"/>
                </a:cubicBezTo>
                <a:cubicBezTo>
                  <a:pt x="1277704" y="1362326"/>
                  <a:pt x="1287286" y="1382139"/>
                  <a:pt x="1298154" y="1401238"/>
                </a:cubicBezTo>
                <a:cubicBezTo>
                  <a:pt x="1306358" y="1415026"/>
                  <a:pt x="1314347" y="1426117"/>
                  <a:pt x="1321719" y="1435000"/>
                </a:cubicBezTo>
                <a:lnTo>
                  <a:pt x="1329313" y="1442840"/>
                </a:lnTo>
                <a:lnTo>
                  <a:pt x="1337436" y="1451226"/>
                </a:lnTo>
                <a:lnTo>
                  <a:pt x="1339113" y="1452114"/>
                </a:lnTo>
                <a:lnTo>
                  <a:pt x="1339950" y="1452371"/>
                </a:lnTo>
                <a:lnTo>
                  <a:pt x="1300636" y="1401239"/>
                </a:lnTo>
                <a:cubicBezTo>
                  <a:pt x="1290337" y="1381203"/>
                  <a:pt x="1281132" y="1360631"/>
                  <a:pt x="1273058" y="1339603"/>
                </a:cubicBezTo>
                <a:cubicBezTo>
                  <a:pt x="1269994" y="1332658"/>
                  <a:pt x="1266541" y="1325890"/>
                  <a:pt x="1262717" y="1319334"/>
                </a:cubicBezTo>
                <a:cubicBezTo>
                  <a:pt x="1260373" y="1315198"/>
                  <a:pt x="1257890" y="1310923"/>
                  <a:pt x="1255547" y="1305545"/>
                </a:cubicBezTo>
                <a:cubicBezTo>
                  <a:pt x="1251272" y="1297272"/>
                  <a:pt x="1247550" y="1288310"/>
                  <a:pt x="1243550" y="1278796"/>
                </a:cubicBezTo>
                <a:lnTo>
                  <a:pt x="1243550" y="1278107"/>
                </a:lnTo>
                <a:close/>
                <a:moveTo>
                  <a:pt x="1326141" y="1251628"/>
                </a:moveTo>
                <a:lnTo>
                  <a:pt x="1343243" y="1261975"/>
                </a:lnTo>
                <a:lnTo>
                  <a:pt x="1348261" y="1263499"/>
                </a:lnTo>
                <a:lnTo>
                  <a:pt x="1345712" y="1262132"/>
                </a:lnTo>
                <a:close/>
                <a:moveTo>
                  <a:pt x="404558" y="1251143"/>
                </a:moveTo>
                <a:lnTo>
                  <a:pt x="401246" y="1253493"/>
                </a:lnTo>
                <a:lnTo>
                  <a:pt x="391351" y="1260732"/>
                </a:lnTo>
                <a:lnTo>
                  <a:pt x="389034" y="1262289"/>
                </a:lnTo>
                <a:lnTo>
                  <a:pt x="388665" y="1262635"/>
                </a:lnTo>
                <a:lnTo>
                  <a:pt x="388363" y="1262918"/>
                </a:lnTo>
                <a:lnTo>
                  <a:pt x="391351" y="1260732"/>
                </a:lnTo>
                <a:lnTo>
                  <a:pt x="399132" y="1255498"/>
                </a:lnTo>
                <a:close/>
                <a:moveTo>
                  <a:pt x="1412561" y="1249051"/>
                </a:moveTo>
                <a:lnTo>
                  <a:pt x="1425286" y="1252459"/>
                </a:lnTo>
                <a:lnTo>
                  <a:pt x="1425286" y="1253287"/>
                </a:lnTo>
                <a:lnTo>
                  <a:pt x="1425286" y="1260181"/>
                </a:lnTo>
                <a:cubicBezTo>
                  <a:pt x="1426250" y="1283897"/>
                  <a:pt x="1427353" y="1313543"/>
                  <a:pt x="1431351" y="1342912"/>
                </a:cubicBezTo>
                <a:lnTo>
                  <a:pt x="1455594" y="1462227"/>
                </a:lnTo>
                <a:lnTo>
                  <a:pt x="1456861" y="1462046"/>
                </a:lnTo>
                <a:cubicBezTo>
                  <a:pt x="1446823" y="1421908"/>
                  <a:pt x="1439184" y="1381203"/>
                  <a:pt x="1433972" y="1340155"/>
                </a:cubicBezTo>
                <a:cubicBezTo>
                  <a:pt x="1430249" y="1307751"/>
                  <a:pt x="1429560" y="1274659"/>
                  <a:pt x="1429007" y="1250391"/>
                </a:cubicBezTo>
                <a:lnTo>
                  <a:pt x="1429007" y="1249564"/>
                </a:lnTo>
                <a:cubicBezTo>
                  <a:pt x="1425520" y="1249332"/>
                  <a:pt x="1422016" y="1249332"/>
                  <a:pt x="1418528" y="1249564"/>
                </a:cubicBezTo>
                <a:close/>
                <a:moveTo>
                  <a:pt x="334238" y="1246292"/>
                </a:moveTo>
                <a:lnTo>
                  <a:pt x="332731" y="1246869"/>
                </a:lnTo>
                <a:lnTo>
                  <a:pt x="332572" y="1246929"/>
                </a:lnTo>
                <a:lnTo>
                  <a:pt x="325798" y="1251036"/>
                </a:lnTo>
                <a:lnTo>
                  <a:pt x="329640" y="1249327"/>
                </a:lnTo>
                <a:close/>
                <a:moveTo>
                  <a:pt x="1241333" y="1245371"/>
                </a:moveTo>
                <a:lnTo>
                  <a:pt x="1253615" y="1274798"/>
                </a:lnTo>
                <a:lnTo>
                  <a:pt x="1254995" y="1277555"/>
                </a:lnTo>
                <a:cubicBezTo>
                  <a:pt x="1258617" y="1285581"/>
                  <a:pt x="1262669" y="1293405"/>
                  <a:pt x="1267129" y="1300997"/>
                </a:cubicBezTo>
                <a:cubicBezTo>
                  <a:pt x="1269611" y="1305132"/>
                  <a:pt x="1272093" y="1308856"/>
                  <a:pt x="1274436" y="1312440"/>
                </a:cubicBezTo>
                <a:cubicBezTo>
                  <a:pt x="1279166" y="1319008"/>
                  <a:pt x="1283229" y="1326027"/>
                  <a:pt x="1286570" y="1333399"/>
                </a:cubicBezTo>
                <a:lnTo>
                  <a:pt x="1292500" y="1348704"/>
                </a:lnTo>
                <a:cubicBezTo>
                  <a:pt x="1299256" y="1366079"/>
                  <a:pt x="1306288" y="1382349"/>
                  <a:pt x="1312769" y="1396137"/>
                </a:cubicBezTo>
                <a:cubicBezTo>
                  <a:pt x="1320146" y="1410477"/>
                  <a:pt x="1327462" y="1422215"/>
                  <a:pt x="1334292" y="1431757"/>
                </a:cubicBezTo>
                <a:lnTo>
                  <a:pt x="1347680" y="1447913"/>
                </a:lnTo>
                <a:lnTo>
                  <a:pt x="1352894" y="1454205"/>
                </a:lnTo>
                <a:lnTo>
                  <a:pt x="1355050" y="1456130"/>
                </a:lnTo>
                <a:lnTo>
                  <a:pt x="1359702" y="1457050"/>
                </a:lnTo>
                <a:lnTo>
                  <a:pt x="1316629" y="1394345"/>
                </a:lnTo>
                <a:cubicBezTo>
                  <a:pt x="1310701" y="1381934"/>
                  <a:pt x="1305598" y="1367732"/>
                  <a:pt x="1300083" y="1352979"/>
                </a:cubicBezTo>
                <a:cubicBezTo>
                  <a:pt x="1297325" y="1345395"/>
                  <a:pt x="1294567" y="1337673"/>
                  <a:pt x="1291535" y="1329814"/>
                </a:cubicBezTo>
                <a:cubicBezTo>
                  <a:pt x="1288303" y="1322882"/>
                  <a:pt x="1284127" y="1316431"/>
                  <a:pt x="1279124" y="1310648"/>
                </a:cubicBezTo>
                <a:cubicBezTo>
                  <a:pt x="1276366" y="1307339"/>
                  <a:pt x="1273609" y="1303753"/>
                  <a:pt x="1270851" y="1299754"/>
                </a:cubicBezTo>
                <a:cubicBezTo>
                  <a:pt x="1265797" y="1292650"/>
                  <a:pt x="1261192" y="1285233"/>
                  <a:pt x="1257062" y="1277555"/>
                </a:cubicBezTo>
                <a:lnTo>
                  <a:pt x="1254719" y="1273832"/>
                </a:lnTo>
                <a:close/>
                <a:moveTo>
                  <a:pt x="1420996" y="1244216"/>
                </a:moveTo>
                <a:lnTo>
                  <a:pt x="1433972" y="1247219"/>
                </a:lnTo>
                <a:lnTo>
                  <a:pt x="1433972" y="1249702"/>
                </a:lnTo>
                <a:cubicBezTo>
                  <a:pt x="1433972" y="1273832"/>
                  <a:pt x="1435213" y="1306925"/>
                  <a:pt x="1438936" y="1339052"/>
                </a:cubicBezTo>
                <a:lnTo>
                  <a:pt x="1461261" y="1461567"/>
                </a:lnTo>
                <a:lnTo>
                  <a:pt x="1461685" y="1461495"/>
                </a:lnTo>
                <a:cubicBezTo>
                  <a:pt x="1452888" y="1420184"/>
                  <a:pt x="1446256" y="1378437"/>
                  <a:pt x="1441830" y="1336432"/>
                </a:cubicBezTo>
                <a:cubicBezTo>
                  <a:pt x="1439059" y="1305903"/>
                  <a:pt x="1437818" y="1275254"/>
                  <a:pt x="1438108" y="1244599"/>
                </a:cubicBezTo>
                <a:cubicBezTo>
                  <a:pt x="1434853" y="1244298"/>
                  <a:pt x="1431572" y="1244298"/>
                  <a:pt x="1428317" y="1244599"/>
                </a:cubicBezTo>
                <a:close/>
                <a:moveTo>
                  <a:pt x="1283309" y="1243959"/>
                </a:moveTo>
                <a:lnTo>
                  <a:pt x="1293052" y="1255770"/>
                </a:lnTo>
                <a:lnTo>
                  <a:pt x="1294569" y="1257286"/>
                </a:lnTo>
                <a:cubicBezTo>
                  <a:pt x="1301031" y="1264068"/>
                  <a:pt x="1308091" y="1270252"/>
                  <a:pt x="1315665" y="1275763"/>
                </a:cubicBezTo>
                <a:cubicBezTo>
                  <a:pt x="1320616" y="1278961"/>
                  <a:pt x="1325725" y="1281905"/>
                  <a:pt x="1330971" y="1284588"/>
                </a:cubicBezTo>
                <a:cubicBezTo>
                  <a:pt x="1338969" y="1288724"/>
                  <a:pt x="1344760" y="1292033"/>
                  <a:pt x="1347242" y="1298376"/>
                </a:cubicBezTo>
                <a:cubicBezTo>
                  <a:pt x="1350938" y="1310848"/>
                  <a:pt x="1353977" y="1323504"/>
                  <a:pt x="1356342" y="1336295"/>
                </a:cubicBezTo>
                <a:cubicBezTo>
                  <a:pt x="1358506" y="1348545"/>
                  <a:pt x="1361408" y="1360656"/>
                  <a:pt x="1365030" y="1372558"/>
                </a:cubicBezTo>
                <a:lnTo>
                  <a:pt x="1398284" y="1444088"/>
                </a:lnTo>
                <a:lnTo>
                  <a:pt x="1367785" y="1371317"/>
                </a:lnTo>
                <a:cubicBezTo>
                  <a:pt x="1364420" y="1358881"/>
                  <a:pt x="1361750" y="1346269"/>
                  <a:pt x="1359789" y="1333536"/>
                </a:cubicBezTo>
                <a:cubicBezTo>
                  <a:pt x="1357863" y="1320548"/>
                  <a:pt x="1355100" y="1307697"/>
                  <a:pt x="1351515" y="1295065"/>
                </a:cubicBezTo>
                <a:cubicBezTo>
                  <a:pt x="1350273" y="1291481"/>
                  <a:pt x="1344897" y="1289137"/>
                  <a:pt x="1337727" y="1285828"/>
                </a:cubicBezTo>
                <a:cubicBezTo>
                  <a:pt x="1331748" y="1283374"/>
                  <a:pt x="1325943" y="1280520"/>
                  <a:pt x="1320352" y="1277278"/>
                </a:cubicBezTo>
                <a:cubicBezTo>
                  <a:pt x="1311632" y="1271472"/>
                  <a:pt x="1303504" y="1264822"/>
                  <a:pt x="1296085" y="1257423"/>
                </a:cubicBezTo>
                <a:lnTo>
                  <a:pt x="1295258" y="1257423"/>
                </a:lnTo>
                <a:close/>
                <a:moveTo>
                  <a:pt x="1276106" y="1243739"/>
                </a:moveTo>
                <a:lnTo>
                  <a:pt x="1287398" y="1258528"/>
                </a:lnTo>
                <a:lnTo>
                  <a:pt x="1289467" y="1260734"/>
                </a:lnTo>
                <a:cubicBezTo>
                  <a:pt x="1295371" y="1267465"/>
                  <a:pt x="1301828" y="1273692"/>
                  <a:pt x="1308771" y="1279348"/>
                </a:cubicBezTo>
                <a:cubicBezTo>
                  <a:pt x="1313180" y="1282654"/>
                  <a:pt x="1317786" y="1285694"/>
                  <a:pt x="1322559" y="1288449"/>
                </a:cubicBezTo>
                <a:cubicBezTo>
                  <a:pt x="1330418" y="1293136"/>
                  <a:pt x="1336348" y="1296859"/>
                  <a:pt x="1338554" y="1303064"/>
                </a:cubicBezTo>
                <a:cubicBezTo>
                  <a:pt x="1342356" y="1315072"/>
                  <a:pt x="1345532" y="1327268"/>
                  <a:pt x="1348068" y="1339605"/>
                </a:cubicBezTo>
                <a:cubicBezTo>
                  <a:pt x="1350574" y="1351844"/>
                  <a:pt x="1353703" y="1363948"/>
                  <a:pt x="1357444" y="1375868"/>
                </a:cubicBezTo>
                <a:lnTo>
                  <a:pt x="1397572" y="1455638"/>
                </a:lnTo>
                <a:lnTo>
                  <a:pt x="1360203" y="1373799"/>
                </a:lnTo>
                <a:cubicBezTo>
                  <a:pt x="1356614" y="1361869"/>
                  <a:pt x="1353624" y="1349766"/>
                  <a:pt x="1351241" y="1337536"/>
                </a:cubicBezTo>
                <a:cubicBezTo>
                  <a:pt x="1348982" y="1324929"/>
                  <a:pt x="1346035" y="1312455"/>
                  <a:pt x="1342416" y="1300169"/>
                </a:cubicBezTo>
                <a:cubicBezTo>
                  <a:pt x="1341036" y="1296170"/>
                  <a:pt x="1335798" y="1293413"/>
                  <a:pt x="1328627" y="1289552"/>
                </a:cubicBezTo>
                <a:cubicBezTo>
                  <a:pt x="1323939" y="1287069"/>
                  <a:pt x="1318562" y="1284311"/>
                  <a:pt x="1312908" y="1280590"/>
                </a:cubicBezTo>
                <a:cubicBezTo>
                  <a:pt x="1305108" y="1274840"/>
                  <a:pt x="1297818" y="1268427"/>
                  <a:pt x="1291122" y="1261423"/>
                </a:cubicBezTo>
                <a:lnTo>
                  <a:pt x="1289605" y="1259906"/>
                </a:lnTo>
                <a:close/>
                <a:moveTo>
                  <a:pt x="1331561" y="1243153"/>
                </a:moveTo>
                <a:lnTo>
                  <a:pt x="1357306" y="1254802"/>
                </a:lnTo>
                <a:lnTo>
                  <a:pt x="1361318" y="1255708"/>
                </a:lnTo>
                <a:lnTo>
                  <a:pt x="1353144" y="1252260"/>
                </a:lnTo>
                <a:close/>
                <a:moveTo>
                  <a:pt x="1235417" y="1243104"/>
                </a:moveTo>
                <a:lnTo>
                  <a:pt x="1247962" y="1277416"/>
                </a:lnTo>
                <a:lnTo>
                  <a:pt x="1247962" y="1278244"/>
                </a:lnTo>
                <a:cubicBezTo>
                  <a:pt x="1251962" y="1287621"/>
                  <a:pt x="1255684" y="1296583"/>
                  <a:pt x="1259821" y="1304581"/>
                </a:cubicBezTo>
                <a:cubicBezTo>
                  <a:pt x="1262165" y="1309131"/>
                  <a:pt x="1264648" y="1313406"/>
                  <a:pt x="1266991" y="1317541"/>
                </a:cubicBezTo>
                <a:cubicBezTo>
                  <a:pt x="1270990" y="1324849"/>
                  <a:pt x="1274713" y="1331330"/>
                  <a:pt x="1277608" y="1338363"/>
                </a:cubicBezTo>
                <a:cubicBezTo>
                  <a:pt x="1285596" y="1359246"/>
                  <a:pt x="1294805" y="1379646"/>
                  <a:pt x="1305185" y="1399445"/>
                </a:cubicBezTo>
                <a:cubicBezTo>
                  <a:pt x="1313010" y="1413613"/>
                  <a:pt x="1320680" y="1425075"/>
                  <a:pt x="1327788" y="1434300"/>
                </a:cubicBezTo>
                <a:lnTo>
                  <a:pt x="1345477" y="1454021"/>
                </a:lnTo>
                <a:lnTo>
                  <a:pt x="1350367" y="1455154"/>
                </a:lnTo>
                <a:lnTo>
                  <a:pt x="1308494" y="1397654"/>
                </a:lnTo>
                <a:cubicBezTo>
                  <a:pt x="1301187" y="1383866"/>
                  <a:pt x="1294706" y="1367182"/>
                  <a:pt x="1287950" y="1349670"/>
                </a:cubicBezTo>
                <a:cubicBezTo>
                  <a:pt x="1286019" y="1344706"/>
                  <a:pt x="1284089" y="1339605"/>
                  <a:pt x="1282020" y="1334502"/>
                </a:cubicBezTo>
                <a:cubicBezTo>
                  <a:pt x="1278852" y="1327417"/>
                  <a:pt x="1274971" y="1320673"/>
                  <a:pt x="1270438" y="1314371"/>
                </a:cubicBezTo>
                <a:cubicBezTo>
                  <a:pt x="1267955" y="1310785"/>
                  <a:pt x="1265474" y="1306925"/>
                  <a:pt x="1262854" y="1302789"/>
                </a:cubicBezTo>
                <a:cubicBezTo>
                  <a:pt x="1258321" y="1295073"/>
                  <a:pt x="1254226" y="1287108"/>
                  <a:pt x="1250582" y="1278935"/>
                </a:cubicBezTo>
                <a:lnTo>
                  <a:pt x="1249203" y="1276177"/>
                </a:lnTo>
                <a:close/>
                <a:moveTo>
                  <a:pt x="1312188" y="1242159"/>
                </a:moveTo>
                <a:lnTo>
                  <a:pt x="1315665" y="1245291"/>
                </a:lnTo>
                <a:lnTo>
                  <a:pt x="1316543" y="1245822"/>
                </a:lnTo>
                <a:close/>
                <a:moveTo>
                  <a:pt x="1250957" y="1241723"/>
                </a:moveTo>
                <a:lnTo>
                  <a:pt x="1264923" y="1268591"/>
                </a:lnTo>
                <a:lnTo>
                  <a:pt x="1267129" y="1272314"/>
                </a:lnTo>
                <a:cubicBezTo>
                  <a:pt x="1271241" y="1279519"/>
                  <a:pt x="1275848" y="1286430"/>
                  <a:pt x="1280918" y="1292996"/>
                </a:cubicBezTo>
                <a:cubicBezTo>
                  <a:pt x="1283951" y="1296720"/>
                  <a:pt x="1286847" y="1300029"/>
                  <a:pt x="1289880" y="1303201"/>
                </a:cubicBezTo>
                <a:cubicBezTo>
                  <a:pt x="1295634" y="1308725"/>
                  <a:pt x="1300310" y="1315269"/>
                  <a:pt x="1303669" y="1322505"/>
                </a:cubicBezTo>
                <a:cubicBezTo>
                  <a:pt x="1307115" y="1331881"/>
                  <a:pt x="1310287" y="1341395"/>
                  <a:pt x="1313321" y="1350082"/>
                </a:cubicBezTo>
                <a:cubicBezTo>
                  <a:pt x="1317275" y="1363037"/>
                  <a:pt x="1321878" y="1375784"/>
                  <a:pt x="1327110" y="1388276"/>
                </a:cubicBezTo>
                <a:cubicBezTo>
                  <a:pt x="1333728" y="1403029"/>
                  <a:pt x="1340407" y="1415344"/>
                  <a:pt x="1346707" y="1425520"/>
                </a:cubicBezTo>
                <a:lnTo>
                  <a:pt x="1353918" y="1435681"/>
                </a:lnTo>
                <a:lnTo>
                  <a:pt x="1364029" y="1449928"/>
                </a:lnTo>
                <a:lnTo>
                  <a:pt x="1373096" y="1459696"/>
                </a:lnTo>
                <a:lnTo>
                  <a:pt x="1374349" y="1459944"/>
                </a:lnTo>
                <a:lnTo>
                  <a:pt x="1330833" y="1387587"/>
                </a:lnTo>
                <a:cubicBezTo>
                  <a:pt x="1325984" y="1375398"/>
                  <a:pt x="1321751" y="1362972"/>
                  <a:pt x="1318148" y="1350359"/>
                </a:cubicBezTo>
                <a:cubicBezTo>
                  <a:pt x="1315113" y="1340292"/>
                  <a:pt x="1311942" y="1329814"/>
                  <a:pt x="1308081" y="1319610"/>
                </a:cubicBezTo>
                <a:cubicBezTo>
                  <a:pt x="1304827" y="1313141"/>
                  <a:pt x="1300105" y="1307521"/>
                  <a:pt x="1294292" y="1303201"/>
                </a:cubicBezTo>
                <a:cubicBezTo>
                  <a:pt x="1290720" y="1300027"/>
                  <a:pt x="1287313" y="1296665"/>
                  <a:pt x="1284090" y="1293136"/>
                </a:cubicBezTo>
                <a:cubicBezTo>
                  <a:pt x="1278372" y="1286701"/>
                  <a:pt x="1273162" y="1279832"/>
                  <a:pt x="1268509" y="1272591"/>
                </a:cubicBezTo>
                <a:lnTo>
                  <a:pt x="1266578" y="1268591"/>
                </a:lnTo>
                <a:close/>
                <a:moveTo>
                  <a:pt x="1261449" y="1240829"/>
                </a:moveTo>
                <a:lnTo>
                  <a:pt x="1276229" y="1263906"/>
                </a:lnTo>
                <a:lnTo>
                  <a:pt x="1278572" y="1267076"/>
                </a:lnTo>
                <a:cubicBezTo>
                  <a:pt x="1283513" y="1273948"/>
                  <a:pt x="1288952" y="1280445"/>
                  <a:pt x="1294844" y="1286519"/>
                </a:cubicBezTo>
                <a:cubicBezTo>
                  <a:pt x="1298704" y="1290241"/>
                  <a:pt x="1302565" y="1293413"/>
                  <a:pt x="1306012" y="1296171"/>
                </a:cubicBezTo>
                <a:cubicBezTo>
                  <a:pt x="1312567" y="1300319"/>
                  <a:pt x="1317861" y="1306185"/>
                  <a:pt x="1321318" y="1313131"/>
                </a:cubicBezTo>
                <a:cubicBezTo>
                  <a:pt x="1325178" y="1324023"/>
                  <a:pt x="1328211" y="1335468"/>
                  <a:pt x="1331245" y="1346499"/>
                </a:cubicBezTo>
                <a:cubicBezTo>
                  <a:pt x="1334278" y="1357529"/>
                  <a:pt x="1338139" y="1371318"/>
                  <a:pt x="1342551" y="1382625"/>
                </a:cubicBezTo>
                <a:cubicBezTo>
                  <a:pt x="1354341" y="1412960"/>
                  <a:pt x="1366785" y="1434195"/>
                  <a:pt x="1376317" y="1447880"/>
                </a:cubicBezTo>
                <a:lnTo>
                  <a:pt x="1387104" y="1461804"/>
                </a:lnTo>
                <a:lnTo>
                  <a:pt x="1387288" y="1461829"/>
                </a:lnTo>
                <a:lnTo>
                  <a:pt x="1387394" y="1461843"/>
                </a:lnTo>
                <a:lnTo>
                  <a:pt x="1344897" y="1380831"/>
                </a:lnTo>
                <a:cubicBezTo>
                  <a:pt x="1340759" y="1369250"/>
                  <a:pt x="1337588" y="1356563"/>
                  <a:pt x="1334417" y="1344292"/>
                </a:cubicBezTo>
                <a:cubicBezTo>
                  <a:pt x="1331246" y="1332021"/>
                  <a:pt x="1328625" y="1320713"/>
                  <a:pt x="1324765" y="1309545"/>
                </a:cubicBezTo>
                <a:cubicBezTo>
                  <a:pt x="1323110" y="1304581"/>
                  <a:pt x="1317732" y="1300858"/>
                  <a:pt x="1310976" y="1295756"/>
                </a:cubicBezTo>
                <a:cubicBezTo>
                  <a:pt x="1306529" y="1292823"/>
                  <a:pt x="1302250" y="1289647"/>
                  <a:pt x="1298153" y="1286242"/>
                </a:cubicBezTo>
                <a:cubicBezTo>
                  <a:pt x="1291576" y="1280209"/>
                  <a:pt x="1285491" y="1273661"/>
                  <a:pt x="1279952" y="1266663"/>
                </a:cubicBezTo>
                <a:lnTo>
                  <a:pt x="1277608" y="1263906"/>
                </a:lnTo>
                <a:close/>
                <a:moveTo>
                  <a:pt x="1429139" y="1239837"/>
                </a:moveTo>
                <a:lnTo>
                  <a:pt x="1441969" y="1242532"/>
                </a:lnTo>
                <a:lnTo>
                  <a:pt x="1441969" y="1243359"/>
                </a:lnTo>
                <a:cubicBezTo>
                  <a:pt x="1441969" y="1272729"/>
                  <a:pt x="1441969" y="1304305"/>
                  <a:pt x="1445690" y="1336018"/>
                </a:cubicBezTo>
                <a:lnTo>
                  <a:pt x="1465826" y="1461733"/>
                </a:lnTo>
                <a:lnTo>
                  <a:pt x="1467066" y="1461495"/>
                </a:lnTo>
                <a:cubicBezTo>
                  <a:pt x="1464583" y="1448671"/>
                  <a:pt x="1454655" y="1394896"/>
                  <a:pt x="1449277" y="1333398"/>
                </a:cubicBezTo>
                <a:cubicBezTo>
                  <a:pt x="1446823" y="1302347"/>
                  <a:pt x="1445955" y="1271190"/>
                  <a:pt x="1446658" y="1240050"/>
                </a:cubicBezTo>
                <a:cubicBezTo>
                  <a:pt x="1443721" y="1239800"/>
                  <a:pt x="1440770" y="1239800"/>
                  <a:pt x="1437834" y="1240050"/>
                </a:cubicBezTo>
                <a:close/>
                <a:moveTo>
                  <a:pt x="1244161" y="1238990"/>
                </a:moveTo>
                <a:lnTo>
                  <a:pt x="1259545" y="1271763"/>
                </a:lnTo>
                <a:lnTo>
                  <a:pt x="1261475" y="1275212"/>
                </a:lnTo>
                <a:cubicBezTo>
                  <a:pt x="1265312" y="1282765"/>
                  <a:pt x="1269594" y="1290087"/>
                  <a:pt x="1274299" y="1297134"/>
                </a:cubicBezTo>
                <a:cubicBezTo>
                  <a:pt x="1277057" y="1300995"/>
                  <a:pt x="1279815" y="1304442"/>
                  <a:pt x="1282433" y="1307751"/>
                </a:cubicBezTo>
                <a:cubicBezTo>
                  <a:pt x="1287965" y="1313822"/>
                  <a:pt x="1292607" y="1320646"/>
                  <a:pt x="1296222" y="1328021"/>
                </a:cubicBezTo>
                <a:cubicBezTo>
                  <a:pt x="1299256" y="1336019"/>
                  <a:pt x="1302151" y="1343740"/>
                  <a:pt x="1304772" y="1351324"/>
                </a:cubicBezTo>
                <a:cubicBezTo>
                  <a:pt x="1310148" y="1366216"/>
                  <a:pt x="1315251" y="1380142"/>
                  <a:pt x="1321180" y="1392690"/>
                </a:cubicBezTo>
                <a:cubicBezTo>
                  <a:pt x="1334969" y="1421784"/>
                  <a:pt x="1348964" y="1440777"/>
                  <a:pt x="1359547" y="1452515"/>
                </a:cubicBezTo>
                <a:lnTo>
                  <a:pt x="1361735" y="1454644"/>
                </a:lnTo>
                <a:lnTo>
                  <a:pt x="1363490" y="1456352"/>
                </a:lnTo>
                <a:lnTo>
                  <a:pt x="1365354" y="1458166"/>
                </a:lnTo>
                <a:lnTo>
                  <a:pt x="1366950" y="1458482"/>
                </a:lnTo>
                <a:lnTo>
                  <a:pt x="1323662" y="1391034"/>
                </a:lnTo>
                <a:cubicBezTo>
                  <a:pt x="1318394" y="1378368"/>
                  <a:pt x="1313792" y="1365435"/>
                  <a:pt x="1309873" y="1352288"/>
                </a:cubicBezTo>
                <a:cubicBezTo>
                  <a:pt x="1306840" y="1343326"/>
                  <a:pt x="1303669" y="1333950"/>
                  <a:pt x="1300222" y="1324711"/>
                </a:cubicBezTo>
                <a:cubicBezTo>
                  <a:pt x="1296740" y="1317995"/>
                  <a:pt x="1292069" y="1311969"/>
                  <a:pt x="1286433" y="1306924"/>
                </a:cubicBezTo>
                <a:cubicBezTo>
                  <a:pt x="1283537" y="1303752"/>
                  <a:pt x="1280504" y="1300443"/>
                  <a:pt x="1277332" y="1296582"/>
                </a:cubicBezTo>
                <a:cubicBezTo>
                  <a:pt x="1272252" y="1289781"/>
                  <a:pt x="1267646" y="1282640"/>
                  <a:pt x="1263544" y="1275209"/>
                </a:cubicBezTo>
                <a:lnTo>
                  <a:pt x="1261337" y="1271625"/>
                </a:lnTo>
                <a:close/>
                <a:moveTo>
                  <a:pt x="1316079" y="1238695"/>
                </a:moveTo>
                <a:lnTo>
                  <a:pt x="1320629" y="1242531"/>
                </a:lnTo>
                <a:lnTo>
                  <a:pt x="1321640" y="1243074"/>
                </a:lnTo>
                <a:lnTo>
                  <a:pt x="1316756" y="1239228"/>
                </a:lnTo>
                <a:close/>
                <a:moveTo>
                  <a:pt x="1509361" y="1238231"/>
                </a:moveTo>
                <a:lnTo>
                  <a:pt x="1505259" y="1308165"/>
                </a:lnTo>
                <a:cubicBezTo>
                  <a:pt x="1505259" y="1382486"/>
                  <a:pt x="1508429" y="1458875"/>
                  <a:pt x="1508429" y="1459839"/>
                </a:cubicBezTo>
                <a:lnTo>
                  <a:pt x="1508429" y="1459888"/>
                </a:lnTo>
                <a:lnTo>
                  <a:pt x="1508568" y="1459841"/>
                </a:lnTo>
                <a:lnTo>
                  <a:pt x="1509534" y="1459841"/>
                </a:lnTo>
                <a:cubicBezTo>
                  <a:pt x="1509534" y="1447982"/>
                  <a:pt x="1507188" y="1375730"/>
                  <a:pt x="1508568" y="1306787"/>
                </a:cubicBezTo>
                <a:lnTo>
                  <a:pt x="1513075" y="1239892"/>
                </a:lnTo>
                <a:lnTo>
                  <a:pt x="1511294" y="1239095"/>
                </a:lnTo>
                <a:close/>
                <a:moveTo>
                  <a:pt x="223530" y="1237211"/>
                </a:moveTo>
                <a:lnTo>
                  <a:pt x="222726" y="1237314"/>
                </a:lnTo>
                <a:lnTo>
                  <a:pt x="222732" y="1237316"/>
                </a:lnTo>
                <a:lnTo>
                  <a:pt x="223057" y="1237429"/>
                </a:lnTo>
                <a:lnTo>
                  <a:pt x="223423" y="1237260"/>
                </a:lnTo>
                <a:close/>
                <a:moveTo>
                  <a:pt x="1291256" y="1237074"/>
                </a:moveTo>
                <a:lnTo>
                  <a:pt x="1304357" y="1250667"/>
                </a:lnTo>
                <a:cubicBezTo>
                  <a:pt x="1312149" y="1257472"/>
                  <a:pt x="1320601" y="1263477"/>
                  <a:pt x="1329591" y="1268593"/>
                </a:cubicBezTo>
                <a:cubicBezTo>
                  <a:pt x="1335529" y="1271643"/>
                  <a:pt x="1341654" y="1274314"/>
                  <a:pt x="1347929" y="1276589"/>
                </a:cubicBezTo>
                <a:cubicBezTo>
                  <a:pt x="1356754" y="1279761"/>
                  <a:pt x="1362959" y="1282105"/>
                  <a:pt x="1364613" y="1287620"/>
                </a:cubicBezTo>
                <a:cubicBezTo>
                  <a:pt x="1368192" y="1300796"/>
                  <a:pt x="1370864" y="1314203"/>
                  <a:pt x="1372612" y="1327745"/>
                </a:cubicBezTo>
                <a:cubicBezTo>
                  <a:pt x="1374308" y="1340506"/>
                  <a:pt x="1376703" y="1353164"/>
                  <a:pt x="1379782" y="1365664"/>
                </a:cubicBezTo>
                <a:lnTo>
                  <a:pt x="1415569" y="1456317"/>
                </a:lnTo>
                <a:lnTo>
                  <a:pt x="1382540" y="1363733"/>
                </a:lnTo>
                <a:cubicBezTo>
                  <a:pt x="1379630" y="1350815"/>
                  <a:pt x="1377469" y="1337740"/>
                  <a:pt x="1376059" y="1324574"/>
                </a:cubicBezTo>
                <a:cubicBezTo>
                  <a:pt x="1374634" y="1310989"/>
                  <a:pt x="1372192" y="1297529"/>
                  <a:pt x="1368751" y="1284311"/>
                </a:cubicBezTo>
                <a:cubicBezTo>
                  <a:pt x="1367925" y="1281416"/>
                  <a:pt x="1362270" y="1279622"/>
                  <a:pt x="1354962" y="1277416"/>
                </a:cubicBezTo>
                <a:cubicBezTo>
                  <a:pt x="1347840" y="1275362"/>
                  <a:pt x="1340881" y="1272781"/>
                  <a:pt x="1334141" y="1269694"/>
                </a:cubicBezTo>
                <a:cubicBezTo>
                  <a:pt x="1324419" y="1264578"/>
                  <a:pt x="1315188" y="1258577"/>
                  <a:pt x="1306564" y="1251770"/>
                </a:cubicBezTo>
                <a:close/>
                <a:moveTo>
                  <a:pt x="1252926" y="1236395"/>
                </a:moveTo>
                <a:lnTo>
                  <a:pt x="1270576" y="1266662"/>
                </a:lnTo>
                <a:lnTo>
                  <a:pt x="1272921" y="1270248"/>
                </a:lnTo>
                <a:cubicBezTo>
                  <a:pt x="1277484" y="1277237"/>
                  <a:pt x="1282504" y="1283916"/>
                  <a:pt x="1287950" y="1290241"/>
                </a:cubicBezTo>
                <a:cubicBezTo>
                  <a:pt x="1291397" y="1293825"/>
                  <a:pt x="1294706" y="1296997"/>
                  <a:pt x="1297878" y="1300029"/>
                </a:cubicBezTo>
                <a:cubicBezTo>
                  <a:pt x="1304120" y="1304892"/>
                  <a:pt x="1309167" y="1311118"/>
                  <a:pt x="1312632" y="1318230"/>
                </a:cubicBezTo>
                <a:cubicBezTo>
                  <a:pt x="1316354" y="1328572"/>
                  <a:pt x="1319526" y="1339051"/>
                  <a:pt x="1322698" y="1349256"/>
                </a:cubicBezTo>
                <a:cubicBezTo>
                  <a:pt x="1326696" y="1363044"/>
                  <a:pt x="1330419" y="1374764"/>
                  <a:pt x="1335107" y="1386070"/>
                </a:cubicBezTo>
                <a:cubicBezTo>
                  <a:pt x="1347655" y="1415992"/>
                  <a:pt x="1360616" y="1436468"/>
                  <a:pt x="1370475" y="1449567"/>
                </a:cubicBezTo>
                <a:lnTo>
                  <a:pt x="1370563" y="1449672"/>
                </a:lnTo>
                <a:lnTo>
                  <a:pt x="1371475" y="1450762"/>
                </a:lnTo>
                <a:lnTo>
                  <a:pt x="1379903" y="1460840"/>
                </a:lnTo>
                <a:lnTo>
                  <a:pt x="1381368" y="1461036"/>
                </a:lnTo>
                <a:lnTo>
                  <a:pt x="1338139" y="1384141"/>
                </a:lnTo>
                <a:cubicBezTo>
                  <a:pt x="1333727" y="1372698"/>
                  <a:pt x="1330280" y="1360564"/>
                  <a:pt x="1326696" y="1347602"/>
                </a:cubicBezTo>
                <a:cubicBezTo>
                  <a:pt x="1323110" y="1334641"/>
                  <a:pt x="1320629" y="1325402"/>
                  <a:pt x="1316768" y="1314509"/>
                </a:cubicBezTo>
                <a:cubicBezTo>
                  <a:pt x="1313554" y="1308423"/>
                  <a:pt x="1308799" y="1303288"/>
                  <a:pt x="1302979" y="1299617"/>
                </a:cubicBezTo>
                <a:cubicBezTo>
                  <a:pt x="1298981" y="1296574"/>
                  <a:pt x="1295161" y="1293306"/>
                  <a:pt x="1291534" y="1289828"/>
                </a:cubicBezTo>
                <a:cubicBezTo>
                  <a:pt x="1285414" y="1283614"/>
                  <a:pt x="1279788" y="1276929"/>
                  <a:pt x="1274712" y="1269834"/>
                </a:cubicBezTo>
                <a:lnTo>
                  <a:pt x="1272230" y="1266525"/>
                </a:lnTo>
                <a:close/>
                <a:moveTo>
                  <a:pt x="1367513" y="1235828"/>
                </a:moveTo>
                <a:lnTo>
                  <a:pt x="1382903" y="1240769"/>
                </a:lnTo>
                <a:lnTo>
                  <a:pt x="1383396" y="1240928"/>
                </a:lnTo>
                <a:lnTo>
                  <a:pt x="1386169" y="1241149"/>
                </a:lnTo>
                <a:lnTo>
                  <a:pt x="1385869" y="1241063"/>
                </a:lnTo>
                <a:lnTo>
                  <a:pt x="1376405" y="1238364"/>
                </a:lnTo>
                <a:close/>
                <a:moveTo>
                  <a:pt x="1438722" y="1235361"/>
                </a:moveTo>
                <a:lnTo>
                  <a:pt x="1450794" y="1237292"/>
                </a:lnTo>
                <a:cubicBezTo>
                  <a:pt x="1449981" y="1268707"/>
                  <a:pt x="1450809" y="1300141"/>
                  <a:pt x="1453277" y="1331469"/>
                </a:cubicBezTo>
                <a:lnTo>
                  <a:pt x="1471564" y="1461547"/>
                </a:lnTo>
                <a:lnTo>
                  <a:pt x="1472442" y="1461356"/>
                </a:lnTo>
                <a:cubicBezTo>
                  <a:pt x="1470236" y="1448533"/>
                  <a:pt x="1461136" y="1392413"/>
                  <a:pt x="1456724" y="1330089"/>
                </a:cubicBezTo>
                <a:cubicBezTo>
                  <a:pt x="1454613" y="1298558"/>
                  <a:pt x="1454159" y="1266941"/>
                  <a:pt x="1455344" y="1235361"/>
                </a:cubicBezTo>
                <a:lnTo>
                  <a:pt x="1447347" y="1235361"/>
                </a:lnTo>
                <a:close/>
                <a:moveTo>
                  <a:pt x="1501936" y="1234909"/>
                </a:moveTo>
                <a:lnTo>
                  <a:pt x="1498227" y="1312715"/>
                </a:lnTo>
                <a:lnTo>
                  <a:pt x="1499754" y="1385297"/>
                </a:lnTo>
                <a:lnTo>
                  <a:pt x="1500627" y="1408070"/>
                </a:lnTo>
                <a:lnTo>
                  <a:pt x="1501117" y="1418899"/>
                </a:lnTo>
                <a:lnTo>
                  <a:pt x="1502705" y="1447961"/>
                </a:lnTo>
                <a:lnTo>
                  <a:pt x="1503502" y="1459597"/>
                </a:lnTo>
                <a:lnTo>
                  <a:pt x="1504293" y="1459288"/>
                </a:lnTo>
                <a:cubicBezTo>
                  <a:pt x="1504293" y="1447154"/>
                  <a:pt x="1500570" y="1377522"/>
                  <a:pt x="1501122" y="1309406"/>
                </a:cubicBezTo>
                <a:lnTo>
                  <a:pt x="1505228" y="1236382"/>
                </a:lnTo>
                <a:close/>
                <a:moveTo>
                  <a:pt x="1381544" y="1234807"/>
                </a:moveTo>
                <a:lnTo>
                  <a:pt x="1392191" y="1237843"/>
                </a:lnTo>
                <a:lnTo>
                  <a:pt x="1393953" y="1237931"/>
                </a:lnTo>
                <a:lnTo>
                  <a:pt x="1393374" y="1237785"/>
                </a:lnTo>
                <a:close/>
                <a:moveTo>
                  <a:pt x="371164" y="1234761"/>
                </a:moveTo>
                <a:lnTo>
                  <a:pt x="365968" y="1237873"/>
                </a:lnTo>
                <a:lnTo>
                  <a:pt x="335942" y="1257905"/>
                </a:lnTo>
                <a:lnTo>
                  <a:pt x="333646" y="1259437"/>
                </a:lnTo>
                <a:lnTo>
                  <a:pt x="333064" y="1259763"/>
                </a:lnTo>
                <a:lnTo>
                  <a:pt x="324746" y="1264416"/>
                </a:lnTo>
                <a:lnTo>
                  <a:pt x="322064" y="1266157"/>
                </a:lnTo>
                <a:lnTo>
                  <a:pt x="328708" y="1263237"/>
                </a:lnTo>
                <a:close/>
                <a:moveTo>
                  <a:pt x="1296351" y="1234594"/>
                </a:moveTo>
                <a:lnTo>
                  <a:pt x="1309873" y="1248047"/>
                </a:lnTo>
                <a:cubicBezTo>
                  <a:pt x="1318135" y="1254762"/>
                  <a:pt x="1327051" y="1260629"/>
                  <a:pt x="1336486" y="1265558"/>
                </a:cubicBezTo>
                <a:cubicBezTo>
                  <a:pt x="1342986" y="1268575"/>
                  <a:pt x="1349719" y="1271065"/>
                  <a:pt x="1356617" y="1273004"/>
                </a:cubicBezTo>
                <a:cubicBezTo>
                  <a:pt x="1365442" y="1275761"/>
                  <a:pt x="1371785" y="1277830"/>
                  <a:pt x="1373301" y="1283070"/>
                </a:cubicBezTo>
                <a:cubicBezTo>
                  <a:pt x="1376851" y="1296645"/>
                  <a:pt x="1379341" y="1310474"/>
                  <a:pt x="1380748" y="1324436"/>
                </a:cubicBezTo>
                <a:cubicBezTo>
                  <a:pt x="1382140" y="1337469"/>
                  <a:pt x="1384305" y="1350406"/>
                  <a:pt x="1387229" y="1363182"/>
                </a:cubicBezTo>
                <a:lnTo>
                  <a:pt x="1423633" y="1463426"/>
                </a:lnTo>
                <a:lnTo>
                  <a:pt x="1423768" y="1463426"/>
                </a:lnTo>
                <a:cubicBezTo>
                  <a:pt x="1409069" y="1430223"/>
                  <a:pt x="1397749" y="1395628"/>
                  <a:pt x="1389987" y="1360149"/>
                </a:cubicBezTo>
                <a:cubicBezTo>
                  <a:pt x="1387324" y="1346930"/>
                  <a:pt x="1385353" y="1333584"/>
                  <a:pt x="1384057" y="1320162"/>
                </a:cubicBezTo>
                <a:cubicBezTo>
                  <a:pt x="1382939" y="1306223"/>
                  <a:pt x="1380720" y="1292391"/>
                  <a:pt x="1377439" y="1278796"/>
                </a:cubicBezTo>
                <a:cubicBezTo>
                  <a:pt x="1376749" y="1276452"/>
                  <a:pt x="1371234" y="1274935"/>
                  <a:pt x="1363650" y="1273143"/>
                </a:cubicBezTo>
                <a:cubicBezTo>
                  <a:pt x="1355954" y="1271280"/>
                  <a:pt x="1348399" y="1268884"/>
                  <a:pt x="1341036" y="1265973"/>
                </a:cubicBezTo>
                <a:cubicBezTo>
                  <a:pt x="1330962" y="1261184"/>
                  <a:pt x="1321360" y="1255459"/>
                  <a:pt x="1312356" y="1248875"/>
                </a:cubicBezTo>
                <a:close/>
                <a:moveTo>
                  <a:pt x="409561" y="1233642"/>
                </a:moveTo>
                <a:lnTo>
                  <a:pt x="409476" y="1233703"/>
                </a:lnTo>
                <a:lnTo>
                  <a:pt x="409021" y="1234032"/>
                </a:lnTo>
                <a:lnTo>
                  <a:pt x="408687" y="1234322"/>
                </a:lnTo>
                <a:lnTo>
                  <a:pt x="408199" y="1234747"/>
                </a:lnTo>
                <a:close/>
                <a:moveTo>
                  <a:pt x="1392303" y="1232644"/>
                </a:moveTo>
                <a:lnTo>
                  <a:pt x="1398674" y="1234260"/>
                </a:lnTo>
                <a:lnTo>
                  <a:pt x="1400652" y="1234302"/>
                </a:lnTo>
                <a:lnTo>
                  <a:pt x="1396654" y="1233508"/>
                </a:lnTo>
                <a:close/>
                <a:moveTo>
                  <a:pt x="1279203" y="1231921"/>
                </a:moveTo>
                <a:lnTo>
                  <a:pt x="1298705" y="1253700"/>
                </a:lnTo>
                <a:lnTo>
                  <a:pt x="1299531" y="1253700"/>
                </a:lnTo>
                <a:cubicBezTo>
                  <a:pt x="1306625" y="1260551"/>
                  <a:pt x="1314333" y="1266737"/>
                  <a:pt x="1322559" y="1272177"/>
                </a:cubicBezTo>
                <a:cubicBezTo>
                  <a:pt x="1327980" y="1275339"/>
                  <a:pt x="1333600" y="1278147"/>
                  <a:pt x="1339381" y="1280588"/>
                </a:cubicBezTo>
                <a:cubicBezTo>
                  <a:pt x="1348067" y="1284311"/>
                  <a:pt x="1354134" y="1287069"/>
                  <a:pt x="1355928" y="1292722"/>
                </a:cubicBezTo>
                <a:cubicBezTo>
                  <a:pt x="1359798" y="1305660"/>
                  <a:pt x="1362838" y="1318832"/>
                  <a:pt x="1365028" y="1332158"/>
                </a:cubicBezTo>
                <a:cubicBezTo>
                  <a:pt x="1368807" y="1355964"/>
                  <a:pt x="1374902" y="1379287"/>
                  <a:pt x="1383192" y="1401802"/>
                </a:cubicBezTo>
                <a:lnTo>
                  <a:pt x="1412134" y="1461644"/>
                </a:lnTo>
                <a:lnTo>
                  <a:pt x="1375644" y="1367733"/>
                </a:lnTo>
                <a:cubicBezTo>
                  <a:pt x="1372454" y="1355110"/>
                  <a:pt x="1370013" y="1342310"/>
                  <a:pt x="1368337" y="1329400"/>
                </a:cubicBezTo>
                <a:cubicBezTo>
                  <a:pt x="1366649" y="1316086"/>
                  <a:pt x="1364023" y="1302909"/>
                  <a:pt x="1360478" y="1289965"/>
                </a:cubicBezTo>
                <a:cubicBezTo>
                  <a:pt x="1359512" y="1286794"/>
                  <a:pt x="1354134" y="1284725"/>
                  <a:pt x="1346689" y="1281967"/>
                </a:cubicBezTo>
                <a:cubicBezTo>
                  <a:pt x="1340235" y="1279579"/>
                  <a:pt x="1333928" y="1276817"/>
                  <a:pt x="1327799" y="1273694"/>
                </a:cubicBezTo>
                <a:cubicBezTo>
                  <a:pt x="1318349" y="1268323"/>
                  <a:pt x="1309478" y="1261993"/>
                  <a:pt x="1301325" y="1254804"/>
                </a:cubicBezTo>
                <a:close/>
                <a:moveTo>
                  <a:pt x="1493992" y="1231355"/>
                </a:moveTo>
                <a:lnTo>
                  <a:pt x="1490919" y="1315888"/>
                </a:lnTo>
                <a:lnTo>
                  <a:pt x="1493588" y="1387357"/>
                </a:lnTo>
                <a:lnTo>
                  <a:pt x="1494794" y="1409614"/>
                </a:lnTo>
                <a:lnTo>
                  <a:pt x="1495447" y="1420300"/>
                </a:lnTo>
                <a:lnTo>
                  <a:pt x="1495647" y="1423151"/>
                </a:lnTo>
                <a:lnTo>
                  <a:pt x="1497429" y="1448514"/>
                </a:lnTo>
                <a:lnTo>
                  <a:pt x="1497435" y="1448594"/>
                </a:lnTo>
                <a:lnTo>
                  <a:pt x="1497819" y="1453184"/>
                </a:lnTo>
                <a:lnTo>
                  <a:pt x="1497891" y="1454046"/>
                </a:lnTo>
                <a:lnTo>
                  <a:pt x="1498424" y="1460418"/>
                </a:lnTo>
                <a:lnTo>
                  <a:pt x="1498502" y="1460391"/>
                </a:lnTo>
                <a:cubicBezTo>
                  <a:pt x="1497675" y="1448119"/>
                  <a:pt x="1493538" y="1380693"/>
                  <a:pt x="1493263" y="1313680"/>
                </a:cubicBezTo>
                <a:lnTo>
                  <a:pt x="1496891" y="1232652"/>
                </a:lnTo>
                <a:lnTo>
                  <a:pt x="1495228" y="1231908"/>
                </a:lnTo>
                <a:close/>
                <a:moveTo>
                  <a:pt x="1463893" y="1230811"/>
                </a:moveTo>
                <a:lnTo>
                  <a:pt x="1456860" y="1231639"/>
                </a:lnTo>
                <a:lnTo>
                  <a:pt x="1454431" y="1231715"/>
                </a:lnTo>
                <a:lnTo>
                  <a:pt x="1460308" y="1232466"/>
                </a:lnTo>
                <a:cubicBezTo>
                  <a:pt x="1458970" y="1264637"/>
                  <a:pt x="1459385" y="1296859"/>
                  <a:pt x="1461549" y="1328986"/>
                </a:cubicBezTo>
                <a:lnTo>
                  <a:pt x="1468259" y="1396001"/>
                </a:lnTo>
                <a:lnTo>
                  <a:pt x="1469457" y="1405636"/>
                </a:lnTo>
                <a:lnTo>
                  <a:pt x="1470788" y="1416344"/>
                </a:lnTo>
                <a:lnTo>
                  <a:pt x="1472088" y="1426011"/>
                </a:lnTo>
                <a:lnTo>
                  <a:pt x="1474494" y="1442264"/>
                </a:lnTo>
                <a:lnTo>
                  <a:pt x="1475820" y="1451222"/>
                </a:lnTo>
                <a:lnTo>
                  <a:pt x="1476043" y="1452565"/>
                </a:lnTo>
                <a:lnTo>
                  <a:pt x="1476457" y="1455063"/>
                </a:lnTo>
                <a:lnTo>
                  <a:pt x="1477550" y="1461660"/>
                </a:lnTo>
                <a:lnTo>
                  <a:pt x="1477681" y="1461633"/>
                </a:lnTo>
                <a:cubicBezTo>
                  <a:pt x="1475887" y="1448671"/>
                  <a:pt x="1467753" y="1390484"/>
                  <a:pt x="1463893" y="1327331"/>
                </a:cubicBezTo>
                <a:cubicBezTo>
                  <a:pt x="1462155" y="1295183"/>
                  <a:pt x="1462155" y="1262962"/>
                  <a:pt x="1463893" y="1230811"/>
                </a:cubicBezTo>
                <a:close/>
                <a:moveTo>
                  <a:pt x="238122" y="1230473"/>
                </a:moveTo>
                <a:lnTo>
                  <a:pt x="217037" y="1234160"/>
                </a:lnTo>
                <a:lnTo>
                  <a:pt x="221234" y="1233619"/>
                </a:lnTo>
                <a:lnTo>
                  <a:pt x="223560" y="1233320"/>
                </a:lnTo>
                <a:lnTo>
                  <a:pt x="235204" y="1231821"/>
                </a:lnTo>
                <a:close/>
                <a:moveTo>
                  <a:pt x="1259897" y="1229466"/>
                </a:moveTo>
                <a:lnTo>
                  <a:pt x="1282296" y="1261146"/>
                </a:lnTo>
                <a:lnTo>
                  <a:pt x="1284639" y="1263906"/>
                </a:lnTo>
                <a:cubicBezTo>
                  <a:pt x="1289889" y="1270508"/>
                  <a:pt x="1295653" y="1276687"/>
                  <a:pt x="1301876" y="1282382"/>
                </a:cubicBezTo>
                <a:cubicBezTo>
                  <a:pt x="1305853" y="1285671"/>
                  <a:pt x="1309994" y="1288753"/>
                  <a:pt x="1314285" y="1291620"/>
                </a:cubicBezTo>
                <a:cubicBezTo>
                  <a:pt x="1321732" y="1296997"/>
                  <a:pt x="1328074" y="1301134"/>
                  <a:pt x="1329866" y="1307476"/>
                </a:cubicBezTo>
                <a:cubicBezTo>
                  <a:pt x="1333866" y="1318783"/>
                  <a:pt x="1336898" y="1330917"/>
                  <a:pt x="1339794" y="1342637"/>
                </a:cubicBezTo>
                <a:cubicBezTo>
                  <a:pt x="1342566" y="1354803"/>
                  <a:pt x="1345972" y="1366816"/>
                  <a:pt x="1349998" y="1378627"/>
                </a:cubicBezTo>
                <a:cubicBezTo>
                  <a:pt x="1355101" y="1394732"/>
                  <a:pt x="1361725" y="1410275"/>
                  <a:pt x="1369760" y="1425051"/>
                </a:cubicBezTo>
                <a:lnTo>
                  <a:pt x="1378194" y="1437550"/>
                </a:lnTo>
                <a:lnTo>
                  <a:pt x="1390845" y="1456296"/>
                </a:lnTo>
                <a:lnTo>
                  <a:pt x="1394166" y="1461217"/>
                </a:lnTo>
                <a:lnTo>
                  <a:pt x="1353308" y="1377385"/>
                </a:lnTo>
                <a:cubicBezTo>
                  <a:pt x="1349536" y="1365333"/>
                  <a:pt x="1346407" y="1353091"/>
                  <a:pt x="1343932" y="1340708"/>
                </a:cubicBezTo>
                <a:cubicBezTo>
                  <a:pt x="1341174" y="1328574"/>
                  <a:pt x="1338417" y="1316026"/>
                  <a:pt x="1334556" y="1304443"/>
                </a:cubicBezTo>
                <a:cubicBezTo>
                  <a:pt x="1333039" y="1300031"/>
                  <a:pt x="1327800" y="1296859"/>
                  <a:pt x="1320767" y="1292447"/>
                </a:cubicBezTo>
                <a:cubicBezTo>
                  <a:pt x="1315987" y="1289652"/>
                  <a:pt x="1311381" y="1286568"/>
                  <a:pt x="1306978" y="1283208"/>
                </a:cubicBezTo>
                <a:cubicBezTo>
                  <a:pt x="1299820" y="1277354"/>
                  <a:pt x="1293177" y="1270895"/>
                  <a:pt x="1287123" y="1263904"/>
                </a:cubicBezTo>
                <a:lnTo>
                  <a:pt x="1285054" y="1261698"/>
                </a:lnTo>
                <a:close/>
                <a:moveTo>
                  <a:pt x="1311677" y="1228829"/>
                </a:moveTo>
                <a:lnTo>
                  <a:pt x="1326833" y="1241014"/>
                </a:lnTo>
                <a:lnTo>
                  <a:pt x="1330295" y="1242580"/>
                </a:lnTo>
                <a:lnTo>
                  <a:pt x="1328264" y="1241080"/>
                </a:lnTo>
                <a:close/>
                <a:moveTo>
                  <a:pt x="1413032" y="1227589"/>
                </a:moveTo>
                <a:lnTo>
                  <a:pt x="1413288" y="1227640"/>
                </a:lnTo>
                <a:lnTo>
                  <a:pt x="1413324" y="1227639"/>
                </a:lnTo>
                <a:lnTo>
                  <a:pt x="1413111" y="1227603"/>
                </a:lnTo>
                <a:close/>
                <a:moveTo>
                  <a:pt x="1485287" y="1227461"/>
                </a:moveTo>
                <a:lnTo>
                  <a:pt x="1483058" y="1317955"/>
                </a:lnTo>
                <a:lnTo>
                  <a:pt x="1486754" y="1388394"/>
                </a:lnTo>
                <a:lnTo>
                  <a:pt x="1487636" y="1400852"/>
                </a:lnTo>
                <a:lnTo>
                  <a:pt x="1488295" y="1410159"/>
                </a:lnTo>
                <a:lnTo>
                  <a:pt x="1489112" y="1420616"/>
                </a:lnTo>
                <a:lnTo>
                  <a:pt x="1491513" y="1448025"/>
                </a:lnTo>
                <a:lnTo>
                  <a:pt x="1492642" y="1459680"/>
                </a:lnTo>
                <a:lnTo>
                  <a:pt x="1492988" y="1459565"/>
                </a:lnTo>
                <a:cubicBezTo>
                  <a:pt x="1492022" y="1447017"/>
                  <a:pt x="1486783" y="1382074"/>
                  <a:pt x="1485680" y="1315888"/>
                </a:cubicBezTo>
                <a:lnTo>
                  <a:pt x="1488669" y="1228974"/>
                </a:lnTo>
                <a:close/>
                <a:moveTo>
                  <a:pt x="393946" y="1225684"/>
                </a:moveTo>
                <a:lnTo>
                  <a:pt x="380359" y="1234656"/>
                </a:lnTo>
                <a:lnTo>
                  <a:pt x="375050" y="1238591"/>
                </a:lnTo>
                <a:lnTo>
                  <a:pt x="364850" y="1245277"/>
                </a:lnTo>
                <a:lnTo>
                  <a:pt x="330726" y="1267646"/>
                </a:lnTo>
                <a:lnTo>
                  <a:pt x="315331" y="1276008"/>
                </a:lnTo>
                <a:lnTo>
                  <a:pt x="273725" y="1298608"/>
                </a:lnTo>
                <a:lnTo>
                  <a:pt x="313571" y="1277923"/>
                </a:lnTo>
                <a:lnTo>
                  <a:pt x="322494" y="1273290"/>
                </a:lnTo>
                <a:lnTo>
                  <a:pt x="325414" y="1271775"/>
                </a:lnTo>
                <a:lnTo>
                  <a:pt x="325453" y="1271750"/>
                </a:lnTo>
                <a:lnTo>
                  <a:pt x="376449" y="1238488"/>
                </a:lnTo>
                <a:lnTo>
                  <a:pt x="390644" y="1228107"/>
                </a:lnTo>
                <a:lnTo>
                  <a:pt x="393714" y="1225862"/>
                </a:lnTo>
                <a:close/>
                <a:moveTo>
                  <a:pt x="1472580" y="1225295"/>
                </a:moveTo>
                <a:lnTo>
                  <a:pt x="1466788" y="1226123"/>
                </a:lnTo>
                <a:lnTo>
                  <a:pt x="1459314" y="1226541"/>
                </a:lnTo>
                <a:lnTo>
                  <a:pt x="1468717" y="1227502"/>
                </a:lnTo>
                <a:cubicBezTo>
                  <a:pt x="1466898" y="1259972"/>
                  <a:pt x="1466898" y="1292518"/>
                  <a:pt x="1468717" y="1324988"/>
                </a:cubicBezTo>
                <a:lnTo>
                  <a:pt x="1474340" y="1393224"/>
                </a:lnTo>
                <a:lnTo>
                  <a:pt x="1476522" y="1414038"/>
                </a:lnTo>
                <a:lnTo>
                  <a:pt x="1477656" y="1423992"/>
                </a:lnTo>
                <a:lnTo>
                  <a:pt x="1478934" y="1434147"/>
                </a:lnTo>
                <a:lnTo>
                  <a:pt x="1480912" y="1449860"/>
                </a:lnTo>
                <a:lnTo>
                  <a:pt x="1480914" y="1449879"/>
                </a:lnTo>
                <a:lnTo>
                  <a:pt x="1482414" y="1460820"/>
                </a:lnTo>
                <a:lnTo>
                  <a:pt x="1483058" y="1460667"/>
                </a:lnTo>
                <a:cubicBezTo>
                  <a:pt x="1481405" y="1447705"/>
                  <a:pt x="1474372" y="1387311"/>
                  <a:pt x="1471477" y="1322781"/>
                </a:cubicBezTo>
                <a:cubicBezTo>
                  <a:pt x="1470098" y="1290289"/>
                  <a:pt x="1470470" y="1257747"/>
                  <a:pt x="1472580" y="1225295"/>
                </a:cubicBezTo>
                <a:close/>
                <a:moveTo>
                  <a:pt x="377728" y="1223922"/>
                </a:moveTo>
                <a:lnTo>
                  <a:pt x="366977" y="1230422"/>
                </a:lnTo>
                <a:lnTo>
                  <a:pt x="357182" y="1237073"/>
                </a:lnTo>
                <a:lnTo>
                  <a:pt x="360741" y="1235489"/>
                </a:lnTo>
                <a:lnTo>
                  <a:pt x="361273" y="1235146"/>
                </a:lnTo>
                <a:lnTo>
                  <a:pt x="374762" y="1226145"/>
                </a:lnTo>
                <a:lnTo>
                  <a:pt x="375094" y="1225897"/>
                </a:lnTo>
                <a:lnTo>
                  <a:pt x="377367" y="1224193"/>
                </a:lnTo>
                <a:close/>
                <a:moveTo>
                  <a:pt x="1477124" y="1223809"/>
                </a:moveTo>
                <a:lnTo>
                  <a:pt x="1475751" y="1322504"/>
                </a:lnTo>
                <a:lnTo>
                  <a:pt x="1480477" y="1391824"/>
                </a:lnTo>
                <a:lnTo>
                  <a:pt x="1482363" y="1413160"/>
                </a:lnTo>
                <a:lnTo>
                  <a:pt x="1483347" y="1423341"/>
                </a:lnTo>
                <a:lnTo>
                  <a:pt x="1485501" y="1443440"/>
                </a:lnTo>
                <a:lnTo>
                  <a:pt x="1486202" y="1449976"/>
                </a:lnTo>
                <a:lnTo>
                  <a:pt x="1487449" y="1460553"/>
                </a:lnTo>
                <a:lnTo>
                  <a:pt x="1488022" y="1460391"/>
                </a:lnTo>
                <a:cubicBezTo>
                  <a:pt x="1486644" y="1447705"/>
                  <a:pt x="1480439" y="1384967"/>
                  <a:pt x="1478508" y="1319885"/>
                </a:cubicBezTo>
                <a:lnTo>
                  <a:pt x="1480746" y="1225429"/>
                </a:lnTo>
                <a:lnTo>
                  <a:pt x="1478047" y="1224222"/>
                </a:lnTo>
                <a:lnTo>
                  <a:pt x="1477585" y="1224015"/>
                </a:lnTo>
                <a:close/>
                <a:moveTo>
                  <a:pt x="414796" y="1222841"/>
                </a:moveTo>
                <a:lnTo>
                  <a:pt x="411177" y="1225482"/>
                </a:lnTo>
                <a:lnTo>
                  <a:pt x="403347" y="1231674"/>
                </a:lnTo>
                <a:lnTo>
                  <a:pt x="398113" y="1235813"/>
                </a:lnTo>
                <a:lnTo>
                  <a:pt x="393555" y="1239418"/>
                </a:lnTo>
                <a:lnTo>
                  <a:pt x="394496" y="1238739"/>
                </a:lnTo>
                <a:lnTo>
                  <a:pt x="398082" y="1236148"/>
                </a:lnTo>
                <a:lnTo>
                  <a:pt x="413137" y="1224283"/>
                </a:lnTo>
                <a:close/>
                <a:moveTo>
                  <a:pt x="1346745" y="1222380"/>
                </a:moveTo>
                <a:lnTo>
                  <a:pt x="1354962" y="1227226"/>
                </a:lnTo>
                <a:lnTo>
                  <a:pt x="1356250" y="1227594"/>
                </a:lnTo>
                <a:lnTo>
                  <a:pt x="1352458" y="1225513"/>
                </a:lnTo>
                <a:lnTo>
                  <a:pt x="1348498" y="1223341"/>
                </a:lnTo>
                <a:close/>
                <a:moveTo>
                  <a:pt x="1473019" y="1221972"/>
                </a:moveTo>
                <a:lnTo>
                  <a:pt x="1470969" y="1222143"/>
                </a:lnTo>
                <a:lnTo>
                  <a:pt x="1472776" y="1222299"/>
                </a:lnTo>
                <a:lnTo>
                  <a:pt x="1473453" y="1222358"/>
                </a:lnTo>
                <a:lnTo>
                  <a:pt x="1473983" y="1222404"/>
                </a:lnTo>
                <a:lnTo>
                  <a:pt x="1473250" y="1222076"/>
                </a:lnTo>
                <a:lnTo>
                  <a:pt x="1473111" y="1222013"/>
                </a:lnTo>
                <a:close/>
                <a:moveTo>
                  <a:pt x="257003" y="1221755"/>
                </a:moveTo>
                <a:lnTo>
                  <a:pt x="242055" y="1224609"/>
                </a:lnTo>
                <a:lnTo>
                  <a:pt x="210195" y="1230691"/>
                </a:lnTo>
                <a:lnTo>
                  <a:pt x="210882" y="1231105"/>
                </a:lnTo>
                <a:lnTo>
                  <a:pt x="231738" y="1227752"/>
                </a:lnTo>
                <a:lnTo>
                  <a:pt x="250577" y="1224723"/>
                </a:lnTo>
                <a:close/>
                <a:moveTo>
                  <a:pt x="451925" y="1220483"/>
                </a:moveTo>
                <a:lnTo>
                  <a:pt x="450609" y="1221552"/>
                </a:lnTo>
                <a:lnTo>
                  <a:pt x="447070" y="1224429"/>
                </a:lnTo>
                <a:lnTo>
                  <a:pt x="437961" y="1232638"/>
                </a:lnTo>
                <a:lnTo>
                  <a:pt x="424935" y="1242417"/>
                </a:lnTo>
                <a:lnTo>
                  <a:pt x="418629" y="1247541"/>
                </a:lnTo>
                <a:lnTo>
                  <a:pt x="410032" y="1254528"/>
                </a:lnTo>
                <a:lnTo>
                  <a:pt x="390412" y="1268331"/>
                </a:lnTo>
                <a:lnTo>
                  <a:pt x="377001" y="1278399"/>
                </a:lnTo>
                <a:lnTo>
                  <a:pt x="368029" y="1284079"/>
                </a:lnTo>
                <a:lnTo>
                  <a:pt x="358237" y="1290968"/>
                </a:lnTo>
                <a:lnTo>
                  <a:pt x="344408" y="1299288"/>
                </a:lnTo>
                <a:lnTo>
                  <a:pt x="336337" y="1304145"/>
                </a:lnTo>
                <a:lnTo>
                  <a:pt x="323225" y="1312447"/>
                </a:lnTo>
                <a:lnTo>
                  <a:pt x="322877" y="1312629"/>
                </a:lnTo>
                <a:lnTo>
                  <a:pt x="321867" y="1313364"/>
                </a:lnTo>
                <a:lnTo>
                  <a:pt x="315808" y="1317769"/>
                </a:lnTo>
                <a:lnTo>
                  <a:pt x="331350" y="1308573"/>
                </a:lnTo>
                <a:lnTo>
                  <a:pt x="363100" y="1288766"/>
                </a:lnTo>
                <a:lnTo>
                  <a:pt x="385523" y="1273162"/>
                </a:lnTo>
                <a:lnTo>
                  <a:pt x="420105" y="1247422"/>
                </a:lnTo>
                <a:lnTo>
                  <a:pt x="425817" y="1242806"/>
                </a:lnTo>
                <a:lnTo>
                  <a:pt x="442283" y="1229499"/>
                </a:lnTo>
                <a:lnTo>
                  <a:pt x="443936" y="1228012"/>
                </a:lnTo>
                <a:lnTo>
                  <a:pt x="445270" y="1226755"/>
                </a:lnTo>
                <a:close/>
                <a:moveTo>
                  <a:pt x="1333264" y="1220105"/>
                </a:moveTo>
                <a:lnTo>
                  <a:pt x="1349309" y="1229984"/>
                </a:lnTo>
                <a:lnTo>
                  <a:pt x="1351359" y="1230642"/>
                </a:lnTo>
                <a:close/>
                <a:moveTo>
                  <a:pt x="1421096" y="1219664"/>
                </a:moveTo>
                <a:lnTo>
                  <a:pt x="1426663" y="1220470"/>
                </a:lnTo>
                <a:lnTo>
                  <a:pt x="1427259" y="1220421"/>
                </a:lnTo>
                <a:close/>
                <a:moveTo>
                  <a:pt x="428363" y="1218943"/>
                </a:moveTo>
                <a:lnTo>
                  <a:pt x="420989" y="1225018"/>
                </a:lnTo>
                <a:lnTo>
                  <a:pt x="425214" y="1221881"/>
                </a:lnTo>
                <a:lnTo>
                  <a:pt x="425490" y="1221624"/>
                </a:lnTo>
                <a:close/>
                <a:moveTo>
                  <a:pt x="196265" y="1218325"/>
                </a:moveTo>
                <a:lnTo>
                  <a:pt x="192909" y="1218780"/>
                </a:lnTo>
                <a:lnTo>
                  <a:pt x="193209" y="1219012"/>
                </a:lnTo>
                <a:lnTo>
                  <a:pt x="194104" y="1218952"/>
                </a:lnTo>
                <a:close/>
                <a:moveTo>
                  <a:pt x="92953" y="1216327"/>
                </a:moveTo>
                <a:lnTo>
                  <a:pt x="92889" y="1216601"/>
                </a:lnTo>
                <a:lnTo>
                  <a:pt x="94502" y="1217177"/>
                </a:lnTo>
                <a:lnTo>
                  <a:pt x="94622" y="1217220"/>
                </a:lnTo>
                <a:lnTo>
                  <a:pt x="94753" y="1217266"/>
                </a:lnTo>
                <a:close/>
                <a:moveTo>
                  <a:pt x="1485818" y="1215645"/>
                </a:moveTo>
                <a:lnTo>
                  <a:pt x="1477950" y="1216471"/>
                </a:lnTo>
                <a:lnTo>
                  <a:pt x="1485541" y="1216471"/>
                </a:lnTo>
                <a:lnTo>
                  <a:pt x="1485541" y="1217160"/>
                </a:lnTo>
                <a:lnTo>
                  <a:pt x="1485404" y="1222731"/>
                </a:lnTo>
                <a:lnTo>
                  <a:pt x="1488831" y="1224265"/>
                </a:lnTo>
                <a:lnTo>
                  <a:pt x="1489127" y="1215645"/>
                </a:lnTo>
                <a:close/>
                <a:moveTo>
                  <a:pt x="1309095" y="1215318"/>
                </a:moveTo>
                <a:lnTo>
                  <a:pt x="1337452" y="1235225"/>
                </a:lnTo>
                <a:cubicBezTo>
                  <a:pt x="1348024" y="1240951"/>
                  <a:pt x="1359160" y="1245571"/>
                  <a:pt x="1370682" y="1249014"/>
                </a:cubicBezTo>
                <a:cubicBezTo>
                  <a:pt x="1380403" y="1251395"/>
                  <a:pt x="1390331" y="1252873"/>
                  <a:pt x="1400328" y="1253426"/>
                </a:cubicBezTo>
                <a:cubicBezTo>
                  <a:pt x="1409842" y="1254253"/>
                  <a:pt x="1415219" y="1254667"/>
                  <a:pt x="1416184" y="1258803"/>
                </a:cubicBezTo>
                <a:cubicBezTo>
                  <a:pt x="1418996" y="1273623"/>
                  <a:pt x="1420431" y="1288670"/>
                  <a:pt x="1420458" y="1303754"/>
                </a:cubicBezTo>
                <a:cubicBezTo>
                  <a:pt x="1420748" y="1318190"/>
                  <a:pt x="1421851" y="1332601"/>
                  <a:pt x="1423768" y="1346912"/>
                </a:cubicBezTo>
                <a:lnTo>
                  <a:pt x="1450654" y="1462388"/>
                </a:lnTo>
                <a:lnTo>
                  <a:pt x="1451208" y="1462322"/>
                </a:lnTo>
                <a:cubicBezTo>
                  <a:pt x="1440742" y="1423245"/>
                  <a:pt x="1432773" y="1383547"/>
                  <a:pt x="1427353" y="1343464"/>
                </a:cubicBezTo>
                <a:cubicBezTo>
                  <a:pt x="1423355" y="1314232"/>
                  <a:pt x="1422252" y="1284449"/>
                  <a:pt x="1421286" y="1260732"/>
                </a:cubicBezTo>
                <a:lnTo>
                  <a:pt x="1421286" y="1254665"/>
                </a:lnTo>
                <a:cubicBezTo>
                  <a:pt x="1417660" y="1253845"/>
                  <a:pt x="1413965" y="1253429"/>
                  <a:pt x="1410255" y="1253425"/>
                </a:cubicBezTo>
                <a:cubicBezTo>
                  <a:pt x="1399362" y="1253199"/>
                  <a:pt x="1388510" y="1251951"/>
                  <a:pt x="1377853" y="1249701"/>
                </a:cubicBezTo>
                <a:cubicBezTo>
                  <a:pt x="1365574" y="1246758"/>
                  <a:pt x="1353647" y="1242505"/>
                  <a:pt x="1342277" y="1237016"/>
                </a:cubicBezTo>
                <a:close/>
                <a:moveTo>
                  <a:pt x="1440301" y="1214746"/>
                </a:moveTo>
                <a:lnTo>
                  <a:pt x="1441004" y="1214817"/>
                </a:lnTo>
                <a:lnTo>
                  <a:pt x="1441079" y="1214807"/>
                </a:lnTo>
                <a:lnTo>
                  <a:pt x="1440966" y="1214798"/>
                </a:lnTo>
                <a:close/>
                <a:moveTo>
                  <a:pt x="143789" y="1214452"/>
                </a:moveTo>
                <a:lnTo>
                  <a:pt x="144291" y="1215027"/>
                </a:lnTo>
                <a:lnTo>
                  <a:pt x="144505" y="1215272"/>
                </a:lnTo>
                <a:lnTo>
                  <a:pt x="144762" y="1215319"/>
                </a:lnTo>
                <a:lnTo>
                  <a:pt x="144981" y="1214732"/>
                </a:lnTo>
                <a:lnTo>
                  <a:pt x="145058" y="1214527"/>
                </a:lnTo>
                <a:lnTo>
                  <a:pt x="144065" y="1214469"/>
                </a:lnTo>
                <a:close/>
                <a:moveTo>
                  <a:pt x="263013" y="1214386"/>
                </a:moveTo>
                <a:lnTo>
                  <a:pt x="238755" y="1219833"/>
                </a:lnTo>
                <a:lnTo>
                  <a:pt x="221406" y="1223729"/>
                </a:lnTo>
                <a:lnTo>
                  <a:pt x="259736" y="1216334"/>
                </a:lnTo>
                <a:close/>
                <a:moveTo>
                  <a:pt x="1382114" y="1213888"/>
                </a:moveTo>
                <a:lnTo>
                  <a:pt x="1382816" y="1214126"/>
                </a:lnTo>
                <a:lnTo>
                  <a:pt x="1382910" y="1214140"/>
                </a:lnTo>
                <a:close/>
                <a:moveTo>
                  <a:pt x="169812" y="1213043"/>
                </a:moveTo>
                <a:lnTo>
                  <a:pt x="169743" y="1213052"/>
                </a:lnTo>
                <a:lnTo>
                  <a:pt x="168445" y="1213229"/>
                </a:lnTo>
                <a:lnTo>
                  <a:pt x="168469" y="1213246"/>
                </a:lnTo>
                <a:lnTo>
                  <a:pt x="169864" y="1213105"/>
                </a:lnTo>
                <a:close/>
                <a:moveTo>
                  <a:pt x="1496020" y="1212059"/>
                </a:moveTo>
                <a:lnTo>
                  <a:pt x="1492769" y="1212473"/>
                </a:lnTo>
                <a:lnTo>
                  <a:pt x="1494643" y="1212473"/>
                </a:lnTo>
                <a:lnTo>
                  <a:pt x="1494643" y="1213439"/>
                </a:lnTo>
                <a:lnTo>
                  <a:pt x="1494163" y="1226651"/>
                </a:lnTo>
                <a:lnTo>
                  <a:pt x="1497101" y="1227966"/>
                </a:lnTo>
                <a:lnTo>
                  <a:pt x="1497813" y="1212059"/>
                </a:lnTo>
                <a:close/>
                <a:moveTo>
                  <a:pt x="1297141" y="1211899"/>
                </a:moveTo>
                <a:lnTo>
                  <a:pt x="1332624" y="1238119"/>
                </a:lnTo>
                <a:cubicBezTo>
                  <a:pt x="1342751" y="1243776"/>
                  <a:pt x="1353422" y="1248396"/>
                  <a:pt x="1364476" y="1251908"/>
                </a:cubicBezTo>
                <a:cubicBezTo>
                  <a:pt x="1373503" y="1254403"/>
                  <a:pt x="1382732" y="1256110"/>
                  <a:pt x="1392053" y="1257011"/>
                </a:cubicBezTo>
                <a:cubicBezTo>
                  <a:pt x="1401429" y="1258112"/>
                  <a:pt x="1407082" y="1258803"/>
                  <a:pt x="1408185" y="1263353"/>
                </a:cubicBezTo>
                <a:cubicBezTo>
                  <a:pt x="1411110" y="1277890"/>
                  <a:pt x="1412764" y="1292654"/>
                  <a:pt x="1413149" y="1307476"/>
                </a:cubicBezTo>
                <a:cubicBezTo>
                  <a:pt x="1413618" y="1321603"/>
                  <a:pt x="1414901" y="1335692"/>
                  <a:pt x="1417010" y="1349668"/>
                </a:cubicBezTo>
                <a:lnTo>
                  <a:pt x="1442983" y="1453185"/>
                </a:lnTo>
                <a:lnTo>
                  <a:pt x="1420183" y="1346912"/>
                </a:lnTo>
                <a:cubicBezTo>
                  <a:pt x="1418280" y="1332461"/>
                  <a:pt x="1417164" y="1317915"/>
                  <a:pt x="1416874" y="1303340"/>
                </a:cubicBezTo>
                <a:cubicBezTo>
                  <a:pt x="1416763" y="1288541"/>
                  <a:pt x="1415385" y="1273777"/>
                  <a:pt x="1412737" y="1259217"/>
                </a:cubicBezTo>
                <a:cubicBezTo>
                  <a:pt x="1408959" y="1257992"/>
                  <a:pt x="1404988" y="1257387"/>
                  <a:pt x="1401017" y="1257425"/>
                </a:cubicBezTo>
                <a:cubicBezTo>
                  <a:pt x="1378382" y="1256573"/>
                  <a:pt x="1356271" y="1250383"/>
                  <a:pt x="1336486" y="1239361"/>
                </a:cubicBezTo>
                <a:close/>
                <a:moveTo>
                  <a:pt x="107680" y="1211631"/>
                </a:moveTo>
                <a:lnTo>
                  <a:pt x="108040" y="1212196"/>
                </a:lnTo>
                <a:lnTo>
                  <a:pt x="109467" y="1212641"/>
                </a:lnTo>
                <a:lnTo>
                  <a:pt x="110613" y="1212998"/>
                </a:lnTo>
                <a:lnTo>
                  <a:pt x="110749" y="1213041"/>
                </a:lnTo>
                <a:lnTo>
                  <a:pt x="110770" y="1212967"/>
                </a:lnTo>
                <a:lnTo>
                  <a:pt x="110273" y="1212752"/>
                </a:lnTo>
                <a:lnTo>
                  <a:pt x="108813" y="1212121"/>
                </a:lnTo>
                <a:close/>
                <a:moveTo>
                  <a:pt x="454850" y="1210959"/>
                </a:moveTo>
                <a:lnTo>
                  <a:pt x="415451" y="1243101"/>
                </a:lnTo>
                <a:lnTo>
                  <a:pt x="425329" y="1235874"/>
                </a:lnTo>
                <a:lnTo>
                  <a:pt x="444299" y="1220464"/>
                </a:lnTo>
                <a:close/>
                <a:moveTo>
                  <a:pt x="116516" y="1209387"/>
                </a:moveTo>
                <a:lnTo>
                  <a:pt x="116457" y="1209596"/>
                </a:lnTo>
                <a:lnTo>
                  <a:pt x="116409" y="1209764"/>
                </a:lnTo>
                <a:lnTo>
                  <a:pt x="116339" y="1210010"/>
                </a:lnTo>
                <a:lnTo>
                  <a:pt x="116611" y="1210129"/>
                </a:lnTo>
                <a:lnTo>
                  <a:pt x="119899" y="1210735"/>
                </a:lnTo>
                <a:lnTo>
                  <a:pt x="117445" y="1209757"/>
                </a:lnTo>
                <a:close/>
                <a:moveTo>
                  <a:pt x="139281" y="1209298"/>
                </a:moveTo>
                <a:lnTo>
                  <a:pt x="139408" y="1209443"/>
                </a:lnTo>
                <a:lnTo>
                  <a:pt x="139612" y="1209676"/>
                </a:lnTo>
                <a:lnTo>
                  <a:pt x="140606" y="1209729"/>
                </a:lnTo>
                <a:lnTo>
                  <a:pt x="140281" y="1209403"/>
                </a:lnTo>
                <a:lnTo>
                  <a:pt x="140191" y="1209313"/>
                </a:lnTo>
                <a:close/>
                <a:moveTo>
                  <a:pt x="131951" y="1209178"/>
                </a:moveTo>
                <a:lnTo>
                  <a:pt x="131999" y="1209239"/>
                </a:lnTo>
                <a:lnTo>
                  <a:pt x="132030" y="1209277"/>
                </a:lnTo>
                <a:lnTo>
                  <a:pt x="132452" y="1209299"/>
                </a:lnTo>
                <a:lnTo>
                  <a:pt x="132746" y="1209315"/>
                </a:lnTo>
                <a:lnTo>
                  <a:pt x="133221" y="1209340"/>
                </a:lnTo>
                <a:lnTo>
                  <a:pt x="133161" y="1209274"/>
                </a:lnTo>
                <a:lnTo>
                  <a:pt x="133090" y="1209197"/>
                </a:lnTo>
                <a:close/>
                <a:moveTo>
                  <a:pt x="153288" y="1209033"/>
                </a:moveTo>
                <a:lnTo>
                  <a:pt x="152824" y="1209115"/>
                </a:lnTo>
                <a:lnTo>
                  <a:pt x="152464" y="1209178"/>
                </a:lnTo>
                <a:lnTo>
                  <a:pt x="153472" y="1210124"/>
                </a:lnTo>
                <a:lnTo>
                  <a:pt x="153791" y="1210423"/>
                </a:lnTo>
                <a:lnTo>
                  <a:pt x="153827" y="1210425"/>
                </a:lnTo>
                <a:lnTo>
                  <a:pt x="154217" y="1210446"/>
                </a:lnTo>
                <a:close/>
                <a:moveTo>
                  <a:pt x="1503171" y="1209000"/>
                </a:moveTo>
                <a:lnTo>
                  <a:pt x="1502159" y="1230230"/>
                </a:lnTo>
                <a:lnTo>
                  <a:pt x="1505490" y="1231721"/>
                </a:lnTo>
                <a:lnTo>
                  <a:pt x="1506683" y="1210513"/>
                </a:lnTo>
                <a:lnTo>
                  <a:pt x="1505743" y="1210108"/>
                </a:lnTo>
                <a:close/>
                <a:moveTo>
                  <a:pt x="165725" y="1208175"/>
                </a:moveTo>
                <a:lnTo>
                  <a:pt x="165673" y="1208286"/>
                </a:lnTo>
                <a:lnTo>
                  <a:pt x="165798" y="1208262"/>
                </a:lnTo>
                <a:close/>
                <a:moveTo>
                  <a:pt x="159395" y="1207965"/>
                </a:moveTo>
                <a:lnTo>
                  <a:pt x="158582" y="1208108"/>
                </a:lnTo>
                <a:lnTo>
                  <a:pt x="156501" y="1208472"/>
                </a:lnTo>
                <a:lnTo>
                  <a:pt x="156501" y="1208473"/>
                </a:lnTo>
                <a:lnTo>
                  <a:pt x="158053" y="1209773"/>
                </a:lnTo>
                <a:lnTo>
                  <a:pt x="159059" y="1209577"/>
                </a:lnTo>
                <a:lnTo>
                  <a:pt x="159654" y="1208321"/>
                </a:lnTo>
                <a:lnTo>
                  <a:pt x="159607" y="1208257"/>
                </a:lnTo>
                <a:close/>
                <a:moveTo>
                  <a:pt x="1499703" y="1207506"/>
                </a:moveTo>
                <a:lnTo>
                  <a:pt x="1497209" y="1207887"/>
                </a:lnTo>
                <a:lnTo>
                  <a:pt x="1496981" y="1207922"/>
                </a:lnTo>
                <a:lnTo>
                  <a:pt x="1500667" y="1207922"/>
                </a:lnTo>
                <a:lnTo>
                  <a:pt x="1500212" y="1207726"/>
                </a:lnTo>
                <a:lnTo>
                  <a:pt x="1500008" y="1207638"/>
                </a:lnTo>
                <a:close/>
                <a:moveTo>
                  <a:pt x="267512" y="1207266"/>
                </a:moveTo>
                <a:lnTo>
                  <a:pt x="263360" y="1208347"/>
                </a:lnTo>
                <a:lnTo>
                  <a:pt x="255338" y="1210434"/>
                </a:lnTo>
                <a:lnTo>
                  <a:pt x="222758" y="1218911"/>
                </a:lnTo>
                <a:lnTo>
                  <a:pt x="263596" y="1209715"/>
                </a:lnTo>
                <a:close/>
                <a:moveTo>
                  <a:pt x="95316" y="1206286"/>
                </a:moveTo>
                <a:lnTo>
                  <a:pt x="95237" y="1206623"/>
                </a:lnTo>
                <a:lnTo>
                  <a:pt x="98338" y="1208145"/>
                </a:lnTo>
                <a:lnTo>
                  <a:pt x="101036" y="1209469"/>
                </a:lnTo>
                <a:lnTo>
                  <a:pt x="100363" y="1208467"/>
                </a:lnTo>
                <a:lnTo>
                  <a:pt x="96402" y="1206756"/>
                </a:lnTo>
                <a:close/>
                <a:moveTo>
                  <a:pt x="106566" y="1205421"/>
                </a:moveTo>
                <a:lnTo>
                  <a:pt x="106566" y="1205423"/>
                </a:lnTo>
                <a:lnTo>
                  <a:pt x="106561" y="1205444"/>
                </a:lnTo>
                <a:lnTo>
                  <a:pt x="106495" y="1205703"/>
                </a:lnTo>
                <a:lnTo>
                  <a:pt x="107356" y="1206080"/>
                </a:lnTo>
                <a:lnTo>
                  <a:pt x="107380" y="1206090"/>
                </a:lnTo>
                <a:lnTo>
                  <a:pt x="107035" y="1205608"/>
                </a:lnTo>
                <a:lnTo>
                  <a:pt x="106960" y="1205578"/>
                </a:lnTo>
                <a:close/>
                <a:moveTo>
                  <a:pt x="175641" y="1205124"/>
                </a:moveTo>
                <a:lnTo>
                  <a:pt x="174164" y="1205382"/>
                </a:lnTo>
                <a:lnTo>
                  <a:pt x="173596" y="1205482"/>
                </a:lnTo>
                <a:lnTo>
                  <a:pt x="174572" y="1206551"/>
                </a:lnTo>
                <a:lnTo>
                  <a:pt x="174936" y="1206480"/>
                </a:lnTo>
                <a:close/>
                <a:moveTo>
                  <a:pt x="134765" y="1203890"/>
                </a:moveTo>
                <a:lnTo>
                  <a:pt x="134658" y="1203894"/>
                </a:lnTo>
                <a:lnTo>
                  <a:pt x="134558" y="1203898"/>
                </a:lnTo>
                <a:lnTo>
                  <a:pt x="135097" y="1204515"/>
                </a:lnTo>
                <a:lnTo>
                  <a:pt x="135394" y="1204519"/>
                </a:lnTo>
                <a:lnTo>
                  <a:pt x="135299" y="1204424"/>
                </a:lnTo>
                <a:close/>
                <a:moveTo>
                  <a:pt x="1403201" y="1203805"/>
                </a:moveTo>
                <a:lnTo>
                  <a:pt x="1406395" y="1204614"/>
                </a:lnTo>
                <a:lnTo>
                  <a:pt x="1415060" y="1205123"/>
                </a:lnTo>
                <a:lnTo>
                  <a:pt x="1411477" y="1204593"/>
                </a:lnTo>
                <a:close/>
                <a:moveTo>
                  <a:pt x="88895" y="1203510"/>
                </a:moveTo>
                <a:lnTo>
                  <a:pt x="89347" y="1203732"/>
                </a:lnTo>
                <a:lnTo>
                  <a:pt x="89324" y="1203696"/>
                </a:lnTo>
                <a:close/>
                <a:moveTo>
                  <a:pt x="149283" y="1202943"/>
                </a:moveTo>
                <a:lnTo>
                  <a:pt x="148756" y="1203056"/>
                </a:lnTo>
                <a:lnTo>
                  <a:pt x="147055" y="1203422"/>
                </a:lnTo>
                <a:lnTo>
                  <a:pt x="147055" y="1203422"/>
                </a:lnTo>
                <a:lnTo>
                  <a:pt x="146359" y="1203449"/>
                </a:lnTo>
                <a:lnTo>
                  <a:pt x="147084" y="1204129"/>
                </a:lnTo>
                <a:lnTo>
                  <a:pt x="147698" y="1204705"/>
                </a:lnTo>
                <a:lnTo>
                  <a:pt x="148721" y="1204720"/>
                </a:lnTo>
                <a:lnTo>
                  <a:pt x="148770" y="1204589"/>
                </a:lnTo>
                <a:lnTo>
                  <a:pt x="148918" y="1204195"/>
                </a:lnTo>
                <a:lnTo>
                  <a:pt x="149348" y="1203042"/>
                </a:lnTo>
                <a:lnTo>
                  <a:pt x="149314" y="1202990"/>
                </a:lnTo>
                <a:lnTo>
                  <a:pt x="149285" y="1202947"/>
                </a:lnTo>
                <a:close/>
                <a:moveTo>
                  <a:pt x="1515573" y="1202818"/>
                </a:moveTo>
                <a:lnTo>
                  <a:pt x="1514083" y="1210956"/>
                </a:lnTo>
                <a:lnTo>
                  <a:pt x="1513669" y="1213437"/>
                </a:lnTo>
                <a:lnTo>
                  <a:pt x="1510912" y="1212334"/>
                </a:lnTo>
                <a:lnTo>
                  <a:pt x="1510881" y="1212321"/>
                </a:lnTo>
                <a:lnTo>
                  <a:pt x="1510325" y="1221811"/>
                </a:lnTo>
                <a:lnTo>
                  <a:pt x="1509635" y="1233576"/>
                </a:lnTo>
                <a:lnTo>
                  <a:pt x="1513388" y="1235256"/>
                </a:lnTo>
                <a:close/>
                <a:moveTo>
                  <a:pt x="160647" y="1202127"/>
                </a:moveTo>
                <a:lnTo>
                  <a:pt x="160835" y="1202404"/>
                </a:lnTo>
                <a:lnTo>
                  <a:pt x="160872" y="1202395"/>
                </a:lnTo>
                <a:lnTo>
                  <a:pt x="160834" y="1202349"/>
                </a:lnTo>
                <a:lnTo>
                  <a:pt x="160649" y="1202129"/>
                </a:lnTo>
                <a:close/>
                <a:moveTo>
                  <a:pt x="270573" y="1201747"/>
                </a:moveTo>
                <a:lnTo>
                  <a:pt x="238159" y="1211163"/>
                </a:lnTo>
                <a:lnTo>
                  <a:pt x="267873" y="1203511"/>
                </a:lnTo>
                <a:close/>
                <a:moveTo>
                  <a:pt x="154867" y="1201743"/>
                </a:moveTo>
                <a:lnTo>
                  <a:pt x="154601" y="1201800"/>
                </a:lnTo>
                <a:lnTo>
                  <a:pt x="154393" y="1202269"/>
                </a:lnTo>
                <a:lnTo>
                  <a:pt x="153781" y="1203889"/>
                </a:lnTo>
                <a:lnTo>
                  <a:pt x="153860" y="1204023"/>
                </a:lnTo>
                <a:lnTo>
                  <a:pt x="156141" y="1203494"/>
                </a:lnTo>
                <a:lnTo>
                  <a:pt x="154867" y="1201743"/>
                </a:lnTo>
                <a:close/>
                <a:moveTo>
                  <a:pt x="123777" y="1198965"/>
                </a:moveTo>
                <a:lnTo>
                  <a:pt x="123978" y="1199217"/>
                </a:lnTo>
                <a:lnTo>
                  <a:pt x="124207" y="1199502"/>
                </a:lnTo>
                <a:lnTo>
                  <a:pt x="124207" y="1199502"/>
                </a:lnTo>
                <a:lnTo>
                  <a:pt x="124265" y="1199501"/>
                </a:lnTo>
                <a:close/>
                <a:moveTo>
                  <a:pt x="1523737" y="1198070"/>
                </a:moveTo>
                <a:lnTo>
                  <a:pt x="1521146" y="1198550"/>
                </a:lnTo>
                <a:lnTo>
                  <a:pt x="1520420" y="1208827"/>
                </a:lnTo>
                <a:lnTo>
                  <a:pt x="1519557" y="1221049"/>
                </a:lnTo>
                <a:lnTo>
                  <a:pt x="1522895" y="1202700"/>
                </a:lnTo>
                <a:close/>
                <a:moveTo>
                  <a:pt x="131403" y="1197830"/>
                </a:moveTo>
                <a:lnTo>
                  <a:pt x="130976" y="1199208"/>
                </a:lnTo>
                <a:lnTo>
                  <a:pt x="130949" y="1199294"/>
                </a:lnTo>
                <a:lnTo>
                  <a:pt x="130945" y="1199308"/>
                </a:lnTo>
                <a:lnTo>
                  <a:pt x="132148" y="1199273"/>
                </a:lnTo>
                <a:close/>
                <a:moveTo>
                  <a:pt x="123124" y="1197787"/>
                </a:moveTo>
                <a:lnTo>
                  <a:pt x="122880" y="1197844"/>
                </a:lnTo>
                <a:lnTo>
                  <a:pt x="123517" y="1198641"/>
                </a:lnTo>
                <a:lnTo>
                  <a:pt x="123526" y="1198651"/>
                </a:lnTo>
                <a:close/>
                <a:moveTo>
                  <a:pt x="144121" y="1195094"/>
                </a:moveTo>
                <a:lnTo>
                  <a:pt x="143800" y="1196030"/>
                </a:lnTo>
                <a:lnTo>
                  <a:pt x="143271" y="1197576"/>
                </a:lnTo>
                <a:lnTo>
                  <a:pt x="143981" y="1198932"/>
                </a:lnTo>
                <a:lnTo>
                  <a:pt x="146301" y="1198865"/>
                </a:lnTo>
                <a:lnTo>
                  <a:pt x="146302" y="1198865"/>
                </a:lnTo>
                <a:lnTo>
                  <a:pt x="146304" y="1198864"/>
                </a:lnTo>
                <a:lnTo>
                  <a:pt x="146555" y="1198796"/>
                </a:lnTo>
                <a:close/>
                <a:moveTo>
                  <a:pt x="113865" y="1194749"/>
                </a:moveTo>
                <a:lnTo>
                  <a:pt x="113130" y="1194892"/>
                </a:lnTo>
                <a:lnTo>
                  <a:pt x="113177" y="1194955"/>
                </a:lnTo>
                <a:lnTo>
                  <a:pt x="113815" y="1195017"/>
                </a:lnTo>
                <a:lnTo>
                  <a:pt x="114051" y="1195040"/>
                </a:lnTo>
                <a:lnTo>
                  <a:pt x="114109" y="1195045"/>
                </a:lnTo>
                <a:lnTo>
                  <a:pt x="114010" y="1194925"/>
                </a:lnTo>
                <a:close/>
                <a:moveTo>
                  <a:pt x="136981" y="1194514"/>
                </a:moveTo>
                <a:lnTo>
                  <a:pt x="135264" y="1194919"/>
                </a:lnTo>
                <a:lnTo>
                  <a:pt x="136469" y="1197461"/>
                </a:lnTo>
                <a:lnTo>
                  <a:pt x="136927" y="1197932"/>
                </a:lnTo>
                <a:lnTo>
                  <a:pt x="137938" y="1198971"/>
                </a:lnTo>
                <a:lnTo>
                  <a:pt x="138216" y="1198152"/>
                </a:lnTo>
                <a:lnTo>
                  <a:pt x="138526" y="1197236"/>
                </a:lnTo>
                <a:lnTo>
                  <a:pt x="138419" y="1197047"/>
                </a:lnTo>
                <a:lnTo>
                  <a:pt x="138318" y="1196870"/>
                </a:lnTo>
                <a:close/>
                <a:moveTo>
                  <a:pt x="121053" y="1193328"/>
                </a:moveTo>
                <a:lnTo>
                  <a:pt x="121023" y="1193434"/>
                </a:lnTo>
                <a:lnTo>
                  <a:pt x="120967" y="1193635"/>
                </a:lnTo>
                <a:lnTo>
                  <a:pt x="121014" y="1193624"/>
                </a:lnTo>
                <a:lnTo>
                  <a:pt x="121174" y="1193587"/>
                </a:lnTo>
                <a:close/>
                <a:moveTo>
                  <a:pt x="147755" y="1191969"/>
                </a:moveTo>
                <a:lnTo>
                  <a:pt x="146837" y="1192186"/>
                </a:lnTo>
                <a:lnTo>
                  <a:pt x="146835" y="1192187"/>
                </a:lnTo>
                <a:lnTo>
                  <a:pt x="147617" y="1193505"/>
                </a:lnTo>
                <a:lnTo>
                  <a:pt x="149163" y="1196109"/>
                </a:lnTo>
                <a:lnTo>
                  <a:pt x="150172" y="1197809"/>
                </a:lnTo>
                <a:lnTo>
                  <a:pt x="151643" y="1197408"/>
                </a:lnTo>
                <a:lnTo>
                  <a:pt x="151669" y="1197347"/>
                </a:lnTo>
                <a:close/>
                <a:moveTo>
                  <a:pt x="310469" y="1191672"/>
                </a:moveTo>
                <a:lnTo>
                  <a:pt x="268850" y="1216286"/>
                </a:lnTo>
                <a:lnTo>
                  <a:pt x="269798" y="1215848"/>
                </a:lnTo>
                <a:lnTo>
                  <a:pt x="269941" y="1215782"/>
                </a:lnTo>
                <a:lnTo>
                  <a:pt x="305928" y="1195373"/>
                </a:lnTo>
                <a:close/>
                <a:moveTo>
                  <a:pt x="127817" y="1190875"/>
                </a:moveTo>
                <a:lnTo>
                  <a:pt x="124615" y="1191842"/>
                </a:lnTo>
                <a:lnTo>
                  <a:pt x="124971" y="1192702"/>
                </a:lnTo>
                <a:lnTo>
                  <a:pt x="127693" y="1192068"/>
                </a:lnTo>
                <a:lnTo>
                  <a:pt x="127973" y="1191178"/>
                </a:lnTo>
                <a:close/>
                <a:moveTo>
                  <a:pt x="154749" y="1190318"/>
                </a:moveTo>
                <a:lnTo>
                  <a:pt x="153716" y="1190562"/>
                </a:lnTo>
                <a:lnTo>
                  <a:pt x="152942" y="1190744"/>
                </a:lnTo>
                <a:lnTo>
                  <a:pt x="153854" y="1192091"/>
                </a:lnTo>
                <a:lnTo>
                  <a:pt x="153906" y="1192168"/>
                </a:lnTo>
                <a:lnTo>
                  <a:pt x="153909" y="1192172"/>
                </a:lnTo>
                <a:lnTo>
                  <a:pt x="154254" y="1191375"/>
                </a:lnTo>
                <a:close/>
                <a:moveTo>
                  <a:pt x="111333" y="1189666"/>
                </a:moveTo>
                <a:lnTo>
                  <a:pt x="110781" y="1189820"/>
                </a:lnTo>
                <a:lnTo>
                  <a:pt x="110513" y="1189894"/>
                </a:lnTo>
                <a:lnTo>
                  <a:pt x="110363" y="1190486"/>
                </a:lnTo>
                <a:lnTo>
                  <a:pt x="110301" y="1190728"/>
                </a:lnTo>
                <a:lnTo>
                  <a:pt x="110244" y="1190950"/>
                </a:lnTo>
                <a:lnTo>
                  <a:pt x="110544" y="1190960"/>
                </a:lnTo>
                <a:lnTo>
                  <a:pt x="111769" y="1190721"/>
                </a:lnTo>
                <a:close/>
                <a:moveTo>
                  <a:pt x="1411365" y="1189592"/>
                </a:moveTo>
                <a:lnTo>
                  <a:pt x="1423701" y="1195113"/>
                </a:lnTo>
                <a:lnTo>
                  <a:pt x="1437618" y="1196908"/>
                </a:lnTo>
                <a:lnTo>
                  <a:pt x="1461859" y="1196105"/>
                </a:lnTo>
                <a:lnTo>
                  <a:pt x="1469827" y="1194638"/>
                </a:lnTo>
                <a:lnTo>
                  <a:pt x="1466547" y="1193226"/>
                </a:lnTo>
                <a:lnTo>
                  <a:pt x="1465357" y="1192713"/>
                </a:lnTo>
                <a:lnTo>
                  <a:pt x="1459774" y="1190309"/>
                </a:lnTo>
                <a:lnTo>
                  <a:pt x="1457236" y="1190232"/>
                </a:lnTo>
                <a:lnTo>
                  <a:pt x="1454115" y="1190138"/>
                </a:lnTo>
                <a:lnTo>
                  <a:pt x="1443522" y="1191482"/>
                </a:lnTo>
                <a:close/>
                <a:moveTo>
                  <a:pt x="134039" y="1189327"/>
                </a:moveTo>
                <a:lnTo>
                  <a:pt x="133892" y="1189802"/>
                </a:lnTo>
                <a:lnTo>
                  <a:pt x="133700" y="1190420"/>
                </a:lnTo>
                <a:lnTo>
                  <a:pt x="133617" y="1190688"/>
                </a:lnTo>
                <a:lnTo>
                  <a:pt x="134671" y="1190442"/>
                </a:lnTo>
                <a:close/>
                <a:moveTo>
                  <a:pt x="117943" y="1187835"/>
                </a:moveTo>
                <a:lnTo>
                  <a:pt x="115427" y="1188532"/>
                </a:lnTo>
                <a:lnTo>
                  <a:pt x="116432" y="1189787"/>
                </a:lnTo>
                <a:lnTo>
                  <a:pt x="117475" y="1189474"/>
                </a:lnTo>
                <a:lnTo>
                  <a:pt x="117603" y="1189023"/>
                </a:lnTo>
                <a:lnTo>
                  <a:pt x="117764" y="1188462"/>
                </a:lnTo>
                <a:close/>
                <a:moveTo>
                  <a:pt x="1548958" y="1187563"/>
                </a:moveTo>
                <a:lnTo>
                  <a:pt x="1548553" y="1187791"/>
                </a:lnTo>
                <a:lnTo>
                  <a:pt x="1530350" y="1193708"/>
                </a:lnTo>
                <a:lnTo>
                  <a:pt x="1529351" y="1199265"/>
                </a:lnTo>
                <a:lnTo>
                  <a:pt x="1528481" y="1204104"/>
                </a:lnTo>
                <a:lnTo>
                  <a:pt x="1526921" y="1212779"/>
                </a:lnTo>
                <a:lnTo>
                  <a:pt x="1525140" y="1225433"/>
                </a:lnTo>
                <a:lnTo>
                  <a:pt x="1522479" y="1260476"/>
                </a:lnTo>
                <a:lnTo>
                  <a:pt x="1523176" y="1277555"/>
                </a:lnTo>
                <a:lnTo>
                  <a:pt x="1523183" y="1277555"/>
                </a:lnTo>
                <a:lnTo>
                  <a:pt x="1527639" y="1370059"/>
                </a:lnTo>
                <a:lnTo>
                  <a:pt x="1528384" y="1381644"/>
                </a:lnTo>
                <a:lnTo>
                  <a:pt x="1528778" y="1387766"/>
                </a:lnTo>
                <a:lnTo>
                  <a:pt x="1531127" y="1424287"/>
                </a:lnTo>
                <a:lnTo>
                  <a:pt x="1531881" y="1429497"/>
                </a:lnTo>
                <a:lnTo>
                  <a:pt x="1532310" y="1432459"/>
                </a:lnTo>
                <a:lnTo>
                  <a:pt x="1532594" y="1434415"/>
                </a:lnTo>
                <a:lnTo>
                  <a:pt x="1535904" y="1456983"/>
                </a:lnTo>
                <a:lnTo>
                  <a:pt x="1534765" y="1431988"/>
                </a:lnTo>
                <a:cubicBezTo>
                  <a:pt x="1532821" y="1371134"/>
                  <a:pt x="1534530" y="1310217"/>
                  <a:pt x="1539868" y="1249565"/>
                </a:cubicBezTo>
                <a:close/>
                <a:moveTo>
                  <a:pt x="139106" y="1187468"/>
                </a:moveTo>
                <a:lnTo>
                  <a:pt x="139078" y="1187477"/>
                </a:lnTo>
                <a:lnTo>
                  <a:pt x="138137" y="1187761"/>
                </a:lnTo>
                <a:lnTo>
                  <a:pt x="138159" y="1187803"/>
                </a:lnTo>
                <a:lnTo>
                  <a:pt x="138234" y="1187946"/>
                </a:lnTo>
                <a:lnTo>
                  <a:pt x="139011" y="1189431"/>
                </a:lnTo>
                <a:lnTo>
                  <a:pt x="140213" y="1189151"/>
                </a:lnTo>
                <a:close/>
                <a:moveTo>
                  <a:pt x="310995" y="1185489"/>
                </a:moveTo>
                <a:lnTo>
                  <a:pt x="297347" y="1193977"/>
                </a:lnTo>
                <a:lnTo>
                  <a:pt x="309375" y="1186827"/>
                </a:lnTo>
                <a:close/>
                <a:moveTo>
                  <a:pt x="124970" y="1185354"/>
                </a:moveTo>
                <a:lnTo>
                  <a:pt x="123114" y="1186037"/>
                </a:lnTo>
                <a:lnTo>
                  <a:pt x="122965" y="1186562"/>
                </a:lnTo>
                <a:lnTo>
                  <a:pt x="122954" y="1186601"/>
                </a:lnTo>
                <a:lnTo>
                  <a:pt x="122748" y="1187329"/>
                </a:lnTo>
                <a:lnTo>
                  <a:pt x="122896" y="1187685"/>
                </a:lnTo>
                <a:lnTo>
                  <a:pt x="122956" y="1187830"/>
                </a:lnTo>
                <a:lnTo>
                  <a:pt x="125806" y="1186975"/>
                </a:lnTo>
                <a:lnTo>
                  <a:pt x="125721" y="1186810"/>
                </a:lnTo>
                <a:lnTo>
                  <a:pt x="125415" y="1186216"/>
                </a:lnTo>
                <a:close/>
                <a:moveTo>
                  <a:pt x="90728" y="1185052"/>
                </a:moveTo>
                <a:lnTo>
                  <a:pt x="90980" y="1185448"/>
                </a:lnTo>
                <a:lnTo>
                  <a:pt x="91175" y="1185753"/>
                </a:lnTo>
                <a:lnTo>
                  <a:pt x="91718" y="1186605"/>
                </a:lnTo>
                <a:lnTo>
                  <a:pt x="93371" y="1186520"/>
                </a:lnTo>
                <a:lnTo>
                  <a:pt x="92607" y="1185453"/>
                </a:lnTo>
                <a:lnTo>
                  <a:pt x="92485" y="1185282"/>
                </a:lnTo>
                <a:close/>
                <a:moveTo>
                  <a:pt x="81633" y="1183861"/>
                </a:moveTo>
                <a:lnTo>
                  <a:pt x="82520" y="1185347"/>
                </a:lnTo>
                <a:lnTo>
                  <a:pt x="82912" y="1186002"/>
                </a:lnTo>
                <a:lnTo>
                  <a:pt x="83522" y="1187023"/>
                </a:lnTo>
                <a:lnTo>
                  <a:pt x="84521" y="1186972"/>
                </a:lnTo>
                <a:lnTo>
                  <a:pt x="84856" y="1185390"/>
                </a:lnTo>
                <a:lnTo>
                  <a:pt x="84041" y="1184177"/>
                </a:lnTo>
                <a:lnTo>
                  <a:pt x="82307" y="1183949"/>
                </a:lnTo>
                <a:close/>
                <a:moveTo>
                  <a:pt x="130442" y="1183340"/>
                </a:moveTo>
                <a:lnTo>
                  <a:pt x="129994" y="1183505"/>
                </a:lnTo>
                <a:lnTo>
                  <a:pt x="129874" y="1183549"/>
                </a:lnTo>
                <a:lnTo>
                  <a:pt x="130176" y="1184186"/>
                </a:lnTo>
                <a:close/>
                <a:moveTo>
                  <a:pt x="136054" y="1182827"/>
                </a:moveTo>
                <a:lnTo>
                  <a:pt x="135869" y="1183424"/>
                </a:lnTo>
                <a:lnTo>
                  <a:pt x="136107" y="1183881"/>
                </a:lnTo>
                <a:lnTo>
                  <a:pt x="136109" y="1183885"/>
                </a:lnTo>
                <a:lnTo>
                  <a:pt x="136644" y="1183724"/>
                </a:lnTo>
                <a:close/>
                <a:moveTo>
                  <a:pt x="72355" y="1182647"/>
                </a:moveTo>
                <a:lnTo>
                  <a:pt x="73434" y="1184588"/>
                </a:lnTo>
                <a:lnTo>
                  <a:pt x="74775" y="1185167"/>
                </a:lnTo>
                <a:lnTo>
                  <a:pt x="75192" y="1183018"/>
                </a:lnTo>
                <a:lnTo>
                  <a:pt x="73746" y="1182829"/>
                </a:lnTo>
                <a:close/>
                <a:moveTo>
                  <a:pt x="107206" y="1179683"/>
                </a:moveTo>
                <a:lnTo>
                  <a:pt x="103584" y="1180701"/>
                </a:lnTo>
                <a:lnTo>
                  <a:pt x="103705" y="1181064"/>
                </a:lnTo>
                <a:lnTo>
                  <a:pt x="103772" y="1181267"/>
                </a:lnTo>
                <a:lnTo>
                  <a:pt x="107280" y="1180480"/>
                </a:lnTo>
                <a:lnTo>
                  <a:pt x="107514" y="1180428"/>
                </a:lnTo>
                <a:lnTo>
                  <a:pt x="107376" y="1180095"/>
                </a:lnTo>
                <a:close/>
                <a:moveTo>
                  <a:pt x="1515911" y="1178081"/>
                </a:moveTo>
                <a:lnTo>
                  <a:pt x="1506859" y="1180102"/>
                </a:lnTo>
                <a:lnTo>
                  <a:pt x="1506636" y="1181311"/>
                </a:lnTo>
                <a:lnTo>
                  <a:pt x="1506222" y="1184344"/>
                </a:lnTo>
                <a:lnTo>
                  <a:pt x="1500590" y="1182007"/>
                </a:lnTo>
                <a:lnTo>
                  <a:pt x="1493071" y="1185195"/>
                </a:lnTo>
                <a:lnTo>
                  <a:pt x="1472128" y="1187853"/>
                </a:lnTo>
                <a:lnTo>
                  <a:pt x="1468545" y="1188652"/>
                </a:lnTo>
                <a:lnTo>
                  <a:pt x="1478650" y="1193014"/>
                </a:lnTo>
                <a:lnTo>
                  <a:pt x="1507053" y="1187784"/>
                </a:lnTo>
                <a:lnTo>
                  <a:pt x="1509205" y="1187238"/>
                </a:lnTo>
                <a:lnTo>
                  <a:pt x="1513595" y="1186123"/>
                </a:lnTo>
                <a:lnTo>
                  <a:pt x="1514476" y="1185899"/>
                </a:lnTo>
                <a:close/>
                <a:moveTo>
                  <a:pt x="113849" y="1177816"/>
                </a:moveTo>
                <a:lnTo>
                  <a:pt x="113647" y="1177873"/>
                </a:lnTo>
                <a:lnTo>
                  <a:pt x="113562" y="1177897"/>
                </a:lnTo>
                <a:lnTo>
                  <a:pt x="113246" y="1179142"/>
                </a:lnTo>
                <a:lnTo>
                  <a:pt x="113919" y="1178991"/>
                </a:lnTo>
                <a:lnTo>
                  <a:pt x="114350" y="1178894"/>
                </a:lnTo>
                <a:lnTo>
                  <a:pt x="114186" y="1178541"/>
                </a:lnTo>
                <a:close/>
                <a:moveTo>
                  <a:pt x="120168" y="1176040"/>
                </a:moveTo>
                <a:lnTo>
                  <a:pt x="118296" y="1176566"/>
                </a:lnTo>
                <a:lnTo>
                  <a:pt x="118416" y="1176856"/>
                </a:lnTo>
                <a:lnTo>
                  <a:pt x="118843" y="1177887"/>
                </a:lnTo>
                <a:lnTo>
                  <a:pt x="119065" y="1177837"/>
                </a:lnTo>
                <a:lnTo>
                  <a:pt x="120883" y="1177429"/>
                </a:lnTo>
                <a:lnTo>
                  <a:pt x="120648" y="1176972"/>
                </a:lnTo>
                <a:close/>
                <a:moveTo>
                  <a:pt x="98150" y="1175816"/>
                </a:moveTo>
                <a:lnTo>
                  <a:pt x="95790" y="1176622"/>
                </a:lnTo>
                <a:lnTo>
                  <a:pt x="93123" y="1176622"/>
                </a:lnTo>
                <a:lnTo>
                  <a:pt x="93195" y="1176864"/>
                </a:lnTo>
                <a:lnTo>
                  <a:pt x="93239" y="1177008"/>
                </a:lnTo>
                <a:lnTo>
                  <a:pt x="97798" y="1177308"/>
                </a:lnTo>
                <a:lnTo>
                  <a:pt x="97906" y="1176849"/>
                </a:lnTo>
                <a:lnTo>
                  <a:pt x="97974" y="1176561"/>
                </a:lnTo>
                <a:close/>
                <a:moveTo>
                  <a:pt x="316789" y="1175566"/>
                </a:moveTo>
                <a:lnTo>
                  <a:pt x="311920" y="1178744"/>
                </a:lnTo>
                <a:lnTo>
                  <a:pt x="310830" y="1179455"/>
                </a:lnTo>
                <a:lnTo>
                  <a:pt x="284504" y="1196640"/>
                </a:lnTo>
                <a:lnTo>
                  <a:pt x="312546" y="1179105"/>
                </a:lnTo>
                <a:close/>
                <a:moveTo>
                  <a:pt x="126125" y="1175380"/>
                </a:moveTo>
                <a:lnTo>
                  <a:pt x="126078" y="1175544"/>
                </a:lnTo>
                <a:lnTo>
                  <a:pt x="126101" y="1175592"/>
                </a:lnTo>
                <a:lnTo>
                  <a:pt x="126182" y="1175762"/>
                </a:lnTo>
                <a:lnTo>
                  <a:pt x="126387" y="1176195"/>
                </a:lnTo>
                <a:lnTo>
                  <a:pt x="126454" y="1176180"/>
                </a:lnTo>
                <a:lnTo>
                  <a:pt x="126537" y="1176161"/>
                </a:lnTo>
                <a:lnTo>
                  <a:pt x="126564" y="1176155"/>
                </a:lnTo>
                <a:close/>
                <a:moveTo>
                  <a:pt x="496258" y="1174072"/>
                </a:moveTo>
                <a:lnTo>
                  <a:pt x="469234" y="1199224"/>
                </a:lnTo>
                <a:lnTo>
                  <a:pt x="496258" y="1174073"/>
                </a:lnTo>
                <a:close/>
                <a:moveTo>
                  <a:pt x="1434398" y="1173915"/>
                </a:moveTo>
                <a:lnTo>
                  <a:pt x="1461587" y="1185650"/>
                </a:lnTo>
                <a:lnTo>
                  <a:pt x="1492460" y="1178635"/>
                </a:lnTo>
                <a:lnTo>
                  <a:pt x="1484912" y="1175503"/>
                </a:lnTo>
                <a:lnTo>
                  <a:pt x="1484482" y="1175325"/>
                </a:lnTo>
                <a:lnTo>
                  <a:pt x="1481766" y="1174198"/>
                </a:lnTo>
                <a:lnTo>
                  <a:pt x="1455482" y="1176346"/>
                </a:lnTo>
                <a:close/>
                <a:moveTo>
                  <a:pt x="104686" y="1173586"/>
                </a:moveTo>
                <a:lnTo>
                  <a:pt x="102864" y="1174208"/>
                </a:lnTo>
                <a:lnTo>
                  <a:pt x="102440" y="1176010"/>
                </a:lnTo>
                <a:lnTo>
                  <a:pt x="104910" y="1175308"/>
                </a:lnTo>
                <a:lnTo>
                  <a:pt x="105148" y="1175240"/>
                </a:lnTo>
                <a:lnTo>
                  <a:pt x="105346" y="1175184"/>
                </a:lnTo>
                <a:close/>
                <a:moveTo>
                  <a:pt x="1528209" y="1173486"/>
                </a:moveTo>
                <a:lnTo>
                  <a:pt x="1521598" y="1176812"/>
                </a:lnTo>
                <a:lnTo>
                  <a:pt x="1520279" y="1177107"/>
                </a:lnTo>
                <a:lnTo>
                  <a:pt x="1519964" y="1178825"/>
                </a:lnTo>
                <a:lnTo>
                  <a:pt x="1519477" y="1181484"/>
                </a:lnTo>
                <a:lnTo>
                  <a:pt x="1518978" y="1184215"/>
                </a:lnTo>
                <a:lnTo>
                  <a:pt x="1519751" y="1183922"/>
                </a:lnTo>
                <a:lnTo>
                  <a:pt x="1521126" y="1183269"/>
                </a:lnTo>
                <a:lnTo>
                  <a:pt x="1524263" y="1181779"/>
                </a:lnTo>
                <a:lnTo>
                  <a:pt x="1526931" y="1180511"/>
                </a:lnTo>
                <a:close/>
                <a:moveTo>
                  <a:pt x="1576922" y="1171819"/>
                </a:moveTo>
                <a:lnTo>
                  <a:pt x="1576052" y="1172309"/>
                </a:lnTo>
                <a:lnTo>
                  <a:pt x="1573550" y="1173718"/>
                </a:lnTo>
                <a:lnTo>
                  <a:pt x="1554207" y="1184608"/>
                </a:lnTo>
                <a:lnTo>
                  <a:pt x="1553794" y="1186773"/>
                </a:lnTo>
                <a:lnTo>
                  <a:pt x="1553725" y="1187137"/>
                </a:lnTo>
                <a:cubicBezTo>
                  <a:pt x="1549795" y="1210199"/>
                  <a:pt x="1546624" y="1231709"/>
                  <a:pt x="1544418" y="1250530"/>
                </a:cubicBezTo>
                <a:cubicBezTo>
                  <a:pt x="1539067" y="1310997"/>
                  <a:pt x="1537372" y="1371731"/>
                  <a:pt x="1539316" y="1432402"/>
                </a:cubicBezTo>
                <a:lnTo>
                  <a:pt x="1542489" y="1501884"/>
                </a:lnTo>
                <a:lnTo>
                  <a:pt x="1550369" y="1555607"/>
                </a:lnTo>
                <a:lnTo>
                  <a:pt x="1551223" y="1561430"/>
                </a:lnTo>
                <a:lnTo>
                  <a:pt x="1566222" y="1614050"/>
                </a:lnTo>
                <a:lnTo>
                  <a:pt x="1555586" y="1440124"/>
                </a:lnTo>
                <a:cubicBezTo>
                  <a:pt x="1554511" y="1380295"/>
                  <a:pt x="1556814" y="1320446"/>
                  <a:pt x="1562481" y="1260872"/>
                </a:cubicBezTo>
                <a:cubicBezTo>
                  <a:pt x="1563205" y="1255219"/>
                  <a:pt x="1564187" y="1248014"/>
                  <a:pt x="1565467" y="1239375"/>
                </a:cubicBezTo>
                <a:lnTo>
                  <a:pt x="1570151" y="1209810"/>
                </a:lnTo>
                <a:lnTo>
                  <a:pt x="1570237" y="1209268"/>
                </a:lnTo>
                <a:close/>
                <a:moveTo>
                  <a:pt x="110899" y="1171465"/>
                </a:moveTo>
                <a:lnTo>
                  <a:pt x="109812" y="1171836"/>
                </a:lnTo>
                <a:lnTo>
                  <a:pt x="109744" y="1171859"/>
                </a:lnTo>
                <a:lnTo>
                  <a:pt x="108940" y="1172134"/>
                </a:lnTo>
                <a:lnTo>
                  <a:pt x="109100" y="1172565"/>
                </a:lnTo>
                <a:lnTo>
                  <a:pt x="109270" y="1173025"/>
                </a:lnTo>
                <a:lnTo>
                  <a:pt x="109620" y="1173969"/>
                </a:lnTo>
                <a:lnTo>
                  <a:pt x="109823" y="1173911"/>
                </a:lnTo>
                <a:lnTo>
                  <a:pt x="110628" y="1173682"/>
                </a:lnTo>
                <a:lnTo>
                  <a:pt x="110783" y="1173091"/>
                </a:lnTo>
                <a:lnTo>
                  <a:pt x="110929" y="1172532"/>
                </a:lnTo>
                <a:lnTo>
                  <a:pt x="111097" y="1171892"/>
                </a:lnTo>
                <a:close/>
                <a:moveTo>
                  <a:pt x="317315" y="1170954"/>
                </a:moveTo>
                <a:lnTo>
                  <a:pt x="310627" y="1175526"/>
                </a:lnTo>
                <a:lnTo>
                  <a:pt x="308861" y="1176733"/>
                </a:lnTo>
                <a:lnTo>
                  <a:pt x="315995" y="1172073"/>
                </a:lnTo>
                <a:close/>
                <a:moveTo>
                  <a:pt x="1504194" y="1170829"/>
                </a:moveTo>
                <a:lnTo>
                  <a:pt x="1496537" y="1172992"/>
                </a:lnTo>
                <a:lnTo>
                  <a:pt x="1492337" y="1173335"/>
                </a:lnTo>
                <a:lnTo>
                  <a:pt x="1500633" y="1176778"/>
                </a:lnTo>
                <a:lnTo>
                  <a:pt x="1501794" y="1176514"/>
                </a:lnTo>
                <a:lnTo>
                  <a:pt x="1503198" y="1176195"/>
                </a:lnTo>
                <a:lnTo>
                  <a:pt x="1503341" y="1175425"/>
                </a:lnTo>
                <a:close/>
                <a:moveTo>
                  <a:pt x="1974609" y="1169848"/>
                </a:moveTo>
                <a:lnTo>
                  <a:pt x="1964527" y="1201321"/>
                </a:lnTo>
                <a:cubicBezTo>
                  <a:pt x="1951671" y="1243807"/>
                  <a:pt x="1942321" y="1279658"/>
                  <a:pt x="1937391" y="1303615"/>
                </a:cubicBezTo>
                <a:cubicBezTo>
                  <a:pt x="1928706" y="1344981"/>
                  <a:pt x="1919604" y="1380831"/>
                  <a:pt x="1909814" y="1413924"/>
                </a:cubicBezTo>
                <a:cubicBezTo>
                  <a:pt x="1903333" y="1435434"/>
                  <a:pt x="1896854" y="1465907"/>
                  <a:pt x="1889132" y="1501205"/>
                </a:cubicBezTo>
                <a:cubicBezTo>
                  <a:pt x="1885409" y="1518717"/>
                  <a:pt x="1881548" y="1536781"/>
                  <a:pt x="1877136" y="1556360"/>
                </a:cubicBezTo>
                <a:cubicBezTo>
                  <a:pt x="1858797" y="1637024"/>
                  <a:pt x="1834667" y="1720168"/>
                  <a:pt x="1817844" y="1775736"/>
                </a:cubicBezTo>
                <a:lnTo>
                  <a:pt x="1813433" y="1789525"/>
                </a:lnTo>
                <a:cubicBezTo>
                  <a:pt x="1810951" y="1797385"/>
                  <a:pt x="1808330" y="1805520"/>
                  <a:pt x="1806124" y="1813518"/>
                </a:cubicBezTo>
                <a:cubicBezTo>
                  <a:pt x="1799506" y="1836957"/>
                  <a:pt x="1793578" y="1859296"/>
                  <a:pt x="1787923" y="1880806"/>
                </a:cubicBezTo>
                <a:lnTo>
                  <a:pt x="1782748" y="1898271"/>
                </a:lnTo>
                <a:lnTo>
                  <a:pt x="1783809" y="1898684"/>
                </a:lnTo>
                <a:lnTo>
                  <a:pt x="1785518" y="1898919"/>
                </a:lnTo>
                <a:lnTo>
                  <a:pt x="1800885" y="1856538"/>
                </a:lnTo>
                <a:cubicBezTo>
                  <a:pt x="1805160" y="1842750"/>
                  <a:pt x="1809710" y="1828961"/>
                  <a:pt x="1814674" y="1814069"/>
                </a:cubicBezTo>
                <a:cubicBezTo>
                  <a:pt x="1817155" y="1806760"/>
                  <a:pt x="1819775" y="1799178"/>
                  <a:pt x="1822396" y="1791869"/>
                </a:cubicBezTo>
                <a:cubicBezTo>
                  <a:pt x="1824188" y="1787044"/>
                  <a:pt x="1825980" y="1782080"/>
                  <a:pt x="1827635" y="1777253"/>
                </a:cubicBezTo>
                <a:cubicBezTo>
                  <a:pt x="1853143" y="1703761"/>
                  <a:pt x="1876033" y="1627648"/>
                  <a:pt x="1892028" y="1563117"/>
                </a:cubicBezTo>
                <a:cubicBezTo>
                  <a:pt x="1897268" y="1542159"/>
                  <a:pt x="1901818" y="1522578"/>
                  <a:pt x="1905816" y="1503551"/>
                </a:cubicBezTo>
                <a:cubicBezTo>
                  <a:pt x="1913400" y="1471424"/>
                  <a:pt x="1919605" y="1443570"/>
                  <a:pt x="1926223" y="1423163"/>
                </a:cubicBezTo>
                <a:cubicBezTo>
                  <a:pt x="1936427" y="1390208"/>
                  <a:pt x="1945802" y="1354220"/>
                  <a:pt x="1953800" y="1315198"/>
                </a:cubicBezTo>
                <a:cubicBezTo>
                  <a:pt x="1956179" y="1303995"/>
                  <a:pt x="1959658" y="1289733"/>
                  <a:pt x="1964120" y="1273072"/>
                </a:cubicBezTo>
                <a:lnTo>
                  <a:pt x="1967067" y="1262801"/>
                </a:lnTo>
                <a:lnTo>
                  <a:pt x="1980335" y="1216556"/>
                </a:lnTo>
                <a:lnTo>
                  <a:pt x="1983350" y="1207126"/>
                </a:lnTo>
                <a:lnTo>
                  <a:pt x="1987849" y="1193050"/>
                </a:lnTo>
                <a:lnTo>
                  <a:pt x="1995195" y="1170071"/>
                </a:lnTo>
                <a:lnTo>
                  <a:pt x="1987582" y="1170692"/>
                </a:lnTo>
                <a:close/>
                <a:moveTo>
                  <a:pt x="96174" y="1169631"/>
                </a:moveTo>
                <a:lnTo>
                  <a:pt x="92751" y="1171479"/>
                </a:lnTo>
                <a:lnTo>
                  <a:pt x="92654" y="1171942"/>
                </a:lnTo>
                <a:lnTo>
                  <a:pt x="92626" y="1172072"/>
                </a:lnTo>
                <a:lnTo>
                  <a:pt x="94687" y="1172072"/>
                </a:lnTo>
                <a:lnTo>
                  <a:pt x="96823" y="1171346"/>
                </a:lnTo>
                <a:close/>
                <a:moveTo>
                  <a:pt x="66859" y="1169543"/>
                </a:moveTo>
                <a:lnTo>
                  <a:pt x="65179" y="1169730"/>
                </a:lnTo>
                <a:lnTo>
                  <a:pt x="65276" y="1169904"/>
                </a:lnTo>
                <a:lnTo>
                  <a:pt x="65360" y="1170056"/>
                </a:lnTo>
                <a:lnTo>
                  <a:pt x="66794" y="1169937"/>
                </a:lnTo>
                <a:lnTo>
                  <a:pt x="66825" y="1169752"/>
                </a:lnTo>
                <a:close/>
                <a:moveTo>
                  <a:pt x="116774" y="1169460"/>
                </a:moveTo>
                <a:lnTo>
                  <a:pt x="115743" y="1169812"/>
                </a:lnTo>
                <a:lnTo>
                  <a:pt x="115605" y="1169859"/>
                </a:lnTo>
                <a:lnTo>
                  <a:pt x="115580" y="1169958"/>
                </a:lnTo>
                <a:lnTo>
                  <a:pt x="115574" y="1169984"/>
                </a:lnTo>
                <a:lnTo>
                  <a:pt x="116119" y="1171302"/>
                </a:lnTo>
                <a:lnTo>
                  <a:pt x="116141" y="1171355"/>
                </a:lnTo>
                <a:lnTo>
                  <a:pt x="116422" y="1172035"/>
                </a:lnTo>
                <a:lnTo>
                  <a:pt x="117887" y="1171619"/>
                </a:lnTo>
                <a:lnTo>
                  <a:pt x="117250" y="1170382"/>
                </a:lnTo>
                <a:close/>
                <a:moveTo>
                  <a:pt x="77428" y="1168368"/>
                </a:moveTo>
                <a:lnTo>
                  <a:pt x="74481" y="1168696"/>
                </a:lnTo>
                <a:lnTo>
                  <a:pt x="73416" y="1168814"/>
                </a:lnTo>
                <a:lnTo>
                  <a:pt x="72693" y="1168894"/>
                </a:lnTo>
                <a:lnTo>
                  <a:pt x="72772" y="1169026"/>
                </a:lnTo>
                <a:lnTo>
                  <a:pt x="72855" y="1169165"/>
                </a:lnTo>
                <a:lnTo>
                  <a:pt x="73007" y="1169419"/>
                </a:lnTo>
                <a:lnTo>
                  <a:pt x="76728" y="1169109"/>
                </a:lnTo>
                <a:lnTo>
                  <a:pt x="77642" y="1169033"/>
                </a:lnTo>
                <a:lnTo>
                  <a:pt x="77593" y="1168880"/>
                </a:lnTo>
                <a:close/>
                <a:moveTo>
                  <a:pt x="1947308" y="1168071"/>
                </a:moveTo>
                <a:lnTo>
                  <a:pt x="1944809" y="1175932"/>
                </a:lnTo>
                <a:lnTo>
                  <a:pt x="1939534" y="1192527"/>
                </a:lnTo>
                <a:cubicBezTo>
                  <a:pt x="1926836" y="1234776"/>
                  <a:pt x="1917813" y="1269523"/>
                  <a:pt x="1913263" y="1291068"/>
                </a:cubicBezTo>
                <a:cubicBezTo>
                  <a:pt x="1907471" y="1318645"/>
                  <a:pt x="1898232" y="1360011"/>
                  <a:pt x="1885686" y="1402756"/>
                </a:cubicBezTo>
                <a:cubicBezTo>
                  <a:pt x="1878930" y="1425644"/>
                  <a:pt x="1871897" y="1459013"/>
                  <a:pt x="1864588" y="1497621"/>
                </a:cubicBezTo>
                <a:cubicBezTo>
                  <a:pt x="1861555" y="1513340"/>
                  <a:pt x="1858246" y="1530023"/>
                  <a:pt x="1854660" y="1547398"/>
                </a:cubicBezTo>
                <a:cubicBezTo>
                  <a:pt x="1841975" y="1608482"/>
                  <a:pt x="1823776" y="1683904"/>
                  <a:pt x="1800472" y="1771599"/>
                </a:cubicBezTo>
                <a:cubicBezTo>
                  <a:pt x="1799231" y="1776012"/>
                  <a:pt x="1797991" y="1780424"/>
                  <a:pt x="1796887" y="1785388"/>
                </a:cubicBezTo>
                <a:cubicBezTo>
                  <a:pt x="1794542" y="1793800"/>
                  <a:pt x="1792061" y="1802625"/>
                  <a:pt x="1790131" y="1811173"/>
                </a:cubicBezTo>
                <a:lnTo>
                  <a:pt x="1771870" y="1894041"/>
                </a:lnTo>
                <a:lnTo>
                  <a:pt x="1777317" y="1896159"/>
                </a:lnTo>
                <a:lnTo>
                  <a:pt x="1781719" y="1879978"/>
                </a:lnTo>
                <a:cubicBezTo>
                  <a:pt x="1787372" y="1858330"/>
                  <a:pt x="1793301" y="1835992"/>
                  <a:pt x="1799920" y="1812552"/>
                </a:cubicBezTo>
                <a:cubicBezTo>
                  <a:pt x="1802126" y="1804416"/>
                  <a:pt x="1804746" y="1796282"/>
                  <a:pt x="1807227" y="1788284"/>
                </a:cubicBezTo>
                <a:cubicBezTo>
                  <a:pt x="1808744" y="1783734"/>
                  <a:pt x="1810262" y="1779183"/>
                  <a:pt x="1811640" y="1774496"/>
                </a:cubicBezTo>
                <a:cubicBezTo>
                  <a:pt x="1828600" y="1719341"/>
                  <a:pt x="1853005" y="1636610"/>
                  <a:pt x="1870792" y="1555396"/>
                </a:cubicBezTo>
                <a:cubicBezTo>
                  <a:pt x="1875206" y="1536229"/>
                  <a:pt x="1879204" y="1518166"/>
                  <a:pt x="1882928" y="1500241"/>
                </a:cubicBezTo>
                <a:cubicBezTo>
                  <a:pt x="1890510" y="1464804"/>
                  <a:pt x="1896716" y="1434331"/>
                  <a:pt x="1903747" y="1412546"/>
                </a:cubicBezTo>
                <a:cubicBezTo>
                  <a:pt x="1913537" y="1379866"/>
                  <a:pt x="1922639" y="1343603"/>
                  <a:pt x="1931324" y="1302237"/>
                </a:cubicBezTo>
                <a:cubicBezTo>
                  <a:pt x="1936392" y="1278107"/>
                  <a:pt x="1945820" y="1242102"/>
                  <a:pt x="1958721" y="1199465"/>
                </a:cubicBezTo>
                <a:lnTo>
                  <a:pt x="1967660" y="1171526"/>
                </a:lnTo>
                <a:lnTo>
                  <a:pt x="1968228" y="1169751"/>
                </a:lnTo>
                <a:lnTo>
                  <a:pt x="1968328" y="1169439"/>
                </a:lnTo>
                <a:lnTo>
                  <a:pt x="1947944" y="1168112"/>
                </a:lnTo>
                <a:close/>
                <a:moveTo>
                  <a:pt x="2022560" y="1167836"/>
                </a:moveTo>
                <a:lnTo>
                  <a:pt x="2001622" y="1169546"/>
                </a:lnTo>
                <a:lnTo>
                  <a:pt x="1993382" y="1195412"/>
                </a:lnTo>
                <a:lnTo>
                  <a:pt x="1990100" y="1205713"/>
                </a:lnTo>
                <a:lnTo>
                  <a:pt x="1986195" y="1217970"/>
                </a:lnTo>
                <a:lnTo>
                  <a:pt x="1977453" y="1248624"/>
                </a:lnTo>
                <a:lnTo>
                  <a:pt x="1973606" y="1262111"/>
                </a:lnTo>
                <a:lnTo>
                  <a:pt x="1970136" y="1274278"/>
                </a:lnTo>
                <a:cubicBezTo>
                  <a:pt x="1965732" y="1290864"/>
                  <a:pt x="1962315" y="1305047"/>
                  <a:pt x="1960005" y="1316164"/>
                </a:cubicBezTo>
                <a:cubicBezTo>
                  <a:pt x="1951871" y="1354909"/>
                  <a:pt x="1942355" y="1391450"/>
                  <a:pt x="1932428" y="1424680"/>
                </a:cubicBezTo>
                <a:cubicBezTo>
                  <a:pt x="1926223" y="1444811"/>
                  <a:pt x="1919742" y="1472527"/>
                  <a:pt x="1912158" y="1504654"/>
                </a:cubicBezTo>
                <a:cubicBezTo>
                  <a:pt x="1907747" y="1523681"/>
                  <a:pt x="1903196" y="1543262"/>
                  <a:pt x="1898370" y="1564220"/>
                </a:cubicBezTo>
                <a:cubicBezTo>
                  <a:pt x="1882376" y="1629026"/>
                  <a:pt x="1859487" y="1705139"/>
                  <a:pt x="1833841" y="1778771"/>
                </a:cubicBezTo>
                <a:cubicBezTo>
                  <a:pt x="1832186" y="1783734"/>
                  <a:pt x="1830392" y="1788561"/>
                  <a:pt x="1828738" y="1793386"/>
                </a:cubicBezTo>
                <a:cubicBezTo>
                  <a:pt x="1826119" y="1800693"/>
                  <a:pt x="1823361" y="1808277"/>
                  <a:pt x="1820879" y="1815585"/>
                </a:cubicBezTo>
                <a:lnTo>
                  <a:pt x="1807090" y="1858055"/>
                </a:lnTo>
                <a:lnTo>
                  <a:pt x="1791454" y="1899736"/>
                </a:lnTo>
                <a:lnTo>
                  <a:pt x="1796711" y="1900460"/>
                </a:lnTo>
                <a:lnTo>
                  <a:pt x="1821016" y="1837784"/>
                </a:lnTo>
                <a:cubicBezTo>
                  <a:pt x="1823636" y="1830614"/>
                  <a:pt x="1826394" y="1823995"/>
                  <a:pt x="1829152" y="1815998"/>
                </a:cubicBezTo>
                <a:cubicBezTo>
                  <a:pt x="1831909" y="1808000"/>
                  <a:pt x="1834530" y="1802210"/>
                  <a:pt x="1837287" y="1795454"/>
                </a:cubicBezTo>
                <a:cubicBezTo>
                  <a:pt x="1840045" y="1788696"/>
                  <a:pt x="1841423" y="1785387"/>
                  <a:pt x="1843354" y="1780286"/>
                </a:cubicBezTo>
                <a:cubicBezTo>
                  <a:pt x="1869980" y="1711812"/>
                  <a:pt x="1892993" y="1642001"/>
                  <a:pt x="1912297" y="1571114"/>
                </a:cubicBezTo>
                <a:cubicBezTo>
                  <a:pt x="1918502" y="1548500"/>
                  <a:pt x="1924017" y="1526576"/>
                  <a:pt x="1928843" y="1507272"/>
                </a:cubicBezTo>
                <a:cubicBezTo>
                  <a:pt x="1936151" y="1478040"/>
                  <a:pt x="1942632" y="1452118"/>
                  <a:pt x="1948699" y="1433642"/>
                </a:cubicBezTo>
                <a:cubicBezTo>
                  <a:pt x="1959730" y="1398701"/>
                  <a:pt x="1968927" y="1363222"/>
                  <a:pt x="1976276" y="1327332"/>
                </a:cubicBezTo>
                <a:cubicBezTo>
                  <a:pt x="1978482" y="1316990"/>
                  <a:pt x="1981800" y="1303499"/>
                  <a:pt x="1986104" y="1287524"/>
                </a:cubicBezTo>
                <a:lnTo>
                  <a:pt x="1991428" y="1269026"/>
                </a:lnTo>
                <a:lnTo>
                  <a:pt x="1994831" y="1257203"/>
                </a:lnTo>
                <a:lnTo>
                  <a:pt x="2001852" y="1232811"/>
                </a:lnTo>
                <a:close/>
                <a:moveTo>
                  <a:pt x="100113" y="1167505"/>
                </a:moveTo>
                <a:lnTo>
                  <a:pt x="99327" y="1167929"/>
                </a:lnTo>
                <a:lnTo>
                  <a:pt x="99728" y="1169134"/>
                </a:lnTo>
                <a:close/>
                <a:moveTo>
                  <a:pt x="85740" y="1167444"/>
                </a:moveTo>
                <a:lnTo>
                  <a:pt x="83404" y="1167704"/>
                </a:lnTo>
                <a:lnTo>
                  <a:pt x="83252" y="1168566"/>
                </a:lnTo>
                <a:lnTo>
                  <a:pt x="84815" y="1168436"/>
                </a:lnTo>
                <a:lnTo>
                  <a:pt x="86052" y="1168333"/>
                </a:lnTo>
                <a:close/>
                <a:moveTo>
                  <a:pt x="1517949" y="1166980"/>
                </a:moveTo>
                <a:lnTo>
                  <a:pt x="1514634" y="1168270"/>
                </a:lnTo>
                <a:lnTo>
                  <a:pt x="1509824" y="1170142"/>
                </a:lnTo>
                <a:lnTo>
                  <a:pt x="1509052" y="1170230"/>
                </a:lnTo>
                <a:lnTo>
                  <a:pt x="1508674" y="1170273"/>
                </a:lnTo>
                <a:lnTo>
                  <a:pt x="1508327" y="1172154"/>
                </a:lnTo>
                <a:lnTo>
                  <a:pt x="1507978" y="1174044"/>
                </a:lnTo>
                <a:lnTo>
                  <a:pt x="1507772" y="1175156"/>
                </a:lnTo>
                <a:lnTo>
                  <a:pt x="1516826" y="1173099"/>
                </a:lnTo>
                <a:lnTo>
                  <a:pt x="1517603" y="1168864"/>
                </a:lnTo>
                <a:lnTo>
                  <a:pt x="1517845" y="1167546"/>
                </a:lnTo>
                <a:close/>
                <a:moveTo>
                  <a:pt x="124434" y="1166202"/>
                </a:moveTo>
                <a:lnTo>
                  <a:pt x="124274" y="1166285"/>
                </a:lnTo>
                <a:lnTo>
                  <a:pt x="122200" y="1167363"/>
                </a:lnTo>
                <a:lnTo>
                  <a:pt x="122617" y="1168244"/>
                </a:lnTo>
                <a:lnTo>
                  <a:pt x="123158" y="1169385"/>
                </a:lnTo>
                <a:lnTo>
                  <a:pt x="123255" y="1169588"/>
                </a:lnTo>
                <a:lnTo>
                  <a:pt x="123622" y="1168533"/>
                </a:lnTo>
                <a:lnTo>
                  <a:pt x="123813" y="1167986"/>
                </a:lnTo>
                <a:close/>
                <a:moveTo>
                  <a:pt x="2051001" y="1165513"/>
                </a:moveTo>
                <a:lnTo>
                  <a:pt x="2028630" y="1167340"/>
                </a:lnTo>
                <a:lnTo>
                  <a:pt x="2028628" y="1167345"/>
                </a:lnTo>
                <a:lnTo>
                  <a:pt x="2028532" y="1167619"/>
                </a:lnTo>
                <a:lnTo>
                  <a:pt x="2028494" y="1167741"/>
                </a:lnTo>
                <a:lnTo>
                  <a:pt x="2002134" y="1252397"/>
                </a:lnTo>
                <a:lnTo>
                  <a:pt x="1994477" y="1279083"/>
                </a:lnTo>
                <a:lnTo>
                  <a:pt x="1990951" y="1291991"/>
                </a:lnTo>
                <a:lnTo>
                  <a:pt x="1982204" y="1327746"/>
                </a:lnTo>
                <a:cubicBezTo>
                  <a:pt x="1974607" y="1363823"/>
                  <a:pt x="1965176" y="1399487"/>
                  <a:pt x="1953938" y="1434606"/>
                </a:cubicBezTo>
                <a:cubicBezTo>
                  <a:pt x="1947871" y="1453497"/>
                  <a:pt x="1941529" y="1478729"/>
                  <a:pt x="1934221" y="1507824"/>
                </a:cubicBezTo>
                <a:cubicBezTo>
                  <a:pt x="1929395" y="1527128"/>
                  <a:pt x="1923880" y="1549189"/>
                  <a:pt x="1917675" y="1571803"/>
                </a:cubicBezTo>
                <a:cubicBezTo>
                  <a:pt x="1898205" y="1642855"/>
                  <a:pt x="1874972" y="1712818"/>
                  <a:pt x="1848042" y="1781389"/>
                </a:cubicBezTo>
                <a:cubicBezTo>
                  <a:pt x="1846112" y="1786490"/>
                  <a:pt x="1844043" y="1791593"/>
                  <a:pt x="1841975" y="1796694"/>
                </a:cubicBezTo>
                <a:cubicBezTo>
                  <a:pt x="1839908" y="1801796"/>
                  <a:pt x="1836322" y="1810483"/>
                  <a:pt x="1833841" y="1817102"/>
                </a:cubicBezTo>
                <a:cubicBezTo>
                  <a:pt x="1831358" y="1823720"/>
                  <a:pt x="1828325" y="1831717"/>
                  <a:pt x="1825705" y="1838887"/>
                </a:cubicBezTo>
                <a:lnTo>
                  <a:pt x="1799119" y="1900791"/>
                </a:lnTo>
                <a:lnTo>
                  <a:pt x="1802025" y="1901191"/>
                </a:lnTo>
                <a:lnTo>
                  <a:pt x="1802715" y="1901262"/>
                </a:lnTo>
                <a:lnTo>
                  <a:pt x="1805843" y="1901398"/>
                </a:lnTo>
                <a:lnTo>
                  <a:pt x="1806275" y="1901417"/>
                </a:lnTo>
                <a:lnTo>
                  <a:pt x="1806308" y="1901418"/>
                </a:lnTo>
                <a:lnTo>
                  <a:pt x="1841976" y="1821377"/>
                </a:lnTo>
                <a:lnTo>
                  <a:pt x="1843768" y="1817379"/>
                </a:lnTo>
                <a:cubicBezTo>
                  <a:pt x="1846388" y="1811036"/>
                  <a:pt x="1849421" y="1804694"/>
                  <a:pt x="1852179" y="1798488"/>
                </a:cubicBezTo>
                <a:cubicBezTo>
                  <a:pt x="1854936" y="1792283"/>
                  <a:pt x="1857005" y="1788008"/>
                  <a:pt x="1859349" y="1782632"/>
                </a:cubicBezTo>
                <a:cubicBezTo>
                  <a:pt x="1888319" y="1716130"/>
                  <a:pt x="1913235" y="1647944"/>
                  <a:pt x="1933945" y="1578422"/>
                </a:cubicBezTo>
                <a:cubicBezTo>
                  <a:pt x="1940977" y="1554293"/>
                  <a:pt x="1947733" y="1530989"/>
                  <a:pt x="1952836" y="1510445"/>
                </a:cubicBezTo>
                <a:cubicBezTo>
                  <a:pt x="1959867" y="1484108"/>
                  <a:pt x="1966625" y="1461357"/>
                  <a:pt x="1972001" y="1443570"/>
                </a:cubicBezTo>
                <a:cubicBezTo>
                  <a:pt x="1983087" y="1409210"/>
                  <a:pt x="1992298" y="1374274"/>
                  <a:pt x="1999578" y="1338915"/>
                </a:cubicBezTo>
                <a:cubicBezTo>
                  <a:pt x="2000961" y="1332361"/>
                  <a:pt x="2002982" y="1323914"/>
                  <a:pt x="2005586" y="1313862"/>
                </a:cubicBezTo>
                <a:lnTo>
                  <a:pt x="2007438" y="1307112"/>
                </a:lnTo>
                <a:lnTo>
                  <a:pt x="2007958" y="1305005"/>
                </a:lnTo>
                <a:lnTo>
                  <a:pt x="2008383" y="1303285"/>
                </a:lnTo>
                <a:lnTo>
                  <a:pt x="2009247" y="1300273"/>
                </a:lnTo>
                <a:lnTo>
                  <a:pt x="2010728" y="1295111"/>
                </a:lnTo>
                <a:lnTo>
                  <a:pt x="2015097" y="1279178"/>
                </a:lnTo>
                <a:lnTo>
                  <a:pt x="2020538" y="1260917"/>
                </a:lnTo>
                <a:lnTo>
                  <a:pt x="2023223" y="1251558"/>
                </a:lnTo>
                <a:lnTo>
                  <a:pt x="2024061" y="1248904"/>
                </a:lnTo>
                <a:lnTo>
                  <a:pt x="2025095" y="1245627"/>
                </a:lnTo>
                <a:lnTo>
                  <a:pt x="2027787" y="1236590"/>
                </a:lnTo>
                <a:lnTo>
                  <a:pt x="2043308" y="1187907"/>
                </a:lnTo>
                <a:lnTo>
                  <a:pt x="2043324" y="1187858"/>
                </a:lnTo>
                <a:lnTo>
                  <a:pt x="2043335" y="1187824"/>
                </a:lnTo>
                <a:close/>
                <a:moveTo>
                  <a:pt x="1921252" y="1164528"/>
                </a:moveTo>
                <a:lnTo>
                  <a:pt x="1916969" y="1178021"/>
                </a:lnTo>
                <a:cubicBezTo>
                  <a:pt x="1904005" y="1221315"/>
                  <a:pt x="1894715" y="1257390"/>
                  <a:pt x="1889820" y="1280589"/>
                </a:cubicBezTo>
                <a:cubicBezTo>
                  <a:pt x="1882789" y="1314094"/>
                  <a:pt x="1873964" y="1353668"/>
                  <a:pt x="1862243" y="1393931"/>
                </a:cubicBezTo>
                <a:cubicBezTo>
                  <a:pt x="1855349" y="1418061"/>
                  <a:pt x="1848454" y="1454877"/>
                  <a:pt x="1841009" y="1497346"/>
                </a:cubicBezTo>
                <a:cubicBezTo>
                  <a:pt x="1838389" y="1511134"/>
                  <a:pt x="1835770" y="1525887"/>
                  <a:pt x="1832874" y="1540918"/>
                </a:cubicBezTo>
                <a:cubicBezTo>
                  <a:pt x="1819085" y="1611928"/>
                  <a:pt x="1801436" y="1692592"/>
                  <a:pt x="1783925" y="1770083"/>
                </a:cubicBezTo>
                <a:lnTo>
                  <a:pt x="1781029" y="1782493"/>
                </a:lnTo>
                <a:cubicBezTo>
                  <a:pt x="1778822" y="1791593"/>
                  <a:pt x="1776616" y="1800969"/>
                  <a:pt x="1774824" y="1810070"/>
                </a:cubicBezTo>
                <a:cubicBezTo>
                  <a:pt x="1769515" y="1836820"/>
                  <a:pt x="1765103" y="1862432"/>
                  <a:pt x="1761294" y="1886286"/>
                </a:cubicBezTo>
                <a:lnTo>
                  <a:pt x="1760775" y="1889726"/>
                </a:lnTo>
                <a:lnTo>
                  <a:pt x="1766989" y="1892142"/>
                </a:lnTo>
                <a:lnTo>
                  <a:pt x="1784753" y="1810898"/>
                </a:lnTo>
                <a:cubicBezTo>
                  <a:pt x="1786821" y="1802211"/>
                  <a:pt x="1789303" y="1793386"/>
                  <a:pt x="1791647" y="1784975"/>
                </a:cubicBezTo>
                <a:cubicBezTo>
                  <a:pt x="1792750" y="1780563"/>
                  <a:pt x="1793991" y="1776151"/>
                  <a:pt x="1795233" y="1771187"/>
                </a:cubicBezTo>
                <a:cubicBezTo>
                  <a:pt x="1818398" y="1683629"/>
                  <a:pt x="1836599" y="1608343"/>
                  <a:pt x="1849284" y="1547260"/>
                </a:cubicBezTo>
                <a:cubicBezTo>
                  <a:pt x="1852868" y="1529886"/>
                  <a:pt x="1856178" y="1513340"/>
                  <a:pt x="1859349" y="1497621"/>
                </a:cubicBezTo>
                <a:cubicBezTo>
                  <a:pt x="1867071" y="1458737"/>
                  <a:pt x="1873138" y="1425230"/>
                  <a:pt x="1880445" y="1402342"/>
                </a:cubicBezTo>
                <a:cubicBezTo>
                  <a:pt x="1892718" y="1359873"/>
                  <a:pt x="1901818" y="1318370"/>
                  <a:pt x="1908023" y="1290930"/>
                </a:cubicBezTo>
                <a:cubicBezTo>
                  <a:pt x="1910298" y="1280106"/>
                  <a:pt x="1913685" y="1265977"/>
                  <a:pt x="1918087" y="1249257"/>
                </a:cubicBezTo>
                <a:lnTo>
                  <a:pt x="1924746" y="1225675"/>
                </a:lnTo>
                <a:lnTo>
                  <a:pt x="1934245" y="1192034"/>
                </a:lnTo>
                <a:lnTo>
                  <a:pt x="1941939" y="1167721"/>
                </a:lnTo>
                <a:lnTo>
                  <a:pt x="1934087" y="1167210"/>
                </a:lnTo>
                <a:close/>
                <a:moveTo>
                  <a:pt x="94223" y="1164473"/>
                </a:moveTo>
                <a:lnTo>
                  <a:pt x="94094" y="1165088"/>
                </a:lnTo>
                <a:lnTo>
                  <a:pt x="93975" y="1165654"/>
                </a:lnTo>
                <a:lnTo>
                  <a:pt x="93840" y="1166298"/>
                </a:lnTo>
                <a:lnTo>
                  <a:pt x="94731" y="1165814"/>
                </a:lnTo>
                <a:lnTo>
                  <a:pt x="94245" y="1164531"/>
                </a:lnTo>
                <a:close/>
                <a:moveTo>
                  <a:pt x="76001" y="1163938"/>
                </a:moveTo>
                <a:lnTo>
                  <a:pt x="74119" y="1164287"/>
                </a:lnTo>
                <a:lnTo>
                  <a:pt x="76045" y="1164074"/>
                </a:lnTo>
                <a:close/>
                <a:moveTo>
                  <a:pt x="107267" y="1163643"/>
                </a:moveTo>
                <a:lnTo>
                  <a:pt x="106040" y="1164305"/>
                </a:lnTo>
                <a:lnTo>
                  <a:pt x="107325" y="1167775"/>
                </a:lnTo>
                <a:lnTo>
                  <a:pt x="108366" y="1167421"/>
                </a:lnTo>
                <a:lnTo>
                  <a:pt x="108932" y="1167228"/>
                </a:lnTo>
                <a:close/>
                <a:moveTo>
                  <a:pt x="1530019" y="1163535"/>
                </a:moveTo>
                <a:lnTo>
                  <a:pt x="1522367" y="1165696"/>
                </a:lnTo>
                <a:lnTo>
                  <a:pt x="1521283" y="1171618"/>
                </a:lnTo>
                <a:lnTo>
                  <a:pt x="1522208" y="1171151"/>
                </a:lnTo>
                <a:lnTo>
                  <a:pt x="1529284" y="1167577"/>
                </a:lnTo>
                <a:close/>
                <a:moveTo>
                  <a:pt x="84217" y="1163109"/>
                </a:moveTo>
                <a:lnTo>
                  <a:pt x="84206" y="1163170"/>
                </a:lnTo>
                <a:lnTo>
                  <a:pt x="84237" y="1163167"/>
                </a:lnTo>
                <a:lnTo>
                  <a:pt x="84225" y="1163130"/>
                </a:lnTo>
                <a:close/>
                <a:moveTo>
                  <a:pt x="66609" y="1160883"/>
                </a:moveTo>
                <a:lnTo>
                  <a:pt x="64900" y="1161344"/>
                </a:lnTo>
                <a:lnTo>
                  <a:pt x="62840" y="1161899"/>
                </a:lnTo>
                <a:lnTo>
                  <a:pt x="66694" y="1161161"/>
                </a:lnTo>
                <a:close/>
                <a:moveTo>
                  <a:pt x="99292" y="1160536"/>
                </a:moveTo>
                <a:lnTo>
                  <a:pt x="98574" y="1160945"/>
                </a:lnTo>
                <a:lnTo>
                  <a:pt x="97782" y="1161397"/>
                </a:lnTo>
                <a:lnTo>
                  <a:pt x="97250" y="1161700"/>
                </a:lnTo>
                <a:lnTo>
                  <a:pt x="98025" y="1164024"/>
                </a:lnTo>
                <a:lnTo>
                  <a:pt x="99484" y="1163232"/>
                </a:lnTo>
                <a:lnTo>
                  <a:pt x="100237" y="1162823"/>
                </a:lnTo>
                <a:lnTo>
                  <a:pt x="99417" y="1160838"/>
                </a:lnTo>
                <a:close/>
                <a:moveTo>
                  <a:pt x="1554081" y="1160468"/>
                </a:moveTo>
                <a:lnTo>
                  <a:pt x="1540769" y="1167166"/>
                </a:lnTo>
                <a:lnTo>
                  <a:pt x="1534562" y="1170289"/>
                </a:lnTo>
                <a:lnTo>
                  <a:pt x="1534538" y="1170423"/>
                </a:lnTo>
                <a:lnTo>
                  <a:pt x="1533274" y="1177450"/>
                </a:lnTo>
                <a:lnTo>
                  <a:pt x="1543037" y="1172483"/>
                </a:lnTo>
                <a:lnTo>
                  <a:pt x="1552722" y="1167556"/>
                </a:lnTo>
                <a:close/>
                <a:moveTo>
                  <a:pt x="114248" y="1159875"/>
                </a:moveTo>
                <a:lnTo>
                  <a:pt x="111913" y="1161135"/>
                </a:lnTo>
                <a:lnTo>
                  <a:pt x="113044" y="1163868"/>
                </a:lnTo>
                <a:lnTo>
                  <a:pt x="113130" y="1164078"/>
                </a:lnTo>
                <a:lnTo>
                  <a:pt x="113140" y="1164101"/>
                </a:lnTo>
                <a:lnTo>
                  <a:pt x="113578" y="1162430"/>
                </a:lnTo>
                <a:lnTo>
                  <a:pt x="113891" y="1161235"/>
                </a:lnTo>
                <a:close/>
                <a:moveTo>
                  <a:pt x="1895604" y="1159168"/>
                </a:moveTo>
                <a:lnTo>
                  <a:pt x="1889572" y="1180496"/>
                </a:lnTo>
                <a:lnTo>
                  <a:pt x="1881792" y="1208001"/>
                </a:lnTo>
                <a:lnTo>
                  <a:pt x="1879021" y="1217797"/>
                </a:lnTo>
                <a:cubicBezTo>
                  <a:pt x="1874046" y="1236769"/>
                  <a:pt x="1870035" y="1253597"/>
                  <a:pt x="1867070" y="1267627"/>
                </a:cubicBezTo>
                <a:cubicBezTo>
                  <a:pt x="1859761" y="1302237"/>
                  <a:pt x="1851074" y="1342637"/>
                  <a:pt x="1840320" y="1382623"/>
                </a:cubicBezTo>
                <a:cubicBezTo>
                  <a:pt x="1833287" y="1408271"/>
                  <a:pt x="1826531" y="1448808"/>
                  <a:pt x="1818809" y="1495552"/>
                </a:cubicBezTo>
                <a:lnTo>
                  <a:pt x="1812742" y="1532091"/>
                </a:lnTo>
                <a:cubicBezTo>
                  <a:pt x="1802677" y="1591106"/>
                  <a:pt x="1789853" y="1657706"/>
                  <a:pt x="1777444" y="1722098"/>
                </a:cubicBezTo>
                <a:cubicBezTo>
                  <a:pt x="1774548" y="1736853"/>
                  <a:pt x="1771653" y="1751605"/>
                  <a:pt x="1768894" y="1766084"/>
                </a:cubicBezTo>
                <a:cubicBezTo>
                  <a:pt x="1768067" y="1769945"/>
                  <a:pt x="1767378" y="1773667"/>
                  <a:pt x="1766689" y="1777528"/>
                </a:cubicBezTo>
                <a:cubicBezTo>
                  <a:pt x="1764758" y="1787318"/>
                  <a:pt x="1762690" y="1797383"/>
                  <a:pt x="1761172" y="1807174"/>
                </a:cubicBezTo>
                <a:lnTo>
                  <a:pt x="1750455" y="1885712"/>
                </a:lnTo>
                <a:lnTo>
                  <a:pt x="1756436" y="1888038"/>
                </a:lnTo>
                <a:lnTo>
                  <a:pt x="1756580" y="1887089"/>
                </a:lnTo>
                <a:lnTo>
                  <a:pt x="1756899" y="1884976"/>
                </a:lnTo>
                <a:cubicBezTo>
                  <a:pt x="1760725" y="1861087"/>
                  <a:pt x="1765172" y="1835441"/>
                  <a:pt x="1770549" y="1808691"/>
                </a:cubicBezTo>
                <a:cubicBezTo>
                  <a:pt x="1772341" y="1799452"/>
                  <a:pt x="1774548" y="1789938"/>
                  <a:pt x="1776755" y="1781114"/>
                </a:cubicBezTo>
                <a:cubicBezTo>
                  <a:pt x="1777719" y="1776978"/>
                  <a:pt x="1778685" y="1772840"/>
                  <a:pt x="1779511" y="1768705"/>
                </a:cubicBezTo>
                <a:cubicBezTo>
                  <a:pt x="1797161" y="1691764"/>
                  <a:pt x="1815224" y="1610687"/>
                  <a:pt x="1828599" y="1539814"/>
                </a:cubicBezTo>
                <a:cubicBezTo>
                  <a:pt x="1831358" y="1524646"/>
                  <a:pt x="1834116" y="1510031"/>
                  <a:pt x="1836597" y="1496104"/>
                </a:cubicBezTo>
                <a:cubicBezTo>
                  <a:pt x="1844318" y="1453635"/>
                  <a:pt x="1851074" y="1416820"/>
                  <a:pt x="1857969" y="1392414"/>
                </a:cubicBezTo>
                <a:cubicBezTo>
                  <a:pt x="1869138" y="1352290"/>
                  <a:pt x="1877825" y="1312716"/>
                  <a:pt x="1885547" y="1279347"/>
                </a:cubicBezTo>
                <a:cubicBezTo>
                  <a:pt x="1887960" y="1267748"/>
                  <a:pt x="1891474" y="1252916"/>
                  <a:pt x="1896000" y="1235565"/>
                </a:cubicBezTo>
                <a:lnTo>
                  <a:pt x="1897978" y="1228518"/>
                </a:lnTo>
                <a:lnTo>
                  <a:pt x="1902887" y="1211021"/>
                </a:lnTo>
                <a:lnTo>
                  <a:pt x="1912529" y="1176659"/>
                </a:lnTo>
                <a:lnTo>
                  <a:pt x="1916671" y="1163571"/>
                </a:lnTo>
                <a:lnTo>
                  <a:pt x="1916434" y="1163521"/>
                </a:lnTo>
                <a:close/>
                <a:moveTo>
                  <a:pt x="74345" y="1158799"/>
                </a:moveTo>
                <a:lnTo>
                  <a:pt x="72901" y="1159188"/>
                </a:lnTo>
                <a:lnTo>
                  <a:pt x="72885" y="1159291"/>
                </a:lnTo>
                <a:lnTo>
                  <a:pt x="72777" y="1159996"/>
                </a:lnTo>
                <a:lnTo>
                  <a:pt x="74618" y="1159644"/>
                </a:lnTo>
                <a:lnTo>
                  <a:pt x="74389" y="1158935"/>
                </a:lnTo>
                <a:close/>
                <a:moveTo>
                  <a:pt x="2081768" y="1158672"/>
                </a:moveTo>
                <a:lnTo>
                  <a:pt x="2057142" y="1164952"/>
                </a:lnTo>
                <a:lnTo>
                  <a:pt x="2056814" y="1165906"/>
                </a:lnTo>
                <a:lnTo>
                  <a:pt x="2049307" y="1187755"/>
                </a:lnTo>
                <a:lnTo>
                  <a:pt x="2035531" y="1231415"/>
                </a:lnTo>
                <a:lnTo>
                  <a:pt x="2031096" y="1245473"/>
                </a:lnTo>
                <a:lnTo>
                  <a:pt x="2026578" y="1260634"/>
                </a:lnTo>
                <a:lnTo>
                  <a:pt x="2016756" y="1294870"/>
                </a:lnTo>
                <a:lnTo>
                  <a:pt x="2013496" y="1306757"/>
                </a:lnTo>
                <a:lnTo>
                  <a:pt x="2005645" y="1338501"/>
                </a:lnTo>
                <a:cubicBezTo>
                  <a:pt x="1998006" y="1374053"/>
                  <a:pt x="1988479" y="1409168"/>
                  <a:pt x="1977104" y="1443708"/>
                </a:cubicBezTo>
                <a:cubicBezTo>
                  <a:pt x="1971312" y="1461357"/>
                  <a:pt x="1965107" y="1484108"/>
                  <a:pt x="1958075" y="1510307"/>
                </a:cubicBezTo>
                <a:cubicBezTo>
                  <a:pt x="1952560" y="1530989"/>
                  <a:pt x="1946216" y="1554293"/>
                  <a:pt x="1939185" y="1578422"/>
                </a:cubicBezTo>
                <a:cubicBezTo>
                  <a:pt x="1918446" y="1648138"/>
                  <a:pt x="1893434" y="1716529"/>
                  <a:pt x="1864313" y="1783183"/>
                </a:cubicBezTo>
                <a:cubicBezTo>
                  <a:pt x="1861969" y="1788560"/>
                  <a:pt x="1859624" y="1793800"/>
                  <a:pt x="1857143" y="1799039"/>
                </a:cubicBezTo>
                <a:cubicBezTo>
                  <a:pt x="1854660" y="1804280"/>
                  <a:pt x="1851490" y="1811587"/>
                  <a:pt x="1848732" y="1817931"/>
                </a:cubicBezTo>
                <a:lnTo>
                  <a:pt x="1847077" y="1821929"/>
                </a:lnTo>
                <a:lnTo>
                  <a:pt x="1811498" y="1901644"/>
                </a:lnTo>
                <a:lnTo>
                  <a:pt x="1816102" y="1901844"/>
                </a:lnTo>
                <a:lnTo>
                  <a:pt x="1858383" y="1819034"/>
                </a:lnTo>
                <a:cubicBezTo>
                  <a:pt x="1861140" y="1813381"/>
                  <a:pt x="1864037" y="1807589"/>
                  <a:pt x="1866932" y="1801936"/>
                </a:cubicBezTo>
                <a:lnTo>
                  <a:pt x="1875206" y="1785390"/>
                </a:lnTo>
                <a:cubicBezTo>
                  <a:pt x="1906491" y="1720817"/>
                  <a:pt x="1933118" y="1654095"/>
                  <a:pt x="1954903" y="1585731"/>
                </a:cubicBezTo>
                <a:cubicBezTo>
                  <a:pt x="1963038" y="1560084"/>
                  <a:pt x="1970208" y="1535403"/>
                  <a:pt x="1976413" y="1513616"/>
                </a:cubicBezTo>
                <a:cubicBezTo>
                  <a:pt x="1982619" y="1491831"/>
                  <a:pt x="1989098" y="1469769"/>
                  <a:pt x="1994753" y="1453361"/>
                </a:cubicBezTo>
                <a:cubicBezTo>
                  <a:pt x="2006211" y="1419924"/>
                  <a:pt x="2015739" y="1385851"/>
                  <a:pt x="2023295" y="1351325"/>
                </a:cubicBezTo>
                <a:cubicBezTo>
                  <a:pt x="2024704" y="1344655"/>
                  <a:pt x="2026764" y="1336126"/>
                  <a:pt x="2029412" y="1326023"/>
                </a:cubicBezTo>
                <a:lnTo>
                  <a:pt x="2031319" y="1319155"/>
                </a:lnTo>
                <a:lnTo>
                  <a:pt x="2031387" y="1318881"/>
                </a:lnTo>
                <a:lnTo>
                  <a:pt x="2032253" y="1315407"/>
                </a:lnTo>
                <a:lnTo>
                  <a:pt x="2034659" y="1307123"/>
                </a:lnTo>
                <a:lnTo>
                  <a:pt x="2039057" y="1291283"/>
                </a:lnTo>
                <a:lnTo>
                  <a:pt x="2044607" y="1272866"/>
                </a:lnTo>
                <a:lnTo>
                  <a:pt x="2047261" y="1263727"/>
                </a:lnTo>
                <a:lnTo>
                  <a:pt x="2048224" y="1260702"/>
                </a:lnTo>
                <a:lnTo>
                  <a:pt x="2049166" y="1257741"/>
                </a:lnTo>
                <a:lnTo>
                  <a:pt x="2051854" y="1248820"/>
                </a:lnTo>
                <a:cubicBezTo>
                  <a:pt x="2056603" y="1233570"/>
                  <a:pt x="2061815" y="1217318"/>
                  <a:pt x="2067427" y="1200351"/>
                </a:cubicBezTo>
                <a:lnTo>
                  <a:pt x="2067622" y="1199784"/>
                </a:lnTo>
                <a:close/>
                <a:moveTo>
                  <a:pt x="90658" y="1158027"/>
                </a:moveTo>
                <a:lnTo>
                  <a:pt x="88082" y="1159781"/>
                </a:lnTo>
                <a:lnTo>
                  <a:pt x="88578" y="1161437"/>
                </a:lnTo>
                <a:lnTo>
                  <a:pt x="90131" y="1160511"/>
                </a:lnTo>
                <a:close/>
                <a:moveTo>
                  <a:pt x="80191" y="1157224"/>
                </a:moveTo>
                <a:lnTo>
                  <a:pt x="78637" y="1157642"/>
                </a:lnTo>
                <a:lnTo>
                  <a:pt x="78696" y="1157857"/>
                </a:lnTo>
                <a:lnTo>
                  <a:pt x="78956" y="1158813"/>
                </a:lnTo>
                <a:lnTo>
                  <a:pt x="79918" y="1158629"/>
                </a:lnTo>
                <a:close/>
                <a:moveTo>
                  <a:pt x="65319" y="1156662"/>
                </a:moveTo>
                <a:lnTo>
                  <a:pt x="64117" y="1157072"/>
                </a:lnTo>
                <a:lnTo>
                  <a:pt x="63164" y="1157396"/>
                </a:lnTo>
                <a:lnTo>
                  <a:pt x="62752" y="1157536"/>
                </a:lnTo>
                <a:lnTo>
                  <a:pt x="62735" y="1157663"/>
                </a:lnTo>
                <a:lnTo>
                  <a:pt x="62724" y="1157750"/>
                </a:lnTo>
                <a:lnTo>
                  <a:pt x="65435" y="1157042"/>
                </a:lnTo>
                <a:close/>
                <a:moveTo>
                  <a:pt x="2054251" y="1156053"/>
                </a:moveTo>
                <a:lnTo>
                  <a:pt x="2054142" y="1156082"/>
                </a:lnTo>
                <a:lnTo>
                  <a:pt x="2047103" y="1157933"/>
                </a:lnTo>
                <a:lnTo>
                  <a:pt x="2045156" y="1158446"/>
                </a:lnTo>
                <a:lnTo>
                  <a:pt x="2047563" y="1158284"/>
                </a:lnTo>
                <a:lnTo>
                  <a:pt x="2054074" y="1156570"/>
                </a:lnTo>
                <a:lnTo>
                  <a:pt x="2054148" y="1156354"/>
                </a:lnTo>
                <a:lnTo>
                  <a:pt x="2054172" y="1156283"/>
                </a:lnTo>
                <a:close/>
                <a:moveTo>
                  <a:pt x="46850" y="1155555"/>
                </a:moveTo>
                <a:lnTo>
                  <a:pt x="45232" y="1156536"/>
                </a:lnTo>
                <a:lnTo>
                  <a:pt x="46392" y="1155939"/>
                </a:lnTo>
                <a:lnTo>
                  <a:pt x="46884" y="1155686"/>
                </a:lnTo>
                <a:close/>
                <a:moveTo>
                  <a:pt x="69214" y="1155336"/>
                </a:moveTo>
                <a:lnTo>
                  <a:pt x="68775" y="1155486"/>
                </a:lnTo>
                <a:lnTo>
                  <a:pt x="68933" y="1156130"/>
                </a:lnTo>
                <a:lnTo>
                  <a:pt x="69001" y="1156112"/>
                </a:lnTo>
                <a:lnTo>
                  <a:pt x="69089" y="1156089"/>
                </a:lnTo>
                <a:close/>
                <a:moveTo>
                  <a:pt x="1507260" y="1154320"/>
                </a:moveTo>
                <a:lnTo>
                  <a:pt x="1506028" y="1154649"/>
                </a:lnTo>
                <a:lnTo>
                  <a:pt x="1501086" y="1155973"/>
                </a:lnTo>
                <a:lnTo>
                  <a:pt x="1455575" y="1158076"/>
                </a:lnTo>
                <a:lnTo>
                  <a:pt x="1480813" y="1168552"/>
                </a:lnTo>
                <a:lnTo>
                  <a:pt x="1505266" y="1165060"/>
                </a:lnTo>
                <a:close/>
                <a:moveTo>
                  <a:pt x="96586" y="1153990"/>
                </a:moveTo>
                <a:lnTo>
                  <a:pt x="96505" y="1154045"/>
                </a:lnTo>
                <a:lnTo>
                  <a:pt x="96460" y="1154076"/>
                </a:lnTo>
                <a:lnTo>
                  <a:pt x="96400" y="1154116"/>
                </a:lnTo>
                <a:lnTo>
                  <a:pt x="95761" y="1157158"/>
                </a:lnTo>
                <a:lnTo>
                  <a:pt x="97474" y="1156138"/>
                </a:lnTo>
                <a:lnTo>
                  <a:pt x="97466" y="1156120"/>
                </a:lnTo>
                <a:lnTo>
                  <a:pt x="97337" y="1155808"/>
                </a:lnTo>
                <a:close/>
                <a:moveTo>
                  <a:pt x="1320613" y="1153790"/>
                </a:moveTo>
                <a:lnTo>
                  <a:pt x="1385988" y="1183930"/>
                </a:lnTo>
                <a:lnTo>
                  <a:pt x="1388117" y="1183989"/>
                </a:lnTo>
                <a:lnTo>
                  <a:pt x="1356407" y="1169804"/>
                </a:lnTo>
                <a:close/>
                <a:moveTo>
                  <a:pt x="1555644" y="1152312"/>
                </a:moveTo>
                <a:lnTo>
                  <a:pt x="1553236" y="1153249"/>
                </a:lnTo>
                <a:lnTo>
                  <a:pt x="1543222" y="1157146"/>
                </a:lnTo>
                <a:lnTo>
                  <a:pt x="1536121" y="1161623"/>
                </a:lnTo>
                <a:lnTo>
                  <a:pt x="1535626" y="1164373"/>
                </a:lnTo>
                <a:lnTo>
                  <a:pt x="1555231" y="1154470"/>
                </a:lnTo>
                <a:lnTo>
                  <a:pt x="1555488" y="1153126"/>
                </a:lnTo>
                <a:close/>
                <a:moveTo>
                  <a:pt x="2048094" y="1152090"/>
                </a:moveTo>
                <a:lnTo>
                  <a:pt x="2036837" y="1155106"/>
                </a:lnTo>
                <a:lnTo>
                  <a:pt x="2039014" y="1154975"/>
                </a:lnTo>
                <a:close/>
                <a:moveTo>
                  <a:pt x="1871678" y="1151780"/>
                </a:moveTo>
                <a:lnTo>
                  <a:pt x="1866032" y="1171918"/>
                </a:lnTo>
                <a:lnTo>
                  <a:pt x="1857284" y="1203127"/>
                </a:lnTo>
                <a:cubicBezTo>
                  <a:pt x="1852170" y="1222868"/>
                  <a:pt x="1848008" y="1240585"/>
                  <a:pt x="1844871" y="1255631"/>
                </a:cubicBezTo>
                <a:lnTo>
                  <a:pt x="1844871" y="1257562"/>
                </a:lnTo>
                <a:cubicBezTo>
                  <a:pt x="1837839" y="1290792"/>
                  <a:pt x="1829151" y="1332158"/>
                  <a:pt x="1818810" y="1372144"/>
                </a:cubicBezTo>
                <a:cubicBezTo>
                  <a:pt x="1811640" y="1399721"/>
                  <a:pt x="1805021" y="1444396"/>
                  <a:pt x="1797162" y="1496241"/>
                </a:cubicBezTo>
                <a:cubicBezTo>
                  <a:pt x="1795784" y="1505343"/>
                  <a:pt x="1794404" y="1514719"/>
                  <a:pt x="1793025" y="1523819"/>
                </a:cubicBezTo>
                <a:cubicBezTo>
                  <a:pt x="1786545" y="1566150"/>
                  <a:pt x="1779236" y="1611376"/>
                  <a:pt x="1771102" y="1659223"/>
                </a:cubicBezTo>
                <a:cubicBezTo>
                  <a:pt x="1765448" y="1693419"/>
                  <a:pt x="1759657" y="1728166"/>
                  <a:pt x="1754279" y="1762637"/>
                </a:cubicBezTo>
                <a:lnTo>
                  <a:pt x="1752625" y="1772978"/>
                </a:lnTo>
                <a:cubicBezTo>
                  <a:pt x="1750832" y="1783458"/>
                  <a:pt x="1749178" y="1794351"/>
                  <a:pt x="1747800" y="1804830"/>
                </a:cubicBezTo>
                <a:lnTo>
                  <a:pt x="1742907" y="1882777"/>
                </a:lnTo>
                <a:lnTo>
                  <a:pt x="1745188" y="1883664"/>
                </a:lnTo>
                <a:lnTo>
                  <a:pt x="1745917" y="1883947"/>
                </a:lnTo>
                <a:lnTo>
                  <a:pt x="1756071" y="1807588"/>
                </a:lnTo>
                <a:cubicBezTo>
                  <a:pt x="1757588" y="1797660"/>
                  <a:pt x="1759657" y="1787456"/>
                  <a:pt x="1761586" y="1777667"/>
                </a:cubicBezTo>
                <a:cubicBezTo>
                  <a:pt x="1761586" y="1773943"/>
                  <a:pt x="1763104" y="1770083"/>
                  <a:pt x="1763793" y="1766359"/>
                </a:cubicBezTo>
                <a:cubicBezTo>
                  <a:pt x="1766550" y="1751744"/>
                  <a:pt x="1769446" y="1736990"/>
                  <a:pt x="1772342" y="1722236"/>
                </a:cubicBezTo>
                <a:cubicBezTo>
                  <a:pt x="1784751" y="1657843"/>
                  <a:pt x="1797713" y="1591383"/>
                  <a:pt x="1807641" y="1532368"/>
                </a:cubicBezTo>
                <a:cubicBezTo>
                  <a:pt x="1809847" y="1519820"/>
                  <a:pt x="1811777" y="1507686"/>
                  <a:pt x="1813708" y="1495966"/>
                </a:cubicBezTo>
                <a:cubicBezTo>
                  <a:pt x="1821567" y="1448947"/>
                  <a:pt x="1828323" y="1408408"/>
                  <a:pt x="1835356" y="1382486"/>
                </a:cubicBezTo>
                <a:cubicBezTo>
                  <a:pt x="1846110" y="1342637"/>
                  <a:pt x="1854797" y="1302374"/>
                  <a:pt x="1862105" y="1267765"/>
                </a:cubicBezTo>
                <a:cubicBezTo>
                  <a:pt x="1865070" y="1253683"/>
                  <a:pt x="1869086" y="1236797"/>
                  <a:pt x="1874069" y="1217761"/>
                </a:cubicBezTo>
                <a:lnTo>
                  <a:pt x="1882618" y="1187506"/>
                </a:lnTo>
                <a:lnTo>
                  <a:pt x="1890902" y="1158186"/>
                </a:lnTo>
                <a:lnTo>
                  <a:pt x="1881870" y="1156298"/>
                </a:lnTo>
                <a:lnTo>
                  <a:pt x="1875593" y="1153515"/>
                </a:lnTo>
                <a:close/>
                <a:moveTo>
                  <a:pt x="2111338" y="1151131"/>
                </a:moveTo>
                <a:lnTo>
                  <a:pt x="2087920" y="1157103"/>
                </a:lnTo>
                <a:lnTo>
                  <a:pt x="2073063" y="1200274"/>
                </a:lnTo>
                <a:lnTo>
                  <a:pt x="2073044" y="1200334"/>
                </a:lnTo>
                <a:lnTo>
                  <a:pt x="2054845" y="1257545"/>
                </a:lnTo>
                <a:lnTo>
                  <a:pt x="2050306" y="1272616"/>
                </a:lnTo>
                <a:lnTo>
                  <a:pt x="2050228" y="1272886"/>
                </a:lnTo>
                <a:lnTo>
                  <a:pt x="2040397" y="1306780"/>
                </a:lnTo>
                <a:lnTo>
                  <a:pt x="2037065" y="1318802"/>
                </a:lnTo>
                <a:lnTo>
                  <a:pt x="2029086" y="1350911"/>
                </a:lnTo>
                <a:cubicBezTo>
                  <a:pt x="2021447" y="1385948"/>
                  <a:pt x="2011823" y="1420516"/>
                  <a:pt x="2000268" y="1454464"/>
                </a:cubicBezTo>
                <a:cubicBezTo>
                  <a:pt x="1994753" y="1470873"/>
                  <a:pt x="1988823" y="1491141"/>
                  <a:pt x="1982067" y="1514582"/>
                </a:cubicBezTo>
                <a:cubicBezTo>
                  <a:pt x="1975310" y="1538022"/>
                  <a:pt x="1968279" y="1561049"/>
                  <a:pt x="1960557" y="1586697"/>
                </a:cubicBezTo>
                <a:cubicBezTo>
                  <a:pt x="1938660" y="1655143"/>
                  <a:pt x="1911939" y="1721962"/>
                  <a:pt x="1880583" y="1786630"/>
                </a:cubicBezTo>
                <a:cubicBezTo>
                  <a:pt x="1877826" y="1792283"/>
                  <a:pt x="1875068" y="1797799"/>
                  <a:pt x="1872171" y="1803177"/>
                </a:cubicBezTo>
                <a:cubicBezTo>
                  <a:pt x="1869276" y="1808554"/>
                  <a:pt x="1866381" y="1814621"/>
                  <a:pt x="1863623" y="1820274"/>
                </a:cubicBezTo>
                <a:lnTo>
                  <a:pt x="1821424" y="1902076"/>
                </a:lnTo>
                <a:lnTo>
                  <a:pt x="1824582" y="1902213"/>
                </a:lnTo>
                <a:lnTo>
                  <a:pt x="1827228" y="1898544"/>
                </a:lnTo>
                <a:lnTo>
                  <a:pt x="1828410" y="1896904"/>
                </a:lnTo>
                <a:cubicBezTo>
                  <a:pt x="1843974" y="1873153"/>
                  <a:pt x="1858727" y="1846748"/>
                  <a:pt x="1872861" y="1820688"/>
                </a:cubicBezTo>
                <a:lnTo>
                  <a:pt x="1881548" y="1805382"/>
                </a:lnTo>
                <a:cubicBezTo>
                  <a:pt x="1884719" y="1799729"/>
                  <a:pt x="1888029" y="1793937"/>
                  <a:pt x="1891061" y="1788147"/>
                </a:cubicBezTo>
                <a:cubicBezTo>
                  <a:pt x="1924555" y="1725768"/>
                  <a:pt x="1952959" y="1660809"/>
                  <a:pt x="1975999" y="1593865"/>
                </a:cubicBezTo>
                <a:cubicBezTo>
                  <a:pt x="1985377" y="1566288"/>
                  <a:pt x="1993236" y="1540504"/>
                  <a:pt x="2000268" y="1517614"/>
                </a:cubicBezTo>
                <a:cubicBezTo>
                  <a:pt x="2006748" y="1496932"/>
                  <a:pt x="2012263" y="1479006"/>
                  <a:pt x="2017504" y="1463977"/>
                </a:cubicBezTo>
                <a:cubicBezTo>
                  <a:pt x="2029224" y="1430830"/>
                  <a:pt x="2038847" y="1396979"/>
                  <a:pt x="2046322" y="1362631"/>
                </a:cubicBezTo>
                <a:cubicBezTo>
                  <a:pt x="2047614" y="1356490"/>
                  <a:pt x="2049558" y="1348472"/>
                  <a:pt x="2052088" y="1338857"/>
                </a:cubicBezTo>
                <a:lnTo>
                  <a:pt x="2053929" y="1332243"/>
                </a:lnTo>
                <a:lnTo>
                  <a:pt x="2054406" y="1330338"/>
                </a:lnTo>
                <a:lnTo>
                  <a:pt x="2054811" y="1328720"/>
                </a:lnTo>
                <a:lnTo>
                  <a:pt x="2055117" y="1327669"/>
                </a:lnTo>
                <a:lnTo>
                  <a:pt x="2057146" y="1320686"/>
                </a:lnTo>
                <a:lnTo>
                  <a:pt x="2061373" y="1305505"/>
                </a:lnTo>
                <a:lnTo>
                  <a:pt x="2066754" y="1287635"/>
                </a:lnTo>
                <a:lnTo>
                  <a:pt x="2068946" y="1280098"/>
                </a:lnTo>
                <a:lnTo>
                  <a:pt x="2069327" y="1278785"/>
                </a:lnTo>
                <a:lnTo>
                  <a:pt x="2071183" y="1272928"/>
                </a:lnTo>
                <a:lnTo>
                  <a:pt x="2073791" y="1264268"/>
                </a:lnTo>
                <a:lnTo>
                  <a:pt x="2088919" y="1216953"/>
                </a:lnTo>
                <a:lnTo>
                  <a:pt x="2088939" y="1216891"/>
                </a:lnTo>
                <a:lnTo>
                  <a:pt x="2088956" y="1216838"/>
                </a:lnTo>
                <a:close/>
                <a:moveTo>
                  <a:pt x="54183" y="1151113"/>
                </a:moveTo>
                <a:lnTo>
                  <a:pt x="53202" y="1151707"/>
                </a:lnTo>
                <a:lnTo>
                  <a:pt x="53175" y="1151945"/>
                </a:lnTo>
                <a:lnTo>
                  <a:pt x="53150" y="1152163"/>
                </a:lnTo>
                <a:lnTo>
                  <a:pt x="53114" y="1152484"/>
                </a:lnTo>
                <a:lnTo>
                  <a:pt x="53816" y="1152123"/>
                </a:lnTo>
                <a:lnTo>
                  <a:pt x="54382" y="1151833"/>
                </a:lnTo>
                <a:lnTo>
                  <a:pt x="54328" y="1151636"/>
                </a:lnTo>
                <a:close/>
                <a:moveTo>
                  <a:pt x="89019" y="1150711"/>
                </a:moveTo>
                <a:lnTo>
                  <a:pt x="86034" y="1152938"/>
                </a:lnTo>
                <a:lnTo>
                  <a:pt x="86497" y="1154485"/>
                </a:lnTo>
                <a:lnTo>
                  <a:pt x="86600" y="1154830"/>
                </a:lnTo>
                <a:lnTo>
                  <a:pt x="86637" y="1154951"/>
                </a:lnTo>
                <a:lnTo>
                  <a:pt x="88435" y="1153732"/>
                </a:lnTo>
                <a:lnTo>
                  <a:pt x="89809" y="1152800"/>
                </a:lnTo>
                <a:lnTo>
                  <a:pt x="89746" y="1152633"/>
                </a:lnTo>
                <a:close/>
                <a:moveTo>
                  <a:pt x="1520946" y="1150655"/>
                </a:moveTo>
                <a:lnTo>
                  <a:pt x="1511846" y="1153092"/>
                </a:lnTo>
                <a:lnTo>
                  <a:pt x="1509755" y="1164418"/>
                </a:lnTo>
                <a:lnTo>
                  <a:pt x="1513529" y="1163879"/>
                </a:lnTo>
                <a:lnTo>
                  <a:pt x="1515270" y="1163354"/>
                </a:lnTo>
                <a:lnTo>
                  <a:pt x="1518811" y="1162286"/>
                </a:lnTo>
                <a:lnTo>
                  <a:pt x="1519880" y="1156463"/>
                </a:lnTo>
                <a:lnTo>
                  <a:pt x="1520504" y="1153062"/>
                </a:lnTo>
                <a:close/>
                <a:moveTo>
                  <a:pt x="70042" y="1150337"/>
                </a:moveTo>
                <a:lnTo>
                  <a:pt x="68340" y="1151071"/>
                </a:lnTo>
                <a:lnTo>
                  <a:pt x="68134" y="1151160"/>
                </a:lnTo>
                <a:lnTo>
                  <a:pt x="70014" y="1150510"/>
                </a:lnTo>
                <a:close/>
                <a:moveTo>
                  <a:pt x="79626" y="1150038"/>
                </a:moveTo>
                <a:lnTo>
                  <a:pt x="79115" y="1150486"/>
                </a:lnTo>
                <a:lnTo>
                  <a:pt x="78605" y="1150932"/>
                </a:lnTo>
                <a:lnTo>
                  <a:pt x="77156" y="1152200"/>
                </a:lnTo>
                <a:lnTo>
                  <a:pt x="77607" y="1153859"/>
                </a:lnTo>
                <a:lnTo>
                  <a:pt x="78089" y="1153496"/>
                </a:lnTo>
                <a:lnTo>
                  <a:pt x="79049" y="1152775"/>
                </a:lnTo>
                <a:lnTo>
                  <a:pt x="80266" y="1151860"/>
                </a:lnTo>
                <a:lnTo>
                  <a:pt x="79952" y="1150966"/>
                </a:lnTo>
                <a:close/>
                <a:moveTo>
                  <a:pt x="92809" y="1147882"/>
                </a:moveTo>
                <a:lnTo>
                  <a:pt x="92793" y="1147894"/>
                </a:lnTo>
                <a:lnTo>
                  <a:pt x="92677" y="1147980"/>
                </a:lnTo>
                <a:lnTo>
                  <a:pt x="92745" y="1148183"/>
                </a:lnTo>
                <a:lnTo>
                  <a:pt x="92773" y="1148051"/>
                </a:lnTo>
                <a:close/>
                <a:moveTo>
                  <a:pt x="59884" y="1147842"/>
                </a:moveTo>
                <a:lnTo>
                  <a:pt x="58222" y="1148716"/>
                </a:lnTo>
                <a:lnTo>
                  <a:pt x="58397" y="1149512"/>
                </a:lnTo>
                <a:lnTo>
                  <a:pt x="58418" y="1149609"/>
                </a:lnTo>
                <a:lnTo>
                  <a:pt x="58492" y="1149945"/>
                </a:lnTo>
                <a:lnTo>
                  <a:pt x="58660" y="1149870"/>
                </a:lnTo>
                <a:lnTo>
                  <a:pt x="59652" y="1149423"/>
                </a:lnTo>
                <a:close/>
                <a:moveTo>
                  <a:pt x="2085498" y="1147832"/>
                </a:moveTo>
                <a:lnTo>
                  <a:pt x="2075275" y="1150521"/>
                </a:lnTo>
                <a:lnTo>
                  <a:pt x="2060791" y="1154332"/>
                </a:lnTo>
                <a:lnTo>
                  <a:pt x="2060614" y="1154848"/>
                </a:lnTo>
                <a:lnTo>
                  <a:pt x="2085322" y="1148344"/>
                </a:lnTo>
                <a:close/>
                <a:moveTo>
                  <a:pt x="105170" y="1147793"/>
                </a:moveTo>
                <a:lnTo>
                  <a:pt x="101517" y="1150539"/>
                </a:lnTo>
                <a:lnTo>
                  <a:pt x="101182" y="1150790"/>
                </a:lnTo>
                <a:lnTo>
                  <a:pt x="101066" y="1150877"/>
                </a:lnTo>
                <a:lnTo>
                  <a:pt x="101949" y="1153260"/>
                </a:lnTo>
                <a:lnTo>
                  <a:pt x="103762" y="1152050"/>
                </a:lnTo>
                <a:lnTo>
                  <a:pt x="103788" y="1151941"/>
                </a:lnTo>
                <a:close/>
                <a:moveTo>
                  <a:pt x="1607513" y="1147517"/>
                </a:moveTo>
                <a:lnTo>
                  <a:pt x="1594890" y="1158791"/>
                </a:lnTo>
                <a:lnTo>
                  <a:pt x="1586067" y="1166671"/>
                </a:lnTo>
                <a:lnTo>
                  <a:pt x="1586060" y="1166675"/>
                </a:lnTo>
                <a:lnTo>
                  <a:pt x="1583663" y="1168024"/>
                </a:lnTo>
                <a:lnTo>
                  <a:pt x="1582022" y="1168948"/>
                </a:lnTo>
                <a:lnTo>
                  <a:pt x="1581535" y="1171367"/>
                </a:lnTo>
                <a:lnTo>
                  <a:pt x="1581524" y="1171431"/>
                </a:lnTo>
                <a:lnTo>
                  <a:pt x="1572967" y="1220874"/>
                </a:lnTo>
                <a:lnTo>
                  <a:pt x="1572613" y="1223123"/>
                </a:lnTo>
                <a:lnTo>
                  <a:pt x="1571335" y="1231252"/>
                </a:lnTo>
                <a:lnTo>
                  <a:pt x="1567031" y="1260872"/>
                </a:lnTo>
                <a:cubicBezTo>
                  <a:pt x="1561448" y="1320450"/>
                  <a:pt x="1559241" y="1380295"/>
                  <a:pt x="1560413" y="1440124"/>
                </a:cubicBezTo>
                <a:lnTo>
                  <a:pt x="1572277" y="1635294"/>
                </a:lnTo>
                <a:lnTo>
                  <a:pt x="1582883" y="1672502"/>
                </a:lnTo>
                <a:lnTo>
                  <a:pt x="1585499" y="1680027"/>
                </a:lnTo>
                <a:lnTo>
                  <a:pt x="1587109" y="1684656"/>
                </a:lnTo>
                <a:lnTo>
                  <a:pt x="1576684" y="1447843"/>
                </a:lnTo>
                <a:cubicBezTo>
                  <a:pt x="1576256" y="1388566"/>
                  <a:pt x="1579248" y="1329315"/>
                  <a:pt x="1585647" y="1270385"/>
                </a:cubicBezTo>
                <a:cubicBezTo>
                  <a:pt x="1586474" y="1264524"/>
                  <a:pt x="1587569" y="1257104"/>
                  <a:pt x="1588948" y="1248312"/>
                </a:cubicBezTo>
                <a:lnTo>
                  <a:pt x="1592174" y="1228781"/>
                </a:lnTo>
                <a:lnTo>
                  <a:pt x="1593954" y="1218005"/>
                </a:lnTo>
                <a:lnTo>
                  <a:pt x="1601313" y="1179751"/>
                </a:lnTo>
                <a:close/>
                <a:moveTo>
                  <a:pt x="1532946" y="1147442"/>
                </a:moveTo>
                <a:lnTo>
                  <a:pt x="1530007" y="1148229"/>
                </a:lnTo>
                <a:lnTo>
                  <a:pt x="1526417" y="1149191"/>
                </a:lnTo>
                <a:lnTo>
                  <a:pt x="1525335" y="1149480"/>
                </a:lnTo>
                <a:lnTo>
                  <a:pt x="1523235" y="1160952"/>
                </a:lnTo>
                <a:lnTo>
                  <a:pt x="1526018" y="1160113"/>
                </a:lnTo>
                <a:lnTo>
                  <a:pt x="1526325" y="1160020"/>
                </a:lnTo>
                <a:lnTo>
                  <a:pt x="1531059" y="1157817"/>
                </a:lnTo>
                <a:lnTo>
                  <a:pt x="1532866" y="1147885"/>
                </a:lnTo>
                <a:close/>
                <a:moveTo>
                  <a:pt x="87241" y="1146011"/>
                </a:moveTo>
                <a:lnTo>
                  <a:pt x="87118" y="1146707"/>
                </a:lnTo>
                <a:lnTo>
                  <a:pt x="87371" y="1146517"/>
                </a:lnTo>
                <a:lnTo>
                  <a:pt x="87419" y="1146481"/>
                </a:lnTo>
                <a:close/>
                <a:moveTo>
                  <a:pt x="77670" y="1144469"/>
                </a:moveTo>
                <a:lnTo>
                  <a:pt x="75606" y="1146509"/>
                </a:lnTo>
                <a:lnTo>
                  <a:pt x="75811" y="1147259"/>
                </a:lnTo>
                <a:lnTo>
                  <a:pt x="77983" y="1145360"/>
                </a:lnTo>
                <a:close/>
                <a:moveTo>
                  <a:pt x="49596" y="1143081"/>
                </a:moveTo>
                <a:lnTo>
                  <a:pt x="48403" y="1144092"/>
                </a:lnTo>
                <a:lnTo>
                  <a:pt x="48422" y="1144183"/>
                </a:lnTo>
                <a:lnTo>
                  <a:pt x="48428" y="1144211"/>
                </a:lnTo>
                <a:lnTo>
                  <a:pt x="48460" y="1144368"/>
                </a:lnTo>
                <a:lnTo>
                  <a:pt x="49532" y="1143588"/>
                </a:lnTo>
                <a:close/>
                <a:moveTo>
                  <a:pt x="69113" y="1142557"/>
                </a:moveTo>
                <a:lnTo>
                  <a:pt x="68350" y="1143391"/>
                </a:lnTo>
                <a:lnTo>
                  <a:pt x="66094" y="1144577"/>
                </a:lnTo>
                <a:lnTo>
                  <a:pt x="66201" y="1145012"/>
                </a:lnTo>
                <a:lnTo>
                  <a:pt x="66311" y="1145459"/>
                </a:lnTo>
                <a:lnTo>
                  <a:pt x="66525" y="1146330"/>
                </a:lnTo>
                <a:lnTo>
                  <a:pt x="68764" y="1145322"/>
                </a:lnTo>
                <a:lnTo>
                  <a:pt x="69705" y="1144393"/>
                </a:lnTo>
                <a:close/>
                <a:moveTo>
                  <a:pt x="1199850" y="1142508"/>
                </a:moveTo>
                <a:lnTo>
                  <a:pt x="1199851" y="1142509"/>
                </a:lnTo>
                <a:lnTo>
                  <a:pt x="1199851" y="1142510"/>
                </a:lnTo>
                <a:lnTo>
                  <a:pt x="1199851" y="1142512"/>
                </a:lnTo>
                <a:lnTo>
                  <a:pt x="1199851" y="1142511"/>
                </a:lnTo>
                <a:lnTo>
                  <a:pt x="1199851" y="1142511"/>
                </a:lnTo>
                <a:lnTo>
                  <a:pt x="1199850" y="1142509"/>
                </a:lnTo>
                <a:lnTo>
                  <a:pt x="1199850" y="1142508"/>
                </a:lnTo>
                <a:close/>
                <a:moveTo>
                  <a:pt x="1199850" y="1142505"/>
                </a:moveTo>
                <a:lnTo>
                  <a:pt x="1199850" y="1142506"/>
                </a:lnTo>
                <a:lnTo>
                  <a:pt x="1199850" y="1142506"/>
                </a:lnTo>
                <a:lnTo>
                  <a:pt x="1199850" y="1142506"/>
                </a:lnTo>
                <a:close/>
                <a:moveTo>
                  <a:pt x="1467941" y="1142447"/>
                </a:moveTo>
                <a:lnTo>
                  <a:pt x="1438246" y="1145461"/>
                </a:lnTo>
                <a:lnTo>
                  <a:pt x="1418007" y="1142482"/>
                </a:lnTo>
                <a:lnTo>
                  <a:pt x="1439121" y="1151246"/>
                </a:lnTo>
                <a:lnTo>
                  <a:pt x="1439560" y="1151428"/>
                </a:lnTo>
                <a:lnTo>
                  <a:pt x="1439564" y="1151430"/>
                </a:lnTo>
                <a:lnTo>
                  <a:pt x="1451608" y="1153067"/>
                </a:lnTo>
                <a:lnTo>
                  <a:pt x="1489501" y="1151012"/>
                </a:lnTo>
                <a:close/>
                <a:moveTo>
                  <a:pt x="2031519" y="1142124"/>
                </a:moveTo>
                <a:lnTo>
                  <a:pt x="2012978" y="1147253"/>
                </a:lnTo>
                <a:lnTo>
                  <a:pt x="2013092" y="1147251"/>
                </a:lnTo>
                <a:lnTo>
                  <a:pt x="2031486" y="1142218"/>
                </a:lnTo>
                <a:close/>
                <a:moveTo>
                  <a:pt x="60714" y="1141597"/>
                </a:moveTo>
                <a:lnTo>
                  <a:pt x="58699" y="1142840"/>
                </a:lnTo>
                <a:lnTo>
                  <a:pt x="57171" y="1143931"/>
                </a:lnTo>
                <a:lnTo>
                  <a:pt x="57250" y="1144293"/>
                </a:lnTo>
                <a:lnTo>
                  <a:pt x="57307" y="1144550"/>
                </a:lnTo>
                <a:lnTo>
                  <a:pt x="60631" y="1142754"/>
                </a:lnTo>
                <a:lnTo>
                  <a:pt x="60773" y="1141789"/>
                </a:lnTo>
                <a:lnTo>
                  <a:pt x="60754" y="1141727"/>
                </a:lnTo>
                <a:close/>
                <a:moveTo>
                  <a:pt x="1582984" y="1141416"/>
                </a:moveTo>
                <a:lnTo>
                  <a:pt x="1568480" y="1153223"/>
                </a:lnTo>
                <a:lnTo>
                  <a:pt x="1559310" y="1157837"/>
                </a:lnTo>
                <a:lnTo>
                  <a:pt x="1558267" y="1163308"/>
                </a:lnTo>
                <a:lnTo>
                  <a:pt x="1558035" y="1164525"/>
                </a:lnTo>
                <a:lnTo>
                  <a:pt x="1559263" y="1163567"/>
                </a:lnTo>
                <a:lnTo>
                  <a:pt x="1559644" y="1163269"/>
                </a:lnTo>
                <a:lnTo>
                  <a:pt x="1560558" y="1162555"/>
                </a:lnTo>
                <a:lnTo>
                  <a:pt x="1582671" y="1142981"/>
                </a:lnTo>
                <a:close/>
                <a:moveTo>
                  <a:pt x="1848009" y="1141286"/>
                </a:moveTo>
                <a:lnTo>
                  <a:pt x="1833823" y="1191174"/>
                </a:lnTo>
                <a:cubicBezTo>
                  <a:pt x="1828486" y="1211386"/>
                  <a:pt x="1824102" y="1229555"/>
                  <a:pt x="1820741" y="1245015"/>
                </a:cubicBezTo>
                <a:lnTo>
                  <a:pt x="1818535" y="1255771"/>
                </a:lnTo>
                <a:cubicBezTo>
                  <a:pt x="1811502" y="1289138"/>
                  <a:pt x="1803505" y="1327057"/>
                  <a:pt x="1794542" y="1363183"/>
                </a:cubicBezTo>
                <a:cubicBezTo>
                  <a:pt x="1787234" y="1392691"/>
                  <a:pt x="1780753" y="1442744"/>
                  <a:pt x="1772757" y="1501069"/>
                </a:cubicBezTo>
                <a:lnTo>
                  <a:pt x="1770413" y="1518029"/>
                </a:lnTo>
                <a:cubicBezTo>
                  <a:pt x="1766413" y="1547675"/>
                  <a:pt x="1762140" y="1578424"/>
                  <a:pt x="1757451" y="1611240"/>
                </a:cubicBezTo>
                <a:cubicBezTo>
                  <a:pt x="1750418" y="1660878"/>
                  <a:pt x="1743662" y="1712309"/>
                  <a:pt x="1736906" y="1761811"/>
                </a:cubicBezTo>
                <a:lnTo>
                  <a:pt x="1735666" y="1770912"/>
                </a:lnTo>
                <a:cubicBezTo>
                  <a:pt x="1734286" y="1782080"/>
                  <a:pt x="1732769" y="1793800"/>
                  <a:pt x="1731805" y="1805108"/>
                </a:cubicBezTo>
                <a:lnTo>
                  <a:pt x="1727862" y="1876925"/>
                </a:lnTo>
                <a:lnTo>
                  <a:pt x="1728358" y="1877118"/>
                </a:lnTo>
                <a:lnTo>
                  <a:pt x="1737506" y="1880676"/>
                </a:lnTo>
                <a:lnTo>
                  <a:pt x="1741594" y="1806348"/>
                </a:lnTo>
                <a:cubicBezTo>
                  <a:pt x="1742973" y="1795729"/>
                  <a:pt x="1744765" y="1784837"/>
                  <a:pt x="1746420" y="1774219"/>
                </a:cubicBezTo>
                <a:lnTo>
                  <a:pt x="1748075" y="1764016"/>
                </a:lnTo>
                <a:cubicBezTo>
                  <a:pt x="1753453" y="1730096"/>
                  <a:pt x="1759243" y="1695073"/>
                  <a:pt x="1764898" y="1660601"/>
                </a:cubicBezTo>
                <a:cubicBezTo>
                  <a:pt x="1772894" y="1612756"/>
                  <a:pt x="1780341" y="1567529"/>
                  <a:pt x="1786820" y="1525198"/>
                </a:cubicBezTo>
                <a:cubicBezTo>
                  <a:pt x="1788200" y="1515684"/>
                  <a:pt x="1789578" y="1506308"/>
                  <a:pt x="1790958" y="1497621"/>
                </a:cubicBezTo>
                <a:cubicBezTo>
                  <a:pt x="1798817" y="1445638"/>
                  <a:pt x="1805573" y="1401101"/>
                  <a:pt x="1812743" y="1373524"/>
                </a:cubicBezTo>
                <a:cubicBezTo>
                  <a:pt x="1823085" y="1333536"/>
                  <a:pt x="1831772" y="1292171"/>
                  <a:pt x="1838804" y="1259078"/>
                </a:cubicBezTo>
                <a:lnTo>
                  <a:pt x="1838804" y="1257148"/>
                </a:lnTo>
                <a:cubicBezTo>
                  <a:pt x="1841993" y="1242067"/>
                  <a:pt x="1846207" y="1224305"/>
                  <a:pt x="1851373" y="1204510"/>
                </a:cubicBezTo>
                <a:lnTo>
                  <a:pt x="1859582" y="1175388"/>
                </a:lnTo>
                <a:lnTo>
                  <a:pt x="1862892" y="1163644"/>
                </a:lnTo>
                <a:lnTo>
                  <a:pt x="1866841" y="1149635"/>
                </a:lnTo>
                <a:lnTo>
                  <a:pt x="1856966" y="1145257"/>
                </a:lnTo>
                <a:close/>
                <a:moveTo>
                  <a:pt x="1199578" y="1140847"/>
                </a:moveTo>
                <a:lnTo>
                  <a:pt x="1201083" y="1155110"/>
                </a:lnTo>
                <a:lnTo>
                  <a:pt x="1202533" y="1163719"/>
                </a:lnTo>
                <a:lnTo>
                  <a:pt x="1199851" y="1142511"/>
                </a:lnTo>
                <a:lnTo>
                  <a:pt x="1217214" y="1248321"/>
                </a:lnTo>
                <a:lnTo>
                  <a:pt x="1221657" y="1264482"/>
                </a:lnTo>
                <a:lnTo>
                  <a:pt x="1239186" y="1322319"/>
                </a:lnTo>
                <a:lnTo>
                  <a:pt x="1241753" y="1330791"/>
                </a:lnTo>
                <a:lnTo>
                  <a:pt x="1241960" y="1331270"/>
                </a:lnTo>
                <a:lnTo>
                  <a:pt x="1245429" y="1339280"/>
                </a:lnTo>
                <a:lnTo>
                  <a:pt x="1263392" y="1380760"/>
                </a:lnTo>
                <a:lnTo>
                  <a:pt x="1265905" y="1385512"/>
                </a:lnTo>
                <a:lnTo>
                  <a:pt x="1266552" y="1386685"/>
                </a:lnTo>
                <a:lnTo>
                  <a:pt x="1267877" y="1389082"/>
                </a:lnTo>
                <a:lnTo>
                  <a:pt x="1272157" y="1394871"/>
                </a:lnTo>
                <a:lnTo>
                  <a:pt x="1275725" y="1399695"/>
                </a:lnTo>
                <a:lnTo>
                  <a:pt x="1277568" y="1401980"/>
                </a:lnTo>
                <a:lnTo>
                  <a:pt x="1278242" y="1402717"/>
                </a:lnTo>
                <a:lnTo>
                  <a:pt x="1282193" y="1407031"/>
                </a:lnTo>
                <a:lnTo>
                  <a:pt x="1283585" y="1408551"/>
                </a:lnTo>
                <a:lnTo>
                  <a:pt x="1284999" y="1409994"/>
                </a:lnTo>
                <a:lnTo>
                  <a:pt x="1288626" y="1413695"/>
                </a:lnTo>
                <a:lnTo>
                  <a:pt x="1289884" y="1414901"/>
                </a:lnTo>
                <a:lnTo>
                  <a:pt x="1290293" y="1415292"/>
                </a:lnTo>
                <a:lnTo>
                  <a:pt x="1294937" y="1419461"/>
                </a:lnTo>
                <a:lnTo>
                  <a:pt x="1299253" y="1423335"/>
                </a:lnTo>
                <a:lnTo>
                  <a:pt x="1299608" y="1423654"/>
                </a:lnTo>
                <a:lnTo>
                  <a:pt x="1299857" y="1423863"/>
                </a:lnTo>
                <a:lnTo>
                  <a:pt x="1286296" y="1407305"/>
                </a:lnTo>
                <a:cubicBezTo>
                  <a:pt x="1262862" y="1368479"/>
                  <a:pt x="1244599" y="1326760"/>
                  <a:pt x="1231969" y="1283207"/>
                </a:cubicBezTo>
                <a:cubicBezTo>
                  <a:pt x="1222309" y="1251190"/>
                  <a:pt x="1214300" y="1218699"/>
                  <a:pt x="1207977" y="1185859"/>
                </a:cubicBezTo>
                <a:lnTo>
                  <a:pt x="1199768" y="1141860"/>
                </a:lnTo>
                <a:lnTo>
                  <a:pt x="1199770" y="1141868"/>
                </a:lnTo>
                <a:lnTo>
                  <a:pt x="1199776" y="1141916"/>
                </a:lnTo>
                <a:lnTo>
                  <a:pt x="1199828" y="1142327"/>
                </a:lnTo>
                <a:lnTo>
                  <a:pt x="1199850" y="1142504"/>
                </a:lnTo>
                <a:lnTo>
                  <a:pt x="1199645" y="1141257"/>
                </a:lnTo>
                <a:close/>
                <a:moveTo>
                  <a:pt x="83844" y="1138370"/>
                </a:moveTo>
                <a:lnTo>
                  <a:pt x="82169" y="1140024"/>
                </a:lnTo>
                <a:lnTo>
                  <a:pt x="82420" y="1140863"/>
                </a:lnTo>
                <a:lnTo>
                  <a:pt x="82567" y="1141353"/>
                </a:lnTo>
                <a:lnTo>
                  <a:pt x="83409" y="1140617"/>
                </a:lnTo>
                <a:lnTo>
                  <a:pt x="83426" y="1140529"/>
                </a:lnTo>
                <a:lnTo>
                  <a:pt x="83736" y="1138929"/>
                </a:lnTo>
                <a:close/>
                <a:moveTo>
                  <a:pt x="1199264" y="1137870"/>
                </a:moveTo>
                <a:lnTo>
                  <a:pt x="1199575" y="1140823"/>
                </a:lnTo>
                <a:lnTo>
                  <a:pt x="1199739" y="1141699"/>
                </a:lnTo>
                <a:lnTo>
                  <a:pt x="1199768" y="1141858"/>
                </a:lnTo>
                <a:close/>
                <a:moveTo>
                  <a:pt x="1558452" y="1137665"/>
                </a:moveTo>
                <a:lnTo>
                  <a:pt x="1550395" y="1141994"/>
                </a:lnTo>
                <a:lnTo>
                  <a:pt x="1547515" y="1143542"/>
                </a:lnTo>
                <a:lnTo>
                  <a:pt x="1538960" y="1145832"/>
                </a:lnTo>
                <a:lnTo>
                  <a:pt x="1538071" y="1150776"/>
                </a:lnTo>
                <a:lnTo>
                  <a:pt x="1538060" y="1150838"/>
                </a:lnTo>
                <a:lnTo>
                  <a:pt x="1537330" y="1154899"/>
                </a:lnTo>
                <a:lnTo>
                  <a:pt x="1549818" y="1149088"/>
                </a:lnTo>
                <a:lnTo>
                  <a:pt x="1557161" y="1144403"/>
                </a:lnTo>
                <a:lnTo>
                  <a:pt x="1557437" y="1142964"/>
                </a:lnTo>
                <a:lnTo>
                  <a:pt x="1557786" y="1141139"/>
                </a:lnTo>
                <a:close/>
                <a:moveTo>
                  <a:pt x="2116564" y="1137012"/>
                </a:moveTo>
                <a:lnTo>
                  <a:pt x="2111538" y="1139491"/>
                </a:lnTo>
                <a:lnTo>
                  <a:pt x="2105074" y="1142680"/>
                </a:lnTo>
                <a:lnTo>
                  <a:pt x="2105072" y="1142682"/>
                </a:lnTo>
                <a:lnTo>
                  <a:pt x="2098953" y="1144292"/>
                </a:lnTo>
                <a:lnTo>
                  <a:pt x="2094785" y="1145388"/>
                </a:lnTo>
                <a:lnTo>
                  <a:pt x="2091669" y="1146208"/>
                </a:lnTo>
                <a:lnTo>
                  <a:pt x="2091591" y="1146436"/>
                </a:lnTo>
                <a:lnTo>
                  <a:pt x="2091494" y="1146719"/>
                </a:lnTo>
                <a:lnTo>
                  <a:pt x="2115241" y="1140467"/>
                </a:lnTo>
                <a:lnTo>
                  <a:pt x="2115566" y="1139617"/>
                </a:lnTo>
                <a:lnTo>
                  <a:pt x="2116167" y="1138048"/>
                </a:lnTo>
                <a:close/>
                <a:moveTo>
                  <a:pt x="1497203" y="1136918"/>
                </a:moveTo>
                <a:lnTo>
                  <a:pt x="1486552" y="1138585"/>
                </a:lnTo>
                <a:lnTo>
                  <a:pt x="1477723" y="1141455"/>
                </a:lnTo>
                <a:lnTo>
                  <a:pt x="1477698" y="1141457"/>
                </a:lnTo>
                <a:lnTo>
                  <a:pt x="1495054" y="1148356"/>
                </a:lnTo>
                <a:close/>
                <a:moveTo>
                  <a:pt x="67149" y="1136459"/>
                </a:moveTo>
                <a:lnTo>
                  <a:pt x="65231" y="1138779"/>
                </a:lnTo>
                <a:lnTo>
                  <a:pt x="65071" y="1139993"/>
                </a:lnTo>
                <a:lnTo>
                  <a:pt x="65035" y="1140263"/>
                </a:lnTo>
                <a:lnTo>
                  <a:pt x="65059" y="1140361"/>
                </a:lnTo>
                <a:lnTo>
                  <a:pt x="65318" y="1140221"/>
                </a:lnTo>
                <a:lnTo>
                  <a:pt x="67568" y="1137761"/>
                </a:lnTo>
                <a:close/>
                <a:moveTo>
                  <a:pt x="50059" y="1136249"/>
                </a:moveTo>
                <a:lnTo>
                  <a:pt x="47343" y="1138888"/>
                </a:lnTo>
                <a:lnTo>
                  <a:pt x="47366" y="1139000"/>
                </a:lnTo>
                <a:lnTo>
                  <a:pt x="47382" y="1139081"/>
                </a:lnTo>
                <a:lnTo>
                  <a:pt x="50195" y="1136737"/>
                </a:lnTo>
                <a:lnTo>
                  <a:pt x="50190" y="1136719"/>
                </a:lnTo>
                <a:lnTo>
                  <a:pt x="50175" y="1136665"/>
                </a:lnTo>
                <a:close/>
                <a:moveTo>
                  <a:pt x="2033647" y="1136029"/>
                </a:moveTo>
                <a:lnTo>
                  <a:pt x="2027734" y="1137758"/>
                </a:lnTo>
                <a:lnTo>
                  <a:pt x="2020862" y="1139767"/>
                </a:lnTo>
                <a:lnTo>
                  <a:pt x="2010415" y="1142822"/>
                </a:lnTo>
                <a:lnTo>
                  <a:pt x="2010354" y="1142995"/>
                </a:lnTo>
                <a:lnTo>
                  <a:pt x="2033454" y="1136582"/>
                </a:lnTo>
                <a:lnTo>
                  <a:pt x="2033454" y="1136582"/>
                </a:lnTo>
                <a:lnTo>
                  <a:pt x="2033460" y="1136564"/>
                </a:lnTo>
                <a:close/>
                <a:moveTo>
                  <a:pt x="58818" y="1135393"/>
                </a:moveTo>
                <a:lnTo>
                  <a:pt x="58010" y="1135946"/>
                </a:lnTo>
                <a:lnTo>
                  <a:pt x="55824" y="1137800"/>
                </a:lnTo>
                <a:lnTo>
                  <a:pt x="56075" y="1138941"/>
                </a:lnTo>
                <a:lnTo>
                  <a:pt x="59298" y="1136963"/>
                </a:lnTo>
                <a:lnTo>
                  <a:pt x="58836" y="1135454"/>
                </a:lnTo>
                <a:close/>
                <a:moveTo>
                  <a:pt x="96405" y="1135356"/>
                </a:moveTo>
                <a:lnTo>
                  <a:pt x="94375" y="1137132"/>
                </a:lnTo>
                <a:lnTo>
                  <a:pt x="92160" y="1139070"/>
                </a:lnTo>
                <a:lnTo>
                  <a:pt x="90261" y="1140732"/>
                </a:lnTo>
                <a:lnTo>
                  <a:pt x="90358" y="1141023"/>
                </a:lnTo>
                <a:lnTo>
                  <a:pt x="90531" y="1141540"/>
                </a:lnTo>
                <a:lnTo>
                  <a:pt x="91224" y="1143620"/>
                </a:lnTo>
                <a:lnTo>
                  <a:pt x="91382" y="1143502"/>
                </a:lnTo>
                <a:lnTo>
                  <a:pt x="94578" y="1141098"/>
                </a:lnTo>
                <a:lnTo>
                  <a:pt x="95648" y="1137735"/>
                </a:lnTo>
                <a:close/>
                <a:moveTo>
                  <a:pt x="2089962" y="1134859"/>
                </a:moveTo>
                <a:lnTo>
                  <a:pt x="2082962" y="1138563"/>
                </a:lnTo>
                <a:lnTo>
                  <a:pt x="2082961" y="1138564"/>
                </a:lnTo>
                <a:lnTo>
                  <a:pt x="2082829" y="1138600"/>
                </a:lnTo>
                <a:lnTo>
                  <a:pt x="2082462" y="1138699"/>
                </a:lnTo>
                <a:lnTo>
                  <a:pt x="2089261" y="1136895"/>
                </a:lnTo>
                <a:lnTo>
                  <a:pt x="2089291" y="1136807"/>
                </a:lnTo>
                <a:lnTo>
                  <a:pt x="2089713" y="1135580"/>
                </a:lnTo>
                <a:close/>
                <a:moveTo>
                  <a:pt x="1510889" y="1134776"/>
                </a:moveTo>
                <a:lnTo>
                  <a:pt x="1502114" y="1136149"/>
                </a:lnTo>
                <a:lnTo>
                  <a:pt x="1501101" y="1141576"/>
                </a:lnTo>
                <a:lnTo>
                  <a:pt x="1499440" y="1150473"/>
                </a:lnTo>
                <a:lnTo>
                  <a:pt x="1499858" y="1150451"/>
                </a:lnTo>
                <a:lnTo>
                  <a:pt x="1508391" y="1148230"/>
                </a:lnTo>
                <a:close/>
                <a:moveTo>
                  <a:pt x="1343271" y="1134584"/>
                </a:moveTo>
                <a:lnTo>
                  <a:pt x="1421437" y="1168320"/>
                </a:lnTo>
                <a:lnTo>
                  <a:pt x="1455207" y="1172208"/>
                </a:lnTo>
                <a:lnTo>
                  <a:pt x="1471396" y="1169896"/>
                </a:lnTo>
                <a:lnTo>
                  <a:pt x="1466055" y="1167680"/>
                </a:lnTo>
                <a:lnTo>
                  <a:pt x="1447628" y="1160036"/>
                </a:lnTo>
                <a:lnTo>
                  <a:pt x="1440010" y="1156876"/>
                </a:lnTo>
                <a:lnTo>
                  <a:pt x="1395224" y="1150561"/>
                </a:lnTo>
                <a:lnTo>
                  <a:pt x="1393846" y="1150561"/>
                </a:lnTo>
                <a:cubicBezTo>
                  <a:pt x="1387603" y="1149226"/>
                  <a:pt x="1379162" y="1147175"/>
                  <a:pt x="1369256" y="1144146"/>
                </a:cubicBezTo>
                <a:lnTo>
                  <a:pt x="1359508" y="1140559"/>
                </a:lnTo>
                <a:lnTo>
                  <a:pt x="1357887" y="1140086"/>
                </a:lnTo>
                <a:lnTo>
                  <a:pt x="1352588" y="1138543"/>
                </a:lnTo>
                <a:lnTo>
                  <a:pt x="1349457" y="1137012"/>
                </a:lnTo>
                <a:lnTo>
                  <a:pt x="1348208" y="1136401"/>
                </a:lnTo>
                <a:close/>
                <a:moveTo>
                  <a:pt x="1276873" y="1134222"/>
                </a:moveTo>
                <a:lnTo>
                  <a:pt x="1278784" y="1136098"/>
                </a:lnTo>
                <a:lnTo>
                  <a:pt x="1281396" y="1138664"/>
                </a:lnTo>
                <a:lnTo>
                  <a:pt x="1304516" y="1154827"/>
                </a:lnTo>
                <a:lnTo>
                  <a:pt x="1311961" y="1160033"/>
                </a:lnTo>
                <a:lnTo>
                  <a:pt x="1315874" y="1162437"/>
                </a:lnTo>
                <a:lnTo>
                  <a:pt x="1324168" y="1167531"/>
                </a:lnTo>
                <a:lnTo>
                  <a:pt x="1376717" y="1187490"/>
                </a:lnTo>
                <a:lnTo>
                  <a:pt x="1382127" y="1189306"/>
                </a:lnTo>
                <a:lnTo>
                  <a:pt x="1395670" y="1191499"/>
                </a:lnTo>
                <a:lnTo>
                  <a:pt x="1408641" y="1193171"/>
                </a:lnTo>
                <a:lnTo>
                  <a:pt x="1399017" y="1188866"/>
                </a:lnTo>
                <a:lnTo>
                  <a:pt x="1385436" y="1188067"/>
                </a:lnTo>
                <a:cubicBezTo>
                  <a:pt x="1355259" y="1179577"/>
                  <a:pt x="1326925" y="1165550"/>
                  <a:pt x="1301877" y="1146702"/>
                </a:cubicBezTo>
                <a:lnTo>
                  <a:pt x="1299534" y="1144360"/>
                </a:lnTo>
                <a:lnTo>
                  <a:pt x="1290022" y="1140105"/>
                </a:lnTo>
                <a:close/>
                <a:moveTo>
                  <a:pt x="1029778" y="1133731"/>
                </a:moveTo>
                <a:lnTo>
                  <a:pt x="1031941" y="1137504"/>
                </a:lnTo>
                <a:lnTo>
                  <a:pt x="1034077" y="1140071"/>
                </a:lnTo>
                <a:lnTo>
                  <a:pt x="1035631" y="1141939"/>
                </a:lnTo>
                <a:lnTo>
                  <a:pt x="1036511" y="1142996"/>
                </a:lnTo>
                <a:lnTo>
                  <a:pt x="1034673" y="1140467"/>
                </a:lnTo>
                <a:close/>
                <a:moveTo>
                  <a:pt x="2061928" y="1133711"/>
                </a:moveTo>
                <a:lnTo>
                  <a:pt x="2038078" y="1140309"/>
                </a:lnTo>
                <a:lnTo>
                  <a:pt x="2038037" y="1140426"/>
                </a:lnTo>
                <a:lnTo>
                  <a:pt x="2043433" y="1138950"/>
                </a:lnTo>
                <a:lnTo>
                  <a:pt x="2061860" y="1133908"/>
                </a:lnTo>
                <a:lnTo>
                  <a:pt x="2061901" y="1133788"/>
                </a:lnTo>
                <a:lnTo>
                  <a:pt x="2061922" y="1133729"/>
                </a:lnTo>
                <a:close/>
                <a:moveTo>
                  <a:pt x="40576" y="1132957"/>
                </a:moveTo>
                <a:lnTo>
                  <a:pt x="40145" y="1133631"/>
                </a:lnTo>
                <a:lnTo>
                  <a:pt x="40337" y="1133388"/>
                </a:lnTo>
                <a:lnTo>
                  <a:pt x="40560" y="1133106"/>
                </a:lnTo>
                <a:close/>
                <a:moveTo>
                  <a:pt x="1584717" y="1132740"/>
                </a:moveTo>
                <a:lnTo>
                  <a:pt x="1575754" y="1139222"/>
                </a:lnTo>
                <a:lnTo>
                  <a:pt x="1560796" y="1150039"/>
                </a:lnTo>
                <a:lnTo>
                  <a:pt x="1560778" y="1150135"/>
                </a:lnTo>
                <a:lnTo>
                  <a:pt x="1560455" y="1151830"/>
                </a:lnTo>
                <a:lnTo>
                  <a:pt x="1565657" y="1149203"/>
                </a:lnTo>
                <a:lnTo>
                  <a:pt x="1579879" y="1137757"/>
                </a:lnTo>
                <a:lnTo>
                  <a:pt x="1583610" y="1134755"/>
                </a:lnTo>
                <a:lnTo>
                  <a:pt x="1584450" y="1134079"/>
                </a:lnTo>
                <a:lnTo>
                  <a:pt x="1584535" y="1133655"/>
                </a:lnTo>
                <a:close/>
                <a:moveTo>
                  <a:pt x="1524245" y="1132685"/>
                </a:moveTo>
                <a:lnTo>
                  <a:pt x="1515357" y="1134076"/>
                </a:lnTo>
                <a:lnTo>
                  <a:pt x="1513540" y="1143916"/>
                </a:lnTo>
                <a:lnTo>
                  <a:pt x="1513241" y="1145537"/>
                </a:lnTo>
                <a:lnTo>
                  <a:pt x="1512963" y="1147040"/>
                </a:lnTo>
                <a:lnTo>
                  <a:pt x="1522044" y="1144676"/>
                </a:lnTo>
                <a:lnTo>
                  <a:pt x="1523826" y="1134967"/>
                </a:lnTo>
                <a:close/>
                <a:moveTo>
                  <a:pt x="1977382" y="1132260"/>
                </a:moveTo>
                <a:lnTo>
                  <a:pt x="1976914" y="1132383"/>
                </a:lnTo>
                <a:lnTo>
                  <a:pt x="1970525" y="1134053"/>
                </a:lnTo>
                <a:lnTo>
                  <a:pt x="1969237" y="1134390"/>
                </a:lnTo>
                <a:lnTo>
                  <a:pt x="1970759" y="1134428"/>
                </a:lnTo>
                <a:close/>
                <a:moveTo>
                  <a:pt x="1535964" y="1130850"/>
                </a:moveTo>
                <a:lnTo>
                  <a:pt x="1528532" y="1132014"/>
                </a:lnTo>
                <a:lnTo>
                  <a:pt x="1526423" y="1143536"/>
                </a:lnTo>
                <a:lnTo>
                  <a:pt x="1534016" y="1141560"/>
                </a:lnTo>
                <a:lnTo>
                  <a:pt x="1534092" y="1141143"/>
                </a:lnTo>
                <a:lnTo>
                  <a:pt x="1534529" y="1138739"/>
                </a:lnTo>
                <a:close/>
                <a:moveTo>
                  <a:pt x="1824267" y="1130760"/>
                </a:moveTo>
                <a:lnTo>
                  <a:pt x="1813181" y="1169698"/>
                </a:lnTo>
                <a:cubicBezTo>
                  <a:pt x="1807319" y="1192087"/>
                  <a:pt x="1802368" y="1212972"/>
                  <a:pt x="1798404" y="1231776"/>
                </a:cubicBezTo>
                <a:cubicBezTo>
                  <a:pt x="1796749" y="1238946"/>
                  <a:pt x="1795232" y="1246530"/>
                  <a:pt x="1793577" y="1254252"/>
                </a:cubicBezTo>
                <a:cubicBezTo>
                  <a:pt x="1787234" y="1285001"/>
                  <a:pt x="1779789" y="1319748"/>
                  <a:pt x="1772342" y="1351600"/>
                </a:cubicBezTo>
                <a:cubicBezTo>
                  <a:pt x="1764897" y="1383450"/>
                  <a:pt x="1758554" y="1440259"/>
                  <a:pt x="1750281" y="1505893"/>
                </a:cubicBezTo>
                <a:lnTo>
                  <a:pt x="1750281" y="1508513"/>
                </a:lnTo>
                <a:cubicBezTo>
                  <a:pt x="1748074" y="1526990"/>
                  <a:pt x="1745731" y="1546155"/>
                  <a:pt x="1743387" y="1565873"/>
                </a:cubicBezTo>
                <a:cubicBezTo>
                  <a:pt x="1735803" y="1628749"/>
                  <a:pt x="1727944" y="1693831"/>
                  <a:pt x="1721877" y="1757121"/>
                </a:cubicBezTo>
                <a:lnTo>
                  <a:pt x="1721877" y="1764705"/>
                </a:lnTo>
                <a:cubicBezTo>
                  <a:pt x="1720636" y="1776839"/>
                  <a:pt x="1719394" y="1789386"/>
                  <a:pt x="1718705" y="1801382"/>
                </a:cubicBezTo>
                <a:lnTo>
                  <a:pt x="1716841" y="1870324"/>
                </a:lnTo>
                <a:lnTo>
                  <a:pt x="1721710" y="1873812"/>
                </a:lnTo>
                <a:lnTo>
                  <a:pt x="1723163" y="1874569"/>
                </a:lnTo>
                <a:lnTo>
                  <a:pt x="1723402" y="1874694"/>
                </a:lnTo>
                <a:lnTo>
                  <a:pt x="1723428" y="1874708"/>
                </a:lnTo>
                <a:lnTo>
                  <a:pt x="1727254" y="1804831"/>
                </a:lnTo>
                <a:cubicBezTo>
                  <a:pt x="1728219" y="1793386"/>
                  <a:pt x="1729736" y="1781666"/>
                  <a:pt x="1731114" y="1770360"/>
                </a:cubicBezTo>
                <a:lnTo>
                  <a:pt x="1732356" y="1761397"/>
                </a:lnTo>
                <a:cubicBezTo>
                  <a:pt x="1738561" y="1711758"/>
                  <a:pt x="1746145" y="1660327"/>
                  <a:pt x="1752901" y="1610688"/>
                </a:cubicBezTo>
                <a:cubicBezTo>
                  <a:pt x="1757588" y="1578009"/>
                  <a:pt x="1761863" y="1547123"/>
                  <a:pt x="1765862" y="1517615"/>
                </a:cubicBezTo>
                <a:lnTo>
                  <a:pt x="1768207" y="1500517"/>
                </a:lnTo>
                <a:cubicBezTo>
                  <a:pt x="1775928" y="1442467"/>
                  <a:pt x="1782684" y="1392415"/>
                  <a:pt x="1790129" y="1362631"/>
                </a:cubicBezTo>
                <a:cubicBezTo>
                  <a:pt x="1799093" y="1326506"/>
                  <a:pt x="1806952" y="1288724"/>
                  <a:pt x="1813985" y="1255357"/>
                </a:cubicBezTo>
                <a:lnTo>
                  <a:pt x="1816328" y="1244601"/>
                </a:lnTo>
                <a:cubicBezTo>
                  <a:pt x="1819603" y="1229089"/>
                  <a:pt x="1823927" y="1210862"/>
                  <a:pt x="1829224" y="1190589"/>
                </a:cubicBezTo>
                <a:lnTo>
                  <a:pt x="1836260" y="1165697"/>
                </a:lnTo>
                <a:lnTo>
                  <a:pt x="1843700" y="1139375"/>
                </a:lnTo>
                <a:lnTo>
                  <a:pt x="1832371" y="1134353"/>
                </a:lnTo>
                <a:close/>
                <a:moveTo>
                  <a:pt x="2146961" y="1129604"/>
                </a:moveTo>
                <a:lnTo>
                  <a:pt x="2129911" y="1137735"/>
                </a:lnTo>
                <a:lnTo>
                  <a:pt x="2119832" y="1142542"/>
                </a:lnTo>
                <a:lnTo>
                  <a:pt x="2119463" y="1143505"/>
                </a:lnTo>
                <a:lnTo>
                  <a:pt x="2121905" y="1142868"/>
                </a:lnTo>
                <a:lnTo>
                  <a:pt x="2146790" y="1130067"/>
                </a:lnTo>
                <a:close/>
                <a:moveTo>
                  <a:pt x="48189" y="1129505"/>
                </a:moveTo>
                <a:lnTo>
                  <a:pt x="45991" y="1132252"/>
                </a:lnTo>
                <a:lnTo>
                  <a:pt x="46031" y="1132449"/>
                </a:lnTo>
                <a:lnTo>
                  <a:pt x="46099" y="1132787"/>
                </a:lnTo>
                <a:lnTo>
                  <a:pt x="48451" y="1130449"/>
                </a:lnTo>
                <a:close/>
                <a:moveTo>
                  <a:pt x="57015" y="1129494"/>
                </a:moveTo>
                <a:lnTo>
                  <a:pt x="55570" y="1130897"/>
                </a:lnTo>
                <a:lnTo>
                  <a:pt x="55451" y="1131948"/>
                </a:lnTo>
                <a:lnTo>
                  <a:pt x="55412" y="1132282"/>
                </a:lnTo>
                <a:lnTo>
                  <a:pt x="55397" y="1132419"/>
                </a:lnTo>
                <a:lnTo>
                  <a:pt x="56907" y="1131257"/>
                </a:lnTo>
                <a:lnTo>
                  <a:pt x="57366" y="1130642"/>
                </a:lnTo>
                <a:close/>
                <a:moveTo>
                  <a:pt x="1971966" y="1129367"/>
                </a:moveTo>
                <a:lnTo>
                  <a:pt x="1962410" y="1131796"/>
                </a:lnTo>
                <a:lnTo>
                  <a:pt x="1962763" y="1131810"/>
                </a:lnTo>
                <a:close/>
                <a:moveTo>
                  <a:pt x="73645" y="1128599"/>
                </a:moveTo>
                <a:lnTo>
                  <a:pt x="71891" y="1130720"/>
                </a:lnTo>
                <a:lnTo>
                  <a:pt x="71452" y="1131251"/>
                </a:lnTo>
                <a:lnTo>
                  <a:pt x="71571" y="1131688"/>
                </a:lnTo>
                <a:lnTo>
                  <a:pt x="71707" y="1132184"/>
                </a:lnTo>
                <a:lnTo>
                  <a:pt x="71928" y="1132996"/>
                </a:lnTo>
                <a:lnTo>
                  <a:pt x="71934" y="1132989"/>
                </a:lnTo>
                <a:lnTo>
                  <a:pt x="73135" y="1131677"/>
                </a:lnTo>
                <a:lnTo>
                  <a:pt x="73594" y="1128904"/>
                </a:lnTo>
                <a:close/>
                <a:moveTo>
                  <a:pt x="1035791" y="1128223"/>
                </a:moveTo>
                <a:lnTo>
                  <a:pt x="1038374" y="1133130"/>
                </a:lnTo>
                <a:lnTo>
                  <a:pt x="1041499" y="1136928"/>
                </a:lnTo>
                <a:lnTo>
                  <a:pt x="1043609" y="1139491"/>
                </a:lnTo>
                <a:lnTo>
                  <a:pt x="1037304" y="1130404"/>
                </a:lnTo>
                <a:lnTo>
                  <a:pt x="1036345" y="1129022"/>
                </a:lnTo>
                <a:close/>
                <a:moveTo>
                  <a:pt x="1601103" y="1126666"/>
                </a:moveTo>
                <a:lnTo>
                  <a:pt x="1588910" y="1136592"/>
                </a:lnTo>
                <a:lnTo>
                  <a:pt x="1588464" y="1136955"/>
                </a:lnTo>
                <a:lnTo>
                  <a:pt x="1588244" y="1138049"/>
                </a:lnTo>
                <a:close/>
                <a:moveTo>
                  <a:pt x="533131" y="1126091"/>
                </a:moveTo>
                <a:lnTo>
                  <a:pt x="527663" y="1131193"/>
                </a:lnTo>
                <a:lnTo>
                  <a:pt x="515619" y="1142432"/>
                </a:lnTo>
                <a:lnTo>
                  <a:pt x="513262" y="1144631"/>
                </a:lnTo>
                <a:lnTo>
                  <a:pt x="512239" y="1145586"/>
                </a:lnTo>
                <a:lnTo>
                  <a:pt x="528977" y="1130463"/>
                </a:lnTo>
                <a:close/>
                <a:moveTo>
                  <a:pt x="2120784" y="1125985"/>
                </a:moveTo>
                <a:lnTo>
                  <a:pt x="2105227" y="1133933"/>
                </a:lnTo>
                <a:lnTo>
                  <a:pt x="2119475" y="1129404"/>
                </a:lnTo>
                <a:close/>
                <a:moveTo>
                  <a:pt x="39024" y="1125357"/>
                </a:moveTo>
                <a:lnTo>
                  <a:pt x="38016" y="1127121"/>
                </a:lnTo>
                <a:lnTo>
                  <a:pt x="37675" y="1128131"/>
                </a:lnTo>
                <a:lnTo>
                  <a:pt x="39166" y="1125906"/>
                </a:lnTo>
                <a:lnTo>
                  <a:pt x="39077" y="1125563"/>
                </a:lnTo>
                <a:lnTo>
                  <a:pt x="39045" y="1125438"/>
                </a:lnTo>
                <a:close/>
                <a:moveTo>
                  <a:pt x="2156967" y="1124832"/>
                </a:moveTo>
                <a:lnTo>
                  <a:pt x="2152875" y="1126783"/>
                </a:lnTo>
                <a:lnTo>
                  <a:pt x="2152862" y="1126818"/>
                </a:lnTo>
                <a:lnTo>
                  <a:pt x="2152804" y="1126973"/>
                </a:lnTo>
                <a:close/>
                <a:moveTo>
                  <a:pt x="2065199" y="1124190"/>
                </a:moveTo>
                <a:lnTo>
                  <a:pt x="2057585" y="1129030"/>
                </a:lnTo>
                <a:lnTo>
                  <a:pt x="2040248" y="1134099"/>
                </a:lnTo>
                <a:lnTo>
                  <a:pt x="2040017" y="1134760"/>
                </a:lnTo>
                <a:lnTo>
                  <a:pt x="2042592" y="1134045"/>
                </a:lnTo>
                <a:lnTo>
                  <a:pt x="2047685" y="1132631"/>
                </a:lnTo>
                <a:lnTo>
                  <a:pt x="2062322" y="1128568"/>
                </a:lnTo>
                <a:lnTo>
                  <a:pt x="2062326" y="1128565"/>
                </a:lnTo>
                <a:lnTo>
                  <a:pt x="2063608" y="1127782"/>
                </a:lnTo>
                <a:lnTo>
                  <a:pt x="2064060" y="1127505"/>
                </a:lnTo>
                <a:close/>
                <a:moveTo>
                  <a:pt x="2094032" y="1123785"/>
                </a:moveTo>
                <a:lnTo>
                  <a:pt x="2080333" y="1131677"/>
                </a:lnTo>
                <a:lnTo>
                  <a:pt x="2074177" y="1135224"/>
                </a:lnTo>
                <a:lnTo>
                  <a:pt x="2083485" y="1132688"/>
                </a:lnTo>
                <a:lnTo>
                  <a:pt x="2086625" y="1131833"/>
                </a:lnTo>
                <a:lnTo>
                  <a:pt x="2087914" y="1131110"/>
                </a:lnTo>
                <a:lnTo>
                  <a:pt x="2092082" y="1128774"/>
                </a:lnTo>
                <a:close/>
                <a:moveTo>
                  <a:pt x="46555" y="1123615"/>
                </a:moveTo>
                <a:lnTo>
                  <a:pt x="44859" y="1126265"/>
                </a:lnTo>
                <a:lnTo>
                  <a:pt x="44849" y="1126371"/>
                </a:lnTo>
                <a:lnTo>
                  <a:pt x="44831" y="1126564"/>
                </a:lnTo>
                <a:lnTo>
                  <a:pt x="44859" y="1126698"/>
                </a:lnTo>
                <a:lnTo>
                  <a:pt x="45015" y="1127465"/>
                </a:lnTo>
                <a:lnTo>
                  <a:pt x="46945" y="1125022"/>
                </a:lnTo>
                <a:close/>
                <a:moveTo>
                  <a:pt x="2177394" y="1123583"/>
                </a:moveTo>
                <a:lnTo>
                  <a:pt x="2149236" y="1136597"/>
                </a:lnTo>
                <a:lnTo>
                  <a:pt x="2139899" y="1161773"/>
                </a:lnTo>
                <a:lnTo>
                  <a:pt x="2139125" y="1163860"/>
                </a:lnTo>
                <a:lnTo>
                  <a:pt x="2135843" y="1172710"/>
                </a:lnTo>
                <a:cubicBezTo>
                  <a:pt x="2102854" y="1268833"/>
                  <a:pt x="2079275" y="1350772"/>
                  <a:pt x="2074450" y="1374488"/>
                </a:cubicBezTo>
                <a:cubicBezTo>
                  <a:pt x="2066796" y="1408532"/>
                  <a:pt x="2056980" y="1442066"/>
                  <a:pt x="2045081" y="1474869"/>
                </a:cubicBezTo>
                <a:cubicBezTo>
                  <a:pt x="2040254" y="1488657"/>
                  <a:pt x="2035291" y="1503549"/>
                  <a:pt x="2029361" y="1521475"/>
                </a:cubicBezTo>
                <a:cubicBezTo>
                  <a:pt x="2021502" y="1545604"/>
                  <a:pt x="2012540" y="1573181"/>
                  <a:pt x="2001784" y="1602138"/>
                </a:cubicBezTo>
                <a:lnTo>
                  <a:pt x="1958036" y="1694102"/>
                </a:lnTo>
                <a:lnTo>
                  <a:pt x="1996958" y="1601586"/>
                </a:lnTo>
                <a:cubicBezTo>
                  <a:pt x="2007713" y="1572629"/>
                  <a:pt x="2016676" y="1545191"/>
                  <a:pt x="2024535" y="1521061"/>
                </a:cubicBezTo>
                <a:cubicBezTo>
                  <a:pt x="2030327" y="1503135"/>
                  <a:pt x="2035428" y="1487692"/>
                  <a:pt x="2040254" y="1474317"/>
                </a:cubicBezTo>
                <a:cubicBezTo>
                  <a:pt x="2052071" y="1441749"/>
                  <a:pt x="2061792" y="1408449"/>
                  <a:pt x="2069347" y="1374625"/>
                </a:cubicBezTo>
                <a:cubicBezTo>
                  <a:pt x="2074381" y="1350979"/>
                  <a:pt x="2098097" y="1268868"/>
                  <a:pt x="2131104" y="1172520"/>
                </a:cubicBezTo>
                <a:lnTo>
                  <a:pt x="2143377" y="1139304"/>
                </a:lnTo>
                <a:lnTo>
                  <a:pt x="2139498" y="1141097"/>
                </a:lnTo>
                <a:lnTo>
                  <a:pt x="2125723" y="1147463"/>
                </a:lnTo>
                <a:lnTo>
                  <a:pt x="2117202" y="1149636"/>
                </a:lnTo>
                <a:lnTo>
                  <a:pt x="2094107" y="1217497"/>
                </a:lnTo>
                <a:lnTo>
                  <a:pt x="2076363" y="1273557"/>
                </a:lnTo>
                <a:lnTo>
                  <a:pt x="2071959" y="1288195"/>
                </a:lnTo>
                <a:lnTo>
                  <a:pt x="2062367" y="1321209"/>
                </a:lnTo>
                <a:lnTo>
                  <a:pt x="2059153" y="1332756"/>
                </a:lnTo>
                <a:lnTo>
                  <a:pt x="2051560" y="1363045"/>
                </a:lnTo>
                <a:cubicBezTo>
                  <a:pt x="2043950" y="1397572"/>
                  <a:pt x="2034243" y="1431601"/>
                  <a:pt x="2022468" y="1464943"/>
                </a:cubicBezTo>
                <a:cubicBezTo>
                  <a:pt x="2017227" y="1479834"/>
                  <a:pt x="2011712" y="1497759"/>
                  <a:pt x="2005370" y="1518442"/>
                </a:cubicBezTo>
                <a:cubicBezTo>
                  <a:pt x="1998337" y="1541468"/>
                  <a:pt x="1990341" y="1567391"/>
                  <a:pt x="1980963" y="1594830"/>
                </a:cubicBezTo>
                <a:cubicBezTo>
                  <a:pt x="1957868" y="1661994"/>
                  <a:pt x="1929422" y="1727188"/>
                  <a:pt x="1895888" y="1789801"/>
                </a:cubicBezTo>
                <a:cubicBezTo>
                  <a:pt x="1892718" y="1795729"/>
                  <a:pt x="1889407" y="1801384"/>
                  <a:pt x="1886098" y="1807174"/>
                </a:cubicBezTo>
                <a:lnTo>
                  <a:pt x="1877687" y="1822343"/>
                </a:lnTo>
                <a:cubicBezTo>
                  <a:pt x="1863554" y="1847990"/>
                  <a:pt x="1849145" y="1873809"/>
                  <a:pt x="1833995" y="1897266"/>
                </a:cubicBezTo>
                <a:lnTo>
                  <a:pt x="1832690" y="1898914"/>
                </a:lnTo>
                <a:lnTo>
                  <a:pt x="1830878" y="1901201"/>
                </a:lnTo>
                <a:lnTo>
                  <a:pt x="1829892" y="1902444"/>
                </a:lnTo>
                <a:lnTo>
                  <a:pt x="1833568" y="1902604"/>
                </a:lnTo>
                <a:lnTo>
                  <a:pt x="1835393" y="1900417"/>
                </a:lnTo>
                <a:lnTo>
                  <a:pt x="1837517" y="1897871"/>
                </a:lnTo>
                <a:lnTo>
                  <a:pt x="1838958" y="1896145"/>
                </a:lnTo>
                <a:cubicBezTo>
                  <a:pt x="1856039" y="1873532"/>
                  <a:pt x="1872171" y="1848264"/>
                  <a:pt x="1887615" y="1823031"/>
                </a:cubicBezTo>
                <a:cubicBezTo>
                  <a:pt x="1890235" y="1818617"/>
                  <a:pt x="1892993" y="1814206"/>
                  <a:pt x="1895750" y="1809243"/>
                </a:cubicBezTo>
                <a:lnTo>
                  <a:pt x="1907056" y="1791040"/>
                </a:lnTo>
                <a:lnTo>
                  <a:pt x="1954013" y="1702559"/>
                </a:lnTo>
                <a:lnTo>
                  <a:pt x="1911331" y="1792282"/>
                </a:lnTo>
                <a:cubicBezTo>
                  <a:pt x="1907745" y="1798487"/>
                  <a:pt x="1903885" y="1804691"/>
                  <a:pt x="1900024" y="1810621"/>
                </a:cubicBezTo>
                <a:cubicBezTo>
                  <a:pt x="1896163" y="1816550"/>
                  <a:pt x="1894508" y="1819445"/>
                  <a:pt x="1891890" y="1824409"/>
                </a:cubicBezTo>
                <a:cubicBezTo>
                  <a:pt x="1876653" y="1849022"/>
                  <a:pt x="1860968" y="1873600"/>
                  <a:pt x="1844508" y="1895782"/>
                </a:cubicBezTo>
                <a:lnTo>
                  <a:pt x="1844125" y="1896201"/>
                </a:lnTo>
                <a:lnTo>
                  <a:pt x="1838100" y="1902801"/>
                </a:lnTo>
                <a:lnTo>
                  <a:pt x="1841316" y="1902941"/>
                </a:lnTo>
                <a:lnTo>
                  <a:pt x="1851023" y="1892768"/>
                </a:lnTo>
                <a:cubicBezTo>
                  <a:pt x="1869724" y="1870982"/>
                  <a:pt x="1886787" y="1847093"/>
                  <a:pt x="1902230" y="1824410"/>
                </a:cubicBezTo>
                <a:lnTo>
                  <a:pt x="1909814" y="1813379"/>
                </a:lnTo>
                <a:cubicBezTo>
                  <a:pt x="1914089" y="1807037"/>
                  <a:pt x="1918639" y="1800556"/>
                  <a:pt x="1923603" y="1793938"/>
                </a:cubicBezTo>
                <a:cubicBezTo>
                  <a:pt x="1961425" y="1735833"/>
                  <a:pt x="1993290" y="1674073"/>
                  <a:pt x="2018743" y="1609585"/>
                </a:cubicBezTo>
                <a:cubicBezTo>
                  <a:pt x="2031016" y="1578698"/>
                  <a:pt x="2040944" y="1549742"/>
                  <a:pt x="2049769" y="1524233"/>
                </a:cubicBezTo>
                <a:cubicBezTo>
                  <a:pt x="2054733" y="1510445"/>
                  <a:pt x="2059420" y="1496656"/>
                  <a:pt x="2063557" y="1484797"/>
                </a:cubicBezTo>
                <a:cubicBezTo>
                  <a:pt x="2075539" y="1452822"/>
                  <a:pt x="2085357" y="1420061"/>
                  <a:pt x="2092927" y="1386761"/>
                </a:cubicBezTo>
                <a:cubicBezTo>
                  <a:pt x="2093871" y="1382263"/>
                  <a:pt x="2095485" y="1375738"/>
                  <a:pt x="2097702" y="1367477"/>
                </a:cubicBezTo>
                <a:lnTo>
                  <a:pt x="2099369" y="1361570"/>
                </a:lnTo>
                <a:lnTo>
                  <a:pt x="2100116" y="1358647"/>
                </a:lnTo>
                <a:lnTo>
                  <a:pt x="2102258" y="1351332"/>
                </a:lnTo>
                <a:lnTo>
                  <a:pt x="2106084" y="1337773"/>
                </a:lnTo>
                <a:lnTo>
                  <a:pt x="2111102" y="1321127"/>
                </a:lnTo>
                <a:lnTo>
                  <a:pt x="2113470" y="1313040"/>
                </a:lnTo>
                <a:lnTo>
                  <a:pt x="2115207" y="1307506"/>
                </a:lnTo>
                <a:lnTo>
                  <a:pt x="2117654" y="1299388"/>
                </a:lnTo>
                <a:lnTo>
                  <a:pt x="2131945" y="1254206"/>
                </a:lnTo>
                <a:lnTo>
                  <a:pt x="2131991" y="1254060"/>
                </a:lnTo>
                <a:lnTo>
                  <a:pt x="2134705" y="1245897"/>
                </a:lnTo>
                <a:lnTo>
                  <a:pt x="2138210" y="1235357"/>
                </a:lnTo>
                <a:lnTo>
                  <a:pt x="2154682" y="1185827"/>
                </a:lnTo>
                <a:lnTo>
                  <a:pt x="2164965" y="1157645"/>
                </a:lnTo>
                <a:lnTo>
                  <a:pt x="2169608" y="1144921"/>
                </a:lnTo>
                <a:close/>
                <a:moveTo>
                  <a:pt x="1525925" y="1123536"/>
                </a:moveTo>
                <a:lnTo>
                  <a:pt x="1525870" y="1123566"/>
                </a:lnTo>
                <a:lnTo>
                  <a:pt x="1525003" y="1124035"/>
                </a:lnTo>
                <a:lnTo>
                  <a:pt x="1516347" y="1128711"/>
                </a:lnTo>
                <a:lnTo>
                  <a:pt x="1516196" y="1129527"/>
                </a:lnTo>
                <a:lnTo>
                  <a:pt x="1525095" y="1128055"/>
                </a:lnTo>
                <a:lnTo>
                  <a:pt x="1525634" y="1125122"/>
                </a:lnTo>
                <a:close/>
                <a:moveTo>
                  <a:pt x="1598493" y="1122778"/>
                </a:moveTo>
                <a:lnTo>
                  <a:pt x="1590096" y="1128850"/>
                </a:lnTo>
                <a:lnTo>
                  <a:pt x="1589931" y="1129668"/>
                </a:lnTo>
                <a:close/>
                <a:moveTo>
                  <a:pt x="1587026" y="1122312"/>
                </a:moveTo>
                <a:lnTo>
                  <a:pt x="1578190" y="1127060"/>
                </a:lnTo>
                <a:lnTo>
                  <a:pt x="1568985" y="1132005"/>
                </a:lnTo>
                <a:lnTo>
                  <a:pt x="1563691" y="1134850"/>
                </a:lnTo>
                <a:lnTo>
                  <a:pt x="1563633" y="1135155"/>
                </a:lnTo>
                <a:lnTo>
                  <a:pt x="1563482" y="1135949"/>
                </a:lnTo>
                <a:lnTo>
                  <a:pt x="1562523" y="1140982"/>
                </a:lnTo>
                <a:lnTo>
                  <a:pt x="1578369" y="1130872"/>
                </a:lnTo>
                <a:lnTo>
                  <a:pt x="1586077" y="1125954"/>
                </a:lnTo>
                <a:close/>
                <a:moveTo>
                  <a:pt x="2038635" y="1121745"/>
                </a:moveTo>
                <a:lnTo>
                  <a:pt x="2030790" y="1127253"/>
                </a:lnTo>
                <a:lnTo>
                  <a:pt x="2035990" y="1125765"/>
                </a:lnTo>
                <a:lnTo>
                  <a:pt x="2036515" y="1125471"/>
                </a:lnTo>
                <a:lnTo>
                  <a:pt x="2037534" y="1124899"/>
                </a:lnTo>
                <a:lnTo>
                  <a:pt x="2037640" y="1124596"/>
                </a:lnTo>
                <a:close/>
                <a:moveTo>
                  <a:pt x="1561689" y="1120783"/>
                </a:moveTo>
                <a:lnTo>
                  <a:pt x="1544968" y="1129272"/>
                </a:lnTo>
                <a:lnTo>
                  <a:pt x="1544488" y="1129516"/>
                </a:lnTo>
                <a:lnTo>
                  <a:pt x="1544338" y="1129539"/>
                </a:lnTo>
                <a:lnTo>
                  <a:pt x="1543860" y="1129614"/>
                </a:lnTo>
                <a:lnTo>
                  <a:pt x="1541835" y="1129931"/>
                </a:lnTo>
                <a:lnTo>
                  <a:pt x="1541753" y="1130305"/>
                </a:lnTo>
                <a:lnTo>
                  <a:pt x="1540882" y="1135145"/>
                </a:lnTo>
                <a:lnTo>
                  <a:pt x="1540009" y="1140000"/>
                </a:lnTo>
                <a:lnTo>
                  <a:pt x="1540205" y="1139949"/>
                </a:lnTo>
                <a:lnTo>
                  <a:pt x="1540837" y="1139785"/>
                </a:lnTo>
                <a:lnTo>
                  <a:pt x="1555261" y="1132799"/>
                </a:lnTo>
                <a:lnTo>
                  <a:pt x="1559808" y="1130597"/>
                </a:lnTo>
                <a:lnTo>
                  <a:pt x="1561670" y="1120884"/>
                </a:lnTo>
                <a:close/>
                <a:moveTo>
                  <a:pt x="984109" y="1120550"/>
                </a:moveTo>
                <a:lnTo>
                  <a:pt x="984133" y="1120650"/>
                </a:lnTo>
                <a:lnTo>
                  <a:pt x="984671" y="1122838"/>
                </a:lnTo>
                <a:lnTo>
                  <a:pt x="994470" y="1135287"/>
                </a:lnTo>
                <a:close/>
                <a:moveTo>
                  <a:pt x="2150390" y="1120323"/>
                </a:moveTo>
                <a:lnTo>
                  <a:pt x="2123202" y="1133737"/>
                </a:lnTo>
                <a:lnTo>
                  <a:pt x="2121945" y="1137022"/>
                </a:lnTo>
                <a:lnTo>
                  <a:pt x="2121835" y="1137309"/>
                </a:lnTo>
                <a:lnTo>
                  <a:pt x="2148912" y="1124324"/>
                </a:lnTo>
                <a:lnTo>
                  <a:pt x="2148916" y="1124313"/>
                </a:lnTo>
                <a:lnTo>
                  <a:pt x="2149680" y="1122246"/>
                </a:lnTo>
                <a:close/>
                <a:moveTo>
                  <a:pt x="1800276" y="1120123"/>
                </a:moveTo>
                <a:lnTo>
                  <a:pt x="1786591" y="1169820"/>
                </a:lnTo>
                <a:cubicBezTo>
                  <a:pt x="1781599" y="1189367"/>
                  <a:pt x="1777618" y="1206458"/>
                  <a:pt x="1774688" y="1220333"/>
                </a:cubicBezTo>
                <a:cubicBezTo>
                  <a:pt x="1772108" y="1232467"/>
                  <a:pt x="1769489" y="1245015"/>
                  <a:pt x="1766827" y="1257977"/>
                </a:cubicBezTo>
                <a:cubicBezTo>
                  <a:pt x="1760899" y="1285554"/>
                  <a:pt x="1754970" y="1315061"/>
                  <a:pt x="1748903" y="1341810"/>
                </a:cubicBezTo>
                <a:cubicBezTo>
                  <a:pt x="1741595" y="1373938"/>
                  <a:pt x="1735114" y="1430471"/>
                  <a:pt x="1728358" y="1501207"/>
                </a:cubicBezTo>
                <a:lnTo>
                  <a:pt x="1725738" y="1526577"/>
                </a:lnTo>
                <a:cubicBezTo>
                  <a:pt x="1718430" y="1597727"/>
                  <a:pt x="1710018" y="1678251"/>
                  <a:pt x="1705054" y="1754640"/>
                </a:cubicBezTo>
                <a:lnTo>
                  <a:pt x="1705054" y="1760431"/>
                </a:lnTo>
                <a:cubicBezTo>
                  <a:pt x="1704228" y="1774219"/>
                  <a:pt x="1703262" y="1787044"/>
                  <a:pt x="1702848" y="1800004"/>
                </a:cubicBezTo>
                <a:lnTo>
                  <a:pt x="1704088" y="1860557"/>
                </a:lnTo>
                <a:lnTo>
                  <a:pt x="1704363" y="1860801"/>
                </a:lnTo>
                <a:lnTo>
                  <a:pt x="1707783" y="1863836"/>
                </a:lnTo>
                <a:lnTo>
                  <a:pt x="1710385" y="1865700"/>
                </a:lnTo>
                <a:lnTo>
                  <a:pt x="1711429" y="1866448"/>
                </a:lnTo>
                <a:lnTo>
                  <a:pt x="1712638" y="1802623"/>
                </a:lnTo>
                <a:cubicBezTo>
                  <a:pt x="1712638" y="1790489"/>
                  <a:pt x="1714569" y="1777942"/>
                  <a:pt x="1715672" y="1765670"/>
                </a:cubicBezTo>
                <a:lnTo>
                  <a:pt x="1716499" y="1758224"/>
                </a:lnTo>
                <a:cubicBezTo>
                  <a:pt x="1722566" y="1694797"/>
                  <a:pt x="1730287" y="1629715"/>
                  <a:pt x="1738009" y="1566839"/>
                </a:cubicBezTo>
                <a:cubicBezTo>
                  <a:pt x="1740353" y="1547121"/>
                  <a:pt x="1742698" y="1527955"/>
                  <a:pt x="1744904" y="1509479"/>
                </a:cubicBezTo>
                <a:lnTo>
                  <a:pt x="1744904" y="1506858"/>
                </a:lnTo>
                <a:cubicBezTo>
                  <a:pt x="1752626" y="1441087"/>
                  <a:pt x="1758693" y="1384278"/>
                  <a:pt x="1767103" y="1352012"/>
                </a:cubicBezTo>
                <a:cubicBezTo>
                  <a:pt x="1775514" y="1319748"/>
                  <a:pt x="1781857" y="1285552"/>
                  <a:pt x="1788337" y="1254803"/>
                </a:cubicBezTo>
                <a:cubicBezTo>
                  <a:pt x="1789854" y="1247082"/>
                  <a:pt x="1791509" y="1239498"/>
                  <a:pt x="1793026" y="1232328"/>
                </a:cubicBezTo>
                <a:cubicBezTo>
                  <a:pt x="1797025" y="1213455"/>
                  <a:pt x="1802010" y="1192494"/>
                  <a:pt x="1807908" y="1170026"/>
                </a:cubicBezTo>
                <a:lnTo>
                  <a:pt x="1810172" y="1162095"/>
                </a:lnTo>
                <a:lnTo>
                  <a:pt x="1819686" y="1128756"/>
                </a:lnTo>
                <a:lnTo>
                  <a:pt x="1817181" y="1127724"/>
                </a:lnTo>
                <a:lnTo>
                  <a:pt x="1816428" y="1127414"/>
                </a:lnTo>
                <a:lnTo>
                  <a:pt x="1816330" y="1127354"/>
                </a:lnTo>
                <a:lnTo>
                  <a:pt x="1816189" y="1127267"/>
                </a:lnTo>
                <a:lnTo>
                  <a:pt x="1815660" y="1126944"/>
                </a:lnTo>
                <a:lnTo>
                  <a:pt x="1805314" y="1122356"/>
                </a:lnTo>
                <a:close/>
                <a:moveTo>
                  <a:pt x="1295851" y="1119705"/>
                </a:moveTo>
                <a:lnTo>
                  <a:pt x="1312992" y="1130883"/>
                </a:lnTo>
                <a:lnTo>
                  <a:pt x="1330965" y="1140405"/>
                </a:lnTo>
                <a:lnTo>
                  <a:pt x="1351224" y="1151138"/>
                </a:lnTo>
                <a:lnTo>
                  <a:pt x="1366378" y="1157563"/>
                </a:lnTo>
                <a:lnTo>
                  <a:pt x="1373569" y="1160007"/>
                </a:lnTo>
                <a:lnTo>
                  <a:pt x="1390537" y="1164763"/>
                </a:lnTo>
                <a:lnTo>
                  <a:pt x="1404085" y="1166323"/>
                </a:lnTo>
                <a:lnTo>
                  <a:pt x="1358474" y="1146678"/>
                </a:lnTo>
                <a:close/>
                <a:moveTo>
                  <a:pt x="1930679" y="1119302"/>
                </a:moveTo>
                <a:lnTo>
                  <a:pt x="1925832" y="1121240"/>
                </a:lnTo>
                <a:lnTo>
                  <a:pt x="1928292" y="1121467"/>
                </a:lnTo>
                <a:lnTo>
                  <a:pt x="1930250" y="1120657"/>
                </a:lnTo>
                <a:lnTo>
                  <a:pt x="1930649" y="1119396"/>
                </a:lnTo>
                <a:close/>
                <a:moveTo>
                  <a:pt x="1051328" y="1119259"/>
                </a:moveTo>
                <a:lnTo>
                  <a:pt x="1052176" y="1121126"/>
                </a:lnTo>
                <a:lnTo>
                  <a:pt x="1053065" y="1122395"/>
                </a:lnTo>
                <a:lnTo>
                  <a:pt x="1054966" y="1125113"/>
                </a:lnTo>
                <a:lnTo>
                  <a:pt x="1055291" y="1125577"/>
                </a:lnTo>
                <a:lnTo>
                  <a:pt x="1052957" y="1121856"/>
                </a:lnTo>
                <a:close/>
                <a:moveTo>
                  <a:pt x="1450325" y="1119098"/>
                </a:moveTo>
                <a:lnTo>
                  <a:pt x="1446850" y="1119542"/>
                </a:lnTo>
                <a:lnTo>
                  <a:pt x="1446851" y="1119542"/>
                </a:lnTo>
                <a:lnTo>
                  <a:pt x="1446938" y="1119550"/>
                </a:lnTo>
                <a:lnTo>
                  <a:pt x="1447986" y="1119648"/>
                </a:lnTo>
                <a:lnTo>
                  <a:pt x="1450208" y="1119126"/>
                </a:lnTo>
                <a:lnTo>
                  <a:pt x="1450327" y="1119098"/>
                </a:lnTo>
                <a:lnTo>
                  <a:pt x="1450326" y="1119098"/>
                </a:lnTo>
                <a:close/>
                <a:moveTo>
                  <a:pt x="1010737" y="1118820"/>
                </a:moveTo>
                <a:lnTo>
                  <a:pt x="1010962" y="1119488"/>
                </a:lnTo>
                <a:lnTo>
                  <a:pt x="1011194" y="1120179"/>
                </a:lnTo>
                <a:lnTo>
                  <a:pt x="1011523" y="1121156"/>
                </a:lnTo>
                <a:lnTo>
                  <a:pt x="1012008" y="1121924"/>
                </a:lnTo>
                <a:lnTo>
                  <a:pt x="1014400" y="1125709"/>
                </a:lnTo>
                <a:close/>
                <a:moveTo>
                  <a:pt x="64244" y="1118792"/>
                </a:moveTo>
                <a:lnTo>
                  <a:pt x="60957" y="1123665"/>
                </a:lnTo>
                <a:lnTo>
                  <a:pt x="61178" y="1124565"/>
                </a:lnTo>
                <a:lnTo>
                  <a:pt x="61356" y="1125291"/>
                </a:lnTo>
                <a:lnTo>
                  <a:pt x="63645" y="1122220"/>
                </a:lnTo>
                <a:lnTo>
                  <a:pt x="63938" y="1120227"/>
                </a:lnTo>
                <a:close/>
                <a:moveTo>
                  <a:pt x="2012630" y="1118704"/>
                </a:moveTo>
                <a:lnTo>
                  <a:pt x="2006847" y="1122615"/>
                </a:lnTo>
                <a:lnTo>
                  <a:pt x="2011826" y="1120985"/>
                </a:lnTo>
                <a:lnTo>
                  <a:pt x="2012240" y="1119812"/>
                </a:lnTo>
                <a:close/>
                <a:moveTo>
                  <a:pt x="1985281" y="1117917"/>
                </a:moveTo>
                <a:lnTo>
                  <a:pt x="1983279" y="1119216"/>
                </a:lnTo>
                <a:lnTo>
                  <a:pt x="1985038" y="1118602"/>
                </a:lnTo>
                <a:lnTo>
                  <a:pt x="1985052" y="1118562"/>
                </a:lnTo>
                <a:lnTo>
                  <a:pt x="1985070" y="1118512"/>
                </a:lnTo>
                <a:close/>
                <a:moveTo>
                  <a:pt x="1054697" y="1117044"/>
                </a:moveTo>
                <a:lnTo>
                  <a:pt x="1055273" y="1118359"/>
                </a:lnTo>
                <a:lnTo>
                  <a:pt x="1056737" y="1120511"/>
                </a:lnTo>
                <a:close/>
                <a:moveTo>
                  <a:pt x="2124354" y="1116658"/>
                </a:moveTo>
                <a:lnTo>
                  <a:pt x="2096825" y="1131227"/>
                </a:lnTo>
                <a:lnTo>
                  <a:pt x="2096762" y="1131411"/>
                </a:lnTo>
                <a:lnTo>
                  <a:pt x="2096096" y="1133346"/>
                </a:lnTo>
                <a:lnTo>
                  <a:pt x="2124155" y="1117179"/>
                </a:lnTo>
                <a:lnTo>
                  <a:pt x="2124287" y="1116835"/>
                </a:lnTo>
                <a:close/>
                <a:moveTo>
                  <a:pt x="1538987" y="1116479"/>
                </a:moveTo>
                <a:lnTo>
                  <a:pt x="1535059" y="1118601"/>
                </a:lnTo>
                <a:lnTo>
                  <a:pt x="1530540" y="1121043"/>
                </a:lnTo>
                <a:lnTo>
                  <a:pt x="1530239" y="1122688"/>
                </a:lnTo>
                <a:lnTo>
                  <a:pt x="1529906" y="1124510"/>
                </a:lnTo>
                <a:lnTo>
                  <a:pt x="1529387" y="1127345"/>
                </a:lnTo>
                <a:lnTo>
                  <a:pt x="1536854" y="1126110"/>
                </a:lnTo>
                <a:lnTo>
                  <a:pt x="1537845" y="1121633"/>
                </a:lnTo>
                <a:lnTo>
                  <a:pt x="1538690" y="1117820"/>
                </a:lnTo>
                <a:close/>
                <a:moveTo>
                  <a:pt x="988386" y="1116186"/>
                </a:moveTo>
                <a:lnTo>
                  <a:pt x="988500" y="1116761"/>
                </a:lnTo>
                <a:lnTo>
                  <a:pt x="988804" y="1118291"/>
                </a:lnTo>
                <a:lnTo>
                  <a:pt x="990352" y="1120425"/>
                </a:lnTo>
                <a:lnTo>
                  <a:pt x="994010" y="1125467"/>
                </a:lnTo>
                <a:lnTo>
                  <a:pt x="996242" y="1128542"/>
                </a:lnTo>
                <a:lnTo>
                  <a:pt x="993795" y="1124694"/>
                </a:lnTo>
                <a:close/>
                <a:moveTo>
                  <a:pt x="1013956" y="1114172"/>
                </a:moveTo>
                <a:lnTo>
                  <a:pt x="1014658" y="1116437"/>
                </a:lnTo>
                <a:lnTo>
                  <a:pt x="1014919" y="1117280"/>
                </a:lnTo>
                <a:lnTo>
                  <a:pt x="1018777" y="1123690"/>
                </a:lnTo>
                <a:lnTo>
                  <a:pt x="1018817" y="1123756"/>
                </a:lnTo>
                <a:close/>
                <a:moveTo>
                  <a:pt x="1959264" y="1114055"/>
                </a:moveTo>
                <a:lnTo>
                  <a:pt x="1944058" y="1120186"/>
                </a:lnTo>
                <a:lnTo>
                  <a:pt x="1934047" y="1124222"/>
                </a:lnTo>
                <a:lnTo>
                  <a:pt x="1933958" y="1124502"/>
                </a:lnTo>
                <a:lnTo>
                  <a:pt x="1937254" y="1124502"/>
                </a:lnTo>
                <a:lnTo>
                  <a:pt x="1957245" y="1119780"/>
                </a:lnTo>
                <a:close/>
                <a:moveTo>
                  <a:pt x="2097843" y="1114035"/>
                </a:moveTo>
                <a:lnTo>
                  <a:pt x="2069061" y="1130262"/>
                </a:lnTo>
                <a:lnTo>
                  <a:pt x="2068934" y="1130632"/>
                </a:lnTo>
                <a:lnTo>
                  <a:pt x="2068738" y="1131203"/>
                </a:lnTo>
                <a:lnTo>
                  <a:pt x="2068425" y="1132112"/>
                </a:lnTo>
                <a:lnTo>
                  <a:pt x="2070510" y="1131542"/>
                </a:lnTo>
                <a:lnTo>
                  <a:pt x="2072891" y="1130891"/>
                </a:lnTo>
                <a:lnTo>
                  <a:pt x="2072897" y="1130887"/>
                </a:lnTo>
                <a:lnTo>
                  <a:pt x="2097675" y="1114465"/>
                </a:lnTo>
                <a:close/>
                <a:moveTo>
                  <a:pt x="53436" y="1112418"/>
                </a:moveTo>
                <a:lnTo>
                  <a:pt x="51099" y="1116286"/>
                </a:lnTo>
                <a:lnTo>
                  <a:pt x="51426" y="1117773"/>
                </a:lnTo>
                <a:lnTo>
                  <a:pt x="51525" y="1118226"/>
                </a:lnTo>
                <a:lnTo>
                  <a:pt x="52443" y="1116732"/>
                </a:lnTo>
                <a:lnTo>
                  <a:pt x="53011" y="1115806"/>
                </a:lnTo>
                <a:lnTo>
                  <a:pt x="53064" y="1115387"/>
                </a:lnTo>
                <a:close/>
                <a:moveTo>
                  <a:pt x="2133008" y="1112078"/>
                </a:moveTo>
                <a:lnTo>
                  <a:pt x="2131106" y="1113085"/>
                </a:lnTo>
                <a:lnTo>
                  <a:pt x="2131062" y="1113199"/>
                </a:lnTo>
                <a:close/>
                <a:moveTo>
                  <a:pt x="1905708" y="1111682"/>
                </a:moveTo>
                <a:lnTo>
                  <a:pt x="1905503" y="1111764"/>
                </a:lnTo>
                <a:lnTo>
                  <a:pt x="1905033" y="1111954"/>
                </a:lnTo>
                <a:lnTo>
                  <a:pt x="1901116" y="1113535"/>
                </a:lnTo>
                <a:lnTo>
                  <a:pt x="1902646" y="1113746"/>
                </a:lnTo>
                <a:lnTo>
                  <a:pt x="1905405" y="1112624"/>
                </a:lnTo>
                <a:close/>
                <a:moveTo>
                  <a:pt x="2181744" y="1111660"/>
                </a:moveTo>
                <a:lnTo>
                  <a:pt x="2180049" y="1112911"/>
                </a:lnTo>
                <a:lnTo>
                  <a:pt x="2179838" y="1113067"/>
                </a:lnTo>
                <a:lnTo>
                  <a:pt x="2181553" y="1112185"/>
                </a:lnTo>
                <a:lnTo>
                  <a:pt x="2181738" y="1111676"/>
                </a:lnTo>
                <a:close/>
                <a:moveTo>
                  <a:pt x="1933116" y="1111602"/>
                </a:moveTo>
                <a:lnTo>
                  <a:pt x="1926803" y="1114117"/>
                </a:lnTo>
                <a:lnTo>
                  <a:pt x="1915581" y="1118589"/>
                </a:lnTo>
                <a:lnTo>
                  <a:pt x="1919330" y="1118986"/>
                </a:lnTo>
                <a:lnTo>
                  <a:pt x="1932512" y="1113509"/>
                </a:lnTo>
                <a:lnTo>
                  <a:pt x="1932837" y="1112482"/>
                </a:lnTo>
                <a:lnTo>
                  <a:pt x="1932929" y="1112191"/>
                </a:lnTo>
                <a:close/>
                <a:moveTo>
                  <a:pt x="2069934" y="1111177"/>
                </a:moveTo>
                <a:lnTo>
                  <a:pt x="2050927" y="1123000"/>
                </a:lnTo>
                <a:lnTo>
                  <a:pt x="2042838" y="1128031"/>
                </a:lnTo>
                <a:lnTo>
                  <a:pt x="2042239" y="1128404"/>
                </a:lnTo>
                <a:lnTo>
                  <a:pt x="2042116" y="1128756"/>
                </a:lnTo>
                <a:lnTo>
                  <a:pt x="2056280" y="1124593"/>
                </a:lnTo>
                <a:lnTo>
                  <a:pt x="2057526" y="1123729"/>
                </a:lnTo>
                <a:lnTo>
                  <a:pt x="2067809" y="1116593"/>
                </a:lnTo>
                <a:lnTo>
                  <a:pt x="2067952" y="1116178"/>
                </a:lnTo>
                <a:close/>
                <a:moveTo>
                  <a:pt x="1614641" y="1110204"/>
                </a:moveTo>
                <a:lnTo>
                  <a:pt x="1612852" y="1112479"/>
                </a:lnTo>
                <a:lnTo>
                  <a:pt x="1603047" y="1124946"/>
                </a:lnTo>
                <a:lnTo>
                  <a:pt x="1606127" y="1122219"/>
                </a:lnTo>
                <a:close/>
                <a:moveTo>
                  <a:pt x="1928905" y="1109210"/>
                </a:moveTo>
                <a:lnTo>
                  <a:pt x="1919410" y="1112821"/>
                </a:lnTo>
                <a:lnTo>
                  <a:pt x="1910361" y="1116262"/>
                </a:lnTo>
                <a:lnTo>
                  <a:pt x="1911195" y="1116366"/>
                </a:lnTo>
                <a:close/>
                <a:moveTo>
                  <a:pt x="1785526" y="1108491"/>
                </a:moveTo>
                <a:lnTo>
                  <a:pt x="1786269" y="1109057"/>
                </a:lnTo>
                <a:lnTo>
                  <a:pt x="1787161" y="1109491"/>
                </a:lnTo>
                <a:lnTo>
                  <a:pt x="1786984" y="1109383"/>
                </a:lnTo>
                <a:close/>
                <a:moveTo>
                  <a:pt x="1777551" y="1107884"/>
                </a:moveTo>
                <a:lnTo>
                  <a:pt x="1776751" y="1110693"/>
                </a:lnTo>
                <a:lnTo>
                  <a:pt x="1767639" y="1142683"/>
                </a:lnTo>
                <a:cubicBezTo>
                  <a:pt x="1761426" y="1166469"/>
                  <a:pt x="1756124" y="1188912"/>
                  <a:pt x="1751798" y="1209439"/>
                </a:cubicBezTo>
                <a:cubicBezTo>
                  <a:pt x="1747937" y="1227779"/>
                  <a:pt x="1743939" y="1246944"/>
                  <a:pt x="1740077" y="1266111"/>
                </a:cubicBezTo>
                <a:cubicBezTo>
                  <a:pt x="1735527" y="1288449"/>
                  <a:pt x="1730840" y="1311614"/>
                  <a:pt x="1726288" y="1332433"/>
                </a:cubicBezTo>
                <a:cubicBezTo>
                  <a:pt x="1719671" y="1363596"/>
                  <a:pt x="1714156" y="1417510"/>
                  <a:pt x="1707398" y="1494449"/>
                </a:cubicBezTo>
                <a:cubicBezTo>
                  <a:pt x="1700642" y="1571390"/>
                  <a:pt x="1692646" y="1663773"/>
                  <a:pt x="1689335" y="1752848"/>
                </a:cubicBezTo>
                <a:lnTo>
                  <a:pt x="1689335" y="1756018"/>
                </a:lnTo>
                <a:cubicBezTo>
                  <a:pt x="1689335" y="1769808"/>
                  <a:pt x="1688233" y="1784975"/>
                  <a:pt x="1688233" y="1799178"/>
                </a:cubicBezTo>
                <a:lnTo>
                  <a:pt x="1690937" y="1848830"/>
                </a:lnTo>
                <a:lnTo>
                  <a:pt x="1699352" y="1856354"/>
                </a:lnTo>
                <a:lnTo>
                  <a:pt x="1699953" y="1856887"/>
                </a:lnTo>
                <a:lnTo>
                  <a:pt x="1698712" y="1800418"/>
                </a:lnTo>
                <a:cubicBezTo>
                  <a:pt x="1698712" y="1787319"/>
                  <a:pt x="1700091" y="1773807"/>
                  <a:pt x="1700919" y="1760570"/>
                </a:cubicBezTo>
                <a:lnTo>
                  <a:pt x="1700919" y="1754915"/>
                </a:lnTo>
                <a:cubicBezTo>
                  <a:pt x="1705882" y="1678527"/>
                  <a:pt x="1714707" y="1597865"/>
                  <a:pt x="1721601" y="1526577"/>
                </a:cubicBezTo>
                <a:lnTo>
                  <a:pt x="1724083" y="1501207"/>
                </a:lnTo>
                <a:cubicBezTo>
                  <a:pt x="1731391" y="1430471"/>
                  <a:pt x="1737872" y="1373662"/>
                  <a:pt x="1744904" y="1341258"/>
                </a:cubicBezTo>
                <a:cubicBezTo>
                  <a:pt x="1750832" y="1314647"/>
                  <a:pt x="1756899" y="1286104"/>
                  <a:pt x="1762691" y="1257563"/>
                </a:cubicBezTo>
                <a:cubicBezTo>
                  <a:pt x="1765312" y="1244601"/>
                  <a:pt x="1767930" y="1231915"/>
                  <a:pt x="1770551" y="1219920"/>
                </a:cubicBezTo>
                <a:cubicBezTo>
                  <a:pt x="1773498" y="1206011"/>
                  <a:pt x="1777501" y="1188872"/>
                  <a:pt x="1782519" y="1169268"/>
                </a:cubicBezTo>
                <a:lnTo>
                  <a:pt x="1785007" y="1160251"/>
                </a:lnTo>
                <a:lnTo>
                  <a:pt x="1789494" y="1143985"/>
                </a:lnTo>
                <a:lnTo>
                  <a:pt x="1796535" y="1118464"/>
                </a:lnTo>
                <a:lnTo>
                  <a:pt x="1784339" y="1113057"/>
                </a:lnTo>
                <a:close/>
                <a:moveTo>
                  <a:pt x="2043599" y="1107531"/>
                </a:moveTo>
                <a:lnTo>
                  <a:pt x="2028022" y="1118652"/>
                </a:lnTo>
                <a:lnTo>
                  <a:pt x="2017888" y="1125886"/>
                </a:lnTo>
                <a:lnTo>
                  <a:pt x="2022803" y="1124482"/>
                </a:lnTo>
                <a:lnTo>
                  <a:pt x="2028192" y="1122943"/>
                </a:lnTo>
                <a:lnTo>
                  <a:pt x="2041522" y="1113477"/>
                </a:lnTo>
                <a:lnTo>
                  <a:pt x="2043318" y="1108335"/>
                </a:lnTo>
                <a:close/>
                <a:moveTo>
                  <a:pt x="1016315" y="1106907"/>
                </a:moveTo>
                <a:lnTo>
                  <a:pt x="1018228" y="1113590"/>
                </a:lnTo>
                <a:lnTo>
                  <a:pt x="1018228" y="1113591"/>
                </a:lnTo>
                <a:lnTo>
                  <a:pt x="1018913" y="1114786"/>
                </a:lnTo>
                <a:lnTo>
                  <a:pt x="1026504" y="1128023"/>
                </a:lnTo>
                <a:lnTo>
                  <a:pt x="1019130" y="1112740"/>
                </a:lnTo>
                <a:close/>
                <a:moveTo>
                  <a:pt x="2155389" y="1106794"/>
                </a:moveTo>
                <a:lnTo>
                  <a:pt x="2154319" y="1107662"/>
                </a:lnTo>
                <a:lnTo>
                  <a:pt x="2150360" y="1110874"/>
                </a:lnTo>
                <a:lnTo>
                  <a:pt x="2127478" y="1122564"/>
                </a:lnTo>
                <a:lnTo>
                  <a:pt x="2127427" y="1122697"/>
                </a:lnTo>
                <a:lnTo>
                  <a:pt x="2127198" y="1123297"/>
                </a:lnTo>
                <a:lnTo>
                  <a:pt x="2125904" y="1126678"/>
                </a:lnTo>
                <a:lnTo>
                  <a:pt x="2144272" y="1117566"/>
                </a:lnTo>
                <a:lnTo>
                  <a:pt x="2153635" y="1111541"/>
                </a:lnTo>
                <a:lnTo>
                  <a:pt x="2154270" y="1109822"/>
                </a:lnTo>
                <a:lnTo>
                  <a:pt x="2154652" y="1108788"/>
                </a:lnTo>
                <a:close/>
                <a:moveTo>
                  <a:pt x="1564662" y="1106478"/>
                </a:moveTo>
                <a:lnTo>
                  <a:pt x="1553888" y="1111101"/>
                </a:lnTo>
                <a:lnTo>
                  <a:pt x="1545532" y="1114687"/>
                </a:lnTo>
                <a:lnTo>
                  <a:pt x="1545147" y="1114853"/>
                </a:lnTo>
                <a:lnTo>
                  <a:pt x="1543125" y="1124058"/>
                </a:lnTo>
                <a:lnTo>
                  <a:pt x="1542894" y="1125111"/>
                </a:lnTo>
                <a:lnTo>
                  <a:pt x="1545539" y="1124673"/>
                </a:lnTo>
                <a:lnTo>
                  <a:pt x="1562682" y="1115604"/>
                </a:lnTo>
                <a:lnTo>
                  <a:pt x="1563170" y="1113059"/>
                </a:lnTo>
                <a:close/>
                <a:moveTo>
                  <a:pt x="1021164" y="1106478"/>
                </a:moveTo>
                <a:lnTo>
                  <a:pt x="1021849" y="1109076"/>
                </a:lnTo>
                <a:lnTo>
                  <a:pt x="1023078" y="1111315"/>
                </a:lnTo>
                <a:lnTo>
                  <a:pt x="1025328" y="1115415"/>
                </a:lnTo>
                <a:lnTo>
                  <a:pt x="1022106" y="1108498"/>
                </a:lnTo>
                <a:close/>
                <a:moveTo>
                  <a:pt x="1264504" y="1106204"/>
                </a:moveTo>
                <a:lnTo>
                  <a:pt x="1306520" y="1142664"/>
                </a:lnTo>
                <a:lnTo>
                  <a:pt x="1336359" y="1156020"/>
                </a:lnTo>
                <a:lnTo>
                  <a:pt x="1399559" y="1184307"/>
                </a:lnTo>
                <a:lnTo>
                  <a:pt x="1417361" y="1184801"/>
                </a:lnTo>
                <a:lnTo>
                  <a:pt x="1437817" y="1185369"/>
                </a:lnTo>
                <a:lnTo>
                  <a:pt x="1449030" y="1185681"/>
                </a:lnTo>
                <a:lnTo>
                  <a:pt x="1430721" y="1177795"/>
                </a:lnTo>
                <a:lnTo>
                  <a:pt x="1417074" y="1171917"/>
                </a:lnTo>
                <a:lnTo>
                  <a:pt x="1389711" y="1168762"/>
                </a:lnTo>
                <a:cubicBezTo>
                  <a:pt x="1387760" y="1168405"/>
                  <a:pt x="1384064" y="1167598"/>
                  <a:pt x="1379006" y="1166204"/>
                </a:cubicBezTo>
                <a:lnTo>
                  <a:pt x="1378902" y="1166170"/>
                </a:lnTo>
                <a:lnTo>
                  <a:pt x="1378806" y="1166147"/>
                </a:lnTo>
                <a:lnTo>
                  <a:pt x="1378764" y="1166137"/>
                </a:lnTo>
                <a:lnTo>
                  <a:pt x="1373768" y="1164515"/>
                </a:lnTo>
                <a:lnTo>
                  <a:pt x="1360133" y="1160120"/>
                </a:lnTo>
                <a:lnTo>
                  <a:pt x="1359951" y="1160030"/>
                </a:lnTo>
                <a:lnTo>
                  <a:pt x="1359756" y="1159967"/>
                </a:lnTo>
                <a:lnTo>
                  <a:pt x="1359425" y="1159860"/>
                </a:lnTo>
                <a:lnTo>
                  <a:pt x="1349000" y="1154675"/>
                </a:lnTo>
                <a:lnTo>
                  <a:pt x="1346149" y="1153257"/>
                </a:lnTo>
                <a:lnTo>
                  <a:pt x="1307101" y="1134095"/>
                </a:lnTo>
                <a:lnTo>
                  <a:pt x="1306160" y="1133370"/>
                </a:lnTo>
                <a:lnTo>
                  <a:pt x="1305467" y="1133026"/>
                </a:lnTo>
                <a:lnTo>
                  <a:pt x="1305238" y="1132912"/>
                </a:lnTo>
                <a:lnTo>
                  <a:pt x="1288057" y="1120097"/>
                </a:lnTo>
                <a:lnTo>
                  <a:pt x="1276165" y="1111226"/>
                </a:lnTo>
                <a:close/>
                <a:moveTo>
                  <a:pt x="1591348" y="1105726"/>
                </a:moveTo>
                <a:lnTo>
                  <a:pt x="1566874" y="1118151"/>
                </a:lnTo>
                <a:lnTo>
                  <a:pt x="1564979" y="1128092"/>
                </a:lnTo>
                <a:lnTo>
                  <a:pt x="1574993" y="1123242"/>
                </a:lnTo>
                <a:lnTo>
                  <a:pt x="1590120" y="1110437"/>
                </a:lnTo>
                <a:lnTo>
                  <a:pt x="1590667" y="1108338"/>
                </a:lnTo>
                <a:close/>
                <a:moveTo>
                  <a:pt x="2017314" y="1105417"/>
                </a:moveTo>
                <a:lnTo>
                  <a:pt x="2016947" y="1105865"/>
                </a:lnTo>
                <a:lnTo>
                  <a:pt x="2016371" y="1106570"/>
                </a:lnTo>
                <a:lnTo>
                  <a:pt x="2003431" y="1115212"/>
                </a:lnTo>
                <a:lnTo>
                  <a:pt x="1998362" y="1118597"/>
                </a:lnTo>
                <a:lnTo>
                  <a:pt x="1995654" y="1120405"/>
                </a:lnTo>
                <a:lnTo>
                  <a:pt x="1989425" y="1124564"/>
                </a:lnTo>
                <a:lnTo>
                  <a:pt x="1989374" y="1124710"/>
                </a:lnTo>
                <a:lnTo>
                  <a:pt x="1989359" y="1124751"/>
                </a:lnTo>
                <a:lnTo>
                  <a:pt x="2000968" y="1121670"/>
                </a:lnTo>
                <a:lnTo>
                  <a:pt x="2015831" y="1109624"/>
                </a:lnTo>
                <a:lnTo>
                  <a:pt x="2016257" y="1108415"/>
                </a:lnTo>
                <a:close/>
                <a:moveTo>
                  <a:pt x="43601" y="1104998"/>
                </a:moveTo>
                <a:lnTo>
                  <a:pt x="43028" y="1106472"/>
                </a:lnTo>
                <a:lnTo>
                  <a:pt x="41524" y="1110338"/>
                </a:lnTo>
                <a:lnTo>
                  <a:pt x="41602" y="1110718"/>
                </a:lnTo>
                <a:lnTo>
                  <a:pt x="42623" y="1108850"/>
                </a:lnTo>
                <a:lnTo>
                  <a:pt x="42895" y="1108352"/>
                </a:lnTo>
                <a:lnTo>
                  <a:pt x="43323" y="1107569"/>
                </a:lnTo>
                <a:lnTo>
                  <a:pt x="43430" y="1106583"/>
                </a:lnTo>
                <a:close/>
                <a:moveTo>
                  <a:pt x="1508191" y="1104724"/>
                </a:moveTo>
                <a:lnTo>
                  <a:pt x="1507962" y="1104819"/>
                </a:lnTo>
                <a:lnTo>
                  <a:pt x="1507950" y="1104882"/>
                </a:lnTo>
                <a:lnTo>
                  <a:pt x="1508145" y="1104754"/>
                </a:lnTo>
                <a:lnTo>
                  <a:pt x="1508189" y="1104725"/>
                </a:lnTo>
                <a:close/>
                <a:moveTo>
                  <a:pt x="994585" y="1104021"/>
                </a:moveTo>
                <a:lnTo>
                  <a:pt x="995031" y="1107629"/>
                </a:lnTo>
                <a:lnTo>
                  <a:pt x="1002670" y="1119626"/>
                </a:lnTo>
                <a:lnTo>
                  <a:pt x="1013841" y="1137170"/>
                </a:lnTo>
                <a:lnTo>
                  <a:pt x="994826" y="1104436"/>
                </a:lnTo>
                <a:close/>
                <a:moveTo>
                  <a:pt x="2210959" y="1103254"/>
                </a:moveTo>
                <a:lnTo>
                  <a:pt x="2208990" y="1104275"/>
                </a:lnTo>
                <a:lnTo>
                  <a:pt x="2189763" y="1117867"/>
                </a:lnTo>
                <a:lnTo>
                  <a:pt x="2183767" y="1120638"/>
                </a:lnTo>
                <a:lnTo>
                  <a:pt x="2183626" y="1121025"/>
                </a:lnTo>
                <a:lnTo>
                  <a:pt x="2159749" y="1186447"/>
                </a:lnTo>
                <a:lnTo>
                  <a:pt x="2153604" y="1204938"/>
                </a:lnTo>
                <a:lnTo>
                  <a:pt x="2152370" y="1208651"/>
                </a:lnTo>
                <a:lnTo>
                  <a:pt x="2137138" y="1254486"/>
                </a:lnTo>
                <a:lnTo>
                  <a:pt x="2137084" y="1254656"/>
                </a:lnTo>
                <a:lnTo>
                  <a:pt x="2120417" y="1307741"/>
                </a:lnTo>
                <a:lnTo>
                  <a:pt x="2116285" y="1321435"/>
                </a:lnTo>
                <a:lnTo>
                  <a:pt x="2107503" y="1351359"/>
                </a:lnTo>
                <a:lnTo>
                  <a:pt x="2104610" y="1361565"/>
                </a:lnTo>
                <a:lnTo>
                  <a:pt x="2098165" y="1386485"/>
                </a:lnTo>
                <a:cubicBezTo>
                  <a:pt x="2090623" y="1420034"/>
                  <a:pt x="2080765" y="1453029"/>
                  <a:pt x="2068659" y="1485211"/>
                </a:cubicBezTo>
                <a:cubicBezTo>
                  <a:pt x="2064384" y="1496656"/>
                  <a:pt x="2059696" y="1510168"/>
                  <a:pt x="2054870" y="1524508"/>
                </a:cubicBezTo>
                <a:cubicBezTo>
                  <a:pt x="2046045" y="1550156"/>
                  <a:pt x="2036118" y="1579663"/>
                  <a:pt x="2023846" y="1610136"/>
                </a:cubicBezTo>
                <a:cubicBezTo>
                  <a:pt x="1998254" y="1674901"/>
                  <a:pt x="1966251" y="1736936"/>
                  <a:pt x="1928290" y="1795316"/>
                </a:cubicBezTo>
                <a:cubicBezTo>
                  <a:pt x="1924015" y="1801934"/>
                  <a:pt x="1919466" y="1809104"/>
                  <a:pt x="1914502" y="1814759"/>
                </a:cubicBezTo>
                <a:lnTo>
                  <a:pt x="1906919" y="1825790"/>
                </a:lnTo>
                <a:cubicBezTo>
                  <a:pt x="1891614" y="1848058"/>
                  <a:pt x="1874998" y="1871257"/>
                  <a:pt x="1856935" y="1892577"/>
                </a:cubicBezTo>
                <a:lnTo>
                  <a:pt x="1856201" y="1893272"/>
                </a:lnTo>
                <a:lnTo>
                  <a:pt x="1848928" y="1900154"/>
                </a:lnTo>
                <a:lnTo>
                  <a:pt x="1845777" y="1903135"/>
                </a:lnTo>
                <a:lnTo>
                  <a:pt x="1848736" y="1903264"/>
                </a:lnTo>
                <a:lnTo>
                  <a:pt x="1863347" y="1889786"/>
                </a:lnTo>
                <a:cubicBezTo>
                  <a:pt x="1883685" y="1868810"/>
                  <a:pt x="1901610" y="1846266"/>
                  <a:pt x="1916847" y="1826203"/>
                </a:cubicBezTo>
                <a:cubicBezTo>
                  <a:pt x="1918914" y="1823307"/>
                  <a:pt x="1921120" y="1820549"/>
                  <a:pt x="1923189" y="1817793"/>
                </a:cubicBezTo>
                <a:cubicBezTo>
                  <a:pt x="1928429" y="1810898"/>
                  <a:pt x="1933806" y="1804004"/>
                  <a:pt x="1938909" y="1796832"/>
                </a:cubicBezTo>
                <a:cubicBezTo>
                  <a:pt x="1978688" y="1740894"/>
                  <a:pt x="2012264" y="1680788"/>
                  <a:pt x="2039013" y="1617581"/>
                </a:cubicBezTo>
                <a:cubicBezTo>
                  <a:pt x="2052802" y="1584490"/>
                  <a:pt x="2064246" y="1553741"/>
                  <a:pt x="2074174" y="1526577"/>
                </a:cubicBezTo>
                <a:cubicBezTo>
                  <a:pt x="2078310" y="1515408"/>
                  <a:pt x="2082171" y="1504654"/>
                  <a:pt x="2085757" y="1495278"/>
                </a:cubicBezTo>
                <a:cubicBezTo>
                  <a:pt x="2097849" y="1463825"/>
                  <a:pt x="2107749" y="1431574"/>
                  <a:pt x="2115402" y="1398758"/>
                </a:cubicBezTo>
                <a:cubicBezTo>
                  <a:pt x="2116488" y="1393587"/>
                  <a:pt x="2118778" y="1384717"/>
                  <a:pt x="2122099" y="1372843"/>
                </a:cubicBezTo>
                <a:lnTo>
                  <a:pt x="2124366" y="1365114"/>
                </a:lnTo>
                <a:lnTo>
                  <a:pt x="2134986" y="1328905"/>
                </a:lnTo>
                <a:lnTo>
                  <a:pt x="2142780" y="1303934"/>
                </a:lnTo>
                <a:lnTo>
                  <a:pt x="2153023" y="1271117"/>
                </a:lnTo>
                <a:cubicBezTo>
                  <a:pt x="2159779" y="1250009"/>
                  <a:pt x="2167221" y="1227288"/>
                  <a:pt x="2175175" y="1203649"/>
                </a:cubicBezTo>
                <a:close/>
                <a:moveTo>
                  <a:pt x="1852592" y="1102563"/>
                </a:moveTo>
                <a:lnTo>
                  <a:pt x="1852514" y="1102611"/>
                </a:lnTo>
                <a:lnTo>
                  <a:pt x="1852325" y="1102729"/>
                </a:lnTo>
                <a:lnTo>
                  <a:pt x="1853458" y="1102934"/>
                </a:lnTo>
                <a:close/>
                <a:moveTo>
                  <a:pt x="999690" y="1102024"/>
                </a:moveTo>
                <a:lnTo>
                  <a:pt x="1008128" y="1125004"/>
                </a:lnTo>
                <a:lnTo>
                  <a:pt x="1008187" y="1125164"/>
                </a:lnTo>
                <a:lnTo>
                  <a:pt x="1008197" y="1125192"/>
                </a:lnTo>
                <a:lnTo>
                  <a:pt x="1021764" y="1145526"/>
                </a:lnTo>
                <a:lnTo>
                  <a:pt x="1024261" y="1148183"/>
                </a:lnTo>
                <a:lnTo>
                  <a:pt x="1027035" y="1151135"/>
                </a:lnTo>
                <a:lnTo>
                  <a:pt x="1005231" y="1111975"/>
                </a:lnTo>
                <a:lnTo>
                  <a:pt x="1005222" y="1111958"/>
                </a:lnTo>
                <a:close/>
                <a:moveTo>
                  <a:pt x="1023251" y="1101500"/>
                </a:moveTo>
                <a:lnTo>
                  <a:pt x="1023840" y="1103945"/>
                </a:lnTo>
                <a:lnTo>
                  <a:pt x="1024536" y="1106835"/>
                </a:lnTo>
                <a:lnTo>
                  <a:pt x="1026920" y="1111366"/>
                </a:lnTo>
                <a:lnTo>
                  <a:pt x="1032103" y="1121214"/>
                </a:lnTo>
                <a:lnTo>
                  <a:pt x="1026052" y="1107737"/>
                </a:lnTo>
                <a:close/>
                <a:moveTo>
                  <a:pt x="2130266" y="1101212"/>
                </a:moveTo>
                <a:lnTo>
                  <a:pt x="2125762" y="1105505"/>
                </a:lnTo>
                <a:lnTo>
                  <a:pt x="2101285" y="1119606"/>
                </a:lnTo>
                <a:lnTo>
                  <a:pt x="2101272" y="1119641"/>
                </a:lnTo>
                <a:lnTo>
                  <a:pt x="2101155" y="1119940"/>
                </a:lnTo>
                <a:lnTo>
                  <a:pt x="2099278" y="1124740"/>
                </a:lnTo>
                <a:lnTo>
                  <a:pt x="2117508" y="1114521"/>
                </a:lnTo>
                <a:lnTo>
                  <a:pt x="2127266" y="1109051"/>
                </a:lnTo>
                <a:lnTo>
                  <a:pt x="2128358" y="1106197"/>
                </a:lnTo>
                <a:close/>
                <a:moveTo>
                  <a:pt x="1602186" y="1100223"/>
                </a:moveTo>
                <a:lnTo>
                  <a:pt x="1596684" y="1103017"/>
                </a:lnTo>
                <a:lnTo>
                  <a:pt x="1596060" y="1105409"/>
                </a:lnTo>
                <a:lnTo>
                  <a:pt x="1597543" y="1104154"/>
                </a:lnTo>
                <a:lnTo>
                  <a:pt x="1599447" y="1102542"/>
                </a:lnTo>
                <a:close/>
                <a:moveTo>
                  <a:pt x="1882358" y="1100176"/>
                </a:moveTo>
                <a:lnTo>
                  <a:pt x="1879697" y="1101814"/>
                </a:lnTo>
                <a:lnTo>
                  <a:pt x="1874344" y="1105111"/>
                </a:lnTo>
                <a:lnTo>
                  <a:pt x="1876861" y="1106023"/>
                </a:lnTo>
                <a:lnTo>
                  <a:pt x="1881445" y="1103014"/>
                </a:lnTo>
                <a:close/>
                <a:moveTo>
                  <a:pt x="1991632" y="1100039"/>
                </a:moveTo>
                <a:lnTo>
                  <a:pt x="1984936" y="1109375"/>
                </a:lnTo>
                <a:lnTo>
                  <a:pt x="1972254" y="1117598"/>
                </a:lnTo>
                <a:lnTo>
                  <a:pt x="1981757" y="1114425"/>
                </a:lnTo>
                <a:lnTo>
                  <a:pt x="1985785" y="1111769"/>
                </a:lnTo>
                <a:lnTo>
                  <a:pt x="1987979" y="1110323"/>
                </a:lnTo>
                <a:lnTo>
                  <a:pt x="1989843" y="1105077"/>
                </a:lnTo>
                <a:lnTo>
                  <a:pt x="1991152" y="1101390"/>
                </a:lnTo>
                <a:close/>
                <a:moveTo>
                  <a:pt x="1027779" y="1099798"/>
                </a:moveTo>
                <a:lnTo>
                  <a:pt x="1028179" y="1101562"/>
                </a:lnTo>
                <a:lnTo>
                  <a:pt x="1028242" y="1101837"/>
                </a:lnTo>
                <a:lnTo>
                  <a:pt x="1028326" y="1102002"/>
                </a:lnTo>
                <a:lnTo>
                  <a:pt x="1030471" y="1106201"/>
                </a:lnTo>
                <a:lnTo>
                  <a:pt x="1030821" y="1106886"/>
                </a:lnTo>
                <a:lnTo>
                  <a:pt x="1030028" y="1105039"/>
                </a:lnTo>
                <a:close/>
                <a:moveTo>
                  <a:pt x="33800" y="1098778"/>
                </a:moveTo>
                <a:lnTo>
                  <a:pt x="32777" y="1101338"/>
                </a:lnTo>
                <a:lnTo>
                  <a:pt x="32777" y="1102992"/>
                </a:lnTo>
                <a:lnTo>
                  <a:pt x="32933" y="1102640"/>
                </a:lnTo>
                <a:lnTo>
                  <a:pt x="33249" y="1101929"/>
                </a:lnTo>
                <a:lnTo>
                  <a:pt x="33585" y="1101174"/>
                </a:lnTo>
                <a:lnTo>
                  <a:pt x="33740" y="1099445"/>
                </a:lnTo>
                <a:close/>
                <a:moveTo>
                  <a:pt x="1243885" y="1097323"/>
                </a:moveTo>
                <a:lnTo>
                  <a:pt x="1245710" y="1100186"/>
                </a:lnTo>
                <a:lnTo>
                  <a:pt x="1247740" y="1103371"/>
                </a:lnTo>
                <a:lnTo>
                  <a:pt x="1261120" y="1118444"/>
                </a:lnTo>
                <a:lnTo>
                  <a:pt x="1263249" y="1120842"/>
                </a:lnTo>
                <a:lnTo>
                  <a:pt x="1267652" y="1125166"/>
                </a:lnTo>
                <a:lnTo>
                  <a:pt x="1267840" y="1125351"/>
                </a:lnTo>
                <a:lnTo>
                  <a:pt x="1279866" y="1130734"/>
                </a:lnTo>
                <a:lnTo>
                  <a:pt x="1289610" y="1135095"/>
                </a:lnTo>
                <a:lnTo>
                  <a:pt x="1290796" y="1135626"/>
                </a:lnTo>
                <a:lnTo>
                  <a:pt x="1280667" y="1125501"/>
                </a:lnTo>
                <a:lnTo>
                  <a:pt x="1273680" y="1118518"/>
                </a:lnTo>
                <a:lnTo>
                  <a:pt x="1258981" y="1103825"/>
                </a:lnTo>
                <a:lnTo>
                  <a:pt x="1245094" y="1097843"/>
                </a:lnTo>
                <a:close/>
                <a:moveTo>
                  <a:pt x="1645625" y="1097319"/>
                </a:moveTo>
                <a:lnTo>
                  <a:pt x="1642977" y="1103400"/>
                </a:lnTo>
                <a:lnTo>
                  <a:pt x="1642780" y="1103852"/>
                </a:lnTo>
                <a:lnTo>
                  <a:pt x="1636670" y="1112286"/>
                </a:lnTo>
                <a:lnTo>
                  <a:pt x="1634377" y="1115452"/>
                </a:lnTo>
                <a:lnTo>
                  <a:pt x="1631206" y="1121780"/>
                </a:lnTo>
                <a:lnTo>
                  <a:pt x="1626151" y="1126807"/>
                </a:lnTo>
                <a:lnTo>
                  <a:pt x="1624565" y="1128996"/>
                </a:lnTo>
                <a:lnTo>
                  <a:pt x="1617812" y="1138319"/>
                </a:lnTo>
                <a:lnTo>
                  <a:pt x="1613456" y="1142209"/>
                </a:lnTo>
                <a:lnTo>
                  <a:pt x="1613067" y="1142557"/>
                </a:lnTo>
                <a:lnTo>
                  <a:pt x="1598418" y="1218833"/>
                </a:lnTo>
                <a:cubicBezTo>
                  <a:pt x="1594506" y="1241498"/>
                  <a:pt x="1591782" y="1259423"/>
                  <a:pt x="1590059" y="1271074"/>
                </a:cubicBezTo>
                <a:cubicBezTo>
                  <a:pt x="1583922" y="1329791"/>
                  <a:pt x="1581124" y="1388815"/>
                  <a:pt x="1581648" y="1447843"/>
                </a:cubicBezTo>
                <a:lnTo>
                  <a:pt x="1592709" y="1698754"/>
                </a:lnTo>
                <a:lnTo>
                  <a:pt x="1603367" y="1720297"/>
                </a:lnTo>
                <a:lnTo>
                  <a:pt x="1604345" y="1722273"/>
                </a:lnTo>
                <a:lnTo>
                  <a:pt x="1601438" y="1667711"/>
                </a:lnTo>
                <a:lnTo>
                  <a:pt x="1600125" y="1643072"/>
                </a:lnTo>
                <a:lnTo>
                  <a:pt x="1598124" y="1605499"/>
                </a:lnTo>
                <a:cubicBezTo>
                  <a:pt x="1596848" y="1558152"/>
                  <a:pt x="1596676" y="1508031"/>
                  <a:pt x="1597641" y="1455565"/>
                </a:cubicBezTo>
                <a:cubicBezTo>
                  <a:pt x="1597820" y="1397088"/>
                  <a:pt x="1601281" y="1338675"/>
                  <a:pt x="1607982" y="1280588"/>
                </a:cubicBezTo>
                <a:cubicBezTo>
                  <a:pt x="1614463" y="1238257"/>
                  <a:pt x="1623012" y="1191513"/>
                  <a:pt x="1632113" y="1149045"/>
                </a:cubicBezTo>
                <a:close/>
                <a:moveTo>
                  <a:pt x="1836063" y="1097061"/>
                </a:moveTo>
                <a:lnTo>
                  <a:pt x="1835149" y="1097663"/>
                </a:lnTo>
                <a:lnTo>
                  <a:pt x="1840284" y="1100231"/>
                </a:lnTo>
                <a:lnTo>
                  <a:pt x="1840819" y="1100478"/>
                </a:lnTo>
                <a:lnTo>
                  <a:pt x="1841168" y="1100639"/>
                </a:lnTo>
                <a:lnTo>
                  <a:pt x="1841414" y="1100753"/>
                </a:lnTo>
                <a:lnTo>
                  <a:pt x="1848094" y="1101962"/>
                </a:lnTo>
                <a:lnTo>
                  <a:pt x="1849327" y="1102186"/>
                </a:lnTo>
                <a:lnTo>
                  <a:pt x="1844638" y="1100001"/>
                </a:lnTo>
                <a:lnTo>
                  <a:pt x="1843629" y="1100647"/>
                </a:lnTo>
                <a:lnTo>
                  <a:pt x="1842802" y="1100508"/>
                </a:lnTo>
                <a:close/>
                <a:moveTo>
                  <a:pt x="2187098" y="1096985"/>
                </a:moveTo>
                <a:lnTo>
                  <a:pt x="2181791" y="1099942"/>
                </a:lnTo>
                <a:lnTo>
                  <a:pt x="2164333" y="1113443"/>
                </a:lnTo>
                <a:lnTo>
                  <a:pt x="2159269" y="1115942"/>
                </a:lnTo>
                <a:lnTo>
                  <a:pt x="2156364" y="1117375"/>
                </a:lnTo>
                <a:lnTo>
                  <a:pt x="2155945" y="1118505"/>
                </a:lnTo>
                <a:lnTo>
                  <a:pt x="2154841" y="1121481"/>
                </a:lnTo>
                <a:lnTo>
                  <a:pt x="2157538" y="1120187"/>
                </a:lnTo>
                <a:lnTo>
                  <a:pt x="2172180" y="1113166"/>
                </a:lnTo>
                <a:lnTo>
                  <a:pt x="2184426" y="1104308"/>
                </a:lnTo>
                <a:close/>
                <a:moveTo>
                  <a:pt x="2104662" y="1096588"/>
                </a:moveTo>
                <a:lnTo>
                  <a:pt x="2100390" y="1099532"/>
                </a:lnTo>
                <a:lnTo>
                  <a:pt x="2095393" y="1104998"/>
                </a:lnTo>
                <a:lnTo>
                  <a:pt x="2072810" y="1119352"/>
                </a:lnTo>
                <a:lnTo>
                  <a:pt x="2072031" y="1121618"/>
                </a:lnTo>
                <a:lnTo>
                  <a:pt x="2071591" y="1122900"/>
                </a:lnTo>
                <a:lnTo>
                  <a:pt x="2101535" y="1104589"/>
                </a:lnTo>
                <a:close/>
                <a:moveTo>
                  <a:pt x="1910628" y="1096363"/>
                </a:moveTo>
                <a:lnTo>
                  <a:pt x="1905953" y="1104921"/>
                </a:lnTo>
                <a:lnTo>
                  <a:pt x="1890343" y="1110973"/>
                </a:lnTo>
                <a:lnTo>
                  <a:pt x="1892027" y="1111265"/>
                </a:lnTo>
                <a:lnTo>
                  <a:pt x="1894233" y="1111265"/>
                </a:lnTo>
                <a:lnTo>
                  <a:pt x="1907576" y="1105865"/>
                </a:lnTo>
                <a:lnTo>
                  <a:pt x="1907649" y="1105637"/>
                </a:lnTo>
                <a:lnTo>
                  <a:pt x="1908541" y="1102861"/>
                </a:lnTo>
                <a:close/>
                <a:moveTo>
                  <a:pt x="1045636" y="1096357"/>
                </a:moveTo>
                <a:lnTo>
                  <a:pt x="1045938" y="1097046"/>
                </a:lnTo>
                <a:lnTo>
                  <a:pt x="1045848" y="1096769"/>
                </a:lnTo>
                <a:lnTo>
                  <a:pt x="1045733" y="1096545"/>
                </a:lnTo>
                <a:close/>
                <a:moveTo>
                  <a:pt x="1031505" y="1096305"/>
                </a:moveTo>
                <a:lnTo>
                  <a:pt x="1031792" y="1097683"/>
                </a:lnTo>
                <a:lnTo>
                  <a:pt x="1031980" y="1098071"/>
                </a:lnTo>
                <a:lnTo>
                  <a:pt x="1033731" y="1101686"/>
                </a:lnTo>
                <a:lnTo>
                  <a:pt x="1033248" y="1100517"/>
                </a:lnTo>
                <a:lnTo>
                  <a:pt x="1031673" y="1096711"/>
                </a:lnTo>
                <a:close/>
                <a:moveTo>
                  <a:pt x="1456842" y="1095127"/>
                </a:moveTo>
                <a:lnTo>
                  <a:pt x="1448864" y="1096576"/>
                </a:lnTo>
                <a:lnTo>
                  <a:pt x="1450129" y="1096786"/>
                </a:lnTo>
                <a:lnTo>
                  <a:pt x="1453416" y="1095974"/>
                </a:lnTo>
                <a:close/>
                <a:moveTo>
                  <a:pt x="1567530" y="1093834"/>
                </a:moveTo>
                <a:lnTo>
                  <a:pt x="1566375" y="1094129"/>
                </a:lnTo>
                <a:lnTo>
                  <a:pt x="1560538" y="1095620"/>
                </a:lnTo>
                <a:lnTo>
                  <a:pt x="1551395" y="1104977"/>
                </a:lnTo>
                <a:lnTo>
                  <a:pt x="1548301" y="1108144"/>
                </a:lnTo>
                <a:lnTo>
                  <a:pt x="1566002" y="1100573"/>
                </a:lnTo>
                <a:close/>
                <a:moveTo>
                  <a:pt x="1594487" y="1093679"/>
                </a:moveTo>
                <a:lnTo>
                  <a:pt x="1569903" y="1104229"/>
                </a:lnTo>
                <a:lnTo>
                  <a:pt x="1567950" y="1112817"/>
                </a:lnTo>
                <a:lnTo>
                  <a:pt x="1582918" y="1104899"/>
                </a:lnTo>
                <a:lnTo>
                  <a:pt x="1592946" y="1099594"/>
                </a:lnTo>
                <a:lnTo>
                  <a:pt x="1593456" y="1097638"/>
                </a:lnTo>
                <a:lnTo>
                  <a:pt x="1594030" y="1095432"/>
                </a:lnTo>
                <a:close/>
                <a:moveTo>
                  <a:pt x="1756704" y="1091998"/>
                </a:moveTo>
                <a:lnTo>
                  <a:pt x="1753788" y="1102506"/>
                </a:lnTo>
                <a:lnTo>
                  <a:pt x="1749653" y="1117407"/>
                </a:lnTo>
                <a:lnTo>
                  <a:pt x="1744560" y="1135757"/>
                </a:lnTo>
                <a:cubicBezTo>
                  <a:pt x="1738833" y="1158168"/>
                  <a:pt x="1734063" y="1178725"/>
                  <a:pt x="1730288" y="1196754"/>
                </a:cubicBezTo>
                <a:cubicBezTo>
                  <a:pt x="1724635" y="1223228"/>
                  <a:pt x="1719257" y="1250667"/>
                  <a:pt x="1713881" y="1277141"/>
                </a:cubicBezTo>
                <a:cubicBezTo>
                  <a:pt x="1710847" y="1292585"/>
                  <a:pt x="1707951" y="1307476"/>
                  <a:pt x="1705056" y="1321402"/>
                </a:cubicBezTo>
                <a:cubicBezTo>
                  <a:pt x="1696617" y="1375869"/>
                  <a:pt x="1690909" y="1430719"/>
                  <a:pt x="1687957" y="1485762"/>
                </a:cubicBezTo>
                <a:cubicBezTo>
                  <a:pt x="1681752" y="1571114"/>
                  <a:pt x="1675962" y="1662118"/>
                  <a:pt x="1674996" y="1749125"/>
                </a:cubicBezTo>
                <a:cubicBezTo>
                  <a:pt x="1674996" y="1764705"/>
                  <a:pt x="1674996" y="1780700"/>
                  <a:pt x="1674996" y="1796143"/>
                </a:cubicBezTo>
                <a:lnTo>
                  <a:pt x="1676749" y="1836146"/>
                </a:lnTo>
                <a:lnTo>
                  <a:pt x="1685278" y="1843771"/>
                </a:lnTo>
                <a:lnTo>
                  <a:pt x="1684096" y="1800281"/>
                </a:lnTo>
                <a:cubicBezTo>
                  <a:pt x="1684096" y="1786492"/>
                  <a:pt x="1684096" y="1771324"/>
                  <a:pt x="1685199" y="1756984"/>
                </a:cubicBezTo>
                <a:lnTo>
                  <a:pt x="1685199" y="1753675"/>
                </a:lnTo>
                <a:cubicBezTo>
                  <a:pt x="1688508" y="1664601"/>
                  <a:pt x="1696644" y="1570562"/>
                  <a:pt x="1703262" y="1495138"/>
                </a:cubicBezTo>
                <a:cubicBezTo>
                  <a:pt x="1706847" y="1440660"/>
                  <a:pt x="1713203" y="1386402"/>
                  <a:pt x="1722290" y="1332572"/>
                </a:cubicBezTo>
                <a:cubicBezTo>
                  <a:pt x="1726702" y="1311751"/>
                  <a:pt x="1731391" y="1288586"/>
                  <a:pt x="1736079" y="1266248"/>
                </a:cubicBezTo>
                <a:cubicBezTo>
                  <a:pt x="1740077" y="1247083"/>
                  <a:pt x="1743939" y="1227917"/>
                  <a:pt x="1747800" y="1209578"/>
                </a:cubicBezTo>
                <a:cubicBezTo>
                  <a:pt x="1752161" y="1188895"/>
                  <a:pt x="1757497" y="1166319"/>
                  <a:pt x="1763743" y="1142418"/>
                </a:cubicBezTo>
                <a:lnTo>
                  <a:pt x="1774291" y="1105400"/>
                </a:lnTo>
                <a:close/>
                <a:moveTo>
                  <a:pt x="1939984" y="1091733"/>
                </a:moveTo>
                <a:lnTo>
                  <a:pt x="1934175" y="1102454"/>
                </a:lnTo>
                <a:lnTo>
                  <a:pt x="1931835" y="1106774"/>
                </a:lnTo>
                <a:lnTo>
                  <a:pt x="1930966" y="1108377"/>
                </a:lnTo>
                <a:lnTo>
                  <a:pt x="1932637" y="1107702"/>
                </a:lnTo>
                <a:lnTo>
                  <a:pt x="1934601" y="1106909"/>
                </a:lnTo>
                <a:lnTo>
                  <a:pt x="1934604" y="1106899"/>
                </a:lnTo>
                <a:lnTo>
                  <a:pt x="1934674" y="1106702"/>
                </a:lnTo>
                <a:lnTo>
                  <a:pt x="1934964" y="1105883"/>
                </a:lnTo>
                <a:close/>
                <a:moveTo>
                  <a:pt x="2161024" y="1091544"/>
                </a:moveTo>
                <a:lnTo>
                  <a:pt x="2153211" y="1096250"/>
                </a:lnTo>
                <a:lnTo>
                  <a:pt x="2149502" y="1099429"/>
                </a:lnTo>
                <a:lnTo>
                  <a:pt x="2138306" y="1109026"/>
                </a:lnTo>
                <a:lnTo>
                  <a:pt x="2158962" y="1097124"/>
                </a:lnTo>
                <a:close/>
                <a:moveTo>
                  <a:pt x="1279632" y="1090342"/>
                </a:moveTo>
                <a:lnTo>
                  <a:pt x="1289675" y="1099886"/>
                </a:lnTo>
                <a:lnTo>
                  <a:pt x="1299317" y="1106301"/>
                </a:lnTo>
                <a:lnTo>
                  <a:pt x="1329343" y="1121666"/>
                </a:lnTo>
                <a:lnTo>
                  <a:pt x="1349649" y="1132057"/>
                </a:lnTo>
                <a:lnTo>
                  <a:pt x="1356710" y="1134512"/>
                </a:lnTo>
                <a:lnTo>
                  <a:pt x="1394121" y="1145459"/>
                </a:lnTo>
                <a:lnTo>
                  <a:pt x="1395638" y="1145459"/>
                </a:lnTo>
                <a:lnTo>
                  <a:pt x="1420704" y="1148866"/>
                </a:lnTo>
                <a:lnTo>
                  <a:pt x="1405166" y="1142421"/>
                </a:lnTo>
                <a:lnTo>
                  <a:pt x="1398333" y="1139586"/>
                </a:lnTo>
                <a:lnTo>
                  <a:pt x="1379231" y="1136774"/>
                </a:lnTo>
                <a:cubicBezTo>
                  <a:pt x="1356544" y="1130383"/>
                  <a:pt x="1335402" y="1119986"/>
                  <a:pt x="1316714" y="1106250"/>
                </a:cubicBezTo>
                <a:lnTo>
                  <a:pt x="1315899" y="1105388"/>
                </a:lnTo>
                <a:lnTo>
                  <a:pt x="1311908" y="1103732"/>
                </a:lnTo>
                <a:close/>
                <a:moveTo>
                  <a:pt x="1967720" y="1090073"/>
                </a:moveTo>
                <a:lnTo>
                  <a:pt x="1967551" y="1090354"/>
                </a:lnTo>
                <a:lnTo>
                  <a:pt x="1965996" y="1092939"/>
                </a:lnTo>
                <a:lnTo>
                  <a:pt x="1956298" y="1109062"/>
                </a:lnTo>
                <a:lnTo>
                  <a:pt x="1952957" y="1110398"/>
                </a:lnTo>
                <a:lnTo>
                  <a:pt x="1944689" y="1113702"/>
                </a:lnTo>
                <a:lnTo>
                  <a:pt x="1936325" y="1117046"/>
                </a:lnTo>
                <a:lnTo>
                  <a:pt x="1935959" y="1118199"/>
                </a:lnTo>
                <a:lnTo>
                  <a:pt x="1935924" y="1118310"/>
                </a:lnTo>
                <a:lnTo>
                  <a:pt x="1956618" y="1109752"/>
                </a:lnTo>
                <a:lnTo>
                  <a:pt x="1961492" y="1107736"/>
                </a:lnTo>
                <a:lnTo>
                  <a:pt x="1966448" y="1093679"/>
                </a:lnTo>
                <a:close/>
                <a:moveTo>
                  <a:pt x="2078609" y="1089285"/>
                </a:moveTo>
                <a:lnTo>
                  <a:pt x="2070667" y="1099254"/>
                </a:lnTo>
                <a:lnTo>
                  <a:pt x="2061768" y="1105502"/>
                </a:lnTo>
                <a:lnTo>
                  <a:pt x="2046495" y="1116225"/>
                </a:lnTo>
                <a:lnTo>
                  <a:pt x="2044911" y="1120758"/>
                </a:lnTo>
                <a:lnTo>
                  <a:pt x="2053752" y="1115795"/>
                </a:lnTo>
                <a:lnTo>
                  <a:pt x="2056306" y="1114362"/>
                </a:lnTo>
                <a:lnTo>
                  <a:pt x="2071484" y="1104647"/>
                </a:lnTo>
                <a:lnTo>
                  <a:pt x="2072901" y="1103283"/>
                </a:lnTo>
                <a:lnTo>
                  <a:pt x="2073161" y="1103033"/>
                </a:lnTo>
                <a:lnTo>
                  <a:pt x="2073679" y="1101726"/>
                </a:lnTo>
                <a:close/>
                <a:moveTo>
                  <a:pt x="1620759" y="1088192"/>
                </a:moveTo>
                <a:lnTo>
                  <a:pt x="1592959" y="1117294"/>
                </a:lnTo>
                <a:lnTo>
                  <a:pt x="1592739" y="1118136"/>
                </a:lnTo>
                <a:lnTo>
                  <a:pt x="1591811" y="1121694"/>
                </a:lnTo>
                <a:lnTo>
                  <a:pt x="1601625" y="1113508"/>
                </a:lnTo>
                <a:lnTo>
                  <a:pt x="1619713" y="1092258"/>
                </a:lnTo>
                <a:lnTo>
                  <a:pt x="1620315" y="1089918"/>
                </a:lnTo>
                <a:close/>
                <a:moveTo>
                  <a:pt x="1569116" y="1086839"/>
                </a:moveTo>
                <a:lnTo>
                  <a:pt x="1567889" y="1088096"/>
                </a:lnTo>
                <a:lnTo>
                  <a:pt x="1568042" y="1088068"/>
                </a:lnTo>
                <a:lnTo>
                  <a:pt x="1568872" y="1087916"/>
                </a:lnTo>
                <a:lnTo>
                  <a:pt x="1568888" y="1087843"/>
                </a:lnTo>
                <a:lnTo>
                  <a:pt x="1568985" y="1087416"/>
                </a:lnTo>
                <a:close/>
                <a:moveTo>
                  <a:pt x="1451826" y="1086634"/>
                </a:moveTo>
                <a:lnTo>
                  <a:pt x="1449917" y="1086853"/>
                </a:lnTo>
                <a:lnTo>
                  <a:pt x="1444571" y="1087465"/>
                </a:lnTo>
                <a:lnTo>
                  <a:pt x="1447623" y="1087619"/>
                </a:lnTo>
                <a:lnTo>
                  <a:pt x="1448051" y="1087519"/>
                </a:lnTo>
                <a:lnTo>
                  <a:pt x="1449470" y="1087186"/>
                </a:lnTo>
                <a:lnTo>
                  <a:pt x="1450775" y="1086881"/>
                </a:lnTo>
                <a:close/>
                <a:moveTo>
                  <a:pt x="1037434" y="1086604"/>
                </a:moveTo>
                <a:lnTo>
                  <a:pt x="1038050" y="1090048"/>
                </a:lnTo>
                <a:lnTo>
                  <a:pt x="1040821" y="1096144"/>
                </a:lnTo>
                <a:lnTo>
                  <a:pt x="1043034" y="1101012"/>
                </a:lnTo>
                <a:close/>
                <a:moveTo>
                  <a:pt x="2217318" y="1085412"/>
                </a:moveTo>
                <a:lnTo>
                  <a:pt x="2203297" y="1095758"/>
                </a:lnTo>
                <a:lnTo>
                  <a:pt x="2188996" y="1106310"/>
                </a:lnTo>
                <a:lnTo>
                  <a:pt x="2188875" y="1106642"/>
                </a:lnTo>
                <a:lnTo>
                  <a:pt x="2188608" y="1107374"/>
                </a:lnTo>
                <a:lnTo>
                  <a:pt x="2188077" y="1108829"/>
                </a:lnTo>
                <a:lnTo>
                  <a:pt x="2203663" y="1100811"/>
                </a:lnTo>
                <a:lnTo>
                  <a:pt x="2204088" y="1100515"/>
                </a:lnTo>
                <a:lnTo>
                  <a:pt x="2214527" y="1093244"/>
                </a:lnTo>
                <a:lnTo>
                  <a:pt x="2215408" y="1090772"/>
                </a:lnTo>
                <a:close/>
                <a:moveTo>
                  <a:pt x="1248653" y="1083275"/>
                </a:moveTo>
                <a:lnTo>
                  <a:pt x="1258119" y="1097832"/>
                </a:lnTo>
                <a:lnTo>
                  <a:pt x="1262413" y="1099686"/>
                </a:lnTo>
                <a:lnTo>
                  <a:pt x="1265708" y="1101108"/>
                </a:lnTo>
                <a:lnTo>
                  <a:pt x="1264456" y="1099482"/>
                </a:lnTo>
                <a:close/>
                <a:moveTo>
                  <a:pt x="999446" y="1083186"/>
                </a:moveTo>
                <a:lnTo>
                  <a:pt x="999532" y="1085517"/>
                </a:lnTo>
                <a:lnTo>
                  <a:pt x="1002156" y="1093316"/>
                </a:lnTo>
                <a:lnTo>
                  <a:pt x="999898" y="1084877"/>
                </a:lnTo>
                <a:close/>
                <a:moveTo>
                  <a:pt x="470469" y="1079834"/>
                </a:moveTo>
                <a:lnTo>
                  <a:pt x="425950" y="1115097"/>
                </a:lnTo>
                <a:lnTo>
                  <a:pt x="375803" y="1154817"/>
                </a:lnTo>
                <a:lnTo>
                  <a:pt x="376091" y="1154635"/>
                </a:lnTo>
                <a:lnTo>
                  <a:pt x="385989" y="1148390"/>
                </a:lnTo>
                <a:lnTo>
                  <a:pt x="408708" y="1130535"/>
                </a:lnTo>
                <a:lnTo>
                  <a:pt x="426294" y="1116714"/>
                </a:lnTo>
                <a:lnTo>
                  <a:pt x="455515" y="1093748"/>
                </a:lnTo>
                <a:lnTo>
                  <a:pt x="462672" y="1087089"/>
                </a:lnTo>
                <a:lnTo>
                  <a:pt x="464984" y="1084938"/>
                </a:lnTo>
                <a:close/>
                <a:moveTo>
                  <a:pt x="1622936" y="1079726"/>
                </a:moveTo>
                <a:lnTo>
                  <a:pt x="1604823" y="1097991"/>
                </a:lnTo>
                <a:lnTo>
                  <a:pt x="1614445" y="1089846"/>
                </a:lnTo>
                <a:lnTo>
                  <a:pt x="1621972" y="1083474"/>
                </a:lnTo>
                <a:lnTo>
                  <a:pt x="1622403" y="1081800"/>
                </a:lnTo>
                <a:lnTo>
                  <a:pt x="1622551" y="1081224"/>
                </a:lnTo>
                <a:close/>
                <a:moveTo>
                  <a:pt x="1253949" y="1079688"/>
                </a:moveTo>
                <a:lnTo>
                  <a:pt x="1279562" y="1107087"/>
                </a:lnTo>
                <a:lnTo>
                  <a:pt x="1285701" y="1109737"/>
                </a:lnTo>
                <a:lnTo>
                  <a:pt x="1310561" y="1120466"/>
                </a:lnTo>
                <a:lnTo>
                  <a:pt x="1330668" y="1129144"/>
                </a:lnTo>
                <a:lnTo>
                  <a:pt x="1298091" y="1112139"/>
                </a:lnTo>
                <a:lnTo>
                  <a:pt x="1297156" y="1111427"/>
                </a:lnTo>
                <a:lnTo>
                  <a:pt x="1296339" y="1111028"/>
                </a:lnTo>
                <a:lnTo>
                  <a:pt x="1296257" y="1110988"/>
                </a:lnTo>
                <a:lnTo>
                  <a:pt x="1296234" y="1110967"/>
                </a:lnTo>
                <a:lnTo>
                  <a:pt x="1294055" y="1109070"/>
                </a:lnTo>
                <a:lnTo>
                  <a:pt x="1260300" y="1083405"/>
                </a:lnTo>
                <a:lnTo>
                  <a:pt x="1259057" y="1081807"/>
                </a:lnTo>
                <a:lnTo>
                  <a:pt x="1255260" y="1080232"/>
                </a:lnTo>
                <a:lnTo>
                  <a:pt x="1254085" y="1079744"/>
                </a:lnTo>
                <a:close/>
                <a:moveTo>
                  <a:pt x="2054466" y="1078979"/>
                </a:moveTo>
                <a:lnTo>
                  <a:pt x="2034063" y="1104208"/>
                </a:lnTo>
                <a:lnTo>
                  <a:pt x="2020856" y="1113141"/>
                </a:lnTo>
                <a:lnTo>
                  <a:pt x="2019384" y="1117325"/>
                </a:lnTo>
                <a:lnTo>
                  <a:pt x="2019033" y="1118321"/>
                </a:lnTo>
                <a:lnTo>
                  <a:pt x="2018912" y="1118665"/>
                </a:lnTo>
                <a:lnTo>
                  <a:pt x="2020874" y="1118023"/>
                </a:lnTo>
                <a:lnTo>
                  <a:pt x="2040379" y="1103923"/>
                </a:lnTo>
                <a:lnTo>
                  <a:pt x="2046715" y="1098606"/>
                </a:lnTo>
                <a:lnTo>
                  <a:pt x="2048097" y="1094649"/>
                </a:lnTo>
                <a:lnTo>
                  <a:pt x="2050572" y="1088560"/>
                </a:lnTo>
                <a:close/>
                <a:moveTo>
                  <a:pt x="1598407" y="1078637"/>
                </a:moveTo>
                <a:lnTo>
                  <a:pt x="1576207" y="1091618"/>
                </a:lnTo>
                <a:lnTo>
                  <a:pt x="1574823" y="1091971"/>
                </a:lnTo>
                <a:lnTo>
                  <a:pt x="1572559" y="1092550"/>
                </a:lnTo>
                <a:lnTo>
                  <a:pt x="1571830" y="1095755"/>
                </a:lnTo>
                <a:lnTo>
                  <a:pt x="1571244" y="1098330"/>
                </a:lnTo>
                <a:lnTo>
                  <a:pt x="1580155" y="1094519"/>
                </a:lnTo>
                <a:lnTo>
                  <a:pt x="1596039" y="1087724"/>
                </a:lnTo>
                <a:close/>
                <a:moveTo>
                  <a:pt x="2245929" y="1078163"/>
                </a:moveTo>
                <a:lnTo>
                  <a:pt x="2245705" y="1078321"/>
                </a:lnTo>
                <a:lnTo>
                  <a:pt x="2228036" y="1090812"/>
                </a:lnTo>
                <a:lnTo>
                  <a:pt x="2219468" y="1098840"/>
                </a:lnTo>
                <a:lnTo>
                  <a:pt x="2217325" y="1099952"/>
                </a:lnTo>
                <a:lnTo>
                  <a:pt x="2212400" y="1113771"/>
                </a:lnTo>
                <a:lnTo>
                  <a:pt x="2180587" y="1203028"/>
                </a:lnTo>
                <a:cubicBezTo>
                  <a:pt x="2148805" y="1297446"/>
                  <a:pt x="2125191" y="1377178"/>
                  <a:pt x="2120779" y="1397792"/>
                </a:cubicBezTo>
                <a:cubicBezTo>
                  <a:pt x="2113112" y="1430623"/>
                  <a:pt x="2103157" y="1462874"/>
                  <a:pt x="2090996" y="1494312"/>
                </a:cubicBezTo>
                <a:cubicBezTo>
                  <a:pt x="2087411" y="1503688"/>
                  <a:pt x="2083550" y="1514305"/>
                  <a:pt x="2079413" y="1525612"/>
                </a:cubicBezTo>
                <a:cubicBezTo>
                  <a:pt x="2069485" y="1553190"/>
                  <a:pt x="2058317" y="1583662"/>
                  <a:pt x="2044253" y="1616755"/>
                </a:cubicBezTo>
                <a:cubicBezTo>
                  <a:pt x="2017351" y="1680347"/>
                  <a:pt x="1983597" y="1740824"/>
                  <a:pt x="1943596" y="1797109"/>
                </a:cubicBezTo>
                <a:cubicBezTo>
                  <a:pt x="1938357" y="1804279"/>
                  <a:pt x="1932979" y="1810898"/>
                  <a:pt x="1927739" y="1818205"/>
                </a:cubicBezTo>
                <a:lnTo>
                  <a:pt x="1921397" y="1826478"/>
                </a:lnTo>
                <a:cubicBezTo>
                  <a:pt x="1906367" y="1846748"/>
                  <a:pt x="1889062" y="1868741"/>
                  <a:pt x="1869603" y="1889286"/>
                </a:cubicBezTo>
                <a:lnTo>
                  <a:pt x="1852682" y="1903436"/>
                </a:lnTo>
                <a:lnTo>
                  <a:pt x="1853601" y="1903476"/>
                </a:lnTo>
                <a:lnTo>
                  <a:pt x="1860572" y="1898809"/>
                </a:lnTo>
                <a:lnTo>
                  <a:pt x="1864604" y="1896110"/>
                </a:lnTo>
                <a:cubicBezTo>
                  <a:pt x="1886132" y="1877737"/>
                  <a:pt x="1908159" y="1855021"/>
                  <a:pt x="1931462" y="1827306"/>
                </a:cubicBezTo>
                <a:lnTo>
                  <a:pt x="1935737" y="1822066"/>
                </a:lnTo>
                <a:cubicBezTo>
                  <a:pt x="1942079" y="1814621"/>
                  <a:pt x="1948697" y="1806899"/>
                  <a:pt x="1954764" y="1799038"/>
                </a:cubicBezTo>
                <a:cubicBezTo>
                  <a:pt x="1996641" y="1745209"/>
                  <a:pt x="2032008" y="1686621"/>
                  <a:pt x="2060109" y="1624476"/>
                </a:cubicBezTo>
                <a:cubicBezTo>
                  <a:pt x="2076380" y="1588902"/>
                  <a:pt x="2089478" y="1554568"/>
                  <a:pt x="2099959" y="1526990"/>
                </a:cubicBezTo>
                <a:cubicBezTo>
                  <a:pt x="2102992" y="1519131"/>
                  <a:pt x="2105749" y="1511685"/>
                  <a:pt x="2108507" y="1504791"/>
                </a:cubicBezTo>
                <a:cubicBezTo>
                  <a:pt x="2120696" y="1473960"/>
                  <a:pt x="2130693" y="1442302"/>
                  <a:pt x="2138428" y="1410063"/>
                </a:cubicBezTo>
                <a:cubicBezTo>
                  <a:pt x="2139273" y="1406030"/>
                  <a:pt x="2141337" y="1398169"/>
                  <a:pt x="2144442" y="1387180"/>
                </a:cubicBezTo>
                <a:lnTo>
                  <a:pt x="2145250" y="1384436"/>
                </a:lnTo>
                <a:lnTo>
                  <a:pt x="2145655" y="1382914"/>
                </a:lnTo>
                <a:lnTo>
                  <a:pt x="2149292" y="1370707"/>
                </a:lnTo>
                <a:lnTo>
                  <a:pt x="2156705" y="1345533"/>
                </a:lnTo>
                <a:lnTo>
                  <a:pt x="2158362" y="1340192"/>
                </a:lnTo>
                <a:lnTo>
                  <a:pt x="2158909" y="1338430"/>
                </a:lnTo>
                <a:lnTo>
                  <a:pt x="2160622" y="1332683"/>
                </a:lnTo>
                <a:lnTo>
                  <a:pt x="2165818" y="1316168"/>
                </a:lnTo>
                <a:lnTo>
                  <a:pt x="2174147" y="1289331"/>
                </a:lnTo>
                <a:lnTo>
                  <a:pt x="2176385" y="1282422"/>
                </a:lnTo>
                <a:lnTo>
                  <a:pt x="2178232" y="1276719"/>
                </a:lnTo>
                <a:lnTo>
                  <a:pt x="2181806" y="1265361"/>
                </a:lnTo>
                <a:lnTo>
                  <a:pt x="2187443" y="1248281"/>
                </a:lnTo>
                <a:lnTo>
                  <a:pt x="2195703" y="1222781"/>
                </a:lnTo>
                <a:lnTo>
                  <a:pt x="2198843" y="1213741"/>
                </a:lnTo>
                <a:lnTo>
                  <a:pt x="2207688" y="1186940"/>
                </a:lnTo>
                <a:close/>
                <a:moveTo>
                  <a:pt x="1003250" y="1076315"/>
                </a:moveTo>
                <a:lnTo>
                  <a:pt x="1003292" y="1079803"/>
                </a:lnTo>
                <a:lnTo>
                  <a:pt x="1007144" y="1092219"/>
                </a:lnTo>
                <a:lnTo>
                  <a:pt x="1005690" y="1086279"/>
                </a:lnTo>
                <a:close/>
                <a:moveTo>
                  <a:pt x="2139879" y="1076097"/>
                </a:moveTo>
                <a:lnTo>
                  <a:pt x="2134435" y="1083796"/>
                </a:lnTo>
                <a:lnTo>
                  <a:pt x="2120155" y="1096033"/>
                </a:lnTo>
                <a:lnTo>
                  <a:pt x="2113129" y="1103228"/>
                </a:lnTo>
                <a:lnTo>
                  <a:pt x="2110067" y="1105091"/>
                </a:lnTo>
                <a:lnTo>
                  <a:pt x="2108411" y="1106098"/>
                </a:lnTo>
                <a:lnTo>
                  <a:pt x="2105639" y="1108473"/>
                </a:lnTo>
                <a:lnTo>
                  <a:pt x="2105288" y="1109371"/>
                </a:lnTo>
                <a:lnTo>
                  <a:pt x="2105264" y="1109431"/>
                </a:lnTo>
                <a:lnTo>
                  <a:pt x="2105262" y="1109436"/>
                </a:lnTo>
                <a:lnTo>
                  <a:pt x="2134547" y="1090027"/>
                </a:lnTo>
                <a:lnTo>
                  <a:pt x="2137411" y="1082546"/>
                </a:lnTo>
                <a:close/>
                <a:moveTo>
                  <a:pt x="1733886" y="1074608"/>
                </a:moveTo>
                <a:lnTo>
                  <a:pt x="1727994" y="1095714"/>
                </a:lnTo>
                <a:lnTo>
                  <a:pt x="1725379" y="1105081"/>
                </a:lnTo>
                <a:lnTo>
                  <a:pt x="1721144" y="1120250"/>
                </a:lnTo>
                <a:cubicBezTo>
                  <a:pt x="1715076" y="1143908"/>
                  <a:pt x="1709933" y="1165989"/>
                  <a:pt x="1705745" y="1185862"/>
                </a:cubicBezTo>
                <a:cubicBezTo>
                  <a:pt x="1697747" y="1223228"/>
                  <a:pt x="1690439" y="1261423"/>
                  <a:pt x="1684096" y="1295205"/>
                </a:cubicBezTo>
                <a:lnTo>
                  <a:pt x="1680786" y="1312165"/>
                </a:lnTo>
                <a:cubicBezTo>
                  <a:pt x="1672638" y="1367460"/>
                  <a:pt x="1667481" y="1423148"/>
                  <a:pt x="1665343" y="1479006"/>
                </a:cubicBezTo>
                <a:cubicBezTo>
                  <a:pt x="1661070" y="1554292"/>
                  <a:pt x="1656106" y="1652879"/>
                  <a:pt x="1657622" y="1747193"/>
                </a:cubicBezTo>
                <a:cubicBezTo>
                  <a:pt x="1657622" y="1764568"/>
                  <a:pt x="1657622" y="1780148"/>
                  <a:pt x="1659001" y="1795729"/>
                </a:cubicBezTo>
                <a:lnTo>
                  <a:pt x="1660917" y="1818541"/>
                </a:lnTo>
                <a:lnTo>
                  <a:pt x="1662150" y="1820120"/>
                </a:lnTo>
                <a:lnTo>
                  <a:pt x="1668976" y="1828858"/>
                </a:lnTo>
                <a:lnTo>
                  <a:pt x="1671326" y="1831282"/>
                </a:lnTo>
                <a:lnTo>
                  <a:pt x="1669481" y="1798487"/>
                </a:lnTo>
                <a:cubicBezTo>
                  <a:pt x="1669481" y="1783044"/>
                  <a:pt x="1669481" y="1766911"/>
                  <a:pt x="1669481" y="1751331"/>
                </a:cubicBezTo>
                <a:cubicBezTo>
                  <a:pt x="1670447" y="1664324"/>
                  <a:pt x="1676376" y="1573182"/>
                  <a:pt x="1683270" y="1487831"/>
                </a:cubicBezTo>
                <a:cubicBezTo>
                  <a:pt x="1686179" y="1432415"/>
                  <a:pt x="1691929" y="1377192"/>
                  <a:pt x="1700505" y="1322368"/>
                </a:cubicBezTo>
                <a:cubicBezTo>
                  <a:pt x="1703263" y="1308579"/>
                  <a:pt x="1706297" y="1293550"/>
                  <a:pt x="1709330" y="1278107"/>
                </a:cubicBezTo>
                <a:cubicBezTo>
                  <a:pt x="1714570" y="1251633"/>
                  <a:pt x="1720085" y="1224193"/>
                  <a:pt x="1725601" y="1197582"/>
                </a:cubicBezTo>
                <a:cubicBezTo>
                  <a:pt x="1729444" y="1179450"/>
                  <a:pt x="1734283" y="1158793"/>
                  <a:pt x="1740079" y="1136287"/>
                </a:cubicBezTo>
                <a:lnTo>
                  <a:pt x="1753196" y="1089324"/>
                </a:lnTo>
                <a:close/>
                <a:moveTo>
                  <a:pt x="2195349" y="1074373"/>
                </a:moveTo>
                <a:lnTo>
                  <a:pt x="2162396" y="1101109"/>
                </a:lnTo>
                <a:lnTo>
                  <a:pt x="2162166" y="1101729"/>
                </a:lnTo>
                <a:lnTo>
                  <a:pt x="2160062" y="1107403"/>
                </a:lnTo>
                <a:lnTo>
                  <a:pt x="2178234" y="1095707"/>
                </a:lnTo>
                <a:lnTo>
                  <a:pt x="2191221" y="1085687"/>
                </a:lnTo>
                <a:lnTo>
                  <a:pt x="2194213" y="1077487"/>
                </a:lnTo>
                <a:close/>
                <a:moveTo>
                  <a:pt x="1635558" y="1072700"/>
                </a:moveTo>
                <a:lnTo>
                  <a:pt x="1632105" y="1076314"/>
                </a:lnTo>
                <a:lnTo>
                  <a:pt x="1627024" y="1081633"/>
                </a:lnTo>
                <a:lnTo>
                  <a:pt x="1626278" y="1084545"/>
                </a:lnTo>
                <a:lnTo>
                  <a:pt x="1631897" y="1077945"/>
                </a:lnTo>
                <a:lnTo>
                  <a:pt x="1634101" y="1075355"/>
                </a:lnTo>
                <a:close/>
                <a:moveTo>
                  <a:pt x="1624380" y="1072064"/>
                </a:moveTo>
                <a:lnTo>
                  <a:pt x="1603180" y="1089948"/>
                </a:lnTo>
                <a:lnTo>
                  <a:pt x="1603180" y="1089949"/>
                </a:lnTo>
                <a:lnTo>
                  <a:pt x="1599704" y="1091440"/>
                </a:lnTo>
                <a:lnTo>
                  <a:pt x="1598318" y="1096752"/>
                </a:lnTo>
                <a:lnTo>
                  <a:pt x="1602544" y="1094517"/>
                </a:lnTo>
                <a:lnTo>
                  <a:pt x="1603656" y="1093929"/>
                </a:lnTo>
                <a:lnTo>
                  <a:pt x="1606211" y="1091233"/>
                </a:lnTo>
                <a:lnTo>
                  <a:pt x="1617623" y="1079193"/>
                </a:lnTo>
                <a:close/>
                <a:moveTo>
                  <a:pt x="1897268" y="1070300"/>
                </a:moveTo>
                <a:lnTo>
                  <a:pt x="1896584" y="1072434"/>
                </a:lnTo>
                <a:lnTo>
                  <a:pt x="1888714" y="1096976"/>
                </a:lnTo>
                <a:lnTo>
                  <a:pt x="1888200" y="1098579"/>
                </a:lnTo>
                <a:lnTo>
                  <a:pt x="1889593" y="1097665"/>
                </a:lnTo>
                <a:lnTo>
                  <a:pt x="1891031" y="1096721"/>
                </a:lnTo>
                <a:lnTo>
                  <a:pt x="1894035" y="1086880"/>
                </a:lnTo>
                <a:lnTo>
                  <a:pt x="1897147" y="1076688"/>
                </a:lnTo>
                <a:close/>
                <a:moveTo>
                  <a:pt x="1632392" y="1070191"/>
                </a:moveTo>
                <a:lnTo>
                  <a:pt x="1629380" y="1073228"/>
                </a:lnTo>
                <a:lnTo>
                  <a:pt x="1629108" y="1073503"/>
                </a:lnTo>
                <a:lnTo>
                  <a:pt x="1628684" y="1075154"/>
                </a:lnTo>
                <a:lnTo>
                  <a:pt x="1628573" y="1075589"/>
                </a:lnTo>
                <a:lnTo>
                  <a:pt x="1628560" y="1075640"/>
                </a:lnTo>
                <a:close/>
                <a:moveTo>
                  <a:pt x="1735342" y="1069391"/>
                </a:moveTo>
                <a:lnTo>
                  <a:pt x="1735325" y="1069451"/>
                </a:lnTo>
                <a:lnTo>
                  <a:pt x="1735152" y="1070070"/>
                </a:lnTo>
                <a:lnTo>
                  <a:pt x="1742263" y="1075493"/>
                </a:lnTo>
                <a:lnTo>
                  <a:pt x="1741843" y="1075123"/>
                </a:lnTo>
                <a:close/>
                <a:moveTo>
                  <a:pt x="1843805" y="1069296"/>
                </a:moveTo>
                <a:lnTo>
                  <a:pt x="1841036" y="1077110"/>
                </a:lnTo>
                <a:lnTo>
                  <a:pt x="1839482" y="1081499"/>
                </a:lnTo>
                <a:lnTo>
                  <a:pt x="1839614" y="1084535"/>
                </a:lnTo>
                <a:lnTo>
                  <a:pt x="1839932" y="1091865"/>
                </a:lnTo>
                <a:lnTo>
                  <a:pt x="1845282" y="1094180"/>
                </a:lnTo>
                <a:lnTo>
                  <a:pt x="1846112" y="1093614"/>
                </a:lnTo>
                <a:cubicBezTo>
                  <a:pt x="1848111" y="1090443"/>
                  <a:pt x="1847559" y="1083996"/>
                  <a:pt x="1845543" y="1075258"/>
                </a:cubicBezTo>
                <a:lnTo>
                  <a:pt x="1844041" y="1070104"/>
                </a:lnTo>
                <a:close/>
                <a:moveTo>
                  <a:pt x="1870900" y="1068617"/>
                </a:moveTo>
                <a:lnTo>
                  <a:pt x="1865040" y="1086715"/>
                </a:lnTo>
                <a:lnTo>
                  <a:pt x="1860687" y="1100158"/>
                </a:lnTo>
                <a:lnTo>
                  <a:pt x="1860734" y="1100175"/>
                </a:lnTo>
                <a:lnTo>
                  <a:pt x="1861569" y="1100478"/>
                </a:lnTo>
                <a:lnTo>
                  <a:pt x="1868311" y="1096233"/>
                </a:lnTo>
                <a:cubicBezTo>
                  <a:pt x="1871757" y="1091270"/>
                  <a:pt x="1872343" y="1082652"/>
                  <a:pt x="1871275" y="1070966"/>
                </a:cubicBezTo>
                <a:lnTo>
                  <a:pt x="1871032" y="1069444"/>
                </a:lnTo>
                <a:lnTo>
                  <a:pt x="1871001" y="1069250"/>
                </a:lnTo>
                <a:close/>
                <a:moveTo>
                  <a:pt x="1007026" y="1068428"/>
                </a:moveTo>
                <a:lnTo>
                  <a:pt x="1006993" y="1071921"/>
                </a:lnTo>
                <a:lnTo>
                  <a:pt x="1006971" y="1074244"/>
                </a:lnTo>
                <a:lnTo>
                  <a:pt x="1010371" y="1086128"/>
                </a:lnTo>
                <a:lnTo>
                  <a:pt x="1012437" y="1093351"/>
                </a:lnTo>
                <a:lnTo>
                  <a:pt x="1013280" y="1096296"/>
                </a:lnTo>
                <a:close/>
                <a:moveTo>
                  <a:pt x="1601164" y="1068055"/>
                </a:moveTo>
                <a:lnTo>
                  <a:pt x="1594439" y="1070387"/>
                </a:lnTo>
                <a:lnTo>
                  <a:pt x="1580452" y="1075237"/>
                </a:lnTo>
                <a:lnTo>
                  <a:pt x="1577528" y="1078229"/>
                </a:lnTo>
                <a:lnTo>
                  <a:pt x="1575295" y="1080515"/>
                </a:lnTo>
                <a:lnTo>
                  <a:pt x="1573869" y="1086788"/>
                </a:lnTo>
                <a:lnTo>
                  <a:pt x="1573976" y="1086737"/>
                </a:lnTo>
                <a:lnTo>
                  <a:pt x="1574157" y="1086650"/>
                </a:lnTo>
                <a:lnTo>
                  <a:pt x="1599493" y="1074466"/>
                </a:lnTo>
                <a:lnTo>
                  <a:pt x="1601084" y="1068362"/>
                </a:lnTo>
                <a:lnTo>
                  <a:pt x="1601150" y="1068111"/>
                </a:lnTo>
                <a:close/>
                <a:moveTo>
                  <a:pt x="1225733" y="1067982"/>
                </a:moveTo>
                <a:lnTo>
                  <a:pt x="1229167" y="1073904"/>
                </a:lnTo>
                <a:lnTo>
                  <a:pt x="1231254" y="1077503"/>
                </a:lnTo>
                <a:lnTo>
                  <a:pt x="1238932" y="1089551"/>
                </a:lnTo>
                <a:lnTo>
                  <a:pt x="1249084" y="1093933"/>
                </a:lnTo>
                <a:lnTo>
                  <a:pt x="1243841" y="1088691"/>
                </a:lnTo>
                <a:lnTo>
                  <a:pt x="1235318" y="1071959"/>
                </a:lnTo>
                <a:close/>
                <a:moveTo>
                  <a:pt x="745082" y="1067055"/>
                </a:moveTo>
                <a:lnTo>
                  <a:pt x="765500" y="1085204"/>
                </a:lnTo>
                <a:lnTo>
                  <a:pt x="776256" y="1091410"/>
                </a:lnTo>
                <a:cubicBezTo>
                  <a:pt x="784799" y="1096698"/>
                  <a:pt x="793742" y="1101307"/>
                  <a:pt x="803005" y="1105199"/>
                </a:cubicBezTo>
                <a:cubicBezTo>
                  <a:pt x="809428" y="1107647"/>
                  <a:pt x="816080" y="1109449"/>
                  <a:pt x="822861" y="1110575"/>
                </a:cubicBezTo>
                <a:cubicBezTo>
                  <a:pt x="830153" y="1111441"/>
                  <a:pt x="837192" y="1113787"/>
                  <a:pt x="843545" y="1117470"/>
                </a:cubicBezTo>
                <a:lnTo>
                  <a:pt x="847680" y="1120228"/>
                </a:lnTo>
                <a:cubicBezTo>
                  <a:pt x="868226" y="1133188"/>
                  <a:pt x="891391" y="1147805"/>
                  <a:pt x="902835" y="1167384"/>
                </a:cubicBezTo>
                <a:cubicBezTo>
                  <a:pt x="906038" y="1169409"/>
                  <a:pt x="909352" y="1171251"/>
                  <a:pt x="912763" y="1172900"/>
                </a:cubicBezTo>
                <a:lnTo>
                  <a:pt x="913728" y="1172900"/>
                </a:lnTo>
                <a:lnTo>
                  <a:pt x="949360" y="1182339"/>
                </a:lnTo>
                <a:lnTo>
                  <a:pt x="916071" y="1168900"/>
                </a:lnTo>
                <a:lnTo>
                  <a:pt x="914691" y="1167936"/>
                </a:lnTo>
                <a:cubicBezTo>
                  <a:pt x="911658" y="1165867"/>
                  <a:pt x="908487" y="1163661"/>
                  <a:pt x="905316" y="1161041"/>
                </a:cubicBezTo>
                <a:cubicBezTo>
                  <a:pt x="896767" y="1137601"/>
                  <a:pt x="873602" y="1121330"/>
                  <a:pt x="850162" y="1106852"/>
                </a:cubicBezTo>
                <a:cubicBezTo>
                  <a:pt x="844735" y="1103732"/>
                  <a:pt x="838455" y="1102428"/>
                  <a:pt x="832236" y="1103129"/>
                </a:cubicBezTo>
                <a:cubicBezTo>
                  <a:pt x="824989" y="1103247"/>
                  <a:pt x="817757" y="1102413"/>
                  <a:pt x="810726" y="1100647"/>
                </a:cubicBezTo>
                <a:cubicBezTo>
                  <a:pt x="800428" y="1097519"/>
                  <a:pt x="790454" y="1093411"/>
                  <a:pt x="780943" y="1088374"/>
                </a:cubicBezTo>
                <a:lnTo>
                  <a:pt x="770326" y="1083273"/>
                </a:lnTo>
                <a:close/>
                <a:moveTo>
                  <a:pt x="1816831" y="1065665"/>
                </a:moveTo>
                <a:lnTo>
                  <a:pt x="1816319" y="1067289"/>
                </a:lnTo>
                <a:lnTo>
                  <a:pt x="1814627" y="1072651"/>
                </a:lnTo>
                <a:lnTo>
                  <a:pt x="1815661" y="1074607"/>
                </a:lnTo>
                <a:lnTo>
                  <a:pt x="1816483" y="1076163"/>
                </a:lnTo>
                <a:lnTo>
                  <a:pt x="1819656" y="1082169"/>
                </a:lnTo>
                <a:lnTo>
                  <a:pt x="1819701" y="1082417"/>
                </a:lnTo>
                <a:lnTo>
                  <a:pt x="1819790" y="1082908"/>
                </a:lnTo>
                <a:lnTo>
                  <a:pt x="1820106" y="1083129"/>
                </a:lnTo>
                <a:lnTo>
                  <a:pt x="1820695" y="1083541"/>
                </a:lnTo>
                <a:lnTo>
                  <a:pt x="1822653" y="1084388"/>
                </a:lnTo>
                <a:lnTo>
                  <a:pt x="1824048" y="1084992"/>
                </a:lnTo>
                <a:lnTo>
                  <a:pt x="1817953" y="1068670"/>
                </a:lnTo>
                <a:close/>
                <a:moveTo>
                  <a:pt x="1730812" y="1065397"/>
                </a:moveTo>
                <a:lnTo>
                  <a:pt x="1731699" y="1066435"/>
                </a:lnTo>
                <a:lnTo>
                  <a:pt x="1731719" y="1066364"/>
                </a:lnTo>
                <a:lnTo>
                  <a:pt x="1731749" y="1066254"/>
                </a:lnTo>
                <a:lnTo>
                  <a:pt x="1731756" y="1066230"/>
                </a:lnTo>
                <a:lnTo>
                  <a:pt x="1731416" y="1065930"/>
                </a:lnTo>
                <a:close/>
                <a:moveTo>
                  <a:pt x="1011070" y="1065173"/>
                </a:moveTo>
                <a:lnTo>
                  <a:pt x="1010988" y="1067855"/>
                </a:lnTo>
                <a:lnTo>
                  <a:pt x="1010988" y="1067859"/>
                </a:lnTo>
                <a:lnTo>
                  <a:pt x="1011134" y="1068412"/>
                </a:lnTo>
                <a:lnTo>
                  <a:pt x="1013961" y="1079139"/>
                </a:lnTo>
                <a:lnTo>
                  <a:pt x="1012778" y="1073426"/>
                </a:lnTo>
                <a:close/>
                <a:moveTo>
                  <a:pt x="585020" y="1064985"/>
                </a:moveTo>
                <a:lnTo>
                  <a:pt x="551540" y="1100146"/>
                </a:lnTo>
                <a:lnTo>
                  <a:pt x="546135" y="1105823"/>
                </a:lnTo>
                <a:lnTo>
                  <a:pt x="535300" y="1117202"/>
                </a:lnTo>
                <a:lnTo>
                  <a:pt x="515740" y="1135476"/>
                </a:lnTo>
                <a:lnTo>
                  <a:pt x="514768" y="1136384"/>
                </a:lnTo>
                <a:lnTo>
                  <a:pt x="514351" y="1136838"/>
                </a:lnTo>
                <a:lnTo>
                  <a:pt x="535008" y="1117659"/>
                </a:lnTo>
                <a:lnTo>
                  <a:pt x="559499" y="1091962"/>
                </a:lnTo>
                <a:lnTo>
                  <a:pt x="584790" y="1065424"/>
                </a:lnTo>
                <a:lnTo>
                  <a:pt x="584833" y="1065343"/>
                </a:lnTo>
                <a:lnTo>
                  <a:pt x="584930" y="1065158"/>
                </a:lnTo>
                <a:close/>
                <a:moveTo>
                  <a:pt x="714103" y="1064474"/>
                </a:moveTo>
                <a:lnTo>
                  <a:pt x="745646" y="1104369"/>
                </a:lnTo>
                <a:lnTo>
                  <a:pt x="748679" y="1107403"/>
                </a:lnTo>
                <a:cubicBezTo>
                  <a:pt x="757366" y="1116228"/>
                  <a:pt x="766328" y="1125467"/>
                  <a:pt x="776256" y="1134980"/>
                </a:cubicBezTo>
                <a:cubicBezTo>
                  <a:pt x="787735" y="1145306"/>
                  <a:pt x="800153" y="1154539"/>
                  <a:pt x="813347" y="1162557"/>
                </a:cubicBezTo>
                <a:lnTo>
                  <a:pt x="816518" y="1164487"/>
                </a:lnTo>
                <a:cubicBezTo>
                  <a:pt x="837610" y="1178014"/>
                  <a:pt x="860428" y="1188635"/>
                  <a:pt x="884358" y="1196064"/>
                </a:cubicBezTo>
                <a:cubicBezTo>
                  <a:pt x="888142" y="1197187"/>
                  <a:pt x="892018" y="1197972"/>
                  <a:pt x="895941" y="1198408"/>
                </a:cubicBezTo>
                <a:lnTo>
                  <a:pt x="898423" y="1198408"/>
                </a:lnTo>
                <a:lnTo>
                  <a:pt x="928913" y="1197396"/>
                </a:lnTo>
                <a:lnTo>
                  <a:pt x="901870" y="1194684"/>
                </a:lnTo>
                <a:lnTo>
                  <a:pt x="898422" y="1193857"/>
                </a:lnTo>
                <a:cubicBezTo>
                  <a:pt x="894745" y="1193262"/>
                  <a:pt x="891169" y="1192148"/>
                  <a:pt x="887805" y="1190547"/>
                </a:cubicBezTo>
                <a:cubicBezTo>
                  <a:pt x="869466" y="1181172"/>
                  <a:pt x="845613" y="1167383"/>
                  <a:pt x="822448" y="1152767"/>
                </a:cubicBezTo>
                <a:cubicBezTo>
                  <a:pt x="817271" y="1149468"/>
                  <a:pt x="811934" y="1146429"/>
                  <a:pt x="806453" y="1143667"/>
                </a:cubicBezTo>
                <a:cubicBezTo>
                  <a:pt x="797934" y="1139699"/>
                  <a:pt x="789729" y="1135090"/>
                  <a:pt x="781909" y="1129878"/>
                </a:cubicBezTo>
                <a:cubicBezTo>
                  <a:pt x="773197" y="1123562"/>
                  <a:pt x="764821" y="1116796"/>
                  <a:pt x="756814" y="1109609"/>
                </a:cubicBezTo>
                <a:lnTo>
                  <a:pt x="748679" y="1102853"/>
                </a:lnTo>
                <a:close/>
                <a:moveTo>
                  <a:pt x="2225352" y="1062871"/>
                </a:moveTo>
                <a:lnTo>
                  <a:pt x="2218410" y="1070924"/>
                </a:lnTo>
                <a:lnTo>
                  <a:pt x="2216607" y="1073015"/>
                </a:lnTo>
                <a:lnTo>
                  <a:pt x="2204546" y="1082343"/>
                </a:lnTo>
                <a:lnTo>
                  <a:pt x="2199034" y="1086606"/>
                </a:lnTo>
                <a:lnTo>
                  <a:pt x="2194422" y="1091443"/>
                </a:lnTo>
                <a:lnTo>
                  <a:pt x="2191628" y="1099099"/>
                </a:lnTo>
                <a:lnTo>
                  <a:pt x="2219668" y="1078819"/>
                </a:lnTo>
                <a:lnTo>
                  <a:pt x="2222860" y="1069863"/>
                </a:lnTo>
                <a:lnTo>
                  <a:pt x="2224421" y="1065486"/>
                </a:lnTo>
                <a:close/>
                <a:moveTo>
                  <a:pt x="1791012" y="1062123"/>
                </a:moveTo>
                <a:lnTo>
                  <a:pt x="1790892" y="1062458"/>
                </a:lnTo>
                <a:lnTo>
                  <a:pt x="1790848" y="1062581"/>
                </a:lnTo>
                <a:lnTo>
                  <a:pt x="1790839" y="1062604"/>
                </a:lnTo>
                <a:lnTo>
                  <a:pt x="1790845" y="1062609"/>
                </a:lnTo>
                <a:lnTo>
                  <a:pt x="1790858" y="1062619"/>
                </a:lnTo>
                <a:lnTo>
                  <a:pt x="1791166" y="1062864"/>
                </a:lnTo>
                <a:lnTo>
                  <a:pt x="1791573" y="1063150"/>
                </a:lnTo>
                <a:lnTo>
                  <a:pt x="1791780" y="1063294"/>
                </a:lnTo>
                <a:close/>
                <a:moveTo>
                  <a:pt x="2118204" y="1061942"/>
                </a:moveTo>
                <a:lnTo>
                  <a:pt x="2118163" y="1062015"/>
                </a:lnTo>
                <a:lnTo>
                  <a:pt x="2116413" y="1065088"/>
                </a:lnTo>
                <a:cubicBezTo>
                  <a:pt x="2105316" y="1080563"/>
                  <a:pt x="2093178" y="1093847"/>
                  <a:pt x="2080018" y="1104904"/>
                </a:cubicBezTo>
                <a:lnTo>
                  <a:pt x="2077836" y="1106262"/>
                </a:lnTo>
                <a:lnTo>
                  <a:pt x="2075991" y="1110916"/>
                </a:lnTo>
                <a:lnTo>
                  <a:pt x="2077067" y="1110169"/>
                </a:lnTo>
                <a:lnTo>
                  <a:pt x="2098270" y="1095457"/>
                </a:lnTo>
                <a:lnTo>
                  <a:pt x="2110274" y="1082231"/>
                </a:lnTo>
                <a:lnTo>
                  <a:pt x="2111804" y="1078318"/>
                </a:lnTo>
                <a:lnTo>
                  <a:pt x="2116170" y="1067148"/>
                </a:lnTo>
                <a:close/>
                <a:moveTo>
                  <a:pt x="16295" y="1061907"/>
                </a:moveTo>
                <a:lnTo>
                  <a:pt x="12782" y="1077896"/>
                </a:lnTo>
                <a:lnTo>
                  <a:pt x="12634" y="1080727"/>
                </a:lnTo>
                <a:lnTo>
                  <a:pt x="14648" y="1073945"/>
                </a:lnTo>
                <a:lnTo>
                  <a:pt x="15364" y="1068716"/>
                </a:lnTo>
                <a:close/>
                <a:moveTo>
                  <a:pt x="1627609" y="1061562"/>
                </a:moveTo>
                <a:lnTo>
                  <a:pt x="1603880" y="1075437"/>
                </a:lnTo>
                <a:lnTo>
                  <a:pt x="1601389" y="1084983"/>
                </a:lnTo>
                <a:lnTo>
                  <a:pt x="1616603" y="1072164"/>
                </a:lnTo>
                <a:lnTo>
                  <a:pt x="1620130" y="1069192"/>
                </a:lnTo>
                <a:lnTo>
                  <a:pt x="1627172" y="1063258"/>
                </a:lnTo>
                <a:lnTo>
                  <a:pt x="1627313" y="1062711"/>
                </a:lnTo>
                <a:close/>
                <a:moveTo>
                  <a:pt x="1014249" y="1061421"/>
                </a:moveTo>
                <a:lnTo>
                  <a:pt x="1014191" y="1062565"/>
                </a:lnTo>
                <a:lnTo>
                  <a:pt x="1014136" y="1063657"/>
                </a:lnTo>
                <a:lnTo>
                  <a:pt x="1015075" y="1067555"/>
                </a:lnTo>
                <a:lnTo>
                  <a:pt x="1016847" y="1074913"/>
                </a:lnTo>
                <a:close/>
                <a:moveTo>
                  <a:pt x="979004" y="1060771"/>
                </a:moveTo>
                <a:lnTo>
                  <a:pt x="978947" y="1064799"/>
                </a:lnTo>
                <a:lnTo>
                  <a:pt x="978947" y="1068659"/>
                </a:lnTo>
                <a:lnTo>
                  <a:pt x="983720" y="1092691"/>
                </a:lnTo>
                <a:lnTo>
                  <a:pt x="979615" y="1064905"/>
                </a:lnTo>
                <a:close/>
                <a:moveTo>
                  <a:pt x="1256057" y="1058274"/>
                </a:moveTo>
                <a:lnTo>
                  <a:pt x="1261890" y="1064885"/>
                </a:lnTo>
                <a:lnTo>
                  <a:pt x="1264579" y="1067933"/>
                </a:lnTo>
                <a:lnTo>
                  <a:pt x="1288002" y="1082217"/>
                </a:lnTo>
                <a:lnTo>
                  <a:pt x="1302151" y="1090846"/>
                </a:lnTo>
                <a:lnTo>
                  <a:pt x="1282996" y="1070584"/>
                </a:lnTo>
                <a:lnTo>
                  <a:pt x="1278308" y="1067114"/>
                </a:lnTo>
                <a:lnTo>
                  <a:pt x="1262964" y="1061018"/>
                </a:lnTo>
                <a:lnTo>
                  <a:pt x="1257630" y="1058899"/>
                </a:lnTo>
                <a:close/>
                <a:moveTo>
                  <a:pt x="1928986" y="1058057"/>
                </a:moveTo>
                <a:lnTo>
                  <a:pt x="1919761" y="1083493"/>
                </a:lnTo>
                <a:lnTo>
                  <a:pt x="1917281" y="1091212"/>
                </a:lnTo>
                <a:lnTo>
                  <a:pt x="1913320" y="1103540"/>
                </a:lnTo>
                <a:lnTo>
                  <a:pt x="1913476" y="1103477"/>
                </a:lnTo>
                <a:lnTo>
                  <a:pt x="1917443" y="1098349"/>
                </a:lnTo>
                <a:lnTo>
                  <a:pt x="1920099" y="1092564"/>
                </a:lnTo>
                <a:lnTo>
                  <a:pt x="1924907" y="1082087"/>
                </a:lnTo>
                <a:lnTo>
                  <a:pt x="1927085" y="1074195"/>
                </a:lnTo>
                <a:close/>
                <a:moveTo>
                  <a:pt x="2173547" y="1057651"/>
                </a:moveTo>
                <a:lnTo>
                  <a:pt x="2168912" y="1064376"/>
                </a:lnTo>
                <a:lnTo>
                  <a:pt x="2151433" y="1081036"/>
                </a:lnTo>
                <a:lnTo>
                  <a:pt x="2147249" y="1085024"/>
                </a:lnTo>
                <a:lnTo>
                  <a:pt x="2138742" y="1093132"/>
                </a:lnTo>
                <a:lnTo>
                  <a:pt x="2134120" y="1105209"/>
                </a:lnTo>
                <a:lnTo>
                  <a:pt x="2138400" y="1102810"/>
                </a:lnTo>
                <a:lnTo>
                  <a:pt x="2153119" y="1090352"/>
                </a:lnTo>
                <a:lnTo>
                  <a:pt x="2155243" y="1088397"/>
                </a:lnTo>
                <a:lnTo>
                  <a:pt x="2165767" y="1078709"/>
                </a:lnTo>
                <a:lnTo>
                  <a:pt x="2168855" y="1070350"/>
                </a:lnTo>
                <a:close/>
                <a:moveTo>
                  <a:pt x="1604019" y="1057098"/>
                </a:moveTo>
                <a:lnTo>
                  <a:pt x="1587541" y="1060831"/>
                </a:lnTo>
                <a:lnTo>
                  <a:pt x="1585231" y="1068099"/>
                </a:lnTo>
                <a:lnTo>
                  <a:pt x="1583564" y="1069891"/>
                </a:lnTo>
                <a:lnTo>
                  <a:pt x="1593667" y="1066414"/>
                </a:lnTo>
                <a:lnTo>
                  <a:pt x="1602372" y="1063419"/>
                </a:lnTo>
                <a:close/>
                <a:moveTo>
                  <a:pt x="1629107" y="1055735"/>
                </a:moveTo>
                <a:lnTo>
                  <a:pt x="1625182" y="1057852"/>
                </a:lnTo>
                <a:lnTo>
                  <a:pt x="1615438" y="1063106"/>
                </a:lnTo>
                <a:lnTo>
                  <a:pt x="1613488" y="1063783"/>
                </a:lnTo>
                <a:lnTo>
                  <a:pt x="1610693" y="1064752"/>
                </a:lnTo>
                <a:lnTo>
                  <a:pt x="1606267" y="1066286"/>
                </a:lnTo>
                <a:lnTo>
                  <a:pt x="1605634" y="1068712"/>
                </a:lnTo>
                <a:lnTo>
                  <a:pt x="1604799" y="1071915"/>
                </a:lnTo>
                <a:lnTo>
                  <a:pt x="1619827" y="1064689"/>
                </a:lnTo>
                <a:lnTo>
                  <a:pt x="1623374" y="1062040"/>
                </a:lnTo>
                <a:lnTo>
                  <a:pt x="1628463" y="1058239"/>
                </a:lnTo>
                <a:lnTo>
                  <a:pt x="1628756" y="1057100"/>
                </a:lnTo>
                <a:close/>
                <a:moveTo>
                  <a:pt x="1018152" y="1055198"/>
                </a:moveTo>
                <a:lnTo>
                  <a:pt x="1018038" y="1056918"/>
                </a:lnTo>
                <a:lnTo>
                  <a:pt x="1019790" y="1064628"/>
                </a:lnTo>
                <a:close/>
                <a:moveTo>
                  <a:pt x="1084665" y="1053694"/>
                </a:moveTo>
                <a:lnTo>
                  <a:pt x="1085809" y="1054597"/>
                </a:lnTo>
                <a:lnTo>
                  <a:pt x="1085985" y="1054703"/>
                </a:lnTo>
                <a:lnTo>
                  <a:pt x="1086094" y="1054769"/>
                </a:lnTo>
                <a:lnTo>
                  <a:pt x="1114627" y="1067279"/>
                </a:lnTo>
                <a:close/>
                <a:moveTo>
                  <a:pt x="698031" y="1051877"/>
                </a:moveTo>
                <a:lnTo>
                  <a:pt x="703590" y="1061747"/>
                </a:lnTo>
                <a:lnTo>
                  <a:pt x="704118" y="1062507"/>
                </a:lnTo>
                <a:lnTo>
                  <a:pt x="705693" y="1064771"/>
                </a:lnTo>
                <a:lnTo>
                  <a:pt x="729952" y="1099663"/>
                </a:lnTo>
                <a:cubicBezTo>
                  <a:pt x="740423" y="1113454"/>
                  <a:pt x="752677" y="1128398"/>
                  <a:pt x="767017" y="1144496"/>
                </a:cubicBezTo>
                <a:lnTo>
                  <a:pt x="802992" y="1175297"/>
                </a:lnTo>
                <a:lnTo>
                  <a:pt x="814877" y="1182202"/>
                </a:lnTo>
                <a:lnTo>
                  <a:pt x="831291" y="1189510"/>
                </a:lnTo>
                <a:lnTo>
                  <a:pt x="846139" y="1196121"/>
                </a:lnTo>
                <a:lnTo>
                  <a:pt x="859075" y="1200288"/>
                </a:lnTo>
                <a:lnTo>
                  <a:pt x="881823" y="1203334"/>
                </a:lnTo>
                <a:lnTo>
                  <a:pt x="904998" y="1206437"/>
                </a:lnTo>
                <a:lnTo>
                  <a:pt x="916280" y="1204661"/>
                </a:lnTo>
                <a:lnTo>
                  <a:pt x="917768" y="1204427"/>
                </a:lnTo>
                <a:lnTo>
                  <a:pt x="924528" y="1203363"/>
                </a:lnTo>
                <a:lnTo>
                  <a:pt x="897733" y="1202683"/>
                </a:lnTo>
                <a:lnTo>
                  <a:pt x="895252" y="1202683"/>
                </a:lnTo>
                <a:cubicBezTo>
                  <a:pt x="890902" y="1202023"/>
                  <a:pt x="886612" y="1201008"/>
                  <a:pt x="882429" y="1199648"/>
                </a:cubicBezTo>
                <a:cubicBezTo>
                  <a:pt x="858119" y="1192057"/>
                  <a:pt x="834934" y="1181252"/>
                  <a:pt x="813486" y="1167521"/>
                </a:cubicBezTo>
                <a:lnTo>
                  <a:pt x="810452" y="1165590"/>
                </a:lnTo>
                <a:cubicBezTo>
                  <a:pt x="797090" y="1157500"/>
                  <a:pt x="784451" y="1148274"/>
                  <a:pt x="772672" y="1138013"/>
                </a:cubicBezTo>
                <a:cubicBezTo>
                  <a:pt x="762467" y="1128913"/>
                  <a:pt x="753505" y="1119812"/>
                  <a:pt x="745094" y="1110436"/>
                </a:cubicBezTo>
                <a:lnTo>
                  <a:pt x="742060" y="1107403"/>
                </a:lnTo>
                <a:close/>
                <a:moveTo>
                  <a:pt x="1713552" y="1051823"/>
                </a:moveTo>
                <a:lnTo>
                  <a:pt x="1698087" y="1106811"/>
                </a:lnTo>
                <a:cubicBezTo>
                  <a:pt x="1691842" y="1130919"/>
                  <a:pt x="1686525" y="1153441"/>
                  <a:pt x="1682164" y="1173728"/>
                </a:cubicBezTo>
                <a:cubicBezTo>
                  <a:pt x="1672651" y="1218678"/>
                  <a:pt x="1664378" y="1263767"/>
                  <a:pt x="1657483" y="1301823"/>
                </a:cubicBezTo>
                <a:cubicBezTo>
                  <a:pt x="1649816" y="1357972"/>
                  <a:pt x="1645211" y="1414503"/>
                  <a:pt x="1643694" y="1471147"/>
                </a:cubicBezTo>
                <a:cubicBezTo>
                  <a:pt x="1638869" y="1580629"/>
                  <a:pt x="1638041" y="1667359"/>
                  <a:pt x="1641074" y="1744161"/>
                </a:cubicBezTo>
                <a:cubicBezTo>
                  <a:pt x="1641074" y="1759329"/>
                  <a:pt x="1642316" y="1776978"/>
                  <a:pt x="1643694" y="1793800"/>
                </a:cubicBezTo>
                <a:lnTo>
                  <a:pt x="1643975" y="1796855"/>
                </a:lnTo>
                <a:lnTo>
                  <a:pt x="1652273" y="1807476"/>
                </a:lnTo>
                <a:lnTo>
                  <a:pt x="1656052" y="1812314"/>
                </a:lnTo>
                <a:lnTo>
                  <a:pt x="1654726" y="1796695"/>
                </a:lnTo>
                <a:cubicBezTo>
                  <a:pt x="1653900" y="1780976"/>
                  <a:pt x="1653623" y="1765257"/>
                  <a:pt x="1653348" y="1747884"/>
                </a:cubicBezTo>
                <a:cubicBezTo>
                  <a:pt x="1651969" y="1653431"/>
                  <a:pt x="1656795" y="1554844"/>
                  <a:pt x="1661207" y="1479420"/>
                </a:cubicBezTo>
                <a:cubicBezTo>
                  <a:pt x="1663289" y="1423383"/>
                  <a:pt x="1668502" y="1367493"/>
                  <a:pt x="1676788" y="1312026"/>
                </a:cubicBezTo>
                <a:lnTo>
                  <a:pt x="1679960" y="1295067"/>
                </a:lnTo>
                <a:cubicBezTo>
                  <a:pt x="1686441" y="1261284"/>
                  <a:pt x="1693748" y="1222953"/>
                  <a:pt x="1701608" y="1184759"/>
                </a:cubicBezTo>
                <a:cubicBezTo>
                  <a:pt x="1705814" y="1164834"/>
                  <a:pt x="1710971" y="1142693"/>
                  <a:pt x="1717053" y="1118969"/>
                </a:cubicBezTo>
                <a:lnTo>
                  <a:pt x="1717053" y="1118968"/>
                </a:lnTo>
                <a:lnTo>
                  <a:pt x="1730306" y="1071432"/>
                </a:lnTo>
                <a:close/>
                <a:moveTo>
                  <a:pt x="1238578" y="1051330"/>
                </a:moveTo>
                <a:lnTo>
                  <a:pt x="1269733" y="1080936"/>
                </a:lnTo>
                <a:lnTo>
                  <a:pt x="1290931" y="1089734"/>
                </a:lnTo>
                <a:lnTo>
                  <a:pt x="1267596" y="1076275"/>
                </a:lnTo>
                <a:lnTo>
                  <a:pt x="1259332" y="1067766"/>
                </a:lnTo>
                <a:lnTo>
                  <a:pt x="1246379" y="1054429"/>
                </a:lnTo>
                <a:lnTo>
                  <a:pt x="1243588" y="1053321"/>
                </a:lnTo>
                <a:close/>
                <a:moveTo>
                  <a:pt x="1638853" y="1050480"/>
                </a:moveTo>
                <a:lnTo>
                  <a:pt x="1636541" y="1051726"/>
                </a:lnTo>
                <a:lnTo>
                  <a:pt x="1634390" y="1052886"/>
                </a:lnTo>
                <a:lnTo>
                  <a:pt x="1634097" y="1054031"/>
                </a:lnTo>
                <a:lnTo>
                  <a:pt x="1634817" y="1053494"/>
                </a:lnTo>
                <a:lnTo>
                  <a:pt x="1638357" y="1050851"/>
                </a:lnTo>
                <a:close/>
                <a:moveTo>
                  <a:pt x="1022129" y="1049895"/>
                </a:moveTo>
                <a:lnTo>
                  <a:pt x="1022083" y="1050458"/>
                </a:lnTo>
                <a:lnTo>
                  <a:pt x="1022050" y="1050858"/>
                </a:lnTo>
                <a:lnTo>
                  <a:pt x="1022045" y="1050910"/>
                </a:lnTo>
                <a:lnTo>
                  <a:pt x="1022583" y="1053488"/>
                </a:lnTo>
                <a:lnTo>
                  <a:pt x="1023065" y="1055801"/>
                </a:lnTo>
                <a:lnTo>
                  <a:pt x="1022149" y="1050021"/>
                </a:lnTo>
                <a:close/>
                <a:moveTo>
                  <a:pt x="730648" y="1049264"/>
                </a:moveTo>
                <a:lnTo>
                  <a:pt x="731824" y="1050406"/>
                </a:lnTo>
                <a:lnTo>
                  <a:pt x="734314" y="1052822"/>
                </a:lnTo>
                <a:lnTo>
                  <a:pt x="735252" y="1053733"/>
                </a:lnTo>
                <a:cubicBezTo>
                  <a:pt x="746941" y="1062973"/>
                  <a:pt x="759566" y="1071029"/>
                  <a:pt x="772946" y="1077758"/>
                </a:cubicBezTo>
                <a:lnTo>
                  <a:pt x="783701" y="1082859"/>
                </a:lnTo>
                <a:cubicBezTo>
                  <a:pt x="792984" y="1087697"/>
                  <a:pt x="802672" y="1091711"/>
                  <a:pt x="812657" y="1094855"/>
                </a:cubicBezTo>
                <a:cubicBezTo>
                  <a:pt x="819274" y="1096548"/>
                  <a:pt x="826098" y="1097290"/>
                  <a:pt x="832925" y="1097062"/>
                </a:cubicBezTo>
                <a:cubicBezTo>
                  <a:pt x="839988" y="1096475"/>
                  <a:pt x="847060" y="1098065"/>
                  <a:pt x="853195" y="1101611"/>
                </a:cubicBezTo>
                <a:cubicBezTo>
                  <a:pt x="876636" y="1116505"/>
                  <a:pt x="900213" y="1133049"/>
                  <a:pt x="909590" y="1157594"/>
                </a:cubicBezTo>
                <a:cubicBezTo>
                  <a:pt x="912347" y="1159800"/>
                  <a:pt x="915244" y="1161869"/>
                  <a:pt x="918139" y="1163798"/>
                </a:cubicBezTo>
                <a:lnTo>
                  <a:pt x="919517" y="1164764"/>
                </a:lnTo>
                <a:lnTo>
                  <a:pt x="952535" y="1177115"/>
                </a:lnTo>
                <a:lnTo>
                  <a:pt x="920760" y="1160213"/>
                </a:lnTo>
                <a:lnTo>
                  <a:pt x="919243" y="1158973"/>
                </a:lnTo>
                <a:cubicBezTo>
                  <a:pt x="916349" y="1156451"/>
                  <a:pt x="913589" y="1153783"/>
                  <a:pt x="910970" y="1150974"/>
                </a:cubicBezTo>
                <a:cubicBezTo>
                  <a:pt x="904628" y="1123397"/>
                  <a:pt x="880221" y="1104232"/>
                  <a:pt x="859676" y="1091133"/>
                </a:cubicBezTo>
                <a:cubicBezTo>
                  <a:pt x="853001" y="1087459"/>
                  <a:pt x="845076" y="1086807"/>
                  <a:pt x="837891" y="1089341"/>
                </a:cubicBezTo>
                <a:cubicBezTo>
                  <a:pt x="832185" y="1090273"/>
                  <a:pt x="826429" y="1090872"/>
                  <a:pt x="820654" y="1091133"/>
                </a:cubicBezTo>
                <a:lnTo>
                  <a:pt x="819690" y="1091133"/>
                </a:lnTo>
                <a:cubicBezTo>
                  <a:pt x="814312" y="1089202"/>
                  <a:pt x="808659" y="1087410"/>
                  <a:pt x="802730" y="1085617"/>
                </a:cubicBezTo>
                <a:cubicBezTo>
                  <a:pt x="796800" y="1083824"/>
                  <a:pt x="786321" y="1080516"/>
                  <a:pt x="777359" y="1077207"/>
                </a:cubicBezTo>
                <a:cubicBezTo>
                  <a:pt x="762647" y="1071022"/>
                  <a:pt x="748727" y="1063216"/>
                  <a:pt x="735845" y="1053964"/>
                </a:cubicBezTo>
                <a:lnTo>
                  <a:pt x="731913" y="1050408"/>
                </a:lnTo>
                <a:close/>
                <a:moveTo>
                  <a:pt x="1439484" y="1048440"/>
                </a:moveTo>
                <a:lnTo>
                  <a:pt x="1440747" y="1048870"/>
                </a:lnTo>
                <a:lnTo>
                  <a:pt x="1449280" y="1051772"/>
                </a:lnTo>
                <a:lnTo>
                  <a:pt x="1450259" y="1051512"/>
                </a:lnTo>
                <a:lnTo>
                  <a:pt x="1450599" y="1051422"/>
                </a:lnTo>
                <a:lnTo>
                  <a:pt x="1459089" y="1049173"/>
                </a:lnTo>
                <a:lnTo>
                  <a:pt x="1450724" y="1048860"/>
                </a:lnTo>
                <a:lnTo>
                  <a:pt x="1442651" y="1048559"/>
                </a:lnTo>
                <a:lnTo>
                  <a:pt x="1439557" y="1048443"/>
                </a:lnTo>
                <a:close/>
                <a:moveTo>
                  <a:pt x="1230829" y="1048252"/>
                </a:moveTo>
                <a:lnTo>
                  <a:pt x="1239895" y="1064652"/>
                </a:lnTo>
                <a:lnTo>
                  <a:pt x="1239898" y="1064656"/>
                </a:lnTo>
                <a:lnTo>
                  <a:pt x="1245849" y="1071022"/>
                </a:lnTo>
                <a:lnTo>
                  <a:pt x="1249573" y="1072568"/>
                </a:lnTo>
                <a:lnTo>
                  <a:pt x="1252967" y="1073976"/>
                </a:lnTo>
                <a:lnTo>
                  <a:pt x="1251305" y="1071840"/>
                </a:lnTo>
                <a:lnTo>
                  <a:pt x="1240392" y="1062336"/>
                </a:lnTo>
                <a:lnTo>
                  <a:pt x="1230922" y="1048289"/>
                </a:lnTo>
                <a:close/>
                <a:moveTo>
                  <a:pt x="1364952" y="1047929"/>
                </a:moveTo>
                <a:lnTo>
                  <a:pt x="1376127" y="1051950"/>
                </a:lnTo>
                <a:lnTo>
                  <a:pt x="1394260" y="1056799"/>
                </a:lnTo>
                <a:cubicBezTo>
                  <a:pt x="1403099" y="1057795"/>
                  <a:pt x="1411979" y="1058255"/>
                  <a:pt x="1420873" y="1058179"/>
                </a:cubicBezTo>
                <a:cubicBezTo>
                  <a:pt x="1410035" y="1057718"/>
                  <a:pt x="1399266" y="1056148"/>
                  <a:pt x="1388745" y="1053490"/>
                </a:cubicBezTo>
                <a:lnTo>
                  <a:pt x="1382470" y="1051060"/>
                </a:lnTo>
                <a:close/>
                <a:moveTo>
                  <a:pt x="1631186" y="1047654"/>
                </a:moveTo>
                <a:lnTo>
                  <a:pt x="1608997" y="1055823"/>
                </a:lnTo>
                <a:lnTo>
                  <a:pt x="1607473" y="1061663"/>
                </a:lnTo>
                <a:lnTo>
                  <a:pt x="1614515" y="1059240"/>
                </a:lnTo>
                <a:lnTo>
                  <a:pt x="1630407" y="1050684"/>
                </a:lnTo>
                <a:close/>
                <a:moveTo>
                  <a:pt x="1796232" y="1047585"/>
                </a:moveTo>
                <a:lnTo>
                  <a:pt x="1796091" y="1047976"/>
                </a:lnTo>
                <a:lnTo>
                  <a:pt x="1793555" y="1055040"/>
                </a:lnTo>
                <a:lnTo>
                  <a:pt x="1802125" y="1068656"/>
                </a:lnTo>
                <a:lnTo>
                  <a:pt x="1804390" y="1072125"/>
                </a:lnTo>
                <a:lnTo>
                  <a:pt x="1809399" y="1075631"/>
                </a:lnTo>
                <a:lnTo>
                  <a:pt x="1809465" y="1075678"/>
                </a:lnTo>
                <a:lnTo>
                  <a:pt x="1809808" y="1074592"/>
                </a:lnTo>
                <a:lnTo>
                  <a:pt x="1804332" y="1063830"/>
                </a:lnTo>
                <a:close/>
                <a:moveTo>
                  <a:pt x="988490" y="1046879"/>
                </a:moveTo>
                <a:lnTo>
                  <a:pt x="988186" y="1049492"/>
                </a:lnTo>
                <a:lnTo>
                  <a:pt x="988186" y="1052249"/>
                </a:lnTo>
                <a:lnTo>
                  <a:pt x="991813" y="1081594"/>
                </a:lnTo>
                <a:lnTo>
                  <a:pt x="989892" y="1061525"/>
                </a:lnTo>
                <a:lnTo>
                  <a:pt x="989591" y="1058376"/>
                </a:lnTo>
                <a:close/>
                <a:moveTo>
                  <a:pt x="1822818" y="1046684"/>
                </a:moveTo>
                <a:lnTo>
                  <a:pt x="1821464" y="1050976"/>
                </a:lnTo>
                <a:lnTo>
                  <a:pt x="1821316" y="1051444"/>
                </a:lnTo>
                <a:lnTo>
                  <a:pt x="1819807" y="1056228"/>
                </a:lnTo>
                <a:lnTo>
                  <a:pt x="1827746" y="1074221"/>
                </a:lnTo>
                <a:lnTo>
                  <a:pt x="1830203" y="1079790"/>
                </a:lnTo>
                <a:lnTo>
                  <a:pt x="1831080" y="1088034"/>
                </a:lnTo>
                <a:lnTo>
                  <a:pt x="1831921" y="1088398"/>
                </a:lnTo>
                <a:lnTo>
                  <a:pt x="1832527" y="1086692"/>
                </a:lnTo>
                <a:lnTo>
                  <a:pt x="1833765" y="1083207"/>
                </a:lnTo>
                <a:lnTo>
                  <a:pt x="1834424" y="1081353"/>
                </a:lnTo>
                <a:lnTo>
                  <a:pt x="1834326" y="1080527"/>
                </a:lnTo>
                <a:lnTo>
                  <a:pt x="1833873" y="1076706"/>
                </a:lnTo>
                <a:cubicBezTo>
                  <a:pt x="1831633" y="1069484"/>
                  <a:pt x="1828048" y="1060315"/>
                  <a:pt x="1824049" y="1050181"/>
                </a:cubicBezTo>
                <a:close/>
                <a:moveTo>
                  <a:pt x="1851840" y="1046619"/>
                </a:moveTo>
                <a:lnTo>
                  <a:pt x="1846604" y="1061396"/>
                </a:lnTo>
                <a:lnTo>
                  <a:pt x="1847488" y="1064476"/>
                </a:lnTo>
                <a:lnTo>
                  <a:pt x="1848083" y="1066547"/>
                </a:lnTo>
                <a:lnTo>
                  <a:pt x="1850886" y="1076309"/>
                </a:lnTo>
                <a:cubicBezTo>
                  <a:pt x="1852799" y="1085410"/>
                  <a:pt x="1853006" y="1092098"/>
                  <a:pt x="1850524" y="1096234"/>
                </a:cubicBezTo>
                <a:lnTo>
                  <a:pt x="1850489" y="1096257"/>
                </a:lnTo>
                <a:lnTo>
                  <a:pt x="1852424" y="1097021"/>
                </a:lnTo>
                <a:lnTo>
                  <a:pt x="1852495" y="1097049"/>
                </a:lnTo>
                <a:lnTo>
                  <a:pt x="1853156" y="1097310"/>
                </a:lnTo>
                <a:lnTo>
                  <a:pt x="1856729" y="1094993"/>
                </a:lnTo>
                <a:lnTo>
                  <a:pt x="1857780" y="1073414"/>
                </a:lnTo>
                <a:close/>
                <a:moveTo>
                  <a:pt x="2258041" y="1046080"/>
                </a:moveTo>
                <a:lnTo>
                  <a:pt x="2238723" y="1067087"/>
                </a:lnTo>
                <a:lnTo>
                  <a:pt x="2231481" y="1074962"/>
                </a:lnTo>
                <a:lnTo>
                  <a:pt x="2230915" y="1075379"/>
                </a:lnTo>
                <a:lnTo>
                  <a:pt x="2224358" y="1080218"/>
                </a:lnTo>
                <a:lnTo>
                  <a:pt x="2221429" y="1088436"/>
                </a:lnTo>
                <a:lnTo>
                  <a:pt x="2222696" y="1087553"/>
                </a:lnTo>
                <a:lnTo>
                  <a:pt x="2252839" y="1059773"/>
                </a:lnTo>
                <a:close/>
                <a:moveTo>
                  <a:pt x="496631" y="1045782"/>
                </a:moveTo>
                <a:lnTo>
                  <a:pt x="471034" y="1066550"/>
                </a:lnTo>
                <a:lnTo>
                  <a:pt x="457563" y="1077479"/>
                </a:lnTo>
                <a:lnTo>
                  <a:pt x="495341" y="1047086"/>
                </a:lnTo>
                <a:lnTo>
                  <a:pt x="496154" y="1046264"/>
                </a:lnTo>
                <a:lnTo>
                  <a:pt x="496398" y="1046018"/>
                </a:lnTo>
                <a:close/>
                <a:moveTo>
                  <a:pt x="644142" y="1045697"/>
                </a:moveTo>
                <a:lnTo>
                  <a:pt x="643434" y="1046564"/>
                </a:lnTo>
                <a:lnTo>
                  <a:pt x="643441" y="1046588"/>
                </a:lnTo>
                <a:lnTo>
                  <a:pt x="643445" y="1046603"/>
                </a:lnTo>
                <a:lnTo>
                  <a:pt x="644163" y="1045768"/>
                </a:lnTo>
                <a:close/>
                <a:moveTo>
                  <a:pt x="689656" y="1044764"/>
                </a:moveTo>
                <a:lnTo>
                  <a:pt x="690858" y="1048013"/>
                </a:lnTo>
                <a:lnTo>
                  <a:pt x="692593" y="1052702"/>
                </a:lnTo>
                <a:lnTo>
                  <a:pt x="700034" y="1068459"/>
                </a:lnTo>
                <a:lnTo>
                  <a:pt x="702301" y="1073049"/>
                </a:lnTo>
                <a:lnTo>
                  <a:pt x="702491" y="1073434"/>
                </a:lnTo>
                <a:lnTo>
                  <a:pt x="702615" y="1073684"/>
                </a:lnTo>
                <a:lnTo>
                  <a:pt x="704710" y="1077595"/>
                </a:lnTo>
                <a:lnTo>
                  <a:pt x="710468" y="1088347"/>
                </a:lnTo>
                <a:lnTo>
                  <a:pt x="714259" y="1094761"/>
                </a:lnTo>
                <a:lnTo>
                  <a:pt x="717603" y="1100420"/>
                </a:lnTo>
                <a:lnTo>
                  <a:pt x="721043" y="1106241"/>
                </a:lnTo>
                <a:lnTo>
                  <a:pt x="724756" y="1112218"/>
                </a:lnTo>
                <a:lnTo>
                  <a:pt x="730759" y="1121383"/>
                </a:lnTo>
                <a:lnTo>
                  <a:pt x="731442" y="1122369"/>
                </a:lnTo>
                <a:lnTo>
                  <a:pt x="734462" y="1126731"/>
                </a:lnTo>
                <a:lnTo>
                  <a:pt x="735474" y="1128192"/>
                </a:lnTo>
                <a:lnTo>
                  <a:pt x="747220" y="1141366"/>
                </a:lnTo>
                <a:lnTo>
                  <a:pt x="750834" y="1145123"/>
                </a:lnTo>
                <a:lnTo>
                  <a:pt x="780945" y="1175106"/>
                </a:lnTo>
                <a:lnTo>
                  <a:pt x="832431" y="1202737"/>
                </a:lnTo>
                <a:lnTo>
                  <a:pt x="834132" y="1203336"/>
                </a:lnTo>
                <a:lnTo>
                  <a:pt x="840443" y="1205558"/>
                </a:lnTo>
                <a:lnTo>
                  <a:pt x="891850" y="1211149"/>
                </a:lnTo>
                <a:lnTo>
                  <a:pt x="895885" y="1211588"/>
                </a:lnTo>
                <a:lnTo>
                  <a:pt x="900587" y="1211613"/>
                </a:lnTo>
                <a:lnTo>
                  <a:pt x="900605" y="1211612"/>
                </a:lnTo>
                <a:lnTo>
                  <a:pt x="901207" y="1211585"/>
                </a:lnTo>
                <a:lnTo>
                  <a:pt x="906053" y="1211368"/>
                </a:lnTo>
                <a:lnTo>
                  <a:pt x="910695" y="1210818"/>
                </a:lnTo>
                <a:cubicBezTo>
                  <a:pt x="905179" y="1210818"/>
                  <a:pt x="899250" y="1210818"/>
                  <a:pt x="893046" y="1210818"/>
                </a:cubicBezTo>
                <a:cubicBezTo>
                  <a:pt x="843105" y="1208444"/>
                  <a:pt x="796317" y="1185722"/>
                  <a:pt x="763570" y="1147942"/>
                </a:cubicBezTo>
                <a:close/>
                <a:moveTo>
                  <a:pt x="1607544" y="1043572"/>
                </a:moveTo>
                <a:lnTo>
                  <a:pt x="1593049" y="1045333"/>
                </a:lnTo>
                <a:lnTo>
                  <a:pt x="1592893" y="1045724"/>
                </a:lnTo>
                <a:lnTo>
                  <a:pt x="1590192" y="1052491"/>
                </a:lnTo>
                <a:lnTo>
                  <a:pt x="1589250" y="1055454"/>
                </a:lnTo>
                <a:lnTo>
                  <a:pt x="1605377" y="1051888"/>
                </a:lnTo>
                <a:close/>
                <a:moveTo>
                  <a:pt x="1116387" y="1043418"/>
                </a:moveTo>
                <a:lnTo>
                  <a:pt x="1123038" y="1051559"/>
                </a:lnTo>
                <a:lnTo>
                  <a:pt x="1124168" y="1052591"/>
                </a:lnTo>
                <a:lnTo>
                  <a:pt x="1120694" y="1048388"/>
                </a:lnTo>
                <a:close/>
                <a:moveTo>
                  <a:pt x="702259" y="1042863"/>
                </a:moveTo>
                <a:lnTo>
                  <a:pt x="752125" y="1098440"/>
                </a:lnTo>
                <a:lnTo>
                  <a:pt x="760261" y="1105197"/>
                </a:lnTo>
                <a:cubicBezTo>
                  <a:pt x="768120" y="1111953"/>
                  <a:pt x="776256" y="1118985"/>
                  <a:pt x="785080" y="1125190"/>
                </a:cubicBezTo>
                <a:cubicBezTo>
                  <a:pt x="792751" y="1130331"/>
                  <a:pt x="800767" y="1134939"/>
                  <a:pt x="809072" y="1138978"/>
                </a:cubicBezTo>
                <a:cubicBezTo>
                  <a:pt x="814657" y="1141765"/>
                  <a:pt x="820088" y="1144850"/>
                  <a:pt x="825343" y="1148217"/>
                </a:cubicBezTo>
                <a:cubicBezTo>
                  <a:pt x="848508" y="1162832"/>
                  <a:pt x="872087" y="1175794"/>
                  <a:pt x="890425" y="1185859"/>
                </a:cubicBezTo>
                <a:cubicBezTo>
                  <a:pt x="893430" y="1187175"/>
                  <a:pt x="896577" y="1188145"/>
                  <a:pt x="899801" y="1188754"/>
                </a:cubicBezTo>
                <a:lnTo>
                  <a:pt x="903386" y="1189583"/>
                </a:lnTo>
                <a:lnTo>
                  <a:pt x="938056" y="1191705"/>
                </a:lnTo>
                <a:lnTo>
                  <a:pt x="906832" y="1185862"/>
                </a:lnTo>
                <a:cubicBezTo>
                  <a:pt x="902971" y="1184345"/>
                  <a:pt x="898559" y="1182690"/>
                  <a:pt x="894147" y="1180484"/>
                </a:cubicBezTo>
                <a:cubicBezTo>
                  <a:pt x="880308" y="1167174"/>
                  <a:pt x="864721" y="1155809"/>
                  <a:pt x="847817" y="1146702"/>
                </a:cubicBezTo>
                <a:lnTo>
                  <a:pt x="832650" y="1137326"/>
                </a:lnTo>
                <a:cubicBezTo>
                  <a:pt x="826599" y="1133662"/>
                  <a:pt x="820175" y="1130658"/>
                  <a:pt x="813484" y="1128364"/>
                </a:cubicBezTo>
                <a:cubicBezTo>
                  <a:pt x="806272" y="1125935"/>
                  <a:pt x="799264" y="1122938"/>
                  <a:pt x="792525" y="1119401"/>
                </a:cubicBezTo>
                <a:cubicBezTo>
                  <a:pt x="783355" y="1114562"/>
                  <a:pt x="774511" y="1109126"/>
                  <a:pt x="766051" y="1103130"/>
                </a:cubicBezTo>
                <a:lnTo>
                  <a:pt x="756123" y="1096237"/>
                </a:lnTo>
                <a:close/>
                <a:moveTo>
                  <a:pt x="1216411" y="1042524"/>
                </a:moveTo>
                <a:lnTo>
                  <a:pt x="1221210" y="1058059"/>
                </a:lnTo>
                <a:lnTo>
                  <a:pt x="1222009" y="1060382"/>
                </a:lnTo>
                <a:lnTo>
                  <a:pt x="1222117" y="1060629"/>
                </a:lnTo>
                <a:lnTo>
                  <a:pt x="1222407" y="1061292"/>
                </a:lnTo>
                <a:lnTo>
                  <a:pt x="1222714" y="1061419"/>
                </a:lnTo>
                <a:lnTo>
                  <a:pt x="1231889" y="1065228"/>
                </a:lnTo>
                <a:lnTo>
                  <a:pt x="1229735" y="1060999"/>
                </a:lnTo>
                <a:lnTo>
                  <a:pt x="1221318" y="1044474"/>
                </a:lnTo>
                <a:close/>
                <a:moveTo>
                  <a:pt x="1447241" y="1042316"/>
                </a:moveTo>
                <a:lnTo>
                  <a:pt x="1439747" y="1043204"/>
                </a:lnTo>
                <a:lnTo>
                  <a:pt x="1437860" y="1043427"/>
                </a:lnTo>
                <a:lnTo>
                  <a:pt x="1430613" y="1044286"/>
                </a:lnTo>
                <a:lnTo>
                  <a:pt x="1428582" y="1044733"/>
                </a:lnTo>
                <a:lnTo>
                  <a:pt x="1431796" y="1045826"/>
                </a:lnTo>
                <a:lnTo>
                  <a:pt x="1433291" y="1046334"/>
                </a:lnTo>
                <a:lnTo>
                  <a:pt x="1435623" y="1047127"/>
                </a:lnTo>
                <a:lnTo>
                  <a:pt x="1441543" y="1047023"/>
                </a:lnTo>
                <a:lnTo>
                  <a:pt x="1459076" y="1043962"/>
                </a:lnTo>
                <a:close/>
                <a:moveTo>
                  <a:pt x="647383" y="1041731"/>
                </a:moveTo>
                <a:lnTo>
                  <a:pt x="647253" y="1041890"/>
                </a:lnTo>
                <a:lnTo>
                  <a:pt x="647106" y="1042070"/>
                </a:lnTo>
                <a:lnTo>
                  <a:pt x="647162" y="1042260"/>
                </a:lnTo>
                <a:lnTo>
                  <a:pt x="647177" y="1042314"/>
                </a:lnTo>
                <a:lnTo>
                  <a:pt x="647456" y="1041973"/>
                </a:lnTo>
                <a:close/>
                <a:moveTo>
                  <a:pt x="1651142" y="1040900"/>
                </a:moveTo>
                <a:lnTo>
                  <a:pt x="1650381" y="1041103"/>
                </a:lnTo>
                <a:lnTo>
                  <a:pt x="1648919" y="1041494"/>
                </a:lnTo>
                <a:cubicBezTo>
                  <a:pt x="1645661" y="1042425"/>
                  <a:pt x="1641559" y="1043700"/>
                  <a:pt x="1638181" y="1045079"/>
                </a:cubicBezTo>
                <a:lnTo>
                  <a:pt x="1636204" y="1045807"/>
                </a:lnTo>
                <a:lnTo>
                  <a:pt x="1635954" y="1046784"/>
                </a:lnTo>
                <a:lnTo>
                  <a:pt x="1635694" y="1047797"/>
                </a:lnTo>
                <a:lnTo>
                  <a:pt x="1635682" y="1047844"/>
                </a:lnTo>
                <a:lnTo>
                  <a:pt x="1642868" y="1043975"/>
                </a:lnTo>
                <a:close/>
                <a:moveTo>
                  <a:pt x="1476398" y="1040334"/>
                </a:moveTo>
                <a:lnTo>
                  <a:pt x="1474294" y="1040962"/>
                </a:lnTo>
                <a:lnTo>
                  <a:pt x="1474394" y="1040976"/>
                </a:lnTo>
                <a:lnTo>
                  <a:pt x="1474565" y="1041000"/>
                </a:lnTo>
                <a:lnTo>
                  <a:pt x="1475389" y="1041114"/>
                </a:lnTo>
                <a:lnTo>
                  <a:pt x="1476275" y="1040960"/>
                </a:lnTo>
                <a:close/>
                <a:moveTo>
                  <a:pt x="1633074" y="1040316"/>
                </a:moveTo>
                <a:lnTo>
                  <a:pt x="1630321" y="1040806"/>
                </a:lnTo>
                <a:lnTo>
                  <a:pt x="1612346" y="1042989"/>
                </a:lnTo>
                <a:lnTo>
                  <a:pt x="1610452" y="1050248"/>
                </a:lnTo>
                <a:lnTo>
                  <a:pt x="1616590" y="1048004"/>
                </a:lnTo>
                <a:lnTo>
                  <a:pt x="1620367" y="1046623"/>
                </a:lnTo>
                <a:lnTo>
                  <a:pt x="1632601" y="1042151"/>
                </a:lnTo>
                <a:lnTo>
                  <a:pt x="1632727" y="1041664"/>
                </a:lnTo>
                <a:close/>
                <a:moveTo>
                  <a:pt x="1489482" y="1040280"/>
                </a:moveTo>
                <a:lnTo>
                  <a:pt x="1486287" y="1041440"/>
                </a:lnTo>
                <a:lnTo>
                  <a:pt x="1483918" y="1042301"/>
                </a:lnTo>
                <a:lnTo>
                  <a:pt x="1484100" y="1042326"/>
                </a:lnTo>
                <a:lnTo>
                  <a:pt x="1484649" y="1042403"/>
                </a:lnTo>
                <a:lnTo>
                  <a:pt x="1489311" y="1041168"/>
                </a:lnTo>
                <a:close/>
                <a:moveTo>
                  <a:pt x="993056" y="1039884"/>
                </a:moveTo>
                <a:lnTo>
                  <a:pt x="992736" y="1042185"/>
                </a:lnTo>
                <a:lnTo>
                  <a:pt x="992736" y="1044115"/>
                </a:lnTo>
                <a:cubicBezTo>
                  <a:pt x="991289" y="1062143"/>
                  <a:pt x="992762" y="1077906"/>
                  <a:pt x="995794" y="1091414"/>
                </a:cubicBezTo>
                <a:lnTo>
                  <a:pt x="996985" y="1094657"/>
                </a:lnTo>
                <a:close/>
                <a:moveTo>
                  <a:pt x="1641881" y="1038748"/>
                </a:moveTo>
                <a:lnTo>
                  <a:pt x="1639051" y="1039252"/>
                </a:lnTo>
                <a:lnTo>
                  <a:pt x="1637828" y="1039469"/>
                </a:lnTo>
                <a:lnTo>
                  <a:pt x="1637728" y="1039859"/>
                </a:lnTo>
                <a:lnTo>
                  <a:pt x="1637727" y="1039863"/>
                </a:lnTo>
                <a:lnTo>
                  <a:pt x="1637610" y="1040318"/>
                </a:lnTo>
                <a:lnTo>
                  <a:pt x="1638795" y="1039883"/>
                </a:lnTo>
                <a:close/>
                <a:moveTo>
                  <a:pt x="1881121" y="1038693"/>
                </a:moveTo>
                <a:lnTo>
                  <a:pt x="1876701" y="1050704"/>
                </a:lnTo>
                <a:lnTo>
                  <a:pt x="1875977" y="1052939"/>
                </a:lnTo>
                <a:lnTo>
                  <a:pt x="1874017" y="1058991"/>
                </a:lnTo>
                <a:lnTo>
                  <a:pt x="1875980" y="1071535"/>
                </a:lnTo>
                <a:cubicBezTo>
                  <a:pt x="1876929" y="1083583"/>
                  <a:pt x="1876033" y="1092511"/>
                  <a:pt x="1872034" y="1098302"/>
                </a:cubicBezTo>
                <a:lnTo>
                  <a:pt x="1865831" y="1102024"/>
                </a:lnTo>
                <a:lnTo>
                  <a:pt x="1868943" y="1103152"/>
                </a:lnTo>
                <a:lnTo>
                  <a:pt x="1874181" y="1099438"/>
                </a:lnTo>
                <a:lnTo>
                  <a:pt x="1879881" y="1095396"/>
                </a:lnTo>
                <a:lnTo>
                  <a:pt x="1879881" y="1095396"/>
                </a:lnTo>
                <a:lnTo>
                  <a:pt x="1879881" y="1095395"/>
                </a:lnTo>
                <a:lnTo>
                  <a:pt x="1883605" y="1068582"/>
                </a:lnTo>
                <a:lnTo>
                  <a:pt x="1883468" y="1064982"/>
                </a:lnTo>
                <a:lnTo>
                  <a:pt x="1883238" y="1058977"/>
                </a:lnTo>
                <a:close/>
                <a:moveTo>
                  <a:pt x="1379824" y="1038396"/>
                </a:moveTo>
                <a:lnTo>
                  <a:pt x="1392055" y="1042735"/>
                </a:lnTo>
                <a:lnTo>
                  <a:pt x="1416063" y="1045570"/>
                </a:lnTo>
                <a:lnTo>
                  <a:pt x="1406790" y="1042431"/>
                </a:lnTo>
                <a:lnTo>
                  <a:pt x="1406347" y="1042281"/>
                </a:lnTo>
                <a:lnTo>
                  <a:pt x="1383194" y="1038889"/>
                </a:lnTo>
                <a:close/>
                <a:moveTo>
                  <a:pt x="1029209" y="1037830"/>
                </a:moveTo>
                <a:lnTo>
                  <a:pt x="1029016" y="1039553"/>
                </a:lnTo>
                <a:lnTo>
                  <a:pt x="1029411" y="1041762"/>
                </a:lnTo>
                <a:lnTo>
                  <a:pt x="1030683" y="1048871"/>
                </a:lnTo>
                <a:lnTo>
                  <a:pt x="1030217" y="1045377"/>
                </a:lnTo>
                <a:close/>
                <a:moveTo>
                  <a:pt x="1229400" y="1036946"/>
                </a:moveTo>
                <a:lnTo>
                  <a:pt x="1230736" y="1039244"/>
                </a:lnTo>
                <a:lnTo>
                  <a:pt x="1233801" y="1044519"/>
                </a:lnTo>
                <a:lnTo>
                  <a:pt x="1238612" y="1046431"/>
                </a:lnTo>
                <a:close/>
                <a:moveTo>
                  <a:pt x="1473261" y="1036652"/>
                </a:moveTo>
                <a:lnTo>
                  <a:pt x="1473042" y="1036701"/>
                </a:lnTo>
                <a:lnTo>
                  <a:pt x="1472965" y="1036730"/>
                </a:lnTo>
                <a:lnTo>
                  <a:pt x="1472835" y="1036779"/>
                </a:lnTo>
                <a:lnTo>
                  <a:pt x="1473075" y="1036708"/>
                </a:lnTo>
                <a:close/>
                <a:moveTo>
                  <a:pt x="1236634" y="1036261"/>
                </a:moveTo>
                <a:lnTo>
                  <a:pt x="1249386" y="1050713"/>
                </a:lnTo>
                <a:lnTo>
                  <a:pt x="1255153" y="1053006"/>
                </a:lnTo>
                <a:lnTo>
                  <a:pt x="1264003" y="1056523"/>
                </a:lnTo>
                <a:lnTo>
                  <a:pt x="1249027" y="1045436"/>
                </a:lnTo>
                <a:close/>
                <a:moveTo>
                  <a:pt x="1490270" y="1036195"/>
                </a:moveTo>
                <a:lnTo>
                  <a:pt x="1481385" y="1038846"/>
                </a:lnTo>
                <a:lnTo>
                  <a:pt x="1481142" y="1040110"/>
                </a:lnTo>
                <a:lnTo>
                  <a:pt x="1489807" y="1038598"/>
                </a:lnTo>
                <a:close/>
                <a:moveTo>
                  <a:pt x="2209615" y="1035585"/>
                </a:moveTo>
                <a:lnTo>
                  <a:pt x="2195366" y="1054770"/>
                </a:lnTo>
                <a:lnTo>
                  <a:pt x="2184440" y="1069482"/>
                </a:lnTo>
                <a:lnTo>
                  <a:pt x="2169318" y="1082444"/>
                </a:lnTo>
                <a:lnTo>
                  <a:pt x="2168788" y="1083873"/>
                </a:lnTo>
                <a:lnTo>
                  <a:pt x="2167400" y="1087616"/>
                </a:lnTo>
                <a:lnTo>
                  <a:pt x="2165720" y="1092146"/>
                </a:lnTo>
                <a:lnTo>
                  <a:pt x="2170143" y="1088606"/>
                </a:lnTo>
                <a:lnTo>
                  <a:pt x="2176639" y="1083406"/>
                </a:lnTo>
                <a:lnTo>
                  <a:pt x="2201966" y="1056239"/>
                </a:lnTo>
                <a:lnTo>
                  <a:pt x="2202527" y="1054701"/>
                </a:lnTo>
                <a:lnTo>
                  <a:pt x="2203757" y="1051330"/>
                </a:lnTo>
                <a:lnTo>
                  <a:pt x="2208589" y="1038087"/>
                </a:lnTo>
                <a:close/>
                <a:moveTo>
                  <a:pt x="1774377" y="1035567"/>
                </a:moveTo>
                <a:lnTo>
                  <a:pt x="1772523" y="1040877"/>
                </a:lnTo>
                <a:lnTo>
                  <a:pt x="1772681" y="1041100"/>
                </a:lnTo>
                <a:lnTo>
                  <a:pt x="1773692" y="1042527"/>
                </a:lnTo>
                <a:lnTo>
                  <a:pt x="1784128" y="1057254"/>
                </a:lnTo>
                <a:lnTo>
                  <a:pt x="1787726" y="1060122"/>
                </a:lnTo>
                <a:lnTo>
                  <a:pt x="1788424" y="1058177"/>
                </a:lnTo>
                <a:lnTo>
                  <a:pt x="1780546" y="1046164"/>
                </a:lnTo>
                <a:close/>
                <a:moveTo>
                  <a:pt x="2287900" y="1035529"/>
                </a:moveTo>
                <a:lnTo>
                  <a:pt x="2264770" y="1059278"/>
                </a:lnTo>
                <a:lnTo>
                  <a:pt x="2254530" y="1069793"/>
                </a:lnTo>
                <a:lnTo>
                  <a:pt x="2251803" y="1076975"/>
                </a:lnTo>
                <a:lnTo>
                  <a:pt x="2251766" y="1077081"/>
                </a:lnTo>
                <a:lnTo>
                  <a:pt x="2224052" y="1156866"/>
                </a:lnTo>
                <a:lnTo>
                  <a:pt x="2204984" y="1211760"/>
                </a:lnTo>
                <a:lnTo>
                  <a:pt x="2179165" y="1290539"/>
                </a:lnTo>
                <a:lnTo>
                  <a:pt x="2179160" y="1290554"/>
                </a:lnTo>
                <a:lnTo>
                  <a:pt x="2177428" y="1296125"/>
                </a:lnTo>
                <a:lnTo>
                  <a:pt x="2163337" y="1341459"/>
                </a:lnTo>
                <a:lnTo>
                  <a:pt x="2159534" y="1354062"/>
                </a:lnTo>
                <a:lnTo>
                  <a:pt x="2151395" y="1381610"/>
                </a:lnTo>
                <a:lnTo>
                  <a:pt x="2148809" y="1390608"/>
                </a:lnTo>
                <a:lnTo>
                  <a:pt x="2143392" y="1411029"/>
                </a:lnTo>
                <a:cubicBezTo>
                  <a:pt x="2135685" y="1443515"/>
                  <a:pt x="2125647" y="1475407"/>
                  <a:pt x="2113334" y="1506446"/>
                </a:cubicBezTo>
                <a:cubicBezTo>
                  <a:pt x="2110576" y="1513339"/>
                  <a:pt x="2107818" y="1520234"/>
                  <a:pt x="2104784" y="1528645"/>
                </a:cubicBezTo>
                <a:cubicBezTo>
                  <a:pt x="2094305" y="1556222"/>
                  <a:pt x="2081207" y="1590694"/>
                  <a:pt x="2064798" y="1626406"/>
                </a:cubicBezTo>
                <a:cubicBezTo>
                  <a:pt x="2036242" y="1688937"/>
                  <a:pt x="2000377" y="1747856"/>
                  <a:pt x="1957936" y="1801935"/>
                </a:cubicBezTo>
                <a:cubicBezTo>
                  <a:pt x="1951731" y="1809794"/>
                  <a:pt x="1945113" y="1817653"/>
                  <a:pt x="1938769" y="1825237"/>
                </a:cubicBezTo>
                <a:lnTo>
                  <a:pt x="1934496" y="1830339"/>
                </a:lnTo>
                <a:cubicBezTo>
                  <a:pt x="1912640" y="1856262"/>
                  <a:pt x="1891958" y="1877910"/>
                  <a:pt x="1871706" y="1895766"/>
                </a:cubicBezTo>
                <a:lnTo>
                  <a:pt x="1870562" y="1896577"/>
                </a:lnTo>
                <a:lnTo>
                  <a:pt x="1870460" y="1896650"/>
                </a:lnTo>
                <a:lnTo>
                  <a:pt x="1875533" y="1893680"/>
                </a:lnTo>
                <a:cubicBezTo>
                  <a:pt x="1898577" y="1876324"/>
                  <a:pt x="1921810" y="1854952"/>
                  <a:pt x="1946078" y="1828960"/>
                </a:cubicBezTo>
                <a:lnTo>
                  <a:pt x="1946769" y="1828960"/>
                </a:lnTo>
                <a:cubicBezTo>
                  <a:pt x="1954766" y="1820274"/>
                  <a:pt x="1963039" y="1811449"/>
                  <a:pt x="1970760" y="1802485"/>
                </a:cubicBezTo>
                <a:cubicBezTo>
                  <a:pt x="2014512" y="1750807"/>
                  <a:pt x="2051561" y="1693832"/>
                  <a:pt x="2081069" y="1632887"/>
                </a:cubicBezTo>
                <a:cubicBezTo>
                  <a:pt x="2100098" y="1593865"/>
                  <a:pt x="2114713" y="1556911"/>
                  <a:pt x="2126433" y="1527266"/>
                </a:cubicBezTo>
                <a:lnTo>
                  <a:pt x="2131122" y="1515683"/>
                </a:lnTo>
                <a:cubicBezTo>
                  <a:pt x="2143435" y="1485432"/>
                  <a:pt x="2153528" y="1454324"/>
                  <a:pt x="2161319" y="1422611"/>
                </a:cubicBezTo>
                <a:cubicBezTo>
                  <a:pt x="2161849" y="1420116"/>
                  <a:pt x="2163066" y="1415440"/>
                  <a:pt x="2164893" y="1408877"/>
                </a:cubicBezTo>
                <a:lnTo>
                  <a:pt x="2166333" y="1403887"/>
                </a:lnTo>
                <a:lnTo>
                  <a:pt x="2166920" y="1401695"/>
                </a:lnTo>
                <a:lnTo>
                  <a:pt x="2168249" y="1397204"/>
                </a:lnTo>
                <a:lnTo>
                  <a:pt x="2168821" y="1395269"/>
                </a:lnTo>
                <a:lnTo>
                  <a:pt x="2172126" y="1383820"/>
                </a:lnTo>
                <a:lnTo>
                  <a:pt x="2176601" y="1368964"/>
                </a:lnTo>
                <a:lnTo>
                  <a:pt x="2178751" y="1361698"/>
                </a:lnTo>
                <a:lnTo>
                  <a:pt x="2180351" y="1356517"/>
                </a:lnTo>
                <a:lnTo>
                  <a:pt x="2182553" y="1349207"/>
                </a:lnTo>
                <a:lnTo>
                  <a:pt x="2195672" y="1306928"/>
                </a:lnTo>
                <a:lnTo>
                  <a:pt x="2195710" y="1306805"/>
                </a:lnTo>
                <a:lnTo>
                  <a:pt x="2212543" y="1254188"/>
                </a:lnTo>
                <a:lnTo>
                  <a:pt x="2216697" y="1241205"/>
                </a:lnTo>
                <a:lnTo>
                  <a:pt x="2220860" y="1228916"/>
                </a:lnTo>
                <a:lnTo>
                  <a:pt x="2228358" y="1205697"/>
                </a:lnTo>
                <a:cubicBezTo>
                  <a:pt x="2240338" y="1169549"/>
                  <a:pt x="2253210" y="1131740"/>
                  <a:pt x="2266355" y="1094626"/>
                </a:cubicBezTo>
                <a:lnTo>
                  <a:pt x="2275570" y="1069349"/>
                </a:lnTo>
                <a:close/>
                <a:moveTo>
                  <a:pt x="1502581" y="1035522"/>
                </a:moveTo>
                <a:lnTo>
                  <a:pt x="1500053" y="1036440"/>
                </a:lnTo>
                <a:lnTo>
                  <a:pt x="1495425" y="1038121"/>
                </a:lnTo>
                <a:lnTo>
                  <a:pt x="1495201" y="1039295"/>
                </a:lnTo>
                <a:lnTo>
                  <a:pt x="1496413" y="1038676"/>
                </a:lnTo>
                <a:close/>
                <a:moveTo>
                  <a:pt x="1042701" y="1035322"/>
                </a:moveTo>
                <a:lnTo>
                  <a:pt x="1043343" y="1040805"/>
                </a:lnTo>
                <a:cubicBezTo>
                  <a:pt x="1044635" y="1059242"/>
                  <a:pt x="1049310" y="1077282"/>
                  <a:pt x="1057131" y="1094028"/>
                </a:cubicBezTo>
                <a:lnTo>
                  <a:pt x="1059673" y="1097851"/>
                </a:lnTo>
                <a:lnTo>
                  <a:pt x="1058232" y="1095546"/>
                </a:lnTo>
                <a:cubicBezTo>
                  <a:pt x="1050512" y="1079007"/>
                  <a:pt x="1045842" y="1061210"/>
                  <a:pt x="1044444" y="1043012"/>
                </a:cubicBezTo>
                <a:lnTo>
                  <a:pt x="1043461" y="1035829"/>
                </a:lnTo>
                <a:close/>
                <a:moveTo>
                  <a:pt x="1087408" y="1034444"/>
                </a:moveTo>
                <a:lnTo>
                  <a:pt x="1088037" y="1034731"/>
                </a:lnTo>
                <a:lnTo>
                  <a:pt x="1100754" y="1040538"/>
                </a:lnTo>
                <a:lnTo>
                  <a:pt x="1100426" y="1040253"/>
                </a:lnTo>
                <a:close/>
                <a:moveTo>
                  <a:pt x="1965552" y="1033842"/>
                </a:moveTo>
                <a:lnTo>
                  <a:pt x="1958493" y="1053716"/>
                </a:lnTo>
                <a:lnTo>
                  <a:pt x="1941562" y="1101382"/>
                </a:lnTo>
                <a:lnTo>
                  <a:pt x="1943678" y="1098973"/>
                </a:lnTo>
                <a:lnTo>
                  <a:pt x="1949065" y="1089270"/>
                </a:lnTo>
                <a:lnTo>
                  <a:pt x="1955188" y="1078241"/>
                </a:lnTo>
                <a:lnTo>
                  <a:pt x="1958825" y="1068236"/>
                </a:lnTo>
                <a:close/>
                <a:moveTo>
                  <a:pt x="1610257" y="1033158"/>
                </a:moveTo>
                <a:lnTo>
                  <a:pt x="1605244" y="1033258"/>
                </a:lnTo>
                <a:lnTo>
                  <a:pt x="1601520" y="1033333"/>
                </a:lnTo>
                <a:lnTo>
                  <a:pt x="1597810" y="1033407"/>
                </a:lnTo>
                <a:lnTo>
                  <a:pt x="1595369" y="1039521"/>
                </a:lnTo>
                <a:lnTo>
                  <a:pt x="1595183" y="1039987"/>
                </a:lnTo>
                <a:lnTo>
                  <a:pt x="1603428" y="1038987"/>
                </a:lnTo>
                <a:lnTo>
                  <a:pt x="1605349" y="1038754"/>
                </a:lnTo>
                <a:lnTo>
                  <a:pt x="1608912" y="1038322"/>
                </a:lnTo>
                <a:lnTo>
                  <a:pt x="1609127" y="1037495"/>
                </a:lnTo>
                <a:lnTo>
                  <a:pt x="1609417" y="1036382"/>
                </a:lnTo>
                <a:close/>
                <a:moveTo>
                  <a:pt x="1503966" y="1032107"/>
                </a:moveTo>
                <a:lnTo>
                  <a:pt x="1496127" y="1034447"/>
                </a:lnTo>
                <a:lnTo>
                  <a:pt x="1495861" y="1035840"/>
                </a:lnTo>
                <a:lnTo>
                  <a:pt x="1495748" y="1036429"/>
                </a:lnTo>
                <a:lnTo>
                  <a:pt x="1495634" y="1037026"/>
                </a:lnTo>
                <a:lnTo>
                  <a:pt x="1503731" y="1033342"/>
                </a:lnTo>
                <a:close/>
                <a:moveTo>
                  <a:pt x="1635232" y="1031922"/>
                </a:moveTo>
                <a:lnTo>
                  <a:pt x="1620807" y="1032946"/>
                </a:lnTo>
                <a:lnTo>
                  <a:pt x="1614935" y="1033064"/>
                </a:lnTo>
                <a:lnTo>
                  <a:pt x="1614567" y="1034475"/>
                </a:lnTo>
                <a:lnTo>
                  <a:pt x="1614351" y="1035304"/>
                </a:lnTo>
                <a:lnTo>
                  <a:pt x="1613716" y="1037739"/>
                </a:lnTo>
                <a:lnTo>
                  <a:pt x="1629356" y="1035842"/>
                </a:lnTo>
                <a:lnTo>
                  <a:pt x="1634489" y="1034812"/>
                </a:lnTo>
                <a:close/>
                <a:moveTo>
                  <a:pt x="1643886" y="1031308"/>
                </a:moveTo>
                <a:lnTo>
                  <a:pt x="1639845" y="1031595"/>
                </a:lnTo>
                <a:lnTo>
                  <a:pt x="1639683" y="1032229"/>
                </a:lnTo>
                <a:lnTo>
                  <a:pt x="1639570" y="1032671"/>
                </a:lnTo>
                <a:lnTo>
                  <a:pt x="1639267" y="1033854"/>
                </a:lnTo>
                <a:lnTo>
                  <a:pt x="1647436" y="1032215"/>
                </a:lnTo>
                <a:close/>
                <a:moveTo>
                  <a:pt x="1802406" y="1030392"/>
                </a:moveTo>
                <a:lnTo>
                  <a:pt x="1798318" y="1041775"/>
                </a:lnTo>
                <a:lnTo>
                  <a:pt x="1809021" y="1062038"/>
                </a:lnTo>
                <a:lnTo>
                  <a:pt x="1811995" y="1067668"/>
                </a:lnTo>
                <a:lnTo>
                  <a:pt x="1812570" y="1065848"/>
                </a:lnTo>
                <a:lnTo>
                  <a:pt x="1814554" y="1059568"/>
                </a:lnTo>
                <a:lnTo>
                  <a:pt x="1813571" y="1056936"/>
                </a:lnTo>
                <a:close/>
                <a:moveTo>
                  <a:pt x="1239611" y="1029750"/>
                </a:moveTo>
                <a:lnTo>
                  <a:pt x="1263442" y="1053956"/>
                </a:lnTo>
                <a:lnTo>
                  <a:pt x="1264033" y="1054276"/>
                </a:lnTo>
                <a:lnTo>
                  <a:pt x="1269577" y="1057276"/>
                </a:lnTo>
                <a:lnTo>
                  <a:pt x="1271292" y="1058204"/>
                </a:lnTo>
                <a:lnTo>
                  <a:pt x="1268922" y="1055697"/>
                </a:lnTo>
                <a:lnTo>
                  <a:pt x="1264617" y="1044617"/>
                </a:lnTo>
                <a:lnTo>
                  <a:pt x="1253862" y="1037750"/>
                </a:lnTo>
                <a:lnTo>
                  <a:pt x="1243847" y="1031355"/>
                </a:lnTo>
                <a:lnTo>
                  <a:pt x="1242818" y="1030965"/>
                </a:lnTo>
                <a:close/>
                <a:moveTo>
                  <a:pt x="1694246" y="1029227"/>
                </a:moveTo>
                <a:lnTo>
                  <a:pt x="1659690" y="1161869"/>
                </a:lnTo>
                <a:cubicBezTo>
                  <a:pt x="1651280" y="1201580"/>
                  <a:pt x="1643144" y="1244600"/>
                  <a:pt x="1635285" y="1291619"/>
                </a:cubicBezTo>
                <a:cubicBezTo>
                  <a:pt x="1628142" y="1348623"/>
                  <a:pt x="1624185" y="1405982"/>
                  <a:pt x="1623426" y="1463425"/>
                </a:cubicBezTo>
                <a:cubicBezTo>
                  <a:pt x="1619979" y="1571114"/>
                  <a:pt x="1620807" y="1661981"/>
                  <a:pt x="1625771" y="1741265"/>
                </a:cubicBezTo>
                <a:lnTo>
                  <a:pt x="1628051" y="1770190"/>
                </a:lnTo>
                <a:lnTo>
                  <a:pt x="1628226" y="1770545"/>
                </a:lnTo>
                <a:lnTo>
                  <a:pt x="1630227" y="1774589"/>
                </a:lnTo>
                <a:lnTo>
                  <a:pt x="1631924" y="1778018"/>
                </a:lnTo>
                <a:lnTo>
                  <a:pt x="1639188" y="1789997"/>
                </a:lnTo>
                <a:lnTo>
                  <a:pt x="1636661" y="1744298"/>
                </a:lnTo>
                <a:cubicBezTo>
                  <a:pt x="1633629" y="1667496"/>
                  <a:pt x="1634457" y="1580629"/>
                  <a:pt x="1639421" y="1470872"/>
                </a:cubicBezTo>
                <a:cubicBezTo>
                  <a:pt x="1640786" y="1414036"/>
                  <a:pt x="1645391" y="1357314"/>
                  <a:pt x="1653209" y="1300997"/>
                </a:cubicBezTo>
                <a:cubicBezTo>
                  <a:pt x="1659965" y="1262801"/>
                  <a:pt x="1668238" y="1218265"/>
                  <a:pt x="1677752" y="1172762"/>
                </a:cubicBezTo>
                <a:cubicBezTo>
                  <a:pt x="1682061" y="1152407"/>
                  <a:pt x="1687342" y="1129815"/>
                  <a:pt x="1693565" y="1105637"/>
                </a:cubicBezTo>
                <a:lnTo>
                  <a:pt x="1705991" y="1061271"/>
                </a:lnTo>
                <a:lnTo>
                  <a:pt x="1709850" y="1047490"/>
                </a:lnTo>
                <a:close/>
                <a:moveTo>
                  <a:pt x="1323672" y="1028288"/>
                </a:moveTo>
                <a:lnTo>
                  <a:pt x="1325717" y="1029438"/>
                </a:lnTo>
                <a:lnTo>
                  <a:pt x="1337816" y="1036241"/>
                </a:lnTo>
                <a:lnTo>
                  <a:pt x="1343086" y="1039204"/>
                </a:lnTo>
                <a:lnTo>
                  <a:pt x="1345665" y="1039654"/>
                </a:lnTo>
                <a:lnTo>
                  <a:pt x="1359049" y="1041989"/>
                </a:lnTo>
                <a:lnTo>
                  <a:pt x="1337445" y="1033622"/>
                </a:lnTo>
                <a:close/>
                <a:moveTo>
                  <a:pt x="695333" y="1027798"/>
                </a:moveTo>
                <a:lnTo>
                  <a:pt x="698900" y="1033498"/>
                </a:lnTo>
                <a:cubicBezTo>
                  <a:pt x="715590" y="1055842"/>
                  <a:pt x="735638" y="1075470"/>
                  <a:pt x="758330" y="1091685"/>
                </a:cubicBezTo>
                <a:lnTo>
                  <a:pt x="768257" y="1098580"/>
                </a:lnTo>
                <a:cubicBezTo>
                  <a:pt x="776282" y="1104665"/>
                  <a:pt x="784711" y="1110193"/>
                  <a:pt x="793491" y="1115127"/>
                </a:cubicBezTo>
                <a:cubicBezTo>
                  <a:pt x="800025" y="1118652"/>
                  <a:pt x="806852" y="1121605"/>
                  <a:pt x="813898" y="1123951"/>
                </a:cubicBezTo>
                <a:cubicBezTo>
                  <a:pt x="820890" y="1126205"/>
                  <a:pt x="827598" y="1129260"/>
                  <a:pt x="833891" y="1133051"/>
                </a:cubicBezTo>
                <a:lnTo>
                  <a:pt x="848920" y="1142290"/>
                </a:lnTo>
                <a:cubicBezTo>
                  <a:pt x="866161" y="1151605"/>
                  <a:pt x="882069" y="1163201"/>
                  <a:pt x="896215" y="1176760"/>
                </a:cubicBezTo>
                <a:cubicBezTo>
                  <a:pt x="900353" y="1178692"/>
                  <a:pt x="904489" y="1180209"/>
                  <a:pt x="908212" y="1181724"/>
                </a:cubicBezTo>
                <a:lnTo>
                  <a:pt x="941223" y="1187022"/>
                </a:lnTo>
                <a:lnTo>
                  <a:pt x="911247" y="1178140"/>
                </a:lnTo>
                <a:lnTo>
                  <a:pt x="910281" y="1178140"/>
                </a:lnTo>
                <a:cubicBezTo>
                  <a:pt x="906581" y="1176328"/>
                  <a:pt x="902990" y="1174302"/>
                  <a:pt x="899525" y="1172073"/>
                </a:cubicBezTo>
                <a:cubicBezTo>
                  <a:pt x="888771" y="1153320"/>
                  <a:pt x="865881" y="1138841"/>
                  <a:pt x="845751" y="1126156"/>
                </a:cubicBezTo>
                <a:lnTo>
                  <a:pt x="841476" y="1123400"/>
                </a:lnTo>
                <a:cubicBezTo>
                  <a:pt x="835599" y="1120086"/>
                  <a:pt x="829138" y="1117932"/>
                  <a:pt x="822448" y="1117056"/>
                </a:cubicBezTo>
                <a:cubicBezTo>
                  <a:pt x="815385" y="1115918"/>
                  <a:pt x="808456" y="1114071"/>
                  <a:pt x="801765" y="1111541"/>
                </a:cubicBezTo>
                <a:cubicBezTo>
                  <a:pt x="792244" y="1107635"/>
                  <a:pt x="783025" y="1103026"/>
                  <a:pt x="774188" y="1097752"/>
                </a:cubicBezTo>
                <a:lnTo>
                  <a:pt x="763294" y="1089341"/>
                </a:lnTo>
                <a:cubicBezTo>
                  <a:pt x="737955" y="1074021"/>
                  <a:pt x="715620" y="1054209"/>
                  <a:pt x="697386" y="1030878"/>
                </a:cubicBezTo>
                <a:close/>
                <a:moveTo>
                  <a:pt x="1321830" y="1027430"/>
                </a:moveTo>
                <a:lnTo>
                  <a:pt x="1321925" y="1027512"/>
                </a:lnTo>
                <a:lnTo>
                  <a:pt x="1322130" y="1027691"/>
                </a:lnTo>
                <a:lnTo>
                  <a:pt x="1323668" y="1028286"/>
                </a:lnTo>
                <a:lnTo>
                  <a:pt x="1322145" y="1027430"/>
                </a:lnTo>
                <a:close/>
                <a:moveTo>
                  <a:pt x="1002738" y="1027329"/>
                </a:moveTo>
                <a:lnTo>
                  <a:pt x="1002665" y="1027706"/>
                </a:lnTo>
                <a:lnTo>
                  <a:pt x="1002687" y="1029495"/>
                </a:lnTo>
                <a:lnTo>
                  <a:pt x="1002689" y="1029420"/>
                </a:lnTo>
                <a:lnTo>
                  <a:pt x="1002720" y="1028119"/>
                </a:lnTo>
                <a:close/>
                <a:moveTo>
                  <a:pt x="722988" y="1027309"/>
                </a:moveTo>
                <a:lnTo>
                  <a:pt x="737277" y="1039506"/>
                </a:lnTo>
                <a:lnTo>
                  <a:pt x="742412" y="1043889"/>
                </a:lnTo>
                <a:cubicBezTo>
                  <a:pt x="755914" y="1052782"/>
                  <a:pt x="770517" y="1060004"/>
                  <a:pt x="785907" y="1065350"/>
                </a:cubicBezTo>
                <a:cubicBezTo>
                  <a:pt x="796525" y="1068520"/>
                  <a:pt x="806453" y="1070726"/>
                  <a:pt x="815278" y="1072657"/>
                </a:cubicBezTo>
                <a:cubicBezTo>
                  <a:pt x="820379" y="1073760"/>
                  <a:pt x="825343" y="1074726"/>
                  <a:pt x="830031" y="1075966"/>
                </a:cubicBezTo>
                <a:cubicBezTo>
                  <a:pt x="836310" y="1074921"/>
                  <a:pt x="842490" y="1073352"/>
                  <a:pt x="848508" y="1071278"/>
                </a:cubicBezTo>
                <a:cubicBezTo>
                  <a:pt x="855468" y="1067476"/>
                  <a:pt x="863885" y="1067476"/>
                  <a:pt x="870845" y="1071278"/>
                </a:cubicBezTo>
                <a:cubicBezTo>
                  <a:pt x="900767" y="1090444"/>
                  <a:pt x="917588" y="1112643"/>
                  <a:pt x="920898" y="1140220"/>
                </a:cubicBezTo>
                <a:cubicBezTo>
                  <a:pt x="923052" y="1143052"/>
                  <a:pt x="925353" y="1145766"/>
                  <a:pt x="927793" y="1148356"/>
                </a:cubicBezTo>
                <a:lnTo>
                  <a:pt x="929171" y="1150011"/>
                </a:lnTo>
                <a:cubicBezTo>
                  <a:pt x="936357" y="1157836"/>
                  <a:pt x="944574" y="1164569"/>
                  <a:pt x="953556" y="1170046"/>
                </a:cubicBezTo>
                <a:lnTo>
                  <a:pt x="970659" y="1177427"/>
                </a:lnTo>
                <a:lnTo>
                  <a:pt x="952840" y="1167560"/>
                </a:lnTo>
                <a:cubicBezTo>
                  <a:pt x="944247" y="1161035"/>
                  <a:pt x="936590" y="1153278"/>
                  <a:pt x="930136" y="1144493"/>
                </a:cubicBezTo>
                <a:lnTo>
                  <a:pt x="929033" y="1142976"/>
                </a:lnTo>
                <a:cubicBezTo>
                  <a:pt x="926827" y="1139668"/>
                  <a:pt x="924344" y="1136359"/>
                  <a:pt x="922275" y="1132636"/>
                </a:cubicBezTo>
                <a:cubicBezTo>
                  <a:pt x="920278" y="1102919"/>
                  <a:pt x="903427" y="1076215"/>
                  <a:pt x="877463" y="1061625"/>
                </a:cubicBezTo>
                <a:cubicBezTo>
                  <a:pt x="872776" y="1058590"/>
                  <a:pt x="869466" y="1059970"/>
                  <a:pt x="861745" y="1063831"/>
                </a:cubicBezTo>
                <a:cubicBezTo>
                  <a:pt x="854818" y="1067576"/>
                  <a:pt x="847454" y="1070446"/>
                  <a:pt x="839821" y="1072379"/>
                </a:cubicBezTo>
                <a:lnTo>
                  <a:pt x="838855" y="1072379"/>
                </a:lnTo>
                <a:lnTo>
                  <a:pt x="826307" y="1070587"/>
                </a:lnTo>
                <a:cubicBezTo>
                  <a:pt x="814684" y="1069281"/>
                  <a:pt x="803134" y="1067395"/>
                  <a:pt x="791699" y="1064934"/>
                </a:cubicBezTo>
                <a:cubicBezTo>
                  <a:pt x="775030" y="1060191"/>
                  <a:pt x="759140" y="1053275"/>
                  <a:pt x="744418" y="1044419"/>
                </a:cubicBezTo>
                <a:lnTo>
                  <a:pt x="742000" y="1042488"/>
                </a:lnTo>
                <a:lnTo>
                  <a:pt x="736467" y="1038070"/>
                </a:lnTo>
                <a:close/>
                <a:moveTo>
                  <a:pt x="1912819" y="1027084"/>
                </a:moveTo>
                <a:lnTo>
                  <a:pt x="1904546" y="1049767"/>
                </a:lnTo>
                <a:lnTo>
                  <a:pt x="1904316" y="1057337"/>
                </a:lnTo>
                <a:lnTo>
                  <a:pt x="1904726" y="1065670"/>
                </a:lnTo>
                <a:lnTo>
                  <a:pt x="1903967" y="1068811"/>
                </a:lnTo>
                <a:lnTo>
                  <a:pt x="1903800" y="1074308"/>
                </a:lnTo>
                <a:lnTo>
                  <a:pt x="1903628" y="1079998"/>
                </a:lnTo>
                <a:lnTo>
                  <a:pt x="1898811" y="1093615"/>
                </a:lnTo>
                <a:lnTo>
                  <a:pt x="1896197" y="1101003"/>
                </a:lnTo>
                <a:lnTo>
                  <a:pt x="1896197" y="1101004"/>
                </a:lnTo>
                <a:lnTo>
                  <a:pt x="1886924" y="1106345"/>
                </a:lnTo>
                <a:lnTo>
                  <a:pt x="1885434" y="1107203"/>
                </a:lnTo>
                <a:lnTo>
                  <a:pt x="1885284" y="1107672"/>
                </a:lnTo>
                <a:lnTo>
                  <a:pt x="1885191" y="1107963"/>
                </a:lnTo>
                <a:lnTo>
                  <a:pt x="1884974" y="1108640"/>
                </a:lnTo>
                <a:lnTo>
                  <a:pt x="1884995" y="1108644"/>
                </a:lnTo>
                <a:cubicBezTo>
                  <a:pt x="1891269" y="1108959"/>
                  <a:pt x="1897378" y="1106606"/>
                  <a:pt x="1901818" y="1102163"/>
                </a:cubicBezTo>
                <a:cubicBezTo>
                  <a:pt x="1908712" y="1095269"/>
                  <a:pt x="1911814" y="1082928"/>
                  <a:pt x="1913003" y="1066192"/>
                </a:cubicBezTo>
                <a:lnTo>
                  <a:pt x="1912935" y="1051801"/>
                </a:lnTo>
                <a:lnTo>
                  <a:pt x="1912883" y="1040791"/>
                </a:lnTo>
                <a:close/>
                <a:moveTo>
                  <a:pt x="1346115" y="1026438"/>
                </a:moveTo>
                <a:lnTo>
                  <a:pt x="1362832" y="1032368"/>
                </a:lnTo>
                <a:lnTo>
                  <a:pt x="1373867" y="1036283"/>
                </a:lnTo>
                <a:lnTo>
                  <a:pt x="1357701" y="1028298"/>
                </a:lnTo>
                <a:close/>
                <a:moveTo>
                  <a:pt x="1401734" y="1025911"/>
                </a:moveTo>
                <a:lnTo>
                  <a:pt x="1402510" y="1026195"/>
                </a:lnTo>
                <a:lnTo>
                  <a:pt x="1402618" y="1026232"/>
                </a:lnTo>
                <a:lnTo>
                  <a:pt x="1407607" y="1027914"/>
                </a:lnTo>
                <a:lnTo>
                  <a:pt x="1410840" y="1027863"/>
                </a:lnTo>
                <a:lnTo>
                  <a:pt x="1419160" y="1027730"/>
                </a:lnTo>
                <a:lnTo>
                  <a:pt x="1419203" y="1027723"/>
                </a:lnTo>
                <a:lnTo>
                  <a:pt x="1407407" y="1026500"/>
                </a:lnTo>
                <a:close/>
                <a:moveTo>
                  <a:pt x="1641584" y="1025488"/>
                </a:moveTo>
                <a:lnTo>
                  <a:pt x="1641097" y="1027129"/>
                </a:lnTo>
                <a:lnTo>
                  <a:pt x="1644748" y="1026896"/>
                </a:lnTo>
                <a:lnTo>
                  <a:pt x="1644915" y="1026955"/>
                </a:lnTo>
                <a:lnTo>
                  <a:pt x="1645490" y="1027156"/>
                </a:lnTo>
                <a:lnTo>
                  <a:pt x="1647474" y="1027854"/>
                </a:lnTo>
                <a:lnTo>
                  <a:pt x="1642896" y="1026015"/>
                </a:lnTo>
                <a:close/>
                <a:moveTo>
                  <a:pt x="1118046" y="1025409"/>
                </a:moveTo>
                <a:lnTo>
                  <a:pt x="1117799" y="1026050"/>
                </a:lnTo>
                <a:lnTo>
                  <a:pt x="1120847" y="1030483"/>
                </a:lnTo>
                <a:lnTo>
                  <a:pt x="1119545" y="1028124"/>
                </a:lnTo>
                <a:close/>
                <a:moveTo>
                  <a:pt x="1226508" y="1024785"/>
                </a:moveTo>
                <a:lnTo>
                  <a:pt x="1235224" y="1034664"/>
                </a:lnTo>
                <a:lnTo>
                  <a:pt x="1230124" y="1026155"/>
                </a:lnTo>
                <a:lnTo>
                  <a:pt x="1229623" y="1025965"/>
                </a:lnTo>
                <a:close/>
                <a:moveTo>
                  <a:pt x="1695715" y="1023586"/>
                </a:moveTo>
                <a:lnTo>
                  <a:pt x="1695672" y="1023752"/>
                </a:lnTo>
                <a:lnTo>
                  <a:pt x="1695589" y="1024068"/>
                </a:lnTo>
                <a:lnTo>
                  <a:pt x="1695572" y="1024134"/>
                </a:lnTo>
                <a:lnTo>
                  <a:pt x="1700350" y="1029729"/>
                </a:lnTo>
                <a:close/>
                <a:moveTo>
                  <a:pt x="880104" y="1023300"/>
                </a:moveTo>
                <a:lnTo>
                  <a:pt x="826997" y="1031291"/>
                </a:lnTo>
                <a:lnTo>
                  <a:pt x="796388" y="1027585"/>
                </a:lnTo>
                <a:lnTo>
                  <a:pt x="819690" y="1033361"/>
                </a:lnTo>
                <a:cubicBezTo>
                  <a:pt x="838250" y="1034947"/>
                  <a:pt x="856942" y="1033126"/>
                  <a:pt x="874845" y="1027983"/>
                </a:cubicBezTo>
                <a:close/>
                <a:moveTo>
                  <a:pt x="1617484" y="1023297"/>
                </a:moveTo>
                <a:lnTo>
                  <a:pt x="1616103" y="1028590"/>
                </a:lnTo>
                <a:lnTo>
                  <a:pt x="1619153" y="1028533"/>
                </a:lnTo>
                <a:lnTo>
                  <a:pt x="1636427" y="1027428"/>
                </a:lnTo>
                <a:lnTo>
                  <a:pt x="1636895" y="1025854"/>
                </a:lnTo>
                <a:lnTo>
                  <a:pt x="1637223" y="1024753"/>
                </a:lnTo>
                <a:lnTo>
                  <a:pt x="1637369" y="1024263"/>
                </a:lnTo>
                <a:close/>
                <a:moveTo>
                  <a:pt x="1830528" y="1023139"/>
                </a:moveTo>
                <a:lnTo>
                  <a:pt x="1829389" y="1026281"/>
                </a:lnTo>
                <a:lnTo>
                  <a:pt x="1829280" y="1026582"/>
                </a:lnTo>
                <a:lnTo>
                  <a:pt x="1828340" y="1029175"/>
                </a:lnTo>
                <a:lnTo>
                  <a:pt x="1827723" y="1031132"/>
                </a:lnTo>
                <a:lnTo>
                  <a:pt x="1826943" y="1033606"/>
                </a:lnTo>
                <a:lnTo>
                  <a:pt x="1825227" y="1039046"/>
                </a:lnTo>
                <a:lnTo>
                  <a:pt x="1828600" y="1048664"/>
                </a:lnTo>
                <a:lnTo>
                  <a:pt x="1837423" y="1072911"/>
                </a:lnTo>
                <a:lnTo>
                  <a:pt x="1837930" y="1071484"/>
                </a:lnTo>
                <a:lnTo>
                  <a:pt x="1841508" y="1061413"/>
                </a:lnTo>
                <a:lnTo>
                  <a:pt x="1836184" y="1043147"/>
                </a:lnTo>
                <a:close/>
                <a:moveTo>
                  <a:pt x="1210377" y="1022994"/>
                </a:moveTo>
                <a:lnTo>
                  <a:pt x="1212768" y="1030733"/>
                </a:lnTo>
                <a:lnTo>
                  <a:pt x="1214679" y="1036919"/>
                </a:lnTo>
                <a:lnTo>
                  <a:pt x="1216387" y="1037598"/>
                </a:lnTo>
                <a:lnTo>
                  <a:pt x="1218179" y="1038310"/>
                </a:lnTo>
                <a:lnTo>
                  <a:pt x="1213750" y="1029615"/>
                </a:lnTo>
                <a:close/>
                <a:moveTo>
                  <a:pt x="1602105" y="1022489"/>
                </a:moveTo>
                <a:lnTo>
                  <a:pt x="1602106" y="1022584"/>
                </a:lnTo>
                <a:lnTo>
                  <a:pt x="1602106" y="1022644"/>
                </a:lnTo>
                <a:lnTo>
                  <a:pt x="1600809" y="1025893"/>
                </a:lnTo>
                <a:lnTo>
                  <a:pt x="1599609" y="1028899"/>
                </a:lnTo>
                <a:lnTo>
                  <a:pt x="1602402" y="1028847"/>
                </a:lnTo>
                <a:lnTo>
                  <a:pt x="1611425" y="1028678"/>
                </a:lnTo>
                <a:lnTo>
                  <a:pt x="1612391" y="1024970"/>
                </a:lnTo>
                <a:lnTo>
                  <a:pt x="1612785" y="1023457"/>
                </a:lnTo>
                <a:lnTo>
                  <a:pt x="1612885" y="1023074"/>
                </a:lnTo>
                <a:lnTo>
                  <a:pt x="1606051" y="1022742"/>
                </a:lnTo>
                <a:close/>
                <a:moveTo>
                  <a:pt x="1323259" y="1022279"/>
                </a:moveTo>
                <a:lnTo>
                  <a:pt x="1340206" y="1031816"/>
                </a:lnTo>
                <a:lnTo>
                  <a:pt x="1341782" y="1032703"/>
                </a:lnTo>
                <a:lnTo>
                  <a:pt x="1377800" y="1045261"/>
                </a:lnTo>
                <a:lnTo>
                  <a:pt x="1388608" y="1047147"/>
                </a:lnTo>
                <a:lnTo>
                  <a:pt x="1404337" y="1050013"/>
                </a:lnTo>
                <a:lnTo>
                  <a:pt x="1413057" y="1050537"/>
                </a:lnTo>
                <a:lnTo>
                  <a:pt x="1420363" y="1050975"/>
                </a:lnTo>
                <a:lnTo>
                  <a:pt x="1434550" y="1051827"/>
                </a:lnTo>
                <a:lnTo>
                  <a:pt x="1422690" y="1047813"/>
                </a:lnTo>
                <a:lnTo>
                  <a:pt x="1390124" y="1046596"/>
                </a:lnTo>
                <a:cubicBezTo>
                  <a:pt x="1371239" y="1042202"/>
                  <a:pt x="1352949" y="1035770"/>
                  <a:pt x="1335564" y="1027448"/>
                </a:cubicBezTo>
                <a:lnTo>
                  <a:pt x="1329687" y="1023801"/>
                </a:lnTo>
                <a:lnTo>
                  <a:pt x="1329652" y="1023795"/>
                </a:lnTo>
                <a:lnTo>
                  <a:pt x="1329593" y="1023785"/>
                </a:lnTo>
                <a:close/>
                <a:moveTo>
                  <a:pt x="1093292" y="1021760"/>
                </a:moveTo>
                <a:lnTo>
                  <a:pt x="1095893" y="1022952"/>
                </a:lnTo>
                <a:lnTo>
                  <a:pt x="1110072" y="1029450"/>
                </a:lnTo>
                <a:lnTo>
                  <a:pt x="1109801" y="1029084"/>
                </a:lnTo>
                <a:close/>
                <a:moveTo>
                  <a:pt x="1642972" y="1020812"/>
                </a:moveTo>
                <a:lnTo>
                  <a:pt x="1642816" y="1021337"/>
                </a:lnTo>
                <a:lnTo>
                  <a:pt x="1653329" y="1026238"/>
                </a:lnTo>
                <a:lnTo>
                  <a:pt x="1653323" y="1026102"/>
                </a:lnTo>
                <a:lnTo>
                  <a:pt x="1644453" y="1021569"/>
                </a:lnTo>
                <a:close/>
                <a:moveTo>
                  <a:pt x="1464171" y="1020476"/>
                </a:moveTo>
                <a:lnTo>
                  <a:pt x="1464107" y="1020478"/>
                </a:lnTo>
                <a:lnTo>
                  <a:pt x="1464109" y="1020478"/>
                </a:lnTo>
                <a:lnTo>
                  <a:pt x="1464142" y="1020484"/>
                </a:lnTo>
                <a:lnTo>
                  <a:pt x="1464158" y="1020479"/>
                </a:lnTo>
                <a:lnTo>
                  <a:pt x="1464160" y="1020479"/>
                </a:lnTo>
                <a:close/>
                <a:moveTo>
                  <a:pt x="1397583" y="1020334"/>
                </a:moveTo>
                <a:lnTo>
                  <a:pt x="1399638" y="1021087"/>
                </a:lnTo>
                <a:lnTo>
                  <a:pt x="1431439" y="1024364"/>
                </a:lnTo>
                <a:lnTo>
                  <a:pt x="1428937" y="1023569"/>
                </a:lnTo>
                <a:lnTo>
                  <a:pt x="1423246" y="1021760"/>
                </a:lnTo>
                <a:lnTo>
                  <a:pt x="1421676" y="1021672"/>
                </a:lnTo>
                <a:lnTo>
                  <a:pt x="1420501" y="1021892"/>
                </a:lnTo>
                <a:lnTo>
                  <a:pt x="1419272" y="1022122"/>
                </a:lnTo>
                <a:lnTo>
                  <a:pt x="1404516" y="1020719"/>
                </a:lnTo>
                <a:close/>
                <a:moveTo>
                  <a:pt x="1751194" y="1019528"/>
                </a:moveTo>
                <a:lnTo>
                  <a:pt x="1750163" y="1022435"/>
                </a:lnTo>
                <a:lnTo>
                  <a:pt x="1750962" y="1023422"/>
                </a:lnTo>
                <a:lnTo>
                  <a:pt x="1752261" y="1025025"/>
                </a:lnTo>
                <a:lnTo>
                  <a:pt x="1764220" y="1038065"/>
                </a:lnTo>
                <a:lnTo>
                  <a:pt x="1756610" y="1027235"/>
                </a:lnTo>
                <a:close/>
                <a:moveTo>
                  <a:pt x="1008032" y="1017213"/>
                </a:moveTo>
                <a:lnTo>
                  <a:pt x="1007490" y="1019708"/>
                </a:lnTo>
                <a:lnTo>
                  <a:pt x="1007368" y="1032550"/>
                </a:lnTo>
                <a:close/>
                <a:moveTo>
                  <a:pt x="1780910" y="1016856"/>
                </a:moveTo>
                <a:lnTo>
                  <a:pt x="1778368" y="1024138"/>
                </a:lnTo>
                <a:lnTo>
                  <a:pt x="1776887" y="1028378"/>
                </a:lnTo>
                <a:lnTo>
                  <a:pt x="1777769" y="1029898"/>
                </a:lnTo>
                <a:lnTo>
                  <a:pt x="1778184" y="1030614"/>
                </a:lnTo>
                <a:lnTo>
                  <a:pt x="1791006" y="1050988"/>
                </a:lnTo>
                <a:lnTo>
                  <a:pt x="1793872" y="1043004"/>
                </a:lnTo>
                <a:lnTo>
                  <a:pt x="1793904" y="1042916"/>
                </a:lnTo>
                <a:close/>
                <a:moveTo>
                  <a:pt x="1862525" y="1016465"/>
                </a:moveTo>
                <a:lnTo>
                  <a:pt x="1854782" y="1038316"/>
                </a:lnTo>
                <a:lnTo>
                  <a:pt x="1856378" y="1045635"/>
                </a:lnTo>
                <a:lnTo>
                  <a:pt x="1862657" y="1074431"/>
                </a:lnTo>
                <a:lnTo>
                  <a:pt x="1862318" y="1078235"/>
                </a:lnTo>
                <a:lnTo>
                  <a:pt x="1862139" y="1080244"/>
                </a:lnTo>
                <a:lnTo>
                  <a:pt x="1862121" y="1080445"/>
                </a:lnTo>
                <a:lnTo>
                  <a:pt x="1862110" y="1080566"/>
                </a:lnTo>
                <a:lnTo>
                  <a:pt x="1865227" y="1070934"/>
                </a:lnTo>
                <a:lnTo>
                  <a:pt x="1869275" y="1058422"/>
                </a:lnTo>
                <a:lnTo>
                  <a:pt x="1864312" y="1027291"/>
                </a:lnTo>
                <a:close/>
                <a:moveTo>
                  <a:pt x="1101191" y="1016316"/>
                </a:moveTo>
                <a:lnTo>
                  <a:pt x="1110104" y="1020408"/>
                </a:lnTo>
                <a:lnTo>
                  <a:pt x="1117044" y="1023595"/>
                </a:lnTo>
                <a:lnTo>
                  <a:pt x="1116541" y="1022684"/>
                </a:lnTo>
                <a:close/>
                <a:moveTo>
                  <a:pt x="702859" y="1016121"/>
                </a:moveTo>
                <a:lnTo>
                  <a:pt x="704279" y="1018053"/>
                </a:lnTo>
                <a:cubicBezTo>
                  <a:pt x="724835" y="1041620"/>
                  <a:pt x="750487" y="1060199"/>
                  <a:pt x="779289" y="1072380"/>
                </a:cubicBezTo>
                <a:cubicBezTo>
                  <a:pt x="788252" y="1075690"/>
                  <a:pt x="796386" y="1078171"/>
                  <a:pt x="804385" y="1080654"/>
                </a:cubicBezTo>
                <a:cubicBezTo>
                  <a:pt x="812381" y="1083135"/>
                  <a:pt x="815829" y="1084238"/>
                  <a:pt x="821206" y="1086169"/>
                </a:cubicBezTo>
                <a:cubicBezTo>
                  <a:pt x="826661" y="1085891"/>
                  <a:pt x="832093" y="1085293"/>
                  <a:pt x="837477" y="1084377"/>
                </a:cubicBezTo>
                <a:cubicBezTo>
                  <a:pt x="845666" y="1081958"/>
                  <a:pt x="854488" y="1083004"/>
                  <a:pt x="861883" y="1087272"/>
                </a:cubicBezTo>
                <a:cubicBezTo>
                  <a:pt x="883118" y="1101061"/>
                  <a:pt x="908212" y="1119951"/>
                  <a:pt x="915107" y="1149320"/>
                </a:cubicBezTo>
                <a:cubicBezTo>
                  <a:pt x="917588" y="1151940"/>
                  <a:pt x="920209" y="1154284"/>
                  <a:pt x="922690" y="1156490"/>
                </a:cubicBezTo>
                <a:lnTo>
                  <a:pt x="924207" y="1157869"/>
                </a:lnTo>
                <a:lnTo>
                  <a:pt x="950044" y="1175138"/>
                </a:lnTo>
                <a:lnTo>
                  <a:pt x="964880" y="1180355"/>
                </a:lnTo>
                <a:lnTo>
                  <a:pt x="948859" y="1172830"/>
                </a:lnTo>
                <a:cubicBezTo>
                  <a:pt x="940259" y="1167313"/>
                  <a:pt x="932381" y="1160670"/>
                  <a:pt x="925447" y="1153045"/>
                </a:cubicBezTo>
                <a:lnTo>
                  <a:pt x="924069" y="1151528"/>
                </a:lnTo>
                <a:cubicBezTo>
                  <a:pt x="921413" y="1148689"/>
                  <a:pt x="918926" y="1145697"/>
                  <a:pt x="916623" y="1142564"/>
                </a:cubicBezTo>
                <a:cubicBezTo>
                  <a:pt x="913176" y="1115540"/>
                  <a:pt x="897456" y="1094167"/>
                  <a:pt x="868639" y="1075552"/>
                </a:cubicBezTo>
                <a:cubicBezTo>
                  <a:pt x="862848" y="1071967"/>
                  <a:pt x="858436" y="1073346"/>
                  <a:pt x="850438" y="1075552"/>
                </a:cubicBezTo>
                <a:cubicBezTo>
                  <a:pt x="844003" y="1077679"/>
                  <a:pt x="837409" y="1079292"/>
                  <a:pt x="830721" y="1080379"/>
                </a:cubicBezTo>
                <a:lnTo>
                  <a:pt x="829756" y="1080379"/>
                </a:lnTo>
                <a:lnTo>
                  <a:pt x="814726" y="1076930"/>
                </a:lnTo>
                <a:cubicBezTo>
                  <a:pt x="805902" y="1075001"/>
                  <a:pt x="795835" y="1072932"/>
                  <a:pt x="784943" y="1069623"/>
                </a:cubicBezTo>
                <a:cubicBezTo>
                  <a:pt x="769113" y="1064212"/>
                  <a:pt x="754086" y="1056861"/>
                  <a:pt x="740189" y="1047782"/>
                </a:cubicBezTo>
                <a:lnTo>
                  <a:pt x="718852" y="1029685"/>
                </a:lnTo>
                <a:close/>
                <a:moveTo>
                  <a:pt x="1644460" y="1015800"/>
                </a:moveTo>
                <a:lnTo>
                  <a:pt x="1644312" y="1016298"/>
                </a:lnTo>
                <a:lnTo>
                  <a:pt x="1644285" y="1016388"/>
                </a:lnTo>
                <a:lnTo>
                  <a:pt x="1644229" y="1016577"/>
                </a:lnTo>
                <a:lnTo>
                  <a:pt x="1653105" y="1021401"/>
                </a:lnTo>
                <a:lnTo>
                  <a:pt x="1653088" y="1021035"/>
                </a:lnTo>
                <a:lnTo>
                  <a:pt x="1653083" y="1020930"/>
                </a:lnTo>
                <a:lnTo>
                  <a:pt x="1650043" y="1019122"/>
                </a:lnTo>
                <a:lnTo>
                  <a:pt x="1648593" y="1018259"/>
                </a:lnTo>
                <a:close/>
                <a:moveTo>
                  <a:pt x="1689592" y="1015471"/>
                </a:moveTo>
                <a:lnTo>
                  <a:pt x="1689918" y="1016075"/>
                </a:lnTo>
                <a:lnTo>
                  <a:pt x="1690634" y="1017399"/>
                </a:lnTo>
                <a:lnTo>
                  <a:pt x="1691948" y="1019828"/>
                </a:lnTo>
                <a:lnTo>
                  <a:pt x="1692188" y="1018912"/>
                </a:lnTo>
                <a:lnTo>
                  <a:pt x="1691527" y="1018036"/>
                </a:lnTo>
                <a:lnTo>
                  <a:pt x="1691253" y="1017673"/>
                </a:lnTo>
                <a:close/>
                <a:moveTo>
                  <a:pt x="1944685" y="1014769"/>
                </a:moveTo>
                <a:lnTo>
                  <a:pt x="1935546" y="1039968"/>
                </a:lnTo>
                <a:lnTo>
                  <a:pt x="1935520" y="1041023"/>
                </a:lnTo>
                <a:lnTo>
                  <a:pt x="1935494" y="1042102"/>
                </a:lnTo>
                <a:lnTo>
                  <a:pt x="1935476" y="1042245"/>
                </a:lnTo>
                <a:lnTo>
                  <a:pt x="1934988" y="1046097"/>
                </a:lnTo>
                <a:lnTo>
                  <a:pt x="1930550" y="1081102"/>
                </a:lnTo>
                <a:lnTo>
                  <a:pt x="1923650" y="1095216"/>
                </a:lnTo>
                <a:lnTo>
                  <a:pt x="1919079" y="1104564"/>
                </a:lnTo>
                <a:lnTo>
                  <a:pt x="1918030" y="1106710"/>
                </a:lnTo>
                <a:lnTo>
                  <a:pt x="1911448" y="1109366"/>
                </a:lnTo>
                <a:lnTo>
                  <a:pt x="1911320" y="1109766"/>
                </a:lnTo>
                <a:lnTo>
                  <a:pt x="1911259" y="1109955"/>
                </a:lnTo>
                <a:lnTo>
                  <a:pt x="1911153" y="1110285"/>
                </a:lnTo>
                <a:lnTo>
                  <a:pt x="1916186" y="1108238"/>
                </a:lnTo>
                <a:lnTo>
                  <a:pt x="1924668" y="1104787"/>
                </a:lnTo>
                <a:lnTo>
                  <a:pt x="1936298" y="1086969"/>
                </a:lnTo>
                <a:lnTo>
                  <a:pt x="1941030" y="1077734"/>
                </a:lnTo>
                <a:lnTo>
                  <a:pt x="1948561" y="1033995"/>
                </a:lnTo>
                <a:lnTo>
                  <a:pt x="1949689" y="1015352"/>
                </a:lnTo>
                <a:lnTo>
                  <a:pt x="1947457" y="1015092"/>
                </a:lnTo>
                <a:close/>
                <a:moveTo>
                  <a:pt x="1472952" y="1014730"/>
                </a:moveTo>
                <a:lnTo>
                  <a:pt x="1472734" y="1015848"/>
                </a:lnTo>
                <a:lnTo>
                  <a:pt x="1474391" y="1015795"/>
                </a:lnTo>
                <a:lnTo>
                  <a:pt x="1475212" y="1015769"/>
                </a:lnTo>
                <a:lnTo>
                  <a:pt x="1475671" y="1015754"/>
                </a:lnTo>
                <a:lnTo>
                  <a:pt x="1477534" y="1014824"/>
                </a:lnTo>
                <a:lnTo>
                  <a:pt x="1477233" y="1014818"/>
                </a:lnTo>
                <a:lnTo>
                  <a:pt x="1476378" y="1014800"/>
                </a:lnTo>
                <a:close/>
                <a:moveTo>
                  <a:pt x="904489" y="1014469"/>
                </a:moveTo>
                <a:cubicBezTo>
                  <a:pt x="902146" y="1012952"/>
                  <a:pt x="900905" y="1014469"/>
                  <a:pt x="895113" y="1020122"/>
                </a:cubicBezTo>
                <a:lnTo>
                  <a:pt x="878299" y="1033490"/>
                </a:lnTo>
                <a:lnTo>
                  <a:pt x="882152" y="1030877"/>
                </a:lnTo>
                <a:cubicBezTo>
                  <a:pt x="888081" y="1025637"/>
                  <a:pt x="892631" y="1021501"/>
                  <a:pt x="899112" y="1025499"/>
                </a:cubicBezTo>
                <a:cubicBezTo>
                  <a:pt x="927869" y="1044411"/>
                  <a:pt x="943544" y="1077893"/>
                  <a:pt x="939651" y="1112091"/>
                </a:cubicBezTo>
                <a:cubicBezTo>
                  <a:pt x="941134" y="1116269"/>
                  <a:pt x="942838" y="1120364"/>
                  <a:pt x="944753" y="1124363"/>
                </a:cubicBezTo>
                <a:lnTo>
                  <a:pt x="944753" y="1125603"/>
                </a:lnTo>
                <a:cubicBezTo>
                  <a:pt x="949694" y="1136365"/>
                  <a:pt x="956396" y="1146123"/>
                  <a:pt x="964510" y="1154517"/>
                </a:cubicBezTo>
                <a:lnTo>
                  <a:pt x="981822" y="1167228"/>
                </a:lnTo>
                <a:lnTo>
                  <a:pt x="977010" y="1163161"/>
                </a:lnTo>
                <a:lnTo>
                  <a:pt x="963041" y="1151357"/>
                </a:lnTo>
                <a:lnTo>
                  <a:pt x="963041" y="1151356"/>
                </a:lnTo>
                <a:cubicBezTo>
                  <a:pt x="955058" y="1141763"/>
                  <a:pt x="948747" y="1130780"/>
                  <a:pt x="944477" y="1118848"/>
                </a:cubicBezTo>
                <a:cubicBezTo>
                  <a:pt x="942601" y="1113881"/>
                  <a:pt x="940991" y="1108818"/>
                  <a:pt x="939651" y="1103681"/>
                </a:cubicBezTo>
                <a:lnTo>
                  <a:pt x="939651" y="1102853"/>
                </a:lnTo>
                <a:cubicBezTo>
                  <a:pt x="946958" y="1044666"/>
                  <a:pt x="912073" y="1019019"/>
                  <a:pt x="904489" y="1014469"/>
                </a:cubicBezTo>
                <a:close/>
                <a:moveTo>
                  <a:pt x="1065255" y="1014365"/>
                </a:moveTo>
                <a:lnTo>
                  <a:pt x="1073190" y="1017997"/>
                </a:lnTo>
                <a:lnTo>
                  <a:pt x="1073944" y="1018342"/>
                </a:lnTo>
                <a:lnTo>
                  <a:pt x="1084259" y="1022794"/>
                </a:lnTo>
                <a:lnTo>
                  <a:pt x="1107206" y="1032698"/>
                </a:lnTo>
                <a:lnTo>
                  <a:pt x="1107182" y="1032670"/>
                </a:lnTo>
                <a:close/>
                <a:moveTo>
                  <a:pt x="1461280" y="1014262"/>
                </a:moveTo>
                <a:lnTo>
                  <a:pt x="1457253" y="1015015"/>
                </a:lnTo>
                <a:lnTo>
                  <a:pt x="1461037" y="1015583"/>
                </a:lnTo>
                <a:lnTo>
                  <a:pt x="1462291" y="1015771"/>
                </a:lnTo>
                <a:lnTo>
                  <a:pt x="1464537" y="1016108"/>
                </a:lnTo>
                <a:lnTo>
                  <a:pt x="1465079" y="1016091"/>
                </a:lnTo>
                <a:lnTo>
                  <a:pt x="1466405" y="1016048"/>
                </a:lnTo>
                <a:lnTo>
                  <a:pt x="1467952" y="1015999"/>
                </a:lnTo>
                <a:lnTo>
                  <a:pt x="1468201" y="1014745"/>
                </a:lnTo>
                <a:lnTo>
                  <a:pt x="1468223" y="1014632"/>
                </a:lnTo>
                <a:lnTo>
                  <a:pt x="1462800" y="1014521"/>
                </a:lnTo>
                <a:close/>
                <a:moveTo>
                  <a:pt x="1936181" y="1013777"/>
                </a:moveTo>
                <a:lnTo>
                  <a:pt x="1935906" y="1025133"/>
                </a:lnTo>
                <a:lnTo>
                  <a:pt x="1936238" y="1024218"/>
                </a:lnTo>
                <a:lnTo>
                  <a:pt x="1938676" y="1017494"/>
                </a:lnTo>
                <a:lnTo>
                  <a:pt x="1939868" y="1014207"/>
                </a:lnTo>
                <a:close/>
                <a:moveTo>
                  <a:pt x="1620113" y="1013220"/>
                </a:moveTo>
                <a:lnTo>
                  <a:pt x="1618680" y="1018712"/>
                </a:lnTo>
                <a:lnTo>
                  <a:pt x="1638746" y="1019635"/>
                </a:lnTo>
                <a:lnTo>
                  <a:pt x="1639000" y="1018782"/>
                </a:lnTo>
                <a:lnTo>
                  <a:pt x="1635521" y="1017004"/>
                </a:lnTo>
                <a:lnTo>
                  <a:pt x="1633286" y="1015861"/>
                </a:lnTo>
                <a:lnTo>
                  <a:pt x="1631167" y="1014778"/>
                </a:lnTo>
                <a:close/>
                <a:moveTo>
                  <a:pt x="2163972" y="1013150"/>
                </a:moveTo>
                <a:lnTo>
                  <a:pt x="2151141" y="1037448"/>
                </a:lnTo>
                <a:lnTo>
                  <a:pt x="2145007" y="1049063"/>
                </a:lnTo>
                <a:lnTo>
                  <a:pt x="2142626" y="1051926"/>
                </a:lnTo>
                <a:lnTo>
                  <a:pt x="2140743" y="1055393"/>
                </a:lnTo>
                <a:lnTo>
                  <a:pt x="2129700" y="1067473"/>
                </a:lnTo>
                <a:lnTo>
                  <a:pt x="2114544" y="1085701"/>
                </a:lnTo>
                <a:lnTo>
                  <a:pt x="2109853" y="1097696"/>
                </a:lnTo>
                <a:lnTo>
                  <a:pt x="2134315" y="1074639"/>
                </a:lnTo>
                <a:lnTo>
                  <a:pt x="2142246" y="1066470"/>
                </a:lnTo>
                <a:lnTo>
                  <a:pt x="2144421" y="1064230"/>
                </a:lnTo>
                <a:lnTo>
                  <a:pt x="2151079" y="1046837"/>
                </a:lnTo>
                <a:close/>
                <a:moveTo>
                  <a:pt x="1320181" y="1013116"/>
                </a:moveTo>
                <a:lnTo>
                  <a:pt x="1328384" y="1018565"/>
                </a:lnTo>
                <a:lnTo>
                  <a:pt x="1328683" y="1018637"/>
                </a:lnTo>
                <a:lnTo>
                  <a:pt x="1329069" y="1018730"/>
                </a:lnTo>
                <a:lnTo>
                  <a:pt x="1329108" y="1018739"/>
                </a:lnTo>
                <a:lnTo>
                  <a:pt x="1330174" y="1018905"/>
                </a:lnTo>
                <a:lnTo>
                  <a:pt x="1334974" y="1019653"/>
                </a:lnTo>
                <a:lnTo>
                  <a:pt x="1331848" y="1017903"/>
                </a:lnTo>
                <a:lnTo>
                  <a:pt x="1328053" y="1015780"/>
                </a:lnTo>
                <a:lnTo>
                  <a:pt x="1324143" y="1014456"/>
                </a:lnTo>
                <a:close/>
                <a:moveTo>
                  <a:pt x="1968302" y="1012896"/>
                </a:moveTo>
                <a:lnTo>
                  <a:pt x="1968198" y="1012917"/>
                </a:lnTo>
                <a:lnTo>
                  <a:pt x="1954875" y="1015655"/>
                </a:lnTo>
                <a:lnTo>
                  <a:pt x="1953572" y="1036462"/>
                </a:lnTo>
                <a:lnTo>
                  <a:pt x="1952939" y="1040257"/>
                </a:lnTo>
                <a:lnTo>
                  <a:pt x="1951765" y="1047286"/>
                </a:lnTo>
                <a:lnTo>
                  <a:pt x="1949748" y="1059368"/>
                </a:lnTo>
                <a:lnTo>
                  <a:pt x="1948218" y="1068529"/>
                </a:lnTo>
                <a:lnTo>
                  <a:pt x="1959721" y="1036112"/>
                </a:lnTo>
                <a:lnTo>
                  <a:pt x="1961603" y="1030808"/>
                </a:lnTo>
                <a:lnTo>
                  <a:pt x="1961694" y="1030550"/>
                </a:lnTo>
                <a:lnTo>
                  <a:pt x="1968019" y="1015904"/>
                </a:lnTo>
                <a:lnTo>
                  <a:pt x="1968148" y="1014536"/>
                </a:lnTo>
                <a:lnTo>
                  <a:pt x="1968302" y="1012900"/>
                </a:lnTo>
                <a:close/>
                <a:moveTo>
                  <a:pt x="504537" y="1011650"/>
                </a:moveTo>
                <a:lnTo>
                  <a:pt x="423319" y="1081132"/>
                </a:lnTo>
                <a:lnTo>
                  <a:pt x="479972" y="1033127"/>
                </a:lnTo>
                <a:lnTo>
                  <a:pt x="491769" y="1023130"/>
                </a:lnTo>
                <a:lnTo>
                  <a:pt x="500079" y="1016089"/>
                </a:lnTo>
                <a:close/>
                <a:moveTo>
                  <a:pt x="1603419" y="1010867"/>
                </a:moveTo>
                <a:lnTo>
                  <a:pt x="1602071" y="1015107"/>
                </a:lnTo>
                <a:lnTo>
                  <a:pt x="1602084" y="1017906"/>
                </a:lnTo>
                <a:lnTo>
                  <a:pt x="1604397" y="1018054"/>
                </a:lnTo>
                <a:lnTo>
                  <a:pt x="1614077" y="1018500"/>
                </a:lnTo>
                <a:lnTo>
                  <a:pt x="1615618" y="1012586"/>
                </a:lnTo>
                <a:lnTo>
                  <a:pt x="1603710" y="1010908"/>
                </a:lnTo>
                <a:close/>
                <a:moveTo>
                  <a:pt x="1918846" y="1010554"/>
                </a:moveTo>
                <a:lnTo>
                  <a:pt x="1918220" y="1012271"/>
                </a:lnTo>
                <a:lnTo>
                  <a:pt x="1918191" y="1067122"/>
                </a:lnTo>
                <a:lnTo>
                  <a:pt x="1917779" y="1069507"/>
                </a:lnTo>
                <a:lnTo>
                  <a:pt x="1915934" y="1080203"/>
                </a:lnTo>
                <a:lnTo>
                  <a:pt x="1931072" y="1038462"/>
                </a:lnTo>
                <a:lnTo>
                  <a:pt x="1931401" y="1024336"/>
                </a:lnTo>
                <a:lnTo>
                  <a:pt x="1931587" y="1016379"/>
                </a:lnTo>
                <a:lnTo>
                  <a:pt x="1931660" y="1013250"/>
                </a:lnTo>
                <a:lnTo>
                  <a:pt x="1923190" y="1012263"/>
                </a:lnTo>
                <a:close/>
                <a:moveTo>
                  <a:pt x="1214342" y="1010226"/>
                </a:moveTo>
                <a:lnTo>
                  <a:pt x="1214689" y="1011309"/>
                </a:lnTo>
                <a:lnTo>
                  <a:pt x="1214919" y="1012028"/>
                </a:lnTo>
                <a:lnTo>
                  <a:pt x="1216985" y="1015584"/>
                </a:lnTo>
                <a:close/>
                <a:moveTo>
                  <a:pt x="2245989" y="1010053"/>
                </a:moveTo>
                <a:lnTo>
                  <a:pt x="2240466" y="1020397"/>
                </a:lnTo>
                <a:lnTo>
                  <a:pt x="2203722" y="1065962"/>
                </a:lnTo>
                <a:lnTo>
                  <a:pt x="2198601" y="1079993"/>
                </a:lnTo>
                <a:lnTo>
                  <a:pt x="2200168" y="1078784"/>
                </a:lnTo>
                <a:lnTo>
                  <a:pt x="2229477" y="1049306"/>
                </a:lnTo>
                <a:lnTo>
                  <a:pt x="2231263" y="1047284"/>
                </a:lnTo>
                <a:lnTo>
                  <a:pt x="2239072" y="1027543"/>
                </a:lnTo>
                <a:close/>
                <a:moveTo>
                  <a:pt x="1809816" y="1009751"/>
                </a:moveTo>
                <a:lnTo>
                  <a:pt x="1805255" y="1022454"/>
                </a:lnTo>
                <a:lnTo>
                  <a:pt x="1810419" y="1034454"/>
                </a:lnTo>
                <a:lnTo>
                  <a:pt x="1817379" y="1050624"/>
                </a:lnTo>
                <a:lnTo>
                  <a:pt x="1820365" y="1041171"/>
                </a:lnTo>
                <a:lnTo>
                  <a:pt x="1820607" y="1040404"/>
                </a:lnTo>
                <a:close/>
                <a:moveTo>
                  <a:pt x="538970" y="1009516"/>
                </a:moveTo>
                <a:lnTo>
                  <a:pt x="498685" y="1050182"/>
                </a:lnTo>
                <a:lnTo>
                  <a:pt x="343696" y="1174532"/>
                </a:lnTo>
                <a:lnTo>
                  <a:pt x="340526" y="1177076"/>
                </a:lnTo>
                <a:lnTo>
                  <a:pt x="341390" y="1176530"/>
                </a:lnTo>
                <a:lnTo>
                  <a:pt x="343434" y="1175241"/>
                </a:lnTo>
                <a:lnTo>
                  <a:pt x="398352" y="1131789"/>
                </a:lnTo>
                <a:lnTo>
                  <a:pt x="494768" y="1055503"/>
                </a:lnTo>
                <a:lnTo>
                  <a:pt x="519435" y="1030561"/>
                </a:lnTo>
                <a:lnTo>
                  <a:pt x="528114" y="1021785"/>
                </a:lnTo>
                <a:lnTo>
                  <a:pt x="530781" y="1019089"/>
                </a:lnTo>
                <a:close/>
                <a:moveTo>
                  <a:pt x="1476881" y="1009248"/>
                </a:moveTo>
                <a:lnTo>
                  <a:pt x="1474558" y="1009821"/>
                </a:lnTo>
                <a:lnTo>
                  <a:pt x="1474212" y="1009988"/>
                </a:lnTo>
                <a:lnTo>
                  <a:pt x="1479558" y="1010107"/>
                </a:lnTo>
                <a:lnTo>
                  <a:pt x="1480570" y="1010129"/>
                </a:lnTo>
                <a:lnTo>
                  <a:pt x="1481735" y="1010155"/>
                </a:lnTo>
                <a:close/>
                <a:moveTo>
                  <a:pt x="1987153" y="1009022"/>
                </a:moveTo>
                <a:lnTo>
                  <a:pt x="1975044" y="1011510"/>
                </a:lnTo>
                <a:lnTo>
                  <a:pt x="1974544" y="1012672"/>
                </a:lnTo>
                <a:lnTo>
                  <a:pt x="1973806" y="1014385"/>
                </a:lnTo>
                <a:lnTo>
                  <a:pt x="1971786" y="1019073"/>
                </a:lnTo>
                <a:lnTo>
                  <a:pt x="1971784" y="1019094"/>
                </a:lnTo>
                <a:lnTo>
                  <a:pt x="1971084" y="1026422"/>
                </a:lnTo>
                <a:cubicBezTo>
                  <a:pt x="1966370" y="1063616"/>
                  <a:pt x="1959019" y="1092296"/>
                  <a:pt x="1942722" y="1107774"/>
                </a:cubicBezTo>
                <a:lnTo>
                  <a:pt x="1938917" y="1109290"/>
                </a:lnTo>
                <a:lnTo>
                  <a:pt x="1938769" y="1109349"/>
                </a:lnTo>
                <a:lnTo>
                  <a:pt x="1938199" y="1111146"/>
                </a:lnTo>
                <a:lnTo>
                  <a:pt x="1949283" y="1106540"/>
                </a:lnTo>
                <a:lnTo>
                  <a:pt x="1966100" y="1083168"/>
                </a:lnTo>
                <a:lnTo>
                  <a:pt x="1973055" y="1071201"/>
                </a:lnTo>
                <a:lnTo>
                  <a:pt x="1986303" y="1015888"/>
                </a:lnTo>
                <a:lnTo>
                  <a:pt x="1986593" y="1013544"/>
                </a:lnTo>
                <a:lnTo>
                  <a:pt x="1986764" y="1012162"/>
                </a:lnTo>
                <a:close/>
                <a:moveTo>
                  <a:pt x="2061884" y="1008786"/>
                </a:moveTo>
                <a:lnTo>
                  <a:pt x="2055447" y="1024327"/>
                </a:lnTo>
                <a:lnTo>
                  <a:pt x="2034463" y="1074989"/>
                </a:lnTo>
                <a:lnTo>
                  <a:pt x="2043153" y="1059910"/>
                </a:lnTo>
                <a:lnTo>
                  <a:pt x="2050202" y="1045866"/>
                </a:lnTo>
                <a:lnTo>
                  <a:pt x="2054729" y="1033424"/>
                </a:lnTo>
                <a:lnTo>
                  <a:pt x="2057627" y="1023445"/>
                </a:lnTo>
                <a:close/>
                <a:moveTo>
                  <a:pt x="1646556" y="1008737"/>
                </a:moveTo>
                <a:lnTo>
                  <a:pt x="1645845" y="1011132"/>
                </a:lnTo>
                <a:lnTo>
                  <a:pt x="1647222" y="1011986"/>
                </a:lnTo>
                <a:lnTo>
                  <a:pt x="1652829" y="1015462"/>
                </a:lnTo>
                <a:lnTo>
                  <a:pt x="1652796" y="1014744"/>
                </a:lnTo>
                <a:close/>
                <a:moveTo>
                  <a:pt x="993836" y="1007599"/>
                </a:moveTo>
                <a:lnTo>
                  <a:pt x="990806" y="1027016"/>
                </a:lnTo>
                <a:lnTo>
                  <a:pt x="990784" y="1027210"/>
                </a:lnTo>
                <a:lnTo>
                  <a:pt x="992736" y="1016261"/>
                </a:lnTo>
                <a:lnTo>
                  <a:pt x="994268" y="1007792"/>
                </a:lnTo>
                <a:lnTo>
                  <a:pt x="993977" y="1007662"/>
                </a:lnTo>
                <a:close/>
                <a:moveTo>
                  <a:pt x="706352" y="1007231"/>
                </a:moveTo>
                <a:lnTo>
                  <a:pt x="707174" y="1008262"/>
                </a:lnTo>
                <a:cubicBezTo>
                  <a:pt x="730551" y="1032684"/>
                  <a:pt x="760012" y="1050436"/>
                  <a:pt x="792525" y="1059693"/>
                </a:cubicBezTo>
                <a:cubicBezTo>
                  <a:pt x="804014" y="1061915"/>
                  <a:pt x="815613" y="1063527"/>
                  <a:pt x="827273" y="1064520"/>
                </a:cubicBezTo>
                <a:lnTo>
                  <a:pt x="839407" y="1066174"/>
                </a:lnTo>
                <a:cubicBezTo>
                  <a:pt x="846553" y="1064288"/>
                  <a:pt x="853450" y="1061556"/>
                  <a:pt x="859951" y="1058040"/>
                </a:cubicBezTo>
                <a:cubicBezTo>
                  <a:pt x="867535" y="1054317"/>
                  <a:pt x="873740" y="1051559"/>
                  <a:pt x="880221" y="1056109"/>
                </a:cubicBezTo>
                <a:cubicBezTo>
                  <a:pt x="907267" y="1071580"/>
                  <a:pt x="924726" y="1099609"/>
                  <a:pt x="926688" y="1130705"/>
                </a:cubicBezTo>
                <a:cubicBezTo>
                  <a:pt x="928619" y="1134014"/>
                  <a:pt x="930825" y="1137048"/>
                  <a:pt x="932894" y="1140081"/>
                </a:cubicBezTo>
                <a:lnTo>
                  <a:pt x="933997" y="1141598"/>
                </a:lnTo>
                <a:cubicBezTo>
                  <a:pt x="940544" y="1150463"/>
                  <a:pt x="948344" y="1158245"/>
                  <a:pt x="957105" y="1164728"/>
                </a:cubicBezTo>
                <a:lnTo>
                  <a:pt x="973632" y="1173509"/>
                </a:lnTo>
                <a:lnTo>
                  <a:pt x="981333" y="1177600"/>
                </a:lnTo>
                <a:lnTo>
                  <a:pt x="956346" y="1161182"/>
                </a:lnTo>
                <a:cubicBezTo>
                  <a:pt x="948041" y="1153645"/>
                  <a:pt x="940904" y="1144819"/>
                  <a:pt x="935238" y="1134982"/>
                </a:cubicBezTo>
                <a:lnTo>
                  <a:pt x="934411" y="1133603"/>
                </a:lnTo>
                <a:cubicBezTo>
                  <a:pt x="932342" y="1129879"/>
                  <a:pt x="930136" y="1126019"/>
                  <a:pt x="928344" y="1121883"/>
                </a:cubicBezTo>
                <a:cubicBezTo>
                  <a:pt x="929255" y="1090733"/>
                  <a:pt x="913489" y="1061461"/>
                  <a:pt x="886978" y="1045081"/>
                </a:cubicBezTo>
                <a:cubicBezTo>
                  <a:pt x="882980" y="1042598"/>
                  <a:pt x="880497" y="1044115"/>
                  <a:pt x="873190" y="1048803"/>
                </a:cubicBezTo>
                <a:cubicBezTo>
                  <a:pt x="865871" y="1054205"/>
                  <a:pt x="857783" y="1058481"/>
                  <a:pt x="849197" y="1061488"/>
                </a:cubicBezTo>
                <a:lnTo>
                  <a:pt x="839408" y="1061488"/>
                </a:lnTo>
                <a:cubicBezTo>
                  <a:pt x="826058" y="1061100"/>
                  <a:pt x="812749" y="1059857"/>
                  <a:pt x="799558" y="1057766"/>
                </a:cubicBezTo>
                <a:cubicBezTo>
                  <a:pt x="781757" y="1053927"/>
                  <a:pt x="764695" y="1047567"/>
                  <a:pt x="748859" y="1038953"/>
                </a:cubicBezTo>
                <a:lnTo>
                  <a:pt x="745593" y="1036515"/>
                </a:lnTo>
                <a:close/>
                <a:moveTo>
                  <a:pt x="1298574" y="1005802"/>
                </a:moveTo>
                <a:lnTo>
                  <a:pt x="1306968" y="1012604"/>
                </a:lnTo>
                <a:lnTo>
                  <a:pt x="1308417" y="1013778"/>
                </a:lnTo>
                <a:lnTo>
                  <a:pt x="1314925" y="1015339"/>
                </a:lnTo>
                <a:lnTo>
                  <a:pt x="1316762" y="1015779"/>
                </a:lnTo>
                <a:lnTo>
                  <a:pt x="1313906" y="1014006"/>
                </a:lnTo>
                <a:lnTo>
                  <a:pt x="1303219" y="1007374"/>
                </a:lnTo>
                <a:lnTo>
                  <a:pt x="1301927" y="1006937"/>
                </a:lnTo>
                <a:lnTo>
                  <a:pt x="1299256" y="1006033"/>
                </a:lnTo>
                <a:close/>
                <a:moveTo>
                  <a:pt x="1456014" y="1005350"/>
                </a:moveTo>
                <a:lnTo>
                  <a:pt x="1452564" y="1006380"/>
                </a:lnTo>
                <a:lnTo>
                  <a:pt x="1451448" y="1006713"/>
                </a:lnTo>
                <a:lnTo>
                  <a:pt x="1446281" y="1006821"/>
                </a:lnTo>
                <a:lnTo>
                  <a:pt x="1451802" y="1007751"/>
                </a:lnTo>
                <a:lnTo>
                  <a:pt x="1457675" y="1005660"/>
                </a:lnTo>
                <a:lnTo>
                  <a:pt x="1457391" y="1005607"/>
                </a:lnTo>
                <a:close/>
                <a:moveTo>
                  <a:pt x="988795" y="1005344"/>
                </a:moveTo>
                <a:lnTo>
                  <a:pt x="984739" y="1035841"/>
                </a:lnTo>
                <a:cubicBezTo>
                  <a:pt x="983481" y="1042662"/>
                  <a:pt x="982882" y="1049587"/>
                  <a:pt x="982947" y="1056524"/>
                </a:cubicBezTo>
                <a:lnTo>
                  <a:pt x="982947" y="1059971"/>
                </a:lnTo>
                <a:cubicBezTo>
                  <a:pt x="981822" y="1078097"/>
                  <a:pt x="984759" y="1096003"/>
                  <a:pt x="991283" y="1112489"/>
                </a:cubicBezTo>
                <a:lnTo>
                  <a:pt x="1010828" y="1141293"/>
                </a:lnTo>
                <a:lnTo>
                  <a:pt x="990668" y="1108401"/>
                </a:lnTo>
                <a:cubicBezTo>
                  <a:pt x="984413" y="1090552"/>
                  <a:pt x="981926" y="1071381"/>
                  <a:pt x="983636" y="1052112"/>
                </a:cubicBezTo>
                <a:lnTo>
                  <a:pt x="983636" y="1049215"/>
                </a:lnTo>
                <a:cubicBezTo>
                  <a:pt x="983776" y="1041376"/>
                  <a:pt x="984700" y="1033569"/>
                  <a:pt x="986394" y="1025913"/>
                </a:cubicBezTo>
                <a:lnTo>
                  <a:pt x="989639" y="1005721"/>
                </a:lnTo>
                <a:close/>
                <a:moveTo>
                  <a:pt x="1556279" y="1005268"/>
                </a:moveTo>
                <a:lnTo>
                  <a:pt x="1556254" y="1005359"/>
                </a:lnTo>
                <a:lnTo>
                  <a:pt x="1556613" y="1005583"/>
                </a:lnTo>
                <a:lnTo>
                  <a:pt x="1556505" y="1005481"/>
                </a:lnTo>
                <a:close/>
                <a:moveTo>
                  <a:pt x="1232562" y="1005162"/>
                </a:moveTo>
                <a:lnTo>
                  <a:pt x="1233983" y="1007270"/>
                </a:lnTo>
                <a:lnTo>
                  <a:pt x="1245311" y="1014113"/>
                </a:lnTo>
                <a:lnTo>
                  <a:pt x="1255051" y="1019997"/>
                </a:lnTo>
                <a:lnTo>
                  <a:pt x="1252270" y="1012839"/>
                </a:lnTo>
                <a:lnTo>
                  <a:pt x="1250730" y="1012059"/>
                </a:lnTo>
                <a:lnTo>
                  <a:pt x="1248274" y="1010815"/>
                </a:lnTo>
                <a:lnTo>
                  <a:pt x="1247746" y="1010625"/>
                </a:lnTo>
                <a:lnTo>
                  <a:pt x="1241366" y="1008330"/>
                </a:lnTo>
                <a:close/>
                <a:moveTo>
                  <a:pt x="1687472" y="1004531"/>
                </a:moveTo>
                <a:lnTo>
                  <a:pt x="1687599" y="1004885"/>
                </a:lnTo>
                <a:lnTo>
                  <a:pt x="1687599" y="1004886"/>
                </a:lnTo>
                <a:lnTo>
                  <a:pt x="1687599" y="1004886"/>
                </a:lnTo>
                <a:lnTo>
                  <a:pt x="1690168" y="1008294"/>
                </a:lnTo>
                <a:close/>
                <a:moveTo>
                  <a:pt x="1936417" y="1004015"/>
                </a:moveTo>
                <a:lnTo>
                  <a:pt x="1936416" y="1004065"/>
                </a:lnTo>
                <a:lnTo>
                  <a:pt x="1936415" y="1004123"/>
                </a:lnTo>
                <a:lnTo>
                  <a:pt x="1936411" y="1004293"/>
                </a:lnTo>
                <a:lnTo>
                  <a:pt x="1937439" y="1004272"/>
                </a:lnTo>
                <a:lnTo>
                  <a:pt x="1941960" y="1004178"/>
                </a:lnTo>
                <a:lnTo>
                  <a:pt x="1936427" y="1004015"/>
                </a:lnTo>
                <a:close/>
                <a:moveTo>
                  <a:pt x="1901618" y="1003778"/>
                </a:moveTo>
                <a:lnTo>
                  <a:pt x="1901955" y="1009366"/>
                </a:lnTo>
                <a:lnTo>
                  <a:pt x="1903807" y="1037459"/>
                </a:lnTo>
                <a:lnTo>
                  <a:pt x="1912752" y="1012984"/>
                </a:lnTo>
                <a:lnTo>
                  <a:pt x="1912729" y="1008148"/>
                </a:lnTo>
                <a:lnTo>
                  <a:pt x="1911306" y="1007589"/>
                </a:lnTo>
                <a:close/>
                <a:moveTo>
                  <a:pt x="2001404" y="1003622"/>
                </a:moveTo>
                <a:lnTo>
                  <a:pt x="1999878" y="1003998"/>
                </a:lnTo>
                <a:lnTo>
                  <a:pt x="1994200" y="1007574"/>
                </a:lnTo>
                <a:lnTo>
                  <a:pt x="1992130" y="1008000"/>
                </a:lnTo>
                <a:lnTo>
                  <a:pt x="1990886" y="1017997"/>
                </a:lnTo>
                <a:lnTo>
                  <a:pt x="1985598" y="1040842"/>
                </a:lnTo>
                <a:close/>
                <a:moveTo>
                  <a:pt x="1648116" y="1003481"/>
                </a:moveTo>
                <a:lnTo>
                  <a:pt x="1648033" y="1003760"/>
                </a:lnTo>
                <a:lnTo>
                  <a:pt x="1651454" y="1007188"/>
                </a:lnTo>
                <a:lnTo>
                  <a:pt x="1652118" y="1007853"/>
                </a:lnTo>
                <a:lnTo>
                  <a:pt x="1651969" y="1007299"/>
                </a:lnTo>
                <a:close/>
                <a:moveTo>
                  <a:pt x="1969192" y="1003425"/>
                </a:moveTo>
                <a:lnTo>
                  <a:pt x="1968335" y="1003634"/>
                </a:lnTo>
                <a:lnTo>
                  <a:pt x="1968395" y="1003632"/>
                </a:lnTo>
                <a:lnTo>
                  <a:pt x="1968492" y="1003630"/>
                </a:lnTo>
                <a:lnTo>
                  <a:pt x="1968805" y="1003624"/>
                </a:lnTo>
                <a:lnTo>
                  <a:pt x="1969045" y="1003564"/>
                </a:lnTo>
                <a:lnTo>
                  <a:pt x="1969182" y="1003530"/>
                </a:lnTo>
                <a:close/>
                <a:moveTo>
                  <a:pt x="1756913" y="1003393"/>
                </a:moveTo>
                <a:lnTo>
                  <a:pt x="1753261" y="1013695"/>
                </a:lnTo>
                <a:lnTo>
                  <a:pt x="1769742" y="1036953"/>
                </a:lnTo>
                <a:lnTo>
                  <a:pt x="1770831" y="1033849"/>
                </a:lnTo>
                <a:lnTo>
                  <a:pt x="1771788" y="1031118"/>
                </a:lnTo>
                <a:lnTo>
                  <a:pt x="1762591" y="1015321"/>
                </a:lnTo>
                <a:lnTo>
                  <a:pt x="1762089" y="1014264"/>
                </a:lnTo>
                <a:lnTo>
                  <a:pt x="1761363" y="1013009"/>
                </a:lnTo>
                <a:lnTo>
                  <a:pt x="1757521" y="1004706"/>
                </a:lnTo>
                <a:close/>
                <a:moveTo>
                  <a:pt x="983546" y="1002996"/>
                </a:moveTo>
                <a:lnTo>
                  <a:pt x="979224" y="1045356"/>
                </a:lnTo>
                <a:lnTo>
                  <a:pt x="979078" y="1055613"/>
                </a:lnTo>
                <a:lnTo>
                  <a:pt x="980878" y="1035427"/>
                </a:lnTo>
                <a:lnTo>
                  <a:pt x="985099" y="1003690"/>
                </a:lnTo>
                <a:lnTo>
                  <a:pt x="984577" y="1003457"/>
                </a:lnTo>
                <a:lnTo>
                  <a:pt x="984254" y="1003312"/>
                </a:lnTo>
                <a:close/>
                <a:moveTo>
                  <a:pt x="1622801" y="1002916"/>
                </a:moveTo>
                <a:lnTo>
                  <a:pt x="1621260" y="1008823"/>
                </a:lnTo>
                <a:lnTo>
                  <a:pt x="1626263" y="1009552"/>
                </a:lnTo>
                <a:lnTo>
                  <a:pt x="1633148" y="1010556"/>
                </a:lnTo>
                <a:lnTo>
                  <a:pt x="1638207" y="1013305"/>
                </a:lnTo>
                <a:lnTo>
                  <a:pt x="1640292" y="1014438"/>
                </a:lnTo>
                <a:lnTo>
                  <a:pt x="1640486" y="1013788"/>
                </a:lnTo>
                <a:lnTo>
                  <a:pt x="1640575" y="1013489"/>
                </a:lnTo>
                <a:lnTo>
                  <a:pt x="1637423" y="1011614"/>
                </a:lnTo>
                <a:close/>
                <a:moveTo>
                  <a:pt x="1551538" y="1002414"/>
                </a:moveTo>
                <a:lnTo>
                  <a:pt x="1552174" y="1002811"/>
                </a:lnTo>
                <a:lnTo>
                  <a:pt x="1552433" y="1002972"/>
                </a:lnTo>
                <a:lnTo>
                  <a:pt x="1552500" y="1002725"/>
                </a:lnTo>
                <a:lnTo>
                  <a:pt x="1552534" y="1002602"/>
                </a:lnTo>
                <a:lnTo>
                  <a:pt x="1552538" y="1002588"/>
                </a:lnTo>
                <a:lnTo>
                  <a:pt x="1552378" y="1002560"/>
                </a:lnTo>
                <a:lnTo>
                  <a:pt x="1551971" y="1002489"/>
                </a:lnTo>
                <a:close/>
                <a:moveTo>
                  <a:pt x="1973904" y="1002276"/>
                </a:moveTo>
                <a:lnTo>
                  <a:pt x="1973853" y="1002289"/>
                </a:lnTo>
                <a:lnTo>
                  <a:pt x="1973717" y="1002322"/>
                </a:lnTo>
                <a:lnTo>
                  <a:pt x="1973378" y="1002405"/>
                </a:lnTo>
                <a:lnTo>
                  <a:pt x="1973374" y="1002448"/>
                </a:lnTo>
                <a:lnTo>
                  <a:pt x="1973371" y="1002474"/>
                </a:lnTo>
                <a:lnTo>
                  <a:pt x="1973369" y="1002493"/>
                </a:lnTo>
                <a:lnTo>
                  <a:pt x="1973864" y="1002371"/>
                </a:lnTo>
                <a:lnTo>
                  <a:pt x="1973876" y="1002342"/>
                </a:lnTo>
                <a:lnTo>
                  <a:pt x="1973883" y="1002325"/>
                </a:lnTo>
                <a:close/>
                <a:moveTo>
                  <a:pt x="1303587" y="1002091"/>
                </a:moveTo>
                <a:lnTo>
                  <a:pt x="1303643" y="1002128"/>
                </a:lnTo>
                <a:lnTo>
                  <a:pt x="1303692" y="1002161"/>
                </a:lnTo>
                <a:lnTo>
                  <a:pt x="1304010" y="1002372"/>
                </a:lnTo>
                <a:lnTo>
                  <a:pt x="1304079" y="1002395"/>
                </a:lnTo>
                <a:lnTo>
                  <a:pt x="1304212" y="1002440"/>
                </a:lnTo>
                <a:lnTo>
                  <a:pt x="1303869" y="1002248"/>
                </a:lnTo>
                <a:close/>
                <a:moveTo>
                  <a:pt x="2007847" y="1001938"/>
                </a:moveTo>
                <a:lnTo>
                  <a:pt x="2004464" y="1009898"/>
                </a:lnTo>
                <a:lnTo>
                  <a:pt x="1987858" y="1048975"/>
                </a:lnTo>
                <a:lnTo>
                  <a:pt x="1974802" y="1085891"/>
                </a:lnTo>
                <a:lnTo>
                  <a:pt x="1974289" y="1087342"/>
                </a:lnTo>
                <a:lnTo>
                  <a:pt x="1968921" y="1102520"/>
                </a:lnTo>
                <a:lnTo>
                  <a:pt x="1969938" y="1101539"/>
                </a:lnTo>
                <a:lnTo>
                  <a:pt x="1987124" y="1073428"/>
                </a:lnTo>
                <a:lnTo>
                  <a:pt x="1993450" y="1060304"/>
                </a:lnTo>
                <a:lnTo>
                  <a:pt x="2007339" y="1005349"/>
                </a:lnTo>
                <a:lnTo>
                  <a:pt x="2007346" y="1005320"/>
                </a:lnTo>
                <a:lnTo>
                  <a:pt x="2007617" y="1003492"/>
                </a:lnTo>
                <a:close/>
                <a:moveTo>
                  <a:pt x="1894733" y="1001704"/>
                </a:moveTo>
                <a:lnTo>
                  <a:pt x="1885122" y="1027820"/>
                </a:lnTo>
                <a:lnTo>
                  <a:pt x="1888125" y="1053569"/>
                </a:lnTo>
                <a:lnTo>
                  <a:pt x="1888217" y="1057609"/>
                </a:lnTo>
                <a:lnTo>
                  <a:pt x="1888294" y="1060935"/>
                </a:lnTo>
                <a:lnTo>
                  <a:pt x="1889034" y="1068307"/>
                </a:lnTo>
                <a:lnTo>
                  <a:pt x="1888526" y="1071088"/>
                </a:lnTo>
                <a:lnTo>
                  <a:pt x="1888682" y="1077853"/>
                </a:lnTo>
                <a:lnTo>
                  <a:pt x="1888739" y="1080347"/>
                </a:lnTo>
                <a:lnTo>
                  <a:pt x="1892398" y="1068977"/>
                </a:lnTo>
                <a:lnTo>
                  <a:pt x="1893198" y="1066489"/>
                </a:lnTo>
                <a:lnTo>
                  <a:pt x="1897566" y="1054537"/>
                </a:lnTo>
                <a:lnTo>
                  <a:pt x="1897660" y="1049585"/>
                </a:lnTo>
                <a:lnTo>
                  <a:pt x="1897705" y="1047194"/>
                </a:lnTo>
                <a:lnTo>
                  <a:pt x="1895199" y="1009503"/>
                </a:lnTo>
                <a:close/>
                <a:moveTo>
                  <a:pt x="1312750" y="1001505"/>
                </a:moveTo>
                <a:lnTo>
                  <a:pt x="1318643" y="1004816"/>
                </a:lnTo>
                <a:lnTo>
                  <a:pt x="1315989" y="1001997"/>
                </a:lnTo>
                <a:lnTo>
                  <a:pt x="1315347" y="1001900"/>
                </a:lnTo>
                <a:lnTo>
                  <a:pt x="1314520" y="1001774"/>
                </a:lnTo>
                <a:close/>
                <a:moveTo>
                  <a:pt x="1215307" y="1001434"/>
                </a:moveTo>
                <a:lnTo>
                  <a:pt x="1222084" y="1018135"/>
                </a:lnTo>
                <a:lnTo>
                  <a:pt x="1226268" y="1019721"/>
                </a:lnTo>
                <a:lnTo>
                  <a:pt x="1215695" y="1002081"/>
                </a:lnTo>
                <a:close/>
                <a:moveTo>
                  <a:pt x="1058085" y="1001318"/>
                </a:moveTo>
                <a:lnTo>
                  <a:pt x="1058087" y="1001356"/>
                </a:lnTo>
                <a:lnTo>
                  <a:pt x="1058092" y="1001461"/>
                </a:lnTo>
                <a:lnTo>
                  <a:pt x="1058102" y="1001663"/>
                </a:lnTo>
                <a:lnTo>
                  <a:pt x="1068751" y="1006557"/>
                </a:lnTo>
                <a:lnTo>
                  <a:pt x="1074955" y="1009409"/>
                </a:lnTo>
                <a:lnTo>
                  <a:pt x="1085228" y="1014130"/>
                </a:lnTo>
                <a:close/>
                <a:moveTo>
                  <a:pt x="1221417" y="1001152"/>
                </a:moveTo>
                <a:lnTo>
                  <a:pt x="1235704" y="1018943"/>
                </a:lnTo>
                <a:lnTo>
                  <a:pt x="1235710" y="1018947"/>
                </a:lnTo>
                <a:lnTo>
                  <a:pt x="1250439" y="1028881"/>
                </a:lnTo>
                <a:lnTo>
                  <a:pt x="1259895" y="1032465"/>
                </a:lnTo>
                <a:lnTo>
                  <a:pt x="1258161" y="1028002"/>
                </a:lnTo>
                <a:lnTo>
                  <a:pt x="1257890" y="1027846"/>
                </a:lnTo>
                <a:lnTo>
                  <a:pt x="1255429" y="1026437"/>
                </a:lnTo>
                <a:lnTo>
                  <a:pt x="1234541" y="1014475"/>
                </a:lnTo>
                <a:lnTo>
                  <a:pt x="1225439" y="1002599"/>
                </a:lnTo>
                <a:lnTo>
                  <a:pt x="1223954" y="1002064"/>
                </a:lnTo>
                <a:close/>
                <a:moveTo>
                  <a:pt x="1470953" y="1000891"/>
                </a:moveTo>
                <a:lnTo>
                  <a:pt x="1470729" y="1000957"/>
                </a:lnTo>
                <a:lnTo>
                  <a:pt x="1470385" y="1001061"/>
                </a:lnTo>
                <a:lnTo>
                  <a:pt x="1470538" y="1001081"/>
                </a:lnTo>
                <a:lnTo>
                  <a:pt x="1470808" y="1000984"/>
                </a:lnTo>
                <a:lnTo>
                  <a:pt x="1470944" y="1000936"/>
                </a:lnTo>
                <a:close/>
                <a:moveTo>
                  <a:pt x="1922384" y="1000853"/>
                </a:moveTo>
                <a:lnTo>
                  <a:pt x="1922359" y="1000922"/>
                </a:lnTo>
                <a:lnTo>
                  <a:pt x="1922285" y="1001125"/>
                </a:lnTo>
                <a:lnTo>
                  <a:pt x="1921557" y="1003122"/>
                </a:lnTo>
                <a:lnTo>
                  <a:pt x="1923879" y="1003990"/>
                </a:lnTo>
                <a:lnTo>
                  <a:pt x="1931840" y="1004388"/>
                </a:lnTo>
                <a:lnTo>
                  <a:pt x="1931866" y="1004387"/>
                </a:lnTo>
                <a:lnTo>
                  <a:pt x="1931878" y="1003881"/>
                </a:lnTo>
                <a:lnTo>
                  <a:pt x="1930910" y="1003852"/>
                </a:lnTo>
                <a:close/>
                <a:moveTo>
                  <a:pt x="976598" y="999887"/>
                </a:moveTo>
                <a:lnTo>
                  <a:pt x="976935" y="1002128"/>
                </a:lnTo>
                <a:lnTo>
                  <a:pt x="976922" y="1002304"/>
                </a:lnTo>
                <a:lnTo>
                  <a:pt x="976606" y="1006691"/>
                </a:lnTo>
                <a:lnTo>
                  <a:pt x="976810" y="1009900"/>
                </a:lnTo>
                <a:lnTo>
                  <a:pt x="975234" y="1032783"/>
                </a:lnTo>
                <a:lnTo>
                  <a:pt x="973158" y="1054594"/>
                </a:lnTo>
                <a:cubicBezTo>
                  <a:pt x="972403" y="1060314"/>
                  <a:pt x="972403" y="1066108"/>
                  <a:pt x="973158" y="1071829"/>
                </a:cubicBezTo>
                <a:cubicBezTo>
                  <a:pt x="973158" y="1073207"/>
                  <a:pt x="973158" y="1074587"/>
                  <a:pt x="973158" y="1075965"/>
                </a:cubicBezTo>
                <a:lnTo>
                  <a:pt x="981068" y="1108168"/>
                </a:lnTo>
                <a:lnTo>
                  <a:pt x="973432" y="1068659"/>
                </a:lnTo>
                <a:lnTo>
                  <a:pt x="973432" y="1064936"/>
                </a:lnTo>
                <a:cubicBezTo>
                  <a:pt x="972944" y="1058257"/>
                  <a:pt x="973268" y="1051543"/>
                  <a:pt x="974397" y="1044942"/>
                </a:cubicBezTo>
                <a:lnTo>
                  <a:pt x="975234" y="1032783"/>
                </a:lnTo>
                <a:lnTo>
                  <a:pt x="977050" y="1013702"/>
                </a:lnTo>
                <a:lnTo>
                  <a:pt x="976810" y="1009900"/>
                </a:lnTo>
                <a:lnTo>
                  <a:pt x="977472" y="1000278"/>
                </a:lnTo>
                <a:close/>
                <a:moveTo>
                  <a:pt x="1496355" y="999742"/>
                </a:moveTo>
                <a:lnTo>
                  <a:pt x="1496300" y="999771"/>
                </a:lnTo>
                <a:lnTo>
                  <a:pt x="1497263" y="999926"/>
                </a:lnTo>
                <a:lnTo>
                  <a:pt x="1497265" y="999916"/>
                </a:lnTo>
                <a:close/>
                <a:moveTo>
                  <a:pt x="509506" y="999713"/>
                </a:moveTo>
                <a:lnTo>
                  <a:pt x="496414" y="1011901"/>
                </a:lnTo>
                <a:lnTo>
                  <a:pt x="495349" y="1012892"/>
                </a:lnTo>
                <a:lnTo>
                  <a:pt x="494599" y="1013590"/>
                </a:lnTo>
                <a:lnTo>
                  <a:pt x="496262" y="1012167"/>
                </a:lnTo>
                <a:lnTo>
                  <a:pt x="501186" y="1007951"/>
                </a:lnTo>
                <a:close/>
                <a:moveTo>
                  <a:pt x="1216905" y="999528"/>
                </a:moveTo>
                <a:lnTo>
                  <a:pt x="1220759" y="1008119"/>
                </a:lnTo>
                <a:lnTo>
                  <a:pt x="1222804" y="1012678"/>
                </a:lnTo>
                <a:lnTo>
                  <a:pt x="1229756" y="1019740"/>
                </a:lnTo>
                <a:lnTo>
                  <a:pt x="1231802" y="1021818"/>
                </a:lnTo>
                <a:lnTo>
                  <a:pt x="1233787" y="1022570"/>
                </a:lnTo>
                <a:lnTo>
                  <a:pt x="1233945" y="1022630"/>
                </a:lnTo>
                <a:lnTo>
                  <a:pt x="1233962" y="1022637"/>
                </a:lnTo>
                <a:lnTo>
                  <a:pt x="1233962" y="1022636"/>
                </a:lnTo>
                <a:lnTo>
                  <a:pt x="1218555" y="1000121"/>
                </a:lnTo>
                <a:close/>
                <a:moveTo>
                  <a:pt x="536768" y="999446"/>
                </a:moveTo>
                <a:lnTo>
                  <a:pt x="501442" y="1034707"/>
                </a:lnTo>
                <a:lnTo>
                  <a:pt x="353097" y="1156935"/>
                </a:lnTo>
                <a:lnTo>
                  <a:pt x="353814" y="1156351"/>
                </a:lnTo>
                <a:lnTo>
                  <a:pt x="361214" y="1150321"/>
                </a:lnTo>
                <a:lnTo>
                  <a:pt x="474705" y="1057841"/>
                </a:lnTo>
                <a:lnTo>
                  <a:pt x="496588" y="1040009"/>
                </a:lnTo>
                <a:lnTo>
                  <a:pt x="510452" y="1026013"/>
                </a:lnTo>
                <a:close/>
                <a:moveTo>
                  <a:pt x="1676014" y="999319"/>
                </a:moveTo>
                <a:lnTo>
                  <a:pt x="1664163" y="1044703"/>
                </a:lnTo>
                <a:lnTo>
                  <a:pt x="1661882" y="1053437"/>
                </a:lnTo>
                <a:lnTo>
                  <a:pt x="1661069" y="1061901"/>
                </a:lnTo>
                <a:lnTo>
                  <a:pt x="1660098" y="1063613"/>
                </a:lnTo>
                <a:lnTo>
                  <a:pt x="1659965" y="1064384"/>
                </a:lnTo>
                <a:lnTo>
                  <a:pt x="1657612" y="1069789"/>
                </a:lnTo>
                <a:lnTo>
                  <a:pt x="1636663" y="1150010"/>
                </a:lnTo>
                <a:cubicBezTo>
                  <a:pt x="1627700" y="1192479"/>
                  <a:pt x="1619151" y="1239085"/>
                  <a:pt x="1612532" y="1281277"/>
                </a:cubicBezTo>
                <a:cubicBezTo>
                  <a:pt x="1605956" y="1339145"/>
                  <a:pt x="1602550" y="1397323"/>
                  <a:pt x="1602330" y="1455565"/>
                </a:cubicBezTo>
                <a:cubicBezTo>
                  <a:pt x="1601364" y="1507962"/>
                  <a:pt x="1601536" y="1557980"/>
                  <a:pt x="1602812" y="1605257"/>
                </a:cubicBezTo>
                <a:lnTo>
                  <a:pt x="1609615" y="1732925"/>
                </a:lnTo>
                <a:lnTo>
                  <a:pt x="1622443" y="1758853"/>
                </a:lnTo>
                <a:lnTo>
                  <a:pt x="1621082" y="1741540"/>
                </a:lnTo>
                <a:cubicBezTo>
                  <a:pt x="1616118" y="1662118"/>
                  <a:pt x="1615292" y="1571114"/>
                  <a:pt x="1618601" y="1463149"/>
                </a:cubicBezTo>
                <a:cubicBezTo>
                  <a:pt x="1619400" y="1405513"/>
                  <a:pt x="1623441" y="1347970"/>
                  <a:pt x="1630735" y="1290792"/>
                </a:cubicBezTo>
                <a:cubicBezTo>
                  <a:pt x="1638457" y="1244463"/>
                  <a:pt x="1646730" y="1200753"/>
                  <a:pt x="1655003" y="1160903"/>
                </a:cubicBezTo>
                <a:lnTo>
                  <a:pt x="1690603" y="1024963"/>
                </a:lnTo>
                <a:lnTo>
                  <a:pt x="1688639" y="1022664"/>
                </a:lnTo>
                <a:lnTo>
                  <a:pt x="1688632" y="1022651"/>
                </a:lnTo>
                <a:lnTo>
                  <a:pt x="1688420" y="1022260"/>
                </a:lnTo>
                <a:close/>
                <a:moveTo>
                  <a:pt x="1603497" y="998566"/>
                </a:moveTo>
                <a:lnTo>
                  <a:pt x="1603903" y="1006293"/>
                </a:lnTo>
                <a:lnTo>
                  <a:pt x="1608559" y="1006972"/>
                </a:lnTo>
                <a:lnTo>
                  <a:pt x="1616769" y="1008168"/>
                </a:lnTo>
                <a:lnTo>
                  <a:pt x="1618427" y="1001805"/>
                </a:lnTo>
                <a:lnTo>
                  <a:pt x="1614890" y="1001038"/>
                </a:lnTo>
                <a:close/>
                <a:moveTo>
                  <a:pt x="1456318" y="998408"/>
                </a:moveTo>
                <a:lnTo>
                  <a:pt x="1453340" y="998752"/>
                </a:lnTo>
                <a:lnTo>
                  <a:pt x="1453919" y="998922"/>
                </a:lnTo>
                <a:lnTo>
                  <a:pt x="1457668" y="999409"/>
                </a:lnTo>
                <a:lnTo>
                  <a:pt x="1457821" y="998651"/>
                </a:lnTo>
                <a:close/>
                <a:moveTo>
                  <a:pt x="1340738" y="998359"/>
                </a:moveTo>
                <a:lnTo>
                  <a:pt x="1341134" y="998718"/>
                </a:lnTo>
                <a:lnTo>
                  <a:pt x="1342829" y="1000254"/>
                </a:lnTo>
                <a:lnTo>
                  <a:pt x="1348768" y="1002432"/>
                </a:lnTo>
                <a:lnTo>
                  <a:pt x="1354047" y="1003262"/>
                </a:lnTo>
                <a:lnTo>
                  <a:pt x="1354344" y="1003308"/>
                </a:lnTo>
                <a:lnTo>
                  <a:pt x="1355524" y="1003494"/>
                </a:lnTo>
                <a:lnTo>
                  <a:pt x="1354818" y="1003023"/>
                </a:lnTo>
                <a:lnTo>
                  <a:pt x="1352615" y="1002293"/>
                </a:lnTo>
                <a:lnTo>
                  <a:pt x="1348192" y="1000828"/>
                </a:lnTo>
                <a:close/>
                <a:moveTo>
                  <a:pt x="913436" y="998061"/>
                </a:moveTo>
                <a:lnTo>
                  <a:pt x="913080" y="998339"/>
                </a:lnTo>
                <a:lnTo>
                  <a:pt x="912812" y="998549"/>
                </a:lnTo>
                <a:lnTo>
                  <a:pt x="911479" y="1000326"/>
                </a:lnTo>
                <a:lnTo>
                  <a:pt x="905803" y="1008947"/>
                </a:lnTo>
                <a:lnTo>
                  <a:pt x="904037" y="1010175"/>
                </a:lnTo>
                <a:lnTo>
                  <a:pt x="907524" y="1010332"/>
                </a:lnTo>
                <a:cubicBezTo>
                  <a:pt x="913590" y="1014193"/>
                  <a:pt x="951370" y="1041632"/>
                  <a:pt x="944200" y="1103130"/>
                </a:cubicBezTo>
                <a:cubicBezTo>
                  <a:pt x="945482" y="1107800"/>
                  <a:pt x="947002" y="1112402"/>
                  <a:pt x="948752" y="1116918"/>
                </a:cubicBezTo>
                <a:cubicBezTo>
                  <a:pt x="953124" y="1128704"/>
                  <a:pt x="959560" y="1139496"/>
                  <a:pt x="967666" y="1148840"/>
                </a:cubicBezTo>
                <a:lnTo>
                  <a:pt x="982478" y="1160735"/>
                </a:lnTo>
                <a:lnTo>
                  <a:pt x="983957" y="1161922"/>
                </a:lnTo>
                <a:lnTo>
                  <a:pt x="980427" y="1158599"/>
                </a:lnTo>
                <a:lnTo>
                  <a:pt x="972967" y="1151574"/>
                </a:lnTo>
                <a:lnTo>
                  <a:pt x="967123" y="1146072"/>
                </a:lnTo>
                <a:cubicBezTo>
                  <a:pt x="959339" y="1135435"/>
                  <a:pt x="953497" y="1123377"/>
                  <a:pt x="949994" y="1110438"/>
                </a:cubicBezTo>
                <a:lnTo>
                  <a:pt x="948751" y="1106440"/>
                </a:lnTo>
                <a:cubicBezTo>
                  <a:pt x="947078" y="1102027"/>
                  <a:pt x="946146" y="1097367"/>
                  <a:pt x="945994" y="1092651"/>
                </a:cubicBezTo>
                <a:cubicBezTo>
                  <a:pt x="945994" y="1037497"/>
                  <a:pt x="929033" y="1007576"/>
                  <a:pt x="914004" y="998061"/>
                </a:cubicBezTo>
                <a:close/>
                <a:moveTo>
                  <a:pt x="1649969" y="997238"/>
                </a:moveTo>
                <a:lnTo>
                  <a:pt x="1649916" y="997416"/>
                </a:lnTo>
                <a:lnTo>
                  <a:pt x="1649713" y="998102"/>
                </a:lnTo>
                <a:lnTo>
                  <a:pt x="1649427" y="999065"/>
                </a:lnTo>
                <a:lnTo>
                  <a:pt x="1649429" y="999067"/>
                </a:lnTo>
                <a:lnTo>
                  <a:pt x="1651780" y="1001434"/>
                </a:lnTo>
                <a:lnTo>
                  <a:pt x="1650866" y="998198"/>
                </a:lnTo>
                <a:close/>
                <a:moveTo>
                  <a:pt x="710398" y="997088"/>
                </a:moveTo>
                <a:lnTo>
                  <a:pt x="710761" y="997508"/>
                </a:lnTo>
                <a:cubicBezTo>
                  <a:pt x="737249" y="1023125"/>
                  <a:pt x="770920" y="1040056"/>
                  <a:pt x="807281" y="1046044"/>
                </a:cubicBezTo>
                <a:cubicBezTo>
                  <a:pt x="822119" y="1047597"/>
                  <a:pt x="837058" y="1047968"/>
                  <a:pt x="851956" y="1047147"/>
                </a:cubicBezTo>
                <a:lnTo>
                  <a:pt x="858160" y="1047147"/>
                </a:lnTo>
                <a:lnTo>
                  <a:pt x="865682" y="1042046"/>
                </a:lnTo>
                <a:lnTo>
                  <a:pt x="863400" y="1042046"/>
                </a:lnTo>
                <a:cubicBezTo>
                  <a:pt x="846498" y="1044362"/>
                  <a:pt x="829410" y="1045009"/>
                  <a:pt x="812382" y="1043976"/>
                </a:cubicBezTo>
                <a:cubicBezTo>
                  <a:pt x="792986" y="1041588"/>
                  <a:pt x="774209" y="1036186"/>
                  <a:pt x="756691" y="1028067"/>
                </a:cubicBezTo>
                <a:lnTo>
                  <a:pt x="755829" y="1027491"/>
                </a:lnTo>
                <a:lnTo>
                  <a:pt x="710696" y="997288"/>
                </a:lnTo>
                <a:close/>
                <a:moveTo>
                  <a:pt x="903996" y="996841"/>
                </a:moveTo>
                <a:lnTo>
                  <a:pt x="896844" y="999754"/>
                </a:lnTo>
                <a:lnTo>
                  <a:pt x="902145" y="998473"/>
                </a:lnTo>
                <a:close/>
                <a:moveTo>
                  <a:pt x="1788078" y="996327"/>
                </a:moveTo>
                <a:lnTo>
                  <a:pt x="1786538" y="1000739"/>
                </a:lnTo>
                <a:lnTo>
                  <a:pt x="1784553" y="1006423"/>
                </a:lnTo>
                <a:lnTo>
                  <a:pt x="1782745" y="1011600"/>
                </a:lnTo>
                <a:lnTo>
                  <a:pt x="1786978" y="1020307"/>
                </a:lnTo>
                <a:lnTo>
                  <a:pt x="1795934" y="1037262"/>
                </a:lnTo>
                <a:lnTo>
                  <a:pt x="1796328" y="1036163"/>
                </a:lnTo>
                <a:lnTo>
                  <a:pt x="1797602" y="1032615"/>
                </a:lnTo>
                <a:lnTo>
                  <a:pt x="1800245" y="1025255"/>
                </a:lnTo>
                <a:lnTo>
                  <a:pt x="1791677" y="1004883"/>
                </a:lnTo>
                <a:close/>
                <a:moveTo>
                  <a:pt x="1226591" y="996306"/>
                </a:moveTo>
                <a:lnTo>
                  <a:pt x="1227336" y="997411"/>
                </a:lnTo>
                <a:lnTo>
                  <a:pt x="1228220" y="998722"/>
                </a:lnTo>
                <a:lnTo>
                  <a:pt x="1228602" y="998860"/>
                </a:lnTo>
                <a:lnTo>
                  <a:pt x="1228757" y="998916"/>
                </a:lnTo>
                <a:lnTo>
                  <a:pt x="1228917" y="998973"/>
                </a:lnTo>
                <a:close/>
                <a:moveTo>
                  <a:pt x="1392767" y="995944"/>
                </a:moveTo>
                <a:lnTo>
                  <a:pt x="1407360" y="1000266"/>
                </a:lnTo>
                <a:lnTo>
                  <a:pt x="1423172" y="1002929"/>
                </a:lnTo>
                <a:lnTo>
                  <a:pt x="1428268" y="1002789"/>
                </a:lnTo>
                <a:lnTo>
                  <a:pt x="1440511" y="1002454"/>
                </a:lnTo>
                <a:lnTo>
                  <a:pt x="1440037" y="1002365"/>
                </a:lnTo>
                <a:lnTo>
                  <a:pt x="1437936" y="1001973"/>
                </a:lnTo>
                <a:lnTo>
                  <a:pt x="1435268" y="1001629"/>
                </a:lnTo>
                <a:lnTo>
                  <a:pt x="1432020" y="1001211"/>
                </a:lnTo>
                <a:lnTo>
                  <a:pt x="1427209" y="1001766"/>
                </a:lnTo>
                <a:lnTo>
                  <a:pt x="1426596" y="1001622"/>
                </a:lnTo>
                <a:lnTo>
                  <a:pt x="1423742" y="1000951"/>
                </a:lnTo>
                <a:lnTo>
                  <a:pt x="1416195" y="999175"/>
                </a:lnTo>
                <a:lnTo>
                  <a:pt x="1408601" y="998197"/>
                </a:lnTo>
                <a:lnTo>
                  <a:pt x="1407162" y="997791"/>
                </a:lnTo>
                <a:lnTo>
                  <a:pt x="1404313" y="997426"/>
                </a:lnTo>
                <a:lnTo>
                  <a:pt x="1400692" y="996961"/>
                </a:lnTo>
                <a:close/>
                <a:moveTo>
                  <a:pt x="1840542" y="995509"/>
                </a:moveTo>
                <a:lnTo>
                  <a:pt x="1833433" y="1015124"/>
                </a:lnTo>
                <a:lnTo>
                  <a:pt x="1841009" y="1041907"/>
                </a:lnTo>
                <a:lnTo>
                  <a:pt x="1844329" y="1053472"/>
                </a:lnTo>
                <a:lnTo>
                  <a:pt x="1844334" y="1053458"/>
                </a:lnTo>
                <a:lnTo>
                  <a:pt x="1849890" y="1037819"/>
                </a:lnTo>
                <a:lnTo>
                  <a:pt x="1849420" y="1035702"/>
                </a:lnTo>
                <a:close/>
                <a:moveTo>
                  <a:pt x="966727" y="995471"/>
                </a:moveTo>
                <a:lnTo>
                  <a:pt x="967290" y="997029"/>
                </a:lnTo>
                <a:lnTo>
                  <a:pt x="968351" y="1009401"/>
                </a:lnTo>
                <a:lnTo>
                  <a:pt x="969465" y="1015982"/>
                </a:lnTo>
                <a:lnTo>
                  <a:pt x="969280" y="1020234"/>
                </a:lnTo>
                <a:lnTo>
                  <a:pt x="969835" y="1026709"/>
                </a:lnTo>
                <a:cubicBezTo>
                  <a:pt x="969935" y="1037862"/>
                  <a:pt x="969200" y="1050301"/>
                  <a:pt x="967364" y="1064106"/>
                </a:cubicBezTo>
                <a:cubicBezTo>
                  <a:pt x="966742" y="1069374"/>
                  <a:pt x="966742" y="1074696"/>
                  <a:pt x="967364" y="1079963"/>
                </a:cubicBezTo>
                <a:cubicBezTo>
                  <a:pt x="967364" y="1081342"/>
                  <a:pt x="967364" y="1082859"/>
                  <a:pt x="967364" y="1084238"/>
                </a:cubicBezTo>
                <a:cubicBezTo>
                  <a:pt x="969660" y="1115307"/>
                  <a:pt x="984986" y="1143957"/>
                  <a:pt x="1009558" y="1163109"/>
                </a:cubicBezTo>
                <a:lnTo>
                  <a:pt x="1009752" y="1163234"/>
                </a:lnTo>
                <a:lnTo>
                  <a:pt x="997681" y="1147458"/>
                </a:lnTo>
                <a:lnTo>
                  <a:pt x="983411" y="1128806"/>
                </a:lnTo>
                <a:lnTo>
                  <a:pt x="980135" y="1124524"/>
                </a:lnTo>
                <a:cubicBezTo>
                  <a:pt x="973087" y="1109747"/>
                  <a:pt x="969091" y="1093515"/>
                  <a:pt x="968607" y="1076793"/>
                </a:cubicBezTo>
                <a:cubicBezTo>
                  <a:pt x="968607" y="1075414"/>
                  <a:pt x="968607" y="1074035"/>
                  <a:pt x="968607" y="1072795"/>
                </a:cubicBezTo>
                <a:cubicBezTo>
                  <a:pt x="967853" y="1066658"/>
                  <a:pt x="967853" y="1060454"/>
                  <a:pt x="968607" y="1054317"/>
                </a:cubicBezTo>
                <a:lnTo>
                  <a:pt x="972060" y="1009109"/>
                </a:lnTo>
                <a:lnTo>
                  <a:pt x="971467" y="998014"/>
                </a:lnTo>
                <a:lnTo>
                  <a:pt x="971406" y="997565"/>
                </a:lnTo>
                <a:close/>
                <a:moveTo>
                  <a:pt x="1625119" y="994033"/>
                </a:moveTo>
                <a:lnTo>
                  <a:pt x="1624683" y="995706"/>
                </a:lnTo>
                <a:lnTo>
                  <a:pt x="1624182" y="997622"/>
                </a:lnTo>
                <a:lnTo>
                  <a:pt x="1624031" y="998202"/>
                </a:lnTo>
                <a:lnTo>
                  <a:pt x="1625511" y="998525"/>
                </a:lnTo>
                <a:lnTo>
                  <a:pt x="1641605" y="1008504"/>
                </a:lnTo>
                <a:lnTo>
                  <a:pt x="1641988" y="1008741"/>
                </a:lnTo>
                <a:lnTo>
                  <a:pt x="1643006" y="1005320"/>
                </a:lnTo>
                <a:lnTo>
                  <a:pt x="1638785" y="1001257"/>
                </a:lnTo>
                <a:lnTo>
                  <a:pt x="1637243" y="999773"/>
                </a:lnTo>
                <a:lnTo>
                  <a:pt x="1636840" y="999385"/>
                </a:lnTo>
                <a:close/>
                <a:moveTo>
                  <a:pt x="1902194" y="993749"/>
                </a:moveTo>
                <a:lnTo>
                  <a:pt x="1906454" y="995817"/>
                </a:lnTo>
                <a:lnTo>
                  <a:pt x="1912624" y="998811"/>
                </a:lnTo>
                <a:lnTo>
                  <a:pt x="1912614" y="998219"/>
                </a:lnTo>
                <a:lnTo>
                  <a:pt x="1912601" y="997411"/>
                </a:lnTo>
                <a:lnTo>
                  <a:pt x="1910523" y="996680"/>
                </a:lnTo>
                <a:lnTo>
                  <a:pt x="1902525" y="993866"/>
                </a:lnTo>
                <a:close/>
                <a:moveTo>
                  <a:pt x="1881277" y="993283"/>
                </a:moveTo>
                <a:lnTo>
                  <a:pt x="1882050" y="1000354"/>
                </a:lnTo>
                <a:lnTo>
                  <a:pt x="1882450" y="1004008"/>
                </a:lnTo>
                <a:lnTo>
                  <a:pt x="1883935" y="1017588"/>
                </a:lnTo>
                <a:lnTo>
                  <a:pt x="1890620" y="999453"/>
                </a:lnTo>
                <a:lnTo>
                  <a:pt x="1887294" y="998144"/>
                </a:lnTo>
                <a:lnTo>
                  <a:pt x="1886768" y="997719"/>
                </a:lnTo>
                <a:close/>
                <a:moveTo>
                  <a:pt x="862924" y="993228"/>
                </a:moveTo>
                <a:lnTo>
                  <a:pt x="859795" y="993451"/>
                </a:lnTo>
                <a:lnTo>
                  <a:pt x="857441" y="993619"/>
                </a:lnTo>
                <a:lnTo>
                  <a:pt x="860503" y="993786"/>
                </a:lnTo>
                <a:close/>
                <a:moveTo>
                  <a:pt x="1936679" y="993199"/>
                </a:moveTo>
                <a:lnTo>
                  <a:pt x="1936541" y="998904"/>
                </a:lnTo>
                <a:lnTo>
                  <a:pt x="1936536" y="999122"/>
                </a:lnTo>
                <a:lnTo>
                  <a:pt x="1946081" y="998762"/>
                </a:lnTo>
                <a:lnTo>
                  <a:pt x="1948250" y="993892"/>
                </a:lnTo>
                <a:close/>
                <a:moveTo>
                  <a:pt x="1455708" y="991988"/>
                </a:moveTo>
                <a:lnTo>
                  <a:pt x="1450475" y="992369"/>
                </a:lnTo>
                <a:lnTo>
                  <a:pt x="1455782" y="993226"/>
                </a:lnTo>
                <a:lnTo>
                  <a:pt x="1458260" y="993626"/>
                </a:lnTo>
                <a:lnTo>
                  <a:pt x="1458851" y="993555"/>
                </a:lnTo>
                <a:lnTo>
                  <a:pt x="1458915" y="993239"/>
                </a:lnTo>
                <a:lnTo>
                  <a:pt x="1458954" y="993047"/>
                </a:lnTo>
                <a:lnTo>
                  <a:pt x="1459040" y="992623"/>
                </a:lnTo>
                <a:lnTo>
                  <a:pt x="1457650" y="992358"/>
                </a:lnTo>
                <a:lnTo>
                  <a:pt x="1456410" y="992122"/>
                </a:lnTo>
                <a:close/>
                <a:moveTo>
                  <a:pt x="1970267" y="991974"/>
                </a:moveTo>
                <a:lnTo>
                  <a:pt x="1957077" y="993714"/>
                </a:lnTo>
                <a:lnTo>
                  <a:pt x="1956243" y="993824"/>
                </a:lnTo>
                <a:lnTo>
                  <a:pt x="1955957" y="998390"/>
                </a:lnTo>
                <a:lnTo>
                  <a:pt x="1969713" y="997872"/>
                </a:lnTo>
                <a:close/>
                <a:moveTo>
                  <a:pt x="892332" y="991681"/>
                </a:moveTo>
                <a:lnTo>
                  <a:pt x="861745" y="998750"/>
                </a:lnTo>
                <a:lnTo>
                  <a:pt x="845709" y="999595"/>
                </a:lnTo>
                <a:lnTo>
                  <a:pt x="854298" y="1000268"/>
                </a:lnTo>
                <a:cubicBezTo>
                  <a:pt x="865985" y="999250"/>
                  <a:pt x="877483" y="996926"/>
                  <a:pt x="888583" y="993365"/>
                </a:cubicBezTo>
                <a:close/>
                <a:moveTo>
                  <a:pt x="1359523" y="991678"/>
                </a:moveTo>
                <a:lnTo>
                  <a:pt x="1364394" y="995275"/>
                </a:lnTo>
                <a:lnTo>
                  <a:pt x="1404877" y="1007161"/>
                </a:lnTo>
                <a:lnTo>
                  <a:pt x="1421488" y="1009652"/>
                </a:lnTo>
                <a:lnTo>
                  <a:pt x="1425516" y="1009405"/>
                </a:lnTo>
                <a:lnTo>
                  <a:pt x="1430850" y="1009077"/>
                </a:lnTo>
                <a:lnTo>
                  <a:pt x="1420745" y="1007355"/>
                </a:lnTo>
                <a:lnTo>
                  <a:pt x="1410440" y="1007571"/>
                </a:lnTo>
                <a:cubicBezTo>
                  <a:pt x="1397156" y="1005851"/>
                  <a:pt x="1384264" y="1002128"/>
                  <a:pt x="1371785" y="996406"/>
                </a:cubicBezTo>
                <a:lnTo>
                  <a:pt x="1367290" y="993559"/>
                </a:lnTo>
                <a:lnTo>
                  <a:pt x="1361888" y="991982"/>
                </a:lnTo>
                <a:lnTo>
                  <a:pt x="1360324" y="991781"/>
                </a:lnTo>
                <a:lnTo>
                  <a:pt x="1360157" y="991759"/>
                </a:lnTo>
                <a:close/>
                <a:moveTo>
                  <a:pt x="1925907" y="991193"/>
                </a:moveTo>
                <a:lnTo>
                  <a:pt x="1924150" y="996011"/>
                </a:lnTo>
                <a:lnTo>
                  <a:pt x="1931738" y="999302"/>
                </a:lnTo>
                <a:lnTo>
                  <a:pt x="1931985" y="999293"/>
                </a:lnTo>
                <a:lnTo>
                  <a:pt x="1932133" y="992927"/>
                </a:lnTo>
                <a:lnTo>
                  <a:pt x="1930360" y="992821"/>
                </a:lnTo>
                <a:close/>
                <a:moveTo>
                  <a:pt x="1978842" y="990843"/>
                </a:moveTo>
                <a:lnTo>
                  <a:pt x="1974426" y="991425"/>
                </a:lnTo>
                <a:lnTo>
                  <a:pt x="1973825" y="997717"/>
                </a:lnTo>
                <a:lnTo>
                  <a:pt x="1975907" y="997639"/>
                </a:lnTo>
                <a:close/>
                <a:moveTo>
                  <a:pt x="996465" y="990756"/>
                </a:moveTo>
                <a:lnTo>
                  <a:pt x="994550" y="1003028"/>
                </a:lnTo>
                <a:lnTo>
                  <a:pt x="994715" y="1003103"/>
                </a:lnTo>
                <a:lnTo>
                  <a:pt x="995086" y="1003269"/>
                </a:lnTo>
                <a:lnTo>
                  <a:pt x="997286" y="991109"/>
                </a:lnTo>
                <a:lnTo>
                  <a:pt x="996806" y="990903"/>
                </a:lnTo>
                <a:close/>
                <a:moveTo>
                  <a:pt x="699488" y="990732"/>
                </a:moveTo>
                <a:lnTo>
                  <a:pt x="699170" y="991115"/>
                </a:lnTo>
                <a:lnTo>
                  <a:pt x="708553" y="1002198"/>
                </a:lnTo>
                <a:cubicBezTo>
                  <a:pt x="733476" y="1027345"/>
                  <a:pt x="765122" y="1044771"/>
                  <a:pt x="799696" y="1052388"/>
                </a:cubicBezTo>
                <a:cubicBezTo>
                  <a:pt x="812701" y="1054487"/>
                  <a:pt x="825827" y="1055732"/>
                  <a:pt x="838994" y="1056110"/>
                </a:cubicBezTo>
                <a:lnTo>
                  <a:pt x="848233" y="1056110"/>
                </a:lnTo>
                <a:cubicBezTo>
                  <a:pt x="856234" y="1053247"/>
                  <a:pt x="863763" y="1049202"/>
                  <a:pt x="870570" y="1044115"/>
                </a:cubicBezTo>
                <a:cubicBezTo>
                  <a:pt x="877463" y="1039426"/>
                  <a:pt x="882429" y="1035980"/>
                  <a:pt x="889185" y="1040254"/>
                </a:cubicBezTo>
                <a:cubicBezTo>
                  <a:pt x="917028" y="1057373"/>
                  <a:pt x="933715" y="1087964"/>
                  <a:pt x="933032" y="1120642"/>
                </a:cubicBezTo>
                <a:cubicBezTo>
                  <a:pt x="934667" y="1124396"/>
                  <a:pt x="936557" y="1128037"/>
                  <a:pt x="938686" y="1131534"/>
                </a:cubicBezTo>
                <a:lnTo>
                  <a:pt x="938686" y="1132914"/>
                </a:lnTo>
                <a:cubicBezTo>
                  <a:pt x="944495" y="1142823"/>
                  <a:pt x="951842" y="1151651"/>
                  <a:pt x="960388" y="1159103"/>
                </a:cubicBezTo>
                <a:lnTo>
                  <a:pt x="963387" y="1160964"/>
                </a:lnTo>
                <a:lnTo>
                  <a:pt x="968863" y="1164362"/>
                </a:lnTo>
                <a:lnTo>
                  <a:pt x="971279" y="1165861"/>
                </a:lnTo>
                <a:lnTo>
                  <a:pt x="959035" y="1156618"/>
                </a:lnTo>
                <a:cubicBezTo>
                  <a:pt x="950882" y="1148046"/>
                  <a:pt x="944127" y="1138143"/>
                  <a:pt x="939100" y="1127258"/>
                </a:cubicBezTo>
                <a:lnTo>
                  <a:pt x="939100" y="1126155"/>
                </a:lnTo>
                <a:cubicBezTo>
                  <a:pt x="937169" y="1121881"/>
                  <a:pt x="935239" y="1117607"/>
                  <a:pt x="933584" y="1112366"/>
                </a:cubicBezTo>
                <a:lnTo>
                  <a:pt x="933584" y="1111401"/>
                </a:lnTo>
                <a:cubicBezTo>
                  <a:pt x="937441" y="1078769"/>
                  <a:pt x="922553" y="1046752"/>
                  <a:pt x="895114" y="1028669"/>
                </a:cubicBezTo>
                <a:cubicBezTo>
                  <a:pt x="892080" y="1026740"/>
                  <a:pt x="890287" y="1027843"/>
                  <a:pt x="883945" y="1033633"/>
                </a:cubicBezTo>
                <a:cubicBezTo>
                  <a:pt x="876431" y="1040816"/>
                  <a:pt x="867700" y="1046607"/>
                  <a:pt x="858160" y="1050731"/>
                </a:cubicBezTo>
                <a:lnTo>
                  <a:pt x="851128" y="1050731"/>
                </a:lnTo>
                <a:cubicBezTo>
                  <a:pt x="836002" y="1051621"/>
                  <a:pt x="820829" y="1051252"/>
                  <a:pt x="805764" y="1049629"/>
                </a:cubicBezTo>
                <a:cubicBezTo>
                  <a:pt x="768719" y="1043428"/>
                  <a:pt x="734434" y="1026116"/>
                  <a:pt x="707452" y="999989"/>
                </a:cubicBezTo>
                <a:close/>
                <a:moveTo>
                  <a:pt x="778088" y="989949"/>
                </a:moveTo>
                <a:lnTo>
                  <a:pt x="788493" y="995114"/>
                </a:lnTo>
                <a:lnTo>
                  <a:pt x="796231" y="995720"/>
                </a:lnTo>
                <a:lnTo>
                  <a:pt x="795327" y="995575"/>
                </a:lnTo>
                <a:lnTo>
                  <a:pt x="791492" y="994958"/>
                </a:lnTo>
                <a:lnTo>
                  <a:pt x="784282" y="992264"/>
                </a:lnTo>
                <a:close/>
                <a:moveTo>
                  <a:pt x="952166" y="988957"/>
                </a:moveTo>
                <a:lnTo>
                  <a:pt x="954895" y="994554"/>
                </a:lnTo>
                <a:lnTo>
                  <a:pt x="955352" y="995493"/>
                </a:lnTo>
                <a:lnTo>
                  <a:pt x="955746" y="997453"/>
                </a:lnTo>
                <a:lnTo>
                  <a:pt x="957335" y="1005375"/>
                </a:lnTo>
                <a:lnTo>
                  <a:pt x="959316" y="1010365"/>
                </a:lnTo>
                <a:lnTo>
                  <a:pt x="960685" y="1022067"/>
                </a:lnTo>
                <a:lnTo>
                  <a:pt x="961917" y="1028208"/>
                </a:lnTo>
                <a:lnTo>
                  <a:pt x="961892" y="1030566"/>
                </a:lnTo>
                <a:lnTo>
                  <a:pt x="961874" y="1032234"/>
                </a:lnTo>
                <a:lnTo>
                  <a:pt x="962582" y="1038287"/>
                </a:lnTo>
                <a:cubicBezTo>
                  <a:pt x="963011" y="1048759"/>
                  <a:pt x="962704" y="1060420"/>
                  <a:pt x="961437" y="1073347"/>
                </a:cubicBezTo>
                <a:cubicBezTo>
                  <a:pt x="961279" y="1077976"/>
                  <a:pt x="961696" y="1082608"/>
                  <a:pt x="962677" y="1087135"/>
                </a:cubicBezTo>
                <a:cubicBezTo>
                  <a:pt x="962677" y="1088652"/>
                  <a:pt x="962677" y="1090030"/>
                  <a:pt x="962677" y="1091547"/>
                </a:cubicBezTo>
                <a:cubicBezTo>
                  <a:pt x="964617" y="1106218"/>
                  <a:pt x="969541" y="1120164"/>
                  <a:pt x="976981" y="1132603"/>
                </a:cubicBezTo>
                <a:lnTo>
                  <a:pt x="979360" y="1135194"/>
                </a:lnTo>
                <a:lnTo>
                  <a:pt x="981737" y="1137782"/>
                </a:lnTo>
                <a:lnTo>
                  <a:pt x="986454" y="1142919"/>
                </a:lnTo>
                <a:lnTo>
                  <a:pt x="984636" y="1140650"/>
                </a:lnTo>
                <a:lnTo>
                  <a:pt x="978736" y="1133287"/>
                </a:lnTo>
                <a:lnTo>
                  <a:pt x="977030" y="1131157"/>
                </a:lnTo>
                <a:lnTo>
                  <a:pt x="976864" y="1130950"/>
                </a:lnTo>
                <a:cubicBezTo>
                  <a:pt x="969824" y="1117199"/>
                  <a:pt x="965548" y="1102035"/>
                  <a:pt x="964469" y="1086305"/>
                </a:cubicBezTo>
                <a:cubicBezTo>
                  <a:pt x="964469" y="1084927"/>
                  <a:pt x="964469" y="1083549"/>
                  <a:pt x="964469" y="1082170"/>
                </a:cubicBezTo>
                <a:cubicBezTo>
                  <a:pt x="963771" y="1076538"/>
                  <a:pt x="963771" y="1070840"/>
                  <a:pt x="964469" y="1065209"/>
                </a:cubicBezTo>
                <a:lnTo>
                  <a:pt x="966350" y="1021839"/>
                </a:lnTo>
                <a:lnTo>
                  <a:pt x="965419" y="1011238"/>
                </a:lnTo>
                <a:lnTo>
                  <a:pt x="962462" y="994010"/>
                </a:lnTo>
                <a:lnTo>
                  <a:pt x="962269" y="993477"/>
                </a:lnTo>
                <a:lnTo>
                  <a:pt x="960638" y="992747"/>
                </a:lnTo>
                <a:lnTo>
                  <a:pt x="957686" y="991427"/>
                </a:lnTo>
                <a:lnTo>
                  <a:pt x="954020" y="989786"/>
                </a:lnTo>
                <a:close/>
                <a:moveTo>
                  <a:pt x="1989652" y="988818"/>
                </a:moveTo>
                <a:lnTo>
                  <a:pt x="1989045" y="989040"/>
                </a:lnTo>
                <a:lnTo>
                  <a:pt x="1987094" y="989754"/>
                </a:lnTo>
                <a:lnTo>
                  <a:pt x="1984734" y="990066"/>
                </a:lnTo>
                <a:lnTo>
                  <a:pt x="1984257" y="990129"/>
                </a:lnTo>
                <a:lnTo>
                  <a:pt x="1982861" y="993367"/>
                </a:lnTo>
                <a:lnTo>
                  <a:pt x="1981769" y="995902"/>
                </a:lnTo>
                <a:lnTo>
                  <a:pt x="1983989" y="994861"/>
                </a:lnTo>
                <a:lnTo>
                  <a:pt x="1989207" y="992415"/>
                </a:lnTo>
                <a:close/>
                <a:moveTo>
                  <a:pt x="991046" y="988422"/>
                </a:moveTo>
                <a:lnTo>
                  <a:pt x="989975" y="996477"/>
                </a:lnTo>
                <a:lnTo>
                  <a:pt x="989409" y="1000728"/>
                </a:lnTo>
                <a:lnTo>
                  <a:pt x="990372" y="1001159"/>
                </a:lnTo>
                <a:lnTo>
                  <a:pt x="991793" y="992318"/>
                </a:lnTo>
                <a:lnTo>
                  <a:pt x="992201" y="989783"/>
                </a:lnTo>
                <a:lnTo>
                  <a:pt x="992331" y="988975"/>
                </a:lnTo>
                <a:lnTo>
                  <a:pt x="992325" y="988973"/>
                </a:lnTo>
                <a:close/>
                <a:moveTo>
                  <a:pt x="1917955" y="988285"/>
                </a:moveTo>
                <a:lnTo>
                  <a:pt x="1918047" y="993364"/>
                </a:lnTo>
                <a:lnTo>
                  <a:pt x="1919666" y="994066"/>
                </a:lnTo>
                <a:lnTo>
                  <a:pt x="1920377" y="992120"/>
                </a:lnTo>
                <a:lnTo>
                  <a:pt x="1921150" y="990004"/>
                </a:lnTo>
                <a:lnTo>
                  <a:pt x="1921328" y="989518"/>
                </a:lnTo>
                <a:close/>
                <a:moveTo>
                  <a:pt x="1872590" y="988054"/>
                </a:moveTo>
                <a:lnTo>
                  <a:pt x="1867601" y="1002135"/>
                </a:lnTo>
                <a:lnTo>
                  <a:pt x="1865805" y="1007205"/>
                </a:lnTo>
                <a:lnTo>
                  <a:pt x="1868862" y="1026050"/>
                </a:lnTo>
                <a:lnTo>
                  <a:pt x="1872425" y="1048813"/>
                </a:lnTo>
                <a:lnTo>
                  <a:pt x="1880025" y="1028195"/>
                </a:lnTo>
                <a:lnTo>
                  <a:pt x="1879067" y="1019018"/>
                </a:lnTo>
                <a:lnTo>
                  <a:pt x="1875841" y="989609"/>
                </a:lnTo>
                <a:close/>
                <a:moveTo>
                  <a:pt x="1734673" y="988006"/>
                </a:moveTo>
                <a:lnTo>
                  <a:pt x="1731161" y="997868"/>
                </a:lnTo>
                <a:lnTo>
                  <a:pt x="1732436" y="1000035"/>
                </a:lnTo>
                <a:lnTo>
                  <a:pt x="1733538" y="1001908"/>
                </a:lnTo>
                <a:lnTo>
                  <a:pt x="1734984" y="1003693"/>
                </a:lnTo>
                <a:lnTo>
                  <a:pt x="1746955" y="1018474"/>
                </a:lnTo>
                <a:lnTo>
                  <a:pt x="1748126" y="1015163"/>
                </a:lnTo>
                <a:lnTo>
                  <a:pt x="1744679" y="1010258"/>
                </a:lnTo>
                <a:close/>
                <a:moveTo>
                  <a:pt x="1936797" y="987788"/>
                </a:moveTo>
                <a:lnTo>
                  <a:pt x="1936761" y="989483"/>
                </a:lnTo>
                <a:lnTo>
                  <a:pt x="1943769" y="990067"/>
                </a:lnTo>
                <a:lnTo>
                  <a:pt x="1949733" y="990563"/>
                </a:lnTo>
                <a:lnTo>
                  <a:pt x="1950092" y="989756"/>
                </a:lnTo>
                <a:lnTo>
                  <a:pt x="1950269" y="989359"/>
                </a:lnTo>
                <a:lnTo>
                  <a:pt x="1936845" y="987793"/>
                </a:lnTo>
                <a:close/>
                <a:moveTo>
                  <a:pt x="1970749" y="986851"/>
                </a:moveTo>
                <a:lnTo>
                  <a:pt x="1963360" y="988141"/>
                </a:lnTo>
                <a:lnTo>
                  <a:pt x="1956524" y="989335"/>
                </a:lnTo>
                <a:lnTo>
                  <a:pt x="1956451" y="990496"/>
                </a:lnTo>
                <a:lnTo>
                  <a:pt x="1970594" y="988496"/>
                </a:lnTo>
                <a:lnTo>
                  <a:pt x="1970599" y="988442"/>
                </a:lnTo>
                <a:lnTo>
                  <a:pt x="1970624" y="988171"/>
                </a:lnTo>
                <a:close/>
                <a:moveTo>
                  <a:pt x="1457274" y="986754"/>
                </a:moveTo>
                <a:lnTo>
                  <a:pt x="1455747" y="986806"/>
                </a:lnTo>
                <a:lnTo>
                  <a:pt x="1457914" y="987219"/>
                </a:lnTo>
                <a:lnTo>
                  <a:pt x="1459758" y="987570"/>
                </a:lnTo>
                <a:lnTo>
                  <a:pt x="1459798" y="987567"/>
                </a:lnTo>
                <a:lnTo>
                  <a:pt x="1460066" y="987547"/>
                </a:lnTo>
                <a:lnTo>
                  <a:pt x="1460104" y="987360"/>
                </a:lnTo>
                <a:close/>
                <a:moveTo>
                  <a:pt x="1927663" y="986723"/>
                </a:moveTo>
                <a:lnTo>
                  <a:pt x="1927370" y="987369"/>
                </a:lnTo>
                <a:lnTo>
                  <a:pt x="1932153" y="989099"/>
                </a:lnTo>
                <a:lnTo>
                  <a:pt x="1932219" y="989104"/>
                </a:lnTo>
                <a:lnTo>
                  <a:pt x="1932228" y="988698"/>
                </a:lnTo>
                <a:lnTo>
                  <a:pt x="1932236" y="988316"/>
                </a:lnTo>
                <a:lnTo>
                  <a:pt x="1932260" y="987259"/>
                </a:lnTo>
                <a:close/>
                <a:moveTo>
                  <a:pt x="925866" y="986355"/>
                </a:moveTo>
                <a:lnTo>
                  <a:pt x="917318" y="993871"/>
                </a:lnTo>
                <a:lnTo>
                  <a:pt x="916963" y="994495"/>
                </a:lnTo>
                <a:lnTo>
                  <a:pt x="916406" y="995473"/>
                </a:lnTo>
                <a:lnTo>
                  <a:pt x="919482" y="998408"/>
                </a:lnTo>
                <a:lnTo>
                  <a:pt x="920639" y="999513"/>
                </a:lnTo>
                <a:lnTo>
                  <a:pt x="928196" y="1006727"/>
                </a:lnTo>
                <a:lnTo>
                  <a:pt x="928197" y="1006729"/>
                </a:lnTo>
                <a:lnTo>
                  <a:pt x="939186" y="1026708"/>
                </a:lnTo>
                <a:lnTo>
                  <a:pt x="940543" y="1031697"/>
                </a:lnTo>
                <a:lnTo>
                  <a:pt x="941628" y="1035687"/>
                </a:lnTo>
                <a:lnTo>
                  <a:pt x="943600" y="1039938"/>
                </a:lnTo>
                <a:lnTo>
                  <a:pt x="944214" y="1045195"/>
                </a:lnTo>
                <a:lnTo>
                  <a:pt x="944772" y="1047246"/>
                </a:lnTo>
                <a:lnTo>
                  <a:pt x="946996" y="1055427"/>
                </a:lnTo>
                <a:cubicBezTo>
                  <a:pt x="948873" y="1066522"/>
                  <a:pt x="949924" y="1079173"/>
                  <a:pt x="949855" y="1093479"/>
                </a:cubicBezTo>
                <a:cubicBezTo>
                  <a:pt x="950102" y="1097542"/>
                  <a:pt x="950985" y="1101547"/>
                  <a:pt x="952475" y="1105336"/>
                </a:cubicBezTo>
                <a:lnTo>
                  <a:pt x="953715" y="1109611"/>
                </a:lnTo>
                <a:cubicBezTo>
                  <a:pt x="957195" y="1122478"/>
                  <a:pt x="963098" y="1134421"/>
                  <a:pt x="970989" y="1144863"/>
                </a:cubicBezTo>
                <a:lnTo>
                  <a:pt x="991959" y="1163714"/>
                </a:lnTo>
                <a:lnTo>
                  <a:pt x="969807" y="1140674"/>
                </a:lnTo>
                <a:cubicBezTo>
                  <a:pt x="962222" y="1128969"/>
                  <a:pt x="956857" y="1115827"/>
                  <a:pt x="954127" y="1101889"/>
                </a:cubicBezTo>
                <a:cubicBezTo>
                  <a:pt x="954127" y="1100509"/>
                  <a:pt x="954127" y="1099130"/>
                  <a:pt x="953162" y="1097752"/>
                </a:cubicBezTo>
                <a:cubicBezTo>
                  <a:pt x="951860" y="1093086"/>
                  <a:pt x="951257" y="1088254"/>
                  <a:pt x="951369" y="1083412"/>
                </a:cubicBezTo>
                <a:lnTo>
                  <a:pt x="947351" y="1031456"/>
                </a:lnTo>
                <a:lnTo>
                  <a:pt x="944964" y="1021579"/>
                </a:lnTo>
                <a:lnTo>
                  <a:pt x="932697" y="993208"/>
                </a:lnTo>
                <a:lnTo>
                  <a:pt x="927037" y="987530"/>
                </a:lnTo>
                <a:lnTo>
                  <a:pt x="926062" y="986552"/>
                </a:lnTo>
                <a:close/>
                <a:moveTo>
                  <a:pt x="870418" y="986260"/>
                </a:moveTo>
                <a:lnTo>
                  <a:pt x="855504" y="987632"/>
                </a:lnTo>
                <a:lnTo>
                  <a:pt x="865743" y="987444"/>
                </a:lnTo>
                <a:close/>
                <a:moveTo>
                  <a:pt x="984249" y="985494"/>
                </a:moveTo>
                <a:lnTo>
                  <a:pt x="984836" y="990357"/>
                </a:lnTo>
                <a:lnTo>
                  <a:pt x="984024" y="998317"/>
                </a:lnTo>
                <a:lnTo>
                  <a:pt x="984525" y="998542"/>
                </a:lnTo>
                <a:lnTo>
                  <a:pt x="984836" y="998681"/>
                </a:lnTo>
                <a:lnTo>
                  <a:pt x="985713" y="999073"/>
                </a:lnTo>
                <a:lnTo>
                  <a:pt x="987044" y="989067"/>
                </a:lnTo>
                <a:lnTo>
                  <a:pt x="987342" y="986826"/>
                </a:lnTo>
                <a:close/>
                <a:moveTo>
                  <a:pt x="896749" y="985337"/>
                </a:moveTo>
                <a:lnTo>
                  <a:pt x="894177" y="986022"/>
                </a:lnTo>
                <a:lnTo>
                  <a:pt x="896331" y="985525"/>
                </a:lnTo>
                <a:lnTo>
                  <a:pt x="896398" y="985510"/>
                </a:lnTo>
                <a:lnTo>
                  <a:pt x="896497" y="985461"/>
                </a:lnTo>
                <a:lnTo>
                  <a:pt x="896669" y="985376"/>
                </a:lnTo>
                <a:close/>
                <a:moveTo>
                  <a:pt x="1362891" y="985308"/>
                </a:moveTo>
                <a:lnTo>
                  <a:pt x="1367184" y="988088"/>
                </a:lnTo>
                <a:lnTo>
                  <a:pt x="1373814" y="988950"/>
                </a:lnTo>
                <a:lnTo>
                  <a:pt x="1373164" y="988573"/>
                </a:lnTo>
                <a:lnTo>
                  <a:pt x="1371930" y="987857"/>
                </a:lnTo>
                <a:lnTo>
                  <a:pt x="1368798" y="986974"/>
                </a:lnTo>
                <a:close/>
                <a:moveTo>
                  <a:pt x="694702" y="985169"/>
                </a:moveTo>
                <a:lnTo>
                  <a:pt x="694421" y="985506"/>
                </a:lnTo>
                <a:lnTo>
                  <a:pt x="694442" y="985530"/>
                </a:lnTo>
                <a:lnTo>
                  <a:pt x="694445" y="985534"/>
                </a:lnTo>
                <a:lnTo>
                  <a:pt x="694480" y="985575"/>
                </a:lnTo>
                <a:lnTo>
                  <a:pt x="694729" y="985277"/>
                </a:lnTo>
                <a:lnTo>
                  <a:pt x="694762" y="985238"/>
                </a:lnTo>
                <a:lnTo>
                  <a:pt x="694734" y="985206"/>
                </a:lnTo>
                <a:lnTo>
                  <a:pt x="694714" y="985183"/>
                </a:lnTo>
                <a:close/>
                <a:moveTo>
                  <a:pt x="1981367" y="984996"/>
                </a:moveTo>
                <a:lnTo>
                  <a:pt x="1979388" y="985342"/>
                </a:lnTo>
                <a:lnTo>
                  <a:pt x="1976803" y="985793"/>
                </a:lnTo>
                <a:lnTo>
                  <a:pt x="1974933" y="986120"/>
                </a:lnTo>
                <a:lnTo>
                  <a:pt x="1974892" y="986550"/>
                </a:lnTo>
                <a:lnTo>
                  <a:pt x="1974846" y="987026"/>
                </a:lnTo>
                <a:lnTo>
                  <a:pt x="1974762" y="987906"/>
                </a:lnTo>
                <a:lnTo>
                  <a:pt x="1980458" y="987101"/>
                </a:lnTo>
                <a:close/>
                <a:moveTo>
                  <a:pt x="1602782" y="984955"/>
                </a:moveTo>
                <a:lnTo>
                  <a:pt x="1603240" y="993671"/>
                </a:lnTo>
                <a:lnTo>
                  <a:pt x="1603894" y="993813"/>
                </a:lnTo>
                <a:lnTo>
                  <a:pt x="1619617" y="997240"/>
                </a:lnTo>
                <a:lnTo>
                  <a:pt x="1620466" y="993982"/>
                </a:lnTo>
                <a:lnTo>
                  <a:pt x="1620948" y="992129"/>
                </a:lnTo>
                <a:lnTo>
                  <a:pt x="1609741" y="987012"/>
                </a:lnTo>
                <a:lnTo>
                  <a:pt x="1607067" y="986221"/>
                </a:lnTo>
                <a:close/>
                <a:moveTo>
                  <a:pt x="799907" y="984607"/>
                </a:moveTo>
                <a:lnTo>
                  <a:pt x="806626" y="986622"/>
                </a:lnTo>
                <a:lnTo>
                  <a:pt x="818526" y="988314"/>
                </a:lnTo>
                <a:lnTo>
                  <a:pt x="828594" y="988128"/>
                </a:lnTo>
                <a:lnTo>
                  <a:pt x="825146" y="987705"/>
                </a:lnTo>
                <a:lnTo>
                  <a:pt x="818854" y="987944"/>
                </a:lnTo>
                <a:lnTo>
                  <a:pt x="812508" y="986154"/>
                </a:lnTo>
                <a:lnTo>
                  <a:pt x="805669" y="985314"/>
                </a:lnTo>
                <a:close/>
                <a:moveTo>
                  <a:pt x="1479533" y="984233"/>
                </a:moveTo>
                <a:lnTo>
                  <a:pt x="1478858" y="984399"/>
                </a:lnTo>
                <a:lnTo>
                  <a:pt x="1478848" y="984455"/>
                </a:lnTo>
                <a:lnTo>
                  <a:pt x="1478845" y="984469"/>
                </a:lnTo>
                <a:lnTo>
                  <a:pt x="1478833" y="984532"/>
                </a:lnTo>
                <a:lnTo>
                  <a:pt x="1478852" y="984526"/>
                </a:lnTo>
                <a:lnTo>
                  <a:pt x="1479691" y="984270"/>
                </a:lnTo>
                <a:close/>
                <a:moveTo>
                  <a:pt x="1627686" y="984195"/>
                </a:moveTo>
                <a:lnTo>
                  <a:pt x="1626756" y="987758"/>
                </a:lnTo>
                <a:lnTo>
                  <a:pt x="1626346" y="989330"/>
                </a:lnTo>
                <a:lnTo>
                  <a:pt x="1640015" y="995726"/>
                </a:lnTo>
                <a:lnTo>
                  <a:pt x="1644518" y="1000238"/>
                </a:lnTo>
                <a:lnTo>
                  <a:pt x="1644546" y="1000142"/>
                </a:lnTo>
                <a:lnTo>
                  <a:pt x="1644564" y="1000083"/>
                </a:lnTo>
                <a:lnTo>
                  <a:pt x="1644592" y="999989"/>
                </a:lnTo>
                <a:lnTo>
                  <a:pt x="1635682" y="991159"/>
                </a:lnTo>
                <a:lnTo>
                  <a:pt x="1633294" y="988793"/>
                </a:lnTo>
                <a:lnTo>
                  <a:pt x="1629565" y="985097"/>
                </a:lnTo>
                <a:close/>
                <a:moveTo>
                  <a:pt x="704985" y="984131"/>
                </a:moveTo>
                <a:lnTo>
                  <a:pt x="704560" y="984641"/>
                </a:lnTo>
                <a:lnTo>
                  <a:pt x="711726" y="992820"/>
                </a:lnTo>
                <a:cubicBezTo>
                  <a:pt x="739946" y="1018603"/>
                  <a:pt x="775529" y="1034901"/>
                  <a:pt x="813485" y="1039426"/>
                </a:cubicBezTo>
                <a:cubicBezTo>
                  <a:pt x="830286" y="1040384"/>
                  <a:pt x="847137" y="1039737"/>
                  <a:pt x="863814" y="1037495"/>
                </a:cubicBezTo>
                <a:lnTo>
                  <a:pt x="866572" y="1037495"/>
                </a:lnTo>
                <a:lnTo>
                  <a:pt x="873262" y="1032107"/>
                </a:lnTo>
                <a:lnTo>
                  <a:pt x="820104" y="1037359"/>
                </a:lnTo>
                <a:cubicBezTo>
                  <a:pt x="779642" y="1034121"/>
                  <a:pt x="741344" y="1017757"/>
                  <a:pt x="711036" y="990753"/>
                </a:cubicBezTo>
                <a:close/>
                <a:moveTo>
                  <a:pt x="1917871" y="983633"/>
                </a:moveTo>
                <a:lnTo>
                  <a:pt x="1917873" y="983772"/>
                </a:lnTo>
                <a:lnTo>
                  <a:pt x="1917876" y="983935"/>
                </a:lnTo>
                <a:lnTo>
                  <a:pt x="1918663" y="984220"/>
                </a:lnTo>
                <a:lnTo>
                  <a:pt x="1920346" y="984829"/>
                </a:lnTo>
                <a:lnTo>
                  <a:pt x="1919222" y="984286"/>
                </a:lnTo>
                <a:lnTo>
                  <a:pt x="1918355" y="983867"/>
                </a:lnTo>
                <a:close/>
                <a:moveTo>
                  <a:pt x="2282452" y="983615"/>
                </a:moveTo>
                <a:lnTo>
                  <a:pt x="2260183" y="1022466"/>
                </a:lnTo>
                <a:lnTo>
                  <a:pt x="2234438" y="1052331"/>
                </a:lnTo>
                <a:lnTo>
                  <a:pt x="2233010" y="1055943"/>
                </a:lnTo>
                <a:lnTo>
                  <a:pt x="2231291" y="1060767"/>
                </a:lnTo>
                <a:lnTo>
                  <a:pt x="2226659" y="1073763"/>
                </a:lnTo>
                <a:lnTo>
                  <a:pt x="2229964" y="1071373"/>
                </a:lnTo>
                <a:lnTo>
                  <a:pt x="2230851" y="1070415"/>
                </a:lnTo>
                <a:lnTo>
                  <a:pt x="2231758" y="1069434"/>
                </a:lnTo>
                <a:lnTo>
                  <a:pt x="2264958" y="1027871"/>
                </a:lnTo>
                <a:lnTo>
                  <a:pt x="2274361" y="1003119"/>
                </a:lnTo>
                <a:lnTo>
                  <a:pt x="2278309" y="993602"/>
                </a:lnTo>
                <a:close/>
                <a:moveTo>
                  <a:pt x="1522502" y="983551"/>
                </a:moveTo>
                <a:lnTo>
                  <a:pt x="1521200" y="984466"/>
                </a:lnTo>
                <a:lnTo>
                  <a:pt x="1523227" y="985018"/>
                </a:lnTo>
                <a:lnTo>
                  <a:pt x="1524247" y="984060"/>
                </a:lnTo>
                <a:close/>
                <a:moveTo>
                  <a:pt x="1990318" y="983433"/>
                </a:moveTo>
                <a:lnTo>
                  <a:pt x="1986883" y="984033"/>
                </a:lnTo>
                <a:lnTo>
                  <a:pt x="1985892" y="986332"/>
                </a:lnTo>
                <a:lnTo>
                  <a:pt x="1988553" y="985956"/>
                </a:lnTo>
                <a:lnTo>
                  <a:pt x="1990080" y="985358"/>
                </a:lnTo>
                <a:lnTo>
                  <a:pt x="1990264" y="983869"/>
                </a:lnTo>
                <a:close/>
                <a:moveTo>
                  <a:pt x="1819287" y="983375"/>
                </a:moveTo>
                <a:lnTo>
                  <a:pt x="1817339" y="988799"/>
                </a:lnTo>
                <a:lnTo>
                  <a:pt x="1812414" y="1002515"/>
                </a:lnTo>
                <a:lnTo>
                  <a:pt x="1820808" y="1026448"/>
                </a:lnTo>
                <a:lnTo>
                  <a:pt x="1821782" y="1029224"/>
                </a:lnTo>
                <a:lnTo>
                  <a:pt x="1823022" y="1032760"/>
                </a:lnTo>
                <a:lnTo>
                  <a:pt x="1824475" y="1028161"/>
                </a:lnTo>
                <a:lnTo>
                  <a:pt x="1826081" y="1023735"/>
                </a:lnTo>
                <a:lnTo>
                  <a:pt x="1827415" y="1020057"/>
                </a:lnTo>
                <a:lnTo>
                  <a:pt x="1828675" y="1016585"/>
                </a:lnTo>
                <a:lnTo>
                  <a:pt x="1828426" y="1015706"/>
                </a:lnTo>
                <a:lnTo>
                  <a:pt x="1821617" y="991619"/>
                </a:lnTo>
                <a:close/>
                <a:moveTo>
                  <a:pt x="1901839" y="982393"/>
                </a:moveTo>
                <a:lnTo>
                  <a:pt x="1901154" y="984255"/>
                </a:lnTo>
                <a:lnTo>
                  <a:pt x="1900588" y="985791"/>
                </a:lnTo>
                <a:lnTo>
                  <a:pt x="1912492" y="990955"/>
                </a:lnTo>
                <a:lnTo>
                  <a:pt x="1912493" y="990955"/>
                </a:lnTo>
                <a:lnTo>
                  <a:pt x="1912414" y="986259"/>
                </a:lnTo>
                <a:close/>
                <a:moveTo>
                  <a:pt x="1209937" y="982370"/>
                </a:moveTo>
                <a:lnTo>
                  <a:pt x="1213150" y="989664"/>
                </a:lnTo>
                <a:lnTo>
                  <a:pt x="1213777" y="991087"/>
                </a:lnTo>
                <a:lnTo>
                  <a:pt x="1214313" y="992305"/>
                </a:lnTo>
                <a:lnTo>
                  <a:pt x="1214854" y="992978"/>
                </a:lnTo>
                <a:lnTo>
                  <a:pt x="1215909" y="994292"/>
                </a:lnTo>
                <a:lnTo>
                  <a:pt x="1220279" y="995864"/>
                </a:lnTo>
                <a:close/>
                <a:moveTo>
                  <a:pt x="830124" y="981946"/>
                </a:moveTo>
                <a:lnTo>
                  <a:pt x="824836" y="982241"/>
                </a:lnTo>
                <a:lnTo>
                  <a:pt x="837006" y="983755"/>
                </a:lnTo>
                <a:lnTo>
                  <a:pt x="842496" y="983257"/>
                </a:lnTo>
                <a:lnTo>
                  <a:pt x="834203" y="982378"/>
                </a:lnTo>
                <a:close/>
                <a:moveTo>
                  <a:pt x="1428696" y="981656"/>
                </a:moveTo>
                <a:lnTo>
                  <a:pt x="1431746" y="982237"/>
                </a:lnTo>
                <a:lnTo>
                  <a:pt x="1433827" y="982633"/>
                </a:lnTo>
                <a:lnTo>
                  <a:pt x="1435162" y="982587"/>
                </a:lnTo>
                <a:lnTo>
                  <a:pt x="1436952" y="982525"/>
                </a:lnTo>
                <a:close/>
                <a:moveTo>
                  <a:pt x="974931" y="981481"/>
                </a:moveTo>
                <a:lnTo>
                  <a:pt x="975036" y="981900"/>
                </a:lnTo>
                <a:lnTo>
                  <a:pt x="975844" y="994656"/>
                </a:lnTo>
                <a:lnTo>
                  <a:pt x="976365" y="994889"/>
                </a:lnTo>
                <a:lnTo>
                  <a:pt x="976849" y="995106"/>
                </a:lnTo>
                <a:lnTo>
                  <a:pt x="977799" y="995531"/>
                </a:lnTo>
                <a:lnTo>
                  <a:pt x="978656" y="983085"/>
                </a:lnTo>
                <a:close/>
                <a:moveTo>
                  <a:pt x="1465825" y="981267"/>
                </a:moveTo>
                <a:lnTo>
                  <a:pt x="1465787" y="981461"/>
                </a:lnTo>
                <a:lnTo>
                  <a:pt x="1465775" y="981521"/>
                </a:lnTo>
                <a:lnTo>
                  <a:pt x="1465774" y="981525"/>
                </a:lnTo>
                <a:lnTo>
                  <a:pt x="1467863" y="981453"/>
                </a:lnTo>
                <a:lnTo>
                  <a:pt x="1467117" y="981275"/>
                </a:lnTo>
                <a:close/>
                <a:moveTo>
                  <a:pt x="1459087" y="981225"/>
                </a:moveTo>
                <a:lnTo>
                  <a:pt x="1459789" y="981376"/>
                </a:lnTo>
                <a:lnTo>
                  <a:pt x="1460153" y="981454"/>
                </a:lnTo>
                <a:lnTo>
                  <a:pt x="1461218" y="981683"/>
                </a:lnTo>
                <a:lnTo>
                  <a:pt x="1461233" y="981683"/>
                </a:lnTo>
                <a:lnTo>
                  <a:pt x="1461251" y="981682"/>
                </a:lnTo>
                <a:lnTo>
                  <a:pt x="1461341" y="981239"/>
                </a:lnTo>
                <a:lnTo>
                  <a:pt x="1461155" y="981238"/>
                </a:lnTo>
                <a:lnTo>
                  <a:pt x="1460501" y="981234"/>
                </a:lnTo>
                <a:close/>
                <a:moveTo>
                  <a:pt x="2010945" y="981024"/>
                </a:moveTo>
                <a:lnTo>
                  <a:pt x="2008059" y="982081"/>
                </a:lnTo>
                <a:lnTo>
                  <a:pt x="1994749" y="986953"/>
                </a:lnTo>
                <a:lnTo>
                  <a:pt x="1994743" y="986997"/>
                </a:lnTo>
                <a:lnTo>
                  <a:pt x="1994370" y="989995"/>
                </a:lnTo>
                <a:lnTo>
                  <a:pt x="2007837" y="983681"/>
                </a:lnTo>
                <a:lnTo>
                  <a:pt x="2010378" y="982490"/>
                </a:lnTo>
                <a:lnTo>
                  <a:pt x="2010915" y="981226"/>
                </a:lnTo>
                <a:close/>
                <a:moveTo>
                  <a:pt x="1225274" y="980991"/>
                </a:moveTo>
                <a:lnTo>
                  <a:pt x="1228861" y="984897"/>
                </a:lnTo>
                <a:lnTo>
                  <a:pt x="1237390" y="988741"/>
                </a:lnTo>
                <a:lnTo>
                  <a:pt x="1243131" y="991329"/>
                </a:lnTo>
                <a:lnTo>
                  <a:pt x="1246132" y="992681"/>
                </a:lnTo>
                <a:lnTo>
                  <a:pt x="1246181" y="991897"/>
                </a:lnTo>
                <a:lnTo>
                  <a:pt x="1246247" y="990853"/>
                </a:lnTo>
                <a:lnTo>
                  <a:pt x="1246417" y="988148"/>
                </a:lnTo>
                <a:close/>
                <a:moveTo>
                  <a:pt x="707620" y="980966"/>
                </a:moveTo>
                <a:lnTo>
                  <a:pt x="707461" y="981157"/>
                </a:lnTo>
                <a:lnTo>
                  <a:pt x="713519" y="987720"/>
                </a:lnTo>
                <a:cubicBezTo>
                  <a:pt x="728232" y="1000944"/>
                  <a:pt x="744915" y="1011564"/>
                  <a:pt x="762850" y="1019274"/>
                </a:cubicBezTo>
                <a:lnTo>
                  <a:pt x="785602" y="1024913"/>
                </a:lnTo>
                <a:lnTo>
                  <a:pt x="760467" y="1016089"/>
                </a:lnTo>
                <a:cubicBezTo>
                  <a:pt x="741266" y="1007264"/>
                  <a:pt x="725168" y="995992"/>
                  <a:pt x="712551" y="986202"/>
                </a:cubicBezTo>
                <a:close/>
                <a:moveTo>
                  <a:pt x="1344598" y="980654"/>
                </a:moveTo>
                <a:lnTo>
                  <a:pt x="1345779" y="981526"/>
                </a:lnTo>
                <a:lnTo>
                  <a:pt x="1346916" y="982366"/>
                </a:lnTo>
                <a:lnTo>
                  <a:pt x="1351994" y="983870"/>
                </a:lnTo>
                <a:lnTo>
                  <a:pt x="1348302" y="981532"/>
                </a:lnTo>
                <a:close/>
                <a:moveTo>
                  <a:pt x="1057056" y="980636"/>
                </a:moveTo>
                <a:lnTo>
                  <a:pt x="1057116" y="981911"/>
                </a:lnTo>
                <a:lnTo>
                  <a:pt x="1125543" y="1013350"/>
                </a:lnTo>
                <a:lnTo>
                  <a:pt x="1126694" y="1013879"/>
                </a:lnTo>
                <a:lnTo>
                  <a:pt x="1126701" y="1013882"/>
                </a:lnTo>
                <a:lnTo>
                  <a:pt x="1126072" y="1012126"/>
                </a:lnTo>
                <a:close/>
                <a:moveTo>
                  <a:pt x="1219099" y="980591"/>
                </a:moveTo>
                <a:lnTo>
                  <a:pt x="1230945" y="995977"/>
                </a:lnTo>
                <a:lnTo>
                  <a:pt x="1249577" y="1005907"/>
                </a:lnTo>
                <a:lnTo>
                  <a:pt x="1246615" y="998285"/>
                </a:lnTo>
                <a:lnTo>
                  <a:pt x="1246591" y="998224"/>
                </a:lnTo>
                <a:lnTo>
                  <a:pt x="1230090" y="991124"/>
                </a:lnTo>
                <a:close/>
                <a:moveTo>
                  <a:pt x="1321129" y="980580"/>
                </a:moveTo>
                <a:lnTo>
                  <a:pt x="1321299" y="980733"/>
                </a:lnTo>
                <a:lnTo>
                  <a:pt x="1321437" y="980859"/>
                </a:lnTo>
                <a:lnTo>
                  <a:pt x="1321589" y="980997"/>
                </a:lnTo>
                <a:lnTo>
                  <a:pt x="1324490" y="981928"/>
                </a:lnTo>
                <a:lnTo>
                  <a:pt x="1327911" y="983091"/>
                </a:lnTo>
                <a:lnTo>
                  <a:pt x="1329039" y="983232"/>
                </a:lnTo>
                <a:lnTo>
                  <a:pt x="1328910" y="983076"/>
                </a:lnTo>
                <a:lnTo>
                  <a:pt x="1327925" y="982349"/>
                </a:lnTo>
                <a:close/>
                <a:moveTo>
                  <a:pt x="1765121" y="980238"/>
                </a:moveTo>
                <a:lnTo>
                  <a:pt x="1762894" y="986520"/>
                </a:lnTo>
                <a:lnTo>
                  <a:pt x="1762058" y="988878"/>
                </a:lnTo>
                <a:lnTo>
                  <a:pt x="1760239" y="994010"/>
                </a:lnTo>
                <a:lnTo>
                  <a:pt x="1772087" y="1020102"/>
                </a:lnTo>
                <a:lnTo>
                  <a:pt x="1773053" y="1021768"/>
                </a:lnTo>
                <a:lnTo>
                  <a:pt x="1774307" y="1023930"/>
                </a:lnTo>
                <a:lnTo>
                  <a:pt x="1775983" y="1019150"/>
                </a:lnTo>
                <a:lnTo>
                  <a:pt x="1778490" y="1012000"/>
                </a:lnTo>
                <a:lnTo>
                  <a:pt x="1768836" y="992638"/>
                </a:lnTo>
                <a:close/>
                <a:moveTo>
                  <a:pt x="1548874" y="979895"/>
                </a:moveTo>
                <a:lnTo>
                  <a:pt x="1548714" y="980458"/>
                </a:lnTo>
                <a:lnTo>
                  <a:pt x="1551449" y="981893"/>
                </a:lnTo>
                <a:lnTo>
                  <a:pt x="1550382" y="980740"/>
                </a:lnTo>
                <a:close/>
                <a:moveTo>
                  <a:pt x="876378" y="979697"/>
                </a:moveTo>
                <a:lnTo>
                  <a:pt x="851264" y="982462"/>
                </a:lnTo>
                <a:lnTo>
                  <a:pt x="873879" y="980411"/>
                </a:lnTo>
                <a:close/>
                <a:moveTo>
                  <a:pt x="1665315" y="979536"/>
                </a:moveTo>
                <a:lnTo>
                  <a:pt x="1666331" y="1001503"/>
                </a:lnTo>
                <a:lnTo>
                  <a:pt x="1666744" y="1002806"/>
                </a:lnTo>
                <a:lnTo>
                  <a:pt x="1666506" y="1005284"/>
                </a:lnTo>
                <a:lnTo>
                  <a:pt x="1666782" y="1011247"/>
                </a:lnTo>
                <a:lnTo>
                  <a:pt x="1666982" y="1015563"/>
                </a:lnTo>
                <a:lnTo>
                  <a:pt x="1672785" y="993348"/>
                </a:lnTo>
                <a:close/>
                <a:moveTo>
                  <a:pt x="1879741" y="979237"/>
                </a:moveTo>
                <a:lnTo>
                  <a:pt x="1879877" y="980480"/>
                </a:lnTo>
                <a:lnTo>
                  <a:pt x="1880026" y="980654"/>
                </a:lnTo>
                <a:lnTo>
                  <a:pt x="1882020" y="982321"/>
                </a:lnTo>
                <a:lnTo>
                  <a:pt x="1886454" y="986024"/>
                </a:lnTo>
                <a:lnTo>
                  <a:pt x="1886702" y="986231"/>
                </a:lnTo>
                <a:lnTo>
                  <a:pt x="1893020" y="989297"/>
                </a:lnTo>
                <a:lnTo>
                  <a:pt x="1894020" y="989783"/>
                </a:lnTo>
                <a:lnTo>
                  <a:pt x="1893993" y="989333"/>
                </a:lnTo>
                <a:lnTo>
                  <a:pt x="1893980" y="989121"/>
                </a:lnTo>
                <a:lnTo>
                  <a:pt x="1893979" y="989096"/>
                </a:lnTo>
                <a:close/>
                <a:moveTo>
                  <a:pt x="930304" y="979177"/>
                </a:moveTo>
                <a:lnTo>
                  <a:pt x="928930" y="981953"/>
                </a:lnTo>
                <a:lnTo>
                  <a:pt x="937111" y="990112"/>
                </a:lnTo>
                <a:lnTo>
                  <a:pt x="938384" y="992657"/>
                </a:lnTo>
                <a:lnTo>
                  <a:pt x="947750" y="1011384"/>
                </a:lnTo>
                <a:lnTo>
                  <a:pt x="949188" y="1017721"/>
                </a:lnTo>
                <a:lnTo>
                  <a:pt x="949923" y="1020960"/>
                </a:lnTo>
                <a:lnTo>
                  <a:pt x="951824" y="1025536"/>
                </a:lnTo>
                <a:lnTo>
                  <a:pt x="952223" y="1031096"/>
                </a:lnTo>
                <a:lnTo>
                  <a:pt x="952650" y="1032977"/>
                </a:lnTo>
                <a:lnTo>
                  <a:pt x="954717" y="1042092"/>
                </a:lnTo>
                <a:cubicBezTo>
                  <a:pt x="956195" y="1053939"/>
                  <a:pt x="956712" y="1067418"/>
                  <a:pt x="955919" y="1082585"/>
                </a:cubicBezTo>
                <a:cubicBezTo>
                  <a:pt x="955828" y="1087243"/>
                  <a:pt x="956433" y="1091892"/>
                  <a:pt x="957713" y="1096374"/>
                </a:cubicBezTo>
                <a:cubicBezTo>
                  <a:pt x="957713" y="1097889"/>
                  <a:pt x="958540" y="1099269"/>
                  <a:pt x="958816" y="1100647"/>
                </a:cubicBezTo>
                <a:cubicBezTo>
                  <a:pt x="961501" y="1114418"/>
                  <a:pt x="966891" y="1127363"/>
                  <a:pt x="974534" y="1138804"/>
                </a:cubicBezTo>
                <a:lnTo>
                  <a:pt x="991233" y="1155445"/>
                </a:lnTo>
                <a:lnTo>
                  <a:pt x="989656" y="1153658"/>
                </a:lnTo>
                <a:lnTo>
                  <a:pt x="973100" y="1134889"/>
                </a:lnTo>
                <a:cubicBezTo>
                  <a:pt x="965718" y="1122187"/>
                  <a:pt x="960813" y="1108044"/>
                  <a:pt x="958816" y="1093202"/>
                </a:cubicBezTo>
                <a:cubicBezTo>
                  <a:pt x="958816" y="1091824"/>
                  <a:pt x="958816" y="1090444"/>
                  <a:pt x="958816" y="1088927"/>
                </a:cubicBezTo>
                <a:cubicBezTo>
                  <a:pt x="957692" y="1083768"/>
                  <a:pt x="957273" y="1078480"/>
                  <a:pt x="957576" y="1073209"/>
                </a:cubicBezTo>
                <a:lnTo>
                  <a:pt x="955584" y="1017748"/>
                </a:lnTo>
                <a:lnTo>
                  <a:pt x="955077" y="1015214"/>
                </a:lnTo>
                <a:lnTo>
                  <a:pt x="953485" y="1007251"/>
                </a:lnTo>
                <a:lnTo>
                  <a:pt x="945160" y="985823"/>
                </a:lnTo>
                <a:lnTo>
                  <a:pt x="945042" y="985770"/>
                </a:lnTo>
                <a:lnTo>
                  <a:pt x="943210" y="984951"/>
                </a:lnTo>
                <a:close/>
                <a:moveTo>
                  <a:pt x="700073" y="978754"/>
                </a:moveTo>
                <a:lnTo>
                  <a:pt x="699745" y="979146"/>
                </a:lnTo>
                <a:lnTo>
                  <a:pt x="699789" y="979196"/>
                </a:lnTo>
                <a:lnTo>
                  <a:pt x="699801" y="979210"/>
                </a:lnTo>
                <a:lnTo>
                  <a:pt x="700130" y="978816"/>
                </a:lnTo>
                <a:lnTo>
                  <a:pt x="700098" y="978782"/>
                </a:lnTo>
                <a:lnTo>
                  <a:pt x="700083" y="978765"/>
                </a:lnTo>
                <a:close/>
                <a:moveTo>
                  <a:pt x="903306" y="977879"/>
                </a:moveTo>
                <a:lnTo>
                  <a:pt x="903052" y="977952"/>
                </a:lnTo>
                <a:lnTo>
                  <a:pt x="901807" y="978306"/>
                </a:lnTo>
                <a:lnTo>
                  <a:pt x="901696" y="978338"/>
                </a:lnTo>
                <a:lnTo>
                  <a:pt x="902411" y="978157"/>
                </a:lnTo>
                <a:lnTo>
                  <a:pt x="902838" y="978049"/>
                </a:lnTo>
                <a:lnTo>
                  <a:pt x="903124" y="977976"/>
                </a:lnTo>
                <a:lnTo>
                  <a:pt x="903219" y="977926"/>
                </a:lnTo>
                <a:close/>
                <a:moveTo>
                  <a:pt x="1362901" y="977509"/>
                </a:moveTo>
                <a:lnTo>
                  <a:pt x="1370817" y="982225"/>
                </a:lnTo>
                <a:lnTo>
                  <a:pt x="1410117" y="993234"/>
                </a:lnTo>
                <a:lnTo>
                  <a:pt x="1421072" y="994656"/>
                </a:lnTo>
                <a:lnTo>
                  <a:pt x="1365330" y="978194"/>
                </a:lnTo>
                <a:lnTo>
                  <a:pt x="1364131" y="977840"/>
                </a:lnTo>
                <a:close/>
                <a:moveTo>
                  <a:pt x="1330217" y="977247"/>
                </a:moveTo>
                <a:lnTo>
                  <a:pt x="1330367" y="977412"/>
                </a:lnTo>
                <a:lnTo>
                  <a:pt x="1330505" y="977564"/>
                </a:lnTo>
                <a:lnTo>
                  <a:pt x="1332086" y="978022"/>
                </a:lnTo>
                <a:lnTo>
                  <a:pt x="1331933" y="977848"/>
                </a:lnTo>
                <a:lnTo>
                  <a:pt x="1331525" y="977557"/>
                </a:lnTo>
                <a:lnTo>
                  <a:pt x="1330751" y="977373"/>
                </a:lnTo>
                <a:close/>
                <a:moveTo>
                  <a:pt x="710914" y="977010"/>
                </a:moveTo>
                <a:lnTo>
                  <a:pt x="710530" y="977471"/>
                </a:lnTo>
                <a:lnTo>
                  <a:pt x="714758" y="981928"/>
                </a:lnTo>
                <a:cubicBezTo>
                  <a:pt x="745569" y="1008541"/>
                  <a:pt x="784401" y="1024075"/>
                  <a:pt x="825066" y="1026051"/>
                </a:cubicBezTo>
                <a:lnTo>
                  <a:pt x="826446" y="1026051"/>
                </a:lnTo>
                <a:cubicBezTo>
                  <a:pt x="846039" y="1026908"/>
                  <a:pt x="865611" y="1023959"/>
                  <a:pt x="884081" y="1017364"/>
                </a:cubicBezTo>
                <a:lnTo>
                  <a:pt x="887946" y="1013410"/>
                </a:lnTo>
                <a:lnTo>
                  <a:pt x="834030" y="1024122"/>
                </a:lnTo>
                <a:cubicBezTo>
                  <a:pt x="794456" y="1025914"/>
                  <a:pt x="755297" y="1011574"/>
                  <a:pt x="714208" y="980411"/>
                </a:cubicBezTo>
                <a:close/>
                <a:moveTo>
                  <a:pt x="1903870" y="976874"/>
                </a:moveTo>
                <a:lnTo>
                  <a:pt x="1903487" y="977913"/>
                </a:lnTo>
                <a:lnTo>
                  <a:pt x="1903221" y="978636"/>
                </a:lnTo>
                <a:lnTo>
                  <a:pt x="1912341" y="981934"/>
                </a:lnTo>
                <a:lnTo>
                  <a:pt x="1912337" y="981713"/>
                </a:lnTo>
                <a:lnTo>
                  <a:pt x="1912331" y="981305"/>
                </a:lnTo>
                <a:lnTo>
                  <a:pt x="1912325" y="980956"/>
                </a:lnTo>
                <a:lnTo>
                  <a:pt x="1908287" y="979006"/>
                </a:lnTo>
                <a:close/>
                <a:moveTo>
                  <a:pt x="1860872" y="976798"/>
                </a:moveTo>
                <a:lnTo>
                  <a:pt x="1864225" y="997467"/>
                </a:lnTo>
                <a:lnTo>
                  <a:pt x="1864304" y="997243"/>
                </a:lnTo>
                <a:lnTo>
                  <a:pt x="1864671" y="996211"/>
                </a:lnTo>
                <a:lnTo>
                  <a:pt x="1869182" y="983512"/>
                </a:lnTo>
                <a:close/>
                <a:moveTo>
                  <a:pt x="1376732" y="976189"/>
                </a:moveTo>
                <a:lnTo>
                  <a:pt x="1385341" y="978725"/>
                </a:lnTo>
                <a:lnTo>
                  <a:pt x="1413151" y="986340"/>
                </a:lnTo>
                <a:lnTo>
                  <a:pt x="1433340" y="989601"/>
                </a:lnTo>
                <a:lnTo>
                  <a:pt x="1440365" y="989061"/>
                </a:lnTo>
                <a:lnTo>
                  <a:pt x="1436166" y="988260"/>
                </a:lnTo>
                <a:lnTo>
                  <a:pt x="1432710" y="987600"/>
                </a:lnTo>
                <a:lnTo>
                  <a:pt x="1432253" y="987616"/>
                </a:lnTo>
                <a:lnTo>
                  <a:pt x="1427771" y="987771"/>
                </a:lnTo>
                <a:lnTo>
                  <a:pt x="1387943" y="977369"/>
                </a:lnTo>
                <a:close/>
                <a:moveTo>
                  <a:pt x="1003413" y="975752"/>
                </a:moveTo>
                <a:lnTo>
                  <a:pt x="1002418" y="981455"/>
                </a:lnTo>
                <a:lnTo>
                  <a:pt x="1001442" y="987050"/>
                </a:lnTo>
                <a:lnTo>
                  <a:pt x="1001449" y="987053"/>
                </a:lnTo>
                <a:lnTo>
                  <a:pt x="1001455" y="987056"/>
                </a:lnTo>
                <a:lnTo>
                  <a:pt x="1001494" y="987073"/>
                </a:lnTo>
                <a:lnTo>
                  <a:pt x="1002747" y="980849"/>
                </a:lnTo>
                <a:lnTo>
                  <a:pt x="1003155" y="978823"/>
                </a:lnTo>
                <a:lnTo>
                  <a:pt x="1003746" y="975890"/>
                </a:lnTo>
                <a:lnTo>
                  <a:pt x="1003675" y="975861"/>
                </a:lnTo>
                <a:close/>
                <a:moveTo>
                  <a:pt x="1629890" y="975746"/>
                </a:moveTo>
                <a:lnTo>
                  <a:pt x="1628771" y="980036"/>
                </a:lnTo>
                <a:lnTo>
                  <a:pt x="1632169" y="981691"/>
                </a:lnTo>
                <a:lnTo>
                  <a:pt x="1645918" y="995532"/>
                </a:lnTo>
                <a:lnTo>
                  <a:pt x="1646227" y="994493"/>
                </a:lnTo>
                <a:lnTo>
                  <a:pt x="1646416" y="993859"/>
                </a:lnTo>
                <a:lnTo>
                  <a:pt x="1646512" y="993537"/>
                </a:lnTo>
                <a:lnTo>
                  <a:pt x="1642937" y="989710"/>
                </a:lnTo>
                <a:close/>
                <a:moveTo>
                  <a:pt x="702645" y="975682"/>
                </a:moveTo>
                <a:lnTo>
                  <a:pt x="702532" y="975817"/>
                </a:lnTo>
                <a:lnTo>
                  <a:pt x="702533" y="975818"/>
                </a:lnTo>
                <a:lnTo>
                  <a:pt x="702586" y="975876"/>
                </a:lnTo>
                <a:lnTo>
                  <a:pt x="702699" y="975740"/>
                </a:lnTo>
                <a:close/>
                <a:moveTo>
                  <a:pt x="960970" y="975468"/>
                </a:moveTo>
                <a:lnTo>
                  <a:pt x="962219" y="978243"/>
                </a:lnTo>
                <a:lnTo>
                  <a:pt x="963590" y="981289"/>
                </a:lnTo>
                <a:lnTo>
                  <a:pt x="964814" y="988517"/>
                </a:lnTo>
                <a:lnTo>
                  <a:pt x="965034" y="989818"/>
                </a:lnTo>
                <a:lnTo>
                  <a:pt x="970699" y="992353"/>
                </a:lnTo>
                <a:lnTo>
                  <a:pt x="968870" y="978871"/>
                </a:lnTo>
                <a:close/>
                <a:moveTo>
                  <a:pt x="1469251" y="975070"/>
                </a:moveTo>
                <a:lnTo>
                  <a:pt x="1468098" y="975223"/>
                </a:lnTo>
                <a:lnTo>
                  <a:pt x="1467039" y="975176"/>
                </a:lnTo>
                <a:lnTo>
                  <a:pt x="1466977" y="975488"/>
                </a:lnTo>
                <a:lnTo>
                  <a:pt x="1466921" y="975765"/>
                </a:lnTo>
                <a:lnTo>
                  <a:pt x="1466856" y="976091"/>
                </a:lnTo>
                <a:lnTo>
                  <a:pt x="1468248" y="976097"/>
                </a:lnTo>
                <a:lnTo>
                  <a:pt x="1468460" y="976098"/>
                </a:lnTo>
                <a:lnTo>
                  <a:pt x="1469287" y="976102"/>
                </a:lnTo>
                <a:lnTo>
                  <a:pt x="1469466" y="976068"/>
                </a:lnTo>
                <a:lnTo>
                  <a:pt x="1471565" y="975671"/>
                </a:lnTo>
                <a:close/>
                <a:moveTo>
                  <a:pt x="1458026" y="974776"/>
                </a:moveTo>
                <a:lnTo>
                  <a:pt x="1459029" y="975014"/>
                </a:lnTo>
                <a:lnTo>
                  <a:pt x="1462436" y="975822"/>
                </a:lnTo>
                <a:lnTo>
                  <a:pt x="1462484" y="975583"/>
                </a:lnTo>
                <a:lnTo>
                  <a:pt x="1462538" y="975320"/>
                </a:lnTo>
                <a:lnTo>
                  <a:pt x="1462607" y="974979"/>
                </a:lnTo>
                <a:close/>
                <a:moveTo>
                  <a:pt x="999087" y="973958"/>
                </a:moveTo>
                <a:lnTo>
                  <a:pt x="997321" y="985271"/>
                </a:lnTo>
                <a:lnTo>
                  <a:pt x="997585" y="985385"/>
                </a:lnTo>
                <a:lnTo>
                  <a:pt x="998268" y="985680"/>
                </a:lnTo>
                <a:lnTo>
                  <a:pt x="1000298" y="974460"/>
                </a:lnTo>
                <a:lnTo>
                  <a:pt x="1000178" y="974410"/>
                </a:lnTo>
                <a:close/>
                <a:moveTo>
                  <a:pt x="1952314" y="973845"/>
                </a:moveTo>
                <a:lnTo>
                  <a:pt x="1937077" y="974629"/>
                </a:lnTo>
                <a:lnTo>
                  <a:pt x="1937061" y="975365"/>
                </a:lnTo>
                <a:lnTo>
                  <a:pt x="1952152" y="975831"/>
                </a:lnTo>
                <a:lnTo>
                  <a:pt x="1952269" y="974395"/>
                </a:lnTo>
                <a:lnTo>
                  <a:pt x="1952287" y="974175"/>
                </a:lnTo>
                <a:close/>
                <a:moveTo>
                  <a:pt x="713633" y="973744"/>
                </a:moveTo>
                <a:lnTo>
                  <a:pt x="713558" y="973834"/>
                </a:lnTo>
                <a:lnTo>
                  <a:pt x="716965" y="977241"/>
                </a:lnTo>
                <a:cubicBezTo>
                  <a:pt x="757227" y="1007713"/>
                  <a:pt x="795560" y="1021639"/>
                  <a:pt x="833754" y="1019984"/>
                </a:cubicBezTo>
                <a:lnTo>
                  <a:pt x="892960" y="1008280"/>
                </a:lnTo>
                <a:lnTo>
                  <a:pt x="894312" y="1006897"/>
                </a:lnTo>
                <a:lnTo>
                  <a:pt x="895114" y="1006077"/>
                </a:lnTo>
                <a:lnTo>
                  <a:pt x="841061" y="1018191"/>
                </a:lnTo>
                <a:cubicBezTo>
                  <a:pt x="799695" y="1021362"/>
                  <a:pt x="758330" y="1007574"/>
                  <a:pt x="715861" y="975997"/>
                </a:cubicBezTo>
                <a:close/>
                <a:moveTo>
                  <a:pt x="807860" y="973687"/>
                </a:moveTo>
                <a:lnTo>
                  <a:pt x="817031" y="976129"/>
                </a:lnTo>
                <a:lnTo>
                  <a:pt x="829818" y="977482"/>
                </a:lnTo>
                <a:lnTo>
                  <a:pt x="841961" y="976800"/>
                </a:lnTo>
                <a:lnTo>
                  <a:pt x="837443" y="976387"/>
                </a:lnTo>
                <a:lnTo>
                  <a:pt x="831990" y="975890"/>
                </a:lnTo>
                <a:lnTo>
                  <a:pt x="824966" y="976338"/>
                </a:lnTo>
                <a:lnTo>
                  <a:pt x="818094" y="974621"/>
                </a:lnTo>
                <a:lnTo>
                  <a:pt x="815326" y="974369"/>
                </a:lnTo>
                <a:close/>
                <a:moveTo>
                  <a:pt x="1483497" y="973185"/>
                </a:moveTo>
                <a:lnTo>
                  <a:pt x="1482514" y="973315"/>
                </a:lnTo>
                <a:lnTo>
                  <a:pt x="1481772" y="973414"/>
                </a:lnTo>
                <a:lnTo>
                  <a:pt x="1480997" y="973516"/>
                </a:lnTo>
                <a:lnTo>
                  <a:pt x="1481803" y="973736"/>
                </a:lnTo>
                <a:lnTo>
                  <a:pt x="1484049" y="973311"/>
                </a:lnTo>
                <a:close/>
                <a:moveTo>
                  <a:pt x="1217934" y="972998"/>
                </a:moveTo>
                <a:lnTo>
                  <a:pt x="1217990" y="973059"/>
                </a:lnTo>
                <a:lnTo>
                  <a:pt x="1218022" y="973094"/>
                </a:lnTo>
                <a:lnTo>
                  <a:pt x="1218072" y="973148"/>
                </a:lnTo>
                <a:lnTo>
                  <a:pt x="1218094" y="973156"/>
                </a:lnTo>
                <a:lnTo>
                  <a:pt x="1218137" y="973170"/>
                </a:lnTo>
                <a:lnTo>
                  <a:pt x="1218166" y="973180"/>
                </a:lnTo>
                <a:close/>
                <a:moveTo>
                  <a:pt x="1972066" y="972829"/>
                </a:moveTo>
                <a:lnTo>
                  <a:pt x="1964316" y="973228"/>
                </a:lnTo>
                <a:lnTo>
                  <a:pt x="1962487" y="973322"/>
                </a:lnTo>
                <a:lnTo>
                  <a:pt x="1961245" y="976112"/>
                </a:lnTo>
                <a:lnTo>
                  <a:pt x="1962436" y="976148"/>
                </a:lnTo>
                <a:lnTo>
                  <a:pt x="1963001" y="976166"/>
                </a:lnTo>
                <a:lnTo>
                  <a:pt x="1963567" y="976183"/>
                </a:lnTo>
                <a:lnTo>
                  <a:pt x="1971942" y="974142"/>
                </a:lnTo>
                <a:lnTo>
                  <a:pt x="1972002" y="973503"/>
                </a:lnTo>
                <a:lnTo>
                  <a:pt x="1972033" y="973174"/>
                </a:lnTo>
                <a:close/>
                <a:moveTo>
                  <a:pt x="1343395" y="972682"/>
                </a:moveTo>
                <a:lnTo>
                  <a:pt x="1344774" y="973576"/>
                </a:lnTo>
                <a:lnTo>
                  <a:pt x="1348403" y="975926"/>
                </a:lnTo>
                <a:lnTo>
                  <a:pt x="1351155" y="976703"/>
                </a:lnTo>
                <a:lnTo>
                  <a:pt x="1351573" y="976821"/>
                </a:lnTo>
                <a:lnTo>
                  <a:pt x="1354206" y="977565"/>
                </a:lnTo>
                <a:lnTo>
                  <a:pt x="1348471" y="974234"/>
                </a:lnTo>
                <a:lnTo>
                  <a:pt x="1347567" y="973384"/>
                </a:lnTo>
                <a:lnTo>
                  <a:pt x="1346138" y="973000"/>
                </a:lnTo>
                <a:lnTo>
                  <a:pt x="1345962" y="972952"/>
                </a:lnTo>
                <a:close/>
                <a:moveTo>
                  <a:pt x="2012189" y="972623"/>
                </a:moveTo>
                <a:lnTo>
                  <a:pt x="2009928" y="972992"/>
                </a:lnTo>
                <a:lnTo>
                  <a:pt x="2009622" y="973042"/>
                </a:lnTo>
                <a:lnTo>
                  <a:pt x="2009058" y="973398"/>
                </a:lnTo>
                <a:lnTo>
                  <a:pt x="1995362" y="982023"/>
                </a:lnTo>
                <a:lnTo>
                  <a:pt x="1995213" y="983225"/>
                </a:lnTo>
                <a:lnTo>
                  <a:pt x="1995197" y="983354"/>
                </a:lnTo>
                <a:lnTo>
                  <a:pt x="2011549" y="976949"/>
                </a:lnTo>
                <a:lnTo>
                  <a:pt x="2011675" y="976098"/>
                </a:lnTo>
                <a:lnTo>
                  <a:pt x="2011843" y="974959"/>
                </a:lnTo>
                <a:close/>
                <a:moveTo>
                  <a:pt x="1603453" y="972564"/>
                </a:moveTo>
                <a:lnTo>
                  <a:pt x="1602326" y="976269"/>
                </a:lnTo>
                <a:lnTo>
                  <a:pt x="1602514" y="979860"/>
                </a:lnTo>
                <a:lnTo>
                  <a:pt x="1612257" y="982737"/>
                </a:lnTo>
                <a:lnTo>
                  <a:pt x="1622185" y="987383"/>
                </a:lnTo>
                <a:lnTo>
                  <a:pt x="1623434" y="982590"/>
                </a:lnTo>
                <a:lnTo>
                  <a:pt x="1623472" y="982444"/>
                </a:lnTo>
                <a:lnTo>
                  <a:pt x="1623535" y="982203"/>
                </a:lnTo>
                <a:lnTo>
                  <a:pt x="1615724" y="978453"/>
                </a:lnTo>
                <a:close/>
                <a:moveTo>
                  <a:pt x="1978735" y="972486"/>
                </a:moveTo>
                <a:lnTo>
                  <a:pt x="1976240" y="972614"/>
                </a:lnTo>
                <a:lnTo>
                  <a:pt x="1976223" y="972615"/>
                </a:lnTo>
                <a:lnTo>
                  <a:pt x="1976205" y="972803"/>
                </a:lnTo>
                <a:lnTo>
                  <a:pt x="1976175" y="973110"/>
                </a:lnTo>
                <a:close/>
                <a:moveTo>
                  <a:pt x="888174" y="972328"/>
                </a:moveTo>
                <a:lnTo>
                  <a:pt x="881078" y="973148"/>
                </a:lnTo>
                <a:lnTo>
                  <a:pt x="856593" y="975978"/>
                </a:lnTo>
                <a:lnTo>
                  <a:pt x="880773" y="974619"/>
                </a:lnTo>
                <a:close/>
                <a:moveTo>
                  <a:pt x="1387878" y="971894"/>
                </a:moveTo>
                <a:lnTo>
                  <a:pt x="1393081" y="973257"/>
                </a:lnTo>
                <a:lnTo>
                  <a:pt x="1394714" y="973429"/>
                </a:lnTo>
                <a:lnTo>
                  <a:pt x="1395392" y="973501"/>
                </a:lnTo>
                <a:lnTo>
                  <a:pt x="1392550" y="972893"/>
                </a:lnTo>
                <a:close/>
                <a:moveTo>
                  <a:pt x="705884" y="971817"/>
                </a:moveTo>
                <a:lnTo>
                  <a:pt x="705548" y="972217"/>
                </a:lnTo>
                <a:lnTo>
                  <a:pt x="705597" y="972270"/>
                </a:lnTo>
                <a:lnTo>
                  <a:pt x="705933" y="971868"/>
                </a:lnTo>
                <a:lnTo>
                  <a:pt x="705911" y="971845"/>
                </a:lnTo>
                <a:close/>
                <a:moveTo>
                  <a:pt x="1551216" y="971641"/>
                </a:moveTo>
                <a:lnTo>
                  <a:pt x="1551203" y="971688"/>
                </a:lnTo>
                <a:lnTo>
                  <a:pt x="1551173" y="971793"/>
                </a:lnTo>
                <a:lnTo>
                  <a:pt x="1551140" y="971908"/>
                </a:lnTo>
                <a:lnTo>
                  <a:pt x="1553913" y="973698"/>
                </a:lnTo>
                <a:lnTo>
                  <a:pt x="1554101" y="973819"/>
                </a:lnTo>
                <a:lnTo>
                  <a:pt x="1553663" y="973284"/>
                </a:lnTo>
                <a:close/>
                <a:moveTo>
                  <a:pt x="1333075" y="971597"/>
                </a:moveTo>
                <a:lnTo>
                  <a:pt x="1335817" y="972371"/>
                </a:lnTo>
                <a:lnTo>
                  <a:pt x="1335738" y="972281"/>
                </a:lnTo>
                <a:lnTo>
                  <a:pt x="1335344" y="971836"/>
                </a:lnTo>
                <a:close/>
                <a:moveTo>
                  <a:pt x="936014" y="971283"/>
                </a:moveTo>
                <a:lnTo>
                  <a:pt x="935975" y="971374"/>
                </a:lnTo>
                <a:lnTo>
                  <a:pt x="932493" y="974752"/>
                </a:lnTo>
                <a:lnTo>
                  <a:pt x="932290" y="975162"/>
                </a:lnTo>
                <a:lnTo>
                  <a:pt x="937218" y="977367"/>
                </a:lnTo>
                <a:lnTo>
                  <a:pt x="937292" y="977400"/>
                </a:lnTo>
                <a:lnTo>
                  <a:pt x="942856" y="979891"/>
                </a:lnTo>
                <a:lnTo>
                  <a:pt x="941889" y="977402"/>
                </a:lnTo>
                <a:lnTo>
                  <a:pt x="937923" y="973272"/>
                </a:lnTo>
                <a:lnTo>
                  <a:pt x="937862" y="973208"/>
                </a:lnTo>
                <a:close/>
                <a:moveTo>
                  <a:pt x="1283400" y="970758"/>
                </a:moveTo>
                <a:lnTo>
                  <a:pt x="1283400" y="971034"/>
                </a:lnTo>
                <a:lnTo>
                  <a:pt x="1282442" y="971234"/>
                </a:lnTo>
                <a:lnTo>
                  <a:pt x="1285519" y="971309"/>
                </a:lnTo>
                <a:close/>
                <a:moveTo>
                  <a:pt x="991245" y="970704"/>
                </a:moveTo>
                <a:lnTo>
                  <a:pt x="991390" y="972673"/>
                </a:lnTo>
                <a:lnTo>
                  <a:pt x="991462" y="973656"/>
                </a:lnTo>
                <a:lnTo>
                  <a:pt x="992012" y="981156"/>
                </a:lnTo>
                <a:lnTo>
                  <a:pt x="991783" y="982881"/>
                </a:lnTo>
                <a:lnTo>
                  <a:pt x="992556" y="983215"/>
                </a:lnTo>
                <a:lnTo>
                  <a:pt x="993211" y="983497"/>
                </a:lnTo>
                <a:lnTo>
                  <a:pt x="993457" y="981970"/>
                </a:lnTo>
                <a:lnTo>
                  <a:pt x="993877" y="979355"/>
                </a:lnTo>
                <a:lnTo>
                  <a:pt x="995016" y="972269"/>
                </a:lnTo>
                <a:lnTo>
                  <a:pt x="991451" y="970790"/>
                </a:lnTo>
                <a:lnTo>
                  <a:pt x="991258" y="970710"/>
                </a:lnTo>
                <a:close/>
                <a:moveTo>
                  <a:pt x="1917634" y="970578"/>
                </a:moveTo>
                <a:lnTo>
                  <a:pt x="1917639" y="970887"/>
                </a:lnTo>
                <a:lnTo>
                  <a:pt x="1917645" y="971204"/>
                </a:lnTo>
                <a:lnTo>
                  <a:pt x="1927062" y="975144"/>
                </a:lnTo>
                <a:lnTo>
                  <a:pt x="1927637" y="975115"/>
                </a:lnTo>
                <a:lnTo>
                  <a:pt x="1927806" y="975106"/>
                </a:lnTo>
                <a:lnTo>
                  <a:pt x="1927875" y="974952"/>
                </a:lnTo>
                <a:lnTo>
                  <a:pt x="1927933" y="974825"/>
                </a:lnTo>
                <a:lnTo>
                  <a:pt x="1928186" y="974266"/>
                </a:lnTo>
                <a:lnTo>
                  <a:pt x="1923790" y="972730"/>
                </a:lnTo>
                <a:close/>
                <a:moveTo>
                  <a:pt x="1937166" y="970445"/>
                </a:moveTo>
                <a:lnTo>
                  <a:pt x="1937164" y="970543"/>
                </a:lnTo>
                <a:lnTo>
                  <a:pt x="1937893" y="970516"/>
                </a:lnTo>
                <a:close/>
                <a:moveTo>
                  <a:pt x="2021401" y="970338"/>
                </a:moveTo>
                <a:lnTo>
                  <a:pt x="2021258" y="970380"/>
                </a:lnTo>
                <a:lnTo>
                  <a:pt x="2020151" y="972984"/>
                </a:lnTo>
                <a:lnTo>
                  <a:pt x="2020287" y="972749"/>
                </a:lnTo>
                <a:lnTo>
                  <a:pt x="2020316" y="972700"/>
                </a:lnTo>
                <a:close/>
                <a:moveTo>
                  <a:pt x="1987715" y="970298"/>
                </a:moveTo>
                <a:lnTo>
                  <a:pt x="1985012" y="970956"/>
                </a:lnTo>
                <a:lnTo>
                  <a:pt x="1981182" y="971890"/>
                </a:lnTo>
                <a:lnTo>
                  <a:pt x="1978738" y="972486"/>
                </a:lnTo>
                <a:lnTo>
                  <a:pt x="1985515" y="972137"/>
                </a:lnTo>
                <a:lnTo>
                  <a:pt x="1987192" y="971508"/>
                </a:lnTo>
                <a:close/>
                <a:moveTo>
                  <a:pt x="1056916" y="970233"/>
                </a:moveTo>
                <a:lnTo>
                  <a:pt x="1056903" y="970425"/>
                </a:lnTo>
                <a:lnTo>
                  <a:pt x="1113840" y="996840"/>
                </a:lnTo>
                <a:lnTo>
                  <a:pt x="1120394" y="999445"/>
                </a:lnTo>
                <a:lnTo>
                  <a:pt x="1078420" y="980129"/>
                </a:lnTo>
                <a:lnTo>
                  <a:pt x="1070426" y="976450"/>
                </a:lnTo>
                <a:close/>
                <a:moveTo>
                  <a:pt x="716628" y="970147"/>
                </a:moveTo>
                <a:lnTo>
                  <a:pt x="716317" y="970521"/>
                </a:lnTo>
                <a:lnTo>
                  <a:pt x="717930" y="972138"/>
                </a:lnTo>
                <a:cubicBezTo>
                  <a:pt x="759295" y="1002885"/>
                  <a:pt x="799834" y="1016398"/>
                  <a:pt x="839958" y="1013503"/>
                </a:cubicBezTo>
                <a:lnTo>
                  <a:pt x="847382" y="1011709"/>
                </a:lnTo>
                <a:lnTo>
                  <a:pt x="786895" y="1005431"/>
                </a:lnTo>
                <a:lnTo>
                  <a:pt x="782634" y="1004989"/>
                </a:lnTo>
                <a:cubicBezTo>
                  <a:pt x="760986" y="998164"/>
                  <a:pt x="739166" y="986685"/>
                  <a:pt x="716829" y="970346"/>
                </a:cubicBezTo>
                <a:close/>
                <a:moveTo>
                  <a:pt x="1879066" y="969777"/>
                </a:moveTo>
                <a:lnTo>
                  <a:pt x="1878963" y="970067"/>
                </a:lnTo>
                <a:lnTo>
                  <a:pt x="1878792" y="970552"/>
                </a:lnTo>
                <a:lnTo>
                  <a:pt x="1878874" y="971311"/>
                </a:lnTo>
                <a:lnTo>
                  <a:pt x="1887016" y="978755"/>
                </a:lnTo>
                <a:lnTo>
                  <a:pt x="1889408" y="980942"/>
                </a:lnTo>
                <a:lnTo>
                  <a:pt x="1890423" y="981382"/>
                </a:lnTo>
                <a:lnTo>
                  <a:pt x="1893600" y="982760"/>
                </a:lnTo>
                <a:lnTo>
                  <a:pt x="1893557" y="982040"/>
                </a:lnTo>
                <a:lnTo>
                  <a:pt x="1893394" y="979305"/>
                </a:lnTo>
                <a:lnTo>
                  <a:pt x="1892458" y="978963"/>
                </a:lnTo>
                <a:lnTo>
                  <a:pt x="1891926" y="978769"/>
                </a:lnTo>
                <a:lnTo>
                  <a:pt x="1885221" y="974081"/>
                </a:lnTo>
                <a:close/>
                <a:moveTo>
                  <a:pt x="1741438" y="969009"/>
                </a:moveTo>
                <a:lnTo>
                  <a:pt x="1740504" y="971633"/>
                </a:lnTo>
                <a:lnTo>
                  <a:pt x="1739245" y="975168"/>
                </a:lnTo>
                <a:lnTo>
                  <a:pt x="1737408" y="980327"/>
                </a:lnTo>
                <a:lnTo>
                  <a:pt x="1750466" y="1008545"/>
                </a:lnTo>
                <a:lnTo>
                  <a:pt x="1753959" y="998666"/>
                </a:lnTo>
                <a:lnTo>
                  <a:pt x="1754265" y="997800"/>
                </a:lnTo>
                <a:lnTo>
                  <a:pt x="1744649" y="977565"/>
                </a:lnTo>
                <a:lnTo>
                  <a:pt x="1744239" y="976004"/>
                </a:lnTo>
                <a:lnTo>
                  <a:pt x="1742412" y="972056"/>
                </a:lnTo>
                <a:close/>
                <a:moveTo>
                  <a:pt x="708566" y="968619"/>
                </a:moveTo>
                <a:lnTo>
                  <a:pt x="708482" y="968719"/>
                </a:lnTo>
                <a:lnTo>
                  <a:pt x="708464" y="968740"/>
                </a:lnTo>
                <a:lnTo>
                  <a:pt x="708471" y="968747"/>
                </a:lnTo>
                <a:lnTo>
                  <a:pt x="708482" y="968758"/>
                </a:lnTo>
                <a:lnTo>
                  <a:pt x="708508" y="968784"/>
                </a:lnTo>
                <a:lnTo>
                  <a:pt x="708609" y="968663"/>
                </a:lnTo>
                <a:close/>
                <a:moveTo>
                  <a:pt x="1460766" y="967997"/>
                </a:moveTo>
                <a:lnTo>
                  <a:pt x="1460451" y="968028"/>
                </a:lnTo>
                <a:lnTo>
                  <a:pt x="1460217" y="968050"/>
                </a:lnTo>
                <a:lnTo>
                  <a:pt x="1461954" y="968503"/>
                </a:lnTo>
                <a:lnTo>
                  <a:pt x="1463818" y="968988"/>
                </a:lnTo>
                <a:lnTo>
                  <a:pt x="1463875" y="968707"/>
                </a:lnTo>
                <a:close/>
                <a:moveTo>
                  <a:pt x="1285475" y="967893"/>
                </a:moveTo>
                <a:lnTo>
                  <a:pt x="1285446" y="967908"/>
                </a:lnTo>
                <a:lnTo>
                  <a:pt x="1285365" y="967951"/>
                </a:lnTo>
                <a:lnTo>
                  <a:pt x="1285562" y="967953"/>
                </a:lnTo>
                <a:lnTo>
                  <a:pt x="1285562" y="967952"/>
                </a:lnTo>
                <a:lnTo>
                  <a:pt x="1285559" y="967947"/>
                </a:lnTo>
                <a:lnTo>
                  <a:pt x="1285540" y="967898"/>
                </a:lnTo>
                <a:lnTo>
                  <a:pt x="1285513" y="967896"/>
                </a:lnTo>
                <a:lnTo>
                  <a:pt x="1285499" y="967895"/>
                </a:lnTo>
                <a:close/>
                <a:moveTo>
                  <a:pt x="1631976" y="967754"/>
                </a:moveTo>
                <a:lnTo>
                  <a:pt x="1631549" y="969388"/>
                </a:lnTo>
                <a:lnTo>
                  <a:pt x="1631088" y="971155"/>
                </a:lnTo>
                <a:lnTo>
                  <a:pt x="1647754" y="989364"/>
                </a:lnTo>
                <a:lnTo>
                  <a:pt x="1648101" y="988196"/>
                </a:lnTo>
                <a:lnTo>
                  <a:pt x="1648404" y="987177"/>
                </a:lnTo>
                <a:lnTo>
                  <a:pt x="1644715" y="982815"/>
                </a:lnTo>
                <a:close/>
                <a:moveTo>
                  <a:pt x="1798112" y="967589"/>
                </a:moveTo>
                <a:lnTo>
                  <a:pt x="1797745" y="968639"/>
                </a:lnTo>
                <a:lnTo>
                  <a:pt x="1791088" y="987706"/>
                </a:lnTo>
                <a:lnTo>
                  <a:pt x="1792192" y="992100"/>
                </a:lnTo>
                <a:lnTo>
                  <a:pt x="1803072" y="1017382"/>
                </a:lnTo>
                <a:lnTo>
                  <a:pt x="1807834" y="1004119"/>
                </a:lnTo>
                <a:lnTo>
                  <a:pt x="1804650" y="995076"/>
                </a:lnTo>
                <a:lnTo>
                  <a:pt x="1802058" y="987712"/>
                </a:lnTo>
                <a:close/>
                <a:moveTo>
                  <a:pt x="1908612" y="967425"/>
                </a:moveTo>
                <a:lnTo>
                  <a:pt x="1912122" y="968893"/>
                </a:lnTo>
                <a:lnTo>
                  <a:pt x="1912118" y="968650"/>
                </a:lnTo>
                <a:close/>
                <a:moveTo>
                  <a:pt x="903684" y="967268"/>
                </a:moveTo>
                <a:lnTo>
                  <a:pt x="893037" y="970810"/>
                </a:lnTo>
                <a:lnTo>
                  <a:pt x="892521" y="970982"/>
                </a:lnTo>
                <a:lnTo>
                  <a:pt x="892463" y="971001"/>
                </a:lnTo>
                <a:lnTo>
                  <a:pt x="898542" y="969120"/>
                </a:lnTo>
                <a:lnTo>
                  <a:pt x="904029" y="967422"/>
                </a:lnTo>
                <a:lnTo>
                  <a:pt x="903795" y="967317"/>
                </a:lnTo>
                <a:close/>
                <a:moveTo>
                  <a:pt x="1950869" y="967050"/>
                </a:moveTo>
                <a:lnTo>
                  <a:pt x="1952851" y="967236"/>
                </a:lnTo>
                <a:lnTo>
                  <a:pt x="1952853" y="967212"/>
                </a:lnTo>
                <a:lnTo>
                  <a:pt x="1952855" y="967183"/>
                </a:lnTo>
                <a:lnTo>
                  <a:pt x="1952863" y="967083"/>
                </a:lnTo>
                <a:lnTo>
                  <a:pt x="1952206" y="967072"/>
                </a:lnTo>
                <a:close/>
                <a:moveTo>
                  <a:pt x="982002" y="966870"/>
                </a:moveTo>
                <a:lnTo>
                  <a:pt x="983503" y="979307"/>
                </a:lnTo>
                <a:lnTo>
                  <a:pt x="983705" y="979395"/>
                </a:lnTo>
                <a:lnTo>
                  <a:pt x="988025" y="981259"/>
                </a:lnTo>
                <a:lnTo>
                  <a:pt x="987108" y="968988"/>
                </a:lnTo>
                <a:close/>
                <a:moveTo>
                  <a:pt x="719532" y="966660"/>
                </a:moveTo>
                <a:lnTo>
                  <a:pt x="719407" y="966810"/>
                </a:lnTo>
                <a:lnTo>
                  <a:pt x="783565" y="1000077"/>
                </a:lnTo>
                <a:cubicBezTo>
                  <a:pt x="804696" y="1006679"/>
                  <a:pt x="825620" y="1008816"/>
                  <a:pt x="846579" y="1006610"/>
                </a:cubicBezTo>
                <a:lnTo>
                  <a:pt x="852046" y="1005067"/>
                </a:lnTo>
                <a:lnTo>
                  <a:pt x="814323" y="1002127"/>
                </a:lnTo>
                <a:lnTo>
                  <a:pt x="786717" y="999975"/>
                </a:lnTo>
                <a:lnTo>
                  <a:pt x="732900" y="973289"/>
                </a:lnTo>
                <a:lnTo>
                  <a:pt x="725341" y="969541"/>
                </a:lnTo>
                <a:close/>
                <a:moveTo>
                  <a:pt x="1346621" y="966423"/>
                </a:moveTo>
                <a:lnTo>
                  <a:pt x="1347316" y="967090"/>
                </a:lnTo>
                <a:lnTo>
                  <a:pt x="1347974" y="967720"/>
                </a:lnTo>
                <a:lnTo>
                  <a:pt x="1352087" y="968931"/>
                </a:lnTo>
                <a:lnTo>
                  <a:pt x="1359078" y="969669"/>
                </a:lnTo>
                <a:lnTo>
                  <a:pt x="1357096" y="969152"/>
                </a:lnTo>
                <a:close/>
                <a:moveTo>
                  <a:pt x="939209" y="966095"/>
                </a:moveTo>
                <a:lnTo>
                  <a:pt x="938390" y="967022"/>
                </a:lnTo>
                <a:lnTo>
                  <a:pt x="938183" y="967256"/>
                </a:lnTo>
                <a:lnTo>
                  <a:pt x="938131" y="967315"/>
                </a:lnTo>
                <a:lnTo>
                  <a:pt x="944935" y="974127"/>
                </a:lnTo>
                <a:lnTo>
                  <a:pt x="949110" y="982690"/>
                </a:lnTo>
                <a:lnTo>
                  <a:pt x="952229" y="984086"/>
                </a:lnTo>
                <a:lnTo>
                  <a:pt x="956756" y="986112"/>
                </a:lnTo>
                <a:lnTo>
                  <a:pt x="960160" y="987636"/>
                </a:lnTo>
                <a:lnTo>
                  <a:pt x="954806" y="972813"/>
                </a:lnTo>
                <a:lnTo>
                  <a:pt x="945963" y="969004"/>
                </a:lnTo>
                <a:lnTo>
                  <a:pt x="942071" y="967328"/>
                </a:lnTo>
                <a:close/>
                <a:moveTo>
                  <a:pt x="1917544" y="965623"/>
                </a:moveTo>
                <a:lnTo>
                  <a:pt x="1917547" y="965785"/>
                </a:lnTo>
                <a:lnTo>
                  <a:pt x="1917548" y="965842"/>
                </a:lnTo>
                <a:lnTo>
                  <a:pt x="1917548" y="965865"/>
                </a:lnTo>
                <a:lnTo>
                  <a:pt x="1918666" y="966258"/>
                </a:lnTo>
                <a:lnTo>
                  <a:pt x="1920687" y="966968"/>
                </a:lnTo>
                <a:lnTo>
                  <a:pt x="1930010" y="970246"/>
                </a:lnTo>
                <a:lnTo>
                  <a:pt x="1930147" y="969943"/>
                </a:lnTo>
                <a:lnTo>
                  <a:pt x="1930250" y="969715"/>
                </a:lnTo>
                <a:lnTo>
                  <a:pt x="1918836" y="966039"/>
                </a:lnTo>
                <a:close/>
                <a:moveTo>
                  <a:pt x="1880542" y="965612"/>
                </a:moveTo>
                <a:lnTo>
                  <a:pt x="1880437" y="965908"/>
                </a:lnTo>
                <a:lnTo>
                  <a:pt x="1893118" y="974702"/>
                </a:lnTo>
                <a:lnTo>
                  <a:pt x="1893019" y="973043"/>
                </a:lnTo>
                <a:lnTo>
                  <a:pt x="1892984" y="972460"/>
                </a:lnTo>
                <a:lnTo>
                  <a:pt x="1892933" y="971594"/>
                </a:lnTo>
                <a:lnTo>
                  <a:pt x="1885465" y="967989"/>
                </a:lnTo>
                <a:close/>
                <a:moveTo>
                  <a:pt x="1485692" y="965606"/>
                </a:moveTo>
                <a:lnTo>
                  <a:pt x="1483587" y="965808"/>
                </a:lnTo>
                <a:lnTo>
                  <a:pt x="1482458" y="965916"/>
                </a:lnTo>
                <a:lnTo>
                  <a:pt x="1482255" y="966958"/>
                </a:lnTo>
                <a:lnTo>
                  <a:pt x="1484515" y="967567"/>
                </a:lnTo>
                <a:lnTo>
                  <a:pt x="1490116" y="967072"/>
                </a:lnTo>
                <a:lnTo>
                  <a:pt x="1488917" y="966675"/>
                </a:lnTo>
                <a:lnTo>
                  <a:pt x="1486402" y="965841"/>
                </a:lnTo>
                <a:close/>
                <a:moveTo>
                  <a:pt x="711521" y="965096"/>
                </a:moveTo>
                <a:lnTo>
                  <a:pt x="711428" y="965207"/>
                </a:lnTo>
                <a:lnTo>
                  <a:pt x="711241" y="965430"/>
                </a:lnTo>
                <a:lnTo>
                  <a:pt x="711278" y="965467"/>
                </a:lnTo>
                <a:lnTo>
                  <a:pt x="711558" y="965132"/>
                </a:lnTo>
                <a:lnTo>
                  <a:pt x="711542" y="965117"/>
                </a:lnTo>
                <a:lnTo>
                  <a:pt x="711540" y="965114"/>
                </a:lnTo>
                <a:close/>
                <a:moveTo>
                  <a:pt x="1057257" y="964995"/>
                </a:moveTo>
                <a:lnTo>
                  <a:pt x="1057199" y="965880"/>
                </a:lnTo>
                <a:lnTo>
                  <a:pt x="1137004" y="1002713"/>
                </a:lnTo>
                <a:lnTo>
                  <a:pt x="1136827" y="1001783"/>
                </a:lnTo>
                <a:close/>
                <a:moveTo>
                  <a:pt x="897871" y="964667"/>
                </a:moveTo>
                <a:lnTo>
                  <a:pt x="896217" y="965244"/>
                </a:lnTo>
                <a:lnTo>
                  <a:pt x="859683" y="970152"/>
                </a:lnTo>
                <a:lnTo>
                  <a:pt x="887944" y="968277"/>
                </a:lnTo>
                <a:lnTo>
                  <a:pt x="898275" y="964848"/>
                </a:lnTo>
                <a:close/>
                <a:moveTo>
                  <a:pt x="584126" y="964341"/>
                </a:moveTo>
                <a:lnTo>
                  <a:pt x="583287" y="965315"/>
                </a:lnTo>
                <a:lnTo>
                  <a:pt x="581906" y="966917"/>
                </a:lnTo>
                <a:lnTo>
                  <a:pt x="578722" y="970613"/>
                </a:lnTo>
                <a:lnTo>
                  <a:pt x="579600" y="969725"/>
                </a:lnTo>
                <a:lnTo>
                  <a:pt x="580403" y="968913"/>
                </a:lnTo>
                <a:close/>
                <a:moveTo>
                  <a:pt x="1499626" y="964268"/>
                </a:moveTo>
                <a:lnTo>
                  <a:pt x="1497669" y="964456"/>
                </a:lnTo>
                <a:lnTo>
                  <a:pt x="1497389" y="964483"/>
                </a:lnTo>
                <a:lnTo>
                  <a:pt x="1500644" y="965578"/>
                </a:lnTo>
                <a:lnTo>
                  <a:pt x="1501800" y="965967"/>
                </a:lnTo>
                <a:lnTo>
                  <a:pt x="1502374" y="965831"/>
                </a:lnTo>
                <a:lnTo>
                  <a:pt x="1502744" y="965743"/>
                </a:lnTo>
                <a:lnTo>
                  <a:pt x="1503389" y="965590"/>
                </a:lnTo>
                <a:lnTo>
                  <a:pt x="1501740" y="965011"/>
                </a:lnTo>
                <a:lnTo>
                  <a:pt x="1500618" y="964617"/>
                </a:lnTo>
                <a:close/>
                <a:moveTo>
                  <a:pt x="1871124" y="964224"/>
                </a:moveTo>
                <a:lnTo>
                  <a:pt x="1871917" y="964949"/>
                </a:lnTo>
                <a:lnTo>
                  <a:pt x="1873271" y="966187"/>
                </a:lnTo>
                <a:lnTo>
                  <a:pt x="1873254" y="966030"/>
                </a:lnTo>
                <a:lnTo>
                  <a:pt x="1873217" y="965687"/>
                </a:lnTo>
                <a:close/>
                <a:moveTo>
                  <a:pt x="1336076" y="964216"/>
                </a:moveTo>
                <a:lnTo>
                  <a:pt x="1338117" y="964817"/>
                </a:lnTo>
                <a:lnTo>
                  <a:pt x="1338606" y="964961"/>
                </a:lnTo>
                <a:lnTo>
                  <a:pt x="1338317" y="964689"/>
                </a:lnTo>
                <a:lnTo>
                  <a:pt x="1338144" y="964526"/>
                </a:lnTo>
                <a:close/>
                <a:moveTo>
                  <a:pt x="1306335" y="964180"/>
                </a:moveTo>
                <a:lnTo>
                  <a:pt x="1306538" y="964562"/>
                </a:lnTo>
                <a:lnTo>
                  <a:pt x="1306613" y="964703"/>
                </a:lnTo>
                <a:lnTo>
                  <a:pt x="1310040" y="964965"/>
                </a:lnTo>
                <a:lnTo>
                  <a:pt x="1310189" y="964977"/>
                </a:lnTo>
                <a:close/>
                <a:moveTo>
                  <a:pt x="2287145" y="963822"/>
                </a:moveTo>
                <a:lnTo>
                  <a:pt x="2284077" y="970496"/>
                </a:lnTo>
                <a:lnTo>
                  <a:pt x="2284223" y="970252"/>
                </a:lnTo>
                <a:lnTo>
                  <a:pt x="2285629" y="967900"/>
                </a:lnTo>
                <a:lnTo>
                  <a:pt x="2286146" y="966509"/>
                </a:lnTo>
                <a:close/>
                <a:moveTo>
                  <a:pt x="1214075" y="963710"/>
                </a:moveTo>
                <a:lnTo>
                  <a:pt x="1215393" y="964890"/>
                </a:lnTo>
                <a:lnTo>
                  <a:pt x="1225742" y="974153"/>
                </a:lnTo>
                <a:lnTo>
                  <a:pt x="1241987" y="980187"/>
                </a:lnTo>
                <a:lnTo>
                  <a:pt x="1246806" y="981977"/>
                </a:lnTo>
                <a:lnTo>
                  <a:pt x="1247190" y="975879"/>
                </a:lnTo>
                <a:lnTo>
                  <a:pt x="1233028" y="972055"/>
                </a:lnTo>
                <a:lnTo>
                  <a:pt x="1232091" y="971802"/>
                </a:lnTo>
                <a:lnTo>
                  <a:pt x="1223923" y="969596"/>
                </a:lnTo>
                <a:lnTo>
                  <a:pt x="1217061" y="965495"/>
                </a:lnTo>
                <a:close/>
                <a:moveTo>
                  <a:pt x="1909462" y="963021"/>
                </a:moveTo>
                <a:lnTo>
                  <a:pt x="1912039" y="963927"/>
                </a:lnTo>
                <a:lnTo>
                  <a:pt x="1912038" y="963850"/>
                </a:lnTo>
                <a:lnTo>
                  <a:pt x="1911443" y="963659"/>
                </a:lnTo>
                <a:close/>
                <a:moveTo>
                  <a:pt x="1852407" y="962771"/>
                </a:moveTo>
                <a:lnTo>
                  <a:pt x="1849398" y="971073"/>
                </a:lnTo>
                <a:lnTo>
                  <a:pt x="1845081" y="982985"/>
                </a:lnTo>
                <a:lnTo>
                  <a:pt x="1843541" y="987234"/>
                </a:lnTo>
                <a:lnTo>
                  <a:pt x="1852847" y="1029494"/>
                </a:lnTo>
                <a:lnTo>
                  <a:pt x="1856421" y="1019434"/>
                </a:lnTo>
                <a:lnTo>
                  <a:pt x="1860900" y="1006828"/>
                </a:lnTo>
                <a:lnTo>
                  <a:pt x="1860923" y="1006762"/>
                </a:lnTo>
                <a:lnTo>
                  <a:pt x="1860803" y="1006034"/>
                </a:lnTo>
                <a:lnTo>
                  <a:pt x="1860529" y="1004377"/>
                </a:lnTo>
                <a:lnTo>
                  <a:pt x="1854155" y="965768"/>
                </a:lnTo>
                <a:close/>
                <a:moveTo>
                  <a:pt x="1515246" y="962770"/>
                </a:moveTo>
                <a:lnTo>
                  <a:pt x="1512112" y="963070"/>
                </a:lnTo>
                <a:lnTo>
                  <a:pt x="1512093" y="963144"/>
                </a:lnTo>
                <a:lnTo>
                  <a:pt x="1512128" y="963157"/>
                </a:lnTo>
                <a:lnTo>
                  <a:pt x="1512728" y="963369"/>
                </a:lnTo>
                <a:lnTo>
                  <a:pt x="1513175" y="963262"/>
                </a:lnTo>
                <a:lnTo>
                  <a:pt x="1513356" y="963219"/>
                </a:lnTo>
                <a:close/>
                <a:moveTo>
                  <a:pt x="1990967" y="962766"/>
                </a:moveTo>
                <a:lnTo>
                  <a:pt x="1990964" y="962767"/>
                </a:lnTo>
                <a:lnTo>
                  <a:pt x="1984774" y="964692"/>
                </a:lnTo>
                <a:lnTo>
                  <a:pt x="1987705" y="964445"/>
                </a:lnTo>
                <a:lnTo>
                  <a:pt x="1990886" y="962954"/>
                </a:lnTo>
                <a:close/>
                <a:moveTo>
                  <a:pt x="723012" y="962481"/>
                </a:moveTo>
                <a:lnTo>
                  <a:pt x="722936" y="962572"/>
                </a:lnTo>
                <a:lnTo>
                  <a:pt x="723055" y="962631"/>
                </a:lnTo>
                <a:lnTo>
                  <a:pt x="724092" y="963146"/>
                </a:lnTo>
                <a:lnTo>
                  <a:pt x="724525" y="963361"/>
                </a:lnTo>
                <a:close/>
                <a:moveTo>
                  <a:pt x="1554926" y="962335"/>
                </a:moveTo>
                <a:lnTo>
                  <a:pt x="1554915" y="962355"/>
                </a:lnTo>
                <a:lnTo>
                  <a:pt x="1554883" y="962411"/>
                </a:lnTo>
                <a:lnTo>
                  <a:pt x="1554849" y="962471"/>
                </a:lnTo>
                <a:lnTo>
                  <a:pt x="1555119" y="962663"/>
                </a:lnTo>
                <a:lnTo>
                  <a:pt x="1555278" y="962777"/>
                </a:lnTo>
                <a:lnTo>
                  <a:pt x="1554932" y="962343"/>
                </a:lnTo>
                <a:close/>
                <a:moveTo>
                  <a:pt x="970017" y="961898"/>
                </a:moveTo>
                <a:lnTo>
                  <a:pt x="970188" y="962578"/>
                </a:lnTo>
                <a:lnTo>
                  <a:pt x="971417" y="965382"/>
                </a:lnTo>
                <a:lnTo>
                  <a:pt x="971768" y="967720"/>
                </a:lnTo>
                <a:lnTo>
                  <a:pt x="972201" y="970601"/>
                </a:lnTo>
                <a:lnTo>
                  <a:pt x="973278" y="974894"/>
                </a:lnTo>
                <a:lnTo>
                  <a:pt x="978283" y="977054"/>
                </a:lnTo>
                <a:lnTo>
                  <a:pt x="977689" y="970048"/>
                </a:lnTo>
                <a:lnTo>
                  <a:pt x="976283" y="964497"/>
                </a:lnTo>
                <a:lnTo>
                  <a:pt x="970366" y="962042"/>
                </a:lnTo>
                <a:close/>
                <a:moveTo>
                  <a:pt x="1465273" y="961788"/>
                </a:moveTo>
                <a:lnTo>
                  <a:pt x="1463391" y="961869"/>
                </a:lnTo>
                <a:lnTo>
                  <a:pt x="1465160" y="962347"/>
                </a:lnTo>
                <a:close/>
                <a:moveTo>
                  <a:pt x="1059632" y="961552"/>
                </a:moveTo>
                <a:lnTo>
                  <a:pt x="1079611" y="970888"/>
                </a:lnTo>
                <a:lnTo>
                  <a:pt x="1139542" y="998893"/>
                </a:lnTo>
                <a:lnTo>
                  <a:pt x="1139447" y="998336"/>
                </a:lnTo>
                <a:lnTo>
                  <a:pt x="1063462" y="963003"/>
                </a:lnTo>
                <a:close/>
                <a:moveTo>
                  <a:pt x="1471274" y="961527"/>
                </a:moveTo>
                <a:lnTo>
                  <a:pt x="1469744" y="961593"/>
                </a:lnTo>
                <a:lnTo>
                  <a:pt x="1469508" y="962780"/>
                </a:lnTo>
                <a:lnTo>
                  <a:pt x="1472968" y="962440"/>
                </a:lnTo>
                <a:lnTo>
                  <a:pt x="1474112" y="962328"/>
                </a:lnTo>
                <a:lnTo>
                  <a:pt x="1474004" y="962298"/>
                </a:lnTo>
                <a:lnTo>
                  <a:pt x="1473550" y="962170"/>
                </a:lnTo>
                <a:close/>
                <a:moveTo>
                  <a:pt x="890787" y="961498"/>
                </a:moveTo>
                <a:lnTo>
                  <a:pt x="858524" y="966384"/>
                </a:lnTo>
                <a:lnTo>
                  <a:pt x="846197" y="965640"/>
                </a:lnTo>
                <a:lnTo>
                  <a:pt x="843451" y="965475"/>
                </a:lnTo>
                <a:lnTo>
                  <a:pt x="836327" y="966174"/>
                </a:lnTo>
                <a:lnTo>
                  <a:pt x="852010" y="967401"/>
                </a:lnTo>
                <a:lnTo>
                  <a:pt x="887097" y="962811"/>
                </a:lnTo>
                <a:lnTo>
                  <a:pt x="892222" y="962140"/>
                </a:lnTo>
                <a:lnTo>
                  <a:pt x="892168" y="962116"/>
                </a:lnTo>
                <a:close/>
                <a:moveTo>
                  <a:pt x="1414081" y="961385"/>
                </a:moveTo>
                <a:lnTo>
                  <a:pt x="1428363" y="965266"/>
                </a:lnTo>
                <a:lnTo>
                  <a:pt x="1443567" y="969397"/>
                </a:lnTo>
                <a:lnTo>
                  <a:pt x="1446314" y="969518"/>
                </a:lnTo>
                <a:lnTo>
                  <a:pt x="1448194" y="969601"/>
                </a:lnTo>
                <a:lnTo>
                  <a:pt x="1422389" y="962899"/>
                </a:lnTo>
                <a:close/>
                <a:moveTo>
                  <a:pt x="1606906" y="961212"/>
                </a:moveTo>
                <a:lnTo>
                  <a:pt x="1605897" y="964527"/>
                </a:lnTo>
                <a:lnTo>
                  <a:pt x="1604740" y="968330"/>
                </a:lnTo>
                <a:lnTo>
                  <a:pt x="1624626" y="978017"/>
                </a:lnTo>
                <a:lnTo>
                  <a:pt x="1625243" y="975647"/>
                </a:lnTo>
                <a:lnTo>
                  <a:pt x="1625463" y="974803"/>
                </a:lnTo>
                <a:lnTo>
                  <a:pt x="1626209" y="971940"/>
                </a:lnTo>
                <a:close/>
                <a:moveTo>
                  <a:pt x="1489557" y="960733"/>
                </a:moveTo>
                <a:lnTo>
                  <a:pt x="1489140" y="960751"/>
                </a:lnTo>
                <a:lnTo>
                  <a:pt x="1487975" y="960802"/>
                </a:lnTo>
                <a:lnTo>
                  <a:pt x="1486152" y="960881"/>
                </a:lnTo>
                <a:lnTo>
                  <a:pt x="1486159" y="960883"/>
                </a:lnTo>
                <a:lnTo>
                  <a:pt x="1486168" y="960885"/>
                </a:lnTo>
                <a:lnTo>
                  <a:pt x="1486855" y="961079"/>
                </a:lnTo>
                <a:lnTo>
                  <a:pt x="1488279" y="960940"/>
                </a:lnTo>
                <a:lnTo>
                  <a:pt x="1489739" y="960797"/>
                </a:lnTo>
                <a:close/>
                <a:moveTo>
                  <a:pt x="923357" y="960722"/>
                </a:moveTo>
                <a:lnTo>
                  <a:pt x="922620" y="960967"/>
                </a:lnTo>
                <a:lnTo>
                  <a:pt x="909977" y="965174"/>
                </a:lnTo>
                <a:lnTo>
                  <a:pt x="910021" y="965194"/>
                </a:lnTo>
                <a:lnTo>
                  <a:pt x="910515" y="965415"/>
                </a:lnTo>
                <a:lnTo>
                  <a:pt x="920963" y="962182"/>
                </a:lnTo>
                <a:lnTo>
                  <a:pt x="922282" y="961378"/>
                </a:lnTo>
                <a:close/>
                <a:moveTo>
                  <a:pt x="1660955" y="960225"/>
                </a:moveTo>
                <a:lnTo>
                  <a:pt x="1660813" y="960702"/>
                </a:lnTo>
                <a:lnTo>
                  <a:pt x="1660737" y="960959"/>
                </a:lnTo>
                <a:lnTo>
                  <a:pt x="1660674" y="961170"/>
                </a:lnTo>
                <a:lnTo>
                  <a:pt x="1660831" y="961709"/>
                </a:lnTo>
                <a:lnTo>
                  <a:pt x="1661197" y="962964"/>
                </a:lnTo>
                <a:lnTo>
                  <a:pt x="1670352" y="979893"/>
                </a:lnTo>
                <a:close/>
                <a:moveTo>
                  <a:pt x="899226" y="960220"/>
                </a:moveTo>
                <a:lnTo>
                  <a:pt x="899046" y="960247"/>
                </a:lnTo>
                <a:lnTo>
                  <a:pt x="898989" y="960256"/>
                </a:lnTo>
                <a:lnTo>
                  <a:pt x="899018" y="960269"/>
                </a:lnTo>
                <a:lnTo>
                  <a:pt x="899050" y="960284"/>
                </a:lnTo>
                <a:close/>
                <a:moveTo>
                  <a:pt x="1378972" y="959888"/>
                </a:moveTo>
                <a:lnTo>
                  <a:pt x="1381051" y="961391"/>
                </a:lnTo>
                <a:lnTo>
                  <a:pt x="1383335" y="963043"/>
                </a:lnTo>
                <a:lnTo>
                  <a:pt x="1384250" y="963705"/>
                </a:lnTo>
                <a:lnTo>
                  <a:pt x="1418115" y="972414"/>
                </a:lnTo>
                <a:lnTo>
                  <a:pt x="1434575" y="975954"/>
                </a:lnTo>
                <a:lnTo>
                  <a:pt x="1442183" y="975986"/>
                </a:lnTo>
                <a:lnTo>
                  <a:pt x="1444964" y="975998"/>
                </a:lnTo>
                <a:lnTo>
                  <a:pt x="1437930" y="974323"/>
                </a:lnTo>
                <a:lnTo>
                  <a:pt x="1435662" y="973783"/>
                </a:lnTo>
                <a:lnTo>
                  <a:pt x="1428658" y="973472"/>
                </a:lnTo>
                <a:lnTo>
                  <a:pt x="1396232" y="964166"/>
                </a:lnTo>
                <a:close/>
                <a:moveTo>
                  <a:pt x="1963654" y="959305"/>
                </a:moveTo>
                <a:lnTo>
                  <a:pt x="1958765" y="959380"/>
                </a:lnTo>
                <a:lnTo>
                  <a:pt x="1958679" y="960461"/>
                </a:lnTo>
                <a:lnTo>
                  <a:pt x="1958672" y="960544"/>
                </a:lnTo>
                <a:lnTo>
                  <a:pt x="1963195" y="960335"/>
                </a:lnTo>
                <a:lnTo>
                  <a:pt x="1963491" y="959671"/>
                </a:lnTo>
                <a:close/>
                <a:moveTo>
                  <a:pt x="1973428" y="959155"/>
                </a:moveTo>
                <a:lnTo>
                  <a:pt x="1968763" y="959227"/>
                </a:lnTo>
                <a:lnTo>
                  <a:pt x="1968376" y="960095"/>
                </a:lnTo>
                <a:lnTo>
                  <a:pt x="1973351" y="959864"/>
                </a:lnTo>
                <a:lnTo>
                  <a:pt x="1973370" y="959687"/>
                </a:lnTo>
                <a:close/>
                <a:moveTo>
                  <a:pt x="1556727" y="959137"/>
                </a:moveTo>
                <a:lnTo>
                  <a:pt x="1556543" y="959465"/>
                </a:lnTo>
                <a:lnTo>
                  <a:pt x="1559408" y="962862"/>
                </a:lnTo>
                <a:lnTo>
                  <a:pt x="1561965" y="965894"/>
                </a:lnTo>
                <a:close/>
                <a:moveTo>
                  <a:pt x="1006323" y="959064"/>
                </a:moveTo>
                <a:lnTo>
                  <a:pt x="1005299" y="964938"/>
                </a:lnTo>
                <a:lnTo>
                  <a:pt x="1004285" y="970753"/>
                </a:lnTo>
                <a:lnTo>
                  <a:pt x="1004357" y="970783"/>
                </a:lnTo>
                <a:lnTo>
                  <a:pt x="1004742" y="970943"/>
                </a:lnTo>
                <a:lnTo>
                  <a:pt x="1005567" y="966845"/>
                </a:lnTo>
                <a:lnTo>
                  <a:pt x="1007073" y="959362"/>
                </a:lnTo>
                <a:close/>
                <a:moveTo>
                  <a:pt x="1991519" y="958877"/>
                </a:moveTo>
                <a:lnTo>
                  <a:pt x="1985534" y="958969"/>
                </a:lnTo>
                <a:lnTo>
                  <a:pt x="1977585" y="959091"/>
                </a:lnTo>
                <a:lnTo>
                  <a:pt x="1977547" y="959446"/>
                </a:lnTo>
                <a:lnTo>
                  <a:pt x="1977536" y="959550"/>
                </a:lnTo>
                <a:lnTo>
                  <a:pt x="1977523" y="959671"/>
                </a:lnTo>
                <a:lnTo>
                  <a:pt x="1991167" y="959039"/>
                </a:lnTo>
                <a:close/>
                <a:moveTo>
                  <a:pt x="570056" y="958872"/>
                </a:moveTo>
                <a:lnTo>
                  <a:pt x="502163" y="1026616"/>
                </a:lnTo>
                <a:lnTo>
                  <a:pt x="407823" y="1105519"/>
                </a:lnTo>
                <a:lnTo>
                  <a:pt x="497550" y="1031413"/>
                </a:lnTo>
                <a:close/>
                <a:moveTo>
                  <a:pt x="1634306" y="958821"/>
                </a:moveTo>
                <a:lnTo>
                  <a:pt x="1633533" y="961783"/>
                </a:lnTo>
                <a:lnTo>
                  <a:pt x="1649221" y="980461"/>
                </a:lnTo>
                <a:lnTo>
                  <a:pt x="1647694" y="975446"/>
                </a:lnTo>
                <a:close/>
                <a:moveTo>
                  <a:pt x="726072" y="958806"/>
                </a:moveTo>
                <a:lnTo>
                  <a:pt x="726048" y="958834"/>
                </a:lnTo>
                <a:lnTo>
                  <a:pt x="739059" y="966423"/>
                </a:lnTo>
                <a:lnTo>
                  <a:pt x="757484" y="977169"/>
                </a:lnTo>
                <a:lnTo>
                  <a:pt x="767014" y="980732"/>
                </a:lnTo>
                <a:lnTo>
                  <a:pt x="777401" y="984616"/>
                </a:lnTo>
                <a:lnTo>
                  <a:pt x="791923" y="990046"/>
                </a:lnTo>
                <a:lnTo>
                  <a:pt x="796221" y="990280"/>
                </a:lnTo>
                <a:lnTo>
                  <a:pt x="796010" y="990250"/>
                </a:lnTo>
                <a:lnTo>
                  <a:pt x="795663" y="990201"/>
                </a:lnTo>
                <a:lnTo>
                  <a:pt x="758892" y="977232"/>
                </a:lnTo>
                <a:lnTo>
                  <a:pt x="758891" y="977231"/>
                </a:lnTo>
                <a:lnTo>
                  <a:pt x="745133" y="969507"/>
                </a:lnTo>
                <a:close/>
                <a:moveTo>
                  <a:pt x="1940648" y="958069"/>
                </a:moveTo>
                <a:lnTo>
                  <a:pt x="1939116" y="961450"/>
                </a:lnTo>
                <a:lnTo>
                  <a:pt x="1953375" y="960790"/>
                </a:lnTo>
                <a:lnTo>
                  <a:pt x="1953416" y="960284"/>
                </a:lnTo>
                <a:lnTo>
                  <a:pt x="1953450" y="959858"/>
                </a:lnTo>
                <a:lnTo>
                  <a:pt x="1953488" y="959392"/>
                </a:lnTo>
                <a:lnTo>
                  <a:pt x="1951850" y="959223"/>
                </a:lnTo>
                <a:close/>
                <a:moveTo>
                  <a:pt x="1911561" y="958058"/>
                </a:moveTo>
                <a:lnTo>
                  <a:pt x="1911539" y="958108"/>
                </a:lnTo>
                <a:lnTo>
                  <a:pt x="1911315" y="958638"/>
                </a:lnTo>
                <a:lnTo>
                  <a:pt x="1911954" y="958846"/>
                </a:lnTo>
                <a:lnTo>
                  <a:pt x="1911944" y="958253"/>
                </a:lnTo>
                <a:lnTo>
                  <a:pt x="1911765" y="958162"/>
                </a:lnTo>
                <a:close/>
                <a:moveTo>
                  <a:pt x="2055567" y="958011"/>
                </a:moveTo>
                <a:lnTo>
                  <a:pt x="2042028" y="989968"/>
                </a:lnTo>
                <a:lnTo>
                  <a:pt x="2030808" y="1016454"/>
                </a:lnTo>
                <a:lnTo>
                  <a:pt x="2025724" y="1028456"/>
                </a:lnTo>
                <a:lnTo>
                  <a:pt x="2025345" y="1030212"/>
                </a:lnTo>
                <a:lnTo>
                  <a:pt x="2018530" y="1049065"/>
                </a:lnTo>
                <a:lnTo>
                  <a:pt x="2014918" y="1062194"/>
                </a:lnTo>
                <a:lnTo>
                  <a:pt x="2013245" y="1064826"/>
                </a:lnTo>
                <a:lnTo>
                  <a:pt x="2012288" y="1066333"/>
                </a:lnTo>
                <a:lnTo>
                  <a:pt x="2008711" y="1076228"/>
                </a:lnTo>
                <a:lnTo>
                  <a:pt x="2004591" y="1081972"/>
                </a:lnTo>
                <a:lnTo>
                  <a:pt x="1997400" y="1102168"/>
                </a:lnTo>
                <a:lnTo>
                  <a:pt x="2003987" y="1095872"/>
                </a:lnTo>
                <a:lnTo>
                  <a:pt x="2011252" y="1086961"/>
                </a:lnTo>
                <a:lnTo>
                  <a:pt x="2032391" y="1045719"/>
                </a:lnTo>
                <a:lnTo>
                  <a:pt x="2052367" y="975809"/>
                </a:lnTo>
                <a:lnTo>
                  <a:pt x="2052377" y="975773"/>
                </a:lnTo>
                <a:lnTo>
                  <a:pt x="2053811" y="967792"/>
                </a:lnTo>
                <a:close/>
                <a:moveTo>
                  <a:pt x="946479" y="957882"/>
                </a:moveTo>
                <a:lnTo>
                  <a:pt x="946353" y="958034"/>
                </a:lnTo>
                <a:lnTo>
                  <a:pt x="946290" y="958198"/>
                </a:lnTo>
                <a:lnTo>
                  <a:pt x="946008" y="958938"/>
                </a:lnTo>
                <a:lnTo>
                  <a:pt x="943186" y="961906"/>
                </a:lnTo>
                <a:lnTo>
                  <a:pt x="952286" y="965834"/>
                </a:lnTo>
                <a:lnTo>
                  <a:pt x="951363" y="963279"/>
                </a:lnTo>
                <a:lnTo>
                  <a:pt x="951362" y="963276"/>
                </a:lnTo>
                <a:close/>
                <a:moveTo>
                  <a:pt x="918877" y="957338"/>
                </a:moveTo>
                <a:lnTo>
                  <a:pt x="908994" y="960786"/>
                </a:lnTo>
                <a:lnTo>
                  <a:pt x="904037" y="962516"/>
                </a:lnTo>
                <a:lnTo>
                  <a:pt x="904055" y="962524"/>
                </a:lnTo>
                <a:lnTo>
                  <a:pt x="904575" y="962757"/>
                </a:lnTo>
                <a:lnTo>
                  <a:pt x="919757" y="957717"/>
                </a:lnTo>
                <a:lnTo>
                  <a:pt x="919751" y="957714"/>
                </a:lnTo>
                <a:close/>
                <a:moveTo>
                  <a:pt x="1212477" y="957148"/>
                </a:moveTo>
                <a:lnTo>
                  <a:pt x="1222458" y="963957"/>
                </a:lnTo>
                <a:lnTo>
                  <a:pt x="1247490" y="971119"/>
                </a:lnTo>
                <a:lnTo>
                  <a:pt x="1247814" y="965987"/>
                </a:lnTo>
                <a:lnTo>
                  <a:pt x="1240400" y="963630"/>
                </a:lnTo>
                <a:lnTo>
                  <a:pt x="1231200" y="961998"/>
                </a:lnTo>
                <a:lnTo>
                  <a:pt x="1224310" y="960775"/>
                </a:lnTo>
                <a:lnTo>
                  <a:pt x="1219387" y="959901"/>
                </a:lnTo>
                <a:lnTo>
                  <a:pt x="1214571" y="957983"/>
                </a:lnTo>
                <a:close/>
                <a:moveTo>
                  <a:pt x="999059" y="956178"/>
                </a:moveTo>
                <a:lnTo>
                  <a:pt x="999667" y="968836"/>
                </a:lnTo>
                <a:lnTo>
                  <a:pt x="1000562" y="969208"/>
                </a:lnTo>
                <a:lnTo>
                  <a:pt x="1001200" y="969472"/>
                </a:lnTo>
                <a:lnTo>
                  <a:pt x="1001802" y="966146"/>
                </a:lnTo>
                <a:lnTo>
                  <a:pt x="1003119" y="958863"/>
                </a:lnTo>
                <a:lnTo>
                  <a:pt x="1003100" y="957784"/>
                </a:lnTo>
                <a:lnTo>
                  <a:pt x="1000755" y="956852"/>
                </a:lnTo>
                <a:close/>
                <a:moveTo>
                  <a:pt x="807548" y="956093"/>
                </a:moveTo>
                <a:lnTo>
                  <a:pt x="813657" y="957754"/>
                </a:lnTo>
                <a:lnTo>
                  <a:pt x="813877" y="957767"/>
                </a:lnTo>
                <a:close/>
                <a:moveTo>
                  <a:pt x="2167497" y="955987"/>
                </a:moveTo>
                <a:lnTo>
                  <a:pt x="2167491" y="956009"/>
                </a:lnTo>
                <a:lnTo>
                  <a:pt x="2167411" y="956313"/>
                </a:lnTo>
                <a:lnTo>
                  <a:pt x="2166216" y="960831"/>
                </a:lnTo>
                <a:cubicBezTo>
                  <a:pt x="2160310" y="979334"/>
                  <a:pt x="2153770" y="996406"/>
                  <a:pt x="2146565" y="1012125"/>
                </a:cubicBezTo>
                <a:lnTo>
                  <a:pt x="2136187" y="1030354"/>
                </a:lnTo>
                <a:lnTo>
                  <a:pt x="2122962" y="1064175"/>
                </a:lnTo>
                <a:lnTo>
                  <a:pt x="2120161" y="1071337"/>
                </a:lnTo>
                <a:lnTo>
                  <a:pt x="2127016" y="1063784"/>
                </a:lnTo>
                <a:lnTo>
                  <a:pt x="2139711" y="1048403"/>
                </a:lnTo>
                <a:lnTo>
                  <a:pt x="2170573" y="991147"/>
                </a:lnTo>
                <a:lnTo>
                  <a:pt x="2173486" y="980948"/>
                </a:lnTo>
                <a:lnTo>
                  <a:pt x="2180604" y="956027"/>
                </a:lnTo>
                <a:lnTo>
                  <a:pt x="2175934" y="956971"/>
                </a:lnTo>
                <a:close/>
                <a:moveTo>
                  <a:pt x="1362276" y="955749"/>
                </a:moveTo>
                <a:lnTo>
                  <a:pt x="1366792" y="959196"/>
                </a:lnTo>
                <a:lnTo>
                  <a:pt x="1366832" y="959226"/>
                </a:lnTo>
                <a:lnTo>
                  <a:pt x="1367154" y="959309"/>
                </a:lnTo>
                <a:lnTo>
                  <a:pt x="1370895" y="960271"/>
                </a:lnTo>
                <a:lnTo>
                  <a:pt x="1368886" y="958824"/>
                </a:lnTo>
                <a:lnTo>
                  <a:pt x="1365842" y="956633"/>
                </a:lnTo>
                <a:lnTo>
                  <a:pt x="1365400" y="956524"/>
                </a:lnTo>
                <a:close/>
                <a:moveTo>
                  <a:pt x="1596988" y="955700"/>
                </a:moveTo>
                <a:lnTo>
                  <a:pt x="1600879" y="964938"/>
                </a:lnTo>
                <a:lnTo>
                  <a:pt x="1601169" y="963985"/>
                </a:lnTo>
                <a:lnTo>
                  <a:pt x="1601847" y="961759"/>
                </a:lnTo>
                <a:lnTo>
                  <a:pt x="1602722" y="958887"/>
                </a:lnTo>
                <a:close/>
                <a:moveTo>
                  <a:pt x="1470965" y="955468"/>
                </a:moveTo>
                <a:lnTo>
                  <a:pt x="1470754" y="956527"/>
                </a:lnTo>
                <a:lnTo>
                  <a:pt x="1471884" y="956846"/>
                </a:lnTo>
                <a:lnTo>
                  <a:pt x="1477484" y="956595"/>
                </a:lnTo>
                <a:lnTo>
                  <a:pt x="1475585" y="956053"/>
                </a:lnTo>
                <a:lnTo>
                  <a:pt x="1473616" y="955490"/>
                </a:lnTo>
                <a:close/>
                <a:moveTo>
                  <a:pt x="1884327" y="954928"/>
                </a:moveTo>
                <a:lnTo>
                  <a:pt x="1884120" y="955512"/>
                </a:lnTo>
                <a:lnTo>
                  <a:pt x="1888184" y="958878"/>
                </a:lnTo>
                <a:lnTo>
                  <a:pt x="1888993" y="959216"/>
                </a:lnTo>
                <a:lnTo>
                  <a:pt x="1890344" y="959781"/>
                </a:lnTo>
                <a:lnTo>
                  <a:pt x="1892275" y="960589"/>
                </a:lnTo>
                <a:lnTo>
                  <a:pt x="1892188" y="959137"/>
                </a:lnTo>
                <a:lnTo>
                  <a:pt x="1887379" y="955910"/>
                </a:lnTo>
                <a:close/>
                <a:moveTo>
                  <a:pt x="1343299" y="954340"/>
                </a:moveTo>
                <a:lnTo>
                  <a:pt x="1343408" y="954453"/>
                </a:lnTo>
                <a:lnTo>
                  <a:pt x="1343456" y="954503"/>
                </a:lnTo>
                <a:lnTo>
                  <a:pt x="1355645" y="956603"/>
                </a:lnTo>
                <a:lnTo>
                  <a:pt x="1352920" y="954515"/>
                </a:lnTo>
                <a:close/>
                <a:moveTo>
                  <a:pt x="729817" y="954308"/>
                </a:moveTo>
                <a:lnTo>
                  <a:pt x="728830" y="955492"/>
                </a:lnTo>
                <a:lnTo>
                  <a:pt x="758671" y="972241"/>
                </a:lnTo>
                <a:lnTo>
                  <a:pt x="758674" y="972242"/>
                </a:lnTo>
                <a:lnTo>
                  <a:pt x="758675" y="972242"/>
                </a:lnTo>
                <a:lnTo>
                  <a:pt x="799573" y="984507"/>
                </a:lnTo>
                <a:lnTo>
                  <a:pt x="761813" y="971848"/>
                </a:lnTo>
                <a:lnTo>
                  <a:pt x="761810" y="971848"/>
                </a:lnTo>
                <a:close/>
                <a:moveTo>
                  <a:pt x="2189183" y="954294"/>
                </a:moveTo>
                <a:lnTo>
                  <a:pt x="2188245" y="954483"/>
                </a:lnTo>
                <a:lnTo>
                  <a:pt x="2185274" y="955084"/>
                </a:lnTo>
                <a:lnTo>
                  <a:pt x="2178671" y="978036"/>
                </a:lnTo>
                <a:lnTo>
                  <a:pt x="2185609" y="962366"/>
                </a:lnTo>
                <a:close/>
                <a:moveTo>
                  <a:pt x="826197" y="954066"/>
                </a:moveTo>
                <a:lnTo>
                  <a:pt x="833052" y="955522"/>
                </a:lnTo>
                <a:lnTo>
                  <a:pt x="847960" y="956279"/>
                </a:lnTo>
                <a:lnTo>
                  <a:pt x="858284" y="955147"/>
                </a:lnTo>
                <a:lnTo>
                  <a:pt x="853538" y="954987"/>
                </a:lnTo>
                <a:lnTo>
                  <a:pt x="845703" y="955989"/>
                </a:lnTo>
                <a:lnTo>
                  <a:pt x="837898" y="954460"/>
                </a:lnTo>
                <a:lnTo>
                  <a:pt x="829631" y="954181"/>
                </a:lnTo>
                <a:close/>
                <a:moveTo>
                  <a:pt x="950867" y="953953"/>
                </a:moveTo>
                <a:lnTo>
                  <a:pt x="949590" y="954691"/>
                </a:lnTo>
                <a:lnTo>
                  <a:pt x="952533" y="957841"/>
                </a:lnTo>
                <a:lnTo>
                  <a:pt x="953501" y="958876"/>
                </a:lnTo>
                <a:lnTo>
                  <a:pt x="953501" y="958877"/>
                </a:lnTo>
                <a:lnTo>
                  <a:pt x="957681" y="968162"/>
                </a:lnTo>
                <a:lnTo>
                  <a:pt x="967808" y="972533"/>
                </a:lnTo>
                <a:lnTo>
                  <a:pt x="966528" y="966969"/>
                </a:lnTo>
                <a:lnTo>
                  <a:pt x="963371" y="959141"/>
                </a:lnTo>
                <a:lnTo>
                  <a:pt x="956784" y="956408"/>
                </a:lnTo>
                <a:lnTo>
                  <a:pt x="952310" y="954552"/>
                </a:lnTo>
                <a:close/>
                <a:moveTo>
                  <a:pt x="1917327" y="953665"/>
                </a:moveTo>
                <a:lnTo>
                  <a:pt x="1917357" y="955331"/>
                </a:lnTo>
                <a:lnTo>
                  <a:pt x="1925948" y="959728"/>
                </a:lnTo>
                <a:lnTo>
                  <a:pt x="1932836" y="961258"/>
                </a:lnTo>
                <a:lnTo>
                  <a:pt x="1932924" y="957273"/>
                </a:lnTo>
                <a:lnTo>
                  <a:pt x="1931324" y="957108"/>
                </a:lnTo>
                <a:close/>
                <a:moveTo>
                  <a:pt x="1302016" y="953587"/>
                </a:moveTo>
                <a:lnTo>
                  <a:pt x="1302016" y="954184"/>
                </a:lnTo>
                <a:lnTo>
                  <a:pt x="1302828" y="954423"/>
                </a:lnTo>
                <a:lnTo>
                  <a:pt x="1305555" y="954281"/>
                </a:lnTo>
                <a:lnTo>
                  <a:pt x="1305310" y="954229"/>
                </a:lnTo>
                <a:lnTo>
                  <a:pt x="1302335" y="953592"/>
                </a:lnTo>
                <a:lnTo>
                  <a:pt x="1302281" y="953591"/>
                </a:lnTo>
                <a:lnTo>
                  <a:pt x="1302244" y="953591"/>
                </a:lnTo>
                <a:close/>
                <a:moveTo>
                  <a:pt x="2146542" y="953543"/>
                </a:moveTo>
                <a:lnTo>
                  <a:pt x="2128433" y="1007918"/>
                </a:lnTo>
                <a:cubicBezTo>
                  <a:pt x="2121038" y="1026196"/>
                  <a:pt x="2112657" y="1043195"/>
                  <a:pt x="2103095" y="1058542"/>
                </a:cubicBezTo>
                <a:lnTo>
                  <a:pt x="2098928" y="1063773"/>
                </a:lnTo>
                <a:lnTo>
                  <a:pt x="2090463" y="1074401"/>
                </a:lnTo>
                <a:lnTo>
                  <a:pt x="2083011" y="1093205"/>
                </a:lnTo>
                <a:lnTo>
                  <a:pt x="2112926" y="1058720"/>
                </a:lnTo>
                <a:lnTo>
                  <a:pt x="2118422" y="1050481"/>
                </a:lnTo>
                <a:lnTo>
                  <a:pt x="2122869" y="1043815"/>
                </a:lnTo>
                <a:lnTo>
                  <a:pt x="2135607" y="1017419"/>
                </a:lnTo>
                <a:lnTo>
                  <a:pt x="2137433" y="1012746"/>
                </a:lnTo>
                <a:lnTo>
                  <a:pt x="2149627" y="981550"/>
                </a:lnTo>
                <a:lnTo>
                  <a:pt x="2149951" y="980721"/>
                </a:lnTo>
                <a:lnTo>
                  <a:pt x="2160191" y="958399"/>
                </a:lnTo>
                <a:lnTo>
                  <a:pt x="2160368" y="957804"/>
                </a:lnTo>
                <a:lnTo>
                  <a:pt x="2160736" y="956569"/>
                </a:lnTo>
                <a:lnTo>
                  <a:pt x="2161131" y="955244"/>
                </a:lnTo>
                <a:lnTo>
                  <a:pt x="2154810" y="954507"/>
                </a:lnTo>
                <a:close/>
                <a:moveTo>
                  <a:pt x="1718936" y="953007"/>
                </a:moveTo>
                <a:lnTo>
                  <a:pt x="1718257" y="954851"/>
                </a:lnTo>
                <a:lnTo>
                  <a:pt x="1717689" y="956392"/>
                </a:lnTo>
                <a:lnTo>
                  <a:pt x="1713939" y="966573"/>
                </a:lnTo>
                <a:lnTo>
                  <a:pt x="1721840" y="982019"/>
                </a:lnTo>
                <a:lnTo>
                  <a:pt x="1728016" y="992520"/>
                </a:lnTo>
                <a:lnTo>
                  <a:pt x="1731855" y="981738"/>
                </a:lnTo>
                <a:lnTo>
                  <a:pt x="1729420" y="976323"/>
                </a:lnTo>
                <a:close/>
                <a:moveTo>
                  <a:pt x="932355" y="952635"/>
                </a:moveTo>
                <a:lnTo>
                  <a:pt x="932341" y="952640"/>
                </a:lnTo>
                <a:lnTo>
                  <a:pt x="932151" y="952707"/>
                </a:lnTo>
                <a:lnTo>
                  <a:pt x="926466" y="954690"/>
                </a:lnTo>
                <a:lnTo>
                  <a:pt x="927513" y="955142"/>
                </a:lnTo>
                <a:lnTo>
                  <a:pt x="929481" y="954489"/>
                </a:lnTo>
                <a:lnTo>
                  <a:pt x="930766" y="953660"/>
                </a:lnTo>
                <a:lnTo>
                  <a:pt x="931090" y="953451"/>
                </a:lnTo>
                <a:close/>
                <a:moveTo>
                  <a:pt x="1663226" y="952573"/>
                </a:moveTo>
                <a:lnTo>
                  <a:pt x="1663001" y="953331"/>
                </a:lnTo>
                <a:lnTo>
                  <a:pt x="1667435" y="962624"/>
                </a:lnTo>
                <a:lnTo>
                  <a:pt x="1666416" y="959784"/>
                </a:lnTo>
                <a:close/>
                <a:moveTo>
                  <a:pt x="989912" y="952545"/>
                </a:moveTo>
                <a:lnTo>
                  <a:pt x="990839" y="965172"/>
                </a:lnTo>
                <a:lnTo>
                  <a:pt x="994865" y="966843"/>
                </a:lnTo>
                <a:lnTo>
                  <a:pt x="994762" y="963579"/>
                </a:lnTo>
                <a:lnTo>
                  <a:pt x="994470" y="954355"/>
                </a:lnTo>
                <a:close/>
                <a:moveTo>
                  <a:pt x="1775196" y="951817"/>
                </a:moveTo>
                <a:lnTo>
                  <a:pt x="1769682" y="967372"/>
                </a:lnTo>
                <a:lnTo>
                  <a:pt x="1768287" y="971306"/>
                </a:lnTo>
                <a:lnTo>
                  <a:pt x="1772861" y="985877"/>
                </a:lnTo>
                <a:lnTo>
                  <a:pt x="1780502" y="1006260"/>
                </a:lnTo>
                <a:lnTo>
                  <a:pt x="1785845" y="991018"/>
                </a:lnTo>
                <a:lnTo>
                  <a:pt x="1783489" y="985417"/>
                </a:lnTo>
                <a:close/>
                <a:moveTo>
                  <a:pt x="2201521" y="951801"/>
                </a:moveTo>
                <a:lnTo>
                  <a:pt x="2199829" y="952143"/>
                </a:lnTo>
                <a:lnTo>
                  <a:pt x="2195190" y="953080"/>
                </a:lnTo>
                <a:lnTo>
                  <a:pt x="2176727" y="994725"/>
                </a:lnTo>
                <a:lnTo>
                  <a:pt x="2176018" y="996323"/>
                </a:lnTo>
                <a:lnTo>
                  <a:pt x="2174378" y="1000022"/>
                </a:lnTo>
                <a:lnTo>
                  <a:pt x="2155894" y="1048318"/>
                </a:lnTo>
                <a:lnTo>
                  <a:pt x="2182126" y="1007887"/>
                </a:lnTo>
                <a:lnTo>
                  <a:pt x="2182139" y="1007867"/>
                </a:lnTo>
                <a:close/>
                <a:moveTo>
                  <a:pt x="1978399" y="951553"/>
                </a:moveTo>
                <a:lnTo>
                  <a:pt x="1978392" y="951617"/>
                </a:lnTo>
                <a:lnTo>
                  <a:pt x="1978360" y="951920"/>
                </a:lnTo>
                <a:lnTo>
                  <a:pt x="1978187" y="953522"/>
                </a:lnTo>
                <a:lnTo>
                  <a:pt x="1992546" y="953522"/>
                </a:lnTo>
                <a:lnTo>
                  <a:pt x="1994081" y="953010"/>
                </a:lnTo>
                <a:lnTo>
                  <a:pt x="1994127" y="952644"/>
                </a:lnTo>
                <a:lnTo>
                  <a:pt x="1994174" y="952263"/>
                </a:lnTo>
                <a:lnTo>
                  <a:pt x="1979832" y="951617"/>
                </a:lnTo>
                <a:close/>
                <a:moveTo>
                  <a:pt x="2140309" y="951479"/>
                </a:moveTo>
                <a:lnTo>
                  <a:pt x="2133937" y="964921"/>
                </a:lnTo>
                <a:lnTo>
                  <a:pt x="2133427" y="965997"/>
                </a:lnTo>
                <a:lnTo>
                  <a:pt x="2097048" y="1057786"/>
                </a:lnTo>
                <a:lnTo>
                  <a:pt x="2097679" y="1056985"/>
                </a:lnTo>
                <a:lnTo>
                  <a:pt x="2124520" y="1004367"/>
                </a:lnTo>
                <a:lnTo>
                  <a:pt x="2141821" y="952070"/>
                </a:lnTo>
                <a:lnTo>
                  <a:pt x="2141554" y="951965"/>
                </a:lnTo>
                <a:close/>
                <a:moveTo>
                  <a:pt x="1898455" y="951373"/>
                </a:moveTo>
                <a:lnTo>
                  <a:pt x="1898485" y="951871"/>
                </a:lnTo>
                <a:lnTo>
                  <a:pt x="1898545" y="952852"/>
                </a:lnTo>
                <a:lnTo>
                  <a:pt x="1898645" y="954513"/>
                </a:lnTo>
                <a:lnTo>
                  <a:pt x="1906947" y="957216"/>
                </a:lnTo>
                <a:lnTo>
                  <a:pt x="1907328" y="956318"/>
                </a:lnTo>
                <a:lnTo>
                  <a:pt x="1907474" y="955973"/>
                </a:lnTo>
                <a:close/>
                <a:moveTo>
                  <a:pt x="1972301" y="951278"/>
                </a:moveTo>
                <a:lnTo>
                  <a:pt x="1971302" y="953522"/>
                </a:lnTo>
                <a:lnTo>
                  <a:pt x="1974036" y="953522"/>
                </a:lnTo>
                <a:lnTo>
                  <a:pt x="1974042" y="953467"/>
                </a:lnTo>
                <a:lnTo>
                  <a:pt x="1974045" y="953436"/>
                </a:lnTo>
                <a:lnTo>
                  <a:pt x="1974269" y="951367"/>
                </a:lnTo>
                <a:lnTo>
                  <a:pt x="1974132" y="951361"/>
                </a:lnTo>
                <a:lnTo>
                  <a:pt x="1973273" y="951322"/>
                </a:lnTo>
                <a:close/>
                <a:moveTo>
                  <a:pt x="1860209" y="950965"/>
                </a:moveTo>
                <a:lnTo>
                  <a:pt x="1861178" y="952554"/>
                </a:lnTo>
                <a:lnTo>
                  <a:pt x="1868967" y="957954"/>
                </a:lnTo>
                <a:lnTo>
                  <a:pt x="1869109" y="958053"/>
                </a:lnTo>
                <a:lnTo>
                  <a:pt x="1868941" y="957809"/>
                </a:lnTo>
                <a:lnTo>
                  <a:pt x="1868719" y="957486"/>
                </a:lnTo>
                <a:lnTo>
                  <a:pt x="1866236" y="953873"/>
                </a:lnTo>
                <a:lnTo>
                  <a:pt x="1863347" y="952696"/>
                </a:lnTo>
                <a:close/>
                <a:moveTo>
                  <a:pt x="1499959" y="950844"/>
                </a:moveTo>
                <a:lnTo>
                  <a:pt x="1499959" y="950845"/>
                </a:lnTo>
                <a:lnTo>
                  <a:pt x="1499868" y="951191"/>
                </a:lnTo>
                <a:lnTo>
                  <a:pt x="1500475" y="951200"/>
                </a:lnTo>
                <a:lnTo>
                  <a:pt x="1500815" y="951205"/>
                </a:lnTo>
                <a:lnTo>
                  <a:pt x="1501386" y="951213"/>
                </a:lnTo>
                <a:lnTo>
                  <a:pt x="1500385" y="950868"/>
                </a:lnTo>
                <a:close/>
                <a:moveTo>
                  <a:pt x="723526" y="950737"/>
                </a:moveTo>
                <a:lnTo>
                  <a:pt x="722533" y="951926"/>
                </a:lnTo>
                <a:lnTo>
                  <a:pt x="722543" y="951936"/>
                </a:lnTo>
                <a:lnTo>
                  <a:pt x="722545" y="951937"/>
                </a:lnTo>
                <a:lnTo>
                  <a:pt x="722556" y="951948"/>
                </a:lnTo>
                <a:lnTo>
                  <a:pt x="723549" y="950758"/>
                </a:lnTo>
                <a:lnTo>
                  <a:pt x="723534" y="950745"/>
                </a:lnTo>
                <a:lnTo>
                  <a:pt x="723533" y="950744"/>
                </a:lnTo>
                <a:close/>
                <a:moveTo>
                  <a:pt x="1959463" y="950700"/>
                </a:moveTo>
                <a:lnTo>
                  <a:pt x="1959387" y="951647"/>
                </a:lnTo>
                <a:lnTo>
                  <a:pt x="1959236" y="953522"/>
                </a:lnTo>
                <a:lnTo>
                  <a:pt x="1966229" y="953522"/>
                </a:lnTo>
                <a:lnTo>
                  <a:pt x="1966558" y="952785"/>
                </a:lnTo>
                <a:lnTo>
                  <a:pt x="1967329" y="951054"/>
                </a:lnTo>
                <a:close/>
                <a:moveTo>
                  <a:pt x="1636533" y="950286"/>
                </a:moveTo>
                <a:lnTo>
                  <a:pt x="1636312" y="951133"/>
                </a:lnTo>
                <a:lnTo>
                  <a:pt x="1635872" y="952822"/>
                </a:lnTo>
                <a:lnTo>
                  <a:pt x="1635654" y="953656"/>
                </a:lnTo>
                <a:lnTo>
                  <a:pt x="1647695" y="968540"/>
                </a:lnTo>
                <a:lnTo>
                  <a:pt x="1645764" y="962349"/>
                </a:lnTo>
                <a:close/>
                <a:moveTo>
                  <a:pt x="1610239" y="950253"/>
                </a:moveTo>
                <a:lnTo>
                  <a:pt x="1608059" y="957420"/>
                </a:lnTo>
                <a:lnTo>
                  <a:pt x="1627176" y="968231"/>
                </a:lnTo>
                <a:lnTo>
                  <a:pt x="1627584" y="966666"/>
                </a:lnTo>
                <a:lnTo>
                  <a:pt x="1627883" y="965516"/>
                </a:lnTo>
                <a:lnTo>
                  <a:pt x="1628401" y="963528"/>
                </a:lnTo>
                <a:lnTo>
                  <a:pt x="1628062" y="963127"/>
                </a:lnTo>
                <a:lnTo>
                  <a:pt x="1625883" y="960550"/>
                </a:lnTo>
                <a:lnTo>
                  <a:pt x="1615882" y="953967"/>
                </a:lnTo>
                <a:close/>
                <a:moveTo>
                  <a:pt x="1392850" y="950250"/>
                </a:moveTo>
                <a:lnTo>
                  <a:pt x="1408576" y="953642"/>
                </a:lnTo>
                <a:lnTo>
                  <a:pt x="1409771" y="953900"/>
                </a:lnTo>
                <a:lnTo>
                  <a:pt x="1420666" y="956250"/>
                </a:lnTo>
                <a:lnTo>
                  <a:pt x="1431857" y="957692"/>
                </a:lnTo>
                <a:lnTo>
                  <a:pt x="1425146" y="955867"/>
                </a:lnTo>
                <a:close/>
                <a:moveTo>
                  <a:pt x="733293" y="950133"/>
                </a:moveTo>
                <a:lnTo>
                  <a:pt x="733055" y="950418"/>
                </a:lnTo>
                <a:lnTo>
                  <a:pt x="738485" y="953389"/>
                </a:lnTo>
                <a:lnTo>
                  <a:pt x="762638" y="966606"/>
                </a:lnTo>
                <a:cubicBezTo>
                  <a:pt x="775063" y="972095"/>
                  <a:pt x="787486" y="976275"/>
                  <a:pt x="799887" y="979136"/>
                </a:cubicBezTo>
                <a:lnTo>
                  <a:pt x="810610" y="980470"/>
                </a:lnTo>
                <a:lnTo>
                  <a:pt x="821990" y="981886"/>
                </a:lnTo>
                <a:lnTo>
                  <a:pt x="822064" y="981896"/>
                </a:lnTo>
                <a:lnTo>
                  <a:pt x="817017" y="980557"/>
                </a:lnTo>
                <a:lnTo>
                  <a:pt x="803918" y="979169"/>
                </a:lnTo>
                <a:lnTo>
                  <a:pt x="764481" y="966623"/>
                </a:lnTo>
                <a:lnTo>
                  <a:pt x="764476" y="966622"/>
                </a:lnTo>
                <a:close/>
                <a:moveTo>
                  <a:pt x="1944297" y="950018"/>
                </a:moveTo>
                <a:lnTo>
                  <a:pt x="1943161" y="952523"/>
                </a:lnTo>
                <a:lnTo>
                  <a:pt x="1942708" y="953522"/>
                </a:lnTo>
                <a:lnTo>
                  <a:pt x="1953965" y="953522"/>
                </a:lnTo>
                <a:lnTo>
                  <a:pt x="1954029" y="952735"/>
                </a:lnTo>
                <a:lnTo>
                  <a:pt x="1954057" y="952393"/>
                </a:lnTo>
                <a:lnTo>
                  <a:pt x="1954214" y="950464"/>
                </a:lnTo>
                <a:close/>
                <a:moveTo>
                  <a:pt x="1079175" y="949969"/>
                </a:moveTo>
                <a:lnTo>
                  <a:pt x="1139991" y="978178"/>
                </a:lnTo>
                <a:lnTo>
                  <a:pt x="1152546" y="984001"/>
                </a:lnTo>
                <a:lnTo>
                  <a:pt x="1152546" y="983858"/>
                </a:lnTo>
                <a:lnTo>
                  <a:pt x="1080063" y="950289"/>
                </a:lnTo>
                <a:close/>
                <a:moveTo>
                  <a:pt x="1058472" y="949948"/>
                </a:moveTo>
                <a:lnTo>
                  <a:pt x="1058396" y="950624"/>
                </a:lnTo>
                <a:lnTo>
                  <a:pt x="1112808" y="975824"/>
                </a:lnTo>
                <a:lnTo>
                  <a:pt x="1115298" y="976977"/>
                </a:lnTo>
                <a:lnTo>
                  <a:pt x="1123489" y="980770"/>
                </a:lnTo>
                <a:lnTo>
                  <a:pt x="1127896" y="982441"/>
                </a:lnTo>
                <a:close/>
                <a:moveTo>
                  <a:pt x="858639" y="949793"/>
                </a:moveTo>
                <a:lnTo>
                  <a:pt x="854635" y="950363"/>
                </a:lnTo>
                <a:lnTo>
                  <a:pt x="866804" y="950768"/>
                </a:lnTo>
                <a:lnTo>
                  <a:pt x="864917" y="949924"/>
                </a:lnTo>
                <a:lnTo>
                  <a:pt x="863555" y="949896"/>
                </a:lnTo>
                <a:close/>
                <a:moveTo>
                  <a:pt x="901232" y="949738"/>
                </a:moveTo>
                <a:lnTo>
                  <a:pt x="891581" y="951499"/>
                </a:lnTo>
                <a:lnTo>
                  <a:pt x="902534" y="950299"/>
                </a:lnTo>
                <a:close/>
                <a:moveTo>
                  <a:pt x="1937615" y="949353"/>
                </a:moveTo>
                <a:lnTo>
                  <a:pt x="1937526" y="953522"/>
                </a:lnTo>
                <a:lnTo>
                  <a:pt x="1937594" y="953522"/>
                </a:lnTo>
                <a:lnTo>
                  <a:pt x="1939300" y="949761"/>
                </a:lnTo>
                <a:lnTo>
                  <a:pt x="1937977" y="949441"/>
                </a:lnTo>
                <a:close/>
                <a:moveTo>
                  <a:pt x="1209026" y="948750"/>
                </a:moveTo>
                <a:lnTo>
                  <a:pt x="1220137" y="952283"/>
                </a:lnTo>
                <a:lnTo>
                  <a:pt x="1240510" y="958762"/>
                </a:lnTo>
                <a:lnTo>
                  <a:pt x="1243226" y="959276"/>
                </a:lnTo>
                <a:lnTo>
                  <a:pt x="1243490" y="959326"/>
                </a:lnTo>
                <a:lnTo>
                  <a:pt x="1248178" y="960213"/>
                </a:lnTo>
                <a:lnTo>
                  <a:pt x="1248474" y="955508"/>
                </a:lnTo>
                <a:lnTo>
                  <a:pt x="1248660" y="952564"/>
                </a:lnTo>
                <a:lnTo>
                  <a:pt x="1248759" y="950997"/>
                </a:lnTo>
                <a:close/>
                <a:moveTo>
                  <a:pt x="978719" y="948098"/>
                </a:moveTo>
                <a:lnTo>
                  <a:pt x="979072" y="948973"/>
                </a:lnTo>
                <a:lnTo>
                  <a:pt x="980171" y="951697"/>
                </a:lnTo>
                <a:lnTo>
                  <a:pt x="981320" y="961221"/>
                </a:lnTo>
                <a:lnTo>
                  <a:pt x="986129" y="963217"/>
                </a:lnTo>
                <a:lnTo>
                  <a:pt x="986694" y="963451"/>
                </a:lnTo>
                <a:lnTo>
                  <a:pt x="985755" y="950893"/>
                </a:lnTo>
                <a:lnTo>
                  <a:pt x="985024" y="950603"/>
                </a:lnTo>
                <a:close/>
                <a:moveTo>
                  <a:pt x="1023414" y="947828"/>
                </a:moveTo>
                <a:lnTo>
                  <a:pt x="1020973" y="958690"/>
                </a:lnTo>
                <a:lnTo>
                  <a:pt x="1023710" y="947941"/>
                </a:lnTo>
                <a:lnTo>
                  <a:pt x="1023555" y="947882"/>
                </a:lnTo>
                <a:lnTo>
                  <a:pt x="1023500" y="947861"/>
                </a:lnTo>
                <a:close/>
                <a:moveTo>
                  <a:pt x="1444052" y="947455"/>
                </a:moveTo>
                <a:lnTo>
                  <a:pt x="1454427" y="950136"/>
                </a:lnTo>
                <a:lnTo>
                  <a:pt x="1454447" y="950037"/>
                </a:lnTo>
                <a:lnTo>
                  <a:pt x="1454451" y="950016"/>
                </a:lnTo>
                <a:lnTo>
                  <a:pt x="1445485" y="947455"/>
                </a:lnTo>
                <a:close/>
                <a:moveTo>
                  <a:pt x="914172" y="947377"/>
                </a:moveTo>
                <a:lnTo>
                  <a:pt x="910903" y="947973"/>
                </a:lnTo>
                <a:lnTo>
                  <a:pt x="911736" y="948333"/>
                </a:lnTo>
                <a:lnTo>
                  <a:pt x="912508" y="948030"/>
                </a:lnTo>
                <a:lnTo>
                  <a:pt x="912812" y="947911"/>
                </a:lnTo>
                <a:close/>
                <a:moveTo>
                  <a:pt x="2218541" y="947343"/>
                </a:moveTo>
                <a:lnTo>
                  <a:pt x="2216197" y="948835"/>
                </a:lnTo>
                <a:lnTo>
                  <a:pt x="2206887" y="950716"/>
                </a:lnTo>
                <a:lnTo>
                  <a:pt x="2185914" y="1010986"/>
                </a:lnTo>
                <a:lnTo>
                  <a:pt x="2185913" y="1010988"/>
                </a:lnTo>
                <a:lnTo>
                  <a:pt x="2153627" y="1061759"/>
                </a:lnTo>
                <a:lnTo>
                  <a:pt x="2150640" y="1064817"/>
                </a:lnTo>
                <a:lnTo>
                  <a:pt x="2148896" y="1066603"/>
                </a:lnTo>
                <a:lnTo>
                  <a:pt x="2142349" y="1083710"/>
                </a:lnTo>
                <a:lnTo>
                  <a:pt x="2143664" y="1082451"/>
                </a:lnTo>
                <a:lnTo>
                  <a:pt x="2152558" y="1073937"/>
                </a:lnTo>
                <a:lnTo>
                  <a:pt x="2181641" y="1035746"/>
                </a:lnTo>
                <a:lnTo>
                  <a:pt x="2184842" y="1027083"/>
                </a:lnTo>
                <a:lnTo>
                  <a:pt x="2186406" y="1022850"/>
                </a:lnTo>
                <a:cubicBezTo>
                  <a:pt x="2196393" y="997968"/>
                  <a:pt x="2206667" y="973578"/>
                  <a:pt x="2217081" y="950372"/>
                </a:cubicBezTo>
                <a:lnTo>
                  <a:pt x="2217660" y="949172"/>
                </a:lnTo>
                <a:lnTo>
                  <a:pt x="2217781" y="948920"/>
                </a:lnTo>
                <a:close/>
                <a:moveTo>
                  <a:pt x="726867" y="946735"/>
                </a:moveTo>
                <a:lnTo>
                  <a:pt x="726697" y="946939"/>
                </a:lnTo>
                <a:lnTo>
                  <a:pt x="726722" y="946953"/>
                </a:lnTo>
                <a:lnTo>
                  <a:pt x="726893" y="946749"/>
                </a:lnTo>
                <a:lnTo>
                  <a:pt x="726876" y="946740"/>
                </a:lnTo>
                <a:lnTo>
                  <a:pt x="726870" y="946737"/>
                </a:lnTo>
                <a:close/>
                <a:moveTo>
                  <a:pt x="1887385" y="946298"/>
                </a:moveTo>
                <a:lnTo>
                  <a:pt x="1887377" y="946320"/>
                </a:lnTo>
                <a:lnTo>
                  <a:pt x="1886995" y="947398"/>
                </a:lnTo>
                <a:lnTo>
                  <a:pt x="1886158" y="949763"/>
                </a:lnTo>
                <a:lnTo>
                  <a:pt x="1888155" y="951097"/>
                </a:lnTo>
                <a:lnTo>
                  <a:pt x="1890955" y="952009"/>
                </a:lnTo>
                <a:lnTo>
                  <a:pt x="1891778" y="952277"/>
                </a:lnTo>
                <a:lnTo>
                  <a:pt x="1891554" y="948533"/>
                </a:lnTo>
                <a:lnTo>
                  <a:pt x="1891567" y="947860"/>
                </a:lnTo>
                <a:lnTo>
                  <a:pt x="1889548" y="946830"/>
                </a:lnTo>
                <a:lnTo>
                  <a:pt x="1888976" y="946690"/>
                </a:lnTo>
                <a:close/>
                <a:moveTo>
                  <a:pt x="1019335" y="946283"/>
                </a:moveTo>
                <a:lnTo>
                  <a:pt x="1018962" y="948051"/>
                </a:lnTo>
                <a:lnTo>
                  <a:pt x="1017879" y="953179"/>
                </a:lnTo>
                <a:lnTo>
                  <a:pt x="1019504" y="946347"/>
                </a:lnTo>
                <a:lnTo>
                  <a:pt x="1019388" y="946303"/>
                </a:lnTo>
                <a:close/>
                <a:moveTo>
                  <a:pt x="2126822" y="946207"/>
                </a:moveTo>
                <a:lnTo>
                  <a:pt x="2124384" y="957060"/>
                </a:lnTo>
                <a:lnTo>
                  <a:pt x="2124380" y="957072"/>
                </a:lnTo>
                <a:lnTo>
                  <a:pt x="2106508" y="1013485"/>
                </a:lnTo>
                <a:lnTo>
                  <a:pt x="2099269" y="1028700"/>
                </a:lnTo>
                <a:lnTo>
                  <a:pt x="2095752" y="1038734"/>
                </a:lnTo>
                <a:lnTo>
                  <a:pt x="2091543" y="1044941"/>
                </a:lnTo>
                <a:lnTo>
                  <a:pt x="2083566" y="1061708"/>
                </a:lnTo>
                <a:lnTo>
                  <a:pt x="2071530" y="1077400"/>
                </a:lnTo>
                <a:lnTo>
                  <a:pt x="2054253" y="1099924"/>
                </a:lnTo>
                <a:lnTo>
                  <a:pt x="2052762" y="1100988"/>
                </a:lnTo>
                <a:lnTo>
                  <a:pt x="2051508" y="1101884"/>
                </a:lnTo>
                <a:lnTo>
                  <a:pt x="2049415" y="1107873"/>
                </a:lnTo>
                <a:lnTo>
                  <a:pt x="2058608" y="1101346"/>
                </a:lnTo>
                <a:lnTo>
                  <a:pt x="2062838" y="1098342"/>
                </a:lnTo>
                <a:lnTo>
                  <a:pt x="2085224" y="1072590"/>
                </a:lnTo>
                <a:lnTo>
                  <a:pt x="2086213" y="1070095"/>
                </a:lnTo>
                <a:lnTo>
                  <a:pt x="2127651" y="965518"/>
                </a:lnTo>
                <a:lnTo>
                  <a:pt x="2135240" y="949498"/>
                </a:lnTo>
                <a:lnTo>
                  <a:pt x="2131771" y="948142"/>
                </a:lnTo>
                <a:close/>
                <a:moveTo>
                  <a:pt x="736574" y="946192"/>
                </a:moveTo>
                <a:lnTo>
                  <a:pt x="736137" y="946717"/>
                </a:lnTo>
                <a:lnTo>
                  <a:pt x="756701" y="957671"/>
                </a:lnTo>
                <a:lnTo>
                  <a:pt x="762556" y="960790"/>
                </a:lnTo>
                <a:lnTo>
                  <a:pt x="765692" y="962461"/>
                </a:lnTo>
                <a:lnTo>
                  <a:pt x="765699" y="962463"/>
                </a:lnTo>
                <a:lnTo>
                  <a:pt x="786654" y="968042"/>
                </a:lnTo>
                <a:lnTo>
                  <a:pt x="763549" y="960998"/>
                </a:lnTo>
                <a:lnTo>
                  <a:pt x="763546" y="960997"/>
                </a:lnTo>
                <a:lnTo>
                  <a:pt x="747101" y="951970"/>
                </a:lnTo>
                <a:lnTo>
                  <a:pt x="742419" y="949400"/>
                </a:lnTo>
                <a:close/>
                <a:moveTo>
                  <a:pt x="957435" y="946019"/>
                </a:moveTo>
                <a:lnTo>
                  <a:pt x="954279" y="949997"/>
                </a:lnTo>
                <a:lnTo>
                  <a:pt x="960770" y="952691"/>
                </a:lnTo>
                <a:lnTo>
                  <a:pt x="960508" y="952041"/>
                </a:lnTo>
                <a:lnTo>
                  <a:pt x="958700" y="947555"/>
                </a:lnTo>
                <a:lnTo>
                  <a:pt x="957767" y="946423"/>
                </a:lnTo>
                <a:lnTo>
                  <a:pt x="957761" y="946415"/>
                </a:lnTo>
                <a:close/>
                <a:moveTo>
                  <a:pt x="1832728" y="945939"/>
                </a:moveTo>
                <a:lnTo>
                  <a:pt x="1822534" y="974331"/>
                </a:lnTo>
                <a:lnTo>
                  <a:pt x="1823214" y="978998"/>
                </a:lnTo>
                <a:lnTo>
                  <a:pt x="1831581" y="1008577"/>
                </a:lnTo>
                <a:lnTo>
                  <a:pt x="1831712" y="1008216"/>
                </a:lnTo>
                <a:lnTo>
                  <a:pt x="1832443" y="1006200"/>
                </a:lnTo>
                <a:lnTo>
                  <a:pt x="1838945" y="988281"/>
                </a:lnTo>
                <a:lnTo>
                  <a:pt x="1835222" y="971425"/>
                </a:lnTo>
                <a:close/>
                <a:moveTo>
                  <a:pt x="1501277" y="945801"/>
                </a:moveTo>
                <a:lnTo>
                  <a:pt x="1501269" y="945831"/>
                </a:lnTo>
                <a:lnTo>
                  <a:pt x="1501373" y="945876"/>
                </a:lnTo>
                <a:lnTo>
                  <a:pt x="1503149" y="946634"/>
                </a:lnTo>
                <a:lnTo>
                  <a:pt x="1504891" y="946731"/>
                </a:lnTo>
                <a:lnTo>
                  <a:pt x="1508360" y="946924"/>
                </a:lnTo>
                <a:lnTo>
                  <a:pt x="1506994" y="946315"/>
                </a:lnTo>
                <a:lnTo>
                  <a:pt x="1503748" y="946023"/>
                </a:lnTo>
                <a:close/>
                <a:moveTo>
                  <a:pt x="1858778" y="945619"/>
                </a:moveTo>
                <a:lnTo>
                  <a:pt x="1858777" y="945622"/>
                </a:lnTo>
                <a:lnTo>
                  <a:pt x="1858756" y="945672"/>
                </a:lnTo>
                <a:lnTo>
                  <a:pt x="1858492" y="946296"/>
                </a:lnTo>
                <a:lnTo>
                  <a:pt x="1860609" y="947228"/>
                </a:lnTo>
                <a:lnTo>
                  <a:pt x="1860813" y="947317"/>
                </a:lnTo>
                <a:lnTo>
                  <a:pt x="1862128" y="947896"/>
                </a:lnTo>
                <a:lnTo>
                  <a:pt x="1861291" y="946678"/>
                </a:lnTo>
                <a:lnTo>
                  <a:pt x="1859688" y="946003"/>
                </a:lnTo>
                <a:close/>
                <a:moveTo>
                  <a:pt x="1324562" y="945067"/>
                </a:moveTo>
                <a:lnTo>
                  <a:pt x="1324631" y="945182"/>
                </a:lnTo>
                <a:lnTo>
                  <a:pt x="1324765" y="945405"/>
                </a:lnTo>
                <a:lnTo>
                  <a:pt x="1324828" y="945510"/>
                </a:lnTo>
                <a:lnTo>
                  <a:pt x="1332026" y="946529"/>
                </a:lnTo>
                <a:lnTo>
                  <a:pt x="1331853" y="946396"/>
                </a:lnTo>
                <a:close/>
                <a:moveTo>
                  <a:pt x="1302804" y="945036"/>
                </a:moveTo>
                <a:lnTo>
                  <a:pt x="1302791" y="945039"/>
                </a:lnTo>
                <a:lnTo>
                  <a:pt x="1302732" y="945050"/>
                </a:lnTo>
                <a:lnTo>
                  <a:pt x="1302706" y="945055"/>
                </a:lnTo>
                <a:lnTo>
                  <a:pt x="1302695" y="945057"/>
                </a:lnTo>
                <a:lnTo>
                  <a:pt x="1302806" y="945041"/>
                </a:lnTo>
                <a:lnTo>
                  <a:pt x="1302805" y="945038"/>
                </a:lnTo>
                <a:close/>
                <a:moveTo>
                  <a:pt x="864534" y="944834"/>
                </a:moveTo>
                <a:lnTo>
                  <a:pt x="864657" y="944889"/>
                </a:lnTo>
                <a:lnTo>
                  <a:pt x="874637" y="945102"/>
                </a:lnTo>
                <a:lnTo>
                  <a:pt x="875238" y="944984"/>
                </a:lnTo>
                <a:lnTo>
                  <a:pt x="875488" y="944934"/>
                </a:lnTo>
                <a:close/>
                <a:moveTo>
                  <a:pt x="1014460" y="944435"/>
                </a:moveTo>
                <a:lnTo>
                  <a:pt x="1014464" y="944760"/>
                </a:lnTo>
                <a:lnTo>
                  <a:pt x="1013846" y="947923"/>
                </a:lnTo>
                <a:lnTo>
                  <a:pt x="1014595" y="944487"/>
                </a:lnTo>
                <a:lnTo>
                  <a:pt x="1014588" y="944484"/>
                </a:lnTo>
                <a:close/>
                <a:moveTo>
                  <a:pt x="2225294" y="944380"/>
                </a:moveTo>
                <a:lnTo>
                  <a:pt x="2225254" y="944390"/>
                </a:lnTo>
                <a:lnTo>
                  <a:pt x="2222008" y="951073"/>
                </a:lnTo>
                <a:lnTo>
                  <a:pt x="2203262" y="995101"/>
                </a:lnTo>
                <a:lnTo>
                  <a:pt x="2191430" y="1022892"/>
                </a:lnTo>
                <a:lnTo>
                  <a:pt x="2200443" y="1011056"/>
                </a:lnTo>
                <a:lnTo>
                  <a:pt x="2200444" y="1011055"/>
                </a:lnTo>
                <a:lnTo>
                  <a:pt x="2202216" y="1006300"/>
                </a:lnTo>
                <a:close/>
                <a:moveTo>
                  <a:pt x="1959976" y="944317"/>
                </a:moveTo>
                <a:lnTo>
                  <a:pt x="1959947" y="944678"/>
                </a:lnTo>
                <a:lnTo>
                  <a:pt x="1967573" y="945011"/>
                </a:lnTo>
                <a:lnTo>
                  <a:pt x="1962503" y="944548"/>
                </a:lnTo>
                <a:lnTo>
                  <a:pt x="1960933" y="944404"/>
                </a:lnTo>
                <a:close/>
                <a:moveTo>
                  <a:pt x="2193710" y="944067"/>
                </a:moveTo>
                <a:lnTo>
                  <a:pt x="2192621" y="944332"/>
                </a:lnTo>
                <a:lnTo>
                  <a:pt x="2192843" y="944327"/>
                </a:lnTo>
                <a:lnTo>
                  <a:pt x="2193686" y="944120"/>
                </a:lnTo>
                <a:close/>
                <a:moveTo>
                  <a:pt x="1877388" y="943902"/>
                </a:moveTo>
                <a:lnTo>
                  <a:pt x="1882129" y="947070"/>
                </a:lnTo>
                <a:lnTo>
                  <a:pt x="1882804" y="945171"/>
                </a:lnTo>
                <a:lnTo>
                  <a:pt x="1879204" y="944285"/>
                </a:lnTo>
                <a:close/>
                <a:moveTo>
                  <a:pt x="1917569" y="943849"/>
                </a:moveTo>
                <a:lnTo>
                  <a:pt x="1917166" y="944801"/>
                </a:lnTo>
                <a:lnTo>
                  <a:pt x="1917189" y="946056"/>
                </a:lnTo>
                <a:lnTo>
                  <a:pt x="1928842" y="951453"/>
                </a:lnTo>
                <a:lnTo>
                  <a:pt x="1933030" y="952467"/>
                </a:lnTo>
                <a:lnTo>
                  <a:pt x="1933123" y="948266"/>
                </a:lnTo>
                <a:lnTo>
                  <a:pt x="1930912" y="947731"/>
                </a:lnTo>
                <a:lnTo>
                  <a:pt x="1924822" y="945154"/>
                </a:lnTo>
                <a:lnTo>
                  <a:pt x="1921084" y="944481"/>
                </a:lnTo>
                <a:lnTo>
                  <a:pt x="1920297" y="944340"/>
                </a:lnTo>
                <a:close/>
                <a:moveTo>
                  <a:pt x="1317770" y="943829"/>
                </a:moveTo>
                <a:lnTo>
                  <a:pt x="1317887" y="943968"/>
                </a:lnTo>
                <a:lnTo>
                  <a:pt x="1318425" y="944603"/>
                </a:lnTo>
                <a:lnTo>
                  <a:pt x="1318461" y="944608"/>
                </a:lnTo>
                <a:lnTo>
                  <a:pt x="1319405" y="944742"/>
                </a:lnTo>
                <a:lnTo>
                  <a:pt x="1318974" y="944048"/>
                </a:lnTo>
                <a:lnTo>
                  <a:pt x="1318610" y="943982"/>
                </a:lnTo>
                <a:lnTo>
                  <a:pt x="1318435" y="943950"/>
                </a:lnTo>
                <a:close/>
                <a:moveTo>
                  <a:pt x="2149189" y="943796"/>
                </a:moveTo>
                <a:lnTo>
                  <a:pt x="2148868" y="945191"/>
                </a:lnTo>
                <a:lnTo>
                  <a:pt x="2150821" y="945153"/>
                </a:lnTo>
                <a:lnTo>
                  <a:pt x="2152905" y="945112"/>
                </a:lnTo>
                <a:lnTo>
                  <a:pt x="2149402" y="943872"/>
                </a:lnTo>
                <a:lnTo>
                  <a:pt x="2149213" y="943805"/>
                </a:lnTo>
                <a:close/>
                <a:moveTo>
                  <a:pt x="1476081" y="943537"/>
                </a:moveTo>
                <a:lnTo>
                  <a:pt x="1476463" y="943653"/>
                </a:lnTo>
                <a:lnTo>
                  <a:pt x="1482008" y="945330"/>
                </a:lnTo>
                <a:lnTo>
                  <a:pt x="1482205" y="944610"/>
                </a:lnTo>
                <a:lnTo>
                  <a:pt x="1480153" y="943903"/>
                </a:lnTo>
                <a:close/>
                <a:moveTo>
                  <a:pt x="1638995" y="943262"/>
                </a:moveTo>
                <a:lnTo>
                  <a:pt x="1638785" y="943819"/>
                </a:lnTo>
                <a:lnTo>
                  <a:pt x="1638225" y="945310"/>
                </a:lnTo>
                <a:lnTo>
                  <a:pt x="1643202" y="951808"/>
                </a:lnTo>
                <a:lnTo>
                  <a:pt x="1644638" y="953683"/>
                </a:lnTo>
                <a:lnTo>
                  <a:pt x="1643145" y="948972"/>
                </a:lnTo>
                <a:close/>
                <a:moveTo>
                  <a:pt x="1947400" y="943168"/>
                </a:moveTo>
                <a:lnTo>
                  <a:pt x="1947157" y="943705"/>
                </a:lnTo>
                <a:lnTo>
                  <a:pt x="1954075" y="944422"/>
                </a:lnTo>
                <a:lnTo>
                  <a:pt x="1954702" y="944449"/>
                </a:lnTo>
                <a:lnTo>
                  <a:pt x="1954736" y="944031"/>
                </a:lnTo>
                <a:lnTo>
                  <a:pt x="1954747" y="943905"/>
                </a:lnTo>
                <a:lnTo>
                  <a:pt x="1954752" y="943840"/>
                </a:lnTo>
                <a:close/>
                <a:moveTo>
                  <a:pt x="1460524" y="942992"/>
                </a:moveTo>
                <a:lnTo>
                  <a:pt x="1460425" y="943477"/>
                </a:lnTo>
                <a:lnTo>
                  <a:pt x="1460417" y="943515"/>
                </a:lnTo>
                <a:lnTo>
                  <a:pt x="1460387" y="943663"/>
                </a:lnTo>
                <a:lnTo>
                  <a:pt x="1462460" y="944172"/>
                </a:lnTo>
                <a:lnTo>
                  <a:pt x="1463536" y="944436"/>
                </a:lnTo>
                <a:lnTo>
                  <a:pt x="1463544" y="944436"/>
                </a:lnTo>
                <a:lnTo>
                  <a:pt x="1465245" y="944531"/>
                </a:lnTo>
                <a:lnTo>
                  <a:pt x="1465718" y="944557"/>
                </a:lnTo>
                <a:lnTo>
                  <a:pt x="1464105" y="944071"/>
                </a:lnTo>
                <a:close/>
                <a:moveTo>
                  <a:pt x="730228" y="942709"/>
                </a:moveTo>
                <a:lnTo>
                  <a:pt x="729730" y="943305"/>
                </a:lnTo>
                <a:lnTo>
                  <a:pt x="729754" y="943318"/>
                </a:lnTo>
                <a:lnTo>
                  <a:pt x="730227" y="942751"/>
                </a:lnTo>
                <a:lnTo>
                  <a:pt x="730252" y="942722"/>
                </a:lnTo>
                <a:close/>
                <a:moveTo>
                  <a:pt x="2144562" y="942506"/>
                </a:moveTo>
                <a:lnTo>
                  <a:pt x="2144071" y="943542"/>
                </a:lnTo>
                <a:lnTo>
                  <a:pt x="2143721" y="944280"/>
                </a:lnTo>
                <a:lnTo>
                  <a:pt x="2144115" y="944458"/>
                </a:lnTo>
                <a:lnTo>
                  <a:pt x="2144531" y="942642"/>
                </a:lnTo>
                <a:close/>
                <a:moveTo>
                  <a:pt x="1510142" y="942362"/>
                </a:moveTo>
                <a:lnTo>
                  <a:pt x="1510346" y="942454"/>
                </a:lnTo>
                <a:lnTo>
                  <a:pt x="1510552" y="942547"/>
                </a:lnTo>
                <a:lnTo>
                  <a:pt x="1511325" y="942629"/>
                </a:lnTo>
                <a:lnTo>
                  <a:pt x="1511734" y="942663"/>
                </a:lnTo>
                <a:lnTo>
                  <a:pt x="1511756" y="942576"/>
                </a:lnTo>
                <a:lnTo>
                  <a:pt x="1511732" y="942573"/>
                </a:lnTo>
                <a:lnTo>
                  <a:pt x="1510829" y="942453"/>
                </a:lnTo>
                <a:close/>
                <a:moveTo>
                  <a:pt x="1909151" y="942334"/>
                </a:moveTo>
                <a:lnTo>
                  <a:pt x="1911696" y="943512"/>
                </a:lnTo>
                <a:lnTo>
                  <a:pt x="1911684" y="942790"/>
                </a:lnTo>
                <a:close/>
                <a:moveTo>
                  <a:pt x="1898425" y="942301"/>
                </a:moveTo>
                <a:lnTo>
                  <a:pt x="1898404" y="943469"/>
                </a:lnTo>
                <a:lnTo>
                  <a:pt x="1898375" y="945034"/>
                </a:lnTo>
                <a:lnTo>
                  <a:pt x="1900122" y="945461"/>
                </a:lnTo>
                <a:lnTo>
                  <a:pt x="1909844" y="947832"/>
                </a:lnTo>
                <a:lnTo>
                  <a:pt x="1910744" y="948052"/>
                </a:lnTo>
                <a:close/>
                <a:moveTo>
                  <a:pt x="2116474" y="942162"/>
                </a:moveTo>
                <a:lnTo>
                  <a:pt x="2114583" y="946006"/>
                </a:lnTo>
                <a:lnTo>
                  <a:pt x="2114562" y="946049"/>
                </a:lnTo>
                <a:lnTo>
                  <a:pt x="2112050" y="952221"/>
                </a:lnTo>
                <a:lnTo>
                  <a:pt x="2081960" y="1026143"/>
                </a:lnTo>
                <a:lnTo>
                  <a:pt x="2080791" y="1029016"/>
                </a:lnTo>
                <a:lnTo>
                  <a:pt x="2079794" y="1032480"/>
                </a:lnTo>
                <a:lnTo>
                  <a:pt x="2077636" y="1036767"/>
                </a:lnTo>
                <a:lnTo>
                  <a:pt x="2055939" y="1090071"/>
                </a:lnTo>
                <a:lnTo>
                  <a:pt x="2059653" y="1085167"/>
                </a:lnTo>
                <a:lnTo>
                  <a:pt x="2062955" y="1080807"/>
                </a:lnTo>
                <a:lnTo>
                  <a:pt x="2089453" y="1038368"/>
                </a:lnTo>
                <a:lnTo>
                  <a:pt x="2093077" y="1030664"/>
                </a:lnTo>
                <a:lnTo>
                  <a:pt x="2097286" y="1021715"/>
                </a:lnTo>
                <a:lnTo>
                  <a:pt x="2120214" y="954402"/>
                </a:lnTo>
                <a:lnTo>
                  <a:pt x="2121807" y="947275"/>
                </a:lnTo>
                <a:lnTo>
                  <a:pt x="2122342" y="944885"/>
                </a:lnTo>
                <a:lnTo>
                  <a:pt x="2122430" y="944491"/>
                </a:lnTo>
                <a:lnTo>
                  <a:pt x="2117535" y="942577"/>
                </a:lnTo>
                <a:close/>
                <a:moveTo>
                  <a:pt x="915977" y="942053"/>
                </a:moveTo>
                <a:lnTo>
                  <a:pt x="906148" y="943995"/>
                </a:lnTo>
                <a:lnTo>
                  <a:pt x="904288" y="944363"/>
                </a:lnTo>
                <a:lnTo>
                  <a:pt x="915245" y="942354"/>
                </a:lnTo>
                <a:close/>
                <a:moveTo>
                  <a:pt x="1343917" y="941740"/>
                </a:moveTo>
                <a:lnTo>
                  <a:pt x="1343926" y="941746"/>
                </a:lnTo>
                <a:lnTo>
                  <a:pt x="1343941" y="941748"/>
                </a:lnTo>
                <a:lnTo>
                  <a:pt x="1344042" y="941762"/>
                </a:lnTo>
                <a:close/>
                <a:moveTo>
                  <a:pt x="1937777" y="941709"/>
                </a:moveTo>
                <a:lnTo>
                  <a:pt x="1937755" y="942730"/>
                </a:lnTo>
                <a:lnTo>
                  <a:pt x="1942276" y="943199"/>
                </a:lnTo>
                <a:lnTo>
                  <a:pt x="1942493" y="942720"/>
                </a:lnTo>
                <a:lnTo>
                  <a:pt x="1941527" y="942631"/>
                </a:lnTo>
                <a:close/>
                <a:moveTo>
                  <a:pt x="1241703" y="941683"/>
                </a:moveTo>
                <a:lnTo>
                  <a:pt x="1228383" y="942768"/>
                </a:lnTo>
                <a:lnTo>
                  <a:pt x="1208514" y="944324"/>
                </a:lnTo>
                <a:lnTo>
                  <a:pt x="1233950" y="947818"/>
                </a:lnTo>
                <a:lnTo>
                  <a:pt x="1238095" y="947881"/>
                </a:lnTo>
                <a:lnTo>
                  <a:pt x="1248945" y="948048"/>
                </a:lnTo>
                <a:lnTo>
                  <a:pt x="1249206" y="943899"/>
                </a:lnTo>
                <a:lnTo>
                  <a:pt x="1248599" y="943719"/>
                </a:lnTo>
                <a:close/>
                <a:moveTo>
                  <a:pt x="740557" y="941408"/>
                </a:moveTo>
                <a:lnTo>
                  <a:pt x="739090" y="943171"/>
                </a:lnTo>
                <a:lnTo>
                  <a:pt x="765668" y="957617"/>
                </a:lnTo>
                <a:lnTo>
                  <a:pt x="819017" y="970749"/>
                </a:lnTo>
                <a:lnTo>
                  <a:pt x="832605" y="971949"/>
                </a:lnTo>
                <a:lnTo>
                  <a:pt x="849142" y="970852"/>
                </a:lnTo>
                <a:lnTo>
                  <a:pt x="837944" y="970009"/>
                </a:lnTo>
                <a:lnTo>
                  <a:pt x="830719" y="970600"/>
                </a:lnTo>
                <a:lnTo>
                  <a:pt x="823615" y="968930"/>
                </a:lnTo>
                <a:lnTo>
                  <a:pt x="819381" y="968612"/>
                </a:lnTo>
                <a:lnTo>
                  <a:pt x="809102" y="967838"/>
                </a:lnTo>
                <a:lnTo>
                  <a:pt x="797153" y="964369"/>
                </a:lnTo>
                <a:lnTo>
                  <a:pt x="767249" y="955687"/>
                </a:lnTo>
                <a:lnTo>
                  <a:pt x="767248" y="955687"/>
                </a:lnTo>
                <a:close/>
                <a:moveTo>
                  <a:pt x="961873" y="941406"/>
                </a:moveTo>
                <a:lnTo>
                  <a:pt x="961872" y="941407"/>
                </a:lnTo>
                <a:lnTo>
                  <a:pt x="961188" y="942334"/>
                </a:lnTo>
                <a:lnTo>
                  <a:pt x="961290" y="942446"/>
                </a:lnTo>
                <a:lnTo>
                  <a:pt x="961361" y="942523"/>
                </a:lnTo>
                <a:lnTo>
                  <a:pt x="961427" y="942596"/>
                </a:lnTo>
                <a:lnTo>
                  <a:pt x="967760" y="955592"/>
                </a:lnTo>
                <a:lnTo>
                  <a:pt x="969548" y="956334"/>
                </a:lnTo>
                <a:lnTo>
                  <a:pt x="972597" y="957600"/>
                </a:lnTo>
                <a:lnTo>
                  <a:pt x="974763" y="958499"/>
                </a:lnTo>
                <a:lnTo>
                  <a:pt x="971390" y="945186"/>
                </a:lnTo>
                <a:lnTo>
                  <a:pt x="966491" y="943240"/>
                </a:lnTo>
                <a:lnTo>
                  <a:pt x="965795" y="942964"/>
                </a:lnTo>
                <a:close/>
                <a:moveTo>
                  <a:pt x="1006411" y="941385"/>
                </a:moveTo>
                <a:lnTo>
                  <a:pt x="1006685" y="949562"/>
                </a:lnTo>
                <a:lnTo>
                  <a:pt x="1006713" y="950375"/>
                </a:lnTo>
                <a:lnTo>
                  <a:pt x="1006845" y="954314"/>
                </a:lnTo>
                <a:lnTo>
                  <a:pt x="1007113" y="954420"/>
                </a:lnTo>
                <a:lnTo>
                  <a:pt x="1007997" y="954772"/>
                </a:lnTo>
                <a:lnTo>
                  <a:pt x="1008615" y="951706"/>
                </a:lnTo>
                <a:lnTo>
                  <a:pt x="1009431" y="947652"/>
                </a:lnTo>
                <a:lnTo>
                  <a:pt x="1009450" y="944308"/>
                </a:lnTo>
                <a:lnTo>
                  <a:pt x="1009460" y="942541"/>
                </a:lnTo>
                <a:lnTo>
                  <a:pt x="1007497" y="941797"/>
                </a:lnTo>
                <a:close/>
                <a:moveTo>
                  <a:pt x="2205158" y="941279"/>
                </a:moveTo>
                <a:lnTo>
                  <a:pt x="2203574" y="941665"/>
                </a:lnTo>
                <a:lnTo>
                  <a:pt x="2199849" y="942572"/>
                </a:lnTo>
                <a:lnTo>
                  <a:pt x="2199841" y="942590"/>
                </a:lnTo>
                <a:lnTo>
                  <a:pt x="2199840" y="942593"/>
                </a:lnTo>
                <a:lnTo>
                  <a:pt x="2199832" y="942611"/>
                </a:lnTo>
                <a:lnTo>
                  <a:pt x="2205149" y="941306"/>
                </a:lnTo>
                <a:close/>
                <a:moveTo>
                  <a:pt x="1389682" y="940873"/>
                </a:moveTo>
                <a:lnTo>
                  <a:pt x="1392604" y="942631"/>
                </a:lnTo>
                <a:lnTo>
                  <a:pt x="1453053" y="956821"/>
                </a:lnTo>
                <a:lnTo>
                  <a:pt x="1453062" y="956777"/>
                </a:lnTo>
                <a:lnTo>
                  <a:pt x="1453084" y="956671"/>
                </a:lnTo>
                <a:lnTo>
                  <a:pt x="1453139" y="956403"/>
                </a:lnTo>
                <a:lnTo>
                  <a:pt x="1441969" y="953248"/>
                </a:lnTo>
                <a:lnTo>
                  <a:pt x="1426939" y="949111"/>
                </a:lnTo>
                <a:close/>
                <a:moveTo>
                  <a:pt x="1587630" y="940172"/>
                </a:moveTo>
                <a:lnTo>
                  <a:pt x="1587297" y="941252"/>
                </a:lnTo>
                <a:lnTo>
                  <a:pt x="1589053" y="946672"/>
                </a:lnTo>
                <a:lnTo>
                  <a:pt x="1589635" y="947001"/>
                </a:lnTo>
                <a:lnTo>
                  <a:pt x="1588679" y="942114"/>
                </a:lnTo>
                <a:close/>
                <a:moveTo>
                  <a:pt x="1310452" y="939512"/>
                </a:moveTo>
                <a:lnTo>
                  <a:pt x="1309876" y="939618"/>
                </a:lnTo>
                <a:lnTo>
                  <a:pt x="1309931" y="939708"/>
                </a:lnTo>
                <a:lnTo>
                  <a:pt x="1310095" y="939974"/>
                </a:lnTo>
                <a:lnTo>
                  <a:pt x="1310427" y="939928"/>
                </a:lnTo>
                <a:lnTo>
                  <a:pt x="1310589" y="939906"/>
                </a:lnTo>
                <a:close/>
                <a:moveTo>
                  <a:pt x="1314530" y="939338"/>
                </a:moveTo>
                <a:lnTo>
                  <a:pt x="1314539" y="939358"/>
                </a:lnTo>
                <a:lnTo>
                  <a:pt x="1314542" y="939364"/>
                </a:lnTo>
                <a:lnTo>
                  <a:pt x="1314597" y="939357"/>
                </a:lnTo>
                <a:lnTo>
                  <a:pt x="1314575" y="939351"/>
                </a:lnTo>
                <a:close/>
                <a:moveTo>
                  <a:pt x="1447460" y="939195"/>
                </a:moveTo>
                <a:lnTo>
                  <a:pt x="1447382" y="939572"/>
                </a:lnTo>
                <a:lnTo>
                  <a:pt x="1447184" y="940531"/>
                </a:lnTo>
                <a:lnTo>
                  <a:pt x="1448310" y="940699"/>
                </a:lnTo>
                <a:lnTo>
                  <a:pt x="1455979" y="942581"/>
                </a:lnTo>
                <a:lnTo>
                  <a:pt x="1456109" y="941946"/>
                </a:lnTo>
                <a:lnTo>
                  <a:pt x="1456164" y="941679"/>
                </a:lnTo>
                <a:lnTo>
                  <a:pt x="1454811" y="941271"/>
                </a:lnTo>
                <a:lnTo>
                  <a:pt x="1453862" y="940985"/>
                </a:lnTo>
                <a:close/>
                <a:moveTo>
                  <a:pt x="1488413" y="939135"/>
                </a:moveTo>
                <a:lnTo>
                  <a:pt x="1488134" y="940169"/>
                </a:lnTo>
                <a:lnTo>
                  <a:pt x="1494663" y="940861"/>
                </a:lnTo>
                <a:lnTo>
                  <a:pt x="1494787" y="940875"/>
                </a:lnTo>
                <a:lnTo>
                  <a:pt x="1494789" y="940875"/>
                </a:lnTo>
                <a:lnTo>
                  <a:pt x="1492143" y="939695"/>
                </a:lnTo>
                <a:close/>
                <a:moveTo>
                  <a:pt x="1979741" y="939118"/>
                </a:moveTo>
                <a:lnTo>
                  <a:pt x="1979614" y="940295"/>
                </a:lnTo>
                <a:lnTo>
                  <a:pt x="1982129" y="940532"/>
                </a:lnTo>
                <a:lnTo>
                  <a:pt x="1995544" y="941800"/>
                </a:lnTo>
                <a:lnTo>
                  <a:pt x="1995642" y="941073"/>
                </a:lnTo>
                <a:lnTo>
                  <a:pt x="1995671" y="940860"/>
                </a:lnTo>
                <a:lnTo>
                  <a:pt x="1986295" y="939834"/>
                </a:lnTo>
                <a:close/>
                <a:moveTo>
                  <a:pt x="1890347" y="938949"/>
                </a:moveTo>
                <a:lnTo>
                  <a:pt x="1890304" y="939049"/>
                </a:lnTo>
                <a:lnTo>
                  <a:pt x="1890077" y="939567"/>
                </a:lnTo>
                <a:lnTo>
                  <a:pt x="1889432" y="941038"/>
                </a:lnTo>
                <a:lnTo>
                  <a:pt x="1891675" y="942186"/>
                </a:lnTo>
                <a:lnTo>
                  <a:pt x="1891732" y="939199"/>
                </a:lnTo>
                <a:lnTo>
                  <a:pt x="1890883" y="939046"/>
                </a:lnTo>
                <a:close/>
                <a:moveTo>
                  <a:pt x="1162096" y="938736"/>
                </a:moveTo>
                <a:lnTo>
                  <a:pt x="1185113" y="949448"/>
                </a:lnTo>
                <a:lnTo>
                  <a:pt x="1185226" y="948698"/>
                </a:lnTo>
                <a:lnTo>
                  <a:pt x="1167177" y="940352"/>
                </a:lnTo>
                <a:close/>
                <a:moveTo>
                  <a:pt x="1518304" y="938636"/>
                </a:moveTo>
                <a:lnTo>
                  <a:pt x="1518244" y="938874"/>
                </a:lnTo>
                <a:lnTo>
                  <a:pt x="1519245" y="939345"/>
                </a:lnTo>
                <a:lnTo>
                  <a:pt x="1523408" y="939946"/>
                </a:lnTo>
                <a:lnTo>
                  <a:pt x="1522215" y="939360"/>
                </a:lnTo>
                <a:close/>
                <a:moveTo>
                  <a:pt x="998198" y="938274"/>
                </a:moveTo>
                <a:lnTo>
                  <a:pt x="998816" y="951123"/>
                </a:lnTo>
                <a:lnTo>
                  <a:pt x="1003010" y="952790"/>
                </a:lnTo>
                <a:lnTo>
                  <a:pt x="1002780" y="940010"/>
                </a:lnTo>
                <a:lnTo>
                  <a:pt x="1002770" y="940006"/>
                </a:lnTo>
                <a:lnTo>
                  <a:pt x="1001500" y="939525"/>
                </a:lnTo>
                <a:close/>
                <a:moveTo>
                  <a:pt x="851924" y="938204"/>
                </a:moveTo>
                <a:lnTo>
                  <a:pt x="850680" y="938205"/>
                </a:lnTo>
                <a:lnTo>
                  <a:pt x="849722" y="938205"/>
                </a:lnTo>
                <a:lnTo>
                  <a:pt x="851424" y="938966"/>
                </a:lnTo>
                <a:lnTo>
                  <a:pt x="852598" y="939492"/>
                </a:lnTo>
                <a:lnTo>
                  <a:pt x="860368" y="939564"/>
                </a:lnTo>
                <a:close/>
                <a:moveTo>
                  <a:pt x="874447" y="938201"/>
                </a:moveTo>
                <a:lnTo>
                  <a:pt x="871007" y="938202"/>
                </a:lnTo>
                <a:lnTo>
                  <a:pt x="868796" y="938202"/>
                </a:lnTo>
                <a:lnTo>
                  <a:pt x="860412" y="939564"/>
                </a:lnTo>
                <a:lnTo>
                  <a:pt x="874229" y="939692"/>
                </a:lnTo>
                <a:lnTo>
                  <a:pt x="877989" y="939727"/>
                </a:lnTo>
                <a:close/>
                <a:moveTo>
                  <a:pt x="1613954" y="938039"/>
                </a:moveTo>
                <a:lnTo>
                  <a:pt x="1611780" y="945187"/>
                </a:lnTo>
                <a:lnTo>
                  <a:pt x="1629469" y="956944"/>
                </a:lnTo>
                <a:lnTo>
                  <a:pt x="1629963" y="957532"/>
                </a:lnTo>
                <a:lnTo>
                  <a:pt x="1630381" y="955928"/>
                </a:lnTo>
                <a:lnTo>
                  <a:pt x="1630606" y="955066"/>
                </a:lnTo>
                <a:lnTo>
                  <a:pt x="1630772" y="954430"/>
                </a:lnTo>
                <a:lnTo>
                  <a:pt x="1629370" y="952690"/>
                </a:lnTo>
                <a:lnTo>
                  <a:pt x="1622665" y="944364"/>
                </a:lnTo>
                <a:close/>
                <a:moveTo>
                  <a:pt x="1752473" y="938021"/>
                </a:moveTo>
                <a:lnTo>
                  <a:pt x="1744791" y="959593"/>
                </a:lnTo>
                <a:lnTo>
                  <a:pt x="1745220" y="960931"/>
                </a:lnTo>
                <a:lnTo>
                  <a:pt x="1757634" y="988272"/>
                </a:lnTo>
                <a:lnTo>
                  <a:pt x="1760460" y="980280"/>
                </a:lnTo>
                <a:lnTo>
                  <a:pt x="1762990" y="973125"/>
                </a:lnTo>
                <a:lnTo>
                  <a:pt x="1762614" y="971869"/>
                </a:lnTo>
                <a:lnTo>
                  <a:pt x="1761343" y="967628"/>
                </a:lnTo>
                <a:close/>
                <a:moveTo>
                  <a:pt x="1960484" y="937995"/>
                </a:moveTo>
                <a:lnTo>
                  <a:pt x="1960471" y="938153"/>
                </a:lnTo>
                <a:lnTo>
                  <a:pt x="1960444" y="938483"/>
                </a:lnTo>
                <a:lnTo>
                  <a:pt x="1972423" y="939615"/>
                </a:lnTo>
                <a:lnTo>
                  <a:pt x="1972465" y="939520"/>
                </a:lnTo>
                <a:lnTo>
                  <a:pt x="1972879" y="938592"/>
                </a:lnTo>
                <a:close/>
                <a:moveTo>
                  <a:pt x="734168" y="937990"/>
                </a:moveTo>
                <a:lnTo>
                  <a:pt x="732729" y="939714"/>
                </a:lnTo>
                <a:lnTo>
                  <a:pt x="732751" y="939726"/>
                </a:lnTo>
                <a:lnTo>
                  <a:pt x="733413" y="938932"/>
                </a:lnTo>
                <a:lnTo>
                  <a:pt x="734189" y="938001"/>
                </a:lnTo>
                <a:lnTo>
                  <a:pt x="734176" y="937995"/>
                </a:lnTo>
                <a:close/>
                <a:moveTo>
                  <a:pt x="1480514" y="937949"/>
                </a:moveTo>
                <a:lnTo>
                  <a:pt x="1481483" y="938256"/>
                </a:lnTo>
                <a:lnTo>
                  <a:pt x="1483747" y="938972"/>
                </a:lnTo>
                <a:lnTo>
                  <a:pt x="1483888" y="938456"/>
                </a:lnTo>
                <a:lnTo>
                  <a:pt x="1482469" y="938243"/>
                </a:lnTo>
                <a:close/>
                <a:moveTo>
                  <a:pt x="743603" y="937750"/>
                </a:moveTo>
                <a:lnTo>
                  <a:pt x="743464" y="937917"/>
                </a:lnTo>
                <a:lnTo>
                  <a:pt x="743346" y="938058"/>
                </a:lnTo>
                <a:lnTo>
                  <a:pt x="743040" y="938426"/>
                </a:lnTo>
                <a:lnTo>
                  <a:pt x="754209" y="944430"/>
                </a:lnTo>
                <a:lnTo>
                  <a:pt x="759425" y="947234"/>
                </a:lnTo>
                <a:lnTo>
                  <a:pt x="768386" y="952050"/>
                </a:lnTo>
                <a:lnTo>
                  <a:pt x="809289" y="964035"/>
                </a:lnTo>
                <a:lnTo>
                  <a:pt x="809401" y="964068"/>
                </a:lnTo>
                <a:lnTo>
                  <a:pt x="835640" y="966120"/>
                </a:lnTo>
                <a:lnTo>
                  <a:pt x="828680" y="964584"/>
                </a:lnTo>
                <a:lnTo>
                  <a:pt x="813717" y="963681"/>
                </a:lnTo>
                <a:lnTo>
                  <a:pt x="770451" y="951729"/>
                </a:lnTo>
                <a:lnTo>
                  <a:pt x="770449" y="951728"/>
                </a:lnTo>
                <a:close/>
                <a:moveTo>
                  <a:pt x="2107111" y="937608"/>
                </a:moveTo>
                <a:lnTo>
                  <a:pt x="2107016" y="937939"/>
                </a:lnTo>
                <a:lnTo>
                  <a:pt x="2106489" y="939768"/>
                </a:lnTo>
                <a:lnTo>
                  <a:pt x="2095413" y="978235"/>
                </a:lnTo>
                <a:lnTo>
                  <a:pt x="2109002" y="944802"/>
                </a:lnTo>
                <a:lnTo>
                  <a:pt x="2109749" y="943282"/>
                </a:lnTo>
                <a:lnTo>
                  <a:pt x="2111294" y="940138"/>
                </a:lnTo>
                <a:lnTo>
                  <a:pt x="2110474" y="939817"/>
                </a:lnTo>
                <a:lnTo>
                  <a:pt x="2109270" y="939346"/>
                </a:lnTo>
                <a:lnTo>
                  <a:pt x="2108032" y="938349"/>
                </a:lnTo>
                <a:close/>
                <a:moveTo>
                  <a:pt x="1882557" y="937519"/>
                </a:moveTo>
                <a:lnTo>
                  <a:pt x="1885341" y="938944"/>
                </a:lnTo>
                <a:lnTo>
                  <a:pt x="1885405" y="938799"/>
                </a:lnTo>
                <a:lnTo>
                  <a:pt x="1885712" y="938102"/>
                </a:lnTo>
                <a:close/>
                <a:moveTo>
                  <a:pt x="1950080" y="937255"/>
                </a:moveTo>
                <a:lnTo>
                  <a:pt x="1949972" y="937494"/>
                </a:lnTo>
                <a:lnTo>
                  <a:pt x="1955227" y="937990"/>
                </a:lnTo>
                <a:lnTo>
                  <a:pt x="1955247" y="937742"/>
                </a:lnTo>
                <a:lnTo>
                  <a:pt x="1953662" y="937666"/>
                </a:lnTo>
                <a:close/>
                <a:moveTo>
                  <a:pt x="1370122" y="936825"/>
                </a:moveTo>
                <a:lnTo>
                  <a:pt x="1375569" y="940321"/>
                </a:lnTo>
                <a:lnTo>
                  <a:pt x="1382635" y="941916"/>
                </a:lnTo>
                <a:lnTo>
                  <a:pt x="1378503" y="939394"/>
                </a:lnTo>
                <a:lnTo>
                  <a:pt x="1375953" y="937837"/>
                </a:lnTo>
                <a:lnTo>
                  <a:pt x="1371503" y="936853"/>
                </a:lnTo>
                <a:lnTo>
                  <a:pt x="1370557" y="936834"/>
                </a:lnTo>
                <a:lnTo>
                  <a:pt x="1370423" y="936831"/>
                </a:lnTo>
                <a:close/>
                <a:moveTo>
                  <a:pt x="2128970" y="936640"/>
                </a:moveTo>
                <a:lnTo>
                  <a:pt x="2128832" y="937252"/>
                </a:lnTo>
                <a:lnTo>
                  <a:pt x="2137893" y="941656"/>
                </a:lnTo>
                <a:lnTo>
                  <a:pt x="2138768" y="942050"/>
                </a:lnTo>
                <a:lnTo>
                  <a:pt x="2139556" y="940387"/>
                </a:lnTo>
                <a:close/>
                <a:moveTo>
                  <a:pt x="1358203" y="936580"/>
                </a:moveTo>
                <a:lnTo>
                  <a:pt x="1358254" y="936615"/>
                </a:lnTo>
                <a:lnTo>
                  <a:pt x="1358290" y="936618"/>
                </a:lnTo>
                <a:lnTo>
                  <a:pt x="1358489" y="936631"/>
                </a:lnTo>
                <a:lnTo>
                  <a:pt x="1359535" y="936701"/>
                </a:lnTo>
                <a:lnTo>
                  <a:pt x="1360621" y="936946"/>
                </a:lnTo>
                <a:lnTo>
                  <a:pt x="1362422" y="937353"/>
                </a:lnTo>
                <a:lnTo>
                  <a:pt x="1362308" y="937280"/>
                </a:lnTo>
                <a:lnTo>
                  <a:pt x="1362108" y="937153"/>
                </a:lnTo>
                <a:lnTo>
                  <a:pt x="1361311" y="936644"/>
                </a:lnTo>
                <a:lnTo>
                  <a:pt x="1358808" y="936593"/>
                </a:lnTo>
                <a:lnTo>
                  <a:pt x="1358549" y="936587"/>
                </a:lnTo>
                <a:close/>
                <a:moveTo>
                  <a:pt x="1588860" y="936179"/>
                </a:moveTo>
                <a:lnTo>
                  <a:pt x="1588851" y="936208"/>
                </a:lnTo>
                <a:lnTo>
                  <a:pt x="1588820" y="936308"/>
                </a:lnTo>
                <a:lnTo>
                  <a:pt x="1589207" y="937225"/>
                </a:lnTo>
                <a:lnTo>
                  <a:pt x="1590307" y="939837"/>
                </a:lnTo>
                <a:lnTo>
                  <a:pt x="1594478" y="949740"/>
                </a:lnTo>
                <a:lnTo>
                  <a:pt x="1603887" y="955061"/>
                </a:lnTo>
                <a:lnTo>
                  <a:pt x="1604223" y="953956"/>
                </a:lnTo>
                <a:lnTo>
                  <a:pt x="1605218" y="950692"/>
                </a:lnTo>
                <a:lnTo>
                  <a:pt x="1606168" y="947573"/>
                </a:lnTo>
                <a:close/>
                <a:moveTo>
                  <a:pt x="1920918" y="935925"/>
                </a:moveTo>
                <a:lnTo>
                  <a:pt x="1920262" y="937479"/>
                </a:lnTo>
                <a:lnTo>
                  <a:pt x="1920063" y="937949"/>
                </a:lnTo>
                <a:lnTo>
                  <a:pt x="1920575" y="938166"/>
                </a:lnTo>
                <a:lnTo>
                  <a:pt x="1921631" y="938612"/>
                </a:lnTo>
                <a:lnTo>
                  <a:pt x="1928626" y="941568"/>
                </a:lnTo>
                <a:lnTo>
                  <a:pt x="1931462" y="942078"/>
                </a:lnTo>
                <a:lnTo>
                  <a:pt x="1933256" y="942264"/>
                </a:lnTo>
                <a:lnTo>
                  <a:pt x="1933293" y="940606"/>
                </a:lnTo>
                <a:lnTo>
                  <a:pt x="1933117" y="940562"/>
                </a:lnTo>
                <a:close/>
                <a:moveTo>
                  <a:pt x="1938332" y="935740"/>
                </a:moveTo>
                <a:lnTo>
                  <a:pt x="1943044" y="936839"/>
                </a:lnTo>
                <a:lnTo>
                  <a:pt x="1945073" y="937031"/>
                </a:lnTo>
                <a:lnTo>
                  <a:pt x="1945174" y="936807"/>
                </a:lnTo>
                <a:lnTo>
                  <a:pt x="1945224" y="936696"/>
                </a:lnTo>
                <a:lnTo>
                  <a:pt x="1938423" y="935752"/>
                </a:lnTo>
                <a:close/>
                <a:moveTo>
                  <a:pt x="1220519" y="935426"/>
                </a:moveTo>
                <a:lnTo>
                  <a:pt x="1215977" y="936517"/>
                </a:lnTo>
                <a:lnTo>
                  <a:pt x="1210636" y="938339"/>
                </a:lnTo>
                <a:lnTo>
                  <a:pt x="1206546" y="939734"/>
                </a:lnTo>
                <a:lnTo>
                  <a:pt x="1227693" y="938079"/>
                </a:lnTo>
                <a:lnTo>
                  <a:pt x="1229112" y="937964"/>
                </a:lnTo>
                <a:close/>
                <a:moveTo>
                  <a:pt x="1575431" y="935365"/>
                </a:moveTo>
                <a:lnTo>
                  <a:pt x="1575218" y="936142"/>
                </a:lnTo>
                <a:lnTo>
                  <a:pt x="1579534" y="940904"/>
                </a:lnTo>
                <a:lnTo>
                  <a:pt x="1579911" y="941319"/>
                </a:lnTo>
                <a:lnTo>
                  <a:pt x="1579441" y="939871"/>
                </a:lnTo>
                <a:close/>
                <a:moveTo>
                  <a:pt x="945704" y="934982"/>
                </a:moveTo>
                <a:lnTo>
                  <a:pt x="944857" y="935331"/>
                </a:lnTo>
                <a:lnTo>
                  <a:pt x="944603" y="935436"/>
                </a:lnTo>
                <a:lnTo>
                  <a:pt x="945731" y="934993"/>
                </a:lnTo>
                <a:close/>
                <a:moveTo>
                  <a:pt x="1868275" y="934882"/>
                </a:moveTo>
                <a:lnTo>
                  <a:pt x="1871274" y="937980"/>
                </a:lnTo>
                <a:lnTo>
                  <a:pt x="1871853" y="938152"/>
                </a:lnTo>
                <a:lnTo>
                  <a:pt x="1871816" y="936007"/>
                </a:lnTo>
                <a:lnTo>
                  <a:pt x="1871152" y="935413"/>
                </a:lnTo>
                <a:lnTo>
                  <a:pt x="1871139" y="935411"/>
                </a:lnTo>
                <a:close/>
                <a:moveTo>
                  <a:pt x="2123824" y="934818"/>
                </a:moveTo>
                <a:lnTo>
                  <a:pt x="2124517" y="935155"/>
                </a:lnTo>
                <a:lnTo>
                  <a:pt x="2124536" y="935070"/>
                </a:lnTo>
                <a:lnTo>
                  <a:pt x="2123882" y="934839"/>
                </a:lnTo>
                <a:close/>
                <a:moveTo>
                  <a:pt x="1642190" y="934749"/>
                </a:moveTo>
                <a:lnTo>
                  <a:pt x="1642181" y="934773"/>
                </a:lnTo>
                <a:lnTo>
                  <a:pt x="1642118" y="934942"/>
                </a:lnTo>
                <a:lnTo>
                  <a:pt x="1641578" y="936381"/>
                </a:lnTo>
                <a:lnTo>
                  <a:pt x="1641754" y="936621"/>
                </a:lnTo>
                <a:lnTo>
                  <a:pt x="1643418" y="938887"/>
                </a:lnTo>
                <a:lnTo>
                  <a:pt x="1643572" y="939097"/>
                </a:lnTo>
                <a:close/>
                <a:moveTo>
                  <a:pt x="2002234" y="934419"/>
                </a:moveTo>
                <a:lnTo>
                  <a:pt x="2001934" y="936012"/>
                </a:lnTo>
                <a:lnTo>
                  <a:pt x="2002521" y="936012"/>
                </a:lnTo>
                <a:lnTo>
                  <a:pt x="2003167" y="934516"/>
                </a:lnTo>
                <a:close/>
                <a:moveTo>
                  <a:pt x="737167" y="934398"/>
                </a:moveTo>
                <a:lnTo>
                  <a:pt x="736665" y="935000"/>
                </a:lnTo>
                <a:lnTo>
                  <a:pt x="736684" y="935010"/>
                </a:lnTo>
                <a:lnTo>
                  <a:pt x="737063" y="934555"/>
                </a:lnTo>
                <a:lnTo>
                  <a:pt x="737186" y="934408"/>
                </a:lnTo>
                <a:lnTo>
                  <a:pt x="737178" y="934404"/>
                </a:lnTo>
                <a:lnTo>
                  <a:pt x="737169" y="934400"/>
                </a:lnTo>
                <a:close/>
                <a:moveTo>
                  <a:pt x="903647" y="934364"/>
                </a:moveTo>
                <a:lnTo>
                  <a:pt x="893894" y="936487"/>
                </a:lnTo>
                <a:lnTo>
                  <a:pt x="887510" y="937877"/>
                </a:lnTo>
                <a:lnTo>
                  <a:pt x="888063" y="938115"/>
                </a:lnTo>
                <a:lnTo>
                  <a:pt x="903136" y="934917"/>
                </a:lnTo>
                <a:lnTo>
                  <a:pt x="904357" y="934658"/>
                </a:lnTo>
                <a:close/>
                <a:moveTo>
                  <a:pt x="968374" y="934173"/>
                </a:moveTo>
                <a:lnTo>
                  <a:pt x="966142" y="935613"/>
                </a:lnTo>
                <a:lnTo>
                  <a:pt x="965038" y="937111"/>
                </a:lnTo>
                <a:lnTo>
                  <a:pt x="964704" y="937565"/>
                </a:lnTo>
                <a:lnTo>
                  <a:pt x="969991" y="939666"/>
                </a:lnTo>
                <a:lnTo>
                  <a:pt x="968717" y="934636"/>
                </a:lnTo>
                <a:lnTo>
                  <a:pt x="968716" y="934632"/>
                </a:lnTo>
                <a:lnTo>
                  <a:pt x="968659" y="934555"/>
                </a:lnTo>
                <a:lnTo>
                  <a:pt x="968599" y="934476"/>
                </a:lnTo>
                <a:close/>
                <a:moveTo>
                  <a:pt x="1898579" y="934049"/>
                </a:moveTo>
                <a:lnTo>
                  <a:pt x="1898540" y="936153"/>
                </a:lnTo>
                <a:lnTo>
                  <a:pt x="1903503" y="937046"/>
                </a:lnTo>
                <a:lnTo>
                  <a:pt x="1907259" y="937722"/>
                </a:lnTo>
                <a:close/>
                <a:moveTo>
                  <a:pt x="986774" y="933945"/>
                </a:moveTo>
                <a:lnTo>
                  <a:pt x="987724" y="936797"/>
                </a:lnTo>
                <a:lnTo>
                  <a:pt x="989048" y="940769"/>
                </a:lnTo>
                <a:lnTo>
                  <a:pt x="989106" y="941561"/>
                </a:lnTo>
                <a:lnTo>
                  <a:pt x="989253" y="943564"/>
                </a:lnTo>
                <a:lnTo>
                  <a:pt x="989537" y="947435"/>
                </a:lnTo>
                <a:lnTo>
                  <a:pt x="994311" y="949332"/>
                </a:lnTo>
                <a:lnTo>
                  <a:pt x="993910" y="936649"/>
                </a:lnTo>
                <a:lnTo>
                  <a:pt x="993169" y="936368"/>
                </a:lnTo>
                <a:close/>
                <a:moveTo>
                  <a:pt x="746972" y="933704"/>
                </a:moveTo>
                <a:lnTo>
                  <a:pt x="746962" y="933717"/>
                </a:lnTo>
                <a:lnTo>
                  <a:pt x="771306" y="946239"/>
                </a:lnTo>
                <a:lnTo>
                  <a:pt x="771896" y="946399"/>
                </a:lnTo>
                <a:lnTo>
                  <a:pt x="771994" y="946426"/>
                </a:lnTo>
                <a:lnTo>
                  <a:pt x="767069" y="943921"/>
                </a:lnTo>
                <a:lnTo>
                  <a:pt x="754104" y="937330"/>
                </a:lnTo>
                <a:close/>
                <a:moveTo>
                  <a:pt x="1292417" y="933350"/>
                </a:moveTo>
                <a:lnTo>
                  <a:pt x="1292046" y="933416"/>
                </a:lnTo>
                <a:lnTo>
                  <a:pt x="1292572" y="933392"/>
                </a:lnTo>
                <a:lnTo>
                  <a:pt x="1292418" y="933350"/>
                </a:lnTo>
                <a:close/>
                <a:moveTo>
                  <a:pt x="1448722" y="933082"/>
                </a:moveTo>
                <a:lnTo>
                  <a:pt x="1448382" y="934728"/>
                </a:lnTo>
                <a:lnTo>
                  <a:pt x="1455250" y="936681"/>
                </a:lnTo>
                <a:lnTo>
                  <a:pt x="1457150" y="936882"/>
                </a:lnTo>
                <a:lnTo>
                  <a:pt x="1457198" y="936647"/>
                </a:lnTo>
                <a:lnTo>
                  <a:pt x="1457218" y="936550"/>
                </a:lnTo>
                <a:lnTo>
                  <a:pt x="1457322" y="936043"/>
                </a:lnTo>
                <a:lnTo>
                  <a:pt x="1453324" y="934667"/>
                </a:lnTo>
                <a:lnTo>
                  <a:pt x="1452729" y="934462"/>
                </a:lnTo>
                <a:close/>
                <a:moveTo>
                  <a:pt x="2151712" y="932830"/>
                </a:moveTo>
                <a:lnTo>
                  <a:pt x="2150306" y="938941"/>
                </a:lnTo>
                <a:lnTo>
                  <a:pt x="2153733" y="940423"/>
                </a:lnTo>
                <a:lnTo>
                  <a:pt x="2165675" y="939989"/>
                </a:lnTo>
                <a:lnTo>
                  <a:pt x="2167336" y="934412"/>
                </a:lnTo>
                <a:lnTo>
                  <a:pt x="2152906" y="933255"/>
                </a:lnTo>
                <a:close/>
                <a:moveTo>
                  <a:pt x="1031323" y="932750"/>
                </a:moveTo>
                <a:lnTo>
                  <a:pt x="1031031" y="933979"/>
                </a:lnTo>
                <a:lnTo>
                  <a:pt x="1030544" y="936024"/>
                </a:lnTo>
                <a:lnTo>
                  <a:pt x="1031285" y="933304"/>
                </a:lnTo>
                <a:lnTo>
                  <a:pt x="1031425" y="932787"/>
                </a:lnTo>
                <a:close/>
                <a:moveTo>
                  <a:pt x="1210478" y="932461"/>
                </a:moveTo>
                <a:lnTo>
                  <a:pt x="1207633" y="934216"/>
                </a:lnTo>
                <a:lnTo>
                  <a:pt x="1208136" y="934038"/>
                </a:lnTo>
                <a:lnTo>
                  <a:pt x="1209897" y="933415"/>
                </a:lnTo>
                <a:lnTo>
                  <a:pt x="1211631" y="932801"/>
                </a:lnTo>
                <a:close/>
                <a:moveTo>
                  <a:pt x="892094" y="932193"/>
                </a:moveTo>
                <a:lnTo>
                  <a:pt x="874977" y="932374"/>
                </a:lnTo>
                <a:lnTo>
                  <a:pt x="874823" y="932401"/>
                </a:lnTo>
                <a:lnTo>
                  <a:pt x="877537" y="933572"/>
                </a:lnTo>
                <a:lnTo>
                  <a:pt x="879573" y="933571"/>
                </a:lnTo>
                <a:lnTo>
                  <a:pt x="881808" y="933570"/>
                </a:lnTo>
                <a:lnTo>
                  <a:pt x="885828" y="933568"/>
                </a:lnTo>
                <a:lnTo>
                  <a:pt x="888987" y="932875"/>
                </a:lnTo>
                <a:lnTo>
                  <a:pt x="890698" y="932499"/>
                </a:lnTo>
                <a:close/>
                <a:moveTo>
                  <a:pt x="2187445" y="932080"/>
                </a:moveTo>
                <a:lnTo>
                  <a:pt x="2181107" y="933621"/>
                </a:lnTo>
                <a:lnTo>
                  <a:pt x="2176758" y="934678"/>
                </a:lnTo>
                <a:lnTo>
                  <a:pt x="2176640" y="934936"/>
                </a:lnTo>
                <a:lnTo>
                  <a:pt x="2174467" y="939669"/>
                </a:lnTo>
                <a:lnTo>
                  <a:pt x="2185391" y="939271"/>
                </a:lnTo>
                <a:close/>
                <a:moveTo>
                  <a:pt x="835403" y="931795"/>
                </a:moveTo>
                <a:lnTo>
                  <a:pt x="839415" y="933591"/>
                </a:lnTo>
                <a:lnTo>
                  <a:pt x="843315" y="933589"/>
                </a:lnTo>
                <a:lnTo>
                  <a:pt x="848872" y="933587"/>
                </a:lnTo>
                <a:lnTo>
                  <a:pt x="863714" y="933579"/>
                </a:lnTo>
                <a:lnTo>
                  <a:pt x="863460" y="933469"/>
                </a:lnTo>
                <a:lnTo>
                  <a:pt x="863392" y="933440"/>
                </a:lnTo>
                <a:lnTo>
                  <a:pt x="857594" y="932557"/>
                </a:lnTo>
                <a:lnTo>
                  <a:pt x="839966" y="932743"/>
                </a:lnTo>
                <a:lnTo>
                  <a:pt x="837834" y="932300"/>
                </a:lnTo>
                <a:close/>
                <a:moveTo>
                  <a:pt x="1876763" y="931359"/>
                </a:moveTo>
                <a:lnTo>
                  <a:pt x="1876780" y="932320"/>
                </a:lnTo>
                <a:lnTo>
                  <a:pt x="1876782" y="932424"/>
                </a:lnTo>
                <a:lnTo>
                  <a:pt x="1878470" y="932704"/>
                </a:lnTo>
                <a:lnTo>
                  <a:pt x="1877652" y="932059"/>
                </a:lnTo>
                <a:close/>
                <a:moveTo>
                  <a:pt x="1578192" y="931319"/>
                </a:moveTo>
                <a:lnTo>
                  <a:pt x="1579219" y="932470"/>
                </a:lnTo>
                <a:lnTo>
                  <a:pt x="1580467" y="933869"/>
                </a:lnTo>
                <a:lnTo>
                  <a:pt x="1580267" y="933253"/>
                </a:lnTo>
                <a:lnTo>
                  <a:pt x="1578809" y="931585"/>
                </a:lnTo>
                <a:close/>
                <a:moveTo>
                  <a:pt x="1027141" y="931245"/>
                </a:moveTo>
                <a:lnTo>
                  <a:pt x="1024446" y="943236"/>
                </a:lnTo>
                <a:lnTo>
                  <a:pt x="1024495" y="943254"/>
                </a:lnTo>
                <a:lnTo>
                  <a:pt x="1024687" y="943327"/>
                </a:lnTo>
                <a:lnTo>
                  <a:pt x="1024867" y="943395"/>
                </a:lnTo>
                <a:lnTo>
                  <a:pt x="1025821" y="939648"/>
                </a:lnTo>
                <a:lnTo>
                  <a:pt x="1027892" y="931516"/>
                </a:lnTo>
                <a:close/>
                <a:moveTo>
                  <a:pt x="2009631" y="931236"/>
                </a:moveTo>
                <a:lnTo>
                  <a:pt x="2009443" y="931672"/>
                </a:lnTo>
                <a:lnTo>
                  <a:pt x="2009396" y="931781"/>
                </a:lnTo>
                <a:lnTo>
                  <a:pt x="2009368" y="931845"/>
                </a:lnTo>
                <a:lnTo>
                  <a:pt x="2009644" y="931874"/>
                </a:lnTo>
                <a:lnTo>
                  <a:pt x="2011300" y="932199"/>
                </a:lnTo>
                <a:lnTo>
                  <a:pt x="2011291" y="932194"/>
                </a:lnTo>
                <a:lnTo>
                  <a:pt x="2010408" y="931684"/>
                </a:lnTo>
                <a:close/>
                <a:moveTo>
                  <a:pt x="1505085" y="931227"/>
                </a:moveTo>
                <a:lnTo>
                  <a:pt x="1505070" y="931287"/>
                </a:lnTo>
                <a:lnTo>
                  <a:pt x="1505055" y="931344"/>
                </a:lnTo>
                <a:lnTo>
                  <a:pt x="1505026" y="931455"/>
                </a:lnTo>
                <a:lnTo>
                  <a:pt x="1506833" y="931804"/>
                </a:lnTo>
                <a:lnTo>
                  <a:pt x="1506277" y="931530"/>
                </a:lnTo>
                <a:lnTo>
                  <a:pt x="1506206" y="931496"/>
                </a:lnTo>
                <a:close/>
                <a:moveTo>
                  <a:pt x="1904072" y="931191"/>
                </a:moveTo>
                <a:lnTo>
                  <a:pt x="1912020" y="934550"/>
                </a:lnTo>
                <a:lnTo>
                  <a:pt x="1912020" y="934544"/>
                </a:lnTo>
                <a:lnTo>
                  <a:pt x="1912115" y="932579"/>
                </a:lnTo>
                <a:lnTo>
                  <a:pt x="1911192" y="932228"/>
                </a:lnTo>
                <a:lnTo>
                  <a:pt x="1910771" y="932068"/>
                </a:lnTo>
                <a:lnTo>
                  <a:pt x="1910290" y="932005"/>
                </a:lnTo>
                <a:lnTo>
                  <a:pt x="1908146" y="931725"/>
                </a:lnTo>
                <a:close/>
                <a:moveTo>
                  <a:pt x="1981443" y="930745"/>
                </a:moveTo>
                <a:lnTo>
                  <a:pt x="1980638" y="932553"/>
                </a:lnTo>
                <a:lnTo>
                  <a:pt x="1980390" y="933111"/>
                </a:lnTo>
                <a:lnTo>
                  <a:pt x="1980339" y="933585"/>
                </a:lnTo>
                <a:lnTo>
                  <a:pt x="1981731" y="933785"/>
                </a:lnTo>
                <a:lnTo>
                  <a:pt x="1996341" y="935884"/>
                </a:lnTo>
                <a:lnTo>
                  <a:pt x="1996611" y="933886"/>
                </a:lnTo>
                <a:lnTo>
                  <a:pt x="1996630" y="933742"/>
                </a:lnTo>
                <a:close/>
                <a:moveTo>
                  <a:pt x="1811088" y="930428"/>
                </a:moveTo>
                <a:lnTo>
                  <a:pt x="1804122" y="950377"/>
                </a:lnTo>
                <a:lnTo>
                  <a:pt x="1802815" y="954119"/>
                </a:lnTo>
                <a:lnTo>
                  <a:pt x="1801336" y="958355"/>
                </a:lnTo>
                <a:lnTo>
                  <a:pt x="1806644" y="985447"/>
                </a:lnTo>
                <a:lnTo>
                  <a:pt x="1806917" y="986841"/>
                </a:lnTo>
                <a:lnTo>
                  <a:pt x="1810436" y="996872"/>
                </a:lnTo>
                <a:lnTo>
                  <a:pt x="1817772" y="976441"/>
                </a:lnTo>
                <a:close/>
                <a:moveTo>
                  <a:pt x="1865305" y="930184"/>
                </a:moveTo>
                <a:lnTo>
                  <a:pt x="1865172" y="930498"/>
                </a:lnTo>
                <a:lnTo>
                  <a:pt x="1865766" y="930597"/>
                </a:lnTo>
                <a:close/>
                <a:moveTo>
                  <a:pt x="1463211" y="929761"/>
                </a:moveTo>
                <a:lnTo>
                  <a:pt x="1463142" y="930097"/>
                </a:lnTo>
                <a:lnTo>
                  <a:pt x="1462982" y="930884"/>
                </a:lnTo>
                <a:lnTo>
                  <a:pt x="1464923" y="931179"/>
                </a:lnTo>
                <a:lnTo>
                  <a:pt x="1469929" y="931940"/>
                </a:lnTo>
                <a:close/>
                <a:moveTo>
                  <a:pt x="1498836" y="929727"/>
                </a:moveTo>
                <a:lnTo>
                  <a:pt x="1500176" y="930358"/>
                </a:lnTo>
                <a:lnTo>
                  <a:pt x="1500554" y="930454"/>
                </a:lnTo>
                <a:lnTo>
                  <a:pt x="1500828" y="930523"/>
                </a:lnTo>
                <a:lnTo>
                  <a:pt x="1500907" y="930224"/>
                </a:lnTo>
                <a:lnTo>
                  <a:pt x="1499159" y="929804"/>
                </a:lnTo>
                <a:close/>
                <a:moveTo>
                  <a:pt x="750370" y="929623"/>
                </a:moveTo>
                <a:lnTo>
                  <a:pt x="749710" y="930415"/>
                </a:lnTo>
                <a:lnTo>
                  <a:pt x="770231" y="940968"/>
                </a:lnTo>
                <a:lnTo>
                  <a:pt x="774222" y="943021"/>
                </a:lnTo>
                <a:lnTo>
                  <a:pt x="774223" y="943021"/>
                </a:lnTo>
                <a:lnTo>
                  <a:pt x="803065" y="949150"/>
                </a:lnTo>
                <a:lnTo>
                  <a:pt x="788793" y="945559"/>
                </a:lnTo>
                <a:lnTo>
                  <a:pt x="775984" y="942335"/>
                </a:lnTo>
                <a:lnTo>
                  <a:pt x="775982" y="942335"/>
                </a:lnTo>
                <a:close/>
                <a:moveTo>
                  <a:pt x="1022254" y="929487"/>
                </a:moveTo>
                <a:lnTo>
                  <a:pt x="1022249" y="932206"/>
                </a:lnTo>
                <a:lnTo>
                  <a:pt x="1022248" y="932481"/>
                </a:lnTo>
                <a:lnTo>
                  <a:pt x="1021739" y="934895"/>
                </a:lnTo>
                <a:lnTo>
                  <a:pt x="1020309" y="941668"/>
                </a:lnTo>
                <a:lnTo>
                  <a:pt x="1020343" y="941681"/>
                </a:lnTo>
                <a:lnTo>
                  <a:pt x="1020592" y="941775"/>
                </a:lnTo>
                <a:lnTo>
                  <a:pt x="1022026" y="935746"/>
                </a:lnTo>
                <a:lnTo>
                  <a:pt x="1023416" y="929905"/>
                </a:lnTo>
                <a:close/>
                <a:moveTo>
                  <a:pt x="2094771" y="929386"/>
                </a:moveTo>
                <a:lnTo>
                  <a:pt x="2085462" y="951862"/>
                </a:lnTo>
                <a:lnTo>
                  <a:pt x="2078886" y="967738"/>
                </a:lnTo>
                <a:lnTo>
                  <a:pt x="2056438" y="1044373"/>
                </a:lnTo>
                <a:cubicBezTo>
                  <a:pt x="2051168" y="1057140"/>
                  <a:pt x="2045302" y="1068834"/>
                  <a:pt x="2038679" y="1079263"/>
                </a:cubicBezTo>
                <a:lnTo>
                  <a:pt x="2038080" y="1079996"/>
                </a:lnTo>
                <a:lnTo>
                  <a:pt x="2028306" y="1091961"/>
                </a:lnTo>
                <a:lnTo>
                  <a:pt x="2024590" y="1102525"/>
                </a:lnTo>
                <a:lnTo>
                  <a:pt x="2040459" y="1089662"/>
                </a:lnTo>
                <a:lnTo>
                  <a:pt x="2048782" y="1079207"/>
                </a:lnTo>
                <a:lnTo>
                  <a:pt x="2069506" y="1041975"/>
                </a:lnTo>
                <a:lnTo>
                  <a:pt x="2080852" y="1014060"/>
                </a:lnTo>
                <a:lnTo>
                  <a:pt x="2103520" y="934715"/>
                </a:lnTo>
                <a:lnTo>
                  <a:pt x="2099984" y="931867"/>
                </a:lnTo>
                <a:close/>
                <a:moveTo>
                  <a:pt x="1131993" y="929166"/>
                </a:moveTo>
                <a:lnTo>
                  <a:pt x="1181242" y="952082"/>
                </a:lnTo>
                <a:lnTo>
                  <a:pt x="1181365" y="951179"/>
                </a:lnTo>
                <a:lnTo>
                  <a:pt x="1138468" y="931225"/>
                </a:lnTo>
                <a:lnTo>
                  <a:pt x="1136333" y="930546"/>
                </a:lnTo>
                <a:lnTo>
                  <a:pt x="1135712" y="930348"/>
                </a:lnTo>
                <a:close/>
                <a:moveTo>
                  <a:pt x="2200431" y="928922"/>
                </a:moveTo>
                <a:lnTo>
                  <a:pt x="2194442" y="930378"/>
                </a:lnTo>
                <a:lnTo>
                  <a:pt x="2192226" y="930917"/>
                </a:lnTo>
                <a:lnTo>
                  <a:pt x="2189935" y="938881"/>
                </a:lnTo>
                <a:lnTo>
                  <a:pt x="2189870" y="939108"/>
                </a:lnTo>
                <a:lnTo>
                  <a:pt x="2196004" y="938885"/>
                </a:lnTo>
                <a:lnTo>
                  <a:pt x="2196873" y="936921"/>
                </a:lnTo>
                <a:lnTo>
                  <a:pt x="2197919" y="934559"/>
                </a:lnTo>
                <a:lnTo>
                  <a:pt x="2200304" y="929171"/>
                </a:lnTo>
                <a:close/>
                <a:moveTo>
                  <a:pt x="2188377" y="928816"/>
                </a:moveTo>
                <a:lnTo>
                  <a:pt x="2187222" y="929021"/>
                </a:lnTo>
                <a:lnTo>
                  <a:pt x="2187278" y="929013"/>
                </a:lnTo>
                <a:lnTo>
                  <a:pt x="2187801" y="928940"/>
                </a:lnTo>
                <a:lnTo>
                  <a:pt x="2188364" y="928861"/>
                </a:lnTo>
                <a:close/>
                <a:moveTo>
                  <a:pt x="1252280" y="928811"/>
                </a:moveTo>
                <a:lnTo>
                  <a:pt x="1246674" y="929648"/>
                </a:lnTo>
                <a:lnTo>
                  <a:pt x="1241157" y="930472"/>
                </a:lnTo>
                <a:lnTo>
                  <a:pt x="1230331" y="933071"/>
                </a:lnTo>
                <a:lnTo>
                  <a:pt x="1238928" y="935604"/>
                </a:lnTo>
                <a:lnTo>
                  <a:pt x="1239668" y="935822"/>
                </a:lnTo>
                <a:lnTo>
                  <a:pt x="1243107" y="936835"/>
                </a:lnTo>
                <a:lnTo>
                  <a:pt x="1245283" y="936659"/>
                </a:lnTo>
                <a:lnTo>
                  <a:pt x="1248636" y="936388"/>
                </a:lnTo>
                <a:lnTo>
                  <a:pt x="1249685" y="936304"/>
                </a:lnTo>
                <a:lnTo>
                  <a:pt x="1249894" y="932978"/>
                </a:lnTo>
                <a:close/>
                <a:moveTo>
                  <a:pt x="2003303" y="928742"/>
                </a:moveTo>
                <a:lnTo>
                  <a:pt x="2003080" y="929927"/>
                </a:lnTo>
                <a:lnTo>
                  <a:pt x="2004814" y="930703"/>
                </a:lnTo>
                <a:lnTo>
                  <a:pt x="2005456" y="929216"/>
                </a:lnTo>
                <a:close/>
                <a:moveTo>
                  <a:pt x="1880651" y="928682"/>
                </a:moveTo>
                <a:lnTo>
                  <a:pt x="1882100" y="929806"/>
                </a:lnTo>
                <a:lnTo>
                  <a:pt x="1888133" y="932599"/>
                </a:lnTo>
                <a:lnTo>
                  <a:pt x="1889235" y="930095"/>
                </a:lnTo>
                <a:lnTo>
                  <a:pt x="1889061" y="930022"/>
                </a:lnTo>
                <a:lnTo>
                  <a:pt x="1887670" y="929433"/>
                </a:lnTo>
                <a:lnTo>
                  <a:pt x="1887659" y="929432"/>
                </a:lnTo>
                <a:lnTo>
                  <a:pt x="1884042" y="929045"/>
                </a:lnTo>
                <a:close/>
                <a:moveTo>
                  <a:pt x="929810" y="928668"/>
                </a:moveTo>
                <a:lnTo>
                  <a:pt x="928729" y="928904"/>
                </a:lnTo>
                <a:lnTo>
                  <a:pt x="912156" y="932511"/>
                </a:lnTo>
                <a:lnTo>
                  <a:pt x="912941" y="932837"/>
                </a:lnTo>
                <a:lnTo>
                  <a:pt x="929171" y="929394"/>
                </a:lnTo>
                <a:lnTo>
                  <a:pt x="930337" y="928878"/>
                </a:lnTo>
                <a:close/>
                <a:moveTo>
                  <a:pt x="972682" y="928605"/>
                </a:moveTo>
                <a:lnTo>
                  <a:pt x="971948" y="929660"/>
                </a:lnTo>
                <a:lnTo>
                  <a:pt x="971524" y="930269"/>
                </a:lnTo>
                <a:lnTo>
                  <a:pt x="976333" y="942187"/>
                </a:lnTo>
                <a:lnTo>
                  <a:pt x="981185" y="944115"/>
                </a:lnTo>
                <a:lnTo>
                  <a:pt x="982988" y="944832"/>
                </a:lnTo>
                <a:lnTo>
                  <a:pt x="985373" y="945780"/>
                </a:lnTo>
                <a:lnTo>
                  <a:pt x="985235" y="943935"/>
                </a:lnTo>
                <a:lnTo>
                  <a:pt x="985170" y="943061"/>
                </a:lnTo>
                <a:lnTo>
                  <a:pt x="983855" y="939012"/>
                </a:lnTo>
                <a:lnTo>
                  <a:pt x="981569" y="931972"/>
                </a:lnTo>
                <a:close/>
                <a:moveTo>
                  <a:pt x="1644552" y="928459"/>
                </a:moveTo>
                <a:lnTo>
                  <a:pt x="1644370" y="928944"/>
                </a:lnTo>
                <a:lnTo>
                  <a:pt x="1644063" y="929760"/>
                </a:lnTo>
                <a:lnTo>
                  <a:pt x="1645075" y="931186"/>
                </a:lnTo>
                <a:lnTo>
                  <a:pt x="1652568" y="954975"/>
                </a:lnTo>
                <a:lnTo>
                  <a:pt x="1649004" y="936700"/>
                </a:lnTo>
                <a:close/>
                <a:moveTo>
                  <a:pt x="2152743" y="928348"/>
                </a:moveTo>
                <a:lnTo>
                  <a:pt x="2152735" y="928383"/>
                </a:lnTo>
                <a:lnTo>
                  <a:pt x="2154009" y="928842"/>
                </a:lnTo>
                <a:lnTo>
                  <a:pt x="2164073" y="929676"/>
                </a:lnTo>
                <a:lnTo>
                  <a:pt x="2161089" y="929326"/>
                </a:lnTo>
                <a:close/>
                <a:moveTo>
                  <a:pt x="1346081" y="928337"/>
                </a:moveTo>
                <a:lnTo>
                  <a:pt x="1347526" y="929319"/>
                </a:lnTo>
                <a:lnTo>
                  <a:pt x="1347969" y="929620"/>
                </a:lnTo>
                <a:lnTo>
                  <a:pt x="1349014" y="929666"/>
                </a:lnTo>
                <a:lnTo>
                  <a:pt x="1350476" y="929730"/>
                </a:lnTo>
                <a:lnTo>
                  <a:pt x="1350467" y="929724"/>
                </a:lnTo>
                <a:lnTo>
                  <a:pt x="1350138" y="929514"/>
                </a:lnTo>
                <a:lnTo>
                  <a:pt x="1349125" y="928868"/>
                </a:lnTo>
                <a:lnTo>
                  <a:pt x="1347040" y="928504"/>
                </a:lnTo>
                <a:close/>
                <a:moveTo>
                  <a:pt x="1728251" y="927716"/>
                </a:moveTo>
                <a:lnTo>
                  <a:pt x="1721519" y="945994"/>
                </a:lnTo>
                <a:lnTo>
                  <a:pt x="1734553" y="974160"/>
                </a:lnTo>
                <a:lnTo>
                  <a:pt x="1739050" y="961528"/>
                </a:lnTo>
                <a:lnTo>
                  <a:pt x="1733451" y="943998"/>
                </a:lnTo>
                <a:close/>
                <a:moveTo>
                  <a:pt x="1870105" y="927552"/>
                </a:moveTo>
                <a:lnTo>
                  <a:pt x="1870278" y="927709"/>
                </a:lnTo>
                <a:lnTo>
                  <a:pt x="1870468" y="927879"/>
                </a:lnTo>
                <a:lnTo>
                  <a:pt x="1871695" y="928985"/>
                </a:lnTo>
                <a:lnTo>
                  <a:pt x="1871673" y="927720"/>
                </a:lnTo>
                <a:lnTo>
                  <a:pt x="1871051" y="927653"/>
                </a:lnTo>
                <a:lnTo>
                  <a:pt x="1870536" y="927598"/>
                </a:lnTo>
                <a:close/>
                <a:moveTo>
                  <a:pt x="1924485" y="927491"/>
                </a:moveTo>
                <a:lnTo>
                  <a:pt x="1924160" y="928259"/>
                </a:lnTo>
                <a:lnTo>
                  <a:pt x="1923687" y="929377"/>
                </a:lnTo>
                <a:lnTo>
                  <a:pt x="1931187" y="930358"/>
                </a:lnTo>
                <a:lnTo>
                  <a:pt x="1933671" y="930642"/>
                </a:lnTo>
                <a:lnTo>
                  <a:pt x="1933676" y="930582"/>
                </a:lnTo>
                <a:close/>
                <a:moveTo>
                  <a:pt x="1325339" y="927481"/>
                </a:moveTo>
                <a:lnTo>
                  <a:pt x="1325324" y="927484"/>
                </a:lnTo>
                <a:lnTo>
                  <a:pt x="1325314" y="927486"/>
                </a:lnTo>
                <a:lnTo>
                  <a:pt x="1325252" y="927497"/>
                </a:lnTo>
                <a:lnTo>
                  <a:pt x="1325877" y="927974"/>
                </a:lnTo>
                <a:lnTo>
                  <a:pt x="1326195" y="928216"/>
                </a:lnTo>
                <a:lnTo>
                  <a:pt x="1326828" y="928700"/>
                </a:lnTo>
                <a:lnTo>
                  <a:pt x="1326960" y="928705"/>
                </a:lnTo>
                <a:lnTo>
                  <a:pt x="1326973" y="928706"/>
                </a:lnTo>
                <a:lnTo>
                  <a:pt x="1327044" y="928709"/>
                </a:lnTo>
                <a:close/>
                <a:moveTo>
                  <a:pt x="2011529" y="926830"/>
                </a:moveTo>
                <a:lnTo>
                  <a:pt x="2011505" y="926885"/>
                </a:lnTo>
                <a:lnTo>
                  <a:pt x="2011613" y="926923"/>
                </a:lnTo>
                <a:lnTo>
                  <a:pt x="2011898" y="927025"/>
                </a:lnTo>
                <a:lnTo>
                  <a:pt x="2011592" y="926863"/>
                </a:lnTo>
                <a:close/>
                <a:moveTo>
                  <a:pt x="1961384" y="926787"/>
                </a:moveTo>
                <a:lnTo>
                  <a:pt x="1961366" y="927011"/>
                </a:lnTo>
                <a:lnTo>
                  <a:pt x="1961060" y="930815"/>
                </a:lnTo>
                <a:lnTo>
                  <a:pt x="1964209" y="931268"/>
                </a:lnTo>
                <a:lnTo>
                  <a:pt x="1975423" y="932879"/>
                </a:lnTo>
                <a:lnTo>
                  <a:pt x="1976057" y="931456"/>
                </a:lnTo>
                <a:lnTo>
                  <a:pt x="1976534" y="930385"/>
                </a:lnTo>
                <a:lnTo>
                  <a:pt x="1976598" y="929789"/>
                </a:lnTo>
                <a:lnTo>
                  <a:pt x="1970049" y="928497"/>
                </a:lnTo>
                <a:lnTo>
                  <a:pt x="1963457" y="927196"/>
                </a:lnTo>
                <a:close/>
                <a:moveTo>
                  <a:pt x="1394950" y="926763"/>
                </a:moveTo>
                <a:lnTo>
                  <a:pt x="1398258" y="928565"/>
                </a:lnTo>
                <a:lnTo>
                  <a:pt x="1437534" y="939092"/>
                </a:lnTo>
                <a:lnTo>
                  <a:pt x="1443504" y="939982"/>
                </a:lnTo>
                <a:lnTo>
                  <a:pt x="1443547" y="939776"/>
                </a:lnTo>
                <a:lnTo>
                  <a:pt x="1443820" y="938474"/>
                </a:lnTo>
                <a:lnTo>
                  <a:pt x="1443879" y="938194"/>
                </a:lnTo>
                <a:lnTo>
                  <a:pt x="1439010" y="936833"/>
                </a:lnTo>
                <a:lnTo>
                  <a:pt x="1429942" y="935599"/>
                </a:lnTo>
                <a:lnTo>
                  <a:pt x="1422906" y="932547"/>
                </a:lnTo>
                <a:lnTo>
                  <a:pt x="1415386" y="930991"/>
                </a:lnTo>
                <a:close/>
                <a:moveTo>
                  <a:pt x="1014249" y="926607"/>
                </a:moveTo>
                <a:lnTo>
                  <a:pt x="1014401" y="939429"/>
                </a:lnTo>
                <a:lnTo>
                  <a:pt x="1015599" y="939883"/>
                </a:lnTo>
                <a:lnTo>
                  <a:pt x="1016324" y="936555"/>
                </a:lnTo>
                <a:lnTo>
                  <a:pt x="1016404" y="933971"/>
                </a:lnTo>
                <a:lnTo>
                  <a:pt x="1016605" y="927454"/>
                </a:lnTo>
                <a:lnTo>
                  <a:pt x="1016579" y="927445"/>
                </a:lnTo>
                <a:lnTo>
                  <a:pt x="1016194" y="927307"/>
                </a:lnTo>
                <a:close/>
                <a:moveTo>
                  <a:pt x="2210256" y="926532"/>
                </a:moveTo>
                <a:lnTo>
                  <a:pt x="2206785" y="927376"/>
                </a:lnTo>
                <a:lnTo>
                  <a:pt x="2205280" y="930323"/>
                </a:lnTo>
                <a:lnTo>
                  <a:pt x="2201893" y="937962"/>
                </a:lnTo>
                <a:lnTo>
                  <a:pt x="2204569" y="936704"/>
                </a:lnTo>
                <a:lnTo>
                  <a:pt x="2207161" y="935485"/>
                </a:lnTo>
                <a:close/>
                <a:moveTo>
                  <a:pt x="1617472" y="926471"/>
                </a:moveTo>
                <a:lnTo>
                  <a:pt x="1615196" y="933954"/>
                </a:lnTo>
                <a:lnTo>
                  <a:pt x="1615186" y="933988"/>
                </a:lnTo>
                <a:lnTo>
                  <a:pt x="1626156" y="941916"/>
                </a:lnTo>
                <a:lnTo>
                  <a:pt x="1632114" y="949280"/>
                </a:lnTo>
                <a:lnTo>
                  <a:pt x="1632308" y="948536"/>
                </a:lnTo>
                <a:lnTo>
                  <a:pt x="1632512" y="947750"/>
                </a:lnTo>
                <a:lnTo>
                  <a:pt x="1632961" y="946555"/>
                </a:lnTo>
                <a:lnTo>
                  <a:pt x="1633089" y="946216"/>
                </a:lnTo>
                <a:lnTo>
                  <a:pt x="1633198" y="945925"/>
                </a:lnTo>
                <a:lnTo>
                  <a:pt x="1619600" y="928153"/>
                </a:lnTo>
                <a:close/>
                <a:moveTo>
                  <a:pt x="2201688" y="926453"/>
                </a:moveTo>
                <a:lnTo>
                  <a:pt x="2193070" y="927983"/>
                </a:lnTo>
                <a:lnTo>
                  <a:pt x="2193004" y="928213"/>
                </a:lnTo>
                <a:lnTo>
                  <a:pt x="2193004" y="928214"/>
                </a:lnTo>
                <a:lnTo>
                  <a:pt x="2201387" y="927044"/>
                </a:lnTo>
                <a:lnTo>
                  <a:pt x="2201542" y="926739"/>
                </a:lnTo>
                <a:lnTo>
                  <a:pt x="2201621" y="926584"/>
                </a:lnTo>
                <a:close/>
                <a:moveTo>
                  <a:pt x="743854" y="926388"/>
                </a:moveTo>
                <a:lnTo>
                  <a:pt x="743261" y="927099"/>
                </a:lnTo>
                <a:lnTo>
                  <a:pt x="743276" y="927107"/>
                </a:lnTo>
                <a:lnTo>
                  <a:pt x="743303" y="927074"/>
                </a:lnTo>
                <a:lnTo>
                  <a:pt x="743869" y="926396"/>
                </a:lnTo>
                <a:lnTo>
                  <a:pt x="743862" y="926392"/>
                </a:lnTo>
                <a:lnTo>
                  <a:pt x="743861" y="926392"/>
                </a:lnTo>
                <a:close/>
                <a:moveTo>
                  <a:pt x="1450148" y="926173"/>
                </a:moveTo>
                <a:lnTo>
                  <a:pt x="1449746" y="928120"/>
                </a:lnTo>
                <a:lnTo>
                  <a:pt x="1454787" y="929639"/>
                </a:lnTo>
                <a:lnTo>
                  <a:pt x="1458522" y="930206"/>
                </a:lnTo>
                <a:lnTo>
                  <a:pt x="1458790" y="928901"/>
                </a:lnTo>
                <a:lnTo>
                  <a:pt x="1458900" y="928363"/>
                </a:lnTo>
                <a:lnTo>
                  <a:pt x="1455845" y="927372"/>
                </a:lnTo>
                <a:lnTo>
                  <a:pt x="1452724" y="926498"/>
                </a:lnTo>
                <a:close/>
                <a:moveTo>
                  <a:pt x="1566130" y="926116"/>
                </a:moveTo>
                <a:lnTo>
                  <a:pt x="1567172" y="927266"/>
                </a:lnTo>
                <a:lnTo>
                  <a:pt x="1571785" y="932355"/>
                </a:lnTo>
                <a:lnTo>
                  <a:pt x="1572013" y="931524"/>
                </a:lnTo>
                <a:lnTo>
                  <a:pt x="1567868" y="926866"/>
                </a:lnTo>
                <a:lnTo>
                  <a:pt x="1566822" y="926415"/>
                </a:lnTo>
                <a:close/>
                <a:moveTo>
                  <a:pt x="1333176" y="926084"/>
                </a:moveTo>
                <a:lnTo>
                  <a:pt x="1332420" y="926219"/>
                </a:lnTo>
                <a:lnTo>
                  <a:pt x="1336428" y="929118"/>
                </a:lnTo>
                <a:lnTo>
                  <a:pt x="1337801" y="929178"/>
                </a:lnTo>
                <a:lnTo>
                  <a:pt x="1338638" y="929214"/>
                </a:lnTo>
                <a:lnTo>
                  <a:pt x="1336918" y="928045"/>
                </a:lnTo>
                <a:lnTo>
                  <a:pt x="1336102" y="927491"/>
                </a:lnTo>
                <a:lnTo>
                  <a:pt x="1334329" y="926286"/>
                </a:lnTo>
                <a:close/>
                <a:moveTo>
                  <a:pt x="1061127" y="926084"/>
                </a:moveTo>
                <a:lnTo>
                  <a:pt x="1061057" y="926518"/>
                </a:lnTo>
                <a:lnTo>
                  <a:pt x="1111076" y="949715"/>
                </a:lnTo>
                <a:lnTo>
                  <a:pt x="1134611" y="960630"/>
                </a:lnTo>
                <a:lnTo>
                  <a:pt x="1162450" y="973541"/>
                </a:lnTo>
                <a:lnTo>
                  <a:pt x="1162474" y="973103"/>
                </a:lnTo>
                <a:close/>
                <a:moveTo>
                  <a:pt x="2109869" y="926033"/>
                </a:moveTo>
                <a:lnTo>
                  <a:pt x="2109539" y="927877"/>
                </a:lnTo>
                <a:lnTo>
                  <a:pt x="2115820" y="930929"/>
                </a:lnTo>
                <a:lnTo>
                  <a:pt x="2115906" y="930755"/>
                </a:lnTo>
                <a:lnTo>
                  <a:pt x="2116099" y="930363"/>
                </a:lnTo>
                <a:lnTo>
                  <a:pt x="2110935" y="926774"/>
                </a:lnTo>
                <a:close/>
                <a:moveTo>
                  <a:pt x="2131447" y="925612"/>
                </a:moveTo>
                <a:lnTo>
                  <a:pt x="2131024" y="927495"/>
                </a:lnTo>
                <a:lnTo>
                  <a:pt x="2130882" y="928129"/>
                </a:lnTo>
                <a:lnTo>
                  <a:pt x="2130388" y="930326"/>
                </a:lnTo>
                <a:lnTo>
                  <a:pt x="2139347" y="934201"/>
                </a:lnTo>
                <a:lnTo>
                  <a:pt x="2141953" y="935328"/>
                </a:lnTo>
                <a:lnTo>
                  <a:pt x="2144374" y="930216"/>
                </a:lnTo>
                <a:close/>
                <a:moveTo>
                  <a:pt x="1955362" y="925599"/>
                </a:moveTo>
                <a:lnTo>
                  <a:pt x="1953491" y="929728"/>
                </a:lnTo>
                <a:lnTo>
                  <a:pt x="1955871" y="930070"/>
                </a:lnTo>
                <a:lnTo>
                  <a:pt x="1956182" y="926237"/>
                </a:lnTo>
                <a:lnTo>
                  <a:pt x="1956220" y="925769"/>
                </a:lnTo>
                <a:close/>
                <a:moveTo>
                  <a:pt x="1506560" y="925585"/>
                </a:moveTo>
                <a:lnTo>
                  <a:pt x="1506424" y="926105"/>
                </a:lnTo>
                <a:lnTo>
                  <a:pt x="1509947" y="926961"/>
                </a:lnTo>
                <a:lnTo>
                  <a:pt x="1511962" y="927451"/>
                </a:lnTo>
                <a:lnTo>
                  <a:pt x="1510475" y="926693"/>
                </a:lnTo>
                <a:close/>
                <a:moveTo>
                  <a:pt x="753744" y="925571"/>
                </a:moveTo>
                <a:lnTo>
                  <a:pt x="753364" y="926027"/>
                </a:lnTo>
                <a:lnTo>
                  <a:pt x="761405" y="930023"/>
                </a:lnTo>
                <a:lnTo>
                  <a:pt x="762443" y="930539"/>
                </a:lnTo>
                <a:lnTo>
                  <a:pt x="777311" y="937928"/>
                </a:lnTo>
                <a:cubicBezTo>
                  <a:pt x="791946" y="943325"/>
                  <a:pt x="807079" y="947125"/>
                  <a:pt x="822441" y="949289"/>
                </a:cubicBezTo>
                <a:lnTo>
                  <a:pt x="845900" y="950071"/>
                </a:lnTo>
                <a:lnTo>
                  <a:pt x="842556" y="949456"/>
                </a:lnTo>
                <a:lnTo>
                  <a:pt x="833869" y="949274"/>
                </a:lnTo>
                <a:lnTo>
                  <a:pt x="826250" y="949114"/>
                </a:lnTo>
                <a:lnTo>
                  <a:pt x="778771" y="937713"/>
                </a:lnTo>
                <a:lnTo>
                  <a:pt x="778771" y="937713"/>
                </a:lnTo>
                <a:close/>
                <a:moveTo>
                  <a:pt x="921766" y="925473"/>
                </a:moveTo>
                <a:lnTo>
                  <a:pt x="904705" y="929419"/>
                </a:lnTo>
                <a:lnTo>
                  <a:pt x="904716" y="929424"/>
                </a:lnTo>
                <a:lnTo>
                  <a:pt x="922107" y="925608"/>
                </a:lnTo>
                <a:close/>
                <a:moveTo>
                  <a:pt x="1917886" y="925272"/>
                </a:moveTo>
                <a:lnTo>
                  <a:pt x="1917734" y="928450"/>
                </a:lnTo>
                <a:lnTo>
                  <a:pt x="1918327" y="928675"/>
                </a:lnTo>
                <a:lnTo>
                  <a:pt x="1919011" y="928765"/>
                </a:lnTo>
                <a:lnTo>
                  <a:pt x="1920167" y="926039"/>
                </a:lnTo>
                <a:close/>
                <a:moveTo>
                  <a:pt x="1413939" y="924932"/>
                </a:moveTo>
                <a:lnTo>
                  <a:pt x="1444819" y="933714"/>
                </a:lnTo>
                <a:lnTo>
                  <a:pt x="1445093" y="932407"/>
                </a:lnTo>
                <a:lnTo>
                  <a:pt x="1445205" y="931872"/>
                </a:lnTo>
                <a:lnTo>
                  <a:pt x="1434799" y="928289"/>
                </a:lnTo>
                <a:close/>
                <a:moveTo>
                  <a:pt x="1984060" y="924869"/>
                </a:moveTo>
                <a:lnTo>
                  <a:pt x="1983818" y="925412"/>
                </a:lnTo>
                <a:lnTo>
                  <a:pt x="1997449" y="927660"/>
                </a:lnTo>
                <a:lnTo>
                  <a:pt x="1997461" y="927573"/>
                </a:lnTo>
                <a:lnTo>
                  <a:pt x="1997469" y="927516"/>
                </a:lnTo>
                <a:close/>
                <a:moveTo>
                  <a:pt x="2210845" y="924828"/>
                </a:moveTo>
                <a:lnTo>
                  <a:pt x="2207811" y="925367"/>
                </a:lnTo>
                <a:lnTo>
                  <a:pt x="2207382" y="926207"/>
                </a:lnTo>
                <a:lnTo>
                  <a:pt x="2210520" y="925769"/>
                </a:lnTo>
                <a:close/>
                <a:moveTo>
                  <a:pt x="1438752" y="924735"/>
                </a:moveTo>
                <a:lnTo>
                  <a:pt x="1443516" y="926243"/>
                </a:lnTo>
                <a:lnTo>
                  <a:pt x="1446216" y="927056"/>
                </a:lnTo>
                <a:lnTo>
                  <a:pt x="1446374" y="926302"/>
                </a:lnTo>
                <a:lnTo>
                  <a:pt x="1446386" y="926243"/>
                </a:lnTo>
                <a:lnTo>
                  <a:pt x="1446497" y="925713"/>
                </a:lnTo>
                <a:close/>
                <a:moveTo>
                  <a:pt x="1295438" y="924346"/>
                </a:moveTo>
                <a:lnTo>
                  <a:pt x="1293176" y="924800"/>
                </a:lnTo>
                <a:lnTo>
                  <a:pt x="1292652" y="924905"/>
                </a:lnTo>
                <a:lnTo>
                  <a:pt x="1292534" y="924929"/>
                </a:lnTo>
                <a:lnTo>
                  <a:pt x="1291951" y="925613"/>
                </a:lnTo>
                <a:lnTo>
                  <a:pt x="1291384" y="926278"/>
                </a:lnTo>
                <a:lnTo>
                  <a:pt x="1292421" y="925886"/>
                </a:lnTo>
                <a:lnTo>
                  <a:pt x="1293681" y="925410"/>
                </a:lnTo>
                <a:lnTo>
                  <a:pt x="1295548" y="924704"/>
                </a:lnTo>
                <a:close/>
                <a:moveTo>
                  <a:pt x="1530296" y="924263"/>
                </a:moveTo>
                <a:lnTo>
                  <a:pt x="1530454" y="924381"/>
                </a:lnTo>
                <a:lnTo>
                  <a:pt x="1530608" y="924496"/>
                </a:lnTo>
                <a:lnTo>
                  <a:pt x="1530772" y="924619"/>
                </a:lnTo>
                <a:lnTo>
                  <a:pt x="1530903" y="924718"/>
                </a:lnTo>
                <a:lnTo>
                  <a:pt x="1530953" y="924557"/>
                </a:lnTo>
                <a:close/>
                <a:moveTo>
                  <a:pt x="978942" y="923883"/>
                </a:moveTo>
                <a:lnTo>
                  <a:pt x="978923" y="923896"/>
                </a:lnTo>
                <a:lnTo>
                  <a:pt x="978717" y="924034"/>
                </a:lnTo>
                <a:lnTo>
                  <a:pt x="976936" y="925231"/>
                </a:lnTo>
                <a:lnTo>
                  <a:pt x="979723" y="926287"/>
                </a:lnTo>
                <a:lnTo>
                  <a:pt x="979707" y="926237"/>
                </a:lnTo>
                <a:close/>
                <a:moveTo>
                  <a:pt x="1578708" y="923660"/>
                </a:moveTo>
                <a:lnTo>
                  <a:pt x="1578385" y="924655"/>
                </a:lnTo>
                <a:lnTo>
                  <a:pt x="1579764" y="926227"/>
                </a:lnTo>
                <a:lnTo>
                  <a:pt x="1580046" y="926548"/>
                </a:lnTo>
                <a:lnTo>
                  <a:pt x="1580243" y="926634"/>
                </a:lnTo>
                <a:lnTo>
                  <a:pt x="1580270" y="926645"/>
                </a:lnTo>
                <a:lnTo>
                  <a:pt x="1580338" y="926675"/>
                </a:lnTo>
                <a:lnTo>
                  <a:pt x="1580337" y="926673"/>
                </a:lnTo>
                <a:lnTo>
                  <a:pt x="1580320" y="926642"/>
                </a:lnTo>
                <a:close/>
                <a:moveTo>
                  <a:pt x="1005812" y="923571"/>
                </a:moveTo>
                <a:lnTo>
                  <a:pt x="1005813" y="923590"/>
                </a:lnTo>
                <a:lnTo>
                  <a:pt x="1006241" y="936336"/>
                </a:lnTo>
                <a:lnTo>
                  <a:pt x="1009489" y="937567"/>
                </a:lnTo>
                <a:lnTo>
                  <a:pt x="1009562" y="924920"/>
                </a:lnTo>
                <a:lnTo>
                  <a:pt x="1006839" y="923940"/>
                </a:lnTo>
                <a:close/>
                <a:moveTo>
                  <a:pt x="1938696" y="923552"/>
                </a:moveTo>
                <a:lnTo>
                  <a:pt x="1938457" y="926696"/>
                </a:lnTo>
                <a:lnTo>
                  <a:pt x="1946353" y="928703"/>
                </a:lnTo>
                <a:lnTo>
                  <a:pt x="1948697" y="929039"/>
                </a:lnTo>
                <a:lnTo>
                  <a:pt x="1950542" y="924971"/>
                </a:lnTo>
                <a:lnTo>
                  <a:pt x="1947004" y="924547"/>
                </a:lnTo>
                <a:close/>
                <a:moveTo>
                  <a:pt x="2125636" y="923543"/>
                </a:moveTo>
                <a:lnTo>
                  <a:pt x="2123718" y="927440"/>
                </a:lnTo>
                <a:lnTo>
                  <a:pt x="2126019" y="928436"/>
                </a:lnTo>
                <a:lnTo>
                  <a:pt x="2127004" y="924030"/>
                </a:lnTo>
                <a:lnTo>
                  <a:pt x="2127001" y="924029"/>
                </a:lnTo>
                <a:close/>
                <a:moveTo>
                  <a:pt x="817455" y="923536"/>
                </a:moveTo>
                <a:lnTo>
                  <a:pt x="819278" y="923915"/>
                </a:lnTo>
                <a:lnTo>
                  <a:pt x="838966" y="928011"/>
                </a:lnTo>
                <a:lnTo>
                  <a:pt x="840071" y="928240"/>
                </a:lnTo>
                <a:lnTo>
                  <a:pt x="840795" y="928233"/>
                </a:lnTo>
                <a:lnTo>
                  <a:pt x="840985" y="928232"/>
                </a:lnTo>
                <a:lnTo>
                  <a:pt x="841120" y="928230"/>
                </a:lnTo>
                <a:close/>
                <a:moveTo>
                  <a:pt x="2041350" y="923098"/>
                </a:moveTo>
                <a:lnTo>
                  <a:pt x="2034415" y="939418"/>
                </a:lnTo>
                <a:lnTo>
                  <a:pt x="2033863" y="940716"/>
                </a:lnTo>
                <a:lnTo>
                  <a:pt x="2034325" y="941388"/>
                </a:lnTo>
                <a:lnTo>
                  <a:pt x="2033912" y="942091"/>
                </a:lnTo>
                <a:lnTo>
                  <a:pt x="2033912" y="966208"/>
                </a:lnTo>
                <a:lnTo>
                  <a:pt x="2032670" y="968371"/>
                </a:lnTo>
                <a:lnTo>
                  <a:pt x="2032670" y="968554"/>
                </a:lnTo>
                <a:cubicBezTo>
                  <a:pt x="2030705" y="975758"/>
                  <a:pt x="2027207" y="982290"/>
                  <a:pt x="2022456" y="988036"/>
                </a:cubicBezTo>
                <a:lnTo>
                  <a:pt x="2022266" y="988195"/>
                </a:lnTo>
                <a:lnTo>
                  <a:pt x="2020391" y="989757"/>
                </a:lnTo>
                <a:lnTo>
                  <a:pt x="2019201" y="991829"/>
                </a:lnTo>
                <a:lnTo>
                  <a:pt x="2013882" y="995179"/>
                </a:lnTo>
                <a:lnTo>
                  <a:pt x="2013663" y="995361"/>
                </a:lnTo>
                <a:lnTo>
                  <a:pt x="2013487" y="995508"/>
                </a:lnTo>
                <a:lnTo>
                  <a:pt x="2011733" y="1007394"/>
                </a:lnTo>
                <a:lnTo>
                  <a:pt x="2002684" y="1042761"/>
                </a:lnTo>
                <a:lnTo>
                  <a:pt x="2000581" y="1050978"/>
                </a:lnTo>
                <a:lnTo>
                  <a:pt x="1996115" y="1068433"/>
                </a:lnTo>
                <a:lnTo>
                  <a:pt x="1990184" y="1077902"/>
                </a:lnTo>
                <a:lnTo>
                  <a:pt x="1986893" y="1083157"/>
                </a:lnTo>
                <a:lnTo>
                  <a:pt x="1970338" y="1109589"/>
                </a:lnTo>
                <a:lnTo>
                  <a:pt x="1970157" y="1109662"/>
                </a:lnTo>
                <a:lnTo>
                  <a:pt x="1969743" y="1109829"/>
                </a:lnTo>
                <a:lnTo>
                  <a:pt x="1965769" y="1111432"/>
                </a:lnTo>
                <a:lnTo>
                  <a:pt x="1964817" y="1114124"/>
                </a:lnTo>
                <a:lnTo>
                  <a:pt x="1964290" y="1115612"/>
                </a:lnTo>
                <a:lnTo>
                  <a:pt x="1963500" y="1117847"/>
                </a:lnTo>
                <a:lnTo>
                  <a:pt x="1982719" y="1105137"/>
                </a:lnTo>
                <a:lnTo>
                  <a:pt x="1994508" y="1086253"/>
                </a:lnTo>
                <a:lnTo>
                  <a:pt x="1999198" y="1078740"/>
                </a:lnTo>
                <a:lnTo>
                  <a:pt x="1999491" y="1077915"/>
                </a:lnTo>
                <a:lnTo>
                  <a:pt x="2003446" y="1066781"/>
                </a:lnTo>
                <a:lnTo>
                  <a:pt x="2006955" y="1056904"/>
                </a:lnTo>
                <a:lnTo>
                  <a:pt x="2010846" y="1047695"/>
                </a:lnTo>
                <a:lnTo>
                  <a:pt x="2021562" y="1022329"/>
                </a:lnTo>
                <a:lnTo>
                  <a:pt x="2022854" y="1017583"/>
                </a:lnTo>
                <a:lnTo>
                  <a:pt x="2029958" y="991485"/>
                </a:lnTo>
                <a:lnTo>
                  <a:pt x="2040093" y="930643"/>
                </a:lnTo>
                <a:close/>
                <a:moveTo>
                  <a:pt x="2004375" y="923051"/>
                </a:moveTo>
                <a:lnTo>
                  <a:pt x="2004191" y="924025"/>
                </a:lnTo>
                <a:lnTo>
                  <a:pt x="2004987" y="924473"/>
                </a:lnTo>
                <a:lnTo>
                  <a:pt x="2006239" y="925177"/>
                </a:lnTo>
                <a:lnTo>
                  <a:pt x="2006820" y="925316"/>
                </a:lnTo>
                <a:lnTo>
                  <a:pt x="2007110" y="925386"/>
                </a:lnTo>
                <a:lnTo>
                  <a:pt x="2007423" y="924661"/>
                </a:lnTo>
                <a:lnTo>
                  <a:pt x="2005722" y="923763"/>
                </a:lnTo>
                <a:lnTo>
                  <a:pt x="2004990" y="923376"/>
                </a:lnTo>
                <a:close/>
                <a:moveTo>
                  <a:pt x="1312962" y="923034"/>
                </a:moveTo>
                <a:lnTo>
                  <a:pt x="1311632" y="923504"/>
                </a:lnTo>
                <a:lnTo>
                  <a:pt x="1311635" y="923509"/>
                </a:lnTo>
                <a:lnTo>
                  <a:pt x="1312016" y="923378"/>
                </a:lnTo>
                <a:lnTo>
                  <a:pt x="1312204" y="923313"/>
                </a:lnTo>
                <a:lnTo>
                  <a:pt x="1312969" y="923050"/>
                </a:lnTo>
                <a:lnTo>
                  <a:pt x="1312966" y="923044"/>
                </a:lnTo>
                <a:close/>
                <a:moveTo>
                  <a:pt x="1876614" y="922892"/>
                </a:moveTo>
                <a:lnTo>
                  <a:pt x="1876633" y="923996"/>
                </a:lnTo>
                <a:lnTo>
                  <a:pt x="1876640" y="924357"/>
                </a:lnTo>
                <a:lnTo>
                  <a:pt x="1879013" y="924572"/>
                </a:lnTo>
                <a:lnTo>
                  <a:pt x="1877205" y="923306"/>
                </a:lnTo>
                <a:close/>
                <a:moveTo>
                  <a:pt x="1592979" y="922808"/>
                </a:moveTo>
                <a:lnTo>
                  <a:pt x="1592877" y="923140"/>
                </a:lnTo>
                <a:lnTo>
                  <a:pt x="1590439" y="931055"/>
                </a:lnTo>
                <a:lnTo>
                  <a:pt x="1590483" y="931074"/>
                </a:lnTo>
                <a:lnTo>
                  <a:pt x="1590661" y="931151"/>
                </a:lnTo>
                <a:lnTo>
                  <a:pt x="1607716" y="942486"/>
                </a:lnTo>
                <a:lnTo>
                  <a:pt x="1609955" y="935135"/>
                </a:lnTo>
                <a:close/>
                <a:moveTo>
                  <a:pt x="2088437" y="922567"/>
                </a:moveTo>
                <a:lnTo>
                  <a:pt x="2086135" y="935068"/>
                </a:lnTo>
                <a:lnTo>
                  <a:pt x="2086647" y="933833"/>
                </a:lnTo>
                <a:lnTo>
                  <a:pt x="2089920" y="925940"/>
                </a:lnTo>
                <a:lnTo>
                  <a:pt x="2089922" y="925936"/>
                </a:lnTo>
                <a:lnTo>
                  <a:pt x="2089959" y="925863"/>
                </a:lnTo>
                <a:lnTo>
                  <a:pt x="2090705" y="924394"/>
                </a:lnTo>
                <a:close/>
                <a:moveTo>
                  <a:pt x="1926589" y="922513"/>
                </a:moveTo>
                <a:lnTo>
                  <a:pt x="1926566" y="922569"/>
                </a:lnTo>
                <a:lnTo>
                  <a:pt x="1926542" y="922626"/>
                </a:lnTo>
                <a:lnTo>
                  <a:pt x="1926490" y="922749"/>
                </a:lnTo>
                <a:lnTo>
                  <a:pt x="1934085" y="925265"/>
                </a:lnTo>
                <a:lnTo>
                  <a:pt x="1934153" y="924384"/>
                </a:lnTo>
                <a:lnTo>
                  <a:pt x="1934257" y="923020"/>
                </a:lnTo>
                <a:lnTo>
                  <a:pt x="1931050" y="922636"/>
                </a:lnTo>
                <a:lnTo>
                  <a:pt x="1928429" y="922636"/>
                </a:lnTo>
                <a:close/>
                <a:moveTo>
                  <a:pt x="747191" y="922391"/>
                </a:moveTo>
                <a:lnTo>
                  <a:pt x="746856" y="922793"/>
                </a:lnTo>
                <a:lnTo>
                  <a:pt x="746869" y="922799"/>
                </a:lnTo>
                <a:lnTo>
                  <a:pt x="747204" y="922398"/>
                </a:lnTo>
                <a:close/>
                <a:moveTo>
                  <a:pt x="1373481" y="922320"/>
                </a:moveTo>
                <a:lnTo>
                  <a:pt x="1379270" y="925630"/>
                </a:lnTo>
                <a:lnTo>
                  <a:pt x="1382994" y="926548"/>
                </a:lnTo>
                <a:lnTo>
                  <a:pt x="1387863" y="927748"/>
                </a:lnTo>
                <a:lnTo>
                  <a:pt x="1380558" y="923785"/>
                </a:lnTo>
                <a:lnTo>
                  <a:pt x="1379237" y="923511"/>
                </a:lnTo>
                <a:close/>
                <a:moveTo>
                  <a:pt x="937305" y="921878"/>
                </a:moveTo>
                <a:lnTo>
                  <a:pt x="929676" y="923643"/>
                </a:lnTo>
                <a:lnTo>
                  <a:pt x="930170" y="923839"/>
                </a:lnTo>
                <a:lnTo>
                  <a:pt x="935652" y="922636"/>
                </a:lnTo>
                <a:close/>
                <a:moveTo>
                  <a:pt x="1864556" y="921862"/>
                </a:moveTo>
                <a:lnTo>
                  <a:pt x="1864422" y="921879"/>
                </a:lnTo>
                <a:lnTo>
                  <a:pt x="1863880" y="921946"/>
                </a:lnTo>
                <a:lnTo>
                  <a:pt x="1864344" y="922363"/>
                </a:lnTo>
                <a:lnTo>
                  <a:pt x="1864399" y="922235"/>
                </a:lnTo>
                <a:lnTo>
                  <a:pt x="1864494" y="922011"/>
                </a:lnTo>
                <a:close/>
                <a:moveTo>
                  <a:pt x="1493103" y="921776"/>
                </a:moveTo>
                <a:lnTo>
                  <a:pt x="1493051" y="921967"/>
                </a:lnTo>
                <a:lnTo>
                  <a:pt x="1492969" y="922271"/>
                </a:lnTo>
                <a:lnTo>
                  <a:pt x="1494579" y="922898"/>
                </a:lnTo>
                <a:lnTo>
                  <a:pt x="1496691" y="923722"/>
                </a:lnTo>
                <a:lnTo>
                  <a:pt x="1497261" y="923877"/>
                </a:lnTo>
                <a:lnTo>
                  <a:pt x="1502266" y="925094"/>
                </a:lnTo>
                <a:lnTo>
                  <a:pt x="1502343" y="924801"/>
                </a:lnTo>
                <a:lnTo>
                  <a:pt x="1502444" y="924420"/>
                </a:lnTo>
                <a:lnTo>
                  <a:pt x="1498156" y="923207"/>
                </a:lnTo>
                <a:lnTo>
                  <a:pt x="1495472" y="922447"/>
                </a:lnTo>
                <a:close/>
                <a:moveTo>
                  <a:pt x="1316559" y="921762"/>
                </a:moveTo>
                <a:lnTo>
                  <a:pt x="1316376" y="921827"/>
                </a:lnTo>
                <a:lnTo>
                  <a:pt x="1316218" y="921883"/>
                </a:lnTo>
                <a:lnTo>
                  <a:pt x="1315380" y="922180"/>
                </a:lnTo>
                <a:lnTo>
                  <a:pt x="1315611" y="922575"/>
                </a:lnTo>
                <a:lnTo>
                  <a:pt x="1316091" y="922586"/>
                </a:lnTo>
                <a:lnTo>
                  <a:pt x="1316995" y="922605"/>
                </a:lnTo>
                <a:close/>
                <a:moveTo>
                  <a:pt x="757134" y="921500"/>
                </a:moveTo>
                <a:lnTo>
                  <a:pt x="757032" y="921623"/>
                </a:lnTo>
                <a:lnTo>
                  <a:pt x="780236" y="932889"/>
                </a:lnTo>
                <a:cubicBezTo>
                  <a:pt x="795345" y="938291"/>
                  <a:pt x="810952" y="942033"/>
                  <a:pt x="826778" y="944081"/>
                </a:cubicBezTo>
                <a:lnTo>
                  <a:pt x="828720" y="944122"/>
                </a:lnTo>
                <a:lnTo>
                  <a:pt x="829230" y="944133"/>
                </a:lnTo>
                <a:lnTo>
                  <a:pt x="808042" y="939278"/>
                </a:lnTo>
                <a:lnTo>
                  <a:pt x="782088" y="933331"/>
                </a:lnTo>
                <a:close/>
                <a:moveTo>
                  <a:pt x="2231006" y="921486"/>
                </a:moveTo>
                <a:lnTo>
                  <a:pt x="2215769" y="925192"/>
                </a:lnTo>
                <a:lnTo>
                  <a:pt x="2213171" y="932658"/>
                </a:lnTo>
                <a:lnTo>
                  <a:pt x="2229271" y="925085"/>
                </a:lnTo>
                <a:close/>
                <a:moveTo>
                  <a:pt x="1335436" y="921097"/>
                </a:moveTo>
                <a:lnTo>
                  <a:pt x="1338313" y="923053"/>
                </a:lnTo>
                <a:lnTo>
                  <a:pt x="1340071" y="923090"/>
                </a:lnTo>
                <a:lnTo>
                  <a:pt x="1336964" y="921107"/>
                </a:lnTo>
                <a:close/>
                <a:moveTo>
                  <a:pt x="1326815" y="921037"/>
                </a:moveTo>
                <a:lnTo>
                  <a:pt x="1326934" y="921235"/>
                </a:lnTo>
                <a:lnTo>
                  <a:pt x="1327897" y="922834"/>
                </a:lnTo>
                <a:lnTo>
                  <a:pt x="1328986" y="922857"/>
                </a:lnTo>
                <a:lnTo>
                  <a:pt x="1329292" y="922863"/>
                </a:lnTo>
                <a:lnTo>
                  <a:pt x="1329113" y="922742"/>
                </a:lnTo>
                <a:lnTo>
                  <a:pt x="1328903" y="922599"/>
                </a:lnTo>
                <a:lnTo>
                  <a:pt x="1327820" y="921044"/>
                </a:lnTo>
                <a:close/>
                <a:moveTo>
                  <a:pt x="1871558" y="921001"/>
                </a:moveTo>
                <a:lnTo>
                  <a:pt x="1870862" y="921087"/>
                </a:lnTo>
                <a:lnTo>
                  <a:pt x="1871569" y="921635"/>
                </a:lnTo>
                <a:close/>
                <a:moveTo>
                  <a:pt x="1898828" y="920650"/>
                </a:moveTo>
                <a:lnTo>
                  <a:pt x="1898816" y="921279"/>
                </a:lnTo>
                <a:lnTo>
                  <a:pt x="1912395" y="926426"/>
                </a:lnTo>
                <a:lnTo>
                  <a:pt x="1912409" y="926432"/>
                </a:lnTo>
                <a:lnTo>
                  <a:pt x="1912551" y="923478"/>
                </a:lnTo>
                <a:lnTo>
                  <a:pt x="1906973" y="921603"/>
                </a:lnTo>
                <a:lnTo>
                  <a:pt x="1905465" y="921096"/>
                </a:lnTo>
                <a:lnTo>
                  <a:pt x="1904354" y="921021"/>
                </a:lnTo>
                <a:close/>
                <a:moveTo>
                  <a:pt x="1487394" y="920096"/>
                </a:moveTo>
                <a:lnTo>
                  <a:pt x="1487620" y="920185"/>
                </a:lnTo>
                <a:lnTo>
                  <a:pt x="1488761" y="920630"/>
                </a:lnTo>
                <a:lnTo>
                  <a:pt x="1488777" y="920572"/>
                </a:lnTo>
                <a:lnTo>
                  <a:pt x="1488792" y="920519"/>
                </a:lnTo>
                <a:close/>
                <a:moveTo>
                  <a:pt x="1881052" y="919833"/>
                </a:moveTo>
                <a:lnTo>
                  <a:pt x="1880848" y="919858"/>
                </a:lnTo>
                <a:lnTo>
                  <a:pt x="1880611" y="919887"/>
                </a:lnTo>
                <a:lnTo>
                  <a:pt x="1880390" y="919915"/>
                </a:lnTo>
                <a:lnTo>
                  <a:pt x="1885134" y="923188"/>
                </a:lnTo>
                <a:lnTo>
                  <a:pt x="1890971" y="925655"/>
                </a:lnTo>
                <a:lnTo>
                  <a:pt x="1891103" y="925667"/>
                </a:lnTo>
                <a:lnTo>
                  <a:pt x="1891125" y="925669"/>
                </a:lnTo>
                <a:lnTo>
                  <a:pt x="1891180" y="925674"/>
                </a:lnTo>
                <a:lnTo>
                  <a:pt x="1891182" y="925670"/>
                </a:lnTo>
                <a:lnTo>
                  <a:pt x="1891577" y="924772"/>
                </a:lnTo>
                <a:lnTo>
                  <a:pt x="1885961" y="922638"/>
                </a:lnTo>
                <a:close/>
                <a:moveTo>
                  <a:pt x="1382220" y="919828"/>
                </a:moveTo>
                <a:lnTo>
                  <a:pt x="1382271" y="919855"/>
                </a:lnTo>
                <a:lnTo>
                  <a:pt x="1382987" y="920245"/>
                </a:lnTo>
                <a:lnTo>
                  <a:pt x="1395136" y="922748"/>
                </a:lnTo>
                <a:lnTo>
                  <a:pt x="1392572" y="921494"/>
                </a:lnTo>
                <a:lnTo>
                  <a:pt x="1388528" y="920843"/>
                </a:lnTo>
                <a:close/>
                <a:moveTo>
                  <a:pt x="995338" y="919802"/>
                </a:moveTo>
                <a:lnTo>
                  <a:pt x="997683" y="927566"/>
                </a:lnTo>
                <a:lnTo>
                  <a:pt x="997954" y="933196"/>
                </a:lnTo>
                <a:lnTo>
                  <a:pt x="998098" y="933250"/>
                </a:lnTo>
                <a:lnTo>
                  <a:pt x="1002690" y="934991"/>
                </a:lnTo>
                <a:lnTo>
                  <a:pt x="1002512" y="925081"/>
                </a:lnTo>
                <a:lnTo>
                  <a:pt x="1002463" y="922366"/>
                </a:lnTo>
                <a:lnTo>
                  <a:pt x="1001713" y="922096"/>
                </a:lnTo>
                <a:close/>
                <a:moveTo>
                  <a:pt x="1241502" y="919560"/>
                </a:moveTo>
                <a:lnTo>
                  <a:pt x="1240696" y="919752"/>
                </a:lnTo>
                <a:lnTo>
                  <a:pt x="1238840" y="920196"/>
                </a:lnTo>
                <a:lnTo>
                  <a:pt x="1237133" y="920880"/>
                </a:lnTo>
                <a:lnTo>
                  <a:pt x="1234675" y="921865"/>
                </a:lnTo>
                <a:lnTo>
                  <a:pt x="1216716" y="929062"/>
                </a:lnTo>
                <a:lnTo>
                  <a:pt x="1221170" y="930374"/>
                </a:lnTo>
                <a:lnTo>
                  <a:pt x="1237713" y="926310"/>
                </a:lnTo>
                <a:lnTo>
                  <a:pt x="1240173" y="925935"/>
                </a:lnTo>
                <a:lnTo>
                  <a:pt x="1250976" y="924289"/>
                </a:lnTo>
                <a:lnTo>
                  <a:pt x="1255241" y="923639"/>
                </a:lnTo>
                <a:lnTo>
                  <a:pt x="1255419" y="923329"/>
                </a:lnTo>
                <a:lnTo>
                  <a:pt x="1254986" y="923212"/>
                </a:lnTo>
                <a:lnTo>
                  <a:pt x="1253249" y="922741"/>
                </a:lnTo>
                <a:close/>
                <a:moveTo>
                  <a:pt x="1961972" y="919469"/>
                </a:moveTo>
                <a:lnTo>
                  <a:pt x="1961920" y="920119"/>
                </a:lnTo>
                <a:lnTo>
                  <a:pt x="1961861" y="920848"/>
                </a:lnTo>
                <a:lnTo>
                  <a:pt x="1961786" y="921778"/>
                </a:lnTo>
                <a:lnTo>
                  <a:pt x="1977189" y="924318"/>
                </a:lnTo>
                <a:lnTo>
                  <a:pt x="1977206" y="924161"/>
                </a:lnTo>
                <a:lnTo>
                  <a:pt x="1977286" y="923425"/>
                </a:lnTo>
                <a:close/>
                <a:moveTo>
                  <a:pt x="2100124" y="919259"/>
                </a:moveTo>
                <a:lnTo>
                  <a:pt x="2103205" y="922842"/>
                </a:lnTo>
                <a:lnTo>
                  <a:pt x="2105804" y="925034"/>
                </a:lnTo>
                <a:lnTo>
                  <a:pt x="2105876" y="924632"/>
                </a:lnTo>
                <a:lnTo>
                  <a:pt x="2105939" y="924279"/>
                </a:lnTo>
                <a:lnTo>
                  <a:pt x="2106095" y="923409"/>
                </a:lnTo>
                <a:lnTo>
                  <a:pt x="2101488" y="920207"/>
                </a:lnTo>
                <a:close/>
                <a:moveTo>
                  <a:pt x="2127848" y="919047"/>
                </a:moveTo>
                <a:lnTo>
                  <a:pt x="2127694" y="919359"/>
                </a:lnTo>
                <a:lnTo>
                  <a:pt x="2127873" y="919424"/>
                </a:lnTo>
                <a:lnTo>
                  <a:pt x="2127897" y="919432"/>
                </a:lnTo>
                <a:lnTo>
                  <a:pt x="2128022" y="919477"/>
                </a:lnTo>
                <a:lnTo>
                  <a:pt x="2128052" y="919342"/>
                </a:lnTo>
                <a:lnTo>
                  <a:pt x="2128091" y="919165"/>
                </a:lnTo>
                <a:close/>
                <a:moveTo>
                  <a:pt x="750544" y="918375"/>
                </a:moveTo>
                <a:lnTo>
                  <a:pt x="750485" y="918445"/>
                </a:lnTo>
                <a:lnTo>
                  <a:pt x="750486" y="918445"/>
                </a:lnTo>
                <a:lnTo>
                  <a:pt x="750496" y="918450"/>
                </a:lnTo>
                <a:lnTo>
                  <a:pt x="750543" y="918393"/>
                </a:lnTo>
                <a:lnTo>
                  <a:pt x="750554" y="918380"/>
                </a:lnTo>
                <a:lnTo>
                  <a:pt x="750553" y="918379"/>
                </a:lnTo>
                <a:lnTo>
                  <a:pt x="750547" y="918377"/>
                </a:lnTo>
                <a:close/>
                <a:moveTo>
                  <a:pt x="1648577" y="917736"/>
                </a:moveTo>
                <a:lnTo>
                  <a:pt x="1648267" y="918562"/>
                </a:lnTo>
                <a:lnTo>
                  <a:pt x="1651813" y="930740"/>
                </a:lnTo>
                <a:lnTo>
                  <a:pt x="1649357" y="920871"/>
                </a:lnTo>
                <a:close/>
                <a:moveTo>
                  <a:pt x="2177660" y="917562"/>
                </a:moveTo>
                <a:lnTo>
                  <a:pt x="2177536" y="918031"/>
                </a:lnTo>
                <a:lnTo>
                  <a:pt x="2177295" y="918944"/>
                </a:lnTo>
                <a:lnTo>
                  <a:pt x="2178378" y="918756"/>
                </a:lnTo>
                <a:lnTo>
                  <a:pt x="2178575" y="918325"/>
                </a:lnTo>
                <a:lnTo>
                  <a:pt x="2178908" y="917599"/>
                </a:lnTo>
                <a:lnTo>
                  <a:pt x="2178141" y="917576"/>
                </a:lnTo>
                <a:close/>
                <a:moveTo>
                  <a:pt x="1566559" y="917562"/>
                </a:moveTo>
                <a:lnTo>
                  <a:pt x="1566405" y="918104"/>
                </a:lnTo>
                <a:lnTo>
                  <a:pt x="1570084" y="922228"/>
                </a:lnTo>
                <a:lnTo>
                  <a:pt x="1570971" y="922613"/>
                </a:lnTo>
                <a:lnTo>
                  <a:pt x="1567714" y="918884"/>
                </a:lnTo>
                <a:close/>
                <a:moveTo>
                  <a:pt x="2111390" y="917531"/>
                </a:moveTo>
                <a:lnTo>
                  <a:pt x="2111370" y="917642"/>
                </a:lnTo>
                <a:lnTo>
                  <a:pt x="2110688" y="921455"/>
                </a:lnTo>
                <a:lnTo>
                  <a:pt x="2111418" y="922120"/>
                </a:lnTo>
                <a:lnTo>
                  <a:pt x="2112020" y="922381"/>
                </a:lnTo>
                <a:lnTo>
                  <a:pt x="2118619" y="925235"/>
                </a:lnTo>
                <a:lnTo>
                  <a:pt x="2120372" y="921668"/>
                </a:lnTo>
                <a:lnTo>
                  <a:pt x="2114244" y="919485"/>
                </a:lnTo>
                <a:close/>
                <a:moveTo>
                  <a:pt x="1620222" y="917431"/>
                </a:moveTo>
                <a:lnTo>
                  <a:pt x="1618781" y="922169"/>
                </a:lnTo>
                <a:lnTo>
                  <a:pt x="1620554" y="923575"/>
                </a:lnTo>
                <a:lnTo>
                  <a:pt x="1621903" y="924646"/>
                </a:lnTo>
                <a:lnTo>
                  <a:pt x="1623168" y="925649"/>
                </a:lnTo>
                <a:lnTo>
                  <a:pt x="1634030" y="939832"/>
                </a:lnTo>
                <a:lnTo>
                  <a:pt x="1635007" y="941106"/>
                </a:lnTo>
                <a:lnTo>
                  <a:pt x="1635832" y="938909"/>
                </a:lnTo>
                <a:lnTo>
                  <a:pt x="1623924" y="922525"/>
                </a:lnTo>
                <a:close/>
                <a:moveTo>
                  <a:pt x="2156673" y="916955"/>
                </a:moveTo>
                <a:lnTo>
                  <a:pt x="2156379" y="917575"/>
                </a:lnTo>
                <a:lnTo>
                  <a:pt x="2172027" y="918661"/>
                </a:lnTo>
                <a:lnTo>
                  <a:pt x="2172067" y="918526"/>
                </a:lnTo>
                <a:lnTo>
                  <a:pt x="2172400" y="917410"/>
                </a:lnTo>
                <a:close/>
                <a:moveTo>
                  <a:pt x="2189711" y="916788"/>
                </a:moveTo>
                <a:lnTo>
                  <a:pt x="2186760" y="917301"/>
                </a:lnTo>
                <a:lnTo>
                  <a:pt x="2184559" y="917683"/>
                </a:lnTo>
                <a:lnTo>
                  <a:pt x="2184523" y="917761"/>
                </a:lnTo>
                <a:lnTo>
                  <a:pt x="2185637" y="917793"/>
                </a:lnTo>
                <a:lnTo>
                  <a:pt x="2186830" y="917499"/>
                </a:lnTo>
                <a:lnTo>
                  <a:pt x="2187242" y="917397"/>
                </a:lnTo>
                <a:lnTo>
                  <a:pt x="2188691" y="917040"/>
                </a:lnTo>
                <a:close/>
                <a:moveTo>
                  <a:pt x="761169" y="916654"/>
                </a:moveTo>
                <a:lnTo>
                  <a:pt x="760456" y="917510"/>
                </a:lnTo>
                <a:lnTo>
                  <a:pt x="771106" y="922582"/>
                </a:lnTo>
                <a:lnTo>
                  <a:pt x="782974" y="928234"/>
                </a:lnTo>
                <a:lnTo>
                  <a:pt x="815607" y="935741"/>
                </a:lnTo>
                <a:lnTo>
                  <a:pt x="831041" y="939292"/>
                </a:lnTo>
                <a:lnTo>
                  <a:pt x="841365" y="939388"/>
                </a:lnTo>
                <a:lnTo>
                  <a:pt x="838724" y="938206"/>
                </a:lnTo>
                <a:lnTo>
                  <a:pt x="834824" y="938207"/>
                </a:lnTo>
                <a:lnTo>
                  <a:pt x="804269" y="931606"/>
                </a:lnTo>
                <a:lnTo>
                  <a:pt x="784777" y="927395"/>
                </a:lnTo>
                <a:lnTo>
                  <a:pt x="783812" y="926956"/>
                </a:lnTo>
                <a:lnTo>
                  <a:pt x="779486" y="924988"/>
                </a:lnTo>
                <a:close/>
                <a:moveTo>
                  <a:pt x="1035155" y="916639"/>
                </a:moveTo>
                <a:lnTo>
                  <a:pt x="1032394" y="928249"/>
                </a:lnTo>
                <a:lnTo>
                  <a:pt x="1032558" y="928308"/>
                </a:lnTo>
                <a:lnTo>
                  <a:pt x="1032637" y="928337"/>
                </a:lnTo>
                <a:lnTo>
                  <a:pt x="1035375" y="918275"/>
                </a:lnTo>
                <a:lnTo>
                  <a:pt x="1035764" y="916845"/>
                </a:lnTo>
                <a:lnTo>
                  <a:pt x="1035758" y="916843"/>
                </a:lnTo>
                <a:lnTo>
                  <a:pt x="1035704" y="916825"/>
                </a:lnTo>
                <a:close/>
                <a:moveTo>
                  <a:pt x="985785" y="916364"/>
                </a:moveTo>
                <a:lnTo>
                  <a:pt x="985276" y="916726"/>
                </a:lnTo>
                <a:lnTo>
                  <a:pt x="983115" y="918262"/>
                </a:lnTo>
                <a:lnTo>
                  <a:pt x="982275" y="918859"/>
                </a:lnTo>
                <a:lnTo>
                  <a:pt x="982026" y="919234"/>
                </a:lnTo>
                <a:lnTo>
                  <a:pt x="981923" y="919390"/>
                </a:lnTo>
                <a:lnTo>
                  <a:pt x="984872" y="928238"/>
                </a:lnTo>
                <a:lnTo>
                  <a:pt x="988025" y="929433"/>
                </a:lnTo>
                <a:lnTo>
                  <a:pt x="989758" y="930090"/>
                </a:lnTo>
                <a:lnTo>
                  <a:pt x="993594" y="931543"/>
                </a:lnTo>
                <a:lnTo>
                  <a:pt x="990027" y="917891"/>
                </a:lnTo>
                <a:close/>
                <a:moveTo>
                  <a:pt x="2191972" y="916231"/>
                </a:moveTo>
                <a:lnTo>
                  <a:pt x="2190055" y="916704"/>
                </a:lnTo>
                <a:lnTo>
                  <a:pt x="2189718" y="916787"/>
                </a:lnTo>
                <a:lnTo>
                  <a:pt x="2191922" y="916404"/>
                </a:lnTo>
                <a:lnTo>
                  <a:pt x="2191927" y="916386"/>
                </a:lnTo>
                <a:lnTo>
                  <a:pt x="2191942" y="916336"/>
                </a:lnTo>
                <a:close/>
                <a:moveTo>
                  <a:pt x="1982257" y="915815"/>
                </a:moveTo>
                <a:lnTo>
                  <a:pt x="1982219" y="916167"/>
                </a:lnTo>
                <a:lnTo>
                  <a:pt x="1982809" y="916296"/>
                </a:lnTo>
                <a:lnTo>
                  <a:pt x="1982849" y="916204"/>
                </a:lnTo>
                <a:lnTo>
                  <a:pt x="1982853" y="916196"/>
                </a:lnTo>
                <a:lnTo>
                  <a:pt x="1982928" y="916027"/>
                </a:lnTo>
                <a:close/>
                <a:moveTo>
                  <a:pt x="1787959" y="915809"/>
                </a:moveTo>
                <a:lnTo>
                  <a:pt x="1787944" y="915852"/>
                </a:lnTo>
                <a:lnTo>
                  <a:pt x="1779222" y="940457"/>
                </a:lnTo>
                <a:lnTo>
                  <a:pt x="1789384" y="980920"/>
                </a:lnTo>
                <a:lnTo>
                  <a:pt x="1796118" y="961711"/>
                </a:lnTo>
                <a:lnTo>
                  <a:pt x="1796593" y="960358"/>
                </a:lnTo>
                <a:lnTo>
                  <a:pt x="1796658" y="960172"/>
                </a:lnTo>
                <a:close/>
                <a:moveTo>
                  <a:pt x="1918341" y="915788"/>
                </a:moveTo>
                <a:lnTo>
                  <a:pt x="1918248" y="917729"/>
                </a:lnTo>
                <a:lnTo>
                  <a:pt x="1918238" y="917942"/>
                </a:lnTo>
                <a:lnTo>
                  <a:pt x="1918236" y="917972"/>
                </a:lnTo>
                <a:lnTo>
                  <a:pt x="1920168" y="918072"/>
                </a:lnTo>
                <a:lnTo>
                  <a:pt x="1923473" y="918243"/>
                </a:lnTo>
                <a:lnTo>
                  <a:pt x="1923824" y="917415"/>
                </a:lnTo>
                <a:close/>
                <a:moveTo>
                  <a:pt x="897264" y="915739"/>
                </a:moveTo>
                <a:lnTo>
                  <a:pt x="891668" y="916417"/>
                </a:lnTo>
                <a:lnTo>
                  <a:pt x="897399" y="915793"/>
                </a:lnTo>
                <a:close/>
                <a:moveTo>
                  <a:pt x="1227298" y="915713"/>
                </a:moveTo>
                <a:lnTo>
                  <a:pt x="1219686" y="919929"/>
                </a:lnTo>
                <a:lnTo>
                  <a:pt x="1216042" y="921947"/>
                </a:lnTo>
                <a:lnTo>
                  <a:pt x="1215410" y="922297"/>
                </a:lnTo>
                <a:lnTo>
                  <a:pt x="1210099" y="927113"/>
                </a:lnTo>
                <a:lnTo>
                  <a:pt x="1210581" y="927255"/>
                </a:lnTo>
                <a:lnTo>
                  <a:pt x="1211584" y="926618"/>
                </a:lnTo>
                <a:lnTo>
                  <a:pt x="1216194" y="924772"/>
                </a:lnTo>
                <a:lnTo>
                  <a:pt x="1234167" y="917573"/>
                </a:lnTo>
                <a:lnTo>
                  <a:pt x="1232408" y="917096"/>
                </a:lnTo>
                <a:lnTo>
                  <a:pt x="1229659" y="916352"/>
                </a:lnTo>
                <a:close/>
                <a:moveTo>
                  <a:pt x="1865769" y="915648"/>
                </a:moveTo>
                <a:lnTo>
                  <a:pt x="1864715" y="916608"/>
                </a:lnTo>
                <a:lnTo>
                  <a:pt x="1866105" y="917396"/>
                </a:lnTo>
                <a:lnTo>
                  <a:pt x="1866187" y="917460"/>
                </a:lnTo>
                <a:lnTo>
                  <a:pt x="1866207" y="917455"/>
                </a:lnTo>
                <a:lnTo>
                  <a:pt x="1866447" y="917395"/>
                </a:lnTo>
                <a:lnTo>
                  <a:pt x="1866505" y="917259"/>
                </a:lnTo>
                <a:lnTo>
                  <a:pt x="1866897" y="916333"/>
                </a:lnTo>
                <a:close/>
                <a:moveTo>
                  <a:pt x="1466153" y="915271"/>
                </a:moveTo>
                <a:lnTo>
                  <a:pt x="1466132" y="915379"/>
                </a:lnTo>
                <a:lnTo>
                  <a:pt x="1466126" y="915408"/>
                </a:lnTo>
                <a:lnTo>
                  <a:pt x="1466511" y="915513"/>
                </a:lnTo>
                <a:lnTo>
                  <a:pt x="1467169" y="915692"/>
                </a:lnTo>
                <a:lnTo>
                  <a:pt x="1467584" y="915805"/>
                </a:lnTo>
                <a:lnTo>
                  <a:pt x="1468218" y="915977"/>
                </a:lnTo>
                <a:lnTo>
                  <a:pt x="1466564" y="915412"/>
                </a:lnTo>
                <a:close/>
                <a:moveTo>
                  <a:pt x="1581482" y="915105"/>
                </a:moveTo>
                <a:lnTo>
                  <a:pt x="1581271" y="915759"/>
                </a:lnTo>
                <a:lnTo>
                  <a:pt x="1581050" y="916440"/>
                </a:lnTo>
                <a:lnTo>
                  <a:pt x="1580790" y="917241"/>
                </a:lnTo>
                <a:lnTo>
                  <a:pt x="1585471" y="928354"/>
                </a:lnTo>
                <a:lnTo>
                  <a:pt x="1588246" y="919371"/>
                </a:lnTo>
                <a:lnTo>
                  <a:pt x="1586317" y="917971"/>
                </a:lnTo>
                <a:lnTo>
                  <a:pt x="1584077" y="916345"/>
                </a:lnTo>
                <a:close/>
                <a:moveTo>
                  <a:pt x="1260127" y="915105"/>
                </a:moveTo>
                <a:lnTo>
                  <a:pt x="1251427" y="917186"/>
                </a:lnTo>
                <a:lnTo>
                  <a:pt x="1257924" y="918952"/>
                </a:lnTo>
                <a:close/>
                <a:moveTo>
                  <a:pt x="2350291" y="915063"/>
                </a:moveTo>
                <a:lnTo>
                  <a:pt x="2350044" y="917442"/>
                </a:lnTo>
                <a:lnTo>
                  <a:pt x="2348359" y="920545"/>
                </a:lnTo>
                <a:close/>
                <a:moveTo>
                  <a:pt x="1030307" y="914998"/>
                </a:moveTo>
                <a:lnTo>
                  <a:pt x="1030302" y="917180"/>
                </a:lnTo>
                <a:lnTo>
                  <a:pt x="1028157" y="926724"/>
                </a:lnTo>
                <a:lnTo>
                  <a:pt x="1028276" y="926767"/>
                </a:lnTo>
                <a:lnTo>
                  <a:pt x="1029032" y="927039"/>
                </a:lnTo>
                <a:lnTo>
                  <a:pt x="1031912" y="915726"/>
                </a:lnTo>
                <a:lnTo>
                  <a:pt x="1031926" y="915546"/>
                </a:lnTo>
                <a:close/>
                <a:moveTo>
                  <a:pt x="1439117" y="914192"/>
                </a:moveTo>
                <a:lnTo>
                  <a:pt x="1439071" y="914411"/>
                </a:lnTo>
                <a:lnTo>
                  <a:pt x="1438954" y="914965"/>
                </a:lnTo>
                <a:lnTo>
                  <a:pt x="1445426" y="916593"/>
                </a:lnTo>
                <a:lnTo>
                  <a:pt x="1448261" y="917306"/>
                </a:lnTo>
                <a:lnTo>
                  <a:pt x="1448300" y="917122"/>
                </a:lnTo>
                <a:lnTo>
                  <a:pt x="1440039" y="914363"/>
                </a:lnTo>
                <a:close/>
                <a:moveTo>
                  <a:pt x="1346552" y="914088"/>
                </a:moveTo>
                <a:lnTo>
                  <a:pt x="1345493" y="914300"/>
                </a:lnTo>
                <a:lnTo>
                  <a:pt x="1345674" y="914409"/>
                </a:lnTo>
                <a:lnTo>
                  <a:pt x="1347966" y="914315"/>
                </a:lnTo>
                <a:close/>
                <a:moveTo>
                  <a:pt x="1939438" y="913783"/>
                </a:moveTo>
                <a:lnTo>
                  <a:pt x="1939322" y="915300"/>
                </a:lnTo>
                <a:lnTo>
                  <a:pt x="1939095" y="918294"/>
                </a:lnTo>
                <a:lnTo>
                  <a:pt x="1940701" y="918775"/>
                </a:lnTo>
                <a:lnTo>
                  <a:pt x="1946991" y="920402"/>
                </a:lnTo>
                <a:lnTo>
                  <a:pt x="1952328" y="921033"/>
                </a:lnTo>
                <a:lnTo>
                  <a:pt x="1953801" y="917785"/>
                </a:lnTo>
                <a:lnTo>
                  <a:pt x="1953974" y="917403"/>
                </a:lnTo>
                <a:lnTo>
                  <a:pt x="1950215" y="916432"/>
                </a:lnTo>
                <a:lnTo>
                  <a:pt x="1942356" y="914500"/>
                </a:lnTo>
                <a:close/>
                <a:moveTo>
                  <a:pt x="2234770" y="913679"/>
                </a:moveTo>
                <a:lnTo>
                  <a:pt x="2231961" y="914144"/>
                </a:lnTo>
                <a:lnTo>
                  <a:pt x="2217580" y="923024"/>
                </a:lnTo>
                <a:lnTo>
                  <a:pt x="2225066" y="920109"/>
                </a:lnTo>
                <a:lnTo>
                  <a:pt x="2233196" y="916943"/>
                </a:lnTo>
                <a:close/>
                <a:moveTo>
                  <a:pt x="754510" y="913624"/>
                </a:moveTo>
                <a:lnTo>
                  <a:pt x="753880" y="914379"/>
                </a:lnTo>
                <a:lnTo>
                  <a:pt x="753883" y="914380"/>
                </a:lnTo>
                <a:lnTo>
                  <a:pt x="753889" y="914383"/>
                </a:lnTo>
                <a:lnTo>
                  <a:pt x="754330" y="913853"/>
                </a:lnTo>
                <a:lnTo>
                  <a:pt x="754518" y="913628"/>
                </a:lnTo>
                <a:close/>
                <a:moveTo>
                  <a:pt x="1706018" y="913504"/>
                </a:moveTo>
                <a:lnTo>
                  <a:pt x="1705270" y="915522"/>
                </a:lnTo>
                <a:lnTo>
                  <a:pt x="1702424" y="923205"/>
                </a:lnTo>
                <a:lnTo>
                  <a:pt x="1698881" y="932767"/>
                </a:lnTo>
                <a:lnTo>
                  <a:pt x="1700495" y="937737"/>
                </a:lnTo>
                <a:lnTo>
                  <a:pt x="1701814" y="941794"/>
                </a:lnTo>
                <a:lnTo>
                  <a:pt x="1702769" y="944733"/>
                </a:lnTo>
                <a:lnTo>
                  <a:pt x="1709944" y="958762"/>
                </a:lnTo>
                <a:lnTo>
                  <a:pt x="1711158" y="961135"/>
                </a:lnTo>
                <a:lnTo>
                  <a:pt x="1716244" y="947021"/>
                </a:lnTo>
                <a:lnTo>
                  <a:pt x="1710984" y="935323"/>
                </a:lnTo>
                <a:close/>
                <a:moveTo>
                  <a:pt x="1385077" y="913056"/>
                </a:moveTo>
                <a:lnTo>
                  <a:pt x="1385866" y="913462"/>
                </a:lnTo>
                <a:lnTo>
                  <a:pt x="1385937" y="913471"/>
                </a:lnTo>
                <a:lnTo>
                  <a:pt x="1394304" y="914526"/>
                </a:lnTo>
                <a:close/>
                <a:moveTo>
                  <a:pt x="1217384" y="913028"/>
                </a:moveTo>
                <a:lnTo>
                  <a:pt x="1214983" y="915881"/>
                </a:lnTo>
                <a:lnTo>
                  <a:pt x="1213069" y="918156"/>
                </a:lnTo>
                <a:lnTo>
                  <a:pt x="1216418" y="916284"/>
                </a:lnTo>
                <a:lnTo>
                  <a:pt x="1220657" y="913914"/>
                </a:lnTo>
                <a:close/>
                <a:moveTo>
                  <a:pt x="1022290" y="912285"/>
                </a:moveTo>
                <a:lnTo>
                  <a:pt x="1022275" y="919322"/>
                </a:lnTo>
                <a:lnTo>
                  <a:pt x="1022271" y="921406"/>
                </a:lnTo>
                <a:lnTo>
                  <a:pt x="1022264" y="924604"/>
                </a:lnTo>
                <a:lnTo>
                  <a:pt x="1023910" y="925196"/>
                </a:lnTo>
                <a:lnTo>
                  <a:pt x="1024296" y="925335"/>
                </a:lnTo>
                <a:lnTo>
                  <a:pt x="1024955" y="913187"/>
                </a:lnTo>
                <a:close/>
                <a:moveTo>
                  <a:pt x="1882209" y="912263"/>
                </a:moveTo>
                <a:lnTo>
                  <a:pt x="1880212" y="912508"/>
                </a:lnTo>
                <a:lnTo>
                  <a:pt x="1886778" y="916345"/>
                </a:lnTo>
                <a:lnTo>
                  <a:pt x="1892162" y="916624"/>
                </a:lnTo>
                <a:lnTo>
                  <a:pt x="1892162" y="916622"/>
                </a:lnTo>
                <a:lnTo>
                  <a:pt x="1889545" y="915742"/>
                </a:lnTo>
                <a:close/>
                <a:moveTo>
                  <a:pt x="1561923" y="912256"/>
                </a:moveTo>
                <a:lnTo>
                  <a:pt x="1561926" y="913082"/>
                </a:lnTo>
                <a:lnTo>
                  <a:pt x="1563044" y="914334"/>
                </a:lnTo>
                <a:lnTo>
                  <a:pt x="1563215" y="913734"/>
                </a:lnTo>
                <a:lnTo>
                  <a:pt x="1562155" y="912521"/>
                </a:lnTo>
                <a:close/>
                <a:moveTo>
                  <a:pt x="2103426" y="912079"/>
                </a:moveTo>
                <a:lnTo>
                  <a:pt x="2103164" y="912595"/>
                </a:lnTo>
                <a:lnTo>
                  <a:pt x="2103027" y="912864"/>
                </a:lnTo>
                <a:lnTo>
                  <a:pt x="2102469" y="913964"/>
                </a:lnTo>
                <a:lnTo>
                  <a:pt x="2107042" y="918132"/>
                </a:lnTo>
                <a:lnTo>
                  <a:pt x="2107126" y="917661"/>
                </a:lnTo>
                <a:lnTo>
                  <a:pt x="2107380" y="916248"/>
                </a:lnTo>
                <a:lnTo>
                  <a:pt x="2107614" y="914946"/>
                </a:lnTo>
                <a:lnTo>
                  <a:pt x="2106910" y="914465"/>
                </a:lnTo>
                <a:close/>
                <a:moveTo>
                  <a:pt x="2209033" y="912024"/>
                </a:moveTo>
                <a:lnTo>
                  <a:pt x="2207986" y="912282"/>
                </a:lnTo>
                <a:lnTo>
                  <a:pt x="2203523" y="913383"/>
                </a:lnTo>
                <a:lnTo>
                  <a:pt x="2196793" y="915042"/>
                </a:lnTo>
                <a:lnTo>
                  <a:pt x="2196697" y="915375"/>
                </a:lnTo>
                <a:lnTo>
                  <a:pt x="2196637" y="915586"/>
                </a:lnTo>
                <a:lnTo>
                  <a:pt x="2207647" y="913674"/>
                </a:lnTo>
                <a:lnTo>
                  <a:pt x="2208324" y="913417"/>
                </a:lnTo>
                <a:close/>
                <a:moveTo>
                  <a:pt x="1931142" y="911745"/>
                </a:moveTo>
                <a:lnTo>
                  <a:pt x="1930157" y="914074"/>
                </a:lnTo>
                <a:lnTo>
                  <a:pt x="1929578" y="915445"/>
                </a:lnTo>
                <a:lnTo>
                  <a:pt x="1934531" y="916928"/>
                </a:lnTo>
                <a:lnTo>
                  <a:pt x="1934721" y="916984"/>
                </a:lnTo>
                <a:lnTo>
                  <a:pt x="1935050" y="912705"/>
                </a:lnTo>
                <a:lnTo>
                  <a:pt x="1932954" y="912190"/>
                </a:lnTo>
                <a:lnTo>
                  <a:pt x="1931890" y="911929"/>
                </a:lnTo>
                <a:close/>
                <a:moveTo>
                  <a:pt x="765298" y="911696"/>
                </a:moveTo>
                <a:lnTo>
                  <a:pt x="764281" y="912917"/>
                </a:lnTo>
                <a:lnTo>
                  <a:pt x="769101" y="915122"/>
                </a:lnTo>
                <a:lnTo>
                  <a:pt x="786102" y="922901"/>
                </a:lnTo>
                <a:lnTo>
                  <a:pt x="821844" y="930654"/>
                </a:lnTo>
                <a:lnTo>
                  <a:pt x="817946" y="928910"/>
                </a:lnTo>
                <a:lnTo>
                  <a:pt x="814849" y="927525"/>
                </a:lnTo>
                <a:lnTo>
                  <a:pt x="806221" y="925733"/>
                </a:lnTo>
                <a:lnTo>
                  <a:pt x="788290" y="922007"/>
                </a:lnTo>
                <a:lnTo>
                  <a:pt x="776674" y="916798"/>
                </a:lnTo>
                <a:close/>
                <a:moveTo>
                  <a:pt x="2243180" y="911675"/>
                </a:moveTo>
                <a:lnTo>
                  <a:pt x="2241738" y="912064"/>
                </a:lnTo>
                <a:lnTo>
                  <a:pt x="2241058" y="913881"/>
                </a:lnTo>
                <a:lnTo>
                  <a:pt x="2242551" y="913300"/>
                </a:lnTo>
                <a:lnTo>
                  <a:pt x="2242695" y="912985"/>
                </a:lnTo>
                <a:lnTo>
                  <a:pt x="2242746" y="912874"/>
                </a:lnTo>
                <a:lnTo>
                  <a:pt x="2242945" y="912324"/>
                </a:lnTo>
                <a:close/>
                <a:moveTo>
                  <a:pt x="927742" y="911576"/>
                </a:moveTo>
                <a:lnTo>
                  <a:pt x="925987" y="912264"/>
                </a:lnTo>
                <a:lnTo>
                  <a:pt x="906868" y="914577"/>
                </a:lnTo>
                <a:lnTo>
                  <a:pt x="907074" y="914659"/>
                </a:lnTo>
                <a:lnTo>
                  <a:pt x="907232" y="914722"/>
                </a:lnTo>
                <a:lnTo>
                  <a:pt x="920197" y="913311"/>
                </a:lnTo>
                <a:lnTo>
                  <a:pt x="924263" y="912692"/>
                </a:lnTo>
                <a:lnTo>
                  <a:pt x="928848" y="911995"/>
                </a:lnTo>
                <a:lnTo>
                  <a:pt x="928719" y="911946"/>
                </a:lnTo>
                <a:lnTo>
                  <a:pt x="927978" y="911666"/>
                </a:lnTo>
                <a:close/>
                <a:moveTo>
                  <a:pt x="2112456" y="911575"/>
                </a:moveTo>
                <a:lnTo>
                  <a:pt x="2112273" y="912596"/>
                </a:lnTo>
                <a:lnTo>
                  <a:pt x="2112699" y="912893"/>
                </a:lnTo>
                <a:lnTo>
                  <a:pt x="2114972" y="914478"/>
                </a:lnTo>
                <a:lnTo>
                  <a:pt x="2115851" y="915091"/>
                </a:lnTo>
                <a:lnTo>
                  <a:pt x="2116141" y="915196"/>
                </a:lnTo>
                <a:lnTo>
                  <a:pt x="2116717" y="915403"/>
                </a:lnTo>
                <a:lnTo>
                  <a:pt x="2122438" y="917465"/>
                </a:lnTo>
                <a:lnTo>
                  <a:pt x="2122468" y="917403"/>
                </a:lnTo>
                <a:lnTo>
                  <a:pt x="2122689" y="916955"/>
                </a:lnTo>
                <a:lnTo>
                  <a:pt x="2122853" y="916622"/>
                </a:lnTo>
                <a:lnTo>
                  <a:pt x="2118547" y="914532"/>
                </a:lnTo>
                <a:close/>
                <a:moveTo>
                  <a:pt x="1335047" y="911502"/>
                </a:moveTo>
                <a:lnTo>
                  <a:pt x="1334458" y="911623"/>
                </a:lnTo>
                <a:lnTo>
                  <a:pt x="1334300" y="911656"/>
                </a:lnTo>
                <a:lnTo>
                  <a:pt x="1334375" y="911654"/>
                </a:lnTo>
                <a:lnTo>
                  <a:pt x="1335169" y="911636"/>
                </a:lnTo>
                <a:close/>
                <a:moveTo>
                  <a:pt x="2137486" y="911425"/>
                </a:moveTo>
                <a:lnTo>
                  <a:pt x="2149395" y="916408"/>
                </a:lnTo>
                <a:lnTo>
                  <a:pt x="2150441" y="916846"/>
                </a:lnTo>
                <a:lnTo>
                  <a:pt x="2150503" y="916573"/>
                </a:lnTo>
                <a:lnTo>
                  <a:pt x="2150624" y="916044"/>
                </a:lnTo>
                <a:lnTo>
                  <a:pt x="2140713" y="912559"/>
                </a:lnTo>
                <a:close/>
                <a:moveTo>
                  <a:pt x="775374" y="911412"/>
                </a:moveTo>
                <a:lnTo>
                  <a:pt x="789410" y="917702"/>
                </a:lnTo>
                <a:lnTo>
                  <a:pt x="789499" y="917720"/>
                </a:lnTo>
                <a:lnTo>
                  <a:pt x="789680" y="917758"/>
                </a:lnTo>
                <a:lnTo>
                  <a:pt x="789958" y="917816"/>
                </a:lnTo>
                <a:close/>
                <a:moveTo>
                  <a:pt x="1902552" y="911103"/>
                </a:moveTo>
                <a:lnTo>
                  <a:pt x="1902005" y="912351"/>
                </a:lnTo>
                <a:lnTo>
                  <a:pt x="1901492" y="913520"/>
                </a:lnTo>
                <a:lnTo>
                  <a:pt x="1901130" y="914346"/>
                </a:lnTo>
                <a:lnTo>
                  <a:pt x="1910934" y="917595"/>
                </a:lnTo>
                <a:lnTo>
                  <a:pt x="1912828" y="917693"/>
                </a:lnTo>
                <a:lnTo>
                  <a:pt x="1912921" y="915763"/>
                </a:lnTo>
                <a:lnTo>
                  <a:pt x="1912996" y="914202"/>
                </a:lnTo>
                <a:close/>
                <a:moveTo>
                  <a:pt x="1892269" y="911026"/>
                </a:moveTo>
                <a:lnTo>
                  <a:pt x="1891578" y="911111"/>
                </a:lnTo>
                <a:lnTo>
                  <a:pt x="1892027" y="911330"/>
                </a:lnTo>
                <a:lnTo>
                  <a:pt x="1892262" y="911408"/>
                </a:lnTo>
                <a:close/>
                <a:moveTo>
                  <a:pt x="1453305" y="910878"/>
                </a:moveTo>
                <a:lnTo>
                  <a:pt x="1453101" y="911865"/>
                </a:lnTo>
                <a:lnTo>
                  <a:pt x="1453507" y="911976"/>
                </a:lnTo>
                <a:lnTo>
                  <a:pt x="1453658" y="912017"/>
                </a:lnTo>
                <a:lnTo>
                  <a:pt x="1461804" y="914232"/>
                </a:lnTo>
                <a:lnTo>
                  <a:pt x="1461890" y="913813"/>
                </a:lnTo>
                <a:close/>
                <a:moveTo>
                  <a:pt x="1845371" y="910730"/>
                </a:moveTo>
                <a:lnTo>
                  <a:pt x="1839765" y="926342"/>
                </a:lnTo>
                <a:lnTo>
                  <a:pt x="1836434" y="935618"/>
                </a:lnTo>
                <a:lnTo>
                  <a:pt x="1836882" y="940133"/>
                </a:lnTo>
                <a:lnTo>
                  <a:pt x="1837405" y="945394"/>
                </a:lnTo>
                <a:lnTo>
                  <a:pt x="1839931" y="970841"/>
                </a:lnTo>
                <a:lnTo>
                  <a:pt x="1841949" y="980004"/>
                </a:lnTo>
                <a:lnTo>
                  <a:pt x="1849816" y="958324"/>
                </a:lnTo>
                <a:lnTo>
                  <a:pt x="1844872" y="949846"/>
                </a:lnTo>
                <a:lnTo>
                  <a:pt x="1844872" y="949845"/>
                </a:lnTo>
                <a:lnTo>
                  <a:pt x="1844216" y="936403"/>
                </a:lnTo>
                <a:lnTo>
                  <a:pt x="1842388" y="932289"/>
                </a:lnTo>
                <a:lnTo>
                  <a:pt x="1844130" y="934643"/>
                </a:lnTo>
                <a:lnTo>
                  <a:pt x="1843491" y="921533"/>
                </a:lnTo>
                <a:cubicBezTo>
                  <a:pt x="1843436" y="920983"/>
                  <a:pt x="1843436" y="920429"/>
                  <a:pt x="1843491" y="919879"/>
                </a:cubicBezTo>
                <a:lnTo>
                  <a:pt x="1846875" y="914115"/>
                </a:lnTo>
                <a:lnTo>
                  <a:pt x="1846041" y="912239"/>
                </a:lnTo>
                <a:close/>
                <a:moveTo>
                  <a:pt x="1918593" y="910511"/>
                </a:moveTo>
                <a:lnTo>
                  <a:pt x="1918537" y="911681"/>
                </a:lnTo>
                <a:lnTo>
                  <a:pt x="1918516" y="912132"/>
                </a:lnTo>
                <a:lnTo>
                  <a:pt x="1921517" y="913031"/>
                </a:lnTo>
                <a:lnTo>
                  <a:pt x="1924332" y="913874"/>
                </a:lnTo>
                <a:lnTo>
                  <a:pt x="1925214" y="914138"/>
                </a:lnTo>
                <a:lnTo>
                  <a:pt x="1926675" y="910693"/>
                </a:lnTo>
                <a:lnTo>
                  <a:pt x="1925827" y="910674"/>
                </a:lnTo>
                <a:close/>
                <a:moveTo>
                  <a:pt x="1912654" y="910377"/>
                </a:moveTo>
                <a:lnTo>
                  <a:pt x="1913172" y="910532"/>
                </a:lnTo>
                <a:lnTo>
                  <a:pt x="1913179" y="910389"/>
                </a:lnTo>
                <a:close/>
                <a:moveTo>
                  <a:pt x="1596868" y="910185"/>
                </a:moveTo>
                <a:lnTo>
                  <a:pt x="1594438" y="918072"/>
                </a:lnTo>
                <a:lnTo>
                  <a:pt x="1594206" y="918826"/>
                </a:lnTo>
                <a:lnTo>
                  <a:pt x="1600156" y="923126"/>
                </a:lnTo>
                <a:lnTo>
                  <a:pt x="1611185" y="931097"/>
                </a:lnTo>
                <a:lnTo>
                  <a:pt x="1612255" y="927583"/>
                </a:lnTo>
                <a:lnTo>
                  <a:pt x="1612909" y="925437"/>
                </a:lnTo>
                <a:lnTo>
                  <a:pt x="1613541" y="923363"/>
                </a:lnTo>
                <a:close/>
                <a:moveTo>
                  <a:pt x="1568677" y="910098"/>
                </a:moveTo>
                <a:lnTo>
                  <a:pt x="1568401" y="911072"/>
                </a:lnTo>
                <a:lnTo>
                  <a:pt x="1567930" y="912729"/>
                </a:lnTo>
                <a:lnTo>
                  <a:pt x="1574989" y="920780"/>
                </a:lnTo>
                <a:lnTo>
                  <a:pt x="1575420" y="919453"/>
                </a:lnTo>
                <a:lnTo>
                  <a:pt x="1575802" y="918278"/>
                </a:lnTo>
                <a:lnTo>
                  <a:pt x="1575028" y="916846"/>
                </a:lnTo>
                <a:close/>
                <a:moveTo>
                  <a:pt x="1342126" y="910044"/>
                </a:moveTo>
                <a:lnTo>
                  <a:pt x="1342095" y="910051"/>
                </a:lnTo>
                <a:lnTo>
                  <a:pt x="1341792" y="910113"/>
                </a:lnTo>
                <a:lnTo>
                  <a:pt x="1339728" y="910538"/>
                </a:lnTo>
                <a:lnTo>
                  <a:pt x="1340170" y="911018"/>
                </a:lnTo>
                <a:lnTo>
                  <a:pt x="1340339" y="911201"/>
                </a:lnTo>
                <a:lnTo>
                  <a:pt x="1340848" y="911507"/>
                </a:lnTo>
                <a:lnTo>
                  <a:pt x="1344492" y="911424"/>
                </a:lnTo>
                <a:close/>
                <a:moveTo>
                  <a:pt x="1962760" y="909655"/>
                </a:moveTo>
                <a:lnTo>
                  <a:pt x="1962581" y="911884"/>
                </a:lnTo>
                <a:lnTo>
                  <a:pt x="1978165" y="915283"/>
                </a:lnTo>
                <a:lnTo>
                  <a:pt x="1978234" y="914645"/>
                </a:lnTo>
                <a:lnTo>
                  <a:pt x="1978244" y="914547"/>
                </a:lnTo>
                <a:lnTo>
                  <a:pt x="1974205" y="913271"/>
                </a:lnTo>
                <a:lnTo>
                  <a:pt x="1967109" y="911029"/>
                </a:lnTo>
                <a:close/>
                <a:moveTo>
                  <a:pt x="1363470" y="909613"/>
                </a:moveTo>
                <a:lnTo>
                  <a:pt x="1365900" y="910937"/>
                </a:lnTo>
                <a:lnTo>
                  <a:pt x="1367309" y="910905"/>
                </a:lnTo>
                <a:lnTo>
                  <a:pt x="1370145" y="910840"/>
                </a:lnTo>
                <a:lnTo>
                  <a:pt x="1371219" y="911053"/>
                </a:lnTo>
                <a:lnTo>
                  <a:pt x="1370597" y="910749"/>
                </a:lnTo>
                <a:close/>
                <a:moveTo>
                  <a:pt x="1014047" y="909495"/>
                </a:moveTo>
                <a:lnTo>
                  <a:pt x="1014191" y="921698"/>
                </a:lnTo>
                <a:lnTo>
                  <a:pt x="1015841" y="922292"/>
                </a:lnTo>
                <a:lnTo>
                  <a:pt x="1016754" y="922621"/>
                </a:lnTo>
                <a:lnTo>
                  <a:pt x="1017126" y="910537"/>
                </a:lnTo>
                <a:lnTo>
                  <a:pt x="1016445" y="910306"/>
                </a:lnTo>
                <a:lnTo>
                  <a:pt x="1016071" y="910180"/>
                </a:lnTo>
                <a:close/>
                <a:moveTo>
                  <a:pt x="1622695" y="909300"/>
                </a:moveTo>
                <a:lnTo>
                  <a:pt x="1622402" y="910263"/>
                </a:lnTo>
                <a:lnTo>
                  <a:pt x="1638404" y="932058"/>
                </a:lnTo>
                <a:lnTo>
                  <a:pt x="1639199" y="929941"/>
                </a:lnTo>
                <a:close/>
                <a:moveTo>
                  <a:pt x="2107041" y="908947"/>
                </a:moveTo>
                <a:lnTo>
                  <a:pt x="2107349" y="909162"/>
                </a:lnTo>
                <a:lnTo>
                  <a:pt x="2108507" y="909969"/>
                </a:lnTo>
                <a:lnTo>
                  <a:pt x="2108558" y="909683"/>
                </a:lnTo>
                <a:lnTo>
                  <a:pt x="2108117" y="909469"/>
                </a:lnTo>
                <a:close/>
                <a:moveTo>
                  <a:pt x="758620" y="908701"/>
                </a:moveTo>
                <a:lnTo>
                  <a:pt x="757638" y="909877"/>
                </a:lnTo>
                <a:lnTo>
                  <a:pt x="757643" y="909879"/>
                </a:lnTo>
                <a:lnTo>
                  <a:pt x="758623" y="908702"/>
                </a:lnTo>
                <a:close/>
                <a:moveTo>
                  <a:pt x="2076758" y="908150"/>
                </a:moveTo>
                <a:lnTo>
                  <a:pt x="2076400" y="908832"/>
                </a:lnTo>
                <a:lnTo>
                  <a:pt x="2063265" y="939838"/>
                </a:lnTo>
                <a:lnTo>
                  <a:pt x="2056413" y="978044"/>
                </a:lnTo>
                <a:cubicBezTo>
                  <a:pt x="2044141" y="1035999"/>
                  <a:pt x="2028319" y="1082492"/>
                  <a:pt x="1999432" y="1108733"/>
                </a:cubicBezTo>
                <a:lnTo>
                  <a:pt x="1993749" y="1112421"/>
                </a:lnTo>
                <a:lnTo>
                  <a:pt x="1992472" y="1116007"/>
                </a:lnTo>
                <a:lnTo>
                  <a:pt x="1995822" y="1114837"/>
                </a:lnTo>
                <a:lnTo>
                  <a:pt x="2006290" y="1107725"/>
                </a:lnTo>
                <a:lnTo>
                  <a:pt x="2021475" y="1092902"/>
                </a:lnTo>
                <a:lnTo>
                  <a:pt x="2021920" y="1092349"/>
                </a:lnTo>
                <a:lnTo>
                  <a:pt x="2027604" y="1076225"/>
                </a:lnTo>
                <a:lnTo>
                  <a:pt x="2034777" y="1058926"/>
                </a:lnTo>
                <a:lnTo>
                  <a:pt x="2076649" y="957945"/>
                </a:lnTo>
                <a:lnTo>
                  <a:pt x="2077268" y="955813"/>
                </a:lnTo>
                <a:lnTo>
                  <a:pt x="2077562" y="954801"/>
                </a:lnTo>
                <a:lnTo>
                  <a:pt x="2078146" y="951619"/>
                </a:lnTo>
                <a:lnTo>
                  <a:pt x="2078379" y="950352"/>
                </a:lnTo>
                <a:lnTo>
                  <a:pt x="2084120" y="919090"/>
                </a:lnTo>
                <a:lnTo>
                  <a:pt x="2082476" y="917766"/>
                </a:lnTo>
                <a:lnTo>
                  <a:pt x="2082275" y="917604"/>
                </a:lnTo>
                <a:lnTo>
                  <a:pt x="2079627" y="913066"/>
                </a:lnTo>
                <a:close/>
                <a:moveTo>
                  <a:pt x="1351623" y="908089"/>
                </a:moveTo>
                <a:lnTo>
                  <a:pt x="1350369" y="908347"/>
                </a:lnTo>
                <a:lnTo>
                  <a:pt x="1349492" y="908528"/>
                </a:lnTo>
                <a:lnTo>
                  <a:pt x="1349391" y="908548"/>
                </a:lnTo>
                <a:lnTo>
                  <a:pt x="1354041" y="911207"/>
                </a:lnTo>
                <a:lnTo>
                  <a:pt x="1355810" y="911166"/>
                </a:lnTo>
                <a:lnTo>
                  <a:pt x="1357237" y="911134"/>
                </a:lnTo>
                <a:close/>
                <a:moveTo>
                  <a:pt x="2141210" y="907754"/>
                </a:moveTo>
                <a:lnTo>
                  <a:pt x="2145047" y="909092"/>
                </a:lnTo>
                <a:lnTo>
                  <a:pt x="2151686" y="911409"/>
                </a:lnTo>
                <a:lnTo>
                  <a:pt x="2151715" y="911282"/>
                </a:lnTo>
                <a:lnTo>
                  <a:pt x="2151729" y="911224"/>
                </a:lnTo>
                <a:lnTo>
                  <a:pt x="2151740" y="911176"/>
                </a:lnTo>
                <a:lnTo>
                  <a:pt x="2141484" y="907843"/>
                </a:lnTo>
                <a:close/>
                <a:moveTo>
                  <a:pt x="1870555" y="907690"/>
                </a:moveTo>
                <a:lnTo>
                  <a:pt x="1870294" y="907930"/>
                </a:lnTo>
                <a:lnTo>
                  <a:pt x="1870431" y="907983"/>
                </a:lnTo>
                <a:close/>
                <a:moveTo>
                  <a:pt x="2174581" y="907364"/>
                </a:moveTo>
                <a:lnTo>
                  <a:pt x="2167860" y="907696"/>
                </a:lnTo>
                <a:lnTo>
                  <a:pt x="2172760" y="908153"/>
                </a:lnTo>
                <a:lnTo>
                  <a:pt x="2173624" y="908233"/>
                </a:lnTo>
                <a:lnTo>
                  <a:pt x="2174399" y="908306"/>
                </a:lnTo>
                <a:lnTo>
                  <a:pt x="2174514" y="907710"/>
                </a:lnTo>
                <a:close/>
                <a:moveTo>
                  <a:pt x="2243560" y="907194"/>
                </a:moveTo>
                <a:lnTo>
                  <a:pt x="2243494" y="907370"/>
                </a:lnTo>
                <a:lnTo>
                  <a:pt x="2243163" y="908254"/>
                </a:lnTo>
                <a:lnTo>
                  <a:pt x="2243497" y="908158"/>
                </a:lnTo>
                <a:lnTo>
                  <a:pt x="2244708" y="907194"/>
                </a:lnTo>
                <a:close/>
                <a:moveTo>
                  <a:pt x="1440638" y="906982"/>
                </a:moveTo>
                <a:lnTo>
                  <a:pt x="1440341" y="908391"/>
                </a:lnTo>
                <a:lnTo>
                  <a:pt x="1440340" y="908394"/>
                </a:lnTo>
                <a:lnTo>
                  <a:pt x="1445339" y="909754"/>
                </a:lnTo>
                <a:lnTo>
                  <a:pt x="1449602" y="910913"/>
                </a:lnTo>
                <a:lnTo>
                  <a:pt x="1449857" y="909699"/>
                </a:lnTo>
                <a:lnTo>
                  <a:pt x="1442934" y="907331"/>
                </a:lnTo>
                <a:close/>
                <a:moveTo>
                  <a:pt x="2184153" y="906892"/>
                </a:moveTo>
                <a:lnTo>
                  <a:pt x="2180434" y="907076"/>
                </a:lnTo>
                <a:lnTo>
                  <a:pt x="2180175" y="908054"/>
                </a:lnTo>
                <a:lnTo>
                  <a:pt x="2181220" y="907963"/>
                </a:lnTo>
                <a:lnTo>
                  <a:pt x="2181915" y="907903"/>
                </a:lnTo>
                <a:lnTo>
                  <a:pt x="2183695" y="907748"/>
                </a:lnTo>
                <a:close/>
                <a:moveTo>
                  <a:pt x="1992244" y="906485"/>
                </a:moveTo>
                <a:lnTo>
                  <a:pt x="1991877" y="907310"/>
                </a:lnTo>
                <a:lnTo>
                  <a:pt x="1991790" y="907506"/>
                </a:lnTo>
                <a:lnTo>
                  <a:pt x="1991914" y="907554"/>
                </a:lnTo>
                <a:lnTo>
                  <a:pt x="1995382" y="908876"/>
                </a:lnTo>
                <a:close/>
                <a:moveTo>
                  <a:pt x="2194789" y="906368"/>
                </a:moveTo>
                <a:lnTo>
                  <a:pt x="2193880" y="906413"/>
                </a:lnTo>
                <a:lnTo>
                  <a:pt x="2190043" y="906602"/>
                </a:lnTo>
                <a:lnTo>
                  <a:pt x="2189736" y="907174"/>
                </a:lnTo>
                <a:lnTo>
                  <a:pt x="2189710" y="907224"/>
                </a:lnTo>
                <a:lnTo>
                  <a:pt x="2194668" y="906792"/>
                </a:lnTo>
                <a:close/>
                <a:moveTo>
                  <a:pt x="1003852" y="906044"/>
                </a:moveTo>
                <a:lnTo>
                  <a:pt x="1005406" y="911469"/>
                </a:lnTo>
                <a:lnTo>
                  <a:pt x="1005419" y="911857"/>
                </a:lnTo>
                <a:lnTo>
                  <a:pt x="1005447" y="912686"/>
                </a:lnTo>
                <a:lnTo>
                  <a:pt x="1005646" y="918623"/>
                </a:lnTo>
                <a:lnTo>
                  <a:pt x="1005874" y="918705"/>
                </a:lnTo>
                <a:lnTo>
                  <a:pt x="1009590" y="920043"/>
                </a:lnTo>
                <a:lnTo>
                  <a:pt x="1009659" y="908009"/>
                </a:lnTo>
                <a:close/>
                <a:moveTo>
                  <a:pt x="2205737" y="905828"/>
                </a:moveTo>
                <a:lnTo>
                  <a:pt x="2205719" y="905829"/>
                </a:lnTo>
                <a:lnTo>
                  <a:pt x="2205545" y="905837"/>
                </a:lnTo>
                <a:lnTo>
                  <a:pt x="2199353" y="906143"/>
                </a:lnTo>
                <a:lnTo>
                  <a:pt x="2199282" y="906390"/>
                </a:lnTo>
                <a:close/>
                <a:moveTo>
                  <a:pt x="1561901" y="905753"/>
                </a:moveTo>
                <a:lnTo>
                  <a:pt x="1561901" y="905851"/>
                </a:lnTo>
                <a:lnTo>
                  <a:pt x="1564588" y="908916"/>
                </a:lnTo>
                <a:lnTo>
                  <a:pt x="1564780" y="908242"/>
                </a:lnTo>
                <a:lnTo>
                  <a:pt x="1564828" y="908073"/>
                </a:lnTo>
                <a:lnTo>
                  <a:pt x="1565059" y="907261"/>
                </a:lnTo>
                <a:lnTo>
                  <a:pt x="1564730" y="907104"/>
                </a:lnTo>
                <a:close/>
                <a:moveTo>
                  <a:pt x="1905042" y="905421"/>
                </a:moveTo>
                <a:lnTo>
                  <a:pt x="1904979" y="905565"/>
                </a:lnTo>
                <a:lnTo>
                  <a:pt x="1904748" y="906093"/>
                </a:lnTo>
                <a:lnTo>
                  <a:pt x="1904236" y="907261"/>
                </a:lnTo>
                <a:lnTo>
                  <a:pt x="1912651" y="907239"/>
                </a:lnTo>
                <a:close/>
                <a:moveTo>
                  <a:pt x="1428176" y="905085"/>
                </a:moveTo>
                <a:lnTo>
                  <a:pt x="1436254" y="907283"/>
                </a:lnTo>
                <a:lnTo>
                  <a:pt x="1436341" y="906880"/>
                </a:lnTo>
                <a:lnTo>
                  <a:pt x="1436455" y="906345"/>
                </a:lnTo>
                <a:close/>
                <a:moveTo>
                  <a:pt x="1329122" y="904997"/>
                </a:moveTo>
                <a:lnTo>
                  <a:pt x="1328247" y="905046"/>
                </a:lnTo>
                <a:lnTo>
                  <a:pt x="1328770" y="905702"/>
                </a:lnTo>
                <a:lnTo>
                  <a:pt x="1329014" y="906007"/>
                </a:lnTo>
                <a:lnTo>
                  <a:pt x="1329019" y="906007"/>
                </a:lnTo>
                <a:lnTo>
                  <a:pt x="1329089" y="906003"/>
                </a:lnTo>
                <a:lnTo>
                  <a:pt x="1330002" y="905963"/>
                </a:lnTo>
                <a:close/>
                <a:moveTo>
                  <a:pt x="1303348" y="904767"/>
                </a:moveTo>
                <a:lnTo>
                  <a:pt x="1302022" y="905084"/>
                </a:lnTo>
                <a:lnTo>
                  <a:pt x="1302104" y="905378"/>
                </a:lnTo>
                <a:close/>
                <a:moveTo>
                  <a:pt x="1336419" y="904589"/>
                </a:moveTo>
                <a:lnTo>
                  <a:pt x="1334345" y="904705"/>
                </a:lnTo>
                <a:lnTo>
                  <a:pt x="1334839" y="905241"/>
                </a:lnTo>
                <a:lnTo>
                  <a:pt x="1335292" y="905731"/>
                </a:lnTo>
                <a:lnTo>
                  <a:pt x="1336469" y="905680"/>
                </a:lnTo>
                <a:lnTo>
                  <a:pt x="1336819" y="905665"/>
                </a:lnTo>
                <a:lnTo>
                  <a:pt x="1337502" y="905635"/>
                </a:lnTo>
                <a:close/>
                <a:moveTo>
                  <a:pt x="2351391" y="904461"/>
                </a:moveTo>
                <a:lnTo>
                  <a:pt x="2350084" y="906919"/>
                </a:lnTo>
                <a:cubicBezTo>
                  <a:pt x="2342363" y="922223"/>
                  <a:pt x="2334090" y="938080"/>
                  <a:pt x="2324437" y="955454"/>
                </a:cubicBezTo>
                <a:lnTo>
                  <a:pt x="2324437" y="956281"/>
                </a:lnTo>
                <a:lnTo>
                  <a:pt x="2312719" y="986186"/>
                </a:lnTo>
                <a:lnTo>
                  <a:pt x="2348359" y="920545"/>
                </a:lnTo>
                <a:lnTo>
                  <a:pt x="2346261" y="926499"/>
                </a:lnTo>
                <a:lnTo>
                  <a:pt x="2350044" y="917442"/>
                </a:lnTo>
                <a:lnTo>
                  <a:pt x="2350125" y="917041"/>
                </a:lnTo>
                <a:lnTo>
                  <a:pt x="2350838" y="913510"/>
                </a:lnTo>
                <a:lnTo>
                  <a:pt x="2350291" y="915063"/>
                </a:lnTo>
                <a:close/>
                <a:moveTo>
                  <a:pt x="2091830" y="904140"/>
                </a:moveTo>
                <a:lnTo>
                  <a:pt x="2091820" y="904192"/>
                </a:lnTo>
                <a:lnTo>
                  <a:pt x="2091810" y="904247"/>
                </a:lnTo>
                <a:lnTo>
                  <a:pt x="2092484" y="904861"/>
                </a:lnTo>
                <a:lnTo>
                  <a:pt x="2098049" y="909934"/>
                </a:lnTo>
                <a:lnTo>
                  <a:pt x="2098628" y="908794"/>
                </a:lnTo>
                <a:lnTo>
                  <a:pt x="2093564" y="905327"/>
                </a:lnTo>
                <a:close/>
                <a:moveTo>
                  <a:pt x="1345329" y="904090"/>
                </a:moveTo>
                <a:lnTo>
                  <a:pt x="1343084" y="904215"/>
                </a:lnTo>
                <a:lnTo>
                  <a:pt x="1343120" y="904249"/>
                </a:lnTo>
                <a:lnTo>
                  <a:pt x="1343485" y="904597"/>
                </a:lnTo>
                <a:lnTo>
                  <a:pt x="1344265" y="905338"/>
                </a:lnTo>
                <a:lnTo>
                  <a:pt x="1346688" y="905232"/>
                </a:lnTo>
                <a:close/>
                <a:moveTo>
                  <a:pt x="997941" y="904043"/>
                </a:moveTo>
                <a:lnTo>
                  <a:pt x="997700" y="904436"/>
                </a:lnTo>
                <a:lnTo>
                  <a:pt x="992403" y="908385"/>
                </a:lnTo>
                <a:lnTo>
                  <a:pt x="992100" y="908861"/>
                </a:lnTo>
                <a:lnTo>
                  <a:pt x="992055" y="908933"/>
                </a:lnTo>
                <a:lnTo>
                  <a:pt x="992805" y="911417"/>
                </a:lnTo>
                <a:lnTo>
                  <a:pt x="993682" y="914318"/>
                </a:lnTo>
                <a:lnTo>
                  <a:pt x="1002375" y="917446"/>
                </a:lnTo>
                <a:lnTo>
                  <a:pt x="1002373" y="917362"/>
                </a:lnTo>
                <a:lnTo>
                  <a:pt x="1002372" y="917260"/>
                </a:lnTo>
                <a:lnTo>
                  <a:pt x="999203" y="904470"/>
                </a:lnTo>
                <a:lnTo>
                  <a:pt x="998983" y="904396"/>
                </a:lnTo>
                <a:lnTo>
                  <a:pt x="998930" y="904378"/>
                </a:lnTo>
                <a:close/>
                <a:moveTo>
                  <a:pt x="951476" y="904019"/>
                </a:moveTo>
                <a:lnTo>
                  <a:pt x="947095" y="906505"/>
                </a:lnTo>
                <a:lnTo>
                  <a:pt x="935342" y="908600"/>
                </a:lnTo>
                <a:lnTo>
                  <a:pt x="934217" y="909041"/>
                </a:lnTo>
                <a:lnTo>
                  <a:pt x="936131" y="909767"/>
                </a:lnTo>
                <a:lnTo>
                  <a:pt x="938199" y="910550"/>
                </a:lnTo>
                <a:lnTo>
                  <a:pt x="938244" y="910567"/>
                </a:lnTo>
                <a:lnTo>
                  <a:pt x="938544" y="910522"/>
                </a:lnTo>
                <a:lnTo>
                  <a:pt x="939340" y="910400"/>
                </a:lnTo>
                <a:lnTo>
                  <a:pt x="940370" y="910013"/>
                </a:lnTo>
                <a:lnTo>
                  <a:pt x="952744" y="905362"/>
                </a:lnTo>
                <a:lnTo>
                  <a:pt x="952938" y="905286"/>
                </a:lnTo>
                <a:lnTo>
                  <a:pt x="953919" y="904898"/>
                </a:lnTo>
                <a:close/>
                <a:moveTo>
                  <a:pt x="1899137" y="904010"/>
                </a:moveTo>
                <a:lnTo>
                  <a:pt x="1899094" y="906317"/>
                </a:lnTo>
                <a:lnTo>
                  <a:pt x="1899627" y="906477"/>
                </a:lnTo>
                <a:lnTo>
                  <a:pt x="1900436" y="904637"/>
                </a:lnTo>
                <a:lnTo>
                  <a:pt x="1900562" y="904350"/>
                </a:lnTo>
                <a:close/>
                <a:moveTo>
                  <a:pt x="1764613" y="903933"/>
                </a:moveTo>
                <a:lnTo>
                  <a:pt x="1755326" y="930011"/>
                </a:lnTo>
                <a:lnTo>
                  <a:pt x="1766099" y="964332"/>
                </a:lnTo>
                <a:lnTo>
                  <a:pt x="1767962" y="959063"/>
                </a:lnTo>
                <a:lnTo>
                  <a:pt x="1769719" y="954093"/>
                </a:lnTo>
                <a:lnTo>
                  <a:pt x="1773275" y="944035"/>
                </a:lnTo>
                <a:lnTo>
                  <a:pt x="1764897" y="910089"/>
                </a:lnTo>
                <a:close/>
                <a:moveTo>
                  <a:pt x="1940201" y="903733"/>
                </a:moveTo>
                <a:lnTo>
                  <a:pt x="1939854" y="908298"/>
                </a:lnTo>
                <a:lnTo>
                  <a:pt x="1954352" y="910090"/>
                </a:lnTo>
                <a:lnTo>
                  <a:pt x="1957026" y="910673"/>
                </a:lnTo>
                <a:lnTo>
                  <a:pt x="1957538" y="909544"/>
                </a:lnTo>
                <a:lnTo>
                  <a:pt x="1957660" y="908044"/>
                </a:lnTo>
                <a:lnTo>
                  <a:pt x="1953663" y="906781"/>
                </a:lnTo>
                <a:lnTo>
                  <a:pt x="1945804" y="904850"/>
                </a:lnTo>
                <a:close/>
                <a:moveTo>
                  <a:pt x="1879901" y="903702"/>
                </a:moveTo>
                <a:lnTo>
                  <a:pt x="1877372" y="904046"/>
                </a:lnTo>
                <a:lnTo>
                  <a:pt x="1876620" y="904149"/>
                </a:lnTo>
                <a:lnTo>
                  <a:pt x="1876295" y="904193"/>
                </a:lnTo>
                <a:lnTo>
                  <a:pt x="1876285" y="904217"/>
                </a:lnTo>
                <a:lnTo>
                  <a:pt x="1876291" y="904537"/>
                </a:lnTo>
                <a:lnTo>
                  <a:pt x="1876293" y="904652"/>
                </a:lnTo>
                <a:lnTo>
                  <a:pt x="1881548" y="906228"/>
                </a:lnTo>
                <a:lnTo>
                  <a:pt x="1883775" y="907312"/>
                </a:lnTo>
                <a:lnTo>
                  <a:pt x="1890281" y="907296"/>
                </a:lnTo>
                <a:lnTo>
                  <a:pt x="1883203" y="904572"/>
                </a:lnTo>
                <a:close/>
                <a:moveTo>
                  <a:pt x="1355782" y="903504"/>
                </a:moveTo>
                <a:lnTo>
                  <a:pt x="1352586" y="903683"/>
                </a:lnTo>
                <a:lnTo>
                  <a:pt x="1352795" y="903797"/>
                </a:lnTo>
                <a:lnTo>
                  <a:pt x="1354777" y="904877"/>
                </a:lnTo>
                <a:lnTo>
                  <a:pt x="1358276" y="904724"/>
                </a:lnTo>
                <a:lnTo>
                  <a:pt x="1355929" y="903576"/>
                </a:lnTo>
                <a:close/>
                <a:moveTo>
                  <a:pt x="1468566" y="903394"/>
                </a:moveTo>
                <a:lnTo>
                  <a:pt x="1468541" y="903517"/>
                </a:lnTo>
                <a:lnTo>
                  <a:pt x="1468951" y="903649"/>
                </a:lnTo>
                <a:lnTo>
                  <a:pt x="1469576" y="903849"/>
                </a:lnTo>
                <a:lnTo>
                  <a:pt x="1469703" y="903889"/>
                </a:lnTo>
                <a:close/>
                <a:moveTo>
                  <a:pt x="1368469" y="902794"/>
                </a:moveTo>
                <a:lnTo>
                  <a:pt x="1365460" y="902962"/>
                </a:lnTo>
                <a:lnTo>
                  <a:pt x="1367053" y="903782"/>
                </a:lnTo>
                <a:lnTo>
                  <a:pt x="1368051" y="904295"/>
                </a:lnTo>
                <a:lnTo>
                  <a:pt x="1372441" y="904103"/>
                </a:lnTo>
                <a:lnTo>
                  <a:pt x="1379979" y="905529"/>
                </a:lnTo>
                <a:lnTo>
                  <a:pt x="1379812" y="905434"/>
                </a:lnTo>
                <a:lnTo>
                  <a:pt x="1379413" y="905206"/>
                </a:lnTo>
                <a:close/>
                <a:moveTo>
                  <a:pt x="1983666" y="902762"/>
                </a:moveTo>
                <a:lnTo>
                  <a:pt x="1983495" y="904344"/>
                </a:lnTo>
                <a:lnTo>
                  <a:pt x="1987459" y="905855"/>
                </a:lnTo>
                <a:lnTo>
                  <a:pt x="1987993" y="904656"/>
                </a:lnTo>
                <a:lnTo>
                  <a:pt x="1988127" y="904354"/>
                </a:lnTo>
                <a:close/>
                <a:moveTo>
                  <a:pt x="1934971" y="902690"/>
                </a:moveTo>
                <a:lnTo>
                  <a:pt x="1933213" y="906847"/>
                </a:lnTo>
                <a:lnTo>
                  <a:pt x="1934843" y="907248"/>
                </a:lnTo>
                <a:lnTo>
                  <a:pt x="1935307" y="907362"/>
                </a:lnTo>
                <a:lnTo>
                  <a:pt x="1935458" y="907399"/>
                </a:lnTo>
                <a:lnTo>
                  <a:pt x="1935528" y="906496"/>
                </a:lnTo>
                <a:lnTo>
                  <a:pt x="1935808" y="902857"/>
                </a:lnTo>
                <a:lnTo>
                  <a:pt x="1935627" y="902821"/>
                </a:lnTo>
                <a:lnTo>
                  <a:pt x="1935286" y="902753"/>
                </a:lnTo>
                <a:close/>
                <a:moveTo>
                  <a:pt x="843149" y="902236"/>
                </a:moveTo>
                <a:lnTo>
                  <a:pt x="857804" y="903928"/>
                </a:lnTo>
                <a:lnTo>
                  <a:pt x="866222" y="904133"/>
                </a:lnTo>
                <a:lnTo>
                  <a:pt x="867284" y="904159"/>
                </a:lnTo>
                <a:lnTo>
                  <a:pt x="867332" y="904158"/>
                </a:lnTo>
                <a:lnTo>
                  <a:pt x="867806" y="904155"/>
                </a:lnTo>
                <a:lnTo>
                  <a:pt x="868100" y="904154"/>
                </a:lnTo>
                <a:lnTo>
                  <a:pt x="867597" y="903954"/>
                </a:lnTo>
                <a:lnTo>
                  <a:pt x="867324" y="903845"/>
                </a:lnTo>
                <a:lnTo>
                  <a:pt x="867254" y="903817"/>
                </a:lnTo>
                <a:lnTo>
                  <a:pt x="865614" y="903710"/>
                </a:lnTo>
                <a:close/>
                <a:moveTo>
                  <a:pt x="1260939" y="902135"/>
                </a:moveTo>
                <a:lnTo>
                  <a:pt x="1240307" y="908508"/>
                </a:lnTo>
                <a:lnTo>
                  <a:pt x="1240140" y="908600"/>
                </a:lnTo>
                <a:lnTo>
                  <a:pt x="1237937" y="909821"/>
                </a:lnTo>
                <a:lnTo>
                  <a:pt x="1233455" y="912303"/>
                </a:lnTo>
                <a:lnTo>
                  <a:pt x="1242097" y="914651"/>
                </a:lnTo>
                <a:lnTo>
                  <a:pt x="1243239" y="914961"/>
                </a:lnTo>
                <a:lnTo>
                  <a:pt x="1243277" y="914972"/>
                </a:lnTo>
                <a:lnTo>
                  <a:pt x="1261941" y="910666"/>
                </a:lnTo>
                <a:lnTo>
                  <a:pt x="1262779" y="910472"/>
                </a:lnTo>
                <a:lnTo>
                  <a:pt x="1266731" y="903568"/>
                </a:lnTo>
                <a:close/>
                <a:moveTo>
                  <a:pt x="1891824" y="902077"/>
                </a:moveTo>
                <a:lnTo>
                  <a:pt x="1889523" y="902391"/>
                </a:lnTo>
                <a:lnTo>
                  <a:pt x="1888761" y="902495"/>
                </a:lnTo>
                <a:lnTo>
                  <a:pt x="1888078" y="902588"/>
                </a:lnTo>
                <a:lnTo>
                  <a:pt x="1890563" y="903495"/>
                </a:lnTo>
                <a:lnTo>
                  <a:pt x="1892400" y="904165"/>
                </a:lnTo>
                <a:lnTo>
                  <a:pt x="1892430" y="902556"/>
                </a:lnTo>
                <a:lnTo>
                  <a:pt x="1892436" y="902249"/>
                </a:lnTo>
                <a:lnTo>
                  <a:pt x="1892165" y="902173"/>
                </a:lnTo>
                <a:close/>
                <a:moveTo>
                  <a:pt x="1106579" y="901776"/>
                </a:moveTo>
                <a:lnTo>
                  <a:pt x="1131416" y="913330"/>
                </a:lnTo>
                <a:lnTo>
                  <a:pt x="1190659" y="940889"/>
                </a:lnTo>
                <a:lnTo>
                  <a:pt x="1191202" y="937719"/>
                </a:lnTo>
                <a:lnTo>
                  <a:pt x="1191683" y="934909"/>
                </a:lnTo>
                <a:lnTo>
                  <a:pt x="1192987" y="927295"/>
                </a:lnTo>
                <a:lnTo>
                  <a:pt x="1180666" y="923656"/>
                </a:lnTo>
                <a:lnTo>
                  <a:pt x="1127744" y="908027"/>
                </a:lnTo>
                <a:close/>
                <a:moveTo>
                  <a:pt x="1585892" y="901509"/>
                </a:moveTo>
                <a:lnTo>
                  <a:pt x="1585750" y="901947"/>
                </a:lnTo>
                <a:lnTo>
                  <a:pt x="1585315" y="903289"/>
                </a:lnTo>
                <a:lnTo>
                  <a:pt x="1582658" y="911482"/>
                </a:lnTo>
                <a:lnTo>
                  <a:pt x="1586766" y="913449"/>
                </a:lnTo>
                <a:lnTo>
                  <a:pt x="1587580" y="914037"/>
                </a:lnTo>
                <a:lnTo>
                  <a:pt x="1589111" y="915144"/>
                </a:lnTo>
                <a:lnTo>
                  <a:pt x="1589471" y="915404"/>
                </a:lnTo>
                <a:lnTo>
                  <a:pt x="1590036" y="913574"/>
                </a:lnTo>
                <a:lnTo>
                  <a:pt x="1592219" y="906510"/>
                </a:lnTo>
                <a:close/>
                <a:moveTo>
                  <a:pt x="1483650" y="901035"/>
                </a:moveTo>
                <a:lnTo>
                  <a:pt x="1483619" y="901146"/>
                </a:lnTo>
                <a:lnTo>
                  <a:pt x="1483588" y="901256"/>
                </a:lnTo>
                <a:lnTo>
                  <a:pt x="1483561" y="901350"/>
                </a:lnTo>
                <a:lnTo>
                  <a:pt x="1487575" y="902784"/>
                </a:lnTo>
                <a:close/>
                <a:moveTo>
                  <a:pt x="621070" y="900880"/>
                </a:moveTo>
                <a:lnTo>
                  <a:pt x="561852" y="959749"/>
                </a:lnTo>
                <a:lnTo>
                  <a:pt x="520589" y="1000769"/>
                </a:lnTo>
                <a:lnTo>
                  <a:pt x="502754" y="1018499"/>
                </a:lnTo>
                <a:lnTo>
                  <a:pt x="493880" y="1026008"/>
                </a:lnTo>
                <a:lnTo>
                  <a:pt x="341747" y="1154746"/>
                </a:lnTo>
                <a:lnTo>
                  <a:pt x="397310" y="1108395"/>
                </a:lnTo>
                <a:lnTo>
                  <a:pt x="498976" y="1023585"/>
                </a:lnTo>
                <a:lnTo>
                  <a:pt x="621181" y="901950"/>
                </a:lnTo>
                <a:lnTo>
                  <a:pt x="621169" y="901832"/>
                </a:lnTo>
                <a:lnTo>
                  <a:pt x="621093" y="901107"/>
                </a:lnTo>
                <a:close/>
                <a:moveTo>
                  <a:pt x="2114388" y="900775"/>
                </a:moveTo>
                <a:lnTo>
                  <a:pt x="2114318" y="901163"/>
                </a:lnTo>
                <a:lnTo>
                  <a:pt x="2114295" y="901292"/>
                </a:lnTo>
                <a:lnTo>
                  <a:pt x="2114224" y="901692"/>
                </a:lnTo>
                <a:lnTo>
                  <a:pt x="2117257" y="902961"/>
                </a:lnTo>
                <a:lnTo>
                  <a:pt x="2118243" y="903374"/>
                </a:lnTo>
                <a:close/>
                <a:moveTo>
                  <a:pt x="1994995" y="900307"/>
                </a:moveTo>
                <a:lnTo>
                  <a:pt x="1994887" y="900550"/>
                </a:lnTo>
                <a:lnTo>
                  <a:pt x="1994709" y="900949"/>
                </a:lnTo>
                <a:lnTo>
                  <a:pt x="1994520" y="901373"/>
                </a:lnTo>
                <a:lnTo>
                  <a:pt x="2000622" y="904112"/>
                </a:lnTo>
                <a:lnTo>
                  <a:pt x="2000760" y="903087"/>
                </a:lnTo>
                <a:lnTo>
                  <a:pt x="1999776" y="902612"/>
                </a:lnTo>
                <a:close/>
                <a:moveTo>
                  <a:pt x="1442104" y="900032"/>
                </a:moveTo>
                <a:lnTo>
                  <a:pt x="1441700" y="901948"/>
                </a:lnTo>
                <a:lnTo>
                  <a:pt x="1443147" y="902383"/>
                </a:lnTo>
                <a:lnTo>
                  <a:pt x="1451185" y="903365"/>
                </a:lnTo>
                <a:lnTo>
                  <a:pt x="1451222" y="903190"/>
                </a:lnTo>
                <a:lnTo>
                  <a:pt x="1451288" y="902874"/>
                </a:lnTo>
                <a:lnTo>
                  <a:pt x="1443935" y="900506"/>
                </a:lnTo>
                <a:lnTo>
                  <a:pt x="1442794" y="900138"/>
                </a:lnTo>
                <a:close/>
                <a:moveTo>
                  <a:pt x="1393097" y="899889"/>
                </a:moveTo>
                <a:lnTo>
                  <a:pt x="1394794" y="900768"/>
                </a:lnTo>
                <a:lnTo>
                  <a:pt x="1394899" y="900823"/>
                </a:lnTo>
                <a:lnTo>
                  <a:pt x="1394923" y="900835"/>
                </a:lnTo>
                <a:lnTo>
                  <a:pt x="1402923" y="902287"/>
                </a:lnTo>
                <a:lnTo>
                  <a:pt x="1402860" y="902257"/>
                </a:lnTo>
                <a:lnTo>
                  <a:pt x="1399772" y="900762"/>
                </a:lnTo>
                <a:lnTo>
                  <a:pt x="1399405" y="900706"/>
                </a:lnTo>
                <a:lnTo>
                  <a:pt x="1398381" y="900550"/>
                </a:lnTo>
                <a:lnTo>
                  <a:pt x="1395148" y="900146"/>
                </a:lnTo>
                <a:close/>
                <a:moveTo>
                  <a:pt x="2201193" y="899748"/>
                </a:moveTo>
                <a:lnTo>
                  <a:pt x="2200983" y="900478"/>
                </a:lnTo>
                <a:lnTo>
                  <a:pt x="2213163" y="899885"/>
                </a:lnTo>
                <a:lnTo>
                  <a:pt x="2213461" y="899748"/>
                </a:lnTo>
                <a:close/>
                <a:moveTo>
                  <a:pt x="2193714" y="899748"/>
                </a:moveTo>
                <a:lnTo>
                  <a:pt x="2193118" y="900861"/>
                </a:lnTo>
                <a:lnTo>
                  <a:pt x="2196407" y="900701"/>
                </a:lnTo>
                <a:lnTo>
                  <a:pt x="2196558" y="900173"/>
                </a:lnTo>
                <a:lnTo>
                  <a:pt x="2196588" y="900067"/>
                </a:lnTo>
                <a:lnTo>
                  <a:pt x="2196680" y="899748"/>
                </a:lnTo>
                <a:close/>
                <a:moveTo>
                  <a:pt x="2182266" y="899748"/>
                </a:moveTo>
                <a:lnTo>
                  <a:pt x="2182199" y="900128"/>
                </a:lnTo>
                <a:lnTo>
                  <a:pt x="2182127" y="900537"/>
                </a:lnTo>
                <a:lnTo>
                  <a:pt x="2182053" y="900954"/>
                </a:lnTo>
                <a:lnTo>
                  <a:pt x="2181934" y="901405"/>
                </a:lnTo>
                <a:lnTo>
                  <a:pt x="2183549" y="901326"/>
                </a:lnTo>
                <a:lnTo>
                  <a:pt x="2187228" y="901147"/>
                </a:lnTo>
                <a:lnTo>
                  <a:pt x="2187530" y="900585"/>
                </a:lnTo>
                <a:lnTo>
                  <a:pt x="2187978" y="899748"/>
                </a:lnTo>
                <a:close/>
                <a:moveTo>
                  <a:pt x="1919109" y="899747"/>
                </a:moveTo>
                <a:lnTo>
                  <a:pt x="1918937" y="903339"/>
                </a:lnTo>
                <a:lnTo>
                  <a:pt x="1919468" y="903470"/>
                </a:lnTo>
                <a:lnTo>
                  <a:pt x="1928768" y="905755"/>
                </a:lnTo>
                <a:lnTo>
                  <a:pt x="1930450" y="901788"/>
                </a:lnTo>
                <a:lnTo>
                  <a:pt x="1921126" y="899929"/>
                </a:lnTo>
                <a:close/>
                <a:moveTo>
                  <a:pt x="1878214" y="899655"/>
                </a:moveTo>
                <a:lnTo>
                  <a:pt x="1878205" y="899676"/>
                </a:lnTo>
                <a:lnTo>
                  <a:pt x="1878297" y="899668"/>
                </a:lnTo>
                <a:close/>
                <a:moveTo>
                  <a:pt x="1513385" y="899465"/>
                </a:moveTo>
                <a:lnTo>
                  <a:pt x="1513368" y="899530"/>
                </a:lnTo>
                <a:lnTo>
                  <a:pt x="1513334" y="899662"/>
                </a:lnTo>
                <a:lnTo>
                  <a:pt x="1513175" y="900271"/>
                </a:lnTo>
                <a:lnTo>
                  <a:pt x="1515395" y="900965"/>
                </a:lnTo>
                <a:lnTo>
                  <a:pt x="1517910" y="901750"/>
                </a:lnTo>
                <a:lnTo>
                  <a:pt x="1518064" y="901798"/>
                </a:lnTo>
                <a:close/>
                <a:moveTo>
                  <a:pt x="1037960" y="899271"/>
                </a:moveTo>
                <a:lnTo>
                  <a:pt x="1037851" y="905302"/>
                </a:lnTo>
                <a:lnTo>
                  <a:pt x="1036831" y="909591"/>
                </a:lnTo>
                <a:lnTo>
                  <a:pt x="1036408" y="911372"/>
                </a:lnTo>
                <a:lnTo>
                  <a:pt x="1036723" y="911480"/>
                </a:lnTo>
                <a:lnTo>
                  <a:pt x="1037182" y="911636"/>
                </a:lnTo>
                <a:lnTo>
                  <a:pt x="1038871" y="905428"/>
                </a:lnTo>
                <a:lnTo>
                  <a:pt x="1038939" y="905179"/>
                </a:lnTo>
                <a:lnTo>
                  <a:pt x="1038947" y="905098"/>
                </a:lnTo>
                <a:lnTo>
                  <a:pt x="1039465" y="899750"/>
                </a:lnTo>
                <a:lnTo>
                  <a:pt x="1039332" y="899708"/>
                </a:lnTo>
                <a:close/>
                <a:moveTo>
                  <a:pt x="1850297" y="899230"/>
                </a:moveTo>
                <a:lnTo>
                  <a:pt x="1847172" y="906150"/>
                </a:lnTo>
                <a:lnTo>
                  <a:pt x="1846673" y="907254"/>
                </a:lnTo>
                <a:lnTo>
                  <a:pt x="1846404" y="907850"/>
                </a:lnTo>
                <a:lnTo>
                  <a:pt x="1846018" y="908925"/>
                </a:lnTo>
                <a:lnTo>
                  <a:pt x="1846334" y="909351"/>
                </a:lnTo>
                <a:lnTo>
                  <a:pt x="1846538" y="909626"/>
                </a:lnTo>
                <a:lnTo>
                  <a:pt x="1848196" y="911866"/>
                </a:lnTo>
                <a:lnTo>
                  <a:pt x="1848630" y="911127"/>
                </a:lnTo>
                <a:lnTo>
                  <a:pt x="1850638" y="907706"/>
                </a:lnTo>
                <a:lnTo>
                  <a:pt x="1850760" y="907499"/>
                </a:lnTo>
                <a:lnTo>
                  <a:pt x="1850491" y="902689"/>
                </a:lnTo>
                <a:close/>
                <a:moveTo>
                  <a:pt x="1912985" y="899195"/>
                </a:moveTo>
                <a:lnTo>
                  <a:pt x="1907440" y="899950"/>
                </a:lnTo>
                <a:lnTo>
                  <a:pt x="1907342" y="900174"/>
                </a:lnTo>
                <a:lnTo>
                  <a:pt x="1907292" y="900288"/>
                </a:lnTo>
                <a:lnTo>
                  <a:pt x="1907222" y="900447"/>
                </a:lnTo>
                <a:lnTo>
                  <a:pt x="1913580" y="902016"/>
                </a:lnTo>
                <a:lnTo>
                  <a:pt x="1913712" y="899260"/>
                </a:lnTo>
                <a:close/>
                <a:moveTo>
                  <a:pt x="2165221" y="898921"/>
                </a:moveTo>
                <a:lnTo>
                  <a:pt x="2164128" y="901228"/>
                </a:lnTo>
                <a:lnTo>
                  <a:pt x="2164013" y="901471"/>
                </a:lnTo>
                <a:lnTo>
                  <a:pt x="2163622" y="902296"/>
                </a:lnTo>
                <a:lnTo>
                  <a:pt x="2175677" y="901709"/>
                </a:lnTo>
                <a:lnTo>
                  <a:pt x="2176057" y="899748"/>
                </a:lnTo>
                <a:lnTo>
                  <a:pt x="2175243" y="899748"/>
                </a:lnTo>
                <a:lnTo>
                  <a:pt x="2166719" y="898921"/>
                </a:lnTo>
                <a:close/>
                <a:moveTo>
                  <a:pt x="1600412" y="898680"/>
                </a:moveTo>
                <a:lnTo>
                  <a:pt x="1598203" y="905851"/>
                </a:lnTo>
                <a:lnTo>
                  <a:pt x="1612261" y="916998"/>
                </a:lnTo>
                <a:lnTo>
                  <a:pt x="1614853" y="919054"/>
                </a:lnTo>
                <a:lnTo>
                  <a:pt x="1616787" y="912704"/>
                </a:lnTo>
                <a:lnTo>
                  <a:pt x="1616714" y="912604"/>
                </a:lnTo>
                <a:lnTo>
                  <a:pt x="1616570" y="912405"/>
                </a:lnTo>
                <a:lnTo>
                  <a:pt x="1615527" y="911519"/>
                </a:lnTo>
                <a:lnTo>
                  <a:pt x="1612275" y="908757"/>
                </a:lnTo>
                <a:close/>
                <a:moveTo>
                  <a:pt x="2110496" y="898152"/>
                </a:moveTo>
                <a:lnTo>
                  <a:pt x="2110244" y="898647"/>
                </a:lnTo>
                <a:lnTo>
                  <a:pt x="2109920" y="899285"/>
                </a:lnTo>
                <a:lnTo>
                  <a:pt x="2109667" y="899785"/>
                </a:lnTo>
                <a:lnTo>
                  <a:pt x="2110075" y="899956"/>
                </a:lnTo>
                <a:lnTo>
                  <a:pt x="2110287" y="900045"/>
                </a:lnTo>
                <a:lnTo>
                  <a:pt x="2110287" y="900043"/>
                </a:lnTo>
                <a:lnTo>
                  <a:pt x="2110295" y="899998"/>
                </a:lnTo>
                <a:lnTo>
                  <a:pt x="2110612" y="898230"/>
                </a:lnTo>
                <a:lnTo>
                  <a:pt x="2110605" y="898225"/>
                </a:lnTo>
                <a:close/>
                <a:moveTo>
                  <a:pt x="1626392" y="898048"/>
                </a:moveTo>
                <a:lnTo>
                  <a:pt x="1624765" y="902541"/>
                </a:lnTo>
                <a:lnTo>
                  <a:pt x="1630367" y="910443"/>
                </a:lnTo>
                <a:lnTo>
                  <a:pt x="1640927" y="925336"/>
                </a:lnTo>
                <a:lnTo>
                  <a:pt x="1641722" y="923220"/>
                </a:lnTo>
                <a:lnTo>
                  <a:pt x="1630457" y="902368"/>
                </a:lnTo>
                <a:close/>
                <a:moveTo>
                  <a:pt x="2070783" y="897912"/>
                </a:moveTo>
                <a:lnTo>
                  <a:pt x="2068318" y="911659"/>
                </a:lnTo>
                <a:lnTo>
                  <a:pt x="2069277" y="909389"/>
                </a:lnTo>
                <a:lnTo>
                  <a:pt x="2070701" y="906018"/>
                </a:lnTo>
                <a:lnTo>
                  <a:pt x="2072978" y="901673"/>
                </a:lnTo>
                <a:close/>
                <a:moveTo>
                  <a:pt x="1455981" y="897911"/>
                </a:moveTo>
                <a:lnTo>
                  <a:pt x="1455674" y="899400"/>
                </a:lnTo>
                <a:lnTo>
                  <a:pt x="1457713" y="900052"/>
                </a:lnTo>
                <a:lnTo>
                  <a:pt x="1464285" y="902156"/>
                </a:lnTo>
                <a:lnTo>
                  <a:pt x="1464403" y="901580"/>
                </a:lnTo>
                <a:close/>
                <a:moveTo>
                  <a:pt x="1428132" y="897868"/>
                </a:moveTo>
                <a:lnTo>
                  <a:pt x="1435879" y="900198"/>
                </a:lnTo>
                <a:lnTo>
                  <a:pt x="1437655" y="900732"/>
                </a:lnTo>
                <a:lnTo>
                  <a:pt x="1437732" y="900374"/>
                </a:lnTo>
                <a:lnTo>
                  <a:pt x="1437943" y="899387"/>
                </a:lnTo>
                <a:close/>
                <a:moveTo>
                  <a:pt x="1066641" y="897813"/>
                </a:moveTo>
                <a:lnTo>
                  <a:pt x="1066527" y="898174"/>
                </a:lnTo>
                <a:lnTo>
                  <a:pt x="1066380" y="898636"/>
                </a:lnTo>
                <a:lnTo>
                  <a:pt x="1073925" y="902147"/>
                </a:lnTo>
                <a:lnTo>
                  <a:pt x="1079271" y="904634"/>
                </a:lnTo>
                <a:lnTo>
                  <a:pt x="1098659" y="913656"/>
                </a:lnTo>
                <a:lnTo>
                  <a:pt x="1103418" y="915169"/>
                </a:lnTo>
                <a:lnTo>
                  <a:pt x="1105104" y="915705"/>
                </a:lnTo>
                <a:lnTo>
                  <a:pt x="1099021" y="912875"/>
                </a:lnTo>
                <a:close/>
                <a:moveTo>
                  <a:pt x="1968209" y="897248"/>
                </a:moveTo>
                <a:lnTo>
                  <a:pt x="1967734" y="898296"/>
                </a:lnTo>
                <a:lnTo>
                  <a:pt x="1967719" y="898330"/>
                </a:lnTo>
                <a:lnTo>
                  <a:pt x="1979510" y="902825"/>
                </a:lnTo>
                <a:lnTo>
                  <a:pt x="1979583" y="902151"/>
                </a:lnTo>
                <a:lnTo>
                  <a:pt x="1979670" y="901337"/>
                </a:lnTo>
                <a:close/>
                <a:moveTo>
                  <a:pt x="1030347" y="896851"/>
                </a:moveTo>
                <a:lnTo>
                  <a:pt x="1030319" y="909302"/>
                </a:lnTo>
                <a:lnTo>
                  <a:pt x="1031378" y="909662"/>
                </a:lnTo>
                <a:lnTo>
                  <a:pt x="1031720" y="909778"/>
                </a:lnTo>
                <a:lnTo>
                  <a:pt x="1032343" y="909990"/>
                </a:lnTo>
                <a:lnTo>
                  <a:pt x="1033262" y="897778"/>
                </a:lnTo>
                <a:close/>
                <a:moveTo>
                  <a:pt x="1239158" y="896743"/>
                </a:moveTo>
                <a:lnTo>
                  <a:pt x="1224445" y="904638"/>
                </a:lnTo>
                <a:lnTo>
                  <a:pt x="1220872" y="908883"/>
                </a:lnTo>
                <a:lnTo>
                  <a:pt x="1226783" y="910490"/>
                </a:lnTo>
                <a:lnTo>
                  <a:pt x="1236643" y="904979"/>
                </a:lnTo>
                <a:lnTo>
                  <a:pt x="1252433" y="900029"/>
                </a:lnTo>
                <a:close/>
                <a:moveTo>
                  <a:pt x="1300647" y="896438"/>
                </a:moveTo>
                <a:lnTo>
                  <a:pt x="1300174" y="896832"/>
                </a:lnTo>
                <a:lnTo>
                  <a:pt x="1300075" y="896915"/>
                </a:lnTo>
                <a:lnTo>
                  <a:pt x="1299804" y="897141"/>
                </a:lnTo>
                <a:lnTo>
                  <a:pt x="1299921" y="897560"/>
                </a:lnTo>
                <a:lnTo>
                  <a:pt x="1300832" y="897063"/>
                </a:lnTo>
                <a:close/>
                <a:moveTo>
                  <a:pt x="2105055" y="896003"/>
                </a:moveTo>
                <a:lnTo>
                  <a:pt x="2105102" y="896046"/>
                </a:lnTo>
                <a:lnTo>
                  <a:pt x="2105109" y="896033"/>
                </a:lnTo>
                <a:lnTo>
                  <a:pt x="2105115" y="896023"/>
                </a:lnTo>
                <a:close/>
                <a:moveTo>
                  <a:pt x="1363096" y="895893"/>
                </a:moveTo>
                <a:lnTo>
                  <a:pt x="1362112" y="896106"/>
                </a:lnTo>
                <a:lnTo>
                  <a:pt x="1363934" y="896506"/>
                </a:lnTo>
                <a:lnTo>
                  <a:pt x="1364144" y="896491"/>
                </a:lnTo>
                <a:lnTo>
                  <a:pt x="1363844" y="896320"/>
                </a:lnTo>
                <a:close/>
                <a:moveTo>
                  <a:pt x="1533220" y="895892"/>
                </a:moveTo>
                <a:lnTo>
                  <a:pt x="1533294" y="895976"/>
                </a:lnTo>
                <a:lnTo>
                  <a:pt x="1534112" y="896908"/>
                </a:lnTo>
                <a:lnTo>
                  <a:pt x="1533936" y="896646"/>
                </a:lnTo>
                <a:lnTo>
                  <a:pt x="1533729" y="896338"/>
                </a:lnTo>
                <a:close/>
                <a:moveTo>
                  <a:pt x="1940811" y="895709"/>
                </a:moveTo>
                <a:lnTo>
                  <a:pt x="1940783" y="896076"/>
                </a:lnTo>
                <a:lnTo>
                  <a:pt x="1940748" y="896531"/>
                </a:lnTo>
                <a:lnTo>
                  <a:pt x="1954489" y="898368"/>
                </a:lnTo>
                <a:lnTo>
                  <a:pt x="1958356" y="899488"/>
                </a:lnTo>
                <a:lnTo>
                  <a:pt x="1958359" y="899449"/>
                </a:lnTo>
                <a:lnTo>
                  <a:pt x="1956972" y="898920"/>
                </a:lnTo>
                <a:lnTo>
                  <a:pt x="1949388" y="896990"/>
                </a:lnTo>
                <a:close/>
                <a:moveTo>
                  <a:pt x="1899293" y="895610"/>
                </a:moveTo>
                <a:lnTo>
                  <a:pt x="1899251" y="897883"/>
                </a:lnTo>
                <a:lnTo>
                  <a:pt x="1903570" y="897515"/>
                </a:lnTo>
                <a:lnTo>
                  <a:pt x="1904009" y="896517"/>
                </a:lnTo>
                <a:lnTo>
                  <a:pt x="1900163" y="895750"/>
                </a:lnTo>
                <a:close/>
                <a:moveTo>
                  <a:pt x="2025065" y="895414"/>
                </a:moveTo>
                <a:lnTo>
                  <a:pt x="2021308" y="904133"/>
                </a:lnTo>
                <a:lnTo>
                  <a:pt x="2017629" y="912672"/>
                </a:lnTo>
                <a:lnTo>
                  <a:pt x="2021090" y="916392"/>
                </a:lnTo>
                <a:close/>
                <a:moveTo>
                  <a:pt x="1984478" y="895237"/>
                </a:moveTo>
                <a:lnTo>
                  <a:pt x="1984356" y="896366"/>
                </a:lnTo>
                <a:lnTo>
                  <a:pt x="1984332" y="896591"/>
                </a:lnTo>
                <a:lnTo>
                  <a:pt x="1984310" y="896791"/>
                </a:lnTo>
                <a:lnTo>
                  <a:pt x="1990299" y="899478"/>
                </a:lnTo>
                <a:lnTo>
                  <a:pt x="1990825" y="898297"/>
                </a:lnTo>
                <a:lnTo>
                  <a:pt x="1988133" y="897000"/>
                </a:lnTo>
                <a:close/>
                <a:moveTo>
                  <a:pt x="1470372" y="895115"/>
                </a:moveTo>
                <a:lnTo>
                  <a:pt x="1469970" y="896495"/>
                </a:lnTo>
                <a:lnTo>
                  <a:pt x="1479357" y="899848"/>
                </a:lnTo>
                <a:lnTo>
                  <a:pt x="1479404" y="899684"/>
                </a:lnTo>
                <a:lnTo>
                  <a:pt x="1479541" y="899203"/>
                </a:lnTo>
                <a:close/>
                <a:moveTo>
                  <a:pt x="1302618" y="894793"/>
                </a:moveTo>
                <a:lnTo>
                  <a:pt x="1300765" y="896339"/>
                </a:lnTo>
                <a:lnTo>
                  <a:pt x="1300848" y="896520"/>
                </a:lnTo>
                <a:lnTo>
                  <a:pt x="1300934" y="896709"/>
                </a:lnTo>
                <a:lnTo>
                  <a:pt x="1301043" y="896948"/>
                </a:lnTo>
                <a:lnTo>
                  <a:pt x="1303117" y="895816"/>
                </a:lnTo>
                <a:lnTo>
                  <a:pt x="1303140" y="895804"/>
                </a:lnTo>
                <a:close/>
                <a:moveTo>
                  <a:pt x="970607" y="894791"/>
                </a:moveTo>
                <a:lnTo>
                  <a:pt x="961352" y="898415"/>
                </a:lnTo>
                <a:lnTo>
                  <a:pt x="956750" y="901027"/>
                </a:lnTo>
                <a:lnTo>
                  <a:pt x="958231" y="901560"/>
                </a:lnTo>
                <a:lnTo>
                  <a:pt x="959622" y="902060"/>
                </a:lnTo>
                <a:lnTo>
                  <a:pt x="960397" y="902339"/>
                </a:lnTo>
                <a:lnTo>
                  <a:pt x="969727" y="898654"/>
                </a:lnTo>
                <a:lnTo>
                  <a:pt x="972319" y="897630"/>
                </a:lnTo>
                <a:lnTo>
                  <a:pt x="972743" y="896300"/>
                </a:lnTo>
                <a:lnTo>
                  <a:pt x="972993" y="895599"/>
                </a:lnTo>
                <a:lnTo>
                  <a:pt x="971516" y="895099"/>
                </a:lnTo>
                <a:lnTo>
                  <a:pt x="971137" y="894970"/>
                </a:lnTo>
                <a:close/>
                <a:moveTo>
                  <a:pt x="1887869" y="894632"/>
                </a:moveTo>
                <a:lnTo>
                  <a:pt x="1883865" y="895448"/>
                </a:lnTo>
                <a:lnTo>
                  <a:pt x="1890788" y="896300"/>
                </a:lnTo>
                <a:lnTo>
                  <a:pt x="1892541" y="896756"/>
                </a:lnTo>
                <a:lnTo>
                  <a:pt x="1892577" y="894884"/>
                </a:lnTo>
                <a:lnTo>
                  <a:pt x="1892120" y="894859"/>
                </a:lnTo>
                <a:lnTo>
                  <a:pt x="1891603" y="894832"/>
                </a:lnTo>
                <a:close/>
                <a:moveTo>
                  <a:pt x="1325961" y="894496"/>
                </a:moveTo>
                <a:lnTo>
                  <a:pt x="1325884" y="894525"/>
                </a:lnTo>
                <a:lnTo>
                  <a:pt x="1325547" y="894651"/>
                </a:lnTo>
                <a:lnTo>
                  <a:pt x="1325190" y="894785"/>
                </a:lnTo>
                <a:lnTo>
                  <a:pt x="1325689" y="895326"/>
                </a:lnTo>
                <a:lnTo>
                  <a:pt x="1325899" y="895553"/>
                </a:lnTo>
                <a:lnTo>
                  <a:pt x="1325984" y="895546"/>
                </a:lnTo>
                <a:lnTo>
                  <a:pt x="1326246" y="895523"/>
                </a:lnTo>
                <a:lnTo>
                  <a:pt x="1326963" y="895463"/>
                </a:lnTo>
                <a:close/>
                <a:moveTo>
                  <a:pt x="2139943" y="894463"/>
                </a:moveTo>
                <a:lnTo>
                  <a:pt x="2139866" y="894619"/>
                </a:lnTo>
                <a:lnTo>
                  <a:pt x="2139799" y="894756"/>
                </a:lnTo>
                <a:lnTo>
                  <a:pt x="2139140" y="896096"/>
                </a:lnTo>
                <a:lnTo>
                  <a:pt x="2147943" y="900576"/>
                </a:lnTo>
                <a:lnTo>
                  <a:pt x="2153842" y="902002"/>
                </a:lnTo>
                <a:lnTo>
                  <a:pt x="2154759" y="897998"/>
                </a:lnTo>
                <a:lnTo>
                  <a:pt x="2154710" y="897986"/>
                </a:lnTo>
                <a:lnTo>
                  <a:pt x="2153514" y="897706"/>
                </a:lnTo>
                <a:lnTo>
                  <a:pt x="2153041" y="897595"/>
                </a:lnTo>
                <a:lnTo>
                  <a:pt x="2152492" y="897542"/>
                </a:lnTo>
                <a:close/>
                <a:moveTo>
                  <a:pt x="1067738" y="894368"/>
                </a:moveTo>
                <a:lnTo>
                  <a:pt x="1067687" y="894530"/>
                </a:lnTo>
                <a:lnTo>
                  <a:pt x="1067612" y="894763"/>
                </a:lnTo>
                <a:lnTo>
                  <a:pt x="1128797" y="923239"/>
                </a:lnTo>
                <a:lnTo>
                  <a:pt x="1132863" y="924532"/>
                </a:lnTo>
                <a:lnTo>
                  <a:pt x="1133195" y="924637"/>
                </a:lnTo>
                <a:lnTo>
                  <a:pt x="1104400" y="911322"/>
                </a:lnTo>
                <a:close/>
                <a:moveTo>
                  <a:pt x="1022327" y="894301"/>
                </a:moveTo>
                <a:lnTo>
                  <a:pt x="1022308" y="903096"/>
                </a:lnTo>
                <a:lnTo>
                  <a:pt x="1022301" y="906576"/>
                </a:lnTo>
                <a:lnTo>
                  <a:pt x="1025259" y="907581"/>
                </a:lnTo>
                <a:lnTo>
                  <a:pt x="1025612" y="901070"/>
                </a:lnTo>
                <a:lnTo>
                  <a:pt x="1025917" y="895443"/>
                </a:lnTo>
                <a:lnTo>
                  <a:pt x="1022653" y="894405"/>
                </a:lnTo>
                <a:lnTo>
                  <a:pt x="1022343" y="894306"/>
                </a:lnTo>
                <a:close/>
                <a:moveTo>
                  <a:pt x="1573873" y="894054"/>
                </a:moveTo>
                <a:lnTo>
                  <a:pt x="1570311" y="904552"/>
                </a:lnTo>
                <a:lnTo>
                  <a:pt x="1572066" y="906410"/>
                </a:lnTo>
                <a:lnTo>
                  <a:pt x="1574895" y="907765"/>
                </a:lnTo>
                <a:lnTo>
                  <a:pt x="1578632" y="909554"/>
                </a:lnTo>
                <a:lnTo>
                  <a:pt x="1582192" y="898584"/>
                </a:lnTo>
                <a:lnTo>
                  <a:pt x="1581440" y="897990"/>
                </a:lnTo>
                <a:close/>
                <a:moveTo>
                  <a:pt x="1515020" y="893998"/>
                </a:moveTo>
                <a:lnTo>
                  <a:pt x="1514975" y="894132"/>
                </a:lnTo>
                <a:lnTo>
                  <a:pt x="1517448" y="895349"/>
                </a:lnTo>
                <a:close/>
                <a:moveTo>
                  <a:pt x="1227394" y="893831"/>
                </a:moveTo>
                <a:lnTo>
                  <a:pt x="1225156" y="895246"/>
                </a:lnTo>
                <a:lnTo>
                  <a:pt x="1218610" y="904305"/>
                </a:lnTo>
                <a:lnTo>
                  <a:pt x="1218666" y="904261"/>
                </a:lnTo>
                <a:lnTo>
                  <a:pt x="1219612" y="903528"/>
                </a:lnTo>
                <a:lnTo>
                  <a:pt x="1230983" y="894720"/>
                </a:lnTo>
                <a:close/>
                <a:moveTo>
                  <a:pt x="1007357" y="893785"/>
                </a:moveTo>
                <a:lnTo>
                  <a:pt x="1006526" y="895198"/>
                </a:lnTo>
                <a:lnTo>
                  <a:pt x="1001787" y="898834"/>
                </a:lnTo>
                <a:lnTo>
                  <a:pt x="1002030" y="899682"/>
                </a:lnTo>
                <a:lnTo>
                  <a:pt x="1006254" y="901119"/>
                </a:lnTo>
                <a:lnTo>
                  <a:pt x="1009150" y="902103"/>
                </a:lnTo>
                <a:close/>
                <a:moveTo>
                  <a:pt x="1443436" y="893720"/>
                </a:moveTo>
                <a:lnTo>
                  <a:pt x="1443087" y="895372"/>
                </a:lnTo>
                <a:lnTo>
                  <a:pt x="1444660" y="895876"/>
                </a:lnTo>
                <a:lnTo>
                  <a:pt x="1445347" y="896095"/>
                </a:lnTo>
                <a:lnTo>
                  <a:pt x="1446518" y="896300"/>
                </a:lnTo>
                <a:lnTo>
                  <a:pt x="1452239" y="898301"/>
                </a:lnTo>
                <a:lnTo>
                  <a:pt x="1452247" y="898303"/>
                </a:lnTo>
                <a:lnTo>
                  <a:pt x="1452635" y="896453"/>
                </a:lnTo>
                <a:lnTo>
                  <a:pt x="1448173" y="894509"/>
                </a:lnTo>
                <a:close/>
                <a:moveTo>
                  <a:pt x="2084897" y="893502"/>
                </a:moveTo>
                <a:lnTo>
                  <a:pt x="2087209" y="895115"/>
                </a:lnTo>
                <a:lnTo>
                  <a:pt x="2088374" y="895927"/>
                </a:lnTo>
                <a:lnTo>
                  <a:pt x="2088479" y="895356"/>
                </a:lnTo>
                <a:lnTo>
                  <a:pt x="2088273" y="895056"/>
                </a:lnTo>
                <a:lnTo>
                  <a:pt x="2088177" y="894917"/>
                </a:lnTo>
                <a:lnTo>
                  <a:pt x="2085480" y="893818"/>
                </a:lnTo>
                <a:close/>
                <a:moveTo>
                  <a:pt x="1500804" y="893272"/>
                </a:moveTo>
                <a:lnTo>
                  <a:pt x="1500583" y="894089"/>
                </a:lnTo>
                <a:lnTo>
                  <a:pt x="1501176" y="894382"/>
                </a:lnTo>
                <a:lnTo>
                  <a:pt x="1503584" y="895572"/>
                </a:lnTo>
                <a:lnTo>
                  <a:pt x="1509334" y="898413"/>
                </a:lnTo>
                <a:lnTo>
                  <a:pt x="1509392" y="898192"/>
                </a:lnTo>
                <a:lnTo>
                  <a:pt x="1509449" y="897977"/>
                </a:lnTo>
                <a:lnTo>
                  <a:pt x="1509560" y="897558"/>
                </a:lnTo>
                <a:lnTo>
                  <a:pt x="1503771" y="894672"/>
                </a:lnTo>
                <a:lnTo>
                  <a:pt x="1501076" y="893401"/>
                </a:lnTo>
                <a:close/>
                <a:moveTo>
                  <a:pt x="1642484" y="893253"/>
                </a:moveTo>
                <a:lnTo>
                  <a:pt x="1642868" y="900023"/>
                </a:lnTo>
                <a:lnTo>
                  <a:pt x="1646172" y="911368"/>
                </a:lnTo>
                <a:lnTo>
                  <a:pt x="1646274" y="911097"/>
                </a:lnTo>
                <a:lnTo>
                  <a:pt x="1646558" y="910339"/>
                </a:lnTo>
                <a:lnTo>
                  <a:pt x="1646665" y="910054"/>
                </a:lnTo>
                <a:lnTo>
                  <a:pt x="1643588" y="897689"/>
                </a:lnTo>
                <a:close/>
                <a:moveTo>
                  <a:pt x="2203179" y="892845"/>
                </a:moveTo>
                <a:lnTo>
                  <a:pt x="2202758" y="894309"/>
                </a:lnTo>
                <a:lnTo>
                  <a:pt x="2202634" y="894740"/>
                </a:lnTo>
                <a:lnTo>
                  <a:pt x="2202581" y="894922"/>
                </a:lnTo>
                <a:lnTo>
                  <a:pt x="2214680" y="894922"/>
                </a:lnTo>
                <a:lnTo>
                  <a:pt x="2218353" y="893716"/>
                </a:lnTo>
                <a:lnTo>
                  <a:pt x="2218458" y="893510"/>
                </a:lnTo>
                <a:lnTo>
                  <a:pt x="2218517" y="893393"/>
                </a:lnTo>
                <a:lnTo>
                  <a:pt x="2218785" y="892866"/>
                </a:lnTo>
                <a:lnTo>
                  <a:pt x="2216334" y="893404"/>
                </a:lnTo>
                <a:close/>
                <a:moveTo>
                  <a:pt x="1394157" y="892608"/>
                </a:moveTo>
                <a:lnTo>
                  <a:pt x="1394874" y="892953"/>
                </a:lnTo>
                <a:lnTo>
                  <a:pt x="1395835" y="893416"/>
                </a:lnTo>
                <a:lnTo>
                  <a:pt x="1399661" y="895257"/>
                </a:lnTo>
                <a:lnTo>
                  <a:pt x="1412784" y="897558"/>
                </a:lnTo>
                <a:lnTo>
                  <a:pt x="1411359" y="897128"/>
                </a:lnTo>
                <a:lnTo>
                  <a:pt x="1404939" y="894277"/>
                </a:lnTo>
                <a:lnTo>
                  <a:pt x="1401083" y="893680"/>
                </a:lnTo>
                <a:close/>
                <a:moveTo>
                  <a:pt x="2197539" y="892606"/>
                </a:moveTo>
                <a:lnTo>
                  <a:pt x="2196939" y="893726"/>
                </a:lnTo>
                <a:lnTo>
                  <a:pt x="2196299" y="894922"/>
                </a:lnTo>
                <a:lnTo>
                  <a:pt x="2198058" y="894922"/>
                </a:lnTo>
                <a:lnTo>
                  <a:pt x="2198705" y="892655"/>
                </a:lnTo>
                <a:close/>
                <a:moveTo>
                  <a:pt x="2132194" y="892561"/>
                </a:moveTo>
                <a:lnTo>
                  <a:pt x="2132596" y="892766"/>
                </a:lnTo>
                <a:lnTo>
                  <a:pt x="2133850" y="893404"/>
                </a:lnTo>
                <a:lnTo>
                  <a:pt x="2133870" y="893317"/>
                </a:lnTo>
                <a:lnTo>
                  <a:pt x="2133943" y="892990"/>
                </a:lnTo>
                <a:lnTo>
                  <a:pt x="2133852" y="892968"/>
                </a:lnTo>
                <a:lnTo>
                  <a:pt x="2133408" y="892859"/>
                </a:lnTo>
                <a:close/>
                <a:moveTo>
                  <a:pt x="1919455" y="892518"/>
                </a:moveTo>
                <a:lnTo>
                  <a:pt x="1919404" y="893581"/>
                </a:lnTo>
                <a:lnTo>
                  <a:pt x="1919372" y="894263"/>
                </a:lnTo>
                <a:lnTo>
                  <a:pt x="1919347" y="894782"/>
                </a:lnTo>
                <a:lnTo>
                  <a:pt x="1924246" y="895753"/>
                </a:lnTo>
                <a:lnTo>
                  <a:pt x="1930772" y="895197"/>
                </a:lnTo>
                <a:lnTo>
                  <a:pt x="1933113" y="895510"/>
                </a:lnTo>
                <a:lnTo>
                  <a:pt x="1933492" y="894615"/>
                </a:lnTo>
                <a:lnTo>
                  <a:pt x="1932733" y="894502"/>
                </a:lnTo>
                <a:lnTo>
                  <a:pt x="1929675" y="894045"/>
                </a:lnTo>
                <a:close/>
                <a:moveTo>
                  <a:pt x="1222025" y="892503"/>
                </a:moveTo>
                <a:lnTo>
                  <a:pt x="1214348" y="900662"/>
                </a:lnTo>
                <a:lnTo>
                  <a:pt x="1222961" y="892734"/>
                </a:lnTo>
                <a:close/>
                <a:moveTo>
                  <a:pt x="2183634" y="892015"/>
                </a:moveTo>
                <a:lnTo>
                  <a:pt x="2183142" y="894799"/>
                </a:lnTo>
                <a:lnTo>
                  <a:pt x="2183120" y="894922"/>
                </a:lnTo>
                <a:lnTo>
                  <a:pt x="2190561" y="894922"/>
                </a:lnTo>
                <a:lnTo>
                  <a:pt x="2191868" y="892481"/>
                </a:lnTo>
                <a:lnTo>
                  <a:pt x="2191925" y="892375"/>
                </a:lnTo>
                <a:lnTo>
                  <a:pt x="2191929" y="892367"/>
                </a:lnTo>
                <a:close/>
                <a:moveTo>
                  <a:pt x="2333717" y="892004"/>
                </a:moveTo>
                <a:lnTo>
                  <a:pt x="2332709" y="893682"/>
                </a:lnTo>
                <a:cubicBezTo>
                  <a:pt x="2324987" y="907470"/>
                  <a:pt x="2316301" y="922224"/>
                  <a:pt x="2306511" y="938080"/>
                </a:cubicBezTo>
                <a:cubicBezTo>
                  <a:pt x="2306456" y="938354"/>
                  <a:pt x="2306456" y="938635"/>
                  <a:pt x="2306511" y="938908"/>
                </a:cubicBezTo>
                <a:cubicBezTo>
                  <a:pt x="2297566" y="959298"/>
                  <a:pt x="2288416" y="981465"/>
                  <a:pt x="2279238" y="1004710"/>
                </a:cubicBezTo>
                <a:lnTo>
                  <a:pt x="2277429" y="1009476"/>
                </a:lnTo>
                <a:lnTo>
                  <a:pt x="2275976" y="1013304"/>
                </a:lnTo>
                <a:lnTo>
                  <a:pt x="2275415" y="1014781"/>
                </a:lnTo>
                <a:lnTo>
                  <a:pt x="2293910" y="991627"/>
                </a:lnTo>
                <a:lnTo>
                  <a:pt x="2297271" y="986229"/>
                </a:lnTo>
                <a:lnTo>
                  <a:pt x="2303927" y="975540"/>
                </a:lnTo>
                <a:lnTo>
                  <a:pt x="2313321" y="954878"/>
                </a:lnTo>
                <a:lnTo>
                  <a:pt x="2326945" y="919082"/>
                </a:lnTo>
                <a:lnTo>
                  <a:pt x="2333081" y="895808"/>
                </a:lnTo>
                <a:close/>
                <a:moveTo>
                  <a:pt x="1431938" y="891805"/>
                </a:moveTo>
                <a:lnTo>
                  <a:pt x="1439076" y="894089"/>
                </a:lnTo>
                <a:lnTo>
                  <a:pt x="1439302" y="893031"/>
                </a:lnTo>
                <a:close/>
                <a:moveTo>
                  <a:pt x="1072415" y="891686"/>
                </a:moveTo>
                <a:lnTo>
                  <a:pt x="1133922" y="920323"/>
                </a:lnTo>
                <a:lnTo>
                  <a:pt x="1164723" y="934663"/>
                </a:lnTo>
                <a:lnTo>
                  <a:pt x="1166753" y="935308"/>
                </a:lnTo>
                <a:lnTo>
                  <a:pt x="1167360" y="935501"/>
                </a:lnTo>
                <a:lnTo>
                  <a:pt x="1083295" y="896321"/>
                </a:lnTo>
                <a:lnTo>
                  <a:pt x="1074968" y="892440"/>
                </a:lnTo>
                <a:lnTo>
                  <a:pt x="1074606" y="892334"/>
                </a:lnTo>
                <a:lnTo>
                  <a:pt x="1073354" y="891964"/>
                </a:lnTo>
                <a:close/>
                <a:moveTo>
                  <a:pt x="2169134" y="891399"/>
                </a:moveTo>
                <a:lnTo>
                  <a:pt x="2168804" y="891987"/>
                </a:lnTo>
                <a:lnTo>
                  <a:pt x="2167673" y="894000"/>
                </a:lnTo>
                <a:lnTo>
                  <a:pt x="2167155" y="894922"/>
                </a:lnTo>
                <a:lnTo>
                  <a:pt x="2176991" y="894922"/>
                </a:lnTo>
                <a:lnTo>
                  <a:pt x="2177604" y="891759"/>
                </a:lnTo>
                <a:close/>
                <a:moveTo>
                  <a:pt x="1911235" y="891290"/>
                </a:moveTo>
                <a:lnTo>
                  <a:pt x="1910573" y="892802"/>
                </a:lnTo>
                <a:lnTo>
                  <a:pt x="1910476" y="893023"/>
                </a:lnTo>
                <a:lnTo>
                  <a:pt x="1913978" y="893717"/>
                </a:lnTo>
                <a:lnTo>
                  <a:pt x="1914074" y="891714"/>
                </a:lnTo>
                <a:close/>
                <a:moveTo>
                  <a:pt x="2161320" y="891067"/>
                </a:moveTo>
                <a:lnTo>
                  <a:pt x="2160433" y="894922"/>
                </a:lnTo>
                <a:lnTo>
                  <a:pt x="2161094" y="894922"/>
                </a:lnTo>
                <a:lnTo>
                  <a:pt x="2161203" y="894691"/>
                </a:lnTo>
                <a:lnTo>
                  <a:pt x="2161764" y="893692"/>
                </a:lnTo>
                <a:lnTo>
                  <a:pt x="2162386" y="892582"/>
                </a:lnTo>
                <a:lnTo>
                  <a:pt x="2163192" y="891146"/>
                </a:lnTo>
                <a:lnTo>
                  <a:pt x="2162644" y="891123"/>
                </a:lnTo>
                <a:lnTo>
                  <a:pt x="2161507" y="891075"/>
                </a:lnTo>
                <a:close/>
                <a:moveTo>
                  <a:pt x="1215989" y="891009"/>
                </a:moveTo>
                <a:lnTo>
                  <a:pt x="1214474" y="893959"/>
                </a:lnTo>
                <a:lnTo>
                  <a:pt x="1214967" y="893424"/>
                </a:lnTo>
                <a:lnTo>
                  <a:pt x="1216341" y="891929"/>
                </a:lnTo>
                <a:lnTo>
                  <a:pt x="1216803" y="891210"/>
                </a:lnTo>
                <a:close/>
                <a:moveTo>
                  <a:pt x="1011955" y="891004"/>
                </a:moveTo>
                <a:lnTo>
                  <a:pt x="1013919" y="898627"/>
                </a:lnTo>
                <a:lnTo>
                  <a:pt x="1013979" y="903746"/>
                </a:lnTo>
                <a:lnTo>
                  <a:pt x="1016243" y="904515"/>
                </a:lnTo>
                <a:lnTo>
                  <a:pt x="1017300" y="904875"/>
                </a:lnTo>
                <a:lnTo>
                  <a:pt x="1017591" y="895435"/>
                </a:lnTo>
                <a:lnTo>
                  <a:pt x="1017672" y="892821"/>
                </a:lnTo>
                <a:lnTo>
                  <a:pt x="1016800" y="892544"/>
                </a:lnTo>
                <a:lnTo>
                  <a:pt x="1015552" y="892148"/>
                </a:lnTo>
                <a:close/>
                <a:moveTo>
                  <a:pt x="1906508" y="890836"/>
                </a:moveTo>
                <a:lnTo>
                  <a:pt x="1906177" y="890904"/>
                </a:lnTo>
                <a:lnTo>
                  <a:pt x="1905488" y="891044"/>
                </a:lnTo>
                <a:lnTo>
                  <a:pt x="1903023" y="891546"/>
                </a:lnTo>
                <a:lnTo>
                  <a:pt x="1905941" y="892125"/>
                </a:lnTo>
                <a:close/>
                <a:moveTo>
                  <a:pt x="914140" y="890585"/>
                </a:moveTo>
                <a:lnTo>
                  <a:pt x="889327" y="892029"/>
                </a:lnTo>
                <a:lnTo>
                  <a:pt x="907012" y="898731"/>
                </a:lnTo>
                <a:lnTo>
                  <a:pt x="928042" y="895587"/>
                </a:lnTo>
                <a:lnTo>
                  <a:pt x="926575" y="895059"/>
                </a:lnTo>
                <a:lnTo>
                  <a:pt x="923652" y="894007"/>
                </a:lnTo>
                <a:close/>
                <a:moveTo>
                  <a:pt x="2116211" y="890584"/>
                </a:moveTo>
                <a:lnTo>
                  <a:pt x="2115916" y="892232"/>
                </a:lnTo>
                <a:lnTo>
                  <a:pt x="2115821" y="892764"/>
                </a:lnTo>
                <a:lnTo>
                  <a:pt x="2115595" y="894023"/>
                </a:lnTo>
                <a:lnTo>
                  <a:pt x="2124894" y="897044"/>
                </a:lnTo>
                <a:lnTo>
                  <a:pt x="2125661" y="897293"/>
                </a:lnTo>
                <a:lnTo>
                  <a:pt x="2131432" y="899167"/>
                </a:lnTo>
                <a:lnTo>
                  <a:pt x="2131763" y="898493"/>
                </a:lnTo>
                <a:close/>
                <a:moveTo>
                  <a:pt x="1941205" y="890514"/>
                </a:moveTo>
                <a:lnTo>
                  <a:pt x="1941203" y="890544"/>
                </a:lnTo>
                <a:lnTo>
                  <a:pt x="1941192" y="890692"/>
                </a:lnTo>
                <a:lnTo>
                  <a:pt x="1941163" y="891071"/>
                </a:lnTo>
                <a:lnTo>
                  <a:pt x="1949388" y="892302"/>
                </a:lnTo>
                <a:lnTo>
                  <a:pt x="1956972" y="894233"/>
                </a:lnTo>
                <a:lnTo>
                  <a:pt x="1958728" y="894902"/>
                </a:lnTo>
                <a:lnTo>
                  <a:pt x="1958810" y="893895"/>
                </a:lnTo>
                <a:lnTo>
                  <a:pt x="1954351" y="892304"/>
                </a:lnTo>
                <a:close/>
                <a:moveTo>
                  <a:pt x="1457538" y="890368"/>
                </a:moveTo>
                <a:lnTo>
                  <a:pt x="1457214" y="891937"/>
                </a:lnTo>
                <a:lnTo>
                  <a:pt x="1465758" y="894990"/>
                </a:lnTo>
                <a:lnTo>
                  <a:pt x="1466008" y="893773"/>
                </a:lnTo>
                <a:lnTo>
                  <a:pt x="1466118" y="893399"/>
                </a:lnTo>
                <a:lnTo>
                  <a:pt x="1459204" y="890923"/>
                </a:lnTo>
                <a:close/>
                <a:moveTo>
                  <a:pt x="1353384" y="890350"/>
                </a:moveTo>
                <a:lnTo>
                  <a:pt x="1346134" y="891107"/>
                </a:lnTo>
                <a:lnTo>
                  <a:pt x="1346914" y="891687"/>
                </a:lnTo>
                <a:lnTo>
                  <a:pt x="1348787" y="893079"/>
                </a:lnTo>
                <a:lnTo>
                  <a:pt x="1348979" y="893222"/>
                </a:lnTo>
                <a:lnTo>
                  <a:pt x="1349445" y="893325"/>
                </a:lnTo>
                <a:lnTo>
                  <a:pt x="1350222" y="893495"/>
                </a:lnTo>
                <a:lnTo>
                  <a:pt x="1350233" y="893498"/>
                </a:lnTo>
                <a:lnTo>
                  <a:pt x="1357782" y="892860"/>
                </a:lnTo>
                <a:lnTo>
                  <a:pt x="1354721" y="891113"/>
                </a:lnTo>
                <a:close/>
                <a:moveTo>
                  <a:pt x="1589747" y="889622"/>
                </a:moveTo>
                <a:lnTo>
                  <a:pt x="1589019" y="891867"/>
                </a:lnTo>
                <a:lnTo>
                  <a:pt x="1588159" y="894520"/>
                </a:lnTo>
                <a:lnTo>
                  <a:pt x="1587291" y="897196"/>
                </a:lnTo>
                <a:lnTo>
                  <a:pt x="1588300" y="897996"/>
                </a:lnTo>
                <a:lnTo>
                  <a:pt x="1590693" y="899894"/>
                </a:lnTo>
                <a:lnTo>
                  <a:pt x="1593560" y="902168"/>
                </a:lnTo>
                <a:lnTo>
                  <a:pt x="1594653" y="898630"/>
                </a:lnTo>
                <a:lnTo>
                  <a:pt x="1595534" y="895779"/>
                </a:lnTo>
                <a:lnTo>
                  <a:pt x="1595838" y="894795"/>
                </a:lnTo>
                <a:close/>
                <a:moveTo>
                  <a:pt x="1362746" y="889373"/>
                </a:moveTo>
                <a:lnTo>
                  <a:pt x="1360562" y="889601"/>
                </a:lnTo>
                <a:lnTo>
                  <a:pt x="1365173" y="892236"/>
                </a:lnTo>
                <a:lnTo>
                  <a:pt x="1365521" y="892207"/>
                </a:lnTo>
                <a:lnTo>
                  <a:pt x="1367883" y="892008"/>
                </a:lnTo>
                <a:lnTo>
                  <a:pt x="1364685" y="890367"/>
                </a:lnTo>
                <a:close/>
                <a:moveTo>
                  <a:pt x="1372605" y="889271"/>
                </a:moveTo>
                <a:lnTo>
                  <a:pt x="1376484" y="891281"/>
                </a:lnTo>
                <a:lnTo>
                  <a:pt x="1376501" y="891280"/>
                </a:lnTo>
                <a:lnTo>
                  <a:pt x="1376609" y="891271"/>
                </a:lnTo>
                <a:lnTo>
                  <a:pt x="1376829" y="891252"/>
                </a:lnTo>
                <a:lnTo>
                  <a:pt x="1378166" y="891487"/>
                </a:lnTo>
                <a:lnTo>
                  <a:pt x="1382001" y="892159"/>
                </a:lnTo>
                <a:lnTo>
                  <a:pt x="1377649" y="890052"/>
                </a:lnTo>
                <a:close/>
                <a:moveTo>
                  <a:pt x="1971874" y="889161"/>
                </a:moveTo>
                <a:lnTo>
                  <a:pt x="1971517" y="889949"/>
                </a:lnTo>
                <a:lnTo>
                  <a:pt x="1971304" y="890418"/>
                </a:lnTo>
                <a:lnTo>
                  <a:pt x="1971102" y="890863"/>
                </a:lnTo>
                <a:lnTo>
                  <a:pt x="1976054" y="893086"/>
                </a:lnTo>
                <a:lnTo>
                  <a:pt x="1980353" y="895015"/>
                </a:lnTo>
                <a:lnTo>
                  <a:pt x="1980417" y="894420"/>
                </a:lnTo>
                <a:lnTo>
                  <a:pt x="1980534" y="893336"/>
                </a:lnTo>
                <a:lnTo>
                  <a:pt x="1972694" y="889557"/>
                </a:lnTo>
                <a:lnTo>
                  <a:pt x="1971966" y="889206"/>
                </a:lnTo>
                <a:close/>
                <a:moveTo>
                  <a:pt x="951718" y="888397"/>
                </a:moveTo>
                <a:lnTo>
                  <a:pt x="935453" y="889344"/>
                </a:lnTo>
                <a:lnTo>
                  <a:pt x="925842" y="889904"/>
                </a:lnTo>
                <a:lnTo>
                  <a:pt x="925952" y="889943"/>
                </a:lnTo>
                <a:lnTo>
                  <a:pt x="927208" y="890395"/>
                </a:lnTo>
                <a:lnTo>
                  <a:pt x="936149" y="893613"/>
                </a:lnTo>
                <a:lnTo>
                  <a:pt x="939239" y="892722"/>
                </a:lnTo>
                <a:lnTo>
                  <a:pt x="952060" y="888513"/>
                </a:lnTo>
                <a:lnTo>
                  <a:pt x="951940" y="888473"/>
                </a:lnTo>
                <a:close/>
                <a:moveTo>
                  <a:pt x="1922035" y="888207"/>
                </a:moveTo>
                <a:lnTo>
                  <a:pt x="1922852" y="888330"/>
                </a:lnTo>
                <a:lnTo>
                  <a:pt x="1935474" y="890219"/>
                </a:lnTo>
                <a:lnTo>
                  <a:pt x="1935617" y="889933"/>
                </a:lnTo>
                <a:lnTo>
                  <a:pt x="1935620" y="889927"/>
                </a:lnTo>
                <a:lnTo>
                  <a:pt x="1935701" y="889765"/>
                </a:lnTo>
                <a:lnTo>
                  <a:pt x="1931049" y="889132"/>
                </a:lnTo>
                <a:close/>
                <a:moveTo>
                  <a:pt x="786757" y="888007"/>
                </a:moveTo>
                <a:lnTo>
                  <a:pt x="783988" y="891365"/>
                </a:lnTo>
                <a:lnTo>
                  <a:pt x="787278" y="892650"/>
                </a:lnTo>
                <a:lnTo>
                  <a:pt x="789670" y="893584"/>
                </a:lnTo>
                <a:lnTo>
                  <a:pt x="790523" y="893917"/>
                </a:lnTo>
                <a:lnTo>
                  <a:pt x="791882" y="894382"/>
                </a:lnTo>
                <a:lnTo>
                  <a:pt x="801851" y="896242"/>
                </a:lnTo>
                <a:lnTo>
                  <a:pt x="817328" y="899130"/>
                </a:lnTo>
                <a:lnTo>
                  <a:pt x="818066" y="899243"/>
                </a:lnTo>
                <a:lnTo>
                  <a:pt x="819526" y="899467"/>
                </a:lnTo>
                <a:lnTo>
                  <a:pt x="805854" y="893794"/>
                </a:lnTo>
                <a:lnTo>
                  <a:pt x="802190" y="892274"/>
                </a:lnTo>
                <a:close/>
                <a:moveTo>
                  <a:pt x="1561473" y="887604"/>
                </a:moveTo>
                <a:lnTo>
                  <a:pt x="1560005" y="892571"/>
                </a:lnTo>
                <a:lnTo>
                  <a:pt x="1560813" y="894494"/>
                </a:lnTo>
                <a:lnTo>
                  <a:pt x="1565054" y="898985"/>
                </a:lnTo>
                <a:lnTo>
                  <a:pt x="1566926" y="900967"/>
                </a:lnTo>
                <a:lnTo>
                  <a:pt x="1568197" y="897238"/>
                </a:lnTo>
                <a:lnTo>
                  <a:pt x="1569973" y="892025"/>
                </a:lnTo>
                <a:lnTo>
                  <a:pt x="1569869" y="891971"/>
                </a:lnTo>
                <a:lnTo>
                  <a:pt x="1569495" y="891776"/>
                </a:lnTo>
                <a:close/>
                <a:moveTo>
                  <a:pt x="1348360" y="887482"/>
                </a:moveTo>
                <a:lnTo>
                  <a:pt x="1344698" y="887900"/>
                </a:lnTo>
                <a:lnTo>
                  <a:pt x="1345023" y="887868"/>
                </a:lnTo>
                <a:lnTo>
                  <a:pt x="1345397" y="887832"/>
                </a:lnTo>
                <a:lnTo>
                  <a:pt x="1348453" y="887536"/>
                </a:lnTo>
                <a:lnTo>
                  <a:pt x="1348435" y="887525"/>
                </a:lnTo>
                <a:close/>
                <a:moveTo>
                  <a:pt x="1444761" y="887442"/>
                </a:moveTo>
                <a:lnTo>
                  <a:pt x="1444601" y="888200"/>
                </a:lnTo>
                <a:lnTo>
                  <a:pt x="1448587" y="888855"/>
                </a:lnTo>
                <a:lnTo>
                  <a:pt x="1453836" y="890730"/>
                </a:lnTo>
                <a:lnTo>
                  <a:pt x="1454149" y="889238"/>
                </a:lnTo>
                <a:lnTo>
                  <a:pt x="1453730" y="889099"/>
                </a:lnTo>
                <a:lnTo>
                  <a:pt x="1451133" y="888233"/>
                </a:lnTo>
                <a:close/>
                <a:moveTo>
                  <a:pt x="1487581" y="887035"/>
                </a:moveTo>
                <a:lnTo>
                  <a:pt x="1487500" y="887324"/>
                </a:lnTo>
                <a:lnTo>
                  <a:pt x="1487237" y="888258"/>
                </a:lnTo>
                <a:lnTo>
                  <a:pt x="1493525" y="890602"/>
                </a:lnTo>
                <a:lnTo>
                  <a:pt x="1496561" y="892102"/>
                </a:lnTo>
                <a:lnTo>
                  <a:pt x="1496762" y="891366"/>
                </a:lnTo>
                <a:lnTo>
                  <a:pt x="1493705" y="889924"/>
                </a:lnTo>
                <a:close/>
                <a:moveTo>
                  <a:pt x="1502492" y="887025"/>
                </a:moveTo>
                <a:lnTo>
                  <a:pt x="1502389" y="887405"/>
                </a:lnTo>
                <a:lnTo>
                  <a:pt x="1502262" y="887873"/>
                </a:lnTo>
                <a:lnTo>
                  <a:pt x="1511067" y="892208"/>
                </a:lnTo>
                <a:lnTo>
                  <a:pt x="1511184" y="891863"/>
                </a:lnTo>
                <a:close/>
                <a:moveTo>
                  <a:pt x="1440592" y="886924"/>
                </a:moveTo>
                <a:lnTo>
                  <a:pt x="1440594" y="886924"/>
                </a:lnTo>
                <a:lnTo>
                  <a:pt x="1440607" y="886929"/>
                </a:lnTo>
                <a:lnTo>
                  <a:pt x="1440607" y="886927"/>
                </a:lnTo>
                <a:lnTo>
                  <a:pt x="1440607" y="886926"/>
                </a:lnTo>
                <a:close/>
                <a:moveTo>
                  <a:pt x="1055520" y="886697"/>
                </a:moveTo>
                <a:lnTo>
                  <a:pt x="1052959" y="895957"/>
                </a:lnTo>
                <a:lnTo>
                  <a:pt x="1055849" y="886794"/>
                </a:lnTo>
                <a:close/>
                <a:moveTo>
                  <a:pt x="1743419" y="886535"/>
                </a:moveTo>
                <a:lnTo>
                  <a:pt x="1743392" y="886609"/>
                </a:lnTo>
                <a:lnTo>
                  <a:pt x="1742917" y="887899"/>
                </a:lnTo>
                <a:lnTo>
                  <a:pt x="1732672" y="915715"/>
                </a:lnTo>
                <a:lnTo>
                  <a:pt x="1739407" y="942781"/>
                </a:lnTo>
                <a:lnTo>
                  <a:pt x="1742399" y="952123"/>
                </a:lnTo>
                <a:lnTo>
                  <a:pt x="1743523" y="948966"/>
                </a:lnTo>
                <a:lnTo>
                  <a:pt x="1747025" y="939128"/>
                </a:lnTo>
                <a:lnTo>
                  <a:pt x="1750164" y="930312"/>
                </a:lnTo>
                <a:lnTo>
                  <a:pt x="1746006" y="916431"/>
                </a:lnTo>
                <a:close/>
                <a:moveTo>
                  <a:pt x="1357114" y="886485"/>
                </a:moveTo>
                <a:lnTo>
                  <a:pt x="1356847" y="886515"/>
                </a:lnTo>
                <a:lnTo>
                  <a:pt x="1356746" y="886527"/>
                </a:lnTo>
                <a:lnTo>
                  <a:pt x="1355444" y="886675"/>
                </a:lnTo>
                <a:lnTo>
                  <a:pt x="1355453" y="886681"/>
                </a:lnTo>
                <a:lnTo>
                  <a:pt x="1355515" y="886716"/>
                </a:lnTo>
                <a:lnTo>
                  <a:pt x="1355719" y="886832"/>
                </a:lnTo>
                <a:lnTo>
                  <a:pt x="1356691" y="886738"/>
                </a:lnTo>
                <a:lnTo>
                  <a:pt x="1356699" y="886738"/>
                </a:lnTo>
                <a:lnTo>
                  <a:pt x="1357462" y="886664"/>
                </a:lnTo>
                <a:lnTo>
                  <a:pt x="1357209" y="886534"/>
                </a:lnTo>
                <a:lnTo>
                  <a:pt x="1357139" y="886498"/>
                </a:lnTo>
                <a:close/>
                <a:moveTo>
                  <a:pt x="1604249" y="886227"/>
                </a:moveTo>
                <a:lnTo>
                  <a:pt x="1603653" y="888160"/>
                </a:lnTo>
                <a:lnTo>
                  <a:pt x="1602290" y="892585"/>
                </a:lnTo>
                <a:lnTo>
                  <a:pt x="1618661" y="906551"/>
                </a:lnTo>
                <a:lnTo>
                  <a:pt x="1619168" y="904886"/>
                </a:lnTo>
                <a:close/>
                <a:moveTo>
                  <a:pt x="1828115" y="886010"/>
                </a:moveTo>
                <a:lnTo>
                  <a:pt x="1820897" y="902334"/>
                </a:lnTo>
                <a:lnTo>
                  <a:pt x="1816264" y="915603"/>
                </a:lnTo>
                <a:lnTo>
                  <a:pt x="1814733" y="919987"/>
                </a:lnTo>
                <a:lnTo>
                  <a:pt x="1814655" y="920210"/>
                </a:lnTo>
                <a:lnTo>
                  <a:pt x="1821379" y="966394"/>
                </a:lnTo>
                <a:lnTo>
                  <a:pt x="1821486" y="966097"/>
                </a:lnTo>
                <a:lnTo>
                  <a:pt x="1822380" y="963605"/>
                </a:lnTo>
                <a:lnTo>
                  <a:pt x="1831870" y="937174"/>
                </a:lnTo>
                <a:lnTo>
                  <a:pt x="1827462" y="892128"/>
                </a:lnTo>
                <a:lnTo>
                  <a:pt x="1827855" y="888445"/>
                </a:lnTo>
                <a:lnTo>
                  <a:pt x="1827951" y="887550"/>
                </a:lnTo>
                <a:close/>
                <a:moveTo>
                  <a:pt x="1395708" y="885767"/>
                </a:moveTo>
                <a:lnTo>
                  <a:pt x="1396051" y="885920"/>
                </a:lnTo>
                <a:lnTo>
                  <a:pt x="1397044" y="886362"/>
                </a:lnTo>
                <a:lnTo>
                  <a:pt x="1401817" y="888490"/>
                </a:lnTo>
                <a:lnTo>
                  <a:pt x="1412372" y="890334"/>
                </a:lnTo>
                <a:lnTo>
                  <a:pt x="1410170" y="889421"/>
                </a:lnTo>
                <a:lnTo>
                  <a:pt x="1405155" y="887341"/>
                </a:lnTo>
                <a:lnTo>
                  <a:pt x="1399412" y="886384"/>
                </a:lnTo>
                <a:lnTo>
                  <a:pt x="1397361" y="886042"/>
                </a:lnTo>
                <a:close/>
                <a:moveTo>
                  <a:pt x="1964685" y="885696"/>
                </a:moveTo>
                <a:lnTo>
                  <a:pt x="1964651" y="886122"/>
                </a:lnTo>
                <a:lnTo>
                  <a:pt x="1964592" y="886861"/>
                </a:lnTo>
                <a:lnTo>
                  <a:pt x="1964508" y="887904"/>
                </a:lnTo>
                <a:lnTo>
                  <a:pt x="1966871" y="888965"/>
                </a:lnTo>
                <a:lnTo>
                  <a:pt x="1967218" y="888199"/>
                </a:lnTo>
                <a:lnTo>
                  <a:pt x="1967381" y="887839"/>
                </a:lnTo>
                <a:lnTo>
                  <a:pt x="1967695" y="887147"/>
                </a:lnTo>
                <a:close/>
                <a:moveTo>
                  <a:pt x="2144264" y="885680"/>
                </a:moveTo>
                <a:lnTo>
                  <a:pt x="2142673" y="888914"/>
                </a:lnTo>
                <a:lnTo>
                  <a:pt x="2150977" y="892854"/>
                </a:lnTo>
                <a:lnTo>
                  <a:pt x="2155677" y="893991"/>
                </a:lnTo>
                <a:lnTo>
                  <a:pt x="2156441" y="890656"/>
                </a:lnTo>
                <a:lnTo>
                  <a:pt x="2156598" y="889970"/>
                </a:lnTo>
                <a:lnTo>
                  <a:pt x="2152492" y="888992"/>
                </a:lnTo>
                <a:lnTo>
                  <a:pt x="2145089" y="885829"/>
                </a:lnTo>
                <a:close/>
                <a:moveTo>
                  <a:pt x="1051702" y="885569"/>
                </a:moveTo>
                <a:lnTo>
                  <a:pt x="1050828" y="888841"/>
                </a:lnTo>
                <a:lnTo>
                  <a:pt x="1048461" y="897693"/>
                </a:lnTo>
                <a:lnTo>
                  <a:pt x="1048476" y="897698"/>
                </a:lnTo>
                <a:lnTo>
                  <a:pt x="1050081" y="892375"/>
                </a:lnTo>
                <a:lnTo>
                  <a:pt x="1052003" y="885994"/>
                </a:lnTo>
                <a:lnTo>
                  <a:pt x="1052048" y="885676"/>
                </a:lnTo>
                <a:lnTo>
                  <a:pt x="1052048" y="885671"/>
                </a:lnTo>
                <a:lnTo>
                  <a:pt x="1051961" y="885645"/>
                </a:lnTo>
                <a:lnTo>
                  <a:pt x="1051902" y="885628"/>
                </a:lnTo>
                <a:close/>
                <a:moveTo>
                  <a:pt x="2184800" y="885423"/>
                </a:moveTo>
                <a:lnTo>
                  <a:pt x="2184773" y="885574"/>
                </a:lnTo>
                <a:lnTo>
                  <a:pt x="2184769" y="885599"/>
                </a:lnTo>
                <a:lnTo>
                  <a:pt x="2184714" y="885912"/>
                </a:lnTo>
                <a:lnTo>
                  <a:pt x="2189748" y="886133"/>
                </a:lnTo>
                <a:lnTo>
                  <a:pt x="2195140" y="886369"/>
                </a:lnTo>
                <a:lnTo>
                  <a:pt x="2195141" y="886367"/>
                </a:lnTo>
                <a:lnTo>
                  <a:pt x="2190507" y="885944"/>
                </a:lnTo>
                <a:close/>
                <a:moveTo>
                  <a:pt x="1646974" y="885321"/>
                </a:moveTo>
                <a:lnTo>
                  <a:pt x="1647143" y="891889"/>
                </a:lnTo>
                <a:lnTo>
                  <a:pt x="1650197" y="900420"/>
                </a:lnTo>
                <a:close/>
                <a:moveTo>
                  <a:pt x="1367771" y="885270"/>
                </a:moveTo>
                <a:lnTo>
                  <a:pt x="1367767" y="885271"/>
                </a:lnTo>
                <a:lnTo>
                  <a:pt x="1367685" y="885280"/>
                </a:lnTo>
                <a:lnTo>
                  <a:pt x="1365404" y="885540"/>
                </a:lnTo>
                <a:lnTo>
                  <a:pt x="1365980" y="885839"/>
                </a:lnTo>
                <a:lnTo>
                  <a:pt x="1367464" y="885695"/>
                </a:lnTo>
                <a:lnTo>
                  <a:pt x="1368451" y="885599"/>
                </a:lnTo>
                <a:close/>
                <a:moveTo>
                  <a:pt x="1556928" y="885239"/>
                </a:moveTo>
                <a:lnTo>
                  <a:pt x="1557086" y="885617"/>
                </a:lnTo>
                <a:lnTo>
                  <a:pt x="1557184" y="885850"/>
                </a:lnTo>
                <a:lnTo>
                  <a:pt x="1557307" y="885436"/>
                </a:lnTo>
                <a:lnTo>
                  <a:pt x="1557304" y="885435"/>
                </a:lnTo>
                <a:lnTo>
                  <a:pt x="1557275" y="885420"/>
                </a:lnTo>
                <a:close/>
                <a:moveTo>
                  <a:pt x="2312148" y="885208"/>
                </a:moveTo>
                <a:lnTo>
                  <a:pt x="2289413" y="920156"/>
                </a:lnTo>
                <a:lnTo>
                  <a:pt x="2273410" y="956725"/>
                </a:lnTo>
                <a:lnTo>
                  <a:pt x="2272191" y="960316"/>
                </a:lnTo>
                <a:lnTo>
                  <a:pt x="2271578" y="962123"/>
                </a:lnTo>
                <a:lnTo>
                  <a:pt x="2268634" y="967638"/>
                </a:lnTo>
                <a:lnTo>
                  <a:pt x="2263642" y="979045"/>
                </a:lnTo>
                <a:lnTo>
                  <a:pt x="2261255" y="984501"/>
                </a:lnTo>
                <a:lnTo>
                  <a:pt x="2261231" y="984554"/>
                </a:lnTo>
                <a:lnTo>
                  <a:pt x="2261199" y="984635"/>
                </a:lnTo>
                <a:lnTo>
                  <a:pt x="2240618" y="1036698"/>
                </a:lnTo>
                <a:lnTo>
                  <a:pt x="2245298" y="1031403"/>
                </a:lnTo>
                <a:lnTo>
                  <a:pt x="2246925" y="1029562"/>
                </a:lnTo>
                <a:lnTo>
                  <a:pt x="2271839" y="990967"/>
                </a:lnTo>
                <a:lnTo>
                  <a:pt x="2278696" y="979497"/>
                </a:lnTo>
                <a:lnTo>
                  <a:pt x="2283403" y="971623"/>
                </a:lnTo>
                <a:lnTo>
                  <a:pt x="2308387" y="906702"/>
                </a:lnTo>
                <a:lnTo>
                  <a:pt x="2308393" y="906686"/>
                </a:lnTo>
                <a:lnTo>
                  <a:pt x="2308402" y="906664"/>
                </a:lnTo>
                <a:lnTo>
                  <a:pt x="2311324" y="889927"/>
                </a:lnTo>
                <a:close/>
                <a:moveTo>
                  <a:pt x="1892761" y="885193"/>
                </a:moveTo>
                <a:lnTo>
                  <a:pt x="1886127" y="886283"/>
                </a:lnTo>
                <a:lnTo>
                  <a:pt x="1892747" y="885946"/>
                </a:lnTo>
                <a:close/>
                <a:moveTo>
                  <a:pt x="1919815" y="885012"/>
                </a:moveTo>
                <a:lnTo>
                  <a:pt x="1919814" y="885021"/>
                </a:lnTo>
                <a:lnTo>
                  <a:pt x="1919808" y="885150"/>
                </a:lnTo>
                <a:lnTo>
                  <a:pt x="1920373" y="885070"/>
                </a:lnTo>
                <a:close/>
                <a:moveTo>
                  <a:pt x="991876" y="884621"/>
                </a:moveTo>
                <a:lnTo>
                  <a:pt x="991023" y="888249"/>
                </a:lnTo>
                <a:lnTo>
                  <a:pt x="993471" y="886306"/>
                </a:lnTo>
                <a:lnTo>
                  <a:pt x="993110" y="885654"/>
                </a:lnTo>
                <a:lnTo>
                  <a:pt x="992680" y="884876"/>
                </a:lnTo>
                <a:close/>
                <a:moveTo>
                  <a:pt x="1914243" y="884427"/>
                </a:moveTo>
                <a:lnTo>
                  <a:pt x="1913537" y="886039"/>
                </a:lnTo>
                <a:lnTo>
                  <a:pt x="1914352" y="885923"/>
                </a:lnTo>
                <a:lnTo>
                  <a:pt x="1914418" y="884541"/>
                </a:lnTo>
                <a:lnTo>
                  <a:pt x="1914423" y="884448"/>
                </a:lnTo>
                <a:lnTo>
                  <a:pt x="1914423" y="884446"/>
                </a:lnTo>
                <a:lnTo>
                  <a:pt x="1914334" y="884437"/>
                </a:lnTo>
                <a:close/>
                <a:moveTo>
                  <a:pt x="2173092" y="884353"/>
                </a:moveTo>
                <a:lnTo>
                  <a:pt x="2172649" y="885142"/>
                </a:lnTo>
                <a:lnTo>
                  <a:pt x="2176348" y="885545"/>
                </a:lnTo>
                <a:lnTo>
                  <a:pt x="2178787" y="885652"/>
                </a:lnTo>
                <a:lnTo>
                  <a:pt x="2178918" y="884975"/>
                </a:lnTo>
                <a:lnTo>
                  <a:pt x="2178935" y="884887"/>
                </a:lnTo>
                <a:lnTo>
                  <a:pt x="2178931" y="884886"/>
                </a:lnTo>
                <a:close/>
                <a:moveTo>
                  <a:pt x="1016305" y="884242"/>
                </a:moveTo>
                <a:lnTo>
                  <a:pt x="1015625" y="885408"/>
                </a:lnTo>
                <a:lnTo>
                  <a:pt x="1013970" y="886726"/>
                </a:lnTo>
                <a:lnTo>
                  <a:pt x="1015603" y="887245"/>
                </a:lnTo>
                <a:lnTo>
                  <a:pt x="1016910" y="887661"/>
                </a:lnTo>
                <a:close/>
                <a:moveTo>
                  <a:pt x="2097787" y="884199"/>
                </a:moveTo>
                <a:lnTo>
                  <a:pt x="2097890" y="884305"/>
                </a:lnTo>
                <a:lnTo>
                  <a:pt x="2107714" y="890906"/>
                </a:lnTo>
                <a:lnTo>
                  <a:pt x="2109481" y="887426"/>
                </a:lnTo>
                <a:lnTo>
                  <a:pt x="2109588" y="887215"/>
                </a:lnTo>
                <a:lnTo>
                  <a:pt x="2108824" y="886827"/>
                </a:lnTo>
                <a:lnTo>
                  <a:pt x="2100233" y="884719"/>
                </a:lnTo>
                <a:close/>
                <a:moveTo>
                  <a:pt x="1381204" y="883739"/>
                </a:moveTo>
                <a:lnTo>
                  <a:pt x="1378487" y="884049"/>
                </a:lnTo>
                <a:lnTo>
                  <a:pt x="1376775" y="884244"/>
                </a:lnTo>
                <a:lnTo>
                  <a:pt x="1377725" y="884701"/>
                </a:lnTo>
                <a:lnTo>
                  <a:pt x="1379271" y="884552"/>
                </a:lnTo>
                <a:lnTo>
                  <a:pt x="1385465" y="885634"/>
                </a:lnTo>
                <a:lnTo>
                  <a:pt x="1385474" y="885635"/>
                </a:lnTo>
                <a:lnTo>
                  <a:pt x="1382448" y="884291"/>
                </a:lnTo>
                <a:lnTo>
                  <a:pt x="1381254" y="883761"/>
                </a:lnTo>
                <a:close/>
                <a:moveTo>
                  <a:pt x="1045371" y="883699"/>
                </a:moveTo>
                <a:lnTo>
                  <a:pt x="1045297" y="885732"/>
                </a:lnTo>
                <a:lnTo>
                  <a:pt x="1045056" y="892411"/>
                </a:lnTo>
                <a:lnTo>
                  <a:pt x="1046048" y="883899"/>
                </a:lnTo>
                <a:close/>
                <a:moveTo>
                  <a:pt x="1902368" y="883615"/>
                </a:moveTo>
                <a:lnTo>
                  <a:pt x="1899507" y="884085"/>
                </a:lnTo>
                <a:lnTo>
                  <a:pt x="1899479" y="885604"/>
                </a:lnTo>
                <a:lnTo>
                  <a:pt x="1903335" y="885408"/>
                </a:lnTo>
                <a:lnTo>
                  <a:pt x="1908553" y="886189"/>
                </a:lnTo>
                <a:lnTo>
                  <a:pt x="1908554" y="886186"/>
                </a:lnTo>
                <a:lnTo>
                  <a:pt x="1908598" y="886086"/>
                </a:lnTo>
                <a:lnTo>
                  <a:pt x="1909545" y="883934"/>
                </a:lnTo>
                <a:lnTo>
                  <a:pt x="1906506" y="883615"/>
                </a:lnTo>
                <a:close/>
                <a:moveTo>
                  <a:pt x="2162889" y="883323"/>
                </a:moveTo>
                <a:lnTo>
                  <a:pt x="2162861" y="883519"/>
                </a:lnTo>
                <a:lnTo>
                  <a:pt x="2162848" y="883606"/>
                </a:lnTo>
                <a:lnTo>
                  <a:pt x="2162781" y="884066"/>
                </a:lnTo>
                <a:lnTo>
                  <a:pt x="2166913" y="884516"/>
                </a:lnTo>
                <a:lnTo>
                  <a:pt x="2167302" y="883824"/>
                </a:lnTo>
                <a:lnTo>
                  <a:pt x="2163524" y="883479"/>
                </a:lnTo>
                <a:close/>
                <a:moveTo>
                  <a:pt x="2130719" y="883243"/>
                </a:moveTo>
                <a:lnTo>
                  <a:pt x="2133871" y="884738"/>
                </a:lnTo>
                <a:lnTo>
                  <a:pt x="2135220" y="885378"/>
                </a:lnTo>
                <a:lnTo>
                  <a:pt x="2135365" y="884474"/>
                </a:lnTo>
                <a:lnTo>
                  <a:pt x="2135427" y="884090"/>
                </a:lnTo>
                <a:close/>
                <a:moveTo>
                  <a:pt x="1459018" y="883199"/>
                </a:moveTo>
                <a:lnTo>
                  <a:pt x="1458909" y="883725"/>
                </a:lnTo>
                <a:lnTo>
                  <a:pt x="1458893" y="883801"/>
                </a:lnTo>
                <a:lnTo>
                  <a:pt x="1458833" y="884092"/>
                </a:lnTo>
                <a:lnTo>
                  <a:pt x="1462600" y="884542"/>
                </a:lnTo>
                <a:close/>
                <a:moveTo>
                  <a:pt x="1551435" y="882382"/>
                </a:moveTo>
                <a:lnTo>
                  <a:pt x="1551831" y="883337"/>
                </a:lnTo>
                <a:lnTo>
                  <a:pt x="1552052" y="883869"/>
                </a:lnTo>
                <a:lnTo>
                  <a:pt x="1552051" y="883862"/>
                </a:lnTo>
                <a:lnTo>
                  <a:pt x="1551798" y="882571"/>
                </a:lnTo>
                <a:close/>
                <a:moveTo>
                  <a:pt x="1650741" y="882338"/>
                </a:moveTo>
                <a:lnTo>
                  <a:pt x="1650728" y="883891"/>
                </a:lnTo>
                <a:lnTo>
                  <a:pt x="1651393" y="885940"/>
                </a:lnTo>
                <a:lnTo>
                  <a:pt x="1651234" y="885063"/>
                </a:lnTo>
                <a:close/>
                <a:moveTo>
                  <a:pt x="2118573" y="882240"/>
                </a:moveTo>
                <a:lnTo>
                  <a:pt x="2117550" y="884256"/>
                </a:lnTo>
                <a:lnTo>
                  <a:pt x="2117298" y="884751"/>
                </a:lnTo>
                <a:lnTo>
                  <a:pt x="2117230" y="884885"/>
                </a:lnTo>
                <a:lnTo>
                  <a:pt x="2117220" y="884941"/>
                </a:lnTo>
                <a:lnTo>
                  <a:pt x="2119353" y="886026"/>
                </a:lnTo>
                <a:lnTo>
                  <a:pt x="2122808" y="886879"/>
                </a:lnTo>
                <a:lnTo>
                  <a:pt x="2134513" y="889766"/>
                </a:lnTo>
                <a:lnTo>
                  <a:pt x="2134517" y="889735"/>
                </a:lnTo>
                <a:lnTo>
                  <a:pt x="2134522" y="889704"/>
                </a:lnTo>
                <a:lnTo>
                  <a:pt x="2134525" y="889688"/>
                </a:lnTo>
                <a:close/>
                <a:moveTo>
                  <a:pt x="1503801" y="882177"/>
                </a:moveTo>
                <a:lnTo>
                  <a:pt x="1503789" y="882223"/>
                </a:lnTo>
                <a:lnTo>
                  <a:pt x="1503784" y="882241"/>
                </a:lnTo>
                <a:lnTo>
                  <a:pt x="1503764" y="882316"/>
                </a:lnTo>
                <a:lnTo>
                  <a:pt x="1508598" y="884643"/>
                </a:lnTo>
                <a:lnTo>
                  <a:pt x="1509179" y="884923"/>
                </a:lnTo>
                <a:lnTo>
                  <a:pt x="1512926" y="886727"/>
                </a:lnTo>
                <a:lnTo>
                  <a:pt x="1512960" y="886625"/>
                </a:lnTo>
                <a:lnTo>
                  <a:pt x="1512983" y="886557"/>
                </a:lnTo>
                <a:lnTo>
                  <a:pt x="1513041" y="886385"/>
                </a:lnTo>
                <a:lnTo>
                  <a:pt x="1509363" y="884012"/>
                </a:lnTo>
                <a:close/>
                <a:moveTo>
                  <a:pt x="903139" y="881733"/>
                </a:moveTo>
                <a:lnTo>
                  <a:pt x="905063" y="882426"/>
                </a:lnTo>
                <a:lnTo>
                  <a:pt x="910621" y="884426"/>
                </a:lnTo>
                <a:lnTo>
                  <a:pt x="919500" y="887621"/>
                </a:lnTo>
                <a:lnTo>
                  <a:pt x="926655" y="887424"/>
                </a:lnTo>
                <a:lnTo>
                  <a:pt x="932373" y="887266"/>
                </a:lnTo>
                <a:lnTo>
                  <a:pt x="942378" y="886990"/>
                </a:lnTo>
                <a:lnTo>
                  <a:pt x="945140" y="886171"/>
                </a:lnTo>
                <a:lnTo>
                  <a:pt x="942216" y="885181"/>
                </a:lnTo>
                <a:lnTo>
                  <a:pt x="938606" y="883959"/>
                </a:lnTo>
                <a:lnTo>
                  <a:pt x="934900" y="882705"/>
                </a:lnTo>
                <a:lnTo>
                  <a:pt x="911147" y="881978"/>
                </a:lnTo>
                <a:lnTo>
                  <a:pt x="906799" y="881845"/>
                </a:lnTo>
                <a:close/>
                <a:moveTo>
                  <a:pt x="1038280" y="881605"/>
                </a:moveTo>
                <a:lnTo>
                  <a:pt x="1038049" y="894382"/>
                </a:lnTo>
                <a:lnTo>
                  <a:pt x="1038840" y="894634"/>
                </a:lnTo>
                <a:lnTo>
                  <a:pt x="1039927" y="894980"/>
                </a:lnTo>
                <a:lnTo>
                  <a:pt x="1041140" y="882450"/>
                </a:lnTo>
                <a:lnTo>
                  <a:pt x="1040410" y="882234"/>
                </a:lnTo>
                <a:close/>
                <a:moveTo>
                  <a:pt x="1474485" y="881005"/>
                </a:moveTo>
                <a:lnTo>
                  <a:pt x="1473828" y="883259"/>
                </a:lnTo>
                <a:lnTo>
                  <a:pt x="1483086" y="886710"/>
                </a:lnTo>
                <a:lnTo>
                  <a:pt x="1483535" y="885127"/>
                </a:lnTo>
                <a:lnTo>
                  <a:pt x="1476033" y="881588"/>
                </a:lnTo>
                <a:close/>
                <a:moveTo>
                  <a:pt x="1268989" y="880864"/>
                </a:moveTo>
                <a:lnTo>
                  <a:pt x="1268508" y="880995"/>
                </a:lnTo>
                <a:lnTo>
                  <a:pt x="1246368" y="892875"/>
                </a:lnTo>
                <a:lnTo>
                  <a:pt x="1262541" y="896861"/>
                </a:lnTo>
                <a:lnTo>
                  <a:pt x="1265904" y="895807"/>
                </a:lnTo>
                <a:lnTo>
                  <a:pt x="1269196" y="894775"/>
                </a:lnTo>
                <a:lnTo>
                  <a:pt x="1270065" y="881102"/>
                </a:lnTo>
                <a:lnTo>
                  <a:pt x="1268993" y="880865"/>
                </a:lnTo>
                <a:close/>
                <a:moveTo>
                  <a:pt x="2206640" y="880811"/>
                </a:moveTo>
                <a:lnTo>
                  <a:pt x="2206531" y="881193"/>
                </a:lnTo>
                <a:lnTo>
                  <a:pt x="2206465" y="881422"/>
                </a:lnTo>
                <a:lnTo>
                  <a:pt x="2206385" y="881700"/>
                </a:lnTo>
                <a:lnTo>
                  <a:pt x="2218265" y="882788"/>
                </a:lnTo>
                <a:lnTo>
                  <a:pt x="2220858" y="882427"/>
                </a:lnTo>
                <a:lnTo>
                  <a:pt x="2217062" y="881995"/>
                </a:lnTo>
                <a:close/>
                <a:moveTo>
                  <a:pt x="1489375" y="880645"/>
                </a:moveTo>
                <a:lnTo>
                  <a:pt x="1489357" y="880711"/>
                </a:lnTo>
                <a:lnTo>
                  <a:pt x="1489157" y="881420"/>
                </a:lnTo>
                <a:lnTo>
                  <a:pt x="1498257" y="885900"/>
                </a:lnTo>
                <a:lnTo>
                  <a:pt x="1498329" y="885634"/>
                </a:lnTo>
                <a:lnTo>
                  <a:pt x="1498400" y="885374"/>
                </a:lnTo>
                <a:lnTo>
                  <a:pt x="1498496" y="885023"/>
                </a:lnTo>
                <a:close/>
                <a:moveTo>
                  <a:pt x="2003799" y="880535"/>
                </a:moveTo>
                <a:lnTo>
                  <a:pt x="1996938" y="895943"/>
                </a:lnTo>
                <a:lnTo>
                  <a:pt x="2001430" y="898116"/>
                </a:lnTo>
                <a:close/>
                <a:moveTo>
                  <a:pt x="1578554" y="880255"/>
                </a:moveTo>
                <a:lnTo>
                  <a:pt x="1575216" y="890095"/>
                </a:lnTo>
                <a:lnTo>
                  <a:pt x="1583538" y="894437"/>
                </a:lnTo>
                <a:lnTo>
                  <a:pt x="1586105" y="886527"/>
                </a:lnTo>
                <a:lnTo>
                  <a:pt x="1583894" y="884649"/>
                </a:lnTo>
                <a:lnTo>
                  <a:pt x="1583430" y="884255"/>
                </a:lnTo>
                <a:lnTo>
                  <a:pt x="1579045" y="880530"/>
                </a:lnTo>
                <a:close/>
                <a:moveTo>
                  <a:pt x="1945662" y="879744"/>
                </a:moveTo>
                <a:lnTo>
                  <a:pt x="1945662" y="879745"/>
                </a:lnTo>
                <a:lnTo>
                  <a:pt x="1945646" y="879776"/>
                </a:lnTo>
                <a:lnTo>
                  <a:pt x="1944032" y="883025"/>
                </a:lnTo>
                <a:lnTo>
                  <a:pt x="1952284" y="883890"/>
                </a:lnTo>
                <a:lnTo>
                  <a:pt x="1959474" y="885721"/>
                </a:lnTo>
                <a:lnTo>
                  <a:pt x="1959526" y="885078"/>
                </a:lnTo>
                <a:lnTo>
                  <a:pt x="1959599" y="884183"/>
                </a:lnTo>
                <a:lnTo>
                  <a:pt x="1959673" y="883279"/>
                </a:lnTo>
                <a:lnTo>
                  <a:pt x="1954076" y="880581"/>
                </a:lnTo>
                <a:close/>
                <a:moveTo>
                  <a:pt x="2076125" y="879600"/>
                </a:moveTo>
                <a:lnTo>
                  <a:pt x="2077154" y="882152"/>
                </a:lnTo>
                <a:lnTo>
                  <a:pt x="2079961" y="882962"/>
                </a:lnTo>
                <a:lnTo>
                  <a:pt x="2079189" y="881839"/>
                </a:lnTo>
                <a:lnTo>
                  <a:pt x="2077910" y="879979"/>
                </a:lnTo>
                <a:lnTo>
                  <a:pt x="2076841" y="879752"/>
                </a:lnTo>
                <a:close/>
                <a:moveTo>
                  <a:pt x="2096349" y="879596"/>
                </a:moveTo>
                <a:lnTo>
                  <a:pt x="2096257" y="880096"/>
                </a:lnTo>
                <a:lnTo>
                  <a:pt x="2096395" y="880136"/>
                </a:lnTo>
                <a:lnTo>
                  <a:pt x="2097169" y="880360"/>
                </a:lnTo>
                <a:close/>
                <a:moveTo>
                  <a:pt x="1520105" y="879425"/>
                </a:moveTo>
                <a:lnTo>
                  <a:pt x="1521169" y="880174"/>
                </a:lnTo>
                <a:lnTo>
                  <a:pt x="1526343" y="883816"/>
                </a:lnTo>
                <a:lnTo>
                  <a:pt x="1526462" y="883899"/>
                </a:lnTo>
                <a:lnTo>
                  <a:pt x="1525507" y="882989"/>
                </a:lnTo>
                <a:lnTo>
                  <a:pt x="1521907" y="880308"/>
                </a:lnTo>
                <a:close/>
                <a:moveTo>
                  <a:pt x="1030386" y="879274"/>
                </a:moveTo>
                <a:lnTo>
                  <a:pt x="1030358" y="891937"/>
                </a:lnTo>
                <a:lnTo>
                  <a:pt x="1031636" y="892343"/>
                </a:lnTo>
                <a:lnTo>
                  <a:pt x="1033623" y="892975"/>
                </a:lnTo>
                <a:lnTo>
                  <a:pt x="1034004" y="887906"/>
                </a:lnTo>
                <a:lnTo>
                  <a:pt x="1034561" y="880507"/>
                </a:lnTo>
                <a:lnTo>
                  <a:pt x="1033916" y="880316"/>
                </a:lnTo>
                <a:close/>
                <a:moveTo>
                  <a:pt x="968555" y="879228"/>
                </a:moveTo>
                <a:lnTo>
                  <a:pt x="964713" y="879852"/>
                </a:lnTo>
                <a:lnTo>
                  <a:pt x="950511" y="882163"/>
                </a:lnTo>
                <a:lnTo>
                  <a:pt x="951566" y="882522"/>
                </a:lnTo>
                <a:lnTo>
                  <a:pt x="954305" y="883453"/>
                </a:lnTo>
                <a:close/>
                <a:moveTo>
                  <a:pt x="1446566" y="878888"/>
                </a:moveTo>
                <a:lnTo>
                  <a:pt x="1446462" y="879377"/>
                </a:lnTo>
                <a:lnTo>
                  <a:pt x="1446251" y="880377"/>
                </a:lnTo>
                <a:lnTo>
                  <a:pt x="1447032" y="880651"/>
                </a:lnTo>
                <a:lnTo>
                  <a:pt x="1451225" y="882118"/>
                </a:lnTo>
                <a:lnTo>
                  <a:pt x="1455340" y="883558"/>
                </a:lnTo>
                <a:lnTo>
                  <a:pt x="1455678" y="881947"/>
                </a:lnTo>
                <a:lnTo>
                  <a:pt x="1452500" y="880755"/>
                </a:lnTo>
                <a:lnTo>
                  <a:pt x="1448227" y="879153"/>
                </a:lnTo>
                <a:lnTo>
                  <a:pt x="1448116" y="879136"/>
                </a:lnTo>
                <a:close/>
                <a:moveTo>
                  <a:pt x="2185994" y="878675"/>
                </a:moveTo>
                <a:lnTo>
                  <a:pt x="2185916" y="879116"/>
                </a:lnTo>
                <a:lnTo>
                  <a:pt x="2185860" y="879434"/>
                </a:lnTo>
                <a:lnTo>
                  <a:pt x="2185792" y="879814"/>
                </a:lnTo>
                <a:lnTo>
                  <a:pt x="2194852" y="880644"/>
                </a:lnTo>
                <a:lnTo>
                  <a:pt x="2198049" y="880936"/>
                </a:lnTo>
                <a:lnTo>
                  <a:pt x="2198416" y="880251"/>
                </a:lnTo>
                <a:lnTo>
                  <a:pt x="2198604" y="879898"/>
                </a:lnTo>
                <a:lnTo>
                  <a:pt x="2198547" y="879892"/>
                </a:lnTo>
                <a:close/>
                <a:moveTo>
                  <a:pt x="2147735" y="878627"/>
                </a:moveTo>
                <a:lnTo>
                  <a:pt x="2147025" y="880070"/>
                </a:lnTo>
                <a:lnTo>
                  <a:pt x="2146759" y="880610"/>
                </a:lnTo>
                <a:lnTo>
                  <a:pt x="2146599" y="880934"/>
                </a:lnTo>
                <a:lnTo>
                  <a:pt x="2149819" y="882295"/>
                </a:lnTo>
                <a:lnTo>
                  <a:pt x="2150187" y="882450"/>
                </a:lnTo>
                <a:lnTo>
                  <a:pt x="2153597" y="883064"/>
                </a:lnTo>
                <a:lnTo>
                  <a:pt x="2158068" y="883552"/>
                </a:lnTo>
                <a:lnTo>
                  <a:pt x="2158268" y="882186"/>
                </a:lnTo>
                <a:lnTo>
                  <a:pt x="2155113" y="881410"/>
                </a:lnTo>
                <a:close/>
                <a:moveTo>
                  <a:pt x="2104710" y="878575"/>
                </a:moveTo>
                <a:lnTo>
                  <a:pt x="2112073" y="882322"/>
                </a:lnTo>
                <a:lnTo>
                  <a:pt x="2113207" y="880090"/>
                </a:lnTo>
                <a:lnTo>
                  <a:pt x="2110577" y="879616"/>
                </a:lnTo>
                <a:close/>
                <a:moveTo>
                  <a:pt x="1002452" y="877989"/>
                </a:moveTo>
                <a:lnTo>
                  <a:pt x="1002106" y="878121"/>
                </a:lnTo>
                <a:lnTo>
                  <a:pt x="1000937" y="878566"/>
                </a:lnTo>
                <a:lnTo>
                  <a:pt x="999379" y="879159"/>
                </a:lnTo>
                <a:lnTo>
                  <a:pt x="999008" y="880938"/>
                </a:lnTo>
                <a:lnTo>
                  <a:pt x="998806" y="881904"/>
                </a:lnTo>
                <a:lnTo>
                  <a:pt x="998956" y="881952"/>
                </a:lnTo>
                <a:lnTo>
                  <a:pt x="1001847" y="879657"/>
                </a:lnTo>
                <a:lnTo>
                  <a:pt x="1002194" y="879381"/>
                </a:lnTo>
                <a:close/>
                <a:moveTo>
                  <a:pt x="2176784" y="877782"/>
                </a:moveTo>
                <a:lnTo>
                  <a:pt x="2176407" y="878453"/>
                </a:lnTo>
                <a:lnTo>
                  <a:pt x="2176276" y="878685"/>
                </a:lnTo>
                <a:lnTo>
                  <a:pt x="2176139" y="878929"/>
                </a:lnTo>
                <a:lnTo>
                  <a:pt x="2180020" y="879285"/>
                </a:lnTo>
                <a:lnTo>
                  <a:pt x="2180246" y="878117"/>
                </a:lnTo>
                <a:lnTo>
                  <a:pt x="2178718" y="877969"/>
                </a:lnTo>
                <a:lnTo>
                  <a:pt x="2176942" y="877797"/>
                </a:lnTo>
                <a:close/>
                <a:moveTo>
                  <a:pt x="1438174" y="877550"/>
                </a:moveTo>
                <a:lnTo>
                  <a:pt x="1442303" y="878995"/>
                </a:lnTo>
                <a:lnTo>
                  <a:pt x="1442466" y="878235"/>
                </a:lnTo>
                <a:lnTo>
                  <a:pt x="1440535" y="877927"/>
                </a:lnTo>
                <a:lnTo>
                  <a:pt x="1438228" y="877559"/>
                </a:lnTo>
                <a:close/>
                <a:moveTo>
                  <a:pt x="1330750" y="877432"/>
                </a:moveTo>
                <a:lnTo>
                  <a:pt x="1328782" y="877721"/>
                </a:lnTo>
                <a:lnTo>
                  <a:pt x="1328415" y="877938"/>
                </a:lnTo>
                <a:lnTo>
                  <a:pt x="1329762" y="878939"/>
                </a:lnTo>
                <a:lnTo>
                  <a:pt x="1330545" y="878835"/>
                </a:lnTo>
                <a:lnTo>
                  <a:pt x="1332702" y="878546"/>
                </a:lnTo>
                <a:close/>
                <a:moveTo>
                  <a:pt x="1253357" y="877418"/>
                </a:moveTo>
                <a:lnTo>
                  <a:pt x="1233804" y="889779"/>
                </a:lnTo>
                <a:lnTo>
                  <a:pt x="1238386" y="890908"/>
                </a:lnTo>
                <a:lnTo>
                  <a:pt x="1265627" y="880123"/>
                </a:lnTo>
                <a:close/>
                <a:moveTo>
                  <a:pt x="1606967" y="877406"/>
                </a:moveTo>
                <a:lnTo>
                  <a:pt x="1605712" y="881479"/>
                </a:lnTo>
                <a:lnTo>
                  <a:pt x="1617285" y="891992"/>
                </a:lnTo>
                <a:lnTo>
                  <a:pt x="1618977" y="894378"/>
                </a:lnTo>
                <a:lnTo>
                  <a:pt x="1621451" y="897868"/>
                </a:lnTo>
                <a:lnTo>
                  <a:pt x="1622779" y="894209"/>
                </a:lnTo>
                <a:lnTo>
                  <a:pt x="1618397" y="889552"/>
                </a:lnTo>
                <a:close/>
                <a:moveTo>
                  <a:pt x="1922159" y="877403"/>
                </a:moveTo>
                <a:lnTo>
                  <a:pt x="1920540" y="877795"/>
                </a:lnTo>
                <a:lnTo>
                  <a:pt x="1920188" y="877880"/>
                </a:lnTo>
                <a:lnTo>
                  <a:pt x="1920156" y="877887"/>
                </a:lnTo>
                <a:lnTo>
                  <a:pt x="1920136" y="878310"/>
                </a:lnTo>
                <a:lnTo>
                  <a:pt x="1920119" y="878667"/>
                </a:lnTo>
                <a:lnTo>
                  <a:pt x="1920031" y="880510"/>
                </a:lnTo>
                <a:lnTo>
                  <a:pt x="1926267" y="881164"/>
                </a:lnTo>
                <a:lnTo>
                  <a:pt x="1937386" y="882329"/>
                </a:lnTo>
                <a:lnTo>
                  <a:pt x="1937646" y="878945"/>
                </a:lnTo>
                <a:close/>
                <a:moveTo>
                  <a:pt x="2291477" y="877354"/>
                </a:moveTo>
                <a:lnTo>
                  <a:pt x="2272316" y="903885"/>
                </a:lnTo>
                <a:lnTo>
                  <a:pt x="2261697" y="926902"/>
                </a:lnTo>
                <a:lnTo>
                  <a:pt x="2251079" y="959848"/>
                </a:lnTo>
                <a:cubicBezTo>
                  <a:pt x="2242798" y="980276"/>
                  <a:pt x="2232996" y="1000149"/>
                  <a:pt x="2221713" y="1019295"/>
                </a:cubicBezTo>
                <a:lnTo>
                  <a:pt x="2221598" y="1019450"/>
                </a:lnTo>
                <a:lnTo>
                  <a:pt x="2213557" y="1039013"/>
                </a:lnTo>
                <a:lnTo>
                  <a:pt x="2213481" y="1039221"/>
                </a:lnTo>
                <a:lnTo>
                  <a:pt x="2212478" y="1041969"/>
                </a:lnTo>
                <a:lnTo>
                  <a:pt x="2210683" y="1046889"/>
                </a:lnTo>
                <a:lnTo>
                  <a:pt x="2232519" y="1023466"/>
                </a:lnTo>
                <a:lnTo>
                  <a:pt x="2237446" y="1014866"/>
                </a:lnTo>
                <a:lnTo>
                  <a:pt x="2249494" y="993833"/>
                </a:lnTo>
                <a:lnTo>
                  <a:pt x="2259716" y="975988"/>
                </a:lnTo>
                <a:lnTo>
                  <a:pt x="2269296" y="953886"/>
                </a:lnTo>
                <a:lnTo>
                  <a:pt x="2268258" y="956772"/>
                </a:lnTo>
                <a:lnTo>
                  <a:pt x="2268260" y="956767"/>
                </a:lnTo>
                <a:lnTo>
                  <a:pt x="2268691" y="955570"/>
                </a:lnTo>
                <a:lnTo>
                  <a:pt x="2269297" y="953884"/>
                </a:lnTo>
                <a:lnTo>
                  <a:pt x="2269296" y="953886"/>
                </a:lnTo>
                <a:lnTo>
                  <a:pt x="2286279" y="906664"/>
                </a:lnTo>
                <a:close/>
                <a:moveTo>
                  <a:pt x="1023747" y="877313"/>
                </a:moveTo>
                <a:lnTo>
                  <a:pt x="1022951" y="877966"/>
                </a:lnTo>
                <a:lnTo>
                  <a:pt x="1021995" y="878750"/>
                </a:lnTo>
                <a:lnTo>
                  <a:pt x="1021195" y="879406"/>
                </a:lnTo>
                <a:lnTo>
                  <a:pt x="1022347" y="884184"/>
                </a:lnTo>
                <a:lnTo>
                  <a:pt x="1022337" y="889386"/>
                </a:lnTo>
                <a:lnTo>
                  <a:pt x="1024639" y="890118"/>
                </a:lnTo>
                <a:lnTo>
                  <a:pt x="1025868" y="890509"/>
                </a:lnTo>
                <a:lnTo>
                  <a:pt x="1026179" y="890608"/>
                </a:lnTo>
                <a:lnTo>
                  <a:pt x="1026623" y="882427"/>
                </a:lnTo>
                <a:lnTo>
                  <a:pt x="1026725" y="880548"/>
                </a:lnTo>
                <a:lnTo>
                  <a:pt x="1026366" y="878087"/>
                </a:lnTo>
                <a:lnTo>
                  <a:pt x="1025205" y="877744"/>
                </a:lnTo>
                <a:lnTo>
                  <a:pt x="1024466" y="877525"/>
                </a:lnTo>
                <a:close/>
                <a:moveTo>
                  <a:pt x="1550767" y="877289"/>
                </a:moveTo>
                <a:lnTo>
                  <a:pt x="1550753" y="877334"/>
                </a:lnTo>
                <a:lnTo>
                  <a:pt x="1550754" y="877334"/>
                </a:lnTo>
                <a:lnTo>
                  <a:pt x="1550759" y="877337"/>
                </a:lnTo>
                <a:lnTo>
                  <a:pt x="1550779" y="877347"/>
                </a:lnTo>
                <a:lnTo>
                  <a:pt x="1550775" y="877328"/>
                </a:lnTo>
                <a:lnTo>
                  <a:pt x="1550773" y="877318"/>
                </a:lnTo>
                <a:close/>
                <a:moveTo>
                  <a:pt x="1337658" y="876508"/>
                </a:moveTo>
                <a:lnTo>
                  <a:pt x="1339606" y="877621"/>
                </a:lnTo>
                <a:lnTo>
                  <a:pt x="1339658" y="877614"/>
                </a:lnTo>
                <a:lnTo>
                  <a:pt x="1339713" y="877607"/>
                </a:lnTo>
                <a:lnTo>
                  <a:pt x="1339783" y="877598"/>
                </a:lnTo>
                <a:lnTo>
                  <a:pt x="1339395" y="877398"/>
                </a:lnTo>
                <a:close/>
                <a:moveTo>
                  <a:pt x="2163914" y="876326"/>
                </a:moveTo>
                <a:lnTo>
                  <a:pt x="2163743" y="877493"/>
                </a:lnTo>
                <a:lnTo>
                  <a:pt x="2165592" y="877963"/>
                </a:lnTo>
                <a:lnTo>
                  <a:pt x="2170346" y="878399"/>
                </a:lnTo>
                <a:lnTo>
                  <a:pt x="2171051" y="877143"/>
                </a:lnTo>
                <a:close/>
                <a:moveTo>
                  <a:pt x="1594088" y="876239"/>
                </a:moveTo>
                <a:lnTo>
                  <a:pt x="1591713" y="883561"/>
                </a:lnTo>
                <a:lnTo>
                  <a:pt x="1597724" y="888690"/>
                </a:lnTo>
                <a:lnTo>
                  <a:pt x="1598662" y="885652"/>
                </a:lnTo>
                <a:lnTo>
                  <a:pt x="1599934" y="881535"/>
                </a:lnTo>
                <a:close/>
                <a:moveTo>
                  <a:pt x="2141390" y="876234"/>
                </a:moveTo>
                <a:lnTo>
                  <a:pt x="2141235" y="877198"/>
                </a:lnTo>
                <a:lnTo>
                  <a:pt x="2141120" y="877909"/>
                </a:lnTo>
                <a:lnTo>
                  <a:pt x="2141013" y="878573"/>
                </a:lnTo>
                <a:lnTo>
                  <a:pt x="2141140" y="878627"/>
                </a:lnTo>
                <a:lnTo>
                  <a:pt x="2141223" y="878662"/>
                </a:lnTo>
                <a:lnTo>
                  <a:pt x="2141461" y="878762"/>
                </a:lnTo>
                <a:lnTo>
                  <a:pt x="2142349" y="876955"/>
                </a:lnTo>
                <a:lnTo>
                  <a:pt x="2142498" y="876652"/>
                </a:lnTo>
                <a:close/>
                <a:moveTo>
                  <a:pt x="1719915" y="875997"/>
                </a:moveTo>
                <a:lnTo>
                  <a:pt x="1719442" y="877274"/>
                </a:lnTo>
                <a:lnTo>
                  <a:pt x="1710258" y="902062"/>
                </a:lnTo>
                <a:lnTo>
                  <a:pt x="1714396" y="923141"/>
                </a:lnTo>
                <a:lnTo>
                  <a:pt x="1719047" y="939244"/>
                </a:lnTo>
                <a:lnTo>
                  <a:pt x="1723202" y="927713"/>
                </a:lnTo>
                <a:lnTo>
                  <a:pt x="1724547" y="923980"/>
                </a:lnTo>
                <a:lnTo>
                  <a:pt x="1726366" y="918932"/>
                </a:lnTo>
                <a:lnTo>
                  <a:pt x="1722499" y="893198"/>
                </a:lnTo>
                <a:lnTo>
                  <a:pt x="1720307" y="884847"/>
                </a:lnTo>
                <a:lnTo>
                  <a:pt x="1720425" y="879393"/>
                </a:lnTo>
                <a:close/>
                <a:moveTo>
                  <a:pt x="797107" y="875951"/>
                </a:moveTo>
                <a:lnTo>
                  <a:pt x="791699" y="882512"/>
                </a:lnTo>
                <a:lnTo>
                  <a:pt x="802885" y="887155"/>
                </a:lnTo>
                <a:lnTo>
                  <a:pt x="839856" y="897129"/>
                </a:lnTo>
                <a:lnTo>
                  <a:pt x="840328" y="897256"/>
                </a:lnTo>
                <a:lnTo>
                  <a:pt x="842204" y="897363"/>
                </a:lnTo>
                <a:lnTo>
                  <a:pt x="852483" y="897949"/>
                </a:lnTo>
                <a:close/>
                <a:moveTo>
                  <a:pt x="2121802" y="875878"/>
                </a:moveTo>
                <a:lnTo>
                  <a:pt x="2121647" y="876184"/>
                </a:lnTo>
                <a:lnTo>
                  <a:pt x="2121472" y="876529"/>
                </a:lnTo>
                <a:lnTo>
                  <a:pt x="2121122" y="877218"/>
                </a:lnTo>
                <a:lnTo>
                  <a:pt x="2125045" y="877924"/>
                </a:lnTo>
                <a:lnTo>
                  <a:pt x="2127717" y="878405"/>
                </a:lnTo>
                <a:close/>
                <a:moveTo>
                  <a:pt x="1460553" y="875761"/>
                </a:moveTo>
                <a:lnTo>
                  <a:pt x="1460476" y="876131"/>
                </a:lnTo>
                <a:lnTo>
                  <a:pt x="1460204" y="877450"/>
                </a:lnTo>
                <a:lnTo>
                  <a:pt x="1468537" y="881287"/>
                </a:lnTo>
                <a:lnTo>
                  <a:pt x="1469575" y="881674"/>
                </a:lnTo>
                <a:lnTo>
                  <a:pt x="1470243" y="879408"/>
                </a:lnTo>
                <a:lnTo>
                  <a:pt x="1469254" y="879036"/>
                </a:lnTo>
                <a:close/>
                <a:moveTo>
                  <a:pt x="2156288" y="875453"/>
                </a:moveTo>
                <a:lnTo>
                  <a:pt x="2157457" y="875895"/>
                </a:lnTo>
                <a:lnTo>
                  <a:pt x="2159125" y="876319"/>
                </a:lnTo>
                <a:lnTo>
                  <a:pt x="2159177" y="875963"/>
                </a:lnTo>
                <a:lnTo>
                  <a:pt x="2159191" y="875865"/>
                </a:lnTo>
                <a:lnTo>
                  <a:pt x="2159203" y="875787"/>
                </a:lnTo>
                <a:lnTo>
                  <a:pt x="2157436" y="875584"/>
                </a:lnTo>
                <a:close/>
                <a:moveTo>
                  <a:pt x="1346735" y="875086"/>
                </a:moveTo>
                <a:lnTo>
                  <a:pt x="1346301" y="875150"/>
                </a:lnTo>
                <a:lnTo>
                  <a:pt x="1345560" y="875258"/>
                </a:lnTo>
                <a:lnTo>
                  <a:pt x="1347962" y="876503"/>
                </a:lnTo>
                <a:lnTo>
                  <a:pt x="1348150" y="876477"/>
                </a:lnTo>
                <a:lnTo>
                  <a:pt x="1348389" y="876445"/>
                </a:lnTo>
                <a:lnTo>
                  <a:pt x="1349292" y="876324"/>
                </a:lnTo>
                <a:close/>
                <a:moveTo>
                  <a:pt x="1240069" y="874489"/>
                </a:moveTo>
                <a:lnTo>
                  <a:pt x="1237781" y="875758"/>
                </a:lnTo>
                <a:lnTo>
                  <a:pt x="1237009" y="876578"/>
                </a:lnTo>
                <a:lnTo>
                  <a:pt x="1226323" y="887935"/>
                </a:lnTo>
                <a:lnTo>
                  <a:pt x="1226680" y="888023"/>
                </a:lnTo>
                <a:lnTo>
                  <a:pt x="1227784" y="888295"/>
                </a:lnTo>
                <a:lnTo>
                  <a:pt x="1233484" y="883049"/>
                </a:lnTo>
                <a:lnTo>
                  <a:pt x="1247862" y="876207"/>
                </a:lnTo>
                <a:close/>
                <a:moveTo>
                  <a:pt x="1476405" y="874420"/>
                </a:moveTo>
                <a:lnTo>
                  <a:pt x="1476048" y="875645"/>
                </a:lnTo>
                <a:lnTo>
                  <a:pt x="1476083" y="875658"/>
                </a:lnTo>
                <a:lnTo>
                  <a:pt x="1481782" y="877788"/>
                </a:lnTo>
                <a:lnTo>
                  <a:pt x="1485148" y="879446"/>
                </a:lnTo>
                <a:lnTo>
                  <a:pt x="1485355" y="878716"/>
                </a:lnTo>
                <a:lnTo>
                  <a:pt x="1476635" y="874530"/>
                </a:lnTo>
                <a:lnTo>
                  <a:pt x="1476411" y="874423"/>
                </a:lnTo>
                <a:close/>
                <a:moveTo>
                  <a:pt x="1074148" y="874234"/>
                </a:moveTo>
                <a:lnTo>
                  <a:pt x="1070694" y="885083"/>
                </a:lnTo>
                <a:lnTo>
                  <a:pt x="1071359" y="885392"/>
                </a:lnTo>
                <a:lnTo>
                  <a:pt x="1071683" y="885543"/>
                </a:lnTo>
                <a:lnTo>
                  <a:pt x="1076396" y="887735"/>
                </a:lnTo>
                <a:lnTo>
                  <a:pt x="1100960" y="894970"/>
                </a:lnTo>
                <a:lnTo>
                  <a:pt x="1123589" y="901635"/>
                </a:lnTo>
                <a:lnTo>
                  <a:pt x="1194480" y="922513"/>
                </a:lnTo>
                <a:lnTo>
                  <a:pt x="1196189" y="918536"/>
                </a:lnTo>
                <a:lnTo>
                  <a:pt x="1200520" y="908460"/>
                </a:lnTo>
                <a:close/>
                <a:moveTo>
                  <a:pt x="1355969" y="874232"/>
                </a:moveTo>
                <a:lnTo>
                  <a:pt x="1357918" y="875170"/>
                </a:lnTo>
                <a:lnTo>
                  <a:pt x="1359643" y="874939"/>
                </a:lnTo>
                <a:close/>
                <a:moveTo>
                  <a:pt x="2064470" y="874045"/>
                </a:moveTo>
                <a:lnTo>
                  <a:pt x="2053453" y="894617"/>
                </a:lnTo>
                <a:lnTo>
                  <a:pt x="2049690" y="903472"/>
                </a:lnTo>
                <a:lnTo>
                  <a:pt x="2048648" y="905923"/>
                </a:lnTo>
                <a:lnTo>
                  <a:pt x="2048479" y="906321"/>
                </a:lnTo>
                <a:lnTo>
                  <a:pt x="2047837" y="909675"/>
                </a:lnTo>
                <a:cubicBezTo>
                  <a:pt x="2044399" y="932090"/>
                  <a:pt x="2041101" y="953623"/>
                  <a:pt x="2037500" y="973853"/>
                </a:cubicBezTo>
                <a:lnTo>
                  <a:pt x="2035681" y="982289"/>
                </a:lnTo>
                <a:lnTo>
                  <a:pt x="2034311" y="990473"/>
                </a:lnTo>
                <a:lnTo>
                  <a:pt x="2033845" y="993255"/>
                </a:lnTo>
                <a:lnTo>
                  <a:pt x="2052740" y="948531"/>
                </a:lnTo>
                <a:lnTo>
                  <a:pt x="2060615" y="929891"/>
                </a:lnTo>
                <a:lnTo>
                  <a:pt x="2064875" y="906169"/>
                </a:lnTo>
                <a:lnTo>
                  <a:pt x="2067399" y="892112"/>
                </a:lnTo>
                <a:lnTo>
                  <a:pt x="2067094" y="891590"/>
                </a:lnTo>
                <a:lnTo>
                  <a:pt x="2066812" y="891107"/>
                </a:lnTo>
                <a:lnTo>
                  <a:pt x="2066810" y="891104"/>
                </a:lnTo>
                <a:lnTo>
                  <a:pt x="2066399" y="882293"/>
                </a:lnTo>
                <a:lnTo>
                  <a:pt x="2066192" y="877861"/>
                </a:lnTo>
                <a:close/>
                <a:moveTo>
                  <a:pt x="1521765" y="873976"/>
                </a:moveTo>
                <a:lnTo>
                  <a:pt x="1521541" y="874640"/>
                </a:lnTo>
                <a:lnTo>
                  <a:pt x="1523109" y="875823"/>
                </a:lnTo>
                <a:lnTo>
                  <a:pt x="1525648" y="877055"/>
                </a:lnTo>
                <a:close/>
                <a:moveTo>
                  <a:pt x="1566441" y="873464"/>
                </a:moveTo>
                <a:lnTo>
                  <a:pt x="1562815" y="883626"/>
                </a:lnTo>
                <a:lnTo>
                  <a:pt x="1568142" y="886405"/>
                </a:lnTo>
                <a:lnTo>
                  <a:pt x="1571322" y="888064"/>
                </a:lnTo>
                <a:lnTo>
                  <a:pt x="1574715" y="878103"/>
                </a:lnTo>
                <a:lnTo>
                  <a:pt x="1571598" y="876355"/>
                </a:lnTo>
                <a:close/>
                <a:moveTo>
                  <a:pt x="2208769" y="873412"/>
                </a:moveTo>
                <a:lnTo>
                  <a:pt x="2208698" y="873659"/>
                </a:lnTo>
                <a:lnTo>
                  <a:pt x="2208128" y="875639"/>
                </a:lnTo>
                <a:lnTo>
                  <a:pt x="2218539" y="877135"/>
                </a:lnTo>
                <a:lnTo>
                  <a:pt x="2224651" y="877135"/>
                </a:lnTo>
                <a:lnTo>
                  <a:pt x="2224787" y="875943"/>
                </a:lnTo>
                <a:lnTo>
                  <a:pt x="2219921" y="875618"/>
                </a:lnTo>
                <a:close/>
                <a:moveTo>
                  <a:pt x="803083" y="873327"/>
                </a:moveTo>
                <a:lnTo>
                  <a:pt x="867134" y="898785"/>
                </a:lnTo>
                <a:lnTo>
                  <a:pt x="879303" y="899479"/>
                </a:lnTo>
                <a:lnTo>
                  <a:pt x="895739" y="900416"/>
                </a:lnTo>
                <a:lnTo>
                  <a:pt x="897568" y="900143"/>
                </a:lnTo>
                <a:lnTo>
                  <a:pt x="893965" y="898777"/>
                </a:lnTo>
                <a:lnTo>
                  <a:pt x="877910" y="892694"/>
                </a:lnTo>
                <a:lnTo>
                  <a:pt x="877646" y="892709"/>
                </a:lnTo>
                <a:lnTo>
                  <a:pt x="831735" y="880775"/>
                </a:lnTo>
                <a:lnTo>
                  <a:pt x="808882" y="874835"/>
                </a:lnTo>
                <a:lnTo>
                  <a:pt x="806273" y="874157"/>
                </a:lnTo>
                <a:close/>
                <a:moveTo>
                  <a:pt x="2234401" y="873308"/>
                </a:moveTo>
                <a:lnTo>
                  <a:pt x="2234291" y="873523"/>
                </a:lnTo>
                <a:lnTo>
                  <a:pt x="2234385" y="873541"/>
                </a:lnTo>
                <a:lnTo>
                  <a:pt x="2234521" y="873568"/>
                </a:lnTo>
                <a:lnTo>
                  <a:pt x="2234641" y="873592"/>
                </a:lnTo>
                <a:lnTo>
                  <a:pt x="2235025" y="873668"/>
                </a:lnTo>
                <a:lnTo>
                  <a:pt x="2234607" y="873427"/>
                </a:lnTo>
                <a:close/>
                <a:moveTo>
                  <a:pt x="1491492" y="873107"/>
                </a:moveTo>
                <a:lnTo>
                  <a:pt x="1491409" y="873400"/>
                </a:lnTo>
                <a:lnTo>
                  <a:pt x="1491297" y="873799"/>
                </a:lnTo>
                <a:lnTo>
                  <a:pt x="1492709" y="874274"/>
                </a:lnTo>
                <a:lnTo>
                  <a:pt x="1495525" y="875222"/>
                </a:lnTo>
                <a:lnTo>
                  <a:pt x="1495968" y="875371"/>
                </a:lnTo>
                <a:lnTo>
                  <a:pt x="1495684" y="875188"/>
                </a:lnTo>
                <a:lnTo>
                  <a:pt x="1495174" y="874860"/>
                </a:lnTo>
                <a:lnTo>
                  <a:pt x="1492813" y="873736"/>
                </a:lnTo>
                <a:lnTo>
                  <a:pt x="1492473" y="873574"/>
                </a:lnTo>
                <a:close/>
                <a:moveTo>
                  <a:pt x="1232463" y="872812"/>
                </a:moveTo>
                <a:lnTo>
                  <a:pt x="1221046" y="886634"/>
                </a:lnTo>
                <a:lnTo>
                  <a:pt x="1221078" y="886642"/>
                </a:lnTo>
                <a:lnTo>
                  <a:pt x="1221181" y="886668"/>
                </a:lnTo>
                <a:lnTo>
                  <a:pt x="1233468" y="873308"/>
                </a:lnTo>
                <a:lnTo>
                  <a:pt x="1233821" y="873112"/>
                </a:lnTo>
                <a:lnTo>
                  <a:pt x="1233419" y="873023"/>
                </a:lnTo>
                <a:lnTo>
                  <a:pt x="1233149" y="872964"/>
                </a:lnTo>
                <a:close/>
                <a:moveTo>
                  <a:pt x="674657" y="872397"/>
                </a:moveTo>
                <a:lnTo>
                  <a:pt x="674530" y="872536"/>
                </a:lnTo>
                <a:lnTo>
                  <a:pt x="674638" y="872627"/>
                </a:lnTo>
                <a:lnTo>
                  <a:pt x="674779" y="872745"/>
                </a:lnTo>
                <a:lnTo>
                  <a:pt x="674983" y="872916"/>
                </a:lnTo>
                <a:lnTo>
                  <a:pt x="675112" y="872776"/>
                </a:lnTo>
                <a:close/>
                <a:moveTo>
                  <a:pt x="1285073" y="871762"/>
                </a:moveTo>
                <a:lnTo>
                  <a:pt x="1284998" y="872454"/>
                </a:lnTo>
                <a:lnTo>
                  <a:pt x="1285150" y="872394"/>
                </a:lnTo>
                <a:close/>
                <a:moveTo>
                  <a:pt x="1227430" y="871703"/>
                </a:moveTo>
                <a:lnTo>
                  <a:pt x="1224112" y="875189"/>
                </a:lnTo>
                <a:lnTo>
                  <a:pt x="1218551" y="886020"/>
                </a:lnTo>
                <a:lnTo>
                  <a:pt x="1219923" y="886358"/>
                </a:lnTo>
                <a:lnTo>
                  <a:pt x="1229106" y="872072"/>
                </a:lnTo>
                <a:close/>
                <a:moveTo>
                  <a:pt x="2124105" y="871427"/>
                </a:moveTo>
                <a:lnTo>
                  <a:pt x="2136614" y="876714"/>
                </a:lnTo>
                <a:lnTo>
                  <a:pt x="2136616" y="876715"/>
                </a:lnTo>
                <a:lnTo>
                  <a:pt x="2136822" y="875435"/>
                </a:lnTo>
                <a:lnTo>
                  <a:pt x="2136874" y="875110"/>
                </a:lnTo>
                <a:lnTo>
                  <a:pt x="2136962" y="874564"/>
                </a:lnTo>
                <a:lnTo>
                  <a:pt x="2130590" y="872160"/>
                </a:lnTo>
                <a:lnTo>
                  <a:pt x="2126432" y="871619"/>
                </a:lnTo>
                <a:close/>
                <a:moveTo>
                  <a:pt x="2065890" y="871394"/>
                </a:moveTo>
                <a:lnTo>
                  <a:pt x="2065535" y="872057"/>
                </a:lnTo>
                <a:lnTo>
                  <a:pt x="2064531" y="873931"/>
                </a:lnTo>
                <a:lnTo>
                  <a:pt x="2065303" y="874963"/>
                </a:lnTo>
                <a:lnTo>
                  <a:pt x="2066107" y="876036"/>
                </a:lnTo>
                <a:close/>
                <a:moveTo>
                  <a:pt x="2097881" y="871275"/>
                </a:moveTo>
                <a:lnTo>
                  <a:pt x="2097524" y="873213"/>
                </a:lnTo>
                <a:lnTo>
                  <a:pt x="2101112" y="873800"/>
                </a:lnTo>
                <a:close/>
                <a:moveTo>
                  <a:pt x="1448206" y="871113"/>
                </a:moveTo>
                <a:lnTo>
                  <a:pt x="1448197" y="871155"/>
                </a:lnTo>
                <a:lnTo>
                  <a:pt x="1447698" y="873519"/>
                </a:lnTo>
                <a:lnTo>
                  <a:pt x="1448008" y="873634"/>
                </a:lnTo>
                <a:lnTo>
                  <a:pt x="1453827" y="874514"/>
                </a:lnTo>
                <a:lnTo>
                  <a:pt x="1456937" y="875946"/>
                </a:lnTo>
                <a:lnTo>
                  <a:pt x="1456981" y="875739"/>
                </a:lnTo>
                <a:lnTo>
                  <a:pt x="1457238" y="874513"/>
                </a:lnTo>
                <a:lnTo>
                  <a:pt x="1453793" y="873216"/>
                </a:lnTo>
                <a:lnTo>
                  <a:pt x="1452122" y="872587"/>
                </a:lnTo>
                <a:close/>
                <a:moveTo>
                  <a:pt x="1397092" y="871000"/>
                </a:moveTo>
                <a:lnTo>
                  <a:pt x="1409112" y="875699"/>
                </a:lnTo>
                <a:lnTo>
                  <a:pt x="1411842" y="876137"/>
                </a:lnTo>
                <a:lnTo>
                  <a:pt x="1417688" y="877074"/>
                </a:lnTo>
                <a:lnTo>
                  <a:pt x="1406405" y="872485"/>
                </a:lnTo>
                <a:lnTo>
                  <a:pt x="1400902" y="871607"/>
                </a:lnTo>
                <a:close/>
                <a:moveTo>
                  <a:pt x="1059904" y="870846"/>
                </a:moveTo>
                <a:lnTo>
                  <a:pt x="1056827" y="881972"/>
                </a:lnTo>
                <a:lnTo>
                  <a:pt x="1056878" y="881987"/>
                </a:lnTo>
                <a:lnTo>
                  <a:pt x="1057323" y="882118"/>
                </a:lnTo>
                <a:lnTo>
                  <a:pt x="1058296" y="879034"/>
                </a:lnTo>
                <a:lnTo>
                  <a:pt x="1058905" y="877103"/>
                </a:lnTo>
                <a:close/>
                <a:moveTo>
                  <a:pt x="2152238" y="870707"/>
                </a:moveTo>
                <a:lnTo>
                  <a:pt x="2151807" y="871439"/>
                </a:lnTo>
                <a:lnTo>
                  <a:pt x="2153181" y="871619"/>
                </a:lnTo>
                <a:lnTo>
                  <a:pt x="2155908" y="871931"/>
                </a:lnTo>
                <a:lnTo>
                  <a:pt x="2152276" y="870720"/>
                </a:lnTo>
                <a:close/>
                <a:moveTo>
                  <a:pt x="2086753" y="870643"/>
                </a:moveTo>
                <a:lnTo>
                  <a:pt x="2086123" y="870911"/>
                </a:lnTo>
                <a:lnTo>
                  <a:pt x="2086285" y="871376"/>
                </a:lnTo>
                <a:lnTo>
                  <a:pt x="2087805" y="871624"/>
                </a:lnTo>
                <a:lnTo>
                  <a:pt x="2087580" y="871415"/>
                </a:lnTo>
                <a:lnTo>
                  <a:pt x="2087014" y="870887"/>
                </a:lnTo>
                <a:close/>
                <a:moveTo>
                  <a:pt x="981283" y="870613"/>
                </a:moveTo>
                <a:lnTo>
                  <a:pt x="969316" y="871790"/>
                </a:lnTo>
                <a:lnTo>
                  <a:pt x="967547" y="871964"/>
                </a:lnTo>
                <a:lnTo>
                  <a:pt x="970782" y="872993"/>
                </a:lnTo>
                <a:lnTo>
                  <a:pt x="975146" y="872004"/>
                </a:lnTo>
                <a:close/>
                <a:moveTo>
                  <a:pt x="916346" y="870545"/>
                </a:moveTo>
                <a:lnTo>
                  <a:pt x="926891" y="874131"/>
                </a:lnTo>
                <a:lnTo>
                  <a:pt x="940490" y="878755"/>
                </a:lnTo>
                <a:lnTo>
                  <a:pt x="944345" y="878985"/>
                </a:lnTo>
                <a:lnTo>
                  <a:pt x="961745" y="875041"/>
                </a:lnTo>
                <a:lnTo>
                  <a:pt x="961365" y="874921"/>
                </a:lnTo>
                <a:lnTo>
                  <a:pt x="960338" y="874594"/>
                </a:lnTo>
                <a:lnTo>
                  <a:pt x="955725" y="873128"/>
                </a:lnTo>
                <a:lnTo>
                  <a:pt x="943249" y="874355"/>
                </a:lnTo>
                <a:lnTo>
                  <a:pt x="941864" y="874159"/>
                </a:lnTo>
                <a:close/>
                <a:moveTo>
                  <a:pt x="1336772" y="870541"/>
                </a:moveTo>
                <a:lnTo>
                  <a:pt x="1336532" y="870581"/>
                </a:lnTo>
                <a:lnTo>
                  <a:pt x="1338267" y="871480"/>
                </a:lnTo>
                <a:lnTo>
                  <a:pt x="1338293" y="871476"/>
                </a:lnTo>
                <a:lnTo>
                  <a:pt x="1339039" y="871360"/>
                </a:lnTo>
                <a:lnTo>
                  <a:pt x="1337724" y="870724"/>
                </a:lnTo>
                <a:close/>
                <a:moveTo>
                  <a:pt x="1381741" y="869949"/>
                </a:moveTo>
                <a:lnTo>
                  <a:pt x="1380094" y="870191"/>
                </a:lnTo>
                <a:lnTo>
                  <a:pt x="1376928" y="870655"/>
                </a:lnTo>
                <a:lnTo>
                  <a:pt x="1377006" y="870688"/>
                </a:lnTo>
                <a:lnTo>
                  <a:pt x="1380520" y="872144"/>
                </a:lnTo>
                <a:lnTo>
                  <a:pt x="1384008" y="871677"/>
                </a:lnTo>
                <a:lnTo>
                  <a:pt x="1387653" y="872261"/>
                </a:lnTo>
                <a:close/>
                <a:moveTo>
                  <a:pt x="2223423" y="869895"/>
                </a:moveTo>
                <a:lnTo>
                  <a:pt x="2225378" y="870773"/>
                </a:lnTo>
                <a:lnTo>
                  <a:pt x="2225423" y="870375"/>
                </a:lnTo>
                <a:lnTo>
                  <a:pt x="2225418" y="870374"/>
                </a:lnTo>
                <a:close/>
                <a:moveTo>
                  <a:pt x="2103354" y="869718"/>
                </a:moveTo>
                <a:lnTo>
                  <a:pt x="2105060" y="871068"/>
                </a:lnTo>
                <a:lnTo>
                  <a:pt x="2114668" y="875626"/>
                </a:lnTo>
                <a:lnTo>
                  <a:pt x="2115131" y="873046"/>
                </a:lnTo>
                <a:lnTo>
                  <a:pt x="2115134" y="873028"/>
                </a:lnTo>
                <a:lnTo>
                  <a:pt x="2115069" y="873000"/>
                </a:lnTo>
                <a:lnTo>
                  <a:pt x="2108351" y="870129"/>
                </a:lnTo>
                <a:lnTo>
                  <a:pt x="2108181" y="870115"/>
                </a:lnTo>
                <a:lnTo>
                  <a:pt x="2107579" y="870066"/>
                </a:lnTo>
                <a:close/>
                <a:moveTo>
                  <a:pt x="1461996" y="869386"/>
                </a:moveTo>
                <a:lnTo>
                  <a:pt x="1461967" y="869479"/>
                </a:lnTo>
                <a:lnTo>
                  <a:pt x="1461893" y="869722"/>
                </a:lnTo>
                <a:lnTo>
                  <a:pt x="1468406" y="872789"/>
                </a:lnTo>
                <a:lnTo>
                  <a:pt x="1469486" y="873193"/>
                </a:lnTo>
                <a:lnTo>
                  <a:pt x="1471633" y="873995"/>
                </a:lnTo>
                <a:lnTo>
                  <a:pt x="1471819" y="874065"/>
                </a:lnTo>
                <a:lnTo>
                  <a:pt x="1472296" y="872447"/>
                </a:lnTo>
                <a:lnTo>
                  <a:pt x="1472054" y="872332"/>
                </a:lnTo>
                <a:lnTo>
                  <a:pt x="1471865" y="872241"/>
                </a:lnTo>
                <a:lnTo>
                  <a:pt x="1470232" y="871602"/>
                </a:lnTo>
                <a:lnTo>
                  <a:pt x="1465713" y="869833"/>
                </a:lnTo>
                <a:lnTo>
                  <a:pt x="1465646" y="869825"/>
                </a:lnTo>
                <a:lnTo>
                  <a:pt x="1463638" y="869583"/>
                </a:lnTo>
                <a:close/>
                <a:moveTo>
                  <a:pt x="1523359" y="869245"/>
                </a:moveTo>
                <a:lnTo>
                  <a:pt x="1523355" y="869257"/>
                </a:lnTo>
                <a:lnTo>
                  <a:pt x="1523348" y="869277"/>
                </a:lnTo>
                <a:lnTo>
                  <a:pt x="1523340" y="869300"/>
                </a:lnTo>
                <a:lnTo>
                  <a:pt x="1523584" y="869496"/>
                </a:lnTo>
                <a:lnTo>
                  <a:pt x="1525110" y="870326"/>
                </a:lnTo>
                <a:lnTo>
                  <a:pt x="1527195" y="871459"/>
                </a:lnTo>
                <a:lnTo>
                  <a:pt x="1529085" y="872486"/>
                </a:lnTo>
                <a:lnTo>
                  <a:pt x="1526583" y="870368"/>
                </a:lnTo>
                <a:close/>
                <a:moveTo>
                  <a:pt x="2187663" y="869237"/>
                </a:moveTo>
                <a:lnTo>
                  <a:pt x="2187186" y="871933"/>
                </a:lnTo>
                <a:lnTo>
                  <a:pt x="2187066" y="872614"/>
                </a:lnTo>
                <a:lnTo>
                  <a:pt x="2201402" y="874673"/>
                </a:lnTo>
                <a:lnTo>
                  <a:pt x="2202718" y="872215"/>
                </a:lnTo>
                <a:close/>
                <a:moveTo>
                  <a:pt x="677603" y="869159"/>
                </a:moveTo>
                <a:lnTo>
                  <a:pt x="677502" y="869270"/>
                </a:lnTo>
                <a:lnTo>
                  <a:pt x="677651" y="869393"/>
                </a:lnTo>
                <a:lnTo>
                  <a:pt x="677990" y="869674"/>
                </a:lnTo>
                <a:lnTo>
                  <a:pt x="678092" y="869564"/>
                </a:lnTo>
                <a:lnTo>
                  <a:pt x="677707" y="869245"/>
                </a:lnTo>
                <a:close/>
                <a:moveTo>
                  <a:pt x="1435691" y="868916"/>
                </a:moveTo>
                <a:lnTo>
                  <a:pt x="1435676" y="868986"/>
                </a:lnTo>
                <a:lnTo>
                  <a:pt x="1435658" y="869073"/>
                </a:lnTo>
                <a:lnTo>
                  <a:pt x="1435634" y="869183"/>
                </a:lnTo>
                <a:lnTo>
                  <a:pt x="1438105" y="870059"/>
                </a:lnTo>
                <a:lnTo>
                  <a:pt x="1441331" y="871203"/>
                </a:lnTo>
                <a:lnTo>
                  <a:pt x="1443783" y="872072"/>
                </a:lnTo>
                <a:lnTo>
                  <a:pt x="1444030" y="870916"/>
                </a:lnTo>
                <a:lnTo>
                  <a:pt x="1444185" y="870194"/>
                </a:lnTo>
                <a:lnTo>
                  <a:pt x="1438928" y="869403"/>
                </a:lnTo>
                <a:lnTo>
                  <a:pt x="1438007" y="869264"/>
                </a:lnTo>
                <a:close/>
                <a:moveTo>
                  <a:pt x="1636938" y="868915"/>
                </a:moveTo>
                <a:lnTo>
                  <a:pt x="1628113" y="893292"/>
                </a:lnTo>
                <a:lnTo>
                  <a:pt x="1634457" y="900024"/>
                </a:lnTo>
                <a:lnTo>
                  <a:pt x="1643640" y="917724"/>
                </a:lnTo>
                <a:lnTo>
                  <a:pt x="1638730" y="900851"/>
                </a:lnTo>
                <a:close/>
                <a:moveTo>
                  <a:pt x="1513553" y="868616"/>
                </a:moveTo>
                <a:lnTo>
                  <a:pt x="1517324" y="871461"/>
                </a:lnTo>
                <a:lnTo>
                  <a:pt x="1517943" y="871927"/>
                </a:lnTo>
                <a:lnTo>
                  <a:pt x="1518206" y="871153"/>
                </a:lnTo>
                <a:lnTo>
                  <a:pt x="1517494" y="870589"/>
                </a:lnTo>
                <a:lnTo>
                  <a:pt x="1516741" y="870212"/>
                </a:lnTo>
                <a:close/>
                <a:moveTo>
                  <a:pt x="1053304" y="868588"/>
                </a:moveTo>
                <a:lnTo>
                  <a:pt x="1053194" y="870662"/>
                </a:lnTo>
                <a:lnTo>
                  <a:pt x="1052661" y="880745"/>
                </a:lnTo>
                <a:lnTo>
                  <a:pt x="1052696" y="880755"/>
                </a:lnTo>
                <a:lnTo>
                  <a:pt x="1052711" y="880760"/>
                </a:lnTo>
                <a:lnTo>
                  <a:pt x="1052734" y="880767"/>
                </a:lnTo>
                <a:lnTo>
                  <a:pt x="1053862" y="872700"/>
                </a:lnTo>
                <a:lnTo>
                  <a:pt x="1054396" y="868884"/>
                </a:lnTo>
                <a:close/>
                <a:moveTo>
                  <a:pt x="2182168" y="868198"/>
                </a:moveTo>
                <a:lnTo>
                  <a:pt x="2181949" y="868587"/>
                </a:lnTo>
                <a:lnTo>
                  <a:pt x="2181175" y="869966"/>
                </a:lnTo>
                <a:lnTo>
                  <a:pt x="2180238" y="871634"/>
                </a:lnTo>
                <a:lnTo>
                  <a:pt x="2181468" y="871810"/>
                </a:lnTo>
                <a:lnTo>
                  <a:pt x="2181523" y="871529"/>
                </a:lnTo>
                <a:close/>
                <a:moveTo>
                  <a:pt x="1582817" y="867692"/>
                </a:moveTo>
                <a:lnTo>
                  <a:pt x="1580424" y="874746"/>
                </a:lnTo>
                <a:lnTo>
                  <a:pt x="1583250" y="876341"/>
                </a:lnTo>
                <a:lnTo>
                  <a:pt x="1586828" y="879394"/>
                </a:lnTo>
                <a:lnTo>
                  <a:pt x="1587799" y="880222"/>
                </a:lnTo>
                <a:lnTo>
                  <a:pt x="1588074" y="880457"/>
                </a:lnTo>
                <a:lnTo>
                  <a:pt x="1590498" y="872986"/>
                </a:lnTo>
                <a:lnTo>
                  <a:pt x="1589882" y="872428"/>
                </a:lnTo>
                <a:close/>
                <a:moveTo>
                  <a:pt x="2142785" y="867556"/>
                </a:moveTo>
                <a:lnTo>
                  <a:pt x="2142591" y="868763"/>
                </a:lnTo>
                <a:lnTo>
                  <a:pt x="2142393" y="869999"/>
                </a:lnTo>
                <a:lnTo>
                  <a:pt x="2142362" y="870189"/>
                </a:lnTo>
                <a:lnTo>
                  <a:pt x="2142385" y="870198"/>
                </a:lnTo>
                <a:lnTo>
                  <a:pt x="2142416" y="870209"/>
                </a:lnTo>
                <a:lnTo>
                  <a:pt x="2143074" y="870295"/>
                </a:lnTo>
                <a:lnTo>
                  <a:pt x="2144365" y="870464"/>
                </a:lnTo>
                <a:lnTo>
                  <a:pt x="2145908" y="870667"/>
                </a:lnTo>
                <a:lnTo>
                  <a:pt x="2146927" y="868937"/>
                </a:lnTo>
                <a:close/>
                <a:moveTo>
                  <a:pt x="1493103" y="867366"/>
                </a:moveTo>
                <a:lnTo>
                  <a:pt x="1492654" y="868966"/>
                </a:lnTo>
                <a:lnTo>
                  <a:pt x="1500557" y="872741"/>
                </a:lnTo>
                <a:lnTo>
                  <a:pt x="1501704" y="873289"/>
                </a:lnTo>
                <a:lnTo>
                  <a:pt x="1501853" y="872743"/>
                </a:lnTo>
                <a:lnTo>
                  <a:pt x="1498740" y="870596"/>
                </a:lnTo>
                <a:lnTo>
                  <a:pt x="1498282" y="870280"/>
                </a:lnTo>
                <a:close/>
                <a:moveTo>
                  <a:pt x="1356406" y="867254"/>
                </a:moveTo>
                <a:lnTo>
                  <a:pt x="1354923" y="867502"/>
                </a:lnTo>
                <a:lnTo>
                  <a:pt x="1354817" y="867520"/>
                </a:lnTo>
                <a:lnTo>
                  <a:pt x="1354791" y="867524"/>
                </a:lnTo>
                <a:lnTo>
                  <a:pt x="1357110" y="868558"/>
                </a:lnTo>
                <a:lnTo>
                  <a:pt x="1359035" y="868260"/>
                </a:lnTo>
                <a:lnTo>
                  <a:pt x="1359118" y="868247"/>
                </a:lnTo>
                <a:lnTo>
                  <a:pt x="1359120" y="868247"/>
                </a:lnTo>
                <a:lnTo>
                  <a:pt x="1358272" y="867895"/>
                </a:lnTo>
                <a:close/>
                <a:moveTo>
                  <a:pt x="1478512" y="867194"/>
                </a:moveTo>
                <a:lnTo>
                  <a:pt x="1477901" y="869289"/>
                </a:lnTo>
                <a:lnTo>
                  <a:pt x="1487147" y="872402"/>
                </a:lnTo>
                <a:lnTo>
                  <a:pt x="1487488" y="871201"/>
                </a:lnTo>
                <a:lnTo>
                  <a:pt x="1485868" y="870430"/>
                </a:lnTo>
                <a:lnTo>
                  <a:pt x="1483187" y="869154"/>
                </a:lnTo>
                <a:lnTo>
                  <a:pt x="1482452" y="868804"/>
                </a:lnTo>
                <a:lnTo>
                  <a:pt x="1481219" y="868300"/>
                </a:lnTo>
                <a:close/>
                <a:moveTo>
                  <a:pt x="1597107" y="866929"/>
                </a:moveTo>
                <a:lnTo>
                  <a:pt x="1595609" y="871547"/>
                </a:lnTo>
                <a:lnTo>
                  <a:pt x="1599719" y="874304"/>
                </a:lnTo>
                <a:lnTo>
                  <a:pt x="1601484" y="876518"/>
                </a:lnTo>
                <a:lnTo>
                  <a:pt x="1601579" y="876211"/>
                </a:lnTo>
                <a:lnTo>
                  <a:pt x="1602633" y="872800"/>
                </a:lnTo>
                <a:lnTo>
                  <a:pt x="1601039" y="871106"/>
                </a:lnTo>
                <a:lnTo>
                  <a:pt x="1600552" y="870589"/>
                </a:lnTo>
                <a:close/>
                <a:moveTo>
                  <a:pt x="2211342" y="866835"/>
                </a:moveTo>
                <a:lnTo>
                  <a:pt x="2211140" y="867212"/>
                </a:lnTo>
                <a:lnTo>
                  <a:pt x="2215006" y="867838"/>
                </a:lnTo>
                <a:lnTo>
                  <a:pt x="2215740" y="867957"/>
                </a:lnTo>
                <a:lnTo>
                  <a:pt x="2215325" y="867851"/>
                </a:lnTo>
                <a:close/>
                <a:moveTo>
                  <a:pt x="2230598" y="866664"/>
                </a:moveTo>
                <a:lnTo>
                  <a:pt x="2230577" y="866847"/>
                </a:lnTo>
                <a:lnTo>
                  <a:pt x="2230567" y="866933"/>
                </a:lnTo>
                <a:lnTo>
                  <a:pt x="2230558" y="867004"/>
                </a:lnTo>
                <a:lnTo>
                  <a:pt x="2230861" y="867111"/>
                </a:lnTo>
                <a:lnTo>
                  <a:pt x="2231074" y="867187"/>
                </a:lnTo>
                <a:lnTo>
                  <a:pt x="2231657" y="867393"/>
                </a:lnTo>
                <a:lnTo>
                  <a:pt x="2230797" y="866769"/>
                </a:lnTo>
                <a:close/>
                <a:moveTo>
                  <a:pt x="1045988" y="866607"/>
                </a:moveTo>
                <a:lnTo>
                  <a:pt x="1045553" y="878652"/>
                </a:lnTo>
                <a:lnTo>
                  <a:pt x="1046622" y="878967"/>
                </a:lnTo>
                <a:lnTo>
                  <a:pt x="1047999" y="867151"/>
                </a:lnTo>
                <a:close/>
                <a:moveTo>
                  <a:pt x="1554079" y="866534"/>
                </a:moveTo>
                <a:lnTo>
                  <a:pt x="1552974" y="870123"/>
                </a:lnTo>
                <a:lnTo>
                  <a:pt x="1551962" y="873410"/>
                </a:lnTo>
                <a:lnTo>
                  <a:pt x="1552519" y="874736"/>
                </a:lnTo>
                <a:lnTo>
                  <a:pt x="1554410" y="879241"/>
                </a:lnTo>
                <a:lnTo>
                  <a:pt x="1558605" y="881430"/>
                </a:lnTo>
                <a:lnTo>
                  <a:pt x="1559770" y="878175"/>
                </a:lnTo>
                <a:lnTo>
                  <a:pt x="1561815" y="872463"/>
                </a:lnTo>
                <a:lnTo>
                  <a:pt x="1562290" y="871137"/>
                </a:lnTo>
                <a:close/>
                <a:moveTo>
                  <a:pt x="1272258" y="865920"/>
                </a:moveTo>
                <a:lnTo>
                  <a:pt x="1270818" y="866380"/>
                </a:lnTo>
                <a:lnTo>
                  <a:pt x="1259454" y="873564"/>
                </a:lnTo>
                <a:lnTo>
                  <a:pt x="1265893" y="874978"/>
                </a:lnTo>
                <a:lnTo>
                  <a:pt x="1267208" y="875267"/>
                </a:lnTo>
                <a:lnTo>
                  <a:pt x="1270392" y="875966"/>
                </a:lnTo>
                <a:lnTo>
                  <a:pt x="1270852" y="868722"/>
                </a:lnTo>
                <a:close/>
                <a:moveTo>
                  <a:pt x="806835" y="865762"/>
                </a:moveTo>
                <a:lnTo>
                  <a:pt x="803710" y="869554"/>
                </a:lnTo>
                <a:lnTo>
                  <a:pt x="832837" y="879535"/>
                </a:lnTo>
                <a:lnTo>
                  <a:pt x="840247" y="880863"/>
                </a:lnTo>
                <a:lnTo>
                  <a:pt x="852469" y="883054"/>
                </a:lnTo>
                <a:lnTo>
                  <a:pt x="843583" y="879687"/>
                </a:lnTo>
                <a:close/>
                <a:moveTo>
                  <a:pt x="617411" y="865729"/>
                </a:moveTo>
                <a:lnTo>
                  <a:pt x="577425" y="907746"/>
                </a:lnTo>
                <a:cubicBezTo>
                  <a:pt x="435403" y="1052663"/>
                  <a:pt x="313373" y="1160353"/>
                  <a:pt x="283315" y="1179380"/>
                </a:cubicBezTo>
                <a:cubicBezTo>
                  <a:pt x="265198" y="1191074"/>
                  <a:pt x="245875" y="1200783"/>
                  <a:pt x="225678" y="1208337"/>
                </a:cubicBezTo>
                <a:cubicBezTo>
                  <a:pt x="242737" y="1203243"/>
                  <a:pt x="259455" y="1197071"/>
                  <a:pt x="275731" y="1189859"/>
                </a:cubicBezTo>
                <a:lnTo>
                  <a:pt x="300012" y="1173290"/>
                </a:lnTo>
                <a:lnTo>
                  <a:pt x="301121" y="1172451"/>
                </a:lnTo>
                <a:lnTo>
                  <a:pt x="309100" y="1166421"/>
                </a:lnTo>
                <a:lnTo>
                  <a:pt x="359424" y="1126216"/>
                </a:lnTo>
                <a:lnTo>
                  <a:pt x="427732" y="1067437"/>
                </a:lnTo>
                <a:lnTo>
                  <a:pt x="432658" y="1063062"/>
                </a:lnTo>
                <a:lnTo>
                  <a:pt x="446991" y="1050331"/>
                </a:lnTo>
                <a:lnTo>
                  <a:pt x="532031" y="972263"/>
                </a:lnTo>
                <a:lnTo>
                  <a:pt x="619432" y="885146"/>
                </a:lnTo>
                <a:lnTo>
                  <a:pt x="618452" y="875735"/>
                </a:lnTo>
                <a:close/>
                <a:moveTo>
                  <a:pt x="2269780" y="865557"/>
                </a:moveTo>
                <a:lnTo>
                  <a:pt x="2256459" y="882345"/>
                </a:lnTo>
                <a:lnTo>
                  <a:pt x="2256459" y="883202"/>
                </a:lnTo>
                <a:lnTo>
                  <a:pt x="2255908" y="884115"/>
                </a:lnTo>
                <a:lnTo>
                  <a:pt x="2255908" y="907469"/>
                </a:lnTo>
                <a:lnTo>
                  <a:pt x="2250234" y="917241"/>
                </a:lnTo>
                <a:lnTo>
                  <a:pt x="2244394" y="929274"/>
                </a:lnTo>
                <a:lnTo>
                  <a:pt x="2242152" y="931158"/>
                </a:lnTo>
                <a:lnTo>
                  <a:pt x="2241088" y="932991"/>
                </a:lnTo>
                <a:lnTo>
                  <a:pt x="2240291" y="933498"/>
                </a:lnTo>
                <a:lnTo>
                  <a:pt x="2237007" y="935588"/>
                </a:lnTo>
                <a:lnTo>
                  <a:pt x="2236486" y="935920"/>
                </a:lnTo>
                <a:lnTo>
                  <a:pt x="2233833" y="938150"/>
                </a:lnTo>
                <a:lnTo>
                  <a:pt x="2231131" y="940421"/>
                </a:lnTo>
                <a:lnTo>
                  <a:pt x="2218563" y="974020"/>
                </a:lnTo>
                <a:lnTo>
                  <a:pt x="2208410" y="1001162"/>
                </a:lnTo>
                <a:lnTo>
                  <a:pt x="2203581" y="1014071"/>
                </a:lnTo>
                <a:lnTo>
                  <a:pt x="2184296" y="1042054"/>
                </a:lnTo>
                <a:lnTo>
                  <a:pt x="2173600" y="1070898"/>
                </a:lnTo>
                <a:lnTo>
                  <a:pt x="2173262" y="1071808"/>
                </a:lnTo>
                <a:lnTo>
                  <a:pt x="2179357" y="1066197"/>
                </a:lnTo>
                <a:lnTo>
                  <a:pt x="2223842" y="1000887"/>
                </a:lnTo>
                <a:lnTo>
                  <a:pt x="2226789" y="993700"/>
                </a:lnTo>
                <a:lnTo>
                  <a:pt x="2232625" y="979465"/>
                </a:lnTo>
                <a:lnTo>
                  <a:pt x="2237810" y="966820"/>
                </a:lnTo>
                <a:lnTo>
                  <a:pt x="2250526" y="939126"/>
                </a:lnTo>
                <a:lnTo>
                  <a:pt x="2268182" y="883595"/>
                </a:lnTo>
                <a:close/>
                <a:moveTo>
                  <a:pt x="1233321" y="865515"/>
                </a:moveTo>
                <a:lnTo>
                  <a:pt x="1231502" y="867426"/>
                </a:lnTo>
                <a:lnTo>
                  <a:pt x="1231856" y="867504"/>
                </a:lnTo>
                <a:lnTo>
                  <a:pt x="1232020" y="867540"/>
                </a:lnTo>
                <a:close/>
                <a:moveTo>
                  <a:pt x="1338485" y="865388"/>
                </a:moveTo>
                <a:lnTo>
                  <a:pt x="1338298" y="865467"/>
                </a:lnTo>
                <a:lnTo>
                  <a:pt x="1339145" y="865628"/>
                </a:lnTo>
                <a:close/>
                <a:moveTo>
                  <a:pt x="2165534" y="865273"/>
                </a:moveTo>
                <a:lnTo>
                  <a:pt x="2165158" y="867838"/>
                </a:lnTo>
                <a:lnTo>
                  <a:pt x="2164960" y="869186"/>
                </a:lnTo>
                <a:lnTo>
                  <a:pt x="2167660" y="869827"/>
                </a:lnTo>
                <a:lnTo>
                  <a:pt x="2174597" y="870824"/>
                </a:lnTo>
                <a:lnTo>
                  <a:pt x="2176704" y="867069"/>
                </a:lnTo>
                <a:lnTo>
                  <a:pt x="2170831" y="865907"/>
                </a:lnTo>
                <a:close/>
                <a:moveTo>
                  <a:pt x="1369180" y="865116"/>
                </a:moveTo>
                <a:lnTo>
                  <a:pt x="1365175" y="865786"/>
                </a:lnTo>
                <a:lnTo>
                  <a:pt x="1367848" y="866894"/>
                </a:lnTo>
                <a:lnTo>
                  <a:pt x="1372121" y="866231"/>
                </a:lnTo>
                <a:close/>
                <a:moveTo>
                  <a:pt x="1544245" y="865052"/>
                </a:moveTo>
                <a:lnTo>
                  <a:pt x="1544336" y="865270"/>
                </a:lnTo>
                <a:lnTo>
                  <a:pt x="1544463" y="865576"/>
                </a:lnTo>
                <a:lnTo>
                  <a:pt x="1547187" y="872142"/>
                </a:lnTo>
                <a:lnTo>
                  <a:pt x="1547510" y="871099"/>
                </a:lnTo>
                <a:close/>
                <a:moveTo>
                  <a:pt x="2099537" y="864802"/>
                </a:moveTo>
                <a:lnTo>
                  <a:pt x="2099067" y="865696"/>
                </a:lnTo>
                <a:lnTo>
                  <a:pt x="2101002" y="865868"/>
                </a:lnTo>
                <a:lnTo>
                  <a:pt x="2101045" y="865872"/>
                </a:lnTo>
                <a:close/>
                <a:moveTo>
                  <a:pt x="1038587" y="864602"/>
                </a:moveTo>
                <a:lnTo>
                  <a:pt x="1038485" y="870238"/>
                </a:lnTo>
                <a:lnTo>
                  <a:pt x="1038371" y="876536"/>
                </a:lnTo>
                <a:lnTo>
                  <a:pt x="1041620" y="877493"/>
                </a:lnTo>
                <a:lnTo>
                  <a:pt x="1042759" y="865732"/>
                </a:lnTo>
                <a:close/>
                <a:moveTo>
                  <a:pt x="2156103" y="864143"/>
                </a:moveTo>
                <a:lnTo>
                  <a:pt x="2154819" y="866323"/>
                </a:lnTo>
                <a:lnTo>
                  <a:pt x="2159524" y="867896"/>
                </a:lnTo>
                <a:lnTo>
                  <a:pt x="2160328" y="868087"/>
                </a:lnTo>
                <a:lnTo>
                  <a:pt x="2160822" y="864708"/>
                </a:lnTo>
                <a:lnTo>
                  <a:pt x="2160816" y="864708"/>
                </a:lnTo>
                <a:lnTo>
                  <a:pt x="2160683" y="864692"/>
                </a:lnTo>
                <a:close/>
                <a:moveTo>
                  <a:pt x="1346719" y="863926"/>
                </a:moveTo>
                <a:lnTo>
                  <a:pt x="1346965" y="864035"/>
                </a:lnTo>
                <a:lnTo>
                  <a:pt x="1347880" y="864443"/>
                </a:lnTo>
                <a:lnTo>
                  <a:pt x="1348110" y="864404"/>
                </a:lnTo>
                <a:lnTo>
                  <a:pt x="1347532" y="864205"/>
                </a:lnTo>
                <a:close/>
                <a:moveTo>
                  <a:pt x="1034895" y="863628"/>
                </a:moveTo>
                <a:lnTo>
                  <a:pt x="1033602" y="864732"/>
                </a:lnTo>
                <a:lnTo>
                  <a:pt x="1033137" y="865552"/>
                </a:lnTo>
                <a:lnTo>
                  <a:pt x="1030412" y="867863"/>
                </a:lnTo>
                <a:lnTo>
                  <a:pt x="1030398" y="874188"/>
                </a:lnTo>
                <a:lnTo>
                  <a:pt x="1033649" y="875146"/>
                </a:lnTo>
                <a:lnTo>
                  <a:pt x="1034935" y="875524"/>
                </a:lnTo>
                <a:lnTo>
                  <a:pt x="1035465" y="868483"/>
                </a:lnTo>
                <a:lnTo>
                  <a:pt x="1035429" y="868177"/>
                </a:lnTo>
                <a:lnTo>
                  <a:pt x="1035252" y="866670"/>
                </a:lnTo>
                <a:close/>
                <a:moveTo>
                  <a:pt x="852495" y="863508"/>
                </a:moveTo>
                <a:lnTo>
                  <a:pt x="885797" y="875492"/>
                </a:lnTo>
                <a:lnTo>
                  <a:pt x="908310" y="876835"/>
                </a:lnTo>
                <a:lnTo>
                  <a:pt x="919538" y="877505"/>
                </a:lnTo>
                <a:lnTo>
                  <a:pt x="879120" y="863824"/>
                </a:lnTo>
                <a:lnTo>
                  <a:pt x="864504" y="865275"/>
                </a:lnTo>
                <a:close/>
                <a:moveTo>
                  <a:pt x="2146364" y="863496"/>
                </a:moveTo>
                <a:lnTo>
                  <a:pt x="2149511" y="864548"/>
                </a:lnTo>
                <a:lnTo>
                  <a:pt x="2149665" y="864286"/>
                </a:lnTo>
                <a:lnTo>
                  <a:pt x="2149893" y="863900"/>
                </a:lnTo>
                <a:lnTo>
                  <a:pt x="2149987" y="863740"/>
                </a:lnTo>
                <a:lnTo>
                  <a:pt x="2147786" y="863592"/>
                </a:lnTo>
                <a:lnTo>
                  <a:pt x="2146770" y="863524"/>
                </a:lnTo>
                <a:close/>
                <a:moveTo>
                  <a:pt x="1398899" y="863379"/>
                </a:moveTo>
                <a:lnTo>
                  <a:pt x="1410904" y="867822"/>
                </a:lnTo>
                <a:lnTo>
                  <a:pt x="1411830" y="868165"/>
                </a:lnTo>
                <a:lnTo>
                  <a:pt x="1417060" y="868956"/>
                </a:lnTo>
                <a:lnTo>
                  <a:pt x="1424740" y="870117"/>
                </a:lnTo>
                <a:lnTo>
                  <a:pt x="1421148" y="868722"/>
                </a:lnTo>
                <a:lnTo>
                  <a:pt x="1410690" y="865153"/>
                </a:lnTo>
                <a:close/>
                <a:moveTo>
                  <a:pt x="2222729" y="863144"/>
                </a:moveTo>
                <a:lnTo>
                  <a:pt x="2226036" y="865013"/>
                </a:lnTo>
                <a:lnTo>
                  <a:pt x="2226116" y="864313"/>
                </a:lnTo>
                <a:lnTo>
                  <a:pt x="2225848" y="864173"/>
                </a:lnTo>
                <a:lnTo>
                  <a:pt x="2223366" y="863346"/>
                </a:lnTo>
                <a:close/>
                <a:moveTo>
                  <a:pt x="1381616" y="863034"/>
                </a:moveTo>
                <a:lnTo>
                  <a:pt x="1378187" y="863608"/>
                </a:lnTo>
                <a:lnTo>
                  <a:pt x="1381268" y="864813"/>
                </a:lnTo>
                <a:lnTo>
                  <a:pt x="1382026" y="864695"/>
                </a:lnTo>
                <a:lnTo>
                  <a:pt x="1384926" y="864246"/>
                </a:lnTo>
                <a:close/>
                <a:moveTo>
                  <a:pt x="2087218" y="862942"/>
                </a:moveTo>
                <a:lnTo>
                  <a:pt x="2086639" y="863015"/>
                </a:lnTo>
                <a:lnTo>
                  <a:pt x="2086408" y="863044"/>
                </a:lnTo>
                <a:lnTo>
                  <a:pt x="2085949" y="863102"/>
                </a:lnTo>
                <a:lnTo>
                  <a:pt x="2087744" y="864706"/>
                </a:lnTo>
                <a:lnTo>
                  <a:pt x="2087753" y="864701"/>
                </a:lnTo>
                <a:lnTo>
                  <a:pt x="2087762" y="864696"/>
                </a:lnTo>
                <a:lnTo>
                  <a:pt x="2087772" y="864690"/>
                </a:lnTo>
                <a:lnTo>
                  <a:pt x="2087773" y="864690"/>
                </a:lnTo>
                <a:lnTo>
                  <a:pt x="2088997" y="864799"/>
                </a:lnTo>
                <a:lnTo>
                  <a:pt x="2089672" y="864859"/>
                </a:lnTo>
                <a:lnTo>
                  <a:pt x="2089614" y="864814"/>
                </a:lnTo>
                <a:lnTo>
                  <a:pt x="2088213" y="863719"/>
                </a:lnTo>
                <a:close/>
                <a:moveTo>
                  <a:pt x="1547535" y="862865"/>
                </a:moveTo>
                <a:lnTo>
                  <a:pt x="1548988" y="866326"/>
                </a:lnTo>
                <a:lnTo>
                  <a:pt x="1549013" y="866245"/>
                </a:lnTo>
                <a:lnTo>
                  <a:pt x="1549687" y="864071"/>
                </a:lnTo>
                <a:lnTo>
                  <a:pt x="1549110" y="863748"/>
                </a:lnTo>
                <a:close/>
                <a:moveTo>
                  <a:pt x="2128452" y="862779"/>
                </a:moveTo>
                <a:lnTo>
                  <a:pt x="2127535" y="864585"/>
                </a:lnTo>
                <a:lnTo>
                  <a:pt x="2129649" y="865384"/>
                </a:lnTo>
                <a:lnTo>
                  <a:pt x="2137937" y="868516"/>
                </a:lnTo>
                <a:lnTo>
                  <a:pt x="2138331" y="866072"/>
                </a:lnTo>
                <a:lnTo>
                  <a:pt x="2133471" y="864452"/>
                </a:lnTo>
                <a:lnTo>
                  <a:pt x="2129157" y="863014"/>
                </a:lnTo>
                <a:close/>
                <a:moveTo>
                  <a:pt x="1983835" y="862766"/>
                </a:moveTo>
                <a:lnTo>
                  <a:pt x="1973859" y="884781"/>
                </a:lnTo>
                <a:lnTo>
                  <a:pt x="1974767" y="885220"/>
                </a:lnTo>
                <a:lnTo>
                  <a:pt x="1981081" y="888274"/>
                </a:lnTo>
                <a:close/>
                <a:moveTo>
                  <a:pt x="683693" y="862465"/>
                </a:moveTo>
                <a:lnTo>
                  <a:pt x="683541" y="862632"/>
                </a:lnTo>
                <a:lnTo>
                  <a:pt x="684101" y="863087"/>
                </a:lnTo>
                <a:lnTo>
                  <a:pt x="684256" y="862919"/>
                </a:lnTo>
                <a:close/>
                <a:moveTo>
                  <a:pt x="2213759" y="862321"/>
                </a:moveTo>
                <a:lnTo>
                  <a:pt x="2213527" y="862754"/>
                </a:lnTo>
                <a:lnTo>
                  <a:pt x="2218173" y="863947"/>
                </a:lnTo>
                <a:lnTo>
                  <a:pt x="2216266" y="862847"/>
                </a:lnTo>
                <a:close/>
                <a:moveTo>
                  <a:pt x="2121357" y="861814"/>
                </a:moveTo>
                <a:lnTo>
                  <a:pt x="2121284" y="862222"/>
                </a:lnTo>
                <a:lnTo>
                  <a:pt x="2121974" y="862483"/>
                </a:lnTo>
                <a:lnTo>
                  <a:pt x="2122121" y="862538"/>
                </a:lnTo>
                <a:lnTo>
                  <a:pt x="2122414" y="861961"/>
                </a:lnTo>
                <a:lnTo>
                  <a:pt x="2122448" y="861894"/>
                </a:lnTo>
                <a:lnTo>
                  <a:pt x="2122452" y="861887"/>
                </a:lnTo>
                <a:lnTo>
                  <a:pt x="2121567" y="861828"/>
                </a:lnTo>
                <a:close/>
                <a:moveTo>
                  <a:pt x="1464414" y="861432"/>
                </a:moveTo>
                <a:lnTo>
                  <a:pt x="1464258" y="861944"/>
                </a:lnTo>
                <a:lnTo>
                  <a:pt x="1463898" y="863128"/>
                </a:lnTo>
                <a:lnTo>
                  <a:pt x="1465044" y="863679"/>
                </a:lnTo>
                <a:lnTo>
                  <a:pt x="1471633" y="866851"/>
                </a:lnTo>
                <a:lnTo>
                  <a:pt x="1473274" y="867641"/>
                </a:lnTo>
                <a:lnTo>
                  <a:pt x="1473302" y="867652"/>
                </a:lnTo>
                <a:lnTo>
                  <a:pt x="1473456" y="867710"/>
                </a:lnTo>
                <a:lnTo>
                  <a:pt x="1473669" y="867792"/>
                </a:lnTo>
                <a:lnTo>
                  <a:pt x="1474347" y="865492"/>
                </a:lnTo>
                <a:close/>
                <a:moveTo>
                  <a:pt x="1809367" y="861190"/>
                </a:moveTo>
                <a:lnTo>
                  <a:pt x="1801679" y="878136"/>
                </a:lnTo>
                <a:lnTo>
                  <a:pt x="1800805" y="880062"/>
                </a:lnTo>
                <a:lnTo>
                  <a:pt x="1800006" y="881823"/>
                </a:lnTo>
                <a:lnTo>
                  <a:pt x="1791206" y="906649"/>
                </a:lnTo>
                <a:lnTo>
                  <a:pt x="1799887" y="950959"/>
                </a:lnTo>
                <a:lnTo>
                  <a:pt x="1809915" y="922354"/>
                </a:lnTo>
                <a:lnTo>
                  <a:pt x="1806401" y="898161"/>
                </a:lnTo>
                <a:close/>
                <a:moveTo>
                  <a:pt x="2189089" y="861178"/>
                </a:moveTo>
                <a:lnTo>
                  <a:pt x="2188884" y="862338"/>
                </a:lnTo>
                <a:lnTo>
                  <a:pt x="2188736" y="863173"/>
                </a:lnTo>
                <a:lnTo>
                  <a:pt x="2188665" y="863572"/>
                </a:lnTo>
                <a:lnTo>
                  <a:pt x="2197779" y="865048"/>
                </a:lnTo>
                <a:lnTo>
                  <a:pt x="2205696" y="866330"/>
                </a:lnTo>
                <a:lnTo>
                  <a:pt x="2205826" y="865428"/>
                </a:lnTo>
                <a:lnTo>
                  <a:pt x="2201443" y="864310"/>
                </a:lnTo>
                <a:close/>
                <a:moveTo>
                  <a:pt x="1480336" y="860933"/>
                </a:moveTo>
                <a:lnTo>
                  <a:pt x="1479923" y="862352"/>
                </a:lnTo>
                <a:lnTo>
                  <a:pt x="1479851" y="862599"/>
                </a:lnTo>
                <a:lnTo>
                  <a:pt x="1483412" y="863992"/>
                </a:lnTo>
                <a:lnTo>
                  <a:pt x="1488681" y="866995"/>
                </a:lnTo>
                <a:lnTo>
                  <a:pt x="1489199" y="865170"/>
                </a:lnTo>
                <a:lnTo>
                  <a:pt x="1485639" y="863167"/>
                </a:lnTo>
                <a:lnTo>
                  <a:pt x="1485453" y="863088"/>
                </a:lnTo>
                <a:close/>
                <a:moveTo>
                  <a:pt x="2103304" y="860913"/>
                </a:moveTo>
                <a:lnTo>
                  <a:pt x="2102946" y="860958"/>
                </a:lnTo>
                <a:lnTo>
                  <a:pt x="2102548" y="861008"/>
                </a:lnTo>
                <a:lnTo>
                  <a:pt x="2107266" y="864310"/>
                </a:lnTo>
                <a:lnTo>
                  <a:pt x="2113611" y="866992"/>
                </a:lnTo>
                <a:lnTo>
                  <a:pt x="2116176" y="867220"/>
                </a:lnTo>
                <a:lnTo>
                  <a:pt x="2116190" y="867140"/>
                </a:lnTo>
                <a:lnTo>
                  <a:pt x="2116259" y="866755"/>
                </a:lnTo>
                <a:lnTo>
                  <a:pt x="2107957" y="863623"/>
                </a:lnTo>
                <a:close/>
                <a:moveTo>
                  <a:pt x="1494935" y="860844"/>
                </a:moveTo>
                <a:lnTo>
                  <a:pt x="1494704" y="861666"/>
                </a:lnTo>
                <a:lnTo>
                  <a:pt x="1495121" y="861842"/>
                </a:lnTo>
                <a:lnTo>
                  <a:pt x="1496932" y="863116"/>
                </a:lnTo>
                <a:lnTo>
                  <a:pt x="1502376" y="865759"/>
                </a:lnTo>
                <a:lnTo>
                  <a:pt x="1499259" y="863437"/>
                </a:lnTo>
                <a:close/>
                <a:moveTo>
                  <a:pt x="931309" y="860441"/>
                </a:moveTo>
                <a:lnTo>
                  <a:pt x="958655" y="869137"/>
                </a:lnTo>
                <a:lnTo>
                  <a:pt x="982191" y="865040"/>
                </a:lnTo>
                <a:lnTo>
                  <a:pt x="980266" y="864472"/>
                </a:lnTo>
                <a:lnTo>
                  <a:pt x="979082" y="864122"/>
                </a:lnTo>
                <a:lnTo>
                  <a:pt x="978484" y="863945"/>
                </a:lnTo>
                <a:lnTo>
                  <a:pt x="955990" y="865078"/>
                </a:lnTo>
                <a:close/>
                <a:moveTo>
                  <a:pt x="2203278" y="860122"/>
                </a:moveTo>
                <a:lnTo>
                  <a:pt x="2203820" y="860261"/>
                </a:lnTo>
                <a:lnTo>
                  <a:pt x="2204788" y="860509"/>
                </a:lnTo>
                <a:lnTo>
                  <a:pt x="2206470" y="860941"/>
                </a:lnTo>
                <a:lnTo>
                  <a:pt x="2206486" y="860828"/>
                </a:lnTo>
                <a:lnTo>
                  <a:pt x="2206491" y="860797"/>
                </a:lnTo>
                <a:lnTo>
                  <a:pt x="2206491" y="860796"/>
                </a:lnTo>
                <a:close/>
                <a:moveTo>
                  <a:pt x="829414" y="860110"/>
                </a:moveTo>
                <a:lnTo>
                  <a:pt x="834063" y="861927"/>
                </a:lnTo>
                <a:lnTo>
                  <a:pt x="836289" y="862796"/>
                </a:lnTo>
                <a:lnTo>
                  <a:pt x="837968" y="863234"/>
                </a:lnTo>
                <a:lnTo>
                  <a:pt x="838162" y="863285"/>
                </a:lnTo>
                <a:lnTo>
                  <a:pt x="838554" y="863387"/>
                </a:lnTo>
                <a:lnTo>
                  <a:pt x="829472" y="860119"/>
                </a:lnTo>
                <a:close/>
                <a:moveTo>
                  <a:pt x="1571263" y="859948"/>
                </a:moveTo>
                <a:lnTo>
                  <a:pt x="1568404" y="867961"/>
                </a:lnTo>
                <a:lnTo>
                  <a:pt x="1576594" y="872584"/>
                </a:lnTo>
                <a:lnTo>
                  <a:pt x="1577758" y="869167"/>
                </a:lnTo>
                <a:lnTo>
                  <a:pt x="1578297" y="867585"/>
                </a:lnTo>
                <a:lnTo>
                  <a:pt x="1579108" y="865206"/>
                </a:lnTo>
                <a:close/>
                <a:moveTo>
                  <a:pt x="1895530" y="859940"/>
                </a:moveTo>
                <a:lnTo>
                  <a:pt x="1893617" y="863715"/>
                </a:lnTo>
                <a:lnTo>
                  <a:pt x="1892375" y="866166"/>
                </a:lnTo>
                <a:lnTo>
                  <a:pt x="1892358" y="866206"/>
                </a:lnTo>
                <a:lnTo>
                  <a:pt x="1892085" y="866853"/>
                </a:lnTo>
                <a:lnTo>
                  <a:pt x="1887215" y="878370"/>
                </a:lnTo>
                <a:lnTo>
                  <a:pt x="1890966" y="877568"/>
                </a:lnTo>
                <a:lnTo>
                  <a:pt x="1892915" y="877152"/>
                </a:lnTo>
                <a:lnTo>
                  <a:pt x="1892918" y="876977"/>
                </a:lnTo>
                <a:lnTo>
                  <a:pt x="1892920" y="876864"/>
                </a:lnTo>
                <a:lnTo>
                  <a:pt x="1892924" y="876651"/>
                </a:lnTo>
                <a:close/>
                <a:moveTo>
                  <a:pt x="1511308" y="859040"/>
                </a:moveTo>
                <a:lnTo>
                  <a:pt x="1511149" y="859491"/>
                </a:lnTo>
                <a:lnTo>
                  <a:pt x="1512050" y="860216"/>
                </a:lnTo>
                <a:lnTo>
                  <a:pt x="1513703" y="861545"/>
                </a:lnTo>
                <a:lnTo>
                  <a:pt x="1515779" y="862267"/>
                </a:lnTo>
                <a:lnTo>
                  <a:pt x="1516819" y="862628"/>
                </a:lnTo>
                <a:lnTo>
                  <a:pt x="1517871" y="862994"/>
                </a:lnTo>
                <a:lnTo>
                  <a:pt x="1515840" y="861274"/>
                </a:lnTo>
                <a:close/>
                <a:moveTo>
                  <a:pt x="911365" y="859025"/>
                </a:moveTo>
                <a:lnTo>
                  <a:pt x="908053" y="860099"/>
                </a:lnTo>
                <a:lnTo>
                  <a:pt x="906192" y="860702"/>
                </a:lnTo>
                <a:lnTo>
                  <a:pt x="904263" y="861327"/>
                </a:lnTo>
                <a:lnTo>
                  <a:pt x="901588" y="861593"/>
                </a:lnTo>
                <a:lnTo>
                  <a:pt x="895173" y="862230"/>
                </a:lnTo>
                <a:lnTo>
                  <a:pt x="894299" y="862317"/>
                </a:lnTo>
                <a:lnTo>
                  <a:pt x="899250" y="863794"/>
                </a:lnTo>
                <a:lnTo>
                  <a:pt x="904029" y="864306"/>
                </a:lnTo>
                <a:lnTo>
                  <a:pt x="934718" y="867595"/>
                </a:lnTo>
                <a:lnTo>
                  <a:pt x="940157" y="868178"/>
                </a:lnTo>
                <a:lnTo>
                  <a:pt x="931315" y="865367"/>
                </a:lnTo>
                <a:lnTo>
                  <a:pt x="924228" y="863114"/>
                </a:lnTo>
                <a:close/>
                <a:moveTo>
                  <a:pt x="2144217" y="858655"/>
                </a:moveTo>
                <a:lnTo>
                  <a:pt x="2144207" y="858721"/>
                </a:lnTo>
                <a:lnTo>
                  <a:pt x="2144177" y="858908"/>
                </a:lnTo>
                <a:lnTo>
                  <a:pt x="2144118" y="859273"/>
                </a:lnTo>
                <a:lnTo>
                  <a:pt x="2145317" y="859333"/>
                </a:lnTo>
                <a:lnTo>
                  <a:pt x="2145884" y="859362"/>
                </a:lnTo>
                <a:lnTo>
                  <a:pt x="2146734" y="859404"/>
                </a:lnTo>
                <a:close/>
                <a:moveTo>
                  <a:pt x="664427" y="858244"/>
                </a:moveTo>
                <a:lnTo>
                  <a:pt x="664713" y="858622"/>
                </a:lnTo>
                <a:lnTo>
                  <a:pt x="664790" y="858545"/>
                </a:lnTo>
                <a:lnTo>
                  <a:pt x="664621" y="858405"/>
                </a:lnTo>
                <a:close/>
                <a:moveTo>
                  <a:pt x="814095" y="858156"/>
                </a:moveTo>
                <a:lnTo>
                  <a:pt x="810728" y="862242"/>
                </a:lnTo>
                <a:lnTo>
                  <a:pt x="877463" y="887533"/>
                </a:lnTo>
                <a:lnTo>
                  <a:pt x="883497" y="888614"/>
                </a:lnTo>
                <a:lnTo>
                  <a:pt x="883498" y="888614"/>
                </a:lnTo>
                <a:lnTo>
                  <a:pt x="883653" y="888610"/>
                </a:lnTo>
                <a:lnTo>
                  <a:pt x="906872" y="887969"/>
                </a:lnTo>
                <a:lnTo>
                  <a:pt x="899285" y="885239"/>
                </a:lnTo>
                <a:lnTo>
                  <a:pt x="884890" y="880060"/>
                </a:lnTo>
                <a:lnTo>
                  <a:pt x="875030" y="876512"/>
                </a:lnTo>
                <a:lnTo>
                  <a:pt x="853023" y="872058"/>
                </a:lnTo>
                <a:close/>
                <a:moveTo>
                  <a:pt x="1350520" y="858040"/>
                </a:moveTo>
                <a:lnTo>
                  <a:pt x="1349536" y="858236"/>
                </a:lnTo>
                <a:lnTo>
                  <a:pt x="1347461" y="858651"/>
                </a:lnTo>
                <a:lnTo>
                  <a:pt x="1348332" y="858999"/>
                </a:lnTo>
                <a:lnTo>
                  <a:pt x="1351499" y="858411"/>
                </a:lnTo>
                <a:close/>
                <a:moveTo>
                  <a:pt x="1270261" y="857751"/>
                </a:moveTo>
                <a:lnTo>
                  <a:pt x="1265428" y="860431"/>
                </a:lnTo>
                <a:lnTo>
                  <a:pt x="1261493" y="862612"/>
                </a:lnTo>
                <a:lnTo>
                  <a:pt x="1246764" y="870778"/>
                </a:lnTo>
                <a:lnTo>
                  <a:pt x="1255323" y="872657"/>
                </a:lnTo>
                <a:lnTo>
                  <a:pt x="1273113" y="864192"/>
                </a:lnTo>
                <a:lnTo>
                  <a:pt x="1273129" y="864184"/>
                </a:lnTo>
                <a:lnTo>
                  <a:pt x="1275821" y="858820"/>
                </a:lnTo>
                <a:close/>
                <a:moveTo>
                  <a:pt x="1527330" y="857457"/>
                </a:moveTo>
                <a:lnTo>
                  <a:pt x="1526993" y="858457"/>
                </a:lnTo>
                <a:lnTo>
                  <a:pt x="1526832" y="858935"/>
                </a:lnTo>
                <a:lnTo>
                  <a:pt x="1526783" y="859080"/>
                </a:lnTo>
                <a:lnTo>
                  <a:pt x="1534656" y="866210"/>
                </a:lnTo>
                <a:lnTo>
                  <a:pt x="1534751" y="865915"/>
                </a:lnTo>
                <a:lnTo>
                  <a:pt x="1530142" y="860148"/>
                </a:lnTo>
                <a:lnTo>
                  <a:pt x="1529218" y="859263"/>
                </a:lnTo>
                <a:close/>
                <a:moveTo>
                  <a:pt x="1451122" y="857295"/>
                </a:moveTo>
                <a:lnTo>
                  <a:pt x="1450757" y="859024"/>
                </a:lnTo>
                <a:lnTo>
                  <a:pt x="1452553" y="859711"/>
                </a:lnTo>
                <a:lnTo>
                  <a:pt x="1453864" y="860213"/>
                </a:lnTo>
                <a:lnTo>
                  <a:pt x="1459479" y="861001"/>
                </a:lnTo>
                <a:lnTo>
                  <a:pt x="1460561" y="861521"/>
                </a:lnTo>
                <a:lnTo>
                  <a:pt x="1460986" y="860136"/>
                </a:lnTo>
                <a:lnTo>
                  <a:pt x="1461015" y="860043"/>
                </a:lnTo>
                <a:lnTo>
                  <a:pt x="1455871" y="857941"/>
                </a:lnTo>
                <a:lnTo>
                  <a:pt x="1452802" y="857524"/>
                </a:lnTo>
                <a:lnTo>
                  <a:pt x="1451261" y="857314"/>
                </a:lnTo>
                <a:close/>
                <a:moveTo>
                  <a:pt x="1079558" y="857239"/>
                </a:moveTo>
                <a:lnTo>
                  <a:pt x="1075677" y="869429"/>
                </a:lnTo>
                <a:lnTo>
                  <a:pt x="1202486" y="903887"/>
                </a:lnTo>
                <a:lnTo>
                  <a:pt x="1208788" y="889226"/>
                </a:lnTo>
                <a:lnTo>
                  <a:pt x="1112784" y="865463"/>
                </a:lnTo>
                <a:close/>
                <a:moveTo>
                  <a:pt x="1399333" y="856914"/>
                </a:moveTo>
                <a:lnTo>
                  <a:pt x="1400078" y="857159"/>
                </a:lnTo>
                <a:lnTo>
                  <a:pt x="1401593" y="857657"/>
                </a:lnTo>
                <a:lnTo>
                  <a:pt x="1406954" y="858328"/>
                </a:lnTo>
                <a:lnTo>
                  <a:pt x="1409899" y="858696"/>
                </a:lnTo>
                <a:lnTo>
                  <a:pt x="1416228" y="859488"/>
                </a:lnTo>
                <a:lnTo>
                  <a:pt x="1416223" y="859485"/>
                </a:lnTo>
                <a:close/>
                <a:moveTo>
                  <a:pt x="2087666" y="856800"/>
                </a:moveTo>
                <a:lnTo>
                  <a:pt x="2087069" y="857346"/>
                </a:lnTo>
                <a:lnTo>
                  <a:pt x="2089103" y="858464"/>
                </a:lnTo>
                <a:lnTo>
                  <a:pt x="2090073" y="858224"/>
                </a:lnTo>
                <a:lnTo>
                  <a:pt x="2087920" y="856950"/>
                </a:lnTo>
                <a:close/>
                <a:moveTo>
                  <a:pt x="1004088" y="856586"/>
                </a:moveTo>
                <a:lnTo>
                  <a:pt x="1004086" y="856597"/>
                </a:lnTo>
                <a:lnTo>
                  <a:pt x="1004087" y="856597"/>
                </a:lnTo>
                <a:lnTo>
                  <a:pt x="1004094" y="856596"/>
                </a:lnTo>
                <a:lnTo>
                  <a:pt x="1004170" y="856587"/>
                </a:lnTo>
                <a:lnTo>
                  <a:pt x="1004169" y="856587"/>
                </a:lnTo>
                <a:lnTo>
                  <a:pt x="1004163" y="856587"/>
                </a:lnTo>
                <a:close/>
                <a:moveTo>
                  <a:pt x="997747" y="856495"/>
                </a:moveTo>
                <a:lnTo>
                  <a:pt x="998205" y="857163"/>
                </a:lnTo>
                <a:lnTo>
                  <a:pt x="998264" y="857249"/>
                </a:lnTo>
                <a:lnTo>
                  <a:pt x="999762" y="857081"/>
                </a:lnTo>
                <a:lnTo>
                  <a:pt x="999763" y="857075"/>
                </a:lnTo>
                <a:lnTo>
                  <a:pt x="999878" y="856526"/>
                </a:lnTo>
                <a:close/>
                <a:moveTo>
                  <a:pt x="1641508" y="856291"/>
                </a:moveTo>
                <a:lnTo>
                  <a:pt x="1641443" y="856469"/>
                </a:lnTo>
                <a:lnTo>
                  <a:pt x="1640540" y="858965"/>
                </a:lnTo>
                <a:lnTo>
                  <a:pt x="1642082" y="886155"/>
                </a:lnTo>
                <a:lnTo>
                  <a:pt x="1642232" y="888800"/>
                </a:lnTo>
                <a:close/>
                <a:moveTo>
                  <a:pt x="1443543" y="856263"/>
                </a:moveTo>
                <a:lnTo>
                  <a:pt x="1445033" y="856833"/>
                </a:lnTo>
                <a:lnTo>
                  <a:pt x="1446890" y="857544"/>
                </a:lnTo>
                <a:lnTo>
                  <a:pt x="1447034" y="856868"/>
                </a:lnTo>
                <a:lnTo>
                  <a:pt x="1447061" y="856742"/>
                </a:lnTo>
                <a:close/>
                <a:moveTo>
                  <a:pt x="1043588" y="856207"/>
                </a:moveTo>
                <a:lnTo>
                  <a:pt x="1039587" y="859622"/>
                </a:lnTo>
                <a:lnTo>
                  <a:pt x="1040093" y="859760"/>
                </a:lnTo>
                <a:lnTo>
                  <a:pt x="1043254" y="860619"/>
                </a:lnTo>
                <a:lnTo>
                  <a:pt x="1043380" y="859327"/>
                </a:lnTo>
                <a:lnTo>
                  <a:pt x="1043633" y="856710"/>
                </a:lnTo>
                <a:lnTo>
                  <a:pt x="1043598" y="856324"/>
                </a:lnTo>
                <a:close/>
                <a:moveTo>
                  <a:pt x="968922" y="856082"/>
                </a:moveTo>
                <a:lnTo>
                  <a:pt x="971274" y="856775"/>
                </a:lnTo>
                <a:lnTo>
                  <a:pt x="979805" y="859288"/>
                </a:lnTo>
                <a:lnTo>
                  <a:pt x="979877" y="859309"/>
                </a:lnTo>
                <a:lnTo>
                  <a:pt x="993636" y="857767"/>
                </a:lnTo>
                <a:lnTo>
                  <a:pt x="993824" y="857117"/>
                </a:lnTo>
                <a:lnTo>
                  <a:pt x="994018" y="856442"/>
                </a:lnTo>
                <a:lnTo>
                  <a:pt x="992226" y="856416"/>
                </a:lnTo>
                <a:close/>
                <a:moveTo>
                  <a:pt x="1586794" y="855968"/>
                </a:moveTo>
                <a:lnTo>
                  <a:pt x="1584635" y="862335"/>
                </a:lnTo>
                <a:lnTo>
                  <a:pt x="1588104" y="865486"/>
                </a:lnTo>
                <a:lnTo>
                  <a:pt x="1591833" y="868873"/>
                </a:lnTo>
                <a:lnTo>
                  <a:pt x="1592517" y="866766"/>
                </a:lnTo>
                <a:lnTo>
                  <a:pt x="1593655" y="863259"/>
                </a:lnTo>
                <a:close/>
                <a:moveTo>
                  <a:pt x="1361811" y="855784"/>
                </a:moveTo>
                <a:lnTo>
                  <a:pt x="1361115" y="855923"/>
                </a:lnTo>
                <a:lnTo>
                  <a:pt x="1360386" y="856069"/>
                </a:lnTo>
                <a:lnTo>
                  <a:pt x="1358547" y="856436"/>
                </a:lnTo>
                <a:lnTo>
                  <a:pt x="1359487" y="856778"/>
                </a:lnTo>
                <a:lnTo>
                  <a:pt x="1359764" y="856879"/>
                </a:lnTo>
                <a:lnTo>
                  <a:pt x="1360255" y="856788"/>
                </a:lnTo>
                <a:lnTo>
                  <a:pt x="1363109" y="856259"/>
                </a:lnTo>
                <a:lnTo>
                  <a:pt x="1361880" y="855809"/>
                </a:lnTo>
                <a:close/>
                <a:moveTo>
                  <a:pt x="2166963" y="855513"/>
                </a:moveTo>
                <a:lnTo>
                  <a:pt x="2166197" y="860743"/>
                </a:lnTo>
                <a:lnTo>
                  <a:pt x="2169297" y="861492"/>
                </a:lnTo>
                <a:lnTo>
                  <a:pt x="2176760" y="862381"/>
                </a:lnTo>
                <a:lnTo>
                  <a:pt x="2179336" y="862381"/>
                </a:lnTo>
                <a:lnTo>
                  <a:pt x="2181142" y="859162"/>
                </a:lnTo>
                <a:lnTo>
                  <a:pt x="2172625" y="857003"/>
                </a:lnTo>
                <a:close/>
                <a:moveTo>
                  <a:pt x="2248442" y="855474"/>
                </a:moveTo>
                <a:lnTo>
                  <a:pt x="2245636" y="858652"/>
                </a:lnTo>
                <a:lnTo>
                  <a:pt x="2244910" y="859474"/>
                </a:lnTo>
                <a:lnTo>
                  <a:pt x="2245489" y="860097"/>
                </a:lnTo>
                <a:lnTo>
                  <a:pt x="2245868" y="860505"/>
                </a:lnTo>
                <a:lnTo>
                  <a:pt x="2245975" y="860732"/>
                </a:lnTo>
                <a:lnTo>
                  <a:pt x="2247546" y="864089"/>
                </a:lnTo>
                <a:lnTo>
                  <a:pt x="2247900" y="860689"/>
                </a:lnTo>
                <a:close/>
                <a:moveTo>
                  <a:pt x="2132709" y="855230"/>
                </a:moveTo>
                <a:lnTo>
                  <a:pt x="2130820" y="858299"/>
                </a:lnTo>
                <a:lnTo>
                  <a:pt x="2131129" y="858403"/>
                </a:lnTo>
                <a:lnTo>
                  <a:pt x="2131906" y="858663"/>
                </a:lnTo>
                <a:lnTo>
                  <a:pt x="2139463" y="859041"/>
                </a:lnTo>
                <a:lnTo>
                  <a:pt x="2139740" y="857323"/>
                </a:lnTo>
                <a:close/>
                <a:moveTo>
                  <a:pt x="1466356" y="855046"/>
                </a:moveTo>
                <a:lnTo>
                  <a:pt x="1465995" y="856232"/>
                </a:lnTo>
                <a:lnTo>
                  <a:pt x="1473238" y="859692"/>
                </a:lnTo>
                <a:lnTo>
                  <a:pt x="1475709" y="860872"/>
                </a:lnTo>
                <a:lnTo>
                  <a:pt x="1475768" y="860670"/>
                </a:lnTo>
                <a:lnTo>
                  <a:pt x="1476099" y="859548"/>
                </a:lnTo>
                <a:lnTo>
                  <a:pt x="1476204" y="859193"/>
                </a:lnTo>
                <a:close/>
                <a:moveTo>
                  <a:pt x="1482105" y="854868"/>
                </a:moveTo>
                <a:lnTo>
                  <a:pt x="1481950" y="855399"/>
                </a:lnTo>
                <a:lnTo>
                  <a:pt x="1481903" y="855560"/>
                </a:lnTo>
                <a:lnTo>
                  <a:pt x="1481836" y="855789"/>
                </a:lnTo>
                <a:lnTo>
                  <a:pt x="1488954" y="859244"/>
                </a:lnTo>
                <a:lnTo>
                  <a:pt x="1490675" y="859969"/>
                </a:lnTo>
                <a:lnTo>
                  <a:pt x="1490768" y="859643"/>
                </a:lnTo>
                <a:lnTo>
                  <a:pt x="1491083" y="858534"/>
                </a:lnTo>
                <a:lnTo>
                  <a:pt x="1488946" y="857252"/>
                </a:lnTo>
                <a:lnTo>
                  <a:pt x="1488760" y="857187"/>
                </a:lnTo>
                <a:lnTo>
                  <a:pt x="1483195" y="855248"/>
                </a:lnTo>
                <a:close/>
                <a:moveTo>
                  <a:pt x="1255121" y="854840"/>
                </a:moveTo>
                <a:lnTo>
                  <a:pt x="1238720" y="865238"/>
                </a:lnTo>
                <a:lnTo>
                  <a:pt x="1236082" y="868432"/>
                </a:lnTo>
                <a:lnTo>
                  <a:pt x="1236873" y="868606"/>
                </a:lnTo>
                <a:lnTo>
                  <a:pt x="1240498" y="869402"/>
                </a:lnTo>
                <a:lnTo>
                  <a:pt x="1263725" y="856495"/>
                </a:lnTo>
                <a:close/>
                <a:moveTo>
                  <a:pt x="1496653" y="854726"/>
                </a:moveTo>
                <a:lnTo>
                  <a:pt x="1496621" y="854839"/>
                </a:lnTo>
                <a:lnTo>
                  <a:pt x="1498133" y="855661"/>
                </a:lnTo>
                <a:close/>
                <a:moveTo>
                  <a:pt x="2161926" y="854253"/>
                </a:moveTo>
                <a:lnTo>
                  <a:pt x="2159216" y="858855"/>
                </a:lnTo>
                <a:lnTo>
                  <a:pt x="2161575" y="859562"/>
                </a:lnTo>
                <a:lnTo>
                  <a:pt x="2162089" y="856039"/>
                </a:lnTo>
                <a:lnTo>
                  <a:pt x="2162122" y="855816"/>
                </a:lnTo>
                <a:lnTo>
                  <a:pt x="2162336" y="854351"/>
                </a:lnTo>
                <a:close/>
                <a:moveTo>
                  <a:pt x="1340499" y="854240"/>
                </a:moveTo>
                <a:lnTo>
                  <a:pt x="1337831" y="854811"/>
                </a:lnTo>
                <a:lnTo>
                  <a:pt x="1339560" y="855500"/>
                </a:lnTo>
                <a:lnTo>
                  <a:pt x="1342336" y="854937"/>
                </a:lnTo>
                <a:close/>
                <a:moveTo>
                  <a:pt x="1425431" y="854185"/>
                </a:moveTo>
                <a:lnTo>
                  <a:pt x="1425390" y="854372"/>
                </a:lnTo>
                <a:lnTo>
                  <a:pt x="1425294" y="854810"/>
                </a:lnTo>
                <a:lnTo>
                  <a:pt x="1424996" y="856162"/>
                </a:lnTo>
                <a:lnTo>
                  <a:pt x="1425114" y="856179"/>
                </a:lnTo>
                <a:lnTo>
                  <a:pt x="1433148" y="857306"/>
                </a:lnTo>
                <a:lnTo>
                  <a:pt x="1433181" y="857157"/>
                </a:lnTo>
                <a:lnTo>
                  <a:pt x="1433192" y="857107"/>
                </a:lnTo>
                <a:lnTo>
                  <a:pt x="1426938" y="854659"/>
                </a:lnTo>
                <a:close/>
                <a:moveTo>
                  <a:pt x="2105172" y="854078"/>
                </a:moveTo>
                <a:lnTo>
                  <a:pt x="2104828" y="854732"/>
                </a:lnTo>
                <a:lnTo>
                  <a:pt x="2105881" y="855342"/>
                </a:lnTo>
                <a:lnTo>
                  <a:pt x="2106548" y="855729"/>
                </a:lnTo>
                <a:lnTo>
                  <a:pt x="2109693" y="857551"/>
                </a:lnTo>
                <a:lnTo>
                  <a:pt x="2112189" y="857676"/>
                </a:lnTo>
                <a:lnTo>
                  <a:pt x="2112744" y="857704"/>
                </a:lnTo>
                <a:lnTo>
                  <a:pt x="2113314" y="857733"/>
                </a:lnTo>
                <a:lnTo>
                  <a:pt x="2111541" y="857142"/>
                </a:lnTo>
                <a:close/>
                <a:moveTo>
                  <a:pt x="2356644" y="853838"/>
                </a:moveTo>
                <a:lnTo>
                  <a:pt x="2348514" y="867372"/>
                </a:lnTo>
                <a:lnTo>
                  <a:pt x="2339930" y="881661"/>
                </a:lnTo>
                <a:lnTo>
                  <a:pt x="2339683" y="882072"/>
                </a:lnTo>
                <a:lnTo>
                  <a:pt x="2335830" y="905868"/>
                </a:lnTo>
                <a:lnTo>
                  <a:pt x="2328181" y="926483"/>
                </a:lnTo>
                <a:lnTo>
                  <a:pt x="2325892" y="937266"/>
                </a:lnTo>
                <a:lnTo>
                  <a:pt x="2320617" y="946869"/>
                </a:lnTo>
                <a:lnTo>
                  <a:pt x="2312918" y="967618"/>
                </a:lnTo>
                <a:cubicBezTo>
                  <a:pt x="2303271" y="987452"/>
                  <a:pt x="2291640" y="1006434"/>
                  <a:pt x="2278107" y="1024259"/>
                </a:cubicBezTo>
                <a:lnTo>
                  <a:pt x="2267393" y="1035909"/>
                </a:lnTo>
                <a:lnTo>
                  <a:pt x="2264946" y="1042355"/>
                </a:lnTo>
                <a:lnTo>
                  <a:pt x="2261291" y="1051984"/>
                </a:lnTo>
                <a:lnTo>
                  <a:pt x="2292329" y="1023379"/>
                </a:lnTo>
                <a:lnTo>
                  <a:pt x="2292825" y="1022021"/>
                </a:lnTo>
                <a:cubicBezTo>
                  <a:pt x="2301647" y="998593"/>
                  <a:pt x="2310407" y="976172"/>
                  <a:pt x="2318921" y="955454"/>
                </a:cubicBezTo>
                <a:lnTo>
                  <a:pt x="2319612" y="953937"/>
                </a:lnTo>
                <a:cubicBezTo>
                  <a:pt x="2329401" y="936563"/>
                  <a:pt x="2337813" y="920017"/>
                  <a:pt x="2345258" y="905401"/>
                </a:cubicBezTo>
                <a:lnTo>
                  <a:pt x="2352751" y="891352"/>
                </a:lnTo>
                <a:close/>
                <a:moveTo>
                  <a:pt x="1375325" y="853084"/>
                </a:moveTo>
                <a:lnTo>
                  <a:pt x="1371215" y="853905"/>
                </a:lnTo>
                <a:lnTo>
                  <a:pt x="1372828" y="854457"/>
                </a:lnTo>
                <a:lnTo>
                  <a:pt x="1373613" y="854311"/>
                </a:lnTo>
                <a:lnTo>
                  <a:pt x="1374372" y="854170"/>
                </a:lnTo>
                <a:lnTo>
                  <a:pt x="1377052" y="853673"/>
                </a:lnTo>
                <a:lnTo>
                  <a:pt x="1376201" y="853383"/>
                </a:lnTo>
                <a:close/>
                <a:moveTo>
                  <a:pt x="1278706" y="853070"/>
                </a:moveTo>
                <a:lnTo>
                  <a:pt x="1278694" y="853077"/>
                </a:lnTo>
                <a:lnTo>
                  <a:pt x="1278102" y="853405"/>
                </a:lnTo>
                <a:lnTo>
                  <a:pt x="1277330" y="853833"/>
                </a:lnTo>
                <a:lnTo>
                  <a:pt x="1278236" y="854006"/>
                </a:lnTo>
                <a:close/>
                <a:moveTo>
                  <a:pt x="1698209" y="853045"/>
                </a:moveTo>
                <a:lnTo>
                  <a:pt x="1696335" y="857451"/>
                </a:lnTo>
                <a:lnTo>
                  <a:pt x="1691354" y="871660"/>
                </a:lnTo>
                <a:lnTo>
                  <a:pt x="1690169" y="875041"/>
                </a:lnTo>
                <a:lnTo>
                  <a:pt x="1687038" y="883972"/>
                </a:lnTo>
                <a:lnTo>
                  <a:pt x="1687052" y="884188"/>
                </a:lnTo>
                <a:lnTo>
                  <a:pt x="1687053" y="884196"/>
                </a:lnTo>
                <a:lnTo>
                  <a:pt x="1687060" y="884301"/>
                </a:lnTo>
                <a:lnTo>
                  <a:pt x="1687640" y="887982"/>
                </a:lnTo>
                <a:lnTo>
                  <a:pt x="1688520" y="893574"/>
                </a:lnTo>
                <a:lnTo>
                  <a:pt x="1692542" y="908998"/>
                </a:lnTo>
                <a:lnTo>
                  <a:pt x="1694804" y="917670"/>
                </a:lnTo>
                <a:lnTo>
                  <a:pt x="1696761" y="925174"/>
                </a:lnTo>
                <a:lnTo>
                  <a:pt x="1702099" y="910803"/>
                </a:lnTo>
                <a:lnTo>
                  <a:pt x="1704148" y="905287"/>
                </a:lnTo>
                <a:lnTo>
                  <a:pt x="1699844" y="886374"/>
                </a:lnTo>
                <a:lnTo>
                  <a:pt x="1699372" y="876761"/>
                </a:lnTo>
                <a:lnTo>
                  <a:pt x="1698595" y="872840"/>
                </a:lnTo>
                <a:lnTo>
                  <a:pt x="1698079" y="870236"/>
                </a:lnTo>
                <a:lnTo>
                  <a:pt x="1698534" y="859662"/>
                </a:lnTo>
                <a:close/>
                <a:moveTo>
                  <a:pt x="2190724" y="852968"/>
                </a:moveTo>
                <a:lnTo>
                  <a:pt x="2190599" y="853189"/>
                </a:lnTo>
                <a:lnTo>
                  <a:pt x="2190503" y="853360"/>
                </a:lnTo>
                <a:lnTo>
                  <a:pt x="2190457" y="853443"/>
                </a:lnTo>
                <a:lnTo>
                  <a:pt x="2190318" y="854228"/>
                </a:lnTo>
                <a:lnTo>
                  <a:pt x="2203916" y="857163"/>
                </a:lnTo>
                <a:lnTo>
                  <a:pt x="2195828" y="854591"/>
                </a:lnTo>
                <a:lnTo>
                  <a:pt x="2194671" y="854223"/>
                </a:lnTo>
                <a:close/>
                <a:moveTo>
                  <a:pt x="1528842" y="852967"/>
                </a:moveTo>
                <a:lnTo>
                  <a:pt x="1528737" y="853279"/>
                </a:lnTo>
                <a:lnTo>
                  <a:pt x="1536435" y="860712"/>
                </a:lnTo>
                <a:lnTo>
                  <a:pt x="1536642" y="860072"/>
                </a:lnTo>
                <a:lnTo>
                  <a:pt x="1530066" y="853415"/>
                </a:lnTo>
                <a:lnTo>
                  <a:pt x="1529043" y="853040"/>
                </a:lnTo>
                <a:close/>
                <a:moveTo>
                  <a:pt x="1245285" y="852949"/>
                </a:moveTo>
                <a:lnTo>
                  <a:pt x="1242867" y="855489"/>
                </a:lnTo>
                <a:lnTo>
                  <a:pt x="1244013" y="854577"/>
                </a:lnTo>
                <a:lnTo>
                  <a:pt x="1245596" y="853316"/>
                </a:lnTo>
                <a:lnTo>
                  <a:pt x="1245907" y="853068"/>
                </a:lnTo>
                <a:close/>
                <a:moveTo>
                  <a:pt x="1061246" y="852706"/>
                </a:moveTo>
                <a:lnTo>
                  <a:pt x="1061245" y="852721"/>
                </a:lnTo>
                <a:lnTo>
                  <a:pt x="1061221" y="853106"/>
                </a:lnTo>
                <a:lnTo>
                  <a:pt x="1060453" y="865293"/>
                </a:lnTo>
                <a:lnTo>
                  <a:pt x="1060718" y="865364"/>
                </a:lnTo>
                <a:lnTo>
                  <a:pt x="1060777" y="865380"/>
                </a:lnTo>
                <a:lnTo>
                  <a:pt x="1062741" y="853076"/>
                </a:lnTo>
                <a:close/>
                <a:moveTo>
                  <a:pt x="2123049" y="852355"/>
                </a:moveTo>
                <a:lnTo>
                  <a:pt x="2122921" y="853073"/>
                </a:lnTo>
                <a:lnTo>
                  <a:pt x="2122772" y="853909"/>
                </a:lnTo>
                <a:lnTo>
                  <a:pt x="2122485" y="855513"/>
                </a:lnTo>
                <a:lnTo>
                  <a:pt x="2125274" y="856445"/>
                </a:lnTo>
                <a:lnTo>
                  <a:pt x="2127057" y="853548"/>
                </a:lnTo>
                <a:close/>
                <a:moveTo>
                  <a:pt x="1474432" y="852194"/>
                </a:moveTo>
                <a:lnTo>
                  <a:pt x="1475836" y="852876"/>
                </a:lnTo>
                <a:lnTo>
                  <a:pt x="1477787" y="853823"/>
                </a:lnTo>
                <a:lnTo>
                  <a:pt x="1477910" y="853406"/>
                </a:lnTo>
                <a:close/>
                <a:moveTo>
                  <a:pt x="1559503" y="852065"/>
                </a:moveTo>
                <a:lnTo>
                  <a:pt x="1556135" y="861034"/>
                </a:lnTo>
                <a:lnTo>
                  <a:pt x="1556193" y="861067"/>
                </a:lnTo>
                <a:lnTo>
                  <a:pt x="1564264" y="865623"/>
                </a:lnTo>
                <a:lnTo>
                  <a:pt x="1565985" y="860818"/>
                </a:lnTo>
                <a:lnTo>
                  <a:pt x="1567258" y="857263"/>
                </a:lnTo>
                <a:close/>
                <a:moveTo>
                  <a:pt x="1412332" y="852015"/>
                </a:moveTo>
                <a:lnTo>
                  <a:pt x="1420183" y="853279"/>
                </a:lnTo>
                <a:lnTo>
                  <a:pt x="1420226" y="853089"/>
                </a:lnTo>
                <a:lnTo>
                  <a:pt x="1419396" y="852976"/>
                </a:lnTo>
                <a:close/>
                <a:moveTo>
                  <a:pt x="1351285" y="851931"/>
                </a:moveTo>
                <a:lnTo>
                  <a:pt x="1348059" y="852621"/>
                </a:lnTo>
                <a:lnTo>
                  <a:pt x="1348413" y="852750"/>
                </a:lnTo>
                <a:lnTo>
                  <a:pt x="1349061" y="852986"/>
                </a:lnTo>
                <a:lnTo>
                  <a:pt x="1350100" y="853364"/>
                </a:lnTo>
                <a:lnTo>
                  <a:pt x="1353322" y="852710"/>
                </a:lnTo>
                <a:lnTo>
                  <a:pt x="1353382" y="852698"/>
                </a:lnTo>
                <a:close/>
                <a:moveTo>
                  <a:pt x="670449" y="851791"/>
                </a:moveTo>
                <a:lnTo>
                  <a:pt x="670380" y="851859"/>
                </a:lnTo>
                <a:lnTo>
                  <a:pt x="670331" y="851908"/>
                </a:lnTo>
                <a:lnTo>
                  <a:pt x="670580" y="852111"/>
                </a:lnTo>
                <a:lnTo>
                  <a:pt x="670951" y="852412"/>
                </a:lnTo>
                <a:lnTo>
                  <a:pt x="671049" y="852315"/>
                </a:lnTo>
                <a:lnTo>
                  <a:pt x="671071" y="852291"/>
                </a:lnTo>
                <a:lnTo>
                  <a:pt x="671021" y="852251"/>
                </a:lnTo>
                <a:lnTo>
                  <a:pt x="671014" y="852246"/>
                </a:lnTo>
                <a:close/>
                <a:moveTo>
                  <a:pt x="2219449" y="851698"/>
                </a:moveTo>
                <a:lnTo>
                  <a:pt x="2219394" y="851801"/>
                </a:lnTo>
                <a:lnTo>
                  <a:pt x="2219385" y="851817"/>
                </a:lnTo>
                <a:lnTo>
                  <a:pt x="2219384" y="851819"/>
                </a:lnTo>
                <a:lnTo>
                  <a:pt x="2219801" y="851976"/>
                </a:lnTo>
                <a:lnTo>
                  <a:pt x="2219826" y="851986"/>
                </a:lnTo>
                <a:close/>
                <a:moveTo>
                  <a:pt x="2119008" y="851434"/>
                </a:moveTo>
                <a:lnTo>
                  <a:pt x="2112817" y="852208"/>
                </a:lnTo>
                <a:lnTo>
                  <a:pt x="2113333" y="852453"/>
                </a:lnTo>
                <a:lnTo>
                  <a:pt x="2118515" y="854185"/>
                </a:lnTo>
                <a:lnTo>
                  <a:pt x="2119003" y="851463"/>
                </a:lnTo>
                <a:close/>
                <a:moveTo>
                  <a:pt x="2145386" y="851388"/>
                </a:moveTo>
                <a:lnTo>
                  <a:pt x="2145366" y="851515"/>
                </a:lnTo>
                <a:lnTo>
                  <a:pt x="2145303" y="851906"/>
                </a:lnTo>
                <a:lnTo>
                  <a:pt x="2144876" y="854562"/>
                </a:lnTo>
                <a:lnTo>
                  <a:pt x="2153518" y="857150"/>
                </a:lnTo>
                <a:lnTo>
                  <a:pt x="2153791" y="857232"/>
                </a:lnTo>
                <a:lnTo>
                  <a:pt x="2153815" y="857239"/>
                </a:lnTo>
                <a:lnTo>
                  <a:pt x="2154540" y="856007"/>
                </a:lnTo>
                <a:lnTo>
                  <a:pt x="2155423" y="854508"/>
                </a:lnTo>
                <a:lnTo>
                  <a:pt x="2156360" y="852917"/>
                </a:lnTo>
                <a:lnTo>
                  <a:pt x="2153600" y="852255"/>
                </a:lnTo>
                <a:lnTo>
                  <a:pt x="2150257" y="851452"/>
                </a:lnTo>
                <a:lnTo>
                  <a:pt x="2147275" y="851413"/>
                </a:lnTo>
                <a:close/>
                <a:moveTo>
                  <a:pt x="2135157" y="851251"/>
                </a:moveTo>
                <a:lnTo>
                  <a:pt x="2134963" y="851567"/>
                </a:lnTo>
                <a:lnTo>
                  <a:pt x="2134949" y="851590"/>
                </a:lnTo>
                <a:lnTo>
                  <a:pt x="2136661" y="852103"/>
                </a:lnTo>
                <a:lnTo>
                  <a:pt x="2140401" y="853223"/>
                </a:lnTo>
                <a:lnTo>
                  <a:pt x="2140707" y="851325"/>
                </a:lnTo>
                <a:close/>
                <a:moveTo>
                  <a:pt x="935417" y="851226"/>
                </a:moveTo>
                <a:lnTo>
                  <a:pt x="925025" y="854596"/>
                </a:lnTo>
                <a:lnTo>
                  <a:pt x="950932" y="858734"/>
                </a:lnTo>
                <a:lnTo>
                  <a:pt x="964979" y="860978"/>
                </a:lnTo>
                <a:lnTo>
                  <a:pt x="965272" y="860945"/>
                </a:lnTo>
                <a:lnTo>
                  <a:pt x="967484" y="860697"/>
                </a:lnTo>
                <a:lnTo>
                  <a:pt x="949156" y="855284"/>
                </a:lnTo>
                <a:close/>
                <a:moveTo>
                  <a:pt x="1514069" y="851220"/>
                </a:moveTo>
                <a:lnTo>
                  <a:pt x="1513308" y="853375"/>
                </a:lnTo>
                <a:lnTo>
                  <a:pt x="1517067" y="856593"/>
                </a:lnTo>
                <a:lnTo>
                  <a:pt x="1518507" y="857295"/>
                </a:lnTo>
                <a:lnTo>
                  <a:pt x="1522281" y="859135"/>
                </a:lnTo>
                <a:lnTo>
                  <a:pt x="1522386" y="858826"/>
                </a:lnTo>
                <a:lnTo>
                  <a:pt x="1522423" y="858716"/>
                </a:lnTo>
                <a:close/>
                <a:moveTo>
                  <a:pt x="1054235" y="850971"/>
                </a:moveTo>
                <a:lnTo>
                  <a:pt x="1053577" y="863424"/>
                </a:lnTo>
                <a:lnTo>
                  <a:pt x="1054127" y="863573"/>
                </a:lnTo>
                <a:lnTo>
                  <a:pt x="1055101" y="863838"/>
                </a:lnTo>
                <a:lnTo>
                  <a:pt x="1056240" y="855699"/>
                </a:lnTo>
                <a:lnTo>
                  <a:pt x="1056812" y="851609"/>
                </a:lnTo>
                <a:close/>
                <a:moveTo>
                  <a:pt x="1452631" y="850140"/>
                </a:moveTo>
                <a:lnTo>
                  <a:pt x="1452292" y="851749"/>
                </a:lnTo>
                <a:lnTo>
                  <a:pt x="1452278" y="851814"/>
                </a:lnTo>
                <a:lnTo>
                  <a:pt x="1456394" y="853424"/>
                </a:lnTo>
                <a:lnTo>
                  <a:pt x="1461547" y="854108"/>
                </a:lnTo>
                <a:lnTo>
                  <a:pt x="1462675" y="854646"/>
                </a:lnTo>
                <a:lnTo>
                  <a:pt x="1462746" y="854416"/>
                </a:lnTo>
                <a:lnTo>
                  <a:pt x="1462838" y="854115"/>
                </a:lnTo>
                <a:lnTo>
                  <a:pt x="1462988" y="853627"/>
                </a:lnTo>
                <a:lnTo>
                  <a:pt x="1462108" y="853257"/>
                </a:lnTo>
                <a:lnTo>
                  <a:pt x="1455626" y="850527"/>
                </a:lnTo>
                <a:lnTo>
                  <a:pt x="1454716" y="850409"/>
                </a:lnTo>
                <a:close/>
                <a:moveTo>
                  <a:pt x="1785376" y="849806"/>
                </a:moveTo>
                <a:lnTo>
                  <a:pt x="1782630" y="855823"/>
                </a:lnTo>
                <a:lnTo>
                  <a:pt x="1778599" y="864657"/>
                </a:lnTo>
                <a:lnTo>
                  <a:pt x="1771737" y="883925"/>
                </a:lnTo>
                <a:lnTo>
                  <a:pt x="1771050" y="907911"/>
                </a:lnTo>
                <a:lnTo>
                  <a:pt x="1771050" y="907917"/>
                </a:lnTo>
                <a:lnTo>
                  <a:pt x="1777278" y="932715"/>
                </a:lnTo>
                <a:lnTo>
                  <a:pt x="1786281" y="907252"/>
                </a:lnTo>
                <a:lnTo>
                  <a:pt x="1785665" y="904108"/>
                </a:lnTo>
                <a:lnTo>
                  <a:pt x="1785665" y="904105"/>
                </a:lnTo>
                <a:lnTo>
                  <a:pt x="1785040" y="876479"/>
                </a:lnTo>
                <a:lnTo>
                  <a:pt x="1784581" y="856210"/>
                </a:lnTo>
                <a:lnTo>
                  <a:pt x="1784983" y="852974"/>
                </a:lnTo>
                <a:close/>
                <a:moveTo>
                  <a:pt x="1049259" y="849739"/>
                </a:moveTo>
                <a:lnTo>
                  <a:pt x="1046453" y="853736"/>
                </a:lnTo>
                <a:lnTo>
                  <a:pt x="1046367" y="856101"/>
                </a:lnTo>
                <a:lnTo>
                  <a:pt x="1046176" y="861413"/>
                </a:lnTo>
                <a:lnTo>
                  <a:pt x="1046420" y="861479"/>
                </a:lnTo>
                <a:lnTo>
                  <a:pt x="1048591" y="862069"/>
                </a:lnTo>
                <a:lnTo>
                  <a:pt x="1049343" y="855613"/>
                </a:lnTo>
                <a:lnTo>
                  <a:pt x="1049781" y="851855"/>
                </a:lnTo>
                <a:lnTo>
                  <a:pt x="1050006" y="849924"/>
                </a:lnTo>
                <a:lnTo>
                  <a:pt x="1049547" y="849810"/>
                </a:lnTo>
                <a:close/>
                <a:moveTo>
                  <a:pt x="1445719" y="849248"/>
                </a:moveTo>
                <a:lnTo>
                  <a:pt x="1448436" y="850311"/>
                </a:lnTo>
                <a:lnTo>
                  <a:pt x="1448470" y="850152"/>
                </a:lnTo>
                <a:lnTo>
                  <a:pt x="1448585" y="849618"/>
                </a:lnTo>
                <a:lnTo>
                  <a:pt x="1447213" y="849441"/>
                </a:lnTo>
                <a:close/>
                <a:moveTo>
                  <a:pt x="1363982" y="849213"/>
                </a:moveTo>
                <a:lnTo>
                  <a:pt x="1359995" y="850066"/>
                </a:lnTo>
                <a:lnTo>
                  <a:pt x="1362366" y="850877"/>
                </a:lnTo>
                <a:lnTo>
                  <a:pt x="1366439" y="850052"/>
                </a:lnTo>
                <a:close/>
                <a:moveTo>
                  <a:pt x="2093213" y="848988"/>
                </a:moveTo>
                <a:lnTo>
                  <a:pt x="2093145" y="849051"/>
                </a:lnTo>
                <a:lnTo>
                  <a:pt x="2094755" y="849684"/>
                </a:lnTo>
                <a:lnTo>
                  <a:pt x="2094829" y="849658"/>
                </a:lnTo>
                <a:lnTo>
                  <a:pt x="2094878" y="849640"/>
                </a:lnTo>
                <a:lnTo>
                  <a:pt x="2094414" y="849458"/>
                </a:lnTo>
                <a:close/>
                <a:moveTo>
                  <a:pt x="1515212" y="847982"/>
                </a:moveTo>
                <a:lnTo>
                  <a:pt x="1515046" y="848452"/>
                </a:lnTo>
                <a:lnTo>
                  <a:pt x="1518561" y="851635"/>
                </a:lnTo>
                <a:lnTo>
                  <a:pt x="1521572" y="854361"/>
                </a:lnTo>
                <a:lnTo>
                  <a:pt x="1523353" y="855974"/>
                </a:lnTo>
                <a:lnTo>
                  <a:pt x="1523884" y="854407"/>
                </a:lnTo>
                <a:lnTo>
                  <a:pt x="1523947" y="854221"/>
                </a:lnTo>
                <a:lnTo>
                  <a:pt x="1519847" y="850299"/>
                </a:lnTo>
                <a:lnTo>
                  <a:pt x="1518796" y="849293"/>
                </a:lnTo>
                <a:close/>
                <a:moveTo>
                  <a:pt x="1484195" y="847700"/>
                </a:moveTo>
                <a:lnTo>
                  <a:pt x="1484098" y="848032"/>
                </a:lnTo>
                <a:lnTo>
                  <a:pt x="1486620" y="849403"/>
                </a:lnTo>
                <a:lnTo>
                  <a:pt x="1491233" y="851911"/>
                </a:lnTo>
                <a:lnTo>
                  <a:pt x="1492731" y="852725"/>
                </a:lnTo>
                <a:lnTo>
                  <a:pt x="1492789" y="852521"/>
                </a:lnTo>
                <a:lnTo>
                  <a:pt x="1492810" y="852449"/>
                </a:lnTo>
                <a:lnTo>
                  <a:pt x="1492846" y="852321"/>
                </a:lnTo>
                <a:lnTo>
                  <a:pt x="1488606" y="849643"/>
                </a:lnTo>
                <a:lnTo>
                  <a:pt x="1486098" y="848538"/>
                </a:lnTo>
                <a:close/>
                <a:moveTo>
                  <a:pt x="2108568" y="847615"/>
                </a:moveTo>
                <a:lnTo>
                  <a:pt x="2108208" y="848300"/>
                </a:lnTo>
                <a:lnTo>
                  <a:pt x="2108183" y="848348"/>
                </a:lnTo>
                <a:lnTo>
                  <a:pt x="2110530" y="848339"/>
                </a:lnTo>
                <a:close/>
                <a:moveTo>
                  <a:pt x="1499217" y="847203"/>
                </a:moveTo>
                <a:lnTo>
                  <a:pt x="1499001" y="847784"/>
                </a:lnTo>
                <a:lnTo>
                  <a:pt x="1501129" y="848822"/>
                </a:lnTo>
                <a:close/>
                <a:moveTo>
                  <a:pt x="2338150" y="847084"/>
                </a:moveTo>
                <a:lnTo>
                  <a:pt x="2333585" y="853732"/>
                </a:lnTo>
                <a:lnTo>
                  <a:pt x="2319954" y="873582"/>
                </a:lnTo>
                <a:lnTo>
                  <a:pt x="2315182" y="902841"/>
                </a:lnTo>
                <a:lnTo>
                  <a:pt x="2306180" y="928233"/>
                </a:lnTo>
                <a:lnTo>
                  <a:pt x="2327884" y="891338"/>
                </a:lnTo>
                <a:lnTo>
                  <a:pt x="2336160" y="877389"/>
                </a:lnTo>
                <a:lnTo>
                  <a:pt x="2336747" y="873880"/>
                </a:lnTo>
                <a:lnTo>
                  <a:pt x="2337813" y="867501"/>
                </a:lnTo>
                <a:close/>
                <a:moveTo>
                  <a:pt x="1530838" y="847043"/>
                </a:moveTo>
                <a:lnTo>
                  <a:pt x="1530827" y="847075"/>
                </a:lnTo>
                <a:lnTo>
                  <a:pt x="1530790" y="847187"/>
                </a:lnTo>
                <a:lnTo>
                  <a:pt x="1530654" y="847590"/>
                </a:lnTo>
                <a:lnTo>
                  <a:pt x="1531602" y="847939"/>
                </a:lnTo>
                <a:lnTo>
                  <a:pt x="1531727" y="847985"/>
                </a:lnTo>
                <a:close/>
                <a:moveTo>
                  <a:pt x="1427050" y="846839"/>
                </a:moveTo>
                <a:lnTo>
                  <a:pt x="1426474" y="849452"/>
                </a:lnTo>
                <a:lnTo>
                  <a:pt x="1434470" y="850513"/>
                </a:lnTo>
                <a:lnTo>
                  <a:pt x="1434631" y="850535"/>
                </a:lnTo>
                <a:lnTo>
                  <a:pt x="1434887" y="849365"/>
                </a:lnTo>
                <a:lnTo>
                  <a:pt x="1430660" y="847637"/>
                </a:lnTo>
                <a:lnTo>
                  <a:pt x="1429469" y="847151"/>
                </a:lnTo>
                <a:lnTo>
                  <a:pt x="1429400" y="847142"/>
                </a:lnTo>
                <a:lnTo>
                  <a:pt x="1429010" y="847092"/>
                </a:lnTo>
                <a:close/>
                <a:moveTo>
                  <a:pt x="1350404" y="846785"/>
                </a:moveTo>
                <a:lnTo>
                  <a:pt x="1351777" y="847255"/>
                </a:lnTo>
                <a:lnTo>
                  <a:pt x="1352435" y="847113"/>
                </a:lnTo>
                <a:close/>
                <a:moveTo>
                  <a:pt x="2212876" y="846687"/>
                </a:moveTo>
                <a:lnTo>
                  <a:pt x="2212511" y="849219"/>
                </a:lnTo>
                <a:lnTo>
                  <a:pt x="2213478" y="849584"/>
                </a:lnTo>
                <a:lnTo>
                  <a:pt x="2214443" y="849949"/>
                </a:lnTo>
                <a:lnTo>
                  <a:pt x="2214662" y="850032"/>
                </a:lnTo>
                <a:lnTo>
                  <a:pt x="2215507" y="848869"/>
                </a:lnTo>
                <a:lnTo>
                  <a:pt x="2215604" y="848766"/>
                </a:lnTo>
                <a:lnTo>
                  <a:pt x="2213553" y="847202"/>
                </a:lnTo>
                <a:close/>
                <a:moveTo>
                  <a:pt x="2168307" y="846341"/>
                </a:moveTo>
                <a:lnTo>
                  <a:pt x="2167963" y="848690"/>
                </a:lnTo>
                <a:lnTo>
                  <a:pt x="2167800" y="849802"/>
                </a:lnTo>
                <a:lnTo>
                  <a:pt x="2167756" y="850100"/>
                </a:lnTo>
                <a:lnTo>
                  <a:pt x="2176348" y="851212"/>
                </a:lnTo>
                <a:lnTo>
                  <a:pt x="2184603" y="852994"/>
                </a:lnTo>
                <a:lnTo>
                  <a:pt x="2185381" y="851608"/>
                </a:lnTo>
                <a:lnTo>
                  <a:pt x="2185443" y="851289"/>
                </a:lnTo>
                <a:lnTo>
                  <a:pt x="2175658" y="848178"/>
                </a:lnTo>
                <a:close/>
                <a:moveTo>
                  <a:pt x="1304359" y="845421"/>
                </a:moveTo>
                <a:lnTo>
                  <a:pt x="1301368" y="846041"/>
                </a:lnTo>
                <a:lnTo>
                  <a:pt x="1304361" y="846165"/>
                </a:lnTo>
                <a:lnTo>
                  <a:pt x="1306124" y="846239"/>
                </a:lnTo>
                <a:lnTo>
                  <a:pt x="1308672" y="846345"/>
                </a:lnTo>
                <a:close/>
                <a:moveTo>
                  <a:pt x="2225283" y="845151"/>
                </a:moveTo>
                <a:lnTo>
                  <a:pt x="2224079" y="846448"/>
                </a:lnTo>
                <a:lnTo>
                  <a:pt x="2227642" y="848041"/>
                </a:lnTo>
                <a:lnTo>
                  <a:pt x="2227943" y="848317"/>
                </a:lnTo>
                <a:lnTo>
                  <a:pt x="2227949" y="848265"/>
                </a:lnTo>
                <a:lnTo>
                  <a:pt x="2227952" y="848240"/>
                </a:lnTo>
                <a:lnTo>
                  <a:pt x="2227956" y="848212"/>
                </a:lnTo>
                <a:lnTo>
                  <a:pt x="2226125" y="845560"/>
                </a:lnTo>
                <a:close/>
                <a:moveTo>
                  <a:pt x="2124339" y="845146"/>
                </a:moveTo>
                <a:lnTo>
                  <a:pt x="2123784" y="848248"/>
                </a:lnTo>
                <a:lnTo>
                  <a:pt x="2123857" y="848269"/>
                </a:lnTo>
                <a:lnTo>
                  <a:pt x="2123920" y="848288"/>
                </a:lnTo>
                <a:lnTo>
                  <a:pt x="2128014" y="848273"/>
                </a:lnTo>
                <a:lnTo>
                  <a:pt x="2130309" y="848264"/>
                </a:lnTo>
                <a:lnTo>
                  <a:pt x="2130623" y="847754"/>
                </a:lnTo>
                <a:lnTo>
                  <a:pt x="2131194" y="846828"/>
                </a:lnTo>
                <a:close/>
                <a:moveTo>
                  <a:pt x="1576562" y="845096"/>
                </a:moveTo>
                <a:lnTo>
                  <a:pt x="1573356" y="854082"/>
                </a:lnTo>
                <a:lnTo>
                  <a:pt x="1579941" y="858071"/>
                </a:lnTo>
                <a:lnTo>
                  <a:pt x="1580010" y="858134"/>
                </a:lnTo>
                <a:lnTo>
                  <a:pt x="1581161" y="859178"/>
                </a:lnTo>
                <a:lnTo>
                  <a:pt x="1583461" y="852426"/>
                </a:lnTo>
                <a:lnTo>
                  <a:pt x="1582642" y="851556"/>
                </a:lnTo>
                <a:lnTo>
                  <a:pt x="1580973" y="849783"/>
                </a:lnTo>
                <a:close/>
                <a:moveTo>
                  <a:pt x="1409890" y="844624"/>
                </a:moveTo>
                <a:lnTo>
                  <a:pt x="1421321" y="848224"/>
                </a:lnTo>
                <a:lnTo>
                  <a:pt x="1421786" y="846159"/>
                </a:lnTo>
                <a:close/>
                <a:moveTo>
                  <a:pt x="1837075" y="844604"/>
                </a:moveTo>
                <a:lnTo>
                  <a:pt x="1835890" y="856036"/>
                </a:lnTo>
                <a:lnTo>
                  <a:pt x="1835422" y="860556"/>
                </a:lnTo>
                <a:lnTo>
                  <a:pt x="1835978" y="859300"/>
                </a:lnTo>
                <a:lnTo>
                  <a:pt x="1841157" y="847615"/>
                </a:lnTo>
                <a:lnTo>
                  <a:pt x="1842224" y="845208"/>
                </a:lnTo>
                <a:lnTo>
                  <a:pt x="1838380" y="844757"/>
                </a:lnTo>
                <a:lnTo>
                  <a:pt x="1837955" y="844707"/>
                </a:lnTo>
                <a:close/>
                <a:moveTo>
                  <a:pt x="1013588" y="844372"/>
                </a:moveTo>
                <a:lnTo>
                  <a:pt x="1013352" y="845628"/>
                </a:lnTo>
                <a:lnTo>
                  <a:pt x="1013542" y="845636"/>
                </a:lnTo>
                <a:lnTo>
                  <a:pt x="1014074" y="845657"/>
                </a:lnTo>
                <a:lnTo>
                  <a:pt x="1015300" y="845706"/>
                </a:lnTo>
                <a:lnTo>
                  <a:pt x="1015478" y="844707"/>
                </a:lnTo>
                <a:close/>
                <a:moveTo>
                  <a:pt x="1547639" y="844112"/>
                </a:moveTo>
                <a:lnTo>
                  <a:pt x="1546269" y="847569"/>
                </a:lnTo>
                <a:lnTo>
                  <a:pt x="1544120" y="854252"/>
                </a:lnTo>
                <a:lnTo>
                  <a:pt x="1551741" y="858554"/>
                </a:lnTo>
                <a:lnTo>
                  <a:pt x="1555255" y="849240"/>
                </a:lnTo>
                <a:lnTo>
                  <a:pt x="1555262" y="849222"/>
                </a:lnTo>
                <a:close/>
                <a:moveTo>
                  <a:pt x="1367489" y="843855"/>
                </a:moveTo>
                <a:lnTo>
                  <a:pt x="1365876" y="844018"/>
                </a:lnTo>
                <a:lnTo>
                  <a:pt x="1365146" y="844093"/>
                </a:lnTo>
                <a:lnTo>
                  <a:pt x="1363918" y="844218"/>
                </a:lnTo>
                <a:lnTo>
                  <a:pt x="1365004" y="844393"/>
                </a:lnTo>
                <a:close/>
                <a:moveTo>
                  <a:pt x="2117691" y="843480"/>
                </a:moveTo>
                <a:lnTo>
                  <a:pt x="2114319" y="843935"/>
                </a:lnTo>
                <a:lnTo>
                  <a:pt x="2112071" y="844238"/>
                </a:lnTo>
                <a:lnTo>
                  <a:pt x="2111762" y="844280"/>
                </a:lnTo>
                <a:lnTo>
                  <a:pt x="2116643" y="846110"/>
                </a:lnTo>
                <a:lnTo>
                  <a:pt x="2119794" y="847053"/>
                </a:lnTo>
                <a:lnTo>
                  <a:pt x="2120313" y="844159"/>
                </a:lnTo>
                <a:lnTo>
                  <a:pt x="2118711" y="843766"/>
                </a:lnTo>
                <a:close/>
                <a:moveTo>
                  <a:pt x="1008426" y="843457"/>
                </a:moveTo>
                <a:lnTo>
                  <a:pt x="1008749" y="843954"/>
                </a:lnTo>
                <a:lnTo>
                  <a:pt x="1008827" y="843528"/>
                </a:lnTo>
                <a:close/>
                <a:moveTo>
                  <a:pt x="1391161" y="843395"/>
                </a:moveTo>
                <a:lnTo>
                  <a:pt x="1388912" y="843876"/>
                </a:lnTo>
                <a:lnTo>
                  <a:pt x="1387283" y="844225"/>
                </a:lnTo>
                <a:lnTo>
                  <a:pt x="1384996" y="844715"/>
                </a:lnTo>
                <a:lnTo>
                  <a:pt x="1388148" y="845651"/>
                </a:lnTo>
                <a:lnTo>
                  <a:pt x="1391984" y="844874"/>
                </a:lnTo>
                <a:lnTo>
                  <a:pt x="1396581" y="845484"/>
                </a:lnTo>
                <a:lnTo>
                  <a:pt x="1398679" y="845762"/>
                </a:lnTo>
                <a:close/>
                <a:moveTo>
                  <a:pt x="615076" y="843304"/>
                </a:moveTo>
                <a:lnTo>
                  <a:pt x="567774" y="892853"/>
                </a:lnTo>
                <a:cubicBezTo>
                  <a:pt x="436645" y="1028118"/>
                  <a:pt x="311031" y="1145184"/>
                  <a:pt x="275732" y="1169590"/>
                </a:cubicBezTo>
                <a:cubicBezTo>
                  <a:pt x="263710" y="1178070"/>
                  <a:pt x="252100" y="1185091"/>
                  <a:pt x="240956" y="1190868"/>
                </a:cubicBezTo>
                <a:lnTo>
                  <a:pt x="234122" y="1193820"/>
                </a:lnTo>
                <a:lnTo>
                  <a:pt x="230510" y="1195923"/>
                </a:lnTo>
                <a:lnTo>
                  <a:pt x="229969" y="1196238"/>
                </a:lnTo>
                <a:lnTo>
                  <a:pt x="229038" y="1196563"/>
                </a:lnTo>
                <a:lnTo>
                  <a:pt x="222498" y="1198842"/>
                </a:lnTo>
                <a:lnTo>
                  <a:pt x="208974" y="1204684"/>
                </a:lnTo>
                <a:lnTo>
                  <a:pt x="201760" y="1206068"/>
                </a:lnTo>
                <a:lnTo>
                  <a:pt x="189364" y="1210387"/>
                </a:lnTo>
                <a:lnTo>
                  <a:pt x="181774" y="1211418"/>
                </a:lnTo>
                <a:lnTo>
                  <a:pt x="181873" y="1211509"/>
                </a:lnTo>
                <a:lnTo>
                  <a:pt x="182243" y="1211848"/>
                </a:lnTo>
                <a:lnTo>
                  <a:pt x="196913" y="1210359"/>
                </a:lnTo>
                <a:lnTo>
                  <a:pt x="219867" y="1204133"/>
                </a:lnTo>
                <a:lnTo>
                  <a:pt x="232886" y="1199458"/>
                </a:lnTo>
                <a:lnTo>
                  <a:pt x="280420" y="1175105"/>
                </a:lnTo>
                <a:cubicBezTo>
                  <a:pt x="310341" y="1156215"/>
                  <a:pt x="432094" y="1048802"/>
                  <a:pt x="573564" y="904160"/>
                </a:cubicBezTo>
                <a:lnTo>
                  <a:pt x="616705" y="858951"/>
                </a:lnTo>
                <a:lnTo>
                  <a:pt x="615847" y="850706"/>
                </a:lnTo>
                <a:lnTo>
                  <a:pt x="615136" y="843882"/>
                </a:lnTo>
                <a:close/>
                <a:moveTo>
                  <a:pt x="1855137" y="843157"/>
                </a:moveTo>
                <a:lnTo>
                  <a:pt x="1849198" y="844369"/>
                </a:lnTo>
                <a:lnTo>
                  <a:pt x="1846261" y="844968"/>
                </a:lnTo>
                <a:lnTo>
                  <a:pt x="1836787" y="866396"/>
                </a:lnTo>
                <a:lnTo>
                  <a:pt x="1834213" y="872217"/>
                </a:lnTo>
                <a:lnTo>
                  <a:pt x="1832133" y="892283"/>
                </a:lnTo>
                <a:lnTo>
                  <a:pt x="1835384" y="925038"/>
                </a:lnTo>
                <a:lnTo>
                  <a:pt x="1835567" y="926879"/>
                </a:lnTo>
                <a:lnTo>
                  <a:pt x="1842734" y="906919"/>
                </a:lnTo>
                <a:lnTo>
                  <a:pt x="1843209" y="905865"/>
                </a:lnTo>
                <a:lnTo>
                  <a:pt x="1842389" y="904021"/>
                </a:lnTo>
                <a:lnTo>
                  <a:pt x="1843415" y="905408"/>
                </a:lnTo>
                <a:lnTo>
                  <a:pt x="1849844" y="891156"/>
                </a:lnTo>
                <a:lnTo>
                  <a:pt x="1849722" y="888982"/>
                </a:lnTo>
                <a:lnTo>
                  <a:pt x="1849668" y="888010"/>
                </a:lnTo>
                <a:lnTo>
                  <a:pt x="1849645" y="887596"/>
                </a:lnTo>
                <a:close/>
                <a:moveTo>
                  <a:pt x="1454335" y="843040"/>
                </a:moveTo>
                <a:lnTo>
                  <a:pt x="1453881" y="844468"/>
                </a:lnTo>
                <a:lnTo>
                  <a:pt x="1453982" y="844511"/>
                </a:lnTo>
                <a:lnTo>
                  <a:pt x="1455954" y="845341"/>
                </a:lnTo>
                <a:lnTo>
                  <a:pt x="1461487" y="845999"/>
                </a:lnTo>
                <a:lnTo>
                  <a:pt x="1463540" y="846244"/>
                </a:lnTo>
                <a:lnTo>
                  <a:pt x="1464471" y="846354"/>
                </a:lnTo>
                <a:lnTo>
                  <a:pt x="1458054" y="843588"/>
                </a:lnTo>
                <a:lnTo>
                  <a:pt x="1456032" y="843290"/>
                </a:lnTo>
                <a:close/>
                <a:moveTo>
                  <a:pt x="1309873" y="842800"/>
                </a:moveTo>
                <a:lnTo>
                  <a:pt x="1305159" y="843726"/>
                </a:lnTo>
                <a:lnTo>
                  <a:pt x="1315271" y="843891"/>
                </a:lnTo>
                <a:close/>
                <a:moveTo>
                  <a:pt x="1500888" y="842742"/>
                </a:moveTo>
                <a:lnTo>
                  <a:pt x="1509689" y="850277"/>
                </a:lnTo>
                <a:lnTo>
                  <a:pt x="1510422" y="848216"/>
                </a:lnTo>
                <a:lnTo>
                  <a:pt x="1510480" y="848053"/>
                </a:lnTo>
                <a:lnTo>
                  <a:pt x="1510495" y="848012"/>
                </a:lnTo>
                <a:lnTo>
                  <a:pt x="1507193" y="845048"/>
                </a:lnTo>
                <a:close/>
                <a:moveTo>
                  <a:pt x="1817908" y="842359"/>
                </a:moveTo>
                <a:lnTo>
                  <a:pt x="1815510" y="847646"/>
                </a:lnTo>
                <a:lnTo>
                  <a:pt x="1815486" y="847699"/>
                </a:lnTo>
                <a:lnTo>
                  <a:pt x="1811468" y="898316"/>
                </a:lnTo>
                <a:lnTo>
                  <a:pt x="1813485" y="912170"/>
                </a:lnTo>
                <a:lnTo>
                  <a:pt x="1817036" y="902041"/>
                </a:lnTo>
                <a:lnTo>
                  <a:pt x="1829374" y="874202"/>
                </a:lnTo>
                <a:lnTo>
                  <a:pt x="1829826" y="869968"/>
                </a:lnTo>
                <a:lnTo>
                  <a:pt x="1832587" y="844079"/>
                </a:lnTo>
                <a:lnTo>
                  <a:pt x="1825716" y="843274"/>
                </a:lnTo>
                <a:close/>
                <a:moveTo>
                  <a:pt x="2146847" y="842307"/>
                </a:moveTo>
                <a:lnTo>
                  <a:pt x="2146397" y="845104"/>
                </a:lnTo>
                <a:lnTo>
                  <a:pt x="2146303" y="845688"/>
                </a:lnTo>
                <a:lnTo>
                  <a:pt x="2146271" y="845886"/>
                </a:lnTo>
                <a:lnTo>
                  <a:pt x="2158739" y="848877"/>
                </a:lnTo>
                <a:lnTo>
                  <a:pt x="2159404" y="847747"/>
                </a:lnTo>
                <a:lnTo>
                  <a:pt x="2159790" y="847091"/>
                </a:lnTo>
                <a:lnTo>
                  <a:pt x="2161079" y="844902"/>
                </a:lnTo>
                <a:lnTo>
                  <a:pt x="2159353" y="844563"/>
                </a:lnTo>
                <a:lnTo>
                  <a:pt x="2156525" y="844008"/>
                </a:lnTo>
                <a:lnTo>
                  <a:pt x="2148868" y="842504"/>
                </a:lnTo>
                <a:close/>
                <a:moveTo>
                  <a:pt x="1448424" y="842169"/>
                </a:moveTo>
                <a:lnTo>
                  <a:pt x="1448822" y="842337"/>
                </a:lnTo>
                <a:lnTo>
                  <a:pt x="1450032" y="842847"/>
                </a:lnTo>
                <a:lnTo>
                  <a:pt x="1450073" y="842657"/>
                </a:lnTo>
                <a:lnTo>
                  <a:pt x="1450124" y="842420"/>
                </a:lnTo>
                <a:close/>
                <a:moveTo>
                  <a:pt x="2141013" y="841737"/>
                </a:moveTo>
                <a:lnTo>
                  <a:pt x="2140724" y="842206"/>
                </a:lnTo>
                <a:lnTo>
                  <a:pt x="2140650" y="842327"/>
                </a:lnTo>
                <a:lnTo>
                  <a:pt x="2139470" y="844243"/>
                </a:lnTo>
                <a:lnTo>
                  <a:pt x="2141462" y="844732"/>
                </a:lnTo>
                <a:lnTo>
                  <a:pt x="2141758" y="844803"/>
                </a:lnTo>
                <a:lnTo>
                  <a:pt x="2142233" y="841856"/>
                </a:lnTo>
                <a:close/>
                <a:moveTo>
                  <a:pt x="1470432" y="841639"/>
                </a:moveTo>
                <a:lnTo>
                  <a:pt x="1470401" y="841742"/>
                </a:lnTo>
                <a:lnTo>
                  <a:pt x="1470371" y="841841"/>
                </a:lnTo>
                <a:lnTo>
                  <a:pt x="1471167" y="841962"/>
                </a:lnTo>
                <a:lnTo>
                  <a:pt x="1470905" y="841847"/>
                </a:lnTo>
                <a:close/>
                <a:moveTo>
                  <a:pt x="2228729" y="841440"/>
                </a:moveTo>
                <a:lnTo>
                  <a:pt x="2228522" y="841663"/>
                </a:lnTo>
                <a:lnTo>
                  <a:pt x="2228694" y="841746"/>
                </a:lnTo>
                <a:close/>
                <a:moveTo>
                  <a:pt x="952862" y="841385"/>
                </a:moveTo>
                <a:lnTo>
                  <a:pt x="951528" y="842344"/>
                </a:lnTo>
                <a:lnTo>
                  <a:pt x="947419" y="845300"/>
                </a:lnTo>
                <a:lnTo>
                  <a:pt x="958362" y="847688"/>
                </a:lnTo>
                <a:lnTo>
                  <a:pt x="975099" y="851339"/>
                </a:lnTo>
                <a:lnTo>
                  <a:pt x="987948" y="850887"/>
                </a:lnTo>
                <a:lnTo>
                  <a:pt x="967096" y="845240"/>
                </a:lnTo>
                <a:close/>
                <a:moveTo>
                  <a:pt x="1646906" y="841380"/>
                </a:moveTo>
                <a:lnTo>
                  <a:pt x="1645910" y="844131"/>
                </a:lnTo>
                <a:lnTo>
                  <a:pt x="1646382" y="862386"/>
                </a:lnTo>
                <a:lnTo>
                  <a:pt x="1646690" y="874321"/>
                </a:lnTo>
                <a:lnTo>
                  <a:pt x="1646758" y="876965"/>
                </a:lnTo>
                <a:lnTo>
                  <a:pt x="1646887" y="845907"/>
                </a:lnTo>
                <a:close/>
                <a:moveTo>
                  <a:pt x="702884" y="841372"/>
                </a:moveTo>
                <a:lnTo>
                  <a:pt x="699413" y="845187"/>
                </a:lnTo>
                <a:lnTo>
                  <a:pt x="700074" y="845774"/>
                </a:lnTo>
                <a:lnTo>
                  <a:pt x="703509" y="841893"/>
                </a:lnTo>
                <a:close/>
                <a:moveTo>
                  <a:pt x="2134663" y="841190"/>
                </a:moveTo>
                <a:lnTo>
                  <a:pt x="2133868" y="841298"/>
                </a:lnTo>
                <a:lnTo>
                  <a:pt x="2132520" y="841480"/>
                </a:lnTo>
                <a:lnTo>
                  <a:pt x="2129736" y="841855"/>
                </a:lnTo>
                <a:lnTo>
                  <a:pt x="2133661" y="842818"/>
                </a:lnTo>
                <a:close/>
                <a:moveTo>
                  <a:pt x="2197435" y="841022"/>
                </a:moveTo>
                <a:lnTo>
                  <a:pt x="2196818" y="842119"/>
                </a:lnTo>
                <a:lnTo>
                  <a:pt x="2196279" y="843078"/>
                </a:lnTo>
                <a:lnTo>
                  <a:pt x="2208377" y="847655"/>
                </a:lnTo>
                <a:lnTo>
                  <a:pt x="2208549" y="846461"/>
                </a:lnTo>
                <a:lnTo>
                  <a:pt x="2208748" y="845072"/>
                </a:lnTo>
                <a:lnTo>
                  <a:pt x="2204018" y="843379"/>
                </a:lnTo>
                <a:lnTo>
                  <a:pt x="2200312" y="842052"/>
                </a:lnTo>
                <a:close/>
                <a:moveTo>
                  <a:pt x="1517710" y="840907"/>
                </a:moveTo>
                <a:lnTo>
                  <a:pt x="1517530" y="841416"/>
                </a:lnTo>
                <a:lnTo>
                  <a:pt x="1517257" y="842192"/>
                </a:lnTo>
                <a:lnTo>
                  <a:pt x="1518059" y="842967"/>
                </a:lnTo>
                <a:lnTo>
                  <a:pt x="1520705" y="843938"/>
                </a:lnTo>
                <a:close/>
                <a:moveTo>
                  <a:pt x="1964979" y="840865"/>
                </a:moveTo>
                <a:lnTo>
                  <a:pt x="1963760" y="843318"/>
                </a:lnTo>
                <a:lnTo>
                  <a:pt x="1957895" y="855123"/>
                </a:lnTo>
                <a:lnTo>
                  <a:pt x="1948072" y="874894"/>
                </a:lnTo>
                <a:lnTo>
                  <a:pt x="1954628" y="875480"/>
                </a:lnTo>
                <a:lnTo>
                  <a:pt x="1960092" y="878123"/>
                </a:lnTo>
                <a:lnTo>
                  <a:pt x="1961623" y="859270"/>
                </a:lnTo>
                <a:lnTo>
                  <a:pt x="1961694" y="858400"/>
                </a:lnTo>
                <a:lnTo>
                  <a:pt x="1961694" y="858398"/>
                </a:lnTo>
                <a:close/>
                <a:moveTo>
                  <a:pt x="1876651" y="840860"/>
                </a:moveTo>
                <a:lnTo>
                  <a:pt x="1854566" y="889774"/>
                </a:lnTo>
                <a:lnTo>
                  <a:pt x="1855148" y="900025"/>
                </a:lnTo>
                <a:lnTo>
                  <a:pt x="1857754" y="895587"/>
                </a:lnTo>
                <a:lnTo>
                  <a:pt x="1870974" y="887096"/>
                </a:lnTo>
                <a:lnTo>
                  <a:pt x="1870974" y="887076"/>
                </a:lnTo>
                <a:lnTo>
                  <a:pt x="1870880" y="881615"/>
                </a:lnTo>
                <a:close/>
                <a:moveTo>
                  <a:pt x="1350034" y="840610"/>
                </a:moveTo>
                <a:lnTo>
                  <a:pt x="1349916" y="840665"/>
                </a:lnTo>
                <a:lnTo>
                  <a:pt x="1353547" y="841859"/>
                </a:lnTo>
                <a:lnTo>
                  <a:pt x="1354521" y="841660"/>
                </a:lnTo>
                <a:lnTo>
                  <a:pt x="1355088" y="841544"/>
                </a:lnTo>
                <a:lnTo>
                  <a:pt x="1355427" y="841475"/>
                </a:lnTo>
                <a:close/>
                <a:moveTo>
                  <a:pt x="2096984" y="840539"/>
                </a:moveTo>
                <a:lnTo>
                  <a:pt x="2097751" y="840700"/>
                </a:lnTo>
                <a:lnTo>
                  <a:pt x="2098477" y="840851"/>
                </a:lnTo>
                <a:lnTo>
                  <a:pt x="2098508" y="840678"/>
                </a:lnTo>
                <a:lnTo>
                  <a:pt x="2098509" y="840673"/>
                </a:lnTo>
                <a:close/>
                <a:moveTo>
                  <a:pt x="1084952" y="840295"/>
                </a:moveTo>
                <a:lnTo>
                  <a:pt x="1084950" y="840301"/>
                </a:lnTo>
                <a:lnTo>
                  <a:pt x="1084846" y="840629"/>
                </a:lnTo>
                <a:lnTo>
                  <a:pt x="1081174" y="852162"/>
                </a:lnTo>
                <a:lnTo>
                  <a:pt x="1211347" y="884244"/>
                </a:lnTo>
                <a:lnTo>
                  <a:pt x="1214006" y="880622"/>
                </a:lnTo>
                <a:lnTo>
                  <a:pt x="1215888" y="876565"/>
                </a:lnTo>
                <a:lnTo>
                  <a:pt x="1220108" y="872309"/>
                </a:lnTo>
                <a:lnTo>
                  <a:pt x="1221511" y="870398"/>
                </a:lnTo>
                <a:lnTo>
                  <a:pt x="1126916" y="849546"/>
                </a:lnTo>
                <a:lnTo>
                  <a:pt x="1096146" y="842762"/>
                </a:lnTo>
                <a:close/>
                <a:moveTo>
                  <a:pt x="1428596" y="839818"/>
                </a:moveTo>
                <a:lnTo>
                  <a:pt x="1428206" y="841587"/>
                </a:lnTo>
                <a:lnTo>
                  <a:pt x="1428182" y="841698"/>
                </a:lnTo>
                <a:lnTo>
                  <a:pt x="1428109" y="842030"/>
                </a:lnTo>
                <a:lnTo>
                  <a:pt x="1436281" y="843002"/>
                </a:lnTo>
                <a:lnTo>
                  <a:pt x="1436283" y="842991"/>
                </a:lnTo>
                <a:lnTo>
                  <a:pt x="1436406" y="842432"/>
                </a:lnTo>
                <a:lnTo>
                  <a:pt x="1432041" y="840594"/>
                </a:lnTo>
                <a:close/>
                <a:moveTo>
                  <a:pt x="1486498" y="839797"/>
                </a:moveTo>
                <a:lnTo>
                  <a:pt x="1486186" y="840870"/>
                </a:lnTo>
                <a:lnTo>
                  <a:pt x="1486016" y="841453"/>
                </a:lnTo>
                <a:lnTo>
                  <a:pt x="1494875" y="845772"/>
                </a:lnTo>
                <a:lnTo>
                  <a:pt x="1495194" y="844919"/>
                </a:lnTo>
                <a:lnTo>
                  <a:pt x="1495512" y="844068"/>
                </a:lnTo>
                <a:lnTo>
                  <a:pt x="1495044" y="843671"/>
                </a:lnTo>
                <a:close/>
                <a:moveTo>
                  <a:pt x="2213894" y="839630"/>
                </a:moveTo>
                <a:lnTo>
                  <a:pt x="2213612" y="841583"/>
                </a:lnTo>
                <a:lnTo>
                  <a:pt x="2213693" y="841613"/>
                </a:lnTo>
                <a:lnTo>
                  <a:pt x="2213867" y="841676"/>
                </a:lnTo>
                <a:lnTo>
                  <a:pt x="2214517" y="842173"/>
                </a:lnTo>
                <a:lnTo>
                  <a:pt x="2217527" y="843518"/>
                </a:lnTo>
                <a:lnTo>
                  <a:pt x="2219426" y="844368"/>
                </a:lnTo>
                <a:lnTo>
                  <a:pt x="2219634" y="844461"/>
                </a:lnTo>
                <a:lnTo>
                  <a:pt x="2219966" y="844106"/>
                </a:lnTo>
                <a:lnTo>
                  <a:pt x="2220188" y="843868"/>
                </a:lnTo>
                <a:lnTo>
                  <a:pt x="2220952" y="843052"/>
                </a:lnTo>
                <a:close/>
                <a:moveTo>
                  <a:pt x="2319710" y="839530"/>
                </a:moveTo>
                <a:lnTo>
                  <a:pt x="2304062" y="860307"/>
                </a:lnTo>
                <a:lnTo>
                  <a:pt x="2297885" y="868508"/>
                </a:lnTo>
                <a:lnTo>
                  <a:pt x="2292665" y="899974"/>
                </a:lnTo>
                <a:lnTo>
                  <a:pt x="2292665" y="899975"/>
                </a:lnTo>
                <a:lnTo>
                  <a:pt x="2289711" y="908680"/>
                </a:lnTo>
                <a:lnTo>
                  <a:pt x="2287582" y="914954"/>
                </a:lnTo>
                <a:lnTo>
                  <a:pt x="2311061" y="878928"/>
                </a:lnTo>
                <a:lnTo>
                  <a:pt x="2314003" y="874585"/>
                </a:lnTo>
                <a:lnTo>
                  <a:pt x="2315619" y="865332"/>
                </a:lnTo>
                <a:lnTo>
                  <a:pt x="2319423" y="843547"/>
                </a:lnTo>
                <a:close/>
                <a:moveTo>
                  <a:pt x="1873157" y="839480"/>
                </a:moveTo>
                <a:lnTo>
                  <a:pt x="1859941" y="842177"/>
                </a:lnTo>
                <a:lnTo>
                  <a:pt x="1859884" y="842641"/>
                </a:lnTo>
                <a:lnTo>
                  <a:pt x="1856676" y="869036"/>
                </a:lnTo>
                <a:lnTo>
                  <a:pt x="1855516" y="878583"/>
                </a:lnTo>
                <a:lnTo>
                  <a:pt x="1872246" y="841499"/>
                </a:lnTo>
                <a:lnTo>
                  <a:pt x="1873037" y="839746"/>
                </a:lnTo>
                <a:close/>
                <a:moveTo>
                  <a:pt x="2319874" y="839312"/>
                </a:moveTo>
                <a:lnTo>
                  <a:pt x="2319873" y="839313"/>
                </a:lnTo>
                <a:lnTo>
                  <a:pt x="2319892" y="840858"/>
                </a:lnTo>
                <a:lnTo>
                  <a:pt x="2319882" y="840021"/>
                </a:lnTo>
                <a:close/>
                <a:moveTo>
                  <a:pt x="662341" y="839159"/>
                </a:moveTo>
                <a:lnTo>
                  <a:pt x="662915" y="839905"/>
                </a:lnTo>
                <a:lnTo>
                  <a:pt x="663970" y="840753"/>
                </a:lnTo>
                <a:lnTo>
                  <a:pt x="663980" y="840743"/>
                </a:lnTo>
                <a:lnTo>
                  <a:pt x="663998" y="840726"/>
                </a:lnTo>
                <a:close/>
                <a:moveTo>
                  <a:pt x="2171192" y="838515"/>
                </a:moveTo>
                <a:lnTo>
                  <a:pt x="2171018" y="838811"/>
                </a:lnTo>
                <a:lnTo>
                  <a:pt x="2173703" y="839154"/>
                </a:lnTo>
                <a:close/>
                <a:moveTo>
                  <a:pt x="1074460" y="837982"/>
                </a:moveTo>
                <a:lnTo>
                  <a:pt x="1073180" y="850192"/>
                </a:lnTo>
                <a:lnTo>
                  <a:pt x="1073280" y="850216"/>
                </a:lnTo>
                <a:lnTo>
                  <a:pt x="1073362" y="850236"/>
                </a:lnTo>
                <a:lnTo>
                  <a:pt x="1073563" y="850286"/>
                </a:lnTo>
                <a:lnTo>
                  <a:pt x="1076045" y="838331"/>
                </a:lnTo>
                <a:lnTo>
                  <a:pt x="1075618" y="838237"/>
                </a:lnTo>
                <a:lnTo>
                  <a:pt x="1075388" y="838187"/>
                </a:lnTo>
                <a:close/>
                <a:moveTo>
                  <a:pt x="2125628" y="837941"/>
                </a:moveTo>
                <a:lnTo>
                  <a:pt x="2125485" y="838740"/>
                </a:lnTo>
                <a:lnTo>
                  <a:pt x="2128435" y="838492"/>
                </a:lnTo>
                <a:close/>
                <a:moveTo>
                  <a:pt x="1442581" y="836917"/>
                </a:moveTo>
                <a:lnTo>
                  <a:pt x="1442439" y="837577"/>
                </a:lnTo>
                <a:lnTo>
                  <a:pt x="1445027" y="837972"/>
                </a:lnTo>
                <a:close/>
                <a:moveTo>
                  <a:pt x="1069113" y="836803"/>
                </a:moveTo>
                <a:lnTo>
                  <a:pt x="1068831" y="840353"/>
                </a:lnTo>
                <a:lnTo>
                  <a:pt x="1068609" y="843154"/>
                </a:lnTo>
                <a:lnTo>
                  <a:pt x="1069559" y="837977"/>
                </a:lnTo>
                <a:lnTo>
                  <a:pt x="1069748" y="836943"/>
                </a:lnTo>
                <a:lnTo>
                  <a:pt x="1069599" y="836911"/>
                </a:lnTo>
                <a:lnTo>
                  <a:pt x="1069180" y="836818"/>
                </a:lnTo>
                <a:close/>
                <a:moveTo>
                  <a:pt x="1359044" y="836652"/>
                </a:moveTo>
                <a:lnTo>
                  <a:pt x="1358666" y="836706"/>
                </a:lnTo>
                <a:lnTo>
                  <a:pt x="1358642" y="836709"/>
                </a:lnTo>
                <a:lnTo>
                  <a:pt x="1358377" y="836747"/>
                </a:lnTo>
                <a:lnTo>
                  <a:pt x="1358347" y="836761"/>
                </a:lnTo>
                <a:lnTo>
                  <a:pt x="1358300" y="836783"/>
                </a:lnTo>
                <a:lnTo>
                  <a:pt x="1366486" y="839215"/>
                </a:lnTo>
                <a:lnTo>
                  <a:pt x="1370620" y="838370"/>
                </a:lnTo>
                <a:close/>
                <a:moveTo>
                  <a:pt x="2107297" y="836398"/>
                </a:moveTo>
                <a:lnTo>
                  <a:pt x="2106789" y="836502"/>
                </a:lnTo>
                <a:lnTo>
                  <a:pt x="2106050" y="836652"/>
                </a:lnTo>
                <a:lnTo>
                  <a:pt x="2107049" y="836767"/>
                </a:lnTo>
                <a:lnTo>
                  <a:pt x="2107060" y="836768"/>
                </a:lnTo>
                <a:lnTo>
                  <a:pt x="2107219" y="836520"/>
                </a:lnTo>
                <a:close/>
                <a:moveTo>
                  <a:pt x="2114987" y="836319"/>
                </a:moveTo>
                <a:lnTo>
                  <a:pt x="2114814" y="836589"/>
                </a:lnTo>
                <a:lnTo>
                  <a:pt x="2114199" y="837543"/>
                </a:lnTo>
                <a:lnTo>
                  <a:pt x="2114044" y="837783"/>
                </a:lnTo>
                <a:lnTo>
                  <a:pt x="2118395" y="839027"/>
                </a:lnTo>
                <a:lnTo>
                  <a:pt x="2118989" y="839197"/>
                </a:lnTo>
                <a:lnTo>
                  <a:pt x="2119231" y="839266"/>
                </a:lnTo>
                <a:lnTo>
                  <a:pt x="2119725" y="839224"/>
                </a:lnTo>
                <a:lnTo>
                  <a:pt x="2119938" y="839206"/>
                </a:lnTo>
                <a:lnTo>
                  <a:pt x="2121221" y="839099"/>
                </a:lnTo>
                <a:lnTo>
                  <a:pt x="2121571" y="837146"/>
                </a:lnTo>
                <a:lnTo>
                  <a:pt x="2118021" y="836458"/>
                </a:lnTo>
                <a:close/>
                <a:moveTo>
                  <a:pt x="1407773" y="836182"/>
                </a:moveTo>
                <a:lnTo>
                  <a:pt x="1403549" y="836759"/>
                </a:lnTo>
                <a:lnTo>
                  <a:pt x="1417203" y="840132"/>
                </a:lnTo>
                <a:lnTo>
                  <a:pt x="1421889" y="841290"/>
                </a:lnTo>
                <a:lnTo>
                  <a:pt x="1422856" y="841405"/>
                </a:lnTo>
                <a:lnTo>
                  <a:pt x="1423473" y="838664"/>
                </a:lnTo>
                <a:lnTo>
                  <a:pt x="1421304" y="838175"/>
                </a:lnTo>
                <a:close/>
                <a:moveTo>
                  <a:pt x="1284568" y="836171"/>
                </a:moveTo>
                <a:lnTo>
                  <a:pt x="1280982" y="838444"/>
                </a:lnTo>
                <a:lnTo>
                  <a:pt x="1261480" y="850808"/>
                </a:lnTo>
                <a:lnTo>
                  <a:pt x="1270768" y="852581"/>
                </a:lnTo>
                <a:lnTo>
                  <a:pt x="1280065" y="847415"/>
                </a:lnTo>
                <a:lnTo>
                  <a:pt x="1281144" y="846816"/>
                </a:lnTo>
                <a:lnTo>
                  <a:pt x="1282115" y="846276"/>
                </a:lnTo>
                <a:lnTo>
                  <a:pt x="1286990" y="836561"/>
                </a:lnTo>
                <a:lnTo>
                  <a:pt x="1286269" y="836445"/>
                </a:lnTo>
                <a:lnTo>
                  <a:pt x="1285887" y="836383"/>
                </a:lnTo>
                <a:close/>
                <a:moveTo>
                  <a:pt x="1456573" y="836004"/>
                </a:moveTo>
                <a:lnTo>
                  <a:pt x="1456469" y="836331"/>
                </a:lnTo>
                <a:lnTo>
                  <a:pt x="1456166" y="837282"/>
                </a:lnTo>
                <a:lnTo>
                  <a:pt x="1455975" y="837885"/>
                </a:lnTo>
                <a:lnTo>
                  <a:pt x="1460907" y="840017"/>
                </a:lnTo>
                <a:lnTo>
                  <a:pt x="1462077" y="840523"/>
                </a:lnTo>
                <a:lnTo>
                  <a:pt x="1462264" y="840603"/>
                </a:lnTo>
                <a:lnTo>
                  <a:pt x="1466781" y="841293"/>
                </a:lnTo>
                <a:lnTo>
                  <a:pt x="1467123" y="840181"/>
                </a:lnTo>
                <a:lnTo>
                  <a:pt x="1460748" y="837373"/>
                </a:lnTo>
                <a:lnTo>
                  <a:pt x="1458179" y="836242"/>
                </a:lnTo>
                <a:lnTo>
                  <a:pt x="1457919" y="836203"/>
                </a:lnTo>
                <a:close/>
                <a:moveTo>
                  <a:pt x="1059006" y="835853"/>
                </a:moveTo>
                <a:lnTo>
                  <a:pt x="1054711" y="841971"/>
                </a:lnTo>
                <a:lnTo>
                  <a:pt x="1054520" y="845593"/>
                </a:lnTo>
                <a:lnTo>
                  <a:pt x="1057549" y="846339"/>
                </a:lnTo>
                <a:lnTo>
                  <a:pt x="1059008" y="835907"/>
                </a:lnTo>
                <a:lnTo>
                  <a:pt x="1059006" y="835870"/>
                </a:lnTo>
                <a:close/>
                <a:moveTo>
                  <a:pt x="992103" y="835592"/>
                </a:moveTo>
                <a:lnTo>
                  <a:pt x="995412" y="836872"/>
                </a:lnTo>
                <a:lnTo>
                  <a:pt x="995415" y="836873"/>
                </a:lnTo>
                <a:lnTo>
                  <a:pt x="995943" y="836946"/>
                </a:lnTo>
                <a:lnTo>
                  <a:pt x="999620" y="837453"/>
                </a:lnTo>
                <a:lnTo>
                  <a:pt x="993997" y="836061"/>
                </a:lnTo>
                <a:lnTo>
                  <a:pt x="993570" y="835955"/>
                </a:lnTo>
                <a:close/>
                <a:moveTo>
                  <a:pt x="1534738" y="835465"/>
                </a:moveTo>
                <a:lnTo>
                  <a:pt x="1534440" y="836352"/>
                </a:lnTo>
                <a:lnTo>
                  <a:pt x="1533846" y="838115"/>
                </a:lnTo>
                <a:lnTo>
                  <a:pt x="1532651" y="841663"/>
                </a:lnTo>
                <a:lnTo>
                  <a:pt x="1540054" y="849530"/>
                </a:lnTo>
                <a:lnTo>
                  <a:pt x="1541616" y="844701"/>
                </a:lnTo>
                <a:lnTo>
                  <a:pt x="1541719" y="844383"/>
                </a:lnTo>
                <a:lnTo>
                  <a:pt x="1543051" y="841037"/>
                </a:lnTo>
                <a:close/>
                <a:moveTo>
                  <a:pt x="1062342" y="835311"/>
                </a:moveTo>
                <a:lnTo>
                  <a:pt x="1061584" y="847334"/>
                </a:lnTo>
                <a:lnTo>
                  <a:pt x="1061594" y="847336"/>
                </a:lnTo>
                <a:lnTo>
                  <a:pt x="1063580" y="847826"/>
                </a:lnTo>
                <a:lnTo>
                  <a:pt x="1064631" y="841241"/>
                </a:lnTo>
                <a:lnTo>
                  <a:pt x="1064994" y="838965"/>
                </a:lnTo>
                <a:lnTo>
                  <a:pt x="1065468" y="836000"/>
                </a:lnTo>
                <a:close/>
                <a:moveTo>
                  <a:pt x="1519708" y="835248"/>
                </a:moveTo>
                <a:lnTo>
                  <a:pt x="1519354" y="836250"/>
                </a:lnTo>
                <a:lnTo>
                  <a:pt x="1527287" y="844370"/>
                </a:lnTo>
                <a:lnTo>
                  <a:pt x="1527559" y="843568"/>
                </a:lnTo>
                <a:close/>
                <a:moveTo>
                  <a:pt x="1503689" y="835155"/>
                </a:moveTo>
                <a:lnTo>
                  <a:pt x="1503610" y="835368"/>
                </a:lnTo>
                <a:lnTo>
                  <a:pt x="1503296" y="836213"/>
                </a:lnTo>
                <a:lnTo>
                  <a:pt x="1502860" y="837387"/>
                </a:lnTo>
                <a:lnTo>
                  <a:pt x="1504953" y="838155"/>
                </a:lnTo>
                <a:lnTo>
                  <a:pt x="1508524" y="839466"/>
                </a:lnTo>
                <a:lnTo>
                  <a:pt x="1506236" y="837276"/>
                </a:lnTo>
                <a:lnTo>
                  <a:pt x="1505169" y="836256"/>
                </a:lnTo>
                <a:close/>
                <a:moveTo>
                  <a:pt x="1029841" y="834985"/>
                </a:moveTo>
                <a:lnTo>
                  <a:pt x="1029612" y="836503"/>
                </a:lnTo>
                <a:lnTo>
                  <a:pt x="1029724" y="836531"/>
                </a:lnTo>
                <a:lnTo>
                  <a:pt x="1029857" y="836564"/>
                </a:lnTo>
                <a:lnTo>
                  <a:pt x="1029884" y="836571"/>
                </a:lnTo>
                <a:lnTo>
                  <a:pt x="1030881" y="835572"/>
                </a:lnTo>
                <a:lnTo>
                  <a:pt x="1030778" y="835514"/>
                </a:lnTo>
                <a:close/>
                <a:moveTo>
                  <a:pt x="2148034" y="834923"/>
                </a:moveTo>
                <a:lnTo>
                  <a:pt x="2147721" y="836871"/>
                </a:lnTo>
                <a:lnTo>
                  <a:pt x="2152632" y="836458"/>
                </a:lnTo>
                <a:lnTo>
                  <a:pt x="2164725" y="838006"/>
                </a:lnTo>
                <a:lnTo>
                  <a:pt x="2164801" y="837487"/>
                </a:lnTo>
                <a:close/>
                <a:moveTo>
                  <a:pt x="1449042" y="834889"/>
                </a:moveTo>
                <a:lnTo>
                  <a:pt x="1450285" y="835426"/>
                </a:lnTo>
                <a:lnTo>
                  <a:pt x="1452077" y="836201"/>
                </a:lnTo>
                <a:lnTo>
                  <a:pt x="1452341" y="835377"/>
                </a:lnTo>
                <a:close/>
                <a:moveTo>
                  <a:pt x="1566004" y="834752"/>
                </a:moveTo>
                <a:lnTo>
                  <a:pt x="1565175" y="836959"/>
                </a:lnTo>
                <a:lnTo>
                  <a:pt x="1561453" y="846870"/>
                </a:lnTo>
                <a:lnTo>
                  <a:pt x="1565568" y="849363"/>
                </a:lnTo>
                <a:lnTo>
                  <a:pt x="1569281" y="851612"/>
                </a:lnTo>
                <a:lnTo>
                  <a:pt x="1572978" y="841287"/>
                </a:lnTo>
                <a:lnTo>
                  <a:pt x="1567938" y="835931"/>
                </a:lnTo>
                <a:close/>
                <a:moveTo>
                  <a:pt x="1794393" y="834403"/>
                </a:moveTo>
                <a:lnTo>
                  <a:pt x="1791299" y="893060"/>
                </a:lnTo>
                <a:lnTo>
                  <a:pt x="1793225" y="887613"/>
                </a:lnTo>
                <a:lnTo>
                  <a:pt x="1794335" y="884474"/>
                </a:lnTo>
                <a:lnTo>
                  <a:pt x="1795974" y="879841"/>
                </a:lnTo>
                <a:lnTo>
                  <a:pt x="1804017" y="862053"/>
                </a:lnTo>
                <a:lnTo>
                  <a:pt x="1807358" y="854665"/>
                </a:lnTo>
                <a:lnTo>
                  <a:pt x="1810436" y="847858"/>
                </a:lnTo>
                <a:lnTo>
                  <a:pt x="1810437" y="847844"/>
                </a:lnTo>
                <a:lnTo>
                  <a:pt x="1810559" y="846325"/>
                </a:lnTo>
                <a:lnTo>
                  <a:pt x="1810996" y="840883"/>
                </a:lnTo>
                <a:close/>
                <a:moveTo>
                  <a:pt x="1376835" y="834114"/>
                </a:moveTo>
                <a:lnTo>
                  <a:pt x="1374621" y="834430"/>
                </a:lnTo>
                <a:lnTo>
                  <a:pt x="1382222" y="835999"/>
                </a:lnTo>
                <a:lnTo>
                  <a:pt x="1383448" y="835749"/>
                </a:lnTo>
                <a:close/>
                <a:moveTo>
                  <a:pt x="2201573" y="833656"/>
                </a:moveTo>
                <a:lnTo>
                  <a:pt x="2201292" y="834155"/>
                </a:lnTo>
                <a:lnTo>
                  <a:pt x="2200347" y="835837"/>
                </a:lnTo>
                <a:lnTo>
                  <a:pt x="2202587" y="836839"/>
                </a:lnTo>
                <a:lnTo>
                  <a:pt x="2206949" y="838789"/>
                </a:lnTo>
                <a:lnTo>
                  <a:pt x="2209487" y="839924"/>
                </a:lnTo>
                <a:lnTo>
                  <a:pt x="2209510" y="839760"/>
                </a:lnTo>
                <a:lnTo>
                  <a:pt x="2209611" y="839056"/>
                </a:lnTo>
                <a:lnTo>
                  <a:pt x="2209813" y="837651"/>
                </a:lnTo>
                <a:close/>
                <a:moveTo>
                  <a:pt x="1472871" y="833618"/>
                </a:moveTo>
                <a:lnTo>
                  <a:pt x="1472752" y="834008"/>
                </a:lnTo>
                <a:lnTo>
                  <a:pt x="1472493" y="834860"/>
                </a:lnTo>
                <a:lnTo>
                  <a:pt x="1478786" y="837928"/>
                </a:lnTo>
                <a:lnTo>
                  <a:pt x="1482011" y="839500"/>
                </a:lnTo>
                <a:lnTo>
                  <a:pt x="1482463" y="837967"/>
                </a:lnTo>
                <a:lnTo>
                  <a:pt x="1479213" y="836494"/>
                </a:lnTo>
                <a:lnTo>
                  <a:pt x="1478037" y="835960"/>
                </a:lnTo>
                <a:close/>
                <a:moveTo>
                  <a:pt x="2174340" y="833168"/>
                </a:moveTo>
                <a:lnTo>
                  <a:pt x="2173245" y="835027"/>
                </a:lnTo>
                <a:lnTo>
                  <a:pt x="2178415" y="836320"/>
                </a:lnTo>
                <a:lnTo>
                  <a:pt x="2187664" y="839819"/>
                </a:lnTo>
                <a:lnTo>
                  <a:pt x="2187794" y="838704"/>
                </a:lnTo>
                <a:lnTo>
                  <a:pt x="2187920" y="837616"/>
                </a:lnTo>
                <a:lnTo>
                  <a:pt x="2176209" y="833424"/>
                </a:lnTo>
                <a:close/>
                <a:moveTo>
                  <a:pt x="1265254" y="833057"/>
                </a:moveTo>
                <a:lnTo>
                  <a:pt x="1259184" y="838674"/>
                </a:lnTo>
                <a:lnTo>
                  <a:pt x="1256584" y="841081"/>
                </a:lnTo>
                <a:lnTo>
                  <a:pt x="1249499" y="848522"/>
                </a:lnTo>
                <a:lnTo>
                  <a:pt x="1251207" y="848848"/>
                </a:lnTo>
                <a:lnTo>
                  <a:pt x="1251395" y="848699"/>
                </a:lnTo>
                <a:lnTo>
                  <a:pt x="1252133" y="848111"/>
                </a:lnTo>
                <a:lnTo>
                  <a:pt x="1267637" y="835766"/>
                </a:lnTo>
                <a:lnTo>
                  <a:pt x="1271219" y="834018"/>
                </a:lnTo>
                <a:lnTo>
                  <a:pt x="1270005" y="833823"/>
                </a:lnTo>
                <a:lnTo>
                  <a:pt x="1268395" y="833563"/>
                </a:lnTo>
                <a:close/>
                <a:moveTo>
                  <a:pt x="1816679" y="832665"/>
                </a:moveTo>
                <a:lnTo>
                  <a:pt x="1816676" y="832700"/>
                </a:lnTo>
                <a:lnTo>
                  <a:pt x="1816673" y="832742"/>
                </a:lnTo>
                <a:lnTo>
                  <a:pt x="1816566" y="834097"/>
                </a:lnTo>
                <a:lnTo>
                  <a:pt x="1816649" y="834096"/>
                </a:lnTo>
                <a:lnTo>
                  <a:pt x="1816657" y="834096"/>
                </a:lnTo>
                <a:lnTo>
                  <a:pt x="1816659" y="834096"/>
                </a:lnTo>
                <a:lnTo>
                  <a:pt x="1817001" y="833340"/>
                </a:lnTo>
                <a:lnTo>
                  <a:pt x="1817217" y="832862"/>
                </a:lnTo>
                <a:lnTo>
                  <a:pt x="1816923" y="832755"/>
                </a:lnTo>
                <a:lnTo>
                  <a:pt x="1816765" y="832697"/>
                </a:lnTo>
                <a:close/>
                <a:moveTo>
                  <a:pt x="1430184" y="832609"/>
                </a:moveTo>
                <a:lnTo>
                  <a:pt x="1429649" y="835038"/>
                </a:lnTo>
                <a:lnTo>
                  <a:pt x="1433557" y="835906"/>
                </a:lnTo>
                <a:lnTo>
                  <a:pt x="1434729" y="836400"/>
                </a:lnTo>
                <a:lnTo>
                  <a:pt x="1437568" y="836833"/>
                </a:lnTo>
                <a:lnTo>
                  <a:pt x="1437627" y="836842"/>
                </a:lnTo>
                <a:lnTo>
                  <a:pt x="1437630" y="836843"/>
                </a:lnTo>
                <a:lnTo>
                  <a:pt x="1437760" y="836251"/>
                </a:lnTo>
                <a:lnTo>
                  <a:pt x="1438042" y="834960"/>
                </a:lnTo>
                <a:lnTo>
                  <a:pt x="1434799" y="833562"/>
                </a:lnTo>
                <a:close/>
                <a:moveTo>
                  <a:pt x="1015625" y="832460"/>
                </a:moveTo>
                <a:lnTo>
                  <a:pt x="1015625" y="832979"/>
                </a:lnTo>
                <a:lnTo>
                  <a:pt x="1015642" y="832984"/>
                </a:lnTo>
                <a:lnTo>
                  <a:pt x="1015729" y="833005"/>
                </a:lnTo>
                <a:lnTo>
                  <a:pt x="1015848" y="833035"/>
                </a:lnTo>
                <a:close/>
                <a:moveTo>
                  <a:pt x="2128930" y="832003"/>
                </a:moveTo>
                <a:lnTo>
                  <a:pt x="2126606" y="832475"/>
                </a:lnTo>
                <a:lnTo>
                  <a:pt x="2126573" y="832661"/>
                </a:lnTo>
                <a:lnTo>
                  <a:pt x="2126515" y="832983"/>
                </a:lnTo>
                <a:lnTo>
                  <a:pt x="2126470" y="833232"/>
                </a:lnTo>
                <a:lnTo>
                  <a:pt x="2126748" y="833287"/>
                </a:lnTo>
                <a:lnTo>
                  <a:pt x="2130838" y="834098"/>
                </a:lnTo>
                <a:lnTo>
                  <a:pt x="2138139" y="835545"/>
                </a:lnTo>
                <a:lnTo>
                  <a:pt x="2138909" y="834292"/>
                </a:lnTo>
                <a:lnTo>
                  <a:pt x="2139130" y="833934"/>
                </a:lnTo>
                <a:lnTo>
                  <a:pt x="2139339" y="833594"/>
                </a:lnTo>
                <a:close/>
                <a:moveTo>
                  <a:pt x="1393025" y="831805"/>
                </a:moveTo>
                <a:lnTo>
                  <a:pt x="1386986" y="832666"/>
                </a:lnTo>
                <a:lnTo>
                  <a:pt x="1387686" y="832839"/>
                </a:lnTo>
                <a:lnTo>
                  <a:pt x="1392212" y="833958"/>
                </a:lnTo>
                <a:lnTo>
                  <a:pt x="1394146" y="833562"/>
                </a:lnTo>
                <a:lnTo>
                  <a:pt x="1397648" y="832846"/>
                </a:lnTo>
                <a:close/>
                <a:moveTo>
                  <a:pt x="966608" y="831495"/>
                </a:moveTo>
                <a:lnTo>
                  <a:pt x="964948" y="832689"/>
                </a:lnTo>
                <a:lnTo>
                  <a:pt x="963713" y="833821"/>
                </a:lnTo>
                <a:lnTo>
                  <a:pt x="963443" y="833944"/>
                </a:lnTo>
                <a:lnTo>
                  <a:pt x="962979" y="834156"/>
                </a:lnTo>
                <a:lnTo>
                  <a:pt x="962791" y="834241"/>
                </a:lnTo>
                <a:lnTo>
                  <a:pt x="960004" y="836246"/>
                </a:lnTo>
                <a:lnTo>
                  <a:pt x="959787" y="836402"/>
                </a:lnTo>
                <a:lnTo>
                  <a:pt x="985108" y="844500"/>
                </a:lnTo>
                <a:lnTo>
                  <a:pt x="985111" y="844501"/>
                </a:lnTo>
                <a:lnTo>
                  <a:pt x="985115" y="844502"/>
                </a:lnTo>
                <a:lnTo>
                  <a:pt x="1001377" y="845151"/>
                </a:lnTo>
                <a:lnTo>
                  <a:pt x="1002411" y="845192"/>
                </a:lnTo>
                <a:lnTo>
                  <a:pt x="1002654" y="844218"/>
                </a:lnTo>
                <a:lnTo>
                  <a:pt x="1003081" y="842510"/>
                </a:lnTo>
                <a:lnTo>
                  <a:pt x="996167" y="841284"/>
                </a:lnTo>
                <a:lnTo>
                  <a:pt x="991185" y="840401"/>
                </a:lnTo>
                <a:lnTo>
                  <a:pt x="990325" y="840249"/>
                </a:lnTo>
                <a:lnTo>
                  <a:pt x="990324" y="840249"/>
                </a:lnTo>
                <a:close/>
                <a:moveTo>
                  <a:pt x="1023224" y="831243"/>
                </a:moveTo>
                <a:lnTo>
                  <a:pt x="1022998" y="832622"/>
                </a:lnTo>
                <a:lnTo>
                  <a:pt x="1022650" y="834749"/>
                </a:lnTo>
                <a:lnTo>
                  <a:pt x="1022887" y="834809"/>
                </a:lnTo>
                <a:lnTo>
                  <a:pt x="1024719" y="835270"/>
                </a:lnTo>
                <a:lnTo>
                  <a:pt x="1025139" y="832326"/>
                </a:lnTo>
                <a:lnTo>
                  <a:pt x="1024685" y="832069"/>
                </a:lnTo>
                <a:lnTo>
                  <a:pt x="1023736" y="831533"/>
                </a:lnTo>
                <a:close/>
                <a:moveTo>
                  <a:pt x="712172" y="831164"/>
                </a:moveTo>
                <a:lnTo>
                  <a:pt x="706641" y="837243"/>
                </a:lnTo>
                <a:lnTo>
                  <a:pt x="707207" y="837715"/>
                </a:lnTo>
                <a:lnTo>
                  <a:pt x="712670" y="831541"/>
                </a:lnTo>
                <a:lnTo>
                  <a:pt x="712365" y="831358"/>
                </a:lnTo>
                <a:close/>
                <a:moveTo>
                  <a:pt x="1870181" y="831120"/>
                </a:moveTo>
                <a:lnTo>
                  <a:pt x="1869014" y="831409"/>
                </a:lnTo>
                <a:lnTo>
                  <a:pt x="1865128" y="832369"/>
                </a:lnTo>
                <a:lnTo>
                  <a:pt x="1861009" y="833386"/>
                </a:lnTo>
                <a:lnTo>
                  <a:pt x="1861007" y="833404"/>
                </a:lnTo>
                <a:lnTo>
                  <a:pt x="1864842" y="832454"/>
                </a:lnTo>
                <a:lnTo>
                  <a:pt x="1870125" y="831145"/>
                </a:lnTo>
                <a:lnTo>
                  <a:pt x="1870164" y="831128"/>
                </a:lnTo>
                <a:close/>
                <a:moveTo>
                  <a:pt x="2298225" y="831106"/>
                </a:moveTo>
                <a:lnTo>
                  <a:pt x="2289765" y="841210"/>
                </a:lnTo>
                <a:lnTo>
                  <a:pt x="2278348" y="854847"/>
                </a:lnTo>
                <a:lnTo>
                  <a:pt x="2271966" y="893139"/>
                </a:lnTo>
                <a:lnTo>
                  <a:pt x="2271347" y="896855"/>
                </a:lnTo>
                <a:lnTo>
                  <a:pt x="2293137" y="866517"/>
                </a:lnTo>
                <a:lnTo>
                  <a:pt x="2293480" y="866063"/>
                </a:lnTo>
                <a:lnTo>
                  <a:pt x="2298147" y="839749"/>
                </a:lnTo>
                <a:close/>
                <a:moveTo>
                  <a:pt x="689822" y="830486"/>
                </a:moveTo>
                <a:lnTo>
                  <a:pt x="687088" y="833559"/>
                </a:lnTo>
                <a:lnTo>
                  <a:pt x="686753" y="833935"/>
                </a:lnTo>
                <a:lnTo>
                  <a:pt x="686934" y="834096"/>
                </a:lnTo>
                <a:lnTo>
                  <a:pt x="687421" y="834529"/>
                </a:lnTo>
                <a:lnTo>
                  <a:pt x="690569" y="831109"/>
                </a:lnTo>
                <a:lnTo>
                  <a:pt x="690444" y="831004"/>
                </a:lnTo>
                <a:close/>
                <a:moveTo>
                  <a:pt x="2194448" y="830201"/>
                </a:moveTo>
                <a:lnTo>
                  <a:pt x="2194245" y="832028"/>
                </a:lnTo>
                <a:lnTo>
                  <a:pt x="2194068" y="833030"/>
                </a:lnTo>
                <a:lnTo>
                  <a:pt x="2195459" y="833652"/>
                </a:lnTo>
                <a:lnTo>
                  <a:pt x="2196204" y="832323"/>
                </a:lnTo>
                <a:lnTo>
                  <a:pt x="2197000" y="831439"/>
                </a:lnTo>
                <a:lnTo>
                  <a:pt x="2195851" y="830882"/>
                </a:lnTo>
                <a:close/>
                <a:moveTo>
                  <a:pt x="1458465" y="830052"/>
                </a:moveTo>
                <a:lnTo>
                  <a:pt x="1458464" y="830056"/>
                </a:lnTo>
                <a:lnTo>
                  <a:pt x="1458447" y="830110"/>
                </a:lnTo>
                <a:lnTo>
                  <a:pt x="1458165" y="830997"/>
                </a:lnTo>
                <a:lnTo>
                  <a:pt x="1460395" y="831986"/>
                </a:lnTo>
                <a:lnTo>
                  <a:pt x="1461214" y="832349"/>
                </a:lnTo>
                <a:lnTo>
                  <a:pt x="1468495" y="833198"/>
                </a:lnTo>
                <a:lnTo>
                  <a:pt x="1469244" y="833285"/>
                </a:lnTo>
                <a:lnTo>
                  <a:pt x="1469249" y="833269"/>
                </a:lnTo>
                <a:lnTo>
                  <a:pt x="1469283" y="833156"/>
                </a:lnTo>
                <a:lnTo>
                  <a:pt x="1469536" y="832334"/>
                </a:lnTo>
                <a:close/>
                <a:moveTo>
                  <a:pt x="1444065" y="830026"/>
                </a:moveTo>
                <a:lnTo>
                  <a:pt x="1443997" y="830341"/>
                </a:lnTo>
                <a:lnTo>
                  <a:pt x="1445064" y="830466"/>
                </a:lnTo>
                <a:close/>
                <a:moveTo>
                  <a:pt x="2148846" y="829876"/>
                </a:moveTo>
                <a:lnTo>
                  <a:pt x="2148781" y="830280"/>
                </a:lnTo>
                <a:lnTo>
                  <a:pt x="2148692" y="830836"/>
                </a:lnTo>
                <a:lnTo>
                  <a:pt x="2148663" y="831015"/>
                </a:lnTo>
                <a:lnTo>
                  <a:pt x="2160419" y="832816"/>
                </a:lnTo>
                <a:lnTo>
                  <a:pt x="2164577" y="833452"/>
                </a:lnTo>
                <a:lnTo>
                  <a:pt x="2165373" y="833574"/>
                </a:lnTo>
                <a:lnTo>
                  <a:pt x="2165607" y="831973"/>
                </a:lnTo>
                <a:lnTo>
                  <a:pt x="2153045" y="830253"/>
                </a:lnTo>
                <a:close/>
                <a:moveTo>
                  <a:pt x="2058859" y="829874"/>
                </a:moveTo>
                <a:lnTo>
                  <a:pt x="2033468" y="876117"/>
                </a:lnTo>
                <a:lnTo>
                  <a:pt x="2030391" y="892252"/>
                </a:lnTo>
                <a:lnTo>
                  <a:pt x="2024825" y="921441"/>
                </a:lnTo>
                <a:lnTo>
                  <a:pt x="2028809" y="929945"/>
                </a:lnTo>
                <a:lnTo>
                  <a:pt x="2028810" y="929945"/>
                </a:lnTo>
                <a:lnTo>
                  <a:pt x="2028811" y="929948"/>
                </a:lnTo>
                <a:lnTo>
                  <a:pt x="2030229" y="932976"/>
                </a:lnTo>
                <a:lnTo>
                  <a:pt x="2030846" y="934292"/>
                </a:lnTo>
                <a:lnTo>
                  <a:pt x="2045434" y="899940"/>
                </a:lnTo>
                <a:lnTo>
                  <a:pt x="2051020" y="870786"/>
                </a:lnTo>
                <a:close/>
                <a:moveTo>
                  <a:pt x="1521607" y="829869"/>
                </a:moveTo>
                <a:lnTo>
                  <a:pt x="1521592" y="829911"/>
                </a:lnTo>
                <a:lnTo>
                  <a:pt x="1529383" y="838190"/>
                </a:lnTo>
                <a:lnTo>
                  <a:pt x="1529919" y="836607"/>
                </a:lnTo>
                <a:lnTo>
                  <a:pt x="1530035" y="836266"/>
                </a:lnTo>
                <a:lnTo>
                  <a:pt x="1530973" y="833499"/>
                </a:lnTo>
                <a:close/>
                <a:moveTo>
                  <a:pt x="1033343" y="829613"/>
                </a:moveTo>
                <a:lnTo>
                  <a:pt x="1033363" y="829698"/>
                </a:lnTo>
                <a:lnTo>
                  <a:pt x="1033371" y="829632"/>
                </a:lnTo>
                <a:lnTo>
                  <a:pt x="1033358" y="829624"/>
                </a:lnTo>
                <a:close/>
                <a:moveTo>
                  <a:pt x="2141947" y="829358"/>
                </a:moveTo>
                <a:lnTo>
                  <a:pt x="2140183" y="829716"/>
                </a:lnTo>
                <a:lnTo>
                  <a:pt x="2141593" y="829932"/>
                </a:lnTo>
                <a:lnTo>
                  <a:pt x="2141635" y="829865"/>
                </a:lnTo>
                <a:close/>
                <a:moveTo>
                  <a:pt x="1410668" y="829288"/>
                </a:moveTo>
                <a:lnTo>
                  <a:pt x="1406472" y="829887"/>
                </a:lnTo>
                <a:lnTo>
                  <a:pt x="1424544" y="833903"/>
                </a:lnTo>
                <a:lnTo>
                  <a:pt x="1424716" y="833142"/>
                </a:lnTo>
                <a:lnTo>
                  <a:pt x="1425074" y="831552"/>
                </a:lnTo>
                <a:lnTo>
                  <a:pt x="1421450" y="830803"/>
                </a:lnTo>
                <a:lnTo>
                  <a:pt x="1411220" y="829288"/>
                </a:lnTo>
                <a:close/>
                <a:moveTo>
                  <a:pt x="1453924" y="829116"/>
                </a:moveTo>
                <a:lnTo>
                  <a:pt x="1454127" y="829207"/>
                </a:lnTo>
                <a:lnTo>
                  <a:pt x="1454298" y="829282"/>
                </a:lnTo>
                <a:lnTo>
                  <a:pt x="1454311" y="829241"/>
                </a:lnTo>
                <a:lnTo>
                  <a:pt x="1454321" y="829210"/>
                </a:lnTo>
                <a:lnTo>
                  <a:pt x="1454325" y="829199"/>
                </a:lnTo>
                <a:close/>
                <a:moveTo>
                  <a:pt x="1505967" y="829019"/>
                </a:moveTo>
                <a:lnTo>
                  <a:pt x="1505737" y="829639"/>
                </a:lnTo>
                <a:lnTo>
                  <a:pt x="1505346" y="830690"/>
                </a:lnTo>
                <a:lnTo>
                  <a:pt x="1513735" y="838791"/>
                </a:lnTo>
                <a:lnTo>
                  <a:pt x="1513764" y="838819"/>
                </a:lnTo>
                <a:lnTo>
                  <a:pt x="1514263" y="837416"/>
                </a:lnTo>
                <a:close/>
                <a:moveTo>
                  <a:pt x="1355947" y="828952"/>
                </a:moveTo>
                <a:lnTo>
                  <a:pt x="1353857" y="829341"/>
                </a:lnTo>
                <a:lnTo>
                  <a:pt x="1351809" y="829721"/>
                </a:lnTo>
                <a:lnTo>
                  <a:pt x="1366705" y="832796"/>
                </a:lnTo>
                <a:lnTo>
                  <a:pt x="1366713" y="832794"/>
                </a:lnTo>
                <a:lnTo>
                  <a:pt x="1369108" y="832205"/>
                </a:lnTo>
                <a:lnTo>
                  <a:pt x="1361875" y="830417"/>
                </a:lnTo>
                <a:lnTo>
                  <a:pt x="1361596" y="830348"/>
                </a:lnTo>
                <a:close/>
                <a:moveTo>
                  <a:pt x="2273063" y="828485"/>
                </a:moveTo>
                <a:lnTo>
                  <a:pt x="2257562" y="845146"/>
                </a:lnTo>
                <a:lnTo>
                  <a:pt x="2252978" y="850338"/>
                </a:lnTo>
                <a:lnTo>
                  <a:pt x="2250819" y="871085"/>
                </a:lnTo>
                <a:lnTo>
                  <a:pt x="2252904" y="875541"/>
                </a:lnTo>
                <a:lnTo>
                  <a:pt x="2253991" y="877864"/>
                </a:lnTo>
                <a:lnTo>
                  <a:pt x="2265819" y="862868"/>
                </a:lnTo>
                <a:lnTo>
                  <a:pt x="2268205" y="859844"/>
                </a:lnTo>
                <a:lnTo>
                  <a:pt x="2270549" y="856872"/>
                </a:lnTo>
                <a:lnTo>
                  <a:pt x="2271977" y="840753"/>
                </a:lnTo>
                <a:close/>
                <a:moveTo>
                  <a:pt x="1017032" y="827742"/>
                </a:moveTo>
                <a:lnTo>
                  <a:pt x="1018177" y="829560"/>
                </a:lnTo>
                <a:lnTo>
                  <a:pt x="1018366" y="828497"/>
                </a:lnTo>
                <a:lnTo>
                  <a:pt x="1017400" y="827950"/>
                </a:lnTo>
                <a:close/>
                <a:moveTo>
                  <a:pt x="1651847" y="827734"/>
                </a:moveTo>
                <a:lnTo>
                  <a:pt x="1651331" y="829158"/>
                </a:lnTo>
                <a:lnTo>
                  <a:pt x="1651182" y="829568"/>
                </a:lnTo>
                <a:lnTo>
                  <a:pt x="1651053" y="845026"/>
                </a:lnTo>
                <a:lnTo>
                  <a:pt x="1651187" y="842115"/>
                </a:lnTo>
                <a:close/>
                <a:moveTo>
                  <a:pt x="1900563" y="827669"/>
                </a:moveTo>
                <a:lnTo>
                  <a:pt x="1894752" y="832546"/>
                </a:lnTo>
                <a:lnTo>
                  <a:pt x="1892059" y="833202"/>
                </a:lnTo>
                <a:lnTo>
                  <a:pt x="1890606" y="833556"/>
                </a:lnTo>
                <a:lnTo>
                  <a:pt x="1889991" y="833706"/>
                </a:lnTo>
                <a:lnTo>
                  <a:pt x="1884583" y="837148"/>
                </a:lnTo>
                <a:lnTo>
                  <a:pt x="1882160" y="837642"/>
                </a:lnTo>
                <a:lnTo>
                  <a:pt x="1876177" y="880064"/>
                </a:lnTo>
                <a:lnTo>
                  <a:pt x="1875895" y="882063"/>
                </a:lnTo>
                <a:lnTo>
                  <a:pt x="1875928" y="883915"/>
                </a:lnTo>
                <a:lnTo>
                  <a:pt x="1878080" y="882532"/>
                </a:lnTo>
                <a:lnTo>
                  <a:pt x="1878928" y="881988"/>
                </a:lnTo>
                <a:lnTo>
                  <a:pt x="1882368" y="879778"/>
                </a:lnTo>
                <a:lnTo>
                  <a:pt x="1884829" y="873965"/>
                </a:lnTo>
                <a:lnTo>
                  <a:pt x="1888820" y="864535"/>
                </a:lnTo>
                <a:lnTo>
                  <a:pt x="1889141" y="863903"/>
                </a:lnTo>
                <a:lnTo>
                  <a:pt x="1890206" y="861801"/>
                </a:lnTo>
                <a:lnTo>
                  <a:pt x="1897476" y="847463"/>
                </a:lnTo>
                <a:lnTo>
                  <a:pt x="1897560" y="846927"/>
                </a:lnTo>
                <a:close/>
                <a:moveTo>
                  <a:pt x="1554197" y="827556"/>
                </a:moveTo>
                <a:lnTo>
                  <a:pt x="1549431" y="839587"/>
                </a:lnTo>
                <a:lnTo>
                  <a:pt x="1555981" y="843554"/>
                </a:lnTo>
                <a:lnTo>
                  <a:pt x="1557137" y="844255"/>
                </a:lnTo>
                <a:lnTo>
                  <a:pt x="1561710" y="832135"/>
                </a:lnTo>
                <a:close/>
                <a:moveTo>
                  <a:pt x="1765884" y="826547"/>
                </a:moveTo>
                <a:lnTo>
                  <a:pt x="1764295" y="829858"/>
                </a:lnTo>
                <a:lnTo>
                  <a:pt x="1757338" y="848746"/>
                </a:lnTo>
                <a:lnTo>
                  <a:pt x="1748481" y="872792"/>
                </a:lnTo>
                <a:lnTo>
                  <a:pt x="1747840" y="874532"/>
                </a:lnTo>
                <a:lnTo>
                  <a:pt x="1747527" y="882874"/>
                </a:lnTo>
                <a:lnTo>
                  <a:pt x="1748465" y="892466"/>
                </a:lnTo>
                <a:lnTo>
                  <a:pt x="1749436" y="902386"/>
                </a:lnTo>
                <a:lnTo>
                  <a:pt x="1753116" y="922022"/>
                </a:lnTo>
                <a:lnTo>
                  <a:pt x="1756447" y="912665"/>
                </a:lnTo>
                <a:lnTo>
                  <a:pt x="1761516" y="898427"/>
                </a:lnTo>
                <a:lnTo>
                  <a:pt x="1764032" y="891361"/>
                </a:lnTo>
                <a:lnTo>
                  <a:pt x="1763160" y="872479"/>
                </a:lnTo>
                <a:lnTo>
                  <a:pt x="1762286" y="853549"/>
                </a:lnTo>
                <a:close/>
                <a:moveTo>
                  <a:pt x="1369330" y="826468"/>
                </a:moveTo>
                <a:lnTo>
                  <a:pt x="1366927" y="826914"/>
                </a:lnTo>
                <a:lnTo>
                  <a:pt x="1366749" y="826947"/>
                </a:lnTo>
                <a:lnTo>
                  <a:pt x="1365087" y="827255"/>
                </a:lnTo>
                <a:lnTo>
                  <a:pt x="1369045" y="828233"/>
                </a:lnTo>
                <a:lnTo>
                  <a:pt x="1377126" y="830230"/>
                </a:lnTo>
                <a:lnTo>
                  <a:pt x="1381382" y="829182"/>
                </a:lnTo>
                <a:close/>
                <a:moveTo>
                  <a:pt x="1490682" y="826234"/>
                </a:moveTo>
                <a:lnTo>
                  <a:pt x="1489949" y="828113"/>
                </a:lnTo>
                <a:lnTo>
                  <a:pt x="1489774" y="828561"/>
                </a:lnTo>
                <a:lnTo>
                  <a:pt x="1489351" y="830012"/>
                </a:lnTo>
                <a:lnTo>
                  <a:pt x="1495245" y="832777"/>
                </a:lnTo>
                <a:lnTo>
                  <a:pt x="1499066" y="834570"/>
                </a:lnTo>
                <a:lnTo>
                  <a:pt x="1499902" y="832336"/>
                </a:lnTo>
                <a:lnTo>
                  <a:pt x="1493565" y="827620"/>
                </a:lnTo>
                <a:close/>
                <a:moveTo>
                  <a:pt x="1475148" y="826128"/>
                </a:moveTo>
                <a:lnTo>
                  <a:pt x="1474558" y="828070"/>
                </a:lnTo>
                <a:lnTo>
                  <a:pt x="1478922" y="828598"/>
                </a:lnTo>
                <a:lnTo>
                  <a:pt x="1484610" y="830687"/>
                </a:lnTo>
                <a:lnTo>
                  <a:pt x="1484635" y="830599"/>
                </a:lnTo>
                <a:lnTo>
                  <a:pt x="1484662" y="830508"/>
                </a:lnTo>
                <a:close/>
                <a:moveTo>
                  <a:pt x="1431623" y="826079"/>
                </a:moveTo>
                <a:lnTo>
                  <a:pt x="1431556" y="826384"/>
                </a:lnTo>
                <a:lnTo>
                  <a:pt x="1431156" y="828198"/>
                </a:lnTo>
                <a:lnTo>
                  <a:pt x="1435764" y="829150"/>
                </a:lnTo>
                <a:lnTo>
                  <a:pt x="1436498" y="829467"/>
                </a:lnTo>
                <a:lnTo>
                  <a:pt x="1439177" y="829780"/>
                </a:lnTo>
                <a:lnTo>
                  <a:pt x="1439558" y="828041"/>
                </a:lnTo>
                <a:lnTo>
                  <a:pt x="1437694" y="827220"/>
                </a:lnTo>
                <a:close/>
                <a:moveTo>
                  <a:pt x="2123574" y="825981"/>
                </a:moveTo>
                <a:lnTo>
                  <a:pt x="2121426" y="826321"/>
                </a:lnTo>
                <a:lnTo>
                  <a:pt x="2121239" y="826611"/>
                </a:lnTo>
                <a:lnTo>
                  <a:pt x="2120861" y="827198"/>
                </a:lnTo>
                <a:lnTo>
                  <a:pt x="2120759" y="827357"/>
                </a:lnTo>
                <a:lnTo>
                  <a:pt x="2123328" y="827357"/>
                </a:lnTo>
                <a:lnTo>
                  <a:pt x="2123422" y="826829"/>
                </a:lnTo>
                <a:close/>
                <a:moveTo>
                  <a:pt x="2127817" y="825703"/>
                </a:moveTo>
                <a:lnTo>
                  <a:pt x="2127448" y="827766"/>
                </a:lnTo>
                <a:lnTo>
                  <a:pt x="2129582" y="828093"/>
                </a:lnTo>
                <a:lnTo>
                  <a:pt x="2129747" y="828118"/>
                </a:lnTo>
                <a:lnTo>
                  <a:pt x="2139353" y="826756"/>
                </a:lnTo>
                <a:lnTo>
                  <a:pt x="2129605" y="825703"/>
                </a:lnTo>
                <a:close/>
                <a:moveTo>
                  <a:pt x="1796557" y="825304"/>
                </a:moveTo>
                <a:lnTo>
                  <a:pt x="1796555" y="825309"/>
                </a:lnTo>
                <a:lnTo>
                  <a:pt x="1796407" y="825634"/>
                </a:lnTo>
                <a:lnTo>
                  <a:pt x="1804384" y="829394"/>
                </a:lnTo>
                <a:lnTo>
                  <a:pt x="1811643" y="832816"/>
                </a:lnTo>
                <a:lnTo>
                  <a:pt x="1811780" y="831103"/>
                </a:lnTo>
                <a:lnTo>
                  <a:pt x="1811793" y="830942"/>
                </a:lnTo>
                <a:lnTo>
                  <a:pt x="1811798" y="830880"/>
                </a:lnTo>
                <a:close/>
                <a:moveTo>
                  <a:pt x="1383159" y="824707"/>
                </a:moveTo>
                <a:lnTo>
                  <a:pt x="1391778" y="826622"/>
                </a:lnTo>
                <a:lnTo>
                  <a:pt x="1393732" y="826141"/>
                </a:lnTo>
                <a:lnTo>
                  <a:pt x="1393926" y="826093"/>
                </a:lnTo>
                <a:close/>
                <a:moveTo>
                  <a:pt x="1066849" y="824680"/>
                </a:moveTo>
                <a:lnTo>
                  <a:pt x="1062840" y="830391"/>
                </a:lnTo>
                <a:lnTo>
                  <a:pt x="1066244" y="831138"/>
                </a:lnTo>
                <a:lnTo>
                  <a:pt x="1066720" y="828155"/>
                </a:lnTo>
                <a:lnTo>
                  <a:pt x="1066850" y="827341"/>
                </a:lnTo>
                <a:lnTo>
                  <a:pt x="1066850" y="826494"/>
                </a:lnTo>
                <a:lnTo>
                  <a:pt x="1066850" y="825572"/>
                </a:lnTo>
                <a:close/>
                <a:moveTo>
                  <a:pt x="1038167" y="824602"/>
                </a:moveTo>
                <a:lnTo>
                  <a:pt x="1038146" y="824751"/>
                </a:lnTo>
                <a:lnTo>
                  <a:pt x="1038122" y="824916"/>
                </a:lnTo>
                <a:lnTo>
                  <a:pt x="1038116" y="824962"/>
                </a:lnTo>
                <a:lnTo>
                  <a:pt x="1038743" y="825099"/>
                </a:lnTo>
                <a:lnTo>
                  <a:pt x="1038364" y="824772"/>
                </a:lnTo>
                <a:close/>
                <a:moveTo>
                  <a:pt x="1507953" y="824578"/>
                </a:moveTo>
                <a:lnTo>
                  <a:pt x="1515925" y="832739"/>
                </a:lnTo>
                <a:lnTo>
                  <a:pt x="1516313" y="831649"/>
                </a:lnTo>
                <a:lnTo>
                  <a:pt x="1510614" y="825609"/>
                </a:lnTo>
                <a:close/>
                <a:moveTo>
                  <a:pt x="1773437" y="824551"/>
                </a:moveTo>
                <a:lnTo>
                  <a:pt x="1772179" y="868477"/>
                </a:lnTo>
                <a:lnTo>
                  <a:pt x="1773025" y="866102"/>
                </a:lnTo>
                <a:lnTo>
                  <a:pt x="1773105" y="865878"/>
                </a:lnTo>
                <a:lnTo>
                  <a:pt x="1774221" y="862744"/>
                </a:lnTo>
                <a:lnTo>
                  <a:pt x="1781623" y="846540"/>
                </a:lnTo>
                <a:lnTo>
                  <a:pt x="1787334" y="834037"/>
                </a:lnTo>
                <a:lnTo>
                  <a:pt x="1787495" y="832738"/>
                </a:lnTo>
                <a:lnTo>
                  <a:pt x="1787617" y="831759"/>
                </a:lnTo>
                <a:lnTo>
                  <a:pt x="1777460" y="827794"/>
                </a:lnTo>
                <a:lnTo>
                  <a:pt x="1776063" y="826668"/>
                </a:lnTo>
                <a:close/>
                <a:moveTo>
                  <a:pt x="1417914" y="824110"/>
                </a:moveTo>
                <a:lnTo>
                  <a:pt x="1417797" y="824627"/>
                </a:lnTo>
                <a:lnTo>
                  <a:pt x="1417622" y="825399"/>
                </a:lnTo>
                <a:lnTo>
                  <a:pt x="1421283" y="826156"/>
                </a:lnTo>
                <a:lnTo>
                  <a:pt x="1426066" y="827145"/>
                </a:lnTo>
                <a:lnTo>
                  <a:pt x="1426329" y="825976"/>
                </a:lnTo>
                <a:lnTo>
                  <a:pt x="1426521" y="825121"/>
                </a:lnTo>
                <a:lnTo>
                  <a:pt x="1422071" y="824285"/>
                </a:lnTo>
                <a:lnTo>
                  <a:pt x="1421767" y="824272"/>
                </a:lnTo>
                <a:lnTo>
                  <a:pt x="1419391" y="824172"/>
                </a:lnTo>
                <a:close/>
                <a:moveTo>
                  <a:pt x="1357823" y="823875"/>
                </a:moveTo>
                <a:lnTo>
                  <a:pt x="1353871" y="824484"/>
                </a:lnTo>
                <a:lnTo>
                  <a:pt x="1354341" y="824600"/>
                </a:lnTo>
                <a:lnTo>
                  <a:pt x="1354656" y="824678"/>
                </a:lnTo>
                <a:lnTo>
                  <a:pt x="1356805" y="824286"/>
                </a:lnTo>
                <a:lnTo>
                  <a:pt x="1357371" y="824182"/>
                </a:lnTo>
                <a:lnTo>
                  <a:pt x="1358373" y="823999"/>
                </a:lnTo>
                <a:close/>
                <a:moveTo>
                  <a:pt x="977520" y="823644"/>
                </a:moveTo>
                <a:lnTo>
                  <a:pt x="974665" y="825698"/>
                </a:lnTo>
                <a:lnTo>
                  <a:pt x="974466" y="825841"/>
                </a:lnTo>
                <a:lnTo>
                  <a:pt x="974443" y="825857"/>
                </a:lnTo>
                <a:lnTo>
                  <a:pt x="980156" y="827265"/>
                </a:lnTo>
                <a:lnTo>
                  <a:pt x="992350" y="830270"/>
                </a:lnTo>
                <a:close/>
                <a:moveTo>
                  <a:pt x="1826516" y="823384"/>
                </a:moveTo>
                <a:lnTo>
                  <a:pt x="1824844" y="827070"/>
                </a:lnTo>
                <a:lnTo>
                  <a:pt x="1824443" y="827954"/>
                </a:lnTo>
                <a:lnTo>
                  <a:pt x="1823745" y="829492"/>
                </a:lnTo>
                <a:lnTo>
                  <a:pt x="1829274" y="829282"/>
                </a:lnTo>
                <a:lnTo>
                  <a:pt x="1832142" y="829173"/>
                </a:lnTo>
                <a:lnTo>
                  <a:pt x="1834185" y="829095"/>
                </a:lnTo>
                <a:lnTo>
                  <a:pt x="1834502" y="826121"/>
                </a:lnTo>
                <a:lnTo>
                  <a:pt x="1834577" y="825418"/>
                </a:lnTo>
                <a:lnTo>
                  <a:pt x="1834724" y="824039"/>
                </a:lnTo>
                <a:close/>
                <a:moveTo>
                  <a:pt x="2180164" y="823276"/>
                </a:moveTo>
                <a:lnTo>
                  <a:pt x="2178207" y="826600"/>
                </a:lnTo>
                <a:lnTo>
                  <a:pt x="2182001" y="827634"/>
                </a:lnTo>
                <a:lnTo>
                  <a:pt x="2188732" y="830644"/>
                </a:lnTo>
                <a:lnTo>
                  <a:pt x="2188872" y="829440"/>
                </a:lnTo>
                <a:lnTo>
                  <a:pt x="2188976" y="828553"/>
                </a:lnTo>
                <a:lnTo>
                  <a:pt x="2189087" y="827602"/>
                </a:lnTo>
                <a:lnTo>
                  <a:pt x="2182261" y="824292"/>
                </a:lnTo>
                <a:lnTo>
                  <a:pt x="2180655" y="823514"/>
                </a:lnTo>
                <a:close/>
                <a:moveTo>
                  <a:pt x="1090404" y="823167"/>
                </a:moveTo>
                <a:lnTo>
                  <a:pt x="1086454" y="835576"/>
                </a:lnTo>
                <a:lnTo>
                  <a:pt x="1129671" y="845066"/>
                </a:lnTo>
                <a:lnTo>
                  <a:pt x="1155420" y="850720"/>
                </a:lnTo>
                <a:lnTo>
                  <a:pt x="1224777" y="865949"/>
                </a:lnTo>
                <a:lnTo>
                  <a:pt x="1232580" y="855320"/>
                </a:lnTo>
                <a:lnTo>
                  <a:pt x="1235357" y="851538"/>
                </a:lnTo>
                <a:lnTo>
                  <a:pt x="1235819" y="851206"/>
                </a:lnTo>
                <a:lnTo>
                  <a:pt x="1235904" y="851145"/>
                </a:lnTo>
                <a:close/>
                <a:moveTo>
                  <a:pt x="2211923" y="822950"/>
                </a:moveTo>
                <a:lnTo>
                  <a:pt x="2210180" y="824716"/>
                </a:lnTo>
                <a:lnTo>
                  <a:pt x="2207574" y="827357"/>
                </a:lnTo>
                <a:lnTo>
                  <a:pt x="2204772" y="830196"/>
                </a:lnTo>
                <a:lnTo>
                  <a:pt x="2205621" y="830606"/>
                </a:lnTo>
                <a:lnTo>
                  <a:pt x="2210487" y="832956"/>
                </a:lnTo>
                <a:close/>
                <a:moveTo>
                  <a:pt x="1852248" y="822591"/>
                </a:moveTo>
                <a:lnTo>
                  <a:pt x="1843493" y="824739"/>
                </a:lnTo>
                <a:lnTo>
                  <a:pt x="1839170" y="824394"/>
                </a:lnTo>
                <a:lnTo>
                  <a:pt x="1839098" y="825084"/>
                </a:lnTo>
                <a:lnTo>
                  <a:pt x="1838700" y="828924"/>
                </a:lnTo>
                <a:lnTo>
                  <a:pt x="1843673" y="828735"/>
                </a:lnTo>
                <a:lnTo>
                  <a:pt x="1849625" y="828509"/>
                </a:lnTo>
                <a:close/>
                <a:moveTo>
                  <a:pt x="2018314" y="822302"/>
                </a:moveTo>
                <a:lnTo>
                  <a:pt x="2014781" y="836865"/>
                </a:lnTo>
                <a:lnTo>
                  <a:pt x="2014421" y="838349"/>
                </a:lnTo>
                <a:lnTo>
                  <a:pt x="2012879" y="849767"/>
                </a:lnTo>
                <a:lnTo>
                  <a:pt x="2013290" y="849052"/>
                </a:lnTo>
                <a:lnTo>
                  <a:pt x="2013303" y="849030"/>
                </a:lnTo>
                <a:close/>
                <a:moveTo>
                  <a:pt x="1082803" y="821706"/>
                </a:moveTo>
                <a:lnTo>
                  <a:pt x="1081558" y="832419"/>
                </a:lnTo>
                <a:lnTo>
                  <a:pt x="1081469" y="833187"/>
                </a:lnTo>
                <a:lnTo>
                  <a:pt x="1084105" y="821956"/>
                </a:lnTo>
                <a:lnTo>
                  <a:pt x="1083802" y="821897"/>
                </a:lnTo>
                <a:close/>
                <a:moveTo>
                  <a:pt x="1817552" y="821670"/>
                </a:moveTo>
                <a:lnTo>
                  <a:pt x="1817089" y="827501"/>
                </a:lnTo>
                <a:lnTo>
                  <a:pt x="1819223" y="828427"/>
                </a:lnTo>
                <a:lnTo>
                  <a:pt x="1820773" y="824999"/>
                </a:lnTo>
                <a:lnTo>
                  <a:pt x="1821487" y="823420"/>
                </a:lnTo>
                <a:lnTo>
                  <a:pt x="1821678" y="822998"/>
                </a:lnTo>
                <a:lnTo>
                  <a:pt x="1821017" y="822945"/>
                </a:lnTo>
                <a:close/>
                <a:moveTo>
                  <a:pt x="1445922" y="821401"/>
                </a:moveTo>
                <a:lnTo>
                  <a:pt x="1445790" y="822014"/>
                </a:lnTo>
                <a:lnTo>
                  <a:pt x="1445250" y="824519"/>
                </a:lnTo>
                <a:lnTo>
                  <a:pt x="1447196" y="824755"/>
                </a:lnTo>
                <a:lnTo>
                  <a:pt x="1455432" y="825752"/>
                </a:lnTo>
                <a:lnTo>
                  <a:pt x="1455443" y="825717"/>
                </a:lnTo>
                <a:lnTo>
                  <a:pt x="1451277" y="823829"/>
                </a:lnTo>
                <a:close/>
                <a:moveTo>
                  <a:pt x="1857847" y="821218"/>
                </a:moveTo>
                <a:lnTo>
                  <a:pt x="1856631" y="821516"/>
                </a:lnTo>
                <a:lnTo>
                  <a:pt x="1853606" y="828358"/>
                </a:lnTo>
                <a:lnTo>
                  <a:pt x="1856981" y="828230"/>
                </a:lnTo>
                <a:close/>
                <a:moveTo>
                  <a:pt x="2172035" y="820890"/>
                </a:moveTo>
                <a:lnTo>
                  <a:pt x="2172015" y="821031"/>
                </a:lnTo>
                <a:lnTo>
                  <a:pt x="2171922" y="821665"/>
                </a:lnTo>
                <a:lnTo>
                  <a:pt x="2171397" y="825249"/>
                </a:lnTo>
                <a:lnTo>
                  <a:pt x="2172578" y="825373"/>
                </a:lnTo>
                <a:lnTo>
                  <a:pt x="2174816" y="821573"/>
                </a:lnTo>
                <a:lnTo>
                  <a:pt x="2175042" y="821189"/>
                </a:lnTo>
                <a:close/>
                <a:moveTo>
                  <a:pt x="1076298" y="820455"/>
                </a:moveTo>
                <a:lnTo>
                  <a:pt x="1075517" y="827901"/>
                </a:lnTo>
                <a:lnTo>
                  <a:pt x="1074976" y="833056"/>
                </a:lnTo>
                <a:lnTo>
                  <a:pt x="1077046" y="833510"/>
                </a:lnTo>
                <a:lnTo>
                  <a:pt x="1079625" y="821094"/>
                </a:lnTo>
                <a:lnTo>
                  <a:pt x="1077510" y="820688"/>
                </a:lnTo>
                <a:close/>
                <a:moveTo>
                  <a:pt x="612657" y="820059"/>
                </a:moveTo>
                <a:lnTo>
                  <a:pt x="607484" y="825841"/>
                </a:lnTo>
                <a:cubicBezTo>
                  <a:pt x="587491" y="847214"/>
                  <a:pt x="572323" y="863484"/>
                  <a:pt x="558122" y="878375"/>
                </a:cubicBezTo>
                <a:cubicBezTo>
                  <a:pt x="425062" y="1017502"/>
                  <a:pt x="304275" y="1133051"/>
                  <a:pt x="268562" y="1160214"/>
                </a:cubicBezTo>
                <a:cubicBezTo>
                  <a:pt x="257083" y="1168978"/>
                  <a:pt x="245934" y="1176298"/>
                  <a:pt x="235178" y="1182383"/>
                </a:cubicBezTo>
                <a:lnTo>
                  <a:pt x="228547" y="1185538"/>
                </a:lnTo>
                <a:lnTo>
                  <a:pt x="224555" y="1188065"/>
                </a:lnTo>
                <a:lnTo>
                  <a:pt x="217816" y="1190691"/>
                </a:lnTo>
                <a:lnTo>
                  <a:pt x="217269" y="1190904"/>
                </a:lnTo>
                <a:lnTo>
                  <a:pt x="204153" y="1197145"/>
                </a:lnTo>
                <a:lnTo>
                  <a:pt x="197048" y="1198785"/>
                </a:lnTo>
                <a:lnTo>
                  <a:pt x="184969" y="1203493"/>
                </a:lnTo>
                <a:lnTo>
                  <a:pt x="182617" y="1203904"/>
                </a:lnTo>
                <a:lnTo>
                  <a:pt x="175901" y="1205079"/>
                </a:lnTo>
                <a:lnTo>
                  <a:pt x="176673" y="1206141"/>
                </a:lnTo>
                <a:lnTo>
                  <a:pt x="200503" y="1201492"/>
                </a:lnTo>
                <a:lnTo>
                  <a:pt x="220817" y="1194386"/>
                </a:lnTo>
                <a:lnTo>
                  <a:pt x="232213" y="1189460"/>
                </a:lnTo>
                <a:lnTo>
                  <a:pt x="273112" y="1165729"/>
                </a:lnTo>
                <a:cubicBezTo>
                  <a:pt x="307998" y="1141322"/>
                  <a:pt x="433336" y="1024534"/>
                  <a:pt x="564189" y="889958"/>
                </a:cubicBezTo>
                <a:cubicBezTo>
                  <a:pt x="580873" y="872722"/>
                  <a:pt x="597558" y="855348"/>
                  <a:pt x="613553" y="838250"/>
                </a:cubicBezTo>
                <a:lnTo>
                  <a:pt x="614449" y="837278"/>
                </a:lnTo>
                <a:close/>
                <a:moveTo>
                  <a:pt x="1493132" y="819955"/>
                </a:moveTo>
                <a:lnTo>
                  <a:pt x="1492768" y="820888"/>
                </a:lnTo>
                <a:lnTo>
                  <a:pt x="1492462" y="821671"/>
                </a:lnTo>
                <a:lnTo>
                  <a:pt x="1492145" y="822482"/>
                </a:lnTo>
                <a:lnTo>
                  <a:pt x="1501423" y="826902"/>
                </a:lnTo>
                <a:lnTo>
                  <a:pt x="1501799" y="827265"/>
                </a:lnTo>
                <a:lnTo>
                  <a:pt x="1502468" y="825477"/>
                </a:lnTo>
                <a:lnTo>
                  <a:pt x="1500633" y="823619"/>
                </a:lnTo>
                <a:close/>
                <a:moveTo>
                  <a:pt x="1461684" y="819930"/>
                </a:moveTo>
                <a:lnTo>
                  <a:pt x="1460579" y="823405"/>
                </a:lnTo>
                <a:lnTo>
                  <a:pt x="1469542" y="827462"/>
                </a:lnTo>
                <a:lnTo>
                  <a:pt x="1469916" y="827507"/>
                </a:lnTo>
                <a:lnTo>
                  <a:pt x="1470981" y="827636"/>
                </a:lnTo>
                <a:lnTo>
                  <a:pt x="1471100" y="827249"/>
                </a:lnTo>
                <a:lnTo>
                  <a:pt x="1471807" y="824949"/>
                </a:lnTo>
                <a:lnTo>
                  <a:pt x="1471904" y="824635"/>
                </a:lnTo>
                <a:lnTo>
                  <a:pt x="1470059" y="823785"/>
                </a:lnTo>
                <a:close/>
                <a:moveTo>
                  <a:pt x="1477101" y="819705"/>
                </a:moveTo>
                <a:lnTo>
                  <a:pt x="1475888" y="823695"/>
                </a:lnTo>
                <a:lnTo>
                  <a:pt x="1485361" y="828140"/>
                </a:lnTo>
                <a:lnTo>
                  <a:pt x="1485486" y="827715"/>
                </a:lnTo>
                <a:lnTo>
                  <a:pt x="1485655" y="827140"/>
                </a:lnTo>
                <a:lnTo>
                  <a:pt x="1486046" y="825814"/>
                </a:lnTo>
                <a:lnTo>
                  <a:pt x="1486645" y="824294"/>
                </a:lnTo>
                <a:lnTo>
                  <a:pt x="1478165" y="820217"/>
                </a:lnTo>
                <a:close/>
                <a:moveTo>
                  <a:pt x="1032186" y="819442"/>
                </a:moveTo>
                <a:lnTo>
                  <a:pt x="1031718" y="822542"/>
                </a:lnTo>
                <a:lnTo>
                  <a:pt x="1031804" y="822913"/>
                </a:lnTo>
                <a:lnTo>
                  <a:pt x="1032558" y="823421"/>
                </a:lnTo>
                <a:lnTo>
                  <a:pt x="1033189" y="823846"/>
                </a:lnTo>
                <a:lnTo>
                  <a:pt x="1033262" y="823896"/>
                </a:lnTo>
                <a:lnTo>
                  <a:pt x="1034061" y="824071"/>
                </a:lnTo>
                <a:lnTo>
                  <a:pt x="1034399" y="821352"/>
                </a:lnTo>
                <a:close/>
                <a:moveTo>
                  <a:pt x="1540869" y="819433"/>
                </a:moveTo>
                <a:lnTo>
                  <a:pt x="1540613" y="820043"/>
                </a:lnTo>
                <a:lnTo>
                  <a:pt x="1537175" y="828233"/>
                </a:lnTo>
                <a:lnTo>
                  <a:pt x="1536414" y="830491"/>
                </a:lnTo>
                <a:lnTo>
                  <a:pt x="1536076" y="831495"/>
                </a:lnTo>
                <a:lnTo>
                  <a:pt x="1544757" y="836754"/>
                </a:lnTo>
                <a:lnTo>
                  <a:pt x="1549548" y="824722"/>
                </a:lnTo>
                <a:lnTo>
                  <a:pt x="1549223" y="824524"/>
                </a:lnTo>
                <a:lnTo>
                  <a:pt x="1547604" y="823538"/>
                </a:lnTo>
                <a:close/>
                <a:moveTo>
                  <a:pt x="1070586" y="819356"/>
                </a:moveTo>
                <a:lnTo>
                  <a:pt x="1070484" y="819501"/>
                </a:lnTo>
                <a:lnTo>
                  <a:pt x="1069505" y="831854"/>
                </a:lnTo>
                <a:lnTo>
                  <a:pt x="1070636" y="832103"/>
                </a:lnTo>
                <a:lnTo>
                  <a:pt x="1070808" y="831165"/>
                </a:lnTo>
                <a:lnTo>
                  <a:pt x="1072892" y="819800"/>
                </a:lnTo>
                <a:close/>
                <a:moveTo>
                  <a:pt x="1042574" y="819313"/>
                </a:moveTo>
                <a:lnTo>
                  <a:pt x="1042851" y="820670"/>
                </a:lnTo>
                <a:lnTo>
                  <a:pt x="1042928" y="819892"/>
                </a:lnTo>
                <a:lnTo>
                  <a:pt x="1042944" y="819725"/>
                </a:lnTo>
                <a:close/>
                <a:moveTo>
                  <a:pt x="2154891" y="819186"/>
                </a:moveTo>
                <a:lnTo>
                  <a:pt x="2153343" y="821701"/>
                </a:lnTo>
                <a:lnTo>
                  <a:pt x="2152386" y="823257"/>
                </a:lnTo>
                <a:lnTo>
                  <a:pt x="2154320" y="823460"/>
                </a:lnTo>
                <a:lnTo>
                  <a:pt x="2166663" y="824753"/>
                </a:lnTo>
                <a:lnTo>
                  <a:pt x="2167270" y="820599"/>
                </a:lnTo>
                <a:lnTo>
                  <a:pt x="2167296" y="820419"/>
                </a:lnTo>
                <a:close/>
                <a:moveTo>
                  <a:pt x="700041" y="818999"/>
                </a:moveTo>
                <a:lnTo>
                  <a:pt x="693530" y="826318"/>
                </a:lnTo>
                <a:lnTo>
                  <a:pt x="693996" y="826707"/>
                </a:lnTo>
                <a:lnTo>
                  <a:pt x="694350" y="827001"/>
                </a:lnTo>
                <a:lnTo>
                  <a:pt x="696772" y="824371"/>
                </a:lnTo>
                <a:lnTo>
                  <a:pt x="700912" y="819873"/>
                </a:lnTo>
                <a:close/>
                <a:moveTo>
                  <a:pt x="2145658" y="818268"/>
                </a:moveTo>
                <a:lnTo>
                  <a:pt x="2133296" y="821256"/>
                </a:lnTo>
                <a:lnTo>
                  <a:pt x="2145348" y="822519"/>
                </a:lnTo>
                <a:lnTo>
                  <a:pt x="2146027" y="818305"/>
                </a:lnTo>
                <a:close/>
                <a:moveTo>
                  <a:pt x="985001" y="818261"/>
                </a:moveTo>
                <a:lnTo>
                  <a:pt x="983555" y="819301"/>
                </a:lnTo>
                <a:lnTo>
                  <a:pt x="982658" y="819947"/>
                </a:lnTo>
                <a:lnTo>
                  <a:pt x="1005054" y="830316"/>
                </a:lnTo>
                <a:lnTo>
                  <a:pt x="1008046" y="831070"/>
                </a:lnTo>
                <a:lnTo>
                  <a:pt x="1010053" y="831576"/>
                </a:lnTo>
                <a:lnTo>
                  <a:pt x="1011040" y="831824"/>
                </a:lnTo>
                <a:lnTo>
                  <a:pt x="1012498" y="825474"/>
                </a:lnTo>
                <a:lnTo>
                  <a:pt x="1012554" y="825232"/>
                </a:lnTo>
                <a:lnTo>
                  <a:pt x="1012558" y="825213"/>
                </a:lnTo>
                <a:lnTo>
                  <a:pt x="1012396" y="825121"/>
                </a:lnTo>
                <a:lnTo>
                  <a:pt x="1010018" y="823776"/>
                </a:lnTo>
                <a:close/>
                <a:moveTo>
                  <a:pt x="1064759" y="818236"/>
                </a:moveTo>
                <a:lnTo>
                  <a:pt x="1063227" y="821247"/>
                </a:lnTo>
                <a:lnTo>
                  <a:pt x="1063188" y="821873"/>
                </a:lnTo>
                <a:lnTo>
                  <a:pt x="1065630" y="818403"/>
                </a:lnTo>
                <a:lnTo>
                  <a:pt x="1065527" y="818384"/>
                </a:lnTo>
                <a:close/>
                <a:moveTo>
                  <a:pt x="1947121" y="818086"/>
                </a:moveTo>
                <a:lnTo>
                  <a:pt x="1938739" y="834272"/>
                </a:lnTo>
                <a:lnTo>
                  <a:pt x="1922394" y="865835"/>
                </a:lnTo>
                <a:lnTo>
                  <a:pt x="1922379" y="865865"/>
                </a:lnTo>
                <a:lnTo>
                  <a:pt x="1920856" y="869340"/>
                </a:lnTo>
                <a:lnTo>
                  <a:pt x="1920619" y="870765"/>
                </a:lnTo>
                <a:lnTo>
                  <a:pt x="1920448" y="871790"/>
                </a:lnTo>
                <a:lnTo>
                  <a:pt x="1920418" y="872421"/>
                </a:lnTo>
                <a:lnTo>
                  <a:pt x="1938026" y="873996"/>
                </a:lnTo>
                <a:lnTo>
                  <a:pt x="1938272" y="870797"/>
                </a:lnTo>
                <a:lnTo>
                  <a:pt x="1938599" y="866552"/>
                </a:lnTo>
                <a:close/>
                <a:moveTo>
                  <a:pt x="1039117" y="817889"/>
                </a:moveTo>
                <a:lnTo>
                  <a:pt x="1039096" y="818034"/>
                </a:lnTo>
                <a:lnTo>
                  <a:pt x="1039092" y="818060"/>
                </a:lnTo>
                <a:lnTo>
                  <a:pt x="1039090" y="818075"/>
                </a:lnTo>
                <a:lnTo>
                  <a:pt x="1039153" y="818129"/>
                </a:lnTo>
                <a:lnTo>
                  <a:pt x="1039201" y="818169"/>
                </a:lnTo>
                <a:lnTo>
                  <a:pt x="1039181" y="818102"/>
                </a:lnTo>
                <a:close/>
                <a:moveTo>
                  <a:pt x="1025416" y="817845"/>
                </a:moveTo>
                <a:lnTo>
                  <a:pt x="1025303" y="818534"/>
                </a:lnTo>
                <a:lnTo>
                  <a:pt x="1025400" y="818600"/>
                </a:lnTo>
                <a:lnTo>
                  <a:pt x="1025758" y="818841"/>
                </a:lnTo>
                <a:close/>
                <a:moveTo>
                  <a:pt x="1854733" y="817627"/>
                </a:moveTo>
                <a:lnTo>
                  <a:pt x="1844043" y="819360"/>
                </a:lnTo>
                <a:lnTo>
                  <a:pt x="1839744" y="818857"/>
                </a:lnTo>
                <a:lnTo>
                  <a:pt x="1839671" y="819562"/>
                </a:lnTo>
                <a:lnTo>
                  <a:pt x="1843905" y="819912"/>
                </a:lnTo>
                <a:lnTo>
                  <a:pt x="1854296" y="818442"/>
                </a:lnTo>
                <a:close/>
                <a:moveTo>
                  <a:pt x="1829133" y="817614"/>
                </a:moveTo>
                <a:lnTo>
                  <a:pt x="1828828" y="818287"/>
                </a:lnTo>
                <a:lnTo>
                  <a:pt x="1828710" y="818547"/>
                </a:lnTo>
                <a:lnTo>
                  <a:pt x="1828663" y="818651"/>
                </a:lnTo>
                <a:lnTo>
                  <a:pt x="1835241" y="819195"/>
                </a:lnTo>
                <a:lnTo>
                  <a:pt x="1835332" y="818340"/>
                </a:lnTo>
                <a:lnTo>
                  <a:pt x="1832404" y="817997"/>
                </a:lnTo>
                <a:close/>
                <a:moveTo>
                  <a:pt x="1433494" y="817588"/>
                </a:moveTo>
                <a:lnTo>
                  <a:pt x="1432665" y="821350"/>
                </a:lnTo>
                <a:lnTo>
                  <a:pt x="1439074" y="822532"/>
                </a:lnTo>
                <a:lnTo>
                  <a:pt x="1440614" y="823215"/>
                </a:lnTo>
                <a:lnTo>
                  <a:pt x="1441455" y="819376"/>
                </a:lnTo>
                <a:lnTo>
                  <a:pt x="1439901" y="818671"/>
                </a:lnTo>
                <a:close/>
                <a:moveTo>
                  <a:pt x="2252389" y="817564"/>
                </a:moveTo>
                <a:lnTo>
                  <a:pt x="2235914" y="833701"/>
                </a:lnTo>
                <a:lnTo>
                  <a:pt x="2234182" y="835567"/>
                </a:lnTo>
                <a:lnTo>
                  <a:pt x="2233554" y="841017"/>
                </a:lnTo>
                <a:lnTo>
                  <a:pt x="2232913" y="846574"/>
                </a:lnTo>
                <a:lnTo>
                  <a:pt x="2235749" y="849623"/>
                </a:lnTo>
                <a:lnTo>
                  <a:pt x="2241498" y="855805"/>
                </a:lnTo>
                <a:lnTo>
                  <a:pt x="2248980" y="847102"/>
                </a:lnTo>
                <a:lnTo>
                  <a:pt x="2249360" y="846659"/>
                </a:lnTo>
                <a:lnTo>
                  <a:pt x="2249567" y="844672"/>
                </a:lnTo>
                <a:close/>
                <a:moveTo>
                  <a:pt x="724631" y="817469"/>
                </a:moveTo>
                <a:lnTo>
                  <a:pt x="715893" y="827074"/>
                </a:lnTo>
                <a:lnTo>
                  <a:pt x="716164" y="827253"/>
                </a:lnTo>
                <a:lnTo>
                  <a:pt x="716244" y="827306"/>
                </a:lnTo>
                <a:lnTo>
                  <a:pt x="716354" y="827379"/>
                </a:lnTo>
                <a:lnTo>
                  <a:pt x="724919" y="817701"/>
                </a:lnTo>
                <a:close/>
                <a:moveTo>
                  <a:pt x="1817978" y="816308"/>
                </a:moveTo>
                <a:lnTo>
                  <a:pt x="1817958" y="816564"/>
                </a:lnTo>
                <a:lnTo>
                  <a:pt x="1822257" y="818120"/>
                </a:lnTo>
                <a:lnTo>
                  <a:pt x="1823825" y="818250"/>
                </a:lnTo>
                <a:lnTo>
                  <a:pt x="1823833" y="818233"/>
                </a:lnTo>
                <a:lnTo>
                  <a:pt x="1823910" y="818062"/>
                </a:lnTo>
                <a:lnTo>
                  <a:pt x="1824365" y="817056"/>
                </a:lnTo>
                <a:lnTo>
                  <a:pt x="1822029" y="816782"/>
                </a:lnTo>
                <a:close/>
                <a:moveTo>
                  <a:pt x="1880210" y="815732"/>
                </a:moveTo>
                <a:lnTo>
                  <a:pt x="1862631" y="820044"/>
                </a:lnTo>
                <a:lnTo>
                  <a:pt x="1862164" y="823884"/>
                </a:lnTo>
                <a:lnTo>
                  <a:pt x="1861658" y="828052"/>
                </a:lnTo>
                <a:lnTo>
                  <a:pt x="1868420" y="827796"/>
                </a:lnTo>
                <a:lnTo>
                  <a:pt x="1879216" y="822748"/>
                </a:lnTo>
                <a:lnTo>
                  <a:pt x="1880068" y="816732"/>
                </a:lnTo>
                <a:lnTo>
                  <a:pt x="1880188" y="815884"/>
                </a:lnTo>
                <a:close/>
                <a:moveTo>
                  <a:pt x="1800995" y="815578"/>
                </a:moveTo>
                <a:lnTo>
                  <a:pt x="1799112" y="819704"/>
                </a:lnTo>
                <a:lnTo>
                  <a:pt x="1807974" y="823548"/>
                </a:lnTo>
                <a:lnTo>
                  <a:pt x="1809861" y="824366"/>
                </a:lnTo>
                <a:lnTo>
                  <a:pt x="1812238" y="825397"/>
                </a:lnTo>
                <a:lnTo>
                  <a:pt x="1812681" y="819878"/>
                </a:lnTo>
                <a:close/>
                <a:moveTo>
                  <a:pt x="1047753" y="815552"/>
                </a:moveTo>
                <a:lnTo>
                  <a:pt x="1047524" y="817257"/>
                </a:lnTo>
                <a:lnTo>
                  <a:pt x="1047709" y="817466"/>
                </a:lnTo>
                <a:lnTo>
                  <a:pt x="1048142" y="817953"/>
                </a:lnTo>
                <a:lnTo>
                  <a:pt x="1048147" y="817958"/>
                </a:lnTo>
                <a:lnTo>
                  <a:pt x="1048525" y="817503"/>
                </a:lnTo>
                <a:lnTo>
                  <a:pt x="1048627" y="817381"/>
                </a:lnTo>
                <a:lnTo>
                  <a:pt x="1048587" y="816771"/>
                </a:lnTo>
                <a:close/>
                <a:moveTo>
                  <a:pt x="2338673" y="815471"/>
                </a:moveTo>
                <a:lnTo>
                  <a:pt x="2338226" y="816189"/>
                </a:lnTo>
                <a:cubicBezTo>
                  <a:pt x="2335881" y="819224"/>
                  <a:pt x="2333262" y="822119"/>
                  <a:pt x="2330642" y="825014"/>
                </a:cubicBezTo>
                <a:lnTo>
                  <a:pt x="2325666" y="831621"/>
                </a:lnTo>
                <a:lnTo>
                  <a:pt x="2325779" y="837863"/>
                </a:lnTo>
                <a:lnTo>
                  <a:pt x="2321625" y="863335"/>
                </a:lnTo>
                <a:lnTo>
                  <a:pt x="2338288" y="838740"/>
                </a:lnTo>
                <a:close/>
                <a:moveTo>
                  <a:pt x="1419905" y="815290"/>
                </a:moveTo>
                <a:lnTo>
                  <a:pt x="1419365" y="817685"/>
                </a:lnTo>
                <a:lnTo>
                  <a:pt x="1419102" y="818850"/>
                </a:lnTo>
                <a:lnTo>
                  <a:pt x="1427581" y="820413"/>
                </a:lnTo>
                <a:lnTo>
                  <a:pt x="1427611" y="820282"/>
                </a:lnTo>
                <a:lnTo>
                  <a:pt x="1427712" y="819830"/>
                </a:lnTo>
                <a:lnTo>
                  <a:pt x="1428410" y="816728"/>
                </a:lnTo>
                <a:close/>
                <a:moveTo>
                  <a:pt x="1885730" y="814378"/>
                </a:moveTo>
                <a:lnTo>
                  <a:pt x="1885430" y="814452"/>
                </a:lnTo>
                <a:lnTo>
                  <a:pt x="1885338" y="815103"/>
                </a:lnTo>
                <a:lnTo>
                  <a:pt x="1885542" y="814725"/>
                </a:lnTo>
                <a:close/>
                <a:moveTo>
                  <a:pt x="887009" y="814355"/>
                </a:moveTo>
                <a:lnTo>
                  <a:pt x="881867" y="815291"/>
                </a:lnTo>
                <a:lnTo>
                  <a:pt x="878857" y="815840"/>
                </a:lnTo>
                <a:lnTo>
                  <a:pt x="878621" y="815883"/>
                </a:lnTo>
                <a:lnTo>
                  <a:pt x="879052" y="816000"/>
                </a:lnTo>
                <a:lnTo>
                  <a:pt x="879246" y="816052"/>
                </a:lnTo>
                <a:lnTo>
                  <a:pt x="879673" y="816169"/>
                </a:lnTo>
                <a:close/>
                <a:moveTo>
                  <a:pt x="1478886" y="813836"/>
                </a:moveTo>
                <a:lnTo>
                  <a:pt x="1478267" y="815870"/>
                </a:lnTo>
                <a:lnTo>
                  <a:pt x="1479695" y="816551"/>
                </a:lnTo>
                <a:lnTo>
                  <a:pt x="1488117" y="820563"/>
                </a:lnTo>
                <a:lnTo>
                  <a:pt x="1489128" y="817999"/>
                </a:lnTo>
                <a:lnTo>
                  <a:pt x="1482045" y="814538"/>
                </a:lnTo>
                <a:lnTo>
                  <a:pt x="1481680" y="814397"/>
                </a:lnTo>
                <a:close/>
                <a:moveTo>
                  <a:pt x="1448302" y="813770"/>
                </a:moveTo>
                <a:lnTo>
                  <a:pt x="1447123" y="817315"/>
                </a:lnTo>
                <a:lnTo>
                  <a:pt x="1456743" y="821669"/>
                </a:lnTo>
                <a:lnTo>
                  <a:pt x="1457866" y="818172"/>
                </a:lnTo>
                <a:close/>
                <a:moveTo>
                  <a:pt x="1297981" y="813737"/>
                </a:moveTo>
                <a:lnTo>
                  <a:pt x="1273165" y="825735"/>
                </a:lnTo>
                <a:lnTo>
                  <a:pt x="1273100" y="825795"/>
                </a:lnTo>
                <a:lnTo>
                  <a:pt x="1269607" y="829028"/>
                </a:lnTo>
                <a:lnTo>
                  <a:pt x="1278453" y="830453"/>
                </a:lnTo>
                <a:lnTo>
                  <a:pt x="1278508" y="830462"/>
                </a:lnTo>
                <a:lnTo>
                  <a:pt x="1278508" y="830462"/>
                </a:lnTo>
                <a:lnTo>
                  <a:pt x="1303807" y="818120"/>
                </a:lnTo>
                <a:lnTo>
                  <a:pt x="1304297" y="818017"/>
                </a:lnTo>
                <a:lnTo>
                  <a:pt x="1307423" y="814953"/>
                </a:lnTo>
                <a:close/>
                <a:moveTo>
                  <a:pt x="1365029" y="813568"/>
                </a:moveTo>
                <a:lnTo>
                  <a:pt x="1362745" y="814053"/>
                </a:lnTo>
                <a:lnTo>
                  <a:pt x="1369524" y="815455"/>
                </a:lnTo>
                <a:lnTo>
                  <a:pt x="1386238" y="818910"/>
                </a:lnTo>
                <a:lnTo>
                  <a:pt x="1387650" y="818653"/>
                </a:lnTo>
                <a:lnTo>
                  <a:pt x="1389899" y="818242"/>
                </a:lnTo>
                <a:lnTo>
                  <a:pt x="1389902" y="818241"/>
                </a:lnTo>
                <a:close/>
                <a:moveTo>
                  <a:pt x="1795493" y="813553"/>
                </a:moveTo>
                <a:lnTo>
                  <a:pt x="1795336" y="816521"/>
                </a:lnTo>
                <a:lnTo>
                  <a:pt x="1796519" y="813931"/>
                </a:lnTo>
                <a:lnTo>
                  <a:pt x="1795661" y="813615"/>
                </a:lnTo>
                <a:close/>
                <a:moveTo>
                  <a:pt x="1880534" y="813443"/>
                </a:moveTo>
                <a:lnTo>
                  <a:pt x="1880114" y="813511"/>
                </a:lnTo>
                <a:lnTo>
                  <a:pt x="1878540" y="813766"/>
                </a:lnTo>
                <a:lnTo>
                  <a:pt x="1863090" y="816272"/>
                </a:lnTo>
                <a:lnTo>
                  <a:pt x="1862993" y="817067"/>
                </a:lnTo>
                <a:lnTo>
                  <a:pt x="1862984" y="817138"/>
                </a:lnTo>
                <a:lnTo>
                  <a:pt x="1862975" y="817214"/>
                </a:lnTo>
                <a:lnTo>
                  <a:pt x="1865909" y="816798"/>
                </a:lnTo>
                <a:lnTo>
                  <a:pt x="1867797" y="816531"/>
                </a:lnTo>
                <a:lnTo>
                  <a:pt x="1878732" y="814984"/>
                </a:lnTo>
                <a:lnTo>
                  <a:pt x="1879990" y="814490"/>
                </a:lnTo>
                <a:lnTo>
                  <a:pt x="1880409" y="814325"/>
                </a:lnTo>
                <a:close/>
                <a:moveTo>
                  <a:pt x="991717" y="813429"/>
                </a:moveTo>
                <a:lnTo>
                  <a:pt x="991113" y="813864"/>
                </a:lnTo>
                <a:lnTo>
                  <a:pt x="990286" y="814459"/>
                </a:lnTo>
                <a:lnTo>
                  <a:pt x="994234" y="815326"/>
                </a:lnTo>
                <a:lnTo>
                  <a:pt x="994646" y="815416"/>
                </a:lnTo>
                <a:lnTo>
                  <a:pt x="995603" y="815626"/>
                </a:lnTo>
                <a:close/>
                <a:moveTo>
                  <a:pt x="1463790" y="813306"/>
                </a:moveTo>
                <a:lnTo>
                  <a:pt x="1462790" y="816450"/>
                </a:lnTo>
                <a:lnTo>
                  <a:pt x="1462782" y="816475"/>
                </a:lnTo>
                <a:lnTo>
                  <a:pt x="1462486" y="817407"/>
                </a:lnTo>
                <a:lnTo>
                  <a:pt x="1472659" y="822180"/>
                </a:lnTo>
                <a:lnTo>
                  <a:pt x="1473894" y="818164"/>
                </a:lnTo>
                <a:close/>
                <a:moveTo>
                  <a:pt x="1073183" y="813166"/>
                </a:moveTo>
                <a:lnTo>
                  <a:pt x="1072541" y="814756"/>
                </a:lnTo>
                <a:lnTo>
                  <a:pt x="1072928" y="814830"/>
                </a:lnTo>
                <a:lnTo>
                  <a:pt x="1073017" y="814847"/>
                </a:lnTo>
                <a:lnTo>
                  <a:pt x="1073124" y="814867"/>
                </a:lnTo>
                <a:lnTo>
                  <a:pt x="1073152" y="814074"/>
                </a:lnTo>
                <a:close/>
                <a:moveTo>
                  <a:pt x="1495841" y="813011"/>
                </a:moveTo>
                <a:lnTo>
                  <a:pt x="1495762" y="813214"/>
                </a:lnTo>
                <a:lnTo>
                  <a:pt x="1494949" y="815297"/>
                </a:lnTo>
                <a:lnTo>
                  <a:pt x="1504272" y="818887"/>
                </a:lnTo>
                <a:lnTo>
                  <a:pt x="1503719" y="818301"/>
                </a:lnTo>
                <a:lnTo>
                  <a:pt x="1503668" y="818247"/>
                </a:lnTo>
                <a:lnTo>
                  <a:pt x="1501219" y="815652"/>
                </a:lnTo>
                <a:close/>
                <a:moveTo>
                  <a:pt x="1033281" y="812183"/>
                </a:moveTo>
                <a:lnTo>
                  <a:pt x="1033153" y="813032"/>
                </a:lnTo>
                <a:lnTo>
                  <a:pt x="1035215" y="814783"/>
                </a:lnTo>
                <a:lnTo>
                  <a:pt x="1035444" y="812939"/>
                </a:lnTo>
                <a:lnTo>
                  <a:pt x="1035485" y="812607"/>
                </a:lnTo>
                <a:lnTo>
                  <a:pt x="1035220" y="812556"/>
                </a:lnTo>
                <a:lnTo>
                  <a:pt x="1035082" y="812529"/>
                </a:lnTo>
                <a:close/>
                <a:moveTo>
                  <a:pt x="1470431" y="812137"/>
                </a:moveTo>
                <a:lnTo>
                  <a:pt x="1470467" y="812154"/>
                </a:lnTo>
                <a:lnTo>
                  <a:pt x="1470993" y="812405"/>
                </a:lnTo>
                <a:lnTo>
                  <a:pt x="1475068" y="814346"/>
                </a:lnTo>
                <a:lnTo>
                  <a:pt x="1475438" y="813143"/>
                </a:lnTo>
                <a:lnTo>
                  <a:pt x="1471450" y="812342"/>
                </a:lnTo>
                <a:close/>
                <a:moveTo>
                  <a:pt x="1657516" y="812072"/>
                </a:moveTo>
                <a:lnTo>
                  <a:pt x="1657251" y="812804"/>
                </a:lnTo>
                <a:lnTo>
                  <a:pt x="1656999" y="813501"/>
                </a:lnTo>
                <a:lnTo>
                  <a:pt x="1656858" y="817139"/>
                </a:lnTo>
                <a:lnTo>
                  <a:pt x="1656552" y="825048"/>
                </a:lnTo>
                <a:close/>
                <a:moveTo>
                  <a:pt x="729654" y="811948"/>
                </a:moveTo>
                <a:lnTo>
                  <a:pt x="727366" y="814463"/>
                </a:lnTo>
                <a:lnTo>
                  <a:pt x="727607" y="814663"/>
                </a:lnTo>
                <a:lnTo>
                  <a:pt x="729838" y="812143"/>
                </a:lnTo>
                <a:close/>
                <a:moveTo>
                  <a:pt x="1527985" y="811804"/>
                </a:moveTo>
                <a:lnTo>
                  <a:pt x="1526398" y="816299"/>
                </a:lnTo>
                <a:lnTo>
                  <a:pt x="1522945" y="826079"/>
                </a:lnTo>
                <a:lnTo>
                  <a:pt x="1532271" y="829671"/>
                </a:lnTo>
                <a:lnTo>
                  <a:pt x="1533144" y="827096"/>
                </a:lnTo>
                <a:lnTo>
                  <a:pt x="1533877" y="824936"/>
                </a:lnTo>
                <a:lnTo>
                  <a:pt x="1534031" y="824568"/>
                </a:lnTo>
                <a:lnTo>
                  <a:pt x="1534593" y="823232"/>
                </a:lnTo>
                <a:lnTo>
                  <a:pt x="1537146" y="817164"/>
                </a:lnTo>
                <a:lnTo>
                  <a:pt x="1528987" y="812191"/>
                </a:lnTo>
                <a:close/>
                <a:moveTo>
                  <a:pt x="1773804" y="811723"/>
                </a:moveTo>
                <a:lnTo>
                  <a:pt x="1773741" y="813931"/>
                </a:lnTo>
                <a:lnTo>
                  <a:pt x="1775814" y="815663"/>
                </a:lnTo>
                <a:lnTo>
                  <a:pt x="1775816" y="815665"/>
                </a:lnTo>
                <a:lnTo>
                  <a:pt x="1776126" y="815924"/>
                </a:lnTo>
                <a:lnTo>
                  <a:pt x="1787542" y="821431"/>
                </a:lnTo>
                <a:lnTo>
                  <a:pt x="1784924" y="819580"/>
                </a:lnTo>
                <a:close/>
                <a:moveTo>
                  <a:pt x="1887496" y="811105"/>
                </a:moveTo>
                <a:lnTo>
                  <a:pt x="1887058" y="811377"/>
                </a:lnTo>
                <a:lnTo>
                  <a:pt x="1886358" y="811811"/>
                </a:lnTo>
                <a:lnTo>
                  <a:pt x="1885749" y="812189"/>
                </a:lnTo>
                <a:lnTo>
                  <a:pt x="1885743" y="812230"/>
                </a:lnTo>
                <a:lnTo>
                  <a:pt x="1887198" y="811658"/>
                </a:lnTo>
                <a:lnTo>
                  <a:pt x="1887290" y="811488"/>
                </a:lnTo>
                <a:close/>
                <a:moveTo>
                  <a:pt x="1803162" y="810830"/>
                </a:moveTo>
                <a:lnTo>
                  <a:pt x="1803015" y="811153"/>
                </a:lnTo>
                <a:lnTo>
                  <a:pt x="1804323" y="811627"/>
                </a:lnTo>
                <a:lnTo>
                  <a:pt x="1806307" y="812345"/>
                </a:lnTo>
                <a:close/>
                <a:moveTo>
                  <a:pt x="2191077" y="810510"/>
                </a:moveTo>
                <a:lnTo>
                  <a:pt x="2187379" y="813569"/>
                </a:lnTo>
                <a:lnTo>
                  <a:pt x="2183931" y="816878"/>
                </a:lnTo>
                <a:lnTo>
                  <a:pt x="2182438" y="819414"/>
                </a:lnTo>
                <a:lnTo>
                  <a:pt x="2189635" y="822889"/>
                </a:lnTo>
                <a:lnTo>
                  <a:pt x="2190076" y="819105"/>
                </a:lnTo>
                <a:close/>
                <a:moveTo>
                  <a:pt x="1435133" y="810145"/>
                </a:moveTo>
                <a:lnTo>
                  <a:pt x="1434391" y="813513"/>
                </a:lnTo>
                <a:lnTo>
                  <a:pt x="1441279" y="814671"/>
                </a:lnTo>
                <a:lnTo>
                  <a:pt x="1442459" y="815205"/>
                </a:lnTo>
                <a:lnTo>
                  <a:pt x="1443376" y="812484"/>
                </a:lnTo>
                <a:lnTo>
                  <a:pt x="1443662" y="811634"/>
                </a:lnTo>
                <a:lnTo>
                  <a:pt x="1443071" y="811362"/>
                </a:lnTo>
                <a:close/>
                <a:moveTo>
                  <a:pt x="1903308" y="810066"/>
                </a:moveTo>
                <a:lnTo>
                  <a:pt x="1890605" y="813182"/>
                </a:lnTo>
                <a:lnTo>
                  <a:pt x="1887536" y="818858"/>
                </a:lnTo>
                <a:lnTo>
                  <a:pt x="1893461" y="816087"/>
                </a:lnTo>
                <a:lnTo>
                  <a:pt x="1903070" y="811595"/>
                </a:lnTo>
                <a:lnTo>
                  <a:pt x="1903303" y="810098"/>
                </a:lnTo>
                <a:close/>
                <a:moveTo>
                  <a:pt x="2361205" y="809883"/>
                </a:moveTo>
                <a:lnTo>
                  <a:pt x="2350772" y="829426"/>
                </a:lnTo>
                <a:lnTo>
                  <a:pt x="2346174" y="835649"/>
                </a:lnTo>
                <a:lnTo>
                  <a:pt x="2346357" y="840852"/>
                </a:lnTo>
                <a:lnTo>
                  <a:pt x="2346357" y="840853"/>
                </a:lnTo>
                <a:lnTo>
                  <a:pt x="2342048" y="867465"/>
                </a:lnTo>
                <a:lnTo>
                  <a:pt x="2352427" y="849972"/>
                </a:lnTo>
                <a:lnTo>
                  <a:pt x="2357911" y="841627"/>
                </a:lnTo>
                <a:close/>
                <a:moveTo>
                  <a:pt x="670759" y="809670"/>
                </a:moveTo>
                <a:lnTo>
                  <a:pt x="667303" y="813302"/>
                </a:lnTo>
                <a:lnTo>
                  <a:pt x="668271" y="815018"/>
                </a:lnTo>
                <a:lnTo>
                  <a:pt x="670151" y="818355"/>
                </a:lnTo>
                <a:lnTo>
                  <a:pt x="671665" y="820525"/>
                </a:lnTo>
                <a:lnTo>
                  <a:pt x="677953" y="826113"/>
                </a:lnTo>
                <a:lnTo>
                  <a:pt x="680781" y="822951"/>
                </a:lnTo>
                <a:lnTo>
                  <a:pt x="680338" y="822582"/>
                </a:lnTo>
                <a:close/>
                <a:moveTo>
                  <a:pt x="2041389" y="809265"/>
                </a:moveTo>
                <a:lnTo>
                  <a:pt x="2039155" y="813150"/>
                </a:lnTo>
                <a:lnTo>
                  <a:pt x="2026329" y="835457"/>
                </a:lnTo>
                <a:lnTo>
                  <a:pt x="2018212" y="849574"/>
                </a:lnTo>
                <a:lnTo>
                  <a:pt x="2008232" y="902569"/>
                </a:lnTo>
                <a:lnTo>
                  <a:pt x="2009338" y="903758"/>
                </a:lnTo>
                <a:lnTo>
                  <a:pt x="2014196" y="908979"/>
                </a:lnTo>
                <a:lnTo>
                  <a:pt x="2028801" y="875160"/>
                </a:lnTo>
                <a:lnTo>
                  <a:pt x="2028912" y="874958"/>
                </a:lnTo>
                <a:lnTo>
                  <a:pt x="2028956" y="874878"/>
                </a:lnTo>
                <a:close/>
                <a:moveTo>
                  <a:pt x="1450197" y="808073"/>
                </a:moveTo>
                <a:lnTo>
                  <a:pt x="1449623" y="809799"/>
                </a:lnTo>
                <a:lnTo>
                  <a:pt x="1449170" y="811160"/>
                </a:lnTo>
                <a:lnTo>
                  <a:pt x="1454479" y="813650"/>
                </a:lnTo>
                <a:lnTo>
                  <a:pt x="1458684" y="815623"/>
                </a:lnTo>
                <a:lnTo>
                  <a:pt x="1459349" y="813553"/>
                </a:lnTo>
                <a:lnTo>
                  <a:pt x="1459457" y="813216"/>
                </a:lnTo>
                <a:lnTo>
                  <a:pt x="1460012" y="811490"/>
                </a:lnTo>
                <a:lnTo>
                  <a:pt x="1454847" y="809007"/>
                </a:lnTo>
                <a:lnTo>
                  <a:pt x="1452039" y="808443"/>
                </a:lnTo>
                <a:close/>
                <a:moveTo>
                  <a:pt x="1421538" y="808061"/>
                </a:moveTo>
                <a:lnTo>
                  <a:pt x="1420822" y="811232"/>
                </a:lnTo>
                <a:lnTo>
                  <a:pt x="1429326" y="812662"/>
                </a:lnTo>
                <a:lnTo>
                  <a:pt x="1430037" y="809502"/>
                </a:lnTo>
                <a:lnTo>
                  <a:pt x="1430067" y="809368"/>
                </a:lnTo>
                <a:close/>
                <a:moveTo>
                  <a:pt x="1374190" y="807561"/>
                </a:moveTo>
                <a:lnTo>
                  <a:pt x="1367681" y="808977"/>
                </a:lnTo>
                <a:lnTo>
                  <a:pt x="1360010" y="810646"/>
                </a:lnTo>
                <a:lnTo>
                  <a:pt x="1366907" y="809226"/>
                </a:lnTo>
                <a:lnTo>
                  <a:pt x="1414053" y="817919"/>
                </a:lnTo>
                <a:lnTo>
                  <a:pt x="1414054" y="817915"/>
                </a:lnTo>
                <a:lnTo>
                  <a:pt x="1414855" y="814436"/>
                </a:lnTo>
                <a:close/>
                <a:moveTo>
                  <a:pt x="1008920" y="807499"/>
                </a:moveTo>
                <a:lnTo>
                  <a:pt x="1020749" y="815467"/>
                </a:lnTo>
                <a:lnTo>
                  <a:pt x="1021784" y="810468"/>
                </a:lnTo>
                <a:lnTo>
                  <a:pt x="1021757" y="810445"/>
                </a:lnTo>
                <a:lnTo>
                  <a:pt x="1021044" y="809830"/>
                </a:lnTo>
                <a:lnTo>
                  <a:pt x="1018240" y="809291"/>
                </a:lnTo>
                <a:lnTo>
                  <a:pt x="1013683" y="808415"/>
                </a:lnTo>
                <a:close/>
                <a:moveTo>
                  <a:pt x="1795823" y="807297"/>
                </a:moveTo>
                <a:lnTo>
                  <a:pt x="1795758" y="808526"/>
                </a:lnTo>
                <a:lnTo>
                  <a:pt x="1798530" y="809529"/>
                </a:lnTo>
                <a:lnTo>
                  <a:pt x="1798878" y="808768"/>
                </a:lnTo>
                <a:close/>
                <a:moveTo>
                  <a:pt x="1767414" y="807207"/>
                </a:moveTo>
                <a:lnTo>
                  <a:pt x="1767449" y="807254"/>
                </a:lnTo>
                <a:lnTo>
                  <a:pt x="1767842" y="807782"/>
                </a:lnTo>
                <a:lnTo>
                  <a:pt x="1768302" y="808399"/>
                </a:lnTo>
                <a:lnTo>
                  <a:pt x="1768341" y="808105"/>
                </a:lnTo>
                <a:lnTo>
                  <a:pt x="1768370" y="807883"/>
                </a:lnTo>
                <a:lnTo>
                  <a:pt x="1768127" y="807711"/>
                </a:lnTo>
                <a:lnTo>
                  <a:pt x="1767911" y="807558"/>
                </a:lnTo>
                <a:close/>
                <a:moveTo>
                  <a:pt x="1751398" y="806784"/>
                </a:moveTo>
                <a:lnTo>
                  <a:pt x="1751311" y="807084"/>
                </a:lnTo>
                <a:lnTo>
                  <a:pt x="1750229" y="810819"/>
                </a:lnTo>
                <a:lnTo>
                  <a:pt x="1750229" y="810824"/>
                </a:lnTo>
                <a:lnTo>
                  <a:pt x="1750229" y="810829"/>
                </a:lnTo>
                <a:lnTo>
                  <a:pt x="1748476" y="857577"/>
                </a:lnTo>
                <a:lnTo>
                  <a:pt x="1753453" y="843766"/>
                </a:lnTo>
                <a:lnTo>
                  <a:pt x="1765427" y="818094"/>
                </a:lnTo>
                <a:lnTo>
                  <a:pt x="1759729" y="813500"/>
                </a:lnTo>
                <a:close/>
                <a:moveTo>
                  <a:pt x="1465905" y="806653"/>
                </a:moveTo>
                <a:lnTo>
                  <a:pt x="1465365" y="808351"/>
                </a:lnTo>
                <a:lnTo>
                  <a:pt x="1470708" y="809000"/>
                </a:lnTo>
                <a:lnTo>
                  <a:pt x="1466604" y="806995"/>
                </a:lnTo>
                <a:close/>
                <a:moveTo>
                  <a:pt x="711099" y="806568"/>
                </a:moveTo>
                <a:lnTo>
                  <a:pt x="701844" y="816971"/>
                </a:lnTo>
                <a:lnTo>
                  <a:pt x="702476" y="817598"/>
                </a:lnTo>
                <a:lnTo>
                  <a:pt x="702490" y="817612"/>
                </a:lnTo>
                <a:lnTo>
                  <a:pt x="702753" y="817873"/>
                </a:lnTo>
                <a:lnTo>
                  <a:pt x="712282" y="807521"/>
                </a:lnTo>
                <a:lnTo>
                  <a:pt x="711596" y="806968"/>
                </a:lnTo>
                <a:close/>
                <a:moveTo>
                  <a:pt x="1514314" y="806531"/>
                </a:moveTo>
                <a:lnTo>
                  <a:pt x="1510149" y="817751"/>
                </a:lnTo>
                <a:lnTo>
                  <a:pt x="1512647" y="820406"/>
                </a:lnTo>
                <a:lnTo>
                  <a:pt x="1515167" y="823083"/>
                </a:lnTo>
                <a:lnTo>
                  <a:pt x="1516722" y="823682"/>
                </a:lnTo>
                <a:lnTo>
                  <a:pt x="1518854" y="824504"/>
                </a:lnTo>
                <a:lnTo>
                  <a:pt x="1519084" y="823857"/>
                </a:lnTo>
                <a:lnTo>
                  <a:pt x="1523927" y="810239"/>
                </a:lnTo>
                <a:close/>
                <a:moveTo>
                  <a:pt x="2319475" y="806338"/>
                </a:moveTo>
                <a:lnTo>
                  <a:pt x="2316026" y="809846"/>
                </a:lnTo>
                <a:lnTo>
                  <a:pt x="2303417" y="824905"/>
                </a:lnTo>
                <a:lnTo>
                  <a:pt x="2303417" y="824919"/>
                </a:lnTo>
                <a:lnTo>
                  <a:pt x="2303417" y="825216"/>
                </a:lnTo>
                <a:lnTo>
                  <a:pt x="2303406" y="835230"/>
                </a:lnTo>
                <a:lnTo>
                  <a:pt x="2299645" y="857902"/>
                </a:lnTo>
                <a:lnTo>
                  <a:pt x="2304310" y="851727"/>
                </a:lnTo>
                <a:lnTo>
                  <a:pt x="2319776" y="831254"/>
                </a:lnTo>
                <a:close/>
                <a:moveTo>
                  <a:pt x="1746577" y="806056"/>
                </a:moveTo>
                <a:lnTo>
                  <a:pt x="1746153" y="806929"/>
                </a:lnTo>
                <a:lnTo>
                  <a:pt x="1743661" y="812072"/>
                </a:lnTo>
                <a:lnTo>
                  <a:pt x="1743403" y="812604"/>
                </a:lnTo>
                <a:lnTo>
                  <a:pt x="1728316" y="853324"/>
                </a:lnTo>
                <a:lnTo>
                  <a:pt x="1728437" y="890692"/>
                </a:lnTo>
                <a:lnTo>
                  <a:pt x="1730833" y="906537"/>
                </a:lnTo>
                <a:lnTo>
                  <a:pt x="1742378" y="874500"/>
                </a:lnTo>
                <a:lnTo>
                  <a:pt x="1740953" y="858033"/>
                </a:lnTo>
                <a:lnTo>
                  <a:pt x="1740890" y="857309"/>
                </a:lnTo>
                <a:close/>
                <a:moveTo>
                  <a:pt x="1481333" y="805886"/>
                </a:moveTo>
                <a:lnTo>
                  <a:pt x="1481311" y="805940"/>
                </a:lnTo>
                <a:lnTo>
                  <a:pt x="1481267" y="806045"/>
                </a:lnTo>
                <a:lnTo>
                  <a:pt x="1481218" y="806164"/>
                </a:lnTo>
                <a:lnTo>
                  <a:pt x="1480878" y="807283"/>
                </a:lnTo>
                <a:lnTo>
                  <a:pt x="1480857" y="807352"/>
                </a:lnTo>
                <a:lnTo>
                  <a:pt x="1480444" y="808711"/>
                </a:lnTo>
                <a:lnTo>
                  <a:pt x="1489784" y="813307"/>
                </a:lnTo>
                <a:lnTo>
                  <a:pt x="1490820" y="813706"/>
                </a:lnTo>
                <a:lnTo>
                  <a:pt x="1491422" y="812181"/>
                </a:lnTo>
                <a:lnTo>
                  <a:pt x="1491432" y="812154"/>
                </a:lnTo>
                <a:lnTo>
                  <a:pt x="1491865" y="811058"/>
                </a:lnTo>
                <a:close/>
                <a:moveTo>
                  <a:pt x="1040871" y="805495"/>
                </a:moveTo>
                <a:lnTo>
                  <a:pt x="1040427" y="808628"/>
                </a:lnTo>
                <a:lnTo>
                  <a:pt x="1041810" y="808892"/>
                </a:lnTo>
                <a:lnTo>
                  <a:pt x="1043403" y="809196"/>
                </a:lnTo>
                <a:lnTo>
                  <a:pt x="1042943" y="808522"/>
                </a:lnTo>
                <a:lnTo>
                  <a:pt x="1040956" y="805619"/>
                </a:lnTo>
                <a:close/>
                <a:moveTo>
                  <a:pt x="1841135" y="805431"/>
                </a:moveTo>
                <a:lnTo>
                  <a:pt x="1841034" y="806410"/>
                </a:lnTo>
                <a:lnTo>
                  <a:pt x="1840998" y="806758"/>
                </a:lnTo>
                <a:lnTo>
                  <a:pt x="1845062" y="807040"/>
                </a:lnTo>
                <a:lnTo>
                  <a:pt x="1847016" y="806700"/>
                </a:lnTo>
                <a:lnTo>
                  <a:pt x="1852535" y="805742"/>
                </a:lnTo>
                <a:lnTo>
                  <a:pt x="1843206" y="805488"/>
                </a:lnTo>
                <a:lnTo>
                  <a:pt x="1842131" y="805458"/>
                </a:lnTo>
                <a:close/>
                <a:moveTo>
                  <a:pt x="997525" y="805307"/>
                </a:moveTo>
                <a:lnTo>
                  <a:pt x="993778" y="811927"/>
                </a:lnTo>
                <a:lnTo>
                  <a:pt x="1006687" y="818060"/>
                </a:lnTo>
                <a:lnTo>
                  <a:pt x="1019717" y="820921"/>
                </a:lnTo>
                <a:lnTo>
                  <a:pt x="1019730" y="820849"/>
                </a:lnTo>
                <a:lnTo>
                  <a:pt x="1019759" y="820681"/>
                </a:lnTo>
                <a:lnTo>
                  <a:pt x="1019805" y="820424"/>
                </a:lnTo>
                <a:lnTo>
                  <a:pt x="1007141" y="811828"/>
                </a:lnTo>
                <a:lnTo>
                  <a:pt x="997540" y="805311"/>
                </a:lnTo>
                <a:lnTo>
                  <a:pt x="997531" y="805309"/>
                </a:lnTo>
                <a:lnTo>
                  <a:pt x="997528" y="805308"/>
                </a:lnTo>
                <a:close/>
                <a:moveTo>
                  <a:pt x="1092962" y="805279"/>
                </a:moveTo>
                <a:lnTo>
                  <a:pt x="1091236" y="818323"/>
                </a:lnTo>
                <a:lnTo>
                  <a:pt x="1144925" y="828568"/>
                </a:lnTo>
                <a:lnTo>
                  <a:pt x="1182971" y="835828"/>
                </a:lnTo>
                <a:lnTo>
                  <a:pt x="1241653" y="847025"/>
                </a:lnTo>
                <a:lnTo>
                  <a:pt x="1249271" y="841567"/>
                </a:lnTo>
                <a:lnTo>
                  <a:pt x="1253838" y="838294"/>
                </a:lnTo>
                <a:lnTo>
                  <a:pt x="1259889" y="832192"/>
                </a:lnTo>
                <a:lnTo>
                  <a:pt x="1184115" y="819975"/>
                </a:lnTo>
                <a:lnTo>
                  <a:pt x="1138171" y="812568"/>
                </a:lnTo>
                <a:close/>
                <a:moveTo>
                  <a:pt x="1436207" y="805270"/>
                </a:moveTo>
                <a:lnTo>
                  <a:pt x="1435694" y="807598"/>
                </a:lnTo>
                <a:lnTo>
                  <a:pt x="1444312" y="808880"/>
                </a:lnTo>
                <a:lnTo>
                  <a:pt x="1444552" y="808993"/>
                </a:lnTo>
                <a:lnTo>
                  <a:pt x="1445200" y="807070"/>
                </a:lnTo>
                <a:lnTo>
                  <a:pt x="1439912" y="806007"/>
                </a:lnTo>
                <a:lnTo>
                  <a:pt x="1436245" y="805271"/>
                </a:lnTo>
                <a:lnTo>
                  <a:pt x="1436215" y="805270"/>
                </a:lnTo>
                <a:close/>
                <a:moveTo>
                  <a:pt x="1834739" y="805257"/>
                </a:moveTo>
                <a:lnTo>
                  <a:pt x="1834270" y="806291"/>
                </a:lnTo>
                <a:lnTo>
                  <a:pt x="1836599" y="806452"/>
                </a:lnTo>
                <a:lnTo>
                  <a:pt x="1836721" y="805311"/>
                </a:lnTo>
                <a:close/>
                <a:moveTo>
                  <a:pt x="1857442" y="804891"/>
                </a:moveTo>
                <a:lnTo>
                  <a:pt x="1856554" y="805045"/>
                </a:lnTo>
                <a:lnTo>
                  <a:pt x="1854032" y="805482"/>
                </a:lnTo>
                <a:lnTo>
                  <a:pt x="1852538" y="805742"/>
                </a:lnTo>
                <a:lnTo>
                  <a:pt x="1853815" y="805777"/>
                </a:lnTo>
                <a:lnTo>
                  <a:pt x="1854905" y="805511"/>
                </a:lnTo>
                <a:lnTo>
                  <a:pt x="1856450" y="805133"/>
                </a:lnTo>
                <a:lnTo>
                  <a:pt x="1857082" y="804978"/>
                </a:lnTo>
                <a:close/>
                <a:moveTo>
                  <a:pt x="1422263" y="804849"/>
                </a:moveTo>
                <a:lnTo>
                  <a:pt x="1422099" y="805575"/>
                </a:lnTo>
                <a:lnTo>
                  <a:pt x="1425789" y="806124"/>
                </a:lnTo>
                <a:lnTo>
                  <a:pt x="1430635" y="806845"/>
                </a:lnTo>
                <a:lnTo>
                  <a:pt x="1431025" y="805113"/>
                </a:lnTo>
                <a:close/>
                <a:moveTo>
                  <a:pt x="1415932" y="804657"/>
                </a:moveTo>
                <a:lnTo>
                  <a:pt x="1417067" y="804826"/>
                </a:lnTo>
                <a:lnTo>
                  <a:pt x="1417098" y="804693"/>
                </a:lnTo>
                <a:close/>
                <a:moveTo>
                  <a:pt x="1776419" y="804583"/>
                </a:moveTo>
                <a:lnTo>
                  <a:pt x="1775955" y="805551"/>
                </a:lnTo>
                <a:lnTo>
                  <a:pt x="1775535" y="806426"/>
                </a:lnTo>
                <a:lnTo>
                  <a:pt x="1775155" y="807218"/>
                </a:lnTo>
                <a:lnTo>
                  <a:pt x="1778242" y="810041"/>
                </a:lnTo>
                <a:lnTo>
                  <a:pt x="1779514" y="811204"/>
                </a:lnTo>
                <a:lnTo>
                  <a:pt x="1789625" y="815589"/>
                </a:lnTo>
                <a:lnTo>
                  <a:pt x="1790123" y="811577"/>
                </a:lnTo>
                <a:lnTo>
                  <a:pt x="1782292" y="808695"/>
                </a:lnTo>
                <a:close/>
                <a:moveTo>
                  <a:pt x="1663066" y="804565"/>
                </a:moveTo>
                <a:lnTo>
                  <a:pt x="1662875" y="805245"/>
                </a:lnTo>
                <a:lnTo>
                  <a:pt x="1662603" y="806211"/>
                </a:lnTo>
                <a:lnTo>
                  <a:pt x="1662542" y="807038"/>
                </a:lnTo>
                <a:lnTo>
                  <a:pt x="1662046" y="813717"/>
                </a:lnTo>
                <a:lnTo>
                  <a:pt x="1662829" y="806692"/>
                </a:lnTo>
                <a:close/>
                <a:moveTo>
                  <a:pt x="1859941" y="804280"/>
                </a:moveTo>
                <a:lnTo>
                  <a:pt x="1859487" y="804391"/>
                </a:lnTo>
                <a:lnTo>
                  <a:pt x="1857447" y="804889"/>
                </a:lnTo>
                <a:lnTo>
                  <a:pt x="1858809" y="804653"/>
                </a:lnTo>
                <a:lnTo>
                  <a:pt x="1859919" y="804460"/>
                </a:lnTo>
                <a:close/>
                <a:moveTo>
                  <a:pt x="1819037" y="804187"/>
                </a:moveTo>
                <a:lnTo>
                  <a:pt x="1818905" y="804629"/>
                </a:lnTo>
                <a:lnTo>
                  <a:pt x="1818858" y="805221"/>
                </a:lnTo>
                <a:lnTo>
                  <a:pt x="1827530" y="805823"/>
                </a:lnTo>
                <a:lnTo>
                  <a:pt x="1829386" y="805952"/>
                </a:lnTo>
                <a:lnTo>
                  <a:pt x="1829761" y="805121"/>
                </a:lnTo>
                <a:lnTo>
                  <a:pt x="1821016" y="804883"/>
                </a:lnTo>
                <a:close/>
                <a:moveTo>
                  <a:pt x="2232997" y="804078"/>
                </a:moveTo>
                <a:lnTo>
                  <a:pt x="2225377" y="810890"/>
                </a:lnTo>
                <a:lnTo>
                  <a:pt x="2216954" y="818420"/>
                </a:lnTo>
                <a:lnTo>
                  <a:pt x="2215991" y="825096"/>
                </a:lnTo>
                <a:lnTo>
                  <a:pt x="2215525" y="828325"/>
                </a:lnTo>
                <a:lnTo>
                  <a:pt x="2214572" y="834928"/>
                </a:lnTo>
                <a:lnTo>
                  <a:pt x="2223446" y="839212"/>
                </a:lnTo>
                <a:lnTo>
                  <a:pt x="2224204" y="839578"/>
                </a:lnTo>
                <a:lnTo>
                  <a:pt x="2229600" y="833813"/>
                </a:lnTo>
                <a:close/>
                <a:moveTo>
                  <a:pt x="1084864" y="803973"/>
                </a:moveTo>
                <a:lnTo>
                  <a:pt x="1083996" y="811439"/>
                </a:lnTo>
                <a:lnTo>
                  <a:pt x="1083370" y="816822"/>
                </a:lnTo>
                <a:lnTo>
                  <a:pt x="1083796" y="816904"/>
                </a:lnTo>
                <a:lnTo>
                  <a:pt x="1085227" y="817177"/>
                </a:lnTo>
                <a:lnTo>
                  <a:pt x="1085534" y="815871"/>
                </a:lnTo>
                <a:lnTo>
                  <a:pt x="1086288" y="812659"/>
                </a:lnTo>
                <a:lnTo>
                  <a:pt x="1087430" y="807796"/>
                </a:lnTo>
                <a:lnTo>
                  <a:pt x="1087798" y="804446"/>
                </a:lnTo>
                <a:close/>
                <a:moveTo>
                  <a:pt x="1391007" y="803904"/>
                </a:moveTo>
                <a:lnTo>
                  <a:pt x="1385000" y="805211"/>
                </a:lnTo>
                <a:lnTo>
                  <a:pt x="1415787" y="810386"/>
                </a:lnTo>
                <a:lnTo>
                  <a:pt x="1416093" y="809058"/>
                </a:lnTo>
                <a:lnTo>
                  <a:pt x="1416161" y="808761"/>
                </a:lnTo>
                <a:lnTo>
                  <a:pt x="1416501" y="807288"/>
                </a:lnTo>
                <a:lnTo>
                  <a:pt x="1395273" y="804033"/>
                </a:lnTo>
                <a:lnTo>
                  <a:pt x="1391167" y="803909"/>
                </a:lnTo>
                <a:lnTo>
                  <a:pt x="1391012" y="803904"/>
                </a:lnTo>
                <a:close/>
                <a:moveTo>
                  <a:pt x="1436646" y="803279"/>
                </a:moveTo>
                <a:lnTo>
                  <a:pt x="1436505" y="803920"/>
                </a:lnTo>
                <a:lnTo>
                  <a:pt x="1436383" y="804472"/>
                </a:lnTo>
                <a:lnTo>
                  <a:pt x="1436305" y="804825"/>
                </a:lnTo>
                <a:lnTo>
                  <a:pt x="1445578" y="805950"/>
                </a:lnTo>
                <a:lnTo>
                  <a:pt x="1445704" y="805574"/>
                </a:lnTo>
                <a:lnTo>
                  <a:pt x="1445790" y="805319"/>
                </a:lnTo>
                <a:lnTo>
                  <a:pt x="1445983" y="804746"/>
                </a:lnTo>
                <a:lnTo>
                  <a:pt x="1445692" y="804606"/>
                </a:lnTo>
                <a:close/>
                <a:moveTo>
                  <a:pt x="1078139" y="802889"/>
                </a:moveTo>
                <a:lnTo>
                  <a:pt x="1076810" y="815570"/>
                </a:lnTo>
                <a:lnTo>
                  <a:pt x="1079388" y="816062"/>
                </a:lnTo>
                <a:lnTo>
                  <a:pt x="1080270" y="816231"/>
                </a:lnTo>
                <a:lnTo>
                  <a:pt x="1080621" y="816298"/>
                </a:lnTo>
                <a:lnTo>
                  <a:pt x="1081656" y="811312"/>
                </a:lnTo>
                <a:lnTo>
                  <a:pt x="1081884" y="807974"/>
                </a:lnTo>
                <a:lnTo>
                  <a:pt x="1082006" y="806189"/>
                </a:lnTo>
                <a:lnTo>
                  <a:pt x="1082186" y="803542"/>
                </a:lnTo>
                <a:close/>
                <a:moveTo>
                  <a:pt x="2105420" y="802804"/>
                </a:moveTo>
                <a:lnTo>
                  <a:pt x="2103705" y="805376"/>
                </a:lnTo>
                <a:lnTo>
                  <a:pt x="2095112" y="818257"/>
                </a:lnTo>
                <a:lnTo>
                  <a:pt x="2091232" y="824074"/>
                </a:lnTo>
                <a:lnTo>
                  <a:pt x="2090220" y="825963"/>
                </a:lnTo>
                <a:lnTo>
                  <a:pt x="2086955" y="832059"/>
                </a:lnTo>
                <a:lnTo>
                  <a:pt x="2089474" y="830498"/>
                </a:lnTo>
                <a:lnTo>
                  <a:pt x="2101808" y="822598"/>
                </a:lnTo>
                <a:lnTo>
                  <a:pt x="2103270" y="814586"/>
                </a:lnTo>
                <a:close/>
                <a:moveTo>
                  <a:pt x="1920166" y="802713"/>
                </a:moveTo>
                <a:lnTo>
                  <a:pt x="1917781" y="806855"/>
                </a:lnTo>
                <a:lnTo>
                  <a:pt x="1914783" y="812834"/>
                </a:lnTo>
                <a:lnTo>
                  <a:pt x="1912272" y="817842"/>
                </a:lnTo>
                <a:lnTo>
                  <a:pt x="1910688" y="819171"/>
                </a:lnTo>
                <a:lnTo>
                  <a:pt x="1909455" y="821313"/>
                </a:lnTo>
                <a:lnTo>
                  <a:pt x="1909447" y="821326"/>
                </a:lnTo>
                <a:lnTo>
                  <a:pt x="1909048" y="821580"/>
                </a:lnTo>
                <a:lnTo>
                  <a:pt x="1908259" y="822082"/>
                </a:lnTo>
                <a:lnTo>
                  <a:pt x="1907335" y="828017"/>
                </a:lnTo>
                <a:close/>
                <a:moveTo>
                  <a:pt x="1904616" y="801680"/>
                </a:moveTo>
                <a:lnTo>
                  <a:pt x="1902005" y="802107"/>
                </a:lnTo>
                <a:lnTo>
                  <a:pt x="1893864" y="807156"/>
                </a:lnTo>
                <a:lnTo>
                  <a:pt x="1892570" y="809548"/>
                </a:lnTo>
                <a:lnTo>
                  <a:pt x="1899507" y="806823"/>
                </a:lnTo>
                <a:lnTo>
                  <a:pt x="1903187" y="805378"/>
                </a:lnTo>
                <a:lnTo>
                  <a:pt x="1904095" y="805021"/>
                </a:lnTo>
                <a:close/>
                <a:moveTo>
                  <a:pt x="1423068" y="801287"/>
                </a:moveTo>
                <a:lnTo>
                  <a:pt x="1422774" y="802589"/>
                </a:lnTo>
                <a:lnTo>
                  <a:pt x="1422673" y="803033"/>
                </a:lnTo>
                <a:lnTo>
                  <a:pt x="1422643" y="803167"/>
                </a:lnTo>
                <a:lnTo>
                  <a:pt x="1431228" y="804209"/>
                </a:lnTo>
                <a:lnTo>
                  <a:pt x="1431604" y="802539"/>
                </a:lnTo>
                <a:lnTo>
                  <a:pt x="1429384" y="802213"/>
                </a:lnTo>
                <a:close/>
                <a:moveTo>
                  <a:pt x="1500455" y="801184"/>
                </a:moveTo>
                <a:lnTo>
                  <a:pt x="1497722" y="808190"/>
                </a:lnTo>
                <a:lnTo>
                  <a:pt x="1504106" y="811329"/>
                </a:lnTo>
                <a:lnTo>
                  <a:pt x="1504705" y="811966"/>
                </a:lnTo>
                <a:lnTo>
                  <a:pt x="1505741" y="813067"/>
                </a:lnTo>
                <a:lnTo>
                  <a:pt x="1506721" y="814108"/>
                </a:lnTo>
                <a:lnTo>
                  <a:pt x="1508099" y="810427"/>
                </a:lnTo>
                <a:lnTo>
                  <a:pt x="1510157" y="804927"/>
                </a:lnTo>
                <a:close/>
                <a:moveTo>
                  <a:pt x="1376523" y="801158"/>
                </a:moveTo>
                <a:lnTo>
                  <a:pt x="1367260" y="803444"/>
                </a:lnTo>
                <a:lnTo>
                  <a:pt x="1353154" y="806924"/>
                </a:lnTo>
                <a:lnTo>
                  <a:pt x="1363042" y="804680"/>
                </a:lnTo>
                <a:lnTo>
                  <a:pt x="1363402" y="804599"/>
                </a:lnTo>
                <a:lnTo>
                  <a:pt x="1371044" y="802865"/>
                </a:lnTo>
                <a:lnTo>
                  <a:pt x="1371664" y="802969"/>
                </a:lnTo>
                <a:lnTo>
                  <a:pt x="1373993" y="803361"/>
                </a:lnTo>
                <a:lnTo>
                  <a:pt x="1381116" y="801863"/>
                </a:lnTo>
                <a:lnTo>
                  <a:pt x="1378634" y="801482"/>
                </a:lnTo>
                <a:close/>
                <a:moveTo>
                  <a:pt x="2298497" y="801148"/>
                </a:moveTo>
                <a:lnTo>
                  <a:pt x="2290657" y="809575"/>
                </a:lnTo>
                <a:lnTo>
                  <a:pt x="2282397" y="818453"/>
                </a:lnTo>
                <a:lnTo>
                  <a:pt x="2282375" y="819652"/>
                </a:lnTo>
                <a:lnTo>
                  <a:pt x="2282152" y="832018"/>
                </a:lnTo>
                <a:lnTo>
                  <a:pt x="2281433" y="836332"/>
                </a:lnTo>
                <a:lnTo>
                  <a:pt x="2279889" y="845601"/>
                </a:lnTo>
                <a:lnTo>
                  <a:pt x="2294120" y="828691"/>
                </a:lnTo>
                <a:lnTo>
                  <a:pt x="2298292" y="823734"/>
                </a:lnTo>
                <a:close/>
                <a:moveTo>
                  <a:pt x="1807969" y="800296"/>
                </a:moveTo>
                <a:lnTo>
                  <a:pt x="1807784" y="800701"/>
                </a:lnTo>
                <a:lnTo>
                  <a:pt x="1809058" y="801235"/>
                </a:lnTo>
                <a:lnTo>
                  <a:pt x="1814028" y="803319"/>
                </a:lnTo>
                <a:lnTo>
                  <a:pt x="1814245" y="802598"/>
                </a:lnTo>
                <a:lnTo>
                  <a:pt x="1814271" y="802511"/>
                </a:lnTo>
                <a:close/>
                <a:moveTo>
                  <a:pt x="1452799" y="800250"/>
                </a:moveTo>
                <a:lnTo>
                  <a:pt x="1451798" y="803260"/>
                </a:lnTo>
                <a:lnTo>
                  <a:pt x="1461214" y="807746"/>
                </a:lnTo>
                <a:lnTo>
                  <a:pt x="1461222" y="807721"/>
                </a:lnTo>
                <a:lnTo>
                  <a:pt x="1461281" y="807536"/>
                </a:lnTo>
                <a:lnTo>
                  <a:pt x="1462153" y="804820"/>
                </a:lnTo>
                <a:lnTo>
                  <a:pt x="1458793" y="803179"/>
                </a:lnTo>
                <a:lnTo>
                  <a:pt x="1457424" y="802510"/>
                </a:lnTo>
                <a:close/>
                <a:moveTo>
                  <a:pt x="1468200" y="799437"/>
                </a:moveTo>
                <a:lnTo>
                  <a:pt x="1467307" y="802245"/>
                </a:lnTo>
                <a:lnTo>
                  <a:pt x="1469001" y="803079"/>
                </a:lnTo>
                <a:lnTo>
                  <a:pt x="1477280" y="807154"/>
                </a:lnTo>
                <a:lnTo>
                  <a:pt x="1478016" y="804761"/>
                </a:lnTo>
                <a:lnTo>
                  <a:pt x="1478150" y="804323"/>
                </a:lnTo>
                <a:lnTo>
                  <a:pt x="1473708" y="802142"/>
                </a:lnTo>
                <a:close/>
                <a:moveTo>
                  <a:pt x="717624" y="799233"/>
                </a:moveTo>
                <a:lnTo>
                  <a:pt x="713975" y="803335"/>
                </a:lnTo>
                <a:lnTo>
                  <a:pt x="714363" y="803658"/>
                </a:lnTo>
                <a:lnTo>
                  <a:pt x="715198" y="804352"/>
                </a:lnTo>
                <a:lnTo>
                  <a:pt x="718783" y="800458"/>
                </a:lnTo>
                <a:close/>
                <a:moveTo>
                  <a:pt x="1779002" y="799198"/>
                </a:moveTo>
                <a:lnTo>
                  <a:pt x="1778443" y="800363"/>
                </a:lnTo>
                <a:lnTo>
                  <a:pt x="1781832" y="802719"/>
                </a:lnTo>
                <a:lnTo>
                  <a:pt x="1782702" y="803324"/>
                </a:lnTo>
                <a:lnTo>
                  <a:pt x="1784126" y="804314"/>
                </a:lnTo>
                <a:lnTo>
                  <a:pt x="1790728" y="806704"/>
                </a:lnTo>
                <a:lnTo>
                  <a:pt x="1790912" y="805225"/>
                </a:lnTo>
                <a:lnTo>
                  <a:pt x="1790959" y="805063"/>
                </a:lnTo>
                <a:lnTo>
                  <a:pt x="1790987" y="804968"/>
                </a:lnTo>
                <a:lnTo>
                  <a:pt x="1787573" y="803324"/>
                </a:lnTo>
                <a:lnTo>
                  <a:pt x="1783387" y="801309"/>
                </a:lnTo>
                <a:close/>
                <a:moveTo>
                  <a:pt x="680286" y="799190"/>
                </a:moveTo>
                <a:lnTo>
                  <a:pt x="674692" y="805463"/>
                </a:lnTo>
                <a:lnTo>
                  <a:pt x="682204" y="815562"/>
                </a:lnTo>
                <a:lnTo>
                  <a:pt x="684559" y="818728"/>
                </a:lnTo>
                <a:lnTo>
                  <a:pt x="691752" y="810687"/>
                </a:lnTo>
                <a:close/>
                <a:moveTo>
                  <a:pt x="1668367" y="799176"/>
                </a:moveTo>
                <a:lnTo>
                  <a:pt x="1668296" y="799401"/>
                </a:lnTo>
                <a:lnTo>
                  <a:pt x="1668217" y="799652"/>
                </a:lnTo>
                <a:lnTo>
                  <a:pt x="1667986" y="801755"/>
                </a:lnTo>
                <a:lnTo>
                  <a:pt x="1668151" y="800639"/>
                </a:lnTo>
                <a:close/>
                <a:moveTo>
                  <a:pt x="1882207" y="798838"/>
                </a:moveTo>
                <a:lnTo>
                  <a:pt x="1873408" y="800988"/>
                </a:lnTo>
                <a:lnTo>
                  <a:pt x="1871951" y="801344"/>
                </a:lnTo>
                <a:lnTo>
                  <a:pt x="1866724" y="802622"/>
                </a:lnTo>
                <a:lnTo>
                  <a:pt x="1866422" y="803186"/>
                </a:lnTo>
                <a:lnTo>
                  <a:pt x="1866340" y="803340"/>
                </a:lnTo>
                <a:lnTo>
                  <a:pt x="1866336" y="803346"/>
                </a:lnTo>
                <a:lnTo>
                  <a:pt x="1875756" y="801711"/>
                </a:lnTo>
                <a:lnTo>
                  <a:pt x="1880139" y="800067"/>
                </a:lnTo>
                <a:close/>
                <a:moveTo>
                  <a:pt x="1050441" y="798424"/>
                </a:moveTo>
                <a:lnTo>
                  <a:pt x="1050656" y="799595"/>
                </a:lnTo>
                <a:lnTo>
                  <a:pt x="1052942" y="804045"/>
                </a:lnTo>
                <a:lnTo>
                  <a:pt x="1053215" y="800848"/>
                </a:lnTo>
                <a:lnTo>
                  <a:pt x="1053226" y="800711"/>
                </a:lnTo>
                <a:lnTo>
                  <a:pt x="1052471" y="798751"/>
                </a:lnTo>
                <a:lnTo>
                  <a:pt x="1051627" y="798615"/>
                </a:lnTo>
                <a:close/>
                <a:moveTo>
                  <a:pt x="610365" y="798044"/>
                </a:moveTo>
                <a:lnTo>
                  <a:pt x="598520" y="811364"/>
                </a:lnTo>
                <a:cubicBezTo>
                  <a:pt x="580871" y="830530"/>
                  <a:pt x="564738" y="847903"/>
                  <a:pt x="549020" y="864449"/>
                </a:cubicBezTo>
                <a:cubicBezTo>
                  <a:pt x="414305" y="1005644"/>
                  <a:pt x="297240" y="1121193"/>
                  <a:pt x="261941" y="1150700"/>
                </a:cubicBezTo>
                <a:cubicBezTo>
                  <a:pt x="251005" y="1159723"/>
                  <a:pt x="240292" y="1167301"/>
                  <a:pt x="229890" y="1173650"/>
                </a:cubicBezTo>
                <a:lnTo>
                  <a:pt x="223411" y="1176994"/>
                </a:lnTo>
                <a:lnTo>
                  <a:pt x="223035" y="1177250"/>
                </a:lnTo>
                <a:lnTo>
                  <a:pt x="219595" y="1179598"/>
                </a:lnTo>
                <a:lnTo>
                  <a:pt x="212415" y="1182668"/>
                </a:lnTo>
                <a:lnTo>
                  <a:pt x="199706" y="1189226"/>
                </a:lnTo>
                <a:lnTo>
                  <a:pt x="192589" y="1191145"/>
                </a:lnTo>
                <a:lnTo>
                  <a:pt x="180882" y="1196151"/>
                </a:lnTo>
                <a:lnTo>
                  <a:pt x="167693" y="1198986"/>
                </a:lnTo>
                <a:lnTo>
                  <a:pt x="167766" y="1199098"/>
                </a:lnTo>
                <a:lnTo>
                  <a:pt x="169044" y="1200498"/>
                </a:lnTo>
                <a:lnTo>
                  <a:pt x="196011" y="1194238"/>
                </a:lnTo>
                <a:lnTo>
                  <a:pt x="207175" y="1189868"/>
                </a:lnTo>
                <a:lnTo>
                  <a:pt x="215787" y="1186497"/>
                </a:lnTo>
                <a:lnTo>
                  <a:pt x="226818" y="1181226"/>
                </a:lnTo>
                <a:lnTo>
                  <a:pt x="265942" y="1156353"/>
                </a:lnTo>
                <a:cubicBezTo>
                  <a:pt x="301378" y="1128776"/>
                  <a:pt x="421891" y="1014055"/>
                  <a:pt x="554813" y="875066"/>
                </a:cubicBezTo>
                <a:cubicBezTo>
                  <a:pt x="568601" y="860174"/>
                  <a:pt x="584182" y="844042"/>
                  <a:pt x="604175" y="822670"/>
                </a:cubicBezTo>
                <a:lnTo>
                  <a:pt x="612016" y="813910"/>
                </a:lnTo>
                <a:close/>
                <a:moveTo>
                  <a:pt x="1800850" y="797794"/>
                </a:moveTo>
                <a:lnTo>
                  <a:pt x="1801115" y="797905"/>
                </a:lnTo>
                <a:lnTo>
                  <a:pt x="1801629" y="798120"/>
                </a:lnTo>
                <a:lnTo>
                  <a:pt x="1803402" y="798863"/>
                </a:lnTo>
                <a:lnTo>
                  <a:pt x="1803470" y="798715"/>
                </a:lnTo>
                <a:close/>
                <a:moveTo>
                  <a:pt x="1927289" y="797266"/>
                </a:moveTo>
                <a:lnTo>
                  <a:pt x="1905398" y="840466"/>
                </a:lnTo>
                <a:lnTo>
                  <a:pt x="1899921" y="875654"/>
                </a:lnTo>
                <a:lnTo>
                  <a:pt x="1912057" y="873060"/>
                </a:lnTo>
                <a:lnTo>
                  <a:pt x="1914565" y="872524"/>
                </a:lnTo>
                <a:lnTo>
                  <a:pt x="1915088" y="871336"/>
                </a:lnTo>
                <a:lnTo>
                  <a:pt x="1924209" y="815961"/>
                </a:lnTo>
                <a:lnTo>
                  <a:pt x="1925791" y="806360"/>
                </a:lnTo>
                <a:close/>
                <a:moveTo>
                  <a:pt x="1380849" y="797084"/>
                </a:moveTo>
                <a:lnTo>
                  <a:pt x="1362400" y="799025"/>
                </a:lnTo>
                <a:lnTo>
                  <a:pt x="1357817" y="799507"/>
                </a:lnTo>
                <a:lnTo>
                  <a:pt x="1356053" y="799693"/>
                </a:lnTo>
                <a:cubicBezTo>
                  <a:pt x="1345195" y="802193"/>
                  <a:pt x="1334639" y="806010"/>
                  <a:pt x="1324627" y="811087"/>
                </a:cubicBezTo>
                <a:lnTo>
                  <a:pt x="1324429" y="811247"/>
                </a:lnTo>
                <a:lnTo>
                  <a:pt x="1375972" y="798711"/>
                </a:lnTo>
                <a:lnTo>
                  <a:pt x="1387100" y="800367"/>
                </a:lnTo>
                <a:lnTo>
                  <a:pt x="1387761" y="800465"/>
                </a:lnTo>
                <a:lnTo>
                  <a:pt x="1392380" y="799494"/>
                </a:lnTo>
                <a:lnTo>
                  <a:pt x="1396104" y="799946"/>
                </a:lnTo>
                <a:lnTo>
                  <a:pt x="1417591" y="802554"/>
                </a:lnTo>
                <a:lnTo>
                  <a:pt x="1418052" y="800551"/>
                </a:lnTo>
                <a:lnTo>
                  <a:pt x="1409313" y="799269"/>
                </a:lnTo>
                <a:lnTo>
                  <a:pt x="1409152" y="799779"/>
                </a:lnTo>
                <a:close/>
                <a:moveTo>
                  <a:pt x="1042062" y="797073"/>
                </a:moveTo>
                <a:lnTo>
                  <a:pt x="1041864" y="798474"/>
                </a:lnTo>
                <a:lnTo>
                  <a:pt x="1041643" y="800035"/>
                </a:lnTo>
                <a:lnTo>
                  <a:pt x="1041671" y="800075"/>
                </a:lnTo>
                <a:lnTo>
                  <a:pt x="1041910" y="800425"/>
                </a:lnTo>
                <a:lnTo>
                  <a:pt x="1044477" y="804191"/>
                </a:lnTo>
                <a:lnTo>
                  <a:pt x="1044751" y="801415"/>
                </a:lnTo>
                <a:lnTo>
                  <a:pt x="1044989" y="798993"/>
                </a:lnTo>
                <a:lnTo>
                  <a:pt x="1044875" y="798772"/>
                </a:lnTo>
                <a:lnTo>
                  <a:pt x="1044166" y="797412"/>
                </a:lnTo>
                <a:lnTo>
                  <a:pt x="1043745" y="797344"/>
                </a:lnTo>
                <a:lnTo>
                  <a:pt x="1043387" y="797286"/>
                </a:lnTo>
                <a:close/>
                <a:moveTo>
                  <a:pt x="2170745" y="796828"/>
                </a:moveTo>
                <a:lnTo>
                  <a:pt x="2166833" y="799782"/>
                </a:lnTo>
                <a:lnTo>
                  <a:pt x="2157561" y="814848"/>
                </a:lnTo>
                <a:lnTo>
                  <a:pt x="2159913" y="815078"/>
                </a:lnTo>
                <a:lnTo>
                  <a:pt x="2164670" y="815543"/>
                </a:lnTo>
                <a:lnTo>
                  <a:pt x="2167962" y="815866"/>
                </a:lnTo>
                <a:close/>
                <a:moveTo>
                  <a:pt x="1438127" y="796556"/>
                </a:moveTo>
                <a:lnTo>
                  <a:pt x="1437775" y="798154"/>
                </a:lnTo>
                <a:lnTo>
                  <a:pt x="1437606" y="798920"/>
                </a:lnTo>
                <a:lnTo>
                  <a:pt x="1437487" y="799460"/>
                </a:lnTo>
                <a:lnTo>
                  <a:pt x="1446519" y="800745"/>
                </a:lnTo>
                <a:lnTo>
                  <a:pt x="1447219" y="801079"/>
                </a:lnTo>
                <a:lnTo>
                  <a:pt x="1447809" y="799327"/>
                </a:lnTo>
                <a:lnTo>
                  <a:pt x="1448140" y="798347"/>
                </a:lnTo>
                <a:lnTo>
                  <a:pt x="1448226" y="798091"/>
                </a:lnTo>
                <a:close/>
                <a:moveTo>
                  <a:pt x="2019558" y="796140"/>
                </a:moveTo>
                <a:lnTo>
                  <a:pt x="2006315" y="818457"/>
                </a:lnTo>
                <a:lnTo>
                  <a:pt x="1996153" y="835582"/>
                </a:lnTo>
                <a:lnTo>
                  <a:pt x="1995714" y="836551"/>
                </a:lnTo>
                <a:lnTo>
                  <a:pt x="1994710" y="838768"/>
                </a:lnTo>
                <a:lnTo>
                  <a:pt x="1989629" y="849981"/>
                </a:lnTo>
                <a:lnTo>
                  <a:pt x="1989152" y="851935"/>
                </a:lnTo>
                <a:lnTo>
                  <a:pt x="1985024" y="890181"/>
                </a:lnTo>
                <a:lnTo>
                  <a:pt x="1992771" y="893928"/>
                </a:lnTo>
                <a:lnTo>
                  <a:pt x="2005995" y="864234"/>
                </a:lnTo>
                <a:lnTo>
                  <a:pt x="2007003" y="856748"/>
                </a:lnTo>
                <a:lnTo>
                  <a:pt x="2009620" y="837323"/>
                </a:lnTo>
                <a:close/>
                <a:moveTo>
                  <a:pt x="1834261" y="795842"/>
                </a:moveTo>
                <a:lnTo>
                  <a:pt x="1833725" y="795867"/>
                </a:lnTo>
                <a:lnTo>
                  <a:pt x="1834220" y="795917"/>
                </a:lnTo>
                <a:close/>
                <a:moveTo>
                  <a:pt x="1033759" y="795734"/>
                </a:moveTo>
                <a:lnTo>
                  <a:pt x="1036866" y="801487"/>
                </a:lnTo>
                <a:lnTo>
                  <a:pt x="1037060" y="799926"/>
                </a:lnTo>
                <a:lnTo>
                  <a:pt x="1034245" y="795812"/>
                </a:lnTo>
                <a:close/>
                <a:moveTo>
                  <a:pt x="1485598" y="795572"/>
                </a:moveTo>
                <a:lnTo>
                  <a:pt x="1484167" y="799033"/>
                </a:lnTo>
                <a:lnTo>
                  <a:pt x="1483311" y="801102"/>
                </a:lnTo>
                <a:lnTo>
                  <a:pt x="1493763" y="806243"/>
                </a:lnTo>
                <a:lnTo>
                  <a:pt x="1495451" y="801964"/>
                </a:lnTo>
                <a:lnTo>
                  <a:pt x="1496378" y="799612"/>
                </a:lnTo>
                <a:lnTo>
                  <a:pt x="1486092" y="795644"/>
                </a:lnTo>
                <a:close/>
                <a:moveTo>
                  <a:pt x="1335745" y="795478"/>
                </a:moveTo>
                <a:lnTo>
                  <a:pt x="1305951" y="809883"/>
                </a:lnTo>
                <a:lnTo>
                  <a:pt x="1306249" y="809922"/>
                </a:lnTo>
                <a:lnTo>
                  <a:pt x="1306829" y="809996"/>
                </a:lnTo>
                <a:lnTo>
                  <a:pt x="1311823" y="810639"/>
                </a:lnTo>
                <a:lnTo>
                  <a:pt x="1316561" y="805995"/>
                </a:lnTo>
                <a:lnTo>
                  <a:pt x="1332615" y="797723"/>
                </a:lnTo>
                <a:lnTo>
                  <a:pt x="1334254" y="796548"/>
                </a:lnTo>
                <a:close/>
                <a:moveTo>
                  <a:pt x="1359379" y="795040"/>
                </a:moveTo>
                <a:lnTo>
                  <a:pt x="1337456" y="803210"/>
                </a:lnTo>
                <a:lnTo>
                  <a:pt x="1336584" y="803535"/>
                </a:lnTo>
                <a:lnTo>
                  <a:pt x="1336307" y="803638"/>
                </a:lnTo>
                <a:lnTo>
                  <a:pt x="1367717" y="795834"/>
                </a:lnTo>
                <a:close/>
                <a:moveTo>
                  <a:pt x="659784" y="794877"/>
                </a:moveTo>
                <a:lnTo>
                  <a:pt x="658005" y="796807"/>
                </a:lnTo>
                <a:lnTo>
                  <a:pt x="664690" y="808666"/>
                </a:lnTo>
                <a:lnTo>
                  <a:pt x="667028" y="806216"/>
                </a:lnTo>
                <a:lnTo>
                  <a:pt x="667685" y="805527"/>
                </a:lnTo>
                <a:lnTo>
                  <a:pt x="662644" y="798732"/>
                </a:lnTo>
                <a:close/>
                <a:moveTo>
                  <a:pt x="1003447" y="794843"/>
                </a:moveTo>
                <a:lnTo>
                  <a:pt x="1002247" y="796964"/>
                </a:lnTo>
                <a:lnTo>
                  <a:pt x="1000836" y="799457"/>
                </a:lnTo>
                <a:lnTo>
                  <a:pt x="1000010" y="800916"/>
                </a:lnTo>
                <a:lnTo>
                  <a:pt x="1013644" y="803517"/>
                </a:lnTo>
                <a:close/>
                <a:moveTo>
                  <a:pt x="1027496" y="794724"/>
                </a:moveTo>
                <a:lnTo>
                  <a:pt x="1030272" y="797848"/>
                </a:lnTo>
                <a:lnTo>
                  <a:pt x="1030762" y="795251"/>
                </a:lnTo>
                <a:lnTo>
                  <a:pt x="1030147" y="795152"/>
                </a:lnTo>
                <a:lnTo>
                  <a:pt x="1028779" y="794931"/>
                </a:lnTo>
                <a:close/>
                <a:moveTo>
                  <a:pt x="1862546" y="794513"/>
                </a:moveTo>
                <a:lnTo>
                  <a:pt x="1843609" y="795402"/>
                </a:lnTo>
                <a:lnTo>
                  <a:pt x="1843183" y="796813"/>
                </a:lnTo>
                <a:lnTo>
                  <a:pt x="1843906" y="796885"/>
                </a:lnTo>
                <a:lnTo>
                  <a:pt x="1862256" y="795292"/>
                </a:lnTo>
                <a:close/>
                <a:moveTo>
                  <a:pt x="1424600" y="794501"/>
                </a:moveTo>
                <a:lnTo>
                  <a:pt x="1424282" y="795908"/>
                </a:lnTo>
                <a:lnTo>
                  <a:pt x="1423917" y="797528"/>
                </a:lnTo>
                <a:lnTo>
                  <a:pt x="1432459" y="798744"/>
                </a:lnTo>
                <a:lnTo>
                  <a:pt x="1433082" y="795975"/>
                </a:lnTo>
                <a:lnTo>
                  <a:pt x="1433122" y="795796"/>
                </a:lnTo>
                <a:close/>
                <a:moveTo>
                  <a:pt x="2276087" y="794350"/>
                </a:moveTo>
                <a:lnTo>
                  <a:pt x="2256843" y="813200"/>
                </a:lnTo>
                <a:lnTo>
                  <a:pt x="2253904" y="841438"/>
                </a:lnTo>
                <a:lnTo>
                  <a:pt x="2268173" y="826068"/>
                </a:lnTo>
                <a:lnTo>
                  <a:pt x="2269879" y="824230"/>
                </a:lnTo>
                <a:lnTo>
                  <a:pt x="2273816" y="819990"/>
                </a:lnTo>
                <a:close/>
                <a:moveTo>
                  <a:pt x="1351844" y="794322"/>
                </a:moveTo>
                <a:lnTo>
                  <a:pt x="1349619" y="795344"/>
                </a:lnTo>
                <a:lnTo>
                  <a:pt x="1346175" y="796925"/>
                </a:lnTo>
                <a:lnTo>
                  <a:pt x="1354729" y="794597"/>
                </a:lnTo>
                <a:close/>
                <a:moveTo>
                  <a:pt x="1877107" y="793829"/>
                </a:moveTo>
                <a:lnTo>
                  <a:pt x="1871287" y="794102"/>
                </a:lnTo>
                <a:lnTo>
                  <a:pt x="1871059" y="794527"/>
                </a:lnTo>
                <a:lnTo>
                  <a:pt x="1874653" y="794215"/>
                </a:lnTo>
                <a:lnTo>
                  <a:pt x="1876652" y="794042"/>
                </a:lnTo>
                <a:close/>
                <a:moveTo>
                  <a:pt x="1470147" y="793313"/>
                </a:moveTo>
                <a:lnTo>
                  <a:pt x="1470070" y="793556"/>
                </a:lnTo>
                <a:lnTo>
                  <a:pt x="1469942" y="793958"/>
                </a:lnTo>
                <a:lnTo>
                  <a:pt x="1469785" y="794450"/>
                </a:lnTo>
                <a:lnTo>
                  <a:pt x="1471978" y="795528"/>
                </a:lnTo>
                <a:lnTo>
                  <a:pt x="1474151" y="796597"/>
                </a:lnTo>
                <a:lnTo>
                  <a:pt x="1480028" y="799488"/>
                </a:lnTo>
                <a:lnTo>
                  <a:pt x="1481887" y="795029"/>
                </a:lnTo>
                <a:lnTo>
                  <a:pt x="1478339" y="794511"/>
                </a:lnTo>
                <a:close/>
                <a:moveTo>
                  <a:pt x="1455194" y="793050"/>
                </a:moveTo>
                <a:lnTo>
                  <a:pt x="1455054" y="793471"/>
                </a:lnTo>
                <a:lnTo>
                  <a:pt x="1454269" y="795829"/>
                </a:lnTo>
                <a:lnTo>
                  <a:pt x="1463571" y="800407"/>
                </a:lnTo>
                <a:lnTo>
                  <a:pt x="1463882" y="799436"/>
                </a:lnTo>
                <a:lnTo>
                  <a:pt x="1464073" y="798842"/>
                </a:lnTo>
                <a:lnTo>
                  <a:pt x="1464470" y="797605"/>
                </a:lnTo>
                <a:lnTo>
                  <a:pt x="1462242" y="796511"/>
                </a:lnTo>
                <a:lnTo>
                  <a:pt x="1458466" y="794657"/>
                </a:lnTo>
                <a:close/>
                <a:moveTo>
                  <a:pt x="1411078" y="792445"/>
                </a:moveTo>
                <a:lnTo>
                  <a:pt x="1410345" y="795596"/>
                </a:lnTo>
                <a:lnTo>
                  <a:pt x="1418912" y="796815"/>
                </a:lnTo>
                <a:lnTo>
                  <a:pt x="1419617" y="793750"/>
                </a:lnTo>
                <a:lnTo>
                  <a:pt x="1419619" y="793743"/>
                </a:lnTo>
                <a:lnTo>
                  <a:pt x="1417665" y="793446"/>
                </a:lnTo>
                <a:lnTo>
                  <a:pt x="1413890" y="792873"/>
                </a:lnTo>
                <a:close/>
                <a:moveTo>
                  <a:pt x="1758714" y="792185"/>
                </a:moveTo>
                <a:lnTo>
                  <a:pt x="1761691" y="794907"/>
                </a:lnTo>
                <a:lnTo>
                  <a:pt x="1769186" y="801760"/>
                </a:lnTo>
                <a:lnTo>
                  <a:pt x="1769459" y="799709"/>
                </a:lnTo>
                <a:lnTo>
                  <a:pt x="1760954" y="793754"/>
                </a:lnTo>
                <a:lnTo>
                  <a:pt x="1760439" y="793393"/>
                </a:lnTo>
                <a:close/>
                <a:moveTo>
                  <a:pt x="1007951" y="791573"/>
                </a:moveTo>
                <a:lnTo>
                  <a:pt x="1023072" y="804469"/>
                </a:lnTo>
                <a:lnTo>
                  <a:pt x="1024359" y="805562"/>
                </a:lnTo>
                <a:lnTo>
                  <a:pt x="1027060" y="806077"/>
                </a:lnTo>
                <a:lnTo>
                  <a:pt x="1028062" y="806269"/>
                </a:lnTo>
                <a:lnTo>
                  <a:pt x="1028840" y="806417"/>
                </a:lnTo>
                <a:lnTo>
                  <a:pt x="1029136" y="804344"/>
                </a:lnTo>
                <a:lnTo>
                  <a:pt x="1028497" y="803632"/>
                </a:lnTo>
                <a:lnTo>
                  <a:pt x="1019317" y="793406"/>
                </a:lnTo>
                <a:close/>
                <a:moveTo>
                  <a:pt x="2215341" y="790439"/>
                </a:moveTo>
                <a:lnTo>
                  <a:pt x="2213938" y="791600"/>
                </a:lnTo>
                <a:lnTo>
                  <a:pt x="2197198" y="805447"/>
                </a:lnTo>
                <a:lnTo>
                  <a:pt x="2196207" y="814371"/>
                </a:lnTo>
                <a:lnTo>
                  <a:pt x="2195005" y="825190"/>
                </a:lnTo>
                <a:lnTo>
                  <a:pt x="2194974" y="825466"/>
                </a:lnTo>
                <a:lnTo>
                  <a:pt x="2198750" y="827289"/>
                </a:lnTo>
                <a:lnTo>
                  <a:pt x="2200360" y="828066"/>
                </a:lnTo>
                <a:lnTo>
                  <a:pt x="2207924" y="820602"/>
                </a:lnTo>
                <a:lnTo>
                  <a:pt x="2212896" y="816172"/>
                </a:lnTo>
                <a:lnTo>
                  <a:pt x="2213723" y="810409"/>
                </a:lnTo>
                <a:close/>
                <a:moveTo>
                  <a:pt x="1396742" y="790266"/>
                </a:moveTo>
                <a:lnTo>
                  <a:pt x="1381120" y="791994"/>
                </a:lnTo>
                <a:lnTo>
                  <a:pt x="1381938" y="792072"/>
                </a:lnTo>
                <a:lnTo>
                  <a:pt x="1382604" y="792135"/>
                </a:lnTo>
                <a:lnTo>
                  <a:pt x="1382774" y="792093"/>
                </a:lnTo>
                <a:lnTo>
                  <a:pt x="1383852" y="791825"/>
                </a:lnTo>
                <a:lnTo>
                  <a:pt x="1390273" y="792739"/>
                </a:lnTo>
                <a:lnTo>
                  <a:pt x="1390749" y="792807"/>
                </a:lnTo>
                <a:lnTo>
                  <a:pt x="1392777" y="793095"/>
                </a:lnTo>
                <a:lnTo>
                  <a:pt x="1405154" y="794264"/>
                </a:lnTo>
                <a:lnTo>
                  <a:pt x="1405776" y="791639"/>
                </a:lnTo>
                <a:close/>
                <a:moveTo>
                  <a:pt x="1783622" y="789570"/>
                </a:moveTo>
                <a:lnTo>
                  <a:pt x="1783223" y="790402"/>
                </a:lnTo>
                <a:lnTo>
                  <a:pt x="1787549" y="792216"/>
                </a:lnTo>
                <a:lnTo>
                  <a:pt x="1785661" y="790944"/>
                </a:lnTo>
                <a:close/>
                <a:moveTo>
                  <a:pt x="1440270" y="789462"/>
                </a:moveTo>
                <a:lnTo>
                  <a:pt x="1439682" y="791144"/>
                </a:lnTo>
                <a:lnTo>
                  <a:pt x="1439288" y="792270"/>
                </a:lnTo>
                <a:lnTo>
                  <a:pt x="1449690" y="793575"/>
                </a:lnTo>
                <a:lnTo>
                  <a:pt x="1449740" y="793600"/>
                </a:lnTo>
                <a:lnTo>
                  <a:pt x="1450351" y="791786"/>
                </a:lnTo>
                <a:lnTo>
                  <a:pt x="1450614" y="791004"/>
                </a:lnTo>
                <a:lnTo>
                  <a:pt x="1444409" y="790079"/>
                </a:lnTo>
                <a:close/>
                <a:moveTo>
                  <a:pt x="1374821" y="789130"/>
                </a:moveTo>
                <a:lnTo>
                  <a:pt x="1365193" y="790491"/>
                </a:lnTo>
                <a:lnTo>
                  <a:pt x="1366205" y="790586"/>
                </a:lnTo>
                <a:lnTo>
                  <a:pt x="1367722" y="790730"/>
                </a:lnTo>
                <a:lnTo>
                  <a:pt x="1368629" y="790815"/>
                </a:lnTo>
                <a:lnTo>
                  <a:pt x="1372893" y="789655"/>
                </a:lnTo>
                <a:lnTo>
                  <a:pt x="1374503" y="789217"/>
                </a:lnTo>
                <a:close/>
                <a:moveTo>
                  <a:pt x="689338" y="789039"/>
                </a:moveTo>
                <a:lnTo>
                  <a:pt x="682996" y="796152"/>
                </a:lnTo>
                <a:lnTo>
                  <a:pt x="681998" y="797270"/>
                </a:lnTo>
                <a:lnTo>
                  <a:pt x="693521" y="808709"/>
                </a:lnTo>
                <a:lnTo>
                  <a:pt x="701996" y="799235"/>
                </a:lnTo>
                <a:lnTo>
                  <a:pt x="701780" y="799062"/>
                </a:lnTo>
                <a:lnTo>
                  <a:pt x="691760" y="790990"/>
                </a:lnTo>
                <a:close/>
                <a:moveTo>
                  <a:pt x="1874005" y="789026"/>
                </a:moveTo>
                <a:lnTo>
                  <a:pt x="1873962" y="789106"/>
                </a:lnTo>
                <a:lnTo>
                  <a:pt x="1875603" y="789026"/>
                </a:lnTo>
                <a:close/>
                <a:moveTo>
                  <a:pt x="1869357" y="789026"/>
                </a:moveTo>
                <a:lnTo>
                  <a:pt x="1869242" y="789337"/>
                </a:lnTo>
                <a:lnTo>
                  <a:pt x="1869918" y="789304"/>
                </a:lnTo>
                <a:lnTo>
                  <a:pt x="1870067" y="789026"/>
                </a:lnTo>
                <a:close/>
                <a:moveTo>
                  <a:pt x="1845535" y="789026"/>
                </a:moveTo>
                <a:lnTo>
                  <a:pt x="1845085" y="790515"/>
                </a:lnTo>
                <a:lnTo>
                  <a:pt x="1864383" y="789574"/>
                </a:lnTo>
                <a:lnTo>
                  <a:pt x="1864587" y="789026"/>
                </a:lnTo>
                <a:close/>
                <a:moveTo>
                  <a:pt x="1083225" y="788298"/>
                </a:moveTo>
                <a:lnTo>
                  <a:pt x="1079163" y="798357"/>
                </a:lnTo>
                <a:lnTo>
                  <a:pt x="1082503" y="798895"/>
                </a:lnTo>
                <a:close/>
                <a:moveTo>
                  <a:pt x="1095296" y="787634"/>
                </a:moveTo>
                <a:lnTo>
                  <a:pt x="1093570" y="800678"/>
                </a:lnTo>
                <a:lnTo>
                  <a:pt x="1263932" y="828115"/>
                </a:lnTo>
                <a:lnTo>
                  <a:pt x="1271618" y="820363"/>
                </a:lnTo>
                <a:lnTo>
                  <a:pt x="1289216" y="812608"/>
                </a:lnTo>
                <a:close/>
                <a:moveTo>
                  <a:pt x="1801467" y="787459"/>
                </a:moveTo>
                <a:lnTo>
                  <a:pt x="1801292" y="788051"/>
                </a:lnTo>
                <a:lnTo>
                  <a:pt x="1804923" y="789222"/>
                </a:lnTo>
                <a:lnTo>
                  <a:pt x="1802094" y="787779"/>
                </a:lnTo>
                <a:lnTo>
                  <a:pt x="1801633" y="787544"/>
                </a:lnTo>
                <a:close/>
                <a:moveTo>
                  <a:pt x="1426212" y="787366"/>
                </a:moveTo>
                <a:lnTo>
                  <a:pt x="1425495" y="790540"/>
                </a:lnTo>
                <a:lnTo>
                  <a:pt x="1426986" y="790727"/>
                </a:lnTo>
                <a:lnTo>
                  <a:pt x="1434063" y="791615"/>
                </a:lnTo>
                <a:lnTo>
                  <a:pt x="1434112" y="791399"/>
                </a:lnTo>
                <a:lnTo>
                  <a:pt x="1434325" y="790454"/>
                </a:lnTo>
                <a:lnTo>
                  <a:pt x="1434958" y="788670"/>
                </a:lnTo>
                <a:close/>
                <a:moveTo>
                  <a:pt x="1824160" y="787048"/>
                </a:moveTo>
                <a:lnTo>
                  <a:pt x="1822954" y="791083"/>
                </a:lnTo>
                <a:lnTo>
                  <a:pt x="1824739" y="791508"/>
                </a:lnTo>
                <a:lnTo>
                  <a:pt x="1836979" y="790911"/>
                </a:lnTo>
                <a:lnTo>
                  <a:pt x="1838344" y="788435"/>
                </a:lnTo>
                <a:lnTo>
                  <a:pt x="1830782" y="787652"/>
                </a:lnTo>
                <a:lnTo>
                  <a:pt x="1830726" y="787646"/>
                </a:lnTo>
                <a:lnTo>
                  <a:pt x="1826669" y="787646"/>
                </a:lnTo>
                <a:close/>
                <a:moveTo>
                  <a:pt x="1086888" y="786552"/>
                </a:moveTo>
                <a:lnTo>
                  <a:pt x="1085957" y="794565"/>
                </a:lnTo>
                <a:lnTo>
                  <a:pt x="1085399" y="799362"/>
                </a:lnTo>
                <a:lnTo>
                  <a:pt x="1086356" y="799516"/>
                </a:lnTo>
                <a:lnTo>
                  <a:pt x="1087512" y="799702"/>
                </a:lnTo>
                <a:lnTo>
                  <a:pt x="1088306" y="799830"/>
                </a:lnTo>
                <a:lnTo>
                  <a:pt x="1089727" y="786917"/>
                </a:lnTo>
                <a:lnTo>
                  <a:pt x="1088466" y="786755"/>
                </a:lnTo>
                <a:close/>
                <a:moveTo>
                  <a:pt x="667565" y="786434"/>
                </a:moveTo>
                <a:lnTo>
                  <a:pt x="665530" y="788643"/>
                </a:lnTo>
                <a:lnTo>
                  <a:pt x="663676" y="790655"/>
                </a:lnTo>
                <a:lnTo>
                  <a:pt x="664786" y="792147"/>
                </a:lnTo>
                <a:lnTo>
                  <a:pt x="665444" y="793031"/>
                </a:lnTo>
                <a:lnTo>
                  <a:pt x="671588" y="801291"/>
                </a:lnTo>
                <a:lnTo>
                  <a:pt x="676673" y="795567"/>
                </a:lnTo>
                <a:close/>
                <a:moveTo>
                  <a:pt x="2357253" y="785594"/>
                </a:moveTo>
                <a:lnTo>
                  <a:pt x="2347884" y="800659"/>
                </a:lnTo>
                <a:lnTo>
                  <a:pt x="2346935" y="802186"/>
                </a:lnTo>
                <a:lnTo>
                  <a:pt x="2345099" y="805137"/>
                </a:lnTo>
                <a:lnTo>
                  <a:pt x="2345179" y="807396"/>
                </a:lnTo>
                <a:lnTo>
                  <a:pt x="2345401" y="813696"/>
                </a:lnTo>
                <a:lnTo>
                  <a:pt x="2345916" y="828324"/>
                </a:lnTo>
                <a:lnTo>
                  <a:pt x="2346636" y="827359"/>
                </a:lnTo>
                <a:lnTo>
                  <a:pt x="2361342" y="799763"/>
                </a:lnTo>
                <a:close/>
                <a:moveTo>
                  <a:pt x="1412729" y="785355"/>
                </a:moveTo>
                <a:lnTo>
                  <a:pt x="1412488" y="786391"/>
                </a:lnTo>
                <a:lnTo>
                  <a:pt x="1411918" y="788836"/>
                </a:lnTo>
                <a:lnTo>
                  <a:pt x="1420501" y="789913"/>
                </a:lnTo>
                <a:lnTo>
                  <a:pt x="1420614" y="789422"/>
                </a:lnTo>
                <a:lnTo>
                  <a:pt x="1420729" y="788921"/>
                </a:lnTo>
                <a:lnTo>
                  <a:pt x="1421257" y="786627"/>
                </a:lnTo>
                <a:close/>
                <a:moveTo>
                  <a:pt x="1757618" y="785306"/>
                </a:moveTo>
                <a:lnTo>
                  <a:pt x="1757573" y="785461"/>
                </a:lnTo>
                <a:lnTo>
                  <a:pt x="1757479" y="785788"/>
                </a:lnTo>
                <a:lnTo>
                  <a:pt x="1758380" y="786413"/>
                </a:lnTo>
                <a:lnTo>
                  <a:pt x="1758097" y="786002"/>
                </a:lnTo>
                <a:lnTo>
                  <a:pt x="1757975" y="785825"/>
                </a:lnTo>
                <a:close/>
                <a:moveTo>
                  <a:pt x="1814912" y="785083"/>
                </a:moveTo>
                <a:lnTo>
                  <a:pt x="1814246" y="786541"/>
                </a:lnTo>
                <a:lnTo>
                  <a:pt x="1813514" y="788144"/>
                </a:lnTo>
                <a:lnTo>
                  <a:pt x="1816052" y="789439"/>
                </a:lnTo>
                <a:lnTo>
                  <a:pt x="1818052" y="789916"/>
                </a:lnTo>
                <a:lnTo>
                  <a:pt x="1819188" y="786132"/>
                </a:lnTo>
                <a:lnTo>
                  <a:pt x="1817390" y="785691"/>
                </a:lnTo>
                <a:close/>
                <a:moveTo>
                  <a:pt x="1773727" y="784653"/>
                </a:moveTo>
                <a:lnTo>
                  <a:pt x="1773766" y="784686"/>
                </a:lnTo>
                <a:lnTo>
                  <a:pt x="1773899" y="784796"/>
                </a:lnTo>
                <a:lnTo>
                  <a:pt x="1773924" y="784717"/>
                </a:lnTo>
                <a:close/>
                <a:moveTo>
                  <a:pt x="1407283" y="784543"/>
                </a:moveTo>
                <a:lnTo>
                  <a:pt x="1401863" y="785309"/>
                </a:lnTo>
                <a:lnTo>
                  <a:pt x="1395761" y="786171"/>
                </a:lnTo>
                <a:lnTo>
                  <a:pt x="1393369" y="786509"/>
                </a:lnTo>
                <a:lnTo>
                  <a:pt x="1400643" y="787422"/>
                </a:lnTo>
                <a:lnTo>
                  <a:pt x="1406599" y="788169"/>
                </a:lnTo>
                <a:lnTo>
                  <a:pt x="1407236" y="785480"/>
                </a:lnTo>
                <a:lnTo>
                  <a:pt x="1407452" y="784569"/>
                </a:lnTo>
                <a:lnTo>
                  <a:pt x="1407304" y="784547"/>
                </a:lnTo>
                <a:lnTo>
                  <a:pt x="1407285" y="784544"/>
                </a:lnTo>
                <a:close/>
                <a:moveTo>
                  <a:pt x="2255926" y="783581"/>
                </a:moveTo>
                <a:lnTo>
                  <a:pt x="2249892" y="788975"/>
                </a:lnTo>
                <a:lnTo>
                  <a:pt x="2243358" y="794816"/>
                </a:lnTo>
                <a:lnTo>
                  <a:pt x="2238364" y="799281"/>
                </a:lnTo>
                <a:lnTo>
                  <a:pt x="2237608" y="805840"/>
                </a:lnTo>
                <a:lnTo>
                  <a:pt x="2235012" y="828363"/>
                </a:lnTo>
                <a:lnTo>
                  <a:pt x="2237665" y="825790"/>
                </a:lnTo>
                <a:lnTo>
                  <a:pt x="2237818" y="825641"/>
                </a:lnTo>
                <a:lnTo>
                  <a:pt x="2253090" y="810827"/>
                </a:lnTo>
                <a:close/>
                <a:moveTo>
                  <a:pt x="1009915" y="783416"/>
                </a:moveTo>
                <a:lnTo>
                  <a:pt x="1008969" y="785087"/>
                </a:lnTo>
                <a:lnTo>
                  <a:pt x="1008127" y="786576"/>
                </a:lnTo>
                <a:lnTo>
                  <a:pt x="1007950" y="786888"/>
                </a:lnTo>
                <a:lnTo>
                  <a:pt x="1014398" y="787927"/>
                </a:lnTo>
                <a:lnTo>
                  <a:pt x="1013789" y="787249"/>
                </a:lnTo>
                <a:lnTo>
                  <a:pt x="1012591" y="785914"/>
                </a:lnTo>
                <a:close/>
                <a:moveTo>
                  <a:pt x="1060386" y="783138"/>
                </a:moveTo>
                <a:lnTo>
                  <a:pt x="1059987" y="786008"/>
                </a:lnTo>
                <a:lnTo>
                  <a:pt x="1060611" y="788358"/>
                </a:lnTo>
                <a:lnTo>
                  <a:pt x="1061943" y="793378"/>
                </a:lnTo>
                <a:lnTo>
                  <a:pt x="1062094" y="793947"/>
                </a:lnTo>
                <a:lnTo>
                  <a:pt x="1062830" y="783453"/>
                </a:lnTo>
                <a:lnTo>
                  <a:pt x="1062136" y="783364"/>
                </a:lnTo>
                <a:close/>
                <a:moveTo>
                  <a:pt x="1736951" y="782785"/>
                </a:moveTo>
                <a:lnTo>
                  <a:pt x="1735919" y="786550"/>
                </a:lnTo>
                <a:lnTo>
                  <a:pt x="1732068" y="800598"/>
                </a:lnTo>
                <a:lnTo>
                  <a:pt x="1728191" y="814743"/>
                </a:lnTo>
                <a:lnTo>
                  <a:pt x="1728191" y="814749"/>
                </a:lnTo>
                <a:lnTo>
                  <a:pt x="1728274" y="840341"/>
                </a:lnTo>
                <a:lnTo>
                  <a:pt x="1739525" y="810053"/>
                </a:lnTo>
                <a:lnTo>
                  <a:pt x="1743816" y="801221"/>
                </a:lnTo>
                <a:lnTo>
                  <a:pt x="1745571" y="797609"/>
                </a:lnTo>
                <a:close/>
                <a:moveTo>
                  <a:pt x="2088077" y="782729"/>
                </a:moveTo>
                <a:lnTo>
                  <a:pt x="2084206" y="788336"/>
                </a:lnTo>
                <a:lnTo>
                  <a:pt x="2083339" y="789592"/>
                </a:lnTo>
                <a:lnTo>
                  <a:pt x="2071793" y="806316"/>
                </a:lnTo>
                <a:lnTo>
                  <a:pt x="2068956" y="811483"/>
                </a:lnTo>
                <a:lnTo>
                  <a:pt x="2065391" y="817977"/>
                </a:lnTo>
                <a:lnTo>
                  <a:pt x="2057641" y="858463"/>
                </a:lnTo>
                <a:lnTo>
                  <a:pt x="2052482" y="885411"/>
                </a:lnTo>
                <a:lnTo>
                  <a:pt x="2055591" y="879617"/>
                </a:lnTo>
                <a:lnTo>
                  <a:pt x="2065312" y="861500"/>
                </a:lnTo>
                <a:lnTo>
                  <a:pt x="2065488" y="861173"/>
                </a:lnTo>
                <a:lnTo>
                  <a:pt x="2065488" y="861002"/>
                </a:lnTo>
                <a:lnTo>
                  <a:pt x="2066535" y="859221"/>
                </a:lnTo>
                <a:lnTo>
                  <a:pt x="2068003" y="856487"/>
                </a:lnTo>
                <a:lnTo>
                  <a:pt x="2068484" y="855590"/>
                </a:lnTo>
                <a:lnTo>
                  <a:pt x="2063832" y="845283"/>
                </a:lnTo>
                <a:lnTo>
                  <a:pt x="2069761" y="853210"/>
                </a:lnTo>
                <a:lnTo>
                  <a:pt x="2077391" y="838991"/>
                </a:lnTo>
                <a:lnTo>
                  <a:pt x="2086868" y="789094"/>
                </a:lnTo>
                <a:close/>
                <a:moveTo>
                  <a:pt x="1803029" y="782167"/>
                </a:moveTo>
                <a:lnTo>
                  <a:pt x="1802941" y="782465"/>
                </a:lnTo>
                <a:lnTo>
                  <a:pt x="1802868" y="782710"/>
                </a:lnTo>
                <a:lnTo>
                  <a:pt x="1804844" y="783719"/>
                </a:lnTo>
                <a:lnTo>
                  <a:pt x="1809285" y="785985"/>
                </a:lnTo>
                <a:lnTo>
                  <a:pt x="1810223" y="783932"/>
                </a:lnTo>
                <a:lnTo>
                  <a:pt x="1803972" y="782398"/>
                </a:lnTo>
                <a:lnTo>
                  <a:pt x="1803345" y="782244"/>
                </a:lnTo>
                <a:close/>
                <a:moveTo>
                  <a:pt x="1052240" y="782089"/>
                </a:moveTo>
                <a:lnTo>
                  <a:pt x="1052058" y="783449"/>
                </a:lnTo>
                <a:lnTo>
                  <a:pt x="1052036" y="783610"/>
                </a:lnTo>
                <a:lnTo>
                  <a:pt x="1052433" y="784632"/>
                </a:lnTo>
                <a:lnTo>
                  <a:pt x="1054150" y="789058"/>
                </a:lnTo>
                <a:lnTo>
                  <a:pt x="1054207" y="789206"/>
                </a:lnTo>
                <a:lnTo>
                  <a:pt x="1054645" y="784073"/>
                </a:lnTo>
                <a:lnTo>
                  <a:pt x="1054338" y="782664"/>
                </a:lnTo>
                <a:lnTo>
                  <a:pt x="1054281" y="782401"/>
                </a:lnTo>
                <a:lnTo>
                  <a:pt x="1054270" y="782351"/>
                </a:lnTo>
                <a:close/>
                <a:moveTo>
                  <a:pt x="1872238" y="781269"/>
                </a:moveTo>
                <a:lnTo>
                  <a:pt x="1871673" y="782791"/>
                </a:lnTo>
                <a:lnTo>
                  <a:pt x="1871483" y="783300"/>
                </a:lnTo>
                <a:lnTo>
                  <a:pt x="1871457" y="783371"/>
                </a:lnTo>
                <a:lnTo>
                  <a:pt x="1873099" y="783371"/>
                </a:lnTo>
                <a:lnTo>
                  <a:pt x="1874179" y="781356"/>
                </a:lnTo>
                <a:close/>
                <a:moveTo>
                  <a:pt x="1888876" y="781043"/>
                </a:moveTo>
                <a:lnTo>
                  <a:pt x="1885272" y="781855"/>
                </a:lnTo>
                <a:lnTo>
                  <a:pt x="1878019" y="781529"/>
                </a:lnTo>
                <a:lnTo>
                  <a:pt x="1877033" y="783371"/>
                </a:lnTo>
                <a:lnTo>
                  <a:pt x="1882100" y="783371"/>
                </a:lnTo>
                <a:lnTo>
                  <a:pt x="1888942" y="781125"/>
                </a:lnTo>
                <a:lnTo>
                  <a:pt x="1888968" y="781054"/>
                </a:lnTo>
                <a:close/>
                <a:moveTo>
                  <a:pt x="1043116" y="780914"/>
                </a:moveTo>
                <a:lnTo>
                  <a:pt x="1044433" y="783322"/>
                </a:lnTo>
                <a:lnTo>
                  <a:pt x="1046214" y="786579"/>
                </a:lnTo>
                <a:lnTo>
                  <a:pt x="1046343" y="785271"/>
                </a:lnTo>
                <a:lnTo>
                  <a:pt x="1046461" y="784076"/>
                </a:lnTo>
                <a:lnTo>
                  <a:pt x="1046533" y="783347"/>
                </a:lnTo>
                <a:lnTo>
                  <a:pt x="1046517" y="783305"/>
                </a:lnTo>
                <a:lnTo>
                  <a:pt x="1045725" y="781250"/>
                </a:lnTo>
                <a:close/>
                <a:moveTo>
                  <a:pt x="2339249" y="780624"/>
                </a:moveTo>
                <a:lnTo>
                  <a:pt x="2325097" y="800272"/>
                </a:lnTo>
                <a:lnTo>
                  <a:pt x="2325521" y="823648"/>
                </a:lnTo>
                <a:lnTo>
                  <a:pt x="2326781" y="821981"/>
                </a:lnTo>
                <a:cubicBezTo>
                  <a:pt x="2329262" y="819224"/>
                  <a:pt x="2331882" y="816327"/>
                  <a:pt x="2334088" y="813432"/>
                </a:cubicBezTo>
                <a:lnTo>
                  <a:pt x="2338832" y="805875"/>
                </a:lnTo>
                <a:close/>
                <a:moveTo>
                  <a:pt x="1787943" y="780561"/>
                </a:moveTo>
                <a:lnTo>
                  <a:pt x="1786620" y="783319"/>
                </a:lnTo>
                <a:lnTo>
                  <a:pt x="1787202" y="783507"/>
                </a:lnTo>
                <a:lnTo>
                  <a:pt x="1796444" y="786487"/>
                </a:lnTo>
                <a:lnTo>
                  <a:pt x="1796605" y="785945"/>
                </a:lnTo>
                <a:lnTo>
                  <a:pt x="1796852" y="785105"/>
                </a:lnTo>
                <a:lnTo>
                  <a:pt x="1791685" y="782470"/>
                </a:lnTo>
                <a:close/>
                <a:moveTo>
                  <a:pt x="2152142" y="780359"/>
                </a:moveTo>
                <a:lnTo>
                  <a:pt x="2150149" y="781718"/>
                </a:lnTo>
                <a:lnTo>
                  <a:pt x="2130123" y="812816"/>
                </a:lnTo>
                <a:lnTo>
                  <a:pt x="2129860" y="814286"/>
                </a:lnTo>
                <a:lnTo>
                  <a:pt x="2129699" y="815183"/>
                </a:lnTo>
                <a:lnTo>
                  <a:pt x="2138744" y="813264"/>
                </a:lnTo>
                <a:lnTo>
                  <a:pt x="2140084" y="813386"/>
                </a:lnTo>
                <a:lnTo>
                  <a:pt x="2140303" y="813406"/>
                </a:lnTo>
                <a:lnTo>
                  <a:pt x="2141131" y="813240"/>
                </a:lnTo>
                <a:lnTo>
                  <a:pt x="2146755" y="813790"/>
                </a:lnTo>
                <a:lnTo>
                  <a:pt x="2152099" y="780626"/>
                </a:lnTo>
                <a:close/>
                <a:moveTo>
                  <a:pt x="1848205" y="780187"/>
                </a:moveTo>
                <a:lnTo>
                  <a:pt x="1847613" y="782145"/>
                </a:lnTo>
                <a:lnTo>
                  <a:pt x="1847243" y="783371"/>
                </a:lnTo>
                <a:lnTo>
                  <a:pt x="1866692" y="783371"/>
                </a:lnTo>
                <a:lnTo>
                  <a:pt x="1867280" y="781790"/>
                </a:lnTo>
                <a:lnTo>
                  <a:pt x="1867552" y="781058"/>
                </a:lnTo>
                <a:lnTo>
                  <a:pt x="1861463" y="780784"/>
                </a:lnTo>
                <a:lnTo>
                  <a:pt x="1854672" y="780478"/>
                </a:lnTo>
                <a:close/>
                <a:moveTo>
                  <a:pt x="1748428" y="779331"/>
                </a:moveTo>
                <a:lnTo>
                  <a:pt x="1748790" y="779885"/>
                </a:lnTo>
                <a:lnTo>
                  <a:pt x="1748900" y="780053"/>
                </a:lnTo>
                <a:lnTo>
                  <a:pt x="1750833" y="781167"/>
                </a:lnTo>
                <a:lnTo>
                  <a:pt x="1752590" y="782389"/>
                </a:lnTo>
                <a:lnTo>
                  <a:pt x="1752806" y="781706"/>
                </a:lnTo>
                <a:close/>
                <a:moveTo>
                  <a:pt x="649356" y="779033"/>
                </a:moveTo>
                <a:lnTo>
                  <a:pt x="648705" y="779761"/>
                </a:lnTo>
                <a:lnTo>
                  <a:pt x="651309" y="784929"/>
                </a:lnTo>
                <a:lnTo>
                  <a:pt x="655635" y="792604"/>
                </a:lnTo>
                <a:lnTo>
                  <a:pt x="656233" y="791956"/>
                </a:lnTo>
                <a:lnTo>
                  <a:pt x="657000" y="791124"/>
                </a:lnTo>
                <a:lnTo>
                  <a:pt x="651617" y="783869"/>
                </a:lnTo>
                <a:lnTo>
                  <a:pt x="651583" y="783796"/>
                </a:lnTo>
                <a:lnTo>
                  <a:pt x="649680" y="779727"/>
                </a:lnTo>
                <a:close/>
                <a:moveTo>
                  <a:pt x="698382" y="778896"/>
                </a:moveTo>
                <a:lnTo>
                  <a:pt x="696574" y="780924"/>
                </a:lnTo>
                <a:lnTo>
                  <a:pt x="692501" y="785492"/>
                </a:lnTo>
                <a:lnTo>
                  <a:pt x="704999" y="795878"/>
                </a:lnTo>
                <a:lnTo>
                  <a:pt x="709591" y="790744"/>
                </a:lnTo>
                <a:close/>
                <a:moveTo>
                  <a:pt x="1027212" y="778866"/>
                </a:moveTo>
                <a:lnTo>
                  <a:pt x="1034205" y="789124"/>
                </a:lnTo>
                <a:lnTo>
                  <a:pt x="1035731" y="791362"/>
                </a:lnTo>
                <a:lnTo>
                  <a:pt x="1037855" y="791704"/>
                </a:lnTo>
                <a:lnTo>
                  <a:pt x="1038055" y="791737"/>
                </a:lnTo>
                <a:lnTo>
                  <a:pt x="1038077" y="791740"/>
                </a:lnTo>
                <a:lnTo>
                  <a:pt x="1038680" y="786883"/>
                </a:lnTo>
                <a:lnTo>
                  <a:pt x="1036975" y="783612"/>
                </a:lnTo>
                <a:lnTo>
                  <a:pt x="1035027" y="779873"/>
                </a:lnTo>
                <a:close/>
                <a:moveTo>
                  <a:pt x="2194785" y="778668"/>
                </a:moveTo>
                <a:lnTo>
                  <a:pt x="2184120" y="786723"/>
                </a:lnTo>
                <a:lnTo>
                  <a:pt x="2176159" y="792737"/>
                </a:lnTo>
                <a:lnTo>
                  <a:pt x="2172703" y="816330"/>
                </a:lnTo>
                <a:lnTo>
                  <a:pt x="2176900" y="816740"/>
                </a:lnTo>
                <a:lnTo>
                  <a:pt x="2177493" y="817027"/>
                </a:lnTo>
                <a:lnTo>
                  <a:pt x="2178555" y="815223"/>
                </a:lnTo>
                <a:cubicBezTo>
                  <a:pt x="2178802" y="814605"/>
                  <a:pt x="2179244" y="814075"/>
                  <a:pt x="2179795" y="813708"/>
                </a:cubicBezTo>
                <a:lnTo>
                  <a:pt x="2183242" y="810536"/>
                </a:lnTo>
                <a:lnTo>
                  <a:pt x="2191901" y="803433"/>
                </a:lnTo>
                <a:close/>
                <a:moveTo>
                  <a:pt x="1826698" y="778559"/>
                </a:moveTo>
                <a:lnTo>
                  <a:pt x="1825368" y="783009"/>
                </a:lnTo>
                <a:lnTo>
                  <a:pt x="1826148" y="783188"/>
                </a:lnTo>
                <a:lnTo>
                  <a:pt x="1828012" y="783371"/>
                </a:lnTo>
                <a:lnTo>
                  <a:pt x="1841136" y="783371"/>
                </a:lnTo>
                <a:lnTo>
                  <a:pt x="1843020" y="779954"/>
                </a:lnTo>
                <a:lnTo>
                  <a:pt x="1830117" y="779373"/>
                </a:lnTo>
                <a:close/>
                <a:moveTo>
                  <a:pt x="2319138" y="778441"/>
                </a:moveTo>
                <a:lnTo>
                  <a:pt x="2312165" y="787923"/>
                </a:lnTo>
                <a:cubicBezTo>
                  <a:pt x="2309545" y="790543"/>
                  <a:pt x="2306650" y="793025"/>
                  <a:pt x="2303617" y="795645"/>
                </a:cubicBezTo>
                <a:lnTo>
                  <a:pt x="2303449" y="795825"/>
                </a:lnTo>
                <a:lnTo>
                  <a:pt x="2303425" y="817635"/>
                </a:lnTo>
                <a:lnTo>
                  <a:pt x="2312302" y="807088"/>
                </a:lnTo>
                <a:lnTo>
                  <a:pt x="2319394" y="799617"/>
                </a:lnTo>
                <a:close/>
                <a:moveTo>
                  <a:pt x="1782668" y="777871"/>
                </a:moveTo>
                <a:lnTo>
                  <a:pt x="1781542" y="781681"/>
                </a:lnTo>
                <a:lnTo>
                  <a:pt x="1782297" y="781925"/>
                </a:lnTo>
                <a:lnTo>
                  <a:pt x="1783896" y="778497"/>
                </a:lnTo>
                <a:lnTo>
                  <a:pt x="1783408" y="778248"/>
                </a:lnTo>
                <a:lnTo>
                  <a:pt x="1783128" y="778105"/>
                </a:lnTo>
                <a:close/>
                <a:moveTo>
                  <a:pt x="1644400" y="777754"/>
                </a:moveTo>
                <a:lnTo>
                  <a:pt x="1612052" y="861831"/>
                </a:lnTo>
                <a:lnTo>
                  <a:pt x="1610258" y="866853"/>
                </a:lnTo>
                <a:lnTo>
                  <a:pt x="1610008" y="867553"/>
                </a:lnTo>
                <a:lnTo>
                  <a:pt x="1609965" y="867672"/>
                </a:lnTo>
                <a:lnTo>
                  <a:pt x="1608488" y="872466"/>
                </a:lnTo>
                <a:lnTo>
                  <a:pt x="1623539" y="888438"/>
                </a:lnTo>
                <a:lnTo>
                  <a:pt x="1624502" y="889460"/>
                </a:lnTo>
                <a:lnTo>
                  <a:pt x="1636271" y="857025"/>
                </a:lnTo>
                <a:lnTo>
                  <a:pt x="1634987" y="834134"/>
                </a:lnTo>
                <a:lnTo>
                  <a:pt x="1638425" y="813542"/>
                </a:lnTo>
                <a:lnTo>
                  <a:pt x="1640184" y="803011"/>
                </a:lnTo>
                <a:close/>
                <a:moveTo>
                  <a:pt x="1751837" y="777157"/>
                </a:moveTo>
                <a:lnTo>
                  <a:pt x="1752097" y="777272"/>
                </a:lnTo>
                <a:lnTo>
                  <a:pt x="1752093" y="777266"/>
                </a:lnTo>
                <a:lnTo>
                  <a:pt x="1752081" y="777249"/>
                </a:lnTo>
                <a:close/>
                <a:moveTo>
                  <a:pt x="1013491" y="777099"/>
                </a:moveTo>
                <a:lnTo>
                  <a:pt x="1012482" y="778881"/>
                </a:lnTo>
                <a:lnTo>
                  <a:pt x="1015940" y="782129"/>
                </a:lnTo>
                <a:lnTo>
                  <a:pt x="1018117" y="784173"/>
                </a:lnTo>
                <a:lnTo>
                  <a:pt x="1018205" y="784272"/>
                </a:lnTo>
                <a:lnTo>
                  <a:pt x="1019104" y="785283"/>
                </a:lnTo>
                <a:lnTo>
                  <a:pt x="1022632" y="789253"/>
                </a:lnTo>
                <a:lnTo>
                  <a:pt x="1030639" y="790542"/>
                </a:lnTo>
                <a:lnTo>
                  <a:pt x="1028548" y="787486"/>
                </a:lnTo>
                <a:lnTo>
                  <a:pt x="1022208" y="778222"/>
                </a:lnTo>
                <a:lnTo>
                  <a:pt x="1022172" y="778217"/>
                </a:lnTo>
                <a:lnTo>
                  <a:pt x="1021648" y="778150"/>
                </a:lnTo>
                <a:close/>
                <a:moveTo>
                  <a:pt x="1052970" y="776651"/>
                </a:moveTo>
                <a:lnTo>
                  <a:pt x="1052883" y="777294"/>
                </a:lnTo>
                <a:lnTo>
                  <a:pt x="1053036" y="777314"/>
                </a:lnTo>
                <a:lnTo>
                  <a:pt x="1053159" y="777329"/>
                </a:lnTo>
                <a:lnTo>
                  <a:pt x="1053084" y="777061"/>
                </a:lnTo>
                <a:lnTo>
                  <a:pt x="1053017" y="776822"/>
                </a:lnTo>
                <a:close/>
                <a:moveTo>
                  <a:pt x="676718" y="776505"/>
                </a:moveTo>
                <a:lnTo>
                  <a:pt x="670357" y="783405"/>
                </a:lnTo>
                <a:lnTo>
                  <a:pt x="675355" y="790675"/>
                </a:lnTo>
                <a:lnTo>
                  <a:pt x="676702" y="792012"/>
                </a:lnTo>
                <a:lnTo>
                  <a:pt x="678365" y="793663"/>
                </a:lnTo>
                <a:lnTo>
                  <a:pt x="685337" y="785816"/>
                </a:lnTo>
                <a:lnTo>
                  <a:pt x="680356" y="781804"/>
                </a:lnTo>
                <a:close/>
                <a:moveTo>
                  <a:pt x="1819510" y="776498"/>
                </a:moveTo>
                <a:lnTo>
                  <a:pt x="1819504" y="776509"/>
                </a:lnTo>
                <a:lnTo>
                  <a:pt x="1817120" y="780778"/>
                </a:lnTo>
                <a:lnTo>
                  <a:pt x="1818535" y="781441"/>
                </a:lnTo>
                <a:lnTo>
                  <a:pt x="1820463" y="781884"/>
                </a:lnTo>
                <a:lnTo>
                  <a:pt x="1821810" y="777396"/>
                </a:lnTo>
                <a:lnTo>
                  <a:pt x="1821430" y="777305"/>
                </a:lnTo>
                <a:close/>
                <a:moveTo>
                  <a:pt x="1881109" y="775759"/>
                </a:moveTo>
                <a:lnTo>
                  <a:pt x="1881103" y="775770"/>
                </a:lnTo>
                <a:lnTo>
                  <a:pt x="1885748" y="776320"/>
                </a:lnTo>
                <a:lnTo>
                  <a:pt x="1886494" y="776151"/>
                </a:lnTo>
                <a:lnTo>
                  <a:pt x="1886630" y="776120"/>
                </a:lnTo>
                <a:lnTo>
                  <a:pt x="1887036" y="776028"/>
                </a:lnTo>
                <a:lnTo>
                  <a:pt x="1885961" y="776203"/>
                </a:lnTo>
                <a:close/>
                <a:moveTo>
                  <a:pt x="1874508" y="775156"/>
                </a:moveTo>
                <a:lnTo>
                  <a:pt x="1874455" y="775299"/>
                </a:lnTo>
                <a:lnTo>
                  <a:pt x="1877353" y="775437"/>
                </a:lnTo>
                <a:lnTo>
                  <a:pt x="1877364" y="775417"/>
                </a:lnTo>
                <a:close/>
                <a:moveTo>
                  <a:pt x="2063091" y="774705"/>
                </a:moveTo>
                <a:lnTo>
                  <a:pt x="2054785" y="786067"/>
                </a:lnTo>
                <a:lnTo>
                  <a:pt x="2054516" y="786434"/>
                </a:lnTo>
                <a:lnTo>
                  <a:pt x="2048609" y="796708"/>
                </a:lnTo>
                <a:lnTo>
                  <a:pt x="2046424" y="808167"/>
                </a:lnTo>
                <a:lnTo>
                  <a:pt x="2036206" y="861757"/>
                </a:lnTo>
                <a:lnTo>
                  <a:pt x="2061533" y="815918"/>
                </a:lnTo>
                <a:lnTo>
                  <a:pt x="2069291" y="775428"/>
                </a:lnTo>
                <a:close/>
                <a:moveTo>
                  <a:pt x="1744844" y="773856"/>
                </a:moveTo>
                <a:lnTo>
                  <a:pt x="1744890" y="773996"/>
                </a:lnTo>
                <a:lnTo>
                  <a:pt x="1744926" y="774106"/>
                </a:lnTo>
                <a:lnTo>
                  <a:pt x="1744930" y="774117"/>
                </a:lnTo>
                <a:lnTo>
                  <a:pt x="1745050" y="774170"/>
                </a:lnTo>
                <a:close/>
                <a:moveTo>
                  <a:pt x="2298746" y="773753"/>
                </a:moveTo>
                <a:lnTo>
                  <a:pt x="2298653" y="773860"/>
                </a:lnTo>
                <a:cubicBezTo>
                  <a:pt x="2295895" y="776341"/>
                  <a:pt x="2293000" y="778409"/>
                  <a:pt x="2289966" y="780753"/>
                </a:cubicBezTo>
                <a:lnTo>
                  <a:pt x="2282953" y="787623"/>
                </a:lnTo>
                <a:lnTo>
                  <a:pt x="2282539" y="810594"/>
                </a:lnTo>
                <a:lnTo>
                  <a:pt x="2286743" y="806066"/>
                </a:lnTo>
                <a:lnTo>
                  <a:pt x="2292712" y="799636"/>
                </a:lnTo>
                <a:lnTo>
                  <a:pt x="2298568" y="793328"/>
                </a:lnTo>
                <a:lnTo>
                  <a:pt x="2298643" y="785109"/>
                </a:lnTo>
                <a:close/>
                <a:moveTo>
                  <a:pt x="1768667" y="773711"/>
                </a:moveTo>
                <a:lnTo>
                  <a:pt x="1771793" y="775805"/>
                </a:lnTo>
                <a:lnTo>
                  <a:pt x="1773866" y="777193"/>
                </a:lnTo>
                <a:lnTo>
                  <a:pt x="1775900" y="778556"/>
                </a:lnTo>
                <a:lnTo>
                  <a:pt x="1776805" y="775732"/>
                </a:lnTo>
                <a:lnTo>
                  <a:pt x="1769173" y="773859"/>
                </a:lnTo>
                <a:close/>
                <a:moveTo>
                  <a:pt x="2053028" y="773532"/>
                </a:moveTo>
                <a:lnTo>
                  <a:pt x="2052290" y="777403"/>
                </a:lnTo>
                <a:lnTo>
                  <a:pt x="2051098" y="783656"/>
                </a:lnTo>
                <a:lnTo>
                  <a:pt x="2055834" y="777179"/>
                </a:lnTo>
                <a:lnTo>
                  <a:pt x="2058071" y="774120"/>
                </a:lnTo>
                <a:close/>
                <a:moveTo>
                  <a:pt x="1791473" y="773201"/>
                </a:moveTo>
                <a:lnTo>
                  <a:pt x="1790531" y="775165"/>
                </a:lnTo>
                <a:lnTo>
                  <a:pt x="1799159" y="777293"/>
                </a:lnTo>
                <a:lnTo>
                  <a:pt x="1799265" y="776935"/>
                </a:lnTo>
                <a:lnTo>
                  <a:pt x="1799279" y="776889"/>
                </a:lnTo>
                <a:lnTo>
                  <a:pt x="1799290" y="776851"/>
                </a:lnTo>
                <a:lnTo>
                  <a:pt x="1792424" y="773645"/>
                </a:lnTo>
                <a:lnTo>
                  <a:pt x="1791869" y="773386"/>
                </a:lnTo>
                <a:close/>
                <a:moveTo>
                  <a:pt x="1852110" y="773110"/>
                </a:moveTo>
                <a:lnTo>
                  <a:pt x="1851504" y="774206"/>
                </a:lnTo>
                <a:lnTo>
                  <a:pt x="1855046" y="774375"/>
                </a:lnTo>
                <a:lnTo>
                  <a:pt x="1869778" y="775077"/>
                </a:lnTo>
                <a:lnTo>
                  <a:pt x="1869905" y="774736"/>
                </a:lnTo>
                <a:lnTo>
                  <a:pt x="1868371" y="774596"/>
                </a:lnTo>
                <a:lnTo>
                  <a:pt x="1864204" y="774215"/>
                </a:lnTo>
                <a:close/>
                <a:moveTo>
                  <a:pt x="1805734" y="773001"/>
                </a:moveTo>
                <a:lnTo>
                  <a:pt x="1805124" y="775068"/>
                </a:lnTo>
                <a:lnTo>
                  <a:pt x="1805102" y="775143"/>
                </a:lnTo>
                <a:lnTo>
                  <a:pt x="1812810" y="778757"/>
                </a:lnTo>
                <a:lnTo>
                  <a:pt x="1815070" y="774713"/>
                </a:lnTo>
                <a:lnTo>
                  <a:pt x="1807892" y="773397"/>
                </a:lnTo>
                <a:close/>
                <a:moveTo>
                  <a:pt x="2236561" y="772886"/>
                </a:moveTo>
                <a:lnTo>
                  <a:pt x="2228029" y="779943"/>
                </a:lnTo>
                <a:lnTo>
                  <a:pt x="2219972" y="786608"/>
                </a:lnTo>
                <a:lnTo>
                  <a:pt x="2217961" y="811438"/>
                </a:lnTo>
                <a:lnTo>
                  <a:pt x="2217925" y="811691"/>
                </a:lnTo>
                <a:lnTo>
                  <a:pt x="2223061" y="807114"/>
                </a:lnTo>
                <a:lnTo>
                  <a:pt x="2228009" y="802705"/>
                </a:lnTo>
                <a:lnTo>
                  <a:pt x="2233737" y="797601"/>
                </a:lnTo>
                <a:close/>
                <a:moveTo>
                  <a:pt x="2090074" y="772214"/>
                </a:moveTo>
                <a:lnTo>
                  <a:pt x="2076981" y="774860"/>
                </a:lnTo>
                <a:lnTo>
                  <a:pt x="2074782" y="775304"/>
                </a:lnTo>
                <a:lnTo>
                  <a:pt x="2073511" y="775561"/>
                </a:lnTo>
                <a:lnTo>
                  <a:pt x="2068012" y="804287"/>
                </a:lnTo>
                <a:lnTo>
                  <a:pt x="2074279" y="795299"/>
                </a:lnTo>
                <a:lnTo>
                  <a:pt x="2086842" y="777281"/>
                </a:lnTo>
                <a:lnTo>
                  <a:pt x="2089961" y="772808"/>
                </a:lnTo>
                <a:close/>
                <a:moveTo>
                  <a:pt x="2004448" y="771623"/>
                </a:moveTo>
                <a:lnTo>
                  <a:pt x="1977726" y="815690"/>
                </a:lnTo>
                <a:lnTo>
                  <a:pt x="1966780" y="859634"/>
                </a:lnTo>
                <a:lnTo>
                  <a:pt x="1966779" y="859636"/>
                </a:lnTo>
                <a:lnTo>
                  <a:pt x="1966778" y="859641"/>
                </a:lnTo>
                <a:lnTo>
                  <a:pt x="1965099" y="880545"/>
                </a:lnTo>
                <a:lnTo>
                  <a:pt x="1969684" y="882762"/>
                </a:lnTo>
                <a:lnTo>
                  <a:pt x="1985028" y="848927"/>
                </a:lnTo>
                <a:lnTo>
                  <a:pt x="1986340" y="846033"/>
                </a:lnTo>
                <a:lnTo>
                  <a:pt x="1993852" y="815168"/>
                </a:lnTo>
                <a:close/>
                <a:moveTo>
                  <a:pt x="1016671" y="771480"/>
                </a:moveTo>
                <a:lnTo>
                  <a:pt x="1016064" y="772553"/>
                </a:lnTo>
                <a:lnTo>
                  <a:pt x="1017924" y="772792"/>
                </a:lnTo>
                <a:lnTo>
                  <a:pt x="1017687" y="772545"/>
                </a:lnTo>
                <a:close/>
                <a:moveTo>
                  <a:pt x="1797194" y="771435"/>
                </a:moveTo>
                <a:lnTo>
                  <a:pt x="1798890" y="772231"/>
                </a:lnTo>
                <a:lnTo>
                  <a:pt x="1800440" y="772957"/>
                </a:lnTo>
                <a:lnTo>
                  <a:pt x="1800587" y="772458"/>
                </a:lnTo>
                <a:lnTo>
                  <a:pt x="1800699" y="772078"/>
                </a:lnTo>
                <a:lnTo>
                  <a:pt x="1799567" y="771870"/>
                </a:lnTo>
                <a:close/>
                <a:moveTo>
                  <a:pt x="1883687" y="770944"/>
                </a:moveTo>
                <a:lnTo>
                  <a:pt x="1883659" y="770996"/>
                </a:lnTo>
                <a:lnTo>
                  <a:pt x="1886236" y="771239"/>
                </a:lnTo>
                <a:lnTo>
                  <a:pt x="1886250" y="771237"/>
                </a:lnTo>
                <a:close/>
                <a:moveTo>
                  <a:pt x="609894" y="770685"/>
                </a:moveTo>
                <a:lnTo>
                  <a:pt x="587629" y="795507"/>
                </a:lnTo>
                <a:cubicBezTo>
                  <a:pt x="569703" y="815225"/>
                  <a:pt x="553433" y="832737"/>
                  <a:pt x="538127" y="849146"/>
                </a:cubicBezTo>
                <a:cubicBezTo>
                  <a:pt x="415960" y="980136"/>
                  <a:pt x="293517" y="1105750"/>
                  <a:pt x="253531" y="1141187"/>
                </a:cubicBezTo>
                <a:cubicBezTo>
                  <a:pt x="234450" y="1158470"/>
                  <a:pt x="212722" y="1172265"/>
                  <a:pt x="189340" y="1182148"/>
                </a:cubicBezTo>
                <a:lnTo>
                  <a:pt x="157695" y="1189622"/>
                </a:lnTo>
                <a:lnTo>
                  <a:pt x="158529" y="1191238"/>
                </a:lnTo>
                <a:lnTo>
                  <a:pt x="161267" y="1194782"/>
                </a:lnTo>
                <a:lnTo>
                  <a:pt x="190746" y="1186740"/>
                </a:lnTo>
                <a:lnTo>
                  <a:pt x="195428" y="1184709"/>
                </a:lnTo>
                <a:lnTo>
                  <a:pt x="210011" y="1178384"/>
                </a:lnTo>
                <a:lnTo>
                  <a:pt x="220707" y="1172799"/>
                </a:lnTo>
                <a:lnTo>
                  <a:pt x="258357" y="1146977"/>
                </a:lnTo>
                <a:cubicBezTo>
                  <a:pt x="294068" y="1117470"/>
                  <a:pt x="410996" y="1002197"/>
                  <a:pt x="545020" y="860313"/>
                </a:cubicBezTo>
                <a:cubicBezTo>
                  <a:pt x="560603" y="843767"/>
                  <a:pt x="576735" y="826530"/>
                  <a:pt x="594384" y="807365"/>
                </a:cubicBezTo>
                <a:lnTo>
                  <a:pt x="610204" y="789595"/>
                </a:lnTo>
                <a:lnTo>
                  <a:pt x="610107" y="783672"/>
                </a:lnTo>
                <a:lnTo>
                  <a:pt x="610029" y="778935"/>
                </a:lnTo>
                <a:close/>
                <a:moveTo>
                  <a:pt x="1829072" y="770619"/>
                </a:moveTo>
                <a:lnTo>
                  <a:pt x="1829010" y="770827"/>
                </a:lnTo>
                <a:lnTo>
                  <a:pt x="1828791" y="771560"/>
                </a:lnTo>
                <a:lnTo>
                  <a:pt x="1828587" y="772242"/>
                </a:lnTo>
                <a:lnTo>
                  <a:pt x="1844182" y="773858"/>
                </a:lnTo>
                <a:lnTo>
                  <a:pt x="1845562" y="773923"/>
                </a:lnTo>
                <a:lnTo>
                  <a:pt x="1845583" y="773853"/>
                </a:lnTo>
                <a:lnTo>
                  <a:pt x="1845982" y="772550"/>
                </a:lnTo>
                <a:lnTo>
                  <a:pt x="1831633" y="771239"/>
                </a:lnTo>
                <a:close/>
                <a:moveTo>
                  <a:pt x="657029" y="770455"/>
                </a:moveTo>
                <a:lnTo>
                  <a:pt x="653484" y="774418"/>
                </a:lnTo>
                <a:lnTo>
                  <a:pt x="654769" y="777191"/>
                </a:lnTo>
                <a:lnTo>
                  <a:pt x="656138" y="780146"/>
                </a:lnTo>
                <a:lnTo>
                  <a:pt x="656599" y="781141"/>
                </a:lnTo>
                <a:lnTo>
                  <a:pt x="657073" y="781779"/>
                </a:lnTo>
                <a:lnTo>
                  <a:pt x="657966" y="782979"/>
                </a:lnTo>
                <a:lnTo>
                  <a:pt x="660888" y="786907"/>
                </a:lnTo>
                <a:lnTo>
                  <a:pt x="661862" y="785850"/>
                </a:lnTo>
                <a:lnTo>
                  <a:pt x="664322" y="783182"/>
                </a:lnTo>
                <a:lnTo>
                  <a:pt x="662931" y="781787"/>
                </a:lnTo>
                <a:lnTo>
                  <a:pt x="657167" y="770719"/>
                </a:lnTo>
                <a:close/>
                <a:moveTo>
                  <a:pt x="1784948" y="770155"/>
                </a:moveTo>
                <a:lnTo>
                  <a:pt x="1784072" y="773117"/>
                </a:lnTo>
                <a:lnTo>
                  <a:pt x="1784498" y="773334"/>
                </a:lnTo>
                <a:lnTo>
                  <a:pt x="1785797" y="773997"/>
                </a:lnTo>
                <a:lnTo>
                  <a:pt x="1785833" y="774006"/>
                </a:lnTo>
                <a:lnTo>
                  <a:pt x="1785851" y="774010"/>
                </a:lnTo>
                <a:lnTo>
                  <a:pt x="1785975" y="774041"/>
                </a:lnTo>
                <a:lnTo>
                  <a:pt x="1785978" y="774035"/>
                </a:lnTo>
                <a:lnTo>
                  <a:pt x="1786001" y="773985"/>
                </a:lnTo>
                <a:lnTo>
                  <a:pt x="1787279" y="771244"/>
                </a:lnTo>
                <a:lnTo>
                  <a:pt x="1786628" y="770939"/>
                </a:lnTo>
                <a:lnTo>
                  <a:pt x="1785245" y="770294"/>
                </a:lnTo>
                <a:close/>
                <a:moveTo>
                  <a:pt x="1876383" y="770111"/>
                </a:moveTo>
                <a:lnTo>
                  <a:pt x="1876311" y="770304"/>
                </a:lnTo>
                <a:lnTo>
                  <a:pt x="1879923" y="770644"/>
                </a:lnTo>
                <a:lnTo>
                  <a:pt x="1879987" y="770525"/>
                </a:lnTo>
                <a:lnTo>
                  <a:pt x="1879988" y="770522"/>
                </a:lnTo>
                <a:close/>
                <a:moveTo>
                  <a:pt x="1097498" y="770103"/>
                </a:moveTo>
                <a:lnTo>
                  <a:pt x="1097506" y="770927"/>
                </a:lnTo>
                <a:lnTo>
                  <a:pt x="1095931" y="782838"/>
                </a:lnTo>
                <a:lnTo>
                  <a:pt x="1275699" y="805987"/>
                </a:lnTo>
                <a:lnTo>
                  <a:pt x="1295383" y="808522"/>
                </a:lnTo>
                <a:lnTo>
                  <a:pt x="1304720" y="801832"/>
                </a:lnTo>
                <a:lnTo>
                  <a:pt x="1331868" y="792420"/>
                </a:lnTo>
                <a:lnTo>
                  <a:pt x="1194982" y="779385"/>
                </a:lnTo>
                <a:lnTo>
                  <a:pt x="1177362" y="777707"/>
                </a:lnTo>
                <a:close/>
                <a:moveTo>
                  <a:pt x="2035245" y="769704"/>
                </a:moveTo>
                <a:lnTo>
                  <a:pt x="2033579" y="772509"/>
                </a:lnTo>
                <a:lnTo>
                  <a:pt x="2033023" y="773448"/>
                </a:lnTo>
                <a:lnTo>
                  <a:pt x="2032328" y="774619"/>
                </a:lnTo>
                <a:lnTo>
                  <a:pt x="2020754" y="836075"/>
                </a:lnTo>
                <a:lnTo>
                  <a:pt x="2023949" y="830520"/>
                </a:lnTo>
                <a:lnTo>
                  <a:pt x="2036903" y="807997"/>
                </a:lnTo>
                <a:lnTo>
                  <a:pt x="2043951" y="795744"/>
                </a:lnTo>
                <a:lnTo>
                  <a:pt x="2046091" y="784449"/>
                </a:lnTo>
                <a:lnTo>
                  <a:pt x="2048265" y="772976"/>
                </a:lnTo>
                <a:lnTo>
                  <a:pt x="2041635" y="772203"/>
                </a:lnTo>
                <a:close/>
                <a:moveTo>
                  <a:pt x="1823540" y="769280"/>
                </a:moveTo>
                <a:lnTo>
                  <a:pt x="1822253" y="771585"/>
                </a:lnTo>
                <a:lnTo>
                  <a:pt x="1823515" y="771716"/>
                </a:lnTo>
                <a:lnTo>
                  <a:pt x="1823644" y="771285"/>
                </a:lnTo>
                <a:lnTo>
                  <a:pt x="1823926" y="770345"/>
                </a:lnTo>
                <a:lnTo>
                  <a:pt x="1824198" y="769440"/>
                </a:lnTo>
                <a:lnTo>
                  <a:pt x="1824101" y="769416"/>
                </a:lnTo>
                <a:close/>
                <a:moveTo>
                  <a:pt x="1088758" y="769270"/>
                </a:moveTo>
                <a:lnTo>
                  <a:pt x="1088844" y="769722"/>
                </a:lnTo>
                <a:lnTo>
                  <a:pt x="1087447" y="781745"/>
                </a:lnTo>
                <a:lnTo>
                  <a:pt x="1088535" y="781885"/>
                </a:lnTo>
                <a:lnTo>
                  <a:pt x="1090256" y="782107"/>
                </a:lnTo>
                <a:lnTo>
                  <a:pt x="1091638" y="769545"/>
                </a:lnTo>
                <a:lnTo>
                  <a:pt x="1089787" y="769368"/>
                </a:lnTo>
                <a:close/>
                <a:moveTo>
                  <a:pt x="875016" y="768862"/>
                </a:moveTo>
                <a:lnTo>
                  <a:pt x="872310" y="772122"/>
                </a:lnTo>
                <a:lnTo>
                  <a:pt x="872340" y="772124"/>
                </a:lnTo>
                <a:lnTo>
                  <a:pt x="875050" y="768864"/>
                </a:lnTo>
                <a:lnTo>
                  <a:pt x="875033" y="768863"/>
                </a:lnTo>
                <a:lnTo>
                  <a:pt x="875022" y="768863"/>
                </a:lnTo>
                <a:close/>
                <a:moveTo>
                  <a:pt x="1734034" y="768817"/>
                </a:moveTo>
                <a:lnTo>
                  <a:pt x="1703747" y="840024"/>
                </a:lnTo>
                <a:lnTo>
                  <a:pt x="1703476" y="856009"/>
                </a:lnTo>
                <a:lnTo>
                  <a:pt x="1705437" y="877507"/>
                </a:lnTo>
                <a:lnTo>
                  <a:pt x="1708559" y="893413"/>
                </a:lnTo>
                <a:lnTo>
                  <a:pt x="1712210" y="883585"/>
                </a:lnTo>
                <a:lnTo>
                  <a:pt x="1719499" y="863963"/>
                </a:lnTo>
                <a:lnTo>
                  <a:pt x="1721859" y="813124"/>
                </a:lnTo>
                <a:lnTo>
                  <a:pt x="1721859" y="813123"/>
                </a:lnTo>
                <a:lnTo>
                  <a:pt x="1723382" y="807582"/>
                </a:lnTo>
                <a:lnTo>
                  <a:pt x="1726705" y="795490"/>
                </a:lnTo>
                <a:close/>
                <a:moveTo>
                  <a:pt x="1744354" y="768757"/>
                </a:moveTo>
                <a:cubicBezTo>
                  <a:pt x="1743802" y="769308"/>
                  <a:pt x="1743526" y="769585"/>
                  <a:pt x="1743388" y="769860"/>
                </a:cubicBezTo>
                <a:lnTo>
                  <a:pt x="1743802" y="769860"/>
                </a:lnTo>
                <a:lnTo>
                  <a:pt x="1743802" y="770016"/>
                </a:lnTo>
                <a:lnTo>
                  <a:pt x="1745961" y="770653"/>
                </a:lnTo>
                <a:lnTo>
                  <a:pt x="1747952" y="771241"/>
                </a:lnTo>
                <a:lnTo>
                  <a:pt x="1746323" y="768871"/>
                </a:lnTo>
                <a:close/>
                <a:moveTo>
                  <a:pt x="1764935" y="768179"/>
                </a:moveTo>
                <a:lnTo>
                  <a:pt x="1764751" y="768558"/>
                </a:lnTo>
                <a:lnTo>
                  <a:pt x="1765314" y="768726"/>
                </a:lnTo>
                <a:lnTo>
                  <a:pt x="1765351" y="768737"/>
                </a:lnTo>
                <a:lnTo>
                  <a:pt x="1765682" y="768835"/>
                </a:lnTo>
                <a:close/>
                <a:moveTo>
                  <a:pt x="1855005" y="767876"/>
                </a:moveTo>
                <a:lnTo>
                  <a:pt x="1854784" y="768275"/>
                </a:lnTo>
                <a:lnTo>
                  <a:pt x="1871715" y="769871"/>
                </a:lnTo>
                <a:lnTo>
                  <a:pt x="1871762" y="769745"/>
                </a:lnTo>
                <a:lnTo>
                  <a:pt x="1871819" y="769590"/>
                </a:lnTo>
                <a:lnTo>
                  <a:pt x="1866934" y="769033"/>
                </a:lnTo>
                <a:close/>
                <a:moveTo>
                  <a:pt x="2111805" y="767823"/>
                </a:moveTo>
                <a:lnTo>
                  <a:pt x="2096189" y="770979"/>
                </a:lnTo>
                <a:lnTo>
                  <a:pt x="2094219" y="773832"/>
                </a:lnTo>
                <a:lnTo>
                  <a:pt x="2084267" y="826177"/>
                </a:lnTo>
                <a:lnTo>
                  <a:pt x="2085149" y="824533"/>
                </a:lnTo>
                <a:lnTo>
                  <a:pt x="2085797" y="823326"/>
                </a:lnTo>
                <a:lnTo>
                  <a:pt x="2086244" y="822493"/>
                </a:lnTo>
                <a:lnTo>
                  <a:pt x="2107665" y="790507"/>
                </a:lnTo>
                <a:close/>
                <a:moveTo>
                  <a:pt x="1069915" y="767476"/>
                </a:moveTo>
                <a:lnTo>
                  <a:pt x="1069933" y="767552"/>
                </a:lnTo>
                <a:lnTo>
                  <a:pt x="1070021" y="767930"/>
                </a:lnTo>
                <a:lnTo>
                  <a:pt x="1070064" y="767490"/>
                </a:lnTo>
                <a:close/>
                <a:moveTo>
                  <a:pt x="1771673" y="766788"/>
                </a:moveTo>
                <a:lnTo>
                  <a:pt x="1778548" y="770297"/>
                </a:lnTo>
                <a:lnTo>
                  <a:pt x="1778939" y="769078"/>
                </a:lnTo>
                <a:lnTo>
                  <a:pt x="1779141" y="768448"/>
                </a:lnTo>
                <a:lnTo>
                  <a:pt x="1779239" y="768143"/>
                </a:lnTo>
                <a:lnTo>
                  <a:pt x="1778825" y="768067"/>
                </a:lnTo>
                <a:close/>
                <a:moveTo>
                  <a:pt x="1062655" y="766785"/>
                </a:moveTo>
                <a:lnTo>
                  <a:pt x="1061051" y="778346"/>
                </a:lnTo>
                <a:lnTo>
                  <a:pt x="1061249" y="778371"/>
                </a:lnTo>
                <a:lnTo>
                  <a:pt x="1061360" y="778386"/>
                </a:lnTo>
                <a:lnTo>
                  <a:pt x="1063169" y="778619"/>
                </a:lnTo>
                <a:lnTo>
                  <a:pt x="1063682" y="771301"/>
                </a:lnTo>
                <a:lnTo>
                  <a:pt x="1063631" y="770994"/>
                </a:lnTo>
                <a:lnTo>
                  <a:pt x="1062940" y="766812"/>
                </a:lnTo>
                <a:lnTo>
                  <a:pt x="1062746" y="766793"/>
                </a:lnTo>
                <a:close/>
                <a:moveTo>
                  <a:pt x="685770" y="766684"/>
                </a:moveTo>
                <a:lnTo>
                  <a:pt x="685700" y="766760"/>
                </a:lnTo>
                <a:lnTo>
                  <a:pt x="679287" y="773718"/>
                </a:lnTo>
                <a:lnTo>
                  <a:pt x="680408" y="775444"/>
                </a:lnTo>
                <a:lnTo>
                  <a:pt x="682513" y="777193"/>
                </a:lnTo>
                <a:lnTo>
                  <a:pt x="688545" y="782206"/>
                </a:lnTo>
                <a:lnTo>
                  <a:pt x="694971" y="774973"/>
                </a:lnTo>
                <a:lnTo>
                  <a:pt x="694878" y="774730"/>
                </a:lnTo>
                <a:lnTo>
                  <a:pt x="694531" y="773832"/>
                </a:lnTo>
                <a:lnTo>
                  <a:pt x="686716" y="767911"/>
                </a:lnTo>
                <a:lnTo>
                  <a:pt x="686363" y="767453"/>
                </a:lnTo>
                <a:lnTo>
                  <a:pt x="686317" y="767393"/>
                </a:lnTo>
                <a:close/>
                <a:moveTo>
                  <a:pt x="1794861" y="766138"/>
                </a:moveTo>
                <a:lnTo>
                  <a:pt x="1794664" y="766550"/>
                </a:lnTo>
                <a:lnTo>
                  <a:pt x="1794610" y="766662"/>
                </a:lnTo>
                <a:lnTo>
                  <a:pt x="1794752" y="766688"/>
                </a:lnTo>
                <a:lnTo>
                  <a:pt x="1797230" y="767134"/>
                </a:lnTo>
                <a:lnTo>
                  <a:pt x="1795535" y="766421"/>
                </a:lnTo>
                <a:lnTo>
                  <a:pt x="1795184" y="766274"/>
                </a:lnTo>
                <a:close/>
                <a:moveTo>
                  <a:pt x="1054684" y="766026"/>
                </a:moveTo>
                <a:lnTo>
                  <a:pt x="1055408" y="768753"/>
                </a:lnTo>
                <a:lnTo>
                  <a:pt x="1055819" y="770303"/>
                </a:lnTo>
                <a:lnTo>
                  <a:pt x="1056172" y="766167"/>
                </a:lnTo>
                <a:lnTo>
                  <a:pt x="1056124" y="766163"/>
                </a:lnTo>
                <a:lnTo>
                  <a:pt x="1055870" y="766139"/>
                </a:lnTo>
                <a:close/>
                <a:moveTo>
                  <a:pt x="1830666" y="765288"/>
                </a:moveTo>
                <a:lnTo>
                  <a:pt x="1830599" y="765513"/>
                </a:lnTo>
                <a:lnTo>
                  <a:pt x="1830582" y="765567"/>
                </a:lnTo>
                <a:lnTo>
                  <a:pt x="1830579" y="765578"/>
                </a:lnTo>
                <a:lnTo>
                  <a:pt x="1833565" y="766275"/>
                </a:lnTo>
                <a:lnTo>
                  <a:pt x="1847499" y="767589"/>
                </a:lnTo>
                <a:lnTo>
                  <a:pt x="1847571" y="767352"/>
                </a:lnTo>
                <a:lnTo>
                  <a:pt x="1847624" y="767181"/>
                </a:lnTo>
                <a:lnTo>
                  <a:pt x="1847630" y="767161"/>
                </a:lnTo>
                <a:lnTo>
                  <a:pt x="1844181" y="766826"/>
                </a:lnTo>
                <a:close/>
                <a:moveTo>
                  <a:pt x="1044852" y="765089"/>
                </a:moveTo>
                <a:lnTo>
                  <a:pt x="1047256" y="771288"/>
                </a:lnTo>
                <a:lnTo>
                  <a:pt x="1047628" y="772245"/>
                </a:lnTo>
                <a:lnTo>
                  <a:pt x="1047890" y="769584"/>
                </a:lnTo>
                <a:lnTo>
                  <a:pt x="1048642" y="765450"/>
                </a:lnTo>
                <a:close/>
                <a:moveTo>
                  <a:pt x="2278571" y="764614"/>
                </a:moveTo>
                <a:lnTo>
                  <a:pt x="2277004" y="765724"/>
                </a:lnTo>
                <a:lnTo>
                  <a:pt x="2275901" y="765724"/>
                </a:lnTo>
                <a:lnTo>
                  <a:pt x="2260335" y="779640"/>
                </a:lnTo>
                <a:lnTo>
                  <a:pt x="2257539" y="806512"/>
                </a:lnTo>
                <a:lnTo>
                  <a:pt x="2262343" y="801852"/>
                </a:lnTo>
                <a:lnTo>
                  <a:pt x="2276652" y="787972"/>
                </a:lnTo>
                <a:lnTo>
                  <a:pt x="2278659" y="765309"/>
                </a:lnTo>
                <a:close/>
                <a:moveTo>
                  <a:pt x="2175479" y="764439"/>
                </a:moveTo>
                <a:lnTo>
                  <a:pt x="2173933" y="765494"/>
                </a:lnTo>
                <a:lnTo>
                  <a:pt x="2160741" y="774493"/>
                </a:lnTo>
                <a:lnTo>
                  <a:pt x="2157386" y="776781"/>
                </a:lnTo>
                <a:lnTo>
                  <a:pt x="2156058" y="785038"/>
                </a:lnTo>
                <a:lnTo>
                  <a:pt x="2154062" y="797452"/>
                </a:lnTo>
                <a:lnTo>
                  <a:pt x="2151400" y="814000"/>
                </a:lnTo>
                <a:lnTo>
                  <a:pt x="2161595" y="797437"/>
                </a:lnTo>
                <a:cubicBezTo>
                  <a:pt x="2161939" y="796842"/>
                  <a:pt x="2162408" y="796325"/>
                  <a:pt x="2162973" y="795921"/>
                </a:cubicBezTo>
                <a:lnTo>
                  <a:pt x="2171855" y="789230"/>
                </a:lnTo>
                <a:lnTo>
                  <a:pt x="2172322" y="786033"/>
                </a:lnTo>
                <a:close/>
                <a:moveTo>
                  <a:pt x="2351078" y="764202"/>
                </a:moveTo>
                <a:lnTo>
                  <a:pt x="2348316" y="768035"/>
                </a:lnTo>
                <a:lnTo>
                  <a:pt x="2344599" y="773196"/>
                </a:lnTo>
                <a:lnTo>
                  <a:pt x="2343944" y="774106"/>
                </a:lnTo>
                <a:lnTo>
                  <a:pt x="2344017" y="774410"/>
                </a:lnTo>
                <a:lnTo>
                  <a:pt x="2344791" y="796384"/>
                </a:lnTo>
                <a:lnTo>
                  <a:pt x="2346081" y="794328"/>
                </a:lnTo>
                <a:lnTo>
                  <a:pt x="2348246" y="790880"/>
                </a:lnTo>
                <a:lnTo>
                  <a:pt x="2355461" y="779387"/>
                </a:lnTo>
                <a:close/>
                <a:moveTo>
                  <a:pt x="2054832" y="764073"/>
                </a:moveTo>
                <a:lnTo>
                  <a:pt x="2054820" y="764135"/>
                </a:lnTo>
                <a:lnTo>
                  <a:pt x="2055872" y="764117"/>
                </a:lnTo>
                <a:lnTo>
                  <a:pt x="2056158" y="764112"/>
                </a:lnTo>
                <a:close/>
                <a:moveTo>
                  <a:pt x="1031619" y="763829"/>
                </a:moveTo>
                <a:lnTo>
                  <a:pt x="1033361" y="765920"/>
                </a:lnTo>
                <a:lnTo>
                  <a:pt x="1035605" y="770290"/>
                </a:lnTo>
                <a:lnTo>
                  <a:pt x="1035808" y="770685"/>
                </a:lnTo>
                <a:lnTo>
                  <a:pt x="1038234" y="775408"/>
                </a:lnTo>
                <a:lnTo>
                  <a:pt x="1043449" y="776079"/>
                </a:lnTo>
                <a:lnTo>
                  <a:pt x="1043746" y="776117"/>
                </a:lnTo>
                <a:lnTo>
                  <a:pt x="1042635" y="773236"/>
                </a:lnTo>
                <a:lnTo>
                  <a:pt x="1039291" y="764560"/>
                </a:lnTo>
                <a:close/>
                <a:moveTo>
                  <a:pt x="1808501" y="763627"/>
                </a:moveTo>
                <a:lnTo>
                  <a:pt x="1807707" y="766317"/>
                </a:lnTo>
                <a:lnTo>
                  <a:pt x="1812890" y="768454"/>
                </a:lnTo>
                <a:lnTo>
                  <a:pt x="1817504" y="770356"/>
                </a:lnTo>
                <a:lnTo>
                  <a:pt x="1818160" y="769184"/>
                </a:lnTo>
                <a:lnTo>
                  <a:pt x="1819029" y="767629"/>
                </a:lnTo>
                <a:close/>
                <a:moveTo>
                  <a:pt x="1887723" y="763407"/>
                </a:moveTo>
                <a:lnTo>
                  <a:pt x="1887686" y="763475"/>
                </a:lnTo>
                <a:lnTo>
                  <a:pt x="1886612" y="765481"/>
                </a:lnTo>
                <a:lnTo>
                  <a:pt x="1887340" y="765585"/>
                </a:lnTo>
                <a:lnTo>
                  <a:pt x="1894574" y="765585"/>
                </a:lnTo>
                <a:lnTo>
                  <a:pt x="1894971" y="764491"/>
                </a:lnTo>
                <a:lnTo>
                  <a:pt x="1894352" y="764196"/>
                </a:lnTo>
                <a:lnTo>
                  <a:pt x="1894302" y="764172"/>
                </a:lnTo>
                <a:lnTo>
                  <a:pt x="1894286" y="764165"/>
                </a:lnTo>
                <a:close/>
                <a:moveTo>
                  <a:pt x="1787099" y="762875"/>
                </a:moveTo>
                <a:lnTo>
                  <a:pt x="1786416" y="765188"/>
                </a:lnTo>
                <a:lnTo>
                  <a:pt x="1789730" y="765784"/>
                </a:lnTo>
                <a:lnTo>
                  <a:pt x="1789818" y="765800"/>
                </a:lnTo>
                <a:lnTo>
                  <a:pt x="1790513" y="764311"/>
                </a:lnTo>
                <a:lnTo>
                  <a:pt x="1787779" y="763161"/>
                </a:lnTo>
                <a:lnTo>
                  <a:pt x="1787482" y="763036"/>
                </a:lnTo>
                <a:close/>
                <a:moveTo>
                  <a:pt x="1021544" y="762870"/>
                </a:moveTo>
                <a:lnTo>
                  <a:pt x="1021090" y="763673"/>
                </a:lnTo>
                <a:lnTo>
                  <a:pt x="1018481" y="768282"/>
                </a:lnTo>
                <a:lnTo>
                  <a:pt x="1023443" y="773503"/>
                </a:lnTo>
                <a:lnTo>
                  <a:pt x="1032302" y="774644"/>
                </a:lnTo>
                <a:lnTo>
                  <a:pt x="1030771" y="771704"/>
                </a:lnTo>
                <a:lnTo>
                  <a:pt x="1028626" y="767587"/>
                </a:lnTo>
                <a:lnTo>
                  <a:pt x="1028625" y="767586"/>
                </a:lnTo>
                <a:lnTo>
                  <a:pt x="1028551" y="767498"/>
                </a:lnTo>
                <a:lnTo>
                  <a:pt x="1024939" y="763193"/>
                </a:lnTo>
                <a:lnTo>
                  <a:pt x="1023877" y="763092"/>
                </a:lnTo>
                <a:lnTo>
                  <a:pt x="1022639" y="762974"/>
                </a:lnTo>
                <a:close/>
                <a:moveTo>
                  <a:pt x="641745" y="762757"/>
                </a:moveTo>
                <a:lnTo>
                  <a:pt x="640730" y="763898"/>
                </a:lnTo>
                <a:lnTo>
                  <a:pt x="640833" y="764117"/>
                </a:lnTo>
                <a:lnTo>
                  <a:pt x="640983" y="764438"/>
                </a:lnTo>
                <a:lnTo>
                  <a:pt x="645853" y="774101"/>
                </a:lnTo>
                <a:lnTo>
                  <a:pt x="646501" y="775387"/>
                </a:lnTo>
                <a:lnTo>
                  <a:pt x="647256" y="774543"/>
                </a:lnTo>
                <a:lnTo>
                  <a:pt x="646945" y="773877"/>
                </a:lnTo>
                <a:close/>
                <a:moveTo>
                  <a:pt x="2091894" y="762635"/>
                </a:moveTo>
                <a:lnTo>
                  <a:pt x="2088417" y="763482"/>
                </a:lnTo>
                <a:lnTo>
                  <a:pt x="2088208" y="763533"/>
                </a:lnTo>
                <a:lnTo>
                  <a:pt x="2088162" y="763544"/>
                </a:lnTo>
                <a:lnTo>
                  <a:pt x="2088613" y="763536"/>
                </a:lnTo>
                <a:lnTo>
                  <a:pt x="2091876" y="762728"/>
                </a:lnTo>
                <a:close/>
                <a:moveTo>
                  <a:pt x="1070136" y="762271"/>
                </a:moveTo>
                <a:lnTo>
                  <a:pt x="1070082" y="762627"/>
                </a:lnTo>
                <a:lnTo>
                  <a:pt x="1070178" y="762636"/>
                </a:lnTo>
                <a:lnTo>
                  <a:pt x="1070198" y="762638"/>
                </a:lnTo>
                <a:lnTo>
                  <a:pt x="1070203" y="762638"/>
                </a:lnTo>
                <a:lnTo>
                  <a:pt x="1070152" y="762359"/>
                </a:lnTo>
                <a:close/>
                <a:moveTo>
                  <a:pt x="689996" y="762099"/>
                </a:moveTo>
                <a:lnTo>
                  <a:pt x="689293" y="762862"/>
                </a:lnTo>
                <a:lnTo>
                  <a:pt x="689280" y="762876"/>
                </a:lnTo>
                <a:lnTo>
                  <a:pt x="689667" y="763378"/>
                </a:lnTo>
                <a:lnTo>
                  <a:pt x="690611" y="764602"/>
                </a:lnTo>
                <a:lnTo>
                  <a:pt x="691109" y="764978"/>
                </a:lnTo>
                <a:lnTo>
                  <a:pt x="690726" y="763988"/>
                </a:lnTo>
                <a:lnTo>
                  <a:pt x="690667" y="763837"/>
                </a:lnTo>
                <a:lnTo>
                  <a:pt x="690630" y="763793"/>
                </a:lnTo>
                <a:lnTo>
                  <a:pt x="690495" y="763390"/>
                </a:lnTo>
                <a:close/>
                <a:moveTo>
                  <a:pt x="880716" y="761996"/>
                </a:moveTo>
                <a:lnTo>
                  <a:pt x="878665" y="764467"/>
                </a:lnTo>
                <a:lnTo>
                  <a:pt x="878678" y="764474"/>
                </a:lnTo>
                <a:lnTo>
                  <a:pt x="878689" y="764480"/>
                </a:lnTo>
                <a:lnTo>
                  <a:pt x="878692" y="764482"/>
                </a:lnTo>
                <a:lnTo>
                  <a:pt x="879449" y="763572"/>
                </a:lnTo>
                <a:lnTo>
                  <a:pt x="880757" y="761998"/>
                </a:lnTo>
                <a:close/>
                <a:moveTo>
                  <a:pt x="2134453" y="761865"/>
                </a:moveTo>
                <a:lnTo>
                  <a:pt x="2131535" y="763655"/>
                </a:lnTo>
                <a:lnTo>
                  <a:pt x="2112188" y="792659"/>
                </a:lnTo>
                <a:lnTo>
                  <a:pt x="2107241" y="819949"/>
                </a:lnTo>
                <a:lnTo>
                  <a:pt x="2119540" y="817339"/>
                </a:lnTo>
                <a:lnTo>
                  <a:pt x="2126378" y="806693"/>
                </a:lnTo>
                <a:lnTo>
                  <a:pt x="2127194" y="805422"/>
                </a:lnTo>
                <a:close/>
                <a:moveTo>
                  <a:pt x="1879471" y="761794"/>
                </a:moveTo>
                <a:lnTo>
                  <a:pt x="1878533" y="764320"/>
                </a:lnTo>
                <a:lnTo>
                  <a:pt x="1882971" y="764958"/>
                </a:lnTo>
                <a:lnTo>
                  <a:pt x="1884169" y="762724"/>
                </a:lnTo>
                <a:lnTo>
                  <a:pt x="1883933" y="762677"/>
                </a:lnTo>
                <a:lnTo>
                  <a:pt x="1883430" y="762577"/>
                </a:lnTo>
                <a:close/>
                <a:moveTo>
                  <a:pt x="1768100" y="761649"/>
                </a:moveTo>
                <a:lnTo>
                  <a:pt x="1768013" y="761828"/>
                </a:lnTo>
                <a:lnTo>
                  <a:pt x="1767981" y="761894"/>
                </a:lnTo>
                <a:lnTo>
                  <a:pt x="1767915" y="762030"/>
                </a:lnTo>
                <a:lnTo>
                  <a:pt x="1768729" y="762165"/>
                </a:lnTo>
                <a:lnTo>
                  <a:pt x="1768769" y="762172"/>
                </a:lnTo>
                <a:close/>
                <a:moveTo>
                  <a:pt x="2217697" y="761359"/>
                </a:moveTo>
                <a:lnTo>
                  <a:pt x="2200667" y="774224"/>
                </a:lnTo>
                <a:lnTo>
                  <a:pt x="2199297" y="786560"/>
                </a:lnTo>
                <a:lnTo>
                  <a:pt x="2197976" y="798450"/>
                </a:lnTo>
                <a:lnTo>
                  <a:pt x="2215882" y="783761"/>
                </a:lnTo>
                <a:close/>
                <a:moveTo>
                  <a:pt x="2098110" y="761120"/>
                </a:moveTo>
                <a:lnTo>
                  <a:pt x="2096564" y="761497"/>
                </a:lnTo>
                <a:lnTo>
                  <a:pt x="2096550" y="761570"/>
                </a:lnTo>
                <a:lnTo>
                  <a:pt x="2098056" y="761197"/>
                </a:lnTo>
                <a:close/>
                <a:moveTo>
                  <a:pt x="1797287" y="761082"/>
                </a:moveTo>
                <a:lnTo>
                  <a:pt x="1797131" y="761407"/>
                </a:lnTo>
                <a:lnTo>
                  <a:pt x="1796910" y="761866"/>
                </a:lnTo>
                <a:lnTo>
                  <a:pt x="1802955" y="764358"/>
                </a:lnTo>
                <a:lnTo>
                  <a:pt x="1802976" y="764367"/>
                </a:lnTo>
                <a:lnTo>
                  <a:pt x="1803698" y="761921"/>
                </a:lnTo>
                <a:close/>
                <a:moveTo>
                  <a:pt x="2041613" y="761007"/>
                </a:moveTo>
                <a:lnTo>
                  <a:pt x="2041547" y="761094"/>
                </a:lnTo>
                <a:lnTo>
                  <a:pt x="2040791" y="762083"/>
                </a:lnTo>
                <a:lnTo>
                  <a:pt x="2040101" y="762987"/>
                </a:lnTo>
                <a:lnTo>
                  <a:pt x="2043013" y="764069"/>
                </a:lnTo>
                <a:lnTo>
                  <a:pt x="2047091" y="764273"/>
                </a:lnTo>
                <a:lnTo>
                  <a:pt x="2049924" y="764222"/>
                </a:lnTo>
                <a:lnTo>
                  <a:pt x="2049941" y="764133"/>
                </a:lnTo>
                <a:lnTo>
                  <a:pt x="2049949" y="764089"/>
                </a:lnTo>
                <a:lnTo>
                  <a:pt x="2049983" y="763909"/>
                </a:lnTo>
                <a:close/>
                <a:moveTo>
                  <a:pt x="665818" y="760630"/>
                </a:moveTo>
                <a:lnTo>
                  <a:pt x="659531" y="767658"/>
                </a:lnTo>
                <a:lnTo>
                  <a:pt x="664397" y="774736"/>
                </a:lnTo>
                <a:lnTo>
                  <a:pt x="667691" y="779527"/>
                </a:lnTo>
                <a:lnTo>
                  <a:pt x="674054" y="772625"/>
                </a:lnTo>
                <a:lnTo>
                  <a:pt x="667939" y="763720"/>
                </a:lnTo>
                <a:close/>
                <a:moveTo>
                  <a:pt x="2011465" y="760403"/>
                </a:moveTo>
                <a:lnTo>
                  <a:pt x="1994561" y="829746"/>
                </a:lnTo>
                <a:lnTo>
                  <a:pt x="2006914" y="808920"/>
                </a:lnTo>
                <a:lnTo>
                  <a:pt x="2017610" y="790890"/>
                </a:lnTo>
                <a:lnTo>
                  <a:pt x="2023030" y="781752"/>
                </a:lnTo>
                <a:lnTo>
                  <a:pt x="2026740" y="766378"/>
                </a:lnTo>
                <a:lnTo>
                  <a:pt x="2012878" y="760956"/>
                </a:lnTo>
                <a:close/>
                <a:moveTo>
                  <a:pt x="1754699" y="759182"/>
                </a:moveTo>
                <a:lnTo>
                  <a:pt x="1754344" y="759334"/>
                </a:lnTo>
                <a:lnTo>
                  <a:pt x="1753958" y="759500"/>
                </a:lnTo>
                <a:lnTo>
                  <a:pt x="1753990" y="759666"/>
                </a:lnTo>
                <a:lnTo>
                  <a:pt x="1753998" y="759691"/>
                </a:lnTo>
                <a:lnTo>
                  <a:pt x="1754007" y="759715"/>
                </a:lnTo>
                <a:lnTo>
                  <a:pt x="1754014" y="759723"/>
                </a:lnTo>
                <a:lnTo>
                  <a:pt x="1754015" y="759724"/>
                </a:lnTo>
                <a:lnTo>
                  <a:pt x="1754996" y="759887"/>
                </a:lnTo>
                <a:lnTo>
                  <a:pt x="1755001" y="759888"/>
                </a:lnTo>
                <a:lnTo>
                  <a:pt x="1755619" y="759990"/>
                </a:lnTo>
                <a:close/>
                <a:moveTo>
                  <a:pt x="2035304" y="758819"/>
                </a:moveTo>
                <a:lnTo>
                  <a:pt x="2034941" y="760742"/>
                </a:lnTo>
                <a:lnTo>
                  <a:pt x="2036265" y="761333"/>
                </a:lnTo>
                <a:lnTo>
                  <a:pt x="2036973" y="760405"/>
                </a:lnTo>
                <a:lnTo>
                  <a:pt x="2037142" y="760184"/>
                </a:lnTo>
                <a:lnTo>
                  <a:pt x="2037581" y="759609"/>
                </a:lnTo>
                <a:close/>
                <a:moveTo>
                  <a:pt x="1660369" y="758459"/>
                </a:moveTo>
                <a:lnTo>
                  <a:pt x="1657435" y="763920"/>
                </a:lnTo>
                <a:lnTo>
                  <a:pt x="1653097" y="786641"/>
                </a:lnTo>
                <a:lnTo>
                  <a:pt x="1645459" y="826648"/>
                </a:lnTo>
                <a:lnTo>
                  <a:pt x="1645581" y="831366"/>
                </a:lnTo>
                <a:lnTo>
                  <a:pt x="1645883" y="830534"/>
                </a:lnTo>
                <a:lnTo>
                  <a:pt x="1646964" y="827555"/>
                </a:lnTo>
                <a:lnTo>
                  <a:pt x="1646997" y="819556"/>
                </a:lnTo>
                <a:lnTo>
                  <a:pt x="1650738" y="802465"/>
                </a:lnTo>
                <a:lnTo>
                  <a:pt x="1652067" y="796391"/>
                </a:lnTo>
                <a:close/>
                <a:moveTo>
                  <a:pt x="776055" y="758335"/>
                </a:moveTo>
                <a:lnTo>
                  <a:pt x="775280" y="759243"/>
                </a:lnTo>
                <a:lnTo>
                  <a:pt x="775357" y="759272"/>
                </a:lnTo>
                <a:lnTo>
                  <a:pt x="776132" y="758365"/>
                </a:lnTo>
                <a:close/>
                <a:moveTo>
                  <a:pt x="1770293" y="758278"/>
                </a:moveTo>
                <a:lnTo>
                  <a:pt x="1772066" y="759654"/>
                </a:lnTo>
                <a:lnTo>
                  <a:pt x="1780668" y="763687"/>
                </a:lnTo>
                <a:lnTo>
                  <a:pt x="1781579" y="760844"/>
                </a:lnTo>
                <a:lnTo>
                  <a:pt x="1781661" y="760589"/>
                </a:lnTo>
                <a:lnTo>
                  <a:pt x="1778023" y="759060"/>
                </a:lnTo>
                <a:close/>
                <a:moveTo>
                  <a:pt x="1890563" y="758103"/>
                </a:moveTo>
                <a:lnTo>
                  <a:pt x="1890357" y="758488"/>
                </a:lnTo>
                <a:lnTo>
                  <a:pt x="1895887" y="760959"/>
                </a:lnTo>
                <a:lnTo>
                  <a:pt x="1896200" y="761099"/>
                </a:lnTo>
                <a:lnTo>
                  <a:pt x="1896790" y="759472"/>
                </a:lnTo>
                <a:lnTo>
                  <a:pt x="1894152" y="758892"/>
                </a:lnTo>
                <a:close/>
                <a:moveTo>
                  <a:pt x="2334107" y="758079"/>
                </a:moveTo>
                <a:lnTo>
                  <a:pt x="2324503" y="771143"/>
                </a:lnTo>
                <a:lnTo>
                  <a:pt x="2324575" y="771514"/>
                </a:lnTo>
                <a:lnTo>
                  <a:pt x="2324949" y="792124"/>
                </a:lnTo>
                <a:lnTo>
                  <a:pt x="2326019" y="790641"/>
                </a:lnTo>
                <a:lnTo>
                  <a:pt x="2337621" y="774553"/>
                </a:lnTo>
                <a:lnTo>
                  <a:pt x="2338575" y="773230"/>
                </a:lnTo>
                <a:close/>
                <a:moveTo>
                  <a:pt x="1860451" y="758031"/>
                </a:moveTo>
                <a:lnTo>
                  <a:pt x="1858559" y="761451"/>
                </a:lnTo>
                <a:lnTo>
                  <a:pt x="1859360" y="761566"/>
                </a:lnTo>
                <a:lnTo>
                  <a:pt x="1860401" y="761716"/>
                </a:lnTo>
                <a:lnTo>
                  <a:pt x="1874021" y="763672"/>
                </a:lnTo>
                <a:lnTo>
                  <a:pt x="1874462" y="762486"/>
                </a:lnTo>
                <a:lnTo>
                  <a:pt x="1875046" y="760919"/>
                </a:lnTo>
                <a:close/>
                <a:moveTo>
                  <a:pt x="1760105" y="757248"/>
                </a:moveTo>
                <a:lnTo>
                  <a:pt x="1760406" y="757516"/>
                </a:lnTo>
                <a:lnTo>
                  <a:pt x="1760446" y="757552"/>
                </a:lnTo>
                <a:lnTo>
                  <a:pt x="1760484" y="757433"/>
                </a:lnTo>
                <a:lnTo>
                  <a:pt x="1760528" y="757291"/>
                </a:lnTo>
                <a:lnTo>
                  <a:pt x="1760164" y="757254"/>
                </a:lnTo>
                <a:lnTo>
                  <a:pt x="1760136" y="757251"/>
                </a:lnTo>
                <a:close/>
                <a:moveTo>
                  <a:pt x="1902892" y="757240"/>
                </a:moveTo>
                <a:lnTo>
                  <a:pt x="1902844" y="757373"/>
                </a:lnTo>
                <a:lnTo>
                  <a:pt x="1902779" y="757552"/>
                </a:lnTo>
                <a:lnTo>
                  <a:pt x="1903825" y="757923"/>
                </a:lnTo>
                <a:close/>
                <a:moveTo>
                  <a:pt x="1855209" y="756994"/>
                </a:moveTo>
                <a:lnTo>
                  <a:pt x="1855173" y="757113"/>
                </a:lnTo>
                <a:lnTo>
                  <a:pt x="1855074" y="757442"/>
                </a:lnTo>
                <a:lnTo>
                  <a:pt x="1854726" y="758593"/>
                </a:lnTo>
                <a:lnTo>
                  <a:pt x="1854642" y="758872"/>
                </a:lnTo>
                <a:lnTo>
                  <a:pt x="1855631" y="757078"/>
                </a:lnTo>
                <a:close/>
                <a:moveTo>
                  <a:pt x="926374" y="756658"/>
                </a:moveTo>
                <a:lnTo>
                  <a:pt x="917546" y="759865"/>
                </a:lnTo>
                <a:lnTo>
                  <a:pt x="918863" y="760035"/>
                </a:lnTo>
                <a:lnTo>
                  <a:pt x="918921" y="760042"/>
                </a:lnTo>
                <a:lnTo>
                  <a:pt x="920589" y="759603"/>
                </a:lnTo>
                <a:lnTo>
                  <a:pt x="921046" y="759370"/>
                </a:lnTo>
                <a:lnTo>
                  <a:pt x="924586" y="757569"/>
                </a:lnTo>
                <a:close/>
                <a:moveTo>
                  <a:pt x="1810722" y="756103"/>
                </a:moveTo>
                <a:lnTo>
                  <a:pt x="1810406" y="757174"/>
                </a:lnTo>
                <a:lnTo>
                  <a:pt x="1810035" y="758432"/>
                </a:lnTo>
                <a:lnTo>
                  <a:pt x="1821431" y="759932"/>
                </a:lnTo>
                <a:lnTo>
                  <a:pt x="1822510" y="760056"/>
                </a:lnTo>
                <a:lnTo>
                  <a:pt x="1812013" y="756536"/>
                </a:lnTo>
                <a:close/>
                <a:moveTo>
                  <a:pt x="1666542" y="755999"/>
                </a:moveTo>
                <a:lnTo>
                  <a:pt x="1664918" y="758868"/>
                </a:lnTo>
                <a:lnTo>
                  <a:pt x="1664918" y="758868"/>
                </a:lnTo>
                <a:lnTo>
                  <a:pt x="1664917" y="758869"/>
                </a:lnTo>
                <a:lnTo>
                  <a:pt x="1657690" y="791296"/>
                </a:lnTo>
                <a:close/>
                <a:moveTo>
                  <a:pt x="1881683" y="755840"/>
                </a:moveTo>
                <a:lnTo>
                  <a:pt x="1881369" y="756685"/>
                </a:lnTo>
                <a:lnTo>
                  <a:pt x="1881907" y="756773"/>
                </a:lnTo>
                <a:lnTo>
                  <a:pt x="1886923" y="757587"/>
                </a:lnTo>
                <a:lnTo>
                  <a:pt x="1886962" y="757515"/>
                </a:lnTo>
                <a:lnTo>
                  <a:pt x="1887112" y="757234"/>
                </a:lnTo>
                <a:lnTo>
                  <a:pt x="1884218" y="756491"/>
                </a:lnTo>
                <a:close/>
                <a:moveTo>
                  <a:pt x="2257219" y="755797"/>
                </a:moveTo>
                <a:lnTo>
                  <a:pt x="2241917" y="768455"/>
                </a:lnTo>
                <a:lnTo>
                  <a:pt x="2240668" y="779291"/>
                </a:lnTo>
                <a:lnTo>
                  <a:pt x="2240388" y="781717"/>
                </a:lnTo>
                <a:lnTo>
                  <a:pt x="2239109" y="792815"/>
                </a:lnTo>
                <a:lnTo>
                  <a:pt x="2240913" y="791208"/>
                </a:lnTo>
                <a:lnTo>
                  <a:pt x="2256586" y="777243"/>
                </a:lnTo>
                <a:lnTo>
                  <a:pt x="2258115" y="762550"/>
                </a:lnTo>
                <a:close/>
                <a:moveTo>
                  <a:pt x="2314912" y="755199"/>
                </a:moveTo>
                <a:lnTo>
                  <a:pt x="2303363" y="768455"/>
                </a:lnTo>
                <a:lnTo>
                  <a:pt x="2303479" y="769169"/>
                </a:lnTo>
                <a:lnTo>
                  <a:pt x="2303457" y="788742"/>
                </a:lnTo>
                <a:lnTo>
                  <a:pt x="2307890" y="784752"/>
                </a:lnTo>
                <a:lnTo>
                  <a:pt x="2318621" y="770160"/>
                </a:lnTo>
                <a:close/>
                <a:moveTo>
                  <a:pt x="648856" y="754760"/>
                </a:moveTo>
                <a:lnTo>
                  <a:pt x="645912" y="758070"/>
                </a:lnTo>
                <a:lnTo>
                  <a:pt x="646475" y="759284"/>
                </a:lnTo>
                <a:lnTo>
                  <a:pt x="651399" y="769915"/>
                </a:lnTo>
                <a:lnTo>
                  <a:pt x="654781" y="766138"/>
                </a:lnTo>
                <a:close/>
                <a:moveTo>
                  <a:pt x="923060" y="753828"/>
                </a:moveTo>
                <a:lnTo>
                  <a:pt x="907158" y="758521"/>
                </a:lnTo>
                <a:lnTo>
                  <a:pt x="907168" y="758528"/>
                </a:lnTo>
                <a:lnTo>
                  <a:pt x="907170" y="758529"/>
                </a:lnTo>
                <a:lnTo>
                  <a:pt x="913364" y="759327"/>
                </a:lnTo>
                <a:lnTo>
                  <a:pt x="920448" y="757741"/>
                </a:lnTo>
                <a:lnTo>
                  <a:pt x="925424" y="755478"/>
                </a:lnTo>
                <a:lnTo>
                  <a:pt x="923588" y="754197"/>
                </a:lnTo>
                <a:lnTo>
                  <a:pt x="923124" y="753873"/>
                </a:lnTo>
                <a:close/>
                <a:moveTo>
                  <a:pt x="779915" y="753811"/>
                </a:moveTo>
                <a:lnTo>
                  <a:pt x="779645" y="754127"/>
                </a:lnTo>
                <a:lnTo>
                  <a:pt x="779068" y="754804"/>
                </a:lnTo>
                <a:lnTo>
                  <a:pt x="778317" y="755683"/>
                </a:lnTo>
                <a:lnTo>
                  <a:pt x="778399" y="755712"/>
                </a:lnTo>
                <a:lnTo>
                  <a:pt x="779999" y="753840"/>
                </a:lnTo>
                <a:lnTo>
                  <a:pt x="779986" y="753836"/>
                </a:lnTo>
                <a:close/>
                <a:moveTo>
                  <a:pt x="1834213" y="753790"/>
                </a:moveTo>
                <a:lnTo>
                  <a:pt x="1833921" y="754399"/>
                </a:lnTo>
                <a:lnTo>
                  <a:pt x="1833007" y="757458"/>
                </a:lnTo>
                <a:lnTo>
                  <a:pt x="1836459" y="758277"/>
                </a:lnTo>
                <a:lnTo>
                  <a:pt x="1849762" y="760188"/>
                </a:lnTo>
                <a:lnTo>
                  <a:pt x="1849837" y="759942"/>
                </a:lnTo>
                <a:lnTo>
                  <a:pt x="1850287" y="758472"/>
                </a:lnTo>
                <a:lnTo>
                  <a:pt x="1850994" y="756160"/>
                </a:lnTo>
                <a:lnTo>
                  <a:pt x="1844961" y="754967"/>
                </a:lnTo>
                <a:lnTo>
                  <a:pt x="1844044" y="754967"/>
                </a:lnTo>
                <a:close/>
                <a:moveTo>
                  <a:pt x="1766806" y="753582"/>
                </a:moveTo>
                <a:lnTo>
                  <a:pt x="1766805" y="753584"/>
                </a:lnTo>
                <a:lnTo>
                  <a:pt x="1766805" y="753583"/>
                </a:lnTo>
                <a:close/>
                <a:moveTo>
                  <a:pt x="2056954" y="752941"/>
                </a:moveTo>
                <a:lnTo>
                  <a:pt x="2055782" y="759088"/>
                </a:lnTo>
                <a:lnTo>
                  <a:pt x="2056451" y="759063"/>
                </a:lnTo>
                <a:lnTo>
                  <a:pt x="2066269" y="758705"/>
                </a:lnTo>
                <a:lnTo>
                  <a:pt x="2069425" y="758590"/>
                </a:lnTo>
                <a:lnTo>
                  <a:pt x="2071284" y="756048"/>
                </a:lnTo>
                <a:lnTo>
                  <a:pt x="2072590" y="754261"/>
                </a:lnTo>
                <a:lnTo>
                  <a:pt x="2072522" y="754278"/>
                </a:lnTo>
                <a:close/>
                <a:moveTo>
                  <a:pt x="1801206" y="752912"/>
                </a:moveTo>
                <a:lnTo>
                  <a:pt x="1800819" y="753718"/>
                </a:lnTo>
                <a:lnTo>
                  <a:pt x="1800271" y="754859"/>
                </a:lnTo>
                <a:lnTo>
                  <a:pt x="1802763" y="755804"/>
                </a:lnTo>
                <a:lnTo>
                  <a:pt x="1804599" y="756500"/>
                </a:lnTo>
                <a:lnTo>
                  <a:pt x="1805228" y="756738"/>
                </a:lnTo>
                <a:lnTo>
                  <a:pt x="1805894" y="754484"/>
                </a:lnTo>
                <a:lnTo>
                  <a:pt x="1804869" y="754140"/>
                </a:lnTo>
                <a:lnTo>
                  <a:pt x="1804820" y="754124"/>
                </a:lnTo>
                <a:close/>
                <a:moveTo>
                  <a:pt x="2135955" y="752853"/>
                </a:moveTo>
                <a:lnTo>
                  <a:pt x="2132447" y="755080"/>
                </a:lnTo>
                <a:lnTo>
                  <a:pt x="2123158" y="762812"/>
                </a:lnTo>
                <a:lnTo>
                  <a:pt x="2118451" y="763967"/>
                </a:lnTo>
                <a:lnTo>
                  <a:pt x="2117250" y="764730"/>
                </a:lnTo>
                <a:lnTo>
                  <a:pt x="2116916" y="766571"/>
                </a:lnTo>
                <a:lnTo>
                  <a:pt x="2116027" y="771480"/>
                </a:lnTo>
                <a:lnTo>
                  <a:pt x="2114401" y="780448"/>
                </a:lnTo>
                <a:lnTo>
                  <a:pt x="2126848" y="761862"/>
                </a:lnTo>
                <a:cubicBezTo>
                  <a:pt x="2127289" y="761333"/>
                  <a:pt x="2127799" y="760868"/>
                  <a:pt x="2128365" y="760483"/>
                </a:cubicBezTo>
                <a:lnTo>
                  <a:pt x="2135562" y="755213"/>
                </a:lnTo>
                <a:close/>
                <a:moveTo>
                  <a:pt x="2018058" y="752840"/>
                </a:moveTo>
                <a:lnTo>
                  <a:pt x="2021286" y="754399"/>
                </a:lnTo>
                <a:lnTo>
                  <a:pt x="2024323" y="755865"/>
                </a:lnTo>
                <a:lnTo>
                  <a:pt x="2028097" y="757688"/>
                </a:lnTo>
                <a:lnTo>
                  <a:pt x="2028765" y="757986"/>
                </a:lnTo>
                <a:lnTo>
                  <a:pt x="2029084" y="756663"/>
                </a:lnTo>
                <a:lnTo>
                  <a:pt x="2028995" y="756632"/>
                </a:lnTo>
                <a:lnTo>
                  <a:pt x="2027601" y="756149"/>
                </a:lnTo>
                <a:close/>
                <a:moveTo>
                  <a:pt x="1767296" y="752650"/>
                </a:moveTo>
                <a:lnTo>
                  <a:pt x="1766816" y="753558"/>
                </a:lnTo>
                <a:lnTo>
                  <a:pt x="1766815" y="753559"/>
                </a:lnTo>
                <a:lnTo>
                  <a:pt x="1766812" y="753566"/>
                </a:lnTo>
                <a:lnTo>
                  <a:pt x="1766806" y="753582"/>
                </a:lnTo>
                <a:lnTo>
                  <a:pt x="1766808" y="753573"/>
                </a:lnTo>
                <a:lnTo>
                  <a:pt x="1766805" y="753583"/>
                </a:lnTo>
                <a:lnTo>
                  <a:pt x="1766700" y="753947"/>
                </a:lnTo>
                <a:lnTo>
                  <a:pt x="1766724" y="753949"/>
                </a:lnTo>
                <a:lnTo>
                  <a:pt x="1766782" y="753954"/>
                </a:lnTo>
                <a:lnTo>
                  <a:pt x="1767385" y="752713"/>
                </a:lnTo>
                <a:lnTo>
                  <a:pt x="1767382" y="752711"/>
                </a:lnTo>
                <a:lnTo>
                  <a:pt x="1767355" y="752692"/>
                </a:lnTo>
                <a:close/>
                <a:moveTo>
                  <a:pt x="1893764" y="752124"/>
                </a:moveTo>
                <a:lnTo>
                  <a:pt x="1893337" y="752921"/>
                </a:lnTo>
                <a:lnTo>
                  <a:pt x="1896674" y="754798"/>
                </a:lnTo>
                <a:lnTo>
                  <a:pt x="1898178" y="755644"/>
                </a:lnTo>
                <a:lnTo>
                  <a:pt x="1898569" y="754565"/>
                </a:lnTo>
                <a:lnTo>
                  <a:pt x="1894371" y="752348"/>
                </a:lnTo>
                <a:close/>
                <a:moveTo>
                  <a:pt x="1815351" y="751996"/>
                </a:moveTo>
                <a:lnTo>
                  <a:pt x="1825805" y="755501"/>
                </a:lnTo>
                <a:lnTo>
                  <a:pt x="1827229" y="752953"/>
                </a:lnTo>
                <a:lnTo>
                  <a:pt x="1821017" y="752209"/>
                </a:lnTo>
                <a:lnTo>
                  <a:pt x="1818534" y="752209"/>
                </a:lnTo>
                <a:close/>
                <a:moveTo>
                  <a:pt x="1883112" y="751993"/>
                </a:moveTo>
                <a:lnTo>
                  <a:pt x="1883101" y="752021"/>
                </a:lnTo>
                <a:lnTo>
                  <a:pt x="1883046" y="752170"/>
                </a:lnTo>
                <a:lnTo>
                  <a:pt x="1885139" y="752693"/>
                </a:lnTo>
                <a:lnTo>
                  <a:pt x="1884604" y="752384"/>
                </a:lnTo>
                <a:lnTo>
                  <a:pt x="1884393" y="752262"/>
                </a:lnTo>
                <a:close/>
                <a:moveTo>
                  <a:pt x="1089347" y="751989"/>
                </a:moveTo>
                <a:lnTo>
                  <a:pt x="1087623" y="763280"/>
                </a:lnTo>
                <a:lnTo>
                  <a:pt x="1087817" y="764302"/>
                </a:lnTo>
                <a:lnTo>
                  <a:pt x="1091573" y="764656"/>
                </a:lnTo>
                <a:lnTo>
                  <a:pt x="1091444" y="756367"/>
                </a:lnTo>
                <a:lnTo>
                  <a:pt x="1091377" y="752104"/>
                </a:lnTo>
                <a:lnTo>
                  <a:pt x="1090065" y="752030"/>
                </a:lnTo>
                <a:lnTo>
                  <a:pt x="1089633" y="752005"/>
                </a:lnTo>
                <a:close/>
                <a:moveTo>
                  <a:pt x="2048606" y="751846"/>
                </a:moveTo>
                <a:lnTo>
                  <a:pt x="2045507" y="755906"/>
                </a:lnTo>
                <a:lnTo>
                  <a:pt x="2045096" y="756445"/>
                </a:lnTo>
                <a:lnTo>
                  <a:pt x="2046272" y="756954"/>
                </a:lnTo>
                <a:lnTo>
                  <a:pt x="2050920" y="758964"/>
                </a:lnTo>
                <a:lnTo>
                  <a:pt x="2051102" y="758005"/>
                </a:lnTo>
                <a:lnTo>
                  <a:pt x="2052140" y="752528"/>
                </a:lnTo>
                <a:lnTo>
                  <a:pt x="2050046" y="752348"/>
                </a:lnTo>
                <a:close/>
                <a:moveTo>
                  <a:pt x="2016473" y="751791"/>
                </a:moveTo>
                <a:lnTo>
                  <a:pt x="2016340" y="752011"/>
                </a:lnTo>
                <a:lnTo>
                  <a:pt x="2016356" y="752018"/>
                </a:lnTo>
                <a:lnTo>
                  <a:pt x="2017876" y="752753"/>
                </a:lnTo>
                <a:close/>
                <a:moveTo>
                  <a:pt x="674027" y="751453"/>
                </a:moveTo>
                <a:lnTo>
                  <a:pt x="668700" y="757408"/>
                </a:lnTo>
                <a:lnTo>
                  <a:pt x="672463" y="763205"/>
                </a:lnTo>
                <a:lnTo>
                  <a:pt x="672690" y="763555"/>
                </a:lnTo>
                <a:lnTo>
                  <a:pt x="676709" y="769746"/>
                </a:lnTo>
                <a:lnTo>
                  <a:pt x="682929" y="762999"/>
                </a:lnTo>
                <a:close/>
                <a:moveTo>
                  <a:pt x="1755004" y="751414"/>
                </a:moveTo>
                <a:lnTo>
                  <a:pt x="1754487" y="751478"/>
                </a:lnTo>
                <a:lnTo>
                  <a:pt x="1753753" y="751569"/>
                </a:lnTo>
                <a:lnTo>
                  <a:pt x="1755645" y="753260"/>
                </a:lnTo>
                <a:lnTo>
                  <a:pt x="1755722" y="753215"/>
                </a:lnTo>
                <a:lnTo>
                  <a:pt x="1755793" y="753174"/>
                </a:lnTo>
                <a:lnTo>
                  <a:pt x="1756090" y="753003"/>
                </a:lnTo>
                <a:lnTo>
                  <a:pt x="1756330" y="753025"/>
                </a:lnTo>
                <a:lnTo>
                  <a:pt x="1757160" y="753099"/>
                </a:lnTo>
                <a:close/>
                <a:moveTo>
                  <a:pt x="1864144" y="751354"/>
                </a:moveTo>
                <a:lnTo>
                  <a:pt x="1862946" y="753521"/>
                </a:lnTo>
                <a:lnTo>
                  <a:pt x="1862858" y="753679"/>
                </a:lnTo>
                <a:lnTo>
                  <a:pt x="1870488" y="754919"/>
                </a:lnTo>
                <a:lnTo>
                  <a:pt x="1876891" y="755958"/>
                </a:lnTo>
                <a:lnTo>
                  <a:pt x="1877096" y="755407"/>
                </a:lnTo>
                <a:lnTo>
                  <a:pt x="1877350" y="754727"/>
                </a:lnTo>
                <a:lnTo>
                  <a:pt x="1869691" y="752760"/>
                </a:lnTo>
                <a:close/>
                <a:moveTo>
                  <a:pt x="1986641" y="751263"/>
                </a:moveTo>
                <a:lnTo>
                  <a:pt x="1976507" y="767232"/>
                </a:lnTo>
                <a:lnTo>
                  <a:pt x="1959923" y="793364"/>
                </a:lnTo>
                <a:lnTo>
                  <a:pt x="1959056" y="795038"/>
                </a:lnTo>
                <a:lnTo>
                  <a:pt x="1957514" y="798017"/>
                </a:lnTo>
                <a:lnTo>
                  <a:pt x="1953917" y="804963"/>
                </a:lnTo>
                <a:lnTo>
                  <a:pt x="1947984" y="838570"/>
                </a:lnTo>
                <a:lnTo>
                  <a:pt x="1943011" y="866742"/>
                </a:lnTo>
                <a:lnTo>
                  <a:pt x="1942430" y="874390"/>
                </a:lnTo>
                <a:lnTo>
                  <a:pt x="1943326" y="874470"/>
                </a:lnTo>
                <a:lnTo>
                  <a:pt x="1957254" y="846534"/>
                </a:lnTo>
                <a:lnTo>
                  <a:pt x="1961242" y="838534"/>
                </a:lnTo>
                <a:lnTo>
                  <a:pt x="1967928" y="825124"/>
                </a:lnTo>
                <a:lnTo>
                  <a:pt x="1974246" y="791398"/>
                </a:lnTo>
                <a:lnTo>
                  <a:pt x="1986346" y="752218"/>
                </a:lnTo>
                <a:close/>
                <a:moveTo>
                  <a:pt x="1073398" y="751083"/>
                </a:moveTo>
                <a:lnTo>
                  <a:pt x="1073611" y="752109"/>
                </a:lnTo>
                <a:lnTo>
                  <a:pt x="1073671" y="751099"/>
                </a:lnTo>
                <a:close/>
                <a:moveTo>
                  <a:pt x="1878211" y="750961"/>
                </a:moveTo>
                <a:lnTo>
                  <a:pt x="1878218" y="750963"/>
                </a:lnTo>
                <a:lnTo>
                  <a:pt x="1878705" y="751085"/>
                </a:lnTo>
                <a:lnTo>
                  <a:pt x="1878712" y="751066"/>
                </a:lnTo>
                <a:lnTo>
                  <a:pt x="1878218" y="750963"/>
                </a:lnTo>
                <a:lnTo>
                  <a:pt x="1878216" y="750962"/>
                </a:lnTo>
                <a:close/>
                <a:moveTo>
                  <a:pt x="2294903" y="750608"/>
                </a:moveTo>
                <a:lnTo>
                  <a:pt x="2285554" y="759657"/>
                </a:lnTo>
                <a:lnTo>
                  <a:pt x="2282831" y="761589"/>
                </a:lnTo>
                <a:lnTo>
                  <a:pt x="2283348" y="765723"/>
                </a:lnTo>
                <a:lnTo>
                  <a:pt x="2283059" y="781757"/>
                </a:lnTo>
                <a:lnTo>
                  <a:pt x="2286794" y="778134"/>
                </a:lnTo>
                <a:cubicBezTo>
                  <a:pt x="2289689" y="775928"/>
                  <a:pt x="2292447" y="773860"/>
                  <a:pt x="2294929" y="771653"/>
                </a:cubicBezTo>
                <a:lnTo>
                  <a:pt x="2298506" y="767558"/>
                </a:lnTo>
                <a:close/>
                <a:moveTo>
                  <a:pt x="1889129" y="750554"/>
                </a:moveTo>
                <a:lnTo>
                  <a:pt x="1889712" y="750882"/>
                </a:lnTo>
                <a:lnTo>
                  <a:pt x="1890331" y="751230"/>
                </a:lnTo>
                <a:lnTo>
                  <a:pt x="1890467" y="750977"/>
                </a:lnTo>
                <a:lnTo>
                  <a:pt x="1889657" y="750721"/>
                </a:lnTo>
                <a:close/>
                <a:moveTo>
                  <a:pt x="1762689" y="750460"/>
                </a:moveTo>
                <a:lnTo>
                  <a:pt x="1760557" y="750725"/>
                </a:lnTo>
                <a:lnTo>
                  <a:pt x="1761287" y="751291"/>
                </a:lnTo>
                <a:lnTo>
                  <a:pt x="1762201" y="752001"/>
                </a:lnTo>
                <a:lnTo>
                  <a:pt x="1762542" y="750925"/>
                </a:lnTo>
                <a:close/>
                <a:moveTo>
                  <a:pt x="1791310" y="750384"/>
                </a:moveTo>
                <a:lnTo>
                  <a:pt x="1790848" y="751287"/>
                </a:lnTo>
                <a:lnTo>
                  <a:pt x="1792680" y="751982"/>
                </a:lnTo>
                <a:lnTo>
                  <a:pt x="1793794" y="752404"/>
                </a:lnTo>
                <a:lnTo>
                  <a:pt x="1795725" y="753136"/>
                </a:lnTo>
                <a:lnTo>
                  <a:pt x="1795930" y="752697"/>
                </a:lnTo>
                <a:lnTo>
                  <a:pt x="1796091" y="752421"/>
                </a:lnTo>
                <a:lnTo>
                  <a:pt x="1796691" y="751398"/>
                </a:lnTo>
                <a:lnTo>
                  <a:pt x="1795076" y="750857"/>
                </a:lnTo>
                <a:lnTo>
                  <a:pt x="1794255" y="750581"/>
                </a:lnTo>
                <a:close/>
                <a:moveTo>
                  <a:pt x="1773746" y="749999"/>
                </a:moveTo>
                <a:lnTo>
                  <a:pt x="1773499" y="750508"/>
                </a:lnTo>
                <a:lnTo>
                  <a:pt x="1773014" y="751511"/>
                </a:lnTo>
                <a:lnTo>
                  <a:pt x="1774824" y="752760"/>
                </a:lnTo>
                <a:lnTo>
                  <a:pt x="1780728" y="755194"/>
                </a:lnTo>
                <a:lnTo>
                  <a:pt x="1781341" y="755249"/>
                </a:lnTo>
                <a:lnTo>
                  <a:pt x="1783317" y="755425"/>
                </a:lnTo>
                <a:lnTo>
                  <a:pt x="1783360" y="755291"/>
                </a:lnTo>
                <a:lnTo>
                  <a:pt x="1783709" y="754203"/>
                </a:lnTo>
                <a:lnTo>
                  <a:pt x="1775927" y="751245"/>
                </a:lnTo>
                <a:close/>
                <a:moveTo>
                  <a:pt x="1858171" y="749839"/>
                </a:moveTo>
                <a:lnTo>
                  <a:pt x="1856845" y="752703"/>
                </a:lnTo>
                <a:lnTo>
                  <a:pt x="1857150" y="752753"/>
                </a:lnTo>
                <a:lnTo>
                  <a:pt x="1857857" y="752867"/>
                </a:lnTo>
                <a:lnTo>
                  <a:pt x="1857945" y="752882"/>
                </a:lnTo>
                <a:lnTo>
                  <a:pt x="1859444" y="750162"/>
                </a:lnTo>
                <a:lnTo>
                  <a:pt x="1858271" y="749865"/>
                </a:lnTo>
                <a:lnTo>
                  <a:pt x="1858183" y="749842"/>
                </a:lnTo>
                <a:close/>
                <a:moveTo>
                  <a:pt x="1050371" y="749776"/>
                </a:moveTo>
                <a:lnTo>
                  <a:pt x="1053363" y="761048"/>
                </a:lnTo>
                <a:lnTo>
                  <a:pt x="1056582" y="761352"/>
                </a:lnTo>
                <a:lnTo>
                  <a:pt x="1057268" y="753314"/>
                </a:lnTo>
                <a:lnTo>
                  <a:pt x="1057841" y="750200"/>
                </a:lnTo>
                <a:close/>
                <a:moveTo>
                  <a:pt x="1994188" y="749599"/>
                </a:moveTo>
                <a:lnTo>
                  <a:pt x="1981196" y="801758"/>
                </a:lnTo>
                <a:lnTo>
                  <a:pt x="2007345" y="758792"/>
                </a:lnTo>
                <a:lnTo>
                  <a:pt x="2006369" y="758410"/>
                </a:lnTo>
                <a:lnTo>
                  <a:pt x="2005739" y="758164"/>
                </a:lnTo>
                <a:lnTo>
                  <a:pt x="2001572" y="754804"/>
                </a:lnTo>
                <a:lnTo>
                  <a:pt x="1996460" y="750682"/>
                </a:lnTo>
                <a:close/>
                <a:moveTo>
                  <a:pt x="2197660" y="749307"/>
                </a:moveTo>
                <a:lnTo>
                  <a:pt x="2180841" y="760780"/>
                </a:lnTo>
                <a:lnTo>
                  <a:pt x="2177271" y="785150"/>
                </a:lnTo>
                <a:lnTo>
                  <a:pt x="2195641" y="771311"/>
                </a:lnTo>
                <a:lnTo>
                  <a:pt x="2197721" y="753451"/>
                </a:lnTo>
                <a:close/>
                <a:moveTo>
                  <a:pt x="1673862" y="749241"/>
                </a:moveTo>
                <a:lnTo>
                  <a:pt x="1671921" y="752539"/>
                </a:lnTo>
                <a:lnTo>
                  <a:pt x="1664404" y="782917"/>
                </a:lnTo>
                <a:lnTo>
                  <a:pt x="1668436" y="768561"/>
                </a:lnTo>
                <a:close/>
                <a:moveTo>
                  <a:pt x="1036240" y="748974"/>
                </a:moveTo>
                <a:lnTo>
                  <a:pt x="1038688" y="752239"/>
                </a:lnTo>
                <a:lnTo>
                  <a:pt x="1041132" y="755499"/>
                </a:lnTo>
                <a:lnTo>
                  <a:pt x="1042901" y="760061"/>
                </a:lnTo>
                <a:lnTo>
                  <a:pt x="1048489" y="760588"/>
                </a:lnTo>
                <a:lnTo>
                  <a:pt x="1048110" y="759229"/>
                </a:lnTo>
                <a:lnTo>
                  <a:pt x="1047491" y="757011"/>
                </a:lnTo>
                <a:lnTo>
                  <a:pt x="1045394" y="749494"/>
                </a:lnTo>
                <a:close/>
                <a:moveTo>
                  <a:pt x="2094507" y="748874"/>
                </a:moveTo>
                <a:lnTo>
                  <a:pt x="2079232" y="752629"/>
                </a:lnTo>
                <a:lnTo>
                  <a:pt x="2077429" y="755095"/>
                </a:lnTo>
                <a:lnTo>
                  <a:pt x="2076811" y="758320"/>
                </a:lnTo>
                <a:lnTo>
                  <a:pt x="2092824" y="757736"/>
                </a:lnTo>
                <a:lnTo>
                  <a:pt x="2092825" y="757732"/>
                </a:lnTo>
                <a:lnTo>
                  <a:pt x="2092912" y="757270"/>
                </a:lnTo>
                <a:close/>
                <a:moveTo>
                  <a:pt x="784187" y="748804"/>
                </a:moveTo>
                <a:lnTo>
                  <a:pt x="783240" y="749913"/>
                </a:lnTo>
                <a:lnTo>
                  <a:pt x="783328" y="749944"/>
                </a:lnTo>
                <a:lnTo>
                  <a:pt x="784268" y="748844"/>
                </a:lnTo>
                <a:close/>
                <a:moveTo>
                  <a:pt x="940120" y="748794"/>
                </a:moveTo>
                <a:lnTo>
                  <a:pt x="939977" y="748836"/>
                </a:lnTo>
                <a:lnTo>
                  <a:pt x="936109" y="749977"/>
                </a:lnTo>
                <a:lnTo>
                  <a:pt x="936588" y="750023"/>
                </a:lnTo>
                <a:lnTo>
                  <a:pt x="937275" y="750088"/>
                </a:lnTo>
                <a:lnTo>
                  <a:pt x="938436" y="749560"/>
                </a:lnTo>
                <a:lnTo>
                  <a:pt x="939530" y="749062"/>
                </a:lnTo>
                <a:close/>
                <a:moveTo>
                  <a:pt x="1025533" y="748366"/>
                </a:moveTo>
                <a:lnTo>
                  <a:pt x="1025176" y="754019"/>
                </a:lnTo>
                <a:lnTo>
                  <a:pt x="1025054" y="755952"/>
                </a:lnTo>
                <a:lnTo>
                  <a:pt x="1027246" y="758582"/>
                </a:lnTo>
                <a:lnTo>
                  <a:pt x="1037355" y="759537"/>
                </a:lnTo>
                <a:lnTo>
                  <a:pt x="1036166" y="756454"/>
                </a:lnTo>
                <a:lnTo>
                  <a:pt x="1030310" y="748637"/>
                </a:lnTo>
                <a:lnTo>
                  <a:pt x="1027055" y="748453"/>
                </a:lnTo>
                <a:close/>
                <a:moveTo>
                  <a:pt x="2057862" y="748182"/>
                </a:moveTo>
                <a:lnTo>
                  <a:pt x="2057809" y="748459"/>
                </a:lnTo>
                <a:lnTo>
                  <a:pt x="2057709" y="748981"/>
                </a:lnTo>
                <a:lnTo>
                  <a:pt x="2072797" y="750142"/>
                </a:lnTo>
                <a:lnTo>
                  <a:pt x="2074173" y="749951"/>
                </a:lnTo>
                <a:lnTo>
                  <a:pt x="2074259" y="749501"/>
                </a:lnTo>
                <a:lnTo>
                  <a:pt x="2072245" y="749866"/>
                </a:lnTo>
                <a:close/>
                <a:moveTo>
                  <a:pt x="763215" y="747981"/>
                </a:moveTo>
                <a:lnTo>
                  <a:pt x="762434" y="748859"/>
                </a:lnTo>
                <a:lnTo>
                  <a:pt x="762969" y="749160"/>
                </a:lnTo>
                <a:lnTo>
                  <a:pt x="763029" y="749194"/>
                </a:lnTo>
                <a:lnTo>
                  <a:pt x="763695" y="749568"/>
                </a:lnTo>
                <a:lnTo>
                  <a:pt x="763695" y="749568"/>
                </a:lnTo>
                <a:lnTo>
                  <a:pt x="763730" y="749527"/>
                </a:lnTo>
                <a:lnTo>
                  <a:pt x="764634" y="748476"/>
                </a:lnTo>
                <a:close/>
                <a:moveTo>
                  <a:pt x="2037355" y="747928"/>
                </a:moveTo>
                <a:lnTo>
                  <a:pt x="2036455" y="752707"/>
                </a:lnTo>
                <a:lnTo>
                  <a:pt x="2041259" y="754785"/>
                </a:lnTo>
                <a:lnTo>
                  <a:pt x="2044352" y="750728"/>
                </a:lnTo>
                <a:lnTo>
                  <a:pt x="2044571" y="750441"/>
                </a:lnTo>
                <a:lnTo>
                  <a:pt x="2042542" y="749735"/>
                </a:lnTo>
                <a:close/>
                <a:moveTo>
                  <a:pt x="2157188" y="747918"/>
                </a:moveTo>
                <a:lnTo>
                  <a:pt x="2142745" y="756778"/>
                </a:lnTo>
                <a:lnTo>
                  <a:pt x="2139252" y="758920"/>
                </a:lnTo>
                <a:lnTo>
                  <a:pt x="2136405" y="775760"/>
                </a:lnTo>
                <a:lnTo>
                  <a:pt x="2132889" y="796556"/>
                </a:lnTo>
                <a:lnTo>
                  <a:pt x="2144634" y="778271"/>
                </a:lnTo>
                <a:cubicBezTo>
                  <a:pt x="2144978" y="777714"/>
                  <a:pt x="2145462" y="777244"/>
                  <a:pt x="2146013" y="776892"/>
                </a:cubicBezTo>
                <a:lnTo>
                  <a:pt x="2153501" y="771923"/>
                </a:lnTo>
                <a:lnTo>
                  <a:pt x="2156078" y="755932"/>
                </a:lnTo>
                <a:close/>
                <a:moveTo>
                  <a:pt x="2051934" y="747488"/>
                </a:moveTo>
                <a:lnTo>
                  <a:pt x="2051196" y="748455"/>
                </a:lnTo>
                <a:lnTo>
                  <a:pt x="2051286" y="748487"/>
                </a:lnTo>
                <a:lnTo>
                  <a:pt x="2052882" y="748610"/>
                </a:lnTo>
                <a:lnTo>
                  <a:pt x="2053069" y="747621"/>
                </a:lnTo>
                <a:close/>
                <a:moveTo>
                  <a:pt x="1814623" y="747276"/>
                </a:moveTo>
                <a:lnTo>
                  <a:pt x="1814532" y="747459"/>
                </a:lnTo>
                <a:lnTo>
                  <a:pt x="1814351" y="747825"/>
                </a:lnTo>
                <a:lnTo>
                  <a:pt x="1816910" y="747955"/>
                </a:lnTo>
                <a:close/>
                <a:moveTo>
                  <a:pt x="2046890" y="746897"/>
                </a:moveTo>
                <a:lnTo>
                  <a:pt x="2047019" y="746944"/>
                </a:lnTo>
                <a:lnTo>
                  <a:pt x="2047190" y="747006"/>
                </a:lnTo>
                <a:lnTo>
                  <a:pt x="2047232" y="746951"/>
                </a:lnTo>
                <a:lnTo>
                  <a:pt x="2047240" y="746941"/>
                </a:lnTo>
                <a:lnTo>
                  <a:pt x="2047242" y="746939"/>
                </a:lnTo>
                <a:close/>
                <a:moveTo>
                  <a:pt x="2236942" y="746821"/>
                </a:moveTo>
                <a:lnTo>
                  <a:pt x="2222298" y="757883"/>
                </a:lnTo>
                <a:lnTo>
                  <a:pt x="2220510" y="779965"/>
                </a:lnTo>
                <a:lnTo>
                  <a:pt x="2237329" y="766168"/>
                </a:lnTo>
                <a:lnTo>
                  <a:pt x="2238120" y="759242"/>
                </a:lnTo>
                <a:close/>
                <a:moveTo>
                  <a:pt x="1679668" y="746598"/>
                </a:moveTo>
                <a:lnTo>
                  <a:pt x="1679113" y="747493"/>
                </a:lnTo>
                <a:lnTo>
                  <a:pt x="1678347" y="750218"/>
                </a:lnTo>
                <a:lnTo>
                  <a:pt x="1676827" y="755625"/>
                </a:lnTo>
                <a:lnTo>
                  <a:pt x="1679592" y="746841"/>
                </a:lnTo>
                <a:close/>
                <a:moveTo>
                  <a:pt x="656153" y="746554"/>
                </a:moveTo>
                <a:lnTo>
                  <a:pt x="651283" y="752031"/>
                </a:lnTo>
                <a:lnTo>
                  <a:pt x="652162" y="754313"/>
                </a:lnTo>
                <a:lnTo>
                  <a:pt x="654468" y="760294"/>
                </a:lnTo>
                <a:lnTo>
                  <a:pt x="655103" y="761218"/>
                </a:lnTo>
                <a:lnTo>
                  <a:pt x="655846" y="762297"/>
                </a:lnTo>
                <a:lnTo>
                  <a:pt x="656876" y="763797"/>
                </a:lnTo>
                <a:lnTo>
                  <a:pt x="663167" y="756769"/>
                </a:lnTo>
                <a:lnTo>
                  <a:pt x="658292" y="749669"/>
                </a:lnTo>
                <a:lnTo>
                  <a:pt x="656370" y="746869"/>
                </a:lnTo>
                <a:close/>
                <a:moveTo>
                  <a:pt x="609489" y="745922"/>
                </a:moveTo>
                <a:lnTo>
                  <a:pt x="579079" y="780200"/>
                </a:lnTo>
                <a:cubicBezTo>
                  <a:pt x="560189" y="801159"/>
                  <a:pt x="544471" y="818394"/>
                  <a:pt x="529579" y="834526"/>
                </a:cubicBezTo>
                <a:cubicBezTo>
                  <a:pt x="399828" y="975584"/>
                  <a:pt x="285658" y="1094992"/>
                  <a:pt x="246638" y="1131670"/>
                </a:cubicBezTo>
                <a:cubicBezTo>
                  <a:pt x="228844" y="1148617"/>
                  <a:pt x="208612" y="1162553"/>
                  <a:pt x="186742" y="1173092"/>
                </a:cubicBezTo>
                <a:lnTo>
                  <a:pt x="186139" y="1173274"/>
                </a:lnTo>
                <a:lnTo>
                  <a:pt x="165777" y="1179419"/>
                </a:lnTo>
                <a:lnTo>
                  <a:pt x="148754" y="1184557"/>
                </a:lnTo>
                <a:lnTo>
                  <a:pt x="150276" y="1186806"/>
                </a:lnTo>
                <a:lnTo>
                  <a:pt x="162918" y="1183860"/>
                </a:lnTo>
                <a:lnTo>
                  <a:pt x="187707" y="1178084"/>
                </a:lnTo>
                <a:cubicBezTo>
                  <a:pt x="210745" y="1168384"/>
                  <a:pt x="232146" y="1154796"/>
                  <a:pt x="250911" y="1137740"/>
                </a:cubicBezTo>
                <a:cubicBezTo>
                  <a:pt x="284969" y="1107543"/>
                  <a:pt x="396104" y="995165"/>
                  <a:pt x="535232" y="845974"/>
                </a:cubicBezTo>
                <a:cubicBezTo>
                  <a:pt x="550536" y="829565"/>
                  <a:pt x="566670" y="811916"/>
                  <a:pt x="584594" y="792337"/>
                </a:cubicBezTo>
                <a:lnTo>
                  <a:pt x="609790" y="764327"/>
                </a:lnTo>
                <a:close/>
                <a:moveTo>
                  <a:pt x="2095104" y="745731"/>
                </a:moveTo>
                <a:lnTo>
                  <a:pt x="2082624" y="747989"/>
                </a:lnTo>
                <a:lnTo>
                  <a:pt x="2081979" y="748871"/>
                </a:lnTo>
                <a:lnTo>
                  <a:pt x="2086087" y="748302"/>
                </a:lnTo>
                <a:lnTo>
                  <a:pt x="2094846" y="747089"/>
                </a:lnTo>
                <a:close/>
                <a:moveTo>
                  <a:pt x="2109160" y="745272"/>
                </a:moveTo>
                <a:lnTo>
                  <a:pt x="2099182" y="747725"/>
                </a:lnTo>
                <a:lnTo>
                  <a:pt x="2097677" y="755639"/>
                </a:lnTo>
                <a:lnTo>
                  <a:pt x="2097310" y="757572"/>
                </a:lnTo>
                <a:lnTo>
                  <a:pt x="2098059" y="757545"/>
                </a:lnTo>
                <a:lnTo>
                  <a:pt x="2098137" y="757508"/>
                </a:lnTo>
                <a:lnTo>
                  <a:pt x="2101830" y="755785"/>
                </a:lnTo>
                <a:lnTo>
                  <a:pt x="2106272" y="749414"/>
                </a:lnTo>
                <a:lnTo>
                  <a:pt x="2108538" y="746164"/>
                </a:lnTo>
                <a:close/>
                <a:moveTo>
                  <a:pt x="1755913" y="745134"/>
                </a:moveTo>
                <a:lnTo>
                  <a:pt x="1755143" y="745830"/>
                </a:lnTo>
                <a:lnTo>
                  <a:pt x="1754549" y="746368"/>
                </a:lnTo>
                <a:lnTo>
                  <a:pt x="1754870" y="746553"/>
                </a:lnTo>
                <a:lnTo>
                  <a:pt x="1755357" y="746833"/>
                </a:lnTo>
                <a:lnTo>
                  <a:pt x="1755956" y="747178"/>
                </a:lnTo>
                <a:lnTo>
                  <a:pt x="1758408" y="746566"/>
                </a:lnTo>
                <a:close/>
                <a:moveTo>
                  <a:pt x="1838496" y="744838"/>
                </a:moveTo>
                <a:lnTo>
                  <a:pt x="1836786" y="748413"/>
                </a:lnTo>
                <a:lnTo>
                  <a:pt x="1836170" y="749700"/>
                </a:lnTo>
                <a:lnTo>
                  <a:pt x="1836134" y="749775"/>
                </a:lnTo>
                <a:lnTo>
                  <a:pt x="1845008" y="750831"/>
                </a:lnTo>
                <a:lnTo>
                  <a:pt x="1849560" y="751520"/>
                </a:lnTo>
                <a:lnTo>
                  <a:pt x="1852449" y="751989"/>
                </a:lnTo>
                <a:lnTo>
                  <a:pt x="1853953" y="748770"/>
                </a:lnTo>
                <a:lnTo>
                  <a:pt x="1840871" y="745453"/>
                </a:lnTo>
                <a:close/>
                <a:moveTo>
                  <a:pt x="2116007" y="744796"/>
                </a:moveTo>
                <a:lnTo>
                  <a:pt x="2114023" y="746144"/>
                </a:lnTo>
                <a:lnTo>
                  <a:pt x="2113334" y="746144"/>
                </a:lnTo>
                <a:lnTo>
                  <a:pt x="2108982" y="752448"/>
                </a:lnTo>
                <a:lnTo>
                  <a:pt x="2113888" y="750158"/>
                </a:lnTo>
                <a:lnTo>
                  <a:pt x="2115135" y="749576"/>
                </a:lnTo>
                <a:lnTo>
                  <a:pt x="2115467" y="747757"/>
                </a:lnTo>
                <a:lnTo>
                  <a:pt x="2115715" y="746395"/>
                </a:lnTo>
                <a:close/>
                <a:moveTo>
                  <a:pt x="1805904" y="744689"/>
                </a:moveTo>
                <a:lnTo>
                  <a:pt x="1804981" y="746253"/>
                </a:lnTo>
                <a:lnTo>
                  <a:pt x="1804354" y="747316"/>
                </a:lnTo>
                <a:lnTo>
                  <a:pt x="1804482" y="747323"/>
                </a:lnTo>
                <a:lnTo>
                  <a:pt x="1808808" y="747543"/>
                </a:lnTo>
                <a:lnTo>
                  <a:pt x="1808879" y="747400"/>
                </a:lnTo>
                <a:lnTo>
                  <a:pt x="1809572" y="745997"/>
                </a:lnTo>
                <a:lnTo>
                  <a:pt x="1809667" y="745806"/>
                </a:lnTo>
                <a:lnTo>
                  <a:pt x="1807840" y="745264"/>
                </a:lnTo>
                <a:lnTo>
                  <a:pt x="1806591" y="744893"/>
                </a:lnTo>
                <a:close/>
                <a:moveTo>
                  <a:pt x="1776513" y="744292"/>
                </a:moveTo>
                <a:lnTo>
                  <a:pt x="1776111" y="745121"/>
                </a:lnTo>
                <a:lnTo>
                  <a:pt x="1776305" y="745232"/>
                </a:lnTo>
                <a:lnTo>
                  <a:pt x="1777563" y="745953"/>
                </a:lnTo>
                <a:lnTo>
                  <a:pt x="1778925" y="746022"/>
                </a:lnTo>
                <a:lnTo>
                  <a:pt x="1779948" y="746074"/>
                </a:lnTo>
                <a:lnTo>
                  <a:pt x="1780968" y="746126"/>
                </a:lnTo>
                <a:lnTo>
                  <a:pt x="1778961" y="745453"/>
                </a:lnTo>
                <a:close/>
                <a:moveTo>
                  <a:pt x="633599" y="744258"/>
                </a:moveTo>
                <a:lnTo>
                  <a:pt x="632968" y="744962"/>
                </a:lnTo>
                <a:lnTo>
                  <a:pt x="632975" y="744995"/>
                </a:lnTo>
                <a:lnTo>
                  <a:pt x="633205" y="746038"/>
                </a:lnTo>
                <a:lnTo>
                  <a:pt x="634106" y="749472"/>
                </a:lnTo>
                <a:lnTo>
                  <a:pt x="634275" y="750114"/>
                </a:lnTo>
                <a:lnTo>
                  <a:pt x="635495" y="752720"/>
                </a:lnTo>
                <a:lnTo>
                  <a:pt x="635596" y="752935"/>
                </a:lnTo>
                <a:lnTo>
                  <a:pt x="638093" y="758266"/>
                </a:lnTo>
                <a:lnTo>
                  <a:pt x="639110" y="757123"/>
                </a:lnTo>
                <a:lnTo>
                  <a:pt x="634233" y="746693"/>
                </a:lnTo>
                <a:close/>
                <a:moveTo>
                  <a:pt x="1868238" y="743954"/>
                </a:moveTo>
                <a:lnTo>
                  <a:pt x="1867864" y="744630"/>
                </a:lnTo>
                <a:lnTo>
                  <a:pt x="1869793" y="745050"/>
                </a:lnTo>
                <a:lnTo>
                  <a:pt x="1875977" y="746399"/>
                </a:lnTo>
                <a:close/>
                <a:moveTo>
                  <a:pt x="2275879" y="743438"/>
                </a:moveTo>
                <a:lnTo>
                  <a:pt x="2272592" y="746143"/>
                </a:lnTo>
                <a:cubicBezTo>
                  <a:pt x="2269752" y="748095"/>
                  <a:pt x="2266800" y="749890"/>
                  <a:pt x="2263767" y="751520"/>
                </a:cubicBezTo>
                <a:lnTo>
                  <a:pt x="2262389" y="751520"/>
                </a:lnTo>
                <a:lnTo>
                  <a:pt x="2261182" y="752519"/>
                </a:lnTo>
                <a:lnTo>
                  <a:pt x="2262113" y="762550"/>
                </a:lnTo>
                <a:lnTo>
                  <a:pt x="2260993" y="773316"/>
                </a:lnTo>
                <a:lnTo>
                  <a:pt x="2272454" y="763104"/>
                </a:lnTo>
                <a:lnTo>
                  <a:pt x="2273420" y="762414"/>
                </a:lnTo>
                <a:lnTo>
                  <a:pt x="2277887" y="759234"/>
                </a:lnTo>
                <a:close/>
                <a:moveTo>
                  <a:pt x="2345024" y="743230"/>
                </a:moveTo>
                <a:lnTo>
                  <a:pt x="2339766" y="750382"/>
                </a:lnTo>
                <a:lnTo>
                  <a:pt x="2338632" y="751925"/>
                </a:lnTo>
                <a:lnTo>
                  <a:pt x="2339397" y="755121"/>
                </a:lnTo>
                <a:lnTo>
                  <a:pt x="2342448" y="767859"/>
                </a:lnTo>
                <a:lnTo>
                  <a:pt x="2349365" y="758267"/>
                </a:lnTo>
                <a:close/>
                <a:moveTo>
                  <a:pt x="1761670" y="743018"/>
                </a:moveTo>
                <a:lnTo>
                  <a:pt x="1760789" y="743127"/>
                </a:lnTo>
                <a:lnTo>
                  <a:pt x="1761036" y="743247"/>
                </a:lnTo>
                <a:lnTo>
                  <a:pt x="1763954" y="745260"/>
                </a:lnTo>
                <a:lnTo>
                  <a:pt x="1764328" y="745279"/>
                </a:lnTo>
                <a:lnTo>
                  <a:pt x="1764505" y="744719"/>
                </a:lnTo>
                <a:lnTo>
                  <a:pt x="1763379" y="744075"/>
                </a:lnTo>
                <a:close/>
                <a:moveTo>
                  <a:pt x="2023157" y="742984"/>
                </a:moveTo>
                <a:lnTo>
                  <a:pt x="2021599" y="744957"/>
                </a:lnTo>
                <a:lnTo>
                  <a:pt x="2020819" y="745944"/>
                </a:lnTo>
                <a:lnTo>
                  <a:pt x="2030645" y="750194"/>
                </a:lnTo>
                <a:lnTo>
                  <a:pt x="2031301" y="747475"/>
                </a:lnTo>
                <a:lnTo>
                  <a:pt x="2031669" y="745948"/>
                </a:lnTo>
                <a:lnTo>
                  <a:pt x="2031607" y="745927"/>
                </a:lnTo>
                <a:close/>
                <a:moveTo>
                  <a:pt x="1025888" y="742736"/>
                </a:moveTo>
                <a:lnTo>
                  <a:pt x="1025843" y="743449"/>
                </a:lnTo>
                <a:lnTo>
                  <a:pt x="1026449" y="743484"/>
                </a:lnTo>
                <a:close/>
                <a:moveTo>
                  <a:pt x="2112054" y="742665"/>
                </a:moveTo>
                <a:lnTo>
                  <a:pt x="2099720" y="744896"/>
                </a:lnTo>
                <a:lnTo>
                  <a:pt x="2099625" y="745396"/>
                </a:lnTo>
                <a:lnTo>
                  <a:pt x="2099575" y="745659"/>
                </a:lnTo>
                <a:lnTo>
                  <a:pt x="2099423" y="746456"/>
                </a:lnTo>
                <a:lnTo>
                  <a:pt x="2100240" y="746343"/>
                </a:lnTo>
                <a:lnTo>
                  <a:pt x="2107693" y="745311"/>
                </a:lnTo>
                <a:lnTo>
                  <a:pt x="2109177" y="744731"/>
                </a:lnTo>
                <a:lnTo>
                  <a:pt x="2109738" y="744512"/>
                </a:lnTo>
                <a:lnTo>
                  <a:pt x="2110990" y="743386"/>
                </a:lnTo>
                <a:close/>
                <a:moveTo>
                  <a:pt x="682305" y="742199"/>
                </a:moveTo>
                <a:lnTo>
                  <a:pt x="677485" y="747588"/>
                </a:lnTo>
                <a:lnTo>
                  <a:pt x="686438" y="759192"/>
                </a:lnTo>
                <a:lnTo>
                  <a:pt x="687984" y="757515"/>
                </a:lnTo>
                <a:lnTo>
                  <a:pt x="688139" y="757348"/>
                </a:lnTo>
                <a:lnTo>
                  <a:pt x="688153" y="757332"/>
                </a:lnTo>
                <a:lnTo>
                  <a:pt x="686908" y="754108"/>
                </a:lnTo>
                <a:close/>
                <a:moveTo>
                  <a:pt x="1861833" y="741930"/>
                </a:moveTo>
                <a:lnTo>
                  <a:pt x="1861251" y="743188"/>
                </a:lnTo>
                <a:lnTo>
                  <a:pt x="1863070" y="743584"/>
                </a:lnTo>
                <a:lnTo>
                  <a:pt x="1863663" y="742509"/>
                </a:lnTo>
                <a:lnTo>
                  <a:pt x="1862493" y="742139"/>
                </a:lnTo>
                <a:lnTo>
                  <a:pt x="1862013" y="741987"/>
                </a:lnTo>
                <a:close/>
                <a:moveTo>
                  <a:pt x="2435059" y="741915"/>
                </a:moveTo>
                <a:lnTo>
                  <a:pt x="2436550" y="780936"/>
                </a:lnTo>
                <a:lnTo>
                  <a:pt x="2437189" y="797671"/>
                </a:lnTo>
                <a:cubicBezTo>
                  <a:pt x="2434178" y="832115"/>
                  <a:pt x="2426859" y="866183"/>
                  <a:pt x="2415304" y="899059"/>
                </a:cubicBezTo>
                <a:cubicBezTo>
                  <a:pt x="2413926" y="902782"/>
                  <a:pt x="2412409" y="906782"/>
                  <a:pt x="2410891" y="911055"/>
                </a:cubicBezTo>
                <a:cubicBezTo>
                  <a:pt x="2406756" y="922223"/>
                  <a:pt x="2402204" y="934910"/>
                  <a:pt x="2397103" y="949663"/>
                </a:cubicBezTo>
                <a:cubicBezTo>
                  <a:pt x="2391036" y="966900"/>
                  <a:pt x="2384142" y="986479"/>
                  <a:pt x="2376421" y="1007300"/>
                </a:cubicBezTo>
                <a:lnTo>
                  <a:pt x="2376421" y="1008678"/>
                </a:lnTo>
                <a:cubicBezTo>
                  <a:pt x="2318370" y="1184069"/>
                  <a:pt x="2236881" y="1452809"/>
                  <a:pt x="2235638" y="1458599"/>
                </a:cubicBezTo>
                <a:cubicBezTo>
                  <a:pt x="2227504" y="1488962"/>
                  <a:pt x="2217038" y="1518648"/>
                  <a:pt x="2204339" y="1547398"/>
                </a:cubicBezTo>
                <a:cubicBezTo>
                  <a:pt x="2188552" y="1585412"/>
                  <a:pt x="2170116" y="1622270"/>
                  <a:pt x="2149185" y="1657706"/>
                </a:cubicBezTo>
                <a:cubicBezTo>
                  <a:pt x="2115100" y="1715825"/>
                  <a:pt x="2072383" y="1768401"/>
                  <a:pt x="2022468" y="1813655"/>
                </a:cubicBezTo>
                <a:cubicBezTo>
                  <a:pt x="2013781" y="1821515"/>
                  <a:pt x="2004405" y="1829374"/>
                  <a:pt x="1993788" y="1837786"/>
                </a:cubicBezTo>
                <a:lnTo>
                  <a:pt x="1953950" y="1865420"/>
                </a:lnTo>
                <a:lnTo>
                  <a:pt x="1956279" y="1864268"/>
                </a:lnTo>
                <a:lnTo>
                  <a:pt x="1956330" y="1864243"/>
                </a:lnTo>
                <a:lnTo>
                  <a:pt x="1966604" y="1859163"/>
                </a:lnTo>
                <a:lnTo>
                  <a:pt x="2009779" y="1829784"/>
                </a:lnTo>
                <a:lnTo>
                  <a:pt x="2028711" y="1816901"/>
                </a:lnTo>
                <a:cubicBezTo>
                  <a:pt x="2048438" y="1801381"/>
                  <a:pt x="2067138" y="1784457"/>
                  <a:pt x="2084653" y="1766222"/>
                </a:cubicBezTo>
                <a:cubicBezTo>
                  <a:pt x="2114823" y="1734439"/>
                  <a:pt x="2141834" y="1699802"/>
                  <a:pt x="2165315" y="1662807"/>
                </a:cubicBezTo>
                <a:cubicBezTo>
                  <a:pt x="2203771" y="1602993"/>
                  <a:pt x="2233487" y="1537993"/>
                  <a:pt x="2253562" y="1469767"/>
                </a:cubicBezTo>
                <a:cubicBezTo>
                  <a:pt x="2254803" y="1465354"/>
                  <a:pt x="2384692" y="1036943"/>
                  <a:pt x="2423714" y="912020"/>
                </a:cubicBezTo>
                <a:cubicBezTo>
                  <a:pt x="2435241" y="873877"/>
                  <a:pt x="2441280" y="834496"/>
                  <a:pt x="2441814" y="795040"/>
                </a:cubicBezTo>
                <a:close/>
                <a:moveTo>
                  <a:pt x="1795763" y="741680"/>
                </a:moveTo>
                <a:lnTo>
                  <a:pt x="1795721" y="741761"/>
                </a:lnTo>
                <a:lnTo>
                  <a:pt x="1795623" y="741954"/>
                </a:lnTo>
                <a:lnTo>
                  <a:pt x="1794127" y="744879"/>
                </a:lnTo>
                <a:lnTo>
                  <a:pt x="1797413" y="745980"/>
                </a:lnTo>
                <a:lnTo>
                  <a:pt x="1799461" y="746667"/>
                </a:lnTo>
                <a:lnTo>
                  <a:pt x="1801402" y="743353"/>
                </a:lnTo>
                <a:close/>
                <a:moveTo>
                  <a:pt x="768900" y="741590"/>
                </a:moveTo>
                <a:lnTo>
                  <a:pt x="766712" y="744050"/>
                </a:lnTo>
                <a:lnTo>
                  <a:pt x="767517" y="744336"/>
                </a:lnTo>
                <a:lnTo>
                  <a:pt x="768038" y="744520"/>
                </a:lnTo>
                <a:lnTo>
                  <a:pt x="770183" y="742028"/>
                </a:lnTo>
                <a:lnTo>
                  <a:pt x="769332" y="741738"/>
                </a:lnTo>
                <a:close/>
                <a:moveTo>
                  <a:pt x="1817847" y="740762"/>
                </a:moveTo>
                <a:lnTo>
                  <a:pt x="1816190" y="744110"/>
                </a:lnTo>
                <a:lnTo>
                  <a:pt x="1822642" y="746042"/>
                </a:lnTo>
                <a:lnTo>
                  <a:pt x="1824157" y="746495"/>
                </a:lnTo>
                <a:lnTo>
                  <a:pt x="1829880" y="748209"/>
                </a:lnTo>
                <a:lnTo>
                  <a:pt x="1832612" y="743321"/>
                </a:lnTo>
                <a:lnTo>
                  <a:pt x="1824290" y="741312"/>
                </a:lnTo>
                <a:lnTo>
                  <a:pt x="1821018" y="740903"/>
                </a:lnTo>
                <a:close/>
                <a:moveTo>
                  <a:pt x="2442154" y="740761"/>
                </a:moveTo>
                <a:lnTo>
                  <a:pt x="2445255" y="817518"/>
                </a:lnTo>
                <a:cubicBezTo>
                  <a:pt x="2442942" y="849573"/>
                  <a:pt x="2437033" y="881368"/>
                  <a:pt x="2427575" y="912296"/>
                </a:cubicBezTo>
                <a:cubicBezTo>
                  <a:pt x="2388690" y="1037220"/>
                  <a:pt x="2258803" y="1465631"/>
                  <a:pt x="2257561" y="1469906"/>
                </a:cubicBezTo>
                <a:cubicBezTo>
                  <a:pt x="2247440" y="1504315"/>
                  <a:pt x="2234903" y="1537917"/>
                  <a:pt x="2220065" y="1570470"/>
                </a:cubicBezTo>
                <a:lnTo>
                  <a:pt x="2217490" y="1575202"/>
                </a:lnTo>
                <a:lnTo>
                  <a:pt x="2170438" y="1661659"/>
                </a:lnTo>
                <a:lnTo>
                  <a:pt x="2240464" y="1542295"/>
                </a:lnTo>
                <a:cubicBezTo>
                  <a:pt x="2249701" y="1522577"/>
                  <a:pt x="2283208" y="1419576"/>
                  <a:pt x="2332295" y="1260043"/>
                </a:cubicBezTo>
                <a:cubicBezTo>
                  <a:pt x="2373661" y="1125190"/>
                  <a:pt x="2417784" y="978205"/>
                  <a:pt x="2436674" y="910502"/>
                </a:cubicBezTo>
                <a:lnTo>
                  <a:pt x="2448138" y="835480"/>
                </a:lnTo>
                <a:lnTo>
                  <a:pt x="2450238" y="808644"/>
                </a:lnTo>
                <a:lnTo>
                  <a:pt x="2449443" y="800869"/>
                </a:lnTo>
                <a:lnTo>
                  <a:pt x="2446616" y="773236"/>
                </a:lnTo>
                <a:lnTo>
                  <a:pt x="2444394" y="751509"/>
                </a:lnTo>
                <a:lnTo>
                  <a:pt x="2443645" y="747649"/>
                </a:lnTo>
                <a:lnTo>
                  <a:pt x="2443427" y="746527"/>
                </a:lnTo>
                <a:lnTo>
                  <a:pt x="2443111" y="744902"/>
                </a:lnTo>
                <a:close/>
                <a:moveTo>
                  <a:pt x="2016294" y="740594"/>
                </a:moveTo>
                <a:lnTo>
                  <a:pt x="2015546" y="743663"/>
                </a:lnTo>
                <a:lnTo>
                  <a:pt x="2017011" y="744297"/>
                </a:lnTo>
                <a:lnTo>
                  <a:pt x="2019156" y="741591"/>
                </a:lnTo>
                <a:lnTo>
                  <a:pt x="2019077" y="741563"/>
                </a:lnTo>
                <a:lnTo>
                  <a:pt x="2018476" y="741354"/>
                </a:lnTo>
                <a:close/>
                <a:moveTo>
                  <a:pt x="1808465" y="740346"/>
                </a:moveTo>
                <a:lnTo>
                  <a:pt x="1808135" y="740905"/>
                </a:lnTo>
                <a:lnTo>
                  <a:pt x="1807737" y="741579"/>
                </a:lnTo>
                <a:lnTo>
                  <a:pt x="1811105" y="742587"/>
                </a:lnTo>
                <a:lnTo>
                  <a:pt x="1811238" y="742627"/>
                </a:lnTo>
                <a:lnTo>
                  <a:pt x="1811962" y="741163"/>
                </a:lnTo>
                <a:lnTo>
                  <a:pt x="1812160" y="740764"/>
                </a:lnTo>
                <a:lnTo>
                  <a:pt x="1812283" y="740515"/>
                </a:lnTo>
                <a:lnTo>
                  <a:pt x="1811862" y="740497"/>
                </a:lnTo>
                <a:lnTo>
                  <a:pt x="1810354" y="740430"/>
                </a:lnTo>
                <a:close/>
                <a:moveTo>
                  <a:pt x="1802775" y="740093"/>
                </a:moveTo>
                <a:lnTo>
                  <a:pt x="1803231" y="740230"/>
                </a:lnTo>
                <a:lnTo>
                  <a:pt x="1803277" y="740151"/>
                </a:lnTo>
                <a:lnTo>
                  <a:pt x="1803291" y="740128"/>
                </a:lnTo>
                <a:lnTo>
                  <a:pt x="1803298" y="740116"/>
                </a:lnTo>
                <a:lnTo>
                  <a:pt x="1803294" y="740116"/>
                </a:lnTo>
                <a:lnTo>
                  <a:pt x="1803065" y="740106"/>
                </a:lnTo>
                <a:close/>
                <a:moveTo>
                  <a:pt x="1091187" y="739938"/>
                </a:moveTo>
                <a:lnTo>
                  <a:pt x="1090078" y="747201"/>
                </a:lnTo>
                <a:lnTo>
                  <a:pt x="1091301" y="747272"/>
                </a:lnTo>
                <a:close/>
                <a:moveTo>
                  <a:pt x="1788940" y="739655"/>
                </a:moveTo>
                <a:lnTo>
                  <a:pt x="1784957" y="740146"/>
                </a:lnTo>
                <a:lnTo>
                  <a:pt x="1781566" y="740564"/>
                </a:lnTo>
                <a:lnTo>
                  <a:pt x="1782270" y="740903"/>
                </a:lnTo>
                <a:lnTo>
                  <a:pt x="1787738" y="742736"/>
                </a:lnTo>
                <a:lnTo>
                  <a:pt x="1788429" y="741437"/>
                </a:lnTo>
                <a:lnTo>
                  <a:pt x="1789024" y="740319"/>
                </a:lnTo>
                <a:lnTo>
                  <a:pt x="1789318" y="739767"/>
                </a:lnTo>
                <a:close/>
                <a:moveTo>
                  <a:pt x="2328618" y="739468"/>
                </a:moveTo>
                <a:lnTo>
                  <a:pt x="2320207" y="749121"/>
                </a:lnTo>
                <a:lnTo>
                  <a:pt x="2323118" y="764045"/>
                </a:lnTo>
                <a:lnTo>
                  <a:pt x="2330785" y="753619"/>
                </a:lnTo>
                <a:lnTo>
                  <a:pt x="2332217" y="751672"/>
                </a:lnTo>
                <a:close/>
                <a:moveTo>
                  <a:pt x="1755797" y="739386"/>
                </a:moveTo>
                <a:lnTo>
                  <a:pt x="1755222" y="740418"/>
                </a:lnTo>
                <a:lnTo>
                  <a:pt x="1755603" y="740603"/>
                </a:lnTo>
                <a:lnTo>
                  <a:pt x="1756986" y="740122"/>
                </a:lnTo>
                <a:close/>
                <a:moveTo>
                  <a:pt x="2134083" y="739146"/>
                </a:moveTo>
                <a:lnTo>
                  <a:pt x="2121319" y="742284"/>
                </a:lnTo>
                <a:lnTo>
                  <a:pt x="2120765" y="745339"/>
                </a:lnTo>
                <a:lnTo>
                  <a:pt x="2120725" y="745558"/>
                </a:lnTo>
                <a:lnTo>
                  <a:pt x="2120446" y="747098"/>
                </a:lnTo>
                <a:lnTo>
                  <a:pt x="2129389" y="742925"/>
                </a:lnTo>
                <a:close/>
                <a:moveTo>
                  <a:pt x="1887954" y="738956"/>
                </a:moveTo>
                <a:lnTo>
                  <a:pt x="1887444" y="740329"/>
                </a:lnTo>
                <a:lnTo>
                  <a:pt x="1887938" y="740516"/>
                </a:lnTo>
                <a:lnTo>
                  <a:pt x="1887985" y="740534"/>
                </a:lnTo>
                <a:lnTo>
                  <a:pt x="1888083" y="740563"/>
                </a:lnTo>
                <a:lnTo>
                  <a:pt x="1888305" y="740628"/>
                </a:lnTo>
                <a:lnTo>
                  <a:pt x="1888386" y="740687"/>
                </a:lnTo>
                <a:lnTo>
                  <a:pt x="1892037" y="742072"/>
                </a:lnTo>
                <a:close/>
                <a:moveTo>
                  <a:pt x="2026394" y="738884"/>
                </a:moveTo>
                <a:lnTo>
                  <a:pt x="2026025" y="739351"/>
                </a:lnTo>
                <a:lnTo>
                  <a:pt x="2031246" y="741240"/>
                </a:lnTo>
                <a:lnTo>
                  <a:pt x="2027404" y="739375"/>
                </a:lnTo>
                <a:close/>
                <a:moveTo>
                  <a:pt x="1997493" y="738781"/>
                </a:moveTo>
                <a:lnTo>
                  <a:pt x="1998377" y="739816"/>
                </a:lnTo>
                <a:lnTo>
                  <a:pt x="1998903" y="740432"/>
                </a:lnTo>
                <a:lnTo>
                  <a:pt x="1999242" y="740829"/>
                </a:lnTo>
                <a:lnTo>
                  <a:pt x="2003237" y="744179"/>
                </a:lnTo>
                <a:lnTo>
                  <a:pt x="2007465" y="747725"/>
                </a:lnTo>
                <a:lnTo>
                  <a:pt x="2009969" y="748934"/>
                </a:lnTo>
                <a:lnTo>
                  <a:pt x="2010119" y="748320"/>
                </a:lnTo>
                <a:lnTo>
                  <a:pt x="2010304" y="747562"/>
                </a:lnTo>
                <a:close/>
                <a:moveTo>
                  <a:pt x="663703" y="738064"/>
                </a:moveTo>
                <a:lnTo>
                  <a:pt x="659333" y="742978"/>
                </a:lnTo>
                <a:lnTo>
                  <a:pt x="661955" y="747017"/>
                </a:lnTo>
                <a:lnTo>
                  <a:pt x="666134" y="753455"/>
                </a:lnTo>
                <a:lnTo>
                  <a:pt x="671204" y="747791"/>
                </a:lnTo>
                <a:lnTo>
                  <a:pt x="663710" y="738073"/>
                </a:lnTo>
                <a:close/>
                <a:moveTo>
                  <a:pt x="639792" y="737354"/>
                </a:moveTo>
                <a:lnTo>
                  <a:pt x="638301" y="739016"/>
                </a:lnTo>
                <a:lnTo>
                  <a:pt x="639748" y="744762"/>
                </a:lnTo>
                <a:lnTo>
                  <a:pt x="643296" y="752421"/>
                </a:lnTo>
                <a:lnTo>
                  <a:pt x="645225" y="750254"/>
                </a:lnTo>
                <a:lnTo>
                  <a:pt x="646035" y="749344"/>
                </a:lnTo>
                <a:lnTo>
                  <a:pt x="645693" y="748687"/>
                </a:lnTo>
                <a:close/>
                <a:moveTo>
                  <a:pt x="2216998" y="736115"/>
                </a:moveTo>
                <a:lnTo>
                  <a:pt x="2204177" y="744861"/>
                </a:lnTo>
                <a:lnTo>
                  <a:pt x="2203274" y="745477"/>
                </a:lnTo>
                <a:lnTo>
                  <a:pt x="2203125" y="745579"/>
                </a:lnTo>
                <a:lnTo>
                  <a:pt x="2202960" y="753588"/>
                </a:lnTo>
                <a:lnTo>
                  <a:pt x="2201480" y="766912"/>
                </a:lnTo>
                <a:lnTo>
                  <a:pt x="2211633" y="759263"/>
                </a:lnTo>
                <a:lnTo>
                  <a:pt x="2218034" y="754441"/>
                </a:lnTo>
                <a:close/>
                <a:moveTo>
                  <a:pt x="1842727" y="735997"/>
                </a:moveTo>
                <a:lnTo>
                  <a:pt x="1841759" y="738020"/>
                </a:lnTo>
                <a:lnTo>
                  <a:pt x="1841230" y="739126"/>
                </a:lnTo>
                <a:lnTo>
                  <a:pt x="1844458" y="739525"/>
                </a:lnTo>
                <a:lnTo>
                  <a:pt x="1856993" y="742259"/>
                </a:lnTo>
                <a:lnTo>
                  <a:pt x="1856995" y="742254"/>
                </a:lnTo>
                <a:lnTo>
                  <a:pt x="1857749" y="740640"/>
                </a:lnTo>
                <a:lnTo>
                  <a:pt x="1844181" y="736354"/>
                </a:lnTo>
                <a:close/>
                <a:moveTo>
                  <a:pt x="2310121" y="735876"/>
                </a:moveTo>
                <a:lnTo>
                  <a:pt x="2303732" y="742061"/>
                </a:lnTo>
                <a:lnTo>
                  <a:pt x="2301977" y="743760"/>
                </a:lnTo>
                <a:lnTo>
                  <a:pt x="2299697" y="745967"/>
                </a:lnTo>
                <a:lnTo>
                  <a:pt x="2301014" y="754049"/>
                </a:lnTo>
                <a:lnTo>
                  <a:pt x="2302475" y="763012"/>
                </a:lnTo>
                <a:lnTo>
                  <a:pt x="2313670" y="750193"/>
                </a:lnTo>
                <a:close/>
                <a:moveTo>
                  <a:pt x="1799077" y="735203"/>
                </a:moveTo>
                <a:lnTo>
                  <a:pt x="1798319" y="736686"/>
                </a:lnTo>
                <a:lnTo>
                  <a:pt x="1804817" y="736669"/>
                </a:lnTo>
                <a:lnTo>
                  <a:pt x="1805089" y="736669"/>
                </a:lnTo>
                <a:close/>
                <a:moveTo>
                  <a:pt x="2177980" y="735161"/>
                </a:moveTo>
                <a:lnTo>
                  <a:pt x="2162283" y="744791"/>
                </a:lnTo>
                <a:lnTo>
                  <a:pt x="2162007" y="747659"/>
                </a:lnTo>
                <a:lnTo>
                  <a:pt x="2160629" y="756621"/>
                </a:lnTo>
                <a:lnTo>
                  <a:pt x="2158725" y="768457"/>
                </a:lnTo>
                <a:lnTo>
                  <a:pt x="2161548" y="766584"/>
                </a:lnTo>
                <a:lnTo>
                  <a:pt x="2176628" y="756578"/>
                </a:lnTo>
                <a:lnTo>
                  <a:pt x="2177589" y="750002"/>
                </a:lnTo>
                <a:close/>
                <a:moveTo>
                  <a:pt x="2254434" y="734817"/>
                </a:moveTo>
                <a:lnTo>
                  <a:pt x="2251496" y="736354"/>
                </a:lnTo>
                <a:lnTo>
                  <a:pt x="2249704" y="737181"/>
                </a:lnTo>
                <a:lnTo>
                  <a:pt x="2242035" y="742974"/>
                </a:lnTo>
                <a:lnTo>
                  <a:pt x="2242947" y="759517"/>
                </a:lnTo>
                <a:lnTo>
                  <a:pt x="2242687" y="761772"/>
                </a:lnTo>
                <a:lnTo>
                  <a:pt x="2247968" y="757440"/>
                </a:lnTo>
                <a:lnTo>
                  <a:pt x="2256507" y="750435"/>
                </a:lnTo>
                <a:close/>
                <a:moveTo>
                  <a:pt x="2017735" y="734681"/>
                </a:moveTo>
                <a:lnTo>
                  <a:pt x="2017361" y="736218"/>
                </a:lnTo>
                <a:lnTo>
                  <a:pt x="2022066" y="737920"/>
                </a:lnTo>
                <a:lnTo>
                  <a:pt x="2022083" y="737898"/>
                </a:lnTo>
                <a:lnTo>
                  <a:pt x="2022717" y="737099"/>
                </a:lnTo>
                <a:close/>
                <a:moveTo>
                  <a:pt x="903437" y="734626"/>
                </a:moveTo>
                <a:lnTo>
                  <a:pt x="903244" y="734859"/>
                </a:lnTo>
                <a:lnTo>
                  <a:pt x="903370" y="734796"/>
                </a:lnTo>
                <a:lnTo>
                  <a:pt x="903457" y="734691"/>
                </a:lnTo>
                <a:lnTo>
                  <a:pt x="903510" y="734627"/>
                </a:lnTo>
                <a:close/>
                <a:moveTo>
                  <a:pt x="1083905" y="734507"/>
                </a:moveTo>
                <a:lnTo>
                  <a:pt x="1084727" y="744500"/>
                </a:lnTo>
                <a:lnTo>
                  <a:pt x="1084916" y="743391"/>
                </a:lnTo>
                <a:lnTo>
                  <a:pt x="1085095" y="742347"/>
                </a:lnTo>
                <a:lnTo>
                  <a:pt x="1085451" y="740263"/>
                </a:lnTo>
                <a:lnTo>
                  <a:pt x="1085368" y="738492"/>
                </a:lnTo>
                <a:lnTo>
                  <a:pt x="1085182" y="734530"/>
                </a:lnTo>
                <a:lnTo>
                  <a:pt x="1084774" y="734523"/>
                </a:lnTo>
                <a:close/>
                <a:moveTo>
                  <a:pt x="1070237" y="734262"/>
                </a:moveTo>
                <a:lnTo>
                  <a:pt x="1070815" y="737686"/>
                </a:lnTo>
                <a:lnTo>
                  <a:pt x="1070966" y="738579"/>
                </a:lnTo>
                <a:lnTo>
                  <a:pt x="1071676" y="742787"/>
                </a:lnTo>
                <a:lnTo>
                  <a:pt x="1071940" y="744057"/>
                </a:lnTo>
                <a:lnTo>
                  <a:pt x="1072378" y="746167"/>
                </a:lnTo>
                <a:lnTo>
                  <a:pt x="1073811" y="746251"/>
                </a:lnTo>
                <a:lnTo>
                  <a:pt x="1073958" y="746259"/>
                </a:lnTo>
                <a:lnTo>
                  <a:pt x="1073995" y="745638"/>
                </a:lnTo>
                <a:lnTo>
                  <a:pt x="1074112" y="743667"/>
                </a:lnTo>
                <a:lnTo>
                  <a:pt x="1072893" y="734309"/>
                </a:lnTo>
                <a:close/>
                <a:moveTo>
                  <a:pt x="1732498" y="734245"/>
                </a:moveTo>
                <a:lnTo>
                  <a:pt x="1722004" y="753737"/>
                </a:lnTo>
                <a:lnTo>
                  <a:pt x="1705798" y="817106"/>
                </a:lnTo>
                <a:lnTo>
                  <a:pt x="1704886" y="826329"/>
                </a:lnTo>
                <a:lnTo>
                  <a:pt x="1710546" y="813046"/>
                </a:lnTo>
                <a:lnTo>
                  <a:pt x="1723497" y="782654"/>
                </a:lnTo>
                <a:lnTo>
                  <a:pt x="1732410" y="761737"/>
                </a:lnTo>
                <a:lnTo>
                  <a:pt x="1734080" y="758630"/>
                </a:lnTo>
                <a:lnTo>
                  <a:pt x="1733735" y="751106"/>
                </a:lnTo>
                <a:lnTo>
                  <a:pt x="1733735" y="750554"/>
                </a:lnTo>
                <a:lnTo>
                  <a:pt x="1733735" y="749452"/>
                </a:lnTo>
                <a:lnTo>
                  <a:pt x="1733735" y="749314"/>
                </a:lnTo>
                <a:lnTo>
                  <a:pt x="1736344" y="745008"/>
                </a:lnTo>
                <a:lnTo>
                  <a:pt x="1736916" y="744034"/>
                </a:lnTo>
                <a:close/>
                <a:moveTo>
                  <a:pt x="1060393" y="734085"/>
                </a:moveTo>
                <a:lnTo>
                  <a:pt x="1063353" y="739089"/>
                </a:lnTo>
                <a:lnTo>
                  <a:pt x="1064089" y="742273"/>
                </a:lnTo>
                <a:lnTo>
                  <a:pt x="1064888" y="745730"/>
                </a:lnTo>
                <a:lnTo>
                  <a:pt x="1065472" y="745764"/>
                </a:lnTo>
                <a:lnTo>
                  <a:pt x="1065472" y="745762"/>
                </a:lnTo>
                <a:lnTo>
                  <a:pt x="1065926" y="739283"/>
                </a:lnTo>
                <a:lnTo>
                  <a:pt x="1065321" y="735978"/>
                </a:lnTo>
                <a:lnTo>
                  <a:pt x="1064989" y="734168"/>
                </a:lnTo>
                <a:close/>
                <a:moveTo>
                  <a:pt x="1040939" y="733736"/>
                </a:moveTo>
                <a:lnTo>
                  <a:pt x="1048103" y="744749"/>
                </a:lnTo>
                <a:lnTo>
                  <a:pt x="1059533" y="745417"/>
                </a:lnTo>
                <a:lnTo>
                  <a:pt x="1058636" y="741458"/>
                </a:lnTo>
                <a:lnTo>
                  <a:pt x="1058542" y="741041"/>
                </a:lnTo>
                <a:lnTo>
                  <a:pt x="1058541" y="741040"/>
                </a:lnTo>
                <a:lnTo>
                  <a:pt x="1058143" y="740377"/>
                </a:lnTo>
                <a:lnTo>
                  <a:pt x="1054296" y="733976"/>
                </a:lnTo>
                <a:lnTo>
                  <a:pt x="1044909" y="733807"/>
                </a:lnTo>
                <a:close/>
                <a:moveTo>
                  <a:pt x="2077382" y="733616"/>
                </a:moveTo>
                <a:lnTo>
                  <a:pt x="2061918" y="734410"/>
                </a:lnTo>
                <a:lnTo>
                  <a:pt x="2061499" y="734959"/>
                </a:lnTo>
                <a:lnTo>
                  <a:pt x="2061410" y="735075"/>
                </a:lnTo>
                <a:lnTo>
                  <a:pt x="2061029" y="735574"/>
                </a:lnTo>
                <a:lnTo>
                  <a:pt x="2061116" y="735576"/>
                </a:lnTo>
                <a:lnTo>
                  <a:pt x="2076839" y="736034"/>
                </a:lnTo>
                <a:lnTo>
                  <a:pt x="2077069" y="734836"/>
                </a:lnTo>
                <a:close/>
                <a:moveTo>
                  <a:pt x="1026472" y="733477"/>
                </a:moveTo>
                <a:lnTo>
                  <a:pt x="1026345" y="735503"/>
                </a:lnTo>
                <a:lnTo>
                  <a:pt x="1026329" y="735753"/>
                </a:lnTo>
                <a:lnTo>
                  <a:pt x="1032384" y="743831"/>
                </a:lnTo>
                <a:lnTo>
                  <a:pt x="1036363" y="744063"/>
                </a:lnTo>
                <a:lnTo>
                  <a:pt x="1042607" y="744428"/>
                </a:lnTo>
                <a:lnTo>
                  <a:pt x="1035469" y="733638"/>
                </a:lnTo>
                <a:close/>
                <a:moveTo>
                  <a:pt x="738986" y="733362"/>
                </a:moveTo>
                <a:lnTo>
                  <a:pt x="737616" y="734898"/>
                </a:lnTo>
                <a:lnTo>
                  <a:pt x="746183" y="739717"/>
                </a:lnTo>
                <a:lnTo>
                  <a:pt x="752205" y="743105"/>
                </a:lnTo>
                <a:lnTo>
                  <a:pt x="753118" y="742084"/>
                </a:lnTo>
                <a:lnTo>
                  <a:pt x="745895" y="737625"/>
                </a:lnTo>
                <a:lnTo>
                  <a:pt x="742050" y="735252"/>
                </a:lnTo>
                <a:close/>
                <a:moveTo>
                  <a:pt x="1769503" y="733344"/>
                </a:moveTo>
                <a:lnTo>
                  <a:pt x="1766459" y="733759"/>
                </a:lnTo>
                <a:lnTo>
                  <a:pt x="1765412" y="733901"/>
                </a:lnTo>
                <a:lnTo>
                  <a:pt x="1765349" y="733910"/>
                </a:lnTo>
                <a:lnTo>
                  <a:pt x="1769352" y="735111"/>
                </a:lnTo>
                <a:lnTo>
                  <a:pt x="1769933" y="734056"/>
                </a:lnTo>
                <a:lnTo>
                  <a:pt x="1770220" y="733535"/>
                </a:lnTo>
                <a:lnTo>
                  <a:pt x="1770028" y="733484"/>
                </a:lnTo>
                <a:lnTo>
                  <a:pt x="1769715" y="733401"/>
                </a:lnTo>
                <a:close/>
                <a:moveTo>
                  <a:pt x="2088086" y="733067"/>
                </a:moveTo>
                <a:lnTo>
                  <a:pt x="2081759" y="733392"/>
                </a:lnTo>
                <a:lnTo>
                  <a:pt x="2081069" y="736076"/>
                </a:lnTo>
                <a:lnTo>
                  <a:pt x="2081054" y="736156"/>
                </a:lnTo>
                <a:lnTo>
                  <a:pt x="2082637" y="736202"/>
                </a:lnTo>
                <a:lnTo>
                  <a:pt x="2083070" y="736096"/>
                </a:lnTo>
                <a:lnTo>
                  <a:pt x="2086489" y="735252"/>
                </a:lnTo>
                <a:lnTo>
                  <a:pt x="2087594" y="733740"/>
                </a:lnTo>
                <a:close/>
                <a:moveTo>
                  <a:pt x="2097250" y="732596"/>
                </a:moveTo>
                <a:lnTo>
                  <a:pt x="2093746" y="732776"/>
                </a:lnTo>
                <a:lnTo>
                  <a:pt x="2093442" y="733192"/>
                </a:lnTo>
                <a:lnTo>
                  <a:pt x="2093201" y="733523"/>
                </a:lnTo>
                <a:lnTo>
                  <a:pt x="2093136" y="733611"/>
                </a:lnTo>
                <a:lnTo>
                  <a:pt x="2096765" y="732716"/>
                </a:lnTo>
                <a:close/>
                <a:moveTo>
                  <a:pt x="2097757" y="732471"/>
                </a:moveTo>
                <a:lnTo>
                  <a:pt x="2097252" y="732596"/>
                </a:lnTo>
                <a:lnTo>
                  <a:pt x="2097598" y="732578"/>
                </a:lnTo>
                <a:lnTo>
                  <a:pt x="2097735" y="732571"/>
                </a:lnTo>
                <a:lnTo>
                  <a:pt x="2097746" y="732523"/>
                </a:lnTo>
                <a:lnTo>
                  <a:pt x="2097756" y="732477"/>
                </a:lnTo>
                <a:close/>
                <a:moveTo>
                  <a:pt x="1874624" y="732410"/>
                </a:moveTo>
                <a:lnTo>
                  <a:pt x="1873227" y="734935"/>
                </a:lnTo>
                <a:lnTo>
                  <a:pt x="1883293" y="738754"/>
                </a:lnTo>
                <a:lnTo>
                  <a:pt x="1884071" y="736664"/>
                </a:lnTo>
                <a:lnTo>
                  <a:pt x="1877210" y="733574"/>
                </a:lnTo>
                <a:close/>
                <a:moveTo>
                  <a:pt x="2040373" y="731903"/>
                </a:moveTo>
                <a:lnTo>
                  <a:pt x="2040170" y="732977"/>
                </a:lnTo>
                <a:lnTo>
                  <a:pt x="2045598" y="735248"/>
                </a:lnTo>
                <a:lnTo>
                  <a:pt x="2049320" y="735057"/>
                </a:lnTo>
                <a:lnTo>
                  <a:pt x="2049351" y="735055"/>
                </a:lnTo>
                <a:lnTo>
                  <a:pt x="2049906" y="735250"/>
                </a:lnTo>
                <a:lnTo>
                  <a:pt x="2055383" y="735410"/>
                </a:lnTo>
                <a:lnTo>
                  <a:pt x="2055510" y="734739"/>
                </a:lnTo>
                <a:lnTo>
                  <a:pt x="2049351" y="735055"/>
                </a:lnTo>
                <a:close/>
                <a:moveTo>
                  <a:pt x="1890590" y="731862"/>
                </a:moveTo>
                <a:lnTo>
                  <a:pt x="1889917" y="733673"/>
                </a:lnTo>
                <a:lnTo>
                  <a:pt x="1895888" y="736353"/>
                </a:lnTo>
                <a:lnTo>
                  <a:pt x="1896487" y="736905"/>
                </a:lnTo>
                <a:lnTo>
                  <a:pt x="1894582" y="734169"/>
                </a:lnTo>
                <a:lnTo>
                  <a:pt x="1894183" y="733595"/>
                </a:lnTo>
                <a:lnTo>
                  <a:pt x="1894152" y="733580"/>
                </a:lnTo>
                <a:close/>
                <a:moveTo>
                  <a:pt x="1976101" y="731837"/>
                </a:moveTo>
                <a:lnTo>
                  <a:pt x="1957371" y="789778"/>
                </a:lnTo>
                <a:lnTo>
                  <a:pt x="1971936" y="766984"/>
                </a:lnTo>
                <a:lnTo>
                  <a:pt x="1987150" y="743174"/>
                </a:lnTo>
                <a:lnTo>
                  <a:pt x="1984728" y="741221"/>
                </a:lnTo>
                <a:lnTo>
                  <a:pt x="1978776" y="736421"/>
                </a:lnTo>
                <a:lnTo>
                  <a:pt x="1977072" y="733501"/>
                </a:lnTo>
                <a:close/>
                <a:moveTo>
                  <a:pt x="1822366" y="731632"/>
                </a:moveTo>
                <a:lnTo>
                  <a:pt x="1820067" y="736277"/>
                </a:lnTo>
                <a:lnTo>
                  <a:pt x="1820980" y="736501"/>
                </a:lnTo>
                <a:lnTo>
                  <a:pt x="1821981" y="736747"/>
                </a:lnTo>
                <a:lnTo>
                  <a:pt x="1822725" y="736839"/>
                </a:lnTo>
                <a:lnTo>
                  <a:pt x="1823870" y="736981"/>
                </a:lnTo>
                <a:lnTo>
                  <a:pt x="1835361" y="738401"/>
                </a:lnTo>
                <a:lnTo>
                  <a:pt x="1837121" y="735253"/>
                </a:lnTo>
                <a:lnTo>
                  <a:pt x="1837280" y="734969"/>
                </a:lnTo>
                <a:lnTo>
                  <a:pt x="1837432" y="734696"/>
                </a:lnTo>
                <a:lnTo>
                  <a:pt x="1836322" y="734423"/>
                </a:lnTo>
                <a:close/>
                <a:moveTo>
                  <a:pt x="1783865" y="731388"/>
                </a:moveTo>
                <a:lnTo>
                  <a:pt x="1782940" y="731514"/>
                </a:lnTo>
                <a:lnTo>
                  <a:pt x="1781725" y="733544"/>
                </a:lnTo>
                <a:lnTo>
                  <a:pt x="1784753" y="734697"/>
                </a:lnTo>
                <a:lnTo>
                  <a:pt x="1791017" y="736573"/>
                </a:lnTo>
                <a:lnTo>
                  <a:pt x="1792587" y="733621"/>
                </a:lnTo>
                <a:lnTo>
                  <a:pt x="1786822" y="732216"/>
                </a:lnTo>
                <a:close/>
                <a:moveTo>
                  <a:pt x="2139138" y="731273"/>
                </a:moveTo>
                <a:lnTo>
                  <a:pt x="2134432" y="732630"/>
                </a:lnTo>
                <a:lnTo>
                  <a:pt x="2133755" y="732741"/>
                </a:lnTo>
                <a:lnTo>
                  <a:pt x="2132076" y="733881"/>
                </a:lnTo>
                <a:lnTo>
                  <a:pt x="2129587" y="735572"/>
                </a:lnTo>
                <a:lnTo>
                  <a:pt x="2125483" y="738360"/>
                </a:lnTo>
                <a:lnTo>
                  <a:pt x="2131702" y="735930"/>
                </a:lnTo>
                <a:lnTo>
                  <a:pt x="2138146" y="733412"/>
                </a:lnTo>
                <a:close/>
                <a:moveTo>
                  <a:pt x="2290773" y="731181"/>
                </a:moveTo>
                <a:lnTo>
                  <a:pt x="2289954" y="731855"/>
                </a:lnTo>
                <a:lnTo>
                  <a:pt x="2286995" y="734291"/>
                </a:lnTo>
                <a:lnTo>
                  <a:pt x="2280121" y="739947"/>
                </a:lnTo>
                <a:lnTo>
                  <a:pt x="2282138" y="756059"/>
                </a:lnTo>
                <a:lnTo>
                  <a:pt x="2289166" y="749258"/>
                </a:lnTo>
                <a:lnTo>
                  <a:pt x="2289653" y="748786"/>
                </a:lnTo>
                <a:lnTo>
                  <a:pt x="2293686" y="744884"/>
                </a:lnTo>
                <a:close/>
                <a:moveTo>
                  <a:pt x="1907106" y="731014"/>
                </a:moveTo>
                <a:lnTo>
                  <a:pt x="1903006" y="737062"/>
                </a:lnTo>
                <a:lnTo>
                  <a:pt x="1903220" y="737291"/>
                </a:lnTo>
                <a:lnTo>
                  <a:pt x="1904380" y="738535"/>
                </a:lnTo>
                <a:lnTo>
                  <a:pt x="1906985" y="731348"/>
                </a:lnTo>
                <a:close/>
                <a:moveTo>
                  <a:pt x="645481" y="731011"/>
                </a:moveTo>
                <a:lnTo>
                  <a:pt x="643871" y="732807"/>
                </a:lnTo>
                <a:lnTo>
                  <a:pt x="645133" y="736081"/>
                </a:lnTo>
                <a:lnTo>
                  <a:pt x="646356" y="739252"/>
                </a:lnTo>
                <a:lnTo>
                  <a:pt x="648974" y="746042"/>
                </a:lnTo>
                <a:lnTo>
                  <a:pt x="652829" y="741712"/>
                </a:lnTo>
                <a:lnTo>
                  <a:pt x="650178" y="737851"/>
                </a:lnTo>
                <a:lnTo>
                  <a:pt x="650083" y="737713"/>
                </a:lnTo>
                <a:close/>
                <a:moveTo>
                  <a:pt x="1999546" y="730927"/>
                </a:moveTo>
                <a:lnTo>
                  <a:pt x="1999076" y="731667"/>
                </a:lnTo>
                <a:lnTo>
                  <a:pt x="1999747" y="732279"/>
                </a:lnTo>
                <a:lnTo>
                  <a:pt x="2009247" y="740939"/>
                </a:lnTo>
                <a:lnTo>
                  <a:pt x="2010279" y="741385"/>
                </a:lnTo>
                <a:lnTo>
                  <a:pt x="2011661" y="741983"/>
                </a:lnTo>
                <a:lnTo>
                  <a:pt x="2011929" y="740882"/>
                </a:lnTo>
                <a:lnTo>
                  <a:pt x="2011998" y="740598"/>
                </a:lnTo>
                <a:lnTo>
                  <a:pt x="2012335" y="739216"/>
                </a:lnTo>
                <a:lnTo>
                  <a:pt x="2010981" y="738744"/>
                </a:lnTo>
                <a:close/>
                <a:moveTo>
                  <a:pt x="630043" y="730598"/>
                </a:moveTo>
                <a:lnTo>
                  <a:pt x="631007" y="735954"/>
                </a:lnTo>
                <a:lnTo>
                  <a:pt x="631130" y="736635"/>
                </a:lnTo>
                <a:lnTo>
                  <a:pt x="631833" y="739820"/>
                </a:lnTo>
                <a:lnTo>
                  <a:pt x="632164" y="739453"/>
                </a:lnTo>
                <a:lnTo>
                  <a:pt x="632307" y="739294"/>
                </a:lnTo>
                <a:close/>
                <a:moveTo>
                  <a:pt x="636097" y="730259"/>
                </a:moveTo>
                <a:lnTo>
                  <a:pt x="637045" y="734026"/>
                </a:lnTo>
                <a:lnTo>
                  <a:pt x="637687" y="733313"/>
                </a:lnTo>
                <a:close/>
                <a:moveTo>
                  <a:pt x="1814528" y="730064"/>
                </a:moveTo>
                <a:lnTo>
                  <a:pt x="1812029" y="734302"/>
                </a:lnTo>
                <a:lnTo>
                  <a:pt x="1814994" y="735031"/>
                </a:lnTo>
                <a:lnTo>
                  <a:pt x="1817187" y="730596"/>
                </a:lnTo>
                <a:lnTo>
                  <a:pt x="1816247" y="730408"/>
                </a:lnTo>
                <a:lnTo>
                  <a:pt x="1815568" y="730272"/>
                </a:lnTo>
                <a:close/>
                <a:moveTo>
                  <a:pt x="1794550" y="729932"/>
                </a:moveTo>
                <a:lnTo>
                  <a:pt x="1794473" y="729942"/>
                </a:lnTo>
                <a:lnTo>
                  <a:pt x="1794274" y="729970"/>
                </a:lnTo>
                <a:lnTo>
                  <a:pt x="1794078" y="729996"/>
                </a:lnTo>
                <a:lnTo>
                  <a:pt x="1794466" y="730089"/>
                </a:lnTo>
                <a:close/>
                <a:moveTo>
                  <a:pt x="2033744" y="729576"/>
                </a:moveTo>
                <a:lnTo>
                  <a:pt x="2033321" y="730111"/>
                </a:lnTo>
                <a:lnTo>
                  <a:pt x="2033462" y="730170"/>
                </a:lnTo>
                <a:lnTo>
                  <a:pt x="2034200" y="730479"/>
                </a:lnTo>
                <a:lnTo>
                  <a:pt x="2035292" y="730936"/>
                </a:lnTo>
                <a:lnTo>
                  <a:pt x="2035379" y="730572"/>
                </a:lnTo>
                <a:lnTo>
                  <a:pt x="2035473" y="730183"/>
                </a:lnTo>
                <a:lnTo>
                  <a:pt x="2034568" y="729865"/>
                </a:lnTo>
                <a:close/>
                <a:moveTo>
                  <a:pt x="671275" y="729548"/>
                </a:moveTo>
                <a:lnTo>
                  <a:pt x="667148" y="734190"/>
                </a:lnTo>
                <a:lnTo>
                  <a:pt x="669208" y="736860"/>
                </a:lnTo>
                <a:lnTo>
                  <a:pt x="670989" y="739168"/>
                </a:lnTo>
                <a:lnTo>
                  <a:pt x="674661" y="743929"/>
                </a:lnTo>
                <a:lnTo>
                  <a:pt x="679734" y="738262"/>
                </a:lnTo>
                <a:lnTo>
                  <a:pt x="679184" y="737791"/>
                </a:lnTo>
                <a:lnTo>
                  <a:pt x="677816" y="736624"/>
                </a:lnTo>
                <a:lnTo>
                  <a:pt x="674049" y="733405"/>
                </a:lnTo>
                <a:close/>
                <a:moveTo>
                  <a:pt x="2110044" y="729439"/>
                </a:moveTo>
                <a:lnTo>
                  <a:pt x="2102491" y="731303"/>
                </a:lnTo>
                <a:lnTo>
                  <a:pt x="2102267" y="732339"/>
                </a:lnTo>
                <a:lnTo>
                  <a:pt x="2104648" y="732216"/>
                </a:lnTo>
                <a:lnTo>
                  <a:pt x="2107950" y="730914"/>
                </a:lnTo>
                <a:close/>
                <a:moveTo>
                  <a:pt x="2428556" y="729317"/>
                </a:moveTo>
                <a:lnTo>
                  <a:pt x="2428575" y="785754"/>
                </a:lnTo>
                <a:cubicBezTo>
                  <a:pt x="2424173" y="819911"/>
                  <a:pt x="2415393" y="853503"/>
                  <a:pt x="2402342" y="885683"/>
                </a:cubicBezTo>
                <a:lnTo>
                  <a:pt x="2397378" y="897266"/>
                </a:lnTo>
                <a:cubicBezTo>
                  <a:pt x="2392691" y="908021"/>
                  <a:pt x="2387589" y="920569"/>
                  <a:pt x="2381797" y="935047"/>
                </a:cubicBezTo>
                <a:cubicBezTo>
                  <a:pt x="2375179" y="951731"/>
                  <a:pt x="2368009" y="970621"/>
                  <a:pt x="2358909" y="990201"/>
                </a:cubicBezTo>
                <a:cubicBezTo>
                  <a:pt x="2358839" y="990565"/>
                  <a:pt x="2358839" y="990940"/>
                  <a:pt x="2358909" y="991304"/>
                </a:cubicBezTo>
                <a:cubicBezTo>
                  <a:pt x="2298377" y="1160628"/>
                  <a:pt x="2215094" y="1434468"/>
                  <a:pt x="2212474" y="1446327"/>
                </a:cubicBezTo>
                <a:cubicBezTo>
                  <a:pt x="2204394" y="1477186"/>
                  <a:pt x="2194066" y="1507424"/>
                  <a:pt x="2181587" y="1536780"/>
                </a:cubicBezTo>
                <a:cubicBezTo>
                  <a:pt x="2165799" y="1575319"/>
                  <a:pt x="2147846" y="1612921"/>
                  <a:pt x="2127813" y="1649433"/>
                </a:cubicBezTo>
                <a:cubicBezTo>
                  <a:pt x="2095271" y="1708585"/>
                  <a:pt x="2054360" y="1762747"/>
                  <a:pt x="2006334" y="1810208"/>
                </a:cubicBezTo>
                <a:cubicBezTo>
                  <a:pt x="1998613" y="1817791"/>
                  <a:pt x="1990202" y="1825512"/>
                  <a:pt x="1978757" y="1835303"/>
                </a:cubicBezTo>
                <a:lnTo>
                  <a:pt x="1923020" y="1877582"/>
                </a:lnTo>
                <a:lnTo>
                  <a:pt x="1990064" y="1833925"/>
                </a:lnTo>
                <a:cubicBezTo>
                  <a:pt x="2000544" y="1825650"/>
                  <a:pt x="2009920" y="1817791"/>
                  <a:pt x="2018607" y="1809932"/>
                </a:cubicBezTo>
                <a:cubicBezTo>
                  <a:pt x="2068108" y="1764858"/>
                  <a:pt x="2110466" y="1712502"/>
                  <a:pt x="2144221" y="1654674"/>
                </a:cubicBezTo>
                <a:cubicBezTo>
                  <a:pt x="2165180" y="1619250"/>
                  <a:pt x="2183601" y="1582380"/>
                  <a:pt x="2199376" y="1544365"/>
                </a:cubicBezTo>
                <a:cubicBezTo>
                  <a:pt x="2212019" y="1515918"/>
                  <a:pt x="2222346" y="1486494"/>
                  <a:pt x="2230262" y="1456393"/>
                </a:cubicBezTo>
                <a:cubicBezTo>
                  <a:pt x="2231503" y="1450740"/>
                  <a:pt x="2312993" y="1181587"/>
                  <a:pt x="2371318" y="1006058"/>
                </a:cubicBezTo>
                <a:cubicBezTo>
                  <a:pt x="2371263" y="1005647"/>
                  <a:pt x="2371263" y="1005228"/>
                  <a:pt x="2371318" y="1004817"/>
                </a:cubicBezTo>
                <a:cubicBezTo>
                  <a:pt x="2379039" y="983859"/>
                  <a:pt x="2385935" y="964280"/>
                  <a:pt x="2392001" y="947043"/>
                </a:cubicBezTo>
                <a:cubicBezTo>
                  <a:pt x="2397240" y="932290"/>
                  <a:pt x="2401653" y="919466"/>
                  <a:pt x="2405790" y="908297"/>
                </a:cubicBezTo>
                <a:cubicBezTo>
                  <a:pt x="2407445" y="904022"/>
                  <a:pt x="2408962" y="900024"/>
                  <a:pt x="2410202" y="896301"/>
                </a:cubicBezTo>
                <a:cubicBezTo>
                  <a:pt x="2422605" y="861092"/>
                  <a:pt x="2430082" y="824524"/>
                  <a:pt x="2432564" y="787620"/>
                </a:cubicBezTo>
                <a:lnTo>
                  <a:pt x="2431441" y="771281"/>
                </a:lnTo>
                <a:close/>
                <a:moveTo>
                  <a:pt x="1867687" y="729286"/>
                </a:moveTo>
                <a:lnTo>
                  <a:pt x="1866290" y="732303"/>
                </a:lnTo>
                <a:lnTo>
                  <a:pt x="1867304" y="732688"/>
                </a:lnTo>
                <a:lnTo>
                  <a:pt x="1868082" y="732983"/>
                </a:lnTo>
                <a:lnTo>
                  <a:pt x="1868771" y="733244"/>
                </a:lnTo>
                <a:lnTo>
                  <a:pt x="1869459" y="731996"/>
                </a:lnTo>
                <a:lnTo>
                  <a:pt x="1870303" y="730464"/>
                </a:lnTo>
                <a:close/>
                <a:moveTo>
                  <a:pt x="1803092" y="728768"/>
                </a:moveTo>
                <a:lnTo>
                  <a:pt x="1802315" y="728874"/>
                </a:lnTo>
                <a:lnTo>
                  <a:pt x="1800906" y="731628"/>
                </a:lnTo>
                <a:lnTo>
                  <a:pt x="1804255" y="732429"/>
                </a:lnTo>
                <a:lnTo>
                  <a:pt x="1807365" y="733172"/>
                </a:lnTo>
                <a:lnTo>
                  <a:pt x="1808612" y="731042"/>
                </a:lnTo>
                <a:lnTo>
                  <a:pt x="1809572" y="729402"/>
                </a:lnTo>
                <a:close/>
                <a:moveTo>
                  <a:pt x="743262" y="728567"/>
                </a:moveTo>
                <a:lnTo>
                  <a:pt x="742808" y="729075"/>
                </a:lnTo>
                <a:lnTo>
                  <a:pt x="742205" y="729752"/>
                </a:lnTo>
                <a:lnTo>
                  <a:pt x="753497" y="737254"/>
                </a:lnTo>
                <a:lnTo>
                  <a:pt x="755259" y="738425"/>
                </a:lnTo>
                <a:lnTo>
                  <a:pt x="755969" y="738896"/>
                </a:lnTo>
                <a:lnTo>
                  <a:pt x="757010" y="737732"/>
                </a:lnTo>
                <a:lnTo>
                  <a:pt x="757885" y="736755"/>
                </a:lnTo>
                <a:close/>
                <a:moveTo>
                  <a:pt x="1846411" y="728323"/>
                </a:moveTo>
                <a:lnTo>
                  <a:pt x="1846387" y="728365"/>
                </a:lnTo>
                <a:lnTo>
                  <a:pt x="1846359" y="728415"/>
                </a:lnTo>
                <a:lnTo>
                  <a:pt x="1847602" y="728777"/>
                </a:lnTo>
                <a:lnTo>
                  <a:pt x="1848606" y="729069"/>
                </a:lnTo>
                <a:lnTo>
                  <a:pt x="1847078" y="728493"/>
                </a:lnTo>
                <a:close/>
                <a:moveTo>
                  <a:pt x="1764898" y="728078"/>
                </a:moveTo>
                <a:lnTo>
                  <a:pt x="1763998" y="728891"/>
                </a:lnTo>
                <a:lnTo>
                  <a:pt x="1766518" y="729413"/>
                </a:lnTo>
                <a:lnTo>
                  <a:pt x="1767005" y="729371"/>
                </a:lnTo>
                <a:lnTo>
                  <a:pt x="1768200" y="729270"/>
                </a:lnTo>
                <a:lnTo>
                  <a:pt x="1771244" y="729010"/>
                </a:lnTo>
                <a:close/>
                <a:moveTo>
                  <a:pt x="2041462" y="727651"/>
                </a:moveTo>
                <a:lnTo>
                  <a:pt x="2041460" y="727656"/>
                </a:lnTo>
                <a:lnTo>
                  <a:pt x="2041391" y="727861"/>
                </a:lnTo>
                <a:lnTo>
                  <a:pt x="2049906" y="730838"/>
                </a:lnTo>
                <a:lnTo>
                  <a:pt x="2054856" y="730664"/>
                </a:lnTo>
                <a:lnTo>
                  <a:pt x="2049217" y="730148"/>
                </a:lnTo>
                <a:close/>
                <a:moveTo>
                  <a:pt x="909334" y="727515"/>
                </a:moveTo>
                <a:lnTo>
                  <a:pt x="907312" y="729957"/>
                </a:lnTo>
                <a:lnTo>
                  <a:pt x="907344" y="729958"/>
                </a:lnTo>
                <a:lnTo>
                  <a:pt x="907375" y="729958"/>
                </a:lnTo>
                <a:lnTo>
                  <a:pt x="907391" y="729959"/>
                </a:lnTo>
                <a:lnTo>
                  <a:pt x="908497" y="728628"/>
                </a:lnTo>
                <a:lnTo>
                  <a:pt x="908612" y="728490"/>
                </a:lnTo>
                <a:lnTo>
                  <a:pt x="909413" y="727525"/>
                </a:lnTo>
                <a:close/>
                <a:moveTo>
                  <a:pt x="2002305" y="727191"/>
                </a:moveTo>
                <a:lnTo>
                  <a:pt x="2002305" y="727191"/>
                </a:lnTo>
                <a:lnTo>
                  <a:pt x="2002304" y="727192"/>
                </a:lnTo>
                <a:lnTo>
                  <a:pt x="2013096" y="734676"/>
                </a:lnTo>
                <a:lnTo>
                  <a:pt x="2013412" y="734790"/>
                </a:lnTo>
                <a:lnTo>
                  <a:pt x="2013575" y="734120"/>
                </a:lnTo>
                <a:lnTo>
                  <a:pt x="2013691" y="733641"/>
                </a:lnTo>
                <a:lnTo>
                  <a:pt x="2013892" y="732815"/>
                </a:lnTo>
                <a:close/>
                <a:moveTo>
                  <a:pt x="2340126" y="726260"/>
                </a:moveTo>
                <a:lnTo>
                  <a:pt x="2335744" y="731289"/>
                </a:lnTo>
                <a:lnTo>
                  <a:pt x="2334133" y="733138"/>
                </a:lnTo>
                <a:lnTo>
                  <a:pt x="2335521" y="738933"/>
                </a:lnTo>
                <a:lnTo>
                  <a:pt x="2337010" y="745153"/>
                </a:lnTo>
                <a:lnTo>
                  <a:pt x="2343164" y="736786"/>
                </a:lnTo>
                <a:close/>
                <a:moveTo>
                  <a:pt x="2036520" y="726059"/>
                </a:moveTo>
                <a:lnTo>
                  <a:pt x="2036515" y="726066"/>
                </a:lnTo>
                <a:lnTo>
                  <a:pt x="2036501" y="726083"/>
                </a:lnTo>
                <a:lnTo>
                  <a:pt x="2036459" y="726136"/>
                </a:lnTo>
                <a:lnTo>
                  <a:pt x="2036616" y="726191"/>
                </a:lnTo>
                <a:lnTo>
                  <a:pt x="2036621" y="726178"/>
                </a:lnTo>
                <a:lnTo>
                  <a:pt x="2036647" y="726100"/>
                </a:lnTo>
                <a:close/>
                <a:moveTo>
                  <a:pt x="1878251" y="725910"/>
                </a:moveTo>
                <a:lnTo>
                  <a:pt x="1878103" y="726119"/>
                </a:lnTo>
                <a:lnTo>
                  <a:pt x="1877676" y="726893"/>
                </a:lnTo>
                <a:lnTo>
                  <a:pt x="1877106" y="727923"/>
                </a:lnTo>
                <a:lnTo>
                  <a:pt x="1879748" y="729109"/>
                </a:lnTo>
                <a:lnTo>
                  <a:pt x="1880362" y="729384"/>
                </a:lnTo>
                <a:lnTo>
                  <a:pt x="1880662" y="729493"/>
                </a:lnTo>
                <a:lnTo>
                  <a:pt x="1882142" y="730028"/>
                </a:lnTo>
                <a:lnTo>
                  <a:pt x="1882626" y="730400"/>
                </a:lnTo>
                <a:lnTo>
                  <a:pt x="1885861" y="731852"/>
                </a:lnTo>
                <a:lnTo>
                  <a:pt x="1886113" y="731175"/>
                </a:lnTo>
                <a:lnTo>
                  <a:pt x="1886341" y="730561"/>
                </a:lnTo>
                <a:lnTo>
                  <a:pt x="1886578" y="729926"/>
                </a:lnTo>
                <a:close/>
                <a:moveTo>
                  <a:pt x="2023169" y="725864"/>
                </a:moveTo>
                <a:lnTo>
                  <a:pt x="2029517" y="728520"/>
                </a:lnTo>
                <a:lnTo>
                  <a:pt x="2029609" y="728404"/>
                </a:lnTo>
                <a:lnTo>
                  <a:pt x="2029783" y="728185"/>
                </a:lnTo>
                <a:lnTo>
                  <a:pt x="2028931" y="727886"/>
                </a:lnTo>
                <a:lnTo>
                  <a:pt x="2026716" y="727109"/>
                </a:lnTo>
                <a:close/>
                <a:moveTo>
                  <a:pt x="2079416" y="725696"/>
                </a:moveTo>
                <a:lnTo>
                  <a:pt x="2068168" y="726224"/>
                </a:lnTo>
                <a:lnTo>
                  <a:pt x="2067887" y="726591"/>
                </a:lnTo>
                <a:lnTo>
                  <a:pt x="2067868" y="726616"/>
                </a:lnTo>
                <a:lnTo>
                  <a:pt x="2067734" y="726791"/>
                </a:lnTo>
                <a:lnTo>
                  <a:pt x="2072658" y="727253"/>
                </a:lnTo>
                <a:lnTo>
                  <a:pt x="2079157" y="726705"/>
                </a:lnTo>
                <a:close/>
                <a:moveTo>
                  <a:pt x="1786645" y="725323"/>
                </a:moveTo>
                <a:lnTo>
                  <a:pt x="1785317" y="727541"/>
                </a:lnTo>
                <a:lnTo>
                  <a:pt x="1785192" y="727751"/>
                </a:lnTo>
                <a:lnTo>
                  <a:pt x="1785383" y="727806"/>
                </a:lnTo>
                <a:lnTo>
                  <a:pt x="1785385" y="727806"/>
                </a:lnTo>
                <a:lnTo>
                  <a:pt x="1785545" y="727792"/>
                </a:lnTo>
                <a:lnTo>
                  <a:pt x="1796169" y="726887"/>
                </a:lnTo>
                <a:lnTo>
                  <a:pt x="1796407" y="726440"/>
                </a:lnTo>
                <a:lnTo>
                  <a:pt x="1790820" y="725323"/>
                </a:lnTo>
                <a:close/>
                <a:moveTo>
                  <a:pt x="2095546" y="724938"/>
                </a:moveTo>
                <a:lnTo>
                  <a:pt x="2092894" y="725063"/>
                </a:lnTo>
                <a:lnTo>
                  <a:pt x="2083789" y="725490"/>
                </a:lnTo>
                <a:lnTo>
                  <a:pt x="2083572" y="726334"/>
                </a:lnTo>
                <a:lnTo>
                  <a:pt x="2089802" y="725809"/>
                </a:lnTo>
                <a:lnTo>
                  <a:pt x="2094833" y="725385"/>
                </a:lnTo>
                <a:lnTo>
                  <a:pt x="2095417" y="725019"/>
                </a:lnTo>
                <a:close/>
                <a:moveTo>
                  <a:pt x="1972002" y="724810"/>
                </a:moveTo>
                <a:lnTo>
                  <a:pt x="1971591" y="725458"/>
                </a:lnTo>
                <a:lnTo>
                  <a:pt x="1958322" y="746391"/>
                </a:lnTo>
                <a:lnTo>
                  <a:pt x="1940076" y="775174"/>
                </a:lnTo>
                <a:lnTo>
                  <a:pt x="1933020" y="796190"/>
                </a:lnTo>
                <a:lnTo>
                  <a:pt x="1927942" y="826728"/>
                </a:lnTo>
                <a:lnTo>
                  <a:pt x="1923307" y="854597"/>
                </a:lnTo>
                <a:lnTo>
                  <a:pt x="1941990" y="818707"/>
                </a:lnTo>
                <a:lnTo>
                  <a:pt x="1944954" y="813013"/>
                </a:lnTo>
                <a:lnTo>
                  <a:pt x="1949573" y="804139"/>
                </a:lnTo>
                <a:lnTo>
                  <a:pt x="1950851" y="796872"/>
                </a:lnTo>
                <a:lnTo>
                  <a:pt x="1951260" y="794549"/>
                </a:lnTo>
                <a:lnTo>
                  <a:pt x="1951349" y="794041"/>
                </a:lnTo>
                <a:lnTo>
                  <a:pt x="1972992" y="726507"/>
                </a:lnTo>
                <a:close/>
                <a:moveTo>
                  <a:pt x="675555" y="724736"/>
                </a:moveTo>
                <a:lnTo>
                  <a:pt x="674073" y="726402"/>
                </a:lnTo>
                <a:lnTo>
                  <a:pt x="678013" y="731871"/>
                </a:lnTo>
                <a:lnTo>
                  <a:pt x="678043" y="731897"/>
                </a:lnTo>
                <a:lnTo>
                  <a:pt x="678070" y="731919"/>
                </a:lnTo>
                <a:lnTo>
                  <a:pt x="678458" y="732247"/>
                </a:lnTo>
                <a:lnTo>
                  <a:pt x="676969" y="728395"/>
                </a:lnTo>
                <a:close/>
                <a:moveTo>
                  <a:pt x="1773292" y="724622"/>
                </a:moveTo>
                <a:lnTo>
                  <a:pt x="1773264" y="724628"/>
                </a:lnTo>
                <a:lnTo>
                  <a:pt x="1773131" y="724655"/>
                </a:lnTo>
                <a:lnTo>
                  <a:pt x="1769982" y="725298"/>
                </a:lnTo>
                <a:lnTo>
                  <a:pt x="1774471" y="725812"/>
                </a:lnTo>
                <a:lnTo>
                  <a:pt x="1775074" y="724717"/>
                </a:lnTo>
                <a:lnTo>
                  <a:pt x="1774327" y="724677"/>
                </a:lnTo>
                <a:lnTo>
                  <a:pt x="1773560" y="724636"/>
                </a:lnTo>
                <a:close/>
                <a:moveTo>
                  <a:pt x="1825900" y="724491"/>
                </a:moveTo>
                <a:lnTo>
                  <a:pt x="1825467" y="725365"/>
                </a:lnTo>
                <a:lnTo>
                  <a:pt x="1829587" y="725916"/>
                </a:lnTo>
                <a:lnTo>
                  <a:pt x="1831595" y="726185"/>
                </a:lnTo>
                <a:lnTo>
                  <a:pt x="1841303" y="727483"/>
                </a:lnTo>
                <a:lnTo>
                  <a:pt x="1841401" y="727277"/>
                </a:lnTo>
                <a:lnTo>
                  <a:pt x="1841459" y="727157"/>
                </a:lnTo>
                <a:lnTo>
                  <a:pt x="1841499" y="727074"/>
                </a:lnTo>
                <a:lnTo>
                  <a:pt x="1839493" y="726563"/>
                </a:lnTo>
                <a:close/>
                <a:moveTo>
                  <a:pt x="2105929" y="724451"/>
                </a:moveTo>
                <a:lnTo>
                  <a:pt x="2104405" y="724522"/>
                </a:lnTo>
                <a:lnTo>
                  <a:pt x="2104302" y="724588"/>
                </a:lnTo>
                <a:close/>
                <a:moveTo>
                  <a:pt x="2234776" y="723988"/>
                </a:moveTo>
                <a:lnTo>
                  <a:pt x="2226216" y="729827"/>
                </a:lnTo>
                <a:lnTo>
                  <a:pt x="2222012" y="732695"/>
                </a:lnTo>
                <a:lnTo>
                  <a:pt x="2222312" y="751218"/>
                </a:lnTo>
                <a:lnTo>
                  <a:pt x="2236355" y="740639"/>
                </a:lnTo>
                <a:close/>
                <a:moveTo>
                  <a:pt x="723740" y="723952"/>
                </a:moveTo>
                <a:lnTo>
                  <a:pt x="723661" y="724043"/>
                </a:lnTo>
                <a:lnTo>
                  <a:pt x="723636" y="724071"/>
                </a:lnTo>
                <a:lnTo>
                  <a:pt x="733272" y="731864"/>
                </a:lnTo>
                <a:lnTo>
                  <a:pt x="734436" y="730553"/>
                </a:lnTo>
                <a:lnTo>
                  <a:pt x="725055" y="724763"/>
                </a:lnTo>
                <a:close/>
                <a:moveTo>
                  <a:pt x="1818481" y="723360"/>
                </a:moveTo>
                <a:lnTo>
                  <a:pt x="1818033" y="724120"/>
                </a:lnTo>
                <a:lnTo>
                  <a:pt x="1817472" y="725072"/>
                </a:lnTo>
                <a:lnTo>
                  <a:pt x="1820026" y="724855"/>
                </a:lnTo>
                <a:lnTo>
                  <a:pt x="1820605" y="723684"/>
                </a:lnTo>
                <a:lnTo>
                  <a:pt x="1820167" y="723617"/>
                </a:lnTo>
                <a:close/>
                <a:moveTo>
                  <a:pt x="652356" y="723347"/>
                </a:moveTo>
                <a:lnTo>
                  <a:pt x="649011" y="727077"/>
                </a:lnTo>
                <a:lnTo>
                  <a:pt x="649011" y="727077"/>
                </a:lnTo>
                <a:lnTo>
                  <a:pt x="649040" y="727121"/>
                </a:lnTo>
                <a:lnTo>
                  <a:pt x="656115" y="738021"/>
                </a:lnTo>
                <a:lnTo>
                  <a:pt x="660164" y="733473"/>
                </a:lnTo>
                <a:lnTo>
                  <a:pt x="658583" y="731423"/>
                </a:lnTo>
                <a:lnTo>
                  <a:pt x="657648" y="730210"/>
                </a:lnTo>
                <a:close/>
                <a:moveTo>
                  <a:pt x="2197278" y="723322"/>
                </a:moveTo>
                <a:lnTo>
                  <a:pt x="2195415" y="724465"/>
                </a:lnTo>
                <a:lnTo>
                  <a:pt x="2183381" y="731848"/>
                </a:lnTo>
                <a:lnTo>
                  <a:pt x="2182278" y="750968"/>
                </a:lnTo>
                <a:lnTo>
                  <a:pt x="2181976" y="753030"/>
                </a:lnTo>
                <a:lnTo>
                  <a:pt x="2190817" y="747163"/>
                </a:lnTo>
                <a:lnTo>
                  <a:pt x="2197563" y="742687"/>
                </a:lnTo>
                <a:close/>
                <a:moveTo>
                  <a:pt x="2323687" y="722745"/>
                </a:moveTo>
                <a:lnTo>
                  <a:pt x="2317741" y="728500"/>
                </a:lnTo>
                <a:lnTo>
                  <a:pt x="2316432" y="729768"/>
                </a:lnTo>
                <a:lnTo>
                  <a:pt x="2319185" y="743879"/>
                </a:lnTo>
                <a:lnTo>
                  <a:pt x="2327210" y="734690"/>
                </a:lnTo>
                <a:close/>
                <a:moveTo>
                  <a:pt x="2273247" y="722734"/>
                </a:moveTo>
                <a:lnTo>
                  <a:pt x="2260458" y="731665"/>
                </a:lnTo>
                <a:lnTo>
                  <a:pt x="2259304" y="732269"/>
                </a:lnTo>
                <a:lnTo>
                  <a:pt x="2260712" y="747451"/>
                </a:lnTo>
                <a:lnTo>
                  <a:pt x="2268869" y="742419"/>
                </a:lnTo>
                <a:lnTo>
                  <a:pt x="2275098" y="737297"/>
                </a:lnTo>
                <a:close/>
                <a:moveTo>
                  <a:pt x="1849691" y="722448"/>
                </a:moveTo>
                <a:lnTo>
                  <a:pt x="1848052" y="725383"/>
                </a:lnTo>
                <a:lnTo>
                  <a:pt x="1854731" y="727917"/>
                </a:lnTo>
                <a:lnTo>
                  <a:pt x="1859020" y="729545"/>
                </a:lnTo>
                <a:lnTo>
                  <a:pt x="1862342" y="730805"/>
                </a:lnTo>
                <a:lnTo>
                  <a:pt x="1863857" y="727561"/>
                </a:lnTo>
                <a:lnTo>
                  <a:pt x="1863588" y="727440"/>
                </a:lnTo>
                <a:lnTo>
                  <a:pt x="1863117" y="727228"/>
                </a:lnTo>
                <a:lnTo>
                  <a:pt x="1859179" y="725826"/>
                </a:lnTo>
                <a:close/>
                <a:moveTo>
                  <a:pt x="1870894" y="722360"/>
                </a:moveTo>
                <a:lnTo>
                  <a:pt x="1869830" y="724658"/>
                </a:lnTo>
                <a:lnTo>
                  <a:pt x="1870580" y="724994"/>
                </a:lnTo>
                <a:lnTo>
                  <a:pt x="1871080" y="725218"/>
                </a:lnTo>
                <a:lnTo>
                  <a:pt x="1872776" y="725979"/>
                </a:lnTo>
                <a:lnTo>
                  <a:pt x="1873033" y="725514"/>
                </a:lnTo>
                <a:lnTo>
                  <a:pt x="1873956" y="723838"/>
                </a:lnTo>
                <a:lnTo>
                  <a:pt x="1872291" y="723034"/>
                </a:lnTo>
                <a:close/>
                <a:moveTo>
                  <a:pt x="1806101" y="721472"/>
                </a:moveTo>
                <a:lnTo>
                  <a:pt x="1804819" y="723979"/>
                </a:lnTo>
                <a:lnTo>
                  <a:pt x="1811926" y="725384"/>
                </a:lnTo>
                <a:lnTo>
                  <a:pt x="1812436" y="724512"/>
                </a:lnTo>
                <a:lnTo>
                  <a:pt x="1812821" y="723855"/>
                </a:lnTo>
                <a:lnTo>
                  <a:pt x="1813551" y="722608"/>
                </a:lnTo>
                <a:lnTo>
                  <a:pt x="1813047" y="722531"/>
                </a:lnTo>
                <a:close/>
                <a:moveTo>
                  <a:pt x="1027247" y="721208"/>
                </a:moveTo>
                <a:lnTo>
                  <a:pt x="1027157" y="722624"/>
                </a:lnTo>
                <a:lnTo>
                  <a:pt x="1026769" y="728778"/>
                </a:lnTo>
                <a:lnTo>
                  <a:pt x="1032321" y="728879"/>
                </a:lnTo>
                <a:close/>
                <a:moveTo>
                  <a:pt x="1670427" y="720602"/>
                </a:moveTo>
                <a:lnTo>
                  <a:pt x="1669054" y="723308"/>
                </a:lnTo>
                <a:lnTo>
                  <a:pt x="1668500" y="724402"/>
                </a:lnTo>
                <a:lnTo>
                  <a:pt x="1665835" y="729657"/>
                </a:lnTo>
                <a:lnTo>
                  <a:pt x="1649760" y="770365"/>
                </a:lnTo>
                <a:cubicBezTo>
                  <a:pt x="1643961" y="791109"/>
                  <a:pt x="1640351" y="812459"/>
                  <a:pt x="1639134" y="834154"/>
                </a:cubicBezTo>
                <a:lnTo>
                  <a:pt x="1639293" y="836968"/>
                </a:lnTo>
                <a:lnTo>
                  <a:pt x="1639868" y="847110"/>
                </a:lnTo>
                <a:lnTo>
                  <a:pt x="1640435" y="845549"/>
                </a:lnTo>
                <a:lnTo>
                  <a:pt x="1641221" y="843383"/>
                </a:lnTo>
                <a:lnTo>
                  <a:pt x="1640849" y="826681"/>
                </a:lnTo>
                <a:lnTo>
                  <a:pt x="1646126" y="798740"/>
                </a:lnTo>
                <a:lnTo>
                  <a:pt x="1652951" y="762597"/>
                </a:lnTo>
                <a:lnTo>
                  <a:pt x="1668488" y="725261"/>
                </a:lnTo>
                <a:lnTo>
                  <a:pt x="1669550" y="722710"/>
                </a:lnTo>
                <a:close/>
                <a:moveTo>
                  <a:pt x="977705" y="720532"/>
                </a:moveTo>
                <a:lnTo>
                  <a:pt x="975153" y="720596"/>
                </a:lnTo>
                <a:lnTo>
                  <a:pt x="974729" y="720606"/>
                </a:lnTo>
                <a:lnTo>
                  <a:pt x="974718" y="720606"/>
                </a:lnTo>
                <a:lnTo>
                  <a:pt x="976443" y="721689"/>
                </a:lnTo>
                <a:lnTo>
                  <a:pt x="983898" y="726366"/>
                </a:lnTo>
                <a:lnTo>
                  <a:pt x="982859" y="725388"/>
                </a:lnTo>
                <a:close/>
                <a:moveTo>
                  <a:pt x="1796154" y="719956"/>
                </a:moveTo>
                <a:lnTo>
                  <a:pt x="1790399" y="721131"/>
                </a:lnTo>
                <a:lnTo>
                  <a:pt x="1790681" y="721185"/>
                </a:lnTo>
                <a:lnTo>
                  <a:pt x="1798392" y="722709"/>
                </a:lnTo>
                <a:lnTo>
                  <a:pt x="1798592" y="722333"/>
                </a:lnTo>
                <a:lnTo>
                  <a:pt x="1799579" y="720478"/>
                </a:lnTo>
                <a:close/>
                <a:moveTo>
                  <a:pt x="768282" y="719769"/>
                </a:moveTo>
                <a:lnTo>
                  <a:pt x="768296" y="719781"/>
                </a:lnTo>
                <a:lnTo>
                  <a:pt x="768371" y="719809"/>
                </a:lnTo>
                <a:lnTo>
                  <a:pt x="768442" y="719835"/>
                </a:lnTo>
                <a:lnTo>
                  <a:pt x="768326" y="719787"/>
                </a:lnTo>
                <a:close/>
                <a:moveTo>
                  <a:pt x="727461" y="719720"/>
                </a:moveTo>
                <a:lnTo>
                  <a:pt x="727404" y="719785"/>
                </a:lnTo>
                <a:lnTo>
                  <a:pt x="727329" y="719869"/>
                </a:lnTo>
                <a:lnTo>
                  <a:pt x="731951" y="722940"/>
                </a:lnTo>
                <a:lnTo>
                  <a:pt x="732294" y="723168"/>
                </a:lnTo>
                <a:lnTo>
                  <a:pt x="737767" y="726804"/>
                </a:lnTo>
                <a:lnTo>
                  <a:pt x="738547" y="725927"/>
                </a:lnTo>
                <a:close/>
                <a:moveTo>
                  <a:pt x="2080970" y="719642"/>
                </a:moveTo>
                <a:lnTo>
                  <a:pt x="2073081" y="719788"/>
                </a:lnTo>
                <a:lnTo>
                  <a:pt x="2073051" y="719827"/>
                </a:lnTo>
                <a:lnTo>
                  <a:pt x="2072166" y="720986"/>
                </a:lnTo>
                <a:lnTo>
                  <a:pt x="2072833" y="720955"/>
                </a:lnTo>
                <a:lnTo>
                  <a:pt x="2077586" y="720736"/>
                </a:lnTo>
                <a:lnTo>
                  <a:pt x="2080727" y="720591"/>
                </a:lnTo>
                <a:lnTo>
                  <a:pt x="2080857" y="720084"/>
                </a:lnTo>
                <a:lnTo>
                  <a:pt x="2080909" y="719880"/>
                </a:lnTo>
                <a:close/>
                <a:moveTo>
                  <a:pt x="2085737" y="719554"/>
                </a:moveTo>
                <a:lnTo>
                  <a:pt x="2085624" y="719556"/>
                </a:lnTo>
                <a:lnTo>
                  <a:pt x="2085432" y="719560"/>
                </a:lnTo>
                <a:lnTo>
                  <a:pt x="2085312" y="719562"/>
                </a:lnTo>
                <a:lnTo>
                  <a:pt x="2085232" y="719872"/>
                </a:lnTo>
                <a:lnTo>
                  <a:pt x="2085099" y="720389"/>
                </a:lnTo>
                <a:lnTo>
                  <a:pt x="2090906" y="720120"/>
                </a:lnTo>
                <a:lnTo>
                  <a:pt x="2092267" y="720057"/>
                </a:lnTo>
                <a:lnTo>
                  <a:pt x="2094171" y="719969"/>
                </a:lnTo>
                <a:lnTo>
                  <a:pt x="2094168" y="719969"/>
                </a:lnTo>
                <a:close/>
                <a:moveTo>
                  <a:pt x="609056" y="719496"/>
                </a:moveTo>
                <a:lnTo>
                  <a:pt x="568739" y="765034"/>
                </a:lnTo>
                <a:cubicBezTo>
                  <a:pt x="549297" y="786958"/>
                  <a:pt x="533578" y="804331"/>
                  <a:pt x="519377" y="820188"/>
                </a:cubicBezTo>
                <a:cubicBezTo>
                  <a:pt x="416513" y="933255"/>
                  <a:pt x="284971" y="1077484"/>
                  <a:pt x="239330" y="1122434"/>
                </a:cubicBezTo>
                <a:cubicBezTo>
                  <a:pt x="222845" y="1138846"/>
                  <a:pt x="204164" y="1152703"/>
                  <a:pt x="183915" y="1163663"/>
                </a:cubicBezTo>
                <a:lnTo>
                  <a:pt x="139587" y="1179975"/>
                </a:lnTo>
                <a:lnTo>
                  <a:pt x="140247" y="1181088"/>
                </a:lnTo>
                <a:lnTo>
                  <a:pt x="140415" y="1181371"/>
                </a:lnTo>
                <a:lnTo>
                  <a:pt x="141031" y="1182409"/>
                </a:lnTo>
                <a:lnTo>
                  <a:pt x="143090" y="1181791"/>
                </a:lnTo>
                <a:lnTo>
                  <a:pt x="144691" y="1181310"/>
                </a:lnTo>
                <a:lnTo>
                  <a:pt x="145843" y="1178553"/>
                </a:lnTo>
                <a:lnTo>
                  <a:pt x="146789" y="1180681"/>
                </a:lnTo>
                <a:lnTo>
                  <a:pt x="184637" y="1169329"/>
                </a:lnTo>
                <a:cubicBezTo>
                  <a:pt x="206111" y="1159023"/>
                  <a:pt x="225983" y="1145379"/>
                  <a:pt x="243466" y="1128775"/>
                </a:cubicBezTo>
                <a:cubicBezTo>
                  <a:pt x="282349" y="1092097"/>
                  <a:pt x="395140" y="972688"/>
                  <a:pt x="525580" y="831769"/>
                </a:cubicBezTo>
                <a:cubicBezTo>
                  <a:pt x="540471" y="815636"/>
                  <a:pt x="556053" y="798401"/>
                  <a:pt x="574943" y="777442"/>
                </a:cubicBezTo>
                <a:lnTo>
                  <a:pt x="609369" y="738637"/>
                </a:lnTo>
                <a:close/>
                <a:moveTo>
                  <a:pt x="809227" y="719456"/>
                </a:moveTo>
                <a:lnTo>
                  <a:pt x="808468" y="720345"/>
                </a:lnTo>
                <a:lnTo>
                  <a:pt x="808545" y="720367"/>
                </a:lnTo>
                <a:lnTo>
                  <a:pt x="809271" y="719469"/>
                </a:lnTo>
                <a:close/>
                <a:moveTo>
                  <a:pt x="2100596" y="719340"/>
                </a:moveTo>
                <a:lnTo>
                  <a:pt x="2099125" y="719740"/>
                </a:lnTo>
                <a:lnTo>
                  <a:pt x="2099478" y="719724"/>
                </a:lnTo>
                <a:lnTo>
                  <a:pt x="2100524" y="719676"/>
                </a:lnTo>
                <a:lnTo>
                  <a:pt x="2100537" y="719614"/>
                </a:lnTo>
                <a:lnTo>
                  <a:pt x="2100555" y="719529"/>
                </a:lnTo>
                <a:close/>
                <a:moveTo>
                  <a:pt x="788840" y="719175"/>
                </a:moveTo>
                <a:lnTo>
                  <a:pt x="787846" y="720292"/>
                </a:lnTo>
                <a:lnTo>
                  <a:pt x="788579" y="720540"/>
                </a:lnTo>
                <a:lnTo>
                  <a:pt x="788652" y="720564"/>
                </a:lnTo>
                <a:lnTo>
                  <a:pt x="789466" y="719619"/>
                </a:lnTo>
                <a:lnTo>
                  <a:pt x="789394" y="719568"/>
                </a:lnTo>
                <a:lnTo>
                  <a:pt x="789189" y="719423"/>
                </a:lnTo>
                <a:close/>
                <a:moveTo>
                  <a:pt x="2064916" y="719065"/>
                </a:moveTo>
                <a:lnTo>
                  <a:pt x="2064911" y="719081"/>
                </a:lnTo>
                <a:lnTo>
                  <a:pt x="2064858" y="719259"/>
                </a:lnTo>
                <a:lnTo>
                  <a:pt x="2064229" y="721353"/>
                </a:lnTo>
                <a:lnTo>
                  <a:pt x="2066844" y="721232"/>
                </a:lnTo>
                <a:lnTo>
                  <a:pt x="2067050" y="720962"/>
                </a:lnTo>
                <a:lnTo>
                  <a:pt x="2067650" y="720176"/>
                </a:lnTo>
                <a:lnTo>
                  <a:pt x="2068236" y="719407"/>
                </a:lnTo>
                <a:lnTo>
                  <a:pt x="2066520" y="719230"/>
                </a:lnTo>
                <a:close/>
                <a:moveTo>
                  <a:pt x="1045211" y="718859"/>
                </a:moveTo>
                <a:lnTo>
                  <a:pt x="1037044" y="719061"/>
                </a:lnTo>
                <a:lnTo>
                  <a:pt x="1033808" y="719141"/>
                </a:lnTo>
                <a:lnTo>
                  <a:pt x="1031483" y="719199"/>
                </a:lnTo>
                <a:lnTo>
                  <a:pt x="1037845" y="728980"/>
                </a:lnTo>
                <a:lnTo>
                  <a:pt x="1051442" y="729227"/>
                </a:lnTo>
                <a:close/>
                <a:moveTo>
                  <a:pt x="2305876" y="718753"/>
                </a:moveTo>
                <a:lnTo>
                  <a:pt x="2296516" y="726456"/>
                </a:lnTo>
                <a:lnTo>
                  <a:pt x="2298725" y="740007"/>
                </a:lnTo>
                <a:lnTo>
                  <a:pt x="2308742" y="730313"/>
                </a:lnTo>
                <a:close/>
                <a:moveTo>
                  <a:pt x="1057857" y="718545"/>
                </a:moveTo>
                <a:lnTo>
                  <a:pt x="1051296" y="718708"/>
                </a:lnTo>
                <a:lnTo>
                  <a:pt x="1054025" y="723320"/>
                </a:lnTo>
                <a:lnTo>
                  <a:pt x="1057585" y="729339"/>
                </a:lnTo>
                <a:lnTo>
                  <a:pt x="1063735" y="729451"/>
                </a:lnTo>
                <a:close/>
                <a:moveTo>
                  <a:pt x="1828868" y="718494"/>
                </a:moveTo>
                <a:lnTo>
                  <a:pt x="1827572" y="721112"/>
                </a:lnTo>
                <a:lnTo>
                  <a:pt x="1839079" y="722840"/>
                </a:lnTo>
                <a:lnTo>
                  <a:pt x="1843024" y="723897"/>
                </a:lnTo>
                <a:lnTo>
                  <a:pt x="1843079" y="723782"/>
                </a:lnTo>
                <a:lnTo>
                  <a:pt x="1843591" y="722714"/>
                </a:lnTo>
                <a:lnTo>
                  <a:pt x="1844590" y="720634"/>
                </a:lnTo>
                <a:close/>
                <a:moveTo>
                  <a:pt x="1070385" y="718235"/>
                </a:moveTo>
                <a:lnTo>
                  <a:pt x="1064774" y="718374"/>
                </a:lnTo>
                <a:lnTo>
                  <a:pt x="1069402" y="729554"/>
                </a:lnTo>
                <a:lnTo>
                  <a:pt x="1071835" y="729598"/>
                </a:lnTo>
                <a:lnTo>
                  <a:pt x="1072281" y="729606"/>
                </a:lnTo>
                <a:lnTo>
                  <a:pt x="1071516" y="723735"/>
                </a:lnTo>
                <a:lnTo>
                  <a:pt x="1070954" y="719420"/>
                </a:lnTo>
                <a:lnTo>
                  <a:pt x="1070954" y="719419"/>
                </a:lnTo>
                <a:lnTo>
                  <a:pt x="1070571" y="718621"/>
                </a:lnTo>
                <a:close/>
                <a:moveTo>
                  <a:pt x="2009797" y="718158"/>
                </a:moveTo>
                <a:lnTo>
                  <a:pt x="2008498" y="719725"/>
                </a:lnTo>
                <a:lnTo>
                  <a:pt x="2016500" y="723073"/>
                </a:lnTo>
                <a:lnTo>
                  <a:pt x="2016631" y="722731"/>
                </a:lnTo>
                <a:close/>
                <a:moveTo>
                  <a:pt x="1076220" y="718090"/>
                </a:moveTo>
                <a:lnTo>
                  <a:pt x="1075196" y="718115"/>
                </a:lnTo>
                <a:lnTo>
                  <a:pt x="1075542" y="719069"/>
                </a:lnTo>
                <a:lnTo>
                  <a:pt x="1075543" y="719072"/>
                </a:lnTo>
                <a:lnTo>
                  <a:pt x="1075656" y="719954"/>
                </a:lnTo>
                <a:lnTo>
                  <a:pt x="1075669" y="720058"/>
                </a:lnTo>
                <a:lnTo>
                  <a:pt x="1075866" y="719354"/>
                </a:lnTo>
                <a:close/>
                <a:moveTo>
                  <a:pt x="1084402" y="717887"/>
                </a:moveTo>
                <a:lnTo>
                  <a:pt x="1083918" y="717899"/>
                </a:lnTo>
                <a:lnTo>
                  <a:pt x="1083763" y="717903"/>
                </a:lnTo>
                <a:lnTo>
                  <a:pt x="1082542" y="717933"/>
                </a:lnTo>
                <a:lnTo>
                  <a:pt x="1083519" y="729810"/>
                </a:lnTo>
                <a:lnTo>
                  <a:pt x="1084018" y="729819"/>
                </a:lnTo>
                <a:lnTo>
                  <a:pt x="1084962" y="729836"/>
                </a:lnTo>
                <a:lnTo>
                  <a:pt x="1084471" y="719361"/>
                </a:lnTo>
                <a:lnTo>
                  <a:pt x="1084416" y="718181"/>
                </a:lnTo>
                <a:close/>
                <a:moveTo>
                  <a:pt x="1821910" y="717547"/>
                </a:moveTo>
                <a:lnTo>
                  <a:pt x="1820439" y="720041"/>
                </a:lnTo>
                <a:lnTo>
                  <a:pt x="1822270" y="720316"/>
                </a:lnTo>
                <a:lnTo>
                  <a:pt x="1823530" y="717767"/>
                </a:lnTo>
                <a:close/>
                <a:moveTo>
                  <a:pt x="733600" y="717430"/>
                </a:moveTo>
                <a:lnTo>
                  <a:pt x="734743" y="718300"/>
                </a:lnTo>
                <a:lnTo>
                  <a:pt x="734986" y="718406"/>
                </a:lnTo>
                <a:lnTo>
                  <a:pt x="735851" y="718780"/>
                </a:lnTo>
                <a:lnTo>
                  <a:pt x="740761" y="720909"/>
                </a:lnTo>
                <a:lnTo>
                  <a:pt x="739792" y="719881"/>
                </a:lnTo>
                <a:close/>
                <a:moveTo>
                  <a:pt x="1810400" y="717049"/>
                </a:moveTo>
                <a:lnTo>
                  <a:pt x="1808127" y="717513"/>
                </a:lnTo>
                <a:lnTo>
                  <a:pt x="1807804" y="718143"/>
                </a:lnTo>
                <a:lnTo>
                  <a:pt x="1810910" y="718610"/>
                </a:lnTo>
                <a:lnTo>
                  <a:pt x="1815490" y="719298"/>
                </a:lnTo>
                <a:lnTo>
                  <a:pt x="1816668" y="717287"/>
                </a:lnTo>
                <a:close/>
                <a:moveTo>
                  <a:pt x="2045232" y="716450"/>
                </a:moveTo>
                <a:lnTo>
                  <a:pt x="2044105" y="719798"/>
                </a:lnTo>
                <a:lnTo>
                  <a:pt x="2044391" y="719945"/>
                </a:lnTo>
                <a:lnTo>
                  <a:pt x="2052941" y="721875"/>
                </a:lnTo>
                <a:lnTo>
                  <a:pt x="2059034" y="721593"/>
                </a:lnTo>
                <a:lnTo>
                  <a:pt x="2059950" y="718553"/>
                </a:lnTo>
                <a:lnTo>
                  <a:pt x="2059809" y="718539"/>
                </a:lnTo>
                <a:lnTo>
                  <a:pt x="2058953" y="718451"/>
                </a:lnTo>
                <a:lnTo>
                  <a:pt x="2054984" y="718042"/>
                </a:lnTo>
                <a:lnTo>
                  <a:pt x="2054458" y="718016"/>
                </a:lnTo>
                <a:lnTo>
                  <a:pt x="2054242" y="717965"/>
                </a:lnTo>
                <a:lnTo>
                  <a:pt x="2049356" y="717462"/>
                </a:lnTo>
                <a:close/>
                <a:moveTo>
                  <a:pt x="2004492" y="715746"/>
                </a:moveTo>
                <a:lnTo>
                  <a:pt x="2004148" y="716473"/>
                </a:lnTo>
                <a:lnTo>
                  <a:pt x="2005558" y="717631"/>
                </a:lnTo>
                <a:lnTo>
                  <a:pt x="2006102" y="716981"/>
                </a:lnTo>
                <a:lnTo>
                  <a:pt x="2006564" y="716428"/>
                </a:lnTo>
                <a:lnTo>
                  <a:pt x="2006574" y="716417"/>
                </a:lnTo>
                <a:close/>
                <a:moveTo>
                  <a:pt x="2417373" y="715654"/>
                </a:moveTo>
                <a:lnTo>
                  <a:pt x="2409947" y="770710"/>
                </a:lnTo>
                <a:cubicBezTo>
                  <a:pt x="2402312" y="800648"/>
                  <a:pt x="2391222" y="829705"/>
                  <a:pt x="2376833" y="857280"/>
                </a:cubicBezTo>
                <a:cubicBezTo>
                  <a:pt x="2374904" y="860864"/>
                  <a:pt x="2372698" y="864587"/>
                  <a:pt x="2370905" y="867759"/>
                </a:cubicBezTo>
                <a:lnTo>
                  <a:pt x="2362905" y="882806"/>
                </a:lnTo>
                <a:lnTo>
                  <a:pt x="2351449" y="930237"/>
                </a:lnTo>
                <a:cubicBezTo>
                  <a:pt x="2344716" y="949508"/>
                  <a:pt x="2335951" y="968391"/>
                  <a:pt x="2325084" y="986603"/>
                </a:cubicBezTo>
                <a:lnTo>
                  <a:pt x="2297289" y="1025777"/>
                </a:lnTo>
                <a:lnTo>
                  <a:pt x="2271970" y="1095270"/>
                </a:lnTo>
                <a:lnTo>
                  <a:pt x="2271945" y="1095342"/>
                </a:lnTo>
                <a:lnTo>
                  <a:pt x="2226521" y="1229490"/>
                </a:lnTo>
                <a:lnTo>
                  <a:pt x="2201431" y="1307196"/>
                </a:lnTo>
                <a:lnTo>
                  <a:pt x="2201416" y="1307243"/>
                </a:lnTo>
                <a:lnTo>
                  <a:pt x="2186079" y="1356842"/>
                </a:lnTo>
                <a:lnTo>
                  <a:pt x="2186025" y="1357017"/>
                </a:lnTo>
                <a:lnTo>
                  <a:pt x="2182330" y="1369259"/>
                </a:lnTo>
                <a:lnTo>
                  <a:pt x="2179801" y="1377785"/>
                </a:lnTo>
                <a:lnTo>
                  <a:pt x="2174495" y="1395677"/>
                </a:lnTo>
                <a:lnTo>
                  <a:pt x="2172022" y="1404205"/>
                </a:lnTo>
                <a:lnTo>
                  <a:pt x="2166972" y="1422886"/>
                </a:lnTo>
                <a:cubicBezTo>
                  <a:pt x="2159208" y="1454848"/>
                  <a:pt x="2149074" y="1486189"/>
                  <a:pt x="2136637" y="1516649"/>
                </a:cubicBezTo>
                <a:lnTo>
                  <a:pt x="2131948" y="1528369"/>
                </a:lnTo>
                <a:cubicBezTo>
                  <a:pt x="2120228" y="1558014"/>
                  <a:pt x="2105474" y="1595105"/>
                  <a:pt x="2086309" y="1634265"/>
                </a:cubicBezTo>
                <a:cubicBezTo>
                  <a:pt x="2056663" y="1695583"/>
                  <a:pt x="2019366" y="1752889"/>
                  <a:pt x="1975310" y="1804831"/>
                </a:cubicBezTo>
                <a:cubicBezTo>
                  <a:pt x="1967451" y="1813930"/>
                  <a:pt x="1959178" y="1822893"/>
                  <a:pt x="1951180" y="1831442"/>
                </a:cubicBezTo>
                <a:lnTo>
                  <a:pt x="1950491" y="1832131"/>
                </a:lnTo>
                <a:lnTo>
                  <a:pt x="1890397" y="1888530"/>
                </a:lnTo>
                <a:lnTo>
                  <a:pt x="1890887" y="1888274"/>
                </a:lnTo>
                <a:lnTo>
                  <a:pt x="1891325" y="1888044"/>
                </a:lnTo>
                <a:cubicBezTo>
                  <a:pt x="1916329" y="1871429"/>
                  <a:pt x="1939591" y="1852194"/>
                  <a:pt x="1960694" y="1830614"/>
                </a:cubicBezTo>
                <a:cubicBezTo>
                  <a:pt x="1969105" y="1822480"/>
                  <a:pt x="1978068" y="1813656"/>
                  <a:pt x="1986616" y="1804554"/>
                </a:cubicBezTo>
                <a:cubicBezTo>
                  <a:pt x="2032464" y="1754901"/>
                  <a:pt x="2071334" y="1699237"/>
                  <a:pt x="2102165" y="1639092"/>
                </a:cubicBezTo>
                <a:cubicBezTo>
                  <a:pt x="2124916" y="1595657"/>
                  <a:pt x="2141737" y="1554568"/>
                  <a:pt x="2154010" y="1524508"/>
                </a:cubicBezTo>
                <a:cubicBezTo>
                  <a:pt x="2166434" y="1494835"/>
                  <a:pt x="2176624" y="1464280"/>
                  <a:pt x="2184483" y="1433091"/>
                </a:cubicBezTo>
                <a:cubicBezTo>
                  <a:pt x="2188758" y="1412682"/>
                  <a:pt x="2273144" y="1136773"/>
                  <a:pt x="2336157" y="971448"/>
                </a:cubicBezTo>
                <a:cubicBezTo>
                  <a:pt x="2336087" y="970991"/>
                  <a:pt x="2336087" y="970526"/>
                  <a:pt x="2336157" y="970070"/>
                </a:cubicBezTo>
                <a:cubicBezTo>
                  <a:pt x="2345533" y="951180"/>
                  <a:pt x="2353530" y="933531"/>
                  <a:pt x="2360700" y="917811"/>
                </a:cubicBezTo>
                <a:cubicBezTo>
                  <a:pt x="2367870" y="902093"/>
                  <a:pt x="2373248" y="890234"/>
                  <a:pt x="2378763" y="879342"/>
                </a:cubicBezTo>
                <a:cubicBezTo>
                  <a:pt x="2381107" y="874791"/>
                  <a:pt x="2382762" y="871481"/>
                  <a:pt x="2384141" y="868586"/>
                </a:cubicBezTo>
                <a:cubicBezTo>
                  <a:pt x="2397805" y="838745"/>
                  <a:pt x="2407692" y="807451"/>
                  <a:pt x="2413666" y="775428"/>
                </a:cubicBezTo>
                <a:close/>
                <a:moveTo>
                  <a:pt x="1787134" y="715602"/>
                </a:moveTo>
                <a:lnTo>
                  <a:pt x="1786839" y="715651"/>
                </a:lnTo>
                <a:lnTo>
                  <a:pt x="1786821" y="715685"/>
                </a:lnTo>
                <a:lnTo>
                  <a:pt x="1786757" y="715807"/>
                </a:lnTo>
                <a:lnTo>
                  <a:pt x="1786505" y="716284"/>
                </a:lnTo>
                <a:lnTo>
                  <a:pt x="1786518" y="716283"/>
                </a:lnTo>
                <a:lnTo>
                  <a:pt x="1786732" y="716272"/>
                </a:lnTo>
                <a:close/>
                <a:moveTo>
                  <a:pt x="966447" y="715416"/>
                </a:moveTo>
                <a:lnTo>
                  <a:pt x="968139" y="716478"/>
                </a:lnTo>
                <a:lnTo>
                  <a:pt x="968809" y="716461"/>
                </a:lnTo>
                <a:lnTo>
                  <a:pt x="968140" y="716165"/>
                </a:lnTo>
                <a:lnTo>
                  <a:pt x="966618" y="715492"/>
                </a:lnTo>
                <a:close/>
                <a:moveTo>
                  <a:pt x="2251859" y="715413"/>
                </a:moveTo>
                <a:lnTo>
                  <a:pt x="2247221" y="718153"/>
                </a:lnTo>
                <a:lnTo>
                  <a:pt x="2240828" y="721058"/>
                </a:lnTo>
                <a:lnTo>
                  <a:pt x="2241686" y="736623"/>
                </a:lnTo>
                <a:lnTo>
                  <a:pt x="2245704" y="733596"/>
                </a:lnTo>
                <a:lnTo>
                  <a:pt x="2247498" y="732768"/>
                </a:lnTo>
                <a:lnTo>
                  <a:pt x="2253729" y="729499"/>
                </a:lnTo>
                <a:close/>
                <a:moveTo>
                  <a:pt x="2023995" y="715113"/>
                </a:moveTo>
                <a:lnTo>
                  <a:pt x="2023511" y="716387"/>
                </a:lnTo>
                <a:lnTo>
                  <a:pt x="2023504" y="716404"/>
                </a:lnTo>
                <a:lnTo>
                  <a:pt x="2031741" y="719074"/>
                </a:lnTo>
                <a:lnTo>
                  <a:pt x="2030434" y="718405"/>
                </a:lnTo>
                <a:close/>
                <a:moveTo>
                  <a:pt x="2160386" y="715018"/>
                </a:moveTo>
                <a:lnTo>
                  <a:pt x="2158711" y="715789"/>
                </a:lnTo>
                <a:lnTo>
                  <a:pt x="2152358" y="720105"/>
                </a:lnTo>
                <a:lnTo>
                  <a:pt x="2152358" y="726287"/>
                </a:lnTo>
                <a:lnTo>
                  <a:pt x="2150780" y="729011"/>
                </a:lnTo>
                <a:lnTo>
                  <a:pt x="2141198" y="747411"/>
                </a:lnTo>
                <a:lnTo>
                  <a:pt x="2140489" y="751605"/>
                </a:lnTo>
                <a:lnTo>
                  <a:pt x="2144541" y="748638"/>
                </a:lnTo>
                <a:lnTo>
                  <a:pt x="2146877" y="746927"/>
                </a:lnTo>
                <a:lnTo>
                  <a:pt x="2158114" y="738699"/>
                </a:lnTo>
                <a:lnTo>
                  <a:pt x="2159295" y="726390"/>
                </a:lnTo>
                <a:close/>
                <a:moveTo>
                  <a:pt x="776732" y="714678"/>
                </a:moveTo>
                <a:lnTo>
                  <a:pt x="777303" y="715045"/>
                </a:lnTo>
                <a:lnTo>
                  <a:pt x="777304" y="715046"/>
                </a:lnTo>
                <a:lnTo>
                  <a:pt x="777417" y="714919"/>
                </a:lnTo>
                <a:lnTo>
                  <a:pt x="777424" y="714911"/>
                </a:lnTo>
                <a:close/>
                <a:moveTo>
                  <a:pt x="1793440" y="714566"/>
                </a:moveTo>
                <a:lnTo>
                  <a:pt x="1793045" y="714631"/>
                </a:lnTo>
                <a:lnTo>
                  <a:pt x="1792628" y="715328"/>
                </a:lnTo>
                <a:lnTo>
                  <a:pt x="1792351" y="715791"/>
                </a:lnTo>
                <a:lnTo>
                  <a:pt x="1792230" y="715992"/>
                </a:lnTo>
                <a:lnTo>
                  <a:pt x="1793164" y="715945"/>
                </a:lnTo>
                <a:lnTo>
                  <a:pt x="1797932" y="716661"/>
                </a:lnTo>
                <a:lnTo>
                  <a:pt x="1801919" y="716078"/>
                </a:lnTo>
                <a:lnTo>
                  <a:pt x="1802458" y="715066"/>
                </a:lnTo>
                <a:lnTo>
                  <a:pt x="1797714" y="714566"/>
                </a:lnTo>
                <a:close/>
                <a:moveTo>
                  <a:pt x="660382" y="714399"/>
                </a:moveTo>
                <a:lnTo>
                  <a:pt x="655811" y="719495"/>
                </a:lnTo>
                <a:lnTo>
                  <a:pt x="659190" y="723875"/>
                </a:lnTo>
                <a:lnTo>
                  <a:pt x="663609" y="729603"/>
                </a:lnTo>
                <a:lnTo>
                  <a:pt x="666660" y="726176"/>
                </a:lnTo>
                <a:lnTo>
                  <a:pt x="667871" y="724815"/>
                </a:lnTo>
                <a:lnTo>
                  <a:pt x="664713" y="720422"/>
                </a:lnTo>
                <a:close/>
                <a:moveTo>
                  <a:pt x="1854229" y="714322"/>
                </a:moveTo>
                <a:lnTo>
                  <a:pt x="1852741" y="716987"/>
                </a:lnTo>
                <a:lnTo>
                  <a:pt x="1866013" y="722944"/>
                </a:lnTo>
                <a:lnTo>
                  <a:pt x="1867133" y="720546"/>
                </a:lnTo>
                <a:close/>
                <a:moveTo>
                  <a:pt x="2121434" y="713712"/>
                </a:moveTo>
                <a:lnTo>
                  <a:pt x="2121424" y="713719"/>
                </a:lnTo>
                <a:lnTo>
                  <a:pt x="2120889" y="714058"/>
                </a:lnTo>
                <a:lnTo>
                  <a:pt x="2121416" y="713815"/>
                </a:lnTo>
                <a:lnTo>
                  <a:pt x="2121421" y="713785"/>
                </a:lnTo>
                <a:lnTo>
                  <a:pt x="2121430" y="713733"/>
                </a:lnTo>
                <a:close/>
                <a:moveTo>
                  <a:pt x="1983666" y="713614"/>
                </a:moveTo>
                <a:lnTo>
                  <a:pt x="1983401" y="714085"/>
                </a:lnTo>
                <a:lnTo>
                  <a:pt x="1986174" y="716008"/>
                </a:lnTo>
                <a:lnTo>
                  <a:pt x="1984858" y="714100"/>
                </a:lnTo>
                <a:close/>
                <a:moveTo>
                  <a:pt x="793844" y="713549"/>
                </a:moveTo>
                <a:lnTo>
                  <a:pt x="792542" y="715014"/>
                </a:lnTo>
                <a:lnTo>
                  <a:pt x="793025" y="715370"/>
                </a:lnTo>
                <a:lnTo>
                  <a:pt x="793084" y="715414"/>
                </a:lnTo>
                <a:lnTo>
                  <a:pt x="793084" y="715413"/>
                </a:lnTo>
                <a:lnTo>
                  <a:pt x="794390" y="713896"/>
                </a:lnTo>
                <a:close/>
                <a:moveTo>
                  <a:pt x="2286944" y="713169"/>
                </a:moveTo>
                <a:lnTo>
                  <a:pt x="2279061" y="718674"/>
                </a:lnTo>
                <a:lnTo>
                  <a:pt x="2277587" y="719704"/>
                </a:lnTo>
                <a:lnTo>
                  <a:pt x="2278218" y="724745"/>
                </a:lnTo>
                <a:lnTo>
                  <a:pt x="2279351" y="733799"/>
                </a:lnTo>
                <a:lnTo>
                  <a:pt x="2289547" y="725416"/>
                </a:lnTo>
                <a:close/>
                <a:moveTo>
                  <a:pt x="2030502" y="712836"/>
                </a:moveTo>
                <a:lnTo>
                  <a:pt x="2038646" y="717004"/>
                </a:lnTo>
                <a:lnTo>
                  <a:pt x="2040084" y="715189"/>
                </a:lnTo>
                <a:lnTo>
                  <a:pt x="2040086" y="715187"/>
                </a:lnTo>
                <a:close/>
                <a:moveTo>
                  <a:pt x="638971" y="712690"/>
                </a:moveTo>
                <a:lnTo>
                  <a:pt x="636980" y="714934"/>
                </a:lnTo>
                <a:lnTo>
                  <a:pt x="642152" y="728349"/>
                </a:lnTo>
                <a:lnTo>
                  <a:pt x="642860" y="727562"/>
                </a:lnTo>
                <a:lnTo>
                  <a:pt x="643564" y="726779"/>
                </a:lnTo>
                <a:close/>
                <a:moveTo>
                  <a:pt x="2423163" y="712328"/>
                </a:moveTo>
                <a:lnTo>
                  <a:pt x="2420546" y="755226"/>
                </a:lnTo>
                <a:lnTo>
                  <a:pt x="2419207" y="777193"/>
                </a:lnTo>
                <a:cubicBezTo>
                  <a:pt x="2413162" y="809614"/>
                  <a:pt x="2403128" y="841291"/>
                  <a:pt x="2389243" y="871481"/>
                </a:cubicBezTo>
                <a:cubicBezTo>
                  <a:pt x="2387863" y="874515"/>
                  <a:pt x="2386210" y="877962"/>
                  <a:pt x="2383727" y="882512"/>
                </a:cubicBezTo>
                <a:cubicBezTo>
                  <a:pt x="2378349" y="893129"/>
                  <a:pt x="2372559" y="905953"/>
                  <a:pt x="2365803" y="920706"/>
                </a:cubicBezTo>
                <a:cubicBezTo>
                  <a:pt x="2359045" y="935460"/>
                  <a:pt x="2350635" y="954213"/>
                  <a:pt x="2341258" y="972965"/>
                </a:cubicBezTo>
                <a:cubicBezTo>
                  <a:pt x="2341258" y="972965"/>
                  <a:pt x="2341258" y="973793"/>
                  <a:pt x="2341258" y="974068"/>
                </a:cubicBezTo>
                <a:cubicBezTo>
                  <a:pt x="2277969" y="1139531"/>
                  <a:pt x="2193582" y="1415303"/>
                  <a:pt x="2189584" y="1435021"/>
                </a:cubicBezTo>
                <a:cubicBezTo>
                  <a:pt x="2181808" y="1466473"/>
                  <a:pt x="2171576" y="1497276"/>
                  <a:pt x="2158974" y="1527128"/>
                </a:cubicBezTo>
                <a:cubicBezTo>
                  <a:pt x="2146564" y="1557326"/>
                  <a:pt x="2129742" y="1598691"/>
                  <a:pt x="2106990" y="1642263"/>
                </a:cubicBezTo>
                <a:cubicBezTo>
                  <a:pt x="2075842" y="1702409"/>
                  <a:pt x="2036697" y="1758073"/>
                  <a:pt x="1990615" y="1807726"/>
                </a:cubicBezTo>
                <a:cubicBezTo>
                  <a:pt x="1982067" y="1816965"/>
                  <a:pt x="1972965" y="1825790"/>
                  <a:pt x="1964555" y="1833924"/>
                </a:cubicBezTo>
                <a:cubicBezTo>
                  <a:pt x="1945292" y="1853448"/>
                  <a:pt x="1924330" y="1871129"/>
                  <a:pt x="1901946" y="1886774"/>
                </a:cubicBezTo>
                <a:lnTo>
                  <a:pt x="1899375" y="1888243"/>
                </a:lnTo>
                <a:lnTo>
                  <a:pt x="1900026" y="1887947"/>
                </a:lnTo>
                <a:lnTo>
                  <a:pt x="1900121" y="1887903"/>
                </a:lnTo>
                <a:lnTo>
                  <a:pt x="1900930" y="1887536"/>
                </a:lnTo>
                <a:cubicBezTo>
                  <a:pt x="1927478" y="1871963"/>
                  <a:pt x="1952415" y="1853642"/>
                  <a:pt x="1975310" y="1832822"/>
                </a:cubicBezTo>
                <a:cubicBezTo>
                  <a:pt x="1986618" y="1823031"/>
                  <a:pt x="1995028" y="1815310"/>
                  <a:pt x="2002887" y="1807863"/>
                </a:cubicBezTo>
                <a:cubicBezTo>
                  <a:pt x="2050597" y="1760513"/>
                  <a:pt x="2091189" y="1706504"/>
                  <a:pt x="2123400" y="1647503"/>
                </a:cubicBezTo>
                <a:cubicBezTo>
                  <a:pt x="2143338" y="1611129"/>
                  <a:pt x="2161195" y="1573651"/>
                  <a:pt x="2176900" y="1535263"/>
                </a:cubicBezTo>
                <a:cubicBezTo>
                  <a:pt x="2189364" y="1506197"/>
                  <a:pt x="2199651" y="1476234"/>
                  <a:pt x="2207647" y="1445637"/>
                </a:cubicBezTo>
                <a:cubicBezTo>
                  <a:pt x="2210819" y="1430747"/>
                  <a:pt x="2293413" y="1159663"/>
                  <a:pt x="2354083" y="989650"/>
                </a:cubicBezTo>
                <a:cubicBezTo>
                  <a:pt x="2354055" y="989236"/>
                  <a:pt x="2354055" y="988822"/>
                  <a:pt x="2354083" y="988409"/>
                </a:cubicBezTo>
                <a:cubicBezTo>
                  <a:pt x="2362770" y="968140"/>
                  <a:pt x="2370354" y="949387"/>
                  <a:pt x="2376971" y="933255"/>
                </a:cubicBezTo>
                <a:cubicBezTo>
                  <a:pt x="2383589" y="917121"/>
                  <a:pt x="2387864" y="905678"/>
                  <a:pt x="2392691" y="895197"/>
                </a:cubicBezTo>
                <a:cubicBezTo>
                  <a:pt x="2394483" y="891199"/>
                  <a:pt x="2396000" y="887338"/>
                  <a:pt x="2397517" y="883754"/>
                </a:cubicBezTo>
                <a:cubicBezTo>
                  <a:pt x="2410699" y="851318"/>
                  <a:pt x="2419479" y="817429"/>
                  <a:pt x="2423745" y="782981"/>
                </a:cubicBezTo>
                <a:lnTo>
                  <a:pt x="2423511" y="754564"/>
                </a:lnTo>
                <a:lnTo>
                  <a:pt x="2423401" y="741250"/>
                </a:lnTo>
                <a:close/>
                <a:moveTo>
                  <a:pt x="2114418" y="712202"/>
                </a:moveTo>
                <a:lnTo>
                  <a:pt x="2113058" y="712500"/>
                </a:lnTo>
                <a:lnTo>
                  <a:pt x="2106609" y="712226"/>
                </a:lnTo>
                <a:lnTo>
                  <a:pt x="2106409" y="713152"/>
                </a:lnTo>
                <a:lnTo>
                  <a:pt x="2106372" y="713327"/>
                </a:lnTo>
                <a:lnTo>
                  <a:pt x="2110990" y="713327"/>
                </a:lnTo>
                <a:close/>
                <a:moveTo>
                  <a:pt x="2215638" y="712059"/>
                </a:moveTo>
                <a:lnTo>
                  <a:pt x="2205071" y="718541"/>
                </a:lnTo>
                <a:lnTo>
                  <a:pt x="2204292" y="719019"/>
                </a:lnTo>
                <a:lnTo>
                  <a:pt x="2203665" y="719404"/>
                </a:lnTo>
                <a:lnTo>
                  <a:pt x="2203263" y="738905"/>
                </a:lnTo>
                <a:lnTo>
                  <a:pt x="2205676" y="737304"/>
                </a:lnTo>
                <a:lnTo>
                  <a:pt x="2213080" y="732392"/>
                </a:lnTo>
                <a:lnTo>
                  <a:pt x="2216653" y="730021"/>
                </a:lnTo>
                <a:close/>
                <a:moveTo>
                  <a:pt x="2087406" y="711409"/>
                </a:moveTo>
                <a:lnTo>
                  <a:pt x="2087112" y="712554"/>
                </a:lnTo>
                <a:lnTo>
                  <a:pt x="2086914" y="713327"/>
                </a:lnTo>
                <a:lnTo>
                  <a:pt x="2101896" y="713327"/>
                </a:lnTo>
                <a:lnTo>
                  <a:pt x="2102175" y="712037"/>
                </a:lnTo>
                <a:close/>
                <a:moveTo>
                  <a:pt x="2080882" y="711132"/>
                </a:moveTo>
                <a:lnTo>
                  <a:pt x="2079966" y="711672"/>
                </a:lnTo>
                <a:lnTo>
                  <a:pt x="2079277" y="711672"/>
                </a:lnTo>
                <a:lnTo>
                  <a:pt x="2078014" y="713327"/>
                </a:lnTo>
                <a:lnTo>
                  <a:pt x="2082592" y="713327"/>
                </a:lnTo>
                <a:lnTo>
                  <a:pt x="2083131" y="711228"/>
                </a:lnTo>
                <a:lnTo>
                  <a:pt x="2082041" y="711181"/>
                </a:lnTo>
                <a:close/>
                <a:moveTo>
                  <a:pt x="2335743" y="711075"/>
                </a:moveTo>
                <a:lnTo>
                  <a:pt x="2330660" y="715995"/>
                </a:lnTo>
                <a:lnTo>
                  <a:pt x="2330650" y="716005"/>
                </a:lnTo>
                <a:lnTo>
                  <a:pt x="2330146" y="716493"/>
                </a:lnTo>
                <a:lnTo>
                  <a:pt x="2332934" y="728135"/>
                </a:lnTo>
                <a:lnTo>
                  <a:pt x="2338746" y="721480"/>
                </a:lnTo>
                <a:close/>
                <a:moveTo>
                  <a:pt x="2015800" y="710921"/>
                </a:moveTo>
                <a:lnTo>
                  <a:pt x="2014154" y="712906"/>
                </a:lnTo>
                <a:lnTo>
                  <a:pt x="2013848" y="713275"/>
                </a:lnTo>
                <a:lnTo>
                  <a:pt x="2019546" y="715122"/>
                </a:lnTo>
                <a:lnTo>
                  <a:pt x="2020278" y="713211"/>
                </a:lnTo>
                <a:close/>
                <a:moveTo>
                  <a:pt x="965529" y="710589"/>
                </a:moveTo>
                <a:lnTo>
                  <a:pt x="965513" y="710617"/>
                </a:lnTo>
                <a:lnTo>
                  <a:pt x="965496" y="710646"/>
                </a:lnTo>
                <a:lnTo>
                  <a:pt x="966882" y="711284"/>
                </a:lnTo>
                <a:lnTo>
                  <a:pt x="974513" y="714800"/>
                </a:lnTo>
                <a:lnTo>
                  <a:pt x="976457" y="715695"/>
                </a:lnTo>
                <a:lnTo>
                  <a:pt x="976420" y="715659"/>
                </a:lnTo>
                <a:lnTo>
                  <a:pt x="976385" y="715626"/>
                </a:lnTo>
                <a:lnTo>
                  <a:pt x="971612" y="713411"/>
                </a:lnTo>
                <a:close/>
                <a:moveTo>
                  <a:pt x="2067470" y="710562"/>
                </a:moveTo>
                <a:lnTo>
                  <a:pt x="2066931" y="712356"/>
                </a:lnTo>
                <a:lnTo>
                  <a:pt x="2066803" y="712780"/>
                </a:lnTo>
                <a:lnTo>
                  <a:pt x="2066639" y="713327"/>
                </a:lnTo>
                <a:lnTo>
                  <a:pt x="2072872" y="713327"/>
                </a:lnTo>
                <a:lnTo>
                  <a:pt x="2074450" y="711258"/>
                </a:lnTo>
                <a:lnTo>
                  <a:pt x="2074869" y="710876"/>
                </a:lnTo>
                <a:close/>
                <a:moveTo>
                  <a:pt x="1963367" y="710007"/>
                </a:moveTo>
                <a:lnTo>
                  <a:pt x="1959591" y="717048"/>
                </a:lnTo>
                <a:lnTo>
                  <a:pt x="1945260" y="759733"/>
                </a:lnTo>
                <a:lnTo>
                  <a:pt x="1969798" y="721032"/>
                </a:lnTo>
                <a:lnTo>
                  <a:pt x="1967634" y="717322"/>
                </a:lnTo>
                <a:close/>
                <a:moveTo>
                  <a:pt x="760514" y="709220"/>
                </a:moveTo>
                <a:lnTo>
                  <a:pt x="759453" y="710410"/>
                </a:lnTo>
                <a:lnTo>
                  <a:pt x="763303" y="711985"/>
                </a:lnTo>
                <a:lnTo>
                  <a:pt x="763894" y="712185"/>
                </a:lnTo>
                <a:lnTo>
                  <a:pt x="770385" y="714382"/>
                </a:lnTo>
                <a:lnTo>
                  <a:pt x="766597" y="711566"/>
                </a:lnTo>
                <a:lnTo>
                  <a:pt x="765862" y="711020"/>
                </a:lnTo>
                <a:close/>
                <a:moveTo>
                  <a:pt x="1833742" y="708646"/>
                </a:moveTo>
                <a:lnTo>
                  <a:pt x="1831714" y="712744"/>
                </a:lnTo>
                <a:lnTo>
                  <a:pt x="1842528" y="713877"/>
                </a:lnTo>
                <a:lnTo>
                  <a:pt x="1847256" y="715080"/>
                </a:lnTo>
                <a:lnTo>
                  <a:pt x="1848550" y="712383"/>
                </a:lnTo>
                <a:lnTo>
                  <a:pt x="1848862" y="711733"/>
                </a:lnTo>
                <a:lnTo>
                  <a:pt x="1844733" y="709741"/>
                </a:lnTo>
                <a:lnTo>
                  <a:pt x="1844709" y="709738"/>
                </a:lnTo>
                <a:lnTo>
                  <a:pt x="1841811" y="709449"/>
                </a:lnTo>
                <a:lnTo>
                  <a:pt x="1839161" y="709186"/>
                </a:lnTo>
                <a:close/>
                <a:moveTo>
                  <a:pt x="1805944" y="708514"/>
                </a:moveTo>
                <a:lnTo>
                  <a:pt x="1801544" y="709582"/>
                </a:lnTo>
                <a:lnTo>
                  <a:pt x="1805173" y="709963"/>
                </a:lnTo>
                <a:close/>
                <a:moveTo>
                  <a:pt x="2050493" y="708363"/>
                </a:moveTo>
                <a:lnTo>
                  <a:pt x="2049203" y="709996"/>
                </a:lnTo>
                <a:lnTo>
                  <a:pt x="2048059" y="711445"/>
                </a:lnTo>
                <a:lnTo>
                  <a:pt x="2055669" y="713286"/>
                </a:lnTo>
                <a:lnTo>
                  <a:pt x="2055982" y="713317"/>
                </a:lnTo>
                <a:lnTo>
                  <a:pt x="2056078" y="713327"/>
                </a:lnTo>
                <a:lnTo>
                  <a:pt x="2061524" y="713327"/>
                </a:lnTo>
                <a:lnTo>
                  <a:pt x="2062422" y="710347"/>
                </a:lnTo>
                <a:lnTo>
                  <a:pt x="2057904" y="710155"/>
                </a:lnTo>
                <a:close/>
                <a:moveTo>
                  <a:pt x="1827523" y="708027"/>
                </a:moveTo>
                <a:lnTo>
                  <a:pt x="1825147" y="712056"/>
                </a:lnTo>
                <a:lnTo>
                  <a:pt x="1825268" y="712068"/>
                </a:lnTo>
                <a:lnTo>
                  <a:pt x="1826294" y="712176"/>
                </a:lnTo>
                <a:lnTo>
                  <a:pt x="1828307" y="708105"/>
                </a:lnTo>
                <a:lnTo>
                  <a:pt x="1827796" y="708054"/>
                </a:lnTo>
                <a:lnTo>
                  <a:pt x="1827658" y="708040"/>
                </a:lnTo>
                <a:close/>
                <a:moveTo>
                  <a:pt x="2319262" y="707737"/>
                </a:moveTo>
                <a:lnTo>
                  <a:pt x="2318825" y="708097"/>
                </a:lnTo>
                <a:lnTo>
                  <a:pt x="2317956" y="708812"/>
                </a:lnTo>
                <a:lnTo>
                  <a:pt x="2313011" y="712882"/>
                </a:lnTo>
                <a:lnTo>
                  <a:pt x="2313248" y="713444"/>
                </a:lnTo>
                <a:lnTo>
                  <a:pt x="2313904" y="716806"/>
                </a:lnTo>
                <a:lnTo>
                  <a:pt x="2315300" y="723966"/>
                </a:lnTo>
                <a:lnTo>
                  <a:pt x="2317268" y="722062"/>
                </a:lnTo>
                <a:lnTo>
                  <a:pt x="2318487" y="720883"/>
                </a:lnTo>
                <a:lnTo>
                  <a:pt x="2322106" y="717381"/>
                </a:lnTo>
                <a:close/>
                <a:moveTo>
                  <a:pt x="2008435" y="707421"/>
                </a:moveTo>
                <a:lnTo>
                  <a:pt x="2006752" y="710975"/>
                </a:lnTo>
                <a:lnTo>
                  <a:pt x="2009089" y="711733"/>
                </a:lnTo>
                <a:lnTo>
                  <a:pt x="2009097" y="711735"/>
                </a:lnTo>
                <a:lnTo>
                  <a:pt x="2010195" y="712091"/>
                </a:lnTo>
                <a:lnTo>
                  <a:pt x="2012561" y="709264"/>
                </a:lnTo>
                <a:lnTo>
                  <a:pt x="2009689" y="707795"/>
                </a:lnTo>
                <a:lnTo>
                  <a:pt x="2009438" y="707667"/>
                </a:lnTo>
                <a:close/>
                <a:moveTo>
                  <a:pt x="754713" y="707267"/>
                </a:moveTo>
                <a:lnTo>
                  <a:pt x="754716" y="707270"/>
                </a:lnTo>
                <a:lnTo>
                  <a:pt x="754725" y="707278"/>
                </a:lnTo>
                <a:lnTo>
                  <a:pt x="754740" y="707292"/>
                </a:lnTo>
                <a:lnTo>
                  <a:pt x="754939" y="707476"/>
                </a:lnTo>
                <a:lnTo>
                  <a:pt x="755030" y="707374"/>
                </a:lnTo>
                <a:lnTo>
                  <a:pt x="754922" y="707338"/>
                </a:lnTo>
                <a:lnTo>
                  <a:pt x="754789" y="707293"/>
                </a:lnTo>
                <a:close/>
                <a:moveTo>
                  <a:pt x="643897" y="707138"/>
                </a:moveTo>
                <a:lnTo>
                  <a:pt x="641860" y="709434"/>
                </a:lnTo>
                <a:lnTo>
                  <a:pt x="645270" y="721315"/>
                </a:lnTo>
                <a:lnTo>
                  <a:pt x="645419" y="721543"/>
                </a:lnTo>
                <a:lnTo>
                  <a:pt x="645634" y="721874"/>
                </a:lnTo>
                <a:lnTo>
                  <a:pt x="646616" y="723387"/>
                </a:lnTo>
                <a:lnTo>
                  <a:pt x="649723" y="719932"/>
                </a:lnTo>
                <a:lnTo>
                  <a:pt x="648671" y="718567"/>
                </a:lnTo>
                <a:close/>
                <a:moveTo>
                  <a:pt x="1813684" y="706649"/>
                </a:moveTo>
                <a:lnTo>
                  <a:pt x="1813655" y="706707"/>
                </a:lnTo>
                <a:lnTo>
                  <a:pt x="1811642" y="710640"/>
                </a:lnTo>
                <a:lnTo>
                  <a:pt x="1813121" y="710795"/>
                </a:lnTo>
                <a:lnTo>
                  <a:pt x="1820044" y="711521"/>
                </a:lnTo>
                <a:lnTo>
                  <a:pt x="1820481" y="710775"/>
                </a:lnTo>
                <a:lnTo>
                  <a:pt x="1822390" y="707516"/>
                </a:lnTo>
                <a:lnTo>
                  <a:pt x="1819764" y="707254"/>
                </a:lnTo>
                <a:lnTo>
                  <a:pt x="1819074" y="707186"/>
                </a:lnTo>
                <a:close/>
                <a:moveTo>
                  <a:pt x="2178734" y="706571"/>
                </a:moveTo>
                <a:lnTo>
                  <a:pt x="2165375" y="712722"/>
                </a:lnTo>
                <a:lnTo>
                  <a:pt x="2163232" y="734951"/>
                </a:lnTo>
                <a:lnTo>
                  <a:pt x="2169521" y="730346"/>
                </a:lnTo>
                <a:lnTo>
                  <a:pt x="2171807" y="728672"/>
                </a:lnTo>
                <a:lnTo>
                  <a:pt x="2178239" y="725348"/>
                </a:lnTo>
                <a:close/>
                <a:moveTo>
                  <a:pt x="667942" y="705971"/>
                </a:moveTo>
                <a:lnTo>
                  <a:pt x="663179" y="711281"/>
                </a:lnTo>
                <a:lnTo>
                  <a:pt x="670667" y="721675"/>
                </a:lnTo>
                <a:lnTo>
                  <a:pt x="671818" y="720381"/>
                </a:lnTo>
                <a:lnTo>
                  <a:pt x="673250" y="718772"/>
                </a:lnTo>
                <a:lnTo>
                  <a:pt x="673175" y="718578"/>
                </a:lnTo>
                <a:lnTo>
                  <a:pt x="672990" y="718100"/>
                </a:lnTo>
                <a:lnTo>
                  <a:pt x="672266" y="716226"/>
                </a:lnTo>
                <a:lnTo>
                  <a:pt x="672303" y="715647"/>
                </a:lnTo>
                <a:lnTo>
                  <a:pt x="672587" y="711163"/>
                </a:lnTo>
                <a:lnTo>
                  <a:pt x="672558" y="711130"/>
                </a:lnTo>
                <a:lnTo>
                  <a:pt x="672258" y="710795"/>
                </a:lnTo>
                <a:close/>
                <a:moveTo>
                  <a:pt x="1974581" y="705204"/>
                </a:moveTo>
                <a:lnTo>
                  <a:pt x="1974643" y="705337"/>
                </a:lnTo>
                <a:lnTo>
                  <a:pt x="1979900" y="707650"/>
                </a:lnTo>
                <a:lnTo>
                  <a:pt x="1980114" y="707399"/>
                </a:lnTo>
                <a:lnTo>
                  <a:pt x="1980145" y="707362"/>
                </a:lnTo>
                <a:lnTo>
                  <a:pt x="1976886" y="706098"/>
                </a:lnTo>
                <a:close/>
                <a:moveTo>
                  <a:pt x="2122912" y="705198"/>
                </a:moveTo>
                <a:lnTo>
                  <a:pt x="2120228" y="705468"/>
                </a:lnTo>
                <a:lnTo>
                  <a:pt x="2114299" y="706294"/>
                </a:lnTo>
                <a:lnTo>
                  <a:pt x="2108014" y="705720"/>
                </a:lnTo>
                <a:lnTo>
                  <a:pt x="2108006" y="705757"/>
                </a:lnTo>
                <a:lnTo>
                  <a:pt x="2108000" y="705785"/>
                </a:lnTo>
                <a:lnTo>
                  <a:pt x="2107935" y="706084"/>
                </a:lnTo>
                <a:lnTo>
                  <a:pt x="2115191" y="706976"/>
                </a:lnTo>
                <a:lnTo>
                  <a:pt x="2120074" y="705901"/>
                </a:lnTo>
                <a:lnTo>
                  <a:pt x="2122898" y="705279"/>
                </a:lnTo>
                <a:close/>
                <a:moveTo>
                  <a:pt x="1036900" y="705028"/>
                </a:moveTo>
                <a:lnTo>
                  <a:pt x="1035590" y="705120"/>
                </a:lnTo>
                <a:lnTo>
                  <a:pt x="1034908" y="705168"/>
                </a:lnTo>
                <a:lnTo>
                  <a:pt x="1028230" y="705635"/>
                </a:lnTo>
                <a:lnTo>
                  <a:pt x="1027737" y="713441"/>
                </a:lnTo>
                <a:lnTo>
                  <a:pt x="1028657" y="714856"/>
                </a:lnTo>
                <a:lnTo>
                  <a:pt x="1028732" y="714971"/>
                </a:lnTo>
                <a:lnTo>
                  <a:pt x="1028744" y="714990"/>
                </a:lnTo>
                <a:lnTo>
                  <a:pt x="1039085" y="714736"/>
                </a:lnTo>
                <a:lnTo>
                  <a:pt x="1042680" y="714647"/>
                </a:lnTo>
                <a:lnTo>
                  <a:pt x="1042022" y="713553"/>
                </a:lnTo>
                <a:close/>
                <a:moveTo>
                  <a:pt x="2269920" y="704746"/>
                </a:moveTo>
                <a:lnTo>
                  <a:pt x="2257435" y="712120"/>
                </a:lnTo>
                <a:lnTo>
                  <a:pt x="2258757" y="726368"/>
                </a:lnTo>
                <a:lnTo>
                  <a:pt x="2263129" y="723317"/>
                </a:lnTo>
                <a:lnTo>
                  <a:pt x="2264916" y="722071"/>
                </a:lnTo>
                <a:lnTo>
                  <a:pt x="2272491" y="716785"/>
                </a:lnTo>
                <a:lnTo>
                  <a:pt x="2272381" y="715919"/>
                </a:lnTo>
                <a:close/>
                <a:moveTo>
                  <a:pt x="764567" y="704674"/>
                </a:moveTo>
                <a:lnTo>
                  <a:pt x="764032" y="705274"/>
                </a:lnTo>
                <a:lnTo>
                  <a:pt x="763956" y="705360"/>
                </a:lnTo>
                <a:lnTo>
                  <a:pt x="764152" y="705575"/>
                </a:lnTo>
                <a:lnTo>
                  <a:pt x="765111" y="706630"/>
                </a:lnTo>
                <a:lnTo>
                  <a:pt x="771199" y="708702"/>
                </a:lnTo>
                <a:lnTo>
                  <a:pt x="776706" y="710575"/>
                </a:lnTo>
                <a:lnTo>
                  <a:pt x="773775" y="708497"/>
                </a:lnTo>
                <a:lnTo>
                  <a:pt x="771098" y="706600"/>
                </a:lnTo>
                <a:lnTo>
                  <a:pt x="767829" y="705636"/>
                </a:lnTo>
                <a:close/>
                <a:moveTo>
                  <a:pt x="1996672" y="704549"/>
                </a:moveTo>
                <a:lnTo>
                  <a:pt x="2002194" y="708253"/>
                </a:lnTo>
                <a:lnTo>
                  <a:pt x="2003181" y="706176"/>
                </a:lnTo>
                <a:lnTo>
                  <a:pt x="2003200" y="706137"/>
                </a:lnTo>
                <a:lnTo>
                  <a:pt x="1997096" y="704639"/>
                </a:lnTo>
                <a:close/>
                <a:moveTo>
                  <a:pt x="2021123" y="704504"/>
                </a:moveTo>
                <a:lnTo>
                  <a:pt x="2020272" y="705530"/>
                </a:lnTo>
                <a:lnTo>
                  <a:pt x="2021359" y="705798"/>
                </a:lnTo>
                <a:lnTo>
                  <a:pt x="2022691" y="706127"/>
                </a:lnTo>
                <a:lnTo>
                  <a:pt x="2022966" y="706195"/>
                </a:lnTo>
                <a:lnTo>
                  <a:pt x="2023236" y="705490"/>
                </a:lnTo>
                <a:close/>
                <a:moveTo>
                  <a:pt x="2092463" y="704299"/>
                </a:moveTo>
                <a:lnTo>
                  <a:pt x="2092420" y="704324"/>
                </a:lnTo>
                <a:lnTo>
                  <a:pt x="2092326" y="704380"/>
                </a:lnTo>
                <a:lnTo>
                  <a:pt x="2090780" y="705293"/>
                </a:lnTo>
                <a:lnTo>
                  <a:pt x="2095065" y="705480"/>
                </a:lnTo>
                <a:lnTo>
                  <a:pt x="2103513" y="705849"/>
                </a:lnTo>
                <a:lnTo>
                  <a:pt x="2103570" y="705589"/>
                </a:lnTo>
                <a:lnTo>
                  <a:pt x="2103628" y="705319"/>
                </a:lnTo>
                <a:close/>
                <a:moveTo>
                  <a:pt x="1050074" y="704106"/>
                </a:moveTo>
                <a:lnTo>
                  <a:pt x="1048110" y="704244"/>
                </a:lnTo>
                <a:lnTo>
                  <a:pt x="1045236" y="704445"/>
                </a:lnTo>
                <a:lnTo>
                  <a:pt x="1042954" y="704605"/>
                </a:lnTo>
                <a:lnTo>
                  <a:pt x="1048806" y="714497"/>
                </a:lnTo>
                <a:lnTo>
                  <a:pt x="1055585" y="714330"/>
                </a:lnTo>
                <a:lnTo>
                  <a:pt x="1053238" y="709976"/>
                </a:lnTo>
                <a:lnTo>
                  <a:pt x="1051222" y="706235"/>
                </a:lnTo>
                <a:close/>
                <a:moveTo>
                  <a:pt x="1989651" y="704088"/>
                </a:moveTo>
                <a:lnTo>
                  <a:pt x="1990754" y="705467"/>
                </a:lnTo>
                <a:lnTo>
                  <a:pt x="1991404" y="706002"/>
                </a:lnTo>
                <a:lnTo>
                  <a:pt x="1991747" y="706113"/>
                </a:lnTo>
                <a:lnTo>
                  <a:pt x="1991921" y="706169"/>
                </a:lnTo>
                <a:lnTo>
                  <a:pt x="1992010" y="706198"/>
                </a:lnTo>
                <a:close/>
                <a:moveTo>
                  <a:pt x="2232885" y="704059"/>
                </a:moveTo>
                <a:lnTo>
                  <a:pt x="2223782" y="707672"/>
                </a:lnTo>
                <a:lnTo>
                  <a:pt x="2221619" y="708436"/>
                </a:lnTo>
                <a:lnTo>
                  <a:pt x="2221912" y="726531"/>
                </a:lnTo>
                <a:lnTo>
                  <a:pt x="2233709" y="718704"/>
                </a:lnTo>
                <a:lnTo>
                  <a:pt x="2234254" y="718486"/>
                </a:lnTo>
                <a:close/>
                <a:moveTo>
                  <a:pt x="1743242" y="703287"/>
                </a:moveTo>
                <a:lnTo>
                  <a:pt x="1728281" y="725661"/>
                </a:lnTo>
                <a:lnTo>
                  <a:pt x="1721947" y="735135"/>
                </a:lnTo>
                <a:lnTo>
                  <a:pt x="1720845" y="737344"/>
                </a:lnTo>
                <a:lnTo>
                  <a:pt x="1709530" y="760031"/>
                </a:lnTo>
                <a:lnTo>
                  <a:pt x="1703008" y="773108"/>
                </a:lnTo>
                <a:lnTo>
                  <a:pt x="1702367" y="774917"/>
                </a:lnTo>
                <a:lnTo>
                  <a:pt x="1702055" y="775798"/>
                </a:lnTo>
                <a:lnTo>
                  <a:pt x="1699592" y="783478"/>
                </a:lnTo>
                <a:lnTo>
                  <a:pt x="1696551" y="792962"/>
                </a:lnTo>
                <a:lnTo>
                  <a:pt x="1692272" y="807884"/>
                </a:lnTo>
                <a:lnTo>
                  <a:pt x="1689940" y="816016"/>
                </a:lnTo>
                <a:lnTo>
                  <a:pt x="1688940" y="825440"/>
                </a:lnTo>
                <a:lnTo>
                  <a:pt x="1688591" y="828728"/>
                </a:lnTo>
                <a:lnTo>
                  <a:pt x="1687575" y="841644"/>
                </a:lnTo>
                <a:lnTo>
                  <a:pt x="1687259" y="845656"/>
                </a:lnTo>
                <a:lnTo>
                  <a:pt x="1686559" y="859437"/>
                </a:lnTo>
                <a:lnTo>
                  <a:pt x="1686472" y="861143"/>
                </a:lnTo>
                <a:lnTo>
                  <a:pt x="1686232" y="871718"/>
                </a:lnTo>
                <a:lnTo>
                  <a:pt x="1686240" y="871846"/>
                </a:lnTo>
                <a:lnTo>
                  <a:pt x="1686318" y="873017"/>
                </a:lnTo>
                <a:lnTo>
                  <a:pt x="1686809" y="871620"/>
                </a:lnTo>
                <a:lnTo>
                  <a:pt x="1687765" y="868897"/>
                </a:lnTo>
                <a:lnTo>
                  <a:pt x="1692542" y="855297"/>
                </a:lnTo>
                <a:lnTo>
                  <a:pt x="1697399" y="843899"/>
                </a:lnTo>
                <a:lnTo>
                  <a:pt x="1697703" y="843187"/>
                </a:lnTo>
                <a:lnTo>
                  <a:pt x="1697723" y="843139"/>
                </a:lnTo>
                <a:lnTo>
                  <a:pt x="1697483" y="838250"/>
                </a:lnTo>
                <a:lnTo>
                  <a:pt x="1700357" y="817296"/>
                </a:lnTo>
                <a:lnTo>
                  <a:pt x="1700609" y="811462"/>
                </a:lnTo>
                <a:lnTo>
                  <a:pt x="1700815" y="806675"/>
                </a:lnTo>
                <a:lnTo>
                  <a:pt x="1702660" y="800512"/>
                </a:lnTo>
                <a:lnTo>
                  <a:pt x="1703958" y="791050"/>
                </a:lnTo>
                <a:cubicBezTo>
                  <a:pt x="1707594" y="775482"/>
                  <a:pt x="1712712" y="760083"/>
                  <a:pt x="1719321" y="744871"/>
                </a:cubicBezTo>
                <a:lnTo>
                  <a:pt x="1725813" y="733586"/>
                </a:lnTo>
                <a:close/>
                <a:moveTo>
                  <a:pt x="1063163" y="703191"/>
                </a:moveTo>
                <a:lnTo>
                  <a:pt x="1060983" y="703343"/>
                </a:lnTo>
                <a:lnTo>
                  <a:pt x="1058621" y="703508"/>
                </a:lnTo>
                <a:lnTo>
                  <a:pt x="1062710" y="713387"/>
                </a:lnTo>
                <a:lnTo>
                  <a:pt x="1062991" y="714065"/>
                </a:lnTo>
                <a:lnTo>
                  <a:pt x="1063025" y="714148"/>
                </a:lnTo>
                <a:lnTo>
                  <a:pt x="1063313" y="714141"/>
                </a:lnTo>
                <a:lnTo>
                  <a:pt x="1068360" y="714017"/>
                </a:lnTo>
                <a:lnTo>
                  <a:pt x="1064006" y="704945"/>
                </a:lnTo>
                <a:close/>
                <a:moveTo>
                  <a:pt x="2301902" y="702724"/>
                </a:moveTo>
                <a:lnTo>
                  <a:pt x="2293575" y="708539"/>
                </a:lnTo>
                <a:lnTo>
                  <a:pt x="2293612" y="708637"/>
                </a:lnTo>
                <a:lnTo>
                  <a:pt x="2295543" y="720485"/>
                </a:lnTo>
                <a:lnTo>
                  <a:pt x="2300360" y="716525"/>
                </a:lnTo>
                <a:lnTo>
                  <a:pt x="2304483" y="713134"/>
                </a:lnTo>
                <a:close/>
                <a:moveTo>
                  <a:pt x="2028788" y="702515"/>
                </a:moveTo>
                <a:lnTo>
                  <a:pt x="2028767" y="702572"/>
                </a:lnTo>
                <a:lnTo>
                  <a:pt x="2028753" y="702609"/>
                </a:lnTo>
                <a:lnTo>
                  <a:pt x="2028748" y="702621"/>
                </a:lnTo>
                <a:lnTo>
                  <a:pt x="2033094" y="704646"/>
                </a:lnTo>
                <a:lnTo>
                  <a:pt x="2042404" y="708983"/>
                </a:lnTo>
                <a:lnTo>
                  <a:pt x="2043346" y="706181"/>
                </a:lnTo>
                <a:lnTo>
                  <a:pt x="2043533" y="705624"/>
                </a:lnTo>
                <a:lnTo>
                  <a:pt x="2043331" y="705539"/>
                </a:lnTo>
                <a:lnTo>
                  <a:pt x="2041660" y="704832"/>
                </a:lnTo>
                <a:close/>
                <a:moveTo>
                  <a:pt x="1074933" y="702367"/>
                </a:moveTo>
                <a:lnTo>
                  <a:pt x="1074796" y="702377"/>
                </a:lnTo>
                <a:lnTo>
                  <a:pt x="1069615" y="702739"/>
                </a:lnTo>
                <a:lnTo>
                  <a:pt x="1073661" y="713887"/>
                </a:lnTo>
                <a:lnTo>
                  <a:pt x="1077712" y="713787"/>
                </a:lnTo>
                <a:lnTo>
                  <a:pt x="1077561" y="711892"/>
                </a:lnTo>
                <a:lnTo>
                  <a:pt x="1077503" y="711162"/>
                </a:lnTo>
                <a:lnTo>
                  <a:pt x="1077451" y="710516"/>
                </a:lnTo>
                <a:lnTo>
                  <a:pt x="1076696" y="708070"/>
                </a:lnTo>
                <a:lnTo>
                  <a:pt x="1074936" y="702367"/>
                </a:lnTo>
                <a:close/>
                <a:moveTo>
                  <a:pt x="2069968" y="702244"/>
                </a:moveTo>
                <a:lnTo>
                  <a:pt x="2069711" y="703099"/>
                </a:lnTo>
                <a:lnTo>
                  <a:pt x="2069396" y="704146"/>
                </a:lnTo>
                <a:lnTo>
                  <a:pt x="2072659" y="704502"/>
                </a:lnTo>
                <a:lnTo>
                  <a:pt x="2084252" y="705008"/>
                </a:lnTo>
                <a:lnTo>
                  <a:pt x="2084812" y="704678"/>
                </a:lnTo>
                <a:lnTo>
                  <a:pt x="2084996" y="703963"/>
                </a:lnTo>
                <a:lnTo>
                  <a:pt x="2085022" y="703863"/>
                </a:lnTo>
                <a:lnTo>
                  <a:pt x="2085083" y="703625"/>
                </a:lnTo>
                <a:close/>
                <a:moveTo>
                  <a:pt x="804201" y="701907"/>
                </a:moveTo>
                <a:lnTo>
                  <a:pt x="804066" y="702058"/>
                </a:lnTo>
                <a:lnTo>
                  <a:pt x="803157" y="703080"/>
                </a:lnTo>
                <a:lnTo>
                  <a:pt x="802656" y="703643"/>
                </a:lnTo>
                <a:lnTo>
                  <a:pt x="803104" y="703768"/>
                </a:lnTo>
                <a:lnTo>
                  <a:pt x="804616" y="702012"/>
                </a:lnTo>
                <a:lnTo>
                  <a:pt x="804608" y="702010"/>
                </a:lnTo>
                <a:lnTo>
                  <a:pt x="804560" y="701998"/>
                </a:lnTo>
                <a:close/>
                <a:moveTo>
                  <a:pt x="1083646" y="701757"/>
                </a:moveTo>
                <a:lnTo>
                  <a:pt x="1081011" y="701942"/>
                </a:lnTo>
                <a:lnTo>
                  <a:pt x="1080203" y="701998"/>
                </a:lnTo>
                <a:lnTo>
                  <a:pt x="1080208" y="702013"/>
                </a:lnTo>
                <a:lnTo>
                  <a:pt x="1080314" y="702354"/>
                </a:lnTo>
                <a:lnTo>
                  <a:pt x="1081599" y="706468"/>
                </a:lnTo>
                <a:lnTo>
                  <a:pt x="1082192" y="713677"/>
                </a:lnTo>
                <a:lnTo>
                  <a:pt x="1084202" y="713628"/>
                </a:lnTo>
                <a:close/>
                <a:moveTo>
                  <a:pt x="2056648" y="700568"/>
                </a:moveTo>
                <a:lnTo>
                  <a:pt x="2055057" y="702582"/>
                </a:lnTo>
                <a:lnTo>
                  <a:pt x="2064452" y="703607"/>
                </a:lnTo>
                <a:lnTo>
                  <a:pt x="2064731" y="702680"/>
                </a:lnTo>
                <a:lnTo>
                  <a:pt x="2064841" y="702314"/>
                </a:lnTo>
                <a:lnTo>
                  <a:pt x="2064999" y="701790"/>
                </a:lnTo>
                <a:lnTo>
                  <a:pt x="2059973" y="701330"/>
                </a:lnTo>
                <a:close/>
                <a:moveTo>
                  <a:pt x="2109176" y="700337"/>
                </a:moveTo>
                <a:lnTo>
                  <a:pt x="2109176" y="700338"/>
                </a:lnTo>
                <a:lnTo>
                  <a:pt x="2109168" y="700375"/>
                </a:lnTo>
                <a:lnTo>
                  <a:pt x="2109097" y="700703"/>
                </a:lnTo>
                <a:lnTo>
                  <a:pt x="2114438" y="701193"/>
                </a:lnTo>
                <a:lnTo>
                  <a:pt x="2115457" y="701051"/>
                </a:lnTo>
                <a:close/>
                <a:moveTo>
                  <a:pt x="1691683" y="700190"/>
                </a:moveTo>
                <a:lnTo>
                  <a:pt x="1688271" y="706539"/>
                </a:lnTo>
                <a:lnTo>
                  <a:pt x="1684498" y="714994"/>
                </a:lnTo>
                <a:lnTo>
                  <a:pt x="1685371" y="713443"/>
                </a:lnTo>
                <a:lnTo>
                  <a:pt x="1688476" y="706924"/>
                </a:lnTo>
                <a:close/>
                <a:moveTo>
                  <a:pt x="2011864" y="700181"/>
                </a:moveTo>
                <a:lnTo>
                  <a:pt x="2011727" y="700471"/>
                </a:lnTo>
                <a:lnTo>
                  <a:pt x="2010677" y="702689"/>
                </a:lnTo>
                <a:lnTo>
                  <a:pt x="2010836" y="702770"/>
                </a:lnTo>
                <a:lnTo>
                  <a:pt x="2012467" y="703605"/>
                </a:lnTo>
                <a:lnTo>
                  <a:pt x="2014828" y="704188"/>
                </a:lnTo>
                <a:lnTo>
                  <a:pt x="2016064" y="704492"/>
                </a:lnTo>
                <a:lnTo>
                  <a:pt x="2016471" y="704593"/>
                </a:lnTo>
                <a:lnTo>
                  <a:pt x="2017706" y="703117"/>
                </a:lnTo>
                <a:lnTo>
                  <a:pt x="2017831" y="702967"/>
                </a:lnTo>
                <a:close/>
                <a:moveTo>
                  <a:pt x="650117" y="700126"/>
                </a:moveTo>
                <a:lnTo>
                  <a:pt x="647698" y="702853"/>
                </a:lnTo>
                <a:lnTo>
                  <a:pt x="648760" y="705401"/>
                </a:lnTo>
                <a:lnTo>
                  <a:pt x="651966" y="713086"/>
                </a:lnTo>
                <a:lnTo>
                  <a:pt x="653206" y="716060"/>
                </a:lnTo>
                <a:lnTo>
                  <a:pt x="656699" y="712177"/>
                </a:lnTo>
                <a:lnTo>
                  <a:pt x="657857" y="710889"/>
                </a:lnTo>
                <a:lnTo>
                  <a:pt x="655107" y="707064"/>
                </a:lnTo>
                <a:close/>
                <a:moveTo>
                  <a:pt x="673299" y="699947"/>
                </a:moveTo>
                <a:lnTo>
                  <a:pt x="671020" y="702534"/>
                </a:lnTo>
                <a:lnTo>
                  <a:pt x="672750" y="704461"/>
                </a:lnTo>
                <a:lnTo>
                  <a:pt x="672822" y="704542"/>
                </a:lnTo>
                <a:lnTo>
                  <a:pt x="672995" y="704734"/>
                </a:lnTo>
                <a:lnTo>
                  <a:pt x="673028" y="704216"/>
                </a:lnTo>
                <a:close/>
                <a:moveTo>
                  <a:pt x="1972416" y="699399"/>
                </a:moveTo>
                <a:lnTo>
                  <a:pt x="1972090" y="699854"/>
                </a:lnTo>
                <a:lnTo>
                  <a:pt x="1972391" y="700501"/>
                </a:lnTo>
                <a:lnTo>
                  <a:pt x="1976248" y="701614"/>
                </a:lnTo>
                <a:lnTo>
                  <a:pt x="1976085" y="701377"/>
                </a:lnTo>
                <a:lnTo>
                  <a:pt x="1975956" y="701191"/>
                </a:lnTo>
                <a:lnTo>
                  <a:pt x="1975115" y="699972"/>
                </a:lnTo>
                <a:close/>
                <a:moveTo>
                  <a:pt x="1832614" y="699395"/>
                </a:moveTo>
                <a:lnTo>
                  <a:pt x="1832324" y="699886"/>
                </a:lnTo>
                <a:lnTo>
                  <a:pt x="1830063" y="703720"/>
                </a:lnTo>
                <a:lnTo>
                  <a:pt x="1830456" y="703759"/>
                </a:lnTo>
                <a:close/>
                <a:moveTo>
                  <a:pt x="2100795" y="699384"/>
                </a:moveTo>
                <a:lnTo>
                  <a:pt x="2099975" y="699868"/>
                </a:lnTo>
                <a:lnTo>
                  <a:pt x="2104713" y="700302"/>
                </a:lnTo>
                <a:lnTo>
                  <a:pt x="2104734" y="700201"/>
                </a:lnTo>
                <a:lnTo>
                  <a:pt x="2104761" y="700076"/>
                </a:lnTo>
                <a:lnTo>
                  <a:pt x="2104812" y="699841"/>
                </a:lnTo>
                <a:close/>
                <a:moveTo>
                  <a:pt x="746073" y="699237"/>
                </a:moveTo>
                <a:lnTo>
                  <a:pt x="747725" y="700775"/>
                </a:lnTo>
                <a:lnTo>
                  <a:pt x="750747" y="701743"/>
                </a:lnTo>
                <a:lnTo>
                  <a:pt x="755606" y="703396"/>
                </a:lnTo>
                <a:lnTo>
                  <a:pt x="752585" y="701151"/>
                </a:lnTo>
                <a:close/>
                <a:moveTo>
                  <a:pt x="2051037" y="699202"/>
                </a:moveTo>
                <a:lnTo>
                  <a:pt x="2050750" y="700054"/>
                </a:lnTo>
                <a:lnTo>
                  <a:pt x="2050081" y="702040"/>
                </a:lnTo>
                <a:lnTo>
                  <a:pt x="2050359" y="702070"/>
                </a:lnTo>
                <a:lnTo>
                  <a:pt x="2050474" y="702082"/>
                </a:lnTo>
                <a:lnTo>
                  <a:pt x="2052440" y="699602"/>
                </a:lnTo>
                <a:lnTo>
                  <a:pt x="2051561" y="699401"/>
                </a:lnTo>
                <a:close/>
                <a:moveTo>
                  <a:pt x="974365" y="699048"/>
                </a:moveTo>
                <a:lnTo>
                  <a:pt x="973519" y="699150"/>
                </a:lnTo>
                <a:lnTo>
                  <a:pt x="973849" y="699323"/>
                </a:lnTo>
                <a:lnTo>
                  <a:pt x="975283" y="700075"/>
                </a:lnTo>
                <a:lnTo>
                  <a:pt x="977867" y="701431"/>
                </a:lnTo>
                <a:lnTo>
                  <a:pt x="977605" y="701148"/>
                </a:lnTo>
                <a:lnTo>
                  <a:pt x="977487" y="701020"/>
                </a:lnTo>
                <a:lnTo>
                  <a:pt x="977058" y="700557"/>
                </a:lnTo>
                <a:close/>
                <a:moveTo>
                  <a:pt x="791291" y="698733"/>
                </a:moveTo>
                <a:lnTo>
                  <a:pt x="791686" y="698968"/>
                </a:lnTo>
                <a:lnTo>
                  <a:pt x="791797" y="698844"/>
                </a:lnTo>
                <a:close/>
                <a:moveTo>
                  <a:pt x="1992875" y="698425"/>
                </a:moveTo>
                <a:lnTo>
                  <a:pt x="1992782" y="698533"/>
                </a:lnTo>
                <a:lnTo>
                  <a:pt x="1992818" y="698544"/>
                </a:lnTo>
                <a:lnTo>
                  <a:pt x="1993099" y="698626"/>
                </a:lnTo>
                <a:lnTo>
                  <a:pt x="1992919" y="698464"/>
                </a:lnTo>
                <a:close/>
                <a:moveTo>
                  <a:pt x="2090771" y="698313"/>
                </a:moveTo>
                <a:lnTo>
                  <a:pt x="2090687" y="698640"/>
                </a:lnTo>
                <a:lnTo>
                  <a:pt x="2090639" y="698825"/>
                </a:lnTo>
                <a:lnTo>
                  <a:pt x="2090592" y="699008"/>
                </a:lnTo>
                <a:lnTo>
                  <a:pt x="2093934" y="699314"/>
                </a:lnTo>
                <a:lnTo>
                  <a:pt x="2094174" y="699173"/>
                </a:lnTo>
                <a:lnTo>
                  <a:pt x="2094944" y="698720"/>
                </a:lnTo>
                <a:lnTo>
                  <a:pt x="2094945" y="698719"/>
                </a:lnTo>
                <a:lnTo>
                  <a:pt x="2094858" y="698709"/>
                </a:lnTo>
                <a:close/>
                <a:moveTo>
                  <a:pt x="2196909" y="698203"/>
                </a:moveTo>
                <a:lnTo>
                  <a:pt x="2185005" y="703684"/>
                </a:lnTo>
                <a:lnTo>
                  <a:pt x="2183925" y="722409"/>
                </a:lnTo>
                <a:lnTo>
                  <a:pt x="2197164" y="715568"/>
                </a:lnTo>
                <a:close/>
                <a:moveTo>
                  <a:pt x="2331801" y="697419"/>
                </a:moveTo>
                <a:lnTo>
                  <a:pt x="2324319" y="703576"/>
                </a:lnTo>
                <a:lnTo>
                  <a:pt x="2328073" y="711606"/>
                </a:lnTo>
                <a:lnTo>
                  <a:pt x="2330608" y="709153"/>
                </a:lnTo>
                <a:lnTo>
                  <a:pt x="2334188" y="705688"/>
                </a:lnTo>
                <a:close/>
                <a:moveTo>
                  <a:pt x="2000305" y="697380"/>
                </a:moveTo>
                <a:lnTo>
                  <a:pt x="2005719" y="700151"/>
                </a:lnTo>
                <a:lnTo>
                  <a:pt x="2005982" y="700286"/>
                </a:lnTo>
                <a:lnTo>
                  <a:pt x="2006804" y="698557"/>
                </a:lnTo>
                <a:lnTo>
                  <a:pt x="2001606" y="697616"/>
                </a:lnTo>
                <a:lnTo>
                  <a:pt x="2000504" y="697416"/>
                </a:lnTo>
                <a:close/>
                <a:moveTo>
                  <a:pt x="2332348" y="696969"/>
                </a:moveTo>
                <a:lnTo>
                  <a:pt x="2332329" y="696985"/>
                </a:lnTo>
                <a:lnTo>
                  <a:pt x="2332486" y="697318"/>
                </a:lnTo>
                <a:close/>
                <a:moveTo>
                  <a:pt x="756302" y="696940"/>
                </a:moveTo>
                <a:lnTo>
                  <a:pt x="756722" y="697403"/>
                </a:lnTo>
                <a:lnTo>
                  <a:pt x="758880" y="698029"/>
                </a:lnTo>
                <a:lnTo>
                  <a:pt x="759067" y="698083"/>
                </a:lnTo>
                <a:lnTo>
                  <a:pt x="759095" y="698091"/>
                </a:lnTo>
                <a:lnTo>
                  <a:pt x="758051" y="697351"/>
                </a:lnTo>
                <a:close/>
                <a:moveTo>
                  <a:pt x="2283454" y="696752"/>
                </a:moveTo>
                <a:lnTo>
                  <a:pt x="2274815" y="701855"/>
                </a:lnTo>
                <a:lnTo>
                  <a:pt x="2275114" y="702766"/>
                </a:lnTo>
                <a:lnTo>
                  <a:pt x="2275685" y="704510"/>
                </a:lnTo>
                <a:lnTo>
                  <a:pt x="2276283" y="709286"/>
                </a:lnTo>
                <a:lnTo>
                  <a:pt x="2276841" y="713750"/>
                </a:lnTo>
                <a:lnTo>
                  <a:pt x="2285746" y="707536"/>
                </a:lnTo>
                <a:close/>
                <a:moveTo>
                  <a:pt x="2071705" y="696457"/>
                </a:moveTo>
                <a:lnTo>
                  <a:pt x="2071595" y="696825"/>
                </a:lnTo>
                <a:lnTo>
                  <a:pt x="2071583" y="696865"/>
                </a:lnTo>
                <a:lnTo>
                  <a:pt x="2071466" y="697255"/>
                </a:lnTo>
                <a:lnTo>
                  <a:pt x="2086368" y="698621"/>
                </a:lnTo>
                <a:lnTo>
                  <a:pt x="2086552" y="697904"/>
                </a:lnTo>
                <a:lnTo>
                  <a:pt x="2072108" y="696503"/>
                </a:lnTo>
                <a:close/>
                <a:moveTo>
                  <a:pt x="809289" y="696186"/>
                </a:moveTo>
                <a:lnTo>
                  <a:pt x="808058" y="697571"/>
                </a:lnTo>
                <a:lnTo>
                  <a:pt x="808060" y="697572"/>
                </a:lnTo>
                <a:lnTo>
                  <a:pt x="808267" y="697628"/>
                </a:lnTo>
                <a:lnTo>
                  <a:pt x="809389" y="696227"/>
                </a:lnTo>
                <a:lnTo>
                  <a:pt x="809339" y="696206"/>
                </a:lnTo>
                <a:close/>
                <a:moveTo>
                  <a:pt x="2249269" y="695894"/>
                </a:moveTo>
                <a:lnTo>
                  <a:pt x="2247345" y="696856"/>
                </a:lnTo>
                <a:lnTo>
                  <a:pt x="2244439" y="698310"/>
                </a:lnTo>
                <a:lnTo>
                  <a:pt x="2239705" y="700677"/>
                </a:lnTo>
                <a:lnTo>
                  <a:pt x="2240011" y="706233"/>
                </a:lnTo>
                <a:lnTo>
                  <a:pt x="2240534" y="715728"/>
                </a:lnTo>
                <a:lnTo>
                  <a:pt x="2244325" y="714016"/>
                </a:lnTo>
                <a:lnTo>
                  <a:pt x="2251141" y="709996"/>
                </a:lnTo>
                <a:close/>
                <a:moveTo>
                  <a:pt x="1962600" y="695233"/>
                </a:moveTo>
                <a:lnTo>
                  <a:pt x="1957244" y="703180"/>
                </a:lnTo>
                <a:lnTo>
                  <a:pt x="1948172" y="716639"/>
                </a:lnTo>
                <a:lnTo>
                  <a:pt x="1932296" y="740194"/>
                </a:lnTo>
                <a:lnTo>
                  <a:pt x="1928358" y="751460"/>
                </a:lnTo>
                <a:lnTo>
                  <a:pt x="1922768" y="767449"/>
                </a:lnTo>
                <a:lnTo>
                  <a:pt x="1923048" y="768046"/>
                </a:lnTo>
                <a:lnTo>
                  <a:pt x="1923199" y="768367"/>
                </a:lnTo>
                <a:lnTo>
                  <a:pt x="1924982" y="770962"/>
                </a:lnTo>
                <a:lnTo>
                  <a:pt x="1924982" y="772204"/>
                </a:lnTo>
                <a:lnTo>
                  <a:pt x="1924157" y="773565"/>
                </a:lnTo>
                <a:lnTo>
                  <a:pt x="1924157" y="794841"/>
                </a:lnTo>
                <a:lnTo>
                  <a:pt x="1928774" y="785735"/>
                </a:lnTo>
                <a:lnTo>
                  <a:pt x="1933063" y="778970"/>
                </a:lnTo>
                <a:lnTo>
                  <a:pt x="1954075" y="715669"/>
                </a:lnTo>
                <a:lnTo>
                  <a:pt x="1962794" y="699210"/>
                </a:lnTo>
                <a:close/>
                <a:moveTo>
                  <a:pt x="2060872" y="695218"/>
                </a:moveTo>
                <a:lnTo>
                  <a:pt x="2060249" y="696007"/>
                </a:lnTo>
                <a:lnTo>
                  <a:pt x="2061765" y="696366"/>
                </a:lnTo>
                <a:lnTo>
                  <a:pt x="2066502" y="696800"/>
                </a:lnTo>
                <a:lnTo>
                  <a:pt x="2066775" y="695893"/>
                </a:lnTo>
                <a:lnTo>
                  <a:pt x="2064742" y="695661"/>
                </a:lnTo>
                <a:lnTo>
                  <a:pt x="2062793" y="695438"/>
                </a:lnTo>
                <a:close/>
                <a:moveTo>
                  <a:pt x="773371" y="694801"/>
                </a:moveTo>
                <a:lnTo>
                  <a:pt x="773368" y="694804"/>
                </a:lnTo>
                <a:lnTo>
                  <a:pt x="773363" y="694810"/>
                </a:lnTo>
                <a:lnTo>
                  <a:pt x="775022" y="695887"/>
                </a:lnTo>
                <a:lnTo>
                  <a:pt x="780600" y="697459"/>
                </a:lnTo>
                <a:lnTo>
                  <a:pt x="779698" y="696936"/>
                </a:lnTo>
                <a:lnTo>
                  <a:pt x="777631" y="695736"/>
                </a:lnTo>
                <a:close/>
                <a:moveTo>
                  <a:pt x="608644" y="694371"/>
                </a:moveTo>
                <a:lnTo>
                  <a:pt x="559500" y="750142"/>
                </a:lnTo>
                <a:cubicBezTo>
                  <a:pt x="544885" y="766827"/>
                  <a:pt x="527511" y="786407"/>
                  <a:pt x="510138" y="805297"/>
                </a:cubicBezTo>
                <a:lnTo>
                  <a:pt x="428785" y="896302"/>
                </a:lnTo>
                <a:cubicBezTo>
                  <a:pt x="336677" y="998751"/>
                  <a:pt x="263322" y="1079828"/>
                  <a:pt x="232021" y="1113472"/>
                </a:cubicBezTo>
                <a:cubicBezTo>
                  <a:pt x="219577" y="1126606"/>
                  <a:pt x="207262" y="1137481"/>
                  <a:pt x="195301" y="1146474"/>
                </a:cubicBezTo>
                <a:lnTo>
                  <a:pt x="165019" y="1165470"/>
                </a:lnTo>
                <a:lnTo>
                  <a:pt x="179331" y="1160245"/>
                </a:lnTo>
                <a:lnTo>
                  <a:pt x="181607" y="1159414"/>
                </a:lnTo>
                <a:cubicBezTo>
                  <a:pt x="201513" y="1148660"/>
                  <a:pt x="219862" y="1135024"/>
                  <a:pt x="236021" y="1118849"/>
                </a:cubicBezTo>
                <a:cubicBezTo>
                  <a:pt x="280834" y="1074035"/>
                  <a:pt x="413618" y="929945"/>
                  <a:pt x="515928" y="816879"/>
                </a:cubicBezTo>
                <a:lnTo>
                  <a:pt x="565292" y="761724"/>
                </a:lnTo>
                <a:lnTo>
                  <a:pt x="608940" y="712424"/>
                </a:lnTo>
                <a:lnTo>
                  <a:pt x="608729" y="699515"/>
                </a:lnTo>
                <a:close/>
                <a:moveTo>
                  <a:pt x="2053449" y="694369"/>
                </a:moveTo>
                <a:lnTo>
                  <a:pt x="2053629" y="694437"/>
                </a:lnTo>
                <a:lnTo>
                  <a:pt x="2056075" y="695017"/>
                </a:lnTo>
                <a:lnTo>
                  <a:pt x="2056095" y="694992"/>
                </a:lnTo>
                <a:lnTo>
                  <a:pt x="2056328" y="694698"/>
                </a:lnTo>
                <a:lnTo>
                  <a:pt x="2053720" y="694400"/>
                </a:lnTo>
                <a:lnTo>
                  <a:pt x="2053632" y="694390"/>
                </a:lnTo>
                <a:close/>
                <a:moveTo>
                  <a:pt x="2314229" y="694116"/>
                </a:moveTo>
                <a:lnTo>
                  <a:pt x="2312523" y="695307"/>
                </a:lnTo>
                <a:lnTo>
                  <a:pt x="2307171" y="699044"/>
                </a:lnTo>
                <a:lnTo>
                  <a:pt x="2310893" y="707863"/>
                </a:lnTo>
                <a:lnTo>
                  <a:pt x="2317659" y="702300"/>
                </a:lnTo>
                <a:lnTo>
                  <a:pt x="2316972" y="699971"/>
                </a:lnTo>
                <a:close/>
                <a:moveTo>
                  <a:pt x="2015004" y="693551"/>
                </a:moveTo>
                <a:lnTo>
                  <a:pt x="2014050" y="695566"/>
                </a:lnTo>
                <a:lnTo>
                  <a:pt x="2020539" y="696734"/>
                </a:lnTo>
                <a:lnTo>
                  <a:pt x="2022720" y="697126"/>
                </a:lnTo>
                <a:lnTo>
                  <a:pt x="2022912" y="696897"/>
                </a:lnTo>
                <a:lnTo>
                  <a:pt x="2022589" y="696761"/>
                </a:lnTo>
                <a:lnTo>
                  <a:pt x="2021787" y="696421"/>
                </a:lnTo>
                <a:close/>
                <a:moveTo>
                  <a:pt x="656389" y="693057"/>
                </a:moveTo>
                <a:lnTo>
                  <a:pt x="652891" y="697000"/>
                </a:lnTo>
                <a:lnTo>
                  <a:pt x="653669" y="698080"/>
                </a:lnTo>
                <a:lnTo>
                  <a:pt x="659731" y="706495"/>
                </a:lnTo>
                <a:lnTo>
                  <a:pt x="660656" y="707778"/>
                </a:lnTo>
                <a:lnTo>
                  <a:pt x="662060" y="706217"/>
                </a:lnTo>
                <a:lnTo>
                  <a:pt x="665119" y="702816"/>
                </a:lnTo>
                <a:lnTo>
                  <a:pt x="661260" y="698501"/>
                </a:lnTo>
                <a:close/>
                <a:moveTo>
                  <a:pt x="2111568" y="693029"/>
                </a:moveTo>
                <a:lnTo>
                  <a:pt x="2111166" y="693266"/>
                </a:lnTo>
                <a:lnTo>
                  <a:pt x="2110635" y="693579"/>
                </a:lnTo>
                <a:lnTo>
                  <a:pt x="2110261" y="695312"/>
                </a:lnTo>
                <a:lnTo>
                  <a:pt x="2115677" y="696090"/>
                </a:lnTo>
                <a:lnTo>
                  <a:pt x="2124493" y="696090"/>
                </a:lnTo>
                <a:lnTo>
                  <a:pt x="2124512" y="695981"/>
                </a:lnTo>
                <a:lnTo>
                  <a:pt x="2124559" y="695707"/>
                </a:lnTo>
                <a:lnTo>
                  <a:pt x="2122171" y="694602"/>
                </a:lnTo>
                <a:lnTo>
                  <a:pt x="2115955" y="693885"/>
                </a:lnTo>
                <a:close/>
                <a:moveTo>
                  <a:pt x="632541" y="692970"/>
                </a:moveTo>
                <a:lnTo>
                  <a:pt x="630782" y="694957"/>
                </a:lnTo>
                <a:lnTo>
                  <a:pt x="631506" y="700450"/>
                </a:lnTo>
                <a:lnTo>
                  <a:pt x="631557" y="700839"/>
                </a:lnTo>
                <a:lnTo>
                  <a:pt x="631562" y="700880"/>
                </a:lnTo>
                <a:lnTo>
                  <a:pt x="631696" y="701228"/>
                </a:lnTo>
                <a:lnTo>
                  <a:pt x="634987" y="709762"/>
                </a:lnTo>
                <a:lnTo>
                  <a:pt x="637202" y="707265"/>
                </a:lnTo>
                <a:close/>
                <a:moveTo>
                  <a:pt x="1029324" y="692423"/>
                </a:moveTo>
                <a:lnTo>
                  <a:pt x="1028843" y="692480"/>
                </a:lnTo>
                <a:lnTo>
                  <a:pt x="1028520" y="692519"/>
                </a:lnTo>
                <a:lnTo>
                  <a:pt x="1028982" y="693719"/>
                </a:lnTo>
                <a:lnTo>
                  <a:pt x="1028529" y="700894"/>
                </a:lnTo>
                <a:lnTo>
                  <a:pt x="1034176" y="700496"/>
                </a:lnTo>
                <a:lnTo>
                  <a:pt x="1032288" y="697354"/>
                </a:lnTo>
                <a:close/>
                <a:moveTo>
                  <a:pt x="2032701" y="692231"/>
                </a:moveTo>
                <a:lnTo>
                  <a:pt x="2031536" y="695294"/>
                </a:lnTo>
                <a:lnTo>
                  <a:pt x="2032437" y="695679"/>
                </a:lnTo>
                <a:lnTo>
                  <a:pt x="2045063" y="701074"/>
                </a:lnTo>
                <a:lnTo>
                  <a:pt x="2046299" y="697400"/>
                </a:lnTo>
                <a:close/>
                <a:moveTo>
                  <a:pt x="2162592" y="692033"/>
                </a:moveTo>
                <a:lnTo>
                  <a:pt x="2150535" y="696859"/>
                </a:lnTo>
                <a:lnTo>
                  <a:pt x="2152358" y="700778"/>
                </a:lnTo>
                <a:lnTo>
                  <a:pt x="2152358" y="701425"/>
                </a:lnTo>
                <a:lnTo>
                  <a:pt x="2152769" y="702021"/>
                </a:lnTo>
                <a:lnTo>
                  <a:pt x="2152358" y="702703"/>
                </a:lnTo>
                <a:lnTo>
                  <a:pt x="2152358" y="715366"/>
                </a:lnTo>
                <a:lnTo>
                  <a:pt x="2156485" y="712571"/>
                </a:lnTo>
                <a:lnTo>
                  <a:pt x="2159077" y="711379"/>
                </a:lnTo>
                <a:lnTo>
                  <a:pt x="2160812" y="710580"/>
                </a:lnTo>
                <a:close/>
                <a:moveTo>
                  <a:pt x="2214494" y="691833"/>
                </a:moveTo>
                <a:lnTo>
                  <a:pt x="2210405" y="693196"/>
                </a:lnTo>
                <a:lnTo>
                  <a:pt x="2207785" y="693196"/>
                </a:lnTo>
                <a:lnTo>
                  <a:pt x="2204171" y="694860"/>
                </a:lnTo>
                <a:lnTo>
                  <a:pt x="2204011" y="702642"/>
                </a:lnTo>
                <a:lnTo>
                  <a:pt x="2203815" y="712131"/>
                </a:lnTo>
                <a:lnTo>
                  <a:pt x="2215306" y="706192"/>
                </a:lnTo>
                <a:close/>
                <a:moveTo>
                  <a:pt x="2130095" y="691690"/>
                </a:moveTo>
                <a:lnTo>
                  <a:pt x="2130027" y="692081"/>
                </a:lnTo>
                <a:lnTo>
                  <a:pt x="2129985" y="692329"/>
                </a:lnTo>
                <a:lnTo>
                  <a:pt x="2131268" y="692583"/>
                </a:lnTo>
                <a:lnTo>
                  <a:pt x="2131839" y="692696"/>
                </a:lnTo>
                <a:lnTo>
                  <a:pt x="2130806" y="692100"/>
                </a:lnTo>
                <a:close/>
                <a:moveTo>
                  <a:pt x="795153" y="691384"/>
                </a:moveTo>
                <a:lnTo>
                  <a:pt x="796429" y="692187"/>
                </a:lnTo>
                <a:lnTo>
                  <a:pt x="797275" y="692719"/>
                </a:lnTo>
                <a:lnTo>
                  <a:pt x="797836" y="692092"/>
                </a:lnTo>
                <a:lnTo>
                  <a:pt x="797832" y="692091"/>
                </a:lnTo>
                <a:close/>
                <a:moveTo>
                  <a:pt x="813414" y="691029"/>
                </a:moveTo>
                <a:lnTo>
                  <a:pt x="813129" y="691404"/>
                </a:lnTo>
                <a:lnTo>
                  <a:pt x="813186" y="691419"/>
                </a:lnTo>
                <a:lnTo>
                  <a:pt x="813207" y="691424"/>
                </a:lnTo>
                <a:lnTo>
                  <a:pt x="813231" y="691431"/>
                </a:lnTo>
                <a:lnTo>
                  <a:pt x="813533" y="691054"/>
                </a:lnTo>
                <a:close/>
                <a:moveTo>
                  <a:pt x="1042895" y="690787"/>
                </a:moveTo>
                <a:lnTo>
                  <a:pt x="1035320" y="691700"/>
                </a:lnTo>
                <a:lnTo>
                  <a:pt x="1038882" y="697721"/>
                </a:lnTo>
                <a:lnTo>
                  <a:pt x="1040268" y="700063"/>
                </a:lnTo>
                <a:lnTo>
                  <a:pt x="1040270" y="700067"/>
                </a:lnTo>
                <a:lnTo>
                  <a:pt x="1040288" y="700066"/>
                </a:lnTo>
                <a:lnTo>
                  <a:pt x="1047618" y="699549"/>
                </a:lnTo>
                <a:close/>
                <a:moveTo>
                  <a:pt x="2329853" y="690666"/>
                </a:moveTo>
                <a:lnTo>
                  <a:pt x="2330227" y="691965"/>
                </a:lnTo>
                <a:lnTo>
                  <a:pt x="2330263" y="691935"/>
                </a:lnTo>
                <a:lnTo>
                  <a:pt x="2330332" y="691878"/>
                </a:lnTo>
                <a:close/>
                <a:moveTo>
                  <a:pt x="976897" y="690648"/>
                </a:moveTo>
                <a:lnTo>
                  <a:pt x="976558" y="691242"/>
                </a:lnTo>
                <a:lnTo>
                  <a:pt x="976530" y="691291"/>
                </a:lnTo>
                <a:lnTo>
                  <a:pt x="976527" y="691297"/>
                </a:lnTo>
                <a:lnTo>
                  <a:pt x="980146" y="693634"/>
                </a:lnTo>
                <a:lnTo>
                  <a:pt x="980312" y="693614"/>
                </a:lnTo>
                <a:lnTo>
                  <a:pt x="980646" y="693574"/>
                </a:lnTo>
                <a:lnTo>
                  <a:pt x="979918" y="692672"/>
                </a:lnTo>
                <a:close/>
                <a:moveTo>
                  <a:pt x="2019921" y="690331"/>
                </a:moveTo>
                <a:lnTo>
                  <a:pt x="2026172" y="693002"/>
                </a:lnTo>
                <a:lnTo>
                  <a:pt x="2026959" y="692061"/>
                </a:lnTo>
                <a:lnTo>
                  <a:pt x="2027467" y="691454"/>
                </a:lnTo>
                <a:lnTo>
                  <a:pt x="2027686" y="691193"/>
                </a:lnTo>
                <a:lnTo>
                  <a:pt x="2022744" y="690575"/>
                </a:lnTo>
                <a:close/>
                <a:moveTo>
                  <a:pt x="1982965" y="689564"/>
                </a:moveTo>
                <a:lnTo>
                  <a:pt x="1982867" y="689606"/>
                </a:lnTo>
                <a:lnTo>
                  <a:pt x="1982558" y="689737"/>
                </a:lnTo>
                <a:lnTo>
                  <a:pt x="1982452" y="689782"/>
                </a:lnTo>
                <a:lnTo>
                  <a:pt x="1982940" y="690316"/>
                </a:lnTo>
                <a:lnTo>
                  <a:pt x="1983018" y="690401"/>
                </a:lnTo>
                <a:lnTo>
                  <a:pt x="1983205" y="690432"/>
                </a:lnTo>
                <a:lnTo>
                  <a:pt x="1983545" y="690487"/>
                </a:lnTo>
                <a:lnTo>
                  <a:pt x="1984099" y="690578"/>
                </a:lnTo>
                <a:close/>
                <a:moveTo>
                  <a:pt x="2093056" y="689417"/>
                </a:moveTo>
                <a:lnTo>
                  <a:pt x="2092472" y="691689"/>
                </a:lnTo>
                <a:lnTo>
                  <a:pt x="2092208" y="692719"/>
                </a:lnTo>
                <a:lnTo>
                  <a:pt x="2102608" y="694213"/>
                </a:lnTo>
                <a:lnTo>
                  <a:pt x="2103080" y="693935"/>
                </a:lnTo>
                <a:lnTo>
                  <a:pt x="2106352" y="692011"/>
                </a:lnTo>
                <a:close/>
                <a:moveTo>
                  <a:pt x="1056425" y="689156"/>
                </a:moveTo>
                <a:lnTo>
                  <a:pt x="1051745" y="689720"/>
                </a:lnTo>
                <a:lnTo>
                  <a:pt x="1054897" y="694511"/>
                </a:lnTo>
                <a:lnTo>
                  <a:pt x="1056717" y="698908"/>
                </a:lnTo>
                <a:lnTo>
                  <a:pt x="1056775" y="698904"/>
                </a:lnTo>
                <a:lnTo>
                  <a:pt x="1060963" y="698609"/>
                </a:lnTo>
                <a:close/>
                <a:moveTo>
                  <a:pt x="636236" y="688797"/>
                </a:moveTo>
                <a:lnTo>
                  <a:pt x="636009" y="689053"/>
                </a:lnTo>
                <a:lnTo>
                  <a:pt x="636009" y="689053"/>
                </a:lnTo>
                <a:lnTo>
                  <a:pt x="636039" y="689157"/>
                </a:lnTo>
                <a:lnTo>
                  <a:pt x="640251" y="703828"/>
                </a:lnTo>
                <a:lnTo>
                  <a:pt x="641697" y="702198"/>
                </a:lnTo>
                <a:lnTo>
                  <a:pt x="641790" y="702094"/>
                </a:lnTo>
                <a:close/>
                <a:moveTo>
                  <a:pt x="2297011" y="688745"/>
                </a:moveTo>
                <a:lnTo>
                  <a:pt x="2288129" y="693991"/>
                </a:lnTo>
                <a:lnTo>
                  <a:pt x="2291656" y="703413"/>
                </a:lnTo>
                <a:lnTo>
                  <a:pt x="2298704" y="698495"/>
                </a:lnTo>
                <a:lnTo>
                  <a:pt x="2300536" y="697216"/>
                </a:lnTo>
                <a:lnTo>
                  <a:pt x="2300480" y="696990"/>
                </a:lnTo>
                <a:close/>
                <a:moveTo>
                  <a:pt x="2001165" y="688706"/>
                </a:moveTo>
                <a:lnTo>
                  <a:pt x="2000994" y="688905"/>
                </a:lnTo>
                <a:lnTo>
                  <a:pt x="2000729" y="689216"/>
                </a:lnTo>
                <a:lnTo>
                  <a:pt x="2000565" y="689409"/>
                </a:lnTo>
                <a:lnTo>
                  <a:pt x="2000819" y="689610"/>
                </a:lnTo>
                <a:lnTo>
                  <a:pt x="2009201" y="693515"/>
                </a:lnTo>
                <a:lnTo>
                  <a:pt x="2010159" y="691500"/>
                </a:lnTo>
                <a:lnTo>
                  <a:pt x="2006707" y="690039"/>
                </a:lnTo>
                <a:lnTo>
                  <a:pt x="2005827" y="689667"/>
                </a:lnTo>
                <a:lnTo>
                  <a:pt x="2004172" y="688966"/>
                </a:lnTo>
                <a:close/>
                <a:moveTo>
                  <a:pt x="2119293" y="688471"/>
                </a:moveTo>
                <a:lnTo>
                  <a:pt x="2119287" y="688475"/>
                </a:lnTo>
                <a:lnTo>
                  <a:pt x="2119263" y="688489"/>
                </a:lnTo>
                <a:lnTo>
                  <a:pt x="2119108" y="688581"/>
                </a:lnTo>
                <a:lnTo>
                  <a:pt x="2125310" y="691381"/>
                </a:lnTo>
                <a:lnTo>
                  <a:pt x="2125547" y="690017"/>
                </a:lnTo>
                <a:lnTo>
                  <a:pt x="2125191" y="689887"/>
                </a:lnTo>
                <a:close/>
                <a:moveTo>
                  <a:pt x="1803675" y="688017"/>
                </a:moveTo>
                <a:lnTo>
                  <a:pt x="1798265" y="694020"/>
                </a:lnTo>
                <a:lnTo>
                  <a:pt x="1792599" y="704747"/>
                </a:lnTo>
                <a:lnTo>
                  <a:pt x="1793719" y="704509"/>
                </a:lnTo>
                <a:lnTo>
                  <a:pt x="1793796" y="704493"/>
                </a:lnTo>
                <a:lnTo>
                  <a:pt x="1799437" y="695085"/>
                </a:lnTo>
                <a:close/>
                <a:moveTo>
                  <a:pt x="2265352" y="687853"/>
                </a:moveTo>
                <a:lnTo>
                  <a:pt x="2254351" y="693354"/>
                </a:lnTo>
                <a:lnTo>
                  <a:pt x="2256326" y="700170"/>
                </a:lnTo>
                <a:lnTo>
                  <a:pt x="2256709" y="704291"/>
                </a:lnTo>
                <a:lnTo>
                  <a:pt x="2256922" y="706587"/>
                </a:lnTo>
                <a:lnTo>
                  <a:pt x="2262070" y="703551"/>
                </a:lnTo>
                <a:lnTo>
                  <a:pt x="2265716" y="701401"/>
                </a:lnTo>
                <a:lnTo>
                  <a:pt x="2268785" y="699591"/>
                </a:lnTo>
                <a:lnTo>
                  <a:pt x="2267905" y="695591"/>
                </a:lnTo>
                <a:lnTo>
                  <a:pt x="2266841" y="692366"/>
                </a:lnTo>
                <a:close/>
                <a:moveTo>
                  <a:pt x="614573" y="687638"/>
                </a:moveTo>
                <a:lnTo>
                  <a:pt x="614461" y="687766"/>
                </a:lnTo>
                <a:lnTo>
                  <a:pt x="614508" y="688643"/>
                </a:lnTo>
                <a:lnTo>
                  <a:pt x="614534" y="688241"/>
                </a:lnTo>
                <a:lnTo>
                  <a:pt x="614549" y="688002"/>
                </a:lnTo>
                <a:close/>
                <a:moveTo>
                  <a:pt x="2130803" y="687606"/>
                </a:moveTo>
                <a:lnTo>
                  <a:pt x="2130802" y="687614"/>
                </a:lnTo>
                <a:lnTo>
                  <a:pt x="2130801" y="687620"/>
                </a:lnTo>
                <a:lnTo>
                  <a:pt x="2130800" y="687625"/>
                </a:lnTo>
                <a:lnTo>
                  <a:pt x="2130859" y="687646"/>
                </a:lnTo>
                <a:close/>
                <a:moveTo>
                  <a:pt x="1988277" y="687589"/>
                </a:moveTo>
                <a:lnTo>
                  <a:pt x="1989775" y="688928"/>
                </a:lnTo>
                <a:lnTo>
                  <a:pt x="1990147" y="688151"/>
                </a:lnTo>
                <a:lnTo>
                  <a:pt x="1990325" y="687778"/>
                </a:lnTo>
                <a:lnTo>
                  <a:pt x="1990309" y="687766"/>
                </a:lnTo>
                <a:lnTo>
                  <a:pt x="1988998" y="687652"/>
                </a:lnTo>
                <a:close/>
                <a:moveTo>
                  <a:pt x="1070341" y="687478"/>
                </a:moveTo>
                <a:lnTo>
                  <a:pt x="1067451" y="687826"/>
                </a:lnTo>
                <a:lnTo>
                  <a:pt x="1064337" y="688202"/>
                </a:lnTo>
                <a:lnTo>
                  <a:pt x="1067937" y="698117"/>
                </a:lnTo>
                <a:lnTo>
                  <a:pt x="1071121" y="697893"/>
                </a:lnTo>
                <a:lnTo>
                  <a:pt x="1073503" y="697725"/>
                </a:lnTo>
                <a:close/>
                <a:moveTo>
                  <a:pt x="2416032" y="687367"/>
                </a:moveTo>
                <a:lnTo>
                  <a:pt x="2411851" y="706688"/>
                </a:lnTo>
                <a:lnTo>
                  <a:pt x="2405190" y="737472"/>
                </a:lnTo>
                <a:lnTo>
                  <a:pt x="2399402" y="764218"/>
                </a:lnTo>
                <a:lnTo>
                  <a:pt x="2393276" y="777705"/>
                </a:lnTo>
                <a:lnTo>
                  <a:pt x="2367098" y="835340"/>
                </a:lnTo>
                <a:lnTo>
                  <a:pt x="2365815" y="866856"/>
                </a:lnTo>
                <a:lnTo>
                  <a:pt x="2366217" y="866104"/>
                </a:lnTo>
                <a:cubicBezTo>
                  <a:pt x="2368148" y="862933"/>
                  <a:pt x="2370215" y="859347"/>
                  <a:pt x="2372146" y="855763"/>
                </a:cubicBezTo>
                <a:cubicBezTo>
                  <a:pt x="2386437" y="828535"/>
                  <a:pt x="2397430" y="799819"/>
                  <a:pt x="2404972" y="770223"/>
                </a:cubicBezTo>
                <a:close/>
                <a:moveTo>
                  <a:pt x="779671" y="687302"/>
                </a:moveTo>
                <a:lnTo>
                  <a:pt x="778740" y="688449"/>
                </a:lnTo>
                <a:lnTo>
                  <a:pt x="777905" y="689478"/>
                </a:lnTo>
                <a:lnTo>
                  <a:pt x="792971" y="693516"/>
                </a:lnTo>
                <a:lnTo>
                  <a:pt x="787700" y="689419"/>
                </a:lnTo>
                <a:lnTo>
                  <a:pt x="783207" y="688234"/>
                </a:lnTo>
                <a:lnTo>
                  <a:pt x="782430" y="688029"/>
                </a:lnTo>
                <a:close/>
                <a:moveTo>
                  <a:pt x="2112129" y="686659"/>
                </a:moveTo>
                <a:lnTo>
                  <a:pt x="2112066" y="686952"/>
                </a:lnTo>
                <a:lnTo>
                  <a:pt x="2114326" y="687322"/>
                </a:lnTo>
                <a:lnTo>
                  <a:pt x="2114365" y="687299"/>
                </a:lnTo>
                <a:lnTo>
                  <a:pt x="2114400" y="687278"/>
                </a:lnTo>
                <a:lnTo>
                  <a:pt x="2114448" y="687250"/>
                </a:lnTo>
                <a:close/>
                <a:moveTo>
                  <a:pt x="1080174" y="686293"/>
                </a:moveTo>
                <a:lnTo>
                  <a:pt x="1077144" y="686658"/>
                </a:lnTo>
                <a:lnTo>
                  <a:pt x="1077080" y="686665"/>
                </a:lnTo>
                <a:lnTo>
                  <a:pt x="1075473" y="686859"/>
                </a:lnTo>
                <a:lnTo>
                  <a:pt x="1078752" y="697355"/>
                </a:lnTo>
                <a:lnTo>
                  <a:pt x="1082945" y="697060"/>
                </a:lnTo>
                <a:lnTo>
                  <a:pt x="1082719" y="696040"/>
                </a:lnTo>
                <a:lnTo>
                  <a:pt x="1082398" y="694598"/>
                </a:lnTo>
                <a:lnTo>
                  <a:pt x="1082370" y="694494"/>
                </a:lnTo>
                <a:lnTo>
                  <a:pt x="1081204" y="690140"/>
                </a:lnTo>
                <a:close/>
                <a:moveTo>
                  <a:pt x="2077009" y="686286"/>
                </a:moveTo>
                <a:lnTo>
                  <a:pt x="2076960" y="686313"/>
                </a:lnTo>
                <a:lnTo>
                  <a:pt x="2074315" y="687767"/>
                </a:lnTo>
                <a:lnTo>
                  <a:pt x="2073629" y="690051"/>
                </a:lnTo>
                <a:lnTo>
                  <a:pt x="2081738" y="691215"/>
                </a:lnTo>
                <a:lnTo>
                  <a:pt x="2088037" y="692120"/>
                </a:lnTo>
                <a:lnTo>
                  <a:pt x="2088220" y="691407"/>
                </a:lnTo>
                <a:lnTo>
                  <a:pt x="2088259" y="691255"/>
                </a:lnTo>
                <a:lnTo>
                  <a:pt x="2088937" y="688613"/>
                </a:lnTo>
                <a:close/>
                <a:moveTo>
                  <a:pt x="772180" y="685706"/>
                </a:moveTo>
                <a:lnTo>
                  <a:pt x="773315" y="686794"/>
                </a:lnTo>
                <a:lnTo>
                  <a:pt x="773962" y="686067"/>
                </a:lnTo>
                <a:lnTo>
                  <a:pt x="773470" y="685967"/>
                </a:lnTo>
                <a:close/>
                <a:moveTo>
                  <a:pt x="2326534" y="685523"/>
                </a:moveTo>
                <a:lnTo>
                  <a:pt x="2321462" y="689065"/>
                </a:lnTo>
                <a:lnTo>
                  <a:pt x="2319396" y="690507"/>
                </a:lnTo>
                <a:lnTo>
                  <a:pt x="2321395" y="697319"/>
                </a:lnTo>
                <a:lnTo>
                  <a:pt x="2321688" y="697946"/>
                </a:lnTo>
                <a:lnTo>
                  <a:pt x="2322039" y="698698"/>
                </a:lnTo>
                <a:lnTo>
                  <a:pt x="2330040" y="692119"/>
                </a:lnTo>
                <a:lnTo>
                  <a:pt x="2328027" y="687836"/>
                </a:lnTo>
                <a:close/>
                <a:moveTo>
                  <a:pt x="2179293" y="685348"/>
                </a:moveTo>
                <a:lnTo>
                  <a:pt x="2174876" y="687116"/>
                </a:lnTo>
                <a:lnTo>
                  <a:pt x="2167816" y="689942"/>
                </a:lnTo>
                <a:lnTo>
                  <a:pt x="2167561" y="690044"/>
                </a:lnTo>
                <a:lnTo>
                  <a:pt x="2165803" y="708285"/>
                </a:lnTo>
                <a:lnTo>
                  <a:pt x="2178847" y="702286"/>
                </a:lnTo>
                <a:close/>
                <a:moveTo>
                  <a:pt x="2231107" y="685323"/>
                </a:moveTo>
                <a:lnTo>
                  <a:pt x="2220982" y="689578"/>
                </a:lnTo>
                <a:lnTo>
                  <a:pt x="2221344" y="691472"/>
                </a:lnTo>
                <a:lnTo>
                  <a:pt x="2221457" y="698402"/>
                </a:lnTo>
                <a:lnTo>
                  <a:pt x="2221536" y="703282"/>
                </a:lnTo>
                <a:lnTo>
                  <a:pt x="2221988" y="703122"/>
                </a:lnTo>
                <a:cubicBezTo>
                  <a:pt x="2224995" y="702210"/>
                  <a:pt x="2227945" y="701104"/>
                  <a:pt x="2230813" y="699813"/>
                </a:cubicBezTo>
                <a:lnTo>
                  <a:pt x="2232406" y="699017"/>
                </a:lnTo>
                <a:close/>
                <a:moveTo>
                  <a:pt x="2037054" y="685298"/>
                </a:moveTo>
                <a:lnTo>
                  <a:pt x="2035677" y="686958"/>
                </a:lnTo>
                <a:lnTo>
                  <a:pt x="2035240" y="687486"/>
                </a:lnTo>
                <a:lnTo>
                  <a:pt x="2039220" y="688990"/>
                </a:lnTo>
                <a:lnTo>
                  <a:pt x="2048726" y="690185"/>
                </a:lnTo>
                <a:lnTo>
                  <a:pt x="2049031" y="689278"/>
                </a:lnTo>
                <a:lnTo>
                  <a:pt x="2045902" y="688239"/>
                </a:lnTo>
                <a:lnTo>
                  <a:pt x="2043717" y="687512"/>
                </a:lnTo>
                <a:close/>
                <a:moveTo>
                  <a:pt x="2126173" y="684413"/>
                </a:moveTo>
                <a:lnTo>
                  <a:pt x="2125578" y="684764"/>
                </a:lnTo>
                <a:lnTo>
                  <a:pt x="2125234" y="684966"/>
                </a:lnTo>
                <a:lnTo>
                  <a:pt x="2124699" y="685282"/>
                </a:lnTo>
                <a:lnTo>
                  <a:pt x="2124762" y="685317"/>
                </a:lnTo>
                <a:lnTo>
                  <a:pt x="2125095" y="685504"/>
                </a:lnTo>
                <a:lnTo>
                  <a:pt x="2125988" y="686005"/>
                </a:lnTo>
                <a:lnTo>
                  <a:pt x="2126234" y="686059"/>
                </a:lnTo>
                <a:lnTo>
                  <a:pt x="2126273" y="685835"/>
                </a:lnTo>
                <a:lnTo>
                  <a:pt x="2126491" y="684581"/>
                </a:lnTo>
                <a:lnTo>
                  <a:pt x="2126410" y="684538"/>
                </a:lnTo>
                <a:close/>
                <a:moveTo>
                  <a:pt x="640244" y="684269"/>
                </a:moveTo>
                <a:lnTo>
                  <a:pt x="640144" y="684382"/>
                </a:lnTo>
                <a:lnTo>
                  <a:pt x="640042" y="684497"/>
                </a:lnTo>
                <a:lnTo>
                  <a:pt x="644705" y="695676"/>
                </a:lnTo>
                <a:lnTo>
                  <a:pt x="645593" y="697807"/>
                </a:lnTo>
                <a:lnTo>
                  <a:pt x="647171" y="696029"/>
                </a:lnTo>
                <a:lnTo>
                  <a:pt x="643365" y="690736"/>
                </a:lnTo>
                <a:lnTo>
                  <a:pt x="641853" y="687602"/>
                </a:lnTo>
                <a:close/>
                <a:moveTo>
                  <a:pt x="664808" y="683566"/>
                </a:moveTo>
                <a:lnTo>
                  <a:pt x="659432" y="689626"/>
                </a:lnTo>
                <a:lnTo>
                  <a:pt x="662654" y="693215"/>
                </a:lnTo>
                <a:lnTo>
                  <a:pt x="663250" y="693878"/>
                </a:lnTo>
                <a:lnTo>
                  <a:pt x="668194" y="699386"/>
                </a:lnTo>
                <a:lnTo>
                  <a:pt x="673735" y="693063"/>
                </a:lnTo>
                <a:lnTo>
                  <a:pt x="673811" y="691874"/>
                </a:lnTo>
                <a:lnTo>
                  <a:pt x="669152" y="687575"/>
                </a:lnTo>
                <a:close/>
                <a:moveTo>
                  <a:pt x="760806" y="683403"/>
                </a:moveTo>
                <a:lnTo>
                  <a:pt x="761600" y="684343"/>
                </a:lnTo>
                <a:lnTo>
                  <a:pt x="761828" y="684612"/>
                </a:lnTo>
                <a:lnTo>
                  <a:pt x="762436" y="685332"/>
                </a:lnTo>
                <a:lnTo>
                  <a:pt x="763825" y="685705"/>
                </a:lnTo>
                <a:lnTo>
                  <a:pt x="766659" y="686464"/>
                </a:lnTo>
                <a:lnTo>
                  <a:pt x="764116" y="684073"/>
                </a:lnTo>
                <a:lnTo>
                  <a:pt x="761203" y="683483"/>
                </a:lnTo>
                <a:lnTo>
                  <a:pt x="760855" y="683413"/>
                </a:lnTo>
                <a:close/>
                <a:moveTo>
                  <a:pt x="819386" y="683178"/>
                </a:moveTo>
                <a:lnTo>
                  <a:pt x="817687" y="685412"/>
                </a:lnTo>
                <a:lnTo>
                  <a:pt x="817989" y="685489"/>
                </a:lnTo>
                <a:lnTo>
                  <a:pt x="819765" y="683272"/>
                </a:lnTo>
                <a:close/>
                <a:moveTo>
                  <a:pt x="2056497" y="682976"/>
                </a:moveTo>
                <a:lnTo>
                  <a:pt x="2055383" y="686286"/>
                </a:lnTo>
                <a:lnTo>
                  <a:pt x="2056662" y="686714"/>
                </a:lnTo>
                <a:lnTo>
                  <a:pt x="2064710" y="688760"/>
                </a:lnTo>
                <a:lnTo>
                  <a:pt x="2066479" y="687789"/>
                </a:lnTo>
                <a:lnTo>
                  <a:pt x="2067217" y="687383"/>
                </a:lnTo>
                <a:lnTo>
                  <a:pt x="2069759" y="685986"/>
                </a:lnTo>
                <a:lnTo>
                  <a:pt x="2070039" y="685058"/>
                </a:lnTo>
                <a:lnTo>
                  <a:pt x="2070076" y="684933"/>
                </a:lnTo>
                <a:lnTo>
                  <a:pt x="2065074" y="683957"/>
                </a:lnTo>
                <a:lnTo>
                  <a:pt x="2065040" y="683948"/>
                </a:lnTo>
                <a:close/>
                <a:moveTo>
                  <a:pt x="629151" y="682575"/>
                </a:moveTo>
                <a:lnTo>
                  <a:pt x="629956" y="688686"/>
                </a:lnTo>
                <a:lnTo>
                  <a:pt x="630825" y="687706"/>
                </a:lnTo>
                <a:close/>
                <a:moveTo>
                  <a:pt x="2006616" y="682315"/>
                </a:moveTo>
                <a:lnTo>
                  <a:pt x="2005939" y="683108"/>
                </a:lnTo>
                <a:lnTo>
                  <a:pt x="2005159" y="684023"/>
                </a:lnTo>
                <a:lnTo>
                  <a:pt x="2005351" y="684105"/>
                </a:lnTo>
                <a:lnTo>
                  <a:pt x="2005939" y="684356"/>
                </a:lnTo>
                <a:lnTo>
                  <a:pt x="2009016" y="685671"/>
                </a:lnTo>
                <a:lnTo>
                  <a:pt x="2012766" y="686017"/>
                </a:lnTo>
                <a:lnTo>
                  <a:pt x="2013315" y="684862"/>
                </a:lnTo>
                <a:close/>
                <a:moveTo>
                  <a:pt x="2094893" y="682267"/>
                </a:moveTo>
                <a:lnTo>
                  <a:pt x="2094431" y="684064"/>
                </a:lnTo>
                <a:lnTo>
                  <a:pt x="2107752" y="686245"/>
                </a:lnTo>
                <a:lnTo>
                  <a:pt x="2107896" y="685579"/>
                </a:lnTo>
                <a:lnTo>
                  <a:pt x="2097753" y="682992"/>
                </a:lnTo>
                <a:close/>
                <a:moveTo>
                  <a:pt x="2412188" y="682204"/>
                </a:moveTo>
                <a:lnTo>
                  <a:pt x="2405213" y="705002"/>
                </a:lnTo>
                <a:lnTo>
                  <a:pt x="2402359" y="714331"/>
                </a:lnTo>
                <a:lnTo>
                  <a:pt x="2389131" y="757572"/>
                </a:lnTo>
                <a:lnTo>
                  <a:pt x="2381137" y="772547"/>
                </a:lnTo>
                <a:lnTo>
                  <a:pt x="2366239" y="800453"/>
                </a:lnTo>
                <a:lnTo>
                  <a:pt x="2366438" y="801755"/>
                </a:lnTo>
                <a:lnTo>
                  <a:pt x="2368040" y="812218"/>
                </a:lnTo>
                <a:lnTo>
                  <a:pt x="2367864" y="816541"/>
                </a:lnTo>
                <a:lnTo>
                  <a:pt x="2367688" y="820848"/>
                </a:lnTo>
                <a:lnTo>
                  <a:pt x="2375543" y="803699"/>
                </a:lnTo>
                <a:lnTo>
                  <a:pt x="2394458" y="762401"/>
                </a:lnTo>
                <a:lnTo>
                  <a:pt x="2408975" y="696738"/>
                </a:lnTo>
                <a:close/>
                <a:moveTo>
                  <a:pt x="2308465" y="681980"/>
                </a:moveTo>
                <a:lnTo>
                  <a:pt x="2304235" y="684478"/>
                </a:lnTo>
                <a:lnTo>
                  <a:pt x="2302882" y="685277"/>
                </a:lnTo>
                <a:lnTo>
                  <a:pt x="2303237" y="685852"/>
                </a:lnTo>
                <a:lnTo>
                  <a:pt x="2305249" y="693928"/>
                </a:lnTo>
                <a:lnTo>
                  <a:pt x="2306037" y="693378"/>
                </a:lnTo>
                <a:lnTo>
                  <a:pt x="2306957" y="692736"/>
                </a:lnTo>
                <a:lnTo>
                  <a:pt x="2311950" y="689252"/>
                </a:lnTo>
                <a:lnTo>
                  <a:pt x="2311294" y="687853"/>
                </a:lnTo>
                <a:lnTo>
                  <a:pt x="2308723" y="682366"/>
                </a:lnTo>
                <a:close/>
                <a:moveTo>
                  <a:pt x="2113153" y="681917"/>
                </a:moveTo>
                <a:lnTo>
                  <a:pt x="2112944" y="682883"/>
                </a:lnTo>
                <a:lnTo>
                  <a:pt x="2116338" y="683754"/>
                </a:lnTo>
                <a:lnTo>
                  <a:pt x="2114799" y="682867"/>
                </a:lnTo>
                <a:close/>
                <a:moveTo>
                  <a:pt x="2042277" y="681904"/>
                </a:moveTo>
                <a:lnTo>
                  <a:pt x="2050578" y="684679"/>
                </a:lnTo>
                <a:lnTo>
                  <a:pt x="2051348" y="682390"/>
                </a:lnTo>
                <a:lnTo>
                  <a:pt x="2049356" y="682163"/>
                </a:lnTo>
                <a:lnTo>
                  <a:pt x="2046736" y="682163"/>
                </a:lnTo>
                <a:close/>
                <a:moveTo>
                  <a:pt x="1982787" y="681887"/>
                </a:moveTo>
                <a:lnTo>
                  <a:pt x="1982371" y="681939"/>
                </a:lnTo>
                <a:lnTo>
                  <a:pt x="1982348" y="681942"/>
                </a:lnTo>
                <a:lnTo>
                  <a:pt x="1982008" y="681985"/>
                </a:lnTo>
                <a:lnTo>
                  <a:pt x="1983849" y="683631"/>
                </a:lnTo>
                <a:lnTo>
                  <a:pt x="1984274" y="683387"/>
                </a:lnTo>
                <a:lnTo>
                  <a:pt x="1984757" y="683432"/>
                </a:lnTo>
                <a:lnTo>
                  <a:pt x="1984764" y="683432"/>
                </a:lnTo>
                <a:lnTo>
                  <a:pt x="1983416" y="682379"/>
                </a:lnTo>
                <a:close/>
                <a:moveTo>
                  <a:pt x="750891" y="681395"/>
                </a:moveTo>
                <a:lnTo>
                  <a:pt x="751997" y="683198"/>
                </a:lnTo>
                <a:lnTo>
                  <a:pt x="752561" y="683308"/>
                </a:lnTo>
                <a:lnTo>
                  <a:pt x="752920" y="683378"/>
                </a:lnTo>
                <a:lnTo>
                  <a:pt x="753082" y="683410"/>
                </a:lnTo>
                <a:lnTo>
                  <a:pt x="753774" y="682620"/>
                </a:lnTo>
                <a:lnTo>
                  <a:pt x="753418" y="682215"/>
                </a:lnTo>
                <a:lnTo>
                  <a:pt x="753087" y="681840"/>
                </a:lnTo>
                <a:lnTo>
                  <a:pt x="751349" y="681488"/>
                </a:lnTo>
                <a:lnTo>
                  <a:pt x="751004" y="681418"/>
                </a:lnTo>
                <a:close/>
                <a:moveTo>
                  <a:pt x="2278479" y="681290"/>
                </a:moveTo>
                <a:lnTo>
                  <a:pt x="2269544" y="685757"/>
                </a:lnTo>
                <a:lnTo>
                  <a:pt x="2273218" y="696976"/>
                </a:lnTo>
                <a:lnTo>
                  <a:pt x="2276662" y="694945"/>
                </a:lnTo>
                <a:lnTo>
                  <a:pt x="2282332" y="691602"/>
                </a:lnTo>
                <a:close/>
                <a:moveTo>
                  <a:pt x="1991661" y="680768"/>
                </a:moveTo>
                <a:lnTo>
                  <a:pt x="1990872" y="680867"/>
                </a:lnTo>
                <a:lnTo>
                  <a:pt x="1989923" y="680987"/>
                </a:lnTo>
                <a:lnTo>
                  <a:pt x="1992573" y="683084"/>
                </a:lnTo>
                <a:lnTo>
                  <a:pt x="1992740" y="682737"/>
                </a:lnTo>
                <a:lnTo>
                  <a:pt x="1993170" y="681839"/>
                </a:lnTo>
                <a:close/>
                <a:moveTo>
                  <a:pt x="2021103" y="680674"/>
                </a:moveTo>
                <a:lnTo>
                  <a:pt x="2020809" y="681295"/>
                </a:lnTo>
                <a:lnTo>
                  <a:pt x="2020514" y="681919"/>
                </a:lnTo>
                <a:lnTo>
                  <a:pt x="2030780" y="685800"/>
                </a:lnTo>
                <a:lnTo>
                  <a:pt x="2030928" y="685412"/>
                </a:lnTo>
                <a:lnTo>
                  <a:pt x="2031251" y="684569"/>
                </a:lnTo>
                <a:lnTo>
                  <a:pt x="2031659" y="683505"/>
                </a:lnTo>
                <a:lnTo>
                  <a:pt x="2023574" y="680817"/>
                </a:lnTo>
                <a:close/>
                <a:moveTo>
                  <a:pt x="2087658" y="680432"/>
                </a:moveTo>
                <a:lnTo>
                  <a:pt x="2087336" y="680610"/>
                </a:lnTo>
                <a:lnTo>
                  <a:pt x="2086458" y="681092"/>
                </a:lnTo>
                <a:lnTo>
                  <a:pt x="2084121" y="682377"/>
                </a:lnTo>
                <a:lnTo>
                  <a:pt x="2088829" y="683147"/>
                </a:lnTo>
                <a:lnTo>
                  <a:pt x="2090280" y="683385"/>
                </a:lnTo>
                <a:lnTo>
                  <a:pt x="2090408" y="682886"/>
                </a:lnTo>
                <a:lnTo>
                  <a:pt x="2090557" y="682304"/>
                </a:lnTo>
                <a:lnTo>
                  <a:pt x="2090831" y="681237"/>
                </a:lnTo>
                <a:close/>
                <a:moveTo>
                  <a:pt x="2116050" y="680426"/>
                </a:moveTo>
                <a:lnTo>
                  <a:pt x="2121167" y="683299"/>
                </a:lnTo>
                <a:lnTo>
                  <a:pt x="2122537" y="682493"/>
                </a:lnTo>
                <a:lnTo>
                  <a:pt x="2122434" y="682438"/>
                </a:lnTo>
                <a:lnTo>
                  <a:pt x="2119815" y="681612"/>
                </a:lnTo>
                <a:close/>
                <a:moveTo>
                  <a:pt x="2002381" y="680296"/>
                </a:moveTo>
                <a:lnTo>
                  <a:pt x="2001495" y="681874"/>
                </a:lnTo>
                <a:lnTo>
                  <a:pt x="2001722" y="682031"/>
                </a:lnTo>
                <a:lnTo>
                  <a:pt x="2001734" y="682039"/>
                </a:lnTo>
                <a:lnTo>
                  <a:pt x="2002110" y="681597"/>
                </a:lnTo>
                <a:lnTo>
                  <a:pt x="2002489" y="681152"/>
                </a:lnTo>
                <a:lnTo>
                  <a:pt x="2002941" y="680622"/>
                </a:lnTo>
                <a:close/>
                <a:moveTo>
                  <a:pt x="743278" y="679853"/>
                </a:moveTo>
                <a:lnTo>
                  <a:pt x="744103" y="681656"/>
                </a:lnTo>
                <a:lnTo>
                  <a:pt x="745605" y="681950"/>
                </a:lnTo>
                <a:lnTo>
                  <a:pt x="744295" y="680059"/>
                </a:lnTo>
                <a:lnTo>
                  <a:pt x="743324" y="679863"/>
                </a:lnTo>
                <a:lnTo>
                  <a:pt x="743280" y="679854"/>
                </a:lnTo>
                <a:close/>
                <a:moveTo>
                  <a:pt x="805147" y="679649"/>
                </a:moveTo>
                <a:lnTo>
                  <a:pt x="807467" y="681325"/>
                </a:lnTo>
                <a:lnTo>
                  <a:pt x="807567" y="681213"/>
                </a:lnTo>
                <a:lnTo>
                  <a:pt x="808180" y="680400"/>
                </a:lnTo>
                <a:close/>
                <a:moveTo>
                  <a:pt x="738335" y="679562"/>
                </a:moveTo>
                <a:lnTo>
                  <a:pt x="737598" y="680386"/>
                </a:lnTo>
                <a:lnTo>
                  <a:pt x="737927" y="680450"/>
                </a:lnTo>
                <a:lnTo>
                  <a:pt x="738178" y="680499"/>
                </a:lnTo>
                <a:lnTo>
                  <a:pt x="739035" y="680666"/>
                </a:lnTo>
                <a:close/>
                <a:moveTo>
                  <a:pt x="983260" y="679486"/>
                </a:moveTo>
                <a:lnTo>
                  <a:pt x="983116" y="679740"/>
                </a:lnTo>
                <a:lnTo>
                  <a:pt x="985663" y="682771"/>
                </a:lnTo>
                <a:lnTo>
                  <a:pt x="985789" y="682749"/>
                </a:lnTo>
                <a:close/>
                <a:moveTo>
                  <a:pt x="2246356" y="678914"/>
                </a:moveTo>
                <a:lnTo>
                  <a:pt x="2245841" y="679131"/>
                </a:lnTo>
                <a:lnTo>
                  <a:pt x="2236373" y="683110"/>
                </a:lnTo>
                <a:lnTo>
                  <a:pt x="2239345" y="695547"/>
                </a:lnTo>
                <a:lnTo>
                  <a:pt x="2248609" y="690915"/>
                </a:lnTo>
                <a:lnTo>
                  <a:pt x="2247607" y="683366"/>
                </a:lnTo>
                <a:close/>
                <a:moveTo>
                  <a:pt x="1036483" y="678891"/>
                </a:moveTo>
                <a:lnTo>
                  <a:pt x="1035911" y="678989"/>
                </a:lnTo>
                <a:lnTo>
                  <a:pt x="1035267" y="679101"/>
                </a:lnTo>
                <a:lnTo>
                  <a:pt x="1028553" y="680260"/>
                </a:lnTo>
                <a:lnTo>
                  <a:pt x="1032723" y="687309"/>
                </a:lnTo>
                <a:lnTo>
                  <a:pt x="1034661" y="687076"/>
                </a:lnTo>
                <a:lnTo>
                  <a:pt x="1034967" y="687039"/>
                </a:lnTo>
                <a:lnTo>
                  <a:pt x="1040515" y="686372"/>
                </a:lnTo>
                <a:close/>
                <a:moveTo>
                  <a:pt x="733017" y="678731"/>
                </a:moveTo>
                <a:lnTo>
                  <a:pt x="733000" y="678732"/>
                </a:lnTo>
                <a:lnTo>
                  <a:pt x="732933" y="678732"/>
                </a:lnTo>
                <a:lnTo>
                  <a:pt x="732994" y="678765"/>
                </a:lnTo>
                <a:lnTo>
                  <a:pt x="733024" y="678731"/>
                </a:lnTo>
                <a:close/>
                <a:moveTo>
                  <a:pt x="2196623" y="678722"/>
                </a:moveTo>
                <a:lnTo>
                  <a:pt x="2194824" y="679131"/>
                </a:lnTo>
                <a:lnTo>
                  <a:pt x="2186223" y="682574"/>
                </a:lnTo>
                <a:lnTo>
                  <a:pt x="2185256" y="699338"/>
                </a:lnTo>
                <a:lnTo>
                  <a:pt x="2196848" y="694006"/>
                </a:lnTo>
                <a:close/>
                <a:moveTo>
                  <a:pt x="2095952" y="678147"/>
                </a:moveTo>
                <a:lnTo>
                  <a:pt x="2095859" y="678508"/>
                </a:lnTo>
                <a:lnTo>
                  <a:pt x="2099407" y="679408"/>
                </a:lnTo>
                <a:lnTo>
                  <a:pt x="2108714" y="681797"/>
                </a:lnTo>
                <a:lnTo>
                  <a:pt x="2108915" y="680867"/>
                </a:lnTo>
                <a:lnTo>
                  <a:pt x="2100902" y="679186"/>
                </a:lnTo>
                <a:close/>
                <a:moveTo>
                  <a:pt x="645705" y="678101"/>
                </a:moveTo>
                <a:lnTo>
                  <a:pt x="643321" y="680794"/>
                </a:lnTo>
                <a:lnTo>
                  <a:pt x="647712" y="689812"/>
                </a:lnTo>
                <a:lnTo>
                  <a:pt x="649941" y="692906"/>
                </a:lnTo>
                <a:lnTo>
                  <a:pt x="653117" y="689326"/>
                </a:lnTo>
                <a:lnTo>
                  <a:pt x="647007" y="680072"/>
                </a:lnTo>
                <a:lnTo>
                  <a:pt x="645860" y="678336"/>
                </a:lnTo>
                <a:close/>
                <a:moveTo>
                  <a:pt x="2043260" y="677817"/>
                </a:moveTo>
                <a:lnTo>
                  <a:pt x="2043138" y="677964"/>
                </a:lnTo>
                <a:lnTo>
                  <a:pt x="2042833" y="678331"/>
                </a:lnTo>
                <a:lnTo>
                  <a:pt x="2044454" y="678415"/>
                </a:lnTo>
                <a:lnTo>
                  <a:pt x="2045445" y="678467"/>
                </a:lnTo>
                <a:close/>
                <a:moveTo>
                  <a:pt x="2077256" y="677794"/>
                </a:moveTo>
                <a:lnTo>
                  <a:pt x="2076214" y="681335"/>
                </a:lnTo>
                <a:lnTo>
                  <a:pt x="2077761" y="681335"/>
                </a:lnTo>
                <a:lnTo>
                  <a:pt x="2078120" y="681394"/>
                </a:lnTo>
                <a:lnTo>
                  <a:pt x="2082331" y="679081"/>
                </a:lnTo>
                <a:close/>
                <a:moveTo>
                  <a:pt x="1635781" y="677483"/>
                </a:moveTo>
                <a:lnTo>
                  <a:pt x="1629493" y="678718"/>
                </a:lnTo>
                <a:lnTo>
                  <a:pt x="1627625" y="678370"/>
                </a:lnTo>
                <a:lnTo>
                  <a:pt x="1622485" y="686058"/>
                </a:lnTo>
                <a:lnTo>
                  <a:pt x="1604442" y="717798"/>
                </a:lnTo>
                <a:lnTo>
                  <a:pt x="1602917" y="720481"/>
                </a:lnTo>
                <a:lnTo>
                  <a:pt x="1596624" y="731553"/>
                </a:lnTo>
                <a:cubicBezTo>
                  <a:pt x="1587999" y="748044"/>
                  <a:pt x="1579410" y="765894"/>
                  <a:pt x="1570978" y="785198"/>
                </a:cubicBezTo>
                <a:lnTo>
                  <a:pt x="1560830" y="810813"/>
                </a:lnTo>
                <a:lnTo>
                  <a:pt x="1555867" y="823341"/>
                </a:lnTo>
                <a:lnTo>
                  <a:pt x="1559720" y="825688"/>
                </a:lnTo>
                <a:lnTo>
                  <a:pt x="1563316" y="827878"/>
                </a:lnTo>
                <a:lnTo>
                  <a:pt x="1572519" y="803489"/>
                </a:lnTo>
                <a:lnTo>
                  <a:pt x="1573976" y="799630"/>
                </a:lnTo>
                <a:lnTo>
                  <a:pt x="1574426" y="798436"/>
                </a:lnTo>
                <a:lnTo>
                  <a:pt x="1579645" y="786871"/>
                </a:lnTo>
                <a:lnTo>
                  <a:pt x="1599820" y="742169"/>
                </a:lnTo>
                <a:lnTo>
                  <a:pt x="1609368" y="724243"/>
                </a:lnTo>
                <a:lnTo>
                  <a:pt x="1625317" y="694298"/>
                </a:lnTo>
                <a:lnTo>
                  <a:pt x="1630709" y="685633"/>
                </a:lnTo>
                <a:close/>
                <a:moveTo>
                  <a:pt x="2408458" y="677297"/>
                </a:moveTo>
                <a:lnTo>
                  <a:pt x="2407169" y="680509"/>
                </a:lnTo>
                <a:cubicBezTo>
                  <a:pt x="2399674" y="704941"/>
                  <a:pt x="2390095" y="728633"/>
                  <a:pt x="2378561" y="751330"/>
                </a:cubicBezTo>
                <a:lnTo>
                  <a:pt x="2368664" y="767245"/>
                </a:lnTo>
                <a:lnTo>
                  <a:pt x="2364722" y="773584"/>
                </a:lnTo>
                <a:lnTo>
                  <a:pt x="2362639" y="776933"/>
                </a:lnTo>
                <a:lnTo>
                  <a:pt x="2365064" y="792779"/>
                </a:lnTo>
                <a:lnTo>
                  <a:pt x="2381994" y="761010"/>
                </a:lnTo>
                <a:lnTo>
                  <a:pt x="2383593" y="758009"/>
                </a:lnTo>
                <a:lnTo>
                  <a:pt x="2384539" y="756235"/>
                </a:lnTo>
                <a:lnTo>
                  <a:pt x="2407995" y="679131"/>
                </a:lnTo>
                <a:close/>
                <a:moveTo>
                  <a:pt x="2146456" y="676733"/>
                </a:moveTo>
                <a:lnTo>
                  <a:pt x="2143558" y="677752"/>
                </a:lnTo>
                <a:lnTo>
                  <a:pt x="2141686" y="678411"/>
                </a:lnTo>
                <a:lnTo>
                  <a:pt x="2141567" y="678452"/>
                </a:lnTo>
                <a:lnTo>
                  <a:pt x="2142376" y="679322"/>
                </a:lnTo>
                <a:lnTo>
                  <a:pt x="2145274" y="685551"/>
                </a:lnTo>
                <a:lnTo>
                  <a:pt x="2145286" y="685462"/>
                </a:lnTo>
                <a:lnTo>
                  <a:pt x="2145880" y="681029"/>
                </a:lnTo>
                <a:close/>
                <a:moveTo>
                  <a:pt x="1050349" y="676498"/>
                </a:moveTo>
                <a:lnTo>
                  <a:pt x="1046503" y="677161"/>
                </a:lnTo>
                <a:lnTo>
                  <a:pt x="1043791" y="677629"/>
                </a:lnTo>
                <a:lnTo>
                  <a:pt x="1048880" y="685366"/>
                </a:lnTo>
                <a:lnTo>
                  <a:pt x="1049469" y="685295"/>
                </a:lnTo>
                <a:lnTo>
                  <a:pt x="1050623" y="685156"/>
                </a:lnTo>
                <a:lnTo>
                  <a:pt x="1054293" y="684714"/>
                </a:lnTo>
                <a:close/>
                <a:moveTo>
                  <a:pt x="2038701" y="676460"/>
                </a:moveTo>
                <a:lnTo>
                  <a:pt x="2038208" y="677758"/>
                </a:lnTo>
                <a:lnTo>
                  <a:pt x="2038084" y="678083"/>
                </a:lnTo>
                <a:lnTo>
                  <a:pt x="2038444" y="678102"/>
                </a:lnTo>
                <a:lnTo>
                  <a:pt x="2038635" y="678112"/>
                </a:lnTo>
                <a:lnTo>
                  <a:pt x="2039755" y="676774"/>
                </a:lnTo>
                <a:lnTo>
                  <a:pt x="2038945" y="676533"/>
                </a:lnTo>
                <a:close/>
                <a:moveTo>
                  <a:pt x="2087179" y="676306"/>
                </a:moveTo>
                <a:lnTo>
                  <a:pt x="2087317" y="676342"/>
                </a:lnTo>
                <a:lnTo>
                  <a:pt x="2087324" y="676338"/>
                </a:lnTo>
                <a:lnTo>
                  <a:pt x="2087326" y="676337"/>
                </a:lnTo>
                <a:close/>
                <a:moveTo>
                  <a:pt x="1613895" y="675842"/>
                </a:moveTo>
                <a:lnTo>
                  <a:pt x="1613046" y="677229"/>
                </a:lnTo>
                <a:lnTo>
                  <a:pt x="1608306" y="684967"/>
                </a:lnTo>
                <a:lnTo>
                  <a:pt x="1588210" y="717775"/>
                </a:lnTo>
                <a:lnTo>
                  <a:pt x="1574194" y="745190"/>
                </a:lnTo>
                <a:lnTo>
                  <a:pt x="1567184" y="758901"/>
                </a:lnTo>
                <a:lnTo>
                  <a:pt x="1562136" y="768774"/>
                </a:lnTo>
                <a:lnTo>
                  <a:pt x="1547750" y="803042"/>
                </a:lnTo>
                <a:lnTo>
                  <a:pt x="1542616" y="815272"/>
                </a:lnTo>
                <a:lnTo>
                  <a:pt x="1551223" y="820513"/>
                </a:lnTo>
                <a:lnTo>
                  <a:pt x="1556251" y="807885"/>
                </a:lnTo>
                <a:lnTo>
                  <a:pt x="1566548" y="782027"/>
                </a:lnTo>
                <a:lnTo>
                  <a:pt x="1583115" y="747517"/>
                </a:lnTo>
                <a:lnTo>
                  <a:pt x="1592307" y="728369"/>
                </a:lnTo>
                <a:lnTo>
                  <a:pt x="1610570" y="696353"/>
                </a:lnTo>
                <a:lnTo>
                  <a:pt x="1618276" y="682844"/>
                </a:lnTo>
                <a:lnTo>
                  <a:pt x="1618971" y="681807"/>
                </a:lnTo>
                <a:lnTo>
                  <a:pt x="1621941" y="677378"/>
                </a:lnTo>
                <a:lnTo>
                  <a:pt x="1617360" y="676649"/>
                </a:lnTo>
                <a:close/>
                <a:moveTo>
                  <a:pt x="789576" y="675789"/>
                </a:moveTo>
                <a:lnTo>
                  <a:pt x="789345" y="676080"/>
                </a:lnTo>
                <a:lnTo>
                  <a:pt x="791019" y="677358"/>
                </a:lnTo>
                <a:lnTo>
                  <a:pt x="791986" y="678096"/>
                </a:lnTo>
                <a:lnTo>
                  <a:pt x="793398" y="679173"/>
                </a:lnTo>
                <a:lnTo>
                  <a:pt x="795629" y="679746"/>
                </a:lnTo>
                <a:lnTo>
                  <a:pt x="796615" y="680000"/>
                </a:lnTo>
                <a:lnTo>
                  <a:pt x="797478" y="680221"/>
                </a:lnTo>
                <a:lnTo>
                  <a:pt x="792235" y="676448"/>
                </a:lnTo>
                <a:lnTo>
                  <a:pt x="789867" y="675861"/>
                </a:lnTo>
                <a:close/>
                <a:moveTo>
                  <a:pt x="1984041" y="675685"/>
                </a:moveTo>
                <a:lnTo>
                  <a:pt x="1983450" y="676225"/>
                </a:lnTo>
                <a:lnTo>
                  <a:pt x="1983447" y="676228"/>
                </a:lnTo>
                <a:lnTo>
                  <a:pt x="1984963" y="677062"/>
                </a:lnTo>
                <a:lnTo>
                  <a:pt x="1985326" y="677349"/>
                </a:lnTo>
                <a:lnTo>
                  <a:pt x="1986309" y="677107"/>
                </a:lnTo>
                <a:lnTo>
                  <a:pt x="1986257" y="677074"/>
                </a:lnTo>
                <a:lnTo>
                  <a:pt x="1985940" y="676876"/>
                </a:lnTo>
                <a:close/>
                <a:moveTo>
                  <a:pt x="671892" y="675582"/>
                </a:moveTo>
                <a:lnTo>
                  <a:pt x="668237" y="679701"/>
                </a:lnTo>
                <a:lnTo>
                  <a:pt x="673994" y="685030"/>
                </a:lnTo>
                <a:lnTo>
                  <a:pt x="674210" y="685230"/>
                </a:lnTo>
                <a:lnTo>
                  <a:pt x="674231" y="685249"/>
                </a:lnTo>
                <a:lnTo>
                  <a:pt x="674400" y="682591"/>
                </a:lnTo>
                <a:lnTo>
                  <a:pt x="674708" y="677726"/>
                </a:lnTo>
                <a:close/>
                <a:moveTo>
                  <a:pt x="2290642" y="675480"/>
                </a:moveTo>
                <a:lnTo>
                  <a:pt x="2285841" y="677719"/>
                </a:lnTo>
                <a:lnTo>
                  <a:pt x="2283630" y="678751"/>
                </a:lnTo>
                <a:lnTo>
                  <a:pt x="2284758" y="680731"/>
                </a:lnTo>
                <a:lnTo>
                  <a:pt x="2286535" y="689123"/>
                </a:lnTo>
                <a:lnTo>
                  <a:pt x="2293487" y="685023"/>
                </a:lnTo>
                <a:lnTo>
                  <a:pt x="2295055" y="684098"/>
                </a:lnTo>
                <a:lnTo>
                  <a:pt x="2293119" y="679498"/>
                </a:lnTo>
                <a:close/>
                <a:moveTo>
                  <a:pt x="2319956" y="675334"/>
                </a:moveTo>
                <a:lnTo>
                  <a:pt x="2312985" y="679329"/>
                </a:lnTo>
                <a:lnTo>
                  <a:pt x="2313008" y="679377"/>
                </a:lnTo>
                <a:lnTo>
                  <a:pt x="2313026" y="679415"/>
                </a:lnTo>
                <a:lnTo>
                  <a:pt x="2317161" y="685617"/>
                </a:lnTo>
                <a:lnTo>
                  <a:pt x="2323665" y="681079"/>
                </a:lnTo>
                <a:close/>
                <a:moveTo>
                  <a:pt x="2098009" y="674743"/>
                </a:moveTo>
                <a:lnTo>
                  <a:pt x="2097994" y="674751"/>
                </a:lnTo>
                <a:lnTo>
                  <a:pt x="2097838" y="674837"/>
                </a:lnTo>
                <a:lnTo>
                  <a:pt x="2096797" y="675409"/>
                </a:lnTo>
                <a:lnTo>
                  <a:pt x="2107639" y="677776"/>
                </a:lnTo>
                <a:close/>
                <a:moveTo>
                  <a:pt x="2005644" y="674489"/>
                </a:moveTo>
                <a:lnTo>
                  <a:pt x="2005029" y="675583"/>
                </a:lnTo>
                <a:lnTo>
                  <a:pt x="2005443" y="675828"/>
                </a:lnTo>
                <a:lnTo>
                  <a:pt x="2006468" y="676433"/>
                </a:lnTo>
                <a:lnTo>
                  <a:pt x="2006473" y="676434"/>
                </a:lnTo>
                <a:lnTo>
                  <a:pt x="2006510" y="676436"/>
                </a:lnTo>
                <a:lnTo>
                  <a:pt x="2007435" y="675351"/>
                </a:lnTo>
                <a:lnTo>
                  <a:pt x="2006240" y="674776"/>
                </a:lnTo>
                <a:lnTo>
                  <a:pt x="2005935" y="674629"/>
                </a:lnTo>
                <a:close/>
                <a:moveTo>
                  <a:pt x="767740" y="673904"/>
                </a:moveTo>
                <a:lnTo>
                  <a:pt x="767653" y="674003"/>
                </a:lnTo>
                <a:lnTo>
                  <a:pt x="767671" y="674006"/>
                </a:lnTo>
                <a:lnTo>
                  <a:pt x="767928" y="674050"/>
                </a:lnTo>
                <a:lnTo>
                  <a:pt x="767817" y="673964"/>
                </a:lnTo>
                <a:close/>
                <a:moveTo>
                  <a:pt x="1066112" y="673777"/>
                </a:moveTo>
                <a:lnTo>
                  <a:pt x="1066004" y="673795"/>
                </a:lnTo>
                <a:lnTo>
                  <a:pt x="1057922" y="675190"/>
                </a:lnTo>
                <a:lnTo>
                  <a:pt x="1062237" y="682415"/>
                </a:lnTo>
                <a:lnTo>
                  <a:pt x="1062704" y="683703"/>
                </a:lnTo>
                <a:lnTo>
                  <a:pt x="1068944" y="682952"/>
                </a:lnTo>
                <a:close/>
                <a:moveTo>
                  <a:pt x="2213431" y="673762"/>
                </a:moveTo>
                <a:lnTo>
                  <a:pt x="2207510" y="675821"/>
                </a:lnTo>
                <a:lnTo>
                  <a:pt x="2202915" y="677069"/>
                </a:lnTo>
                <a:lnTo>
                  <a:pt x="2204334" y="686940"/>
                </a:lnTo>
                <a:lnTo>
                  <a:pt x="2204263" y="690385"/>
                </a:lnTo>
                <a:lnTo>
                  <a:pt x="2204259" y="690598"/>
                </a:lnTo>
                <a:lnTo>
                  <a:pt x="2206407" y="689610"/>
                </a:lnTo>
                <a:lnTo>
                  <a:pt x="2209026" y="689610"/>
                </a:lnTo>
                <a:lnTo>
                  <a:pt x="2214272" y="687915"/>
                </a:lnTo>
                <a:lnTo>
                  <a:pt x="2213489" y="674068"/>
                </a:lnTo>
                <a:lnTo>
                  <a:pt x="2213479" y="674017"/>
                </a:lnTo>
                <a:close/>
                <a:moveTo>
                  <a:pt x="2059786" y="673437"/>
                </a:moveTo>
                <a:lnTo>
                  <a:pt x="2059289" y="674841"/>
                </a:lnTo>
                <a:lnTo>
                  <a:pt x="2058605" y="676770"/>
                </a:lnTo>
                <a:lnTo>
                  <a:pt x="2058215" y="677872"/>
                </a:lnTo>
                <a:lnTo>
                  <a:pt x="2058000" y="678511"/>
                </a:lnTo>
                <a:lnTo>
                  <a:pt x="2059145" y="678854"/>
                </a:lnTo>
                <a:lnTo>
                  <a:pt x="2065734" y="680445"/>
                </a:lnTo>
                <a:lnTo>
                  <a:pt x="2071206" y="681097"/>
                </a:lnTo>
                <a:lnTo>
                  <a:pt x="2072531" y="676596"/>
                </a:lnTo>
                <a:lnTo>
                  <a:pt x="2068934" y="675684"/>
                </a:lnTo>
                <a:lnTo>
                  <a:pt x="2061074" y="673753"/>
                </a:lnTo>
                <a:close/>
                <a:moveTo>
                  <a:pt x="1990416" y="673383"/>
                </a:moveTo>
                <a:lnTo>
                  <a:pt x="1989188" y="673537"/>
                </a:lnTo>
                <a:lnTo>
                  <a:pt x="1989927" y="673892"/>
                </a:lnTo>
                <a:lnTo>
                  <a:pt x="1992559" y="675708"/>
                </a:lnTo>
                <a:lnTo>
                  <a:pt x="1993878" y="675776"/>
                </a:lnTo>
                <a:lnTo>
                  <a:pt x="1994693" y="675819"/>
                </a:lnTo>
                <a:lnTo>
                  <a:pt x="1991857" y="674167"/>
                </a:lnTo>
                <a:close/>
                <a:moveTo>
                  <a:pt x="728135" y="673340"/>
                </a:moveTo>
                <a:lnTo>
                  <a:pt x="727025" y="673536"/>
                </a:lnTo>
                <a:lnTo>
                  <a:pt x="727535" y="674494"/>
                </a:lnTo>
                <a:lnTo>
                  <a:pt x="732464" y="674238"/>
                </a:lnTo>
                <a:close/>
                <a:moveTo>
                  <a:pt x="2260444" y="672970"/>
                </a:moveTo>
                <a:lnTo>
                  <a:pt x="2254934" y="675294"/>
                </a:lnTo>
                <a:lnTo>
                  <a:pt x="2250356" y="677226"/>
                </a:lnTo>
                <a:lnTo>
                  <a:pt x="2250970" y="681683"/>
                </a:lnTo>
                <a:lnTo>
                  <a:pt x="2251953" y="685077"/>
                </a:lnTo>
                <a:lnTo>
                  <a:pt x="2253008" y="688716"/>
                </a:lnTo>
                <a:lnTo>
                  <a:pt x="2263849" y="683295"/>
                </a:lnTo>
                <a:lnTo>
                  <a:pt x="2261338" y="675681"/>
                </a:lnTo>
                <a:close/>
                <a:moveTo>
                  <a:pt x="769015" y="672454"/>
                </a:moveTo>
                <a:lnTo>
                  <a:pt x="768870" y="672619"/>
                </a:lnTo>
                <a:lnTo>
                  <a:pt x="768591" y="672935"/>
                </a:lnTo>
                <a:lnTo>
                  <a:pt x="769131" y="673493"/>
                </a:lnTo>
                <a:lnTo>
                  <a:pt x="770020" y="674410"/>
                </a:lnTo>
                <a:lnTo>
                  <a:pt x="781970" y="676468"/>
                </a:lnTo>
                <a:lnTo>
                  <a:pt x="778580" y="673870"/>
                </a:lnTo>
                <a:lnTo>
                  <a:pt x="777753" y="673747"/>
                </a:lnTo>
                <a:lnTo>
                  <a:pt x="777252" y="673673"/>
                </a:lnTo>
                <a:close/>
                <a:moveTo>
                  <a:pt x="2025027" y="672390"/>
                </a:moveTo>
                <a:lnTo>
                  <a:pt x="2023495" y="675625"/>
                </a:lnTo>
                <a:lnTo>
                  <a:pt x="2024701" y="676028"/>
                </a:lnTo>
                <a:lnTo>
                  <a:pt x="2027279" y="676890"/>
                </a:lnTo>
                <a:lnTo>
                  <a:pt x="2029510" y="677636"/>
                </a:lnTo>
                <a:lnTo>
                  <a:pt x="2033821" y="677861"/>
                </a:lnTo>
                <a:lnTo>
                  <a:pt x="2034024" y="677333"/>
                </a:lnTo>
                <a:lnTo>
                  <a:pt x="2034803" y="675300"/>
                </a:lnTo>
                <a:close/>
                <a:moveTo>
                  <a:pt x="1964748" y="672361"/>
                </a:moveTo>
                <a:lnTo>
                  <a:pt x="1941254" y="714567"/>
                </a:lnTo>
                <a:lnTo>
                  <a:pt x="1937147" y="726317"/>
                </a:lnTo>
                <a:lnTo>
                  <a:pt x="1937179" y="726270"/>
                </a:lnTo>
                <a:lnTo>
                  <a:pt x="1960117" y="692128"/>
                </a:lnTo>
                <a:lnTo>
                  <a:pt x="1962329" y="689662"/>
                </a:lnTo>
                <a:lnTo>
                  <a:pt x="1961936" y="681612"/>
                </a:lnTo>
                <a:lnTo>
                  <a:pt x="1961936" y="679820"/>
                </a:lnTo>
                <a:lnTo>
                  <a:pt x="1965438" y="673890"/>
                </a:lnTo>
                <a:close/>
                <a:moveTo>
                  <a:pt x="1651845" y="672198"/>
                </a:moveTo>
                <a:lnTo>
                  <a:pt x="1647226" y="673517"/>
                </a:lnTo>
                <a:lnTo>
                  <a:pt x="1644936" y="675684"/>
                </a:lnTo>
                <a:lnTo>
                  <a:pt x="1642168" y="676228"/>
                </a:lnTo>
                <a:lnTo>
                  <a:pt x="1629306" y="696982"/>
                </a:lnTo>
                <a:lnTo>
                  <a:pt x="1625070" y="704969"/>
                </a:lnTo>
                <a:lnTo>
                  <a:pt x="1603921" y="744844"/>
                </a:lnTo>
                <a:lnTo>
                  <a:pt x="1583787" y="789651"/>
                </a:lnTo>
                <a:lnTo>
                  <a:pt x="1578631" y="801125"/>
                </a:lnTo>
                <a:lnTo>
                  <a:pt x="1567604" y="830490"/>
                </a:lnTo>
                <a:lnTo>
                  <a:pt x="1570723" y="832389"/>
                </a:lnTo>
                <a:lnTo>
                  <a:pt x="1574666" y="836573"/>
                </a:lnTo>
                <a:lnTo>
                  <a:pt x="1576828" y="830534"/>
                </a:lnTo>
                <a:lnTo>
                  <a:pt x="1580016" y="821632"/>
                </a:lnTo>
                <a:lnTo>
                  <a:pt x="1582354" y="815103"/>
                </a:lnTo>
                <a:lnTo>
                  <a:pt x="1600103" y="773311"/>
                </a:lnTo>
                <a:lnTo>
                  <a:pt x="1607366" y="756208"/>
                </a:lnTo>
                <a:lnTo>
                  <a:pt x="1617386" y="736065"/>
                </a:lnTo>
                <a:lnTo>
                  <a:pt x="1632357" y="705968"/>
                </a:lnTo>
                <a:lnTo>
                  <a:pt x="1646436" y="681570"/>
                </a:lnTo>
                <a:close/>
                <a:moveTo>
                  <a:pt x="1076349" y="672010"/>
                </a:moveTo>
                <a:lnTo>
                  <a:pt x="1075269" y="672196"/>
                </a:lnTo>
                <a:lnTo>
                  <a:pt x="1075164" y="672214"/>
                </a:lnTo>
                <a:lnTo>
                  <a:pt x="1071116" y="672913"/>
                </a:lnTo>
                <a:lnTo>
                  <a:pt x="1073311" y="679940"/>
                </a:lnTo>
                <a:lnTo>
                  <a:pt x="1074060" y="682337"/>
                </a:lnTo>
                <a:lnTo>
                  <a:pt x="1076847" y="682001"/>
                </a:lnTo>
                <a:lnTo>
                  <a:pt x="1076893" y="681996"/>
                </a:lnTo>
                <a:lnTo>
                  <a:pt x="1078957" y="681747"/>
                </a:lnTo>
                <a:lnTo>
                  <a:pt x="1078411" y="679708"/>
                </a:lnTo>
                <a:close/>
                <a:moveTo>
                  <a:pt x="675072" y="671998"/>
                </a:moveTo>
                <a:lnTo>
                  <a:pt x="674611" y="672517"/>
                </a:lnTo>
                <a:lnTo>
                  <a:pt x="675019" y="672827"/>
                </a:lnTo>
                <a:lnTo>
                  <a:pt x="675040" y="672496"/>
                </a:lnTo>
                <a:lnTo>
                  <a:pt x="675052" y="672300"/>
                </a:lnTo>
                <a:close/>
                <a:moveTo>
                  <a:pt x="2053701" y="671942"/>
                </a:moveTo>
                <a:lnTo>
                  <a:pt x="2047137" y="675259"/>
                </a:lnTo>
                <a:lnTo>
                  <a:pt x="2053141" y="677056"/>
                </a:lnTo>
                <a:lnTo>
                  <a:pt x="2053284" y="676632"/>
                </a:lnTo>
                <a:lnTo>
                  <a:pt x="2053389" y="676321"/>
                </a:lnTo>
                <a:lnTo>
                  <a:pt x="2054833" y="672220"/>
                </a:lnTo>
                <a:close/>
                <a:moveTo>
                  <a:pt x="828007" y="671844"/>
                </a:moveTo>
                <a:lnTo>
                  <a:pt x="827915" y="671964"/>
                </a:lnTo>
                <a:lnTo>
                  <a:pt x="827938" y="671969"/>
                </a:lnTo>
                <a:lnTo>
                  <a:pt x="828202" y="672026"/>
                </a:lnTo>
                <a:lnTo>
                  <a:pt x="828688" y="672131"/>
                </a:lnTo>
                <a:lnTo>
                  <a:pt x="828806" y="671984"/>
                </a:lnTo>
                <a:close/>
                <a:moveTo>
                  <a:pt x="651632" y="671407"/>
                </a:moveTo>
                <a:lnTo>
                  <a:pt x="650043" y="673202"/>
                </a:lnTo>
                <a:lnTo>
                  <a:pt x="648746" y="674667"/>
                </a:lnTo>
                <a:lnTo>
                  <a:pt x="649652" y="676030"/>
                </a:lnTo>
                <a:lnTo>
                  <a:pt x="652341" y="680072"/>
                </a:lnTo>
                <a:lnTo>
                  <a:pt x="656192" y="685860"/>
                </a:lnTo>
                <a:lnTo>
                  <a:pt x="661190" y="680227"/>
                </a:lnTo>
                <a:close/>
                <a:moveTo>
                  <a:pt x="1602298" y="670961"/>
                </a:moveTo>
                <a:lnTo>
                  <a:pt x="1580603" y="703871"/>
                </a:lnTo>
                <a:cubicBezTo>
                  <a:pt x="1571679" y="718691"/>
                  <a:pt x="1562829" y="734783"/>
                  <a:pt x="1554190" y="752243"/>
                </a:cubicBezTo>
                <a:lnTo>
                  <a:pt x="1529559" y="807650"/>
                </a:lnTo>
                <a:lnTo>
                  <a:pt x="1531034" y="808219"/>
                </a:lnTo>
                <a:lnTo>
                  <a:pt x="1538383" y="812694"/>
                </a:lnTo>
                <a:lnTo>
                  <a:pt x="1538895" y="813006"/>
                </a:lnTo>
                <a:lnTo>
                  <a:pt x="1558896" y="765464"/>
                </a:lnTo>
                <a:cubicBezTo>
                  <a:pt x="1567453" y="747078"/>
                  <a:pt x="1576188" y="730097"/>
                  <a:pt x="1584975" y="714427"/>
                </a:cubicBezTo>
                <a:lnTo>
                  <a:pt x="1609617" y="674125"/>
                </a:lnTo>
                <a:lnTo>
                  <a:pt x="1606482" y="672769"/>
                </a:lnTo>
                <a:close/>
                <a:moveTo>
                  <a:pt x="758031" y="670827"/>
                </a:moveTo>
                <a:lnTo>
                  <a:pt x="762524" y="672637"/>
                </a:lnTo>
                <a:lnTo>
                  <a:pt x="763412" y="671624"/>
                </a:lnTo>
                <a:close/>
                <a:moveTo>
                  <a:pt x="2011344" y="670766"/>
                </a:moveTo>
                <a:lnTo>
                  <a:pt x="2011317" y="670769"/>
                </a:lnTo>
                <a:lnTo>
                  <a:pt x="2011150" y="670790"/>
                </a:lnTo>
                <a:lnTo>
                  <a:pt x="2009811" y="670958"/>
                </a:lnTo>
                <a:lnTo>
                  <a:pt x="2010471" y="671270"/>
                </a:lnTo>
                <a:lnTo>
                  <a:pt x="2010816" y="671386"/>
                </a:lnTo>
                <a:close/>
                <a:moveTo>
                  <a:pt x="2163550" y="670721"/>
                </a:moveTo>
                <a:lnTo>
                  <a:pt x="2153384" y="674296"/>
                </a:lnTo>
                <a:lnTo>
                  <a:pt x="2151439" y="674980"/>
                </a:lnTo>
                <a:lnTo>
                  <a:pt x="2150978" y="675142"/>
                </a:lnTo>
                <a:lnTo>
                  <a:pt x="2149912" y="683108"/>
                </a:lnTo>
                <a:lnTo>
                  <a:pt x="2148623" y="692749"/>
                </a:lnTo>
                <a:lnTo>
                  <a:pt x="2148867" y="693274"/>
                </a:lnTo>
                <a:lnTo>
                  <a:pt x="2163005" y="687729"/>
                </a:lnTo>
                <a:lnTo>
                  <a:pt x="2163318" y="684469"/>
                </a:lnTo>
                <a:close/>
                <a:moveTo>
                  <a:pt x="2300925" y="670685"/>
                </a:moveTo>
                <a:lnTo>
                  <a:pt x="2300892" y="670700"/>
                </a:lnTo>
                <a:lnTo>
                  <a:pt x="2296143" y="672915"/>
                </a:lnTo>
                <a:lnTo>
                  <a:pt x="2298085" y="677515"/>
                </a:lnTo>
                <a:lnTo>
                  <a:pt x="2300257" y="681030"/>
                </a:lnTo>
                <a:lnTo>
                  <a:pt x="2304262" y="678668"/>
                </a:lnTo>
                <a:lnTo>
                  <a:pt x="2305414" y="677989"/>
                </a:lnTo>
                <a:lnTo>
                  <a:pt x="2305692" y="677825"/>
                </a:lnTo>
                <a:close/>
                <a:moveTo>
                  <a:pt x="2041085" y="670196"/>
                </a:moveTo>
                <a:lnTo>
                  <a:pt x="2040766" y="671034"/>
                </a:lnTo>
                <a:lnTo>
                  <a:pt x="2040505" y="671721"/>
                </a:lnTo>
                <a:lnTo>
                  <a:pt x="2039974" y="673114"/>
                </a:lnTo>
                <a:lnTo>
                  <a:pt x="2041134" y="673461"/>
                </a:lnTo>
                <a:lnTo>
                  <a:pt x="2043530" y="674179"/>
                </a:lnTo>
                <a:lnTo>
                  <a:pt x="2043759" y="674062"/>
                </a:lnTo>
                <a:lnTo>
                  <a:pt x="2044942" y="673460"/>
                </a:lnTo>
                <a:lnTo>
                  <a:pt x="2049807" y="670985"/>
                </a:lnTo>
                <a:lnTo>
                  <a:pt x="2049601" y="670935"/>
                </a:lnTo>
                <a:lnTo>
                  <a:pt x="2048941" y="670773"/>
                </a:lnTo>
                <a:lnTo>
                  <a:pt x="2046908" y="670273"/>
                </a:lnTo>
                <a:close/>
                <a:moveTo>
                  <a:pt x="2029720" y="670044"/>
                </a:moveTo>
                <a:lnTo>
                  <a:pt x="2036086" y="671950"/>
                </a:lnTo>
                <a:lnTo>
                  <a:pt x="2036780" y="670138"/>
                </a:lnTo>
                <a:close/>
                <a:moveTo>
                  <a:pt x="2017135" y="670042"/>
                </a:moveTo>
                <a:lnTo>
                  <a:pt x="2017079" y="670049"/>
                </a:lnTo>
                <a:lnTo>
                  <a:pt x="2014802" y="672718"/>
                </a:lnTo>
                <a:lnTo>
                  <a:pt x="2015436" y="672930"/>
                </a:lnTo>
                <a:lnTo>
                  <a:pt x="2015715" y="673024"/>
                </a:lnTo>
                <a:lnTo>
                  <a:pt x="2018501" y="673955"/>
                </a:lnTo>
                <a:lnTo>
                  <a:pt x="2018686" y="673567"/>
                </a:lnTo>
                <a:lnTo>
                  <a:pt x="2019962" y="670883"/>
                </a:lnTo>
                <a:lnTo>
                  <a:pt x="2019050" y="670611"/>
                </a:lnTo>
                <a:close/>
                <a:moveTo>
                  <a:pt x="2115786" y="669717"/>
                </a:moveTo>
                <a:lnTo>
                  <a:pt x="2115754" y="669866"/>
                </a:lnTo>
                <a:lnTo>
                  <a:pt x="2115908" y="669924"/>
                </a:lnTo>
                <a:lnTo>
                  <a:pt x="2116207" y="670037"/>
                </a:lnTo>
                <a:close/>
                <a:moveTo>
                  <a:pt x="731913" y="669427"/>
                </a:moveTo>
                <a:lnTo>
                  <a:pt x="728397" y="669814"/>
                </a:lnTo>
                <a:lnTo>
                  <a:pt x="725345" y="670150"/>
                </a:lnTo>
                <a:lnTo>
                  <a:pt x="727123" y="670005"/>
                </a:lnTo>
                <a:lnTo>
                  <a:pt x="729042" y="669849"/>
                </a:lnTo>
                <a:lnTo>
                  <a:pt x="732026" y="669606"/>
                </a:lnTo>
                <a:lnTo>
                  <a:pt x="731992" y="669551"/>
                </a:lnTo>
                <a:close/>
                <a:moveTo>
                  <a:pt x="2079839" y="669019"/>
                </a:moveTo>
                <a:lnTo>
                  <a:pt x="2079096" y="671544"/>
                </a:lnTo>
                <a:lnTo>
                  <a:pt x="2091229" y="674193"/>
                </a:lnTo>
                <a:lnTo>
                  <a:pt x="2092871" y="673291"/>
                </a:lnTo>
                <a:lnTo>
                  <a:pt x="2092911" y="673137"/>
                </a:lnTo>
                <a:close/>
                <a:moveTo>
                  <a:pt x="2228084" y="668664"/>
                </a:moveTo>
                <a:lnTo>
                  <a:pt x="2219665" y="671593"/>
                </a:lnTo>
                <a:lnTo>
                  <a:pt x="2217770" y="672252"/>
                </a:lnTo>
                <a:lnTo>
                  <a:pt x="2217811" y="672990"/>
                </a:lnTo>
                <a:lnTo>
                  <a:pt x="2220252" y="685759"/>
                </a:lnTo>
                <a:lnTo>
                  <a:pt x="2230729" y="681332"/>
                </a:lnTo>
                <a:lnTo>
                  <a:pt x="2230484" y="678751"/>
                </a:lnTo>
                <a:close/>
                <a:moveTo>
                  <a:pt x="2272310" y="667963"/>
                </a:moveTo>
                <a:lnTo>
                  <a:pt x="2264760" y="671149"/>
                </a:lnTo>
                <a:lnTo>
                  <a:pt x="2268050" y="681195"/>
                </a:lnTo>
                <a:lnTo>
                  <a:pt x="2272328" y="679056"/>
                </a:lnTo>
                <a:lnTo>
                  <a:pt x="2275329" y="677555"/>
                </a:lnTo>
                <a:lnTo>
                  <a:pt x="2276807" y="676816"/>
                </a:lnTo>
                <a:lnTo>
                  <a:pt x="2275796" y="674111"/>
                </a:lnTo>
                <a:close/>
                <a:moveTo>
                  <a:pt x="1030563" y="667908"/>
                </a:moveTo>
                <a:lnTo>
                  <a:pt x="1026566" y="668845"/>
                </a:lnTo>
                <a:lnTo>
                  <a:pt x="1025292" y="669143"/>
                </a:lnTo>
                <a:lnTo>
                  <a:pt x="1020323" y="670308"/>
                </a:lnTo>
                <a:lnTo>
                  <a:pt x="1021640" y="671506"/>
                </a:lnTo>
                <a:lnTo>
                  <a:pt x="1023101" y="672835"/>
                </a:lnTo>
                <a:lnTo>
                  <a:pt x="1025397" y="674925"/>
                </a:lnTo>
                <a:lnTo>
                  <a:pt x="1025891" y="675760"/>
                </a:lnTo>
                <a:lnTo>
                  <a:pt x="1034030" y="674341"/>
                </a:lnTo>
                <a:close/>
                <a:moveTo>
                  <a:pt x="1989421" y="667382"/>
                </a:moveTo>
                <a:lnTo>
                  <a:pt x="1989285" y="667508"/>
                </a:lnTo>
                <a:lnTo>
                  <a:pt x="1990287" y="667891"/>
                </a:lnTo>
                <a:lnTo>
                  <a:pt x="1991767" y="668457"/>
                </a:lnTo>
                <a:lnTo>
                  <a:pt x="1991976" y="668384"/>
                </a:lnTo>
                <a:close/>
                <a:moveTo>
                  <a:pt x="801522" y="667208"/>
                </a:moveTo>
                <a:lnTo>
                  <a:pt x="803017" y="667573"/>
                </a:lnTo>
                <a:lnTo>
                  <a:pt x="806190" y="668348"/>
                </a:lnTo>
                <a:lnTo>
                  <a:pt x="805490" y="667902"/>
                </a:lnTo>
                <a:close/>
                <a:moveTo>
                  <a:pt x="2111888" y="667114"/>
                </a:moveTo>
                <a:lnTo>
                  <a:pt x="2111164" y="667512"/>
                </a:lnTo>
                <a:lnTo>
                  <a:pt x="2110498" y="667878"/>
                </a:lnTo>
                <a:lnTo>
                  <a:pt x="2111631" y="668306"/>
                </a:lnTo>
                <a:lnTo>
                  <a:pt x="2111754" y="667734"/>
                </a:lnTo>
                <a:lnTo>
                  <a:pt x="2111755" y="667731"/>
                </a:lnTo>
                <a:close/>
                <a:moveTo>
                  <a:pt x="1920467" y="666050"/>
                </a:moveTo>
                <a:lnTo>
                  <a:pt x="1907995" y="683734"/>
                </a:lnTo>
                <a:lnTo>
                  <a:pt x="1880683" y="722462"/>
                </a:lnTo>
                <a:lnTo>
                  <a:pt x="1888035" y="726008"/>
                </a:lnTo>
                <a:lnTo>
                  <a:pt x="1895474" y="706018"/>
                </a:lnTo>
                <a:close/>
                <a:moveTo>
                  <a:pt x="1590218" y="665740"/>
                </a:moveTo>
                <a:lnTo>
                  <a:pt x="1582889" y="676034"/>
                </a:lnTo>
                <a:lnTo>
                  <a:pt x="1581129" y="678506"/>
                </a:lnTo>
                <a:lnTo>
                  <a:pt x="1559622" y="712645"/>
                </a:lnTo>
                <a:lnTo>
                  <a:pt x="1549827" y="729397"/>
                </a:lnTo>
                <a:lnTo>
                  <a:pt x="1520466" y="789960"/>
                </a:lnTo>
                <a:lnTo>
                  <a:pt x="1520463" y="789966"/>
                </a:lnTo>
                <a:lnTo>
                  <a:pt x="1520461" y="789970"/>
                </a:lnTo>
                <a:lnTo>
                  <a:pt x="1515859" y="802368"/>
                </a:lnTo>
                <a:lnTo>
                  <a:pt x="1525415" y="806052"/>
                </a:lnTo>
                <a:lnTo>
                  <a:pt x="1525494" y="805831"/>
                </a:lnTo>
                <a:lnTo>
                  <a:pt x="1525506" y="805798"/>
                </a:lnTo>
                <a:lnTo>
                  <a:pt x="1525602" y="805528"/>
                </a:lnTo>
                <a:cubicBezTo>
                  <a:pt x="1533729" y="785236"/>
                  <a:pt x="1542194" y="766404"/>
                  <a:pt x="1550864" y="748935"/>
                </a:cubicBezTo>
                <a:lnTo>
                  <a:pt x="1554880" y="741595"/>
                </a:lnTo>
                <a:lnTo>
                  <a:pt x="1557402" y="736088"/>
                </a:lnTo>
                <a:lnTo>
                  <a:pt x="1564592" y="723847"/>
                </a:lnTo>
                <a:lnTo>
                  <a:pt x="1573969" y="706711"/>
                </a:lnTo>
                <a:lnTo>
                  <a:pt x="1577354" y="700524"/>
                </a:lnTo>
                <a:lnTo>
                  <a:pt x="1579423" y="697389"/>
                </a:lnTo>
                <a:lnTo>
                  <a:pt x="1585883" y="687598"/>
                </a:lnTo>
                <a:lnTo>
                  <a:pt x="1590811" y="679207"/>
                </a:lnTo>
                <a:lnTo>
                  <a:pt x="1596660" y="671263"/>
                </a:lnTo>
                <a:lnTo>
                  <a:pt x="1598066" y="669132"/>
                </a:lnTo>
                <a:lnTo>
                  <a:pt x="1597501" y="668888"/>
                </a:lnTo>
                <a:close/>
                <a:moveTo>
                  <a:pt x="2028204" y="665681"/>
                </a:moveTo>
                <a:lnTo>
                  <a:pt x="2027586" y="666987"/>
                </a:lnTo>
                <a:lnTo>
                  <a:pt x="2027435" y="667306"/>
                </a:lnTo>
                <a:lnTo>
                  <a:pt x="2034781" y="667295"/>
                </a:lnTo>
                <a:lnTo>
                  <a:pt x="2029616" y="666028"/>
                </a:lnTo>
                <a:close/>
                <a:moveTo>
                  <a:pt x="1004664" y="665643"/>
                </a:moveTo>
                <a:lnTo>
                  <a:pt x="1005237" y="666447"/>
                </a:lnTo>
                <a:lnTo>
                  <a:pt x="1005147" y="666168"/>
                </a:lnTo>
                <a:close/>
                <a:moveTo>
                  <a:pt x="2067011" y="665218"/>
                </a:moveTo>
                <a:lnTo>
                  <a:pt x="2061757" y="667872"/>
                </a:lnTo>
                <a:lnTo>
                  <a:pt x="2061441" y="668765"/>
                </a:lnTo>
                <a:lnTo>
                  <a:pt x="2072797" y="670168"/>
                </a:lnTo>
                <a:lnTo>
                  <a:pt x="2074326" y="670502"/>
                </a:lnTo>
                <a:lnTo>
                  <a:pt x="2075194" y="667556"/>
                </a:lnTo>
                <a:lnTo>
                  <a:pt x="2072106" y="666583"/>
                </a:lnTo>
                <a:close/>
                <a:moveTo>
                  <a:pt x="2179830" y="664995"/>
                </a:moveTo>
                <a:lnTo>
                  <a:pt x="2176936" y="666013"/>
                </a:lnTo>
                <a:lnTo>
                  <a:pt x="2172517" y="667567"/>
                </a:lnTo>
                <a:lnTo>
                  <a:pt x="2169055" y="668784"/>
                </a:lnTo>
                <a:lnTo>
                  <a:pt x="2168702" y="672736"/>
                </a:lnTo>
                <a:lnTo>
                  <a:pt x="2168865" y="676516"/>
                </a:lnTo>
                <a:lnTo>
                  <a:pt x="2167972" y="685781"/>
                </a:lnTo>
                <a:lnTo>
                  <a:pt x="2178154" y="681788"/>
                </a:lnTo>
                <a:lnTo>
                  <a:pt x="2179400" y="681300"/>
                </a:lnTo>
                <a:close/>
                <a:moveTo>
                  <a:pt x="751373" y="664986"/>
                </a:moveTo>
                <a:lnTo>
                  <a:pt x="751030" y="665370"/>
                </a:lnTo>
                <a:lnTo>
                  <a:pt x="751035" y="665378"/>
                </a:lnTo>
                <a:lnTo>
                  <a:pt x="753849" y="665777"/>
                </a:lnTo>
                <a:lnTo>
                  <a:pt x="754517" y="665871"/>
                </a:lnTo>
                <a:lnTo>
                  <a:pt x="758049" y="666371"/>
                </a:lnTo>
                <a:lnTo>
                  <a:pt x="757768" y="666153"/>
                </a:lnTo>
                <a:close/>
                <a:moveTo>
                  <a:pt x="2400649" y="664947"/>
                </a:moveTo>
                <a:lnTo>
                  <a:pt x="2391036" y="680648"/>
                </a:lnTo>
                <a:lnTo>
                  <a:pt x="2351936" y="733830"/>
                </a:lnTo>
                <a:lnTo>
                  <a:pt x="2356921" y="747789"/>
                </a:lnTo>
                <a:lnTo>
                  <a:pt x="2361413" y="741560"/>
                </a:lnTo>
                <a:cubicBezTo>
                  <a:pt x="2373764" y="721466"/>
                  <a:pt x="2384637" y="700464"/>
                  <a:pt x="2393931" y="678717"/>
                </a:cubicBezTo>
                <a:close/>
                <a:moveTo>
                  <a:pt x="2313245" y="664939"/>
                </a:moveTo>
                <a:lnTo>
                  <a:pt x="2307509" y="667614"/>
                </a:lnTo>
                <a:lnTo>
                  <a:pt x="2310871" y="674807"/>
                </a:lnTo>
                <a:lnTo>
                  <a:pt x="2317257" y="671154"/>
                </a:lnTo>
                <a:close/>
                <a:moveTo>
                  <a:pt x="657583" y="664686"/>
                </a:moveTo>
                <a:lnTo>
                  <a:pt x="655075" y="667518"/>
                </a:lnTo>
                <a:lnTo>
                  <a:pt x="658545" y="670730"/>
                </a:lnTo>
                <a:lnTo>
                  <a:pt x="664623" y="676356"/>
                </a:lnTo>
                <a:lnTo>
                  <a:pt x="664969" y="675966"/>
                </a:lnTo>
                <a:lnTo>
                  <a:pt x="667964" y="672591"/>
                </a:lnTo>
                <a:lnTo>
                  <a:pt x="660483" y="666894"/>
                </a:lnTo>
                <a:close/>
                <a:moveTo>
                  <a:pt x="1044641" y="664609"/>
                </a:moveTo>
                <a:lnTo>
                  <a:pt x="1036482" y="666521"/>
                </a:lnTo>
                <a:lnTo>
                  <a:pt x="1036634" y="666752"/>
                </a:lnTo>
                <a:lnTo>
                  <a:pt x="1037319" y="667792"/>
                </a:lnTo>
                <a:lnTo>
                  <a:pt x="1040846" y="673153"/>
                </a:lnTo>
                <a:lnTo>
                  <a:pt x="1047769" y="671947"/>
                </a:lnTo>
                <a:lnTo>
                  <a:pt x="1048133" y="671883"/>
                </a:lnTo>
                <a:lnTo>
                  <a:pt x="1045690" y="666793"/>
                </a:lnTo>
                <a:close/>
                <a:moveTo>
                  <a:pt x="2063040" y="664250"/>
                </a:moveTo>
                <a:lnTo>
                  <a:pt x="2063039" y="664254"/>
                </a:lnTo>
                <a:lnTo>
                  <a:pt x="2063045" y="664251"/>
                </a:lnTo>
                <a:close/>
                <a:moveTo>
                  <a:pt x="2022085" y="664180"/>
                </a:moveTo>
                <a:lnTo>
                  <a:pt x="2019654" y="667030"/>
                </a:lnTo>
                <a:lnTo>
                  <a:pt x="2020614" y="667317"/>
                </a:lnTo>
                <a:lnTo>
                  <a:pt x="2020943" y="667317"/>
                </a:lnTo>
                <a:lnTo>
                  <a:pt x="2021658" y="667316"/>
                </a:lnTo>
                <a:lnTo>
                  <a:pt x="2023038" y="664414"/>
                </a:lnTo>
                <a:lnTo>
                  <a:pt x="2022450" y="664270"/>
                </a:lnTo>
                <a:close/>
                <a:moveTo>
                  <a:pt x="2241832" y="663881"/>
                </a:moveTo>
                <a:lnTo>
                  <a:pt x="2239577" y="664665"/>
                </a:lnTo>
                <a:lnTo>
                  <a:pt x="2233810" y="666672"/>
                </a:lnTo>
                <a:lnTo>
                  <a:pt x="2234029" y="667194"/>
                </a:lnTo>
                <a:lnTo>
                  <a:pt x="2235019" y="677441"/>
                </a:lnTo>
                <a:lnTo>
                  <a:pt x="2235470" y="679329"/>
                </a:lnTo>
                <a:lnTo>
                  <a:pt x="2243773" y="675821"/>
                </a:lnTo>
                <a:lnTo>
                  <a:pt x="2245307" y="675182"/>
                </a:lnTo>
                <a:lnTo>
                  <a:pt x="2244961" y="673949"/>
                </a:lnTo>
                <a:lnTo>
                  <a:pt x="2242581" y="665482"/>
                </a:lnTo>
                <a:close/>
                <a:moveTo>
                  <a:pt x="2122125" y="663832"/>
                </a:moveTo>
                <a:lnTo>
                  <a:pt x="2121479" y="664027"/>
                </a:lnTo>
                <a:lnTo>
                  <a:pt x="2120296" y="664384"/>
                </a:lnTo>
                <a:lnTo>
                  <a:pt x="2119185" y="664720"/>
                </a:lnTo>
                <a:lnTo>
                  <a:pt x="2123675" y="666722"/>
                </a:lnTo>
                <a:lnTo>
                  <a:pt x="2125876" y="668754"/>
                </a:lnTo>
                <a:lnTo>
                  <a:pt x="2123309" y="665045"/>
                </a:lnTo>
                <a:lnTo>
                  <a:pt x="2122643" y="664083"/>
                </a:lnTo>
                <a:close/>
                <a:moveTo>
                  <a:pt x="1998347" y="663783"/>
                </a:moveTo>
                <a:lnTo>
                  <a:pt x="1996529" y="664030"/>
                </a:lnTo>
                <a:lnTo>
                  <a:pt x="1993832" y="664397"/>
                </a:lnTo>
                <a:lnTo>
                  <a:pt x="1999992" y="666306"/>
                </a:lnTo>
                <a:lnTo>
                  <a:pt x="2000494" y="666544"/>
                </a:lnTo>
                <a:lnTo>
                  <a:pt x="2000952" y="665588"/>
                </a:lnTo>
                <a:lnTo>
                  <a:pt x="2001428" y="664595"/>
                </a:lnTo>
                <a:close/>
                <a:moveTo>
                  <a:pt x="744142" y="663666"/>
                </a:moveTo>
                <a:lnTo>
                  <a:pt x="744848" y="664502"/>
                </a:lnTo>
                <a:lnTo>
                  <a:pt x="745306" y="664567"/>
                </a:lnTo>
                <a:lnTo>
                  <a:pt x="745357" y="664575"/>
                </a:lnTo>
                <a:lnTo>
                  <a:pt x="745659" y="664617"/>
                </a:lnTo>
                <a:lnTo>
                  <a:pt x="745683" y="664590"/>
                </a:lnTo>
                <a:lnTo>
                  <a:pt x="745638" y="664517"/>
                </a:lnTo>
                <a:lnTo>
                  <a:pt x="745356" y="664063"/>
                </a:lnTo>
                <a:lnTo>
                  <a:pt x="745233" y="663866"/>
                </a:lnTo>
                <a:lnTo>
                  <a:pt x="744209" y="663679"/>
                </a:lnTo>
                <a:close/>
                <a:moveTo>
                  <a:pt x="2283179" y="663377"/>
                </a:moveTo>
                <a:lnTo>
                  <a:pt x="2277556" y="665750"/>
                </a:lnTo>
                <a:lnTo>
                  <a:pt x="2277784" y="666360"/>
                </a:lnTo>
                <a:lnTo>
                  <a:pt x="2280109" y="672569"/>
                </a:lnTo>
                <a:lnTo>
                  <a:pt x="2281260" y="674589"/>
                </a:lnTo>
                <a:lnTo>
                  <a:pt x="2285541" y="672447"/>
                </a:lnTo>
                <a:lnTo>
                  <a:pt x="2288010" y="671212"/>
                </a:lnTo>
                <a:close/>
                <a:moveTo>
                  <a:pt x="635928" y="663293"/>
                </a:moveTo>
                <a:lnTo>
                  <a:pt x="635201" y="664122"/>
                </a:lnTo>
                <a:lnTo>
                  <a:pt x="641058" y="676147"/>
                </a:lnTo>
                <a:lnTo>
                  <a:pt x="642981" y="673975"/>
                </a:lnTo>
                <a:close/>
                <a:moveTo>
                  <a:pt x="2195422" y="662002"/>
                </a:moveTo>
                <a:lnTo>
                  <a:pt x="2194824" y="662170"/>
                </a:lnTo>
                <a:cubicBezTo>
                  <a:pt x="2191529" y="663156"/>
                  <a:pt x="2188165" y="663895"/>
                  <a:pt x="2184759" y="664377"/>
                </a:cubicBezTo>
                <a:lnTo>
                  <a:pt x="2184562" y="664377"/>
                </a:lnTo>
                <a:lnTo>
                  <a:pt x="2185696" y="676413"/>
                </a:lnTo>
                <a:lnTo>
                  <a:pt x="2185916" y="678745"/>
                </a:lnTo>
                <a:lnTo>
                  <a:pt x="2193721" y="675684"/>
                </a:lnTo>
                <a:lnTo>
                  <a:pt x="2196569" y="675035"/>
                </a:lnTo>
                <a:lnTo>
                  <a:pt x="2196488" y="669507"/>
                </a:lnTo>
                <a:close/>
                <a:moveTo>
                  <a:pt x="2012773" y="661817"/>
                </a:moveTo>
                <a:lnTo>
                  <a:pt x="2012767" y="661818"/>
                </a:lnTo>
                <a:lnTo>
                  <a:pt x="2012761" y="661819"/>
                </a:lnTo>
                <a:lnTo>
                  <a:pt x="2011312" y="664398"/>
                </a:lnTo>
                <a:lnTo>
                  <a:pt x="2013092" y="665065"/>
                </a:lnTo>
                <a:lnTo>
                  <a:pt x="2015571" y="665807"/>
                </a:lnTo>
                <a:lnTo>
                  <a:pt x="2016619" y="664578"/>
                </a:lnTo>
                <a:lnTo>
                  <a:pt x="2017374" y="663692"/>
                </a:lnTo>
                <a:lnTo>
                  <a:pt x="2017845" y="663140"/>
                </a:lnTo>
                <a:lnTo>
                  <a:pt x="2015021" y="662447"/>
                </a:lnTo>
                <a:close/>
                <a:moveTo>
                  <a:pt x="723914" y="661716"/>
                </a:moveTo>
                <a:lnTo>
                  <a:pt x="721959" y="662075"/>
                </a:lnTo>
                <a:lnTo>
                  <a:pt x="721321" y="662193"/>
                </a:lnTo>
                <a:lnTo>
                  <a:pt x="721322" y="662195"/>
                </a:lnTo>
                <a:lnTo>
                  <a:pt x="721467" y="662511"/>
                </a:lnTo>
                <a:lnTo>
                  <a:pt x="723595" y="662219"/>
                </a:lnTo>
                <a:lnTo>
                  <a:pt x="724009" y="661754"/>
                </a:lnTo>
                <a:close/>
                <a:moveTo>
                  <a:pt x="2117352" y="661517"/>
                </a:moveTo>
                <a:lnTo>
                  <a:pt x="2117349" y="661539"/>
                </a:lnTo>
                <a:lnTo>
                  <a:pt x="2117348" y="661546"/>
                </a:lnTo>
                <a:lnTo>
                  <a:pt x="2117347" y="661551"/>
                </a:lnTo>
                <a:lnTo>
                  <a:pt x="2117356" y="661548"/>
                </a:lnTo>
                <a:lnTo>
                  <a:pt x="2117393" y="661537"/>
                </a:lnTo>
                <a:close/>
                <a:moveTo>
                  <a:pt x="613166" y="661483"/>
                </a:moveTo>
                <a:lnTo>
                  <a:pt x="560327" y="721875"/>
                </a:lnTo>
                <a:lnTo>
                  <a:pt x="549021" y="734698"/>
                </a:lnTo>
                <a:lnTo>
                  <a:pt x="499657" y="790956"/>
                </a:lnTo>
                <a:cubicBezTo>
                  <a:pt x="430714" y="867897"/>
                  <a:pt x="368390" y="939597"/>
                  <a:pt x="317924" y="997784"/>
                </a:cubicBezTo>
                <a:cubicBezTo>
                  <a:pt x="276559" y="1045217"/>
                  <a:pt x="243327" y="1082722"/>
                  <a:pt x="224162" y="1103957"/>
                </a:cubicBezTo>
                <a:cubicBezTo>
                  <a:pt x="212166" y="1117332"/>
                  <a:pt x="200256" y="1128518"/>
                  <a:pt x="188661" y="1137868"/>
                </a:cubicBezTo>
                <a:lnTo>
                  <a:pt x="176550" y="1146118"/>
                </a:lnTo>
                <a:lnTo>
                  <a:pt x="171532" y="1150561"/>
                </a:lnTo>
                <a:lnTo>
                  <a:pt x="165295" y="1153784"/>
                </a:lnTo>
                <a:lnTo>
                  <a:pt x="161140" y="1156615"/>
                </a:lnTo>
                <a:lnTo>
                  <a:pt x="155047" y="1160766"/>
                </a:lnTo>
                <a:lnTo>
                  <a:pt x="130048" y="1172298"/>
                </a:lnTo>
                <a:lnTo>
                  <a:pt x="130831" y="1173795"/>
                </a:lnTo>
                <a:lnTo>
                  <a:pt x="131208" y="1174516"/>
                </a:lnTo>
                <a:lnTo>
                  <a:pt x="134299" y="1173085"/>
                </a:lnTo>
                <a:lnTo>
                  <a:pt x="135226" y="1170693"/>
                </a:lnTo>
                <a:lnTo>
                  <a:pt x="135875" y="1172356"/>
                </a:lnTo>
                <a:lnTo>
                  <a:pt x="169478" y="1156805"/>
                </a:lnTo>
                <a:lnTo>
                  <a:pt x="178352" y="1151240"/>
                </a:lnTo>
                <a:lnTo>
                  <a:pt x="180817" y="1149694"/>
                </a:lnTo>
                <a:lnTo>
                  <a:pt x="228988" y="1109749"/>
                </a:lnTo>
                <a:cubicBezTo>
                  <a:pt x="260840" y="1076105"/>
                  <a:pt x="333505" y="995028"/>
                  <a:pt x="425613" y="892578"/>
                </a:cubicBezTo>
                <a:lnTo>
                  <a:pt x="506552" y="802402"/>
                </a:lnTo>
                <a:cubicBezTo>
                  <a:pt x="523926" y="783098"/>
                  <a:pt x="541299" y="763517"/>
                  <a:pt x="555916" y="747247"/>
                </a:cubicBezTo>
                <a:lnTo>
                  <a:pt x="608887" y="687131"/>
                </a:lnTo>
                <a:lnTo>
                  <a:pt x="608861" y="686625"/>
                </a:lnTo>
                <a:lnTo>
                  <a:pt x="608831" y="686063"/>
                </a:lnTo>
                <a:lnTo>
                  <a:pt x="608829" y="686032"/>
                </a:lnTo>
                <a:lnTo>
                  <a:pt x="611519" y="670804"/>
                </a:lnTo>
                <a:close/>
                <a:moveTo>
                  <a:pt x="2130036" y="661443"/>
                </a:moveTo>
                <a:lnTo>
                  <a:pt x="2127621" y="662172"/>
                </a:lnTo>
                <a:lnTo>
                  <a:pt x="2126890" y="662393"/>
                </a:lnTo>
                <a:lnTo>
                  <a:pt x="2126684" y="662455"/>
                </a:lnTo>
                <a:lnTo>
                  <a:pt x="2129617" y="665607"/>
                </a:lnTo>
                <a:lnTo>
                  <a:pt x="2129758" y="665759"/>
                </a:lnTo>
                <a:lnTo>
                  <a:pt x="2129795" y="665545"/>
                </a:lnTo>
                <a:close/>
                <a:moveTo>
                  <a:pt x="2100252" y="661410"/>
                </a:moveTo>
                <a:lnTo>
                  <a:pt x="2099645" y="663772"/>
                </a:lnTo>
                <a:lnTo>
                  <a:pt x="2102196" y="664737"/>
                </a:lnTo>
                <a:lnTo>
                  <a:pt x="2105896" y="666137"/>
                </a:lnTo>
                <a:lnTo>
                  <a:pt x="2106281" y="665925"/>
                </a:lnTo>
                <a:lnTo>
                  <a:pt x="2106673" y="665710"/>
                </a:lnTo>
                <a:lnTo>
                  <a:pt x="2108407" y="664758"/>
                </a:lnTo>
                <a:lnTo>
                  <a:pt x="2107469" y="664339"/>
                </a:lnTo>
                <a:lnTo>
                  <a:pt x="2104712" y="663110"/>
                </a:lnTo>
                <a:lnTo>
                  <a:pt x="2103494" y="662568"/>
                </a:lnTo>
                <a:lnTo>
                  <a:pt x="2101961" y="662020"/>
                </a:lnTo>
                <a:close/>
                <a:moveTo>
                  <a:pt x="1059603" y="661103"/>
                </a:moveTo>
                <a:lnTo>
                  <a:pt x="1058050" y="661467"/>
                </a:lnTo>
                <a:lnTo>
                  <a:pt x="1055691" y="662019"/>
                </a:lnTo>
                <a:lnTo>
                  <a:pt x="1050748" y="663178"/>
                </a:lnTo>
                <a:lnTo>
                  <a:pt x="1055210" y="670650"/>
                </a:lnTo>
                <a:lnTo>
                  <a:pt x="1057881" y="670184"/>
                </a:lnTo>
                <a:lnTo>
                  <a:pt x="1063976" y="669122"/>
                </a:lnTo>
                <a:close/>
                <a:moveTo>
                  <a:pt x="2044708" y="660673"/>
                </a:moveTo>
                <a:lnTo>
                  <a:pt x="2042942" y="665315"/>
                </a:lnTo>
                <a:lnTo>
                  <a:pt x="2052439" y="667594"/>
                </a:lnTo>
                <a:lnTo>
                  <a:pt x="2052938" y="667714"/>
                </a:lnTo>
                <a:lnTo>
                  <a:pt x="2055592" y="668042"/>
                </a:lnTo>
                <a:lnTo>
                  <a:pt x="2056460" y="667601"/>
                </a:lnTo>
                <a:lnTo>
                  <a:pt x="2057317" y="665167"/>
                </a:lnTo>
                <a:lnTo>
                  <a:pt x="2057989" y="663258"/>
                </a:lnTo>
                <a:lnTo>
                  <a:pt x="2046991" y="661099"/>
                </a:lnTo>
                <a:lnTo>
                  <a:pt x="2044955" y="660699"/>
                </a:lnTo>
                <a:close/>
                <a:moveTo>
                  <a:pt x="1577194" y="660110"/>
                </a:moveTo>
                <a:lnTo>
                  <a:pt x="1574080" y="664151"/>
                </a:lnTo>
                <a:lnTo>
                  <a:pt x="1552289" y="696312"/>
                </a:lnTo>
                <a:lnTo>
                  <a:pt x="1542389" y="712110"/>
                </a:lnTo>
                <a:lnTo>
                  <a:pt x="1512836" y="769455"/>
                </a:lnTo>
                <a:lnTo>
                  <a:pt x="1512835" y="769457"/>
                </a:lnTo>
                <a:lnTo>
                  <a:pt x="1502068" y="797051"/>
                </a:lnTo>
                <a:lnTo>
                  <a:pt x="1505656" y="798435"/>
                </a:lnTo>
                <a:lnTo>
                  <a:pt x="1511712" y="800770"/>
                </a:lnTo>
                <a:lnTo>
                  <a:pt x="1517453" y="785425"/>
                </a:lnTo>
                <a:lnTo>
                  <a:pt x="1517464" y="785402"/>
                </a:lnTo>
                <a:lnTo>
                  <a:pt x="1542953" y="731700"/>
                </a:lnTo>
                <a:lnTo>
                  <a:pt x="1547032" y="724751"/>
                </a:lnTo>
                <a:lnTo>
                  <a:pt x="1549578" y="719530"/>
                </a:lnTo>
                <a:lnTo>
                  <a:pt x="1556871" y="707993"/>
                </a:lnTo>
                <a:lnTo>
                  <a:pt x="1569842" y="685900"/>
                </a:lnTo>
                <a:lnTo>
                  <a:pt x="1573373" y="680953"/>
                </a:lnTo>
                <a:lnTo>
                  <a:pt x="1578539" y="673715"/>
                </a:lnTo>
                <a:lnTo>
                  <a:pt x="1583550" y="665789"/>
                </a:lnTo>
                <a:lnTo>
                  <a:pt x="1585294" y="663611"/>
                </a:lnTo>
                <a:close/>
                <a:moveTo>
                  <a:pt x="639215" y="659546"/>
                </a:moveTo>
                <a:lnTo>
                  <a:pt x="638914" y="659889"/>
                </a:lnTo>
                <a:lnTo>
                  <a:pt x="641540" y="663835"/>
                </a:lnTo>
                <a:lnTo>
                  <a:pt x="646010" y="670554"/>
                </a:lnTo>
                <a:lnTo>
                  <a:pt x="646802" y="669659"/>
                </a:lnTo>
                <a:lnTo>
                  <a:pt x="648122" y="668168"/>
                </a:lnTo>
                <a:lnTo>
                  <a:pt x="640576" y="661204"/>
                </a:lnTo>
                <a:close/>
                <a:moveTo>
                  <a:pt x="1023420" y="659345"/>
                </a:moveTo>
                <a:lnTo>
                  <a:pt x="1022761" y="659541"/>
                </a:lnTo>
                <a:lnTo>
                  <a:pt x="1018311" y="660862"/>
                </a:lnTo>
                <a:lnTo>
                  <a:pt x="1016535" y="661389"/>
                </a:lnTo>
                <a:lnTo>
                  <a:pt x="1018312" y="666006"/>
                </a:lnTo>
                <a:lnTo>
                  <a:pt x="1026435" y="664112"/>
                </a:lnTo>
                <a:lnTo>
                  <a:pt x="1028040" y="663737"/>
                </a:lnTo>
                <a:lnTo>
                  <a:pt x="1025302" y="661134"/>
                </a:lnTo>
                <a:close/>
                <a:moveTo>
                  <a:pt x="756445" y="659316"/>
                </a:moveTo>
                <a:lnTo>
                  <a:pt x="755946" y="659874"/>
                </a:lnTo>
                <a:lnTo>
                  <a:pt x="756292" y="660231"/>
                </a:lnTo>
                <a:lnTo>
                  <a:pt x="756477" y="660422"/>
                </a:lnTo>
                <a:lnTo>
                  <a:pt x="757812" y="660601"/>
                </a:lnTo>
                <a:lnTo>
                  <a:pt x="761742" y="661127"/>
                </a:lnTo>
                <a:lnTo>
                  <a:pt x="757564" y="659512"/>
                </a:lnTo>
                <a:close/>
                <a:moveTo>
                  <a:pt x="2031431" y="659276"/>
                </a:moveTo>
                <a:lnTo>
                  <a:pt x="2031225" y="659304"/>
                </a:lnTo>
                <a:lnTo>
                  <a:pt x="2029889" y="662124"/>
                </a:lnTo>
                <a:lnTo>
                  <a:pt x="2038461" y="664240"/>
                </a:lnTo>
                <a:lnTo>
                  <a:pt x="2038991" y="664367"/>
                </a:lnTo>
                <a:lnTo>
                  <a:pt x="2039134" y="663993"/>
                </a:lnTo>
                <a:lnTo>
                  <a:pt x="2040136" y="661378"/>
                </a:lnTo>
                <a:lnTo>
                  <a:pt x="2040573" y="660238"/>
                </a:lnTo>
                <a:close/>
                <a:moveTo>
                  <a:pt x="2293218" y="659142"/>
                </a:moveTo>
                <a:lnTo>
                  <a:pt x="2290767" y="660176"/>
                </a:lnTo>
                <a:lnTo>
                  <a:pt x="2294132" y="668149"/>
                </a:lnTo>
                <a:lnTo>
                  <a:pt x="2294404" y="668013"/>
                </a:lnTo>
                <a:lnTo>
                  <a:pt x="2297955" y="666236"/>
                </a:lnTo>
                <a:close/>
                <a:moveTo>
                  <a:pt x="2255839" y="659008"/>
                </a:moveTo>
                <a:lnTo>
                  <a:pt x="2245447" y="662623"/>
                </a:lnTo>
                <a:lnTo>
                  <a:pt x="2245707" y="663520"/>
                </a:lnTo>
                <a:lnTo>
                  <a:pt x="2249602" y="671751"/>
                </a:lnTo>
                <a:lnTo>
                  <a:pt x="2249816" y="673304"/>
                </a:lnTo>
                <a:lnTo>
                  <a:pt x="2259257" y="669370"/>
                </a:lnTo>
                <a:close/>
                <a:moveTo>
                  <a:pt x="1995200" y="658619"/>
                </a:moveTo>
                <a:lnTo>
                  <a:pt x="1994406" y="659499"/>
                </a:lnTo>
                <a:lnTo>
                  <a:pt x="1994255" y="659667"/>
                </a:lnTo>
                <a:lnTo>
                  <a:pt x="1994428" y="659703"/>
                </a:lnTo>
                <a:lnTo>
                  <a:pt x="1994608" y="659740"/>
                </a:lnTo>
                <a:lnTo>
                  <a:pt x="1995037" y="659830"/>
                </a:lnTo>
                <a:lnTo>
                  <a:pt x="2000387" y="659380"/>
                </a:lnTo>
                <a:close/>
                <a:moveTo>
                  <a:pt x="803251" y="658541"/>
                </a:moveTo>
                <a:lnTo>
                  <a:pt x="802027" y="660084"/>
                </a:lnTo>
                <a:lnTo>
                  <a:pt x="803675" y="660457"/>
                </a:lnTo>
                <a:lnTo>
                  <a:pt x="808038" y="661442"/>
                </a:lnTo>
                <a:lnTo>
                  <a:pt x="805585" y="659956"/>
                </a:lnTo>
                <a:close/>
                <a:moveTo>
                  <a:pt x="741848" y="658419"/>
                </a:moveTo>
                <a:lnTo>
                  <a:pt x="740939" y="658586"/>
                </a:lnTo>
                <a:lnTo>
                  <a:pt x="740778" y="658615"/>
                </a:lnTo>
                <a:lnTo>
                  <a:pt x="740603" y="658647"/>
                </a:lnTo>
                <a:lnTo>
                  <a:pt x="741136" y="659816"/>
                </a:lnTo>
                <a:lnTo>
                  <a:pt x="742592" y="659616"/>
                </a:lnTo>
                <a:close/>
                <a:moveTo>
                  <a:pt x="663156" y="658391"/>
                </a:moveTo>
                <a:lnTo>
                  <a:pt x="660298" y="661619"/>
                </a:lnTo>
                <a:lnTo>
                  <a:pt x="670683" y="669526"/>
                </a:lnTo>
                <a:lnTo>
                  <a:pt x="674318" y="665429"/>
                </a:lnTo>
                <a:lnTo>
                  <a:pt x="664430" y="659137"/>
                </a:lnTo>
                <a:close/>
                <a:moveTo>
                  <a:pt x="632321" y="658207"/>
                </a:moveTo>
                <a:lnTo>
                  <a:pt x="632752" y="659093"/>
                </a:lnTo>
                <a:lnTo>
                  <a:pt x="633071" y="659747"/>
                </a:lnTo>
                <a:lnTo>
                  <a:pt x="633174" y="659630"/>
                </a:lnTo>
                <a:lnTo>
                  <a:pt x="633302" y="659484"/>
                </a:lnTo>
                <a:close/>
                <a:moveTo>
                  <a:pt x="1072498" y="658081"/>
                </a:moveTo>
                <a:lnTo>
                  <a:pt x="1070556" y="658536"/>
                </a:lnTo>
                <a:lnTo>
                  <a:pt x="1068565" y="659003"/>
                </a:lnTo>
                <a:lnTo>
                  <a:pt x="1064910" y="659859"/>
                </a:lnTo>
                <a:lnTo>
                  <a:pt x="1067741" y="664747"/>
                </a:lnTo>
                <a:lnTo>
                  <a:pt x="1069529" y="667833"/>
                </a:lnTo>
                <a:lnTo>
                  <a:pt x="1069563" y="667941"/>
                </a:lnTo>
                <a:lnTo>
                  <a:pt x="1069624" y="668138"/>
                </a:lnTo>
                <a:lnTo>
                  <a:pt x="1075058" y="667191"/>
                </a:lnTo>
                <a:lnTo>
                  <a:pt x="1074292" y="664327"/>
                </a:lnTo>
                <a:lnTo>
                  <a:pt x="1072748" y="658562"/>
                </a:lnTo>
                <a:close/>
                <a:moveTo>
                  <a:pt x="2210370" y="657790"/>
                </a:moveTo>
                <a:lnTo>
                  <a:pt x="2201523" y="660283"/>
                </a:lnTo>
                <a:lnTo>
                  <a:pt x="2201645" y="668230"/>
                </a:lnTo>
                <a:lnTo>
                  <a:pt x="2202399" y="673477"/>
                </a:lnTo>
                <a:lnTo>
                  <a:pt x="2205993" y="672512"/>
                </a:lnTo>
                <a:lnTo>
                  <a:pt x="2212742" y="670171"/>
                </a:lnTo>
                <a:lnTo>
                  <a:pt x="2210654" y="659270"/>
                </a:lnTo>
                <a:close/>
                <a:moveTo>
                  <a:pt x="746382" y="657619"/>
                </a:moveTo>
                <a:lnTo>
                  <a:pt x="747330" y="659199"/>
                </a:lnTo>
                <a:lnTo>
                  <a:pt x="749131" y="659440"/>
                </a:lnTo>
                <a:lnTo>
                  <a:pt x="746968" y="657758"/>
                </a:lnTo>
                <a:lnTo>
                  <a:pt x="746800" y="657628"/>
                </a:lnTo>
                <a:lnTo>
                  <a:pt x="746749" y="657619"/>
                </a:lnTo>
                <a:close/>
                <a:moveTo>
                  <a:pt x="2065506" y="657286"/>
                </a:moveTo>
                <a:lnTo>
                  <a:pt x="2065481" y="657357"/>
                </a:lnTo>
                <a:lnTo>
                  <a:pt x="2067842" y="657659"/>
                </a:lnTo>
                <a:lnTo>
                  <a:pt x="2067693" y="657621"/>
                </a:lnTo>
                <a:close/>
                <a:moveTo>
                  <a:pt x="2412545" y="656516"/>
                </a:moveTo>
                <a:cubicBezTo>
                  <a:pt x="2410063" y="656516"/>
                  <a:pt x="2404547" y="668650"/>
                  <a:pt x="2398757" y="680095"/>
                </a:cubicBezTo>
                <a:cubicBezTo>
                  <a:pt x="2389373" y="702062"/>
                  <a:pt x="2378398" y="723278"/>
                  <a:pt x="2365931" y="743579"/>
                </a:cubicBezTo>
                <a:lnTo>
                  <a:pt x="2364085" y="746142"/>
                </a:lnTo>
                <a:lnTo>
                  <a:pt x="2358903" y="753338"/>
                </a:lnTo>
                <a:lnTo>
                  <a:pt x="2359121" y="753949"/>
                </a:lnTo>
                <a:lnTo>
                  <a:pt x="2359122" y="753952"/>
                </a:lnTo>
                <a:lnTo>
                  <a:pt x="2359122" y="753954"/>
                </a:lnTo>
                <a:lnTo>
                  <a:pt x="2361534" y="769714"/>
                </a:lnTo>
                <a:lnTo>
                  <a:pt x="2363719" y="766234"/>
                </a:lnTo>
                <a:lnTo>
                  <a:pt x="2366461" y="761867"/>
                </a:lnTo>
                <a:lnTo>
                  <a:pt x="2374372" y="749266"/>
                </a:lnTo>
                <a:cubicBezTo>
                  <a:pt x="2385906" y="726798"/>
                  <a:pt x="2395503" y="703336"/>
                  <a:pt x="2403031" y="679131"/>
                </a:cubicBezTo>
                <a:cubicBezTo>
                  <a:pt x="2405789" y="670927"/>
                  <a:pt x="2407685" y="665377"/>
                  <a:pt x="2409340" y="661723"/>
                </a:cubicBezTo>
                <a:lnTo>
                  <a:pt x="2413073" y="657089"/>
                </a:lnTo>
                <a:close/>
                <a:moveTo>
                  <a:pt x="2147199" y="656259"/>
                </a:moveTo>
                <a:lnTo>
                  <a:pt x="2141979" y="657836"/>
                </a:lnTo>
                <a:lnTo>
                  <a:pt x="2141579" y="657956"/>
                </a:lnTo>
                <a:lnTo>
                  <a:pt x="2135128" y="659905"/>
                </a:lnTo>
                <a:lnTo>
                  <a:pt x="2134837" y="664336"/>
                </a:lnTo>
                <a:lnTo>
                  <a:pt x="2134660" y="665358"/>
                </a:lnTo>
                <a:lnTo>
                  <a:pt x="2134338" y="667214"/>
                </a:lnTo>
                <a:lnTo>
                  <a:pt x="2133831" y="670137"/>
                </a:lnTo>
                <a:lnTo>
                  <a:pt x="2136659" y="673176"/>
                </a:lnTo>
                <a:lnTo>
                  <a:pt x="2139282" y="675996"/>
                </a:lnTo>
                <a:lnTo>
                  <a:pt x="2146911" y="673339"/>
                </a:lnTo>
                <a:lnTo>
                  <a:pt x="2147145" y="671598"/>
                </a:lnTo>
                <a:lnTo>
                  <a:pt x="2147185" y="671300"/>
                </a:lnTo>
                <a:lnTo>
                  <a:pt x="2147185" y="671290"/>
                </a:lnTo>
                <a:lnTo>
                  <a:pt x="2147185" y="671289"/>
                </a:lnTo>
                <a:close/>
                <a:moveTo>
                  <a:pt x="860343" y="656179"/>
                </a:moveTo>
                <a:lnTo>
                  <a:pt x="859331" y="657440"/>
                </a:lnTo>
                <a:lnTo>
                  <a:pt x="859349" y="657445"/>
                </a:lnTo>
                <a:lnTo>
                  <a:pt x="860146" y="656458"/>
                </a:lnTo>
                <a:lnTo>
                  <a:pt x="860366" y="656186"/>
                </a:lnTo>
                <a:close/>
                <a:moveTo>
                  <a:pt x="795527" y="656087"/>
                </a:moveTo>
                <a:lnTo>
                  <a:pt x="796732" y="656862"/>
                </a:lnTo>
                <a:lnTo>
                  <a:pt x="797535" y="657377"/>
                </a:lnTo>
                <a:lnTo>
                  <a:pt x="797549" y="657386"/>
                </a:lnTo>
                <a:lnTo>
                  <a:pt x="797711" y="657186"/>
                </a:lnTo>
                <a:lnTo>
                  <a:pt x="798135" y="656664"/>
                </a:lnTo>
                <a:lnTo>
                  <a:pt x="796090" y="656212"/>
                </a:lnTo>
                <a:close/>
                <a:moveTo>
                  <a:pt x="2085193" y="656031"/>
                </a:moveTo>
                <a:lnTo>
                  <a:pt x="2085158" y="656049"/>
                </a:lnTo>
                <a:lnTo>
                  <a:pt x="2084680" y="656291"/>
                </a:lnTo>
                <a:lnTo>
                  <a:pt x="2083394" y="656940"/>
                </a:lnTo>
                <a:lnTo>
                  <a:pt x="2083242" y="657457"/>
                </a:lnTo>
                <a:lnTo>
                  <a:pt x="2083213" y="657556"/>
                </a:lnTo>
                <a:lnTo>
                  <a:pt x="2086374" y="658752"/>
                </a:lnTo>
                <a:lnTo>
                  <a:pt x="2091138" y="660554"/>
                </a:lnTo>
                <a:lnTo>
                  <a:pt x="2095699" y="662279"/>
                </a:lnTo>
                <a:lnTo>
                  <a:pt x="2095758" y="662048"/>
                </a:lnTo>
                <a:lnTo>
                  <a:pt x="2095828" y="661776"/>
                </a:lnTo>
                <a:lnTo>
                  <a:pt x="2096252" y="660123"/>
                </a:lnTo>
                <a:lnTo>
                  <a:pt x="2096261" y="660082"/>
                </a:lnTo>
                <a:lnTo>
                  <a:pt x="2096280" y="659991"/>
                </a:lnTo>
                <a:lnTo>
                  <a:pt x="2085756" y="656232"/>
                </a:lnTo>
                <a:close/>
                <a:moveTo>
                  <a:pt x="2401039" y="655891"/>
                </a:moveTo>
                <a:lnTo>
                  <a:pt x="2400422" y="656281"/>
                </a:lnTo>
                <a:lnTo>
                  <a:pt x="2397569" y="658086"/>
                </a:lnTo>
                <a:cubicBezTo>
                  <a:pt x="2392657" y="663550"/>
                  <a:pt x="2386624" y="671617"/>
                  <a:pt x="2379867" y="680648"/>
                </a:cubicBezTo>
                <a:lnTo>
                  <a:pt x="2346585" y="718847"/>
                </a:lnTo>
                <a:lnTo>
                  <a:pt x="2348456" y="724086"/>
                </a:lnTo>
                <a:lnTo>
                  <a:pt x="2349780" y="727791"/>
                </a:lnTo>
                <a:lnTo>
                  <a:pt x="2386072" y="678442"/>
                </a:lnTo>
                <a:cubicBezTo>
                  <a:pt x="2391312" y="669548"/>
                  <a:pt x="2395414" y="662654"/>
                  <a:pt x="2398913" y="657811"/>
                </a:cubicBezTo>
                <a:close/>
                <a:moveTo>
                  <a:pt x="2265365" y="655718"/>
                </a:moveTo>
                <a:lnTo>
                  <a:pt x="2264732" y="655914"/>
                </a:lnTo>
                <a:lnTo>
                  <a:pt x="2260278" y="657463"/>
                </a:lnTo>
                <a:lnTo>
                  <a:pt x="2262399" y="663940"/>
                </a:lnTo>
                <a:lnTo>
                  <a:pt x="2263587" y="667566"/>
                </a:lnTo>
                <a:lnTo>
                  <a:pt x="2270460" y="664703"/>
                </a:lnTo>
                <a:close/>
                <a:moveTo>
                  <a:pt x="2016523" y="655121"/>
                </a:moveTo>
                <a:lnTo>
                  <a:pt x="2014812" y="658168"/>
                </a:lnTo>
                <a:lnTo>
                  <a:pt x="2022645" y="657509"/>
                </a:lnTo>
                <a:lnTo>
                  <a:pt x="2023020" y="657070"/>
                </a:lnTo>
                <a:lnTo>
                  <a:pt x="2023806" y="656546"/>
                </a:lnTo>
                <a:lnTo>
                  <a:pt x="2018744" y="655552"/>
                </a:lnTo>
                <a:close/>
                <a:moveTo>
                  <a:pt x="1565547" y="655076"/>
                </a:moveTo>
                <a:lnTo>
                  <a:pt x="1560851" y="661332"/>
                </a:lnTo>
                <a:lnTo>
                  <a:pt x="1532938" y="698523"/>
                </a:lnTo>
                <a:lnTo>
                  <a:pt x="1504333" y="750261"/>
                </a:lnTo>
                <a:lnTo>
                  <a:pt x="1487335" y="791371"/>
                </a:lnTo>
                <a:lnTo>
                  <a:pt x="1490199" y="792475"/>
                </a:lnTo>
                <a:lnTo>
                  <a:pt x="1498005" y="795485"/>
                </a:lnTo>
                <a:lnTo>
                  <a:pt x="1499968" y="790508"/>
                </a:lnTo>
                <a:lnTo>
                  <a:pt x="1509353" y="766706"/>
                </a:lnTo>
                <a:lnTo>
                  <a:pt x="1520458" y="744739"/>
                </a:lnTo>
                <a:lnTo>
                  <a:pt x="1535058" y="715860"/>
                </a:lnTo>
                <a:lnTo>
                  <a:pt x="1538267" y="710775"/>
                </a:lnTo>
                <a:lnTo>
                  <a:pt x="1539189" y="709314"/>
                </a:lnTo>
                <a:lnTo>
                  <a:pt x="1541758" y="704371"/>
                </a:lnTo>
                <a:lnTo>
                  <a:pt x="1549173" y="693487"/>
                </a:lnTo>
                <a:lnTo>
                  <a:pt x="1560404" y="675686"/>
                </a:lnTo>
                <a:lnTo>
                  <a:pt x="1562296" y="672687"/>
                </a:lnTo>
                <a:lnTo>
                  <a:pt x="1564348" y="670033"/>
                </a:lnTo>
                <a:lnTo>
                  <a:pt x="1571135" y="661253"/>
                </a:lnTo>
                <a:lnTo>
                  <a:pt x="1573115" y="658347"/>
                </a:lnTo>
                <a:lnTo>
                  <a:pt x="1569911" y="656962"/>
                </a:lnTo>
                <a:close/>
                <a:moveTo>
                  <a:pt x="1614575" y="654761"/>
                </a:moveTo>
                <a:lnTo>
                  <a:pt x="1613986" y="655454"/>
                </a:lnTo>
                <a:lnTo>
                  <a:pt x="1616118" y="656380"/>
                </a:lnTo>
                <a:lnTo>
                  <a:pt x="1618861" y="656426"/>
                </a:lnTo>
                <a:lnTo>
                  <a:pt x="1616945" y="655828"/>
                </a:lnTo>
                <a:close/>
                <a:moveTo>
                  <a:pt x="2006149" y="654737"/>
                </a:moveTo>
                <a:lnTo>
                  <a:pt x="2004335" y="655106"/>
                </a:lnTo>
                <a:lnTo>
                  <a:pt x="2000373" y="655912"/>
                </a:lnTo>
                <a:lnTo>
                  <a:pt x="2005296" y="656518"/>
                </a:lnTo>
                <a:lnTo>
                  <a:pt x="2005729" y="655614"/>
                </a:lnTo>
                <a:close/>
                <a:moveTo>
                  <a:pt x="635222" y="654681"/>
                </a:moveTo>
                <a:lnTo>
                  <a:pt x="636276" y="656118"/>
                </a:lnTo>
                <a:lnTo>
                  <a:pt x="636295" y="656097"/>
                </a:lnTo>
                <a:lnTo>
                  <a:pt x="636341" y="656044"/>
                </a:lnTo>
                <a:close/>
                <a:moveTo>
                  <a:pt x="2011323" y="654579"/>
                </a:moveTo>
                <a:lnTo>
                  <a:pt x="2010092" y="657151"/>
                </a:lnTo>
                <a:lnTo>
                  <a:pt x="2010173" y="657172"/>
                </a:lnTo>
                <a:lnTo>
                  <a:pt x="2011625" y="654593"/>
                </a:lnTo>
                <a:close/>
                <a:moveTo>
                  <a:pt x="784401" y="654566"/>
                </a:moveTo>
                <a:lnTo>
                  <a:pt x="783369" y="655744"/>
                </a:lnTo>
                <a:lnTo>
                  <a:pt x="783226" y="655918"/>
                </a:lnTo>
                <a:lnTo>
                  <a:pt x="783364" y="656012"/>
                </a:lnTo>
                <a:lnTo>
                  <a:pt x="783501" y="656105"/>
                </a:lnTo>
                <a:lnTo>
                  <a:pt x="783874" y="656359"/>
                </a:lnTo>
                <a:lnTo>
                  <a:pt x="786227" y="656516"/>
                </a:lnTo>
                <a:lnTo>
                  <a:pt x="788393" y="657005"/>
                </a:lnTo>
                <a:lnTo>
                  <a:pt x="784579" y="654575"/>
                </a:lnTo>
                <a:lnTo>
                  <a:pt x="784460" y="654569"/>
                </a:lnTo>
                <a:close/>
                <a:moveTo>
                  <a:pt x="1039782" y="654488"/>
                </a:moveTo>
                <a:lnTo>
                  <a:pt x="1035890" y="655643"/>
                </a:lnTo>
                <a:lnTo>
                  <a:pt x="1030034" y="657382"/>
                </a:lnTo>
                <a:lnTo>
                  <a:pt x="1029699" y="657481"/>
                </a:lnTo>
                <a:lnTo>
                  <a:pt x="1031896" y="659550"/>
                </a:lnTo>
                <a:lnTo>
                  <a:pt x="1033772" y="662401"/>
                </a:lnTo>
                <a:lnTo>
                  <a:pt x="1036623" y="661736"/>
                </a:lnTo>
                <a:lnTo>
                  <a:pt x="1042594" y="660344"/>
                </a:lnTo>
                <a:lnTo>
                  <a:pt x="1041550" y="658169"/>
                </a:lnTo>
                <a:close/>
                <a:moveTo>
                  <a:pt x="2047069" y="654467"/>
                </a:moveTo>
                <a:lnTo>
                  <a:pt x="2046935" y="654819"/>
                </a:lnTo>
                <a:lnTo>
                  <a:pt x="2046921" y="654857"/>
                </a:lnTo>
                <a:lnTo>
                  <a:pt x="2046680" y="655489"/>
                </a:lnTo>
                <a:lnTo>
                  <a:pt x="2049218" y="655276"/>
                </a:lnTo>
                <a:lnTo>
                  <a:pt x="2060301" y="656694"/>
                </a:lnTo>
                <a:lnTo>
                  <a:pt x="2060369" y="656501"/>
                </a:lnTo>
                <a:lnTo>
                  <a:pt x="2060365" y="656500"/>
                </a:lnTo>
                <a:lnTo>
                  <a:pt x="2060191" y="656474"/>
                </a:lnTo>
                <a:close/>
                <a:moveTo>
                  <a:pt x="2223424" y="654111"/>
                </a:moveTo>
                <a:lnTo>
                  <a:pt x="2220672" y="654887"/>
                </a:lnTo>
                <a:lnTo>
                  <a:pt x="2215002" y="656485"/>
                </a:lnTo>
                <a:lnTo>
                  <a:pt x="2217237" y="662547"/>
                </a:lnTo>
                <a:lnTo>
                  <a:pt x="2217564" y="668498"/>
                </a:lnTo>
                <a:lnTo>
                  <a:pt x="2227246" y="665139"/>
                </a:lnTo>
                <a:lnTo>
                  <a:pt x="2226204" y="660760"/>
                </a:lnTo>
                <a:close/>
                <a:moveTo>
                  <a:pt x="2306239" y="654086"/>
                </a:moveTo>
                <a:lnTo>
                  <a:pt x="2300737" y="656148"/>
                </a:lnTo>
                <a:lnTo>
                  <a:pt x="2304556" y="661295"/>
                </a:lnTo>
                <a:lnTo>
                  <a:pt x="2305138" y="662541"/>
                </a:lnTo>
                <a:lnTo>
                  <a:pt x="2305176" y="662623"/>
                </a:lnTo>
                <a:lnTo>
                  <a:pt x="2306633" y="661894"/>
                </a:lnTo>
                <a:lnTo>
                  <a:pt x="2307212" y="661604"/>
                </a:lnTo>
                <a:lnTo>
                  <a:pt x="2310145" y="660137"/>
                </a:lnTo>
                <a:close/>
                <a:moveTo>
                  <a:pt x="761140" y="654067"/>
                </a:moveTo>
                <a:lnTo>
                  <a:pt x="760879" y="654358"/>
                </a:lnTo>
                <a:lnTo>
                  <a:pt x="761542" y="654864"/>
                </a:lnTo>
                <a:lnTo>
                  <a:pt x="762319" y="654916"/>
                </a:lnTo>
                <a:close/>
                <a:moveTo>
                  <a:pt x="2101887" y="654017"/>
                </a:moveTo>
                <a:lnTo>
                  <a:pt x="2101332" y="656762"/>
                </a:lnTo>
                <a:lnTo>
                  <a:pt x="2107648" y="659577"/>
                </a:lnTo>
                <a:lnTo>
                  <a:pt x="2109357" y="660196"/>
                </a:lnTo>
                <a:lnTo>
                  <a:pt x="2110296" y="660536"/>
                </a:lnTo>
                <a:lnTo>
                  <a:pt x="2110649" y="660805"/>
                </a:lnTo>
                <a:lnTo>
                  <a:pt x="2110994" y="661069"/>
                </a:lnTo>
                <a:lnTo>
                  <a:pt x="2111898" y="661472"/>
                </a:lnTo>
                <a:lnTo>
                  <a:pt x="2112763" y="661857"/>
                </a:lnTo>
                <a:lnTo>
                  <a:pt x="2113100" y="659455"/>
                </a:lnTo>
                <a:close/>
                <a:moveTo>
                  <a:pt x="644150" y="653920"/>
                </a:moveTo>
                <a:lnTo>
                  <a:pt x="642638" y="655644"/>
                </a:lnTo>
                <a:lnTo>
                  <a:pt x="645126" y="658309"/>
                </a:lnTo>
                <a:lnTo>
                  <a:pt x="651570" y="664274"/>
                </a:lnTo>
                <a:lnTo>
                  <a:pt x="653773" y="661785"/>
                </a:lnTo>
                <a:lnTo>
                  <a:pt x="651745" y="660240"/>
                </a:lnTo>
                <a:close/>
                <a:moveTo>
                  <a:pt x="769336" y="653776"/>
                </a:moveTo>
                <a:lnTo>
                  <a:pt x="771387" y="655257"/>
                </a:lnTo>
                <a:lnTo>
                  <a:pt x="771792" y="655550"/>
                </a:lnTo>
                <a:lnTo>
                  <a:pt x="773278" y="655649"/>
                </a:lnTo>
                <a:lnTo>
                  <a:pt x="773950" y="655694"/>
                </a:lnTo>
                <a:lnTo>
                  <a:pt x="774720" y="655746"/>
                </a:lnTo>
                <a:lnTo>
                  <a:pt x="772035" y="653917"/>
                </a:lnTo>
                <a:close/>
                <a:moveTo>
                  <a:pt x="2040059" y="653395"/>
                </a:moveTo>
                <a:lnTo>
                  <a:pt x="2039357" y="653727"/>
                </a:lnTo>
                <a:lnTo>
                  <a:pt x="2038335" y="654211"/>
                </a:lnTo>
                <a:lnTo>
                  <a:pt x="2037207" y="654744"/>
                </a:lnTo>
                <a:lnTo>
                  <a:pt x="2039686" y="655235"/>
                </a:lnTo>
                <a:lnTo>
                  <a:pt x="2042292" y="655751"/>
                </a:lnTo>
                <a:lnTo>
                  <a:pt x="2043021" y="653848"/>
                </a:lnTo>
                <a:close/>
                <a:moveTo>
                  <a:pt x="1016342" y="652616"/>
                </a:moveTo>
                <a:lnTo>
                  <a:pt x="1013555" y="653649"/>
                </a:lnTo>
                <a:lnTo>
                  <a:pt x="1014819" y="656933"/>
                </a:lnTo>
                <a:lnTo>
                  <a:pt x="1019438" y="655559"/>
                </a:lnTo>
                <a:lnTo>
                  <a:pt x="1016937" y="653181"/>
                </a:lnTo>
                <a:lnTo>
                  <a:pt x="1016737" y="652992"/>
                </a:lnTo>
                <a:close/>
                <a:moveTo>
                  <a:pt x="2276362" y="652323"/>
                </a:moveTo>
                <a:lnTo>
                  <a:pt x="2272671" y="653463"/>
                </a:lnTo>
                <a:lnTo>
                  <a:pt x="2273154" y="654212"/>
                </a:lnTo>
                <a:lnTo>
                  <a:pt x="2273351" y="654517"/>
                </a:lnTo>
                <a:lnTo>
                  <a:pt x="2276260" y="662286"/>
                </a:lnTo>
                <a:lnTo>
                  <a:pt x="2279561" y="660911"/>
                </a:lnTo>
                <a:lnTo>
                  <a:pt x="2281229" y="660216"/>
                </a:lnTo>
                <a:close/>
                <a:moveTo>
                  <a:pt x="724153" y="652189"/>
                </a:moveTo>
                <a:lnTo>
                  <a:pt x="717741" y="653332"/>
                </a:lnTo>
                <a:lnTo>
                  <a:pt x="718118" y="654266"/>
                </a:lnTo>
                <a:lnTo>
                  <a:pt x="719566" y="653814"/>
                </a:lnTo>
                <a:lnTo>
                  <a:pt x="720724" y="653452"/>
                </a:lnTo>
                <a:lnTo>
                  <a:pt x="724207" y="652364"/>
                </a:lnTo>
                <a:close/>
                <a:moveTo>
                  <a:pt x="843204" y="651863"/>
                </a:moveTo>
                <a:lnTo>
                  <a:pt x="842412" y="652904"/>
                </a:lnTo>
                <a:lnTo>
                  <a:pt x="842735" y="652991"/>
                </a:lnTo>
                <a:lnTo>
                  <a:pt x="843169" y="653107"/>
                </a:lnTo>
                <a:lnTo>
                  <a:pt x="843791" y="653274"/>
                </a:lnTo>
                <a:lnTo>
                  <a:pt x="844733" y="652098"/>
                </a:lnTo>
                <a:close/>
                <a:moveTo>
                  <a:pt x="2162894" y="651519"/>
                </a:moveTo>
                <a:lnTo>
                  <a:pt x="2156971" y="653308"/>
                </a:lnTo>
                <a:lnTo>
                  <a:pt x="2151735" y="654889"/>
                </a:lnTo>
                <a:lnTo>
                  <a:pt x="2151618" y="667816"/>
                </a:lnTo>
                <a:lnTo>
                  <a:pt x="2151596" y="670199"/>
                </a:lnTo>
                <a:lnTo>
                  <a:pt x="2151593" y="670544"/>
                </a:lnTo>
                <a:lnTo>
                  <a:pt x="2151518" y="671106"/>
                </a:lnTo>
                <a:lnTo>
                  <a:pt x="2151430" y="671766"/>
                </a:lnTo>
                <a:lnTo>
                  <a:pt x="2154231" y="670790"/>
                </a:lnTo>
                <a:lnTo>
                  <a:pt x="2155934" y="670197"/>
                </a:lnTo>
                <a:lnTo>
                  <a:pt x="2163567" y="667539"/>
                </a:lnTo>
                <a:lnTo>
                  <a:pt x="2163206" y="658934"/>
                </a:lnTo>
                <a:close/>
                <a:moveTo>
                  <a:pt x="1967891" y="651367"/>
                </a:moveTo>
                <a:lnTo>
                  <a:pt x="1959055" y="660894"/>
                </a:lnTo>
                <a:lnTo>
                  <a:pt x="1942664" y="678566"/>
                </a:lnTo>
                <a:lnTo>
                  <a:pt x="1918494" y="714217"/>
                </a:lnTo>
                <a:lnTo>
                  <a:pt x="1916834" y="718794"/>
                </a:lnTo>
                <a:lnTo>
                  <a:pt x="1916056" y="720940"/>
                </a:lnTo>
                <a:lnTo>
                  <a:pt x="1908192" y="742623"/>
                </a:lnTo>
                <a:lnTo>
                  <a:pt x="1914095" y="748954"/>
                </a:lnTo>
                <a:lnTo>
                  <a:pt x="1917325" y="755841"/>
                </a:lnTo>
                <a:lnTo>
                  <a:pt x="1917385" y="755731"/>
                </a:lnTo>
                <a:lnTo>
                  <a:pt x="1922318" y="748389"/>
                </a:lnTo>
                <a:lnTo>
                  <a:pt x="1934910" y="712360"/>
                </a:lnTo>
                <a:cubicBezTo>
                  <a:pt x="1944355" y="692126"/>
                  <a:pt x="1954438" y="673123"/>
                  <a:pt x="1965137" y="655379"/>
                </a:cubicBezTo>
                <a:lnTo>
                  <a:pt x="1967481" y="651965"/>
                </a:lnTo>
                <a:close/>
                <a:moveTo>
                  <a:pt x="1004777" y="651069"/>
                </a:moveTo>
                <a:lnTo>
                  <a:pt x="1004721" y="651137"/>
                </a:lnTo>
                <a:lnTo>
                  <a:pt x="1004679" y="651189"/>
                </a:lnTo>
                <a:lnTo>
                  <a:pt x="1004546" y="651351"/>
                </a:lnTo>
                <a:lnTo>
                  <a:pt x="1004689" y="651512"/>
                </a:lnTo>
                <a:lnTo>
                  <a:pt x="1004833" y="651675"/>
                </a:lnTo>
                <a:lnTo>
                  <a:pt x="1005191" y="651543"/>
                </a:lnTo>
                <a:close/>
                <a:moveTo>
                  <a:pt x="2024466" y="651011"/>
                </a:moveTo>
                <a:lnTo>
                  <a:pt x="2022823" y="651345"/>
                </a:lnTo>
                <a:lnTo>
                  <a:pt x="2021458" y="651622"/>
                </a:lnTo>
                <a:lnTo>
                  <a:pt x="2028460" y="653010"/>
                </a:lnTo>
                <a:lnTo>
                  <a:pt x="2028974" y="651928"/>
                </a:lnTo>
                <a:lnTo>
                  <a:pt x="2029075" y="651716"/>
                </a:lnTo>
                <a:close/>
                <a:moveTo>
                  <a:pt x="2067773" y="650885"/>
                </a:moveTo>
                <a:lnTo>
                  <a:pt x="2067206" y="652487"/>
                </a:lnTo>
                <a:lnTo>
                  <a:pt x="2067418" y="652519"/>
                </a:lnTo>
                <a:lnTo>
                  <a:pt x="2075000" y="654449"/>
                </a:lnTo>
                <a:lnTo>
                  <a:pt x="2078647" y="655829"/>
                </a:lnTo>
                <a:lnTo>
                  <a:pt x="2079216" y="653897"/>
                </a:lnTo>
                <a:lnTo>
                  <a:pt x="2072658" y="651554"/>
                </a:lnTo>
                <a:close/>
                <a:moveTo>
                  <a:pt x="2095403" y="650872"/>
                </a:moveTo>
                <a:lnTo>
                  <a:pt x="2092450" y="652365"/>
                </a:lnTo>
                <a:lnTo>
                  <a:pt x="2091990" y="652597"/>
                </a:lnTo>
                <a:lnTo>
                  <a:pt x="2097098" y="654874"/>
                </a:lnTo>
                <a:lnTo>
                  <a:pt x="2097312" y="654969"/>
                </a:lnTo>
                <a:lnTo>
                  <a:pt x="2097611" y="653513"/>
                </a:lnTo>
                <a:lnTo>
                  <a:pt x="2097737" y="652898"/>
                </a:lnTo>
                <a:lnTo>
                  <a:pt x="2097904" y="652085"/>
                </a:lnTo>
                <a:close/>
                <a:moveTo>
                  <a:pt x="2235653" y="650666"/>
                </a:moveTo>
                <a:lnTo>
                  <a:pt x="2231241" y="651909"/>
                </a:lnTo>
                <a:lnTo>
                  <a:pt x="2230870" y="652013"/>
                </a:lnTo>
                <a:lnTo>
                  <a:pt x="2229065" y="652522"/>
                </a:lnTo>
                <a:lnTo>
                  <a:pt x="2229935" y="656164"/>
                </a:lnTo>
                <a:lnTo>
                  <a:pt x="2230633" y="659083"/>
                </a:lnTo>
                <a:lnTo>
                  <a:pt x="2232417" y="663344"/>
                </a:lnTo>
                <a:lnTo>
                  <a:pt x="2236501" y="661927"/>
                </a:lnTo>
                <a:lnTo>
                  <a:pt x="2239002" y="661060"/>
                </a:lnTo>
                <a:lnTo>
                  <a:pt x="2240302" y="660609"/>
                </a:lnTo>
                <a:close/>
                <a:moveTo>
                  <a:pt x="2389925" y="650555"/>
                </a:moveTo>
                <a:lnTo>
                  <a:pt x="2380989" y="656404"/>
                </a:lnTo>
                <a:lnTo>
                  <a:pt x="2352014" y="680785"/>
                </a:lnTo>
                <a:lnTo>
                  <a:pt x="2336431" y="693609"/>
                </a:lnTo>
                <a:lnTo>
                  <a:pt x="2338046" y="696329"/>
                </a:lnTo>
                <a:lnTo>
                  <a:pt x="2339299" y="698441"/>
                </a:lnTo>
                <a:lnTo>
                  <a:pt x="2339910" y="700151"/>
                </a:lnTo>
                <a:lnTo>
                  <a:pt x="2362770" y="678028"/>
                </a:lnTo>
                <a:close/>
                <a:moveTo>
                  <a:pt x="1713846" y="650357"/>
                </a:moveTo>
                <a:lnTo>
                  <a:pt x="1709173" y="655224"/>
                </a:lnTo>
                <a:lnTo>
                  <a:pt x="1699016" y="670886"/>
                </a:lnTo>
                <a:lnTo>
                  <a:pt x="1693785" y="678952"/>
                </a:lnTo>
                <a:lnTo>
                  <a:pt x="1690467" y="684067"/>
                </a:lnTo>
                <a:lnTo>
                  <a:pt x="1687921" y="687993"/>
                </a:lnTo>
                <a:lnTo>
                  <a:pt x="1693671" y="679646"/>
                </a:lnTo>
                <a:close/>
                <a:moveTo>
                  <a:pt x="670275" y="650350"/>
                </a:moveTo>
                <a:lnTo>
                  <a:pt x="666546" y="654562"/>
                </a:lnTo>
                <a:lnTo>
                  <a:pt x="667188" y="655000"/>
                </a:lnTo>
                <a:lnTo>
                  <a:pt x="675804" y="660452"/>
                </a:lnTo>
                <a:lnTo>
                  <a:pt x="676236" y="653635"/>
                </a:lnTo>
                <a:lnTo>
                  <a:pt x="670631" y="650547"/>
                </a:lnTo>
                <a:lnTo>
                  <a:pt x="670317" y="650373"/>
                </a:lnTo>
                <a:close/>
                <a:moveTo>
                  <a:pt x="1053737" y="650345"/>
                </a:moveTo>
                <a:lnTo>
                  <a:pt x="1044688" y="653032"/>
                </a:lnTo>
                <a:lnTo>
                  <a:pt x="1048265" y="659021"/>
                </a:lnTo>
                <a:lnTo>
                  <a:pt x="1050365" y="658532"/>
                </a:lnTo>
                <a:lnTo>
                  <a:pt x="1050767" y="658438"/>
                </a:lnTo>
                <a:lnTo>
                  <a:pt x="1057317" y="656910"/>
                </a:lnTo>
                <a:close/>
                <a:moveTo>
                  <a:pt x="1618691" y="649922"/>
                </a:moveTo>
                <a:lnTo>
                  <a:pt x="1617914" y="650835"/>
                </a:lnTo>
                <a:lnTo>
                  <a:pt x="1619840" y="651691"/>
                </a:lnTo>
                <a:lnTo>
                  <a:pt x="1625867" y="652690"/>
                </a:lnTo>
                <a:lnTo>
                  <a:pt x="1625978" y="652548"/>
                </a:lnTo>
                <a:lnTo>
                  <a:pt x="1619840" y="650450"/>
                </a:lnTo>
                <a:close/>
                <a:moveTo>
                  <a:pt x="865572" y="649661"/>
                </a:moveTo>
                <a:lnTo>
                  <a:pt x="865362" y="649923"/>
                </a:lnTo>
                <a:lnTo>
                  <a:pt x="864194" y="651378"/>
                </a:lnTo>
                <a:lnTo>
                  <a:pt x="864227" y="651387"/>
                </a:lnTo>
                <a:lnTo>
                  <a:pt x="864238" y="651390"/>
                </a:lnTo>
                <a:lnTo>
                  <a:pt x="865621" y="649678"/>
                </a:lnTo>
                <a:close/>
                <a:moveTo>
                  <a:pt x="1602946" y="649530"/>
                </a:moveTo>
                <a:lnTo>
                  <a:pt x="1602279" y="650365"/>
                </a:lnTo>
                <a:lnTo>
                  <a:pt x="1609528" y="653516"/>
                </a:lnTo>
                <a:lnTo>
                  <a:pt x="1609545" y="653523"/>
                </a:lnTo>
                <a:lnTo>
                  <a:pt x="1610176" y="652782"/>
                </a:lnTo>
                <a:lnTo>
                  <a:pt x="1603157" y="649622"/>
                </a:lnTo>
                <a:close/>
                <a:moveTo>
                  <a:pt x="648007" y="649523"/>
                </a:moveTo>
                <a:lnTo>
                  <a:pt x="646782" y="650920"/>
                </a:lnTo>
                <a:lnTo>
                  <a:pt x="654502" y="657206"/>
                </a:lnTo>
                <a:lnTo>
                  <a:pt x="656488" y="658719"/>
                </a:lnTo>
                <a:lnTo>
                  <a:pt x="658955" y="655932"/>
                </a:lnTo>
                <a:lnTo>
                  <a:pt x="652298" y="652035"/>
                </a:lnTo>
                <a:lnTo>
                  <a:pt x="648657" y="649903"/>
                </a:lnTo>
                <a:close/>
                <a:moveTo>
                  <a:pt x="1552235" y="649317"/>
                </a:moveTo>
                <a:lnTo>
                  <a:pt x="1550558" y="651372"/>
                </a:lnTo>
                <a:lnTo>
                  <a:pt x="1532836" y="673085"/>
                </a:lnTo>
                <a:lnTo>
                  <a:pt x="1513957" y="700436"/>
                </a:lnTo>
                <a:lnTo>
                  <a:pt x="1511411" y="704857"/>
                </a:lnTo>
                <a:lnTo>
                  <a:pt x="1505311" y="715448"/>
                </a:lnTo>
                <a:lnTo>
                  <a:pt x="1473157" y="783847"/>
                </a:lnTo>
                <a:lnTo>
                  <a:pt x="1472381" y="786288"/>
                </a:lnTo>
                <a:lnTo>
                  <a:pt x="1471864" y="787912"/>
                </a:lnTo>
                <a:lnTo>
                  <a:pt x="1471777" y="788186"/>
                </a:lnTo>
                <a:lnTo>
                  <a:pt x="1472209" y="788275"/>
                </a:lnTo>
                <a:lnTo>
                  <a:pt x="1483721" y="790631"/>
                </a:lnTo>
                <a:lnTo>
                  <a:pt x="1501879" y="747082"/>
                </a:lnTo>
                <a:lnTo>
                  <a:pt x="1501881" y="747078"/>
                </a:lnTo>
                <a:lnTo>
                  <a:pt x="1527802" y="699106"/>
                </a:lnTo>
                <a:lnTo>
                  <a:pt x="1528725" y="697881"/>
                </a:lnTo>
                <a:lnTo>
                  <a:pt x="1530723" y="695230"/>
                </a:lnTo>
                <a:lnTo>
                  <a:pt x="1534581" y="688294"/>
                </a:lnTo>
                <a:lnTo>
                  <a:pt x="1560638" y="652954"/>
                </a:lnTo>
                <a:lnTo>
                  <a:pt x="1554207" y="650174"/>
                </a:lnTo>
                <a:close/>
                <a:moveTo>
                  <a:pt x="2286563" y="649174"/>
                </a:moveTo>
                <a:lnTo>
                  <a:pt x="2286434" y="649214"/>
                </a:lnTo>
                <a:lnTo>
                  <a:pt x="2286359" y="649237"/>
                </a:lnTo>
                <a:lnTo>
                  <a:pt x="2283909" y="649994"/>
                </a:lnTo>
                <a:lnTo>
                  <a:pt x="2286763" y="654122"/>
                </a:lnTo>
                <a:lnTo>
                  <a:pt x="2288797" y="657063"/>
                </a:lnTo>
                <a:lnTo>
                  <a:pt x="2291170" y="656075"/>
                </a:lnTo>
                <a:close/>
                <a:moveTo>
                  <a:pt x="2178466" y="648770"/>
                </a:moveTo>
                <a:lnTo>
                  <a:pt x="2171245" y="650037"/>
                </a:lnTo>
                <a:lnTo>
                  <a:pt x="2167799" y="650037"/>
                </a:lnTo>
                <a:lnTo>
                  <a:pt x="2167723" y="650060"/>
                </a:lnTo>
                <a:lnTo>
                  <a:pt x="2167840" y="652770"/>
                </a:lnTo>
                <a:lnTo>
                  <a:pt x="2168842" y="665703"/>
                </a:lnTo>
                <a:lnTo>
                  <a:pt x="2179381" y="662033"/>
                </a:lnTo>
                <a:lnTo>
                  <a:pt x="2179686" y="662033"/>
                </a:lnTo>
                <a:lnTo>
                  <a:pt x="2178659" y="650868"/>
                </a:lnTo>
                <a:close/>
                <a:moveTo>
                  <a:pt x="2050402" y="648507"/>
                </a:moveTo>
                <a:lnTo>
                  <a:pt x="2050155" y="648623"/>
                </a:lnTo>
                <a:lnTo>
                  <a:pt x="2049317" y="649019"/>
                </a:lnTo>
                <a:lnTo>
                  <a:pt x="2049252" y="649171"/>
                </a:lnTo>
                <a:lnTo>
                  <a:pt x="2049167" y="649368"/>
                </a:lnTo>
                <a:lnTo>
                  <a:pt x="2049019" y="649710"/>
                </a:lnTo>
                <a:lnTo>
                  <a:pt x="2062060" y="651701"/>
                </a:lnTo>
                <a:lnTo>
                  <a:pt x="2062376" y="650802"/>
                </a:lnTo>
                <a:lnTo>
                  <a:pt x="2062596" y="650177"/>
                </a:lnTo>
                <a:close/>
                <a:moveTo>
                  <a:pt x="722911" y="648162"/>
                </a:moveTo>
                <a:lnTo>
                  <a:pt x="722899" y="648165"/>
                </a:lnTo>
                <a:lnTo>
                  <a:pt x="718076" y="649097"/>
                </a:lnTo>
                <a:lnTo>
                  <a:pt x="716675" y="650687"/>
                </a:lnTo>
                <a:lnTo>
                  <a:pt x="716724" y="650809"/>
                </a:lnTo>
                <a:lnTo>
                  <a:pt x="723056" y="648631"/>
                </a:lnTo>
                <a:close/>
                <a:moveTo>
                  <a:pt x="2406617" y="648107"/>
                </a:moveTo>
                <a:cubicBezTo>
                  <a:pt x="2400689" y="644247"/>
                  <a:pt x="2386624" y="659551"/>
                  <a:pt x="2367320" y="680509"/>
                </a:cubicBezTo>
                <a:lnTo>
                  <a:pt x="2341738" y="705272"/>
                </a:lnTo>
                <a:lnTo>
                  <a:pt x="2344363" y="712622"/>
                </a:lnTo>
                <a:lnTo>
                  <a:pt x="2344978" y="714345"/>
                </a:lnTo>
                <a:lnTo>
                  <a:pt x="2375731" y="679131"/>
                </a:lnTo>
                <a:cubicBezTo>
                  <a:pt x="2384624" y="667136"/>
                  <a:pt x="2391312" y="658139"/>
                  <a:pt x="2396793" y="652813"/>
                </a:cubicBezTo>
                <a:lnTo>
                  <a:pt x="2399719" y="651904"/>
                </a:lnTo>
                <a:lnTo>
                  <a:pt x="2401086" y="651480"/>
                </a:lnTo>
                <a:lnTo>
                  <a:pt x="2407882" y="649370"/>
                </a:lnTo>
                <a:close/>
                <a:moveTo>
                  <a:pt x="2038738" y="648107"/>
                </a:moveTo>
                <a:lnTo>
                  <a:pt x="2038647" y="648126"/>
                </a:lnTo>
                <a:lnTo>
                  <a:pt x="2039237" y="648216"/>
                </a:lnTo>
                <a:lnTo>
                  <a:pt x="2041127" y="648505"/>
                </a:lnTo>
                <a:lnTo>
                  <a:pt x="2041801" y="648186"/>
                </a:lnTo>
                <a:close/>
                <a:moveTo>
                  <a:pt x="771453" y="647906"/>
                </a:moveTo>
                <a:lnTo>
                  <a:pt x="772227" y="648433"/>
                </a:lnTo>
                <a:lnTo>
                  <a:pt x="772801" y="648823"/>
                </a:lnTo>
                <a:lnTo>
                  <a:pt x="773231" y="649116"/>
                </a:lnTo>
                <a:lnTo>
                  <a:pt x="776217" y="649246"/>
                </a:lnTo>
                <a:lnTo>
                  <a:pt x="775059" y="648508"/>
                </a:lnTo>
                <a:lnTo>
                  <a:pt x="774142" y="648355"/>
                </a:lnTo>
                <a:lnTo>
                  <a:pt x="772074" y="648010"/>
                </a:lnTo>
                <a:close/>
                <a:moveTo>
                  <a:pt x="1011318" y="647840"/>
                </a:moveTo>
                <a:lnTo>
                  <a:pt x="1011805" y="649105"/>
                </a:lnTo>
                <a:lnTo>
                  <a:pt x="1012413" y="648881"/>
                </a:lnTo>
                <a:close/>
                <a:moveTo>
                  <a:pt x="2383829" y="647411"/>
                </a:moveTo>
                <a:lnTo>
                  <a:pt x="2372734" y="653333"/>
                </a:lnTo>
                <a:lnTo>
                  <a:pt x="2334503" y="679958"/>
                </a:lnTo>
                <a:lnTo>
                  <a:pt x="2330139" y="683005"/>
                </a:lnTo>
                <a:lnTo>
                  <a:pt x="2333741" y="689076"/>
                </a:lnTo>
                <a:lnTo>
                  <a:pt x="2348016" y="677337"/>
                </a:lnTo>
                <a:close/>
                <a:moveTo>
                  <a:pt x="751706" y="647277"/>
                </a:moveTo>
                <a:lnTo>
                  <a:pt x="751657" y="647286"/>
                </a:lnTo>
                <a:lnTo>
                  <a:pt x="751620" y="647293"/>
                </a:lnTo>
                <a:lnTo>
                  <a:pt x="751959" y="647551"/>
                </a:lnTo>
                <a:lnTo>
                  <a:pt x="752845" y="648227"/>
                </a:lnTo>
                <a:lnTo>
                  <a:pt x="753038" y="648236"/>
                </a:lnTo>
                <a:lnTo>
                  <a:pt x="752183" y="647621"/>
                </a:lnTo>
                <a:close/>
                <a:moveTo>
                  <a:pt x="812311" y="647114"/>
                </a:moveTo>
                <a:lnTo>
                  <a:pt x="811842" y="647705"/>
                </a:lnTo>
                <a:lnTo>
                  <a:pt x="815830" y="648554"/>
                </a:lnTo>
                <a:lnTo>
                  <a:pt x="813528" y="647301"/>
                </a:lnTo>
                <a:close/>
                <a:moveTo>
                  <a:pt x="634272" y="646680"/>
                </a:moveTo>
                <a:lnTo>
                  <a:pt x="639584" y="652372"/>
                </a:lnTo>
                <a:lnTo>
                  <a:pt x="640731" y="651074"/>
                </a:lnTo>
                <a:lnTo>
                  <a:pt x="639733" y="650243"/>
                </a:lnTo>
                <a:lnTo>
                  <a:pt x="637766" y="648607"/>
                </a:lnTo>
                <a:close/>
                <a:moveTo>
                  <a:pt x="1066526" y="646549"/>
                </a:moveTo>
                <a:lnTo>
                  <a:pt x="1066453" y="646570"/>
                </a:lnTo>
                <a:lnTo>
                  <a:pt x="1058567" y="648911"/>
                </a:lnTo>
                <a:lnTo>
                  <a:pt x="1058724" y="649182"/>
                </a:lnTo>
                <a:lnTo>
                  <a:pt x="1062501" y="655702"/>
                </a:lnTo>
                <a:lnTo>
                  <a:pt x="1070322" y="653878"/>
                </a:lnTo>
                <a:close/>
                <a:moveTo>
                  <a:pt x="2086457" y="646533"/>
                </a:moveTo>
                <a:lnTo>
                  <a:pt x="2085521" y="649713"/>
                </a:lnTo>
                <a:lnTo>
                  <a:pt x="2087247" y="650482"/>
                </a:lnTo>
                <a:lnTo>
                  <a:pt x="2088061" y="650845"/>
                </a:lnTo>
                <a:lnTo>
                  <a:pt x="2088772" y="651162"/>
                </a:lnTo>
                <a:lnTo>
                  <a:pt x="2092300" y="649367"/>
                </a:lnTo>
                <a:close/>
                <a:moveTo>
                  <a:pt x="1729710" y="646523"/>
                </a:moveTo>
                <a:lnTo>
                  <a:pt x="1727013" y="649192"/>
                </a:lnTo>
                <a:lnTo>
                  <a:pt x="1724895" y="652933"/>
                </a:lnTo>
                <a:lnTo>
                  <a:pt x="1726188" y="651211"/>
                </a:lnTo>
                <a:close/>
                <a:moveTo>
                  <a:pt x="2250413" y="646506"/>
                </a:moveTo>
                <a:lnTo>
                  <a:pt x="2241504" y="649017"/>
                </a:lnTo>
                <a:lnTo>
                  <a:pt x="2242733" y="653257"/>
                </a:lnTo>
                <a:lnTo>
                  <a:pt x="2244447" y="659170"/>
                </a:lnTo>
                <a:lnTo>
                  <a:pt x="2254717" y="655607"/>
                </a:lnTo>
                <a:lnTo>
                  <a:pt x="2253340" y="651432"/>
                </a:lnTo>
                <a:close/>
                <a:moveTo>
                  <a:pt x="1734508" y="646207"/>
                </a:moveTo>
                <a:lnTo>
                  <a:pt x="1729389" y="654903"/>
                </a:lnTo>
                <a:lnTo>
                  <a:pt x="1729570" y="654662"/>
                </a:lnTo>
                <a:lnTo>
                  <a:pt x="1730177" y="653853"/>
                </a:lnTo>
                <a:lnTo>
                  <a:pt x="1730800" y="652754"/>
                </a:lnTo>
                <a:lnTo>
                  <a:pt x="1731107" y="652212"/>
                </a:lnTo>
                <a:close/>
                <a:moveTo>
                  <a:pt x="1034056" y="646056"/>
                </a:moveTo>
                <a:lnTo>
                  <a:pt x="1022220" y="650439"/>
                </a:lnTo>
                <a:lnTo>
                  <a:pt x="1024617" y="652695"/>
                </a:lnTo>
                <a:lnTo>
                  <a:pt x="1025685" y="653701"/>
                </a:lnTo>
                <a:lnTo>
                  <a:pt x="1037690" y="650130"/>
                </a:lnTo>
                <a:lnTo>
                  <a:pt x="1037256" y="649226"/>
                </a:lnTo>
                <a:lnTo>
                  <a:pt x="1037026" y="648997"/>
                </a:lnTo>
                <a:close/>
                <a:moveTo>
                  <a:pt x="2192244" y="645911"/>
                </a:moveTo>
                <a:lnTo>
                  <a:pt x="2183537" y="647794"/>
                </a:lnTo>
                <a:lnTo>
                  <a:pt x="2184747" y="652451"/>
                </a:lnTo>
                <a:lnTo>
                  <a:pt x="2184517" y="661634"/>
                </a:lnTo>
                <a:lnTo>
                  <a:pt x="2192066" y="660102"/>
                </a:lnTo>
                <a:lnTo>
                  <a:pt x="2195036" y="659282"/>
                </a:lnTo>
                <a:lnTo>
                  <a:pt x="2193882" y="651163"/>
                </a:lnTo>
                <a:close/>
                <a:moveTo>
                  <a:pt x="2404644" y="645900"/>
                </a:moveTo>
                <a:lnTo>
                  <a:pt x="2404325" y="645904"/>
                </a:lnTo>
                <a:lnTo>
                  <a:pt x="2403903" y="645909"/>
                </a:lnTo>
                <a:lnTo>
                  <a:pt x="2396883" y="645999"/>
                </a:lnTo>
                <a:lnTo>
                  <a:pt x="2391480" y="649536"/>
                </a:lnTo>
                <a:lnTo>
                  <a:pt x="2391228" y="649606"/>
                </a:lnTo>
                <a:lnTo>
                  <a:pt x="2391176" y="649620"/>
                </a:lnTo>
                <a:lnTo>
                  <a:pt x="2390847" y="649711"/>
                </a:lnTo>
                <a:lnTo>
                  <a:pt x="2391228" y="649606"/>
                </a:lnTo>
                <a:lnTo>
                  <a:pt x="2391479" y="649536"/>
                </a:lnTo>
                <a:lnTo>
                  <a:pt x="2391480" y="649536"/>
                </a:lnTo>
                <a:lnTo>
                  <a:pt x="2404164" y="646032"/>
                </a:lnTo>
                <a:lnTo>
                  <a:pt x="2404613" y="645908"/>
                </a:lnTo>
                <a:close/>
                <a:moveTo>
                  <a:pt x="759434" y="645900"/>
                </a:moveTo>
                <a:lnTo>
                  <a:pt x="758633" y="646043"/>
                </a:lnTo>
                <a:lnTo>
                  <a:pt x="759193" y="646447"/>
                </a:lnTo>
                <a:lnTo>
                  <a:pt x="759912" y="646967"/>
                </a:lnTo>
                <a:lnTo>
                  <a:pt x="760851" y="647645"/>
                </a:lnTo>
                <a:lnTo>
                  <a:pt x="761599" y="646810"/>
                </a:lnTo>
                <a:lnTo>
                  <a:pt x="761506" y="646747"/>
                </a:lnTo>
                <a:lnTo>
                  <a:pt x="760530" y="646083"/>
                </a:lnTo>
                <a:close/>
                <a:moveTo>
                  <a:pt x="848043" y="645500"/>
                </a:moveTo>
                <a:lnTo>
                  <a:pt x="847184" y="646630"/>
                </a:lnTo>
                <a:lnTo>
                  <a:pt x="848037" y="646868"/>
                </a:lnTo>
                <a:lnTo>
                  <a:pt x="848490" y="646995"/>
                </a:lnTo>
                <a:lnTo>
                  <a:pt x="848760" y="647070"/>
                </a:lnTo>
                <a:lnTo>
                  <a:pt x="849744" y="645841"/>
                </a:lnTo>
                <a:lnTo>
                  <a:pt x="848764" y="645645"/>
                </a:lnTo>
                <a:lnTo>
                  <a:pt x="848631" y="645618"/>
                </a:lnTo>
                <a:close/>
                <a:moveTo>
                  <a:pt x="2115066" y="645457"/>
                </a:moveTo>
                <a:lnTo>
                  <a:pt x="2107893" y="647287"/>
                </a:lnTo>
                <a:lnTo>
                  <a:pt x="2102994" y="648536"/>
                </a:lnTo>
                <a:lnTo>
                  <a:pt x="2102738" y="649804"/>
                </a:lnTo>
                <a:lnTo>
                  <a:pt x="2113712" y="655099"/>
                </a:lnTo>
                <a:close/>
                <a:moveTo>
                  <a:pt x="1622707" y="645198"/>
                </a:moveTo>
                <a:lnTo>
                  <a:pt x="1621866" y="646187"/>
                </a:lnTo>
                <a:lnTo>
                  <a:pt x="1629375" y="647910"/>
                </a:lnTo>
                <a:lnTo>
                  <a:pt x="1629565" y="647953"/>
                </a:lnTo>
                <a:lnTo>
                  <a:pt x="1629579" y="647935"/>
                </a:lnTo>
                <a:lnTo>
                  <a:pt x="1629633" y="647866"/>
                </a:lnTo>
                <a:lnTo>
                  <a:pt x="1622737" y="645211"/>
                </a:lnTo>
                <a:close/>
                <a:moveTo>
                  <a:pt x="2010780" y="645067"/>
                </a:moveTo>
                <a:lnTo>
                  <a:pt x="2006839" y="645714"/>
                </a:lnTo>
                <a:lnTo>
                  <a:pt x="2006356" y="646250"/>
                </a:lnTo>
                <a:lnTo>
                  <a:pt x="2010310" y="646049"/>
                </a:lnTo>
                <a:close/>
                <a:moveTo>
                  <a:pt x="2300325" y="644926"/>
                </a:moveTo>
                <a:lnTo>
                  <a:pt x="2297127" y="645913"/>
                </a:lnTo>
                <a:lnTo>
                  <a:pt x="2293885" y="646914"/>
                </a:lnTo>
                <a:lnTo>
                  <a:pt x="2295389" y="648941"/>
                </a:lnTo>
                <a:lnTo>
                  <a:pt x="2298472" y="653096"/>
                </a:lnTo>
                <a:lnTo>
                  <a:pt x="2304223" y="650964"/>
                </a:lnTo>
                <a:close/>
                <a:moveTo>
                  <a:pt x="2038095" y="644798"/>
                </a:moveTo>
                <a:lnTo>
                  <a:pt x="2037865" y="645284"/>
                </a:lnTo>
                <a:lnTo>
                  <a:pt x="2039933" y="644991"/>
                </a:lnTo>
                <a:close/>
                <a:moveTo>
                  <a:pt x="1607005" y="644545"/>
                </a:moveTo>
                <a:lnTo>
                  <a:pt x="1606464" y="645127"/>
                </a:lnTo>
                <a:lnTo>
                  <a:pt x="1606099" y="645583"/>
                </a:lnTo>
                <a:lnTo>
                  <a:pt x="1609317" y="647013"/>
                </a:lnTo>
                <a:lnTo>
                  <a:pt x="1613233" y="648754"/>
                </a:lnTo>
                <a:lnTo>
                  <a:pt x="1613972" y="647751"/>
                </a:lnTo>
                <a:lnTo>
                  <a:pt x="1611861" y="646780"/>
                </a:lnTo>
                <a:close/>
                <a:moveTo>
                  <a:pt x="2258919" y="644354"/>
                </a:moveTo>
                <a:lnTo>
                  <a:pt x="2254964" y="645293"/>
                </a:lnTo>
                <a:lnTo>
                  <a:pt x="2256168" y="647319"/>
                </a:lnTo>
                <a:lnTo>
                  <a:pt x="2257149" y="648970"/>
                </a:lnTo>
                <a:lnTo>
                  <a:pt x="2257925" y="650277"/>
                </a:lnTo>
                <a:lnTo>
                  <a:pt x="2259165" y="654064"/>
                </a:lnTo>
                <a:lnTo>
                  <a:pt x="2263561" y="652539"/>
                </a:lnTo>
                <a:close/>
                <a:moveTo>
                  <a:pt x="1590204" y="643976"/>
                </a:moveTo>
                <a:lnTo>
                  <a:pt x="1589484" y="644803"/>
                </a:lnTo>
                <a:lnTo>
                  <a:pt x="1593461" y="646532"/>
                </a:lnTo>
                <a:lnTo>
                  <a:pt x="1596881" y="648019"/>
                </a:lnTo>
                <a:lnTo>
                  <a:pt x="1597108" y="647700"/>
                </a:lnTo>
                <a:lnTo>
                  <a:pt x="1597295" y="647439"/>
                </a:lnTo>
                <a:lnTo>
                  <a:pt x="1597477" y="647243"/>
                </a:lnTo>
                <a:lnTo>
                  <a:pt x="1597541" y="647175"/>
                </a:lnTo>
                <a:lnTo>
                  <a:pt x="1591939" y="644733"/>
                </a:lnTo>
                <a:lnTo>
                  <a:pt x="1590979" y="644314"/>
                </a:lnTo>
                <a:close/>
                <a:moveTo>
                  <a:pt x="2017622" y="643942"/>
                </a:moveTo>
                <a:lnTo>
                  <a:pt x="2016308" y="644158"/>
                </a:lnTo>
                <a:lnTo>
                  <a:pt x="2016083" y="644628"/>
                </a:lnTo>
                <a:lnTo>
                  <a:pt x="2015530" y="645783"/>
                </a:lnTo>
                <a:lnTo>
                  <a:pt x="2015640" y="645778"/>
                </a:lnTo>
                <a:lnTo>
                  <a:pt x="2016616" y="645728"/>
                </a:lnTo>
                <a:close/>
                <a:moveTo>
                  <a:pt x="1538777" y="643468"/>
                </a:moveTo>
                <a:lnTo>
                  <a:pt x="1530796" y="652410"/>
                </a:lnTo>
                <a:lnTo>
                  <a:pt x="1525431" y="658421"/>
                </a:lnTo>
                <a:lnTo>
                  <a:pt x="1506359" y="683902"/>
                </a:lnTo>
                <a:lnTo>
                  <a:pt x="1497648" y="697968"/>
                </a:lnTo>
                <a:lnTo>
                  <a:pt x="1465428" y="762282"/>
                </a:lnTo>
                <a:lnTo>
                  <a:pt x="1463441" y="768256"/>
                </a:lnTo>
                <a:lnTo>
                  <a:pt x="1461638" y="773677"/>
                </a:lnTo>
                <a:lnTo>
                  <a:pt x="1457765" y="785318"/>
                </a:lnTo>
                <a:lnTo>
                  <a:pt x="1464414" y="786679"/>
                </a:lnTo>
                <a:lnTo>
                  <a:pt x="1467759" y="787364"/>
                </a:lnTo>
                <a:lnTo>
                  <a:pt x="1467760" y="787360"/>
                </a:lnTo>
                <a:lnTo>
                  <a:pt x="1469869" y="780793"/>
                </a:lnTo>
                <a:lnTo>
                  <a:pt x="1480114" y="757614"/>
                </a:lnTo>
                <a:lnTo>
                  <a:pt x="1493242" y="727914"/>
                </a:lnTo>
                <a:lnTo>
                  <a:pt x="1502333" y="712218"/>
                </a:lnTo>
                <a:lnTo>
                  <a:pt x="1506029" y="704412"/>
                </a:lnTo>
                <a:lnTo>
                  <a:pt x="1511055" y="697160"/>
                </a:lnTo>
                <a:lnTo>
                  <a:pt x="1519392" y="682767"/>
                </a:lnTo>
                <a:lnTo>
                  <a:pt x="1530110" y="669665"/>
                </a:lnTo>
                <a:lnTo>
                  <a:pt x="1546070" y="646636"/>
                </a:lnTo>
                <a:lnTo>
                  <a:pt x="1544693" y="646037"/>
                </a:lnTo>
                <a:close/>
                <a:moveTo>
                  <a:pt x="2023097" y="643418"/>
                </a:moveTo>
                <a:lnTo>
                  <a:pt x="2021890" y="645567"/>
                </a:lnTo>
                <a:lnTo>
                  <a:pt x="2028616" y="646594"/>
                </a:lnTo>
                <a:lnTo>
                  <a:pt x="2028775" y="646572"/>
                </a:lnTo>
                <a:lnTo>
                  <a:pt x="2028850" y="646561"/>
                </a:lnTo>
                <a:lnTo>
                  <a:pt x="2031719" y="646155"/>
                </a:lnTo>
                <a:lnTo>
                  <a:pt x="2032024" y="645513"/>
                </a:lnTo>
                <a:lnTo>
                  <a:pt x="2032213" y="645117"/>
                </a:lnTo>
                <a:lnTo>
                  <a:pt x="2032637" y="644225"/>
                </a:lnTo>
                <a:lnTo>
                  <a:pt x="2024950" y="643418"/>
                </a:lnTo>
                <a:close/>
                <a:moveTo>
                  <a:pt x="637543" y="643397"/>
                </a:moveTo>
                <a:lnTo>
                  <a:pt x="638369" y="644069"/>
                </a:lnTo>
                <a:lnTo>
                  <a:pt x="643341" y="648118"/>
                </a:lnTo>
                <a:lnTo>
                  <a:pt x="644114" y="647244"/>
                </a:lnTo>
                <a:lnTo>
                  <a:pt x="638988" y="644242"/>
                </a:lnTo>
                <a:close/>
                <a:moveTo>
                  <a:pt x="870631" y="643357"/>
                </a:moveTo>
                <a:lnTo>
                  <a:pt x="868640" y="645837"/>
                </a:lnTo>
                <a:lnTo>
                  <a:pt x="868658" y="645843"/>
                </a:lnTo>
                <a:lnTo>
                  <a:pt x="868692" y="645854"/>
                </a:lnTo>
                <a:lnTo>
                  <a:pt x="868705" y="645858"/>
                </a:lnTo>
                <a:lnTo>
                  <a:pt x="870705" y="643381"/>
                </a:lnTo>
                <a:close/>
                <a:moveTo>
                  <a:pt x="2205326" y="643081"/>
                </a:moveTo>
                <a:lnTo>
                  <a:pt x="2198250" y="644612"/>
                </a:lnTo>
                <a:lnTo>
                  <a:pt x="2198461" y="646080"/>
                </a:lnTo>
                <a:lnTo>
                  <a:pt x="2198961" y="649556"/>
                </a:lnTo>
                <a:lnTo>
                  <a:pt x="2201463" y="657509"/>
                </a:lnTo>
                <a:lnTo>
                  <a:pt x="2206481" y="656124"/>
                </a:lnTo>
                <a:lnTo>
                  <a:pt x="2208109" y="655675"/>
                </a:lnTo>
                <a:lnTo>
                  <a:pt x="2209760" y="655220"/>
                </a:lnTo>
                <a:close/>
                <a:moveTo>
                  <a:pt x="2393507" y="642244"/>
                </a:moveTo>
                <a:lnTo>
                  <a:pt x="2393505" y="642245"/>
                </a:lnTo>
                <a:lnTo>
                  <a:pt x="2389512" y="644377"/>
                </a:lnTo>
                <a:lnTo>
                  <a:pt x="2389679" y="644296"/>
                </a:lnTo>
                <a:lnTo>
                  <a:pt x="2392220" y="643061"/>
                </a:lnTo>
                <a:lnTo>
                  <a:pt x="2393872" y="642257"/>
                </a:lnTo>
                <a:close/>
                <a:moveTo>
                  <a:pt x="830690" y="642027"/>
                </a:moveTo>
                <a:lnTo>
                  <a:pt x="832204" y="642450"/>
                </a:lnTo>
                <a:lnTo>
                  <a:pt x="836001" y="643509"/>
                </a:lnTo>
                <a:lnTo>
                  <a:pt x="836189" y="643259"/>
                </a:lnTo>
                <a:lnTo>
                  <a:pt x="836275" y="643145"/>
                </a:lnTo>
                <a:lnTo>
                  <a:pt x="831652" y="642220"/>
                </a:lnTo>
                <a:close/>
                <a:moveTo>
                  <a:pt x="754833" y="641996"/>
                </a:moveTo>
                <a:lnTo>
                  <a:pt x="754635" y="642034"/>
                </a:lnTo>
                <a:lnTo>
                  <a:pt x="753836" y="642189"/>
                </a:lnTo>
                <a:lnTo>
                  <a:pt x="754105" y="642636"/>
                </a:lnTo>
                <a:lnTo>
                  <a:pt x="755512" y="642666"/>
                </a:lnTo>
                <a:lnTo>
                  <a:pt x="755107" y="642390"/>
                </a:lnTo>
                <a:lnTo>
                  <a:pt x="754857" y="642030"/>
                </a:lnTo>
                <a:close/>
                <a:moveTo>
                  <a:pt x="677791" y="641861"/>
                </a:moveTo>
                <a:lnTo>
                  <a:pt x="673243" y="646998"/>
                </a:lnTo>
                <a:lnTo>
                  <a:pt x="678111" y="649624"/>
                </a:lnTo>
                <a:lnTo>
                  <a:pt x="679342" y="647481"/>
                </a:lnTo>
                <a:lnTo>
                  <a:pt x="680038" y="646269"/>
                </a:lnTo>
                <a:lnTo>
                  <a:pt x="681587" y="643573"/>
                </a:lnTo>
                <a:close/>
                <a:moveTo>
                  <a:pt x="654762" y="641822"/>
                </a:moveTo>
                <a:lnTo>
                  <a:pt x="652183" y="644762"/>
                </a:lnTo>
                <a:lnTo>
                  <a:pt x="662570" y="651849"/>
                </a:lnTo>
                <a:lnTo>
                  <a:pt x="662868" y="651512"/>
                </a:lnTo>
                <a:lnTo>
                  <a:pt x="665988" y="647988"/>
                </a:lnTo>
                <a:lnTo>
                  <a:pt x="654848" y="641850"/>
                </a:lnTo>
                <a:lnTo>
                  <a:pt x="654821" y="641841"/>
                </a:lnTo>
                <a:lnTo>
                  <a:pt x="654777" y="641827"/>
                </a:lnTo>
                <a:close/>
                <a:moveTo>
                  <a:pt x="2269847" y="641759"/>
                </a:moveTo>
                <a:lnTo>
                  <a:pt x="2265752" y="642731"/>
                </a:lnTo>
                <a:lnTo>
                  <a:pt x="2270519" y="650125"/>
                </a:lnTo>
                <a:lnTo>
                  <a:pt x="2271041" y="649944"/>
                </a:lnTo>
                <a:lnTo>
                  <a:pt x="2272740" y="649354"/>
                </a:lnTo>
                <a:lnTo>
                  <a:pt x="2273845" y="649022"/>
                </a:lnTo>
                <a:lnTo>
                  <a:pt x="2274250" y="648899"/>
                </a:lnTo>
                <a:close/>
                <a:moveTo>
                  <a:pt x="1640496" y="641558"/>
                </a:moveTo>
                <a:lnTo>
                  <a:pt x="1639366" y="643003"/>
                </a:lnTo>
                <a:lnTo>
                  <a:pt x="1642799" y="645072"/>
                </a:lnTo>
                <a:lnTo>
                  <a:pt x="1643107" y="645125"/>
                </a:lnTo>
                <a:lnTo>
                  <a:pt x="1643195" y="645140"/>
                </a:lnTo>
                <a:lnTo>
                  <a:pt x="1643523" y="645196"/>
                </a:lnTo>
                <a:lnTo>
                  <a:pt x="1643735" y="644880"/>
                </a:lnTo>
                <a:lnTo>
                  <a:pt x="1644550" y="643838"/>
                </a:lnTo>
                <a:close/>
                <a:moveTo>
                  <a:pt x="2131216" y="641339"/>
                </a:moveTo>
                <a:lnTo>
                  <a:pt x="2119708" y="644274"/>
                </a:lnTo>
                <a:lnTo>
                  <a:pt x="2118924" y="650011"/>
                </a:lnTo>
                <a:lnTo>
                  <a:pt x="2117949" y="657143"/>
                </a:lnTo>
                <a:lnTo>
                  <a:pt x="2123342" y="659745"/>
                </a:lnTo>
                <a:lnTo>
                  <a:pt x="2126235" y="658874"/>
                </a:lnTo>
                <a:lnTo>
                  <a:pt x="2130258" y="657662"/>
                </a:lnTo>
                <a:close/>
                <a:moveTo>
                  <a:pt x="2065737" y="641258"/>
                </a:moveTo>
                <a:lnTo>
                  <a:pt x="2063534" y="642300"/>
                </a:lnTo>
                <a:lnTo>
                  <a:pt x="2061346" y="643333"/>
                </a:lnTo>
                <a:lnTo>
                  <a:pt x="2061360" y="643335"/>
                </a:lnTo>
                <a:lnTo>
                  <a:pt x="2064880" y="643693"/>
                </a:lnTo>
                <a:lnTo>
                  <a:pt x="2064919" y="643582"/>
                </a:lnTo>
                <a:lnTo>
                  <a:pt x="2065047" y="643217"/>
                </a:lnTo>
                <a:close/>
                <a:moveTo>
                  <a:pt x="772794" y="641039"/>
                </a:moveTo>
                <a:lnTo>
                  <a:pt x="772655" y="641194"/>
                </a:lnTo>
                <a:lnTo>
                  <a:pt x="772579" y="641279"/>
                </a:lnTo>
                <a:lnTo>
                  <a:pt x="772536" y="641326"/>
                </a:lnTo>
                <a:lnTo>
                  <a:pt x="772725" y="641447"/>
                </a:lnTo>
                <a:lnTo>
                  <a:pt x="773199" y="641751"/>
                </a:lnTo>
                <a:lnTo>
                  <a:pt x="774226" y="642411"/>
                </a:lnTo>
                <a:lnTo>
                  <a:pt x="776343" y="643104"/>
                </a:lnTo>
                <a:lnTo>
                  <a:pt x="776698" y="643111"/>
                </a:lnTo>
                <a:lnTo>
                  <a:pt x="777821" y="643135"/>
                </a:lnTo>
                <a:lnTo>
                  <a:pt x="777034" y="642658"/>
                </a:lnTo>
                <a:lnTo>
                  <a:pt x="774894" y="641361"/>
                </a:lnTo>
                <a:lnTo>
                  <a:pt x="774762" y="641341"/>
                </a:lnTo>
                <a:lnTo>
                  <a:pt x="774368" y="641281"/>
                </a:lnTo>
                <a:close/>
                <a:moveTo>
                  <a:pt x="1746325" y="640849"/>
                </a:moveTo>
                <a:lnTo>
                  <a:pt x="1744952" y="642137"/>
                </a:lnTo>
                <a:lnTo>
                  <a:pt x="1744091" y="642944"/>
                </a:lnTo>
                <a:lnTo>
                  <a:pt x="1743715" y="643297"/>
                </a:lnTo>
                <a:lnTo>
                  <a:pt x="1741984" y="646088"/>
                </a:lnTo>
                <a:close/>
                <a:moveTo>
                  <a:pt x="1048484" y="640712"/>
                </a:moveTo>
                <a:lnTo>
                  <a:pt x="1038409" y="644444"/>
                </a:lnTo>
                <a:lnTo>
                  <a:pt x="1038655" y="644687"/>
                </a:lnTo>
                <a:lnTo>
                  <a:pt x="1041221" y="647226"/>
                </a:lnTo>
                <a:lnTo>
                  <a:pt x="1042161" y="648800"/>
                </a:lnTo>
                <a:lnTo>
                  <a:pt x="1050884" y="646205"/>
                </a:lnTo>
                <a:lnTo>
                  <a:pt x="1051396" y="646052"/>
                </a:lnTo>
                <a:close/>
                <a:moveTo>
                  <a:pt x="2217696" y="640406"/>
                </a:moveTo>
                <a:lnTo>
                  <a:pt x="2211823" y="641676"/>
                </a:lnTo>
                <a:lnTo>
                  <a:pt x="2212595" y="645713"/>
                </a:lnTo>
                <a:lnTo>
                  <a:pt x="2214180" y="654000"/>
                </a:lnTo>
                <a:lnTo>
                  <a:pt x="2222427" y="651725"/>
                </a:lnTo>
                <a:close/>
                <a:moveTo>
                  <a:pt x="1626803" y="640380"/>
                </a:moveTo>
                <a:lnTo>
                  <a:pt x="1625846" y="641505"/>
                </a:lnTo>
                <a:lnTo>
                  <a:pt x="1626510" y="641714"/>
                </a:lnTo>
                <a:lnTo>
                  <a:pt x="1628069" y="642206"/>
                </a:lnTo>
                <a:lnTo>
                  <a:pt x="1632871" y="643719"/>
                </a:lnTo>
                <a:lnTo>
                  <a:pt x="1633159" y="643351"/>
                </a:lnTo>
                <a:close/>
                <a:moveTo>
                  <a:pt x="2386826" y="640256"/>
                </a:moveTo>
                <a:lnTo>
                  <a:pt x="2384191" y="641298"/>
                </a:lnTo>
                <a:lnTo>
                  <a:pt x="2379490" y="643157"/>
                </a:lnTo>
                <a:lnTo>
                  <a:pt x="2368543" y="647485"/>
                </a:lnTo>
                <a:lnTo>
                  <a:pt x="2324158" y="672925"/>
                </a:lnTo>
                <a:lnTo>
                  <a:pt x="2327103" y="677888"/>
                </a:lnTo>
                <a:lnTo>
                  <a:pt x="2327435" y="678448"/>
                </a:lnTo>
                <a:lnTo>
                  <a:pt x="2329815" y="676787"/>
                </a:lnTo>
                <a:cubicBezTo>
                  <a:pt x="2349188" y="662585"/>
                  <a:pt x="2364700" y="651209"/>
                  <a:pt x="2376903" y="644384"/>
                </a:cubicBezTo>
                <a:lnTo>
                  <a:pt x="2383119" y="641798"/>
                </a:lnTo>
                <a:close/>
                <a:moveTo>
                  <a:pt x="631746" y="640247"/>
                </a:moveTo>
                <a:lnTo>
                  <a:pt x="631203" y="640868"/>
                </a:lnTo>
                <a:lnTo>
                  <a:pt x="634139" y="641958"/>
                </a:lnTo>
                <a:lnTo>
                  <a:pt x="635466" y="642450"/>
                </a:lnTo>
                <a:lnTo>
                  <a:pt x="636722" y="642916"/>
                </a:lnTo>
                <a:lnTo>
                  <a:pt x="632164" y="640247"/>
                </a:lnTo>
                <a:close/>
                <a:moveTo>
                  <a:pt x="1027955" y="640014"/>
                </a:moveTo>
                <a:lnTo>
                  <a:pt x="1024200" y="641692"/>
                </a:lnTo>
                <a:lnTo>
                  <a:pt x="1023346" y="642073"/>
                </a:lnTo>
                <a:lnTo>
                  <a:pt x="1016557" y="645107"/>
                </a:lnTo>
                <a:lnTo>
                  <a:pt x="1018273" y="646722"/>
                </a:lnTo>
                <a:lnTo>
                  <a:pt x="1019470" y="646281"/>
                </a:lnTo>
                <a:lnTo>
                  <a:pt x="1020065" y="646062"/>
                </a:lnTo>
                <a:lnTo>
                  <a:pt x="1030266" y="642303"/>
                </a:lnTo>
                <a:lnTo>
                  <a:pt x="1028483" y="640536"/>
                </a:lnTo>
                <a:lnTo>
                  <a:pt x="1028188" y="640244"/>
                </a:lnTo>
                <a:close/>
                <a:moveTo>
                  <a:pt x="1611270" y="639957"/>
                </a:moveTo>
                <a:lnTo>
                  <a:pt x="1610431" y="640860"/>
                </a:lnTo>
                <a:lnTo>
                  <a:pt x="1616163" y="643611"/>
                </a:lnTo>
                <a:lnTo>
                  <a:pt x="1616796" y="643915"/>
                </a:lnTo>
                <a:lnTo>
                  <a:pt x="1617558" y="642879"/>
                </a:lnTo>
                <a:lnTo>
                  <a:pt x="1616153" y="642247"/>
                </a:lnTo>
                <a:close/>
                <a:moveTo>
                  <a:pt x="2071651" y="639935"/>
                </a:moveTo>
                <a:lnTo>
                  <a:pt x="2071641" y="639965"/>
                </a:lnTo>
                <a:lnTo>
                  <a:pt x="2070131" y="644228"/>
                </a:lnTo>
                <a:lnTo>
                  <a:pt x="2070313" y="644246"/>
                </a:lnTo>
                <a:lnTo>
                  <a:pt x="2077898" y="646315"/>
                </a:lnTo>
                <a:lnTo>
                  <a:pt x="2081037" y="647714"/>
                </a:lnTo>
                <a:lnTo>
                  <a:pt x="2082019" y="644381"/>
                </a:lnTo>
                <a:lnTo>
                  <a:pt x="2073211" y="640109"/>
                </a:lnTo>
                <a:close/>
                <a:moveTo>
                  <a:pt x="852711" y="639363"/>
                </a:moveTo>
                <a:lnTo>
                  <a:pt x="851630" y="640785"/>
                </a:lnTo>
                <a:lnTo>
                  <a:pt x="853377" y="641305"/>
                </a:lnTo>
                <a:lnTo>
                  <a:pt x="854683" y="639675"/>
                </a:lnTo>
                <a:close/>
                <a:moveTo>
                  <a:pt x="2280002" y="639348"/>
                </a:moveTo>
                <a:lnTo>
                  <a:pt x="2277826" y="639864"/>
                </a:lnTo>
                <a:lnTo>
                  <a:pt x="2277598" y="639918"/>
                </a:lnTo>
                <a:lnTo>
                  <a:pt x="2277036" y="640052"/>
                </a:lnTo>
                <a:lnTo>
                  <a:pt x="2278243" y="641798"/>
                </a:lnTo>
                <a:lnTo>
                  <a:pt x="2281618" y="646680"/>
                </a:lnTo>
                <a:lnTo>
                  <a:pt x="2284349" y="645858"/>
                </a:lnTo>
                <a:close/>
                <a:moveTo>
                  <a:pt x="1594576" y="638956"/>
                </a:moveTo>
                <a:lnTo>
                  <a:pt x="1593567" y="640115"/>
                </a:lnTo>
                <a:lnTo>
                  <a:pt x="1594140" y="640364"/>
                </a:lnTo>
                <a:lnTo>
                  <a:pt x="1598353" y="642199"/>
                </a:lnTo>
                <a:lnTo>
                  <a:pt x="1601071" y="643383"/>
                </a:lnTo>
                <a:lnTo>
                  <a:pt x="1601095" y="643358"/>
                </a:lnTo>
                <a:lnTo>
                  <a:pt x="1602064" y="642317"/>
                </a:lnTo>
                <a:lnTo>
                  <a:pt x="1596954" y="640024"/>
                </a:lnTo>
                <a:lnTo>
                  <a:pt x="1595860" y="639533"/>
                </a:lnTo>
                <a:close/>
                <a:moveTo>
                  <a:pt x="2035224" y="638783"/>
                </a:moveTo>
                <a:lnTo>
                  <a:pt x="2032953" y="639332"/>
                </a:lnTo>
                <a:lnTo>
                  <a:pt x="2029720" y="640113"/>
                </a:lnTo>
                <a:lnTo>
                  <a:pt x="2031937" y="640339"/>
                </a:lnTo>
                <a:lnTo>
                  <a:pt x="2034367" y="640586"/>
                </a:lnTo>
                <a:lnTo>
                  <a:pt x="2034784" y="639708"/>
                </a:lnTo>
                <a:lnTo>
                  <a:pt x="2034850" y="639570"/>
                </a:lnTo>
                <a:close/>
                <a:moveTo>
                  <a:pt x="1577902" y="638614"/>
                </a:moveTo>
                <a:lnTo>
                  <a:pt x="1577248" y="639485"/>
                </a:lnTo>
                <a:lnTo>
                  <a:pt x="1582195" y="641636"/>
                </a:lnTo>
                <a:lnTo>
                  <a:pt x="1585269" y="642971"/>
                </a:lnTo>
                <a:lnTo>
                  <a:pt x="1585722" y="642385"/>
                </a:lnTo>
                <a:lnTo>
                  <a:pt x="1585931" y="642114"/>
                </a:lnTo>
                <a:close/>
                <a:moveTo>
                  <a:pt x="2054089" y="637984"/>
                </a:moveTo>
                <a:lnTo>
                  <a:pt x="2052937" y="640649"/>
                </a:lnTo>
                <a:lnTo>
                  <a:pt x="2052180" y="642400"/>
                </a:lnTo>
                <a:lnTo>
                  <a:pt x="2053697" y="642555"/>
                </a:lnTo>
                <a:lnTo>
                  <a:pt x="2059843" y="639645"/>
                </a:lnTo>
                <a:lnTo>
                  <a:pt x="2061591" y="638818"/>
                </a:lnTo>
                <a:close/>
                <a:moveTo>
                  <a:pt x="729124" y="637943"/>
                </a:moveTo>
                <a:lnTo>
                  <a:pt x="728621" y="638047"/>
                </a:lnTo>
                <a:lnTo>
                  <a:pt x="727626" y="638252"/>
                </a:lnTo>
                <a:lnTo>
                  <a:pt x="727243" y="638686"/>
                </a:lnTo>
                <a:lnTo>
                  <a:pt x="727251" y="638715"/>
                </a:lnTo>
                <a:lnTo>
                  <a:pt x="729130" y="637953"/>
                </a:lnTo>
                <a:close/>
                <a:moveTo>
                  <a:pt x="2229648" y="637821"/>
                </a:moveTo>
                <a:lnTo>
                  <a:pt x="2228545" y="638060"/>
                </a:lnTo>
                <a:lnTo>
                  <a:pt x="2225319" y="638757"/>
                </a:lnTo>
                <a:lnTo>
                  <a:pt x="2225625" y="639381"/>
                </a:lnTo>
                <a:lnTo>
                  <a:pt x="2226211" y="640574"/>
                </a:lnTo>
                <a:lnTo>
                  <a:pt x="2228476" y="650056"/>
                </a:lnTo>
                <a:lnTo>
                  <a:pt x="2234407" y="648419"/>
                </a:lnTo>
                <a:lnTo>
                  <a:pt x="2234580" y="648371"/>
                </a:lnTo>
                <a:close/>
                <a:moveTo>
                  <a:pt x="840221" y="637390"/>
                </a:moveTo>
                <a:lnTo>
                  <a:pt x="840543" y="637486"/>
                </a:lnTo>
                <a:lnTo>
                  <a:pt x="840573" y="637446"/>
                </a:lnTo>
                <a:lnTo>
                  <a:pt x="840338" y="637409"/>
                </a:lnTo>
                <a:close/>
                <a:moveTo>
                  <a:pt x="2147217" y="637258"/>
                </a:moveTo>
                <a:lnTo>
                  <a:pt x="2136434" y="640008"/>
                </a:lnTo>
                <a:lnTo>
                  <a:pt x="2135677" y="651544"/>
                </a:lnTo>
                <a:lnTo>
                  <a:pt x="2135441" y="655125"/>
                </a:lnTo>
                <a:lnTo>
                  <a:pt x="2135376" y="656120"/>
                </a:lnTo>
                <a:lnTo>
                  <a:pt x="2147203" y="652558"/>
                </a:lnTo>
                <a:close/>
                <a:moveTo>
                  <a:pt x="875611" y="637150"/>
                </a:moveTo>
                <a:lnTo>
                  <a:pt x="875604" y="637159"/>
                </a:lnTo>
                <a:lnTo>
                  <a:pt x="875446" y="637355"/>
                </a:lnTo>
                <a:lnTo>
                  <a:pt x="875549" y="637381"/>
                </a:lnTo>
                <a:lnTo>
                  <a:pt x="875563" y="637364"/>
                </a:lnTo>
                <a:lnTo>
                  <a:pt x="875578" y="637345"/>
                </a:lnTo>
                <a:lnTo>
                  <a:pt x="875709" y="637182"/>
                </a:lnTo>
                <a:lnTo>
                  <a:pt x="875661" y="637166"/>
                </a:lnTo>
                <a:lnTo>
                  <a:pt x="875659" y="637166"/>
                </a:lnTo>
                <a:close/>
                <a:moveTo>
                  <a:pt x="1523848" y="636985"/>
                </a:moveTo>
                <a:lnTo>
                  <a:pt x="1521701" y="639171"/>
                </a:lnTo>
                <a:lnTo>
                  <a:pt x="1518091" y="642847"/>
                </a:lnTo>
                <a:lnTo>
                  <a:pt x="1498782" y="666468"/>
                </a:lnTo>
                <a:lnTo>
                  <a:pt x="1490010" y="679540"/>
                </a:lnTo>
                <a:lnTo>
                  <a:pt x="1457703" y="739628"/>
                </a:lnTo>
                <a:lnTo>
                  <a:pt x="1442792" y="782253"/>
                </a:lnTo>
                <a:lnTo>
                  <a:pt x="1452868" y="784316"/>
                </a:lnTo>
                <a:lnTo>
                  <a:pt x="1461692" y="758130"/>
                </a:lnTo>
                <a:lnTo>
                  <a:pt x="1461692" y="758130"/>
                </a:lnTo>
                <a:lnTo>
                  <a:pt x="1485122" y="708397"/>
                </a:lnTo>
                <a:lnTo>
                  <a:pt x="1488844" y="702442"/>
                </a:lnTo>
                <a:lnTo>
                  <a:pt x="1494296" y="693718"/>
                </a:lnTo>
                <a:lnTo>
                  <a:pt x="1498009" y="686383"/>
                </a:lnTo>
                <a:lnTo>
                  <a:pt x="1503098" y="679634"/>
                </a:lnTo>
                <a:lnTo>
                  <a:pt x="1511514" y="666169"/>
                </a:lnTo>
                <a:lnTo>
                  <a:pt x="1522385" y="654057"/>
                </a:lnTo>
                <a:lnTo>
                  <a:pt x="1532444" y="640718"/>
                </a:lnTo>
                <a:close/>
                <a:moveTo>
                  <a:pt x="719457" y="636960"/>
                </a:moveTo>
                <a:lnTo>
                  <a:pt x="718655" y="637596"/>
                </a:lnTo>
                <a:lnTo>
                  <a:pt x="718961" y="637463"/>
                </a:lnTo>
                <a:lnTo>
                  <a:pt x="719535" y="637213"/>
                </a:lnTo>
                <a:close/>
                <a:moveTo>
                  <a:pt x="2043150" y="636867"/>
                </a:moveTo>
                <a:lnTo>
                  <a:pt x="2041684" y="637221"/>
                </a:lnTo>
                <a:lnTo>
                  <a:pt x="2039827" y="641142"/>
                </a:lnTo>
                <a:lnTo>
                  <a:pt x="2040054" y="641165"/>
                </a:lnTo>
                <a:lnTo>
                  <a:pt x="2042593" y="641424"/>
                </a:lnTo>
                <a:lnTo>
                  <a:pt x="2047996" y="641974"/>
                </a:lnTo>
                <a:lnTo>
                  <a:pt x="2049915" y="637521"/>
                </a:lnTo>
                <a:lnTo>
                  <a:pt x="2049781" y="637506"/>
                </a:lnTo>
                <a:lnTo>
                  <a:pt x="2046176" y="637158"/>
                </a:lnTo>
                <a:close/>
                <a:moveTo>
                  <a:pt x="2382515" y="636533"/>
                </a:moveTo>
                <a:cubicBezTo>
                  <a:pt x="2375425" y="637817"/>
                  <a:pt x="2366674" y="640695"/>
                  <a:pt x="2356582" y="644728"/>
                </a:cubicBezTo>
                <a:lnTo>
                  <a:pt x="2348632" y="648436"/>
                </a:lnTo>
                <a:lnTo>
                  <a:pt x="2318081" y="662684"/>
                </a:lnTo>
                <a:lnTo>
                  <a:pt x="2320017" y="665948"/>
                </a:lnTo>
                <a:lnTo>
                  <a:pt x="2321624" y="668656"/>
                </a:lnTo>
                <a:lnTo>
                  <a:pt x="2368974" y="641574"/>
                </a:lnTo>
                <a:lnTo>
                  <a:pt x="2383222" y="636593"/>
                </a:lnTo>
                <a:close/>
                <a:moveTo>
                  <a:pt x="2293210" y="636212"/>
                </a:moveTo>
                <a:lnTo>
                  <a:pt x="2289566" y="637077"/>
                </a:lnTo>
                <a:lnTo>
                  <a:pt x="2289457" y="637103"/>
                </a:lnTo>
                <a:lnTo>
                  <a:pt x="2287032" y="637678"/>
                </a:lnTo>
                <a:lnTo>
                  <a:pt x="2289031" y="640372"/>
                </a:lnTo>
                <a:lnTo>
                  <a:pt x="2291503" y="643703"/>
                </a:lnTo>
                <a:lnTo>
                  <a:pt x="2294269" y="642870"/>
                </a:lnTo>
                <a:lnTo>
                  <a:pt x="2294560" y="642782"/>
                </a:lnTo>
                <a:lnTo>
                  <a:pt x="2298228" y="641677"/>
                </a:lnTo>
                <a:lnTo>
                  <a:pt x="2297601" y="640706"/>
                </a:lnTo>
                <a:close/>
                <a:moveTo>
                  <a:pt x="1061086" y="636045"/>
                </a:moveTo>
                <a:lnTo>
                  <a:pt x="1057652" y="637317"/>
                </a:lnTo>
                <a:lnTo>
                  <a:pt x="1052875" y="639086"/>
                </a:lnTo>
                <a:lnTo>
                  <a:pt x="1056100" y="644653"/>
                </a:lnTo>
                <a:lnTo>
                  <a:pt x="1059339" y="643689"/>
                </a:lnTo>
                <a:lnTo>
                  <a:pt x="1064283" y="642219"/>
                </a:lnTo>
                <a:lnTo>
                  <a:pt x="1063548" y="640799"/>
                </a:lnTo>
                <a:lnTo>
                  <a:pt x="1062175" y="638149"/>
                </a:lnTo>
                <a:close/>
                <a:moveTo>
                  <a:pt x="636578" y="635972"/>
                </a:moveTo>
                <a:lnTo>
                  <a:pt x="635300" y="636185"/>
                </a:lnTo>
                <a:lnTo>
                  <a:pt x="634596" y="636990"/>
                </a:lnTo>
                <a:lnTo>
                  <a:pt x="639843" y="638119"/>
                </a:lnTo>
                <a:lnTo>
                  <a:pt x="643644" y="638936"/>
                </a:lnTo>
                <a:lnTo>
                  <a:pt x="644884" y="639782"/>
                </a:lnTo>
                <a:lnTo>
                  <a:pt x="645683" y="640327"/>
                </a:lnTo>
                <a:lnTo>
                  <a:pt x="648515" y="642260"/>
                </a:lnTo>
                <a:lnTo>
                  <a:pt x="649299" y="641373"/>
                </a:lnTo>
                <a:lnTo>
                  <a:pt x="650199" y="640354"/>
                </a:lnTo>
                <a:close/>
                <a:moveTo>
                  <a:pt x="757109" y="635871"/>
                </a:moveTo>
                <a:lnTo>
                  <a:pt x="756663" y="635877"/>
                </a:lnTo>
                <a:lnTo>
                  <a:pt x="756177" y="635884"/>
                </a:lnTo>
                <a:lnTo>
                  <a:pt x="756352" y="636136"/>
                </a:lnTo>
                <a:lnTo>
                  <a:pt x="756439" y="636262"/>
                </a:lnTo>
                <a:lnTo>
                  <a:pt x="756539" y="636406"/>
                </a:lnTo>
                <a:lnTo>
                  <a:pt x="756857" y="636406"/>
                </a:lnTo>
                <a:lnTo>
                  <a:pt x="757539" y="636406"/>
                </a:lnTo>
                <a:close/>
                <a:moveTo>
                  <a:pt x="1630693" y="635805"/>
                </a:moveTo>
                <a:lnTo>
                  <a:pt x="1630432" y="636113"/>
                </a:lnTo>
                <a:lnTo>
                  <a:pt x="1629936" y="636695"/>
                </a:lnTo>
                <a:lnTo>
                  <a:pt x="1629585" y="637108"/>
                </a:lnTo>
                <a:lnTo>
                  <a:pt x="1635330" y="640570"/>
                </a:lnTo>
                <a:lnTo>
                  <a:pt x="1635910" y="639827"/>
                </a:lnTo>
                <a:lnTo>
                  <a:pt x="1636370" y="639237"/>
                </a:lnTo>
                <a:lnTo>
                  <a:pt x="1632527" y="637075"/>
                </a:lnTo>
                <a:close/>
                <a:moveTo>
                  <a:pt x="765635" y="635751"/>
                </a:moveTo>
                <a:lnTo>
                  <a:pt x="763892" y="635776"/>
                </a:lnTo>
                <a:lnTo>
                  <a:pt x="764100" y="635910"/>
                </a:lnTo>
                <a:lnTo>
                  <a:pt x="764876" y="636408"/>
                </a:lnTo>
                <a:lnTo>
                  <a:pt x="766717" y="636408"/>
                </a:lnTo>
                <a:lnTo>
                  <a:pt x="766223" y="636108"/>
                </a:lnTo>
                <a:close/>
                <a:moveTo>
                  <a:pt x="777718" y="635582"/>
                </a:moveTo>
                <a:lnTo>
                  <a:pt x="777407" y="635586"/>
                </a:lnTo>
                <a:lnTo>
                  <a:pt x="777313" y="635588"/>
                </a:lnTo>
                <a:lnTo>
                  <a:pt x="776650" y="636410"/>
                </a:lnTo>
                <a:lnTo>
                  <a:pt x="779156" y="636411"/>
                </a:lnTo>
                <a:close/>
                <a:moveTo>
                  <a:pt x="1023326" y="635429"/>
                </a:moveTo>
                <a:lnTo>
                  <a:pt x="1015262" y="639727"/>
                </a:lnTo>
                <a:lnTo>
                  <a:pt x="1014385" y="640798"/>
                </a:lnTo>
                <a:lnTo>
                  <a:pt x="1024283" y="636376"/>
                </a:lnTo>
                <a:lnTo>
                  <a:pt x="1024117" y="636213"/>
                </a:lnTo>
                <a:lnTo>
                  <a:pt x="1023727" y="635827"/>
                </a:lnTo>
                <a:close/>
                <a:moveTo>
                  <a:pt x="660386" y="635411"/>
                </a:moveTo>
                <a:lnTo>
                  <a:pt x="657614" y="638571"/>
                </a:lnTo>
                <a:lnTo>
                  <a:pt x="668584" y="644486"/>
                </a:lnTo>
                <a:lnTo>
                  <a:pt x="668926" y="644670"/>
                </a:lnTo>
                <a:lnTo>
                  <a:pt x="672267" y="640896"/>
                </a:lnTo>
                <a:lnTo>
                  <a:pt x="673233" y="639805"/>
                </a:lnTo>
                <a:lnTo>
                  <a:pt x="668066" y="637475"/>
                </a:lnTo>
                <a:lnTo>
                  <a:pt x="667637" y="637282"/>
                </a:lnTo>
                <a:lnTo>
                  <a:pt x="663166" y="636128"/>
                </a:lnTo>
                <a:lnTo>
                  <a:pt x="661386" y="635669"/>
                </a:lnTo>
                <a:close/>
                <a:moveTo>
                  <a:pt x="791643" y="635387"/>
                </a:moveTo>
                <a:lnTo>
                  <a:pt x="788408" y="635432"/>
                </a:lnTo>
                <a:lnTo>
                  <a:pt x="788374" y="635433"/>
                </a:lnTo>
                <a:lnTo>
                  <a:pt x="788020" y="635438"/>
                </a:lnTo>
                <a:lnTo>
                  <a:pt x="789725" y="636413"/>
                </a:lnTo>
                <a:lnTo>
                  <a:pt x="789845" y="636413"/>
                </a:lnTo>
                <a:lnTo>
                  <a:pt x="790293" y="636413"/>
                </a:lnTo>
                <a:lnTo>
                  <a:pt x="793390" y="636414"/>
                </a:lnTo>
                <a:lnTo>
                  <a:pt x="793406" y="636394"/>
                </a:lnTo>
                <a:lnTo>
                  <a:pt x="793433" y="636362"/>
                </a:lnTo>
                <a:lnTo>
                  <a:pt x="792069" y="635619"/>
                </a:lnTo>
                <a:close/>
                <a:moveTo>
                  <a:pt x="1615726" y="635163"/>
                </a:moveTo>
                <a:lnTo>
                  <a:pt x="1614770" y="636191"/>
                </a:lnTo>
                <a:lnTo>
                  <a:pt x="1618151" y="637731"/>
                </a:lnTo>
                <a:lnTo>
                  <a:pt x="1619230" y="638273"/>
                </a:lnTo>
                <a:lnTo>
                  <a:pt x="1619627" y="638472"/>
                </a:lnTo>
                <a:lnTo>
                  <a:pt x="1620486" y="638904"/>
                </a:lnTo>
                <a:lnTo>
                  <a:pt x="1621259" y="637854"/>
                </a:lnTo>
                <a:lnTo>
                  <a:pt x="1620718" y="637609"/>
                </a:lnTo>
                <a:lnTo>
                  <a:pt x="1619461" y="637041"/>
                </a:lnTo>
                <a:lnTo>
                  <a:pt x="1616646" y="635626"/>
                </a:lnTo>
                <a:lnTo>
                  <a:pt x="1616443" y="635524"/>
                </a:lnTo>
                <a:close/>
                <a:moveTo>
                  <a:pt x="1807378" y="635130"/>
                </a:moveTo>
                <a:lnTo>
                  <a:pt x="1794671" y="646087"/>
                </a:lnTo>
                <a:lnTo>
                  <a:pt x="1787550" y="652227"/>
                </a:lnTo>
                <a:lnTo>
                  <a:pt x="1757865" y="687128"/>
                </a:lnTo>
                <a:lnTo>
                  <a:pt x="1732613" y="734033"/>
                </a:lnTo>
                <a:lnTo>
                  <a:pt x="1734978" y="737204"/>
                </a:lnTo>
                <a:lnTo>
                  <a:pt x="1738307" y="741666"/>
                </a:lnTo>
                <a:lnTo>
                  <a:pt x="1747998" y="725162"/>
                </a:lnTo>
                <a:lnTo>
                  <a:pt x="1748613" y="724768"/>
                </a:lnTo>
                <a:lnTo>
                  <a:pt x="1748937" y="724234"/>
                </a:lnTo>
                <a:lnTo>
                  <a:pt x="1754395" y="720848"/>
                </a:lnTo>
                <a:lnTo>
                  <a:pt x="1780328" y="672617"/>
                </a:lnTo>
                <a:lnTo>
                  <a:pt x="1783054" y="668840"/>
                </a:lnTo>
                <a:close/>
                <a:moveTo>
                  <a:pt x="2161421" y="635016"/>
                </a:moveTo>
                <a:lnTo>
                  <a:pt x="2158009" y="635420"/>
                </a:lnTo>
                <a:lnTo>
                  <a:pt x="2154423" y="635420"/>
                </a:lnTo>
                <a:lnTo>
                  <a:pt x="2151905" y="636062"/>
                </a:lnTo>
                <a:lnTo>
                  <a:pt x="2151768" y="651183"/>
                </a:lnTo>
                <a:lnTo>
                  <a:pt x="2162741" y="647877"/>
                </a:lnTo>
                <a:lnTo>
                  <a:pt x="2162413" y="640059"/>
                </a:lnTo>
                <a:close/>
                <a:moveTo>
                  <a:pt x="2243475" y="634831"/>
                </a:moveTo>
                <a:lnTo>
                  <a:pt x="2235642" y="636525"/>
                </a:lnTo>
                <a:lnTo>
                  <a:pt x="2240431" y="645313"/>
                </a:lnTo>
                <a:lnTo>
                  <a:pt x="2240503" y="645562"/>
                </a:lnTo>
                <a:lnTo>
                  <a:pt x="2240819" y="646650"/>
                </a:lnTo>
                <a:lnTo>
                  <a:pt x="2248326" y="644578"/>
                </a:lnTo>
                <a:lnTo>
                  <a:pt x="2249135" y="644355"/>
                </a:lnTo>
                <a:close/>
                <a:moveTo>
                  <a:pt x="822449" y="634583"/>
                </a:moveTo>
                <a:lnTo>
                  <a:pt x="821495" y="635758"/>
                </a:lnTo>
                <a:lnTo>
                  <a:pt x="824388" y="636330"/>
                </a:lnTo>
                <a:lnTo>
                  <a:pt x="826807" y="636809"/>
                </a:lnTo>
                <a:lnTo>
                  <a:pt x="823091" y="634684"/>
                </a:lnTo>
                <a:close/>
                <a:moveTo>
                  <a:pt x="1598540" y="634403"/>
                </a:moveTo>
                <a:lnTo>
                  <a:pt x="1597801" y="635252"/>
                </a:lnTo>
                <a:lnTo>
                  <a:pt x="1597874" y="635283"/>
                </a:lnTo>
                <a:lnTo>
                  <a:pt x="1598289" y="635464"/>
                </a:lnTo>
                <a:lnTo>
                  <a:pt x="1598663" y="635628"/>
                </a:lnTo>
                <a:lnTo>
                  <a:pt x="1605372" y="638529"/>
                </a:lnTo>
                <a:lnTo>
                  <a:pt x="1606079" y="637646"/>
                </a:lnTo>
                <a:lnTo>
                  <a:pt x="1603993" y="636757"/>
                </a:lnTo>
                <a:lnTo>
                  <a:pt x="1602241" y="636010"/>
                </a:lnTo>
                <a:lnTo>
                  <a:pt x="1600837" y="635412"/>
                </a:lnTo>
                <a:close/>
                <a:moveTo>
                  <a:pt x="1581963" y="633296"/>
                </a:moveTo>
                <a:lnTo>
                  <a:pt x="1581636" y="633639"/>
                </a:lnTo>
                <a:lnTo>
                  <a:pt x="1581358" y="634010"/>
                </a:lnTo>
                <a:lnTo>
                  <a:pt x="1580913" y="634603"/>
                </a:lnTo>
                <a:lnTo>
                  <a:pt x="1589011" y="638130"/>
                </a:lnTo>
                <a:lnTo>
                  <a:pt x="1589161" y="637937"/>
                </a:lnTo>
                <a:lnTo>
                  <a:pt x="1589970" y="636889"/>
                </a:lnTo>
                <a:lnTo>
                  <a:pt x="1588501" y="636230"/>
                </a:lnTo>
                <a:lnTo>
                  <a:pt x="1581981" y="633304"/>
                </a:lnTo>
                <a:close/>
                <a:moveTo>
                  <a:pt x="1565413" y="633171"/>
                </a:moveTo>
                <a:lnTo>
                  <a:pt x="1565395" y="633193"/>
                </a:lnTo>
                <a:lnTo>
                  <a:pt x="1564708" y="634035"/>
                </a:lnTo>
                <a:lnTo>
                  <a:pt x="1566023" y="634606"/>
                </a:lnTo>
                <a:lnTo>
                  <a:pt x="1568082" y="635501"/>
                </a:lnTo>
                <a:lnTo>
                  <a:pt x="1572735" y="637523"/>
                </a:lnTo>
                <a:lnTo>
                  <a:pt x="1573517" y="636703"/>
                </a:lnTo>
                <a:lnTo>
                  <a:pt x="1567571" y="634111"/>
                </a:lnTo>
                <a:close/>
                <a:moveTo>
                  <a:pt x="2175011" y="633122"/>
                </a:moveTo>
                <a:lnTo>
                  <a:pt x="2168489" y="634179"/>
                </a:lnTo>
                <a:lnTo>
                  <a:pt x="2167045" y="634350"/>
                </a:lnTo>
                <a:lnTo>
                  <a:pt x="2167579" y="646728"/>
                </a:lnTo>
                <a:lnTo>
                  <a:pt x="2170142" y="646728"/>
                </a:lnTo>
                <a:lnTo>
                  <a:pt x="2178150" y="645355"/>
                </a:lnTo>
                <a:close/>
                <a:moveTo>
                  <a:pt x="2085368" y="633008"/>
                </a:moveTo>
                <a:lnTo>
                  <a:pt x="2083058" y="633509"/>
                </a:lnTo>
                <a:lnTo>
                  <a:pt x="2081910" y="633758"/>
                </a:lnTo>
                <a:lnTo>
                  <a:pt x="2081344" y="633881"/>
                </a:lnTo>
                <a:lnTo>
                  <a:pt x="2078301" y="635319"/>
                </a:lnTo>
                <a:lnTo>
                  <a:pt x="2075479" y="636653"/>
                </a:lnTo>
                <a:lnTo>
                  <a:pt x="2077916" y="637829"/>
                </a:lnTo>
                <a:lnTo>
                  <a:pt x="2078879" y="638293"/>
                </a:lnTo>
                <a:lnTo>
                  <a:pt x="2083198" y="640377"/>
                </a:lnTo>
                <a:close/>
                <a:moveTo>
                  <a:pt x="1043688" y="632985"/>
                </a:moveTo>
                <a:lnTo>
                  <a:pt x="1043372" y="633126"/>
                </a:lnTo>
                <a:lnTo>
                  <a:pt x="1041446" y="633987"/>
                </a:lnTo>
                <a:lnTo>
                  <a:pt x="1032074" y="638174"/>
                </a:lnTo>
                <a:lnTo>
                  <a:pt x="1034623" y="640697"/>
                </a:lnTo>
                <a:lnTo>
                  <a:pt x="1036411" y="640039"/>
                </a:lnTo>
                <a:lnTo>
                  <a:pt x="1046158" y="636447"/>
                </a:lnTo>
                <a:lnTo>
                  <a:pt x="1044996" y="634317"/>
                </a:lnTo>
                <a:close/>
                <a:moveTo>
                  <a:pt x="2252420" y="632896"/>
                </a:moveTo>
                <a:lnTo>
                  <a:pt x="2249971" y="633426"/>
                </a:lnTo>
                <a:lnTo>
                  <a:pt x="2248148" y="633820"/>
                </a:lnTo>
                <a:lnTo>
                  <a:pt x="2249208" y="635604"/>
                </a:lnTo>
                <a:lnTo>
                  <a:pt x="2253665" y="643105"/>
                </a:lnTo>
                <a:lnTo>
                  <a:pt x="2257112" y="642154"/>
                </a:lnTo>
                <a:lnTo>
                  <a:pt x="2257596" y="642021"/>
                </a:lnTo>
                <a:close/>
                <a:moveTo>
                  <a:pt x="811207" y="632807"/>
                </a:moveTo>
                <a:lnTo>
                  <a:pt x="811887" y="633156"/>
                </a:lnTo>
                <a:lnTo>
                  <a:pt x="812881" y="633668"/>
                </a:lnTo>
                <a:lnTo>
                  <a:pt x="814099" y="634295"/>
                </a:lnTo>
                <a:lnTo>
                  <a:pt x="814270" y="634329"/>
                </a:lnTo>
                <a:lnTo>
                  <a:pt x="815863" y="634644"/>
                </a:lnTo>
                <a:lnTo>
                  <a:pt x="816639" y="633665"/>
                </a:lnTo>
                <a:lnTo>
                  <a:pt x="815644" y="633508"/>
                </a:lnTo>
                <a:lnTo>
                  <a:pt x="814087" y="633262"/>
                </a:lnTo>
                <a:close/>
                <a:moveTo>
                  <a:pt x="686197" y="632369"/>
                </a:moveTo>
                <a:lnTo>
                  <a:pt x="683736" y="635146"/>
                </a:lnTo>
                <a:lnTo>
                  <a:pt x="680508" y="638792"/>
                </a:lnTo>
                <a:lnTo>
                  <a:pt x="683569" y="640124"/>
                </a:lnTo>
                <a:lnTo>
                  <a:pt x="687699" y="632935"/>
                </a:lnTo>
                <a:lnTo>
                  <a:pt x="686890" y="632630"/>
                </a:lnTo>
                <a:close/>
                <a:moveTo>
                  <a:pt x="2375407" y="632342"/>
                </a:moveTo>
                <a:lnTo>
                  <a:pt x="2354238" y="637691"/>
                </a:lnTo>
                <a:lnTo>
                  <a:pt x="2343230" y="640472"/>
                </a:lnTo>
                <a:lnTo>
                  <a:pt x="2341189" y="640988"/>
                </a:lnTo>
                <a:lnTo>
                  <a:pt x="2311752" y="652020"/>
                </a:lnTo>
                <a:lnTo>
                  <a:pt x="2315098" y="657658"/>
                </a:lnTo>
                <a:lnTo>
                  <a:pt x="2322081" y="654164"/>
                </a:lnTo>
                <a:cubicBezTo>
                  <a:pt x="2334900" y="647968"/>
                  <a:pt x="2346517" y="642694"/>
                  <a:pt x="2356772" y="638730"/>
                </a:cubicBezTo>
                <a:lnTo>
                  <a:pt x="2368163" y="635476"/>
                </a:lnTo>
                <a:lnTo>
                  <a:pt x="2371278" y="634587"/>
                </a:lnTo>
                <a:lnTo>
                  <a:pt x="2378119" y="632633"/>
                </a:lnTo>
                <a:lnTo>
                  <a:pt x="2376388" y="632447"/>
                </a:lnTo>
                <a:lnTo>
                  <a:pt x="2375710" y="632374"/>
                </a:lnTo>
                <a:close/>
                <a:moveTo>
                  <a:pt x="760853" y="631410"/>
                </a:moveTo>
                <a:lnTo>
                  <a:pt x="760445" y="631495"/>
                </a:lnTo>
                <a:lnTo>
                  <a:pt x="759886" y="631610"/>
                </a:lnTo>
                <a:lnTo>
                  <a:pt x="759897" y="631624"/>
                </a:lnTo>
                <a:lnTo>
                  <a:pt x="760404" y="631613"/>
                </a:lnTo>
                <a:lnTo>
                  <a:pt x="760584" y="631609"/>
                </a:lnTo>
                <a:lnTo>
                  <a:pt x="761026" y="631599"/>
                </a:lnTo>
                <a:close/>
                <a:moveTo>
                  <a:pt x="1634438" y="631402"/>
                </a:moveTo>
                <a:lnTo>
                  <a:pt x="1634126" y="631768"/>
                </a:lnTo>
                <a:lnTo>
                  <a:pt x="1633870" y="632068"/>
                </a:lnTo>
                <a:lnTo>
                  <a:pt x="1635560" y="633351"/>
                </a:lnTo>
                <a:lnTo>
                  <a:pt x="1639066" y="635784"/>
                </a:lnTo>
                <a:lnTo>
                  <a:pt x="1639209" y="635601"/>
                </a:lnTo>
                <a:lnTo>
                  <a:pt x="1637167" y="633804"/>
                </a:lnTo>
                <a:close/>
                <a:moveTo>
                  <a:pt x="2187619" y="631079"/>
                </a:moveTo>
                <a:lnTo>
                  <a:pt x="2185088" y="631489"/>
                </a:lnTo>
                <a:lnTo>
                  <a:pt x="2181516" y="632068"/>
                </a:lnTo>
                <a:lnTo>
                  <a:pt x="2182681" y="644427"/>
                </a:lnTo>
                <a:lnTo>
                  <a:pt x="2191187" y="642521"/>
                </a:lnTo>
                <a:close/>
                <a:moveTo>
                  <a:pt x="2263141" y="630885"/>
                </a:moveTo>
                <a:lnTo>
                  <a:pt x="2261794" y="631090"/>
                </a:lnTo>
                <a:lnTo>
                  <a:pt x="2259779" y="631397"/>
                </a:lnTo>
                <a:lnTo>
                  <a:pt x="2258564" y="631582"/>
                </a:lnTo>
                <a:lnTo>
                  <a:pt x="2260845" y="635119"/>
                </a:lnTo>
                <a:lnTo>
                  <a:pt x="2264132" y="640217"/>
                </a:lnTo>
                <a:lnTo>
                  <a:pt x="2265467" y="639849"/>
                </a:lnTo>
                <a:lnTo>
                  <a:pt x="2266953" y="639439"/>
                </a:lnTo>
                <a:lnTo>
                  <a:pt x="2268203" y="639094"/>
                </a:lnTo>
                <a:close/>
                <a:moveTo>
                  <a:pt x="642783" y="630869"/>
                </a:moveTo>
                <a:lnTo>
                  <a:pt x="639350" y="631556"/>
                </a:lnTo>
                <a:lnTo>
                  <a:pt x="637936" y="633172"/>
                </a:lnTo>
                <a:lnTo>
                  <a:pt x="637782" y="633349"/>
                </a:lnTo>
                <a:lnTo>
                  <a:pt x="650689" y="635056"/>
                </a:lnTo>
                <a:lnTo>
                  <a:pt x="651229" y="635127"/>
                </a:lnTo>
                <a:lnTo>
                  <a:pt x="653658" y="636437"/>
                </a:lnTo>
                <a:lnTo>
                  <a:pt x="654950" y="634974"/>
                </a:lnTo>
                <a:lnTo>
                  <a:pt x="655645" y="634188"/>
                </a:lnTo>
                <a:close/>
                <a:moveTo>
                  <a:pt x="880695" y="630813"/>
                </a:moveTo>
                <a:lnTo>
                  <a:pt x="879809" y="631918"/>
                </a:lnTo>
                <a:lnTo>
                  <a:pt x="879462" y="632350"/>
                </a:lnTo>
                <a:lnTo>
                  <a:pt x="879487" y="632356"/>
                </a:lnTo>
                <a:lnTo>
                  <a:pt x="879500" y="632360"/>
                </a:lnTo>
                <a:lnTo>
                  <a:pt x="879585" y="632382"/>
                </a:lnTo>
                <a:lnTo>
                  <a:pt x="880808" y="630867"/>
                </a:lnTo>
                <a:lnTo>
                  <a:pt x="880815" y="630858"/>
                </a:lnTo>
                <a:lnTo>
                  <a:pt x="880817" y="630856"/>
                </a:lnTo>
                <a:lnTo>
                  <a:pt x="880818" y="630855"/>
                </a:lnTo>
                <a:close/>
                <a:moveTo>
                  <a:pt x="1620348" y="630192"/>
                </a:moveTo>
                <a:lnTo>
                  <a:pt x="1619144" y="631486"/>
                </a:lnTo>
                <a:lnTo>
                  <a:pt x="1619064" y="631573"/>
                </a:lnTo>
                <a:lnTo>
                  <a:pt x="1620754" y="632301"/>
                </a:lnTo>
                <a:lnTo>
                  <a:pt x="1623148" y="633566"/>
                </a:lnTo>
                <a:lnTo>
                  <a:pt x="1624061" y="634048"/>
                </a:lnTo>
                <a:lnTo>
                  <a:pt x="1624276" y="633756"/>
                </a:lnTo>
                <a:lnTo>
                  <a:pt x="1625283" y="632648"/>
                </a:lnTo>
                <a:lnTo>
                  <a:pt x="1624569" y="632269"/>
                </a:lnTo>
                <a:lnTo>
                  <a:pt x="1623202" y="631542"/>
                </a:lnTo>
                <a:lnTo>
                  <a:pt x="1621804" y="630881"/>
                </a:lnTo>
                <a:close/>
                <a:moveTo>
                  <a:pt x="2039320" y="630169"/>
                </a:moveTo>
                <a:lnTo>
                  <a:pt x="2034209" y="632294"/>
                </a:lnTo>
                <a:lnTo>
                  <a:pt x="2034491" y="632234"/>
                </a:lnTo>
                <a:lnTo>
                  <a:pt x="2035213" y="632081"/>
                </a:lnTo>
                <a:lnTo>
                  <a:pt x="2038277" y="632362"/>
                </a:lnTo>
                <a:lnTo>
                  <a:pt x="2038461" y="631974"/>
                </a:lnTo>
                <a:close/>
                <a:moveTo>
                  <a:pt x="767983" y="629942"/>
                </a:moveTo>
                <a:lnTo>
                  <a:pt x="766269" y="630295"/>
                </a:lnTo>
                <a:lnTo>
                  <a:pt x="766700" y="630758"/>
                </a:lnTo>
                <a:lnTo>
                  <a:pt x="767851" y="631443"/>
                </a:lnTo>
                <a:lnTo>
                  <a:pt x="768990" y="631417"/>
                </a:lnTo>
                <a:lnTo>
                  <a:pt x="769784" y="631399"/>
                </a:lnTo>
                <a:lnTo>
                  <a:pt x="770434" y="631385"/>
                </a:lnTo>
                <a:lnTo>
                  <a:pt x="770016" y="631144"/>
                </a:lnTo>
                <a:lnTo>
                  <a:pt x="768062" y="630017"/>
                </a:lnTo>
                <a:close/>
                <a:moveTo>
                  <a:pt x="1507554" y="629923"/>
                </a:moveTo>
                <a:lnTo>
                  <a:pt x="1507322" y="630137"/>
                </a:lnTo>
                <a:lnTo>
                  <a:pt x="1506540" y="630856"/>
                </a:lnTo>
                <a:lnTo>
                  <a:pt x="1468783" y="680998"/>
                </a:lnTo>
                <a:lnTo>
                  <a:pt x="1464162" y="689637"/>
                </a:lnTo>
                <a:lnTo>
                  <a:pt x="1463503" y="690870"/>
                </a:lnTo>
                <a:lnTo>
                  <a:pt x="1430503" y="768364"/>
                </a:lnTo>
                <a:lnTo>
                  <a:pt x="1428777" y="776007"/>
                </a:lnTo>
                <a:lnTo>
                  <a:pt x="1428102" y="778992"/>
                </a:lnTo>
                <a:lnTo>
                  <a:pt x="1427598" y="781224"/>
                </a:lnTo>
                <a:lnTo>
                  <a:pt x="1430489" y="781297"/>
                </a:lnTo>
                <a:lnTo>
                  <a:pt x="1437511" y="781472"/>
                </a:lnTo>
                <a:lnTo>
                  <a:pt x="1442936" y="766180"/>
                </a:lnTo>
                <a:lnTo>
                  <a:pt x="1453633" y="736024"/>
                </a:lnTo>
                <a:lnTo>
                  <a:pt x="1453636" y="736018"/>
                </a:lnTo>
                <a:lnTo>
                  <a:pt x="1469296" y="704904"/>
                </a:lnTo>
                <a:lnTo>
                  <a:pt x="1477098" y="689403"/>
                </a:lnTo>
                <a:lnTo>
                  <a:pt x="1486344" y="675712"/>
                </a:lnTo>
                <a:lnTo>
                  <a:pt x="1490073" y="668836"/>
                </a:lnTo>
                <a:lnTo>
                  <a:pt x="1495220" y="662568"/>
                </a:lnTo>
                <a:lnTo>
                  <a:pt x="1497613" y="659025"/>
                </a:lnTo>
                <a:lnTo>
                  <a:pt x="1503707" y="650001"/>
                </a:lnTo>
                <a:lnTo>
                  <a:pt x="1514724" y="638816"/>
                </a:lnTo>
                <a:lnTo>
                  <a:pt x="1518231" y="634546"/>
                </a:lnTo>
                <a:lnTo>
                  <a:pt x="1510084" y="631008"/>
                </a:lnTo>
                <a:close/>
                <a:moveTo>
                  <a:pt x="1603300" y="629529"/>
                </a:moveTo>
                <a:lnTo>
                  <a:pt x="1602156" y="630645"/>
                </a:lnTo>
                <a:lnTo>
                  <a:pt x="1602653" y="630863"/>
                </a:lnTo>
                <a:lnTo>
                  <a:pt x="1602799" y="630927"/>
                </a:lnTo>
                <a:lnTo>
                  <a:pt x="1603602" y="631276"/>
                </a:lnTo>
                <a:lnTo>
                  <a:pt x="1609225" y="633716"/>
                </a:lnTo>
                <a:lnTo>
                  <a:pt x="1610170" y="632535"/>
                </a:lnTo>
                <a:lnTo>
                  <a:pt x="1604867" y="630218"/>
                </a:lnTo>
                <a:lnTo>
                  <a:pt x="1604699" y="630144"/>
                </a:lnTo>
                <a:lnTo>
                  <a:pt x="1603906" y="629796"/>
                </a:lnTo>
                <a:close/>
                <a:moveTo>
                  <a:pt x="789841" y="629431"/>
                </a:moveTo>
                <a:lnTo>
                  <a:pt x="792534" y="630882"/>
                </a:lnTo>
                <a:lnTo>
                  <a:pt x="796403" y="630794"/>
                </a:lnTo>
                <a:lnTo>
                  <a:pt x="796406" y="630794"/>
                </a:lnTo>
                <a:lnTo>
                  <a:pt x="796515" y="630816"/>
                </a:lnTo>
                <a:lnTo>
                  <a:pt x="797793" y="631069"/>
                </a:lnTo>
                <a:lnTo>
                  <a:pt x="798024" y="630788"/>
                </a:lnTo>
                <a:lnTo>
                  <a:pt x="798007" y="630780"/>
                </a:lnTo>
                <a:lnTo>
                  <a:pt x="797928" y="630739"/>
                </a:lnTo>
                <a:lnTo>
                  <a:pt x="797844" y="630696"/>
                </a:lnTo>
                <a:lnTo>
                  <a:pt x="791877" y="629753"/>
                </a:lnTo>
                <a:lnTo>
                  <a:pt x="790100" y="629472"/>
                </a:lnTo>
                <a:close/>
                <a:moveTo>
                  <a:pt x="2273317" y="629335"/>
                </a:moveTo>
                <a:lnTo>
                  <a:pt x="2269979" y="629844"/>
                </a:lnTo>
                <a:lnTo>
                  <a:pt x="2274739" y="636730"/>
                </a:lnTo>
                <a:lnTo>
                  <a:pt x="2275203" y="637401"/>
                </a:lnTo>
                <a:lnTo>
                  <a:pt x="2276592" y="637106"/>
                </a:lnTo>
                <a:lnTo>
                  <a:pt x="2277991" y="636810"/>
                </a:lnTo>
                <a:lnTo>
                  <a:pt x="2278268" y="636751"/>
                </a:lnTo>
                <a:close/>
                <a:moveTo>
                  <a:pt x="2102592" y="629273"/>
                </a:moveTo>
                <a:lnTo>
                  <a:pt x="2102585" y="629274"/>
                </a:lnTo>
                <a:lnTo>
                  <a:pt x="2102378" y="629319"/>
                </a:lnTo>
                <a:lnTo>
                  <a:pt x="2090784" y="631834"/>
                </a:lnTo>
                <a:lnTo>
                  <a:pt x="2090728" y="632024"/>
                </a:lnTo>
                <a:lnTo>
                  <a:pt x="2090488" y="632840"/>
                </a:lnTo>
                <a:lnTo>
                  <a:pt x="2087639" y="642519"/>
                </a:lnTo>
                <a:lnTo>
                  <a:pt x="2097097" y="647082"/>
                </a:lnTo>
                <a:lnTo>
                  <a:pt x="2097645" y="646941"/>
                </a:lnTo>
                <a:lnTo>
                  <a:pt x="2099035" y="646582"/>
                </a:lnTo>
                <a:close/>
                <a:moveTo>
                  <a:pt x="2200197" y="629040"/>
                </a:moveTo>
                <a:lnTo>
                  <a:pt x="2195846" y="629745"/>
                </a:lnTo>
                <a:lnTo>
                  <a:pt x="2196021" y="630200"/>
                </a:lnTo>
                <a:lnTo>
                  <a:pt x="2196272" y="630853"/>
                </a:lnTo>
                <a:lnTo>
                  <a:pt x="2197099" y="636605"/>
                </a:lnTo>
                <a:lnTo>
                  <a:pt x="2197739" y="641054"/>
                </a:lnTo>
                <a:lnTo>
                  <a:pt x="2201453" y="640222"/>
                </a:lnTo>
                <a:lnTo>
                  <a:pt x="2204067" y="639636"/>
                </a:lnTo>
                <a:close/>
                <a:moveTo>
                  <a:pt x="826989" y="628987"/>
                </a:moveTo>
                <a:lnTo>
                  <a:pt x="826720" y="629318"/>
                </a:lnTo>
                <a:lnTo>
                  <a:pt x="827921" y="629546"/>
                </a:lnTo>
                <a:lnTo>
                  <a:pt x="828122" y="629585"/>
                </a:lnTo>
                <a:lnTo>
                  <a:pt x="828141" y="629588"/>
                </a:lnTo>
                <a:lnTo>
                  <a:pt x="828118" y="629576"/>
                </a:lnTo>
                <a:close/>
                <a:moveTo>
                  <a:pt x="2366664" y="628975"/>
                </a:moveTo>
                <a:cubicBezTo>
                  <a:pt x="2353789" y="630431"/>
                  <a:pt x="2337949" y="633939"/>
                  <a:pt x="2320507" y="638696"/>
                </a:cubicBezTo>
                <a:lnTo>
                  <a:pt x="2305391" y="643362"/>
                </a:lnTo>
                <a:lnTo>
                  <a:pt x="2306822" y="644955"/>
                </a:lnTo>
                <a:lnTo>
                  <a:pt x="2308998" y="647379"/>
                </a:lnTo>
                <a:lnTo>
                  <a:pt x="2309881" y="648867"/>
                </a:lnTo>
                <a:lnTo>
                  <a:pt x="2322204" y="644300"/>
                </a:lnTo>
                <a:lnTo>
                  <a:pt x="2342206" y="636886"/>
                </a:lnTo>
                <a:lnTo>
                  <a:pt x="2364534" y="631525"/>
                </a:lnTo>
                <a:lnTo>
                  <a:pt x="2370669" y="630051"/>
                </a:lnTo>
                <a:lnTo>
                  <a:pt x="2372816" y="629536"/>
                </a:lnTo>
                <a:close/>
                <a:moveTo>
                  <a:pt x="1586106" y="628938"/>
                </a:moveTo>
                <a:lnTo>
                  <a:pt x="1585292" y="629794"/>
                </a:lnTo>
                <a:lnTo>
                  <a:pt x="1593486" y="633369"/>
                </a:lnTo>
                <a:lnTo>
                  <a:pt x="1594322" y="632549"/>
                </a:lnTo>
                <a:lnTo>
                  <a:pt x="1593623" y="632242"/>
                </a:lnTo>
                <a:lnTo>
                  <a:pt x="1591731" y="631410"/>
                </a:lnTo>
                <a:close/>
                <a:moveTo>
                  <a:pt x="1650962" y="628171"/>
                </a:moveTo>
                <a:lnTo>
                  <a:pt x="1649965" y="629446"/>
                </a:lnTo>
                <a:lnTo>
                  <a:pt x="1650696" y="630491"/>
                </a:lnTo>
                <a:lnTo>
                  <a:pt x="1651427" y="631534"/>
                </a:lnTo>
                <a:lnTo>
                  <a:pt x="1651148" y="629518"/>
                </a:lnTo>
                <a:lnTo>
                  <a:pt x="1651022" y="628606"/>
                </a:lnTo>
                <a:close/>
                <a:moveTo>
                  <a:pt x="666808" y="628090"/>
                </a:moveTo>
                <a:lnTo>
                  <a:pt x="663801" y="631518"/>
                </a:lnTo>
                <a:lnTo>
                  <a:pt x="665542" y="632276"/>
                </a:lnTo>
                <a:lnTo>
                  <a:pt x="665630" y="632314"/>
                </a:lnTo>
                <a:lnTo>
                  <a:pt x="675905" y="636788"/>
                </a:lnTo>
                <a:lnTo>
                  <a:pt x="680288" y="631837"/>
                </a:lnTo>
                <a:lnTo>
                  <a:pt x="680967" y="631070"/>
                </a:lnTo>
                <a:close/>
                <a:moveTo>
                  <a:pt x="1569775" y="627826"/>
                </a:moveTo>
                <a:lnTo>
                  <a:pt x="1569033" y="628736"/>
                </a:lnTo>
                <a:lnTo>
                  <a:pt x="1568616" y="629247"/>
                </a:lnTo>
                <a:lnTo>
                  <a:pt x="1577101" y="632943"/>
                </a:lnTo>
                <a:lnTo>
                  <a:pt x="1578322" y="631662"/>
                </a:lnTo>
                <a:lnTo>
                  <a:pt x="1576246" y="630730"/>
                </a:lnTo>
                <a:close/>
                <a:moveTo>
                  <a:pt x="1552854" y="627696"/>
                </a:moveTo>
                <a:lnTo>
                  <a:pt x="1552626" y="627951"/>
                </a:lnTo>
                <a:lnTo>
                  <a:pt x="1552092" y="628551"/>
                </a:lnTo>
                <a:lnTo>
                  <a:pt x="1559774" y="631890"/>
                </a:lnTo>
                <a:lnTo>
                  <a:pt x="1560573" y="631061"/>
                </a:lnTo>
                <a:lnTo>
                  <a:pt x="1555948" y="629045"/>
                </a:lnTo>
                <a:lnTo>
                  <a:pt x="1554349" y="628348"/>
                </a:lnTo>
                <a:close/>
                <a:moveTo>
                  <a:pt x="2284785" y="627589"/>
                </a:moveTo>
                <a:lnTo>
                  <a:pt x="2283127" y="627841"/>
                </a:lnTo>
                <a:lnTo>
                  <a:pt x="2282215" y="627980"/>
                </a:lnTo>
                <a:lnTo>
                  <a:pt x="2280078" y="628305"/>
                </a:lnTo>
                <a:lnTo>
                  <a:pt x="2285248" y="635273"/>
                </a:lnTo>
                <a:lnTo>
                  <a:pt x="2291085" y="634036"/>
                </a:lnTo>
                <a:lnTo>
                  <a:pt x="2290592" y="633532"/>
                </a:lnTo>
                <a:lnTo>
                  <a:pt x="2290011" y="632937"/>
                </a:lnTo>
                <a:close/>
                <a:moveTo>
                  <a:pt x="1637699" y="627565"/>
                </a:moveTo>
                <a:lnTo>
                  <a:pt x="1637678" y="627590"/>
                </a:lnTo>
                <a:lnTo>
                  <a:pt x="1637592" y="627692"/>
                </a:lnTo>
                <a:lnTo>
                  <a:pt x="1638548" y="628505"/>
                </a:lnTo>
                <a:lnTo>
                  <a:pt x="1638323" y="628256"/>
                </a:lnTo>
                <a:close/>
                <a:moveTo>
                  <a:pt x="1038266" y="627467"/>
                </a:moveTo>
                <a:lnTo>
                  <a:pt x="1038096" y="627558"/>
                </a:lnTo>
                <a:lnTo>
                  <a:pt x="1037391" y="627934"/>
                </a:lnTo>
                <a:lnTo>
                  <a:pt x="1027209" y="633360"/>
                </a:lnTo>
                <a:lnTo>
                  <a:pt x="1028151" y="634292"/>
                </a:lnTo>
                <a:lnTo>
                  <a:pt x="1028399" y="634537"/>
                </a:lnTo>
                <a:lnTo>
                  <a:pt x="1035471" y="631378"/>
                </a:lnTo>
                <a:lnTo>
                  <a:pt x="1040083" y="629317"/>
                </a:lnTo>
                <a:close/>
                <a:moveTo>
                  <a:pt x="1056530" y="627248"/>
                </a:moveTo>
                <a:lnTo>
                  <a:pt x="1047784" y="631155"/>
                </a:lnTo>
                <a:lnTo>
                  <a:pt x="1048995" y="632387"/>
                </a:lnTo>
                <a:lnTo>
                  <a:pt x="1050434" y="634871"/>
                </a:lnTo>
                <a:lnTo>
                  <a:pt x="1054941" y="633211"/>
                </a:lnTo>
                <a:lnTo>
                  <a:pt x="1055054" y="633169"/>
                </a:lnTo>
                <a:lnTo>
                  <a:pt x="1058868" y="631764"/>
                </a:lnTo>
                <a:close/>
                <a:moveTo>
                  <a:pt x="2212137" y="627105"/>
                </a:moveTo>
                <a:lnTo>
                  <a:pt x="2207162" y="627911"/>
                </a:lnTo>
                <a:lnTo>
                  <a:pt x="2210749" y="636057"/>
                </a:lnTo>
                <a:lnTo>
                  <a:pt x="2211131" y="638054"/>
                </a:lnTo>
                <a:lnTo>
                  <a:pt x="2216235" y="636910"/>
                </a:lnTo>
                <a:close/>
                <a:moveTo>
                  <a:pt x="691393" y="626504"/>
                </a:moveTo>
                <a:lnTo>
                  <a:pt x="689194" y="628987"/>
                </a:lnTo>
                <a:lnTo>
                  <a:pt x="689492" y="629095"/>
                </a:lnTo>
                <a:lnTo>
                  <a:pt x="689834" y="629218"/>
                </a:lnTo>
                <a:lnTo>
                  <a:pt x="691121" y="626978"/>
                </a:lnTo>
                <a:close/>
                <a:moveTo>
                  <a:pt x="816049" y="626332"/>
                </a:moveTo>
                <a:lnTo>
                  <a:pt x="818526" y="627761"/>
                </a:lnTo>
                <a:lnTo>
                  <a:pt x="819329" y="627914"/>
                </a:lnTo>
                <a:lnTo>
                  <a:pt x="819849" y="628013"/>
                </a:lnTo>
                <a:lnTo>
                  <a:pt x="820956" y="628223"/>
                </a:lnTo>
                <a:lnTo>
                  <a:pt x="821754" y="627216"/>
                </a:lnTo>
                <a:lnTo>
                  <a:pt x="816833" y="626454"/>
                </a:lnTo>
                <a:close/>
                <a:moveTo>
                  <a:pt x="2117802" y="625974"/>
                </a:moveTo>
                <a:lnTo>
                  <a:pt x="2110471" y="627564"/>
                </a:lnTo>
                <a:lnTo>
                  <a:pt x="2107671" y="628171"/>
                </a:lnTo>
                <a:lnTo>
                  <a:pt x="2107083" y="628299"/>
                </a:lnTo>
                <a:lnTo>
                  <a:pt x="2103629" y="645396"/>
                </a:lnTo>
                <a:lnTo>
                  <a:pt x="2111434" y="643381"/>
                </a:lnTo>
                <a:lnTo>
                  <a:pt x="2115505" y="642330"/>
                </a:lnTo>
                <a:close/>
                <a:moveTo>
                  <a:pt x="1652714" y="625930"/>
                </a:moveTo>
                <a:lnTo>
                  <a:pt x="1652568" y="626117"/>
                </a:lnTo>
                <a:lnTo>
                  <a:pt x="1652672" y="626298"/>
                </a:lnTo>
                <a:lnTo>
                  <a:pt x="1652709" y="625974"/>
                </a:lnTo>
                <a:close/>
                <a:moveTo>
                  <a:pt x="862966" y="625881"/>
                </a:moveTo>
                <a:lnTo>
                  <a:pt x="861676" y="627577"/>
                </a:lnTo>
                <a:lnTo>
                  <a:pt x="863895" y="628172"/>
                </a:lnTo>
                <a:lnTo>
                  <a:pt x="865440" y="626243"/>
                </a:lnTo>
                <a:close/>
                <a:moveTo>
                  <a:pt x="724224" y="625666"/>
                </a:moveTo>
                <a:lnTo>
                  <a:pt x="723977" y="625799"/>
                </a:lnTo>
                <a:lnTo>
                  <a:pt x="723999" y="625805"/>
                </a:lnTo>
                <a:lnTo>
                  <a:pt x="724291" y="625887"/>
                </a:lnTo>
                <a:close/>
                <a:moveTo>
                  <a:pt x="1624666" y="625547"/>
                </a:moveTo>
                <a:lnTo>
                  <a:pt x="1624199" y="626050"/>
                </a:lnTo>
                <a:lnTo>
                  <a:pt x="1623890" y="626381"/>
                </a:lnTo>
                <a:lnTo>
                  <a:pt x="1624980" y="626852"/>
                </a:lnTo>
                <a:lnTo>
                  <a:pt x="1625064" y="626888"/>
                </a:lnTo>
                <a:lnTo>
                  <a:pt x="1628712" y="628878"/>
                </a:lnTo>
                <a:lnTo>
                  <a:pt x="1629495" y="628017"/>
                </a:lnTo>
                <a:lnTo>
                  <a:pt x="1626672" y="626573"/>
                </a:lnTo>
                <a:lnTo>
                  <a:pt x="1625565" y="626007"/>
                </a:lnTo>
                <a:close/>
                <a:moveTo>
                  <a:pt x="2223757" y="625221"/>
                </a:moveTo>
                <a:lnTo>
                  <a:pt x="2219477" y="625915"/>
                </a:lnTo>
                <a:lnTo>
                  <a:pt x="2219053" y="625984"/>
                </a:lnTo>
                <a:lnTo>
                  <a:pt x="2223604" y="635260"/>
                </a:lnTo>
                <a:lnTo>
                  <a:pt x="2227962" y="634283"/>
                </a:lnTo>
                <a:lnTo>
                  <a:pt x="2227991" y="634277"/>
                </a:lnTo>
                <a:close/>
                <a:moveTo>
                  <a:pt x="651193" y="624803"/>
                </a:moveTo>
                <a:lnTo>
                  <a:pt x="643967" y="626279"/>
                </a:lnTo>
                <a:lnTo>
                  <a:pt x="643125" y="627242"/>
                </a:lnTo>
                <a:lnTo>
                  <a:pt x="641639" y="628940"/>
                </a:lnTo>
                <a:lnTo>
                  <a:pt x="659314" y="630034"/>
                </a:lnTo>
                <a:lnTo>
                  <a:pt x="661937" y="627064"/>
                </a:lnTo>
                <a:close/>
                <a:moveTo>
                  <a:pt x="1608211" y="624737"/>
                </a:moveTo>
                <a:lnTo>
                  <a:pt x="1607397" y="625531"/>
                </a:lnTo>
                <a:lnTo>
                  <a:pt x="1606728" y="626184"/>
                </a:lnTo>
                <a:lnTo>
                  <a:pt x="1613030" y="628964"/>
                </a:lnTo>
                <a:lnTo>
                  <a:pt x="1614282" y="627400"/>
                </a:lnTo>
                <a:lnTo>
                  <a:pt x="1614092" y="627317"/>
                </a:lnTo>
                <a:close/>
                <a:moveTo>
                  <a:pt x="2362394" y="624631"/>
                </a:moveTo>
                <a:lnTo>
                  <a:pt x="2312509" y="631629"/>
                </a:lnTo>
                <a:lnTo>
                  <a:pt x="2312388" y="631658"/>
                </a:lnTo>
                <a:lnTo>
                  <a:pt x="2297955" y="635085"/>
                </a:lnTo>
                <a:lnTo>
                  <a:pt x="2302674" y="640338"/>
                </a:lnTo>
                <a:lnTo>
                  <a:pt x="2323698" y="634006"/>
                </a:lnTo>
                <a:lnTo>
                  <a:pt x="2325734" y="633393"/>
                </a:lnTo>
                <a:lnTo>
                  <a:pt x="2328901" y="632439"/>
                </a:lnTo>
                <a:lnTo>
                  <a:pt x="2328975" y="632426"/>
                </a:lnTo>
                <a:lnTo>
                  <a:pt x="2331483" y="631964"/>
                </a:lnTo>
                <a:lnTo>
                  <a:pt x="2367338" y="625363"/>
                </a:lnTo>
                <a:lnTo>
                  <a:pt x="2365055" y="625025"/>
                </a:lnTo>
                <a:close/>
                <a:moveTo>
                  <a:pt x="771991" y="624201"/>
                </a:moveTo>
                <a:lnTo>
                  <a:pt x="771195" y="624369"/>
                </a:lnTo>
                <a:lnTo>
                  <a:pt x="770858" y="624440"/>
                </a:lnTo>
                <a:lnTo>
                  <a:pt x="770840" y="624444"/>
                </a:lnTo>
                <a:lnTo>
                  <a:pt x="771034" y="624503"/>
                </a:lnTo>
                <a:lnTo>
                  <a:pt x="771270" y="624576"/>
                </a:lnTo>
                <a:lnTo>
                  <a:pt x="772777" y="625037"/>
                </a:lnTo>
                <a:lnTo>
                  <a:pt x="772938" y="625029"/>
                </a:lnTo>
                <a:lnTo>
                  <a:pt x="772975" y="625028"/>
                </a:lnTo>
                <a:close/>
                <a:moveTo>
                  <a:pt x="1590774" y="624028"/>
                </a:moveTo>
                <a:lnTo>
                  <a:pt x="1589684" y="625175"/>
                </a:lnTo>
                <a:lnTo>
                  <a:pt x="1597978" y="628813"/>
                </a:lnTo>
                <a:lnTo>
                  <a:pt x="1598999" y="627640"/>
                </a:lnTo>
                <a:close/>
                <a:moveTo>
                  <a:pt x="1640966" y="623723"/>
                </a:moveTo>
                <a:lnTo>
                  <a:pt x="1640889" y="623814"/>
                </a:lnTo>
                <a:lnTo>
                  <a:pt x="1640733" y="623998"/>
                </a:lnTo>
                <a:lnTo>
                  <a:pt x="1641128" y="624436"/>
                </a:lnTo>
                <a:lnTo>
                  <a:pt x="1642152" y="625569"/>
                </a:lnTo>
                <a:lnTo>
                  <a:pt x="1641414" y="624420"/>
                </a:lnTo>
                <a:close/>
                <a:moveTo>
                  <a:pt x="1573835" y="623499"/>
                </a:moveTo>
                <a:lnTo>
                  <a:pt x="1572975" y="624391"/>
                </a:lnTo>
                <a:lnTo>
                  <a:pt x="1576088" y="625760"/>
                </a:lnTo>
                <a:lnTo>
                  <a:pt x="1580804" y="627833"/>
                </a:lnTo>
                <a:lnTo>
                  <a:pt x="1581332" y="628065"/>
                </a:lnTo>
                <a:lnTo>
                  <a:pt x="1581616" y="627687"/>
                </a:lnTo>
                <a:lnTo>
                  <a:pt x="1582031" y="627136"/>
                </a:lnTo>
                <a:close/>
                <a:moveTo>
                  <a:pt x="1034362" y="623494"/>
                </a:moveTo>
                <a:lnTo>
                  <a:pt x="1029927" y="626306"/>
                </a:lnTo>
                <a:lnTo>
                  <a:pt x="1034651" y="623789"/>
                </a:lnTo>
                <a:close/>
                <a:moveTo>
                  <a:pt x="846181" y="623419"/>
                </a:moveTo>
                <a:lnTo>
                  <a:pt x="846413" y="623481"/>
                </a:lnTo>
                <a:lnTo>
                  <a:pt x="849021" y="624181"/>
                </a:lnTo>
                <a:lnTo>
                  <a:pt x="850314" y="624528"/>
                </a:lnTo>
                <a:lnTo>
                  <a:pt x="850656" y="624076"/>
                </a:lnTo>
                <a:lnTo>
                  <a:pt x="847982" y="623683"/>
                </a:lnTo>
                <a:close/>
                <a:moveTo>
                  <a:pt x="2056088" y="623196"/>
                </a:moveTo>
                <a:lnTo>
                  <a:pt x="2048497" y="626352"/>
                </a:lnTo>
                <a:lnTo>
                  <a:pt x="2046423" y="627215"/>
                </a:lnTo>
                <a:lnTo>
                  <a:pt x="2045221" y="629753"/>
                </a:lnTo>
                <a:lnTo>
                  <a:pt x="2043749" y="632862"/>
                </a:lnTo>
                <a:lnTo>
                  <a:pt x="2045929" y="633062"/>
                </a:lnTo>
                <a:lnTo>
                  <a:pt x="2048885" y="633332"/>
                </a:lnTo>
                <a:lnTo>
                  <a:pt x="2051613" y="633582"/>
                </a:lnTo>
                <a:close/>
                <a:moveTo>
                  <a:pt x="2236534" y="623150"/>
                </a:moveTo>
                <a:lnTo>
                  <a:pt x="2235041" y="623392"/>
                </a:lnTo>
                <a:lnTo>
                  <a:pt x="2233500" y="623642"/>
                </a:lnTo>
                <a:lnTo>
                  <a:pt x="2229018" y="624369"/>
                </a:lnTo>
                <a:lnTo>
                  <a:pt x="2232191" y="630193"/>
                </a:lnTo>
                <a:lnTo>
                  <a:pt x="2233764" y="633079"/>
                </a:lnTo>
                <a:lnTo>
                  <a:pt x="2239448" y="632061"/>
                </a:lnTo>
                <a:lnTo>
                  <a:pt x="2240797" y="631820"/>
                </a:lnTo>
                <a:lnTo>
                  <a:pt x="2241600" y="631676"/>
                </a:lnTo>
                <a:close/>
                <a:moveTo>
                  <a:pt x="1491859" y="623133"/>
                </a:moveTo>
                <a:lnTo>
                  <a:pt x="1479951" y="637571"/>
                </a:lnTo>
                <a:lnTo>
                  <a:pt x="1465442" y="658978"/>
                </a:lnTo>
                <a:lnTo>
                  <a:pt x="1450591" y="680889"/>
                </a:lnTo>
                <a:lnTo>
                  <a:pt x="1422856" y="741843"/>
                </a:lnTo>
                <a:lnTo>
                  <a:pt x="1420702" y="751099"/>
                </a:lnTo>
                <a:lnTo>
                  <a:pt x="1417256" y="765901"/>
                </a:lnTo>
                <a:lnTo>
                  <a:pt x="1413770" y="780879"/>
                </a:lnTo>
                <a:lnTo>
                  <a:pt x="1422530" y="781098"/>
                </a:lnTo>
                <a:lnTo>
                  <a:pt x="1426406" y="764263"/>
                </a:lnTo>
                <a:lnTo>
                  <a:pt x="1426409" y="764256"/>
                </a:lnTo>
                <a:lnTo>
                  <a:pt x="1445513" y="713141"/>
                </a:lnTo>
                <a:lnTo>
                  <a:pt x="1456398" y="692991"/>
                </a:lnTo>
                <a:lnTo>
                  <a:pt x="1459931" y="686450"/>
                </a:lnTo>
                <a:lnTo>
                  <a:pt x="1462778" y="679843"/>
                </a:lnTo>
                <a:lnTo>
                  <a:pt x="1465287" y="676535"/>
                </a:lnTo>
                <a:lnTo>
                  <a:pt x="1469005" y="669652"/>
                </a:lnTo>
                <a:lnTo>
                  <a:pt x="1487197" y="644918"/>
                </a:lnTo>
                <a:lnTo>
                  <a:pt x="1495831" y="633180"/>
                </a:lnTo>
                <a:lnTo>
                  <a:pt x="1501996" y="627542"/>
                </a:lnTo>
                <a:lnTo>
                  <a:pt x="1498501" y="626044"/>
                </a:lnTo>
                <a:close/>
                <a:moveTo>
                  <a:pt x="2132303" y="622829"/>
                </a:moveTo>
                <a:lnTo>
                  <a:pt x="2122343" y="624989"/>
                </a:lnTo>
                <a:lnTo>
                  <a:pt x="2120137" y="641135"/>
                </a:lnTo>
                <a:lnTo>
                  <a:pt x="2122002" y="640653"/>
                </a:lnTo>
                <a:lnTo>
                  <a:pt x="2131399" y="638227"/>
                </a:lnTo>
                <a:close/>
                <a:moveTo>
                  <a:pt x="729953" y="622625"/>
                </a:moveTo>
                <a:lnTo>
                  <a:pt x="729755" y="622700"/>
                </a:lnTo>
                <a:lnTo>
                  <a:pt x="729697" y="622721"/>
                </a:lnTo>
                <a:lnTo>
                  <a:pt x="727903" y="623686"/>
                </a:lnTo>
                <a:lnTo>
                  <a:pt x="728329" y="625210"/>
                </a:lnTo>
                <a:lnTo>
                  <a:pt x="730619" y="624086"/>
                </a:lnTo>
                <a:lnTo>
                  <a:pt x="730458" y="623733"/>
                </a:lnTo>
                <a:close/>
                <a:moveTo>
                  <a:pt x="791121" y="622471"/>
                </a:moveTo>
                <a:lnTo>
                  <a:pt x="793429" y="623659"/>
                </a:lnTo>
                <a:lnTo>
                  <a:pt x="794274" y="624094"/>
                </a:lnTo>
                <a:lnTo>
                  <a:pt x="795039" y="624061"/>
                </a:lnTo>
                <a:lnTo>
                  <a:pt x="798299" y="623918"/>
                </a:lnTo>
                <a:lnTo>
                  <a:pt x="802955" y="624803"/>
                </a:lnTo>
                <a:lnTo>
                  <a:pt x="803319" y="624361"/>
                </a:lnTo>
                <a:lnTo>
                  <a:pt x="791505" y="622531"/>
                </a:lnTo>
                <a:lnTo>
                  <a:pt x="791169" y="622479"/>
                </a:lnTo>
                <a:close/>
                <a:moveTo>
                  <a:pt x="1557611" y="622367"/>
                </a:moveTo>
                <a:lnTo>
                  <a:pt x="1556269" y="623870"/>
                </a:lnTo>
                <a:lnTo>
                  <a:pt x="1564183" y="627317"/>
                </a:lnTo>
                <a:lnTo>
                  <a:pt x="1565529" y="625920"/>
                </a:lnTo>
                <a:close/>
                <a:moveTo>
                  <a:pt x="781372" y="622219"/>
                </a:moveTo>
                <a:lnTo>
                  <a:pt x="778939" y="622733"/>
                </a:lnTo>
                <a:lnTo>
                  <a:pt x="778908" y="622739"/>
                </a:lnTo>
                <a:lnTo>
                  <a:pt x="777836" y="622966"/>
                </a:lnTo>
                <a:lnTo>
                  <a:pt x="780541" y="624423"/>
                </a:lnTo>
                <a:lnTo>
                  <a:pt x="782040" y="622563"/>
                </a:lnTo>
                <a:lnTo>
                  <a:pt x="781821" y="622450"/>
                </a:lnTo>
                <a:lnTo>
                  <a:pt x="781663" y="622369"/>
                </a:lnTo>
                <a:close/>
                <a:moveTo>
                  <a:pt x="2246279" y="622068"/>
                </a:moveTo>
                <a:lnTo>
                  <a:pt x="2241460" y="622562"/>
                </a:lnTo>
                <a:lnTo>
                  <a:pt x="2246368" y="630823"/>
                </a:lnTo>
                <a:lnTo>
                  <a:pt x="2250795" y="630030"/>
                </a:lnTo>
                <a:close/>
                <a:moveTo>
                  <a:pt x="625740" y="621743"/>
                </a:moveTo>
                <a:lnTo>
                  <a:pt x="540471" y="719807"/>
                </a:lnTo>
                <a:cubicBezTo>
                  <a:pt x="523925" y="738421"/>
                  <a:pt x="506689" y="758415"/>
                  <a:pt x="490419" y="776202"/>
                </a:cubicBezTo>
                <a:cubicBezTo>
                  <a:pt x="396518" y="883201"/>
                  <a:pt x="313649" y="980549"/>
                  <a:pt x="258909" y="1044941"/>
                </a:cubicBezTo>
                <a:cubicBezTo>
                  <a:pt x="241811" y="1065073"/>
                  <a:pt x="227746" y="1081757"/>
                  <a:pt x="217543" y="1093890"/>
                </a:cubicBezTo>
                <a:cubicBezTo>
                  <a:pt x="205892" y="1107472"/>
                  <a:pt x="194318" y="1118951"/>
                  <a:pt x="183046" y="1128651"/>
                </a:cubicBezTo>
                <a:lnTo>
                  <a:pt x="171270" y="1137327"/>
                </a:lnTo>
                <a:lnTo>
                  <a:pt x="166392" y="1141906"/>
                </a:lnTo>
                <a:lnTo>
                  <a:pt x="160326" y="1145390"/>
                </a:lnTo>
                <a:lnTo>
                  <a:pt x="156203" y="1148427"/>
                </a:lnTo>
                <a:lnTo>
                  <a:pt x="150358" y="1152733"/>
                </a:lnTo>
                <a:lnTo>
                  <a:pt x="144380" y="1155839"/>
                </a:lnTo>
                <a:lnTo>
                  <a:pt x="126828" y="1164959"/>
                </a:lnTo>
                <a:lnTo>
                  <a:pt x="127778" y="1167692"/>
                </a:lnTo>
                <a:lnTo>
                  <a:pt x="162742" y="1149589"/>
                </a:lnTo>
                <a:lnTo>
                  <a:pt x="173783" y="1142075"/>
                </a:lnTo>
                <a:lnTo>
                  <a:pt x="220576" y="1100785"/>
                </a:lnTo>
                <a:cubicBezTo>
                  <a:pt x="239743" y="1079413"/>
                  <a:pt x="272559" y="1041908"/>
                  <a:pt x="314201" y="994475"/>
                </a:cubicBezTo>
                <a:cubicBezTo>
                  <a:pt x="364806" y="936840"/>
                  <a:pt x="427681" y="865139"/>
                  <a:pt x="495934" y="787646"/>
                </a:cubicBezTo>
                <a:cubicBezTo>
                  <a:pt x="512757" y="768894"/>
                  <a:pt x="529578" y="749590"/>
                  <a:pt x="545298" y="731528"/>
                </a:cubicBezTo>
                <a:lnTo>
                  <a:pt x="556604" y="718566"/>
                </a:lnTo>
                <a:lnTo>
                  <a:pt x="614788" y="652298"/>
                </a:lnTo>
                <a:lnTo>
                  <a:pt x="616308" y="643694"/>
                </a:lnTo>
                <a:close/>
                <a:moveTo>
                  <a:pt x="732468" y="621682"/>
                </a:moveTo>
                <a:lnTo>
                  <a:pt x="730707" y="622342"/>
                </a:lnTo>
                <a:lnTo>
                  <a:pt x="730517" y="622414"/>
                </a:lnTo>
                <a:lnTo>
                  <a:pt x="730291" y="622498"/>
                </a:lnTo>
                <a:lnTo>
                  <a:pt x="731088" y="623856"/>
                </a:lnTo>
                <a:lnTo>
                  <a:pt x="732001" y="623407"/>
                </a:lnTo>
                <a:lnTo>
                  <a:pt x="733087" y="622874"/>
                </a:lnTo>
                <a:lnTo>
                  <a:pt x="733050" y="622803"/>
                </a:lnTo>
                <a:close/>
                <a:moveTo>
                  <a:pt x="1538959" y="621599"/>
                </a:moveTo>
                <a:lnTo>
                  <a:pt x="1538103" y="622471"/>
                </a:lnTo>
                <a:lnTo>
                  <a:pt x="1545428" y="625655"/>
                </a:lnTo>
                <a:lnTo>
                  <a:pt x="1546307" y="624831"/>
                </a:lnTo>
                <a:lnTo>
                  <a:pt x="1541659" y="622787"/>
                </a:lnTo>
                <a:close/>
                <a:moveTo>
                  <a:pt x="1628832" y="621065"/>
                </a:moveTo>
                <a:lnTo>
                  <a:pt x="1628518" y="621403"/>
                </a:lnTo>
                <a:lnTo>
                  <a:pt x="1627937" y="622029"/>
                </a:lnTo>
                <a:lnTo>
                  <a:pt x="1632782" y="624403"/>
                </a:lnTo>
                <a:lnTo>
                  <a:pt x="1633582" y="623524"/>
                </a:lnTo>
                <a:lnTo>
                  <a:pt x="1631534" y="622464"/>
                </a:lnTo>
                <a:close/>
                <a:moveTo>
                  <a:pt x="2257024" y="620967"/>
                </a:moveTo>
                <a:lnTo>
                  <a:pt x="2252614" y="621419"/>
                </a:lnTo>
                <a:lnTo>
                  <a:pt x="2252049" y="621477"/>
                </a:lnTo>
                <a:lnTo>
                  <a:pt x="2256863" y="628944"/>
                </a:lnTo>
                <a:lnTo>
                  <a:pt x="2261438" y="628125"/>
                </a:lnTo>
                <a:close/>
                <a:moveTo>
                  <a:pt x="2147232" y="620850"/>
                </a:moveTo>
                <a:lnTo>
                  <a:pt x="2144221" y="621082"/>
                </a:lnTo>
                <a:lnTo>
                  <a:pt x="2140361" y="621082"/>
                </a:lnTo>
                <a:lnTo>
                  <a:pt x="2137637" y="621673"/>
                </a:lnTo>
                <a:lnTo>
                  <a:pt x="2136639" y="636875"/>
                </a:lnTo>
                <a:lnTo>
                  <a:pt x="2147220" y="634143"/>
                </a:lnTo>
                <a:close/>
                <a:moveTo>
                  <a:pt x="888513" y="620678"/>
                </a:moveTo>
                <a:lnTo>
                  <a:pt x="888298" y="620972"/>
                </a:lnTo>
                <a:lnTo>
                  <a:pt x="888298" y="620972"/>
                </a:lnTo>
                <a:lnTo>
                  <a:pt x="888305" y="620975"/>
                </a:lnTo>
                <a:lnTo>
                  <a:pt x="888313" y="620977"/>
                </a:lnTo>
                <a:lnTo>
                  <a:pt x="888533" y="620687"/>
                </a:lnTo>
                <a:close/>
                <a:moveTo>
                  <a:pt x="2004652" y="620586"/>
                </a:moveTo>
                <a:lnTo>
                  <a:pt x="1994081" y="624698"/>
                </a:lnTo>
                <a:lnTo>
                  <a:pt x="1988974" y="631287"/>
                </a:lnTo>
                <a:lnTo>
                  <a:pt x="1987550" y="633125"/>
                </a:lnTo>
                <a:lnTo>
                  <a:pt x="1984138" y="637527"/>
                </a:lnTo>
                <a:lnTo>
                  <a:pt x="1965955" y="670193"/>
                </a:lnTo>
                <a:lnTo>
                  <a:pt x="1966907" y="671402"/>
                </a:lnTo>
                <a:lnTo>
                  <a:pt x="1967646" y="670150"/>
                </a:lnTo>
                <a:lnTo>
                  <a:pt x="1971311" y="663943"/>
                </a:lnTo>
                <a:lnTo>
                  <a:pt x="1976279" y="655530"/>
                </a:lnTo>
                <a:lnTo>
                  <a:pt x="1981793" y="651998"/>
                </a:lnTo>
                <a:lnTo>
                  <a:pt x="1990897" y="646165"/>
                </a:lnTo>
                <a:lnTo>
                  <a:pt x="1996433" y="635716"/>
                </a:lnTo>
                <a:lnTo>
                  <a:pt x="2004073" y="621294"/>
                </a:lnTo>
                <a:lnTo>
                  <a:pt x="2004128" y="621228"/>
                </a:lnTo>
                <a:lnTo>
                  <a:pt x="2004379" y="620920"/>
                </a:lnTo>
                <a:close/>
                <a:moveTo>
                  <a:pt x="2365559" y="620285"/>
                </a:moveTo>
                <a:cubicBezTo>
                  <a:pt x="2353647" y="619591"/>
                  <a:pt x="2338493" y="620238"/>
                  <a:pt x="2320491" y="622151"/>
                </a:cubicBezTo>
                <a:lnTo>
                  <a:pt x="2304021" y="624659"/>
                </a:lnTo>
                <a:lnTo>
                  <a:pt x="2293341" y="626286"/>
                </a:lnTo>
                <a:lnTo>
                  <a:pt x="2290447" y="626726"/>
                </a:lnTo>
                <a:lnTo>
                  <a:pt x="2294880" y="631661"/>
                </a:lnTo>
                <a:lnTo>
                  <a:pt x="2296066" y="632981"/>
                </a:lnTo>
                <a:lnTo>
                  <a:pt x="2330762" y="625631"/>
                </a:lnTo>
                <a:cubicBezTo>
                  <a:pt x="2347317" y="622977"/>
                  <a:pt x="2360748" y="621839"/>
                  <a:pt x="2371289" y="622175"/>
                </a:cubicBezTo>
                <a:lnTo>
                  <a:pt x="2391570" y="626885"/>
                </a:lnTo>
                <a:lnTo>
                  <a:pt x="2391173" y="626460"/>
                </a:lnTo>
                <a:cubicBezTo>
                  <a:pt x="2386140" y="623013"/>
                  <a:pt x="2377471" y="620979"/>
                  <a:pt x="2365559" y="620285"/>
                </a:cubicBezTo>
                <a:close/>
                <a:moveTo>
                  <a:pt x="1883567" y="620159"/>
                </a:moveTo>
                <a:lnTo>
                  <a:pt x="1883212" y="620471"/>
                </a:lnTo>
                <a:lnTo>
                  <a:pt x="1878716" y="624429"/>
                </a:lnTo>
                <a:lnTo>
                  <a:pt x="1819086" y="696090"/>
                </a:lnTo>
                <a:lnTo>
                  <a:pt x="1815901" y="702315"/>
                </a:lnTo>
                <a:lnTo>
                  <a:pt x="1824912" y="703209"/>
                </a:lnTo>
                <a:lnTo>
                  <a:pt x="1825617" y="702005"/>
                </a:lnTo>
                <a:lnTo>
                  <a:pt x="1828414" y="697230"/>
                </a:lnTo>
                <a:lnTo>
                  <a:pt x="1840528" y="676545"/>
                </a:lnTo>
                <a:close/>
                <a:moveTo>
                  <a:pt x="1613023" y="620041"/>
                </a:moveTo>
                <a:lnTo>
                  <a:pt x="1612329" y="620718"/>
                </a:lnTo>
                <a:lnTo>
                  <a:pt x="1611882" y="621154"/>
                </a:lnTo>
                <a:lnTo>
                  <a:pt x="1616805" y="623310"/>
                </a:lnTo>
                <a:lnTo>
                  <a:pt x="1617147" y="623459"/>
                </a:lnTo>
                <a:lnTo>
                  <a:pt x="1617361" y="623553"/>
                </a:lnTo>
                <a:lnTo>
                  <a:pt x="1617758" y="623058"/>
                </a:lnTo>
                <a:lnTo>
                  <a:pt x="1618380" y="622436"/>
                </a:lnTo>
                <a:lnTo>
                  <a:pt x="1614105" y="620525"/>
                </a:lnTo>
                <a:close/>
                <a:moveTo>
                  <a:pt x="1052265" y="620007"/>
                </a:moveTo>
                <a:lnTo>
                  <a:pt x="1049621" y="621416"/>
                </a:lnTo>
                <a:lnTo>
                  <a:pt x="1042135" y="625405"/>
                </a:lnTo>
                <a:lnTo>
                  <a:pt x="1044180" y="627487"/>
                </a:lnTo>
                <a:lnTo>
                  <a:pt x="1054309" y="622961"/>
                </a:lnTo>
                <a:lnTo>
                  <a:pt x="1053407" y="621218"/>
                </a:lnTo>
                <a:close/>
                <a:moveTo>
                  <a:pt x="2267044" y="619940"/>
                </a:moveTo>
                <a:lnTo>
                  <a:pt x="2265502" y="620098"/>
                </a:lnTo>
                <a:lnTo>
                  <a:pt x="2263391" y="620315"/>
                </a:lnTo>
                <a:lnTo>
                  <a:pt x="2267980" y="626953"/>
                </a:lnTo>
                <a:lnTo>
                  <a:pt x="2270178" y="626560"/>
                </a:lnTo>
                <a:lnTo>
                  <a:pt x="2271326" y="626354"/>
                </a:lnTo>
                <a:close/>
                <a:moveTo>
                  <a:pt x="2158440" y="619871"/>
                </a:moveTo>
                <a:lnTo>
                  <a:pt x="2154976" y="620254"/>
                </a:lnTo>
                <a:lnTo>
                  <a:pt x="2152046" y="620479"/>
                </a:lnTo>
                <a:lnTo>
                  <a:pt x="2151973" y="628562"/>
                </a:lnTo>
                <a:lnTo>
                  <a:pt x="2151934" y="632926"/>
                </a:lnTo>
                <a:lnTo>
                  <a:pt x="2154561" y="632248"/>
                </a:lnTo>
                <a:lnTo>
                  <a:pt x="2158284" y="632248"/>
                </a:lnTo>
                <a:lnTo>
                  <a:pt x="2160815" y="631936"/>
                </a:lnTo>
                <a:close/>
                <a:moveTo>
                  <a:pt x="674051" y="619832"/>
                </a:moveTo>
                <a:lnTo>
                  <a:pt x="671209" y="623072"/>
                </a:lnTo>
                <a:lnTo>
                  <a:pt x="674169" y="623562"/>
                </a:lnTo>
                <a:lnTo>
                  <a:pt x="681694" y="626279"/>
                </a:lnTo>
                <a:lnTo>
                  <a:pt x="684359" y="627241"/>
                </a:lnTo>
                <a:lnTo>
                  <a:pt x="685854" y="625554"/>
                </a:lnTo>
                <a:lnTo>
                  <a:pt x="688606" y="622447"/>
                </a:lnTo>
                <a:close/>
                <a:moveTo>
                  <a:pt x="867625" y="619755"/>
                </a:moveTo>
                <a:lnTo>
                  <a:pt x="866331" y="621456"/>
                </a:lnTo>
                <a:lnTo>
                  <a:pt x="866555" y="621523"/>
                </a:lnTo>
                <a:lnTo>
                  <a:pt x="868703" y="622169"/>
                </a:lnTo>
                <a:lnTo>
                  <a:pt x="870305" y="620170"/>
                </a:lnTo>
                <a:close/>
                <a:moveTo>
                  <a:pt x="818762" y="619399"/>
                </a:moveTo>
                <a:lnTo>
                  <a:pt x="819771" y="619922"/>
                </a:lnTo>
                <a:lnTo>
                  <a:pt x="823878" y="621128"/>
                </a:lnTo>
                <a:lnTo>
                  <a:pt x="826243" y="621557"/>
                </a:lnTo>
                <a:lnTo>
                  <a:pt x="826927" y="620694"/>
                </a:lnTo>
                <a:lnTo>
                  <a:pt x="826802" y="620634"/>
                </a:lnTo>
                <a:lnTo>
                  <a:pt x="826635" y="620553"/>
                </a:lnTo>
                <a:close/>
                <a:moveTo>
                  <a:pt x="1595805" y="619249"/>
                </a:moveTo>
                <a:lnTo>
                  <a:pt x="1594209" y="620670"/>
                </a:lnTo>
                <a:lnTo>
                  <a:pt x="1602059" y="624127"/>
                </a:lnTo>
                <a:lnTo>
                  <a:pt x="1603386" y="622603"/>
                </a:lnTo>
                <a:lnTo>
                  <a:pt x="1601795" y="621899"/>
                </a:lnTo>
                <a:lnTo>
                  <a:pt x="1601482" y="621761"/>
                </a:lnTo>
                <a:close/>
                <a:moveTo>
                  <a:pt x="1644794" y="619222"/>
                </a:moveTo>
                <a:lnTo>
                  <a:pt x="1644356" y="619736"/>
                </a:lnTo>
                <a:lnTo>
                  <a:pt x="1643704" y="620502"/>
                </a:lnTo>
                <a:lnTo>
                  <a:pt x="1647152" y="625428"/>
                </a:lnTo>
                <a:lnTo>
                  <a:pt x="1648414" y="623812"/>
                </a:lnTo>
                <a:close/>
                <a:moveTo>
                  <a:pt x="2276378" y="618984"/>
                </a:moveTo>
                <a:lnTo>
                  <a:pt x="2274200" y="619207"/>
                </a:lnTo>
                <a:lnTo>
                  <a:pt x="2274051" y="619222"/>
                </a:lnTo>
                <a:lnTo>
                  <a:pt x="2273389" y="619290"/>
                </a:lnTo>
                <a:lnTo>
                  <a:pt x="2277774" y="625200"/>
                </a:lnTo>
                <a:lnTo>
                  <a:pt x="2280803" y="624658"/>
                </a:lnTo>
                <a:lnTo>
                  <a:pt x="2281755" y="624487"/>
                </a:lnTo>
                <a:close/>
                <a:moveTo>
                  <a:pt x="1578536" y="618622"/>
                </a:moveTo>
                <a:lnTo>
                  <a:pt x="1577433" y="619766"/>
                </a:lnTo>
                <a:lnTo>
                  <a:pt x="1585460" y="623318"/>
                </a:lnTo>
                <a:lnTo>
                  <a:pt x="1586337" y="622538"/>
                </a:lnTo>
                <a:lnTo>
                  <a:pt x="1586687" y="622226"/>
                </a:lnTo>
                <a:lnTo>
                  <a:pt x="1580595" y="619533"/>
                </a:lnTo>
                <a:lnTo>
                  <a:pt x="1579771" y="619169"/>
                </a:lnTo>
                <a:close/>
                <a:moveTo>
                  <a:pt x="775705" y="618459"/>
                </a:moveTo>
                <a:lnTo>
                  <a:pt x="775428" y="618519"/>
                </a:lnTo>
                <a:lnTo>
                  <a:pt x="775758" y="618498"/>
                </a:lnTo>
                <a:close/>
                <a:moveTo>
                  <a:pt x="2171247" y="618454"/>
                </a:moveTo>
                <a:lnTo>
                  <a:pt x="2166274" y="619004"/>
                </a:lnTo>
                <a:lnTo>
                  <a:pt x="2166322" y="619182"/>
                </a:lnTo>
                <a:lnTo>
                  <a:pt x="2166403" y="619477"/>
                </a:lnTo>
                <a:lnTo>
                  <a:pt x="2166908" y="631185"/>
                </a:lnTo>
                <a:lnTo>
                  <a:pt x="2168350" y="631008"/>
                </a:lnTo>
                <a:lnTo>
                  <a:pt x="2174225" y="630060"/>
                </a:lnTo>
                <a:close/>
                <a:moveTo>
                  <a:pt x="1561515" y="617993"/>
                </a:moveTo>
                <a:lnTo>
                  <a:pt x="1560671" y="618939"/>
                </a:lnTo>
                <a:lnTo>
                  <a:pt x="1561911" y="619499"/>
                </a:lnTo>
                <a:lnTo>
                  <a:pt x="1564114" y="620495"/>
                </a:lnTo>
                <a:lnTo>
                  <a:pt x="1568690" y="622507"/>
                </a:lnTo>
                <a:lnTo>
                  <a:pt x="1568795" y="622378"/>
                </a:lnTo>
                <a:lnTo>
                  <a:pt x="1569465" y="621560"/>
                </a:lnTo>
                <a:lnTo>
                  <a:pt x="1568499" y="621132"/>
                </a:lnTo>
                <a:lnTo>
                  <a:pt x="1567781" y="620813"/>
                </a:lnTo>
                <a:lnTo>
                  <a:pt x="1567395" y="620641"/>
                </a:lnTo>
                <a:lnTo>
                  <a:pt x="1562104" y="618259"/>
                </a:lnTo>
                <a:close/>
                <a:moveTo>
                  <a:pt x="661812" y="617632"/>
                </a:moveTo>
                <a:lnTo>
                  <a:pt x="649226" y="620269"/>
                </a:lnTo>
                <a:lnTo>
                  <a:pt x="648716" y="620852"/>
                </a:lnTo>
                <a:lnTo>
                  <a:pt x="649944" y="620617"/>
                </a:lnTo>
                <a:lnTo>
                  <a:pt x="652928" y="620046"/>
                </a:lnTo>
                <a:lnTo>
                  <a:pt x="666195" y="622242"/>
                </a:lnTo>
                <a:lnTo>
                  <a:pt x="667447" y="620825"/>
                </a:lnTo>
                <a:lnTo>
                  <a:pt x="669109" y="618944"/>
                </a:lnTo>
                <a:close/>
                <a:moveTo>
                  <a:pt x="853295" y="617536"/>
                </a:moveTo>
                <a:lnTo>
                  <a:pt x="854489" y="617895"/>
                </a:lnTo>
                <a:lnTo>
                  <a:pt x="854627" y="617937"/>
                </a:lnTo>
                <a:lnTo>
                  <a:pt x="855163" y="618098"/>
                </a:lnTo>
                <a:lnTo>
                  <a:pt x="855312" y="617901"/>
                </a:lnTo>
                <a:lnTo>
                  <a:pt x="855347" y="617854"/>
                </a:lnTo>
                <a:lnTo>
                  <a:pt x="854060" y="617654"/>
                </a:lnTo>
                <a:lnTo>
                  <a:pt x="853646" y="617590"/>
                </a:lnTo>
                <a:close/>
                <a:moveTo>
                  <a:pt x="2074037" y="617278"/>
                </a:moveTo>
                <a:lnTo>
                  <a:pt x="2067707" y="618541"/>
                </a:lnTo>
                <a:lnTo>
                  <a:pt x="2067567" y="618569"/>
                </a:lnTo>
                <a:lnTo>
                  <a:pt x="2066885" y="618705"/>
                </a:lnTo>
                <a:lnTo>
                  <a:pt x="2065530" y="619269"/>
                </a:lnTo>
                <a:lnTo>
                  <a:pt x="2061449" y="620966"/>
                </a:lnTo>
                <a:lnTo>
                  <a:pt x="2058606" y="627541"/>
                </a:lnTo>
                <a:lnTo>
                  <a:pt x="2056915" y="631450"/>
                </a:lnTo>
                <a:lnTo>
                  <a:pt x="2055826" y="633968"/>
                </a:lnTo>
                <a:lnTo>
                  <a:pt x="2067915" y="635074"/>
                </a:lnTo>
                <a:lnTo>
                  <a:pt x="2068522" y="633352"/>
                </a:lnTo>
                <a:close/>
                <a:moveTo>
                  <a:pt x="2183267" y="617125"/>
                </a:moveTo>
                <a:lnTo>
                  <a:pt x="2178271" y="617677"/>
                </a:lnTo>
                <a:lnTo>
                  <a:pt x="2178593" y="618655"/>
                </a:lnTo>
                <a:lnTo>
                  <a:pt x="2180915" y="625698"/>
                </a:lnTo>
                <a:lnTo>
                  <a:pt x="2181220" y="628931"/>
                </a:lnTo>
                <a:lnTo>
                  <a:pt x="2184937" y="628331"/>
                </a:lnTo>
                <a:lnTo>
                  <a:pt x="2186674" y="628051"/>
                </a:lnTo>
                <a:close/>
                <a:moveTo>
                  <a:pt x="1543948" y="616518"/>
                </a:moveTo>
                <a:lnTo>
                  <a:pt x="1543096" y="617386"/>
                </a:lnTo>
                <a:lnTo>
                  <a:pt x="1542595" y="617897"/>
                </a:lnTo>
                <a:lnTo>
                  <a:pt x="1550171" y="621211"/>
                </a:lnTo>
                <a:lnTo>
                  <a:pt x="1551708" y="619771"/>
                </a:lnTo>
                <a:close/>
                <a:moveTo>
                  <a:pt x="1633284" y="616277"/>
                </a:moveTo>
                <a:lnTo>
                  <a:pt x="1632159" y="617487"/>
                </a:lnTo>
                <a:lnTo>
                  <a:pt x="1636816" y="619967"/>
                </a:lnTo>
                <a:lnTo>
                  <a:pt x="1637836" y="618847"/>
                </a:lnTo>
                <a:lnTo>
                  <a:pt x="1637765" y="618736"/>
                </a:lnTo>
                <a:close/>
                <a:moveTo>
                  <a:pt x="786680" y="616079"/>
                </a:moveTo>
                <a:lnTo>
                  <a:pt x="781643" y="617171"/>
                </a:lnTo>
                <a:lnTo>
                  <a:pt x="781064" y="617297"/>
                </a:lnTo>
                <a:lnTo>
                  <a:pt x="781417" y="617479"/>
                </a:lnTo>
                <a:lnTo>
                  <a:pt x="781425" y="617483"/>
                </a:lnTo>
                <a:lnTo>
                  <a:pt x="782560" y="618067"/>
                </a:lnTo>
                <a:lnTo>
                  <a:pt x="784267" y="617959"/>
                </a:lnTo>
                <a:lnTo>
                  <a:pt x="785701" y="617868"/>
                </a:lnTo>
                <a:lnTo>
                  <a:pt x="785830" y="617860"/>
                </a:lnTo>
                <a:lnTo>
                  <a:pt x="787155" y="616216"/>
                </a:lnTo>
                <a:close/>
                <a:moveTo>
                  <a:pt x="1647526" y="616008"/>
                </a:moveTo>
                <a:lnTo>
                  <a:pt x="1647274" y="616304"/>
                </a:lnTo>
                <a:lnTo>
                  <a:pt x="1647105" y="616503"/>
                </a:lnTo>
                <a:lnTo>
                  <a:pt x="1650060" y="621703"/>
                </a:lnTo>
                <a:lnTo>
                  <a:pt x="1650337" y="621349"/>
                </a:lnTo>
                <a:lnTo>
                  <a:pt x="1650612" y="620996"/>
                </a:lnTo>
                <a:lnTo>
                  <a:pt x="1650159" y="620264"/>
                </a:lnTo>
                <a:lnTo>
                  <a:pt x="1648173" y="617054"/>
                </a:lnTo>
                <a:close/>
                <a:moveTo>
                  <a:pt x="2356727" y="615817"/>
                </a:moveTo>
                <a:cubicBezTo>
                  <a:pt x="2341991" y="614691"/>
                  <a:pt x="2323781" y="614919"/>
                  <a:pt x="2303512" y="616203"/>
                </a:cubicBezTo>
                <a:lnTo>
                  <a:pt x="2282893" y="618316"/>
                </a:lnTo>
                <a:lnTo>
                  <a:pt x="2287511" y="623457"/>
                </a:lnTo>
                <a:lnTo>
                  <a:pt x="2290452" y="622930"/>
                </a:lnTo>
                <a:lnTo>
                  <a:pt x="2292113" y="622633"/>
                </a:lnTo>
                <a:lnTo>
                  <a:pt x="2295291" y="622064"/>
                </a:lnTo>
                <a:cubicBezTo>
                  <a:pt x="2316672" y="618970"/>
                  <a:pt x="2337316" y="616915"/>
                  <a:pt x="2354520" y="616900"/>
                </a:cubicBezTo>
                <a:lnTo>
                  <a:pt x="2364111" y="617584"/>
                </a:lnTo>
                <a:lnTo>
                  <a:pt x="2361125" y="616869"/>
                </a:lnTo>
                <a:close/>
                <a:moveTo>
                  <a:pt x="2195356" y="615788"/>
                </a:moveTo>
                <a:lnTo>
                  <a:pt x="2190669" y="616306"/>
                </a:lnTo>
                <a:lnTo>
                  <a:pt x="2192111" y="620051"/>
                </a:lnTo>
                <a:lnTo>
                  <a:pt x="2194694" y="626757"/>
                </a:lnTo>
                <a:lnTo>
                  <a:pt x="2199103" y="626045"/>
                </a:lnTo>
                <a:close/>
                <a:moveTo>
                  <a:pt x="1617578" y="615596"/>
                </a:moveTo>
                <a:lnTo>
                  <a:pt x="1617272" y="615895"/>
                </a:lnTo>
                <a:lnTo>
                  <a:pt x="1616489" y="616659"/>
                </a:lnTo>
                <a:lnTo>
                  <a:pt x="1621220" y="618738"/>
                </a:lnTo>
                <a:lnTo>
                  <a:pt x="1621793" y="619019"/>
                </a:lnTo>
                <a:lnTo>
                  <a:pt x="1622845" y="617966"/>
                </a:lnTo>
                <a:lnTo>
                  <a:pt x="1622736" y="617909"/>
                </a:lnTo>
                <a:close/>
                <a:moveTo>
                  <a:pt x="647161" y="615429"/>
                </a:moveTo>
                <a:lnTo>
                  <a:pt x="646506" y="615565"/>
                </a:lnTo>
                <a:lnTo>
                  <a:pt x="645863" y="616447"/>
                </a:lnTo>
                <a:lnTo>
                  <a:pt x="646362" y="616338"/>
                </a:lnTo>
                <a:close/>
                <a:moveTo>
                  <a:pt x="1474121" y="615335"/>
                </a:moveTo>
                <a:lnTo>
                  <a:pt x="1432276" y="671734"/>
                </a:lnTo>
                <a:cubicBezTo>
                  <a:pt x="1418330" y="698693"/>
                  <a:pt x="1407635" y="730389"/>
                  <a:pt x="1401706" y="767653"/>
                </a:cubicBezTo>
                <a:lnTo>
                  <a:pt x="1401706" y="769722"/>
                </a:lnTo>
                <a:lnTo>
                  <a:pt x="1097323" y="752442"/>
                </a:lnTo>
                <a:lnTo>
                  <a:pt x="1097570" y="754822"/>
                </a:lnTo>
                <a:lnTo>
                  <a:pt x="1097806" y="757088"/>
                </a:lnTo>
                <a:lnTo>
                  <a:pt x="1097636" y="758646"/>
                </a:lnTo>
                <a:lnTo>
                  <a:pt x="1097405" y="760774"/>
                </a:lnTo>
                <a:lnTo>
                  <a:pt x="1097449" y="765211"/>
                </a:lnTo>
                <a:lnTo>
                  <a:pt x="1317394" y="785978"/>
                </a:lnTo>
                <a:lnTo>
                  <a:pt x="1343375" y="788431"/>
                </a:lnTo>
                <a:lnTo>
                  <a:pt x="1345587" y="787664"/>
                </a:lnTo>
                <a:lnTo>
                  <a:pt x="1346677" y="787286"/>
                </a:lnTo>
                <a:lnTo>
                  <a:pt x="1346678" y="787286"/>
                </a:lnTo>
                <a:lnTo>
                  <a:pt x="1354429" y="786094"/>
                </a:lnTo>
                <a:lnTo>
                  <a:pt x="1363133" y="784756"/>
                </a:lnTo>
                <a:lnTo>
                  <a:pt x="1375818" y="782805"/>
                </a:lnTo>
                <a:lnTo>
                  <a:pt x="1393611" y="779217"/>
                </a:lnTo>
                <a:lnTo>
                  <a:pt x="1406497" y="780697"/>
                </a:lnTo>
                <a:lnTo>
                  <a:pt x="1408359" y="780744"/>
                </a:lnTo>
                <a:lnTo>
                  <a:pt x="1418374" y="738497"/>
                </a:lnTo>
                <a:lnTo>
                  <a:pt x="1437259" y="690746"/>
                </a:lnTo>
                <a:lnTo>
                  <a:pt x="1444729" y="679806"/>
                </a:lnTo>
                <a:lnTo>
                  <a:pt x="1446536" y="677159"/>
                </a:lnTo>
                <a:lnTo>
                  <a:pt x="1454498" y="659818"/>
                </a:lnTo>
                <a:lnTo>
                  <a:pt x="1476267" y="633617"/>
                </a:lnTo>
                <a:lnTo>
                  <a:pt x="1485352" y="620312"/>
                </a:lnTo>
                <a:lnTo>
                  <a:pt x="1474510" y="615704"/>
                </a:lnTo>
                <a:close/>
                <a:moveTo>
                  <a:pt x="1047623" y="615086"/>
                </a:moveTo>
                <a:lnTo>
                  <a:pt x="1046903" y="615543"/>
                </a:lnTo>
                <a:lnTo>
                  <a:pt x="1042559" y="618297"/>
                </a:lnTo>
                <a:lnTo>
                  <a:pt x="1037995" y="621191"/>
                </a:lnTo>
                <a:lnTo>
                  <a:pt x="1038521" y="621727"/>
                </a:lnTo>
                <a:lnTo>
                  <a:pt x="1046506" y="617472"/>
                </a:lnTo>
                <a:lnTo>
                  <a:pt x="1048319" y="616506"/>
                </a:lnTo>
                <a:lnTo>
                  <a:pt x="1048747" y="616278"/>
                </a:lnTo>
                <a:close/>
                <a:moveTo>
                  <a:pt x="1523844" y="614947"/>
                </a:moveTo>
                <a:lnTo>
                  <a:pt x="1522865" y="615847"/>
                </a:lnTo>
                <a:lnTo>
                  <a:pt x="1530765" y="619281"/>
                </a:lnTo>
                <a:lnTo>
                  <a:pt x="1531542" y="618335"/>
                </a:lnTo>
                <a:lnTo>
                  <a:pt x="1525251" y="615566"/>
                </a:lnTo>
                <a:close/>
                <a:moveTo>
                  <a:pt x="1600950" y="614665"/>
                </a:moveTo>
                <a:lnTo>
                  <a:pt x="1600849" y="614755"/>
                </a:lnTo>
                <a:lnTo>
                  <a:pt x="1599703" y="615776"/>
                </a:lnTo>
                <a:lnTo>
                  <a:pt x="1606654" y="618852"/>
                </a:lnTo>
                <a:lnTo>
                  <a:pt x="1607688" y="617664"/>
                </a:lnTo>
                <a:lnTo>
                  <a:pt x="1604479" y="616236"/>
                </a:lnTo>
                <a:close/>
                <a:moveTo>
                  <a:pt x="2206875" y="614514"/>
                </a:moveTo>
                <a:lnTo>
                  <a:pt x="2203999" y="614832"/>
                </a:lnTo>
                <a:lnTo>
                  <a:pt x="2202907" y="614952"/>
                </a:lnTo>
                <a:lnTo>
                  <a:pt x="2201523" y="615105"/>
                </a:lnTo>
                <a:lnTo>
                  <a:pt x="2202959" y="618367"/>
                </a:lnTo>
                <a:lnTo>
                  <a:pt x="2205860" y="624955"/>
                </a:lnTo>
                <a:lnTo>
                  <a:pt x="2210899" y="624142"/>
                </a:lnTo>
                <a:close/>
                <a:moveTo>
                  <a:pt x="1002207" y="614513"/>
                </a:moveTo>
                <a:lnTo>
                  <a:pt x="995401" y="622880"/>
                </a:lnTo>
                <a:lnTo>
                  <a:pt x="995641" y="623139"/>
                </a:lnTo>
                <a:lnTo>
                  <a:pt x="1002508" y="614810"/>
                </a:lnTo>
                <a:close/>
                <a:moveTo>
                  <a:pt x="751766" y="614441"/>
                </a:moveTo>
                <a:lnTo>
                  <a:pt x="751583" y="614510"/>
                </a:lnTo>
                <a:lnTo>
                  <a:pt x="752365" y="615351"/>
                </a:lnTo>
                <a:lnTo>
                  <a:pt x="752587" y="615332"/>
                </a:lnTo>
                <a:lnTo>
                  <a:pt x="752688" y="615323"/>
                </a:lnTo>
                <a:close/>
                <a:moveTo>
                  <a:pt x="871886" y="614153"/>
                </a:moveTo>
                <a:lnTo>
                  <a:pt x="870927" y="615414"/>
                </a:lnTo>
                <a:lnTo>
                  <a:pt x="870987" y="615433"/>
                </a:lnTo>
                <a:lnTo>
                  <a:pt x="871105" y="615470"/>
                </a:lnTo>
                <a:lnTo>
                  <a:pt x="871372" y="615556"/>
                </a:lnTo>
                <a:lnTo>
                  <a:pt x="872225" y="615703"/>
                </a:lnTo>
                <a:lnTo>
                  <a:pt x="873520" y="616156"/>
                </a:lnTo>
                <a:lnTo>
                  <a:pt x="874715" y="614664"/>
                </a:lnTo>
                <a:lnTo>
                  <a:pt x="874569" y="614600"/>
                </a:lnTo>
                <a:close/>
                <a:moveTo>
                  <a:pt x="2090374" y="614018"/>
                </a:moveTo>
                <a:lnTo>
                  <a:pt x="2082426" y="615604"/>
                </a:lnTo>
                <a:lnTo>
                  <a:pt x="2080529" y="615983"/>
                </a:lnTo>
                <a:lnTo>
                  <a:pt x="2079932" y="616102"/>
                </a:lnTo>
                <a:lnTo>
                  <a:pt x="2075214" y="629748"/>
                </a:lnTo>
                <a:lnTo>
                  <a:pt x="2074130" y="632883"/>
                </a:lnTo>
                <a:lnTo>
                  <a:pt x="2080947" y="629656"/>
                </a:lnTo>
                <a:lnTo>
                  <a:pt x="2086723" y="628408"/>
                </a:lnTo>
                <a:lnTo>
                  <a:pt x="2087109" y="627097"/>
                </a:lnTo>
                <a:close/>
                <a:moveTo>
                  <a:pt x="893439" y="613924"/>
                </a:moveTo>
                <a:lnTo>
                  <a:pt x="892612" y="615058"/>
                </a:lnTo>
                <a:lnTo>
                  <a:pt x="892763" y="615112"/>
                </a:lnTo>
                <a:lnTo>
                  <a:pt x="893608" y="613999"/>
                </a:lnTo>
                <a:lnTo>
                  <a:pt x="893469" y="613937"/>
                </a:lnTo>
                <a:close/>
                <a:moveTo>
                  <a:pt x="1583304" y="613675"/>
                </a:moveTo>
                <a:lnTo>
                  <a:pt x="1581832" y="615202"/>
                </a:lnTo>
                <a:lnTo>
                  <a:pt x="1586777" y="617391"/>
                </a:lnTo>
                <a:lnTo>
                  <a:pt x="1589661" y="618667"/>
                </a:lnTo>
                <a:lnTo>
                  <a:pt x="1590066" y="618845"/>
                </a:lnTo>
                <a:lnTo>
                  <a:pt x="1590189" y="618900"/>
                </a:lnTo>
                <a:lnTo>
                  <a:pt x="1590348" y="618970"/>
                </a:lnTo>
                <a:lnTo>
                  <a:pt x="1590375" y="618946"/>
                </a:lnTo>
                <a:lnTo>
                  <a:pt x="1590817" y="618552"/>
                </a:lnTo>
                <a:lnTo>
                  <a:pt x="1591833" y="617486"/>
                </a:lnTo>
                <a:close/>
                <a:moveTo>
                  <a:pt x="2218167" y="613265"/>
                </a:moveTo>
                <a:lnTo>
                  <a:pt x="2213089" y="613826"/>
                </a:lnTo>
                <a:lnTo>
                  <a:pt x="2215277" y="618287"/>
                </a:lnTo>
                <a:lnTo>
                  <a:pt x="2217617" y="623058"/>
                </a:lnTo>
                <a:lnTo>
                  <a:pt x="2222386" y="622288"/>
                </a:lnTo>
                <a:close/>
                <a:moveTo>
                  <a:pt x="1566288" y="613148"/>
                </a:moveTo>
                <a:lnTo>
                  <a:pt x="1565110" y="614255"/>
                </a:lnTo>
                <a:lnTo>
                  <a:pt x="1569802" y="616389"/>
                </a:lnTo>
                <a:lnTo>
                  <a:pt x="1572660" y="617654"/>
                </a:lnTo>
                <a:lnTo>
                  <a:pt x="1573189" y="617007"/>
                </a:lnTo>
                <a:lnTo>
                  <a:pt x="1573639" y="616458"/>
                </a:lnTo>
                <a:lnTo>
                  <a:pt x="1572609" y="616002"/>
                </a:lnTo>
                <a:lnTo>
                  <a:pt x="1572292" y="615859"/>
                </a:lnTo>
                <a:lnTo>
                  <a:pt x="1569906" y="614782"/>
                </a:lnTo>
                <a:close/>
                <a:moveTo>
                  <a:pt x="775136" y="612755"/>
                </a:moveTo>
                <a:lnTo>
                  <a:pt x="775025" y="612880"/>
                </a:lnTo>
                <a:lnTo>
                  <a:pt x="775544" y="613267"/>
                </a:lnTo>
                <a:lnTo>
                  <a:pt x="775697" y="613381"/>
                </a:lnTo>
                <a:lnTo>
                  <a:pt x="776849" y="613283"/>
                </a:lnTo>
                <a:lnTo>
                  <a:pt x="776943" y="613275"/>
                </a:lnTo>
                <a:lnTo>
                  <a:pt x="776921" y="613269"/>
                </a:lnTo>
                <a:close/>
                <a:moveTo>
                  <a:pt x="757984" y="612415"/>
                </a:moveTo>
                <a:lnTo>
                  <a:pt x="757433" y="612473"/>
                </a:lnTo>
                <a:lnTo>
                  <a:pt x="757330" y="612484"/>
                </a:lnTo>
                <a:lnTo>
                  <a:pt x="757205" y="612497"/>
                </a:lnTo>
                <a:lnTo>
                  <a:pt x="758644" y="613864"/>
                </a:lnTo>
                <a:lnTo>
                  <a:pt x="759568" y="614743"/>
                </a:lnTo>
                <a:lnTo>
                  <a:pt x="760379" y="614674"/>
                </a:lnTo>
                <a:lnTo>
                  <a:pt x="760594" y="614656"/>
                </a:lnTo>
                <a:lnTo>
                  <a:pt x="760642" y="614652"/>
                </a:lnTo>
                <a:close/>
                <a:moveTo>
                  <a:pt x="1548139" y="612251"/>
                </a:moveTo>
                <a:lnTo>
                  <a:pt x="1547386" y="613018"/>
                </a:lnTo>
                <a:lnTo>
                  <a:pt x="1555035" y="616392"/>
                </a:lnTo>
                <a:lnTo>
                  <a:pt x="1555224" y="616478"/>
                </a:lnTo>
                <a:lnTo>
                  <a:pt x="1556142" y="615618"/>
                </a:lnTo>
                <a:lnTo>
                  <a:pt x="1549891" y="612989"/>
                </a:lnTo>
                <a:lnTo>
                  <a:pt x="1548200" y="612277"/>
                </a:lnTo>
                <a:close/>
                <a:moveTo>
                  <a:pt x="819151" y="612250"/>
                </a:moveTo>
                <a:lnTo>
                  <a:pt x="819054" y="612367"/>
                </a:lnTo>
                <a:lnTo>
                  <a:pt x="823692" y="614682"/>
                </a:lnTo>
                <a:lnTo>
                  <a:pt x="830718" y="615914"/>
                </a:lnTo>
                <a:lnTo>
                  <a:pt x="831649" y="614740"/>
                </a:lnTo>
                <a:lnTo>
                  <a:pt x="829728" y="613887"/>
                </a:lnTo>
                <a:lnTo>
                  <a:pt x="819832" y="612355"/>
                </a:lnTo>
                <a:close/>
                <a:moveTo>
                  <a:pt x="2230023" y="612194"/>
                </a:moveTo>
                <a:lnTo>
                  <a:pt x="2226231" y="612373"/>
                </a:lnTo>
                <a:lnTo>
                  <a:pt x="2224539" y="612560"/>
                </a:lnTo>
                <a:lnTo>
                  <a:pt x="2222694" y="612764"/>
                </a:lnTo>
                <a:lnTo>
                  <a:pt x="2227440" y="621473"/>
                </a:lnTo>
                <a:lnTo>
                  <a:pt x="2231791" y="620771"/>
                </a:lnTo>
                <a:lnTo>
                  <a:pt x="2234829" y="620281"/>
                </a:lnTo>
                <a:lnTo>
                  <a:pt x="2234503" y="619732"/>
                </a:lnTo>
                <a:lnTo>
                  <a:pt x="2233826" y="618593"/>
                </a:lnTo>
                <a:close/>
                <a:moveTo>
                  <a:pt x="1637349" y="611904"/>
                </a:moveTo>
                <a:lnTo>
                  <a:pt x="1636079" y="613269"/>
                </a:lnTo>
                <a:lnTo>
                  <a:pt x="1640248" y="615564"/>
                </a:lnTo>
                <a:lnTo>
                  <a:pt x="1640497" y="615920"/>
                </a:lnTo>
                <a:lnTo>
                  <a:pt x="1641403" y="614923"/>
                </a:lnTo>
                <a:lnTo>
                  <a:pt x="1640387" y="613634"/>
                </a:lnTo>
                <a:close/>
                <a:moveTo>
                  <a:pt x="2240401" y="611704"/>
                </a:moveTo>
                <a:lnTo>
                  <a:pt x="2235156" y="611951"/>
                </a:lnTo>
                <a:lnTo>
                  <a:pt x="2239326" y="618970"/>
                </a:lnTo>
                <a:lnTo>
                  <a:pt x="2239748" y="619682"/>
                </a:lnTo>
                <a:lnTo>
                  <a:pt x="2239780" y="619735"/>
                </a:lnTo>
                <a:lnTo>
                  <a:pt x="2242405" y="619467"/>
                </a:lnTo>
                <a:lnTo>
                  <a:pt x="2243285" y="619377"/>
                </a:lnTo>
                <a:lnTo>
                  <a:pt x="2244673" y="619235"/>
                </a:lnTo>
                <a:close/>
                <a:moveTo>
                  <a:pt x="1651198" y="611689"/>
                </a:moveTo>
                <a:lnTo>
                  <a:pt x="1650367" y="612666"/>
                </a:lnTo>
                <a:lnTo>
                  <a:pt x="1650768" y="613366"/>
                </a:lnTo>
                <a:lnTo>
                  <a:pt x="1653224" y="617651"/>
                </a:lnTo>
                <a:lnTo>
                  <a:pt x="1653230" y="617642"/>
                </a:lnTo>
                <a:lnTo>
                  <a:pt x="1653293" y="617562"/>
                </a:lnTo>
                <a:lnTo>
                  <a:pt x="1653744" y="616984"/>
                </a:lnTo>
                <a:lnTo>
                  <a:pt x="1654035" y="614461"/>
                </a:lnTo>
                <a:close/>
                <a:moveTo>
                  <a:pt x="766369" y="611540"/>
                </a:moveTo>
                <a:lnTo>
                  <a:pt x="763768" y="611811"/>
                </a:lnTo>
                <a:lnTo>
                  <a:pt x="766467" y="614060"/>
                </a:lnTo>
                <a:lnTo>
                  <a:pt x="767780" y="612585"/>
                </a:lnTo>
                <a:lnTo>
                  <a:pt x="767385" y="612293"/>
                </a:lnTo>
                <a:lnTo>
                  <a:pt x="767070" y="612059"/>
                </a:lnTo>
                <a:close/>
                <a:moveTo>
                  <a:pt x="2035914" y="611457"/>
                </a:moveTo>
                <a:lnTo>
                  <a:pt x="2021001" y="634349"/>
                </a:lnTo>
                <a:lnTo>
                  <a:pt x="2020973" y="634407"/>
                </a:lnTo>
                <a:lnTo>
                  <a:pt x="2023371" y="633411"/>
                </a:lnTo>
                <a:lnTo>
                  <a:pt x="2023607" y="633313"/>
                </a:lnTo>
                <a:close/>
                <a:moveTo>
                  <a:pt x="2249674" y="611266"/>
                </a:moveTo>
                <a:lnTo>
                  <a:pt x="2245590" y="611459"/>
                </a:lnTo>
                <a:lnTo>
                  <a:pt x="2248794" y="616428"/>
                </a:lnTo>
                <a:lnTo>
                  <a:pt x="2250238" y="618667"/>
                </a:lnTo>
                <a:lnTo>
                  <a:pt x="2252023" y="618485"/>
                </a:lnTo>
                <a:lnTo>
                  <a:pt x="2253446" y="618339"/>
                </a:lnTo>
                <a:lnTo>
                  <a:pt x="2255288" y="618151"/>
                </a:lnTo>
                <a:lnTo>
                  <a:pt x="2252978" y="614405"/>
                </a:lnTo>
                <a:close/>
                <a:moveTo>
                  <a:pt x="2258133" y="610866"/>
                </a:moveTo>
                <a:lnTo>
                  <a:pt x="2258003" y="610872"/>
                </a:lnTo>
                <a:lnTo>
                  <a:pt x="2256756" y="610931"/>
                </a:lnTo>
                <a:lnTo>
                  <a:pt x="2256962" y="611127"/>
                </a:lnTo>
                <a:lnTo>
                  <a:pt x="2257058" y="611218"/>
                </a:lnTo>
                <a:lnTo>
                  <a:pt x="2257184" y="611338"/>
                </a:lnTo>
                <a:lnTo>
                  <a:pt x="2261459" y="617521"/>
                </a:lnTo>
                <a:lnTo>
                  <a:pt x="2261944" y="617472"/>
                </a:lnTo>
                <a:lnTo>
                  <a:pt x="2262373" y="617428"/>
                </a:lnTo>
                <a:lnTo>
                  <a:pt x="2265144" y="617145"/>
                </a:lnTo>
                <a:lnTo>
                  <a:pt x="2264017" y="616136"/>
                </a:lnTo>
                <a:lnTo>
                  <a:pt x="2260524" y="613008"/>
                </a:lnTo>
                <a:close/>
                <a:moveTo>
                  <a:pt x="2106383" y="610823"/>
                </a:moveTo>
                <a:lnTo>
                  <a:pt x="2095659" y="612963"/>
                </a:lnTo>
                <a:lnTo>
                  <a:pt x="2092323" y="626606"/>
                </a:lnTo>
                <a:lnTo>
                  <a:pt x="2092137" y="627238"/>
                </a:lnTo>
                <a:lnTo>
                  <a:pt x="2096016" y="626400"/>
                </a:lnTo>
                <a:lnTo>
                  <a:pt x="2103515" y="624780"/>
                </a:lnTo>
                <a:close/>
                <a:moveTo>
                  <a:pt x="1622517" y="610776"/>
                </a:moveTo>
                <a:lnTo>
                  <a:pt x="1621664" y="611609"/>
                </a:lnTo>
                <a:lnTo>
                  <a:pt x="1621291" y="611972"/>
                </a:lnTo>
                <a:lnTo>
                  <a:pt x="1624667" y="613497"/>
                </a:lnTo>
                <a:lnTo>
                  <a:pt x="1626392" y="614416"/>
                </a:lnTo>
                <a:lnTo>
                  <a:pt x="1627631" y="613175"/>
                </a:lnTo>
                <a:lnTo>
                  <a:pt x="1626459" y="612532"/>
                </a:lnTo>
                <a:close/>
                <a:moveTo>
                  <a:pt x="2267993" y="610401"/>
                </a:moveTo>
                <a:lnTo>
                  <a:pt x="2266015" y="610494"/>
                </a:lnTo>
                <a:lnTo>
                  <a:pt x="2265869" y="610501"/>
                </a:lnTo>
                <a:lnTo>
                  <a:pt x="2265862" y="610501"/>
                </a:lnTo>
                <a:lnTo>
                  <a:pt x="2267953" y="612374"/>
                </a:lnTo>
                <a:lnTo>
                  <a:pt x="2268859" y="613185"/>
                </a:lnTo>
                <a:lnTo>
                  <a:pt x="2268860" y="613186"/>
                </a:lnTo>
                <a:lnTo>
                  <a:pt x="2269738" y="614370"/>
                </a:lnTo>
                <a:lnTo>
                  <a:pt x="2271329" y="616513"/>
                </a:lnTo>
                <a:lnTo>
                  <a:pt x="2273726" y="616269"/>
                </a:lnTo>
                <a:close/>
                <a:moveTo>
                  <a:pt x="682380" y="610337"/>
                </a:moveTo>
                <a:lnTo>
                  <a:pt x="678333" y="614951"/>
                </a:lnTo>
                <a:lnTo>
                  <a:pt x="690681" y="616495"/>
                </a:lnTo>
                <a:lnTo>
                  <a:pt x="693245" y="617211"/>
                </a:lnTo>
                <a:lnTo>
                  <a:pt x="695535" y="614626"/>
                </a:lnTo>
                <a:lnTo>
                  <a:pt x="695626" y="613172"/>
                </a:lnTo>
                <a:lnTo>
                  <a:pt x="695667" y="612521"/>
                </a:lnTo>
                <a:lnTo>
                  <a:pt x="691863" y="611896"/>
                </a:lnTo>
                <a:lnTo>
                  <a:pt x="689289" y="611473"/>
                </a:lnTo>
                <a:close/>
                <a:moveTo>
                  <a:pt x="1605820" y="610327"/>
                </a:moveTo>
                <a:lnTo>
                  <a:pt x="1604618" y="611397"/>
                </a:lnTo>
                <a:lnTo>
                  <a:pt x="1610766" y="614131"/>
                </a:lnTo>
                <a:lnTo>
                  <a:pt x="1611037" y="613820"/>
                </a:lnTo>
                <a:lnTo>
                  <a:pt x="1611888" y="613045"/>
                </a:lnTo>
                <a:lnTo>
                  <a:pt x="1611120" y="612701"/>
                </a:lnTo>
                <a:close/>
                <a:moveTo>
                  <a:pt x="2031288" y="610227"/>
                </a:moveTo>
                <a:lnTo>
                  <a:pt x="2016637" y="615925"/>
                </a:lnTo>
                <a:lnTo>
                  <a:pt x="2015970" y="616184"/>
                </a:lnTo>
                <a:lnTo>
                  <a:pt x="2009349" y="624235"/>
                </a:lnTo>
                <a:lnTo>
                  <a:pt x="2001095" y="639631"/>
                </a:lnTo>
                <a:lnTo>
                  <a:pt x="2001803" y="639178"/>
                </a:lnTo>
                <a:lnTo>
                  <a:pt x="2014936" y="636388"/>
                </a:lnTo>
                <a:lnTo>
                  <a:pt x="2016993" y="632093"/>
                </a:lnTo>
                <a:close/>
                <a:moveTo>
                  <a:pt x="1528984" y="610222"/>
                </a:moveTo>
                <a:lnTo>
                  <a:pt x="1528688" y="610494"/>
                </a:lnTo>
                <a:lnTo>
                  <a:pt x="1527716" y="611387"/>
                </a:lnTo>
                <a:lnTo>
                  <a:pt x="1529637" y="612228"/>
                </a:lnTo>
                <a:lnTo>
                  <a:pt x="1535314" y="614711"/>
                </a:lnTo>
                <a:lnTo>
                  <a:pt x="1535387" y="614743"/>
                </a:lnTo>
                <a:lnTo>
                  <a:pt x="1536820" y="613530"/>
                </a:lnTo>
                <a:lnTo>
                  <a:pt x="1530490" y="610877"/>
                </a:lnTo>
                <a:close/>
                <a:moveTo>
                  <a:pt x="676427" y="609359"/>
                </a:moveTo>
                <a:lnTo>
                  <a:pt x="654912" y="613821"/>
                </a:lnTo>
                <a:lnTo>
                  <a:pt x="654194" y="614627"/>
                </a:lnTo>
                <a:lnTo>
                  <a:pt x="656386" y="614149"/>
                </a:lnTo>
                <a:lnTo>
                  <a:pt x="660823" y="613179"/>
                </a:lnTo>
                <a:lnTo>
                  <a:pt x="662038" y="612914"/>
                </a:lnTo>
                <a:lnTo>
                  <a:pt x="664600" y="613234"/>
                </a:lnTo>
                <a:lnTo>
                  <a:pt x="673202" y="614310"/>
                </a:lnTo>
                <a:lnTo>
                  <a:pt x="677429" y="609523"/>
                </a:lnTo>
                <a:close/>
                <a:moveTo>
                  <a:pt x="789046" y="609171"/>
                </a:moveTo>
                <a:lnTo>
                  <a:pt x="787072" y="609377"/>
                </a:lnTo>
                <a:lnTo>
                  <a:pt x="786856" y="609399"/>
                </a:lnTo>
                <a:lnTo>
                  <a:pt x="786717" y="609414"/>
                </a:lnTo>
                <a:lnTo>
                  <a:pt x="788728" y="610574"/>
                </a:lnTo>
                <a:lnTo>
                  <a:pt x="790656" y="611685"/>
                </a:lnTo>
                <a:lnTo>
                  <a:pt x="790728" y="611702"/>
                </a:lnTo>
                <a:lnTo>
                  <a:pt x="790783" y="611715"/>
                </a:lnTo>
                <a:lnTo>
                  <a:pt x="791711" y="610563"/>
                </a:lnTo>
                <a:close/>
                <a:moveTo>
                  <a:pt x="1859734" y="609164"/>
                </a:moveTo>
                <a:lnTo>
                  <a:pt x="1853160" y="613284"/>
                </a:lnTo>
                <a:lnTo>
                  <a:pt x="1836800" y="627006"/>
                </a:lnTo>
                <a:lnTo>
                  <a:pt x="1778823" y="691264"/>
                </a:lnTo>
                <a:lnTo>
                  <a:pt x="1767127" y="712888"/>
                </a:lnTo>
                <a:lnTo>
                  <a:pt x="1769478" y="711379"/>
                </a:lnTo>
                <a:lnTo>
                  <a:pt x="1773481" y="708810"/>
                </a:lnTo>
                <a:lnTo>
                  <a:pt x="1780658" y="707285"/>
                </a:lnTo>
                <a:lnTo>
                  <a:pt x="1781838" y="707034"/>
                </a:lnTo>
                <a:lnTo>
                  <a:pt x="1785200" y="706320"/>
                </a:lnTo>
                <a:lnTo>
                  <a:pt x="1793715" y="690850"/>
                </a:lnTo>
                <a:cubicBezTo>
                  <a:pt x="1804977" y="673335"/>
                  <a:pt x="1817697" y="656957"/>
                  <a:pt x="1831686" y="641859"/>
                </a:cubicBezTo>
                <a:lnTo>
                  <a:pt x="1840832" y="633571"/>
                </a:lnTo>
                <a:lnTo>
                  <a:pt x="1841992" y="632073"/>
                </a:lnTo>
                <a:lnTo>
                  <a:pt x="1848454" y="623729"/>
                </a:lnTo>
                <a:close/>
                <a:moveTo>
                  <a:pt x="2295120" y="609120"/>
                </a:moveTo>
                <a:lnTo>
                  <a:pt x="2290698" y="609329"/>
                </a:lnTo>
                <a:lnTo>
                  <a:pt x="2275466" y="610048"/>
                </a:lnTo>
                <a:lnTo>
                  <a:pt x="2278153" y="613039"/>
                </a:lnTo>
                <a:lnTo>
                  <a:pt x="2278460" y="613381"/>
                </a:lnTo>
                <a:lnTo>
                  <a:pt x="2280438" y="615583"/>
                </a:lnTo>
                <a:lnTo>
                  <a:pt x="2301893" y="613393"/>
                </a:lnTo>
                <a:lnTo>
                  <a:pt x="2323721" y="613229"/>
                </a:lnTo>
                <a:lnTo>
                  <a:pt x="2327775" y="613198"/>
                </a:lnTo>
                <a:lnTo>
                  <a:pt x="2357010" y="612979"/>
                </a:lnTo>
                <a:lnTo>
                  <a:pt x="2351884" y="611606"/>
                </a:lnTo>
                <a:cubicBezTo>
                  <a:pt x="2336068" y="609697"/>
                  <a:pt x="2316605" y="608930"/>
                  <a:pt x="2295120" y="609120"/>
                </a:cubicBezTo>
                <a:close/>
                <a:moveTo>
                  <a:pt x="798920" y="609118"/>
                </a:moveTo>
                <a:lnTo>
                  <a:pt x="802286" y="610863"/>
                </a:lnTo>
                <a:lnTo>
                  <a:pt x="802739" y="611097"/>
                </a:lnTo>
                <a:lnTo>
                  <a:pt x="803087" y="611068"/>
                </a:lnTo>
                <a:lnTo>
                  <a:pt x="804708" y="611352"/>
                </a:lnTo>
                <a:lnTo>
                  <a:pt x="809183" y="612137"/>
                </a:lnTo>
                <a:lnTo>
                  <a:pt x="807610" y="611378"/>
                </a:lnTo>
                <a:lnTo>
                  <a:pt x="806630" y="610905"/>
                </a:lnTo>
                <a:lnTo>
                  <a:pt x="804815" y="610030"/>
                </a:lnTo>
                <a:close/>
                <a:moveTo>
                  <a:pt x="1588454" y="609074"/>
                </a:moveTo>
                <a:lnTo>
                  <a:pt x="1587098" y="610165"/>
                </a:lnTo>
                <a:lnTo>
                  <a:pt x="1594901" y="613652"/>
                </a:lnTo>
                <a:lnTo>
                  <a:pt x="1595314" y="613834"/>
                </a:lnTo>
                <a:lnTo>
                  <a:pt x="1596440" y="612653"/>
                </a:lnTo>
                <a:close/>
                <a:moveTo>
                  <a:pt x="1759844" y="608926"/>
                </a:moveTo>
                <a:lnTo>
                  <a:pt x="1717792" y="651605"/>
                </a:lnTo>
                <a:lnTo>
                  <a:pt x="1712014" y="662357"/>
                </a:lnTo>
                <a:lnTo>
                  <a:pt x="1717089" y="655058"/>
                </a:lnTo>
                <a:lnTo>
                  <a:pt x="1723170" y="646313"/>
                </a:lnTo>
                <a:lnTo>
                  <a:pt x="1737015" y="632590"/>
                </a:lnTo>
                <a:lnTo>
                  <a:pt x="1756487" y="613289"/>
                </a:lnTo>
                <a:lnTo>
                  <a:pt x="1759245" y="609704"/>
                </a:lnTo>
                <a:close/>
                <a:moveTo>
                  <a:pt x="1571446" y="608301"/>
                </a:moveTo>
                <a:lnTo>
                  <a:pt x="1569806" y="609842"/>
                </a:lnTo>
                <a:lnTo>
                  <a:pt x="1573463" y="611495"/>
                </a:lnTo>
                <a:lnTo>
                  <a:pt x="1573668" y="611588"/>
                </a:lnTo>
                <a:lnTo>
                  <a:pt x="1573677" y="611592"/>
                </a:lnTo>
                <a:lnTo>
                  <a:pt x="1574181" y="611815"/>
                </a:lnTo>
                <a:lnTo>
                  <a:pt x="1576675" y="612919"/>
                </a:lnTo>
                <a:lnTo>
                  <a:pt x="1577958" y="611883"/>
                </a:lnTo>
                <a:lnTo>
                  <a:pt x="1578434" y="611498"/>
                </a:lnTo>
                <a:lnTo>
                  <a:pt x="1577655" y="611150"/>
                </a:lnTo>
                <a:lnTo>
                  <a:pt x="1572935" y="608984"/>
                </a:lnTo>
                <a:lnTo>
                  <a:pt x="1571809" y="608467"/>
                </a:lnTo>
                <a:close/>
                <a:moveTo>
                  <a:pt x="2120320" y="608042"/>
                </a:moveTo>
                <a:lnTo>
                  <a:pt x="2118941" y="608317"/>
                </a:lnTo>
                <a:lnTo>
                  <a:pt x="2110791" y="609944"/>
                </a:lnTo>
                <a:lnTo>
                  <a:pt x="2107989" y="623813"/>
                </a:lnTo>
                <a:lnTo>
                  <a:pt x="2118422" y="621559"/>
                </a:lnTo>
                <a:close/>
                <a:moveTo>
                  <a:pt x="653842" y="607909"/>
                </a:moveTo>
                <a:lnTo>
                  <a:pt x="652158" y="608257"/>
                </a:lnTo>
                <a:lnTo>
                  <a:pt x="649004" y="611039"/>
                </a:lnTo>
                <a:lnTo>
                  <a:pt x="651573" y="610451"/>
                </a:lnTo>
                <a:close/>
                <a:moveTo>
                  <a:pt x="876675" y="607857"/>
                </a:moveTo>
                <a:lnTo>
                  <a:pt x="875768" y="609049"/>
                </a:lnTo>
                <a:lnTo>
                  <a:pt x="878179" y="609909"/>
                </a:lnTo>
                <a:lnTo>
                  <a:pt x="878743" y="609129"/>
                </a:lnTo>
                <a:lnTo>
                  <a:pt x="879083" y="608659"/>
                </a:lnTo>
                <a:close/>
                <a:moveTo>
                  <a:pt x="1507271" y="607661"/>
                </a:moveTo>
                <a:lnTo>
                  <a:pt x="1507001" y="607884"/>
                </a:lnTo>
                <a:lnTo>
                  <a:pt x="1506153" y="608583"/>
                </a:lnTo>
                <a:lnTo>
                  <a:pt x="1515742" y="612751"/>
                </a:lnTo>
                <a:lnTo>
                  <a:pt x="1516818" y="611858"/>
                </a:lnTo>
                <a:lnTo>
                  <a:pt x="1509591" y="608681"/>
                </a:lnTo>
                <a:close/>
                <a:moveTo>
                  <a:pt x="1641436" y="607508"/>
                </a:moveTo>
                <a:lnTo>
                  <a:pt x="1641272" y="607684"/>
                </a:lnTo>
                <a:lnTo>
                  <a:pt x="1640688" y="608312"/>
                </a:lnTo>
                <a:lnTo>
                  <a:pt x="1643282" y="609773"/>
                </a:lnTo>
                <a:lnTo>
                  <a:pt x="1644360" y="611671"/>
                </a:lnTo>
                <a:lnTo>
                  <a:pt x="1644647" y="611356"/>
                </a:lnTo>
                <a:lnTo>
                  <a:pt x="1642729" y="608256"/>
                </a:lnTo>
                <a:close/>
                <a:moveTo>
                  <a:pt x="1654777" y="607480"/>
                </a:moveTo>
                <a:lnTo>
                  <a:pt x="1654687" y="607586"/>
                </a:lnTo>
                <a:lnTo>
                  <a:pt x="1654598" y="607691"/>
                </a:lnTo>
                <a:lnTo>
                  <a:pt x="1654391" y="607934"/>
                </a:lnTo>
                <a:lnTo>
                  <a:pt x="1654541" y="608101"/>
                </a:lnTo>
                <a:lnTo>
                  <a:pt x="1657235" y="611078"/>
                </a:lnTo>
                <a:lnTo>
                  <a:pt x="1657221" y="610817"/>
                </a:lnTo>
                <a:lnTo>
                  <a:pt x="1655061" y="607867"/>
                </a:lnTo>
                <a:close/>
                <a:moveTo>
                  <a:pt x="1553116" y="607183"/>
                </a:moveTo>
                <a:lnTo>
                  <a:pt x="1551936" y="608385"/>
                </a:lnTo>
                <a:lnTo>
                  <a:pt x="1560048" y="611958"/>
                </a:lnTo>
                <a:lnTo>
                  <a:pt x="1560827" y="611229"/>
                </a:lnTo>
                <a:lnTo>
                  <a:pt x="1560869" y="611182"/>
                </a:lnTo>
                <a:lnTo>
                  <a:pt x="1561177" y="610838"/>
                </a:lnTo>
                <a:close/>
                <a:moveTo>
                  <a:pt x="2127536" y="606602"/>
                </a:moveTo>
                <a:lnTo>
                  <a:pt x="2124780" y="607152"/>
                </a:lnTo>
                <a:lnTo>
                  <a:pt x="2122945" y="620582"/>
                </a:lnTo>
                <a:lnTo>
                  <a:pt x="2132557" y="618505"/>
                </a:lnTo>
                <a:lnTo>
                  <a:pt x="2133256" y="606602"/>
                </a:lnTo>
                <a:close/>
                <a:moveTo>
                  <a:pt x="2146101" y="606384"/>
                </a:moveTo>
                <a:lnTo>
                  <a:pt x="2142428" y="606602"/>
                </a:lnTo>
                <a:lnTo>
                  <a:pt x="2138626" y="606602"/>
                </a:lnTo>
                <a:lnTo>
                  <a:pt x="2137921" y="617346"/>
                </a:lnTo>
                <a:lnTo>
                  <a:pt x="2141050" y="616670"/>
                </a:lnTo>
                <a:lnTo>
                  <a:pt x="2145048" y="616670"/>
                </a:lnTo>
                <a:lnTo>
                  <a:pt x="2147236" y="616492"/>
                </a:lnTo>
                <a:lnTo>
                  <a:pt x="2147240" y="612012"/>
                </a:lnTo>
                <a:close/>
                <a:moveTo>
                  <a:pt x="1627068" y="606334"/>
                </a:moveTo>
                <a:lnTo>
                  <a:pt x="1625684" y="607686"/>
                </a:lnTo>
                <a:lnTo>
                  <a:pt x="1625617" y="607751"/>
                </a:lnTo>
                <a:lnTo>
                  <a:pt x="1627976" y="608808"/>
                </a:lnTo>
                <a:lnTo>
                  <a:pt x="1630568" y="610235"/>
                </a:lnTo>
                <a:lnTo>
                  <a:pt x="1631965" y="608837"/>
                </a:lnTo>
                <a:lnTo>
                  <a:pt x="1629493" y="607428"/>
                </a:lnTo>
                <a:close/>
                <a:moveTo>
                  <a:pt x="1533511" y="606060"/>
                </a:moveTo>
                <a:lnTo>
                  <a:pt x="1532896" y="606626"/>
                </a:lnTo>
                <a:lnTo>
                  <a:pt x="1540838" y="610129"/>
                </a:lnTo>
                <a:lnTo>
                  <a:pt x="1541587" y="609495"/>
                </a:lnTo>
                <a:lnTo>
                  <a:pt x="1535042" y="606741"/>
                </a:lnTo>
                <a:close/>
                <a:moveTo>
                  <a:pt x="2155674" y="605816"/>
                </a:moveTo>
                <a:lnTo>
                  <a:pt x="2150679" y="606113"/>
                </a:lnTo>
                <a:lnTo>
                  <a:pt x="2152114" y="612996"/>
                </a:lnTo>
                <a:lnTo>
                  <a:pt x="2152086" y="616099"/>
                </a:lnTo>
                <a:lnTo>
                  <a:pt x="2155252" y="615842"/>
                </a:lnTo>
                <a:lnTo>
                  <a:pt x="2157595" y="615580"/>
                </a:lnTo>
                <a:close/>
                <a:moveTo>
                  <a:pt x="1808053" y="605805"/>
                </a:moveTo>
                <a:lnTo>
                  <a:pt x="1805192" y="607957"/>
                </a:lnTo>
                <a:lnTo>
                  <a:pt x="1805237" y="607928"/>
                </a:lnTo>
                <a:lnTo>
                  <a:pt x="1806393" y="607183"/>
                </a:lnTo>
                <a:lnTo>
                  <a:pt x="1807042" y="606645"/>
                </a:lnTo>
                <a:close/>
                <a:moveTo>
                  <a:pt x="1611048" y="605669"/>
                </a:moveTo>
                <a:lnTo>
                  <a:pt x="1609762" y="606814"/>
                </a:lnTo>
                <a:lnTo>
                  <a:pt x="1615786" y="609492"/>
                </a:lnTo>
                <a:lnTo>
                  <a:pt x="1617049" y="608341"/>
                </a:lnTo>
                <a:close/>
                <a:moveTo>
                  <a:pt x="1984538" y="605115"/>
                </a:moveTo>
                <a:lnTo>
                  <a:pt x="1975862" y="608394"/>
                </a:lnTo>
                <a:lnTo>
                  <a:pt x="1975035" y="608394"/>
                </a:lnTo>
                <a:lnTo>
                  <a:pt x="1941176" y="643244"/>
                </a:lnTo>
                <a:lnTo>
                  <a:pt x="1899472" y="707947"/>
                </a:lnTo>
                <a:lnTo>
                  <a:pt x="1892046" y="727943"/>
                </a:lnTo>
                <a:lnTo>
                  <a:pt x="1896510" y="730096"/>
                </a:lnTo>
                <a:lnTo>
                  <a:pt x="1896801" y="730408"/>
                </a:lnTo>
                <a:lnTo>
                  <a:pt x="1897033" y="730656"/>
                </a:lnTo>
                <a:lnTo>
                  <a:pt x="1897405" y="730838"/>
                </a:lnTo>
                <a:lnTo>
                  <a:pt x="1897974" y="731665"/>
                </a:lnTo>
                <a:lnTo>
                  <a:pt x="1900290" y="734149"/>
                </a:lnTo>
                <a:lnTo>
                  <a:pt x="1900672" y="734559"/>
                </a:lnTo>
                <a:lnTo>
                  <a:pt x="1911738" y="718234"/>
                </a:lnTo>
                <a:lnTo>
                  <a:pt x="1914917" y="709465"/>
                </a:lnTo>
                <a:cubicBezTo>
                  <a:pt x="1922634" y="693914"/>
                  <a:pt x="1930556" y="679614"/>
                  <a:pt x="1938564" y="666473"/>
                </a:cubicBezTo>
                <a:lnTo>
                  <a:pt x="1954361" y="642916"/>
                </a:lnTo>
                <a:lnTo>
                  <a:pt x="1956473" y="639352"/>
                </a:lnTo>
                <a:lnTo>
                  <a:pt x="1957353" y="637867"/>
                </a:lnTo>
                <a:lnTo>
                  <a:pt x="1958298" y="636729"/>
                </a:lnTo>
                <a:lnTo>
                  <a:pt x="1959396" y="635406"/>
                </a:lnTo>
                <a:lnTo>
                  <a:pt x="1962733" y="630429"/>
                </a:lnTo>
                <a:lnTo>
                  <a:pt x="1976695" y="614564"/>
                </a:lnTo>
                <a:close/>
                <a:moveTo>
                  <a:pt x="2167819" y="605095"/>
                </a:moveTo>
                <a:lnTo>
                  <a:pt x="2167263" y="605128"/>
                </a:lnTo>
                <a:lnTo>
                  <a:pt x="2166935" y="605148"/>
                </a:lnTo>
                <a:lnTo>
                  <a:pt x="2163705" y="605339"/>
                </a:lnTo>
                <a:lnTo>
                  <a:pt x="2164317" y="607316"/>
                </a:lnTo>
                <a:lnTo>
                  <a:pt x="2164803" y="613583"/>
                </a:lnTo>
                <a:lnTo>
                  <a:pt x="2164981" y="614241"/>
                </a:lnTo>
                <a:lnTo>
                  <a:pt x="2165116" y="614739"/>
                </a:lnTo>
                <a:lnTo>
                  <a:pt x="2166061" y="614634"/>
                </a:lnTo>
                <a:lnTo>
                  <a:pt x="2170150" y="614177"/>
                </a:lnTo>
                <a:close/>
                <a:moveTo>
                  <a:pt x="1593700" y="604852"/>
                </a:moveTo>
                <a:lnTo>
                  <a:pt x="1592893" y="605501"/>
                </a:lnTo>
                <a:lnTo>
                  <a:pt x="1592369" y="605923"/>
                </a:lnTo>
                <a:lnTo>
                  <a:pt x="1599071" y="608931"/>
                </a:lnTo>
                <a:lnTo>
                  <a:pt x="1599713" y="609216"/>
                </a:lnTo>
                <a:lnTo>
                  <a:pt x="1599715" y="609217"/>
                </a:lnTo>
                <a:lnTo>
                  <a:pt x="1600802" y="608076"/>
                </a:lnTo>
                <a:close/>
                <a:moveTo>
                  <a:pt x="2179303" y="604414"/>
                </a:moveTo>
                <a:lnTo>
                  <a:pt x="2175312" y="604651"/>
                </a:lnTo>
                <a:lnTo>
                  <a:pt x="2174165" y="604719"/>
                </a:lnTo>
                <a:lnTo>
                  <a:pt x="2174002" y="604728"/>
                </a:lnTo>
                <a:lnTo>
                  <a:pt x="2174379" y="605873"/>
                </a:lnTo>
                <a:lnTo>
                  <a:pt x="2176869" y="613426"/>
                </a:lnTo>
                <a:lnTo>
                  <a:pt x="2177207" y="613388"/>
                </a:lnTo>
                <a:lnTo>
                  <a:pt x="2179220" y="613163"/>
                </a:lnTo>
                <a:lnTo>
                  <a:pt x="2181937" y="612859"/>
                </a:lnTo>
                <a:close/>
                <a:moveTo>
                  <a:pt x="807183" y="603878"/>
                </a:moveTo>
                <a:lnTo>
                  <a:pt x="805126" y="604112"/>
                </a:lnTo>
                <a:lnTo>
                  <a:pt x="808057" y="604619"/>
                </a:lnTo>
                <a:lnTo>
                  <a:pt x="809358" y="604844"/>
                </a:lnTo>
                <a:lnTo>
                  <a:pt x="807946" y="604217"/>
                </a:lnTo>
                <a:close/>
                <a:moveTo>
                  <a:pt x="1759844" y="603859"/>
                </a:moveTo>
                <a:lnTo>
                  <a:pt x="1755502" y="606971"/>
                </a:lnTo>
                <a:lnTo>
                  <a:pt x="1750225" y="612467"/>
                </a:lnTo>
                <a:lnTo>
                  <a:pt x="1729225" y="634340"/>
                </a:lnTo>
                <a:lnTo>
                  <a:pt x="1742907" y="620720"/>
                </a:lnTo>
                <a:close/>
                <a:moveTo>
                  <a:pt x="2190949" y="603722"/>
                </a:moveTo>
                <a:lnTo>
                  <a:pt x="2190218" y="603766"/>
                </a:lnTo>
                <a:lnTo>
                  <a:pt x="2189036" y="603836"/>
                </a:lnTo>
                <a:lnTo>
                  <a:pt x="2185936" y="604020"/>
                </a:lnTo>
                <a:lnTo>
                  <a:pt x="2189035" y="612066"/>
                </a:lnTo>
                <a:lnTo>
                  <a:pt x="2193802" y="611533"/>
                </a:lnTo>
                <a:close/>
                <a:moveTo>
                  <a:pt x="857945" y="603652"/>
                </a:moveTo>
                <a:lnTo>
                  <a:pt x="859278" y="604106"/>
                </a:lnTo>
                <a:lnTo>
                  <a:pt x="863964" y="605703"/>
                </a:lnTo>
                <a:lnTo>
                  <a:pt x="864399" y="605851"/>
                </a:lnTo>
                <a:lnTo>
                  <a:pt x="865187" y="604806"/>
                </a:lnTo>
                <a:close/>
                <a:moveTo>
                  <a:pt x="1576432" y="603615"/>
                </a:moveTo>
                <a:lnTo>
                  <a:pt x="1575182" y="604789"/>
                </a:lnTo>
                <a:lnTo>
                  <a:pt x="1575520" y="604944"/>
                </a:lnTo>
                <a:lnTo>
                  <a:pt x="1579602" y="606816"/>
                </a:lnTo>
                <a:lnTo>
                  <a:pt x="1581052" y="607463"/>
                </a:lnTo>
                <a:lnTo>
                  <a:pt x="1582581" y="608146"/>
                </a:lnTo>
                <a:lnTo>
                  <a:pt x="1582781" y="607984"/>
                </a:lnTo>
                <a:lnTo>
                  <a:pt x="1582960" y="607840"/>
                </a:lnTo>
                <a:lnTo>
                  <a:pt x="1583787" y="606983"/>
                </a:lnTo>
                <a:lnTo>
                  <a:pt x="1583457" y="606835"/>
                </a:lnTo>
                <a:lnTo>
                  <a:pt x="1582827" y="606552"/>
                </a:lnTo>
                <a:lnTo>
                  <a:pt x="1578402" y="604520"/>
                </a:lnTo>
                <a:lnTo>
                  <a:pt x="1577415" y="604067"/>
                </a:lnTo>
                <a:close/>
                <a:moveTo>
                  <a:pt x="1512728" y="603158"/>
                </a:moveTo>
                <a:lnTo>
                  <a:pt x="1512205" y="603590"/>
                </a:lnTo>
                <a:lnTo>
                  <a:pt x="1511457" y="604207"/>
                </a:lnTo>
                <a:lnTo>
                  <a:pt x="1516985" y="606649"/>
                </a:lnTo>
                <a:lnTo>
                  <a:pt x="1518816" y="607458"/>
                </a:lnTo>
                <a:lnTo>
                  <a:pt x="1520971" y="608410"/>
                </a:lnTo>
                <a:lnTo>
                  <a:pt x="1522291" y="607314"/>
                </a:lnTo>
                <a:close/>
                <a:moveTo>
                  <a:pt x="2202088" y="603061"/>
                </a:moveTo>
                <a:lnTo>
                  <a:pt x="2196369" y="603401"/>
                </a:lnTo>
                <a:lnTo>
                  <a:pt x="2199662" y="610878"/>
                </a:lnTo>
                <a:lnTo>
                  <a:pt x="2205101" y="610270"/>
                </a:lnTo>
                <a:close/>
                <a:moveTo>
                  <a:pt x="2213091" y="602408"/>
                </a:moveTo>
                <a:lnTo>
                  <a:pt x="2207646" y="602731"/>
                </a:lnTo>
                <a:lnTo>
                  <a:pt x="2211020" y="609609"/>
                </a:lnTo>
                <a:lnTo>
                  <a:pt x="2216187" y="609031"/>
                </a:lnTo>
                <a:close/>
                <a:moveTo>
                  <a:pt x="2268514" y="602359"/>
                </a:moveTo>
                <a:lnTo>
                  <a:pt x="2268649" y="602459"/>
                </a:lnTo>
                <a:lnTo>
                  <a:pt x="2269244" y="603122"/>
                </a:lnTo>
                <a:lnTo>
                  <a:pt x="2271592" y="605735"/>
                </a:lnTo>
                <a:lnTo>
                  <a:pt x="2284298" y="605164"/>
                </a:lnTo>
                <a:lnTo>
                  <a:pt x="2297895" y="604552"/>
                </a:lnTo>
                <a:lnTo>
                  <a:pt x="2314270" y="605385"/>
                </a:lnTo>
                <a:lnTo>
                  <a:pt x="2330490" y="606209"/>
                </a:lnTo>
                <a:lnTo>
                  <a:pt x="2333514" y="606363"/>
                </a:lnTo>
                <a:lnTo>
                  <a:pt x="2315069" y="604735"/>
                </a:lnTo>
                <a:lnTo>
                  <a:pt x="2312153" y="604478"/>
                </a:lnTo>
                <a:lnTo>
                  <a:pt x="2288777" y="602415"/>
                </a:lnTo>
                <a:close/>
                <a:moveTo>
                  <a:pt x="2256732" y="602326"/>
                </a:moveTo>
                <a:lnTo>
                  <a:pt x="2261067" y="606208"/>
                </a:lnTo>
                <a:lnTo>
                  <a:pt x="2261466" y="606190"/>
                </a:lnTo>
                <a:lnTo>
                  <a:pt x="2262090" y="606162"/>
                </a:lnTo>
                <a:lnTo>
                  <a:pt x="2263777" y="606086"/>
                </a:lnTo>
                <a:lnTo>
                  <a:pt x="2262702" y="604985"/>
                </a:lnTo>
                <a:lnTo>
                  <a:pt x="2260113" y="602336"/>
                </a:lnTo>
                <a:close/>
                <a:moveTo>
                  <a:pt x="2247661" y="602301"/>
                </a:moveTo>
                <a:lnTo>
                  <a:pt x="2252198" y="606606"/>
                </a:lnTo>
                <a:lnTo>
                  <a:pt x="2252699" y="606584"/>
                </a:lnTo>
                <a:lnTo>
                  <a:pt x="2252953" y="606573"/>
                </a:lnTo>
                <a:lnTo>
                  <a:pt x="2253320" y="606556"/>
                </a:lnTo>
                <a:lnTo>
                  <a:pt x="2253124" y="606381"/>
                </a:lnTo>
                <a:lnTo>
                  <a:pt x="2248572" y="602304"/>
                </a:lnTo>
                <a:close/>
                <a:moveTo>
                  <a:pt x="1558157" y="602297"/>
                </a:moveTo>
                <a:lnTo>
                  <a:pt x="1556713" y="603521"/>
                </a:lnTo>
                <a:lnTo>
                  <a:pt x="1556432" y="603807"/>
                </a:lnTo>
                <a:lnTo>
                  <a:pt x="1563859" y="607154"/>
                </a:lnTo>
                <a:lnTo>
                  <a:pt x="1564304" y="607355"/>
                </a:lnTo>
                <a:lnTo>
                  <a:pt x="1564563" y="607066"/>
                </a:lnTo>
                <a:lnTo>
                  <a:pt x="1565775" y="605716"/>
                </a:lnTo>
                <a:lnTo>
                  <a:pt x="1559487" y="602894"/>
                </a:lnTo>
                <a:close/>
                <a:moveTo>
                  <a:pt x="2237687" y="602273"/>
                </a:moveTo>
                <a:lnTo>
                  <a:pt x="2241347" y="605856"/>
                </a:lnTo>
                <a:lnTo>
                  <a:pt x="2242556" y="607040"/>
                </a:lnTo>
                <a:lnTo>
                  <a:pt x="2243144" y="607013"/>
                </a:lnTo>
                <a:lnTo>
                  <a:pt x="2245107" y="606925"/>
                </a:lnTo>
                <a:lnTo>
                  <a:pt x="2240220" y="602280"/>
                </a:lnTo>
                <a:close/>
                <a:moveTo>
                  <a:pt x="2228902" y="602249"/>
                </a:moveTo>
                <a:lnTo>
                  <a:pt x="2230161" y="603543"/>
                </a:lnTo>
                <a:lnTo>
                  <a:pt x="2232507" y="607492"/>
                </a:lnTo>
                <a:lnTo>
                  <a:pt x="2235235" y="607369"/>
                </a:lnTo>
                <a:lnTo>
                  <a:pt x="2236702" y="607303"/>
                </a:lnTo>
                <a:lnTo>
                  <a:pt x="2231566" y="602256"/>
                </a:lnTo>
                <a:lnTo>
                  <a:pt x="2230648" y="602254"/>
                </a:lnTo>
                <a:lnTo>
                  <a:pt x="2230192" y="602253"/>
                </a:lnTo>
                <a:close/>
                <a:moveTo>
                  <a:pt x="766323" y="602231"/>
                </a:moveTo>
                <a:lnTo>
                  <a:pt x="761546" y="602862"/>
                </a:lnTo>
                <a:lnTo>
                  <a:pt x="761719" y="602991"/>
                </a:lnTo>
                <a:lnTo>
                  <a:pt x="762355" y="602915"/>
                </a:lnTo>
                <a:lnTo>
                  <a:pt x="762378" y="602912"/>
                </a:lnTo>
                <a:lnTo>
                  <a:pt x="766629" y="602406"/>
                </a:lnTo>
                <a:close/>
                <a:moveTo>
                  <a:pt x="2216945" y="602216"/>
                </a:moveTo>
                <a:lnTo>
                  <a:pt x="2219014" y="606012"/>
                </a:lnTo>
                <a:lnTo>
                  <a:pt x="2220403" y="608560"/>
                </a:lnTo>
                <a:lnTo>
                  <a:pt x="2227399" y="607778"/>
                </a:lnTo>
                <a:lnTo>
                  <a:pt x="2226590" y="606417"/>
                </a:lnTo>
                <a:lnTo>
                  <a:pt x="2226054" y="605514"/>
                </a:lnTo>
                <a:lnTo>
                  <a:pt x="2222864" y="602232"/>
                </a:lnTo>
                <a:close/>
                <a:moveTo>
                  <a:pt x="901994" y="602197"/>
                </a:moveTo>
                <a:lnTo>
                  <a:pt x="901082" y="603447"/>
                </a:lnTo>
                <a:lnTo>
                  <a:pt x="901451" y="603585"/>
                </a:lnTo>
                <a:lnTo>
                  <a:pt x="901497" y="603602"/>
                </a:lnTo>
                <a:lnTo>
                  <a:pt x="901932" y="603027"/>
                </a:lnTo>
                <a:lnTo>
                  <a:pt x="902191" y="602687"/>
                </a:lnTo>
                <a:lnTo>
                  <a:pt x="902413" y="602394"/>
                </a:lnTo>
                <a:close/>
                <a:moveTo>
                  <a:pt x="2052703" y="602021"/>
                </a:moveTo>
                <a:lnTo>
                  <a:pt x="2052627" y="602033"/>
                </a:lnTo>
                <a:lnTo>
                  <a:pt x="2052511" y="602052"/>
                </a:lnTo>
                <a:lnTo>
                  <a:pt x="2052159" y="602109"/>
                </a:lnTo>
                <a:lnTo>
                  <a:pt x="2048189" y="603653"/>
                </a:lnTo>
                <a:lnTo>
                  <a:pt x="2046609" y="604267"/>
                </a:lnTo>
                <a:lnTo>
                  <a:pt x="2044664" y="605024"/>
                </a:lnTo>
                <a:lnTo>
                  <a:pt x="2030346" y="630513"/>
                </a:lnTo>
                <a:lnTo>
                  <a:pt x="2034170" y="628925"/>
                </a:lnTo>
                <a:lnTo>
                  <a:pt x="2041324" y="625954"/>
                </a:lnTo>
                <a:lnTo>
                  <a:pt x="2042611" y="623247"/>
                </a:lnTo>
                <a:lnTo>
                  <a:pt x="2046523" y="615018"/>
                </a:lnTo>
                <a:close/>
                <a:moveTo>
                  <a:pt x="1631610" y="601902"/>
                </a:moveTo>
                <a:lnTo>
                  <a:pt x="1630728" y="602763"/>
                </a:lnTo>
                <a:lnTo>
                  <a:pt x="1631287" y="603016"/>
                </a:lnTo>
                <a:lnTo>
                  <a:pt x="1635442" y="605357"/>
                </a:lnTo>
                <a:lnTo>
                  <a:pt x="1636277" y="604521"/>
                </a:lnTo>
                <a:lnTo>
                  <a:pt x="1632250" y="602189"/>
                </a:lnTo>
                <a:close/>
                <a:moveTo>
                  <a:pt x="684440" y="601586"/>
                </a:moveTo>
                <a:lnTo>
                  <a:pt x="663327" y="605949"/>
                </a:lnTo>
                <a:lnTo>
                  <a:pt x="661778" y="606269"/>
                </a:lnTo>
                <a:lnTo>
                  <a:pt x="661606" y="606304"/>
                </a:lnTo>
                <a:lnTo>
                  <a:pt x="659538" y="608626"/>
                </a:lnTo>
                <a:lnTo>
                  <a:pt x="663088" y="607813"/>
                </a:lnTo>
                <a:lnTo>
                  <a:pt x="673730" y="605376"/>
                </a:lnTo>
                <a:lnTo>
                  <a:pt x="673821" y="605385"/>
                </a:lnTo>
                <a:lnTo>
                  <a:pt x="676170" y="605634"/>
                </a:lnTo>
                <a:lnTo>
                  <a:pt x="680463" y="606089"/>
                </a:lnTo>
                <a:close/>
                <a:moveTo>
                  <a:pt x="1459613" y="601574"/>
                </a:moveTo>
                <a:lnTo>
                  <a:pt x="1417783" y="662115"/>
                </a:lnTo>
                <a:cubicBezTo>
                  <a:pt x="1406937" y="684904"/>
                  <a:pt x="1399224" y="710258"/>
                  <a:pt x="1394674" y="738145"/>
                </a:cubicBezTo>
                <a:lnTo>
                  <a:pt x="1394260" y="740075"/>
                </a:lnTo>
                <a:lnTo>
                  <a:pt x="1096066" y="734725"/>
                </a:lnTo>
                <a:lnTo>
                  <a:pt x="1097218" y="742040"/>
                </a:lnTo>
                <a:lnTo>
                  <a:pt x="1097274" y="747621"/>
                </a:lnTo>
                <a:lnTo>
                  <a:pt x="1397707" y="765170"/>
                </a:lnTo>
                <a:cubicBezTo>
                  <a:pt x="1404015" y="727700"/>
                  <a:pt x="1415037" y="695814"/>
                  <a:pt x="1429276" y="668687"/>
                </a:cubicBezTo>
                <a:lnTo>
                  <a:pt x="1452559" y="637595"/>
                </a:lnTo>
                <a:lnTo>
                  <a:pt x="1471247" y="612640"/>
                </a:lnTo>
                <a:lnTo>
                  <a:pt x="1470133" y="611552"/>
                </a:lnTo>
                <a:close/>
                <a:moveTo>
                  <a:pt x="1012787" y="601538"/>
                </a:moveTo>
                <a:lnTo>
                  <a:pt x="1004866" y="611248"/>
                </a:lnTo>
                <a:lnTo>
                  <a:pt x="1005020" y="611400"/>
                </a:lnTo>
                <a:lnTo>
                  <a:pt x="1005185" y="611563"/>
                </a:lnTo>
                <a:lnTo>
                  <a:pt x="1013148" y="601905"/>
                </a:lnTo>
                <a:lnTo>
                  <a:pt x="1012942" y="601696"/>
                </a:lnTo>
                <a:close/>
                <a:moveTo>
                  <a:pt x="1615936" y="601314"/>
                </a:moveTo>
                <a:lnTo>
                  <a:pt x="1615663" y="601557"/>
                </a:lnTo>
                <a:lnTo>
                  <a:pt x="1614368" y="602710"/>
                </a:lnTo>
                <a:lnTo>
                  <a:pt x="1620307" y="605372"/>
                </a:lnTo>
                <a:lnTo>
                  <a:pt x="1621839" y="603976"/>
                </a:lnTo>
                <a:lnTo>
                  <a:pt x="1616011" y="601348"/>
                </a:lnTo>
                <a:close/>
                <a:moveTo>
                  <a:pt x="773854" y="601237"/>
                </a:moveTo>
                <a:lnTo>
                  <a:pt x="772786" y="601378"/>
                </a:lnTo>
                <a:lnTo>
                  <a:pt x="772991" y="601496"/>
                </a:lnTo>
                <a:lnTo>
                  <a:pt x="773195" y="601614"/>
                </a:lnTo>
                <a:lnTo>
                  <a:pt x="773211" y="601623"/>
                </a:lnTo>
                <a:lnTo>
                  <a:pt x="774338" y="601489"/>
                </a:lnTo>
                <a:close/>
                <a:moveTo>
                  <a:pt x="1776596" y="601139"/>
                </a:moveTo>
                <a:lnTo>
                  <a:pt x="1773613" y="603199"/>
                </a:lnTo>
                <a:lnTo>
                  <a:pt x="1773340" y="603387"/>
                </a:lnTo>
                <a:lnTo>
                  <a:pt x="1773158" y="603513"/>
                </a:lnTo>
                <a:lnTo>
                  <a:pt x="1772229" y="604433"/>
                </a:lnTo>
                <a:lnTo>
                  <a:pt x="1760150" y="616390"/>
                </a:lnTo>
                <a:close/>
                <a:moveTo>
                  <a:pt x="1539160" y="600867"/>
                </a:moveTo>
                <a:lnTo>
                  <a:pt x="1538000" y="601933"/>
                </a:lnTo>
                <a:lnTo>
                  <a:pt x="1537770" y="602145"/>
                </a:lnTo>
                <a:lnTo>
                  <a:pt x="1545992" y="605767"/>
                </a:lnTo>
                <a:lnTo>
                  <a:pt x="1547387" y="604586"/>
                </a:lnTo>
                <a:lnTo>
                  <a:pt x="1540280" y="601363"/>
                </a:lnTo>
                <a:close/>
                <a:moveTo>
                  <a:pt x="1599313" y="600335"/>
                </a:moveTo>
                <a:lnTo>
                  <a:pt x="1597877" y="601490"/>
                </a:lnTo>
                <a:lnTo>
                  <a:pt x="1603433" y="604000"/>
                </a:lnTo>
                <a:lnTo>
                  <a:pt x="1603841" y="604182"/>
                </a:lnTo>
                <a:lnTo>
                  <a:pt x="1604313" y="604392"/>
                </a:lnTo>
                <a:lnTo>
                  <a:pt x="1605044" y="603624"/>
                </a:lnTo>
                <a:lnTo>
                  <a:pt x="1605542" y="603215"/>
                </a:lnTo>
                <a:close/>
                <a:moveTo>
                  <a:pt x="2066150" y="599845"/>
                </a:moveTo>
                <a:lnTo>
                  <a:pt x="2064482" y="600115"/>
                </a:lnTo>
                <a:lnTo>
                  <a:pt x="2058825" y="601030"/>
                </a:lnTo>
                <a:lnTo>
                  <a:pt x="2048416" y="623007"/>
                </a:lnTo>
                <a:lnTo>
                  <a:pt x="2057860" y="619085"/>
                </a:lnTo>
                <a:lnTo>
                  <a:pt x="2060536" y="612874"/>
                </a:lnTo>
                <a:close/>
                <a:moveTo>
                  <a:pt x="693524" y="599708"/>
                </a:moveTo>
                <a:lnTo>
                  <a:pt x="691300" y="600168"/>
                </a:lnTo>
                <a:lnTo>
                  <a:pt x="685626" y="606636"/>
                </a:lnTo>
                <a:lnTo>
                  <a:pt x="695969" y="607732"/>
                </a:lnTo>
                <a:lnTo>
                  <a:pt x="696068" y="606172"/>
                </a:lnTo>
                <a:lnTo>
                  <a:pt x="696229" y="603603"/>
                </a:lnTo>
                <a:lnTo>
                  <a:pt x="696447" y="600145"/>
                </a:lnTo>
                <a:close/>
                <a:moveTo>
                  <a:pt x="1488784" y="599557"/>
                </a:moveTo>
                <a:lnTo>
                  <a:pt x="1487514" y="600482"/>
                </a:lnTo>
                <a:lnTo>
                  <a:pt x="1499477" y="605682"/>
                </a:lnTo>
                <a:lnTo>
                  <a:pt x="1500358" y="604622"/>
                </a:lnTo>
                <a:lnTo>
                  <a:pt x="1496709" y="603018"/>
                </a:lnTo>
                <a:close/>
                <a:moveTo>
                  <a:pt x="661311" y="599539"/>
                </a:moveTo>
                <a:lnTo>
                  <a:pt x="658501" y="600122"/>
                </a:lnTo>
                <a:lnTo>
                  <a:pt x="655562" y="602667"/>
                </a:lnTo>
                <a:lnTo>
                  <a:pt x="656895" y="602338"/>
                </a:lnTo>
                <a:lnTo>
                  <a:pt x="659355" y="601730"/>
                </a:lnTo>
                <a:lnTo>
                  <a:pt x="661105" y="599769"/>
                </a:lnTo>
                <a:close/>
                <a:moveTo>
                  <a:pt x="1648910" y="599468"/>
                </a:moveTo>
                <a:lnTo>
                  <a:pt x="1647808" y="600653"/>
                </a:lnTo>
                <a:lnTo>
                  <a:pt x="1651084" y="604277"/>
                </a:lnTo>
                <a:lnTo>
                  <a:pt x="1651831" y="603456"/>
                </a:lnTo>
                <a:lnTo>
                  <a:pt x="1651218" y="602619"/>
                </a:lnTo>
                <a:close/>
                <a:moveTo>
                  <a:pt x="1581660" y="599386"/>
                </a:moveTo>
                <a:lnTo>
                  <a:pt x="1580204" y="600427"/>
                </a:lnTo>
                <a:lnTo>
                  <a:pt x="1583064" y="601736"/>
                </a:lnTo>
                <a:lnTo>
                  <a:pt x="1584242" y="602275"/>
                </a:lnTo>
                <a:lnTo>
                  <a:pt x="1585958" y="603045"/>
                </a:lnTo>
                <a:lnTo>
                  <a:pt x="1587092" y="603554"/>
                </a:lnTo>
                <a:lnTo>
                  <a:pt x="1588234" y="602370"/>
                </a:lnTo>
                <a:lnTo>
                  <a:pt x="1587595" y="602080"/>
                </a:lnTo>
                <a:lnTo>
                  <a:pt x="1584720" y="600775"/>
                </a:lnTo>
                <a:close/>
                <a:moveTo>
                  <a:pt x="829901" y="599182"/>
                </a:moveTo>
                <a:lnTo>
                  <a:pt x="829444" y="599738"/>
                </a:lnTo>
                <a:lnTo>
                  <a:pt x="828603" y="600760"/>
                </a:lnTo>
                <a:lnTo>
                  <a:pt x="828709" y="600804"/>
                </a:lnTo>
                <a:lnTo>
                  <a:pt x="829923" y="601307"/>
                </a:lnTo>
                <a:lnTo>
                  <a:pt x="833409" y="601880"/>
                </a:lnTo>
                <a:lnTo>
                  <a:pt x="840875" y="603107"/>
                </a:lnTo>
                <a:lnTo>
                  <a:pt x="841118" y="602801"/>
                </a:lnTo>
                <a:lnTo>
                  <a:pt x="839733" y="602261"/>
                </a:lnTo>
                <a:lnTo>
                  <a:pt x="833165" y="599702"/>
                </a:lnTo>
                <a:lnTo>
                  <a:pt x="831621" y="599456"/>
                </a:lnTo>
                <a:lnTo>
                  <a:pt x="830069" y="599209"/>
                </a:lnTo>
                <a:close/>
                <a:moveTo>
                  <a:pt x="1517725" y="599035"/>
                </a:moveTo>
                <a:lnTo>
                  <a:pt x="1517099" y="599552"/>
                </a:lnTo>
                <a:lnTo>
                  <a:pt x="1523314" y="602339"/>
                </a:lnTo>
                <a:lnTo>
                  <a:pt x="1526541" y="603785"/>
                </a:lnTo>
                <a:lnTo>
                  <a:pt x="1527189" y="603247"/>
                </a:lnTo>
                <a:lnTo>
                  <a:pt x="1525836" y="602645"/>
                </a:lnTo>
                <a:lnTo>
                  <a:pt x="1522022" y="600947"/>
                </a:lnTo>
                <a:close/>
                <a:moveTo>
                  <a:pt x="1784703" y="598743"/>
                </a:moveTo>
                <a:lnTo>
                  <a:pt x="1780712" y="601434"/>
                </a:lnTo>
                <a:lnTo>
                  <a:pt x="1760524" y="620896"/>
                </a:lnTo>
                <a:lnTo>
                  <a:pt x="1746420" y="634494"/>
                </a:lnTo>
                <a:lnTo>
                  <a:pt x="1746390" y="634548"/>
                </a:lnTo>
                <a:lnTo>
                  <a:pt x="1746171" y="634936"/>
                </a:lnTo>
                <a:lnTo>
                  <a:pt x="1768289" y="614160"/>
                </a:lnTo>
                <a:close/>
                <a:moveTo>
                  <a:pt x="1792159" y="598555"/>
                </a:moveTo>
                <a:lnTo>
                  <a:pt x="1791143" y="599227"/>
                </a:lnTo>
                <a:lnTo>
                  <a:pt x="1789684" y="600193"/>
                </a:lnTo>
                <a:lnTo>
                  <a:pt x="1781997" y="607401"/>
                </a:lnTo>
                <a:lnTo>
                  <a:pt x="1787591" y="602531"/>
                </a:lnTo>
                <a:close/>
                <a:moveTo>
                  <a:pt x="821601" y="597859"/>
                </a:moveTo>
                <a:lnTo>
                  <a:pt x="823562" y="598671"/>
                </a:lnTo>
                <a:lnTo>
                  <a:pt x="824044" y="598871"/>
                </a:lnTo>
                <a:lnTo>
                  <a:pt x="824492" y="598319"/>
                </a:lnTo>
                <a:lnTo>
                  <a:pt x="821744" y="597881"/>
                </a:lnTo>
                <a:close/>
                <a:moveTo>
                  <a:pt x="1563555" y="597720"/>
                </a:moveTo>
                <a:lnTo>
                  <a:pt x="1562189" y="598878"/>
                </a:lnTo>
                <a:lnTo>
                  <a:pt x="1569105" y="602006"/>
                </a:lnTo>
                <a:lnTo>
                  <a:pt x="1569174" y="601930"/>
                </a:lnTo>
                <a:lnTo>
                  <a:pt x="1569273" y="601819"/>
                </a:lnTo>
                <a:lnTo>
                  <a:pt x="1570537" y="600911"/>
                </a:lnTo>
                <a:close/>
                <a:moveTo>
                  <a:pt x="2080834" y="597469"/>
                </a:moveTo>
                <a:lnTo>
                  <a:pt x="2070916" y="599074"/>
                </a:lnTo>
                <a:lnTo>
                  <a:pt x="2069631" y="602045"/>
                </a:lnTo>
                <a:lnTo>
                  <a:pt x="2063226" y="616856"/>
                </a:lnTo>
                <a:lnTo>
                  <a:pt x="2065560" y="615886"/>
                </a:lnTo>
                <a:lnTo>
                  <a:pt x="2070991" y="614800"/>
                </a:lnTo>
                <a:lnTo>
                  <a:pt x="2071421" y="614714"/>
                </a:lnTo>
                <a:lnTo>
                  <a:pt x="2075175" y="613963"/>
                </a:lnTo>
                <a:close/>
                <a:moveTo>
                  <a:pt x="1636399" y="597229"/>
                </a:moveTo>
                <a:lnTo>
                  <a:pt x="1635254" y="598346"/>
                </a:lnTo>
                <a:lnTo>
                  <a:pt x="1639798" y="600996"/>
                </a:lnTo>
                <a:lnTo>
                  <a:pt x="1640024" y="600771"/>
                </a:lnTo>
                <a:close/>
                <a:moveTo>
                  <a:pt x="1620741" y="597033"/>
                </a:moveTo>
                <a:lnTo>
                  <a:pt x="1620503" y="597245"/>
                </a:lnTo>
                <a:lnTo>
                  <a:pt x="1619847" y="597830"/>
                </a:lnTo>
                <a:lnTo>
                  <a:pt x="1625681" y="600474"/>
                </a:lnTo>
                <a:lnTo>
                  <a:pt x="1626585" y="599651"/>
                </a:lnTo>
                <a:lnTo>
                  <a:pt x="1623946" y="598469"/>
                </a:lnTo>
                <a:lnTo>
                  <a:pt x="1623376" y="598213"/>
                </a:lnTo>
                <a:close/>
                <a:moveTo>
                  <a:pt x="808477" y="596897"/>
                </a:moveTo>
                <a:lnTo>
                  <a:pt x="808191" y="597252"/>
                </a:lnTo>
                <a:lnTo>
                  <a:pt x="808096" y="597371"/>
                </a:lnTo>
                <a:lnTo>
                  <a:pt x="807849" y="597677"/>
                </a:lnTo>
                <a:lnTo>
                  <a:pt x="809326" y="597920"/>
                </a:lnTo>
                <a:lnTo>
                  <a:pt x="812005" y="598360"/>
                </a:lnTo>
                <a:lnTo>
                  <a:pt x="811912" y="598322"/>
                </a:lnTo>
                <a:close/>
                <a:moveTo>
                  <a:pt x="2007661" y="596376"/>
                </a:moveTo>
                <a:lnTo>
                  <a:pt x="1995602" y="600934"/>
                </a:lnTo>
                <a:lnTo>
                  <a:pt x="1982771" y="615025"/>
                </a:lnTo>
                <a:lnTo>
                  <a:pt x="1964750" y="636626"/>
                </a:lnTo>
                <a:lnTo>
                  <a:pt x="1958117" y="646346"/>
                </a:lnTo>
                <a:lnTo>
                  <a:pt x="1940217" y="676536"/>
                </a:lnTo>
                <a:lnTo>
                  <a:pt x="1978655" y="634999"/>
                </a:lnTo>
                <a:lnTo>
                  <a:pt x="1981646" y="629710"/>
                </a:lnTo>
                <a:lnTo>
                  <a:pt x="1987750" y="622430"/>
                </a:lnTo>
                <a:lnTo>
                  <a:pt x="1999062" y="605947"/>
                </a:lnTo>
                <a:close/>
                <a:moveTo>
                  <a:pt x="906316" y="596270"/>
                </a:moveTo>
                <a:lnTo>
                  <a:pt x="905920" y="596813"/>
                </a:lnTo>
                <a:lnTo>
                  <a:pt x="906487" y="597025"/>
                </a:lnTo>
                <a:lnTo>
                  <a:pt x="906858" y="596536"/>
                </a:lnTo>
                <a:lnTo>
                  <a:pt x="906577" y="596398"/>
                </a:lnTo>
                <a:close/>
                <a:moveTo>
                  <a:pt x="1604552" y="596118"/>
                </a:moveTo>
                <a:lnTo>
                  <a:pt x="1602851" y="597487"/>
                </a:lnTo>
                <a:lnTo>
                  <a:pt x="1607135" y="599468"/>
                </a:lnTo>
                <a:lnTo>
                  <a:pt x="1607206" y="599501"/>
                </a:lnTo>
                <a:lnTo>
                  <a:pt x="1609050" y="600327"/>
                </a:lnTo>
                <a:lnTo>
                  <a:pt x="1610713" y="598958"/>
                </a:lnTo>
                <a:lnTo>
                  <a:pt x="1609431" y="598380"/>
                </a:lnTo>
                <a:close/>
                <a:moveTo>
                  <a:pt x="1544351" y="596095"/>
                </a:moveTo>
                <a:lnTo>
                  <a:pt x="1542695" y="597617"/>
                </a:lnTo>
                <a:lnTo>
                  <a:pt x="1542699" y="597619"/>
                </a:lnTo>
                <a:lnTo>
                  <a:pt x="1551129" y="601418"/>
                </a:lnTo>
                <a:lnTo>
                  <a:pt x="1552885" y="599931"/>
                </a:lnTo>
                <a:lnTo>
                  <a:pt x="1545935" y="596812"/>
                </a:lnTo>
                <a:close/>
                <a:moveTo>
                  <a:pt x="678780" y="595914"/>
                </a:moveTo>
                <a:lnTo>
                  <a:pt x="669064" y="597930"/>
                </a:lnTo>
                <a:lnTo>
                  <a:pt x="667463" y="599728"/>
                </a:lnTo>
                <a:lnTo>
                  <a:pt x="675791" y="597671"/>
                </a:lnTo>
                <a:lnTo>
                  <a:pt x="681769" y="596194"/>
                </a:lnTo>
                <a:close/>
                <a:moveTo>
                  <a:pt x="886172" y="595370"/>
                </a:moveTo>
                <a:lnTo>
                  <a:pt x="885179" y="596676"/>
                </a:lnTo>
                <a:lnTo>
                  <a:pt x="885295" y="596729"/>
                </a:lnTo>
                <a:lnTo>
                  <a:pt x="887108" y="597564"/>
                </a:lnTo>
                <a:lnTo>
                  <a:pt x="888156" y="596116"/>
                </a:lnTo>
                <a:close/>
                <a:moveTo>
                  <a:pt x="2095081" y="595164"/>
                </a:moveTo>
                <a:lnTo>
                  <a:pt x="2086703" y="596520"/>
                </a:lnTo>
                <a:lnTo>
                  <a:pt x="2084027" y="604260"/>
                </a:lnTo>
                <a:lnTo>
                  <a:pt x="2081081" y="612781"/>
                </a:lnTo>
                <a:lnTo>
                  <a:pt x="2090661" y="610864"/>
                </a:lnTo>
                <a:lnTo>
                  <a:pt x="2091188" y="610759"/>
                </a:lnTo>
                <a:close/>
                <a:moveTo>
                  <a:pt x="1864879" y="595071"/>
                </a:moveTo>
                <a:lnTo>
                  <a:pt x="1855794" y="599602"/>
                </a:lnTo>
                <a:lnTo>
                  <a:pt x="1843120" y="605924"/>
                </a:lnTo>
                <a:lnTo>
                  <a:pt x="1831366" y="614529"/>
                </a:lnTo>
                <a:lnTo>
                  <a:pt x="1830868" y="614893"/>
                </a:lnTo>
                <a:lnTo>
                  <a:pt x="1830730" y="614994"/>
                </a:lnTo>
                <a:lnTo>
                  <a:pt x="1830446" y="615239"/>
                </a:lnTo>
                <a:lnTo>
                  <a:pt x="1821535" y="622923"/>
                </a:lnTo>
                <a:lnTo>
                  <a:pt x="1785509" y="672923"/>
                </a:lnTo>
                <a:lnTo>
                  <a:pt x="1793197" y="663538"/>
                </a:lnTo>
                <a:lnTo>
                  <a:pt x="1813406" y="638870"/>
                </a:lnTo>
                <a:lnTo>
                  <a:pt x="1814798" y="637170"/>
                </a:lnTo>
                <a:lnTo>
                  <a:pt x="1862857" y="596656"/>
                </a:lnTo>
                <a:lnTo>
                  <a:pt x="1864443" y="595319"/>
                </a:lnTo>
                <a:lnTo>
                  <a:pt x="1864495" y="595290"/>
                </a:lnTo>
                <a:close/>
                <a:moveTo>
                  <a:pt x="1587785" y="595005"/>
                </a:moveTo>
                <a:lnTo>
                  <a:pt x="1587767" y="595018"/>
                </a:lnTo>
                <a:lnTo>
                  <a:pt x="1586134" y="596186"/>
                </a:lnTo>
                <a:lnTo>
                  <a:pt x="1589897" y="597885"/>
                </a:lnTo>
                <a:lnTo>
                  <a:pt x="1591975" y="598824"/>
                </a:lnTo>
                <a:lnTo>
                  <a:pt x="1593507" y="597651"/>
                </a:lnTo>
                <a:close/>
                <a:moveTo>
                  <a:pt x="1642590" y="594882"/>
                </a:moveTo>
                <a:lnTo>
                  <a:pt x="1644166" y="596625"/>
                </a:lnTo>
                <a:lnTo>
                  <a:pt x="1644928" y="595862"/>
                </a:lnTo>
                <a:close/>
                <a:moveTo>
                  <a:pt x="1495209" y="594879"/>
                </a:moveTo>
                <a:lnTo>
                  <a:pt x="1493319" y="596255"/>
                </a:lnTo>
                <a:lnTo>
                  <a:pt x="1498777" y="598605"/>
                </a:lnTo>
                <a:lnTo>
                  <a:pt x="1504124" y="600967"/>
                </a:lnTo>
                <a:lnTo>
                  <a:pt x="1505766" y="599756"/>
                </a:lnTo>
                <a:lnTo>
                  <a:pt x="1502913" y="598329"/>
                </a:lnTo>
                <a:close/>
                <a:moveTo>
                  <a:pt x="660487" y="594198"/>
                </a:moveTo>
                <a:lnTo>
                  <a:pt x="659905" y="594690"/>
                </a:lnTo>
                <a:lnTo>
                  <a:pt x="661262" y="594271"/>
                </a:lnTo>
                <a:lnTo>
                  <a:pt x="661043" y="594250"/>
                </a:lnTo>
                <a:lnTo>
                  <a:pt x="660789" y="594226"/>
                </a:lnTo>
                <a:close/>
                <a:moveTo>
                  <a:pt x="1523763" y="594053"/>
                </a:moveTo>
                <a:lnTo>
                  <a:pt x="1522591" y="595020"/>
                </a:lnTo>
                <a:lnTo>
                  <a:pt x="1522298" y="595262"/>
                </a:lnTo>
                <a:lnTo>
                  <a:pt x="1531744" y="599465"/>
                </a:lnTo>
                <a:lnTo>
                  <a:pt x="1533221" y="598239"/>
                </a:lnTo>
                <a:close/>
                <a:moveTo>
                  <a:pt x="834589" y="593484"/>
                </a:moveTo>
                <a:lnTo>
                  <a:pt x="833481" y="594831"/>
                </a:lnTo>
                <a:lnTo>
                  <a:pt x="833623" y="594886"/>
                </a:lnTo>
                <a:lnTo>
                  <a:pt x="833645" y="594895"/>
                </a:lnTo>
                <a:lnTo>
                  <a:pt x="833649" y="594897"/>
                </a:lnTo>
                <a:lnTo>
                  <a:pt x="841915" y="596195"/>
                </a:lnTo>
                <a:lnTo>
                  <a:pt x="841766" y="596140"/>
                </a:lnTo>
                <a:lnTo>
                  <a:pt x="841133" y="595906"/>
                </a:lnTo>
                <a:close/>
                <a:moveTo>
                  <a:pt x="1568652" y="593398"/>
                </a:moveTo>
                <a:lnTo>
                  <a:pt x="1567313" y="594533"/>
                </a:lnTo>
                <a:lnTo>
                  <a:pt x="1573511" y="597365"/>
                </a:lnTo>
                <a:lnTo>
                  <a:pt x="1574712" y="597915"/>
                </a:lnTo>
                <a:lnTo>
                  <a:pt x="1576105" y="596915"/>
                </a:lnTo>
                <a:lnTo>
                  <a:pt x="1576141" y="596880"/>
                </a:lnTo>
                <a:lnTo>
                  <a:pt x="1575993" y="596813"/>
                </a:lnTo>
                <a:close/>
                <a:moveTo>
                  <a:pt x="1477957" y="593144"/>
                </a:moveTo>
                <a:lnTo>
                  <a:pt x="1477957" y="596328"/>
                </a:lnTo>
                <a:lnTo>
                  <a:pt x="1478341" y="596495"/>
                </a:lnTo>
                <a:lnTo>
                  <a:pt x="1478922" y="594606"/>
                </a:lnTo>
                <a:lnTo>
                  <a:pt x="1478922" y="596747"/>
                </a:lnTo>
                <a:lnTo>
                  <a:pt x="1479315" y="596918"/>
                </a:lnTo>
                <a:lnTo>
                  <a:pt x="1479332" y="596925"/>
                </a:lnTo>
                <a:lnTo>
                  <a:pt x="1479611" y="595986"/>
                </a:lnTo>
                <a:lnTo>
                  <a:pt x="1479687" y="597080"/>
                </a:lnTo>
                <a:lnTo>
                  <a:pt x="1483147" y="598584"/>
                </a:lnTo>
                <a:lnTo>
                  <a:pt x="1484433" y="597652"/>
                </a:lnTo>
                <a:lnTo>
                  <a:pt x="1481266" y="596262"/>
                </a:lnTo>
                <a:close/>
                <a:moveTo>
                  <a:pt x="2108632" y="592971"/>
                </a:moveTo>
                <a:lnTo>
                  <a:pt x="2100214" y="594333"/>
                </a:lnTo>
                <a:lnTo>
                  <a:pt x="2098460" y="601507"/>
                </a:lnTo>
                <a:lnTo>
                  <a:pt x="2096456" y="609705"/>
                </a:lnTo>
                <a:lnTo>
                  <a:pt x="2099916" y="609013"/>
                </a:lnTo>
                <a:lnTo>
                  <a:pt x="2107048" y="607586"/>
                </a:lnTo>
                <a:lnTo>
                  <a:pt x="2108093" y="602500"/>
                </a:lnTo>
                <a:close/>
                <a:moveTo>
                  <a:pt x="828925" y="592853"/>
                </a:moveTo>
                <a:lnTo>
                  <a:pt x="828763" y="592895"/>
                </a:lnTo>
                <a:lnTo>
                  <a:pt x="828623" y="592932"/>
                </a:lnTo>
                <a:lnTo>
                  <a:pt x="828803" y="593002"/>
                </a:lnTo>
                <a:close/>
                <a:moveTo>
                  <a:pt x="1626092" y="592266"/>
                </a:moveTo>
                <a:lnTo>
                  <a:pt x="1625894" y="592442"/>
                </a:lnTo>
                <a:lnTo>
                  <a:pt x="1624761" y="593451"/>
                </a:lnTo>
                <a:lnTo>
                  <a:pt x="1625568" y="593815"/>
                </a:lnTo>
                <a:lnTo>
                  <a:pt x="1626171" y="594087"/>
                </a:lnTo>
                <a:lnTo>
                  <a:pt x="1630531" y="596054"/>
                </a:lnTo>
                <a:lnTo>
                  <a:pt x="1631804" y="594894"/>
                </a:lnTo>
                <a:lnTo>
                  <a:pt x="1631240" y="594634"/>
                </a:lnTo>
                <a:lnTo>
                  <a:pt x="1630305" y="594204"/>
                </a:lnTo>
                <a:close/>
                <a:moveTo>
                  <a:pt x="1609656" y="592010"/>
                </a:moveTo>
                <a:lnTo>
                  <a:pt x="1609073" y="592479"/>
                </a:lnTo>
                <a:lnTo>
                  <a:pt x="1608719" y="592764"/>
                </a:lnTo>
                <a:lnTo>
                  <a:pt x="1611327" y="593968"/>
                </a:lnTo>
                <a:lnTo>
                  <a:pt x="1614840" y="595560"/>
                </a:lnTo>
                <a:lnTo>
                  <a:pt x="1615762" y="594802"/>
                </a:lnTo>
                <a:lnTo>
                  <a:pt x="1613731" y="593892"/>
                </a:lnTo>
                <a:lnTo>
                  <a:pt x="1612959" y="593546"/>
                </a:lnTo>
                <a:lnTo>
                  <a:pt x="1612516" y="593347"/>
                </a:lnTo>
                <a:close/>
                <a:moveTo>
                  <a:pt x="2114714" y="591987"/>
                </a:moveTo>
                <a:lnTo>
                  <a:pt x="2113064" y="592254"/>
                </a:lnTo>
                <a:lnTo>
                  <a:pt x="2112730" y="600346"/>
                </a:lnTo>
                <a:lnTo>
                  <a:pt x="2111445" y="606706"/>
                </a:lnTo>
                <a:lnTo>
                  <a:pt x="2114931" y="606008"/>
                </a:lnTo>
                <a:lnTo>
                  <a:pt x="2117535" y="605487"/>
                </a:lnTo>
                <a:lnTo>
                  <a:pt x="2120238" y="604947"/>
                </a:lnTo>
                <a:lnTo>
                  <a:pt x="2119839" y="591987"/>
                </a:lnTo>
                <a:close/>
                <a:moveTo>
                  <a:pt x="2131384" y="591908"/>
                </a:moveTo>
                <a:lnTo>
                  <a:pt x="2130571" y="591987"/>
                </a:lnTo>
                <a:lnTo>
                  <a:pt x="2124362" y="591987"/>
                </a:lnTo>
                <a:lnTo>
                  <a:pt x="2124891" y="604016"/>
                </a:lnTo>
                <a:lnTo>
                  <a:pt x="2127122" y="603569"/>
                </a:lnTo>
                <a:lnTo>
                  <a:pt x="2132963" y="603569"/>
                </a:lnTo>
                <a:close/>
                <a:moveTo>
                  <a:pt x="1476588" y="591853"/>
                </a:moveTo>
                <a:lnTo>
                  <a:pt x="1476821" y="595348"/>
                </a:lnTo>
                <a:lnTo>
                  <a:pt x="1476854" y="595848"/>
                </a:lnTo>
                <a:lnTo>
                  <a:pt x="1477078" y="595946"/>
                </a:lnTo>
                <a:lnTo>
                  <a:pt x="1477944" y="593132"/>
                </a:lnTo>
                <a:close/>
                <a:moveTo>
                  <a:pt x="1476398" y="591674"/>
                </a:moveTo>
                <a:lnTo>
                  <a:pt x="1476417" y="591969"/>
                </a:lnTo>
                <a:lnTo>
                  <a:pt x="1476432" y="592198"/>
                </a:lnTo>
                <a:lnTo>
                  <a:pt x="1476547" y="591815"/>
                </a:lnTo>
                <a:close/>
                <a:moveTo>
                  <a:pt x="1549871" y="591462"/>
                </a:moveTo>
                <a:lnTo>
                  <a:pt x="1548436" y="592658"/>
                </a:lnTo>
                <a:lnTo>
                  <a:pt x="1551439" y="594016"/>
                </a:lnTo>
                <a:lnTo>
                  <a:pt x="1553132" y="594782"/>
                </a:lnTo>
                <a:lnTo>
                  <a:pt x="1556568" y="596336"/>
                </a:lnTo>
                <a:lnTo>
                  <a:pt x="1556800" y="596101"/>
                </a:lnTo>
                <a:lnTo>
                  <a:pt x="1557796" y="595089"/>
                </a:lnTo>
                <a:lnTo>
                  <a:pt x="1551311" y="592125"/>
                </a:lnTo>
                <a:close/>
                <a:moveTo>
                  <a:pt x="1500248" y="591211"/>
                </a:moveTo>
                <a:lnTo>
                  <a:pt x="1499591" y="591689"/>
                </a:lnTo>
                <a:lnTo>
                  <a:pt x="1504016" y="593642"/>
                </a:lnTo>
                <a:lnTo>
                  <a:pt x="1510235" y="596458"/>
                </a:lnTo>
                <a:lnTo>
                  <a:pt x="1510874" y="595987"/>
                </a:lnTo>
                <a:lnTo>
                  <a:pt x="1507465" y="594470"/>
                </a:lnTo>
                <a:close/>
                <a:moveTo>
                  <a:pt x="1475751" y="591064"/>
                </a:moveTo>
                <a:lnTo>
                  <a:pt x="1475751" y="591962"/>
                </a:lnTo>
                <a:lnTo>
                  <a:pt x="1475966" y="591271"/>
                </a:lnTo>
                <a:lnTo>
                  <a:pt x="1475967" y="591267"/>
                </a:lnTo>
                <a:close/>
                <a:moveTo>
                  <a:pt x="1593436" y="590964"/>
                </a:moveTo>
                <a:lnTo>
                  <a:pt x="1591594" y="592281"/>
                </a:lnTo>
                <a:lnTo>
                  <a:pt x="1596522" y="594560"/>
                </a:lnTo>
                <a:lnTo>
                  <a:pt x="1597158" y="594854"/>
                </a:lnTo>
                <a:lnTo>
                  <a:pt x="1598918" y="593506"/>
                </a:lnTo>
                <a:lnTo>
                  <a:pt x="1596427" y="592351"/>
                </a:lnTo>
                <a:lnTo>
                  <a:pt x="1595718" y="592022"/>
                </a:lnTo>
                <a:close/>
                <a:moveTo>
                  <a:pt x="2142587" y="590811"/>
                </a:moveTo>
                <a:lnTo>
                  <a:pt x="2136552" y="591402"/>
                </a:lnTo>
                <a:lnTo>
                  <a:pt x="2138278" y="603569"/>
                </a:lnTo>
                <a:lnTo>
                  <a:pt x="2142014" y="603569"/>
                </a:lnTo>
                <a:lnTo>
                  <a:pt x="2145491" y="603367"/>
                </a:lnTo>
                <a:lnTo>
                  <a:pt x="2145173" y="601796"/>
                </a:lnTo>
                <a:lnTo>
                  <a:pt x="2144251" y="597240"/>
                </a:lnTo>
                <a:close/>
                <a:moveTo>
                  <a:pt x="910646" y="590334"/>
                </a:moveTo>
                <a:lnTo>
                  <a:pt x="909760" y="591549"/>
                </a:lnTo>
                <a:lnTo>
                  <a:pt x="910388" y="591884"/>
                </a:lnTo>
                <a:lnTo>
                  <a:pt x="911321" y="590653"/>
                </a:lnTo>
                <a:close/>
                <a:moveTo>
                  <a:pt x="864325" y="589862"/>
                </a:moveTo>
                <a:lnTo>
                  <a:pt x="870708" y="592125"/>
                </a:lnTo>
                <a:lnTo>
                  <a:pt x="873863" y="593301"/>
                </a:lnTo>
                <a:lnTo>
                  <a:pt x="875220" y="591502"/>
                </a:lnTo>
                <a:close/>
                <a:moveTo>
                  <a:pt x="2152529" y="589837"/>
                </a:moveTo>
                <a:lnTo>
                  <a:pt x="2151482" y="589939"/>
                </a:lnTo>
                <a:lnTo>
                  <a:pt x="2150133" y="590072"/>
                </a:lnTo>
                <a:lnTo>
                  <a:pt x="2147391" y="590340"/>
                </a:lnTo>
                <a:lnTo>
                  <a:pt x="2148041" y="593460"/>
                </a:lnTo>
                <a:lnTo>
                  <a:pt x="2150052" y="603102"/>
                </a:lnTo>
                <a:lnTo>
                  <a:pt x="2155082" y="602810"/>
                </a:lnTo>
                <a:close/>
                <a:moveTo>
                  <a:pt x="1529464" y="589349"/>
                </a:moveTo>
                <a:lnTo>
                  <a:pt x="1527663" y="590835"/>
                </a:lnTo>
                <a:lnTo>
                  <a:pt x="1537041" y="595067"/>
                </a:lnTo>
                <a:lnTo>
                  <a:pt x="1538821" y="593589"/>
                </a:lnTo>
                <a:lnTo>
                  <a:pt x="1532578" y="590761"/>
                </a:lnTo>
                <a:lnTo>
                  <a:pt x="1529577" y="589401"/>
                </a:lnTo>
                <a:lnTo>
                  <a:pt x="1529485" y="589358"/>
                </a:lnTo>
                <a:close/>
                <a:moveTo>
                  <a:pt x="1023018" y="588998"/>
                </a:moveTo>
                <a:lnTo>
                  <a:pt x="1015463" y="598258"/>
                </a:lnTo>
                <a:lnTo>
                  <a:pt x="1015839" y="598641"/>
                </a:lnTo>
                <a:lnTo>
                  <a:pt x="1023429" y="589434"/>
                </a:lnTo>
                <a:close/>
                <a:moveTo>
                  <a:pt x="1451941" y="588920"/>
                </a:moveTo>
                <a:lnTo>
                  <a:pt x="1439938" y="601932"/>
                </a:lnTo>
                <a:lnTo>
                  <a:pt x="1414793" y="629192"/>
                </a:lnTo>
                <a:cubicBezTo>
                  <a:pt x="1400379" y="653207"/>
                  <a:pt x="1390841" y="680149"/>
                  <a:pt x="1387090" y="708501"/>
                </a:cubicBezTo>
                <a:lnTo>
                  <a:pt x="1387090" y="710430"/>
                </a:lnTo>
                <a:lnTo>
                  <a:pt x="1385160" y="710430"/>
                </a:lnTo>
                <a:lnTo>
                  <a:pt x="1093712" y="717656"/>
                </a:lnTo>
                <a:lnTo>
                  <a:pt x="1094068" y="721079"/>
                </a:lnTo>
                <a:lnTo>
                  <a:pt x="1094360" y="723891"/>
                </a:lnTo>
                <a:lnTo>
                  <a:pt x="1095326" y="730025"/>
                </a:lnTo>
                <a:lnTo>
                  <a:pt x="1390262" y="735387"/>
                </a:lnTo>
                <a:cubicBezTo>
                  <a:pt x="1396156" y="700364"/>
                  <a:pt x="1406971" y="670788"/>
                  <a:pt x="1421158" y="645811"/>
                </a:cubicBezTo>
                <a:lnTo>
                  <a:pt x="1444480" y="617541"/>
                </a:lnTo>
                <a:lnTo>
                  <a:pt x="1446105" y="615571"/>
                </a:lnTo>
                <a:lnTo>
                  <a:pt x="1458513" y="600530"/>
                </a:lnTo>
                <a:lnTo>
                  <a:pt x="1452846" y="595155"/>
                </a:lnTo>
                <a:lnTo>
                  <a:pt x="1452810" y="594668"/>
                </a:lnTo>
                <a:lnTo>
                  <a:pt x="1452808" y="594638"/>
                </a:lnTo>
                <a:lnTo>
                  <a:pt x="1452808" y="594637"/>
                </a:lnTo>
                <a:lnTo>
                  <a:pt x="1452300" y="594140"/>
                </a:lnTo>
                <a:lnTo>
                  <a:pt x="1452084" y="591002"/>
                </a:lnTo>
                <a:close/>
                <a:moveTo>
                  <a:pt x="1574575" y="588892"/>
                </a:moveTo>
                <a:lnTo>
                  <a:pt x="1572726" y="590073"/>
                </a:lnTo>
                <a:lnTo>
                  <a:pt x="1578061" y="592539"/>
                </a:lnTo>
                <a:lnTo>
                  <a:pt x="1579892" y="593366"/>
                </a:lnTo>
                <a:lnTo>
                  <a:pt x="1581328" y="592020"/>
                </a:lnTo>
                <a:lnTo>
                  <a:pt x="1580956" y="591848"/>
                </a:lnTo>
                <a:close/>
                <a:moveTo>
                  <a:pt x="891141" y="588837"/>
                </a:moveTo>
                <a:lnTo>
                  <a:pt x="889689" y="590747"/>
                </a:lnTo>
                <a:lnTo>
                  <a:pt x="891539" y="591438"/>
                </a:lnTo>
                <a:lnTo>
                  <a:pt x="892404" y="590243"/>
                </a:lnTo>
                <a:lnTo>
                  <a:pt x="892824" y="589662"/>
                </a:lnTo>
                <a:lnTo>
                  <a:pt x="892523" y="589514"/>
                </a:lnTo>
                <a:close/>
                <a:moveTo>
                  <a:pt x="2163624" y="588750"/>
                </a:moveTo>
                <a:lnTo>
                  <a:pt x="2158713" y="589231"/>
                </a:lnTo>
                <a:lnTo>
                  <a:pt x="2162782" y="602362"/>
                </a:lnTo>
                <a:lnTo>
                  <a:pt x="2166667" y="602136"/>
                </a:lnTo>
                <a:lnTo>
                  <a:pt x="2167054" y="602114"/>
                </a:lnTo>
                <a:close/>
                <a:moveTo>
                  <a:pt x="847106" y="588073"/>
                </a:moveTo>
                <a:lnTo>
                  <a:pt x="844598" y="588733"/>
                </a:lnTo>
                <a:lnTo>
                  <a:pt x="844110" y="588861"/>
                </a:lnTo>
                <a:lnTo>
                  <a:pt x="844026" y="588883"/>
                </a:lnTo>
                <a:lnTo>
                  <a:pt x="851287" y="589980"/>
                </a:lnTo>
                <a:lnTo>
                  <a:pt x="851535" y="589666"/>
                </a:lnTo>
                <a:lnTo>
                  <a:pt x="847267" y="588126"/>
                </a:lnTo>
                <a:close/>
                <a:moveTo>
                  <a:pt x="2232412" y="587832"/>
                </a:moveTo>
                <a:lnTo>
                  <a:pt x="2237788" y="592933"/>
                </a:lnTo>
                <a:lnTo>
                  <a:pt x="2244570" y="599368"/>
                </a:lnTo>
                <a:lnTo>
                  <a:pt x="2245298" y="599372"/>
                </a:lnTo>
                <a:close/>
                <a:moveTo>
                  <a:pt x="2173823" y="587752"/>
                </a:moveTo>
                <a:lnTo>
                  <a:pt x="2168575" y="588266"/>
                </a:lnTo>
                <a:lnTo>
                  <a:pt x="2173026" y="601767"/>
                </a:lnTo>
                <a:lnTo>
                  <a:pt x="2178380" y="601456"/>
                </a:lnTo>
                <a:lnTo>
                  <a:pt x="2174297" y="588363"/>
                </a:lnTo>
                <a:lnTo>
                  <a:pt x="2174297" y="588362"/>
                </a:lnTo>
                <a:lnTo>
                  <a:pt x="2173943" y="587906"/>
                </a:lnTo>
                <a:close/>
                <a:moveTo>
                  <a:pt x="1615433" y="587361"/>
                </a:moveTo>
                <a:lnTo>
                  <a:pt x="1614406" y="588187"/>
                </a:lnTo>
                <a:lnTo>
                  <a:pt x="1613942" y="588560"/>
                </a:lnTo>
                <a:lnTo>
                  <a:pt x="1614446" y="588797"/>
                </a:lnTo>
                <a:lnTo>
                  <a:pt x="1620007" y="591306"/>
                </a:lnTo>
                <a:lnTo>
                  <a:pt x="1621441" y="590126"/>
                </a:lnTo>
                <a:close/>
                <a:moveTo>
                  <a:pt x="1967570" y="587201"/>
                </a:moveTo>
                <a:lnTo>
                  <a:pt x="1957109" y="590884"/>
                </a:lnTo>
                <a:lnTo>
                  <a:pt x="1956281" y="590884"/>
                </a:lnTo>
                <a:lnTo>
                  <a:pt x="1956006" y="591160"/>
                </a:lnTo>
                <a:cubicBezTo>
                  <a:pt x="1920294" y="619875"/>
                  <a:pt x="1887503" y="660499"/>
                  <a:pt x="1857859" y="707820"/>
                </a:cubicBezTo>
                <a:lnTo>
                  <a:pt x="1857227" y="708952"/>
                </a:lnTo>
                <a:lnTo>
                  <a:pt x="1856261" y="710684"/>
                </a:lnTo>
                <a:lnTo>
                  <a:pt x="1868893" y="716776"/>
                </a:lnTo>
                <a:lnTo>
                  <a:pt x="1875205" y="703260"/>
                </a:lnTo>
                <a:cubicBezTo>
                  <a:pt x="1885546" y="684439"/>
                  <a:pt x="1896333" y="667566"/>
                  <a:pt x="1907333" y="652449"/>
                </a:cubicBezTo>
                <a:lnTo>
                  <a:pt x="1914488" y="643823"/>
                </a:lnTo>
                <a:lnTo>
                  <a:pt x="1916680" y="640505"/>
                </a:lnTo>
                <a:lnTo>
                  <a:pt x="1918395" y="637911"/>
                </a:lnTo>
                <a:lnTo>
                  <a:pt x="1924122" y="631841"/>
                </a:lnTo>
                <a:lnTo>
                  <a:pt x="1926634" y="629178"/>
                </a:lnTo>
                <a:lnTo>
                  <a:pt x="1940736" y="612174"/>
                </a:lnTo>
                <a:lnTo>
                  <a:pt x="1956353" y="597675"/>
                </a:lnTo>
                <a:lnTo>
                  <a:pt x="1963021" y="590607"/>
                </a:lnTo>
                <a:close/>
                <a:moveTo>
                  <a:pt x="2031969" y="587189"/>
                </a:moveTo>
                <a:lnTo>
                  <a:pt x="2030053" y="587913"/>
                </a:lnTo>
                <a:lnTo>
                  <a:pt x="2028183" y="588620"/>
                </a:lnTo>
                <a:lnTo>
                  <a:pt x="2019498" y="591903"/>
                </a:lnTo>
                <a:lnTo>
                  <a:pt x="1997427" y="620381"/>
                </a:lnTo>
                <a:lnTo>
                  <a:pt x="2001086" y="618960"/>
                </a:lnTo>
                <a:lnTo>
                  <a:pt x="2008261" y="616175"/>
                </a:lnTo>
                <a:lnTo>
                  <a:pt x="2031962" y="587198"/>
                </a:lnTo>
                <a:close/>
                <a:moveTo>
                  <a:pt x="2247983" y="587122"/>
                </a:moveTo>
                <a:lnTo>
                  <a:pt x="2249572" y="588301"/>
                </a:lnTo>
                <a:lnTo>
                  <a:pt x="2264615" y="599465"/>
                </a:lnTo>
                <a:lnTo>
                  <a:pt x="2289811" y="599588"/>
                </a:lnTo>
                <a:cubicBezTo>
                  <a:pt x="2312743" y="600544"/>
                  <a:pt x="2333603" y="602367"/>
                  <a:pt x="2350556" y="605140"/>
                </a:cubicBezTo>
                <a:lnTo>
                  <a:pt x="2353312" y="605971"/>
                </a:lnTo>
                <a:lnTo>
                  <a:pt x="2379330" y="613818"/>
                </a:lnTo>
                <a:lnTo>
                  <a:pt x="2384024" y="615234"/>
                </a:lnTo>
                <a:lnTo>
                  <a:pt x="2368570" y="607943"/>
                </a:lnTo>
                <a:lnTo>
                  <a:pt x="2338932" y="599611"/>
                </a:lnTo>
                <a:lnTo>
                  <a:pt x="2281297" y="589057"/>
                </a:lnTo>
                <a:close/>
                <a:moveTo>
                  <a:pt x="1555100" y="587100"/>
                </a:moveTo>
                <a:lnTo>
                  <a:pt x="1553664" y="588297"/>
                </a:lnTo>
                <a:lnTo>
                  <a:pt x="1561127" y="591707"/>
                </a:lnTo>
                <a:lnTo>
                  <a:pt x="1561269" y="591563"/>
                </a:lnTo>
                <a:lnTo>
                  <a:pt x="1562313" y="590504"/>
                </a:lnTo>
                <a:lnTo>
                  <a:pt x="1562363" y="590472"/>
                </a:lnTo>
                <a:lnTo>
                  <a:pt x="1556137" y="587575"/>
                </a:lnTo>
                <a:close/>
                <a:moveTo>
                  <a:pt x="1598962" y="587012"/>
                </a:moveTo>
                <a:lnTo>
                  <a:pt x="1598591" y="587277"/>
                </a:lnTo>
                <a:lnTo>
                  <a:pt x="1597902" y="587770"/>
                </a:lnTo>
                <a:lnTo>
                  <a:pt x="1601010" y="589205"/>
                </a:lnTo>
                <a:lnTo>
                  <a:pt x="1603208" y="590219"/>
                </a:lnTo>
                <a:lnTo>
                  <a:pt x="1604199" y="589460"/>
                </a:lnTo>
                <a:close/>
                <a:moveTo>
                  <a:pt x="2182244" y="586927"/>
                </a:moveTo>
                <a:lnTo>
                  <a:pt x="2179457" y="587200"/>
                </a:lnTo>
                <a:lnTo>
                  <a:pt x="2182957" y="596288"/>
                </a:lnTo>
                <a:lnTo>
                  <a:pt x="2184804" y="601082"/>
                </a:lnTo>
                <a:lnTo>
                  <a:pt x="2189806" y="600791"/>
                </a:lnTo>
                <a:lnTo>
                  <a:pt x="2189877" y="600787"/>
                </a:lnTo>
                <a:lnTo>
                  <a:pt x="2186869" y="592552"/>
                </a:lnTo>
                <a:lnTo>
                  <a:pt x="2186869" y="592551"/>
                </a:lnTo>
                <a:close/>
                <a:moveTo>
                  <a:pt x="2239182" y="586611"/>
                </a:moveTo>
                <a:lnTo>
                  <a:pt x="2253477" y="599411"/>
                </a:lnTo>
                <a:lnTo>
                  <a:pt x="2256769" y="599427"/>
                </a:lnTo>
                <a:lnTo>
                  <a:pt x="2257214" y="599429"/>
                </a:lnTo>
                <a:lnTo>
                  <a:pt x="2257274" y="599430"/>
                </a:lnTo>
                <a:lnTo>
                  <a:pt x="2254776" y="596873"/>
                </a:lnTo>
                <a:lnTo>
                  <a:pt x="2240420" y="586683"/>
                </a:lnTo>
                <a:close/>
                <a:moveTo>
                  <a:pt x="1506688" y="586523"/>
                </a:moveTo>
                <a:lnTo>
                  <a:pt x="1505157" y="587637"/>
                </a:lnTo>
                <a:lnTo>
                  <a:pt x="1509671" y="589643"/>
                </a:lnTo>
                <a:lnTo>
                  <a:pt x="1515784" y="592364"/>
                </a:lnTo>
                <a:lnTo>
                  <a:pt x="1517311" y="591237"/>
                </a:lnTo>
                <a:lnTo>
                  <a:pt x="1512703" y="589229"/>
                </a:lnTo>
                <a:close/>
                <a:moveTo>
                  <a:pt x="2189981" y="586169"/>
                </a:moveTo>
                <a:lnTo>
                  <a:pt x="2187372" y="586425"/>
                </a:lnTo>
                <a:lnTo>
                  <a:pt x="2187401" y="586460"/>
                </a:lnTo>
                <a:lnTo>
                  <a:pt x="2188093" y="587299"/>
                </a:lnTo>
                <a:lnTo>
                  <a:pt x="2190639" y="590388"/>
                </a:lnTo>
                <a:lnTo>
                  <a:pt x="2195085" y="600485"/>
                </a:lnTo>
                <a:lnTo>
                  <a:pt x="2200871" y="600148"/>
                </a:lnTo>
                <a:lnTo>
                  <a:pt x="2199672" y="597280"/>
                </a:lnTo>
                <a:lnTo>
                  <a:pt x="2199672" y="597279"/>
                </a:lnTo>
                <a:lnTo>
                  <a:pt x="2199670" y="597275"/>
                </a:lnTo>
                <a:close/>
                <a:moveTo>
                  <a:pt x="2220588" y="585532"/>
                </a:moveTo>
                <a:lnTo>
                  <a:pt x="2229550" y="594306"/>
                </a:lnTo>
                <a:lnTo>
                  <a:pt x="2234671" y="599320"/>
                </a:lnTo>
                <a:lnTo>
                  <a:pt x="2237118" y="599332"/>
                </a:lnTo>
                <a:lnTo>
                  <a:pt x="2236422" y="598671"/>
                </a:lnTo>
                <a:lnTo>
                  <a:pt x="2233657" y="596043"/>
                </a:lnTo>
                <a:lnTo>
                  <a:pt x="2222728" y="585656"/>
                </a:lnTo>
                <a:lnTo>
                  <a:pt x="2222655" y="585652"/>
                </a:lnTo>
                <a:lnTo>
                  <a:pt x="2222242" y="585628"/>
                </a:lnTo>
                <a:close/>
                <a:moveTo>
                  <a:pt x="1481121" y="585499"/>
                </a:moveTo>
                <a:lnTo>
                  <a:pt x="1478556" y="587410"/>
                </a:lnTo>
                <a:lnTo>
                  <a:pt x="1483334" y="591848"/>
                </a:lnTo>
                <a:lnTo>
                  <a:pt x="1488850" y="594331"/>
                </a:lnTo>
                <a:lnTo>
                  <a:pt x="1488955" y="594376"/>
                </a:lnTo>
                <a:lnTo>
                  <a:pt x="1490869" y="592990"/>
                </a:lnTo>
                <a:lnTo>
                  <a:pt x="1487884" y="591710"/>
                </a:lnTo>
                <a:close/>
                <a:moveTo>
                  <a:pt x="2197585" y="585425"/>
                </a:moveTo>
                <a:lnTo>
                  <a:pt x="2195865" y="585593"/>
                </a:lnTo>
                <a:lnTo>
                  <a:pt x="2203487" y="594255"/>
                </a:lnTo>
                <a:lnTo>
                  <a:pt x="2205495" y="598348"/>
                </a:lnTo>
                <a:lnTo>
                  <a:pt x="2206226" y="599837"/>
                </a:lnTo>
                <a:lnTo>
                  <a:pt x="2210743" y="599575"/>
                </a:lnTo>
                <a:lnTo>
                  <a:pt x="2201614" y="589757"/>
                </a:lnTo>
                <a:close/>
                <a:moveTo>
                  <a:pt x="633564" y="585071"/>
                </a:moveTo>
                <a:lnTo>
                  <a:pt x="624104" y="595659"/>
                </a:lnTo>
                <a:cubicBezTo>
                  <a:pt x="592352" y="632007"/>
                  <a:pt x="560707" y="668891"/>
                  <a:pt x="530131" y="704776"/>
                </a:cubicBezTo>
                <a:lnTo>
                  <a:pt x="523650" y="712221"/>
                </a:lnTo>
                <a:cubicBezTo>
                  <a:pt x="509861" y="728767"/>
                  <a:pt x="494969" y="745728"/>
                  <a:pt x="480629" y="762274"/>
                </a:cubicBezTo>
                <a:cubicBezTo>
                  <a:pt x="363841" y="896299"/>
                  <a:pt x="263873" y="1018467"/>
                  <a:pt x="215889" y="1077068"/>
                </a:cubicBezTo>
                <a:lnTo>
                  <a:pt x="209961" y="1084375"/>
                </a:lnTo>
                <a:cubicBezTo>
                  <a:pt x="194857" y="1104363"/>
                  <a:pt x="177038" y="1121968"/>
                  <a:pt x="157117" y="1136735"/>
                </a:cubicBezTo>
                <a:lnTo>
                  <a:pt x="152579" y="1139184"/>
                </a:lnTo>
                <a:lnTo>
                  <a:pt x="148995" y="1141119"/>
                </a:lnTo>
                <a:lnTo>
                  <a:pt x="118067" y="1157814"/>
                </a:lnTo>
                <a:lnTo>
                  <a:pt x="118680" y="1159939"/>
                </a:lnTo>
                <a:lnTo>
                  <a:pt x="120210" y="1163167"/>
                </a:lnTo>
                <a:lnTo>
                  <a:pt x="157942" y="1141514"/>
                </a:lnTo>
                <a:lnTo>
                  <a:pt x="161794" y="1138669"/>
                </a:lnTo>
                <a:lnTo>
                  <a:pt x="168681" y="1133583"/>
                </a:lnTo>
                <a:lnTo>
                  <a:pt x="214096" y="1090719"/>
                </a:lnTo>
                <a:cubicBezTo>
                  <a:pt x="224576" y="1078585"/>
                  <a:pt x="238639" y="1062039"/>
                  <a:pt x="255462" y="1041908"/>
                </a:cubicBezTo>
                <a:cubicBezTo>
                  <a:pt x="310616" y="977515"/>
                  <a:pt x="393348" y="880029"/>
                  <a:pt x="486971" y="773169"/>
                </a:cubicBezTo>
                <a:lnTo>
                  <a:pt x="535783" y="717049"/>
                </a:lnTo>
                <a:lnTo>
                  <a:pt x="632736" y="605461"/>
                </a:lnTo>
                <a:lnTo>
                  <a:pt x="633161" y="604472"/>
                </a:lnTo>
                <a:lnTo>
                  <a:pt x="633283" y="604190"/>
                </a:lnTo>
                <a:lnTo>
                  <a:pt x="640182" y="594786"/>
                </a:lnTo>
                <a:lnTo>
                  <a:pt x="644532" y="588857"/>
                </a:lnTo>
                <a:lnTo>
                  <a:pt x="638768" y="586868"/>
                </a:lnTo>
                <a:lnTo>
                  <a:pt x="636081" y="585940"/>
                </a:lnTo>
                <a:close/>
                <a:moveTo>
                  <a:pt x="2212157" y="585042"/>
                </a:moveTo>
                <a:lnTo>
                  <a:pt x="2226011" y="599278"/>
                </a:lnTo>
                <a:lnTo>
                  <a:pt x="2227245" y="599284"/>
                </a:lnTo>
                <a:lnTo>
                  <a:pt x="2227878" y="599287"/>
                </a:lnTo>
                <a:lnTo>
                  <a:pt x="2228547" y="599290"/>
                </a:lnTo>
                <a:lnTo>
                  <a:pt x="2223422" y="594255"/>
                </a:lnTo>
                <a:lnTo>
                  <a:pt x="2214163" y="585158"/>
                </a:lnTo>
                <a:close/>
                <a:moveTo>
                  <a:pt x="1580630" y="585025"/>
                </a:moveTo>
                <a:lnTo>
                  <a:pt x="1578636" y="586298"/>
                </a:lnTo>
                <a:lnTo>
                  <a:pt x="1582611" y="588126"/>
                </a:lnTo>
                <a:lnTo>
                  <a:pt x="1584648" y="589068"/>
                </a:lnTo>
                <a:lnTo>
                  <a:pt x="1586557" y="587775"/>
                </a:lnTo>
                <a:lnTo>
                  <a:pt x="1585232" y="587160"/>
                </a:lnTo>
                <a:close/>
                <a:moveTo>
                  <a:pt x="1535127" y="584676"/>
                </a:moveTo>
                <a:lnTo>
                  <a:pt x="1533538" y="585987"/>
                </a:lnTo>
                <a:lnTo>
                  <a:pt x="1540631" y="589162"/>
                </a:lnTo>
                <a:lnTo>
                  <a:pt x="1542867" y="590162"/>
                </a:lnTo>
                <a:lnTo>
                  <a:pt x="1543267" y="589796"/>
                </a:lnTo>
                <a:lnTo>
                  <a:pt x="1544266" y="588882"/>
                </a:lnTo>
                <a:close/>
                <a:moveTo>
                  <a:pt x="2205462" y="584653"/>
                </a:moveTo>
                <a:lnTo>
                  <a:pt x="2204850" y="584713"/>
                </a:lnTo>
                <a:lnTo>
                  <a:pt x="2203850" y="584811"/>
                </a:lnTo>
                <a:lnTo>
                  <a:pt x="2202437" y="584949"/>
                </a:lnTo>
                <a:lnTo>
                  <a:pt x="2215073" y="598780"/>
                </a:lnTo>
                <a:lnTo>
                  <a:pt x="2215181" y="598978"/>
                </a:lnTo>
                <a:lnTo>
                  <a:pt x="2215360" y="599306"/>
                </a:lnTo>
                <a:lnTo>
                  <a:pt x="2216425" y="599244"/>
                </a:lnTo>
                <a:lnTo>
                  <a:pt x="2216630" y="599232"/>
                </a:lnTo>
                <a:lnTo>
                  <a:pt x="2216977" y="599234"/>
                </a:lnTo>
                <a:lnTo>
                  <a:pt x="2218347" y="599241"/>
                </a:lnTo>
                <a:lnTo>
                  <a:pt x="2219964" y="599249"/>
                </a:lnTo>
                <a:lnTo>
                  <a:pt x="2211408" y="590447"/>
                </a:lnTo>
                <a:lnTo>
                  <a:pt x="2206030" y="584915"/>
                </a:lnTo>
                <a:lnTo>
                  <a:pt x="2205794" y="584672"/>
                </a:lnTo>
                <a:lnTo>
                  <a:pt x="2205641" y="584664"/>
                </a:lnTo>
                <a:lnTo>
                  <a:pt x="2205610" y="584662"/>
                </a:lnTo>
                <a:close/>
                <a:moveTo>
                  <a:pt x="915118" y="584203"/>
                </a:moveTo>
                <a:lnTo>
                  <a:pt x="913721" y="586119"/>
                </a:lnTo>
                <a:lnTo>
                  <a:pt x="914328" y="586465"/>
                </a:lnTo>
                <a:lnTo>
                  <a:pt x="914536" y="586170"/>
                </a:lnTo>
                <a:lnTo>
                  <a:pt x="915242" y="585171"/>
                </a:lnTo>
                <a:lnTo>
                  <a:pt x="915741" y="584465"/>
                </a:lnTo>
                <a:lnTo>
                  <a:pt x="915636" y="584421"/>
                </a:lnTo>
                <a:close/>
                <a:moveTo>
                  <a:pt x="2048376" y="584088"/>
                </a:moveTo>
                <a:lnTo>
                  <a:pt x="2041764" y="584822"/>
                </a:lnTo>
                <a:lnTo>
                  <a:pt x="2019599" y="611772"/>
                </a:lnTo>
                <a:lnTo>
                  <a:pt x="2033910" y="606216"/>
                </a:lnTo>
                <a:lnTo>
                  <a:pt x="2046355" y="587180"/>
                </a:lnTo>
                <a:close/>
                <a:moveTo>
                  <a:pt x="634859" y="583623"/>
                </a:moveTo>
                <a:lnTo>
                  <a:pt x="634849" y="583633"/>
                </a:lnTo>
                <a:lnTo>
                  <a:pt x="635135" y="583773"/>
                </a:lnTo>
                <a:lnTo>
                  <a:pt x="635205" y="583807"/>
                </a:lnTo>
                <a:lnTo>
                  <a:pt x="635304" y="583856"/>
                </a:lnTo>
                <a:lnTo>
                  <a:pt x="635559" y="583889"/>
                </a:lnTo>
                <a:lnTo>
                  <a:pt x="635737" y="583912"/>
                </a:lnTo>
                <a:lnTo>
                  <a:pt x="635675" y="583891"/>
                </a:lnTo>
                <a:close/>
                <a:moveTo>
                  <a:pt x="895309" y="583358"/>
                </a:moveTo>
                <a:lnTo>
                  <a:pt x="894191" y="584827"/>
                </a:lnTo>
                <a:lnTo>
                  <a:pt x="894414" y="584936"/>
                </a:lnTo>
                <a:lnTo>
                  <a:pt x="895764" y="585597"/>
                </a:lnTo>
                <a:lnTo>
                  <a:pt x="896170" y="585037"/>
                </a:lnTo>
                <a:lnTo>
                  <a:pt x="896912" y="584011"/>
                </a:lnTo>
                <a:close/>
                <a:moveTo>
                  <a:pt x="869388" y="583160"/>
                </a:moveTo>
                <a:lnTo>
                  <a:pt x="869533" y="583214"/>
                </a:lnTo>
                <a:lnTo>
                  <a:pt x="878845" y="586695"/>
                </a:lnTo>
                <a:lnTo>
                  <a:pt x="880297" y="584769"/>
                </a:lnTo>
                <a:close/>
                <a:moveTo>
                  <a:pt x="2234837" y="582720"/>
                </a:moveTo>
                <a:lnTo>
                  <a:pt x="2234886" y="582764"/>
                </a:lnTo>
                <a:lnTo>
                  <a:pt x="2234999" y="582865"/>
                </a:lnTo>
                <a:lnTo>
                  <a:pt x="2235140" y="582991"/>
                </a:lnTo>
                <a:lnTo>
                  <a:pt x="2235164" y="582993"/>
                </a:lnTo>
                <a:lnTo>
                  <a:pt x="2235192" y="582995"/>
                </a:lnTo>
                <a:lnTo>
                  <a:pt x="2235226" y="582996"/>
                </a:lnTo>
                <a:close/>
                <a:moveTo>
                  <a:pt x="1605113" y="582612"/>
                </a:moveTo>
                <a:lnTo>
                  <a:pt x="1603883" y="583492"/>
                </a:lnTo>
                <a:lnTo>
                  <a:pt x="1603598" y="583696"/>
                </a:lnTo>
                <a:lnTo>
                  <a:pt x="1608633" y="586064"/>
                </a:lnTo>
                <a:lnTo>
                  <a:pt x="1610127" y="584919"/>
                </a:lnTo>
                <a:close/>
                <a:moveTo>
                  <a:pt x="2061945" y="582583"/>
                </a:moveTo>
                <a:lnTo>
                  <a:pt x="2056959" y="583136"/>
                </a:lnTo>
                <a:lnTo>
                  <a:pt x="2046808" y="601208"/>
                </a:lnTo>
                <a:lnTo>
                  <a:pt x="2046985" y="601139"/>
                </a:lnTo>
                <a:lnTo>
                  <a:pt x="2047845" y="600805"/>
                </a:lnTo>
                <a:lnTo>
                  <a:pt x="2051984" y="599198"/>
                </a:lnTo>
                <a:lnTo>
                  <a:pt x="2054216" y="598840"/>
                </a:lnTo>
                <a:close/>
                <a:moveTo>
                  <a:pt x="1560680" y="582445"/>
                </a:moveTo>
                <a:lnTo>
                  <a:pt x="1559090" y="583772"/>
                </a:lnTo>
                <a:lnTo>
                  <a:pt x="1562673" y="585428"/>
                </a:lnTo>
                <a:lnTo>
                  <a:pt x="1563102" y="585626"/>
                </a:lnTo>
                <a:lnTo>
                  <a:pt x="1567077" y="587463"/>
                </a:lnTo>
                <a:lnTo>
                  <a:pt x="1568391" y="586625"/>
                </a:lnTo>
                <a:lnTo>
                  <a:pt x="1568933" y="586279"/>
                </a:lnTo>
                <a:lnTo>
                  <a:pt x="1562204" y="583162"/>
                </a:lnTo>
                <a:close/>
                <a:moveTo>
                  <a:pt x="1485855" y="581972"/>
                </a:moveTo>
                <a:lnTo>
                  <a:pt x="1485631" y="582139"/>
                </a:lnTo>
                <a:lnTo>
                  <a:pt x="1485409" y="582304"/>
                </a:lnTo>
                <a:lnTo>
                  <a:pt x="1484489" y="582990"/>
                </a:lnTo>
                <a:lnTo>
                  <a:pt x="1488987" y="587023"/>
                </a:lnTo>
                <a:lnTo>
                  <a:pt x="1494640" y="589504"/>
                </a:lnTo>
                <a:lnTo>
                  <a:pt x="1495287" y="589790"/>
                </a:lnTo>
                <a:lnTo>
                  <a:pt x="1495934" y="589321"/>
                </a:lnTo>
                <a:lnTo>
                  <a:pt x="1492848" y="587989"/>
                </a:lnTo>
                <a:close/>
                <a:moveTo>
                  <a:pt x="1513070" y="581876"/>
                </a:moveTo>
                <a:lnTo>
                  <a:pt x="1511032" y="583360"/>
                </a:lnTo>
                <a:lnTo>
                  <a:pt x="1514634" y="584955"/>
                </a:lnTo>
                <a:lnTo>
                  <a:pt x="1521578" y="588089"/>
                </a:lnTo>
                <a:lnTo>
                  <a:pt x="1523557" y="586629"/>
                </a:lnTo>
                <a:lnTo>
                  <a:pt x="1519322" y="584678"/>
                </a:lnTo>
                <a:close/>
                <a:moveTo>
                  <a:pt x="2073917" y="581256"/>
                </a:moveTo>
                <a:lnTo>
                  <a:pt x="2068373" y="581870"/>
                </a:lnTo>
                <a:lnTo>
                  <a:pt x="2067874" y="581926"/>
                </a:lnTo>
                <a:lnTo>
                  <a:pt x="2066370" y="585100"/>
                </a:lnTo>
                <a:lnTo>
                  <a:pt x="2060327" y="597859"/>
                </a:lnTo>
                <a:lnTo>
                  <a:pt x="2067503" y="596707"/>
                </a:lnTo>
                <a:lnTo>
                  <a:pt x="2067695" y="596261"/>
                </a:lnTo>
                <a:close/>
                <a:moveTo>
                  <a:pt x="1586604" y="581209"/>
                </a:moveTo>
                <a:lnTo>
                  <a:pt x="1586101" y="581530"/>
                </a:lnTo>
                <a:lnTo>
                  <a:pt x="1585391" y="581984"/>
                </a:lnTo>
                <a:lnTo>
                  <a:pt x="1587024" y="582748"/>
                </a:lnTo>
                <a:lnTo>
                  <a:pt x="1591159" y="584657"/>
                </a:lnTo>
                <a:lnTo>
                  <a:pt x="1592288" y="583892"/>
                </a:lnTo>
                <a:lnTo>
                  <a:pt x="1588955" y="582334"/>
                </a:lnTo>
                <a:close/>
                <a:moveTo>
                  <a:pt x="1540560" y="580429"/>
                </a:moveTo>
                <a:lnTo>
                  <a:pt x="1539019" y="581577"/>
                </a:lnTo>
                <a:lnTo>
                  <a:pt x="1547831" y="585622"/>
                </a:lnTo>
                <a:lnTo>
                  <a:pt x="1549180" y="584388"/>
                </a:lnTo>
                <a:lnTo>
                  <a:pt x="1541126" y="580698"/>
                </a:lnTo>
                <a:close/>
                <a:moveTo>
                  <a:pt x="2086622" y="579846"/>
                </a:moveTo>
                <a:lnTo>
                  <a:pt x="2078152" y="580786"/>
                </a:lnTo>
                <a:lnTo>
                  <a:pt x="2072188" y="595955"/>
                </a:lnTo>
                <a:lnTo>
                  <a:pt x="2075879" y="595363"/>
                </a:lnTo>
                <a:lnTo>
                  <a:pt x="2081888" y="594399"/>
                </a:lnTo>
                <a:lnTo>
                  <a:pt x="2084534" y="586686"/>
                </a:lnTo>
                <a:close/>
                <a:moveTo>
                  <a:pt x="2236940" y="578927"/>
                </a:moveTo>
                <a:lnTo>
                  <a:pt x="2243038" y="583453"/>
                </a:lnTo>
                <a:lnTo>
                  <a:pt x="2284107" y="585851"/>
                </a:lnTo>
                <a:lnTo>
                  <a:pt x="2320753" y="592705"/>
                </a:lnTo>
                <a:lnTo>
                  <a:pt x="2329487" y="594338"/>
                </a:lnTo>
                <a:lnTo>
                  <a:pt x="2275611" y="582784"/>
                </a:lnTo>
                <a:lnTo>
                  <a:pt x="2275609" y="582783"/>
                </a:lnTo>
                <a:close/>
                <a:moveTo>
                  <a:pt x="615216" y="578738"/>
                </a:moveTo>
                <a:lnTo>
                  <a:pt x="520340" y="689473"/>
                </a:lnTo>
                <a:lnTo>
                  <a:pt x="508897" y="703261"/>
                </a:lnTo>
                <a:cubicBezTo>
                  <a:pt x="496349" y="717050"/>
                  <a:pt x="483664" y="732355"/>
                  <a:pt x="470978" y="747109"/>
                </a:cubicBezTo>
                <a:cubicBezTo>
                  <a:pt x="352534" y="884996"/>
                  <a:pt x="252016" y="1011851"/>
                  <a:pt x="202514" y="1074864"/>
                </a:cubicBezTo>
                <a:cubicBezTo>
                  <a:pt x="188738" y="1092287"/>
                  <a:pt x="173236" y="1108193"/>
                  <a:pt x="156278" y="1122355"/>
                </a:cubicBezTo>
                <a:lnTo>
                  <a:pt x="119892" y="1146868"/>
                </a:lnTo>
                <a:lnTo>
                  <a:pt x="109036" y="1154181"/>
                </a:lnTo>
                <a:lnTo>
                  <a:pt x="110341" y="1157334"/>
                </a:lnTo>
                <a:lnTo>
                  <a:pt x="112852" y="1155969"/>
                </a:lnTo>
                <a:lnTo>
                  <a:pt x="116140" y="1154183"/>
                </a:lnTo>
                <a:lnTo>
                  <a:pt x="116611" y="1152769"/>
                </a:lnTo>
                <a:lnTo>
                  <a:pt x="116900" y="1153770"/>
                </a:lnTo>
                <a:lnTo>
                  <a:pt x="126655" y="1148470"/>
                </a:lnTo>
                <a:lnTo>
                  <a:pt x="155075" y="1133030"/>
                </a:lnTo>
                <a:cubicBezTo>
                  <a:pt x="174604" y="1118447"/>
                  <a:pt x="192045" y="1101066"/>
                  <a:pt x="206789" y="1081343"/>
                </a:cubicBezTo>
                <a:lnTo>
                  <a:pt x="212856" y="1074034"/>
                </a:lnTo>
                <a:cubicBezTo>
                  <a:pt x="260289" y="1015433"/>
                  <a:pt x="360255" y="893404"/>
                  <a:pt x="477183" y="758413"/>
                </a:cubicBezTo>
                <a:cubicBezTo>
                  <a:pt x="490971" y="742004"/>
                  <a:pt x="506000" y="725046"/>
                  <a:pt x="520065" y="708499"/>
                </a:cubicBezTo>
                <a:lnTo>
                  <a:pt x="526546" y="700915"/>
                </a:lnTo>
                <a:cubicBezTo>
                  <a:pt x="557260" y="665031"/>
                  <a:pt x="588991" y="628129"/>
                  <a:pt x="620801" y="591751"/>
                </a:cubicBezTo>
                <a:lnTo>
                  <a:pt x="625810" y="586146"/>
                </a:lnTo>
                <a:lnTo>
                  <a:pt x="626220" y="585687"/>
                </a:lnTo>
                <a:lnTo>
                  <a:pt x="628371" y="583279"/>
                </a:lnTo>
                <a:lnTo>
                  <a:pt x="617307" y="579460"/>
                </a:lnTo>
                <a:close/>
                <a:moveTo>
                  <a:pt x="1566900" y="578640"/>
                </a:moveTo>
                <a:lnTo>
                  <a:pt x="1564685" y="579882"/>
                </a:lnTo>
                <a:lnTo>
                  <a:pt x="1572386" y="583424"/>
                </a:lnTo>
                <a:lnTo>
                  <a:pt x="1574084" y="581987"/>
                </a:lnTo>
                <a:lnTo>
                  <a:pt x="1567997" y="579162"/>
                </a:lnTo>
                <a:close/>
                <a:moveTo>
                  <a:pt x="883041" y="578627"/>
                </a:moveTo>
                <a:lnTo>
                  <a:pt x="881691" y="578982"/>
                </a:lnTo>
                <a:lnTo>
                  <a:pt x="879617" y="579527"/>
                </a:lnTo>
                <a:lnTo>
                  <a:pt x="879662" y="579538"/>
                </a:lnTo>
                <a:lnTo>
                  <a:pt x="883527" y="580487"/>
                </a:lnTo>
                <a:lnTo>
                  <a:pt x="883982" y="579884"/>
                </a:lnTo>
                <a:lnTo>
                  <a:pt x="884638" y="579013"/>
                </a:lnTo>
                <a:lnTo>
                  <a:pt x="884013" y="578759"/>
                </a:lnTo>
                <a:close/>
                <a:moveTo>
                  <a:pt x="2098591" y="578519"/>
                </a:moveTo>
                <a:lnTo>
                  <a:pt x="2096420" y="578760"/>
                </a:lnTo>
                <a:lnTo>
                  <a:pt x="2092757" y="579166"/>
                </a:lnTo>
                <a:lnTo>
                  <a:pt x="2091964" y="579254"/>
                </a:lnTo>
                <a:lnTo>
                  <a:pt x="2089719" y="586760"/>
                </a:lnTo>
                <a:lnTo>
                  <a:pt x="2088316" y="591450"/>
                </a:lnTo>
                <a:lnTo>
                  <a:pt x="2087713" y="593464"/>
                </a:lnTo>
                <a:lnTo>
                  <a:pt x="2090815" y="592966"/>
                </a:lnTo>
                <a:lnTo>
                  <a:pt x="2095830" y="592161"/>
                </a:lnTo>
                <a:lnTo>
                  <a:pt x="2098116" y="583006"/>
                </a:lnTo>
                <a:lnTo>
                  <a:pt x="2098122" y="582944"/>
                </a:lnTo>
                <a:lnTo>
                  <a:pt x="2098365" y="580655"/>
                </a:lnTo>
                <a:close/>
                <a:moveTo>
                  <a:pt x="2103615" y="578199"/>
                </a:moveTo>
                <a:lnTo>
                  <a:pt x="2103321" y="581627"/>
                </a:lnTo>
                <a:lnTo>
                  <a:pt x="2100946" y="591340"/>
                </a:lnTo>
                <a:lnTo>
                  <a:pt x="2102979" y="591014"/>
                </a:lnTo>
                <a:lnTo>
                  <a:pt x="2108796" y="590080"/>
                </a:lnTo>
                <a:lnTo>
                  <a:pt x="2109468" y="578199"/>
                </a:lnTo>
                <a:lnTo>
                  <a:pt x="2106303" y="578199"/>
                </a:lnTo>
                <a:close/>
                <a:moveTo>
                  <a:pt x="2119412" y="578129"/>
                </a:moveTo>
                <a:lnTo>
                  <a:pt x="2117747" y="578199"/>
                </a:lnTo>
                <a:lnTo>
                  <a:pt x="2113645" y="578199"/>
                </a:lnTo>
                <a:lnTo>
                  <a:pt x="2113203" y="588904"/>
                </a:lnTo>
                <a:lnTo>
                  <a:pt x="2113184" y="589346"/>
                </a:lnTo>
                <a:lnTo>
                  <a:pt x="2113183" y="589376"/>
                </a:lnTo>
                <a:lnTo>
                  <a:pt x="2115817" y="588953"/>
                </a:lnTo>
                <a:lnTo>
                  <a:pt x="2119745" y="588953"/>
                </a:lnTo>
                <a:close/>
                <a:moveTo>
                  <a:pt x="1744472" y="578057"/>
                </a:moveTo>
                <a:lnTo>
                  <a:pt x="1737922" y="585417"/>
                </a:lnTo>
                <a:cubicBezTo>
                  <a:pt x="1724756" y="602086"/>
                  <a:pt x="1710329" y="622494"/>
                  <a:pt x="1695265" y="647279"/>
                </a:cubicBezTo>
                <a:cubicBezTo>
                  <a:pt x="1667688" y="693126"/>
                  <a:pt x="1634560" y="759104"/>
                  <a:pt x="1602244" y="851091"/>
                </a:cubicBezTo>
                <a:lnTo>
                  <a:pt x="1600534" y="856363"/>
                </a:lnTo>
                <a:lnTo>
                  <a:pt x="1600323" y="857012"/>
                </a:lnTo>
                <a:lnTo>
                  <a:pt x="1598685" y="862063"/>
                </a:lnTo>
                <a:lnTo>
                  <a:pt x="1604156" y="867868"/>
                </a:lnTo>
                <a:lnTo>
                  <a:pt x="1605191" y="864517"/>
                </a:lnTo>
                <a:lnTo>
                  <a:pt x="1617398" y="830347"/>
                </a:lnTo>
                <a:lnTo>
                  <a:pt x="1625442" y="807832"/>
                </a:lnTo>
                <a:lnTo>
                  <a:pt x="1629034" y="797776"/>
                </a:lnTo>
                <a:lnTo>
                  <a:pt x="1629046" y="797748"/>
                </a:lnTo>
                <a:lnTo>
                  <a:pt x="1652473" y="740467"/>
                </a:lnTo>
                <a:lnTo>
                  <a:pt x="1660435" y="723325"/>
                </a:lnTo>
                <a:lnTo>
                  <a:pt x="1663870" y="715180"/>
                </a:lnTo>
                <a:lnTo>
                  <a:pt x="1667962" y="707119"/>
                </a:lnTo>
                <a:lnTo>
                  <a:pt x="1674962" y="692047"/>
                </a:lnTo>
                <a:cubicBezTo>
                  <a:pt x="1682240" y="677327"/>
                  <a:pt x="1689267" y="663997"/>
                  <a:pt x="1695955" y="651967"/>
                </a:cubicBezTo>
                <a:cubicBezTo>
                  <a:pt x="1708640" y="629491"/>
                  <a:pt x="1720748" y="610420"/>
                  <a:pt x="1731964" y="594315"/>
                </a:cubicBezTo>
                <a:lnTo>
                  <a:pt x="1743770" y="578969"/>
                </a:lnTo>
                <a:lnTo>
                  <a:pt x="1744071" y="578578"/>
                </a:lnTo>
                <a:close/>
                <a:moveTo>
                  <a:pt x="2128675" y="577738"/>
                </a:moveTo>
                <a:lnTo>
                  <a:pt x="2123745" y="577946"/>
                </a:lnTo>
                <a:lnTo>
                  <a:pt x="2124229" y="588953"/>
                </a:lnTo>
                <a:lnTo>
                  <a:pt x="2130828" y="588953"/>
                </a:lnTo>
                <a:close/>
                <a:moveTo>
                  <a:pt x="899628" y="577679"/>
                </a:moveTo>
                <a:lnTo>
                  <a:pt x="898570" y="579070"/>
                </a:lnTo>
                <a:lnTo>
                  <a:pt x="899993" y="579750"/>
                </a:lnTo>
                <a:lnTo>
                  <a:pt x="900127" y="579565"/>
                </a:lnTo>
                <a:lnTo>
                  <a:pt x="901056" y="578281"/>
                </a:lnTo>
                <a:close/>
                <a:moveTo>
                  <a:pt x="1994897" y="577579"/>
                </a:moveTo>
                <a:lnTo>
                  <a:pt x="1981620" y="582254"/>
                </a:lnTo>
                <a:lnTo>
                  <a:pt x="1970850" y="591299"/>
                </a:lnTo>
                <a:lnTo>
                  <a:pt x="1937244" y="624140"/>
                </a:lnTo>
                <a:lnTo>
                  <a:pt x="1923346" y="639865"/>
                </a:lnTo>
                <a:lnTo>
                  <a:pt x="1878652" y="705604"/>
                </a:lnTo>
                <a:lnTo>
                  <a:pt x="1872642" y="718584"/>
                </a:lnTo>
                <a:lnTo>
                  <a:pt x="1873250" y="718878"/>
                </a:lnTo>
                <a:lnTo>
                  <a:pt x="1876363" y="720379"/>
                </a:lnTo>
                <a:lnTo>
                  <a:pt x="1882008" y="712347"/>
                </a:lnTo>
                <a:lnTo>
                  <a:pt x="1911640" y="670182"/>
                </a:lnTo>
                <a:lnTo>
                  <a:pt x="1920208" y="657990"/>
                </a:lnTo>
                <a:lnTo>
                  <a:pt x="1923028" y="655077"/>
                </a:lnTo>
                <a:lnTo>
                  <a:pt x="1930224" y="647645"/>
                </a:lnTo>
                <a:lnTo>
                  <a:pt x="1935169" y="642538"/>
                </a:lnTo>
                <a:lnTo>
                  <a:pt x="1937118" y="639421"/>
                </a:lnTo>
                <a:lnTo>
                  <a:pt x="1937757" y="638399"/>
                </a:lnTo>
                <a:lnTo>
                  <a:pt x="1937779" y="638375"/>
                </a:lnTo>
                <a:lnTo>
                  <a:pt x="1941054" y="634697"/>
                </a:lnTo>
                <a:lnTo>
                  <a:pt x="1943213" y="631318"/>
                </a:lnTo>
                <a:lnTo>
                  <a:pt x="1957460" y="616270"/>
                </a:lnTo>
                <a:lnTo>
                  <a:pt x="1981307" y="589487"/>
                </a:lnTo>
                <a:lnTo>
                  <a:pt x="1987673" y="584360"/>
                </a:lnTo>
                <a:lnTo>
                  <a:pt x="1991929" y="579864"/>
                </a:lnTo>
                <a:close/>
                <a:moveTo>
                  <a:pt x="1491846" y="577509"/>
                </a:moveTo>
                <a:lnTo>
                  <a:pt x="1491821" y="577528"/>
                </a:lnTo>
                <a:lnTo>
                  <a:pt x="1491572" y="577713"/>
                </a:lnTo>
                <a:lnTo>
                  <a:pt x="1489912" y="578950"/>
                </a:lnTo>
                <a:lnTo>
                  <a:pt x="1494917" y="583162"/>
                </a:lnTo>
                <a:lnTo>
                  <a:pt x="1500880" y="585738"/>
                </a:lnTo>
                <a:lnTo>
                  <a:pt x="1502057" y="584885"/>
                </a:lnTo>
                <a:lnTo>
                  <a:pt x="1502445" y="584604"/>
                </a:lnTo>
                <a:lnTo>
                  <a:pt x="1498363" y="582748"/>
                </a:lnTo>
                <a:close/>
                <a:moveTo>
                  <a:pt x="1519278" y="577356"/>
                </a:moveTo>
                <a:lnTo>
                  <a:pt x="1517523" y="578634"/>
                </a:lnTo>
                <a:lnTo>
                  <a:pt x="1521391" y="580403"/>
                </a:lnTo>
                <a:lnTo>
                  <a:pt x="1527912" y="583416"/>
                </a:lnTo>
                <a:lnTo>
                  <a:pt x="1529632" y="582146"/>
                </a:lnTo>
                <a:lnTo>
                  <a:pt x="1525251" y="580130"/>
                </a:lnTo>
                <a:close/>
                <a:moveTo>
                  <a:pt x="2139089" y="577298"/>
                </a:moveTo>
                <a:lnTo>
                  <a:pt x="2134579" y="577488"/>
                </a:lnTo>
                <a:lnTo>
                  <a:pt x="2134757" y="578745"/>
                </a:lnTo>
                <a:lnTo>
                  <a:pt x="2135386" y="583175"/>
                </a:lnTo>
                <a:lnTo>
                  <a:pt x="2136133" y="588444"/>
                </a:lnTo>
                <a:lnTo>
                  <a:pt x="2141828" y="587880"/>
                </a:lnTo>
                <a:close/>
                <a:moveTo>
                  <a:pt x="1927877" y="577078"/>
                </a:moveTo>
                <a:lnTo>
                  <a:pt x="1909729" y="586143"/>
                </a:lnTo>
                <a:lnTo>
                  <a:pt x="1893483" y="597171"/>
                </a:lnTo>
                <a:lnTo>
                  <a:pt x="1864785" y="620204"/>
                </a:lnTo>
                <a:lnTo>
                  <a:pt x="1819459" y="670501"/>
                </a:lnTo>
                <a:lnTo>
                  <a:pt x="1799888" y="703198"/>
                </a:lnTo>
                <a:lnTo>
                  <a:pt x="1806876" y="701713"/>
                </a:lnTo>
                <a:lnTo>
                  <a:pt x="1808154" y="701830"/>
                </a:lnTo>
                <a:lnTo>
                  <a:pt x="1808768" y="701706"/>
                </a:lnTo>
                <a:lnTo>
                  <a:pt x="1808869" y="701685"/>
                </a:lnTo>
                <a:lnTo>
                  <a:pt x="1809096" y="701639"/>
                </a:lnTo>
                <a:lnTo>
                  <a:pt x="1809131" y="701643"/>
                </a:lnTo>
                <a:lnTo>
                  <a:pt x="1809304" y="701660"/>
                </a:lnTo>
                <a:lnTo>
                  <a:pt x="1809575" y="701687"/>
                </a:lnTo>
                <a:lnTo>
                  <a:pt x="1813433" y="694435"/>
                </a:lnTo>
                <a:cubicBezTo>
                  <a:pt x="1823668" y="677540"/>
                  <a:pt x="1835255" y="661634"/>
                  <a:pt x="1848037" y="646848"/>
                </a:cubicBezTo>
                <a:lnTo>
                  <a:pt x="1853040" y="641955"/>
                </a:lnTo>
                <a:lnTo>
                  <a:pt x="1862043" y="633146"/>
                </a:lnTo>
                <a:lnTo>
                  <a:pt x="1868086" y="625527"/>
                </a:lnTo>
                <a:lnTo>
                  <a:pt x="1875867" y="619622"/>
                </a:lnTo>
                <a:lnTo>
                  <a:pt x="1881527" y="614086"/>
                </a:lnTo>
                <a:lnTo>
                  <a:pt x="1889807" y="605985"/>
                </a:lnTo>
                <a:lnTo>
                  <a:pt x="1902157" y="597401"/>
                </a:lnTo>
                <a:lnTo>
                  <a:pt x="1918017" y="586377"/>
                </a:lnTo>
                <a:lnTo>
                  <a:pt x="1922694" y="581967"/>
                </a:lnTo>
                <a:close/>
                <a:moveTo>
                  <a:pt x="1593316" y="576922"/>
                </a:moveTo>
                <a:lnTo>
                  <a:pt x="1592471" y="577462"/>
                </a:lnTo>
                <a:lnTo>
                  <a:pt x="1591566" y="578040"/>
                </a:lnTo>
                <a:lnTo>
                  <a:pt x="1597091" y="580637"/>
                </a:lnTo>
                <a:lnTo>
                  <a:pt x="1598715" y="579537"/>
                </a:lnTo>
                <a:close/>
                <a:moveTo>
                  <a:pt x="2149384" y="576863"/>
                </a:moveTo>
                <a:lnTo>
                  <a:pt x="2144623" y="577064"/>
                </a:lnTo>
                <a:lnTo>
                  <a:pt x="2146776" y="587390"/>
                </a:lnTo>
                <a:lnTo>
                  <a:pt x="2147809" y="587288"/>
                </a:lnTo>
                <a:lnTo>
                  <a:pt x="2151947" y="586879"/>
                </a:lnTo>
                <a:lnTo>
                  <a:pt x="2150224" y="578125"/>
                </a:lnTo>
                <a:lnTo>
                  <a:pt x="2150224" y="578123"/>
                </a:lnTo>
                <a:lnTo>
                  <a:pt x="2150223" y="578119"/>
                </a:lnTo>
                <a:close/>
                <a:moveTo>
                  <a:pt x="2157358" y="576527"/>
                </a:moveTo>
                <a:lnTo>
                  <a:pt x="2154810" y="576634"/>
                </a:lnTo>
                <a:lnTo>
                  <a:pt x="2157805" y="586299"/>
                </a:lnTo>
                <a:lnTo>
                  <a:pt x="2162867" y="585798"/>
                </a:lnTo>
                <a:lnTo>
                  <a:pt x="2162192" y="583169"/>
                </a:lnTo>
                <a:close/>
                <a:moveTo>
                  <a:pt x="2211224" y="576363"/>
                </a:moveTo>
                <a:lnTo>
                  <a:pt x="2214887" y="579950"/>
                </a:lnTo>
                <a:lnTo>
                  <a:pt x="2216906" y="581927"/>
                </a:lnTo>
                <a:lnTo>
                  <a:pt x="2218929" y="582045"/>
                </a:lnTo>
                <a:lnTo>
                  <a:pt x="2213153" y="576555"/>
                </a:lnTo>
                <a:close/>
                <a:moveTo>
                  <a:pt x="2164867" y="576210"/>
                </a:moveTo>
                <a:lnTo>
                  <a:pt x="2162714" y="576301"/>
                </a:lnTo>
                <a:lnTo>
                  <a:pt x="2166203" y="581071"/>
                </a:lnTo>
                <a:lnTo>
                  <a:pt x="2166205" y="581077"/>
                </a:lnTo>
                <a:lnTo>
                  <a:pt x="2167000" y="583488"/>
                </a:lnTo>
                <a:lnTo>
                  <a:pt x="2167606" y="585329"/>
                </a:lnTo>
                <a:lnTo>
                  <a:pt x="2169681" y="585123"/>
                </a:lnTo>
                <a:lnTo>
                  <a:pt x="2171119" y="584981"/>
                </a:lnTo>
                <a:lnTo>
                  <a:pt x="2171634" y="584930"/>
                </a:lnTo>
                <a:close/>
                <a:moveTo>
                  <a:pt x="1546692" y="575862"/>
                </a:moveTo>
                <a:lnTo>
                  <a:pt x="1544888" y="577206"/>
                </a:lnTo>
                <a:lnTo>
                  <a:pt x="1552955" y="580936"/>
                </a:lnTo>
                <a:lnTo>
                  <a:pt x="1554490" y="579532"/>
                </a:lnTo>
                <a:close/>
                <a:moveTo>
                  <a:pt x="2173144" y="575861"/>
                </a:moveTo>
                <a:lnTo>
                  <a:pt x="2172341" y="575894"/>
                </a:lnTo>
                <a:lnTo>
                  <a:pt x="2171350" y="575936"/>
                </a:lnTo>
                <a:lnTo>
                  <a:pt x="2174167" y="579551"/>
                </a:lnTo>
                <a:lnTo>
                  <a:pt x="2177878" y="584312"/>
                </a:lnTo>
                <a:lnTo>
                  <a:pt x="2179330" y="584168"/>
                </a:lnTo>
                <a:lnTo>
                  <a:pt x="2179927" y="584109"/>
                </a:lnTo>
                <a:close/>
                <a:moveTo>
                  <a:pt x="2180709" y="575541"/>
                </a:moveTo>
                <a:lnTo>
                  <a:pt x="2180478" y="575551"/>
                </a:lnTo>
                <a:lnTo>
                  <a:pt x="2179103" y="575609"/>
                </a:lnTo>
                <a:lnTo>
                  <a:pt x="2178479" y="575635"/>
                </a:lnTo>
                <a:lnTo>
                  <a:pt x="2185046" y="583603"/>
                </a:lnTo>
                <a:lnTo>
                  <a:pt x="2185075" y="583600"/>
                </a:lnTo>
                <a:lnTo>
                  <a:pt x="2187527" y="583357"/>
                </a:lnTo>
                <a:lnTo>
                  <a:pt x="2184386" y="579756"/>
                </a:lnTo>
                <a:close/>
                <a:moveTo>
                  <a:pt x="2202904" y="575533"/>
                </a:moveTo>
                <a:lnTo>
                  <a:pt x="2208657" y="581445"/>
                </a:lnTo>
                <a:lnTo>
                  <a:pt x="2208877" y="581458"/>
                </a:lnTo>
                <a:lnTo>
                  <a:pt x="2210493" y="581552"/>
                </a:lnTo>
                <a:lnTo>
                  <a:pt x="2204532" y="575695"/>
                </a:lnTo>
                <a:lnTo>
                  <a:pt x="2204170" y="575659"/>
                </a:lnTo>
                <a:lnTo>
                  <a:pt x="2203751" y="575618"/>
                </a:lnTo>
                <a:close/>
                <a:moveTo>
                  <a:pt x="2188104" y="575229"/>
                </a:moveTo>
                <a:lnTo>
                  <a:pt x="2187627" y="575249"/>
                </a:lnTo>
                <a:lnTo>
                  <a:pt x="2187615" y="575250"/>
                </a:lnTo>
                <a:lnTo>
                  <a:pt x="2186793" y="575284"/>
                </a:lnTo>
                <a:lnTo>
                  <a:pt x="2193387" y="582777"/>
                </a:lnTo>
                <a:lnTo>
                  <a:pt x="2193594" y="582757"/>
                </a:lnTo>
                <a:lnTo>
                  <a:pt x="2193725" y="582744"/>
                </a:lnTo>
                <a:lnTo>
                  <a:pt x="2194977" y="582620"/>
                </a:lnTo>
                <a:lnTo>
                  <a:pt x="2190857" y="578190"/>
                </a:lnTo>
                <a:lnTo>
                  <a:pt x="2190228" y="577513"/>
                </a:lnTo>
                <a:close/>
                <a:moveTo>
                  <a:pt x="1573467" y="574957"/>
                </a:moveTo>
                <a:lnTo>
                  <a:pt x="1572059" y="575747"/>
                </a:lnTo>
                <a:lnTo>
                  <a:pt x="1578287" y="578660"/>
                </a:lnTo>
                <a:lnTo>
                  <a:pt x="1579612" y="577866"/>
                </a:lnTo>
                <a:lnTo>
                  <a:pt x="1576269" y="576267"/>
                </a:lnTo>
                <a:close/>
                <a:moveTo>
                  <a:pt x="2196279" y="574884"/>
                </a:moveTo>
                <a:lnTo>
                  <a:pt x="2193355" y="575008"/>
                </a:lnTo>
                <a:lnTo>
                  <a:pt x="2199867" y="582136"/>
                </a:lnTo>
                <a:lnTo>
                  <a:pt x="2203025" y="581823"/>
                </a:lnTo>
                <a:lnTo>
                  <a:pt x="2200653" y="579384"/>
                </a:lnTo>
                <a:lnTo>
                  <a:pt x="2198959" y="577641"/>
                </a:lnTo>
                <a:close/>
                <a:moveTo>
                  <a:pt x="922872" y="573574"/>
                </a:moveTo>
                <a:lnTo>
                  <a:pt x="922494" y="574091"/>
                </a:lnTo>
                <a:lnTo>
                  <a:pt x="922608" y="574153"/>
                </a:lnTo>
                <a:lnTo>
                  <a:pt x="922913" y="574319"/>
                </a:lnTo>
                <a:lnTo>
                  <a:pt x="923236" y="573863"/>
                </a:lnTo>
                <a:lnTo>
                  <a:pt x="923098" y="573754"/>
                </a:lnTo>
                <a:lnTo>
                  <a:pt x="922960" y="573644"/>
                </a:lnTo>
                <a:close/>
                <a:moveTo>
                  <a:pt x="1525031" y="573168"/>
                </a:moveTo>
                <a:lnTo>
                  <a:pt x="1523431" y="574333"/>
                </a:lnTo>
                <a:lnTo>
                  <a:pt x="1526767" y="575855"/>
                </a:lnTo>
                <a:lnTo>
                  <a:pt x="1533735" y="579119"/>
                </a:lnTo>
                <a:lnTo>
                  <a:pt x="1534632" y="578457"/>
                </a:lnTo>
                <a:lnTo>
                  <a:pt x="1535003" y="578154"/>
                </a:lnTo>
                <a:lnTo>
                  <a:pt x="1535286" y="577923"/>
                </a:lnTo>
                <a:lnTo>
                  <a:pt x="1530354" y="575578"/>
                </a:lnTo>
                <a:close/>
                <a:moveTo>
                  <a:pt x="1466639" y="572986"/>
                </a:moveTo>
                <a:lnTo>
                  <a:pt x="1465959" y="573724"/>
                </a:lnTo>
                <a:lnTo>
                  <a:pt x="1466036" y="574925"/>
                </a:lnTo>
                <a:lnTo>
                  <a:pt x="1466317" y="574022"/>
                </a:lnTo>
                <a:close/>
                <a:moveTo>
                  <a:pt x="1498084" y="572862"/>
                </a:moveTo>
                <a:lnTo>
                  <a:pt x="1495598" y="574714"/>
                </a:lnTo>
                <a:lnTo>
                  <a:pt x="1500294" y="578474"/>
                </a:lnTo>
                <a:lnTo>
                  <a:pt x="1506222" y="581231"/>
                </a:lnTo>
                <a:lnTo>
                  <a:pt x="1506767" y="581473"/>
                </a:lnTo>
                <a:lnTo>
                  <a:pt x="1508868" y="579951"/>
                </a:lnTo>
                <a:lnTo>
                  <a:pt x="1505396" y="578336"/>
                </a:lnTo>
                <a:close/>
                <a:moveTo>
                  <a:pt x="1467033" y="572559"/>
                </a:moveTo>
                <a:lnTo>
                  <a:pt x="1466972" y="572625"/>
                </a:lnTo>
                <a:lnTo>
                  <a:pt x="1466649" y="572975"/>
                </a:lnTo>
                <a:lnTo>
                  <a:pt x="1466878" y="576563"/>
                </a:lnTo>
                <a:lnTo>
                  <a:pt x="1466902" y="576585"/>
                </a:lnTo>
                <a:lnTo>
                  <a:pt x="1467067" y="576737"/>
                </a:lnTo>
                <a:lnTo>
                  <a:pt x="1467890" y="574061"/>
                </a:lnTo>
                <a:lnTo>
                  <a:pt x="1467890" y="577502"/>
                </a:lnTo>
                <a:lnTo>
                  <a:pt x="1467992" y="577597"/>
                </a:lnTo>
                <a:lnTo>
                  <a:pt x="1468443" y="576130"/>
                </a:lnTo>
                <a:lnTo>
                  <a:pt x="1468563" y="578127"/>
                </a:lnTo>
                <a:lnTo>
                  <a:pt x="1469028" y="578559"/>
                </a:lnTo>
                <a:lnTo>
                  <a:pt x="1469269" y="577785"/>
                </a:lnTo>
                <a:lnTo>
                  <a:pt x="1469337" y="578846"/>
                </a:lnTo>
                <a:lnTo>
                  <a:pt x="1470176" y="579626"/>
                </a:lnTo>
                <a:lnTo>
                  <a:pt x="1470234" y="579439"/>
                </a:lnTo>
                <a:lnTo>
                  <a:pt x="1470247" y="579692"/>
                </a:lnTo>
                <a:lnTo>
                  <a:pt x="1471546" y="580899"/>
                </a:lnTo>
                <a:lnTo>
                  <a:pt x="1471614" y="580680"/>
                </a:lnTo>
                <a:lnTo>
                  <a:pt x="1471632" y="580978"/>
                </a:lnTo>
                <a:lnTo>
                  <a:pt x="1472629" y="581905"/>
                </a:lnTo>
                <a:lnTo>
                  <a:pt x="1473723" y="582921"/>
                </a:lnTo>
                <a:lnTo>
                  <a:pt x="1476436" y="581196"/>
                </a:lnTo>
                <a:close/>
                <a:moveTo>
                  <a:pt x="596942" y="572431"/>
                </a:moveTo>
                <a:lnTo>
                  <a:pt x="510136" y="673753"/>
                </a:lnTo>
                <a:lnTo>
                  <a:pt x="494004" y="693057"/>
                </a:lnTo>
                <a:cubicBezTo>
                  <a:pt x="482973" y="706845"/>
                  <a:pt x="471805" y="719392"/>
                  <a:pt x="460774" y="732491"/>
                </a:cubicBezTo>
                <a:cubicBezTo>
                  <a:pt x="327852" y="890371"/>
                  <a:pt x="223885" y="1027292"/>
                  <a:pt x="195205" y="1065486"/>
                </a:cubicBezTo>
                <a:cubicBezTo>
                  <a:pt x="182132" y="1082606"/>
                  <a:pt x="167545" y="1098457"/>
                  <a:pt x="151645" y="1112858"/>
                </a:cubicBezTo>
                <a:lnTo>
                  <a:pt x="121692" y="1135373"/>
                </a:lnTo>
                <a:lnTo>
                  <a:pt x="112235" y="1142482"/>
                </a:lnTo>
                <a:lnTo>
                  <a:pt x="106805" y="1146564"/>
                </a:lnTo>
                <a:lnTo>
                  <a:pt x="107213" y="1148143"/>
                </a:lnTo>
                <a:lnTo>
                  <a:pt x="107567" y="1149513"/>
                </a:lnTo>
                <a:lnTo>
                  <a:pt x="114774" y="1144707"/>
                </a:lnTo>
                <a:lnTo>
                  <a:pt x="153190" y="1119090"/>
                </a:lnTo>
                <a:cubicBezTo>
                  <a:pt x="169919" y="1105226"/>
                  <a:pt x="185210" y="1089628"/>
                  <a:pt x="198791" y="1072520"/>
                </a:cubicBezTo>
                <a:cubicBezTo>
                  <a:pt x="248155" y="1008954"/>
                  <a:pt x="348950" y="882513"/>
                  <a:pt x="467392" y="744627"/>
                </a:cubicBezTo>
                <a:cubicBezTo>
                  <a:pt x="480078" y="729873"/>
                  <a:pt x="492626" y="714981"/>
                  <a:pt x="505311" y="699952"/>
                </a:cubicBezTo>
                <a:lnTo>
                  <a:pt x="516756" y="686163"/>
                </a:lnTo>
                <a:lnTo>
                  <a:pt x="610293" y="577039"/>
                </a:lnTo>
                <a:lnTo>
                  <a:pt x="603968" y="574856"/>
                </a:lnTo>
                <a:lnTo>
                  <a:pt x="598475" y="572960"/>
                </a:lnTo>
                <a:close/>
                <a:moveTo>
                  <a:pt x="1384655" y="572250"/>
                </a:moveTo>
                <a:lnTo>
                  <a:pt x="1384745" y="572269"/>
                </a:lnTo>
                <a:lnTo>
                  <a:pt x="1384193" y="572269"/>
                </a:lnTo>
                <a:close/>
                <a:moveTo>
                  <a:pt x="1552302" y="571684"/>
                </a:moveTo>
                <a:lnTo>
                  <a:pt x="1550312" y="573166"/>
                </a:lnTo>
                <a:lnTo>
                  <a:pt x="1555451" y="575570"/>
                </a:lnTo>
                <a:lnTo>
                  <a:pt x="1555898" y="575780"/>
                </a:lnTo>
                <a:lnTo>
                  <a:pt x="1558510" y="577001"/>
                </a:lnTo>
                <a:lnTo>
                  <a:pt x="1559029" y="576710"/>
                </a:lnTo>
                <a:lnTo>
                  <a:pt x="1559399" y="576503"/>
                </a:lnTo>
                <a:lnTo>
                  <a:pt x="1560499" y="575590"/>
                </a:lnTo>
                <a:close/>
                <a:moveTo>
                  <a:pt x="2206284" y="571527"/>
                </a:moveTo>
                <a:lnTo>
                  <a:pt x="2206762" y="571995"/>
                </a:lnTo>
                <a:lnTo>
                  <a:pt x="2207002" y="572019"/>
                </a:lnTo>
                <a:lnTo>
                  <a:pt x="2207093" y="572028"/>
                </a:lnTo>
                <a:lnTo>
                  <a:pt x="2206890" y="571902"/>
                </a:lnTo>
                <a:lnTo>
                  <a:pt x="2206617" y="571733"/>
                </a:lnTo>
                <a:close/>
                <a:moveTo>
                  <a:pt x="1580785" y="570854"/>
                </a:moveTo>
                <a:lnTo>
                  <a:pt x="1580192" y="571186"/>
                </a:lnTo>
                <a:lnTo>
                  <a:pt x="1578827" y="571951"/>
                </a:lnTo>
                <a:lnTo>
                  <a:pt x="1584750" y="574784"/>
                </a:lnTo>
                <a:lnTo>
                  <a:pt x="1586605" y="573672"/>
                </a:lnTo>
                <a:lnTo>
                  <a:pt x="1583931" y="572377"/>
                </a:lnTo>
                <a:lnTo>
                  <a:pt x="1582658" y="571761"/>
                </a:lnTo>
                <a:close/>
                <a:moveTo>
                  <a:pt x="882327" y="570393"/>
                </a:moveTo>
                <a:lnTo>
                  <a:pt x="880686" y="570959"/>
                </a:lnTo>
                <a:lnTo>
                  <a:pt x="878631" y="571668"/>
                </a:lnTo>
                <a:lnTo>
                  <a:pt x="880571" y="572427"/>
                </a:lnTo>
                <a:lnTo>
                  <a:pt x="882828" y="571900"/>
                </a:lnTo>
                <a:lnTo>
                  <a:pt x="884296" y="571223"/>
                </a:lnTo>
                <a:close/>
                <a:moveTo>
                  <a:pt x="2225116" y="570152"/>
                </a:moveTo>
                <a:lnTo>
                  <a:pt x="2230864" y="574418"/>
                </a:lnTo>
                <a:lnTo>
                  <a:pt x="2276350" y="578991"/>
                </a:lnTo>
                <a:lnTo>
                  <a:pt x="2299140" y="583874"/>
                </a:lnTo>
                <a:lnTo>
                  <a:pt x="2301779" y="584439"/>
                </a:lnTo>
                <a:lnTo>
                  <a:pt x="2310245" y="586253"/>
                </a:lnTo>
                <a:lnTo>
                  <a:pt x="2295349" y="582637"/>
                </a:lnTo>
                <a:lnTo>
                  <a:pt x="2268541" y="576130"/>
                </a:lnTo>
                <a:lnTo>
                  <a:pt x="2227446" y="570473"/>
                </a:lnTo>
                <a:close/>
                <a:moveTo>
                  <a:pt x="1463722" y="569518"/>
                </a:moveTo>
                <a:lnTo>
                  <a:pt x="1463731" y="569657"/>
                </a:lnTo>
                <a:lnTo>
                  <a:pt x="1463733" y="569649"/>
                </a:lnTo>
                <a:lnTo>
                  <a:pt x="1463747" y="569603"/>
                </a:lnTo>
                <a:lnTo>
                  <a:pt x="1463762" y="569555"/>
                </a:lnTo>
                <a:lnTo>
                  <a:pt x="1463757" y="569550"/>
                </a:lnTo>
                <a:close/>
                <a:moveTo>
                  <a:pt x="2197050" y="569518"/>
                </a:moveTo>
                <a:lnTo>
                  <a:pt x="2198668" y="571181"/>
                </a:lnTo>
                <a:lnTo>
                  <a:pt x="2199415" y="571256"/>
                </a:lnTo>
                <a:lnTo>
                  <a:pt x="2199831" y="571298"/>
                </a:lnTo>
                <a:lnTo>
                  <a:pt x="2199994" y="571314"/>
                </a:lnTo>
                <a:lnTo>
                  <a:pt x="2199953" y="571289"/>
                </a:lnTo>
                <a:close/>
                <a:moveTo>
                  <a:pt x="2019250" y="569005"/>
                </a:moveTo>
                <a:lnTo>
                  <a:pt x="2009198" y="572544"/>
                </a:lnTo>
                <a:lnTo>
                  <a:pt x="2005689" y="575049"/>
                </a:lnTo>
                <a:lnTo>
                  <a:pt x="2004825" y="575666"/>
                </a:lnTo>
                <a:lnTo>
                  <a:pt x="1976020" y="603679"/>
                </a:lnTo>
                <a:lnTo>
                  <a:pt x="1986080" y="599892"/>
                </a:lnTo>
                <a:lnTo>
                  <a:pt x="1990144" y="598361"/>
                </a:lnTo>
                <a:lnTo>
                  <a:pt x="1999699" y="586850"/>
                </a:lnTo>
                <a:lnTo>
                  <a:pt x="2000689" y="585981"/>
                </a:lnTo>
                <a:lnTo>
                  <a:pt x="2005788" y="581508"/>
                </a:lnTo>
                <a:lnTo>
                  <a:pt x="2009806" y="576941"/>
                </a:lnTo>
                <a:close/>
                <a:moveTo>
                  <a:pt x="1470521" y="568778"/>
                </a:moveTo>
                <a:lnTo>
                  <a:pt x="1469670" y="569701"/>
                </a:lnTo>
                <a:lnTo>
                  <a:pt x="1475779" y="575179"/>
                </a:lnTo>
                <a:lnTo>
                  <a:pt x="1477093" y="576358"/>
                </a:lnTo>
                <a:lnTo>
                  <a:pt x="1479977" y="578944"/>
                </a:lnTo>
                <a:lnTo>
                  <a:pt x="1480246" y="578773"/>
                </a:lnTo>
                <a:lnTo>
                  <a:pt x="1480479" y="578625"/>
                </a:lnTo>
                <a:lnTo>
                  <a:pt x="1481334" y="578082"/>
                </a:lnTo>
                <a:close/>
                <a:moveTo>
                  <a:pt x="1531288" y="568613"/>
                </a:moveTo>
                <a:lnTo>
                  <a:pt x="1529400" y="569987"/>
                </a:lnTo>
                <a:lnTo>
                  <a:pt x="1532421" y="571442"/>
                </a:lnTo>
                <a:lnTo>
                  <a:pt x="1539313" y="574629"/>
                </a:lnTo>
                <a:lnTo>
                  <a:pt x="1539884" y="574162"/>
                </a:lnTo>
                <a:lnTo>
                  <a:pt x="1541051" y="573208"/>
                </a:lnTo>
                <a:lnTo>
                  <a:pt x="1536420" y="571028"/>
                </a:lnTo>
                <a:close/>
                <a:moveTo>
                  <a:pt x="1503912" y="568521"/>
                </a:moveTo>
                <a:lnTo>
                  <a:pt x="1501898" y="570021"/>
                </a:lnTo>
                <a:lnTo>
                  <a:pt x="1507464" y="574061"/>
                </a:lnTo>
                <a:lnTo>
                  <a:pt x="1513255" y="576682"/>
                </a:lnTo>
                <a:lnTo>
                  <a:pt x="1513332" y="576717"/>
                </a:lnTo>
                <a:lnTo>
                  <a:pt x="1515070" y="575458"/>
                </a:lnTo>
                <a:lnTo>
                  <a:pt x="1511600" y="573924"/>
                </a:lnTo>
                <a:close/>
                <a:moveTo>
                  <a:pt x="1558495" y="567961"/>
                </a:moveTo>
                <a:lnTo>
                  <a:pt x="1557617" y="568389"/>
                </a:lnTo>
                <a:lnTo>
                  <a:pt x="1557065" y="568658"/>
                </a:lnTo>
                <a:lnTo>
                  <a:pt x="1565032" y="572431"/>
                </a:lnTo>
                <a:lnTo>
                  <a:pt x="1566434" y="571671"/>
                </a:lnTo>
                <a:close/>
                <a:moveTo>
                  <a:pt x="1365519" y="567778"/>
                </a:moveTo>
                <a:lnTo>
                  <a:pt x="1356893" y="589918"/>
                </a:lnTo>
                <a:lnTo>
                  <a:pt x="1356893" y="591435"/>
                </a:lnTo>
                <a:lnTo>
                  <a:pt x="1076898" y="657050"/>
                </a:lnTo>
                <a:lnTo>
                  <a:pt x="1076917" y="657085"/>
                </a:lnTo>
                <a:lnTo>
                  <a:pt x="1077694" y="659989"/>
                </a:lnTo>
                <a:lnTo>
                  <a:pt x="1079419" y="666431"/>
                </a:lnTo>
                <a:lnTo>
                  <a:pt x="1360203" y="617494"/>
                </a:lnTo>
                <a:lnTo>
                  <a:pt x="1378057" y="571143"/>
                </a:lnTo>
                <a:lnTo>
                  <a:pt x="1372610" y="570338"/>
                </a:lnTo>
                <a:lnTo>
                  <a:pt x="1369337" y="569112"/>
                </a:lnTo>
                <a:lnTo>
                  <a:pt x="1367923" y="568822"/>
                </a:lnTo>
                <a:close/>
                <a:moveTo>
                  <a:pt x="2033493" y="567626"/>
                </a:moveTo>
                <a:lnTo>
                  <a:pt x="2030232" y="567891"/>
                </a:lnTo>
                <a:lnTo>
                  <a:pt x="2028726" y="568014"/>
                </a:lnTo>
                <a:lnTo>
                  <a:pt x="2022584" y="572647"/>
                </a:lnTo>
                <a:lnTo>
                  <a:pt x="2015340" y="579257"/>
                </a:lnTo>
                <a:lnTo>
                  <a:pt x="2004758" y="590879"/>
                </a:lnTo>
                <a:lnTo>
                  <a:pt x="2002014" y="593892"/>
                </a:lnTo>
                <a:lnTo>
                  <a:pt x="2013921" y="589409"/>
                </a:lnTo>
                <a:lnTo>
                  <a:pt x="2026943" y="574916"/>
                </a:lnTo>
                <a:close/>
                <a:moveTo>
                  <a:pt x="2049003" y="566364"/>
                </a:moveTo>
                <a:lnTo>
                  <a:pt x="2046427" y="566574"/>
                </a:lnTo>
                <a:lnTo>
                  <a:pt x="2043743" y="566792"/>
                </a:lnTo>
                <a:lnTo>
                  <a:pt x="2032814" y="577281"/>
                </a:lnTo>
                <a:lnTo>
                  <a:pt x="2025070" y="584713"/>
                </a:lnTo>
                <a:lnTo>
                  <a:pt x="2024524" y="585417"/>
                </a:lnTo>
                <a:lnTo>
                  <a:pt x="2035367" y="581335"/>
                </a:lnTo>
                <a:lnTo>
                  <a:pt x="2036896" y="581166"/>
                </a:lnTo>
                <a:close/>
                <a:moveTo>
                  <a:pt x="1827860" y="565747"/>
                </a:moveTo>
                <a:lnTo>
                  <a:pt x="1827838" y="565756"/>
                </a:lnTo>
                <a:lnTo>
                  <a:pt x="1827714" y="565842"/>
                </a:lnTo>
                <a:close/>
                <a:moveTo>
                  <a:pt x="2060579" y="565422"/>
                </a:moveTo>
                <a:lnTo>
                  <a:pt x="2058792" y="565568"/>
                </a:lnTo>
                <a:lnTo>
                  <a:pt x="2057514" y="565672"/>
                </a:lnTo>
                <a:lnTo>
                  <a:pt x="2045558" y="580209"/>
                </a:lnTo>
                <a:lnTo>
                  <a:pt x="2051329" y="579571"/>
                </a:lnTo>
                <a:close/>
                <a:moveTo>
                  <a:pt x="580689" y="565300"/>
                </a:moveTo>
                <a:lnTo>
                  <a:pt x="501588" y="658585"/>
                </a:lnTo>
                <a:lnTo>
                  <a:pt x="481181" y="682578"/>
                </a:lnTo>
                <a:lnTo>
                  <a:pt x="451673" y="717876"/>
                </a:lnTo>
                <a:cubicBezTo>
                  <a:pt x="342744" y="848178"/>
                  <a:pt x="244018" y="977930"/>
                  <a:pt x="187760" y="1055973"/>
                </a:cubicBezTo>
                <a:cubicBezTo>
                  <a:pt x="162980" y="1089682"/>
                  <a:pt x="132953" y="1119196"/>
                  <a:pt x="98824" y="1143393"/>
                </a:cubicBezTo>
                <a:lnTo>
                  <a:pt x="98454" y="1143670"/>
                </a:lnTo>
                <a:lnTo>
                  <a:pt x="98549" y="1144082"/>
                </a:lnTo>
                <a:lnTo>
                  <a:pt x="99336" y="1146208"/>
                </a:lnTo>
                <a:lnTo>
                  <a:pt x="106313" y="1140956"/>
                </a:lnTo>
                <a:lnTo>
                  <a:pt x="148371" y="1109296"/>
                </a:lnTo>
                <a:cubicBezTo>
                  <a:pt x="164064" y="1095057"/>
                  <a:pt x="178454" y="1079383"/>
                  <a:pt x="191344" y="1062452"/>
                </a:cubicBezTo>
                <a:cubicBezTo>
                  <a:pt x="220576" y="1024395"/>
                  <a:pt x="324129" y="887338"/>
                  <a:pt x="457740" y="729459"/>
                </a:cubicBezTo>
                <a:lnTo>
                  <a:pt x="490970" y="689471"/>
                </a:lnTo>
                <a:lnTo>
                  <a:pt x="507103" y="670167"/>
                </a:lnTo>
                <a:lnTo>
                  <a:pt x="592162" y="570781"/>
                </a:lnTo>
                <a:lnTo>
                  <a:pt x="585285" y="568407"/>
                </a:lnTo>
                <a:close/>
                <a:moveTo>
                  <a:pt x="2184379" y="565183"/>
                </a:moveTo>
                <a:lnTo>
                  <a:pt x="2189804" y="571121"/>
                </a:lnTo>
                <a:lnTo>
                  <a:pt x="2189855" y="571177"/>
                </a:lnTo>
                <a:lnTo>
                  <a:pt x="2192572" y="571070"/>
                </a:lnTo>
                <a:lnTo>
                  <a:pt x="2189447" y="567856"/>
                </a:lnTo>
                <a:close/>
                <a:moveTo>
                  <a:pt x="1476216" y="564943"/>
                </a:moveTo>
                <a:lnTo>
                  <a:pt x="1474446" y="565934"/>
                </a:lnTo>
                <a:lnTo>
                  <a:pt x="1484935" y="574761"/>
                </a:lnTo>
                <a:lnTo>
                  <a:pt x="1485633" y="575349"/>
                </a:lnTo>
                <a:lnTo>
                  <a:pt x="1487602" y="574097"/>
                </a:lnTo>
                <a:close/>
                <a:moveTo>
                  <a:pt x="1749346" y="564700"/>
                </a:moveTo>
                <a:lnTo>
                  <a:pt x="1733760" y="580613"/>
                </a:lnTo>
                <a:lnTo>
                  <a:pt x="1733221" y="581163"/>
                </a:lnTo>
                <a:lnTo>
                  <a:pt x="1733213" y="581171"/>
                </a:lnTo>
                <a:lnTo>
                  <a:pt x="1689197" y="639833"/>
                </a:lnTo>
                <a:cubicBezTo>
                  <a:pt x="1660517" y="683405"/>
                  <a:pt x="1626631" y="746350"/>
                  <a:pt x="1594039" y="834614"/>
                </a:cubicBezTo>
                <a:lnTo>
                  <a:pt x="1588422" y="851171"/>
                </a:lnTo>
                <a:lnTo>
                  <a:pt x="1588556" y="851313"/>
                </a:lnTo>
                <a:lnTo>
                  <a:pt x="1594970" y="858120"/>
                </a:lnTo>
                <a:lnTo>
                  <a:pt x="1595232" y="858398"/>
                </a:lnTo>
                <a:lnTo>
                  <a:pt x="1598744" y="847575"/>
                </a:lnTo>
                <a:lnTo>
                  <a:pt x="1619472" y="792880"/>
                </a:lnTo>
                <a:lnTo>
                  <a:pt x="1623042" y="783460"/>
                </a:lnTo>
                <a:lnTo>
                  <a:pt x="1625608" y="777602"/>
                </a:lnTo>
                <a:lnTo>
                  <a:pt x="1637111" y="751336"/>
                </a:lnTo>
                <a:lnTo>
                  <a:pt x="1641878" y="740453"/>
                </a:lnTo>
                <a:lnTo>
                  <a:pt x="1647104" y="728521"/>
                </a:lnTo>
                <a:lnTo>
                  <a:pt x="1663855" y="695159"/>
                </a:lnTo>
                <a:lnTo>
                  <a:pt x="1670358" y="682208"/>
                </a:lnTo>
                <a:cubicBezTo>
                  <a:pt x="1677911" y="668147"/>
                  <a:pt x="1685234" y="655431"/>
                  <a:pt x="1692232" y="643969"/>
                </a:cubicBezTo>
                <a:cubicBezTo>
                  <a:pt x="1701953" y="627992"/>
                  <a:pt x="1711369" y="613847"/>
                  <a:pt x="1720336" y="601351"/>
                </a:cubicBezTo>
                <a:lnTo>
                  <a:pt x="1725969" y="594098"/>
                </a:lnTo>
                <a:lnTo>
                  <a:pt x="1727365" y="592035"/>
                </a:lnTo>
                <a:lnTo>
                  <a:pt x="1729149" y="589399"/>
                </a:lnTo>
                <a:lnTo>
                  <a:pt x="1734702" y="582793"/>
                </a:lnTo>
                <a:lnTo>
                  <a:pt x="1735343" y="582030"/>
                </a:lnTo>
                <a:lnTo>
                  <a:pt x="1745751" y="568631"/>
                </a:lnTo>
                <a:close/>
                <a:moveTo>
                  <a:pt x="2177456" y="564673"/>
                </a:moveTo>
                <a:lnTo>
                  <a:pt x="2178432" y="565782"/>
                </a:lnTo>
                <a:lnTo>
                  <a:pt x="2183403" y="571431"/>
                </a:lnTo>
                <a:lnTo>
                  <a:pt x="2184531" y="571387"/>
                </a:lnTo>
                <a:lnTo>
                  <a:pt x="2178555" y="564960"/>
                </a:lnTo>
                <a:lnTo>
                  <a:pt x="2178114" y="564679"/>
                </a:lnTo>
                <a:close/>
                <a:moveTo>
                  <a:pt x="2169382" y="564599"/>
                </a:moveTo>
                <a:lnTo>
                  <a:pt x="2175277" y="571751"/>
                </a:lnTo>
                <a:lnTo>
                  <a:pt x="2175859" y="571729"/>
                </a:lnTo>
                <a:lnTo>
                  <a:pt x="2177332" y="571671"/>
                </a:lnTo>
                <a:lnTo>
                  <a:pt x="2176505" y="570723"/>
                </a:lnTo>
                <a:lnTo>
                  <a:pt x="2173729" y="567541"/>
                </a:lnTo>
                <a:lnTo>
                  <a:pt x="2171177" y="564616"/>
                </a:lnTo>
                <a:lnTo>
                  <a:pt x="2170714" y="564612"/>
                </a:lnTo>
                <a:lnTo>
                  <a:pt x="2169718" y="564602"/>
                </a:lnTo>
                <a:close/>
                <a:moveTo>
                  <a:pt x="2070850" y="564587"/>
                </a:moveTo>
                <a:lnTo>
                  <a:pt x="2067213" y="564883"/>
                </a:lnTo>
                <a:lnTo>
                  <a:pt x="2059467" y="578672"/>
                </a:lnTo>
                <a:lnTo>
                  <a:pt x="2062718" y="578313"/>
                </a:lnTo>
                <a:lnTo>
                  <a:pt x="2064045" y="578166"/>
                </a:lnTo>
                <a:lnTo>
                  <a:pt x="2067832" y="570201"/>
                </a:lnTo>
                <a:close/>
                <a:moveTo>
                  <a:pt x="2162466" y="564536"/>
                </a:moveTo>
                <a:lnTo>
                  <a:pt x="2168303" y="572026"/>
                </a:lnTo>
                <a:lnTo>
                  <a:pt x="2168497" y="572019"/>
                </a:lnTo>
                <a:lnTo>
                  <a:pt x="2169299" y="571987"/>
                </a:lnTo>
                <a:lnTo>
                  <a:pt x="2169938" y="571962"/>
                </a:lnTo>
                <a:lnTo>
                  <a:pt x="2163842" y="564549"/>
                </a:lnTo>
                <a:close/>
                <a:moveTo>
                  <a:pt x="1509359" y="564463"/>
                </a:moveTo>
                <a:lnTo>
                  <a:pt x="1507485" y="565859"/>
                </a:lnTo>
                <a:lnTo>
                  <a:pt x="1512978" y="569651"/>
                </a:lnTo>
                <a:lnTo>
                  <a:pt x="1518908" y="572269"/>
                </a:lnTo>
                <a:lnTo>
                  <a:pt x="1519254" y="572427"/>
                </a:lnTo>
                <a:lnTo>
                  <a:pt x="1520891" y="571241"/>
                </a:lnTo>
                <a:lnTo>
                  <a:pt x="1516978" y="569374"/>
                </a:lnTo>
                <a:close/>
                <a:moveTo>
                  <a:pt x="2154053" y="564459"/>
                </a:moveTo>
                <a:lnTo>
                  <a:pt x="2156742" y="568136"/>
                </a:lnTo>
                <a:lnTo>
                  <a:pt x="2159832" y="572360"/>
                </a:lnTo>
                <a:lnTo>
                  <a:pt x="2160866" y="572319"/>
                </a:lnTo>
                <a:lnTo>
                  <a:pt x="2161818" y="572282"/>
                </a:lnTo>
                <a:lnTo>
                  <a:pt x="2155760" y="564475"/>
                </a:lnTo>
                <a:close/>
                <a:moveTo>
                  <a:pt x="1537022" y="564438"/>
                </a:moveTo>
                <a:lnTo>
                  <a:pt x="1534979" y="565925"/>
                </a:lnTo>
                <a:lnTo>
                  <a:pt x="1538075" y="567442"/>
                </a:lnTo>
                <a:lnTo>
                  <a:pt x="1544452" y="570425"/>
                </a:lnTo>
                <a:lnTo>
                  <a:pt x="1546369" y="568858"/>
                </a:lnTo>
                <a:lnTo>
                  <a:pt x="1541660" y="566614"/>
                </a:lnTo>
                <a:close/>
                <a:moveTo>
                  <a:pt x="2146841" y="564393"/>
                </a:moveTo>
                <a:lnTo>
                  <a:pt x="2146855" y="564414"/>
                </a:lnTo>
                <a:lnTo>
                  <a:pt x="2147022" y="564659"/>
                </a:lnTo>
                <a:lnTo>
                  <a:pt x="2152463" y="572650"/>
                </a:lnTo>
                <a:lnTo>
                  <a:pt x="2154443" y="572572"/>
                </a:lnTo>
                <a:lnTo>
                  <a:pt x="2154479" y="572571"/>
                </a:lnTo>
                <a:lnTo>
                  <a:pt x="2154402" y="572465"/>
                </a:lnTo>
                <a:lnTo>
                  <a:pt x="2148539" y="564409"/>
                </a:lnTo>
                <a:close/>
                <a:moveTo>
                  <a:pt x="2139565" y="564327"/>
                </a:moveTo>
                <a:lnTo>
                  <a:pt x="2143173" y="570107"/>
                </a:lnTo>
                <a:lnTo>
                  <a:pt x="2143301" y="570721"/>
                </a:lnTo>
                <a:lnTo>
                  <a:pt x="2143775" y="572992"/>
                </a:lnTo>
                <a:lnTo>
                  <a:pt x="2146722" y="572876"/>
                </a:lnTo>
                <a:lnTo>
                  <a:pt x="2141022" y="564340"/>
                </a:lnTo>
                <a:lnTo>
                  <a:pt x="2140727" y="564337"/>
                </a:lnTo>
                <a:lnTo>
                  <a:pt x="2140447" y="564335"/>
                </a:lnTo>
                <a:close/>
                <a:moveTo>
                  <a:pt x="2132488" y="564262"/>
                </a:moveTo>
                <a:lnTo>
                  <a:pt x="2132490" y="564265"/>
                </a:lnTo>
                <a:lnTo>
                  <a:pt x="2132514" y="564306"/>
                </a:lnTo>
                <a:lnTo>
                  <a:pt x="2132773" y="564753"/>
                </a:lnTo>
                <a:lnTo>
                  <a:pt x="2133687" y="571195"/>
                </a:lnTo>
                <a:lnTo>
                  <a:pt x="2133951" y="573058"/>
                </a:lnTo>
                <a:lnTo>
                  <a:pt x="2133996" y="573378"/>
                </a:lnTo>
                <a:lnTo>
                  <a:pt x="2138033" y="573219"/>
                </a:lnTo>
                <a:lnTo>
                  <a:pt x="2136938" y="568990"/>
                </a:lnTo>
                <a:lnTo>
                  <a:pt x="2134056" y="564276"/>
                </a:lnTo>
                <a:lnTo>
                  <a:pt x="2133131" y="564268"/>
                </a:lnTo>
                <a:lnTo>
                  <a:pt x="2132844" y="564265"/>
                </a:lnTo>
                <a:close/>
                <a:moveTo>
                  <a:pt x="2123140" y="564176"/>
                </a:moveTo>
                <a:lnTo>
                  <a:pt x="2123313" y="568115"/>
                </a:lnTo>
                <a:lnTo>
                  <a:pt x="2123562" y="573789"/>
                </a:lnTo>
                <a:lnTo>
                  <a:pt x="2125342" y="573719"/>
                </a:lnTo>
                <a:lnTo>
                  <a:pt x="2127884" y="573618"/>
                </a:lnTo>
                <a:lnTo>
                  <a:pt x="2126161" y="564646"/>
                </a:lnTo>
                <a:lnTo>
                  <a:pt x="2125931" y="564236"/>
                </a:lnTo>
                <a:lnTo>
                  <a:pt x="2125912" y="564202"/>
                </a:lnTo>
                <a:lnTo>
                  <a:pt x="2124758" y="564191"/>
                </a:lnTo>
                <a:close/>
                <a:moveTo>
                  <a:pt x="2114227" y="564095"/>
                </a:moveTo>
                <a:lnTo>
                  <a:pt x="2113815" y="574061"/>
                </a:lnTo>
                <a:lnTo>
                  <a:pt x="2116644" y="574061"/>
                </a:lnTo>
                <a:lnTo>
                  <a:pt x="2119284" y="573957"/>
                </a:lnTo>
                <a:lnTo>
                  <a:pt x="2119026" y="565582"/>
                </a:lnTo>
                <a:lnTo>
                  <a:pt x="2118754" y="564985"/>
                </a:lnTo>
                <a:lnTo>
                  <a:pt x="2118366" y="564133"/>
                </a:lnTo>
                <a:close/>
                <a:moveTo>
                  <a:pt x="2104833" y="564009"/>
                </a:moveTo>
                <a:lnTo>
                  <a:pt x="2103970" y="574061"/>
                </a:lnTo>
                <a:lnTo>
                  <a:pt x="2106440" y="574061"/>
                </a:lnTo>
                <a:lnTo>
                  <a:pt x="2109702" y="574061"/>
                </a:lnTo>
                <a:lnTo>
                  <a:pt x="2110268" y="564059"/>
                </a:lnTo>
                <a:lnTo>
                  <a:pt x="2105969" y="564019"/>
                </a:lnTo>
                <a:lnTo>
                  <a:pt x="2105436" y="564014"/>
                </a:lnTo>
                <a:close/>
                <a:moveTo>
                  <a:pt x="1566623" y="563996"/>
                </a:moveTo>
                <a:lnTo>
                  <a:pt x="1564270" y="565144"/>
                </a:lnTo>
                <a:lnTo>
                  <a:pt x="1568391" y="567069"/>
                </a:lnTo>
                <a:lnTo>
                  <a:pt x="1571899" y="568708"/>
                </a:lnTo>
                <a:lnTo>
                  <a:pt x="1574001" y="567569"/>
                </a:lnTo>
                <a:close/>
                <a:moveTo>
                  <a:pt x="1969693" y="563947"/>
                </a:moveTo>
                <a:lnTo>
                  <a:pt x="1965327" y="565360"/>
                </a:lnTo>
                <a:lnTo>
                  <a:pt x="1964264" y="565704"/>
                </a:lnTo>
                <a:lnTo>
                  <a:pt x="1911448" y="599385"/>
                </a:lnTo>
                <a:lnTo>
                  <a:pt x="1898435" y="611766"/>
                </a:lnTo>
                <a:lnTo>
                  <a:pt x="1896354" y="613745"/>
                </a:lnTo>
                <a:lnTo>
                  <a:pt x="1889184" y="620567"/>
                </a:lnTo>
                <a:cubicBezTo>
                  <a:pt x="1873351" y="638588"/>
                  <a:pt x="1858133" y="658831"/>
                  <a:pt x="1843568" y="680818"/>
                </a:cubicBezTo>
                <a:lnTo>
                  <a:pt x="1839872" y="687086"/>
                </a:lnTo>
                <a:lnTo>
                  <a:pt x="1835252" y="694921"/>
                </a:lnTo>
                <a:lnTo>
                  <a:pt x="1867897" y="648819"/>
                </a:lnTo>
                <a:lnTo>
                  <a:pt x="1875574" y="640703"/>
                </a:lnTo>
                <a:lnTo>
                  <a:pt x="1879770" y="635052"/>
                </a:lnTo>
                <a:lnTo>
                  <a:pt x="1883940" y="631212"/>
                </a:lnTo>
                <a:lnTo>
                  <a:pt x="1888668" y="626860"/>
                </a:lnTo>
                <a:lnTo>
                  <a:pt x="1903985" y="610667"/>
                </a:lnTo>
                <a:lnTo>
                  <a:pt x="1921112" y="596994"/>
                </a:lnTo>
                <a:lnTo>
                  <a:pt x="1924296" y="594063"/>
                </a:lnTo>
                <a:lnTo>
                  <a:pt x="1928481" y="590211"/>
                </a:lnTo>
                <a:lnTo>
                  <a:pt x="1933894" y="586790"/>
                </a:lnTo>
                <a:lnTo>
                  <a:pt x="1940703" y="581353"/>
                </a:lnTo>
                <a:close/>
                <a:moveTo>
                  <a:pt x="2081177" y="563747"/>
                </a:moveTo>
                <a:lnTo>
                  <a:pt x="2079273" y="563902"/>
                </a:lnTo>
                <a:lnTo>
                  <a:pt x="2076686" y="564112"/>
                </a:lnTo>
                <a:lnTo>
                  <a:pt x="2072382" y="572407"/>
                </a:lnTo>
                <a:lnTo>
                  <a:pt x="2069964" y="577512"/>
                </a:lnTo>
                <a:lnTo>
                  <a:pt x="2075734" y="576875"/>
                </a:lnTo>
                <a:lnTo>
                  <a:pt x="2078481" y="570250"/>
                </a:lnTo>
                <a:close/>
                <a:moveTo>
                  <a:pt x="2096574" y="563594"/>
                </a:moveTo>
                <a:lnTo>
                  <a:pt x="2096513" y="564047"/>
                </a:lnTo>
                <a:lnTo>
                  <a:pt x="2093255" y="574939"/>
                </a:lnTo>
                <a:lnTo>
                  <a:pt x="2098006" y="574414"/>
                </a:lnTo>
                <a:lnTo>
                  <a:pt x="2099037" y="574300"/>
                </a:lnTo>
                <a:lnTo>
                  <a:pt x="2100147" y="563804"/>
                </a:lnTo>
                <a:close/>
                <a:moveTo>
                  <a:pt x="2086583" y="563307"/>
                </a:moveTo>
                <a:lnTo>
                  <a:pt x="2084972" y="563438"/>
                </a:lnTo>
                <a:lnTo>
                  <a:pt x="2082947" y="568588"/>
                </a:lnTo>
                <a:lnTo>
                  <a:pt x="2082333" y="570151"/>
                </a:lnTo>
                <a:lnTo>
                  <a:pt x="2079869" y="576418"/>
                </a:lnTo>
                <a:lnTo>
                  <a:pt x="2087928" y="575528"/>
                </a:lnTo>
                <a:lnTo>
                  <a:pt x="2090466" y="563307"/>
                </a:lnTo>
                <a:close/>
                <a:moveTo>
                  <a:pt x="1451024" y="561590"/>
                </a:moveTo>
                <a:lnTo>
                  <a:pt x="1422796" y="591305"/>
                </a:lnTo>
                <a:lnTo>
                  <a:pt x="1410172" y="604594"/>
                </a:lnTo>
                <a:lnTo>
                  <a:pt x="1404149" y="610934"/>
                </a:lnTo>
                <a:cubicBezTo>
                  <a:pt x="1391440" y="631584"/>
                  <a:pt x="1382995" y="654859"/>
                  <a:pt x="1379644" y="679407"/>
                </a:cubicBezTo>
                <a:lnTo>
                  <a:pt x="1379644" y="681199"/>
                </a:lnTo>
                <a:lnTo>
                  <a:pt x="1377437" y="681199"/>
                </a:lnTo>
                <a:lnTo>
                  <a:pt x="1088422" y="701423"/>
                </a:lnTo>
                <a:lnTo>
                  <a:pt x="1089257" y="703261"/>
                </a:lnTo>
                <a:lnTo>
                  <a:pt x="1092648" y="713420"/>
                </a:lnTo>
                <a:lnTo>
                  <a:pt x="1382816" y="706295"/>
                </a:lnTo>
                <a:cubicBezTo>
                  <a:pt x="1386842" y="677666"/>
                  <a:pt x="1396656" y="650491"/>
                  <a:pt x="1411346" y="626274"/>
                </a:cubicBezTo>
                <a:lnTo>
                  <a:pt x="1450591" y="583979"/>
                </a:lnTo>
                <a:lnTo>
                  <a:pt x="1451533" y="582963"/>
                </a:lnTo>
                <a:lnTo>
                  <a:pt x="1450241" y="564135"/>
                </a:lnTo>
                <a:close/>
                <a:moveTo>
                  <a:pt x="1482673" y="561326"/>
                </a:moveTo>
                <a:lnTo>
                  <a:pt x="1480441" y="562576"/>
                </a:lnTo>
                <a:lnTo>
                  <a:pt x="1491630" y="571536"/>
                </a:lnTo>
                <a:lnTo>
                  <a:pt x="1492560" y="570944"/>
                </a:lnTo>
                <a:lnTo>
                  <a:pt x="1494161" y="569926"/>
                </a:lnTo>
                <a:lnTo>
                  <a:pt x="1486877" y="564473"/>
                </a:lnTo>
                <a:close/>
                <a:moveTo>
                  <a:pt x="1349782" y="560945"/>
                </a:moveTo>
                <a:lnTo>
                  <a:pt x="1349722" y="561098"/>
                </a:lnTo>
                <a:lnTo>
                  <a:pt x="1349722" y="562478"/>
                </a:lnTo>
                <a:lnTo>
                  <a:pt x="1070803" y="645279"/>
                </a:lnTo>
                <a:lnTo>
                  <a:pt x="1074724" y="652851"/>
                </a:lnTo>
                <a:lnTo>
                  <a:pt x="1352894" y="587987"/>
                </a:lnTo>
                <a:lnTo>
                  <a:pt x="1361574" y="566065"/>
                </a:lnTo>
                <a:lnTo>
                  <a:pt x="1354679" y="563071"/>
                </a:lnTo>
                <a:close/>
                <a:moveTo>
                  <a:pt x="1542461" y="560478"/>
                </a:moveTo>
                <a:lnTo>
                  <a:pt x="1541441" y="561220"/>
                </a:lnTo>
                <a:lnTo>
                  <a:pt x="1543729" y="562341"/>
                </a:lnTo>
                <a:lnTo>
                  <a:pt x="1551286" y="565920"/>
                </a:lnTo>
                <a:lnTo>
                  <a:pt x="1552260" y="565451"/>
                </a:lnTo>
                <a:lnTo>
                  <a:pt x="1552595" y="565204"/>
                </a:lnTo>
                <a:lnTo>
                  <a:pt x="1546763" y="562478"/>
                </a:lnTo>
                <a:close/>
                <a:moveTo>
                  <a:pt x="776428" y="560360"/>
                </a:moveTo>
                <a:lnTo>
                  <a:pt x="776369" y="560388"/>
                </a:lnTo>
                <a:lnTo>
                  <a:pt x="776340" y="560401"/>
                </a:lnTo>
                <a:lnTo>
                  <a:pt x="777405" y="560514"/>
                </a:lnTo>
                <a:lnTo>
                  <a:pt x="776977" y="560446"/>
                </a:lnTo>
                <a:close/>
                <a:moveTo>
                  <a:pt x="1515223" y="560094"/>
                </a:moveTo>
                <a:lnTo>
                  <a:pt x="1513317" y="561514"/>
                </a:lnTo>
                <a:lnTo>
                  <a:pt x="1519046" y="565238"/>
                </a:lnTo>
                <a:lnTo>
                  <a:pt x="1524976" y="567857"/>
                </a:lnTo>
                <a:lnTo>
                  <a:pt x="1525328" y="568026"/>
                </a:lnTo>
                <a:lnTo>
                  <a:pt x="1527174" y="566689"/>
                </a:lnTo>
                <a:lnTo>
                  <a:pt x="1523458" y="564961"/>
                </a:lnTo>
                <a:close/>
                <a:moveTo>
                  <a:pt x="1948766" y="559875"/>
                </a:moveTo>
                <a:lnTo>
                  <a:pt x="1936272" y="564141"/>
                </a:lnTo>
                <a:lnTo>
                  <a:pt x="1925934" y="567671"/>
                </a:lnTo>
                <a:lnTo>
                  <a:pt x="1871355" y="601880"/>
                </a:lnTo>
                <a:lnTo>
                  <a:pt x="1870864" y="602331"/>
                </a:lnTo>
                <a:lnTo>
                  <a:pt x="1870721" y="602463"/>
                </a:lnTo>
                <a:lnTo>
                  <a:pt x="1870666" y="602534"/>
                </a:lnTo>
                <a:lnTo>
                  <a:pt x="1869970" y="603434"/>
                </a:lnTo>
                <a:lnTo>
                  <a:pt x="1860924" y="615122"/>
                </a:lnTo>
                <a:lnTo>
                  <a:pt x="1862054" y="614340"/>
                </a:lnTo>
                <a:lnTo>
                  <a:pt x="1877272" y="600550"/>
                </a:lnTo>
                <a:lnTo>
                  <a:pt x="1929339" y="567782"/>
                </a:lnTo>
                <a:lnTo>
                  <a:pt x="1939687" y="563570"/>
                </a:lnTo>
                <a:close/>
                <a:moveTo>
                  <a:pt x="713298" y="559213"/>
                </a:moveTo>
                <a:lnTo>
                  <a:pt x="711182" y="559956"/>
                </a:lnTo>
                <a:lnTo>
                  <a:pt x="699104" y="564197"/>
                </a:lnTo>
                <a:lnTo>
                  <a:pt x="699062" y="564244"/>
                </a:lnTo>
                <a:lnTo>
                  <a:pt x="698737" y="564609"/>
                </a:lnTo>
                <a:lnTo>
                  <a:pt x="698660" y="564695"/>
                </a:lnTo>
                <a:lnTo>
                  <a:pt x="702417" y="565026"/>
                </a:lnTo>
                <a:lnTo>
                  <a:pt x="704945" y="565248"/>
                </a:lnTo>
                <a:lnTo>
                  <a:pt x="706062" y="565242"/>
                </a:lnTo>
                <a:lnTo>
                  <a:pt x="710670" y="563637"/>
                </a:lnTo>
                <a:lnTo>
                  <a:pt x="711102" y="562789"/>
                </a:lnTo>
                <a:lnTo>
                  <a:pt x="711850" y="561322"/>
                </a:lnTo>
                <a:lnTo>
                  <a:pt x="712447" y="560835"/>
                </a:lnTo>
                <a:lnTo>
                  <a:pt x="712467" y="560818"/>
                </a:lnTo>
                <a:lnTo>
                  <a:pt x="712512" y="560731"/>
                </a:lnTo>
                <a:lnTo>
                  <a:pt x="712758" y="560255"/>
                </a:lnTo>
                <a:close/>
                <a:moveTo>
                  <a:pt x="1748665" y="558316"/>
                </a:moveTo>
                <a:lnTo>
                  <a:pt x="1736561" y="569498"/>
                </a:lnTo>
                <a:lnTo>
                  <a:pt x="1732910" y="572871"/>
                </a:lnTo>
                <a:lnTo>
                  <a:pt x="1728585" y="576866"/>
                </a:lnTo>
                <a:cubicBezTo>
                  <a:pt x="1714534" y="591668"/>
                  <a:pt x="1699194" y="609911"/>
                  <a:pt x="1683268" y="632249"/>
                </a:cubicBezTo>
                <a:cubicBezTo>
                  <a:pt x="1653830" y="673615"/>
                  <a:pt x="1619152" y="733595"/>
                  <a:pt x="1586163" y="818188"/>
                </a:cubicBezTo>
                <a:lnTo>
                  <a:pt x="1585054" y="821298"/>
                </a:lnTo>
                <a:lnTo>
                  <a:pt x="1581257" y="831938"/>
                </a:lnTo>
                <a:lnTo>
                  <a:pt x="1578247" y="840374"/>
                </a:lnTo>
                <a:lnTo>
                  <a:pt x="1585092" y="847637"/>
                </a:lnTo>
                <a:lnTo>
                  <a:pt x="1586328" y="844008"/>
                </a:lnTo>
                <a:lnTo>
                  <a:pt x="1588289" y="838250"/>
                </a:lnTo>
                <a:lnTo>
                  <a:pt x="1590643" y="831339"/>
                </a:lnTo>
                <a:cubicBezTo>
                  <a:pt x="1606983" y="787259"/>
                  <a:pt x="1623641" y="749499"/>
                  <a:pt x="1639808" y="717305"/>
                </a:cubicBezTo>
                <a:lnTo>
                  <a:pt x="1648680" y="700813"/>
                </a:lnTo>
                <a:lnTo>
                  <a:pt x="1663590" y="673093"/>
                </a:lnTo>
                <a:cubicBezTo>
                  <a:pt x="1671327" y="659684"/>
                  <a:pt x="1678839" y="647571"/>
                  <a:pt x="1686027" y="636661"/>
                </a:cubicBezTo>
                <a:cubicBezTo>
                  <a:pt x="1699298" y="616530"/>
                  <a:pt x="1712044" y="599510"/>
                  <a:pt x="1723911" y="585174"/>
                </a:cubicBezTo>
                <a:close/>
                <a:moveTo>
                  <a:pt x="934053" y="558244"/>
                </a:moveTo>
                <a:lnTo>
                  <a:pt x="933598" y="558868"/>
                </a:lnTo>
                <a:lnTo>
                  <a:pt x="932997" y="559693"/>
                </a:lnTo>
                <a:lnTo>
                  <a:pt x="933026" y="559720"/>
                </a:lnTo>
                <a:lnTo>
                  <a:pt x="933106" y="559792"/>
                </a:lnTo>
                <a:lnTo>
                  <a:pt x="933152" y="559834"/>
                </a:lnTo>
                <a:lnTo>
                  <a:pt x="934186" y="558371"/>
                </a:lnTo>
                <a:close/>
                <a:moveTo>
                  <a:pt x="1733268" y="558180"/>
                </a:moveTo>
                <a:lnTo>
                  <a:pt x="1719842" y="568292"/>
                </a:lnTo>
                <a:cubicBezTo>
                  <a:pt x="1704959" y="581238"/>
                  <a:pt x="1688749" y="597328"/>
                  <a:pt x="1671962" y="617218"/>
                </a:cubicBezTo>
                <a:lnTo>
                  <a:pt x="1670714" y="618818"/>
                </a:lnTo>
                <a:lnTo>
                  <a:pt x="1670642" y="623856"/>
                </a:lnTo>
                <a:lnTo>
                  <a:pt x="1671411" y="621358"/>
                </a:lnTo>
                <a:lnTo>
                  <a:pt x="1671411" y="624932"/>
                </a:lnTo>
                <a:lnTo>
                  <a:pt x="1673893" y="621494"/>
                </a:lnTo>
                <a:cubicBezTo>
                  <a:pt x="1687682" y="603604"/>
                  <a:pt x="1701022" y="588548"/>
                  <a:pt x="1713516" y="575919"/>
                </a:cubicBezTo>
                <a:lnTo>
                  <a:pt x="1729152" y="561877"/>
                </a:lnTo>
                <a:lnTo>
                  <a:pt x="1729284" y="561758"/>
                </a:lnTo>
                <a:close/>
                <a:moveTo>
                  <a:pt x="791800" y="558165"/>
                </a:moveTo>
                <a:lnTo>
                  <a:pt x="790312" y="558321"/>
                </a:lnTo>
                <a:lnTo>
                  <a:pt x="791261" y="558603"/>
                </a:lnTo>
                <a:lnTo>
                  <a:pt x="791366" y="558634"/>
                </a:lnTo>
                <a:lnTo>
                  <a:pt x="791390" y="558641"/>
                </a:lnTo>
                <a:lnTo>
                  <a:pt x="791682" y="558302"/>
                </a:lnTo>
                <a:close/>
                <a:moveTo>
                  <a:pt x="1488795" y="557896"/>
                </a:moveTo>
                <a:lnTo>
                  <a:pt x="1488308" y="558169"/>
                </a:lnTo>
                <a:lnTo>
                  <a:pt x="1488041" y="558319"/>
                </a:lnTo>
                <a:lnTo>
                  <a:pt x="1486763" y="559035"/>
                </a:lnTo>
                <a:lnTo>
                  <a:pt x="1488947" y="560620"/>
                </a:lnTo>
                <a:lnTo>
                  <a:pt x="1493607" y="564003"/>
                </a:lnTo>
                <a:lnTo>
                  <a:pt x="1498216" y="567349"/>
                </a:lnTo>
                <a:lnTo>
                  <a:pt x="1500331" y="566004"/>
                </a:lnTo>
                <a:lnTo>
                  <a:pt x="1490961" y="559419"/>
                </a:lnTo>
                <a:lnTo>
                  <a:pt x="1489581" y="558449"/>
                </a:lnTo>
                <a:close/>
                <a:moveTo>
                  <a:pt x="797893" y="557785"/>
                </a:moveTo>
                <a:lnTo>
                  <a:pt x="797751" y="557947"/>
                </a:lnTo>
                <a:lnTo>
                  <a:pt x="798268" y="557841"/>
                </a:lnTo>
                <a:lnTo>
                  <a:pt x="798191" y="557829"/>
                </a:lnTo>
                <a:lnTo>
                  <a:pt x="797983" y="557799"/>
                </a:lnTo>
                <a:close/>
                <a:moveTo>
                  <a:pt x="694036" y="557642"/>
                </a:moveTo>
                <a:lnTo>
                  <a:pt x="693249" y="557929"/>
                </a:lnTo>
                <a:lnTo>
                  <a:pt x="686693" y="563270"/>
                </a:lnTo>
                <a:lnTo>
                  <a:pt x="692478" y="561140"/>
                </a:lnTo>
                <a:lnTo>
                  <a:pt x="697093" y="559441"/>
                </a:lnTo>
                <a:lnTo>
                  <a:pt x="697978" y="558449"/>
                </a:lnTo>
                <a:lnTo>
                  <a:pt x="698454" y="557915"/>
                </a:lnTo>
                <a:lnTo>
                  <a:pt x="696398" y="557788"/>
                </a:lnTo>
                <a:close/>
                <a:moveTo>
                  <a:pt x="2156891" y="557383"/>
                </a:moveTo>
                <a:lnTo>
                  <a:pt x="2158517" y="559469"/>
                </a:lnTo>
                <a:lnTo>
                  <a:pt x="2159675" y="559481"/>
                </a:lnTo>
                <a:lnTo>
                  <a:pt x="2158283" y="557789"/>
                </a:lnTo>
                <a:lnTo>
                  <a:pt x="2157830" y="557485"/>
                </a:lnTo>
                <a:close/>
                <a:moveTo>
                  <a:pt x="1551447" y="556640"/>
                </a:moveTo>
                <a:lnTo>
                  <a:pt x="1548601" y="557817"/>
                </a:lnTo>
                <a:lnTo>
                  <a:pt x="1548830" y="557929"/>
                </a:lnTo>
                <a:lnTo>
                  <a:pt x="1557556" y="562006"/>
                </a:lnTo>
                <a:lnTo>
                  <a:pt x="1560086" y="560830"/>
                </a:lnTo>
                <a:lnTo>
                  <a:pt x="1553240" y="557515"/>
                </a:lnTo>
                <a:close/>
                <a:moveTo>
                  <a:pt x="2148191" y="556444"/>
                </a:moveTo>
                <a:lnTo>
                  <a:pt x="2150342" y="559384"/>
                </a:lnTo>
                <a:lnTo>
                  <a:pt x="2150697" y="559388"/>
                </a:lnTo>
                <a:lnTo>
                  <a:pt x="2151448" y="559396"/>
                </a:lnTo>
                <a:lnTo>
                  <a:pt x="2151822" y="559400"/>
                </a:lnTo>
                <a:lnTo>
                  <a:pt x="2149651" y="556602"/>
                </a:lnTo>
                <a:lnTo>
                  <a:pt x="2149167" y="556549"/>
                </a:lnTo>
                <a:close/>
                <a:moveTo>
                  <a:pt x="1457763" y="556338"/>
                </a:moveTo>
                <a:lnTo>
                  <a:pt x="1456284" y="557121"/>
                </a:lnTo>
                <a:lnTo>
                  <a:pt x="1456271" y="557153"/>
                </a:lnTo>
                <a:lnTo>
                  <a:pt x="1456281" y="557304"/>
                </a:lnTo>
                <a:lnTo>
                  <a:pt x="1456308" y="557726"/>
                </a:lnTo>
                <a:lnTo>
                  <a:pt x="1456390" y="559012"/>
                </a:lnTo>
                <a:lnTo>
                  <a:pt x="1456998" y="556963"/>
                </a:lnTo>
                <a:lnTo>
                  <a:pt x="1457232" y="560857"/>
                </a:lnTo>
                <a:lnTo>
                  <a:pt x="1457294" y="560655"/>
                </a:lnTo>
                <a:lnTo>
                  <a:pt x="1457512" y="559946"/>
                </a:lnTo>
                <a:lnTo>
                  <a:pt x="1457857" y="558824"/>
                </a:lnTo>
                <a:lnTo>
                  <a:pt x="1457850" y="558643"/>
                </a:lnTo>
                <a:lnTo>
                  <a:pt x="1457823" y="557931"/>
                </a:lnTo>
                <a:close/>
                <a:moveTo>
                  <a:pt x="1520502" y="556272"/>
                </a:moveTo>
                <a:lnTo>
                  <a:pt x="1520206" y="556382"/>
                </a:lnTo>
                <a:lnTo>
                  <a:pt x="1519523" y="556891"/>
                </a:lnTo>
                <a:lnTo>
                  <a:pt x="1519073" y="557226"/>
                </a:lnTo>
                <a:lnTo>
                  <a:pt x="1518882" y="557368"/>
                </a:lnTo>
                <a:lnTo>
                  <a:pt x="1525113" y="561238"/>
                </a:lnTo>
                <a:lnTo>
                  <a:pt x="1530951" y="563953"/>
                </a:lnTo>
                <a:lnTo>
                  <a:pt x="1532747" y="562652"/>
                </a:lnTo>
                <a:lnTo>
                  <a:pt x="1532943" y="562510"/>
                </a:lnTo>
                <a:lnTo>
                  <a:pt x="1529112" y="560686"/>
                </a:lnTo>
                <a:close/>
                <a:moveTo>
                  <a:pt x="1743770" y="555774"/>
                </a:moveTo>
                <a:lnTo>
                  <a:pt x="1733389" y="564447"/>
                </a:lnTo>
                <a:lnTo>
                  <a:pt x="1727056" y="569738"/>
                </a:lnTo>
                <a:lnTo>
                  <a:pt x="1724292" y="572047"/>
                </a:lnTo>
                <a:cubicBezTo>
                  <a:pt x="1709795" y="585936"/>
                  <a:pt x="1693990" y="603121"/>
                  <a:pt x="1677616" y="624252"/>
                </a:cubicBezTo>
                <a:lnTo>
                  <a:pt x="1671411" y="632886"/>
                </a:lnTo>
                <a:lnTo>
                  <a:pt x="1671411" y="634456"/>
                </a:lnTo>
                <a:lnTo>
                  <a:pt x="1669746" y="644164"/>
                </a:lnTo>
                <a:lnTo>
                  <a:pt x="1679684" y="629215"/>
                </a:lnTo>
                <a:cubicBezTo>
                  <a:pt x="1693266" y="610221"/>
                  <a:pt x="1706339" y="594192"/>
                  <a:pt x="1718535" y="580713"/>
                </a:cubicBezTo>
                <a:lnTo>
                  <a:pt x="1722094" y="577196"/>
                </a:lnTo>
                <a:lnTo>
                  <a:pt x="1734750" y="564689"/>
                </a:lnTo>
                <a:close/>
                <a:moveTo>
                  <a:pt x="2140893" y="555656"/>
                </a:moveTo>
                <a:lnTo>
                  <a:pt x="2143382" y="559312"/>
                </a:lnTo>
                <a:lnTo>
                  <a:pt x="2144840" y="559327"/>
                </a:lnTo>
                <a:lnTo>
                  <a:pt x="2142277" y="555805"/>
                </a:lnTo>
                <a:lnTo>
                  <a:pt x="2142022" y="555778"/>
                </a:lnTo>
                <a:lnTo>
                  <a:pt x="2141432" y="555714"/>
                </a:lnTo>
                <a:close/>
                <a:moveTo>
                  <a:pt x="565550" y="555062"/>
                </a:moveTo>
                <a:lnTo>
                  <a:pt x="553060" y="569486"/>
                </a:lnTo>
                <a:cubicBezTo>
                  <a:pt x="533242" y="592799"/>
                  <a:pt x="512687" y="617392"/>
                  <a:pt x="491383" y="643280"/>
                </a:cubicBezTo>
                <a:lnTo>
                  <a:pt x="467667" y="672236"/>
                </a:lnTo>
                <a:lnTo>
                  <a:pt x="442021" y="703260"/>
                </a:lnTo>
                <a:cubicBezTo>
                  <a:pt x="331713" y="836733"/>
                  <a:pt x="235193" y="968140"/>
                  <a:pt x="180038" y="1046459"/>
                </a:cubicBezTo>
                <a:cubicBezTo>
                  <a:pt x="156649" y="1079496"/>
                  <a:pt x="128807" y="1109145"/>
                  <a:pt x="97307" y="1134567"/>
                </a:cubicBezTo>
                <a:lnTo>
                  <a:pt x="96513" y="1135261"/>
                </a:lnTo>
                <a:lnTo>
                  <a:pt x="97352" y="1138897"/>
                </a:lnTo>
                <a:lnTo>
                  <a:pt x="105349" y="1132235"/>
                </a:lnTo>
                <a:lnTo>
                  <a:pt x="118319" y="1121430"/>
                </a:lnTo>
                <a:lnTo>
                  <a:pt x="143466" y="1100480"/>
                </a:lnTo>
                <a:cubicBezTo>
                  <a:pt x="158198" y="1086048"/>
                  <a:pt x="171770" y="1070430"/>
                  <a:pt x="184037" y="1053767"/>
                </a:cubicBezTo>
                <a:cubicBezTo>
                  <a:pt x="240157" y="975172"/>
                  <a:pt x="339020" y="845283"/>
                  <a:pt x="448088" y="714844"/>
                </a:cubicBezTo>
                <a:lnTo>
                  <a:pt x="477458" y="679545"/>
                </a:lnTo>
                <a:lnTo>
                  <a:pt x="497451" y="655552"/>
                </a:lnTo>
                <a:lnTo>
                  <a:pt x="576465" y="562443"/>
                </a:lnTo>
                <a:close/>
                <a:moveTo>
                  <a:pt x="2133665" y="554875"/>
                </a:moveTo>
                <a:lnTo>
                  <a:pt x="2136389" y="559239"/>
                </a:lnTo>
                <a:lnTo>
                  <a:pt x="2137624" y="559252"/>
                </a:lnTo>
                <a:lnTo>
                  <a:pt x="2134782" y="554996"/>
                </a:lnTo>
                <a:lnTo>
                  <a:pt x="2133788" y="554888"/>
                </a:lnTo>
                <a:close/>
                <a:moveTo>
                  <a:pt x="1494346" y="554787"/>
                </a:moveTo>
                <a:lnTo>
                  <a:pt x="1492744" y="555684"/>
                </a:lnTo>
                <a:lnTo>
                  <a:pt x="1492747" y="555686"/>
                </a:lnTo>
                <a:lnTo>
                  <a:pt x="1504164" y="563567"/>
                </a:lnTo>
                <a:lnTo>
                  <a:pt x="1506079" y="562350"/>
                </a:lnTo>
                <a:lnTo>
                  <a:pt x="1499532" y="558130"/>
                </a:lnTo>
                <a:close/>
                <a:moveTo>
                  <a:pt x="1975904" y="554702"/>
                </a:moveTo>
                <a:lnTo>
                  <a:pt x="1972545" y="555556"/>
                </a:lnTo>
                <a:lnTo>
                  <a:pt x="1969338" y="556371"/>
                </a:lnTo>
                <a:lnTo>
                  <a:pt x="1969326" y="556377"/>
                </a:lnTo>
                <a:lnTo>
                  <a:pt x="1955212" y="563426"/>
                </a:lnTo>
                <a:lnTo>
                  <a:pt x="1962077" y="561208"/>
                </a:lnTo>
                <a:lnTo>
                  <a:pt x="1964697" y="559975"/>
                </a:lnTo>
                <a:lnTo>
                  <a:pt x="1968332" y="558265"/>
                </a:lnTo>
                <a:close/>
                <a:moveTo>
                  <a:pt x="2196712" y="554433"/>
                </a:moveTo>
                <a:lnTo>
                  <a:pt x="2205330" y="558726"/>
                </a:lnTo>
                <a:lnTo>
                  <a:pt x="2206558" y="559338"/>
                </a:lnTo>
                <a:lnTo>
                  <a:pt x="2225830" y="562492"/>
                </a:lnTo>
                <a:lnTo>
                  <a:pt x="2260717" y="568202"/>
                </a:lnTo>
                <a:lnTo>
                  <a:pt x="2281777" y="573059"/>
                </a:lnTo>
                <a:lnTo>
                  <a:pt x="2253500" y="565725"/>
                </a:lnTo>
                <a:lnTo>
                  <a:pt x="2253041" y="565606"/>
                </a:lnTo>
                <a:lnTo>
                  <a:pt x="2253011" y="565599"/>
                </a:lnTo>
                <a:close/>
                <a:moveTo>
                  <a:pt x="1719011" y="554270"/>
                </a:moveTo>
                <a:lnTo>
                  <a:pt x="1716285" y="555903"/>
                </a:lnTo>
                <a:lnTo>
                  <a:pt x="1713388" y="557639"/>
                </a:lnTo>
                <a:lnTo>
                  <a:pt x="1709817" y="559778"/>
                </a:lnTo>
                <a:lnTo>
                  <a:pt x="1697866" y="569807"/>
                </a:lnTo>
                <a:lnTo>
                  <a:pt x="1691582" y="575080"/>
                </a:lnTo>
                <a:lnTo>
                  <a:pt x="1663462" y="598677"/>
                </a:lnTo>
                <a:lnTo>
                  <a:pt x="1665109" y="600371"/>
                </a:lnTo>
                <a:lnTo>
                  <a:pt x="1666116" y="601407"/>
                </a:lnTo>
                <a:lnTo>
                  <a:pt x="1666723" y="602032"/>
                </a:lnTo>
                <a:lnTo>
                  <a:pt x="1677520" y="592170"/>
                </a:lnTo>
                <a:lnTo>
                  <a:pt x="1711807" y="560851"/>
                </a:lnTo>
                <a:close/>
                <a:moveTo>
                  <a:pt x="2126600" y="554112"/>
                </a:moveTo>
                <a:lnTo>
                  <a:pt x="2129533" y="559168"/>
                </a:lnTo>
                <a:lnTo>
                  <a:pt x="2129589" y="559169"/>
                </a:lnTo>
                <a:lnTo>
                  <a:pt x="2130327" y="559177"/>
                </a:lnTo>
                <a:lnTo>
                  <a:pt x="2130942" y="559183"/>
                </a:lnTo>
                <a:lnTo>
                  <a:pt x="2130213" y="557991"/>
                </a:lnTo>
                <a:lnTo>
                  <a:pt x="2127929" y="554256"/>
                </a:lnTo>
                <a:close/>
                <a:moveTo>
                  <a:pt x="937167" y="553975"/>
                </a:moveTo>
                <a:lnTo>
                  <a:pt x="936365" y="555075"/>
                </a:lnTo>
                <a:lnTo>
                  <a:pt x="936437" y="555143"/>
                </a:lnTo>
                <a:lnTo>
                  <a:pt x="936442" y="555148"/>
                </a:lnTo>
                <a:lnTo>
                  <a:pt x="936455" y="555161"/>
                </a:lnTo>
                <a:lnTo>
                  <a:pt x="937032" y="554345"/>
                </a:lnTo>
                <a:lnTo>
                  <a:pt x="937228" y="554037"/>
                </a:lnTo>
                <a:close/>
                <a:moveTo>
                  <a:pt x="1462510" y="553820"/>
                </a:moveTo>
                <a:lnTo>
                  <a:pt x="1462010" y="554085"/>
                </a:lnTo>
                <a:lnTo>
                  <a:pt x="1462343" y="560435"/>
                </a:lnTo>
                <a:lnTo>
                  <a:pt x="1462844" y="570000"/>
                </a:lnTo>
                <a:lnTo>
                  <a:pt x="1462859" y="570290"/>
                </a:lnTo>
                <a:lnTo>
                  <a:pt x="1462950" y="569999"/>
                </a:lnTo>
                <a:lnTo>
                  <a:pt x="1463368" y="568653"/>
                </a:lnTo>
                <a:lnTo>
                  <a:pt x="1463489" y="568265"/>
                </a:lnTo>
                <a:lnTo>
                  <a:pt x="1463026" y="561424"/>
                </a:lnTo>
                <a:lnTo>
                  <a:pt x="1462733" y="557099"/>
                </a:lnTo>
                <a:close/>
                <a:moveTo>
                  <a:pt x="1528316" y="553368"/>
                </a:moveTo>
                <a:lnTo>
                  <a:pt x="1527181" y="553790"/>
                </a:lnTo>
                <a:lnTo>
                  <a:pt x="1531181" y="556274"/>
                </a:lnTo>
                <a:lnTo>
                  <a:pt x="1536973" y="559032"/>
                </a:lnTo>
                <a:lnTo>
                  <a:pt x="1537434" y="559257"/>
                </a:lnTo>
                <a:lnTo>
                  <a:pt x="1538420" y="558542"/>
                </a:lnTo>
                <a:lnTo>
                  <a:pt x="1538443" y="558526"/>
                </a:lnTo>
                <a:lnTo>
                  <a:pt x="1534490" y="556549"/>
                </a:lnTo>
                <a:close/>
                <a:moveTo>
                  <a:pt x="2118388" y="553225"/>
                </a:moveTo>
                <a:lnTo>
                  <a:pt x="2118802" y="554083"/>
                </a:lnTo>
                <a:lnTo>
                  <a:pt x="2121215" y="559082"/>
                </a:lnTo>
                <a:lnTo>
                  <a:pt x="2123048" y="559101"/>
                </a:lnTo>
                <a:lnTo>
                  <a:pt x="2119837" y="553382"/>
                </a:lnTo>
                <a:close/>
                <a:moveTo>
                  <a:pt x="662153" y="553077"/>
                </a:moveTo>
                <a:lnTo>
                  <a:pt x="655659" y="560345"/>
                </a:lnTo>
                <a:lnTo>
                  <a:pt x="662320" y="561371"/>
                </a:lnTo>
                <a:lnTo>
                  <a:pt x="664243" y="561667"/>
                </a:lnTo>
                <a:lnTo>
                  <a:pt x="664995" y="561733"/>
                </a:lnTo>
                <a:lnTo>
                  <a:pt x="668034" y="562000"/>
                </a:lnTo>
                <a:lnTo>
                  <a:pt x="669433" y="562123"/>
                </a:lnTo>
                <a:lnTo>
                  <a:pt x="671366" y="560737"/>
                </a:lnTo>
                <a:lnTo>
                  <a:pt x="674774" y="558294"/>
                </a:lnTo>
                <a:lnTo>
                  <a:pt x="675678" y="557282"/>
                </a:lnTo>
                <a:lnTo>
                  <a:pt x="676334" y="556547"/>
                </a:lnTo>
                <a:lnTo>
                  <a:pt x="675794" y="556514"/>
                </a:lnTo>
                <a:lnTo>
                  <a:pt x="675650" y="556505"/>
                </a:lnTo>
                <a:lnTo>
                  <a:pt x="675473" y="556494"/>
                </a:lnTo>
                <a:close/>
                <a:moveTo>
                  <a:pt x="2003761" y="552918"/>
                </a:moveTo>
                <a:lnTo>
                  <a:pt x="1999608" y="554262"/>
                </a:lnTo>
                <a:lnTo>
                  <a:pt x="1998282" y="554970"/>
                </a:lnTo>
                <a:lnTo>
                  <a:pt x="1978044" y="565762"/>
                </a:lnTo>
                <a:lnTo>
                  <a:pt x="1952419" y="579428"/>
                </a:lnTo>
                <a:lnTo>
                  <a:pt x="1952410" y="579435"/>
                </a:lnTo>
                <a:lnTo>
                  <a:pt x="1901160" y="621758"/>
                </a:lnTo>
                <a:lnTo>
                  <a:pt x="1838251" y="699537"/>
                </a:lnTo>
                <a:lnTo>
                  <a:pt x="1835894" y="704299"/>
                </a:lnTo>
                <a:lnTo>
                  <a:pt x="1844871" y="705190"/>
                </a:lnTo>
                <a:lnTo>
                  <a:pt x="1844872" y="705191"/>
                </a:lnTo>
                <a:lnTo>
                  <a:pt x="1850543" y="707926"/>
                </a:lnTo>
                <a:lnTo>
                  <a:pt x="1850662" y="707983"/>
                </a:lnTo>
                <a:lnTo>
                  <a:pt x="1854385" y="700226"/>
                </a:lnTo>
                <a:cubicBezTo>
                  <a:pt x="1871503" y="668738"/>
                  <a:pt x="1893103" y="640145"/>
                  <a:pt x="1918358" y="615261"/>
                </a:cubicBezTo>
                <a:lnTo>
                  <a:pt x="1919110" y="614712"/>
                </a:lnTo>
                <a:lnTo>
                  <a:pt x="1923227" y="611706"/>
                </a:lnTo>
                <a:lnTo>
                  <a:pt x="1943118" y="597186"/>
                </a:lnTo>
                <a:lnTo>
                  <a:pt x="1952695" y="587575"/>
                </a:lnTo>
                <a:cubicBezTo>
                  <a:pt x="1953206" y="587145"/>
                  <a:pt x="1953758" y="586774"/>
                  <a:pt x="1954351" y="586472"/>
                </a:cubicBezTo>
                <a:lnTo>
                  <a:pt x="1955178" y="586472"/>
                </a:lnTo>
                <a:lnTo>
                  <a:pt x="1960180" y="584731"/>
                </a:lnTo>
                <a:lnTo>
                  <a:pt x="1968897" y="578369"/>
                </a:lnTo>
                <a:close/>
                <a:moveTo>
                  <a:pt x="2111845" y="552519"/>
                </a:moveTo>
                <a:lnTo>
                  <a:pt x="2114439" y="558948"/>
                </a:lnTo>
                <a:lnTo>
                  <a:pt x="2114436" y="559012"/>
                </a:lnTo>
                <a:lnTo>
                  <a:pt x="2115955" y="559027"/>
                </a:lnTo>
                <a:lnTo>
                  <a:pt x="2116045" y="559028"/>
                </a:lnTo>
                <a:lnTo>
                  <a:pt x="2113148" y="552660"/>
                </a:lnTo>
                <a:lnTo>
                  <a:pt x="2112011" y="552537"/>
                </a:lnTo>
                <a:lnTo>
                  <a:pt x="2111938" y="552529"/>
                </a:lnTo>
                <a:close/>
                <a:moveTo>
                  <a:pt x="695529" y="552171"/>
                </a:moveTo>
                <a:lnTo>
                  <a:pt x="695088" y="552528"/>
                </a:lnTo>
                <a:lnTo>
                  <a:pt x="695915" y="552604"/>
                </a:lnTo>
                <a:lnTo>
                  <a:pt x="696532" y="552366"/>
                </a:lnTo>
                <a:close/>
                <a:moveTo>
                  <a:pt x="1465819" y="552066"/>
                </a:moveTo>
                <a:lnTo>
                  <a:pt x="1465762" y="552096"/>
                </a:lnTo>
                <a:lnTo>
                  <a:pt x="1465725" y="552115"/>
                </a:lnTo>
                <a:lnTo>
                  <a:pt x="1466890" y="566413"/>
                </a:lnTo>
                <a:lnTo>
                  <a:pt x="1467478" y="565780"/>
                </a:lnTo>
                <a:lnTo>
                  <a:pt x="1466652" y="558953"/>
                </a:lnTo>
                <a:lnTo>
                  <a:pt x="1466296" y="556010"/>
                </a:lnTo>
                <a:close/>
                <a:moveTo>
                  <a:pt x="1732463" y="552006"/>
                </a:moveTo>
                <a:lnTo>
                  <a:pt x="1714601" y="564026"/>
                </a:lnTo>
                <a:lnTo>
                  <a:pt x="1670023" y="605428"/>
                </a:lnTo>
                <a:lnTo>
                  <a:pt x="1670451" y="605868"/>
                </a:lnTo>
                <a:lnTo>
                  <a:pt x="1670892" y="606321"/>
                </a:lnTo>
                <a:lnTo>
                  <a:pt x="1670843" y="609709"/>
                </a:lnTo>
                <a:lnTo>
                  <a:pt x="1670826" y="610913"/>
                </a:lnTo>
                <a:lnTo>
                  <a:pt x="1683346" y="597814"/>
                </a:lnTo>
                <a:lnTo>
                  <a:pt x="1708649" y="571339"/>
                </a:lnTo>
                <a:lnTo>
                  <a:pt x="1718073" y="563688"/>
                </a:lnTo>
                <a:close/>
                <a:moveTo>
                  <a:pt x="2105875" y="551874"/>
                </a:moveTo>
                <a:lnTo>
                  <a:pt x="2105519" y="556023"/>
                </a:lnTo>
                <a:lnTo>
                  <a:pt x="2105360" y="557872"/>
                </a:lnTo>
                <a:lnTo>
                  <a:pt x="2105270" y="558917"/>
                </a:lnTo>
                <a:lnTo>
                  <a:pt x="2109526" y="558961"/>
                </a:lnTo>
                <a:lnTo>
                  <a:pt x="2106940" y="551989"/>
                </a:lnTo>
                <a:close/>
                <a:moveTo>
                  <a:pt x="1713010" y="551863"/>
                </a:moveTo>
                <a:lnTo>
                  <a:pt x="1711545" y="552633"/>
                </a:lnTo>
                <a:lnTo>
                  <a:pt x="1711006" y="552916"/>
                </a:lnTo>
                <a:lnTo>
                  <a:pt x="1704976" y="556086"/>
                </a:lnTo>
                <a:lnTo>
                  <a:pt x="1657080" y="592110"/>
                </a:lnTo>
                <a:lnTo>
                  <a:pt x="1660214" y="595335"/>
                </a:lnTo>
                <a:lnTo>
                  <a:pt x="1682250" y="577191"/>
                </a:lnTo>
                <a:close/>
                <a:moveTo>
                  <a:pt x="2018950" y="551778"/>
                </a:moveTo>
                <a:lnTo>
                  <a:pt x="2018731" y="551789"/>
                </a:lnTo>
                <a:lnTo>
                  <a:pt x="2018517" y="551799"/>
                </a:lnTo>
                <a:lnTo>
                  <a:pt x="2018487" y="551801"/>
                </a:lnTo>
                <a:lnTo>
                  <a:pt x="2010658" y="554800"/>
                </a:lnTo>
                <a:lnTo>
                  <a:pt x="2010657" y="554800"/>
                </a:lnTo>
                <a:lnTo>
                  <a:pt x="1966900" y="581347"/>
                </a:lnTo>
                <a:lnTo>
                  <a:pt x="1964501" y="583228"/>
                </a:lnTo>
                <a:lnTo>
                  <a:pt x="1975600" y="579366"/>
                </a:lnTo>
                <a:lnTo>
                  <a:pt x="1977729" y="578626"/>
                </a:lnTo>
                <a:lnTo>
                  <a:pt x="2005759" y="558609"/>
                </a:lnTo>
                <a:close/>
                <a:moveTo>
                  <a:pt x="1500455" y="551365"/>
                </a:moveTo>
                <a:lnTo>
                  <a:pt x="1498975" y="552194"/>
                </a:lnTo>
                <a:lnTo>
                  <a:pt x="1504710" y="555921"/>
                </a:lnTo>
                <a:lnTo>
                  <a:pt x="1507879" y="557980"/>
                </a:lnTo>
                <a:lnTo>
                  <a:pt x="1510387" y="559611"/>
                </a:lnTo>
                <a:lnTo>
                  <a:pt x="1512323" y="558380"/>
                </a:lnTo>
                <a:close/>
                <a:moveTo>
                  <a:pt x="2031629" y="551156"/>
                </a:moveTo>
                <a:lnTo>
                  <a:pt x="2030924" y="551191"/>
                </a:lnTo>
                <a:lnTo>
                  <a:pt x="2030897" y="551192"/>
                </a:lnTo>
                <a:lnTo>
                  <a:pt x="2029870" y="551243"/>
                </a:lnTo>
                <a:lnTo>
                  <a:pt x="2029694" y="551319"/>
                </a:lnTo>
                <a:lnTo>
                  <a:pt x="2024776" y="553449"/>
                </a:lnTo>
                <a:lnTo>
                  <a:pt x="2013934" y="560590"/>
                </a:lnTo>
                <a:lnTo>
                  <a:pt x="1996430" y="572119"/>
                </a:lnTo>
                <a:lnTo>
                  <a:pt x="2006567" y="568592"/>
                </a:lnTo>
                <a:lnTo>
                  <a:pt x="2022169" y="556577"/>
                </a:lnTo>
                <a:close/>
                <a:moveTo>
                  <a:pt x="2098267" y="551052"/>
                </a:moveTo>
                <a:lnTo>
                  <a:pt x="2097281" y="558352"/>
                </a:lnTo>
                <a:lnTo>
                  <a:pt x="2097208" y="558894"/>
                </a:lnTo>
                <a:lnTo>
                  <a:pt x="2100666" y="558894"/>
                </a:lnTo>
                <a:lnTo>
                  <a:pt x="2100666" y="558890"/>
                </a:lnTo>
                <a:lnTo>
                  <a:pt x="2101393" y="552022"/>
                </a:lnTo>
                <a:lnTo>
                  <a:pt x="2101306" y="551758"/>
                </a:lnTo>
                <a:lnTo>
                  <a:pt x="2101177" y="551367"/>
                </a:lnTo>
                <a:lnTo>
                  <a:pt x="2100795" y="551326"/>
                </a:lnTo>
                <a:lnTo>
                  <a:pt x="2099358" y="551170"/>
                </a:lnTo>
                <a:close/>
                <a:moveTo>
                  <a:pt x="689186" y="550935"/>
                </a:moveTo>
                <a:lnTo>
                  <a:pt x="688157" y="551888"/>
                </a:lnTo>
                <a:lnTo>
                  <a:pt x="688319" y="551903"/>
                </a:lnTo>
                <a:lnTo>
                  <a:pt x="689341" y="551080"/>
                </a:lnTo>
                <a:lnTo>
                  <a:pt x="689456" y="550988"/>
                </a:lnTo>
                <a:lnTo>
                  <a:pt x="689446" y="550986"/>
                </a:lnTo>
                <a:lnTo>
                  <a:pt x="689359" y="550969"/>
                </a:lnTo>
                <a:close/>
                <a:moveTo>
                  <a:pt x="2042079" y="550644"/>
                </a:moveTo>
                <a:lnTo>
                  <a:pt x="2039713" y="550760"/>
                </a:lnTo>
                <a:lnTo>
                  <a:pt x="2028583" y="558706"/>
                </a:lnTo>
                <a:lnTo>
                  <a:pt x="2021141" y="564018"/>
                </a:lnTo>
                <a:lnTo>
                  <a:pt x="2021726" y="563972"/>
                </a:lnTo>
                <a:lnTo>
                  <a:pt x="2025596" y="563671"/>
                </a:lnTo>
                <a:lnTo>
                  <a:pt x="2037986" y="553258"/>
                </a:lnTo>
                <a:lnTo>
                  <a:pt x="2038044" y="553221"/>
                </a:lnTo>
                <a:lnTo>
                  <a:pt x="2040618" y="551577"/>
                </a:lnTo>
                <a:close/>
                <a:moveTo>
                  <a:pt x="1470126" y="550554"/>
                </a:moveTo>
                <a:lnTo>
                  <a:pt x="1471879" y="562665"/>
                </a:lnTo>
                <a:lnTo>
                  <a:pt x="1471881" y="562664"/>
                </a:lnTo>
                <a:lnTo>
                  <a:pt x="1471921" y="562644"/>
                </a:lnTo>
                <a:lnTo>
                  <a:pt x="1472816" y="562210"/>
                </a:lnTo>
                <a:lnTo>
                  <a:pt x="1472164" y="561686"/>
                </a:lnTo>
                <a:lnTo>
                  <a:pt x="1471148" y="556138"/>
                </a:lnTo>
                <a:close/>
                <a:moveTo>
                  <a:pt x="2090184" y="550182"/>
                </a:moveTo>
                <a:lnTo>
                  <a:pt x="2087677" y="556559"/>
                </a:lnTo>
                <a:lnTo>
                  <a:pt x="2087006" y="558264"/>
                </a:lnTo>
                <a:lnTo>
                  <a:pt x="2086751" y="558913"/>
                </a:lnTo>
                <a:lnTo>
                  <a:pt x="2086997" y="558894"/>
                </a:lnTo>
                <a:lnTo>
                  <a:pt x="2091383" y="558894"/>
                </a:lnTo>
                <a:lnTo>
                  <a:pt x="2093127" y="550497"/>
                </a:lnTo>
                <a:lnTo>
                  <a:pt x="2090445" y="550208"/>
                </a:lnTo>
                <a:close/>
                <a:moveTo>
                  <a:pt x="2053645" y="550077"/>
                </a:moveTo>
                <a:lnTo>
                  <a:pt x="2052521" y="550132"/>
                </a:lnTo>
                <a:lnTo>
                  <a:pt x="2052425" y="550137"/>
                </a:lnTo>
                <a:lnTo>
                  <a:pt x="2042890" y="557330"/>
                </a:lnTo>
                <a:lnTo>
                  <a:pt x="2035505" y="562900"/>
                </a:lnTo>
                <a:lnTo>
                  <a:pt x="2038422" y="562673"/>
                </a:lnTo>
                <a:lnTo>
                  <a:pt x="2045440" y="556866"/>
                </a:lnTo>
                <a:close/>
                <a:moveTo>
                  <a:pt x="1537638" y="549904"/>
                </a:moveTo>
                <a:lnTo>
                  <a:pt x="1534683" y="551002"/>
                </a:lnTo>
                <a:lnTo>
                  <a:pt x="1536558" y="551999"/>
                </a:lnTo>
                <a:lnTo>
                  <a:pt x="1542902" y="555032"/>
                </a:lnTo>
                <a:lnTo>
                  <a:pt x="1543744" y="555443"/>
                </a:lnTo>
                <a:lnTo>
                  <a:pt x="1546594" y="554273"/>
                </a:lnTo>
                <a:close/>
                <a:moveTo>
                  <a:pt x="2136970" y="549894"/>
                </a:moveTo>
                <a:lnTo>
                  <a:pt x="2137086" y="550065"/>
                </a:lnTo>
                <a:lnTo>
                  <a:pt x="2137087" y="550065"/>
                </a:lnTo>
                <a:lnTo>
                  <a:pt x="2137216" y="550079"/>
                </a:lnTo>
                <a:lnTo>
                  <a:pt x="2137306" y="550089"/>
                </a:lnTo>
                <a:close/>
                <a:moveTo>
                  <a:pt x="1373094" y="549654"/>
                </a:moveTo>
                <a:lnTo>
                  <a:pt x="1372267" y="550456"/>
                </a:lnTo>
                <a:lnTo>
                  <a:pt x="1372254" y="550490"/>
                </a:lnTo>
                <a:lnTo>
                  <a:pt x="1375225" y="550511"/>
                </a:lnTo>
                <a:lnTo>
                  <a:pt x="1375921" y="550516"/>
                </a:lnTo>
                <a:lnTo>
                  <a:pt x="1373982" y="549925"/>
                </a:lnTo>
                <a:lnTo>
                  <a:pt x="1373220" y="549693"/>
                </a:lnTo>
                <a:close/>
                <a:moveTo>
                  <a:pt x="2062687" y="549634"/>
                </a:moveTo>
                <a:lnTo>
                  <a:pt x="2062206" y="549657"/>
                </a:lnTo>
                <a:lnTo>
                  <a:pt x="2060557" y="550901"/>
                </a:lnTo>
                <a:lnTo>
                  <a:pt x="2059359" y="551805"/>
                </a:lnTo>
                <a:lnTo>
                  <a:pt x="2048883" y="561860"/>
                </a:lnTo>
                <a:lnTo>
                  <a:pt x="2050401" y="561741"/>
                </a:lnTo>
                <a:lnTo>
                  <a:pt x="2051288" y="561672"/>
                </a:lnTo>
                <a:lnTo>
                  <a:pt x="2052946" y="561543"/>
                </a:lnTo>
                <a:close/>
                <a:moveTo>
                  <a:pt x="2084216" y="549600"/>
                </a:moveTo>
                <a:lnTo>
                  <a:pt x="2079074" y="559511"/>
                </a:lnTo>
                <a:lnTo>
                  <a:pt x="2079780" y="559456"/>
                </a:lnTo>
                <a:lnTo>
                  <a:pt x="2081339" y="559334"/>
                </a:lnTo>
                <a:lnTo>
                  <a:pt x="2083063" y="559200"/>
                </a:lnTo>
                <a:lnTo>
                  <a:pt x="2085913" y="552327"/>
                </a:lnTo>
                <a:lnTo>
                  <a:pt x="2086117" y="549785"/>
                </a:lnTo>
                <a:close/>
                <a:moveTo>
                  <a:pt x="716983" y="549266"/>
                </a:moveTo>
                <a:lnTo>
                  <a:pt x="713418" y="550567"/>
                </a:lnTo>
                <a:lnTo>
                  <a:pt x="717593" y="551315"/>
                </a:lnTo>
                <a:lnTo>
                  <a:pt x="717775" y="550976"/>
                </a:lnTo>
                <a:lnTo>
                  <a:pt x="718465" y="549687"/>
                </a:lnTo>
                <a:lnTo>
                  <a:pt x="718619" y="549563"/>
                </a:lnTo>
                <a:close/>
                <a:moveTo>
                  <a:pt x="2071321" y="549210"/>
                </a:moveTo>
                <a:lnTo>
                  <a:pt x="2071301" y="549211"/>
                </a:lnTo>
                <a:lnTo>
                  <a:pt x="2071236" y="549215"/>
                </a:lnTo>
                <a:lnTo>
                  <a:pt x="2071041" y="549224"/>
                </a:lnTo>
                <a:lnTo>
                  <a:pt x="2061454" y="560882"/>
                </a:lnTo>
                <a:lnTo>
                  <a:pt x="2062662" y="560788"/>
                </a:lnTo>
                <a:lnTo>
                  <a:pt x="2063659" y="560710"/>
                </a:lnTo>
                <a:lnTo>
                  <a:pt x="2069624" y="551586"/>
                </a:lnTo>
                <a:close/>
                <a:moveTo>
                  <a:pt x="2076697" y="549104"/>
                </a:moveTo>
                <a:lnTo>
                  <a:pt x="2073210" y="554206"/>
                </a:lnTo>
                <a:lnTo>
                  <a:pt x="2069826" y="560230"/>
                </a:lnTo>
                <a:lnTo>
                  <a:pt x="2072712" y="560006"/>
                </a:lnTo>
                <a:lnTo>
                  <a:pt x="2073339" y="559957"/>
                </a:lnTo>
                <a:lnTo>
                  <a:pt x="2079133" y="549177"/>
                </a:lnTo>
                <a:lnTo>
                  <a:pt x="2079171" y="549107"/>
                </a:lnTo>
                <a:lnTo>
                  <a:pt x="2079139" y="549104"/>
                </a:lnTo>
                <a:close/>
                <a:moveTo>
                  <a:pt x="1506152" y="548174"/>
                </a:moveTo>
                <a:lnTo>
                  <a:pt x="1505062" y="548784"/>
                </a:lnTo>
                <a:lnTo>
                  <a:pt x="1516369" y="555807"/>
                </a:lnTo>
                <a:lnTo>
                  <a:pt x="1517810" y="554891"/>
                </a:lnTo>
                <a:lnTo>
                  <a:pt x="1517791" y="554882"/>
                </a:lnTo>
                <a:lnTo>
                  <a:pt x="1517712" y="554841"/>
                </a:lnTo>
                <a:lnTo>
                  <a:pt x="1517666" y="554817"/>
                </a:lnTo>
                <a:lnTo>
                  <a:pt x="1511475" y="551245"/>
                </a:lnTo>
                <a:lnTo>
                  <a:pt x="1510561" y="550718"/>
                </a:lnTo>
                <a:close/>
                <a:moveTo>
                  <a:pt x="642644" y="548071"/>
                </a:moveTo>
                <a:lnTo>
                  <a:pt x="635320" y="556247"/>
                </a:lnTo>
                <a:lnTo>
                  <a:pt x="635398" y="556278"/>
                </a:lnTo>
                <a:lnTo>
                  <a:pt x="635408" y="556282"/>
                </a:lnTo>
                <a:lnTo>
                  <a:pt x="635513" y="556323"/>
                </a:lnTo>
                <a:lnTo>
                  <a:pt x="649782" y="559318"/>
                </a:lnTo>
                <a:lnTo>
                  <a:pt x="656625" y="551658"/>
                </a:lnTo>
                <a:close/>
                <a:moveTo>
                  <a:pt x="1517666" y="547882"/>
                </a:moveTo>
                <a:lnTo>
                  <a:pt x="1523316" y="551390"/>
                </a:lnTo>
                <a:lnTo>
                  <a:pt x="1523836" y="551060"/>
                </a:lnTo>
                <a:lnTo>
                  <a:pt x="1523579" y="550927"/>
                </a:lnTo>
                <a:lnTo>
                  <a:pt x="1522948" y="550603"/>
                </a:lnTo>
                <a:close/>
                <a:moveTo>
                  <a:pt x="1475286" y="547046"/>
                </a:moveTo>
                <a:lnTo>
                  <a:pt x="1475206" y="547088"/>
                </a:lnTo>
                <a:lnTo>
                  <a:pt x="1474384" y="547524"/>
                </a:lnTo>
                <a:lnTo>
                  <a:pt x="1477177" y="559889"/>
                </a:lnTo>
                <a:lnTo>
                  <a:pt x="1477198" y="559980"/>
                </a:lnTo>
                <a:lnTo>
                  <a:pt x="1477201" y="559982"/>
                </a:lnTo>
                <a:lnTo>
                  <a:pt x="1477280" y="560046"/>
                </a:lnTo>
                <a:lnTo>
                  <a:pt x="1479515" y="558962"/>
                </a:lnTo>
                <a:lnTo>
                  <a:pt x="1478043" y="557860"/>
                </a:lnTo>
                <a:close/>
                <a:moveTo>
                  <a:pt x="2128629" y="546806"/>
                </a:moveTo>
                <a:lnTo>
                  <a:pt x="2130202" y="549327"/>
                </a:lnTo>
                <a:lnTo>
                  <a:pt x="2130220" y="549329"/>
                </a:lnTo>
                <a:lnTo>
                  <a:pt x="2131058" y="549419"/>
                </a:lnTo>
                <a:lnTo>
                  <a:pt x="2129743" y="547449"/>
                </a:lnTo>
                <a:close/>
                <a:moveTo>
                  <a:pt x="667790" y="546768"/>
                </a:moveTo>
                <a:lnTo>
                  <a:pt x="665907" y="548876"/>
                </a:lnTo>
                <a:lnTo>
                  <a:pt x="667544" y="549478"/>
                </a:lnTo>
                <a:lnTo>
                  <a:pt x="669388" y="550156"/>
                </a:lnTo>
                <a:lnTo>
                  <a:pt x="681077" y="551235"/>
                </a:lnTo>
                <a:lnTo>
                  <a:pt x="681593" y="550657"/>
                </a:lnTo>
                <a:lnTo>
                  <a:pt x="682507" y="549634"/>
                </a:lnTo>
                <a:lnTo>
                  <a:pt x="681242" y="549388"/>
                </a:lnTo>
                <a:lnTo>
                  <a:pt x="679297" y="549009"/>
                </a:lnTo>
                <a:close/>
                <a:moveTo>
                  <a:pt x="702378" y="546620"/>
                </a:moveTo>
                <a:lnTo>
                  <a:pt x="700386" y="548235"/>
                </a:lnTo>
                <a:lnTo>
                  <a:pt x="705078" y="549075"/>
                </a:lnTo>
                <a:lnTo>
                  <a:pt x="705398" y="548952"/>
                </a:lnTo>
                <a:lnTo>
                  <a:pt x="706167" y="548655"/>
                </a:lnTo>
                <a:lnTo>
                  <a:pt x="707006" y="548332"/>
                </a:lnTo>
                <a:lnTo>
                  <a:pt x="707325" y="547975"/>
                </a:lnTo>
                <a:lnTo>
                  <a:pt x="707677" y="547580"/>
                </a:lnTo>
                <a:close/>
                <a:moveTo>
                  <a:pt x="1484405" y="545946"/>
                </a:moveTo>
                <a:lnTo>
                  <a:pt x="1486152" y="549959"/>
                </a:lnTo>
                <a:lnTo>
                  <a:pt x="1486288" y="550273"/>
                </a:lnTo>
                <a:lnTo>
                  <a:pt x="1486883" y="551639"/>
                </a:lnTo>
                <a:lnTo>
                  <a:pt x="1487184" y="551847"/>
                </a:lnTo>
                <a:lnTo>
                  <a:pt x="1487488" y="552056"/>
                </a:lnTo>
                <a:lnTo>
                  <a:pt x="1490075" y="553842"/>
                </a:lnTo>
                <a:lnTo>
                  <a:pt x="1491675" y="553066"/>
                </a:lnTo>
                <a:lnTo>
                  <a:pt x="1490443" y="552272"/>
                </a:lnTo>
                <a:lnTo>
                  <a:pt x="1488711" y="551156"/>
                </a:lnTo>
                <a:lnTo>
                  <a:pt x="1486006" y="547883"/>
                </a:lnTo>
                <a:close/>
                <a:moveTo>
                  <a:pt x="695244" y="545328"/>
                </a:moveTo>
                <a:lnTo>
                  <a:pt x="693446" y="546992"/>
                </a:lnTo>
                <a:lnTo>
                  <a:pt x="694243" y="547135"/>
                </a:lnTo>
                <a:lnTo>
                  <a:pt x="695449" y="546163"/>
                </a:lnTo>
                <a:lnTo>
                  <a:pt x="696259" y="545512"/>
                </a:lnTo>
                <a:close/>
                <a:moveTo>
                  <a:pt x="550943" y="545185"/>
                </a:moveTo>
                <a:lnTo>
                  <a:pt x="543763" y="553499"/>
                </a:lnTo>
                <a:cubicBezTo>
                  <a:pt x="523828" y="577048"/>
                  <a:pt x="503156" y="601915"/>
                  <a:pt x="481732" y="628113"/>
                </a:cubicBezTo>
                <a:lnTo>
                  <a:pt x="454983" y="661895"/>
                </a:lnTo>
                <a:lnTo>
                  <a:pt x="432921" y="689472"/>
                </a:lnTo>
                <a:cubicBezTo>
                  <a:pt x="321785" y="825566"/>
                  <a:pt x="226093" y="958625"/>
                  <a:pt x="173696" y="1037771"/>
                </a:cubicBezTo>
                <a:cubicBezTo>
                  <a:pt x="151562" y="1070282"/>
                  <a:pt x="125540" y="1099962"/>
                  <a:pt x="96204" y="1126157"/>
                </a:cubicBezTo>
                <a:lnTo>
                  <a:pt x="88339" y="1133928"/>
                </a:lnTo>
                <a:lnTo>
                  <a:pt x="88754" y="1135945"/>
                </a:lnTo>
                <a:lnTo>
                  <a:pt x="94273" y="1131120"/>
                </a:lnTo>
                <a:cubicBezTo>
                  <a:pt x="125825" y="1106070"/>
                  <a:pt x="153679" y="1076685"/>
                  <a:pt x="177004" y="1043839"/>
                </a:cubicBezTo>
                <a:cubicBezTo>
                  <a:pt x="231194" y="965382"/>
                  <a:pt x="328678" y="833976"/>
                  <a:pt x="438987" y="700364"/>
                </a:cubicBezTo>
                <a:lnTo>
                  <a:pt x="464634" y="669203"/>
                </a:lnTo>
                <a:lnTo>
                  <a:pt x="488488" y="640246"/>
                </a:lnTo>
                <a:cubicBezTo>
                  <a:pt x="509878" y="614393"/>
                  <a:pt x="530509" y="589812"/>
                  <a:pt x="550395" y="566495"/>
                </a:cubicBezTo>
                <a:lnTo>
                  <a:pt x="562253" y="552833"/>
                </a:lnTo>
                <a:close/>
                <a:moveTo>
                  <a:pt x="1377820" y="545072"/>
                </a:moveTo>
                <a:lnTo>
                  <a:pt x="1377101" y="545769"/>
                </a:lnTo>
                <a:lnTo>
                  <a:pt x="1382292" y="546601"/>
                </a:lnTo>
                <a:lnTo>
                  <a:pt x="1381034" y="546171"/>
                </a:lnTo>
                <a:lnTo>
                  <a:pt x="1380090" y="545848"/>
                </a:lnTo>
                <a:close/>
                <a:moveTo>
                  <a:pt x="2099084" y="544994"/>
                </a:moveTo>
                <a:lnTo>
                  <a:pt x="2098972" y="545826"/>
                </a:lnTo>
                <a:lnTo>
                  <a:pt x="2098964" y="545885"/>
                </a:lnTo>
                <a:lnTo>
                  <a:pt x="2098952" y="545974"/>
                </a:lnTo>
                <a:lnTo>
                  <a:pt x="2099423" y="546025"/>
                </a:lnTo>
                <a:close/>
                <a:moveTo>
                  <a:pt x="1461908" y="544939"/>
                </a:moveTo>
                <a:lnTo>
                  <a:pt x="1461547" y="545243"/>
                </a:lnTo>
                <a:lnTo>
                  <a:pt x="1461738" y="548884"/>
                </a:lnTo>
                <a:lnTo>
                  <a:pt x="1462162" y="548683"/>
                </a:lnTo>
                <a:close/>
                <a:moveTo>
                  <a:pt x="2051091" y="544890"/>
                </a:moveTo>
                <a:lnTo>
                  <a:pt x="2050441" y="545198"/>
                </a:lnTo>
                <a:lnTo>
                  <a:pt x="2050601" y="545190"/>
                </a:lnTo>
                <a:lnTo>
                  <a:pt x="2050623" y="545189"/>
                </a:lnTo>
                <a:close/>
                <a:moveTo>
                  <a:pt x="1479931" y="544583"/>
                </a:moveTo>
                <a:lnTo>
                  <a:pt x="1479139" y="545003"/>
                </a:lnTo>
                <a:lnTo>
                  <a:pt x="1480735" y="549848"/>
                </a:lnTo>
                <a:lnTo>
                  <a:pt x="1481720" y="552840"/>
                </a:lnTo>
                <a:lnTo>
                  <a:pt x="1482817" y="556171"/>
                </a:lnTo>
                <a:lnTo>
                  <a:pt x="1483800" y="556884"/>
                </a:lnTo>
                <a:lnTo>
                  <a:pt x="1485904" y="555864"/>
                </a:lnTo>
                <a:lnTo>
                  <a:pt x="1484814" y="555098"/>
                </a:lnTo>
                <a:lnTo>
                  <a:pt x="1483754" y="554354"/>
                </a:lnTo>
                <a:lnTo>
                  <a:pt x="1483178" y="553949"/>
                </a:lnTo>
                <a:lnTo>
                  <a:pt x="1481036" y="547768"/>
                </a:lnTo>
                <a:close/>
                <a:moveTo>
                  <a:pt x="2061135" y="543879"/>
                </a:moveTo>
                <a:lnTo>
                  <a:pt x="2059813" y="544564"/>
                </a:lnTo>
                <a:lnTo>
                  <a:pt x="2059811" y="544566"/>
                </a:lnTo>
                <a:lnTo>
                  <a:pt x="2059710" y="544642"/>
                </a:lnTo>
                <a:lnTo>
                  <a:pt x="2059586" y="544735"/>
                </a:lnTo>
                <a:lnTo>
                  <a:pt x="2060134" y="544707"/>
                </a:lnTo>
                <a:close/>
                <a:moveTo>
                  <a:pt x="1310233" y="543771"/>
                </a:moveTo>
                <a:lnTo>
                  <a:pt x="1302797" y="546525"/>
                </a:lnTo>
                <a:lnTo>
                  <a:pt x="1275682" y="556568"/>
                </a:lnTo>
                <a:lnTo>
                  <a:pt x="1065227" y="634512"/>
                </a:lnTo>
                <a:lnTo>
                  <a:pt x="1068559" y="640947"/>
                </a:lnTo>
                <a:lnTo>
                  <a:pt x="1253290" y="585992"/>
                </a:lnTo>
                <a:lnTo>
                  <a:pt x="1344783" y="558774"/>
                </a:lnTo>
                <a:close/>
                <a:moveTo>
                  <a:pt x="2120343" y="543326"/>
                </a:moveTo>
                <a:lnTo>
                  <a:pt x="2123401" y="548597"/>
                </a:lnTo>
                <a:lnTo>
                  <a:pt x="2123531" y="548611"/>
                </a:lnTo>
                <a:lnTo>
                  <a:pt x="2124014" y="548663"/>
                </a:lnTo>
                <a:lnTo>
                  <a:pt x="2124544" y="548720"/>
                </a:lnTo>
                <a:lnTo>
                  <a:pt x="2121744" y="544140"/>
                </a:lnTo>
                <a:close/>
                <a:moveTo>
                  <a:pt x="1357016" y="542431"/>
                </a:moveTo>
                <a:lnTo>
                  <a:pt x="1356410" y="543981"/>
                </a:lnTo>
                <a:lnTo>
                  <a:pt x="1368275" y="549138"/>
                </a:lnTo>
                <a:lnTo>
                  <a:pt x="1368798" y="547817"/>
                </a:lnTo>
                <a:lnTo>
                  <a:pt x="1358408" y="543037"/>
                </a:lnTo>
                <a:close/>
                <a:moveTo>
                  <a:pt x="2172087" y="542168"/>
                </a:moveTo>
                <a:lnTo>
                  <a:pt x="2172860" y="542553"/>
                </a:lnTo>
                <a:lnTo>
                  <a:pt x="2183551" y="547878"/>
                </a:lnTo>
                <a:lnTo>
                  <a:pt x="2253976" y="561755"/>
                </a:lnTo>
                <a:lnTo>
                  <a:pt x="2262763" y="564031"/>
                </a:lnTo>
                <a:lnTo>
                  <a:pt x="2266391" y="564971"/>
                </a:lnTo>
                <a:lnTo>
                  <a:pt x="2271628" y="566328"/>
                </a:lnTo>
                <a:lnTo>
                  <a:pt x="2244878" y="558722"/>
                </a:lnTo>
                <a:close/>
                <a:moveTo>
                  <a:pt x="712767" y="541876"/>
                </a:moveTo>
                <a:lnTo>
                  <a:pt x="709725" y="543002"/>
                </a:lnTo>
                <a:lnTo>
                  <a:pt x="709007" y="543268"/>
                </a:lnTo>
                <a:lnTo>
                  <a:pt x="710406" y="543535"/>
                </a:lnTo>
                <a:lnTo>
                  <a:pt x="710821" y="543615"/>
                </a:lnTo>
                <a:lnTo>
                  <a:pt x="711158" y="543679"/>
                </a:lnTo>
                <a:close/>
                <a:moveTo>
                  <a:pt x="835377" y="541615"/>
                </a:moveTo>
                <a:lnTo>
                  <a:pt x="835329" y="541671"/>
                </a:lnTo>
                <a:lnTo>
                  <a:pt x="835274" y="541736"/>
                </a:lnTo>
                <a:lnTo>
                  <a:pt x="837225" y="541828"/>
                </a:lnTo>
                <a:lnTo>
                  <a:pt x="836776" y="541745"/>
                </a:lnTo>
                <a:lnTo>
                  <a:pt x="836093" y="541682"/>
                </a:lnTo>
                <a:lnTo>
                  <a:pt x="835744" y="541649"/>
                </a:lnTo>
                <a:close/>
                <a:moveTo>
                  <a:pt x="2112738" y="541519"/>
                </a:moveTo>
                <a:lnTo>
                  <a:pt x="2113612" y="543329"/>
                </a:lnTo>
                <a:lnTo>
                  <a:pt x="2114572" y="545318"/>
                </a:lnTo>
                <a:lnTo>
                  <a:pt x="2115758" y="547777"/>
                </a:lnTo>
                <a:lnTo>
                  <a:pt x="2116751" y="547884"/>
                </a:lnTo>
                <a:lnTo>
                  <a:pt x="2113333" y="541796"/>
                </a:lnTo>
                <a:close/>
                <a:moveTo>
                  <a:pt x="719441" y="541360"/>
                </a:moveTo>
                <a:lnTo>
                  <a:pt x="716481" y="544683"/>
                </a:lnTo>
                <a:lnTo>
                  <a:pt x="723220" y="542088"/>
                </a:lnTo>
                <a:close/>
                <a:moveTo>
                  <a:pt x="624665" y="541265"/>
                </a:moveTo>
                <a:lnTo>
                  <a:pt x="618218" y="548432"/>
                </a:lnTo>
                <a:lnTo>
                  <a:pt x="617456" y="549279"/>
                </a:lnTo>
                <a:lnTo>
                  <a:pt x="618610" y="549729"/>
                </a:lnTo>
                <a:lnTo>
                  <a:pt x="627347" y="553137"/>
                </a:lnTo>
                <a:lnTo>
                  <a:pt x="630515" y="554373"/>
                </a:lnTo>
                <a:lnTo>
                  <a:pt x="637380" y="546720"/>
                </a:lnTo>
                <a:lnTo>
                  <a:pt x="635639" y="546273"/>
                </a:lnTo>
                <a:close/>
                <a:moveTo>
                  <a:pt x="1519775" y="541190"/>
                </a:moveTo>
                <a:lnTo>
                  <a:pt x="1517613" y="541922"/>
                </a:lnTo>
                <a:lnTo>
                  <a:pt x="1522282" y="544406"/>
                </a:lnTo>
                <a:lnTo>
                  <a:pt x="1528827" y="547887"/>
                </a:lnTo>
                <a:lnTo>
                  <a:pt x="1530857" y="546596"/>
                </a:lnTo>
                <a:close/>
                <a:moveTo>
                  <a:pt x="1487669" y="540926"/>
                </a:moveTo>
                <a:lnTo>
                  <a:pt x="1491383" y="547260"/>
                </a:lnTo>
                <a:lnTo>
                  <a:pt x="1496624" y="550666"/>
                </a:lnTo>
                <a:lnTo>
                  <a:pt x="1498003" y="549997"/>
                </a:lnTo>
                <a:lnTo>
                  <a:pt x="1498079" y="549960"/>
                </a:lnTo>
                <a:lnTo>
                  <a:pt x="1496105" y="548794"/>
                </a:lnTo>
                <a:close/>
                <a:moveTo>
                  <a:pt x="1382507" y="540527"/>
                </a:moveTo>
                <a:lnTo>
                  <a:pt x="1382000" y="541019"/>
                </a:lnTo>
                <a:lnTo>
                  <a:pt x="1381948" y="541069"/>
                </a:lnTo>
                <a:lnTo>
                  <a:pt x="1381903" y="541113"/>
                </a:lnTo>
                <a:lnTo>
                  <a:pt x="1386994" y="542281"/>
                </a:lnTo>
                <a:lnTo>
                  <a:pt x="1384933" y="541476"/>
                </a:lnTo>
                <a:lnTo>
                  <a:pt x="1383871" y="541061"/>
                </a:lnTo>
                <a:close/>
                <a:moveTo>
                  <a:pt x="819127" y="540105"/>
                </a:moveTo>
                <a:lnTo>
                  <a:pt x="824595" y="541234"/>
                </a:lnTo>
                <a:lnTo>
                  <a:pt x="827810" y="541385"/>
                </a:lnTo>
                <a:lnTo>
                  <a:pt x="828342" y="541410"/>
                </a:lnTo>
                <a:lnTo>
                  <a:pt x="828695" y="540994"/>
                </a:lnTo>
                <a:close/>
                <a:moveTo>
                  <a:pt x="2083010" y="539868"/>
                </a:moveTo>
                <a:lnTo>
                  <a:pt x="2080153" y="544049"/>
                </a:lnTo>
                <a:lnTo>
                  <a:pt x="2081803" y="544212"/>
                </a:lnTo>
                <a:lnTo>
                  <a:pt x="2082258" y="543365"/>
                </a:lnTo>
                <a:close/>
                <a:moveTo>
                  <a:pt x="1687081" y="539842"/>
                </a:moveTo>
                <a:lnTo>
                  <a:pt x="1629216" y="565375"/>
                </a:lnTo>
                <a:lnTo>
                  <a:pt x="1620982" y="571264"/>
                </a:lnTo>
                <a:lnTo>
                  <a:pt x="1625431" y="573196"/>
                </a:lnTo>
                <a:lnTo>
                  <a:pt x="1632941" y="567443"/>
                </a:lnTo>
                <a:close/>
                <a:moveTo>
                  <a:pt x="1513331" y="539644"/>
                </a:moveTo>
                <a:lnTo>
                  <a:pt x="1515897" y="541010"/>
                </a:lnTo>
                <a:lnTo>
                  <a:pt x="1516203" y="541172"/>
                </a:lnTo>
                <a:lnTo>
                  <a:pt x="1517380" y="540601"/>
                </a:lnTo>
                <a:lnTo>
                  <a:pt x="1515657" y="540194"/>
                </a:lnTo>
                <a:close/>
                <a:moveTo>
                  <a:pt x="1473398" y="539643"/>
                </a:moveTo>
                <a:lnTo>
                  <a:pt x="1472717" y="540142"/>
                </a:lnTo>
                <a:lnTo>
                  <a:pt x="1473439" y="543340"/>
                </a:lnTo>
                <a:lnTo>
                  <a:pt x="1474244" y="542959"/>
                </a:lnTo>
                <a:lnTo>
                  <a:pt x="1474056" y="542221"/>
                </a:lnTo>
                <a:lnTo>
                  <a:pt x="1473836" y="541361"/>
                </a:lnTo>
                <a:close/>
                <a:moveTo>
                  <a:pt x="650243" y="539586"/>
                </a:moveTo>
                <a:lnTo>
                  <a:pt x="647865" y="542241"/>
                </a:lnTo>
                <a:lnTo>
                  <a:pt x="650945" y="543374"/>
                </a:lnTo>
                <a:lnTo>
                  <a:pt x="660792" y="546995"/>
                </a:lnTo>
                <a:lnTo>
                  <a:pt x="662809" y="544737"/>
                </a:lnTo>
                <a:lnTo>
                  <a:pt x="659170" y="543245"/>
                </a:lnTo>
                <a:lnTo>
                  <a:pt x="654612" y="541377"/>
                </a:lnTo>
                <a:close/>
                <a:moveTo>
                  <a:pt x="2106595" y="539507"/>
                </a:moveTo>
                <a:lnTo>
                  <a:pt x="2109668" y="547124"/>
                </a:lnTo>
                <a:lnTo>
                  <a:pt x="2110680" y="547233"/>
                </a:lnTo>
                <a:lnTo>
                  <a:pt x="2107207" y="539597"/>
                </a:lnTo>
                <a:lnTo>
                  <a:pt x="2107146" y="539588"/>
                </a:lnTo>
                <a:lnTo>
                  <a:pt x="2107000" y="539567"/>
                </a:lnTo>
                <a:close/>
                <a:moveTo>
                  <a:pt x="2101889" y="538817"/>
                </a:moveTo>
                <a:lnTo>
                  <a:pt x="2101990" y="539095"/>
                </a:lnTo>
                <a:lnTo>
                  <a:pt x="2104719" y="546593"/>
                </a:lnTo>
                <a:lnTo>
                  <a:pt x="2104947" y="546618"/>
                </a:lnTo>
                <a:lnTo>
                  <a:pt x="2102063" y="538842"/>
                </a:lnTo>
                <a:close/>
                <a:moveTo>
                  <a:pt x="705590" y="538693"/>
                </a:moveTo>
                <a:lnTo>
                  <a:pt x="700875" y="540864"/>
                </a:lnTo>
                <a:lnTo>
                  <a:pt x="699574" y="541463"/>
                </a:lnTo>
                <a:lnTo>
                  <a:pt x="700959" y="541728"/>
                </a:lnTo>
                <a:lnTo>
                  <a:pt x="702074" y="540831"/>
                </a:lnTo>
                <a:lnTo>
                  <a:pt x="706830" y="538932"/>
                </a:lnTo>
                <a:lnTo>
                  <a:pt x="706471" y="538862"/>
                </a:lnTo>
                <a:close/>
                <a:moveTo>
                  <a:pt x="1727019" y="538421"/>
                </a:moveTo>
                <a:lnTo>
                  <a:pt x="1719197" y="541063"/>
                </a:lnTo>
                <a:lnTo>
                  <a:pt x="1717871" y="541510"/>
                </a:lnTo>
                <a:lnTo>
                  <a:pt x="1713421" y="543013"/>
                </a:lnTo>
                <a:lnTo>
                  <a:pt x="1649995" y="584821"/>
                </a:lnTo>
                <a:lnTo>
                  <a:pt x="1653284" y="588204"/>
                </a:lnTo>
                <a:lnTo>
                  <a:pt x="1693708" y="558333"/>
                </a:lnTo>
                <a:lnTo>
                  <a:pt x="1712212" y="544660"/>
                </a:lnTo>
                <a:close/>
                <a:moveTo>
                  <a:pt x="675470" y="538172"/>
                </a:moveTo>
                <a:lnTo>
                  <a:pt x="671567" y="542541"/>
                </a:lnTo>
                <a:lnTo>
                  <a:pt x="671673" y="542582"/>
                </a:lnTo>
                <a:lnTo>
                  <a:pt x="672621" y="542946"/>
                </a:lnTo>
                <a:lnTo>
                  <a:pt x="674167" y="543541"/>
                </a:lnTo>
                <a:lnTo>
                  <a:pt x="674356" y="543575"/>
                </a:lnTo>
                <a:lnTo>
                  <a:pt x="686048" y="545668"/>
                </a:lnTo>
                <a:lnTo>
                  <a:pt x="686277" y="545412"/>
                </a:lnTo>
                <a:lnTo>
                  <a:pt x="688291" y="543156"/>
                </a:lnTo>
                <a:close/>
                <a:moveTo>
                  <a:pt x="1492073" y="538146"/>
                </a:moveTo>
                <a:lnTo>
                  <a:pt x="1492025" y="538171"/>
                </a:lnTo>
                <a:lnTo>
                  <a:pt x="1497002" y="543778"/>
                </a:lnTo>
                <a:lnTo>
                  <a:pt x="1503064" y="547543"/>
                </a:lnTo>
                <a:lnTo>
                  <a:pt x="1504148" y="547018"/>
                </a:lnTo>
                <a:lnTo>
                  <a:pt x="1503360" y="546563"/>
                </a:lnTo>
                <a:lnTo>
                  <a:pt x="1503230" y="546488"/>
                </a:lnTo>
                <a:lnTo>
                  <a:pt x="1503104" y="546415"/>
                </a:lnTo>
                <a:close/>
                <a:moveTo>
                  <a:pt x="2090538" y="538145"/>
                </a:moveTo>
                <a:lnTo>
                  <a:pt x="2090337" y="545055"/>
                </a:lnTo>
                <a:lnTo>
                  <a:pt x="2090859" y="545106"/>
                </a:lnTo>
                <a:lnTo>
                  <a:pt x="2094173" y="545462"/>
                </a:lnTo>
                <a:lnTo>
                  <a:pt x="2094408" y="544332"/>
                </a:lnTo>
                <a:lnTo>
                  <a:pt x="2092687" y="538220"/>
                </a:lnTo>
                <a:lnTo>
                  <a:pt x="2091616" y="538183"/>
                </a:lnTo>
                <a:lnTo>
                  <a:pt x="2090819" y="538155"/>
                </a:lnTo>
                <a:close/>
                <a:moveTo>
                  <a:pt x="1477664" y="538041"/>
                </a:moveTo>
                <a:lnTo>
                  <a:pt x="1476992" y="538486"/>
                </a:lnTo>
                <a:lnTo>
                  <a:pt x="1477895" y="541229"/>
                </a:lnTo>
                <a:lnTo>
                  <a:pt x="1478645" y="540873"/>
                </a:lnTo>
                <a:lnTo>
                  <a:pt x="1478141" y="539419"/>
                </a:lnTo>
                <a:lnTo>
                  <a:pt x="1477835" y="538536"/>
                </a:lnTo>
                <a:close/>
                <a:moveTo>
                  <a:pt x="1359143" y="536988"/>
                </a:moveTo>
                <a:lnTo>
                  <a:pt x="1358882" y="537655"/>
                </a:lnTo>
                <a:lnTo>
                  <a:pt x="1358645" y="538262"/>
                </a:lnTo>
                <a:lnTo>
                  <a:pt x="1359788" y="538762"/>
                </a:lnTo>
                <a:cubicBezTo>
                  <a:pt x="1359788" y="538762"/>
                  <a:pt x="1363235" y="540314"/>
                  <a:pt x="1366820" y="541917"/>
                </a:cubicBezTo>
                <a:lnTo>
                  <a:pt x="1371768" y="544097"/>
                </a:lnTo>
                <a:lnTo>
                  <a:pt x="1372124" y="544254"/>
                </a:lnTo>
                <a:lnTo>
                  <a:pt x="1372200" y="544288"/>
                </a:lnTo>
                <a:lnTo>
                  <a:pt x="1373224" y="543299"/>
                </a:lnTo>
                <a:lnTo>
                  <a:pt x="1361305" y="537936"/>
                </a:lnTo>
                <a:close/>
                <a:moveTo>
                  <a:pt x="701175" y="536848"/>
                </a:moveTo>
                <a:lnTo>
                  <a:pt x="697421" y="541052"/>
                </a:lnTo>
                <a:lnTo>
                  <a:pt x="698532" y="541264"/>
                </a:lnTo>
                <a:lnTo>
                  <a:pt x="698543" y="541256"/>
                </a:lnTo>
                <a:lnTo>
                  <a:pt x="703327" y="537827"/>
                </a:lnTo>
                <a:lnTo>
                  <a:pt x="702603" y="537498"/>
                </a:lnTo>
                <a:lnTo>
                  <a:pt x="701857" y="537159"/>
                </a:lnTo>
                <a:close/>
                <a:moveTo>
                  <a:pt x="727266" y="536509"/>
                </a:moveTo>
                <a:lnTo>
                  <a:pt x="726567" y="536768"/>
                </a:lnTo>
                <a:lnTo>
                  <a:pt x="722041" y="538443"/>
                </a:lnTo>
                <a:lnTo>
                  <a:pt x="723477" y="538867"/>
                </a:lnTo>
                <a:lnTo>
                  <a:pt x="727724" y="540121"/>
                </a:lnTo>
                <a:lnTo>
                  <a:pt x="727784" y="540139"/>
                </a:lnTo>
                <a:lnTo>
                  <a:pt x="728187" y="540175"/>
                </a:lnTo>
                <a:lnTo>
                  <a:pt x="729469" y="539681"/>
                </a:lnTo>
                <a:lnTo>
                  <a:pt x="732380" y="537592"/>
                </a:lnTo>
                <a:lnTo>
                  <a:pt x="731082" y="537317"/>
                </a:lnTo>
                <a:lnTo>
                  <a:pt x="729197" y="536918"/>
                </a:lnTo>
                <a:close/>
                <a:moveTo>
                  <a:pt x="1386920" y="536248"/>
                </a:moveTo>
                <a:lnTo>
                  <a:pt x="1386710" y="536452"/>
                </a:lnTo>
                <a:lnTo>
                  <a:pt x="1386631" y="536528"/>
                </a:lnTo>
                <a:lnTo>
                  <a:pt x="1386278" y="536871"/>
                </a:lnTo>
                <a:lnTo>
                  <a:pt x="1390868" y="538317"/>
                </a:lnTo>
                <a:lnTo>
                  <a:pt x="1391360" y="538472"/>
                </a:lnTo>
                <a:lnTo>
                  <a:pt x="1391458" y="538503"/>
                </a:lnTo>
                <a:lnTo>
                  <a:pt x="1392539" y="538844"/>
                </a:lnTo>
                <a:lnTo>
                  <a:pt x="1388101" y="536793"/>
                </a:lnTo>
                <a:close/>
                <a:moveTo>
                  <a:pt x="1724028" y="535617"/>
                </a:moveTo>
                <a:lnTo>
                  <a:pt x="1721744" y="536245"/>
                </a:lnTo>
                <a:lnTo>
                  <a:pt x="1709671" y="539567"/>
                </a:lnTo>
                <a:cubicBezTo>
                  <a:pt x="1685229" y="549761"/>
                  <a:pt x="1662075" y="563042"/>
                  <a:pt x="1640799" y="579163"/>
                </a:cubicBezTo>
                <a:lnTo>
                  <a:pt x="1640266" y="579638"/>
                </a:lnTo>
                <a:lnTo>
                  <a:pt x="1646184" y="582208"/>
                </a:lnTo>
                <a:lnTo>
                  <a:pt x="1656135" y="575664"/>
                </a:lnTo>
                <a:lnTo>
                  <a:pt x="1708322" y="541344"/>
                </a:lnTo>
                <a:lnTo>
                  <a:pt x="1721882" y="536400"/>
                </a:lnTo>
                <a:close/>
                <a:moveTo>
                  <a:pt x="1485199" y="535520"/>
                </a:moveTo>
                <a:lnTo>
                  <a:pt x="1484597" y="535686"/>
                </a:lnTo>
                <a:lnTo>
                  <a:pt x="1485191" y="536699"/>
                </a:lnTo>
                <a:lnTo>
                  <a:pt x="1485474" y="537183"/>
                </a:lnTo>
                <a:lnTo>
                  <a:pt x="1485683" y="537539"/>
                </a:lnTo>
                <a:lnTo>
                  <a:pt x="1485727" y="537518"/>
                </a:lnTo>
                <a:close/>
                <a:moveTo>
                  <a:pt x="1683751" y="535234"/>
                </a:moveTo>
                <a:lnTo>
                  <a:pt x="1623702" y="557514"/>
                </a:lnTo>
                <a:lnTo>
                  <a:pt x="1609786" y="566402"/>
                </a:lnTo>
                <a:lnTo>
                  <a:pt x="1610997" y="566928"/>
                </a:lnTo>
                <a:lnTo>
                  <a:pt x="1614853" y="568603"/>
                </a:lnTo>
                <a:lnTo>
                  <a:pt x="1627149" y="560272"/>
                </a:lnTo>
                <a:close/>
                <a:moveTo>
                  <a:pt x="796647" y="534339"/>
                </a:moveTo>
                <a:lnTo>
                  <a:pt x="796516" y="534488"/>
                </a:lnTo>
                <a:lnTo>
                  <a:pt x="796454" y="534558"/>
                </a:lnTo>
                <a:lnTo>
                  <a:pt x="797258" y="534774"/>
                </a:lnTo>
                <a:lnTo>
                  <a:pt x="797455" y="534827"/>
                </a:lnTo>
                <a:lnTo>
                  <a:pt x="798214" y="535032"/>
                </a:lnTo>
                <a:lnTo>
                  <a:pt x="801384" y="535405"/>
                </a:lnTo>
                <a:lnTo>
                  <a:pt x="804258" y="535743"/>
                </a:lnTo>
                <a:lnTo>
                  <a:pt x="800969" y="535136"/>
                </a:lnTo>
                <a:close/>
                <a:moveTo>
                  <a:pt x="537228" y="534279"/>
                </a:moveTo>
                <a:lnTo>
                  <a:pt x="533814" y="538235"/>
                </a:lnTo>
                <a:cubicBezTo>
                  <a:pt x="513879" y="561858"/>
                  <a:pt x="493297" y="586764"/>
                  <a:pt x="472080" y="612945"/>
                </a:cubicBezTo>
                <a:cubicBezTo>
                  <a:pt x="461740" y="625631"/>
                  <a:pt x="451398" y="638316"/>
                  <a:pt x="441194" y="651139"/>
                </a:cubicBezTo>
                <a:lnTo>
                  <a:pt x="422579" y="674166"/>
                </a:lnTo>
                <a:cubicBezTo>
                  <a:pt x="330852" y="787475"/>
                  <a:pt x="245019" y="905433"/>
                  <a:pt x="165422" y="1027567"/>
                </a:cubicBezTo>
                <a:cubicBezTo>
                  <a:pt x="144649" y="1059429"/>
                  <a:pt x="120569" y="1089010"/>
                  <a:pt x="93584" y="1115814"/>
                </a:cubicBezTo>
                <a:lnTo>
                  <a:pt x="79522" y="1131181"/>
                </a:lnTo>
                <a:lnTo>
                  <a:pt x="79537" y="1131231"/>
                </a:lnTo>
                <a:lnTo>
                  <a:pt x="79574" y="1131355"/>
                </a:lnTo>
                <a:lnTo>
                  <a:pt x="80334" y="1133891"/>
                </a:lnTo>
                <a:lnTo>
                  <a:pt x="86504" y="1127795"/>
                </a:lnTo>
                <a:lnTo>
                  <a:pt x="86827" y="1126570"/>
                </a:lnTo>
                <a:lnTo>
                  <a:pt x="86982" y="1127323"/>
                </a:lnTo>
                <a:lnTo>
                  <a:pt x="91791" y="1122571"/>
                </a:lnTo>
                <a:cubicBezTo>
                  <a:pt x="121152" y="1096442"/>
                  <a:pt x="147137" y="1066751"/>
                  <a:pt x="169145" y="1034187"/>
                </a:cubicBezTo>
                <a:cubicBezTo>
                  <a:pt x="221680" y="955179"/>
                  <a:pt x="317097" y="821980"/>
                  <a:pt x="428646" y="685749"/>
                </a:cubicBezTo>
                <a:cubicBezTo>
                  <a:pt x="436091" y="676787"/>
                  <a:pt x="443400" y="667686"/>
                  <a:pt x="450846" y="658172"/>
                </a:cubicBezTo>
                <a:lnTo>
                  <a:pt x="478423" y="624665"/>
                </a:lnTo>
                <a:cubicBezTo>
                  <a:pt x="499847" y="598467"/>
                  <a:pt x="520530" y="573594"/>
                  <a:pt x="540484" y="550033"/>
                </a:cubicBezTo>
                <a:lnTo>
                  <a:pt x="543525" y="546515"/>
                </a:lnTo>
                <a:lnTo>
                  <a:pt x="546986" y="542509"/>
                </a:lnTo>
                <a:lnTo>
                  <a:pt x="540994" y="538458"/>
                </a:lnTo>
                <a:lnTo>
                  <a:pt x="540937" y="538419"/>
                </a:lnTo>
                <a:close/>
                <a:moveTo>
                  <a:pt x="1489705" y="534277"/>
                </a:moveTo>
                <a:lnTo>
                  <a:pt x="1488792" y="534528"/>
                </a:lnTo>
                <a:lnTo>
                  <a:pt x="1489753" y="535611"/>
                </a:lnTo>
                <a:lnTo>
                  <a:pt x="1490223" y="535388"/>
                </a:lnTo>
                <a:close/>
                <a:moveTo>
                  <a:pt x="608359" y="533823"/>
                </a:moveTo>
                <a:lnTo>
                  <a:pt x="600445" y="542643"/>
                </a:lnTo>
                <a:lnTo>
                  <a:pt x="612086" y="547184"/>
                </a:lnTo>
                <a:lnTo>
                  <a:pt x="612672" y="547412"/>
                </a:lnTo>
                <a:lnTo>
                  <a:pt x="620035" y="539152"/>
                </a:lnTo>
                <a:close/>
                <a:moveTo>
                  <a:pt x="1337189" y="533788"/>
                </a:moveTo>
                <a:lnTo>
                  <a:pt x="1334905" y="534634"/>
                </a:lnTo>
                <a:lnTo>
                  <a:pt x="1352051" y="542086"/>
                </a:lnTo>
                <a:lnTo>
                  <a:pt x="1352237" y="541629"/>
                </a:lnTo>
                <a:lnTo>
                  <a:pt x="1352354" y="541343"/>
                </a:lnTo>
                <a:lnTo>
                  <a:pt x="1352681" y="540541"/>
                </a:lnTo>
                <a:lnTo>
                  <a:pt x="1342309" y="536020"/>
                </a:lnTo>
                <a:lnTo>
                  <a:pt x="1338084" y="534178"/>
                </a:lnTo>
                <a:close/>
                <a:moveTo>
                  <a:pt x="1469122" y="533484"/>
                </a:moveTo>
                <a:lnTo>
                  <a:pt x="1467079" y="534334"/>
                </a:lnTo>
                <a:lnTo>
                  <a:pt x="1466088" y="534747"/>
                </a:lnTo>
                <a:lnTo>
                  <a:pt x="1465383" y="535040"/>
                </a:lnTo>
                <a:lnTo>
                  <a:pt x="1464668" y="536775"/>
                </a:lnTo>
                <a:lnTo>
                  <a:pt x="1464381" y="537472"/>
                </a:lnTo>
                <a:close/>
                <a:moveTo>
                  <a:pt x="717106" y="533390"/>
                </a:moveTo>
                <a:lnTo>
                  <a:pt x="712347" y="535581"/>
                </a:lnTo>
                <a:lnTo>
                  <a:pt x="712912" y="535748"/>
                </a:lnTo>
                <a:lnTo>
                  <a:pt x="713999" y="536069"/>
                </a:lnTo>
                <a:lnTo>
                  <a:pt x="716790" y="534955"/>
                </a:lnTo>
                <a:lnTo>
                  <a:pt x="718748" y="534173"/>
                </a:lnTo>
                <a:lnTo>
                  <a:pt x="718224" y="533923"/>
                </a:lnTo>
                <a:lnTo>
                  <a:pt x="717410" y="533535"/>
                </a:lnTo>
                <a:close/>
                <a:moveTo>
                  <a:pt x="1961299" y="533096"/>
                </a:moveTo>
                <a:lnTo>
                  <a:pt x="1960807" y="533215"/>
                </a:lnTo>
                <a:lnTo>
                  <a:pt x="1954631" y="534701"/>
                </a:lnTo>
                <a:lnTo>
                  <a:pt x="1946011" y="536775"/>
                </a:lnTo>
                <a:lnTo>
                  <a:pt x="1937273" y="540127"/>
                </a:lnTo>
                <a:lnTo>
                  <a:pt x="1939898" y="539639"/>
                </a:lnTo>
                <a:lnTo>
                  <a:pt x="1957137" y="534369"/>
                </a:lnTo>
                <a:close/>
                <a:moveTo>
                  <a:pt x="1390663" y="532619"/>
                </a:moveTo>
                <a:lnTo>
                  <a:pt x="1389674" y="533578"/>
                </a:lnTo>
                <a:lnTo>
                  <a:pt x="1398189" y="538642"/>
                </a:lnTo>
                <a:lnTo>
                  <a:pt x="1401236" y="539155"/>
                </a:lnTo>
                <a:lnTo>
                  <a:pt x="1401378" y="539179"/>
                </a:lnTo>
                <a:lnTo>
                  <a:pt x="1402731" y="539407"/>
                </a:lnTo>
                <a:lnTo>
                  <a:pt x="1401028" y="538449"/>
                </a:lnTo>
                <a:lnTo>
                  <a:pt x="1399915" y="537823"/>
                </a:lnTo>
                <a:close/>
                <a:moveTo>
                  <a:pt x="1719845" y="532517"/>
                </a:moveTo>
                <a:lnTo>
                  <a:pt x="1719268" y="532648"/>
                </a:lnTo>
                <a:lnTo>
                  <a:pt x="1706025" y="535667"/>
                </a:lnTo>
                <a:cubicBezTo>
                  <a:pt x="1681018" y="544697"/>
                  <a:pt x="1657112" y="556781"/>
                  <a:pt x="1634871" y="571716"/>
                </a:cubicBezTo>
                <a:lnTo>
                  <a:pt x="1630369" y="575340"/>
                </a:lnTo>
                <a:lnTo>
                  <a:pt x="1632964" y="576467"/>
                </a:lnTo>
                <a:lnTo>
                  <a:pt x="1636284" y="577909"/>
                </a:lnTo>
                <a:lnTo>
                  <a:pt x="1639283" y="575440"/>
                </a:lnTo>
                <a:cubicBezTo>
                  <a:pt x="1659772" y="560092"/>
                  <a:pt x="1681896" y="547215"/>
                  <a:pt x="1705192" y="537013"/>
                </a:cubicBezTo>
                <a:lnTo>
                  <a:pt x="1708779" y="535912"/>
                </a:lnTo>
                <a:close/>
                <a:moveTo>
                  <a:pt x="632661" y="532378"/>
                </a:moveTo>
                <a:lnTo>
                  <a:pt x="632657" y="532382"/>
                </a:lnTo>
                <a:lnTo>
                  <a:pt x="629773" y="535588"/>
                </a:lnTo>
                <a:lnTo>
                  <a:pt x="643002" y="540453"/>
                </a:lnTo>
                <a:lnTo>
                  <a:pt x="645518" y="537649"/>
                </a:lnTo>
                <a:close/>
                <a:moveTo>
                  <a:pt x="819779" y="532234"/>
                </a:moveTo>
                <a:lnTo>
                  <a:pt x="819754" y="532262"/>
                </a:lnTo>
                <a:lnTo>
                  <a:pt x="819901" y="532269"/>
                </a:lnTo>
                <a:close/>
                <a:moveTo>
                  <a:pt x="1676347" y="532055"/>
                </a:moveTo>
                <a:lnTo>
                  <a:pt x="1617361" y="550344"/>
                </a:lnTo>
                <a:lnTo>
                  <a:pt x="1597916" y="561248"/>
                </a:lnTo>
                <a:lnTo>
                  <a:pt x="1601194" y="562671"/>
                </a:lnTo>
                <a:lnTo>
                  <a:pt x="1602376" y="563185"/>
                </a:lnTo>
                <a:lnTo>
                  <a:pt x="1603369" y="563616"/>
                </a:lnTo>
                <a:lnTo>
                  <a:pt x="1621358" y="552827"/>
                </a:lnTo>
                <a:close/>
                <a:moveTo>
                  <a:pt x="1752864" y="531565"/>
                </a:moveTo>
                <a:lnTo>
                  <a:pt x="1751077" y="532208"/>
                </a:lnTo>
                <a:lnTo>
                  <a:pt x="1750947" y="532255"/>
                </a:lnTo>
                <a:lnTo>
                  <a:pt x="1748954" y="532972"/>
                </a:lnTo>
                <a:lnTo>
                  <a:pt x="1736582" y="539475"/>
                </a:lnTo>
                <a:lnTo>
                  <a:pt x="1743977" y="535882"/>
                </a:lnTo>
                <a:lnTo>
                  <a:pt x="1748132" y="533864"/>
                </a:lnTo>
                <a:close/>
                <a:moveTo>
                  <a:pt x="740938" y="531448"/>
                </a:moveTo>
                <a:lnTo>
                  <a:pt x="739866" y="531845"/>
                </a:lnTo>
                <a:lnTo>
                  <a:pt x="735457" y="533477"/>
                </a:lnTo>
                <a:lnTo>
                  <a:pt x="735260" y="533550"/>
                </a:lnTo>
                <a:lnTo>
                  <a:pt x="735496" y="533651"/>
                </a:lnTo>
                <a:lnTo>
                  <a:pt x="736271" y="533982"/>
                </a:lnTo>
                <a:lnTo>
                  <a:pt x="736984" y="534287"/>
                </a:lnTo>
                <a:close/>
                <a:moveTo>
                  <a:pt x="1361363" y="531307"/>
                </a:moveTo>
                <a:lnTo>
                  <a:pt x="1360954" y="532354"/>
                </a:lnTo>
                <a:lnTo>
                  <a:pt x="1362683" y="533109"/>
                </a:lnTo>
                <a:lnTo>
                  <a:pt x="1376472" y="539867"/>
                </a:lnTo>
                <a:lnTo>
                  <a:pt x="1376718" y="539923"/>
                </a:lnTo>
                <a:lnTo>
                  <a:pt x="1377942" y="538741"/>
                </a:lnTo>
                <a:lnTo>
                  <a:pt x="1364201" y="532557"/>
                </a:lnTo>
                <a:close/>
                <a:moveTo>
                  <a:pt x="657698" y="531262"/>
                </a:moveTo>
                <a:lnTo>
                  <a:pt x="653740" y="535682"/>
                </a:lnTo>
                <a:lnTo>
                  <a:pt x="666510" y="540595"/>
                </a:lnTo>
                <a:lnTo>
                  <a:pt x="670072" y="536609"/>
                </a:lnTo>
                <a:lnTo>
                  <a:pt x="670427" y="536211"/>
                </a:lnTo>
                <a:close/>
                <a:moveTo>
                  <a:pt x="1467988" y="531053"/>
                </a:moveTo>
                <a:lnTo>
                  <a:pt x="1436316" y="546897"/>
                </a:lnTo>
                <a:cubicBezTo>
                  <a:pt x="1401127" y="570298"/>
                  <a:pt x="1377642" y="607636"/>
                  <a:pt x="1371785" y="649484"/>
                </a:cubicBezTo>
                <a:lnTo>
                  <a:pt x="1371785" y="651138"/>
                </a:lnTo>
                <a:lnTo>
                  <a:pt x="1084593" y="685760"/>
                </a:lnTo>
                <a:lnTo>
                  <a:pt x="1087531" y="696736"/>
                </a:lnTo>
                <a:lnTo>
                  <a:pt x="1374542" y="676512"/>
                </a:lnTo>
                <a:cubicBezTo>
                  <a:pt x="1381850" y="626879"/>
                  <a:pt x="1409482" y="582522"/>
                  <a:pt x="1450793" y="554069"/>
                </a:cubicBezTo>
                <a:lnTo>
                  <a:pt x="1453202" y="552928"/>
                </a:lnTo>
                <a:lnTo>
                  <a:pt x="1453316" y="545215"/>
                </a:lnTo>
                <a:close/>
                <a:moveTo>
                  <a:pt x="1762541" y="530018"/>
                </a:moveTo>
                <a:lnTo>
                  <a:pt x="1752228" y="534367"/>
                </a:lnTo>
                <a:lnTo>
                  <a:pt x="1735258" y="544535"/>
                </a:lnTo>
                <a:lnTo>
                  <a:pt x="1723434" y="551619"/>
                </a:lnTo>
                <a:lnTo>
                  <a:pt x="1741448" y="541669"/>
                </a:lnTo>
                <a:lnTo>
                  <a:pt x="1753818" y="534836"/>
                </a:lnTo>
                <a:close/>
                <a:moveTo>
                  <a:pt x="1342402" y="529650"/>
                </a:moveTo>
                <a:lnTo>
                  <a:pt x="1342001" y="530626"/>
                </a:lnTo>
                <a:lnTo>
                  <a:pt x="1342001" y="530969"/>
                </a:lnTo>
                <a:lnTo>
                  <a:pt x="1343525" y="531637"/>
                </a:lnTo>
                <a:lnTo>
                  <a:pt x="1354373" y="536390"/>
                </a:lnTo>
                <a:lnTo>
                  <a:pt x="1354890" y="535124"/>
                </a:lnTo>
                <a:lnTo>
                  <a:pt x="1353553" y="534538"/>
                </a:lnTo>
                <a:lnTo>
                  <a:pt x="1349374" y="532706"/>
                </a:lnTo>
                <a:close/>
                <a:moveTo>
                  <a:pt x="914268" y="529298"/>
                </a:moveTo>
                <a:lnTo>
                  <a:pt x="914323" y="529746"/>
                </a:lnTo>
                <a:lnTo>
                  <a:pt x="914653" y="529667"/>
                </a:lnTo>
                <a:lnTo>
                  <a:pt x="914643" y="529485"/>
                </a:lnTo>
                <a:lnTo>
                  <a:pt x="914397" y="529363"/>
                </a:lnTo>
                <a:close/>
                <a:moveTo>
                  <a:pt x="1276176" y="529117"/>
                </a:moveTo>
                <a:lnTo>
                  <a:pt x="1255884" y="538183"/>
                </a:lnTo>
                <a:lnTo>
                  <a:pt x="1222813" y="552958"/>
                </a:lnTo>
                <a:lnTo>
                  <a:pt x="1060538" y="625458"/>
                </a:lnTo>
                <a:lnTo>
                  <a:pt x="1063013" y="630236"/>
                </a:lnTo>
                <a:lnTo>
                  <a:pt x="1265197" y="555735"/>
                </a:lnTo>
                <a:lnTo>
                  <a:pt x="1304463" y="541266"/>
                </a:lnTo>
                <a:lnTo>
                  <a:pt x="1288085" y="534155"/>
                </a:lnTo>
                <a:lnTo>
                  <a:pt x="1281960" y="531564"/>
                </a:lnTo>
                <a:close/>
                <a:moveTo>
                  <a:pt x="708100" y="529094"/>
                </a:moveTo>
                <a:lnTo>
                  <a:pt x="704401" y="533236"/>
                </a:lnTo>
                <a:lnTo>
                  <a:pt x="704881" y="533377"/>
                </a:lnTo>
                <a:lnTo>
                  <a:pt x="705662" y="533608"/>
                </a:lnTo>
                <a:lnTo>
                  <a:pt x="708178" y="534351"/>
                </a:lnTo>
                <a:lnTo>
                  <a:pt x="712549" y="531217"/>
                </a:lnTo>
                <a:close/>
                <a:moveTo>
                  <a:pt x="1394308" y="529084"/>
                </a:moveTo>
                <a:lnTo>
                  <a:pt x="1393968" y="529414"/>
                </a:lnTo>
                <a:lnTo>
                  <a:pt x="1397353" y="531794"/>
                </a:lnTo>
                <a:close/>
                <a:moveTo>
                  <a:pt x="683741" y="528915"/>
                </a:moveTo>
                <a:lnTo>
                  <a:pt x="678595" y="534675"/>
                </a:lnTo>
                <a:lnTo>
                  <a:pt x="691494" y="539568"/>
                </a:lnTo>
                <a:lnTo>
                  <a:pt x="696018" y="534502"/>
                </a:lnTo>
                <a:close/>
                <a:moveTo>
                  <a:pt x="767515" y="528449"/>
                </a:moveTo>
                <a:lnTo>
                  <a:pt x="758236" y="531787"/>
                </a:lnTo>
                <a:lnTo>
                  <a:pt x="769632" y="529199"/>
                </a:lnTo>
                <a:close/>
                <a:moveTo>
                  <a:pt x="801962" y="528316"/>
                </a:moveTo>
                <a:lnTo>
                  <a:pt x="801598" y="528728"/>
                </a:lnTo>
                <a:lnTo>
                  <a:pt x="804398" y="529904"/>
                </a:lnTo>
                <a:lnTo>
                  <a:pt x="807222" y="531090"/>
                </a:lnTo>
                <a:lnTo>
                  <a:pt x="811091" y="531804"/>
                </a:lnTo>
                <a:lnTo>
                  <a:pt x="814328" y="531975"/>
                </a:lnTo>
                <a:lnTo>
                  <a:pt x="815226" y="530919"/>
                </a:lnTo>
                <a:lnTo>
                  <a:pt x="812223" y="530052"/>
                </a:lnTo>
                <a:lnTo>
                  <a:pt x="807400" y="529236"/>
                </a:lnTo>
                <a:close/>
                <a:moveTo>
                  <a:pt x="731069" y="528302"/>
                </a:moveTo>
                <a:lnTo>
                  <a:pt x="729755" y="529778"/>
                </a:lnTo>
                <a:lnTo>
                  <a:pt x="732420" y="528714"/>
                </a:lnTo>
                <a:lnTo>
                  <a:pt x="731761" y="528513"/>
                </a:lnTo>
                <a:lnTo>
                  <a:pt x="731356" y="528390"/>
                </a:lnTo>
                <a:close/>
                <a:moveTo>
                  <a:pt x="824138" y="527189"/>
                </a:moveTo>
                <a:lnTo>
                  <a:pt x="824032" y="527312"/>
                </a:lnTo>
                <a:lnTo>
                  <a:pt x="823905" y="527459"/>
                </a:lnTo>
                <a:lnTo>
                  <a:pt x="825394" y="527709"/>
                </a:lnTo>
                <a:lnTo>
                  <a:pt x="825297" y="527668"/>
                </a:lnTo>
                <a:lnTo>
                  <a:pt x="824827" y="527473"/>
                </a:lnTo>
                <a:close/>
                <a:moveTo>
                  <a:pt x="869375" y="526762"/>
                </a:moveTo>
                <a:lnTo>
                  <a:pt x="870940" y="527403"/>
                </a:lnTo>
                <a:lnTo>
                  <a:pt x="872422" y="528011"/>
                </a:lnTo>
                <a:lnTo>
                  <a:pt x="878482" y="530491"/>
                </a:lnTo>
                <a:lnTo>
                  <a:pt x="878690" y="530212"/>
                </a:lnTo>
                <a:lnTo>
                  <a:pt x="874656" y="527772"/>
                </a:lnTo>
                <a:lnTo>
                  <a:pt x="874113" y="527444"/>
                </a:lnTo>
                <a:lnTo>
                  <a:pt x="871076" y="527007"/>
                </a:lnTo>
                <a:close/>
                <a:moveTo>
                  <a:pt x="762527" y="526683"/>
                </a:moveTo>
                <a:lnTo>
                  <a:pt x="759628" y="527734"/>
                </a:lnTo>
                <a:lnTo>
                  <a:pt x="759044" y="527946"/>
                </a:lnTo>
                <a:lnTo>
                  <a:pt x="758308" y="528212"/>
                </a:lnTo>
                <a:lnTo>
                  <a:pt x="763351" y="526974"/>
                </a:lnTo>
                <a:close/>
                <a:moveTo>
                  <a:pt x="773921" y="526145"/>
                </a:moveTo>
                <a:lnTo>
                  <a:pt x="771181" y="527131"/>
                </a:lnTo>
                <a:lnTo>
                  <a:pt x="770547" y="527359"/>
                </a:lnTo>
                <a:lnTo>
                  <a:pt x="770189" y="527487"/>
                </a:lnTo>
                <a:lnTo>
                  <a:pt x="772242" y="528040"/>
                </a:lnTo>
                <a:close/>
                <a:moveTo>
                  <a:pt x="1365580" y="526095"/>
                </a:moveTo>
                <a:lnTo>
                  <a:pt x="1364344" y="527268"/>
                </a:lnTo>
                <a:lnTo>
                  <a:pt x="1366682" y="528283"/>
                </a:lnTo>
                <a:cubicBezTo>
                  <a:pt x="1366682" y="528283"/>
                  <a:pt x="1379644" y="534212"/>
                  <a:pt x="1380471" y="535040"/>
                </a:cubicBezTo>
                <a:lnTo>
                  <a:pt x="1381452" y="535350"/>
                </a:lnTo>
                <a:lnTo>
                  <a:pt x="1382592" y="534248"/>
                </a:lnTo>
                <a:lnTo>
                  <a:pt x="1381022" y="533523"/>
                </a:lnTo>
                <a:cubicBezTo>
                  <a:pt x="1379919" y="533523"/>
                  <a:pt x="1369991" y="528008"/>
                  <a:pt x="1368062" y="527180"/>
                </a:cubicBezTo>
                <a:close/>
                <a:moveTo>
                  <a:pt x="780439" y="526009"/>
                </a:moveTo>
                <a:lnTo>
                  <a:pt x="780232" y="526243"/>
                </a:lnTo>
                <a:lnTo>
                  <a:pt x="779958" y="526552"/>
                </a:lnTo>
                <a:lnTo>
                  <a:pt x="779623" y="526930"/>
                </a:lnTo>
                <a:lnTo>
                  <a:pt x="780548" y="526720"/>
                </a:lnTo>
                <a:lnTo>
                  <a:pt x="781481" y="526508"/>
                </a:lnTo>
                <a:close/>
                <a:moveTo>
                  <a:pt x="1676487" y="525853"/>
                </a:moveTo>
                <a:lnTo>
                  <a:pt x="1611569" y="542071"/>
                </a:lnTo>
                <a:lnTo>
                  <a:pt x="1584340" y="555353"/>
                </a:lnTo>
                <a:lnTo>
                  <a:pt x="1586663" y="556362"/>
                </a:lnTo>
                <a:lnTo>
                  <a:pt x="1588289" y="557068"/>
                </a:lnTo>
                <a:lnTo>
                  <a:pt x="1591109" y="558292"/>
                </a:lnTo>
                <a:lnTo>
                  <a:pt x="1615429" y="545105"/>
                </a:lnTo>
                <a:close/>
                <a:moveTo>
                  <a:pt x="906888" y="525610"/>
                </a:moveTo>
                <a:lnTo>
                  <a:pt x="906575" y="526069"/>
                </a:lnTo>
                <a:lnTo>
                  <a:pt x="909417" y="529731"/>
                </a:lnTo>
                <a:lnTo>
                  <a:pt x="908807" y="526570"/>
                </a:lnTo>
                <a:lnTo>
                  <a:pt x="907553" y="525943"/>
                </a:lnTo>
                <a:close/>
                <a:moveTo>
                  <a:pt x="616334" y="524935"/>
                </a:moveTo>
                <a:lnTo>
                  <a:pt x="612481" y="529229"/>
                </a:lnTo>
                <a:lnTo>
                  <a:pt x="624832" y="533771"/>
                </a:lnTo>
                <a:lnTo>
                  <a:pt x="627837" y="530400"/>
                </a:lnTo>
                <a:lnTo>
                  <a:pt x="618150" y="526429"/>
                </a:lnTo>
                <a:lnTo>
                  <a:pt x="617376" y="525792"/>
                </a:lnTo>
                <a:close/>
                <a:moveTo>
                  <a:pt x="850252" y="524014"/>
                </a:moveTo>
                <a:lnTo>
                  <a:pt x="849829" y="524515"/>
                </a:lnTo>
                <a:lnTo>
                  <a:pt x="851289" y="524732"/>
                </a:lnTo>
                <a:lnTo>
                  <a:pt x="855469" y="525352"/>
                </a:lnTo>
                <a:lnTo>
                  <a:pt x="854465" y="524939"/>
                </a:lnTo>
                <a:lnTo>
                  <a:pt x="853270" y="524448"/>
                </a:lnTo>
                <a:close/>
                <a:moveTo>
                  <a:pt x="1491884" y="524010"/>
                </a:moveTo>
                <a:lnTo>
                  <a:pt x="1491315" y="524247"/>
                </a:lnTo>
                <a:lnTo>
                  <a:pt x="1493695" y="524362"/>
                </a:lnTo>
                <a:close/>
                <a:moveTo>
                  <a:pt x="1344731" y="523990"/>
                </a:moveTo>
                <a:lnTo>
                  <a:pt x="1344285" y="525073"/>
                </a:lnTo>
                <a:lnTo>
                  <a:pt x="1348246" y="526803"/>
                </a:lnTo>
                <a:lnTo>
                  <a:pt x="1356009" y="530194"/>
                </a:lnTo>
                <a:lnTo>
                  <a:pt x="1356765" y="530524"/>
                </a:lnTo>
                <a:lnTo>
                  <a:pt x="1357195" y="529471"/>
                </a:lnTo>
                <a:lnTo>
                  <a:pt x="1356088" y="528983"/>
                </a:lnTo>
                <a:lnTo>
                  <a:pt x="1350229" y="526407"/>
                </a:lnTo>
                <a:close/>
                <a:moveTo>
                  <a:pt x="791650" y="523702"/>
                </a:moveTo>
                <a:lnTo>
                  <a:pt x="791292" y="523739"/>
                </a:lnTo>
                <a:lnTo>
                  <a:pt x="790819" y="523787"/>
                </a:lnTo>
                <a:lnTo>
                  <a:pt x="790022" y="523868"/>
                </a:lnTo>
                <a:lnTo>
                  <a:pt x="790546" y="524089"/>
                </a:lnTo>
                <a:lnTo>
                  <a:pt x="791104" y="524323"/>
                </a:lnTo>
                <a:lnTo>
                  <a:pt x="792140" y="524087"/>
                </a:lnTo>
                <a:lnTo>
                  <a:pt x="792324" y="524045"/>
                </a:lnTo>
                <a:close/>
                <a:moveTo>
                  <a:pt x="592759" y="523641"/>
                </a:moveTo>
                <a:lnTo>
                  <a:pt x="582401" y="535604"/>
                </a:lnTo>
                <a:lnTo>
                  <a:pt x="595346" y="540654"/>
                </a:lnTo>
                <a:lnTo>
                  <a:pt x="603417" y="531568"/>
                </a:lnTo>
                <a:lnTo>
                  <a:pt x="598935" y="529522"/>
                </a:lnTo>
                <a:close/>
                <a:moveTo>
                  <a:pt x="774772" y="523298"/>
                </a:moveTo>
                <a:lnTo>
                  <a:pt x="770599" y="523756"/>
                </a:lnTo>
                <a:lnTo>
                  <a:pt x="764908" y="525819"/>
                </a:lnTo>
                <a:lnTo>
                  <a:pt x="764607" y="525929"/>
                </a:lnTo>
                <a:lnTo>
                  <a:pt x="764518" y="525961"/>
                </a:lnTo>
                <a:lnTo>
                  <a:pt x="765302" y="526172"/>
                </a:lnTo>
                <a:lnTo>
                  <a:pt x="765708" y="526281"/>
                </a:lnTo>
                <a:lnTo>
                  <a:pt x="765930" y="526341"/>
                </a:lnTo>
                <a:lnTo>
                  <a:pt x="775920" y="523888"/>
                </a:lnTo>
                <a:lnTo>
                  <a:pt x="775933" y="523874"/>
                </a:lnTo>
                <a:lnTo>
                  <a:pt x="775946" y="523860"/>
                </a:lnTo>
                <a:close/>
                <a:moveTo>
                  <a:pt x="641006" y="523101"/>
                </a:moveTo>
                <a:lnTo>
                  <a:pt x="635873" y="528807"/>
                </a:lnTo>
                <a:lnTo>
                  <a:pt x="642442" y="531335"/>
                </a:lnTo>
                <a:lnTo>
                  <a:pt x="643518" y="531749"/>
                </a:lnTo>
                <a:lnTo>
                  <a:pt x="648940" y="533835"/>
                </a:lnTo>
                <a:lnTo>
                  <a:pt x="652916" y="529403"/>
                </a:lnTo>
                <a:lnTo>
                  <a:pt x="652908" y="529400"/>
                </a:lnTo>
                <a:lnTo>
                  <a:pt x="652401" y="529203"/>
                </a:lnTo>
                <a:lnTo>
                  <a:pt x="645991" y="526711"/>
                </a:lnTo>
                <a:close/>
                <a:moveTo>
                  <a:pt x="2122576" y="522851"/>
                </a:moveTo>
                <a:lnTo>
                  <a:pt x="2132235" y="527125"/>
                </a:lnTo>
                <a:lnTo>
                  <a:pt x="2154455" y="533500"/>
                </a:lnTo>
                <a:lnTo>
                  <a:pt x="2185493" y="540565"/>
                </a:lnTo>
                <a:lnTo>
                  <a:pt x="2247016" y="554568"/>
                </a:lnTo>
                <a:lnTo>
                  <a:pt x="2256205" y="557188"/>
                </a:lnTo>
                <a:lnTo>
                  <a:pt x="2265299" y="559782"/>
                </a:lnTo>
                <a:lnTo>
                  <a:pt x="2251535" y="555526"/>
                </a:lnTo>
                <a:lnTo>
                  <a:pt x="2228230" y="548861"/>
                </a:lnTo>
                <a:lnTo>
                  <a:pt x="2225756" y="548229"/>
                </a:lnTo>
                <a:lnTo>
                  <a:pt x="2142300" y="526935"/>
                </a:lnTo>
                <a:lnTo>
                  <a:pt x="2142271" y="526928"/>
                </a:lnTo>
                <a:close/>
                <a:moveTo>
                  <a:pt x="807557" y="522078"/>
                </a:moveTo>
                <a:lnTo>
                  <a:pt x="807446" y="522090"/>
                </a:lnTo>
                <a:lnTo>
                  <a:pt x="806365" y="523321"/>
                </a:lnTo>
                <a:lnTo>
                  <a:pt x="814019" y="525425"/>
                </a:lnTo>
                <a:lnTo>
                  <a:pt x="817513" y="526385"/>
                </a:lnTo>
                <a:lnTo>
                  <a:pt x="817799" y="526433"/>
                </a:lnTo>
                <a:lnTo>
                  <a:pt x="818882" y="526615"/>
                </a:lnTo>
                <a:lnTo>
                  <a:pt x="819891" y="525429"/>
                </a:lnTo>
                <a:lnTo>
                  <a:pt x="814547" y="523215"/>
                </a:lnTo>
                <a:close/>
                <a:moveTo>
                  <a:pt x="1370405" y="521516"/>
                </a:moveTo>
                <a:lnTo>
                  <a:pt x="1369055" y="522798"/>
                </a:lnTo>
                <a:lnTo>
                  <a:pt x="1369302" y="522905"/>
                </a:lnTo>
                <a:cubicBezTo>
                  <a:pt x="1370543" y="522905"/>
                  <a:pt x="1381711" y="528560"/>
                  <a:pt x="1383091" y="529663"/>
                </a:cubicBezTo>
                <a:lnTo>
                  <a:pt x="1385720" y="531226"/>
                </a:lnTo>
                <a:lnTo>
                  <a:pt x="1386701" y="530278"/>
                </a:lnTo>
                <a:lnTo>
                  <a:pt x="1383781" y="528145"/>
                </a:lnTo>
                <a:cubicBezTo>
                  <a:pt x="1382815" y="528145"/>
                  <a:pt x="1373578" y="522905"/>
                  <a:pt x="1371372" y="521939"/>
                </a:cubicBezTo>
                <a:close/>
                <a:moveTo>
                  <a:pt x="666732" y="521176"/>
                </a:moveTo>
                <a:lnTo>
                  <a:pt x="660717" y="527892"/>
                </a:lnTo>
                <a:lnTo>
                  <a:pt x="661776" y="528294"/>
                </a:lnTo>
                <a:lnTo>
                  <a:pt x="673520" y="532749"/>
                </a:lnTo>
                <a:lnTo>
                  <a:pt x="678910" y="526717"/>
                </a:lnTo>
                <a:close/>
                <a:moveTo>
                  <a:pt x="1674646" y="521067"/>
                </a:moveTo>
                <a:lnTo>
                  <a:pt x="1604673" y="534625"/>
                </a:lnTo>
                <a:lnTo>
                  <a:pt x="1569811" y="549044"/>
                </a:lnTo>
                <a:lnTo>
                  <a:pt x="1574468" y="551066"/>
                </a:lnTo>
                <a:lnTo>
                  <a:pt x="1577891" y="552553"/>
                </a:lnTo>
                <a:lnTo>
                  <a:pt x="1609637" y="537796"/>
                </a:lnTo>
                <a:close/>
                <a:moveTo>
                  <a:pt x="829465" y="521025"/>
                </a:moveTo>
                <a:lnTo>
                  <a:pt x="829150" y="521390"/>
                </a:lnTo>
                <a:lnTo>
                  <a:pt x="829107" y="521439"/>
                </a:lnTo>
                <a:lnTo>
                  <a:pt x="833842" y="522142"/>
                </a:lnTo>
                <a:lnTo>
                  <a:pt x="833634" y="522036"/>
                </a:lnTo>
                <a:lnTo>
                  <a:pt x="832503" y="521462"/>
                </a:lnTo>
                <a:lnTo>
                  <a:pt x="830820" y="521220"/>
                </a:lnTo>
                <a:lnTo>
                  <a:pt x="830145" y="521123"/>
                </a:lnTo>
                <a:close/>
                <a:moveTo>
                  <a:pt x="715337" y="520990"/>
                </a:moveTo>
                <a:lnTo>
                  <a:pt x="712728" y="523912"/>
                </a:lnTo>
                <a:lnTo>
                  <a:pt x="714016" y="524463"/>
                </a:lnTo>
                <a:lnTo>
                  <a:pt x="714591" y="524709"/>
                </a:lnTo>
                <a:lnTo>
                  <a:pt x="718999" y="526594"/>
                </a:lnTo>
                <a:lnTo>
                  <a:pt x="721913" y="524505"/>
                </a:lnTo>
                <a:close/>
                <a:moveTo>
                  <a:pt x="690908" y="520894"/>
                </a:moveTo>
                <a:lnTo>
                  <a:pt x="685613" y="526820"/>
                </a:lnTo>
                <a:lnTo>
                  <a:pt x="685615" y="526821"/>
                </a:lnTo>
                <a:lnTo>
                  <a:pt x="685658" y="526842"/>
                </a:lnTo>
                <a:lnTo>
                  <a:pt x="689721" y="528902"/>
                </a:lnTo>
                <a:lnTo>
                  <a:pt x="698662" y="531541"/>
                </a:lnTo>
                <a:lnTo>
                  <a:pt x="701454" y="528414"/>
                </a:lnTo>
                <a:lnTo>
                  <a:pt x="703013" y="526668"/>
                </a:lnTo>
                <a:close/>
                <a:moveTo>
                  <a:pt x="924763" y="520622"/>
                </a:moveTo>
                <a:lnTo>
                  <a:pt x="924607" y="523819"/>
                </a:lnTo>
                <a:lnTo>
                  <a:pt x="924493" y="526163"/>
                </a:lnTo>
                <a:lnTo>
                  <a:pt x="924821" y="525728"/>
                </a:lnTo>
                <a:lnTo>
                  <a:pt x="925317" y="520836"/>
                </a:lnTo>
                <a:lnTo>
                  <a:pt x="925015" y="520719"/>
                </a:lnTo>
                <a:close/>
                <a:moveTo>
                  <a:pt x="524903" y="520522"/>
                </a:moveTo>
                <a:lnTo>
                  <a:pt x="523356" y="522316"/>
                </a:lnTo>
                <a:lnTo>
                  <a:pt x="522959" y="522775"/>
                </a:lnTo>
                <a:lnTo>
                  <a:pt x="522836" y="522918"/>
                </a:lnTo>
                <a:cubicBezTo>
                  <a:pt x="502900" y="546594"/>
                  <a:pt x="482387" y="571510"/>
                  <a:pt x="461325" y="597639"/>
                </a:cubicBezTo>
                <a:lnTo>
                  <a:pt x="427129" y="640660"/>
                </a:lnTo>
                <a:lnTo>
                  <a:pt x="413616" y="659689"/>
                </a:lnTo>
                <a:cubicBezTo>
                  <a:pt x="322012" y="774243"/>
                  <a:pt x="237028" y="893940"/>
                  <a:pt x="159080" y="1018192"/>
                </a:cubicBezTo>
                <a:cubicBezTo>
                  <a:pt x="139559" y="1049164"/>
                  <a:pt x="117367" y="1078369"/>
                  <a:pt x="92757" y="1105473"/>
                </a:cubicBezTo>
                <a:lnTo>
                  <a:pt x="77747" y="1123635"/>
                </a:lnTo>
                <a:lnTo>
                  <a:pt x="78213" y="1126126"/>
                </a:lnTo>
                <a:lnTo>
                  <a:pt x="90550" y="1112643"/>
                </a:lnTo>
                <a:cubicBezTo>
                  <a:pt x="117289" y="1086061"/>
                  <a:pt x="141180" y="1056764"/>
                  <a:pt x="161838" y="1025223"/>
                </a:cubicBezTo>
                <a:cubicBezTo>
                  <a:pt x="241442" y="902917"/>
                  <a:pt x="327276" y="784776"/>
                  <a:pt x="418994" y="671270"/>
                </a:cubicBezTo>
                <a:lnTo>
                  <a:pt x="437609" y="648105"/>
                </a:lnTo>
                <a:cubicBezTo>
                  <a:pt x="447812" y="635419"/>
                  <a:pt x="458016" y="622596"/>
                  <a:pt x="468358" y="609911"/>
                </a:cubicBezTo>
                <a:cubicBezTo>
                  <a:pt x="489627" y="583661"/>
                  <a:pt x="510252" y="558690"/>
                  <a:pt x="530225" y="535006"/>
                </a:cubicBezTo>
                <a:lnTo>
                  <a:pt x="530374" y="534833"/>
                </a:lnTo>
                <a:lnTo>
                  <a:pt x="533979" y="530653"/>
                </a:lnTo>
                <a:lnTo>
                  <a:pt x="529829" y="526020"/>
                </a:lnTo>
                <a:close/>
                <a:moveTo>
                  <a:pt x="745083" y="520505"/>
                </a:moveTo>
                <a:lnTo>
                  <a:pt x="736338" y="524532"/>
                </a:lnTo>
                <a:lnTo>
                  <a:pt x="739626" y="525836"/>
                </a:lnTo>
                <a:lnTo>
                  <a:pt x="747215" y="522806"/>
                </a:lnTo>
                <a:lnTo>
                  <a:pt x="750199" y="522317"/>
                </a:lnTo>
                <a:close/>
                <a:moveTo>
                  <a:pt x="1405522" y="519953"/>
                </a:moveTo>
                <a:lnTo>
                  <a:pt x="1403513" y="520673"/>
                </a:lnTo>
                <a:lnTo>
                  <a:pt x="1405402" y="523387"/>
                </a:lnTo>
                <a:lnTo>
                  <a:pt x="1406497" y="524960"/>
                </a:lnTo>
                <a:lnTo>
                  <a:pt x="1405851" y="520372"/>
                </a:lnTo>
                <a:close/>
                <a:moveTo>
                  <a:pt x="2105075" y="519229"/>
                </a:moveTo>
                <a:lnTo>
                  <a:pt x="2107177" y="519911"/>
                </a:lnTo>
                <a:lnTo>
                  <a:pt x="2107839" y="520126"/>
                </a:lnTo>
                <a:lnTo>
                  <a:pt x="2108460" y="520304"/>
                </a:lnTo>
                <a:lnTo>
                  <a:pt x="2109815" y="520693"/>
                </a:lnTo>
                <a:lnTo>
                  <a:pt x="2117468" y="521794"/>
                </a:lnTo>
                <a:lnTo>
                  <a:pt x="2110826" y="520419"/>
                </a:lnTo>
                <a:close/>
                <a:moveTo>
                  <a:pt x="816183" y="519116"/>
                </a:moveTo>
                <a:lnTo>
                  <a:pt x="816410" y="519252"/>
                </a:lnTo>
                <a:lnTo>
                  <a:pt x="817081" y="519654"/>
                </a:lnTo>
                <a:lnTo>
                  <a:pt x="817337" y="519692"/>
                </a:lnTo>
                <a:lnTo>
                  <a:pt x="818558" y="519873"/>
                </a:lnTo>
                <a:lnTo>
                  <a:pt x="823933" y="520671"/>
                </a:lnTo>
                <a:lnTo>
                  <a:pt x="824267" y="520278"/>
                </a:lnTo>
                <a:close/>
                <a:moveTo>
                  <a:pt x="893386" y="518864"/>
                </a:moveTo>
                <a:lnTo>
                  <a:pt x="892531" y="520031"/>
                </a:lnTo>
                <a:lnTo>
                  <a:pt x="895584" y="523055"/>
                </a:lnTo>
                <a:lnTo>
                  <a:pt x="899896" y="525177"/>
                </a:lnTo>
                <a:lnTo>
                  <a:pt x="899903" y="525167"/>
                </a:lnTo>
                <a:lnTo>
                  <a:pt x="899938" y="525117"/>
                </a:lnTo>
                <a:lnTo>
                  <a:pt x="897238" y="521594"/>
                </a:lnTo>
                <a:lnTo>
                  <a:pt x="896239" y="520290"/>
                </a:lnTo>
                <a:close/>
                <a:moveTo>
                  <a:pt x="1408575" y="518858"/>
                </a:moveTo>
                <a:lnTo>
                  <a:pt x="1407566" y="519220"/>
                </a:lnTo>
                <a:lnTo>
                  <a:pt x="1408321" y="520549"/>
                </a:lnTo>
                <a:lnTo>
                  <a:pt x="1408370" y="520634"/>
                </a:lnTo>
                <a:lnTo>
                  <a:pt x="1408430" y="520111"/>
                </a:lnTo>
                <a:lnTo>
                  <a:pt x="1408511" y="519414"/>
                </a:lnTo>
                <a:close/>
                <a:moveTo>
                  <a:pt x="918626" y="518251"/>
                </a:moveTo>
                <a:lnTo>
                  <a:pt x="918847" y="526876"/>
                </a:lnTo>
                <a:lnTo>
                  <a:pt x="919721" y="527313"/>
                </a:lnTo>
                <a:lnTo>
                  <a:pt x="919988" y="518777"/>
                </a:lnTo>
                <a:close/>
                <a:moveTo>
                  <a:pt x="871878" y="518185"/>
                </a:moveTo>
                <a:lnTo>
                  <a:pt x="870586" y="519789"/>
                </a:lnTo>
                <a:lnTo>
                  <a:pt x="870913" y="519987"/>
                </a:lnTo>
                <a:lnTo>
                  <a:pt x="871579" y="520389"/>
                </a:lnTo>
                <a:lnTo>
                  <a:pt x="872777" y="520561"/>
                </a:lnTo>
                <a:lnTo>
                  <a:pt x="874704" y="521479"/>
                </a:lnTo>
                <a:lnTo>
                  <a:pt x="876569" y="521872"/>
                </a:lnTo>
                <a:close/>
                <a:moveTo>
                  <a:pt x="1347184" y="518027"/>
                </a:moveTo>
                <a:lnTo>
                  <a:pt x="1346576" y="519505"/>
                </a:lnTo>
                <a:lnTo>
                  <a:pt x="1353987" y="522756"/>
                </a:lnTo>
                <a:lnTo>
                  <a:pt x="1354250" y="522871"/>
                </a:lnTo>
                <a:lnTo>
                  <a:pt x="1357913" y="524478"/>
                </a:lnTo>
                <a:lnTo>
                  <a:pt x="1359520" y="525175"/>
                </a:lnTo>
                <a:lnTo>
                  <a:pt x="1360774" y="523995"/>
                </a:lnTo>
                <a:lnTo>
                  <a:pt x="1360258" y="523770"/>
                </a:lnTo>
                <a:lnTo>
                  <a:pt x="1354757" y="521354"/>
                </a:lnTo>
                <a:close/>
                <a:moveTo>
                  <a:pt x="1301029" y="518014"/>
                </a:moveTo>
                <a:lnTo>
                  <a:pt x="1298879" y="518975"/>
                </a:lnTo>
                <a:lnTo>
                  <a:pt x="1319523" y="527948"/>
                </a:lnTo>
                <a:lnTo>
                  <a:pt x="1329197" y="532153"/>
                </a:lnTo>
                <a:lnTo>
                  <a:pt x="1331495" y="531306"/>
                </a:lnTo>
                <a:lnTo>
                  <a:pt x="1304634" y="519597"/>
                </a:lnTo>
                <a:close/>
                <a:moveTo>
                  <a:pt x="779227" y="517384"/>
                </a:moveTo>
                <a:lnTo>
                  <a:pt x="779091" y="517435"/>
                </a:lnTo>
                <a:lnTo>
                  <a:pt x="778375" y="517701"/>
                </a:lnTo>
                <a:lnTo>
                  <a:pt x="778771" y="517636"/>
                </a:lnTo>
                <a:lnTo>
                  <a:pt x="779492" y="517518"/>
                </a:lnTo>
                <a:close/>
                <a:moveTo>
                  <a:pt x="1375396" y="516780"/>
                </a:moveTo>
                <a:lnTo>
                  <a:pt x="1374032" y="518075"/>
                </a:lnTo>
                <a:lnTo>
                  <a:pt x="1378839" y="520337"/>
                </a:lnTo>
                <a:lnTo>
                  <a:pt x="1379903" y="520837"/>
                </a:lnTo>
                <a:cubicBezTo>
                  <a:pt x="1382885" y="522285"/>
                  <a:pt x="1385918" y="523802"/>
                  <a:pt x="1386952" y="524422"/>
                </a:cubicBezTo>
                <a:lnTo>
                  <a:pt x="1390282" y="526819"/>
                </a:lnTo>
                <a:lnTo>
                  <a:pt x="1390993" y="526133"/>
                </a:lnTo>
                <a:lnTo>
                  <a:pt x="1387366" y="522904"/>
                </a:lnTo>
                <a:cubicBezTo>
                  <a:pt x="1386677" y="522422"/>
                  <a:pt x="1384264" y="521147"/>
                  <a:pt x="1381713" y="519854"/>
                </a:cubicBezTo>
                <a:close/>
                <a:moveTo>
                  <a:pt x="856404" y="516734"/>
                </a:moveTo>
                <a:lnTo>
                  <a:pt x="855769" y="517486"/>
                </a:lnTo>
                <a:lnTo>
                  <a:pt x="858653" y="518094"/>
                </a:lnTo>
                <a:lnTo>
                  <a:pt x="856956" y="517068"/>
                </a:lnTo>
                <a:close/>
                <a:moveTo>
                  <a:pt x="865424" y="516668"/>
                </a:moveTo>
                <a:lnTo>
                  <a:pt x="866737" y="517462"/>
                </a:lnTo>
                <a:lnTo>
                  <a:pt x="866942" y="517207"/>
                </a:lnTo>
                <a:lnTo>
                  <a:pt x="867163" y="516933"/>
                </a:lnTo>
                <a:close/>
                <a:moveTo>
                  <a:pt x="1246590" y="516445"/>
                </a:moveTo>
                <a:lnTo>
                  <a:pt x="1133857" y="576524"/>
                </a:lnTo>
                <a:lnTo>
                  <a:pt x="1056214" y="617903"/>
                </a:lnTo>
                <a:lnTo>
                  <a:pt x="1057128" y="618874"/>
                </a:lnTo>
                <a:lnTo>
                  <a:pt x="1058317" y="621170"/>
                </a:lnTo>
                <a:lnTo>
                  <a:pt x="1122670" y="592419"/>
                </a:lnTo>
                <a:lnTo>
                  <a:pt x="1270104" y="526550"/>
                </a:lnTo>
                <a:lnTo>
                  <a:pt x="1264094" y="524008"/>
                </a:lnTo>
                <a:lnTo>
                  <a:pt x="1256924" y="520838"/>
                </a:lnTo>
                <a:close/>
                <a:moveTo>
                  <a:pt x="1676603" y="516200"/>
                </a:moveTo>
                <a:lnTo>
                  <a:pt x="1599159" y="527042"/>
                </a:lnTo>
                <a:lnTo>
                  <a:pt x="1556041" y="543065"/>
                </a:lnTo>
                <a:lnTo>
                  <a:pt x="1564716" y="546832"/>
                </a:lnTo>
                <a:lnTo>
                  <a:pt x="1603845" y="530764"/>
                </a:lnTo>
                <a:close/>
                <a:moveTo>
                  <a:pt x="913310" y="516197"/>
                </a:moveTo>
                <a:lnTo>
                  <a:pt x="911128" y="519396"/>
                </a:lnTo>
                <a:lnTo>
                  <a:pt x="911557" y="520113"/>
                </a:lnTo>
                <a:lnTo>
                  <a:pt x="912836" y="522248"/>
                </a:lnTo>
                <a:lnTo>
                  <a:pt x="913540" y="523423"/>
                </a:lnTo>
                <a:lnTo>
                  <a:pt x="913646" y="524281"/>
                </a:lnTo>
                <a:lnTo>
                  <a:pt x="914373" y="524643"/>
                </a:lnTo>
                <a:lnTo>
                  <a:pt x="913917" y="516476"/>
                </a:lnTo>
                <a:lnTo>
                  <a:pt x="913892" y="516422"/>
                </a:lnTo>
                <a:lnTo>
                  <a:pt x="913876" y="516416"/>
                </a:lnTo>
                <a:lnTo>
                  <a:pt x="913774" y="516376"/>
                </a:lnTo>
                <a:close/>
                <a:moveTo>
                  <a:pt x="775291" y="515382"/>
                </a:moveTo>
                <a:lnTo>
                  <a:pt x="772674" y="516585"/>
                </a:lnTo>
                <a:lnTo>
                  <a:pt x="772805" y="516640"/>
                </a:lnTo>
                <a:lnTo>
                  <a:pt x="775461" y="515917"/>
                </a:lnTo>
                <a:lnTo>
                  <a:pt x="776036" y="515761"/>
                </a:lnTo>
                <a:close/>
                <a:moveTo>
                  <a:pt x="1685077" y="515014"/>
                </a:moveTo>
                <a:lnTo>
                  <a:pt x="1684584" y="515083"/>
                </a:lnTo>
                <a:lnTo>
                  <a:pt x="1684403" y="515108"/>
                </a:lnTo>
                <a:lnTo>
                  <a:pt x="1684046" y="515158"/>
                </a:lnTo>
                <a:lnTo>
                  <a:pt x="1686930" y="515071"/>
                </a:lnTo>
                <a:lnTo>
                  <a:pt x="1685868" y="515038"/>
                </a:lnTo>
                <a:lnTo>
                  <a:pt x="1685424" y="515025"/>
                </a:lnTo>
                <a:close/>
                <a:moveTo>
                  <a:pt x="757237" y="514907"/>
                </a:moveTo>
                <a:lnTo>
                  <a:pt x="754942" y="515965"/>
                </a:lnTo>
                <a:lnTo>
                  <a:pt x="748031" y="519147"/>
                </a:lnTo>
                <a:lnTo>
                  <a:pt x="747429" y="519424"/>
                </a:lnTo>
                <a:lnTo>
                  <a:pt x="752544" y="521933"/>
                </a:lnTo>
                <a:lnTo>
                  <a:pt x="754405" y="521628"/>
                </a:lnTo>
                <a:lnTo>
                  <a:pt x="754577" y="521600"/>
                </a:lnTo>
                <a:lnTo>
                  <a:pt x="754588" y="521597"/>
                </a:lnTo>
                <a:lnTo>
                  <a:pt x="754663" y="521577"/>
                </a:lnTo>
                <a:lnTo>
                  <a:pt x="754704" y="521565"/>
                </a:lnTo>
                <a:lnTo>
                  <a:pt x="754751" y="521531"/>
                </a:lnTo>
                <a:lnTo>
                  <a:pt x="755930" y="520685"/>
                </a:lnTo>
                <a:lnTo>
                  <a:pt x="757541" y="519528"/>
                </a:lnTo>
                <a:lnTo>
                  <a:pt x="758758" y="518163"/>
                </a:lnTo>
                <a:lnTo>
                  <a:pt x="760043" y="516723"/>
                </a:lnTo>
                <a:lnTo>
                  <a:pt x="760338" y="516391"/>
                </a:lnTo>
                <a:lnTo>
                  <a:pt x="760058" y="516257"/>
                </a:lnTo>
                <a:close/>
                <a:moveTo>
                  <a:pt x="1308374" y="514732"/>
                </a:moveTo>
                <a:lnTo>
                  <a:pt x="1306674" y="515492"/>
                </a:lnTo>
                <a:lnTo>
                  <a:pt x="1337499" y="528997"/>
                </a:lnTo>
                <a:lnTo>
                  <a:pt x="1338027" y="527732"/>
                </a:lnTo>
                <a:lnTo>
                  <a:pt x="1308771" y="514908"/>
                </a:lnTo>
                <a:close/>
                <a:moveTo>
                  <a:pt x="791575" y="513698"/>
                </a:moveTo>
                <a:lnTo>
                  <a:pt x="791324" y="513725"/>
                </a:lnTo>
                <a:lnTo>
                  <a:pt x="789595" y="515676"/>
                </a:lnTo>
                <a:lnTo>
                  <a:pt x="789834" y="515824"/>
                </a:lnTo>
                <a:lnTo>
                  <a:pt x="792707" y="515353"/>
                </a:lnTo>
                <a:lnTo>
                  <a:pt x="794760" y="515017"/>
                </a:lnTo>
                <a:close/>
                <a:moveTo>
                  <a:pt x="835944" y="513527"/>
                </a:moveTo>
                <a:lnTo>
                  <a:pt x="834596" y="515087"/>
                </a:lnTo>
                <a:lnTo>
                  <a:pt x="835538" y="515222"/>
                </a:lnTo>
                <a:lnTo>
                  <a:pt x="839445" y="515782"/>
                </a:lnTo>
                <a:close/>
                <a:moveTo>
                  <a:pt x="842960" y="513254"/>
                </a:moveTo>
                <a:lnTo>
                  <a:pt x="845677" y="515004"/>
                </a:lnTo>
                <a:lnTo>
                  <a:pt x="847540" y="516204"/>
                </a:lnTo>
                <a:lnTo>
                  <a:pt x="849641" y="516269"/>
                </a:lnTo>
                <a:lnTo>
                  <a:pt x="850613" y="515122"/>
                </a:lnTo>
                <a:lnTo>
                  <a:pt x="851142" y="514497"/>
                </a:lnTo>
                <a:close/>
                <a:moveTo>
                  <a:pt x="601915" y="513067"/>
                </a:moveTo>
                <a:lnTo>
                  <a:pt x="595926" y="519983"/>
                </a:lnTo>
                <a:lnTo>
                  <a:pt x="601279" y="525110"/>
                </a:lnTo>
                <a:lnTo>
                  <a:pt x="607214" y="527292"/>
                </a:lnTo>
                <a:lnTo>
                  <a:pt x="612276" y="521594"/>
                </a:lnTo>
                <a:lnTo>
                  <a:pt x="612034" y="521395"/>
                </a:lnTo>
                <a:lnTo>
                  <a:pt x="609921" y="519657"/>
                </a:lnTo>
                <a:close/>
                <a:moveTo>
                  <a:pt x="627048" y="512994"/>
                </a:moveTo>
                <a:lnTo>
                  <a:pt x="621385" y="519305"/>
                </a:lnTo>
                <a:lnTo>
                  <a:pt x="620522" y="520267"/>
                </a:lnTo>
                <a:lnTo>
                  <a:pt x="629132" y="526214"/>
                </a:lnTo>
                <a:lnTo>
                  <a:pt x="630947" y="526912"/>
                </a:lnTo>
                <a:lnTo>
                  <a:pt x="636957" y="520169"/>
                </a:lnTo>
                <a:close/>
                <a:moveTo>
                  <a:pt x="674145" y="512899"/>
                </a:moveTo>
                <a:lnTo>
                  <a:pt x="669151" y="518475"/>
                </a:lnTo>
                <a:lnTo>
                  <a:pt x="670051" y="518931"/>
                </a:lnTo>
                <a:lnTo>
                  <a:pt x="680937" y="524449"/>
                </a:lnTo>
                <a:lnTo>
                  <a:pt x="686144" y="518622"/>
                </a:lnTo>
                <a:close/>
                <a:moveTo>
                  <a:pt x="897781" y="512868"/>
                </a:moveTo>
                <a:lnTo>
                  <a:pt x="897075" y="513832"/>
                </a:lnTo>
                <a:lnTo>
                  <a:pt x="897960" y="514972"/>
                </a:lnTo>
                <a:lnTo>
                  <a:pt x="898886" y="516165"/>
                </a:lnTo>
                <a:lnTo>
                  <a:pt x="899835" y="517387"/>
                </a:lnTo>
                <a:lnTo>
                  <a:pt x="900914" y="517926"/>
                </a:lnTo>
                <a:lnTo>
                  <a:pt x="903913" y="519422"/>
                </a:lnTo>
                <a:lnTo>
                  <a:pt x="904669" y="518339"/>
                </a:lnTo>
                <a:lnTo>
                  <a:pt x="902200" y="514084"/>
                </a:lnTo>
                <a:lnTo>
                  <a:pt x="901839" y="513461"/>
                </a:lnTo>
                <a:close/>
                <a:moveTo>
                  <a:pt x="650252" y="512823"/>
                </a:moveTo>
                <a:lnTo>
                  <a:pt x="648884" y="514345"/>
                </a:lnTo>
                <a:lnTo>
                  <a:pt x="644334" y="519403"/>
                </a:lnTo>
                <a:lnTo>
                  <a:pt x="652296" y="524698"/>
                </a:lnTo>
                <a:lnTo>
                  <a:pt x="655908" y="526068"/>
                </a:lnTo>
                <a:lnTo>
                  <a:pt x="662163" y="519097"/>
                </a:lnTo>
                <a:lnTo>
                  <a:pt x="651744" y="514356"/>
                </a:lnTo>
                <a:close/>
                <a:moveTo>
                  <a:pt x="1379923" y="512484"/>
                </a:moveTo>
                <a:lnTo>
                  <a:pt x="1378502" y="513833"/>
                </a:lnTo>
                <a:lnTo>
                  <a:pt x="1390263" y="519595"/>
                </a:lnTo>
                <a:lnTo>
                  <a:pt x="1394270" y="522966"/>
                </a:lnTo>
                <a:lnTo>
                  <a:pt x="1394393" y="522848"/>
                </a:lnTo>
                <a:lnTo>
                  <a:pt x="1389710" y="517666"/>
                </a:lnTo>
                <a:close/>
                <a:moveTo>
                  <a:pt x="769386" y="512379"/>
                </a:moveTo>
                <a:lnTo>
                  <a:pt x="769309" y="512466"/>
                </a:lnTo>
                <a:lnTo>
                  <a:pt x="769063" y="512743"/>
                </a:lnTo>
                <a:lnTo>
                  <a:pt x="769761" y="512569"/>
                </a:lnTo>
                <a:close/>
                <a:moveTo>
                  <a:pt x="1349517" y="512354"/>
                </a:moveTo>
                <a:lnTo>
                  <a:pt x="1348861" y="513950"/>
                </a:lnTo>
                <a:lnTo>
                  <a:pt x="1351620" y="515167"/>
                </a:lnTo>
                <a:lnTo>
                  <a:pt x="1353757" y="516108"/>
                </a:lnTo>
                <a:lnTo>
                  <a:pt x="1360648" y="519146"/>
                </a:lnTo>
                <a:lnTo>
                  <a:pt x="1362157" y="519802"/>
                </a:lnTo>
                <a:lnTo>
                  <a:pt x="1364258" y="520714"/>
                </a:lnTo>
                <a:lnTo>
                  <a:pt x="1365626" y="519426"/>
                </a:lnTo>
                <a:lnTo>
                  <a:pt x="1363857" y="518652"/>
                </a:lnTo>
                <a:close/>
                <a:moveTo>
                  <a:pt x="723113" y="512284"/>
                </a:moveTo>
                <a:lnTo>
                  <a:pt x="718494" y="517455"/>
                </a:lnTo>
                <a:lnTo>
                  <a:pt x="724565" y="519863"/>
                </a:lnTo>
                <a:lnTo>
                  <a:pt x="726203" y="520513"/>
                </a:lnTo>
                <a:lnTo>
                  <a:pt x="727026" y="520839"/>
                </a:lnTo>
                <a:lnTo>
                  <a:pt x="727582" y="520441"/>
                </a:lnTo>
                <a:lnTo>
                  <a:pt x="733824" y="518280"/>
                </a:lnTo>
                <a:lnTo>
                  <a:pt x="734316" y="517729"/>
                </a:lnTo>
                <a:lnTo>
                  <a:pt x="735019" y="516941"/>
                </a:lnTo>
                <a:lnTo>
                  <a:pt x="727011" y="514105"/>
                </a:lnTo>
                <a:lnTo>
                  <a:pt x="725769" y="513665"/>
                </a:lnTo>
                <a:lnTo>
                  <a:pt x="724412" y="513185"/>
                </a:lnTo>
                <a:close/>
                <a:moveTo>
                  <a:pt x="1666709" y="512268"/>
                </a:moveTo>
                <a:lnTo>
                  <a:pt x="1666120" y="512270"/>
                </a:lnTo>
                <a:lnTo>
                  <a:pt x="1662241" y="512289"/>
                </a:lnTo>
                <a:lnTo>
                  <a:pt x="1612259" y="519211"/>
                </a:lnTo>
                <a:lnTo>
                  <a:pt x="1565600" y="525673"/>
                </a:lnTo>
                <a:lnTo>
                  <a:pt x="1537725" y="535112"/>
                </a:lnTo>
                <a:lnTo>
                  <a:pt x="1545759" y="538600"/>
                </a:lnTo>
                <a:lnTo>
                  <a:pt x="1546389" y="538874"/>
                </a:lnTo>
                <a:lnTo>
                  <a:pt x="1548107" y="539620"/>
                </a:lnTo>
                <a:lnTo>
                  <a:pt x="1598056" y="522355"/>
                </a:lnTo>
                <a:close/>
                <a:moveTo>
                  <a:pt x="698744" y="512123"/>
                </a:moveTo>
                <a:lnTo>
                  <a:pt x="694990" y="516325"/>
                </a:lnTo>
                <a:lnTo>
                  <a:pt x="707479" y="521667"/>
                </a:lnTo>
                <a:lnTo>
                  <a:pt x="710426" y="518366"/>
                </a:lnTo>
                <a:close/>
                <a:moveTo>
                  <a:pt x="1618712" y="511957"/>
                </a:moveTo>
                <a:lnTo>
                  <a:pt x="1615625" y="512267"/>
                </a:lnTo>
                <a:lnTo>
                  <a:pt x="1574767" y="516360"/>
                </a:lnTo>
                <a:lnTo>
                  <a:pt x="1550479" y="518794"/>
                </a:lnTo>
                <a:lnTo>
                  <a:pt x="1525533" y="526280"/>
                </a:lnTo>
                <a:lnTo>
                  <a:pt x="1520716" y="527726"/>
                </a:lnTo>
                <a:lnTo>
                  <a:pt x="1532602" y="532887"/>
                </a:lnTo>
                <a:lnTo>
                  <a:pt x="1532964" y="533044"/>
                </a:lnTo>
                <a:lnTo>
                  <a:pt x="1546682" y="526392"/>
                </a:lnTo>
                <a:close/>
                <a:moveTo>
                  <a:pt x="809595" y="511704"/>
                </a:moveTo>
                <a:lnTo>
                  <a:pt x="804701" y="512245"/>
                </a:lnTo>
                <a:lnTo>
                  <a:pt x="805098" y="512483"/>
                </a:lnTo>
                <a:lnTo>
                  <a:pt x="805503" y="512725"/>
                </a:lnTo>
                <a:close/>
                <a:moveTo>
                  <a:pt x="580023" y="511513"/>
                </a:moveTo>
                <a:lnTo>
                  <a:pt x="567966" y="525475"/>
                </a:lnTo>
                <a:lnTo>
                  <a:pt x="568054" y="525566"/>
                </a:lnTo>
                <a:lnTo>
                  <a:pt x="568552" y="526081"/>
                </a:lnTo>
                <a:lnTo>
                  <a:pt x="572774" y="530450"/>
                </a:lnTo>
                <a:lnTo>
                  <a:pt x="577460" y="533238"/>
                </a:lnTo>
                <a:lnTo>
                  <a:pt x="578648" y="533945"/>
                </a:lnTo>
                <a:lnTo>
                  <a:pt x="585956" y="525526"/>
                </a:lnTo>
                <a:lnTo>
                  <a:pt x="588457" y="522644"/>
                </a:lnTo>
                <a:lnTo>
                  <a:pt x="589930" y="520947"/>
                </a:lnTo>
                <a:lnTo>
                  <a:pt x="586530" y="517710"/>
                </a:lnTo>
                <a:lnTo>
                  <a:pt x="581777" y="513184"/>
                </a:lnTo>
                <a:close/>
                <a:moveTo>
                  <a:pt x="887883" y="511422"/>
                </a:moveTo>
                <a:lnTo>
                  <a:pt x="890407" y="512682"/>
                </a:lnTo>
                <a:lnTo>
                  <a:pt x="889638" y="511678"/>
                </a:lnTo>
                <a:close/>
                <a:moveTo>
                  <a:pt x="1316125" y="511269"/>
                </a:moveTo>
                <a:lnTo>
                  <a:pt x="1314425" y="512029"/>
                </a:lnTo>
                <a:lnTo>
                  <a:pt x="1315169" y="512354"/>
                </a:lnTo>
                <a:lnTo>
                  <a:pt x="1339933" y="523172"/>
                </a:lnTo>
                <a:lnTo>
                  <a:pt x="1340389" y="522081"/>
                </a:lnTo>
                <a:lnTo>
                  <a:pt x="1339639" y="521751"/>
                </a:lnTo>
                <a:cubicBezTo>
                  <a:pt x="1333632" y="519105"/>
                  <a:pt x="1327535" y="516412"/>
                  <a:pt x="1322647" y="514234"/>
                </a:cubicBezTo>
                <a:close/>
                <a:moveTo>
                  <a:pt x="877659" y="511008"/>
                </a:moveTo>
                <a:lnTo>
                  <a:pt x="875758" y="513368"/>
                </a:lnTo>
                <a:lnTo>
                  <a:pt x="875949" y="513392"/>
                </a:lnTo>
                <a:lnTo>
                  <a:pt x="882235" y="516486"/>
                </a:lnTo>
                <a:close/>
                <a:moveTo>
                  <a:pt x="786003" y="510459"/>
                </a:moveTo>
                <a:lnTo>
                  <a:pt x="783223" y="511737"/>
                </a:lnTo>
                <a:lnTo>
                  <a:pt x="783632" y="511990"/>
                </a:lnTo>
                <a:lnTo>
                  <a:pt x="785460" y="513120"/>
                </a:lnTo>
                <a:lnTo>
                  <a:pt x="787002" y="511380"/>
                </a:lnTo>
                <a:lnTo>
                  <a:pt x="786144" y="510589"/>
                </a:lnTo>
                <a:lnTo>
                  <a:pt x="786067" y="510518"/>
                </a:lnTo>
                <a:close/>
                <a:moveTo>
                  <a:pt x="823001" y="510220"/>
                </a:moveTo>
                <a:lnTo>
                  <a:pt x="820427" y="510505"/>
                </a:lnTo>
                <a:lnTo>
                  <a:pt x="827432" y="514060"/>
                </a:lnTo>
                <a:lnTo>
                  <a:pt x="827579" y="514081"/>
                </a:lnTo>
                <a:lnTo>
                  <a:pt x="827796" y="514112"/>
                </a:lnTo>
                <a:lnTo>
                  <a:pt x="829320" y="514331"/>
                </a:lnTo>
                <a:lnTo>
                  <a:pt x="831691" y="511541"/>
                </a:lnTo>
                <a:close/>
                <a:moveTo>
                  <a:pt x="861737" y="510213"/>
                </a:moveTo>
                <a:lnTo>
                  <a:pt x="860709" y="511480"/>
                </a:lnTo>
                <a:lnTo>
                  <a:pt x="863849" y="511874"/>
                </a:lnTo>
                <a:close/>
                <a:moveTo>
                  <a:pt x="747405" y="510202"/>
                </a:moveTo>
                <a:lnTo>
                  <a:pt x="747064" y="510570"/>
                </a:lnTo>
                <a:lnTo>
                  <a:pt x="745258" y="512517"/>
                </a:lnTo>
                <a:lnTo>
                  <a:pt x="742795" y="515174"/>
                </a:lnTo>
                <a:lnTo>
                  <a:pt x="751497" y="512161"/>
                </a:lnTo>
                <a:close/>
                <a:moveTo>
                  <a:pt x="869543" y="509731"/>
                </a:moveTo>
                <a:lnTo>
                  <a:pt x="871639" y="511379"/>
                </a:lnTo>
                <a:lnTo>
                  <a:pt x="872600" y="510186"/>
                </a:lnTo>
                <a:close/>
                <a:moveTo>
                  <a:pt x="1652381" y="508584"/>
                </a:moveTo>
                <a:lnTo>
                  <a:pt x="1651956" y="508626"/>
                </a:lnTo>
                <a:lnTo>
                  <a:pt x="1651299" y="508692"/>
                </a:lnTo>
                <a:lnTo>
                  <a:pt x="1645707" y="509253"/>
                </a:lnTo>
                <a:lnTo>
                  <a:pt x="1658317" y="508758"/>
                </a:lnTo>
                <a:close/>
                <a:moveTo>
                  <a:pt x="513970" y="508319"/>
                </a:moveTo>
                <a:lnTo>
                  <a:pt x="452638" y="582472"/>
                </a:lnTo>
                <a:lnTo>
                  <a:pt x="414719" y="630593"/>
                </a:lnTo>
                <a:lnTo>
                  <a:pt x="403276" y="645073"/>
                </a:lnTo>
                <a:cubicBezTo>
                  <a:pt x="311946" y="760946"/>
                  <a:pt x="227904" y="882381"/>
                  <a:pt x="151633" y="1008677"/>
                </a:cubicBezTo>
                <a:cubicBezTo>
                  <a:pt x="133515" y="1038775"/>
                  <a:pt x="113191" y="1067487"/>
                  <a:pt x="90826" y="1094581"/>
                </a:cubicBezTo>
                <a:lnTo>
                  <a:pt x="69189" y="1122936"/>
                </a:lnTo>
                <a:lnTo>
                  <a:pt x="69840" y="1125329"/>
                </a:lnTo>
                <a:lnTo>
                  <a:pt x="76358" y="1117442"/>
                </a:lnTo>
                <a:lnTo>
                  <a:pt x="76488" y="1116918"/>
                </a:lnTo>
                <a:lnTo>
                  <a:pt x="76544" y="1117217"/>
                </a:lnTo>
                <a:lnTo>
                  <a:pt x="88757" y="1102439"/>
                </a:lnTo>
                <a:cubicBezTo>
                  <a:pt x="113126" y="1075468"/>
                  <a:pt x="135132" y="1046451"/>
                  <a:pt x="154530" y="1015709"/>
                </a:cubicBezTo>
                <a:cubicBezTo>
                  <a:pt x="232724" y="891489"/>
                  <a:pt x="317889" y="771797"/>
                  <a:pt x="409618" y="657206"/>
                </a:cubicBezTo>
                <a:lnTo>
                  <a:pt x="424647" y="638178"/>
                </a:lnTo>
                <a:cubicBezTo>
                  <a:pt x="436092" y="624390"/>
                  <a:pt x="447399" y="609498"/>
                  <a:pt x="458981" y="595296"/>
                </a:cubicBezTo>
                <a:lnTo>
                  <a:pt x="522975" y="518370"/>
                </a:lnTo>
                <a:close/>
                <a:moveTo>
                  <a:pt x="1384636" y="508012"/>
                </a:moveTo>
                <a:lnTo>
                  <a:pt x="1383405" y="509180"/>
                </a:lnTo>
                <a:lnTo>
                  <a:pt x="1392607" y="514081"/>
                </a:lnTo>
                <a:lnTo>
                  <a:pt x="1396896" y="518799"/>
                </a:lnTo>
                <a:lnTo>
                  <a:pt x="1392605" y="512288"/>
                </a:lnTo>
                <a:close/>
                <a:moveTo>
                  <a:pt x="1324003" y="507750"/>
                </a:moveTo>
                <a:lnTo>
                  <a:pt x="1323801" y="507840"/>
                </a:lnTo>
                <a:lnTo>
                  <a:pt x="1322034" y="508629"/>
                </a:lnTo>
                <a:lnTo>
                  <a:pt x="1323410" y="509255"/>
                </a:lnTo>
                <a:lnTo>
                  <a:pt x="1324915" y="509939"/>
                </a:lnTo>
                <a:cubicBezTo>
                  <a:pt x="1329659" y="512055"/>
                  <a:pt x="1335606" y="514684"/>
                  <a:pt x="1341518" y="517286"/>
                </a:cubicBezTo>
                <a:lnTo>
                  <a:pt x="1342258" y="517611"/>
                </a:lnTo>
                <a:lnTo>
                  <a:pt x="1342876" y="516131"/>
                </a:lnTo>
                <a:lnTo>
                  <a:pt x="1336814" y="513451"/>
                </a:lnTo>
                <a:lnTo>
                  <a:pt x="1328001" y="509554"/>
                </a:lnTo>
                <a:lnTo>
                  <a:pt x="1325293" y="508332"/>
                </a:lnTo>
                <a:close/>
                <a:moveTo>
                  <a:pt x="841137" y="507501"/>
                </a:moveTo>
                <a:lnTo>
                  <a:pt x="840495" y="508261"/>
                </a:lnTo>
                <a:lnTo>
                  <a:pt x="840407" y="508363"/>
                </a:lnTo>
                <a:lnTo>
                  <a:pt x="839963" y="508877"/>
                </a:lnTo>
                <a:lnTo>
                  <a:pt x="844315" y="509423"/>
                </a:lnTo>
                <a:close/>
                <a:moveTo>
                  <a:pt x="804879" y="507441"/>
                </a:moveTo>
                <a:lnTo>
                  <a:pt x="798236" y="508376"/>
                </a:lnTo>
                <a:lnTo>
                  <a:pt x="799200" y="508953"/>
                </a:lnTo>
                <a:lnTo>
                  <a:pt x="799780" y="509300"/>
                </a:lnTo>
                <a:lnTo>
                  <a:pt x="805484" y="507748"/>
                </a:lnTo>
                <a:close/>
                <a:moveTo>
                  <a:pt x="848868" y="506658"/>
                </a:moveTo>
                <a:lnTo>
                  <a:pt x="851317" y="508139"/>
                </a:lnTo>
                <a:lnTo>
                  <a:pt x="854721" y="510197"/>
                </a:lnTo>
                <a:lnTo>
                  <a:pt x="856523" y="507977"/>
                </a:lnTo>
                <a:lnTo>
                  <a:pt x="856655" y="507815"/>
                </a:lnTo>
                <a:close/>
                <a:moveTo>
                  <a:pt x="1352084" y="506480"/>
                </a:moveTo>
                <a:lnTo>
                  <a:pt x="1352018" y="506540"/>
                </a:lnTo>
                <a:lnTo>
                  <a:pt x="1351843" y="506699"/>
                </a:lnTo>
                <a:lnTo>
                  <a:pt x="1351298" y="508025"/>
                </a:lnTo>
                <a:lnTo>
                  <a:pt x="1356250" y="510216"/>
                </a:lnTo>
                <a:lnTo>
                  <a:pt x="1358305" y="511125"/>
                </a:lnTo>
                <a:lnTo>
                  <a:pt x="1364432" y="513835"/>
                </a:lnTo>
                <a:lnTo>
                  <a:pt x="1365931" y="514493"/>
                </a:lnTo>
                <a:lnTo>
                  <a:pt x="1367962" y="515384"/>
                </a:lnTo>
                <a:lnTo>
                  <a:pt x="1369297" y="515970"/>
                </a:lnTo>
                <a:lnTo>
                  <a:pt x="1370651" y="514695"/>
                </a:lnTo>
                <a:lnTo>
                  <a:pt x="1367020" y="513106"/>
                </a:lnTo>
                <a:cubicBezTo>
                  <a:pt x="1363029" y="511348"/>
                  <a:pt x="1358065" y="509150"/>
                  <a:pt x="1352963" y="506875"/>
                </a:cubicBezTo>
                <a:close/>
                <a:moveTo>
                  <a:pt x="920018" y="506363"/>
                </a:moveTo>
                <a:lnTo>
                  <a:pt x="916467" y="511569"/>
                </a:lnTo>
                <a:lnTo>
                  <a:pt x="916739" y="512154"/>
                </a:lnTo>
                <a:lnTo>
                  <a:pt x="916904" y="512509"/>
                </a:lnTo>
                <a:lnTo>
                  <a:pt x="917110" y="512953"/>
                </a:lnTo>
                <a:lnTo>
                  <a:pt x="920133" y="514116"/>
                </a:lnTo>
                <a:lnTo>
                  <a:pt x="920194" y="512179"/>
                </a:lnTo>
                <a:lnTo>
                  <a:pt x="920234" y="510907"/>
                </a:lnTo>
                <a:lnTo>
                  <a:pt x="920347" y="507272"/>
                </a:lnTo>
                <a:lnTo>
                  <a:pt x="920129" y="506669"/>
                </a:lnTo>
                <a:lnTo>
                  <a:pt x="920112" y="506621"/>
                </a:lnTo>
                <a:close/>
                <a:moveTo>
                  <a:pt x="822617" y="504942"/>
                </a:moveTo>
                <a:lnTo>
                  <a:pt x="822473" y="504962"/>
                </a:lnTo>
                <a:lnTo>
                  <a:pt x="821113" y="506512"/>
                </a:lnTo>
                <a:lnTo>
                  <a:pt x="826008" y="507126"/>
                </a:lnTo>
                <a:lnTo>
                  <a:pt x="823723" y="505655"/>
                </a:lnTo>
                <a:close/>
                <a:moveTo>
                  <a:pt x="1390563" y="504436"/>
                </a:moveTo>
                <a:lnTo>
                  <a:pt x="1388844" y="505127"/>
                </a:lnTo>
                <a:lnTo>
                  <a:pt x="1395088" y="508565"/>
                </a:lnTo>
                <a:lnTo>
                  <a:pt x="1400862" y="516863"/>
                </a:lnTo>
                <a:lnTo>
                  <a:pt x="1401465" y="516579"/>
                </a:lnTo>
                <a:lnTo>
                  <a:pt x="1402452" y="516114"/>
                </a:lnTo>
                <a:lnTo>
                  <a:pt x="1402494" y="516095"/>
                </a:lnTo>
                <a:lnTo>
                  <a:pt x="1395501" y="507186"/>
                </a:lnTo>
                <a:close/>
                <a:moveTo>
                  <a:pt x="1331551" y="504378"/>
                </a:moveTo>
                <a:lnTo>
                  <a:pt x="1329431" y="505325"/>
                </a:lnTo>
                <a:lnTo>
                  <a:pt x="1343122" y="511413"/>
                </a:lnTo>
                <a:lnTo>
                  <a:pt x="1344578" y="512060"/>
                </a:lnTo>
                <a:lnTo>
                  <a:pt x="1345245" y="510463"/>
                </a:lnTo>
                <a:lnTo>
                  <a:pt x="1340478" y="508351"/>
                </a:lnTo>
                <a:lnTo>
                  <a:pt x="1336947" y="506786"/>
                </a:lnTo>
                <a:lnTo>
                  <a:pt x="1332901" y="504993"/>
                </a:lnTo>
                <a:close/>
                <a:moveTo>
                  <a:pt x="1269610" y="504178"/>
                </a:moveTo>
                <a:lnTo>
                  <a:pt x="1268594" y="504719"/>
                </a:lnTo>
                <a:lnTo>
                  <a:pt x="1267465" y="505320"/>
                </a:lnTo>
                <a:lnTo>
                  <a:pt x="1284245" y="512614"/>
                </a:lnTo>
                <a:lnTo>
                  <a:pt x="1290812" y="515468"/>
                </a:lnTo>
                <a:lnTo>
                  <a:pt x="1291196" y="515635"/>
                </a:lnTo>
                <a:lnTo>
                  <a:pt x="1292888" y="516371"/>
                </a:lnTo>
                <a:lnTo>
                  <a:pt x="1295054" y="515403"/>
                </a:lnTo>
                <a:lnTo>
                  <a:pt x="1295070" y="515396"/>
                </a:lnTo>
                <a:lnTo>
                  <a:pt x="1280780" y="509118"/>
                </a:lnTo>
                <a:close/>
                <a:moveTo>
                  <a:pt x="830170" y="503878"/>
                </a:moveTo>
                <a:lnTo>
                  <a:pt x="828718" y="504082"/>
                </a:lnTo>
                <a:lnTo>
                  <a:pt x="831225" y="505697"/>
                </a:lnTo>
                <a:lnTo>
                  <a:pt x="832333" y="506410"/>
                </a:lnTo>
                <a:lnTo>
                  <a:pt x="834735" y="507958"/>
                </a:lnTo>
                <a:lnTo>
                  <a:pt x="837164" y="505099"/>
                </a:lnTo>
                <a:lnTo>
                  <a:pt x="836767" y="504859"/>
                </a:lnTo>
                <a:close/>
                <a:moveTo>
                  <a:pt x="1641766" y="503652"/>
                </a:moveTo>
                <a:cubicBezTo>
                  <a:pt x="1607812" y="502592"/>
                  <a:pt x="1570427" y="503907"/>
                  <a:pt x="1534543" y="510234"/>
                </a:cubicBezTo>
                <a:lnTo>
                  <a:pt x="1487003" y="522630"/>
                </a:lnTo>
                <a:lnTo>
                  <a:pt x="1508981" y="522630"/>
                </a:lnTo>
                <a:lnTo>
                  <a:pt x="1513243" y="524481"/>
                </a:lnTo>
                <a:lnTo>
                  <a:pt x="1519395" y="521566"/>
                </a:lnTo>
                <a:lnTo>
                  <a:pt x="1526065" y="520239"/>
                </a:lnTo>
                <a:lnTo>
                  <a:pt x="1529180" y="518838"/>
                </a:lnTo>
                <a:lnTo>
                  <a:pt x="1529980" y="518479"/>
                </a:lnTo>
                <a:lnTo>
                  <a:pt x="1539256" y="516998"/>
                </a:lnTo>
                <a:lnTo>
                  <a:pt x="1554830" y="514511"/>
                </a:lnTo>
                <a:lnTo>
                  <a:pt x="1594758" y="506561"/>
                </a:lnTo>
                <a:lnTo>
                  <a:pt x="1608052" y="506013"/>
                </a:lnTo>
                <a:lnTo>
                  <a:pt x="1613682" y="505114"/>
                </a:lnTo>
                <a:lnTo>
                  <a:pt x="1616135" y="504722"/>
                </a:lnTo>
                <a:lnTo>
                  <a:pt x="1639959" y="504698"/>
                </a:lnTo>
                <a:lnTo>
                  <a:pt x="1651023" y="504242"/>
                </a:lnTo>
                <a:close/>
                <a:moveTo>
                  <a:pt x="1223483" y="503586"/>
                </a:moveTo>
                <a:lnTo>
                  <a:pt x="1051343" y="612728"/>
                </a:lnTo>
                <a:lnTo>
                  <a:pt x="1052701" y="614171"/>
                </a:lnTo>
                <a:lnTo>
                  <a:pt x="1240759" y="513967"/>
                </a:lnTo>
                <a:lnTo>
                  <a:pt x="1229347" y="509116"/>
                </a:lnTo>
                <a:close/>
                <a:moveTo>
                  <a:pt x="753547" y="503579"/>
                </a:moveTo>
                <a:lnTo>
                  <a:pt x="753502" y="503628"/>
                </a:lnTo>
                <a:lnTo>
                  <a:pt x="752799" y="504385"/>
                </a:lnTo>
                <a:lnTo>
                  <a:pt x="750226" y="507161"/>
                </a:lnTo>
                <a:lnTo>
                  <a:pt x="757327" y="510142"/>
                </a:lnTo>
                <a:lnTo>
                  <a:pt x="761886" y="508564"/>
                </a:lnTo>
                <a:lnTo>
                  <a:pt x="756145" y="505644"/>
                </a:lnTo>
                <a:close/>
                <a:moveTo>
                  <a:pt x="883867" y="503302"/>
                </a:moveTo>
                <a:lnTo>
                  <a:pt x="882822" y="504599"/>
                </a:lnTo>
                <a:lnTo>
                  <a:pt x="883236" y="504684"/>
                </a:lnTo>
                <a:lnTo>
                  <a:pt x="883974" y="504837"/>
                </a:lnTo>
                <a:lnTo>
                  <a:pt x="885066" y="505063"/>
                </a:lnTo>
                <a:lnTo>
                  <a:pt x="884754" y="504604"/>
                </a:lnTo>
                <a:lnTo>
                  <a:pt x="883888" y="503332"/>
                </a:lnTo>
                <a:close/>
                <a:moveTo>
                  <a:pt x="777924" y="503018"/>
                </a:moveTo>
                <a:lnTo>
                  <a:pt x="776197" y="504904"/>
                </a:lnTo>
                <a:lnTo>
                  <a:pt x="779434" y="504409"/>
                </a:lnTo>
                <a:close/>
                <a:moveTo>
                  <a:pt x="1959392" y="502691"/>
                </a:moveTo>
                <a:cubicBezTo>
                  <a:pt x="1934917" y="505382"/>
                  <a:pt x="1910808" y="511410"/>
                  <a:pt x="1887754" y="520701"/>
                </a:cubicBezTo>
                <a:lnTo>
                  <a:pt x="1885960" y="521528"/>
                </a:lnTo>
                <a:lnTo>
                  <a:pt x="1871734" y="533641"/>
                </a:lnTo>
                <a:lnTo>
                  <a:pt x="1874220" y="532466"/>
                </a:lnTo>
                <a:cubicBezTo>
                  <a:pt x="1897065" y="524094"/>
                  <a:pt x="1921087" y="517648"/>
                  <a:pt x="1946079" y="513391"/>
                </a:cubicBezTo>
                <a:cubicBezTo>
                  <a:pt x="1969619" y="509180"/>
                  <a:pt x="1993341" y="507179"/>
                  <a:pt x="2016955" y="507332"/>
                </a:cubicBezTo>
                <a:lnTo>
                  <a:pt x="2016957" y="507332"/>
                </a:lnTo>
                <a:lnTo>
                  <a:pt x="2020906" y="507718"/>
                </a:lnTo>
                <a:lnTo>
                  <a:pt x="2023197" y="507517"/>
                </a:lnTo>
                <a:lnTo>
                  <a:pt x="2049401" y="510504"/>
                </a:lnTo>
                <a:lnTo>
                  <a:pt x="2065977" y="512125"/>
                </a:lnTo>
                <a:lnTo>
                  <a:pt x="2075028" y="513010"/>
                </a:lnTo>
                <a:lnTo>
                  <a:pt x="2051562" y="508153"/>
                </a:lnTo>
                <a:lnTo>
                  <a:pt x="2042186" y="506361"/>
                </a:lnTo>
                <a:lnTo>
                  <a:pt x="2033223" y="504706"/>
                </a:lnTo>
                <a:cubicBezTo>
                  <a:pt x="2008707" y="500647"/>
                  <a:pt x="1983867" y="500000"/>
                  <a:pt x="1959392" y="502691"/>
                </a:cubicBezTo>
                <a:close/>
                <a:moveTo>
                  <a:pt x="731688" y="502682"/>
                </a:moveTo>
                <a:lnTo>
                  <a:pt x="731085" y="503357"/>
                </a:lnTo>
                <a:lnTo>
                  <a:pt x="730699" y="503789"/>
                </a:lnTo>
                <a:lnTo>
                  <a:pt x="726086" y="508954"/>
                </a:lnTo>
                <a:lnTo>
                  <a:pt x="737256" y="514434"/>
                </a:lnTo>
                <a:lnTo>
                  <a:pt x="738243" y="513328"/>
                </a:lnTo>
                <a:lnTo>
                  <a:pt x="738786" y="512719"/>
                </a:lnTo>
                <a:lnTo>
                  <a:pt x="742286" y="508950"/>
                </a:lnTo>
                <a:lnTo>
                  <a:pt x="743055" y="508121"/>
                </a:lnTo>
                <a:close/>
                <a:moveTo>
                  <a:pt x="683535" y="502415"/>
                </a:moveTo>
                <a:lnTo>
                  <a:pt x="677700" y="508929"/>
                </a:lnTo>
                <a:lnTo>
                  <a:pt x="687832" y="513263"/>
                </a:lnTo>
                <a:lnTo>
                  <a:pt x="690075" y="514222"/>
                </a:lnTo>
                <a:lnTo>
                  <a:pt x="694147" y="509665"/>
                </a:lnTo>
                <a:lnTo>
                  <a:pt x="690625" y="507783"/>
                </a:lnTo>
                <a:lnTo>
                  <a:pt x="689081" y="506958"/>
                </a:lnTo>
                <a:lnTo>
                  <a:pt x="687840" y="506295"/>
                </a:lnTo>
                <a:close/>
                <a:moveTo>
                  <a:pt x="1356881" y="502103"/>
                </a:moveTo>
                <a:lnTo>
                  <a:pt x="1355577" y="503293"/>
                </a:lnTo>
                <a:lnTo>
                  <a:pt x="1355360" y="503491"/>
                </a:lnTo>
                <a:lnTo>
                  <a:pt x="1368302" y="509247"/>
                </a:lnTo>
                <a:lnTo>
                  <a:pt x="1373849" y="511685"/>
                </a:lnTo>
                <a:lnTo>
                  <a:pt x="1374482" y="511090"/>
                </a:lnTo>
                <a:lnTo>
                  <a:pt x="1375329" y="510292"/>
                </a:lnTo>
                <a:lnTo>
                  <a:pt x="1369775" y="507854"/>
                </a:lnTo>
                <a:lnTo>
                  <a:pt x="1368609" y="507334"/>
                </a:lnTo>
                <a:close/>
                <a:moveTo>
                  <a:pt x="1403804" y="501978"/>
                </a:moveTo>
                <a:lnTo>
                  <a:pt x="1404501" y="503202"/>
                </a:lnTo>
                <a:lnTo>
                  <a:pt x="1409390" y="511783"/>
                </a:lnTo>
                <a:lnTo>
                  <a:pt x="1409840" y="507875"/>
                </a:lnTo>
                <a:close/>
                <a:moveTo>
                  <a:pt x="588334" y="501889"/>
                </a:moveTo>
                <a:lnTo>
                  <a:pt x="583219" y="507812"/>
                </a:lnTo>
                <a:lnTo>
                  <a:pt x="593109" y="517285"/>
                </a:lnTo>
                <a:lnTo>
                  <a:pt x="593859" y="516421"/>
                </a:lnTo>
                <a:lnTo>
                  <a:pt x="598914" y="510597"/>
                </a:lnTo>
                <a:lnTo>
                  <a:pt x="595066" y="507430"/>
                </a:lnTo>
                <a:close/>
                <a:moveTo>
                  <a:pt x="611688" y="501872"/>
                </a:moveTo>
                <a:lnTo>
                  <a:pt x="610328" y="503352"/>
                </a:lnTo>
                <a:lnTo>
                  <a:pt x="610308" y="503373"/>
                </a:lnTo>
                <a:lnTo>
                  <a:pt x="609338" y="504493"/>
                </a:lnTo>
                <a:lnTo>
                  <a:pt x="607844" y="506219"/>
                </a:lnTo>
                <a:lnTo>
                  <a:pt x="604976" y="509531"/>
                </a:lnTo>
                <a:lnTo>
                  <a:pt x="609072" y="512359"/>
                </a:lnTo>
                <a:lnTo>
                  <a:pt x="613236" y="515236"/>
                </a:lnTo>
                <a:lnTo>
                  <a:pt x="616142" y="517242"/>
                </a:lnTo>
                <a:lnTo>
                  <a:pt x="622707" y="509851"/>
                </a:lnTo>
                <a:lnTo>
                  <a:pt x="617466" y="506056"/>
                </a:lnTo>
                <a:lnTo>
                  <a:pt x="613767" y="503377"/>
                </a:lnTo>
                <a:close/>
                <a:moveTo>
                  <a:pt x="707980" y="501786"/>
                </a:moveTo>
                <a:lnTo>
                  <a:pt x="701784" y="508720"/>
                </a:lnTo>
                <a:lnTo>
                  <a:pt x="708041" y="513310"/>
                </a:lnTo>
                <a:lnTo>
                  <a:pt x="711015" y="514489"/>
                </a:lnTo>
                <a:lnTo>
                  <a:pt x="712087" y="514915"/>
                </a:lnTo>
                <a:lnTo>
                  <a:pt x="713136" y="515331"/>
                </a:lnTo>
                <a:lnTo>
                  <a:pt x="717850" y="510051"/>
                </a:lnTo>
                <a:lnTo>
                  <a:pt x="718632" y="509175"/>
                </a:lnTo>
                <a:close/>
                <a:moveTo>
                  <a:pt x="1397952" y="501464"/>
                </a:moveTo>
                <a:lnTo>
                  <a:pt x="1396364" y="502102"/>
                </a:lnTo>
                <a:lnTo>
                  <a:pt x="1398535" y="503325"/>
                </a:lnTo>
                <a:lnTo>
                  <a:pt x="1405095" y="514871"/>
                </a:lnTo>
                <a:lnTo>
                  <a:pt x="1406253" y="514326"/>
                </a:lnTo>
                <a:lnTo>
                  <a:pt x="1406287" y="514310"/>
                </a:lnTo>
                <a:lnTo>
                  <a:pt x="1398536" y="501809"/>
                </a:lnTo>
                <a:close/>
                <a:moveTo>
                  <a:pt x="660580" y="501344"/>
                </a:moveTo>
                <a:lnTo>
                  <a:pt x="653056" y="509707"/>
                </a:lnTo>
                <a:lnTo>
                  <a:pt x="654227" y="510909"/>
                </a:lnTo>
                <a:lnTo>
                  <a:pt x="664731" y="516234"/>
                </a:lnTo>
                <a:lnTo>
                  <a:pt x="668948" y="511533"/>
                </a:lnTo>
                <a:lnTo>
                  <a:pt x="669648" y="510753"/>
                </a:lnTo>
                <a:lnTo>
                  <a:pt x="669394" y="510632"/>
                </a:lnTo>
                <a:close/>
                <a:moveTo>
                  <a:pt x="869253" y="500948"/>
                </a:moveTo>
                <a:lnTo>
                  <a:pt x="868667" y="501671"/>
                </a:lnTo>
                <a:lnTo>
                  <a:pt x="870106" y="501969"/>
                </a:lnTo>
                <a:lnTo>
                  <a:pt x="869507" y="501252"/>
                </a:lnTo>
                <a:close/>
                <a:moveTo>
                  <a:pt x="906617" y="500816"/>
                </a:moveTo>
                <a:lnTo>
                  <a:pt x="902975" y="505783"/>
                </a:lnTo>
                <a:lnTo>
                  <a:pt x="903594" y="506817"/>
                </a:lnTo>
                <a:lnTo>
                  <a:pt x="905014" y="509188"/>
                </a:lnTo>
                <a:lnTo>
                  <a:pt x="910006" y="510220"/>
                </a:lnTo>
                <a:lnTo>
                  <a:pt x="910265" y="510320"/>
                </a:lnTo>
                <a:lnTo>
                  <a:pt x="910734" y="509648"/>
                </a:lnTo>
                <a:close/>
                <a:moveTo>
                  <a:pt x="638257" y="500502"/>
                </a:moveTo>
                <a:lnTo>
                  <a:pt x="629907" y="509808"/>
                </a:lnTo>
                <a:lnTo>
                  <a:pt x="640132" y="516608"/>
                </a:lnTo>
                <a:lnTo>
                  <a:pt x="646731" y="509206"/>
                </a:lnTo>
                <a:lnTo>
                  <a:pt x="645015" y="507443"/>
                </a:lnTo>
                <a:lnTo>
                  <a:pt x="644049" y="506452"/>
                </a:lnTo>
                <a:close/>
                <a:moveTo>
                  <a:pt x="1276518" y="500496"/>
                </a:moveTo>
                <a:lnTo>
                  <a:pt x="1274681" y="501475"/>
                </a:lnTo>
                <a:lnTo>
                  <a:pt x="1282295" y="504843"/>
                </a:lnTo>
                <a:lnTo>
                  <a:pt x="1300698" y="512881"/>
                </a:lnTo>
                <a:lnTo>
                  <a:pt x="1302444" y="512101"/>
                </a:lnTo>
                <a:lnTo>
                  <a:pt x="1285467" y="504568"/>
                </a:lnTo>
                <a:close/>
                <a:moveTo>
                  <a:pt x="567323" y="499419"/>
                </a:moveTo>
                <a:lnTo>
                  <a:pt x="555746" y="512829"/>
                </a:lnTo>
                <a:lnTo>
                  <a:pt x="564662" y="522056"/>
                </a:lnTo>
                <a:lnTo>
                  <a:pt x="576594" y="508248"/>
                </a:lnTo>
                <a:close/>
                <a:moveTo>
                  <a:pt x="1336422" y="499406"/>
                </a:moveTo>
                <a:lnTo>
                  <a:pt x="1335362" y="500915"/>
                </a:lnTo>
                <a:lnTo>
                  <a:pt x="1340672" y="503286"/>
                </a:lnTo>
                <a:lnTo>
                  <a:pt x="1347054" y="506136"/>
                </a:lnTo>
                <a:lnTo>
                  <a:pt x="1347729" y="504520"/>
                </a:lnTo>
                <a:lnTo>
                  <a:pt x="1339125" y="500649"/>
                </a:lnTo>
                <a:lnTo>
                  <a:pt x="1338080" y="500179"/>
                </a:lnTo>
                <a:close/>
                <a:moveTo>
                  <a:pt x="847985" y="499404"/>
                </a:moveTo>
                <a:lnTo>
                  <a:pt x="847570" y="499894"/>
                </a:lnTo>
                <a:lnTo>
                  <a:pt x="847912" y="499903"/>
                </a:lnTo>
                <a:lnTo>
                  <a:pt x="848644" y="499922"/>
                </a:lnTo>
                <a:lnTo>
                  <a:pt x="848229" y="499596"/>
                </a:lnTo>
                <a:close/>
                <a:moveTo>
                  <a:pt x="1407593" y="497586"/>
                </a:moveTo>
                <a:lnTo>
                  <a:pt x="1406612" y="497980"/>
                </a:lnTo>
                <a:lnTo>
                  <a:pt x="1411729" y="503640"/>
                </a:lnTo>
                <a:lnTo>
                  <a:pt x="1413073" y="505126"/>
                </a:lnTo>
                <a:lnTo>
                  <a:pt x="1413066" y="504996"/>
                </a:lnTo>
                <a:close/>
                <a:moveTo>
                  <a:pt x="1361892" y="497532"/>
                </a:moveTo>
                <a:lnTo>
                  <a:pt x="1360689" y="498629"/>
                </a:lnTo>
                <a:lnTo>
                  <a:pt x="1361247" y="498878"/>
                </a:lnTo>
                <a:lnTo>
                  <a:pt x="1363347" y="499815"/>
                </a:lnTo>
                <a:lnTo>
                  <a:pt x="1371960" y="503659"/>
                </a:lnTo>
                <a:lnTo>
                  <a:pt x="1374851" y="504990"/>
                </a:lnTo>
                <a:lnTo>
                  <a:pt x="1378954" y="506879"/>
                </a:lnTo>
                <a:lnTo>
                  <a:pt x="1379055" y="506784"/>
                </a:lnTo>
                <a:lnTo>
                  <a:pt x="1379285" y="506567"/>
                </a:lnTo>
                <a:lnTo>
                  <a:pt x="1380183" y="505722"/>
                </a:lnTo>
                <a:close/>
                <a:moveTo>
                  <a:pt x="829041" y="497475"/>
                </a:moveTo>
                <a:lnTo>
                  <a:pt x="828261" y="498365"/>
                </a:lnTo>
                <a:lnTo>
                  <a:pt x="827540" y="499186"/>
                </a:lnTo>
                <a:lnTo>
                  <a:pt x="827388" y="499360"/>
                </a:lnTo>
                <a:lnTo>
                  <a:pt x="830987" y="499455"/>
                </a:lnTo>
                <a:lnTo>
                  <a:pt x="829496" y="497938"/>
                </a:lnTo>
                <a:close/>
                <a:moveTo>
                  <a:pt x="1575863" y="497255"/>
                </a:moveTo>
                <a:lnTo>
                  <a:pt x="1502644" y="504953"/>
                </a:lnTo>
                <a:lnTo>
                  <a:pt x="1484787" y="508879"/>
                </a:lnTo>
                <a:lnTo>
                  <a:pt x="1425827" y="532227"/>
                </a:lnTo>
                <a:lnTo>
                  <a:pt x="1425126" y="537629"/>
                </a:lnTo>
                <a:lnTo>
                  <a:pt x="1424694" y="540955"/>
                </a:lnTo>
                <a:lnTo>
                  <a:pt x="1424378" y="543388"/>
                </a:lnTo>
                <a:lnTo>
                  <a:pt x="1425421" y="542899"/>
                </a:lnTo>
                <a:lnTo>
                  <a:pt x="1424247" y="544402"/>
                </a:lnTo>
                <a:lnTo>
                  <a:pt x="1423905" y="547035"/>
                </a:lnTo>
                <a:lnTo>
                  <a:pt x="1423291" y="547740"/>
                </a:lnTo>
                <a:lnTo>
                  <a:pt x="1423216" y="548415"/>
                </a:lnTo>
                <a:lnTo>
                  <a:pt x="1416564" y="555613"/>
                </a:lnTo>
                <a:lnTo>
                  <a:pt x="1416276" y="556514"/>
                </a:lnTo>
                <a:lnTo>
                  <a:pt x="1416171" y="556843"/>
                </a:lnTo>
                <a:lnTo>
                  <a:pt x="1415924" y="557614"/>
                </a:lnTo>
                <a:lnTo>
                  <a:pt x="1414604" y="558295"/>
                </a:lnTo>
                <a:lnTo>
                  <a:pt x="1413679" y="558772"/>
                </a:lnTo>
                <a:lnTo>
                  <a:pt x="1409059" y="564075"/>
                </a:lnTo>
                <a:lnTo>
                  <a:pt x="1408316" y="564927"/>
                </a:lnTo>
                <a:lnTo>
                  <a:pt x="1407920" y="565382"/>
                </a:lnTo>
                <a:lnTo>
                  <a:pt x="1407896" y="565389"/>
                </a:lnTo>
                <a:lnTo>
                  <a:pt x="1407892" y="565393"/>
                </a:lnTo>
                <a:lnTo>
                  <a:pt x="1407890" y="565395"/>
                </a:lnTo>
                <a:lnTo>
                  <a:pt x="1407519" y="565503"/>
                </a:lnTo>
                <a:lnTo>
                  <a:pt x="1407391" y="565540"/>
                </a:lnTo>
                <a:lnTo>
                  <a:pt x="1407285" y="565655"/>
                </a:lnTo>
                <a:lnTo>
                  <a:pt x="1407283" y="565657"/>
                </a:lnTo>
                <a:lnTo>
                  <a:pt x="1405644" y="566095"/>
                </a:lnTo>
                <a:lnTo>
                  <a:pt x="1403694" y="566616"/>
                </a:lnTo>
                <a:lnTo>
                  <a:pt x="1399228" y="567916"/>
                </a:lnTo>
                <a:lnTo>
                  <a:pt x="1397252" y="568491"/>
                </a:lnTo>
                <a:lnTo>
                  <a:pt x="1391687" y="570111"/>
                </a:lnTo>
                <a:lnTo>
                  <a:pt x="1387779" y="572125"/>
                </a:lnTo>
                <a:lnTo>
                  <a:pt x="1384655" y="572250"/>
                </a:lnTo>
                <a:lnTo>
                  <a:pt x="1384473" y="572213"/>
                </a:lnTo>
                <a:lnTo>
                  <a:pt x="1384205" y="572158"/>
                </a:lnTo>
                <a:lnTo>
                  <a:pt x="1382899" y="571891"/>
                </a:lnTo>
                <a:lnTo>
                  <a:pt x="1365029" y="620528"/>
                </a:lnTo>
                <a:lnTo>
                  <a:pt x="1365029" y="622183"/>
                </a:lnTo>
                <a:lnTo>
                  <a:pt x="1080711" y="671257"/>
                </a:lnTo>
                <a:lnTo>
                  <a:pt x="1083377" y="681216"/>
                </a:lnTo>
                <a:lnTo>
                  <a:pt x="1367787" y="647001"/>
                </a:lnTo>
                <a:cubicBezTo>
                  <a:pt x="1374139" y="604541"/>
                  <a:pt x="1398190" y="566761"/>
                  <a:pt x="1433972" y="543036"/>
                </a:cubicBezTo>
                <a:cubicBezTo>
                  <a:pt x="1457309" y="527179"/>
                  <a:pt x="1484989" y="516536"/>
                  <a:pt x="1514262" y="509640"/>
                </a:cubicBezTo>
                <a:lnTo>
                  <a:pt x="1519512" y="509002"/>
                </a:lnTo>
                <a:lnTo>
                  <a:pt x="1604105" y="498723"/>
                </a:lnTo>
                <a:lnTo>
                  <a:pt x="1612815" y="499013"/>
                </a:lnTo>
                <a:lnTo>
                  <a:pt x="1645950" y="500116"/>
                </a:lnTo>
                <a:lnTo>
                  <a:pt x="1633549" y="498923"/>
                </a:lnTo>
                <a:lnTo>
                  <a:pt x="1632356" y="498808"/>
                </a:lnTo>
                <a:lnTo>
                  <a:pt x="1631648" y="498740"/>
                </a:lnTo>
                <a:lnTo>
                  <a:pt x="1629820" y="498691"/>
                </a:lnTo>
                <a:lnTo>
                  <a:pt x="1621887" y="498480"/>
                </a:lnTo>
                <a:close/>
                <a:moveTo>
                  <a:pt x="1283466" y="496793"/>
                </a:moveTo>
                <a:lnTo>
                  <a:pt x="1281875" y="497641"/>
                </a:lnTo>
                <a:lnTo>
                  <a:pt x="1286847" y="499879"/>
                </a:lnTo>
                <a:lnTo>
                  <a:pt x="1308458" y="509414"/>
                </a:lnTo>
                <a:lnTo>
                  <a:pt x="1310222" y="508626"/>
                </a:lnTo>
                <a:lnTo>
                  <a:pt x="1290017" y="499741"/>
                </a:lnTo>
                <a:close/>
                <a:moveTo>
                  <a:pt x="927548" y="495325"/>
                </a:moveTo>
                <a:lnTo>
                  <a:pt x="923334" y="501502"/>
                </a:lnTo>
                <a:lnTo>
                  <a:pt x="925414" y="507220"/>
                </a:lnTo>
                <a:lnTo>
                  <a:pt x="924988" y="515984"/>
                </a:lnTo>
                <a:lnTo>
                  <a:pt x="925779" y="516288"/>
                </a:lnTo>
                <a:lnTo>
                  <a:pt x="927810" y="496259"/>
                </a:lnTo>
                <a:lnTo>
                  <a:pt x="927793" y="496198"/>
                </a:lnTo>
                <a:lnTo>
                  <a:pt x="927765" y="496099"/>
                </a:lnTo>
                <a:close/>
                <a:moveTo>
                  <a:pt x="807675" y="495317"/>
                </a:moveTo>
                <a:lnTo>
                  <a:pt x="805196" y="498069"/>
                </a:lnTo>
                <a:lnTo>
                  <a:pt x="802734" y="500848"/>
                </a:lnTo>
                <a:lnTo>
                  <a:pt x="813667" y="499177"/>
                </a:lnTo>
                <a:close/>
                <a:moveTo>
                  <a:pt x="890923" y="494541"/>
                </a:moveTo>
                <a:lnTo>
                  <a:pt x="886851" y="499596"/>
                </a:lnTo>
                <a:lnTo>
                  <a:pt x="889421" y="503370"/>
                </a:lnTo>
                <a:lnTo>
                  <a:pt x="891478" y="506389"/>
                </a:lnTo>
                <a:lnTo>
                  <a:pt x="895795" y="507282"/>
                </a:lnTo>
                <a:lnTo>
                  <a:pt x="896341" y="506550"/>
                </a:lnTo>
                <a:lnTo>
                  <a:pt x="897177" y="505428"/>
                </a:lnTo>
                <a:lnTo>
                  <a:pt x="892357" y="497121"/>
                </a:lnTo>
                <a:close/>
                <a:moveTo>
                  <a:pt x="785788" y="494435"/>
                </a:moveTo>
                <a:lnTo>
                  <a:pt x="781947" y="498628"/>
                </a:lnTo>
                <a:lnTo>
                  <a:pt x="789131" y="502927"/>
                </a:lnTo>
                <a:lnTo>
                  <a:pt x="794914" y="502043"/>
                </a:lnTo>
                <a:close/>
                <a:moveTo>
                  <a:pt x="1339968" y="494360"/>
                </a:moveTo>
                <a:lnTo>
                  <a:pt x="1339048" y="495670"/>
                </a:lnTo>
                <a:lnTo>
                  <a:pt x="1338781" y="496049"/>
                </a:lnTo>
                <a:lnTo>
                  <a:pt x="1339496" y="496376"/>
                </a:lnTo>
                <a:lnTo>
                  <a:pt x="1350657" y="501385"/>
                </a:lnTo>
                <a:lnTo>
                  <a:pt x="1352211" y="499968"/>
                </a:lnTo>
                <a:close/>
                <a:moveTo>
                  <a:pt x="502921" y="493428"/>
                </a:moveTo>
                <a:lnTo>
                  <a:pt x="442987" y="567305"/>
                </a:lnTo>
                <a:cubicBezTo>
                  <a:pt x="429198" y="585092"/>
                  <a:pt x="414719" y="603293"/>
                  <a:pt x="400930" y="621080"/>
                </a:cubicBezTo>
                <a:lnTo>
                  <a:pt x="393623" y="630456"/>
                </a:lnTo>
                <a:cubicBezTo>
                  <a:pt x="302114" y="747658"/>
                  <a:pt x="218597" y="870884"/>
                  <a:pt x="143636" y="999301"/>
                </a:cubicBezTo>
                <a:cubicBezTo>
                  <a:pt x="126906" y="1028211"/>
                  <a:pt x="108490" y="1056113"/>
                  <a:pt x="88482" y="1082859"/>
                </a:cubicBezTo>
                <a:lnTo>
                  <a:pt x="67494" y="1113974"/>
                </a:lnTo>
                <a:lnTo>
                  <a:pt x="67563" y="1114418"/>
                </a:lnTo>
                <a:lnTo>
                  <a:pt x="67891" y="1116525"/>
                </a:lnTo>
                <a:lnTo>
                  <a:pt x="86414" y="1091684"/>
                </a:lnTo>
                <a:cubicBezTo>
                  <a:pt x="108536" y="1064761"/>
                  <a:pt x="128763" y="1036334"/>
                  <a:pt x="146946" y="1006609"/>
                </a:cubicBezTo>
                <a:cubicBezTo>
                  <a:pt x="223553" y="879974"/>
                  <a:pt x="308013" y="758258"/>
                  <a:pt x="399828" y="642176"/>
                </a:cubicBezTo>
                <a:lnTo>
                  <a:pt x="411273" y="628387"/>
                </a:lnTo>
                <a:cubicBezTo>
                  <a:pt x="423683" y="612531"/>
                  <a:pt x="436506" y="596123"/>
                  <a:pt x="449192" y="580265"/>
                </a:cubicBezTo>
                <a:lnTo>
                  <a:pt x="511078" y="505090"/>
                </a:lnTo>
                <a:lnTo>
                  <a:pt x="506207" y="499654"/>
                </a:lnTo>
                <a:close/>
                <a:moveTo>
                  <a:pt x="740503" y="493212"/>
                </a:moveTo>
                <a:lnTo>
                  <a:pt x="734013" y="500089"/>
                </a:lnTo>
                <a:lnTo>
                  <a:pt x="734442" y="500534"/>
                </a:lnTo>
                <a:lnTo>
                  <a:pt x="736134" y="501244"/>
                </a:lnTo>
                <a:lnTo>
                  <a:pt x="737979" y="502019"/>
                </a:lnTo>
                <a:lnTo>
                  <a:pt x="745708" y="505264"/>
                </a:lnTo>
                <a:lnTo>
                  <a:pt x="747821" y="502989"/>
                </a:lnTo>
                <a:lnTo>
                  <a:pt x="749937" y="500710"/>
                </a:lnTo>
                <a:close/>
                <a:moveTo>
                  <a:pt x="1366802" y="493052"/>
                </a:moveTo>
                <a:lnTo>
                  <a:pt x="1365566" y="494180"/>
                </a:lnTo>
                <a:lnTo>
                  <a:pt x="1382816" y="501809"/>
                </a:lnTo>
                <a:lnTo>
                  <a:pt x="1383777" y="502338"/>
                </a:lnTo>
                <a:lnTo>
                  <a:pt x="1384194" y="501946"/>
                </a:lnTo>
                <a:lnTo>
                  <a:pt x="1385252" y="501478"/>
                </a:lnTo>
                <a:lnTo>
                  <a:pt x="1384608" y="501119"/>
                </a:lnTo>
                <a:close/>
                <a:moveTo>
                  <a:pt x="1290996" y="492780"/>
                </a:moveTo>
                <a:lnTo>
                  <a:pt x="1288915" y="493889"/>
                </a:lnTo>
                <a:lnTo>
                  <a:pt x="1292500" y="495466"/>
                </a:lnTo>
                <a:lnTo>
                  <a:pt x="1315526" y="505669"/>
                </a:lnTo>
                <a:lnTo>
                  <a:pt x="1316177" y="505966"/>
                </a:lnTo>
                <a:lnTo>
                  <a:pt x="1318124" y="505096"/>
                </a:lnTo>
                <a:lnTo>
                  <a:pt x="1317871" y="504981"/>
                </a:lnTo>
                <a:lnTo>
                  <a:pt x="1296084" y="495053"/>
                </a:lnTo>
                <a:close/>
                <a:moveTo>
                  <a:pt x="876326" y="492231"/>
                </a:moveTo>
                <a:lnTo>
                  <a:pt x="872747" y="496642"/>
                </a:lnTo>
                <a:lnTo>
                  <a:pt x="878224" y="503207"/>
                </a:lnTo>
                <a:lnTo>
                  <a:pt x="878290" y="503126"/>
                </a:lnTo>
                <a:lnTo>
                  <a:pt x="881247" y="499456"/>
                </a:lnTo>
                <a:lnTo>
                  <a:pt x="876399" y="492338"/>
                </a:lnTo>
                <a:close/>
                <a:moveTo>
                  <a:pt x="1241750" y="492004"/>
                </a:moveTo>
                <a:lnTo>
                  <a:pt x="1241202" y="492352"/>
                </a:lnTo>
                <a:lnTo>
                  <a:pt x="1240887" y="492551"/>
                </a:lnTo>
                <a:lnTo>
                  <a:pt x="1239749" y="493273"/>
                </a:lnTo>
                <a:lnTo>
                  <a:pt x="1247886" y="496810"/>
                </a:lnTo>
                <a:lnTo>
                  <a:pt x="1261187" y="502591"/>
                </a:lnTo>
                <a:lnTo>
                  <a:pt x="1261694" y="502812"/>
                </a:lnTo>
                <a:lnTo>
                  <a:pt x="1263884" y="501645"/>
                </a:lnTo>
                <a:lnTo>
                  <a:pt x="1262981" y="501245"/>
                </a:lnTo>
                <a:lnTo>
                  <a:pt x="1262631" y="501091"/>
                </a:lnTo>
                <a:lnTo>
                  <a:pt x="1260476" y="500138"/>
                </a:lnTo>
                <a:cubicBezTo>
                  <a:pt x="1255547" y="497949"/>
                  <a:pt x="1252582" y="496639"/>
                  <a:pt x="1251962" y="496433"/>
                </a:cubicBezTo>
                <a:lnTo>
                  <a:pt x="1242447" y="492295"/>
                </a:lnTo>
                <a:close/>
                <a:moveTo>
                  <a:pt x="693250" y="491568"/>
                </a:moveTo>
                <a:lnTo>
                  <a:pt x="687362" y="498142"/>
                </a:lnTo>
                <a:lnTo>
                  <a:pt x="687717" y="498402"/>
                </a:lnTo>
                <a:lnTo>
                  <a:pt x="688004" y="498612"/>
                </a:lnTo>
                <a:lnTo>
                  <a:pt x="697681" y="505710"/>
                </a:lnTo>
                <a:lnTo>
                  <a:pt x="701513" y="501422"/>
                </a:lnTo>
                <a:lnTo>
                  <a:pt x="703786" y="498877"/>
                </a:lnTo>
                <a:lnTo>
                  <a:pt x="696512" y="493831"/>
                </a:lnTo>
                <a:close/>
                <a:moveTo>
                  <a:pt x="717456" y="491179"/>
                </a:moveTo>
                <a:lnTo>
                  <a:pt x="715881" y="492943"/>
                </a:lnTo>
                <a:lnTo>
                  <a:pt x="713723" y="495358"/>
                </a:lnTo>
                <a:lnTo>
                  <a:pt x="710304" y="499185"/>
                </a:lnTo>
                <a:lnTo>
                  <a:pt x="713957" y="502272"/>
                </a:lnTo>
                <a:lnTo>
                  <a:pt x="714913" y="503080"/>
                </a:lnTo>
                <a:lnTo>
                  <a:pt x="716021" y="504017"/>
                </a:lnTo>
                <a:lnTo>
                  <a:pt x="721040" y="506479"/>
                </a:lnTo>
                <a:lnTo>
                  <a:pt x="722792" y="504517"/>
                </a:lnTo>
                <a:lnTo>
                  <a:pt x="725180" y="501842"/>
                </a:lnTo>
                <a:lnTo>
                  <a:pt x="726603" y="500249"/>
                </a:lnTo>
                <a:lnTo>
                  <a:pt x="726479" y="500189"/>
                </a:lnTo>
                <a:lnTo>
                  <a:pt x="726227" y="500069"/>
                </a:lnTo>
                <a:lnTo>
                  <a:pt x="724894" y="499431"/>
                </a:lnTo>
                <a:lnTo>
                  <a:pt x="723425" y="497801"/>
                </a:lnTo>
                <a:close/>
                <a:moveTo>
                  <a:pt x="765056" y="491168"/>
                </a:moveTo>
                <a:lnTo>
                  <a:pt x="759551" y="497104"/>
                </a:lnTo>
                <a:lnTo>
                  <a:pt x="771200" y="504305"/>
                </a:lnTo>
                <a:lnTo>
                  <a:pt x="771742" y="503714"/>
                </a:lnTo>
                <a:lnTo>
                  <a:pt x="774915" y="500247"/>
                </a:lnTo>
                <a:lnTo>
                  <a:pt x="774764" y="500109"/>
                </a:lnTo>
                <a:lnTo>
                  <a:pt x="773804" y="499224"/>
                </a:lnTo>
                <a:close/>
                <a:moveTo>
                  <a:pt x="670326" y="490510"/>
                </a:moveTo>
                <a:lnTo>
                  <a:pt x="663761" y="497808"/>
                </a:lnTo>
                <a:lnTo>
                  <a:pt x="672014" y="506497"/>
                </a:lnTo>
                <a:lnTo>
                  <a:pt x="673064" y="506946"/>
                </a:lnTo>
                <a:lnTo>
                  <a:pt x="676009" y="503662"/>
                </a:lnTo>
                <a:lnTo>
                  <a:pt x="679993" y="499222"/>
                </a:lnTo>
                <a:close/>
                <a:moveTo>
                  <a:pt x="914251" y="490402"/>
                </a:moveTo>
                <a:lnTo>
                  <a:pt x="909588" y="496763"/>
                </a:lnTo>
                <a:lnTo>
                  <a:pt x="913641" y="505484"/>
                </a:lnTo>
                <a:lnTo>
                  <a:pt x="917592" y="499823"/>
                </a:lnTo>
                <a:lnTo>
                  <a:pt x="917634" y="499763"/>
                </a:lnTo>
                <a:lnTo>
                  <a:pt x="917608" y="499693"/>
                </a:lnTo>
                <a:close/>
                <a:moveTo>
                  <a:pt x="1209134" y="490055"/>
                </a:moveTo>
                <a:lnTo>
                  <a:pt x="1048299" y="609025"/>
                </a:lnTo>
                <a:lnTo>
                  <a:pt x="1048039" y="609218"/>
                </a:lnTo>
                <a:lnTo>
                  <a:pt x="1048113" y="609297"/>
                </a:lnTo>
                <a:lnTo>
                  <a:pt x="1220598" y="500866"/>
                </a:lnTo>
                <a:lnTo>
                  <a:pt x="1216561" y="497059"/>
                </a:lnTo>
                <a:lnTo>
                  <a:pt x="1214901" y="495493"/>
                </a:lnTo>
                <a:close/>
                <a:moveTo>
                  <a:pt x="575530" y="489912"/>
                </a:moveTo>
                <a:lnTo>
                  <a:pt x="570552" y="495678"/>
                </a:lnTo>
                <a:lnTo>
                  <a:pt x="573429" y="498434"/>
                </a:lnTo>
                <a:lnTo>
                  <a:pt x="576495" y="501371"/>
                </a:lnTo>
                <a:lnTo>
                  <a:pt x="579801" y="504538"/>
                </a:lnTo>
                <a:lnTo>
                  <a:pt x="584685" y="498886"/>
                </a:lnTo>
                <a:lnTo>
                  <a:pt x="577639" y="493086"/>
                </a:lnTo>
                <a:lnTo>
                  <a:pt x="577342" y="492639"/>
                </a:lnTo>
                <a:close/>
                <a:moveTo>
                  <a:pt x="1562228" y="489456"/>
                </a:moveTo>
                <a:lnTo>
                  <a:pt x="1486289" y="494302"/>
                </a:lnTo>
                <a:lnTo>
                  <a:pt x="1471006" y="497019"/>
                </a:lnTo>
                <a:lnTo>
                  <a:pt x="1467993" y="497555"/>
                </a:lnTo>
                <a:lnTo>
                  <a:pt x="1425539" y="512776"/>
                </a:lnTo>
                <a:lnTo>
                  <a:pt x="1425527" y="513591"/>
                </a:lnTo>
                <a:lnTo>
                  <a:pt x="1425512" y="514647"/>
                </a:lnTo>
                <a:lnTo>
                  <a:pt x="1425559" y="514496"/>
                </a:lnTo>
                <a:lnTo>
                  <a:pt x="1425559" y="521316"/>
                </a:lnTo>
                <a:lnTo>
                  <a:pt x="1426039" y="526175"/>
                </a:lnTo>
                <a:lnTo>
                  <a:pt x="1454570" y="511887"/>
                </a:lnTo>
                <a:lnTo>
                  <a:pt x="1457839" y="510983"/>
                </a:lnTo>
                <a:lnTo>
                  <a:pt x="1497679" y="499966"/>
                </a:lnTo>
                <a:lnTo>
                  <a:pt x="1504441" y="499407"/>
                </a:lnTo>
                <a:lnTo>
                  <a:pt x="1508694" y="499055"/>
                </a:lnTo>
                <a:lnTo>
                  <a:pt x="1520552" y="496244"/>
                </a:lnTo>
                <a:cubicBezTo>
                  <a:pt x="1543722" y="493192"/>
                  <a:pt x="1567640" y="492081"/>
                  <a:pt x="1591024" y="492243"/>
                </a:cubicBezTo>
                <a:lnTo>
                  <a:pt x="1632124" y="494986"/>
                </a:lnTo>
                <a:lnTo>
                  <a:pt x="1637587" y="495350"/>
                </a:lnTo>
                <a:lnTo>
                  <a:pt x="1627155" y="493999"/>
                </a:lnTo>
                <a:lnTo>
                  <a:pt x="1620909" y="493191"/>
                </a:lnTo>
                <a:lnTo>
                  <a:pt x="1606768" y="492291"/>
                </a:lnTo>
                <a:lnTo>
                  <a:pt x="1599397" y="491822"/>
                </a:lnTo>
                <a:close/>
                <a:moveTo>
                  <a:pt x="599243" y="489256"/>
                </a:moveTo>
                <a:lnTo>
                  <a:pt x="591340" y="498409"/>
                </a:lnTo>
                <a:lnTo>
                  <a:pt x="595313" y="502857"/>
                </a:lnTo>
                <a:lnTo>
                  <a:pt x="595562" y="503029"/>
                </a:lnTo>
                <a:lnTo>
                  <a:pt x="596367" y="503585"/>
                </a:lnTo>
                <a:lnTo>
                  <a:pt x="601765" y="507313"/>
                </a:lnTo>
                <a:lnTo>
                  <a:pt x="607831" y="500325"/>
                </a:lnTo>
                <a:lnTo>
                  <a:pt x="608275" y="499833"/>
                </a:lnTo>
                <a:lnTo>
                  <a:pt x="608511" y="499572"/>
                </a:lnTo>
                <a:lnTo>
                  <a:pt x="607304" y="498697"/>
                </a:lnTo>
                <a:lnTo>
                  <a:pt x="604936" y="496982"/>
                </a:lnTo>
                <a:close/>
                <a:moveTo>
                  <a:pt x="1343633" y="489146"/>
                </a:moveTo>
                <a:lnTo>
                  <a:pt x="1342694" y="490482"/>
                </a:lnTo>
                <a:lnTo>
                  <a:pt x="1355997" y="496516"/>
                </a:lnTo>
                <a:lnTo>
                  <a:pt x="1357221" y="495399"/>
                </a:lnTo>
                <a:close/>
                <a:moveTo>
                  <a:pt x="1297933" y="489083"/>
                </a:moveTo>
                <a:lnTo>
                  <a:pt x="1295877" y="490179"/>
                </a:lnTo>
                <a:lnTo>
                  <a:pt x="1296912" y="490641"/>
                </a:lnTo>
                <a:lnTo>
                  <a:pt x="1319249" y="500706"/>
                </a:lnTo>
                <a:lnTo>
                  <a:pt x="1323564" y="502665"/>
                </a:lnTo>
                <a:lnTo>
                  <a:pt x="1325700" y="501711"/>
                </a:lnTo>
                <a:lnTo>
                  <a:pt x="1322284" y="500154"/>
                </a:lnTo>
                <a:lnTo>
                  <a:pt x="1300774" y="490364"/>
                </a:lnTo>
                <a:close/>
                <a:moveTo>
                  <a:pt x="648718" y="488844"/>
                </a:moveTo>
                <a:lnTo>
                  <a:pt x="641052" y="497387"/>
                </a:lnTo>
                <a:lnTo>
                  <a:pt x="649519" y="506077"/>
                </a:lnTo>
                <a:lnTo>
                  <a:pt x="657052" y="497627"/>
                </a:lnTo>
                <a:close/>
                <a:moveTo>
                  <a:pt x="1372582" y="488672"/>
                </a:moveTo>
                <a:lnTo>
                  <a:pt x="1370958" y="489261"/>
                </a:lnTo>
                <a:lnTo>
                  <a:pt x="1370709" y="489488"/>
                </a:lnTo>
                <a:lnTo>
                  <a:pt x="1386539" y="496569"/>
                </a:lnTo>
                <a:lnTo>
                  <a:pt x="1390858" y="499002"/>
                </a:lnTo>
                <a:lnTo>
                  <a:pt x="1391854" y="498561"/>
                </a:lnTo>
                <a:lnTo>
                  <a:pt x="1392538" y="498259"/>
                </a:lnTo>
                <a:lnTo>
                  <a:pt x="1388055" y="495605"/>
                </a:lnTo>
                <a:close/>
                <a:moveTo>
                  <a:pt x="836930" y="488484"/>
                </a:moveTo>
                <a:lnTo>
                  <a:pt x="832179" y="493899"/>
                </a:lnTo>
                <a:lnTo>
                  <a:pt x="834026" y="495778"/>
                </a:lnTo>
                <a:lnTo>
                  <a:pt x="837818" y="499636"/>
                </a:lnTo>
                <a:lnTo>
                  <a:pt x="840372" y="499703"/>
                </a:lnTo>
                <a:lnTo>
                  <a:pt x="841718" y="499739"/>
                </a:lnTo>
                <a:lnTo>
                  <a:pt x="844398" y="496585"/>
                </a:lnTo>
                <a:lnTo>
                  <a:pt x="842212" y="494866"/>
                </a:lnTo>
                <a:lnTo>
                  <a:pt x="840252" y="492498"/>
                </a:lnTo>
                <a:lnTo>
                  <a:pt x="838694" y="490616"/>
                </a:lnTo>
                <a:close/>
                <a:moveTo>
                  <a:pt x="1397983" y="488434"/>
                </a:moveTo>
                <a:lnTo>
                  <a:pt x="1402776" y="493735"/>
                </a:lnTo>
                <a:lnTo>
                  <a:pt x="1403138" y="493576"/>
                </a:lnTo>
                <a:lnTo>
                  <a:pt x="1404264" y="493079"/>
                </a:lnTo>
                <a:lnTo>
                  <a:pt x="1402258" y="490363"/>
                </a:lnTo>
                <a:close/>
                <a:moveTo>
                  <a:pt x="1234449" y="487864"/>
                </a:moveTo>
                <a:lnTo>
                  <a:pt x="1234449" y="490969"/>
                </a:lnTo>
                <a:lnTo>
                  <a:pt x="1234471" y="490979"/>
                </a:lnTo>
                <a:lnTo>
                  <a:pt x="1234511" y="490997"/>
                </a:lnTo>
                <a:lnTo>
                  <a:pt x="1234862" y="489814"/>
                </a:lnTo>
                <a:lnTo>
                  <a:pt x="1234958" y="491191"/>
                </a:lnTo>
                <a:lnTo>
                  <a:pt x="1235568" y="491456"/>
                </a:lnTo>
                <a:lnTo>
                  <a:pt x="1237515" y="490232"/>
                </a:lnTo>
                <a:lnTo>
                  <a:pt x="1236517" y="489814"/>
                </a:lnTo>
                <a:close/>
                <a:moveTo>
                  <a:pt x="1248343" y="487824"/>
                </a:moveTo>
                <a:lnTo>
                  <a:pt x="1246392" y="489061"/>
                </a:lnTo>
                <a:lnTo>
                  <a:pt x="1253615" y="492158"/>
                </a:lnTo>
                <a:lnTo>
                  <a:pt x="1268955" y="498943"/>
                </a:lnTo>
                <a:lnTo>
                  <a:pt x="1270866" y="497924"/>
                </a:lnTo>
                <a:lnTo>
                  <a:pt x="1257890" y="492020"/>
                </a:lnTo>
                <a:lnTo>
                  <a:pt x="1248790" y="488022"/>
                </a:lnTo>
                <a:close/>
                <a:moveTo>
                  <a:pt x="858034" y="487519"/>
                </a:moveTo>
                <a:lnTo>
                  <a:pt x="851350" y="495423"/>
                </a:lnTo>
                <a:lnTo>
                  <a:pt x="854292" y="497737"/>
                </a:lnTo>
                <a:lnTo>
                  <a:pt x="857364" y="500153"/>
                </a:lnTo>
                <a:lnTo>
                  <a:pt x="857453" y="500155"/>
                </a:lnTo>
                <a:lnTo>
                  <a:pt x="858715" y="500188"/>
                </a:lnTo>
                <a:lnTo>
                  <a:pt x="861903" y="500273"/>
                </a:lnTo>
                <a:lnTo>
                  <a:pt x="862085" y="500310"/>
                </a:lnTo>
                <a:lnTo>
                  <a:pt x="862344" y="500364"/>
                </a:lnTo>
                <a:lnTo>
                  <a:pt x="862652" y="500428"/>
                </a:lnTo>
                <a:lnTo>
                  <a:pt x="865691" y="496684"/>
                </a:lnTo>
                <a:close/>
                <a:moveTo>
                  <a:pt x="1944491" y="487181"/>
                </a:moveTo>
                <a:cubicBezTo>
                  <a:pt x="1919356" y="489502"/>
                  <a:pt x="1894543" y="495321"/>
                  <a:pt x="1870793" y="504569"/>
                </a:cubicBezTo>
                <a:lnTo>
                  <a:pt x="1868448" y="504155"/>
                </a:lnTo>
                <a:cubicBezTo>
                  <a:pt x="1845387" y="518943"/>
                  <a:pt x="1823765" y="537801"/>
                  <a:pt x="1803535" y="559701"/>
                </a:cubicBezTo>
                <a:lnTo>
                  <a:pt x="1795454" y="570247"/>
                </a:lnTo>
                <a:lnTo>
                  <a:pt x="1790534" y="576667"/>
                </a:lnTo>
                <a:lnTo>
                  <a:pt x="1809423" y="563092"/>
                </a:lnTo>
                <a:lnTo>
                  <a:pt x="1809706" y="562959"/>
                </a:lnTo>
                <a:lnTo>
                  <a:pt x="1831359" y="552724"/>
                </a:lnTo>
                <a:lnTo>
                  <a:pt x="1857285" y="540470"/>
                </a:lnTo>
                <a:lnTo>
                  <a:pt x="1883479" y="518218"/>
                </a:lnTo>
                <a:cubicBezTo>
                  <a:pt x="1884293" y="517730"/>
                  <a:pt x="1885176" y="517360"/>
                  <a:pt x="1886099" y="517115"/>
                </a:cubicBezTo>
                <a:cubicBezTo>
                  <a:pt x="1932911" y="498112"/>
                  <a:pt x="1984080" y="492480"/>
                  <a:pt x="2033913" y="500845"/>
                </a:cubicBezTo>
                <a:lnTo>
                  <a:pt x="2043150" y="502500"/>
                </a:lnTo>
                <a:lnTo>
                  <a:pt x="2052389" y="504155"/>
                </a:lnTo>
                <a:cubicBezTo>
                  <a:pt x="2079966" y="508981"/>
                  <a:pt x="2111447" y="515539"/>
                  <a:pt x="2143764" y="523058"/>
                </a:cubicBezTo>
                <a:lnTo>
                  <a:pt x="2180078" y="532351"/>
                </a:lnTo>
                <a:lnTo>
                  <a:pt x="2203736" y="538406"/>
                </a:lnTo>
                <a:lnTo>
                  <a:pt x="2239147" y="547469"/>
                </a:lnTo>
                <a:lnTo>
                  <a:pt x="2231570" y="544952"/>
                </a:lnTo>
                <a:cubicBezTo>
                  <a:pt x="2167626" y="525458"/>
                  <a:pt x="2094650" y="506223"/>
                  <a:pt x="2039014" y="494641"/>
                </a:cubicBezTo>
                <a:lnTo>
                  <a:pt x="2034601" y="493675"/>
                </a:lnTo>
                <a:lnTo>
                  <a:pt x="2020122" y="490780"/>
                </a:lnTo>
                <a:cubicBezTo>
                  <a:pt x="1995083" y="486037"/>
                  <a:pt x="1969626" y="484860"/>
                  <a:pt x="1944491" y="487181"/>
                </a:cubicBezTo>
                <a:close/>
                <a:moveTo>
                  <a:pt x="625235" y="487126"/>
                </a:moveTo>
                <a:lnTo>
                  <a:pt x="614643" y="498654"/>
                </a:lnTo>
                <a:lnTo>
                  <a:pt x="616993" y="501220"/>
                </a:lnTo>
                <a:lnTo>
                  <a:pt x="625405" y="506814"/>
                </a:lnTo>
                <a:lnTo>
                  <a:pt x="634468" y="496610"/>
                </a:lnTo>
                <a:lnTo>
                  <a:pt x="634348" y="496487"/>
                </a:lnTo>
                <a:close/>
                <a:moveTo>
                  <a:pt x="554034" y="486764"/>
                </a:moveTo>
                <a:lnTo>
                  <a:pt x="542960" y="499598"/>
                </a:lnTo>
                <a:lnTo>
                  <a:pt x="550999" y="507916"/>
                </a:lnTo>
                <a:lnTo>
                  <a:pt x="552200" y="509160"/>
                </a:lnTo>
                <a:lnTo>
                  <a:pt x="552369" y="509334"/>
                </a:lnTo>
                <a:lnTo>
                  <a:pt x="563809" y="496072"/>
                </a:lnTo>
                <a:close/>
                <a:moveTo>
                  <a:pt x="1381431" y="485465"/>
                </a:moveTo>
                <a:lnTo>
                  <a:pt x="1380248" y="485893"/>
                </a:lnTo>
                <a:lnTo>
                  <a:pt x="1379228" y="486263"/>
                </a:lnTo>
                <a:lnTo>
                  <a:pt x="1389849" y="491055"/>
                </a:lnTo>
                <a:lnTo>
                  <a:pt x="1396741" y="495075"/>
                </a:lnTo>
                <a:lnTo>
                  <a:pt x="1391778" y="490226"/>
                </a:lnTo>
                <a:close/>
                <a:moveTo>
                  <a:pt x="1231840" y="485405"/>
                </a:moveTo>
                <a:lnTo>
                  <a:pt x="1232092" y="489223"/>
                </a:lnTo>
                <a:lnTo>
                  <a:pt x="1232113" y="489550"/>
                </a:lnTo>
                <a:lnTo>
                  <a:pt x="1232115" y="489575"/>
                </a:lnTo>
                <a:lnTo>
                  <a:pt x="1233172" y="490331"/>
                </a:lnTo>
                <a:lnTo>
                  <a:pt x="1234055" y="487493"/>
                </a:lnTo>
                <a:lnTo>
                  <a:pt x="1233282" y="486764"/>
                </a:lnTo>
                <a:close/>
                <a:moveTo>
                  <a:pt x="1231690" y="485263"/>
                </a:moveTo>
                <a:lnTo>
                  <a:pt x="1231707" y="485535"/>
                </a:lnTo>
                <a:lnTo>
                  <a:pt x="1231715" y="485652"/>
                </a:lnTo>
                <a:lnTo>
                  <a:pt x="1231799" y="485367"/>
                </a:lnTo>
                <a:close/>
                <a:moveTo>
                  <a:pt x="1305226" y="485197"/>
                </a:moveTo>
                <a:lnTo>
                  <a:pt x="1303162" y="486297"/>
                </a:lnTo>
                <a:lnTo>
                  <a:pt x="1324351" y="495879"/>
                </a:lnTo>
                <a:lnTo>
                  <a:pt x="1330757" y="498815"/>
                </a:lnTo>
                <a:lnTo>
                  <a:pt x="1331493" y="497106"/>
                </a:lnTo>
                <a:lnTo>
                  <a:pt x="1327386" y="495190"/>
                </a:lnTo>
                <a:lnTo>
                  <a:pt x="1306565" y="485813"/>
                </a:lnTo>
                <a:close/>
                <a:moveTo>
                  <a:pt x="816880" y="485101"/>
                </a:moveTo>
                <a:lnTo>
                  <a:pt x="810404" y="492289"/>
                </a:lnTo>
                <a:lnTo>
                  <a:pt x="812226" y="493462"/>
                </a:lnTo>
                <a:lnTo>
                  <a:pt x="820796" y="498981"/>
                </a:lnTo>
                <a:lnTo>
                  <a:pt x="825385" y="493755"/>
                </a:lnTo>
                <a:lnTo>
                  <a:pt x="823440" y="491776"/>
                </a:lnTo>
                <a:close/>
                <a:moveTo>
                  <a:pt x="1231004" y="484616"/>
                </a:moveTo>
                <a:lnTo>
                  <a:pt x="1231004" y="484986"/>
                </a:lnTo>
                <a:lnTo>
                  <a:pt x="1231007" y="484974"/>
                </a:lnTo>
                <a:lnTo>
                  <a:pt x="1231018" y="484938"/>
                </a:lnTo>
                <a:lnTo>
                  <a:pt x="1231092" y="484699"/>
                </a:lnTo>
                <a:close/>
                <a:moveTo>
                  <a:pt x="899011" y="484500"/>
                </a:moveTo>
                <a:lnTo>
                  <a:pt x="894080" y="490622"/>
                </a:lnTo>
                <a:lnTo>
                  <a:pt x="896218" y="494501"/>
                </a:lnTo>
                <a:lnTo>
                  <a:pt x="900275" y="501275"/>
                </a:lnTo>
                <a:lnTo>
                  <a:pt x="904310" y="495866"/>
                </a:lnTo>
                <a:close/>
                <a:moveTo>
                  <a:pt x="795053" y="484323"/>
                </a:moveTo>
                <a:lnTo>
                  <a:pt x="788636" y="491327"/>
                </a:lnTo>
                <a:lnTo>
                  <a:pt x="789642" y="492165"/>
                </a:lnTo>
                <a:lnTo>
                  <a:pt x="791568" y="493769"/>
                </a:lnTo>
                <a:lnTo>
                  <a:pt x="797917" y="499059"/>
                </a:lnTo>
                <a:lnTo>
                  <a:pt x="801679" y="494812"/>
                </a:lnTo>
                <a:lnTo>
                  <a:pt x="803596" y="492689"/>
                </a:lnTo>
                <a:lnTo>
                  <a:pt x="803437" y="492587"/>
                </a:lnTo>
                <a:close/>
                <a:moveTo>
                  <a:pt x="1347280" y="483955"/>
                </a:moveTo>
                <a:lnTo>
                  <a:pt x="1346299" y="485351"/>
                </a:lnTo>
                <a:lnTo>
                  <a:pt x="1358022" y="490765"/>
                </a:lnTo>
                <a:lnTo>
                  <a:pt x="1360865" y="492077"/>
                </a:lnTo>
                <a:lnTo>
                  <a:pt x="1361339" y="491645"/>
                </a:lnTo>
                <a:lnTo>
                  <a:pt x="1361573" y="491431"/>
                </a:lnTo>
                <a:lnTo>
                  <a:pt x="1362147" y="490908"/>
                </a:lnTo>
                <a:close/>
                <a:moveTo>
                  <a:pt x="1254874" y="483683"/>
                </a:moveTo>
                <a:lnTo>
                  <a:pt x="1253156" y="484772"/>
                </a:lnTo>
                <a:lnTo>
                  <a:pt x="1259270" y="487470"/>
                </a:lnTo>
                <a:lnTo>
                  <a:pt x="1276194" y="495085"/>
                </a:lnTo>
                <a:lnTo>
                  <a:pt x="1277786" y="494237"/>
                </a:lnTo>
                <a:lnTo>
                  <a:pt x="1262440" y="487331"/>
                </a:lnTo>
                <a:close/>
                <a:moveTo>
                  <a:pt x="772386" y="483263"/>
                </a:moveTo>
                <a:lnTo>
                  <a:pt x="772021" y="483656"/>
                </a:lnTo>
                <a:lnTo>
                  <a:pt x="770939" y="484823"/>
                </a:lnTo>
                <a:lnTo>
                  <a:pt x="766635" y="489465"/>
                </a:lnTo>
                <a:lnTo>
                  <a:pt x="766652" y="489475"/>
                </a:lnTo>
                <a:lnTo>
                  <a:pt x="778362" y="496483"/>
                </a:lnTo>
                <a:lnTo>
                  <a:pt x="782639" y="491810"/>
                </a:lnTo>
                <a:lnTo>
                  <a:pt x="775500" y="485859"/>
                </a:lnTo>
                <a:lnTo>
                  <a:pt x="773904" y="484528"/>
                </a:lnTo>
                <a:close/>
                <a:moveTo>
                  <a:pt x="1229138" y="482858"/>
                </a:moveTo>
                <a:lnTo>
                  <a:pt x="1229241" y="484563"/>
                </a:lnTo>
                <a:lnTo>
                  <a:pt x="1229508" y="483671"/>
                </a:lnTo>
                <a:lnTo>
                  <a:pt x="1229617" y="483309"/>
                </a:lnTo>
                <a:lnTo>
                  <a:pt x="1229288" y="482999"/>
                </a:lnTo>
                <a:close/>
                <a:moveTo>
                  <a:pt x="884228" y="482490"/>
                </a:moveTo>
                <a:lnTo>
                  <a:pt x="879320" y="488540"/>
                </a:lnTo>
                <a:lnTo>
                  <a:pt x="884232" y="495751"/>
                </a:lnTo>
                <a:lnTo>
                  <a:pt x="888591" y="490343"/>
                </a:lnTo>
                <a:lnTo>
                  <a:pt x="884952" y="483793"/>
                </a:lnTo>
                <a:close/>
                <a:moveTo>
                  <a:pt x="726329" y="481819"/>
                </a:moveTo>
                <a:lnTo>
                  <a:pt x="721382" y="486986"/>
                </a:lnTo>
                <a:lnTo>
                  <a:pt x="721922" y="487546"/>
                </a:lnTo>
                <a:lnTo>
                  <a:pt x="726164" y="491947"/>
                </a:lnTo>
                <a:lnTo>
                  <a:pt x="730255" y="496190"/>
                </a:lnTo>
                <a:lnTo>
                  <a:pt x="736253" y="489834"/>
                </a:lnTo>
                <a:lnTo>
                  <a:pt x="726531" y="482107"/>
                </a:lnTo>
                <a:lnTo>
                  <a:pt x="726443" y="481982"/>
                </a:lnTo>
                <a:lnTo>
                  <a:pt x="726394" y="481913"/>
                </a:lnTo>
                <a:close/>
                <a:moveTo>
                  <a:pt x="936865" y="481668"/>
                </a:moveTo>
                <a:lnTo>
                  <a:pt x="930897" y="490417"/>
                </a:lnTo>
                <a:lnTo>
                  <a:pt x="931857" y="493871"/>
                </a:lnTo>
                <a:lnTo>
                  <a:pt x="932043" y="494539"/>
                </a:lnTo>
                <a:lnTo>
                  <a:pt x="932583" y="496483"/>
                </a:lnTo>
                <a:lnTo>
                  <a:pt x="933448" y="513214"/>
                </a:lnTo>
                <a:lnTo>
                  <a:pt x="937251" y="507033"/>
                </a:lnTo>
                <a:lnTo>
                  <a:pt x="937014" y="482349"/>
                </a:lnTo>
                <a:lnTo>
                  <a:pt x="936934" y="481984"/>
                </a:lnTo>
                <a:lnTo>
                  <a:pt x="936882" y="481748"/>
                </a:lnTo>
                <a:close/>
                <a:moveTo>
                  <a:pt x="1312043" y="481564"/>
                </a:moveTo>
                <a:lnTo>
                  <a:pt x="1309884" y="482715"/>
                </a:lnTo>
                <a:lnTo>
                  <a:pt x="1328764" y="491466"/>
                </a:lnTo>
                <a:lnTo>
                  <a:pt x="1333073" y="493438"/>
                </a:lnTo>
                <a:lnTo>
                  <a:pt x="1333878" y="491570"/>
                </a:lnTo>
                <a:lnTo>
                  <a:pt x="1331246" y="490364"/>
                </a:lnTo>
                <a:close/>
                <a:moveTo>
                  <a:pt x="1487313" y="480347"/>
                </a:moveTo>
                <a:cubicBezTo>
                  <a:pt x="1467592" y="481369"/>
                  <a:pt x="1448793" y="483735"/>
                  <a:pt x="1431761" y="487862"/>
                </a:cubicBezTo>
                <a:lnTo>
                  <a:pt x="1423729" y="491093"/>
                </a:lnTo>
                <a:lnTo>
                  <a:pt x="1418640" y="493141"/>
                </a:lnTo>
                <a:lnTo>
                  <a:pt x="1422843" y="497470"/>
                </a:lnTo>
                <a:lnTo>
                  <a:pt x="1425437" y="500141"/>
                </a:lnTo>
                <a:lnTo>
                  <a:pt x="1425723" y="500435"/>
                </a:lnTo>
                <a:lnTo>
                  <a:pt x="1425652" y="505200"/>
                </a:lnTo>
                <a:lnTo>
                  <a:pt x="1429298" y="503484"/>
                </a:lnTo>
                <a:lnTo>
                  <a:pt x="1437430" y="499658"/>
                </a:lnTo>
                <a:lnTo>
                  <a:pt x="1437435" y="499657"/>
                </a:lnTo>
                <a:lnTo>
                  <a:pt x="1480994" y="489362"/>
                </a:lnTo>
                <a:lnTo>
                  <a:pt x="1492370" y="488869"/>
                </a:lnTo>
                <a:lnTo>
                  <a:pt x="1504417" y="486503"/>
                </a:lnTo>
                <a:cubicBezTo>
                  <a:pt x="1528232" y="484327"/>
                  <a:pt x="1553064" y="484123"/>
                  <a:pt x="1577509" y="485176"/>
                </a:cubicBezTo>
                <a:lnTo>
                  <a:pt x="1592650" y="486689"/>
                </a:lnTo>
                <a:lnTo>
                  <a:pt x="1624539" y="489876"/>
                </a:lnTo>
                <a:lnTo>
                  <a:pt x="1633066" y="490728"/>
                </a:lnTo>
                <a:lnTo>
                  <a:pt x="1609930" y="487002"/>
                </a:lnTo>
                <a:lnTo>
                  <a:pt x="1572681" y="483305"/>
                </a:lnTo>
                <a:lnTo>
                  <a:pt x="1548395" y="480894"/>
                </a:lnTo>
                <a:cubicBezTo>
                  <a:pt x="1527677" y="479646"/>
                  <a:pt x="1507034" y="479325"/>
                  <a:pt x="1487313" y="480347"/>
                </a:cubicBezTo>
                <a:close/>
                <a:moveTo>
                  <a:pt x="752952" y="480021"/>
                </a:moveTo>
                <a:lnTo>
                  <a:pt x="748340" y="484908"/>
                </a:lnTo>
                <a:lnTo>
                  <a:pt x="745202" y="488233"/>
                </a:lnTo>
                <a:lnTo>
                  <a:pt x="755570" y="494643"/>
                </a:lnTo>
                <a:lnTo>
                  <a:pt x="761682" y="488060"/>
                </a:lnTo>
                <a:close/>
                <a:moveTo>
                  <a:pt x="1261366" y="479568"/>
                </a:moveTo>
                <a:lnTo>
                  <a:pt x="1259340" y="480852"/>
                </a:lnTo>
                <a:lnTo>
                  <a:pt x="1264923" y="483333"/>
                </a:lnTo>
                <a:lnTo>
                  <a:pt x="1283177" y="491364"/>
                </a:lnTo>
                <a:lnTo>
                  <a:pt x="1285296" y="490235"/>
                </a:lnTo>
                <a:lnTo>
                  <a:pt x="1282850" y="489143"/>
                </a:lnTo>
                <a:lnTo>
                  <a:pt x="1280975" y="488305"/>
                </a:lnTo>
                <a:lnTo>
                  <a:pt x="1278986" y="487417"/>
                </a:lnTo>
                <a:cubicBezTo>
                  <a:pt x="1273988" y="485194"/>
                  <a:pt x="1270093" y="483471"/>
                  <a:pt x="1268507" y="482781"/>
                </a:cubicBezTo>
                <a:close/>
                <a:moveTo>
                  <a:pt x="657553" y="478997"/>
                </a:moveTo>
                <a:lnTo>
                  <a:pt x="655310" y="481496"/>
                </a:lnTo>
                <a:lnTo>
                  <a:pt x="651889" y="485309"/>
                </a:lnTo>
                <a:lnTo>
                  <a:pt x="660217" y="494077"/>
                </a:lnTo>
                <a:lnTo>
                  <a:pt x="666484" y="487047"/>
                </a:lnTo>
                <a:close/>
                <a:moveTo>
                  <a:pt x="1350998" y="478666"/>
                </a:moveTo>
                <a:lnTo>
                  <a:pt x="1350047" y="480019"/>
                </a:lnTo>
                <a:lnTo>
                  <a:pt x="1352133" y="480981"/>
                </a:lnTo>
                <a:lnTo>
                  <a:pt x="1366015" y="487380"/>
                </a:lnTo>
                <a:lnTo>
                  <a:pt x="1367244" y="486260"/>
                </a:lnTo>
                <a:lnTo>
                  <a:pt x="1360476" y="483096"/>
                </a:lnTo>
                <a:close/>
                <a:moveTo>
                  <a:pt x="922881" y="478629"/>
                </a:moveTo>
                <a:lnTo>
                  <a:pt x="917624" y="485801"/>
                </a:lnTo>
                <a:lnTo>
                  <a:pt x="918254" y="487535"/>
                </a:lnTo>
                <a:lnTo>
                  <a:pt x="919899" y="492057"/>
                </a:lnTo>
                <a:lnTo>
                  <a:pt x="920966" y="494990"/>
                </a:lnTo>
                <a:lnTo>
                  <a:pt x="925599" y="488351"/>
                </a:lnTo>
                <a:lnTo>
                  <a:pt x="924627" y="484875"/>
                </a:lnTo>
                <a:lnTo>
                  <a:pt x="924030" y="482738"/>
                </a:lnTo>
                <a:close/>
                <a:moveTo>
                  <a:pt x="681120" y="478511"/>
                </a:moveTo>
                <a:lnTo>
                  <a:pt x="678089" y="481881"/>
                </a:lnTo>
                <a:lnTo>
                  <a:pt x="672962" y="487579"/>
                </a:lnTo>
                <a:lnTo>
                  <a:pt x="676251" y="489991"/>
                </a:lnTo>
                <a:lnTo>
                  <a:pt x="678975" y="491989"/>
                </a:lnTo>
                <a:lnTo>
                  <a:pt x="683502" y="495310"/>
                </a:lnTo>
                <a:lnTo>
                  <a:pt x="685935" y="492599"/>
                </a:lnTo>
                <a:lnTo>
                  <a:pt x="689954" y="488120"/>
                </a:lnTo>
                <a:lnTo>
                  <a:pt x="688848" y="486917"/>
                </a:lnTo>
                <a:lnTo>
                  <a:pt x="687490" y="485440"/>
                </a:lnTo>
                <a:close/>
                <a:moveTo>
                  <a:pt x="968696" y="477974"/>
                </a:moveTo>
                <a:lnTo>
                  <a:pt x="961637" y="489124"/>
                </a:lnTo>
                <a:lnTo>
                  <a:pt x="961636" y="489142"/>
                </a:lnTo>
                <a:lnTo>
                  <a:pt x="961630" y="489243"/>
                </a:lnTo>
                <a:lnTo>
                  <a:pt x="965127" y="483761"/>
                </a:lnTo>
                <a:lnTo>
                  <a:pt x="968676" y="478197"/>
                </a:lnTo>
                <a:lnTo>
                  <a:pt x="968679" y="478167"/>
                </a:lnTo>
                <a:lnTo>
                  <a:pt x="968682" y="478135"/>
                </a:lnTo>
                <a:close/>
                <a:moveTo>
                  <a:pt x="705489" y="477902"/>
                </a:moveTo>
                <a:lnTo>
                  <a:pt x="696713" y="487701"/>
                </a:lnTo>
                <a:lnTo>
                  <a:pt x="703853" y="493734"/>
                </a:lnTo>
                <a:lnTo>
                  <a:pt x="706433" y="495914"/>
                </a:lnTo>
                <a:lnTo>
                  <a:pt x="708895" y="493160"/>
                </a:lnTo>
                <a:lnTo>
                  <a:pt x="714046" y="487395"/>
                </a:lnTo>
                <a:lnTo>
                  <a:pt x="711634" y="484720"/>
                </a:lnTo>
                <a:lnTo>
                  <a:pt x="710071" y="486780"/>
                </a:lnTo>
                <a:lnTo>
                  <a:pt x="711219" y="484259"/>
                </a:lnTo>
                <a:lnTo>
                  <a:pt x="708998" y="481795"/>
                </a:lnTo>
                <a:lnTo>
                  <a:pt x="706066" y="478543"/>
                </a:lnTo>
                <a:close/>
                <a:moveTo>
                  <a:pt x="1319220" y="477739"/>
                </a:moveTo>
                <a:lnTo>
                  <a:pt x="1317234" y="478797"/>
                </a:lnTo>
                <a:lnTo>
                  <a:pt x="1333314" y="486228"/>
                </a:lnTo>
                <a:lnTo>
                  <a:pt x="1335710" y="487315"/>
                </a:lnTo>
                <a:lnTo>
                  <a:pt x="1336363" y="485800"/>
                </a:lnTo>
                <a:lnTo>
                  <a:pt x="1335796" y="485539"/>
                </a:lnTo>
                <a:close/>
                <a:moveTo>
                  <a:pt x="866387" y="477640"/>
                </a:moveTo>
                <a:lnTo>
                  <a:pt x="864837" y="479473"/>
                </a:lnTo>
                <a:lnTo>
                  <a:pt x="861608" y="483291"/>
                </a:lnTo>
                <a:lnTo>
                  <a:pt x="861858" y="483590"/>
                </a:lnTo>
                <a:lnTo>
                  <a:pt x="863478" y="485532"/>
                </a:lnTo>
                <a:lnTo>
                  <a:pt x="869188" y="492376"/>
                </a:lnTo>
                <a:lnTo>
                  <a:pt x="872727" y="488017"/>
                </a:lnTo>
                <a:lnTo>
                  <a:pt x="873123" y="487529"/>
                </a:lnTo>
                <a:close/>
                <a:moveTo>
                  <a:pt x="494083" y="476687"/>
                </a:moveTo>
                <a:lnTo>
                  <a:pt x="479187" y="494559"/>
                </a:lnTo>
                <a:lnTo>
                  <a:pt x="477050" y="497124"/>
                </a:lnTo>
                <a:lnTo>
                  <a:pt x="473537" y="501337"/>
                </a:lnTo>
                <a:cubicBezTo>
                  <a:pt x="459017" y="519152"/>
                  <a:pt x="445521" y="536074"/>
                  <a:pt x="433336" y="551586"/>
                </a:cubicBezTo>
                <a:cubicBezTo>
                  <a:pt x="417754" y="571580"/>
                  <a:pt x="402036" y="591987"/>
                  <a:pt x="386867" y="611704"/>
                </a:cubicBezTo>
                <a:lnTo>
                  <a:pt x="383972" y="615427"/>
                </a:lnTo>
                <a:cubicBezTo>
                  <a:pt x="292347" y="733939"/>
                  <a:pt x="209399" y="858913"/>
                  <a:pt x="135778" y="989374"/>
                </a:cubicBezTo>
                <a:lnTo>
                  <a:pt x="58605" y="1114095"/>
                </a:lnTo>
                <a:lnTo>
                  <a:pt x="59227" y="1116625"/>
                </a:lnTo>
                <a:lnTo>
                  <a:pt x="84345" y="1079550"/>
                </a:lnTo>
                <a:cubicBezTo>
                  <a:pt x="104310" y="1053060"/>
                  <a:pt x="122725" y="1025436"/>
                  <a:pt x="139499" y="996818"/>
                </a:cubicBezTo>
                <a:cubicBezTo>
                  <a:pt x="214607" y="868267"/>
                  <a:pt x="298262" y="744903"/>
                  <a:pt x="389900" y="627561"/>
                </a:cubicBezTo>
                <a:lnTo>
                  <a:pt x="397209" y="618184"/>
                </a:lnTo>
                <a:lnTo>
                  <a:pt x="439263" y="564271"/>
                </a:lnTo>
                <a:cubicBezTo>
                  <a:pt x="451414" y="548897"/>
                  <a:pt x="464867" y="532115"/>
                  <a:pt x="479336" y="514431"/>
                </a:cubicBezTo>
                <a:lnTo>
                  <a:pt x="500584" y="489002"/>
                </a:lnTo>
                <a:close/>
                <a:moveTo>
                  <a:pt x="848152" y="475693"/>
                </a:moveTo>
                <a:lnTo>
                  <a:pt x="840365" y="484569"/>
                </a:lnTo>
                <a:lnTo>
                  <a:pt x="845615" y="490912"/>
                </a:lnTo>
                <a:lnTo>
                  <a:pt x="846111" y="491303"/>
                </a:lnTo>
                <a:lnTo>
                  <a:pt x="847775" y="492611"/>
                </a:lnTo>
                <a:lnTo>
                  <a:pt x="855092" y="483999"/>
                </a:lnTo>
                <a:close/>
                <a:moveTo>
                  <a:pt x="1267874" y="475441"/>
                </a:moveTo>
                <a:lnTo>
                  <a:pt x="1265847" y="476727"/>
                </a:lnTo>
                <a:lnTo>
                  <a:pt x="1270024" y="478644"/>
                </a:lnTo>
                <a:lnTo>
                  <a:pt x="1290176" y="487635"/>
                </a:lnTo>
                <a:lnTo>
                  <a:pt x="1292259" y="486525"/>
                </a:lnTo>
                <a:lnTo>
                  <a:pt x="1274161" y="478367"/>
                </a:lnTo>
                <a:close/>
                <a:moveTo>
                  <a:pt x="635985" y="475426"/>
                </a:moveTo>
                <a:lnTo>
                  <a:pt x="628060" y="484052"/>
                </a:lnTo>
                <a:lnTo>
                  <a:pt x="637247" y="493482"/>
                </a:lnTo>
                <a:lnTo>
                  <a:pt x="644921" y="484843"/>
                </a:lnTo>
                <a:close/>
                <a:moveTo>
                  <a:pt x="720630" y="475378"/>
                </a:moveTo>
                <a:lnTo>
                  <a:pt x="718758" y="477817"/>
                </a:lnTo>
                <a:lnTo>
                  <a:pt x="718696" y="477571"/>
                </a:lnTo>
                <a:lnTo>
                  <a:pt x="716966" y="479886"/>
                </a:lnTo>
                <a:lnTo>
                  <a:pt x="717251" y="478409"/>
                </a:lnTo>
                <a:lnTo>
                  <a:pt x="716966" y="478783"/>
                </a:lnTo>
                <a:lnTo>
                  <a:pt x="716991" y="478432"/>
                </a:lnTo>
                <a:lnTo>
                  <a:pt x="716972" y="478457"/>
                </a:lnTo>
                <a:lnTo>
                  <a:pt x="716771" y="478726"/>
                </a:lnTo>
                <a:lnTo>
                  <a:pt x="715303" y="480680"/>
                </a:lnTo>
                <a:lnTo>
                  <a:pt x="717830" y="483301"/>
                </a:lnTo>
                <a:lnTo>
                  <a:pt x="723296" y="477521"/>
                </a:lnTo>
                <a:lnTo>
                  <a:pt x="722318" y="476133"/>
                </a:lnTo>
                <a:close/>
                <a:moveTo>
                  <a:pt x="825871" y="475122"/>
                </a:moveTo>
                <a:lnTo>
                  <a:pt x="820061" y="481571"/>
                </a:lnTo>
                <a:lnTo>
                  <a:pt x="828523" y="490179"/>
                </a:lnTo>
                <a:lnTo>
                  <a:pt x="828524" y="490180"/>
                </a:lnTo>
                <a:lnTo>
                  <a:pt x="829486" y="489085"/>
                </a:lnTo>
                <a:lnTo>
                  <a:pt x="833574" y="484429"/>
                </a:lnTo>
                <a:lnTo>
                  <a:pt x="828916" y="478802"/>
                </a:lnTo>
                <a:lnTo>
                  <a:pt x="826140" y="475448"/>
                </a:lnTo>
                <a:close/>
                <a:moveTo>
                  <a:pt x="588584" y="474789"/>
                </a:moveTo>
                <a:lnTo>
                  <a:pt x="579570" y="485231"/>
                </a:lnTo>
                <a:lnTo>
                  <a:pt x="582010" y="487964"/>
                </a:lnTo>
                <a:lnTo>
                  <a:pt x="588167" y="494857"/>
                </a:lnTo>
                <a:lnTo>
                  <a:pt x="591679" y="490793"/>
                </a:lnTo>
                <a:lnTo>
                  <a:pt x="596373" y="485361"/>
                </a:lnTo>
                <a:lnTo>
                  <a:pt x="596278" y="485232"/>
                </a:lnTo>
                <a:lnTo>
                  <a:pt x="595557" y="484253"/>
                </a:lnTo>
                <a:close/>
                <a:moveTo>
                  <a:pt x="541866" y="474592"/>
                </a:moveTo>
                <a:lnTo>
                  <a:pt x="531227" y="487456"/>
                </a:lnTo>
                <a:lnTo>
                  <a:pt x="540612" y="497168"/>
                </a:lnTo>
                <a:lnTo>
                  <a:pt x="544193" y="492864"/>
                </a:lnTo>
                <a:lnTo>
                  <a:pt x="551375" y="484232"/>
                </a:lnTo>
                <a:lnTo>
                  <a:pt x="542456" y="475738"/>
                </a:lnTo>
                <a:lnTo>
                  <a:pt x="542288" y="475413"/>
                </a:lnTo>
                <a:close/>
                <a:moveTo>
                  <a:pt x="612818" y="474372"/>
                </a:moveTo>
                <a:lnTo>
                  <a:pt x="602579" y="485481"/>
                </a:lnTo>
                <a:lnTo>
                  <a:pt x="602764" y="485683"/>
                </a:lnTo>
                <a:lnTo>
                  <a:pt x="603418" y="486397"/>
                </a:lnTo>
                <a:lnTo>
                  <a:pt x="611976" y="495741"/>
                </a:lnTo>
                <a:lnTo>
                  <a:pt x="612157" y="495541"/>
                </a:lnTo>
                <a:lnTo>
                  <a:pt x="622401" y="484215"/>
                </a:lnTo>
                <a:lnTo>
                  <a:pt x="618195" y="479895"/>
                </a:lnTo>
                <a:close/>
                <a:moveTo>
                  <a:pt x="1230617" y="474164"/>
                </a:moveTo>
                <a:lnTo>
                  <a:pt x="1230302" y="474396"/>
                </a:lnTo>
                <a:lnTo>
                  <a:pt x="1228019" y="476086"/>
                </a:lnTo>
                <a:lnTo>
                  <a:pt x="1238173" y="485539"/>
                </a:lnTo>
                <a:lnTo>
                  <a:pt x="1242221" y="487273"/>
                </a:lnTo>
                <a:lnTo>
                  <a:pt x="1242575" y="487051"/>
                </a:lnTo>
                <a:lnTo>
                  <a:pt x="1244233" y="486008"/>
                </a:lnTo>
                <a:lnTo>
                  <a:pt x="1242861" y="485401"/>
                </a:lnTo>
                <a:close/>
                <a:moveTo>
                  <a:pt x="564996" y="474058"/>
                </a:moveTo>
                <a:lnTo>
                  <a:pt x="557297" y="482982"/>
                </a:lnTo>
                <a:lnTo>
                  <a:pt x="564873" y="490239"/>
                </a:lnTo>
                <a:lnTo>
                  <a:pt x="566689" y="491978"/>
                </a:lnTo>
                <a:lnTo>
                  <a:pt x="567045" y="492320"/>
                </a:lnTo>
                <a:lnTo>
                  <a:pt x="572742" y="485716"/>
                </a:lnTo>
                <a:close/>
                <a:moveTo>
                  <a:pt x="1326401" y="473912"/>
                </a:moveTo>
                <a:lnTo>
                  <a:pt x="1323845" y="475274"/>
                </a:lnTo>
                <a:lnTo>
                  <a:pt x="1337450" y="481264"/>
                </a:lnTo>
                <a:lnTo>
                  <a:pt x="1338173" y="481598"/>
                </a:lnTo>
                <a:lnTo>
                  <a:pt x="1338542" y="480741"/>
                </a:lnTo>
                <a:lnTo>
                  <a:pt x="1339200" y="480153"/>
                </a:lnTo>
                <a:lnTo>
                  <a:pt x="1332184" y="476732"/>
                </a:lnTo>
                <a:lnTo>
                  <a:pt x="1329080" y="475218"/>
                </a:lnTo>
                <a:close/>
                <a:moveTo>
                  <a:pt x="908060" y="473266"/>
                </a:moveTo>
                <a:lnTo>
                  <a:pt x="902106" y="480658"/>
                </a:lnTo>
                <a:lnTo>
                  <a:pt x="904528" y="485872"/>
                </a:lnTo>
                <a:lnTo>
                  <a:pt x="906839" y="490845"/>
                </a:lnTo>
                <a:lnTo>
                  <a:pt x="907306" y="491850"/>
                </a:lnTo>
                <a:lnTo>
                  <a:pt x="911616" y="486072"/>
                </a:lnTo>
                <a:lnTo>
                  <a:pt x="912337" y="485105"/>
                </a:lnTo>
                <a:close/>
                <a:moveTo>
                  <a:pt x="805215" y="473232"/>
                </a:moveTo>
                <a:lnTo>
                  <a:pt x="797859" y="481260"/>
                </a:lnTo>
                <a:lnTo>
                  <a:pt x="806356" y="489631"/>
                </a:lnTo>
                <a:lnTo>
                  <a:pt x="813526" y="481688"/>
                </a:lnTo>
                <a:close/>
                <a:moveTo>
                  <a:pt x="1354889" y="473129"/>
                </a:moveTo>
                <a:lnTo>
                  <a:pt x="1353906" y="474527"/>
                </a:lnTo>
                <a:lnTo>
                  <a:pt x="1366901" y="480637"/>
                </a:lnTo>
                <a:lnTo>
                  <a:pt x="1370252" y="482213"/>
                </a:lnTo>
                <a:lnTo>
                  <a:pt x="1371291" y="482682"/>
                </a:lnTo>
                <a:lnTo>
                  <a:pt x="1372891" y="483404"/>
                </a:lnTo>
                <a:lnTo>
                  <a:pt x="1375043" y="482525"/>
                </a:lnTo>
                <a:lnTo>
                  <a:pt x="1359978" y="475593"/>
                </a:lnTo>
                <a:close/>
                <a:moveTo>
                  <a:pt x="782697" y="472144"/>
                </a:moveTo>
                <a:lnTo>
                  <a:pt x="775250" y="480174"/>
                </a:lnTo>
                <a:lnTo>
                  <a:pt x="785485" y="488701"/>
                </a:lnTo>
                <a:lnTo>
                  <a:pt x="792130" y="481442"/>
                </a:lnTo>
                <a:close/>
                <a:moveTo>
                  <a:pt x="893084" y="471574"/>
                </a:moveTo>
                <a:lnTo>
                  <a:pt x="887427" y="478547"/>
                </a:lnTo>
                <a:lnTo>
                  <a:pt x="890789" y="484649"/>
                </a:lnTo>
                <a:lnTo>
                  <a:pt x="891760" y="486410"/>
                </a:lnTo>
                <a:lnTo>
                  <a:pt x="896922" y="480005"/>
                </a:lnTo>
                <a:close/>
                <a:moveTo>
                  <a:pt x="761173" y="471310"/>
                </a:moveTo>
                <a:lnTo>
                  <a:pt x="753891" y="479026"/>
                </a:lnTo>
                <a:lnTo>
                  <a:pt x="758142" y="484383"/>
                </a:lnTo>
                <a:lnTo>
                  <a:pt x="762612" y="487058"/>
                </a:lnTo>
                <a:lnTo>
                  <a:pt x="768863" y="480326"/>
                </a:lnTo>
                <a:lnTo>
                  <a:pt x="767863" y="479493"/>
                </a:lnTo>
                <a:close/>
                <a:moveTo>
                  <a:pt x="711433" y="471266"/>
                </a:moveTo>
                <a:lnTo>
                  <a:pt x="708926" y="474065"/>
                </a:lnTo>
                <a:lnTo>
                  <a:pt x="710677" y="475881"/>
                </a:lnTo>
                <a:lnTo>
                  <a:pt x="711275" y="476502"/>
                </a:lnTo>
                <a:lnTo>
                  <a:pt x="713637" y="478952"/>
                </a:lnTo>
                <a:lnTo>
                  <a:pt x="716173" y="473385"/>
                </a:lnTo>
                <a:lnTo>
                  <a:pt x="711652" y="471364"/>
                </a:lnTo>
                <a:lnTo>
                  <a:pt x="711452" y="471274"/>
                </a:lnTo>
                <a:close/>
                <a:moveTo>
                  <a:pt x="1274692" y="471119"/>
                </a:moveTo>
                <a:lnTo>
                  <a:pt x="1272611" y="472438"/>
                </a:lnTo>
                <a:lnTo>
                  <a:pt x="1276229" y="474094"/>
                </a:lnTo>
                <a:lnTo>
                  <a:pt x="1297501" y="483732"/>
                </a:lnTo>
                <a:lnTo>
                  <a:pt x="1299607" y="482610"/>
                </a:lnTo>
                <a:lnTo>
                  <a:pt x="1280505" y="473817"/>
                </a:lnTo>
                <a:close/>
                <a:moveTo>
                  <a:pt x="1236120" y="470093"/>
                </a:moveTo>
                <a:lnTo>
                  <a:pt x="1234065" y="471613"/>
                </a:lnTo>
                <a:lnTo>
                  <a:pt x="1244239" y="480712"/>
                </a:lnTo>
                <a:lnTo>
                  <a:pt x="1249085" y="482958"/>
                </a:lnTo>
                <a:lnTo>
                  <a:pt x="1250834" y="481859"/>
                </a:lnTo>
                <a:lnTo>
                  <a:pt x="1250850" y="481849"/>
                </a:lnTo>
                <a:lnTo>
                  <a:pt x="1248652" y="480850"/>
                </a:lnTo>
                <a:close/>
                <a:moveTo>
                  <a:pt x="1929551" y="469762"/>
                </a:moveTo>
                <a:cubicBezTo>
                  <a:pt x="1903710" y="471504"/>
                  <a:pt x="1878115" y="476918"/>
                  <a:pt x="1853557" y="485952"/>
                </a:cubicBezTo>
                <a:lnTo>
                  <a:pt x="1851626" y="486641"/>
                </a:lnTo>
                <a:cubicBezTo>
                  <a:pt x="1837837" y="495078"/>
                  <a:pt x="1824534" y="504948"/>
                  <a:pt x="1811705" y="516067"/>
                </a:cubicBezTo>
                <a:lnTo>
                  <a:pt x="1811653" y="516118"/>
                </a:lnTo>
                <a:lnTo>
                  <a:pt x="1811158" y="516611"/>
                </a:lnTo>
                <a:lnTo>
                  <a:pt x="1811364" y="516701"/>
                </a:lnTo>
                <a:lnTo>
                  <a:pt x="1810559" y="517208"/>
                </a:lnTo>
                <a:lnTo>
                  <a:pt x="1785217" y="542447"/>
                </a:lnTo>
                <a:lnTo>
                  <a:pt x="1774634" y="552987"/>
                </a:lnTo>
                <a:lnTo>
                  <a:pt x="1721839" y="626716"/>
                </a:lnTo>
                <a:lnTo>
                  <a:pt x="1708811" y="644911"/>
                </a:lnTo>
                <a:lnTo>
                  <a:pt x="1706841" y="648796"/>
                </a:lnTo>
                <a:lnTo>
                  <a:pt x="1704041" y="654316"/>
                </a:lnTo>
                <a:lnTo>
                  <a:pt x="1700808" y="660691"/>
                </a:lnTo>
                <a:lnTo>
                  <a:pt x="1706002" y="652673"/>
                </a:lnTo>
                <a:cubicBezTo>
                  <a:pt x="1719915" y="635123"/>
                  <a:pt x="1735629" y="618707"/>
                  <a:pt x="1752935" y="603689"/>
                </a:cubicBezTo>
                <a:lnTo>
                  <a:pt x="1777400" y="586106"/>
                </a:lnTo>
                <a:lnTo>
                  <a:pt x="1800944" y="555503"/>
                </a:lnTo>
                <a:cubicBezTo>
                  <a:pt x="1821373" y="533473"/>
                  <a:pt x="1843215" y="514496"/>
                  <a:pt x="1866518" y="499605"/>
                </a:cubicBezTo>
                <a:lnTo>
                  <a:pt x="1869276" y="498502"/>
                </a:lnTo>
                <a:cubicBezTo>
                  <a:pt x="1917563" y="479854"/>
                  <a:pt x="1970098" y="475078"/>
                  <a:pt x="2020950" y="484713"/>
                </a:cubicBezTo>
                <a:lnTo>
                  <a:pt x="2034739" y="487746"/>
                </a:lnTo>
                <a:lnTo>
                  <a:pt x="2039151" y="488574"/>
                </a:lnTo>
                <a:cubicBezTo>
                  <a:pt x="2067418" y="494434"/>
                  <a:pt x="2099829" y="502155"/>
                  <a:pt x="2133178" y="510853"/>
                </a:cubicBezTo>
                <a:lnTo>
                  <a:pt x="2149917" y="515579"/>
                </a:lnTo>
                <a:lnTo>
                  <a:pt x="2200641" y="529900"/>
                </a:lnTo>
                <a:lnTo>
                  <a:pt x="2216659" y="534423"/>
                </a:lnTo>
                <a:lnTo>
                  <a:pt x="2216065" y="534224"/>
                </a:lnTo>
                <a:lnTo>
                  <a:pt x="2213818" y="533471"/>
                </a:lnTo>
                <a:lnTo>
                  <a:pt x="2104875" y="500566"/>
                </a:lnTo>
                <a:lnTo>
                  <a:pt x="2053058" y="486631"/>
                </a:lnTo>
                <a:cubicBezTo>
                  <a:pt x="2036582" y="482421"/>
                  <a:pt x="2021070" y="478696"/>
                  <a:pt x="2007023" y="475610"/>
                </a:cubicBezTo>
                <a:cubicBezTo>
                  <a:pt x="1981480" y="469952"/>
                  <a:pt x="1955392" y="468021"/>
                  <a:pt x="1929551" y="469762"/>
                </a:cubicBezTo>
                <a:close/>
                <a:moveTo>
                  <a:pt x="1205816" y="469719"/>
                </a:moveTo>
                <a:lnTo>
                  <a:pt x="1146561" y="520779"/>
                </a:lnTo>
                <a:lnTo>
                  <a:pt x="1069442" y="587233"/>
                </a:lnTo>
                <a:lnTo>
                  <a:pt x="1069217" y="587427"/>
                </a:lnTo>
                <a:lnTo>
                  <a:pt x="1103543" y="562110"/>
                </a:lnTo>
                <a:lnTo>
                  <a:pt x="1206938" y="485852"/>
                </a:lnTo>
                <a:lnTo>
                  <a:pt x="1206339" y="477235"/>
                </a:lnTo>
                <a:close/>
                <a:moveTo>
                  <a:pt x="1329705" y="468575"/>
                </a:moveTo>
                <a:lnTo>
                  <a:pt x="1328700" y="469977"/>
                </a:lnTo>
                <a:lnTo>
                  <a:pt x="1342278" y="476437"/>
                </a:lnTo>
                <a:lnTo>
                  <a:pt x="1342992" y="476767"/>
                </a:lnTo>
                <a:lnTo>
                  <a:pt x="1344350" y="475554"/>
                </a:lnTo>
                <a:lnTo>
                  <a:pt x="1332074" y="469682"/>
                </a:lnTo>
                <a:close/>
                <a:moveTo>
                  <a:pt x="1471013" y="468440"/>
                </a:moveTo>
                <a:lnTo>
                  <a:pt x="1470931" y="468448"/>
                </a:lnTo>
                <a:lnTo>
                  <a:pt x="1469809" y="468546"/>
                </a:lnTo>
                <a:lnTo>
                  <a:pt x="1414744" y="473389"/>
                </a:lnTo>
                <a:lnTo>
                  <a:pt x="1408795" y="475546"/>
                </a:lnTo>
                <a:lnTo>
                  <a:pt x="1403438" y="477487"/>
                </a:lnTo>
                <a:lnTo>
                  <a:pt x="1403908" y="477971"/>
                </a:lnTo>
                <a:lnTo>
                  <a:pt x="1404187" y="478093"/>
                </a:lnTo>
                <a:lnTo>
                  <a:pt x="1410107" y="484354"/>
                </a:lnTo>
                <a:lnTo>
                  <a:pt x="1414281" y="488652"/>
                </a:lnTo>
                <a:lnTo>
                  <a:pt x="1418852" y="486632"/>
                </a:lnTo>
                <a:lnTo>
                  <a:pt x="1420492" y="485908"/>
                </a:lnTo>
                <a:cubicBezTo>
                  <a:pt x="1433962" y="481878"/>
                  <a:pt x="1448656" y="479090"/>
                  <a:pt x="1464135" y="477314"/>
                </a:cubicBezTo>
                <a:lnTo>
                  <a:pt x="1468327" y="477299"/>
                </a:lnTo>
                <a:lnTo>
                  <a:pt x="1475765" y="477273"/>
                </a:lnTo>
                <a:lnTo>
                  <a:pt x="1487888" y="475380"/>
                </a:lnTo>
                <a:lnTo>
                  <a:pt x="1562902" y="476971"/>
                </a:lnTo>
                <a:lnTo>
                  <a:pt x="1562911" y="476971"/>
                </a:lnTo>
                <a:lnTo>
                  <a:pt x="1616177" y="484129"/>
                </a:lnTo>
                <a:lnTo>
                  <a:pt x="1620027" y="484647"/>
                </a:lnTo>
                <a:lnTo>
                  <a:pt x="1609755" y="482662"/>
                </a:lnTo>
                <a:lnTo>
                  <a:pt x="1598590" y="480505"/>
                </a:lnTo>
                <a:cubicBezTo>
                  <a:pt x="1577523" y="476955"/>
                  <a:pt x="1555736" y="473874"/>
                  <a:pt x="1534162" y="471713"/>
                </a:cubicBezTo>
                <a:lnTo>
                  <a:pt x="1507334" y="470323"/>
                </a:lnTo>
                <a:lnTo>
                  <a:pt x="1492063" y="469531"/>
                </a:lnTo>
                <a:close/>
                <a:moveTo>
                  <a:pt x="739720" y="467835"/>
                </a:moveTo>
                <a:lnTo>
                  <a:pt x="738395" y="469219"/>
                </a:lnTo>
                <a:lnTo>
                  <a:pt x="729997" y="477989"/>
                </a:lnTo>
                <a:lnTo>
                  <a:pt x="730440" y="478607"/>
                </a:lnTo>
                <a:lnTo>
                  <a:pt x="731082" y="479505"/>
                </a:lnTo>
                <a:lnTo>
                  <a:pt x="739659" y="484807"/>
                </a:lnTo>
                <a:lnTo>
                  <a:pt x="740504" y="485329"/>
                </a:lnTo>
                <a:lnTo>
                  <a:pt x="744831" y="480744"/>
                </a:lnTo>
                <a:lnTo>
                  <a:pt x="748972" y="476355"/>
                </a:lnTo>
                <a:lnTo>
                  <a:pt x="741527" y="469498"/>
                </a:lnTo>
                <a:close/>
                <a:moveTo>
                  <a:pt x="702284" y="467174"/>
                </a:moveTo>
                <a:lnTo>
                  <a:pt x="705630" y="470646"/>
                </a:lnTo>
                <a:lnTo>
                  <a:pt x="706895" y="469236"/>
                </a:lnTo>
                <a:close/>
                <a:moveTo>
                  <a:pt x="1281396" y="466868"/>
                </a:moveTo>
                <a:lnTo>
                  <a:pt x="1278825" y="468499"/>
                </a:lnTo>
                <a:lnTo>
                  <a:pt x="1282021" y="469956"/>
                </a:lnTo>
                <a:cubicBezTo>
                  <a:pt x="1283951" y="470922"/>
                  <a:pt x="1287743" y="472680"/>
                  <a:pt x="1292397" y="474800"/>
                </a:cubicBezTo>
                <a:lnTo>
                  <a:pt x="1304237" y="480143"/>
                </a:lnTo>
                <a:lnTo>
                  <a:pt x="1306526" y="478923"/>
                </a:lnTo>
                <a:lnTo>
                  <a:pt x="1285607" y="468854"/>
                </a:lnTo>
                <a:close/>
                <a:moveTo>
                  <a:pt x="875528" y="466830"/>
                </a:moveTo>
                <a:lnTo>
                  <a:pt x="870378" y="472920"/>
                </a:lnTo>
                <a:lnTo>
                  <a:pt x="869438" y="474031"/>
                </a:lnTo>
                <a:lnTo>
                  <a:pt x="874940" y="482108"/>
                </a:lnTo>
                <a:lnTo>
                  <a:pt x="876119" y="483839"/>
                </a:lnTo>
                <a:lnTo>
                  <a:pt x="881378" y="477360"/>
                </a:lnTo>
                <a:close/>
                <a:moveTo>
                  <a:pt x="947526" y="466040"/>
                </a:moveTo>
                <a:lnTo>
                  <a:pt x="940410" y="476472"/>
                </a:lnTo>
                <a:lnTo>
                  <a:pt x="941438" y="481204"/>
                </a:lnTo>
                <a:lnTo>
                  <a:pt x="941713" y="482472"/>
                </a:lnTo>
                <a:lnTo>
                  <a:pt x="941788" y="482814"/>
                </a:lnTo>
                <a:lnTo>
                  <a:pt x="941789" y="483908"/>
                </a:lnTo>
                <a:lnTo>
                  <a:pt x="941791" y="486441"/>
                </a:lnTo>
                <a:lnTo>
                  <a:pt x="941803" y="499632"/>
                </a:lnTo>
                <a:lnTo>
                  <a:pt x="943298" y="497203"/>
                </a:lnTo>
                <a:lnTo>
                  <a:pt x="946742" y="491604"/>
                </a:lnTo>
                <a:lnTo>
                  <a:pt x="947596" y="466440"/>
                </a:lnTo>
                <a:close/>
                <a:moveTo>
                  <a:pt x="1241735" y="465940"/>
                </a:moveTo>
                <a:lnTo>
                  <a:pt x="1239410" y="467659"/>
                </a:lnTo>
                <a:lnTo>
                  <a:pt x="1250169" y="476714"/>
                </a:lnTo>
                <a:lnTo>
                  <a:pt x="1255305" y="479048"/>
                </a:lnTo>
                <a:lnTo>
                  <a:pt x="1257417" y="477720"/>
                </a:lnTo>
                <a:lnTo>
                  <a:pt x="1254718" y="476438"/>
                </a:lnTo>
                <a:close/>
                <a:moveTo>
                  <a:pt x="669414" y="465778"/>
                </a:moveTo>
                <a:lnTo>
                  <a:pt x="661208" y="474923"/>
                </a:lnTo>
                <a:lnTo>
                  <a:pt x="666912" y="482744"/>
                </a:lnTo>
                <a:lnTo>
                  <a:pt x="667214" y="483159"/>
                </a:lnTo>
                <a:lnTo>
                  <a:pt x="667534" y="483597"/>
                </a:lnTo>
                <a:lnTo>
                  <a:pt x="668758" y="484496"/>
                </a:lnTo>
                <a:lnTo>
                  <a:pt x="672662" y="480117"/>
                </a:lnTo>
                <a:lnTo>
                  <a:pt x="677712" y="474803"/>
                </a:lnTo>
                <a:lnTo>
                  <a:pt x="676544" y="473534"/>
                </a:lnTo>
                <a:lnTo>
                  <a:pt x="675174" y="472043"/>
                </a:lnTo>
                <a:close/>
                <a:moveTo>
                  <a:pt x="1220937" y="465279"/>
                </a:moveTo>
                <a:lnTo>
                  <a:pt x="1220937" y="465855"/>
                </a:lnTo>
                <a:lnTo>
                  <a:pt x="1221075" y="465407"/>
                </a:lnTo>
                <a:lnTo>
                  <a:pt x="1221175" y="467082"/>
                </a:lnTo>
                <a:lnTo>
                  <a:pt x="1221351" y="466510"/>
                </a:lnTo>
                <a:lnTo>
                  <a:pt x="1221566" y="470078"/>
                </a:lnTo>
                <a:lnTo>
                  <a:pt x="1222294" y="470756"/>
                </a:lnTo>
                <a:lnTo>
                  <a:pt x="1223143" y="468027"/>
                </a:lnTo>
                <a:lnTo>
                  <a:pt x="1223143" y="471547"/>
                </a:lnTo>
                <a:lnTo>
                  <a:pt x="1223508" y="471887"/>
                </a:lnTo>
                <a:lnTo>
                  <a:pt x="1224108" y="469958"/>
                </a:lnTo>
                <a:lnTo>
                  <a:pt x="1224216" y="471644"/>
                </a:lnTo>
                <a:lnTo>
                  <a:pt x="1224523" y="470648"/>
                </a:lnTo>
                <a:lnTo>
                  <a:pt x="1224651" y="472788"/>
                </a:lnTo>
                <a:lnTo>
                  <a:pt x="1227128" y="470961"/>
                </a:lnTo>
                <a:close/>
                <a:moveTo>
                  <a:pt x="693729" y="464854"/>
                </a:moveTo>
                <a:lnTo>
                  <a:pt x="687712" y="471184"/>
                </a:lnTo>
                <a:lnTo>
                  <a:pt x="683281" y="476109"/>
                </a:lnTo>
                <a:lnTo>
                  <a:pt x="683158" y="476246"/>
                </a:lnTo>
                <a:lnTo>
                  <a:pt x="693082" y="484632"/>
                </a:lnTo>
                <a:lnTo>
                  <a:pt x="702126" y="474552"/>
                </a:lnTo>
                <a:lnTo>
                  <a:pt x="702297" y="474361"/>
                </a:lnTo>
                <a:lnTo>
                  <a:pt x="702254" y="474313"/>
                </a:lnTo>
                <a:close/>
                <a:moveTo>
                  <a:pt x="857671" y="464843"/>
                </a:moveTo>
                <a:lnTo>
                  <a:pt x="851800" y="471535"/>
                </a:lnTo>
                <a:lnTo>
                  <a:pt x="857801" y="478728"/>
                </a:lnTo>
                <a:lnTo>
                  <a:pt x="858678" y="479779"/>
                </a:lnTo>
                <a:lnTo>
                  <a:pt x="863766" y="473792"/>
                </a:lnTo>
                <a:close/>
                <a:moveTo>
                  <a:pt x="933131" y="464647"/>
                </a:moveTo>
                <a:lnTo>
                  <a:pt x="926315" y="473945"/>
                </a:lnTo>
                <a:lnTo>
                  <a:pt x="928910" y="483272"/>
                </a:lnTo>
                <a:lnTo>
                  <a:pt x="928976" y="483512"/>
                </a:lnTo>
                <a:lnTo>
                  <a:pt x="935286" y="474471"/>
                </a:lnTo>
                <a:lnTo>
                  <a:pt x="935273" y="474411"/>
                </a:lnTo>
                <a:lnTo>
                  <a:pt x="935180" y="473986"/>
                </a:lnTo>
                <a:close/>
                <a:moveTo>
                  <a:pt x="646554" y="463922"/>
                </a:moveTo>
                <a:lnTo>
                  <a:pt x="639189" y="471938"/>
                </a:lnTo>
                <a:lnTo>
                  <a:pt x="645637" y="478726"/>
                </a:lnTo>
                <a:lnTo>
                  <a:pt x="647207" y="480379"/>
                </a:lnTo>
                <a:lnTo>
                  <a:pt x="648074" y="481293"/>
                </a:lnTo>
                <a:lnTo>
                  <a:pt x="653610" y="475061"/>
                </a:lnTo>
                <a:lnTo>
                  <a:pt x="649259" y="468193"/>
                </a:lnTo>
                <a:lnTo>
                  <a:pt x="646927" y="464511"/>
                </a:lnTo>
                <a:close/>
                <a:moveTo>
                  <a:pt x="1219376" y="463847"/>
                </a:moveTo>
                <a:lnTo>
                  <a:pt x="1219511" y="465967"/>
                </a:lnTo>
                <a:lnTo>
                  <a:pt x="1219647" y="468082"/>
                </a:lnTo>
                <a:lnTo>
                  <a:pt x="1220400" y="465636"/>
                </a:lnTo>
                <a:lnTo>
                  <a:pt x="1220603" y="464973"/>
                </a:lnTo>
                <a:close/>
                <a:moveTo>
                  <a:pt x="1218574" y="463111"/>
                </a:moveTo>
                <a:lnTo>
                  <a:pt x="1218596" y="463468"/>
                </a:lnTo>
                <a:lnTo>
                  <a:pt x="1218625" y="463947"/>
                </a:lnTo>
                <a:lnTo>
                  <a:pt x="1218652" y="464399"/>
                </a:lnTo>
                <a:lnTo>
                  <a:pt x="1218946" y="463453"/>
                </a:lnTo>
                <a:close/>
                <a:moveTo>
                  <a:pt x="1287545" y="462970"/>
                </a:moveTo>
                <a:lnTo>
                  <a:pt x="1285630" y="464184"/>
                </a:lnTo>
                <a:lnTo>
                  <a:pt x="1287674" y="465131"/>
                </a:lnTo>
                <a:cubicBezTo>
                  <a:pt x="1290018" y="466303"/>
                  <a:pt x="1293845" y="468096"/>
                  <a:pt x="1298378" y="470181"/>
                </a:cubicBezTo>
                <a:lnTo>
                  <a:pt x="1303413" y="472475"/>
                </a:lnTo>
                <a:lnTo>
                  <a:pt x="1306020" y="473663"/>
                </a:lnTo>
                <a:lnTo>
                  <a:pt x="1311615" y="476212"/>
                </a:lnTo>
                <a:lnTo>
                  <a:pt x="1313642" y="475132"/>
                </a:lnTo>
                <a:lnTo>
                  <a:pt x="1291259" y="464718"/>
                </a:lnTo>
                <a:close/>
                <a:moveTo>
                  <a:pt x="1333773" y="462903"/>
                </a:moveTo>
                <a:lnTo>
                  <a:pt x="1332635" y="464490"/>
                </a:lnTo>
                <a:lnTo>
                  <a:pt x="1334004" y="465132"/>
                </a:lnTo>
                <a:lnTo>
                  <a:pt x="1346828" y="471199"/>
                </a:lnTo>
                <a:lnTo>
                  <a:pt x="1348399" y="471938"/>
                </a:lnTo>
                <a:lnTo>
                  <a:pt x="1349816" y="470672"/>
                </a:lnTo>
                <a:close/>
                <a:moveTo>
                  <a:pt x="837184" y="462565"/>
                </a:moveTo>
                <a:lnTo>
                  <a:pt x="829350" y="471261"/>
                </a:lnTo>
                <a:lnTo>
                  <a:pt x="837010" y="480516"/>
                </a:lnTo>
                <a:lnTo>
                  <a:pt x="841052" y="475912"/>
                </a:lnTo>
                <a:lnTo>
                  <a:pt x="843225" y="473437"/>
                </a:lnTo>
                <a:lnTo>
                  <a:pt x="844784" y="471662"/>
                </a:lnTo>
                <a:close/>
                <a:moveTo>
                  <a:pt x="623739" y="462521"/>
                </a:moveTo>
                <a:lnTo>
                  <a:pt x="615642" y="471307"/>
                </a:lnTo>
                <a:lnTo>
                  <a:pt x="625201" y="481118"/>
                </a:lnTo>
                <a:lnTo>
                  <a:pt x="625344" y="480960"/>
                </a:lnTo>
                <a:lnTo>
                  <a:pt x="633099" y="472385"/>
                </a:lnTo>
                <a:close/>
                <a:moveTo>
                  <a:pt x="815245" y="462285"/>
                </a:moveTo>
                <a:lnTo>
                  <a:pt x="808423" y="469731"/>
                </a:lnTo>
                <a:lnTo>
                  <a:pt x="816710" y="478161"/>
                </a:lnTo>
                <a:lnTo>
                  <a:pt x="822801" y="471413"/>
                </a:lnTo>
                <a:close/>
                <a:moveTo>
                  <a:pt x="1247044" y="462013"/>
                </a:moveTo>
                <a:lnTo>
                  <a:pt x="1244977" y="463542"/>
                </a:lnTo>
                <a:lnTo>
                  <a:pt x="1255684" y="472163"/>
                </a:lnTo>
                <a:lnTo>
                  <a:pt x="1261613" y="474783"/>
                </a:lnTo>
                <a:lnTo>
                  <a:pt x="1261889" y="474910"/>
                </a:lnTo>
                <a:lnTo>
                  <a:pt x="1263849" y="473677"/>
                </a:lnTo>
                <a:lnTo>
                  <a:pt x="1263948" y="473615"/>
                </a:lnTo>
                <a:lnTo>
                  <a:pt x="1260235" y="471888"/>
                </a:lnTo>
                <a:close/>
                <a:moveTo>
                  <a:pt x="600490" y="461708"/>
                </a:moveTo>
                <a:lnTo>
                  <a:pt x="591668" y="471216"/>
                </a:lnTo>
                <a:lnTo>
                  <a:pt x="590623" y="472426"/>
                </a:lnTo>
                <a:lnTo>
                  <a:pt x="594086" y="476207"/>
                </a:lnTo>
                <a:lnTo>
                  <a:pt x="596663" y="479021"/>
                </a:lnTo>
                <a:lnTo>
                  <a:pt x="599361" y="481967"/>
                </a:lnTo>
                <a:lnTo>
                  <a:pt x="609410" y="470871"/>
                </a:lnTo>
                <a:close/>
                <a:moveTo>
                  <a:pt x="917950" y="460987"/>
                </a:moveTo>
                <a:lnTo>
                  <a:pt x="911508" y="468985"/>
                </a:lnTo>
                <a:lnTo>
                  <a:pt x="913069" y="473277"/>
                </a:lnTo>
                <a:lnTo>
                  <a:pt x="913856" y="475441"/>
                </a:lnTo>
                <a:lnTo>
                  <a:pt x="915721" y="480569"/>
                </a:lnTo>
                <a:lnTo>
                  <a:pt x="918563" y="476759"/>
                </a:lnTo>
                <a:lnTo>
                  <a:pt x="921324" y="473057"/>
                </a:lnTo>
                <a:close/>
                <a:moveTo>
                  <a:pt x="793110" y="460915"/>
                </a:moveTo>
                <a:lnTo>
                  <a:pt x="785518" y="469102"/>
                </a:lnTo>
                <a:lnTo>
                  <a:pt x="790679" y="474187"/>
                </a:lnTo>
                <a:lnTo>
                  <a:pt x="794935" y="478379"/>
                </a:lnTo>
                <a:lnTo>
                  <a:pt x="802332" y="470298"/>
                </a:lnTo>
                <a:lnTo>
                  <a:pt x="800845" y="468785"/>
                </a:lnTo>
                <a:close/>
                <a:moveTo>
                  <a:pt x="731926" y="460656"/>
                </a:moveTo>
                <a:lnTo>
                  <a:pt x="725557" y="468957"/>
                </a:lnTo>
                <a:lnTo>
                  <a:pt x="724510" y="470321"/>
                </a:lnTo>
                <a:lnTo>
                  <a:pt x="726920" y="473689"/>
                </a:lnTo>
                <a:lnTo>
                  <a:pt x="735837" y="464258"/>
                </a:lnTo>
                <a:close/>
                <a:moveTo>
                  <a:pt x="485267" y="459986"/>
                </a:moveTo>
                <a:lnTo>
                  <a:pt x="485199" y="460066"/>
                </a:lnTo>
                <a:lnTo>
                  <a:pt x="485186" y="460081"/>
                </a:lnTo>
                <a:cubicBezTo>
                  <a:pt x="465047" y="484425"/>
                  <a:pt x="444521" y="510031"/>
                  <a:pt x="423683" y="536833"/>
                </a:cubicBezTo>
                <a:cubicBezTo>
                  <a:pt x="407550" y="557377"/>
                  <a:pt x="391832" y="578198"/>
                  <a:pt x="374320" y="601363"/>
                </a:cubicBezTo>
                <a:cubicBezTo>
                  <a:pt x="282817" y="721119"/>
                  <a:pt x="200757" y="847803"/>
                  <a:pt x="128883" y="980273"/>
                </a:cubicBezTo>
                <a:cubicBezTo>
                  <a:pt x="114681" y="1007299"/>
                  <a:pt x="100893" y="1032601"/>
                  <a:pt x="87518" y="1056007"/>
                </a:cubicBezTo>
                <a:lnTo>
                  <a:pt x="57333" y="1105968"/>
                </a:lnTo>
                <a:lnTo>
                  <a:pt x="57633" y="1108280"/>
                </a:lnTo>
                <a:lnTo>
                  <a:pt x="131503" y="987996"/>
                </a:lnTo>
                <a:cubicBezTo>
                  <a:pt x="205080" y="857286"/>
                  <a:pt x="288027" y="732081"/>
                  <a:pt x="379697" y="613359"/>
                </a:cubicBezTo>
                <a:lnTo>
                  <a:pt x="382455" y="609637"/>
                </a:lnTo>
                <a:lnTo>
                  <a:pt x="429061" y="549518"/>
                </a:lnTo>
                <a:cubicBezTo>
                  <a:pt x="441281" y="534006"/>
                  <a:pt x="454818" y="517061"/>
                  <a:pt x="469385" y="499203"/>
                </a:cubicBezTo>
                <a:lnTo>
                  <a:pt x="491784" y="472332"/>
                </a:lnTo>
                <a:close/>
                <a:moveTo>
                  <a:pt x="577429" y="459649"/>
                </a:moveTo>
                <a:lnTo>
                  <a:pt x="567510" y="471144"/>
                </a:lnTo>
                <a:lnTo>
                  <a:pt x="567712" y="471520"/>
                </a:lnTo>
                <a:lnTo>
                  <a:pt x="567844" y="471765"/>
                </a:lnTo>
                <a:lnTo>
                  <a:pt x="568303" y="472618"/>
                </a:lnTo>
                <a:lnTo>
                  <a:pt x="569833" y="474330"/>
                </a:lnTo>
                <a:lnTo>
                  <a:pt x="576309" y="481581"/>
                </a:lnTo>
                <a:lnTo>
                  <a:pt x="585577" y="470835"/>
                </a:lnTo>
                <a:lnTo>
                  <a:pt x="585628" y="470777"/>
                </a:lnTo>
                <a:close/>
                <a:moveTo>
                  <a:pt x="772459" y="459351"/>
                </a:moveTo>
                <a:lnTo>
                  <a:pt x="764006" y="468308"/>
                </a:lnTo>
                <a:lnTo>
                  <a:pt x="764515" y="468929"/>
                </a:lnTo>
                <a:lnTo>
                  <a:pt x="765522" y="470160"/>
                </a:lnTo>
                <a:lnTo>
                  <a:pt x="770428" y="476157"/>
                </a:lnTo>
                <a:lnTo>
                  <a:pt x="771728" y="477240"/>
                </a:lnTo>
                <a:lnTo>
                  <a:pt x="779440" y="468934"/>
                </a:lnTo>
                <a:lnTo>
                  <a:pt x="779125" y="468623"/>
                </a:lnTo>
                <a:lnTo>
                  <a:pt x="776561" y="465057"/>
                </a:lnTo>
                <a:lnTo>
                  <a:pt x="775263" y="463252"/>
                </a:lnTo>
                <a:close/>
                <a:moveTo>
                  <a:pt x="555186" y="459293"/>
                </a:moveTo>
                <a:lnTo>
                  <a:pt x="553629" y="461001"/>
                </a:lnTo>
                <a:lnTo>
                  <a:pt x="548017" y="467157"/>
                </a:lnTo>
                <a:lnTo>
                  <a:pt x="548002" y="467173"/>
                </a:lnTo>
                <a:lnTo>
                  <a:pt x="545433" y="470280"/>
                </a:lnTo>
                <a:lnTo>
                  <a:pt x="545760" y="471150"/>
                </a:lnTo>
                <a:lnTo>
                  <a:pt x="546220" y="472373"/>
                </a:lnTo>
                <a:lnTo>
                  <a:pt x="554606" y="480405"/>
                </a:lnTo>
                <a:lnTo>
                  <a:pt x="563023" y="471089"/>
                </a:lnTo>
                <a:lnTo>
                  <a:pt x="556459" y="461209"/>
                </a:lnTo>
                <a:lnTo>
                  <a:pt x="556300" y="460969"/>
                </a:lnTo>
                <a:close/>
                <a:moveTo>
                  <a:pt x="903074" y="459260"/>
                </a:moveTo>
                <a:lnTo>
                  <a:pt x="896223" y="467704"/>
                </a:lnTo>
                <a:lnTo>
                  <a:pt x="897481" y="470488"/>
                </a:lnTo>
                <a:lnTo>
                  <a:pt x="897988" y="471610"/>
                </a:lnTo>
                <a:lnTo>
                  <a:pt x="900036" y="476141"/>
                </a:lnTo>
                <a:lnTo>
                  <a:pt x="906293" y="468376"/>
                </a:lnTo>
                <a:lnTo>
                  <a:pt x="903526" y="460719"/>
                </a:lnTo>
                <a:close/>
                <a:moveTo>
                  <a:pt x="1218263" y="458994"/>
                </a:moveTo>
                <a:lnTo>
                  <a:pt x="1217492" y="459658"/>
                </a:lnTo>
                <a:lnTo>
                  <a:pt x="1217723" y="463512"/>
                </a:lnTo>
                <a:lnTo>
                  <a:pt x="1218417" y="461258"/>
                </a:lnTo>
                <a:close/>
                <a:moveTo>
                  <a:pt x="1294302" y="458686"/>
                </a:moveTo>
                <a:lnTo>
                  <a:pt x="1291658" y="460362"/>
                </a:lnTo>
                <a:lnTo>
                  <a:pt x="1293327" y="461132"/>
                </a:lnTo>
                <a:lnTo>
                  <a:pt x="1318136" y="472737"/>
                </a:lnTo>
                <a:lnTo>
                  <a:pt x="1320890" y="471270"/>
                </a:lnTo>
                <a:lnTo>
                  <a:pt x="1297326" y="460167"/>
                </a:lnTo>
                <a:close/>
                <a:moveTo>
                  <a:pt x="533299" y="457923"/>
                </a:moveTo>
                <a:lnTo>
                  <a:pt x="522210" y="470847"/>
                </a:lnTo>
                <a:lnTo>
                  <a:pt x="528788" y="483577"/>
                </a:lnTo>
                <a:lnTo>
                  <a:pt x="530550" y="481436"/>
                </a:lnTo>
                <a:lnTo>
                  <a:pt x="539683" y="470343"/>
                </a:lnTo>
                <a:lnTo>
                  <a:pt x="533306" y="457936"/>
                </a:lnTo>
                <a:close/>
                <a:moveTo>
                  <a:pt x="1049537" y="457872"/>
                </a:moveTo>
                <a:lnTo>
                  <a:pt x="1049536" y="457873"/>
                </a:lnTo>
                <a:lnTo>
                  <a:pt x="1049512" y="457900"/>
                </a:lnTo>
                <a:lnTo>
                  <a:pt x="1049105" y="458369"/>
                </a:lnTo>
                <a:lnTo>
                  <a:pt x="1040732" y="470521"/>
                </a:lnTo>
                <a:lnTo>
                  <a:pt x="1040693" y="470577"/>
                </a:lnTo>
                <a:lnTo>
                  <a:pt x="1040471" y="470890"/>
                </a:lnTo>
                <a:lnTo>
                  <a:pt x="1038976" y="473000"/>
                </a:lnTo>
                <a:lnTo>
                  <a:pt x="1039325" y="472514"/>
                </a:lnTo>
                <a:lnTo>
                  <a:pt x="1039902" y="471709"/>
                </a:lnTo>
                <a:lnTo>
                  <a:pt x="1040157" y="471354"/>
                </a:lnTo>
                <a:lnTo>
                  <a:pt x="1040332" y="471110"/>
                </a:lnTo>
                <a:lnTo>
                  <a:pt x="1049066" y="458549"/>
                </a:lnTo>
                <a:close/>
                <a:moveTo>
                  <a:pt x="1252886" y="457692"/>
                </a:moveTo>
                <a:lnTo>
                  <a:pt x="1250775" y="459253"/>
                </a:lnTo>
                <a:lnTo>
                  <a:pt x="1262303" y="467613"/>
                </a:lnTo>
                <a:lnTo>
                  <a:pt x="1268094" y="470371"/>
                </a:lnTo>
                <a:lnTo>
                  <a:pt x="1268681" y="470640"/>
                </a:lnTo>
                <a:lnTo>
                  <a:pt x="1270730" y="469351"/>
                </a:lnTo>
                <a:lnTo>
                  <a:pt x="1270797" y="469309"/>
                </a:lnTo>
                <a:lnTo>
                  <a:pt x="1266854" y="467475"/>
                </a:lnTo>
                <a:close/>
                <a:moveTo>
                  <a:pt x="749759" y="457351"/>
                </a:moveTo>
                <a:lnTo>
                  <a:pt x="748127" y="459056"/>
                </a:lnTo>
                <a:lnTo>
                  <a:pt x="742613" y="464815"/>
                </a:lnTo>
                <a:lnTo>
                  <a:pt x="750493" y="474744"/>
                </a:lnTo>
                <a:lnTo>
                  <a:pt x="757719" y="467086"/>
                </a:lnTo>
                <a:close/>
                <a:moveTo>
                  <a:pt x="678045" y="456335"/>
                </a:moveTo>
                <a:lnTo>
                  <a:pt x="675431" y="459072"/>
                </a:lnTo>
                <a:lnTo>
                  <a:pt x="674057" y="460603"/>
                </a:lnTo>
                <a:lnTo>
                  <a:pt x="672650" y="462172"/>
                </a:lnTo>
                <a:lnTo>
                  <a:pt x="679674" y="472739"/>
                </a:lnTo>
                <a:lnTo>
                  <a:pt x="684518" y="467642"/>
                </a:lnTo>
                <a:lnTo>
                  <a:pt x="689913" y="461643"/>
                </a:lnTo>
                <a:lnTo>
                  <a:pt x="682337" y="458255"/>
                </a:lnTo>
                <a:close/>
                <a:moveTo>
                  <a:pt x="1454848" y="455602"/>
                </a:moveTo>
                <a:cubicBezTo>
                  <a:pt x="1434245" y="454748"/>
                  <a:pt x="1415048" y="455286"/>
                  <a:pt x="1398287" y="457701"/>
                </a:cubicBezTo>
                <a:lnTo>
                  <a:pt x="1375143" y="465073"/>
                </a:lnTo>
                <a:lnTo>
                  <a:pt x="1395719" y="474008"/>
                </a:lnTo>
                <a:lnTo>
                  <a:pt x="1395811" y="474047"/>
                </a:lnTo>
                <a:lnTo>
                  <a:pt x="1401156" y="471865"/>
                </a:lnTo>
                <a:lnTo>
                  <a:pt x="1402769" y="471207"/>
                </a:lnTo>
                <a:lnTo>
                  <a:pt x="1403135" y="471058"/>
                </a:lnTo>
                <a:cubicBezTo>
                  <a:pt x="1416331" y="467662"/>
                  <a:pt x="1430965" y="465526"/>
                  <a:pt x="1446556" y="464414"/>
                </a:cubicBezTo>
                <a:lnTo>
                  <a:pt x="1453369" y="464663"/>
                </a:lnTo>
                <a:lnTo>
                  <a:pt x="1458436" y="464848"/>
                </a:lnTo>
                <a:lnTo>
                  <a:pt x="1470600" y="463482"/>
                </a:lnTo>
                <a:cubicBezTo>
                  <a:pt x="1495242" y="463258"/>
                  <a:pt x="1521497" y="465069"/>
                  <a:pt x="1547744" y="468113"/>
                </a:cubicBezTo>
                <a:lnTo>
                  <a:pt x="1565767" y="471118"/>
                </a:lnTo>
                <a:lnTo>
                  <a:pt x="1606234" y="477865"/>
                </a:lnTo>
                <a:lnTo>
                  <a:pt x="1600777" y="476638"/>
                </a:lnTo>
                <a:lnTo>
                  <a:pt x="1587093" y="473560"/>
                </a:lnTo>
                <a:lnTo>
                  <a:pt x="1586235" y="473411"/>
                </a:lnTo>
                <a:lnTo>
                  <a:pt x="1577639" y="471915"/>
                </a:lnTo>
                <a:lnTo>
                  <a:pt x="1519844" y="461858"/>
                </a:lnTo>
                <a:cubicBezTo>
                  <a:pt x="1497460" y="458703"/>
                  <a:pt x="1475451" y="456457"/>
                  <a:pt x="1454848" y="455602"/>
                </a:cubicBezTo>
                <a:close/>
                <a:moveTo>
                  <a:pt x="1222842" y="455048"/>
                </a:moveTo>
                <a:lnTo>
                  <a:pt x="1221800" y="455946"/>
                </a:lnTo>
                <a:lnTo>
                  <a:pt x="1222212" y="461013"/>
                </a:lnTo>
                <a:lnTo>
                  <a:pt x="1225037" y="463539"/>
                </a:lnTo>
                <a:lnTo>
                  <a:pt x="1226999" y="465294"/>
                </a:lnTo>
                <a:lnTo>
                  <a:pt x="1230530" y="468452"/>
                </a:lnTo>
                <a:lnTo>
                  <a:pt x="1230577" y="468418"/>
                </a:lnTo>
                <a:lnTo>
                  <a:pt x="1232509" y="466993"/>
                </a:lnTo>
                <a:lnTo>
                  <a:pt x="1223332" y="459116"/>
                </a:lnTo>
                <a:lnTo>
                  <a:pt x="1223182" y="457865"/>
                </a:lnTo>
                <a:close/>
                <a:moveTo>
                  <a:pt x="885537" y="454993"/>
                </a:moveTo>
                <a:lnTo>
                  <a:pt x="879117" y="462585"/>
                </a:lnTo>
                <a:lnTo>
                  <a:pt x="878823" y="462933"/>
                </a:lnTo>
                <a:lnTo>
                  <a:pt x="884591" y="473402"/>
                </a:lnTo>
                <a:lnTo>
                  <a:pt x="887935" y="469283"/>
                </a:lnTo>
                <a:lnTo>
                  <a:pt x="890566" y="466042"/>
                </a:lnTo>
                <a:lnTo>
                  <a:pt x="889301" y="463263"/>
                </a:lnTo>
                <a:lnTo>
                  <a:pt x="888371" y="461219"/>
                </a:lnTo>
                <a:close/>
                <a:moveTo>
                  <a:pt x="1300388" y="454827"/>
                </a:moveTo>
                <a:lnTo>
                  <a:pt x="1298826" y="455817"/>
                </a:lnTo>
                <a:lnTo>
                  <a:pt x="1298981" y="455893"/>
                </a:lnTo>
                <a:lnTo>
                  <a:pt x="1324507" y="467983"/>
                </a:lnTo>
                <a:lnTo>
                  <a:pt x="1325519" y="466619"/>
                </a:lnTo>
                <a:lnTo>
                  <a:pt x="1302567" y="455894"/>
                </a:lnTo>
                <a:close/>
                <a:moveTo>
                  <a:pt x="982953" y="453965"/>
                </a:moveTo>
                <a:lnTo>
                  <a:pt x="981450" y="456674"/>
                </a:lnTo>
                <a:lnTo>
                  <a:pt x="976273" y="466002"/>
                </a:lnTo>
                <a:lnTo>
                  <a:pt x="976258" y="466030"/>
                </a:lnTo>
                <a:lnTo>
                  <a:pt x="974072" y="469482"/>
                </a:lnTo>
                <a:lnTo>
                  <a:pt x="974060" y="469617"/>
                </a:lnTo>
                <a:lnTo>
                  <a:pt x="974053" y="469686"/>
                </a:lnTo>
                <a:lnTo>
                  <a:pt x="974044" y="469782"/>
                </a:lnTo>
                <a:lnTo>
                  <a:pt x="974587" y="468932"/>
                </a:lnTo>
                <a:lnTo>
                  <a:pt x="975565" y="467399"/>
                </a:lnTo>
                <a:lnTo>
                  <a:pt x="975574" y="467382"/>
                </a:lnTo>
                <a:lnTo>
                  <a:pt x="975584" y="467364"/>
                </a:lnTo>
                <a:lnTo>
                  <a:pt x="982921" y="454215"/>
                </a:lnTo>
                <a:lnTo>
                  <a:pt x="982923" y="454202"/>
                </a:lnTo>
                <a:close/>
                <a:moveTo>
                  <a:pt x="1258336" y="453660"/>
                </a:moveTo>
                <a:lnTo>
                  <a:pt x="1256135" y="455288"/>
                </a:lnTo>
                <a:lnTo>
                  <a:pt x="1268232" y="463614"/>
                </a:lnTo>
                <a:lnTo>
                  <a:pt x="1274161" y="466372"/>
                </a:lnTo>
                <a:lnTo>
                  <a:pt x="1274920" y="466718"/>
                </a:lnTo>
                <a:lnTo>
                  <a:pt x="1277546" y="465066"/>
                </a:lnTo>
                <a:lnTo>
                  <a:pt x="1272231" y="462649"/>
                </a:lnTo>
                <a:close/>
                <a:moveTo>
                  <a:pt x="867942" y="453177"/>
                </a:moveTo>
                <a:lnTo>
                  <a:pt x="865676" y="455741"/>
                </a:lnTo>
                <a:lnTo>
                  <a:pt x="862969" y="458804"/>
                </a:lnTo>
                <a:lnTo>
                  <a:pt x="860772" y="461308"/>
                </a:lnTo>
                <a:lnTo>
                  <a:pt x="866824" y="470193"/>
                </a:lnTo>
                <a:lnTo>
                  <a:pt x="873216" y="462670"/>
                </a:lnTo>
                <a:close/>
                <a:moveTo>
                  <a:pt x="705573" y="452393"/>
                </a:moveTo>
                <a:lnTo>
                  <a:pt x="704585" y="453432"/>
                </a:lnTo>
                <a:lnTo>
                  <a:pt x="703874" y="456275"/>
                </a:lnTo>
                <a:lnTo>
                  <a:pt x="707037" y="457550"/>
                </a:lnTo>
                <a:lnTo>
                  <a:pt x="706552" y="453781"/>
                </a:lnTo>
                <a:close/>
                <a:moveTo>
                  <a:pt x="1210645" y="452217"/>
                </a:moveTo>
                <a:lnTo>
                  <a:pt x="1210595" y="452337"/>
                </a:lnTo>
                <a:lnTo>
                  <a:pt x="1210595" y="452382"/>
                </a:lnTo>
                <a:lnTo>
                  <a:pt x="1210597" y="452374"/>
                </a:lnTo>
                <a:close/>
                <a:moveTo>
                  <a:pt x="1042690" y="451668"/>
                </a:moveTo>
                <a:lnTo>
                  <a:pt x="1041967" y="452759"/>
                </a:lnTo>
                <a:lnTo>
                  <a:pt x="1042543" y="451904"/>
                </a:lnTo>
                <a:lnTo>
                  <a:pt x="1042599" y="451821"/>
                </a:lnTo>
                <a:lnTo>
                  <a:pt x="1042680" y="451684"/>
                </a:lnTo>
                <a:close/>
                <a:moveTo>
                  <a:pt x="1227714" y="450850"/>
                </a:moveTo>
                <a:lnTo>
                  <a:pt x="1226505" y="451892"/>
                </a:lnTo>
                <a:lnTo>
                  <a:pt x="1227174" y="456512"/>
                </a:lnTo>
                <a:lnTo>
                  <a:pt x="1227314" y="457479"/>
                </a:lnTo>
                <a:lnTo>
                  <a:pt x="1232269" y="461649"/>
                </a:lnTo>
                <a:lnTo>
                  <a:pt x="1233049" y="462306"/>
                </a:lnTo>
                <a:lnTo>
                  <a:pt x="1235765" y="464591"/>
                </a:lnTo>
                <a:lnTo>
                  <a:pt x="1236262" y="464225"/>
                </a:lnTo>
                <a:lnTo>
                  <a:pt x="1238014" y="462932"/>
                </a:lnTo>
                <a:lnTo>
                  <a:pt x="1228520" y="455255"/>
                </a:lnTo>
                <a:lnTo>
                  <a:pt x="1227882" y="451768"/>
                </a:lnTo>
                <a:close/>
                <a:moveTo>
                  <a:pt x="847967" y="450597"/>
                </a:moveTo>
                <a:lnTo>
                  <a:pt x="840887" y="458455"/>
                </a:lnTo>
                <a:lnTo>
                  <a:pt x="844746" y="463081"/>
                </a:lnTo>
                <a:lnTo>
                  <a:pt x="845829" y="464378"/>
                </a:lnTo>
                <a:lnTo>
                  <a:pt x="848436" y="467503"/>
                </a:lnTo>
                <a:lnTo>
                  <a:pt x="854657" y="460418"/>
                </a:lnTo>
                <a:lnTo>
                  <a:pt x="851292" y="455479"/>
                </a:lnTo>
                <a:lnTo>
                  <a:pt x="849157" y="452344"/>
                </a:lnTo>
                <a:close/>
                <a:moveTo>
                  <a:pt x="664847" y="450433"/>
                </a:moveTo>
                <a:lnTo>
                  <a:pt x="668681" y="456202"/>
                </a:lnTo>
                <a:lnTo>
                  <a:pt x="669491" y="457420"/>
                </a:lnTo>
                <a:lnTo>
                  <a:pt x="669700" y="457735"/>
                </a:lnTo>
                <a:lnTo>
                  <a:pt x="671667" y="455675"/>
                </a:lnTo>
                <a:lnTo>
                  <a:pt x="672134" y="455155"/>
                </a:lnTo>
                <a:lnTo>
                  <a:pt x="673070" y="454111"/>
                </a:lnTo>
                <a:lnTo>
                  <a:pt x="666582" y="451210"/>
                </a:lnTo>
                <a:lnTo>
                  <a:pt x="665403" y="450682"/>
                </a:lnTo>
                <a:close/>
                <a:moveTo>
                  <a:pt x="1307628" y="450237"/>
                </a:moveTo>
                <a:lnTo>
                  <a:pt x="1305351" y="451680"/>
                </a:lnTo>
                <a:lnTo>
                  <a:pt x="1311874" y="454743"/>
                </a:lnTo>
                <a:lnTo>
                  <a:pt x="1326730" y="461717"/>
                </a:lnTo>
                <a:lnTo>
                  <a:pt x="1328531" y="462563"/>
                </a:lnTo>
                <a:lnTo>
                  <a:pt x="1329731" y="460946"/>
                </a:lnTo>
                <a:lnTo>
                  <a:pt x="1309047" y="450929"/>
                </a:lnTo>
                <a:close/>
                <a:moveTo>
                  <a:pt x="659208" y="450150"/>
                </a:moveTo>
                <a:lnTo>
                  <a:pt x="650250" y="459899"/>
                </a:lnTo>
                <a:lnTo>
                  <a:pt x="657578" y="469947"/>
                </a:lnTo>
                <a:lnTo>
                  <a:pt x="657828" y="470289"/>
                </a:lnTo>
                <a:lnTo>
                  <a:pt x="657837" y="470302"/>
                </a:lnTo>
                <a:lnTo>
                  <a:pt x="659627" y="468287"/>
                </a:lnTo>
                <a:lnTo>
                  <a:pt x="665788" y="461833"/>
                </a:lnTo>
                <a:lnTo>
                  <a:pt x="665772" y="461816"/>
                </a:lnTo>
                <a:lnTo>
                  <a:pt x="665741" y="461782"/>
                </a:lnTo>
                <a:lnTo>
                  <a:pt x="665604" y="461633"/>
                </a:lnTo>
                <a:lnTo>
                  <a:pt x="664842" y="460266"/>
                </a:lnTo>
                <a:lnTo>
                  <a:pt x="660930" y="453242"/>
                </a:lnTo>
                <a:close/>
                <a:moveTo>
                  <a:pt x="826598" y="449894"/>
                </a:moveTo>
                <a:lnTo>
                  <a:pt x="825289" y="451322"/>
                </a:lnTo>
                <a:lnTo>
                  <a:pt x="821776" y="455157"/>
                </a:lnTo>
                <a:lnTo>
                  <a:pt x="818752" y="458457"/>
                </a:lnTo>
                <a:lnTo>
                  <a:pt x="826283" y="467556"/>
                </a:lnTo>
                <a:lnTo>
                  <a:pt x="834109" y="458885"/>
                </a:lnTo>
                <a:lnTo>
                  <a:pt x="829257" y="453077"/>
                </a:lnTo>
                <a:lnTo>
                  <a:pt x="827763" y="451289"/>
                </a:lnTo>
                <a:close/>
                <a:moveTo>
                  <a:pt x="1263480" y="449855"/>
                </a:moveTo>
                <a:lnTo>
                  <a:pt x="1261995" y="450953"/>
                </a:lnTo>
                <a:lnTo>
                  <a:pt x="1274299" y="458926"/>
                </a:lnTo>
                <a:lnTo>
                  <a:pt x="1280229" y="461684"/>
                </a:lnTo>
                <a:lnTo>
                  <a:pt x="1281783" y="462403"/>
                </a:lnTo>
                <a:lnTo>
                  <a:pt x="1283731" y="461178"/>
                </a:lnTo>
                <a:lnTo>
                  <a:pt x="1278297" y="458651"/>
                </a:lnTo>
                <a:close/>
                <a:moveTo>
                  <a:pt x="944504" y="448751"/>
                </a:moveTo>
                <a:lnTo>
                  <a:pt x="939927" y="455065"/>
                </a:lnTo>
                <a:lnTo>
                  <a:pt x="936761" y="459683"/>
                </a:lnTo>
                <a:lnTo>
                  <a:pt x="937775" y="464351"/>
                </a:lnTo>
                <a:lnTo>
                  <a:pt x="938027" y="465509"/>
                </a:lnTo>
                <a:lnTo>
                  <a:pt x="938861" y="469349"/>
                </a:lnTo>
                <a:lnTo>
                  <a:pt x="945415" y="459960"/>
                </a:lnTo>
                <a:lnTo>
                  <a:pt x="946253" y="458759"/>
                </a:lnTo>
                <a:lnTo>
                  <a:pt x="945329" y="453467"/>
                </a:lnTo>
                <a:lnTo>
                  <a:pt x="944504" y="448752"/>
                </a:lnTo>
                <a:close/>
                <a:moveTo>
                  <a:pt x="804601" y="448522"/>
                </a:moveTo>
                <a:lnTo>
                  <a:pt x="796440" y="457323"/>
                </a:lnTo>
                <a:lnTo>
                  <a:pt x="796752" y="457857"/>
                </a:lnTo>
                <a:lnTo>
                  <a:pt x="800206" y="461372"/>
                </a:lnTo>
                <a:lnTo>
                  <a:pt x="800656" y="461829"/>
                </a:lnTo>
                <a:lnTo>
                  <a:pt x="805538" y="466796"/>
                </a:lnTo>
                <a:lnTo>
                  <a:pt x="812597" y="459085"/>
                </a:lnTo>
                <a:lnTo>
                  <a:pt x="805863" y="450948"/>
                </a:lnTo>
                <a:close/>
                <a:moveTo>
                  <a:pt x="636735" y="448421"/>
                </a:moveTo>
                <a:lnTo>
                  <a:pt x="626943" y="459045"/>
                </a:lnTo>
                <a:lnTo>
                  <a:pt x="636277" y="468872"/>
                </a:lnTo>
                <a:lnTo>
                  <a:pt x="642699" y="461770"/>
                </a:lnTo>
                <a:lnTo>
                  <a:pt x="644165" y="460150"/>
                </a:lnTo>
                <a:close/>
                <a:moveTo>
                  <a:pt x="959225" y="447903"/>
                </a:moveTo>
                <a:lnTo>
                  <a:pt x="956611" y="452723"/>
                </a:lnTo>
                <a:lnTo>
                  <a:pt x="951405" y="460354"/>
                </a:lnTo>
                <a:lnTo>
                  <a:pt x="952594" y="467199"/>
                </a:lnTo>
                <a:lnTo>
                  <a:pt x="951956" y="483129"/>
                </a:lnTo>
                <a:lnTo>
                  <a:pt x="955159" y="477922"/>
                </a:lnTo>
                <a:lnTo>
                  <a:pt x="957804" y="473622"/>
                </a:lnTo>
                <a:close/>
                <a:moveTo>
                  <a:pt x="741973" y="447562"/>
                </a:moveTo>
                <a:lnTo>
                  <a:pt x="737983" y="452762"/>
                </a:lnTo>
                <a:lnTo>
                  <a:pt x="735557" y="455925"/>
                </a:lnTo>
                <a:lnTo>
                  <a:pt x="739280" y="460616"/>
                </a:lnTo>
                <a:lnTo>
                  <a:pt x="746331" y="453159"/>
                </a:lnTo>
                <a:lnTo>
                  <a:pt x="742355" y="448296"/>
                </a:lnTo>
                <a:close/>
                <a:moveTo>
                  <a:pt x="1231834" y="447300"/>
                </a:moveTo>
                <a:lnTo>
                  <a:pt x="1231274" y="447782"/>
                </a:lnTo>
                <a:lnTo>
                  <a:pt x="1232588" y="453566"/>
                </a:lnTo>
                <a:lnTo>
                  <a:pt x="1237656" y="457647"/>
                </a:lnTo>
                <a:lnTo>
                  <a:pt x="1241253" y="460543"/>
                </a:lnTo>
                <a:lnTo>
                  <a:pt x="1243181" y="459121"/>
                </a:lnTo>
                <a:lnTo>
                  <a:pt x="1232882" y="451411"/>
                </a:lnTo>
                <a:lnTo>
                  <a:pt x="1232768" y="450966"/>
                </a:lnTo>
                <a:close/>
                <a:moveTo>
                  <a:pt x="614166" y="446968"/>
                </a:moveTo>
                <a:lnTo>
                  <a:pt x="603319" y="458658"/>
                </a:lnTo>
                <a:lnTo>
                  <a:pt x="612208" y="467782"/>
                </a:lnTo>
                <a:lnTo>
                  <a:pt x="620277" y="458873"/>
                </a:lnTo>
                <a:lnTo>
                  <a:pt x="617368" y="455807"/>
                </a:lnTo>
                <a:lnTo>
                  <a:pt x="615513" y="450686"/>
                </a:lnTo>
                <a:lnTo>
                  <a:pt x="615006" y="449287"/>
                </a:lnTo>
                <a:close/>
                <a:moveTo>
                  <a:pt x="929251" y="446956"/>
                </a:moveTo>
                <a:lnTo>
                  <a:pt x="921920" y="456058"/>
                </a:lnTo>
                <a:lnTo>
                  <a:pt x="921490" y="456592"/>
                </a:lnTo>
                <a:lnTo>
                  <a:pt x="924780" y="468424"/>
                </a:lnTo>
                <a:lnTo>
                  <a:pt x="931874" y="458914"/>
                </a:lnTo>
                <a:close/>
                <a:moveTo>
                  <a:pt x="1212900" y="446876"/>
                </a:moveTo>
                <a:lnTo>
                  <a:pt x="1211459" y="450289"/>
                </a:lnTo>
                <a:lnTo>
                  <a:pt x="1211468" y="450429"/>
                </a:lnTo>
                <a:lnTo>
                  <a:pt x="1211546" y="451740"/>
                </a:lnTo>
                <a:lnTo>
                  <a:pt x="1211609" y="452793"/>
                </a:lnTo>
                <a:lnTo>
                  <a:pt x="1212251" y="450654"/>
                </a:lnTo>
                <a:lnTo>
                  <a:pt x="1212460" y="453933"/>
                </a:lnTo>
                <a:lnTo>
                  <a:pt x="1212505" y="453788"/>
                </a:lnTo>
                <a:lnTo>
                  <a:pt x="1213091" y="451884"/>
                </a:lnTo>
                <a:lnTo>
                  <a:pt x="1213053" y="450885"/>
                </a:lnTo>
                <a:lnTo>
                  <a:pt x="1213013" y="449852"/>
                </a:lnTo>
                <a:close/>
                <a:moveTo>
                  <a:pt x="784606" y="446479"/>
                </a:moveTo>
                <a:lnTo>
                  <a:pt x="782596" y="448609"/>
                </a:lnTo>
                <a:lnTo>
                  <a:pt x="777871" y="453616"/>
                </a:lnTo>
                <a:lnTo>
                  <a:pt x="775407" y="456227"/>
                </a:lnTo>
                <a:lnTo>
                  <a:pt x="782321" y="465831"/>
                </a:lnTo>
                <a:lnTo>
                  <a:pt x="790663" y="456846"/>
                </a:lnTo>
                <a:lnTo>
                  <a:pt x="787240" y="450987"/>
                </a:lnTo>
                <a:close/>
                <a:moveTo>
                  <a:pt x="913779" y="446065"/>
                </a:moveTo>
                <a:lnTo>
                  <a:pt x="906598" y="454916"/>
                </a:lnTo>
                <a:lnTo>
                  <a:pt x="907799" y="458788"/>
                </a:lnTo>
                <a:lnTo>
                  <a:pt x="909733" y="464107"/>
                </a:lnTo>
                <a:lnTo>
                  <a:pt x="909796" y="464029"/>
                </a:lnTo>
                <a:lnTo>
                  <a:pt x="916481" y="455733"/>
                </a:lnTo>
                <a:close/>
                <a:moveTo>
                  <a:pt x="1268987" y="445781"/>
                </a:moveTo>
                <a:lnTo>
                  <a:pt x="1267376" y="446973"/>
                </a:lnTo>
                <a:lnTo>
                  <a:pt x="1280366" y="455065"/>
                </a:lnTo>
                <a:lnTo>
                  <a:pt x="1286157" y="457823"/>
                </a:lnTo>
                <a:lnTo>
                  <a:pt x="1287836" y="458598"/>
                </a:lnTo>
                <a:lnTo>
                  <a:pt x="1290588" y="456867"/>
                </a:lnTo>
                <a:lnTo>
                  <a:pt x="1290570" y="456858"/>
                </a:lnTo>
                <a:lnTo>
                  <a:pt x="1284778" y="454100"/>
                </a:lnTo>
                <a:cubicBezTo>
                  <a:pt x="1282124" y="452825"/>
                  <a:pt x="1277988" y="450774"/>
                  <a:pt x="1273332" y="448290"/>
                </a:cubicBezTo>
                <a:lnTo>
                  <a:pt x="1269013" y="445796"/>
                </a:lnTo>
                <a:close/>
                <a:moveTo>
                  <a:pt x="700350" y="444987"/>
                </a:moveTo>
                <a:lnTo>
                  <a:pt x="695414" y="450217"/>
                </a:lnTo>
                <a:lnTo>
                  <a:pt x="699190" y="451557"/>
                </a:lnTo>
                <a:lnTo>
                  <a:pt x="700556" y="450172"/>
                </a:lnTo>
                <a:lnTo>
                  <a:pt x="701253" y="447270"/>
                </a:lnTo>
                <a:lnTo>
                  <a:pt x="701315" y="447011"/>
                </a:lnTo>
                <a:lnTo>
                  <a:pt x="701432" y="446522"/>
                </a:lnTo>
                <a:lnTo>
                  <a:pt x="701218" y="446218"/>
                </a:lnTo>
                <a:close/>
                <a:moveTo>
                  <a:pt x="761903" y="444670"/>
                </a:moveTo>
                <a:lnTo>
                  <a:pt x="753290" y="453665"/>
                </a:lnTo>
                <a:lnTo>
                  <a:pt x="752608" y="454376"/>
                </a:lnTo>
                <a:lnTo>
                  <a:pt x="760551" y="464084"/>
                </a:lnTo>
                <a:lnTo>
                  <a:pt x="769240" y="454875"/>
                </a:lnTo>
                <a:close/>
                <a:moveTo>
                  <a:pt x="1208163" y="443880"/>
                </a:moveTo>
                <a:lnTo>
                  <a:pt x="1082394" y="570078"/>
                </a:lnTo>
                <a:lnTo>
                  <a:pt x="1205413" y="463909"/>
                </a:lnTo>
                <a:lnTo>
                  <a:pt x="1204942" y="457135"/>
                </a:lnTo>
                <a:lnTo>
                  <a:pt x="1208111" y="446947"/>
                </a:lnTo>
                <a:close/>
                <a:moveTo>
                  <a:pt x="569534" y="443557"/>
                </a:moveTo>
                <a:lnTo>
                  <a:pt x="565501" y="447980"/>
                </a:lnTo>
                <a:lnTo>
                  <a:pt x="558928" y="455190"/>
                </a:lnTo>
                <a:lnTo>
                  <a:pt x="561065" y="459163"/>
                </a:lnTo>
                <a:lnTo>
                  <a:pt x="565817" y="467996"/>
                </a:lnTo>
                <a:lnTo>
                  <a:pt x="575600" y="457167"/>
                </a:lnTo>
                <a:lnTo>
                  <a:pt x="573799" y="454722"/>
                </a:lnTo>
                <a:lnTo>
                  <a:pt x="572803" y="453371"/>
                </a:lnTo>
                <a:close/>
                <a:moveTo>
                  <a:pt x="592574" y="443103"/>
                </a:moveTo>
                <a:lnTo>
                  <a:pt x="580903" y="455623"/>
                </a:lnTo>
                <a:lnTo>
                  <a:pt x="580887" y="455641"/>
                </a:lnTo>
                <a:lnTo>
                  <a:pt x="580813" y="455726"/>
                </a:lnTo>
                <a:lnTo>
                  <a:pt x="580762" y="455785"/>
                </a:lnTo>
                <a:lnTo>
                  <a:pt x="582627" y="459190"/>
                </a:lnTo>
                <a:lnTo>
                  <a:pt x="585461" y="464365"/>
                </a:lnTo>
                <a:lnTo>
                  <a:pt x="587673" y="468406"/>
                </a:lnTo>
                <a:lnTo>
                  <a:pt x="588181" y="467817"/>
                </a:lnTo>
                <a:lnTo>
                  <a:pt x="588183" y="467815"/>
                </a:lnTo>
                <a:lnTo>
                  <a:pt x="588183" y="467815"/>
                </a:lnTo>
                <a:lnTo>
                  <a:pt x="597756" y="457278"/>
                </a:lnTo>
                <a:close/>
                <a:moveTo>
                  <a:pt x="1236838" y="442987"/>
                </a:moveTo>
                <a:lnTo>
                  <a:pt x="1235732" y="443940"/>
                </a:lnTo>
                <a:lnTo>
                  <a:pt x="1236703" y="446866"/>
                </a:lnTo>
                <a:lnTo>
                  <a:pt x="1237656" y="449740"/>
                </a:lnTo>
                <a:lnTo>
                  <a:pt x="1243614" y="454060"/>
                </a:lnTo>
                <a:lnTo>
                  <a:pt x="1245863" y="455691"/>
                </a:lnTo>
                <a:lnTo>
                  <a:pt x="1246856" y="456411"/>
                </a:lnTo>
                <a:lnTo>
                  <a:pt x="1248894" y="454908"/>
                </a:lnTo>
                <a:lnTo>
                  <a:pt x="1248902" y="454902"/>
                </a:lnTo>
                <a:lnTo>
                  <a:pt x="1238431" y="447568"/>
                </a:lnTo>
                <a:lnTo>
                  <a:pt x="1237724" y="445535"/>
                </a:lnTo>
                <a:close/>
                <a:moveTo>
                  <a:pt x="546562" y="442466"/>
                </a:moveTo>
                <a:lnTo>
                  <a:pt x="538503" y="451858"/>
                </a:lnTo>
                <a:lnTo>
                  <a:pt x="541340" y="459401"/>
                </a:lnTo>
                <a:lnTo>
                  <a:pt x="543645" y="465529"/>
                </a:lnTo>
                <a:lnTo>
                  <a:pt x="544570" y="464406"/>
                </a:lnTo>
                <a:lnTo>
                  <a:pt x="544645" y="464314"/>
                </a:lnTo>
                <a:lnTo>
                  <a:pt x="544666" y="464291"/>
                </a:lnTo>
                <a:lnTo>
                  <a:pt x="552635" y="455454"/>
                </a:lnTo>
                <a:lnTo>
                  <a:pt x="552265" y="454896"/>
                </a:lnTo>
                <a:lnTo>
                  <a:pt x="551770" y="454151"/>
                </a:lnTo>
                <a:lnTo>
                  <a:pt x="548603" y="449385"/>
                </a:lnTo>
                <a:close/>
                <a:moveTo>
                  <a:pt x="715590" y="441854"/>
                </a:moveTo>
                <a:lnTo>
                  <a:pt x="714815" y="442669"/>
                </a:lnTo>
                <a:lnTo>
                  <a:pt x="715983" y="447299"/>
                </a:lnTo>
                <a:lnTo>
                  <a:pt x="715673" y="443006"/>
                </a:lnTo>
                <a:close/>
                <a:moveTo>
                  <a:pt x="1274395" y="441781"/>
                </a:moveTo>
                <a:lnTo>
                  <a:pt x="1273943" y="442115"/>
                </a:lnTo>
                <a:lnTo>
                  <a:pt x="1286433" y="449826"/>
                </a:lnTo>
                <a:cubicBezTo>
                  <a:pt x="1288313" y="450849"/>
                  <a:pt x="1290246" y="451770"/>
                  <a:pt x="1292225" y="452583"/>
                </a:cubicBezTo>
                <a:lnTo>
                  <a:pt x="1295135" y="454009"/>
                </a:lnTo>
                <a:lnTo>
                  <a:pt x="1296703" y="453023"/>
                </a:lnTo>
                <a:lnTo>
                  <a:pt x="1296086" y="452722"/>
                </a:lnTo>
                <a:lnTo>
                  <a:pt x="1289743" y="449689"/>
                </a:lnTo>
                <a:close/>
                <a:moveTo>
                  <a:pt x="1381496" y="441041"/>
                </a:moveTo>
                <a:lnTo>
                  <a:pt x="1343286" y="451240"/>
                </a:lnTo>
                <a:lnTo>
                  <a:pt x="1367827" y="461896"/>
                </a:lnTo>
                <a:lnTo>
                  <a:pt x="1386721" y="454908"/>
                </a:lnTo>
                <a:cubicBezTo>
                  <a:pt x="1399495" y="452221"/>
                  <a:pt x="1413917" y="450814"/>
                  <a:pt x="1429472" y="450441"/>
                </a:cubicBezTo>
                <a:lnTo>
                  <a:pt x="1436929" y="451032"/>
                </a:lnTo>
                <a:lnTo>
                  <a:pt x="1441522" y="451397"/>
                </a:lnTo>
                <a:lnTo>
                  <a:pt x="1453591" y="450624"/>
                </a:lnTo>
                <a:lnTo>
                  <a:pt x="1532268" y="458598"/>
                </a:lnTo>
                <a:lnTo>
                  <a:pt x="1532283" y="458600"/>
                </a:lnTo>
                <a:lnTo>
                  <a:pt x="1557175" y="463566"/>
                </a:lnTo>
                <a:lnTo>
                  <a:pt x="1585187" y="469155"/>
                </a:lnTo>
                <a:lnTo>
                  <a:pt x="1578293" y="467382"/>
                </a:lnTo>
                <a:lnTo>
                  <a:pt x="1574770" y="466476"/>
                </a:lnTo>
                <a:lnTo>
                  <a:pt x="1574673" y="466455"/>
                </a:lnTo>
                <a:lnTo>
                  <a:pt x="1500803" y="451032"/>
                </a:lnTo>
                <a:lnTo>
                  <a:pt x="1487375" y="449115"/>
                </a:lnTo>
                <a:lnTo>
                  <a:pt x="1478875" y="447902"/>
                </a:lnTo>
                <a:lnTo>
                  <a:pt x="1431114" y="441948"/>
                </a:lnTo>
                <a:lnTo>
                  <a:pt x="1381505" y="441041"/>
                </a:lnTo>
                <a:close/>
                <a:moveTo>
                  <a:pt x="478139" y="441034"/>
                </a:moveTo>
                <a:lnTo>
                  <a:pt x="475638" y="443963"/>
                </a:lnTo>
                <a:cubicBezTo>
                  <a:pt x="455325" y="468594"/>
                  <a:pt x="434627" y="494518"/>
                  <a:pt x="413616" y="521665"/>
                </a:cubicBezTo>
                <a:cubicBezTo>
                  <a:pt x="396381" y="543864"/>
                  <a:pt x="379146" y="566891"/>
                  <a:pt x="364392" y="586747"/>
                </a:cubicBezTo>
                <a:cubicBezTo>
                  <a:pt x="272999" y="707911"/>
                  <a:pt x="191741" y="836395"/>
                  <a:pt x="121438" y="970897"/>
                </a:cubicBezTo>
                <a:cubicBezTo>
                  <a:pt x="107649" y="998474"/>
                  <a:pt x="94481" y="1023914"/>
                  <a:pt x="81743" y="1047820"/>
                </a:cubicBezTo>
                <a:lnTo>
                  <a:pt x="49132" y="1107331"/>
                </a:lnTo>
                <a:lnTo>
                  <a:pt x="49601" y="1109464"/>
                </a:lnTo>
                <a:lnTo>
                  <a:pt x="52642" y="1104392"/>
                </a:lnTo>
                <a:lnTo>
                  <a:pt x="69632" y="1076060"/>
                </a:lnTo>
                <a:lnTo>
                  <a:pt x="83105" y="1053594"/>
                </a:lnTo>
                <a:cubicBezTo>
                  <a:pt x="96480" y="1030257"/>
                  <a:pt x="110268" y="1005024"/>
                  <a:pt x="124057" y="978067"/>
                </a:cubicBezTo>
                <a:cubicBezTo>
                  <a:pt x="196344" y="845408"/>
                  <a:pt x="278719" y="718500"/>
                  <a:pt x="370459" y="598468"/>
                </a:cubicBezTo>
                <a:cubicBezTo>
                  <a:pt x="387971" y="575303"/>
                  <a:pt x="403828" y="554619"/>
                  <a:pt x="419960" y="533937"/>
                </a:cubicBezTo>
                <a:cubicBezTo>
                  <a:pt x="440884" y="507067"/>
                  <a:pt x="461496" y="481373"/>
                  <a:pt x="481722" y="456928"/>
                </a:cubicBezTo>
                <a:lnTo>
                  <a:pt x="482916" y="455532"/>
                </a:lnTo>
                <a:lnTo>
                  <a:pt x="481640" y="453116"/>
                </a:lnTo>
                <a:lnTo>
                  <a:pt x="481198" y="452279"/>
                </a:lnTo>
                <a:lnTo>
                  <a:pt x="481050" y="451736"/>
                </a:lnTo>
                <a:close/>
                <a:moveTo>
                  <a:pt x="897403" y="440958"/>
                </a:moveTo>
                <a:lnTo>
                  <a:pt x="892206" y="447105"/>
                </a:lnTo>
                <a:lnTo>
                  <a:pt x="888758" y="451183"/>
                </a:lnTo>
                <a:lnTo>
                  <a:pt x="889207" y="452175"/>
                </a:lnTo>
                <a:lnTo>
                  <a:pt x="889307" y="452398"/>
                </a:lnTo>
                <a:lnTo>
                  <a:pt x="893718" y="462159"/>
                </a:lnTo>
                <a:lnTo>
                  <a:pt x="901140" y="453017"/>
                </a:lnTo>
                <a:lnTo>
                  <a:pt x="897564" y="441475"/>
                </a:lnTo>
                <a:close/>
                <a:moveTo>
                  <a:pt x="643625" y="440944"/>
                </a:moveTo>
                <a:lnTo>
                  <a:pt x="639606" y="445305"/>
                </a:lnTo>
                <a:lnTo>
                  <a:pt x="642227" y="448898"/>
                </a:lnTo>
                <a:lnTo>
                  <a:pt x="643571" y="450741"/>
                </a:lnTo>
                <a:lnTo>
                  <a:pt x="647635" y="456313"/>
                </a:lnTo>
                <a:lnTo>
                  <a:pt x="656378" y="446646"/>
                </a:lnTo>
                <a:lnTo>
                  <a:pt x="647907" y="442858"/>
                </a:lnTo>
                <a:close/>
                <a:moveTo>
                  <a:pt x="879010" y="440653"/>
                </a:moveTo>
                <a:lnTo>
                  <a:pt x="871333" y="449340"/>
                </a:lnTo>
                <a:lnTo>
                  <a:pt x="876529" y="458770"/>
                </a:lnTo>
                <a:lnTo>
                  <a:pt x="883514" y="450550"/>
                </a:lnTo>
                <a:lnTo>
                  <a:pt x="882039" y="447308"/>
                </a:lnTo>
                <a:close/>
                <a:moveTo>
                  <a:pt x="524517" y="440626"/>
                </a:moveTo>
                <a:lnTo>
                  <a:pt x="519891" y="445724"/>
                </a:lnTo>
                <a:lnTo>
                  <a:pt x="519889" y="445726"/>
                </a:lnTo>
                <a:lnTo>
                  <a:pt x="519412" y="446298"/>
                </a:lnTo>
                <a:lnTo>
                  <a:pt x="516443" y="449861"/>
                </a:lnTo>
                <a:lnTo>
                  <a:pt x="514411" y="452298"/>
                </a:lnTo>
                <a:lnTo>
                  <a:pt x="517379" y="461498"/>
                </a:lnTo>
                <a:lnTo>
                  <a:pt x="519744" y="466074"/>
                </a:lnTo>
                <a:lnTo>
                  <a:pt x="525513" y="459170"/>
                </a:lnTo>
                <a:lnTo>
                  <a:pt x="525526" y="459154"/>
                </a:lnTo>
                <a:lnTo>
                  <a:pt x="530854" y="453167"/>
                </a:lnTo>
                <a:lnTo>
                  <a:pt x="524626" y="441050"/>
                </a:lnTo>
                <a:close/>
                <a:moveTo>
                  <a:pt x="697185" y="440501"/>
                </a:moveTo>
                <a:lnTo>
                  <a:pt x="696069" y="440919"/>
                </a:lnTo>
                <a:lnTo>
                  <a:pt x="692812" y="442137"/>
                </a:lnTo>
                <a:lnTo>
                  <a:pt x="690933" y="442840"/>
                </a:lnTo>
                <a:lnTo>
                  <a:pt x="689026" y="444837"/>
                </a:lnTo>
                <a:lnTo>
                  <a:pt x="692835" y="445966"/>
                </a:lnTo>
                <a:lnTo>
                  <a:pt x="697543" y="441008"/>
                </a:lnTo>
                <a:close/>
                <a:moveTo>
                  <a:pt x="1240338" y="439971"/>
                </a:moveTo>
                <a:lnTo>
                  <a:pt x="1239853" y="440389"/>
                </a:lnTo>
                <a:lnTo>
                  <a:pt x="1242137" y="445655"/>
                </a:lnTo>
                <a:lnTo>
                  <a:pt x="1244747" y="447451"/>
                </a:lnTo>
                <a:lnTo>
                  <a:pt x="1247276" y="449191"/>
                </a:lnTo>
                <a:lnTo>
                  <a:pt x="1252123" y="452527"/>
                </a:lnTo>
                <a:lnTo>
                  <a:pt x="1254207" y="450989"/>
                </a:lnTo>
                <a:lnTo>
                  <a:pt x="1246125" y="445760"/>
                </a:lnTo>
                <a:lnTo>
                  <a:pt x="1243964" y="444362"/>
                </a:lnTo>
                <a:close/>
                <a:moveTo>
                  <a:pt x="1268390" y="438687"/>
                </a:moveTo>
                <a:lnTo>
                  <a:pt x="1269749" y="439526"/>
                </a:lnTo>
                <a:lnTo>
                  <a:pt x="1269860" y="439444"/>
                </a:lnTo>
                <a:lnTo>
                  <a:pt x="1269363" y="439188"/>
                </a:lnTo>
                <a:close/>
                <a:moveTo>
                  <a:pt x="1216863" y="438439"/>
                </a:moveTo>
                <a:lnTo>
                  <a:pt x="1216524" y="438795"/>
                </a:lnTo>
                <a:lnTo>
                  <a:pt x="1217216" y="453722"/>
                </a:lnTo>
                <a:lnTo>
                  <a:pt x="1217838" y="453186"/>
                </a:lnTo>
                <a:lnTo>
                  <a:pt x="1217866" y="453162"/>
                </a:lnTo>
                <a:lnTo>
                  <a:pt x="1217552" y="448562"/>
                </a:lnTo>
                <a:lnTo>
                  <a:pt x="1217311" y="445018"/>
                </a:lnTo>
                <a:close/>
                <a:moveTo>
                  <a:pt x="859436" y="437867"/>
                </a:moveTo>
                <a:lnTo>
                  <a:pt x="851105" y="447114"/>
                </a:lnTo>
                <a:lnTo>
                  <a:pt x="852566" y="449259"/>
                </a:lnTo>
                <a:lnTo>
                  <a:pt x="853611" y="450794"/>
                </a:lnTo>
                <a:lnTo>
                  <a:pt x="857759" y="456885"/>
                </a:lnTo>
                <a:lnTo>
                  <a:pt x="859660" y="454720"/>
                </a:lnTo>
                <a:lnTo>
                  <a:pt x="865227" y="448414"/>
                </a:lnTo>
                <a:lnTo>
                  <a:pt x="865269" y="448366"/>
                </a:lnTo>
                <a:lnTo>
                  <a:pt x="860409" y="439618"/>
                </a:lnTo>
                <a:close/>
                <a:moveTo>
                  <a:pt x="688141" y="437736"/>
                </a:moveTo>
                <a:lnTo>
                  <a:pt x="682464" y="438145"/>
                </a:lnTo>
                <a:lnTo>
                  <a:pt x="679227" y="438378"/>
                </a:lnTo>
                <a:lnTo>
                  <a:pt x="679310" y="438599"/>
                </a:lnTo>
                <a:lnTo>
                  <a:pt x="685802" y="440038"/>
                </a:lnTo>
                <a:lnTo>
                  <a:pt x="685876" y="440010"/>
                </a:lnTo>
                <a:close/>
                <a:moveTo>
                  <a:pt x="1010575" y="437497"/>
                </a:moveTo>
                <a:lnTo>
                  <a:pt x="998463" y="458242"/>
                </a:lnTo>
                <a:lnTo>
                  <a:pt x="1004702" y="448481"/>
                </a:lnTo>
                <a:lnTo>
                  <a:pt x="1005048" y="447940"/>
                </a:lnTo>
                <a:lnTo>
                  <a:pt x="1005662" y="446865"/>
                </a:lnTo>
                <a:lnTo>
                  <a:pt x="1010337" y="438674"/>
                </a:lnTo>
                <a:lnTo>
                  <a:pt x="1010355" y="438582"/>
                </a:lnTo>
                <a:close/>
                <a:moveTo>
                  <a:pt x="1280713" y="437108"/>
                </a:moveTo>
                <a:lnTo>
                  <a:pt x="1279054" y="438335"/>
                </a:lnTo>
                <a:lnTo>
                  <a:pt x="1292363" y="445414"/>
                </a:lnTo>
                <a:lnTo>
                  <a:pt x="1298706" y="448448"/>
                </a:lnTo>
                <a:lnTo>
                  <a:pt x="1301675" y="449898"/>
                </a:lnTo>
                <a:lnTo>
                  <a:pt x="1303342" y="448850"/>
                </a:lnTo>
                <a:lnTo>
                  <a:pt x="1303972" y="448454"/>
                </a:lnTo>
                <a:close/>
                <a:moveTo>
                  <a:pt x="634574" y="436896"/>
                </a:moveTo>
                <a:lnTo>
                  <a:pt x="635373" y="439321"/>
                </a:lnTo>
                <a:lnTo>
                  <a:pt x="635437" y="439517"/>
                </a:lnTo>
                <a:lnTo>
                  <a:pt x="635481" y="439649"/>
                </a:lnTo>
                <a:lnTo>
                  <a:pt x="636465" y="440999"/>
                </a:lnTo>
                <a:lnTo>
                  <a:pt x="637373" y="439997"/>
                </a:lnTo>
                <a:lnTo>
                  <a:pt x="638565" y="438681"/>
                </a:lnTo>
                <a:lnTo>
                  <a:pt x="638014" y="438435"/>
                </a:lnTo>
                <a:close/>
                <a:moveTo>
                  <a:pt x="838580" y="436816"/>
                </a:moveTo>
                <a:lnTo>
                  <a:pt x="830338" y="445812"/>
                </a:lnTo>
                <a:lnTo>
                  <a:pt x="837818" y="454777"/>
                </a:lnTo>
                <a:lnTo>
                  <a:pt x="845225" y="446571"/>
                </a:lnTo>
                <a:close/>
                <a:moveTo>
                  <a:pt x="1220617" y="436616"/>
                </a:moveTo>
                <a:lnTo>
                  <a:pt x="1220248" y="436865"/>
                </a:lnTo>
                <a:lnTo>
                  <a:pt x="1221330" y="450172"/>
                </a:lnTo>
                <a:lnTo>
                  <a:pt x="1221473" y="450048"/>
                </a:lnTo>
                <a:lnTo>
                  <a:pt x="1222166" y="449451"/>
                </a:lnTo>
                <a:close/>
                <a:moveTo>
                  <a:pt x="1244506" y="436379"/>
                </a:moveTo>
                <a:lnTo>
                  <a:pt x="1244128" y="436705"/>
                </a:lnTo>
                <a:lnTo>
                  <a:pt x="1245688" y="439377"/>
                </a:lnTo>
                <a:lnTo>
                  <a:pt x="1246077" y="440043"/>
                </a:lnTo>
                <a:lnTo>
                  <a:pt x="1246636" y="441001"/>
                </a:lnTo>
                <a:lnTo>
                  <a:pt x="1253150" y="445222"/>
                </a:lnTo>
                <a:lnTo>
                  <a:pt x="1257876" y="448284"/>
                </a:lnTo>
                <a:lnTo>
                  <a:pt x="1259194" y="447311"/>
                </a:lnTo>
                <a:lnTo>
                  <a:pt x="1250944" y="442414"/>
                </a:lnTo>
                <a:lnTo>
                  <a:pt x="1248486" y="440110"/>
                </a:lnTo>
                <a:lnTo>
                  <a:pt x="1246969" y="438688"/>
                </a:lnTo>
                <a:close/>
                <a:moveTo>
                  <a:pt x="816630" y="435550"/>
                </a:moveTo>
                <a:lnTo>
                  <a:pt x="808245" y="444592"/>
                </a:lnTo>
                <a:lnTo>
                  <a:pt x="808498" y="445077"/>
                </a:lnTo>
                <a:lnTo>
                  <a:pt x="808891" y="445832"/>
                </a:lnTo>
                <a:lnTo>
                  <a:pt x="809885" y="447744"/>
                </a:lnTo>
                <a:lnTo>
                  <a:pt x="816103" y="455256"/>
                </a:lnTo>
                <a:lnTo>
                  <a:pt x="823932" y="446703"/>
                </a:lnTo>
                <a:lnTo>
                  <a:pt x="819731" y="441676"/>
                </a:lnTo>
                <a:lnTo>
                  <a:pt x="819117" y="440941"/>
                </a:lnTo>
                <a:close/>
                <a:moveTo>
                  <a:pt x="1224805" y="434957"/>
                </a:moveTo>
                <a:lnTo>
                  <a:pt x="1224109" y="435348"/>
                </a:lnTo>
                <a:lnTo>
                  <a:pt x="1225709" y="446393"/>
                </a:lnTo>
                <a:lnTo>
                  <a:pt x="1226736" y="445507"/>
                </a:lnTo>
                <a:lnTo>
                  <a:pt x="1224847" y="435187"/>
                </a:lnTo>
                <a:close/>
                <a:moveTo>
                  <a:pt x="1228353" y="433650"/>
                </a:moveTo>
                <a:lnTo>
                  <a:pt x="1228107" y="433832"/>
                </a:lnTo>
                <a:lnTo>
                  <a:pt x="1230099" y="442604"/>
                </a:lnTo>
                <a:lnTo>
                  <a:pt x="1230254" y="442470"/>
                </a:lnTo>
                <a:lnTo>
                  <a:pt x="1230539" y="442224"/>
                </a:lnTo>
                <a:lnTo>
                  <a:pt x="1229845" y="439501"/>
                </a:lnTo>
                <a:close/>
                <a:moveTo>
                  <a:pt x="796814" y="433544"/>
                </a:moveTo>
                <a:lnTo>
                  <a:pt x="796450" y="433929"/>
                </a:lnTo>
                <a:lnTo>
                  <a:pt x="790335" y="440409"/>
                </a:lnTo>
                <a:lnTo>
                  <a:pt x="788002" y="442881"/>
                </a:lnTo>
                <a:lnTo>
                  <a:pt x="794038" y="453212"/>
                </a:lnTo>
                <a:lnTo>
                  <a:pt x="802372" y="444235"/>
                </a:lnTo>
                <a:lnTo>
                  <a:pt x="800227" y="440110"/>
                </a:lnTo>
                <a:lnTo>
                  <a:pt x="798624" y="437027"/>
                </a:lnTo>
                <a:close/>
                <a:moveTo>
                  <a:pt x="1269284" y="433139"/>
                </a:moveTo>
                <a:lnTo>
                  <a:pt x="1274586" y="435959"/>
                </a:lnTo>
                <a:lnTo>
                  <a:pt x="1276088" y="434851"/>
                </a:lnTo>
                <a:lnTo>
                  <a:pt x="1275980" y="434799"/>
                </a:lnTo>
                <a:lnTo>
                  <a:pt x="1275851" y="434736"/>
                </a:lnTo>
                <a:lnTo>
                  <a:pt x="1273959" y="434154"/>
                </a:lnTo>
                <a:close/>
                <a:moveTo>
                  <a:pt x="677267" y="433124"/>
                </a:moveTo>
                <a:lnTo>
                  <a:pt x="677413" y="433515"/>
                </a:lnTo>
                <a:lnTo>
                  <a:pt x="677496" y="433738"/>
                </a:lnTo>
                <a:lnTo>
                  <a:pt x="677523" y="433812"/>
                </a:lnTo>
                <a:lnTo>
                  <a:pt x="681459" y="433526"/>
                </a:lnTo>
                <a:close/>
                <a:moveTo>
                  <a:pt x="627288" y="432824"/>
                </a:moveTo>
                <a:lnTo>
                  <a:pt x="617704" y="443154"/>
                </a:lnTo>
                <a:lnTo>
                  <a:pt x="621281" y="453084"/>
                </a:lnTo>
                <a:lnTo>
                  <a:pt x="623451" y="455369"/>
                </a:lnTo>
                <a:lnTo>
                  <a:pt x="626294" y="452229"/>
                </a:lnTo>
                <a:lnTo>
                  <a:pt x="633857" y="443878"/>
                </a:lnTo>
                <a:lnTo>
                  <a:pt x="628466" y="435368"/>
                </a:lnTo>
                <a:lnTo>
                  <a:pt x="627698" y="434156"/>
                </a:lnTo>
                <a:close/>
                <a:moveTo>
                  <a:pt x="1248985" y="432520"/>
                </a:moveTo>
                <a:lnTo>
                  <a:pt x="1248294" y="433115"/>
                </a:lnTo>
                <a:lnTo>
                  <a:pt x="1252254" y="437554"/>
                </a:lnTo>
                <a:lnTo>
                  <a:pt x="1252977" y="438005"/>
                </a:lnTo>
                <a:lnTo>
                  <a:pt x="1263188" y="444365"/>
                </a:lnTo>
                <a:lnTo>
                  <a:pt x="1263455" y="444169"/>
                </a:lnTo>
                <a:lnTo>
                  <a:pt x="1264658" y="443281"/>
                </a:lnTo>
                <a:lnTo>
                  <a:pt x="1263286" y="442489"/>
                </a:lnTo>
                <a:lnTo>
                  <a:pt x="1262059" y="441781"/>
                </a:lnTo>
                <a:lnTo>
                  <a:pt x="1258770" y="439881"/>
                </a:lnTo>
                <a:lnTo>
                  <a:pt x="1253048" y="435576"/>
                </a:lnTo>
                <a:lnTo>
                  <a:pt x="1252432" y="435113"/>
                </a:lnTo>
                <a:close/>
                <a:moveTo>
                  <a:pt x="668844" y="432316"/>
                </a:moveTo>
                <a:lnTo>
                  <a:pt x="665441" y="432402"/>
                </a:lnTo>
                <a:lnTo>
                  <a:pt x="669261" y="432864"/>
                </a:lnTo>
                <a:lnTo>
                  <a:pt x="669704" y="432399"/>
                </a:lnTo>
                <a:close/>
                <a:moveTo>
                  <a:pt x="754113" y="431741"/>
                </a:moveTo>
                <a:lnTo>
                  <a:pt x="753317" y="432779"/>
                </a:lnTo>
                <a:lnTo>
                  <a:pt x="744635" y="444094"/>
                </a:lnTo>
                <a:lnTo>
                  <a:pt x="744651" y="444125"/>
                </a:lnTo>
                <a:lnTo>
                  <a:pt x="745402" y="445568"/>
                </a:lnTo>
                <a:lnTo>
                  <a:pt x="749163" y="450165"/>
                </a:lnTo>
                <a:lnTo>
                  <a:pt x="758644" y="440138"/>
                </a:lnTo>
                <a:lnTo>
                  <a:pt x="757595" y="438680"/>
                </a:lnTo>
                <a:lnTo>
                  <a:pt x="757140" y="438047"/>
                </a:lnTo>
                <a:lnTo>
                  <a:pt x="757041" y="437909"/>
                </a:lnTo>
                <a:close/>
                <a:moveTo>
                  <a:pt x="1232841" y="431496"/>
                </a:moveTo>
                <a:lnTo>
                  <a:pt x="1231831" y="432177"/>
                </a:lnTo>
                <a:lnTo>
                  <a:pt x="1234134" y="439122"/>
                </a:lnTo>
                <a:lnTo>
                  <a:pt x="1235179" y="438220"/>
                </a:lnTo>
                <a:close/>
                <a:moveTo>
                  <a:pt x="925805" y="431242"/>
                </a:moveTo>
                <a:lnTo>
                  <a:pt x="917341" y="441675"/>
                </a:lnTo>
                <a:lnTo>
                  <a:pt x="917445" y="442050"/>
                </a:lnTo>
                <a:lnTo>
                  <a:pt x="918538" y="445980"/>
                </a:lnTo>
                <a:lnTo>
                  <a:pt x="920027" y="451333"/>
                </a:lnTo>
                <a:lnTo>
                  <a:pt x="927241" y="442381"/>
                </a:lnTo>
                <a:lnTo>
                  <a:pt x="928019" y="441338"/>
                </a:lnTo>
                <a:lnTo>
                  <a:pt x="926991" y="436650"/>
                </a:lnTo>
                <a:lnTo>
                  <a:pt x="926701" y="435328"/>
                </a:lnTo>
                <a:close/>
                <a:moveTo>
                  <a:pt x="713905" y="431194"/>
                </a:moveTo>
                <a:lnTo>
                  <a:pt x="713108" y="432235"/>
                </a:lnTo>
                <a:lnTo>
                  <a:pt x="712417" y="433139"/>
                </a:lnTo>
                <a:lnTo>
                  <a:pt x="713038" y="435615"/>
                </a:lnTo>
                <a:lnTo>
                  <a:pt x="713421" y="437135"/>
                </a:lnTo>
                <a:lnTo>
                  <a:pt x="715124" y="435409"/>
                </a:lnTo>
                <a:lnTo>
                  <a:pt x="715075" y="434724"/>
                </a:lnTo>
                <a:lnTo>
                  <a:pt x="715042" y="434265"/>
                </a:lnTo>
                <a:lnTo>
                  <a:pt x="715027" y="434063"/>
                </a:lnTo>
                <a:lnTo>
                  <a:pt x="714474" y="432648"/>
                </a:lnTo>
                <a:close/>
                <a:moveTo>
                  <a:pt x="941371" y="430827"/>
                </a:moveTo>
                <a:lnTo>
                  <a:pt x="936755" y="437003"/>
                </a:lnTo>
                <a:lnTo>
                  <a:pt x="932948" y="442139"/>
                </a:lnTo>
                <a:lnTo>
                  <a:pt x="934028" y="447110"/>
                </a:lnTo>
                <a:lnTo>
                  <a:pt x="935479" y="453783"/>
                </a:lnTo>
                <a:lnTo>
                  <a:pt x="935929" y="453135"/>
                </a:lnTo>
                <a:lnTo>
                  <a:pt x="943385" y="442345"/>
                </a:lnTo>
                <a:close/>
                <a:moveTo>
                  <a:pt x="726465" y="430702"/>
                </a:moveTo>
                <a:lnTo>
                  <a:pt x="725084" y="432101"/>
                </a:lnTo>
                <a:lnTo>
                  <a:pt x="724381" y="441492"/>
                </a:lnTo>
                <a:close/>
                <a:moveTo>
                  <a:pt x="775347" y="430631"/>
                </a:moveTo>
                <a:lnTo>
                  <a:pt x="764863" y="441579"/>
                </a:lnTo>
                <a:lnTo>
                  <a:pt x="772187" y="451753"/>
                </a:lnTo>
                <a:lnTo>
                  <a:pt x="781760" y="441607"/>
                </a:lnTo>
                <a:lnTo>
                  <a:pt x="778376" y="435815"/>
                </a:lnTo>
                <a:lnTo>
                  <a:pt x="775350" y="430635"/>
                </a:lnTo>
                <a:close/>
                <a:moveTo>
                  <a:pt x="1240165" y="429563"/>
                </a:moveTo>
                <a:lnTo>
                  <a:pt x="1240112" y="429577"/>
                </a:lnTo>
                <a:lnTo>
                  <a:pt x="1240069" y="429589"/>
                </a:lnTo>
                <a:lnTo>
                  <a:pt x="1239986" y="429612"/>
                </a:lnTo>
                <a:lnTo>
                  <a:pt x="1240335" y="430209"/>
                </a:lnTo>
                <a:lnTo>
                  <a:pt x="1240268" y="429955"/>
                </a:lnTo>
                <a:lnTo>
                  <a:pt x="1240191" y="429662"/>
                </a:lnTo>
                <a:close/>
                <a:moveTo>
                  <a:pt x="957450" y="429061"/>
                </a:moveTo>
                <a:lnTo>
                  <a:pt x="951923" y="438519"/>
                </a:lnTo>
                <a:lnTo>
                  <a:pt x="948446" y="443315"/>
                </a:lnTo>
                <a:lnTo>
                  <a:pt x="949595" y="449934"/>
                </a:lnTo>
                <a:lnTo>
                  <a:pt x="950157" y="453166"/>
                </a:lnTo>
                <a:lnTo>
                  <a:pt x="952199" y="450240"/>
                </a:lnTo>
                <a:lnTo>
                  <a:pt x="958538" y="438557"/>
                </a:lnTo>
                <a:lnTo>
                  <a:pt x="958291" y="436400"/>
                </a:lnTo>
                <a:close/>
                <a:moveTo>
                  <a:pt x="1245546" y="428079"/>
                </a:moveTo>
                <a:lnTo>
                  <a:pt x="1244624" y="428333"/>
                </a:lnTo>
                <a:lnTo>
                  <a:pt x="1244145" y="428465"/>
                </a:lnTo>
                <a:lnTo>
                  <a:pt x="1245162" y="429604"/>
                </a:lnTo>
                <a:lnTo>
                  <a:pt x="1245942" y="428931"/>
                </a:lnTo>
                <a:lnTo>
                  <a:pt x="1245613" y="428224"/>
                </a:lnTo>
                <a:lnTo>
                  <a:pt x="1245574" y="428141"/>
                </a:lnTo>
                <a:close/>
                <a:moveTo>
                  <a:pt x="908751" y="427538"/>
                </a:moveTo>
                <a:lnTo>
                  <a:pt x="902889" y="434471"/>
                </a:lnTo>
                <a:lnTo>
                  <a:pt x="900966" y="436745"/>
                </a:lnTo>
                <a:lnTo>
                  <a:pt x="904664" y="448675"/>
                </a:lnTo>
                <a:lnTo>
                  <a:pt x="911987" y="439655"/>
                </a:lnTo>
                <a:lnTo>
                  <a:pt x="911245" y="437003"/>
                </a:lnTo>
                <a:close/>
                <a:moveTo>
                  <a:pt x="607115" y="427504"/>
                </a:moveTo>
                <a:lnTo>
                  <a:pt x="595831" y="439609"/>
                </a:lnTo>
                <a:lnTo>
                  <a:pt x="600993" y="453715"/>
                </a:lnTo>
                <a:lnTo>
                  <a:pt x="612158" y="441426"/>
                </a:lnTo>
                <a:close/>
                <a:moveTo>
                  <a:pt x="661259" y="426110"/>
                </a:moveTo>
                <a:lnTo>
                  <a:pt x="656137" y="427368"/>
                </a:lnTo>
                <a:lnTo>
                  <a:pt x="655712" y="427829"/>
                </a:lnTo>
                <a:lnTo>
                  <a:pt x="667979" y="427515"/>
                </a:lnTo>
                <a:close/>
                <a:moveTo>
                  <a:pt x="720779" y="425518"/>
                </a:moveTo>
                <a:lnTo>
                  <a:pt x="719309" y="427489"/>
                </a:lnTo>
                <a:lnTo>
                  <a:pt x="719541" y="430788"/>
                </a:lnTo>
                <a:lnTo>
                  <a:pt x="720472" y="429809"/>
                </a:lnTo>
                <a:close/>
                <a:moveTo>
                  <a:pt x="586098" y="425390"/>
                </a:moveTo>
                <a:lnTo>
                  <a:pt x="572366" y="440451"/>
                </a:lnTo>
                <a:lnTo>
                  <a:pt x="574920" y="445116"/>
                </a:lnTo>
                <a:lnTo>
                  <a:pt x="577667" y="450133"/>
                </a:lnTo>
                <a:lnTo>
                  <a:pt x="579286" y="453088"/>
                </a:lnTo>
                <a:lnTo>
                  <a:pt x="591345" y="439740"/>
                </a:lnTo>
                <a:lnTo>
                  <a:pt x="588467" y="431870"/>
                </a:lnTo>
                <a:close/>
                <a:moveTo>
                  <a:pt x="892558" y="425320"/>
                </a:moveTo>
                <a:lnTo>
                  <a:pt x="882312" y="436915"/>
                </a:lnTo>
                <a:lnTo>
                  <a:pt x="886751" y="446740"/>
                </a:lnTo>
                <a:lnTo>
                  <a:pt x="895870" y="436009"/>
                </a:lnTo>
                <a:lnTo>
                  <a:pt x="895133" y="433632"/>
                </a:lnTo>
                <a:lnTo>
                  <a:pt x="894653" y="432081"/>
                </a:lnTo>
                <a:lnTo>
                  <a:pt x="894265" y="430830"/>
                </a:lnTo>
                <a:lnTo>
                  <a:pt x="893460" y="431901"/>
                </a:lnTo>
                <a:lnTo>
                  <a:pt x="894116" y="430347"/>
                </a:lnTo>
                <a:close/>
                <a:moveTo>
                  <a:pt x="645188" y="424978"/>
                </a:moveTo>
                <a:lnTo>
                  <a:pt x="644714" y="425272"/>
                </a:lnTo>
                <a:lnTo>
                  <a:pt x="645275" y="425134"/>
                </a:lnTo>
                <a:close/>
                <a:moveTo>
                  <a:pt x="871698" y="424590"/>
                </a:moveTo>
                <a:lnTo>
                  <a:pt x="868784" y="427741"/>
                </a:lnTo>
                <a:lnTo>
                  <a:pt x="867664" y="428953"/>
                </a:lnTo>
                <a:lnTo>
                  <a:pt x="862924" y="434079"/>
                </a:lnTo>
                <a:lnTo>
                  <a:pt x="868672" y="444512"/>
                </a:lnTo>
                <a:lnTo>
                  <a:pt x="876652" y="435473"/>
                </a:lnTo>
                <a:close/>
                <a:moveTo>
                  <a:pt x="610701" y="423715"/>
                </a:moveTo>
                <a:lnTo>
                  <a:pt x="615683" y="437546"/>
                </a:lnTo>
                <a:lnTo>
                  <a:pt x="622756" y="429761"/>
                </a:lnTo>
                <a:lnTo>
                  <a:pt x="620446" y="428730"/>
                </a:lnTo>
                <a:lnTo>
                  <a:pt x="620968" y="428717"/>
                </a:lnTo>
                <a:lnTo>
                  <a:pt x="615757" y="426387"/>
                </a:lnTo>
                <a:lnTo>
                  <a:pt x="617009" y="426538"/>
                </a:lnTo>
                <a:lnTo>
                  <a:pt x="615637" y="425924"/>
                </a:lnTo>
                <a:close/>
                <a:moveTo>
                  <a:pt x="562848" y="423487"/>
                </a:moveTo>
                <a:lnTo>
                  <a:pt x="549955" y="438512"/>
                </a:lnTo>
                <a:lnTo>
                  <a:pt x="555271" y="448393"/>
                </a:lnTo>
                <a:lnTo>
                  <a:pt x="556665" y="450984"/>
                </a:lnTo>
                <a:lnTo>
                  <a:pt x="567869" y="438559"/>
                </a:lnTo>
                <a:close/>
                <a:moveTo>
                  <a:pt x="851400" y="423403"/>
                </a:moveTo>
                <a:lnTo>
                  <a:pt x="841756" y="433389"/>
                </a:lnTo>
                <a:lnTo>
                  <a:pt x="847127" y="441274"/>
                </a:lnTo>
                <a:lnTo>
                  <a:pt x="847900" y="442409"/>
                </a:lnTo>
                <a:lnTo>
                  <a:pt x="848365" y="443092"/>
                </a:lnTo>
                <a:lnTo>
                  <a:pt x="848380" y="443076"/>
                </a:lnTo>
                <a:lnTo>
                  <a:pt x="856487" y="434095"/>
                </a:lnTo>
                <a:lnTo>
                  <a:pt x="856749" y="433813"/>
                </a:lnTo>
                <a:lnTo>
                  <a:pt x="857021" y="433520"/>
                </a:lnTo>
                <a:close/>
                <a:moveTo>
                  <a:pt x="972689" y="423070"/>
                </a:moveTo>
                <a:lnTo>
                  <a:pt x="963469" y="440074"/>
                </a:lnTo>
                <a:lnTo>
                  <a:pt x="964211" y="446809"/>
                </a:lnTo>
                <a:lnTo>
                  <a:pt x="963728" y="454742"/>
                </a:lnTo>
                <a:lnTo>
                  <a:pt x="963520" y="458172"/>
                </a:lnTo>
                <a:lnTo>
                  <a:pt x="963104" y="465007"/>
                </a:lnTo>
                <a:lnTo>
                  <a:pt x="964066" y="463443"/>
                </a:lnTo>
                <a:lnTo>
                  <a:pt x="971026" y="452129"/>
                </a:lnTo>
                <a:lnTo>
                  <a:pt x="972185" y="439265"/>
                </a:lnTo>
                <a:lnTo>
                  <a:pt x="972212" y="438971"/>
                </a:lnTo>
                <a:lnTo>
                  <a:pt x="973157" y="428488"/>
                </a:lnTo>
                <a:close/>
                <a:moveTo>
                  <a:pt x="540744" y="422745"/>
                </a:moveTo>
                <a:lnTo>
                  <a:pt x="531417" y="433023"/>
                </a:lnTo>
                <a:lnTo>
                  <a:pt x="535248" y="443206"/>
                </a:lnTo>
                <a:lnTo>
                  <a:pt x="536576" y="446736"/>
                </a:lnTo>
                <a:lnTo>
                  <a:pt x="545022" y="437245"/>
                </a:lnTo>
                <a:lnTo>
                  <a:pt x="541913" y="426709"/>
                </a:lnTo>
                <a:lnTo>
                  <a:pt x="540746" y="422752"/>
                </a:lnTo>
                <a:close/>
                <a:moveTo>
                  <a:pt x="1000928" y="421580"/>
                </a:moveTo>
                <a:lnTo>
                  <a:pt x="989849" y="441541"/>
                </a:lnTo>
                <a:lnTo>
                  <a:pt x="989016" y="443041"/>
                </a:lnTo>
                <a:lnTo>
                  <a:pt x="988973" y="443369"/>
                </a:lnTo>
                <a:lnTo>
                  <a:pt x="1000797" y="422180"/>
                </a:lnTo>
                <a:close/>
                <a:moveTo>
                  <a:pt x="1366129" y="421110"/>
                </a:moveTo>
                <a:cubicBezTo>
                  <a:pt x="1350204" y="421424"/>
                  <a:pt x="1337518" y="423731"/>
                  <a:pt x="1329314" y="428592"/>
                </a:cubicBezTo>
                <a:lnTo>
                  <a:pt x="1320010" y="441133"/>
                </a:lnTo>
                <a:lnTo>
                  <a:pt x="1338487" y="449156"/>
                </a:lnTo>
                <a:lnTo>
                  <a:pt x="1339934" y="447207"/>
                </a:lnTo>
                <a:cubicBezTo>
                  <a:pt x="1347827" y="442450"/>
                  <a:pt x="1358136" y="439244"/>
                  <a:pt x="1370314" y="437332"/>
                </a:cubicBezTo>
                <a:lnTo>
                  <a:pt x="1372216" y="437235"/>
                </a:lnTo>
                <a:lnTo>
                  <a:pt x="1411904" y="435217"/>
                </a:lnTo>
                <a:lnTo>
                  <a:pt x="1424123" y="436734"/>
                </a:lnTo>
                <a:lnTo>
                  <a:pt x="1438125" y="438472"/>
                </a:lnTo>
                <a:lnTo>
                  <a:pt x="1515583" y="448086"/>
                </a:lnTo>
                <a:lnTo>
                  <a:pt x="1602402" y="468257"/>
                </a:lnTo>
                <a:lnTo>
                  <a:pt x="1580293" y="461865"/>
                </a:lnTo>
                <a:lnTo>
                  <a:pt x="1563393" y="456979"/>
                </a:lnTo>
                <a:lnTo>
                  <a:pt x="1469757" y="434665"/>
                </a:lnTo>
                <a:lnTo>
                  <a:pt x="1452770" y="431410"/>
                </a:lnTo>
                <a:lnTo>
                  <a:pt x="1434911" y="427988"/>
                </a:lnTo>
                <a:lnTo>
                  <a:pt x="1417267" y="425180"/>
                </a:lnTo>
                <a:lnTo>
                  <a:pt x="1370666" y="421471"/>
                </a:lnTo>
                <a:close/>
                <a:moveTo>
                  <a:pt x="830686" y="420867"/>
                </a:moveTo>
                <a:lnTo>
                  <a:pt x="824964" y="426563"/>
                </a:lnTo>
                <a:lnTo>
                  <a:pt x="820667" y="431197"/>
                </a:lnTo>
                <a:lnTo>
                  <a:pt x="823789" y="437962"/>
                </a:lnTo>
                <a:lnTo>
                  <a:pt x="826094" y="440724"/>
                </a:lnTo>
                <a:lnTo>
                  <a:pt x="827673" y="442617"/>
                </a:lnTo>
                <a:lnTo>
                  <a:pt x="836192" y="433310"/>
                </a:lnTo>
                <a:lnTo>
                  <a:pt x="835981" y="433000"/>
                </a:lnTo>
                <a:lnTo>
                  <a:pt x="833464" y="429304"/>
                </a:lnTo>
                <a:lnTo>
                  <a:pt x="831731" y="424040"/>
                </a:lnTo>
                <a:close/>
                <a:moveTo>
                  <a:pt x="472630" y="420781"/>
                </a:moveTo>
                <a:lnTo>
                  <a:pt x="465901" y="428665"/>
                </a:lnTo>
                <a:cubicBezTo>
                  <a:pt x="445613" y="453336"/>
                  <a:pt x="425027" y="479265"/>
                  <a:pt x="404240" y="506360"/>
                </a:cubicBezTo>
                <a:cubicBezTo>
                  <a:pt x="386867" y="529110"/>
                  <a:pt x="369493" y="552413"/>
                  <a:pt x="354878" y="572131"/>
                </a:cubicBezTo>
                <a:cubicBezTo>
                  <a:pt x="263566" y="694706"/>
                  <a:pt x="183018" y="824940"/>
                  <a:pt x="114129" y="961383"/>
                </a:cubicBezTo>
                <a:cubicBezTo>
                  <a:pt x="100340" y="989649"/>
                  <a:pt x="87792" y="1015261"/>
                  <a:pt x="76348" y="1038444"/>
                </a:cubicBezTo>
                <a:lnTo>
                  <a:pt x="47607" y="1096068"/>
                </a:lnTo>
                <a:lnTo>
                  <a:pt x="47941" y="1098994"/>
                </a:lnTo>
                <a:lnTo>
                  <a:pt x="47953" y="1099099"/>
                </a:lnTo>
                <a:lnTo>
                  <a:pt x="77038" y="1045889"/>
                </a:lnTo>
                <a:cubicBezTo>
                  <a:pt x="89758" y="1021914"/>
                  <a:pt x="102892" y="996475"/>
                  <a:pt x="116611" y="969243"/>
                </a:cubicBezTo>
                <a:cubicBezTo>
                  <a:pt x="187340" y="834322"/>
                  <a:pt x="269014" y="705427"/>
                  <a:pt x="360807" y="583851"/>
                </a:cubicBezTo>
                <a:cubicBezTo>
                  <a:pt x="375699" y="564133"/>
                  <a:pt x="392934" y="541106"/>
                  <a:pt x="410170" y="518769"/>
                </a:cubicBezTo>
                <a:cubicBezTo>
                  <a:pt x="431283" y="491520"/>
                  <a:pt x="452078" y="465502"/>
                  <a:pt x="472483" y="440787"/>
                </a:cubicBezTo>
                <a:lnTo>
                  <a:pt x="473228" y="439915"/>
                </a:lnTo>
                <a:lnTo>
                  <a:pt x="476723" y="435827"/>
                </a:lnTo>
                <a:close/>
                <a:moveTo>
                  <a:pt x="519288" y="420219"/>
                </a:moveTo>
                <a:lnTo>
                  <a:pt x="508231" y="433145"/>
                </a:lnTo>
                <a:lnTo>
                  <a:pt x="512756" y="447171"/>
                </a:lnTo>
                <a:lnTo>
                  <a:pt x="514321" y="445294"/>
                </a:lnTo>
                <a:lnTo>
                  <a:pt x="515895" y="443406"/>
                </a:lnTo>
                <a:lnTo>
                  <a:pt x="515896" y="443405"/>
                </a:lnTo>
                <a:lnTo>
                  <a:pt x="515898" y="443403"/>
                </a:lnTo>
                <a:lnTo>
                  <a:pt x="523142" y="435261"/>
                </a:lnTo>
                <a:lnTo>
                  <a:pt x="519414" y="420714"/>
                </a:lnTo>
                <a:lnTo>
                  <a:pt x="519291" y="420230"/>
                </a:lnTo>
                <a:close/>
                <a:moveTo>
                  <a:pt x="809501" y="420100"/>
                </a:moveTo>
                <a:lnTo>
                  <a:pt x="800478" y="429662"/>
                </a:lnTo>
                <a:lnTo>
                  <a:pt x="802286" y="433138"/>
                </a:lnTo>
                <a:lnTo>
                  <a:pt x="806017" y="440310"/>
                </a:lnTo>
                <a:lnTo>
                  <a:pt x="814574" y="431094"/>
                </a:lnTo>
                <a:close/>
                <a:moveTo>
                  <a:pt x="653123" y="420042"/>
                </a:moveTo>
                <a:lnTo>
                  <a:pt x="649466" y="422316"/>
                </a:lnTo>
                <a:lnTo>
                  <a:pt x="649557" y="422601"/>
                </a:lnTo>
                <a:lnTo>
                  <a:pt x="649760" y="423245"/>
                </a:lnTo>
                <a:lnTo>
                  <a:pt x="649989" y="423968"/>
                </a:lnTo>
                <a:lnTo>
                  <a:pt x="651947" y="423484"/>
                </a:lnTo>
                <a:lnTo>
                  <a:pt x="652506" y="423346"/>
                </a:lnTo>
                <a:lnTo>
                  <a:pt x="655133" y="420610"/>
                </a:lnTo>
                <a:close/>
                <a:moveTo>
                  <a:pt x="727648" y="420021"/>
                </a:moveTo>
                <a:lnTo>
                  <a:pt x="725790" y="422663"/>
                </a:lnTo>
                <a:lnTo>
                  <a:pt x="725664" y="424345"/>
                </a:lnTo>
                <a:lnTo>
                  <a:pt x="728211" y="421665"/>
                </a:lnTo>
                <a:lnTo>
                  <a:pt x="728290" y="421255"/>
                </a:lnTo>
                <a:close/>
                <a:moveTo>
                  <a:pt x="897860" y="419320"/>
                </a:moveTo>
                <a:lnTo>
                  <a:pt x="896160" y="421244"/>
                </a:lnTo>
                <a:lnTo>
                  <a:pt x="896165" y="421259"/>
                </a:lnTo>
                <a:lnTo>
                  <a:pt x="896922" y="423702"/>
                </a:lnTo>
                <a:lnTo>
                  <a:pt x="898627" y="419665"/>
                </a:lnTo>
                <a:lnTo>
                  <a:pt x="898251" y="419496"/>
                </a:lnTo>
                <a:lnTo>
                  <a:pt x="898105" y="419430"/>
                </a:lnTo>
                <a:close/>
                <a:moveTo>
                  <a:pt x="642642" y="418013"/>
                </a:moveTo>
                <a:lnTo>
                  <a:pt x="641831" y="419219"/>
                </a:lnTo>
                <a:lnTo>
                  <a:pt x="639494" y="422696"/>
                </a:lnTo>
                <a:lnTo>
                  <a:pt x="640272" y="422221"/>
                </a:lnTo>
                <a:lnTo>
                  <a:pt x="641417" y="421523"/>
                </a:lnTo>
                <a:lnTo>
                  <a:pt x="643324" y="420359"/>
                </a:lnTo>
                <a:close/>
                <a:moveTo>
                  <a:pt x="906083" y="417411"/>
                </a:moveTo>
                <a:lnTo>
                  <a:pt x="904699" y="419231"/>
                </a:lnTo>
                <a:lnTo>
                  <a:pt x="905594" y="422800"/>
                </a:lnTo>
                <a:lnTo>
                  <a:pt x="902906" y="421591"/>
                </a:lnTo>
                <a:lnTo>
                  <a:pt x="901043" y="424043"/>
                </a:lnTo>
                <a:lnTo>
                  <a:pt x="900985" y="423811"/>
                </a:lnTo>
                <a:lnTo>
                  <a:pt x="900493" y="424456"/>
                </a:lnTo>
                <a:lnTo>
                  <a:pt x="900466" y="424139"/>
                </a:lnTo>
                <a:lnTo>
                  <a:pt x="899802" y="425008"/>
                </a:lnTo>
                <a:lnTo>
                  <a:pt x="899816" y="424678"/>
                </a:lnTo>
                <a:lnTo>
                  <a:pt x="898837" y="425973"/>
                </a:lnTo>
                <a:lnTo>
                  <a:pt x="898896" y="425596"/>
                </a:lnTo>
                <a:lnTo>
                  <a:pt x="897913" y="426898"/>
                </a:lnTo>
                <a:lnTo>
                  <a:pt x="898863" y="429963"/>
                </a:lnTo>
                <a:lnTo>
                  <a:pt x="899436" y="431812"/>
                </a:lnTo>
                <a:lnTo>
                  <a:pt x="907406" y="422432"/>
                </a:lnTo>
                <a:close/>
                <a:moveTo>
                  <a:pt x="788278" y="417127"/>
                </a:moveTo>
                <a:lnTo>
                  <a:pt x="778761" y="427066"/>
                </a:lnTo>
                <a:lnTo>
                  <a:pt x="785155" y="438009"/>
                </a:lnTo>
                <a:lnTo>
                  <a:pt x="794169" y="428457"/>
                </a:lnTo>
                <a:close/>
                <a:moveTo>
                  <a:pt x="766537" y="415551"/>
                </a:moveTo>
                <a:lnTo>
                  <a:pt x="757036" y="427933"/>
                </a:lnTo>
                <a:lnTo>
                  <a:pt x="759882" y="433916"/>
                </a:lnTo>
                <a:lnTo>
                  <a:pt x="760923" y="436106"/>
                </a:lnTo>
                <a:lnTo>
                  <a:pt x="761075" y="436316"/>
                </a:lnTo>
                <a:lnTo>
                  <a:pt x="761586" y="437026"/>
                </a:lnTo>
                <a:lnTo>
                  <a:pt x="772401" y="425588"/>
                </a:lnTo>
                <a:lnTo>
                  <a:pt x="772228" y="425292"/>
                </a:lnTo>
                <a:lnTo>
                  <a:pt x="769998" y="421474"/>
                </a:lnTo>
                <a:close/>
                <a:moveTo>
                  <a:pt x="938644" y="415224"/>
                </a:moveTo>
                <a:lnTo>
                  <a:pt x="933306" y="421836"/>
                </a:lnTo>
                <a:lnTo>
                  <a:pt x="929558" y="426541"/>
                </a:lnTo>
                <a:lnTo>
                  <a:pt x="930108" y="429071"/>
                </a:lnTo>
                <a:lnTo>
                  <a:pt x="930268" y="429808"/>
                </a:lnTo>
                <a:lnTo>
                  <a:pt x="931701" y="436401"/>
                </a:lnTo>
                <a:lnTo>
                  <a:pt x="933308" y="434245"/>
                </a:lnTo>
                <a:lnTo>
                  <a:pt x="940323" y="424827"/>
                </a:lnTo>
                <a:close/>
                <a:moveTo>
                  <a:pt x="646886" y="414164"/>
                </a:moveTo>
                <a:lnTo>
                  <a:pt x="647953" y="417536"/>
                </a:lnTo>
                <a:lnTo>
                  <a:pt x="647971" y="417525"/>
                </a:lnTo>
                <a:lnTo>
                  <a:pt x="651104" y="415614"/>
                </a:lnTo>
                <a:close/>
                <a:moveTo>
                  <a:pt x="621050" y="412555"/>
                </a:moveTo>
                <a:lnTo>
                  <a:pt x="610905" y="423439"/>
                </a:lnTo>
                <a:lnTo>
                  <a:pt x="611945" y="423669"/>
                </a:lnTo>
                <a:lnTo>
                  <a:pt x="612460" y="423784"/>
                </a:lnTo>
                <a:lnTo>
                  <a:pt x="625388" y="426649"/>
                </a:lnTo>
                <a:lnTo>
                  <a:pt x="621666" y="414556"/>
                </a:lnTo>
                <a:close/>
                <a:moveTo>
                  <a:pt x="882827" y="412555"/>
                </a:moveTo>
                <a:lnTo>
                  <a:pt x="875087" y="420925"/>
                </a:lnTo>
                <a:lnTo>
                  <a:pt x="879965" y="431721"/>
                </a:lnTo>
                <a:lnTo>
                  <a:pt x="890755" y="419499"/>
                </a:lnTo>
                <a:lnTo>
                  <a:pt x="889799" y="416416"/>
                </a:lnTo>
                <a:lnTo>
                  <a:pt x="889539" y="415575"/>
                </a:lnTo>
                <a:close/>
                <a:moveTo>
                  <a:pt x="921655" y="412324"/>
                </a:moveTo>
                <a:lnTo>
                  <a:pt x="919518" y="414804"/>
                </a:lnTo>
                <a:lnTo>
                  <a:pt x="912378" y="423249"/>
                </a:lnTo>
                <a:lnTo>
                  <a:pt x="914891" y="432729"/>
                </a:lnTo>
                <a:lnTo>
                  <a:pt x="915150" y="433707"/>
                </a:lnTo>
                <a:lnTo>
                  <a:pt x="915560" y="435254"/>
                </a:lnTo>
                <a:lnTo>
                  <a:pt x="921863" y="427489"/>
                </a:lnTo>
                <a:lnTo>
                  <a:pt x="924319" y="424467"/>
                </a:lnTo>
                <a:lnTo>
                  <a:pt x="921754" y="412776"/>
                </a:lnTo>
                <a:close/>
                <a:moveTo>
                  <a:pt x="955317" y="410460"/>
                </a:moveTo>
                <a:lnTo>
                  <a:pt x="946545" y="423904"/>
                </a:lnTo>
                <a:lnTo>
                  <a:pt x="945352" y="425500"/>
                </a:lnTo>
                <a:lnTo>
                  <a:pt x="947295" y="436686"/>
                </a:lnTo>
                <a:lnTo>
                  <a:pt x="947648" y="436175"/>
                </a:lnTo>
                <a:lnTo>
                  <a:pt x="956526" y="421010"/>
                </a:lnTo>
                <a:close/>
                <a:moveTo>
                  <a:pt x="864829" y="409498"/>
                </a:moveTo>
                <a:lnTo>
                  <a:pt x="862088" y="412335"/>
                </a:lnTo>
                <a:lnTo>
                  <a:pt x="854991" y="419684"/>
                </a:lnTo>
                <a:lnTo>
                  <a:pt x="860530" y="429736"/>
                </a:lnTo>
                <a:lnTo>
                  <a:pt x="869594" y="419966"/>
                </a:lnTo>
                <a:close/>
                <a:moveTo>
                  <a:pt x="600592" y="409494"/>
                </a:moveTo>
                <a:lnTo>
                  <a:pt x="589330" y="421846"/>
                </a:lnTo>
                <a:lnTo>
                  <a:pt x="594108" y="434901"/>
                </a:lnTo>
                <a:lnTo>
                  <a:pt x="594504" y="435984"/>
                </a:lnTo>
                <a:lnTo>
                  <a:pt x="594571" y="436169"/>
                </a:lnTo>
                <a:lnTo>
                  <a:pt x="605766" y="423778"/>
                </a:lnTo>
                <a:close/>
                <a:moveTo>
                  <a:pt x="638647" y="408048"/>
                </a:moveTo>
                <a:lnTo>
                  <a:pt x="637165" y="413902"/>
                </a:lnTo>
                <a:lnTo>
                  <a:pt x="637278" y="413778"/>
                </a:lnTo>
                <a:lnTo>
                  <a:pt x="640408" y="410333"/>
                </a:lnTo>
                <a:lnTo>
                  <a:pt x="639931" y="408690"/>
                </a:lnTo>
                <a:lnTo>
                  <a:pt x="639892" y="408557"/>
                </a:lnTo>
                <a:lnTo>
                  <a:pt x="639884" y="408528"/>
                </a:lnTo>
                <a:close/>
                <a:moveTo>
                  <a:pt x="1078344" y="407263"/>
                </a:moveTo>
                <a:lnTo>
                  <a:pt x="1078322" y="407296"/>
                </a:lnTo>
                <a:lnTo>
                  <a:pt x="1068155" y="422381"/>
                </a:lnTo>
                <a:lnTo>
                  <a:pt x="1061060" y="432910"/>
                </a:lnTo>
                <a:lnTo>
                  <a:pt x="1076508" y="410330"/>
                </a:lnTo>
                <a:lnTo>
                  <a:pt x="1077566" y="408563"/>
                </a:lnTo>
                <a:close/>
                <a:moveTo>
                  <a:pt x="844931" y="406690"/>
                </a:moveTo>
                <a:lnTo>
                  <a:pt x="834400" y="417171"/>
                </a:lnTo>
                <a:lnTo>
                  <a:pt x="837877" y="427694"/>
                </a:lnTo>
                <a:lnTo>
                  <a:pt x="839376" y="429894"/>
                </a:lnTo>
                <a:lnTo>
                  <a:pt x="849294" y="419613"/>
                </a:lnTo>
                <a:lnTo>
                  <a:pt x="848294" y="417813"/>
                </a:lnTo>
                <a:lnTo>
                  <a:pt x="846484" y="411826"/>
                </a:lnTo>
                <a:close/>
                <a:moveTo>
                  <a:pt x="579078" y="406190"/>
                </a:moveTo>
                <a:lnTo>
                  <a:pt x="565286" y="420877"/>
                </a:lnTo>
                <a:lnTo>
                  <a:pt x="566735" y="426355"/>
                </a:lnTo>
                <a:lnTo>
                  <a:pt x="568685" y="433730"/>
                </a:lnTo>
                <a:lnTo>
                  <a:pt x="568832" y="433998"/>
                </a:lnTo>
                <a:lnTo>
                  <a:pt x="570022" y="436172"/>
                </a:lnTo>
                <a:lnTo>
                  <a:pt x="584265" y="420376"/>
                </a:lnTo>
                <a:close/>
                <a:moveTo>
                  <a:pt x="868363" y="406046"/>
                </a:moveTo>
                <a:lnTo>
                  <a:pt x="869252" y="408012"/>
                </a:lnTo>
                <a:lnTo>
                  <a:pt x="870136" y="409968"/>
                </a:lnTo>
                <a:lnTo>
                  <a:pt x="872996" y="416299"/>
                </a:lnTo>
                <a:lnTo>
                  <a:pt x="878341" y="410537"/>
                </a:lnTo>
                <a:lnTo>
                  <a:pt x="868953" y="406312"/>
                </a:lnTo>
                <a:close/>
                <a:moveTo>
                  <a:pt x="971176" y="405566"/>
                </a:moveTo>
                <a:lnTo>
                  <a:pt x="961495" y="422137"/>
                </a:lnTo>
                <a:lnTo>
                  <a:pt x="962499" y="431259"/>
                </a:lnTo>
                <a:lnTo>
                  <a:pt x="968932" y="419403"/>
                </a:lnTo>
                <a:lnTo>
                  <a:pt x="971899" y="413934"/>
                </a:lnTo>
                <a:close/>
                <a:moveTo>
                  <a:pt x="556732" y="405128"/>
                </a:moveTo>
                <a:lnTo>
                  <a:pt x="544344" y="418778"/>
                </a:lnTo>
                <a:lnTo>
                  <a:pt x="548236" y="433632"/>
                </a:lnTo>
                <a:lnTo>
                  <a:pt x="561327" y="418920"/>
                </a:lnTo>
                <a:close/>
                <a:moveTo>
                  <a:pt x="1056753" y="404539"/>
                </a:moveTo>
                <a:lnTo>
                  <a:pt x="1054238" y="408485"/>
                </a:lnTo>
                <a:lnTo>
                  <a:pt x="1052634" y="411001"/>
                </a:lnTo>
                <a:lnTo>
                  <a:pt x="1052247" y="411610"/>
                </a:lnTo>
                <a:lnTo>
                  <a:pt x="1052237" y="411625"/>
                </a:lnTo>
                <a:lnTo>
                  <a:pt x="1052235" y="411628"/>
                </a:lnTo>
                <a:lnTo>
                  <a:pt x="1052232" y="411633"/>
                </a:lnTo>
                <a:lnTo>
                  <a:pt x="1052230" y="411636"/>
                </a:lnTo>
                <a:lnTo>
                  <a:pt x="1052227" y="411640"/>
                </a:lnTo>
                <a:lnTo>
                  <a:pt x="1052226" y="411643"/>
                </a:lnTo>
                <a:lnTo>
                  <a:pt x="1052230" y="411636"/>
                </a:lnTo>
                <a:lnTo>
                  <a:pt x="1052235" y="411628"/>
                </a:lnTo>
                <a:lnTo>
                  <a:pt x="1052247" y="411610"/>
                </a:lnTo>
                <a:lnTo>
                  <a:pt x="1056682" y="404740"/>
                </a:lnTo>
                <a:lnTo>
                  <a:pt x="1056728" y="404608"/>
                </a:lnTo>
                <a:lnTo>
                  <a:pt x="1056736" y="404586"/>
                </a:lnTo>
                <a:close/>
                <a:moveTo>
                  <a:pt x="1029864" y="404462"/>
                </a:moveTo>
                <a:lnTo>
                  <a:pt x="1027888" y="407846"/>
                </a:lnTo>
                <a:lnTo>
                  <a:pt x="1017205" y="426142"/>
                </a:lnTo>
                <a:lnTo>
                  <a:pt x="1017047" y="426918"/>
                </a:lnTo>
                <a:lnTo>
                  <a:pt x="1017754" y="425679"/>
                </a:lnTo>
                <a:close/>
                <a:moveTo>
                  <a:pt x="825177" y="404130"/>
                </a:moveTo>
                <a:lnTo>
                  <a:pt x="819225" y="409796"/>
                </a:lnTo>
                <a:lnTo>
                  <a:pt x="813560" y="415799"/>
                </a:lnTo>
                <a:lnTo>
                  <a:pt x="816929" y="423097"/>
                </a:lnTo>
                <a:lnTo>
                  <a:pt x="818612" y="426745"/>
                </a:lnTo>
                <a:lnTo>
                  <a:pt x="822017" y="423078"/>
                </a:lnTo>
                <a:lnTo>
                  <a:pt x="829097" y="416039"/>
                </a:lnTo>
                <a:lnTo>
                  <a:pt x="826431" y="407940"/>
                </a:lnTo>
                <a:lnTo>
                  <a:pt x="825662" y="405604"/>
                </a:lnTo>
                <a:close/>
                <a:moveTo>
                  <a:pt x="801752" y="403303"/>
                </a:moveTo>
                <a:lnTo>
                  <a:pt x="798331" y="406630"/>
                </a:lnTo>
                <a:lnTo>
                  <a:pt x="791957" y="413285"/>
                </a:lnTo>
                <a:lnTo>
                  <a:pt x="797454" y="423850"/>
                </a:lnTo>
                <a:lnTo>
                  <a:pt x="797831" y="424575"/>
                </a:lnTo>
                <a:lnTo>
                  <a:pt x="807056" y="414799"/>
                </a:lnTo>
                <a:lnTo>
                  <a:pt x="806312" y="413188"/>
                </a:lnTo>
                <a:lnTo>
                  <a:pt x="806064" y="412649"/>
                </a:lnTo>
                <a:close/>
                <a:moveTo>
                  <a:pt x="891436" y="403244"/>
                </a:moveTo>
                <a:lnTo>
                  <a:pt x="890795" y="403936"/>
                </a:lnTo>
                <a:lnTo>
                  <a:pt x="891372" y="405796"/>
                </a:lnTo>
                <a:lnTo>
                  <a:pt x="891806" y="405979"/>
                </a:lnTo>
                <a:close/>
                <a:moveTo>
                  <a:pt x="630924" y="402256"/>
                </a:moveTo>
                <a:lnTo>
                  <a:pt x="631573" y="414347"/>
                </a:lnTo>
                <a:lnTo>
                  <a:pt x="633858" y="403491"/>
                </a:lnTo>
                <a:close/>
                <a:moveTo>
                  <a:pt x="534688" y="402217"/>
                </a:moveTo>
                <a:lnTo>
                  <a:pt x="524367" y="414282"/>
                </a:lnTo>
                <a:lnTo>
                  <a:pt x="529550" y="428060"/>
                </a:lnTo>
                <a:lnTo>
                  <a:pt x="539135" y="417289"/>
                </a:lnTo>
                <a:lnTo>
                  <a:pt x="536218" y="407403"/>
                </a:lnTo>
                <a:close/>
                <a:moveTo>
                  <a:pt x="1350670" y="401618"/>
                </a:moveTo>
                <a:cubicBezTo>
                  <a:pt x="1335404" y="400692"/>
                  <a:pt x="1323835" y="401808"/>
                  <a:pt x="1317320" y="405565"/>
                </a:cubicBezTo>
                <a:cubicBezTo>
                  <a:pt x="1314769" y="406929"/>
                  <a:pt x="1312952" y="409353"/>
                  <a:pt x="1312356" y="412184"/>
                </a:cubicBezTo>
                <a:lnTo>
                  <a:pt x="1312356" y="413701"/>
                </a:lnTo>
                <a:lnTo>
                  <a:pt x="1291820" y="428892"/>
                </a:lnTo>
                <a:lnTo>
                  <a:pt x="1316631" y="439665"/>
                </a:lnTo>
                <a:lnTo>
                  <a:pt x="1326971" y="426248"/>
                </a:lnTo>
                <a:cubicBezTo>
                  <a:pt x="1331935" y="423301"/>
                  <a:pt x="1338392" y="421228"/>
                  <a:pt x="1346101" y="419917"/>
                </a:cubicBezTo>
                <a:lnTo>
                  <a:pt x="1351658" y="419552"/>
                </a:lnTo>
                <a:lnTo>
                  <a:pt x="1354219" y="418857"/>
                </a:lnTo>
                <a:lnTo>
                  <a:pt x="1361265" y="418920"/>
                </a:lnTo>
                <a:lnTo>
                  <a:pt x="1372748" y="418165"/>
                </a:lnTo>
                <a:lnTo>
                  <a:pt x="1381394" y="419101"/>
                </a:lnTo>
                <a:lnTo>
                  <a:pt x="1393975" y="419214"/>
                </a:lnTo>
                <a:cubicBezTo>
                  <a:pt x="1408931" y="420449"/>
                  <a:pt x="1425402" y="422714"/>
                  <a:pt x="1442817" y="425746"/>
                </a:cubicBezTo>
                <a:lnTo>
                  <a:pt x="1478782" y="433093"/>
                </a:lnTo>
                <a:lnTo>
                  <a:pt x="1497329" y="436882"/>
                </a:lnTo>
                <a:lnTo>
                  <a:pt x="1536898" y="447375"/>
                </a:lnTo>
                <a:lnTo>
                  <a:pt x="1591026" y="461730"/>
                </a:lnTo>
                <a:lnTo>
                  <a:pt x="1584471" y="459623"/>
                </a:lnTo>
                <a:lnTo>
                  <a:pt x="1560377" y="451882"/>
                </a:lnTo>
                <a:lnTo>
                  <a:pt x="1551192" y="448930"/>
                </a:lnTo>
                <a:lnTo>
                  <a:pt x="1454490" y="421707"/>
                </a:lnTo>
                <a:lnTo>
                  <a:pt x="1418978" y="413043"/>
                </a:lnTo>
                <a:lnTo>
                  <a:pt x="1401151" y="409170"/>
                </a:lnTo>
                <a:lnTo>
                  <a:pt x="1350680" y="401620"/>
                </a:lnTo>
                <a:close/>
                <a:moveTo>
                  <a:pt x="1070354" y="400975"/>
                </a:moveTo>
                <a:lnTo>
                  <a:pt x="1053397" y="426900"/>
                </a:lnTo>
                <a:lnTo>
                  <a:pt x="1052083" y="429128"/>
                </a:lnTo>
                <a:lnTo>
                  <a:pt x="1069824" y="402392"/>
                </a:lnTo>
                <a:close/>
                <a:moveTo>
                  <a:pt x="779844" y="400906"/>
                </a:moveTo>
                <a:lnTo>
                  <a:pt x="777082" y="403744"/>
                </a:lnTo>
                <a:lnTo>
                  <a:pt x="770054" y="410968"/>
                </a:lnTo>
                <a:lnTo>
                  <a:pt x="769657" y="411484"/>
                </a:lnTo>
                <a:lnTo>
                  <a:pt x="775799" y="421995"/>
                </a:lnTo>
                <a:lnTo>
                  <a:pt x="783518" y="413832"/>
                </a:lnTo>
                <a:lnTo>
                  <a:pt x="785541" y="411863"/>
                </a:lnTo>
                <a:lnTo>
                  <a:pt x="784332" y="409537"/>
                </a:lnTo>
                <a:lnTo>
                  <a:pt x="783219" y="407397"/>
                </a:lnTo>
                <a:close/>
                <a:moveTo>
                  <a:pt x="918973" y="400448"/>
                </a:moveTo>
                <a:lnTo>
                  <a:pt x="909603" y="412778"/>
                </a:lnTo>
                <a:lnTo>
                  <a:pt x="911031" y="418166"/>
                </a:lnTo>
                <a:lnTo>
                  <a:pt x="916348" y="411909"/>
                </a:lnTo>
                <a:lnTo>
                  <a:pt x="920497" y="407116"/>
                </a:lnTo>
                <a:close/>
                <a:moveTo>
                  <a:pt x="467052" y="400278"/>
                </a:moveTo>
                <a:lnTo>
                  <a:pt x="467043" y="400290"/>
                </a:lnTo>
                <a:lnTo>
                  <a:pt x="466729" y="400658"/>
                </a:lnTo>
                <a:lnTo>
                  <a:pt x="456643" y="412505"/>
                </a:lnTo>
                <a:cubicBezTo>
                  <a:pt x="436213" y="437460"/>
                  <a:pt x="415496" y="463718"/>
                  <a:pt x="394589" y="491192"/>
                </a:cubicBezTo>
                <a:cubicBezTo>
                  <a:pt x="380800" y="510083"/>
                  <a:pt x="365082" y="530491"/>
                  <a:pt x="345226" y="557516"/>
                </a:cubicBezTo>
                <a:cubicBezTo>
                  <a:pt x="253763" y="681211"/>
                  <a:pt x="173911" y="813085"/>
                  <a:pt x="106683" y="951456"/>
                </a:cubicBezTo>
                <a:cubicBezTo>
                  <a:pt x="91240" y="984549"/>
                  <a:pt x="77969" y="1013332"/>
                  <a:pt x="66455" y="1038720"/>
                </a:cubicBezTo>
                <a:lnTo>
                  <a:pt x="52813" y="1069466"/>
                </a:lnTo>
                <a:lnTo>
                  <a:pt x="49110" y="1077812"/>
                </a:lnTo>
                <a:lnTo>
                  <a:pt x="39370" y="1099764"/>
                </a:lnTo>
                <a:lnTo>
                  <a:pt x="39796" y="1101856"/>
                </a:lnTo>
                <a:lnTo>
                  <a:pt x="41325" y="1098717"/>
                </a:lnTo>
                <a:cubicBezTo>
                  <a:pt x="59663" y="1061764"/>
                  <a:pt x="82691" y="1015986"/>
                  <a:pt x="110268" y="959314"/>
                </a:cubicBezTo>
                <a:cubicBezTo>
                  <a:pt x="179295" y="822613"/>
                  <a:pt x="260030" y="692144"/>
                  <a:pt x="351568" y="569373"/>
                </a:cubicBezTo>
                <a:cubicBezTo>
                  <a:pt x="366184" y="549517"/>
                  <a:pt x="383558" y="526215"/>
                  <a:pt x="400931" y="503464"/>
                </a:cubicBezTo>
                <a:cubicBezTo>
                  <a:pt x="422113" y="475887"/>
                  <a:pt x="443001" y="449579"/>
                  <a:pt x="463519" y="424611"/>
                </a:cubicBezTo>
                <a:lnTo>
                  <a:pt x="471216" y="415584"/>
                </a:lnTo>
                <a:close/>
                <a:moveTo>
                  <a:pt x="852672" y="398985"/>
                </a:moveTo>
                <a:lnTo>
                  <a:pt x="848964" y="402676"/>
                </a:lnTo>
                <a:lnTo>
                  <a:pt x="852897" y="415878"/>
                </a:lnTo>
                <a:lnTo>
                  <a:pt x="854204" y="414523"/>
                </a:lnTo>
                <a:lnTo>
                  <a:pt x="858644" y="409922"/>
                </a:lnTo>
                <a:lnTo>
                  <a:pt x="863005" y="405401"/>
                </a:lnTo>
                <a:lnTo>
                  <a:pt x="862717" y="404364"/>
                </a:lnTo>
                <a:lnTo>
                  <a:pt x="862445" y="403383"/>
                </a:lnTo>
                <a:close/>
                <a:moveTo>
                  <a:pt x="514375" y="398594"/>
                </a:moveTo>
                <a:lnTo>
                  <a:pt x="502967" y="411956"/>
                </a:lnTo>
                <a:lnTo>
                  <a:pt x="506676" y="427748"/>
                </a:lnTo>
                <a:lnTo>
                  <a:pt x="517865" y="414666"/>
                </a:lnTo>
                <a:lnTo>
                  <a:pt x="514825" y="402805"/>
                </a:lnTo>
                <a:close/>
                <a:moveTo>
                  <a:pt x="1038694" y="398393"/>
                </a:moveTo>
                <a:lnTo>
                  <a:pt x="1037599" y="400296"/>
                </a:lnTo>
                <a:lnTo>
                  <a:pt x="1035784" y="403450"/>
                </a:lnTo>
                <a:lnTo>
                  <a:pt x="1035557" y="404240"/>
                </a:lnTo>
                <a:lnTo>
                  <a:pt x="1035536" y="404313"/>
                </a:lnTo>
                <a:lnTo>
                  <a:pt x="1038625" y="398522"/>
                </a:lnTo>
                <a:close/>
                <a:moveTo>
                  <a:pt x="624169" y="397153"/>
                </a:moveTo>
                <a:lnTo>
                  <a:pt x="625338" y="402114"/>
                </a:lnTo>
                <a:lnTo>
                  <a:pt x="626043" y="401334"/>
                </a:lnTo>
                <a:lnTo>
                  <a:pt x="625852" y="397993"/>
                </a:lnTo>
                <a:lnTo>
                  <a:pt x="625846" y="397903"/>
                </a:lnTo>
                <a:close/>
                <a:moveTo>
                  <a:pt x="847120" y="396487"/>
                </a:moveTo>
                <a:lnTo>
                  <a:pt x="847496" y="397749"/>
                </a:lnTo>
                <a:lnTo>
                  <a:pt x="848253" y="396997"/>
                </a:lnTo>
                <a:lnTo>
                  <a:pt x="847848" y="396814"/>
                </a:lnTo>
                <a:lnTo>
                  <a:pt x="847666" y="396733"/>
                </a:lnTo>
                <a:close/>
                <a:moveTo>
                  <a:pt x="987118" y="396455"/>
                </a:moveTo>
                <a:lnTo>
                  <a:pt x="976693" y="415683"/>
                </a:lnTo>
                <a:lnTo>
                  <a:pt x="977366" y="423665"/>
                </a:lnTo>
                <a:lnTo>
                  <a:pt x="977663" y="427202"/>
                </a:lnTo>
                <a:lnTo>
                  <a:pt x="977844" y="429350"/>
                </a:lnTo>
                <a:lnTo>
                  <a:pt x="977222" y="435976"/>
                </a:lnTo>
                <a:lnTo>
                  <a:pt x="976547" y="443153"/>
                </a:lnTo>
                <a:lnTo>
                  <a:pt x="982458" y="433546"/>
                </a:lnTo>
                <a:lnTo>
                  <a:pt x="982463" y="433535"/>
                </a:lnTo>
                <a:lnTo>
                  <a:pt x="986778" y="424248"/>
                </a:lnTo>
                <a:lnTo>
                  <a:pt x="987291" y="420263"/>
                </a:lnTo>
                <a:lnTo>
                  <a:pt x="987735" y="416811"/>
                </a:lnTo>
                <a:lnTo>
                  <a:pt x="988064" y="414251"/>
                </a:lnTo>
                <a:lnTo>
                  <a:pt x="987620" y="405901"/>
                </a:lnTo>
                <a:lnTo>
                  <a:pt x="987415" y="402037"/>
                </a:lnTo>
                <a:close/>
                <a:moveTo>
                  <a:pt x="935350" y="396381"/>
                </a:moveTo>
                <a:lnTo>
                  <a:pt x="927240" y="405842"/>
                </a:lnTo>
                <a:lnTo>
                  <a:pt x="925499" y="407863"/>
                </a:lnTo>
                <a:lnTo>
                  <a:pt x="927037" y="414940"/>
                </a:lnTo>
                <a:lnTo>
                  <a:pt x="928096" y="419817"/>
                </a:lnTo>
                <a:lnTo>
                  <a:pt x="929033" y="418665"/>
                </a:lnTo>
                <a:lnTo>
                  <a:pt x="937405" y="408135"/>
                </a:lnTo>
                <a:lnTo>
                  <a:pt x="936107" y="400707"/>
                </a:lnTo>
                <a:close/>
                <a:moveTo>
                  <a:pt x="953542" y="394983"/>
                </a:moveTo>
                <a:lnTo>
                  <a:pt x="948419" y="402161"/>
                </a:lnTo>
                <a:lnTo>
                  <a:pt x="942692" y="410185"/>
                </a:lnTo>
                <a:lnTo>
                  <a:pt x="943076" y="412396"/>
                </a:lnTo>
                <a:lnTo>
                  <a:pt x="943348" y="413960"/>
                </a:lnTo>
                <a:lnTo>
                  <a:pt x="944263" y="419228"/>
                </a:lnTo>
                <a:lnTo>
                  <a:pt x="945571" y="417164"/>
                </a:lnTo>
                <a:lnTo>
                  <a:pt x="954404" y="403224"/>
                </a:lnTo>
                <a:lnTo>
                  <a:pt x="954474" y="403113"/>
                </a:lnTo>
                <a:lnTo>
                  <a:pt x="954219" y="400889"/>
                </a:lnTo>
                <a:lnTo>
                  <a:pt x="954020" y="399149"/>
                </a:lnTo>
                <a:close/>
                <a:moveTo>
                  <a:pt x="615183" y="393491"/>
                </a:moveTo>
                <a:lnTo>
                  <a:pt x="609444" y="399785"/>
                </a:lnTo>
                <a:lnTo>
                  <a:pt x="604166" y="405574"/>
                </a:lnTo>
                <a:lnTo>
                  <a:pt x="606519" y="412106"/>
                </a:lnTo>
                <a:lnTo>
                  <a:pt x="606938" y="413269"/>
                </a:lnTo>
                <a:lnTo>
                  <a:pt x="609310" y="419855"/>
                </a:lnTo>
                <a:lnTo>
                  <a:pt x="619743" y="408307"/>
                </a:lnTo>
                <a:close/>
                <a:moveTo>
                  <a:pt x="890111" y="393453"/>
                </a:moveTo>
                <a:lnTo>
                  <a:pt x="888857" y="397518"/>
                </a:lnTo>
                <a:lnTo>
                  <a:pt x="888831" y="397602"/>
                </a:lnTo>
                <a:lnTo>
                  <a:pt x="888903" y="397832"/>
                </a:lnTo>
                <a:lnTo>
                  <a:pt x="889210" y="398821"/>
                </a:lnTo>
                <a:lnTo>
                  <a:pt x="890319" y="397625"/>
                </a:lnTo>
                <a:lnTo>
                  <a:pt x="890630" y="397290"/>
                </a:lnTo>
                <a:lnTo>
                  <a:pt x="890399" y="395580"/>
                </a:lnTo>
                <a:close/>
                <a:moveTo>
                  <a:pt x="882459" y="392725"/>
                </a:moveTo>
                <a:lnTo>
                  <a:pt x="877662" y="396994"/>
                </a:lnTo>
                <a:lnTo>
                  <a:pt x="884222" y="399498"/>
                </a:lnTo>
                <a:lnTo>
                  <a:pt x="884376" y="398913"/>
                </a:lnTo>
                <a:lnTo>
                  <a:pt x="884197" y="398335"/>
                </a:lnTo>
                <a:close/>
                <a:moveTo>
                  <a:pt x="837671" y="392235"/>
                </a:moveTo>
                <a:lnTo>
                  <a:pt x="832616" y="397048"/>
                </a:lnTo>
                <a:lnTo>
                  <a:pt x="828915" y="400571"/>
                </a:lnTo>
                <a:lnTo>
                  <a:pt x="832807" y="412351"/>
                </a:lnTo>
                <a:lnTo>
                  <a:pt x="836264" y="408915"/>
                </a:lnTo>
                <a:lnTo>
                  <a:pt x="843445" y="401776"/>
                </a:lnTo>
                <a:lnTo>
                  <a:pt x="842293" y="397966"/>
                </a:lnTo>
                <a:lnTo>
                  <a:pt x="842193" y="397636"/>
                </a:lnTo>
                <a:lnTo>
                  <a:pt x="841015" y="393739"/>
                </a:lnTo>
                <a:close/>
                <a:moveTo>
                  <a:pt x="593740" y="390578"/>
                </a:moveTo>
                <a:lnTo>
                  <a:pt x="582331" y="402726"/>
                </a:lnTo>
                <a:lnTo>
                  <a:pt x="585230" y="410645"/>
                </a:lnTo>
                <a:lnTo>
                  <a:pt x="587485" y="416806"/>
                </a:lnTo>
                <a:lnTo>
                  <a:pt x="598725" y="404340"/>
                </a:lnTo>
                <a:lnTo>
                  <a:pt x="596094" y="397078"/>
                </a:lnTo>
                <a:lnTo>
                  <a:pt x="594940" y="393891"/>
                </a:lnTo>
                <a:close/>
                <a:moveTo>
                  <a:pt x="887100" y="388595"/>
                </a:moveTo>
                <a:lnTo>
                  <a:pt x="886269" y="389334"/>
                </a:lnTo>
                <a:lnTo>
                  <a:pt x="886612" y="390442"/>
                </a:lnTo>
                <a:lnTo>
                  <a:pt x="887099" y="388596"/>
                </a:lnTo>
                <a:close/>
                <a:moveTo>
                  <a:pt x="969695" y="388424"/>
                </a:moveTo>
                <a:lnTo>
                  <a:pt x="959503" y="404045"/>
                </a:lnTo>
                <a:lnTo>
                  <a:pt x="960532" y="413396"/>
                </a:lnTo>
                <a:lnTo>
                  <a:pt x="960604" y="414045"/>
                </a:lnTo>
                <a:lnTo>
                  <a:pt x="970455" y="397218"/>
                </a:lnTo>
                <a:lnTo>
                  <a:pt x="970037" y="392375"/>
                </a:lnTo>
                <a:close/>
                <a:moveTo>
                  <a:pt x="572572" y="387673"/>
                </a:moveTo>
                <a:lnTo>
                  <a:pt x="560131" y="401383"/>
                </a:lnTo>
                <a:lnTo>
                  <a:pt x="563980" y="415938"/>
                </a:lnTo>
                <a:lnTo>
                  <a:pt x="577207" y="401072"/>
                </a:lnTo>
                <a:lnTo>
                  <a:pt x="572599" y="388467"/>
                </a:lnTo>
                <a:close/>
                <a:moveTo>
                  <a:pt x="1020225" y="386794"/>
                </a:moveTo>
                <a:lnTo>
                  <a:pt x="1020204" y="386840"/>
                </a:lnTo>
                <a:lnTo>
                  <a:pt x="1020194" y="386864"/>
                </a:lnTo>
                <a:lnTo>
                  <a:pt x="1007051" y="410546"/>
                </a:lnTo>
                <a:lnTo>
                  <a:pt x="1007042" y="410988"/>
                </a:lnTo>
                <a:lnTo>
                  <a:pt x="1020219" y="387372"/>
                </a:lnTo>
                <a:lnTo>
                  <a:pt x="1020224" y="386882"/>
                </a:lnTo>
                <a:lnTo>
                  <a:pt x="1020224" y="386820"/>
                </a:lnTo>
                <a:close/>
                <a:moveTo>
                  <a:pt x="880492" y="386376"/>
                </a:moveTo>
                <a:lnTo>
                  <a:pt x="867694" y="389919"/>
                </a:lnTo>
                <a:lnTo>
                  <a:pt x="867374" y="390007"/>
                </a:lnTo>
                <a:lnTo>
                  <a:pt x="875122" y="392605"/>
                </a:lnTo>
                <a:lnTo>
                  <a:pt x="876432" y="391483"/>
                </a:lnTo>
                <a:lnTo>
                  <a:pt x="880071" y="387711"/>
                </a:lnTo>
                <a:lnTo>
                  <a:pt x="880703" y="387056"/>
                </a:lnTo>
                <a:lnTo>
                  <a:pt x="880703" y="387056"/>
                </a:lnTo>
                <a:lnTo>
                  <a:pt x="880696" y="387034"/>
                </a:lnTo>
                <a:close/>
                <a:moveTo>
                  <a:pt x="819291" y="386247"/>
                </a:moveTo>
                <a:lnTo>
                  <a:pt x="805922" y="399248"/>
                </a:lnTo>
                <a:lnTo>
                  <a:pt x="811114" y="410498"/>
                </a:lnTo>
                <a:lnTo>
                  <a:pt x="811689" y="409889"/>
                </a:lnTo>
                <a:lnTo>
                  <a:pt x="815312" y="406050"/>
                </a:lnTo>
                <a:lnTo>
                  <a:pt x="823303" y="398434"/>
                </a:lnTo>
                <a:lnTo>
                  <a:pt x="820798" y="390824"/>
                </a:lnTo>
                <a:close/>
                <a:moveTo>
                  <a:pt x="824150" y="386150"/>
                </a:moveTo>
                <a:lnTo>
                  <a:pt x="826115" y="392098"/>
                </a:lnTo>
                <a:lnTo>
                  <a:pt x="826622" y="393631"/>
                </a:lnTo>
                <a:lnTo>
                  <a:pt x="827034" y="394879"/>
                </a:lnTo>
                <a:lnTo>
                  <a:pt x="832330" y="389831"/>
                </a:lnTo>
                <a:lnTo>
                  <a:pt x="829799" y="388692"/>
                </a:lnTo>
                <a:close/>
                <a:moveTo>
                  <a:pt x="621965" y="386052"/>
                </a:moveTo>
                <a:lnTo>
                  <a:pt x="618971" y="389336"/>
                </a:lnTo>
                <a:lnTo>
                  <a:pt x="619039" y="389366"/>
                </a:lnTo>
                <a:lnTo>
                  <a:pt x="619337" y="389499"/>
                </a:lnTo>
                <a:close/>
                <a:moveTo>
                  <a:pt x="794989" y="385565"/>
                </a:moveTo>
                <a:lnTo>
                  <a:pt x="792327" y="388077"/>
                </a:lnTo>
                <a:lnTo>
                  <a:pt x="784981" y="395626"/>
                </a:lnTo>
                <a:lnTo>
                  <a:pt x="783719" y="396923"/>
                </a:lnTo>
                <a:lnTo>
                  <a:pt x="783763" y="397084"/>
                </a:lnTo>
                <a:lnTo>
                  <a:pt x="784022" y="398032"/>
                </a:lnTo>
                <a:lnTo>
                  <a:pt x="789309" y="408196"/>
                </a:lnTo>
                <a:lnTo>
                  <a:pt x="795174" y="402489"/>
                </a:lnTo>
                <a:lnTo>
                  <a:pt x="796008" y="401617"/>
                </a:lnTo>
                <a:lnTo>
                  <a:pt x="799358" y="398115"/>
                </a:lnTo>
                <a:lnTo>
                  <a:pt x="796856" y="392691"/>
                </a:lnTo>
                <a:close/>
                <a:moveTo>
                  <a:pt x="868365" y="383365"/>
                </a:moveTo>
                <a:lnTo>
                  <a:pt x="867692" y="384036"/>
                </a:lnTo>
                <a:lnTo>
                  <a:pt x="867078" y="384647"/>
                </a:lnTo>
                <a:lnTo>
                  <a:pt x="865749" y="385969"/>
                </a:lnTo>
                <a:lnTo>
                  <a:pt x="873819" y="383751"/>
                </a:lnTo>
                <a:lnTo>
                  <a:pt x="875220" y="383365"/>
                </a:lnTo>
                <a:close/>
                <a:moveTo>
                  <a:pt x="861787" y="383365"/>
                </a:moveTo>
                <a:lnTo>
                  <a:pt x="861825" y="383504"/>
                </a:lnTo>
                <a:lnTo>
                  <a:pt x="861859" y="383470"/>
                </a:lnTo>
                <a:lnTo>
                  <a:pt x="861965" y="383365"/>
                </a:lnTo>
                <a:close/>
                <a:moveTo>
                  <a:pt x="855107" y="383362"/>
                </a:moveTo>
                <a:lnTo>
                  <a:pt x="856734" y="383807"/>
                </a:lnTo>
                <a:lnTo>
                  <a:pt x="857039" y="383891"/>
                </a:lnTo>
                <a:lnTo>
                  <a:pt x="856979" y="383675"/>
                </a:lnTo>
                <a:lnTo>
                  <a:pt x="856894" y="383365"/>
                </a:lnTo>
                <a:lnTo>
                  <a:pt x="855127" y="383365"/>
                </a:lnTo>
                <a:close/>
                <a:moveTo>
                  <a:pt x="678635" y="383007"/>
                </a:moveTo>
                <a:lnTo>
                  <a:pt x="678756" y="383392"/>
                </a:lnTo>
                <a:lnTo>
                  <a:pt x="679638" y="383761"/>
                </a:lnTo>
                <a:lnTo>
                  <a:pt x="679307" y="383512"/>
                </a:lnTo>
                <a:lnTo>
                  <a:pt x="678736" y="383083"/>
                </a:lnTo>
                <a:close/>
                <a:moveTo>
                  <a:pt x="551997" y="382856"/>
                </a:moveTo>
                <a:lnTo>
                  <a:pt x="544370" y="390900"/>
                </a:lnTo>
                <a:lnTo>
                  <a:pt x="538759" y="397459"/>
                </a:lnTo>
                <a:lnTo>
                  <a:pt x="542858" y="413105"/>
                </a:lnTo>
                <a:lnTo>
                  <a:pt x="554886" y="399587"/>
                </a:lnTo>
                <a:lnTo>
                  <a:pt x="552881" y="393568"/>
                </a:lnTo>
                <a:close/>
                <a:moveTo>
                  <a:pt x="932866" y="382164"/>
                </a:moveTo>
                <a:lnTo>
                  <a:pt x="922683" y="395564"/>
                </a:lnTo>
                <a:lnTo>
                  <a:pt x="924318" y="402701"/>
                </a:lnTo>
                <a:lnTo>
                  <a:pt x="924345" y="402670"/>
                </a:lnTo>
                <a:cubicBezTo>
                  <a:pt x="926965" y="399638"/>
                  <a:pt x="930412" y="395777"/>
                  <a:pt x="933307" y="392329"/>
                </a:cubicBezTo>
                <a:lnTo>
                  <a:pt x="934395" y="390915"/>
                </a:lnTo>
                <a:close/>
                <a:moveTo>
                  <a:pt x="1064882" y="381443"/>
                </a:moveTo>
                <a:lnTo>
                  <a:pt x="1059525" y="391190"/>
                </a:lnTo>
                <a:lnTo>
                  <a:pt x="1056854" y="396050"/>
                </a:lnTo>
                <a:lnTo>
                  <a:pt x="1056444" y="396700"/>
                </a:lnTo>
                <a:lnTo>
                  <a:pt x="1047374" y="411069"/>
                </a:lnTo>
                <a:lnTo>
                  <a:pt x="1057088" y="395853"/>
                </a:lnTo>
                <a:lnTo>
                  <a:pt x="1059250" y="392467"/>
                </a:lnTo>
                <a:lnTo>
                  <a:pt x="1059506" y="392012"/>
                </a:lnTo>
                <a:lnTo>
                  <a:pt x="1063950" y="384092"/>
                </a:lnTo>
                <a:lnTo>
                  <a:pt x="1064613" y="382208"/>
                </a:lnTo>
                <a:close/>
                <a:moveTo>
                  <a:pt x="1328151" y="380188"/>
                </a:moveTo>
                <a:cubicBezTo>
                  <a:pt x="1317657" y="379020"/>
                  <a:pt x="1310218" y="379332"/>
                  <a:pt x="1306564" y="381435"/>
                </a:cubicBezTo>
                <a:cubicBezTo>
                  <a:pt x="1305749" y="381863"/>
                  <a:pt x="1305150" y="382613"/>
                  <a:pt x="1304909" y="383503"/>
                </a:cubicBezTo>
                <a:lnTo>
                  <a:pt x="1304909" y="384330"/>
                </a:lnTo>
                <a:lnTo>
                  <a:pt x="1266137" y="417740"/>
                </a:lnTo>
                <a:lnTo>
                  <a:pt x="1283188" y="425144"/>
                </a:lnTo>
                <a:lnTo>
                  <a:pt x="1287004" y="426800"/>
                </a:lnTo>
                <a:lnTo>
                  <a:pt x="1307943" y="411357"/>
                </a:lnTo>
                <a:cubicBezTo>
                  <a:pt x="1308887" y="407495"/>
                  <a:pt x="1311450" y="404227"/>
                  <a:pt x="1314976" y="402393"/>
                </a:cubicBezTo>
                <a:cubicBezTo>
                  <a:pt x="1335659" y="390329"/>
                  <a:pt x="1402361" y="402842"/>
                  <a:pt x="1477578" y="423163"/>
                </a:cubicBezTo>
                <a:lnTo>
                  <a:pt x="1551842" y="445367"/>
                </a:lnTo>
                <a:lnTo>
                  <a:pt x="1513809" y="432197"/>
                </a:lnTo>
                <a:lnTo>
                  <a:pt x="1496459" y="426188"/>
                </a:lnTo>
                <a:lnTo>
                  <a:pt x="1485333" y="422335"/>
                </a:lnTo>
                <a:lnTo>
                  <a:pt x="1485322" y="422332"/>
                </a:lnTo>
                <a:lnTo>
                  <a:pt x="1485311" y="422329"/>
                </a:lnTo>
                <a:lnTo>
                  <a:pt x="1404879" y="397854"/>
                </a:lnTo>
                <a:lnTo>
                  <a:pt x="1377622" y="390430"/>
                </a:lnTo>
                <a:lnTo>
                  <a:pt x="1364324" y="387111"/>
                </a:lnTo>
                <a:close/>
                <a:moveTo>
                  <a:pt x="986232" y="379797"/>
                </a:moveTo>
                <a:lnTo>
                  <a:pt x="975253" y="398589"/>
                </a:lnTo>
                <a:lnTo>
                  <a:pt x="975268" y="398769"/>
                </a:lnTo>
                <a:lnTo>
                  <a:pt x="975442" y="400830"/>
                </a:lnTo>
                <a:lnTo>
                  <a:pt x="975921" y="406523"/>
                </a:lnTo>
                <a:lnTo>
                  <a:pt x="978609" y="401570"/>
                </a:lnTo>
                <a:lnTo>
                  <a:pt x="983732" y="392128"/>
                </a:lnTo>
                <a:lnTo>
                  <a:pt x="986606" y="386831"/>
                </a:lnTo>
                <a:lnTo>
                  <a:pt x="986468" y="384230"/>
                </a:lnTo>
                <a:lnTo>
                  <a:pt x="986269" y="380488"/>
                </a:lnTo>
                <a:close/>
                <a:moveTo>
                  <a:pt x="895709" y="378047"/>
                </a:moveTo>
                <a:lnTo>
                  <a:pt x="895148" y="378781"/>
                </a:lnTo>
                <a:lnTo>
                  <a:pt x="896114" y="382977"/>
                </a:lnTo>
                <a:lnTo>
                  <a:pt x="897483" y="388930"/>
                </a:lnTo>
                <a:lnTo>
                  <a:pt x="897423" y="388220"/>
                </a:lnTo>
                <a:lnTo>
                  <a:pt x="896965" y="382812"/>
                </a:lnTo>
                <a:lnTo>
                  <a:pt x="896401" y="380670"/>
                </a:lnTo>
                <a:close/>
                <a:moveTo>
                  <a:pt x="531929" y="378032"/>
                </a:moveTo>
                <a:lnTo>
                  <a:pt x="519121" y="393034"/>
                </a:lnTo>
                <a:lnTo>
                  <a:pt x="519375" y="401013"/>
                </a:lnTo>
                <a:lnTo>
                  <a:pt x="522481" y="409268"/>
                </a:lnTo>
                <a:lnTo>
                  <a:pt x="532122" y="397994"/>
                </a:lnTo>
                <a:lnTo>
                  <a:pt x="533333" y="396578"/>
                </a:lnTo>
                <a:close/>
                <a:moveTo>
                  <a:pt x="852909" y="377728"/>
                </a:moveTo>
                <a:lnTo>
                  <a:pt x="852518" y="378101"/>
                </a:lnTo>
                <a:lnTo>
                  <a:pt x="854000" y="378370"/>
                </a:lnTo>
                <a:lnTo>
                  <a:pt x="854238" y="378414"/>
                </a:lnTo>
                <a:lnTo>
                  <a:pt x="855589" y="378660"/>
                </a:lnTo>
                <a:lnTo>
                  <a:pt x="855531" y="378452"/>
                </a:lnTo>
                <a:lnTo>
                  <a:pt x="855464" y="378211"/>
                </a:lnTo>
                <a:lnTo>
                  <a:pt x="855428" y="378081"/>
                </a:lnTo>
                <a:lnTo>
                  <a:pt x="853474" y="377807"/>
                </a:lnTo>
                <a:close/>
                <a:moveTo>
                  <a:pt x="803988" y="377077"/>
                </a:moveTo>
                <a:lnTo>
                  <a:pt x="799452" y="381356"/>
                </a:lnTo>
                <a:lnTo>
                  <a:pt x="801814" y="390347"/>
                </a:lnTo>
                <a:lnTo>
                  <a:pt x="803433" y="393856"/>
                </a:lnTo>
                <a:lnTo>
                  <a:pt x="805125" y="392088"/>
                </a:lnTo>
                <a:lnTo>
                  <a:pt x="810331" y="387113"/>
                </a:lnTo>
                <a:lnTo>
                  <a:pt x="815439" y="382230"/>
                </a:lnTo>
                <a:close/>
                <a:moveTo>
                  <a:pt x="950354" y="377020"/>
                </a:moveTo>
                <a:lnTo>
                  <a:pt x="939404" y="391246"/>
                </a:lnTo>
                <a:lnTo>
                  <a:pt x="941348" y="402443"/>
                </a:lnTo>
                <a:lnTo>
                  <a:pt x="952084" y="386492"/>
                </a:lnTo>
                <a:lnTo>
                  <a:pt x="951097" y="381088"/>
                </a:lnTo>
                <a:lnTo>
                  <a:pt x="950901" y="380014"/>
                </a:lnTo>
                <a:close/>
                <a:moveTo>
                  <a:pt x="1016254" y="376927"/>
                </a:moveTo>
                <a:lnTo>
                  <a:pt x="1016252" y="376931"/>
                </a:lnTo>
                <a:lnTo>
                  <a:pt x="1016161" y="377114"/>
                </a:lnTo>
                <a:lnTo>
                  <a:pt x="1016229" y="376988"/>
                </a:lnTo>
                <a:close/>
                <a:moveTo>
                  <a:pt x="843906" y="376532"/>
                </a:moveTo>
                <a:lnTo>
                  <a:pt x="845437" y="376811"/>
                </a:lnTo>
                <a:lnTo>
                  <a:pt x="845828" y="376882"/>
                </a:lnTo>
                <a:lnTo>
                  <a:pt x="845904" y="376896"/>
                </a:lnTo>
                <a:lnTo>
                  <a:pt x="846041" y="376765"/>
                </a:lnTo>
                <a:lnTo>
                  <a:pt x="844924" y="376609"/>
                </a:lnTo>
                <a:close/>
                <a:moveTo>
                  <a:pt x="464878" y="375717"/>
                </a:moveTo>
                <a:lnTo>
                  <a:pt x="458768" y="382916"/>
                </a:lnTo>
                <a:lnTo>
                  <a:pt x="447371" y="396344"/>
                </a:lnTo>
                <a:cubicBezTo>
                  <a:pt x="426808" y="421582"/>
                  <a:pt x="405964" y="448172"/>
                  <a:pt x="384936" y="476025"/>
                </a:cubicBezTo>
                <a:cubicBezTo>
                  <a:pt x="370182" y="495467"/>
                  <a:pt x="354464" y="516702"/>
                  <a:pt x="335574" y="543037"/>
                </a:cubicBezTo>
                <a:cubicBezTo>
                  <a:pt x="244093" y="668401"/>
                  <a:pt x="164947" y="802313"/>
                  <a:pt x="99237" y="942906"/>
                </a:cubicBezTo>
                <a:cubicBezTo>
                  <a:pt x="84966" y="974758"/>
                  <a:pt x="72384" y="1003611"/>
                  <a:pt x="61353" y="1029878"/>
                </a:cubicBezTo>
                <a:lnTo>
                  <a:pt x="61192" y="1030280"/>
                </a:lnTo>
                <a:lnTo>
                  <a:pt x="60183" y="1032804"/>
                </a:lnTo>
                <a:lnTo>
                  <a:pt x="37902" y="1088522"/>
                </a:lnTo>
                <a:lnTo>
                  <a:pt x="38143" y="1090914"/>
                </a:lnTo>
                <a:lnTo>
                  <a:pt x="42966" y="1080057"/>
                </a:lnTo>
                <a:lnTo>
                  <a:pt x="61974" y="1037272"/>
                </a:lnTo>
                <a:cubicBezTo>
                  <a:pt x="73522" y="1011849"/>
                  <a:pt x="86828" y="983031"/>
                  <a:pt x="102271" y="949939"/>
                </a:cubicBezTo>
                <a:cubicBezTo>
                  <a:pt x="169651" y="811112"/>
                  <a:pt x="249736" y="678821"/>
                  <a:pt x="341503" y="554758"/>
                </a:cubicBezTo>
                <a:cubicBezTo>
                  <a:pt x="361221" y="527181"/>
                  <a:pt x="376525" y="507187"/>
                  <a:pt x="390866" y="488297"/>
                </a:cubicBezTo>
                <a:cubicBezTo>
                  <a:pt x="411859" y="460720"/>
                  <a:pt x="432667" y="434360"/>
                  <a:pt x="453190" y="409308"/>
                </a:cubicBezTo>
                <a:lnTo>
                  <a:pt x="458803" y="402721"/>
                </a:lnTo>
                <a:lnTo>
                  <a:pt x="465901" y="394390"/>
                </a:lnTo>
                <a:lnTo>
                  <a:pt x="465414" y="385498"/>
                </a:lnTo>
                <a:lnTo>
                  <a:pt x="465251" y="382535"/>
                </a:lnTo>
                <a:close/>
                <a:moveTo>
                  <a:pt x="1079914" y="375414"/>
                </a:moveTo>
                <a:lnTo>
                  <a:pt x="1070452" y="392072"/>
                </a:lnTo>
                <a:lnTo>
                  <a:pt x="1070367" y="392223"/>
                </a:lnTo>
                <a:lnTo>
                  <a:pt x="1070366" y="392224"/>
                </a:lnTo>
                <a:lnTo>
                  <a:pt x="1068226" y="395542"/>
                </a:lnTo>
                <a:lnTo>
                  <a:pt x="1070883" y="391483"/>
                </a:lnTo>
                <a:lnTo>
                  <a:pt x="1072546" y="388633"/>
                </a:lnTo>
                <a:lnTo>
                  <a:pt x="1076112" y="382518"/>
                </a:lnTo>
                <a:lnTo>
                  <a:pt x="1079303" y="377046"/>
                </a:lnTo>
                <a:lnTo>
                  <a:pt x="1079402" y="376783"/>
                </a:lnTo>
                <a:close/>
                <a:moveTo>
                  <a:pt x="511835" y="374846"/>
                </a:moveTo>
                <a:lnTo>
                  <a:pt x="500916" y="387640"/>
                </a:lnTo>
                <a:lnTo>
                  <a:pt x="500623" y="401978"/>
                </a:lnTo>
                <a:lnTo>
                  <a:pt x="501707" y="406594"/>
                </a:lnTo>
                <a:lnTo>
                  <a:pt x="513726" y="392531"/>
                </a:lnTo>
                <a:close/>
                <a:moveTo>
                  <a:pt x="798094" y="374425"/>
                </a:moveTo>
                <a:lnTo>
                  <a:pt x="797749" y="374874"/>
                </a:lnTo>
                <a:lnTo>
                  <a:pt x="797940" y="375601"/>
                </a:lnTo>
                <a:lnTo>
                  <a:pt x="798783" y="374735"/>
                </a:lnTo>
                <a:lnTo>
                  <a:pt x="798494" y="374605"/>
                </a:lnTo>
                <a:close/>
                <a:moveTo>
                  <a:pt x="968457" y="374084"/>
                </a:moveTo>
                <a:lnTo>
                  <a:pt x="957568" y="389342"/>
                </a:lnTo>
                <a:lnTo>
                  <a:pt x="957968" y="391583"/>
                </a:lnTo>
                <a:lnTo>
                  <a:pt x="958391" y="393949"/>
                </a:lnTo>
                <a:lnTo>
                  <a:pt x="958671" y="396489"/>
                </a:lnTo>
                <a:lnTo>
                  <a:pt x="968986" y="380210"/>
                </a:lnTo>
                <a:lnTo>
                  <a:pt x="968930" y="379563"/>
                </a:lnTo>
                <a:lnTo>
                  <a:pt x="968724" y="377181"/>
                </a:lnTo>
                <a:close/>
                <a:moveTo>
                  <a:pt x="901997" y="373343"/>
                </a:moveTo>
                <a:lnTo>
                  <a:pt x="900493" y="375368"/>
                </a:lnTo>
                <a:lnTo>
                  <a:pt x="900911" y="379983"/>
                </a:lnTo>
                <a:lnTo>
                  <a:pt x="901319" y="381523"/>
                </a:lnTo>
                <a:lnTo>
                  <a:pt x="901604" y="382598"/>
                </a:lnTo>
                <a:lnTo>
                  <a:pt x="901856" y="376667"/>
                </a:lnTo>
                <a:close/>
                <a:moveTo>
                  <a:pt x="610100" y="373157"/>
                </a:moveTo>
                <a:lnTo>
                  <a:pt x="597371" y="386711"/>
                </a:lnTo>
                <a:lnTo>
                  <a:pt x="599363" y="392243"/>
                </a:lnTo>
                <a:lnTo>
                  <a:pt x="602295" y="400381"/>
                </a:lnTo>
                <a:lnTo>
                  <a:pt x="613484" y="387972"/>
                </a:lnTo>
                <a:lnTo>
                  <a:pt x="610793" y="379229"/>
                </a:lnTo>
                <a:close/>
                <a:moveTo>
                  <a:pt x="784349" y="372710"/>
                </a:moveTo>
                <a:lnTo>
                  <a:pt x="782628" y="374324"/>
                </a:lnTo>
                <a:lnTo>
                  <a:pt x="782608" y="374569"/>
                </a:lnTo>
                <a:lnTo>
                  <a:pt x="782517" y="375660"/>
                </a:lnTo>
                <a:lnTo>
                  <a:pt x="784391" y="373025"/>
                </a:lnTo>
                <a:close/>
                <a:moveTo>
                  <a:pt x="1094497" y="371242"/>
                </a:moveTo>
                <a:lnTo>
                  <a:pt x="1087121" y="383667"/>
                </a:lnTo>
                <a:lnTo>
                  <a:pt x="1081846" y="392552"/>
                </a:lnTo>
                <a:lnTo>
                  <a:pt x="1075888" y="401546"/>
                </a:lnTo>
                <a:lnTo>
                  <a:pt x="1073997" y="404402"/>
                </a:lnTo>
                <a:lnTo>
                  <a:pt x="1073280" y="406324"/>
                </a:lnTo>
                <a:lnTo>
                  <a:pt x="1076643" y="401338"/>
                </a:lnTo>
                <a:lnTo>
                  <a:pt x="1079434" y="397199"/>
                </a:lnTo>
                <a:lnTo>
                  <a:pt x="1083172" y="391656"/>
                </a:lnTo>
                <a:lnTo>
                  <a:pt x="1092449" y="376407"/>
                </a:lnTo>
                <a:lnTo>
                  <a:pt x="1093229" y="374441"/>
                </a:lnTo>
                <a:lnTo>
                  <a:pt x="1093515" y="373718"/>
                </a:lnTo>
                <a:close/>
                <a:moveTo>
                  <a:pt x="660218" y="370537"/>
                </a:moveTo>
                <a:lnTo>
                  <a:pt x="656793" y="374212"/>
                </a:lnTo>
                <a:lnTo>
                  <a:pt x="657863" y="374659"/>
                </a:lnTo>
                <a:lnTo>
                  <a:pt x="669894" y="379688"/>
                </a:lnTo>
                <a:lnTo>
                  <a:pt x="671669" y="377773"/>
                </a:lnTo>
                <a:lnTo>
                  <a:pt x="671479" y="377630"/>
                </a:lnTo>
                <a:lnTo>
                  <a:pt x="669530" y="376166"/>
                </a:lnTo>
                <a:lnTo>
                  <a:pt x="667215" y="374767"/>
                </a:lnTo>
                <a:close/>
                <a:moveTo>
                  <a:pt x="839385" y="370521"/>
                </a:moveTo>
                <a:lnTo>
                  <a:pt x="839497" y="370894"/>
                </a:lnTo>
                <a:lnTo>
                  <a:pt x="839659" y="371438"/>
                </a:lnTo>
                <a:lnTo>
                  <a:pt x="840671" y="371514"/>
                </a:lnTo>
                <a:lnTo>
                  <a:pt x="842624" y="371662"/>
                </a:lnTo>
                <a:lnTo>
                  <a:pt x="844932" y="371837"/>
                </a:lnTo>
                <a:close/>
                <a:moveTo>
                  <a:pt x="912119" y="370464"/>
                </a:moveTo>
                <a:lnTo>
                  <a:pt x="911878" y="372004"/>
                </a:lnTo>
                <a:lnTo>
                  <a:pt x="912194" y="370789"/>
                </a:lnTo>
                <a:lnTo>
                  <a:pt x="912121" y="370470"/>
                </a:lnTo>
                <a:close/>
                <a:moveTo>
                  <a:pt x="827909" y="370313"/>
                </a:moveTo>
                <a:lnTo>
                  <a:pt x="826551" y="370446"/>
                </a:lnTo>
                <a:lnTo>
                  <a:pt x="827680" y="370531"/>
                </a:lnTo>
                <a:close/>
                <a:moveTo>
                  <a:pt x="907616" y="370111"/>
                </a:moveTo>
                <a:lnTo>
                  <a:pt x="906834" y="371232"/>
                </a:lnTo>
                <a:lnTo>
                  <a:pt x="906609" y="376517"/>
                </a:lnTo>
                <a:lnTo>
                  <a:pt x="907105" y="373366"/>
                </a:lnTo>
                <a:lnTo>
                  <a:pt x="907137" y="373164"/>
                </a:lnTo>
                <a:close/>
                <a:moveTo>
                  <a:pt x="890585" y="369932"/>
                </a:moveTo>
                <a:lnTo>
                  <a:pt x="887528" y="374180"/>
                </a:lnTo>
                <a:lnTo>
                  <a:pt x="887535" y="374183"/>
                </a:lnTo>
                <a:lnTo>
                  <a:pt x="888861" y="374780"/>
                </a:lnTo>
                <a:lnTo>
                  <a:pt x="890546" y="375538"/>
                </a:lnTo>
                <a:lnTo>
                  <a:pt x="891392" y="372335"/>
                </a:lnTo>
                <a:lnTo>
                  <a:pt x="891989" y="374948"/>
                </a:lnTo>
                <a:lnTo>
                  <a:pt x="894143" y="372101"/>
                </a:lnTo>
                <a:lnTo>
                  <a:pt x="893698" y="370413"/>
                </a:lnTo>
                <a:lnTo>
                  <a:pt x="892908" y="371508"/>
                </a:lnTo>
                <a:close/>
                <a:moveTo>
                  <a:pt x="590427" y="367999"/>
                </a:moveTo>
                <a:lnTo>
                  <a:pt x="583064" y="376112"/>
                </a:lnTo>
                <a:lnTo>
                  <a:pt x="576865" y="382943"/>
                </a:lnTo>
                <a:lnTo>
                  <a:pt x="577011" y="388190"/>
                </a:lnTo>
                <a:lnTo>
                  <a:pt x="580409" y="397474"/>
                </a:lnTo>
                <a:lnTo>
                  <a:pt x="591658" y="384831"/>
                </a:lnTo>
                <a:lnTo>
                  <a:pt x="591626" y="384743"/>
                </a:lnTo>
                <a:close/>
                <a:moveTo>
                  <a:pt x="1003041" y="367087"/>
                </a:moveTo>
                <a:lnTo>
                  <a:pt x="993198" y="385239"/>
                </a:lnTo>
                <a:lnTo>
                  <a:pt x="991412" y="388534"/>
                </a:lnTo>
                <a:lnTo>
                  <a:pt x="992197" y="403821"/>
                </a:lnTo>
                <a:lnTo>
                  <a:pt x="992602" y="411712"/>
                </a:lnTo>
                <a:lnTo>
                  <a:pt x="1002604" y="390183"/>
                </a:lnTo>
                <a:close/>
                <a:moveTo>
                  <a:pt x="783368" y="365449"/>
                </a:moveTo>
                <a:lnTo>
                  <a:pt x="783366" y="365466"/>
                </a:lnTo>
                <a:lnTo>
                  <a:pt x="783363" y="365504"/>
                </a:lnTo>
                <a:lnTo>
                  <a:pt x="783375" y="365506"/>
                </a:lnTo>
                <a:lnTo>
                  <a:pt x="783372" y="365484"/>
                </a:lnTo>
                <a:lnTo>
                  <a:pt x="783370" y="365462"/>
                </a:lnTo>
                <a:close/>
                <a:moveTo>
                  <a:pt x="873682" y="364397"/>
                </a:moveTo>
                <a:lnTo>
                  <a:pt x="872906" y="365675"/>
                </a:lnTo>
                <a:lnTo>
                  <a:pt x="873102" y="365763"/>
                </a:lnTo>
                <a:lnTo>
                  <a:pt x="873234" y="365822"/>
                </a:lnTo>
                <a:lnTo>
                  <a:pt x="874267" y="366283"/>
                </a:lnTo>
                <a:close/>
                <a:moveTo>
                  <a:pt x="985410" y="364340"/>
                </a:moveTo>
                <a:lnTo>
                  <a:pt x="973859" y="382044"/>
                </a:lnTo>
                <a:lnTo>
                  <a:pt x="974548" y="390226"/>
                </a:lnTo>
                <a:lnTo>
                  <a:pt x="980019" y="380881"/>
                </a:lnTo>
                <a:lnTo>
                  <a:pt x="985768" y="371062"/>
                </a:lnTo>
                <a:close/>
                <a:moveTo>
                  <a:pt x="1068747" y="363050"/>
                </a:moveTo>
                <a:lnTo>
                  <a:pt x="1051323" y="395363"/>
                </a:lnTo>
                <a:lnTo>
                  <a:pt x="1051073" y="396141"/>
                </a:lnTo>
                <a:lnTo>
                  <a:pt x="1050879" y="396745"/>
                </a:lnTo>
                <a:lnTo>
                  <a:pt x="1052631" y="393964"/>
                </a:lnTo>
                <a:lnTo>
                  <a:pt x="1052983" y="393326"/>
                </a:lnTo>
                <a:lnTo>
                  <a:pt x="1068428" y="365241"/>
                </a:lnTo>
                <a:lnTo>
                  <a:pt x="1068552" y="364390"/>
                </a:lnTo>
                <a:close/>
                <a:moveTo>
                  <a:pt x="947726" y="362635"/>
                </a:moveTo>
                <a:lnTo>
                  <a:pt x="947470" y="362945"/>
                </a:lnTo>
                <a:lnTo>
                  <a:pt x="936903" y="376850"/>
                </a:lnTo>
                <a:lnTo>
                  <a:pt x="938434" y="385666"/>
                </a:lnTo>
                <a:lnTo>
                  <a:pt x="949344" y="371489"/>
                </a:lnTo>
                <a:lnTo>
                  <a:pt x="948473" y="366721"/>
                </a:lnTo>
                <a:close/>
                <a:moveTo>
                  <a:pt x="826172" y="362131"/>
                </a:moveTo>
                <a:lnTo>
                  <a:pt x="817414" y="365766"/>
                </a:lnTo>
                <a:lnTo>
                  <a:pt x="817516" y="366074"/>
                </a:lnTo>
                <a:lnTo>
                  <a:pt x="817688" y="366595"/>
                </a:lnTo>
                <a:lnTo>
                  <a:pt x="832359" y="365114"/>
                </a:lnTo>
                <a:lnTo>
                  <a:pt x="831996" y="363912"/>
                </a:lnTo>
                <a:close/>
                <a:moveTo>
                  <a:pt x="571706" y="362071"/>
                </a:moveTo>
                <a:lnTo>
                  <a:pt x="556761" y="377832"/>
                </a:lnTo>
                <a:lnTo>
                  <a:pt x="557845" y="392742"/>
                </a:lnTo>
                <a:lnTo>
                  <a:pt x="558563" y="395456"/>
                </a:lnTo>
                <a:lnTo>
                  <a:pt x="572313" y="380004"/>
                </a:lnTo>
                <a:close/>
                <a:moveTo>
                  <a:pt x="1037024" y="361543"/>
                </a:moveTo>
                <a:lnTo>
                  <a:pt x="1036926" y="361763"/>
                </a:lnTo>
                <a:lnTo>
                  <a:pt x="1036563" y="362570"/>
                </a:lnTo>
                <a:lnTo>
                  <a:pt x="1035684" y="364522"/>
                </a:lnTo>
                <a:lnTo>
                  <a:pt x="1036046" y="363746"/>
                </a:lnTo>
                <a:lnTo>
                  <a:pt x="1037014" y="361665"/>
                </a:lnTo>
                <a:lnTo>
                  <a:pt x="1037016" y="361643"/>
                </a:lnTo>
                <a:lnTo>
                  <a:pt x="1037018" y="361620"/>
                </a:lnTo>
                <a:close/>
                <a:moveTo>
                  <a:pt x="811146" y="361503"/>
                </a:moveTo>
                <a:lnTo>
                  <a:pt x="808955" y="363613"/>
                </a:lnTo>
                <a:lnTo>
                  <a:pt x="808884" y="363681"/>
                </a:lnTo>
                <a:lnTo>
                  <a:pt x="808111" y="364426"/>
                </a:lnTo>
                <a:lnTo>
                  <a:pt x="811298" y="363125"/>
                </a:lnTo>
                <a:lnTo>
                  <a:pt x="811591" y="362854"/>
                </a:lnTo>
                <a:close/>
                <a:moveTo>
                  <a:pt x="1053083" y="360805"/>
                </a:moveTo>
                <a:lnTo>
                  <a:pt x="1043748" y="380136"/>
                </a:lnTo>
                <a:lnTo>
                  <a:pt x="1045632" y="376835"/>
                </a:lnTo>
                <a:lnTo>
                  <a:pt x="1045872" y="376415"/>
                </a:lnTo>
                <a:lnTo>
                  <a:pt x="1052648" y="364542"/>
                </a:lnTo>
                <a:close/>
                <a:moveTo>
                  <a:pt x="891138" y="360700"/>
                </a:moveTo>
                <a:lnTo>
                  <a:pt x="881128" y="370663"/>
                </a:lnTo>
                <a:lnTo>
                  <a:pt x="883944" y="371921"/>
                </a:lnTo>
                <a:lnTo>
                  <a:pt x="887254" y="367233"/>
                </a:lnTo>
                <a:lnTo>
                  <a:pt x="891421" y="361775"/>
                </a:lnTo>
                <a:lnTo>
                  <a:pt x="891275" y="361221"/>
                </a:lnTo>
                <a:close/>
                <a:moveTo>
                  <a:pt x="549996" y="358621"/>
                </a:moveTo>
                <a:lnTo>
                  <a:pt x="537145" y="372138"/>
                </a:lnTo>
                <a:lnTo>
                  <a:pt x="538131" y="388224"/>
                </a:lnTo>
                <a:lnTo>
                  <a:pt x="538288" y="390784"/>
                </a:lnTo>
                <a:lnTo>
                  <a:pt x="541168" y="387416"/>
                </a:lnTo>
                <a:lnTo>
                  <a:pt x="551451" y="376247"/>
                </a:lnTo>
                <a:lnTo>
                  <a:pt x="550796" y="368308"/>
                </a:lnTo>
                <a:close/>
                <a:moveTo>
                  <a:pt x="966006" y="356685"/>
                </a:moveTo>
                <a:lnTo>
                  <a:pt x="954420" y="371738"/>
                </a:lnTo>
                <a:lnTo>
                  <a:pt x="954818" y="373966"/>
                </a:lnTo>
                <a:lnTo>
                  <a:pt x="956014" y="380654"/>
                </a:lnTo>
                <a:lnTo>
                  <a:pt x="967221" y="364004"/>
                </a:lnTo>
                <a:lnTo>
                  <a:pt x="966335" y="358667"/>
                </a:lnTo>
                <a:close/>
                <a:moveTo>
                  <a:pt x="895739" y="356120"/>
                </a:moveTo>
                <a:lnTo>
                  <a:pt x="894827" y="357028"/>
                </a:lnTo>
                <a:lnTo>
                  <a:pt x="894883" y="357241"/>
                </a:lnTo>
                <a:lnTo>
                  <a:pt x="895089" y="356972"/>
                </a:lnTo>
                <a:lnTo>
                  <a:pt x="895367" y="356607"/>
                </a:lnTo>
                <a:close/>
                <a:moveTo>
                  <a:pt x="816794" y="356064"/>
                </a:moveTo>
                <a:lnTo>
                  <a:pt x="814832" y="357953"/>
                </a:lnTo>
                <a:lnTo>
                  <a:pt x="815315" y="359415"/>
                </a:lnTo>
                <a:lnTo>
                  <a:pt x="818347" y="356615"/>
                </a:lnTo>
                <a:close/>
                <a:moveTo>
                  <a:pt x="1297189" y="354548"/>
                </a:moveTo>
                <a:lnTo>
                  <a:pt x="1235690" y="416258"/>
                </a:lnTo>
                <a:lnTo>
                  <a:pt x="1248916" y="416481"/>
                </a:lnTo>
                <a:lnTo>
                  <a:pt x="1255984" y="416601"/>
                </a:lnTo>
                <a:lnTo>
                  <a:pt x="1260148" y="416671"/>
                </a:lnTo>
                <a:lnTo>
                  <a:pt x="1300497" y="381849"/>
                </a:lnTo>
                <a:cubicBezTo>
                  <a:pt x="1301034" y="379905"/>
                  <a:pt x="1302393" y="378290"/>
                  <a:pt x="1304220" y="377436"/>
                </a:cubicBezTo>
                <a:cubicBezTo>
                  <a:pt x="1318491" y="369232"/>
                  <a:pt x="1381057" y="384744"/>
                  <a:pt x="1454964" y="407823"/>
                </a:cubicBezTo>
                <a:lnTo>
                  <a:pt x="1528566" y="432373"/>
                </a:lnTo>
                <a:lnTo>
                  <a:pt x="1539785" y="436114"/>
                </a:lnTo>
                <a:lnTo>
                  <a:pt x="1469592" y="409469"/>
                </a:lnTo>
                <a:lnTo>
                  <a:pt x="1463669" y="407221"/>
                </a:lnTo>
                <a:cubicBezTo>
                  <a:pt x="1375404" y="374680"/>
                  <a:pt x="1306220" y="351515"/>
                  <a:pt x="1297189" y="354548"/>
                </a:cubicBezTo>
                <a:close/>
                <a:moveTo>
                  <a:pt x="627984" y="354113"/>
                </a:moveTo>
                <a:lnTo>
                  <a:pt x="614909" y="368036"/>
                </a:lnTo>
                <a:lnTo>
                  <a:pt x="615482" y="378953"/>
                </a:lnTo>
                <a:lnTo>
                  <a:pt x="617124" y="383936"/>
                </a:lnTo>
                <a:lnTo>
                  <a:pt x="629547" y="370159"/>
                </a:lnTo>
                <a:close/>
                <a:moveTo>
                  <a:pt x="530109" y="353979"/>
                </a:moveTo>
                <a:lnTo>
                  <a:pt x="525775" y="358513"/>
                </a:lnTo>
                <a:lnTo>
                  <a:pt x="525774" y="358514"/>
                </a:lnTo>
                <a:lnTo>
                  <a:pt x="525343" y="359018"/>
                </a:lnTo>
                <a:lnTo>
                  <a:pt x="521211" y="363860"/>
                </a:lnTo>
                <a:lnTo>
                  <a:pt x="519656" y="365682"/>
                </a:lnTo>
                <a:lnTo>
                  <a:pt x="518302" y="367268"/>
                </a:lnTo>
                <a:lnTo>
                  <a:pt x="518912" y="386463"/>
                </a:lnTo>
                <a:lnTo>
                  <a:pt x="523608" y="380968"/>
                </a:lnTo>
                <a:lnTo>
                  <a:pt x="531457" y="371786"/>
                </a:lnTo>
                <a:close/>
                <a:moveTo>
                  <a:pt x="666974" y="353666"/>
                </a:moveTo>
                <a:lnTo>
                  <a:pt x="653849" y="370361"/>
                </a:lnTo>
                <a:lnTo>
                  <a:pt x="654025" y="370835"/>
                </a:lnTo>
                <a:lnTo>
                  <a:pt x="654068" y="370948"/>
                </a:lnTo>
                <a:lnTo>
                  <a:pt x="654174" y="371235"/>
                </a:lnTo>
                <a:lnTo>
                  <a:pt x="655027" y="370300"/>
                </a:lnTo>
                <a:lnTo>
                  <a:pt x="656520" y="368663"/>
                </a:lnTo>
                <a:lnTo>
                  <a:pt x="661462" y="363784"/>
                </a:lnTo>
                <a:lnTo>
                  <a:pt x="665587" y="358907"/>
                </a:lnTo>
                <a:lnTo>
                  <a:pt x="666623" y="357683"/>
                </a:lnTo>
                <a:lnTo>
                  <a:pt x="667330" y="356848"/>
                </a:lnTo>
                <a:close/>
                <a:moveTo>
                  <a:pt x="1086435" y="352861"/>
                </a:moveTo>
                <a:lnTo>
                  <a:pt x="1076249" y="371081"/>
                </a:lnTo>
                <a:lnTo>
                  <a:pt x="1073417" y="376147"/>
                </a:lnTo>
                <a:lnTo>
                  <a:pt x="1068375" y="385166"/>
                </a:lnTo>
                <a:lnTo>
                  <a:pt x="1067667" y="387181"/>
                </a:lnTo>
                <a:lnTo>
                  <a:pt x="1074528" y="375158"/>
                </a:lnTo>
                <a:lnTo>
                  <a:pt x="1086080" y="354912"/>
                </a:lnTo>
                <a:close/>
                <a:moveTo>
                  <a:pt x="869881" y="352129"/>
                </a:moveTo>
                <a:lnTo>
                  <a:pt x="866569" y="356478"/>
                </a:lnTo>
                <a:lnTo>
                  <a:pt x="865752" y="357980"/>
                </a:lnTo>
                <a:lnTo>
                  <a:pt x="868716" y="355156"/>
                </a:lnTo>
                <a:lnTo>
                  <a:pt x="870340" y="353609"/>
                </a:lnTo>
                <a:close/>
                <a:moveTo>
                  <a:pt x="1002488" y="351973"/>
                </a:moveTo>
                <a:lnTo>
                  <a:pt x="990581" y="372353"/>
                </a:lnTo>
                <a:lnTo>
                  <a:pt x="990915" y="378861"/>
                </a:lnTo>
                <a:lnTo>
                  <a:pt x="990917" y="378888"/>
                </a:lnTo>
                <a:lnTo>
                  <a:pt x="1002876" y="356848"/>
                </a:lnTo>
                <a:lnTo>
                  <a:pt x="1003052" y="356523"/>
                </a:lnTo>
                <a:lnTo>
                  <a:pt x="1002777" y="354305"/>
                </a:lnTo>
                <a:lnTo>
                  <a:pt x="1002754" y="354116"/>
                </a:lnTo>
                <a:close/>
                <a:moveTo>
                  <a:pt x="463530" y="351105"/>
                </a:moveTo>
                <a:lnTo>
                  <a:pt x="375285" y="460720"/>
                </a:lnTo>
                <a:cubicBezTo>
                  <a:pt x="360256" y="480850"/>
                  <a:pt x="344124" y="502912"/>
                  <a:pt x="325923" y="528421"/>
                </a:cubicBezTo>
                <a:cubicBezTo>
                  <a:pt x="234422" y="655073"/>
                  <a:pt x="155891" y="790608"/>
                  <a:pt x="91517" y="932979"/>
                </a:cubicBezTo>
                <a:cubicBezTo>
                  <a:pt x="77729" y="965175"/>
                  <a:pt x="65629" y="994648"/>
                  <a:pt x="55132" y="1021795"/>
                </a:cubicBezTo>
                <a:lnTo>
                  <a:pt x="45740" y="1048061"/>
                </a:lnTo>
                <a:lnTo>
                  <a:pt x="29436" y="1093655"/>
                </a:lnTo>
                <a:lnTo>
                  <a:pt x="29812" y="1095700"/>
                </a:lnTo>
                <a:lnTo>
                  <a:pt x="32422" y="1089153"/>
                </a:lnTo>
                <a:lnTo>
                  <a:pt x="56820" y="1027930"/>
                </a:lnTo>
                <a:cubicBezTo>
                  <a:pt x="67868" y="1001542"/>
                  <a:pt x="80485" y="972552"/>
                  <a:pt x="94825" y="940562"/>
                </a:cubicBezTo>
                <a:cubicBezTo>
                  <a:pt x="160664" y="799951"/>
                  <a:pt x="239950" y="666038"/>
                  <a:pt x="331574" y="540693"/>
                </a:cubicBezTo>
                <a:cubicBezTo>
                  <a:pt x="350603" y="514357"/>
                  <a:pt x="366321" y="492985"/>
                  <a:pt x="381075" y="473543"/>
                </a:cubicBezTo>
                <a:cubicBezTo>
                  <a:pt x="402206" y="445535"/>
                  <a:pt x="423161" y="418798"/>
                  <a:pt x="443838" y="393422"/>
                </a:cubicBezTo>
                <a:lnTo>
                  <a:pt x="463939" y="369750"/>
                </a:lnTo>
                <a:lnTo>
                  <a:pt x="464514" y="369073"/>
                </a:lnTo>
                <a:lnTo>
                  <a:pt x="464248" y="364226"/>
                </a:lnTo>
                <a:lnTo>
                  <a:pt x="464107" y="361653"/>
                </a:lnTo>
                <a:close/>
                <a:moveTo>
                  <a:pt x="812562" y="351082"/>
                </a:moveTo>
                <a:lnTo>
                  <a:pt x="813032" y="352504"/>
                </a:lnTo>
                <a:lnTo>
                  <a:pt x="813202" y="353020"/>
                </a:lnTo>
                <a:lnTo>
                  <a:pt x="814424" y="351806"/>
                </a:lnTo>
                <a:lnTo>
                  <a:pt x="813226" y="351340"/>
                </a:lnTo>
                <a:close/>
                <a:moveTo>
                  <a:pt x="907677" y="351030"/>
                </a:moveTo>
                <a:lnTo>
                  <a:pt x="897117" y="365672"/>
                </a:lnTo>
                <a:lnTo>
                  <a:pt x="897526" y="367214"/>
                </a:lnTo>
                <a:lnTo>
                  <a:pt x="897536" y="367250"/>
                </a:lnTo>
                <a:lnTo>
                  <a:pt x="897608" y="367521"/>
                </a:lnTo>
                <a:lnTo>
                  <a:pt x="901198" y="362777"/>
                </a:lnTo>
                <a:lnTo>
                  <a:pt x="908236" y="353475"/>
                </a:lnTo>
                <a:close/>
                <a:moveTo>
                  <a:pt x="984207" y="350999"/>
                </a:moveTo>
                <a:lnTo>
                  <a:pt x="982330" y="354017"/>
                </a:lnTo>
                <a:lnTo>
                  <a:pt x="982230" y="354177"/>
                </a:lnTo>
                <a:lnTo>
                  <a:pt x="979291" y="358903"/>
                </a:lnTo>
                <a:lnTo>
                  <a:pt x="972654" y="368203"/>
                </a:lnTo>
                <a:lnTo>
                  <a:pt x="972734" y="368689"/>
                </a:lnTo>
                <a:lnTo>
                  <a:pt x="973151" y="373637"/>
                </a:lnTo>
                <a:lnTo>
                  <a:pt x="984851" y="355170"/>
                </a:lnTo>
                <a:close/>
                <a:moveTo>
                  <a:pt x="807644" y="350862"/>
                </a:moveTo>
                <a:lnTo>
                  <a:pt x="806247" y="352172"/>
                </a:lnTo>
                <a:lnTo>
                  <a:pt x="802455" y="363698"/>
                </a:lnTo>
                <a:lnTo>
                  <a:pt x="809549" y="356650"/>
                </a:lnTo>
                <a:close/>
                <a:moveTo>
                  <a:pt x="510110" y="349704"/>
                </a:moveTo>
                <a:lnTo>
                  <a:pt x="501484" y="359836"/>
                </a:lnTo>
                <a:lnTo>
                  <a:pt x="501060" y="380579"/>
                </a:lnTo>
                <a:lnTo>
                  <a:pt x="505196" y="375729"/>
                </a:lnTo>
                <a:lnTo>
                  <a:pt x="511179" y="368712"/>
                </a:lnTo>
                <a:lnTo>
                  <a:pt x="509792" y="355750"/>
                </a:lnTo>
                <a:close/>
                <a:moveTo>
                  <a:pt x="607378" y="349319"/>
                </a:moveTo>
                <a:lnTo>
                  <a:pt x="594819" y="363159"/>
                </a:lnTo>
                <a:lnTo>
                  <a:pt x="595192" y="368308"/>
                </a:lnTo>
                <a:lnTo>
                  <a:pt x="595458" y="371976"/>
                </a:lnTo>
                <a:lnTo>
                  <a:pt x="596034" y="379914"/>
                </a:lnTo>
                <a:lnTo>
                  <a:pt x="601242" y="374060"/>
                </a:lnTo>
                <a:lnTo>
                  <a:pt x="609277" y="365946"/>
                </a:lnTo>
                <a:close/>
                <a:moveTo>
                  <a:pt x="1054692" y="346984"/>
                </a:moveTo>
                <a:lnTo>
                  <a:pt x="1046104" y="364761"/>
                </a:lnTo>
                <a:lnTo>
                  <a:pt x="1040981" y="375364"/>
                </a:lnTo>
                <a:lnTo>
                  <a:pt x="1039748" y="377915"/>
                </a:lnTo>
                <a:lnTo>
                  <a:pt x="1039744" y="377967"/>
                </a:lnTo>
                <a:lnTo>
                  <a:pt x="1039740" y="378007"/>
                </a:lnTo>
                <a:lnTo>
                  <a:pt x="1039737" y="378047"/>
                </a:lnTo>
                <a:lnTo>
                  <a:pt x="1050155" y="356446"/>
                </a:lnTo>
                <a:lnTo>
                  <a:pt x="1054684" y="347054"/>
                </a:lnTo>
                <a:close/>
                <a:moveTo>
                  <a:pt x="887246" y="345930"/>
                </a:moveTo>
                <a:lnTo>
                  <a:pt x="876978" y="359363"/>
                </a:lnTo>
                <a:lnTo>
                  <a:pt x="877962" y="362539"/>
                </a:lnTo>
                <a:lnTo>
                  <a:pt x="878212" y="363345"/>
                </a:lnTo>
                <a:lnTo>
                  <a:pt x="878330" y="363727"/>
                </a:lnTo>
                <a:lnTo>
                  <a:pt x="879118" y="362546"/>
                </a:lnTo>
                <a:lnTo>
                  <a:pt x="888416" y="350369"/>
                </a:lnTo>
                <a:close/>
                <a:moveTo>
                  <a:pt x="1038423" y="345074"/>
                </a:moveTo>
                <a:lnTo>
                  <a:pt x="1038315" y="345322"/>
                </a:lnTo>
                <a:lnTo>
                  <a:pt x="1034059" y="355079"/>
                </a:lnTo>
                <a:lnTo>
                  <a:pt x="1025379" y="376440"/>
                </a:lnTo>
                <a:lnTo>
                  <a:pt x="1024538" y="377974"/>
                </a:lnTo>
                <a:lnTo>
                  <a:pt x="1024527" y="378994"/>
                </a:lnTo>
                <a:lnTo>
                  <a:pt x="1031233" y="364110"/>
                </a:lnTo>
                <a:lnTo>
                  <a:pt x="1035089" y="355552"/>
                </a:lnTo>
                <a:lnTo>
                  <a:pt x="1038151" y="348284"/>
                </a:lnTo>
                <a:close/>
                <a:moveTo>
                  <a:pt x="1103865" y="344418"/>
                </a:moveTo>
                <a:lnTo>
                  <a:pt x="1094200" y="361044"/>
                </a:lnTo>
                <a:lnTo>
                  <a:pt x="1082927" y="380437"/>
                </a:lnTo>
                <a:lnTo>
                  <a:pt x="1082688" y="381079"/>
                </a:lnTo>
                <a:lnTo>
                  <a:pt x="1082312" y="382087"/>
                </a:lnTo>
                <a:lnTo>
                  <a:pt x="1081600" y="383999"/>
                </a:lnTo>
                <a:lnTo>
                  <a:pt x="1103207" y="347764"/>
                </a:lnTo>
                <a:lnTo>
                  <a:pt x="1103674" y="345388"/>
                </a:lnTo>
                <a:lnTo>
                  <a:pt x="1103836" y="344569"/>
                </a:lnTo>
                <a:close/>
                <a:moveTo>
                  <a:pt x="588717" y="344132"/>
                </a:moveTo>
                <a:lnTo>
                  <a:pt x="576151" y="357383"/>
                </a:lnTo>
                <a:lnTo>
                  <a:pt x="576647" y="375133"/>
                </a:lnTo>
                <a:lnTo>
                  <a:pt x="589873" y="360269"/>
                </a:lnTo>
                <a:lnTo>
                  <a:pt x="589675" y="357496"/>
                </a:lnTo>
                <a:lnTo>
                  <a:pt x="588881" y="346424"/>
                </a:lnTo>
                <a:close/>
                <a:moveTo>
                  <a:pt x="963781" y="343279"/>
                </a:moveTo>
                <a:lnTo>
                  <a:pt x="951893" y="357611"/>
                </a:lnTo>
                <a:lnTo>
                  <a:pt x="953426" y="366184"/>
                </a:lnTo>
                <a:lnTo>
                  <a:pt x="955112" y="363993"/>
                </a:lnTo>
                <a:lnTo>
                  <a:pt x="957500" y="360890"/>
                </a:lnTo>
                <a:lnTo>
                  <a:pt x="965071" y="351052"/>
                </a:lnTo>
                <a:lnTo>
                  <a:pt x="964980" y="350504"/>
                </a:lnTo>
                <a:close/>
                <a:moveTo>
                  <a:pt x="799698" y="342413"/>
                </a:moveTo>
                <a:lnTo>
                  <a:pt x="799698" y="350793"/>
                </a:lnTo>
                <a:lnTo>
                  <a:pt x="803446" y="347433"/>
                </a:lnTo>
                <a:lnTo>
                  <a:pt x="804115" y="345542"/>
                </a:lnTo>
                <a:lnTo>
                  <a:pt x="804506" y="344435"/>
                </a:lnTo>
                <a:close/>
                <a:moveTo>
                  <a:pt x="866726" y="341945"/>
                </a:moveTo>
                <a:lnTo>
                  <a:pt x="864051" y="344267"/>
                </a:lnTo>
                <a:lnTo>
                  <a:pt x="857884" y="352341"/>
                </a:lnTo>
                <a:lnTo>
                  <a:pt x="855796" y="356517"/>
                </a:lnTo>
                <a:lnTo>
                  <a:pt x="860227" y="358547"/>
                </a:lnTo>
                <a:lnTo>
                  <a:pt x="862709" y="354272"/>
                </a:lnTo>
                <a:lnTo>
                  <a:pt x="868279" y="346957"/>
                </a:lnTo>
                <a:close/>
                <a:moveTo>
                  <a:pt x="794872" y="340283"/>
                </a:moveTo>
                <a:lnTo>
                  <a:pt x="792171" y="342764"/>
                </a:lnTo>
                <a:lnTo>
                  <a:pt x="794351" y="351330"/>
                </a:lnTo>
                <a:lnTo>
                  <a:pt x="794872" y="353376"/>
                </a:lnTo>
                <a:close/>
                <a:moveTo>
                  <a:pt x="844865" y="339992"/>
                </a:moveTo>
                <a:lnTo>
                  <a:pt x="842166" y="343516"/>
                </a:lnTo>
                <a:lnTo>
                  <a:pt x="840637" y="347593"/>
                </a:lnTo>
                <a:lnTo>
                  <a:pt x="844510" y="349308"/>
                </a:lnTo>
                <a:lnTo>
                  <a:pt x="846376" y="345440"/>
                </a:lnTo>
                <a:lnTo>
                  <a:pt x="846340" y="345308"/>
                </a:lnTo>
                <a:close/>
                <a:moveTo>
                  <a:pt x="1000772" y="338133"/>
                </a:moveTo>
                <a:lnTo>
                  <a:pt x="1000002" y="339350"/>
                </a:lnTo>
                <a:lnTo>
                  <a:pt x="993169" y="352449"/>
                </a:lnTo>
                <a:lnTo>
                  <a:pt x="989823" y="357577"/>
                </a:lnTo>
                <a:lnTo>
                  <a:pt x="990020" y="361412"/>
                </a:lnTo>
                <a:lnTo>
                  <a:pt x="990023" y="361472"/>
                </a:lnTo>
                <a:lnTo>
                  <a:pt x="990132" y="363607"/>
                </a:lnTo>
                <a:lnTo>
                  <a:pt x="1001519" y="344157"/>
                </a:lnTo>
                <a:lnTo>
                  <a:pt x="1001422" y="343375"/>
                </a:lnTo>
                <a:lnTo>
                  <a:pt x="1001336" y="342686"/>
                </a:lnTo>
                <a:close/>
                <a:moveTo>
                  <a:pt x="1089115" y="337347"/>
                </a:moveTo>
                <a:lnTo>
                  <a:pt x="1072867" y="366913"/>
                </a:lnTo>
                <a:lnTo>
                  <a:pt x="1072823" y="367213"/>
                </a:lnTo>
                <a:lnTo>
                  <a:pt x="1072616" y="368647"/>
                </a:lnTo>
                <a:lnTo>
                  <a:pt x="1088642" y="340087"/>
                </a:lnTo>
                <a:close/>
                <a:moveTo>
                  <a:pt x="904434" y="336841"/>
                </a:moveTo>
                <a:lnTo>
                  <a:pt x="893295" y="351248"/>
                </a:lnTo>
                <a:lnTo>
                  <a:pt x="893499" y="352017"/>
                </a:lnTo>
                <a:lnTo>
                  <a:pt x="894699" y="350824"/>
                </a:lnTo>
                <a:cubicBezTo>
                  <a:pt x="897871" y="347791"/>
                  <a:pt x="901318" y="345033"/>
                  <a:pt x="904627" y="342276"/>
                </a:cubicBezTo>
                <a:lnTo>
                  <a:pt x="905505" y="341527"/>
                </a:lnTo>
                <a:close/>
                <a:moveTo>
                  <a:pt x="570848" y="336690"/>
                </a:moveTo>
                <a:lnTo>
                  <a:pt x="554982" y="353377"/>
                </a:lnTo>
                <a:lnTo>
                  <a:pt x="555415" y="359326"/>
                </a:lnTo>
                <a:lnTo>
                  <a:pt x="555749" y="363924"/>
                </a:lnTo>
                <a:lnTo>
                  <a:pt x="556265" y="371018"/>
                </a:lnTo>
                <a:lnTo>
                  <a:pt x="571451" y="354524"/>
                </a:lnTo>
                <a:close/>
                <a:moveTo>
                  <a:pt x="790423" y="335896"/>
                </a:moveTo>
                <a:lnTo>
                  <a:pt x="790508" y="336228"/>
                </a:lnTo>
                <a:lnTo>
                  <a:pt x="790730" y="336034"/>
                </a:lnTo>
                <a:close/>
                <a:moveTo>
                  <a:pt x="645214" y="335765"/>
                </a:moveTo>
                <a:lnTo>
                  <a:pt x="632139" y="349688"/>
                </a:lnTo>
                <a:lnTo>
                  <a:pt x="633707" y="365820"/>
                </a:lnTo>
                <a:lnTo>
                  <a:pt x="639707" y="359980"/>
                </a:lnTo>
                <a:lnTo>
                  <a:pt x="646912" y="352072"/>
                </a:lnTo>
                <a:close/>
                <a:moveTo>
                  <a:pt x="548063" y="335200"/>
                </a:moveTo>
                <a:lnTo>
                  <a:pt x="535674" y="348158"/>
                </a:lnTo>
                <a:lnTo>
                  <a:pt x="536765" y="365950"/>
                </a:lnTo>
                <a:lnTo>
                  <a:pt x="549466" y="352198"/>
                </a:lnTo>
                <a:lnTo>
                  <a:pt x="548543" y="341018"/>
                </a:lnTo>
                <a:close/>
                <a:moveTo>
                  <a:pt x="981740" y="335028"/>
                </a:moveTo>
                <a:lnTo>
                  <a:pt x="974925" y="345098"/>
                </a:lnTo>
                <a:lnTo>
                  <a:pt x="969914" y="351607"/>
                </a:lnTo>
                <a:lnTo>
                  <a:pt x="970420" y="354670"/>
                </a:lnTo>
                <a:lnTo>
                  <a:pt x="970534" y="355360"/>
                </a:lnTo>
                <a:lnTo>
                  <a:pt x="971027" y="358349"/>
                </a:lnTo>
                <a:lnTo>
                  <a:pt x="982670" y="341051"/>
                </a:lnTo>
                <a:close/>
                <a:moveTo>
                  <a:pt x="1038516" y="334266"/>
                </a:moveTo>
                <a:lnTo>
                  <a:pt x="1038428" y="334482"/>
                </a:lnTo>
                <a:lnTo>
                  <a:pt x="1036256" y="339834"/>
                </a:lnTo>
                <a:lnTo>
                  <a:pt x="1034780" y="343473"/>
                </a:lnTo>
                <a:lnTo>
                  <a:pt x="1036115" y="340414"/>
                </a:lnTo>
                <a:lnTo>
                  <a:pt x="1038568" y="334790"/>
                </a:lnTo>
                <a:close/>
                <a:moveTo>
                  <a:pt x="883996" y="333598"/>
                </a:moveTo>
                <a:lnTo>
                  <a:pt x="883976" y="333624"/>
                </a:lnTo>
                <a:lnTo>
                  <a:pt x="883545" y="334190"/>
                </a:lnTo>
                <a:lnTo>
                  <a:pt x="873331" y="347600"/>
                </a:lnTo>
                <a:lnTo>
                  <a:pt x="874087" y="350038"/>
                </a:lnTo>
                <a:lnTo>
                  <a:pt x="885470" y="339190"/>
                </a:lnTo>
                <a:close/>
                <a:moveTo>
                  <a:pt x="1073124" y="333054"/>
                </a:moveTo>
                <a:lnTo>
                  <a:pt x="1073115" y="333073"/>
                </a:lnTo>
                <a:lnTo>
                  <a:pt x="1073034" y="333246"/>
                </a:lnTo>
                <a:lnTo>
                  <a:pt x="1070199" y="339336"/>
                </a:lnTo>
                <a:lnTo>
                  <a:pt x="1072963" y="334156"/>
                </a:lnTo>
                <a:lnTo>
                  <a:pt x="1073115" y="333117"/>
                </a:lnTo>
                <a:close/>
                <a:moveTo>
                  <a:pt x="683535" y="332600"/>
                </a:moveTo>
                <a:lnTo>
                  <a:pt x="671192" y="348300"/>
                </a:lnTo>
                <a:lnTo>
                  <a:pt x="671351" y="349715"/>
                </a:lnTo>
                <a:lnTo>
                  <a:pt x="671587" y="351816"/>
                </a:lnTo>
                <a:lnTo>
                  <a:pt x="678718" y="343387"/>
                </a:lnTo>
                <a:lnTo>
                  <a:pt x="681605" y="339974"/>
                </a:lnTo>
                <a:lnTo>
                  <a:pt x="684059" y="337074"/>
                </a:lnTo>
                <a:close/>
                <a:moveTo>
                  <a:pt x="957279" y="332155"/>
                </a:moveTo>
                <a:lnTo>
                  <a:pt x="956286" y="333274"/>
                </a:lnTo>
                <a:lnTo>
                  <a:pt x="956243" y="333850"/>
                </a:lnTo>
                <a:lnTo>
                  <a:pt x="957300" y="332348"/>
                </a:lnTo>
                <a:close/>
                <a:moveTo>
                  <a:pt x="902341" y="332132"/>
                </a:moveTo>
                <a:lnTo>
                  <a:pt x="893046" y="339517"/>
                </a:lnTo>
                <a:lnTo>
                  <a:pt x="890762" y="341692"/>
                </a:lnTo>
                <a:lnTo>
                  <a:pt x="890946" y="342388"/>
                </a:lnTo>
                <a:lnTo>
                  <a:pt x="891865" y="345852"/>
                </a:lnTo>
                <a:close/>
                <a:moveTo>
                  <a:pt x="922749" y="332044"/>
                </a:moveTo>
                <a:lnTo>
                  <a:pt x="920722" y="334014"/>
                </a:lnTo>
                <a:lnTo>
                  <a:pt x="918140" y="336523"/>
                </a:lnTo>
                <a:lnTo>
                  <a:pt x="915585" y="340066"/>
                </a:lnTo>
                <a:lnTo>
                  <a:pt x="911322" y="345976"/>
                </a:lnTo>
                <a:lnTo>
                  <a:pt x="911358" y="346131"/>
                </a:lnTo>
                <a:lnTo>
                  <a:pt x="911924" y="348602"/>
                </a:lnTo>
                <a:lnTo>
                  <a:pt x="921030" y="336566"/>
                </a:lnTo>
                <a:lnTo>
                  <a:pt x="923114" y="333813"/>
                </a:lnTo>
                <a:lnTo>
                  <a:pt x="922834" y="332456"/>
                </a:lnTo>
                <a:lnTo>
                  <a:pt x="922826" y="332416"/>
                </a:lnTo>
                <a:close/>
                <a:moveTo>
                  <a:pt x="625691" y="330570"/>
                </a:moveTo>
                <a:lnTo>
                  <a:pt x="613580" y="342701"/>
                </a:lnTo>
                <a:lnTo>
                  <a:pt x="614429" y="358883"/>
                </a:lnTo>
                <a:lnTo>
                  <a:pt x="614507" y="360370"/>
                </a:lnTo>
                <a:lnTo>
                  <a:pt x="614521" y="360649"/>
                </a:lnTo>
                <a:lnTo>
                  <a:pt x="616641" y="358508"/>
                </a:lnTo>
                <a:lnTo>
                  <a:pt x="627269" y="346769"/>
                </a:lnTo>
                <a:close/>
                <a:moveTo>
                  <a:pt x="863197" y="330555"/>
                </a:moveTo>
                <a:lnTo>
                  <a:pt x="851495" y="345877"/>
                </a:lnTo>
                <a:lnTo>
                  <a:pt x="852018" y="347780"/>
                </a:lnTo>
                <a:lnTo>
                  <a:pt x="855402" y="344844"/>
                </a:lnTo>
                <a:lnTo>
                  <a:pt x="864133" y="337267"/>
                </a:lnTo>
                <a:lnTo>
                  <a:pt x="864342" y="336993"/>
                </a:lnTo>
                <a:lnTo>
                  <a:pt x="864946" y="336200"/>
                </a:lnTo>
                <a:lnTo>
                  <a:pt x="863742" y="332313"/>
                </a:lnTo>
                <a:close/>
                <a:moveTo>
                  <a:pt x="528283" y="329851"/>
                </a:moveTo>
                <a:lnTo>
                  <a:pt x="517470" y="341124"/>
                </a:lnTo>
                <a:lnTo>
                  <a:pt x="517814" y="351930"/>
                </a:lnTo>
                <a:lnTo>
                  <a:pt x="518090" y="360606"/>
                </a:lnTo>
                <a:lnTo>
                  <a:pt x="523890" y="353802"/>
                </a:lnTo>
                <a:lnTo>
                  <a:pt x="529627" y="347606"/>
                </a:lnTo>
                <a:close/>
                <a:moveTo>
                  <a:pt x="841910" y="329333"/>
                </a:moveTo>
                <a:lnTo>
                  <a:pt x="834167" y="339379"/>
                </a:lnTo>
                <a:lnTo>
                  <a:pt x="832967" y="343112"/>
                </a:lnTo>
                <a:lnTo>
                  <a:pt x="840636" y="336030"/>
                </a:lnTo>
                <a:lnTo>
                  <a:pt x="843029" y="334060"/>
                </a:lnTo>
                <a:lnTo>
                  <a:pt x="843185" y="333931"/>
                </a:lnTo>
                <a:close/>
                <a:moveTo>
                  <a:pt x="1019851" y="328304"/>
                </a:moveTo>
                <a:lnTo>
                  <a:pt x="1011375" y="351713"/>
                </a:lnTo>
                <a:lnTo>
                  <a:pt x="1008053" y="357841"/>
                </a:lnTo>
                <a:lnTo>
                  <a:pt x="1008112" y="358316"/>
                </a:lnTo>
                <a:lnTo>
                  <a:pt x="1008122" y="358393"/>
                </a:lnTo>
                <a:lnTo>
                  <a:pt x="1008124" y="358412"/>
                </a:lnTo>
                <a:lnTo>
                  <a:pt x="1007696" y="379223"/>
                </a:lnTo>
                <a:lnTo>
                  <a:pt x="1020577" y="351497"/>
                </a:lnTo>
                <a:lnTo>
                  <a:pt x="1020619" y="347231"/>
                </a:lnTo>
                <a:lnTo>
                  <a:pt x="1020643" y="344822"/>
                </a:lnTo>
                <a:lnTo>
                  <a:pt x="1020738" y="335342"/>
                </a:lnTo>
                <a:close/>
                <a:moveTo>
                  <a:pt x="882561" y="328202"/>
                </a:moveTo>
                <a:lnTo>
                  <a:pt x="876074" y="333832"/>
                </a:lnTo>
                <a:lnTo>
                  <a:pt x="873603" y="335977"/>
                </a:lnTo>
                <a:lnTo>
                  <a:pt x="870549" y="338627"/>
                </a:lnTo>
                <a:lnTo>
                  <a:pt x="871076" y="340325"/>
                </a:lnTo>
                <a:lnTo>
                  <a:pt x="871556" y="341873"/>
                </a:lnTo>
                <a:lnTo>
                  <a:pt x="871728" y="342428"/>
                </a:lnTo>
                <a:close/>
                <a:moveTo>
                  <a:pt x="1107230" y="327318"/>
                </a:moveTo>
                <a:lnTo>
                  <a:pt x="1090496" y="356782"/>
                </a:lnTo>
                <a:lnTo>
                  <a:pt x="1090390" y="357398"/>
                </a:lnTo>
                <a:lnTo>
                  <a:pt x="1090234" y="358303"/>
                </a:lnTo>
                <a:lnTo>
                  <a:pt x="1106683" y="330099"/>
                </a:lnTo>
                <a:close/>
                <a:moveTo>
                  <a:pt x="604844" y="327124"/>
                </a:moveTo>
                <a:lnTo>
                  <a:pt x="593104" y="339505"/>
                </a:lnTo>
                <a:lnTo>
                  <a:pt x="593734" y="348197"/>
                </a:lnTo>
                <a:lnTo>
                  <a:pt x="594269" y="355571"/>
                </a:lnTo>
                <a:lnTo>
                  <a:pt x="606670" y="343117"/>
                </a:lnTo>
                <a:close/>
                <a:moveTo>
                  <a:pt x="1288364" y="326831"/>
                </a:moveTo>
                <a:lnTo>
                  <a:pt x="1105304" y="539951"/>
                </a:lnTo>
                <a:lnTo>
                  <a:pt x="1293052" y="352204"/>
                </a:lnTo>
                <a:cubicBezTo>
                  <a:pt x="1293371" y="351462"/>
                  <a:pt x="1293965" y="350868"/>
                  <a:pt x="1294706" y="350548"/>
                </a:cubicBezTo>
                <a:cubicBezTo>
                  <a:pt x="1302083" y="346412"/>
                  <a:pt x="1356824" y="363648"/>
                  <a:pt x="1425974" y="388364"/>
                </a:cubicBezTo>
                <a:lnTo>
                  <a:pt x="1432657" y="390842"/>
                </a:lnTo>
                <a:lnTo>
                  <a:pt x="1477918" y="407628"/>
                </a:lnTo>
                <a:lnTo>
                  <a:pt x="1518966" y="422851"/>
                </a:lnTo>
                <a:close/>
                <a:moveTo>
                  <a:pt x="999348" y="326655"/>
                </a:moveTo>
                <a:lnTo>
                  <a:pt x="998584" y="327883"/>
                </a:lnTo>
                <a:lnTo>
                  <a:pt x="997153" y="330184"/>
                </a:lnTo>
                <a:lnTo>
                  <a:pt x="988079" y="344773"/>
                </a:lnTo>
                <a:lnTo>
                  <a:pt x="988733" y="349043"/>
                </a:lnTo>
                <a:lnTo>
                  <a:pt x="993651" y="341282"/>
                </a:lnTo>
                <a:lnTo>
                  <a:pt x="999933" y="331368"/>
                </a:lnTo>
                <a:close/>
                <a:moveTo>
                  <a:pt x="821587" y="326135"/>
                </a:moveTo>
                <a:lnTo>
                  <a:pt x="817898" y="330970"/>
                </a:lnTo>
                <a:lnTo>
                  <a:pt x="817308" y="334332"/>
                </a:lnTo>
                <a:lnTo>
                  <a:pt x="817815" y="334551"/>
                </a:lnTo>
                <a:lnTo>
                  <a:pt x="818576" y="333869"/>
                </a:lnTo>
                <a:lnTo>
                  <a:pt x="822017" y="330784"/>
                </a:lnTo>
                <a:lnTo>
                  <a:pt x="821982" y="330406"/>
                </a:lnTo>
                <a:lnTo>
                  <a:pt x="821896" y="329480"/>
                </a:lnTo>
                <a:close/>
                <a:moveTo>
                  <a:pt x="929185" y="325789"/>
                </a:moveTo>
                <a:lnTo>
                  <a:pt x="926894" y="328015"/>
                </a:lnTo>
                <a:lnTo>
                  <a:pt x="927024" y="328645"/>
                </a:lnTo>
                <a:lnTo>
                  <a:pt x="927374" y="328183"/>
                </a:lnTo>
                <a:close/>
                <a:moveTo>
                  <a:pt x="861490" y="325045"/>
                </a:moveTo>
                <a:lnTo>
                  <a:pt x="848665" y="335567"/>
                </a:lnTo>
                <a:lnTo>
                  <a:pt x="850045" y="340595"/>
                </a:lnTo>
                <a:lnTo>
                  <a:pt x="850108" y="340513"/>
                </a:lnTo>
                <a:lnTo>
                  <a:pt x="859136" y="328710"/>
                </a:lnTo>
                <a:lnTo>
                  <a:pt x="861619" y="325463"/>
                </a:lnTo>
                <a:close/>
                <a:moveTo>
                  <a:pt x="801214" y="323834"/>
                </a:moveTo>
                <a:lnTo>
                  <a:pt x="801214" y="326026"/>
                </a:lnTo>
                <a:lnTo>
                  <a:pt x="801464" y="326136"/>
                </a:lnTo>
                <a:lnTo>
                  <a:pt x="801483" y="326144"/>
                </a:lnTo>
                <a:lnTo>
                  <a:pt x="801487" y="326146"/>
                </a:lnTo>
                <a:lnTo>
                  <a:pt x="801219" y="323879"/>
                </a:lnTo>
                <a:close/>
                <a:moveTo>
                  <a:pt x="979846" y="322769"/>
                </a:moveTo>
                <a:lnTo>
                  <a:pt x="976398" y="327459"/>
                </a:lnTo>
                <a:lnTo>
                  <a:pt x="975357" y="328874"/>
                </a:lnTo>
                <a:lnTo>
                  <a:pt x="972457" y="332819"/>
                </a:lnTo>
                <a:lnTo>
                  <a:pt x="971160" y="334383"/>
                </a:lnTo>
                <a:lnTo>
                  <a:pt x="969341" y="336576"/>
                </a:lnTo>
                <a:lnTo>
                  <a:pt x="967750" y="338494"/>
                </a:lnTo>
                <a:lnTo>
                  <a:pt x="968984" y="345967"/>
                </a:lnTo>
                <a:lnTo>
                  <a:pt x="971520" y="342671"/>
                </a:lnTo>
                <a:lnTo>
                  <a:pt x="979433" y="330989"/>
                </a:lnTo>
                <a:lnTo>
                  <a:pt x="980803" y="328967"/>
                </a:lnTo>
                <a:close/>
                <a:moveTo>
                  <a:pt x="880970" y="322114"/>
                </a:moveTo>
                <a:lnTo>
                  <a:pt x="879744" y="323721"/>
                </a:lnTo>
                <a:lnTo>
                  <a:pt x="881087" y="322556"/>
                </a:lnTo>
                <a:close/>
                <a:moveTo>
                  <a:pt x="840468" y="321463"/>
                </a:moveTo>
                <a:lnTo>
                  <a:pt x="833394" y="327039"/>
                </a:lnTo>
                <a:lnTo>
                  <a:pt x="830180" y="329919"/>
                </a:lnTo>
                <a:lnTo>
                  <a:pt x="829810" y="330251"/>
                </a:lnTo>
                <a:lnTo>
                  <a:pt x="829496" y="330654"/>
                </a:lnTo>
                <a:lnTo>
                  <a:pt x="828800" y="331549"/>
                </a:lnTo>
                <a:lnTo>
                  <a:pt x="828059" y="332500"/>
                </a:lnTo>
                <a:lnTo>
                  <a:pt x="829213" y="336374"/>
                </a:lnTo>
                <a:lnTo>
                  <a:pt x="829505" y="337351"/>
                </a:lnTo>
                <a:lnTo>
                  <a:pt x="830030" y="335932"/>
                </a:lnTo>
                <a:lnTo>
                  <a:pt x="840556" y="322181"/>
                </a:lnTo>
                <a:close/>
                <a:moveTo>
                  <a:pt x="511610" y="321142"/>
                </a:moveTo>
                <a:lnTo>
                  <a:pt x="508111" y="324780"/>
                </a:lnTo>
                <a:lnTo>
                  <a:pt x="502055" y="331916"/>
                </a:lnTo>
                <a:lnTo>
                  <a:pt x="501635" y="352451"/>
                </a:lnTo>
                <a:lnTo>
                  <a:pt x="504443" y="349156"/>
                </a:lnTo>
                <a:lnTo>
                  <a:pt x="510513" y="342032"/>
                </a:lnTo>
                <a:close/>
                <a:moveTo>
                  <a:pt x="465075" y="320279"/>
                </a:moveTo>
                <a:lnTo>
                  <a:pt x="427628" y="364495"/>
                </a:lnTo>
                <a:cubicBezTo>
                  <a:pt x="406929" y="390056"/>
                  <a:pt x="386039" y="416974"/>
                  <a:pt x="365081" y="445137"/>
                </a:cubicBezTo>
                <a:cubicBezTo>
                  <a:pt x="350327" y="464855"/>
                  <a:pt x="334608" y="486503"/>
                  <a:pt x="315718" y="513391"/>
                </a:cubicBezTo>
                <a:cubicBezTo>
                  <a:pt x="224507" y="641763"/>
                  <a:pt x="147006" y="779344"/>
                  <a:pt x="84483" y="923877"/>
                </a:cubicBezTo>
                <a:lnTo>
                  <a:pt x="28263" y="1082152"/>
                </a:lnTo>
                <a:lnTo>
                  <a:pt x="28328" y="1083398"/>
                </a:lnTo>
                <a:lnTo>
                  <a:pt x="50897" y="1020187"/>
                </a:lnTo>
                <a:lnTo>
                  <a:pt x="50926" y="1020105"/>
                </a:lnTo>
                <a:cubicBezTo>
                  <a:pt x="61423" y="992890"/>
                  <a:pt x="73523" y="963382"/>
                  <a:pt x="87380" y="931187"/>
                </a:cubicBezTo>
                <a:cubicBezTo>
                  <a:pt x="151737" y="788502"/>
                  <a:pt x="230266" y="652645"/>
                  <a:pt x="321786" y="525663"/>
                </a:cubicBezTo>
                <a:cubicBezTo>
                  <a:pt x="339987" y="500154"/>
                  <a:pt x="356120" y="477955"/>
                  <a:pt x="371149" y="457962"/>
                </a:cubicBezTo>
                <a:cubicBezTo>
                  <a:pt x="392453" y="429609"/>
                  <a:pt x="413582" y="402571"/>
                  <a:pt x="434435" y="376937"/>
                </a:cubicBezTo>
                <a:lnTo>
                  <a:pt x="463095" y="343180"/>
                </a:lnTo>
                <a:lnTo>
                  <a:pt x="462972" y="340927"/>
                </a:lnTo>
                <a:lnTo>
                  <a:pt x="462669" y="335386"/>
                </a:lnTo>
                <a:lnTo>
                  <a:pt x="464080" y="326525"/>
                </a:lnTo>
                <a:lnTo>
                  <a:pt x="464609" y="323205"/>
                </a:lnTo>
                <a:close/>
                <a:moveTo>
                  <a:pt x="586970" y="319733"/>
                </a:moveTo>
                <a:lnTo>
                  <a:pt x="575439" y="331861"/>
                </a:lnTo>
                <a:lnTo>
                  <a:pt x="575936" y="349653"/>
                </a:lnTo>
                <a:lnTo>
                  <a:pt x="588162" y="336374"/>
                </a:lnTo>
                <a:close/>
                <a:moveTo>
                  <a:pt x="1055840" y="319721"/>
                </a:moveTo>
                <a:lnTo>
                  <a:pt x="1042202" y="350035"/>
                </a:lnTo>
                <a:lnTo>
                  <a:pt x="1042150" y="350628"/>
                </a:lnTo>
                <a:lnTo>
                  <a:pt x="1049323" y="335213"/>
                </a:lnTo>
                <a:lnTo>
                  <a:pt x="1055941" y="320991"/>
                </a:lnTo>
                <a:lnTo>
                  <a:pt x="1055923" y="320766"/>
                </a:lnTo>
                <a:lnTo>
                  <a:pt x="1055893" y="320393"/>
                </a:lnTo>
                <a:close/>
                <a:moveTo>
                  <a:pt x="1092183" y="319589"/>
                </a:moveTo>
                <a:lnTo>
                  <a:pt x="1083643" y="335426"/>
                </a:lnTo>
                <a:lnTo>
                  <a:pt x="1075141" y="351193"/>
                </a:lnTo>
                <a:lnTo>
                  <a:pt x="1074780" y="353691"/>
                </a:lnTo>
                <a:lnTo>
                  <a:pt x="1090750" y="324652"/>
                </a:lnTo>
                <a:lnTo>
                  <a:pt x="1091655" y="322647"/>
                </a:lnTo>
                <a:close/>
                <a:moveTo>
                  <a:pt x="662999" y="318132"/>
                </a:moveTo>
                <a:lnTo>
                  <a:pt x="659447" y="321373"/>
                </a:lnTo>
                <a:lnTo>
                  <a:pt x="649692" y="331223"/>
                </a:lnTo>
                <a:lnTo>
                  <a:pt x="650828" y="341990"/>
                </a:lnTo>
                <a:lnTo>
                  <a:pt x="651403" y="347435"/>
                </a:lnTo>
                <a:lnTo>
                  <a:pt x="654672" y="343147"/>
                </a:lnTo>
                <a:lnTo>
                  <a:pt x="660482" y="335525"/>
                </a:lnTo>
                <a:lnTo>
                  <a:pt x="664374" y="330420"/>
                </a:lnTo>
                <a:close/>
                <a:moveTo>
                  <a:pt x="1068759" y="317870"/>
                </a:moveTo>
                <a:lnTo>
                  <a:pt x="1060973" y="333984"/>
                </a:lnTo>
                <a:lnTo>
                  <a:pt x="1060969" y="334023"/>
                </a:lnTo>
                <a:close/>
                <a:moveTo>
                  <a:pt x="919775" y="317619"/>
                </a:moveTo>
                <a:lnTo>
                  <a:pt x="918206" y="319030"/>
                </a:lnTo>
                <a:lnTo>
                  <a:pt x="918129" y="319130"/>
                </a:lnTo>
                <a:lnTo>
                  <a:pt x="916937" y="320671"/>
                </a:lnTo>
                <a:lnTo>
                  <a:pt x="908133" y="332057"/>
                </a:lnTo>
                <a:lnTo>
                  <a:pt x="909305" y="337169"/>
                </a:lnTo>
                <a:lnTo>
                  <a:pt x="914811" y="328547"/>
                </a:lnTo>
                <a:lnTo>
                  <a:pt x="920267" y="320004"/>
                </a:lnTo>
                <a:lnTo>
                  <a:pt x="920239" y="319868"/>
                </a:lnTo>
                <a:close/>
                <a:moveTo>
                  <a:pt x="1073958" y="317580"/>
                </a:moveTo>
                <a:lnTo>
                  <a:pt x="1059367" y="347793"/>
                </a:lnTo>
                <a:lnTo>
                  <a:pt x="1058875" y="352022"/>
                </a:lnTo>
                <a:lnTo>
                  <a:pt x="1074044" y="319317"/>
                </a:lnTo>
                <a:lnTo>
                  <a:pt x="1074039" y="319211"/>
                </a:lnTo>
                <a:lnTo>
                  <a:pt x="1074019" y="318818"/>
                </a:lnTo>
                <a:close/>
                <a:moveTo>
                  <a:pt x="1018451" y="317194"/>
                </a:moveTo>
                <a:lnTo>
                  <a:pt x="1008601" y="341510"/>
                </a:lnTo>
                <a:lnTo>
                  <a:pt x="1006463" y="345170"/>
                </a:lnTo>
                <a:lnTo>
                  <a:pt x="1006550" y="345859"/>
                </a:lnTo>
                <a:lnTo>
                  <a:pt x="1006696" y="347026"/>
                </a:lnTo>
                <a:lnTo>
                  <a:pt x="1006931" y="348902"/>
                </a:lnTo>
                <a:lnTo>
                  <a:pt x="1009450" y="341973"/>
                </a:lnTo>
                <a:lnTo>
                  <a:pt x="1012705" y="333022"/>
                </a:lnTo>
                <a:lnTo>
                  <a:pt x="1018453" y="317211"/>
                </a:lnTo>
                <a:lnTo>
                  <a:pt x="1018452" y="317198"/>
                </a:lnTo>
                <a:close/>
                <a:moveTo>
                  <a:pt x="820711" y="316669"/>
                </a:moveTo>
                <a:lnTo>
                  <a:pt x="818191" y="318865"/>
                </a:lnTo>
                <a:lnTo>
                  <a:pt x="810271" y="326140"/>
                </a:lnTo>
                <a:lnTo>
                  <a:pt x="809996" y="328744"/>
                </a:lnTo>
                <a:lnTo>
                  <a:pt x="809847" y="330168"/>
                </a:lnTo>
                <a:lnTo>
                  <a:pt x="809840" y="330229"/>
                </a:lnTo>
                <a:lnTo>
                  <a:pt x="813485" y="331796"/>
                </a:lnTo>
                <a:lnTo>
                  <a:pt x="813485" y="328764"/>
                </a:lnTo>
                <a:lnTo>
                  <a:pt x="820931" y="319052"/>
                </a:lnTo>
                <a:close/>
                <a:moveTo>
                  <a:pt x="667556" y="315954"/>
                </a:moveTo>
                <a:lnTo>
                  <a:pt x="668534" y="324658"/>
                </a:lnTo>
                <a:lnTo>
                  <a:pt x="668564" y="324923"/>
                </a:lnTo>
                <a:lnTo>
                  <a:pt x="673269" y="318750"/>
                </a:lnTo>
                <a:close/>
                <a:moveTo>
                  <a:pt x="899488" y="315200"/>
                </a:moveTo>
                <a:lnTo>
                  <a:pt x="897321" y="316765"/>
                </a:lnTo>
                <a:lnTo>
                  <a:pt x="896173" y="317611"/>
                </a:lnTo>
                <a:lnTo>
                  <a:pt x="889585" y="326261"/>
                </a:lnTo>
                <a:lnTo>
                  <a:pt x="888082" y="328234"/>
                </a:lnTo>
                <a:lnTo>
                  <a:pt x="887424" y="329098"/>
                </a:lnTo>
                <a:lnTo>
                  <a:pt x="887980" y="331198"/>
                </a:lnTo>
                <a:lnTo>
                  <a:pt x="889026" y="335143"/>
                </a:lnTo>
                <a:lnTo>
                  <a:pt x="900586" y="320004"/>
                </a:lnTo>
                <a:close/>
                <a:moveTo>
                  <a:pt x="924506" y="313367"/>
                </a:moveTo>
                <a:lnTo>
                  <a:pt x="924043" y="313783"/>
                </a:lnTo>
                <a:lnTo>
                  <a:pt x="923968" y="313850"/>
                </a:lnTo>
                <a:lnTo>
                  <a:pt x="923970" y="313863"/>
                </a:lnTo>
                <a:lnTo>
                  <a:pt x="924024" y="314122"/>
                </a:lnTo>
                <a:lnTo>
                  <a:pt x="924061" y="314064"/>
                </a:lnTo>
                <a:close/>
                <a:moveTo>
                  <a:pt x="642880" y="313353"/>
                </a:moveTo>
                <a:lnTo>
                  <a:pt x="629874" y="326379"/>
                </a:lnTo>
                <a:lnTo>
                  <a:pt x="631433" y="342419"/>
                </a:lnTo>
                <a:lnTo>
                  <a:pt x="637991" y="335964"/>
                </a:lnTo>
                <a:lnTo>
                  <a:pt x="644561" y="329497"/>
                </a:lnTo>
                <a:close/>
                <a:moveTo>
                  <a:pt x="1288087" y="312768"/>
                </a:moveTo>
                <a:lnTo>
                  <a:pt x="1176815" y="449411"/>
                </a:lnTo>
                <a:lnTo>
                  <a:pt x="1287123" y="321178"/>
                </a:lnTo>
                <a:lnTo>
                  <a:pt x="1576683" y="441690"/>
                </a:lnTo>
                <a:close/>
                <a:moveTo>
                  <a:pt x="570021" y="312233"/>
                </a:moveTo>
                <a:lnTo>
                  <a:pt x="553264" y="329760"/>
                </a:lnTo>
                <a:lnTo>
                  <a:pt x="554500" y="346747"/>
                </a:lnTo>
                <a:lnTo>
                  <a:pt x="558885" y="341999"/>
                </a:lnTo>
                <a:lnTo>
                  <a:pt x="570599" y="329316"/>
                </a:lnTo>
                <a:lnTo>
                  <a:pt x="570073" y="313759"/>
                </a:lnTo>
                <a:close/>
                <a:moveTo>
                  <a:pt x="997499" y="311743"/>
                </a:moveTo>
                <a:lnTo>
                  <a:pt x="985693" y="329188"/>
                </a:lnTo>
                <a:lnTo>
                  <a:pt x="986613" y="335194"/>
                </a:lnTo>
                <a:lnTo>
                  <a:pt x="994692" y="323190"/>
                </a:lnTo>
                <a:lnTo>
                  <a:pt x="998261" y="317888"/>
                </a:lnTo>
                <a:close/>
                <a:moveTo>
                  <a:pt x="799751" y="311447"/>
                </a:moveTo>
                <a:lnTo>
                  <a:pt x="794621" y="315881"/>
                </a:lnTo>
                <a:lnTo>
                  <a:pt x="793629" y="317181"/>
                </a:lnTo>
                <a:lnTo>
                  <a:pt x="793629" y="321238"/>
                </a:lnTo>
                <a:lnTo>
                  <a:pt x="797076" y="322694"/>
                </a:lnTo>
                <a:lnTo>
                  <a:pt x="797076" y="320213"/>
                </a:lnTo>
                <a:lnTo>
                  <a:pt x="800293" y="316036"/>
                </a:lnTo>
                <a:close/>
                <a:moveTo>
                  <a:pt x="826781" y="311424"/>
                </a:moveTo>
                <a:lnTo>
                  <a:pt x="826423" y="311692"/>
                </a:lnTo>
                <a:lnTo>
                  <a:pt x="826127" y="311950"/>
                </a:lnTo>
                <a:lnTo>
                  <a:pt x="825611" y="312399"/>
                </a:lnTo>
                <a:lnTo>
                  <a:pt x="825657" y="312889"/>
                </a:lnTo>
                <a:lnTo>
                  <a:pt x="825971" y="312480"/>
                </a:lnTo>
                <a:close/>
                <a:moveTo>
                  <a:pt x="878617" y="310993"/>
                </a:moveTo>
                <a:lnTo>
                  <a:pt x="878372" y="311194"/>
                </a:lnTo>
                <a:lnTo>
                  <a:pt x="877333" y="312046"/>
                </a:lnTo>
                <a:lnTo>
                  <a:pt x="872231" y="318726"/>
                </a:lnTo>
                <a:lnTo>
                  <a:pt x="866647" y="326038"/>
                </a:lnTo>
                <a:lnTo>
                  <a:pt x="868395" y="331675"/>
                </a:lnTo>
                <a:lnTo>
                  <a:pt x="871827" y="327172"/>
                </a:lnTo>
                <a:lnTo>
                  <a:pt x="879610" y="316960"/>
                </a:lnTo>
                <a:lnTo>
                  <a:pt x="879628" y="316936"/>
                </a:lnTo>
                <a:lnTo>
                  <a:pt x="879296" y="314985"/>
                </a:lnTo>
                <a:close/>
                <a:moveTo>
                  <a:pt x="701543" y="309693"/>
                </a:moveTo>
                <a:lnTo>
                  <a:pt x="698824" y="313151"/>
                </a:lnTo>
                <a:lnTo>
                  <a:pt x="694318" y="318884"/>
                </a:lnTo>
                <a:lnTo>
                  <a:pt x="690062" y="324297"/>
                </a:lnTo>
                <a:lnTo>
                  <a:pt x="690380" y="329602"/>
                </a:lnTo>
                <a:lnTo>
                  <a:pt x="694100" y="325206"/>
                </a:lnTo>
                <a:lnTo>
                  <a:pt x="702234" y="315591"/>
                </a:lnTo>
                <a:lnTo>
                  <a:pt x="701761" y="311552"/>
                </a:lnTo>
                <a:close/>
                <a:moveTo>
                  <a:pt x="937867" y="309171"/>
                </a:moveTo>
                <a:lnTo>
                  <a:pt x="935323" y="312700"/>
                </a:lnTo>
                <a:lnTo>
                  <a:pt x="933235" y="315594"/>
                </a:lnTo>
                <a:lnTo>
                  <a:pt x="938171" y="310800"/>
                </a:lnTo>
                <a:close/>
                <a:moveTo>
                  <a:pt x="977603" y="308249"/>
                </a:moveTo>
                <a:lnTo>
                  <a:pt x="969815" y="318032"/>
                </a:lnTo>
                <a:lnTo>
                  <a:pt x="967019" y="321181"/>
                </a:lnTo>
                <a:lnTo>
                  <a:pt x="968928" y="328984"/>
                </a:lnTo>
                <a:lnTo>
                  <a:pt x="969697" y="327940"/>
                </a:lnTo>
                <a:lnTo>
                  <a:pt x="978745" y="315645"/>
                </a:lnTo>
                <a:close/>
                <a:moveTo>
                  <a:pt x="858257" y="308123"/>
                </a:moveTo>
                <a:lnTo>
                  <a:pt x="851333" y="317107"/>
                </a:lnTo>
                <a:lnTo>
                  <a:pt x="845750" y="324351"/>
                </a:lnTo>
                <a:lnTo>
                  <a:pt x="845888" y="325453"/>
                </a:lnTo>
                <a:lnTo>
                  <a:pt x="846992" y="329477"/>
                </a:lnTo>
                <a:lnTo>
                  <a:pt x="859138" y="313511"/>
                </a:lnTo>
                <a:lnTo>
                  <a:pt x="858605" y="310249"/>
                </a:lnTo>
                <a:lnTo>
                  <a:pt x="858426" y="309153"/>
                </a:lnTo>
                <a:close/>
                <a:moveTo>
                  <a:pt x="1054858" y="307399"/>
                </a:moveTo>
                <a:lnTo>
                  <a:pt x="1042813" y="335011"/>
                </a:lnTo>
                <a:lnTo>
                  <a:pt x="1042976" y="336832"/>
                </a:lnTo>
                <a:lnTo>
                  <a:pt x="1054940" y="308431"/>
                </a:lnTo>
                <a:close/>
                <a:moveTo>
                  <a:pt x="649235" y="306987"/>
                </a:moveTo>
                <a:lnTo>
                  <a:pt x="647463" y="308762"/>
                </a:lnTo>
                <a:lnTo>
                  <a:pt x="647414" y="309641"/>
                </a:lnTo>
                <a:lnTo>
                  <a:pt x="649044" y="325085"/>
                </a:lnTo>
                <a:lnTo>
                  <a:pt x="661388" y="312935"/>
                </a:lnTo>
                <a:lnTo>
                  <a:pt x="651223" y="307960"/>
                </a:lnTo>
                <a:lnTo>
                  <a:pt x="649881" y="307303"/>
                </a:lnTo>
                <a:close/>
                <a:moveTo>
                  <a:pt x="623961" y="306963"/>
                </a:moveTo>
                <a:lnTo>
                  <a:pt x="612347" y="319212"/>
                </a:lnTo>
                <a:lnTo>
                  <a:pt x="613227" y="335989"/>
                </a:lnTo>
                <a:lnTo>
                  <a:pt x="620619" y="327832"/>
                </a:lnTo>
                <a:lnTo>
                  <a:pt x="625006" y="323544"/>
                </a:lnTo>
                <a:lnTo>
                  <a:pt x="624025" y="313470"/>
                </a:lnTo>
                <a:lnTo>
                  <a:pt x="623697" y="310103"/>
                </a:lnTo>
                <a:close/>
                <a:moveTo>
                  <a:pt x="917600" y="306955"/>
                </a:moveTo>
                <a:lnTo>
                  <a:pt x="914281" y="310562"/>
                </a:lnTo>
                <a:lnTo>
                  <a:pt x="905762" y="321707"/>
                </a:lnTo>
                <a:lnTo>
                  <a:pt x="905920" y="322397"/>
                </a:lnTo>
                <a:lnTo>
                  <a:pt x="909178" y="319801"/>
                </a:lnTo>
                <a:lnTo>
                  <a:pt x="917871" y="311796"/>
                </a:lnTo>
                <a:lnTo>
                  <a:pt x="918440" y="311146"/>
                </a:lnTo>
                <a:lnTo>
                  <a:pt x="917865" y="308354"/>
                </a:lnTo>
                <a:close/>
                <a:moveTo>
                  <a:pt x="550543" y="306645"/>
                </a:moveTo>
                <a:lnTo>
                  <a:pt x="534175" y="323709"/>
                </a:lnTo>
                <a:lnTo>
                  <a:pt x="535267" y="341514"/>
                </a:lnTo>
                <a:lnTo>
                  <a:pt x="547837" y="327936"/>
                </a:lnTo>
                <a:lnTo>
                  <a:pt x="548578" y="322106"/>
                </a:lnTo>
                <a:lnTo>
                  <a:pt x="549270" y="316660"/>
                </a:lnTo>
                <a:close/>
                <a:moveTo>
                  <a:pt x="1017110" y="306550"/>
                </a:moveTo>
                <a:lnTo>
                  <a:pt x="1011625" y="317066"/>
                </a:lnTo>
                <a:lnTo>
                  <a:pt x="1005334" y="330915"/>
                </a:lnTo>
                <a:lnTo>
                  <a:pt x="1004784" y="331785"/>
                </a:lnTo>
                <a:lnTo>
                  <a:pt x="1005365" y="336416"/>
                </a:lnTo>
                <a:lnTo>
                  <a:pt x="1009932" y="325214"/>
                </a:lnTo>
                <a:lnTo>
                  <a:pt x="1011584" y="321163"/>
                </a:lnTo>
                <a:lnTo>
                  <a:pt x="1017212" y="307359"/>
                </a:lnTo>
                <a:close/>
                <a:moveTo>
                  <a:pt x="911457" y="306110"/>
                </a:moveTo>
                <a:lnTo>
                  <a:pt x="907248" y="309595"/>
                </a:lnTo>
                <a:lnTo>
                  <a:pt x="903592" y="312236"/>
                </a:lnTo>
                <a:lnTo>
                  <a:pt x="903788" y="313089"/>
                </a:lnTo>
                <a:lnTo>
                  <a:pt x="903991" y="313978"/>
                </a:lnTo>
                <a:lnTo>
                  <a:pt x="904267" y="315183"/>
                </a:lnTo>
                <a:lnTo>
                  <a:pt x="910006" y="307667"/>
                </a:lnTo>
                <a:close/>
                <a:moveTo>
                  <a:pt x="779754" y="306047"/>
                </a:moveTo>
                <a:lnTo>
                  <a:pt x="779749" y="306051"/>
                </a:lnTo>
                <a:lnTo>
                  <a:pt x="777496" y="308906"/>
                </a:lnTo>
                <a:lnTo>
                  <a:pt x="778408" y="313161"/>
                </a:lnTo>
                <a:lnTo>
                  <a:pt x="780560" y="313997"/>
                </a:lnTo>
                <a:lnTo>
                  <a:pt x="780324" y="311664"/>
                </a:lnTo>
                <a:close/>
                <a:moveTo>
                  <a:pt x="1111599" y="305032"/>
                </a:moveTo>
                <a:lnTo>
                  <a:pt x="1106039" y="317793"/>
                </a:lnTo>
                <a:lnTo>
                  <a:pt x="1093273" y="340628"/>
                </a:lnTo>
                <a:lnTo>
                  <a:pt x="1093091" y="341688"/>
                </a:lnTo>
                <a:lnTo>
                  <a:pt x="1092860" y="343031"/>
                </a:lnTo>
                <a:lnTo>
                  <a:pt x="1095881" y="337737"/>
                </a:lnTo>
                <a:lnTo>
                  <a:pt x="1107274" y="317770"/>
                </a:lnTo>
                <a:lnTo>
                  <a:pt x="1110539" y="310508"/>
                </a:lnTo>
                <a:lnTo>
                  <a:pt x="1111078" y="307767"/>
                </a:lnTo>
                <a:lnTo>
                  <a:pt x="1111601" y="305108"/>
                </a:lnTo>
                <a:lnTo>
                  <a:pt x="1111599" y="305047"/>
                </a:lnTo>
                <a:lnTo>
                  <a:pt x="1111599" y="305045"/>
                </a:lnTo>
                <a:close/>
                <a:moveTo>
                  <a:pt x="1092673" y="304477"/>
                </a:moveTo>
                <a:lnTo>
                  <a:pt x="1087544" y="317298"/>
                </a:lnTo>
                <a:lnTo>
                  <a:pt x="1088662" y="315228"/>
                </a:lnTo>
                <a:lnTo>
                  <a:pt x="1088834" y="314910"/>
                </a:lnTo>
                <a:lnTo>
                  <a:pt x="1089768" y="312653"/>
                </a:lnTo>
                <a:lnTo>
                  <a:pt x="1092724" y="305509"/>
                </a:lnTo>
                <a:close/>
                <a:moveTo>
                  <a:pt x="838335" y="304188"/>
                </a:moveTo>
                <a:lnTo>
                  <a:pt x="830061" y="315030"/>
                </a:lnTo>
                <a:lnTo>
                  <a:pt x="826327" y="319923"/>
                </a:lnTo>
                <a:lnTo>
                  <a:pt x="826813" y="325023"/>
                </a:lnTo>
                <a:lnTo>
                  <a:pt x="834537" y="314993"/>
                </a:lnTo>
                <a:lnTo>
                  <a:pt x="836015" y="313074"/>
                </a:lnTo>
                <a:lnTo>
                  <a:pt x="838960" y="309250"/>
                </a:lnTo>
                <a:close/>
                <a:moveTo>
                  <a:pt x="809692" y="303829"/>
                </a:moveTo>
                <a:lnTo>
                  <a:pt x="805182" y="307213"/>
                </a:lnTo>
                <a:lnTo>
                  <a:pt x="804111" y="308016"/>
                </a:lnTo>
                <a:lnTo>
                  <a:pt x="804179" y="308601"/>
                </a:lnTo>
                <a:lnTo>
                  <a:pt x="804422" y="310674"/>
                </a:lnTo>
                <a:close/>
                <a:moveTo>
                  <a:pt x="890712" y="302392"/>
                </a:moveTo>
                <a:lnTo>
                  <a:pt x="890613" y="302460"/>
                </a:lnTo>
                <a:lnTo>
                  <a:pt x="889735" y="303057"/>
                </a:lnTo>
                <a:lnTo>
                  <a:pt x="882617" y="307893"/>
                </a:lnTo>
                <a:lnTo>
                  <a:pt x="883330" y="312078"/>
                </a:lnTo>
                <a:close/>
                <a:moveTo>
                  <a:pt x="896875" y="301582"/>
                </a:moveTo>
                <a:lnTo>
                  <a:pt x="896217" y="302151"/>
                </a:lnTo>
                <a:lnTo>
                  <a:pt x="884387" y="317640"/>
                </a:lnTo>
                <a:lnTo>
                  <a:pt x="884854" y="319402"/>
                </a:lnTo>
                <a:lnTo>
                  <a:pt x="894563" y="312215"/>
                </a:lnTo>
                <a:lnTo>
                  <a:pt x="894943" y="311942"/>
                </a:lnTo>
                <a:lnTo>
                  <a:pt x="898025" y="307895"/>
                </a:lnTo>
                <a:lnTo>
                  <a:pt x="897530" y="305179"/>
                </a:lnTo>
                <a:lnTo>
                  <a:pt x="897366" y="304276"/>
                </a:lnTo>
                <a:close/>
                <a:moveTo>
                  <a:pt x="996121" y="300631"/>
                </a:moveTo>
                <a:lnTo>
                  <a:pt x="996075" y="300692"/>
                </a:lnTo>
                <a:lnTo>
                  <a:pt x="983871" y="317293"/>
                </a:lnTo>
                <a:lnTo>
                  <a:pt x="984763" y="323121"/>
                </a:lnTo>
                <a:lnTo>
                  <a:pt x="986453" y="320627"/>
                </a:lnTo>
                <a:lnTo>
                  <a:pt x="996721" y="305469"/>
                </a:lnTo>
                <a:close/>
                <a:moveTo>
                  <a:pt x="606051" y="299663"/>
                </a:moveTo>
                <a:lnTo>
                  <a:pt x="591338" y="315139"/>
                </a:lnTo>
                <a:lnTo>
                  <a:pt x="592372" y="329403"/>
                </a:lnTo>
                <a:lnTo>
                  <a:pt x="592483" y="330934"/>
                </a:lnTo>
                <a:lnTo>
                  <a:pt x="592533" y="331625"/>
                </a:lnTo>
                <a:lnTo>
                  <a:pt x="595864" y="328007"/>
                </a:lnTo>
                <a:lnTo>
                  <a:pt x="597858" y="325842"/>
                </a:lnTo>
                <a:lnTo>
                  <a:pt x="600225" y="323488"/>
                </a:lnTo>
                <a:lnTo>
                  <a:pt x="604473" y="319263"/>
                </a:lnTo>
                <a:close/>
                <a:moveTo>
                  <a:pt x="819090" y="299148"/>
                </a:moveTo>
                <a:lnTo>
                  <a:pt x="813680" y="306190"/>
                </a:lnTo>
                <a:lnTo>
                  <a:pt x="807589" y="314120"/>
                </a:lnTo>
                <a:lnTo>
                  <a:pt x="805191" y="317242"/>
                </a:lnTo>
                <a:lnTo>
                  <a:pt x="805546" y="320273"/>
                </a:lnTo>
                <a:lnTo>
                  <a:pt x="805848" y="322855"/>
                </a:lnTo>
                <a:lnTo>
                  <a:pt x="807809" y="321146"/>
                </a:lnTo>
                <a:lnTo>
                  <a:pt x="814350" y="312592"/>
                </a:lnTo>
                <a:lnTo>
                  <a:pt x="819688" y="305611"/>
                </a:lnTo>
                <a:lnTo>
                  <a:pt x="819660" y="305309"/>
                </a:lnTo>
                <a:close/>
                <a:moveTo>
                  <a:pt x="876518" y="298662"/>
                </a:moveTo>
                <a:lnTo>
                  <a:pt x="864081" y="314901"/>
                </a:lnTo>
                <a:lnTo>
                  <a:pt x="864342" y="316510"/>
                </a:lnTo>
                <a:lnTo>
                  <a:pt x="869175" y="312530"/>
                </a:lnTo>
                <a:lnTo>
                  <a:pt x="875485" y="307335"/>
                </a:lnTo>
                <a:lnTo>
                  <a:pt x="877537" y="304652"/>
                </a:lnTo>
                <a:close/>
                <a:moveTo>
                  <a:pt x="632091" y="298596"/>
                </a:moveTo>
                <a:lnTo>
                  <a:pt x="629321" y="301347"/>
                </a:lnTo>
                <a:lnTo>
                  <a:pt x="628961" y="305671"/>
                </a:lnTo>
                <a:lnTo>
                  <a:pt x="628454" y="311761"/>
                </a:lnTo>
                <a:lnTo>
                  <a:pt x="628465" y="311878"/>
                </a:lnTo>
                <a:lnTo>
                  <a:pt x="628530" y="312545"/>
                </a:lnTo>
                <a:lnTo>
                  <a:pt x="629201" y="319444"/>
                </a:lnTo>
                <a:lnTo>
                  <a:pt x="642640" y="306310"/>
                </a:lnTo>
                <a:lnTo>
                  <a:pt x="642703" y="305217"/>
                </a:lnTo>
                <a:lnTo>
                  <a:pt x="642783" y="303829"/>
                </a:lnTo>
                <a:lnTo>
                  <a:pt x="641532" y="303216"/>
                </a:lnTo>
                <a:lnTo>
                  <a:pt x="638594" y="301779"/>
                </a:lnTo>
                <a:close/>
                <a:moveTo>
                  <a:pt x="533762" y="298111"/>
                </a:moveTo>
                <a:lnTo>
                  <a:pt x="516667" y="315884"/>
                </a:lnTo>
                <a:lnTo>
                  <a:pt x="516771" y="319151"/>
                </a:lnTo>
                <a:lnTo>
                  <a:pt x="517258" y="334453"/>
                </a:lnTo>
                <a:lnTo>
                  <a:pt x="528276" y="322597"/>
                </a:lnTo>
                <a:lnTo>
                  <a:pt x="529381" y="321408"/>
                </a:lnTo>
                <a:close/>
                <a:moveTo>
                  <a:pt x="798085" y="297338"/>
                </a:moveTo>
                <a:lnTo>
                  <a:pt x="785909" y="313320"/>
                </a:lnTo>
                <a:lnTo>
                  <a:pt x="786361" y="317066"/>
                </a:lnTo>
                <a:lnTo>
                  <a:pt x="786937" y="317311"/>
                </a:lnTo>
                <a:lnTo>
                  <a:pt x="787365" y="316942"/>
                </a:lnTo>
                <a:lnTo>
                  <a:pt x="791683" y="312858"/>
                </a:lnTo>
                <a:lnTo>
                  <a:pt x="791753" y="312767"/>
                </a:lnTo>
                <a:lnTo>
                  <a:pt x="798818" y="303543"/>
                </a:lnTo>
                <a:lnTo>
                  <a:pt x="798553" y="301297"/>
                </a:lnTo>
                <a:lnTo>
                  <a:pt x="798379" y="299828"/>
                </a:lnTo>
                <a:close/>
                <a:moveTo>
                  <a:pt x="872002" y="296602"/>
                </a:moveTo>
                <a:lnTo>
                  <a:pt x="862347" y="304214"/>
                </a:lnTo>
                <a:lnTo>
                  <a:pt x="863026" y="308401"/>
                </a:lnTo>
                <a:lnTo>
                  <a:pt x="870448" y="298645"/>
                </a:lnTo>
                <a:close/>
                <a:moveTo>
                  <a:pt x="1015817" y="296295"/>
                </a:moveTo>
                <a:lnTo>
                  <a:pt x="1007991" y="312758"/>
                </a:lnTo>
                <a:lnTo>
                  <a:pt x="1003336" y="320242"/>
                </a:lnTo>
                <a:lnTo>
                  <a:pt x="1003652" y="322758"/>
                </a:lnTo>
                <a:lnTo>
                  <a:pt x="1003772" y="323710"/>
                </a:lnTo>
                <a:lnTo>
                  <a:pt x="1015910" y="297031"/>
                </a:lnTo>
                <a:lnTo>
                  <a:pt x="1015880" y="296791"/>
                </a:lnTo>
                <a:lnTo>
                  <a:pt x="1015859" y="296628"/>
                </a:lnTo>
                <a:close/>
                <a:moveTo>
                  <a:pt x="856308" y="296209"/>
                </a:moveTo>
                <a:lnTo>
                  <a:pt x="844174" y="311798"/>
                </a:lnTo>
                <a:lnTo>
                  <a:pt x="844210" y="312086"/>
                </a:lnTo>
                <a:lnTo>
                  <a:pt x="844213" y="312110"/>
                </a:lnTo>
                <a:lnTo>
                  <a:pt x="844214" y="312123"/>
                </a:lnTo>
                <a:lnTo>
                  <a:pt x="854263" y="304275"/>
                </a:lnTo>
                <a:lnTo>
                  <a:pt x="856593" y="301231"/>
                </a:lnTo>
                <a:lnTo>
                  <a:pt x="856829" y="300923"/>
                </a:lnTo>
                <a:lnTo>
                  <a:pt x="857035" y="300654"/>
                </a:lnTo>
                <a:close/>
                <a:moveTo>
                  <a:pt x="915488" y="295791"/>
                </a:moveTo>
                <a:lnTo>
                  <a:pt x="915269" y="296006"/>
                </a:lnTo>
                <a:lnTo>
                  <a:pt x="915493" y="295817"/>
                </a:lnTo>
                <a:lnTo>
                  <a:pt x="915489" y="295792"/>
                </a:lnTo>
                <a:close/>
                <a:moveTo>
                  <a:pt x="927972" y="295680"/>
                </a:moveTo>
                <a:lnTo>
                  <a:pt x="926220" y="297585"/>
                </a:lnTo>
                <a:lnTo>
                  <a:pt x="924558" y="299392"/>
                </a:lnTo>
                <a:lnTo>
                  <a:pt x="921706" y="302492"/>
                </a:lnTo>
                <a:lnTo>
                  <a:pt x="922454" y="306426"/>
                </a:lnTo>
                <a:lnTo>
                  <a:pt x="922477" y="306544"/>
                </a:lnTo>
                <a:lnTo>
                  <a:pt x="930914" y="296926"/>
                </a:lnTo>
                <a:lnTo>
                  <a:pt x="929662" y="296396"/>
                </a:lnTo>
                <a:close/>
                <a:moveTo>
                  <a:pt x="975619" y="295446"/>
                </a:moveTo>
                <a:lnTo>
                  <a:pt x="966822" y="305598"/>
                </a:lnTo>
                <a:lnTo>
                  <a:pt x="963943" y="308609"/>
                </a:lnTo>
                <a:lnTo>
                  <a:pt x="963999" y="308836"/>
                </a:lnTo>
                <a:lnTo>
                  <a:pt x="964219" y="309734"/>
                </a:lnTo>
                <a:lnTo>
                  <a:pt x="965708" y="315822"/>
                </a:lnTo>
                <a:lnTo>
                  <a:pt x="965750" y="315775"/>
                </a:lnTo>
                <a:lnTo>
                  <a:pt x="965814" y="315703"/>
                </a:lnTo>
                <a:lnTo>
                  <a:pt x="976658" y="302134"/>
                </a:lnTo>
                <a:lnTo>
                  <a:pt x="975638" y="295531"/>
                </a:lnTo>
                <a:close/>
                <a:moveTo>
                  <a:pt x="1053891" y="295265"/>
                </a:moveTo>
                <a:lnTo>
                  <a:pt x="1053394" y="297589"/>
                </a:lnTo>
                <a:lnTo>
                  <a:pt x="1043442" y="322122"/>
                </a:lnTo>
                <a:lnTo>
                  <a:pt x="1041984" y="325715"/>
                </a:lnTo>
                <a:lnTo>
                  <a:pt x="1042076" y="326746"/>
                </a:lnTo>
                <a:lnTo>
                  <a:pt x="1052825" y="302103"/>
                </a:lnTo>
                <a:lnTo>
                  <a:pt x="1053850" y="297869"/>
                </a:lnTo>
                <a:lnTo>
                  <a:pt x="1054036" y="297103"/>
                </a:lnTo>
                <a:lnTo>
                  <a:pt x="1054037" y="297097"/>
                </a:lnTo>
                <a:close/>
                <a:moveTo>
                  <a:pt x="778451" y="293203"/>
                </a:moveTo>
                <a:lnTo>
                  <a:pt x="769776" y="304494"/>
                </a:lnTo>
                <a:lnTo>
                  <a:pt x="770439" y="306707"/>
                </a:lnTo>
                <a:lnTo>
                  <a:pt x="770631" y="306801"/>
                </a:lnTo>
                <a:lnTo>
                  <a:pt x="771240" y="307098"/>
                </a:lnTo>
                <a:lnTo>
                  <a:pt x="772161" y="306330"/>
                </a:lnTo>
                <a:lnTo>
                  <a:pt x="778082" y="301127"/>
                </a:lnTo>
                <a:lnTo>
                  <a:pt x="779118" y="299780"/>
                </a:lnTo>
                <a:close/>
                <a:moveTo>
                  <a:pt x="795699" y="292883"/>
                </a:moveTo>
                <a:lnTo>
                  <a:pt x="794495" y="293735"/>
                </a:lnTo>
                <a:lnTo>
                  <a:pt x="784639" y="301967"/>
                </a:lnTo>
                <a:lnTo>
                  <a:pt x="785111" y="306658"/>
                </a:lnTo>
                <a:lnTo>
                  <a:pt x="787205" y="303934"/>
                </a:lnTo>
                <a:close/>
                <a:moveTo>
                  <a:pt x="851585" y="292854"/>
                </a:moveTo>
                <a:lnTo>
                  <a:pt x="842636" y="299553"/>
                </a:lnTo>
                <a:lnTo>
                  <a:pt x="842657" y="299720"/>
                </a:lnTo>
                <a:lnTo>
                  <a:pt x="842715" y="300178"/>
                </a:lnTo>
                <a:lnTo>
                  <a:pt x="843168" y="303785"/>
                </a:lnTo>
                <a:close/>
                <a:moveTo>
                  <a:pt x="895183" y="292290"/>
                </a:moveTo>
                <a:lnTo>
                  <a:pt x="887944" y="298153"/>
                </a:lnTo>
                <a:lnTo>
                  <a:pt x="887302" y="298994"/>
                </a:lnTo>
                <a:lnTo>
                  <a:pt x="889599" y="297463"/>
                </a:lnTo>
                <a:lnTo>
                  <a:pt x="895418" y="293583"/>
                </a:lnTo>
                <a:close/>
                <a:moveTo>
                  <a:pt x="674852" y="292224"/>
                </a:moveTo>
                <a:lnTo>
                  <a:pt x="676038" y="298515"/>
                </a:lnTo>
                <a:lnTo>
                  <a:pt x="676073" y="298481"/>
                </a:lnTo>
                <a:lnTo>
                  <a:pt x="676227" y="298329"/>
                </a:lnTo>
                <a:lnTo>
                  <a:pt x="676841" y="293327"/>
                </a:lnTo>
                <a:close/>
                <a:moveTo>
                  <a:pt x="919750" y="292198"/>
                </a:moveTo>
                <a:lnTo>
                  <a:pt x="919756" y="292233"/>
                </a:lnTo>
                <a:lnTo>
                  <a:pt x="919782" y="292212"/>
                </a:lnTo>
                <a:lnTo>
                  <a:pt x="919772" y="292207"/>
                </a:lnTo>
                <a:lnTo>
                  <a:pt x="919766" y="292205"/>
                </a:lnTo>
                <a:close/>
                <a:moveTo>
                  <a:pt x="951591" y="292173"/>
                </a:moveTo>
                <a:lnTo>
                  <a:pt x="941942" y="303838"/>
                </a:lnTo>
                <a:lnTo>
                  <a:pt x="942036" y="304334"/>
                </a:lnTo>
                <a:lnTo>
                  <a:pt x="942471" y="306622"/>
                </a:lnTo>
                <a:lnTo>
                  <a:pt x="947065" y="302159"/>
                </a:lnTo>
                <a:lnTo>
                  <a:pt x="953853" y="293188"/>
                </a:lnTo>
                <a:close/>
                <a:moveTo>
                  <a:pt x="589761" y="291585"/>
                </a:moveTo>
                <a:lnTo>
                  <a:pt x="574753" y="307283"/>
                </a:lnTo>
                <a:lnTo>
                  <a:pt x="575228" y="324303"/>
                </a:lnTo>
                <a:lnTo>
                  <a:pt x="586428" y="312175"/>
                </a:lnTo>
                <a:lnTo>
                  <a:pt x="586386" y="311592"/>
                </a:lnTo>
                <a:lnTo>
                  <a:pt x="586343" y="310989"/>
                </a:lnTo>
                <a:lnTo>
                  <a:pt x="586236" y="309488"/>
                </a:lnTo>
                <a:lnTo>
                  <a:pt x="589569" y="292560"/>
                </a:lnTo>
                <a:close/>
                <a:moveTo>
                  <a:pt x="667824" y="291528"/>
                </a:moveTo>
                <a:lnTo>
                  <a:pt x="670095" y="296314"/>
                </a:lnTo>
                <a:lnTo>
                  <a:pt x="671572" y="299428"/>
                </a:lnTo>
                <a:lnTo>
                  <a:pt x="670360" y="293049"/>
                </a:lnTo>
                <a:close/>
                <a:moveTo>
                  <a:pt x="1111101" y="291461"/>
                </a:moveTo>
                <a:lnTo>
                  <a:pt x="1111092" y="291483"/>
                </a:lnTo>
                <a:lnTo>
                  <a:pt x="1100146" y="317274"/>
                </a:lnTo>
                <a:lnTo>
                  <a:pt x="1099431" y="318576"/>
                </a:lnTo>
                <a:lnTo>
                  <a:pt x="1095987" y="324843"/>
                </a:lnTo>
                <a:lnTo>
                  <a:pt x="1095947" y="325076"/>
                </a:lnTo>
                <a:lnTo>
                  <a:pt x="1095635" y="326889"/>
                </a:lnTo>
                <a:lnTo>
                  <a:pt x="1095453" y="327948"/>
                </a:lnTo>
                <a:lnTo>
                  <a:pt x="1101867" y="316518"/>
                </a:lnTo>
                <a:lnTo>
                  <a:pt x="1101921" y="316396"/>
                </a:lnTo>
                <a:lnTo>
                  <a:pt x="1111234" y="295066"/>
                </a:lnTo>
                <a:lnTo>
                  <a:pt x="1111114" y="291814"/>
                </a:lnTo>
                <a:close/>
                <a:moveTo>
                  <a:pt x="1092016" y="291180"/>
                </a:moveTo>
                <a:lnTo>
                  <a:pt x="1091179" y="294271"/>
                </a:lnTo>
                <a:lnTo>
                  <a:pt x="1084802" y="307969"/>
                </a:lnTo>
                <a:lnTo>
                  <a:pt x="1078827" y="320803"/>
                </a:lnTo>
                <a:lnTo>
                  <a:pt x="1078846" y="321157"/>
                </a:lnTo>
                <a:lnTo>
                  <a:pt x="1078906" y="322332"/>
                </a:lnTo>
                <a:lnTo>
                  <a:pt x="1078938" y="322955"/>
                </a:lnTo>
                <a:lnTo>
                  <a:pt x="1082078" y="317070"/>
                </a:lnTo>
                <a:lnTo>
                  <a:pt x="1092080" y="292470"/>
                </a:lnTo>
                <a:lnTo>
                  <a:pt x="1092043" y="291720"/>
                </a:lnTo>
                <a:close/>
                <a:moveTo>
                  <a:pt x="836725" y="291154"/>
                </a:moveTo>
                <a:lnTo>
                  <a:pt x="825786" y="305475"/>
                </a:lnTo>
                <a:lnTo>
                  <a:pt x="826238" y="305081"/>
                </a:lnTo>
                <a:lnTo>
                  <a:pt x="837423" y="296808"/>
                </a:lnTo>
                <a:lnTo>
                  <a:pt x="837211" y="295089"/>
                </a:lnTo>
                <a:close/>
                <a:moveTo>
                  <a:pt x="932464" y="290798"/>
                </a:moveTo>
                <a:lnTo>
                  <a:pt x="931229" y="292141"/>
                </a:lnTo>
                <a:lnTo>
                  <a:pt x="934022" y="293382"/>
                </a:lnTo>
                <a:lnTo>
                  <a:pt x="934662" y="292653"/>
                </a:lnTo>
                <a:lnTo>
                  <a:pt x="934436" y="291509"/>
                </a:lnTo>
                <a:close/>
                <a:moveTo>
                  <a:pt x="615013" y="290237"/>
                </a:moveTo>
                <a:lnTo>
                  <a:pt x="611046" y="294410"/>
                </a:lnTo>
                <a:lnTo>
                  <a:pt x="611959" y="311818"/>
                </a:lnTo>
                <a:lnTo>
                  <a:pt x="624611" y="299236"/>
                </a:lnTo>
                <a:lnTo>
                  <a:pt x="624857" y="296301"/>
                </a:lnTo>
                <a:lnTo>
                  <a:pt x="624958" y="295104"/>
                </a:lnTo>
                <a:close/>
                <a:moveTo>
                  <a:pt x="718310" y="289996"/>
                </a:moveTo>
                <a:lnTo>
                  <a:pt x="714540" y="293285"/>
                </a:lnTo>
                <a:lnTo>
                  <a:pt x="714121" y="293694"/>
                </a:lnTo>
                <a:lnTo>
                  <a:pt x="704921" y="305396"/>
                </a:lnTo>
                <a:lnTo>
                  <a:pt x="705639" y="311567"/>
                </a:lnTo>
                <a:lnTo>
                  <a:pt x="719024" y="295746"/>
                </a:lnTo>
                <a:lnTo>
                  <a:pt x="718851" y="294352"/>
                </a:lnTo>
                <a:lnTo>
                  <a:pt x="718632" y="292586"/>
                </a:lnTo>
                <a:close/>
                <a:moveTo>
                  <a:pt x="519035" y="289187"/>
                </a:moveTo>
                <a:lnTo>
                  <a:pt x="504525" y="304267"/>
                </a:lnTo>
                <a:lnTo>
                  <a:pt x="503152" y="308262"/>
                </a:lnTo>
                <a:lnTo>
                  <a:pt x="502828" y="309207"/>
                </a:lnTo>
                <a:lnTo>
                  <a:pt x="502499" y="310162"/>
                </a:lnTo>
                <a:lnTo>
                  <a:pt x="502202" y="324690"/>
                </a:lnTo>
                <a:lnTo>
                  <a:pt x="503710" y="322914"/>
                </a:lnTo>
                <a:lnTo>
                  <a:pt x="504938" y="321468"/>
                </a:lnTo>
                <a:lnTo>
                  <a:pt x="504947" y="321458"/>
                </a:lnTo>
                <a:lnTo>
                  <a:pt x="507115" y="319127"/>
                </a:lnTo>
                <a:lnTo>
                  <a:pt x="511992" y="313885"/>
                </a:lnTo>
                <a:lnTo>
                  <a:pt x="512050" y="312773"/>
                </a:lnTo>
                <a:lnTo>
                  <a:pt x="512050" y="312771"/>
                </a:lnTo>
                <a:lnTo>
                  <a:pt x="517024" y="295976"/>
                </a:lnTo>
                <a:close/>
                <a:moveTo>
                  <a:pt x="1260343" y="289138"/>
                </a:moveTo>
                <a:lnTo>
                  <a:pt x="1251686" y="305047"/>
                </a:lnTo>
                <a:cubicBezTo>
                  <a:pt x="1243095" y="317095"/>
                  <a:pt x="1233892" y="328692"/>
                  <a:pt x="1224109" y="339794"/>
                </a:cubicBezTo>
                <a:cubicBezTo>
                  <a:pt x="1218593" y="349170"/>
                  <a:pt x="1171437" y="407634"/>
                  <a:pt x="1029690" y="580818"/>
                </a:cubicBezTo>
                <a:lnTo>
                  <a:pt x="1025797" y="585591"/>
                </a:lnTo>
                <a:lnTo>
                  <a:pt x="1026224" y="586045"/>
                </a:lnTo>
                <a:lnTo>
                  <a:pt x="1029966" y="581506"/>
                </a:lnTo>
                <a:cubicBezTo>
                  <a:pt x="1101390" y="494915"/>
                  <a:pt x="1220386" y="350823"/>
                  <a:pt x="1226728" y="341724"/>
                </a:cubicBezTo>
                <a:cubicBezTo>
                  <a:pt x="1226676" y="341450"/>
                  <a:pt x="1226676" y="341169"/>
                  <a:pt x="1226728" y="340895"/>
                </a:cubicBezTo>
                <a:cubicBezTo>
                  <a:pt x="1236243" y="329313"/>
                  <a:pt x="1251272" y="310837"/>
                  <a:pt x="1254305" y="307114"/>
                </a:cubicBezTo>
                <a:cubicBezTo>
                  <a:pt x="1254279" y="306792"/>
                  <a:pt x="1254279" y="306470"/>
                  <a:pt x="1254305" y="306148"/>
                </a:cubicBezTo>
                <a:close/>
                <a:moveTo>
                  <a:pt x="1034035" y="289129"/>
                </a:moveTo>
                <a:lnTo>
                  <a:pt x="1023015" y="319566"/>
                </a:lnTo>
                <a:lnTo>
                  <a:pt x="1023595" y="324160"/>
                </a:lnTo>
                <a:lnTo>
                  <a:pt x="1024999" y="335288"/>
                </a:lnTo>
                <a:lnTo>
                  <a:pt x="1024925" y="342137"/>
                </a:lnTo>
                <a:lnTo>
                  <a:pt x="1030625" y="329870"/>
                </a:lnTo>
                <a:lnTo>
                  <a:pt x="1036466" y="313622"/>
                </a:lnTo>
                <a:lnTo>
                  <a:pt x="1034863" y="297469"/>
                </a:lnTo>
                <a:close/>
                <a:moveTo>
                  <a:pt x="911676" y="288779"/>
                </a:moveTo>
                <a:lnTo>
                  <a:pt x="911628" y="288821"/>
                </a:lnTo>
                <a:lnTo>
                  <a:pt x="910662" y="289657"/>
                </a:lnTo>
                <a:lnTo>
                  <a:pt x="900982" y="298029"/>
                </a:lnTo>
                <a:lnTo>
                  <a:pt x="901317" y="299859"/>
                </a:lnTo>
                <a:lnTo>
                  <a:pt x="901654" y="301708"/>
                </a:lnTo>
                <a:lnTo>
                  <a:pt x="901885" y="302970"/>
                </a:lnTo>
                <a:lnTo>
                  <a:pt x="902927" y="301948"/>
                </a:lnTo>
                <a:lnTo>
                  <a:pt x="905939" y="298996"/>
                </a:lnTo>
                <a:lnTo>
                  <a:pt x="914506" y="290598"/>
                </a:lnTo>
                <a:lnTo>
                  <a:pt x="914425" y="290172"/>
                </a:lnTo>
                <a:lnTo>
                  <a:pt x="914378" y="289923"/>
                </a:lnTo>
                <a:lnTo>
                  <a:pt x="913479" y="289543"/>
                </a:lnTo>
                <a:close/>
                <a:moveTo>
                  <a:pt x="759742" y="288101"/>
                </a:moveTo>
                <a:lnTo>
                  <a:pt x="755293" y="293863"/>
                </a:lnTo>
                <a:lnTo>
                  <a:pt x="756815" y="294568"/>
                </a:lnTo>
                <a:lnTo>
                  <a:pt x="755818" y="295270"/>
                </a:lnTo>
                <a:lnTo>
                  <a:pt x="757060" y="295877"/>
                </a:lnTo>
                <a:lnTo>
                  <a:pt x="757366" y="296026"/>
                </a:lnTo>
                <a:lnTo>
                  <a:pt x="760204" y="293723"/>
                </a:lnTo>
                <a:close/>
                <a:moveTo>
                  <a:pt x="874706" y="288017"/>
                </a:moveTo>
                <a:lnTo>
                  <a:pt x="872638" y="289465"/>
                </a:lnTo>
                <a:lnTo>
                  <a:pt x="871746" y="290622"/>
                </a:lnTo>
                <a:lnTo>
                  <a:pt x="873051" y="289603"/>
                </a:lnTo>
                <a:lnTo>
                  <a:pt x="874792" y="288525"/>
                </a:lnTo>
                <a:close/>
                <a:moveTo>
                  <a:pt x="1051123" y="287761"/>
                </a:moveTo>
                <a:lnTo>
                  <a:pt x="1047070" y="299075"/>
                </a:lnTo>
                <a:lnTo>
                  <a:pt x="1042592" y="311572"/>
                </a:lnTo>
                <a:lnTo>
                  <a:pt x="1041095" y="315750"/>
                </a:lnTo>
                <a:lnTo>
                  <a:pt x="1041136" y="316211"/>
                </a:lnTo>
                <a:lnTo>
                  <a:pt x="1045611" y="305293"/>
                </a:lnTo>
                <a:lnTo>
                  <a:pt x="1046767" y="302472"/>
                </a:lnTo>
                <a:lnTo>
                  <a:pt x="1049126" y="296717"/>
                </a:lnTo>
                <a:lnTo>
                  <a:pt x="1049732" y="293999"/>
                </a:lnTo>
                <a:lnTo>
                  <a:pt x="1050047" y="292585"/>
                </a:lnTo>
                <a:close/>
                <a:moveTo>
                  <a:pt x="923785" y="287672"/>
                </a:moveTo>
                <a:lnTo>
                  <a:pt x="923082" y="288359"/>
                </a:lnTo>
                <a:lnTo>
                  <a:pt x="922969" y="288470"/>
                </a:lnTo>
                <a:lnTo>
                  <a:pt x="923754" y="288819"/>
                </a:lnTo>
                <a:lnTo>
                  <a:pt x="923795" y="288837"/>
                </a:lnTo>
                <a:lnTo>
                  <a:pt x="924762" y="288024"/>
                </a:lnTo>
                <a:lnTo>
                  <a:pt x="924624" y="287975"/>
                </a:lnTo>
                <a:close/>
                <a:moveTo>
                  <a:pt x="470298" y="287488"/>
                </a:moveTo>
                <a:lnTo>
                  <a:pt x="418625" y="348745"/>
                </a:lnTo>
                <a:cubicBezTo>
                  <a:pt x="397824" y="374593"/>
                  <a:pt x="376854" y="401842"/>
                  <a:pt x="355844" y="430385"/>
                </a:cubicBezTo>
                <a:cubicBezTo>
                  <a:pt x="340676" y="450929"/>
                  <a:pt x="324543" y="473405"/>
                  <a:pt x="306619" y="499328"/>
                </a:cubicBezTo>
                <a:cubicBezTo>
                  <a:pt x="215153" y="628745"/>
                  <a:pt x="138209" y="767835"/>
                  <a:pt x="77177" y="914088"/>
                </a:cubicBezTo>
                <a:cubicBezTo>
                  <a:pt x="54041" y="970312"/>
                  <a:pt x="35189" y="1028207"/>
                  <a:pt x="20781" y="1087273"/>
                </a:cubicBezTo>
                <a:lnTo>
                  <a:pt x="20482" y="1090008"/>
                </a:lnTo>
                <a:lnTo>
                  <a:pt x="25099" y="1077006"/>
                </a:lnTo>
                <a:lnTo>
                  <a:pt x="26958" y="1071771"/>
                </a:lnTo>
                <a:lnTo>
                  <a:pt x="27538" y="1068382"/>
                </a:lnTo>
                <a:lnTo>
                  <a:pt x="27618" y="1069911"/>
                </a:lnTo>
                <a:lnTo>
                  <a:pt x="80210" y="921808"/>
                </a:lnTo>
                <a:cubicBezTo>
                  <a:pt x="143028" y="777143"/>
                  <a:pt x="220853" y="639468"/>
                  <a:pt x="312409" y="511047"/>
                </a:cubicBezTo>
                <a:cubicBezTo>
                  <a:pt x="331299" y="483470"/>
                  <a:pt x="347017" y="462511"/>
                  <a:pt x="361772" y="442104"/>
                </a:cubicBezTo>
                <a:cubicBezTo>
                  <a:pt x="382765" y="413820"/>
                  <a:pt x="403711" y="386790"/>
                  <a:pt x="424483" y="361124"/>
                </a:cubicBezTo>
                <a:lnTo>
                  <a:pt x="431635" y="352683"/>
                </a:lnTo>
                <a:lnTo>
                  <a:pt x="452763" y="327744"/>
                </a:lnTo>
                <a:lnTo>
                  <a:pt x="466461" y="311575"/>
                </a:lnTo>
                <a:close/>
                <a:moveTo>
                  <a:pt x="994207" y="287392"/>
                </a:moveTo>
                <a:lnTo>
                  <a:pt x="994207" y="287392"/>
                </a:lnTo>
                <a:lnTo>
                  <a:pt x="994174" y="287433"/>
                </a:lnTo>
                <a:lnTo>
                  <a:pt x="981698" y="303105"/>
                </a:lnTo>
                <a:lnTo>
                  <a:pt x="982779" y="310164"/>
                </a:lnTo>
                <a:lnTo>
                  <a:pt x="995154" y="293350"/>
                </a:lnTo>
                <a:lnTo>
                  <a:pt x="995208" y="293275"/>
                </a:lnTo>
                <a:lnTo>
                  <a:pt x="994804" y="290016"/>
                </a:lnTo>
                <a:close/>
                <a:moveTo>
                  <a:pt x="953899" y="286943"/>
                </a:moveTo>
                <a:lnTo>
                  <a:pt x="952777" y="287952"/>
                </a:lnTo>
                <a:lnTo>
                  <a:pt x="953346" y="288206"/>
                </a:lnTo>
                <a:lnTo>
                  <a:pt x="953917" y="288461"/>
                </a:lnTo>
                <a:lnTo>
                  <a:pt x="954247" y="288609"/>
                </a:lnTo>
                <a:lnTo>
                  <a:pt x="954201" y="288387"/>
                </a:lnTo>
                <a:lnTo>
                  <a:pt x="954182" y="288296"/>
                </a:lnTo>
                <a:close/>
                <a:moveTo>
                  <a:pt x="722474" y="286363"/>
                </a:moveTo>
                <a:lnTo>
                  <a:pt x="722243" y="286564"/>
                </a:lnTo>
                <a:lnTo>
                  <a:pt x="722830" y="291248"/>
                </a:lnTo>
                <a:lnTo>
                  <a:pt x="725728" y="287822"/>
                </a:lnTo>
                <a:lnTo>
                  <a:pt x="724253" y="287161"/>
                </a:lnTo>
                <a:lnTo>
                  <a:pt x="723353" y="286757"/>
                </a:lnTo>
                <a:close/>
                <a:moveTo>
                  <a:pt x="777702" y="285808"/>
                </a:moveTo>
                <a:lnTo>
                  <a:pt x="768075" y="293643"/>
                </a:lnTo>
                <a:lnTo>
                  <a:pt x="765196" y="296120"/>
                </a:lnTo>
                <a:lnTo>
                  <a:pt x="765646" y="301587"/>
                </a:lnTo>
                <a:lnTo>
                  <a:pt x="777709" y="285877"/>
                </a:lnTo>
                <a:close/>
                <a:moveTo>
                  <a:pt x="918530" y="285779"/>
                </a:moveTo>
                <a:lnTo>
                  <a:pt x="918670" y="286517"/>
                </a:lnTo>
                <a:lnTo>
                  <a:pt x="919114" y="286082"/>
                </a:lnTo>
                <a:lnTo>
                  <a:pt x="919182" y="286014"/>
                </a:lnTo>
                <a:close/>
                <a:moveTo>
                  <a:pt x="817823" y="285460"/>
                </a:moveTo>
                <a:lnTo>
                  <a:pt x="806213" y="300682"/>
                </a:lnTo>
                <a:lnTo>
                  <a:pt x="813085" y="294754"/>
                </a:lnTo>
                <a:lnTo>
                  <a:pt x="818336" y="291005"/>
                </a:lnTo>
                <a:close/>
                <a:moveTo>
                  <a:pt x="903692" y="285397"/>
                </a:moveTo>
                <a:lnTo>
                  <a:pt x="899321" y="288938"/>
                </a:lnTo>
                <a:lnTo>
                  <a:pt x="899652" y="290749"/>
                </a:lnTo>
                <a:lnTo>
                  <a:pt x="905588" y="286201"/>
                </a:lnTo>
                <a:lnTo>
                  <a:pt x="904266" y="285641"/>
                </a:lnTo>
                <a:close/>
                <a:moveTo>
                  <a:pt x="796594" y="284707"/>
                </a:moveTo>
                <a:lnTo>
                  <a:pt x="795276" y="286377"/>
                </a:lnTo>
                <a:lnTo>
                  <a:pt x="793727" y="288339"/>
                </a:lnTo>
                <a:lnTo>
                  <a:pt x="796727" y="285836"/>
                </a:lnTo>
                <a:close/>
                <a:moveTo>
                  <a:pt x="571844" y="284439"/>
                </a:moveTo>
                <a:lnTo>
                  <a:pt x="556469" y="300468"/>
                </a:lnTo>
                <a:lnTo>
                  <a:pt x="555239" y="308015"/>
                </a:lnTo>
                <a:lnTo>
                  <a:pt x="552880" y="322488"/>
                </a:lnTo>
                <a:lnTo>
                  <a:pt x="569751" y="304264"/>
                </a:lnTo>
                <a:lnTo>
                  <a:pt x="569610" y="300078"/>
                </a:lnTo>
                <a:lnTo>
                  <a:pt x="569535" y="297869"/>
                </a:lnTo>
                <a:lnTo>
                  <a:pt x="569354" y="292513"/>
                </a:lnTo>
                <a:close/>
                <a:moveTo>
                  <a:pt x="835866" y="284196"/>
                </a:moveTo>
                <a:lnTo>
                  <a:pt x="823787" y="293257"/>
                </a:lnTo>
                <a:lnTo>
                  <a:pt x="824379" y="299476"/>
                </a:lnTo>
                <a:lnTo>
                  <a:pt x="826306" y="296957"/>
                </a:lnTo>
                <a:lnTo>
                  <a:pt x="835893" y="284420"/>
                </a:lnTo>
                <a:close/>
                <a:moveTo>
                  <a:pt x="927598" y="283940"/>
                </a:moveTo>
                <a:lnTo>
                  <a:pt x="927153" y="284376"/>
                </a:lnTo>
                <a:lnTo>
                  <a:pt x="927134" y="284394"/>
                </a:lnTo>
                <a:lnTo>
                  <a:pt x="928510" y="284873"/>
                </a:lnTo>
                <a:lnTo>
                  <a:pt x="928936" y="284515"/>
                </a:lnTo>
                <a:lnTo>
                  <a:pt x="928930" y="284513"/>
                </a:lnTo>
                <a:close/>
                <a:moveTo>
                  <a:pt x="1013890" y="283878"/>
                </a:moveTo>
                <a:lnTo>
                  <a:pt x="1005219" y="300336"/>
                </a:lnTo>
                <a:lnTo>
                  <a:pt x="1001524" y="305795"/>
                </a:lnTo>
                <a:lnTo>
                  <a:pt x="1001603" y="306426"/>
                </a:lnTo>
                <a:lnTo>
                  <a:pt x="1001674" y="306989"/>
                </a:lnTo>
                <a:lnTo>
                  <a:pt x="1002291" y="311901"/>
                </a:lnTo>
                <a:lnTo>
                  <a:pt x="1002982" y="310874"/>
                </a:lnTo>
                <a:lnTo>
                  <a:pt x="1013101" y="289824"/>
                </a:lnTo>
                <a:lnTo>
                  <a:pt x="1014607" y="286691"/>
                </a:lnTo>
                <a:lnTo>
                  <a:pt x="1014522" y="286017"/>
                </a:lnTo>
                <a:close/>
                <a:moveTo>
                  <a:pt x="893596" y="283576"/>
                </a:moveTo>
                <a:lnTo>
                  <a:pt x="880499" y="293463"/>
                </a:lnTo>
                <a:lnTo>
                  <a:pt x="880219" y="293829"/>
                </a:lnTo>
                <a:lnTo>
                  <a:pt x="881239" y="299812"/>
                </a:lnTo>
                <a:lnTo>
                  <a:pt x="885461" y="294292"/>
                </a:lnTo>
                <a:lnTo>
                  <a:pt x="894215" y="286978"/>
                </a:lnTo>
                <a:close/>
                <a:moveTo>
                  <a:pt x="854211" y="283383"/>
                </a:moveTo>
                <a:lnTo>
                  <a:pt x="852440" y="285703"/>
                </a:lnTo>
                <a:lnTo>
                  <a:pt x="852989" y="285296"/>
                </a:lnTo>
                <a:lnTo>
                  <a:pt x="854358" y="284284"/>
                </a:lnTo>
                <a:close/>
                <a:moveTo>
                  <a:pt x="898253" y="283094"/>
                </a:moveTo>
                <a:lnTo>
                  <a:pt x="898254" y="283100"/>
                </a:lnTo>
                <a:lnTo>
                  <a:pt x="898279" y="283237"/>
                </a:lnTo>
                <a:lnTo>
                  <a:pt x="898334" y="283537"/>
                </a:lnTo>
                <a:lnTo>
                  <a:pt x="898434" y="283453"/>
                </a:lnTo>
                <a:lnTo>
                  <a:pt x="898658" y="283266"/>
                </a:lnTo>
                <a:lnTo>
                  <a:pt x="898348" y="283134"/>
                </a:lnTo>
                <a:lnTo>
                  <a:pt x="898273" y="283103"/>
                </a:lnTo>
                <a:close/>
                <a:moveTo>
                  <a:pt x="972816" y="282732"/>
                </a:moveTo>
                <a:lnTo>
                  <a:pt x="966087" y="289924"/>
                </a:lnTo>
                <a:lnTo>
                  <a:pt x="960662" y="295196"/>
                </a:lnTo>
                <a:lnTo>
                  <a:pt x="962764" y="303789"/>
                </a:lnTo>
                <a:lnTo>
                  <a:pt x="965475" y="300953"/>
                </a:lnTo>
                <a:lnTo>
                  <a:pt x="966748" y="299474"/>
                </a:lnTo>
                <a:lnTo>
                  <a:pt x="974517" y="290447"/>
                </a:lnTo>
                <a:close/>
                <a:moveTo>
                  <a:pt x="910004" y="282708"/>
                </a:moveTo>
                <a:lnTo>
                  <a:pt x="910094" y="282748"/>
                </a:lnTo>
                <a:lnTo>
                  <a:pt x="910101" y="282743"/>
                </a:lnTo>
                <a:close/>
                <a:moveTo>
                  <a:pt x="623084" y="281914"/>
                </a:moveTo>
                <a:lnTo>
                  <a:pt x="622845" y="282150"/>
                </a:lnTo>
                <a:lnTo>
                  <a:pt x="623893" y="283951"/>
                </a:lnTo>
                <a:lnTo>
                  <a:pt x="625111" y="284653"/>
                </a:lnTo>
                <a:lnTo>
                  <a:pt x="625047" y="284566"/>
                </a:lnTo>
                <a:close/>
                <a:moveTo>
                  <a:pt x="919849" y="281709"/>
                </a:moveTo>
                <a:lnTo>
                  <a:pt x="919730" y="281813"/>
                </a:lnTo>
                <a:lnTo>
                  <a:pt x="921087" y="282286"/>
                </a:lnTo>
                <a:lnTo>
                  <a:pt x="921384" y="282390"/>
                </a:lnTo>
                <a:lnTo>
                  <a:pt x="921363" y="282380"/>
                </a:lnTo>
                <a:close/>
                <a:moveTo>
                  <a:pt x="873344" y="280015"/>
                </a:moveTo>
                <a:lnTo>
                  <a:pt x="864779" y="285327"/>
                </a:lnTo>
                <a:lnTo>
                  <a:pt x="860230" y="291171"/>
                </a:lnTo>
                <a:lnTo>
                  <a:pt x="860941" y="295552"/>
                </a:lnTo>
                <a:lnTo>
                  <a:pt x="869190" y="284776"/>
                </a:lnTo>
                <a:lnTo>
                  <a:pt x="873657" y="281856"/>
                </a:lnTo>
                <a:close/>
                <a:moveTo>
                  <a:pt x="887964" y="278736"/>
                </a:moveTo>
                <a:lnTo>
                  <a:pt x="881018" y="283599"/>
                </a:lnTo>
                <a:lnTo>
                  <a:pt x="878746" y="285189"/>
                </a:lnTo>
                <a:lnTo>
                  <a:pt x="878883" y="285992"/>
                </a:lnTo>
                <a:lnTo>
                  <a:pt x="884634" y="282432"/>
                </a:lnTo>
                <a:lnTo>
                  <a:pt x="889544" y="279406"/>
                </a:lnTo>
                <a:lnTo>
                  <a:pt x="888701" y="279049"/>
                </a:lnTo>
                <a:lnTo>
                  <a:pt x="888295" y="278877"/>
                </a:lnTo>
                <a:close/>
                <a:moveTo>
                  <a:pt x="912216" y="278492"/>
                </a:moveTo>
                <a:lnTo>
                  <a:pt x="911610" y="278983"/>
                </a:lnTo>
                <a:lnTo>
                  <a:pt x="912008" y="279122"/>
                </a:lnTo>
                <a:lnTo>
                  <a:pt x="912358" y="279244"/>
                </a:lnTo>
                <a:lnTo>
                  <a:pt x="912320" y="279041"/>
                </a:lnTo>
                <a:close/>
                <a:moveTo>
                  <a:pt x="835133" y="278263"/>
                </a:moveTo>
                <a:lnTo>
                  <a:pt x="833855" y="279926"/>
                </a:lnTo>
                <a:lnTo>
                  <a:pt x="835218" y="278953"/>
                </a:lnTo>
                <a:lnTo>
                  <a:pt x="835216" y="278933"/>
                </a:lnTo>
                <a:close/>
                <a:moveTo>
                  <a:pt x="758915" y="278035"/>
                </a:moveTo>
                <a:lnTo>
                  <a:pt x="749137" y="286264"/>
                </a:lnTo>
                <a:lnTo>
                  <a:pt x="748644" y="286905"/>
                </a:lnTo>
                <a:lnTo>
                  <a:pt x="747718" y="288109"/>
                </a:lnTo>
                <a:lnTo>
                  <a:pt x="748265" y="288362"/>
                </a:lnTo>
                <a:lnTo>
                  <a:pt x="747638" y="288928"/>
                </a:lnTo>
                <a:lnTo>
                  <a:pt x="750873" y="290443"/>
                </a:lnTo>
                <a:lnTo>
                  <a:pt x="759062" y="279822"/>
                </a:lnTo>
                <a:close/>
                <a:moveTo>
                  <a:pt x="817107" y="277721"/>
                </a:moveTo>
                <a:lnTo>
                  <a:pt x="808255" y="283990"/>
                </a:lnTo>
                <a:lnTo>
                  <a:pt x="808255" y="283991"/>
                </a:lnTo>
                <a:lnTo>
                  <a:pt x="808203" y="284059"/>
                </a:lnTo>
                <a:lnTo>
                  <a:pt x="802224" y="291906"/>
                </a:lnTo>
                <a:lnTo>
                  <a:pt x="802309" y="292625"/>
                </a:lnTo>
                <a:lnTo>
                  <a:pt x="802391" y="293327"/>
                </a:lnTo>
                <a:lnTo>
                  <a:pt x="802955" y="298142"/>
                </a:lnTo>
                <a:lnTo>
                  <a:pt x="817268" y="279456"/>
                </a:lnTo>
                <a:lnTo>
                  <a:pt x="817174" y="278449"/>
                </a:lnTo>
                <a:close/>
                <a:moveTo>
                  <a:pt x="603657" y="277051"/>
                </a:moveTo>
                <a:lnTo>
                  <a:pt x="595780" y="285289"/>
                </a:lnTo>
                <a:lnTo>
                  <a:pt x="591416" y="306944"/>
                </a:lnTo>
                <a:lnTo>
                  <a:pt x="603979" y="294548"/>
                </a:lnTo>
                <a:lnTo>
                  <a:pt x="606678" y="291884"/>
                </a:lnTo>
                <a:lnTo>
                  <a:pt x="606781" y="290605"/>
                </a:lnTo>
                <a:lnTo>
                  <a:pt x="606933" y="288713"/>
                </a:lnTo>
                <a:lnTo>
                  <a:pt x="607121" y="286374"/>
                </a:lnTo>
                <a:lnTo>
                  <a:pt x="605830" y="285742"/>
                </a:lnTo>
                <a:close/>
                <a:moveTo>
                  <a:pt x="991793" y="276780"/>
                </a:moveTo>
                <a:lnTo>
                  <a:pt x="979598" y="290854"/>
                </a:lnTo>
                <a:lnTo>
                  <a:pt x="980327" y="294151"/>
                </a:lnTo>
                <a:lnTo>
                  <a:pt x="980763" y="296997"/>
                </a:lnTo>
                <a:lnTo>
                  <a:pt x="981469" y="296113"/>
                </a:lnTo>
                <a:lnTo>
                  <a:pt x="983663" y="293367"/>
                </a:lnTo>
                <a:lnTo>
                  <a:pt x="992929" y="281772"/>
                </a:lnTo>
                <a:close/>
                <a:moveTo>
                  <a:pt x="1011773" y="276714"/>
                </a:moveTo>
                <a:lnTo>
                  <a:pt x="1010086" y="279616"/>
                </a:lnTo>
                <a:lnTo>
                  <a:pt x="1004474" y="289268"/>
                </a:lnTo>
                <a:lnTo>
                  <a:pt x="1000219" y="295056"/>
                </a:lnTo>
                <a:lnTo>
                  <a:pt x="1000183" y="295105"/>
                </a:lnTo>
                <a:lnTo>
                  <a:pt x="1000739" y="299536"/>
                </a:lnTo>
                <a:lnTo>
                  <a:pt x="1001522" y="298381"/>
                </a:lnTo>
                <a:lnTo>
                  <a:pt x="1012198" y="278153"/>
                </a:lnTo>
                <a:lnTo>
                  <a:pt x="1011933" y="277256"/>
                </a:lnTo>
                <a:lnTo>
                  <a:pt x="1011811" y="276842"/>
                </a:lnTo>
                <a:close/>
                <a:moveTo>
                  <a:pt x="554348" y="276708"/>
                </a:moveTo>
                <a:lnTo>
                  <a:pt x="540327" y="291286"/>
                </a:lnTo>
                <a:lnTo>
                  <a:pt x="538415" y="300831"/>
                </a:lnTo>
                <a:lnTo>
                  <a:pt x="538358" y="301113"/>
                </a:lnTo>
                <a:lnTo>
                  <a:pt x="535643" y="314669"/>
                </a:lnTo>
                <a:lnTo>
                  <a:pt x="541353" y="308525"/>
                </a:lnTo>
                <a:lnTo>
                  <a:pt x="551722" y="297367"/>
                </a:lnTo>
                <a:lnTo>
                  <a:pt x="552194" y="293657"/>
                </a:lnTo>
                <a:lnTo>
                  <a:pt x="553401" y="284165"/>
                </a:lnTo>
                <a:close/>
                <a:moveTo>
                  <a:pt x="613800" y="276000"/>
                </a:moveTo>
                <a:lnTo>
                  <a:pt x="613782" y="276069"/>
                </a:lnTo>
                <a:lnTo>
                  <a:pt x="616432" y="282259"/>
                </a:lnTo>
                <a:lnTo>
                  <a:pt x="617078" y="281622"/>
                </a:lnTo>
                <a:lnTo>
                  <a:pt x="616042" y="279845"/>
                </a:lnTo>
                <a:close/>
                <a:moveTo>
                  <a:pt x="903974" y="275741"/>
                </a:moveTo>
                <a:lnTo>
                  <a:pt x="903448" y="276138"/>
                </a:lnTo>
                <a:lnTo>
                  <a:pt x="905540" y="276867"/>
                </a:lnTo>
                <a:lnTo>
                  <a:pt x="906088" y="277058"/>
                </a:lnTo>
                <a:lnTo>
                  <a:pt x="906420" y="276781"/>
                </a:lnTo>
                <a:close/>
                <a:moveTo>
                  <a:pt x="880502" y="275576"/>
                </a:moveTo>
                <a:lnTo>
                  <a:pt x="877432" y="277480"/>
                </a:lnTo>
                <a:lnTo>
                  <a:pt x="877725" y="279197"/>
                </a:lnTo>
                <a:lnTo>
                  <a:pt x="882179" y="276286"/>
                </a:lnTo>
                <a:lnTo>
                  <a:pt x="882000" y="276211"/>
                </a:lnTo>
                <a:lnTo>
                  <a:pt x="881921" y="276177"/>
                </a:lnTo>
                <a:close/>
                <a:moveTo>
                  <a:pt x="1025752" y="275398"/>
                </a:moveTo>
                <a:lnTo>
                  <a:pt x="1022259" y="282746"/>
                </a:lnTo>
                <a:lnTo>
                  <a:pt x="1019527" y="288492"/>
                </a:lnTo>
                <a:lnTo>
                  <a:pt x="1019184" y="289214"/>
                </a:lnTo>
                <a:lnTo>
                  <a:pt x="1019225" y="289539"/>
                </a:lnTo>
                <a:lnTo>
                  <a:pt x="1019238" y="289642"/>
                </a:lnTo>
                <a:lnTo>
                  <a:pt x="1019245" y="289700"/>
                </a:lnTo>
                <a:lnTo>
                  <a:pt x="1024207" y="278793"/>
                </a:lnTo>
                <a:lnTo>
                  <a:pt x="1024424" y="278316"/>
                </a:lnTo>
                <a:close/>
                <a:moveTo>
                  <a:pt x="867620" y="274476"/>
                </a:moveTo>
                <a:lnTo>
                  <a:pt x="858360" y="279649"/>
                </a:lnTo>
                <a:lnTo>
                  <a:pt x="858391" y="279837"/>
                </a:lnTo>
                <a:lnTo>
                  <a:pt x="858435" y="280112"/>
                </a:lnTo>
                <a:lnTo>
                  <a:pt x="858603" y="281145"/>
                </a:lnTo>
                <a:lnTo>
                  <a:pt x="865904" y="275746"/>
                </a:lnTo>
                <a:close/>
                <a:moveTo>
                  <a:pt x="852665" y="273934"/>
                </a:moveTo>
                <a:lnTo>
                  <a:pt x="848232" y="276090"/>
                </a:lnTo>
                <a:lnTo>
                  <a:pt x="840896" y="285693"/>
                </a:lnTo>
                <a:lnTo>
                  <a:pt x="841015" y="286639"/>
                </a:lnTo>
                <a:lnTo>
                  <a:pt x="841686" y="291984"/>
                </a:lnTo>
                <a:lnTo>
                  <a:pt x="852920" y="277333"/>
                </a:lnTo>
                <a:lnTo>
                  <a:pt x="853196" y="277179"/>
                </a:lnTo>
                <a:lnTo>
                  <a:pt x="853151" y="276904"/>
                </a:lnTo>
                <a:lnTo>
                  <a:pt x="853086" y="276505"/>
                </a:lnTo>
                <a:close/>
                <a:moveTo>
                  <a:pt x="737075" y="273810"/>
                </a:moveTo>
                <a:lnTo>
                  <a:pt x="734596" y="275832"/>
                </a:lnTo>
                <a:lnTo>
                  <a:pt x="732727" y="278231"/>
                </a:lnTo>
                <a:lnTo>
                  <a:pt x="733260" y="278477"/>
                </a:lnTo>
                <a:lnTo>
                  <a:pt x="735648" y="279579"/>
                </a:lnTo>
                <a:lnTo>
                  <a:pt x="737061" y="280231"/>
                </a:lnTo>
                <a:close/>
                <a:moveTo>
                  <a:pt x="951052" y="273327"/>
                </a:moveTo>
                <a:lnTo>
                  <a:pt x="940187" y="282323"/>
                </a:lnTo>
                <a:lnTo>
                  <a:pt x="941171" y="282763"/>
                </a:lnTo>
                <a:lnTo>
                  <a:pt x="946708" y="285239"/>
                </a:lnTo>
                <a:lnTo>
                  <a:pt x="952439" y="279961"/>
                </a:lnTo>
                <a:close/>
                <a:moveTo>
                  <a:pt x="607647" y="273258"/>
                </a:moveTo>
                <a:lnTo>
                  <a:pt x="608048" y="274867"/>
                </a:lnTo>
                <a:lnTo>
                  <a:pt x="608091" y="274333"/>
                </a:lnTo>
                <a:lnTo>
                  <a:pt x="607973" y="274046"/>
                </a:lnTo>
                <a:close/>
                <a:moveTo>
                  <a:pt x="930775" y="272976"/>
                </a:moveTo>
                <a:lnTo>
                  <a:pt x="930427" y="273241"/>
                </a:lnTo>
                <a:lnTo>
                  <a:pt x="929501" y="273947"/>
                </a:lnTo>
                <a:lnTo>
                  <a:pt x="926526" y="276216"/>
                </a:lnTo>
                <a:lnTo>
                  <a:pt x="928742" y="277207"/>
                </a:lnTo>
                <a:lnTo>
                  <a:pt x="931043" y="278236"/>
                </a:lnTo>
                <a:lnTo>
                  <a:pt x="931889" y="278614"/>
                </a:lnTo>
                <a:lnTo>
                  <a:pt x="931788" y="278106"/>
                </a:lnTo>
                <a:lnTo>
                  <a:pt x="931681" y="277564"/>
                </a:lnTo>
                <a:close/>
                <a:moveTo>
                  <a:pt x="896589" y="272699"/>
                </a:moveTo>
                <a:lnTo>
                  <a:pt x="896380" y="272845"/>
                </a:lnTo>
                <a:lnTo>
                  <a:pt x="896542" y="273731"/>
                </a:lnTo>
                <a:lnTo>
                  <a:pt x="896627" y="273761"/>
                </a:lnTo>
                <a:lnTo>
                  <a:pt x="897000" y="273891"/>
                </a:lnTo>
                <a:lnTo>
                  <a:pt x="897600" y="274100"/>
                </a:lnTo>
                <a:lnTo>
                  <a:pt x="898424" y="273470"/>
                </a:lnTo>
                <a:close/>
                <a:moveTo>
                  <a:pt x="1110385" y="271904"/>
                </a:moveTo>
                <a:lnTo>
                  <a:pt x="1107935" y="282055"/>
                </a:lnTo>
                <a:lnTo>
                  <a:pt x="1097592" y="307134"/>
                </a:lnTo>
                <a:lnTo>
                  <a:pt x="1097698" y="309255"/>
                </a:lnTo>
                <a:lnTo>
                  <a:pt x="1109546" y="282998"/>
                </a:lnTo>
                <a:lnTo>
                  <a:pt x="1109549" y="282992"/>
                </a:lnTo>
                <a:lnTo>
                  <a:pt x="1110041" y="281003"/>
                </a:lnTo>
                <a:lnTo>
                  <a:pt x="1110631" y="278623"/>
                </a:lnTo>
                <a:lnTo>
                  <a:pt x="1110455" y="273835"/>
                </a:lnTo>
                <a:lnTo>
                  <a:pt x="1110400" y="272327"/>
                </a:lnTo>
                <a:close/>
                <a:moveTo>
                  <a:pt x="795069" y="271788"/>
                </a:moveTo>
                <a:lnTo>
                  <a:pt x="794856" y="271946"/>
                </a:lnTo>
                <a:lnTo>
                  <a:pt x="794688" y="272072"/>
                </a:lnTo>
                <a:lnTo>
                  <a:pt x="783142" y="287098"/>
                </a:lnTo>
                <a:lnTo>
                  <a:pt x="783805" y="293687"/>
                </a:lnTo>
                <a:lnTo>
                  <a:pt x="795812" y="278078"/>
                </a:lnTo>
                <a:lnTo>
                  <a:pt x="795105" y="272091"/>
                </a:lnTo>
                <a:close/>
                <a:moveTo>
                  <a:pt x="970385" y="271706"/>
                </a:moveTo>
                <a:lnTo>
                  <a:pt x="964962" y="276998"/>
                </a:lnTo>
                <a:lnTo>
                  <a:pt x="957954" y="283298"/>
                </a:lnTo>
                <a:lnTo>
                  <a:pt x="958233" y="284627"/>
                </a:lnTo>
                <a:lnTo>
                  <a:pt x="958934" y="287964"/>
                </a:lnTo>
                <a:lnTo>
                  <a:pt x="959182" y="289148"/>
                </a:lnTo>
                <a:lnTo>
                  <a:pt x="959427" y="290149"/>
                </a:lnTo>
                <a:lnTo>
                  <a:pt x="962619" y="287049"/>
                </a:lnTo>
                <a:lnTo>
                  <a:pt x="971648" y="277433"/>
                </a:lnTo>
                <a:close/>
                <a:moveTo>
                  <a:pt x="1071088" y="270648"/>
                </a:moveTo>
                <a:lnTo>
                  <a:pt x="1062258" y="305454"/>
                </a:lnTo>
                <a:lnTo>
                  <a:pt x="1060133" y="310176"/>
                </a:lnTo>
                <a:lnTo>
                  <a:pt x="1059938" y="310611"/>
                </a:lnTo>
                <a:lnTo>
                  <a:pt x="1059923" y="310643"/>
                </a:lnTo>
                <a:lnTo>
                  <a:pt x="1060046" y="312170"/>
                </a:lnTo>
                <a:lnTo>
                  <a:pt x="1063437" y="304881"/>
                </a:lnTo>
                <a:lnTo>
                  <a:pt x="1066673" y="292770"/>
                </a:lnTo>
                <a:lnTo>
                  <a:pt x="1071776" y="273665"/>
                </a:lnTo>
                <a:lnTo>
                  <a:pt x="1071745" y="273056"/>
                </a:lnTo>
                <a:close/>
                <a:moveTo>
                  <a:pt x="888824" y="270415"/>
                </a:moveTo>
                <a:lnTo>
                  <a:pt x="888178" y="270816"/>
                </a:lnTo>
                <a:lnTo>
                  <a:pt x="888374" y="270884"/>
                </a:lnTo>
                <a:lnTo>
                  <a:pt x="889725" y="271355"/>
                </a:lnTo>
                <a:lnTo>
                  <a:pt x="890287" y="270987"/>
                </a:lnTo>
                <a:close/>
                <a:moveTo>
                  <a:pt x="863817" y="268510"/>
                </a:moveTo>
                <a:lnTo>
                  <a:pt x="861726" y="269527"/>
                </a:lnTo>
                <a:lnTo>
                  <a:pt x="860558" y="270095"/>
                </a:lnTo>
                <a:lnTo>
                  <a:pt x="857084" y="271784"/>
                </a:lnTo>
                <a:lnTo>
                  <a:pt x="857564" y="274739"/>
                </a:lnTo>
                <a:lnTo>
                  <a:pt x="866605" y="269690"/>
                </a:lnTo>
                <a:close/>
                <a:moveTo>
                  <a:pt x="1090702" y="268055"/>
                </a:moveTo>
                <a:lnTo>
                  <a:pt x="1080422" y="304194"/>
                </a:lnTo>
                <a:lnTo>
                  <a:pt x="1078208" y="308780"/>
                </a:lnTo>
                <a:lnTo>
                  <a:pt x="1078280" y="310185"/>
                </a:lnTo>
                <a:lnTo>
                  <a:pt x="1086375" y="292733"/>
                </a:lnTo>
                <a:lnTo>
                  <a:pt x="1091207" y="274790"/>
                </a:lnTo>
                <a:lnTo>
                  <a:pt x="1090910" y="268780"/>
                </a:lnTo>
                <a:close/>
                <a:moveTo>
                  <a:pt x="850484" y="268055"/>
                </a:moveTo>
                <a:lnTo>
                  <a:pt x="839301" y="272982"/>
                </a:lnTo>
                <a:lnTo>
                  <a:pt x="839653" y="275787"/>
                </a:lnTo>
                <a:close/>
                <a:moveTo>
                  <a:pt x="539427" y="267994"/>
                </a:moveTo>
                <a:lnTo>
                  <a:pt x="536108" y="271443"/>
                </a:lnTo>
                <a:lnTo>
                  <a:pt x="531094" y="276654"/>
                </a:lnTo>
                <a:lnTo>
                  <a:pt x="525807" y="282149"/>
                </a:lnTo>
                <a:lnTo>
                  <a:pt x="520633" y="299416"/>
                </a:lnTo>
                <a:lnTo>
                  <a:pt x="518343" y="307057"/>
                </a:lnTo>
                <a:lnTo>
                  <a:pt x="532214" y="292145"/>
                </a:lnTo>
                <a:lnTo>
                  <a:pt x="535561" y="288547"/>
                </a:lnTo>
                <a:lnTo>
                  <a:pt x="537669" y="277342"/>
                </a:lnTo>
                <a:lnTo>
                  <a:pt x="538472" y="273069"/>
                </a:lnTo>
                <a:close/>
                <a:moveTo>
                  <a:pt x="718357" y="267636"/>
                </a:moveTo>
                <a:lnTo>
                  <a:pt x="715471" y="270267"/>
                </a:lnTo>
                <a:lnTo>
                  <a:pt x="715871" y="270451"/>
                </a:lnTo>
                <a:lnTo>
                  <a:pt x="716151" y="270580"/>
                </a:lnTo>
                <a:lnTo>
                  <a:pt x="718221" y="271536"/>
                </a:lnTo>
                <a:close/>
                <a:moveTo>
                  <a:pt x="690488" y="267631"/>
                </a:moveTo>
                <a:lnTo>
                  <a:pt x="690009" y="268044"/>
                </a:lnTo>
                <a:lnTo>
                  <a:pt x="690213" y="268136"/>
                </a:lnTo>
                <a:lnTo>
                  <a:pt x="694755" y="270170"/>
                </a:lnTo>
                <a:lnTo>
                  <a:pt x="696911" y="271135"/>
                </a:lnTo>
                <a:lnTo>
                  <a:pt x="696573" y="270866"/>
                </a:lnTo>
                <a:lnTo>
                  <a:pt x="695734" y="270198"/>
                </a:lnTo>
                <a:lnTo>
                  <a:pt x="695232" y="269798"/>
                </a:lnTo>
                <a:close/>
                <a:moveTo>
                  <a:pt x="833780" y="267306"/>
                </a:moveTo>
                <a:lnTo>
                  <a:pt x="830859" y="268369"/>
                </a:lnTo>
                <a:lnTo>
                  <a:pt x="822464" y="279375"/>
                </a:lnTo>
                <a:lnTo>
                  <a:pt x="822836" y="283279"/>
                </a:lnTo>
                <a:lnTo>
                  <a:pt x="823064" y="285670"/>
                </a:lnTo>
                <a:lnTo>
                  <a:pt x="823131" y="286377"/>
                </a:lnTo>
                <a:lnTo>
                  <a:pt x="834338" y="271824"/>
                </a:lnTo>
                <a:close/>
                <a:moveTo>
                  <a:pt x="775822" y="267276"/>
                </a:moveTo>
                <a:lnTo>
                  <a:pt x="764074" y="282491"/>
                </a:lnTo>
                <a:lnTo>
                  <a:pt x="764181" y="283794"/>
                </a:lnTo>
                <a:lnTo>
                  <a:pt x="764355" y="285909"/>
                </a:lnTo>
                <a:lnTo>
                  <a:pt x="764537" y="288115"/>
                </a:lnTo>
                <a:lnTo>
                  <a:pt x="776377" y="272748"/>
                </a:lnTo>
                <a:close/>
                <a:moveTo>
                  <a:pt x="1008971" y="267229"/>
                </a:moveTo>
                <a:lnTo>
                  <a:pt x="1003523" y="275691"/>
                </a:lnTo>
                <a:lnTo>
                  <a:pt x="997898" y="282756"/>
                </a:lnTo>
                <a:lnTo>
                  <a:pt x="998629" y="285891"/>
                </a:lnTo>
                <a:lnTo>
                  <a:pt x="998986" y="287426"/>
                </a:lnTo>
                <a:lnTo>
                  <a:pt x="999113" y="287970"/>
                </a:lnTo>
                <a:lnTo>
                  <a:pt x="999486" y="287463"/>
                </a:lnTo>
                <a:lnTo>
                  <a:pt x="1000387" y="286238"/>
                </a:lnTo>
                <a:lnTo>
                  <a:pt x="1007444" y="274159"/>
                </a:lnTo>
                <a:lnTo>
                  <a:pt x="1009818" y="270096"/>
                </a:lnTo>
                <a:lnTo>
                  <a:pt x="1009813" y="270079"/>
                </a:lnTo>
                <a:close/>
                <a:moveTo>
                  <a:pt x="989171" y="265251"/>
                </a:moveTo>
                <a:lnTo>
                  <a:pt x="976852" y="278418"/>
                </a:lnTo>
                <a:lnTo>
                  <a:pt x="978489" y="285832"/>
                </a:lnTo>
                <a:lnTo>
                  <a:pt x="990641" y="271713"/>
                </a:lnTo>
                <a:close/>
                <a:moveTo>
                  <a:pt x="600215" y="263285"/>
                </a:moveTo>
                <a:lnTo>
                  <a:pt x="597714" y="275696"/>
                </a:lnTo>
                <a:lnTo>
                  <a:pt x="599802" y="273653"/>
                </a:lnTo>
                <a:lnTo>
                  <a:pt x="602216" y="271290"/>
                </a:lnTo>
                <a:close/>
                <a:moveTo>
                  <a:pt x="750260" y="263050"/>
                </a:moveTo>
                <a:lnTo>
                  <a:pt x="744820" y="267489"/>
                </a:lnTo>
                <a:lnTo>
                  <a:pt x="744867" y="268224"/>
                </a:lnTo>
                <a:lnTo>
                  <a:pt x="744977" y="269962"/>
                </a:lnTo>
                <a:lnTo>
                  <a:pt x="745471" y="269316"/>
                </a:lnTo>
                <a:close/>
                <a:moveTo>
                  <a:pt x="829704" y="262162"/>
                </a:moveTo>
                <a:lnTo>
                  <a:pt x="823414" y="264094"/>
                </a:lnTo>
                <a:lnTo>
                  <a:pt x="821276" y="266900"/>
                </a:lnTo>
                <a:lnTo>
                  <a:pt x="821330" y="267468"/>
                </a:lnTo>
                <a:lnTo>
                  <a:pt x="821339" y="267561"/>
                </a:lnTo>
                <a:lnTo>
                  <a:pt x="821360" y="267784"/>
                </a:lnTo>
                <a:close/>
                <a:moveTo>
                  <a:pt x="808148" y="262041"/>
                </a:moveTo>
                <a:lnTo>
                  <a:pt x="807937" y="262177"/>
                </a:lnTo>
                <a:lnTo>
                  <a:pt x="799483" y="268491"/>
                </a:lnTo>
                <a:lnTo>
                  <a:pt x="799972" y="272669"/>
                </a:lnTo>
                <a:lnTo>
                  <a:pt x="802857" y="268919"/>
                </a:lnTo>
                <a:lnTo>
                  <a:pt x="804701" y="266521"/>
                </a:lnTo>
                <a:close/>
                <a:moveTo>
                  <a:pt x="848547" y="261931"/>
                </a:moveTo>
                <a:lnTo>
                  <a:pt x="838378" y="265632"/>
                </a:lnTo>
                <a:lnTo>
                  <a:pt x="838656" y="267846"/>
                </a:lnTo>
                <a:lnTo>
                  <a:pt x="850409" y="262832"/>
                </a:lnTo>
                <a:lnTo>
                  <a:pt x="848508" y="262026"/>
                </a:lnTo>
                <a:close/>
                <a:moveTo>
                  <a:pt x="815533" y="260708"/>
                </a:moveTo>
                <a:lnTo>
                  <a:pt x="800763" y="279424"/>
                </a:lnTo>
                <a:lnTo>
                  <a:pt x="801088" y="282199"/>
                </a:lnTo>
                <a:lnTo>
                  <a:pt x="805801" y="278267"/>
                </a:lnTo>
                <a:lnTo>
                  <a:pt x="808148" y="276686"/>
                </a:lnTo>
                <a:lnTo>
                  <a:pt x="813056" y="270301"/>
                </a:lnTo>
                <a:lnTo>
                  <a:pt x="816059" y="266394"/>
                </a:lnTo>
                <a:lnTo>
                  <a:pt x="815815" y="263756"/>
                </a:lnTo>
                <a:close/>
                <a:moveTo>
                  <a:pt x="757486" y="260644"/>
                </a:moveTo>
                <a:lnTo>
                  <a:pt x="745378" y="276293"/>
                </a:lnTo>
                <a:lnTo>
                  <a:pt x="745436" y="277198"/>
                </a:lnTo>
                <a:lnTo>
                  <a:pt x="745537" y="278790"/>
                </a:lnTo>
                <a:lnTo>
                  <a:pt x="745879" y="284193"/>
                </a:lnTo>
                <a:lnTo>
                  <a:pt x="745987" y="284097"/>
                </a:lnTo>
                <a:lnTo>
                  <a:pt x="746742" y="283425"/>
                </a:lnTo>
                <a:lnTo>
                  <a:pt x="750385" y="278693"/>
                </a:lnTo>
                <a:lnTo>
                  <a:pt x="750696" y="278288"/>
                </a:lnTo>
                <a:lnTo>
                  <a:pt x="758141" y="268615"/>
                </a:lnTo>
                <a:lnTo>
                  <a:pt x="757782" y="264251"/>
                </a:lnTo>
                <a:close/>
                <a:moveTo>
                  <a:pt x="700634" y="260583"/>
                </a:moveTo>
                <a:lnTo>
                  <a:pt x="699022" y="262675"/>
                </a:lnTo>
                <a:lnTo>
                  <a:pt x="699375" y="262838"/>
                </a:lnTo>
                <a:lnTo>
                  <a:pt x="699412" y="262855"/>
                </a:lnTo>
                <a:lnTo>
                  <a:pt x="700447" y="263333"/>
                </a:lnTo>
                <a:lnTo>
                  <a:pt x="700482" y="262819"/>
                </a:lnTo>
                <a:lnTo>
                  <a:pt x="700534" y="262056"/>
                </a:lnTo>
                <a:close/>
                <a:moveTo>
                  <a:pt x="1068270" y="260323"/>
                </a:moveTo>
                <a:lnTo>
                  <a:pt x="1063642" y="282280"/>
                </a:lnTo>
                <a:lnTo>
                  <a:pt x="1059107" y="293440"/>
                </a:lnTo>
                <a:lnTo>
                  <a:pt x="1058864" y="294442"/>
                </a:lnTo>
                <a:lnTo>
                  <a:pt x="1058684" y="295188"/>
                </a:lnTo>
                <a:lnTo>
                  <a:pt x="1058977" y="298848"/>
                </a:lnTo>
                <a:lnTo>
                  <a:pt x="1060710" y="294736"/>
                </a:lnTo>
                <a:lnTo>
                  <a:pt x="1063436" y="284006"/>
                </a:lnTo>
                <a:lnTo>
                  <a:pt x="1068883" y="262567"/>
                </a:lnTo>
                <a:close/>
                <a:moveTo>
                  <a:pt x="1026547" y="259853"/>
                </a:moveTo>
                <a:lnTo>
                  <a:pt x="1016963" y="278044"/>
                </a:lnTo>
                <a:lnTo>
                  <a:pt x="1017566" y="280536"/>
                </a:lnTo>
                <a:lnTo>
                  <a:pt x="1026078" y="262829"/>
                </a:lnTo>
                <a:lnTo>
                  <a:pt x="1026925" y="261067"/>
                </a:lnTo>
                <a:close/>
                <a:moveTo>
                  <a:pt x="674580" y="259784"/>
                </a:moveTo>
                <a:lnTo>
                  <a:pt x="673567" y="260682"/>
                </a:lnTo>
                <a:lnTo>
                  <a:pt x="681032" y="264025"/>
                </a:lnTo>
                <a:lnTo>
                  <a:pt x="681045" y="262748"/>
                </a:lnTo>
                <a:lnTo>
                  <a:pt x="679620" y="262094"/>
                </a:lnTo>
                <a:close/>
                <a:moveTo>
                  <a:pt x="948200" y="259686"/>
                </a:moveTo>
                <a:lnTo>
                  <a:pt x="943008" y="263646"/>
                </a:lnTo>
                <a:lnTo>
                  <a:pt x="935100" y="269677"/>
                </a:lnTo>
                <a:lnTo>
                  <a:pt x="936756" y="277940"/>
                </a:lnTo>
                <a:lnTo>
                  <a:pt x="949735" y="267028"/>
                </a:lnTo>
                <a:lnTo>
                  <a:pt x="949130" y="264135"/>
                </a:lnTo>
                <a:lnTo>
                  <a:pt x="948396" y="260624"/>
                </a:lnTo>
                <a:close/>
                <a:moveTo>
                  <a:pt x="967629" y="259202"/>
                </a:moveTo>
                <a:lnTo>
                  <a:pt x="960288" y="265681"/>
                </a:lnTo>
                <a:lnTo>
                  <a:pt x="955148" y="269936"/>
                </a:lnTo>
                <a:lnTo>
                  <a:pt x="956473" y="276246"/>
                </a:lnTo>
                <a:lnTo>
                  <a:pt x="968869" y="264829"/>
                </a:lnTo>
                <a:close/>
                <a:moveTo>
                  <a:pt x="596161" y="259089"/>
                </a:moveTo>
                <a:lnTo>
                  <a:pt x="578750" y="277239"/>
                </a:lnTo>
                <a:lnTo>
                  <a:pt x="574299" y="290997"/>
                </a:lnTo>
                <a:lnTo>
                  <a:pt x="574525" y="299107"/>
                </a:lnTo>
                <a:lnTo>
                  <a:pt x="581599" y="291467"/>
                </a:lnTo>
                <a:lnTo>
                  <a:pt x="591739" y="281543"/>
                </a:lnTo>
                <a:lnTo>
                  <a:pt x="594292" y="268580"/>
                </a:lnTo>
                <a:close/>
                <a:moveTo>
                  <a:pt x="1006488" y="258828"/>
                </a:moveTo>
                <a:lnTo>
                  <a:pt x="1002432" y="264503"/>
                </a:lnTo>
                <a:lnTo>
                  <a:pt x="995507" y="272495"/>
                </a:lnTo>
                <a:lnTo>
                  <a:pt x="996599" y="277180"/>
                </a:lnTo>
                <a:lnTo>
                  <a:pt x="998131" y="275262"/>
                </a:lnTo>
                <a:lnTo>
                  <a:pt x="998743" y="274496"/>
                </a:lnTo>
                <a:lnTo>
                  <a:pt x="999201" y="273923"/>
                </a:lnTo>
                <a:lnTo>
                  <a:pt x="999772" y="273042"/>
                </a:lnTo>
                <a:lnTo>
                  <a:pt x="1007270" y="261474"/>
                </a:lnTo>
                <a:lnTo>
                  <a:pt x="1006678" y="259472"/>
                </a:lnTo>
                <a:lnTo>
                  <a:pt x="1006558" y="259063"/>
                </a:lnTo>
                <a:close/>
                <a:moveTo>
                  <a:pt x="927940" y="258628"/>
                </a:moveTo>
                <a:lnTo>
                  <a:pt x="915091" y="267691"/>
                </a:lnTo>
                <a:lnTo>
                  <a:pt x="915800" y="271421"/>
                </a:lnTo>
                <a:lnTo>
                  <a:pt x="918149" y="272471"/>
                </a:lnTo>
                <a:lnTo>
                  <a:pt x="921533" y="273984"/>
                </a:lnTo>
                <a:lnTo>
                  <a:pt x="921584" y="273946"/>
                </a:lnTo>
                <a:lnTo>
                  <a:pt x="922128" y="273529"/>
                </a:lnTo>
                <a:lnTo>
                  <a:pt x="929733" y="267702"/>
                </a:lnTo>
                <a:lnTo>
                  <a:pt x="928258" y="260238"/>
                </a:lnTo>
                <a:lnTo>
                  <a:pt x="928151" y="259695"/>
                </a:lnTo>
                <a:close/>
                <a:moveTo>
                  <a:pt x="793501" y="258512"/>
                </a:moveTo>
                <a:lnTo>
                  <a:pt x="781794" y="273705"/>
                </a:lnTo>
                <a:lnTo>
                  <a:pt x="781973" y="275477"/>
                </a:lnTo>
                <a:lnTo>
                  <a:pt x="790552" y="269096"/>
                </a:lnTo>
                <a:lnTo>
                  <a:pt x="790662" y="269006"/>
                </a:lnTo>
                <a:lnTo>
                  <a:pt x="794197" y="264402"/>
                </a:lnTo>
                <a:close/>
                <a:moveTo>
                  <a:pt x="1087912" y="258329"/>
                </a:moveTo>
                <a:lnTo>
                  <a:pt x="1077473" y="294528"/>
                </a:lnTo>
                <a:lnTo>
                  <a:pt x="1077599" y="296975"/>
                </a:lnTo>
                <a:lnTo>
                  <a:pt x="1088231" y="259441"/>
                </a:lnTo>
                <a:close/>
                <a:moveTo>
                  <a:pt x="737108" y="258041"/>
                </a:moveTo>
                <a:lnTo>
                  <a:pt x="724311" y="274346"/>
                </a:lnTo>
                <a:lnTo>
                  <a:pt x="727585" y="275858"/>
                </a:lnTo>
                <a:lnTo>
                  <a:pt x="731275" y="272853"/>
                </a:lnTo>
                <a:lnTo>
                  <a:pt x="731347" y="272791"/>
                </a:lnTo>
                <a:lnTo>
                  <a:pt x="731424" y="272723"/>
                </a:lnTo>
                <a:lnTo>
                  <a:pt x="732389" y="271492"/>
                </a:lnTo>
                <a:lnTo>
                  <a:pt x="737092" y="265487"/>
                </a:lnTo>
                <a:close/>
                <a:moveTo>
                  <a:pt x="846310" y="257063"/>
                </a:moveTo>
                <a:lnTo>
                  <a:pt x="846271" y="257075"/>
                </a:lnTo>
                <a:lnTo>
                  <a:pt x="846268" y="257076"/>
                </a:lnTo>
                <a:lnTo>
                  <a:pt x="846247" y="257082"/>
                </a:lnTo>
                <a:lnTo>
                  <a:pt x="843772" y="258835"/>
                </a:lnTo>
                <a:lnTo>
                  <a:pt x="848646" y="257063"/>
                </a:lnTo>
                <a:close/>
                <a:moveTo>
                  <a:pt x="832213" y="256458"/>
                </a:moveTo>
                <a:lnTo>
                  <a:pt x="820553" y="259317"/>
                </a:lnTo>
                <a:lnTo>
                  <a:pt x="820612" y="259934"/>
                </a:lnTo>
                <a:lnTo>
                  <a:pt x="820657" y="260412"/>
                </a:lnTo>
                <a:lnTo>
                  <a:pt x="820793" y="260235"/>
                </a:lnTo>
                <a:lnTo>
                  <a:pt x="832419" y="256675"/>
                </a:lnTo>
                <a:lnTo>
                  <a:pt x="832264" y="256512"/>
                </a:lnTo>
                <a:close/>
                <a:moveTo>
                  <a:pt x="908006" y="256235"/>
                </a:moveTo>
                <a:lnTo>
                  <a:pt x="897234" y="263121"/>
                </a:lnTo>
                <a:lnTo>
                  <a:pt x="907116" y="267539"/>
                </a:lnTo>
                <a:lnTo>
                  <a:pt x="909692" y="265736"/>
                </a:lnTo>
                <a:lnTo>
                  <a:pt x="909788" y="265669"/>
                </a:lnTo>
                <a:lnTo>
                  <a:pt x="909790" y="265667"/>
                </a:lnTo>
                <a:lnTo>
                  <a:pt x="909622" y="264776"/>
                </a:lnTo>
                <a:lnTo>
                  <a:pt x="909571" y="264510"/>
                </a:lnTo>
                <a:close/>
                <a:moveTo>
                  <a:pt x="668564" y="256130"/>
                </a:moveTo>
                <a:lnTo>
                  <a:pt x="668562" y="256138"/>
                </a:lnTo>
                <a:lnTo>
                  <a:pt x="668540" y="256228"/>
                </a:lnTo>
                <a:lnTo>
                  <a:pt x="668396" y="256809"/>
                </a:lnTo>
                <a:lnTo>
                  <a:pt x="668373" y="257489"/>
                </a:lnTo>
                <a:lnTo>
                  <a:pt x="669355" y="256615"/>
                </a:lnTo>
                <a:close/>
                <a:moveTo>
                  <a:pt x="1107958" y="256025"/>
                </a:moveTo>
                <a:lnTo>
                  <a:pt x="1104822" y="269669"/>
                </a:lnTo>
                <a:lnTo>
                  <a:pt x="1102422" y="280113"/>
                </a:lnTo>
                <a:lnTo>
                  <a:pt x="1096926" y="293850"/>
                </a:lnTo>
                <a:lnTo>
                  <a:pt x="1096964" y="294609"/>
                </a:lnTo>
                <a:lnTo>
                  <a:pt x="1096979" y="294906"/>
                </a:lnTo>
                <a:lnTo>
                  <a:pt x="1096993" y="295192"/>
                </a:lnTo>
                <a:lnTo>
                  <a:pt x="1103343" y="279847"/>
                </a:lnTo>
                <a:lnTo>
                  <a:pt x="1106731" y="265815"/>
                </a:lnTo>
                <a:lnTo>
                  <a:pt x="1107482" y="262706"/>
                </a:lnTo>
                <a:lnTo>
                  <a:pt x="1108571" y="258198"/>
                </a:lnTo>
                <a:close/>
                <a:moveTo>
                  <a:pt x="986960" y="255532"/>
                </a:moveTo>
                <a:lnTo>
                  <a:pt x="974485" y="267705"/>
                </a:lnTo>
                <a:lnTo>
                  <a:pt x="975684" y="273133"/>
                </a:lnTo>
                <a:lnTo>
                  <a:pt x="987984" y="260034"/>
                </a:lnTo>
                <a:lnTo>
                  <a:pt x="987705" y="258810"/>
                </a:lnTo>
                <a:close/>
                <a:moveTo>
                  <a:pt x="809034" y="255348"/>
                </a:moveTo>
                <a:lnTo>
                  <a:pt x="807281" y="255683"/>
                </a:lnTo>
                <a:lnTo>
                  <a:pt x="805543" y="257944"/>
                </a:lnTo>
                <a:lnTo>
                  <a:pt x="808352" y="255855"/>
                </a:lnTo>
                <a:close/>
                <a:moveTo>
                  <a:pt x="888400" y="255102"/>
                </a:moveTo>
                <a:lnTo>
                  <a:pt x="887396" y="256418"/>
                </a:lnTo>
                <a:lnTo>
                  <a:pt x="886085" y="258137"/>
                </a:lnTo>
                <a:lnTo>
                  <a:pt x="889210" y="259534"/>
                </a:lnTo>
                <a:lnTo>
                  <a:pt x="888669" y="256578"/>
                </a:lnTo>
                <a:close/>
                <a:moveTo>
                  <a:pt x="1024620" y="254619"/>
                </a:moveTo>
                <a:lnTo>
                  <a:pt x="1018748" y="264717"/>
                </a:lnTo>
                <a:lnTo>
                  <a:pt x="1015211" y="270800"/>
                </a:lnTo>
                <a:lnTo>
                  <a:pt x="1015320" y="271251"/>
                </a:lnTo>
                <a:lnTo>
                  <a:pt x="1015484" y="271928"/>
                </a:lnTo>
                <a:lnTo>
                  <a:pt x="1015511" y="271876"/>
                </a:lnTo>
                <a:close/>
                <a:moveTo>
                  <a:pt x="734486" y="253453"/>
                </a:moveTo>
                <a:lnTo>
                  <a:pt x="729576" y="257400"/>
                </a:lnTo>
                <a:lnTo>
                  <a:pt x="722897" y="263493"/>
                </a:lnTo>
                <a:lnTo>
                  <a:pt x="722793" y="266505"/>
                </a:lnTo>
                <a:lnTo>
                  <a:pt x="722723" y="268549"/>
                </a:lnTo>
                <a:lnTo>
                  <a:pt x="724819" y="265859"/>
                </a:lnTo>
                <a:close/>
                <a:moveTo>
                  <a:pt x="774415" y="253403"/>
                </a:moveTo>
                <a:lnTo>
                  <a:pt x="766765" y="263349"/>
                </a:lnTo>
                <a:lnTo>
                  <a:pt x="762911" y="268359"/>
                </a:lnTo>
                <a:lnTo>
                  <a:pt x="762911" y="268364"/>
                </a:lnTo>
                <a:lnTo>
                  <a:pt x="762912" y="268375"/>
                </a:lnTo>
                <a:lnTo>
                  <a:pt x="763023" y="269715"/>
                </a:lnTo>
                <a:lnTo>
                  <a:pt x="767675" y="266178"/>
                </a:lnTo>
                <a:lnTo>
                  <a:pt x="769554" y="264750"/>
                </a:lnTo>
                <a:lnTo>
                  <a:pt x="772738" y="262085"/>
                </a:lnTo>
                <a:lnTo>
                  <a:pt x="774998" y="259154"/>
                </a:lnTo>
                <a:lnTo>
                  <a:pt x="774762" y="256822"/>
                </a:lnTo>
                <a:close/>
                <a:moveTo>
                  <a:pt x="718874" y="252721"/>
                </a:moveTo>
                <a:lnTo>
                  <a:pt x="717501" y="254490"/>
                </a:lnTo>
                <a:lnTo>
                  <a:pt x="716501" y="255779"/>
                </a:lnTo>
                <a:lnTo>
                  <a:pt x="707950" y="266795"/>
                </a:lnTo>
                <a:lnTo>
                  <a:pt x="708997" y="267279"/>
                </a:lnTo>
                <a:lnTo>
                  <a:pt x="710179" y="267824"/>
                </a:lnTo>
                <a:lnTo>
                  <a:pt x="715187" y="263417"/>
                </a:lnTo>
                <a:lnTo>
                  <a:pt x="718658" y="258951"/>
                </a:lnTo>
                <a:lnTo>
                  <a:pt x="718758" y="256057"/>
                </a:lnTo>
                <a:close/>
                <a:moveTo>
                  <a:pt x="825025" y="252294"/>
                </a:moveTo>
                <a:lnTo>
                  <a:pt x="824859" y="252325"/>
                </a:lnTo>
                <a:lnTo>
                  <a:pt x="824008" y="252488"/>
                </a:lnTo>
                <a:lnTo>
                  <a:pt x="822570" y="252763"/>
                </a:lnTo>
                <a:lnTo>
                  <a:pt x="820891" y="253843"/>
                </a:lnTo>
                <a:lnTo>
                  <a:pt x="825533" y="252689"/>
                </a:lnTo>
                <a:close/>
                <a:moveTo>
                  <a:pt x="792400" y="251951"/>
                </a:moveTo>
                <a:lnTo>
                  <a:pt x="786293" y="256345"/>
                </a:lnTo>
                <a:lnTo>
                  <a:pt x="785855" y="256660"/>
                </a:lnTo>
                <a:lnTo>
                  <a:pt x="781133" y="260397"/>
                </a:lnTo>
                <a:lnTo>
                  <a:pt x="780533" y="261174"/>
                </a:lnTo>
                <a:lnTo>
                  <a:pt x="780737" y="263204"/>
                </a:lnTo>
                <a:lnTo>
                  <a:pt x="780990" y="265717"/>
                </a:lnTo>
                <a:lnTo>
                  <a:pt x="781083" y="266640"/>
                </a:lnTo>
                <a:close/>
                <a:moveTo>
                  <a:pt x="827813" y="251843"/>
                </a:moveTo>
                <a:lnTo>
                  <a:pt x="827813" y="251847"/>
                </a:lnTo>
                <a:lnTo>
                  <a:pt x="827814" y="251867"/>
                </a:lnTo>
                <a:lnTo>
                  <a:pt x="827828" y="252119"/>
                </a:lnTo>
                <a:lnTo>
                  <a:pt x="828029" y="252069"/>
                </a:lnTo>
                <a:close/>
                <a:moveTo>
                  <a:pt x="481972" y="250356"/>
                </a:moveTo>
                <a:lnTo>
                  <a:pt x="469970" y="262621"/>
                </a:lnTo>
                <a:lnTo>
                  <a:pt x="457892" y="274964"/>
                </a:lnTo>
                <a:cubicBezTo>
                  <a:pt x="418337" y="319720"/>
                  <a:pt x="381052" y="366482"/>
                  <a:pt x="346190" y="415079"/>
                </a:cubicBezTo>
                <a:cubicBezTo>
                  <a:pt x="330334" y="436589"/>
                  <a:pt x="314201" y="459340"/>
                  <a:pt x="296828" y="484022"/>
                </a:cubicBezTo>
                <a:cubicBezTo>
                  <a:pt x="205406" y="615177"/>
                  <a:pt x="129217" y="756317"/>
                  <a:pt x="69730" y="904712"/>
                </a:cubicBezTo>
                <a:lnTo>
                  <a:pt x="18242" y="1077677"/>
                </a:lnTo>
                <a:lnTo>
                  <a:pt x="18298" y="1078538"/>
                </a:lnTo>
                <a:lnTo>
                  <a:pt x="18308" y="1078681"/>
                </a:lnTo>
                <a:lnTo>
                  <a:pt x="18368" y="1079601"/>
                </a:lnTo>
                <a:lnTo>
                  <a:pt x="72765" y="912434"/>
                </a:lnTo>
                <a:cubicBezTo>
                  <a:pt x="134100" y="765720"/>
                  <a:pt x="211415" y="626210"/>
                  <a:pt x="303310" y="496432"/>
                </a:cubicBezTo>
                <a:cubicBezTo>
                  <a:pt x="321372" y="470510"/>
                  <a:pt x="337505" y="447897"/>
                  <a:pt x="352810" y="427489"/>
                </a:cubicBezTo>
                <a:cubicBezTo>
                  <a:pt x="373855" y="398826"/>
                  <a:pt x="394872" y="371460"/>
                  <a:pt x="415732" y="345503"/>
                </a:cubicBezTo>
                <a:lnTo>
                  <a:pt x="471618" y="279201"/>
                </a:lnTo>
                <a:lnTo>
                  <a:pt x="472185" y="275641"/>
                </a:lnTo>
                <a:lnTo>
                  <a:pt x="475121" y="268056"/>
                </a:lnTo>
                <a:close/>
                <a:moveTo>
                  <a:pt x="657805" y="250239"/>
                </a:moveTo>
                <a:lnTo>
                  <a:pt x="655244" y="252477"/>
                </a:lnTo>
                <a:lnTo>
                  <a:pt x="656606" y="253087"/>
                </a:lnTo>
                <a:lnTo>
                  <a:pt x="658088" y="253751"/>
                </a:lnTo>
                <a:lnTo>
                  <a:pt x="663755" y="256288"/>
                </a:lnTo>
                <a:lnTo>
                  <a:pt x="663793" y="256136"/>
                </a:lnTo>
                <a:lnTo>
                  <a:pt x="663890" y="255750"/>
                </a:lnTo>
                <a:lnTo>
                  <a:pt x="664372" y="253822"/>
                </a:lnTo>
                <a:close/>
                <a:moveTo>
                  <a:pt x="809923" y="250112"/>
                </a:moveTo>
                <a:lnTo>
                  <a:pt x="798869" y="251546"/>
                </a:lnTo>
                <a:lnTo>
                  <a:pt x="797679" y="253089"/>
                </a:lnTo>
                <a:lnTo>
                  <a:pt x="798368" y="258969"/>
                </a:lnTo>
                <a:lnTo>
                  <a:pt x="804385" y="251133"/>
                </a:lnTo>
                <a:close/>
                <a:moveTo>
                  <a:pt x="1003774" y="249642"/>
                </a:moveTo>
                <a:lnTo>
                  <a:pt x="992892" y="261273"/>
                </a:lnTo>
                <a:lnTo>
                  <a:pt x="994327" y="267430"/>
                </a:lnTo>
                <a:lnTo>
                  <a:pt x="1001553" y="259034"/>
                </a:lnTo>
                <a:lnTo>
                  <a:pt x="1005070" y="254029"/>
                </a:lnTo>
                <a:lnTo>
                  <a:pt x="1004070" y="250646"/>
                </a:lnTo>
                <a:lnTo>
                  <a:pt x="1003903" y="250079"/>
                </a:lnTo>
                <a:close/>
                <a:moveTo>
                  <a:pt x="531217" y="248054"/>
                </a:moveTo>
                <a:lnTo>
                  <a:pt x="519726" y="260023"/>
                </a:lnTo>
                <a:lnTo>
                  <a:pt x="509410" y="290049"/>
                </a:lnTo>
                <a:lnTo>
                  <a:pt x="514429" y="284671"/>
                </a:lnTo>
                <a:lnTo>
                  <a:pt x="523135" y="275343"/>
                </a:lnTo>
                <a:lnTo>
                  <a:pt x="531058" y="248592"/>
                </a:lnTo>
                <a:close/>
                <a:moveTo>
                  <a:pt x="1044773" y="247984"/>
                </a:moveTo>
                <a:lnTo>
                  <a:pt x="1041152" y="269472"/>
                </a:lnTo>
                <a:lnTo>
                  <a:pt x="1037614" y="279243"/>
                </a:lnTo>
                <a:lnTo>
                  <a:pt x="1037964" y="280640"/>
                </a:lnTo>
                <a:lnTo>
                  <a:pt x="1039960" y="303020"/>
                </a:lnTo>
                <a:lnTo>
                  <a:pt x="1049154" y="264594"/>
                </a:lnTo>
                <a:lnTo>
                  <a:pt x="1048272" y="261250"/>
                </a:lnTo>
                <a:close/>
                <a:moveTo>
                  <a:pt x="791744" y="247882"/>
                </a:moveTo>
                <a:lnTo>
                  <a:pt x="790734" y="247962"/>
                </a:lnTo>
                <a:lnTo>
                  <a:pt x="789448" y="249627"/>
                </a:lnTo>
                <a:close/>
                <a:moveTo>
                  <a:pt x="756432" y="247818"/>
                </a:moveTo>
                <a:lnTo>
                  <a:pt x="748826" y="257576"/>
                </a:lnTo>
                <a:lnTo>
                  <a:pt x="749875" y="256663"/>
                </a:lnTo>
                <a:lnTo>
                  <a:pt x="756746" y="251638"/>
                </a:lnTo>
                <a:close/>
                <a:moveTo>
                  <a:pt x="1084743" y="247281"/>
                </a:moveTo>
                <a:lnTo>
                  <a:pt x="1082291" y="256506"/>
                </a:lnTo>
                <a:lnTo>
                  <a:pt x="1078618" y="270320"/>
                </a:lnTo>
                <a:lnTo>
                  <a:pt x="1081064" y="261613"/>
                </a:lnTo>
                <a:lnTo>
                  <a:pt x="1081232" y="261014"/>
                </a:lnTo>
                <a:lnTo>
                  <a:pt x="1084919" y="247892"/>
                </a:lnTo>
                <a:close/>
                <a:moveTo>
                  <a:pt x="653207" y="246800"/>
                </a:moveTo>
                <a:lnTo>
                  <a:pt x="653193" y="246847"/>
                </a:lnTo>
                <a:lnTo>
                  <a:pt x="653122" y="247087"/>
                </a:lnTo>
                <a:lnTo>
                  <a:pt x="653362" y="246876"/>
                </a:lnTo>
                <a:lnTo>
                  <a:pt x="653322" y="246857"/>
                </a:lnTo>
                <a:close/>
                <a:moveTo>
                  <a:pt x="964870" y="246687"/>
                </a:moveTo>
                <a:lnTo>
                  <a:pt x="957404" y="252666"/>
                </a:lnTo>
                <a:lnTo>
                  <a:pt x="952333" y="256533"/>
                </a:lnTo>
                <a:lnTo>
                  <a:pt x="952557" y="257597"/>
                </a:lnTo>
                <a:lnTo>
                  <a:pt x="953049" y="259939"/>
                </a:lnTo>
                <a:lnTo>
                  <a:pt x="953817" y="263597"/>
                </a:lnTo>
                <a:lnTo>
                  <a:pt x="966286" y="253113"/>
                </a:lnTo>
                <a:close/>
                <a:moveTo>
                  <a:pt x="1022367" y="246422"/>
                </a:moveTo>
                <a:lnTo>
                  <a:pt x="1012879" y="261159"/>
                </a:lnTo>
                <a:lnTo>
                  <a:pt x="1013512" y="263774"/>
                </a:lnTo>
                <a:lnTo>
                  <a:pt x="1022813" y="247854"/>
                </a:lnTo>
                <a:close/>
                <a:moveTo>
                  <a:pt x="945404" y="246310"/>
                </a:moveTo>
                <a:lnTo>
                  <a:pt x="932273" y="255571"/>
                </a:lnTo>
                <a:lnTo>
                  <a:pt x="934043" y="264400"/>
                </a:lnTo>
                <a:lnTo>
                  <a:pt x="937380" y="261843"/>
                </a:lnTo>
                <a:lnTo>
                  <a:pt x="947095" y="254400"/>
                </a:lnTo>
                <a:close/>
                <a:moveTo>
                  <a:pt x="583612" y="246283"/>
                </a:moveTo>
                <a:lnTo>
                  <a:pt x="561563" y="269207"/>
                </a:lnTo>
                <a:lnTo>
                  <a:pt x="561258" y="271077"/>
                </a:lnTo>
                <a:lnTo>
                  <a:pt x="558091" y="290513"/>
                </a:lnTo>
                <a:lnTo>
                  <a:pt x="566597" y="281360"/>
                </a:lnTo>
                <a:lnTo>
                  <a:pt x="572118" y="275419"/>
                </a:lnTo>
                <a:lnTo>
                  <a:pt x="574118" y="273477"/>
                </a:lnTo>
                <a:lnTo>
                  <a:pt x="575698" y="271942"/>
                </a:lnTo>
                <a:close/>
                <a:moveTo>
                  <a:pt x="666286" y="246166"/>
                </a:moveTo>
                <a:lnTo>
                  <a:pt x="666248" y="246216"/>
                </a:lnTo>
                <a:lnTo>
                  <a:pt x="666125" y="246377"/>
                </a:lnTo>
                <a:lnTo>
                  <a:pt x="665497" y="247202"/>
                </a:lnTo>
                <a:lnTo>
                  <a:pt x="665874" y="247376"/>
                </a:lnTo>
                <a:lnTo>
                  <a:pt x="665972" y="247421"/>
                </a:lnTo>
                <a:close/>
                <a:moveTo>
                  <a:pt x="1064401" y="246147"/>
                </a:moveTo>
                <a:lnTo>
                  <a:pt x="1057382" y="278953"/>
                </a:lnTo>
                <a:lnTo>
                  <a:pt x="1057544" y="280981"/>
                </a:lnTo>
                <a:lnTo>
                  <a:pt x="1057574" y="281348"/>
                </a:lnTo>
                <a:lnTo>
                  <a:pt x="1057643" y="282211"/>
                </a:lnTo>
                <a:lnTo>
                  <a:pt x="1059026" y="276500"/>
                </a:lnTo>
                <a:lnTo>
                  <a:pt x="1065449" y="249985"/>
                </a:lnTo>
                <a:close/>
                <a:moveTo>
                  <a:pt x="925285" y="245188"/>
                </a:moveTo>
                <a:lnTo>
                  <a:pt x="912381" y="253438"/>
                </a:lnTo>
                <a:lnTo>
                  <a:pt x="914129" y="262631"/>
                </a:lnTo>
                <a:lnTo>
                  <a:pt x="916965" y="260647"/>
                </a:lnTo>
                <a:lnTo>
                  <a:pt x="926958" y="253654"/>
                </a:lnTo>
                <a:lnTo>
                  <a:pt x="926001" y="248814"/>
                </a:lnTo>
                <a:close/>
                <a:moveTo>
                  <a:pt x="773540" y="244774"/>
                </a:moveTo>
                <a:lnTo>
                  <a:pt x="767058" y="249526"/>
                </a:lnTo>
                <a:lnTo>
                  <a:pt x="764832" y="251158"/>
                </a:lnTo>
                <a:lnTo>
                  <a:pt x="764813" y="251173"/>
                </a:lnTo>
                <a:lnTo>
                  <a:pt x="761815" y="255048"/>
                </a:lnTo>
                <a:lnTo>
                  <a:pt x="762469" y="262991"/>
                </a:lnTo>
                <a:lnTo>
                  <a:pt x="765277" y="259343"/>
                </a:lnTo>
                <a:lnTo>
                  <a:pt x="773046" y="249249"/>
                </a:lnTo>
                <a:lnTo>
                  <a:pt x="773883" y="248161"/>
                </a:lnTo>
                <a:lnTo>
                  <a:pt x="773742" y="246769"/>
                </a:lnTo>
                <a:close/>
                <a:moveTo>
                  <a:pt x="701711" y="244715"/>
                </a:moveTo>
                <a:lnTo>
                  <a:pt x="693886" y="255008"/>
                </a:lnTo>
                <a:lnTo>
                  <a:pt x="693449" y="255582"/>
                </a:lnTo>
                <a:lnTo>
                  <a:pt x="690905" y="258929"/>
                </a:lnTo>
                <a:lnTo>
                  <a:pt x="692435" y="259635"/>
                </a:lnTo>
                <a:lnTo>
                  <a:pt x="693191" y="258984"/>
                </a:lnTo>
                <a:lnTo>
                  <a:pt x="696214" y="256384"/>
                </a:lnTo>
                <a:lnTo>
                  <a:pt x="701213" y="252046"/>
                </a:lnTo>
                <a:lnTo>
                  <a:pt x="701229" y="251821"/>
                </a:lnTo>
                <a:close/>
                <a:moveTo>
                  <a:pt x="984423" y="244381"/>
                </a:moveTo>
                <a:lnTo>
                  <a:pt x="971795" y="255526"/>
                </a:lnTo>
                <a:lnTo>
                  <a:pt x="971833" y="255695"/>
                </a:lnTo>
                <a:lnTo>
                  <a:pt x="973008" y="261018"/>
                </a:lnTo>
                <a:lnTo>
                  <a:pt x="976311" y="257976"/>
                </a:lnTo>
                <a:lnTo>
                  <a:pt x="985470" y="248982"/>
                </a:lnTo>
                <a:lnTo>
                  <a:pt x="985321" y="248330"/>
                </a:lnTo>
                <a:close/>
                <a:moveTo>
                  <a:pt x="867243" y="244173"/>
                </a:moveTo>
                <a:lnTo>
                  <a:pt x="866782" y="244389"/>
                </a:lnTo>
                <a:lnTo>
                  <a:pt x="867001" y="244541"/>
                </a:lnTo>
                <a:lnTo>
                  <a:pt x="867227" y="244698"/>
                </a:lnTo>
                <a:lnTo>
                  <a:pt x="867347" y="244782"/>
                </a:lnTo>
                <a:close/>
                <a:moveTo>
                  <a:pt x="1104511" y="243806"/>
                </a:moveTo>
                <a:lnTo>
                  <a:pt x="1104287" y="245894"/>
                </a:lnTo>
                <a:lnTo>
                  <a:pt x="1096046" y="276308"/>
                </a:lnTo>
                <a:lnTo>
                  <a:pt x="1096332" y="282012"/>
                </a:lnTo>
                <a:lnTo>
                  <a:pt x="1096848" y="280745"/>
                </a:lnTo>
                <a:lnTo>
                  <a:pt x="1096993" y="280388"/>
                </a:lnTo>
                <a:lnTo>
                  <a:pt x="1097549" y="279020"/>
                </a:lnTo>
                <a:cubicBezTo>
                  <a:pt x="1101461" y="267410"/>
                  <a:pt x="1104010" y="257010"/>
                  <a:pt x="1104837" y="248237"/>
                </a:cubicBezTo>
                <a:lnTo>
                  <a:pt x="1105139" y="246034"/>
                </a:lnTo>
                <a:close/>
                <a:moveTo>
                  <a:pt x="719213" y="242948"/>
                </a:moveTo>
                <a:lnTo>
                  <a:pt x="712397" y="248790"/>
                </a:lnTo>
                <a:lnTo>
                  <a:pt x="704884" y="255228"/>
                </a:lnTo>
                <a:lnTo>
                  <a:pt x="704300" y="263692"/>
                </a:lnTo>
                <a:lnTo>
                  <a:pt x="719159" y="244525"/>
                </a:lnTo>
                <a:lnTo>
                  <a:pt x="719177" y="244002"/>
                </a:lnTo>
                <a:close/>
                <a:moveTo>
                  <a:pt x="782737" y="242585"/>
                </a:moveTo>
                <a:lnTo>
                  <a:pt x="779134" y="247269"/>
                </a:lnTo>
                <a:lnTo>
                  <a:pt x="779714" y="253038"/>
                </a:lnTo>
                <a:lnTo>
                  <a:pt x="787562" y="242859"/>
                </a:lnTo>
                <a:lnTo>
                  <a:pt x="789968" y="242671"/>
                </a:lnTo>
                <a:lnTo>
                  <a:pt x="789926" y="242648"/>
                </a:lnTo>
                <a:lnTo>
                  <a:pt x="789837" y="242598"/>
                </a:lnTo>
                <a:lnTo>
                  <a:pt x="789812" y="242585"/>
                </a:lnTo>
                <a:close/>
                <a:moveTo>
                  <a:pt x="737142" y="242043"/>
                </a:moveTo>
                <a:lnTo>
                  <a:pt x="735223" y="244530"/>
                </a:lnTo>
                <a:lnTo>
                  <a:pt x="733924" y="246214"/>
                </a:lnTo>
                <a:lnTo>
                  <a:pt x="732207" y="248439"/>
                </a:lnTo>
                <a:lnTo>
                  <a:pt x="733861" y="246983"/>
                </a:lnTo>
                <a:lnTo>
                  <a:pt x="735103" y="246105"/>
                </a:lnTo>
                <a:lnTo>
                  <a:pt x="737137" y="244328"/>
                </a:lnTo>
                <a:close/>
                <a:moveTo>
                  <a:pt x="590218" y="241800"/>
                </a:moveTo>
                <a:lnTo>
                  <a:pt x="582648" y="265193"/>
                </a:lnTo>
                <a:lnTo>
                  <a:pt x="597167" y="251094"/>
                </a:lnTo>
                <a:lnTo>
                  <a:pt x="596584" y="248760"/>
                </a:lnTo>
                <a:lnTo>
                  <a:pt x="596187" y="247171"/>
                </a:lnTo>
                <a:lnTo>
                  <a:pt x="596168" y="247151"/>
                </a:lnTo>
                <a:lnTo>
                  <a:pt x="594630" y="245435"/>
                </a:lnTo>
                <a:lnTo>
                  <a:pt x="594490" y="245320"/>
                </a:lnTo>
                <a:lnTo>
                  <a:pt x="594247" y="245204"/>
                </a:lnTo>
                <a:lnTo>
                  <a:pt x="594287" y="245152"/>
                </a:lnTo>
                <a:lnTo>
                  <a:pt x="590589" y="242105"/>
                </a:lnTo>
                <a:close/>
                <a:moveTo>
                  <a:pt x="1001361" y="241478"/>
                </a:moveTo>
                <a:lnTo>
                  <a:pt x="995241" y="247450"/>
                </a:lnTo>
                <a:lnTo>
                  <a:pt x="991101" y="251490"/>
                </a:lnTo>
                <a:lnTo>
                  <a:pt x="990703" y="251878"/>
                </a:lnTo>
                <a:lnTo>
                  <a:pt x="991685" y="256092"/>
                </a:lnTo>
                <a:lnTo>
                  <a:pt x="1000697" y="246494"/>
                </a:lnTo>
                <a:lnTo>
                  <a:pt x="1002257" y="244508"/>
                </a:lnTo>
                <a:close/>
                <a:moveTo>
                  <a:pt x="873077" y="241449"/>
                </a:moveTo>
                <a:lnTo>
                  <a:pt x="872925" y="241520"/>
                </a:lnTo>
                <a:lnTo>
                  <a:pt x="872571" y="241685"/>
                </a:lnTo>
                <a:lnTo>
                  <a:pt x="872582" y="241699"/>
                </a:lnTo>
                <a:lnTo>
                  <a:pt x="874036" y="243561"/>
                </a:lnTo>
                <a:lnTo>
                  <a:pt x="873565" y="242522"/>
                </a:lnTo>
                <a:close/>
                <a:moveTo>
                  <a:pt x="905070" y="240910"/>
                </a:moveTo>
                <a:lnTo>
                  <a:pt x="894602" y="246972"/>
                </a:lnTo>
                <a:lnTo>
                  <a:pt x="892961" y="249122"/>
                </a:lnTo>
                <a:lnTo>
                  <a:pt x="892215" y="250101"/>
                </a:lnTo>
                <a:lnTo>
                  <a:pt x="893902" y="259312"/>
                </a:lnTo>
                <a:lnTo>
                  <a:pt x="907003" y="250934"/>
                </a:lnTo>
                <a:lnTo>
                  <a:pt x="905329" y="242085"/>
                </a:lnTo>
                <a:lnTo>
                  <a:pt x="905275" y="241836"/>
                </a:lnTo>
                <a:lnTo>
                  <a:pt x="905130" y="241178"/>
                </a:lnTo>
                <a:close/>
                <a:moveTo>
                  <a:pt x="641981" y="240781"/>
                </a:moveTo>
                <a:lnTo>
                  <a:pt x="637589" y="244572"/>
                </a:lnTo>
                <a:lnTo>
                  <a:pt x="643103" y="247041"/>
                </a:lnTo>
                <a:lnTo>
                  <a:pt x="647474" y="248998"/>
                </a:lnTo>
                <a:lnTo>
                  <a:pt x="647729" y="248147"/>
                </a:lnTo>
                <a:lnTo>
                  <a:pt x="648969" y="244017"/>
                </a:lnTo>
                <a:lnTo>
                  <a:pt x="645661" y="242485"/>
                </a:lnTo>
                <a:close/>
                <a:moveTo>
                  <a:pt x="566356" y="240007"/>
                </a:moveTo>
                <a:lnTo>
                  <a:pt x="558689" y="247974"/>
                </a:lnTo>
                <a:lnTo>
                  <a:pt x="551735" y="255202"/>
                </a:lnTo>
                <a:lnTo>
                  <a:pt x="546457" y="260688"/>
                </a:lnTo>
                <a:lnTo>
                  <a:pt x="542334" y="281266"/>
                </a:lnTo>
                <a:lnTo>
                  <a:pt x="557769" y="264673"/>
                </a:lnTo>
                <a:lnTo>
                  <a:pt x="559087" y="260887"/>
                </a:lnTo>
                <a:close/>
                <a:moveTo>
                  <a:pt x="780307" y="239814"/>
                </a:moveTo>
                <a:lnTo>
                  <a:pt x="779955" y="240072"/>
                </a:lnTo>
                <a:lnTo>
                  <a:pt x="778516" y="241127"/>
                </a:lnTo>
                <a:lnTo>
                  <a:pt x="778589" y="241859"/>
                </a:lnTo>
                <a:lnTo>
                  <a:pt x="778601" y="241973"/>
                </a:lnTo>
                <a:lnTo>
                  <a:pt x="778606" y="242025"/>
                </a:lnTo>
                <a:lnTo>
                  <a:pt x="779241" y="241199"/>
                </a:lnTo>
                <a:lnTo>
                  <a:pt x="779627" y="240698"/>
                </a:lnTo>
                <a:close/>
                <a:moveTo>
                  <a:pt x="1020241" y="239589"/>
                </a:moveTo>
                <a:lnTo>
                  <a:pt x="1010842" y="252737"/>
                </a:lnTo>
                <a:lnTo>
                  <a:pt x="1011371" y="254923"/>
                </a:lnTo>
                <a:lnTo>
                  <a:pt x="1011410" y="255085"/>
                </a:lnTo>
                <a:lnTo>
                  <a:pt x="1012963" y="252690"/>
                </a:lnTo>
                <a:lnTo>
                  <a:pt x="1020634" y="240854"/>
                </a:lnTo>
                <a:lnTo>
                  <a:pt x="1020616" y="240794"/>
                </a:lnTo>
                <a:close/>
                <a:moveTo>
                  <a:pt x="1037534" y="238999"/>
                </a:moveTo>
                <a:lnTo>
                  <a:pt x="1030760" y="251857"/>
                </a:lnTo>
                <a:lnTo>
                  <a:pt x="1030963" y="252668"/>
                </a:lnTo>
                <a:close/>
                <a:moveTo>
                  <a:pt x="863417" y="238358"/>
                </a:moveTo>
                <a:lnTo>
                  <a:pt x="861608" y="240791"/>
                </a:lnTo>
                <a:lnTo>
                  <a:pt x="862333" y="241295"/>
                </a:lnTo>
                <a:lnTo>
                  <a:pt x="864836" y="240125"/>
                </a:lnTo>
                <a:close/>
                <a:moveTo>
                  <a:pt x="1093865" y="237686"/>
                </a:moveTo>
                <a:lnTo>
                  <a:pt x="1090439" y="249567"/>
                </a:lnTo>
                <a:lnTo>
                  <a:pt x="1090635" y="250246"/>
                </a:lnTo>
                <a:lnTo>
                  <a:pt x="1090736" y="250597"/>
                </a:lnTo>
                <a:lnTo>
                  <a:pt x="1093670" y="240241"/>
                </a:lnTo>
                <a:close/>
                <a:moveTo>
                  <a:pt x="755545" y="237022"/>
                </a:moveTo>
                <a:lnTo>
                  <a:pt x="750849" y="240533"/>
                </a:lnTo>
                <a:lnTo>
                  <a:pt x="743690" y="249655"/>
                </a:lnTo>
                <a:lnTo>
                  <a:pt x="744124" y="256509"/>
                </a:lnTo>
                <a:lnTo>
                  <a:pt x="748930" y="250374"/>
                </a:lnTo>
                <a:lnTo>
                  <a:pt x="750492" y="248380"/>
                </a:lnTo>
                <a:lnTo>
                  <a:pt x="755910" y="241463"/>
                </a:lnTo>
                <a:close/>
                <a:moveTo>
                  <a:pt x="1061832" y="236736"/>
                </a:moveTo>
                <a:lnTo>
                  <a:pt x="1061668" y="237588"/>
                </a:lnTo>
                <a:lnTo>
                  <a:pt x="1057653" y="258486"/>
                </a:lnTo>
                <a:lnTo>
                  <a:pt x="1059649" y="249542"/>
                </a:lnTo>
                <a:lnTo>
                  <a:pt x="1060798" y="244389"/>
                </a:lnTo>
                <a:lnTo>
                  <a:pt x="1061066" y="243186"/>
                </a:lnTo>
                <a:lnTo>
                  <a:pt x="1062203" y="238092"/>
                </a:lnTo>
                <a:lnTo>
                  <a:pt x="1061945" y="237146"/>
                </a:lnTo>
                <a:close/>
                <a:moveTo>
                  <a:pt x="765143" y="236642"/>
                </a:moveTo>
                <a:lnTo>
                  <a:pt x="760763" y="242261"/>
                </a:lnTo>
                <a:lnTo>
                  <a:pt x="761263" y="248335"/>
                </a:lnTo>
                <a:lnTo>
                  <a:pt x="761527" y="248141"/>
                </a:lnTo>
                <a:lnTo>
                  <a:pt x="761813" y="247932"/>
                </a:lnTo>
                <a:lnTo>
                  <a:pt x="768892" y="238669"/>
                </a:lnTo>
                <a:close/>
                <a:moveTo>
                  <a:pt x="719449" y="236159"/>
                </a:moveTo>
                <a:lnTo>
                  <a:pt x="719297" y="236356"/>
                </a:lnTo>
                <a:lnTo>
                  <a:pt x="719447" y="236226"/>
                </a:lnTo>
                <a:close/>
                <a:moveTo>
                  <a:pt x="685510" y="235605"/>
                </a:moveTo>
                <a:lnTo>
                  <a:pt x="684410" y="237021"/>
                </a:lnTo>
                <a:lnTo>
                  <a:pt x="673601" y="250942"/>
                </a:lnTo>
                <a:lnTo>
                  <a:pt x="673618" y="250950"/>
                </a:lnTo>
                <a:lnTo>
                  <a:pt x="675001" y="251588"/>
                </a:lnTo>
                <a:lnTo>
                  <a:pt x="678636" y="248352"/>
                </a:lnTo>
                <a:lnTo>
                  <a:pt x="683930" y="243638"/>
                </a:lnTo>
                <a:close/>
                <a:moveTo>
                  <a:pt x="702359" y="235165"/>
                </a:moveTo>
                <a:lnTo>
                  <a:pt x="688161" y="247748"/>
                </a:lnTo>
                <a:lnTo>
                  <a:pt x="686452" y="256538"/>
                </a:lnTo>
                <a:lnTo>
                  <a:pt x="702304" y="235983"/>
                </a:lnTo>
                <a:close/>
                <a:moveTo>
                  <a:pt x="870217" y="235158"/>
                </a:moveTo>
                <a:lnTo>
                  <a:pt x="870566" y="237206"/>
                </a:lnTo>
                <a:lnTo>
                  <a:pt x="870593" y="237365"/>
                </a:lnTo>
                <a:lnTo>
                  <a:pt x="870604" y="237429"/>
                </a:lnTo>
                <a:lnTo>
                  <a:pt x="870974" y="237256"/>
                </a:lnTo>
                <a:lnTo>
                  <a:pt x="871136" y="237180"/>
                </a:lnTo>
                <a:lnTo>
                  <a:pt x="870368" y="235489"/>
                </a:lnTo>
                <a:close/>
                <a:moveTo>
                  <a:pt x="903760" y="234967"/>
                </a:moveTo>
                <a:lnTo>
                  <a:pt x="900967" y="238627"/>
                </a:lnTo>
                <a:lnTo>
                  <a:pt x="904161" y="236786"/>
                </a:lnTo>
                <a:close/>
                <a:moveTo>
                  <a:pt x="962178" y="234478"/>
                </a:moveTo>
                <a:lnTo>
                  <a:pt x="949570" y="243371"/>
                </a:lnTo>
                <a:lnTo>
                  <a:pt x="951222" y="251239"/>
                </a:lnTo>
                <a:lnTo>
                  <a:pt x="955367" y="248063"/>
                </a:lnTo>
                <a:lnTo>
                  <a:pt x="957000" y="246812"/>
                </a:lnTo>
                <a:lnTo>
                  <a:pt x="963756" y="241636"/>
                </a:lnTo>
                <a:lnTo>
                  <a:pt x="963252" y="239350"/>
                </a:lnTo>
                <a:lnTo>
                  <a:pt x="962479" y="235843"/>
                </a:lnTo>
                <a:close/>
                <a:moveTo>
                  <a:pt x="819828" y="234365"/>
                </a:moveTo>
                <a:lnTo>
                  <a:pt x="819646" y="234476"/>
                </a:lnTo>
                <a:lnTo>
                  <a:pt x="819047" y="240716"/>
                </a:lnTo>
                <a:lnTo>
                  <a:pt x="818985" y="241367"/>
                </a:lnTo>
                <a:lnTo>
                  <a:pt x="818959" y="241633"/>
                </a:lnTo>
                <a:lnTo>
                  <a:pt x="819529" y="242065"/>
                </a:lnTo>
                <a:lnTo>
                  <a:pt x="819828" y="242291"/>
                </a:lnTo>
                <a:close/>
                <a:moveTo>
                  <a:pt x="651898" y="234253"/>
                </a:moveTo>
                <a:lnTo>
                  <a:pt x="648023" y="239137"/>
                </a:lnTo>
                <a:lnTo>
                  <a:pt x="650140" y="240114"/>
                </a:lnTo>
                <a:close/>
                <a:moveTo>
                  <a:pt x="942648" y="234088"/>
                </a:moveTo>
                <a:lnTo>
                  <a:pt x="929635" y="242407"/>
                </a:lnTo>
                <a:lnTo>
                  <a:pt x="931283" y="250627"/>
                </a:lnTo>
                <a:lnTo>
                  <a:pt x="944389" y="241456"/>
                </a:lnTo>
                <a:lnTo>
                  <a:pt x="944099" y="240069"/>
                </a:lnTo>
                <a:lnTo>
                  <a:pt x="943436" y="236896"/>
                </a:lnTo>
                <a:close/>
                <a:moveTo>
                  <a:pt x="1088266" y="234031"/>
                </a:moveTo>
                <a:lnTo>
                  <a:pt x="1088126" y="234556"/>
                </a:lnTo>
                <a:lnTo>
                  <a:pt x="1087153" y="238215"/>
                </a:lnTo>
                <a:lnTo>
                  <a:pt x="1087389" y="239031"/>
                </a:lnTo>
                <a:lnTo>
                  <a:pt x="1087399" y="239063"/>
                </a:lnTo>
                <a:lnTo>
                  <a:pt x="1088153" y="236377"/>
                </a:lnTo>
                <a:close/>
                <a:moveTo>
                  <a:pt x="760075" y="233903"/>
                </a:moveTo>
                <a:lnTo>
                  <a:pt x="760242" y="235932"/>
                </a:lnTo>
                <a:lnTo>
                  <a:pt x="760620" y="235450"/>
                </a:lnTo>
                <a:lnTo>
                  <a:pt x="761309" y="234570"/>
                </a:lnTo>
                <a:lnTo>
                  <a:pt x="760881" y="234339"/>
                </a:lnTo>
                <a:close/>
                <a:moveTo>
                  <a:pt x="981853" y="233085"/>
                </a:moveTo>
                <a:lnTo>
                  <a:pt x="975422" y="238236"/>
                </a:lnTo>
                <a:lnTo>
                  <a:pt x="969095" y="243303"/>
                </a:lnTo>
                <a:lnTo>
                  <a:pt x="970483" y="249584"/>
                </a:lnTo>
                <a:lnTo>
                  <a:pt x="975022" y="245768"/>
                </a:lnTo>
                <a:lnTo>
                  <a:pt x="983109" y="238603"/>
                </a:lnTo>
                <a:close/>
                <a:moveTo>
                  <a:pt x="1080643" y="232988"/>
                </a:moveTo>
                <a:lnTo>
                  <a:pt x="1073479" y="261224"/>
                </a:lnTo>
                <a:lnTo>
                  <a:pt x="1074292" y="264242"/>
                </a:lnTo>
                <a:lnTo>
                  <a:pt x="1081678" y="236594"/>
                </a:lnTo>
                <a:lnTo>
                  <a:pt x="1081577" y="236244"/>
                </a:lnTo>
                <a:lnTo>
                  <a:pt x="1081129" y="234682"/>
                </a:lnTo>
                <a:close/>
                <a:moveTo>
                  <a:pt x="1018058" y="232575"/>
                </a:moveTo>
                <a:lnTo>
                  <a:pt x="1008691" y="243844"/>
                </a:lnTo>
                <a:lnTo>
                  <a:pt x="1009192" y="245915"/>
                </a:lnTo>
                <a:lnTo>
                  <a:pt x="1009597" y="247587"/>
                </a:lnTo>
                <a:lnTo>
                  <a:pt x="1018699" y="234634"/>
                </a:lnTo>
                <a:close/>
                <a:moveTo>
                  <a:pt x="998538" y="231925"/>
                </a:moveTo>
                <a:lnTo>
                  <a:pt x="998340" y="232100"/>
                </a:lnTo>
                <a:lnTo>
                  <a:pt x="988183" y="241063"/>
                </a:lnTo>
                <a:lnTo>
                  <a:pt x="989169" y="245293"/>
                </a:lnTo>
                <a:lnTo>
                  <a:pt x="989180" y="245339"/>
                </a:lnTo>
                <a:lnTo>
                  <a:pt x="989212" y="245307"/>
                </a:lnTo>
                <a:lnTo>
                  <a:pt x="989979" y="244554"/>
                </a:lnTo>
                <a:lnTo>
                  <a:pt x="999346" y="234656"/>
                </a:lnTo>
                <a:lnTo>
                  <a:pt x="998911" y="233184"/>
                </a:lnTo>
                <a:close/>
                <a:moveTo>
                  <a:pt x="922151" y="231020"/>
                </a:moveTo>
                <a:lnTo>
                  <a:pt x="909442" y="238379"/>
                </a:lnTo>
                <a:lnTo>
                  <a:pt x="909755" y="239790"/>
                </a:lnTo>
                <a:lnTo>
                  <a:pt x="909827" y="240115"/>
                </a:lnTo>
                <a:lnTo>
                  <a:pt x="909972" y="240769"/>
                </a:lnTo>
                <a:lnTo>
                  <a:pt x="910661" y="244392"/>
                </a:lnTo>
                <a:lnTo>
                  <a:pt x="911374" y="248139"/>
                </a:lnTo>
                <a:lnTo>
                  <a:pt x="915936" y="245222"/>
                </a:lnTo>
                <a:lnTo>
                  <a:pt x="924242" y="239911"/>
                </a:lnTo>
                <a:lnTo>
                  <a:pt x="923724" y="237289"/>
                </a:lnTo>
                <a:lnTo>
                  <a:pt x="923180" y="235120"/>
                </a:lnTo>
                <a:lnTo>
                  <a:pt x="922859" y="233842"/>
                </a:lnTo>
                <a:close/>
                <a:moveTo>
                  <a:pt x="875936" y="230367"/>
                </a:moveTo>
                <a:lnTo>
                  <a:pt x="874708" y="232241"/>
                </a:lnTo>
                <a:lnTo>
                  <a:pt x="875753" y="235022"/>
                </a:lnTo>
                <a:lnTo>
                  <a:pt x="876591" y="234630"/>
                </a:lnTo>
                <a:lnTo>
                  <a:pt x="876242" y="232357"/>
                </a:lnTo>
                <a:close/>
                <a:moveTo>
                  <a:pt x="737170" y="229150"/>
                </a:moveTo>
                <a:lnTo>
                  <a:pt x="723473" y="246797"/>
                </a:lnTo>
                <a:lnTo>
                  <a:pt x="723258" y="253033"/>
                </a:lnTo>
                <a:lnTo>
                  <a:pt x="737157" y="235149"/>
                </a:lnTo>
                <a:close/>
                <a:moveTo>
                  <a:pt x="748326" y="227551"/>
                </a:moveTo>
                <a:lnTo>
                  <a:pt x="746903" y="229395"/>
                </a:lnTo>
                <a:lnTo>
                  <a:pt x="744945" y="231932"/>
                </a:lnTo>
                <a:lnTo>
                  <a:pt x="742747" y="234780"/>
                </a:lnTo>
                <a:lnTo>
                  <a:pt x="743079" y="240018"/>
                </a:lnTo>
                <a:lnTo>
                  <a:pt x="747393" y="236890"/>
                </a:lnTo>
                <a:lnTo>
                  <a:pt x="750501" y="232901"/>
                </a:lnTo>
                <a:lnTo>
                  <a:pt x="752790" y="229964"/>
                </a:lnTo>
                <a:lnTo>
                  <a:pt x="750881" y="228933"/>
                </a:lnTo>
                <a:lnTo>
                  <a:pt x="748377" y="227579"/>
                </a:lnTo>
                <a:close/>
                <a:moveTo>
                  <a:pt x="602441" y="227198"/>
                </a:moveTo>
                <a:lnTo>
                  <a:pt x="595732" y="233682"/>
                </a:lnTo>
                <a:lnTo>
                  <a:pt x="591381" y="238206"/>
                </a:lnTo>
                <a:lnTo>
                  <a:pt x="590848" y="239853"/>
                </a:lnTo>
                <a:lnTo>
                  <a:pt x="592561" y="240667"/>
                </a:lnTo>
                <a:lnTo>
                  <a:pt x="592041" y="239964"/>
                </a:lnTo>
                <a:lnTo>
                  <a:pt x="593075" y="240457"/>
                </a:lnTo>
                <a:lnTo>
                  <a:pt x="592869" y="240103"/>
                </a:lnTo>
                <a:lnTo>
                  <a:pt x="594242" y="240757"/>
                </a:lnTo>
                <a:lnTo>
                  <a:pt x="593972" y="240103"/>
                </a:lnTo>
                <a:lnTo>
                  <a:pt x="594480" y="240345"/>
                </a:lnTo>
                <a:lnTo>
                  <a:pt x="594385" y="239964"/>
                </a:lnTo>
                <a:lnTo>
                  <a:pt x="597228" y="241317"/>
                </a:lnTo>
                <a:lnTo>
                  <a:pt x="600502" y="237048"/>
                </a:lnTo>
                <a:lnTo>
                  <a:pt x="601563" y="231657"/>
                </a:lnTo>
                <a:lnTo>
                  <a:pt x="601919" y="229848"/>
                </a:lnTo>
                <a:close/>
                <a:moveTo>
                  <a:pt x="881647" y="226739"/>
                </a:moveTo>
                <a:lnTo>
                  <a:pt x="880912" y="227967"/>
                </a:lnTo>
                <a:lnTo>
                  <a:pt x="881416" y="231080"/>
                </a:lnTo>
                <a:close/>
                <a:moveTo>
                  <a:pt x="1099591" y="226366"/>
                </a:moveTo>
                <a:lnTo>
                  <a:pt x="1098496" y="240654"/>
                </a:lnTo>
                <a:lnTo>
                  <a:pt x="1093223" y="259191"/>
                </a:lnTo>
                <a:lnTo>
                  <a:pt x="1094355" y="263101"/>
                </a:lnTo>
                <a:lnTo>
                  <a:pt x="1099323" y="244654"/>
                </a:lnTo>
                <a:lnTo>
                  <a:pt x="1100817" y="230712"/>
                </a:lnTo>
                <a:lnTo>
                  <a:pt x="1099663" y="226619"/>
                </a:lnTo>
                <a:close/>
                <a:moveTo>
                  <a:pt x="1016035" y="226075"/>
                </a:moveTo>
                <a:lnTo>
                  <a:pt x="1006807" y="236055"/>
                </a:lnTo>
                <a:lnTo>
                  <a:pt x="1007299" y="238087"/>
                </a:lnTo>
                <a:lnTo>
                  <a:pt x="1016232" y="226710"/>
                </a:lnTo>
                <a:lnTo>
                  <a:pt x="1016169" y="226508"/>
                </a:lnTo>
                <a:lnTo>
                  <a:pt x="1016108" y="226312"/>
                </a:lnTo>
                <a:close/>
                <a:moveTo>
                  <a:pt x="803619" y="225560"/>
                </a:moveTo>
                <a:lnTo>
                  <a:pt x="803516" y="225621"/>
                </a:lnTo>
                <a:lnTo>
                  <a:pt x="799516" y="235191"/>
                </a:lnTo>
                <a:lnTo>
                  <a:pt x="800111" y="235207"/>
                </a:lnTo>
                <a:lnTo>
                  <a:pt x="801514" y="231349"/>
                </a:lnTo>
                <a:close/>
                <a:moveTo>
                  <a:pt x="1036218" y="224908"/>
                </a:moveTo>
                <a:lnTo>
                  <a:pt x="1027431" y="238556"/>
                </a:lnTo>
                <a:lnTo>
                  <a:pt x="1027675" y="239531"/>
                </a:lnTo>
                <a:close/>
                <a:moveTo>
                  <a:pt x="743056" y="224702"/>
                </a:moveTo>
                <a:lnTo>
                  <a:pt x="742148" y="225322"/>
                </a:lnTo>
                <a:lnTo>
                  <a:pt x="742347" y="228471"/>
                </a:lnTo>
                <a:lnTo>
                  <a:pt x="743647" y="226799"/>
                </a:lnTo>
                <a:lnTo>
                  <a:pt x="743840" y="226551"/>
                </a:lnTo>
                <a:lnTo>
                  <a:pt x="744620" y="225548"/>
                </a:lnTo>
                <a:close/>
                <a:moveTo>
                  <a:pt x="687782" y="224045"/>
                </a:moveTo>
                <a:lnTo>
                  <a:pt x="673906" y="236170"/>
                </a:lnTo>
                <a:lnTo>
                  <a:pt x="673586" y="236591"/>
                </a:lnTo>
                <a:lnTo>
                  <a:pt x="673412" y="236819"/>
                </a:lnTo>
                <a:lnTo>
                  <a:pt x="673341" y="236911"/>
                </a:lnTo>
                <a:lnTo>
                  <a:pt x="670505" y="248322"/>
                </a:lnTo>
                <a:lnTo>
                  <a:pt x="687317" y="226412"/>
                </a:lnTo>
                <a:lnTo>
                  <a:pt x="687479" y="225587"/>
                </a:lnTo>
                <a:close/>
                <a:moveTo>
                  <a:pt x="671952" y="223506"/>
                </a:moveTo>
                <a:lnTo>
                  <a:pt x="656680" y="243132"/>
                </a:lnTo>
                <a:lnTo>
                  <a:pt x="656748" y="243163"/>
                </a:lnTo>
                <a:lnTo>
                  <a:pt x="657301" y="243419"/>
                </a:lnTo>
                <a:lnTo>
                  <a:pt x="667628" y="234354"/>
                </a:lnTo>
                <a:lnTo>
                  <a:pt x="668075" y="233770"/>
                </a:lnTo>
                <a:lnTo>
                  <a:pt x="669024" y="232529"/>
                </a:lnTo>
                <a:lnTo>
                  <a:pt x="670021" y="231227"/>
                </a:lnTo>
                <a:close/>
                <a:moveTo>
                  <a:pt x="959147" y="223500"/>
                </a:moveTo>
                <a:lnTo>
                  <a:pt x="951674" y="228317"/>
                </a:lnTo>
                <a:lnTo>
                  <a:pt x="946704" y="231494"/>
                </a:lnTo>
                <a:lnTo>
                  <a:pt x="947136" y="233054"/>
                </a:lnTo>
                <a:lnTo>
                  <a:pt x="948237" y="237025"/>
                </a:lnTo>
                <a:lnTo>
                  <a:pt x="948279" y="237227"/>
                </a:lnTo>
                <a:lnTo>
                  <a:pt x="948379" y="237700"/>
                </a:lnTo>
                <a:lnTo>
                  <a:pt x="948555" y="238541"/>
                </a:lnTo>
                <a:lnTo>
                  <a:pt x="961134" y="229739"/>
                </a:lnTo>
                <a:lnTo>
                  <a:pt x="961120" y="229679"/>
                </a:lnTo>
                <a:lnTo>
                  <a:pt x="961108" y="229623"/>
                </a:lnTo>
                <a:lnTo>
                  <a:pt x="961106" y="229615"/>
                </a:lnTo>
                <a:close/>
                <a:moveTo>
                  <a:pt x="978940" y="222654"/>
                </a:moveTo>
                <a:lnTo>
                  <a:pt x="966477" y="231446"/>
                </a:lnTo>
                <a:lnTo>
                  <a:pt x="968001" y="238346"/>
                </a:lnTo>
                <a:lnTo>
                  <a:pt x="980362" y="228261"/>
                </a:lnTo>
                <a:lnTo>
                  <a:pt x="980694" y="227990"/>
                </a:lnTo>
                <a:lnTo>
                  <a:pt x="980450" y="226915"/>
                </a:lnTo>
                <a:close/>
                <a:moveTo>
                  <a:pt x="1271015" y="222314"/>
                </a:moveTo>
                <a:lnTo>
                  <a:pt x="1272355" y="229561"/>
                </a:lnTo>
                <a:lnTo>
                  <a:pt x="1274024" y="238585"/>
                </a:lnTo>
                <a:lnTo>
                  <a:pt x="1270858" y="259519"/>
                </a:lnTo>
                <a:lnTo>
                  <a:pt x="1268701" y="273780"/>
                </a:lnTo>
                <a:lnTo>
                  <a:pt x="1270858" y="259519"/>
                </a:lnTo>
                <a:lnTo>
                  <a:pt x="1270858" y="259519"/>
                </a:lnTo>
                <a:lnTo>
                  <a:pt x="1276918" y="242446"/>
                </a:lnTo>
                <a:lnTo>
                  <a:pt x="1272355" y="229561"/>
                </a:lnTo>
                <a:lnTo>
                  <a:pt x="1272355" y="229561"/>
                </a:lnTo>
                <a:close/>
                <a:moveTo>
                  <a:pt x="995623" y="222057"/>
                </a:moveTo>
                <a:lnTo>
                  <a:pt x="985621" y="230067"/>
                </a:lnTo>
                <a:lnTo>
                  <a:pt x="986840" y="235297"/>
                </a:lnTo>
                <a:lnTo>
                  <a:pt x="989483" y="232955"/>
                </a:lnTo>
                <a:lnTo>
                  <a:pt x="996807" y="226064"/>
                </a:lnTo>
                <a:close/>
                <a:moveTo>
                  <a:pt x="887457" y="221942"/>
                </a:moveTo>
                <a:lnTo>
                  <a:pt x="887210" y="222390"/>
                </a:lnTo>
                <a:lnTo>
                  <a:pt x="887156" y="222486"/>
                </a:lnTo>
                <a:lnTo>
                  <a:pt x="887239" y="222937"/>
                </a:lnTo>
                <a:close/>
                <a:moveTo>
                  <a:pt x="1033255" y="221381"/>
                </a:moveTo>
                <a:lnTo>
                  <a:pt x="1025758" y="231870"/>
                </a:lnTo>
                <a:lnTo>
                  <a:pt x="1025952" y="232648"/>
                </a:lnTo>
                <a:close/>
                <a:moveTo>
                  <a:pt x="939043" y="221239"/>
                </a:moveTo>
                <a:lnTo>
                  <a:pt x="937429" y="222174"/>
                </a:lnTo>
                <a:lnTo>
                  <a:pt x="926410" y="228554"/>
                </a:lnTo>
                <a:lnTo>
                  <a:pt x="928491" y="236696"/>
                </a:lnTo>
                <a:lnTo>
                  <a:pt x="928579" y="237137"/>
                </a:lnTo>
                <a:lnTo>
                  <a:pt x="941233" y="229046"/>
                </a:lnTo>
                <a:close/>
                <a:moveTo>
                  <a:pt x="719987" y="220675"/>
                </a:moveTo>
                <a:lnTo>
                  <a:pt x="705998" y="239076"/>
                </a:lnTo>
                <a:lnTo>
                  <a:pt x="705476" y="246647"/>
                </a:lnTo>
                <a:lnTo>
                  <a:pt x="718987" y="229172"/>
                </a:lnTo>
                <a:lnTo>
                  <a:pt x="719725" y="228218"/>
                </a:lnTo>
                <a:close/>
                <a:moveTo>
                  <a:pt x="732620" y="219061"/>
                </a:moveTo>
                <a:lnTo>
                  <a:pt x="728559" y="224332"/>
                </a:lnTo>
                <a:lnTo>
                  <a:pt x="724633" y="229429"/>
                </a:lnTo>
                <a:lnTo>
                  <a:pt x="724045" y="230192"/>
                </a:lnTo>
                <a:lnTo>
                  <a:pt x="723993" y="231700"/>
                </a:lnTo>
                <a:lnTo>
                  <a:pt x="723973" y="232299"/>
                </a:lnTo>
                <a:lnTo>
                  <a:pt x="726201" y="230365"/>
                </a:lnTo>
                <a:lnTo>
                  <a:pt x="727455" y="229505"/>
                </a:lnTo>
                <a:lnTo>
                  <a:pt x="729531" y="227718"/>
                </a:lnTo>
                <a:lnTo>
                  <a:pt x="731039" y="226656"/>
                </a:lnTo>
                <a:lnTo>
                  <a:pt x="735386" y="223591"/>
                </a:lnTo>
                <a:lnTo>
                  <a:pt x="736402" y="222281"/>
                </a:lnTo>
                <a:lnTo>
                  <a:pt x="736668" y="221938"/>
                </a:lnTo>
                <a:lnTo>
                  <a:pt x="737044" y="221453"/>
                </a:lnTo>
                <a:lnTo>
                  <a:pt x="736555" y="221188"/>
                </a:lnTo>
                <a:close/>
                <a:moveTo>
                  <a:pt x="918925" y="218169"/>
                </a:moveTo>
                <a:lnTo>
                  <a:pt x="915037" y="220183"/>
                </a:lnTo>
                <a:lnTo>
                  <a:pt x="910942" y="225551"/>
                </a:lnTo>
                <a:lnTo>
                  <a:pt x="907576" y="229964"/>
                </a:lnTo>
                <a:lnTo>
                  <a:pt x="908486" y="234067"/>
                </a:lnTo>
                <a:lnTo>
                  <a:pt x="908527" y="234253"/>
                </a:lnTo>
                <a:lnTo>
                  <a:pt x="908530" y="234266"/>
                </a:lnTo>
                <a:lnTo>
                  <a:pt x="921140" y="226994"/>
                </a:lnTo>
                <a:close/>
                <a:moveTo>
                  <a:pt x="772697" y="217971"/>
                </a:moveTo>
                <a:lnTo>
                  <a:pt x="771695" y="219269"/>
                </a:lnTo>
                <a:lnTo>
                  <a:pt x="772093" y="218981"/>
                </a:lnTo>
                <a:lnTo>
                  <a:pt x="772659" y="218570"/>
                </a:lnTo>
                <a:lnTo>
                  <a:pt x="772672" y="218372"/>
                </a:lnTo>
                <a:close/>
                <a:moveTo>
                  <a:pt x="1013494" y="217912"/>
                </a:moveTo>
                <a:lnTo>
                  <a:pt x="1004499" y="226511"/>
                </a:lnTo>
                <a:lnTo>
                  <a:pt x="1005019" y="228661"/>
                </a:lnTo>
                <a:lnTo>
                  <a:pt x="1013914" y="219261"/>
                </a:lnTo>
                <a:close/>
                <a:moveTo>
                  <a:pt x="657274" y="216339"/>
                </a:moveTo>
                <a:lnTo>
                  <a:pt x="648526" y="227384"/>
                </a:lnTo>
                <a:lnTo>
                  <a:pt x="652654" y="223818"/>
                </a:lnTo>
                <a:lnTo>
                  <a:pt x="655861" y="221047"/>
                </a:lnTo>
                <a:lnTo>
                  <a:pt x="656977" y="217329"/>
                </a:lnTo>
                <a:close/>
                <a:moveTo>
                  <a:pt x="1031570" y="216317"/>
                </a:moveTo>
                <a:lnTo>
                  <a:pt x="1031523" y="216374"/>
                </a:lnTo>
                <a:lnTo>
                  <a:pt x="1024111" y="225291"/>
                </a:lnTo>
                <a:lnTo>
                  <a:pt x="1024243" y="225816"/>
                </a:lnTo>
                <a:lnTo>
                  <a:pt x="1024347" y="226232"/>
                </a:lnTo>
                <a:lnTo>
                  <a:pt x="1024414" y="226501"/>
                </a:lnTo>
                <a:close/>
                <a:moveTo>
                  <a:pt x="561898" y="216098"/>
                </a:moveTo>
                <a:lnTo>
                  <a:pt x="538204" y="240777"/>
                </a:lnTo>
                <a:lnTo>
                  <a:pt x="531933" y="261704"/>
                </a:lnTo>
                <a:lnTo>
                  <a:pt x="530598" y="266160"/>
                </a:lnTo>
                <a:lnTo>
                  <a:pt x="530074" y="267909"/>
                </a:lnTo>
                <a:lnTo>
                  <a:pt x="544637" y="252305"/>
                </a:lnTo>
                <a:lnTo>
                  <a:pt x="552359" y="236106"/>
                </a:lnTo>
                <a:close/>
                <a:moveTo>
                  <a:pt x="670771" y="215934"/>
                </a:moveTo>
                <a:lnTo>
                  <a:pt x="659513" y="225650"/>
                </a:lnTo>
                <a:lnTo>
                  <a:pt x="657051" y="233908"/>
                </a:lnTo>
                <a:lnTo>
                  <a:pt x="670019" y="216920"/>
                </a:lnTo>
                <a:close/>
                <a:moveTo>
                  <a:pt x="1075689" y="215715"/>
                </a:moveTo>
                <a:lnTo>
                  <a:pt x="1076020" y="223556"/>
                </a:lnTo>
                <a:lnTo>
                  <a:pt x="1070450" y="249979"/>
                </a:lnTo>
                <a:lnTo>
                  <a:pt x="1071289" y="253094"/>
                </a:lnTo>
                <a:lnTo>
                  <a:pt x="1077673" y="227968"/>
                </a:lnTo>
                <a:lnTo>
                  <a:pt x="1077673" y="222632"/>
                </a:lnTo>
                <a:lnTo>
                  <a:pt x="1077480" y="221960"/>
                </a:lnTo>
                <a:close/>
                <a:moveTo>
                  <a:pt x="726009" y="215488"/>
                </a:moveTo>
                <a:lnTo>
                  <a:pt x="725855" y="215606"/>
                </a:lnTo>
                <a:lnTo>
                  <a:pt x="724950" y="216302"/>
                </a:lnTo>
                <a:lnTo>
                  <a:pt x="724433" y="218949"/>
                </a:lnTo>
                <a:lnTo>
                  <a:pt x="724334" y="221829"/>
                </a:lnTo>
                <a:lnTo>
                  <a:pt x="724318" y="222277"/>
                </a:lnTo>
                <a:lnTo>
                  <a:pt x="727005" y="218802"/>
                </a:lnTo>
                <a:lnTo>
                  <a:pt x="728519" y="216844"/>
                </a:lnTo>
                <a:close/>
                <a:moveTo>
                  <a:pt x="975505" y="212956"/>
                </a:moveTo>
                <a:lnTo>
                  <a:pt x="963397" y="220760"/>
                </a:lnTo>
                <a:lnTo>
                  <a:pt x="965312" y="226709"/>
                </a:lnTo>
                <a:lnTo>
                  <a:pt x="966613" y="225765"/>
                </a:lnTo>
                <a:lnTo>
                  <a:pt x="977296" y="218012"/>
                </a:lnTo>
                <a:lnTo>
                  <a:pt x="976421" y="215543"/>
                </a:lnTo>
                <a:close/>
                <a:moveTo>
                  <a:pt x="1095198" y="212680"/>
                </a:moveTo>
                <a:lnTo>
                  <a:pt x="1094327" y="231634"/>
                </a:lnTo>
                <a:lnTo>
                  <a:pt x="1095698" y="213672"/>
                </a:lnTo>
                <a:lnTo>
                  <a:pt x="1095449" y="213179"/>
                </a:lnTo>
                <a:lnTo>
                  <a:pt x="1095422" y="213125"/>
                </a:lnTo>
                <a:close/>
                <a:moveTo>
                  <a:pt x="992781" y="212440"/>
                </a:moveTo>
                <a:lnTo>
                  <a:pt x="982600" y="219993"/>
                </a:lnTo>
                <a:lnTo>
                  <a:pt x="984355" y="225003"/>
                </a:lnTo>
                <a:lnTo>
                  <a:pt x="988535" y="221593"/>
                </a:lnTo>
                <a:lnTo>
                  <a:pt x="994135" y="217024"/>
                </a:lnTo>
                <a:close/>
                <a:moveTo>
                  <a:pt x="1065863" y="212328"/>
                </a:moveTo>
                <a:lnTo>
                  <a:pt x="1065954" y="215283"/>
                </a:lnTo>
                <a:lnTo>
                  <a:pt x="1063935" y="225792"/>
                </a:lnTo>
                <a:lnTo>
                  <a:pt x="1064488" y="227845"/>
                </a:lnTo>
                <a:lnTo>
                  <a:pt x="1066368" y="219419"/>
                </a:lnTo>
                <a:close/>
                <a:moveTo>
                  <a:pt x="955405" y="211816"/>
                </a:moveTo>
                <a:lnTo>
                  <a:pt x="946889" y="216696"/>
                </a:lnTo>
                <a:lnTo>
                  <a:pt x="943834" y="218465"/>
                </a:lnTo>
                <a:lnTo>
                  <a:pt x="943196" y="218834"/>
                </a:lnTo>
                <a:lnTo>
                  <a:pt x="945304" y="226442"/>
                </a:lnTo>
                <a:lnTo>
                  <a:pt x="957577" y="218595"/>
                </a:lnTo>
                <a:lnTo>
                  <a:pt x="955458" y="211980"/>
                </a:lnTo>
                <a:close/>
                <a:moveTo>
                  <a:pt x="620422" y="211071"/>
                </a:moveTo>
                <a:lnTo>
                  <a:pt x="611637" y="218449"/>
                </a:lnTo>
                <a:lnTo>
                  <a:pt x="609178" y="223674"/>
                </a:lnTo>
                <a:lnTo>
                  <a:pt x="609063" y="223919"/>
                </a:lnTo>
                <a:lnTo>
                  <a:pt x="607466" y="227312"/>
                </a:lnTo>
                <a:lnTo>
                  <a:pt x="607462" y="227333"/>
                </a:lnTo>
                <a:lnTo>
                  <a:pt x="607436" y="227463"/>
                </a:lnTo>
                <a:lnTo>
                  <a:pt x="607287" y="228199"/>
                </a:lnTo>
                <a:lnTo>
                  <a:pt x="610673" y="223784"/>
                </a:lnTo>
                <a:lnTo>
                  <a:pt x="617502" y="214878"/>
                </a:lnTo>
                <a:close/>
                <a:moveTo>
                  <a:pt x="594602" y="210651"/>
                </a:moveTo>
                <a:lnTo>
                  <a:pt x="576106" y="229874"/>
                </a:lnTo>
                <a:lnTo>
                  <a:pt x="564821" y="257208"/>
                </a:lnTo>
                <a:lnTo>
                  <a:pt x="586777" y="236023"/>
                </a:lnTo>
                <a:lnTo>
                  <a:pt x="587802" y="232697"/>
                </a:lnTo>
                <a:lnTo>
                  <a:pt x="590235" y="224810"/>
                </a:lnTo>
                <a:close/>
                <a:moveTo>
                  <a:pt x="705140" y="210324"/>
                </a:moveTo>
                <a:lnTo>
                  <a:pt x="692196" y="226994"/>
                </a:lnTo>
                <a:lnTo>
                  <a:pt x="690366" y="236405"/>
                </a:lnTo>
                <a:lnTo>
                  <a:pt x="694117" y="231528"/>
                </a:lnTo>
                <a:lnTo>
                  <a:pt x="703427" y="219425"/>
                </a:lnTo>
                <a:lnTo>
                  <a:pt x="703501" y="218346"/>
                </a:lnTo>
                <a:lnTo>
                  <a:pt x="703652" y="216116"/>
                </a:lnTo>
                <a:close/>
                <a:moveTo>
                  <a:pt x="716364" y="210273"/>
                </a:moveTo>
                <a:lnTo>
                  <a:pt x="715258" y="211713"/>
                </a:lnTo>
                <a:lnTo>
                  <a:pt x="712030" y="215914"/>
                </a:lnTo>
                <a:lnTo>
                  <a:pt x="707157" y="222256"/>
                </a:lnTo>
                <a:lnTo>
                  <a:pt x="707053" y="223772"/>
                </a:lnTo>
                <a:lnTo>
                  <a:pt x="712807" y="219356"/>
                </a:lnTo>
                <a:lnTo>
                  <a:pt x="718869" y="213981"/>
                </a:lnTo>
                <a:lnTo>
                  <a:pt x="719751" y="213359"/>
                </a:lnTo>
                <a:lnTo>
                  <a:pt x="720434" y="212474"/>
                </a:lnTo>
                <a:close/>
                <a:moveTo>
                  <a:pt x="733461" y="209805"/>
                </a:moveTo>
                <a:lnTo>
                  <a:pt x="732803" y="210270"/>
                </a:lnTo>
                <a:lnTo>
                  <a:pt x="738781" y="212421"/>
                </a:lnTo>
                <a:lnTo>
                  <a:pt x="737124" y="211607"/>
                </a:lnTo>
                <a:close/>
                <a:moveTo>
                  <a:pt x="935738" y="209462"/>
                </a:moveTo>
                <a:lnTo>
                  <a:pt x="923190" y="215961"/>
                </a:lnTo>
                <a:lnTo>
                  <a:pt x="925385" y="224546"/>
                </a:lnTo>
                <a:lnTo>
                  <a:pt x="937939" y="217306"/>
                </a:lnTo>
                <a:close/>
                <a:moveTo>
                  <a:pt x="1010843" y="209392"/>
                </a:moveTo>
                <a:lnTo>
                  <a:pt x="1008814" y="211119"/>
                </a:lnTo>
                <a:lnTo>
                  <a:pt x="1001566" y="217287"/>
                </a:lnTo>
                <a:lnTo>
                  <a:pt x="1002131" y="218746"/>
                </a:lnTo>
                <a:lnTo>
                  <a:pt x="1002787" y="220436"/>
                </a:lnTo>
                <a:lnTo>
                  <a:pt x="1011676" y="212070"/>
                </a:lnTo>
                <a:lnTo>
                  <a:pt x="1011411" y="211219"/>
                </a:lnTo>
                <a:close/>
                <a:moveTo>
                  <a:pt x="1052281" y="207700"/>
                </a:moveTo>
                <a:lnTo>
                  <a:pt x="1050989" y="213242"/>
                </a:lnTo>
                <a:lnTo>
                  <a:pt x="1049273" y="221343"/>
                </a:lnTo>
                <a:lnTo>
                  <a:pt x="1049217" y="221606"/>
                </a:lnTo>
                <a:lnTo>
                  <a:pt x="1047059" y="234414"/>
                </a:lnTo>
                <a:lnTo>
                  <a:pt x="1046722" y="236415"/>
                </a:lnTo>
                <a:lnTo>
                  <a:pt x="1051536" y="254638"/>
                </a:lnTo>
                <a:lnTo>
                  <a:pt x="1058628" y="224995"/>
                </a:lnTo>
                <a:lnTo>
                  <a:pt x="1056027" y="215465"/>
                </a:lnTo>
                <a:close/>
                <a:moveTo>
                  <a:pt x="710062" y="206867"/>
                </a:moveTo>
                <a:lnTo>
                  <a:pt x="708533" y="212788"/>
                </a:lnTo>
                <a:lnTo>
                  <a:pt x="709694" y="211278"/>
                </a:lnTo>
                <a:lnTo>
                  <a:pt x="710672" y="210006"/>
                </a:lnTo>
                <a:lnTo>
                  <a:pt x="712199" y="208022"/>
                </a:lnTo>
                <a:close/>
                <a:moveTo>
                  <a:pt x="726814" y="206767"/>
                </a:moveTo>
                <a:lnTo>
                  <a:pt x="726629" y="207714"/>
                </a:lnTo>
                <a:lnTo>
                  <a:pt x="727260" y="208062"/>
                </a:lnTo>
                <a:lnTo>
                  <a:pt x="728351" y="207292"/>
                </a:lnTo>
                <a:lnTo>
                  <a:pt x="728244" y="207239"/>
                </a:lnTo>
                <a:lnTo>
                  <a:pt x="728096" y="207166"/>
                </a:lnTo>
                <a:lnTo>
                  <a:pt x="728018" y="207128"/>
                </a:lnTo>
                <a:lnTo>
                  <a:pt x="727128" y="206861"/>
                </a:lnTo>
                <a:close/>
                <a:moveTo>
                  <a:pt x="990145" y="203519"/>
                </a:moveTo>
                <a:lnTo>
                  <a:pt x="979281" y="210521"/>
                </a:lnTo>
                <a:lnTo>
                  <a:pt x="980971" y="215345"/>
                </a:lnTo>
                <a:lnTo>
                  <a:pt x="991402" y="207774"/>
                </a:lnTo>
                <a:lnTo>
                  <a:pt x="991225" y="207173"/>
                </a:lnTo>
                <a:lnTo>
                  <a:pt x="990828" y="205830"/>
                </a:lnTo>
                <a:close/>
                <a:moveTo>
                  <a:pt x="971788" y="202465"/>
                </a:moveTo>
                <a:lnTo>
                  <a:pt x="967633" y="204829"/>
                </a:lnTo>
                <a:lnTo>
                  <a:pt x="962740" y="207614"/>
                </a:lnTo>
                <a:lnTo>
                  <a:pt x="959722" y="209343"/>
                </a:lnTo>
                <a:lnTo>
                  <a:pt x="961820" y="215860"/>
                </a:lnTo>
                <a:lnTo>
                  <a:pt x="971779" y="209423"/>
                </a:lnTo>
                <a:lnTo>
                  <a:pt x="973792" y="208122"/>
                </a:lnTo>
                <a:lnTo>
                  <a:pt x="973639" y="207689"/>
                </a:lnTo>
                <a:close/>
                <a:moveTo>
                  <a:pt x="1029693" y="202425"/>
                </a:moveTo>
                <a:lnTo>
                  <a:pt x="1019583" y="212090"/>
                </a:lnTo>
                <a:lnTo>
                  <a:pt x="1019697" y="212363"/>
                </a:lnTo>
                <a:lnTo>
                  <a:pt x="1019925" y="212909"/>
                </a:lnTo>
                <a:lnTo>
                  <a:pt x="1029743" y="202534"/>
                </a:lnTo>
                <a:close/>
                <a:moveTo>
                  <a:pt x="677256" y="202291"/>
                </a:moveTo>
                <a:lnTo>
                  <a:pt x="677210" y="202350"/>
                </a:lnTo>
                <a:lnTo>
                  <a:pt x="677116" y="202469"/>
                </a:lnTo>
                <a:lnTo>
                  <a:pt x="676573" y="203154"/>
                </a:lnTo>
                <a:lnTo>
                  <a:pt x="677170" y="202638"/>
                </a:lnTo>
                <a:close/>
                <a:moveTo>
                  <a:pt x="700278" y="201577"/>
                </a:moveTo>
                <a:lnTo>
                  <a:pt x="696061" y="207108"/>
                </a:lnTo>
                <a:lnTo>
                  <a:pt x="695482" y="210089"/>
                </a:lnTo>
                <a:lnTo>
                  <a:pt x="700823" y="206084"/>
                </a:lnTo>
                <a:lnTo>
                  <a:pt x="704087" y="203637"/>
                </a:lnTo>
                <a:close/>
                <a:moveTo>
                  <a:pt x="1095719" y="201338"/>
                </a:moveTo>
                <a:lnTo>
                  <a:pt x="1095613" y="203646"/>
                </a:lnTo>
                <a:lnTo>
                  <a:pt x="1096121" y="204551"/>
                </a:lnTo>
                <a:lnTo>
                  <a:pt x="1095857" y="202438"/>
                </a:lnTo>
                <a:close/>
                <a:moveTo>
                  <a:pt x="714989" y="201155"/>
                </a:moveTo>
                <a:lnTo>
                  <a:pt x="714529" y="201499"/>
                </a:lnTo>
                <a:lnTo>
                  <a:pt x="714201" y="201745"/>
                </a:lnTo>
                <a:lnTo>
                  <a:pt x="722525" y="205660"/>
                </a:lnTo>
                <a:lnTo>
                  <a:pt x="722630" y="205121"/>
                </a:lnTo>
                <a:lnTo>
                  <a:pt x="720710" y="204125"/>
                </a:lnTo>
                <a:close/>
                <a:moveTo>
                  <a:pt x="951960" y="201061"/>
                </a:moveTo>
                <a:lnTo>
                  <a:pt x="939989" y="207261"/>
                </a:lnTo>
                <a:lnTo>
                  <a:pt x="940257" y="208230"/>
                </a:lnTo>
                <a:lnTo>
                  <a:pt x="941256" y="211833"/>
                </a:lnTo>
                <a:lnTo>
                  <a:pt x="942106" y="214903"/>
                </a:lnTo>
                <a:lnTo>
                  <a:pt x="951887" y="209262"/>
                </a:lnTo>
                <a:lnTo>
                  <a:pt x="953664" y="208238"/>
                </a:lnTo>
                <a:lnTo>
                  <a:pt x="954166" y="207948"/>
                </a:lnTo>
                <a:close/>
                <a:moveTo>
                  <a:pt x="1008225" y="200982"/>
                </a:moveTo>
                <a:lnTo>
                  <a:pt x="998144" y="208461"/>
                </a:lnTo>
                <a:lnTo>
                  <a:pt x="999030" y="210745"/>
                </a:lnTo>
                <a:lnTo>
                  <a:pt x="999703" y="212481"/>
                </a:lnTo>
                <a:lnTo>
                  <a:pt x="1009353" y="204608"/>
                </a:lnTo>
                <a:lnTo>
                  <a:pt x="1009241" y="204246"/>
                </a:lnTo>
                <a:close/>
                <a:moveTo>
                  <a:pt x="1068731" y="200935"/>
                </a:moveTo>
                <a:lnTo>
                  <a:pt x="1070091" y="219556"/>
                </a:lnTo>
                <a:lnTo>
                  <a:pt x="1066622" y="235767"/>
                </a:lnTo>
                <a:lnTo>
                  <a:pt x="1067403" y="238665"/>
                </a:lnTo>
                <a:lnTo>
                  <a:pt x="1067668" y="239651"/>
                </a:lnTo>
                <a:lnTo>
                  <a:pt x="1067817" y="240205"/>
                </a:lnTo>
                <a:lnTo>
                  <a:pt x="1071883" y="223418"/>
                </a:lnTo>
                <a:lnTo>
                  <a:pt x="1071104" y="205489"/>
                </a:lnTo>
                <a:lnTo>
                  <a:pt x="1069476" y="202364"/>
                </a:lnTo>
                <a:close/>
                <a:moveTo>
                  <a:pt x="1088704" y="199784"/>
                </a:moveTo>
                <a:lnTo>
                  <a:pt x="1088704" y="224897"/>
                </a:lnTo>
                <a:lnTo>
                  <a:pt x="1088991" y="218930"/>
                </a:lnTo>
                <a:lnTo>
                  <a:pt x="1089805" y="201969"/>
                </a:lnTo>
                <a:close/>
                <a:moveTo>
                  <a:pt x="908991" y="199417"/>
                </a:moveTo>
                <a:lnTo>
                  <a:pt x="908061" y="202288"/>
                </a:lnTo>
                <a:lnTo>
                  <a:pt x="907602" y="203704"/>
                </a:lnTo>
                <a:lnTo>
                  <a:pt x="908127" y="203458"/>
                </a:lnTo>
                <a:lnTo>
                  <a:pt x="908511" y="201664"/>
                </a:lnTo>
                <a:close/>
                <a:moveTo>
                  <a:pt x="692364" y="197300"/>
                </a:moveTo>
                <a:lnTo>
                  <a:pt x="692301" y="197354"/>
                </a:lnTo>
                <a:lnTo>
                  <a:pt x="678888" y="214591"/>
                </a:lnTo>
                <a:lnTo>
                  <a:pt x="677030" y="222069"/>
                </a:lnTo>
                <a:lnTo>
                  <a:pt x="692021" y="202480"/>
                </a:lnTo>
                <a:lnTo>
                  <a:pt x="692975" y="197630"/>
                </a:lnTo>
                <a:close/>
                <a:moveTo>
                  <a:pt x="913640" y="197112"/>
                </a:moveTo>
                <a:lnTo>
                  <a:pt x="912895" y="200613"/>
                </a:lnTo>
                <a:lnTo>
                  <a:pt x="913728" y="199286"/>
                </a:lnTo>
                <a:lnTo>
                  <a:pt x="913821" y="197834"/>
                </a:lnTo>
                <a:lnTo>
                  <a:pt x="913693" y="197324"/>
                </a:lnTo>
                <a:close/>
                <a:moveTo>
                  <a:pt x="932212" y="196893"/>
                </a:moveTo>
                <a:lnTo>
                  <a:pt x="932195" y="196902"/>
                </a:lnTo>
                <a:lnTo>
                  <a:pt x="932343" y="197496"/>
                </a:lnTo>
                <a:lnTo>
                  <a:pt x="921952" y="211118"/>
                </a:lnTo>
                <a:lnTo>
                  <a:pt x="921958" y="211142"/>
                </a:lnTo>
                <a:lnTo>
                  <a:pt x="927686" y="208152"/>
                </a:lnTo>
                <a:lnTo>
                  <a:pt x="934389" y="204652"/>
                </a:lnTo>
                <a:lnTo>
                  <a:pt x="933813" y="202598"/>
                </a:lnTo>
                <a:close/>
                <a:moveTo>
                  <a:pt x="1026725" y="195877"/>
                </a:moveTo>
                <a:lnTo>
                  <a:pt x="1016458" y="204614"/>
                </a:lnTo>
                <a:lnTo>
                  <a:pt x="1017107" y="206167"/>
                </a:lnTo>
                <a:lnTo>
                  <a:pt x="1017177" y="206335"/>
                </a:lnTo>
                <a:lnTo>
                  <a:pt x="1017344" y="206736"/>
                </a:lnTo>
                <a:lnTo>
                  <a:pt x="1027371" y="197300"/>
                </a:lnTo>
                <a:lnTo>
                  <a:pt x="1027245" y="197023"/>
                </a:lnTo>
                <a:close/>
                <a:moveTo>
                  <a:pt x="509417" y="195830"/>
                </a:moveTo>
                <a:lnTo>
                  <a:pt x="468449" y="237806"/>
                </a:lnTo>
                <a:lnTo>
                  <a:pt x="448663" y="258079"/>
                </a:lnTo>
                <a:cubicBezTo>
                  <a:pt x="408874" y="303344"/>
                  <a:pt x="371445" y="350683"/>
                  <a:pt x="336538" y="399911"/>
                </a:cubicBezTo>
                <a:cubicBezTo>
                  <a:pt x="319854" y="422800"/>
                  <a:pt x="303170" y="446379"/>
                  <a:pt x="287175" y="470095"/>
                </a:cubicBezTo>
                <a:cubicBezTo>
                  <a:pt x="195677" y="602389"/>
                  <a:pt x="120230" y="745089"/>
                  <a:pt x="62421" y="895196"/>
                </a:cubicBezTo>
                <a:cubicBezTo>
                  <a:pt x="51180" y="924761"/>
                  <a:pt x="41403" y="954842"/>
                  <a:pt x="33120" y="985328"/>
                </a:cubicBezTo>
                <a:lnTo>
                  <a:pt x="17005" y="1058676"/>
                </a:lnTo>
                <a:lnTo>
                  <a:pt x="17397" y="1064687"/>
                </a:lnTo>
                <a:lnTo>
                  <a:pt x="65594" y="902368"/>
                </a:lnTo>
                <a:cubicBezTo>
                  <a:pt x="125285" y="754320"/>
                  <a:pt x="201564" y="613513"/>
                  <a:pt x="292967" y="482644"/>
                </a:cubicBezTo>
                <a:cubicBezTo>
                  <a:pt x="310340" y="457410"/>
                  <a:pt x="326611" y="434520"/>
                  <a:pt x="342468" y="413010"/>
                </a:cubicBezTo>
                <a:cubicBezTo>
                  <a:pt x="385040" y="354582"/>
                  <a:pt x="427483" y="301651"/>
                  <a:pt x="468769" y="255074"/>
                </a:cubicBezTo>
                <a:lnTo>
                  <a:pt x="488148" y="234403"/>
                </a:lnTo>
                <a:lnTo>
                  <a:pt x="489632" y="230568"/>
                </a:lnTo>
                <a:lnTo>
                  <a:pt x="494024" y="219223"/>
                </a:lnTo>
                <a:lnTo>
                  <a:pt x="507990" y="197999"/>
                </a:lnTo>
                <a:close/>
                <a:moveTo>
                  <a:pt x="790590" y="195621"/>
                </a:moveTo>
                <a:lnTo>
                  <a:pt x="782401" y="205406"/>
                </a:lnTo>
                <a:lnTo>
                  <a:pt x="780268" y="208169"/>
                </a:lnTo>
                <a:lnTo>
                  <a:pt x="778369" y="210627"/>
                </a:lnTo>
                <a:lnTo>
                  <a:pt x="778337" y="211139"/>
                </a:lnTo>
                <a:lnTo>
                  <a:pt x="778324" y="211350"/>
                </a:lnTo>
                <a:lnTo>
                  <a:pt x="778118" y="214612"/>
                </a:lnTo>
                <a:lnTo>
                  <a:pt x="784420" y="210043"/>
                </a:lnTo>
                <a:lnTo>
                  <a:pt x="790577" y="201759"/>
                </a:lnTo>
                <a:close/>
                <a:moveTo>
                  <a:pt x="987236" y="193675"/>
                </a:moveTo>
                <a:lnTo>
                  <a:pt x="975682" y="200249"/>
                </a:lnTo>
                <a:lnTo>
                  <a:pt x="976177" y="201661"/>
                </a:lnTo>
                <a:lnTo>
                  <a:pt x="976217" y="201775"/>
                </a:lnTo>
                <a:lnTo>
                  <a:pt x="977582" y="205673"/>
                </a:lnTo>
                <a:lnTo>
                  <a:pt x="978878" y="204836"/>
                </a:lnTo>
                <a:lnTo>
                  <a:pt x="988665" y="198510"/>
                </a:lnTo>
                <a:close/>
                <a:moveTo>
                  <a:pt x="1005849" y="193348"/>
                </a:moveTo>
                <a:lnTo>
                  <a:pt x="1003698" y="194750"/>
                </a:lnTo>
                <a:lnTo>
                  <a:pt x="999154" y="197710"/>
                </a:lnTo>
                <a:lnTo>
                  <a:pt x="999103" y="197744"/>
                </a:lnTo>
                <a:lnTo>
                  <a:pt x="995012" y="200381"/>
                </a:lnTo>
                <a:lnTo>
                  <a:pt x="996456" y="204106"/>
                </a:lnTo>
                <a:lnTo>
                  <a:pt x="1001298" y="200592"/>
                </a:lnTo>
                <a:lnTo>
                  <a:pt x="1006850" y="196563"/>
                </a:lnTo>
                <a:lnTo>
                  <a:pt x="1006482" y="195382"/>
                </a:lnTo>
                <a:lnTo>
                  <a:pt x="1006337" y="194916"/>
                </a:lnTo>
                <a:close/>
                <a:moveTo>
                  <a:pt x="684563" y="193082"/>
                </a:moveTo>
                <a:lnTo>
                  <a:pt x="684085" y="193685"/>
                </a:lnTo>
                <a:lnTo>
                  <a:pt x="683142" y="197478"/>
                </a:lnTo>
                <a:lnTo>
                  <a:pt x="684083" y="196665"/>
                </a:lnTo>
                <a:lnTo>
                  <a:pt x="686819" y="194302"/>
                </a:lnTo>
                <a:close/>
                <a:moveTo>
                  <a:pt x="698847" y="192782"/>
                </a:moveTo>
                <a:lnTo>
                  <a:pt x="698578" y="194165"/>
                </a:lnTo>
                <a:lnTo>
                  <a:pt x="698942" y="194359"/>
                </a:lnTo>
                <a:lnTo>
                  <a:pt x="700527" y="195203"/>
                </a:lnTo>
                <a:lnTo>
                  <a:pt x="702302" y="196148"/>
                </a:lnTo>
                <a:lnTo>
                  <a:pt x="706576" y="198158"/>
                </a:lnTo>
                <a:lnTo>
                  <a:pt x="708083" y="198867"/>
                </a:lnTo>
                <a:lnTo>
                  <a:pt x="708377" y="197724"/>
                </a:lnTo>
                <a:lnTo>
                  <a:pt x="699009" y="192862"/>
                </a:lnTo>
                <a:lnTo>
                  <a:pt x="698863" y="192790"/>
                </a:lnTo>
                <a:close/>
                <a:moveTo>
                  <a:pt x="968294" y="192603"/>
                </a:moveTo>
                <a:lnTo>
                  <a:pt x="968292" y="192604"/>
                </a:lnTo>
                <a:lnTo>
                  <a:pt x="968225" y="192638"/>
                </a:lnTo>
                <a:lnTo>
                  <a:pt x="956328" y="198799"/>
                </a:lnTo>
                <a:lnTo>
                  <a:pt x="957229" y="201596"/>
                </a:lnTo>
                <a:lnTo>
                  <a:pt x="958274" y="204842"/>
                </a:lnTo>
                <a:lnTo>
                  <a:pt x="958474" y="205464"/>
                </a:lnTo>
                <a:lnTo>
                  <a:pt x="963830" y="202375"/>
                </a:lnTo>
                <a:lnTo>
                  <a:pt x="970432" y="198636"/>
                </a:lnTo>
                <a:close/>
                <a:moveTo>
                  <a:pt x="1243073" y="192360"/>
                </a:moveTo>
                <a:lnTo>
                  <a:pt x="1250447" y="226866"/>
                </a:lnTo>
                <a:cubicBezTo>
                  <a:pt x="1251891" y="249928"/>
                  <a:pt x="1245528" y="272804"/>
                  <a:pt x="1232383" y="291809"/>
                </a:cubicBezTo>
                <a:cubicBezTo>
                  <a:pt x="1225914" y="304384"/>
                  <a:pt x="1217901" y="316103"/>
                  <a:pt x="1208529" y="326695"/>
                </a:cubicBezTo>
                <a:cubicBezTo>
                  <a:pt x="1207357" y="330142"/>
                  <a:pt x="1201325" y="339277"/>
                  <a:pt x="1191387" y="352986"/>
                </a:cubicBezTo>
                <a:lnTo>
                  <a:pt x="1158850" y="396069"/>
                </a:lnTo>
                <a:lnTo>
                  <a:pt x="1153271" y="403458"/>
                </a:lnTo>
                <a:lnTo>
                  <a:pt x="1156861" y="398897"/>
                </a:lnTo>
                <a:lnTo>
                  <a:pt x="1167063" y="385935"/>
                </a:lnTo>
                <a:lnTo>
                  <a:pt x="1167126" y="385854"/>
                </a:lnTo>
                <a:lnTo>
                  <a:pt x="1193465" y="351517"/>
                </a:lnTo>
                <a:lnTo>
                  <a:pt x="1198446" y="344798"/>
                </a:lnTo>
                <a:lnTo>
                  <a:pt x="1209632" y="328210"/>
                </a:lnTo>
                <a:cubicBezTo>
                  <a:pt x="1218302" y="317474"/>
                  <a:pt x="1226403" y="306289"/>
                  <a:pt x="1233900" y="294703"/>
                </a:cubicBezTo>
                <a:lnTo>
                  <a:pt x="1233900" y="293877"/>
                </a:lnTo>
                <a:cubicBezTo>
                  <a:pt x="1247225" y="275812"/>
                  <a:pt x="1253899" y="253697"/>
                  <a:pt x="1252790" y="231276"/>
                </a:cubicBezTo>
                <a:cubicBezTo>
                  <a:pt x="1252348" y="219626"/>
                  <a:pt x="1250019" y="208124"/>
                  <a:pt x="1245895" y="197219"/>
                </a:cubicBezTo>
                <a:close/>
                <a:moveTo>
                  <a:pt x="1063958" y="191779"/>
                </a:moveTo>
                <a:lnTo>
                  <a:pt x="1064726" y="196337"/>
                </a:lnTo>
                <a:lnTo>
                  <a:pt x="1064477" y="192837"/>
                </a:lnTo>
                <a:lnTo>
                  <a:pt x="1064472" y="192765"/>
                </a:lnTo>
                <a:lnTo>
                  <a:pt x="1064217" y="192276"/>
                </a:lnTo>
                <a:close/>
                <a:moveTo>
                  <a:pt x="1056028" y="190776"/>
                </a:moveTo>
                <a:lnTo>
                  <a:pt x="1055123" y="194351"/>
                </a:lnTo>
                <a:lnTo>
                  <a:pt x="1054838" y="195477"/>
                </a:lnTo>
                <a:lnTo>
                  <a:pt x="1054810" y="196070"/>
                </a:lnTo>
                <a:lnTo>
                  <a:pt x="1054775" y="196775"/>
                </a:lnTo>
                <a:lnTo>
                  <a:pt x="1054762" y="197057"/>
                </a:lnTo>
                <a:lnTo>
                  <a:pt x="1054761" y="197060"/>
                </a:lnTo>
                <a:lnTo>
                  <a:pt x="1054761" y="197062"/>
                </a:lnTo>
                <a:lnTo>
                  <a:pt x="1054091" y="199937"/>
                </a:lnTo>
                <a:lnTo>
                  <a:pt x="1056474" y="204844"/>
                </a:lnTo>
                <a:lnTo>
                  <a:pt x="1059584" y="211247"/>
                </a:lnTo>
                <a:lnTo>
                  <a:pt x="1060261" y="212642"/>
                </a:lnTo>
                <a:lnTo>
                  <a:pt x="1059498" y="208698"/>
                </a:lnTo>
                <a:close/>
                <a:moveTo>
                  <a:pt x="948295" y="189618"/>
                </a:moveTo>
                <a:lnTo>
                  <a:pt x="937820" y="194247"/>
                </a:lnTo>
                <a:lnTo>
                  <a:pt x="936549" y="194847"/>
                </a:lnTo>
                <a:lnTo>
                  <a:pt x="938170" y="200697"/>
                </a:lnTo>
                <a:lnTo>
                  <a:pt x="938540" y="202032"/>
                </a:lnTo>
                <a:lnTo>
                  <a:pt x="938649" y="202428"/>
                </a:lnTo>
                <a:lnTo>
                  <a:pt x="944636" y="199302"/>
                </a:lnTo>
                <a:lnTo>
                  <a:pt x="950428" y="196278"/>
                </a:lnTo>
                <a:lnTo>
                  <a:pt x="950204" y="195579"/>
                </a:lnTo>
                <a:close/>
                <a:moveTo>
                  <a:pt x="1023802" y="189426"/>
                </a:moveTo>
                <a:lnTo>
                  <a:pt x="1013349" y="197181"/>
                </a:lnTo>
                <a:lnTo>
                  <a:pt x="1014648" y="200287"/>
                </a:lnTo>
                <a:lnTo>
                  <a:pt x="1016615" y="198683"/>
                </a:lnTo>
                <a:lnTo>
                  <a:pt x="1017343" y="198089"/>
                </a:lnTo>
                <a:lnTo>
                  <a:pt x="1017348" y="198084"/>
                </a:lnTo>
                <a:lnTo>
                  <a:pt x="1024751" y="191520"/>
                </a:lnTo>
                <a:lnTo>
                  <a:pt x="1023819" y="189464"/>
                </a:lnTo>
                <a:close/>
                <a:moveTo>
                  <a:pt x="919213" y="189363"/>
                </a:moveTo>
                <a:lnTo>
                  <a:pt x="919157" y="189386"/>
                </a:lnTo>
                <a:lnTo>
                  <a:pt x="918697" y="196657"/>
                </a:lnTo>
                <a:lnTo>
                  <a:pt x="919933" y="194875"/>
                </a:lnTo>
                <a:close/>
                <a:moveTo>
                  <a:pt x="1227953" y="187472"/>
                </a:moveTo>
                <a:lnTo>
                  <a:pt x="1235140" y="218455"/>
                </a:lnTo>
                <a:cubicBezTo>
                  <a:pt x="1237067" y="240909"/>
                  <a:pt x="1231595" y="263379"/>
                  <a:pt x="1219559" y="282434"/>
                </a:cubicBezTo>
                <a:cubicBezTo>
                  <a:pt x="1213825" y="294937"/>
                  <a:pt x="1206451" y="306622"/>
                  <a:pt x="1197635" y="317181"/>
                </a:cubicBezTo>
                <a:cubicBezTo>
                  <a:pt x="1197135" y="319283"/>
                  <a:pt x="1195388" y="322819"/>
                  <a:pt x="1192531" y="327630"/>
                </a:cubicBezTo>
                <a:lnTo>
                  <a:pt x="1190219" y="331185"/>
                </a:lnTo>
                <a:lnTo>
                  <a:pt x="1188498" y="333833"/>
                </a:lnTo>
                <a:lnTo>
                  <a:pt x="1187429" y="335782"/>
                </a:lnTo>
                <a:lnTo>
                  <a:pt x="1184565" y="339884"/>
                </a:lnTo>
                <a:lnTo>
                  <a:pt x="1180821" y="345645"/>
                </a:lnTo>
                <a:lnTo>
                  <a:pt x="1180766" y="345729"/>
                </a:lnTo>
                <a:lnTo>
                  <a:pt x="1173471" y="355774"/>
                </a:lnTo>
                <a:lnTo>
                  <a:pt x="1163164" y="370535"/>
                </a:lnTo>
                <a:lnTo>
                  <a:pt x="1146612" y="392755"/>
                </a:lnTo>
                <a:lnTo>
                  <a:pt x="1143612" y="396885"/>
                </a:lnTo>
                <a:lnTo>
                  <a:pt x="1140551" y="401101"/>
                </a:lnTo>
                <a:lnTo>
                  <a:pt x="1134104" y="409547"/>
                </a:lnTo>
                <a:lnTo>
                  <a:pt x="1127622" y="418249"/>
                </a:lnTo>
                <a:lnTo>
                  <a:pt x="1083632" y="475669"/>
                </a:lnTo>
                <a:lnTo>
                  <a:pt x="1083582" y="475734"/>
                </a:lnTo>
                <a:lnTo>
                  <a:pt x="1060181" y="505830"/>
                </a:lnTo>
                <a:lnTo>
                  <a:pt x="1034539" y="538807"/>
                </a:lnTo>
                <a:lnTo>
                  <a:pt x="1070702" y="492966"/>
                </a:lnTo>
                <a:lnTo>
                  <a:pt x="1070728" y="492932"/>
                </a:lnTo>
                <a:lnTo>
                  <a:pt x="1123284" y="425264"/>
                </a:lnTo>
                <a:lnTo>
                  <a:pt x="1156941" y="381164"/>
                </a:lnTo>
                <a:lnTo>
                  <a:pt x="1156954" y="381147"/>
                </a:lnTo>
                <a:lnTo>
                  <a:pt x="1156959" y="381140"/>
                </a:lnTo>
                <a:lnTo>
                  <a:pt x="1157000" y="381085"/>
                </a:lnTo>
                <a:lnTo>
                  <a:pt x="1183095" y="345298"/>
                </a:lnTo>
                <a:lnTo>
                  <a:pt x="1187955" y="338273"/>
                </a:lnTo>
                <a:lnTo>
                  <a:pt x="1198599" y="320490"/>
                </a:lnTo>
                <a:cubicBezTo>
                  <a:pt x="1206997" y="310064"/>
                  <a:pt x="1214428" y="298895"/>
                  <a:pt x="1220800" y="287121"/>
                </a:cubicBezTo>
                <a:lnTo>
                  <a:pt x="1220800" y="286157"/>
                </a:lnTo>
                <a:cubicBezTo>
                  <a:pt x="1232996" y="267921"/>
                  <a:pt x="1238726" y="246122"/>
                  <a:pt x="1237070" y="224245"/>
                </a:cubicBezTo>
                <a:cubicBezTo>
                  <a:pt x="1236382" y="212810"/>
                  <a:pt x="1233917" y="201554"/>
                  <a:pt x="1229762" y="190878"/>
                </a:cubicBezTo>
                <a:close/>
                <a:moveTo>
                  <a:pt x="801585" y="186948"/>
                </a:moveTo>
                <a:lnTo>
                  <a:pt x="799050" y="188173"/>
                </a:lnTo>
                <a:lnTo>
                  <a:pt x="795856" y="189716"/>
                </a:lnTo>
                <a:lnTo>
                  <a:pt x="795444" y="190167"/>
                </a:lnTo>
                <a:lnTo>
                  <a:pt x="795440" y="192242"/>
                </a:lnTo>
                <a:lnTo>
                  <a:pt x="795435" y="195222"/>
                </a:lnTo>
                <a:lnTo>
                  <a:pt x="799478" y="189782"/>
                </a:lnTo>
                <a:close/>
                <a:moveTo>
                  <a:pt x="620999" y="186732"/>
                </a:moveTo>
                <a:lnTo>
                  <a:pt x="605891" y="199113"/>
                </a:lnTo>
                <a:lnTo>
                  <a:pt x="602675" y="203304"/>
                </a:lnTo>
                <a:lnTo>
                  <a:pt x="594546" y="228424"/>
                </a:lnTo>
                <a:lnTo>
                  <a:pt x="602594" y="220068"/>
                </a:lnTo>
                <a:lnTo>
                  <a:pt x="607422" y="216021"/>
                </a:lnTo>
                <a:lnTo>
                  <a:pt x="612372" y="205343"/>
                </a:lnTo>
                <a:close/>
                <a:moveTo>
                  <a:pt x="1221014" y="186416"/>
                </a:moveTo>
                <a:lnTo>
                  <a:pt x="1227833" y="214593"/>
                </a:lnTo>
                <a:cubicBezTo>
                  <a:pt x="1230065" y="236662"/>
                  <a:pt x="1225237" y="258870"/>
                  <a:pt x="1214044" y="278021"/>
                </a:cubicBezTo>
                <a:cubicBezTo>
                  <a:pt x="1208876" y="290675"/>
                  <a:pt x="1201909" y="302516"/>
                  <a:pt x="1193360" y="313182"/>
                </a:cubicBezTo>
                <a:cubicBezTo>
                  <a:pt x="1191499" y="322352"/>
                  <a:pt x="1169851" y="354065"/>
                  <a:pt x="1137172" y="398378"/>
                </a:cubicBezTo>
                <a:lnTo>
                  <a:pt x="1112772" y="430802"/>
                </a:lnTo>
                <a:lnTo>
                  <a:pt x="1126043" y="413519"/>
                </a:lnTo>
                <a:lnTo>
                  <a:pt x="1127624" y="411460"/>
                </a:lnTo>
                <a:lnTo>
                  <a:pt x="1136705" y="399321"/>
                </a:lnTo>
                <a:lnTo>
                  <a:pt x="1153204" y="377266"/>
                </a:lnTo>
                <a:lnTo>
                  <a:pt x="1178274" y="342028"/>
                </a:lnTo>
                <a:lnTo>
                  <a:pt x="1182924" y="335054"/>
                </a:lnTo>
                <a:lnTo>
                  <a:pt x="1193085" y="316904"/>
                </a:lnTo>
                <a:lnTo>
                  <a:pt x="1193085" y="316215"/>
                </a:lnTo>
                <a:cubicBezTo>
                  <a:pt x="1201373" y="305988"/>
                  <a:pt x="1208455" y="294838"/>
                  <a:pt x="1214181" y="282985"/>
                </a:cubicBezTo>
                <a:lnTo>
                  <a:pt x="1214181" y="282020"/>
                </a:lnTo>
                <a:cubicBezTo>
                  <a:pt x="1225827" y="263680"/>
                  <a:pt x="1231155" y="242035"/>
                  <a:pt x="1229350" y="220384"/>
                </a:cubicBezTo>
                <a:cubicBezTo>
                  <a:pt x="1228398" y="209083"/>
                  <a:pt x="1225797" y="197978"/>
                  <a:pt x="1221628" y="187431"/>
                </a:cubicBezTo>
                <a:close/>
                <a:moveTo>
                  <a:pt x="685893" y="186411"/>
                </a:moveTo>
                <a:lnTo>
                  <a:pt x="685674" y="187294"/>
                </a:lnTo>
                <a:lnTo>
                  <a:pt x="690146" y="189676"/>
                </a:lnTo>
                <a:lnTo>
                  <a:pt x="691253" y="190265"/>
                </a:lnTo>
                <a:lnTo>
                  <a:pt x="691842" y="190579"/>
                </a:lnTo>
                <a:lnTo>
                  <a:pt x="692858" y="189837"/>
                </a:lnTo>
                <a:close/>
                <a:moveTo>
                  <a:pt x="681341" y="185953"/>
                </a:moveTo>
                <a:lnTo>
                  <a:pt x="665317" y="206184"/>
                </a:lnTo>
                <a:lnTo>
                  <a:pt x="664751" y="208083"/>
                </a:lnTo>
                <a:lnTo>
                  <a:pt x="663603" y="211932"/>
                </a:lnTo>
                <a:lnTo>
                  <a:pt x="667615" y="206767"/>
                </a:lnTo>
                <a:lnTo>
                  <a:pt x="680183" y="190585"/>
                </a:lnTo>
                <a:lnTo>
                  <a:pt x="681208" y="186485"/>
                </a:lnTo>
                <a:close/>
                <a:moveTo>
                  <a:pt x="594564" y="184981"/>
                </a:moveTo>
                <a:lnTo>
                  <a:pt x="588250" y="190489"/>
                </a:lnTo>
                <a:lnTo>
                  <a:pt x="572030" y="205939"/>
                </a:lnTo>
                <a:lnTo>
                  <a:pt x="566443" y="217578"/>
                </a:lnTo>
                <a:lnTo>
                  <a:pt x="559617" y="231799"/>
                </a:lnTo>
                <a:lnTo>
                  <a:pt x="555214" y="240973"/>
                </a:lnTo>
                <a:lnTo>
                  <a:pt x="555443" y="240728"/>
                </a:lnTo>
                <a:lnTo>
                  <a:pt x="555456" y="240714"/>
                </a:lnTo>
                <a:lnTo>
                  <a:pt x="571433" y="225419"/>
                </a:lnTo>
                <a:lnTo>
                  <a:pt x="571995" y="223805"/>
                </a:lnTo>
                <a:close/>
                <a:moveTo>
                  <a:pt x="1003168" y="184733"/>
                </a:moveTo>
                <a:lnTo>
                  <a:pt x="991483" y="191278"/>
                </a:lnTo>
                <a:lnTo>
                  <a:pt x="993160" y="195605"/>
                </a:lnTo>
                <a:lnTo>
                  <a:pt x="993702" y="195254"/>
                </a:lnTo>
                <a:lnTo>
                  <a:pt x="998775" y="191976"/>
                </a:lnTo>
                <a:lnTo>
                  <a:pt x="1004309" y="188400"/>
                </a:lnTo>
                <a:close/>
                <a:moveTo>
                  <a:pt x="984523" y="184493"/>
                </a:moveTo>
                <a:lnTo>
                  <a:pt x="972302" y="190601"/>
                </a:lnTo>
                <a:lnTo>
                  <a:pt x="974341" y="196421"/>
                </a:lnTo>
                <a:lnTo>
                  <a:pt x="986082" y="189771"/>
                </a:lnTo>
                <a:close/>
                <a:moveTo>
                  <a:pt x="568826" y="184421"/>
                </a:moveTo>
                <a:lnTo>
                  <a:pt x="559631" y="193132"/>
                </a:lnTo>
                <a:lnTo>
                  <a:pt x="552624" y="200417"/>
                </a:lnTo>
                <a:lnTo>
                  <a:pt x="528045" y="235809"/>
                </a:lnTo>
                <a:lnTo>
                  <a:pt x="523821" y="248102"/>
                </a:lnTo>
                <a:lnTo>
                  <a:pt x="536944" y="234087"/>
                </a:lnTo>
                <a:close/>
                <a:moveTo>
                  <a:pt x="1040676" y="183642"/>
                </a:moveTo>
                <a:lnTo>
                  <a:pt x="1035379" y="188513"/>
                </a:lnTo>
                <a:lnTo>
                  <a:pt x="1030616" y="192566"/>
                </a:lnTo>
                <a:lnTo>
                  <a:pt x="1030617" y="192568"/>
                </a:lnTo>
                <a:lnTo>
                  <a:pt x="1031151" y="193743"/>
                </a:lnTo>
                <a:lnTo>
                  <a:pt x="1035692" y="189469"/>
                </a:lnTo>
                <a:lnTo>
                  <a:pt x="1038830" y="186091"/>
                </a:lnTo>
                <a:lnTo>
                  <a:pt x="1040822" y="183946"/>
                </a:lnTo>
                <a:lnTo>
                  <a:pt x="1040793" y="183885"/>
                </a:lnTo>
                <a:lnTo>
                  <a:pt x="1040745" y="183785"/>
                </a:lnTo>
                <a:close/>
                <a:moveTo>
                  <a:pt x="1021081" y="183423"/>
                </a:moveTo>
                <a:lnTo>
                  <a:pt x="1012929" y="188735"/>
                </a:lnTo>
                <a:lnTo>
                  <a:pt x="1010484" y="190328"/>
                </a:lnTo>
                <a:lnTo>
                  <a:pt x="1011638" y="193087"/>
                </a:lnTo>
                <a:lnTo>
                  <a:pt x="1011891" y="192904"/>
                </a:lnTo>
                <a:lnTo>
                  <a:pt x="1017804" y="188404"/>
                </a:lnTo>
                <a:lnTo>
                  <a:pt x="1021920" y="185272"/>
                </a:lnTo>
                <a:lnTo>
                  <a:pt x="1021911" y="185253"/>
                </a:lnTo>
                <a:lnTo>
                  <a:pt x="1021872" y="185168"/>
                </a:lnTo>
                <a:close/>
                <a:moveTo>
                  <a:pt x="964673" y="182380"/>
                </a:moveTo>
                <a:lnTo>
                  <a:pt x="960141" y="184383"/>
                </a:lnTo>
                <a:lnTo>
                  <a:pt x="952741" y="187653"/>
                </a:lnTo>
                <a:lnTo>
                  <a:pt x="953318" y="189446"/>
                </a:lnTo>
                <a:lnTo>
                  <a:pt x="954787" y="194010"/>
                </a:lnTo>
                <a:lnTo>
                  <a:pt x="966701" y="188105"/>
                </a:lnTo>
                <a:close/>
                <a:moveTo>
                  <a:pt x="1079231" y="180972"/>
                </a:moveTo>
                <a:lnTo>
                  <a:pt x="1081671" y="193084"/>
                </a:lnTo>
                <a:lnTo>
                  <a:pt x="1081671" y="219270"/>
                </a:lnTo>
                <a:lnTo>
                  <a:pt x="1082914" y="223564"/>
                </a:lnTo>
                <a:lnTo>
                  <a:pt x="1082914" y="197082"/>
                </a:lnTo>
                <a:lnTo>
                  <a:pt x="1080395" y="183282"/>
                </a:lnTo>
                <a:lnTo>
                  <a:pt x="1080133" y="182762"/>
                </a:lnTo>
                <a:close/>
                <a:moveTo>
                  <a:pt x="745591" y="179532"/>
                </a:moveTo>
                <a:lnTo>
                  <a:pt x="732560" y="188441"/>
                </a:lnTo>
                <a:lnTo>
                  <a:pt x="742828" y="193346"/>
                </a:lnTo>
                <a:close/>
                <a:moveTo>
                  <a:pt x="944867" y="178916"/>
                </a:moveTo>
                <a:lnTo>
                  <a:pt x="933425" y="183576"/>
                </a:lnTo>
                <a:lnTo>
                  <a:pt x="935398" y="190696"/>
                </a:lnTo>
                <a:lnTo>
                  <a:pt x="942566" y="187341"/>
                </a:lnTo>
                <a:lnTo>
                  <a:pt x="945701" y="185875"/>
                </a:lnTo>
                <a:lnTo>
                  <a:pt x="946914" y="185307"/>
                </a:lnTo>
                <a:close/>
                <a:moveTo>
                  <a:pt x="1038284" y="178683"/>
                </a:moveTo>
                <a:lnTo>
                  <a:pt x="1027834" y="186436"/>
                </a:lnTo>
                <a:lnTo>
                  <a:pt x="1028127" y="187082"/>
                </a:lnTo>
                <a:lnTo>
                  <a:pt x="1028594" y="188112"/>
                </a:lnTo>
                <a:lnTo>
                  <a:pt x="1038566" y="179269"/>
                </a:lnTo>
                <a:close/>
                <a:moveTo>
                  <a:pt x="1211001" y="178543"/>
                </a:moveTo>
                <a:lnTo>
                  <a:pt x="1219146" y="210594"/>
                </a:lnTo>
                <a:cubicBezTo>
                  <a:pt x="1221521" y="232482"/>
                  <a:pt x="1216989" y="254563"/>
                  <a:pt x="1206184" y="273747"/>
                </a:cubicBezTo>
                <a:cubicBezTo>
                  <a:pt x="1201551" y="286467"/>
                  <a:pt x="1194944" y="298379"/>
                  <a:pt x="1186605" y="309046"/>
                </a:cubicBezTo>
                <a:cubicBezTo>
                  <a:pt x="1185708" y="314044"/>
                  <a:pt x="1179926" y="324558"/>
                  <a:pt x="1170336" y="339376"/>
                </a:cubicBezTo>
                <a:lnTo>
                  <a:pt x="1165496" y="346325"/>
                </a:lnTo>
                <a:lnTo>
                  <a:pt x="1160908" y="352913"/>
                </a:lnTo>
                <a:lnTo>
                  <a:pt x="1131226" y="395534"/>
                </a:lnTo>
                <a:lnTo>
                  <a:pt x="1125723" y="402946"/>
                </a:lnTo>
                <a:lnTo>
                  <a:pt x="1083098" y="460359"/>
                </a:lnTo>
                <a:lnTo>
                  <a:pt x="1122556" y="408237"/>
                </a:lnTo>
                <a:cubicBezTo>
                  <a:pt x="1158647" y="359788"/>
                  <a:pt x="1186672" y="320077"/>
                  <a:pt x="1187568" y="312079"/>
                </a:cubicBezTo>
                <a:lnTo>
                  <a:pt x="1187568" y="311389"/>
                </a:lnTo>
                <a:cubicBezTo>
                  <a:pt x="1195636" y="301193"/>
                  <a:pt x="1202399" y="290030"/>
                  <a:pt x="1207700" y="278158"/>
                </a:cubicBezTo>
                <a:lnTo>
                  <a:pt x="1207700" y="277193"/>
                </a:lnTo>
                <a:lnTo>
                  <a:pt x="1207700" y="276504"/>
                </a:lnTo>
                <a:cubicBezTo>
                  <a:pt x="1218766" y="258164"/>
                  <a:pt x="1223603" y="236736"/>
                  <a:pt x="1221489" y="215420"/>
                </a:cubicBezTo>
                <a:cubicBezTo>
                  <a:pt x="1220460" y="204146"/>
                  <a:pt x="1217766" y="193088"/>
                  <a:pt x="1213492" y="182604"/>
                </a:cubicBezTo>
                <a:close/>
                <a:moveTo>
                  <a:pt x="999717" y="177175"/>
                </a:moveTo>
                <a:lnTo>
                  <a:pt x="988164" y="182715"/>
                </a:lnTo>
                <a:lnTo>
                  <a:pt x="990032" y="187533"/>
                </a:lnTo>
                <a:lnTo>
                  <a:pt x="992932" y="185891"/>
                </a:lnTo>
                <a:lnTo>
                  <a:pt x="1001940" y="180788"/>
                </a:lnTo>
                <a:lnTo>
                  <a:pt x="1001854" y="180511"/>
                </a:lnTo>
                <a:lnTo>
                  <a:pt x="1001725" y="180098"/>
                </a:lnTo>
                <a:close/>
                <a:moveTo>
                  <a:pt x="807778" y="176903"/>
                </a:moveTo>
                <a:lnTo>
                  <a:pt x="806295" y="178305"/>
                </a:lnTo>
                <a:lnTo>
                  <a:pt x="807842" y="177600"/>
                </a:lnTo>
                <a:close/>
                <a:moveTo>
                  <a:pt x="1017929" y="176466"/>
                </a:moveTo>
                <a:lnTo>
                  <a:pt x="1007201" y="182474"/>
                </a:lnTo>
                <a:lnTo>
                  <a:pt x="1007998" y="184382"/>
                </a:lnTo>
                <a:lnTo>
                  <a:pt x="1008297" y="185096"/>
                </a:lnTo>
                <a:lnTo>
                  <a:pt x="1008536" y="185668"/>
                </a:lnTo>
                <a:lnTo>
                  <a:pt x="1011621" y="183674"/>
                </a:lnTo>
                <a:lnTo>
                  <a:pt x="1012133" y="183338"/>
                </a:lnTo>
                <a:lnTo>
                  <a:pt x="1019003" y="178836"/>
                </a:lnTo>
                <a:close/>
                <a:moveTo>
                  <a:pt x="979871" y="175663"/>
                </a:moveTo>
                <a:lnTo>
                  <a:pt x="968785" y="180563"/>
                </a:lnTo>
                <a:lnTo>
                  <a:pt x="970728" y="186110"/>
                </a:lnTo>
                <a:lnTo>
                  <a:pt x="976909" y="183046"/>
                </a:lnTo>
                <a:lnTo>
                  <a:pt x="982196" y="180425"/>
                </a:lnTo>
                <a:lnTo>
                  <a:pt x="982716" y="180168"/>
                </a:lnTo>
                <a:close/>
                <a:moveTo>
                  <a:pt x="1258427" y="175081"/>
                </a:moveTo>
                <a:lnTo>
                  <a:pt x="1263467" y="184172"/>
                </a:lnTo>
                <a:lnTo>
                  <a:pt x="1274769" y="204563"/>
                </a:lnTo>
                <a:cubicBezTo>
                  <a:pt x="1278916" y="216211"/>
                  <a:pt x="1281159" y="228537"/>
                  <a:pt x="1281331" y="241066"/>
                </a:cubicBezTo>
                <a:cubicBezTo>
                  <a:pt x="1281636" y="265428"/>
                  <a:pt x="1273225" y="289097"/>
                  <a:pt x="1257614" y="307803"/>
                </a:cubicBezTo>
                <a:lnTo>
                  <a:pt x="1257381" y="308110"/>
                </a:lnTo>
                <a:lnTo>
                  <a:pt x="1273957" y="288004"/>
                </a:lnTo>
                <a:lnTo>
                  <a:pt x="1278766" y="279899"/>
                </a:lnTo>
                <a:cubicBezTo>
                  <a:pt x="1282807" y="269062"/>
                  <a:pt x="1284921" y="257507"/>
                  <a:pt x="1284916" y="245755"/>
                </a:cubicBezTo>
                <a:cubicBezTo>
                  <a:pt x="1284934" y="233705"/>
                  <a:pt x="1282978" y="221736"/>
                  <a:pt x="1279126" y="210319"/>
                </a:cubicBezTo>
                <a:cubicBezTo>
                  <a:pt x="1275074" y="199152"/>
                  <a:pt x="1269307" y="188683"/>
                  <a:pt x="1262028" y="179295"/>
                </a:cubicBezTo>
                <a:lnTo>
                  <a:pt x="1258994" y="175434"/>
                </a:lnTo>
                <a:close/>
                <a:moveTo>
                  <a:pt x="1044053" y="174403"/>
                </a:moveTo>
                <a:lnTo>
                  <a:pt x="1043082" y="175123"/>
                </a:lnTo>
                <a:lnTo>
                  <a:pt x="1042315" y="175692"/>
                </a:lnTo>
                <a:lnTo>
                  <a:pt x="1042401" y="175868"/>
                </a:lnTo>
                <a:lnTo>
                  <a:pt x="1043678" y="174735"/>
                </a:lnTo>
                <a:close/>
                <a:moveTo>
                  <a:pt x="1035909" y="173761"/>
                </a:moveTo>
                <a:lnTo>
                  <a:pt x="1025237" y="180715"/>
                </a:lnTo>
                <a:lnTo>
                  <a:pt x="1025923" y="182226"/>
                </a:lnTo>
                <a:lnTo>
                  <a:pt x="1036215" y="174395"/>
                </a:lnTo>
                <a:close/>
                <a:moveTo>
                  <a:pt x="1061126" y="173713"/>
                </a:moveTo>
                <a:lnTo>
                  <a:pt x="1061125" y="173714"/>
                </a:lnTo>
                <a:lnTo>
                  <a:pt x="1061023" y="174014"/>
                </a:lnTo>
                <a:lnTo>
                  <a:pt x="1060984" y="174127"/>
                </a:lnTo>
                <a:lnTo>
                  <a:pt x="1061415" y="176686"/>
                </a:lnTo>
                <a:lnTo>
                  <a:pt x="1061838" y="177493"/>
                </a:lnTo>
                <a:lnTo>
                  <a:pt x="1062329" y="178430"/>
                </a:lnTo>
                <a:lnTo>
                  <a:pt x="1061136" y="173752"/>
                </a:lnTo>
                <a:close/>
                <a:moveTo>
                  <a:pt x="1251241" y="173298"/>
                </a:moveTo>
                <a:lnTo>
                  <a:pt x="1254503" y="179153"/>
                </a:lnTo>
                <a:lnTo>
                  <a:pt x="1253478" y="176261"/>
                </a:lnTo>
                <a:lnTo>
                  <a:pt x="1252099" y="174469"/>
                </a:lnTo>
                <a:close/>
                <a:moveTo>
                  <a:pt x="961002" y="172345"/>
                </a:moveTo>
                <a:lnTo>
                  <a:pt x="953030" y="175591"/>
                </a:lnTo>
                <a:lnTo>
                  <a:pt x="949342" y="177093"/>
                </a:lnTo>
                <a:lnTo>
                  <a:pt x="951322" y="183244"/>
                </a:lnTo>
                <a:lnTo>
                  <a:pt x="953775" y="182096"/>
                </a:lnTo>
                <a:lnTo>
                  <a:pt x="959875" y="179506"/>
                </a:lnTo>
                <a:lnTo>
                  <a:pt x="963160" y="178111"/>
                </a:lnTo>
                <a:lnTo>
                  <a:pt x="961351" y="173003"/>
                </a:lnTo>
                <a:close/>
                <a:moveTo>
                  <a:pt x="1187117" y="170937"/>
                </a:moveTo>
                <a:lnTo>
                  <a:pt x="1195015" y="198874"/>
                </a:lnTo>
                <a:cubicBezTo>
                  <a:pt x="1198178" y="219943"/>
                  <a:pt x="1195061" y="241478"/>
                  <a:pt x="1186053" y="260784"/>
                </a:cubicBezTo>
                <a:cubicBezTo>
                  <a:pt x="1182879" y="273531"/>
                  <a:pt x="1177312" y="285556"/>
                  <a:pt x="1169644" y="296221"/>
                </a:cubicBezTo>
                <a:cubicBezTo>
                  <a:pt x="1169144" y="299754"/>
                  <a:pt x="1167151" y="304951"/>
                  <a:pt x="1163917" y="311514"/>
                </a:cubicBezTo>
                <a:lnTo>
                  <a:pt x="1159339" y="319680"/>
                </a:lnTo>
                <a:lnTo>
                  <a:pt x="1158167" y="322347"/>
                </a:lnTo>
                <a:lnTo>
                  <a:pt x="1154934" y="327536"/>
                </a:lnTo>
                <a:lnTo>
                  <a:pt x="1152810" y="331325"/>
                </a:lnTo>
                <a:lnTo>
                  <a:pt x="1150745" y="335007"/>
                </a:lnTo>
                <a:lnTo>
                  <a:pt x="1142668" y="347223"/>
                </a:lnTo>
                <a:lnTo>
                  <a:pt x="1131639" y="364923"/>
                </a:lnTo>
                <a:lnTo>
                  <a:pt x="1114222" y="390240"/>
                </a:lnTo>
                <a:lnTo>
                  <a:pt x="1108112" y="399480"/>
                </a:lnTo>
                <a:lnTo>
                  <a:pt x="1101535" y="408683"/>
                </a:lnTo>
                <a:lnTo>
                  <a:pt x="1095164" y="417944"/>
                </a:lnTo>
                <a:cubicBezTo>
                  <a:pt x="1081915" y="436691"/>
                  <a:pt x="1067858" y="456179"/>
                  <a:pt x="1053846" y="475406"/>
                </a:cubicBezTo>
                <a:lnTo>
                  <a:pt x="1053420" y="475985"/>
                </a:lnTo>
                <a:lnTo>
                  <a:pt x="1023533" y="516618"/>
                </a:lnTo>
                <a:lnTo>
                  <a:pt x="1025038" y="514596"/>
                </a:lnTo>
                <a:lnTo>
                  <a:pt x="1052738" y="477371"/>
                </a:lnTo>
                <a:lnTo>
                  <a:pt x="1101202" y="410686"/>
                </a:lnTo>
                <a:lnTo>
                  <a:pt x="1114224" y="392182"/>
                </a:lnTo>
                <a:lnTo>
                  <a:pt x="1132327" y="365568"/>
                </a:lnTo>
                <a:lnTo>
                  <a:pt x="1143476" y="349177"/>
                </a:lnTo>
                <a:lnTo>
                  <a:pt x="1156088" y="329647"/>
                </a:lnTo>
                <a:lnTo>
                  <a:pt x="1160563" y="322026"/>
                </a:lnTo>
                <a:lnTo>
                  <a:pt x="1170610" y="300359"/>
                </a:lnTo>
                <a:cubicBezTo>
                  <a:pt x="1178208" y="290386"/>
                  <a:pt x="1183954" y="279131"/>
                  <a:pt x="1187570" y="267128"/>
                </a:cubicBezTo>
                <a:lnTo>
                  <a:pt x="1187570" y="266300"/>
                </a:lnTo>
                <a:lnTo>
                  <a:pt x="1187570" y="265611"/>
                </a:lnTo>
                <a:cubicBezTo>
                  <a:pt x="1197007" y="247076"/>
                  <a:pt x="1200520" y="226090"/>
                  <a:pt x="1197635" y="205493"/>
                </a:cubicBezTo>
                <a:cubicBezTo>
                  <a:pt x="1196325" y="194551"/>
                  <a:pt x="1193397" y="183863"/>
                  <a:pt x="1188950" y="173779"/>
                </a:cubicBezTo>
                <a:close/>
                <a:moveTo>
                  <a:pt x="1243090" y="170648"/>
                </a:moveTo>
                <a:lnTo>
                  <a:pt x="1259271" y="198874"/>
                </a:lnTo>
                <a:cubicBezTo>
                  <a:pt x="1263414" y="210394"/>
                  <a:pt x="1265740" y="222489"/>
                  <a:pt x="1266166" y="234725"/>
                </a:cubicBezTo>
                <a:cubicBezTo>
                  <a:pt x="1267079" y="258425"/>
                  <a:pt x="1259663" y="281695"/>
                  <a:pt x="1245206" y="300496"/>
                </a:cubicBezTo>
                <a:cubicBezTo>
                  <a:pt x="1237586" y="312858"/>
                  <a:pt x="1228962" y="324571"/>
                  <a:pt x="1219422" y="335519"/>
                </a:cubicBezTo>
                <a:cubicBezTo>
                  <a:pt x="1216526" y="341311"/>
                  <a:pt x="1198980" y="364234"/>
                  <a:pt x="1166973" y="404445"/>
                </a:cubicBezTo>
                <a:lnTo>
                  <a:pt x="1166802" y="404658"/>
                </a:lnTo>
                <a:lnTo>
                  <a:pt x="1166699" y="404787"/>
                </a:lnTo>
                <a:lnTo>
                  <a:pt x="1175730" y="393627"/>
                </a:lnTo>
                <a:lnTo>
                  <a:pt x="1175810" y="393527"/>
                </a:lnTo>
                <a:lnTo>
                  <a:pt x="1203100" y="359376"/>
                </a:lnTo>
                <a:lnTo>
                  <a:pt x="1205117" y="356811"/>
                </a:lnTo>
                <a:lnTo>
                  <a:pt x="1208337" y="352714"/>
                </a:lnTo>
                <a:lnTo>
                  <a:pt x="1220662" y="336346"/>
                </a:lnTo>
                <a:cubicBezTo>
                  <a:pt x="1229900" y="324902"/>
                  <a:pt x="1244653" y="306287"/>
                  <a:pt x="1246998" y="302702"/>
                </a:cubicBezTo>
                <a:cubicBezTo>
                  <a:pt x="1246998" y="302702"/>
                  <a:pt x="1246998" y="301461"/>
                  <a:pt x="1246998" y="301461"/>
                </a:cubicBezTo>
                <a:cubicBezTo>
                  <a:pt x="1261301" y="283512"/>
                  <a:pt x="1268862" y="261117"/>
                  <a:pt x="1268369" y="238171"/>
                </a:cubicBezTo>
                <a:cubicBezTo>
                  <a:pt x="1268092" y="226317"/>
                  <a:pt x="1265903" y="214584"/>
                  <a:pt x="1261890" y="203424"/>
                </a:cubicBezTo>
                <a:cubicBezTo>
                  <a:pt x="1257908" y="192282"/>
                  <a:pt x="1252081" y="181888"/>
                  <a:pt x="1244653" y="172677"/>
                </a:cubicBezTo>
                <a:lnTo>
                  <a:pt x="1243275" y="170883"/>
                </a:lnTo>
                <a:close/>
                <a:moveTo>
                  <a:pt x="1014942" y="169875"/>
                </a:moveTo>
                <a:lnTo>
                  <a:pt x="1004105" y="175071"/>
                </a:lnTo>
                <a:lnTo>
                  <a:pt x="1004404" y="175785"/>
                </a:lnTo>
                <a:lnTo>
                  <a:pt x="1004471" y="175947"/>
                </a:lnTo>
                <a:lnTo>
                  <a:pt x="1005623" y="178702"/>
                </a:lnTo>
                <a:lnTo>
                  <a:pt x="1009595" y="176452"/>
                </a:lnTo>
                <a:lnTo>
                  <a:pt x="1014378" y="173742"/>
                </a:lnTo>
                <a:lnTo>
                  <a:pt x="1016221" y="172698"/>
                </a:lnTo>
                <a:lnTo>
                  <a:pt x="1015265" y="170589"/>
                </a:lnTo>
                <a:lnTo>
                  <a:pt x="1015009" y="170024"/>
                </a:lnTo>
                <a:close/>
                <a:moveTo>
                  <a:pt x="729548" y="169603"/>
                </a:moveTo>
                <a:lnTo>
                  <a:pt x="718881" y="176738"/>
                </a:lnTo>
                <a:lnTo>
                  <a:pt x="717599" y="177680"/>
                </a:lnTo>
                <a:lnTo>
                  <a:pt x="717165" y="179364"/>
                </a:lnTo>
                <a:lnTo>
                  <a:pt x="716769" y="180897"/>
                </a:lnTo>
                <a:lnTo>
                  <a:pt x="726447" y="185521"/>
                </a:lnTo>
                <a:lnTo>
                  <a:pt x="726872" y="183342"/>
                </a:lnTo>
                <a:close/>
                <a:moveTo>
                  <a:pt x="994476" y="169549"/>
                </a:moveTo>
                <a:lnTo>
                  <a:pt x="988144" y="172007"/>
                </a:lnTo>
                <a:lnTo>
                  <a:pt x="984617" y="173566"/>
                </a:lnTo>
                <a:lnTo>
                  <a:pt x="986457" y="178314"/>
                </a:lnTo>
                <a:lnTo>
                  <a:pt x="991083" y="176021"/>
                </a:lnTo>
                <a:lnTo>
                  <a:pt x="994953" y="174103"/>
                </a:lnTo>
                <a:lnTo>
                  <a:pt x="996931" y="173122"/>
                </a:lnTo>
                <a:lnTo>
                  <a:pt x="996927" y="173116"/>
                </a:lnTo>
                <a:lnTo>
                  <a:pt x="995366" y="170844"/>
                </a:lnTo>
                <a:close/>
                <a:moveTo>
                  <a:pt x="761775" y="169208"/>
                </a:moveTo>
                <a:lnTo>
                  <a:pt x="753860" y="173880"/>
                </a:lnTo>
                <a:lnTo>
                  <a:pt x="751136" y="175742"/>
                </a:lnTo>
                <a:lnTo>
                  <a:pt x="748376" y="189526"/>
                </a:lnTo>
                <a:lnTo>
                  <a:pt x="747749" y="192658"/>
                </a:lnTo>
                <a:lnTo>
                  <a:pt x="758375" y="186108"/>
                </a:lnTo>
                <a:lnTo>
                  <a:pt x="758381" y="186104"/>
                </a:lnTo>
                <a:lnTo>
                  <a:pt x="759719" y="185160"/>
                </a:lnTo>
                <a:lnTo>
                  <a:pt x="761555" y="170921"/>
                </a:lnTo>
                <a:close/>
                <a:moveTo>
                  <a:pt x="1044535" y="168063"/>
                </a:moveTo>
                <a:lnTo>
                  <a:pt x="1042858" y="169172"/>
                </a:lnTo>
                <a:lnTo>
                  <a:pt x="1040050" y="171028"/>
                </a:lnTo>
                <a:lnTo>
                  <a:pt x="1040209" y="171355"/>
                </a:lnTo>
                <a:lnTo>
                  <a:pt x="1042008" y="169986"/>
                </a:lnTo>
                <a:close/>
                <a:moveTo>
                  <a:pt x="1033112" y="167962"/>
                </a:moveTo>
                <a:lnTo>
                  <a:pt x="1022217" y="174064"/>
                </a:lnTo>
                <a:lnTo>
                  <a:pt x="1022797" y="175340"/>
                </a:lnTo>
                <a:lnTo>
                  <a:pt x="1023150" y="176119"/>
                </a:lnTo>
                <a:lnTo>
                  <a:pt x="1025351" y="174677"/>
                </a:lnTo>
                <a:lnTo>
                  <a:pt x="1033709" y="169200"/>
                </a:lnTo>
                <a:lnTo>
                  <a:pt x="1033141" y="168023"/>
                </a:lnTo>
                <a:close/>
                <a:moveTo>
                  <a:pt x="940270" y="167712"/>
                </a:moveTo>
                <a:lnTo>
                  <a:pt x="938667" y="168291"/>
                </a:lnTo>
                <a:lnTo>
                  <a:pt x="934387" y="169836"/>
                </a:lnTo>
                <a:lnTo>
                  <a:pt x="928943" y="171800"/>
                </a:lnTo>
                <a:lnTo>
                  <a:pt x="930473" y="175736"/>
                </a:lnTo>
                <a:lnTo>
                  <a:pt x="930944" y="176948"/>
                </a:lnTo>
                <a:lnTo>
                  <a:pt x="931865" y="179318"/>
                </a:lnTo>
                <a:lnTo>
                  <a:pt x="943454" y="174508"/>
                </a:lnTo>
                <a:close/>
                <a:moveTo>
                  <a:pt x="701078" y="167434"/>
                </a:moveTo>
                <a:lnTo>
                  <a:pt x="696094" y="171021"/>
                </a:lnTo>
                <a:lnTo>
                  <a:pt x="698916" y="172369"/>
                </a:lnTo>
                <a:lnTo>
                  <a:pt x="699912" y="170096"/>
                </a:lnTo>
                <a:close/>
                <a:moveTo>
                  <a:pt x="974574" y="167279"/>
                </a:moveTo>
                <a:lnTo>
                  <a:pt x="965196" y="170660"/>
                </a:lnTo>
                <a:lnTo>
                  <a:pt x="965556" y="171348"/>
                </a:lnTo>
                <a:lnTo>
                  <a:pt x="967309" y="176350"/>
                </a:lnTo>
                <a:lnTo>
                  <a:pt x="969430" y="175449"/>
                </a:lnTo>
                <a:lnTo>
                  <a:pt x="972577" y="174113"/>
                </a:lnTo>
                <a:lnTo>
                  <a:pt x="977556" y="171999"/>
                </a:lnTo>
                <a:close/>
                <a:moveTo>
                  <a:pt x="1179000" y="166280"/>
                </a:moveTo>
                <a:lnTo>
                  <a:pt x="1187433" y="194874"/>
                </a:lnTo>
                <a:cubicBezTo>
                  <a:pt x="1190832" y="215678"/>
                  <a:pt x="1188200" y="237019"/>
                  <a:pt x="1179848" y="256372"/>
                </a:cubicBezTo>
                <a:cubicBezTo>
                  <a:pt x="1177026" y="269110"/>
                  <a:pt x="1171784" y="281186"/>
                  <a:pt x="1164405" y="291946"/>
                </a:cubicBezTo>
                <a:cubicBezTo>
                  <a:pt x="1163888" y="295772"/>
                  <a:pt x="1161899" y="301227"/>
                  <a:pt x="1158688" y="308018"/>
                </a:cubicBezTo>
                <a:lnTo>
                  <a:pt x="1154151" y="316388"/>
                </a:lnTo>
                <a:lnTo>
                  <a:pt x="1152984" y="319169"/>
                </a:lnTo>
                <a:lnTo>
                  <a:pt x="1149787" y="324440"/>
                </a:lnTo>
                <a:lnTo>
                  <a:pt x="1147234" y="329150"/>
                </a:lnTo>
                <a:lnTo>
                  <a:pt x="1145633" y="332103"/>
                </a:lnTo>
                <a:lnTo>
                  <a:pt x="1137659" y="344430"/>
                </a:lnTo>
                <a:lnTo>
                  <a:pt x="1126732" y="362442"/>
                </a:lnTo>
                <a:lnTo>
                  <a:pt x="1109544" y="387894"/>
                </a:lnTo>
                <a:lnTo>
                  <a:pt x="1103477" y="397274"/>
                </a:lnTo>
                <a:lnTo>
                  <a:pt x="1099133" y="403439"/>
                </a:lnTo>
                <a:lnTo>
                  <a:pt x="1097012" y="406451"/>
                </a:lnTo>
                <a:lnTo>
                  <a:pt x="1090682" y="415825"/>
                </a:lnTo>
                <a:lnTo>
                  <a:pt x="1049896" y="473339"/>
                </a:lnTo>
                <a:lnTo>
                  <a:pt x="1049867" y="473380"/>
                </a:lnTo>
                <a:lnTo>
                  <a:pt x="1046488" y="478021"/>
                </a:lnTo>
                <a:lnTo>
                  <a:pt x="1011693" y="525807"/>
                </a:lnTo>
                <a:lnTo>
                  <a:pt x="1035742" y="493085"/>
                </a:lnTo>
                <a:lnTo>
                  <a:pt x="1048854" y="475244"/>
                </a:lnTo>
                <a:lnTo>
                  <a:pt x="1048855" y="475242"/>
                </a:lnTo>
                <a:lnTo>
                  <a:pt x="1096692" y="408386"/>
                </a:lnTo>
                <a:lnTo>
                  <a:pt x="1109535" y="389778"/>
                </a:lnTo>
                <a:lnTo>
                  <a:pt x="1138431" y="346303"/>
                </a:lnTo>
                <a:lnTo>
                  <a:pt x="1150903" y="326436"/>
                </a:lnTo>
                <a:lnTo>
                  <a:pt x="1155337" y="318601"/>
                </a:lnTo>
                <a:lnTo>
                  <a:pt x="1165369" y="295807"/>
                </a:lnTo>
                <a:cubicBezTo>
                  <a:pt x="1172739" y="285782"/>
                  <a:pt x="1178166" y="274464"/>
                  <a:pt x="1181364" y="262439"/>
                </a:cubicBezTo>
                <a:lnTo>
                  <a:pt x="1181364" y="261750"/>
                </a:lnTo>
                <a:lnTo>
                  <a:pt x="1181364" y="261059"/>
                </a:lnTo>
                <a:cubicBezTo>
                  <a:pt x="1190254" y="242452"/>
                  <a:pt x="1193328" y="221599"/>
                  <a:pt x="1190188" y="201218"/>
                </a:cubicBezTo>
                <a:cubicBezTo>
                  <a:pt x="1188784" y="190410"/>
                  <a:pt x="1185811" y="179865"/>
                  <a:pt x="1181364" y="169917"/>
                </a:cubicBezTo>
                <a:close/>
                <a:moveTo>
                  <a:pt x="1069487" y="166128"/>
                </a:moveTo>
                <a:lnTo>
                  <a:pt x="1074503" y="187706"/>
                </a:lnTo>
                <a:lnTo>
                  <a:pt x="1075146" y="202901"/>
                </a:lnTo>
                <a:lnTo>
                  <a:pt x="1076981" y="206404"/>
                </a:lnTo>
                <a:lnTo>
                  <a:pt x="1077673" y="207725"/>
                </a:lnTo>
                <a:lnTo>
                  <a:pt x="1077673" y="193221"/>
                </a:lnTo>
                <a:lnTo>
                  <a:pt x="1072866" y="169773"/>
                </a:lnTo>
                <a:lnTo>
                  <a:pt x="1072776" y="169676"/>
                </a:lnTo>
                <a:lnTo>
                  <a:pt x="1070783" y="167526"/>
                </a:lnTo>
                <a:close/>
                <a:moveTo>
                  <a:pt x="1065157" y="165918"/>
                </a:moveTo>
                <a:lnTo>
                  <a:pt x="1063649" y="168414"/>
                </a:lnTo>
                <a:lnTo>
                  <a:pt x="1067472" y="183706"/>
                </a:lnTo>
                <a:lnTo>
                  <a:pt x="1067858" y="188987"/>
                </a:lnTo>
                <a:lnTo>
                  <a:pt x="1068899" y="190973"/>
                </a:lnTo>
                <a:lnTo>
                  <a:pt x="1069726" y="192553"/>
                </a:lnTo>
                <a:lnTo>
                  <a:pt x="1070616" y="194252"/>
                </a:lnTo>
                <a:lnTo>
                  <a:pt x="1070367" y="188532"/>
                </a:lnTo>
                <a:close/>
                <a:moveTo>
                  <a:pt x="646644" y="165716"/>
                </a:moveTo>
                <a:lnTo>
                  <a:pt x="633397" y="176571"/>
                </a:lnTo>
                <a:lnTo>
                  <a:pt x="630868" y="180171"/>
                </a:lnTo>
                <a:lnTo>
                  <a:pt x="627184" y="185417"/>
                </a:lnTo>
                <a:lnTo>
                  <a:pt x="623103" y="194087"/>
                </a:lnTo>
                <a:lnTo>
                  <a:pt x="617168" y="206698"/>
                </a:lnTo>
                <a:lnTo>
                  <a:pt x="619739" y="204218"/>
                </a:lnTo>
                <a:lnTo>
                  <a:pt x="632734" y="193272"/>
                </a:lnTo>
                <a:close/>
                <a:moveTo>
                  <a:pt x="1234361" y="165579"/>
                </a:moveTo>
                <a:lnTo>
                  <a:pt x="1251135" y="194462"/>
                </a:lnTo>
                <a:cubicBezTo>
                  <a:pt x="1255432" y="205853"/>
                  <a:pt x="1257852" y="217867"/>
                  <a:pt x="1258305" y="230035"/>
                </a:cubicBezTo>
                <a:cubicBezTo>
                  <a:pt x="1259512" y="253364"/>
                  <a:pt x="1252648" y="276397"/>
                  <a:pt x="1238864" y="295255"/>
                </a:cubicBezTo>
                <a:cubicBezTo>
                  <a:pt x="1231851" y="307990"/>
                  <a:pt x="1223535" y="319957"/>
                  <a:pt x="1214044" y="330968"/>
                </a:cubicBezTo>
                <a:cubicBezTo>
                  <a:pt x="1212838" y="333933"/>
                  <a:pt x="1207813" y="341361"/>
                  <a:pt x="1199107" y="353136"/>
                </a:cubicBezTo>
                <a:lnTo>
                  <a:pt x="1193546" y="360381"/>
                </a:lnTo>
                <a:lnTo>
                  <a:pt x="1162078" y="401376"/>
                </a:lnTo>
                <a:lnTo>
                  <a:pt x="1123004" y="450701"/>
                </a:lnTo>
                <a:lnTo>
                  <a:pt x="1113214" y="463059"/>
                </a:lnTo>
                <a:lnTo>
                  <a:pt x="1144774" y="423870"/>
                </a:lnTo>
                <a:lnTo>
                  <a:pt x="1155270" y="410704"/>
                </a:lnTo>
                <a:lnTo>
                  <a:pt x="1171385" y="390490"/>
                </a:lnTo>
                <a:lnTo>
                  <a:pt x="1171827" y="389936"/>
                </a:lnTo>
                <a:lnTo>
                  <a:pt x="1198621" y="355666"/>
                </a:lnTo>
                <a:lnTo>
                  <a:pt x="1203660" y="349056"/>
                </a:lnTo>
                <a:lnTo>
                  <a:pt x="1215148" y="332899"/>
                </a:lnTo>
                <a:lnTo>
                  <a:pt x="1215148" y="332210"/>
                </a:lnTo>
                <a:cubicBezTo>
                  <a:pt x="1224800" y="320076"/>
                  <a:pt x="1238589" y="302150"/>
                  <a:pt x="1240381" y="298704"/>
                </a:cubicBezTo>
                <a:lnTo>
                  <a:pt x="1240381" y="297877"/>
                </a:lnTo>
                <a:cubicBezTo>
                  <a:pt x="1254657" y="279876"/>
                  <a:pt x="1262129" y="257415"/>
                  <a:pt x="1261477" y="234450"/>
                </a:cubicBezTo>
                <a:cubicBezTo>
                  <a:pt x="1261060" y="222630"/>
                  <a:pt x="1258780" y="210949"/>
                  <a:pt x="1254721" y="199840"/>
                </a:cubicBezTo>
                <a:cubicBezTo>
                  <a:pt x="1250632" y="188802"/>
                  <a:pt x="1244763" y="178509"/>
                  <a:pt x="1237347" y="169367"/>
                </a:cubicBezTo>
                <a:lnTo>
                  <a:pt x="1235830" y="167574"/>
                </a:lnTo>
                <a:lnTo>
                  <a:pt x="1234452" y="165644"/>
                </a:lnTo>
                <a:close/>
                <a:moveTo>
                  <a:pt x="1010821" y="163205"/>
                </a:moveTo>
                <a:lnTo>
                  <a:pt x="1000775" y="167105"/>
                </a:lnTo>
                <a:lnTo>
                  <a:pt x="1002199" y="170511"/>
                </a:lnTo>
                <a:lnTo>
                  <a:pt x="1002929" y="170150"/>
                </a:lnTo>
                <a:lnTo>
                  <a:pt x="1012400" y="165456"/>
                </a:lnTo>
                <a:lnTo>
                  <a:pt x="1011811" y="164617"/>
                </a:lnTo>
                <a:lnTo>
                  <a:pt x="1011473" y="164135"/>
                </a:lnTo>
                <a:close/>
                <a:moveTo>
                  <a:pt x="1171653" y="163107"/>
                </a:moveTo>
                <a:lnTo>
                  <a:pt x="1180399" y="191290"/>
                </a:lnTo>
                <a:cubicBezTo>
                  <a:pt x="1183910" y="211861"/>
                  <a:pt x="1181667" y="233000"/>
                  <a:pt x="1173918" y="252374"/>
                </a:cubicBezTo>
                <a:cubicBezTo>
                  <a:pt x="1171802" y="265049"/>
                  <a:pt x="1167107" y="277157"/>
                  <a:pt x="1160130" y="287949"/>
                </a:cubicBezTo>
                <a:cubicBezTo>
                  <a:pt x="1159095" y="296222"/>
                  <a:pt x="1152235" y="310846"/>
                  <a:pt x="1141528" y="329523"/>
                </a:cubicBezTo>
                <a:lnTo>
                  <a:pt x="1123711" y="357683"/>
                </a:lnTo>
                <a:lnTo>
                  <a:pt x="1121635" y="360964"/>
                </a:lnTo>
                <a:lnTo>
                  <a:pt x="1136936" y="337437"/>
                </a:lnTo>
                <a:lnTo>
                  <a:pt x="1141389" y="330589"/>
                </a:lnTo>
                <a:lnTo>
                  <a:pt x="1152123" y="310952"/>
                </a:lnTo>
                <a:lnTo>
                  <a:pt x="1154549" y="306513"/>
                </a:lnTo>
                <a:cubicBezTo>
                  <a:pt x="1157741" y="299802"/>
                  <a:pt x="1159648" y="294515"/>
                  <a:pt x="1159993" y="290982"/>
                </a:cubicBezTo>
                <a:cubicBezTo>
                  <a:pt x="1167148" y="280921"/>
                  <a:pt x="1172212" y="269528"/>
                  <a:pt x="1174885" y="257475"/>
                </a:cubicBezTo>
                <a:lnTo>
                  <a:pt x="1174885" y="256786"/>
                </a:lnTo>
                <a:lnTo>
                  <a:pt x="1174885" y="256096"/>
                </a:lnTo>
                <a:cubicBezTo>
                  <a:pt x="1183020" y="237413"/>
                  <a:pt x="1185651" y="216794"/>
                  <a:pt x="1182469" y="196668"/>
                </a:cubicBezTo>
                <a:cubicBezTo>
                  <a:pt x="1180840" y="185948"/>
                  <a:pt x="1177732" y="175508"/>
                  <a:pt x="1173230" y="165643"/>
                </a:cubicBezTo>
                <a:close/>
                <a:moveTo>
                  <a:pt x="1029918" y="162694"/>
                </a:moveTo>
                <a:lnTo>
                  <a:pt x="1019355" y="167759"/>
                </a:lnTo>
                <a:lnTo>
                  <a:pt x="1020498" y="170276"/>
                </a:lnTo>
                <a:lnTo>
                  <a:pt x="1021951" y="169453"/>
                </a:lnTo>
                <a:lnTo>
                  <a:pt x="1024367" y="168119"/>
                </a:lnTo>
                <a:lnTo>
                  <a:pt x="1031174" y="164360"/>
                </a:lnTo>
                <a:close/>
                <a:moveTo>
                  <a:pt x="955618" y="162174"/>
                </a:moveTo>
                <a:lnTo>
                  <a:pt x="952772" y="163201"/>
                </a:lnTo>
                <a:lnTo>
                  <a:pt x="944828" y="166068"/>
                </a:lnTo>
                <a:lnTo>
                  <a:pt x="946303" y="169172"/>
                </a:lnTo>
                <a:lnTo>
                  <a:pt x="947820" y="172364"/>
                </a:lnTo>
                <a:lnTo>
                  <a:pt x="947914" y="172657"/>
                </a:lnTo>
                <a:lnTo>
                  <a:pt x="948958" y="172224"/>
                </a:lnTo>
                <a:lnTo>
                  <a:pt x="950669" y="171514"/>
                </a:lnTo>
                <a:lnTo>
                  <a:pt x="953949" y="170334"/>
                </a:lnTo>
                <a:lnTo>
                  <a:pt x="958979" y="168523"/>
                </a:lnTo>
                <a:close/>
                <a:moveTo>
                  <a:pt x="989304" y="162024"/>
                </a:moveTo>
                <a:lnTo>
                  <a:pt x="988060" y="162435"/>
                </a:lnTo>
                <a:lnTo>
                  <a:pt x="987492" y="162622"/>
                </a:lnTo>
                <a:lnTo>
                  <a:pt x="980704" y="165069"/>
                </a:lnTo>
                <a:lnTo>
                  <a:pt x="982091" y="167421"/>
                </a:lnTo>
                <a:lnTo>
                  <a:pt x="982511" y="168134"/>
                </a:lnTo>
                <a:lnTo>
                  <a:pt x="982732" y="168704"/>
                </a:lnTo>
                <a:lnTo>
                  <a:pt x="983097" y="169647"/>
                </a:lnTo>
                <a:lnTo>
                  <a:pt x="991958" y="165885"/>
                </a:lnTo>
                <a:lnTo>
                  <a:pt x="990103" y="163185"/>
                </a:lnTo>
                <a:close/>
                <a:moveTo>
                  <a:pt x="776242" y="161589"/>
                </a:moveTo>
                <a:lnTo>
                  <a:pt x="770007" y="164349"/>
                </a:lnTo>
                <a:lnTo>
                  <a:pt x="769680" y="164542"/>
                </a:lnTo>
                <a:lnTo>
                  <a:pt x="766875" y="166198"/>
                </a:lnTo>
                <a:lnTo>
                  <a:pt x="766011" y="172874"/>
                </a:lnTo>
                <a:lnTo>
                  <a:pt x="765458" y="177147"/>
                </a:lnTo>
                <a:lnTo>
                  <a:pt x="764894" y="181509"/>
                </a:lnTo>
                <a:lnTo>
                  <a:pt x="768194" y="179180"/>
                </a:lnTo>
                <a:lnTo>
                  <a:pt x="774387" y="176236"/>
                </a:lnTo>
                <a:lnTo>
                  <a:pt x="775359" y="175637"/>
                </a:lnTo>
                <a:lnTo>
                  <a:pt x="775912" y="166842"/>
                </a:lnTo>
                <a:close/>
                <a:moveTo>
                  <a:pt x="1219557" y="161324"/>
                </a:moveTo>
                <a:lnTo>
                  <a:pt x="1235140" y="187568"/>
                </a:lnTo>
                <a:cubicBezTo>
                  <a:pt x="1239554" y="198670"/>
                  <a:pt x="1242205" y="210394"/>
                  <a:pt x="1242999" y="222316"/>
                </a:cubicBezTo>
                <a:cubicBezTo>
                  <a:pt x="1244550" y="245140"/>
                  <a:pt x="1238487" y="267834"/>
                  <a:pt x="1225764" y="286846"/>
                </a:cubicBezTo>
                <a:cubicBezTo>
                  <a:pt x="1219615" y="299317"/>
                  <a:pt x="1212025" y="311026"/>
                  <a:pt x="1203151" y="321731"/>
                </a:cubicBezTo>
                <a:cubicBezTo>
                  <a:pt x="1202616" y="323661"/>
                  <a:pt x="1200820" y="327048"/>
                  <a:pt x="1197900" y="331731"/>
                </a:cubicBezTo>
                <a:lnTo>
                  <a:pt x="1193792" y="337822"/>
                </a:lnTo>
                <a:lnTo>
                  <a:pt x="1192695" y="339708"/>
                </a:lnTo>
                <a:lnTo>
                  <a:pt x="1189776" y="343776"/>
                </a:lnTo>
                <a:lnTo>
                  <a:pt x="1187817" y="346682"/>
                </a:lnTo>
                <a:lnTo>
                  <a:pt x="1185910" y="349508"/>
                </a:lnTo>
                <a:lnTo>
                  <a:pt x="1178485" y="359514"/>
                </a:lnTo>
                <a:lnTo>
                  <a:pt x="1168020" y="374101"/>
                </a:lnTo>
                <a:lnTo>
                  <a:pt x="1151184" y="396304"/>
                </a:lnTo>
                <a:lnTo>
                  <a:pt x="1145066" y="404548"/>
                </a:lnTo>
                <a:lnTo>
                  <a:pt x="1138497" y="413035"/>
                </a:lnTo>
                <a:lnTo>
                  <a:pt x="1131952" y="421667"/>
                </a:lnTo>
                <a:cubicBezTo>
                  <a:pt x="1118343" y="439357"/>
                  <a:pt x="1103307" y="458701"/>
                  <a:pt x="1087313" y="479159"/>
                </a:cubicBezTo>
                <a:lnTo>
                  <a:pt x="1086785" y="479831"/>
                </a:lnTo>
                <a:lnTo>
                  <a:pt x="1071109" y="499780"/>
                </a:lnTo>
                <a:lnTo>
                  <a:pt x="1038646" y="541093"/>
                </a:lnTo>
                <a:lnTo>
                  <a:pt x="1075922" y="494265"/>
                </a:lnTo>
                <a:lnTo>
                  <a:pt x="1128845" y="426980"/>
                </a:lnTo>
                <a:lnTo>
                  <a:pt x="1162288" y="383841"/>
                </a:lnTo>
                <a:lnTo>
                  <a:pt x="1162300" y="383827"/>
                </a:lnTo>
                <a:lnTo>
                  <a:pt x="1162310" y="383813"/>
                </a:lnTo>
                <a:lnTo>
                  <a:pt x="1162320" y="383800"/>
                </a:lnTo>
                <a:lnTo>
                  <a:pt x="1188165" y="349158"/>
                </a:lnTo>
                <a:lnTo>
                  <a:pt x="1192521" y="343055"/>
                </a:lnTo>
                <a:lnTo>
                  <a:pt x="1192984" y="342407"/>
                </a:lnTo>
                <a:lnTo>
                  <a:pt x="1203703" y="325453"/>
                </a:lnTo>
                <a:lnTo>
                  <a:pt x="1203703" y="324764"/>
                </a:lnTo>
                <a:cubicBezTo>
                  <a:pt x="1212448" y="313692"/>
                  <a:pt x="1220287" y="301935"/>
                  <a:pt x="1227144" y="289603"/>
                </a:cubicBezTo>
                <a:cubicBezTo>
                  <a:pt x="1239850" y="271400"/>
                  <a:pt x="1246021" y="249434"/>
                  <a:pt x="1244655" y="227278"/>
                </a:cubicBezTo>
                <a:cubicBezTo>
                  <a:pt x="1244491" y="215628"/>
                  <a:pt x="1242443" y="204080"/>
                  <a:pt x="1238589" y="193082"/>
                </a:cubicBezTo>
                <a:cubicBezTo>
                  <a:pt x="1234523" y="182286"/>
                  <a:pt x="1228647" y="172261"/>
                  <a:pt x="1221215" y="163438"/>
                </a:cubicBezTo>
                <a:lnTo>
                  <a:pt x="1219698" y="161507"/>
                </a:lnTo>
                <a:close/>
                <a:moveTo>
                  <a:pt x="1045245" y="161167"/>
                </a:moveTo>
                <a:lnTo>
                  <a:pt x="1037396" y="165563"/>
                </a:lnTo>
                <a:lnTo>
                  <a:pt x="1037815" y="166426"/>
                </a:lnTo>
                <a:lnTo>
                  <a:pt x="1037846" y="166489"/>
                </a:lnTo>
                <a:lnTo>
                  <a:pt x="1039865" y="165166"/>
                </a:lnTo>
                <a:lnTo>
                  <a:pt x="1045262" y="161630"/>
                </a:lnTo>
                <a:lnTo>
                  <a:pt x="1045259" y="161541"/>
                </a:lnTo>
                <a:lnTo>
                  <a:pt x="1045254" y="161403"/>
                </a:lnTo>
                <a:close/>
                <a:moveTo>
                  <a:pt x="1163340" y="159668"/>
                </a:moveTo>
                <a:lnTo>
                  <a:pt x="1171988" y="187154"/>
                </a:lnTo>
                <a:cubicBezTo>
                  <a:pt x="1175916" y="207597"/>
                  <a:pt x="1174152" y="228727"/>
                  <a:pt x="1166887" y="248236"/>
                </a:cubicBezTo>
                <a:cubicBezTo>
                  <a:pt x="1164905" y="260949"/>
                  <a:pt x="1160202" y="273083"/>
                  <a:pt x="1153098" y="283811"/>
                </a:cubicBezTo>
                <a:cubicBezTo>
                  <a:pt x="1152564" y="288293"/>
                  <a:pt x="1150590" y="294321"/>
                  <a:pt x="1147421" y="301614"/>
                </a:cubicBezTo>
                <a:lnTo>
                  <a:pt x="1146513" y="303409"/>
                </a:lnTo>
                <a:lnTo>
                  <a:pt x="1146178" y="304407"/>
                </a:lnTo>
                <a:lnTo>
                  <a:pt x="1141856" y="312612"/>
                </a:lnTo>
                <a:lnTo>
                  <a:pt x="1134572" y="327004"/>
                </a:lnTo>
                <a:lnTo>
                  <a:pt x="1133468" y="328786"/>
                </a:lnTo>
                <a:lnTo>
                  <a:pt x="1132584" y="330213"/>
                </a:lnTo>
                <a:lnTo>
                  <a:pt x="1130410" y="334339"/>
                </a:lnTo>
                <a:lnTo>
                  <a:pt x="1115556" y="357698"/>
                </a:lnTo>
                <a:lnTo>
                  <a:pt x="1093204" y="393775"/>
                </a:lnTo>
                <a:lnTo>
                  <a:pt x="1084745" y="406147"/>
                </a:lnTo>
                <a:lnTo>
                  <a:pt x="1080664" y="412564"/>
                </a:lnTo>
                <a:lnTo>
                  <a:pt x="1073940" y="422324"/>
                </a:lnTo>
                <a:lnTo>
                  <a:pt x="1071838" y="425787"/>
                </a:lnTo>
                <a:lnTo>
                  <a:pt x="1071792" y="425862"/>
                </a:lnTo>
                <a:lnTo>
                  <a:pt x="1071782" y="425879"/>
                </a:lnTo>
                <a:lnTo>
                  <a:pt x="1084909" y="407000"/>
                </a:lnTo>
                <a:lnTo>
                  <a:pt x="1116455" y="358702"/>
                </a:lnTo>
                <a:lnTo>
                  <a:pt x="1134035" y="331170"/>
                </a:lnTo>
                <a:lnTo>
                  <a:pt x="1143540" y="313985"/>
                </a:lnTo>
                <a:lnTo>
                  <a:pt x="1148339" y="304986"/>
                </a:lnTo>
                <a:lnTo>
                  <a:pt x="1154889" y="286846"/>
                </a:lnTo>
                <a:cubicBezTo>
                  <a:pt x="1161778" y="276764"/>
                  <a:pt x="1166476" y="265349"/>
                  <a:pt x="1168678" y="253339"/>
                </a:cubicBezTo>
                <a:lnTo>
                  <a:pt x="1168678" y="252650"/>
                </a:lnTo>
                <a:cubicBezTo>
                  <a:pt x="1176255" y="233905"/>
                  <a:pt x="1178452" y="213420"/>
                  <a:pt x="1175021" y="193496"/>
                </a:cubicBezTo>
                <a:cubicBezTo>
                  <a:pt x="1173319" y="182894"/>
                  <a:pt x="1170117" y="172587"/>
                  <a:pt x="1165508" y="162886"/>
                </a:cubicBezTo>
                <a:close/>
                <a:moveTo>
                  <a:pt x="968825" y="158177"/>
                </a:moveTo>
                <a:lnTo>
                  <a:pt x="959969" y="160684"/>
                </a:lnTo>
                <a:lnTo>
                  <a:pt x="962340" y="165210"/>
                </a:lnTo>
                <a:lnTo>
                  <a:pt x="962386" y="165297"/>
                </a:lnTo>
                <a:lnTo>
                  <a:pt x="963268" y="166980"/>
                </a:lnTo>
                <a:lnTo>
                  <a:pt x="972326" y="163720"/>
                </a:lnTo>
                <a:close/>
                <a:moveTo>
                  <a:pt x="1070322" y="157364"/>
                </a:moveTo>
                <a:lnTo>
                  <a:pt x="1070287" y="157422"/>
                </a:lnTo>
                <a:lnTo>
                  <a:pt x="1069972" y="157944"/>
                </a:lnTo>
                <a:lnTo>
                  <a:pt x="1070710" y="159259"/>
                </a:lnTo>
                <a:close/>
                <a:moveTo>
                  <a:pt x="1025893" y="157355"/>
                </a:moveTo>
                <a:lnTo>
                  <a:pt x="1015624" y="161341"/>
                </a:lnTo>
                <a:lnTo>
                  <a:pt x="1016384" y="162423"/>
                </a:lnTo>
                <a:lnTo>
                  <a:pt x="1017017" y="163323"/>
                </a:lnTo>
                <a:lnTo>
                  <a:pt x="1018271" y="162744"/>
                </a:lnTo>
                <a:lnTo>
                  <a:pt x="1024626" y="159811"/>
                </a:lnTo>
                <a:lnTo>
                  <a:pt x="1026940" y="158744"/>
                </a:lnTo>
                <a:lnTo>
                  <a:pt x="1026319" y="157920"/>
                </a:lnTo>
                <a:close/>
                <a:moveTo>
                  <a:pt x="935045" y="156560"/>
                </a:moveTo>
                <a:lnTo>
                  <a:pt x="933392" y="157085"/>
                </a:lnTo>
                <a:lnTo>
                  <a:pt x="931487" y="157690"/>
                </a:lnTo>
                <a:lnTo>
                  <a:pt x="924339" y="159959"/>
                </a:lnTo>
                <a:lnTo>
                  <a:pt x="925332" y="162512"/>
                </a:lnTo>
                <a:lnTo>
                  <a:pt x="925900" y="163973"/>
                </a:lnTo>
                <a:lnTo>
                  <a:pt x="927085" y="167022"/>
                </a:lnTo>
                <a:lnTo>
                  <a:pt x="938065" y="163006"/>
                </a:lnTo>
                <a:lnTo>
                  <a:pt x="938057" y="162989"/>
                </a:lnTo>
                <a:lnTo>
                  <a:pt x="937922" y="162701"/>
                </a:lnTo>
                <a:close/>
                <a:moveTo>
                  <a:pt x="1006105" y="156483"/>
                </a:moveTo>
                <a:lnTo>
                  <a:pt x="996188" y="159754"/>
                </a:lnTo>
                <a:lnTo>
                  <a:pt x="998380" y="163158"/>
                </a:lnTo>
                <a:lnTo>
                  <a:pt x="1007940" y="159099"/>
                </a:lnTo>
                <a:close/>
                <a:moveTo>
                  <a:pt x="1043399" y="156230"/>
                </a:moveTo>
                <a:lnTo>
                  <a:pt x="1034533" y="160481"/>
                </a:lnTo>
                <a:lnTo>
                  <a:pt x="1035601" y="161868"/>
                </a:lnTo>
                <a:lnTo>
                  <a:pt x="1035607" y="161879"/>
                </a:lnTo>
                <a:lnTo>
                  <a:pt x="1035612" y="161889"/>
                </a:lnTo>
                <a:lnTo>
                  <a:pt x="1035619" y="161905"/>
                </a:lnTo>
                <a:lnTo>
                  <a:pt x="1044176" y="157179"/>
                </a:lnTo>
                <a:lnTo>
                  <a:pt x="1044149" y="157147"/>
                </a:lnTo>
                <a:lnTo>
                  <a:pt x="1043702" y="156600"/>
                </a:lnTo>
                <a:close/>
                <a:moveTo>
                  <a:pt x="1209875" y="156128"/>
                </a:moveTo>
                <a:lnTo>
                  <a:pt x="1210028" y="156375"/>
                </a:lnTo>
                <a:lnTo>
                  <a:pt x="1211030" y="157991"/>
                </a:lnTo>
                <a:lnTo>
                  <a:pt x="1219845" y="172210"/>
                </a:lnTo>
                <a:lnTo>
                  <a:pt x="1213354" y="159991"/>
                </a:lnTo>
                <a:lnTo>
                  <a:pt x="1211837" y="158060"/>
                </a:lnTo>
                <a:lnTo>
                  <a:pt x="1210321" y="156405"/>
                </a:lnTo>
                <a:close/>
                <a:moveTo>
                  <a:pt x="750297" y="156007"/>
                </a:moveTo>
                <a:lnTo>
                  <a:pt x="749850" y="156264"/>
                </a:lnTo>
                <a:lnTo>
                  <a:pt x="747345" y="157699"/>
                </a:lnTo>
                <a:lnTo>
                  <a:pt x="734756" y="166120"/>
                </a:lnTo>
                <a:lnTo>
                  <a:pt x="731431" y="183134"/>
                </a:lnTo>
                <a:lnTo>
                  <a:pt x="740366" y="176436"/>
                </a:lnTo>
                <a:lnTo>
                  <a:pt x="746998" y="172500"/>
                </a:lnTo>
                <a:lnTo>
                  <a:pt x="747165" y="171668"/>
                </a:lnTo>
                <a:lnTo>
                  <a:pt x="747541" y="169787"/>
                </a:lnTo>
                <a:close/>
                <a:moveTo>
                  <a:pt x="790680" y="155197"/>
                </a:moveTo>
                <a:lnTo>
                  <a:pt x="781613" y="159211"/>
                </a:lnTo>
                <a:lnTo>
                  <a:pt x="780788" y="172290"/>
                </a:lnTo>
                <a:lnTo>
                  <a:pt x="781958" y="171569"/>
                </a:lnTo>
                <a:lnTo>
                  <a:pt x="782774" y="171066"/>
                </a:lnTo>
                <a:lnTo>
                  <a:pt x="783788" y="170159"/>
                </a:lnTo>
                <a:lnTo>
                  <a:pt x="785587" y="168550"/>
                </a:lnTo>
                <a:lnTo>
                  <a:pt x="786516" y="167513"/>
                </a:lnTo>
                <a:lnTo>
                  <a:pt x="787670" y="166225"/>
                </a:lnTo>
                <a:lnTo>
                  <a:pt x="790662" y="162886"/>
                </a:lnTo>
                <a:close/>
                <a:moveTo>
                  <a:pt x="1154785" y="154873"/>
                </a:moveTo>
                <a:lnTo>
                  <a:pt x="1164267" y="183570"/>
                </a:lnTo>
                <a:cubicBezTo>
                  <a:pt x="1168314" y="203690"/>
                  <a:pt x="1166982" y="224523"/>
                  <a:pt x="1160406" y="243963"/>
                </a:cubicBezTo>
                <a:cubicBezTo>
                  <a:pt x="1158999" y="256583"/>
                  <a:pt x="1154806" y="268735"/>
                  <a:pt x="1148133" y="279538"/>
                </a:cubicBezTo>
                <a:cubicBezTo>
                  <a:pt x="1146995" y="289259"/>
                  <a:pt x="1139937" y="305323"/>
                  <a:pt x="1129062" y="325269"/>
                </a:cubicBezTo>
                <a:lnTo>
                  <a:pt x="1118786" y="342165"/>
                </a:lnTo>
                <a:lnTo>
                  <a:pt x="1099074" y="374578"/>
                </a:lnTo>
                <a:lnTo>
                  <a:pt x="1094662" y="381833"/>
                </a:lnTo>
                <a:lnTo>
                  <a:pt x="1094377" y="382551"/>
                </a:lnTo>
                <a:lnTo>
                  <a:pt x="1093774" y="384067"/>
                </a:lnTo>
                <a:lnTo>
                  <a:pt x="1093498" y="384760"/>
                </a:lnTo>
                <a:lnTo>
                  <a:pt x="1130448" y="325367"/>
                </a:lnTo>
                <a:lnTo>
                  <a:pt x="1141049" y="304613"/>
                </a:lnTo>
                <a:lnTo>
                  <a:pt x="1142164" y="302431"/>
                </a:lnTo>
                <a:lnTo>
                  <a:pt x="1143445" y="299923"/>
                </a:lnTo>
                <a:cubicBezTo>
                  <a:pt x="1146620" y="292684"/>
                  <a:pt x="1148548" y="286793"/>
                  <a:pt x="1148962" y="282571"/>
                </a:cubicBezTo>
                <a:cubicBezTo>
                  <a:pt x="1155838" y="272235"/>
                  <a:pt x="1160356" y="260512"/>
                  <a:pt x="1162199" y="248236"/>
                </a:cubicBezTo>
                <a:cubicBezTo>
                  <a:pt x="1169223" y="229440"/>
                  <a:pt x="1170986" y="209084"/>
                  <a:pt x="1167301" y="189360"/>
                </a:cubicBezTo>
                <a:cubicBezTo>
                  <a:pt x="1165422" y="178869"/>
                  <a:pt x="1162178" y="168671"/>
                  <a:pt x="1157648" y="159025"/>
                </a:cubicBezTo>
                <a:close/>
                <a:moveTo>
                  <a:pt x="719423" y="154726"/>
                </a:moveTo>
                <a:lnTo>
                  <a:pt x="712213" y="159421"/>
                </a:lnTo>
                <a:lnTo>
                  <a:pt x="710316" y="160786"/>
                </a:lnTo>
                <a:lnTo>
                  <a:pt x="708669" y="161971"/>
                </a:lnTo>
                <a:lnTo>
                  <a:pt x="707054" y="165669"/>
                </a:lnTo>
                <a:lnTo>
                  <a:pt x="703227" y="174428"/>
                </a:lnTo>
                <a:lnTo>
                  <a:pt x="708735" y="177059"/>
                </a:lnTo>
                <a:lnTo>
                  <a:pt x="709107" y="177237"/>
                </a:lnTo>
                <a:lnTo>
                  <a:pt x="709267" y="177314"/>
                </a:lnTo>
                <a:lnTo>
                  <a:pt x="714514" y="173836"/>
                </a:lnTo>
                <a:lnTo>
                  <a:pt x="716224" y="167179"/>
                </a:lnTo>
                <a:lnTo>
                  <a:pt x="716276" y="166977"/>
                </a:lnTo>
                <a:close/>
                <a:moveTo>
                  <a:pt x="983757" y="153951"/>
                </a:moveTo>
                <a:lnTo>
                  <a:pt x="975525" y="156281"/>
                </a:lnTo>
                <a:lnTo>
                  <a:pt x="978582" y="161469"/>
                </a:lnTo>
                <a:lnTo>
                  <a:pt x="986872" y="158485"/>
                </a:lnTo>
                <a:lnTo>
                  <a:pt x="985739" y="156835"/>
                </a:lnTo>
                <a:close/>
                <a:moveTo>
                  <a:pt x="841659" y="153180"/>
                </a:moveTo>
                <a:lnTo>
                  <a:pt x="840787" y="153373"/>
                </a:lnTo>
                <a:lnTo>
                  <a:pt x="840727" y="153387"/>
                </a:lnTo>
                <a:lnTo>
                  <a:pt x="846854" y="155302"/>
                </a:lnTo>
                <a:close/>
                <a:moveTo>
                  <a:pt x="1147395" y="152259"/>
                </a:moveTo>
                <a:lnTo>
                  <a:pt x="1156407" y="179294"/>
                </a:lnTo>
                <a:cubicBezTo>
                  <a:pt x="1160699" y="199181"/>
                  <a:pt x="1159797" y="219839"/>
                  <a:pt x="1153787" y="239274"/>
                </a:cubicBezTo>
                <a:cubicBezTo>
                  <a:pt x="1152744" y="251814"/>
                  <a:pt x="1148931" y="263965"/>
                  <a:pt x="1142618" y="274850"/>
                </a:cubicBezTo>
                <a:cubicBezTo>
                  <a:pt x="1141446" y="285191"/>
                  <a:pt x="1134406" y="301815"/>
                  <a:pt x="1123582" y="322254"/>
                </a:cubicBezTo>
                <a:lnTo>
                  <a:pt x="1122229" y="324533"/>
                </a:lnTo>
                <a:lnTo>
                  <a:pt x="1116429" y="334302"/>
                </a:lnTo>
                <a:lnTo>
                  <a:pt x="1106813" y="350498"/>
                </a:lnTo>
                <a:lnTo>
                  <a:pt x="1106510" y="352047"/>
                </a:lnTo>
                <a:lnTo>
                  <a:pt x="1105075" y="355655"/>
                </a:lnTo>
                <a:lnTo>
                  <a:pt x="1119197" y="332442"/>
                </a:lnTo>
                <a:lnTo>
                  <a:pt x="1124910" y="323052"/>
                </a:lnTo>
                <a:cubicBezTo>
                  <a:pt x="1135663" y="303323"/>
                  <a:pt x="1142549" y="287569"/>
                  <a:pt x="1143446" y="278296"/>
                </a:cubicBezTo>
                <a:cubicBezTo>
                  <a:pt x="1149872" y="268114"/>
                  <a:pt x="1153925" y="256615"/>
                  <a:pt x="1155303" y="244652"/>
                </a:cubicBezTo>
                <a:lnTo>
                  <a:pt x="1155303" y="243412"/>
                </a:lnTo>
                <a:cubicBezTo>
                  <a:pt x="1161751" y="224611"/>
                  <a:pt x="1163083" y="204434"/>
                  <a:pt x="1159164" y="184948"/>
                </a:cubicBezTo>
                <a:cubicBezTo>
                  <a:pt x="1157194" y="174579"/>
                  <a:pt x="1153855" y="164518"/>
                  <a:pt x="1149236" y="155027"/>
                </a:cubicBezTo>
                <a:close/>
                <a:moveTo>
                  <a:pt x="950334" y="152193"/>
                </a:moveTo>
                <a:lnTo>
                  <a:pt x="943804" y="153779"/>
                </a:lnTo>
                <a:lnTo>
                  <a:pt x="943538" y="153863"/>
                </a:lnTo>
                <a:lnTo>
                  <a:pt x="939621" y="155107"/>
                </a:lnTo>
                <a:lnTo>
                  <a:pt x="942251" y="160642"/>
                </a:lnTo>
                <a:lnTo>
                  <a:pt x="942542" y="161255"/>
                </a:lnTo>
                <a:lnTo>
                  <a:pt x="942588" y="161352"/>
                </a:lnTo>
                <a:lnTo>
                  <a:pt x="944802" y="160541"/>
                </a:lnTo>
                <a:lnTo>
                  <a:pt x="946684" y="159853"/>
                </a:lnTo>
                <a:lnTo>
                  <a:pt x="949854" y="158900"/>
                </a:lnTo>
                <a:lnTo>
                  <a:pt x="953332" y="157856"/>
                </a:lnTo>
                <a:lnTo>
                  <a:pt x="953269" y="157736"/>
                </a:lnTo>
                <a:close/>
                <a:moveTo>
                  <a:pt x="1039877" y="151927"/>
                </a:moveTo>
                <a:lnTo>
                  <a:pt x="1030690" y="155493"/>
                </a:lnTo>
                <a:lnTo>
                  <a:pt x="1031554" y="156615"/>
                </a:lnTo>
                <a:lnTo>
                  <a:pt x="1031629" y="156580"/>
                </a:lnTo>
                <a:lnTo>
                  <a:pt x="1040380" y="152542"/>
                </a:lnTo>
                <a:lnTo>
                  <a:pt x="1040272" y="152410"/>
                </a:lnTo>
                <a:lnTo>
                  <a:pt x="1040246" y="152378"/>
                </a:lnTo>
                <a:close/>
                <a:moveTo>
                  <a:pt x="1021426" y="151429"/>
                </a:moveTo>
                <a:lnTo>
                  <a:pt x="1018138" y="152514"/>
                </a:lnTo>
                <a:lnTo>
                  <a:pt x="1011060" y="154848"/>
                </a:lnTo>
                <a:lnTo>
                  <a:pt x="1012644" y="157102"/>
                </a:lnTo>
                <a:lnTo>
                  <a:pt x="1014654" y="156249"/>
                </a:lnTo>
                <a:lnTo>
                  <a:pt x="1020287" y="154161"/>
                </a:lnTo>
                <a:lnTo>
                  <a:pt x="1020679" y="154016"/>
                </a:lnTo>
                <a:lnTo>
                  <a:pt x="1022787" y="153234"/>
                </a:lnTo>
                <a:close/>
                <a:moveTo>
                  <a:pt x="1074533" y="151165"/>
                </a:moveTo>
                <a:lnTo>
                  <a:pt x="1074191" y="151619"/>
                </a:lnTo>
                <a:lnTo>
                  <a:pt x="1073502" y="152535"/>
                </a:lnTo>
                <a:lnTo>
                  <a:pt x="1077180" y="170791"/>
                </a:lnTo>
                <a:lnTo>
                  <a:pt x="1077269" y="170950"/>
                </a:lnTo>
                <a:lnTo>
                  <a:pt x="1078193" y="172596"/>
                </a:lnTo>
                <a:lnTo>
                  <a:pt x="1078566" y="173261"/>
                </a:lnTo>
                <a:close/>
                <a:moveTo>
                  <a:pt x="800999" y="150630"/>
                </a:moveTo>
                <a:lnTo>
                  <a:pt x="795517" y="153056"/>
                </a:lnTo>
                <a:lnTo>
                  <a:pt x="795509" y="157281"/>
                </a:lnTo>
                <a:lnTo>
                  <a:pt x="800994" y="150636"/>
                </a:lnTo>
                <a:close/>
                <a:moveTo>
                  <a:pt x="1194071" y="150386"/>
                </a:moveTo>
                <a:lnTo>
                  <a:pt x="1194901" y="151721"/>
                </a:lnTo>
                <a:lnTo>
                  <a:pt x="1195644" y="152915"/>
                </a:lnTo>
                <a:lnTo>
                  <a:pt x="1195292" y="151718"/>
                </a:lnTo>
                <a:close/>
                <a:moveTo>
                  <a:pt x="1187366" y="149612"/>
                </a:moveTo>
                <a:lnTo>
                  <a:pt x="1202462" y="173366"/>
                </a:lnTo>
                <a:cubicBezTo>
                  <a:pt x="1207099" y="184017"/>
                  <a:pt x="1210075" y="195318"/>
                  <a:pt x="1211287" y="206872"/>
                </a:cubicBezTo>
                <a:cubicBezTo>
                  <a:pt x="1213887" y="228448"/>
                  <a:pt x="1209796" y="250300"/>
                  <a:pt x="1199565" y="269472"/>
                </a:cubicBezTo>
                <a:cubicBezTo>
                  <a:pt x="1195382" y="282198"/>
                  <a:pt x="1189090" y="294131"/>
                  <a:pt x="1180952" y="304771"/>
                </a:cubicBezTo>
                <a:cubicBezTo>
                  <a:pt x="1180504" y="307511"/>
                  <a:pt x="1178797" y="311674"/>
                  <a:pt x="1175986" y="317081"/>
                </a:cubicBezTo>
                <a:lnTo>
                  <a:pt x="1173666" y="321039"/>
                </a:lnTo>
                <a:lnTo>
                  <a:pt x="1172004" y="323873"/>
                </a:lnTo>
                <a:lnTo>
                  <a:pt x="1170959" y="326104"/>
                </a:lnTo>
                <a:lnTo>
                  <a:pt x="1168128" y="330485"/>
                </a:lnTo>
                <a:lnTo>
                  <a:pt x="1164390" y="336862"/>
                </a:lnTo>
                <a:lnTo>
                  <a:pt x="1157217" y="347371"/>
                </a:lnTo>
                <a:lnTo>
                  <a:pt x="1147084" y="363051"/>
                </a:lnTo>
                <a:lnTo>
                  <a:pt x="1130913" y="385905"/>
                </a:lnTo>
                <a:lnTo>
                  <a:pt x="1125221" y="394244"/>
                </a:lnTo>
                <a:lnTo>
                  <a:pt x="1124987" y="394586"/>
                </a:lnTo>
                <a:lnTo>
                  <a:pt x="1120756" y="400357"/>
                </a:lnTo>
                <a:lnTo>
                  <a:pt x="1118779" y="403054"/>
                </a:lnTo>
                <a:lnTo>
                  <a:pt x="1112429" y="412028"/>
                </a:lnTo>
                <a:cubicBezTo>
                  <a:pt x="1099426" y="429960"/>
                  <a:pt x="1085143" y="449301"/>
                  <a:pt x="1070098" y="469452"/>
                </a:cubicBezTo>
                <a:lnTo>
                  <a:pt x="1060564" y="482086"/>
                </a:lnTo>
                <a:lnTo>
                  <a:pt x="1036950" y="513379"/>
                </a:lnTo>
                <a:lnTo>
                  <a:pt x="1043681" y="504597"/>
                </a:lnTo>
                <a:lnTo>
                  <a:pt x="1060923" y="482102"/>
                </a:lnTo>
                <a:lnTo>
                  <a:pt x="1060960" y="482052"/>
                </a:lnTo>
                <a:lnTo>
                  <a:pt x="1111140" y="414937"/>
                </a:lnTo>
                <a:lnTo>
                  <a:pt x="1124479" y="396586"/>
                </a:lnTo>
                <a:lnTo>
                  <a:pt x="1154484" y="354108"/>
                </a:lnTo>
                <a:lnTo>
                  <a:pt x="1167358" y="335072"/>
                </a:lnTo>
                <a:lnTo>
                  <a:pt x="1167849" y="334285"/>
                </a:lnTo>
                <a:lnTo>
                  <a:pt x="1171916" y="327767"/>
                </a:lnTo>
                <a:lnTo>
                  <a:pt x="1182055" y="307803"/>
                </a:lnTo>
                <a:cubicBezTo>
                  <a:pt x="1190046" y="297756"/>
                  <a:pt x="1196461" y="286551"/>
                  <a:pt x="1201082" y="274573"/>
                </a:cubicBezTo>
                <a:lnTo>
                  <a:pt x="1201082" y="273747"/>
                </a:lnTo>
                <a:lnTo>
                  <a:pt x="1201082" y="273056"/>
                </a:lnTo>
                <a:cubicBezTo>
                  <a:pt x="1211541" y="254606"/>
                  <a:pt x="1215932" y="233334"/>
                  <a:pt x="1213630" y="212249"/>
                </a:cubicBezTo>
                <a:cubicBezTo>
                  <a:pt x="1212876" y="200958"/>
                  <a:pt x="1210412" y="189847"/>
                  <a:pt x="1206323" y="179294"/>
                </a:cubicBezTo>
                <a:cubicBezTo>
                  <a:pt x="1202014" y="168975"/>
                  <a:pt x="1196053" y="159428"/>
                  <a:pt x="1188673" y="151028"/>
                </a:cubicBezTo>
                <a:close/>
                <a:moveTo>
                  <a:pt x="915138" y="149302"/>
                </a:moveTo>
                <a:lnTo>
                  <a:pt x="910718" y="150547"/>
                </a:lnTo>
                <a:lnTo>
                  <a:pt x="916650" y="153205"/>
                </a:lnTo>
                <a:close/>
                <a:moveTo>
                  <a:pt x="963089" y="149097"/>
                </a:moveTo>
                <a:lnTo>
                  <a:pt x="954936" y="151076"/>
                </a:lnTo>
                <a:lnTo>
                  <a:pt x="957786" y="156517"/>
                </a:lnTo>
                <a:lnTo>
                  <a:pt x="966182" y="153994"/>
                </a:lnTo>
                <a:lnTo>
                  <a:pt x="964986" y="152100"/>
                </a:lnTo>
                <a:close/>
                <a:moveTo>
                  <a:pt x="1000920" y="149093"/>
                </a:moveTo>
                <a:lnTo>
                  <a:pt x="1000792" y="149130"/>
                </a:lnTo>
                <a:lnTo>
                  <a:pt x="999805" y="149409"/>
                </a:lnTo>
                <a:lnTo>
                  <a:pt x="991111" y="151870"/>
                </a:lnTo>
                <a:lnTo>
                  <a:pt x="992040" y="153312"/>
                </a:lnTo>
                <a:lnTo>
                  <a:pt x="992702" y="154340"/>
                </a:lnTo>
                <a:lnTo>
                  <a:pt x="993772" y="156002"/>
                </a:lnTo>
                <a:lnTo>
                  <a:pt x="1001382" y="153263"/>
                </a:lnTo>
                <a:lnTo>
                  <a:pt x="1003349" y="152555"/>
                </a:lnTo>
                <a:lnTo>
                  <a:pt x="1001099" y="149348"/>
                </a:lnTo>
                <a:close/>
                <a:moveTo>
                  <a:pt x="764511" y="147986"/>
                </a:moveTo>
                <a:lnTo>
                  <a:pt x="763696" y="148329"/>
                </a:lnTo>
                <a:lnTo>
                  <a:pt x="755709" y="152906"/>
                </a:lnTo>
                <a:lnTo>
                  <a:pt x="754549" y="158697"/>
                </a:lnTo>
                <a:lnTo>
                  <a:pt x="752442" y="169224"/>
                </a:lnTo>
                <a:lnTo>
                  <a:pt x="761874" y="162757"/>
                </a:lnTo>
                <a:lnTo>
                  <a:pt x="762652" y="162409"/>
                </a:lnTo>
                <a:lnTo>
                  <a:pt x="762759" y="161579"/>
                </a:lnTo>
                <a:close/>
                <a:moveTo>
                  <a:pt x="697478" y="147887"/>
                </a:moveTo>
                <a:lnTo>
                  <a:pt x="686407" y="155653"/>
                </a:lnTo>
                <a:lnTo>
                  <a:pt x="683704" y="157923"/>
                </a:lnTo>
                <a:lnTo>
                  <a:pt x="681667" y="161163"/>
                </a:lnTo>
                <a:lnTo>
                  <a:pt x="680279" y="163373"/>
                </a:lnTo>
                <a:lnTo>
                  <a:pt x="680234" y="163444"/>
                </a:lnTo>
                <a:lnTo>
                  <a:pt x="685225" y="165828"/>
                </a:lnTo>
                <a:lnTo>
                  <a:pt x="687394" y="166865"/>
                </a:lnTo>
                <a:lnTo>
                  <a:pt x="694389" y="153701"/>
                </a:lnTo>
                <a:lnTo>
                  <a:pt x="695259" y="152064"/>
                </a:lnTo>
                <a:close/>
                <a:moveTo>
                  <a:pt x="1138162" y="147598"/>
                </a:moveTo>
                <a:lnTo>
                  <a:pt x="1139958" y="153648"/>
                </a:lnTo>
                <a:lnTo>
                  <a:pt x="1145843" y="173472"/>
                </a:lnTo>
                <a:lnTo>
                  <a:pt x="1150500" y="189162"/>
                </a:lnTo>
                <a:cubicBezTo>
                  <a:pt x="1152136" y="204446"/>
                  <a:pt x="1151007" y="220026"/>
                  <a:pt x="1147031" y="235139"/>
                </a:cubicBezTo>
                <a:cubicBezTo>
                  <a:pt x="1146324" y="247653"/>
                  <a:pt x="1142838" y="259851"/>
                  <a:pt x="1136828" y="270850"/>
                </a:cubicBezTo>
                <a:cubicBezTo>
                  <a:pt x="1136207" y="276521"/>
                  <a:pt x="1134130" y="283704"/>
                  <a:pt x="1130856" y="292099"/>
                </a:cubicBezTo>
                <a:lnTo>
                  <a:pt x="1125416" y="303893"/>
                </a:lnTo>
                <a:lnTo>
                  <a:pt x="1117700" y="320619"/>
                </a:lnTo>
                <a:lnTo>
                  <a:pt x="1110110" y="333676"/>
                </a:lnTo>
                <a:lnTo>
                  <a:pt x="1109700" y="335766"/>
                </a:lnTo>
                <a:lnTo>
                  <a:pt x="1109649" y="336025"/>
                </a:lnTo>
                <a:lnTo>
                  <a:pt x="1109377" y="337416"/>
                </a:lnTo>
                <a:lnTo>
                  <a:pt x="1119348" y="320694"/>
                </a:lnTo>
                <a:lnTo>
                  <a:pt x="1122498" y="314109"/>
                </a:lnTo>
                <a:lnTo>
                  <a:pt x="1132299" y="293620"/>
                </a:lnTo>
                <a:cubicBezTo>
                  <a:pt x="1135483" y="285763"/>
                  <a:pt x="1137448" y="279175"/>
                  <a:pt x="1137931" y="274159"/>
                </a:cubicBezTo>
                <a:lnTo>
                  <a:pt x="1137931" y="273195"/>
                </a:lnTo>
                <a:cubicBezTo>
                  <a:pt x="1144064" y="262950"/>
                  <a:pt x="1147791" y="251446"/>
                  <a:pt x="1148823" y="239551"/>
                </a:cubicBezTo>
                <a:cubicBezTo>
                  <a:pt x="1154581" y="220727"/>
                  <a:pt x="1155435" y="200746"/>
                  <a:pt x="1151305" y="181500"/>
                </a:cubicBezTo>
                <a:cubicBezTo>
                  <a:pt x="1149325" y="171141"/>
                  <a:pt x="1145890" y="161115"/>
                  <a:pt x="1141101" y="151717"/>
                </a:cubicBezTo>
                <a:close/>
                <a:moveTo>
                  <a:pt x="1035633" y="146743"/>
                </a:moveTo>
                <a:lnTo>
                  <a:pt x="1026317" y="149816"/>
                </a:lnTo>
                <a:lnTo>
                  <a:pt x="1027496" y="151347"/>
                </a:lnTo>
                <a:lnTo>
                  <a:pt x="1027581" y="151457"/>
                </a:lnTo>
                <a:lnTo>
                  <a:pt x="1036719" y="148069"/>
                </a:lnTo>
                <a:close/>
                <a:moveTo>
                  <a:pt x="977942" y="145491"/>
                </a:moveTo>
                <a:lnTo>
                  <a:pt x="977520" y="145593"/>
                </a:lnTo>
                <a:lnTo>
                  <a:pt x="976186" y="145917"/>
                </a:lnTo>
                <a:lnTo>
                  <a:pt x="970263" y="147355"/>
                </a:lnTo>
                <a:lnTo>
                  <a:pt x="972974" y="151953"/>
                </a:lnTo>
                <a:lnTo>
                  <a:pt x="980773" y="149610"/>
                </a:lnTo>
                <a:lnTo>
                  <a:pt x="979176" y="147286"/>
                </a:lnTo>
                <a:close/>
                <a:moveTo>
                  <a:pt x="640444" y="145315"/>
                </a:moveTo>
                <a:lnTo>
                  <a:pt x="635826" y="149113"/>
                </a:lnTo>
                <a:lnTo>
                  <a:pt x="633403" y="151106"/>
                </a:lnTo>
                <a:lnTo>
                  <a:pt x="611196" y="170475"/>
                </a:lnTo>
                <a:lnTo>
                  <a:pt x="607971" y="175229"/>
                </a:lnTo>
                <a:lnTo>
                  <a:pt x="596628" y="191954"/>
                </a:lnTo>
                <a:lnTo>
                  <a:pt x="584189" y="210293"/>
                </a:lnTo>
                <a:lnTo>
                  <a:pt x="582199" y="215114"/>
                </a:lnTo>
                <a:lnTo>
                  <a:pt x="582957" y="214388"/>
                </a:lnTo>
                <a:lnTo>
                  <a:pt x="585130" y="212308"/>
                </a:lnTo>
                <a:lnTo>
                  <a:pt x="594662" y="202457"/>
                </a:lnTo>
                <a:lnTo>
                  <a:pt x="604277" y="193980"/>
                </a:lnTo>
                <a:lnTo>
                  <a:pt x="605622" y="192693"/>
                </a:lnTo>
                <a:close/>
                <a:moveTo>
                  <a:pt x="929746" y="145249"/>
                </a:moveTo>
                <a:lnTo>
                  <a:pt x="928882" y="145431"/>
                </a:lnTo>
                <a:lnTo>
                  <a:pt x="919697" y="148018"/>
                </a:lnTo>
                <a:lnTo>
                  <a:pt x="922574" y="155417"/>
                </a:lnTo>
                <a:lnTo>
                  <a:pt x="922581" y="155436"/>
                </a:lnTo>
                <a:lnTo>
                  <a:pt x="932970" y="152130"/>
                </a:lnTo>
                <a:lnTo>
                  <a:pt x="930926" y="147766"/>
                </a:lnTo>
                <a:lnTo>
                  <a:pt x="930591" y="147051"/>
                </a:lnTo>
                <a:close/>
                <a:moveTo>
                  <a:pt x="1080164" y="144987"/>
                </a:moveTo>
                <a:lnTo>
                  <a:pt x="1079504" y="145525"/>
                </a:lnTo>
                <a:lnTo>
                  <a:pt x="1087385" y="188980"/>
                </a:lnTo>
                <a:lnTo>
                  <a:pt x="1087584" y="189335"/>
                </a:lnTo>
                <a:lnTo>
                  <a:pt x="1087609" y="189381"/>
                </a:lnTo>
                <a:lnTo>
                  <a:pt x="1087881" y="189864"/>
                </a:lnTo>
                <a:lnTo>
                  <a:pt x="1080983" y="146752"/>
                </a:lnTo>
                <a:close/>
                <a:moveTo>
                  <a:pt x="1041692" y="144938"/>
                </a:moveTo>
                <a:lnTo>
                  <a:pt x="1040476" y="145297"/>
                </a:lnTo>
                <a:lnTo>
                  <a:pt x="1041060" y="146009"/>
                </a:lnTo>
                <a:lnTo>
                  <a:pt x="1041344" y="146355"/>
                </a:lnTo>
                <a:lnTo>
                  <a:pt x="1042000" y="146112"/>
                </a:lnTo>
                <a:close/>
                <a:moveTo>
                  <a:pt x="1016369" y="144721"/>
                </a:moveTo>
                <a:lnTo>
                  <a:pt x="1008404" y="146975"/>
                </a:lnTo>
                <a:lnTo>
                  <a:pt x="1006003" y="147655"/>
                </a:lnTo>
                <a:lnTo>
                  <a:pt x="1008217" y="150804"/>
                </a:lnTo>
                <a:lnTo>
                  <a:pt x="1011910" y="149475"/>
                </a:lnTo>
                <a:lnTo>
                  <a:pt x="1013701" y="148830"/>
                </a:lnTo>
                <a:lnTo>
                  <a:pt x="1015270" y="148370"/>
                </a:lnTo>
                <a:lnTo>
                  <a:pt x="1016480" y="148016"/>
                </a:lnTo>
                <a:lnTo>
                  <a:pt x="1018424" y="147447"/>
                </a:lnTo>
                <a:lnTo>
                  <a:pt x="1018068" y="146975"/>
                </a:lnTo>
                <a:close/>
                <a:moveTo>
                  <a:pt x="735977" y="143945"/>
                </a:moveTo>
                <a:lnTo>
                  <a:pt x="724358" y="151512"/>
                </a:lnTo>
                <a:lnTo>
                  <a:pt x="719478" y="170407"/>
                </a:lnTo>
                <a:lnTo>
                  <a:pt x="728355" y="163928"/>
                </a:lnTo>
                <a:lnTo>
                  <a:pt x="731034" y="161973"/>
                </a:lnTo>
                <a:lnTo>
                  <a:pt x="732406" y="154929"/>
                </a:lnTo>
                <a:lnTo>
                  <a:pt x="732913" y="152323"/>
                </a:lnTo>
                <a:lnTo>
                  <a:pt x="734521" y="147928"/>
                </a:lnTo>
                <a:close/>
                <a:moveTo>
                  <a:pt x="1177278" y="143735"/>
                </a:moveTo>
                <a:lnTo>
                  <a:pt x="1194189" y="169780"/>
                </a:lnTo>
                <a:cubicBezTo>
                  <a:pt x="1198793" y="180307"/>
                  <a:pt x="1201813" y="191460"/>
                  <a:pt x="1203151" y="202873"/>
                </a:cubicBezTo>
                <a:cubicBezTo>
                  <a:pt x="1206047" y="224201"/>
                  <a:pt x="1202494" y="245908"/>
                  <a:pt x="1192948" y="265197"/>
                </a:cubicBezTo>
                <a:cubicBezTo>
                  <a:pt x="1189151" y="277896"/>
                  <a:pt x="1183178" y="289839"/>
                  <a:pt x="1175299" y="300496"/>
                </a:cubicBezTo>
                <a:cubicBezTo>
                  <a:pt x="1174472" y="307011"/>
                  <a:pt x="1167534" y="320326"/>
                  <a:pt x="1156548" y="338042"/>
                </a:cubicBezTo>
                <a:lnTo>
                  <a:pt x="1147846" y="350974"/>
                </a:lnTo>
                <a:lnTo>
                  <a:pt x="1141058" y="361060"/>
                </a:lnTo>
                <a:lnTo>
                  <a:pt x="1113509" y="401997"/>
                </a:lnTo>
                <a:lnTo>
                  <a:pt x="1085599" y="440581"/>
                </a:lnTo>
                <a:lnTo>
                  <a:pt x="1091403" y="432704"/>
                </a:lnTo>
                <a:lnTo>
                  <a:pt x="1097119" y="424946"/>
                </a:lnTo>
                <a:lnTo>
                  <a:pt x="1103438" y="416370"/>
                </a:lnTo>
                <a:lnTo>
                  <a:pt x="1113164" y="403170"/>
                </a:lnTo>
                <a:lnTo>
                  <a:pt x="1156066" y="341204"/>
                </a:lnTo>
                <a:lnTo>
                  <a:pt x="1157617" y="338965"/>
                </a:lnTo>
                <a:lnTo>
                  <a:pt x="1161455" y="332603"/>
                </a:lnTo>
                <a:lnTo>
                  <a:pt x="1171133" y="316561"/>
                </a:lnTo>
                <a:cubicBezTo>
                  <a:pt x="1174383" y="310517"/>
                  <a:pt x="1176281" y="306012"/>
                  <a:pt x="1176540" y="303392"/>
                </a:cubicBezTo>
                <a:cubicBezTo>
                  <a:pt x="1184316" y="293363"/>
                  <a:pt x="1190416" y="282141"/>
                  <a:pt x="1194602" y="270162"/>
                </a:cubicBezTo>
                <a:lnTo>
                  <a:pt x="1194602" y="269334"/>
                </a:lnTo>
                <a:lnTo>
                  <a:pt x="1194602" y="268508"/>
                </a:lnTo>
                <a:cubicBezTo>
                  <a:pt x="1205017" y="249747"/>
                  <a:pt x="1209215" y="228168"/>
                  <a:pt x="1206598" y="206872"/>
                </a:cubicBezTo>
                <a:cubicBezTo>
                  <a:pt x="1205381" y="195810"/>
                  <a:pt x="1202548" y="184984"/>
                  <a:pt x="1198187" y="174745"/>
                </a:cubicBezTo>
                <a:cubicBezTo>
                  <a:pt x="1193765" y="164696"/>
                  <a:pt x="1187811" y="155392"/>
                  <a:pt x="1180538" y="147168"/>
                </a:cubicBezTo>
                <a:lnTo>
                  <a:pt x="1178883" y="145375"/>
                </a:lnTo>
                <a:lnTo>
                  <a:pt x="1177504" y="143859"/>
                </a:lnTo>
                <a:close/>
                <a:moveTo>
                  <a:pt x="777439" y="142557"/>
                </a:moveTo>
                <a:lnTo>
                  <a:pt x="769503" y="145890"/>
                </a:lnTo>
                <a:lnTo>
                  <a:pt x="769422" y="146518"/>
                </a:lnTo>
                <a:lnTo>
                  <a:pt x="767991" y="157574"/>
                </a:lnTo>
                <a:lnTo>
                  <a:pt x="767655" y="160167"/>
                </a:lnTo>
                <a:lnTo>
                  <a:pt x="768170" y="159937"/>
                </a:lnTo>
                <a:lnTo>
                  <a:pt x="769145" y="159358"/>
                </a:lnTo>
                <a:lnTo>
                  <a:pt x="776663" y="154897"/>
                </a:lnTo>
                <a:lnTo>
                  <a:pt x="777002" y="149508"/>
                </a:lnTo>
                <a:lnTo>
                  <a:pt x="777127" y="147513"/>
                </a:lnTo>
                <a:close/>
                <a:moveTo>
                  <a:pt x="944964" y="142049"/>
                </a:moveTo>
                <a:lnTo>
                  <a:pt x="934466" y="144256"/>
                </a:lnTo>
                <a:lnTo>
                  <a:pt x="936146" y="147791"/>
                </a:lnTo>
                <a:lnTo>
                  <a:pt x="937057" y="149710"/>
                </a:lnTo>
                <a:lnTo>
                  <a:pt x="937519" y="150682"/>
                </a:lnTo>
                <a:lnTo>
                  <a:pt x="941818" y="149314"/>
                </a:lnTo>
                <a:lnTo>
                  <a:pt x="942850" y="148985"/>
                </a:lnTo>
                <a:lnTo>
                  <a:pt x="947974" y="147735"/>
                </a:lnTo>
                <a:lnTo>
                  <a:pt x="946926" y="145755"/>
                </a:lnTo>
                <a:lnTo>
                  <a:pt x="945602" y="143254"/>
                </a:lnTo>
                <a:close/>
                <a:moveTo>
                  <a:pt x="995417" y="141248"/>
                </a:moveTo>
                <a:lnTo>
                  <a:pt x="985779" y="143588"/>
                </a:lnTo>
                <a:lnTo>
                  <a:pt x="986420" y="144584"/>
                </a:lnTo>
                <a:lnTo>
                  <a:pt x="987051" y="145564"/>
                </a:lnTo>
                <a:lnTo>
                  <a:pt x="988216" y="147373"/>
                </a:lnTo>
                <a:lnTo>
                  <a:pt x="997712" y="144520"/>
                </a:lnTo>
                <a:close/>
                <a:moveTo>
                  <a:pt x="895796" y="141244"/>
                </a:moveTo>
                <a:lnTo>
                  <a:pt x="891880" y="142107"/>
                </a:lnTo>
                <a:lnTo>
                  <a:pt x="891886" y="142110"/>
                </a:lnTo>
                <a:lnTo>
                  <a:pt x="896874" y="144345"/>
                </a:lnTo>
                <a:lnTo>
                  <a:pt x="896593" y="143538"/>
                </a:lnTo>
                <a:close/>
                <a:moveTo>
                  <a:pt x="1030761" y="140792"/>
                </a:moveTo>
                <a:lnTo>
                  <a:pt x="1029225" y="141082"/>
                </a:lnTo>
                <a:lnTo>
                  <a:pt x="1021314" y="143322"/>
                </a:lnTo>
                <a:lnTo>
                  <a:pt x="1021342" y="143358"/>
                </a:lnTo>
                <a:lnTo>
                  <a:pt x="1022331" y="144642"/>
                </a:lnTo>
                <a:lnTo>
                  <a:pt x="1023374" y="145996"/>
                </a:lnTo>
                <a:lnTo>
                  <a:pt x="1032769" y="143244"/>
                </a:lnTo>
                <a:close/>
                <a:moveTo>
                  <a:pt x="1085316" y="140790"/>
                </a:moveTo>
                <a:lnTo>
                  <a:pt x="1085141" y="140933"/>
                </a:lnTo>
                <a:lnTo>
                  <a:pt x="1086775" y="144408"/>
                </a:lnTo>
                <a:lnTo>
                  <a:pt x="1095416" y="198916"/>
                </a:lnTo>
                <a:lnTo>
                  <a:pt x="1089258" y="149649"/>
                </a:lnTo>
                <a:close/>
                <a:moveTo>
                  <a:pt x="1122584" y="140728"/>
                </a:moveTo>
                <a:lnTo>
                  <a:pt x="1132829" y="167713"/>
                </a:lnTo>
                <a:cubicBezTo>
                  <a:pt x="1137770" y="186981"/>
                  <a:pt x="1138194" y="207130"/>
                  <a:pt x="1134070" y="226590"/>
                </a:cubicBezTo>
                <a:cubicBezTo>
                  <a:pt x="1134123" y="238855"/>
                  <a:pt x="1131390" y="250973"/>
                  <a:pt x="1126073" y="262027"/>
                </a:cubicBezTo>
                <a:cubicBezTo>
                  <a:pt x="1125384" y="268714"/>
                  <a:pt x="1123182" y="276923"/>
                  <a:pt x="1119749" y="286326"/>
                </a:cubicBezTo>
                <a:lnTo>
                  <a:pt x="1116299" y="294245"/>
                </a:lnTo>
                <a:lnTo>
                  <a:pt x="1115509" y="296058"/>
                </a:lnTo>
                <a:lnTo>
                  <a:pt x="1115345" y="296434"/>
                </a:lnTo>
                <a:lnTo>
                  <a:pt x="1115413" y="298244"/>
                </a:lnTo>
                <a:lnTo>
                  <a:pt x="1115427" y="298624"/>
                </a:lnTo>
                <a:lnTo>
                  <a:pt x="1115462" y="299554"/>
                </a:lnTo>
                <a:lnTo>
                  <a:pt x="1116211" y="297888"/>
                </a:lnTo>
                <a:lnTo>
                  <a:pt x="1120653" y="288006"/>
                </a:lnTo>
                <a:cubicBezTo>
                  <a:pt x="1123971" y="279225"/>
                  <a:pt x="1126055" y="271695"/>
                  <a:pt x="1126623" y="265749"/>
                </a:cubicBezTo>
                <a:lnTo>
                  <a:pt x="1126623" y="264921"/>
                </a:lnTo>
                <a:cubicBezTo>
                  <a:pt x="1132022" y="254450"/>
                  <a:pt x="1135034" y="242912"/>
                  <a:pt x="1135448" y="231139"/>
                </a:cubicBezTo>
                <a:lnTo>
                  <a:pt x="1135448" y="230036"/>
                </a:lnTo>
                <a:cubicBezTo>
                  <a:pt x="1140076" y="211195"/>
                  <a:pt x="1140076" y="191516"/>
                  <a:pt x="1135448" y="172675"/>
                </a:cubicBezTo>
                <a:cubicBezTo>
                  <a:pt x="1133117" y="162559"/>
                  <a:pt x="1129504" y="152781"/>
                  <a:pt x="1124692" y="143581"/>
                </a:cubicBezTo>
                <a:close/>
                <a:moveTo>
                  <a:pt x="678295" y="139777"/>
                </a:moveTo>
                <a:lnTo>
                  <a:pt x="678294" y="139778"/>
                </a:lnTo>
                <a:lnTo>
                  <a:pt x="665570" y="150206"/>
                </a:lnTo>
                <a:lnTo>
                  <a:pt x="659323" y="160345"/>
                </a:lnTo>
                <a:lnTo>
                  <a:pt x="663190" y="155302"/>
                </a:lnTo>
                <a:lnTo>
                  <a:pt x="665890" y="156592"/>
                </a:lnTo>
                <a:close/>
                <a:moveTo>
                  <a:pt x="957033" y="139511"/>
                </a:moveTo>
                <a:lnTo>
                  <a:pt x="949686" y="141056"/>
                </a:lnTo>
                <a:lnTo>
                  <a:pt x="951499" y="144516"/>
                </a:lnTo>
                <a:lnTo>
                  <a:pt x="952594" y="146607"/>
                </a:lnTo>
                <a:lnTo>
                  <a:pt x="960324" y="144720"/>
                </a:lnTo>
                <a:close/>
                <a:moveTo>
                  <a:pt x="1040140" y="139021"/>
                </a:moveTo>
                <a:lnTo>
                  <a:pt x="1035971" y="139808"/>
                </a:lnTo>
                <a:lnTo>
                  <a:pt x="1037624" y="141822"/>
                </a:lnTo>
                <a:lnTo>
                  <a:pt x="1040444" y="140996"/>
                </a:lnTo>
                <a:lnTo>
                  <a:pt x="1040643" y="140938"/>
                </a:lnTo>
                <a:close/>
                <a:moveTo>
                  <a:pt x="910361" y="138035"/>
                </a:moveTo>
                <a:lnTo>
                  <a:pt x="899983" y="140322"/>
                </a:lnTo>
                <a:lnTo>
                  <a:pt x="900156" y="140812"/>
                </a:lnTo>
                <a:lnTo>
                  <a:pt x="900302" y="141225"/>
                </a:lnTo>
                <a:lnTo>
                  <a:pt x="902260" y="146758"/>
                </a:lnTo>
                <a:lnTo>
                  <a:pt x="904177" y="147617"/>
                </a:lnTo>
                <a:lnTo>
                  <a:pt x="904602" y="147501"/>
                </a:lnTo>
                <a:lnTo>
                  <a:pt x="913499" y="145074"/>
                </a:lnTo>
                <a:lnTo>
                  <a:pt x="911725" y="140495"/>
                </a:lnTo>
                <a:close/>
                <a:moveTo>
                  <a:pt x="1010983" y="137577"/>
                </a:moveTo>
                <a:lnTo>
                  <a:pt x="1009731" y="137773"/>
                </a:lnTo>
                <a:lnTo>
                  <a:pt x="1007238" y="138379"/>
                </a:lnTo>
                <a:lnTo>
                  <a:pt x="1001428" y="139789"/>
                </a:lnTo>
                <a:lnTo>
                  <a:pt x="1000613" y="139987"/>
                </a:lnTo>
                <a:lnTo>
                  <a:pt x="1001126" y="140716"/>
                </a:lnTo>
                <a:lnTo>
                  <a:pt x="1001682" y="141507"/>
                </a:lnTo>
                <a:lnTo>
                  <a:pt x="1002738" y="143009"/>
                </a:lnTo>
                <a:lnTo>
                  <a:pt x="1011376" y="140414"/>
                </a:lnTo>
                <a:lnTo>
                  <a:pt x="1012030" y="140268"/>
                </a:lnTo>
                <a:lnTo>
                  <a:pt x="1012494" y="140164"/>
                </a:lnTo>
                <a:lnTo>
                  <a:pt x="1012871" y="140080"/>
                </a:lnTo>
                <a:lnTo>
                  <a:pt x="1012475" y="139555"/>
                </a:lnTo>
                <a:lnTo>
                  <a:pt x="1011902" y="138795"/>
                </a:lnTo>
                <a:close/>
                <a:moveTo>
                  <a:pt x="1089935" y="137495"/>
                </a:moveTo>
                <a:lnTo>
                  <a:pt x="1089825" y="137551"/>
                </a:lnTo>
                <a:lnTo>
                  <a:pt x="1089192" y="137984"/>
                </a:lnTo>
                <a:lnTo>
                  <a:pt x="1093670" y="147719"/>
                </a:lnTo>
                <a:cubicBezTo>
                  <a:pt x="1099641" y="166081"/>
                  <a:pt x="1102211" y="185379"/>
                  <a:pt x="1101254" y="204666"/>
                </a:cubicBezTo>
                <a:lnTo>
                  <a:pt x="1100324" y="216798"/>
                </a:lnTo>
                <a:lnTo>
                  <a:pt x="1101785" y="221676"/>
                </a:lnTo>
                <a:lnTo>
                  <a:pt x="1103046" y="209907"/>
                </a:lnTo>
                <a:cubicBezTo>
                  <a:pt x="1104621" y="190837"/>
                  <a:pt x="1102515" y="171646"/>
                  <a:pt x="1096841" y="153373"/>
                </a:cubicBezTo>
                <a:close/>
                <a:moveTo>
                  <a:pt x="790720" y="136980"/>
                </a:moveTo>
                <a:lnTo>
                  <a:pt x="782806" y="140303"/>
                </a:lnTo>
                <a:lnTo>
                  <a:pt x="782089" y="151677"/>
                </a:lnTo>
                <a:lnTo>
                  <a:pt x="782171" y="151629"/>
                </a:lnTo>
                <a:lnTo>
                  <a:pt x="782208" y="151607"/>
                </a:lnTo>
                <a:lnTo>
                  <a:pt x="790695" y="148273"/>
                </a:lnTo>
                <a:close/>
                <a:moveTo>
                  <a:pt x="1154902" y="136737"/>
                </a:moveTo>
                <a:lnTo>
                  <a:pt x="1158456" y="141887"/>
                </a:lnTo>
                <a:lnTo>
                  <a:pt x="1155993" y="137928"/>
                </a:lnTo>
                <a:close/>
                <a:moveTo>
                  <a:pt x="714597" y="136563"/>
                </a:moveTo>
                <a:lnTo>
                  <a:pt x="705557" y="142258"/>
                </a:lnTo>
                <a:lnTo>
                  <a:pt x="698908" y="154782"/>
                </a:lnTo>
                <a:lnTo>
                  <a:pt x="691590" y="168565"/>
                </a:lnTo>
                <a:lnTo>
                  <a:pt x="697889" y="163212"/>
                </a:lnTo>
                <a:lnTo>
                  <a:pt x="704926" y="158646"/>
                </a:lnTo>
                <a:lnTo>
                  <a:pt x="706766" y="154444"/>
                </a:lnTo>
                <a:close/>
                <a:moveTo>
                  <a:pt x="971712" y="136424"/>
                </a:moveTo>
                <a:lnTo>
                  <a:pt x="965221" y="137789"/>
                </a:lnTo>
                <a:lnTo>
                  <a:pt x="964740" y="137890"/>
                </a:lnTo>
                <a:lnTo>
                  <a:pt x="964690" y="137900"/>
                </a:lnTo>
                <a:lnTo>
                  <a:pt x="967656" y="142931"/>
                </a:lnTo>
                <a:lnTo>
                  <a:pt x="969686" y="142436"/>
                </a:lnTo>
                <a:lnTo>
                  <a:pt x="973551" y="141492"/>
                </a:lnTo>
                <a:lnTo>
                  <a:pt x="974959" y="141149"/>
                </a:lnTo>
                <a:close/>
                <a:moveTo>
                  <a:pt x="1113909" y="136355"/>
                </a:moveTo>
                <a:lnTo>
                  <a:pt x="1124970" y="164402"/>
                </a:lnTo>
                <a:cubicBezTo>
                  <a:pt x="1130137" y="183506"/>
                  <a:pt x="1131032" y="203515"/>
                  <a:pt x="1127589" y="223003"/>
                </a:cubicBezTo>
                <a:cubicBezTo>
                  <a:pt x="1127983" y="235286"/>
                  <a:pt x="1125578" y="247498"/>
                  <a:pt x="1120558" y="258716"/>
                </a:cubicBezTo>
                <a:lnTo>
                  <a:pt x="1114787" y="281606"/>
                </a:lnTo>
                <a:lnTo>
                  <a:pt x="1114808" y="282147"/>
                </a:lnTo>
                <a:lnTo>
                  <a:pt x="1114882" y="284116"/>
                </a:lnTo>
                <a:lnTo>
                  <a:pt x="1114971" y="286504"/>
                </a:lnTo>
                <a:lnTo>
                  <a:pt x="1115367" y="285598"/>
                </a:lnTo>
                <a:cubicBezTo>
                  <a:pt x="1118715" y="276406"/>
                  <a:pt x="1120816" y="268439"/>
                  <a:pt x="1121384" y="262027"/>
                </a:cubicBezTo>
                <a:lnTo>
                  <a:pt x="1121384" y="261200"/>
                </a:lnTo>
                <a:cubicBezTo>
                  <a:pt x="1126461" y="250661"/>
                  <a:pt x="1129100" y="239115"/>
                  <a:pt x="1129106" y="227417"/>
                </a:cubicBezTo>
                <a:lnTo>
                  <a:pt x="1129106" y="226453"/>
                </a:lnTo>
                <a:cubicBezTo>
                  <a:pt x="1133211" y="207601"/>
                  <a:pt x="1132834" y="188048"/>
                  <a:pt x="1128003" y="169367"/>
                </a:cubicBezTo>
                <a:cubicBezTo>
                  <a:pt x="1125580" y="159370"/>
                  <a:pt x="1121871" y="149731"/>
                  <a:pt x="1116972" y="140687"/>
                </a:cubicBezTo>
                <a:close/>
                <a:moveTo>
                  <a:pt x="1026175" y="135190"/>
                </a:moveTo>
                <a:lnTo>
                  <a:pt x="1024304" y="135484"/>
                </a:lnTo>
                <a:lnTo>
                  <a:pt x="1023331" y="135637"/>
                </a:lnTo>
                <a:lnTo>
                  <a:pt x="1016250" y="136749"/>
                </a:lnTo>
                <a:lnTo>
                  <a:pt x="1017485" y="138351"/>
                </a:lnTo>
                <a:lnTo>
                  <a:pt x="1017944" y="138948"/>
                </a:lnTo>
                <a:lnTo>
                  <a:pt x="1021869" y="138072"/>
                </a:lnTo>
                <a:lnTo>
                  <a:pt x="1027505" y="136814"/>
                </a:lnTo>
                <a:close/>
                <a:moveTo>
                  <a:pt x="1095225" y="134937"/>
                </a:moveTo>
                <a:lnTo>
                  <a:pt x="1094402" y="135237"/>
                </a:lnTo>
                <a:lnTo>
                  <a:pt x="1094159" y="135360"/>
                </a:lnTo>
                <a:lnTo>
                  <a:pt x="1101667" y="152546"/>
                </a:lnTo>
                <a:cubicBezTo>
                  <a:pt x="1107479" y="171074"/>
                  <a:pt x="1109679" y="190546"/>
                  <a:pt x="1108148" y="209907"/>
                </a:cubicBezTo>
                <a:lnTo>
                  <a:pt x="1105540" y="234212"/>
                </a:lnTo>
                <a:lnTo>
                  <a:pt x="1106377" y="237006"/>
                </a:lnTo>
                <a:lnTo>
                  <a:pt x="1109526" y="214041"/>
                </a:lnTo>
                <a:cubicBezTo>
                  <a:pt x="1111763" y="194973"/>
                  <a:pt x="1110120" y="175650"/>
                  <a:pt x="1104700" y="157232"/>
                </a:cubicBezTo>
                <a:close/>
                <a:moveTo>
                  <a:pt x="924869" y="134838"/>
                </a:moveTo>
                <a:lnTo>
                  <a:pt x="915386" y="136927"/>
                </a:lnTo>
                <a:lnTo>
                  <a:pt x="917611" y="142651"/>
                </a:lnTo>
                <a:lnTo>
                  <a:pt x="918007" y="143669"/>
                </a:lnTo>
                <a:lnTo>
                  <a:pt x="918069" y="143828"/>
                </a:lnTo>
                <a:lnTo>
                  <a:pt x="927833" y="141165"/>
                </a:lnTo>
                <a:lnTo>
                  <a:pt x="927687" y="140853"/>
                </a:lnTo>
                <a:close/>
                <a:moveTo>
                  <a:pt x="1038622" y="133234"/>
                </a:moveTo>
                <a:lnTo>
                  <a:pt x="1032950" y="134126"/>
                </a:lnTo>
                <a:lnTo>
                  <a:pt x="1031701" y="134322"/>
                </a:lnTo>
                <a:lnTo>
                  <a:pt x="1031494" y="134354"/>
                </a:lnTo>
                <a:lnTo>
                  <a:pt x="1031999" y="134969"/>
                </a:lnTo>
                <a:lnTo>
                  <a:pt x="1032583" y="135681"/>
                </a:lnTo>
                <a:lnTo>
                  <a:pt x="1038894" y="134272"/>
                </a:lnTo>
                <a:lnTo>
                  <a:pt x="1038874" y="134195"/>
                </a:lnTo>
                <a:close/>
                <a:moveTo>
                  <a:pt x="754906" y="132973"/>
                </a:moveTo>
                <a:lnTo>
                  <a:pt x="746817" y="137446"/>
                </a:lnTo>
                <a:lnTo>
                  <a:pt x="742158" y="140022"/>
                </a:lnTo>
                <a:lnTo>
                  <a:pt x="737237" y="153422"/>
                </a:lnTo>
                <a:lnTo>
                  <a:pt x="736247" y="158488"/>
                </a:lnTo>
                <a:lnTo>
                  <a:pt x="740726" y="155949"/>
                </a:lnTo>
                <a:lnTo>
                  <a:pt x="746070" y="152920"/>
                </a:lnTo>
                <a:lnTo>
                  <a:pt x="751656" y="149217"/>
                </a:lnTo>
                <a:lnTo>
                  <a:pt x="753722" y="138891"/>
                </a:lnTo>
                <a:lnTo>
                  <a:pt x="753870" y="138152"/>
                </a:lnTo>
                <a:close/>
                <a:moveTo>
                  <a:pt x="1101141" y="132781"/>
                </a:moveTo>
                <a:lnTo>
                  <a:pt x="1099849" y="133252"/>
                </a:lnTo>
                <a:lnTo>
                  <a:pt x="1109250" y="155578"/>
                </a:lnTo>
                <a:cubicBezTo>
                  <a:pt x="1114848" y="174243"/>
                  <a:pt x="1116628" y="193845"/>
                  <a:pt x="1114490" y="213215"/>
                </a:cubicBezTo>
                <a:lnTo>
                  <a:pt x="1109685" y="248050"/>
                </a:lnTo>
                <a:lnTo>
                  <a:pt x="1109697" y="248092"/>
                </a:lnTo>
                <a:lnTo>
                  <a:pt x="1110309" y="250135"/>
                </a:lnTo>
                <a:lnTo>
                  <a:pt x="1116833" y="218317"/>
                </a:lnTo>
                <a:lnTo>
                  <a:pt x="1116833" y="217626"/>
                </a:lnTo>
                <a:cubicBezTo>
                  <a:pt x="1119623" y="198732"/>
                  <a:pt x="1118353" y="179460"/>
                  <a:pt x="1113111" y="161094"/>
                </a:cubicBezTo>
                <a:cubicBezTo>
                  <a:pt x="1110478" y="151454"/>
                  <a:pt x="1106633" y="142186"/>
                  <a:pt x="1101666" y="133517"/>
                </a:cubicBezTo>
                <a:close/>
                <a:moveTo>
                  <a:pt x="1106034" y="132726"/>
                </a:moveTo>
                <a:lnTo>
                  <a:pt x="1116833" y="159853"/>
                </a:lnTo>
                <a:cubicBezTo>
                  <a:pt x="1122189" y="178716"/>
                  <a:pt x="1123505" y="198496"/>
                  <a:pt x="1120694" y="217903"/>
                </a:cubicBezTo>
                <a:cubicBezTo>
                  <a:pt x="1121399" y="230144"/>
                  <a:pt x="1119374" y="242389"/>
                  <a:pt x="1114766" y="253753"/>
                </a:cubicBezTo>
                <a:lnTo>
                  <a:pt x="1113261" y="259989"/>
                </a:lnTo>
                <a:lnTo>
                  <a:pt x="1114077" y="262714"/>
                </a:lnTo>
                <a:lnTo>
                  <a:pt x="1114142" y="264447"/>
                </a:lnTo>
                <a:lnTo>
                  <a:pt x="1115869" y="257475"/>
                </a:lnTo>
                <a:cubicBezTo>
                  <a:pt x="1120486" y="246770"/>
                  <a:pt x="1122789" y="235212"/>
                  <a:pt x="1122625" y="223554"/>
                </a:cubicBezTo>
                <a:lnTo>
                  <a:pt x="1122625" y="222728"/>
                </a:lnTo>
                <a:cubicBezTo>
                  <a:pt x="1126130" y="203723"/>
                  <a:pt x="1125376" y="184182"/>
                  <a:pt x="1120419" y="165505"/>
                </a:cubicBezTo>
                <a:cubicBezTo>
                  <a:pt x="1117890" y="155610"/>
                  <a:pt x="1114138" y="146069"/>
                  <a:pt x="1109251" y="137100"/>
                </a:cubicBezTo>
                <a:close/>
                <a:moveTo>
                  <a:pt x="989428" y="132712"/>
                </a:moveTo>
                <a:lnTo>
                  <a:pt x="989316" y="132722"/>
                </a:lnTo>
                <a:lnTo>
                  <a:pt x="989308" y="132723"/>
                </a:lnTo>
                <a:lnTo>
                  <a:pt x="986849" y="133240"/>
                </a:lnTo>
                <a:lnTo>
                  <a:pt x="982312" y="134195"/>
                </a:lnTo>
                <a:lnTo>
                  <a:pt x="980038" y="134673"/>
                </a:lnTo>
                <a:lnTo>
                  <a:pt x="982952" y="139198"/>
                </a:lnTo>
                <a:lnTo>
                  <a:pt x="992366" y="136900"/>
                </a:lnTo>
                <a:lnTo>
                  <a:pt x="991671" y="135909"/>
                </a:lnTo>
                <a:lnTo>
                  <a:pt x="990982" y="134927"/>
                </a:lnTo>
                <a:close/>
                <a:moveTo>
                  <a:pt x="939446" y="131626"/>
                </a:moveTo>
                <a:lnTo>
                  <a:pt x="935669" y="132458"/>
                </a:lnTo>
                <a:lnTo>
                  <a:pt x="929506" y="133816"/>
                </a:lnTo>
                <a:lnTo>
                  <a:pt x="932405" y="139918"/>
                </a:lnTo>
                <a:lnTo>
                  <a:pt x="938760" y="138185"/>
                </a:lnTo>
                <a:lnTo>
                  <a:pt x="939283" y="138085"/>
                </a:lnTo>
                <a:lnTo>
                  <a:pt x="942536" y="137464"/>
                </a:lnTo>
                <a:close/>
                <a:moveTo>
                  <a:pt x="876188" y="131369"/>
                </a:moveTo>
                <a:lnTo>
                  <a:pt x="870727" y="132371"/>
                </a:lnTo>
                <a:lnTo>
                  <a:pt x="870317" y="132446"/>
                </a:lnTo>
                <a:lnTo>
                  <a:pt x="872072" y="133233"/>
                </a:lnTo>
                <a:lnTo>
                  <a:pt x="875362" y="134706"/>
                </a:lnTo>
                <a:lnTo>
                  <a:pt x="878184" y="135971"/>
                </a:lnTo>
                <a:close/>
                <a:moveTo>
                  <a:pt x="804106" y="131358"/>
                </a:moveTo>
                <a:lnTo>
                  <a:pt x="795553" y="134950"/>
                </a:lnTo>
                <a:lnTo>
                  <a:pt x="795530" y="146374"/>
                </a:lnTo>
                <a:lnTo>
                  <a:pt x="796687" y="145920"/>
                </a:lnTo>
                <a:lnTo>
                  <a:pt x="804744" y="142756"/>
                </a:lnTo>
                <a:close/>
                <a:moveTo>
                  <a:pt x="1006132" y="131141"/>
                </a:moveTo>
                <a:lnTo>
                  <a:pt x="995123" y="132176"/>
                </a:lnTo>
                <a:lnTo>
                  <a:pt x="997554" y="135634"/>
                </a:lnTo>
                <a:lnTo>
                  <a:pt x="1007660" y="133168"/>
                </a:lnTo>
                <a:close/>
                <a:moveTo>
                  <a:pt x="1021665" y="129680"/>
                </a:moveTo>
                <a:lnTo>
                  <a:pt x="1011538" y="130632"/>
                </a:lnTo>
                <a:lnTo>
                  <a:pt x="1012764" y="132223"/>
                </a:lnTo>
                <a:lnTo>
                  <a:pt x="1020505" y="130996"/>
                </a:lnTo>
                <a:lnTo>
                  <a:pt x="1022485" y="130682"/>
                </a:lnTo>
                <a:lnTo>
                  <a:pt x="1022047" y="130147"/>
                </a:lnTo>
                <a:lnTo>
                  <a:pt x="1021763" y="129800"/>
                </a:lnTo>
                <a:close/>
                <a:moveTo>
                  <a:pt x="1120800" y="129353"/>
                </a:moveTo>
                <a:lnTo>
                  <a:pt x="1120353" y="129395"/>
                </a:lnTo>
                <a:lnTo>
                  <a:pt x="1129244" y="141375"/>
                </a:lnTo>
                <a:cubicBezTo>
                  <a:pt x="1134310" y="150890"/>
                  <a:pt x="1138068" y="161050"/>
                  <a:pt x="1140412" y="171572"/>
                </a:cubicBezTo>
                <a:cubicBezTo>
                  <a:pt x="1145099" y="191059"/>
                  <a:pt x="1145099" y="211378"/>
                  <a:pt x="1140412" y="230864"/>
                </a:cubicBezTo>
                <a:cubicBezTo>
                  <a:pt x="1140150" y="243308"/>
                  <a:pt x="1137036" y="255524"/>
                  <a:pt x="1131311" y="266575"/>
                </a:cubicBezTo>
                <a:cubicBezTo>
                  <a:pt x="1130656" y="272729"/>
                  <a:pt x="1128551" y="280360"/>
                  <a:pt x="1125254" y="289170"/>
                </a:cubicBezTo>
                <a:lnTo>
                  <a:pt x="1113781" y="314941"/>
                </a:lnTo>
                <a:lnTo>
                  <a:pt x="1113494" y="316406"/>
                </a:lnTo>
                <a:lnTo>
                  <a:pt x="1112900" y="319440"/>
                </a:lnTo>
                <a:lnTo>
                  <a:pt x="1113123" y="319057"/>
                </a:lnTo>
                <a:cubicBezTo>
                  <a:pt x="1124107" y="297825"/>
                  <a:pt x="1131242" y="280399"/>
                  <a:pt x="1132276" y="269472"/>
                </a:cubicBezTo>
                <a:lnTo>
                  <a:pt x="1132276" y="268644"/>
                </a:lnTo>
                <a:cubicBezTo>
                  <a:pt x="1137997" y="258247"/>
                  <a:pt x="1141341" y="246708"/>
                  <a:pt x="1142067" y="234862"/>
                </a:cubicBezTo>
                <a:lnTo>
                  <a:pt x="1142067" y="234450"/>
                </a:lnTo>
                <a:cubicBezTo>
                  <a:pt x="1147714" y="215651"/>
                  <a:pt x="1148520" y="195730"/>
                  <a:pt x="1144410" y="176538"/>
                </a:cubicBezTo>
                <a:cubicBezTo>
                  <a:pt x="1142282" y="166332"/>
                  <a:pt x="1138805" y="156455"/>
                  <a:pt x="1134070" y="147167"/>
                </a:cubicBezTo>
                <a:lnTo>
                  <a:pt x="1121166" y="129414"/>
                </a:lnTo>
                <a:close/>
                <a:moveTo>
                  <a:pt x="950512" y="129187"/>
                </a:moveTo>
                <a:lnTo>
                  <a:pt x="944197" y="130579"/>
                </a:lnTo>
                <a:lnTo>
                  <a:pt x="947324" y="136548"/>
                </a:lnTo>
                <a:lnTo>
                  <a:pt x="954318" y="135212"/>
                </a:lnTo>
                <a:lnTo>
                  <a:pt x="952552" y="132417"/>
                </a:lnTo>
                <a:lnTo>
                  <a:pt x="951059" y="130054"/>
                </a:lnTo>
                <a:close/>
                <a:moveTo>
                  <a:pt x="890463" y="128748"/>
                </a:moveTo>
                <a:lnTo>
                  <a:pt x="880990" y="130487"/>
                </a:lnTo>
                <a:lnTo>
                  <a:pt x="883239" y="135650"/>
                </a:lnTo>
                <a:lnTo>
                  <a:pt x="883888" y="137864"/>
                </a:lnTo>
                <a:lnTo>
                  <a:pt x="884062" y="138458"/>
                </a:lnTo>
                <a:lnTo>
                  <a:pt x="884112" y="138627"/>
                </a:lnTo>
                <a:lnTo>
                  <a:pt x="884234" y="138681"/>
                </a:lnTo>
                <a:lnTo>
                  <a:pt x="884250" y="138689"/>
                </a:lnTo>
                <a:lnTo>
                  <a:pt x="894123" y="136430"/>
                </a:lnTo>
                <a:lnTo>
                  <a:pt x="893888" y="135756"/>
                </a:lnTo>
                <a:lnTo>
                  <a:pt x="893420" y="134407"/>
                </a:lnTo>
                <a:lnTo>
                  <a:pt x="890886" y="129558"/>
                </a:lnTo>
                <a:close/>
                <a:moveTo>
                  <a:pt x="1034571" y="128466"/>
                </a:moveTo>
                <a:lnTo>
                  <a:pt x="1027228" y="129156"/>
                </a:lnTo>
                <a:lnTo>
                  <a:pt x="1027790" y="129841"/>
                </a:lnTo>
                <a:lnTo>
                  <a:pt x="1034814" y="128728"/>
                </a:lnTo>
                <a:close/>
                <a:moveTo>
                  <a:pt x="767129" y="127680"/>
                </a:moveTo>
                <a:lnTo>
                  <a:pt x="760210" y="130425"/>
                </a:lnTo>
                <a:lnTo>
                  <a:pt x="758125" y="140837"/>
                </a:lnTo>
                <a:lnTo>
                  <a:pt x="758012" y="141402"/>
                </a:lnTo>
                <a:lnTo>
                  <a:pt x="757126" y="145828"/>
                </a:lnTo>
                <a:lnTo>
                  <a:pt x="762593" y="143555"/>
                </a:lnTo>
                <a:lnTo>
                  <a:pt x="763421" y="143086"/>
                </a:lnTo>
                <a:lnTo>
                  <a:pt x="765278" y="142033"/>
                </a:lnTo>
                <a:lnTo>
                  <a:pt x="766042" y="136108"/>
                </a:lnTo>
                <a:close/>
                <a:moveTo>
                  <a:pt x="965605" y="127537"/>
                </a:moveTo>
                <a:lnTo>
                  <a:pt x="965048" y="127586"/>
                </a:lnTo>
                <a:lnTo>
                  <a:pt x="961349" y="127907"/>
                </a:lnTo>
                <a:lnTo>
                  <a:pt x="958924" y="128118"/>
                </a:lnTo>
                <a:lnTo>
                  <a:pt x="962216" y="133702"/>
                </a:lnTo>
                <a:lnTo>
                  <a:pt x="965913" y="132996"/>
                </a:lnTo>
                <a:lnTo>
                  <a:pt x="968956" y="132414"/>
                </a:lnTo>
                <a:close/>
                <a:moveTo>
                  <a:pt x="817742" y="126378"/>
                </a:moveTo>
                <a:lnTo>
                  <a:pt x="814727" y="126898"/>
                </a:lnTo>
                <a:lnTo>
                  <a:pt x="808799" y="129388"/>
                </a:lnTo>
                <a:lnTo>
                  <a:pt x="809427" y="140252"/>
                </a:lnTo>
                <a:lnTo>
                  <a:pt x="809434" y="140243"/>
                </a:lnTo>
                <a:lnTo>
                  <a:pt x="809619" y="140010"/>
                </a:lnTo>
                <a:lnTo>
                  <a:pt x="817542" y="130041"/>
                </a:lnTo>
                <a:lnTo>
                  <a:pt x="817706" y="129826"/>
                </a:lnTo>
                <a:lnTo>
                  <a:pt x="818051" y="129374"/>
                </a:lnTo>
                <a:lnTo>
                  <a:pt x="817948" y="128211"/>
                </a:lnTo>
                <a:lnTo>
                  <a:pt x="817885" y="127502"/>
                </a:lnTo>
                <a:lnTo>
                  <a:pt x="817856" y="127173"/>
                </a:lnTo>
                <a:close/>
                <a:moveTo>
                  <a:pt x="903851" y="126291"/>
                </a:moveTo>
                <a:lnTo>
                  <a:pt x="894786" y="127955"/>
                </a:lnTo>
                <a:lnTo>
                  <a:pt x="897266" y="132643"/>
                </a:lnTo>
                <a:lnTo>
                  <a:pt x="897287" y="132702"/>
                </a:lnTo>
                <a:lnTo>
                  <a:pt x="897369" y="132934"/>
                </a:lnTo>
                <a:lnTo>
                  <a:pt x="898271" y="135481"/>
                </a:lnTo>
                <a:lnTo>
                  <a:pt x="907744" y="133314"/>
                </a:lnTo>
                <a:close/>
                <a:moveTo>
                  <a:pt x="698083" y="126239"/>
                </a:moveTo>
                <a:lnTo>
                  <a:pt x="695319" y="127811"/>
                </a:lnTo>
                <a:lnTo>
                  <a:pt x="691253" y="130669"/>
                </a:lnTo>
                <a:lnTo>
                  <a:pt x="670610" y="158847"/>
                </a:lnTo>
                <a:lnTo>
                  <a:pt x="672556" y="159776"/>
                </a:lnTo>
                <a:lnTo>
                  <a:pt x="675693" y="157580"/>
                </a:lnTo>
                <a:lnTo>
                  <a:pt x="680441" y="154257"/>
                </a:lnTo>
                <a:lnTo>
                  <a:pt x="682943" y="150284"/>
                </a:lnTo>
                <a:lnTo>
                  <a:pt x="693039" y="134250"/>
                </a:lnTo>
                <a:close/>
                <a:moveTo>
                  <a:pt x="731273" y="126056"/>
                </a:moveTo>
                <a:lnTo>
                  <a:pt x="721736" y="132064"/>
                </a:lnTo>
                <a:lnTo>
                  <a:pt x="721204" y="133282"/>
                </a:lnTo>
                <a:lnTo>
                  <a:pt x="712269" y="153735"/>
                </a:lnTo>
                <a:lnTo>
                  <a:pt x="718203" y="149478"/>
                </a:lnTo>
                <a:lnTo>
                  <a:pt x="721444" y="147153"/>
                </a:lnTo>
                <a:close/>
                <a:moveTo>
                  <a:pt x="984637" y="125884"/>
                </a:moveTo>
                <a:lnTo>
                  <a:pt x="974922" y="126728"/>
                </a:lnTo>
                <a:lnTo>
                  <a:pt x="977529" y="130776"/>
                </a:lnTo>
                <a:lnTo>
                  <a:pt x="979572" y="130385"/>
                </a:lnTo>
                <a:lnTo>
                  <a:pt x="980958" y="130120"/>
                </a:lnTo>
                <a:lnTo>
                  <a:pt x="986823" y="128999"/>
                </a:lnTo>
                <a:lnTo>
                  <a:pt x="985506" y="127122"/>
                </a:lnTo>
                <a:lnTo>
                  <a:pt x="984707" y="125984"/>
                </a:lnTo>
                <a:close/>
                <a:moveTo>
                  <a:pt x="1001091" y="124454"/>
                </a:moveTo>
                <a:lnTo>
                  <a:pt x="990351" y="125387"/>
                </a:lnTo>
                <a:lnTo>
                  <a:pt x="992171" y="127977"/>
                </a:lnTo>
                <a:lnTo>
                  <a:pt x="999204" y="126633"/>
                </a:lnTo>
                <a:lnTo>
                  <a:pt x="1002289" y="126043"/>
                </a:lnTo>
                <a:lnTo>
                  <a:pt x="1001663" y="125213"/>
                </a:lnTo>
                <a:close/>
                <a:moveTo>
                  <a:pt x="669065" y="124086"/>
                </a:moveTo>
                <a:lnTo>
                  <a:pt x="657207" y="132248"/>
                </a:lnTo>
                <a:lnTo>
                  <a:pt x="621651" y="178578"/>
                </a:lnTo>
                <a:lnTo>
                  <a:pt x="623114" y="177364"/>
                </a:lnTo>
                <a:lnTo>
                  <a:pt x="623270" y="177234"/>
                </a:lnTo>
                <a:lnTo>
                  <a:pt x="632816" y="168817"/>
                </a:lnTo>
                <a:lnTo>
                  <a:pt x="636795" y="163084"/>
                </a:lnTo>
                <a:lnTo>
                  <a:pt x="651309" y="142172"/>
                </a:lnTo>
                <a:lnTo>
                  <a:pt x="665120" y="128104"/>
                </a:lnTo>
                <a:close/>
                <a:moveTo>
                  <a:pt x="918180" y="123661"/>
                </a:moveTo>
                <a:lnTo>
                  <a:pt x="908824" y="125379"/>
                </a:lnTo>
                <a:lnTo>
                  <a:pt x="910940" y="129036"/>
                </a:lnTo>
                <a:lnTo>
                  <a:pt x="912752" y="132169"/>
                </a:lnTo>
                <a:lnTo>
                  <a:pt x="914074" y="131866"/>
                </a:lnTo>
                <a:lnTo>
                  <a:pt x="922567" y="129923"/>
                </a:lnTo>
                <a:lnTo>
                  <a:pt x="922529" y="129842"/>
                </a:lnTo>
                <a:lnTo>
                  <a:pt x="922011" y="129107"/>
                </a:lnTo>
                <a:lnTo>
                  <a:pt x="921534" y="128429"/>
                </a:lnTo>
                <a:close/>
                <a:moveTo>
                  <a:pt x="1016305" y="123132"/>
                </a:moveTo>
                <a:lnTo>
                  <a:pt x="1013556" y="123371"/>
                </a:lnTo>
                <a:lnTo>
                  <a:pt x="1006422" y="123991"/>
                </a:lnTo>
                <a:lnTo>
                  <a:pt x="1007272" y="125095"/>
                </a:lnTo>
                <a:lnTo>
                  <a:pt x="1017113" y="124120"/>
                </a:lnTo>
                <a:lnTo>
                  <a:pt x="1016833" y="123777"/>
                </a:lnTo>
                <a:lnTo>
                  <a:pt x="1016354" y="123192"/>
                </a:lnTo>
                <a:close/>
                <a:moveTo>
                  <a:pt x="778662" y="123105"/>
                </a:moveTo>
                <a:lnTo>
                  <a:pt x="772115" y="125702"/>
                </a:lnTo>
                <a:lnTo>
                  <a:pt x="770376" y="139144"/>
                </a:lnTo>
                <a:lnTo>
                  <a:pt x="774690" y="136699"/>
                </a:lnTo>
                <a:lnTo>
                  <a:pt x="776884" y="135455"/>
                </a:lnTo>
                <a:lnTo>
                  <a:pt x="777909" y="135088"/>
                </a:lnTo>
                <a:close/>
                <a:moveTo>
                  <a:pt x="1028633" y="122061"/>
                </a:moveTo>
                <a:lnTo>
                  <a:pt x="1022694" y="122577"/>
                </a:lnTo>
                <a:lnTo>
                  <a:pt x="1021886" y="122647"/>
                </a:lnTo>
                <a:lnTo>
                  <a:pt x="1022146" y="122965"/>
                </a:lnTo>
                <a:lnTo>
                  <a:pt x="1022645" y="123572"/>
                </a:lnTo>
                <a:lnTo>
                  <a:pt x="1025132" y="123326"/>
                </a:lnTo>
                <a:lnTo>
                  <a:pt x="1029413" y="122902"/>
                </a:lnTo>
                <a:close/>
                <a:moveTo>
                  <a:pt x="931944" y="121135"/>
                </a:moveTo>
                <a:lnTo>
                  <a:pt x="923140" y="122751"/>
                </a:lnTo>
                <a:lnTo>
                  <a:pt x="925816" y="126456"/>
                </a:lnTo>
                <a:lnTo>
                  <a:pt x="926383" y="127241"/>
                </a:lnTo>
                <a:lnTo>
                  <a:pt x="926586" y="127669"/>
                </a:lnTo>
                <a:lnTo>
                  <a:pt x="927158" y="128873"/>
                </a:lnTo>
                <a:lnTo>
                  <a:pt x="935708" y="126917"/>
                </a:lnTo>
                <a:lnTo>
                  <a:pt x="936456" y="126812"/>
                </a:lnTo>
                <a:lnTo>
                  <a:pt x="935402" y="125486"/>
                </a:lnTo>
                <a:close/>
                <a:moveTo>
                  <a:pt x="856845" y="120478"/>
                </a:moveTo>
                <a:lnTo>
                  <a:pt x="849193" y="121267"/>
                </a:lnTo>
                <a:lnTo>
                  <a:pt x="849617" y="123172"/>
                </a:lnTo>
                <a:lnTo>
                  <a:pt x="858880" y="127322"/>
                </a:lnTo>
                <a:lnTo>
                  <a:pt x="857541" y="122820"/>
                </a:lnTo>
                <a:close/>
                <a:moveTo>
                  <a:pt x="944512" y="119690"/>
                </a:moveTo>
                <a:lnTo>
                  <a:pt x="937129" y="120204"/>
                </a:lnTo>
                <a:lnTo>
                  <a:pt x="939009" y="122570"/>
                </a:lnTo>
                <a:lnTo>
                  <a:pt x="941784" y="126064"/>
                </a:lnTo>
                <a:lnTo>
                  <a:pt x="947989" y="125193"/>
                </a:lnTo>
                <a:close/>
                <a:moveTo>
                  <a:pt x="870841" y="119036"/>
                </a:moveTo>
                <a:lnTo>
                  <a:pt x="862641" y="119881"/>
                </a:lnTo>
                <a:lnTo>
                  <a:pt x="863901" y="122929"/>
                </a:lnTo>
                <a:lnTo>
                  <a:pt x="863924" y="123014"/>
                </a:lnTo>
                <a:lnTo>
                  <a:pt x="865358" y="128237"/>
                </a:lnTo>
                <a:lnTo>
                  <a:pt x="871396" y="127108"/>
                </a:lnTo>
                <a:lnTo>
                  <a:pt x="874120" y="126599"/>
                </a:lnTo>
                <a:lnTo>
                  <a:pt x="873275" y="124650"/>
                </a:lnTo>
                <a:close/>
                <a:moveTo>
                  <a:pt x="637843" y="118863"/>
                </a:moveTo>
                <a:lnTo>
                  <a:pt x="620729" y="130625"/>
                </a:lnTo>
                <a:lnTo>
                  <a:pt x="588892" y="158694"/>
                </a:lnTo>
                <a:lnTo>
                  <a:pt x="579932" y="167016"/>
                </a:lnTo>
                <a:lnTo>
                  <a:pt x="568352" y="177770"/>
                </a:lnTo>
                <a:lnTo>
                  <a:pt x="567992" y="178289"/>
                </a:lnTo>
                <a:lnTo>
                  <a:pt x="567616" y="178831"/>
                </a:lnTo>
                <a:lnTo>
                  <a:pt x="566169" y="180916"/>
                </a:lnTo>
                <a:lnTo>
                  <a:pt x="595782" y="152924"/>
                </a:lnTo>
                <a:lnTo>
                  <a:pt x="609709" y="141646"/>
                </a:lnTo>
                <a:lnTo>
                  <a:pt x="618376" y="133682"/>
                </a:lnTo>
                <a:lnTo>
                  <a:pt x="628670" y="126291"/>
                </a:lnTo>
                <a:lnTo>
                  <a:pt x="629862" y="125326"/>
                </a:lnTo>
                <a:close/>
                <a:moveTo>
                  <a:pt x="959496" y="118648"/>
                </a:moveTo>
                <a:lnTo>
                  <a:pt x="952361" y="119144"/>
                </a:lnTo>
                <a:lnTo>
                  <a:pt x="955252" y="122379"/>
                </a:lnTo>
                <a:lnTo>
                  <a:pt x="956101" y="123329"/>
                </a:lnTo>
                <a:lnTo>
                  <a:pt x="956276" y="123626"/>
                </a:lnTo>
                <a:lnTo>
                  <a:pt x="956336" y="123727"/>
                </a:lnTo>
                <a:lnTo>
                  <a:pt x="956496" y="123999"/>
                </a:lnTo>
                <a:lnTo>
                  <a:pt x="957882" y="123805"/>
                </a:lnTo>
                <a:lnTo>
                  <a:pt x="962586" y="123145"/>
                </a:lnTo>
                <a:close/>
                <a:moveTo>
                  <a:pt x="745342" y="118333"/>
                </a:moveTo>
                <a:lnTo>
                  <a:pt x="737313" y="122566"/>
                </a:lnTo>
                <a:lnTo>
                  <a:pt x="731893" y="134155"/>
                </a:lnTo>
                <a:lnTo>
                  <a:pt x="728356" y="141719"/>
                </a:lnTo>
                <a:lnTo>
                  <a:pt x="727941" y="142605"/>
                </a:lnTo>
                <a:lnTo>
                  <a:pt x="738613" y="136734"/>
                </a:lnTo>
                <a:close/>
                <a:moveTo>
                  <a:pt x="790885" y="118256"/>
                </a:moveTo>
                <a:lnTo>
                  <a:pt x="784026" y="120977"/>
                </a:lnTo>
                <a:lnTo>
                  <a:pt x="783580" y="128032"/>
                </a:lnTo>
                <a:lnTo>
                  <a:pt x="783256" y="133170"/>
                </a:lnTo>
                <a:lnTo>
                  <a:pt x="786977" y="131836"/>
                </a:lnTo>
                <a:lnTo>
                  <a:pt x="790735" y="130488"/>
                </a:lnTo>
                <a:lnTo>
                  <a:pt x="790736" y="130069"/>
                </a:lnTo>
                <a:close/>
                <a:moveTo>
                  <a:pt x="884646" y="117614"/>
                </a:moveTo>
                <a:lnTo>
                  <a:pt x="877701" y="118329"/>
                </a:lnTo>
                <a:lnTo>
                  <a:pt x="875813" y="118524"/>
                </a:lnTo>
                <a:lnTo>
                  <a:pt x="875780" y="118527"/>
                </a:lnTo>
                <a:lnTo>
                  <a:pt x="878837" y="125545"/>
                </a:lnTo>
                <a:lnTo>
                  <a:pt x="878906" y="125704"/>
                </a:lnTo>
                <a:lnTo>
                  <a:pt x="887986" y="124006"/>
                </a:lnTo>
                <a:close/>
                <a:moveTo>
                  <a:pt x="976173" y="117487"/>
                </a:moveTo>
                <a:lnTo>
                  <a:pt x="975018" y="117568"/>
                </a:lnTo>
                <a:lnTo>
                  <a:pt x="972398" y="117750"/>
                </a:lnTo>
                <a:lnTo>
                  <a:pt x="967962" y="118059"/>
                </a:lnTo>
                <a:lnTo>
                  <a:pt x="968874" y="118992"/>
                </a:lnTo>
                <a:lnTo>
                  <a:pt x="970209" y="120359"/>
                </a:lnTo>
                <a:lnTo>
                  <a:pt x="971683" y="121868"/>
                </a:lnTo>
                <a:lnTo>
                  <a:pt x="979636" y="120752"/>
                </a:lnTo>
                <a:lnTo>
                  <a:pt x="977866" y="119084"/>
                </a:lnTo>
                <a:lnTo>
                  <a:pt x="976596" y="117886"/>
                </a:lnTo>
                <a:close/>
                <a:moveTo>
                  <a:pt x="713701" y="117354"/>
                </a:moveTo>
                <a:lnTo>
                  <a:pt x="706701" y="121336"/>
                </a:lnTo>
                <a:lnTo>
                  <a:pt x="691337" y="145780"/>
                </a:lnTo>
                <a:lnTo>
                  <a:pt x="702239" y="138926"/>
                </a:lnTo>
                <a:lnTo>
                  <a:pt x="708089" y="127918"/>
                </a:lnTo>
                <a:close/>
                <a:moveTo>
                  <a:pt x="992575" y="116346"/>
                </a:moveTo>
                <a:lnTo>
                  <a:pt x="985669" y="116827"/>
                </a:lnTo>
                <a:lnTo>
                  <a:pt x="983026" y="117011"/>
                </a:lnTo>
                <a:lnTo>
                  <a:pt x="985395" y="119240"/>
                </a:lnTo>
                <a:lnTo>
                  <a:pt x="986045" y="119852"/>
                </a:lnTo>
                <a:lnTo>
                  <a:pt x="995125" y="118577"/>
                </a:lnTo>
                <a:lnTo>
                  <a:pt x="993742" y="117368"/>
                </a:lnTo>
                <a:lnTo>
                  <a:pt x="993412" y="117079"/>
                </a:lnTo>
                <a:close/>
                <a:moveTo>
                  <a:pt x="898262" y="116210"/>
                </a:moveTo>
                <a:lnTo>
                  <a:pt x="889931" y="117069"/>
                </a:lnTo>
                <a:lnTo>
                  <a:pt x="889074" y="117157"/>
                </a:lnTo>
                <a:lnTo>
                  <a:pt x="890694" y="120219"/>
                </a:lnTo>
                <a:lnTo>
                  <a:pt x="892033" y="122751"/>
                </a:lnTo>
                <a:lnTo>
                  <a:pt x="892273" y="123204"/>
                </a:lnTo>
                <a:lnTo>
                  <a:pt x="893825" y="122913"/>
                </a:lnTo>
                <a:lnTo>
                  <a:pt x="901212" y="121532"/>
                </a:lnTo>
                <a:close/>
                <a:moveTo>
                  <a:pt x="1007510" y="115307"/>
                </a:moveTo>
                <a:lnTo>
                  <a:pt x="999234" y="115883"/>
                </a:lnTo>
                <a:lnTo>
                  <a:pt x="1000690" y="117114"/>
                </a:lnTo>
                <a:lnTo>
                  <a:pt x="1001383" y="117699"/>
                </a:lnTo>
                <a:lnTo>
                  <a:pt x="1005636" y="117102"/>
                </a:lnTo>
                <a:lnTo>
                  <a:pt x="1007677" y="117014"/>
                </a:lnTo>
                <a:lnTo>
                  <a:pt x="1009525" y="116935"/>
                </a:lnTo>
                <a:lnTo>
                  <a:pt x="1009088" y="116581"/>
                </a:lnTo>
                <a:lnTo>
                  <a:pt x="1008829" y="116372"/>
                </a:lnTo>
                <a:close/>
                <a:moveTo>
                  <a:pt x="911947" y="114800"/>
                </a:moveTo>
                <a:lnTo>
                  <a:pt x="911837" y="114812"/>
                </a:lnTo>
                <a:lnTo>
                  <a:pt x="910052" y="114996"/>
                </a:lnTo>
                <a:lnTo>
                  <a:pt x="905785" y="115435"/>
                </a:lnTo>
                <a:lnTo>
                  <a:pt x="903226" y="115699"/>
                </a:lnTo>
                <a:lnTo>
                  <a:pt x="906074" y="120623"/>
                </a:lnTo>
                <a:lnTo>
                  <a:pt x="914884" y="118975"/>
                </a:lnTo>
                <a:lnTo>
                  <a:pt x="914386" y="118268"/>
                </a:lnTo>
                <a:lnTo>
                  <a:pt x="912636" y="115780"/>
                </a:lnTo>
                <a:close/>
                <a:moveTo>
                  <a:pt x="1021472" y="114336"/>
                </a:moveTo>
                <a:lnTo>
                  <a:pt x="1015778" y="114732"/>
                </a:lnTo>
                <a:lnTo>
                  <a:pt x="1015775" y="114732"/>
                </a:lnTo>
                <a:lnTo>
                  <a:pt x="1014223" y="114840"/>
                </a:lnTo>
                <a:lnTo>
                  <a:pt x="1016450" y="116637"/>
                </a:lnTo>
                <a:lnTo>
                  <a:pt x="1020816" y="116450"/>
                </a:lnTo>
                <a:lnTo>
                  <a:pt x="1023307" y="116343"/>
                </a:lnTo>
                <a:lnTo>
                  <a:pt x="1023331" y="116342"/>
                </a:lnTo>
                <a:lnTo>
                  <a:pt x="1023217" y="116218"/>
                </a:lnTo>
                <a:close/>
                <a:moveTo>
                  <a:pt x="1031201" y="113942"/>
                </a:moveTo>
                <a:lnTo>
                  <a:pt x="1031292" y="114043"/>
                </a:lnTo>
                <a:lnTo>
                  <a:pt x="1031819" y="114633"/>
                </a:lnTo>
                <a:lnTo>
                  <a:pt x="1031467" y="113960"/>
                </a:lnTo>
                <a:lnTo>
                  <a:pt x="1031309" y="113949"/>
                </a:lnTo>
                <a:close/>
                <a:moveTo>
                  <a:pt x="803102" y="113409"/>
                </a:moveTo>
                <a:lnTo>
                  <a:pt x="795709" y="116342"/>
                </a:lnTo>
                <a:lnTo>
                  <a:pt x="795581" y="128750"/>
                </a:lnTo>
                <a:lnTo>
                  <a:pt x="801297" y="126700"/>
                </a:lnTo>
                <a:lnTo>
                  <a:pt x="803796" y="125804"/>
                </a:lnTo>
                <a:lnTo>
                  <a:pt x="803277" y="116535"/>
                </a:lnTo>
                <a:close/>
                <a:moveTo>
                  <a:pt x="925778" y="113375"/>
                </a:moveTo>
                <a:lnTo>
                  <a:pt x="917021" y="114278"/>
                </a:lnTo>
                <a:lnTo>
                  <a:pt x="919755" y="118064"/>
                </a:lnTo>
                <a:lnTo>
                  <a:pt x="923436" y="117376"/>
                </a:lnTo>
                <a:lnTo>
                  <a:pt x="928242" y="116477"/>
                </a:lnTo>
                <a:lnTo>
                  <a:pt x="928239" y="116473"/>
                </a:lnTo>
                <a:close/>
                <a:moveTo>
                  <a:pt x="759017" y="112422"/>
                </a:moveTo>
                <a:lnTo>
                  <a:pt x="751257" y="115249"/>
                </a:lnTo>
                <a:lnTo>
                  <a:pt x="744826" y="132760"/>
                </a:lnTo>
                <a:lnTo>
                  <a:pt x="749456" y="129756"/>
                </a:lnTo>
                <a:lnTo>
                  <a:pt x="755911" y="127216"/>
                </a:lnTo>
                <a:lnTo>
                  <a:pt x="756075" y="127126"/>
                </a:lnTo>
                <a:lnTo>
                  <a:pt x="757140" y="121804"/>
                </a:lnTo>
                <a:close/>
                <a:moveTo>
                  <a:pt x="939622" y="111949"/>
                </a:moveTo>
                <a:lnTo>
                  <a:pt x="931258" y="112811"/>
                </a:lnTo>
                <a:lnTo>
                  <a:pt x="933490" y="115622"/>
                </a:lnTo>
                <a:lnTo>
                  <a:pt x="941473" y="114879"/>
                </a:lnTo>
                <a:close/>
                <a:moveTo>
                  <a:pt x="699121" y="111549"/>
                </a:moveTo>
                <a:lnTo>
                  <a:pt x="676561" y="132368"/>
                </a:lnTo>
                <a:lnTo>
                  <a:pt x="675791" y="133618"/>
                </a:lnTo>
                <a:lnTo>
                  <a:pt x="674202" y="136196"/>
                </a:lnTo>
                <a:lnTo>
                  <a:pt x="683942" y="128731"/>
                </a:lnTo>
                <a:lnTo>
                  <a:pt x="688486" y="125965"/>
                </a:lnTo>
                <a:lnTo>
                  <a:pt x="698913" y="111831"/>
                </a:lnTo>
                <a:close/>
                <a:moveTo>
                  <a:pt x="953882" y="110479"/>
                </a:moveTo>
                <a:lnTo>
                  <a:pt x="945398" y="111354"/>
                </a:lnTo>
                <a:lnTo>
                  <a:pt x="947952" y="114211"/>
                </a:lnTo>
                <a:lnTo>
                  <a:pt x="948005" y="114271"/>
                </a:lnTo>
                <a:lnTo>
                  <a:pt x="949540" y="114128"/>
                </a:lnTo>
                <a:lnTo>
                  <a:pt x="954649" y="113652"/>
                </a:lnTo>
                <a:lnTo>
                  <a:pt x="955978" y="113529"/>
                </a:lnTo>
                <a:close/>
                <a:moveTo>
                  <a:pt x="815379" y="109970"/>
                </a:moveTo>
                <a:lnTo>
                  <a:pt x="809763" y="110766"/>
                </a:lnTo>
                <a:lnTo>
                  <a:pt x="807768" y="111558"/>
                </a:lnTo>
                <a:lnTo>
                  <a:pt x="807973" y="115107"/>
                </a:lnTo>
                <a:lnTo>
                  <a:pt x="808495" y="124119"/>
                </a:lnTo>
                <a:lnTo>
                  <a:pt x="814588" y="121934"/>
                </a:lnTo>
                <a:lnTo>
                  <a:pt x="817039" y="121498"/>
                </a:lnTo>
                <a:close/>
                <a:moveTo>
                  <a:pt x="727918" y="109267"/>
                </a:moveTo>
                <a:lnTo>
                  <a:pt x="720976" y="113216"/>
                </a:lnTo>
                <a:lnTo>
                  <a:pt x="710272" y="133378"/>
                </a:lnTo>
                <a:lnTo>
                  <a:pt x="718519" y="127606"/>
                </a:lnTo>
                <a:lnTo>
                  <a:pt x="720714" y="122594"/>
                </a:lnTo>
                <a:lnTo>
                  <a:pt x="723382" y="116501"/>
                </a:lnTo>
                <a:lnTo>
                  <a:pt x="725848" y="112568"/>
                </a:lnTo>
                <a:close/>
                <a:moveTo>
                  <a:pt x="967277" y="109099"/>
                </a:moveTo>
                <a:lnTo>
                  <a:pt x="959947" y="109854"/>
                </a:lnTo>
                <a:lnTo>
                  <a:pt x="962691" y="112663"/>
                </a:lnTo>
                <a:lnTo>
                  <a:pt x="962900" y="112877"/>
                </a:lnTo>
                <a:lnTo>
                  <a:pt x="962906" y="112884"/>
                </a:lnTo>
                <a:lnTo>
                  <a:pt x="965213" y="112669"/>
                </a:lnTo>
                <a:lnTo>
                  <a:pt x="970538" y="112174"/>
                </a:lnTo>
                <a:lnTo>
                  <a:pt x="969308" y="111014"/>
                </a:lnTo>
                <a:lnTo>
                  <a:pt x="968373" y="110132"/>
                </a:lnTo>
                <a:close/>
                <a:moveTo>
                  <a:pt x="691600" y="108573"/>
                </a:moveTo>
                <a:lnTo>
                  <a:pt x="690998" y="108987"/>
                </a:lnTo>
                <a:lnTo>
                  <a:pt x="676221" y="123892"/>
                </a:lnTo>
                <a:lnTo>
                  <a:pt x="656250" y="144038"/>
                </a:lnTo>
                <a:lnTo>
                  <a:pt x="647258" y="156839"/>
                </a:lnTo>
                <a:lnTo>
                  <a:pt x="647248" y="156853"/>
                </a:lnTo>
                <a:lnTo>
                  <a:pt x="654727" y="151121"/>
                </a:lnTo>
                <a:lnTo>
                  <a:pt x="655823" y="150211"/>
                </a:lnTo>
                <a:lnTo>
                  <a:pt x="660132" y="146635"/>
                </a:lnTo>
                <a:lnTo>
                  <a:pt x="691255" y="108989"/>
                </a:lnTo>
                <a:close/>
                <a:moveTo>
                  <a:pt x="769592" y="108571"/>
                </a:moveTo>
                <a:lnTo>
                  <a:pt x="764192" y="110538"/>
                </a:lnTo>
                <a:lnTo>
                  <a:pt x="761465" y="124161"/>
                </a:lnTo>
                <a:lnTo>
                  <a:pt x="768049" y="120538"/>
                </a:lnTo>
                <a:lnTo>
                  <a:pt x="768415" y="117704"/>
                </a:lnTo>
                <a:close/>
                <a:moveTo>
                  <a:pt x="827706" y="108245"/>
                </a:moveTo>
                <a:lnTo>
                  <a:pt x="826309" y="108421"/>
                </a:lnTo>
                <a:lnTo>
                  <a:pt x="820030" y="109311"/>
                </a:lnTo>
                <a:lnTo>
                  <a:pt x="821668" y="120675"/>
                </a:lnTo>
                <a:lnTo>
                  <a:pt x="823393" y="120368"/>
                </a:lnTo>
                <a:lnTo>
                  <a:pt x="825162" y="120053"/>
                </a:lnTo>
                <a:lnTo>
                  <a:pt x="826449" y="118366"/>
                </a:lnTo>
                <a:lnTo>
                  <a:pt x="828986" y="115040"/>
                </a:lnTo>
                <a:lnTo>
                  <a:pt x="828155" y="110630"/>
                </a:lnTo>
                <a:lnTo>
                  <a:pt x="827924" y="109404"/>
                </a:lnTo>
                <a:close/>
                <a:moveTo>
                  <a:pt x="1023548" y="108123"/>
                </a:moveTo>
                <a:lnTo>
                  <a:pt x="1024211" y="108597"/>
                </a:lnTo>
                <a:lnTo>
                  <a:pt x="1025137" y="109258"/>
                </a:lnTo>
                <a:lnTo>
                  <a:pt x="1029018" y="109290"/>
                </a:lnTo>
                <a:lnTo>
                  <a:pt x="1028847" y="108964"/>
                </a:lnTo>
                <a:lnTo>
                  <a:pt x="1028607" y="108507"/>
                </a:lnTo>
                <a:close/>
                <a:moveTo>
                  <a:pt x="982497" y="107530"/>
                </a:moveTo>
                <a:lnTo>
                  <a:pt x="973891" y="108417"/>
                </a:lnTo>
                <a:lnTo>
                  <a:pt x="975377" y="109815"/>
                </a:lnTo>
                <a:lnTo>
                  <a:pt x="976266" y="110652"/>
                </a:lnTo>
                <a:lnTo>
                  <a:pt x="977222" y="111551"/>
                </a:lnTo>
                <a:lnTo>
                  <a:pt x="986144" y="110721"/>
                </a:lnTo>
                <a:close/>
                <a:moveTo>
                  <a:pt x="839489" y="106809"/>
                </a:moveTo>
                <a:lnTo>
                  <a:pt x="838306" y="106906"/>
                </a:lnTo>
                <a:lnTo>
                  <a:pt x="832394" y="107653"/>
                </a:lnTo>
                <a:lnTo>
                  <a:pt x="834032" y="116189"/>
                </a:lnTo>
                <a:lnTo>
                  <a:pt x="837986" y="117961"/>
                </a:lnTo>
                <a:lnTo>
                  <a:pt x="842717" y="117245"/>
                </a:lnTo>
                <a:lnTo>
                  <a:pt x="843518" y="117129"/>
                </a:lnTo>
                <a:lnTo>
                  <a:pt x="842232" y="113833"/>
                </a:lnTo>
                <a:close/>
                <a:moveTo>
                  <a:pt x="1004067" y="106644"/>
                </a:moveTo>
                <a:lnTo>
                  <a:pt x="1004774" y="107215"/>
                </a:lnTo>
                <a:lnTo>
                  <a:pt x="1007123" y="109110"/>
                </a:lnTo>
                <a:lnTo>
                  <a:pt x="1010519" y="109138"/>
                </a:lnTo>
                <a:lnTo>
                  <a:pt x="1016700" y="109189"/>
                </a:lnTo>
                <a:lnTo>
                  <a:pt x="1015119" y="107483"/>
                </a:lnTo>
                <a:close/>
                <a:moveTo>
                  <a:pt x="996144" y="106124"/>
                </a:moveTo>
                <a:lnTo>
                  <a:pt x="988606" y="106901"/>
                </a:lnTo>
                <a:lnTo>
                  <a:pt x="991930" y="109711"/>
                </a:lnTo>
                <a:lnTo>
                  <a:pt x="992433" y="110136"/>
                </a:lnTo>
                <a:lnTo>
                  <a:pt x="1000213" y="109412"/>
                </a:lnTo>
                <a:close/>
                <a:moveTo>
                  <a:pt x="852466" y="105751"/>
                </a:moveTo>
                <a:lnTo>
                  <a:pt x="844345" y="106413"/>
                </a:lnTo>
                <a:lnTo>
                  <a:pt x="847870" y="115315"/>
                </a:lnTo>
                <a:lnTo>
                  <a:pt x="848125" y="116460"/>
                </a:lnTo>
                <a:lnTo>
                  <a:pt x="855339" y="115412"/>
                </a:lnTo>
                <a:lnTo>
                  <a:pt x="854184" y="111527"/>
                </a:lnTo>
                <a:lnTo>
                  <a:pt x="853066" y="107767"/>
                </a:lnTo>
                <a:close/>
                <a:moveTo>
                  <a:pt x="864650" y="104758"/>
                </a:moveTo>
                <a:lnTo>
                  <a:pt x="856662" y="105410"/>
                </a:lnTo>
                <a:lnTo>
                  <a:pt x="860486" y="114665"/>
                </a:lnTo>
                <a:lnTo>
                  <a:pt x="864003" y="114154"/>
                </a:lnTo>
                <a:lnTo>
                  <a:pt x="868445" y="113509"/>
                </a:lnTo>
                <a:close/>
                <a:moveTo>
                  <a:pt x="780197" y="104708"/>
                </a:moveTo>
                <a:lnTo>
                  <a:pt x="774566" y="106759"/>
                </a:lnTo>
                <a:lnTo>
                  <a:pt x="773385" y="115889"/>
                </a:lnTo>
                <a:lnTo>
                  <a:pt x="773066" y="118356"/>
                </a:lnTo>
                <a:lnTo>
                  <a:pt x="775696" y="117479"/>
                </a:lnTo>
                <a:lnTo>
                  <a:pt x="779123" y="116337"/>
                </a:lnTo>
                <a:close/>
                <a:moveTo>
                  <a:pt x="877388" y="103720"/>
                </a:moveTo>
                <a:lnTo>
                  <a:pt x="869605" y="104354"/>
                </a:lnTo>
                <a:lnTo>
                  <a:pt x="871137" y="107871"/>
                </a:lnTo>
                <a:lnTo>
                  <a:pt x="871873" y="109559"/>
                </a:lnTo>
                <a:lnTo>
                  <a:pt x="873287" y="112806"/>
                </a:lnTo>
                <a:lnTo>
                  <a:pt x="880455" y="111765"/>
                </a:lnTo>
                <a:lnTo>
                  <a:pt x="881511" y="111612"/>
                </a:lnTo>
                <a:close/>
                <a:moveTo>
                  <a:pt x="889937" y="102697"/>
                </a:moveTo>
                <a:lnTo>
                  <a:pt x="881776" y="103362"/>
                </a:lnTo>
                <a:lnTo>
                  <a:pt x="881783" y="103376"/>
                </a:lnTo>
                <a:lnTo>
                  <a:pt x="881901" y="103598"/>
                </a:lnTo>
                <a:lnTo>
                  <a:pt x="885810" y="110987"/>
                </a:lnTo>
                <a:lnTo>
                  <a:pt x="889402" y="110466"/>
                </a:lnTo>
                <a:lnTo>
                  <a:pt x="894655" y="109703"/>
                </a:lnTo>
                <a:lnTo>
                  <a:pt x="893691" y="107964"/>
                </a:lnTo>
                <a:lnTo>
                  <a:pt x="893314" y="107284"/>
                </a:lnTo>
                <a:lnTo>
                  <a:pt x="892425" y="105680"/>
                </a:lnTo>
                <a:lnTo>
                  <a:pt x="889958" y="102722"/>
                </a:lnTo>
                <a:close/>
                <a:moveTo>
                  <a:pt x="902700" y="101656"/>
                </a:moveTo>
                <a:lnTo>
                  <a:pt x="895447" y="102248"/>
                </a:lnTo>
                <a:lnTo>
                  <a:pt x="898753" y="107965"/>
                </a:lnTo>
                <a:lnTo>
                  <a:pt x="899363" y="109019"/>
                </a:lnTo>
                <a:lnTo>
                  <a:pt x="903010" y="108490"/>
                </a:lnTo>
                <a:lnTo>
                  <a:pt x="907091" y="107897"/>
                </a:lnTo>
                <a:close/>
                <a:moveTo>
                  <a:pt x="791107" y="100735"/>
                </a:moveTo>
                <a:lnTo>
                  <a:pt x="785547" y="102760"/>
                </a:lnTo>
                <a:lnTo>
                  <a:pt x="784504" y="114544"/>
                </a:lnTo>
                <a:lnTo>
                  <a:pt x="790959" y="112392"/>
                </a:lnTo>
                <a:close/>
                <a:moveTo>
                  <a:pt x="743124" y="100617"/>
                </a:moveTo>
                <a:lnTo>
                  <a:pt x="736604" y="104326"/>
                </a:lnTo>
                <a:lnTo>
                  <a:pt x="727613" y="118615"/>
                </a:lnTo>
                <a:lnTo>
                  <a:pt x="725438" y="123593"/>
                </a:lnTo>
                <a:lnTo>
                  <a:pt x="730744" y="120800"/>
                </a:lnTo>
                <a:lnTo>
                  <a:pt x="732755" y="119741"/>
                </a:lnTo>
                <a:lnTo>
                  <a:pt x="734819" y="118444"/>
                </a:lnTo>
                <a:lnTo>
                  <a:pt x="738153" y="111287"/>
                </a:lnTo>
                <a:lnTo>
                  <a:pt x="740109" y="107090"/>
                </a:lnTo>
                <a:close/>
                <a:moveTo>
                  <a:pt x="915627" y="100602"/>
                </a:moveTo>
                <a:lnTo>
                  <a:pt x="907617" y="101255"/>
                </a:lnTo>
                <a:lnTo>
                  <a:pt x="911560" y="106715"/>
                </a:lnTo>
                <a:lnTo>
                  <a:pt x="911909" y="107198"/>
                </a:lnTo>
                <a:lnTo>
                  <a:pt x="919941" y="106031"/>
                </a:lnTo>
                <a:lnTo>
                  <a:pt x="915741" y="100746"/>
                </a:lnTo>
                <a:lnTo>
                  <a:pt x="915630" y="100606"/>
                </a:lnTo>
                <a:close/>
                <a:moveTo>
                  <a:pt x="1012886" y="100504"/>
                </a:moveTo>
                <a:lnTo>
                  <a:pt x="1015190" y="102150"/>
                </a:lnTo>
                <a:lnTo>
                  <a:pt x="1025600" y="102772"/>
                </a:lnTo>
                <a:lnTo>
                  <a:pt x="1024932" y="101499"/>
                </a:lnTo>
                <a:close/>
                <a:moveTo>
                  <a:pt x="928660" y="99540"/>
                </a:moveTo>
                <a:lnTo>
                  <a:pt x="921200" y="100148"/>
                </a:lnTo>
                <a:lnTo>
                  <a:pt x="923065" y="102496"/>
                </a:lnTo>
                <a:lnTo>
                  <a:pt x="924364" y="104131"/>
                </a:lnTo>
                <a:lnTo>
                  <a:pt x="925259" y="105259"/>
                </a:lnTo>
                <a:lnTo>
                  <a:pt x="926016" y="105149"/>
                </a:lnTo>
                <a:lnTo>
                  <a:pt x="929130" y="104697"/>
                </a:lnTo>
                <a:lnTo>
                  <a:pt x="930342" y="104642"/>
                </a:lnTo>
                <a:lnTo>
                  <a:pt x="934162" y="104470"/>
                </a:lnTo>
                <a:lnTo>
                  <a:pt x="929842" y="100599"/>
                </a:lnTo>
                <a:close/>
                <a:moveTo>
                  <a:pt x="994586" y="98993"/>
                </a:moveTo>
                <a:lnTo>
                  <a:pt x="997826" y="101608"/>
                </a:lnTo>
                <a:lnTo>
                  <a:pt x="1002550" y="101395"/>
                </a:lnTo>
                <a:lnTo>
                  <a:pt x="1007211" y="101674"/>
                </a:lnTo>
                <a:lnTo>
                  <a:pt x="1009881" y="101833"/>
                </a:lnTo>
                <a:lnTo>
                  <a:pt x="1009681" y="101618"/>
                </a:lnTo>
                <a:lnTo>
                  <a:pt x="1008973" y="100854"/>
                </a:lnTo>
                <a:lnTo>
                  <a:pt x="1007624" y="100166"/>
                </a:lnTo>
                <a:lnTo>
                  <a:pt x="1007398" y="100051"/>
                </a:lnTo>
                <a:close/>
                <a:moveTo>
                  <a:pt x="942005" y="98452"/>
                </a:moveTo>
                <a:lnTo>
                  <a:pt x="934419" y="99070"/>
                </a:lnTo>
                <a:lnTo>
                  <a:pt x="937494" y="102511"/>
                </a:lnTo>
                <a:lnTo>
                  <a:pt x="939050" y="104251"/>
                </a:lnTo>
                <a:lnTo>
                  <a:pt x="948503" y="103826"/>
                </a:lnTo>
                <a:close/>
                <a:moveTo>
                  <a:pt x="977588" y="97590"/>
                </a:moveTo>
                <a:lnTo>
                  <a:pt x="983125" y="102269"/>
                </a:lnTo>
                <a:lnTo>
                  <a:pt x="987249" y="102083"/>
                </a:lnTo>
                <a:lnTo>
                  <a:pt x="990937" y="101918"/>
                </a:lnTo>
                <a:lnTo>
                  <a:pt x="988300" y="99787"/>
                </a:lnTo>
                <a:lnTo>
                  <a:pt x="986490" y="98325"/>
                </a:lnTo>
                <a:close/>
                <a:moveTo>
                  <a:pt x="954872" y="97403"/>
                </a:moveTo>
                <a:lnTo>
                  <a:pt x="948305" y="97938"/>
                </a:lnTo>
                <a:lnTo>
                  <a:pt x="949881" y="99551"/>
                </a:lnTo>
                <a:lnTo>
                  <a:pt x="952199" y="101923"/>
                </a:lnTo>
                <a:lnTo>
                  <a:pt x="953823" y="103586"/>
                </a:lnTo>
                <a:lnTo>
                  <a:pt x="954531" y="103555"/>
                </a:lnTo>
                <a:lnTo>
                  <a:pt x="955233" y="103523"/>
                </a:lnTo>
                <a:lnTo>
                  <a:pt x="960661" y="102861"/>
                </a:lnTo>
                <a:lnTo>
                  <a:pt x="958722" y="101033"/>
                </a:lnTo>
                <a:close/>
                <a:moveTo>
                  <a:pt x="802168" y="96706"/>
                </a:moveTo>
                <a:lnTo>
                  <a:pt x="795887" y="98994"/>
                </a:lnTo>
                <a:lnTo>
                  <a:pt x="795766" y="110789"/>
                </a:lnTo>
                <a:lnTo>
                  <a:pt x="802824" y="108436"/>
                </a:lnTo>
                <a:lnTo>
                  <a:pt x="802773" y="107527"/>
                </a:lnTo>
                <a:lnTo>
                  <a:pt x="802487" y="102409"/>
                </a:lnTo>
                <a:close/>
                <a:moveTo>
                  <a:pt x="965161" y="96564"/>
                </a:moveTo>
                <a:lnTo>
                  <a:pt x="961600" y="96854"/>
                </a:lnTo>
                <a:lnTo>
                  <a:pt x="965332" y="100365"/>
                </a:lnTo>
                <a:lnTo>
                  <a:pt x="967145" y="102070"/>
                </a:lnTo>
                <a:lnTo>
                  <a:pt x="967434" y="102035"/>
                </a:lnTo>
                <a:lnTo>
                  <a:pt x="976540" y="102319"/>
                </a:lnTo>
                <a:lnTo>
                  <a:pt x="976002" y="101849"/>
                </a:lnTo>
                <a:lnTo>
                  <a:pt x="971978" y="98328"/>
                </a:lnTo>
                <a:lnTo>
                  <a:pt x="970461" y="97001"/>
                </a:lnTo>
                <a:close/>
                <a:moveTo>
                  <a:pt x="813059" y="95110"/>
                </a:moveTo>
                <a:lnTo>
                  <a:pt x="808964" y="95565"/>
                </a:lnTo>
                <a:lnTo>
                  <a:pt x="806857" y="95799"/>
                </a:lnTo>
                <a:lnTo>
                  <a:pt x="807498" y="106879"/>
                </a:lnTo>
                <a:lnTo>
                  <a:pt x="808246" y="106629"/>
                </a:lnTo>
                <a:lnTo>
                  <a:pt x="814769" y="105735"/>
                </a:lnTo>
                <a:lnTo>
                  <a:pt x="813458" y="96627"/>
                </a:lnTo>
                <a:lnTo>
                  <a:pt x="813399" y="96218"/>
                </a:lnTo>
                <a:lnTo>
                  <a:pt x="813392" y="96194"/>
                </a:lnTo>
                <a:close/>
                <a:moveTo>
                  <a:pt x="683882" y="94940"/>
                </a:moveTo>
                <a:lnTo>
                  <a:pt x="683788" y="94983"/>
                </a:lnTo>
                <a:lnTo>
                  <a:pt x="683522" y="95104"/>
                </a:lnTo>
                <a:lnTo>
                  <a:pt x="683411" y="95155"/>
                </a:lnTo>
                <a:lnTo>
                  <a:pt x="669277" y="104834"/>
                </a:lnTo>
                <a:lnTo>
                  <a:pt x="642950" y="122863"/>
                </a:lnTo>
                <a:lnTo>
                  <a:pt x="623537" y="136157"/>
                </a:lnTo>
                <a:lnTo>
                  <a:pt x="613581" y="144765"/>
                </a:lnTo>
                <a:lnTo>
                  <a:pt x="596007" y="162258"/>
                </a:lnTo>
                <a:lnTo>
                  <a:pt x="582164" y="176036"/>
                </a:lnTo>
                <a:lnTo>
                  <a:pt x="575606" y="182564"/>
                </a:lnTo>
                <a:lnTo>
                  <a:pt x="552739" y="218012"/>
                </a:lnTo>
                <a:lnTo>
                  <a:pt x="553542" y="217250"/>
                </a:lnTo>
                <a:lnTo>
                  <a:pt x="565230" y="206150"/>
                </a:lnTo>
                <a:lnTo>
                  <a:pt x="568024" y="203246"/>
                </a:lnTo>
                <a:lnTo>
                  <a:pt x="568544" y="202155"/>
                </a:lnTo>
                <a:lnTo>
                  <a:pt x="570617" y="197807"/>
                </a:lnTo>
                <a:cubicBezTo>
                  <a:pt x="583223" y="178331"/>
                  <a:pt x="598469" y="160342"/>
                  <a:pt x="616170" y="144409"/>
                </a:cubicBezTo>
                <a:close/>
                <a:moveTo>
                  <a:pt x="721035" y="94927"/>
                </a:moveTo>
                <a:lnTo>
                  <a:pt x="720925" y="95030"/>
                </a:lnTo>
                <a:lnTo>
                  <a:pt x="709494" y="105769"/>
                </a:lnTo>
                <a:lnTo>
                  <a:pt x="703113" y="114479"/>
                </a:lnTo>
                <a:lnTo>
                  <a:pt x="701928" y="116096"/>
                </a:lnTo>
                <a:lnTo>
                  <a:pt x="700051" y="118659"/>
                </a:lnTo>
                <a:lnTo>
                  <a:pt x="704970" y="115302"/>
                </a:lnTo>
                <a:lnTo>
                  <a:pt x="705662" y="114203"/>
                </a:lnTo>
                <a:lnTo>
                  <a:pt x="710433" y="106625"/>
                </a:lnTo>
                <a:close/>
                <a:moveTo>
                  <a:pt x="754103" y="94372"/>
                </a:moveTo>
                <a:lnTo>
                  <a:pt x="749193" y="97165"/>
                </a:lnTo>
                <a:lnTo>
                  <a:pt x="741083" y="114506"/>
                </a:lnTo>
                <a:lnTo>
                  <a:pt x="743151" y="113205"/>
                </a:lnTo>
                <a:lnTo>
                  <a:pt x="747841" y="111498"/>
                </a:lnTo>
                <a:lnTo>
                  <a:pt x="749140" y="107945"/>
                </a:lnTo>
                <a:lnTo>
                  <a:pt x="752155" y="99700"/>
                </a:lnTo>
                <a:close/>
                <a:moveTo>
                  <a:pt x="823053" y="94010"/>
                </a:moveTo>
                <a:lnTo>
                  <a:pt x="821069" y="94220"/>
                </a:lnTo>
                <a:lnTo>
                  <a:pt x="817906" y="94572"/>
                </a:lnTo>
                <a:lnTo>
                  <a:pt x="819423" y="105097"/>
                </a:lnTo>
                <a:lnTo>
                  <a:pt x="825344" y="104285"/>
                </a:lnTo>
                <a:lnTo>
                  <a:pt x="826625" y="104119"/>
                </a:lnTo>
                <a:close/>
                <a:moveTo>
                  <a:pt x="1002439" y="93039"/>
                </a:moveTo>
                <a:lnTo>
                  <a:pt x="1002469" y="93060"/>
                </a:lnTo>
                <a:lnTo>
                  <a:pt x="1002592" y="93148"/>
                </a:lnTo>
                <a:lnTo>
                  <a:pt x="1003266" y="93630"/>
                </a:lnTo>
                <a:lnTo>
                  <a:pt x="1021263" y="95505"/>
                </a:lnTo>
                <a:lnTo>
                  <a:pt x="1021256" y="95497"/>
                </a:lnTo>
                <a:lnTo>
                  <a:pt x="1021161" y="95379"/>
                </a:lnTo>
                <a:lnTo>
                  <a:pt x="1020545" y="94612"/>
                </a:lnTo>
                <a:close/>
                <a:moveTo>
                  <a:pt x="834058" y="92901"/>
                </a:moveTo>
                <a:lnTo>
                  <a:pt x="832789" y="92978"/>
                </a:lnTo>
                <a:lnTo>
                  <a:pt x="827985" y="93487"/>
                </a:lnTo>
                <a:lnTo>
                  <a:pt x="831566" y="103336"/>
                </a:lnTo>
                <a:lnTo>
                  <a:pt x="831593" y="103476"/>
                </a:lnTo>
                <a:lnTo>
                  <a:pt x="837064" y="102768"/>
                </a:lnTo>
                <a:lnTo>
                  <a:pt x="837877" y="102682"/>
                </a:lnTo>
                <a:lnTo>
                  <a:pt x="837210" y="100972"/>
                </a:lnTo>
                <a:lnTo>
                  <a:pt x="836855" y="100064"/>
                </a:lnTo>
                <a:close/>
                <a:moveTo>
                  <a:pt x="692580" y="92700"/>
                </a:moveTo>
                <a:lnTo>
                  <a:pt x="691521" y="93283"/>
                </a:lnTo>
                <a:lnTo>
                  <a:pt x="688234" y="95092"/>
                </a:lnTo>
                <a:lnTo>
                  <a:pt x="687421" y="95540"/>
                </a:lnTo>
                <a:cubicBezTo>
                  <a:pt x="674536" y="103409"/>
                  <a:pt x="660996" y="112578"/>
                  <a:pt x="647513" y="123137"/>
                </a:cubicBezTo>
                <a:lnTo>
                  <a:pt x="633094" y="136235"/>
                </a:lnTo>
                <a:lnTo>
                  <a:pt x="632911" y="136402"/>
                </a:lnTo>
                <a:lnTo>
                  <a:pt x="607949" y="159076"/>
                </a:lnTo>
                <a:lnTo>
                  <a:pt x="595474" y="175081"/>
                </a:lnTo>
                <a:lnTo>
                  <a:pt x="593953" y="177032"/>
                </a:lnTo>
                <a:lnTo>
                  <a:pt x="588429" y="184119"/>
                </a:lnTo>
                <a:lnTo>
                  <a:pt x="603365" y="169935"/>
                </a:lnTo>
                <a:lnTo>
                  <a:pt x="608475" y="165747"/>
                </a:lnTo>
                <a:lnTo>
                  <a:pt x="621311" y="155228"/>
                </a:lnTo>
                <a:lnTo>
                  <a:pt x="650234" y="124656"/>
                </a:lnTo>
                <a:lnTo>
                  <a:pt x="659488" y="114874"/>
                </a:lnTo>
                <a:lnTo>
                  <a:pt x="662584" y="112799"/>
                </a:lnTo>
                <a:lnTo>
                  <a:pt x="669533" y="108143"/>
                </a:lnTo>
                <a:lnTo>
                  <a:pt x="677451" y="102838"/>
                </a:lnTo>
                <a:close/>
                <a:moveTo>
                  <a:pt x="843628" y="92315"/>
                </a:moveTo>
                <a:lnTo>
                  <a:pt x="838876" y="92606"/>
                </a:lnTo>
                <a:lnTo>
                  <a:pt x="841952" y="100371"/>
                </a:lnTo>
                <a:lnTo>
                  <a:pt x="842494" y="101740"/>
                </a:lnTo>
                <a:lnTo>
                  <a:pt x="842665" y="102173"/>
                </a:lnTo>
                <a:lnTo>
                  <a:pt x="850145" y="101379"/>
                </a:lnTo>
                <a:lnTo>
                  <a:pt x="847140" y="97200"/>
                </a:lnTo>
                <a:lnTo>
                  <a:pt x="844269" y="93207"/>
                </a:lnTo>
                <a:close/>
                <a:moveTo>
                  <a:pt x="985369" y="91555"/>
                </a:moveTo>
                <a:lnTo>
                  <a:pt x="987544" y="93311"/>
                </a:lnTo>
                <a:lnTo>
                  <a:pt x="991719" y="93301"/>
                </a:lnTo>
                <a:lnTo>
                  <a:pt x="994146" y="93295"/>
                </a:lnTo>
                <a:lnTo>
                  <a:pt x="993478" y="92955"/>
                </a:lnTo>
                <a:lnTo>
                  <a:pt x="992169" y="92287"/>
                </a:lnTo>
                <a:lnTo>
                  <a:pt x="991836" y="92117"/>
                </a:lnTo>
                <a:close/>
                <a:moveTo>
                  <a:pt x="856326" y="91538"/>
                </a:moveTo>
                <a:lnTo>
                  <a:pt x="851063" y="91860"/>
                </a:lnTo>
                <a:lnTo>
                  <a:pt x="853134" y="96872"/>
                </a:lnTo>
                <a:lnTo>
                  <a:pt x="854792" y="100885"/>
                </a:lnTo>
                <a:lnTo>
                  <a:pt x="859081" y="100429"/>
                </a:lnTo>
                <a:lnTo>
                  <a:pt x="862547" y="100061"/>
                </a:lnTo>
                <a:lnTo>
                  <a:pt x="861478" y="98597"/>
                </a:lnTo>
                <a:lnTo>
                  <a:pt x="858668" y="94747"/>
                </a:lnTo>
                <a:close/>
                <a:moveTo>
                  <a:pt x="1046682" y="91385"/>
                </a:moveTo>
                <a:lnTo>
                  <a:pt x="1046883" y="91620"/>
                </a:lnTo>
                <a:lnTo>
                  <a:pt x="1047271" y="92073"/>
                </a:lnTo>
                <a:lnTo>
                  <a:pt x="1047580" y="92433"/>
                </a:lnTo>
                <a:lnTo>
                  <a:pt x="1049105" y="92656"/>
                </a:lnTo>
                <a:lnTo>
                  <a:pt x="1049236" y="92472"/>
                </a:lnTo>
                <a:lnTo>
                  <a:pt x="1049265" y="92432"/>
                </a:lnTo>
                <a:lnTo>
                  <a:pt x="1049451" y="92172"/>
                </a:lnTo>
                <a:close/>
                <a:moveTo>
                  <a:pt x="868204" y="90811"/>
                </a:moveTo>
                <a:lnTo>
                  <a:pt x="862003" y="91191"/>
                </a:lnTo>
                <a:lnTo>
                  <a:pt x="864711" y="94930"/>
                </a:lnTo>
                <a:lnTo>
                  <a:pt x="866692" y="97665"/>
                </a:lnTo>
                <a:lnTo>
                  <a:pt x="866906" y="98157"/>
                </a:lnTo>
                <a:lnTo>
                  <a:pt x="867506" y="99534"/>
                </a:lnTo>
                <a:lnTo>
                  <a:pt x="874796" y="98760"/>
                </a:lnTo>
                <a:lnTo>
                  <a:pt x="874420" y="98039"/>
                </a:lnTo>
                <a:lnTo>
                  <a:pt x="874396" y="97993"/>
                </a:lnTo>
                <a:close/>
                <a:moveTo>
                  <a:pt x="763936" y="90399"/>
                </a:moveTo>
                <a:lnTo>
                  <a:pt x="760322" y="91412"/>
                </a:lnTo>
                <a:lnTo>
                  <a:pt x="760024" y="91495"/>
                </a:lnTo>
                <a:lnTo>
                  <a:pt x="759977" y="91508"/>
                </a:lnTo>
                <a:lnTo>
                  <a:pt x="753646" y="108745"/>
                </a:lnTo>
                <a:lnTo>
                  <a:pt x="760472" y="105152"/>
                </a:lnTo>
                <a:lnTo>
                  <a:pt x="762190" y="96561"/>
                </a:lnTo>
                <a:close/>
                <a:moveTo>
                  <a:pt x="704154" y="90319"/>
                </a:moveTo>
                <a:lnTo>
                  <a:pt x="691199" y="97801"/>
                </a:lnTo>
                <a:lnTo>
                  <a:pt x="685297" y="101210"/>
                </a:lnTo>
                <a:lnTo>
                  <a:pt x="651114" y="128279"/>
                </a:lnTo>
                <a:lnTo>
                  <a:pt x="648827" y="130090"/>
                </a:lnTo>
                <a:lnTo>
                  <a:pt x="645279" y="133783"/>
                </a:lnTo>
                <a:lnTo>
                  <a:pt x="641106" y="138125"/>
                </a:lnTo>
                <a:lnTo>
                  <a:pt x="638744" y="140584"/>
                </a:lnTo>
                <a:lnTo>
                  <a:pt x="645067" y="135088"/>
                </a:lnTo>
                <a:lnTo>
                  <a:pt x="650083" y="131649"/>
                </a:lnTo>
                <a:lnTo>
                  <a:pt x="650648" y="131186"/>
                </a:lnTo>
                <a:lnTo>
                  <a:pt x="651102" y="130813"/>
                </a:lnTo>
                <a:lnTo>
                  <a:pt x="652059" y="129511"/>
                </a:lnTo>
                <a:close/>
                <a:moveTo>
                  <a:pt x="879454" y="90123"/>
                </a:moveTo>
                <a:lnTo>
                  <a:pt x="873331" y="90498"/>
                </a:lnTo>
                <a:lnTo>
                  <a:pt x="875719" y="93257"/>
                </a:lnTo>
                <a:lnTo>
                  <a:pt x="877053" y="94798"/>
                </a:lnTo>
                <a:lnTo>
                  <a:pt x="877550" y="95373"/>
                </a:lnTo>
                <a:lnTo>
                  <a:pt x="879100" y="98302"/>
                </a:lnTo>
                <a:lnTo>
                  <a:pt x="885690" y="97602"/>
                </a:lnTo>
                <a:close/>
                <a:moveTo>
                  <a:pt x="968738" y="90110"/>
                </a:moveTo>
                <a:lnTo>
                  <a:pt x="969545" y="90792"/>
                </a:lnTo>
                <a:lnTo>
                  <a:pt x="972565" y="93345"/>
                </a:lnTo>
                <a:lnTo>
                  <a:pt x="978099" y="93332"/>
                </a:lnTo>
                <a:lnTo>
                  <a:pt x="980304" y="93327"/>
                </a:lnTo>
                <a:lnTo>
                  <a:pt x="978672" y="92009"/>
                </a:lnTo>
                <a:lnTo>
                  <a:pt x="977236" y="90849"/>
                </a:lnTo>
                <a:close/>
                <a:moveTo>
                  <a:pt x="890489" y="89447"/>
                </a:moveTo>
                <a:lnTo>
                  <a:pt x="890187" y="89466"/>
                </a:lnTo>
                <a:lnTo>
                  <a:pt x="888632" y="89561"/>
                </a:lnTo>
                <a:lnTo>
                  <a:pt x="885202" y="89771"/>
                </a:lnTo>
                <a:lnTo>
                  <a:pt x="891864" y="96947"/>
                </a:lnTo>
                <a:lnTo>
                  <a:pt x="898864" y="96203"/>
                </a:lnTo>
                <a:lnTo>
                  <a:pt x="898147" y="95183"/>
                </a:lnTo>
                <a:close/>
                <a:moveTo>
                  <a:pt x="1038949" y="89189"/>
                </a:moveTo>
                <a:lnTo>
                  <a:pt x="1039647" y="89989"/>
                </a:lnTo>
                <a:lnTo>
                  <a:pt x="1039990" y="89484"/>
                </a:lnTo>
                <a:close/>
                <a:moveTo>
                  <a:pt x="952976" y="88740"/>
                </a:moveTo>
                <a:lnTo>
                  <a:pt x="953500" y="89234"/>
                </a:lnTo>
                <a:lnTo>
                  <a:pt x="957906" y="93379"/>
                </a:lnTo>
                <a:lnTo>
                  <a:pt x="964534" y="93363"/>
                </a:lnTo>
                <a:lnTo>
                  <a:pt x="966298" y="93359"/>
                </a:lnTo>
                <a:lnTo>
                  <a:pt x="965912" y="93021"/>
                </a:lnTo>
                <a:lnTo>
                  <a:pt x="961905" y="89516"/>
                </a:lnTo>
                <a:close/>
                <a:moveTo>
                  <a:pt x="902768" y="88696"/>
                </a:moveTo>
                <a:lnTo>
                  <a:pt x="897506" y="89018"/>
                </a:lnTo>
                <a:lnTo>
                  <a:pt x="901042" y="92149"/>
                </a:lnTo>
                <a:lnTo>
                  <a:pt x="903605" y="95699"/>
                </a:lnTo>
                <a:lnTo>
                  <a:pt x="911098" y="94903"/>
                </a:lnTo>
                <a:lnTo>
                  <a:pt x="910006" y="93529"/>
                </a:lnTo>
                <a:close/>
                <a:moveTo>
                  <a:pt x="915679" y="87906"/>
                </a:moveTo>
                <a:lnTo>
                  <a:pt x="915668" y="87906"/>
                </a:lnTo>
                <a:lnTo>
                  <a:pt x="910757" y="88207"/>
                </a:lnTo>
                <a:lnTo>
                  <a:pt x="913315" y="90220"/>
                </a:lnTo>
                <a:lnTo>
                  <a:pt x="916573" y="94322"/>
                </a:lnTo>
                <a:lnTo>
                  <a:pt x="922174" y="93727"/>
                </a:lnTo>
                <a:lnTo>
                  <a:pt x="918458" y="90397"/>
                </a:lnTo>
                <a:close/>
                <a:moveTo>
                  <a:pt x="773292" y="87778"/>
                </a:moveTo>
                <a:lnTo>
                  <a:pt x="772293" y="88058"/>
                </a:lnTo>
                <a:lnTo>
                  <a:pt x="770060" y="88684"/>
                </a:lnTo>
                <a:lnTo>
                  <a:pt x="769195" y="88926"/>
                </a:lnTo>
                <a:lnTo>
                  <a:pt x="766742" y="97804"/>
                </a:lnTo>
                <a:lnTo>
                  <a:pt x="765767" y="102671"/>
                </a:lnTo>
                <a:lnTo>
                  <a:pt x="768857" y="101738"/>
                </a:lnTo>
                <a:lnTo>
                  <a:pt x="770824" y="101143"/>
                </a:lnTo>
                <a:lnTo>
                  <a:pt x="771765" y="96049"/>
                </a:lnTo>
                <a:close/>
                <a:moveTo>
                  <a:pt x="938053" y="87443"/>
                </a:moveTo>
                <a:lnTo>
                  <a:pt x="943167" y="92678"/>
                </a:lnTo>
                <a:lnTo>
                  <a:pt x="943545" y="93066"/>
                </a:lnTo>
                <a:lnTo>
                  <a:pt x="943882" y="93411"/>
                </a:lnTo>
                <a:lnTo>
                  <a:pt x="950622" y="93395"/>
                </a:lnTo>
                <a:lnTo>
                  <a:pt x="947200" y="90168"/>
                </a:lnTo>
                <a:lnTo>
                  <a:pt x="943453" y="87913"/>
                </a:lnTo>
                <a:lnTo>
                  <a:pt x="940708" y="87674"/>
                </a:lnTo>
                <a:lnTo>
                  <a:pt x="939372" y="87558"/>
                </a:lnTo>
                <a:close/>
                <a:moveTo>
                  <a:pt x="928317" y="87132"/>
                </a:moveTo>
                <a:lnTo>
                  <a:pt x="923756" y="87411"/>
                </a:lnTo>
                <a:lnTo>
                  <a:pt x="924376" y="87849"/>
                </a:lnTo>
                <a:lnTo>
                  <a:pt x="924400" y="87866"/>
                </a:lnTo>
                <a:lnTo>
                  <a:pt x="924414" y="87876"/>
                </a:lnTo>
                <a:lnTo>
                  <a:pt x="929391" y="93444"/>
                </a:lnTo>
                <a:lnTo>
                  <a:pt x="935931" y="93429"/>
                </a:lnTo>
                <a:close/>
                <a:moveTo>
                  <a:pt x="781985" y="85343"/>
                </a:moveTo>
                <a:lnTo>
                  <a:pt x="778265" y="86385"/>
                </a:lnTo>
                <a:lnTo>
                  <a:pt x="778111" y="86428"/>
                </a:lnTo>
                <a:lnTo>
                  <a:pt x="777047" y="92507"/>
                </a:lnTo>
                <a:lnTo>
                  <a:pt x="776703" y="94476"/>
                </a:lnTo>
                <a:lnTo>
                  <a:pt x="775799" y="99640"/>
                </a:lnTo>
                <a:lnTo>
                  <a:pt x="777880" y="99012"/>
                </a:lnTo>
                <a:lnTo>
                  <a:pt x="780804" y="98128"/>
                </a:lnTo>
                <a:lnTo>
                  <a:pt x="781182" y="94045"/>
                </a:lnTo>
                <a:lnTo>
                  <a:pt x="781980" y="85402"/>
                </a:lnTo>
                <a:close/>
                <a:moveTo>
                  <a:pt x="976166" y="84129"/>
                </a:moveTo>
                <a:lnTo>
                  <a:pt x="976450" y="84358"/>
                </a:lnTo>
                <a:lnTo>
                  <a:pt x="976459" y="84365"/>
                </a:lnTo>
                <a:lnTo>
                  <a:pt x="976643" y="84372"/>
                </a:lnTo>
                <a:lnTo>
                  <a:pt x="976245" y="84169"/>
                </a:lnTo>
                <a:close/>
                <a:moveTo>
                  <a:pt x="1064074" y="83974"/>
                </a:moveTo>
                <a:lnTo>
                  <a:pt x="1064216" y="84020"/>
                </a:lnTo>
                <a:lnTo>
                  <a:pt x="1064965" y="84265"/>
                </a:lnTo>
                <a:lnTo>
                  <a:pt x="1064966" y="84265"/>
                </a:lnTo>
                <a:lnTo>
                  <a:pt x="1068615" y="85456"/>
                </a:lnTo>
                <a:lnTo>
                  <a:pt x="1076148" y="87915"/>
                </a:lnTo>
                <a:lnTo>
                  <a:pt x="1076103" y="87899"/>
                </a:lnTo>
                <a:lnTo>
                  <a:pt x="1068515" y="85115"/>
                </a:lnTo>
                <a:lnTo>
                  <a:pt x="1064966" y="84265"/>
                </a:lnTo>
                <a:close/>
                <a:moveTo>
                  <a:pt x="737567" y="83733"/>
                </a:moveTo>
                <a:lnTo>
                  <a:pt x="736990" y="84368"/>
                </a:lnTo>
                <a:lnTo>
                  <a:pt x="714891" y="108678"/>
                </a:lnTo>
                <a:lnTo>
                  <a:pt x="721096" y="105556"/>
                </a:lnTo>
                <a:lnTo>
                  <a:pt x="728266" y="96056"/>
                </a:lnTo>
                <a:close/>
                <a:moveTo>
                  <a:pt x="790994" y="82819"/>
                </a:moveTo>
                <a:lnTo>
                  <a:pt x="787218" y="83877"/>
                </a:lnTo>
                <a:lnTo>
                  <a:pt x="786795" y="88658"/>
                </a:lnTo>
                <a:lnTo>
                  <a:pt x="786626" y="90563"/>
                </a:lnTo>
                <a:lnTo>
                  <a:pt x="786098" y="96529"/>
                </a:lnTo>
                <a:lnTo>
                  <a:pt x="786722" y="96340"/>
                </a:lnTo>
                <a:lnTo>
                  <a:pt x="791180" y="94994"/>
                </a:lnTo>
                <a:lnTo>
                  <a:pt x="791322" y="83774"/>
                </a:lnTo>
                <a:lnTo>
                  <a:pt x="791136" y="83235"/>
                </a:lnTo>
                <a:lnTo>
                  <a:pt x="791019" y="82894"/>
                </a:lnTo>
                <a:close/>
                <a:moveTo>
                  <a:pt x="1026119" y="81527"/>
                </a:moveTo>
                <a:lnTo>
                  <a:pt x="1027485" y="82636"/>
                </a:lnTo>
                <a:lnTo>
                  <a:pt x="1028449" y="83464"/>
                </a:lnTo>
                <a:lnTo>
                  <a:pt x="1028656" y="83703"/>
                </a:lnTo>
                <a:lnTo>
                  <a:pt x="1033054" y="84517"/>
                </a:lnTo>
                <a:lnTo>
                  <a:pt x="1033412" y="84016"/>
                </a:lnTo>
                <a:lnTo>
                  <a:pt x="1034317" y="84751"/>
                </a:lnTo>
                <a:lnTo>
                  <a:pt x="1063654" y="90180"/>
                </a:lnTo>
                <a:lnTo>
                  <a:pt x="1086846" y="96954"/>
                </a:lnTo>
                <a:lnTo>
                  <a:pt x="1096961" y="99908"/>
                </a:lnTo>
                <a:lnTo>
                  <a:pt x="1094512" y="99044"/>
                </a:lnTo>
                <a:lnTo>
                  <a:pt x="1092626" y="98379"/>
                </a:lnTo>
                <a:lnTo>
                  <a:pt x="1078942" y="93552"/>
                </a:lnTo>
                <a:close/>
                <a:moveTo>
                  <a:pt x="985474" y="80916"/>
                </a:moveTo>
                <a:lnTo>
                  <a:pt x="987839" y="82606"/>
                </a:lnTo>
                <a:lnTo>
                  <a:pt x="991094" y="84932"/>
                </a:lnTo>
                <a:lnTo>
                  <a:pt x="994553" y="85066"/>
                </a:lnTo>
                <a:lnTo>
                  <a:pt x="998161" y="85206"/>
                </a:lnTo>
                <a:lnTo>
                  <a:pt x="1014957" y="87662"/>
                </a:lnTo>
                <a:lnTo>
                  <a:pt x="1012737" y="84900"/>
                </a:lnTo>
                <a:lnTo>
                  <a:pt x="1012704" y="84858"/>
                </a:lnTo>
                <a:lnTo>
                  <a:pt x="989206" y="81456"/>
                </a:lnTo>
                <a:lnTo>
                  <a:pt x="985831" y="80967"/>
                </a:lnTo>
                <a:close/>
                <a:moveTo>
                  <a:pt x="798314" y="80824"/>
                </a:moveTo>
                <a:lnTo>
                  <a:pt x="798044" y="80844"/>
                </a:lnTo>
                <a:lnTo>
                  <a:pt x="795850" y="81459"/>
                </a:lnTo>
                <a:lnTo>
                  <a:pt x="795852" y="81464"/>
                </a:lnTo>
                <a:lnTo>
                  <a:pt x="795871" y="81514"/>
                </a:lnTo>
                <a:lnTo>
                  <a:pt x="796061" y="82016"/>
                </a:lnTo>
                <a:lnTo>
                  <a:pt x="795943" y="93555"/>
                </a:lnTo>
                <a:lnTo>
                  <a:pt x="799177" y="92578"/>
                </a:lnTo>
                <a:lnTo>
                  <a:pt x="801891" y="91757"/>
                </a:lnTo>
                <a:lnTo>
                  <a:pt x="801867" y="91322"/>
                </a:lnTo>
                <a:lnTo>
                  <a:pt x="801798" y="90092"/>
                </a:lnTo>
                <a:lnTo>
                  <a:pt x="801731" y="88893"/>
                </a:lnTo>
                <a:close/>
                <a:moveTo>
                  <a:pt x="808438" y="80062"/>
                </a:moveTo>
                <a:lnTo>
                  <a:pt x="803413" y="80440"/>
                </a:lnTo>
                <a:lnTo>
                  <a:pt x="806351" y="87032"/>
                </a:lnTo>
                <a:lnTo>
                  <a:pt x="806440" y="88569"/>
                </a:lnTo>
                <a:lnTo>
                  <a:pt x="806531" y="90148"/>
                </a:lnTo>
                <a:lnTo>
                  <a:pt x="806583" y="91059"/>
                </a:lnTo>
                <a:lnTo>
                  <a:pt x="811646" y="90509"/>
                </a:lnTo>
                <a:close/>
                <a:moveTo>
                  <a:pt x="1019356" y="79987"/>
                </a:moveTo>
                <a:lnTo>
                  <a:pt x="1019763" y="80292"/>
                </a:lnTo>
                <a:lnTo>
                  <a:pt x="1021701" y="82416"/>
                </a:lnTo>
                <a:lnTo>
                  <a:pt x="1022149" y="82499"/>
                </a:lnTo>
                <a:lnTo>
                  <a:pt x="1023869" y="82817"/>
                </a:lnTo>
                <a:lnTo>
                  <a:pt x="1024215" y="82333"/>
                </a:lnTo>
                <a:lnTo>
                  <a:pt x="1024621" y="81763"/>
                </a:lnTo>
                <a:lnTo>
                  <a:pt x="1024976" y="81267"/>
                </a:lnTo>
                <a:close/>
                <a:moveTo>
                  <a:pt x="746454" y="79708"/>
                </a:moveTo>
                <a:lnTo>
                  <a:pt x="730899" y="100140"/>
                </a:lnTo>
                <a:lnTo>
                  <a:pt x="735336" y="97438"/>
                </a:lnTo>
                <a:lnTo>
                  <a:pt x="736332" y="95850"/>
                </a:lnTo>
                <a:lnTo>
                  <a:pt x="740365" y="89418"/>
                </a:lnTo>
                <a:close/>
                <a:moveTo>
                  <a:pt x="817874" y="79357"/>
                </a:moveTo>
                <a:lnTo>
                  <a:pt x="816382" y="79465"/>
                </a:lnTo>
                <a:lnTo>
                  <a:pt x="813263" y="79699"/>
                </a:lnTo>
                <a:lnTo>
                  <a:pt x="816523" y="89980"/>
                </a:lnTo>
                <a:lnTo>
                  <a:pt x="820655" y="89531"/>
                </a:lnTo>
                <a:lnTo>
                  <a:pt x="821440" y="89447"/>
                </a:lnTo>
                <a:lnTo>
                  <a:pt x="819635" y="84339"/>
                </a:lnTo>
                <a:close/>
                <a:moveTo>
                  <a:pt x="826772" y="78714"/>
                </a:moveTo>
                <a:lnTo>
                  <a:pt x="825597" y="78799"/>
                </a:lnTo>
                <a:lnTo>
                  <a:pt x="824189" y="78901"/>
                </a:lnTo>
                <a:lnTo>
                  <a:pt x="822719" y="79007"/>
                </a:lnTo>
                <a:lnTo>
                  <a:pt x="826325" y="88924"/>
                </a:lnTo>
                <a:lnTo>
                  <a:pt x="832237" y="88291"/>
                </a:lnTo>
                <a:lnTo>
                  <a:pt x="832257" y="88289"/>
                </a:lnTo>
                <a:lnTo>
                  <a:pt x="831027" y="85138"/>
                </a:lnTo>
                <a:lnTo>
                  <a:pt x="830004" y="82517"/>
                </a:lnTo>
                <a:close/>
                <a:moveTo>
                  <a:pt x="1012477" y="78421"/>
                </a:moveTo>
                <a:lnTo>
                  <a:pt x="1012690" y="78673"/>
                </a:lnTo>
                <a:lnTo>
                  <a:pt x="1013379" y="79489"/>
                </a:lnTo>
                <a:lnTo>
                  <a:pt x="1014767" y="81133"/>
                </a:lnTo>
                <a:lnTo>
                  <a:pt x="1014844" y="81147"/>
                </a:lnTo>
                <a:lnTo>
                  <a:pt x="1014909" y="81159"/>
                </a:lnTo>
                <a:lnTo>
                  <a:pt x="1016251" y="79280"/>
                </a:lnTo>
                <a:close/>
                <a:moveTo>
                  <a:pt x="833610" y="78382"/>
                </a:moveTo>
                <a:lnTo>
                  <a:pt x="832718" y="78421"/>
                </a:lnTo>
                <a:lnTo>
                  <a:pt x="833718" y="79581"/>
                </a:lnTo>
                <a:lnTo>
                  <a:pt x="834343" y="81160"/>
                </a:lnTo>
                <a:lnTo>
                  <a:pt x="836215" y="85885"/>
                </a:lnTo>
                <a:lnTo>
                  <a:pt x="837037" y="87963"/>
                </a:lnTo>
                <a:lnTo>
                  <a:pt x="837478" y="87933"/>
                </a:lnTo>
                <a:lnTo>
                  <a:pt x="840337" y="87738"/>
                </a:lnTo>
                <a:close/>
                <a:moveTo>
                  <a:pt x="950749" y="77928"/>
                </a:moveTo>
                <a:lnTo>
                  <a:pt x="960057" y="82774"/>
                </a:lnTo>
                <a:lnTo>
                  <a:pt x="961243" y="83776"/>
                </a:lnTo>
                <a:lnTo>
                  <a:pt x="961275" y="83777"/>
                </a:lnTo>
                <a:lnTo>
                  <a:pt x="966606" y="83984"/>
                </a:lnTo>
                <a:lnTo>
                  <a:pt x="956618" y="78807"/>
                </a:lnTo>
                <a:lnTo>
                  <a:pt x="955551" y="78254"/>
                </a:lnTo>
                <a:lnTo>
                  <a:pt x="955346" y="78148"/>
                </a:lnTo>
                <a:lnTo>
                  <a:pt x="955190" y="78140"/>
                </a:lnTo>
                <a:lnTo>
                  <a:pt x="954461" y="78106"/>
                </a:lnTo>
                <a:close/>
                <a:moveTo>
                  <a:pt x="846310" y="77818"/>
                </a:moveTo>
                <a:lnTo>
                  <a:pt x="841753" y="78020"/>
                </a:lnTo>
                <a:lnTo>
                  <a:pt x="848212" y="87201"/>
                </a:lnTo>
                <a:lnTo>
                  <a:pt x="852925" y="86880"/>
                </a:lnTo>
                <a:lnTo>
                  <a:pt x="852891" y="86833"/>
                </a:lnTo>
                <a:lnTo>
                  <a:pt x="852490" y="86283"/>
                </a:lnTo>
                <a:close/>
                <a:moveTo>
                  <a:pt x="856607" y="77360"/>
                </a:moveTo>
                <a:lnTo>
                  <a:pt x="854335" y="77461"/>
                </a:lnTo>
                <a:lnTo>
                  <a:pt x="852833" y="77528"/>
                </a:lnTo>
                <a:lnTo>
                  <a:pt x="852132" y="77559"/>
                </a:lnTo>
                <a:lnTo>
                  <a:pt x="852146" y="77578"/>
                </a:lnTo>
                <a:lnTo>
                  <a:pt x="855857" y="82702"/>
                </a:lnTo>
                <a:lnTo>
                  <a:pt x="858601" y="86492"/>
                </a:lnTo>
                <a:lnTo>
                  <a:pt x="859500" y="86431"/>
                </a:lnTo>
                <a:lnTo>
                  <a:pt x="864154" y="86114"/>
                </a:lnTo>
                <a:close/>
                <a:moveTo>
                  <a:pt x="935386" y="77194"/>
                </a:moveTo>
                <a:lnTo>
                  <a:pt x="935525" y="77278"/>
                </a:lnTo>
                <a:lnTo>
                  <a:pt x="940390" y="80198"/>
                </a:lnTo>
                <a:lnTo>
                  <a:pt x="945323" y="83159"/>
                </a:lnTo>
                <a:lnTo>
                  <a:pt x="951738" y="83408"/>
                </a:lnTo>
                <a:lnTo>
                  <a:pt x="951385" y="83211"/>
                </a:lnTo>
                <a:lnTo>
                  <a:pt x="950531" y="82735"/>
                </a:lnTo>
                <a:lnTo>
                  <a:pt x="941084" y="77466"/>
                </a:lnTo>
                <a:close/>
                <a:moveTo>
                  <a:pt x="867163" y="76891"/>
                </a:moveTo>
                <a:lnTo>
                  <a:pt x="866977" y="76900"/>
                </a:lnTo>
                <a:lnTo>
                  <a:pt x="866055" y="76941"/>
                </a:lnTo>
                <a:lnTo>
                  <a:pt x="861763" y="77131"/>
                </a:lnTo>
                <a:lnTo>
                  <a:pt x="869236" y="85767"/>
                </a:lnTo>
                <a:lnTo>
                  <a:pt x="869881" y="85723"/>
                </a:lnTo>
                <a:lnTo>
                  <a:pt x="875468" y="85342"/>
                </a:lnTo>
                <a:lnTo>
                  <a:pt x="870410" y="79274"/>
                </a:lnTo>
                <a:lnTo>
                  <a:pt x="870034" y="78998"/>
                </a:lnTo>
                <a:close/>
                <a:moveTo>
                  <a:pt x="873358" y="76616"/>
                </a:moveTo>
                <a:lnTo>
                  <a:pt x="873335" y="76617"/>
                </a:lnTo>
                <a:lnTo>
                  <a:pt x="873005" y="76632"/>
                </a:lnTo>
                <a:lnTo>
                  <a:pt x="880756" y="84981"/>
                </a:lnTo>
                <a:lnTo>
                  <a:pt x="884211" y="84745"/>
                </a:lnTo>
                <a:close/>
                <a:moveTo>
                  <a:pt x="921504" y="76530"/>
                </a:moveTo>
                <a:lnTo>
                  <a:pt x="922586" y="77232"/>
                </a:lnTo>
                <a:lnTo>
                  <a:pt x="930294" y="82230"/>
                </a:lnTo>
                <a:lnTo>
                  <a:pt x="930864" y="82599"/>
                </a:lnTo>
                <a:lnTo>
                  <a:pt x="934107" y="82725"/>
                </a:lnTo>
                <a:lnTo>
                  <a:pt x="934884" y="82755"/>
                </a:lnTo>
                <a:lnTo>
                  <a:pt x="928863" y="79131"/>
                </a:lnTo>
                <a:lnTo>
                  <a:pt x="924805" y="76688"/>
                </a:lnTo>
                <a:close/>
                <a:moveTo>
                  <a:pt x="883974" y="76145"/>
                </a:moveTo>
                <a:lnTo>
                  <a:pt x="883561" y="76163"/>
                </a:lnTo>
                <a:lnTo>
                  <a:pt x="883021" y="76187"/>
                </a:lnTo>
                <a:lnTo>
                  <a:pt x="892077" y="84209"/>
                </a:lnTo>
                <a:lnTo>
                  <a:pt x="895133" y="84000"/>
                </a:lnTo>
                <a:lnTo>
                  <a:pt x="895681" y="83963"/>
                </a:lnTo>
                <a:lnTo>
                  <a:pt x="893345" y="82403"/>
                </a:lnTo>
                <a:lnTo>
                  <a:pt x="890958" y="80809"/>
                </a:lnTo>
                <a:close/>
                <a:moveTo>
                  <a:pt x="907363" y="75854"/>
                </a:moveTo>
                <a:lnTo>
                  <a:pt x="913034" y="79853"/>
                </a:lnTo>
                <a:lnTo>
                  <a:pt x="915905" y="81877"/>
                </a:lnTo>
                <a:lnTo>
                  <a:pt x="916818" y="82521"/>
                </a:lnTo>
                <a:lnTo>
                  <a:pt x="921173" y="82224"/>
                </a:lnTo>
                <a:lnTo>
                  <a:pt x="922441" y="82273"/>
                </a:lnTo>
                <a:lnTo>
                  <a:pt x="917979" y="78583"/>
                </a:lnTo>
                <a:lnTo>
                  <a:pt x="913650" y="76279"/>
                </a:lnTo>
                <a:lnTo>
                  <a:pt x="913394" y="76143"/>
                </a:lnTo>
                <a:close/>
                <a:moveTo>
                  <a:pt x="899251" y="75466"/>
                </a:moveTo>
                <a:lnTo>
                  <a:pt x="894818" y="75663"/>
                </a:lnTo>
                <a:lnTo>
                  <a:pt x="899495" y="79344"/>
                </a:lnTo>
                <a:lnTo>
                  <a:pt x="904591" y="83355"/>
                </a:lnTo>
                <a:lnTo>
                  <a:pt x="910176" y="82974"/>
                </a:lnTo>
                <a:lnTo>
                  <a:pt x="908052" y="81070"/>
                </a:lnTo>
                <a:lnTo>
                  <a:pt x="905891" y="79134"/>
                </a:lnTo>
                <a:lnTo>
                  <a:pt x="899501" y="75478"/>
                </a:lnTo>
                <a:close/>
                <a:moveTo>
                  <a:pt x="755478" y="75026"/>
                </a:moveTo>
                <a:lnTo>
                  <a:pt x="754831" y="75197"/>
                </a:lnTo>
                <a:lnTo>
                  <a:pt x="751988" y="79878"/>
                </a:lnTo>
                <a:lnTo>
                  <a:pt x="742770" y="94527"/>
                </a:lnTo>
                <a:lnTo>
                  <a:pt x="743512" y="94278"/>
                </a:lnTo>
                <a:lnTo>
                  <a:pt x="746863" y="92592"/>
                </a:lnTo>
                <a:lnTo>
                  <a:pt x="751436" y="82775"/>
                </a:lnTo>
                <a:close/>
                <a:moveTo>
                  <a:pt x="762343" y="73217"/>
                </a:moveTo>
                <a:lnTo>
                  <a:pt x="759973" y="73842"/>
                </a:lnTo>
                <a:lnTo>
                  <a:pt x="755020" y="84704"/>
                </a:lnTo>
                <a:lnTo>
                  <a:pt x="752707" y="89652"/>
                </a:lnTo>
                <a:lnTo>
                  <a:pt x="756578" y="87704"/>
                </a:lnTo>
                <a:close/>
                <a:moveTo>
                  <a:pt x="769307" y="71382"/>
                </a:moveTo>
                <a:lnTo>
                  <a:pt x="767530" y="71850"/>
                </a:lnTo>
                <a:lnTo>
                  <a:pt x="762171" y="85759"/>
                </a:lnTo>
                <a:lnTo>
                  <a:pt x="765508" y="84852"/>
                </a:lnTo>
                <a:lnTo>
                  <a:pt x="769310" y="71432"/>
                </a:lnTo>
                <a:lnTo>
                  <a:pt x="769308" y="71406"/>
                </a:lnTo>
                <a:lnTo>
                  <a:pt x="769307" y="71385"/>
                </a:lnTo>
                <a:close/>
                <a:moveTo>
                  <a:pt x="963531" y="70369"/>
                </a:moveTo>
                <a:lnTo>
                  <a:pt x="964407" y="70760"/>
                </a:lnTo>
                <a:lnTo>
                  <a:pt x="976260" y="76051"/>
                </a:lnTo>
                <a:lnTo>
                  <a:pt x="976640" y="76220"/>
                </a:lnTo>
                <a:lnTo>
                  <a:pt x="996444" y="77742"/>
                </a:lnTo>
                <a:lnTo>
                  <a:pt x="1004656" y="79261"/>
                </a:lnTo>
                <a:lnTo>
                  <a:pt x="1007931" y="79867"/>
                </a:lnTo>
                <a:lnTo>
                  <a:pt x="1006525" y="78501"/>
                </a:lnTo>
                <a:lnTo>
                  <a:pt x="1007406" y="77267"/>
                </a:lnTo>
                <a:lnTo>
                  <a:pt x="996038" y="74679"/>
                </a:lnTo>
                <a:lnTo>
                  <a:pt x="972376" y="71038"/>
                </a:lnTo>
                <a:close/>
                <a:moveTo>
                  <a:pt x="774793" y="69936"/>
                </a:moveTo>
                <a:lnTo>
                  <a:pt x="774409" y="70037"/>
                </a:lnTo>
                <a:lnTo>
                  <a:pt x="774411" y="70053"/>
                </a:lnTo>
                <a:lnTo>
                  <a:pt x="770712" y="83437"/>
                </a:lnTo>
                <a:lnTo>
                  <a:pt x="774272" y="82469"/>
                </a:lnTo>
                <a:lnTo>
                  <a:pt x="774574" y="80833"/>
                </a:lnTo>
                <a:lnTo>
                  <a:pt x="775619" y="75172"/>
                </a:lnTo>
                <a:close/>
                <a:moveTo>
                  <a:pt x="758787" y="68683"/>
                </a:moveTo>
                <a:lnTo>
                  <a:pt x="758779" y="68697"/>
                </a:lnTo>
                <a:lnTo>
                  <a:pt x="758780" y="68697"/>
                </a:lnTo>
                <a:close/>
                <a:moveTo>
                  <a:pt x="779704" y="68641"/>
                </a:moveTo>
                <a:lnTo>
                  <a:pt x="779464" y="68705"/>
                </a:lnTo>
                <a:lnTo>
                  <a:pt x="779637" y="69479"/>
                </a:lnTo>
                <a:lnTo>
                  <a:pt x="779789" y="70158"/>
                </a:lnTo>
                <a:lnTo>
                  <a:pt x="780445" y="73087"/>
                </a:lnTo>
                <a:lnTo>
                  <a:pt x="779030" y="81175"/>
                </a:lnTo>
                <a:lnTo>
                  <a:pt x="779151" y="81142"/>
                </a:lnTo>
                <a:lnTo>
                  <a:pt x="782456" y="80244"/>
                </a:lnTo>
                <a:lnTo>
                  <a:pt x="782512" y="79637"/>
                </a:lnTo>
                <a:lnTo>
                  <a:pt x="782389" y="79156"/>
                </a:lnTo>
                <a:close/>
                <a:moveTo>
                  <a:pt x="931584" y="67952"/>
                </a:moveTo>
                <a:lnTo>
                  <a:pt x="942417" y="73591"/>
                </a:lnTo>
                <a:lnTo>
                  <a:pt x="943636" y="73685"/>
                </a:lnTo>
                <a:lnTo>
                  <a:pt x="945661" y="73840"/>
                </a:lnTo>
                <a:lnTo>
                  <a:pt x="947016" y="73831"/>
                </a:lnTo>
                <a:lnTo>
                  <a:pt x="938109" y="69216"/>
                </a:lnTo>
                <a:lnTo>
                  <a:pt x="936946" y="68613"/>
                </a:lnTo>
                <a:lnTo>
                  <a:pt x="936370" y="68314"/>
                </a:lnTo>
                <a:close/>
                <a:moveTo>
                  <a:pt x="785594" y="67089"/>
                </a:moveTo>
                <a:lnTo>
                  <a:pt x="784822" y="67292"/>
                </a:lnTo>
                <a:lnTo>
                  <a:pt x="787821" y="77069"/>
                </a:lnTo>
                <a:lnTo>
                  <a:pt x="787760" y="77759"/>
                </a:lnTo>
                <a:lnTo>
                  <a:pt x="787665" y="78827"/>
                </a:lnTo>
                <a:lnTo>
                  <a:pt x="789456" y="78340"/>
                </a:lnTo>
                <a:close/>
                <a:moveTo>
                  <a:pt x="918322" y="66949"/>
                </a:moveTo>
                <a:lnTo>
                  <a:pt x="921975" y="69143"/>
                </a:lnTo>
                <a:lnTo>
                  <a:pt x="927473" y="72443"/>
                </a:lnTo>
                <a:lnTo>
                  <a:pt x="927852" y="72472"/>
                </a:lnTo>
                <a:lnTo>
                  <a:pt x="932812" y="72853"/>
                </a:lnTo>
                <a:lnTo>
                  <a:pt x="923767" y="67809"/>
                </a:lnTo>
                <a:lnTo>
                  <a:pt x="922838" y="67291"/>
                </a:lnTo>
                <a:close/>
                <a:moveTo>
                  <a:pt x="833818" y="66741"/>
                </a:moveTo>
                <a:lnTo>
                  <a:pt x="839106" y="74257"/>
                </a:lnTo>
                <a:lnTo>
                  <a:pt x="843604" y="74110"/>
                </a:lnTo>
                <a:lnTo>
                  <a:pt x="843252" y="73628"/>
                </a:lnTo>
                <a:lnTo>
                  <a:pt x="843224" y="73590"/>
                </a:lnTo>
                <a:lnTo>
                  <a:pt x="842771" y="72968"/>
                </a:lnTo>
                <a:close/>
                <a:moveTo>
                  <a:pt x="905197" y="65956"/>
                </a:moveTo>
                <a:lnTo>
                  <a:pt x="914211" y="71801"/>
                </a:lnTo>
                <a:lnTo>
                  <a:pt x="914779" y="71783"/>
                </a:lnTo>
                <a:lnTo>
                  <a:pt x="916559" y="71725"/>
                </a:lnTo>
                <a:lnTo>
                  <a:pt x="907232" y="66110"/>
                </a:lnTo>
                <a:close/>
                <a:moveTo>
                  <a:pt x="791804" y="65452"/>
                </a:moveTo>
                <a:lnTo>
                  <a:pt x="789974" y="65935"/>
                </a:lnTo>
                <a:lnTo>
                  <a:pt x="791366" y="69612"/>
                </a:lnTo>
                <a:lnTo>
                  <a:pt x="794183" y="77055"/>
                </a:lnTo>
                <a:lnTo>
                  <a:pt x="795420" y="76719"/>
                </a:lnTo>
                <a:lnTo>
                  <a:pt x="796456" y="76437"/>
                </a:lnTo>
                <a:close/>
                <a:moveTo>
                  <a:pt x="881493" y="65177"/>
                </a:moveTo>
                <a:lnTo>
                  <a:pt x="890880" y="72564"/>
                </a:lnTo>
                <a:lnTo>
                  <a:pt x="892136" y="72523"/>
                </a:lnTo>
                <a:lnTo>
                  <a:pt x="894216" y="72455"/>
                </a:lnTo>
                <a:lnTo>
                  <a:pt x="887286" y="68491"/>
                </a:lnTo>
                <a:close/>
                <a:moveTo>
                  <a:pt x="891897" y="64950"/>
                </a:moveTo>
                <a:lnTo>
                  <a:pt x="894338" y="66671"/>
                </a:lnTo>
                <a:lnTo>
                  <a:pt x="896005" y="67847"/>
                </a:lnTo>
                <a:lnTo>
                  <a:pt x="902173" y="72195"/>
                </a:lnTo>
                <a:lnTo>
                  <a:pt x="905564" y="72084"/>
                </a:lnTo>
                <a:lnTo>
                  <a:pt x="905758" y="72078"/>
                </a:lnTo>
                <a:lnTo>
                  <a:pt x="892446" y="64992"/>
                </a:lnTo>
                <a:close/>
                <a:moveTo>
                  <a:pt x="799886" y="64844"/>
                </a:moveTo>
                <a:lnTo>
                  <a:pt x="796545" y="65034"/>
                </a:lnTo>
                <a:lnTo>
                  <a:pt x="801362" y="75840"/>
                </a:lnTo>
                <a:lnTo>
                  <a:pt x="807000" y="75381"/>
                </a:lnTo>
                <a:lnTo>
                  <a:pt x="806903" y="75065"/>
                </a:lnTo>
                <a:lnTo>
                  <a:pt x="806434" y="73536"/>
                </a:lnTo>
                <a:close/>
                <a:moveTo>
                  <a:pt x="806452" y="64472"/>
                </a:moveTo>
                <a:lnTo>
                  <a:pt x="806357" y="64477"/>
                </a:lnTo>
                <a:lnTo>
                  <a:pt x="806101" y="64492"/>
                </a:lnTo>
                <a:lnTo>
                  <a:pt x="805594" y="64520"/>
                </a:lnTo>
                <a:lnTo>
                  <a:pt x="810402" y="70679"/>
                </a:lnTo>
                <a:lnTo>
                  <a:pt x="811770" y="74993"/>
                </a:lnTo>
                <a:lnTo>
                  <a:pt x="812737" y="74914"/>
                </a:lnTo>
                <a:lnTo>
                  <a:pt x="814790" y="74747"/>
                </a:lnTo>
                <a:close/>
                <a:moveTo>
                  <a:pt x="812467" y="64159"/>
                </a:moveTo>
                <a:lnTo>
                  <a:pt x="821106" y="74572"/>
                </a:lnTo>
                <a:lnTo>
                  <a:pt x="821116" y="74598"/>
                </a:lnTo>
                <a:lnTo>
                  <a:pt x="821131" y="74640"/>
                </a:lnTo>
                <a:lnTo>
                  <a:pt x="823309" y="74640"/>
                </a:lnTo>
                <a:lnTo>
                  <a:pt x="815077" y="64954"/>
                </a:lnTo>
                <a:lnTo>
                  <a:pt x="814402" y="64159"/>
                </a:lnTo>
                <a:close/>
                <a:moveTo>
                  <a:pt x="823374" y="64146"/>
                </a:moveTo>
                <a:lnTo>
                  <a:pt x="822861" y="64159"/>
                </a:lnTo>
                <a:lnTo>
                  <a:pt x="820419" y="64159"/>
                </a:lnTo>
                <a:lnTo>
                  <a:pt x="821906" y="65884"/>
                </a:lnTo>
                <a:lnTo>
                  <a:pt x="829401" y="74575"/>
                </a:lnTo>
                <a:lnTo>
                  <a:pt x="829990" y="74556"/>
                </a:lnTo>
                <a:lnTo>
                  <a:pt x="830839" y="74528"/>
                </a:lnTo>
                <a:lnTo>
                  <a:pt x="826031" y="67841"/>
                </a:lnTo>
                <a:lnTo>
                  <a:pt x="823449" y="64250"/>
                </a:lnTo>
                <a:close/>
                <a:moveTo>
                  <a:pt x="838772" y="63760"/>
                </a:moveTo>
                <a:lnTo>
                  <a:pt x="838220" y="63774"/>
                </a:lnTo>
                <a:lnTo>
                  <a:pt x="844028" y="67911"/>
                </a:lnTo>
                <a:lnTo>
                  <a:pt x="846338" y="69556"/>
                </a:lnTo>
                <a:lnTo>
                  <a:pt x="849451" y="73855"/>
                </a:lnTo>
                <a:lnTo>
                  <a:pt x="849495" y="73917"/>
                </a:lnTo>
                <a:lnTo>
                  <a:pt x="849496" y="73918"/>
                </a:lnTo>
                <a:lnTo>
                  <a:pt x="851802" y="73842"/>
                </a:lnTo>
                <a:lnTo>
                  <a:pt x="853525" y="73786"/>
                </a:lnTo>
                <a:lnTo>
                  <a:pt x="851533" y="71475"/>
                </a:lnTo>
                <a:close/>
                <a:moveTo>
                  <a:pt x="848927" y="63505"/>
                </a:moveTo>
                <a:lnTo>
                  <a:pt x="848728" y="63510"/>
                </a:lnTo>
                <a:lnTo>
                  <a:pt x="848144" y="63525"/>
                </a:lnTo>
                <a:lnTo>
                  <a:pt x="846586" y="63564"/>
                </a:lnTo>
                <a:lnTo>
                  <a:pt x="847392" y="64056"/>
                </a:lnTo>
                <a:lnTo>
                  <a:pt x="853858" y="67998"/>
                </a:lnTo>
                <a:lnTo>
                  <a:pt x="858179" y="72990"/>
                </a:lnTo>
                <a:lnTo>
                  <a:pt x="858720" y="73616"/>
                </a:lnTo>
                <a:lnTo>
                  <a:pt x="862532" y="73491"/>
                </a:lnTo>
                <a:lnTo>
                  <a:pt x="858777" y="70735"/>
                </a:lnTo>
                <a:close/>
                <a:moveTo>
                  <a:pt x="777651" y="60602"/>
                </a:moveTo>
                <a:lnTo>
                  <a:pt x="777765" y="61113"/>
                </a:lnTo>
                <a:lnTo>
                  <a:pt x="777899" y="61710"/>
                </a:lnTo>
                <a:lnTo>
                  <a:pt x="778376" y="63841"/>
                </a:lnTo>
                <a:lnTo>
                  <a:pt x="778472" y="63817"/>
                </a:lnTo>
                <a:lnTo>
                  <a:pt x="777936" y="61720"/>
                </a:lnTo>
                <a:close/>
                <a:moveTo>
                  <a:pt x="801744" y="59587"/>
                </a:moveTo>
                <a:lnTo>
                  <a:pt x="801775" y="59627"/>
                </a:lnTo>
                <a:lnTo>
                  <a:pt x="801845" y="59717"/>
                </a:lnTo>
                <a:lnTo>
                  <a:pt x="801976" y="59885"/>
                </a:lnTo>
                <a:lnTo>
                  <a:pt x="802612" y="59849"/>
                </a:lnTo>
                <a:close/>
                <a:moveTo>
                  <a:pt x="808601" y="59499"/>
                </a:moveTo>
                <a:lnTo>
                  <a:pt x="808613" y="59514"/>
                </a:lnTo>
                <a:lnTo>
                  <a:pt x="808646" y="59512"/>
                </a:lnTo>
                <a:close/>
                <a:moveTo>
                  <a:pt x="914839" y="59236"/>
                </a:moveTo>
                <a:lnTo>
                  <a:pt x="915211" y="59429"/>
                </a:lnTo>
                <a:lnTo>
                  <a:pt x="915745" y="59707"/>
                </a:lnTo>
                <a:lnTo>
                  <a:pt x="916914" y="59839"/>
                </a:lnTo>
                <a:close/>
                <a:moveTo>
                  <a:pt x="772800" y="58426"/>
                </a:moveTo>
                <a:lnTo>
                  <a:pt x="772892" y="59089"/>
                </a:lnTo>
                <a:lnTo>
                  <a:pt x="773339" y="62314"/>
                </a:lnTo>
                <a:lnTo>
                  <a:pt x="773711" y="64997"/>
                </a:lnTo>
                <a:lnTo>
                  <a:pt x="774003" y="64925"/>
                </a:lnTo>
                <a:lnTo>
                  <a:pt x="773726" y="63172"/>
                </a:lnTo>
                <a:lnTo>
                  <a:pt x="773444" y="61382"/>
                </a:lnTo>
                <a:lnTo>
                  <a:pt x="772981" y="58446"/>
                </a:lnTo>
                <a:close/>
                <a:moveTo>
                  <a:pt x="793586" y="58396"/>
                </a:moveTo>
                <a:lnTo>
                  <a:pt x="794140" y="59638"/>
                </a:lnTo>
                <a:lnTo>
                  <a:pt x="794438" y="60307"/>
                </a:lnTo>
                <a:lnTo>
                  <a:pt x="795832" y="60229"/>
                </a:lnTo>
                <a:lnTo>
                  <a:pt x="796385" y="60198"/>
                </a:lnTo>
                <a:lnTo>
                  <a:pt x="795422" y="58920"/>
                </a:lnTo>
                <a:close/>
                <a:moveTo>
                  <a:pt x="782066" y="58306"/>
                </a:moveTo>
                <a:lnTo>
                  <a:pt x="782432" y="59498"/>
                </a:lnTo>
                <a:lnTo>
                  <a:pt x="783383" y="62600"/>
                </a:lnTo>
                <a:lnTo>
                  <a:pt x="783682" y="62526"/>
                </a:lnTo>
                <a:lnTo>
                  <a:pt x="784000" y="62447"/>
                </a:lnTo>
                <a:lnTo>
                  <a:pt x="782600" y="58369"/>
                </a:lnTo>
                <a:close/>
                <a:moveTo>
                  <a:pt x="866510" y="58055"/>
                </a:moveTo>
                <a:lnTo>
                  <a:pt x="869724" y="59434"/>
                </a:lnTo>
                <a:lnTo>
                  <a:pt x="870939" y="59436"/>
                </a:lnTo>
                <a:close/>
                <a:moveTo>
                  <a:pt x="877268" y="57921"/>
                </a:moveTo>
                <a:lnTo>
                  <a:pt x="878044" y="58223"/>
                </a:lnTo>
                <a:lnTo>
                  <a:pt x="880508" y="59181"/>
                </a:lnTo>
                <a:lnTo>
                  <a:pt x="881220" y="59458"/>
                </a:lnTo>
                <a:lnTo>
                  <a:pt x="881321" y="59459"/>
                </a:lnTo>
                <a:lnTo>
                  <a:pt x="882053" y="59460"/>
                </a:lnTo>
                <a:lnTo>
                  <a:pt x="881488" y="59159"/>
                </a:lnTo>
                <a:close/>
                <a:moveTo>
                  <a:pt x="837020" y="57731"/>
                </a:moveTo>
                <a:lnTo>
                  <a:pt x="839366" y="59162"/>
                </a:lnTo>
                <a:lnTo>
                  <a:pt x="839708" y="59370"/>
                </a:lnTo>
                <a:lnTo>
                  <a:pt x="841359" y="59374"/>
                </a:lnTo>
                <a:close/>
                <a:moveTo>
                  <a:pt x="786854" y="57692"/>
                </a:moveTo>
                <a:lnTo>
                  <a:pt x="788255" y="61393"/>
                </a:lnTo>
                <a:lnTo>
                  <a:pt x="788963" y="61218"/>
                </a:lnTo>
                <a:lnTo>
                  <a:pt x="789911" y="60983"/>
                </a:lnTo>
                <a:lnTo>
                  <a:pt x="788804" y="58369"/>
                </a:lnTo>
                <a:close/>
                <a:moveTo>
                  <a:pt x="934921" y="57597"/>
                </a:moveTo>
                <a:lnTo>
                  <a:pt x="945065" y="62126"/>
                </a:lnTo>
                <a:lnTo>
                  <a:pt x="946758" y="62881"/>
                </a:lnTo>
                <a:lnTo>
                  <a:pt x="955858" y="63141"/>
                </a:lnTo>
                <a:lnTo>
                  <a:pt x="969749" y="65815"/>
                </a:lnTo>
                <a:lnTo>
                  <a:pt x="994769" y="68645"/>
                </a:lnTo>
                <a:lnTo>
                  <a:pt x="1059886" y="83047"/>
                </a:lnTo>
                <a:lnTo>
                  <a:pt x="976714" y="63117"/>
                </a:lnTo>
                <a:lnTo>
                  <a:pt x="950651" y="58867"/>
                </a:lnTo>
                <a:close/>
                <a:moveTo>
                  <a:pt x="764915" y="57545"/>
                </a:moveTo>
                <a:lnTo>
                  <a:pt x="764104" y="64780"/>
                </a:lnTo>
                <a:lnTo>
                  <a:pt x="762769" y="67708"/>
                </a:lnTo>
                <a:lnTo>
                  <a:pt x="763522" y="67522"/>
                </a:lnTo>
                <a:lnTo>
                  <a:pt x="764244" y="67343"/>
                </a:lnTo>
                <a:lnTo>
                  <a:pt x="765086" y="57564"/>
                </a:lnTo>
                <a:close/>
                <a:moveTo>
                  <a:pt x="845423" y="57329"/>
                </a:moveTo>
                <a:lnTo>
                  <a:pt x="848944" y="59390"/>
                </a:lnTo>
                <a:lnTo>
                  <a:pt x="849903" y="59392"/>
                </a:lnTo>
                <a:lnTo>
                  <a:pt x="850363" y="59393"/>
                </a:lnTo>
                <a:lnTo>
                  <a:pt x="848395" y="57919"/>
                </a:lnTo>
                <a:lnTo>
                  <a:pt x="846473" y="57537"/>
                </a:lnTo>
                <a:close/>
                <a:moveTo>
                  <a:pt x="921287" y="56497"/>
                </a:moveTo>
                <a:lnTo>
                  <a:pt x="921561" y="56576"/>
                </a:lnTo>
                <a:lnTo>
                  <a:pt x="922650" y="56894"/>
                </a:lnTo>
                <a:lnTo>
                  <a:pt x="922864" y="56956"/>
                </a:lnTo>
                <a:lnTo>
                  <a:pt x="922092" y="56562"/>
                </a:lnTo>
                <a:close/>
                <a:moveTo>
                  <a:pt x="852315" y="56370"/>
                </a:moveTo>
                <a:lnTo>
                  <a:pt x="856323" y="58286"/>
                </a:lnTo>
                <a:lnTo>
                  <a:pt x="857294" y="58749"/>
                </a:lnTo>
                <a:lnTo>
                  <a:pt x="858677" y="59410"/>
                </a:lnTo>
                <a:lnTo>
                  <a:pt x="858916" y="59411"/>
                </a:lnTo>
                <a:lnTo>
                  <a:pt x="856227" y="57615"/>
                </a:lnTo>
                <a:lnTo>
                  <a:pt x="855231" y="56950"/>
                </a:lnTo>
                <a:lnTo>
                  <a:pt x="855124" y="56878"/>
                </a:lnTo>
                <a:close/>
                <a:moveTo>
                  <a:pt x="870718" y="39844"/>
                </a:moveTo>
                <a:lnTo>
                  <a:pt x="876575" y="41329"/>
                </a:lnTo>
                <a:lnTo>
                  <a:pt x="906462" y="48902"/>
                </a:lnTo>
                <a:lnTo>
                  <a:pt x="909220" y="49002"/>
                </a:lnTo>
                <a:lnTo>
                  <a:pt x="910879" y="49062"/>
                </a:lnTo>
                <a:lnTo>
                  <a:pt x="973880" y="58434"/>
                </a:lnTo>
                <a:lnTo>
                  <a:pt x="993404" y="61338"/>
                </a:lnTo>
                <a:lnTo>
                  <a:pt x="998734" y="62706"/>
                </a:lnTo>
                <a:lnTo>
                  <a:pt x="1019074" y="67926"/>
                </a:lnTo>
                <a:lnTo>
                  <a:pt x="1030535" y="69925"/>
                </a:lnTo>
                <a:lnTo>
                  <a:pt x="1042971" y="74060"/>
                </a:lnTo>
                <a:lnTo>
                  <a:pt x="1053651" y="76801"/>
                </a:lnTo>
                <a:lnTo>
                  <a:pt x="1064828" y="79670"/>
                </a:lnTo>
                <a:cubicBezTo>
                  <a:pt x="1086730" y="86474"/>
                  <a:pt x="1106696" y="93814"/>
                  <a:pt x="1124643" y="101217"/>
                </a:cubicBezTo>
                <a:lnTo>
                  <a:pt x="1162243" y="118499"/>
                </a:lnTo>
                <a:lnTo>
                  <a:pt x="1161878" y="118276"/>
                </a:lnTo>
                <a:lnTo>
                  <a:pt x="1161615" y="118116"/>
                </a:lnTo>
                <a:lnTo>
                  <a:pt x="1129697" y="102217"/>
                </a:lnTo>
                <a:lnTo>
                  <a:pt x="1122960" y="99349"/>
                </a:lnTo>
                <a:lnTo>
                  <a:pt x="1108496" y="93192"/>
                </a:lnTo>
                <a:lnTo>
                  <a:pt x="1062026" y="74855"/>
                </a:lnTo>
                <a:lnTo>
                  <a:pt x="963675" y="49717"/>
                </a:lnTo>
                <a:lnTo>
                  <a:pt x="935898" y="44972"/>
                </a:lnTo>
                <a:close/>
                <a:moveTo>
                  <a:pt x="782185" y="35203"/>
                </a:moveTo>
                <a:lnTo>
                  <a:pt x="762211" y="39120"/>
                </a:lnTo>
                <a:lnTo>
                  <a:pt x="802067" y="35342"/>
                </a:lnTo>
                <a:lnTo>
                  <a:pt x="788941" y="35342"/>
                </a:lnTo>
                <a:lnTo>
                  <a:pt x="789630" y="35203"/>
                </a:lnTo>
                <a:close/>
                <a:moveTo>
                  <a:pt x="775566" y="19898"/>
                </a:moveTo>
                <a:lnTo>
                  <a:pt x="774325" y="20037"/>
                </a:lnTo>
                <a:lnTo>
                  <a:pt x="733283" y="27009"/>
                </a:lnTo>
                <a:lnTo>
                  <a:pt x="685906" y="47683"/>
                </a:lnTo>
                <a:lnTo>
                  <a:pt x="638160" y="78318"/>
                </a:lnTo>
                <a:lnTo>
                  <a:pt x="670559" y="63319"/>
                </a:lnTo>
                <a:lnTo>
                  <a:pt x="684962" y="56651"/>
                </a:lnTo>
                <a:lnTo>
                  <a:pt x="706955" y="51019"/>
                </a:lnTo>
                <a:lnTo>
                  <a:pt x="718334" y="48106"/>
                </a:lnTo>
                <a:lnTo>
                  <a:pt x="740663" y="38236"/>
                </a:lnTo>
                <a:cubicBezTo>
                  <a:pt x="755202" y="33504"/>
                  <a:pt x="768810" y="30895"/>
                  <a:pt x="781357" y="30516"/>
                </a:cubicBezTo>
                <a:lnTo>
                  <a:pt x="813486" y="30516"/>
                </a:lnTo>
                <a:cubicBezTo>
                  <a:pt x="846389" y="30154"/>
                  <a:pt x="877758" y="31936"/>
                  <a:pt x="907470" y="35338"/>
                </a:cubicBezTo>
                <a:lnTo>
                  <a:pt x="913231" y="36335"/>
                </a:lnTo>
                <a:lnTo>
                  <a:pt x="975719" y="47149"/>
                </a:lnTo>
                <a:lnTo>
                  <a:pt x="951245" y="40705"/>
                </a:lnTo>
                <a:lnTo>
                  <a:pt x="925854" y="34020"/>
                </a:lnTo>
                <a:cubicBezTo>
                  <a:pt x="886997" y="26751"/>
                  <a:pt x="847512" y="22286"/>
                  <a:pt x="807694" y="20726"/>
                </a:cubicBezTo>
                <a:cubicBezTo>
                  <a:pt x="797490" y="20726"/>
                  <a:pt x="786736" y="20037"/>
                  <a:pt x="775566" y="19898"/>
                </a:cubicBezTo>
                <a:close/>
                <a:moveTo>
                  <a:pt x="767294" y="4731"/>
                </a:moveTo>
                <a:cubicBezTo>
                  <a:pt x="666774" y="4731"/>
                  <a:pt x="494556" y="153234"/>
                  <a:pt x="326887" y="384744"/>
                </a:cubicBezTo>
                <a:lnTo>
                  <a:pt x="213591" y="557490"/>
                </a:lnTo>
                <a:lnTo>
                  <a:pt x="182508" y="613917"/>
                </a:lnTo>
                <a:lnTo>
                  <a:pt x="169447" y="638699"/>
                </a:lnTo>
                <a:lnTo>
                  <a:pt x="121647" y="729403"/>
                </a:lnTo>
                <a:lnTo>
                  <a:pt x="93874" y="792978"/>
                </a:lnTo>
                <a:lnTo>
                  <a:pt x="67360" y="860425"/>
                </a:lnTo>
                <a:lnTo>
                  <a:pt x="54650" y="892757"/>
                </a:lnTo>
                <a:lnTo>
                  <a:pt x="21601" y="1000633"/>
                </a:lnTo>
                <a:lnTo>
                  <a:pt x="21598" y="1000644"/>
                </a:lnTo>
                <a:lnTo>
                  <a:pt x="8803" y="1073100"/>
                </a:lnTo>
                <a:lnTo>
                  <a:pt x="8805" y="1073116"/>
                </a:lnTo>
                <a:lnTo>
                  <a:pt x="8810" y="1073166"/>
                </a:lnTo>
                <a:lnTo>
                  <a:pt x="8818" y="1073242"/>
                </a:lnTo>
                <a:lnTo>
                  <a:pt x="19715" y="1023917"/>
                </a:lnTo>
                <a:lnTo>
                  <a:pt x="28576" y="983808"/>
                </a:lnTo>
                <a:cubicBezTo>
                  <a:pt x="36905" y="953276"/>
                  <a:pt x="46726" y="923151"/>
                  <a:pt x="58009" y="893542"/>
                </a:cubicBezTo>
                <a:cubicBezTo>
                  <a:pt x="115974" y="743099"/>
                  <a:pt x="191606" y="600074"/>
                  <a:pt x="283315" y="467475"/>
                </a:cubicBezTo>
                <a:cubicBezTo>
                  <a:pt x="299309" y="443759"/>
                  <a:pt x="315993" y="420043"/>
                  <a:pt x="332677" y="397153"/>
                </a:cubicBezTo>
                <a:cubicBezTo>
                  <a:pt x="354153" y="367680"/>
                  <a:pt x="375585" y="339609"/>
                  <a:pt x="396846" y="313051"/>
                </a:cubicBezTo>
                <a:lnTo>
                  <a:pt x="398218" y="311421"/>
                </a:lnTo>
                <a:lnTo>
                  <a:pt x="418093" y="287804"/>
                </a:lnTo>
                <a:lnTo>
                  <a:pt x="428593" y="274362"/>
                </a:lnTo>
                <a:lnTo>
                  <a:pt x="439051" y="262899"/>
                </a:lnTo>
                <a:lnTo>
                  <a:pt x="454526" y="244511"/>
                </a:lnTo>
                <a:lnTo>
                  <a:pt x="459984" y="238025"/>
                </a:lnTo>
                <a:lnTo>
                  <a:pt x="521308" y="172743"/>
                </a:lnTo>
                <a:lnTo>
                  <a:pt x="521319" y="172731"/>
                </a:lnTo>
                <a:lnTo>
                  <a:pt x="540292" y="155005"/>
                </a:lnTo>
                <a:lnTo>
                  <a:pt x="541761" y="153633"/>
                </a:lnTo>
                <a:lnTo>
                  <a:pt x="573238" y="121311"/>
                </a:lnTo>
                <a:lnTo>
                  <a:pt x="596297" y="104998"/>
                </a:lnTo>
                <a:lnTo>
                  <a:pt x="635490" y="73984"/>
                </a:lnTo>
                <a:lnTo>
                  <a:pt x="646564" y="67045"/>
                </a:lnTo>
                <a:lnTo>
                  <a:pt x="686780" y="41848"/>
                </a:lnTo>
                <a:lnTo>
                  <a:pt x="690738" y="40162"/>
                </a:lnTo>
                <a:lnTo>
                  <a:pt x="702172" y="35291"/>
                </a:lnTo>
                <a:lnTo>
                  <a:pt x="710639" y="30378"/>
                </a:lnTo>
                <a:lnTo>
                  <a:pt x="725365" y="25411"/>
                </a:lnTo>
                <a:lnTo>
                  <a:pt x="733178" y="22083"/>
                </a:lnTo>
                <a:lnTo>
                  <a:pt x="735437" y="21709"/>
                </a:lnTo>
                <a:lnTo>
                  <a:pt x="737208" y="21416"/>
                </a:lnTo>
                <a:lnTo>
                  <a:pt x="743923" y="19152"/>
                </a:lnTo>
                <a:cubicBezTo>
                  <a:pt x="754486" y="16631"/>
                  <a:pt x="764501" y="15348"/>
                  <a:pt x="773911" y="15348"/>
                </a:cubicBezTo>
                <a:lnTo>
                  <a:pt x="775428" y="15348"/>
                </a:lnTo>
                <a:cubicBezTo>
                  <a:pt x="786459" y="15348"/>
                  <a:pt x="797352" y="15348"/>
                  <a:pt x="807694" y="16174"/>
                </a:cubicBezTo>
                <a:cubicBezTo>
                  <a:pt x="847738" y="17664"/>
                  <a:pt x="887453" y="22076"/>
                  <a:pt x="926541" y="29310"/>
                </a:cubicBezTo>
                <a:lnTo>
                  <a:pt x="1002355" y="49115"/>
                </a:lnTo>
                <a:lnTo>
                  <a:pt x="1038758" y="58625"/>
                </a:lnTo>
                <a:lnTo>
                  <a:pt x="1027388" y="53687"/>
                </a:lnTo>
                <a:cubicBezTo>
                  <a:pt x="945037" y="24943"/>
                  <a:pt x="858443" y="8354"/>
                  <a:pt x="770327" y="4869"/>
                </a:cubicBezTo>
                <a:close/>
                <a:moveTo>
                  <a:pt x="770465" y="44"/>
                </a:moveTo>
                <a:cubicBezTo>
                  <a:pt x="947766" y="6989"/>
                  <a:pt x="1118964" y="66663"/>
                  <a:pt x="1262166" y="171434"/>
                </a:cubicBezTo>
                <a:lnTo>
                  <a:pt x="1265337" y="175572"/>
                </a:lnTo>
                <a:cubicBezTo>
                  <a:pt x="1273016" y="185468"/>
                  <a:pt x="1279023" y="196552"/>
                  <a:pt x="1283124" y="208388"/>
                </a:cubicBezTo>
                <a:cubicBezTo>
                  <a:pt x="1287236" y="220274"/>
                  <a:pt x="1289333" y="232764"/>
                  <a:pt x="1289329" y="245341"/>
                </a:cubicBezTo>
                <a:cubicBezTo>
                  <a:pt x="1289320" y="257678"/>
                  <a:pt x="1287088" y="269806"/>
                  <a:pt x="1282838" y="281180"/>
                </a:cubicBezTo>
                <a:lnTo>
                  <a:pt x="1281225" y="283895"/>
                </a:lnTo>
                <a:lnTo>
                  <a:pt x="1806185" y="514427"/>
                </a:lnTo>
                <a:lnTo>
                  <a:pt x="1806206" y="514406"/>
                </a:lnTo>
                <a:lnTo>
                  <a:pt x="1806293" y="514318"/>
                </a:lnTo>
                <a:lnTo>
                  <a:pt x="1807309" y="513291"/>
                </a:lnTo>
                <a:cubicBezTo>
                  <a:pt x="1820527" y="501688"/>
                  <a:pt x="1834287" y="491381"/>
                  <a:pt x="1848593" y="482643"/>
                </a:cubicBezTo>
                <a:lnTo>
                  <a:pt x="1851074" y="481816"/>
                </a:lnTo>
                <a:cubicBezTo>
                  <a:pt x="1900989" y="463495"/>
                  <a:pt x="1955109" y="459857"/>
                  <a:pt x="2007023" y="471337"/>
                </a:cubicBezTo>
                <a:cubicBezTo>
                  <a:pt x="2119814" y="496017"/>
                  <a:pt x="2326780" y="561513"/>
                  <a:pt x="2370215" y="589919"/>
                </a:cubicBezTo>
                <a:lnTo>
                  <a:pt x="2371975" y="591558"/>
                </a:lnTo>
                <a:lnTo>
                  <a:pt x="2372006" y="591574"/>
                </a:lnTo>
                <a:lnTo>
                  <a:pt x="2374100" y="593537"/>
                </a:lnTo>
                <a:lnTo>
                  <a:pt x="2387069" y="605613"/>
                </a:lnTo>
                <a:lnTo>
                  <a:pt x="2402233" y="619732"/>
                </a:lnTo>
                <a:lnTo>
                  <a:pt x="2417585" y="634027"/>
                </a:lnTo>
                <a:lnTo>
                  <a:pt x="2418001" y="634689"/>
                </a:lnTo>
                <a:lnTo>
                  <a:pt x="2418199" y="634875"/>
                </a:lnTo>
                <a:lnTo>
                  <a:pt x="2418293" y="634963"/>
                </a:lnTo>
                <a:lnTo>
                  <a:pt x="2418334" y="635002"/>
                </a:lnTo>
                <a:lnTo>
                  <a:pt x="2423512" y="643442"/>
                </a:lnTo>
                <a:lnTo>
                  <a:pt x="2424170" y="644515"/>
                </a:lnTo>
                <a:lnTo>
                  <a:pt x="2426395" y="648058"/>
                </a:lnTo>
                <a:lnTo>
                  <a:pt x="2433755" y="659781"/>
                </a:lnTo>
                <a:lnTo>
                  <a:pt x="2454962" y="693557"/>
                </a:lnTo>
                <a:cubicBezTo>
                  <a:pt x="2475559" y="736318"/>
                  <a:pt x="2486520" y="783166"/>
                  <a:pt x="2481901" y="821705"/>
                </a:cubicBezTo>
                <a:cubicBezTo>
                  <a:pt x="2481565" y="824523"/>
                  <a:pt x="2480913" y="828690"/>
                  <a:pt x="2479950" y="834111"/>
                </a:cubicBezTo>
                <a:lnTo>
                  <a:pt x="2479026" y="838937"/>
                </a:lnTo>
                <a:lnTo>
                  <a:pt x="2478706" y="840607"/>
                </a:lnTo>
                <a:lnTo>
                  <a:pt x="2478273" y="843172"/>
                </a:lnTo>
                <a:lnTo>
                  <a:pt x="2477469" y="847071"/>
                </a:lnTo>
                <a:lnTo>
                  <a:pt x="2477096" y="849018"/>
                </a:lnTo>
                <a:lnTo>
                  <a:pt x="2476134" y="854041"/>
                </a:lnTo>
                <a:lnTo>
                  <a:pt x="2474169" y="863071"/>
                </a:lnTo>
                <a:lnTo>
                  <a:pt x="2470488" y="880923"/>
                </a:lnTo>
                <a:lnTo>
                  <a:pt x="2465543" y="902707"/>
                </a:lnTo>
                <a:lnTo>
                  <a:pt x="2463883" y="910332"/>
                </a:lnTo>
                <a:lnTo>
                  <a:pt x="2463045" y="914183"/>
                </a:lnTo>
                <a:lnTo>
                  <a:pt x="2462491" y="916476"/>
                </a:lnTo>
                <a:lnTo>
                  <a:pt x="2461267" y="921542"/>
                </a:lnTo>
                <a:lnTo>
                  <a:pt x="2458659" y="933027"/>
                </a:lnTo>
                <a:lnTo>
                  <a:pt x="2442929" y="997425"/>
                </a:lnTo>
                <a:lnTo>
                  <a:pt x="2442905" y="997525"/>
                </a:lnTo>
                <a:lnTo>
                  <a:pt x="2442898" y="997554"/>
                </a:lnTo>
                <a:lnTo>
                  <a:pt x="2442889" y="997589"/>
                </a:lnTo>
                <a:lnTo>
                  <a:pt x="2442877" y="997634"/>
                </a:lnTo>
                <a:lnTo>
                  <a:pt x="2423315" y="1072574"/>
                </a:lnTo>
                <a:lnTo>
                  <a:pt x="2418995" y="1088076"/>
                </a:lnTo>
                <a:lnTo>
                  <a:pt x="2418273" y="1090811"/>
                </a:lnTo>
                <a:lnTo>
                  <a:pt x="2415957" y="1099579"/>
                </a:lnTo>
                <a:lnTo>
                  <a:pt x="2410901" y="1117120"/>
                </a:lnTo>
                <a:lnTo>
                  <a:pt x="2400023" y="1156156"/>
                </a:lnTo>
                <a:lnTo>
                  <a:pt x="2394527" y="1173921"/>
                </a:lnTo>
                <a:lnTo>
                  <a:pt x="2382489" y="1215681"/>
                </a:lnTo>
                <a:lnTo>
                  <a:pt x="2365923" y="1268051"/>
                </a:lnTo>
                <a:lnTo>
                  <a:pt x="2342759" y="1341282"/>
                </a:lnTo>
                <a:lnTo>
                  <a:pt x="2342758" y="1341284"/>
                </a:lnTo>
                <a:lnTo>
                  <a:pt x="2314348" y="1417696"/>
                </a:lnTo>
                <a:lnTo>
                  <a:pt x="2312751" y="1422474"/>
                </a:lnTo>
                <a:lnTo>
                  <a:pt x="2308977" y="1433762"/>
                </a:lnTo>
                <a:lnTo>
                  <a:pt x="2305202" y="1445053"/>
                </a:lnTo>
                <a:lnTo>
                  <a:pt x="2278444" y="1514263"/>
                </a:lnTo>
                <a:lnTo>
                  <a:pt x="2245566" y="1602689"/>
                </a:lnTo>
                <a:cubicBezTo>
                  <a:pt x="2230330" y="1639057"/>
                  <a:pt x="2215024" y="1673569"/>
                  <a:pt x="2199656" y="1706216"/>
                </a:cubicBezTo>
                <a:lnTo>
                  <a:pt x="2185181" y="1735092"/>
                </a:lnTo>
                <a:lnTo>
                  <a:pt x="2169099" y="1767174"/>
                </a:lnTo>
                <a:lnTo>
                  <a:pt x="2168271" y="1768968"/>
                </a:lnTo>
                <a:lnTo>
                  <a:pt x="2168075" y="1769300"/>
                </a:lnTo>
                <a:lnTo>
                  <a:pt x="2167805" y="1769755"/>
                </a:lnTo>
                <a:lnTo>
                  <a:pt x="2166531" y="1772297"/>
                </a:lnTo>
                <a:lnTo>
                  <a:pt x="2166059" y="1773239"/>
                </a:lnTo>
                <a:lnTo>
                  <a:pt x="2153368" y="1798556"/>
                </a:lnTo>
                <a:lnTo>
                  <a:pt x="2153363" y="1798564"/>
                </a:lnTo>
                <a:lnTo>
                  <a:pt x="2134254" y="1831795"/>
                </a:lnTo>
                <a:lnTo>
                  <a:pt x="2106737" y="1879649"/>
                </a:lnTo>
                <a:lnTo>
                  <a:pt x="2101893" y="1886852"/>
                </a:lnTo>
                <a:lnTo>
                  <a:pt x="2091088" y="1902917"/>
                </a:lnTo>
                <a:lnTo>
                  <a:pt x="2083304" y="1915960"/>
                </a:lnTo>
                <a:lnTo>
                  <a:pt x="2075454" y="1926162"/>
                </a:lnTo>
                <a:lnTo>
                  <a:pt x="2059799" y="1949437"/>
                </a:lnTo>
                <a:cubicBezTo>
                  <a:pt x="2044106" y="1970810"/>
                  <a:pt x="2028368" y="1990288"/>
                  <a:pt x="2012590" y="2007863"/>
                </a:cubicBezTo>
                <a:lnTo>
                  <a:pt x="1984796" y="2035399"/>
                </a:lnTo>
                <a:lnTo>
                  <a:pt x="1965145" y="2054869"/>
                </a:lnTo>
                <a:lnTo>
                  <a:pt x="1949270" y="2066706"/>
                </a:lnTo>
                <a:lnTo>
                  <a:pt x="1941345" y="2074070"/>
                </a:lnTo>
                <a:lnTo>
                  <a:pt x="1933394" y="2078543"/>
                </a:lnTo>
                <a:lnTo>
                  <a:pt x="1927645" y="2082830"/>
                </a:lnTo>
                <a:lnTo>
                  <a:pt x="1917500" y="2090395"/>
                </a:lnTo>
                <a:cubicBezTo>
                  <a:pt x="1901588" y="2100317"/>
                  <a:pt x="1885649" y="2108317"/>
                  <a:pt x="1869689" y="2114384"/>
                </a:cubicBezTo>
                <a:lnTo>
                  <a:pt x="1796512" y="2128853"/>
                </a:lnTo>
                <a:lnTo>
                  <a:pt x="1796472" y="2128861"/>
                </a:lnTo>
                <a:lnTo>
                  <a:pt x="1796471" y="2128861"/>
                </a:lnTo>
                <a:cubicBezTo>
                  <a:pt x="1770453" y="2128971"/>
                  <a:pt x="1744833" y="2122477"/>
                  <a:pt x="1722013" y="2109971"/>
                </a:cubicBezTo>
                <a:cubicBezTo>
                  <a:pt x="1645625" y="2068605"/>
                  <a:pt x="1588540" y="1958297"/>
                  <a:pt x="1552415" y="1784009"/>
                </a:cubicBezTo>
                <a:lnTo>
                  <a:pt x="1548049" y="1755925"/>
                </a:lnTo>
                <a:lnTo>
                  <a:pt x="1546863" y="1749557"/>
                </a:lnTo>
                <a:lnTo>
                  <a:pt x="1543970" y="1734036"/>
                </a:lnTo>
                <a:lnTo>
                  <a:pt x="1542298" y="1725064"/>
                </a:lnTo>
                <a:cubicBezTo>
                  <a:pt x="1539006" y="1705381"/>
                  <a:pt x="1535869" y="1684870"/>
                  <a:pt x="1532835" y="1664325"/>
                </a:cubicBezTo>
                <a:lnTo>
                  <a:pt x="1531619" y="1650233"/>
                </a:lnTo>
                <a:lnTo>
                  <a:pt x="1527290" y="1622382"/>
                </a:lnTo>
                <a:lnTo>
                  <a:pt x="1527058" y="1619365"/>
                </a:lnTo>
                <a:lnTo>
                  <a:pt x="1526766" y="1617465"/>
                </a:lnTo>
                <a:lnTo>
                  <a:pt x="1526111" y="1613212"/>
                </a:lnTo>
                <a:lnTo>
                  <a:pt x="1525136" y="1599727"/>
                </a:lnTo>
                <a:lnTo>
                  <a:pt x="1523795" y="1581179"/>
                </a:lnTo>
                <a:lnTo>
                  <a:pt x="1518426" y="1506905"/>
                </a:lnTo>
                <a:lnTo>
                  <a:pt x="1515045" y="1462849"/>
                </a:lnTo>
                <a:lnTo>
                  <a:pt x="1487922" y="1472812"/>
                </a:lnTo>
                <a:lnTo>
                  <a:pt x="1469713" y="1479501"/>
                </a:lnTo>
                <a:cubicBezTo>
                  <a:pt x="1453065" y="1484111"/>
                  <a:pt x="1436040" y="1487362"/>
                  <a:pt x="1418804" y="1489210"/>
                </a:cubicBezTo>
                <a:cubicBezTo>
                  <a:pt x="1411634" y="1490588"/>
                  <a:pt x="1404602" y="1490865"/>
                  <a:pt x="1397706" y="1490865"/>
                </a:cubicBezTo>
                <a:cubicBezTo>
                  <a:pt x="1340260" y="1493428"/>
                  <a:pt x="1286255" y="1463466"/>
                  <a:pt x="1258028" y="1413372"/>
                </a:cubicBezTo>
                <a:cubicBezTo>
                  <a:pt x="1229846" y="1363929"/>
                  <a:pt x="1209430" y="1310449"/>
                  <a:pt x="1197496" y="1254804"/>
                </a:cubicBezTo>
                <a:lnTo>
                  <a:pt x="1190391" y="1195600"/>
                </a:lnTo>
                <a:lnTo>
                  <a:pt x="1066317" y="1132230"/>
                </a:lnTo>
                <a:lnTo>
                  <a:pt x="1045004" y="1156699"/>
                </a:lnTo>
                <a:lnTo>
                  <a:pt x="1030326" y="1173550"/>
                </a:lnTo>
                <a:cubicBezTo>
                  <a:pt x="1016472" y="1186642"/>
                  <a:pt x="1001349" y="1198391"/>
                  <a:pt x="985153" y="1208612"/>
                </a:cubicBezTo>
                <a:cubicBezTo>
                  <a:pt x="969751" y="1218249"/>
                  <a:pt x="953154" y="1225635"/>
                  <a:pt x="935866" y="1230624"/>
                </a:cubicBezTo>
                <a:lnTo>
                  <a:pt x="926794" y="1231920"/>
                </a:lnTo>
                <a:lnTo>
                  <a:pt x="925798" y="1232299"/>
                </a:lnTo>
                <a:lnTo>
                  <a:pt x="925643" y="1232319"/>
                </a:lnTo>
                <a:lnTo>
                  <a:pt x="924615" y="1232454"/>
                </a:lnTo>
                <a:lnTo>
                  <a:pt x="905769" y="1234924"/>
                </a:lnTo>
                <a:lnTo>
                  <a:pt x="882429" y="1238258"/>
                </a:lnTo>
                <a:cubicBezTo>
                  <a:pt x="841532" y="1237495"/>
                  <a:pt x="801712" y="1225003"/>
                  <a:pt x="767708" y="1202268"/>
                </a:cubicBezTo>
                <a:cubicBezTo>
                  <a:pt x="744681" y="1187825"/>
                  <a:pt x="725023" y="1168470"/>
                  <a:pt x="708240" y="1145936"/>
                </a:cubicBezTo>
                <a:lnTo>
                  <a:pt x="708240" y="1145936"/>
                </a:lnTo>
                <a:lnTo>
                  <a:pt x="689238" y="1112004"/>
                </a:lnTo>
                <a:lnTo>
                  <a:pt x="684718" y="1104999"/>
                </a:lnTo>
                <a:lnTo>
                  <a:pt x="682384" y="1099763"/>
                </a:lnTo>
                <a:lnTo>
                  <a:pt x="675407" y="1087304"/>
                </a:lnTo>
                <a:lnTo>
                  <a:pt x="666017" y="1070536"/>
                </a:lnTo>
                <a:lnTo>
                  <a:pt x="657003" y="1043428"/>
                </a:lnTo>
                <a:lnTo>
                  <a:pt x="650272" y="1051282"/>
                </a:lnTo>
                <a:lnTo>
                  <a:pt x="634211" y="1070023"/>
                </a:lnTo>
                <a:lnTo>
                  <a:pt x="630440" y="1074674"/>
                </a:lnTo>
                <a:lnTo>
                  <a:pt x="616624" y="1091716"/>
                </a:lnTo>
                <a:lnTo>
                  <a:pt x="591981" y="1122113"/>
                </a:lnTo>
                <a:lnTo>
                  <a:pt x="552337" y="1165557"/>
                </a:lnTo>
                <a:lnTo>
                  <a:pt x="530682" y="1190825"/>
                </a:lnTo>
                <a:lnTo>
                  <a:pt x="503282" y="1215569"/>
                </a:lnTo>
                <a:lnTo>
                  <a:pt x="478718" y="1239478"/>
                </a:lnTo>
                <a:lnTo>
                  <a:pt x="470234" y="1246740"/>
                </a:lnTo>
                <a:lnTo>
                  <a:pt x="468082" y="1248780"/>
                </a:lnTo>
                <a:lnTo>
                  <a:pt x="463534" y="1253091"/>
                </a:lnTo>
                <a:lnTo>
                  <a:pt x="448303" y="1265512"/>
                </a:lnTo>
                <a:lnTo>
                  <a:pt x="442037" y="1270875"/>
                </a:lnTo>
                <a:lnTo>
                  <a:pt x="416927" y="1293550"/>
                </a:lnTo>
                <a:lnTo>
                  <a:pt x="383632" y="1316013"/>
                </a:lnTo>
                <a:lnTo>
                  <a:pt x="378087" y="1320135"/>
                </a:lnTo>
                <a:lnTo>
                  <a:pt x="373820" y="1322633"/>
                </a:lnTo>
                <a:lnTo>
                  <a:pt x="332531" y="1350491"/>
                </a:lnTo>
                <a:lnTo>
                  <a:pt x="328643" y="1352262"/>
                </a:lnTo>
                <a:lnTo>
                  <a:pt x="322738" y="1354951"/>
                </a:lnTo>
                <a:lnTo>
                  <a:pt x="313666" y="1359083"/>
                </a:lnTo>
                <a:lnTo>
                  <a:pt x="302996" y="1365147"/>
                </a:lnTo>
                <a:lnTo>
                  <a:pt x="295134" y="1368707"/>
                </a:lnTo>
                <a:lnTo>
                  <a:pt x="291552" y="1370804"/>
                </a:lnTo>
                <a:lnTo>
                  <a:pt x="284436" y="1373552"/>
                </a:lnTo>
                <a:lnTo>
                  <a:pt x="266096" y="1381856"/>
                </a:lnTo>
                <a:lnTo>
                  <a:pt x="259143" y="1385005"/>
                </a:lnTo>
                <a:lnTo>
                  <a:pt x="253617" y="1386896"/>
                </a:lnTo>
                <a:lnTo>
                  <a:pt x="249533" y="1388294"/>
                </a:lnTo>
                <a:lnTo>
                  <a:pt x="239881" y="1392690"/>
                </a:lnTo>
                <a:lnTo>
                  <a:pt x="233335" y="1393838"/>
                </a:lnTo>
                <a:lnTo>
                  <a:pt x="220576" y="1398205"/>
                </a:lnTo>
                <a:cubicBezTo>
                  <a:pt x="207119" y="1402011"/>
                  <a:pt x="193196" y="1403913"/>
                  <a:pt x="179211" y="1403858"/>
                </a:cubicBezTo>
                <a:cubicBezTo>
                  <a:pt x="167983" y="1403838"/>
                  <a:pt x="156914" y="1402529"/>
                  <a:pt x="146192" y="1400026"/>
                </a:cubicBezTo>
                <a:lnTo>
                  <a:pt x="127974" y="1393547"/>
                </a:lnTo>
                <a:lnTo>
                  <a:pt x="115259" y="1389025"/>
                </a:lnTo>
                <a:lnTo>
                  <a:pt x="102659" y="1378834"/>
                </a:lnTo>
                <a:lnTo>
                  <a:pt x="89254" y="1367991"/>
                </a:lnTo>
                <a:lnTo>
                  <a:pt x="88243" y="1367277"/>
                </a:lnTo>
                <a:lnTo>
                  <a:pt x="77199" y="1359471"/>
                </a:lnTo>
                <a:lnTo>
                  <a:pt x="73762" y="1355461"/>
                </a:lnTo>
                <a:lnTo>
                  <a:pt x="64215" y="1347738"/>
                </a:lnTo>
                <a:lnTo>
                  <a:pt x="57122" y="1336042"/>
                </a:lnTo>
                <a:lnTo>
                  <a:pt x="50840" y="1328711"/>
                </a:lnTo>
                <a:lnTo>
                  <a:pt x="41774" y="1310733"/>
                </a:lnTo>
                <a:lnTo>
                  <a:pt x="30389" y="1291959"/>
                </a:lnTo>
                <a:lnTo>
                  <a:pt x="26734" y="1280908"/>
                </a:lnTo>
                <a:lnTo>
                  <a:pt x="22284" y="1272083"/>
                </a:lnTo>
                <a:lnTo>
                  <a:pt x="17290" y="1253420"/>
                </a:lnTo>
                <a:lnTo>
                  <a:pt x="15792" y="1247823"/>
                </a:lnTo>
                <a:lnTo>
                  <a:pt x="9025" y="1227364"/>
                </a:lnTo>
                <a:lnTo>
                  <a:pt x="7971" y="1218597"/>
                </a:lnTo>
                <a:lnTo>
                  <a:pt x="5890" y="1210818"/>
                </a:lnTo>
                <a:lnTo>
                  <a:pt x="3067" y="1177806"/>
                </a:lnTo>
                <a:lnTo>
                  <a:pt x="2929" y="1176664"/>
                </a:lnTo>
                <a:lnTo>
                  <a:pt x="227" y="1154185"/>
                </a:lnTo>
                <a:lnTo>
                  <a:pt x="433" y="1149848"/>
                </a:lnTo>
                <a:lnTo>
                  <a:pt x="519" y="1148017"/>
                </a:lnTo>
                <a:lnTo>
                  <a:pt x="96" y="1143065"/>
                </a:lnTo>
                <a:lnTo>
                  <a:pt x="18" y="1142159"/>
                </a:lnTo>
                <a:lnTo>
                  <a:pt x="0" y="1141940"/>
                </a:lnTo>
                <a:lnTo>
                  <a:pt x="222" y="1138200"/>
                </a:lnTo>
                <a:lnTo>
                  <a:pt x="764" y="1129068"/>
                </a:lnTo>
                <a:lnTo>
                  <a:pt x="4031" y="1074033"/>
                </a:lnTo>
                <a:lnTo>
                  <a:pt x="4096" y="1072656"/>
                </a:lnTo>
                <a:cubicBezTo>
                  <a:pt x="26021" y="887752"/>
                  <a:pt x="148324" y="623148"/>
                  <a:pt x="323026" y="381986"/>
                </a:cubicBezTo>
                <a:cubicBezTo>
                  <a:pt x="393341" y="282224"/>
                  <a:pt x="474296" y="190404"/>
                  <a:pt x="564464" y="108146"/>
                </a:cubicBezTo>
                <a:cubicBezTo>
                  <a:pt x="647058" y="35894"/>
                  <a:pt x="718207" y="-1473"/>
                  <a:pt x="770465" y="44"/>
                </a:cubicBezTo>
                <a:close/>
              </a:path>
            </a:pathLst>
          </a:custGeom>
          <a:gradFill>
            <a:gsLst>
              <a:gs pos="30000">
                <a:schemeClr val="accent6"/>
              </a:gs>
              <a:gs pos="100000">
                <a:schemeClr val="accent1"/>
              </a:gs>
            </a:gsLst>
            <a:lin ang="10800000" scaled="1"/>
          </a:gradFill>
          <a:ln w="9525" cap="flat">
            <a:noFill/>
            <a:prstDash val="solid"/>
            <a:miter/>
          </a:ln>
        </p:spPr>
        <p:txBody>
          <a:bodyPr anchor="ctr" rtlCol="0" wrap="square">
            <a:noAutofit/>
          </a:bodyPr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587" name="椭圆 20"/>
          <p:cNvSpPr/>
          <p:nvPr>
            <p:custDataLst>
              <p:tags r:id="rId6"/>
            </p:custDataLst>
          </p:nvPr>
        </p:nvSpPr>
        <p:spPr>
          <a:xfrm>
            <a:off x="5642895" y="1717963"/>
            <a:ext cx="221673" cy="221673"/>
          </a:xfrm>
          <a:prstGeom prst="ellipse"/>
          <a:solidFill>
            <a:schemeClr val="accent6"/>
          </a:solidFill>
          <a:ln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588" name="署名"/>
          <p:cNvSpPr txBox="1">
            <a:spLocks noGrp="1"/>
          </p:cNvSpPr>
          <p:nvPr>
            <p:ph type="body" idx="3" hasCustomPrompt="1"/>
            <p:custDataLst>
              <p:tags r:id="rId7"/>
            </p:custDataLst>
          </p:nvPr>
        </p:nvSpPr>
        <p:spPr>
          <a:xfrm>
            <a:off x="751205" y="4445699"/>
            <a:ext cx="2044246" cy="540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</p:spPr>
        <p:txBody>
          <a:bodyPr anchor="ctr" anchorCtr="0" bIns="0" lIns="0" rIns="0" rtlCol="0" tIns="0" wrap="square">
            <a:normAutofit/>
          </a:bodyPr>
          <a:lstStyle>
            <a:lvl1pPr algn="ctr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0" cap="none" dirty="0" sz="1400" i="0" kern="1200" kumimoji="0" lang="zh-CN" noProof="1" normalizeH="0" spc="150" strike="noStrike" u="none">
                <a:solidFill>
                  <a:schemeClr val="lt1">
                    <a:lumMod val="100000"/>
                  </a:schemeClr>
                </a:solidFill>
                <a:latin typeface="+mj-ea"/>
                <a:ea typeface="+mj-ea"/>
                <a:cs typeface="+mj-lt"/>
              </a:defRPr>
            </a:lvl1pPr>
          </a:lstStyle>
          <a:p>
            <a:pPr algn="ctr" lvl="0">
              <a:lnSpc>
                <a:spcPct val="100000"/>
              </a:lnSpc>
            </a:pPr>
            <a:r>
              <a:rPr>
                <a:sym typeface="+mn-ea"/>
              </a:rPr>
              <a:t>编辑节编号</a:t>
            </a:r>
            <a:endParaRPr dirty="0">
              <a:sym typeface="+mn-ea"/>
            </a:endParaRPr>
          </a:p>
        </p:txBody>
      </p:sp>
      <p:sp>
        <p:nvSpPr>
          <p:cNvPr id="1048589" name="副标题"/>
          <p:cNvSpPr txBox="1">
            <a:spLocks noGrp="1"/>
          </p:cNvSpPr>
          <p:nvPr>
            <p:ph type="body" idx="2" hasCustomPrompt="1"/>
            <p:custDataLst>
              <p:tags r:id="rId8"/>
            </p:custDataLst>
          </p:nvPr>
        </p:nvSpPr>
        <p:spPr>
          <a:xfrm>
            <a:off x="751205" y="1257902"/>
            <a:ext cx="7467509" cy="1497452"/>
          </a:xfrm>
          <a:prstGeom prst="rect"/>
          <a:noFill/>
        </p:spPr>
        <p:txBody>
          <a:bodyPr anchor="b" anchorCtr="0" bIns="0" lIns="0" rIns="0" rtlCol="0" tIns="0" wrap="square">
            <a:normAutofit/>
          </a:bodyPr>
          <a:lstStyle>
            <a:lvl1pPr algn="l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0" cap="none" dirty="0" sz="5400" i="0" kern="1200" kumimoji="0" lang="zh-CN" noProof="1" normalizeH="0" spc="300" strike="noStrike" u="none">
                <a:gradFill>
                  <a:gsLst>
                    <a:gs pos="0">
                      <a:schemeClr val="accent1"/>
                    </a:gs>
                    <a:gs pos="100000">
                      <a:schemeClr val="accent4"/>
                    </a:gs>
                  </a:gsLst>
                  <a:lin ang="10800000" scaled="0"/>
                </a:gradFill>
                <a:latin typeface="+mj-ea"/>
                <a:ea typeface="+mj-ea"/>
                <a:cs typeface="MiSans" panose="00000500000000000000" charset="-122"/>
              </a:defRPr>
            </a:lvl1pPr>
          </a:lstStyle>
          <a:p>
            <a:pPr algn="l" lvl="0"/>
            <a:r>
              <a:rPr>
                <a:sym typeface="+mn-ea"/>
              </a:rPr>
              <a:t>单击此处编辑副标题</a:t>
            </a:r>
            <a:endParaRPr>
              <a:sym typeface="+mn-ea"/>
            </a:endParaRPr>
          </a:p>
        </p:txBody>
      </p:sp>
      <p:sp>
        <p:nvSpPr>
          <p:cNvPr id="1048590" name="标题"/>
          <p:cNvSpPr txBox="1">
            <a:spLocks noGrp="1"/>
          </p:cNvSpPr>
          <p:nvPr>
            <p:ph type="title" idx="1" hasCustomPrompt="1"/>
            <p:custDataLst>
              <p:tags r:id="rId9"/>
            </p:custDataLst>
          </p:nvPr>
        </p:nvSpPr>
        <p:spPr>
          <a:xfrm>
            <a:off x="751205" y="2760344"/>
            <a:ext cx="7467509" cy="1603969"/>
          </a:xfrm>
          <a:prstGeom prst="rect"/>
          <a:noFill/>
        </p:spPr>
        <p:txBody>
          <a:bodyPr anchor="t" anchorCtr="0" bIns="0" lIns="0" rIns="0" rtlCol="0" tIns="0" wrap="square">
            <a:normAutofit/>
          </a:bodyPr>
          <a:lstStyle>
            <a:lvl1pPr algn="l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0" cap="none" dirty="0" sz="6600" i="0" kern="1200" kumimoji="0" lang="zh-CN" noProof="1" normalizeH="0" spc="300" strike="noStrike" u="none"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20000"/>
                        <a:lumOff val="80000"/>
                      </a:schemeClr>
                    </a:gs>
                  </a:gsLst>
                  <a:lin ang="10800000" scaled="0"/>
                </a:gradFill>
                <a:latin typeface="+mj-ea"/>
                <a:ea typeface="+mj-ea"/>
                <a:cs typeface="+mj-ea"/>
              </a:defRPr>
            </a:lvl1pPr>
          </a:lstStyle>
          <a:p>
            <a:pPr lvl="0">
              <a:lnSpc>
                <a:spcPct val="100000"/>
              </a:lnSpc>
            </a:pPr>
            <a:r>
              <a:rPr>
                <a:sym typeface="+mn-ea"/>
              </a:rPr>
              <a:t>单击此处编辑标题</a:t>
            </a:r>
            <a:endParaRPr>
              <a:sym typeface="+mn-ea"/>
            </a:endParaRPr>
          </a:p>
        </p:txBody>
      </p:sp>
      <p:sp>
        <p:nvSpPr>
          <p:cNvPr id="1048591" name="日期占位符 3"/>
          <p:cNvSpPr>
            <a:spLocks noGrp="1"/>
          </p:cNvSpPr>
          <p:nvPr>
            <p:ph type="dt" sz="half" idx="10"/>
            <p:custDataLst>
              <p:tags r:id="rId10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592" name="页脚占位符 4"/>
          <p:cNvSpPr>
            <a:spLocks noGrp="1"/>
          </p:cNvSpPr>
          <p:nvPr>
            <p:ph type="ftr" sz="quarter" idx="11"/>
            <p:custDataLst>
              <p:tags r:id="rId11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593" name="灯片编号占位符 5"/>
          <p:cNvSpPr>
            <a:spLocks noGrp="1"/>
          </p:cNvSpPr>
          <p:nvPr>
            <p:ph type="sldNum" sz="quarter" idx="12"/>
            <p:custDataLst>
              <p:tags r:id="rId12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obj">
  <p:cSld name="标题和内容">
    <p:spTree>
      <p:nvGrpSpPr>
        <p:cNvPr id="4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56" name="正文"/>
          <p:cNvSpPr txBox="1">
            <a:spLocks noGrp="1"/>
          </p:cNvSpPr>
          <p:nvPr>
            <p:ph idx="2"/>
            <p:custDataLst>
              <p:tags r:id="rId1"/>
            </p:custDataLst>
          </p:nvPr>
        </p:nvSpPr>
        <p:spPr>
          <a:xfrm>
            <a:off x="608400" y="1490400"/>
            <a:ext cx="10969200" cy="4759200"/>
          </a:xfrm>
          <a:prstGeom prst="rect"/>
          <a:ln>
            <a:noFill/>
            <a:prstDash val="sysDash"/>
          </a:ln>
        </p:spPr>
        <p:txBody>
          <a:bodyPr bIns="46800" lIns="90000" rIns="90000" rtlCol="0" tIns="46800" vert="horz">
            <a:normAutofit/>
          </a:bodyPr>
          <a:lstStyle>
            <a:lvl1pPr algn="l" defTabSz="914400" eaLnBrk="1" fontAlgn="auto" hangingPunct="1" indent="-228600" latinLnBrk="0" lvl="0" marL="228600" marR="0" rtl="0">
              <a:lnSpc>
                <a:spcPct val="13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80604020202020204" pitchFamily="34" charset="0"/>
              <a:buChar char="●"/>
              <a:defRPr altLang="en-US" baseline="0" b="0" cap="none" dirty="0" sz="1800" i="0" kern="1200" kumimoji="0" lang="zh-CN" noProof="1" normalizeH="0" spc="150" strike="noStrike" u="none">
                <a:ln>
                  <a:noFill/>
                  <a:prstDash val="sysDot"/>
                </a:ln>
                <a:solidFill>
                  <a:schemeClr val="tx1"/>
                </a:solidFill>
                <a:latin typeface="+mn-ea"/>
                <a:ea typeface="+mn-ea"/>
                <a:cs typeface="MiSans" panose="00000500000000000000" charset="-122"/>
                <a:sym typeface="+mn-ea"/>
              </a:defRPr>
            </a:lvl1pPr>
            <a:lvl2pPr fontAlgn="auto" indent="-228600" lvl="1" marL="6858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tabLst>
                <a:tab algn="l" pos="1609725"/>
              </a:tabLst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2pPr>
            <a:lvl3pPr fontAlgn="auto" indent="-228600" lvl="2" marL="11430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3pPr>
            <a:lvl4pPr fontAlgn="auto" indent="-228600" lvl="3" marL="16002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charset="0"/>
              <a:buChar char="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4pPr>
            <a:lvl5pPr fontAlgn="auto" indent="-228600" lvl="4" marL="20574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Arial" panose="02080604020202020204" pitchFamily="34" charset="0"/>
              <a:buChar char="•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5pPr>
            <a:lvl6pPr indent="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None/>
            </a:lvl6pPr>
            <a:lvl7pPr indent="-228600" marL="29718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7pPr>
            <a:lvl8pPr indent="-228600" marL="34290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8pPr>
            <a:lvl9pPr indent="-228600" marL="38862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9pPr>
          </a:lstStyle>
          <a:p>
            <a:pPr lvl="0">
              <a:spcBef>
                <a:spcPts val="1200"/>
              </a:spcBef>
              <a:spcAft>
                <a:spcPts val="0"/>
              </a:spcAft>
            </a:pPr>
            <a:r>
              <a:rPr dirty="0">
                <a:sym typeface="+mn-ea"/>
              </a:rPr>
              <a:t>单击此处编辑母版文本样式</a:t>
            </a:r>
            <a:endParaRPr dirty="0">
              <a:sym typeface="+mn-ea"/>
            </a:endParaRPr>
          </a:p>
          <a:p>
            <a:pPr lvl="1">
              <a:spcBef>
                <a:spcPts val="1200"/>
              </a:spcBef>
              <a:spcAft>
                <a:spcPts val="0"/>
              </a:spcAft>
            </a:pPr>
            <a:r>
              <a:rPr dirty="0" err="1">
                <a:sym typeface="+mn-ea"/>
              </a:rPr>
              <a:t>第二级</a:t>
            </a:r>
            <a:endParaRPr dirty="0">
              <a:sym typeface="+mn-ea"/>
            </a:endParaRPr>
          </a:p>
          <a:p>
            <a:pPr lvl="2">
              <a:spcBef>
                <a:spcPts val="1200"/>
              </a:spcBef>
              <a:spcAft>
                <a:spcPts val="0"/>
              </a:spcAft>
            </a:pPr>
            <a:r>
              <a:rPr dirty="0" err="1">
                <a:sym typeface="+mn-ea"/>
              </a:rPr>
              <a:t>第三级</a:t>
            </a:r>
            <a:endParaRPr dirty="0">
              <a:sym typeface="+mn-ea"/>
            </a:endParaRPr>
          </a:p>
          <a:p>
            <a:pPr lvl="3">
              <a:spcBef>
                <a:spcPts val="1200"/>
              </a:spcBef>
              <a:spcAft>
                <a:spcPts val="0"/>
              </a:spcAft>
            </a:pPr>
            <a:r>
              <a:rPr dirty="0" err="1">
                <a:sym typeface="+mn-ea"/>
              </a:rPr>
              <a:t>第四级</a:t>
            </a:r>
            <a:endParaRPr dirty="0">
              <a:sym typeface="+mn-ea"/>
            </a:endParaRPr>
          </a:p>
          <a:p>
            <a:pPr lvl="4">
              <a:spcBef>
                <a:spcPts val="1200"/>
              </a:spcBef>
              <a:spcAft>
                <a:spcPts val="0"/>
              </a:spcAft>
            </a:pPr>
            <a:r>
              <a:rPr dirty="0" err="1">
                <a:sym typeface="+mn-ea"/>
              </a:rPr>
              <a:t>第五级</a:t>
            </a:r>
            <a:endParaRPr dirty="0">
              <a:sym typeface="+mn-ea"/>
            </a:endParaRPr>
          </a:p>
        </p:txBody>
      </p:sp>
      <p:sp>
        <p:nvSpPr>
          <p:cNvPr id="1048657" name="标题"/>
          <p:cNvSpPr txBox="1">
            <a:spLocks noGrp="1"/>
          </p:cNvSpPr>
          <p:nvPr>
            <p:ph type="title" idx="1"/>
            <p:custDataLst>
              <p:tags r:id="rId2"/>
            </p:custDataLst>
          </p:nvPr>
        </p:nvSpPr>
        <p:spPr>
          <a:xfrm>
            <a:off x="608400" y="608400"/>
            <a:ext cx="10969200" cy="705600"/>
          </a:xfrm>
          <a:prstGeom prst="rect"/>
          <a:noFill/>
          <a:ln>
            <a:noFill/>
            <a:prstDash val="sysDash"/>
          </a:ln>
        </p:spPr>
        <p:txBody>
          <a:bodyPr rtlCol="0" wrap="square">
            <a:normAutofit/>
          </a:bodyPr>
          <a:lstStyle>
            <a:lvl1pPr algn="l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3600" i="0" kern="1200" kumimoji="0" lang="zh-CN" noProof="1" normalizeH="0" spc="300" strike="noStrike" u="none">
                <a:ln>
                  <a:noFill/>
                  <a:prstDash val="sysDot"/>
                </a:ln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20000"/>
                        <a:lumOff val="80000"/>
                      </a:schemeClr>
                    </a:gs>
                  </a:gsLst>
                  <a:lin ang="10800000" scaled="0"/>
                </a:gradFill>
                <a:latin typeface="+mj-ea"/>
                <a:ea typeface="+mj-ea"/>
                <a:cs typeface="MiSans" panose="00000500000000000000" charset="-122"/>
              </a:defRPr>
            </a:lvl1pPr>
          </a:lstStyle>
          <a:p>
            <a:pPr lvl="0"/>
            <a:r>
              <a:rPr dirty="0">
                <a:sym typeface="+mn-ea"/>
              </a:rPr>
              <a:t>单击此处编辑母版标题样式</a:t>
            </a:r>
            <a:endParaRPr dirty="0">
              <a:sym typeface="+mn-ea"/>
            </a:endParaRPr>
          </a:p>
        </p:txBody>
      </p:sp>
      <p:sp>
        <p:nvSpPr>
          <p:cNvPr id="1048658" name="日期占位符 3"/>
          <p:cNvSpPr>
            <a:spLocks noGrp="1"/>
          </p:cNvSpPr>
          <p:nvPr>
            <p:ph type="dt" sz="half" idx="10"/>
            <p:custDataLst>
              <p:tags r:id="rId3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659" name="页脚占位符 4"/>
          <p:cNvSpPr>
            <a:spLocks noGrp="1"/>
          </p:cNvSpPr>
          <p:nvPr>
            <p:ph type="ftr" sz="quarter" idx="11"/>
            <p:custDataLst>
              <p:tags r:id="rId4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660" name="灯片编号占位符 5"/>
          <p:cNvSpPr>
            <a:spLocks noGrp="1"/>
          </p:cNvSpPr>
          <p:nvPr>
            <p:ph type="sldNum" sz="quarter" idx="12"/>
            <p:custDataLst>
              <p:tags r:id="rId5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userDrawn="1">
  <p:cSld name="目录">
    <p:spTree>
      <p:nvGrpSpPr>
        <p:cNvPr id="3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00" name="任意多边形: 形状 22"/>
          <p:cNvSpPr/>
          <p:nvPr>
            <p:custDataLst>
              <p:tags r:id="rId1"/>
            </p:custDataLst>
          </p:nvPr>
        </p:nvSpPr>
        <p:spPr>
          <a:xfrm flipH="1">
            <a:off x="3791901" y="-15847"/>
            <a:ext cx="1469709" cy="6872186"/>
          </a:xfrm>
          <a:custGeom>
            <a:avLst/>
            <a:gdLst>
              <a:gd name="connsiteX0" fmla="*/ 5269174 w 5269174"/>
              <a:gd name="connsiteY0" fmla="*/ 0 h 6872186"/>
              <a:gd name="connsiteX1" fmla="*/ 1469709 w 5269174"/>
              <a:gd name="connsiteY1" fmla="*/ 0 h 6872186"/>
              <a:gd name="connsiteX2" fmla="*/ 1309301 w 5269174"/>
              <a:gd name="connsiteY2" fmla="*/ 168247 h 6872186"/>
              <a:gd name="connsiteX3" fmla="*/ 0 w 5269174"/>
              <a:gd name="connsiteY3" fmla="*/ 3557029 h 6872186"/>
              <a:gd name="connsiteX4" fmla="*/ 1150891 w 5269174"/>
              <a:gd name="connsiteY4" fmla="*/ 6762937 h 6872186"/>
              <a:gd name="connsiteX5" fmla="*/ 1245525 w 5269174"/>
              <a:gd name="connsiteY5" fmla="*/ 6872186 h 6872186"/>
              <a:gd name="connsiteX6" fmla="*/ 5269174 w 5269174"/>
              <a:gd name="connsiteY6" fmla="*/ 6872186 h 6872186"/>
              <a:gd name="connsiteX0-1" fmla="*/ 5269174 w 5360614"/>
              <a:gd name="connsiteY0-2" fmla="*/ 0 h 6872186"/>
              <a:gd name="connsiteX1-3" fmla="*/ 1469709 w 5360614"/>
              <a:gd name="connsiteY1-4" fmla="*/ 0 h 6872186"/>
              <a:gd name="connsiteX2-5" fmla="*/ 1309301 w 5360614"/>
              <a:gd name="connsiteY2-6" fmla="*/ 168247 h 6872186"/>
              <a:gd name="connsiteX3-7" fmla="*/ 0 w 5360614"/>
              <a:gd name="connsiteY3-8" fmla="*/ 3557029 h 6872186"/>
              <a:gd name="connsiteX4-9" fmla="*/ 1150891 w 5360614"/>
              <a:gd name="connsiteY4-10" fmla="*/ 6762937 h 6872186"/>
              <a:gd name="connsiteX5-11" fmla="*/ 1245525 w 5360614"/>
              <a:gd name="connsiteY5-12" fmla="*/ 6872186 h 6872186"/>
              <a:gd name="connsiteX6-13" fmla="*/ 5269174 w 5360614"/>
              <a:gd name="connsiteY6-14" fmla="*/ 6872186 h 6872186"/>
              <a:gd name="connsiteX7" fmla="*/ 5360614 w 5360614"/>
              <a:gd name="connsiteY7" fmla="*/ 91440 h 6872186"/>
              <a:gd name="connsiteX0-15" fmla="*/ 5269174 w 5269174"/>
              <a:gd name="connsiteY0-16" fmla="*/ 0 h 6872186"/>
              <a:gd name="connsiteX1-17" fmla="*/ 1469709 w 5269174"/>
              <a:gd name="connsiteY1-18" fmla="*/ 0 h 6872186"/>
              <a:gd name="connsiteX2-19" fmla="*/ 1309301 w 5269174"/>
              <a:gd name="connsiteY2-20" fmla="*/ 168247 h 6872186"/>
              <a:gd name="connsiteX3-21" fmla="*/ 0 w 5269174"/>
              <a:gd name="connsiteY3-22" fmla="*/ 3557029 h 6872186"/>
              <a:gd name="connsiteX4-23" fmla="*/ 1150891 w 5269174"/>
              <a:gd name="connsiteY4-24" fmla="*/ 6762937 h 6872186"/>
              <a:gd name="connsiteX5-25" fmla="*/ 1245525 w 5269174"/>
              <a:gd name="connsiteY5-26" fmla="*/ 6872186 h 6872186"/>
              <a:gd name="connsiteX6-27" fmla="*/ 5269174 w 5269174"/>
              <a:gd name="connsiteY6-28" fmla="*/ 6872186 h 6872186"/>
              <a:gd name="connsiteX0-29" fmla="*/ 1469709 w 5269174"/>
              <a:gd name="connsiteY0-30" fmla="*/ 0 h 6872186"/>
              <a:gd name="connsiteX1-31" fmla="*/ 1309301 w 5269174"/>
              <a:gd name="connsiteY1-32" fmla="*/ 168247 h 6872186"/>
              <a:gd name="connsiteX2-33" fmla="*/ 0 w 5269174"/>
              <a:gd name="connsiteY2-34" fmla="*/ 3557029 h 6872186"/>
              <a:gd name="connsiteX3-35" fmla="*/ 1150891 w 5269174"/>
              <a:gd name="connsiteY3-36" fmla="*/ 6762937 h 6872186"/>
              <a:gd name="connsiteX4-37" fmla="*/ 1245525 w 5269174"/>
              <a:gd name="connsiteY4-38" fmla="*/ 6872186 h 6872186"/>
              <a:gd name="connsiteX5-39" fmla="*/ 5269174 w 5269174"/>
              <a:gd name="connsiteY5-40" fmla="*/ 6872186 h 6872186"/>
              <a:gd name="connsiteX0-41" fmla="*/ 1469709 w 1469709"/>
              <a:gd name="connsiteY0-42" fmla="*/ 0 h 6872186"/>
              <a:gd name="connsiteX1-43" fmla="*/ 1309301 w 1469709"/>
              <a:gd name="connsiteY1-44" fmla="*/ 168247 h 6872186"/>
              <a:gd name="connsiteX2-45" fmla="*/ 0 w 1469709"/>
              <a:gd name="connsiteY2-46" fmla="*/ 3557029 h 6872186"/>
              <a:gd name="connsiteX3-47" fmla="*/ 1150891 w 1469709"/>
              <a:gd name="connsiteY3-48" fmla="*/ 6762937 h 6872186"/>
              <a:gd name="connsiteX4-49" fmla="*/ 1245525 w 1469709"/>
              <a:gd name="connsiteY4-50" fmla="*/ 6872186 h 687218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469709" h="6872186">
                <a:moveTo>
                  <a:pt x="1469709" y="0"/>
                </a:moveTo>
                <a:lnTo>
                  <a:pt x="1309301" y="168247"/>
                </a:lnTo>
                <a:cubicBezTo>
                  <a:pt x="495810" y="1063286"/>
                  <a:pt x="0" y="2252257"/>
                  <a:pt x="0" y="3557029"/>
                </a:cubicBezTo>
                <a:cubicBezTo>
                  <a:pt x="0" y="4774817"/>
                  <a:pt x="431906" y="5891728"/>
                  <a:pt x="1150891" y="6762937"/>
                </a:cubicBezTo>
                <a:lnTo>
                  <a:pt x="1245525" y="6872186"/>
                </a:lnTo>
              </a:path>
            </a:pathLst>
          </a:custGeom>
          <a:noFill/>
          <a:ln w="28575">
            <a:gradFill>
              <a:gsLst>
                <a:gs pos="0">
                  <a:schemeClr val="accent6"/>
                </a:gs>
                <a:gs pos="30000">
                  <a:schemeClr val="accent1"/>
                </a:gs>
                <a:gs pos="50000">
                  <a:schemeClr val="accent6">
                    <a:alpha val="0"/>
                  </a:schemeClr>
                </a:gs>
                <a:gs pos="70000">
                  <a:schemeClr val="accent1"/>
                </a:gs>
                <a:gs pos="100000">
                  <a:schemeClr val="accent6"/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 wrap="square">
            <a:noAutofit/>
          </a:bodyPr>
          <a:p>
            <a:pPr algn="ctr"/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01" name="图形 3759"/>
          <p:cNvSpPr/>
          <p:nvPr>
            <p:custDataLst>
              <p:tags r:id="rId2"/>
            </p:custDataLst>
          </p:nvPr>
        </p:nvSpPr>
        <p:spPr>
          <a:xfrm flipH="1">
            <a:off x="-12700" y="806450"/>
            <a:ext cx="3816350" cy="5264150"/>
          </a:xfrm>
          <a:custGeom>
            <a:avLst/>
            <a:gdLst>
              <a:gd name="connsiteX0" fmla="*/ 4029267 w 4029266"/>
              <a:gd name="connsiteY0" fmla="*/ 2014633 h 4029266"/>
              <a:gd name="connsiteX1" fmla="*/ 2014633 w 4029266"/>
              <a:gd name="connsiteY1" fmla="*/ 4029267 h 4029266"/>
              <a:gd name="connsiteX2" fmla="*/ 0 w 4029266"/>
              <a:gd name="connsiteY2" fmla="*/ 2014633 h 4029266"/>
              <a:gd name="connsiteX3" fmla="*/ 2014633 w 4029266"/>
              <a:gd name="connsiteY3" fmla="*/ 0 h 4029266"/>
              <a:gd name="connsiteX4" fmla="*/ 4029267 w 4029266"/>
              <a:gd name="connsiteY4" fmla="*/ 2014633 h 4029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29266" h="4029266">
                <a:moveTo>
                  <a:pt x="4029267" y="2014633"/>
                </a:moveTo>
                <a:cubicBezTo>
                  <a:pt x="4029267" y="3127285"/>
                  <a:pt x="3127285" y="4029267"/>
                  <a:pt x="2014633" y="4029267"/>
                </a:cubicBezTo>
                <a:cubicBezTo>
                  <a:pt x="901982" y="4029267"/>
                  <a:pt x="0" y="3127285"/>
                  <a:pt x="0" y="2014633"/>
                </a:cubicBezTo>
                <a:cubicBezTo>
                  <a:pt x="0" y="901982"/>
                  <a:pt x="901982" y="0"/>
                  <a:pt x="2014633" y="0"/>
                </a:cubicBezTo>
                <a:cubicBezTo>
                  <a:pt x="3127285" y="0"/>
                  <a:pt x="4029267" y="901982"/>
                  <a:pt x="4029267" y="2014633"/>
                </a:cubicBezTo>
                <a:close/>
              </a:path>
            </a:pathLst>
          </a:custGeom>
          <a:gradFill>
            <a:gsLst>
              <a:gs pos="0">
                <a:schemeClr val="bg2">
                  <a:lumMod val="85000"/>
                  <a:lumOff val="15000"/>
                </a:schemeClr>
              </a:gs>
              <a:gs pos="100000">
                <a:schemeClr val="bg2"/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anchor="ctr" rtlCol="0"/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02" name="任意多边形: 形状 34"/>
          <p:cNvSpPr/>
          <p:nvPr>
            <p:custDataLst>
              <p:tags r:id="rId3"/>
            </p:custDataLst>
          </p:nvPr>
        </p:nvSpPr>
        <p:spPr>
          <a:xfrm flipH="1">
            <a:off x="800316" y="-4853"/>
            <a:ext cx="3018096" cy="6864052"/>
          </a:xfrm>
          <a:custGeom>
            <a:avLst/>
            <a:gdLst>
              <a:gd name="connsiteX0" fmla="*/ 3840923 w 3840923"/>
              <a:gd name="connsiteY0" fmla="*/ 0 h 6864052"/>
              <a:gd name="connsiteX1" fmla="*/ 3018096 w 3840923"/>
              <a:gd name="connsiteY1" fmla="*/ 0 h 6864052"/>
              <a:gd name="connsiteX2" fmla="*/ 2871919 w 3840923"/>
              <a:gd name="connsiteY2" fmla="*/ 22309 h 6864052"/>
              <a:gd name="connsiteX3" fmla="*/ 0 w 3840923"/>
              <a:gd name="connsiteY3" fmla="*/ 3546035 h 6864052"/>
              <a:gd name="connsiteX4" fmla="*/ 2196763 w 3840923"/>
              <a:gd name="connsiteY4" fmla="*/ 6860181 h 6864052"/>
              <a:gd name="connsiteX5" fmla="*/ 2207340 w 3840923"/>
              <a:gd name="connsiteY5" fmla="*/ 6864052 h 6864052"/>
              <a:gd name="connsiteX6" fmla="*/ 3840923 w 3840923"/>
              <a:gd name="connsiteY6" fmla="*/ 6864052 h 6864052"/>
              <a:gd name="connsiteX0-1" fmla="*/ 3840923 w 3932363"/>
              <a:gd name="connsiteY0-2" fmla="*/ 6864052 h 6955492"/>
              <a:gd name="connsiteX1-3" fmla="*/ 3840923 w 3932363"/>
              <a:gd name="connsiteY1-4" fmla="*/ 0 h 6955492"/>
              <a:gd name="connsiteX2-5" fmla="*/ 3018096 w 3932363"/>
              <a:gd name="connsiteY2-6" fmla="*/ 0 h 6955492"/>
              <a:gd name="connsiteX3-7" fmla="*/ 2871919 w 3932363"/>
              <a:gd name="connsiteY3-8" fmla="*/ 22309 h 6955492"/>
              <a:gd name="connsiteX4-9" fmla="*/ 0 w 3932363"/>
              <a:gd name="connsiteY4-10" fmla="*/ 3546035 h 6955492"/>
              <a:gd name="connsiteX5-11" fmla="*/ 2196763 w 3932363"/>
              <a:gd name="connsiteY5-12" fmla="*/ 6860181 h 6955492"/>
              <a:gd name="connsiteX6-13" fmla="*/ 2207340 w 3932363"/>
              <a:gd name="connsiteY6-14" fmla="*/ 6864052 h 6955492"/>
              <a:gd name="connsiteX7" fmla="*/ 3932363 w 3932363"/>
              <a:gd name="connsiteY7" fmla="*/ 6955492 h 6955492"/>
              <a:gd name="connsiteX0-15" fmla="*/ 3840923 w 3840923"/>
              <a:gd name="connsiteY0-16" fmla="*/ 6864052 h 6864052"/>
              <a:gd name="connsiteX1-17" fmla="*/ 3840923 w 3840923"/>
              <a:gd name="connsiteY1-18" fmla="*/ 0 h 6864052"/>
              <a:gd name="connsiteX2-19" fmla="*/ 3018096 w 3840923"/>
              <a:gd name="connsiteY2-20" fmla="*/ 0 h 6864052"/>
              <a:gd name="connsiteX3-21" fmla="*/ 2871919 w 3840923"/>
              <a:gd name="connsiteY3-22" fmla="*/ 22309 h 6864052"/>
              <a:gd name="connsiteX4-23" fmla="*/ 0 w 3840923"/>
              <a:gd name="connsiteY4-24" fmla="*/ 3546035 h 6864052"/>
              <a:gd name="connsiteX5-25" fmla="*/ 2196763 w 3840923"/>
              <a:gd name="connsiteY5-26" fmla="*/ 6860181 h 6864052"/>
              <a:gd name="connsiteX6-27" fmla="*/ 2207340 w 3840923"/>
              <a:gd name="connsiteY6-28" fmla="*/ 6864052 h 6864052"/>
              <a:gd name="connsiteX0-29" fmla="*/ 3840923 w 3840923"/>
              <a:gd name="connsiteY0-30" fmla="*/ 0 h 6864052"/>
              <a:gd name="connsiteX1-31" fmla="*/ 3018096 w 3840923"/>
              <a:gd name="connsiteY1-32" fmla="*/ 0 h 6864052"/>
              <a:gd name="connsiteX2-33" fmla="*/ 2871919 w 3840923"/>
              <a:gd name="connsiteY2-34" fmla="*/ 22309 h 6864052"/>
              <a:gd name="connsiteX3-35" fmla="*/ 0 w 3840923"/>
              <a:gd name="connsiteY3-36" fmla="*/ 3546035 h 6864052"/>
              <a:gd name="connsiteX4-37" fmla="*/ 2196763 w 3840923"/>
              <a:gd name="connsiteY4-38" fmla="*/ 6860181 h 6864052"/>
              <a:gd name="connsiteX5-39" fmla="*/ 2207340 w 3840923"/>
              <a:gd name="connsiteY5-40" fmla="*/ 6864052 h 6864052"/>
              <a:gd name="connsiteX0-41" fmla="*/ 3018096 w 3018096"/>
              <a:gd name="connsiteY0-42" fmla="*/ 0 h 6864052"/>
              <a:gd name="connsiteX1-43" fmla="*/ 2871919 w 3018096"/>
              <a:gd name="connsiteY1-44" fmla="*/ 22309 h 6864052"/>
              <a:gd name="connsiteX2-45" fmla="*/ 0 w 3018096"/>
              <a:gd name="connsiteY2-46" fmla="*/ 3546035 h 6864052"/>
              <a:gd name="connsiteX3-47" fmla="*/ 2196763 w 3018096"/>
              <a:gd name="connsiteY3-48" fmla="*/ 6860181 h 6864052"/>
              <a:gd name="connsiteX4-49" fmla="*/ 2207340 w 3018096"/>
              <a:gd name="connsiteY4-50" fmla="*/ 6864052 h 6864052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3018096" h="6864052">
                <a:moveTo>
                  <a:pt x="3018096" y="0"/>
                </a:moveTo>
                <a:lnTo>
                  <a:pt x="2871919" y="22309"/>
                </a:lnTo>
                <a:cubicBezTo>
                  <a:pt x="1232918" y="357697"/>
                  <a:pt x="0" y="1807884"/>
                  <a:pt x="0" y="3546035"/>
                </a:cubicBezTo>
                <a:cubicBezTo>
                  <a:pt x="0" y="5035879"/>
                  <a:pt x="905818" y="6314157"/>
                  <a:pt x="2196763" y="6860181"/>
                </a:cubicBezTo>
                <a:lnTo>
                  <a:pt x="2207340" y="6864052"/>
                </a:lnTo>
              </a:path>
            </a:pathLst>
          </a:custGeom>
          <a:noFill/>
          <a:ln w="28575">
            <a:gradFill>
              <a:gsLst>
                <a:gs pos="0">
                  <a:schemeClr val="accent1"/>
                </a:gs>
                <a:gs pos="50000">
                  <a:schemeClr val="accent6">
                    <a:alpha val="0"/>
                  </a:schemeClr>
                </a:gs>
                <a:gs pos="100000">
                  <a:schemeClr val="accent1"/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 wrap="square">
            <a:noAutofit/>
          </a:bodyPr>
          <a:p>
            <a:pPr algn="ctr"/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03" name="任意多边形: 形状 44"/>
          <p:cNvSpPr/>
          <p:nvPr>
            <p:custDataLst>
              <p:tags r:id="rId4"/>
            </p:custDataLst>
          </p:nvPr>
        </p:nvSpPr>
        <p:spPr>
          <a:xfrm>
            <a:off x="-12987" y="261399"/>
            <a:ext cx="4405791" cy="4321958"/>
          </a:xfrm>
          <a:custGeom>
            <a:avLst/>
            <a:gdLst>
              <a:gd name="connsiteX0" fmla="*/ 1740333 w 4405791"/>
              <a:gd name="connsiteY0" fmla="*/ 4236719 h 4321958"/>
              <a:gd name="connsiteX1" fmla="*/ 1709626 w 4405791"/>
              <a:gd name="connsiteY1" fmla="*/ 4239133 h 4321958"/>
              <a:gd name="connsiteX2" fmla="*/ 1730036 w 4405791"/>
              <a:gd name="connsiteY2" fmla="*/ 4238556 h 4321958"/>
              <a:gd name="connsiteX3" fmla="*/ 1739564 w 4405791"/>
              <a:gd name="connsiteY3" fmla="*/ 4236856 h 4321958"/>
              <a:gd name="connsiteX4" fmla="*/ 1491749 w 4405791"/>
              <a:gd name="connsiteY4" fmla="*/ 4235535 h 4321958"/>
              <a:gd name="connsiteX5" fmla="*/ 1570819 w 4405791"/>
              <a:gd name="connsiteY5" fmla="*/ 4250668 h 4321958"/>
              <a:gd name="connsiteX6" fmla="*/ 1691898 w 4405791"/>
              <a:gd name="connsiteY6" fmla="*/ 4252822 h 4321958"/>
              <a:gd name="connsiteX7" fmla="*/ 1747150 w 4405791"/>
              <a:gd name="connsiteY7" fmla="*/ 4245518 h 4321958"/>
              <a:gd name="connsiteX8" fmla="*/ 1648036 w 4405791"/>
              <a:gd name="connsiteY8" fmla="*/ 4251516 h 4321958"/>
              <a:gd name="connsiteX9" fmla="*/ 1612646 w 4405791"/>
              <a:gd name="connsiteY9" fmla="*/ 4250670 h 4321958"/>
              <a:gd name="connsiteX10" fmla="*/ 1495774 w 4405791"/>
              <a:gd name="connsiteY10" fmla="*/ 4235800 h 4321958"/>
              <a:gd name="connsiteX11" fmla="*/ 1851737 w 4405791"/>
              <a:gd name="connsiteY11" fmla="*/ 4215885 h 4321958"/>
              <a:gd name="connsiteX12" fmla="*/ 1850423 w 4405791"/>
              <a:gd name="connsiteY12" fmla="*/ 4216183 h 4321958"/>
              <a:gd name="connsiteX13" fmla="*/ 1832016 w 4405791"/>
              <a:gd name="connsiteY13" fmla="*/ 4220361 h 4321958"/>
              <a:gd name="connsiteX14" fmla="*/ 1845309 w 4405791"/>
              <a:gd name="connsiteY14" fmla="*/ 4217989 h 4321958"/>
              <a:gd name="connsiteX15" fmla="*/ 1361355 w 4405791"/>
              <a:gd name="connsiteY15" fmla="*/ 4196144 h 4321958"/>
              <a:gd name="connsiteX16" fmla="*/ 1421559 w 4405791"/>
              <a:gd name="connsiteY16" fmla="*/ 4211171 h 4321958"/>
              <a:gd name="connsiteX17" fmla="*/ 1428165 w 4405791"/>
              <a:gd name="connsiteY17" fmla="*/ 4212301 h 4321958"/>
              <a:gd name="connsiteX18" fmla="*/ 1458499 w 4405791"/>
              <a:gd name="connsiteY18" fmla="*/ 4217486 h 4321958"/>
              <a:gd name="connsiteX19" fmla="*/ 1465148 w 4405791"/>
              <a:gd name="connsiteY19" fmla="*/ 4218623 h 4321958"/>
              <a:gd name="connsiteX20" fmla="*/ 1464042 w 4405791"/>
              <a:gd name="connsiteY20" fmla="*/ 4218380 h 4321958"/>
              <a:gd name="connsiteX21" fmla="*/ 1463947 w 4405791"/>
              <a:gd name="connsiteY21" fmla="*/ 4218359 h 4321958"/>
              <a:gd name="connsiteX22" fmla="*/ 1463691 w 4405791"/>
              <a:gd name="connsiteY22" fmla="*/ 4218337 h 4321958"/>
              <a:gd name="connsiteX23" fmla="*/ 1462934 w 4405791"/>
              <a:gd name="connsiteY23" fmla="*/ 4218137 h 4321958"/>
              <a:gd name="connsiteX24" fmla="*/ 1409785 w 4405791"/>
              <a:gd name="connsiteY24" fmla="*/ 4206475 h 4321958"/>
              <a:gd name="connsiteX25" fmla="*/ 1376934 w 4405791"/>
              <a:gd name="connsiteY25" fmla="*/ 4198684 h 4321958"/>
              <a:gd name="connsiteX26" fmla="*/ 1461659 w 4405791"/>
              <a:gd name="connsiteY26" fmla="*/ 4187672 h 4321958"/>
              <a:gd name="connsiteX27" fmla="*/ 1474896 w 4405791"/>
              <a:gd name="connsiteY27" fmla="*/ 4190536 h 4321958"/>
              <a:gd name="connsiteX28" fmla="*/ 1534248 w 4405791"/>
              <a:gd name="connsiteY28" fmla="*/ 4192781 h 4321958"/>
              <a:gd name="connsiteX29" fmla="*/ 1540605 w 4405791"/>
              <a:gd name="connsiteY29" fmla="*/ 4193022 h 4321958"/>
              <a:gd name="connsiteX30" fmla="*/ 1494968 w 4405791"/>
              <a:gd name="connsiteY30" fmla="*/ 4189929 h 4321958"/>
              <a:gd name="connsiteX31" fmla="*/ 1877681 w 4405791"/>
              <a:gd name="connsiteY31" fmla="*/ 4186206 h 4321958"/>
              <a:gd name="connsiteX32" fmla="*/ 1869518 w 4405791"/>
              <a:gd name="connsiteY32" fmla="*/ 4188971 h 4321958"/>
              <a:gd name="connsiteX33" fmla="*/ 1865178 w 4405791"/>
              <a:gd name="connsiteY33" fmla="*/ 4190441 h 4321958"/>
              <a:gd name="connsiteX34" fmla="*/ 1869023 w 4405791"/>
              <a:gd name="connsiteY34" fmla="*/ 4189312 h 4321958"/>
              <a:gd name="connsiteX35" fmla="*/ 1874307 w 4405791"/>
              <a:gd name="connsiteY35" fmla="*/ 4187760 h 4321958"/>
              <a:gd name="connsiteX36" fmla="*/ 1946361 w 4405791"/>
              <a:gd name="connsiteY36" fmla="*/ 4183470 h 4321958"/>
              <a:gd name="connsiteX37" fmla="*/ 1931285 w 4405791"/>
              <a:gd name="connsiteY37" fmla="*/ 4189397 h 4321958"/>
              <a:gd name="connsiteX38" fmla="*/ 1929083 w 4405791"/>
              <a:gd name="connsiteY38" fmla="*/ 4190263 h 4321958"/>
              <a:gd name="connsiteX39" fmla="*/ 1924487 w 4405791"/>
              <a:gd name="connsiteY39" fmla="*/ 4192069 h 4321958"/>
              <a:gd name="connsiteX40" fmla="*/ 1937903 w 4405791"/>
              <a:gd name="connsiteY40" fmla="*/ 4187677 h 4321958"/>
              <a:gd name="connsiteX41" fmla="*/ 1941910 w 4405791"/>
              <a:gd name="connsiteY41" fmla="*/ 4185685 h 4321958"/>
              <a:gd name="connsiteX42" fmla="*/ 1461148 w 4405791"/>
              <a:gd name="connsiteY42" fmla="*/ 4177465 h 4321958"/>
              <a:gd name="connsiteX43" fmla="*/ 1464780 w 4405791"/>
              <a:gd name="connsiteY43" fmla="*/ 4178191 h 4321958"/>
              <a:gd name="connsiteX44" fmla="*/ 1474051 w 4405791"/>
              <a:gd name="connsiteY44" fmla="*/ 4180042 h 4321958"/>
              <a:gd name="connsiteX45" fmla="*/ 1527057 w 4405791"/>
              <a:gd name="connsiteY45" fmla="*/ 4181485 h 4321958"/>
              <a:gd name="connsiteX46" fmla="*/ 1473913 w 4405791"/>
              <a:gd name="connsiteY46" fmla="*/ 4178244 h 4321958"/>
              <a:gd name="connsiteX47" fmla="*/ 1292096 w 4405791"/>
              <a:gd name="connsiteY47" fmla="*/ 4171929 h 4321958"/>
              <a:gd name="connsiteX48" fmla="*/ 1322765 w 4405791"/>
              <a:gd name="connsiteY48" fmla="*/ 4183527 h 4321958"/>
              <a:gd name="connsiteX49" fmla="*/ 1354579 w 4405791"/>
              <a:gd name="connsiteY49" fmla="*/ 4187945 h 4321958"/>
              <a:gd name="connsiteX50" fmla="*/ 1354874 w 4405791"/>
              <a:gd name="connsiteY50" fmla="*/ 4187986 h 4321958"/>
              <a:gd name="connsiteX51" fmla="*/ 1326784 w 4405791"/>
              <a:gd name="connsiteY51" fmla="*/ 4174854 h 4321958"/>
              <a:gd name="connsiteX52" fmla="*/ 1326334 w 4405791"/>
              <a:gd name="connsiteY52" fmla="*/ 4174672 h 4321958"/>
              <a:gd name="connsiteX53" fmla="*/ 1325604 w 4405791"/>
              <a:gd name="connsiteY53" fmla="*/ 4174376 h 4321958"/>
              <a:gd name="connsiteX54" fmla="*/ 1325582 w 4405791"/>
              <a:gd name="connsiteY54" fmla="*/ 4174367 h 4321958"/>
              <a:gd name="connsiteX55" fmla="*/ 1456901 w 4405791"/>
              <a:gd name="connsiteY55" fmla="*/ 4167291 h 4321958"/>
              <a:gd name="connsiteX56" fmla="*/ 1461108 w 4405791"/>
              <a:gd name="connsiteY56" fmla="*/ 4168012 h 4321958"/>
              <a:gd name="connsiteX57" fmla="*/ 1474141 w 4405791"/>
              <a:gd name="connsiteY57" fmla="*/ 4170247 h 4321958"/>
              <a:gd name="connsiteX58" fmla="*/ 1517274 w 4405791"/>
              <a:gd name="connsiteY58" fmla="*/ 4170592 h 4321958"/>
              <a:gd name="connsiteX59" fmla="*/ 1276984 w 4405791"/>
              <a:gd name="connsiteY59" fmla="*/ 4151572 h 4321958"/>
              <a:gd name="connsiteX60" fmla="*/ 1242991 w 4405791"/>
              <a:gd name="connsiteY60" fmla="*/ 4152794 h 4321958"/>
              <a:gd name="connsiteX61" fmla="*/ 1270703 w 4405791"/>
              <a:gd name="connsiteY61" fmla="*/ 4166517 h 4321958"/>
              <a:gd name="connsiteX62" fmla="*/ 1273808 w 4405791"/>
              <a:gd name="connsiteY62" fmla="*/ 4163801 h 4321958"/>
              <a:gd name="connsiteX63" fmla="*/ 1302106 w 4405791"/>
              <a:gd name="connsiteY63" fmla="*/ 4164849 h 4321958"/>
              <a:gd name="connsiteX64" fmla="*/ 1299185 w 4405791"/>
              <a:gd name="connsiteY64" fmla="*/ 4163665 h 4321958"/>
              <a:gd name="connsiteX65" fmla="*/ 1288820 w 4405791"/>
              <a:gd name="connsiteY65" fmla="*/ 4157785 h 4321958"/>
              <a:gd name="connsiteX66" fmla="*/ 1282009 w 4405791"/>
              <a:gd name="connsiteY66" fmla="*/ 4153921 h 4321958"/>
              <a:gd name="connsiteX67" fmla="*/ 1281809 w 4405791"/>
              <a:gd name="connsiteY67" fmla="*/ 4153828 h 4321958"/>
              <a:gd name="connsiteX68" fmla="*/ 1399530 w 4405791"/>
              <a:gd name="connsiteY68" fmla="*/ 4148956 h 4321958"/>
              <a:gd name="connsiteX69" fmla="*/ 1474501 w 4405791"/>
              <a:gd name="connsiteY69" fmla="*/ 4160144 h 4321958"/>
              <a:gd name="connsiteX70" fmla="*/ 1507647 w 4405791"/>
              <a:gd name="connsiteY70" fmla="*/ 4159903 h 4321958"/>
              <a:gd name="connsiteX71" fmla="*/ 1960947 w 4405791"/>
              <a:gd name="connsiteY71" fmla="*/ 4143434 h 4321958"/>
              <a:gd name="connsiteX72" fmla="*/ 1887994 w 4405791"/>
              <a:gd name="connsiteY72" fmla="*/ 4181456 h 4321958"/>
              <a:gd name="connsiteX73" fmla="*/ 1930302 w 4405791"/>
              <a:gd name="connsiteY73" fmla="*/ 4161969 h 4321958"/>
              <a:gd name="connsiteX74" fmla="*/ 1958050 w 4405791"/>
              <a:gd name="connsiteY74" fmla="*/ 4145186 h 4321958"/>
              <a:gd name="connsiteX75" fmla="*/ 1960467 w 4405791"/>
              <a:gd name="connsiteY75" fmla="*/ 4143724 h 4321958"/>
              <a:gd name="connsiteX76" fmla="*/ 733241 w 4405791"/>
              <a:gd name="connsiteY76" fmla="*/ 4135955 h 4321958"/>
              <a:gd name="connsiteX77" fmla="*/ 649686 w 4405791"/>
              <a:gd name="connsiteY77" fmla="*/ 4140921 h 4321958"/>
              <a:gd name="connsiteX78" fmla="*/ 664480 w 4405791"/>
              <a:gd name="connsiteY78" fmla="*/ 4141838 h 4321958"/>
              <a:gd name="connsiteX79" fmla="*/ 606782 w 4405791"/>
              <a:gd name="connsiteY79" fmla="*/ 4129083 h 4321958"/>
              <a:gd name="connsiteX80" fmla="*/ 640899 w 4405791"/>
              <a:gd name="connsiteY80" fmla="*/ 4132063 h 4321958"/>
              <a:gd name="connsiteX81" fmla="*/ 641205 w 4405791"/>
              <a:gd name="connsiteY81" fmla="*/ 4132086 h 4321958"/>
              <a:gd name="connsiteX82" fmla="*/ 646557 w 4405791"/>
              <a:gd name="connsiteY82" fmla="*/ 4131755 h 4321958"/>
              <a:gd name="connsiteX83" fmla="*/ 830496 w 4405791"/>
              <a:gd name="connsiteY83" fmla="*/ 4127169 h 4321958"/>
              <a:gd name="connsiteX84" fmla="*/ 823359 w 4405791"/>
              <a:gd name="connsiteY84" fmla="*/ 4128245 h 4321958"/>
              <a:gd name="connsiteX85" fmla="*/ 825414 w 4405791"/>
              <a:gd name="connsiteY85" fmla="*/ 4128069 h 4321958"/>
              <a:gd name="connsiteX86" fmla="*/ 486921 w 4405791"/>
              <a:gd name="connsiteY86" fmla="*/ 4123081 h 4321958"/>
              <a:gd name="connsiteX87" fmla="*/ 528001 w 4405791"/>
              <a:gd name="connsiteY87" fmla="*/ 4133376 h 4321958"/>
              <a:gd name="connsiteX88" fmla="*/ 642449 w 4405791"/>
              <a:gd name="connsiteY88" fmla="*/ 4140472 h 4321958"/>
              <a:gd name="connsiteX89" fmla="*/ 529440 w 4405791"/>
              <a:gd name="connsiteY89" fmla="*/ 4132796 h 4321958"/>
              <a:gd name="connsiteX90" fmla="*/ 922949 w 4405791"/>
              <a:gd name="connsiteY90" fmla="*/ 4118864 h 4321958"/>
              <a:gd name="connsiteX91" fmla="*/ 826683 w 4405791"/>
              <a:gd name="connsiteY91" fmla="*/ 4135859 h 4321958"/>
              <a:gd name="connsiteX92" fmla="*/ 652966 w 4405791"/>
              <a:gd name="connsiteY92" fmla="*/ 4150622 h 4321958"/>
              <a:gd name="connsiteX93" fmla="*/ 686913 w 4405791"/>
              <a:gd name="connsiteY93" fmla="*/ 4151675 h 4321958"/>
              <a:gd name="connsiteX94" fmla="*/ 853525 w 4405791"/>
              <a:gd name="connsiteY94" fmla="*/ 4133151 h 4321958"/>
              <a:gd name="connsiteX95" fmla="*/ 922171 w 4405791"/>
              <a:gd name="connsiteY95" fmla="*/ 4119024 h 4321958"/>
              <a:gd name="connsiteX96" fmla="*/ 566612 w 4405791"/>
              <a:gd name="connsiteY96" fmla="*/ 4117731 h 4321958"/>
              <a:gd name="connsiteX97" fmla="*/ 618896 w 4405791"/>
              <a:gd name="connsiteY97" fmla="*/ 4123756 h 4321958"/>
              <a:gd name="connsiteX98" fmla="*/ 619318 w 4405791"/>
              <a:gd name="connsiteY98" fmla="*/ 4123800 h 4321958"/>
              <a:gd name="connsiteX99" fmla="*/ 644417 w 4405791"/>
              <a:gd name="connsiteY99" fmla="*/ 4122924 h 4321958"/>
              <a:gd name="connsiteX100" fmla="*/ 487649 w 4405791"/>
              <a:gd name="connsiteY100" fmla="*/ 4114270 h 4321958"/>
              <a:gd name="connsiteX101" fmla="*/ 516774 w 4405791"/>
              <a:gd name="connsiteY101" fmla="*/ 4121223 h 4321958"/>
              <a:gd name="connsiteX102" fmla="*/ 519253 w 4405791"/>
              <a:gd name="connsiteY102" fmla="*/ 4121440 h 4321958"/>
              <a:gd name="connsiteX103" fmla="*/ 579733 w 4405791"/>
              <a:gd name="connsiteY103" fmla="*/ 4111051 h 4321958"/>
              <a:gd name="connsiteX104" fmla="*/ 599621 w 4405791"/>
              <a:gd name="connsiteY104" fmla="*/ 4113939 h 4321958"/>
              <a:gd name="connsiteX105" fmla="*/ 600195 w 4405791"/>
              <a:gd name="connsiteY105" fmla="*/ 4114016 h 4321958"/>
              <a:gd name="connsiteX106" fmla="*/ 605133 w 4405791"/>
              <a:gd name="connsiteY106" fmla="*/ 4113981 h 4321958"/>
              <a:gd name="connsiteX107" fmla="*/ 596821 w 4405791"/>
              <a:gd name="connsiteY107" fmla="*/ 4112181 h 4321958"/>
              <a:gd name="connsiteX108" fmla="*/ 452251 w 4405791"/>
              <a:gd name="connsiteY108" fmla="*/ 4096937 h 4321958"/>
              <a:gd name="connsiteX109" fmla="*/ 464039 w 4405791"/>
              <a:gd name="connsiteY109" fmla="*/ 4100543 h 4321958"/>
              <a:gd name="connsiteX110" fmla="*/ 499383 w 4405791"/>
              <a:gd name="connsiteY110" fmla="*/ 4109985 h 4321958"/>
              <a:gd name="connsiteX111" fmla="*/ 521571 w 4405791"/>
              <a:gd name="connsiteY111" fmla="*/ 4112541 h 4321958"/>
              <a:gd name="connsiteX112" fmla="*/ 394917 w 4405791"/>
              <a:gd name="connsiteY112" fmla="*/ 4096182 h 4321958"/>
              <a:gd name="connsiteX113" fmla="*/ 411601 w 4405791"/>
              <a:gd name="connsiteY113" fmla="*/ 4104203 h 4321958"/>
              <a:gd name="connsiteX114" fmla="*/ 417361 w 4405791"/>
              <a:gd name="connsiteY114" fmla="*/ 4105646 h 4321958"/>
              <a:gd name="connsiteX115" fmla="*/ 475015 w 4405791"/>
              <a:gd name="connsiteY115" fmla="*/ 4094189 h 4321958"/>
              <a:gd name="connsiteX116" fmla="*/ 485897 w 4405791"/>
              <a:gd name="connsiteY116" fmla="*/ 4097424 h 4321958"/>
              <a:gd name="connsiteX117" fmla="*/ 496055 w 4405791"/>
              <a:gd name="connsiteY117" fmla="*/ 4098899 h 4321958"/>
              <a:gd name="connsiteX118" fmla="*/ 359250 w 4405791"/>
              <a:gd name="connsiteY118" fmla="*/ 4090967 h 4321958"/>
              <a:gd name="connsiteX119" fmla="*/ 427053 w 4405791"/>
              <a:gd name="connsiteY119" fmla="*/ 4121396 h 4321958"/>
              <a:gd name="connsiteX120" fmla="*/ 546377 w 4405791"/>
              <a:gd name="connsiteY120" fmla="*/ 4147314 h 4321958"/>
              <a:gd name="connsiteX121" fmla="*/ 629897 w 4405791"/>
              <a:gd name="connsiteY121" fmla="*/ 4149906 h 4321958"/>
              <a:gd name="connsiteX122" fmla="*/ 529256 w 4405791"/>
              <a:gd name="connsiteY122" fmla="*/ 4143000 h 4321958"/>
              <a:gd name="connsiteX123" fmla="*/ 426449 w 4405791"/>
              <a:gd name="connsiteY123" fmla="*/ 4119362 h 4321958"/>
              <a:gd name="connsiteX124" fmla="*/ 896535 w 4405791"/>
              <a:gd name="connsiteY124" fmla="*/ 4085508 h 4321958"/>
              <a:gd name="connsiteX125" fmla="*/ 895782 w 4405791"/>
              <a:gd name="connsiteY125" fmla="*/ 4085573 h 4321958"/>
              <a:gd name="connsiteX126" fmla="*/ 895209 w 4405791"/>
              <a:gd name="connsiteY126" fmla="*/ 4085622 h 4321958"/>
              <a:gd name="connsiteX127" fmla="*/ 848952 w 4405791"/>
              <a:gd name="connsiteY127" fmla="*/ 4089630 h 4321958"/>
              <a:gd name="connsiteX128" fmla="*/ 866730 w 4405791"/>
              <a:gd name="connsiteY128" fmla="*/ 4088939 h 4321958"/>
              <a:gd name="connsiteX129" fmla="*/ 888241 w 4405791"/>
              <a:gd name="connsiteY129" fmla="*/ 4087370 h 4321958"/>
              <a:gd name="connsiteX130" fmla="*/ 888967 w 4405791"/>
              <a:gd name="connsiteY130" fmla="*/ 4087207 h 4321958"/>
              <a:gd name="connsiteX131" fmla="*/ 890240 w 4405791"/>
              <a:gd name="connsiteY131" fmla="*/ 4086921 h 4321958"/>
              <a:gd name="connsiteX132" fmla="*/ 744299 w 4405791"/>
              <a:gd name="connsiteY132" fmla="*/ 4083640 h 4321958"/>
              <a:gd name="connsiteX133" fmla="*/ 792179 w 4405791"/>
              <a:gd name="connsiteY133" fmla="*/ 4085366 h 4321958"/>
              <a:gd name="connsiteX134" fmla="*/ 817567 w 4405791"/>
              <a:gd name="connsiteY134" fmla="*/ 4083855 h 4321958"/>
              <a:gd name="connsiteX135" fmla="*/ 758765 w 4405791"/>
              <a:gd name="connsiteY135" fmla="*/ 4083682 h 4321958"/>
              <a:gd name="connsiteX136" fmla="*/ 526720 w 4405791"/>
              <a:gd name="connsiteY136" fmla="*/ 4081425 h 4321958"/>
              <a:gd name="connsiteX137" fmla="*/ 532042 w 4405791"/>
              <a:gd name="connsiteY137" fmla="*/ 4083412 h 4321958"/>
              <a:gd name="connsiteX138" fmla="*/ 537526 w 4405791"/>
              <a:gd name="connsiteY138" fmla="*/ 4083900 h 4321958"/>
              <a:gd name="connsiteX139" fmla="*/ 530532 w 4405791"/>
              <a:gd name="connsiteY139" fmla="*/ 4081896 h 4321958"/>
              <a:gd name="connsiteX140" fmla="*/ 453878 w 4405791"/>
              <a:gd name="connsiteY140" fmla="*/ 4081247 h 4321958"/>
              <a:gd name="connsiteX141" fmla="*/ 459314 w 4405791"/>
              <a:gd name="connsiteY141" fmla="*/ 4083247 h 4321958"/>
              <a:gd name="connsiteX142" fmla="*/ 459908 w 4405791"/>
              <a:gd name="connsiteY142" fmla="*/ 4083450 h 4321958"/>
              <a:gd name="connsiteX143" fmla="*/ 475478 w 4405791"/>
              <a:gd name="connsiteY143" fmla="*/ 4086192 h 4321958"/>
              <a:gd name="connsiteX144" fmla="*/ 984473 w 4405791"/>
              <a:gd name="connsiteY144" fmla="*/ 4073547 h 4321958"/>
              <a:gd name="connsiteX145" fmla="*/ 961442 w 4405791"/>
              <a:gd name="connsiteY145" fmla="*/ 4079056 h 4321958"/>
              <a:gd name="connsiteX146" fmla="*/ 960880 w 4405791"/>
              <a:gd name="connsiteY146" fmla="*/ 4080318 h 4321958"/>
              <a:gd name="connsiteX147" fmla="*/ 953359 w 4405791"/>
              <a:gd name="connsiteY147" fmla="*/ 4082232 h 4321958"/>
              <a:gd name="connsiteX148" fmla="*/ 968546 w 4405791"/>
              <a:gd name="connsiteY148" fmla="*/ 4080632 h 4321958"/>
              <a:gd name="connsiteX149" fmla="*/ 972676 w 4405791"/>
              <a:gd name="connsiteY149" fmla="*/ 4078795 h 4321958"/>
              <a:gd name="connsiteX150" fmla="*/ 640320 w 4405791"/>
              <a:gd name="connsiteY150" fmla="*/ 4073509 h 4321958"/>
              <a:gd name="connsiteX151" fmla="*/ 644870 w 4405791"/>
              <a:gd name="connsiteY151" fmla="*/ 4074336 h 4321958"/>
              <a:gd name="connsiteX152" fmla="*/ 694218 w 4405791"/>
              <a:gd name="connsiteY152" fmla="*/ 4081834 h 4321958"/>
              <a:gd name="connsiteX153" fmla="*/ 730223 w 4405791"/>
              <a:gd name="connsiteY153" fmla="*/ 4083133 h 4321958"/>
              <a:gd name="connsiteX154" fmla="*/ 521539 w 4405791"/>
              <a:gd name="connsiteY154" fmla="*/ 4071472 h 4321958"/>
              <a:gd name="connsiteX155" fmla="*/ 527021 w 4405791"/>
              <a:gd name="connsiteY155" fmla="*/ 4073704 h 4321958"/>
              <a:gd name="connsiteX156" fmla="*/ 532180 w 4405791"/>
              <a:gd name="connsiteY156" fmla="*/ 4074358 h 4321958"/>
              <a:gd name="connsiteX157" fmla="*/ 527925 w 4405791"/>
              <a:gd name="connsiteY157" fmla="*/ 4072524 h 4321958"/>
              <a:gd name="connsiteX158" fmla="*/ 430437 w 4405791"/>
              <a:gd name="connsiteY158" fmla="*/ 4067183 h 4321958"/>
              <a:gd name="connsiteX159" fmla="*/ 432335 w 4405791"/>
              <a:gd name="connsiteY159" fmla="*/ 4067974 h 4321958"/>
              <a:gd name="connsiteX160" fmla="*/ 433005 w 4405791"/>
              <a:gd name="connsiteY160" fmla="*/ 4068236 h 4321958"/>
              <a:gd name="connsiteX161" fmla="*/ 448369 w 4405791"/>
              <a:gd name="connsiteY161" fmla="*/ 4071666 h 4321958"/>
              <a:gd name="connsiteX162" fmla="*/ 751230 w 4405791"/>
              <a:gd name="connsiteY162" fmla="*/ 4064709 h 4321958"/>
              <a:gd name="connsiteX163" fmla="*/ 725223 w 4405791"/>
              <a:gd name="connsiteY163" fmla="*/ 4064736 h 4321958"/>
              <a:gd name="connsiteX164" fmla="*/ 756655 w 4405791"/>
              <a:gd name="connsiteY164" fmla="*/ 4067959 h 4321958"/>
              <a:gd name="connsiteX165" fmla="*/ 786863 w 4405791"/>
              <a:gd name="connsiteY165" fmla="*/ 4067343 h 4321958"/>
              <a:gd name="connsiteX166" fmla="*/ 891456 w 4405791"/>
              <a:gd name="connsiteY166" fmla="*/ 4064565 h 4321958"/>
              <a:gd name="connsiteX167" fmla="*/ 862299 w 4405791"/>
              <a:gd name="connsiteY167" fmla="*/ 4064595 h 4321958"/>
              <a:gd name="connsiteX168" fmla="*/ 804628 w 4405791"/>
              <a:gd name="connsiteY168" fmla="*/ 4066982 h 4321958"/>
              <a:gd name="connsiteX169" fmla="*/ 884589 w 4405791"/>
              <a:gd name="connsiteY169" fmla="*/ 4065353 h 4321958"/>
              <a:gd name="connsiteX170" fmla="*/ 884596 w 4405791"/>
              <a:gd name="connsiteY170" fmla="*/ 4065353 h 4321958"/>
              <a:gd name="connsiteX171" fmla="*/ 885292 w 4405791"/>
              <a:gd name="connsiteY171" fmla="*/ 4065273 h 4321958"/>
              <a:gd name="connsiteX172" fmla="*/ 967323 w 4405791"/>
              <a:gd name="connsiteY172" fmla="*/ 4063388 h 4321958"/>
              <a:gd name="connsiteX173" fmla="*/ 895488 w 4405791"/>
              <a:gd name="connsiteY173" fmla="*/ 4071603 h 4321958"/>
              <a:gd name="connsiteX174" fmla="*/ 932720 w 4405791"/>
              <a:gd name="connsiteY174" fmla="*/ 4067899 h 4321958"/>
              <a:gd name="connsiteX175" fmla="*/ 954360 w 4405791"/>
              <a:gd name="connsiteY175" fmla="*/ 4065746 h 4321958"/>
              <a:gd name="connsiteX176" fmla="*/ 954361 w 4405791"/>
              <a:gd name="connsiteY176" fmla="*/ 4065746 h 4321958"/>
              <a:gd name="connsiteX177" fmla="*/ 357331 w 4405791"/>
              <a:gd name="connsiteY177" fmla="*/ 4061878 h 4321958"/>
              <a:gd name="connsiteX178" fmla="*/ 358804 w 4405791"/>
              <a:gd name="connsiteY178" fmla="*/ 4062668 h 4321958"/>
              <a:gd name="connsiteX179" fmla="*/ 395474 w 4405791"/>
              <a:gd name="connsiteY179" fmla="*/ 4079570 h 4321958"/>
              <a:gd name="connsiteX180" fmla="*/ 411558 w 4405791"/>
              <a:gd name="connsiteY180" fmla="*/ 4084489 h 4321958"/>
              <a:gd name="connsiteX181" fmla="*/ 495165 w 4405791"/>
              <a:gd name="connsiteY181" fmla="*/ 4059589 h 4321958"/>
              <a:gd name="connsiteX182" fmla="*/ 495830 w 4405791"/>
              <a:gd name="connsiteY182" fmla="*/ 4059959 h 4321958"/>
              <a:gd name="connsiteX183" fmla="*/ 500393 w 4405791"/>
              <a:gd name="connsiteY183" fmla="*/ 4060657 h 4321958"/>
              <a:gd name="connsiteX184" fmla="*/ 500175 w 4405791"/>
              <a:gd name="connsiteY184" fmla="*/ 4060563 h 4321958"/>
              <a:gd name="connsiteX185" fmla="*/ 301597 w 4405791"/>
              <a:gd name="connsiteY185" fmla="*/ 4059078 h 4321958"/>
              <a:gd name="connsiteX186" fmla="*/ 324252 w 4405791"/>
              <a:gd name="connsiteY186" fmla="*/ 4075260 h 4321958"/>
              <a:gd name="connsiteX187" fmla="*/ 332896 w 4405791"/>
              <a:gd name="connsiteY187" fmla="*/ 4079140 h 4321958"/>
              <a:gd name="connsiteX188" fmla="*/ 657080 w 4405791"/>
              <a:gd name="connsiteY188" fmla="*/ 4057749 h 4321958"/>
              <a:gd name="connsiteX189" fmla="*/ 679127 w 4405791"/>
              <a:gd name="connsiteY189" fmla="*/ 4060010 h 4321958"/>
              <a:gd name="connsiteX190" fmla="*/ 664366 w 4405791"/>
              <a:gd name="connsiteY190" fmla="*/ 4058288 h 4321958"/>
              <a:gd name="connsiteX191" fmla="*/ 1204842 w 4405791"/>
              <a:gd name="connsiteY191" fmla="*/ 4056888 h 4321958"/>
              <a:gd name="connsiteX192" fmla="*/ 1184570 w 4405791"/>
              <a:gd name="connsiteY192" fmla="*/ 4063554 h 4321958"/>
              <a:gd name="connsiteX193" fmla="*/ 855811 w 4405791"/>
              <a:gd name="connsiteY193" fmla="*/ 4141956 h 4321958"/>
              <a:gd name="connsiteX194" fmla="*/ 643128 w 4405791"/>
              <a:gd name="connsiteY194" fmla="*/ 4163291 h 4321958"/>
              <a:gd name="connsiteX195" fmla="*/ 643111 w 4405791"/>
              <a:gd name="connsiteY195" fmla="*/ 4163290 h 4321958"/>
              <a:gd name="connsiteX196" fmla="*/ 643087 w 4405791"/>
              <a:gd name="connsiteY196" fmla="*/ 4163291 h 4321958"/>
              <a:gd name="connsiteX197" fmla="*/ 643065 w 4405791"/>
              <a:gd name="connsiteY197" fmla="*/ 4163290 h 4321958"/>
              <a:gd name="connsiteX198" fmla="*/ 643045 w 4405791"/>
              <a:gd name="connsiteY198" fmla="*/ 4163291 h 4321958"/>
              <a:gd name="connsiteX199" fmla="*/ 550790 w 4405791"/>
              <a:gd name="connsiteY199" fmla="*/ 4158285 h 4321958"/>
              <a:gd name="connsiteX200" fmla="*/ 522591 w 4405791"/>
              <a:gd name="connsiteY200" fmla="*/ 4153242 h 4321958"/>
              <a:gd name="connsiteX201" fmla="*/ 507742 w 4405791"/>
              <a:gd name="connsiteY201" fmla="*/ 4152004 h 4321958"/>
              <a:gd name="connsiteX202" fmla="*/ 494619 w 4405791"/>
              <a:gd name="connsiteY202" fmla="*/ 4148240 h 4321958"/>
              <a:gd name="connsiteX203" fmla="*/ 466346 w 4405791"/>
              <a:gd name="connsiteY203" fmla="*/ 4143183 h 4321958"/>
              <a:gd name="connsiteX204" fmla="*/ 388632 w 4405791"/>
              <a:gd name="connsiteY204" fmla="*/ 4117858 h 4321958"/>
              <a:gd name="connsiteX205" fmla="*/ 339237 w 4405791"/>
              <a:gd name="connsiteY205" fmla="*/ 4093403 h 4321958"/>
              <a:gd name="connsiteX206" fmla="*/ 411141 w 4405791"/>
              <a:gd name="connsiteY206" fmla="*/ 4130612 h 4321958"/>
              <a:gd name="connsiteX207" fmla="*/ 530727 w 4405791"/>
              <a:gd name="connsiteY207" fmla="*/ 4159228 h 4321958"/>
              <a:gd name="connsiteX208" fmla="*/ 549135 w 4405791"/>
              <a:gd name="connsiteY208" fmla="*/ 4162143 h 4321958"/>
              <a:gd name="connsiteX209" fmla="*/ 682400 w 4405791"/>
              <a:gd name="connsiteY209" fmla="*/ 4166297 h 4321958"/>
              <a:gd name="connsiteX210" fmla="*/ 709602 w 4405791"/>
              <a:gd name="connsiteY210" fmla="*/ 4164877 h 4321958"/>
              <a:gd name="connsiteX211" fmla="*/ 865256 w 4405791"/>
              <a:gd name="connsiteY211" fmla="*/ 4145607 h 4321958"/>
              <a:gd name="connsiteX212" fmla="*/ 891731 w 4405791"/>
              <a:gd name="connsiteY212" fmla="*/ 4140292 h 4321958"/>
              <a:gd name="connsiteX213" fmla="*/ 891963 w 4405791"/>
              <a:gd name="connsiteY213" fmla="*/ 4140245 h 4321958"/>
              <a:gd name="connsiteX214" fmla="*/ 1082519 w 4405791"/>
              <a:gd name="connsiteY214" fmla="*/ 4095079 h 4321958"/>
              <a:gd name="connsiteX215" fmla="*/ 1125464 w 4405791"/>
              <a:gd name="connsiteY215" fmla="*/ 4082051 h 4321958"/>
              <a:gd name="connsiteX216" fmla="*/ 1183282 w 4405791"/>
              <a:gd name="connsiteY216" fmla="*/ 4064511 h 4321958"/>
              <a:gd name="connsiteX217" fmla="*/ 1186550 w 4405791"/>
              <a:gd name="connsiteY217" fmla="*/ 4063519 h 4321958"/>
              <a:gd name="connsiteX218" fmla="*/ 1201252 w 4405791"/>
              <a:gd name="connsiteY218" fmla="*/ 4058212 h 4321958"/>
              <a:gd name="connsiteX219" fmla="*/ 1201418 w 4405791"/>
              <a:gd name="connsiteY219" fmla="*/ 4058151 h 4321958"/>
              <a:gd name="connsiteX220" fmla="*/ 725583 w 4405791"/>
              <a:gd name="connsiteY220" fmla="*/ 4055321 h 4321958"/>
              <a:gd name="connsiteX221" fmla="*/ 790144 w 4405791"/>
              <a:gd name="connsiteY221" fmla="*/ 4060050 h 4321958"/>
              <a:gd name="connsiteX222" fmla="*/ 809062 w 4405791"/>
              <a:gd name="connsiteY222" fmla="*/ 4059254 h 4321958"/>
              <a:gd name="connsiteX223" fmla="*/ 1051055 w 4405791"/>
              <a:gd name="connsiteY223" fmla="*/ 4055121 h 4321958"/>
              <a:gd name="connsiteX224" fmla="*/ 1036056 w 4405791"/>
              <a:gd name="connsiteY224" fmla="*/ 4059201 h 4321958"/>
              <a:gd name="connsiteX225" fmla="*/ 1030734 w 4405791"/>
              <a:gd name="connsiteY225" fmla="*/ 4060648 h 4321958"/>
              <a:gd name="connsiteX226" fmla="*/ 991255 w 4405791"/>
              <a:gd name="connsiteY226" fmla="*/ 4078239 h 4321958"/>
              <a:gd name="connsiteX227" fmla="*/ 1002491 w 4405791"/>
              <a:gd name="connsiteY227" fmla="*/ 4077056 h 4321958"/>
              <a:gd name="connsiteX228" fmla="*/ 1013724 w 4405791"/>
              <a:gd name="connsiteY228" fmla="*/ 4071982 h 4321958"/>
              <a:gd name="connsiteX229" fmla="*/ 1016568 w 4405791"/>
              <a:gd name="connsiteY229" fmla="*/ 4070698 h 4321958"/>
              <a:gd name="connsiteX230" fmla="*/ 309598 w 4405791"/>
              <a:gd name="connsiteY230" fmla="*/ 4054794 h 4321958"/>
              <a:gd name="connsiteX231" fmla="*/ 311021 w 4405791"/>
              <a:gd name="connsiteY231" fmla="*/ 4055849 h 4321958"/>
              <a:gd name="connsiteX232" fmla="*/ 311889 w 4405791"/>
              <a:gd name="connsiteY232" fmla="*/ 4056266 h 4321958"/>
              <a:gd name="connsiteX233" fmla="*/ 937121 w 4405791"/>
              <a:gd name="connsiteY233" fmla="*/ 4052711 h 4321958"/>
              <a:gd name="connsiteX234" fmla="*/ 876678 w 4405791"/>
              <a:gd name="connsiteY234" fmla="*/ 4056412 h 4321958"/>
              <a:gd name="connsiteX235" fmla="*/ 917790 w 4405791"/>
              <a:gd name="connsiteY235" fmla="*/ 4054684 h 4321958"/>
              <a:gd name="connsiteX236" fmla="*/ 920075 w 4405791"/>
              <a:gd name="connsiteY236" fmla="*/ 4054588 h 4321958"/>
              <a:gd name="connsiteX237" fmla="*/ 923797 w 4405791"/>
              <a:gd name="connsiteY237" fmla="*/ 4054432 h 4321958"/>
              <a:gd name="connsiteX238" fmla="*/ 929034 w 4405791"/>
              <a:gd name="connsiteY238" fmla="*/ 4053755 h 4321958"/>
              <a:gd name="connsiteX239" fmla="*/ 935970 w 4405791"/>
              <a:gd name="connsiteY239" fmla="*/ 4052859 h 4321958"/>
              <a:gd name="connsiteX240" fmla="*/ 410927 w 4405791"/>
              <a:gd name="connsiteY240" fmla="*/ 4050906 h 4321958"/>
              <a:gd name="connsiteX241" fmla="*/ 422231 w 4405791"/>
              <a:gd name="connsiteY241" fmla="*/ 4055968 h 4321958"/>
              <a:gd name="connsiteX242" fmla="*/ 422959 w 4405791"/>
              <a:gd name="connsiteY242" fmla="*/ 4056275 h 4321958"/>
              <a:gd name="connsiteX243" fmla="*/ 436570 w 4405791"/>
              <a:gd name="connsiteY243" fmla="*/ 4059703 h 4321958"/>
              <a:gd name="connsiteX244" fmla="*/ 431514 w 4405791"/>
              <a:gd name="connsiteY244" fmla="*/ 4057606 h 4321958"/>
              <a:gd name="connsiteX245" fmla="*/ 428828 w 4405791"/>
              <a:gd name="connsiteY245" fmla="*/ 4056173 h 4321958"/>
              <a:gd name="connsiteX246" fmla="*/ 776797 w 4405791"/>
              <a:gd name="connsiteY246" fmla="*/ 4050043 h 4321958"/>
              <a:gd name="connsiteX247" fmla="*/ 821725 w 4405791"/>
              <a:gd name="connsiteY247" fmla="*/ 4052123 h 4321958"/>
              <a:gd name="connsiteX248" fmla="*/ 834914 w 4405791"/>
              <a:gd name="connsiteY248" fmla="*/ 4051307 h 4321958"/>
              <a:gd name="connsiteX249" fmla="*/ 366530 w 4405791"/>
              <a:gd name="connsiteY249" fmla="*/ 4048785 h 4321958"/>
              <a:gd name="connsiteX250" fmla="*/ 368915 w 4405791"/>
              <a:gd name="connsiteY250" fmla="*/ 4049994 h 4321958"/>
              <a:gd name="connsiteX251" fmla="*/ 372521 w 4405791"/>
              <a:gd name="connsiteY251" fmla="*/ 4051321 h 4321958"/>
              <a:gd name="connsiteX252" fmla="*/ 2077221 w 4405791"/>
              <a:gd name="connsiteY252" fmla="*/ 4047370 h 4321958"/>
              <a:gd name="connsiteX253" fmla="*/ 2048386 w 4405791"/>
              <a:gd name="connsiteY253" fmla="*/ 4071961 h 4321958"/>
              <a:gd name="connsiteX254" fmla="*/ 1973426 w 4405791"/>
              <a:gd name="connsiteY254" fmla="*/ 4135886 h 4321958"/>
              <a:gd name="connsiteX255" fmla="*/ 1978217 w 4405791"/>
              <a:gd name="connsiteY255" fmla="*/ 4132988 h 4321958"/>
              <a:gd name="connsiteX256" fmla="*/ 1985114 w 4405791"/>
              <a:gd name="connsiteY256" fmla="*/ 4128816 h 4321958"/>
              <a:gd name="connsiteX257" fmla="*/ 2037010 w 4405791"/>
              <a:gd name="connsiteY257" fmla="*/ 4088075 h 4321958"/>
              <a:gd name="connsiteX258" fmla="*/ 2037767 w 4405791"/>
              <a:gd name="connsiteY258" fmla="*/ 4087480 h 4321958"/>
              <a:gd name="connsiteX259" fmla="*/ 2067012 w 4405791"/>
              <a:gd name="connsiteY259" fmla="*/ 4057749 h 4321958"/>
              <a:gd name="connsiteX260" fmla="*/ 547907 w 4405791"/>
              <a:gd name="connsiteY260" fmla="*/ 4044310 h 4321958"/>
              <a:gd name="connsiteX261" fmla="*/ 593846 w 4405791"/>
              <a:gd name="connsiteY261" fmla="*/ 4058450 h 4321958"/>
              <a:gd name="connsiteX262" fmla="*/ 594170 w 4405791"/>
              <a:gd name="connsiteY262" fmla="*/ 4058499 h 4321958"/>
              <a:gd name="connsiteX263" fmla="*/ 713171 w 4405791"/>
              <a:gd name="connsiteY263" fmla="*/ 4074460 h 4321958"/>
              <a:gd name="connsiteX264" fmla="*/ 747885 w 4405791"/>
              <a:gd name="connsiteY264" fmla="*/ 4076102 h 4321958"/>
              <a:gd name="connsiteX265" fmla="*/ 816737 w 4405791"/>
              <a:gd name="connsiteY265" fmla="*/ 4076310 h 4321958"/>
              <a:gd name="connsiteX266" fmla="*/ 829374 w 4405791"/>
              <a:gd name="connsiteY266" fmla="*/ 4076348 h 4321958"/>
              <a:gd name="connsiteX267" fmla="*/ 859770 w 4405791"/>
              <a:gd name="connsiteY267" fmla="*/ 4075157 h 4321958"/>
              <a:gd name="connsiteX268" fmla="*/ 882810 w 4405791"/>
              <a:gd name="connsiteY268" fmla="*/ 4072865 h 4321958"/>
              <a:gd name="connsiteX269" fmla="*/ 868829 w 4405791"/>
              <a:gd name="connsiteY269" fmla="*/ 4073144 h 4321958"/>
              <a:gd name="connsiteX270" fmla="*/ 853784 w 4405791"/>
              <a:gd name="connsiteY270" fmla="*/ 4074689 h 4321958"/>
              <a:gd name="connsiteX271" fmla="*/ 801493 w 4405791"/>
              <a:gd name="connsiteY271" fmla="*/ 4074485 h 4321958"/>
              <a:gd name="connsiteX272" fmla="*/ 755824 w 4405791"/>
              <a:gd name="connsiteY272" fmla="*/ 4075395 h 4321958"/>
              <a:gd name="connsiteX273" fmla="*/ 755817 w 4405791"/>
              <a:gd name="connsiteY273" fmla="*/ 4075395 h 4321958"/>
              <a:gd name="connsiteX274" fmla="*/ 755782 w 4405791"/>
              <a:gd name="connsiteY274" fmla="*/ 4075395 h 4321958"/>
              <a:gd name="connsiteX275" fmla="*/ 744804 w 4405791"/>
              <a:gd name="connsiteY275" fmla="*/ 4074265 h 4321958"/>
              <a:gd name="connsiteX276" fmla="*/ 730566 w 4405791"/>
              <a:gd name="connsiteY276" fmla="*/ 4074209 h 4321958"/>
              <a:gd name="connsiteX277" fmla="*/ 667467 w 4405791"/>
              <a:gd name="connsiteY277" fmla="*/ 4066299 h 4321958"/>
              <a:gd name="connsiteX278" fmla="*/ 618822 w 4405791"/>
              <a:gd name="connsiteY278" fmla="*/ 4061289 h 4321958"/>
              <a:gd name="connsiteX279" fmla="*/ 611267 w 4405791"/>
              <a:gd name="connsiteY279" fmla="*/ 4059254 h 4321958"/>
              <a:gd name="connsiteX280" fmla="*/ 601597 w 4405791"/>
              <a:gd name="connsiteY280" fmla="*/ 4058042 h 4321958"/>
              <a:gd name="connsiteX281" fmla="*/ 583062 w 4405791"/>
              <a:gd name="connsiteY281" fmla="*/ 4043878 h 4321958"/>
              <a:gd name="connsiteX282" fmla="*/ 620821 w 4405791"/>
              <a:gd name="connsiteY282" fmla="*/ 4054032 h 4321958"/>
              <a:gd name="connsiteX283" fmla="*/ 646491 w 4405791"/>
              <a:gd name="connsiteY283" fmla="*/ 4056664 h 4321958"/>
              <a:gd name="connsiteX284" fmla="*/ 642536 w 4405791"/>
              <a:gd name="connsiteY284" fmla="*/ 4055741 h 4321958"/>
              <a:gd name="connsiteX285" fmla="*/ 630675 w 4405791"/>
              <a:gd name="connsiteY285" fmla="*/ 4054357 h 4321958"/>
              <a:gd name="connsiteX286" fmla="*/ 1095329 w 4405791"/>
              <a:gd name="connsiteY286" fmla="*/ 4043790 h 4321958"/>
              <a:gd name="connsiteX287" fmla="*/ 1092903 w 4405791"/>
              <a:gd name="connsiteY287" fmla="*/ 4044431 h 4321958"/>
              <a:gd name="connsiteX288" fmla="*/ 1083040 w 4405791"/>
              <a:gd name="connsiteY288" fmla="*/ 4049198 h 4321958"/>
              <a:gd name="connsiteX289" fmla="*/ 867504 w 4405791"/>
              <a:gd name="connsiteY289" fmla="*/ 4042552 h 4321958"/>
              <a:gd name="connsiteX290" fmla="*/ 799950 w 4405791"/>
              <a:gd name="connsiteY290" fmla="*/ 4042678 h 4321958"/>
              <a:gd name="connsiteX291" fmla="*/ 852439 w 4405791"/>
              <a:gd name="connsiteY291" fmla="*/ 4043768 h 4321958"/>
              <a:gd name="connsiteX292" fmla="*/ 969781 w 4405791"/>
              <a:gd name="connsiteY292" fmla="*/ 4042262 h 4321958"/>
              <a:gd name="connsiteX293" fmla="*/ 962834 w 4405791"/>
              <a:gd name="connsiteY293" fmla="*/ 4042817 h 4321958"/>
              <a:gd name="connsiteX294" fmla="*/ 946237 w 4405791"/>
              <a:gd name="connsiteY294" fmla="*/ 4044142 h 4321958"/>
              <a:gd name="connsiteX295" fmla="*/ 939251 w 4405791"/>
              <a:gd name="connsiteY295" fmla="*/ 4044700 h 4321958"/>
              <a:gd name="connsiteX296" fmla="*/ 930648 w 4405791"/>
              <a:gd name="connsiteY296" fmla="*/ 4045387 h 4321958"/>
              <a:gd name="connsiteX297" fmla="*/ 961028 w 4405791"/>
              <a:gd name="connsiteY297" fmla="*/ 4043509 h 4321958"/>
              <a:gd name="connsiteX298" fmla="*/ 963457 w 4405791"/>
              <a:gd name="connsiteY298" fmla="*/ 4043163 h 4321958"/>
              <a:gd name="connsiteX299" fmla="*/ 415679 w 4405791"/>
              <a:gd name="connsiteY299" fmla="*/ 4041934 h 4321958"/>
              <a:gd name="connsiteX300" fmla="*/ 417280 w 4405791"/>
              <a:gd name="connsiteY300" fmla="*/ 4042841 h 4321958"/>
              <a:gd name="connsiteX301" fmla="*/ 426356 w 4405791"/>
              <a:gd name="connsiteY301" fmla="*/ 4046907 h 4321958"/>
              <a:gd name="connsiteX302" fmla="*/ 452230 w 4405791"/>
              <a:gd name="connsiteY302" fmla="*/ 4054598 h 4321958"/>
              <a:gd name="connsiteX303" fmla="*/ 451705 w 4405791"/>
              <a:gd name="connsiteY303" fmla="*/ 4054292 h 4321958"/>
              <a:gd name="connsiteX304" fmla="*/ 641121 w 4405791"/>
              <a:gd name="connsiteY304" fmla="*/ 4038367 h 4321958"/>
              <a:gd name="connsiteX305" fmla="*/ 676454 w 4405791"/>
              <a:gd name="connsiteY305" fmla="*/ 4045396 h 4321958"/>
              <a:gd name="connsiteX306" fmla="*/ 685466 w 4405791"/>
              <a:gd name="connsiteY306" fmla="*/ 4045812 h 4321958"/>
              <a:gd name="connsiteX307" fmla="*/ 253848 w 4405791"/>
              <a:gd name="connsiteY307" fmla="*/ 4036974 h 4321958"/>
              <a:gd name="connsiteX308" fmla="*/ 292049 w 4405791"/>
              <a:gd name="connsiteY308" fmla="*/ 4068985 h 4321958"/>
              <a:gd name="connsiteX309" fmla="*/ 314071 w 4405791"/>
              <a:gd name="connsiteY309" fmla="*/ 4080381 h 4321958"/>
              <a:gd name="connsiteX310" fmla="*/ 593880 w 4405791"/>
              <a:gd name="connsiteY310" fmla="*/ 4036796 h 4321958"/>
              <a:gd name="connsiteX311" fmla="*/ 649555 w 4405791"/>
              <a:gd name="connsiteY311" fmla="*/ 4049751 h 4321958"/>
              <a:gd name="connsiteX312" fmla="*/ 664036 w 4405791"/>
              <a:gd name="connsiteY312" fmla="*/ 4050812 h 4321958"/>
              <a:gd name="connsiteX313" fmla="*/ 658009 w 4405791"/>
              <a:gd name="connsiteY313" fmla="*/ 4033231 h 4321958"/>
              <a:gd name="connsiteX314" fmla="*/ 702453 w 4405791"/>
              <a:gd name="connsiteY314" fmla="*/ 4040652 h 4321958"/>
              <a:gd name="connsiteX315" fmla="*/ 713441 w 4405791"/>
              <a:gd name="connsiteY315" fmla="*/ 4040881 h 4321958"/>
              <a:gd name="connsiteX316" fmla="*/ 906999 w 4405791"/>
              <a:gd name="connsiteY316" fmla="*/ 4032306 h 4321958"/>
              <a:gd name="connsiteX317" fmla="*/ 905142 w 4405791"/>
              <a:gd name="connsiteY317" fmla="*/ 4032350 h 4321958"/>
              <a:gd name="connsiteX318" fmla="*/ 901695 w 4405791"/>
              <a:gd name="connsiteY318" fmla="*/ 4032433 h 4321958"/>
              <a:gd name="connsiteX319" fmla="*/ 803763 w 4405791"/>
              <a:gd name="connsiteY319" fmla="*/ 4034786 h 4321958"/>
              <a:gd name="connsiteX320" fmla="*/ 883762 w 4405791"/>
              <a:gd name="connsiteY320" fmla="*/ 4034580 h 4321958"/>
              <a:gd name="connsiteX321" fmla="*/ 892311 w 4405791"/>
              <a:gd name="connsiteY321" fmla="*/ 4033743 h 4321958"/>
              <a:gd name="connsiteX322" fmla="*/ 898484 w 4405791"/>
              <a:gd name="connsiteY322" fmla="*/ 4033139 h 4321958"/>
              <a:gd name="connsiteX323" fmla="*/ 344255 w 4405791"/>
              <a:gd name="connsiteY323" fmla="*/ 4030793 h 4321958"/>
              <a:gd name="connsiteX324" fmla="*/ 347418 w 4405791"/>
              <a:gd name="connsiteY324" fmla="*/ 4032553 h 4321958"/>
              <a:gd name="connsiteX325" fmla="*/ 359330 w 4405791"/>
              <a:gd name="connsiteY325" fmla="*/ 4037522 h 4321958"/>
              <a:gd name="connsiteX326" fmla="*/ 1008750 w 4405791"/>
              <a:gd name="connsiteY326" fmla="*/ 4030309 h 4321958"/>
              <a:gd name="connsiteX327" fmla="*/ 958103 w 4405791"/>
              <a:gd name="connsiteY327" fmla="*/ 4035238 h 4321958"/>
              <a:gd name="connsiteX328" fmla="*/ 997477 w 4405791"/>
              <a:gd name="connsiteY328" fmla="*/ 4032059 h 4321958"/>
              <a:gd name="connsiteX329" fmla="*/ 998334 w 4405791"/>
              <a:gd name="connsiteY329" fmla="*/ 4031926 h 4321958"/>
              <a:gd name="connsiteX330" fmla="*/ 1003657 w 4405791"/>
              <a:gd name="connsiteY330" fmla="*/ 4031100 h 4321958"/>
              <a:gd name="connsiteX331" fmla="*/ 400254 w 4405791"/>
              <a:gd name="connsiteY331" fmla="*/ 4029585 h 4321958"/>
              <a:gd name="connsiteX332" fmla="*/ 404487 w 4405791"/>
              <a:gd name="connsiteY332" fmla="*/ 4031699 h 4321958"/>
              <a:gd name="connsiteX333" fmla="*/ 413869 w 4405791"/>
              <a:gd name="connsiteY333" fmla="*/ 4034603 h 4321958"/>
              <a:gd name="connsiteX334" fmla="*/ 412785 w 4405791"/>
              <a:gd name="connsiteY334" fmla="*/ 4034077 h 4321958"/>
              <a:gd name="connsiteX335" fmla="*/ 492683 w 4405791"/>
              <a:gd name="connsiteY335" fmla="*/ 4027313 h 4321958"/>
              <a:gd name="connsiteX336" fmla="*/ 494853 w 4405791"/>
              <a:gd name="connsiteY336" fmla="*/ 4027981 h 4321958"/>
              <a:gd name="connsiteX337" fmla="*/ 494159 w 4405791"/>
              <a:gd name="connsiteY337" fmla="*/ 4027710 h 4321958"/>
              <a:gd name="connsiteX338" fmla="*/ 1153894 w 4405791"/>
              <a:gd name="connsiteY338" fmla="*/ 4026428 h 4321958"/>
              <a:gd name="connsiteX339" fmla="*/ 1150844 w 4405791"/>
              <a:gd name="connsiteY339" fmla="*/ 4027309 h 4321958"/>
              <a:gd name="connsiteX340" fmla="*/ 1122311 w 4405791"/>
              <a:gd name="connsiteY340" fmla="*/ 4041131 h 4321958"/>
              <a:gd name="connsiteX341" fmla="*/ 1113601 w 4405791"/>
              <a:gd name="connsiteY341" fmla="*/ 4045350 h 4321958"/>
              <a:gd name="connsiteX342" fmla="*/ 1119756 w 4405791"/>
              <a:gd name="connsiteY342" fmla="*/ 4043020 h 4321958"/>
              <a:gd name="connsiteX343" fmla="*/ 1123847 w 4405791"/>
              <a:gd name="connsiteY343" fmla="*/ 4041471 h 4321958"/>
              <a:gd name="connsiteX344" fmla="*/ 1129454 w 4405791"/>
              <a:gd name="connsiteY344" fmla="*/ 4038664 h 4321958"/>
              <a:gd name="connsiteX345" fmla="*/ 292468 w 4405791"/>
              <a:gd name="connsiteY345" fmla="*/ 4025380 h 4321958"/>
              <a:gd name="connsiteX346" fmla="*/ 304264 w 4405791"/>
              <a:gd name="connsiteY346" fmla="*/ 4033405 h 4321958"/>
              <a:gd name="connsiteX347" fmla="*/ 309161 w 4405791"/>
              <a:gd name="connsiteY347" fmla="*/ 4036032 h 4321958"/>
              <a:gd name="connsiteX348" fmla="*/ 656551 w 4405791"/>
              <a:gd name="connsiteY348" fmla="*/ 4025025 h 4321958"/>
              <a:gd name="connsiteX349" fmla="*/ 729078 w 4405791"/>
              <a:gd name="connsiteY349" fmla="*/ 4034978 h 4321958"/>
              <a:gd name="connsiteX350" fmla="*/ 746819 w 4405791"/>
              <a:gd name="connsiteY350" fmla="*/ 4034933 h 4321958"/>
              <a:gd name="connsiteX351" fmla="*/ 708440 w 4405791"/>
              <a:gd name="connsiteY351" fmla="*/ 4022764 h 4321958"/>
              <a:gd name="connsiteX352" fmla="*/ 757457 w 4405791"/>
              <a:gd name="connsiteY352" fmla="*/ 4028096 h 4321958"/>
              <a:gd name="connsiteX353" fmla="*/ 769262 w 4405791"/>
              <a:gd name="connsiteY353" fmla="*/ 4027803 h 4321958"/>
              <a:gd name="connsiteX354" fmla="*/ 936090 w 4405791"/>
              <a:gd name="connsiteY354" fmla="*/ 4021939 h 4321958"/>
              <a:gd name="connsiteX355" fmla="*/ 850366 w 4405791"/>
              <a:gd name="connsiteY355" fmla="*/ 4025789 h 4321958"/>
              <a:gd name="connsiteX356" fmla="*/ 916852 w 4405791"/>
              <a:gd name="connsiteY356" fmla="*/ 4024137 h 4321958"/>
              <a:gd name="connsiteX357" fmla="*/ 923454 w 4405791"/>
              <a:gd name="connsiteY357" fmla="*/ 4023383 h 4321958"/>
              <a:gd name="connsiteX358" fmla="*/ 1056338 w 4405791"/>
              <a:gd name="connsiteY358" fmla="*/ 4016184 h 4321958"/>
              <a:gd name="connsiteX359" fmla="*/ 1037634 w 4405791"/>
              <a:gd name="connsiteY359" fmla="*/ 4018308 h 4321958"/>
              <a:gd name="connsiteX360" fmla="*/ 1020964 w 4405791"/>
              <a:gd name="connsiteY360" fmla="*/ 4020202 h 4321958"/>
              <a:gd name="connsiteX361" fmla="*/ 960603 w 4405791"/>
              <a:gd name="connsiteY361" fmla="*/ 4027059 h 4321958"/>
              <a:gd name="connsiteX362" fmla="*/ 1034541 w 4405791"/>
              <a:gd name="connsiteY362" fmla="*/ 4019823 h 4321958"/>
              <a:gd name="connsiteX363" fmla="*/ 1048523 w 4405791"/>
              <a:gd name="connsiteY363" fmla="*/ 4017488 h 4321958"/>
              <a:gd name="connsiteX364" fmla="*/ 1052281 w 4405791"/>
              <a:gd name="connsiteY364" fmla="*/ 4016861 h 4321958"/>
              <a:gd name="connsiteX365" fmla="*/ 547116 w 4405791"/>
              <a:gd name="connsiteY365" fmla="*/ 4013127 h 4321958"/>
              <a:gd name="connsiteX366" fmla="*/ 557158 w 4405791"/>
              <a:gd name="connsiteY366" fmla="*/ 4016390 h 4321958"/>
              <a:gd name="connsiteX367" fmla="*/ 559753 w 4405791"/>
              <a:gd name="connsiteY367" fmla="*/ 4016823 h 4321958"/>
              <a:gd name="connsiteX368" fmla="*/ 493285 w 4405791"/>
              <a:gd name="connsiteY368" fmla="*/ 4010618 h 4321958"/>
              <a:gd name="connsiteX369" fmla="*/ 510168 w 4405791"/>
              <a:gd name="connsiteY369" fmla="*/ 4017317 h 4321958"/>
              <a:gd name="connsiteX370" fmla="*/ 514949 w 4405791"/>
              <a:gd name="connsiteY370" fmla="*/ 4018430 h 4321958"/>
              <a:gd name="connsiteX371" fmla="*/ 232710 w 4405791"/>
              <a:gd name="connsiteY371" fmla="*/ 4009737 h 4321958"/>
              <a:gd name="connsiteX372" fmla="*/ 233222 w 4405791"/>
              <a:gd name="connsiteY372" fmla="*/ 4010240 h 4321958"/>
              <a:gd name="connsiteX373" fmla="*/ 233592 w 4405791"/>
              <a:gd name="connsiteY373" fmla="*/ 4010505 h 4321958"/>
              <a:gd name="connsiteX374" fmla="*/ 592693 w 4405791"/>
              <a:gd name="connsiteY374" fmla="*/ 4008092 h 4321958"/>
              <a:gd name="connsiteX375" fmla="*/ 606463 w 4405791"/>
              <a:gd name="connsiteY375" fmla="*/ 4011671 h 4321958"/>
              <a:gd name="connsiteX376" fmla="*/ 609794 w 4405791"/>
              <a:gd name="connsiteY376" fmla="*/ 4012034 h 4321958"/>
              <a:gd name="connsiteX377" fmla="*/ 320500 w 4405791"/>
              <a:gd name="connsiteY377" fmla="*/ 4007923 h 4321958"/>
              <a:gd name="connsiteX378" fmla="*/ 338410 w 4405791"/>
              <a:gd name="connsiteY378" fmla="*/ 4018427 h 4321958"/>
              <a:gd name="connsiteX379" fmla="*/ 373415 w 4405791"/>
              <a:gd name="connsiteY379" fmla="*/ 4034104 h 4321958"/>
              <a:gd name="connsiteX380" fmla="*/ 1218193 w 4405791"/>
              <a:gd name="connsiteY380" fmla="*/ 4007703 h 4321958"/>
              <a:gd name="connsiteX381" fmla="*/ 1214262 w 4405791"/>
              <a:gd name="connsiteY381" fmla="*/ 4008830 h 4321958"/>
              <a:gd name="connsiteX382" fmla="*/ 1204555 w 4405791"/>
              <a:gd name="connsiteY382" fmla="*/ 4011613 h 4321958"/>
              <a:gd name="connsiteX383" fmla="*/ 1198750 w 4405791"/>
              <a:gd name="connsiteY383" fmla="*/ 4013069 h 4321958"/>
              <a:gd name="connsiteX384" fmla="*/ 1194697 w 4405791"/>
              <a:gd name="connsiteY384" fmla="*/ 4014086 h 4321958"/>
              <a:gd name="connsiteX385" fmla="*/ 1183113 w 4405791"/>
              <a:gd name="connsiteY385" fmla="*/ 4019799 h 4321958"/>
              <a:gd name="connsiteX386" fmla="*/ 1115173 w 4405791"/>
              <a:gd name="connsiteY386" fmla="*/ 4053303 h 4321958"/>
              <a:gd name="connsiteX387" fmla="*/ 1115455 w 4405791"/>
              <a:gd name="connsiteY387" fmla="*/ 4053194 h 4321958"/>
              <a:gd name="connsiteX388" fmla="*/ 1169325 w 4405791"/>
              <a:gd name="connsiteY388" fmla="*/ 4032285 h 4321958"/>
              <a:gd name="connsiteX389" fmla="*/ 1207912 w 4405791"/>
              <a:gd name="connsiteY389" fmla="*/ 4012875 h 4321958"/>
              <a:gd name="connsiteX390" fmla="*/ 734783 w 4405791"/>
              <a:gd name="connsiteY390" fmla="*/ 4002570 h 4321958"/>
              <a:gd name="connsiteX391" fmla="*/ 834503 w 4405791"/>
              <a:gd name="connsiteY391" fmla="*/ 4005761 h 4321958"/>
              <a:gd name="connsiteX392" fmla="*/ 858307 w 4405791"/>
              <a:gd name="connsiteY392" fmla="*/ 4003766 h 4321958"/>
              <a:gd name="connsiteX393" fmla="*/ 1095374 w 4405791"/>
              <a:gd name="connsiteY393" fmla="*/ 4002332 h 4321958"/>
              <a:gd name="connsiteX394" fmla="*/ 999240 w 4405791"/>
              <a:gd name="connsiteY394" fmla="*/ 4014724 h 4321958"/>
              <a:gd name="connsiteX395" fmla="*/ 1073359 w 4405791"/>
              <a:gd name="connsiteY395" fmla="*/ 4006256 h 4321958"/>
              <a:gd name="connsiteX396" fmla="*/ 535839 w 4405791"/>
              <a:gd name="connsiteY396" fmla="*/ 4001491 h 4321958"/>
              <a:gd name="connsiteX397" fmla="*/ 580907 w 4405791"/>
              <a:gd name="connsiteY397" fmla="*/ 4014644 h 4321958"/>
              <a:gd name="connsiteX398" fmla="*/ 592158 w 4405791"/>
              <a:gd name="connsiteY398" fmla="*/ 4016188 h 4321958"/>
              <a:gd name="connsiteX399" fmla="*/ 999756 w 4405791"/>
              <a:gd name="connsiteY399" fmla="*/ 3999451 h 4321958"/>
              <a:gd name="connsiteX400" fmla="*/ 998612 w 4405791"/>
              <a:gd name="connsiteY400" fmla="*/ 3999584 h 4321958"/>
              <a:gd name="connsiteX401" fmla="*/ 993738 w 4405791"/>
              <a:gd name="connsiteY401" fmla="*/ 4000153 h 4321958"/>
              <a:gd name="connsiteX402" fmla="*/ 975148 w 4405791"/>
              <a:gd name="connsiteY402" fmla="*/ 4002322 h 4321958"/>
              <a:gd name="connsiteX403" fmla="*/ 967373 w 4405791"/>
              <a:gd name="connsiteY403" fmla="*/ 4003229 h 4321958"/>
              <a:gd name="connsiteX404" fmla="*/ 975402 w 4405791"/>
              <a:gd name="connsiteY404" fmla="*/ 4002705 h 4321958"/>
              <a:gd name="connsiteX405" fmla="*/ 977096 w 4405791"/>
              <a:gd name="connsiteY405" fmla="*/ 4002595 h 4321958"/>
              <a:gd name="connsiteX406" fmla="*/ 978490 w 4405791"/>
              <a:gd name="connsiteY406" fmla="*/ 4002504 h 4321958"/>
              <a:gd name="connsiteX407" fmla="*/ 1173460 w 4405791"/>
              <a:gd name="connsiteY407" fmla="*/ 3996486 h 4321958"/>
              <a:gd name="connsiteX408" fmla="*/ 1172323 w 4405791"/>
              <a:gd name="connsiteY408" fmla="*/ 3996688 h 4321958"/>
              <a:gd name="connsiteX409" fmla="*/ 1160618 w 4405791"/>
              <a:gd name="connsiteY409" fmla="*/ 3998769 h 4321958"/>
              <a:gd name="connsiteX410" fmla="*/ 1160328 w 4405791"/>
              <a:gd name="connsiteY410" fmla="*/ 3998820 h 4321958"/>
              <a:gd name="connsiteX411" fmla="*/ 1170747 w 4405791"/>
              <a:gd name="connsiteY411" fmla="*/ 3997081 h 4321958"/>
              <a:gd name="connsiteX412" fmla="*/ 881485 w 4405791"/>
              <a:gd name="connsiteY412" fmla="*/ 3993341 h 4321958"/>
              <a:gd name="connsiteX413" fmla="*/ 861973 w 4405791"/>
              <a:gd name="connsiteY413" fmla="*/ 3993586 h 4321958"/>
              <a:gd name="connsiteX414" fmla="*/ 839480 w 4405791"/>
              <a:gd name="connsiteY414" fmla="*/ 3993868 h 4321958"/>
              <a:gd name="connsiteX415" fmla="*/ 773010 w 4405791"/>
              <a:gd name="connsiteY415" fmla="*/ 3994703 h 4321958"/>
              <a:gd name="connsiteX416" fmla="*/ 860632 w 4405791"/>
              <a:gd name="connsiteY416" fmla="*/ 3995459 h 4321958"/>
              <a:gd name="connsiteX417" fmla="*/ 881204 w 4405791"/>
              <a:gd name="connsiteY417" fmla="*/ 3993370 h 4321958"/>
              <a:gd name="connsiteX418" fmla="*/ 1271380 w 4405791"/>
              <a:gd name="connsiteY418" fmla="*/ 3991026 h 4321958"/>
              <a:gd name="connsiteX419" fmla="*/ 1255827 w 4405791"/>
              <a:gd name="connsiteY419" fmla="*/ 3995489 h 4321958"/>
              <a:gd name="connsiteX420" fmla="*/ 1248096 w 4405791"/>
              <a:gd name="connsiteY420" fmla="*/ 3997550 h 4321958"/>
              <a:gd name="connsiteX421" fmla="*/ 1247225 w 4405791"/>
              <a:gd name="connsiteY421" fmla="*/ 4001408 h 4321958"/>
              <a:gd name="connsiteX422" fmla="*/ 1180484 w 4405791"/>
              <a:gd name="connsiteY422" fmla="*/ 4033717 h 4321958"/>
              <a:gd name="connsiteX423" fmla="*/ 1184237 w 4405791"/>
              <a:gd name="connsiteY423" fmla="*/ 4032398 h 4321958"/>
              <a:gd name="connsiteX424" fmla="*/ 1193689 w 4405791"/>
              <a:gd name="connsiteY424" fmla="*/ 4028190 h 4321958"/>
              <a:gd name="connsiteX425" fmla="*/ 1241553 w 4405791"/>
              <a:gd name="connsiteY425" fmla="*/ 4006877 h 4321958"/>
              <a:gd name="connsiteX426" fmla="*/ 304154 w 4405791"/>
              <a:gd name="connsiteY426" fmla="*/ 3987324 h 4321958"/>
              <a:gd name="connsiteX427" fmla="*/ 315622 w 4405791"/>
              <a:gd name="connsiteY427" fmla="*/ 3995922 h 4321958"/>
              <a:gd name="connsiteX428" fmla="*/ 359406 w 4405791"/>
              <a:gd name="connsiteY428" fmla="*/ 4017683 h 4321958"/>
              <a:gd name="connsiteX429" fmla="*/ 357959 w 4405791"/>
              <a:gd name="connsiteY429" fmla="*/ 4016730 h 4321958"/>
              <a:gd name="connsiteX430" fmla="*/ 455428 w 4405791"/>
              <a:gd name="connsiteY430" fmla="*/ 3987103 h 4321958"/>
              <a:gd name="connsiteX431" fmla="*/ 466848 w 4405791"/>
              <a:gd name="connsiteY431" fmla="*/ 3992878 h 4321958"/>
              <a:gd name="connsiteX432" fmla="*/ 470324 w 4405791"/>
              <a:gd name="connsiteY432" fmla="*/ 3994129 h 4321958"/>
              <a:gd name="connsiteX433" fmla="*/ 889141 w 4405791"/>
              <a:gd name="connsiteY433" fmla="*/ 3984734 h 4321958"/>
              <a:gd name="connsiteX434" fmla="*/ 888314 w 4405791"/>
              <a:gd name="connsiteY434" fmla="*/ 3984761 h 4321958"/>
              <a:gd name="connsiteX435" fmla="*/ 884269 w 4405791"/>
              <a:gd name="connsiteY435" fmla="*/ 3984897 h 4321958"/>
              <a:gd name="connsiteX436" fmla="*/ 883430 w 4405791"/>
              <a:gd name="connsiteY436" fmla="*/ 3984925 h 4321958"/>
              <a:gd name="connsiteX437" fmla="*/ 884090 w 4405791"/>
              <a:gd name="connsiteY437" fmla="*/ 3984916 h 4321958"/>
              <a:gd name="connsiteX438" fmla="*/ 885359 w 4405791"/>
              <a:gd name="connsiteY438" fmla="*/ 3984899 h 4321958"/>
              <a:gd name="connsiteX439" fmla="*/ 888056 w 4405791"/>
              <a:gd name="connsiteY439" fmla="*/ 3984862 h 4321958"/>
              <a:gd name="connsiteX440" fmla="*/ 888846 w 4405791"/>
              <a:gd name="connsiteY440" fmla="*/ 3984769 h 4321958"/>
              <a:gd name="connsiteX441" fmla="*/ 737446 w 4405791"/>
              <a:gd name="connsiteY441" fmla="*/ 3979988 h 4321958"/>
              <a:gd name="connsiteX442" fmla="*/ 747391 w 4405791"/>
              <a:gd name="connsiteY442" fmla="*/ 3980915 h 4321958"/>
              <a:gd name="connsiteX443" fmla="*/ 754473 w 4405791"/>
              <a:gd name="connsiteY443" fmla="*/ 3980670 h 4321958"/>
              <a:gd name="connsiteX444" fmla="*/ 551097 w 4405791"/>
              <a:gd name="connsiteY444" fmla="*/ 3979594 h 4321958"/>
              <a:gd name="connsiteX445" fmla="*/ 583393 w 4405791"/>
              <a:gd name="connsiteY445" fmla="*/ 3990793 h 4321958"/>
              <a:gd name="connsiteX446" fmla="*/ 628948 w 4405791"/>
              <a:gd name="connsiteY446" fmla="*/ 3999900 h 4321958"/>
              <a:gd name="connsiteX447" fmla="*/ 456782 w 4405791"/>
              <a:gd name="connsiteY447" fmla="*/ 3979001 h 4321958"/>
              <a:gd name="connsiteX448" fmla="*/ 489344 w 4405791"/>
              <a:gd name="connsiteY448" fmla="*/ 3994355 h 4321958"/>
              <a:gd name="connsiteX449" fmla="*/ 498595 w 4405791"/>
              <a:gd name="connsiteY449" fmla="*/ 3997361 h 4321958"/>
              <a:gd name="connsiteX450" fmla="*/ 1224213 w 4405791"/>
              <a:gd name="connsiteY450" fmla="*/ 3978951 h 4321958"/>
              <a:gd name="connsiteX451" fmla="*/ 1223144 w 4405791"/>
              <a:gd name="connsiteY451" fmla="*/ 3979152 h 4321958"/>
              <a:gd name="connsiteX452" fmla="*/ 1221808 w 4405791"/>
              <a:gd name="connsiteY452" fmla="*/ 3979404 h 4321958"/>
              <a:gd name="connsiteX453" fmla="*/ 1182883 w 4405791"/>
              <a:gd name="connsiteY453" fmla="*/ 3986735 h 4321958"/>
              <a:gd name="connsiteX454" fmla="*/ 1215500 w 4405791"/>
              <a:gd name="connsiteY454" fmla="*/ 3980922 h 4321958"/>
              <a:gd name="connsiteX455" fmla="*/ 1164438 w 4405791"/>
              <a:gd name="connsiteY455" fmla="*/ 3974826 h 4321958"/>
              <a:gd name="connsiteX456" fmla="*/ 1124537 w 4405791"/>
              <a:gd name="connsiteY456" fmla="*/ 3981534 h 4321958"/>
              <a:gd name="connsiteX457" fmla="*/ 1146512 w 4405791"/>
              <a:gd name="connsiteY457" fmla="*/ 3978379 h 4321958"/>
              <a:gd name="connsiteX458" fmla="*/ 413415 w 4405791"/>
              <a:gd name="connsiteY458" fmla="*/ 3974564 h 4321958"/>
              <a:gd name="connsiteX459" fmla="*/ 443479 w 4405791"/>
              <a:gd name="connsiteY459" fmla="*/ 3990858 h 4321958"/>
              <a:gd name="connsiteX460" fmla="*/ 453337 w 4405791"/>
              <a:gd name="connsiteY460" fmla="*/ 3994769 h 4321958"/>
              <a:gd name="connsiteX461" fmla="*/ 926307 w 4405791"/>
              <a:gd name="connsiteY461" fmla="*/ 3973592 h 4321958"/>
              <a:gd name="connsiteX462" fmla="*/ 922727 w 4405791"/>
              <a:gd name="connsiteY462" fmla="*/ 3973805 h 4321958"/>
              <a:gd name="connsiteX463" fmla="*/ 921397 w 4405791"/>
              <a:gd name="connsiteY463" fmla="*/ 3973885 h 4321958"/>
              <a:gd name="connsiteX464" fmla="*/ 881090 w 4405791"/>
              <a:gd name="connsiteY464" fmla="*/ 3976287 h 4321958"/>
              <a:gd name="connsiteX465" fmla="*/ 914930 w 4405791"/>
              <a:gd name="connsiteY465" fmla="*/ 3975115 h 4321958"/>
              <a:gd name="connsiteX466" fmla="*/ 764996 w 4405791"/>
              <a:gd name="connsiteY466" fmla="*/ 3972811 h 4321958"/>
              <a:gd name="connsiteX467" fmla="*/ 770725 w 4405791"/>
              <a:gd name="connsiteY467" fmla="*/ 3973200 h 4321958"/>
              <a:gd name="connsiteX468" fmla="*/ 772032 w 4405791"/>
              <a:gd name="connsiteY468" fmla="*/ 3973128 h 4321958"/>
              <a:gd name="connsiteX469" fmla="*/ 1329549 w 4405791"/>
              <a:gd name="connsiteY469" fmla="*/ 3972386 h 4321958"/>
              <a:gd name="connsiteX470" fmla="*/ 1329525 w 4405791"/>
              <a:gd name="connsiteY470" fmla="*/ 3972393 h 4321958"/>
              <a:gd name="connsiteX471" fmla="*/ 1327270 w 4405791"/>
              <a:gd name="connsiteY471" fmla="*/ 3973073 h 4321958"/>
              <a:gd name="connsiteX472" fmla="*/ 1316863 w 4405791"/>
              <a:gd name="connsiteY472" fmla="*/ 3976050 h 4321958"/>
              <a:gd name="connsiteX473" fmla="*/ 1307306 w 4405791"/>
              <a:gd name="connsiteY473" fmla="*/ 3978784 h 4321958"/>
              <a:gd name="connsiteX474" fmla="*/ 1295774 w 4405791"/>
              <a:gd name="connsiteY474" fmla="*/ 3981874 h 4321958"/>
              <a:gd name="connsiteX475" fmla="*/ 1294975 w 4405791"/>
              <a:gd name="connsiteY475" fmla="*/ 3985999 h 4321958"/>
              <a:gd name="connsiteX476" fmla="*/ 1286175 w 4405791"/>
              <a:gd name="connsiteY476" fmla="*/ 3991529 h 4321958"/>
              <a:gd name="connsiteX477" fmla="*/ 1274516 w 4405791"/>
              <a:gd name="connsiteY477" fmla="*/ 3998020 h 4321958"/>
              <a:gd name="connsiteX478" fmla="*/ 1261119 w 4405791"/>
              <a:gd name="connsiteY478" fmla="*/ 4005478 h 4321958"/>
              <a:gd name="connsiteX479" fmla="*/ 1232030 w 4405791"/>
              <a:gd name="connsiteY479" fmla="*/ 4019603 h 4321958"/>
              <a:gd name="connsiteX480" fmla="*/ 1234637 w 4405791"/>
              <a:gd name="connsiteY480" fmla="*/ 4018649 h 4321958"/>
              <a:gd name="connsiteX481" fmla="*/ 1254203 w 4405791"/>
              <a:gd name="connsiteY481" fmla="*/ 4009740 h 4321958"/>
              <a:gd name="connsiteX482" fmla="*/ 1289943 w 4405791"/>
              <a:gd name="connsiteY482" fmla="*/ 3993466 h 4321958"/>
              <a:gd name="connsiteX483" fmla="*/ 1292541 w 4405791"/>
              <a:gd name="connsiteY483" fmla="*/ 3992283 h 4321958"/>
              <a:gd name="connsiteX484" fmla="*/ 1300651 w 4405791"/>
              <a:gd name="connsiteY484" fmla="*/ 3987930 h 4321958"/>
              <a:gd name="connsiteX485" fmla="*/ 1329014 w 4405791"/>
              <a:gd name="connsiteY485" fmla="*/ 3972708 h 4321958"/>
              <a:gd name="connsiteX486" fmla="*/ 1329397 w 4405791"/>
              <a:gd name="connsiteY486" fmla="*/ 3972477 h 4321958"/>
              <a:gd name="connsiteX487" fmla="*/ 1340225 w 4405791"/>
              <a:gd name="connsiteY487" fmla="*/ 3965964 h 4321958"/>
              <a:gd name="connsiteX488" fmla="*/ 1336961 w 4405791"/>
              <a:gd name="connsiteY488" fmla="*/ 3966847 h 4321958"/>
              <a:gd name="connsiteX489" fmla="*/ 1336482 w 4405791"/>
              <a:gd name="connsiteY489" fmla="*/ 3967773 h 4321958"/>
              <a:gd name="connsiteX490" fmla="*/ 1336151 w 4405791"/>
              <a:gd name="connsiteY490" fmla="*/ 3968415 h 4321958"/>
              <a:gd name="connsiteX491" fmla="*/ 638301 w 4405791"/>
              <a:gd name="connsiteY491" fmla="*/ 3965289 h 4321958"/>
              <a:gd name="connsiteX492" fmla="*/ 676288 w 4405791"/>
              <a:gd name="connsiteY492" fmla="*/ 3974290 h 4321958"/>
              <a:gd name="connsiteX493" fmla="*/ 695919 w 4405791"/>
              <a:gd name="connsiteY493" fmla="*/ 3976119 h 4321958"/>
              <a:gd name="connsiteX494" fmla="*/ 942500 w 4405791"/>
              <a:gd name="connsiteY494" fmla="*/ 3963597 h 4321958"/>
              <a:gd name="connsiteX495" fmla="*/ 941633 w 4405791"/>
              <a:gd name="connsiteY495" fmla="*/ 3963685 h 4321958"/>
              <a:gd name="connsiteX496" fmla="*/ 940647 w 4405791"/>
              <a:gd name="connsiteY496" fmla="*/ 3963786 h 4321958"/>
              <a:gd name="connsiteX497" fmla="*/ 940042 w 4405791"/>
              <a:gd name="connsiteY497" fmla="*/ 3963847 h 4321958"/>
              <a:gd name="connsiteX498" fmla="*/ 939651 w 4405791"/>
              <a:gd name="connsiteY498" fmla="*/ 3963887 h 4321958"/>
              <a:gd name="connsiteX499" fmla="*/ 940441 w 4405791"/>
              <a:gd name="connsiteY499" fmla="*/ 3963844 h 4321958"/>
              <a:gd name="connsiteX500" fmla="*/ 941078 w 4405791"/>
              <a:gd name="connsiteY500" fmla="*/ 3963809 h 4321958"/>
              <a:gd name="connsiteX501" fmla="*/ 942028 w 4405791"/>
              <a:gd name="connsiteY501" fmla="*/ 3963667 h 4321958"/>
              <a:gd name="connsiteX502" fmla="*/ 170873 w 4405791"/>
              <a:gd name="connsiteY502" fmla="*/ 3962816 h 4321958"/>
              <a:gd name="connsiteX503" fmla="*/ 186752 w 4405791"/>
              <a:gd name="connsiteY503" fmla="*/ 3980751 h 4321958"/>
              <a:gd name="connsiteX504" fmla="*/ 201657 w 4405791"/>
              <a:gd name="connsiteY504" fmla="*/ 3993240 h 4321958"/>
              <a:gd name="connsiteX505" fmla="*/ 1074418 w 4405791"/>
              <a:gd name="connsiteY505" fmla="*/ 3962611 h 4321958"/>
              <a:gd name="connsiteX506" fmla="*/ 1064226 w 4405791"/>
              <a:gd name="connsiteY506" fmla="*/ 3963966 h 4321958"/>
              <a:gd name="connsiteX507" fmla="*/ 1059460 w 4405791"/>
              <a:gd name="connsiteY507" fmla="*/ 3964600 h 4321958"/>
              <a:gd name="connsiteX508" fmla="*/ 1065341 w 4405791"/>
              <a:gd name="connsiteY508" fmla="*/ 3963905 h 4321958"/>
              <a:gd name="connsiteX509" fmla="*/ 1071001 w 4405791"/>
              <a:gd name="connsiteY509" fmla="*/ 3963236 h 4321958"/>
              <a:gd name="connsiteX510" fmla="*/ 1071437 w 4405791"/>
              <a:gd name="connsiteY510" fmla="*/ 3963156 h 4321958"/>
              <a:gd name="connsiteX511" fmla="*/ 1071711 w 4405791"/>
              <a:gd name="connsiteY511" fmla="*/ 3963106 h 4321958"/>
              <a:gd name="connsiteX512" fmla="*/ 1378180 w 4405791"/>
              <a:gd name="connsiteY512" fmla="*/ 3955380 h 4321958"/>
              <a:gd name="connsiteX513" fmla="*/ 1359326 w 4405791"/>
              <a:gd name="connsiteY513" fmla="*/ 3960797 h 4321958"/>
              <a:gd name="connsiteX514" fmla="*/ 1343831 w 4405791"/>
              <a:gd name="connsiteY514" fmla="*/ 3964989 h 4321958"/>
              <a:gd name="connsiteX515" fmla="*/ 1347638 w 4405791"/>
              <a:gd name="connsiteY515" fmla="*/ 3965849 h 4321958"/>
              <a:gd name="connsiteX516" fmla="*/ 1346707 w 4405791"/>
              <a:gd name="connsiteY516" fmla="*/ 3971031 h 4321958"/>
              <a:gd name="connsiteX517" fmla="*/ 1346621 w 4405791"/>
              <a:gd name="connsiteY517" fmla="*/ 3971099 h 4321958"/>
              <a:gd name="connsiteX518" fmla="*/ 1335909 w 4405791"/>
              <a:gd name="connsiteY518" fmla="*/ 3977228 h 4321958"/>
              <a:gd name="connsiteX519" fmla="*/ 1325803 w 4405791"/>
              <a:gd name="connsiteY519" fmla="*/ 3982732 h 4321958"/>
              <a:gd name="connsiteX520" fmla="*/ 1320583 w 4405791"/>
              <a:gd name="connsiteY520" fmla="*/ 3985575 h 4321958"/>
              <a:gd name="connsiteX521" fmla="*/ 1325561 w 4405791"/>
              <a:gd name="connsiteY521" fmla="*/ 3983253 h 4321958"/>
              <a:gd name="connsiteX522" fmla="*/ 1331211 w 4405791"/>
              <a:gd name="connsiteY522" fmla="*/ 3980617 h 4321958"/>
              <a:gd name="connsiteX523" fmla="*/ 1343997 w 4405791"/>
              <a:gd name="connsiteY523" fmla="*/ 3974241 h 4321958"/>
              <a:gd name="connsiteX524" fmla="*/ 1356882 w 4405791"/>
              <a:gd name="connsiteY524" fmla="*/ 3967205 h 4321958"/>
              <a:gd name="connsiteX525" fmla="*/ 1375284 w 4405791"/>
              <a:gd name="connsiteY525" fmla="*/ 3957156 h 4321958"/>
              <a:gd name="connsiteX526" fmla="*/ 1376219 w 4405791"/>
              <a:gd name="connsiteY526" fmla="*/ 3956582 h 4321958"/>
              <a:gd name="connsiteX527" fmla="*/ 236576 w 4405791"/>
              <a:gd name="connsiteY527" fmla="*/ 3949649 h 4321958"/>
              <a:gd name="connsiteX528" fmla="*/ 237876 w 4405791"/>
              <a:gd name="connsiteY528" fmla="*/ 3950839 h 4321958"/>
              <a:gd name="connsiteX529" fmla="*/ 259638 w 4405791"/>
              <a:gd name="connsiteY529" fmla="*/ 3967461 h 4321958"/>
              <a:gd name="connsiteX530" fmla="*/ 285161 w 4405791"/>
              <a:gd name="connsiteY530" fmla="*/ 3984646 h 4321958"/>
              <a:gd name="connsiteX531" fmla="*/ 1300851 w 4405791"/>
              <a:gd name="connsiteY531" fmla="*/ 3947779 h 4321958"/>
              <a:gd name="connsiteX532" fmla="*/ 1299884 w 4405791"/>
              <a:gd name="connsiteY532" fmla="*/ 3947979 h 4321958"/>
              <a:gd name="connsiteX533" fmla="*/ 1300525 w 4405791"/>
              <a:gd name="connsiteY533" fmla="*/ 3947852 h 4321958"/>
              <a:gd name="connsiteX534" fmla="*/ 1300579 w 4405791"/>
              <a:gd name="connsiteY534" fmla="*/ 3947841 h 4321958"/>
              <a:gd name="connsiteX535" fmla="*/ 1300585 w 4405791"/>
              <a:gd name="connsiteY535" fmla="*/ 3947840 h 4321958"/>
              <a:gd name="connsiteX536" fmla="*/ 1300776 w 4405791"/>
              <a:gd name="connsiteY536" fmla="*/ 3947796 h 4321958"/>
              <a:gd name="connsiteX537" fmla="*/ 2203618 w 4405791"/>
              <a:gd name="connsiteY537" fmla="*/ 3937571 h 4321958"/>
              <a:gd name="connsiteX538" fmla="*/ 2093552 w 4405791"/>
              <a:gd name="connsiteY538" fmla="*/ 4042897 h 4321958"/>
              <a:gd name="connsiteX539" fmla="*/ 1822619 w 4405791"/>
              <a:gd name="connsiteY539" fmla="*/ 4214600 h 4321958"/>
              <a:gd name="connsiteX540" fmla="*/ 1879175 w 4405791"/>
              <a:gd name="connsiteY540" fmla="*/ 4199360 h 4321958"/>
              <a:gd name="connsiteX541" fmla="*/ 2156205 w 4405791"/>
              <a:gd name="connsiteY541" fmla="*/ 4008522 h 4321958"/>
              <a:gd name="connsiteX542" fmla="*/ 2203618 w 4405791"/>
              <a:gd name="connsiteY542" fmla="*/ 3937571 h 4321958"/>
              <a:gd name="connsiteX543" fmla="*/ 1429811 w 4405791"/>
              <a:gd name="connsiteY543" fmla="*/ 3936680 h 4321958"/>
              <a:gd name="connsiteX544" fmla="*/ 1413314 w 4405791"/>
              <a:gd name="connsiteY544" fmla="*/ 3941424 h 4321958"/>
              <a:gd name="connsiteX545" fmla="*/ 1395945 w 4405791"/>
              <a:gd name="connsiteY545" fmla="*/ 3946159 h 4321958"/>
              <a:gd name="connsiteX546" fmla="*/ 1393435 w 4405791"/>
              <a:gd name="connsiteY546" fmla="*/ 3946843 h 4321958"/>
              <a:gd name="connsiteX547" fmla="*/ 1391112 w 4405791"/>
              <a:gd name="connsiteY547" fmla="*/ 3947476 h 4321958"/>
              <a:gd name="connsiteX548" fmla="*/ 1390833 w 4405791"/>
              <a:gd name="connsiteY548" fmla="*/ 3948005 h 4321958"/>
              <a:gd name="connsiteX549" fmla="*/ 1390099 w 4405791"/>
              <a:gd name="connsiteY549" fmla="*/ 3949395 h 4321958"/>
              <a:gd name="connsiteX550" fmla="*/ 1393864 w 4405791"/>
              <a:gd name="connsiteY550" fmla="*/ 3950101 h 4321958"/>
              <a:gd name="connsiteX551" fmla="*/ 1392849 w 4405791"/>
              <a:gd name="connsiteY551" fmla="*/ 3955520 h 4321958"/>
              <a:gd name="connsiteX552" fmla="*/ 1381931 w 4405791"/>
              <a:gd name="connsiteY552" fmla="*/ 3962314 h 4321958"/>
              <a:gd name="connsiteX553" fmla="*/ 1368700 w 4405791"/>
              <a:gd name="connsiteY553" fmla="*/ 3969725 h 4321958"/>
              <a:gd name="connsiteX554" fmla="*/ 1367528 w 4405791"/>
              <a:gd name="connsiteY554" fmla="*/ 3970382 h 4321958"/>
              <a:gd name="connsiteX555" fmla="*/ 1373535 w 4405791"/>
              <a:gd name="connsiteY555" fmla="*/ 3967510 h 4321958"/>
              <a:gd name="connsiteX556" fmla="*/ 1378258 w 4405791"/>
              <a:gd name="connsiteY556" fmla="*/ 3965252 h 4321958"/>
              <a:gd name="connsiteX557" fmla="*/ 1391113 w 4405791"/>
              <a:gd name="connsiteY557" fmla="*/ 3958705 h 4321958"/>
              <a:gd name="connsiteX558" fmla="*/ 1422554 w 4405791"/>
              <a:gd name="connsiteY558" fmla="*/ 3941225 h 4321958"/>
              <a:gd name="connsiteX559" fmla="*/ 1429267 w 4405791"/>
              <a:gd name="connsiteY559" fmla="*/ 3937021 h 4321958"/>
              <a:gd name="connsiteX560" fmla="*/ 1429601 w 4405791"/>
              <a:gd name="connsiteY560" fmla="*/ 3936811 h 4321958"/>
              <a:gd name="connsiteX561" fmla="*/ 242188 w 4405791"/>
              <a:gd name="connsiteY561" fmla="*/ 3932552 h 4321958"/>
              <a:gd name="connsiteX562" fmla="*/ 245701 w 4405791"/>
              <a:gd name="connsiteY562" fmla="*/ 3935878 h 4321958"/>
              <a:gd name="connsiteX563" fmla="*/ 258137 w 4405791"/>
              <a:gd name="connsiteY563" fmla="*/ 3944785 h 4321958"/>
              <a:gd name="connsiteX564" fmla="*/ 1160702 w 4405791"/>
              <a:gd name="connsiteY564" fmla="*/ 3929574 h 4321958"/>
              <a:gd name="connsiteX565" fmla="*/ 1140529 w 4405791"/>
              <a:gd name="connsiteY565" fmla="*/ 3932850 h 4321958"/>
              <a:gd name="connsiteX566" fmla="*/ 1049223 w 4405791"/>
              <a:gd name="connsiteY566" fmla="*/ 3947673 h 4321958"/>
              <a:gd name="connsiteX567" fmla="*/ 1046828 w 4405791"/>
              <a:gd name="connsiteY567" fmla="*/ 3948062 h 4321958"/>
              <a:gd name="connsiteX568" fmla="*/ 1076344 w 4405791"/>
              <a:gd name="connsiteY568" fmla="*/ 3943668 h 4321958"/>
              <a:gd name="connsiteX569" fmla="*/ 1133466 w 4405791"/>
              <a:gd name="connsiteY569" fmla="*/ 3935162 h 4321958"/>
              <a:gd name="connsiteX570" fmla="*/ 1263714 w 4405791"/>
              <a:gd name="connsiteY570" fmla="*/ 3927693 h 4321958"/>
              <a:gd name="connsiteX571" fmla="*/ 1251180 w 4405791"/>
              <a:gd name="connsiteY571" fmla="*/ 3930119 h 4321958"/>
              <a:gd name="connsiteX572" fmla="*/ 1233900 w 4405791"/>
              <a:gd name="connsiteY572" fmla="*/ 3933464 h 4321958"/>
              <a:gd name="connsiteX573" fmla="*/ 1256366 w 4405791"/>
              <a:gd name="connsiteY573" fmla="*/ 3929358 h 4321958"/>
              <a:gd name="connsiteX574" fmla="*/ 1224517 w 4405791"/>
              <a:gd name="connsiteY574" fmla="*/ 3925666 h 4321958"/>
              <a:gd name="connsiteX575" fmla="*/ 1181971 w 4405791"/>
              <a:gd name="connsiteY575" fmla="*/ 3933904 h 4321958"/>
              <a:gd name="connsiteX576" fmla="*/ 1100400 w 4405791"/>
              <a:gd name="connsiteY576" fmla="*/ 3949699 h 4321958"/>
              <a:gd name="connsiteX577" fmla="*/ 1077692 w 4405791"/>
              <a:gd name="connsiteY577" fmla="*/ 3952908 h 4321958"/>
              <a:gd name="connsiteX578" fmla="*/ 1029081 w 4405791"/>
              <a:gd name="connsiteY578" fmla="*/ 3959777 h 4321958"/>
              <a:gd name="connsiteX579" fmla="*/ 1021093 w 4405791"/>
              <a:gd name="connsiteY579" fmla="*/ 3960906 h 4321958"/>
              <a:gd name="connsiteX580" fmla="*/ 1044565 w 4405791"/>
              <a:gd name="connsiteY580" fmla="*/ 3957765 h 4321958"/>
              <a:gd name="connsiteX581" fmla="*/ 1102570 w 4405791"/>
              <a:gd name="connsiteY581" fmla="*/ 3950002 h 4321958"/>
              <a:gd name="connsiteX582" fmla="*/ 1102618 w 4405791"/>
              <a:gd name="connsiteY582" fmla="*/ 3949992 h 4321958"/>
              <a:gd name="connsiteX583" fmla="*/ 1484527 w 4405791"/>
              <a:gd name="connsiteY583" fmla="*/ 3916066 h 4321958"/>
              <a:gd name="connsiteX584" fmla="*/ 1464878 w 4405791"/>
              <a:gd name="connsiteY584" fmla="*/ 3921723 h 4321958"/>
              <a:gd name="connsiteX585" fmla="*/ 1453897 w 4405791"/>
              <a:gd name="connsiteY585" fmla="*/ 3924740 h 4321958"/>
              <a:gd name="connsiteX586" fmla="*/ 1445805 w 4405791"/>
              <a:gd name="connsiteY586" fmla="*/ 3926964 h 4321958"/>
              <a:gd name="connsiteX587" fmla="*/ 1446699 w 4405791"/>
              <a:gd name="connsiteY587" fmla="*/ 3927410 h 4321958"/>
              <a:gd name="connsiteX588" fmla="*/ 1444005 w 4405791"/>
              <a:gd name="connsiteY588" fmla="*/ 3932491 h 4321958"/>
              <a:gd name="connsiteX589" fmla="*/ 1443987 w 4405791"/>
              <a:gd name="connsiteY589" fmla="*/ 3932491 h 4321958"/>
              <a:gd name="connsiteX590" fmla="*/ 1439810 w 4405791"/>
              <a:gd name="connsiteY590" fmla="*/ 3933748 h 4321958"/>
              <a:gd name="connsiteX591" fmla="*/ 1441280 w 4405791"/>
              <a:gd name="connsiteY591" fmla="*/ 3934015 h 4321958"/>
              <a:gd name="connsiteX592" fmla="*/ 1440144 w 4405791"/>
              <a:gd name="connsiteY592" fmla="*/ 3939400 h 4321958"/>
              <a:gd name="connsiteX593" fmla="*/ 1440094 w 4405791"/>
              <a:gd name="connsiteY593" fmla="*/ 3939434 h 4321958"/>
              <a:gd name="connsiteX594" fmla="*/ 1428602 w 4405791"/>
              <a:gd name="connsiteY594" fmla="*/ 3946846 h 4321958"/>
              <a:gd name="connsiteX595" fmla="*/ 1412825 w 4405791"/>
              <a:gd name="connsiteY595" fmla="*/ 3955805 h 4321958"/>
              <a:gd name="connsiteX596" fmla="*/ 1427218 w 4405791"/>
              <a:gd name="connsiteY596" fmla="*/ 3948758 h 4321958"/>
              <a:gd name="connsiteX597" fmla="*/ 1440142 w 4405791"/>
              <a:gd name="connsiteY597" fmla="*/ 3942039 h 4321958"/>
              <a:gd name="connsiteX598" fmla="*/ 1451298 w 4405791"/>
              <a:gd name="connsiteY598" fmla="*/ 3935733 h 4321958"/>
              <a:gd name="connsiteX599" fmla="*/ 1471665 w 4405791"/>
              <a:gd name="connsiteY599" fmla="*/ 3924219 h 4321958"/>
              <a:gd name="connsiteX600" fmla="*/ 1476776 w 4405791"/>
              <a:gd name="connsiteY600" fmla="*/ 3920979 h 4321958"/>
              <a:gd name="connsiteX601" fmla="*/ 1534057 w 4405791"/>
              <a:gd name="connsiteY601" fmla="*/ 3897618 h 4321958"/>
              <a:gd name="connsiteX602" fmla="*/ 1532566 w 4405791"/>
              <a:gd name="connsiteY602" fmla="*/ 3898060 h 4321958"/>
              <a:gd name="connsiteX603" fmla="*/ 1531239 w 4405791"/>
              <a:gd name="connsiteY603" fmla="*/ 3898452 h 4321958"/>
              <a:gd name="connsiteX604" fmla="*/ 1530162 w 4405791"/>
              <a:gd name="connsiteY604" fmla="*/ 3898771 h 4321958"/>
              <a:gd name="connsiteX605" fmla="*/ 1516806 w 4405791"/>
              <a:gd name="connsiteY605" fmla="*/ 3902511 h 4321958"/>
              <a:gd name="connsiteX606" fmla="*/ 1499770 w 4405791"/>
              <a:gd name="connsiteY606" fmla="*/ 3907280 h 4321958"/>
              <a:gd name="connsiteX607" fmla="*/ 1497158 w 4405791"/>
              <a:gd name="connsiteY607" fmla="*/ 3912340 h 4321958"/>
              <a:gd name="connsiteX608" fmla="*/ 1488181 w 4405791"/>
              <a:gd name="connsiteY608" fmla="*/ 3915014 h 4321958"/>
              <a:gd name="connsiteX609" fmla="*/ 1487312 w 4405791"/>
              <a:gd name="connsiteY609" fmla="*/ 3915264 h 4321958"/>
              <a:gd name="connsiteX610" fmla="*/ 1486468 w 4405791"/>
              <a:gd name="connsiteY610" fmla="*/ 3915507 h 4321958"/>
              <a:gd name="connsiteX611" fmla="*/ 1484997 w 4405791"/>
              <a:gd name="connsiteY611" fmla="*/ 3915931 h 4321958"/>
              <a:gd name="connsiteX612" fmla="*/ 1490387 w 4405791"/>
              <a:gd name="connsiteY612" fmla="*/ 3916910 h 4321958"/>
              <a:gd name="connsiteX613" fmla="*/ 1489573 w 4405791"/>
              <a:gd name="connsiteY613" fmla="*/ 3922364 h 4321958"/>
              <a:gd name="connsiteX614" fmla="*/ 1489370 w 4405791"/>
              <a:gd name="connsiteY614" fmla="*/ 3922499 h 4321958"/>
              <a:gd name="connsiteX615" fmla="*/ 1476438 w 4405791"/>
              <a:gd name="connsiteY615" fmla="*/ 3930618 h 4321958"/>
              <a:gd name="connsiteX616" fmla="*/ 1470283 w 4405791"/>
              <a:gd name="connsiteY616" fmla="*/ 3934100 h 4321958"/>
              <a:gd name="connsiteX617" fmla="*/ 1474390 w 4405791"/>
              <a:gd name="connsiteY617" fmla="*/ 3932041 h 4321958"/>
              <a:gd name="connsiteX618" fmla="*/ 1476190 w 4405791"/>
              <a:gd name="connsiteY618" fmla="*/ 3931139 h 4321958"/>
              <a:gd name="connsiteX619" fmla="*/ 1489211 w 4405791"/>
              <a:gd name="connsiteY619" fmla="*/ 3924232 h 4321958"/>
              <a:gd name="connsiteX620" fmla="*/ 1520866 w 4405791"/>
              <a:gd name="connsiteY620" fmla="*/ 3906048 h 4321958"/>
              <a:gd name="connsiteX621" fmla="*/ 1520874 w 4405791"/>
              <a:gd name="connsiteY621" fmla="*/ 3906044 h 4321958"/>
              <a:gd name="connsiteX622" fmla="*/ 1527186 w 4405791"/>
              <a:gd name="connsiteY622" fmla="*/ 3902009 h 4321958"/>
              <a:gd name="connsiteX623" fmla="*/ 1533742 w 4405791"/>
              <a:gd name="connsiteY623" fmla="*/ 3897819 h 4321958"/>
              <a:gd name="connsiteX624" fmla="*/ 1429321 w 4405791"/>
              <a:gd name="connsiteY624" fmla="*/ 3890159 h 4321958"/>
              <a:gd name="connsiteX625" fmla="*/ 1428681 w 4405791"/>
              <a:gd name="connsiteY625" fmla="*/ 3890309 h 4321958"/>
              <a:gd name="connsiteX626" fmla="*/ 1428491 w 4405791"/>
              <a:gd name="connsiteY626" fmla="*/ 3890353 h 4321958"/>
              <a:gd name="connsiteX627" fmla="*/ 1426629 w 4405791"/>
              <a:gd name="connsiteY627" fmla="*/ 3890790 h 4321958"/>
              <a:gd name="connsiteX628" fmla="*/ 1426843 w 4405791"/>
              <a:gd name="connsiteY628" fmla="*/ 3890741 h 4321958"/>
              <a:gd name="connsiteX629" fmla="*/ 1426966 w 4405791"/>
              <a:gd name="connsiteY629" fmla="*/ 3890713 h 4321958"/>
              <a:gd name="connsiteX630" fmla="*/ 1428492 w 4405791"/>
              <a:gd name="connsiteY630" fmla="*/ 3890368 h 4321958"/>
              <a:gd name="connsiteX631" fmla="*/ 1429133 w 4405791"/>
              <a:gd name="connsiteY631" fmla="*/ 3890206 h 4321958"/>
              <a:gd name="connsiteX632" fmla="*/ 1772949 w 4405791"/>
              <a:gd name="connsiteY632" fmla="*/ 3885174 h 4321958"/>
              <a:gd name="connsiteX633" fmla="*/ 1690326 w 4405791"/>
              <a:gd name="connsiteY633" fmla="*/ 3924720 h 4321958"/>
              <a:gd name="connsiteX634" fmla="*/ 1551684 w 4405791"/>
              <a:gd name="connsiteY634" fmla="*/ 3980580 h 4321958"/>
              <a:gd name="connsiteX635" fmla="*/ 1480783 w 4405791"/>
              <a:gd name="connsiteY635" fmla="*/ 4005092 h 4321958"/>
              <a:gd name="connsiteX636" fmla="*/ 1548975 w 4405791"/>
              <a:gd name="connsiteY636" fmla="*/ 3984138 h 4321958"/>
              <a:gd name="connsiteX637" fmla="*/ 1676483 w 4405791"/>
              <a:gd name="connsiteY637" fmla="*/ 3935370 h 4321958"/>
              <a:gd name="connsiteX638" fmla="*/ 166083 w 4405791"/>
              <a:gd name="connsiteY638" fmla="*/ 3883814 h 4321958"/>
              <a:gd name="connsiteX639" fmla="*/ 170556 w 4405791"/>
              <a:gd name="connsiteY639" fmla="*/ 3889186 h 4321958"/>
              <a:gd name="connsiteX640" fmla="*/ 171778 w 4405791"/>
              <a:gd name="connsiteY640" fmla="*/ 3890343 h 4321958"/>
              <a:gd name="connsiteX641" fmla="*/ 196897 w 4405791"/>
              <a:gd name="connsiteY641" fmla="*/ 3913332 h 4321958"/>
              <a:gd name="connsiteX642" fmla="*/ 1810814 w 4405791"/>
              <a:gd name="connsiteY642" fmla="*/ 3875913 h 4321958"/>
              <a:gd name="connsiteX643" fmla="*/ 1681224 w 4405791"/>
              <a:gd name="connsiteY643" fmla="*/ 3943329 h 4321958"/>
              <a:gd name="connsiteX644" fmla="*/ 1553208 w 4405791"/>
              <a:gd name="connsiteY644" fmla="*/ 3992266 h 4321958"/>
              <a:gd name="connsiteX645" fmla="*/ 1458934 w 4405791"/>
              <a:gd name="connsiteY645" fmla="*/ 4021109 h 4321958"/>
              <a:gd name="connsiteX646" fmla="*/ 1551685 w 4405791"/>
              <a:gd name="connsiteY646" fmla="*/ 3995652 h 4321958"/>
              <a:gd name="connsiteX647" fmla="*/ 1687151 w 4405791"/>
              <a:gd name="connsiteY647" fmla="*/ 3945698 h 4321958"/>
              <a:gd name="connsiteX648" fmla="*/ 1572850 w 4405791"/>
              <a:gd name="connsiteY648" fmla="*/ 3870781 h 4321958"/>
              <a:gd name="connsiteX649" fmla="*/ 1549445 w 4405791"/>
              <a:gd name="connsiteY649" fmla="*/ 3877162 h 4321958"/>
              <a:gd name="connsiteX650" fmla="*/ 1524398 w 4405791"/>
              <a:gd name="connsiteY650" fmla="*/ 3883990 h 4321958"/>
              <a:gd name="connsiteX651" fmla="*/ 1524386 w 4405791"/>
              <a:gd name="connsiteY651" fmla="*/ 3883993 h 4321958"/>
              <a:gd name="connsiteX652" fmla="*/ 1502305 w 4405791"/>
              <a:gd name="connsiteY652" fmla="*/ 3889726 h 4321958"/>
              <a:gd name="connsiteX653" fmla="*/ 1459685 w 4405791"/>
              <a:gd name="connsiteY653" fmla="*/ 3900791 h 4321958"/>
              <a:gd name="connsiteX654" fmla="*/ 1437158 w 4405791"/>
              <a:gd name="connsiteY654" fmla="*/ 3906304 h 4321958"/>
              <a:gd name="connsiteX655" fmla="*/ 1423850 w 4405791"/>
              <a:gd name="connsiteY655" fmla="*/ 3909708 h 4321958"/>
              <a:gd name="connsiteX656" fmla="*/ 1412488 w 4405791"/>
              <a:gd name="connsiteY656" fmla="*/ 3912342 h 4321958"/>
              <a:gd name="connsiteX657" fmla="*/ 1401996 w 4405791"/>
              <a:gd name="connsiteY657" fmla="*/ 3914910 h 4321958"/>
              <a:gd name="connsiteX658" fmla="*/ 1386007 w 4405791"/>
              <a:gd name="connsiteY658" fmla="*/ 3918824 h 4321958"/>
              <a:gd name="connsiteX659" fmla="*/ 1372248 w 4405791"/>
              <a:gd name="connsiteY659" fmla="*/ 3921813 h 4321958"/>
              <a:gd name="connsiteX660" fmla="*/ 1362471 w 4405791"/>
              <a:gd name="connsiteY660" fmla="*/ 3923938 h 4321958"/>
              <a:gd name="connsiteX661" fmla="*/ 1305219 w 4405791"/>
              <a:gd name="connsiteY661" fmla="*/ 3937211 h 4321958"/>
              <a:gd name="connsiteX662" fmla="*/ 1251486 w 4405791"/>
              <a:gd name="connsiteY662" fmla="*/ 3948055 h 4321958"/>
              <a:gd name="connsiteX663" fmla="*/ 1247673 w 4405791"/>
              <a:gd name="connsiteY663" fmla="*/ 3948884 h 4321958"/>
              <a:gd name="connsiteX664" fmla="*/ 1219177 w 4405791"/>
              <a:gd name="connsiteY664" fmla="*/ 3955076 h 4321958"/>
              <a:gd name="connsiteX665" fmla="*/ 1213015 w 4405791"/>
              <a:gd name="connsiteY665" fmla="*/ 3956123 h 4321958"/>
              <a:gd name="connsiteX666" fmla="*/ 1203498 w 4405791"/>
              <a:gd name="connsiteY666" fmla="*/ 3957740 h 4321958"/>
              <a:gd name="connsiteX667" fmla="*/ 1174766 w 4405791"/>
              <a:gd name="connsiteY667" fmla="*/ 3963539 h 4321958"/>
              <a:gd name="connsiteX668" fmla="*/ 1038794 w 4405791"/>
              <a:gd name="connsiteY668" fmla="*/ 3985725 h 4321958"/>
              <a:gd name="connsiteX669" fmla="*/ 1038751 w 4405791"/>
              <a:gd name="connsiteY669" fmla="*/ 3985732 h 4321958"/>
              <a:gd name="connsiteX670" fmla="*/ 1030744 w 4405791"/>
              <a:gd name="connsiteY670" fmla="*/ 3986539 h 4321958"/>
              <a:gd name="connsiteX671" fmla="*/ 867054 w 4405791"/>
              <a:gd name="connsiteY671" fmla="*/ 4003033 h 4321958"/>
              <a:gd name="connsiteX672" fmla="*/ 1008142 w 4405791"/>
              <a:gd name="connsiteY672" fmla="*/ 3991206 h 4321958"/>
              <a:gd name="connsiteX673" fmla="*/ 1084922 w 4405791"/>
              <a:gd name="connsiteY673" fmla="*/ 3979114 h 4321958"/>
              <a:gd name="connsiteX674" fmla="*/ 1182052 w 4405791"/>
              <a:gd name="connsiteY674" fmla="*/ 3963817 h 4321958"/>
              <a:gd name="connsiteX675" fmla="*/ 1240880 w 4405791"/>
              <a:gd name="connsiteY675" fmla="*/ 3951553 h 4321958"/>
              <a:gd name="connsiteX676" fmla="*/ 1342222 w 4405791"/>
              <a:gd name="connsiteY676" fmla="*/ 3930427 h 4321958"/>
              <a:gd name="connsiteX677" fmla="*/ 1342255 w 4405791"/>
              <a:gd name="connsiteY677" fmla="*/ 3930419 h 4321958"/>
              <a:gd name="connsiteX678" fmla="*/ 1435352 w 4405791"/>
              <a:gd name="connsiteY678" fmla="*/ 3907873 h 4321958"/>
              <a:gd name="connsiteX679" fmla="*/ 1456096 w 4405791"/>
              <a:gd name="connsiteY679" fmla="*/ 3902593 h 4321958"/>
              <a:gd name="connsiteX680" fmla="*/ 1526124 w 4405791"/>
              <a:gd name="connsiteY680" fmla="*/ 3884032 h 4321958"/>
              <a:gd name="connsiteX681" fmla="*/ 1565406 w 4405791"/>
              <a:gd name="connsiteY681" fmla="*/ 3872966 h 4321958"/>
              <a:gd name="connsiteX682" fmla="*/ 1568821 w 4405791"/>
              <a:gd name="connsiteY682" fmla="*/ 3871964 h 4321958"/>
              <a:gd name="connsiteX683" fmla="*/ 172970 w 4405791"/>
              <a:gd name="connsiteY683" fmla="*/ 3866901 h 4321958"/>
              <a:gd name="connsiteX684" fmla="*/ 173513 w 4405791"/>
              <a:gd name="connsiteY684" fmla="*/ 3867536 h 4321958"/>
              <a:gd name="connsiteX685" fmla="*/ 175681 w 4405791"/>
              <a:gd name="connsiteY685" fmla="*/ 3869588 h 4321958"/>
              <a:gd name="connsiteX686" fmla="*/ 200696 w 4405791"/>
              <a:gd name="connsiteY686" fmla="*/ 3864749 h 4321958"/>
              <a:gd name="connsiteX687" fmla="*/ 208850 w 4405791"/>
              <a:gd name="connsiteY687" fmla="*/ 3873690 h 4321958"/>
              <a:gd name="connsiteX688" fmla="*/ 232278 w 4405791"/>
              <a:gd name="connsiteY688" fmla="*/ 3894448 h 4321958"/>
              <a:gd name="connsiteX689" fmla="*/ 1866080 w 4405791"/>
              <a:gd name="connsiteY689" fmla="*/ 3864463 h 4321958"/>
              <a:gd name="connsiteX690" fmla="*/ 1788827 w 4405791"/>
              <a:gd name="connsiteY690" fmla="*/ 3916978 h 4321958"/>
              <a:gd name="connsiteX691" fmla="*/ 1701544 w 4405791"/>
              <a:gd name="connsiteY691" fmla="*/ 3964157 h 4321958"/>
              <a:gd name="connsiteX692" fmla="*/ 1556933 w 4405791"/>
              <a:gd name="connsiteY692" fmla="*/ 4014956 h 4321958"/>
              <a:gd name="connsiteX693" fmla="*/ 1434084 w 4405791"/>
              <a:gd name="connsiteY693" fmla="*/ 4044776 h 4321958"/>
              <a:gd name="connsiteX694" fmla="*/ 1554732 w 4405791"/>
              <a:gd name="connsiteY694" fmla="*/ 4019020 h 4321958"/>
              <a:gd name="connsiteX695" fmla="*/ 1706117 w 4405791"/>
              <a:gd name="connsiteY695" fmla="*/ 3966527 h 4321958"/>
              <a:gd name="connsiteX696" fmla="*/ 1796193 w 4405791"/>
              <a:gd name="connsiteY696" fmla="*/ 3915794 h 4321958"/>
              <a:gd name="connsiteX697" fmla="*/ 1845090 w 4405791"/>
              <a:gd name="connsiteY697" fmla="*/ 3879880 h 4321958"/>
              <a:gd name="connsiteX698" fmla="*/ 1851427 w 4405791"/>
              <a:gd name="connsiteY698" fmla="*/ 3875226 h 4321958"/>
              <a:gd name="connsiteX699" fmla="*/ 1600048 w 4405791"/>
              <a:gd name="connsiteY699" fmla="*/ 3854345 h 4321958"/>
              <a:gd name="connsiteX700" fmla="*/ 1581598 w 4405791"/>
              <a:gd name="connsiteY700" fmla="*/ 3859451 h 4321958"/>
              <a:gd name="connsiteX701" fmla="*/ 1573649 w 4405791"/>
              <a:gd name="connsiteY701" fmla="*/ 3861650 h 4321958"/>
              <a:gd name="connsiteX702" fmla="*/ 1506320 w 4405791"/>
              <a:gd name="connsiteY702" fmla="*/ 3879480 h 4321958"/>
              <a:gd name="connsiteX703" fmla="*/ 1482902 w 4405791"/>
              <a:gd name="connsiteY703" fmla="*/ 3885363 h 4321958"/>
              <a:gd name="connsiteX704" fmla="*/ 1469073 w 4405791"/>
              <a:gd name="connsiteY704" fmla="*/ 3888976 h 4321958"/>
              <a:gd name="connsiteX705" fmla="*/ 1457278 w 4405791"/>
              <a:gd name="connsiteY705" fmla="*/ 3891799 h 4321958"/>
              <a:gd name="connsiteX706" fmla="*/ 1429764 w 4405791"/>
              <a:gd name="connsiteY706" fmla="*/ 3898710 h 4321958"/>
              <a:gd name="connsiteX707" fmla="*/ 1416903 w 4405791"/>
              <a:gd name="connsiteY707" fmla="*/ 3901616 h 4321958"/>
              <a:gd name="connsiteX708" fmla="*/ 1405355 w 4405791"/>
              <a:gd name="connsiteY708" fmla="*/ 3904225 h 4321958"/>
              <a:gd name="connsiteX709" fmla="*/ 1345946 w 4405791"/>
              <a:gd name="connsiteY709" fmla="*/ 3918442 h 4321958"/>
              <a:gd name="connsiteX710" fmla="*/ 1290330 w 4405791"/>
              <a:gd name="connsiteY710" fmla="*/ 3930213 h 4321958"/>
              <a:gd name="connsiteX711" fmla="*/ 1284903 w 4405791"/>
              <a:gd name="connsiteY711" fmla="*/ 3931439 h 4321958"/>
              <a:gd name="connsiteX712" fmla="*/ 1256832 w 4405791"/>
              <a:gd name="connsiteY712" fmla="*/ 3937782 h 4321958"/>
              <a:gd name="connsiteX713" fmla="*/ 1240640 w 4405791"/>
              <a:gd name="connsiteY713" fmla="*/ 3940730 h 4321958"/>
              <a:gd name="connsiteX714" fmla="*/ 1210903 w 4405791"/>
              <a:gd name="connsiteY714" fmla="*/ 3947023 h 4321958"/>
              <a:gd name="connsiteX715" fmla="*/ 1070593 w 4405791"/>
              <a:gd name="connsiteY715" fmla="*/ 3971692 h 4321958"/>
              <a:gd name="connsiteX716" fmla="*/ 1070584 w 4405791"/>
              <a:gd name="connsiteY716" fmla="*/ 3971693 h 4321958"/>
              <a:gd name="connsiteX717" fmla="*/ 1070580 w 4405791"/>
              <a:gd name="connsiteY717" fmla="*/ 3971694 h 4321958"/>
              <a:gd name="connsiteX718" fmla="*/ 1026596 w 4405791"/>
              <a:gd name="connsiteY718" fmla="*/ 3976857 h 4321958"/>
              <a:gd name="connsiteX719" fmla="*/ 916208 w 4405791"/>
              <a:gd name="connsiteY719" fmla="*/ 3989816 h 4321958"/>
              <a:gd name="connsiteX720" fmla="*/ 1038885 w 4405791"/>
              <a:gd name="connsiteY720" fmla="*/ 3977360 h 4321958"/>
              <a:gd name="connsiteX721" fmla="*/ 1067207 w 4405791"/>
              <a:gd name="connsiteY721" fmla="*/ 3972530 h 4321958"/>
              <a:gd name="connsiteX722" fmla="*/ 1209550 w 4405791"/>
              <a:gd name="connsiteY722" fmla="*/ 3948259 h 4321958"/>
              <a:gd name="connsiteX723" fmla="*/ 1266053 w 4405791"/>
              <a:gd name="connsiteY723" fmla="*/ 3936377 h 4321958"/>
              <a:gd name="connsiteX724" fmla="*/ 1325458 w 4405791"/>
              <a:gd name="connsiteY724" fmla="*/ 3923442 h 4321958"/>
              <a:gd name="connsiteX725" fmla="*/ 1368859 w 4405791"/>
              <a:gd name="connsiteY725" fmla="*/ 3913991 h 4321958"/>
              <a:gd name="connsiteX726" fmla="*/ 1469968 w 4405791"/>
              <a:gd name="connsiteY726" fmla="*/ 3889459 h 4321958"/>
              <a:gd name="connsiteX727" fmla="*/ 1481180 w 4405791"/>
              <a:gd name="connsiteY727" fmla="*/ 3886543 h 4321958"/>
              <a:gd name="connsiteX728" fmla="*/ 1486181 w 4405791"/>
              <a:gd name="connsiteY728" fmla="*/ 3885243 h 4321958"/>
              <a:gd name="connsiteX729" fmla="*/ 1576069 w 4405791"/>
              <a:gd name="connsiteY729" fmla="*/ 3861170 h 4321958"/>
              <a:gd name="connsiteX730" fmla="*/ 1576098 w 4405791"/>
              <a:gd name="connsiteY730" fmla="*/ 3861163 h 4321958"/>
              <a:gd name="connsiteX731" fmla="*/ 1590462 w 4405791"/>
              <a:gd name="connsiteY731" fmla="*/ 3857074 h 4321958"/>
              <a:gd name="connsiteX732" fmla="*/ 1904744 w 4405791"/>
              <a:gd name="connsiteY732" fmla="*/ 3846527 h 4321958"/>
              <a:gd name="connsiteX733" fmla="*/ 1885272 w 4405791"/>
              <a:gd name="connsiteY733" fmla="*/ 3861201 h 4321958"/>
              <a:gd name="connsiteX734" fmla="*/ 1710012 w 4405791"/>
              <a:gd name="connsiteY734" fmla="*/ 3974316 h 4321958"/>
              <a:gd name="connsiteX735" fmla="*/ 1557612 w 4405791"/>
              <a:gd name="connsiteY735" fmla="*/ 4027316 h 4321958"/>
              <a:gd name="connsiteX736" fmla="*/ 1440484 w 4405791"/>
              <a:gd name="connsiteY736" fmla="*/ 4052194 h 4321958"/>
              <a:gd name="connsiteX737" fmla="*/ 1557274 w 4405791"/>
              <a:gd name="connsiteY737" fmla="*/ 4030705 h 4321958"/>
              <a:gd name="connsiteX738" fmla="*/ 1716785 w 4405791"/>
              <a:gd name="connsiteY738" fmla="*/ 3977027 h 4321958"/>
              <a:gd name="connsiteX739" fmla="*/ 1894246 w 4405791"/>
              <a:gd name="connsiteY739" fmla="*/ 3855275 h 4321958"/>
              <a:gd name="connsiteX740" fmla="*/ 1888720 w 4405791"/>
              <a:gd name="connsiteY740" fmla="*/ 3837710 h 4321958"/>
              <a:gd name="connsiteX741" fmla="*/ 1854453 w 4405791"/>
              <a:gd name="connsiteY741" fmla="*/ 3860863 h 4321958"/>
              <a:gd name="connsiteX742" fmla="*/ 1690030 w 4405791"/>
              <a:gd name="connsiteY742" fmla="*/ 3953658 h 4321958"/>
              <a:gd name="connsiteX743" fmla="*/ 1553717 w 4405791"/>
              <a:gd name="connsiteY743" fmla="*/ 4004458 h 4321958"/>
              <a:gd name="connsiteX744" fmla="*/ 1462786 w 4405791"/>
              <a:gd name="connsiteY744" fmla="*/ 4029283 h 4321958"/>
              <a:gd name="connsiteX745" fmla="*/ 1553208 w 4405791"/>
              <a:gd name="connsiteY745" fmla="*/ 4007337 h 4321958"/>
              <a:gd name="connsiteX746" fmla="*/ 1696632 w 4405791"/>
              <a:gd name="connsiteY746" fmla="*/ 3956537 h 4321958"/>
              <a:gd name="connsiteX747" fmla="*/ 1864950 w 4405791"/>
              <a:gd name="connsiteY747" fmla="*/ 3854937 h 4321958"/>
              <a:gd name="connsiteX748" fmla="*/ 1888319 w 4405791"/>
              <a:gd name="connsiteY748" fmla="*/ 3838004 h 4321958"/>
              <a:gd name="connsiteX749" fmla="*/ 214532 w 4405791"/>
              <a:gd name="connsiteY749" fmla="*/ 3834073 h 4321958"/>
              <a:gd name="connsiteX750" fmla="*/ 220080 w 4405791"/>
              <a:gd name="connsiteY750" fmla="*/ 3841405 h 4321958"/>
              <a:gd name="connsiteX751" fmla="*/ 239133 w 4405791"/>
              <a:gd name="connsiteY751" fmla="*/ 3863873 h 4321958"/>
              <a:gd name="connsiteX752" fmla="*/ 258315 w 4405791"/>
              <a:gd name="connsiteY752" fmla="*/ 3884105 h 4321958"/>
              <a:gd name="connsiteX753" fmla="*/ 278814 w 4405791"/>
              <a:gd name="connsiteY753" fmla="*/ 3904209 h 4321958"/>
              <a:gd name="connsiteX754" fmla="*/ 332062 w 4405791"/>
              <a:gd name="connsiteY754" fmla="*/ 3946883 h 4321958"/>
              <a:gd name="connsiteX755" fmla="*/ 460682 w 4405791"/>
              <a:gd name="connsiteY755" fmla="*/ 4017463 h 4321958"/>
              <a:gd name="connsiteX756" fmla="*/ 477956 w 4405791"/>
              <a:gd name="connsiteY756" fmla="*/ 4022780 h 4321958"/>
              <a:gd name="connsiteX757" fmla="*/ 448106 w 4405791"/>
              <a:gd name="connsiteY757" fmla="*/ 4009756 h 4321958"/>
              <a:gd name="connsiteX758" fmla="*/ 431258 w 4405791"/>
              <a:gd name="connsiteY758" fmla="*/ 4003188 h 4321958"/>
              <a:gd name="connsiteX759" fmla="*/ 424995 w 4405791"/>
              <a:gd name="connsiteY759" fmla="*/ 3999673 h 4321958"/>
              <a:gd name="connsiteX760" fmla="*/ 414734 w 4405791"/>
              <a:gd name="connsiteY760" fmla="*/ 3995196 h 4321958"/>
              <a:gd name="connsiteX761" fmla="*/ 350773 w 4405791"/>
              <a:gd name="connsiteY761" fmla="*/ 3958059 h 4321958"/>
              <a:gd name="connsiteX762" fmla="*/ 242508 w 4405791"/>
              <a:gd name="connsiteY762" fmla="*/ 3865177 h 4321958"/>
              <a:gd name="connsiteX763" fmla="*/ 1953835 w 4405791"/>
              <a:gd name="connsiteY763" fmla="*/ 3828880 h 4321958"/>
              <a:gd name="connsiteX764" fmla="*/ 1915411 w 4405791"/>
              <a:gd name="connsiteY764" fmla="*/ 3862895 h 4321958"/>
              <a:gd name="connsiteX765" fmla="*/ 1729144 w 4405791"/>
              <a:gd name="connsiteY765" fmla="*/ 3996159 h 4321958"/>
              <a:gd name="connsiteX766" fmla="*/ 1559811 w 4405791"/>
              <a:gd name="connsiteY766" fmla="*/ 4051531 h 4321958"/>
              <a:gd name="connsiteX767" fmla="*/ 1461692 w 4405791"/>
              <a:gd name="connsiteY767" fmla="*/ 4066958 h 4321958"/>
              <a:gd name="connsiteX768" fmla="*/ 1560488 w 4405791"/>
              <a:gd name="connsiteY768" fmla="*/ 4054071 h 4321958"/>
              <a:gd name="connsiteX769" fmla="*/ 1735918 w 4405791"/>
              <a:gd name="connsiteY769" fmla="*/ 3998023 h 4321958"/>
              <a:gd name="connsiteX770" fmla="*/ 1924893 w 4405791"/>
              <a:gd name="connsiteY770" fmla="*/ 3856461 h 4321958"/>
              <a:gd name="connsiteX771" fmla="*/ 1941890 w 4405791"/>
              <a:gd name="connsiteY771" fmla="*/ 3828226 h 4321958"/>
              <a:gd name="connsiteX772" fmla="*/ 1941151 w 4405791"/>
              <a:gd name="connsiteY772" fmla="*/ 3828859 h 4321958"/>
              <a:gd name="connsiteX773" fmla="*/ 1900511 w 4405791"/>
              <a:gd name="connsiteY773" fmla="*/ 3862726 h 4321958"/>
              <a:gd name="connsiteX774" fmla="*/ 1719834 w 4405791"/>
              <a:gd name="connsiteY774" fmla="*/ 3985832 h 4321958"/>
              <a:gd name="connsiteX775" fmla="*/ 1558966 w 4405791"/>
              <a:gd name="connsiteY775" fmla="*/ 4040019 h 4321958"/>
              <a:gd name="connsiteX776" fmla="*/ 1444066 w 4405791"/>
              <a:gd name="connsiteY776" fmla="*/ 4061276 h 4321958"/>
              <a:gd name="connsiteX777" fmla="*/ 1558627 w 4405791"/>
              <a:gd name="connsiteY777" fmla="*/ 4043234 h 4321958"/>
              <a:gd name="connsiteX778" fmla="*/ 1726097 w 4405791"/>
              <a:gd name="connsiteY778" fmla="*/ 3988370 h 4321958"/>
              <a:gd name="connsiteX779" fmla="*/ 1909823 w 4405791"/>
              <a:gd name="connsiteY779" fmla="*/ 3856628 h 4321958"/>
              <a:gd name="connsiteX780" fmla="*/ 1984423 w 4405791"/>
              <a:gd name="connsiteY780" fmla="*/ 3811261 h 4321958"/>
              <a:gd name="connsiteX781" fmla="*/ 1970275 w 4405791"/>
              <a:gd name="connsiteY781" fmla="*/ 3825133 h 4321958"/>
              <a:gd name="connsiteX782" fmla="*/ 1930652 w 4405791"/>
              <a:gd name="connsiteY782" fmla="*/ 3862725 h 4321958"/>
              <a:gd name="connsiteX783" fmla="*/ 1739304 w 4405791"/>
              <a:gd name="connsiteY783" fmla="*/ 4005981 h 4321958"/>
              <a:gd name="connsiteX784" fmla="*/ 1562014 w 4405791"/>
              <a:gd name="connsiteY784" fmla="*/ 4062877 h 4321958"/>
              <a:gd name="connsiteX785" fmla="*/ 1405495 w 4405791"/>
              <a:gd name="connsiteY785" fmla="*/ 4083234 h 4321958"/>
              <a:gd name="connsiteX786" fmla="*/ 1419125 w 4405791"/>
              <a:gd name="connsiteY786" fmla="*/ 4082403 h 4321958"/>
              <a:gd name="connsiteX787" fmla="*/ 1465917 w 4405791"/>
              <a:gd name="connsiteY787" fmla="*/ 4079549 h 4321958"/>
              <a:gd name="connsiteX788" fmla="*/ 1473525 w 4405791"/>
              <a:gd name="connsiteY788" fmla="*/ 4079085 h 4321958"/>
              <a:gd name="connsiteX789" fmla="*/ 1562351 w 4405791"/>
              <a:gd name="connsiteY789" fmla="*/ 4065756 h 4321958"/>
              <a:gd name="connsiteX790" fmla="*/ 1745739 w 4405791"/>
              <a:gd name="connsiteY790" fmla="*/ 4008353 h 4321958"/>
              <a:gd name="connsiteX791" fmla="*/ 1939794 w 4405791"/>
              <a:gd name="connsiteY791" fmla="*/ 3856968 h 4321958"/>
              <a:gd name="connsiteX792" fmla="*/ 1976370 w 4405791"/>
              <a:gd name="connsiteY792" fmla="*/ 3819715 h 4321958"/>
              <a:gd name="connsiteX793" fmla="*/ 2016222 w 4405791"/>
              <a:gd name="connsiteY793" fmla="*/ 3802830 h 4321958"/>
              <a:gd name="connsiteX794" fmla="*/ 1993643 w 4405791"/>
              <a:gd name="connsiteY794" fmla="*/ 3828520 h 4321958"/>
              <a:gd name="connsiteX795" fmla="*/ 1961640 w 4405791"/>
              <a:gd name="connsiteY795" fmla="*/ 3863572 h 4321958"/>
              <a:gd name="connsiteX796" fmla="*/ 1759457 w 4405791"/>
              <a:gd name="connsiteY796" fmla="*/ 4026978 h 4321958"/>
              <a:gd name="connsiteX797" fmla="*/ 1565739 w 4405791"/>
              <a:gd name="connsiteY797" fmla="*/ 4086244 h 4321958"/>
              <a:gd name="connsiteX798" fmla="*/ 1421036 w 4405791"/>
              <a:gd name="connsiteY798" fmla="*/ 4099509 h 4321958"/>
              <a:gd name="connsiteX799" fmla="*/ 1473809 w 4405791"/>
              <a:gd name="connsiteY799" fmla="*/ 4099360 h 4321958"/>
              <a:gd name="connsiteX800" fmla="*/ 1565908 w 4405791"/>
              <a:gd name="connsiteY800" fmla="*/ 4089292 h 4321958"/>
              <a:gd name="connsiteX801" fmla="*/ 1765382 w 4405791"/>
              <a:gd name="connsiteY801" fmla="*/ 4029349 h 4321958"/>
              <a:gd name="connsiteX802" fmla="*/ 1969768 w 4405791"/>
              <a:gd name="connsiteY802" fmla="*/ 3858153 h 4321958"/>
              <a:gd name="connsiteX803" fmla="*/ 1996861 w 4405791"/>
              <a:gd name="connsiteY803" fmla="*/ 3826487 h 4321958"/>
              <a:gd name="connsiteX804" fmla="*/ 2013712 w 4405791"/>
              <a:gd name="connsiteY804" fmla="*/ 3792493 h 4321958"/>
              <a:gd name="connsiteX805" fmla="*/ 1981958 w 4405791"/>
              <a:gd name="connsiteY805" fmla="*/ 3825980 h 4321958"/>
              <a:gd name="connsiteX806" fmla="*/ 1945553 w 4405791"/>
              <a:gd name="connsiteY806" fmla="*/ 3863064 h 4321958"/>
              <a:gd name="connsiteX807" fmla="*/ 1748786 w 4405791"/>
              <a:gd name="connsiteY807" fmla="*/ 4016481 h 4321958"/>
              <a:gd name="connsiteX808" fmla="*/ 1562520 w 4405791"/>
              <a:gd name="connsiteY808" fmla="*/ 4074561 h 4321958"/>
              <a:gd name="connsiteX809" fmla="*/ 1472945 w 4405791"/>
              <a:gd name="connsiteY809" fmla="*/ 4088023 h 4321958"/>
              <a:gd name="connsiteX810" fmla="*/ 1463900 w 4405791"/>
              <a:gd name="connsiteY810" fmla="*/ 4088557 h 4321958"/>
              <a:gd name="connsiteX811" fmla="*/ 1429849 w 4405791"/>
              <a:gd name="connsiteY811" fmla="*/ 4090566 h 4321958"/>
              <a:gd name="connsiteX812" fmla="*/ 1450184 w 4405791"/>
              <a:gd name="connsiteY812" fmla="*/ 4089944 h 4321958"/>
              <a:gd name="connsiteX813" fmla="*/ 1473983 w 4405791"/>
              <a:gd name="connsiteY813" fmla="*/ 4089216 h 4321958"/>
              <a:gd name="connsiteX814" fmla="*/ 1564385 w 4405791"/>
              <a:gd name="connsiteY814" fmla="*/ 4077439 h 4321958"/>
              <a:gd name="connsiteX815" fmla="*/ 1755899 w 4405791"/>
              <a:gd name="connsiteY815" fmla="*/ 4018850 h 4321958"/>
              <a:gd name="connsiteX816" fmla="*/ 1955206 w 4405791"/>
              <a:gd name="connsiteY816" fmla="*/ 3857476 h 4321958"/>
              <a:gd name="connsiteX817" fmla="*/ 1987209 w 4405791"/>
              <a:gd name="connsiteY817" fmla="*/ 3822424 h 4321958"/>
              <a:gd name="connsiteX818" fmla="*/ 465584 w 4405791"/>
              <a:gd name="connsiteY818" fmla="*/ 3788790 h 4321958"/>
              <a:gd name="connsiteX819" fmla="*/ 493300 w 4405791"/>
              <a:gd name="connsiteY819" fmla="*/ 3817408 h 4321958"/>
              <a:gd name="connsiteX820" fmla="*/ 521342 w 4405791"/>
              <a:gd name="connsiteY820" fmla="*/ 3840739 h 4321958"/>
              <a:gd name="connsiteX821" fmla="*/ 487807 w 4405791"/>
              <a:gd name="connsiteY821" fmla="*/ 3811623 h 4321958"/>
              <a:gd name="connsiteX822" fmla="*/ 466733 w 4405791"/>
              <a:gd name="connsiteY822" fmla="*/ 3789836 h 4321958"/>
              <a:gd name="connsiteX823" fmla="*/ 2265855 w 4405791"/>
              <a:gd name="connsiteY823" fmla="*/ 3788144 h 4321958"/>
              <a:gd name="connsiteX824" fmla="*/ 2253911 w 4405791"/>
              <a:gd name="connsiteY824" fmla="*/ 3804985 h 4321958"/>
              <a:gd name="connsiteX825" fmla="*/ 2203112 w 4405791"/>
              <a:gd name="connsiteY825" fmla="*/ 3912850 h 4321958"/>
              <a:gd name="connsiteX826" fmla="*/ 2106223 w 4405791"/>
              <a:gd name="connsiteY826" fmla="*/ 4018520 h 4321958"/>
              <a:gd name="connsiteX827" fmla="*/ 2207851 w 4405791"/>
              <a:gd name="connsiteY827" fmla="*/ 3918605 h 4321958"/>
              <a:gd name="connsiteX828" fmla="*/ 2223431 w 4405791"/>
              <a:gd name="connsiteY828" fmla="*/ 3898794 h 4321958"/>
              <a:gd name="connsiteX829" fmla="*/ 2265789 w 4405791"/>
              <a:gd name="connsiteY829" fmla="*/ 3788473 h 4321958"/>
              <a:gd name="connsiteX830" fmla="*/ 2047657 w 4405791"/>
              <a:gd name="connsiteY830" fmla="*/ 3778052 h 4321958"/>
              <a:gd name="connsiteX831" fmla="*/ 2003466 w 4405791"/>
              <a:gd name="connsiteY831" fmla="*/ 3832414 h 4321958"/>
              <a:gd name="connsiteX832" fmla="*/ 1976541 w 4405791"/>
              <a:gd name="connsiteY832" fmla="*/ 3864080 h 4321958"/>
              <a:gd name="connsiteX833" fmla="*/ 1768940 w 4405791"/>
              <a:gd name="connsiteY833" fmla="*/ 4037646 h 4321958"/>
              <a:gd name="connsiteX834" fmla="*/ 1567263 w 4405791"/>
              <a:gd name="connsiteY834" fmla="*/ 4098267 h 4321958"/>
              <a:gd name="connsiteX835" fmla="*/ 1437939 w 4405791"/>
              <a:gd name="connsiteY835" fmla="*/ 4108674 h 4321958"/>
              <a:gd name="connsiteX836" fmla="*/ 1473968 w 4405791"/>
              <a:gd name="connsiteY836" fmla="*/ 4109561 h 4321958"/>
              <a:gd name="connsiteX837" fmla="*/ 1567770 w 4405791"/>
              <a:gd name="connsiteY837" fmla="*/ 4101147 h 4321958"/>
              <a:gd name="connsiteX838" fmla="*/ 1775711 w 4405791"/>
              <a:gd name="connsiteY838" fmla="*/ 4039849 h 4321958"/>
              <a:gd name="connsiteX839" fmla="*/ 1985347 w 4405791"/>
              <a:gd name="connsiteY839" fmla="*/ 3858661 h 4321958"/>
              <a:gd name="connsiteX840" fmla="*/ 2006682 w 4405791"/>
              <a:gd name="connsiteY840" fmla="*/ 3831908 h 4321958"/>
              <a:gd name="connsiteX841" fmla="*/ 2058385 w 4405791"/>
              <a:gd name="connsiteY841" fmla="*/ 3776661 h 4321958"/>
              <a:gd name="connsiteX842" fmla="*/ 2013118 w 4405791"/>
              <a:gd name="connsiteY842" fmla="*/ 3836987 h 4321958"/>
              <a:gd name="connsiteX843" fmla="*/ 1991781 w 4405791"/>
              <a:gd name="connsiteY843" fmla="*/ 3863742 h 4321958"/>
              <a:gd name="connsiteX844" fmla="*/ 1778929 w 4405791"/>
              <a:gd name="connsiteY844" fmla="*/ 4047300 h 4321958"/>
              <a:gd name="connsiteX845" fmla="*/ 1568956 w 4405791"/>
              <a:gd name="connsiteY845" fmla="*/ 4109275 h 4321958"/>
              <a:gd name="connsiteX846" fmla="*/ 1451145 w 4405791"/>
              <a:gd name="connsiteY846" fmla="*/ 4118399 h 4321958"/>
              <a:gd name="connsiteX847" fmla="*/ 1473938 w 4405791"/>
              <a:gd name="connsiteY847" fmla="*/ 4119558 h 4321958"/>
              <a:gd name="connsiteX848" fmla="*/ 1569464 w 4405791"/>
              <a:gd name="connsiteY848" fmla="*/ 4112662 h 4321958"/>
              <a:gd name="connsiteX849" fmla="*/ 1785025 w 4405791"/>
              <a:gd name="connsiteY849" fmla="*/ 4050178 h 4321958"/>
              <a:gd name="connsiteX850" fmla="*/ 1999739 w 4405791"/>
              <a:gd name="connsiteY850" fmla="*/ 3859339 h 4321958"/>
              <a:gd name="connsiteX851" fmla="*/ 2014980 w 4405791"/>
              <a:gd name="connsiteY851" fmla="*/ 3838680 h 4321958"/>
              <a:gd name="connsiteX852" fmla="*/ 2091612 w 4405791"/>
              <a:gd name="connsiteY852" fmla="*/ 3774894 h 4321958"/>
              <a:gd name="connsiteX853" fmla="*/ 2039364 w 4405791"/>
              <a:gd name="connsiteY853" fmla="*/ 3862726 h 4321958"/>
              <a:gd name="connsiteX854" fmla="*/ 2037501 w 4405791"/>
              <a:gd name="connsiteY854" fmla="*/ 3865774 h 4321958"/>
              <a:gd name="connsiteX855" fmla="*/ 1808394 w 4405791"/>
              <a:gd name="connsiteY855" fmla="*/ 4079812 h 4321958"/>
              <a:gd name="connsiteX856" fmla="*/ 1574036 w 4405791"/>
              <a:gd name="connsiteY856" fmla="*/ 4145513 h 4321958"/>
              <a:gd name="connsiteX857" fmla="*/ 1494449 w 4405791"/>
              <a:gd name="connsiteY857" fmla="*/ 4149069 h 4321958"/>
              <a:gd name="connsiteX858" fmla="*/ 1385506 w 4405791"/>
              <a:gd name="connsiteY858" fmla="*/ 4139735 h 4321958"/>
              <a:gd name="connsiteX859" fmla="*/ 1407572 w 4405791"/>
              <a:gd name="connsiteY859" fmla="*/ 4142515 h 4321958"/>
              <a:gd name="connsiteX860" fmla="*/ 1473496 w 4405791"/>
              <a:gd name="connsiteY860" fmla="*/ 4150818 h 4321958"/>
              <a:gd name="connsiteX861" fmla="*/ 1574206 w 4405791"/>
              <a:gd name="connsiteY861" fmla="*/ 4148560 h 4321958"/>
              <a:gd name="connsiteX862" fmla="*/ 1814490 w 4405791"/>
              <a:gd name="connsiteY862" fmla="*/ 4081333 h 4321958"/>
              <a:gd name="connsiteX863" fmla="*/ 2044953 w 4405791"/>
              <a:gd name="connsiteY863" fmla="*/ 3861200 h 4321958"/>
              <a:gd name="connsiteX864" fmla="*/ 2074763 w 4405791"/>
              <a:gd name="connsiteY864" fmla="*/ 3768208 h 4321958"/>
              <a:gd name="connsiteX865" fmla="*/ 2022091 w 4405791"/>
              <a:gd name="connsiteY865" fmla="*/ 3843760 h 4321958"/>
              <a:gd name="connsiteX866" fmla="*/ 2006851 w 4405791"/>
              <a:gd name="connsiteY866" fmla="*/ 3864249 h 4321958"/>
              <a:gd name="connsiteX867" fmla="*/ 1788580 w 4405791"/>
              <a:gd name="connsiteY867" fmla="*/ 4057967 h 4321958"/>
              <a:gd name="connsiteX868" fmla="*/ 1570479 w 4405791"/>
              <a:gd name="connsiteY868" fmla="*/ 4121128 h 4321958"/>
              <a:gd name="connsiteX869" fmla="*/ 1462783 w 4405791"/>
              <a:gd name="connsiteY869" fmla="*/ 4128578 h 4321958"/>
              <a:gd name="connsiteX870" fmla="*/ 1448188 w 4405791"/>
              <a:gd name="connsiteY870" fmla="*/ 4127740 h 4321958"/>
              <a:gd name="connsiteX871" fmla="*/ 1467133 w 4405791"/>
              <a:gd name="connsiteY871" fmla="*/ 4129183 h 4321958"/>
              <a:gd name="connsiteX872" fmla="*/ 1474065 w 4405791"/>
              <a:gd name="connsiteY872" fmla="*/ 4129711 h 4321958"/>
              <a:gd name="connsiteX873" fmla="*/ 1571325 w 4405791"/>
              <a:gd name="connsiteY873" fmla="*/ 4124345 h 4321958"/>
              <a:gd name="connsiteX874" fmla="*/ 1794847 w 4405791"/>
              <a:gd name="connsiteY874" fmla="*/ 4060676 h 4321958"/>
              <a:gd name="connsiteX875" fmla="*/ 2014980 w 4405791"/>
              <a:gd name="connsiteY875" fmla="*/ 3859846 h 4321958"/>
              <a:gd name="connsiteX876" fmla="*/ 2023784 w 4405791"/>
              <a:gd name="connsiteY876" fmla="*/ 3847147 h 4321958"/>
              <a:gd name="connsiteX877" fmla="*/ 2085970 w 4405791"/>
              <a:gd name="connsiteY877" fmla="*/ 3766746 h 4321958"/>
              <a:gd name="connsiteX878" fmla="*/ 2030388 w 4405791"/>
              <a:gd name="connsiteY878" fmla="*/ 3852395 h 4321958"/>
              <a:gd name="connsiteX879" fmla="*/ 2021583 w 4405791"/>
              <a:gd name="connsiteY879" fmla="*/ 3865096 h 4321958"/>
              <a:gd name="connsiteX880" fmla="*/ 1797894 w 4405791"/>
              <a:gd name="connsiteY880" fmla="*/ 4068296 h 4321958"/>
              <a:gd name="connsiteX881" fmla="*/ 1572511 w 4405791"/>
              <a:gd name="connsiteY881" fmla="*/ 4133320 h 4321958"/>
              <a:gd name="connsiteX882" fmla="*/ 1479379 w 4405791"/>
              <a:gd name="connsiteY882" fmla="*/ 4138738 h 4321958"/>
              <a:gd name="connsiteX883" fmla="*/ 1445104 w 4405791"/>
              <a:gd name="connsiteY883" fmla="*/ 4136223 h 4321958"/>
              <a:gd name="connsiteX884" fmla="*/ 1451494 w 4405791"/>
              <a:gd name="connsiteY884" fmla="*/ 4136816 h 4321958"/>
              <a:gd name="connsiteX885" fmla="*/ 1454852 w 4405791"/>
              <a:gd name="connsiteY885" fmla="*/ 4137128 h 4321958"/>
              <a:gd name="connsiteX886" fmla="*/ 1485278 w 4405791"/>
              <a:gd name="connsiteY886" fmla="*/ 4139955 h 4321958"/>
              <a:gd name="connsiteX887" fmla="*/ 1485289 w 4405791"/>
              <a:gd name="connsiteY887" fmla="*/ 4139954 h 4321958"/>
              <a:gd name="connsiteX888" fmla="*/ 1516346 w 4405791"/>
              <a:gd name="connsiteY888" fmla="*/ 4138096 h 4321958"/>
              <a:gd name="connsiteX889" fmla="*/ 1583682 w 4405791"/>
              <a:gd name="connsiteY889" fmla="*/ 4134068 h 4321958"/>
              <a:gd name="connsiteX890" fmla="*/ 1612467 w 4405791"/>
              <a:gd name="connsiteY890" fmla="*/ 4129580 h 4321958"/>
              <a:gd name="connsiteX891" fmla="*/ 1623186 w 4405791"/>
              <a:gd name="connsiteY891" fmla="*/ 4127276 h 4321958"/>
              <a:gd name="connsiteX892" fmla="*/ 1683795 w 4405791"/>
              <a:gd name="connsiteY892" fmla="*/ 4114252 h 4321958"/>
              <a:gd name="connsiteX893" fmla="*/ 1711969 w 4405791"/>
              <a:gd name="connsiteY893" fmla="*/ 4106495 h 4321958"/>
              <a:gd name="connsiteX894" fmla="*/ 1804667 w 4405791"/>
              <a:gd name="connsiteY894" fmla="*/ 4071175 h 4321958"/>
              <a:gd name="connsiteX895" fmla="*/ 2029881 w 4405791"/>
              <a:gd name="connsiteY895" fmla="*/ 3860525 h 4321958"/>
              <a:gd name="connsiteX896" fmla="*/ 2031745 w 4405791"/>
              <a:gd name="connsiteY896" fmla="*/ 3857476 h 4321958"/>
              <a:gd name="connsiteX897" fmla="*/ 2109203 w 4405791"/>
              <a:gd name="connsiteY897" fmla="*/ 3759934 h 4321958"/>
              <a:gd name="connsiteX898" fmla="*/ 2052234 w 4405791"/>
              <a:gd name="connsiteY898" fmla="*/ 3865772 h 4321958"/>
              <a:gd name="connsiteX899" fmla="*/ 1818046 w 4405791"/>
              <a:gd name="connsiteY899" fmla="*/ 4089801 h 4321958"/>
              <a:gd name="connsiteX900" fmla="*/ 1575392 w 4405791"/>
              <a:gd name="connsiteY900" fmla="*/ 4156688 h 4321958"/>
              <a:gd name="connsiteX901" fmla="*/ 1507690 w 4405791"/>
              <a:gd name="connsiteY901" fmla="*/ 4159902 h 4321958"/>
              <a:gd name="connsiteX902" fmla="*/ 1577084 w 4405791"/>
              <a:gd name="connsiteY902" fmla="*/ 4159398 h 4321958"/>
              <a:gd name="connsiteX903" fmla="*/ 1824650 w 4405791"/>
              <a:gd name="connsiteY903" fmla="*/ 4091663 h 4321958"/>
              <a:gd name="connsiteX904" fmla="*/ 2059853 w 4405791"/>
              <a:gd name="connsiteY904" fmla="*/ 3861201 h 4321958"/>
              <a:gd name="connsiteX905" fmla="*/ 2108218 w 4405791"/>
              <a:gd name="connsiteY905" fmla="*/ 3762966 h 4321958"/>
              <a:gd name="connsiteX906" fmla="*/ 2108952 w 4405791"/>
              <a:gd name="connsiteY906" fmla="*/ 3760709 h 4321958"/>
              <a:gd name="connsiteX907" fmla="*/ 2130500 w 4405791"/>
              <a:gd name="connsiteY907" fmla="*/ 3752837 h 4321958"/>
              <a:gd name="connsiteX908" fmla="*/ 2128601 w 4405791"/>
              <a:gd name="connsiteY908" fmla="*/ 3760363 h 4321958"/>
              <a:gd name="connsiteX909" fmla="*/ 2082882 w 4405791"/>
              <a:gd name="connsiteY909" fmla="*/ 3865264 h 4321958"/>
              <a:gd name="connsiteX910" fmla="*/ 1837856 w 4405791"/>
              <a:gd name="connsiteY910" fmla="*/ 4109444 h 4321958"/>
              <a:gd name="connsiteX911" fmla="*/ 1578946 w 4405791"/>
              <a:gd name="connsiteY911" fmla="*/ 4179038 h 4321958"/>
              <a:gd name="connsiteX912" fmla="*/ 1533091 w 4405791"/>
              <a:gd name="connsiteY912" fmla="*/ 4181650 h 4321958"/>
              <a:gd name="connsiteX913" fmla="*/ 1580301 w 4405791"/>
              <a:gd name="connsiteY913" fmla="*/ 4182935 h 4321958"/>
              <a:gd name="connsiteX914" fmla="*/ 1843446 w 4405791"/>
              <a:gd name="connsiteY914" fmla="*/ 4112831 h 4321958"/>
              <a:gd name="connsiteX915" fmla="*/ 2089487 w 4405791"/>
              <a:gd name="connsiteY915" fmla="*/ 3862895 h 4321958"/>
              <a:gd name="connsiteX916" fmla="*/ 2127841 w 4405791"/>
              <a:gd name="connsiteY916" fmla="*/ 3765317 h 4321958"/>
              <a:gd name="connsiteX917" fmla="*/ 2293288 w 4405791"/>
              <a:gd name="connsiteY917" fmla="*/ 3749470 h 4321958"/>
              <a:gd name="connsiteX918" fmla="*/ 2287778 w 4405791"/>
              <a:gd name="connsiteY918" fmla="*/ 3757232 h 4321958"/>
              <a:gd name="connsiteX919" fmla="*/ 2272864 w 4405791"/>
              <a:gd name="connsiteY919" fmla="*/ 3778261 h 4321958"/>
              <a:gd name="connsiteX920" fmla="*/ 2251200 w 4405791"/>
              <a:gd name="connsiteY920" fmla="*/ 3857137 h 4321958"/>
              <a:gd name="connsiteX921" fmla="*/ 2287036 w 4405791"/>
              <a:gd name="connsiteY921" fmla="*/ 3779647 h 4321958"/>
              <a:gd name="connsiteX922" fmla="*/ 2289435 w 4405791"/>
              <a:gd name="connsiteY922" fmla="*/ 3768066 h 4321958"/>
              <a:gd name="connsiteX923" fmla="*/ 2293246 w 4405791"/>
              <a:gd name="connsiteY923" fmla="*/ 3749674 h 4321958"/>
              <a:gd name="connsiteX924" fmla="*/ 2123975 w 4405791"/>
              <a:gd name="connsiteY924" fmla="*/ 3744255 h 4321958"/>
              <a:gd name="connsiteX925" fmla="*/ 2120664 w 4405791"/>
              <a:gd name="connsiteY925" fmla="*/ 3754799 h 4321958"/>
              <a:gd name="connsiteX926" fmla="*/ 2117807 w 4405791"/>
              <a:gd name="connsiteY926" fmla="*/ 3763898 h 4321958"/>
              <a:gd name="connsiteX927" fmla="*/ 2067810 w 4405791"/>
              <a:gd name="connsiteY927" fmla="*/ 3866790 h 4321958"/>
              <a:gd name="connsiteX928" fmla="*/ 1828205 w 4405791"/>
              <a:gd name="connsiteY928" fmla="*/ 4100808 h 4321958"/>
              <a:gd name="connsiteX929" fmla="*/ 1577421 w 4405791"/>
              <a:gd name="connsiteY929" fmla="*/ 4168541 h 4321958"/>
              <a:gd name="connsiteX930" fmla="*/ 1522784 w 4405791"/>
              <a:gd name="connsiteY930" fmla="*/ 4170636 h 4321958"/>
              <a:gd name="connsiteX931" fmla="*/ 1578438 w 4405791"/>
              <a:gd name="connsiteY931" fmla="*/ 4171081 h 4321958"/>
              <a:gd name="connsiteX932" fmla="*/ 1834132 w 4405791"/>
              <a:gd name="connsiteY932" fmla="*/ 4102500 h 4321958"/>
              <a:gd name="connsiteX933" fmla="*/ 2074923 w 4405791"/>
              <a:gd name="connsiteY933" fmla="*/ 3862217 h 4321958"/>
              <a:gd name="connsiteX934" fmla="*/ 2119521 w 4405791"/>
              <a:gd name="connsiteY934" fmla="*/ 3761484 h 4321958"/>
              <a:gd name="connsiteX935" fmla="*/ 2276334 w 4405791"/>
              <a:gd name="connsiteY935" fmla="*/ 3735343 h 4321958"/>
              <a:gd name="connsiteX936" fmla="*/ 2235790 w 4405791"/>
              <a:gd name="connsiteY936" fmla="*/ 3771624 h 4321958"/>
              <a:gd name="connsiteX937" fmla="*/ 2191595 w 4405791"/>
              <a:gd name="connsiteY937" fmla="*/ 3904551 h 4321958"/>
              <a:gd name="connsiteX938" fmla="*/ 2156484 w 4405791"/>
              <a:gd name="connsiteY938" fmla="*/ 3952108 h 4321958"/>
              <a:gd name="connsiteX939" fmla="*/ 2196338 w 4405791"/>
              <a:gd name="connsiteY939" fmla="*/ 3908786 h 4321958"/>
              <a:gd name="connsiteX940" fmla="*/ 2245275 w 4405791"/>
              <a:gd name="connsiteY940" fmla="*/ 3803121 h 4321958"/>
              <a:gd name="connsiteX941" fmla="*/ 2245275 w 4405791"/>
              <a:gd name="connsiteY941" fmla="*/ 3802106 h 4321958"/>
              <a:gd name="connsiteX942" fmla="*/ 2269962 w 4405791"/>
              <a:gd name="connsiteY942" fmla="*/ 3767450 h 4321958"/>
              <a:gd name="connsiteX943" fmla="*/ 2273631 w 4405791"/>
              <a:gd name="connsiteY943" fmla="*/ 3748963 h 4321958"/>
              <a:gd name="connsiteX944" fmla="*/ 2143908 w 4405791"/>
              <a:gd name="connsiteY944" fmla="*/ 3735113 h 4321958"/>
              <a:gd name="connsiteX945" fmla="*/ 2143525 w 4405791"/>
              <a:gd name="connsiteY945" fmla="*/ 3736980 h 4321958"/>
              <a:gd name="connsiteX946" fmla="*/ 2137769 w 4405791"/>
              <a:gd name="connsiteY946" fmla="*/ 3765042 h 4321958"/>
              <a:gd name="connsiteX947" fmla="*/ 2098123 w 4405791"/>
              <a:gd name="connsiteY947" fmla="*/ 3866452 h 4321958"/>
              <a:gd name="connsiteX948" fmla="*/ 1847848 w 4405791"/>
              <a:gd name="connsiteY948" fmla="*/ 4120452 h 4321958"/>
              <a:gd name="connsiteX949" fmla="*/ 1580810 w 4405791"/>
              <a:gd name="connsiteY949" fmla="*/ 4191232 h 4321958"/>
              <a:gd name="connsiteX950" fmla="*/ 1542073 w 4405791"/>
              <a:gd name="connsiteY950" fmla="*/ 4193077 h 4321958"/>
              <a:gd name="connsiteX951" fmla="*/ 1582842 w 4405791"/>
              <a:gd name="connsiteY951" fmla="*/ 4194619 h 4321958"/>
              <a:gd name="connsiteX952" fmla="*/ 1854621 w 4405791"/>
              <a:gd name="connsiteY952" fmla="*/ 4123330 h 4321958"/>
              <a:gd name="connsiteX953" fmla="*/ 2105912 w 4405791"/>
              <a:gd name="connsiteY953" fmla="*/ 3863403 h 4321958"/>
              <a:gd name="connsiteX954" fmla="*/ 2143229 w 4405791"/>
              <a:gd name="connsiteY954" fmla="*/ 3748954 h 4321958"/>
              <a:gd name="connsiteX955" fmla="*/ 2151396 w 4405791"/>
              <a:gd name="connsiteY955" fmla="*/ 3732550 h 4321958"/>
              <a:gd name="connsiteX956" fmla="*/ 2151233 w 4405791"/>
              <a:gd name="connsiteY956" fmla="*/ 3736817 h 4321958"/>
              <a:gd name="connsiteX957" fmla="*/ 2150828 w 4405791"/>
              <a:gd name="connsiteY957" fmla="*/ 3747389 h 4321958"/>
              <a:gd name="connsiteX958" fmla="*/ 2112348 w 4405791"/>
              <a:gd name="connsiteY958" fmla="*/ 3866450 h 4321958"/>
              <a:gd name="connsiteX959" fmla="*/ 1857670 w 4405791"/>
              <a:gd name="connsiteY959" fmla="*/ 4132136 h 4321958"/>
              <a:gd name="connsiteX960" fmla="*/ 1582502 w 4405791"/>
              <a:gd name="connsiteY960" fmla="*/ 4204102 h 4321958"/>
              <a:gd name="connsiteX961" fmla="*/ 1551176 w 4405791"/>
              <a:gd name="connsiteY961" fmla="*/ 4204440 h 4321958"/>
              <a:gd name="connsiteX962" fmla="*/ 1461995 w 4405791"/>
              <a:gd name="connsiteY962" fmla="*/ 4197893 h 4321958"/>
              <a:gd name="connsiteX963" fmla="*/ 1464461 w 4405791"/>
              <a:gd name="connsiteY963" fmla="*/ 4198480 h 4321958"/>
              <a:gd name="connsiteX964" fmla="*/ 1474063 w 4405791"/>
              <a:gd name="connsiteY964" fmla="*/ 4200765 h 4321958"/>
              <a:gd name="connsiteX965" fmla="*/ 1583859 w 4405791"/>
              <a:gd name="connsiteY965" fmla="*/ 4206302 h 4321958"/>
              <a:gd name="connsiteX966" fmla="*/ 1863597 w 4405791"/>
              <a:gd name="connsiteY966" fmla="*/ 4133828 h 4321958"/>
              <a:gd name="connsiteX967" fmla="*/ 2119967 w 4405791"/>
              <a:gd name="connsiteY967" fmla="*/ 3864078 h 4321958"/>
              <a:gd name="connsiteX968" fmla="*/ 2151339 w 4405791"/>
              <a:gd name="connsiteY968" fmla="*/ 3754777 h 4321958"/>
              <a:gd name="connsiteX969" fmla="*/ 2160606 w 4405791"/>
              <a:gd name="connsiteY969" fmla="*/ 3730767 h 4321958"/>
              <a:gd name="connsiteX970" fmla="*/ 2160686 w 4405791"/>
              <a:gd name="connsiteY970" fmla="*/ 3745896 h 4321958"/>
              <a:gd name="connsiteX971" fmla="*/ 2160726 w 4405791"/>
              <a:gd name="connsiteY971" fmla="*/ 3753381 h 4321958"/>
              <a:gd name="connsiteX972" fmla="*/ 2160726 w 4405791"/>
              <a:gd name="connsiteY972" fmla="*/ 3753382 h 4321958"/>
              <a:gd name="connsiteX973" fmla="*/ 2128435 w 4405791"/>
              <a:gd name="connsiteY973" fmla="*/ 3866958 h 4321958"/>
              <a:gd name="connsiteX974" fmla="*/ 1867492 w 4405791"/>
              <a:gd name="connsiteY974" fmla="*/ 4141616 h 4321958"/>
              <a:gd name="connsiteX975" fmla="*/ 1584196 w 4405791"/>
              <a:gd name="connsiteY975" fmla="*/ 4214937 h 4321958"/>
              <a:gd name="connsiteX976" fmla="*/ 1559135 w 4405791"/>
              <a:gd name="connsiteY976" fmla="*/ 4215785 h 4321958"/>
              <a:gd name="connsiteX977" fmla="*/ 1499434 w 4405791"/>
              <a:gd name="connsiteY977" fmla="*/ 4210977 h 4321958"/>
              <a:gd name="connsiteX978" fmla="*/ 1499464 w 4405791"/>
              <a:gd name="connsiteY978" fmla="*/ 4210984 h 4321958"/>
              <a:gd name="connsiteX979" fmla="*/ 1500175 w 4405791"/>
              <a:gd name="connsiteY979" fmla="*/ 4211160 h 4321958"/>
              <a:gd name="connsiteX980" fmla="*/ 1502395 w 4405791"/>
              <a:gd name="connsiteY980" fmla="*/ 4211449 h 4321958"/>
              <a:gd name="connsiteX981" fmla="*/ 1508488 w 4405791"/>
              <a:gd name="connsiteY981" fmla="*/ 4212242 h 4321958"/>
              <a:gd name="connsiteX982" fmla="*/ 1535123 w 4405791"/>
              <a:gd name="connsiteY982" fmla="*/ 4214584 h 4321958"/>
              <a:gd name="connsiteX983" fmla="*/ 1557949 w 4405791"/>
              <a:gd name="connsiteY983" fmla="*/ 4216043 h 4321958"/>
              <a:gd name="connsiteX984" fmla="*/ 1591385 w 4405791"/>
              <a:gd name="connsiteY984" fmla="*/ 4216211 h 4321958"/>
              <a:gd name="connsiteX985" fmla="*/ 1630579 w 4405791"/>
              <a:gd name="connsiteY985" fmla="*/ 4213580 h 4321958"/>
              <a:gd name="connsiteX986" fmla="*/ 1637414 w 4405791"/>
              <a:gd name="connsiteY986" fmla="*/ 4212934 h 4321958"/>
              <a:gd name="connsiteX987" fmla="*/ 1652281 w 4405791"/>
              <a:gd name="connsiteY987" fmla="*/ 4211530 h 4321958"/>
              <a:gd name="connsiteX988" fmla="*/ 1654659 w 4405791"/>
              <a:gd name="connsiteY988" fmla="*/ 4211305 h 4321958"/>
              <a:gd name="connsiteX989" fmla="*/ 1658653 w 4405791"/>
              <a:gd name="connsiteY989" fmla="*/ 4210579 h 4321958"/>
              <a:gd name="connsiteX990" fmla="*/ 1681379 w 4405791"/>
              <a:gd name="connsiteY990" fmla="*/ 4206448 h 4321958"/>
              <a:gd name="connsiteX991" fmla="*/ 1685676 w 4405791"/>
              <a:gd name="connsiteY991" fmla="*/ 4205667 h 4321958"/>
              <a:gd name="connsiteX992" fmla="*/ 1733508 w 4405791"/>
              <a:gd name="connsiteY992" fmla="*/ 4196048 h 4321958"/>
              <a:gd name="connsiteX993" fmla="*/ 1873587 w 4405791"/>
              <a:gd name="connsiteY993" fmla="*/ 4144157 h 4321958"/>
              <a:gd name="connsiteX994" fmla="*/ 2135208 w 4405791"/>
              <a:gd name="connsiteY994" fmla="*/ 3864418 h 4321958"/>
              <a:gd name="connsiteX995" fmla="*/ 2161706 w 4405791"/>
              <a:gd name="connsiteY995" fmla="*/ 3752953 h 4321958"/>
              <a:gd name="connsiteX996" fmla="*/ 1916710 w 4405791"/>
              <a:gd name="connsiteY996" fmla="*/ 3726256 h 4321958"/>
              <a:gd name="connsiteX997" fmla="*/ 1914523 w 4405791"/>
              <a:gd name="connsiteY997" fmla="*/ 3726943 h 4321958"/>
              <a:gd name="connsiteX998" fmla="*/ 1908510 w 4405791"/>
              <a:gd name="connsiteY998" fmla="*/ 3728834 h 4321958"/>
              <a:gd name="connsiteX999" fmla="*/ 1872547 w 4405791"/>
              <a:gd name="connsiteY999" fmla="*/ 3739917 h 4321958"/>
              <a:gd name="connsiteX1000" fmla="*/ 1871383 w 4405791"/>
              <a:gd name="connsiteY1000" fmla="*/ 3740268 h 4321958"/>
              <a:gd name="connsiteX1001" fmla="*/ 1870898 w 4405791"/>
              <a:gd name="connsiteY1001" fmla="*/ 3740414 h 4321958"/>
              <a:gd name="connsiteX1002" fmla="*/ 1874603 w 4405791"/>
              <a:gd name="connsiteY1002" fmla="*/ 3742498 h 4321958"/>
              <a:gd name="connsiteX1003" fmla="*/ 1871928 w 4405791"/>
              <a:gd name="connsiteY1003" fmla="*/ 3747849 h 4321958"/>
              <a:gd name="connsiteX1004" fmla="*/ 1871725 w 4405791"/>
              <a:gd name="connsiteY1004" fmla="*/ 3747916 h 4321958"/>
              <a:gd name="connsiteX1005" fmla="*/ 1864552 w 4405791"/>
              <a:gd name="connsiteY1005" fmla="*/ 3750167 h 4321958"/>
              <a:gd name="connsiteX1006" fmla="*/ 1862004 w 4405791"/>
              <a:gd name="connsiteY1006" fmla="*/ 3750952 h 4321958"/>
              <a:gd name="connsiteX1007" fmla="*/ 1859651 w 4405791"/>
              <a:gd name="connsiteY1007" fmla="*/ 3751687 h 4321958"/>
              <a:gd name="connsiteX1008" fmla="*/ 1856083 w 4405791"/>
              <a:gd name="connsiteY1008" fmla="*/ 3752776 h 4321958"/>
              <a:gd name="connsiteX1009" fmla="*/ 1846296 w 4405791"/>
              <a:gd name="connsiteY1009" fmla="*/ 3755791 h 4321958"/>
              <a:gd name="connsiteX1010" fmla="*/ 1835478 w 4405791"/>
              <a:gd name="connsiteY1010" fmla="*/ 3759066 h 4321958"/>
              <a:gd name="connsiteX1011" fmla="*/ 1828442 w 4405791"/>
              <a:gd name="connsiteY1011" fmla="*/ 3761214 h 4321958"/>
              <a:gd name="connsiteX1012" fmla="*/ 1824721 w 4405791"/>
              <a:gd name="connsiteY1012" fmla="*/ 3762323 h 4321958"/>
              <a:gd name="connsiteX1013" fmla="*/ 1817918 w 4405791"/>
              <a:gd name="connsiteY1013" fmla="*/ 3764382 h 4321958"/>
              <a:gd name="connsiteX1014" fmla="*/ 1780380 w 4405791"/>
              <a:gd name="connsiteY1014" fmla="*/ 3775534 h 4321958"/>
              <a:gd name="connsiteX1015" fmla="*/ 1780348 w 4405791"/>
              <a:gd name="connsiteY1015" fmla="*/ 3775543 h 4321958"/>
              <a:gd name="connsiteX1016" fmla="*/ 1717745 w 4405791"/>
              <a:gd name="connsiteY1016" fmla="*/ 3793684 h 4321958"/>
              <a:gd name="connsiteX1017" fmla="*/ 1695282 w 4405791"/>
              <a:gd name="connsiteY1017" fmla="*/ 3799985 h 4321958"/>
              <a:gd name="connsiteX1018" fmla="*/ 1681675 w 4405791"/>
              <a:gd name="connsiteY1018" fmla="*/ 3803895 h 4321958"/>
              <a:gd name="connsiteX1019" fmla="*/ 1670142 w 4405791"/>
              <a:gd name="connsiteY1019" fmla="*/ 3807037 h 4321958"/>
              <a:gd name="connsiteX1020" fmla="*/ 1642818 w 4405791"/>
              <a:gd name="connsiteY1020" fmla="*/ 3814702 h 4321958"/>
              <a:gd name="connsiteX1021" fmla="*/ 1557890 w 4405791"/>
              <a:gd name="connsiteY1021" fmla="*/ 3837621 h 4321958"/>
              <a:gd name="connsiteX1022" fmla="*/ 1557879 w 4405791"/>
              <a:gd name="connsiteY1022" fmla="*/ 3837624 h 4321958"/>
              <a:gd name="connsiteX1023" fmla="*/ 1494412 w 4405791"/>
              <a:gd name="connsiteY1023" fmla="*/ 3853494 h 4321958"/>
              <a:gd name="connsiteX1024" fmla="*/ 1367090 w 4405791"/>
              <a:gd name="connsiteY1024" fmla="*/ 3885330 h 4321958"/>
              <a:gd name="connsiteX1025" fmla="*/ 1228245 w 4405791"/>
              <a:gd name="connsiteY1025" fmla="*/ 3915199 h 4321958"/>
              <a:gd name="connsiteX1026" fmla="*/ 1176185 w 4405791"/>
              <a:gd name="connsiteY1026" fmla="*/ 3926398 h 4321958"/>
              <a:gd name="connsiteX1027" fmla="*/ 1219821 w 4405791"/>
              <a:gd name="connsiteY1027" fmla="*/ 3917446 h 4321958"/>
              <a:gd name="connsiteX1028" fmla="*/ 1330449 w 4405791"/>
              <a:gd name="connsiteY1028" fmla="*/ 3894750 h 4321958"/>
              <a:gd name="connsiteX1029" fmla="*/ 1498120 w 4405791"/>
              <a:gd name="connsiteY1029" fmla="*/ 3854067 h 4321958"/>
              <a:gd name="connsiteX1030" fmla="*/ 1541233 w 4405791"/>
              <a:gd name="connsiteY1030" fmla="*/ 3843039 h 4321958"/>
              <a:gd name="connsiteX1031" fmla="*/ 1574022 w 4405791"/>
              <a:gd name="connsiteY1031" fmla="*/ 3834383 h 4321958"/>
              <a:gd name="connsiteX1032" fmla="*/ 1635141 w 4405791"/>
              <a:gd name="connsiteY1032" fmla="*/ 3817806 h 4321958"/>
              <a:gd name="connsiteX1033" fmla="*/ 1659634 w 4405791"/>
              <a:gd name="connsiteY1033" fmla="*/ 3811059 h 4321958"/>
              <a:gd name="connsiteX1034" fmla="*/ 1728886 w 4405791"/>
              <a:gd name="connsiteY1034" fmla="*/ 3791380 h 4321958"/>
              <a:gd name="connsiteX1035" fmla="*/ 1787703 w 4405791"/>
              <a:gd name="connsiteY1035" fmla="*/ 3773974 h 4321958"/>
              <a:gd name="connsiteX1036" fmla="*/ 1801618 w 4405791"/>
              <a:gd name="connsiteY1036" fmla="*/ 3769771 h 4321958"/>
              <a:gd name="connsiteX1037" fmla="*/ 1807403 w 4405791"/>
              <a:gd name="connsiteY1037" fmla="*/ 3768007 h 4321958"/>
              <a:gd name="connsiteX1038" fmla="*/ 1816520 w 4405791"/>
              <a:gd name="connsiteY1038" fmla="*/ 3765189 h 4321958"/>
              <a:gd name="connsiteX1039" fmla="*/ 1821905 w 4405791"/>
              <a:gd name="connsiteY1039" fmla="*/ 3767795 h 4321958"/>
              <a:gd name="connsiteX1040" fmla="*/ 1821940 w 4405791"/>
              <a:gd name="connsiteY1040" fmla="*/ 3767899 h 4321958"/>
              <a:gd name="connsiteX1041" fmla="*/ 1819468 w 4405791"/>
              <a:gd name="connsiteY1041" fmla="*/ 3773351 h 4321958"/>
              <a:gd name="connsiteX1042" fmla="*/ 1819060 w 4405791"/>
              <a:gd name="connsiteY1042" fmla="*/ 3773486 h 4321958"/>
              <a:gd name="connsiteX1043" fmla="*/ 1810213 w 4405791"/>
              <a:gd name="connsiteY1043" fmla="*/ 3776218 h 4321958"/>
              <a:gd name="connsiteX1044" fmla="*/ 1807188 w 4405791"/>
              <a:gd name="connsiteY1044" fmla="*/ 3777136 h 4321958"/>
              <a:gd name="connsiteX1045" fmla="*/ 1805433 w 4405791"/>
              <a:gd name="connsiteY1045" fmla="*/ 3777668 h 4321958"/>
              <a:gd name="connsiteX1046" fmla="*/ 1800487 w 4405791"/>
              <a:gd name="connsiteY1046" fmla="*/ 3779186 h 4321958"/>
              <a:gd name="connsiteX1047" fmla="*/ 1797094 w 4405791"/>
              <a:gd name="connsiteY1047" fmla="*/ 3780199 h 4321958"/>
              <a:gd name="connsiteX1048" fmla="*/ 1787456 w 4405791"/>
              <a:gd name="connsiteY1048" fmla="*/ 3783123 h 4321958"/>
              <a:gd name="connsiteX1049" fmla="*/ 1752177 w 4405791"/>
              <a:gd name="connsiteY1049" fmla="*/ 3793603 h 4321958"/>
              <a:gd name="connsiteX1050" fmla="*/ 1728972 w 4405791"/>
              <a:gd name="connsiteY1050" fmla="*/ 3800330 h 4321958"/>
              <a:gd name="connsiteX1051" fmla="*/ 1705766 w 4405791"/>
              <a:gd name="connsiteY1051" fmla="*/ 3807056 h 4321958"/>
              <a:gd name="connsiteX1052" fmla="*/ 1696491 w 4405791"/>
              <a:gd name="connsiteY1052" fmla="*/ 3809626 h 4321958"/>
              <a:gd name="connsiteX1053" fmla="*/ 1678820 w 4405791"/>
              <a:gd name="connsiteY1053" fmla="*/ 3814710 h 4321958"/>
              <a:gd name="connsiteX1054" fmla="*/ 1585153 w 4405791"/>
              <a:gd name="connsiteY1054" fmla="*/ 3840469 h 4321958"/>
              <a:gd name="connsiteX1055" fmla="*/ 1585103 w 4405791"/>
              <a:gd name="connsiteY1055" fmla="*/ 3840482 h 4321958"/>
              <a:gd name="connsiteX1056" fmla="*/ 1585044 w 4405791"/>
              <a:gd name="connsiteY1056" fmla="*/ 3840498 h 4321958"/>
              <a:gd name="connsiteX1057" fmla="*/ 1475714 w 4405791"/>
              <a:gd name="connsiteY1057" fmla="*/ 3868893 h 4321958"/>
              <a:gd name="connsiteX1058" fmla="*/ 1453998 w 4405791"/>
              <a:gd name="connsiteY1058" fmla="*/ 3874129 h 4321958"/>
              <a:gd name="connsiteX1059" fmla="*/ 1436579 w 4405791"/>
              <a:gd name="connsiteY1059" fmla="*/ 3878600 h 4321958"/>
              <a:gd name="connsiteX1060" fmla="*/ 1419005 w 4405791"/>
              <a:gd name="connsiteY1060" fmla="*/ 3882641 h 4321958"/>
              <a:gd name="connsiteX1061" fmla="*/ 1412331 w 4405791"/>
              <a:gd name="connsiteY1061" fmla="*/ 3884176 h 4321958"/>
              <a:gd name="connsiteX1062" fmla="*/ 1355342 w 4405791"/>
              <a:gd name="connsiteY1062" fmla="*/ 3897917 h 4321958"/>
              <a:gd name="connsiteX1063" fmla="*/ 1331665 w 4405791"/>
              <a:gd name="connsiteY1063" fmla="*/ 3902726 h 4321958"/>
              <a:gd name="connsiteX1064" fmla="*/ 1280430 w 4405791"/>
              <a:gd name="connsiteY1064" fmla="*/ 3914508 h 4321958"/>
              <a:gd name="connsiteX1065" fmla="*/ 1323261 w 4405791"/>
              <a:gd name="connsiteY1065" fmla="*/ 3905961 h 4321958"/>
              <a:gd name="connsiteX1066" fmla="*/ 1329949 w 4405791"/>
              <a:gd name="connsiteY1066" fmla="*/ 3904392 h 4321958"/>
              <a:gd name="connsiteX1067" fmla="*/ 1421954 w 4405791"/>
              <a:gd name="connsiteY1067" fmla="*/ 3882807 h 4321958"/>
              <a:gd name="connsiteX1068" fmla="*/ 1494579 w 4405791"/>
              <a:gd name="connsiteY1068" fmla="*/ 3865244 h 4321958"/>
              <a:gd name="connsiteX1069" fmla="*/ 1530414 w 4405791"/>
              <a:gd name="connsiteY1069" fmla="*/ 3856008 h 4321958"/>
              <a:gd name="connsiteX1070" fmla="*/ 1562536 w 4405791"/>
              <a:gd name="connsiteY1070" fmla="*/ 3847586 h 4321958"/>
              <a:gd name="connsiteX1071" fmla="*/ 1600848 w 4405791"/>
              <a:gd name="connsiteY1071" fmla="*/ 3837237 h 4321958"/>
              <a:gd name="connsiteX1072" fmla="*/ 1601405 w 4405791"/>
              <a:gd name="connsiteY1072" fmla="*/ 3837086 h 4321958"/>
              <a:gd name="connsiteX1073" fmla="*/ 1628594 w 4405791"/>
              <a:gd name="connsiteY1073" fmla="*/ 3829655 h 4321958"/>
              <a:gd name="connsiteX1074" fmla="*/ 1662276 w 4405791"/>
              <a:gd name="connsiteY1074" fmla="*/ 3820195 h 4321958"/>
              <a:gd name="connsiteX1075" fmla="*/ 1683546 w 4405791"/>
              <a:gd name="connsiteY1075" fmla="*/ 3814174 h 4321958"/>
              <a:gd name="connsiteX1076" fmla="*/ 1711213 w 4405791"/>
              <a:gd name="connsiteY1076" fmla="*/ 3806147 h 4321958"/>
              <a:gd name="connsiteX1077" fmla="*/ 1725544 w 4405791"/>
              <a:gd name="connsiteY1077" fmla="*/ 3801969 h 4321958"/>
              <a:gd name="connsiteX1078" fmla="*/ 1746252 w 4405791"/>
              <a:gd name="connsiteY1078" fmla="*/ 3795799 h 4321958"/>
              <a:gd name="connsiteX1079" fmla="*/ 1752948 w 4405791"/>
              <a:gd name="connsiteY1079" fmla="*/ 3793800 h 4321958"/>
              <a:gd name="connsiteX1080" fmla="*/ 1763011 w 4405791"/>
              <a:gd name="connsiteY1080" fmla="*/ 3790759 h 4321958"/>
              <a:gd name="connsiteX1081" fmla="*/ 1768143 w 4405791"/>
              <a:gd name="connsiteY1081" fmla="*/ 3794281 h 4321958"/>
              <a:gd name="connsiteX1082" fmla="*/ 1765720 w 4405791"/>
              <a:gd name="connsiteY1082" fmla="*/ 3799056 h 4321958"/>
              <a:gd name="connsiteX1083" fmla="*/ 1725571 w 4405791"/>
              <a:gd name="connsiteY1083" fmla="*/ 3811152 h 4321958"/>
              <a:gd name="connsiteX1084" fmla="*/ 1711130 w 4405791"/>
              <a:gd name="connsiteY1084" fmla="*/ 3815351 h 4321958"/>
              <a:gd name="connsiteX1085" fmla="*/ 1714243 w 4405791"/>
              <a:gd name="connsiteY1085" fmla="*/ 3817004 h 4321958"/>
              <a:gd name="connsiteX1086" fmla="*/ 1711364 w 4405791"/>
              <a:gd name="connsiteY1086" fmla="*/ 3822254 h 4321958"/>
              <a:gd name="connsiteX1087" fmla="*/ 1700607 w 4405791"/>
              <a:gd name="connsiteY1087" fmla="*/ 3825521 h 4321958"/>
              <a:gd name="connsiteX1088" fmla="*/ 1672758 w 4405791"/>
              <a:gd name="connsiteY1088" fmla="*/ 3833774 h 4321958"/>
              <a:gd name="connsiteX1089" fmla="*/ 1654776 w 4405791"/>
              <a:gd name="connsiteY1089" fmla="*/ 3838939 h 4321958"/>
              <a:gd name="connsiteX1090" fmla="*/ 1659295 w 4405791"/>
              <a:gd name="connsiteY1090" fmla="*/ 3841305 h 4321958"/>
              <a:gd name="connsiteX1091" fmla="*/ 1656502 w 4405791"/>
              <a:gd name="connsiteY1091" fmla="*/ 3846638 h 4321958"/>
              <a:gd name="connsiteX1092" fmla="*/ 1619510 w 4405791"/>
              <a:gd name="connsiteY1092" fmla="*/ 3857590 h 4321958"/>
              <a:gd name="connsiteX1093" fmla="*/ 1601013 w 4405791"/>
              <a:gd name="connsiteY1093" fmla="*/ 3862844 h 4321958"/>
              <a:gd name="connsiteX1094" fmla="*/ 1605703 w 4405791"/>
              <a:gd name="connsiteY1094" fmla="*/ 3865264 h 4321958"/>
              <a:gd name="connsiteX1095" fmla="*/ 1602825 w 4405791"/>
              <a:gd name="connsiteY1095" fmla="*/ 3870514 h 4321958"/>
              <a:gd name="connsiteX1096" fmla="*/ 1580241 w 4405791"/>
              <a:gd name="connsiteY1096" fmla="*/ 3877248 h 4321958"/>
              <a:gd name="connsiteX1097" fmla="*/ 1550099 w 4405791"/>
              <a:gd name="connsiteY1097" fmla="*/ 3885755 h 4321958"/>
              <a:gd name="connsiteX1098" fmla="*/ 1553377 w 4405791"/>
              <a:gd name="connsiteY1098" fmla="*/ 3887447 h 4321958"/>
              <a:gd name="connsiteX1099" fmla="*/ 1550669 w 4405791"/>
              <a:gd name="connsiteY1099" fmla="*/ 3892697 h 4321958"/>
              <a:gd name="connsiteX1100" fmla="*/ 1534084 w 4405791"/>
              <a:gd name="connsiteY1100" fmla="*/ 3897610 h 4321958"/>
              <a:gd name="connsiteX1101" fmla="*/ 1539746 w 4405791"/>
              <a:gd name="connsiteY1101" fmla="*/ 3898708 h 4321958"/>
              <a:gd name="connsiteX1102" fmla="*/ 1538645 w 4405791"/>
              <a:gd name="connsiteY1102" fmla="*/ 3904381 h 4321958"/>
              <a:gd name="connsiteX1103" fmla="*/ 1525361 w 4405791"/>
              <a:gd name="connsiteY1103" fmla="*/ 3912876 h 4321958"/>
              <a:gd name="connsiteX1104" fmla="*/ 1525059 w 4405791"/>
              <a:gd name="connsiteY1104" fmla="*/ 3913049 h 4321958"/>
              <a:gd name="connsiteX1105" fmla="*/ 1526519 w 4405791"/>
              <a:gd name="connsiteY1105" fmla="*/ 3912301 h 4321958"/>
              <a:gd name="connsiteX1106" fmla="*/ 1532028 w 4405791"/>
              <a:gd name="connsiteY1106" fmla="*/ 3909480 h 4321958"/>
              <a:gd name="connsiteX1107" fmla="*/ 1569096 w 4405791"/>
              <a:gd name="connsiteY1107" fmla="*/ 3887868 h 4321958"/>
              <a:gd name="connsiteX1108" fmla="*/ 1582334 w 4405791"/>
              <a:gd name="connsiteY1108" fmla="*/ 3879320 h 4321958"/>
              <a:gd name="connsiteX1109" fmla="*/ 1588090 w 4405791"/>
              <a:gd name="connsiteY1109" fmla="*/ 3880336 h 4321958"/>
              <a:gd name="connsiteX1110" fmla="*/ 1587075 w 4405791"/>
              <a:gd name="connsiteY1110" fmla="*/ 3886093 h 4321958"/>
              <a:gd name="connsiteX1111" fmla="*/ 1573767 w 4405791"/>
              <a:gd name="connsiteY1111" fmla="*/ 3894686 h 4321958"/>
              <a:gd name="connsiteX1112" fmla="*/ 1568106 w 4405791"/>
              <a:gd name="connsiteY1112" fmla="*/ 3897986 h 4321958"/>
              <a:gd name="connsiteX1113" fmla="*/ 1568613 w 4405791"/>
              <a:gd name="connsiteY1113" fmla="*/ 3897720 h 4321958"/>
              <a:gd name="connsiteX1114" fmla="*/ 1579391 w 4405791"/>
              <a:gd name="connsiteY1114" fmla="*/ 3892075 h 4321958"/>
              <a:gd name="connsiteX1115" fmla="*/ 1629747 w 4405791"/>
              <a:gd name="connsiteY1115" fmla="*/ 3861371 h 4321958"/>
              <a:gd name="connsiteX1116" fmla="*/ 1635505 w 4405791"/>
              <a:gd name="connsiteY1116" fmla="*/ 3862386 h 4321958"/>
              <a:gd name="connsiteX1117" fmla="*/ 1634758 w 4405791"/>
              <a:gd name="connsiteY1117" fmla="*/ 3866615 h 4321958"/>
              <a:gd name="connsiteX1118" fmla="*/ 1636564 w 4405791"/>
              <a:gd name="connsiteY1118" fmla="*/ 3865526 h 4321958"/>
              <a:gd name="connsiteX1119" fmla="*/ 1663445 w 4405791"/>
              <a:gd name="connsiteY1119" fmla="*/ 3849321 h 4321958"/>
              <a:gd name="connsiteX1120" fmla="*/ 1676654 w 4405791"/>
              <a:gd name="connsiteY1120" fmla="*/ 3840543 h 4321958"/>
              <a:gd name="connsiteX1121" fmla="*/ 1682563 w 4405791"/>
              <a:gd name="connsiteY1121" fmla="*/ 3841524 h 4321958"/>
              <a:gd name="connsiteX1122" fmla="*/ 1682579 w 4405791"/>
              <a:gd name="connsiteY1122" fmla="*/ 3841558 h 4321958"/>
              <a:gd name="connsiteX1123" fmla="*/ 1681909 w 4405791"/>
              <a:gd name="connsiteY1123" fmla="*/ 3845797 h 4321958"/>
              <a:gd name="connsiteX1124" fmla="*/ 1682758 w 4405791"/>
              <a:gd name="connsiteY1124" fmla="*/ 3845296 h 4321958"/>
              <a:gd name="connsiteX1125" fmla="*/ 1693170 w 4405791"/>
              <a:gd name="connsiteY1125" fmla="*/ 3838902 h 4321958"/>
              <a:gd name="connsiteX1126" fmla="*/ 1707412 w 4405791"/>
              <a:gd name="connsiteY1126" fmla="*/ 3830157 h 4321958"/>
              <a:gd name="connsiteX1127" fmla="*/ 1714547 w 4405791"/>
              <a:gd name="connsiteY1127" fmla="*/ 3825587 h 4321958"/>
              <a:gd name="connsiteX1128" fmla="*/ 1724742 w 4405791"/>
              <a:gd name="connsiteY1128" fmla="*/ 3818699 h 4321958"/>
              <a:gd name="connsiteX1129" fmla="*/ 1730669 w 4405791"/>
              <a:gd name="connsiteY1129" fmla="*/ 3819716 h 4321958"/>
              <a:gd name="connsiteX1130" fmla="*/ 1730041 w 4405791"/>
              <a:gd name="connsiteY1130" fmla="*/ 3823501 h 4321958"/>
              <a:gd name="connsiteX1131" fmla="*/ 1745326 w 4405791"/>
              <a:gd name="connsiteY1131" fmla="*/ 3814368 h 4321958"/>
              <a:gd name="connsiteX1132" fmla="*/ 1757190 w 4405791"/>
              <a:gd name="connsiteY1132" fmla="*/ 3806975 h 4321958"/>
              <a:gd name="connsiteX1133" fmla="*/ 1773510 w 4405791"/>
              <a:gd name="connsiteY1133" fmla="*/ 3796007 h 4321958"/>
              <a:gd name="connsiteX1134" fmla="*/ 1779521 w 4405791"/>
              <a:gd name="connsiteY1134" fmla="*/ 3796938 h 4321958"/>
              <a:gd name="connsiteX1135" fmla="*/ 1778655 w 4405791"/>
              <a:gd name="connsiteY1135" fmla="*/ 3802539 h 4321958"/>
              <a:gd name="connsiteX1136" fmla="*/ 1810393 w 4405791"/>
              <a:gd name="connsiteY1136" fmla="*/ 3782460 h 4321958"/>
              <a:gd name="connsiteX1137" fmla="*/ 1823633 w 4405791"/>
              <a:gd name="connsiteY1137" fmla="*/ 3773317 h 4321958"/>
              <a:gd name="connsiteX1138" fmla="*/ 1829729 w 4405791"/>
              <a:gd name="connsiteY1138" fmla="*/ 3774163 h 4321958"/>
              <a:gd name="connsiteX1139" fmla="*/ 1829256 w 4405791"/>
              <a:gd name="connsiteY1139" fmla="*/ 3777568 h 4321958"/>
              <a:gd name="connsiteX1140" fmla="*/ 1833928 w 4405791"/>
              <a:gd name="connsiteY1140" fmla="*/ 3774561 h 4321958"/>
              <a:gd name="connsiteX1141" fmla="*/ 1857415 w 4405791"/>
              <a:gd name="connsiteY1141" fmla="*/ 3759441 h 4321958"/>
              <a:gd name="connsiteX1142" fmla="*/ 1870707 w 4405791"/>
              <a:gd name="connsiteY1142" fmla="*/ 3750117 h 4321958"/>
              <a:gd name="connsiteX1143" fmla="*/ 1876973 w 4405791"/>
              <a:gd name="connsiteY1143" fmla="*/ 3751134 h 4321958"/>
              <a:gd name="connsiteX1144" fmla="*/ 1876693 w 4405791"/>
              <a:gd name="connsiteY1144" fmla="*/ 3752813 h 4321958"/>
              <a:gd name="connsiteX1145" fmla="*/ 1895836 w 4405791"/>
              <a:gd name="connsiteY1145" fmla="*/ 3740348 h 4321958"/>
              <a:gd name="connsiteX1146" fmla="*/ 1904653 w 4405791"/>
              <a:gd name="connsiteY1146" fmla="*/ 3734607 h 4321958"/>
              <a:gd name="connsiteX1147" fmla="*/ 1904671 w 4405791"/>
              <a:gd name="connsiteY1147" fmla="*/ 3734595 h 4321958"/>
              <a:gd name="connsiteX1148" fmla="*/ 2024286 w 4405791"/>
              <a:gd name="connsiteY1148" fmla="*/ 3723126 h 4321958"/>
              <a:gd name="connsiteX1149" fmla="*/ 1983688 w 4405791"/>
              <a:gd name="connsiteY1149" fmla="*/ 3746911 h 4321958"/>
              <a:gd name="connsiteX1150" fmla="*/ 1983653 w 4405791"/>
              <a:gd name="connsiteY1150" fmla="*/ 3746931 h 4321958"/>
              <a:gd name="connsiteX1151" fmla="*/ 1941795 w 4405791"/>
              <a:gd name="connsiteY1151" fmla="*/ 3770828 h 4321958"/>
              <a:gd name="connsiteX1152" fmla="*/ 1926017 w 4405791"/>
              <a:gd name="connsiteY1152" fmla="*/ 3779836 h 4321958"/>
              <a:gd name="connsiteX1153" fmla="*/ 1921277 w 4405791"/>
              <a:gd name="connsiteY1153" fmla="*/ 3782406 h 4321958"/>
              <a:gd name="connsiteX1154" fmla="*/ 1914975 w 4405791"/>
              <a:gd name="connsiteY1154" fmla="*/ 3785824 h 4321958"/>
              <a:gd name="connsiteX1155" fmla="*/ 1893346 w 4405791"/>
              <a:gd name="connsiteY1155" fmla="*/ 3798072 h 4321958"/>
              <a:gd name="connsiteX1156" fmla="*/ 1783163 w 4405791"/>
              <a:gd name="connsiteY1156" fmla="*/ 3857305 h 4321958"/>
              <a:gd name="connsiteX1157" fmla="*/ 1516802 w 4405791"/>
              <a:gd name="connsiteY1157" fmla="*/ 3984475 h 4321958"/>
              <a:gd name="connsiteX1158" fmla="*/ 1547620 w 4405791"/>
              <a:gd name="connsiteY1158" fmla="*/ 3973129 h 4321958"/>
              <a:gd name="connsiteX1159" fmla="*/ 1820077 w 4405791"/>
              <a:gd name="connsiteY1159" fmla="*/ 3853241 h 4321958"/>
              <a:gd name="connsiteX1160" fmla="*/ 1927955 w 4405791"/>
              <a:gd name="connsiteY1160" fmla="*/ 3791052 h 4321958"/>
              <a:gd name="connsiteX1161" fmla="*/ 1986765 w 4405791"/>
              <a:gd name="connsiteY1161" fmla="*/ 3749583 h 4321958"/>
              <a:gd name="connsiteX1162" fmla="*/ 2029712 w 4405791"/>
              <a:gd name="connsiteY1162" fmla="*/ 3719300 h 4321958"/>
              <a:gd name="connsiteX1163" fmla="*/ 2024287 w 4405791"/>
              <a:gd name="connsiteY1163" fmla="*/ 3723125 h 4321958"/>
              <a:gd name="connsiteX1164" fmla="*/ 2029373 w 4405791"/>
              <a:gd name="connsiteY1164" fmla="*/ 3720146 h 4321958"/>
              <a:gd name="connsiteX1165" fmla="*/ 2295290 w 4405791"/>
              <a:gd name="connsiteY1165" fmla="*/ 3718379 h 4321958"/>
              <a:gd name="connsiteX1166" fmla="*/ 2293136 w 4405791"/>
              <a:gd name="connsiteY1166" fmla="*/ 3720307 h 4321958"/>
              <a:gd name="connsiteX1167" fmla="*/ 2287363 w 4405791"/>
              <a:gd name="connsiteY1167" fmla="*/ 3725473 h 4321958"/>
              <a:gd name="connsiteX1168" fmla="*/ 2283387 w 4405791"/>
              <a:gd name="connsiteY1168" fmla="*/ 3739948 h 4321958"/>
              <a:gd name="connsiteX1169" fmla="*/ 2279518 w 4405791"/>
              <a:gd name="connsiteY1169" fmla="*/ 3754034 h 4321958"/>
              <a:gd name="connsiteX1170" fmla="*/ 2280496 w 4405791"/>
              <a:gd name="connsiteY1170" fmla="*/ 3752661 h 4321958"/>
              <a:gd name="connsiteX1171" fmla="*/ 2295450 w 4405791"/>
              <a:gd name="connsiteY1171" fmla="*/ 3732773 h 4321958"/>
              <a:gd name="connsiteX1172" fmla="*/ 2295421 w 4405791"/>
              <a:gd name="connsiteY1172" fmla="*/ 3730173 h 4321958"/>
              <a:gd name="connsiteX1173" fmla="*/ 1973396 w 4405791"/>
              <a:gd name="connsiteY1173" fmla="*/ 3718160 h 4321958"/>
              <a:gd name="connsiteX1174" fmla="*/ 1971069 w 4405791"/>
              <a:gd name="connsiteY1174" fmla="*/ 3719736 h 4321958"/>
              <a:gd name="connsiteX1175" fmla="*/ 1969730 w 4405791"/>
              <a:gd name="connsiteY1175" fmla="*/ 3720642 h 4321958"/>
              <a:gd name="connsiteX1176" fmla="*/ 1968692 w 4405791"/>
              <a:gd name="connsiteY1176" fmla="*/ 3721345 h 4321958"/>
              <a:gd name="connsiteX1177" fmla="*/ 1929085 w 4405791"/>
              <a:gd name="connsiteY1177" fmla="*/ 3745785 h 4321958"/>
              <a:gd name="connsiteX1178" fmla="*/ 1939465 w 4405791"/>
              <a:gd name="connsiteY1178" fmla="*/ 3739884 h 4321958"/>
              <a:gd name="connsiteX1179" fmla="*/ 1943398 w 4405791"/>
              <a:gd name="connsiteY1179" fmla="*/ 3737648 h 4321958"/>
              <a:gd name="connsiteX1180" fmla="*/ 1946157 w 4405791"/>
              <a:gd name="connsiteY1180" fmla="*/ 3736080 h 4321958"/>
              <a:gd name="connsiteX1181" fmla="*/ 1958251 w 4405791"/>
              <a:gd name="connsiteY1181" fmla="*/ 3728501 h 4321958"/>
              <a:gd name="connsiteX1182" fmla="*/ 1967133 w 4405791"/>
              <a:gd name="connsiteY1182" fmla="*/ 3722934 h 4321958"/>
              <a:gd name="connsiteX1183" fmla="*/ 1968720 w 4405791"/>
              <a:gd name="connsiteY1183" fmla="*/ 3721725 h 4321958"/>
              <a:gd name="connsiteX1184" fmla="*/ 1970189 w 4405791"/>
              <a:gd name="connsiteY1184" fmla="*/ 3720605 h 4321958"/>
              <a:gd name="connsiteX1185" fmla="*/ 137803 w 4405791"/>
              <a:gd name="connsiteY1185" fmla="*/ 3717023 h 4321958"/>
              <a:gd name="connsiteX1186" fmla="*/ 168214 w 4405791"/>
              <a:gd name="connsiteY1186" fmla="*/ 3767182 h 4321958"/>
              <a:gd name="connsiteX1187" fmla="*/ 194275 w 4405791"/>
              <a:gd name="connsiteY1187" fmla="*/ 3800144 h 4321958"/>
              <a:gd name="connsiteX1188" fmla="*/ 265454 w 4405791"/>
              <a:gd name="connsiteY1188" fmla="*/ 3876508 h 4321958"/>
              <a:gd name="connsiteX1189" fmla="*/ 282761 w 4405791"/>
              <a:gd name="connsiteY1189" fmla="*/ 3892951 h 4321958"/>
              <a:gd name="connsiteX1190" fmla="*/ 355089 w 4405791"/>
              <a:gd name="connsiteY1190" fmla="*/ 3951794 h 4321958"/>
              <a:gd name="connsiteX1191" fmla="*/ 484504 w 4405791"/>
              <a:gd name="connsiteY1191" fmla="*/ 4017374 h 4321958"/>
              <a:gd name="connsiteX1192" fmla="*/ 502627 w 4405791"/>
              <a:gd name="connsiteY1192" fmla="*/ 4022247 h 4321958"/>
              <a:gd name="connsiteX1193" fmla="*/ 474355 w 4405791"/>
              <a:gd name="connsiteY1193" fmla="*/ 4011020 h 4321958"/>
              <a:gd name="connsiteX1194" fmla="*/ 457211 w 4405791"/>
              <a:gd name="connsiteY1194" fmla="*/ 4005000 h 4321958"/>
              <a:gd name="connsiteX1195" fmla="*/ 450918 w 4405791"/>
              <a:gd name="connsiteY1195" fmla="*/ 4001713 h 4321958"/>
              <a:gd name="connsiteX1196" fmla="*/ 440585 w 4405791"/>
              <a:gd name="connsiteY1196" fmla="*/ 3997609 h 4321958"/>
              <a:gd name="connsiteX1197" fmla="*/ 376681 w 4405791"/>
              <a:gd name="connsiteY1197" fmla="*/ 3962971 h 4321958"/>
              <a:gd name="connsiteX1198" fmla="*/ 153119 w 4405791"/>
              <a:gd name="connsiteY1198" fmla="*/ 3739620 h 4321958"/>
              <a:gd name="connsiteX1199" fmla="*/ 97051 w 4405791"/>
              <a:gd name="connsiteY1199" fmla="*/ 3702973 h 4321958"/>
              <a:gd name="connsiteX1200" fmla="*/ 101585 w 4405791"/>
              <a:gd name="connsiteY1200" fmla="*/ 3709664 h 4321958"/>
              <a:gd name="connsiteX1201" fmla="*/ 125879 w 4405791"/>
              <a:gd name="connsiteY1201" fmla="*/ 3741782 h 4321958"/>
              <a:gd name="connsiteX1202" fmla="*/ 1965560 w 4405791"/>
              <a:gd name="connsiteY1202" fmla="*/ 3702921 h 4321958"/>
              <a:gd name="connsiteX1203" fmla="*/ 1962108 w 4405791"/>
              <a:gd name="connsiteY1203" fmla="*/ 3704013 h 4321958"/>
              <a:gd name="connsiteX1204" fmla="*/ 1961785 w 4405791"/>
              <a:gd name="connsiteY1204" fmla="*/ 3704116 h 4321958"/>
              <a:gd name="connsiteX1205" fmla="*/ 1961048 w 4405791"/>
              <a:gd name="connsiteY1205" fmla="*/ 3704349 h 4321958"/>
              <a:gd name="connsiteX1206" fmla="*/ 1924717 w 4405791"/>
              <a:gd name="connsiteY1206" fmla="*/ 3715659 h 4321958"/>
              <a:gd name="connsiteX1207" fmla="*/ 1928754 w 4405791"/>
              <a:gd name="connsiteY1207" fmla="*/ 3717690 h 4321958"/>
              <a:gd name="connsiteX1208" fmla="*/ 1928788 w 4405791"/>
              <a:gd name="connsiteY1208" fmla="*/ 3717776 h 4321958"/>
              <a:gd name="connsiteX1209" fmla="*/ 1926317 w 4405791"/>
              <a:gd name="connsiteY1209" fmla="*/ 3723228 h 4321958"/>
              <a:gd name="connsiteX1210" fmla="*/ 1925910 w 4405791"/>
              <a:gd name="connsiteY1210" fmla="*/ 3723363 h 4321958"/>
              <a:gd name="connsiteX1211" fmla="*/ 1919516 w 4405791"/>
              <a:gd name="connsiteY1211" fmla="*/ 3725374 h 4321958"/>
              <a:gd name="connsiteX1212" fmla="*/ 1924184 w 4405791"/>
              <a:gd name="connsiteY1212" fmla="*/ 3725310 h 4321958"/>
              <a:gd name="connsiteX1213" fmla="*/ 1924265 w 4405791"/>
              <a:gd name="connsiteY1213" fmla="*/ 3731226 h 4321958"/>
              <a:gd name="connsiteX1214" fmla="*/ 1953251 w 4405791"/>
              <a:gd name="connsiteY1214" fmla="*/ 3711918 h 4321958"/>
              <a:gd name="connsiteX1215" fmla="*/ 67769 w 4405791"/>
              <a:gd name="connsiteY1215" fmla="*/ 3700927 h 4321958"/>
              <a:gd name="connsiteX1216" fmla="*/ 81249 w 4405791"/>
              <a:gd name="connsiteY1216" fmla="*/ 3721642 h 4321958"/>
              <a:gd name="connsiteX1217" fmla="*/ 143012 w 4405791"/>
              <a:gd name="connsiteY1217" fmla="*/ 3801500 h 4321958"/>
              <a:gd name="connsiteX1218" fmla="*/ 178726 w 4405791"/>
              <a:gd name="connsiteY1218" fmla="*/ 3840659 h 4321958"/>
              <a:gd name="connsiteX1219" fmla="*/ 176234 w 4405791"/>
              <a:gd name="connsiteY1219" fmla="*/ 3837628 h 4321958"/>
              <a:gd name="connsiteX1220" fmla="*/ 129189 w 4405791"/>
              <a:gd name="connsiteY1220" fmla="*/ 3783327 h 4321958"/>
              <a:gd name="connsiteX1221" fmla="*/ 105720 w 4405791"/>
              <a:gd name="connsiteY1221" fmla="*/ 3751841 h 4321958"/>
              <a:gd name="connsiteX1222" fmla="*/ 102529 w 4405791"/>
              <a:gd name="connsiteY1222" fmla="*/ 3747959 h 4321958"/>
              <a:gd name="connsiteX1223" fmla="*/ 100143 w 4405791"/>
              <a:gd name="connsiteY1223" fmla="*/ 3744359 h 4321958"/>
              <a:gd name="connsiteX1224" fmla="*/ 2295058 w 4405791"/>
              <a:gd name="connsiteY1224" fmla="*/ 3697457 h 4321958"/>
              <a:gd name="connsiteX1225" fmla="*/ 2292029 w 4405791"/>
              <a:gd name="connsiteY1225" fmla="*/ 3708484 h 4321958"/>
              <a:gd name="connsiteX1226" fmla="*/ 2292686 w 4405791"/>
              <a:gd name="connsiteY1226" fmla="*/ 3707955 h 4321958"/>
              <a:gd name="connsiteX1227" fmla="*/ 2295152 w 4405791"/>
              <a:gd name="connsiteY1227" fmla="*/ 3705935 h 4321958"/>
              <a:gd name="connsiteX1228" fmla="*/ 2330450 w 4405791"/>
              <a:gd name="connsiteY1228" fmla="*/ 3697120 h 4321958"/>
              <a:gd name="connsiteX1229" fmla="*/ 2302514 w 4405791"/>
              <a:gd name="connsiteY1229" fmla="*/ 3736473 h 4321958"/>
              <a:gd name="connsiteX1230" fmla="*/ 2295672 w 4405791"/>
              <a:gd name="connsiteY1230" fmla="*/ 3780240 h 4321958"/>
              <a:gd name="connsiteX1231" fmla="*/ 2230711 w 4405791"/>
              <a:gd name="connsiteY1231" fmla="*/ 3903535 h 4321958"/>
              <a:gd name="connsiteX1232" fmla="*/ 2161792 w 4405791"/>
              <a:gd name="connsiteY1232" fmla="*/ 4015295 h 4321958"/>
              <a:gd name="connsiteX1233" fmla="*/ 2036135 w 4405791"/>
              <a:gd name="connsiteY1233" fmla="*/ 4134014 h 4321958"/>
              <a:gd name="connsiteX1234" fmla="*/ 2013637 w 4405791"/>
              <a:gd name="connsiteY1234" fmla="*/ 4147125 h 4321958"/>
              <a:gd name="connsiteX1235" fmla="*/ 1979888 w 4405791"/>
              <a:gd name="connsiteY1235" fmla="*/ 4166793 h 4321958"/>
              <a:gd name="connsiteX1236" fmla="*/ 2002901 w 4405791"/>
              <a:gd name="connsiteY1236" fmla="*/ 4155346 h 4321958"/>
              <a:gd name="connsiteX1237" fmla="*/ 2012921 w 4405791"/>
              <a:gd name="connsiteY1237" fmla="*/ 4150362 h 4321958"/>
              <a:gd name="connsiteX1238" fmla="*/ 2024684 w 4405791"/>
              <a:gd name="connsiteY1238" fmla="*/ 4144511 h 4321958"/>
              <a:gd name="connsiteX1239" fmla="*/ 2175510 w 4405791"/>
              <a:gd name="connsiteY1239" fmla="*/ 4022747 h 4321958"/>
              <a:gd name="connsiteX1240" fmla="*/ 2195999 w 4405791"/>
              <a:gd name="connsiteY1240" fmla="*/ 3999040 h 4321958"/>
              <a:gd name="connsiteX1241" fmla="*/ 2322151 w 4405791"/>
              <a:gd name="connsiteY1241" fmla="*/ 3747920 h 4321958"/>
              <a:gd name="connsiteX1242" fmla="*/ 2330450 w 4405791"/>
              <a:gd name="connsiteY1242" fmla="*/ 3697120 h 4321958"/>
              <a:gd name="connsiteX1243" fmla="*/ 2318852 w 4405791"/>
              <a:gd name="connsiteY1243" fmla="*/ 3697018 h 4321958"/>
              <a:gd name="connsiteX1244" fmla="*/ 2317714 w 4405791"/>
              <a:gd name="connsiteY1244" fmla="*/ 3698052 h 4321958"/>
              <a:gd name="connsiteX1245" fmla="*/ 2307742 w 4405791"/>
              <a:gd name="connsiteY1245" fmla="*/ 3707112 h 4321958"/>
              <a:gd name="connsiteX1246" fmla="*/ 2302820 w 4405791"/>
              <a:gd name="connsiteY1246" fmla="*/ 3711584 h 4321958"/>
              <a:gd name="connsiteX1247" fmla="*/ 2304033 w 4405791"/>
              <a:gd name="connsiteY1247" fmla="*/ 3720315 h 4321958"/>
              <a:gd name="connsiteX1248" fmla="*/ 2304155 w 4405791"/>
              <a:gd name="connsiteY1248" fmla="*/ 3721196 h 4321958"/>
              <a:gd name="connsiteX1249" fmla="*/ 2311993 w 4405791"/>
              <a:gd name="connsiteY1249" fmla="*/ 3710772 h 4321958"/>
              <a:gd name="connsiteX1250" fmla="*/ 2284521 w 4405791"/>
              <a:gd name="connsiteY1250" fmla="*/ 3694090 h 4321958"/>
              <a:gd name="connsiteX1251" fmla="*/ 2253827 w 4405791"/>
              <a:gd name="connsiteY1251" fmla="*/ 3711659 h 4321958"/>
              <a:gd name="connsiteX1252" fmla="*/ 2252204 w 4405791"/>
              <a:gd name="connsiteY1252" fmla="*/ 3712587 h 4321958"/>
              <a:gd name="connsiteX1253" fmla="*/ 2250460 w 4405791"/>
              <a:gd name="connsiteY1253" fmla="*/ 3713586 h 4321958"/>
              <a:gd name="connsiteX1254" fmla="*/ 2218011 w 4405791"/>
              <a:gd name="connsiteY1254" fmla="*/ 3737589 h 4321958"/>
              <a:gd name="connsiteX1255" fmla="*/ 2179574 w 4405791"/>
              <a:gd name="connsiteY1255" fmla="*/ 3895576 h 4321958"/>
              <a:gd name="connsiteX1256" fmla="*/ 2128011 w 4405791"/>
              <a:gd name="connsiteY1256" fmla="*/ 3971544 h 4321958"/>
              <a:gd name="connsiteX1257" fmla="*/ 2097938 w 4405791"/>
              <a:gd name="connsiteY1257" fmla="*/ 4004659 h 4321958"/>
              <a:gd name="connsiteX1258" fmla="*/ 2131026 w 4405791"/>
              <a:gd name="connsiteY1258" fmla="*/ 3970305 h 4321958"/>
              <a:gd name="connsiteX1259" fmla="*/ 2134292 w 4405791"/>
              <a:gd name="connsiteY1259" fmla="*/ 3966913 h 4321958"/>
              <a:gd name="connsiteX1260" fmla="*/ 2183975 w 4405791"/>
              <a:gd name="connsiteY1260" fmla="*/ 3899640 h 4321958"/>
              <a:gd name="connsiteX1261" fmla="*/ 2226985 w 4405791"/>
              <a:gd name="connsiteY1261" fmla="*/ 3769592 h 4321958"/>
              <a:gd name="connsiteX1262" fmla="*/ 2226985 w 4405791"/>
              <a:gd name="connsiteY1262" fmla="*/ 3767900 h 4321958"/>
              <a:gd name="connsiteX1263" fmla="*/ 2251327 w 4405791"/>
              <a:gd name="connsiteY1263" fmla="*/ 3741230 h 4321958"/>
              <a:gd name="connsiteX1264" fmla="*/ 2279695 w 4405791"/>
              <a:gd name="connsiteY1264" fmla="*/ 3718407 h 4321958"/>
              <a:gd name="connsiteX1265" fmla="*/ 2280349 w 4405791"/>
              <a:gd name="connsiteY1265" fmla="*/ 3715112 h 4321958"/>
              <a:gd name="connsiteX1266" fmla="*/ 2281259 w 4405791"/>
              <a:gd name="connsiteY1266" fmla="*/ 3710524 h 4321958"/>
              <a:gd name="connsiteX1267" fmla="*/ 2000942 w 4405791"/>
              <a:gd name="connsiteY1267" fmla="*/ 3688080 h 4321958"/>
              <a:gd name="connsiteX1268" fmla="*/ 1981348 w 4405791"/>
              <a:gd name="connsiteY1268" fmla="*/ 3694243 h 4321958"/>
              <a:gd name="connsiteX1269" fmla="*/ 1979082 w 4405791"/>
              <a:gd name="connsiteY1269" fmla="*/ 3698641 h 4321958"/>
              <a:gd name="connsiteX1270" fmla="*/ 1967846 w 4405791"/>
              <a:gd name="connsiteY1270" fmla="*/ 3702197 h 4321958"/>
              <a:gd name="connsiteX1271" fmla="*/ 1972815 w 4405791"/>
              <a:gd name="connsiteY1271" fmla="*/ 3702197 h 4321958"/>
              <a:gd name="connsiteX1272" fmla="*/ 1972171 w 4405791"/>
              <a:gd name="connsiteY1272" fmla="*/ 3707541 h 4321958"/>
              <a:gd name="connsiteX1273" fmla="*/ 2000733 w 4405791"/>
              <a:gd name="connsiteY1273" fmla="*/ 3688231 h 4321958"/>
              <a:gd name="connsiteX1274" fmla="*/ 2000749 w 4405791"/>
              <a:gd name="connsiteY1274" fmla="*/ 3688220 h 4321958"/>
              <a:gd name="connsiteX1275" fmla="*/ 2024746 w 4405791"/>
              <a:gd name="connsiteY1275" fmla="*/ 3680546 h 4321958"/>
              <a:gd name="connsiteX1276" fmla="*/ 2020522 w 4405791"/>
              <a:gd name="connsiteY1276" fmla="*/ 3681892 h 4321958"/>
              <a:gd name="connsiteX1277" fmla="*/ 2020574 w 4405791"/>
              <a:gd name="connsiteY1277" fmla="*/ 3682956 h 4321958"/>
              <a:gd name="connsiteX1278" fmla="*/ 2020586 w 4405791"/>
              <a:gd name="connsiteY1278" fmla="*/ 3683215 h 4321958"/>
              <a:gd name="connsiteX1279" fmla="*/ 2020588 w 4405791"/>
              <a:gd name="connsiteY1279" fmla="*/ 3683247 h 4321958"/>
              <a:gd name="connsiteX1280" fmla="*/ 2332313 w 4405791"/>
              <a:gd name="connsiteY1280" fmla="*/ 3666591 h 4321958"/>
              <a:gd name="connsiteX1281" fmla="*/ 2307928 w 4405791"/>
              <a:gd name="connsiteY1281" fmla="*/ 3680693 h 4321958"/>
              <a:gd name="connsiteX1282" fmla="*/ 2299221 w 4405791"/>
              <a:gd name="connsiteY1282" fmla="*/ 3685676 h 4321958"/>
              <a:gd name="connsiteX1283" fmla="*/ 2299309 w 4405791"/>
              <a:gd name="connsiteY1283" fmla="*/ 3686307 h 4321958"/>
              <a:gd name="connsiteX1284" fmla="*/ 2301146 w 4405791"/>
              <a:gd name="connsiteY1284" fmla="*/ 3699532 h 4321958"/>
              <a:gd name="connsiteX1285" fmla="*/ 2301332 w 4405791"/>
              <a:gd name="connsiteY1285" fmla="*/ 3700871 h 4321958"/>
              <a:gd name="connsiteX1286" fmla="*/ 2327711 w 4405791"/>
              <a:gd name="connsiteY1286" fmla="*/ 3679253 h 4321958"/>
              <a:gd name="connsiteX1287" fmla="*/ 2332313 w 4405791"/>
              <a:gd name="connsiteY1287" fmla="*/ 3670026 h 4321958"/>
              <a:gd name="connsiteX1288" fmla="*/ 2358392 w 4405791"/>
              <a:gd name="connsiteY1288" fmla="*/ 3651510 h 4321958"/>
              <a:gd name="connsiteX1289" fmla="*/ 2340948 w 4405791"/>
              <a:gd name="connsiteY1289" fmla="*/ 3661598 h 4321958"/>
              <a:gd name="connsiteX1290" fmla="*/ 2340948 w 4405791"/>
              <a:gd name="connsiteY1290" fmla="*/ 3668407 h 4321958"/>
              <a:gd name="connsiteX1291" fmla="*/ 2348144 w 4405791"/>
              <a:gd name="connsiteY1291" fmla="*/ 3662510 h 4321958"/>
              <a:gd name="connsiteX1292" fmla="*/ 2378199 w 4405791"/>
              <a:gd name="connsiteY1292" fmla="*/ 3643100 h 4321958"/>
              <a:gd name="connsiteX1293" fmla="*/ 2340017 w 4405791"/>
              <a:gd name="connsiteY1293" fmla="*/ 3677789 h 4321958"/>
              <a:gd name="connsiteX1294" fmla="*/ 2330281 w 4405791"/>
              <a:gd name="connsiteY1294" fmla="*/ 3750121 h 4321958"/>
              <a:gd name="connsiteX1295" fmla="*/ 2202265 w 4405791"/>
              <a:gd name="connsiteY1295" fmla="*/ 4004967 h 4321958"/>
              <a:gd name="connsiteX1296" fmla="*/ 2181437 w 4405791"/>
              <a:gd name="connsiteY1296" fmla="*/ 4029013 h 4321958"/>
              <a:gd name="connsiteX1297" fmla="*/ 1847003 w 4405791"/>
              <a:gd name="connsiteY1297" fmla="*/ 4226795 h 4321958"/>
              <a:gd name="connsiteX1298" fmla="*/ 1749770 w 4405791"/>
              <a:gd name="connsiteY1298" fmla="*/ 4245172 h 4321958"/>
              <a:gd name="connsiteX1299" fmla="*/ 1811950 w 4405791"/>
              <a:gd name="connsiteY1299" fmla="*/ 4236953 h 4321958"/>
              <a:gd name="connsiteX1300" fmla="*/ 2195490 w 4405791"/>
              <a:gd name="connsiteY1300" fmla="*/ 4037479 h 4321958"/>
              <a:gd name="connsiteX1301" fmla="*/ 2220211 w 4405791"/>
              <a:gd name="connsiteY1301" fmla="*/ 4012247 h 4321958"/>
              <a:gd name="connsiteX1302" fmla="*/ 2370750 w 4405791"/>
              <a:gd name="connsiteY1302" fmla="*/ 3735388 h 4321958"/>
              <a:gd name="connsiteX1303" fmla="*/ 2378199 w 4405791"/>
              <a:gd name="connsiteY1303" fmla="*/ 3643100 h 4321958"/>
              <a:gd name="connsiteX1304" fmla="*/ 2376169 w 4405791"/>
              <a:gd name="connsiteY1304" fmla="*/ 3621905 h 4321958"/>
              <a:gd name="connsiteX1305" fmla="*/ 2376106 w 4405791"/>
              <a:gd name="connsiteY1305" fmla="*/ 3621933 h 4321958"/>
              <a:gd name="connsiteX1306" fmla="*/ 2317071 w 4405791"/>
              <a:gd name="connsiteY1306" fmla="*/ 3647841 h 4321958"/>
              <a:gd name="connsiteX1307" fmla="*/ 2200232 w 4405791"/>
              <a:gd name="connsiteY1307" fmla="*/ 3703382 h 4321958"/>
              <a:gd name="connsiteX1308" fmla="*/ 2167720 w 4405791"/>
              <a:gd name="connsiteY1308" fmla="*/ 3886093 h 4321958"/>
              <a:gd name="connsiteX1309" fmla="*/ 2114305 w 4405791"/>
              <a:gd name="connsiteY1309" fmla="*/ 3971856 h 4321958"/>
              <a:gd name="connsiteX1310" fmla="*/ 2099298 w 4405791"/>
              <a:gd name="connsiteY1310" fmla="*/ 3988879 h 4321958"/>
              <a:gd name="connsiteX1311" fmla="*/ 2081333 w 4405791"/>
              <a:gd name="connsiteY1311" fmla="*/ 4009255 h 4321958"/>
              <a:gd name="connsiteX1312" fmla="*/ 2060099 w 4405791"/>
              <a:gd name="connsiteY1312" fmla="*/ 4033339 h 4321958"/>
              <a:gd name="connsiteX1313" fmla="*/ 2060532 w 4405791"/>
              <a:gd name="connsiteY1313" fmla="*/ 4032906 h 4321958"/>
              <a:gd name="connsiteX1314" fmla="*/ 2172461 w 4405791"/>
              <a:gd name="connsiteY1314" fmla="*/ 3890835 h 4321958"/>
              <a:gd name="connsiteX1315" fmla="*/ 2209715 w 4405791"/>
              <a:gd name="connsiteY1315" fmla="*/ 3736065 h 4321958"/>
              <a:gd name="connsiteX1316" fmla="*/ 2209715 w 4405791"/>
              <a:gd name="connsiteY1316" fmla="*/ 3733863 h 4321958"/>
              <a:gd name="connsiteX1317" fmla="*/ 2238755 w 4405791"/>
              <a:gd name="connsiteY1317" fmla="*/ 3710136 h 4321958"/>
              <a:gd name="connsiteX1318" fmla="*/ 2286844 w 4405791"/>
              <a:gd name="connsiteY1318" fmla="*/ 3682386 h 4321958"/>
              <a:gd name="connsiteX1319" fmla="*/ 2288793 w 4405791"/>
              <a:gd name="connsiteY1319" fmla="*/ 3672564 h 4321958"/>
              <a:gd name="connsiteX1320" fmla="*/ 2292517 w 4405791"/>
              <a:gd name="connsiteY1320" fmla="*/ 3668500 h 4321958"/>
              <a:gd name="connsiteX1321" fmla="*/ 2297259 w 4405791"/>
              <a:gd name="connsiteY1321" fmla="*/ 3671549 h 4321958"/>
              <a:gd name="connsiteX1322" fmla="*/ 2297880 w 4405791"/>
              <a:gd name="connsiteY1322" fmla="*/ 3676018 h 4321958"/>
              <a:gd name="connsiteX1323" fmla="*/ 2303864 w 4405791"/>
              <a:gd name="connsiteY1323" fmla="*/ 3672565 h 4321958"/>
              <a:gd name="connsiteX1324" fmla="*/ 2332313 w 4405791"/>
              <a:gd name="connsiteY1324" fmla="*/ 3656408 h 4321958"/>
              <a:gd name="connsiteX1325" fmla="*/ 2332313 w 4405791"/>
              <a:gd name="connsiteY1325" fmla="*/ 3645811 h 4321958"/>
              <a:gd name="connsiteX1326" fmla="*/ 2335952 w 4405791"/>
              <a:gd name="connsiteY1326" fmla="*/ 3640764 h 4321958"/>
              <a:gd name="connsiteX1327" fmla="*/ 2340948 w 4405791"/>
              <a:gd name="connsiteY1327" fmla="*/ 3644117 h 4321958"/>
              <a:gd name="connsiteX1328" fmla="*/ 2340948 w 4405791"/>
              <a:gd name="connsiteY1328" fmla="*/ 3651505 h 4321958"/>
              <a:gd name="connsiteX1329" fmla="*/ 2350702 w 4405791"/>
              <a:gd name="connsiteY1329" fmla="*/ 3645965 h 4321958"/>
              <a:gd name="connsiteX1330" fmla="*/ 2353177 w 4405791"/>
              <a:gd name="connsiteY1330" fmla="*/ 3644493 h 4321958"/>
              <a:gd name="connsiteX1331" fmla="*/ 2364578 w 4405791"/>
              <a:gd name="connsiteY1331" fmla="*/ 3637714 h 4321958"/>
              <a:gd name="connsiteX1332" fmla="*/ 2371790 w 4405791"/>
              <a:gd name="connsiteY1332" fmla="*/ 3632936 h 4321958"/>
              <a:gd name="connsiteX1333" fmla="*/ 2376169 w 4405791"/>
              <a:gd name="connsiteY1333" fmla="*/ 3623288 h 4321958"/>
              <a:gd name="connsiteX1334" fmla="*/ 2422060 w 4405791"/>
              <a:gd name="connsiteY1334" fmla="*/ 3607541 h 4321958"/>
              <a:gd name="connsiteX1335" fmla="*/ 2384935 w 4405791"/>
              <a:gd name="connsiteY1335" fmla="*/ 3635484 h 4321958"/>
              <a:gd name="connsiteX1336" fmla="*/ 2379556 w 4405791"/>
              <a:gd name="connsiteY1336" fmla="*/ 3736234 h 4321958"/>
              <a:gd name="connsiteX1337" fmla="*/ 2227155 w 4405791"/>
              <a:gd name="connsiteY1337" fmla="*/ 4017497 h 4321958"/>
              <a:gd name="connsiteX1338" fmla="*/ 2202094 w 4405791"/>
              <a:gd name="connsiteY1338" fmla="*/ 4042897 h 4321958"/>
              <a:gd name="connsiteX1339" fmla="*/ 1814320 w 4405791"/>
              <a:gd name="connsiteY1339" fmla="*/ 4244743 h 4321958"/>
              <a:gd name="connsiteX1340" fmla="*/ 1644478 w 4405791"/>
              <a:gd name="connsiteY1340" fmla="*/ 4262691 h 4321958"/>
              <a:gd name="connsiteX1341" fmla="*/ 1569971 w 4405791"/>
              <a:gd name="connsiteY1341" fmla="*/ 4259305 h 4321958"/>
              <a:gd name="connsiteX1342" fmla="*/ 1417131 w 4405791"/>
              <a:gd name="connsiteY1342" fmla="*/ 4229179 h 4321958"/>
              <a:gd name="connsiteX1343" fmla="*/ 1389157 w 4405791"/>
              <a:gd name="connsiteY1343" fmla="*/ 4218200 h 4321958"/>
              <a:gd name="connsiteX1344" fmla="*/ 1374749 w 4405791"/>
              <a:gd name="connsiteY1344" fmla="*/ 4212546 h 4321958"/>
              <a:gd name="connsiteX1345" fmla="*/ 1360000 w 4405791"/>
              <a:gd name="connsiteY1345" fmla="*/ 4209520 h 4321958"/>
              <a:gd name="connsiteX1346" fmla="*/ 1358144 w 4405791"/>
              <a:gd name="connsiteY1346" fmla="*/ 4206030 h 4321958"/>
              <a:gd name="connsiteX1347" fmla="*/ 1326170 w 4405791"/>
              <a:gd name="connsiteY1347" fmla="*/ 4193482 h 4321958"/>
              <a:gd name="connsiteX1348" fmla="*/ 1323838 w 4405791"/>
              <a:gd name="connsiteY1348" fmla="*/ 4192830 h 4321958"/>
              <a:gd name="connsiteX1349" fmla="*/ 1380286 w 4405791"/>
              <a:gd name="connsiteY1349" fmla="*/ 4220783 h 4321958"/>
              <a:gd name="connsiteX1350" fmla="*/ 1404650 w 4405791"/>
              <a:gd name="connsiteY1350" fmla="*/ 4228425 h 4321958"/>
              <a:gd name="connsiteX1351" fmla="*/ 1453379 w 4405791"/>
              <a:gd name="connsiteY1351" fmla="*/ 4243708 h 4321958"/>
              <a:gd name="connsiteX1352" fmla="*/ 1528656 w 4405791"/>
              <a:gd name="connsiteY1352" fmla="*/ 4258967 h 4321958"/>
              <a:gd name="connsiteX1353" fmla="*/ 1778761 w 4405791"/>
              <a:gd name="connsiteY1353" fmla="*/ 4255072 h 4321958"/>
              <a:gd name="connsiteX1354" fmla="*/ 2215302 w 4405791"/>
              <a:gd name="connsiteY1354" fmla="*/ 4051872 h 4321958"/>
              <a:gd name="connsiteX1355" fmla="*/ 2244259 w 4405791"/>
              <a:gd name="connsiteY1355" fmla="*/ 4025116 h 4321958"/>
              <a:gd name="connsiteX1356" fmla="*/ 2419350 w 4405791"/>
              <a:gd name="connsiteY1356" fmla="*/ 3722348 h 4321958"/>
              <a:gd name="connsiteX1357" fmla="*/ 2422060 w 4405791"/>
              <a:gd name="connsiteY1357" fmla="*/ 3607541 h 4321958"/>
              <a:gd name="connsiteX1358" fmla="*/ 2410650 w 4405791"/>
              <a:gd name="connsiteY1358" fmla="*/ 3606076 h 4321958"/>
              <a:gd name="connsiteX1359" fmla="*/ 2400600 w 4405791"/>
              <a:gd name="connsiteY1359" fmla="*/ 3610689 h 4321958"/>
              <a:gd name="connsiteX1360" fmla="*/ 2384946 w 4405791"/>
              <a:gd name="connsiteY1360" fmla="*/ 3617876 h 4321958"/>
              <a:gd name="connsiteX1361" fmla="*/ 2385650 w 4405791"/>
              <a:gd name="connsiteY1361" fmla="*/ 3622103 h 4321958"/>
              <a:gd name="connsiteX1362" fmla="*/ 2385558 w 4405791"/>
              <a:gd name="connsiteY1362" fmla="*/ 3623814 h 4321958"/>
              <a:gd name="connsiteX1363" fmla="*/ 2408948 w 4405791"/>
              <a:gd name="connsiteY1363" fmla="*/ 3608319 h 4321958"/>
              <a:gd name="connsiteX1364" fmla="*/ 33347 w 4405791"/>
              <a:gd name="connsiteY1364" fmla="*/ 3589708 h 4321958"/>
              <a:gd name="connsiteX1365" fmla="*/ 36238 w 4405791"/>
              <a:gd name="connsiteY1365" fmla="*/ 3595100 h 4321958"/>
              <a:gd name="connsiteX1366" fmla="*/ 61111 w 4405791"/>
              <a:gd name="connsiteY1366" fmla="*/ 3632784 h 4321958"/>
              <a:gd name="connsiteX1367" fmla="*/ 63599 w 4405791"/>
              <a:gd name="connsiteY1367" fmla="*/ 3586998 h 4321958"/>
              <a:gd name="connsiteX1368" fmla="*/ 90712 w 4405791"/>
              <a:gd name="connsiteY1368" fmla="*/ 3635077 h 4321958"/>
              <a:gd name="connsiteX1369" fmla="*/ 158198 w 4405791"/>
              <a:gd name="connsiteY1369" fmla="*/ 3734667 h 4321958"/>
              <a:gd name="connsiteX1370" fmla="*/ 380151 w 4405791"/>
              <a:gd name="connsiteY1370" fmla="*/ 3956535 h 4321958"/>
              <a:gd name="connsiteX1371" fmla="*/ 396595 w 4405791"/>
              <a:gd name="connsiteY1371" fmla="*/ 3965447 h 4321958"/>
              <a:gd name="connsiteX1372" fmla="*/ 337937 w 4405791"/>
              <a:gd name="connsiteY1372" fmla="*/ 3923733 h 4321958"/>
              <a:gd name="connsiteX1373" fmla="*/ 276353 w 4405791"/>
              <a:gd name="connsiteY1373" fmla="*/ 3867137 h 4321958"/>
              <a:gd name="connsiteX1374" fmla="*/ 254883 w 4405791"/>
              <a:gd name="connsiteY1374" fmla="*/ 3843555 h 4321958"/>
              <a:gd name="connsiteX1375" fmla="*/ 246083 w 4405791"/>
              <a:gd name="connsiteY1375" fmla="*/ 3835068 h 4321958"/>
              <a:gd name="connsiteX1376" fmla="*/ 236340 w 4405791"/>
              <a:gd name="connsiteY1376" fmla="*/ 3823188 h 4321958"/>
              <a:gd name="connsiteX1377" fmla="*/ 216169 w 4405791"/>
              <a:gd name="connsiteY1377" fmla="*/ 3801032 h 4321958"/>
              <a:gd name="connsiteX1378" fmla="*/ 158769 w 4405791"/>
              <a:gd name="connsiteY1378" fmla="*/ 3728696 h 4321958"/>
              <a:gd name="connsiteX1379" fmla="*/ 2465069 w 4405791"/>
              <a:gd name="connsiteY1379" fmla="*/ 3576214 h 4321958"/>
              <a:gd name="connsiteX1380" fmla="*/ 2448327 w 4405791"/>
              <a:gd name="connsiteY1380" fmla="*/ 3587262 h 4321958"/>
              <a:gd name="connsiteX1381" fmla="*/ 2441956 w 4405791"/>
              <a:gd name="connsiteY1381" fmla="*/ 3590520 h 4321958"/>
              <a:gd name="connsiteX1382" fmla="*/ 2428877 w 4405791"/>
              <a:gd name="connsiteY1382" fmla="*/ 3597207 h 4321958"/>
              <a:gd name="connsiteX1383" fmla="*/ 2433650 w 4405791"/>
              <a:gd name="connsiteY1383" fmla="*/ 3645471 h 4321958"/>
              <a:gd name="connsiteX1384" fmla="*/ 2434839 w 4405791"/>
              <a:gd name="connsiteY1384" fmla="*/ 3657494 h 4321958"/>
              <a:gd name="connsiteX1385" fmla="*/ 2428324 w 4405791"/>
              <a:gd name="connsiteY1385" fmla="*/ 3723365 h 4321958"/>
              <a:gd name="connsiteX1386" fmla="*/ 2250523 w 4405791"/>
              <a:gd name="connsiteY1386" fmla="*/ 4030874 h 4321958"/>
              <a:gd name="connsiteX1387" fmla="*/ 2221398 w 4405791"/>
              <a:gd name="connsiteY1387" fmla="*/ 4057968 h 4321958"/>
              <a:gd name="connsiteX1388" fmla="*/ 1780285 w 4405791"/>
              <a:gd name="connsiteY1388" fmla="*/ 4263708 h 4321958"/>
              <a:gd name="connsiteX1389" fmla="*/ 1638722 w 4405791"/>
              <a:gd name="connsiteY1389" fmla="*/ 4275560 h 4321958"/>
              <a:gd name="connsiteX1390" fmla="*/ 1527302 w 4405791"/>
              <a:gd name="connsiteY1390" fmla="*/ 4267772 h 4321958"/>
              <a:gd name="connsiteX1391" fmla="*/ 1227919 w 4405791"/>
              <a:gd name="connsiteY1391" fmla="*/ 4153809 h 4321958"/>
              <a:gd name="connsiteX1392" fmla="*/ 1226057 w 4405791"/>
              <a:gd name="connsiteY1392" fmla="*/ 4149068 h 4321958"/>
              <a:gd name="connsiteX1393" fmla="*/ 1229782 w 4405791"/>
              <a:gd name="connsiteY1393" fmla="*/ 4145512 h 4321958"/>
              <a:gd name="connsiteX1394" fmla="*/ 1260419 w 4405791"/>
              <a:gd name="connsiteY1394" fmla="*/ 4143828 h 4321958"/>
              <a:gd name="connsiteX1395" fmla="*/ 1260135 w 4405791"/>
              <a:gd name="connsiteY1395" fmla="*/ 4143695 h 4321958"/>
              <a:gd name="connsiteX1396" fmla="*/ 1251147 w 4405791"/>
              <a:gd name="connsiteY1396" fmla="*/ 4137066 h 4321958"/>
              <a:gd name="connsiteX1397" fmla="*/ 1247323 w 4405791"/>
              <a:gd name="connsiteY1397" fmla="*/ 4134245 h 4321958"/>
              <a:gd name="connsiteX1398" fmla="*/ 1237415 w 4405791"/>
              <a:gd name="connsiteY1398" fmla="*/ 4128625 h 4321958"/>
              <a:gd name="connsiteX1399" fmla="*/ 1196932 w 4405791"/>
              <a:gd name="connsiteY1399" fmla="*/ 4134166 h 4321958"/>
              <a:gd name="connsiteX1400" fmla="*/ 1486491 w 4405791"/>
              <a:gd name="connsiteY1400" fmla="*/ 4267432 h 4321958"/>
              <a:gd name="connsiteX1401" fmla="*/ 1745402 w 4405791"/>
              <a:gd name="connsiteY1401" fmla="*/ 4273697 h 4321958"/>
              <a:gd name="connsiteX1402" fmla="*/ 2235284 w 4405791"/>
              <a:gd name="connsiteY1402" fmla="*/ 4065926 h 4321958"/>
              <a:gd name="connsiteX1403" fmla="*/ 2268303 w 4405791"/>
              <a:gd name="connsiteY1403" fmla="*/ 4037647 h 4321958"/>
              <a:gd name="connsiteX1404" fmla="*/ 2467948 w 4405791"/>
              <a:gd name="connsiteY1404" fmla="*/ 3709140 h 4321958"/>
              <a:gd name="connsiteX1405" fmla="*/ 2465069 w 4405791"/>
              <a:gd name="connsiteY1405" fmla="*/ 3576214 h 4321958"/>
              <a:gd name="connsiteX1406" fmla="*/ 2459711 w 4405791"/>
              <a:gd name="connsiteY1406" fmla="*/ 3568299 h 4321958"/>
              <a:gd name="connsiteX1407" fmla="*/ 2458853 w 4405791"/>
              <a:gd name="connsiteY1407" fmla="*/ 3568637 h 4321958"/>
              <a:gd name="connsiteX1408" fmla="*/ 2458105 w 4405791"/>
              <a:gd name="connsiteY1408" fmla="*/ 3568932 h 4321958"/>
              <a:gd name="connsiteX1409" fmla="*/ 2436735 w 4405791"/>
              <a:gd name="connsiteY1409" fmla="*/ 3576869 h 4321958"/>
              <a:gd name="connsiteX1410" fmla="*/ 2404805 w 4405791"/>
              <a:gd name="connsiteY1410" fmla="*/ 3588728 h 4321958"/>
              <a:gd name="connsiteX1411" fmla="*/ 2326216 w 4405791"/>
              <a:gd name="connsiteY1411" fmla="*/ 3617192 h 4321958"/>
              <a:gd name="connsiteX1412" fmla="*/ 2182452 w 4405791"/>
              <a:gd name="connsiteY1412" fmla="*/ 3671041 h 4321958"/>
              <a:gd name="connsiteX1413" fmla="*/ 2155696 w 4405791"/>
              <a:gd name="connsiteY1413" fmla="*/ 3877797 h 4321958"/>
              <a:gd name="connsiteX1414" fmla="*/ 2104010 w 4405791"/>
              <a:gd name="connsiteY1414" fmla="*/ 3969429 h 4321958"/>
              <a:gd name="connsiteX1415" fmla="*/ 2089943 w 4405791"/>
              <a:gd name="connsiteY1415" fmla="*/ 3986020 h 4321958"/>
              <a:gd name="connsiteX1416" fmla="*/ 2107079 w 4405791"/>
              <a:gd name="connsiteY1416" fmla="*/ 3966609 h 4321958"/>
              <a:gd name="connsiteX1417" fmla="*/ 2159761 w 4405791"/>
              <a:gd name="connsiteY1417" fmla="*/ 3882198 h 4321958"/>
              <a:gd name="connsiteX1418" fmla="*/ 2191258 w 4405791"/>
              <a:gd name="connsiteY1418" fmla="*/ 3702536 h 4321958"/>
              <a:gd name="connsiteX1419" fmla="*/ 2191258 w 4405791"/>
              <a:gd name="connsiteY1419" fmla="*/ 3699826 h 4321958"/>
              <a:gd name="connsiteX1420" fmla="*/ 2313178 w 4405791"/>
              <a:gd name="connsiteY1420" fmla="*/ 3639713 h 4321958"/>
              <a:gd name="connsiteX1421" fmla="*/ 2361796 w 4405791"/>
              <a:gd name="connsiteY1421" fmla="*/ 3618342 h 4321958"/>
              <a:gd name="connsiteX1422" fmla="*/ 2376558 w 4405791"/>
              <a:gd name="connsiteY1422" fmla="*/ 3611626 h 4321958"/>
              <a:gd name="connsiteX1423" fmla="*/ 2411051 w 4405791"/>
              <a:gd name="connsiteY1423" fmla="*/ 3595738 h 4321958"/>
              <a:gd name="connsiteX1424" fmla="*/ 2416367 w 4405791"/>
              <a:gd name="connsiteY1424" fmla="*/ 3593076 h 4321958"/>
              <a:gd name="connsiteX1425" fmla="*/ 2423374 w 4405791"/>
              <a:gd name="connsiteY1425" fmla="*/ 3589568 h 4321958"/>
              <a:gd name="connsiteX1426" fmla="*/ 2423736 w 4405791"/>
              <a:gd name="connsiteY1426" fmla="*/ 3589118 h 4321958"/>
              <a:gd name="connsiteX1427" fmla="*/ 2423994 w 4405791"/>
              <a:gd name="connsiteY1427" fmla="*/ 3589258 h 4321958"/>
              <a:gd name="connsiteX1428" fmla="*/ 2444350 w 4405791"/>
              <a:gd name="connsiteY1428" fmla="*/ 3579068 h 4321958"/>
              <a:gd name="connsiteX1429" fmla="*/ 2444361 w 4405791"/>
              <a:gd name="connsiteY1429" fmla="*/ 3579062 h 4321958"/>
              <a:gd name="connsiteX1430" fmla="*/ 2452264 w 4405791"/>
              <a:gd name="connsiteY1430" fmla="*/ 3573521 h 4321958"/>
              <a:gd name="connsiteX1431" fmla="*/ 2454759 w 4405791"/>
              <a:gd name="connsiteY1431" fmla="*/ 3571772 h 4321958"/>
              <a:gd name="connsiteX1432" fmla="*/ 7571 w 4405791"/>
              <a:gd name="connsiteY1432" fmla="*/ 3563639 h 4321958"/>
              <a:gd name="connsiteX1433" fmla="*/ 11397 w 4405791"/>
              <a:gd name="connsiteY1433" fmla="*/ 3570822 h 4321958"/>
              <a:gd name="connsiteX1434" fmla="*/ 44416 w 4405791"/>
              <a:gd name="connsiteY1434" fmla="*/ 3625295 h 4321958"/>
              <a:gd name="connsiteX1435" fmla="*/ 87698 w 4405791"/>
              <a:gd name="connsiteY1435" fmla="*/ 3689171 h 4321958"/>
              <a:gd name="connsiteX1436" fmla="*/ 69512 w 4405791"/>
              <a:gd name="connsiteY1436" fmla="*/ 3662064 h 4321958"/>
              <a:gd name="connsiteX1437" fmla="*/ 2508079 w 4405791"/>
              <a:gd name="connsiteY1437" fmla="*/ 3548104 h 4321958"/>
              <a:gd name="connsiteX1438" fmla="*/ 2490926 w 4405791"/>
              <a:gd name="connsiteY1438" fmla="*/ 3555994 h 4321958"/>
              <a:gd name="connsiteX1439" fmla="*/ 2483648 w 4405791"/>
              <a:gd name="connsiteY1439" fmla="*/ 3558863 h 4321958"/>
              <a:gd name="connsiteX1440" fmla="*/ 2478426 w 4405791"/>
              <a:gd name="connsiteY1440" fmla="*/ 3560922 h 4321958"/>
              <a:gd name="connsiteX1441" fmla="*/ 2470047 w 4405791"/>
              <a:gd name="connsiteY1441" fmla="*/ 3564225 h 4321958"/>
              <a:gd name="connsiteX1442" fmla="*/ 2470997 w 4405791"/>
              <a:gd name="connsiteY1442" fmla="*/ 3564699 h 4321958"/>
              <a:gd name="connsiteX1443" fmla="*/ 2476584 w 4405791"/>
              <a:gd name="connsiteY1443" fmla="*/ 3710664 h 4321958"/>
              <a:gd name="connsiteX1444" fmla="*/ 2273384 w 4405791"/>
              <a:gd name="connsiteY1444" fmla="*/ 4044420 h 4321958"/>
              <a:gd name="connsiteX1445" fmla="*/ 2239517 w 4405791"/>
              <a:gd name="connsiteY1445" fmla="*/ 4072868 h 4321958"/>
              <a:gd name="connsiteX1446" fmla="*/ 1745064 w 4405791"/>
              <a:gd name="connsiteY1446" fmla="*/ 4282673 h 4321958"/>
              <a:gd name="connsiteX1447" fmla="*/ 1632626 w 4405791"/>
              <a:gd name="connsiteY1447" fmla="*/ 4289953 h 4321958"/>
              <a:gd name="connsiteX1448" fmla="*/ 1484799 w 4405791"/>
              <a:gd name="connsiteY1448" fmla="*/ 4276237 h 4321958"/>
              <a:gd name="connsiteX1449" fmla="*/ 1183892 w 4405791"/>
              <a:gd name="connsiteY1449" fmla="*/ 4135183 h 4321958"/>
              <a:gd name="connsiteX1450" fmla="*/ 1183300 w 4405791"/>
              <a:gd name="connsiteY1450" fmla="*/ 4128747 h 4321958"/>
              <a:gd name="connsiteX1451" fmla="*/ 1185755 w 4405791"/>
              <a:gd name="connsiteY1451" fmla="*/ 4127224 h 4321958"/>
              <a:gd name="connsiteX1452" fmla="*/ 1227116 w 4405791"/>
              <a:gd name="connsiteY1452" fmla="*/ 4121516 h 4321958"/>
              <a:gd name="connsiteX1453" fmla="*/ 1215259 w 4405791"/>
              <a:gd name="connsiteY1453" fmla="*/ 4113002 h 4321958"/>
              <a:gd name="connsiteX1454" fmla="*/ 1204104 w 4405791"/>
              <a:gd name="connsiteY1454" fmla="*/ 4104992 h 4321958"/>
              <a:gd name="connsiteX1455" fmla="*/ 1151888 w 4405791"/>
              <a:gd name="connsiteY1455" fmla="*/ 4115201 h 4321958"/>
              <a:gd name="connsiteX1456" fmla="*/ 1151551 w 4405791"/>
              <a:gd name="connsiteY1456" fmla="*/ 4115878 h 4321958"/>
              <a:gd name="connsiteX1457" fmla="*/ 1443988 w 4405791"/>
              <a:gd name="connsiteY1457" fmla="*/ 4275899 h 4321958"/>
              <a:gd name="connsiteX1458" fmla="*/ 1711705 w 4405791"/>
              <a:gd name="connsiteY1458" fmla="*/ 4292833 h 4321958"/>
              <a:gd name="connsiteX1459" fmla="*/ 2255096 w 4405791"/>
              <a:gd name="connsiteY1459" fmla="*/ 4081334 h 4321958"/>
              <a:gd name="connsiteX1460" fmla="*/ 2292349 w 4405791"/>
              <a:gd name="connsiteY1460" fmla="*/ 4051532 h 4321958"/>
              <a:gd name="connsiteX1461" fmla="*/ 2516546 w 4405791"/>
              <a:gd name="connsiteY1461" fmla="*/ 3697118 h 4321958"/>
              <a:gd name="connsiteX1462" fmla="*/ 2508079 w 4405791"/>
              <a:gd name="connsiteY1462" fmla="*/ 3548104 h 4321958"/>
              <a:gd name="connsiteX1463" fmla="*/ 2187067 w 4405791"/>
              <a:gd name="connsiteY1463" fmla="*/ 3521025 h 4321958"/>
              <a:gd name="connsiteX1464" fmla="*/ 2141472 w 4405791"/>
              <a:gd name="connsiteY1464" fmla="*/ 3523551 h 4321958"/>
              <a:gd name="connsiteX1465" fmla="*/ 2118562 w 4405791"/>
              <a:gd name="connsiteY1465" fmla="*/ 3521346 h 4321958"/>
              <a:gd name="connsiteX1466" fmla="*/ 2047471 w 4405791"/>
              <a:gd name="connsiteY1466" fmla="*/ 3525759 h 4321958"/>
              <a:gd name="connsiteX1467" fmla="*/ 2124828 w 4405791"/>
              <a:gd name="connsiteY1467" fmla="*/ 3531704 h 4321958"/>
              <a:gd name="connsiteX1468" fmla="*/ 2223934 w 4405791"/>
              <a:gd name="connsiteY1468" fmla="*/ 3527105 h 4321958"/>
              <a:gd name="connsiteX1469" fmla="*/ 2550921 w 4405791"/>
              <a:gd name="connsiteY1469" fmla="*/ 3519996 h 4321958"/>
              <a:gd name="connsiteX1470" fmla="*/ 2510805 w 4405791"/>
              <a:gd name="connsiteY1470" fmla="*/ 3532312 h 4321958"/>
              <a:gd name="connsiteX1471" fmla="*/ 2496424 w 4405791"/>
              <a:gd name="connsiteY1471" fmla="*/ 3537238 h 4321958"/>
              <a:gd name="connsiteX1472" fmla="*/ 2493190 w 4405791"/>
              <a:gd name="connsiteY1472" fmla="*/ 3538270 h 4321958"/>
              <a:gd name="connsiteX1473" fmla="*/ 2489147 w 4405791"/>
              <a:gd name="connsiteY1473" fmla="*/ 3539647 h 4321958"/>
              <a:gd name="connsiteX1474" fmla="*/ 2386498 w 4405791"/>
              <a:gd name="connsiteY1474" fmla="*/ 3572319 h 4321958"/>
              <a:gd name="connsiteX1475" fmla="*/ 2314485 w 4405791"/>
              <a:gd name="connsiteY1475" fmla="*/ 3592586 h 4321958"/>
              <a:gd name="connsiteX1476" fmla="*/ 2164841 w 4405791"/>
              <a:gd name="connsiteY1476" fmla="*/ 3638529 h 4321958"/>
              <a:gd name="connsiteX1477" fmla="*/ 2168099 w 4405791"/>
              <a:gd name="connsiteY1477" fmla="*/ 3704036 h 4321958"/>
              <a:gd name="connsiteX1478" fmla="*/ 2168824 w 4405791"/>
              <a:gd name="connsiteY1478" fmla="*/ 3716562 h 4321958"/>
              <a:gd name="connsiteX1479" fmla="*/ 2170871 w 4405791"/>
              <a:gd name="connsiteY1479" fmla="*/ 3751937 h 4321958"/>
              <a:gd name="connsiteX1480" fmla="*/ 2170549 w 4405791"/>
              <a:gd name="connsiteY1480" fmla="*/ 3753308 h 4321958"/>
              <a:gd name="connsiteX1481" fmla="*/ 2170573 w 4405791"/>
              <a:gd name="connsiteY1481" fmla="*/ 3753794 h 4321958"/>
              <a:gd name="connsiteX1482" fmla="*/ 2170647 w 4405791"/>
              <a:gd name="connsiteY1482" fmla="*/ 3755265 h 4321958"/>
              <a:gd name="connsiteX1483" fmla="*/ 2143675 w 4405791"/>
              <a:gd name="connsiteY1483" fmla="*/ 3868993 h 4321958"/>
              <a:gd name="connsiteX1484" fmla="*/ 2098743 w 4405791"/>
              <a:gd name="connsiteY1484" fmla="*/ 3958316 h 4321958"/>
              <a:gd name="connsiteX1485" fmla="*/ 2095265 w 4405791"/>
              <a:gd name="connsiteY1485" fmla="*/ 3962811 h 4321958"/>
              <a:gd name="connsiteX1486" fmla="*/ 2089633 w 4405791"/>
              <a:gd name="connsiteY1486" fmla="*/ 3970089 h 4321958"/>
              <a:gd name="connsiteX1487" fmla="*/ 2088562 w 4405791"/>
              <a:gd name="connsiteY1487" fmla="*/ 3971473 h 4321958"/>
              <a:gd name="connsiteX1488" fmla="*/ 2096365 w 4405791"/>
              <a:gd name="connsiteY1488" fmla="*/ 3961755 h 4321958"/>
              <a:gd name="connsiteX1489" fmla="*/ 2101211 w 4405791"/>
              <a:gd name="connsiteY1489" fmla="*/ 3955720 h 4321958"/>
              <a:gd name="connsiteX1490" fmla="*/ 2147231 w 4405791"/>
              <a:gd name="connsiteY1490" fmla="*/ 3873055 h 4321958"/>
              <a:gd name="connsiteX1491" fmla="*/ 2173138 w 4405791"/>
              <a:gd name="connsiteY1491" fmla="*/ 3668501 h 4321958"/>
              <a:gd name="connsiteX1492" fmla="*/ 2173138 w 4405791"/>
              <a:gd name="connsiteY1492" fmla="*/ 3665621 h 4321958"/>
              <a:gd name="connsiteX1493" fmla="*/ 2322829 w 4405791"/>
              <a:gd name="connsiteY1493" fmla="*/ 3607370 h 4321958"/>
              <a:gd name="connsiteX1494" fmla="*/ 2505878 w 4405791"/>
              <a:gd name="connsiteY1494" fmla="*/ 3537605 h 4321958"/>
              <a:gd name="connsiteX1495" fmla="*/ 2508418 w 4405791"/>
              <a:gd name="connsiteY1495" fmla="*/ 3535235 h 4321958"/>
              <a:gd name="connsiteX1496" fmla="*/ 2514175 w 4405791"/>
              <a:gd name="connsiteY1496" fmla="*/ 3537775 h 4321958"/>
              <a:gd name="connsiteX1497" fmla="*/ 2525183 w 4405791"/>
              <a:gd name="connsiteY1497" fmla="*/ 3697286 h 4321958"/>
              <a:gd name="connsiteX1498" fmla="*/ 2297768 w 4405791"/>
              <a:gd name="connsiteY1498" fmla="*/ 4057290 h 4321958"/>
              <a:gd name="connsiteX1499" fmla="*/ 2260345 w 4405791"/>
              <a:gd name="connsiteY1499" fmla="*/ 4087261 h 4321958"/>
              <a:gd name="connsiteX1500" fmla="*/ 1712889 w 4405791"/>
              <a:gd name="connsiteY1500" fmla="*/ 4301467 h 4321958"/>
              <a:gd name="connsiteX1501" fmla="*/ 1625684 w 4405791"/>
              <a:gd name="connsiteY1501" fmla="*/ 4305531 h 4321958"/>
              <a:gd name="connsiteX1502" fmla="*/ 1442127 w 4405791"/>
              <a:gd name="connsiteY1502" fmla="*/ 4284534 h 4321958"/>
              <a:gd name="connsiteX1503" fmla="*/ 1139865 w 4405791"/>
              <a:gd name="connsiteY1503" fmla="*/ 4116218 h 4321958"/>
              <a:gd name="connsiteX1504" fmla="*/ 1139748 w 4405791"/>
              <a:gd name="connsiteY1504" fmla="*/ 4109987 h 4321958"/>
              <a:gd name="connsiteX1505" fmla="*/ 1141897 w 4405791"/>
              <a:gd name="connsiteY1505" fmla="*/ 4108767 h 4321958"/>
              <a:gd name="connsiteX1506" fmla="*/ 1193587 w 4405791"/>
              <a:gd name="connsiteY1506" fmla="*/ 4097441 h 4321958"/>
              <a:gd name="connsiteX1507" fmla="*/ 1192394 w 4405791"/>
              <a:gd name="connsiteY1507" fmla="*/ 4096584 h 4321958"/>
              <a:gd name="connsiteX1508" fmla="*/ 1171193 w 4405791"/>
              <a:gd name="connsiteY1508" fmla="*/ 4078458 h 4321958"/>
              <a:gd name="connsiteX1509" fmla="*/ 1107355 w 4405791"/>
              <a:gd name="connsiteY1509" fmla="*/ 4098269 h 4321958"/>
              <a:gd name="connsiteX1510" fmla="*/ 1678685 w 4405791"/>
              <a:gd name="connsiteY1510" fmla="*/ 4311629 h 4321958"/>
              <a:gd name="connsiteX1511" fmla="*/ 2316224 w 4405791"/>
              <a:gd name="connsiteY1511" fmla="*/ 4064403 h 4321958"/>
              <a:gd name="connsiteX1512" fmla="*/ 2565145 w 4405791"/>
              <a:gd name="connsiteY1512" fmla="*/ 3684250 h 4321958"/>
              <a:gd name="connsiteX1513" fmla="*/ 2550921 w 4405791"/>
              <a:gd name="connsiteY1513" fmla="*/ 3519996 h 4321958"/>
              <a:gd name="connsiteX1514" fmla="*/ 2172977 w 4405791"/>
              <a:gd name="connsiteY1514" fmla="*/ 3508267 h 4321958"/>
              <a:gd name="connsiteX1515" fmla="*/ 2167606 w 4405791"/>
              <a:gd name="connsiteY1515" fmla="*/ 3508642 h 4321958"/>
              <a:gd name="connsiteX1516" fmla="*/ 2158207 w 4405791"/>
              <a:gd name="connsiteY1516" fmla="*/ 3509300 h 4321958"/>
              <a:gd name="connsiteX1517" fmla="*/ 2160475 w 4405791"/>
              <a:gd name="connsiteY1517" fmla="*/ 3509959 h 4321958"/>
              <a:gd name="connsiteX1518" fmla="*/ 2160613 w 4405791"/>
              <a:gd name="connsiteY1518" fmla="*/ 3509976 h 4321958"/>
              <a:gd name="connsiteX1519" fmla="*/ 2171303 w 4405791"/>
              <a:gd name="connsiteY1519" fmla="*/ 3508498 h 4321958"/>
              <a:gd name="connsiteX1520" fmla="*/ 2375302 w 4405791"/>
              <a:gd name="connsiteY1520" fmla="*/ 3501690 h 4321958"/>
              <a:gd name="connsiteX1521" fmla="*/ 2368379 w 4405791"/>
              <a:gd name="connsiteY1521" fmla="*/ 3502216 h 4321958"/>
              <a:gd name="connsiteX1522" fmla="*/ 2359913 w 4405791"/>
              <a:gd name="connsiteY1522" fmla="*/ 3502216 h 4321958"/>
              <a:gd name="connsiteX1523" fmla="*/ 2251144 w 4405791"/>
              <a:gd name="connsiteY1523" fmla="*/ 3517475 h 4321958"/>
              <a:gd name="connsiteX1524" fmla="*/ 2231102 w 4405791"/>
              <a:gd name="connsiteY1524" fmla="*/ 3518585 h 4321958"/>
              <a:gd name="connsiteX1525" fmla="*/ 2262039 w 4405791"/>
              <a:gd name="connsiteY1525" fmla="*/ 3522364 h 4321958"/>
              <a:gd name="connsiteX1526" fmla="*/ 2303806 w 4405791"/>
              <a:gd name="connsiteY1526" fmla="*/ 3499116 h 4321958"/>
              <a:gd name="connsiteX1527" fmla="*/ 2294371 w 4405791"/>
              <a:gd name="connsiteY1527" fmla="*/ 3499776 h 4321958"/>
              <a:gd name="connsiteX1528" fmla="*/ 2289482 w 4405791"/>
              <a:gd name="connsiteY1528" fmla="*/ 3500118 h 4321958"/>
              <a:gd name="connsiteX1529" fmla="*/ 2288285 w 4405791"/>
              <a:gd name="connsiteY1529" fmla="*/ 3500351 h 4321958"/>
              <a:gd name="connsiteX1530" fmla="*/ 2193882 w 4405791"/>
              <a:gd name="connsiteY1530" fmla="*/ 3513925 h 4321958"/>
              <a:gd name="connsiteX1531" fmla="*/ 2202284 w 4405791"/>
              <a:gd name="connsiteY1531" fmla="*/ 3513880 h 4321958"/>
              <a:gd name="connsiteX1532" fmla="*/ 2319777 w 4405791"/>
              <a:gd name="connsiteY1532" fmla="*/ 3500861 h 4321958"/>
              <a:gd name="connsiteX1533" fmla="*/ 2121522 w 4405791"/>
              <a:gd name="connsiteY1533" fmla="*/ 3498631 h 4321958"/>
              <a:gd name="connsiteX1534" fmla="*/ 2125534 w 4405791"/>
              <a:gd name="connsiteY1534" fmla="*/ 3499798 h 4321958"/>
              <a:gd name="connsiteX1535" fmla="*/ 2175252 w 4405791"/>
              <a:gd name="connsiteY1535" fmla="*/ 3502359 h 4321958"/>
              <a:gd name="connsiteX1536" fmla="*/ 2175291 w 4405791"/>
              <a:gd name="connsiteY1536" fmla="*/ 3502360 h 4321958"/>
              <a:gd name="connsiteX1537" fmla="*/ 2190463 w 4405791"/>
              <a:gd name="connsiteY1537" fmla="*/ 3501239 h 4321958"/>
              <a:gd name="connsiteX1538" fmla="*/ 2169384 w 4405791"/>
              <a:gd name="connsiteY1538" fmla="*/ 3499438 h 4321958"/>
              <a:gd name="connsiteX1539" fmla="*/ 2151294 w 4405791"/>
              <a:gd name="connsiteY1539" fmla="*/ 3500860 h 4321958"/>
              <a:gd name="connsiteX1540" fmla="*/ 2266003 w 4405791"/>
              <a:gd name="connsiteY1540" fmla="*/ 3495404 h 4321958"/>
              <a:gd name="connsiteX1541" fmla="*/ 2243746 w 4405791"/>
              <a:gd name="connsiteY1541" fmla="*/ 3497300 h 4321958"/>
              <a:gd name="connsiteX1542" fmla="*/ 2262120 w 4405791"/>
              <a:gd name="connsiteY1542" fmla="*/ 3495941 h 4321958"/>
              <a:gd name="connsiteX1543" fmla="*/ 2088633 w 4405791"/>
              <a:gd name="connsiteY1543" fmla="*/ 3489066 h 4321958"/>
              <a:gd name="connsiteX1544" fmla="*/ 2088926 w 4405791"/>
              <a:gd name="connsiteY1544" fmla="*/ 3489151 h 4321958"/>
              <a:gd name="connsiteX1545" fmla="*/ 2088701 w 4405791"/>
              <a:gd name="connsiteY1545" fmla="*/ 3489070 h 4321958"/>
              <a:gd name="connsiteX1546" fmla="*/ 2404394 w 4405791"/>
              <a:gd name="connsiteY1546" fmla="*/ 3484073 h 4321958"/>
              <a:gd name="connsiteX1547" fmla="*/ 2390961 w 4405791"/>
              <a:gd name="connsiteY1547" fmla="*/ 3484471 h 4321958"/>
              <a:gd name="connsiteX1548" fmla="*/ 2348234 w 4405791"/>
              <a:gd name="connsiteY1548" fmla="*/ 3493071 h 4321958"/>
              <a:gd name="connsiteX1549" fmla="*/ 2351445 w 4405791"/>
              <a:gd name="connsiteY1549" fmla="*/ 3493071 h 4321958"/>
              <a:gd name="connsiteX1550" fmla="*/ 2369897 w 4405791"/>
              <a:gd name="connsiteY1550" fmla="*/ 3492012 h 4321958"/>
              <a:gd name="connsiteX1551" fmla="*/ 2454043 w 4405791"/>
              <a:gd name="connsiteY1551" fmla="*/ 3482601 h 4321958"/>
              <a:gd name="connsiteX1552" fmla="*/ 2450851 w 4405791"/>
              <a:gd name="connsiteY1552" fmla="*/ 3482696 h 4321958"/>
              <a:gd name="connsiteX1553" fmla="*/ 2447264 w 4405791"/>
              <a:gd name="connsiteY1553" fmla="*/ 3483573 h 4321958"/>
              <a:gd name="connsiteX1554" fmla="*/ 2425910 w 4405791"/>
              <a:gd name="connsiteY1554" fmla="*/ 3488798 h 4321958"/>
              <a:gd name="connsiteX1555" fmla="*/ 2432444 w 4405791"/>
              <a:gd name="connsiteY1555" fmla="*/ 3488423 h 4321958"/>
              <a:gd name="connsiteX1556" fmla="*/ 2443054 w 4405791"/>
              <a:gd name="connsiteY1556" fmla="*/ 3485594 h 4321958"/>
              <a:gd name="connsiteX1557" fmla="*/ 2547616 w 4405791"/>
              <a:gd name="connsiteY1557" fmla="*/ 3482463 h 4321958"/>
              <a:gd name="connsiteX1558" fmla="*/ 2494267 w 4405791"/>
              <a:gd name="connsiteY1558" fmla="*/ 3492644 h 4321958"/>
              <a:gd name="connsiteX1559" fmla="*/ 2432062 w 4405791"/>
              <a:gd name="connsiteY1559" fmla="*/ 3497374 h 4321958"/>
              <a:gd name="connsiteX1560" fmla="*/ 2427921 w 4405791"/>
              <a:gd name="connsiteY1560" fmla="*/ 3498511 h 4321958"/>
              <a:gd name="connsiteX1561" fmla="*/ 2328087 w 4405791"/>
              <a:gd name="connsiteY1561" fmla="*/ 3522320 h 4321958"/>
              <a:gd name="connsiteX1562" fmla="*/ 2405089 w 4405791"/>
              <a:gd name="connsiteY1562" fmla="*/ 3517000 h 4321958"/>
              <a:gd name="connsiteX1563" fmla="*/ 2468054 w 4405791"/>
              <a:gd name="connsiteY1563" fmla="*/ 3506823 h 4321958"/>
              <a:gd name="connsiteX1564" fmla="*/ 2482813 w 4405791"/>
              <a:gd name="connsiteY1564" fmla="*/ 3502331 h 4321958"/>
              <a:gd name="connsiteX1565" fmla="*/ 2113982 w 4405791"/>
              <a:gd name="connsiteY1565" fmla="*/ 3466334 h 4321958"/>
              <a:gd name="connsiteX1566" fmla="*/ 2124130 w 4405791"/>
              <a:gd name="connsiteY1566" fmla="*/ 3468886 h 4321958"/>
              <a:gd name="connsiteX1567" fmla="*/ 2116242 w 4405791"/>
              <a:gd name="connsiteY1567" fmla="*/ 3466825 h 4321958"/>
              <a:gd name="connsiteX1568" fmla="*/ 2273198 w 4405791"/>
              <a:gd name="connsiteY1568" fmla="*/ 3466308 h 4321958"/>
              <a:gd name="connsiteX1569" fmla="*/ 2256259 w 4405791"/>
              <a:gd name="connsiteY1569" fmla="*/ 3467285 h 4321958"/>
              <a:gd name="connsiteX1570" fmla="*/ 2250000 w 4405791"/>
              <a:gd name="connsiteY1570" fmla="*/ 3467645 h 4321958"/>
              <a:gd name="connsiteX1571" fmla="*/ 2255604 w 4405791"/>
              <a:gd name="connsiteY1571" fmla="*/ 3468349 h 4321958"/>
              <a:gd name="connsiteX1572" fmla="*/ 2280324 w 4405791"/>
              <a:gd name="connsiteY1572" fmla="*/ 3469769 h 4321958"/>
              <a:gd name="connsiteX1573" fmla="*/ 2300683 w 4405791"/>
              <a:gd name="connsiteY1573" fmla="*/ 3468809 h 4321958"/>
              <a:gd name="connsiteX1574" fmla="*/ 2044516 w 4405791"/>
              <a:gd name="connsiteY1574" fmla="*/ 3464652 h 4321958"/>
              <a:gd name="connsiteX1575" fmla="*/ 2093628 w 4405791"/>
              <a:gd name="connsiteY1575" fmla="*/ 3480815 h 4321958"/>
              <a:gd name="connsiteX1576" fmla="*/ 2100305 w 4405791"/>
              <a:gd name="connsiteY1576" fmla="*/ 3481339 h 4321958"/>
              <a:gd name="connsiteX1577" fmla="*/ 2058499 w 4405791"/>
              <a:gd name="connsiteY1577" fmla="*/ 3467842 h 4321958"/>
              <a:gd name="connsiteX1578" fmla="*/ 2642438 w 4405791"/>
              <a:gd name="connsiteY1578" fmla="*/ 3461430 h 4321958"/>
              <a:gd name="connsiteX1579" fmla="*/ 2634180 w 4405791"/>
              <a:gd name="connsiteY1579" fmla="*/ 3463994 h 4321958"/>
              <a:gd name="connsiteX1580" fmla="*/ 2625230 w 4405791"/>
              <a:gd name="connsiteY1580" fmla="*/ 3467019 h 4321958"/>
              <a:gd name="connsiteX1581" fmla="*/ 2637175 w 4405791"/>
              <a:gd name="connsiteY1581" fmla="*/ 3463351 h 4321958"/>
              <a:gd name="connsiteX1582" fmla="*/ 2000916 w 4405791"/>
              <a:gd name="connsiteY1582" fmla="*/ 3459556 h 4321958"/>
              <a:gd name="connsiteX1583" fmla="*/ 2003296 w 4405791"/>
              <a:gd name="connsiteY1583" fmla="*/ 3461066 h 4321958"/>
              <a:gd name="connsiteX1584" fmla="*/ 2005645 w 4405791"/>
              <a:gd name="connsiteY1584" fmla="*/ 3461704 h 4321958"/>
              <a:gd name="connsiteX1585" fmla="*/ 2001851 w 4405791"/>
              <a:gd name="connsiteY1585" fmla="*/ 3459823 h 4321958"/>
              <a:gd name="connsiteX1586" fmla="*/ 2001007 w 4405791"/>
              <a:gd name="connsiteY1586" fmla="*/ 3459582 h 4321958"/>
              <a:gd name="connsiteX1587" fmla="*/ 2631215 w 4405791"/>
              <a:gd name="connsiteY1587" fmla="*/ 3453979 h 4321958"/>
              <a:gd name="connsiteX1588" fmla="*/ 2574983 w 4405791"/>
              <a:gd name="connsiteY1588" fmla="*/ 3466618 h 4321958"/>
              <a:gd name="connsiteX1589" fmla="*/ 2555952 w 4405791"/>
              <a:gd name="connsiteY1589" fmla="*/ 3469226 h 4321958"/>
              <a:gd name="connsiteX1590" fmla="*/ 2548308 w 4405791"/>
              <a:gd name="connsiteY1590" fmla="*/ 3470273 h 4321958"/>
              <a:gd name="connsiteX1591" fmla="*/ 2545811 w 4405791"/>
              <a:gd name="connsiteY1591" fmla="*/ 3471092 h 4321958"/>
              <a:gd name="connsiteX1592" fmla="*/ 2545166 w 4405791"/>
              <a:gd name="connsiteY1592" fmla="*/ 3471303 h 4321958"/>
              <a:gd name="connsiteX1593" fmla="*/ 2515317 w 4405791"/>
              <a:gd name="connsiteY1593" fmla="*/ 3478041 h 4321958"/>
              <a:gd name="connsiteX1594" fmla="*/ 2562961 w 4405791"/>
              <a:gd name="connsiteY1594" fmla="*/ 3470499 h 4321958"/>
              <a:gd name="connsiteX1595" fmla="*/ 2019778 w 4405791"/>
              <a:gd name="connsiteY1595" fmla="*/ 3450842 h 4321958"/>
              <a:gd name="connsiteX1596" fmla="*/ 2024083 w 4405791"/>
              <a:gd name="connsiteY1596" fmla="*/ 3452815 h 4321958"/>
              <a:gd name="connsiteX1597" fmla="*/ 2060023 w 4405791"/>
              <a:gd name="connsiteY1597" fmla="*/ 3461067 h 4321958"/>
              <a:gd name="connsiteX1598" fmla="*/ 2061546 w 4405791"/>
              <a:gd name="connsiteY1598" fmla="*/ 3461067 h 4321958"/>
              <a:gd name="connsiteX1599" fmla="*/ 2141517 w 4405791"/>
              <a:gd name="connsiteY1599" fmla="*/ 3484375 h 4321958"/>
              <a:gd name="connsiteX1600" fmla="*/ 2147689 w 4405791"/>
              <a:gd name="connsiteY1600" fmla="*/ 3484527 h 4321958"/>
              <a:gd name="connsiteX1601" fmla="*/ 2087455 w 4405791"/>
              <a:gd name="connsiteY1601" fmla="*/ 3467333 h 4321958"/>
              <a:gd name="connsiteX1602" fmla="*/ 2032403 w 4405791"/>
              <a:gd name="connsiteY1602" fmla="*/ 3452222 h 4321958"/>
              <a:gd name="connsiteX1603" fmla="*/ 1996887 w 4405791"/>
              <a:gd name="connsiteY1603" fmla="*/ 3448844 h 4321958"/>
              <a:gd name="connsiteX1604" fmla="*/ 2006108 w 4405791"/>
              <a:gd name="connsiteY1604" fmla="*/ 3453437 h 4321958"/>
              <a:gd name="connsiteX1605" fmla="*/ 2012275 w 4405791"/>
              <a:gd name="connsiteY1605" fmla="*/ 3455214 h 4321958"/>
              <a:gd name="connsiteX1606" fmla="*/ 1998324 w 4405791"/>
              <a:gd name="connsiteY1606" fmla="*/ 3448883 h 4321958"/>
              <a:gd name="connsiteX1607" fmla="*/ 1954102 w 4405791"/>
              <a:gd name="connsiteY1607" fmla="*/ 3446994 h 4321958"/>
              <a:gd name="connsiteX1608" fmla="*/ 1974850 w 4405791"/>
              <a:gd name="connsiteY1608" fmla="*/ 3462422 h 4321958"/>
              <a:gd name="connsiteX1609" fmla="*/ 2039572 w 4405791"/>
              <a:gd name="connsiteY1609" fmla="*/ 3483670 h 4321958"/>
              <a:gd name="connsiteX1610" fmla="*/ 2053179 w 4405791"/>
              <a:gd name="connsiteY1610" fmla="*/ 3485272 h 4321958"/>
              <a:gd name="connsiteX1611" fmla="*/ 2040242 w 4405791"/>
              <a:gd name="connsiteY1611" fmla="*/ 3478858 h 4321958"/>
              <a:gd name="connsiteX1612" fmla="*/ 2000418 w 4405791"/>
              <a:gd name="connsiteY1612" fmla="*/ 3468688 h 4321958"/>
              <a:gd name="connsiteX1613" fmla="*/ 1967840 w 4405791"/>
              <a:gd name="connsiteY1613" fmla="*/ 3448069 h 4321958"/>
              <a:gd name="connsiteX1614" fmla="*/ 1961201 w 4405791"/>
              <a:gd name="connsiteY1614" fmla="*/ 3447891 h 4321958"/>
              <a:gd name="connsiteX1615" fmla="*/ 1958034 w 4405791"/>
              <a:gd name="connsiteY1615" fmla="*/ 3447807 h 4321958"/>
              <a:gd name="connsiteX1616" fmla="*/ 1958032 w 4405791"/>
              <a:gd name="connsiteY1616" fmla="*/ 3447807 h 4321958"/>
              <a:gd name="connsiteX1617" fmla="*/ 2075499 w 4405791"/>
              <a:gd name="connsiteY1617" fmla="*/ 3446259 h 4321958"/>
              <a:gd name="connsiteX1618" fmla="*/ 2073062 w 4405791"/>
              <a:gd name="connsiteY1618" fmla="*/ 3446527 h 4321958"/>
              <a:gd name="connsiteX1619" fmla="*/ 2078401 w 4405791"/>
              <a:gd name="connsiteY1619" fmla="*/ 3447386 h 4321958"/>
              <a:gd name="connsiteX1620" fmla="*/ 2076856 w 4405791"/>
              <a:gd name="connsiteY1620" fmla="*/ 3446786 h 4321958"/>
              <a:gd name="connsiteX1621" fmla="*/ 1919232 w 4405791"/>
              <a:gd name="connsiteY1621" fmla="*/ 3439849 h 4321958"/>
              <a:gd name="connsiteX1622" fmla="*/ 1945216 w 4405791"/>
              <a:gd name="connsiteY1622" fmla="*/ 3462760 h 4321958"/>
              <a:gd name="connsiteX1623" fmla="*/ 2002855 w 4405791"/>
              <a:gd name="connsiteY1623" fmla="*/ 3485565 h 4321958"/>
              <a:gd name="connsiteX1624" fmla="*/ 2022506 w 4405791"/>
              <a:gd name="connsiteY1624" fmla="*/ 3490159 h 4321958"/>
              <a:gd name="connsiteX1625" fmla="*/ 2061827 w 4405791"/>
              <a:gd name="connsiteY1625" fmla="*/ 3496515 h 4321958"/>
              <a:gd name="connsiteX1626" fmla="*/ 2090583 w 4405791"/>
              <a:gd name="connsiteY1626" fmla="*/ 3497997 h 4321958"/>
              <a:gd name="connsiteX1627" fmla="*/ 2088949 w 4405791"/>
              <a:gd name="connsiteY1627" fmla="*/ 3497495 h 4321958"/>
              <a:gd name="connsiteX1628" fmla="*/ 2083345 w 4405791"/>
              <a:gd name="connsiteY1628" fmla="*/ 3495772 h 4321958"/>
              <a:gd name="connsiteX1629" fmla="*/ 2073161 w 4405791"/>
              <a:gd name="connsiteY1629" fmla="*/ 3495010 h 4321958"/>
              <a:gd name="connsiteX1630" fmla="*/ 2051515 w 4405791"/>
              <a:gd name="connsiteY1630" fmla="*/ 3493389 h 4321958"/>
              <a:gd name="connsiteX1631" fmla="*/ 1971294 w 4405791"/>
              <a:gd name="connsiteY1631" fmla="*/ 3469025 h 4321958"/>
              <a:gd name="connsiteX1632" fmla="*/ 1936638 w 4405791"/>
              <a:gd name="connsiteY1632" fmla="*/ 3443380 h 4321958"/>
              <a:gd name="connsiteX1633" fmla="*/ 1919945 w 4405791"/>
              <a:gd name="connsiteY1633" fmla="*/ 3439927 h 4321958"/>
              <a:gd name="connsiteX1634" fmla="*/ 1890172 w 4405791"/>
              <a:gd name="connsiteY1634" fmla="*/ 3435260 h 4321958"/>
              <a:gd name="connsiteX1635" fmla="*/ 1917106 w 4405791"/>
              <a:gd name="connsiteY1635" fmla="*/ 3463945 h 4321958"/>
              <a:gd name="connsiteX1636" fmla="*/ 2091900 w 4405791"/>
              <a:gd name="connsiteY1636" fmla="*/ 3514470 h 4321958"/>
              <a:gd name="connsiteX1637" fmla="*/ 2096597 w 4405791"/>
              <a:gd name="connsiteY1637" fmla="*/ 3514445 h 4321958"/>
              <a:gd name="connsiteX1638" fmla="*/ 2136314 w 4405791"/>
              <a:gd name="connsiteY1638" fmla="*/ 3512056 h 4321958"/>
              <a:gd name="connsiteX1639" fmla="*/ 2124474 w 4405791"/>
              <a:gd name="connsiteY1639" fmla="*/ 3508416 h 4321958"/>
              <a:gd name="connsiteX1640" fmla="*/ 2118266 w 4405791"/>
              <a:gd name="connsiteY1640" fmla="*/ 3507902 h 4321958"/>
              <a:gd name="connsiteX1641" fmla="*/ 2032168 w 4405791"/>
              <a:gd name="connsiteY1641" fmla="*/ 3500776 h 4321958"/>
              <a:gd name="connsiteX1642" fmla="*/ 1942506 w 4405791"/>
              <a:gd name="connsiteY1642" fmla="*/ 3469534 h 4321958"/>
              <a:gd name="connsiteX1643" fmla="*/ 1906751 w 4405791"/>
              <a:gd name="connsiteY1643" fmla="*/ 3438484 h 4321958"/>
              <a:gd name="connsiteX1644" fmla="*/ 1903801 w 4405791"/>
              <a:gd name="connsiteY1644" fmla="*/ 3438161 h 4321958"/>
              <a:gd name="connsiteX1645" fmla="*/ 2238272 w 4405791"/>
              <a:gd name="connsiteY1645" fmla="*/ 3434116 h 4321958"/>
              <a:gd name="connsiteX1646" fmla="*/ 2294720 w 4405791"/>
              <a:gd name="connsiteY1646" fmla="*/ 3446503 h 4321958"/>
              <a:gd name="connsiteX1647" fmla="*/ 2343765 w 4405791"/>
              <a:gd name="connsiteY1647" fmla="*/ 3449343 h 4321958"/>
              <a:gd name="connsiteX1648" fmla="*/ 2359364 w 4405791"/>
              <a:gd name="connsiteY1648" fmla="*/ 3446862 h 4321958"/>
              <a:gd name="connsiteX1649" fmla="*/ 2327232 w 4405791"/>
              <a:gd name="connsiteY1649" fmla="*/ 3445490 h 4321958"/>
              <a:gd name="connsiteX1650" fmla="*/ 2294061 w 4405791"/>
              <a:gd name="connsiteY1650" fmla="*/ 3439513 h 4321958"/>
              <a:gd name="connsiteX1651" fmla="*/ 2023851 w 4405791"/>
              <a:gd name="connsiteY1651" fmla="*/ 3433096 h 4321958"/>
              <a:gd name="connsiteX1652" fmla="*/ 2036016 w 4405791"/>
              <a:gd name="connsiteY1652" fmla="*/ 3440409 h 4321958"/>
              <a:gd name="connsiteX1653" fmla="*/ 2037875 w 4405791"/>
              <a:gd name="connsiteY1653" fmla="*/ 3440244 h 4321958"/>
              <a:gd name="connsiteX1654" fmla="*/ 2188185 w 4405791"/>
              <a:gd name="connsiteY1654" fmla="*/ 3429671 h 4321958"/>
              <a:gd name="connsiteX1655" fmla="*/ 2172772 w 4405791"/>
              <a:gd name="connsiteY1655" fmla="*/ 3432666 h 4321958"/>
              <a:gd name="connsiteX1656" fmla="*/ 2191888 w 4405791"/>
              <a:gd name="connsiteY1656" fmla="*/ 3437513 h 4321958"/>
              <a:gd name="connsiteX1657" fmla="*/ 2222245 w 4405791"/>
              <a:gd name="connsiteY1657" fmla="*/ 3444642 h 4321958"/>
              <a:gd name="connsiteX1658" fmla="*/ 2225471 w 4405791"/>
              <a:gd name="connsiteY1658" fmla="*/ 3445455 h 4321958"/>
              <a:gd name="connsiteX1659" fmla="*/ 2235784 w 4405791"/>
              <a:gd name="connsiteY1659" fmla="*/ 3447505 h 4321958"/>
              <a:gd name="connsiteX1660" fmla="*/ 2240267 w 4405791"/>
              <a:gd name="connsiteY1660" fmla="*/ 3448280 h 4321958"/>
              <a:gd name="connsiteX1661" fmla="*/ 2280674 w 4405791"/>
              <a:gd name="connsiteY1661" fmla="*/ 3449788 h 4321958"/>
              <a:gd name="connsiteX1662" fmla="*/ 2193046 w 4405791"/>
              <a:gd name="connsiteY1662" fmla="*/ 3430728 h 4321958"/>
              <a:gd name="connsiteX1663" fmla="*/ 1861392 w 4405791"/>
              <a:gd name="connsiteY1663" fmla="*/ 3429132 h 4321958"/>
              <a:gd name="connsiteX1664" fmla="*/ 1865706 w 4405791"/>
              <a:gd name="connsiteY1664" fmla="*/ 3436745 h 4321958"/>
              <a:gd name="connsiteX1665" fmla="*/ 1888488 w 4405791"/>
              <a:gd name="connsiteY1665" fmla="*/ 3464791 h 4321958"/>
              <a:gd name="connsiteX1666" fmla="*/ 1952833 w 4405791"/>
              <a:gd name="connsiteY1666" fmla="*/ 3503245 h 4321958"/>
              <a:gd name="connsiteX1667" fmla="*/ 1998513 w 4405791"/>
              <a:gd name="connsiteY1667" fmla="*/ 3515436 h 4321958"/>
              <a:gd name="connsiteX1668" fmla="*/ 2023104 w 4405791"/>
              <a:gd name="connsiteY1668" fmla="*/ 3516965 h 4321958"/>
              <a:gd name="connsiteX1669" fmla="*/ 2044784 w 4405791"/>
              <a:gd name="connsiteY1669" fmla="*/ 3517561 h 4321958"/>
              <a:gd name="connsiteX1670" fmla="*/ 2065995 w 4405791"/>
              <a:gd name="connsiteY1670" fmla="*/ 3516285 h 4321958"/>
              <a:gd name="connsiteX1671" fmla="*/ 2013732 w 4405791"/>
              <a:gd name="connsiteY1671" fmla="*/ 3511253 h 4321958"/>
              <a:gd name="connsiteX1672" fmla="*/ 1913042 w 4405791"/>
              <a:gd name="connsiteY1672" fmla="*/ 3469873 h 4321958"/>
              <a:gd name="connsiteX1673" fmla="*/ 1894902 w 4405791"/>
              <a:gd name="connsiteY1673" fmla="*/ 3453903 h 4321958"/>
              <a:gd name="connsiteX1674" fmla="*/ 1877270 w 4405791"/>
              <a:gd name="connsiteY1674" fmla="*/ 3432513 h 4321958"/>
              <a:gd name="connsiteX1675" fmla="*/ 2261844 w 4405791"/>
              <a:gd name="connsiteY1675" fmla="*/ 3424974 h 4321958"/>
              <a:gd name="connsiteX1676" fmla="*/ 2298355 w 4405791"/>
              <a:gd name="connsiteY1676" fmla="*/ 3431564 h 4321958"/>
              <a:gd name="connsiteX1677" fmla="*/ 2317657 w 4405791"/>
              <a:gd name="connsiteY1677" fmla="*/ 3431998 h 4321958"/>
              <a:gd name="connsiteX1678" fmla="*/ 2289615 w 4405791"/>
              <a:gd name="connsiteY1678" fmla="*/ 3428065 h 4321958"/>
              <a:gd name="connsiteX1679" fmla="*/ 2280307 w 4405791"/>
              <a:gd name="connsiteY1679" fmla="*/ 3426760 h 4321958"/>
              <a:gd name="connsiteX1680" fmla="*/ 2263086 w 4405791"/>
              <a:gd name="connsiteY1680" fmla="*/ 3425094 h 4321958"/>
              <a:gd name="connsiteX1681" fmla="*/ 1986458 w 4405791"/>
              <a:gd name="connsiteY1681" fmla="*/ 3420438 h 4321958"/>
              <a:gd name="connsiteX1682" fmla="*/ 2014269 w 4405791"/>
              <a:gd name="connsiteY1682" fmla="*/ 3440262 h 4321958"/>
              <a:gd name="connsiteX1683" fmla="*/ 2015137 w 4405791"/>
              <a:gd name="connsiteY1683" fmla="*/ 3440497 h 4321958"/>
              <a:gd name="connsiteX1684" fmla="*/ 2021412 w 4405791"/>
              <a:gd name="connsiteY1684" fmla="*/ 3440814 h 4321958"/>
              <a:gd name="connsiteX1685" fmla="*/ 1988443 w 4405791"/>
              <a:gd name="connsiteY1685" fmla="*/ 3420636 h 4321958"/>
              <a:gd name="connsiteX1686" fmla="*/ 2022637 w 4405791"/>
              <a:gd name="connsiteY1686" fmla="*/ 3420107 h 4321958"/>
              <a:gd name="connsiteX1687" fmla="*/ 2016263 w 4405791"/>
              <a:gd name="connsiteY1687" fmla="*/ 3420330 h 4321958"/>
              <a:gd name="connsiteX1688" fmla="*/ 2053426 w 4405791"/>
              <a:gd name="connsiteY1688" fmla="*/ 3438859 h 4321958"/>
              <a:gd name="connsiteX1689" fmla="*/ 2056640 w 4405791"/>
              <a:gd name="connsiteY1689" fmla="*/ 3438573 h 4321958"/>
              <a:gd name="connsiteX1690" fmla="*/ 1967594 w 4405791"/>
              <a:gd name="connsiteY1690" fmla="*/ 3418562 h 4321958"/>
              <a:gd name="connsiteX1691" fmla="*/ 1989612 w 4405791"/>
              <a:gd name="connsiteY1691" fmla="*/ 3437021 h 4321958"/>
              <a:gd name="connsiteX1692" fmla="*/ 1994972 w 4405791"/>
              <a:gd name="connsiteY1692" fmla="*/ 3439477 h 4321958"/>
              <a:gd name="connsiteX1693" fmla="*/ 2001113 w 4405791"/>
              <a:gd name="connsiteY1693" fmla="*/ 3439788 h 4321958"/>
              <a:gd name="connsiteX1694" fmla="*/ 1972442 w 4405791"/>
              <a:gd name="connsiteY1694" fmla="*/ 3419044 h 4321958"/>
              <a:gd name="connsiteX1695" fmla="*/ 1949017 w 4405791"/>
              <a:gd name="connsiteY1695" fmla="*/ 3416713 h 4321958"/>
              <a:gd name="connsiteX1696" fmla="*/ 1958723 w 4405791"/>
              <a:gd name="connsiteY1696" fmla="*/ 3425873 h 4321958"/>
              <a:gd name="connsiteX1697" fmla="*/ 1974092 w 4405791"/>
              <a:gd name="connsiteY1697" fmla="*/ 3437375 h 4321958"/>
              <a:gd name="connsiteX1698" fmla="*/ 1978183 w 4405791"/>
              <a:gd name="connsiteY1698" fmla="*/ 3437822 h 4321958"/>
              <a:gd name="connsiteX1699" fmla="*/ 1952200 w 4405791"/>
              <a:gd name="connsiteY1699" fmla="*/ 3419666 h 4321958"/>
              <a:gd name="connsiteX1700" fmla="*/ 1949169 w 4405791"/>
              <a:gd name="connsiteY1700" fmla="*/ 3416728 h 4321958"/>
              <a:gd name="connsiteX1701" fmla="*/ 1912334 w 4405791"/>
              <a:gd name="connsiteY1701" fmla="*/ 3410561 h 4321958"/>
              <a:gd name="connsiteX1702" fmla="*/ 1922827 w 4405791"/>
              <a:gd name="connsiteY1702" fmla="*/ 3423737 h 4321958"/>
              <a:gd name="connsiteX1703" fmla="*/ 1935507 w 4405791"/>
              <a:gd name="connsiteY1703" fmla="*/ 3433166 h 4321958"/>
              <a:gd name="connsiteX1704" fmla="*/ 1946124 w 4405791"/>
              <a:gd name="connsiteY1704" fmla="*/ 3434324 h 4321958"/>
              <a:gd name="connsiteX1705" fmla="*/ 1938989 w 4405791"/>
              <a:gd name="connsiteY1705" fmla="*/ 3429808 h 4321958"/>
              <a:gd name="connsiteX1706" fmla="*/ 1924386 w 4405791"/>
              <a:gd name="connsiteY1706" fmla="*/ 3413760 h 4321958"/>
              <a:gd name="connsiteX1707" fmla="*/ 2128004 w 4405791"/>
              <a:gd name="connsiteY1707" fmla="*/ 3409629 h 4321958"/>
              <a:gd name="connsiteX1708" fmla="*/ 2124870 w 4405791"/>
              <a:gd name="connsiteY1708" fmla="*/ 3410141 h 4321958"/>
              <a:gd name="connsiteX1709" fmla="*/ 2116641 w 4405791"/>
              <a:gd name="connsiteY1709" fmla="*/ 3411487 h 4321958"/>
              <a:gd name="connsiteX1710" fmla="*/ 2141282 w 4405791"/>
              <a:gd name="connsiteY1710" fmla="*/ 3424681 h 4321958"/>
              <a:gd name="connsiteX1711" fmla="*/ 2152074 w 4405791"/>
              <a:gd name="connsiteY1711" fmla="*/ 3427418 h 4321958"/>
              <a:gd name="connsiteX1712" fmla="*/ 2165732 w 4405791"/>
              <a:gd name="connsiteY1712" fmla="*/ 3424787 h 4321958"/>
              <a:gd name="connsiteX1713" fmla="*/ 2157351 w 4405791"/>
              <a:gd name="connsiteY1713" fmla="*/ 3422965 h 4321958"/>
              <a:gd name="connsiteX1714" fmla="*/ 2498466 w 4405791"/>
              <a:gd name="connsiteY1714" fmla="*/ 3407409 h 4321958"/>
              <a:gd name="connsiteX1715" fmla="*/ 2437989 w 4405791"/>
              <a:gd name="connsiteY1715" fmla="*/ 3411446 h 4321958"/>
              <a:gd name="connsiteX1716" fmla="*/ 2447865 w 4405791"/>
              <a:gd name="connsiteY1716" fmla="*/ 3411650 h 4321958"/>
              <a:gd name="connsiteX1717" fmla="*/ 1992568 w 4405791"/>
              <a:gd name="connsiteY1717" fmla="*/ 3406891 h 4321958"/>
              <a:gd name="connsiteX1718" fmla="*/ 1996249 w 4405791"/>
              <a:gd name="connsiteY1718" fmla="*/ 3410351 h 4321958"/>
              <a:gd name="connsiteX1719" fmla="*/ 1999121 w 4405791"/>
              <a:gd name="connsiteY1719" fmla="*/ 3411783 h 4321958"/>
              <a:gd name="connsiteX1720" fmla="*/ 2007169 w 4405791"/>
              <a:gd name="connsiteY1720" fmla="*/ 3411707 h 4321958"/>
              <a:gd name="connsiteX1721" fmla="*/ 2004737 w 4405791"/>
              <a:gd name="connsiteY1721" fmla="*/ 3410386 h 4321958"/>
              <a:gd name="connsiteX1722" fmla="*/ 2000652 w 4405791"/>
              <a:gd name="connsiteY1722" fmla="*/ 3408168 h 4321958"/>
              <a:gd name="connsiteX1723" fmla="*/ 1994832 w 4405791"/>
              <a:gd name="connsiteY1723" fmla="*/ 3407249 h 4321958"/>
              <a:gd name="connsiteX1724" fmla="*/ 2147343 w 4405791"/>
              <a:gd name="connsiteY1724" fmla="*/ 3406467 h 4321958"/>
              <a:gd name="connsiteX1725" fmla="*/ 2144385 w 4405791"/>
              <a:gd name="connsiteY1725" fmla="*/ 3406951 h 4321958"/>
              <a:gd name="connsiteX1726" fmla="*/ 2139332 w 4405791"/>
              <a:gd name="connsiteY1726" fmla="*/ 3407777 h 4321958"/>
              <a:gd name="connsiteX1727" fmla="*/ 2158952 w 4405791"/>
              <a:gd name="connsiteY1727" fmla="*/ 3416709 h 4321958"/>
              <a:gd name="connsiteX1728" fmla="*/ 2181729 w 4405791"/>
              <a:gd name="connsiteY1728" fmla="*/ 3421707 h 4321958"/>
              <a:gd name="connsiteX1729" fmla="*/ 2188379 w 4405791"/>
              <a:gd name="connsiteY1729" fmla="*/ 3420426 h 4321958"/>
              <a:gd name="connsiteX1730" fmla="*/ 2189788 w 4405791"/>
              <a:gd name="connsiteY1730" fmla="*/ 3420426 h 4321958"/>
              <a:gd name="connsiteX1731" fmla="*/ 2177372 w 4405791"/>
              <a:gd name="connsiteY1731" fmla="*/ 3415521 h 4321958"/>
              <a:gd name="connsiteX1732" fmla="*/ 1975865 w 4405791"/>
              <a:gd name="connsiteY1732" fmla="*/ 3404252 h 4321958"/>
              <a:gd name="connsiteX1733" fmla="*/ 1979721 w 4405791"/>
              <a:gd name="connsiteY1733" fmla="*/ 3406570 h 4321958"/>
              <a:gd name="connsiteX1734" fmla="*/ 1977595 w 4405791"/>
              <a:gd name="connsiteY1734" fmla="*/ 3404525 h 4321958"/>
              <a:gd name="connsiteX1735" fmla="*/ 1887276 w 4405791"/>
              <a:gd name="connsiteY1735" fmla="*/ 3403908 h 4321958"/>
              <a:gd name="connsiteX1736" fmla="*/ 1901223 w 4405791"/>
              <a:gd name="connsiteY1736" fmla="*/ 3423969 h 4321958"/>
              <a:gd name="connsiteX1737" fmla="*/ 1904269 w 4405791"/>
              <a:gd name="connsiteY1737" fmla="*/ 3426655 h 4321958"/>
              <a:gd name="connsiteX1738" fmla="*/ 1918527 w 4405791"/>
              <a:gd name="connsiteY1738" fmla="*/ 3429978 h 4321958"/>
              <a:gd name="connsiteX1739" fmla="*/ 1917999 w 4405791"/>
              <a:gd name="connsiteY1739" fmla="*/ 3429587 h 4321958"/>
              <a:gd name="connsiteX1740" fmla="*/ 1901040 w 4405791"/>
              <a:gd name="connsiteY1740" fmla="*/ 3408404 h 4321958"/>
              <a:gd name="connsiteX1741" fmla="*/ 1896980 w 4405791"/>
              <a:gd name="connsiteY1741" fmla="*/ 3407844 h 4321958"/>
              <a:gd name="connsiteX1742" fmla="*/ 1887802 w 4405791"/>
              <a:gd name="connsiteY1742" fmla="*/ 3404047 h 4321958"/>
              <a:gd name="connsiteX1743" fmla="*/ 1944765 w 4405791"/>
              <a:gd name="connsiteY1743" fmla="*/ 3399421 h 4321958"/>
              <a:gd name="connsiteX1744" fmla="*/ 1956154 w 4405791"/>
              <a:gd name="connsiteY1744" fmla="*/ 3408969 h 4321958"/>
              <a:gd name="connsiteX1745" fmla="*/ 1959102 w 4405791"/>
              <a:gd name="connsiteY1745" fmla="*/ 3409392 h 4321958"/>
              <a:gd name="connsiteX1746" fmla="*/ 1945470 w 4405791"/>
              <a:gd name="connsiteY1746" fmla="*/ 3399530 h 4321958"/>
              <a:gd name="connsiteX1747" fmla="*/ 1927935 w 4405791"/>
              <a:gd name="connsiteY1747" fmla="*/ 3396819 h 4321958"/>
              <a:gd name="connsiteX1748" fmla="*/ 1938060 w 4405791"/>
              <a:gd name="connsiteY1748" fmla="*/ 3406373 h 4321958"/>
              <a:gd name="connsiteX1749" fmla="*/ 1938555 w 4405791"/>
              <a:gd name="connsiteY1749" fmla="*/ 3406444 h 4321958"/>
              <a:gd name="connsiteX1750" fmla="*/ 1928752 w 4405791"/>
              <a:gd name="connsiteY1750" fmla="*/ 3396945 h 4321958"/>
              <a:gd name="connsiteX1751" fmla="*/ 1863620 w 4405791"/>
              <a:gd name="connsiteY1751" fmla="*/ 3396712 h 4321958"/>
              <a:gd name="connsiteX1752" fmla="*/ 1877656 w 4405791"/>
              <a:gd name="connsiteY1752" fmla="*/ 3419977 h 4321958"/>
              <a:gd name="connsiteX1753" fmla="*/ 1879675 w 4405791"/>
              <a:gd name="connsiteY1753" fmla="*/ 3420923 h 4321958"/>
              <a:gd name="connsiteX1754" fmla="*/ 1892828 w 4405791"/>
              <a:gd name="connsiteY1754" fmla="*/ 3423988 h 4321958"/>
              <a:gd name="connsiteX1755" fmla="*/ 1876822 w 4405791"/>
              <a:gd name="connsiteY1755" fmla="*/ 3401132 h 4321958"/>
              <a:gd name="connsiteX1756" fmla="*/ 1868129 w 4405791"/>
              <a:gd name="connsiteY1756" fmla="*/ 3398824 h 4321958"/>
              <a:gd name="connsiteX1757" fmla="*/ 1897664 w 4405791"/>
              <a:gd name="connsiteY1757" fmla="*/ 3392140 h 4321958"/>
              <a:gd name="connsiteX1758" fmla="*/ 1904363 w 4405791"/>
              <a:gd name="connsiteY1758" fmla="*/ 3400551 h 4321958"/>
              <a:gd name="connsiteX1759" fmla="*/ 1909419 w 4405791"/>
              <a:gd name="connsiteY1759" fmla="*/ 3402264 h 4321958"/>
              <a:gd name="connsiteX1760" fmla="*/ 1914530 w 4405791"/>
              <a:gd name="connsiteY1760" fmla="*/ 3402998 h 4321958"/>
              <a:gd name="connsiteX1761" fmla="*/ 1901155 w 4405791"/>
              <a:gd name="connsiteY1761" fmla="*/ 3393439 h 4321958"/>
              <a:gd name="connsiteX1762" fmla="*/ 1900246 w 4405791"/>
              <a:gd name="connsiteY1762" fmla="*/ 3392539 h 4321958"/>
              <a:gd name="connsiteX1763" fmla="*/ 1975986 w 4405791"/>
              <a:gd name="connsiteY1763" fmla="*/ 3391305 h 4321958"/>
              <a:gd name="connsiteX1764" fmla="*/ 1981369 w 4405791"/>
              <a:gd name="connsiteY1764" fmla="*/ 3396365 h 4321958"/>
              <a:gd name="connsiteX1765" fmla="*/ 1983536 w 4405791"/>
              <a:gd name="connsiteY1765" fmla="*/ 3396692 h 4321958"/>
              <a:gd name="connsiteX1766" fmla="*/ 1978187 w 4405791"/>
              <a:gd name="connsiteY1766" fmla="*/ 3392814 h 4321958"/>
              <a:gd name="connsiteX1767" fmla="*/ 1976115 w 4405791"/>
              <a:gd name="connsiteY1767" fmla="*/ 3391311 h 4321958"/>
              <a:gd name="connsiteX1768" fmla="*/ 1961070 w 4405791"/>
              <a:gd name="connsiteY1768" fmla="*/ 3390631 h 4321958"/>
              <a:gd name="connsiteX1769" fmla="*/ 1963763 w 4405791"/>
              <a:gd name="connsiteY1769" fmla="*/ 3393608 h 4321958"/>
              <a:gd name="connsiteX1770" fmla="*/ 1966759 w 4405791"/>
              <a:gd name="connsiteY1770" fmla="*/ 3394105 h 4321958"/>
              <a:gd name="connsiteX1771" fmla="*/ 1963249 w 4405791"/>
              <a:gd name="connsiteY1771" fmla="*/ 3390730 h 4321958"/>
              <a:gd name="connsiteX1772" fmla="*/ 2798894 w 4405791"/>
              <a:gd name="connsiteY1772" fmla="*/ 3390349 h 4321958"/>
              <a:gd name="connsiteX1773" fmla="*/ 2770594 w 4405791"/>
              <a:gd name="connsiteY1773" fmla="*/ 3398341 h 4321958"/>
              <a:gd name="connsiteX1774" fmla="*/ 2785670 w 4405791"/>
              <a:gd name="connsiteY1774" fmla="*/ 3394499 h 4321958"/>
              <a:gd name="connsiteX1775" fmla="*/ 2047530 w 4405791"/>
              <a:gd name="connsiteY1775" fmla="*/ 3389902 h 4321958"/>
              <a:gd name="connsiteX1776" fmla="*/ 2046136 w 4405791"/>
              <a:gd name="connsiteY1776" fmla="*/ 3390055 h 4321958"/>
              <a:gd name="connsiteX1777" fmla="*/ 2054349 w 4405791"/>
              <a:gd name="connsiteY1777" fmla="*/ 3394405 h 4321958"/>
              <a:gd name="connsiteX1778" fmla="*/ 1944790 w 4405791"/>
              <a:gd name="connsiteY1778" fmla="*/ 3389272 h 4321958"/>
              <a:gd name="connsiteX1779" fmla="*/ 1945453 w 4405791"/>
              <a:gd name="connsiteY1779" fmla="*/ 3390117 h 4321958"/>
              <a:gd name="connsiteX1780" fmla="*/ 1945863 w 4405791"/>
              <a:gd name="connsiteY1780" fmla="*/ 3390640 h 4321958"/>
              <a:gd name="connsiteX1781" fmla="*/ 1951160 w 4405791"/>
              <a:gd name="connsiteY1781" fmla="*/ 3391518 h 4321958"/>
              <a:gd name="connsiteX1782" fmla="*/ 1949389 w 4405791"/>
              <a:gd name="connsiteY1782" fmla="*/ 3389521 h 4321958"/>
              <a:gd name="connsiteX1783" fmla="*/ 1876361 w 4405791"/>
              <a:gd name="connsiteY1783" fmla="*/ 3388207 h 4321958"/>
              <a:gd name="connsiteX1784" fmla="*/ 1878960 w 4405791"/>
              <a:gd name="connsiteY1784" fmla="*/ 3391947 h 4321958"/>
              <a:gd name="connsiteX1785" fmla="*/ 1891178 w 4405791"/>
              <a:gd name="connsiteY1785" fmla="*/ 3396085 h 4321958"/>
              <a:gd name="connsiteX1786" fmla="*/ 1886657 w 4405791"/>
              <a:gd name="connsiteY1786" fmla="*/ 3390438 h 4321958"/>
              <a:gd name="connsiteX1787" fmla="*/ 1883094 w 4405791"/>
              <a:gd name="connsiteY1787" fmla="*/ 3389888 h 4321958"/>
              <a:gd name="connsiteX1788" fmla="*/ 2077406 w 4405791"/>
              <a:gd name="connsiteY1788" fmla="*/ 3386637 h 4321958"/>
              <a:gd name="connsiteX1789" fmla="*/ 2076554 w 4405791"/>
              <a:gd name="connsiteY1789" fmla="*/ 3386730 h 4321958"/>
              <a:gd name="connsiteX1790" fmla="*/ 2074869 w 4405791"/>
              <a:gd name="connsiteY1790" fmla="*/ 3386914 h 4321958"/>
              <a:gd name="connsiteX1791" fmla="*/ 2075143 w 4405791"/>
              <a:gd name="connsiteY1791" fmla="*/ 3387195 h 4321958"/>
              <a:gd name="connsiteX1792" fmla="*/ 2075797 w 4405791"/>
              <a:gd name="connsiteY1792" fmla="*/ 3387865 h 4321958"/>
              <a:gd name="connsiteX1793" fmla="*/ 2077339 w 4405791"/>
              <a:gd name="connsiteY1793" fmla="*/ 3389446 h 4321958"/>
              <a:gd name="connsiteX1794" fmla="*/ 2087480 w 4405791"/>
              <a:gd name="connsiteY1794" fmla="*/ 3395872 h 4321958"/>
              <a:gd name="connsiteX1795" fmla="*/ 2104048 w 4405791"/>
              <a:gd name="connsiteY1795" fmla="*/ 3404744 h 4321958"/>
              <a:gd name="connsiteX1796" fmla="*/ 2113987 w 4405791"/>
              <a:gd name="connsiteY1796" fmla="*/ 3403260 h 4321958"/>
              <a:gd name="connsiteX1797" fmla="*/ 1928525 w 4405791"/>
              <a:gd name="connsiteY1797" fmla="*/ 3385805 h 4321958"/>
              <a:gd name="connsiteX1798" fmla="*/ 1931438 w 4405791"/>
              <a:gd name="connsiteY1798" fmla="*/ 3388247 h 4321958"/>
              <a:gd name="connsiteX1799" fmla="*/ 1934908 w 4405791"/>
              <a:gd name="connsiteY1799" fmla="*/ 3388823 h 4321958"/>
              <a:gd name="connsiteX1800" fmla="*/ 1933402 w 4405791"/>
              <a:gd name="connsiteY1800" fmla="*/ 3386867 h 4321958"/>
              <a:gd name="connsiteX1801" fmla="*/ 1857700 w 4405791"/>
              <a:gd name="connsiteY1801" fmla="*/ 3384745 h 4321958"/>
              <a:gd name="connsiteX1802" fmla="*/ 1867723 w 4405791"/>
              <a:gd name="connsiteY1802" fmla="*/ 3388140 h 4321958"/>
              <a:gd name="connsiteX1803" fmla="*/ 1866348 w 4405791"/>
              <a:gd name="connsiteY1803" fmla="*/ 3386177 h 4321958"/>
              <a:gd name="connsiteX1804" fmla="*/ 2122281 w 4405791"/>
              <a:gd name="connsiteY1804" fmla="*/ 3384344 h 4321958"/>
              <a:gd name="connsiteX1805" fmla="*/ 2154689 w 4405791"/>
              <a:gd name="connsiteY1805" fmla="*/ 3397182 h 4321958"/>
              <a:gd name="connsiteX1806" fmla="*/ 2155527 w 4405791"/>
              <a:gd name="connsiteY1806" fmla="*/ 3397057 h 4321958"/>
              <a:gd name="connsiteX1807" fmla="*/ 2157559 w 4405791"/>
              <a:gd name="connsiteY1807" fmla="*/ 3397057 h 4321958"/>
              <a:gd name="connsiteX1808" fmla="*/ 2164668 w 4405791"/>
              <a:gd name="connsiteY1808" fmla="*/ 3398545 h 4321958"/>
              <a:gd name="connsiteX1809" fmla="*/ 2154925 w 4405791"/>
              <a:gd name="connsiteY1809" fmla="*/ 3395280 h 4321958"/>
              <a:gd name="connsiteX1810" fmla="*/ 2098436 w 4405791"/>
              <a:gd name="connsiteY1810" fmla="*/ 3384338 h 4321958"/>
              <a:gd name="connsiteX1811" fmla="*/ 2097241 w 4405791"/>
              <a:gd name="connsiteY1811" fmla="*/ 3384468 h 4321958"/>
              <a:gd name="connsiteX1812" fmla="*/ 2089895 w 4405791"/>
              <a:gd name="connsiteY1812" fmla="*/ 3385271 h 4321958"/>
              <a:gd name="connsiteX1813" fmla="*/ 2125600 w 4405791"/>
              <a:gd name="connsiteY1813" fmla="*/ 3401526 h 4321958"/>
              <a:gd name="connsiteX1814" fmla="*/ 2133849 w 4405791"/>
              <a:gd name="connsiteY1814" fmla="*/ 3400294 h 4321958"/>
              <a:gd name="connsiteX1815" fmla="*/ 2126756 w 4405791"/>
              <a:gd name="connsiteY1815" fmla="*/ 3395525 h 4321958"/>
              <a:gd name="connsiteX1816" fmla="*/ 2117753 w 4405791"/>
              <a:gd name="connsiteY1816" fmla="*/ 3391968 h 4321958"/>
              <a:gd name="connsiteX1817" fmla="*/ 1836609 w 4405791"/>
              <a:gd name="connsiteY1817" fmla="*/ 3384062 h 4321958"/>
              <a:gd name="connsiteX1818" fmla="*/ 1839954 w 4405791"/>
              <a:gd name="connsiteY1818" fmla="*/ 3391300 h 4321958"/>
              <a:gd name="connsiteX1819" fmla="*/ 1848456 w 4405791"/>
              <a:gd name="connsiteY1819" fmla="*/ 3406304 h 4321958"/>
              <a:gd name="connsiteX1820" fmla="*/ 1865933 w 4405791"/>
              <a:gd name="connsiteY1820" fmla="*/ 3414488 h 4321958"/>
              <a:gd name="connsiteX1821" fmla="*/ 1851787 w 4405791"/>
              <a:gd name="connsiteY1821" fmla="*/ 3391170 h 4321958"/>
              <a:gd name="connsiteX1822" fmla="*/ 1912581 w 4405791"/>
              <a:gd name="connsiteY1822" fmla="*/ 3382331 h 4321958"/>
              <a:gd name="connsiteX1823" fmla="*/ 1916167 w 4405791"/>
              <a:gd name="connsiteY1823" fmla="*/ 3385714 h 4321958"/>
              <a:gd name="connsiteX1824" fmla="*/ 1918396 w 4405791"/>
              <a:gd name="connsiteY1824" fmla="*/ 3386084 h 4321958"/>
              <a:gd name="connsiteX1825" fmla="*/ 1916361 w 4405791"/>
              <a:gd name="connsiteY1825" fmla="*/ 3383154 h 4321958"/>
              <a:gd name="connsiteX1826" fmla="*/ 1947174 w 4405791"/>
              <a:gd name="connsiteY1826" fmla="*/ 3375272 h 4321958"/>
              <a:gd name="connsiteX1827" fmla="*/ 1951475 w 4405791"/>
              <a:gd name="connsiteY1827" fmla="*/ 3380026 h 4321958"/>
              <a:gd name="connsiteX1828" fmla="*/ 1952176 w 4405791"/>
              <a:gd name="connsiteY1828" fmla="*/ 3380082 h 4321958"/>
              <a:gd name="connsiteX1829" fmla="*/ 1862485 w 4405791"/>
              <a:gd name="connsiteY1829" fmla="*/ 3368249 h 4321958"/>
              <a:gd name="connsiteX1830" fmla="*/ 1869214 w 4405791"/>
              <a:gd name="connsiteY1830" fmla="*/ 3377927 h 4321958"/>
              <a:gd name="connsiteX1831" fmla="*/ 1877778 w 4405791"/>
              <a:gd name="connsiteY1831" fmla="*/ 3379348 h 4321958"/>
              <a:gd name="connsiteX1832" fmla="*/ 1871261 w 4405791"/>
              <a:gd name="connsiteY1832" fmla="*/ 3371207 h 4321958"/>
              <a:gd name="connsiteX1833" fmla="*/ 1866663 w 4405791"/>
              <a:gd name="connsiteY1833" fmla="*/ 3369269 h 4321958"/>
              <a:gd name="connsiteX1834" fmla="*/ 1960564 w 4405791"/>
              <a:gd name="connsiteY1834" fmla="*/ 3361995 h 4321958"/>
              <a:gd name="connsiteX1835" fmla="*/ 1964332 w 4405791"/>
              <a:gd name="connsiteY1835" fmla="*/ 3364803 h 4321958"/>
              <a:gd name="connsiteX1836" fmla="*/ 1961680 w 4405791"/>
              <a:gd name="connsiteY1836" fmla="*/ 3362142 h 4321958"/>
              <a:gd name="connsiteX1837" fmla="*/ 2052388 w 4405791"/>
              <a:gd name="connsiteY1837" fmla="*/ 3360194 h 4321958"/>
              <a:gd name="connsiteX1838" fmla="*/ 2048993 w 4405791"/>
              <a:gd name="connsiteY1838" fmla="*/ 3360398 h 4321958"/>
              <a:gd name="connsiteX1839" fmla="*/ 2052767 w 4405791"/>
              <a:gd name="connsiteY1839" fmla="*/ 3364265 h 4321958"/>
              <a:gd name="connsiteX1840" fmla="*/ 2054144 w 4405791"/>
              <a:gd name="connsiteY1840" fmla="*/ 3365677 h 4321958"/>
              <a:gd name="connsiteX1841" fmla="*/ 2059973 w 4405791"/>
              <a:gd name="connsiteY1841" fmla="*/ 3371650 h 4321958"/>
              <a:gd name="connsiteX1842" fmla="*/ 2072677 w 4405791"/>
              <a:gd name="connsiteY1842" fmla="*/ 3377433 h 4321958"/>
              <a:gd name="connsiteX1843" fmla="*/ 2079264 w 4405791"/>
              <a:gd name="connsiteY1843" fmla="*/ 3376764 h 4321958"/>
              <a:gd name="connsiteX1844" fmla="*/ 2072829 w 4405791"/>
              <a:gd name="connsiteY1844" fmla="*/ 3374221 h 4321958"/>
              <a:gd name="connsiteX1845" fmla="*/ 2072410 w 4405791"/>
              <a:gd name="connsiteY1845" fmla="*/ 3358990 h 4321958"/>
              <a:gd name="connsiteX1846" fmla="*/ 2066682 w 4405791"/>
              <a:gd name="connsiteY1846" fmla="*/ 3359334 h 4321958"/>
              <a:gd name="connsiteX1847" fmla="*/ 2066626 w 4405791"/>
              <a:gd name="connsiteY1847" fmla="*/ 3359337 h 4321958"/>
              <a:gd name="connsiteX1848" fmla="*/ 2076744 w 4405791"/>
              <a:gd name="connsiteY1848" fmla="*/ 3366304 h 4321958"/>
              <a:gd name="connsiteX1849" fmla="*/ 2092682 w 4405791"/>
              <a:gd name="connsiteY1849" fmla="*/ 3372618 h 4321958"/>
              <a:gd name="connsiteX1850" fmla="*/ 2077177 w 4405791"/>
              <a:gd name="connsiteY1850" fmla="*/ 3362194 h 4321958"/>
              <a:gd name="connsiteX1851" fmla="*/ 2076137 w 4405791"/>
              <a:gd name="connsiteY1851" fmla="*/ 3361495 h 4321958"/>
              <a:gd name="connsiteX1852" fmla="*/ 1840513 w 4405791"/>
              <a:gd name="connsiteY1852" fmla="*/ 3358248 h 4321958"/>
              <a:gd name="connsiteX1853" fmla="*/ 1840842 w 4405791"/>
              <a:gd name="connsiteY1853" fmla="*/ 3358958 h 4321958"/>
              <a:gd name="connsiteX1854" fmla="*/ 1848993 w 4405791"/>
              <a:gd name="connsiteY1854" fmla="*/ 3372469 h 4321958"/>
              <a:gd name="connsiteX1855" fmla="*/ 1859245 w 4405791"/>
              <a:gd name="connsiteY1855" fmla="*/ 3376034 h 4321958"/>
              <a:gd name="connsiteX1856" fmla="*/ 1850875 w 4405791"/>
              <a:gd name="connsiteY1856" fmla="*/ 3364082 h 4321958"/>
              <a:gd name="connsiteX1857" fmla="*/ 1850365 w 4405791"/>
              <a:gd name="connsiteY1857" fmla="*/ 3363078 h 4321958"/>
              <a:gd name="connsiteX1858" fmla="*/ 1844420 w 4405791"/>
              <a:gd name="connsiteY1858" fmla="*/ 3359895 h 4321958"/>
              <a:gd name="connsiteX1859" fmla="*/ 2089470 w 4405791"/>
              <a:gd name="connsiteY1859" fmla="*/ 3357964 h 4321958"/>
              <a:gd name="connsiteX1860" fmla="*/ 2088957 w 4405791"/>
              <a:gd name="connsiteY1860" fmla="*/ 3357995 h 4321958"/>
              <a:gd name="connsiteX1861" fmla="*/ 2111267 w 4405791"/>
              <a:gd name="connsiteY1861" fmla="*/ 3371340 h 4321958"/>
              <a:gd name="connsiteX1862" fmla="*/ 2116233 w 4405791"/>
              <a:gd name="connsiteY1862" fmla="*/ 3373008 h 4321958"/>
              <a:gd name="connsiteX1863" fmla="*/ 2118553 w 4405791"/>
              <a:gd name="connsiteY1863" fmla="*/ 3372772 h 4321958"/>
              <a:gd name="connsiteX1864" fmla="*/ 2106887 w 4405791"/>
              <a:gd name="connsiteY1864" fmla="*/ 3366833 h 4321958"/>
              <a:gd name="connsiteX1865" fmla="*/ 1919077 w 4405791"/>
              <a:gd name="connsiteY1865" fmla="*/ 3356497 h 4321958"/>
              <a:gd name="connsiteX1866" fmla="*/ 1936611 w 4405791"/>
              <a:gd name="connsiteY1866" fmla="*/ 3378846 h 4321958"/>
              <a:gd name="connsiteX1867" fmla="*/ 1940173 w 4405791"/>
              <a:gd name="connsiteY1867" fmla="*/ 3379129 h 4321958"/>
              <a:gd name="connsiteX1868" fmla="*/ 1920238 w 4405791"/>
              <a:gd name="connsiteY1868" fmla="*/ 3356650 h 4321958"/>
              <a:gd name="connsiteX1869" fmla="*/ 1920126 w 4405791"/>
              <a:gd name="connsiteY1869" fmla="*/ 3356636 h 4321958"/>
              <a:gd name="connsiteX1870" fmla="*/ 1905396 w 4405791"/>
              <a:gd name="connsiteY1870" fmla="*/ 3354153 h 4321958"/>
              <a:gd name="connsiteX1871" fmla="*/ 1919592 w 4405791"/>
              <a:gd name="connsiteY1871" fmla="*/ 3374717 h 4321958"/>
              <a:gd name="connsiteX1872" fmla="*/ 1925077 w 4405791"/>
              <a:gd name="connsiteY1872" fmla="*/ 3376060 h 4321958"/>
              <a:gd name="connsiteX1873" fmla="*/ 1908979 w 4405791"/>
              <a:gd name="connsiteY1873" fmla="*/ 3355158 h 4321958"/>
              <a:gd name="connsiteX1874" fmla="*/ 1908455 w 4405791"/>
              <a:gd name="connsiteY1874" fmla="*/ 3355089 h 4321958"/>
              <a:gd name="connsiteX1875" fmla="*/ 1767868 w 4405791"/>
              <a:gd name="connsiteY1875" fmla="*/ 3353700 h 4321958"/>
              <a:gd name="connsiteX1876" fmla="*/ 1817730 w 4405791"/>
              <a:gd name="connsiteY1876" fmla="*/ 3391916 h 4321958"/>
              <a:gd name="connsiteX1877" fmla="*/ 1838288 w 4405791"/>
              <a:gd name="connsiteY1877" fmla="*/ 3401543 h 4321958"/>
              <a:gd name="connsiteX1878" fmla="*/ 1828948 w 4405791"/>
              <a:gd name="connsiteY1878" fmla="*/ 3384444 h 4321958"/>
              <a:gd name="connsiteX1879" fmla="*/ 1826719 w 4405791"/>
              <a:gd name="connsiteY1879" fmla="*/ 3379429 h 4321958"/>
              <a:gd name="connsiteX1880" fmla="*/ 1814829 w 4405791"/>
              <a:gd name="connsiteY1880" fmla="*/ 3373861 h 4321958"/>
              <a:gd name="connsiteX1881" fmla="*/ 1812993 w 4405791"/>
              <a:gd name="connsiteY1881" fmla="*/ 3372490 h 4321958"/>
              <a:gd name="connsiteX1882" fmla="*/ 1809211 w 4405791"/>
              <a:gd name="connsiteY1882" fmla="*/ 3371449 h 4321958"/>
              <a:gd name="connsiteX1883" fmla="*/ 1968484 w 4405791"/>
              <a:gd name="connsiteY1883" fmla="*/ 3349564 h 4321958"/>
              <a:gd name="connsiteX1884" fmla="*/ 1973325 w 4405791"/>
              <a:gd name="connsiteY1884" fmla="*/ 3355571 h 4321958"/>
              <a:gd name="connsiteX1885" fmla="*/ 1974241 w 4405791"/>
              <a:gd name="connsiteY1885" fmla="*/ 3355523 h 4321958"/>
              <a:gd name="connsiteX1886" fmla="*/ 1973101 w 4405791"/>
              <a:gd name="connsiteY1886" fmla="*/ 3354344 h 4321958"/>
              <a:gd name="connsiteX1887" fmla="*/ 1890066 w 4405791"/>
              <a:gd name="connsiteY1887" fmla="*/ 3349460 h 4321958"/>
              <a:gd name="connsiteX1888" fmla="*/ 1903749 w 4405791"/>
              <a:gd name="connsiteY1888" fmla="*/ 3370839 h 4321958"/>
              <a:gd name="connsiteX1889" fmla="*/ 1908638 w 4405791"/>
              <a:gd name="connsiteY1889" fmla="*/ 3372035 h 4321958"/>
              <a:gd name="connsiteX1890" fmla="*/ 1893738 w 4405791"/>
              <a:gd name="connsiteY1890" fmla="*/ 3350584 h 4321958"/>
              <a:gd name="connsiteX1891" fmla="*/ 1820165 w 4405791"/>
              <a:gd name="connsiteY1891" fmla="*/ 3348473 h 4321958"/>
              <a:gd name="connsiteX1892" fmla="*/ 1827857 w 4405791"/>
              <a:gd name="connsiteY1892" fmla="*/ 3365119 h 4321958"/>
              <a:gd name="connsiteX1893" fmla="*/ 1838155 w 4405791"/>
              <a:gd name="connsiteY1893" fmla="*/ 3368700 h 4321958"/>
              <a:gd name="connsiteX1894" fmla="*/ 1834916 w 4405791"/>
              <a:gd name="connsiteY1894" fmla="*/ 3363362 h 4321958"/>
              <a:gd name="connsiteX1895" fmla="*/ 1830610 w 4405791"/>
              <a:gd name="connsiteY1895" fmla="*/ 3354075 h 4321958"/>
              <a:gd name="connsiteX1896" fmla="*/ 1824959 w 4405791"/>
              <a:gd name="connsiteY1896" fmla="*/ 3351694 h 4321958"/>
              <a:gd name="connsiteX1897" fmla="*/ 1911222 w 4405791"/>
              <a:gd name="connsiteY1897" fmla="*/ 3346484 h 4321958"/>
              <a:gd name="connsiteX1898" fmla="*/ 1912173 w 4405791"/>
              <a:gd name="connsiteY1898" fmla="*/ 3347696 h 4321958"/>
              <a:gd name="connsiteX1899" fmla="*/ 1912318 w 4405791"/>
              <a:gd name="connsiteY1899" fmla="*/ 3347719 h 4321958"/>
              <a:gd name="connsiteX1900" fmla="*/ 1878212 w 4405791"/>
              <a:gd name="connsiteY1900" fmla="*/ 3345831 h 4321958"/>
              <a:gd name="connsiteX1901" fmla="*/ 1887684 w 4405791"/>
              <a:gd name="connsiteY1901" fmla="*/ 3361582 h 4321958"/>
              <a:gd name="connsiteX1902" fmla="*/ 1890672 w 4405791"/>
              <a:gd name="connsiteY1902" fmla="*/ 3364883 h 4321958"/>
              <a:gd name="connsiteX1903" fmla="*/ 1878535 w 4405791"/>
              <a:gd name="connsiteY1903" fmla="*/ 3345930 h 4321958"/>
              <a:gd name="connsiteX1904" fmla="*/ 1861427 w 4405791"/>
              <a:gd name="connsiteY1904" fmla="*/ 3340693 h 4321958"/>
              <a:gd name="connsiteX1905" fmla="*/ 1863311 w 4405791"/>
              <a:gd name="connsiteY1905" fmla="*/ 3344094 h 4321958"/>
              <a:gd name="connsiteX1906" fmla="*/ 1876836 w 4405791"/>
              <a:gd name="connsiteY1906" fmla="*/ 3358500 h 4321958"/>
              <a:gd name="connsiteX1907" fmla="*/ 1867129 w 4405791"/>
              <a:gd name="connsiteY1907" fmla="*/ 3342438 h 4321958"/>
              <a:gd name="connsiteX1908" fmla="*/ 1845418 w 4405791"/>
              <a:gd name="connsiteY1908" fmla="*/ 3338283 h 4321958"/>
              <a:gd name="connsiteX1909" fmla="*/ 1851947 w 4405791"/>
              <a:gd name="connsiteY1909" fmla="*/ 3351127 h 4321958"/>
              <a:gd name="connsiteX1910" fmla="*/ 1861038 w 4405791"/>
              <a:gd name="connsiteY1910" fmla="*/ 3355507 h 4321958"/>
              <a:gd name="connsiteX1911" fmla="*/ 1858855 w 4405791"/>
              <a:gd name="connsiteY1911" fmla="*/ 3351580 h 4321958"/>
              <a:gd name="connsiteX1912" fmla="*/ 2031910 w 4405791"/>
              <a:gd name="connsiteY1912" fmla="*/ 3334222 h 4321958"/>
              <a:gd name="connsiteX1913" fmla="*/ 2031247 w 4405791"/>
              <a:gd name="connsiteY1913" fmla="*/ 3334226 h 4321958"/>
              <a:gd name="connsiteX1914" fmla="*/ 2031251 w 4405791"/>
              <a:gd name="connsiteY1914" fmla="*/ 3334233 h 4321958"/>
              <a:gd name="connsiteX1915" fmla="*/ 2031373 w 4405791"/>
              <a:gd name="connsiteY1915" fmla="*/ 3334448 h 4321958"/>
              <a:gd name="connsiteX1916" fmla="*/ 2031945 w 4405791"/>
              <a:gd name="connsiteY1916" fmla="*/ 3335456 h 4321958"/>
              <a:gd name="connsiteX1917" fmla="*/ 2054962 w 4405791"/>
              <a:gd name="connsiteY1917" fmla="*/ 3351306 h 4321958"/>
              <a:gd name="connsiteX1918" fmla="*/ 2060099 w 4405791"/>
              <a:gd name="connsiteY1918" fmla="*/ 3351037 h 4321958"/>
              <a:gd name="connsiteX1919" fmla="*/ 2042124 w 4405791"/>
              <a:gd name="connsiteY1919" fmla="*/ 3340314 h 4321958"/>
              <a:gd name="connsiteX1920" fmla="*/ 1920998 w 4405791"/>
              <a:gd name="connsiteY1920" fmla="*/ 3330528 h 4321958"/>
              <a:gd name="connsiteX1921" fmla="*/ 1930361 w 4405791"/>
              <a:gd name="connsiteY1921" fmla="*/ 3345159 h 4321958"/>
              <a:gd name="connsiteX1922" fmla="*/ 1941324 w 4405791"/>
              <a:gd name="connsiteY1922" fmla="*/ 3352365 h 4321958"/>
              <a:gd name="connsiteX1923" fmla="*/ 1941618 w 4405791"/>
              <a:gd name="connsiteY1923" fmla="*/ 3352413 h 4321958"/>
              <a:gd name="connsiteX1924" fmla="*/ 1925038 w 4405791"/>
              <a:gd name="connsiteY1924" fmla="*/ 3331446 h 4321958"/>
              <a:gd name="connsiteX1925" fmla="*/ 1893872 w 4405791"/>
              <a:gd name="connsiteY1925" fmla="*/ 3324369 h 4321958"/>
              <a:gd name="connsiteX1926" fmla="*/ 1896847 w 4405791"/>
              <a:gd name="connsiteY1926" fmla="*/ 3328161 h 4321958"/>
              <a:gd name="connsiteX1927" fmla="*/ 1899295 w 4405791"/>
              <a:gd name="connsiteY1927" fmla="*/ 3331282 h 4321958"/>
              <a:gd name="connsiteX1928" fmla="*/ 1895816 w 4405791"/>
              <a:gd name="connsiteY1928" fmla="*/ 3324810 h 4321958"/>
              <a:gd name="connsiteX1929" fmla="*/ 1824305 w 4405791"/>
              <a:gd name="connsiteY1929" fmla="*/ 3323271 h 4321958"/>
              <a:gd name="connsiteX1930" fmla="*/ 1832979 w 4405791"/>
              <a:gd name="connsiteY1930" fmla="*/ 3341990 h 4321958"/>
              <a:gd name="connsiteX1931" fmla="*/ 1841816 w 4405791"/>
              <a:gd name="connsiteY1931" fmla="*/ 3346247 h 4321958"/>
              <a:gd name="connsiteX1932" fmla="*/ 1832238 w 4405791"/>
              <a:gd name="connsiteY1932" fmla="*/ 3327392 h 4321958"/>
              <a:gd name="connsiteX1933" fmla="*/ 1883157 w 4405791"/>
              <a:gd name="connsiteY1933" fmla="*/ 3321936 h 4321958"/>
              <a:gd name="connsiteX1934" fmla="*/ 1897889 w 4405791"/>
              <a:gd name="connsiteY1934" fmla="*/ 3343276 h 4321958"/>
              <a:gd name="connsiteX1935" fmla="*/ 1898902 w 4405791"/>
              <a:gd name="connsiteY1935" fmla="*/ 3344744 h 4321958"/>
              <a:gd name="connsiteX1936" fmla="*/ 1901916 w 4405791"/>
              <a:gd name="connsiteY1936" fmla="*/ 3345988 h 4321958"/>
              <a:gd name="connsiteX1937" fmla="*/ 1883439 w 4405791"/>
              <a:gd name="connsiteY1937" fmla="*/ 3322000 h 4321958"/>
              <a:gd name="connsiteX1938" fmla="*/ 1641396 w 4405791"/>
              <a:gd name="connsiteY1938" fmla="*/ 3319452 h 4321958"/>
              <a:gd name="connsiteX1939" fmla="*/ 1641917 w 4405791"/>
              <a:gd name="connsiteY1939" fmla="*/ 3321084 h 4321958"/>
              <a:gd name="connsiteX1940" fmla="*/ 1642695 w 4405791"/>
              <a:gd name="connsiteY1940" fmla="*/ 3323521 h 4321958"/>
              <a:gd name="connsiteX1941" fmla="*/ 1643461 w 4405791"/>
              <a:gd name="connsiteY1941" fmla="*/ 3325921 h 4321958"/>
              <a:gd name="connsiteX1942" fmla="*/ 1644879 w 4405791"/>
              <a:gd name="connsiteY1942" fmla="*/ 3330366 h 4321958"/>
              <a:gd name="connsiteX1943" fmla="*/ 1651050 w 4405791"/>
              <a:gd name="connsiteY1943" fmla="*/ 3345849 h 4321958"/>
              <a:gd name="connsiteX1944" fmla="*/ 1662599 w 4405791"/>
              <a:gd name="connsiteY1944" fmla="*/ 3371658 h 4321958"/>
              <a:gd name="connsiteX1945" fmla="*/ 1662674 w 4405791"/>
              <a:gd name="connsiteY1945" fmla="*/ 3371791 h 4321958"/>
              <a:gd name="connsiteX1946" fmla="*/ 1711878 w 4405791"/>
              <a:gd name="connsiteY1946" fmla="*/ 3457627 h 4321958"/>
              <a:gd name="connsiteX1947" fmla="*/ 1729417 w 4405791"/>
              <a:gd name="connsiteY1947" fmla="*/ 3480447 h 4321958"/>
              <a:gd name="connsiteX1948" fmla="*/ 1766888 w 4405791"/>
              <a:gd name="connsiteY1948" fmla="*/ 3525764 h 4321958"/>
              <a:gd name="connsiteX1949" fmla="*/ 1790371 w 4405791"/>
              <a:gd name="connsiteY1949" fmla="*/ 3546564 h 4321958"/>
              <a:gd name="connsiteX1950" fmla="*/ 1829632 w 4405791"/>
              <a:gd name="connsiteY1950" fmla="*/ 3576410 h 4321958"/>
              <a:gd name="connsiteX1951" fmla="*/ 1857777 w 4405791"/>
              <a:gd name="connsiteY1951" fmla="*/ 3591759 h 4321958"/>
              <a:gd name="connsiteX1952" fmla="*/ 1897111 w 4405791"/>
              <a:gd name="connsiteY1952" fmla="*/ 3607814 h 4321958"/>
              <a:gd name="connsiteX1953" fmla="*/ 1938916 w 4405791"/>
              <a:gd name="connsiteY1953" fmla="*/ 3617841 h 4321958"/>
              <a:gd name="connsiteX1954" fmla="*/ 1943856 w 4405791"/>
              <a:gd name="connsiteY1954" fmla="*/ 3617887 h 4321958"/>
              <a:gd name="connsiteX1955" fmla="*/ 1944568 w 4405791"/>
              <a:gd name="connsiteY1955" fmla="*/ 3617894 h 4321958"/>
              <a:gd name="connsiteX1956" fmla="*/ 1953209 w 4405791"/>
              <a:gd name="connsiteY1956" fmla="*/ 3617975 h 4321958"/>
              <a:gd name="connsiteX1957" fmla="*/ 2015658 w 4405791"/>
              <a:gd name="connsiteY1957" fmla="*/ 3616178 h 4321958"/>
              <a:gd name="connsiteX1958" fmla="*/ 2015693 w 4405791"/>
              <a:gd name="connsiteY1958" fmla="*/ 3616372 h 4321958"/>
              <a:gd name="connsiteX1959" fmla="*/ 2035471 w 4405791"/>
              <a:gd name="connsiteY1959" fmla="*/ 3615163 h 4321958"/>
              <a:gd name="connsiteX1960" fmla="*/ 2035571 w 4405791"/>
              <a:gd name="connsiteY1960" fmla="*/ 3615729 h 4321958"/>
              <a:gd name="connsiteX1961" fmla="*/ 2055959 w 4405791"/>
              <a:gd name="connsiteY1961" fmla="*/ 3613806 h 4321958"/>
              <a:gd name="connsiteX1962" fmla="*/ 2056333 w 4405791"/>
              <a:gd name="connsiteY1962" fmla="*/ 3615542 h 4321958"/>
              <a:gd name="connsiteX1963" fmla="*/ 2063565 w 4405791"/>
              <a:gd name="connsiteY1963" fmla="*/ 3614411 h 4321958"/>
              <a:gd name="connsiteX1964" fmla="*/ 2075941 w 4405791"/>
              <a:gd name="connsiteY1964" fmla="*/ 3612282 h 4321958"/>
              <a:gd name="connsiteX1965" fmla="*/ 2076392 w 4405791"/>
              <a:gd name="connsiteY1965" fmla="*/ 3614378 h 4321958"/>
              <a:gd name="connsiteX1966" fmla="*/ 2083604 w 4405791"/>
              <a:gd name="connsiteY1966" fmla="*/ 3613080 h 4321958"/>
              <a:gd name="connsiteX1967" fmla="*/ 2095584 w 4405791"/>
              <a:gd name="connsiteY1967" fmla="*/ 3610759 h 4321958"/>
              <a:gd name="connsiteX1968" fmla="*/ 2096053 w 4405791"/>
              <a:gd name="connsiteY1968" fmla="*/ 3612794 h 4321958"/>
              <a:gd name="connsiteX1969" fmla="*/ 2109308 w 4405791"/>
              <a:gd name="connsiteY1969" fmla="*/ 3610110 h 4321958"/>
              <a:gd name="connsiteX1970" fmla="*/ 2115904 w 4405791"/>
              <a:gd name="connsiteY1970" fmla="*/ 3608727 h 4321958"/>
              <a:gd name="connsiteX1971" fmla="*/ 2116795 w 4405791"/>
              <a:gd name="connsiteY1971" fmla="*/ 3612514 h 4321958"/>
              <a:gd name="connsiteX1972" fmla="*/ 2128473 w 4405791"/>
              <a:gd name="connsiteY1972" fmla="*/ 3609870 h 4321958"/>
              <a:gd name="connsiteX1973" fmla="*/ 2134191 w 4405791"/>
              <a:gd name="connsiteY1973" fmla="*/ 3608557 h 4321958"/>
              <a:gd name="connsiteX1974" fmla="*/ 2134812 w 4405791"/>
              <a:gd name="connsiteY1974" fmla="*/ 3610819 h 4321958"/>
              <a:gd name="connsiteX1975" fmla="*/ 2134857 w 4405791"/>
              <a:gd name="connsiteY1975" fmla="*/ 3610809 h 4321958"/>
              <a:gd name="connsiteX1976" fmla="*/ 2134978 w 4405791"/>
              <a:gd name="connsiteY1976" fmla="*/ 3610781 h 4321958"/>
              <a:gd name="connsiteX1977" fmla="*/ 2135080 w 4405791"/>
              <a:gd name="connsiteY1977" fmla="*/ 3610758 h 4321958"/>
              <a:gd name="connsiteX1978" fmla="*/ 2154173 w 4405791"/>
              <a:gd name="connsiteY1978" fmla="*/ 3605847 h 4321958"/>
              <a:gd name="connsiteX1979" fmla="*/ 2155241 w 4405791"/>
              <a:gd name="connsiteY1979" fmla="*/ 3609738 h 4321958"/>
              <a:gd name="connsiteX1980" fmla="*/ 2156609 w 4405791"/>
              <a:gd name="connsiteY1980" fmla="*/ 3609402 h 4321958"/>
              <a:gd name="connsiteX1981" fmla="*/ 2158405 w 4405791"/>
              <a:gd name="connsiteY1981" fmla="*/ 3608961 h 4321958"/>
              <a:gd name="connsiteX1982" fmla="*/ 2174153 w 4405791"/>
              <a:gd name="connsiteY1982" fmla="*/ 3604834 h 4321958"/>
              <a:gd name="connsiteX1983" fmla="*/ 2175314 w 4405791"/>
              <a:gd name="connsiteY1983" fmla="*/ 3609062 h 4321958"/>
              <a:gd name="connsiteX1984" fmla="*/ 2177488 w 4405791"/>
              <a:gd name="connsiteY1984" fmla="*/ 3608481 h 4321958"/>
              <a:gd name="connsiteX1985" fmla="*/ 2182747 w 4405791"/>
              <a:gd name="connsiteY1985" fmla="*/ 3607074 h 4321958"/>
              <a:gd name="connsiteX1986" fmla="*/ 2194303 w 4405791"/>
              <a:gd name="connsiteY1986" fmla="*/ 3603814 h 4321958"/>
              <a:gd name="connsiteX1987" fmla="*/ 2195359 w 4405791"/>
              <a:gd name="connsiteY1987" fmla="*/ 3607473 h 4321958"/>
              <a:gd name="connsiteX1988" fmla="*/ 2213778 w 4405791"/>
              <a:gd name="connsiteY1988" fmla="*/ 3602122 h 4321958"/>
              <a:gd name="connsiteX1989" fmla="*/ 2215013 w 4405791"/>
              <a:gd name="connsiteY1989" fmla="*/ 3606319 h 4321958"/>
              <a:gd name="connsiteX1990" fmla="*/ 2220042 w 4405791"/>
              <a:gd name="connsiteY1990" fmla="*/ 3605170 h 4321958"/>
              <a:gd name="connsiteX1991" fmla="*/ 2234775 w 4405791"/>
              <a:gd name="connsiteY1991" fmla="*/ 3600599 h 4321958"/>
              <a:gd name="connsiteX1992" fmla="*/ 2235575 w 4405791"/>
              <a:gd name="connsiteY1992" fmla="*/ 3603148 h 4321958"/>
              <a:gd name="connsiteX1993" fmla="*/ 2253402 w 4405791"/>
              <a:gd name="connsiteY1993" fmla="*/ 3598735 h 4321958"/>
              <a:gd name="connsiteX1994" fmla="*/ 2254417 w 4405791"/>
              <a:gd name="connsiteY1994" fmla="*/ 3599243 h 4321958"/>
              <a:gd name="connsiteX1995" fmla="*/ 2295226 w 4405791"/>
              <a:gd name="connsiteY1995" fmla="*/ 3588223 h 4321958"/>
              <a:gd name="connsiteX1996" fmla="*/ 2304375 w 4405791"/>
              <a:gd name="connsiteY1996" fmla="*/ 3585424 h 4321958"/>
              <a:gd name="connsiteX1997" fmla="*/ 2396944 w 4405791"/>
              <a:gd name="connsiteY1997" fmla="*/ 3557100 h 4321958"/>
              <a:gd name="connsiteX1998" fmla="*/ 2546687 w 4405791"/>
              <a:gd name="connsiteY1998" fmla="*/ 3511283 h 4321958"/>
              <a:gd name="connsiteX1999" fmla="*/ 2587898 w 4405791"/>
              <a:gd name="connsiteY1999" fmla="*/ 3497279 h 4321958"/>
              <a:gd name="connsiteX2000" fmla="*/ 2671334 w 4405791"/>
              <a:gd name="connsiteY2000" fmla="*/ 3467135 h 4321958"/>
              <a:gd name="connsiteX2001" fmla="*/ 2833895 w 4405791"/>
              <a:gd name="connsiteY2001" fmla="*/ 3407980 h 4321958"/>
              <a:gd name="connsiteX2002" fmla="*/ 2872348 w 4405791"/>
              <a:gd name="connsiteY2002" fmla="*/ 3393332 h 4321958"/>
              <a:gd name="connsiteX2003" fmla="*/ 2919033 w 4405791"/>
              <a:gd name="connsiteY2003" fmla="*/ 3375236 h 4321958"/>
              <a:gd name="connsiteX2004" fmla="*/ 2865375 w 4405791"/>
              <a:gd name="connsiteY2004" fmla="*/ 3392452 h 4321958"/>
              <a:gd name="connsiteX2005" fmla="*/ 2844210 w 4405791"/>
              <a:gd name="connsiteY2005" fmla="*/ 3399243 h 4321958"/>
              <a:gd name="connsiteX2006" fmla="*/ 2831341 w 4405791"/>
              <a:gd name="connsiteY2006" fmla="*/ 3402539 h 4321958"/>
              <a:gd name="connsiteX2007" fmla="*/ 2816126 w 4405791"/>
              <a:gd name="connsiteY2007" fmla="*/ 3406435 h 4321958"/>
              <a:gd name="connsiteX2008" fmla="*/ 2810086 w 4405791"/>
              <a:gd name="connsiteY2008" fmla="*/ 3408343 h 4321958"/>
              <a:gd name="connsiteX2009" fmla="*/ 2775331 w 4405791"/>
              <a:gd name="connsiteY2009" fmla="*/ 3417236 h 4321958"/>
              <a:gd name="connsiteX2010" fmla="*/ 2754814 w 4405791"/>
              <a:gd name="connsiteY2010" fmla="*/ 3424458 h 4321958"/>
              <a:gd name="connsiteX2011" fmla="*/ 2737410 w 4405791"/>
              <a:gd name="connsiteY2011" fmla="*/ 3432383 h 4321958"/>
              <a:gd name="connsiteX2012" fmla="*/ 2737404 w 4405791"/>
              <a:gd name="connsiteY2012" fmla="*/ 3432385 h 4321958"/>
              <a:gd name="connsiteX2013" fmla="*/ 2687862 w 4405791"/>
              <a:gd name="connsiteY2013" fmla="*/ 3452584 h 4321958"/>
              <a:gd name="connsiteX2014" fmla="*/ 2669245 w 4405791"/>
              <a:gd name="connsiteY2014" fmla="*/ 3459156 h 4321958"/>
              <a:gd name="connsiteX2015" fmla="*/ 2657362 w 4405791"/>
              <a:gd name="connsiteY2015" fmla="*/ 3463823 h 4321958"/>
              <a:gd name="connsiteX2016" fmla="*/ 2647549 w 4405791"/>
              <a:gd name="connsiteY2016" fmla="*/ 3466815 h 4321958"/>
              <a:gd name="connsiteX2017" fmla="*/ 2623480 w 4405791"/>
              <a:gd name="connsiteY2017" fmla="*/ 3475311 h 4321958"/>
              <a:gd name="connsiteX2018" fmla="*/ 2546877 w 4405791"/>
              <a:gd name="connsiteY2018" fmla="*/ 3497506 h 4321958"/>
              <a:gd name="connsiteX2019" fmla="*/ 2546874 w 4405791"/>
              <a:gd name="connsiteY2019" fmla="*/ 3497507 h 4321958"/>
              <a:gd name="connsiteX2020" fmla="*/ 2531025 w 4405791"/>
              <a:gd name="connsiteY2020" fmla="*/ 3500927 h 4321958"/>
              <a:gd name="connsiteX2021" fmla="*/ 2490258 w 4405791"/>
              <a:gd name="connsiteY2021" fmla="*/ 3509725 h 4321958"/>
              <a:gd name="connsiteX2022" fmla="*/ 2476918 w 4405791"/>
              <a:gd name="connsiteY2022" fmla="*/ 3513921 h 4321958"/>
              <a:gd name="connsiteX2023" fmla="*/ 2470814 w 4405791"/>
              <a:gd name="connsiteY2023" fmla="*/ 3515646 h 4321958"/>
              <a:gd name="connsiteX2024" fmla="*/ 2462556 w 4405791"/>
              <a:gd name="connsiteY2024" fmla="*/ 3518205 h 4321958"/>
              <a:gd name="connsiteX2025" fmla="*/ 2355340 w 4405791"/>
              <a:gd name="connsiteY2025" fmla="*/ 3548274 h 4321958"/>
              <a:gd name="connsiteX2026" fmla="*/ 2026664 w 4405791"/>
              <a:gd name="connsiteY2026" fmla="*/ 3601444 h 4321958"/>
              <a:gd name="connsiteX2027" fmla="*/ 1648881 w 4405791"/>
              <a:gd name="connsiteY2027" fmla="*/ 3336438 h 4321958"/>
              <a:gd name="connsiteX2028" fmla="*/ 1869377 w 4405791"/>
              <a:gd name="connsiteY2028" fmla="*/ 3317134 h 4321958"/>
              <a:gd name="connsiteX2029" fmla="*/ 1882791 w 4405791"/>
              <a:gd name="connsiteY2029" fmla="*/ 3338092 h 4321958"/>
              <a:gd name="connsiteX2030" fmla="*/ 1885975 w 4405791"/>
              <a:gd name="connsiteY2030" fmla="*/ 3339407 h 4321958"/>
              <a:gd name="connsiteX2031" fmla="*/ 1870956 w 4405791"/>
              <a:gd name="connsiteY2031" fmla="*/ 3317784 h 4321958"/>
              <a:gd name="connsiteX2032" fmla="*/ 2021472 w 4405791"/>
              <a:gd name="connsiteY2032" fmla="*/ 3316991 h 4321958"/>
              <a:gd name="connsiteX2033" fmla="*/ 2022015 w 4405791"/>
              <a:gd name="connsiteY2033" fmla="*/ 3317949 h 4321958"/>
              <a:gd name="connsiteX2034" fmla="*/ 2024075 w 4405791"/>
              <a:gd name="connsiteY2034" fmla="*/ 3319181 h 4321958"/>
              <a:gd name="connsiteX2035" fmla="*/ 1804803 w 4405791"/>
              <a:gd name="connsiteY2035" fmla="*/ 3313143 h 4321958"/>
              <a:gd name="connsiteX2036" fmla="*/ 1811503 w 4405791"/>
              <a:gd name="connsiteY2036" fmla="*/ 3329726 h 4321958"/>
              <a:gd name="connsiteX2037" fmla="*/ 1812643 w 4405791"/>
              <a:gd name="connsiteY2037" fmla="*/ 3332193 h 4321958"/>
              <a:gd name="connsiteX2038" fmla="*/ 1822712 w 4405791"/>
              <a:gd name="connsiteY2038" fmla="*/ 3337044 h 4321958"/>
              <a:gd name="connsiteX2039" fmla="*/ 1814454 w 4405791"/>
              <a:gd name="connsiteY2039" fmla="*/ 3319235 h 4321958"/>
              <a:gd name="connsiteX2040" fmla="*/ 1814157 w 4405791"/>
              <a:gd name="connsiteY2040" fmla="*/ 3319121 h 4321958"/>
              <a:gd name="connsiteX2041" fmla="*/ 1809336 w 4405791"/>
              <a:gd name="connsiteY2041" fmla="*/ 3315497 h 4321958"/>
              <a:gd name="connsiteX2042" fmla="*/ 1963611 w 4405791"/>
              <a:gd name="connsiteY2042" fmla="*/ 3310624 h 4321958"/>
              <a:gd name="connsiteX2043" fmla="*/ 1968595 w 4405791"/>
              <a:gd name="connsiteY2043" fmla="*/ 3320269 h 4321958"/>
              <a:gd name="connsiteX2044" fmla="*/ 1974832 w 4405791"/>
              <a:gd name="connsiteY2044" fmla="*/ 3327292 h 4321958"/>
              <a:gd name="connsiteX2045" fmla="*/ 1975674 w 4405791"/>
              <a:gd name="connsiteY2045" fmla="*/ 3327292 h 4321958"/>
              <a:gd name="connsiteX2046" fmla="*/ 1975013 w 4405791"/>
              <a:gd name="connsiteY2046" fmla="*/ 3326175 h 4321958"/>
              <a:gd name="connsiteX2047" fmla="*/ 1967695 w 4405791"/>
              <a:gd name="connsiteY2047" fmla="*/ 3313803 h 4321958"/>
              <a:gd name="connsiteX2048" fmla="*/ 1906936 w 4405791"/>
              <a:gd name="connsiteY2048" fmla="*/ 3308555 h 4321958"/>
              <a:gd name="connsiteX2049" fmla="*/ 1914952 w 4405791"/>
              <a:gd name="connsiteY2049" fmla="*/ 3321080 h 4321958"/>
              <a:gd name="connsiteX2050" fmla="*/ 1917281 w 4405791"/>
              <a:gd name="connsiteY2050" fmla="*/ 3321636 h 4321958"/>
              <a:gd name="connsiteX2051" fmla="*/ 1951019 w 4405791"/>
              <a:gd name="connsiteY2051" fmla="*/ 3306568 h 4321958"/>
              <a:gd name="connsiteX2052" fmla="*/ 1951911 w 4405791"/>
              <a:gd name="connsiteY2052" fmla="*/ 3307751 h 4321958"/>
              <a:gd name="connsiteX2053" fmla="*/ 1954529 w 4405791"/>
              <a:gd name="connsiteY2053" fmla="*/ 3311220 h 4321958"/>
              <a:gd name="connsiteX2054" fmla="*/ 1952187 w 4405791"/>
              <a:gd name="connsiteY2054" fmla="*/ 3306618 h 4321958"/>
              <a:gd name="connsiteX2055" fmla="*/ 1842183 w 4405791"/>
              <a:gd name="connsiteY2055" fmla="*/ 3305940 h 4321958"/>
              <a:gd name="connsiteX2056" fmla="*/ 1853229 w 4405791"/>
              <a:gd name="connsiteY2056" fmla="*/ 3325887 h 4321958"/>
              <a:gd name="connsiteX2057" fmla="*/ 1858422 w 4405791"/>
              <a:gd name="connsiteY2057" fmla="*/ 3328031 h 4321958"/>
              <a:gd name="connsiteX2058" fmla="*/ 1846028 w 4405791"/>
              <a:gd name="connsiteY2058" fmla="*/ 3307523 h 4321958"/>
              <a:gd name="connsiteX2059" fmla="*/ 1933219 w 4405791"/>
              <a:gd name="connsiteY2059" fmla="*/ 3305802 h 4321958"/>
              <a:gd name="connsiteX2060" fmla="*/ 1935517 w 4405791"/>
              <a:gd name="connsiteY2060" fmla="*/ 3308653 h 4321958"/>
              <a:gd name="connsiteX2061" fmla="*/ 1934052 w 4405791"/>
              <a:gd name="connsiteY2061" fmla="*/ 3305838 h 4321958"/>
              <a:gd name="connsiteX2062" fmla="*/ 1890959 w 4405791"/>
              <a:gd name="connsiteY2062" fmla="*/ 3299107 h 4321958"/>
              <a:gd name="connsiteX2063" fmla="*/ 1898465 w 4405791"/>
              <a:gd name="connsiteY2063" fmla="*/ 3312723 h 4321958"/>
              <a:gd name="connsiteX2064" fmla="*/ 1901869 w 4405791"/>
              <a:gd name="connsiteY2064" fmla="*/ 3316258 h 4321958"/>
              <a:gd name="connsiteX2065" fmla="*/ 1891245 w 4405791"/>
              <a:gd name="connsiteY2065" fmla="*/ 3299195 h 4321958"/>
              <a:gd name="connsiteX2066" fmla="*/ 1825008 w 4405791"/>
              <a:gd name="connsiteY2066" fmla="*/ 3298132 h 4321958"/>
              <a:gd name="connsiteX2067" fmla="*/ 1830733 w 4405791"/>
              <a:gd name="connsiteY2067" fmla="*/ 3309393 h 4321958"/>
              <a:gd name="connsiteX2068" fmla="*/ 1841780 w 4405791"/>
              <a:gd name="connsiteY2068" fmla="*/ 3321160 h 4321958"/>
              <a:gd name="connsiteX2069" fmla="*/ 1841991 w 4405791"/>
              <a:gd name="connsiteY2069" fmla="*/ 3321247 h 4321958"/>
              <a:gd name="connsiteX2070" fmla="*/ 1830899 w 4405791"/>
              <a:gd name="connsiteY2070" fmla="*/ 3301296 h 4321958"/>
              <a:gd name="connsiteX2071" fmla="*/ 1828360 w 4405791"/>
              <a:gd name="connsiteY2071" fmla="*/ 3300251 h 4321958"/>
              <a:gd name="connsiteX2072" fmla="*/ 1945266 w 4405791"/>
              <a:gd name="connsiteY2072" fmla="*/ 3296344 h 4321958"/>
              <a:gd name="connsiteX2073" fmla="*/ 1947216 w 4405791"/>
              <a:gd name="connsiteY2073" fmla="*/ 3300435 h 4321958"/>
              <a:gd name="connsiteX2074" fmla="*/ 1949169 w 4405791"/>
              <a:gd name="connsiteY2074" fmla="*/ 3300687 h 4321958"/>
              <a:gd name="connsiteX2075" fmla="*/ 1948071 w 4405791"/>
              <a:gd name="connsiteY2075" fmla="*/ 3298528 h 4321958"/>
              <a:gd name="connsiteX2076" fmla="*/ 1811452 w 4405791"/>
              <a:gd name="connsiteY2076" fmla="*/ 3295536 h 4321958"/>
              <a:gd name="connsiteX2077" fmla="*/ 1818852 w 4405791"/>
              <a:gd name="connsiteY2077" fmla="*/ 3311503 h 4321958"/>
              <a:gd name="connsiteX2078" fmla="*/ 1820217 w 4405791"/>
              <a:gd name="connsiteY2078" fmla="*/ 3312257 h 4321958"/>
              <a:gd name="connsiteX2079" fmla="*/ 1825140 w 4405791"/>
              <a:gd name="connsiteY2079" fmla="*/ 3314290 h 4321958"/>
              <a:gd name="connsiteX2080" fmla="*/ 1865130 w 4405791"/>
              <a:gd name="connsiteY2080" fmla="*/ 3293132 h 4321958"/>
              <a:gd name="connsiteX2081" fmla="*/ 1865171 w 4405791"/>
              <a:gd name="connsiteY2081" fmla="*/ 3293223 h 4321958"/>
              <a:gd name="connsiteX2082" fmla="*/ 1868475 w 4405791"/>
              <a:gd name="connsiteY2082" fmla="*/ 3300666 h 4321958"/>
              <a:gd name="connsiteX2083" fmla="*/ 1874114 w 4405791"/>
              <a:gd name="connsiteY2083" fmla="*/ 3308835 h 4321958"/>
              <a:gd name="connsiteX2084" fmla="*/ 1876178 w 4405791"/>
              <a:gd name="connsiteY2084" fmla="*/ 3311825 h 4321958"/>
              <a:gd name="connsiteX2085" fmla="*/ 1877408 w 4405791"/>
              <a:gd name="connsiteY2085" fmla="*/ 3312119 h 4321958"/>
              <a:gd name="connsiteX2086" fmla="*/ 1871432 w 4405791"/>
              <a:gd name="connsiteY2086" fmla="*/ 3299588 h 4321958"/>
              <a:gd name="connsiteX2087" fmla="*/ 1851445 w 4405791"/>
              <a:gd name="connsiteY2087" fmla="*/ 3286622 h 4321958"/>
              <a:gd name="connsiteX2088" fmla="*/ 1854718 w 4405791"/>
              <a:gd name="connsiteY2088" fmla="*/ 3294230 h 4321958"/>
              <a:gd name="connsiteX2089" fmla="*/ 1861593 w 4405791"/>
              <a:gd name="connsiteY2089" fmla="*/ 3304971 h 4321958"/>
              <a:gd name="connsiteX2090" fmla="*/ 1862309 w 4405791"/>
              <a:gd name="connsiteY2090" fmla="*/ 3305334 h 4321958"/>
              <a:gd name="connsiteX2091" fmla="*/ 1861903 w 4405791"/>
              <a:gd name="connsiteY2091" fmla="*/ 3304750 h 4321958"/>
              <a:gd name="connsiteX2092" fmla="*/ 1854419 w 4405791"/>
              <a:gd name="connsiteY2092" fmla="*/ 3287846 h 4321958"/>
              <a:gd name="connsiteX2093" fmla="*/ 1853019 w 4405791"/>
              <a:gd name="connsiteY2093" fmla="*/ 3287415 h 4321958"/>
              <a:gd name="connsiteX2094" fmla="*/ 1948639 w 4405791"/>
              <a:gd name="connsiteY2094" fmla="*/ 3281649 h 4321958"/>
              <a:gd name="connsiteX2095" fmla="*/ 1956630 w 4405791"/>
              <a:gd name="connsiteY2095" fmla="*/ 3297113 h 4321958"/>
              <a:gd name="connsiteX2096" fmla="*/ 1958842 w 4405791"/>
              <a:gd name="connsiteY2096" fmla="*/ 3298837 h 4321958"/>
              <a:gd name="connsiteX2097" fmla="*/ 1948677 w 4405791"/>
              <a:gd name="connsiteY2097" fmla="*/ 3281653 h 4321958"/>
              <a:gd name="connsiteX2098" fmla="*/ 1938087 w 4405791"/>
              <a:gd name="connsiteY2098" fmla="*/ 3280534 h 4321958"/>
              <a:gd name="connsiteX2099" fmla="*/ 1940389 w 4405791"/>
              <a:gd name="connsiteY2099" fmla="*/ 3283430 h 4321958"/>
              <a:gd name="connsiteX2100" fmla="*/ 1938963 w 4405791"/>
              <a:gd name="connsiteY2100" fmla="*/ 3280626 h 4321958"/>
              <a:gd name="connsiteX2101" fmla="*/ 1938358 w 4405791"/>
              <a:gd name="connsiteY2101" fmla="*/ 3280562 h 4321958"/>
              <a:gd name="connsiteX2102" fmla="*/ 1838771 w 4405791"/>
              <a:gd name="connsiteY2102" fmla="*/ 3280244 h 4321958"/>
              <a:gd name="connsiteX2103" fmla="*/ 1844648 w 4405791"/>
              <a:gd name="connsiteY2103" fmla="*/ 3290017 h 4321958"/>
              <a:gd name="connsiteX2104" fmla="*/ 1840926 w 4405791"/>
              <a:gd name="connsiteY2104" fmla="*/ 3281329 h 4321958"/>
              <a:gd name="connsiteX2105" fmla="*/ 1918374 w 4405791"/>
              <a:gd name="connsiteY2105" fmla="*/ 3278450 h 4321958"/>
              <a:gd name="connsiteX2106" fmla="*/ 1920798 w 4405791"/>
              <a:gd name="connsiteY2106" fmla="*/ 3283436 h 4321958"/>
              <a:gd name="connsiteX2107" fmla="*/ 1923723 w 4405791"/>
              <a:gd name="connsiteY2107" fmla="*/ 3285994 h 4321958"/>
              <a:gd name="connsiteX2108" fmla="*/ 1919880 w 4405791"/>
              <a:gd name="connsiteY2108" fmla="*/ 3278610 h 4321958"/>
              <a:gd name="connsiteX2109" fmla="*/ 1898216 w 4405791"/>
              <a:gd name="connsiteY2109" fmla="*/ 3276320 h 4321958"/>
              <a:gd name="connsiteX2110" fmla="*/ 1906297 w 4405791"/>
              <a:gd name="connsiteY2110" fmla="*/ 3293223 h 4321958"/>
              <a:gd name="connsiteX2111" fmla="*/ 1908561 w 4405791"/>
              <a:gd name="connsiteY2111" fmla="*/ 3295453 h 4321958"/>
              <a:gd name="connsiteX2112" fmla="*/ 1911398 w 4405791"/>
              <a:gd name="connsiteY2112" fmla="*/ 3295819 h 4321958"/>
              <a:gd name="connsiteX2113" fmla="*/ 1901315 w 4405791"/>
              <a:gd name="connsiteY2113" fmla="*/ 3276648 h 4321958"/>
              <a:gd name="connsiteX2114" fmla="*/ 1899469 w 4405791"/>
              <a:gd name="connsiteY2114" fmla="*/ 3276452 h 4321958"/>
              <a:gd name="connsiteX2115" fmla="*/ 1789833 w 4405791"/>
              <a:gd name="connsiteY2115" fmla="*/ 3276089 h 4321958"/>
              <a:gd name="connsiteX2116" fmla="*/ 1798816 w 4405791"/>
              <a:gd name="connsiteY2116" fmla="*/ 3298323 h 4321958"/>
              <a:gd name="connsiteX2117" fmla="*/ 1807910 w 4405791"/>
              <a:gd name="connsiteY2117" fmla="*/ 3305462 h 4321958"/>
              <a:gd name="connsiteX2118" fmla="*/ 1808122 w 4405791"/>
              <a:gd name="connsiteY2118" fmla="*/ 3305579 h 4321958"/>
              <a:gd name="connsiteX2119" fmla="*/ 1796617 w 4405791"/>
              <a:gd name="connsiteY2119" fmla="*/ 3280769 h 4321958"/>
              <a:gd name="connsiteX2120" fmla="*/ 1793432 w 4405791"/>
              <a:gd name="connsiteY2120" fmla="*/ 3279208 h 4321958"/>
              <a:gd name="connsiteX2121" fmla="*/ 1888042 w 4405791"/>
              <a:gd name="connsiteY2121" fmla="*/ 3275245 h 4321958"/>
              <a:gd name="connsiteX2122" fmla="*/ 1888219 w 4405791"/>
              <a:gd name="connsiteY2122" fmla="*/ 3275418 h 4321958"/>
              <a:gd name="connsiteX2123" fmla="*/ 1888143 w 4405791"/>
              <a:gd name="connsiteY2123" fmla="*/ 3275255 h 4321958"/>
              <a:gd name="connsiteX2124" fmla="*/ 1845668 w 4405791"/>
              <a:gd name="connsiteY2124" fmla="*/ 3273195 h 4321958"/>
              <a:gd name="connsiteX2125" fmla="*/ 1846519 w 4405791"/>
              <a:gd name="connsiteY2125" fmla="*/ 3275173 h 4321958"/>
              <a:gd name="connsiteX2126" fmla="*/ 1849056 w 4405791"/>
              <a:gd name="connsiteY2126" fmla="*/ 3276666 h 4321958"/>
              <a:gd name="connsiteX2127" fmla="*/ 1824059 w 4405791"/>
              <a:gd name="connsiteY2127" fmla="*/ 3273053 h 4321958"/>
              <a:gd name="connsiteX2128" fmla="*/ 1824307 w 4405791"/>
              <a:gd name="connsiteY2128" fmla="*/ 3273660 h 4321958"/>
              <a:gd name="connsiteX2129" fmla="*/ 1833861 w 4405791"/>
              <a:gd name="connsiteY2129" fmla="*/ 3290912 h 4321958"/>
              <a:gd name="connsiteX2130" fmla="*/ 1836929 w 4405791"/>
              <a:gd name="connsiteY2130" fmla="*/ 3292467 h 4321958"/>
              <a:gd name="connsiteX2131" fmla="*/ 1830991 w 4405791"/>
              <a:gd name="connsiteY2131" fmla="*/ 3282642 h 4321958"/>
              <a:gd name="connsiteX2132" fmla="*/ 1827597 w 4405791"/>
              <a:gd name="connsiteY2132" fmla="*/ 3274620 h 4321958"/>
              <a:gd name="connsiteX2133" fmla="*/ 1825753 w 4405791"/>
              <a:gd name="connsiteY2133" fmla="*/ 3273693 h 4321958"/>
              <a:gd name="connsiteX2134" fmla="*/ 1864507 w 4405791"/>
              <a:gd name="connsiteY2134" fmla="*/ 3268073 h 4321958"/>
              <a:gd name="connsiteX2135" fmla="*/ 1872672 w 4405791"/>
              <a:gd name="connsiteY2135" fmla="*/ 3284771 h 4321958"/>
              <a:gd name="connsiteX2136" fmla="*/ 1874644 w 4405791"/>
              <a:gd name="connsiteY2136" fmla="*/ 3285437 h 4321958"/>
              <a:gd name="connsiteX2137" fmla="*/ 1865523 w 4405791"/>
              <a:gd name="connsiteY2137" fmla="*/ 3268474 h 4321958"/>
              <a:gd name="connsiteX2138" fmla="*/ 1808630 w 4405791"/>
              <a:gd name="connsiteY2138" fmla="*/ 3265075 h 4321958"/>
              <a:gd name="connsiteX2139" fmla="*/ 1810126 w 4405791"/>
              <a:gd name="connsiteY2139" fmla="*/ 3268855 h 4321958"/>
              <a:gd name="connsiteX2140" fmla="*/ 1816990 w 4405791"/>
              <a:gd name="connsiteY2140" fmla="*/ 3282359 h 4321958"/>
              <a:gd name="connsiteX2141" fmla="*/ 1821698 w 4405791"/>
              <a:gd name="connsiteY2141" fmla="*/ 3284745 h 4321958"/>
              <a:gd name="connsiteX2142" fmla="*/ 1817632 w 4405791"/>
              <a:gd name="connsiteY2142" fmla="*/ 3277431 h 4321958"/>
              <a:gd name="connsiteX2143" fmla="*/ 1813594 w 4405791"/>
              <a:gd name="connsiteY2143" fmla="*/ 3267573 h 4321958"/>
              <a:gd name="connsiteX2144" fmla="*/ 1852823 w 4405791"/>
              <a:gd name="connsiteY2144" fmla="*/ 3263463 h 4321958"/>
              <a:gd name="connsiteX2145" fmla="*/ 1855765 w 4405791"/>
              <a:gd name="connsiteY2145" fmla="*/ 3266738 h 4321958"/>
              <a:gd name="connsiteX2146" fmla="*/ 1854523 w 4405791"/>
              <a:gd name="connsiteY2146" fmla="*/ 3264134 h 4321958"/>
              <a:gd name="connsiteX2147" fmla="*/ 3117183 w 4405791"/>
              <a:gd name="connsiteY2147" fmla="*/ 3263447 h 4321958"/>
              <a:gd name="connsiteX2148" fmla="*/ 3052249 w 4405791"/>
              <a:gd name="connsiteY2148" fmla="*/ 3286688 h 4321958"/>
              <a:gd name="connsiteX2149" fmla="*/ 2984147 w 4405791"/>
              <a:gd name="connsiteY2149" fmla="*/ 3308873 h 4321958"/>
              <a:gd name="connsiteX2150" fmla="*/ 2984285 w 4405791"/>
              <a:gd name="connsiteY2150" fmla="*/ 3308835 h 4321958"/>
              <a:gd name="connsiteX2151" fmla="*/ 3067346 w 4405791"/>
              <a:gd name="connsiteY2151" fmla="*/ 3282553 h 4321958"/>
              <a:gd name="connsiteX2152" fmla="*/ 3079913 w 4405791"/>
              <a:gd name="connsiteY2152" fmla="*/ 3278442 h 4321958"/>
              <a:gd name="connsiteX2153" fmla="*/ 3106182 w 4405791"/>
              <a:gd name="connsiteY2153" fmla="*/ 3269502 h 4321958"/>
              <a:gd name="connsiteX2154" fmla="*/ 3113570 w 4405791"/>
              <a:gd name="connsiteY2154" fmla="*/ 3265698 h 4321958"/>
              <a:gd name="connsiteX2155" fmla="*/ 1628571 w 4405791"/>
              <a:gd name="connsiteY2155" fmla="*/ 3262654 h 4321958"/>
              <a:gd name="connsiteX2156" fmla="*/ 1631857 w 4405791"/>
              <a:gd name="connsiteY2156" fmla="*/ 3271583 h 4321958"/>
              <a:gd name="connsiteX2157" fmla="*/ 1657011 w 4405791"/>
              <a:gd name="connsiteY2157" fmla="*/ 3332543 h 4321958"/>
              <a:gd name="connsiteX2158" fmla="*/ 1761704 w 4405791"/>
              <a:gd name="connsiteY2158" fmla="*/ 3491653 h 4321958"/>
              <a:gd name="connsiteX2159" fmla="*/ 1825266 w 4405791"/>
              <a:gd name="connsiteY2159" fmla="*/ 3542557 h 4321958"/>
              <a:gd name="connsiteX2160" fmla="*/ 1899558 w 4405791"/>
              <a:gd name="connsiteY2160" fmla="*/ 3575324 h 4321958"/>
              <a:gd name="connsiteX2161" fmla="*/ 2352800 w 4405791"/>
              <a:gd name="connsiteY2161" fmla="*/ 3539468 h 4321958"/>
              <a:gd name="connsiteX2162" fmla="*/ 2416050 w 4405791"/>
              <a:gd name="connsiteY2162" fmla="*/ 3521835 h 4321958"/>
              <a:gd name="connsiteX2163" fmla="*/ 2371066 w 4405791"/>
              <a:gd name="connsiteY2163" fmla="*/ 3527606 h 4321958"/>
              <a:gd name="connsiteX2164" fmla="*/ 2367436 w 4405791"/>
              <a:gd name="connsiteY2164" fmla="*/ 3528071 h 4321958"/>
              <a:gd name="connsiteX2165" fmla="*/ 2365394 w 4405791"/>
              <a:gd name="connsiteY2165" fmla="*/ 3528118 h 4321958"/>
              <a:gd name="connsiteX2166" fmla="*/ 2289786 w 4405791"/>
              <a:gd name="connsiteY2166" fmla="*/ 3529863 h 4321958"/>
              <a:gd name="connsiteX2167" fmla="*/ 2229279 w 4405791"/>
              <a:gd name="connsiteY2167" fmla="*/ 3541189 h 4321958"/>
              <a:gd name="connsiteX2168" fmla="*/ 2174408 w 4405791"/>
              <a:gd name="connsiteY2168" fmla="*/ 3551459 h 4321958"/>
              <a:gd name="connsiteX2169" fmla="*/ 2025987 w 4405791"/>
              <a:gd name="connsiteY2169" fmla="*/ 3563682 h 4321958"/>
              <a:gd name="connsiteX2170" fmla="*/ 1643294 w 4405791"/>
              <a:gd name="connsiteY2170" fmla="*/ 3297661 h 4321958"/>
              <a:gd name="connsiteX2171" fmla="*/ 1631756 w 4405791"/>
              <a:gd name="connsiteY2171" fmla="*/ 3270835 h 4321958"/>
              <a:gd name="connsiteX2172" fmla="*/ 1945648 w 4405791"/>
              <a:gd name="connsiteY2172" fmla="*/ 3260086 h 4321958"/>
              <a:gd name="connsiteX2173" fmla="*/ 1947867 w 4405791"/>
              <a:gd name="connsiteY2173" fmla="*/ 3264944 h 4321958"/>
              <a:gd name="connsiteX2174" fmla="*/ 1948885 w 4405791"/>
              <a:gd name="connsiteY2174" fmla="*/ 3266076 h 4321958"/>
              <a:gd name="connsiteX2175" fmla="*/ 1946736 w 4405791"/>
              <a:gd name="connsiteY2175" fmla="*/ 3261785 h 4321958"/>
              <a:gd name="connsiteX2176" fmla="*/ 1946101 w 4405791"/>
              <a:gd name="connsiteY2176" fmla="*/ 3260301 h 4321958"/>
              <a:gd name="connsiteX2177" fmla="*/ 1945932 w 4405791"/>
              <a:gd name="connsiteY2177" fmla="*/ 3260137 h 4321958"/>
              <a:gd name="connsiteX2178" fmla="*/ 1926349 w 4405791"/>
              <a:gd name="connsiteY2178" fmla="*/ 3256662 h 4321958"/>
              <a:gd name="connsiteX2179" fmla="*/ 1936024 w 4405791"/>
              <a:gd name="connsiteY2179" fmla="*/ 3276958 h 4321958"/>
              <a:gd name="connsiteX2180" fmla="*/ 1937118 w 4405791"/>
              <a:gd name="connsiteY2180" fmla="*/ 3276999 h 4321958"/>
              <a:gd name="connsiteX2181" fmla="*/ 1930486 w 4405791"/>
              <a:gd name="connsiteY2181" fmla="*/ 3263963 h 4321958"/>
              <a:gd name="connsiteX2182" fmla="*/ 1927118 w 4405791"/>
              <a:gd name="connsiteY2182" fmla="*/ 3256799 h 4321958"/>
              <a:gd name="connsiteX2183" fmla="*/ 1888150 w 4405791"/>
              <a:gd name="connsiteY2183" fmla="*/ 3255262 h 4321958"/>
              <a:gd name="connsiteX2184" fmla="*/ 1893379 w 4405791"/>
              <a:gd name="connsiteY2184" fmla="*/ 3266202 h 4321958"/>
              <a:gd name="connsiteX2185" fmla="*/ 1894704 w 4405791"/>
              <a:gd name="connsiteY2185" fmla="*/ 3268974 h 4321958"/>
              <a:gd name="connsiteX2186" fmla="*/ 1897580 w 4405791"/>
              <a:gd name="connsiteY2186" fmla="*/ 3269544 h 4321958"/>
              <a:gd name="connsiteX2187" fmla="*/ 1895552 w 4405791"/>
              <a:gd name="connsiteY2187" fmla="*/ 3265689 h 4321958"/>
              <a:gd name="connsiteX2188" fmla="*/ 1793254 w 4405791"/>
              <a:gd name="connsiteY2188" fmla="*/ 3254065 h 4321958"/>
              <a:gd name="connsiteX2189" fmla="*/ 1794505 w 4405791"/>
              <a:gd name="connsiteY2189" fmla="*/ 3257349 h 4321958"/>
              <a:gd name="connsiteX2190" fmla="*/ 1804085 w 4405791"/>
              <a:gd name="connsiteY2190" fmla="*/ 3271540 h 4321958"/>
              <a:gd name="connsiteX2191" fmla="*/ 1798780 w 4405791"/>
              <a:gd name="connsiteY2191" fmla="*/ 3258116 h 4321958"/>
              <a:gd name="connsiteX2192" fmla="*/ 1780624 w 4405791"/>
              <a:gd name="connsiteY2192" fmla="*/ 3253296 h 4321958"/>
              <a:gd name="connsiteX2193" fmla="*/ 1784267 w 4405791"/>
              <a:gd name="connsiteY2193" fmla="*/ 3262311 h 4321958"/>
              <a:gd name="connsiteX2194" fmla="*/ 1789032 w 4405791"/>
              <a:gd name="connsiteY2194" fmla="*/ 3266562 h 4321958"/>
              <a:gd name="connsiteX2195" fmla="*/ 1790726 w 4405791"/>
              <a:gd name="connsiteY2195" fmla="*/ 3267667 h 4321958"/>
              <a:gd name="connsiteX2196" fmla="*/ 1790305 w 4405791"/>
              <a:gd name="connsiteY2196" fmla="*/ 3266559 h 4321958"/>
              <a:gd name="connsiteX2197" fmla="*/ 1906027 w 4405791"/>
              <a:gd name="connsiteY2197" fmla="*/ 3253057 h 4321958"/>
              <a:gd name="connsiteX2198" fmla="*/ 1915801 w 4405791"/>
              <a:gd name="connsiteY2198" fmla="*/ 3273158 h 4321958"/>
              <a:gd name="connsiteX2199" fmla="*/ 1917185 w 4405791"/>
              <a:gd name="connsiteY2199" fmla="*/ 3273433 h 4321958"/>
              <a:gd name="connsiteX2200" fmla="*/ 1906636 w 4405791"/>
              <a:gd name="connsiteY2200" fmla="*/ 3253165 h 4321958"/>
              <a:gd name="connsiteX2201" fmla="*/ 1826666 w 4405791"/>
              <a:gd name="connsiteY2201" fmla="*/ 3252539 h 4321958"/>
              <a:gd name="connsiteX2202" fmla="*/ 1832821 w 4405791"/>
              <a:gd name="connsiteY2202" fmla="*/ 3267112 h 4321958"/>
              <a:gd name="connsiteX2203" fmla="*/ 1835515 w 4405791"/>
              <a:gd name="connsiteY2203" fmla="*/ 3268697 h 4321958"/>
              <a:gd name="connsiteX2204" fmla="*/ 1829262 w 4405791"/>
              <a:gd name="connsiteY2204" fmla="*/ 3254097 h 4321958"/>
              <a:gd name="connsiteX2205" fmla="*/ 1856467 w 4405791"/>
              <a:gd name="connsiteY2205" fmla="*/ 3251633 h 4321958"/>
              <a:gd name="connsiteX2206" fmla="*/ 1858828 w 4405791"/>
              <a:gd name="connsiteY2206" fmla="*/ 3256460 h 4321958"/>
              <a:gd name="connsiteX2207" fmla="*/ 1859155 w 4405791"/>
              <a:gd name="connsiteY2207" fmla="*/ 3256632 h 4321958"/>
              <a:gd name="connsiteX2208" fmla="*/ 1418224 w 4405791"/>
              <a:gd name="connsiteY2208" fmla="*/ 3249084 h 4321958"/>
              <a:gd name="connsiteX2209" fmla="*/ 1405818 w 4405791"/>
              <a:gd name="connsiteY2209" fmla="*/ 3254107 h 4321958"/>
              <a:gd name="connsiteX2210" fmla="*/ 1387730 w 4405791"/>
              <a:gd name="connsiteY2210" fmla="*/ 3261430 h 4321958"/>
              <a:gd name="connsiteX2211" fmla="*/ 1390487 w 4405791"/>
              <a:gd name="connsiteY2211" fmla="*/ 3264664 h 4321958"/>
              <a:gd name="connsiteX2212" fmla="*/ 1402162 w 4405791"/>
              <a:gd name="connsiteY2212" fmla="*/ 3278356 h 4321958"/>
              <a:gd name="connsiteX2213" fmla="*/ 1475097 w 4405791"/>
              <a:gd name="connsiteY2213" fmla="*/ 3349498 h 4321958"/>
              <a:gd name="connsiteX2214" fmla="*/ 1547619 w 4405791"/>
              <a:gd name="connsiteY2214" fmla="*/ 3413654 h 4321958"/>
              <a:gd name="connsiteX2215" fmla="*/ 1592831 w 4405791"/>
              <a:gd name="connsiteY2215" fmla="*/ 3453446 h 4321958"/>
              <a:gd name="connsiteX2216" fmla="*/ 1621617 w 4405791"/>
              <a:gd name="connsiteY2216" fmla="*/ 3479379 h 4321958"/>
              <a:gd name="connsiteX2217" fmla="*/ 1608411 w 4405791"/>
              <a:gd name="connsiteY2217" fmla="*/ 3464961 h 4321958"/>
              <a:gd name="connsiteX2218" fmla="*/ 1585721 w 4405791"/>
              <a:gd name="connsiteY2218" fmla="*/ 3440069 h 4321958"/>
              <a:gd name="connsiteX2219" fmla="*/ 1556087 w 4405791"/>
              <a:gd name="connsiteY2219" fmla="*/ 3407896 h 4321958"/>
              <a:gd name="connsiteX2220" fmla="*/ 1490834 w 4405791"/>
              <a:gd name="connsiteY2220" fmla="*/ 3336382 h 4321958"/>
              <a:gd name="connsiteX2221" fmla="*/ 1473997 w 4405791"/>
              <a:gd name="connsiteY2221" fmla="*/ 3316344 h 4321958"/>
              <a:gd name="connsiteX2222" fmla="*/ 1422674 w 4405791"/>
              <a:gd name="connsiteY2222" fmla="*/ 3255263 h 4321958"/>
              <a:gd name="connsiteX2223" fmla="*/ 3162842 w 4405791"/>
              <a:gd name="connsiteY2223" fmla="*/ 3247105 h 4321958"/>
              <a:gd name="connsiteX2224" fmla="*/ 3134276 w 4405791"/>
              <a:gd name="connsiteY2224" fmla="*/ 3257329 h 4321958"/>
              <a:gd name="connsiteX2225" fmla="*/ 3134276 w 4405791"/>
              <a:gd name="connsiteY2225" fmla="*/ 3259284 h 4321958"/>
              <a:gd name="connsiteX2226" fmla="*/ 3151886 w 4405791"/>
              <a:gd name="connsiteY2226" fmla="*/ 3252780 h 4321958"/>
              <a:gd name="connsiteX2227" fmla="*/ 1871625 w 4405791"/>
              <a:gd name="connsiteY2227" fmla="*/ 3246953 h 4321958"/>
              <a:gd name="connsiteX2228" fmla="*/ 1879686 w 4405791"/>
              <a:gd name="connsiteY2228" fmla="*/ 3265995 h 4321958"/>
              <a:gd name="connsiteX2229" fmla="*/ 1884259 w 4405791"/>
              <a:gd name="connsiteY2229" fmla="*/ 3266902 h 4321958"/>
              <a:gd name="connsiteX2230" fmla="*/ 1875285 w 4405791"/>
              <a:gd name="connsiteY2230" fmla="*/ 3247602 h 4321958"/>
              <a:gd name="connsiteX2231" fmla="*/ 1902580 w 4405791"/>
              <a:gd name="connsiteY2231" fmla="*/ 3245968 h 4321958"/>
              <a:gd name="connsiteX2232" fmla="*/ 1903739 w 4405791"/>
              <a:gd name="connsiteY2232" fmla="*/ 3248350 h 4321958"/>
              <a:gd name="connsiteX2233" fmla="*/ 1904205 w 4405791"/>
              <a:gd name="connsiteY2233" fmla="*/ 3248483 h 4321958"/>
              <a:gd name="connsiteX2234" fmla="*/ 1903737 w 4405791"/>
              <a:gd name="connsiteY2234" fmla="*/ 3247419 h 4321958"/>
              <a:gd name="connsiteX2235" fmla="*/ 1383437 w 4405791"/>
              <a:gd name="connsiteY2235" fmla="*/ 3245060 h 4321958"/>
              <a:gd name="connsiteX2236" fmla="*/ 1379134 w 4405791"/>
              <a:gd name="connsiteY2236" fmla="*/ 3245505 h 4321958"/>
              <a:gd name="connsiteX2237" fmla="*/ 1373852 w 4405791"/>
              <a:gd name="connsiteY2237" fmla="*/ 3245154 h 4321958"/>
              <a:gd name="connsiteX2238" fmla="*/ 1374872 w 4405791"/>
              <a:gd name="connsiteY2238" fmla="*/ 3246351 h 4321958"/>
              <a:gd name="connsiteX2239" fmla="*/ 1375072 w 4405791"/>
              <a:gd name="connsiteY2239" fmla="*/ 3246585 h 4321958"/>
              <a:gd name="connsiteX2240" fmla="*/ 1375307 w 4405791"/>
              <a:gd name="connsiteY2240" fmla="*/ 3246861 h 4321958"/>
              <a:gd name="connsiteX2241" fmla="*/ 1376595 w 4405791"/>
              <a:gd name="connsiteY2241" fmla="*/ 3246861 h 4321958"/>
              <a:gd name="connsiteX2242" fmla="*/ 1812396 w 4405791"/>
              <a:gd name="connsiteY2242" fmla="*/ 3244507 h 4321958"/>
              <a:gd name="connsiteX2243" fmla="*/ 1816321 w 4405791"/>
              <a:gd name="connsiteY2243" fmla="*/ 3254114 h 4321958"/>
              <a:gd name="connsiteX2244" fmla="*/ 1818089 w 4405791"/>
              <a:gd name="connsiteY2244" fmla="*/ 3258441 h 4321958"/>
              <a:gd name="connsiteX2245" fmla="*/ 1821633 w 4405791"/>
              <a:gd name="connsiteY2245" fmla="*/ 3260527 h 4321958"/>
              <a:gd name="connsiteX2246" fmla="*/ 1815421 w 4405791"/>
              <a:gd name="connsiteY2246" fmla="*/ 3245848 h 4321958"/>
              <a:gd name="connsiteX2247" fmla="*/ 1453110 w 4405791"/>
              <a:gd name="connsiteY2247" fmla="*/ 3234961 h 4321958"/>
              <a:gd name="connsiteX2248" fmla="*/ 1426608 w 4405791"/>
              <a:gd name="connsiteY2248" fmla="*/ 3245690 h 4321958"/>
              <a:gd name="connsiteX2249" fmla="*/ 1429617 w 4405791"/>
              <a:gd name="connsiteY2249" fmla="*/ 3249865 h 4321958"/>
              <a:gd name="connsiteX2250" fmla="*/ 1562352 w 4405791"/>
              <a:gd name="connsiteY2250" fmla="*/ 3401800 h 4321958"/>
              <a:gd name="connsiteX2251" fmla="*/ 1591986 w 4405791"/>
              <a:gd name="connsiteY2251" fmla="*/ 3433804 h 4321958"/>
              <a:gd name="connsiteX2252" fmla="*/ 1610731 w 4405791"/>
              <a:gd name="connsiteY2252" fmla="*/ 3454353 h 4321958"/>
              <a:gd name="connsiteX2253" fmla="*/ 1584196 w 4405791"/>
              <a:gd name="connsiteY2253" fmla="*/ 3419074 h 4321958"/>
              <a:gd name="connsiteX2254" fmla="*/ 1575391 w 4405791"/>
              <a:gd name="connsiteY2254" fmla="*/ 3407221 h 4321958"/>
              <a:gd name="connsiteX2255" fmla="*/ 1514851 w 4405791"/>
              <a:gd name="connsiteY2255" fmla="*/ 3324931 h 4321958"/>
              <a:gd name="connsiteX2256" fmla="*/ 1459254 w 4405791"/>
              <a:gd name="connsiteY2256" fmla="*/ 3243913 h 4321958"/>
              <a:gd name="connsiteX2257" fmla="*/ 1455206 w 4405791"/>
              <a:gd name="connsiteY2257" fmla="*/ 3238015 h 4321958"/>
              <a:gd name="connsiteX2258" fmla="*/ 1839112 w 4405791"/>
              <a:gd name="connsiteY2258" fmla="*/ 3234530 h 4321958"/>
              <a:gd name="connsiteX2259" fmla="*/ 1845810 w 4405791"/>
              <a:gd name="connsiteY2259" fmla="*/ 3249617 h 4321958"/>
              <a:gd name="connsiteX2260" fmla="*/ 1848198 w 4405791"/>
              <a:gd name="connsiteY2260" fmla="*/ 3250872 h 4321958"/>
              <a:gd name="connsiteX2261" fmla="*/ 1840889 w 4405791"/>
              <a:gd name="connsiteY2261" fmla="*/ 3235547 h 4321958"/>
              <a:gd name="connsiteX2262" fmla="*/ 1796501 w 4405791"/>
              <a:gd name="connsiteY2262" fmla="*/ 3234433 h 4321958"/>
              <a:gd name="connsiteX2263" fmla="*/ 1802334 w 4405791"/>
              <a:gd name="connsiteY2263" fmla="*/ 3249169 h 4321958"/>
              <a:gd name="connsiteX2264" fmla="*/ 1807240 w 4405791"/>
              <a:gd name="connsiteY2264" fmla="*/ 3252056 h 4321958"/>
              <a:gd name="connsiteX2265" fmla="*/ 1801291 w 4405791"/>
              <a:gd name="connsiteY2265" fmla="*/ 3237530 h 4321958"/>
              <a:gd name="connsiteX2266" fmla="*/ 1799590 w 4405791"/>
              <a:gd name="connsiteY2266" fmla="*/ 3236288 h 4321958"/>
              <a:gd name="connsiteX2267" fmla="*/ 1884555 w 4405791"/>
              <a:gd name="connsiteY2267" fmla="*/ 3228901 h 4321958"/>
              <a:gd name="connsiteX2268" fmla="*/ 1885410 w 4405791"/>
              <a:gd name="connsiteY2268" fmla="*/ 3231032 h 4321958"/>
              <a:gd name="connsiteX2269" fmla="*/ 1885443 w 4405791"/>
              <a:gd name="connsiteY2269" fmla="*/ 3231112 h 4321958"/>
              <a:gd name="connsiteX2270" fmla="*/ 1889423 w 4405791"/>
              <a:gd name="connsiteY2270" fmla="*/ 3238428 h 4321958"/>
              <a:gd name="connsiteX2271" fmla="*/ 1885435 w 4405791"/>
              <a:gd name="connsiteY2271" fmla="*/ 3229121 h 4321958"/>
              <a:gd name="connsiteX2272" fmla="*/ 1624788 w 4405791"/>
              <a:gd name="connsiteY2272" fmla="*/ 3228049 h 4321958"/>
              <a:gd name="connsiteX2273" fmla="*/ 1626211 w 4405791"/>
              <a:gd name="connsiteY2273" fmla="*/ 3231945 h 4321958"/>
              <a:gd name="connsiteX2274" fmla="*/ 1651424 w 4405791"/>
              <a:gd name="connsiteY2274" fmla="*/ 3293935 h 4321958"/>
              <a:gd name="connsiteX2275" fmla="*/ 1651513 w 4405791"/>
              <a:gd name="connsiteY2275" fmla="*/ 3294105 h 4321958"/>
              <a:gd name="connsiteX2276" fmla="*/ 1695313 w 4405791"/>
              <a:gd name="connsiteY2276" fmla="*/ 3375880 h 4321958"/>
              <a:gd name="connsiteX2277" fmla="*/ 1710818 w 4405791"/>
              <a:gd name="connsiteY2277" fmla="*/ 3397802 h 4321958"/>
              <a:gd name="connsiteX2278" fmla="*/ 1744154 w 4405791"/>
              <a:gd name="connsiteY2278" fmla="*/ 3441625 h 4321958"/>
              <a:gd name="connsiteX2279" fmla="*/ 1764976 w 4405791"/>
              <a:gd name="connsiteY2279" fmla="*/ 3462028 h 4321958"/>
              <a:gd name="connsiteX2280" fmla="*/ 1800156 w 4405791"/>
              <a:gd name="connsiteY2280" fmla="*/ 3491692 h 4321958"/>
              <a:gd name="connsiteX2281" fmla="*/ 1825264 w 4405791"/>
              <a:gd name="connsiteY2281" fmla="*/ 3507365 h 4321958"/>
              <a:gd name="connsiteX2282" fmla="*/ 1865734 w 4405791"/>
              <a:gd name="connsiteY2282" fmla="*/ 3526662 h 4321958"/>
              <a:gd name="connsiteX2283" fmla="*/ 1894811 w 4405791"/>
              <a:gd name="connsiteY2283" fmla="*/ 3536800 h 4321958"/>
              <a:gd name="connsiteX2284" fmla="*/ 1943815 w 4405791"/>
              <a:gd name="connsiteY2284" fmla="*/ 3547067 h 4321958"/>
              <a:gd name="connsiteX2285" fmla="*/ 1975974 w 4405791"/>
              <a:gd name="connsiteY2285" fmla="*/ 3551679 h 4321958"/>
              <a:gd name="connsiteX2286" fmla="*/ 2039547 w 4405791"/>
              <a:gd name="connsiteY2286" fmla="*/ 3553125 h 4321958"/>
              <a:gd name="connsiteX2287" fmla="*/ 2070904 w 4405791"/>
              <a:gd name="connsiteY2287" fmla="*/ 3552967 h 4321958"/>
              <a:gd name="connsiteX2288" fmla="*/ 2181650 w 4405791"/>
              <a:gd name="connsiteY2288" fmla="*/ 3541512 h 4321958"/>
              <a:gd name="connsiteX2289" fmla="*/ 2226002 w 4405791"/>
              <a:gd name="connsiteY2289" fmla="*/ 3533264 h 4321958"/>
              <a:gd name="connsiteX2290" fmla="*/ 2133514 w 4405791"/>
              <a:gd name="connsiteY2290" fmla="*/ 3539467 h 4321958"/>
              <a:gd name="connsiteX2291" fmla="*/ 2059865 w 4405791"/>
              <a:gd name="connsiteY2291" fmla="*/ 3535760 h 4321958"/>
              <a:gd name="connsiteX2292" fmla="*/ 2000549 w 4405791"/>
              <a:gd name="connsiteY2292" fmla="*/ 3525214 h 4321958"/>
              <a:gd name="connsiteX2293" fmla="*/ 1958050 w 4405791"/>
              <a:gd name="connsiteY2293" fmla="*/ 3523063 h 4321958"/>
              <a:gd name="connsiteX2294" fmla="*/ 1893953 w 4405791"/>
              <a:gd name="connsiteY2294" fmla="*/ 3511675 h 4321958"/>
              <a:gd name="connsiteX2295" fmla="*/ 1860342 w 4405791"/>
              <a:gd name="connsiteY2295" fmla="*/ 3500007 h 4321958"/>
              <a:gd name="connsiteX2296" fmla="*/ 1851175 w 4405791"/>
              <a:gd name="connsiteY2296" fmla="*/ 3497844 h 4321958"/>
              <a:gd name="connsiteX2297" fmla="*/ 1847133 w 4405791"/>
              <a:gd name="connsiteY2297" fmla="*/ 3495422 h 4321958"/>
              <a:gd name="connsiteX2298" fmla="*/ 1837829 w 4405791"/>
              <a:gd name="connsiteY2298" fmla="*/ 3492192 h 4321958"/>
              <a:gd name="connsiteX2299" fmla="*/ 1788561 w 4405791"/>
              <a:gd name="connsiteY2299" fmla="*/ 3464199 h 4321958"/>
              <a:gd name="connsiteX2300" fmla="*/ 1772942 w 4405791"/>
              <a:gd name="connsiteY2300" fmla="*/ 3450953 h 4321958"/>
              <a:gd name="connsiteX2301" fmla="*/ 1766151 w 4405791"/>
              <a:gd name="connsiteY2301" fmla="*/ 3446883 h 4321958"/>
              <a:gd name="connsiteX2302" fmla="*/ 1754254 w 4405791"/>
              <a:gd name="connsiteY2302" fmla="*/ 3435105 h 4321958"/>
              <a:gd name="connsiteX2303" fmla="*/ 1748989 w 4405791"/>
              <a:gd name="connsiteY2303" fmla="*/ 3430640 h 4321958"/>
              <a:gd name="connsiteX2304" fmla="*/ 1745033 w 4405791"/>
              <a:gd name="connsiteY2304" fmla="*/ 3427284 h 4321958"/>
              <a:gd name="connsiteX2305" fmla="*/ 1739178 w 4405791"/>
              <a:gd name="connsiteY2305" fmla="*/ 3420326 h 4321958"/>
              <a:gd name="connsiteX2306" fmla="*/ 1738448 w 4405791"/>
              <a:gd name="connsiteY2306" fmla="*/ 3419457 h 4321958"/>
              <a:gd name="connsiteX2307" fmla="*/ 1729963 w 4405791"/>
              <a:gd name="connsiteY2307" fmla="*/ 3411057 h 4321958"/>
              <a:gd name="connsiteX2308" fmla="*/ 1715701 w 4405791"/>
              <a:gd name="connsiteY2308" fmla="*/ 3392418 h 4321958"/>
              <a:gd name="connsiteX2309" fmla="*/ 1706125 w 4405791"/>
              <a:gd name="connsiteY2309" fmla="*/ 3381035 h 4321958"/>
              <a:gd name="connsiteX2310" fmla="*/ 1702004 w 4405791"/>
              <a:gd name="connsiteY2310" fmla="*/ 3374517 h 4321958"/>
              <a:gd name="connsiteX2311" fmla="*/ 1696992 w 4405791"/>
              <a:gd name="connsiteY2311" fmla="*/ 3367966 h 4321958"/>
              <a:gd name="connsiteX2312" fmla="*/ 1679402 w 4405791"/>
              <a:gd name="connsiteY2312" fmla="*/ 3338767 h 4321958"/>
              <a:gd name="connsiteX2313" fmla="*/ 1670723 w 4405791"/>
              <a:gd name="connsiteY2313" fmla="*/ 3325039 h 4321958"/>
              <a:gd name="connsiteX2314" fmla="*/ 1668746 w 4405791"/>
              <a:gd name="connsiteY2314" fmla="*/ 3321078 h 4321958"/>
              <a:gd name="connsiteX2315" fmla="*/ 1666490 w 4405791"/>
              <a:gd name="connsiteY2315" fmla="*/ 3317334 h 4321958"/>
              <a:gd name="connsiteX2316" fmla="*/ 1637864 w 4405791"/>
              <a:gd name="connsiteY2316" fmla="*/ 3259198 h 4321958"/>
              <a:gd name="connsiteX2317" fmla="*/ 1637707 w 4405791"/>
              <a:gd name="connsiteY2317" fmla="*/ 3258883 h 4321958"/>
              <a:gd name="connsiteX2318" fmla="*/ 1625877 w 4405791"/>
              <a:gd name="connsiteY2318" fmla="*/ 3230869 h 4321958"/>
              <a:gd name="connsiteX2319" fmla="*/ 1625338 w 4405791"/>
              <a:gd name="connsiteY2319" fmla="*/ 3229473 h 4321958"/>
              <a:gd name="connsiteX2320" fmla="*/ 1826875 w 4405791"/>
              <a:gd name="connsiteY2320" fmla="*/ 3227529 h 4321958"/>
              <a:gd name="connsiteX2321" fmla="*/ 1830850 w 4405791"/>
              <a:gd name="connsiteY2321" fmla="*/ 3234606 h 4321958"/>
              <a:gd name="connsiteX2322" fmla="*/ 1828002 w 4405791"/>
              <a:gd name="connsiteY2322" fmla="*/ 3228174 h 4321958"/>
              <a:gd name="connsiteX2323" fmla="*/ 1922167 w 4405791"/>
              <a:gd name="connsiteY2323" fmla="*/ 3225407 h 4321958"/>
              <a:gd name="connsiteX2324" fmla="*/ 1924026 w 4405791"/>
              <a:gd name="connsiteY2324" fmla="*/ 3229919 h 4321958"/>
              <a:gd name="connsiteX2325" fmla="*/ 1924071 w 4405791"/>
              <a:gd name="connsiteY2325" fmla="*/ 3229927 h 4321958"/>
              <a:gd name="connsiteX2326" fmla="*/ 1356046 w 4405791"/>
              <a:gd name="connsiteY2326" fmla="*/ 3224272 h 4321958"/>
              <a:gd name="connsiteX2327" fmla="*/ 1361941 w 4405791"/>
              <a:gd name="connsiteY2327" fmla="*/ 3231186 h 4321958"/>
              <a:gd name="connsiteX2328" fmla="*/ 1379471 w 4405791"/>
              <a:gd name="connsiteY2328" fmla="*/ 3234161 h 4321958"/>
              <a:gd name="connsiteX2329" fmla="*/ 1383367 w 4405791"/>
              <a:gd name="connsiteY2329" fmla="*/ 3235007 h 4321958"/>
              <a:gd name="connsiteX2330" fmla="*/ 1389138 w 4405791"/>
              <a:gd name="connsiteY2330" fmla="*/ 3233561 h 4321958"/>
              <a:gd name="connsiteX2331" fmla="*/ 1384213 w 4405791"/>
              <a:gd name="connsiteY2331" fmla="*/ 3232637 h 4321958"/>
              <a:gd name="connsiteX2332" fmla="*/ 1781863 w 4405791"/>
              <a:gd name="connsiteY2332" fmla="*/ 3224177 h 4321958"/>
              <a:gd name="connsiteX2333" fmla="*/ 1783259 w 4405791"/>
              <a:gd name="connsiteY2333" fmla="*/ 3227840 h 4321958"/>
              <a:gd name="connsiteX2334" fmla="*/ 1787787 w 4405791"/>
              <a:gd name="connsiteY2334" fmla="*/ 3239720 h 4321958"/>
              <a:gd name="connsiteX2335" fmla="*/ 1792837 w 4405791"/>
              <a:gd name="connsiteY2335" fmla="*/ 3243579 h 4321958"/>
              <a:gd name="connsiteX2336" fmla="*/ 1793094 w 4405791"/>
              <a:gd name="connsiteY2336" fmla="*/ 3243731 h 4321958"/>
              <a:gd name="connsiteX2337" fmla="*/ 1787104 w 4405791"/>
              <a:gd name="connsiteY2337" fmla="*/ 3228575 h 4321958"/>
              <a:gd name="connsiteX2338" fmla="*/ 1861548 w 4405791"/>
              <a:gd name="connsiteY2338" fmla="*/ 3223149 h 4321958"/>
              <a:gd name="connsiteX2339" fmla="*/ 1867919 w 4405791"/>
              <a:gd name="connsiteY2339" fmla="*/ 3238199 h 4321958"/>
              <a:gd name="connsiteX2340" fmla="*/ 1871367 w 4405791"/>
              <a:gd name="connsiteY2340" fmla="*/ 3239176 h 4321958"/>
              <a:gd name="connsiteX2341" fmla="*/ 1864783 w 4405791"/>
              <a:gd name="connsiteY2341" fmla="*/ 3225016 h 4321958"/>
              <a:gd name="connsiteX2342" fmla="*/ 1864524 w 4405791"/>
              <a:gd name="connsiteY2342" fmla="*/ 3224361 h 4321958"/>
              <a:gd name="connsiteX2343" fmla="*/ 1864318 w 4405791"/>
              <a:gd name="connsiteY2343" fmla="*/ 3223842 h 4321958"/>
              <a:gd name="connsiteX2344" fmla="*/ 1851066 w 4405791"/>
              <a:gd name="connsiteY2344" fmla="*/ 3220529 h 4321958"/>
              <a:gd name="connsiteX2345" fmla="*/ 1854085 w 4405791"/>
              <a:gd name="connsiteY2345" fmla="*/ 3228348 h 4321958"/>
              <a:gd name="connsiteX2346" fmla="*/ 1855497 w 4405791"/>
              <a:gd name="connsiteY2346" fmla="*/ 3232008 h 4321958"/>
              <a:gd name="connsiteX2347" fmla="*/ 1857548 w 4405791"/>
              <a:gd name="connsiteY2347" fmla="*/ 3235259 h 4321958"/>
              <a:gd name="connsiteX2348" fmla="*/ 1859263 w 4405791"/>
              <a:gd name="connsiteY2348" fmla="*/ 3235745 h 4321958"/>
              <a:gd name="connsiteX2349" fmla="*/ 1853251 w 4405791"/>
              <a:gd name="connsiteY2349" fmla="*/ 3221075 h 4321958"/>
              <a:gd name="connsiteX2350" fmla="*/ 1880077 w 4405791"/>
              <a:gd name="connsiteY2350" fmla="*/ 3217737 h 4321958"/>
              <a:gd name="connsiteX2351" fmla="*/ 1881969 w 4405791"/>
              <a:gd name="connsiteY2351" fmla="*/ 3222453 h 4321958"/>
              <a:gd name="connsiteX2352" fmla="*/ 1882628 w 4405791"/>
              <a:gd name="connsiteY2352" fmla="*/ 3222570 h 4321958"/>
              <a:gd name="connsiteX2353" fmla="*/ 1881115 w 4405791"/>
              <a:gd name="connsiteY2353" fmla="*/ 3219039 h 4321958"/>
              <a:gd name="connsiteX2354" fmla="*/ 1839890 w 4405791"/>
              <a:gd name="connsiteY2354" fmla="*/ 3217735 h 4321958"/>
              <a:gd name="connsiteX2355" fmla="*/ 1846054 w 4405791"/>
              <a:gd name="connsiteY2355" fmla="*/ 3230340 h 4321958"/>
              <a:gd name="connsiteX2356" fmla="*/ 1847000 w 4405791"/>
              <a:gd name="connsiteY2356" fmla="*/ 3230941 h 4321958"/>
              <a:gd name="connsiteX2357" fmla="*/ 1844945 w 4405791"/>
              <a:gd name="connsiteY2357" fmla="*/ 3225557 h 4321958"/>
              <a:gd name="connsiteX2358" fmla="*/ 1840019 w 4405791"/>
              <a:gd name="connsiteY2358" fmla="*/ 3217767 h 4321958"/>
              <a:gd name="connsiteX2359" fmla="*/ 1801008 w 4405791"/>
              <a:gd name="connsiteY2359" fmla="*/ 3216636 h 4321958"/>
              <a:gd name="connsiteX2360" fmla="*/ 1802635 w 4405791"/>
              <a:gd name="connsiteY2360" fmla="*/ 3220618 h 4321958"/>
              <a:gd name="connsiteX2361" fmla="*/ 1805915 w 4405791"/>
              <a:gd name="connsiteY2361" fmla="*/ 3228643 h 4321958"/>
              <a:gd name="connsiteX2362" fmla="*/ 1808777 w 4405791"/>
              <a:gd name="connsiteY2362" fmla="*/ 3230148 h 4321958"/>
              <a:gd name="connsiteX2363" fmla="*/ 1805435 w 4405791"/>
              <a:gd name="connsiteY2363" fmla="*/ 3222251 h 4321958"/>
              <a:gd name="connsiteX2364" fmla="*/ 1888654 w 4405791"/>
              <a:gd name="connsiteY2364" fmla="*/ 3213973 h 4321958"/>
              <a:gd name="connsiteX2365" fmla="*/ 1892518 w 4405791"/>
              <a:gd name="connsiteY2365" fmla="*/ 3223216 h 4321958"/>
              <a:gd name="connsiteX2366" fmla="*/ 1893545 w 4405791"/>
              <a:gd name="connsiteY2366" fmla="*/ 3224508 h 4321958"/>
              <a:gd name="connsiteX2367" fmla="*/ 1893654 w 4405791"/>
              <a:gd name="connsiteY2367" fmla="*/ 3224528 h 4321958"/>
              <a:gd name="connsiteX2368" fmla="*/ 1893415 w 4405791"/>
              <a:gd name="connsiteY2368" fmla="*/ 3223983 h 4321958"/>
              <a:gd name="connsiteX2369" fmla="*/ 1890396 w 4405791"/>
              <a:gd name="connsiteY2369" fmla="*/ 3216436 h 4321958"/>
              <a:gd name="connsiteX2370" fmla="*/ 1889456 w 4405791"/>
              <a:gd name="connsiteY2370" fmla="*/ 3214255 h 4321958"/>
              <a:gd name="connsiteX2371" fmla="*/ 1828950 w 4405791"/>
              <a:gd name="connsiteY2371" fmla="*/ 3211642 h 4321958"/>
              <a:gd name="connsiteX2372" fmla="*/ 1833788 w 4405791"/>
              <a:gd name="connsiteY2372" fmla="*/ 3222540 h 4321958"/>
              <a:gd name="connsiteX2373" fmla="*/ 1835076 w 4405791"/>
              <a:gd name="connsiteY2373" fmla="*/ 3223359 h 4321958"/>
              <a:gd name="connsiteX2374" fmla="*/ 1829729 w 4405791"/>
              <a:gd name="connsiteY2374" fmla="*/ 3212147 h 4321958"/>
              <a:gd name="connsiteX2375" fmla="*/ 1829723 w 4405791"/>
              <a:gd name="connsiteY2375" fmla="*/ 3212143 h 4321958"/>
              <a:gd name="connsiteX2376" fmla="*/ 1765107 w 4405791"/>
              <a:gd name="connsiteY2376" fmla="*/ 3211102 h 4321958"/>
              <a:gd name="connsiteX2377" fmla="*/ 1767077 w 4405791"/>
              <a:gd name="connsiteY2377" fmla="*/ 3216718 h 4321958"/>
              <a:gd name="connsiteX2378" fmla="*/ 1776822 w 4405791"/>
              <a:gd name="connsiteY2378" fmla="*/ 3231154 h 4321958"/>
              <a:gd name="connsiteX2379" fmla="*/ 1770758 w 4405791"/>
              <a:gd name="connsiteY2379" fmla="*/ 3215229 h 4321958"/>
              <a:gd name="connsiteX2380" fmla="*/ 1401410 w 4405791"/>
              <a:gd name="connsiteY2380" fmla="*/ 3210717 h 4321958"/>
              <a:gd name="connsiteX2381" fmla="*/ 1403677 w 4405791"/>
              <a:gd name="connsiteY2381" fmla="*/ 3213864 h 4321958"/>
              <a:gd name="connsiteX2382" fmla="*/ 1404298 w 4405791"/>
              <a:gd name="connsiteY2382" fmla="*/ 3214725 h 4321958"/>
              <a:gd name="connsiteX2383" fmla="*/ 1408156 w 4405791"/>
              <a:gd name="connsiteY2383" fmla="*/ 3215174 h 4321958"/>
              <a:gd name="connsiteX2384" fmla="*/ 1413254 w 4405791"/>
              <a:gd name="connsiteY2384" fmla="*/ 3215766 h 4321958"/>
              <a:gd name="connsiteX2385" fmla="*/ 1416835 w 4405791"/>
              <a:gd name="connsiteY2385" fmla="*/ 3215206 h 4321958"/>
              <a:gd name="connsiteX2386" fmla="*/ 1856359 w 4405791"/>
              <a:gd name="connsiteY2386" fmla="*/ 3210484 h 4321958"/>
              <a:gd name="connsiteX2387" fmla="*/ 1857638 w 4405791"/>
              <a:gd name="connsiteY2387" fmla="*/ 3213792 h 4321958"/>
              <a:gd name="connsiteX2388" fmla="*/ 1859083 w 4405791"/>
              <a:gd name="connsiteY2388" fmla="*/ 3214321 h 4321958"/>
              <a:gd name="connsiteX2389" fmla="*/ 1477222 w 4405791"/>
              <a:gd name="connsiteY2389" fmla="*/ 3209787 h 4321958"/>
              <a:gd name="connsiteX2390" fmla="*/ 1460091 w 4405791"/>
              <a:gd name="connsiteY2390" fmla="*/ 3231773 h 4321958"/>
              <a:gd name="connsiteX2391" fmla="*/ 1459996 w 4405791"/>
              <a:gd name="connsiteY2391" fmla="*/ 3231819 h 4321958"/>
              <a:gd name="connsiteX2392" fmla="*/ 1467781 w 4405791"/>
              <a:gd name="connsiteY2392" fmla="*/ 3243168 h 4321958"/>
              <a:gd name="connsiteX2393" fmla="*/ 1520794 w 4405791"/>
              <a:gd name="connsiteY2393" fmla="*/ 3320451 h 4321958"/>
              <a:gd name="connsiteX2394" fmla="*/ 1581318 w 4405791"/>
              <a:gd name="connsiteY2394" fmla="*/ 3402480 h 4321958"/>
              <a:gd name="connsiteX2395" fmla="*/ 1590123 w 4405791"/>
              <a:gd name="connsiteY2395" fmla="*/ 3414332 h 4321958"/>
              <a:gd name="connsiteX2396" fmla="*/ 1601138 w 4405791"/>
              <a:gd name="connsiteY2396" fmla="*/ 3429003 h 4321958"/>
              <a:gd name="connsiteX2397" fmla="*/ 1582843 w 4405791"/>
              <a:gd name="connsiteY2397" fmla="*/ 3399093 h 4321958"/>
              <a:gd name="connsiteX2398" fmla="*/ 1865914 w 4405791"/>
              <a:gd name="connsiteY2398" fmla="*/ 3205978 h 4321958"/>
              <a:gd name="connsiteX2399" fmla="*/ 1870925 w 4405791"/>
              <a:gd name="connsiteY2399" fmla="*/ 3218659 h 4321958"/>
              <a:gd name="connsiteX2400" fmla="*/ 1872728 w 4405791"/>
              <a:gd name="connsiteY2400" fmla="*/ 3219319 h 4321958"/>
              <a:gd name="connsiteX2401" fmla="*/ 1867552 w 4405791"/>
              <a:gd name="connsiteY2401" fmla="*/ 3206554 h 4321958"/>
              <a:gd name="connsiteX2402" fmla="*/ 3313609 w 4405791"/>
              <a:gd name="connsiteY2402" fmla="*/ 3204701 h 4321958"/>
              <a:gd name="connsiteX2403" fmla="*/ 3233648 w 4405791"/>
              <a:gd name="connsiteY2403" fmla="*/ 3235138 h 4321958"/>
              <a:gd name="connsiteX2404" fmla="*/ 3231306 w 4405791"/>
              <a:gd name="connsiteY2404" fmla="*/ 3235960 h 4321958"/>
              <a:gd name="connsiteX2405" fmla="*/ 3229165 w 4405791"/>
              <a:gd name="connsiteY2405" fmla="*/ 3236801 h 4321958"/>
              <a:gd name="connsiteX2406" fmla="*/ 3222738 w 4405791"/>
              <a:gd name="connsiteY2406" fmla="*/ 3238991 h 4321958"/>
              <a:gd name="connsiteX2407" fmla="*/ 3215194 w 4405791"/>
              <a:gd name="connsiteY2407" fmla="*/ 3242056 h 4321958"/>
              <a:gd name="connsiteX2408" fmla="*/ 3212286 w 4405791"/>
              <a:gd name="connsiteY2408" fmla="*/ 3243096 h 4321958"/>
              <a:gd name="connsiteX2409" fmla="*/ 3205077 w 4405791"/>
              <a:gd name="connsiteY2409" fmla="*/ 3245674 h 4321958"/>
              <a:gd name="connsiteX2410" fmla="*/ 3141706 w 4405791"/>
              <a:gd name="connsiteY2410" fmla="*/ 3271230 h 4321958"/>
              <a:gd name="connsiteX2411" fmla="*/ 3083791 w 4405791"/>
              <a:gd name="connsiteY2411" fmla="*/ 3292342 h 4321958"/>
              <a:gd name="connsiteX2412" fmla="*/ 3057058 w 4405791"/>
              <a:gd name="connsiteY2412" fmla="*/ 3303290 h 4321958"/>
              <a:gd name="connsiteX2413" fmla="*/ 3055996 w 4405791"/>
              <a:gd name="connsiteY2413" fmla="*/ 3303674 h 4321958"/>
              <a:gd name="connsiteX2414" fmla="*/ 3055000 w 4405791"/>
              <a:gd name="connsiteY2414" fmla="*/ 3304097 h 4321958"/>
              <a:gd name="connsiteX2415" fmla="*/ 3041751 w 4405791"/>
              <a:gd name="connsiteY2415" fmla="*/ 3309723 h 4321958"/>
              <a:gd name="connsiteX2416" fmla="*/ 3043828 w 4405791"/>
              <a:gd name="connsiteY2416" fmla="*/ 3308964 h 4321958"/>
              <a:gd name="connsiteX2417" fmla="*/ 3154947 w 4405791"/>
              <a:gd name="connsiteY2417" fmla="*/ 3266388 h 4321958"/>
              <a:gd name="connsiteX2418" fmla="*/ 3303726 w 4405791"/>
              <a:gd name="connsiteY2418" fmla="*/ 3208684 h 4321958"/>
              <a:gd name="connsiteX2419" fmla="*/ 1784074 w 4405791"/>
              <a:gd name="connsiteY2419" fmla="*/ 3203041 h 4321958"/>
              <a:gd name="connsiteX2420" fmla="*/ 1791133 w 4405791"/>
              <a:gd name="connsiteY2420" fmla="*/ 3220873 h 4321958"/>
              <a:gd name="connsiteX2421" fmla="*/ 1795384 w 4405791"/>
              <a:gd name="connsiteY2421" fmla="*/ 3223107 h 4321958"/>
              <a:gd name="connsiteX2422" fmla="*/ 1788113 w 4405791"/>
              <a:gd name="connsiteY2422" fmla="*/ 3205352 h 4321958"/>
              <a:gd name="connsiteX2423" fmla="*/ 1815417 w 4405791"/>
              <a:gd name="connsiteY2423" fmla="*/ 3202881 h 4321958"/>
              <a:gd name="connsiteX2424" fmla="*/ 1820142 w 4405791"/>
              <a:gd name="connsiteY2424" fmla="*/ 3213862 h 4321958"/>
              <a:gd name="connsiteX2425" fmla="*/ 1822264 w 4405791"/>
              <a:gd name="connsiteY2425" fmla="*/ 3215212 h 4321958"/>
              <a:gd name="connsiteX2426" fmla="*/ 1817363 w 4405791"/>
              <a:gd name="connsiteY2426" fmla="*/ 3204141 h 4321958"/>
              <a:gd name="connsiteX2427" fmla="*/ 1842287 w 4405791"/>
              <a:gd name="connsiteY2427" fmla="*/ 3197672 h 4321958"/>
              <a:gd name="connsiteX2428" fmla="*/ 1845478 w 4405791"/>
              <a:gd name="connsiteY2428" fmla="*/ 3206050 h 4321958"/>
              <a:gd name="connsiteX2429" fmla="*/ 1846956 w 4405791"/>
              <a:gd name="connsiteY2429" fmla="*/ 3209879 h 4321958"/>
              <a:gd name="connsiteX2430" fmla="*/ 1849093 w 4405791"/>
              <a:gd name="connsiteY2430" fmla="*/ 3210662 h 4321958"/>
              <a:gd name="connsiteX2431" fmla="*/ 1844250 w 4405791"/>
              <a:gd name="connsiteY2431" fmla="*/ 3198362 h 4321958"/>
              <a:gd name="connsiteX2432" fmla="*/ 1832148 w 4405791"/>
              <a:gd name="connsiteY2432" fmla="*/ 3194108 h 4321958"/>
              <a:gd name="connsiteX2433" fmla="*/ 1832966 w 4405791"/>
              <a:gd name="connsiteY2433" fmla="*/ 3196282 h 4321958"/>
              <a:gd name="connsiteX2434" fmla="*/ 1835027 w 4405791"/>
              <a:gd name="connsiteY2434" fmla="*/ 3199550 h 4321958"/>
              <a:gd name="connsiteX2435" fmla="*/ 1833079 w 4405791"/>
              <a:gd name="connsiteY2435" fmla="*/ 3194435 h 4321958"/>
              <a:gd name="connsiteX2436" fmla="*/ 1861202 w 4405791"/>
              <a:gd name="connsiteY2436" fmla="*/ 3194057 h 4321958"/>
              <a:gd name="connsiteX2437" fmla="*/ 1861401 w 4405791"/>
              <a:gd name="connsiteY2437" fmla="*/ 3194561 h 4321958"/>
              <a:gd name="connsiteX2438" fmla="*/ 1861686 w 4405791"/>
              <a:gd name="connsiteY2438" fmla="*/ 3194664 h 4321958"/>
              <a:gd name="connsiteX2439" fmla="*/ 1769457 w 4405791"/>
              <a:gd name="connsiteY2439" fmla="*/ 3191624 h 4321958"/>
              <a:gd name="connsiteX2440" fmla="*/ 1775842 w 4405791"/>
              <a:gd name="connsiteY2440" fmla="*/ 3208378 h 4321958"/>
              <a:gd name="connsiteX2441" fmla="*/ 1780894 w 4405791"/>
              <a:gd name="connsiteY2441" fmla="*/ 3212863 h 4321958"/>
              <a:gd name="connsiteX2442" fmla="*/ 1773901 w 4405791"/>
              <a:gd name="connsiteY2442" fmla="*/ 3195167 h 4321958"/>
              <a:gd name="connsiteX2443" fmla="*/ 1771942 w 4405791"/>
              <a:gd name="connsiteY2443" fmla="*/ 3193994 h 4321958"/>
              <a:gd name="connsiteX2444" fmla="*/ 1620421 w 4405791"/>
              <a:gd name="connsiteY2444" fmla="*/ 3191265 h 4321958"/>
              <a:gd name="connsiteX2445" fmla="*/ 1620487 w 4405791"/>
              <a:gd name="connsiteY2445" fmla="*/ 3191449 h 4321958"/>
              <a:gd name="connsiteX2446" fmla="*/ 1646175 w 4405791"/>
              <a:gd name="connsiteY2446" fmla="*/ 3255327 h 4321958"/>
              <a:gd name="connsiteX2447" fmla="*/ 1693952 w 4405791"/>
              <a:gd name="connsiteY2447" fmla="*/ 3345362 h 4321958"/>
              <a:gd name="connsiteX2448" fmla="*/ 1703229 w 4405791"/>
              <a:gd name="connsiteY2448" fmla="*/ 3358065 h 4321958"/>
              <a:gd name="connsiteX2449" fmla="*/ 1710996 w 4405791"/>
              <a:gd name="connsiteY2449" fmla="*/ 3368701 h 4321958"/>
              <a:gd name="connsiteX2450" fmla="*/ 1748202 w 4405791"/>
              <a:gd name="connsiteY2450" fmla="*/ 3415323 h 4321958"/>
              <a:gd name="connsiteX2451" fmla="*/ 1762046 w 4405791"/>
              <a:gd name="connsiteY2451" fmla="*/ 3427619 h 4321958"/>
              <a:gd name="connsiteX2452" fmla="*/ 1771773 w 4405791"/>
              <a:gd name="connsiteY2452" fmla="*/ 3436257 h 4321958"/>
              <a:gd name="connsiteX2453" fmla="*/ 1812398 w 4405791"/>
              <a:gd name="connsiteY2453" fmla="*/ 3466187 h 4321958"/>
              <a:gd name="connsiteX2454" fmla="*/ 1820882 w 4405791"/>
              <a:gd name="connsiteY2454" fmla="*/ 3470561 h 4321958"/>
              <a:gd name="connsiteX2455" fmla="*/ 1841661 w 4405791"/>
              <a:gd name="connsiteY2455" fmla="*/ 3481274 h 4321958"/>
              <a:gd name="connsiteX2456" fmla="*/ 1890333 w 4405791"/>
              <a:gd name="connsiteY2456" fmla="*/ 3498996 h 4321958"/>
              <a:gd name="connsiteX2457" fmla="*/ 1930790 w 4405791"/>
              <a:gd name="connsiteY2457" fmla="*/ 3508984 h 4321958"/>
              <a:gd name="connsiteX2458" fmla="*/ 1956410 w 4405791"/>
              <a:gd name="connsiteY2458" fmla="*/ 3512818 h 4321958"/>
              <a:gd name="connsiteX2459" fmla="*/ 1959987 w 4405791"/>
              <a:gd name="connsiteY2459" fmla="*/ 3513040 h 4321958"/>
              <a:gd name="connsiteX2460" fmla="*/ 1963524 w 4405791"/>
              <a:gd name="connsiteY2460" fmla="*/ 3513260 h 4321958"/>
              <a:gd name="connsiteX2461" fmla="*/ 1933203 w 4405791"/>
              <a:gd name="connsiteY2461" fmla="*/ 3502249 h 4321958"/>
              <a:gd name="connsiteX2462" fmla="*/ 1883747 w 4405791"/>
              <a:gd name="connsiteY2462" fmla="*/ 3469872 h 4321958"/>
              <a:gd name="connsiteX2463" fmla="*/ 1858118 w 4405791"/>
              <a:gd name="connsiteY2463" fmla="*/ 3437842 h 4321958"/>
              <a:gd name="connsiteX2464" fmla="*/ 1852302 w 4405791"/>
              <a:gd name="connsiteY2464" fmla="*/ 3427196 h 4321958"/>
              <a:gd name="connsiteX2465" fmla="*/ 1845660 w 4405791"/>
              <a:gd name="connsiteY2465" fmla="*/ 3425782 h 4321958"/>
              <a:gd name="connsiteX2466" fmla="*/ 1829404 w 4405791"/>
              <a:gd name="connsiteY2466" fmla="*/ 3419901 h 4321958"/>
              <a:gd name="connsiteX2467" fmla="*/ 1818986 w 4405791"/>
              <a:gd name="connsiteY2467" fmla="*/ 3417344 h 4321958"/>
              <a:gd name="connsiteX2468" fmla="*/ 1808819 w 4405791"/>
              <a:gd name="connsiteY2468" fmla="*/ 3412454 h 4321958"/>
              <a:gd name="connsiteX2469" fmla="*/ 1793769 w 4405791"/>
              <a:gd name="connsiteY2469" fmla="*/ 3407009 h 4321958"/>
              <a:gd name="connsiteX2470" fmla="*/ 1777766 w 4405791"/>
              <a:gd name="connsiteY2470" fmla="*/ 3397519 h 4321958"/>
              <a:gd name="connsiteX2471" fmla="*/ 1764150 w 4405791"/>
              <a:gd name="connsiteY2471" fmla="*/ 3390970 h 4321958"/>
              <a:gd name="connsiteX2472" fmla="*/ 1757119 w 4405791"/>
              <a:gd name="connsiteY2472" fmla="*/ 3385273 h 4321958"/>
              <a:gd name="connsiteX2473" fmla="*/ 1747314 w 4405791"/>
              <a:gd name="connsiteY2473" fmla="*/ 3379458 h 4321958"/>
              <a:gd name="connsiteX2474" fmla="*/ 1728865 w 4405791"/>
              <a:gd name="connsiteY2474" fmla="*/ 3362382 h 4321958"/>
              <a:gd name="connsiteX2475" fmla="*/ 1715555 w 4405791"/>
              <a:gd name="connsiteY2475" fmla="*/ 3351598 h 4321958"/>
              <a:gd name="connsiteX2476" fmla="*/ 1711241 w 4405791"/>
              <a:gd name="connsiteY2476" fmla="*/ 3346070 h 4321958"/>
              <a:gd name="connsiteX2477" fmla="*/ 1705485 w 4405791"/>
              <a:gd name="connsiteY2477" fmla="*/ 3340742 h 4321958"/>
              <a:gd name="connsiteX2478" fmla="*/ 1683503 w 4405791"/>
              <a:gd name="connsiteY2478" fmla="*/ 3310521 h 4321958"/>
              <a:gd name="connsiteX2479" fmla="*/ 1672042 w 4405791"/>
              <a:gd name="connsiteY2479" fmla="*/ 3295833 h 4321958"/>
              <a:gd name="connsiteX2480" fmla="*/ 1670041 w 4405791"/>
              <a:gd name="connsiteY2480" fmla="*/ 3292012 h 4321958"/>
              <a:gd name="connsiteX2481" fmla="*/ 1667470 w 4405791"/>
              <a:gd name="connsiteY2481" fmla="*/ 3288477 h 4321958"/>
              <a:gd name="connsiteX2482" fmla="*/ 1632457 w 4405791"/>
              <a:gd name="connsiteY2482" fmla="*/ 3220277 h 4321958"/>
              <a:gd name="connsiteX2483" fmla="*/ 1620564 w 4405791"/>
              <a:gd name="connsiteY2483" fmla="*/ 3191640 h 4321958"/>
              <a:gd name="connsiteX2484" fmla="*/ 1819401 w 4405791"/>
              <a:gd name="connsiteY2484" fmla="*/ 3189627 h 4321958"/>
              <a:gd name="connsiteX2485" fmla="*/ 1819401 w 4405791"/>
              <a:gd name="connsiteY2485" fmla="*/ 3190135 h 4321958"/>
              <a:gd name="connsiteX2486" fmla="*/ 1822987 w 4405791"/>
              <a:gd name="connsiteY2486" fmla="*/ 3198211 h 4321958"/>
              <a:gd name="connsiteX2487" fmla="*/ 1826511 w 4405791"/>
              <a:gd name="connsiteY2487" fmla="*/ 3200800 h 4321958"/>
              <a:gd name="connsiteX2488" fmla="*/ 1822756 w 4405791"/>
              <a:gd name="connsiteY2488" fmla="*/ 3190806 h 4321958"/>
              <a:gd name="connsiteX2489" fmla="*/ 70679 w 4405791"/>
              <a:gd name="connsiteY2489" fmla="*/ 3187003 h 4321958"/>
              <a:gd name="connsiteX2490" fmla="*/ 96012 w 4405791"/>
              <a:gd name="connsiteY2490" fmla="*/ 3249908 h 4321958"/>
              <a:gd name="connsiteX2491" fmla="*/ 107509 w 4405791"/>
              <a:gd name="connsiteY2491" fmla="*/ 3275197 h 4321958"/>
              <a:gd name="connsiteX2492" fmla="*/ 110285 w 4405791"/>
              <a:gd name="connsiteY2492" fmla="*/ 3280848 h 4321958"/>
              <a:gd name="connsiteX2493" fmla="*/ 126256 w 4405791"/>
              <a:gd name="connsiteY2493" fmla="*/ 3312533 h 4321958"/>
              <a:gd name="connsiteX2494" fmla="*/ 131779 w 4405791"/>
              <a:gd name="connsiteY2494" fmla="*/ 3323090 h 4321958"/>
              <a:gd name="connsiteX2495" fmla="*/ 153204 w 4405791"/>
              <a:gd name="connsiteY2495" fmla="*/ 3362641 h 4321958"/>
              <a:gd name="connsiteX2496" fmla="*/ 159297 w 4405791"/>
              <a:gd name="connsiteY2496" fmla="*/ 3373669 h 4321958"/>
              <a:gd name="connsiteX2497" fmla="*/ 170496 w 4405791"/>
              <a:gd name="connsiteY2497" fmla="*/ 3393005 h 4321958"/>
              <a:gd name="connsiteX2498" fmla="*/ 204726 w 4405791"/>
              <a:gd name="connsiteY2498" fmla="*/ 3450035 h 4321958"/>
              <a:gd name="connsiteX2499" fmla="*/ 263186 w 4405791"/>
              <a:gd name="connsiteY2499" fmla="*/ 3540466 h 4321958"/>
              <a:gd name="connsiteX2500" fmla="*/ 291178 w 4405791"/>
              <a:gd name="connsiteY2500" fmla="*/ 3581798 h 4321958"/>
              <a:gd name="connsiteX2501" fmla="*/ 393926 w 4405791"/>
              <a:gd name="connsiteY2501" fmla="*/ 3714801 h 4321958"/>
              <a:gd name="connsiteX2502" fmla="*/ 449535 w 4405791"/>
              <a:gd name="connsiteY2502" fmla="*/ 3772219 h 4321958"/>
              <a:gd name="connsiteX2503" fmla="*/ 448135 w 4405791"/>
              <a:gd name="connsiteY2503" fmla="*/ 3770609 h 4321958"/>
              <a:gd name="connsiteX2504" fmla="*/ 427645 w 4405791"/>
              <a:gd name="connsiteY2504" fmla="*/ 3749427 h 4321958"/>
              <a:gd name="connsiteX2505" fmla="*/ 368413 w 4405791"/>
              <a:gd name="connsiteY2505" fmla="*/ 3678995 h 4321958"/>
              <a:gd name="connsiteX2506" fmla="*/ 343470 w 4405791"/>
              <a:gd name="connsiteY2506" fmla="*/ 3643913 h 4321958"/>
              <a:gd name="connsiteX2507" fmla="*/ 310156 w 4405791"/>
              <a:gd name="connsiteY2507" fmla="*/ 3601846 h 4321958"/>
              <a:gd name="connsiteX2508" fmla="*/ 94912 w 4405791"/>
              <a:gd name="connsiteY2508" fmla="*/ 3239748 h 4321958"/>
              <a:gd name="connsiteX2509" fmla="*/ 86953 w 4405791"/>
              <a:gd name="connsiteY2509" fmla="*/ 3219936 h 4321958"/>
              <a:gd name="connsiteX2510" fmla="*/ 85265 w 4405791"/>
              <a:gd name="connsiteY2510" fmla="*/ 3215731 h 4321958"/>
              <a:gd name="connsiteX2511" fmla="*/ 1384019 w 4405791"/>
              <a:gd name="connsiteY2511" fmla="*/ 3186580 h 4321958"/>
              <a:gd name="connsiteX2512" fmla="*/ 1391196 w 4405791"/>
              <a:gd name="connsiteY2512" fmla="*/ 3196542 h 4321958"/>
              <a:gd name="connsiteX2513" fmla="*/ 1396575 w 4405791"/>
              <a:gd name="connsiteY2513" fmla="*/ 3199109 h 4321958"/>
              <a:gd name="connsiteX2514" fmla="*/ 1400470 w 4405791"/>
              <a:gd name="connsiteY2514" fmla="*/ 3201649 h 4321958"/>
              <a:gd name="connsiteX2515" fmla="*/ 1415745 w 4405791"/>
              <a:gd name="connsiteY2515" fmla="*/ 3206352 h 4321958"/>
              <a:gd name="connsiteX2516" fmla="*/ 1398270 w 4405791"/>
              <a:gd name="connsiteY2516" fmla="*/ 3195721 h 4321958"/>
              <a:gd name="connsiteX2517" fmla="*/ 1846622 w 4405791"/>
              <a:gd name="connsiteY2517" fmla="*/ 3184599 h 4321958"/>
              <a:gd name="connsiteX2518" fmla="*/ 1850995 w 4405791"/>
              <a:gd name="connsiteY2518" fmla="*/ 3190779 h 4321958"/>
              <a:gd name="connsiteX2519" fmla="*/ 1851259 w 4405791"/>
              <a:gd name="connsiteY2519" fmla="*/ 3190875 h 4321958"/>
              <a:gd name="connsiteX2520" fmla="*/ 1849247 w 4405791"/>
              <a:gd name="connsiteY2520" fmla="*/ 3185793 h 4321958"/>
              <a:gd name="connsiteX2521" fmla="*/ 1836528 w 4405791"/>
              <a:gd name="connsiteY2521" fmla="*/ 3182552 h 4321958"/>
              <a:gd name="connsiteX2522" fmla="*/ 1837840 w 4405791"/>
              <a:gd name="connsiteY2522" fmla="*/ 3185998 h 4321958"/>
              <a:gd name="connsiteX2523" fmla="*/ 1839368 w 4405791"/>
              <a:gd name="connsiteY2523" fmla="*/ 3186553 h 4321958"/>
              <a:gd name="connsiteX2524" fmla="*/ 1806248 w 4405791"/>
              <a:gd name="connsiteY2524" fmla="*/ 3181529 h 4321958"/>
              <a:gd name="connsiteX2525" fmla="*/ 1806363 w 4405791"/>
              <a:gd name="connsiteY2525" fmla="*/ 3181835 h 4321958"/>
              <a:gd name="connsiteX2526" fmla="*/ 1808983 w 4405791"/>
              <a:gd name="connsiteY2526" fmla="*/ 3187925 h 4321958"/>
              <a:gd name="connsiteX2527" fmla="*/ 1811074 w 4405791"/>
              <a:gd name="connsiteY2527" fmla="*/ 3189461 h 4321958"/>
              <a:gd name="connsiteX2528" fmla="*/ 1808901 w 4405791"/>
              <a:gd name="connsiteY2528" fmla="*/ 3183701 h 4321958"/>
              <a:gd name="connsiteX2529" fmla="*/ 1311416 w 4405791"/>
              <a:gd name="connsiteY2529" fmla="*/ 3178074 h 4321958"/>
              <a:gd name="connsiteX2530" fmla="*/ 1315295 w 4405791"/>
              <a:gd name="connsiteY2530" fmla="*/ 3188948 h 4321958"/>
              <a:gd name="connsiteX2531" fmla="*/ 1327318 w 4405791"/>
              <a:gd name="connsiteY2531" fmla="*/ 3222815 h 4321958"/>
              <a:gd name="connsiteX2532" fmla="*/ 1345814 w 4405791"/>
              <a:gd name="connsiteY2532" fmla="*/ 3244115 h 4321958"/>
              <a:gd name="connsiteX2533" fmla="*/ 1354098 w 4405791"/>
              <a:gd name="connsiteY2533" fmla="*/ 3244926 h 4321958"/>
              <a:gd name="connsiteX2534" fmla="*/ 1364278 w 4405791"/>
              <a:gd name="connsiteY2534" fmla="*/ 3245922 h 4321958"/>
              <a:gd name="connsiteX2535" fmla="*/ 1360091 w 4405791"/>
              <a:gd name="connsiteY2535" fmla="*/ 3241003 h 4321958"/>
              <a:gd name="connsiteX2536" fmla="*/ 1359775 w 4405791"/>
              <a:gd name="connsiteY2536" fmla="*/ 3240893 h 4321958"/>
              <a:gd name="connsiteX2537" fmla="*/ 1358737 w 4405791"/>
              <a:gd name="connsiteY2537" fmla="*/ 3240530 h 4321958"/>
              <a:gd name="connsiteX2538" fmla="*/ 1344564 w 4405791"/>
              <a:gd name="connsiteY2538" fmla="*/ 3235573 h 4321958"/>
              <a:gd name="connsiteX2539" fmla="*/ 1327317 w 4405791"/>
              <a:gd name="connsiteY2539" fmla="*/ 3212824 h 4321958"/>
              <a:gd name="connsiteX2540" fmla="*/ 1324120 w 4405791"/>
              <a:gd name="connsiteY2540" fmla="*/ 3203447 h 4321958"/>
              <a:gd name="connsiteX2541" fmla="*/ 1319400 w 4405791"/>
              <a:gd name="connsiteY2541" fmla="*/ 3190438 h 4321958"/>
              <a:gd name="connsiteX2542" fmla="*/ 1318150 w 4405791"/>
              <a:gd name="connsiteY2542" fmla="*/ 3188503 h 4321958"/>
              <a:gd name="connsiteX2543" fmla="*/ 1315601 w 4405791"/>
              <a:gd name="connsiteY2543" fmla="*/ 3184554 h 4321958"/>
              <a:gd name="connsiteX2544" fmla="*/ 1752658 w 4405791"/>
              <a:gd name="connsiteY2544" fmla="*/ 3175606 h 4321958"/>
              <a:gd name="connsiteX2545" fmla="*/ 1758868 w 4405791"/>
              <a:gd name="connsiteY2545" fmla="*/ 3193311 h 4321958"/>
              <a:gd name="connsiteX2546" fmla="*/ 1764221 w 4405791"/>
              <a:gd name="connsiteY2546" fmla="*/ 3198062 h 4321958"/>
              <a:gd name="connsiteX2547" fmla="*/ 1757386 w 4405791"/>
              <a:gd name="connsiteY2547" fmla="*/ 3180114 h 4321958"/>
              <a:gd name="connsiteX2548" fmla="*/ 1772874 w 4405791"/>
              <a:gd name="connsiteY2548" fmla="*/ 3174747 h 4321958"/>
              <a:gd name="connsiteX2549" fmla="*/ 1777666 w 4405791"/>
              <a:gd name="connsiteY2549" fmla="*/ 3186852 h 4321958"/>
              <a:gd name="connsiteX2550" fmla="*/ 1781547 w 4405791"/>
              <a:gd name="connsiteY2550" fmla="*/ 3189320 h 4321958"/>
              <a:gd name="connsiteX2551" fmla="*/ 1780091 w 4405791"/>
              <a:gd name="connsiteY2551" fmla="*/ 3185764 h 4321958"/>
              <a:gd name="connsiteX2552" fmla="*/ 1773269 w 4405791"/>
              <a:gd name="connsiteY2552" fmla="*/ 3175124 h 4321958"/>
              <a:gd name="connsiteX2553" fmla="*/ 1824842 w 4405791"/>
              <a:gd name="connsiteY2553" fmla="*/ 3174686 h 4321958"/>
              <a:gd name="connsiteX2554" fmla="*/ 1827712 w 4405791"/>
              <a:gd name="connsiteY2554" fmla="*/ 3182317 h 4321958"/>
              <a:gd name="connsiteX2555" fmla="*/ 1828583 w 4405791"/>
              <a:gd name="connsiteY2555" fmla="*/ 3182633 h 4321958"/>
              <a:gd name="connsiteX2556" fmla="*/ 1825706 w 4405791"/>
              <a:gd name="connsiteY2556" fmla="*/ 3175080 h 4321958"/>
              <a:gd name="connsiteX2557" fmla="*/ 1880139 w 4405791"/>
              <a:gd name="connsiteY2557" fmla="*/ 3166557 h 4321958"/>
              <a:gd name="connsiteX2558" fmla="*/ 1888197 w 4405791"/>
              <a:gd name="connsiteY2558" fmla="*/ 3188504 h 4321958"/>
              <a:gd name="connsiteX2559" fmla="*/ 1895767 w 4405791"/>
              <a:gd name="connsiteY2559" fmla="*/ 3207428 h 4321958"/>
              <a:gd name="connsiteX2560" fmla="*/ 1895830 w 4405791"/>
              <a:gd name="connsiteY2560" fmla="*/ 3207469 h 4321958"/>
              <a:gd name="connsiteX2561" fmla="*/ 1893826 w 4405791"/>
              <a:gd name="connsiteY2561" fmla="*/ 3202549 h 4321958"/>
              <a:gd name="connsiteX2562" fmla="*/ 3361419 w 4405791"/>
              <a:gd name="connsiteY2562" fmla="*/ 3165174 h 4321958"/>
              <a:gd name="connsiteX2563" fmla="*/ 3356028 w 4405791"/>
              <a:gd name="connsiteY2563" fmla="*/ 3167319 h 4321958"/>
              <a:gd name="connsiteX2564" fmla="*/ 3342732 w 4405791"/>
              <a:gd name="connsiteY2564" fmla="*/ 3172608 h 4321958"/>
              <a:gd name="connsiteX2565" fmla="*/ 3341682 w 4405791"/>
              <a:gd name="connsiteY2565" fmla="*/ 3173284 h 4321958"/>
              <a:gd name="connsiteX2566" fmla="*/ 3340837 w 4405791"/>
              <a:gd name="connsiteY2566" fmla="*/ 3173829 h 4321958"/>
              <a:gd name="connsiteX2567" fmla="*/ 3356534 w 4405791"/>
              <a:gd name="connsiteY2567" fmla="*/ 3167799 h 4321958"/>
              <a:gd name="connsiteX2568" fmla="*/ 3356743 w 4405791"/>
              <a:gd name="connsiteY2568" fmla="*/ 3167719 h 4321958"/>
              <a:gd name="connsiteX2569" fmla="*/ 1799328 w 4405791"/>
              <a:gd name="connsiteY2569" fmla="*/ 3163075 h 4321958"/>
              <a:gd name="connsiteX2570" fmla="*/ 1802314 w 4405791"/>
              <a:gd name="connsiteY2570" fmla="*/ 3171036 h 4321958"/>
              <a:gd name="connsiteX2571" fmla="*/ 1803821 w 4405791"/>
              <a:gd name="connsiteY2571" fmla="*/ 3172354 h 4321958"/>
              <a:gd name="connsiteX2572" fmla="*/ 1800701 w 4405791"/>
              <a:gd name="connsiteY2572" fmla="*/ 3163700 h 4321958"/>
              <a:gd name="connsiteX2573" fmla="*/ 1739316 w 4405791"/>
              <a:gd name="connsiteY2573" fmla="*/ 3162883 h 4321958"/>
              <a:gd name="connsiteX2574" fmla="*/ 1744385 w 4405791"/>
              <a:gd name="connsiteY2574" fmla="*/ 3174888 h 4321958"/>
              <a:gd name="connsiteX2575" fmla="*/ 1740757 w 4405791"/>
              <a:gd name="connsiteY2575" fmla="*/ 3164258 h 4321958"/>
              <a:gd name="connsiteX2576" fmla="*/ 1799252 w 4405791"/>
              <a:gd name="connsiteY2576" fmla="*/ 3162873 h 4321958"/>
              <a:gd name="connsiteX2577" fmla="*/ 1799252 w 4405791"/>
              <a:gd name="connsiteY2577" fmla="*/ 3163038 h 4321958"/>
              <a:gd name="connsiteX2578" fmla="*/ 1799327 w 4405791"/>
              <a:gd name="connsiteY2578" fmla="*/ 3163072 h 4321958"/>
              <a:gd name="connsiteX2579" fmla="*/ 1758095 w 4405791"/>
              <a:gd name="connsiteY2579" fmla="*/ 3161811 h 4321958"/>
              <a:gd name="connsiteX2580" fmla="*/ 1759294 w 4405791"/>
              <a:gd name="connsiteY2580" fmla="*/ 3164958 h 4321958"/>
              <a:gd name="connsiteX2581" fmla="*/ 1761993 w 4405791"/>
              <a:gd name="connsiteY2581" fmla="*/ 3172041 h 4321958"/>
              <a:gd name="connsiteX2582" fmla="*/ 1766968 w 4405791"/>
              <a:gd name="connsiteY2582" fmla="*/ 3177626 h 4321958"/>
              <a:gd name="connsiteX2583" fmla="*/ 1761726 w 4405791"/>
              <a:gd name="connsiteY2583" fmla="*/ 3164363 h 4321958"/>
              <a:gd name="connsiteX2584" fmla="*/ 1777345 w 4405791"/>
              <a:gd name="connsiteY2584" fmla="*/ 3157861 h 4321958"/>
              <a:gd name="connsiteX2585" fmla="*/ 1778113 w 4405791"/>
              <a:gd name="connsiteY2585" fmla="*/ 3159964 h 4321958"/>
              <a:gd name="connsiteX2586" fmla="*/ 1780286 w 4405791"/>
              <a:gd name="connsiteY2586" fmla="*/ 3165920 h 4321958"/>
              <a:gd name="connsiteX2587" fmla="*/ 1780827 w 4405791"/>
              <a:gd name="connsiteY2587" fmla="*/ 3167243 h 4321958"/>
              <a:gd name="connsiteX2588" fmla="*/ 1783388 w 4405791"/>
              <a:gd name="connsiteY2588" fmla="*/ 3169124 h 4321958"/>
              <a:gd name="connsiteX2589" fmla="*/ 1782163 w 4405791"/>
              <a:gd name="connsiteY2589" fmla="*/ 3165757 h 4321958"/>
              <a:gd name="connsiteX2590" fmla="*/ 1778776 w 4405791"/>
              <a:gd name="connsiteY2590" fmla="*/ 3159032 h 4321958"/>
              <a:gd name="connsiteX2591" fmla="*/ 1807484 w 4405791"/>
              <a:gd name="connsiteY2591" fmla="*/ 3155450 h 4321958"/>
              <a:gd name="connsiteX2592" fmla="*/ 1807602 w 4405791"/>
              <a:gd name="connsiteY2592" fmla="*/ 3155773 h 4321958"/>
              <a:gd name="connsiteX2593" fmla="*/ 1810094 w 4405791"/>
              <a:gd name="connsiteY2593" fmla="*/ 3157100 h 4321958"/>
              <a:gd name="connsiteX2594" fmla="*/ 1810049 w 4405791"/>
              <a:gd name="connsiteY2594" fmla="*/ 3156979 h 4321958"/>
              <a:gd name="connsiteX2595" fmla="*/ 1785139 w 4405791"/>
              <a:gd name="connsiteY2595" fmla="*/ 3151829 h 4321958"/>
              <a:gd name="connsiteX2596" fmla="*/ 1786705 w 4405791"/>
              <a:gd name="connsiteY2596" fmla="*/ 3156005 h 4321958"/>
              <a:gd name="connsiteX2597" fmla="*/ 1788239 w 4405791"/>
              <a:gd name="connsiteY2597" fmla="*/ 3158737 h 4321958"/>
              <a:gd name="connsiteX2598" fmla="*/ 1790607 w 4405791"/>
              <a:gd name="connsiteY2598" fmla="*/ 3160806 h 4321958"/>
              <a:gd name="connsiteX2599" fmla="*/ 1788414 w 4405791"/>
              <a:gd name="connsiteY2599" fmla="*/ 3154912 h 4321958"/>
              <a:gd name="connsiteX2600" fmla="*/ 1788398 w 4405791"/>
              <a:gd name="connsiteY2600" fmla="*/ 3154897 h 4321958"/>
              <a:gd name="connsiteX2601" fmla="*/ 1794374 w 4405791"/>
              <a:gd name="connsiteY2601" fmla="*/ 3147634 h 4321958"/>
              <a:gd name="connsiteX2602" fmla="*/ 1794825 w 4405791"/>
              <a:gd name="connsiteY2602" fmla="*/ 3148921 h 4321958"/>
              <a:gd name="connsiteX2603" fmla="*/ 1794848 w 4405791"/>
              <a:gd name="connsiteY2603" fmla="*/ 3148985 h 4321958"/>
              <a:gd name="connsiteX2604" fmla="*/ 1795526 w 4405791"/>
              <a:gd name="connsiteY2604" fmla="*/ 3149346 h 4321958"/>
              <a:gd name="connsiteX2605" fmla="*/ 1795055 w 4405791"/>
              <a:gd name="connsiteY2605" fmla="*/ 3148040 h 4321958"/>
              <a:gd name="connsiteX2606" fmla="*/ 3411149 w 4405791"/>
              <a:gd name="connsiteY2606" fmla="*/ 3145602 h 4321958"/>
              <a:gd name="connsiteX2607" fmla="*/ 3410713 w 4405791"/>
              <a:gd name="connsiteY2607" fmla="*/ 3145772 h 4321958"/>
              <a:gd name="connsiteX2608" fmla="*/ 3409693 w 4405791"/>
              <a:gd name="connsiteY2608" fmla="*/ 3146167 h 4321958"/>
              <a:gd name="connsiteX2609" fmla="*/ 3408433 w 4405791"/>
              <a:gd name="connsiteY2609" fmla="*/ 3146655 h 4321958"/>
              <a:gd name="connsiteX2610" fmla="*/ 3407037 w 4405791"/>
              <a:gd name="connsiteY2610" fmla="*/ 3147623 h 4321958"/>
              <a:gd name="connsiteX2611" fmla="*/ 1742024 w 4405791"/>
              <a:gd name="connsiteY2611" fmla="*/ 3145284 h 4321958"/>
              <a:gd name="connsiteX2612" fmla="*/ 1744532 w 4405791"/>
              <a:gd name="connsiteY2612" fmla="*/ 3152436 h 4321958"/>
              <a:gd name="connsiteX2613" fmla="*/ 1748574 w 4405791"/>
              <a:gd name="connsiteY2613" fmla="*/ 3156974 h 4321958"/>
              <a:gd name="connsiteX2614" fmla="*/ 1746757 w 4405791"/>
              <a:gd name="connsiteY2614" fmla="*/ 3152204 h 4321958"/>
              <a:gd name="connsiteX2615" fmla="*/ 1745504 w 4405791"/>
              <a:gd name="connsiteY2615" fmla="*/ 3148608 h 4321958"/>
              <a:gd name="connsiteX2616" fmla="*/ 1611052 w 4405791"/>
              <a:gd name="connsiteY2616" fmla="*/ 3142868 h 4321958"/>
              <a:gd name="connsiteX2617" fmla="*/ 1614313 w 4405791"/>
              <a:gd name="connsiteY2617" fmla="*/ 3152122 h 4321958"/>
              <a:gd name="connsiteX2618" fmla="*/ 1639910 w 4405791"/>
              <a:gd name="connsiteY2618" fmla="*/ 3216891 h 4321958"/>
              <a:gd name="connsiteX2619" fmla="*/ 1679166 w 4405791"/>
              <a:gd name="connsiteY2619" fmla="*/ 3290835 h 4321958"/>
              <a:gd name="connsiteX2620" fmla="*/ 1692389 w 4405791"/>
              <a:gd name="connsiteY2620" fmla="*/ 3309260 h 4321958"/>
              <a:gd name="connsiteX2621" fmla="*/ 1722772 w 4405791"/>
              <a:gd name="connsiteY2621" fmla="*/ 3346019 h 4321958"/>
              <a:gd name="connsiteX2622" fmla="*/ 1739003 w 4405791"/>
              <a:gd name="connsiteY2622" fmla="*/ 3361252 h 4321958"/>
              <a:gd name="connsiteX2623" fmla="*/ 1773661 w 4405791"/>
              <a:gd name="connsiteY2623" fmla="*/ 3385998 h 4321958"/>
              <a:gd name="connsiteX2624" fmla="*/ 1789591 w 4405791"/>
              <a:gd name="connsiteY2624" fmla="*/ 3395535 h 4321958"/>
              <a:gd name="connsiteX2625" fmla="*/ 1846242 w 4405791"/>
              <a:gd name="connsiteY2625" fmla="*/ 3417517 h 4321958"/>
              <a:gd name="connsiteX2626" fmla="*/ 1846258 w 4405791"/>
              <a:gd name="connsiteY2626" fmla="*/ 3417523 h 4321958"/>
              <a:gd name="connsiteX2627" fmla="*/ 1847117 w 4405791"/>
              <a:gd name="connsiteY2627" fmla="*/ 3417705 h 4321958"/>
              <a:gd name="connsiteX2628" fmla="*/ 1846003 w 4405791"/>
              <a:gd name="connsiteY2628" fmla="*/ 3415664 h 4321958"/>
              <a:gd name="connsiteX2629" fmla="*/ 1818978 w 4405791"/>
              <a:gd name="connsiteY2629" fmla="*/ 3403748 h 4321958"/>
              <a:gd name="connsiteX2630" fmla="*/ 1761020 w 4405791"/>
              <a:gd name="connsiteY2630" fmla="*/ 3360879 h 4321958"/>
              <a:gd name="connsiteX2631" fmla="*/ 1735997 w 4405791"/>
              <a:gd name="connsiteY2631" fmla="*/ 3333037 h 4321958"/>
              <a:gd name="connsiteX2632" fmla="*/ 1726233 w 4405791"/>
              <a:gd name="connsiteY2632" fmla="*/ 3326552 h 4321958"/>
              <a:gd name="connsiteX2633" fmla="*/ 1690220 w 4405791"/>
              <a:gd name="connsiteY2633" fmla="*/ 3290665 h 4321958"/>
              <a:gd name="connsiteX2634" fmla="*/ 1679443 w 4405791"/>
              <a:gd name="connsiteY2634" fmla="*/ 3275132 h 4321958"/>
              <a:gd name="connsiteX2635" fmla="*/ 1673356 w 4405791"/>
              <a:gd name="connsiteY2635" fmla="*/ 3268442 h 4321958"/>
              <a:gd name="connsiteX2636" fmla="*/ 1662794 w 4405791"/>
              <a:gd name="connsiteY2636" fmla="*/ 3251135 h 4321958"/>
              <a:gd name="connsiteX2637" fmla="*/ 1657161 w 4405791"/>
              <a:gd name="connsiteY2637" fmla="*/ 3243015 h 4321958"/>
              <a:gd name="connsiteX2638" fmla="*/ 1654153 w 4405791"/>
              <a:gd name="connsiteY2638" fmla="*/ 3236975 h 4321958"/>
              <a:gd name="connsiteX2639" fmla="*/ 1649297 w 4405791"/>
              <a:gd name="connsiteY2639" fmla="*/ 3229018 h 4321958"/>
              <a:gd name="connsiteX2640" fmla="*/ 1626579 w 4405791"/>
              <a:gd name="connsiteY2640" fmla="*/ 3181599 h 4321958"/>
              <a:gd name="connsiteX2641" fmla="*/ 1626529 w 4405791"/>
              <a:gd name="connsiteY2641" fmla="*/ 3181498 h 4321958"/>
              <a:gd name="connsiteX2642" fmla="*/ 1613965 w 4405791"/>
              <a:gd name="connsiteY2642" fmla="*/ 3150595 h 4321958"/>
              <a:gd name="connsiteX2643" fmla="*/ 1780454 w 4405791"/>
              <a:gd name="connsiteY2643" fmla="*/ 3139336 h 4321958"/>
              <a:gd name="connsiteX2644" fmla="*/ 1780568 w 4405791"/>
              <a:gd name="connsiteY2644" fmla="*/ 3139639 h 4321958"/>
              <a:gd name="connsiteX2645" fmla="*/ 1783501 w 4405791"/>
              <a:gd name="connsiteY2645" fmla="*/ 3142717 h 4321958"/>
              <a:gd name="connsiteX2646" fmla="*/ 1782809 w 4405791"/>
              <a:gd name="connsiteY2646" fmla="*/ 3140740 h 4321958"/>
              <a:gd name="connsiteX2647" fmla="*/ 1749128 w 4405791"/>
              <a:gd name="connsiteY2647" fmla="*/ 3137472 h 4321958"/>
              <a:gd name="connsiteX2648" fmla="*/ 1750656 w 4405791"/>
              <a:gd name="connsiteY2648" fmla="*/ 3141764 h 4321958"/>
              <a:gd name="connsiteX2649" fmla="*/ 1753638 w 4405791"/>
              <a:gd name="connsiteY2649" fmla="*/ 3145457 h 4321958"/>
              <a:gd name="connsiteX2650" fmla="*/ 1755859 w 4405791"/>
              <a:gd name="connsiteY2650" fmla="*/ 3148209 h 4321958"/>
              <a:gd name="connsiteX2651" fmla="*/ 1755673 w 4405791"/>
              <a:gd name="connsiteY2651" fmla="*/ 3147681 h 4321958"/>
              <a:gd name="connsiteX2652" fmla="*/ 1282411 w 4405791"/>
              <a:gd name="connsiteY2652" fmla="*/ 3133151 h 4321958"/>
              <a:gd name="connsiteX2653" fmla="*/ 1318511 w 4405791"/>
              <a:gd name="connsiteY2653" fmla="*/ 3236362 h 4321958"/>
              <a:gd name="connsiteX2654" fmla="*/ 1366671 w 4405791"/>
              <a:gd name="connsiteY2654" fmla="*/ 3259425 h 4321958"/>
              <a:gd name="connsiteX2655" fmla="*/ 1368127 w 4405791"/>
              <a:gd name="connsiteY2655" fmla="*/ 3258882 h 4321958"/>
              <a:gd name="connsiteX2656" fmla="*/ 1372240 w 4405791"/>
              <a:gd name="connsiteY2656" fmla="*/ 3257214 h 4321958"/>
              <a:gd name="connsiteX2657" fmla="*/ 1363217 w 4405791"/>
              <a:gd name="connsiteY2657" fmla="*/ 3257867 h 4321958"/>
              <a:gd name="connsiteX2658" fmla="*/ 1318513 w 4405791"/>
              <a:gd name="connsiteY2658" fmla="*/ 3226202 h 4321958"/>
              <a:gd name="connsiteX2659" fmla="*/ 1306321 w 4405791"/>
              <a:gd name="connsiteY2659" fmla="*/ 3192335 h 4321958"/>
              <a:gd name="connsiteX2660" fmla="*/ 1291251 w 4405791"/>
              <a:gd name="connsiteY2660" fmla="*/ 3150001 h 4321958"/>
              <a:gd name="connsiteX2661" fmla="*/ 1289562 w 4405791"/>
              <a:gd name="connsiteY2661" fmla="*/ 3145329 h 4321958"/>
              <a:gd name="connsiteX2662" fmla="*/ 1289152 w 4405791"/>
              <a:gd name="connsiteY2662" fmla="*/ 3144164 h 4321958"/>
              <a:gd name="connsiteX2663" fmla="*/ 1288891 w 4405791"/>
              <a:gd name="connsiteY2663" fmla="*/ 3143425 h 4321958"/>
              <a:gd name="connsiteX2664" fmla="*/ 1288707 w 4405791"/>
              <a:gd name="connsiteY2664" fmla="*/ 3142902 h 4321958"/>
              <a:gd name="connsiteX2665" fmla="*/ 1286336 w 4405791"/>
              <a:gd name="connsiteY2665" fmla="*/ 3139230 h 4321958"/>
              <a:gd name="connsiteX2666" fmla="*/ 1283252 w 4405791"/>
              <a:gd name="connsiteY2666" fmla="*/ 3134455 h 4321958"/>
              <a:gd name="connsiteX2667" fmla="*/ 1387898 w 4405791"/>
              <a:gd name="connsiteY2667" fmla="*/ 3127440 h 4321958"/>
              <a:gd name="connsiteX2668" fmla="*/ 1388447 w 4405791"/>
              <a:gd name="connsiteY2668" fmla="*/ 3128835 h 4321958"/>
              <a:gd name="connsiteX2669" fmla="*/ 1389787 w 4405791"/>
              <a:gd name="connsiteY2669" fmla="*/ 3130566 h 4321958"/>
              <a:gd name="connsiteX2670" fmla="*/ 1388807 w 4405791"/>
              <a:gd name="connsiteY2670" fmla="*/ 3128944 h 4321958"/>
              <a:gd name="connsiteX2671" fmla="*/ 1754195 w 4405791"/>
              <a:gd name="connsiteY2671" fmla="*/ 3122702 h 4321958"/>
              <a:gd name="connsiteX2672" fmla="*/ 1755931 w 4405791"/>
              <a:gd name="connsiteY2672" fmla="*/ 3127788 h 4321958"/>
              <a:gd name="connsiteX2673" fmla="*/ 1756769 w 4405791"/>
              <a:gd name="connsiteY2673" fmla="*/ 3130242 h 4321958"/>
              <a:gd name="connsiteX2674" fmla="*/ 1758203 w 4405791"/>
              <a:gd name="connsiteY2674" fmla="*/ 3132486 h 4321958"/>
              <a:gd name="connsiteX2675" fmla="*/ 1761130 w 4405791"/>
              <a:gd name="connsiteY2675" fmla="*/ 3135045 h 4321958"/>
              <a:gd name="connsiteX2676" fmla="*/ 1758024 w 4405791"/>
              <a:gd name="connsiteY2676" fmla="*/ 3126306 h 4321958"/>
              <a:gd name="connsiteX2677" fmla="*/ 1720864 w 4405791"/>
              <a:gd name="connsiteY2677" fmla="*/ 3119190 h 4321958"/>
              <a:gd name="connsiteX2678" fmla="*/ 1726222 w 4405791"/>
              <a:gd name="connsiteY2678" fmla="*/ 3131879 h 4321958"/>
              <a:gd name="connsiteX2679" fmla="*/ 1731871 w 4405791"/>
              <a:gd name="connsiteY2679" fmla="*/ 3138221 h 4321958"/>
              <a:gd name="connsiteX2680" fmla="*/ 1729160 w 4405791"/>
              <a:gd name="connsiteY2680" fmla="*/ 3130280 h 4321958"/>
              <a:gd name="connsiteX2681" fmla="*/ 3557225 w 4405791"/>
              <a:gd name="connsiteY2681" fmla="*/ 3115482 h 4321958"/>
              <a:gd name="connsiteX2682" fmla="*/ 3431772 w 4405791"/>
              <a:gd name="connsiteY2682" fmla="*/ 3167189 h 4321958"/>
              <a:gd name="connsiteX2683" fmla="*/ 3329126 w 4405791"/>
              <a:gd name="connsiteY2683" fmla="*/ 3207702 h 4321958"/>
              <a:gd name="connsiteX2684" fmla="*/ 3251208 w 4405791"/>
              <a:gd name="connsiteY2684" fmla="*/ 3239239 h 4321958"/>
              <a:gd name="connsiteX2685" fmla="*/ 3202685 w 4405791"/>
              <a:gd name="connsiteY2685" fmla="*/ 3257607 h 4321958"/>
              <a:gd name="connsiteX2686" fmla="*/ 3141251 w 4405791"/>
              <a:gd name="connsiteY2686" fmla="*/ 3281854 h 4321958"/>
              <a:gd name="connsiteX2687" fmla="*/ 3013714 w 4405791"/>
              <a:gd name="connsiteY2687" fmla="*/ 3329140 h 4321958"/>
              <a:gd name="connsiteX2688" fmla="*/ 2922707 w 4405791"/>
              <a:gd name="connsiteY2688" fmla="*/ 3363589 h 4321958"/>
              <a:gd name="connsiteX2689" fmla="*/ 2906111 w 4405791"/>
              <a:gd name="connsiteY2689" fmla="*/ 3369502 h 4321958"/>
              <a:gd name="connsiteX2690" fmla="*/ 2938654 w 4405791"/>
              <a:gd name="connsiteY2690" fmla="*/ 3359968 h 4321958"/>
              <a:gd name="connsiteX2691" fmla="*/ 3040583 w 4405791"/>
              <a:gd name="connsiteY2691" fmla="*/ 3326593 h 4321958"/>
              <a:gd name="connsiteX2692" fmla="*/ 3076626 w 4405791"/>
              <a:gd name="connsiteY2692" fmla="*/ 3313625 h 4321958"/>
              <a:gd name="connsiteX2693" fmla="*/ 3250923 w 4405791"/>
              <a:gd name="connsiteY2693" fmla="*/ 3243914 h 4321958"/>
              <a:gd name="connsiteX2694" fmla="*/ 3363322 w 4405791"/>
              <a:gd name="connsiteY2694" fmla="*/ 3198163 h 4321958"/>
              <a:gd name="connsiteX2695" fmla="*/ 3413958 w 4405791"/>
              <a:gd name="connsiteY2695" fmla="*/ 3177021 h 4321958"/>
              <a:gd name="connsiteX2696" fmla="*/ 3548469 w 4405791"/>
              <a:gd name="connsiteY2696" fmla="*/ 3119724 h 4321958"/>
              <a:gd name="connsiteX2697" fmla="*/ 1730995 w 4405791"/>
              <a:gd name="connsiteY2697" fmla="*/ 3113838 h 4321958"/>
              <a:gd name="connsiteX2698" fmla="*/ 1733212 w 4405791"/>
              <a:gd name="connsiteY2698" fmla="*/ 3120158 h 4321958"/>
              <a:gd name="connsiteX2699" fmla="*/ 1733725 w 4405791"/>
              <a:gd name="connsiteY2699" fmla="*/ 3120794 h 4321958"/>
              <a:gd name="connsiteX2700" fmla="*/ 1737393 w 4405791"/>
              <a:gd name="connsiteY2700" fmla="*/ 3125337 h 4321958"/>
              <a:gd name="connsiteX2701" fmla="*/ 1735491 w 4405791"/>
              <a:gd name="connsiteY2701" fmla="*/ 3119879 h 4321958"/>
              <a:gd name="connsiteX2702" fmla="*/ 1619105 w 4405791"/>
              <a:gd name="connsiteY2702" fmla="*/ 3113412 h 4321958"/>
              <a:gd name="connsiteX2703" fmla="*/ 1628903 w 4405791"/>
              <a:gd name="connsiteY2703" fmla="*/ 3138827 h 4321958"/>
              <a:gd name="connsiteX2704" fmla="*/ 1713403 w 4405791"/>
              <a:gd name="connsiteY2704" fmla="*/ 3293733 h 4321958"/>
              <a:gd name="connsiteX2705" fmla="*/ 1741977 w 4405791"/>
              <a:gd name="connsiteY2705" fmla="*/ 3326213 h 4321958"/>
              <a:gd name="connsiteX2706" fmla="*/ 1770760 w 4405791"/>
              <a:gd name="connsiteY2706" fmla="*/ 3345264 h 4321958"/>
              <a:gd name="connsiteX2707" fmla="*/ 1781569 w 4405791"/>
              <a:gd name="connsiteY2707" fmla="*/ 3349023 h 4321958"/>
              <a:gd name="connsiteX2708" fmla="*/ 1757340 w 4405791"/>
              <a:gd name="connsiteY2708" fmla="*/ 3330930 h 4321958"/>
              <a:gd name="connsiteX2709" fmla="*/ 1658238 w 4405791"/>
              <a:gd name="connsiteY2709" fmla="*/ 3197315 h 4321958"/>
              <a:gd name="connsiteX2710" fmla="*/ 1325844 w 4405791"/>
              <a:gd name="connsiteY2710" fmla="*/ 3109851 h 4321958"/>
              <a:gd name="connsiteX2711" fmla="*/ 1327149 w 4405791"/>
              <a:gd name="connsiteY2711" fmla="*/ 3113425 h 4321958"/>
              <a:gd name="connsiteX2712" fmla="*/ 1341373 w 4405791"/>
              <a:gd name="connsiteY2712" fmla="*/ 3151186 h 4321958"/>
              <a:gd name="connsiteX2713" fmla="*/ 1352888 w 4405791"/>
              <a:gd name="connsiteY2713" fmla="*/ 3182513 h 4321958"/>
              <a:gd name="connsiteX2714" fmla="*/ 1390648 w 4405791"/>
              <a:gd name="connsiteY2714" fmla="*/ 3210962 h 4321958"/>
              <a:gd name="connsiteX2715" fmla="*/ 1390772 w 4405791"/>
              <a:gd name="connsiteY2715" fmla="*/ 3210962 h 4321958"/>
              <a:gd name="connsiteX2716" fmla="*/ 1386342 w 4405791"/>
              <a:gd name="connsiteY2716" fmla="*/ 3204811 h 4321958"/>
              <a:gd name="connsiteX2717" fmla="*/ 1385821 w 4405791"/>
              <a:gd name="connsiteY2717" fmla="*/ 3204549 h 4321958"/>
              <a:gd name="connsiteX2718" fmla="*/ 1375024 w 4405791"/>
              <a:gd name="connsiteY2718" fmla="*/ 3199120 h 4321958"/>
              <a:gd name="connsiteX2719" fmla="*/ 1368725 w 4405791"/>
              <a:gd name="connsiteY2719" fmla="*/ 3195953 h 4321958"/>
              <a:gd name="connsiteX2720" fmla="*/ 1353055 w 4405791"/>
              <a:gd name="connsiteY2720" fmla="*/ 3173033 h 4321958"/>
              <a:gd name="connsiteX2721" fmla="*/ 1341202 w 4405791"/>
              <a:gd name="connsiteY2721" fmla="*/ 3141705 h 4321958"/>
              <a:gd name="connsiteX2722" fmla="*/ 1335772 w 4405791"/>
              <a:gd name="connsiteY2722" fmla="*/ 3127203 h 4321958"/>
              <a:gd name="connsiteX2723" fmla="*/ 1325876 w 4405791"/>
              <a:gd name="connsiteY2723" fmla="*/ 3109906 h 4321958"/>
              <a:gd name="connsiteX2724" fmla="*/ 1603127 w 4405791"/>
              <a:gd name="connsiteY2724" fmla="*/ 3096400 h 4321958"/>
              <a:gd name="connsiteX2725" fmla="*/ 1607597 w 4405791"/>
              <a:gd name="connsiteY2725" fmla="*/ 3109160 h 4321958"/>
              <a:gd name="connsiteX2726" fmla="*/ 1634490 w 4405791"/>
              <a:gd name="connsiteY2726" fmla="*/ 3178112 h 4321958"/>
              <a:gd name="connsiteX2727" fmla="*/ 1696768 w 4405791"/>
              <a:gd name="connsiteY2727" fmla="*/ 3284604 h 4321958"/>
              <a:gd name="connsiteX2728" fmla="*/ 1698392 w 4405791"/>
              <a:gd name="connsiteY2728" fmla="*/ 3286217 h 4321958"/>
              <a:gd name="connsiteX2729" fmla="*/ 1663042 w 4405791"/>
              <a:gd name="connsiteY2729" fmla="*/ 3230881 h 4321958"/>
              <a:gd name="connsiteX2730" fmla="*/ 1620942 w 4405791"/>
              <a:gd name="connsiteY2730" fmla="*/ 3142721 h 4321958"/>
              <a:gd name="connsiteX2731" fmla="*/ 3496352 w 4405791"/>
              <a:gd name="connsiteY2731" fmla="*/ 3089515 h 4321958"/>
              <a:gd name="connsiteX2732" fmla="*/ 3487837 w 4405791"/>
              <a:gd name="connsiteY2732" fmla="*/ 3092823 h 4321958"/>
              <a:gd name="connsiteX2733" fmla="*/ 3484997 w 4405791"/>
              <a:gd name="connsiteY2733" fmla="*/ 3093971 h 4321958"/>
              <a:gd name="connsiteX2734" fmla="*/ 3483843 w 4405791"/>
              <a:gd name="connsiteY2734" fmla="*/ 3094437 h 4321958"/>
              <a:gd name="connsiteX2735" fmla="*/ 1732704 w 4405791"/>
              <a:gd name="connsiteY2735" fmla="*/ 3088260 h 4321958"/>
              <a:gd name="connsiteX2736" fmla="*/ 1733297 w 4405791"/>
              <a:gd name="connsiteY2736" fmla="*/ 3090030 h 4321958"/>
              <a:gd name="connsiteX2737" fmla="*/ 1736558 w 4405791"/>
              <a:gd name="connsiteY2737" fmla="*/ 3093452 h 4321958"/>
              <a:gd name="connsiteX2738" fmla="*/ 1736257 w 4405791"/>
              <a:gd name="connsiteY2738" fmla="*/ 3092599 h 4321958"/>
              <a:gd name="connsiteX2739" fmla="*/ 1735657 w 4405791"/>
              <a:gd name="connsiteY2739" fmla="*/ 3091634 h 4321958"/>
              <a:gd name="connsiteX2740" fmla="*/ 1721142 w 4405791"/>
              <a:gd name="connsiteY2740" fmla="*/ 3085744 h 4321958"/>
              <a:gd name="connsiteX2741" fmla="*/ 1723856 w 4405791"/>
              <a:gd name="connsiteY2741" fmla="*/ 3093483 h 4321958"/>
              <a:gd name="connsiteX2742" fmla="*/ 1728447 w 4405791"/>
              <a:gd name="connsiteY2742" fmla="*/ 3099864 h 4321958"/>
              <a:gd name="connsiteX2743" fmla="*/ 1725083 w 4405791"/>
              <a:gd name="connsiteY2743" fmla="*/ 3093613 h 4321958"/>
              <a:gd name="connsiteX2744" fmla="*/ 1721549 w 4405791"/>
              <a:gd name="connsiteY2744" fmla="*/ 3086356 h 4321958"/>
              <a:gd name="connsiteX2745" fmla="*/ 3531873 w 4405791"/>
              <a:gd name="connsiteY2745" fmla="*/ 3075488 h 4321958"/>
              <a:gd name="connsiteX2746" fmla="*/ 3527700 w 4405791"/>
              <a:gd name="connsiteY2746" fmla="*/ 3077179 h 4321958"/>
              <a:gd name="connsiteX2747" fmla="*/ 3531432 w 4405791"/>
              <a:gd name="connsiteY2747" fmla="*/ 3075710 h 4321958"/>
              <a:gd name="connsiteX2748" fmla="*/ 1702345 w 4405791"/>
              <a:gd name="connsiteY2748" fmla="*/ 3075340 h 4321958"/>
              <a:gd name="connsiteX2749" fmla="*/ 1708179 w 4405791"/>
              <a:gd name="connsiteY2749" fmla="*/ 3089154 h 4321958"/>
              <a:gd name="connsiteX2750" fmla="*/ 1720210 w 4405791"/>
              <a:gd name="connsiteY2750" fmla="*/ 3104055 h 4321958"/>
              <a:gd name="connsiteX2751" fmla="*/ 1717241 w 4405791"/>
              <a:gd name="connsiteY2751" fmla="*/ 3095356 h 4321958"/>
              <a:gd name="connsiteX2752" fmla="*/ 1611650 w 4405791"/>
              <a:gd name="connsiteY2752" fmla="*/ 3070078 h 4321958"/>
              <a:gd name="connsiteX2753" fmla="*/ 1623314 w 4405791"/>
              <a:gd name="connsiteY2753" fmla="*/ 3100896 h 4321958"/>
              <a:gd name="connsiteX2754" fmla="*/ 1700818 w 4405791"/>
              <a:gd name="connsiteY2754" fmla="*/ 3250501 h 4321958"/>
              <a:gd name="connsiteX2755" fmla="*/ 1705288 w 4405791"/>
              <a:gd name="connsiteY2755" fmla="*/ 3256124 h 4321958"/>
              <a:gd name="connsiteX2756" fmla="*/ 1745122 w 4405791"/>
              <a:gd name="connsiteY2756" fmla="*/ 3306228 h 4321958"/>
              <a:gd name="connsiteX2757" fmla="*/ 1794148 w 4405791"/>
              <a:gd name="connsiteY2757" fmla="*/ 3349813 h 4321958"/>
              <a:gd name="connsiteX2758" fmla="*/ 1809277 w 4405791"/>
              <a:gd name="connsiteY2758" fmla="*/ 3358658 h 4321958"/>
              <a:gd name="connsiteX2759" fmla="*/ 1818985 w 4405791"/>
              <a:gd name="connsiteY2759" fmla="*/ 3362034 h 4321958"/>
              <a:gd name="connsiteX2760" fmla="*/ 1818364 w 4405791"/>
              <a:gd name="connsiteY2760" fmla="*/ 3360636 h 4321958"/>
              <a:gd name="connsiteX2761" fmla="*/ 1809888 w 4405791"/>
              <a:gd name="connsiteY2761" fmla="*/ 3341570 h 4321958"/>
              <a:gd name="connsiteX2762" fmla="*/ 1808680 w 4405791"/>
              <a:gd name="connsiteY2762" fmla="*/ 3340759 h 4321958"/>
              <a:gd name="connsiteX2763" fmla="*/ 1795836 w 4405791"/>
              <a:gd name="connsiteY2763" fmla="*/ 3333881 h 4321958"/>
              <a:gd name="connsiteX2764" fmla="*/ 1783367 w 4405791"/>
              <a:gd name="connsiteY2764" fmla="*/ 3323756 h 4321958"/>
              <a:gd name="connsiteX2765" fmla="*/ 1773574 w 4405791"/>
              <a:gd name="connsiteY2765" fmla="*/ 3317177 h 4321958"/>
              <a:gd name="connsiteX2766" fmla="*/ 1765158 w 4405791"/>
              <a:gd name="connsiteY2766" fmla="*/ 3308968 h 4321958"/>
              <a:gd name="connsiteX2767" fmla="*/ 1753632 w 4405791"/>
              <a:gd name="connsiteY2767" fmla="*/ 3299607 h 4321958"/>
              <a:gd name="connsiteX2768" fmla="*/ 1737799 w 4405791"/>
              <a:gd name="connsiteY2768" fmla="*/ 3282280 h 4321958"/>
              <a:gd name="connsiteX2769" fmla="*/ 1726944 w 4405791"/>
              <a:gd name="connsiteY2769" fmla="*/ 3271691 h 4321958"/>
              <a:gd name="connsiteX2770" fmla="*/ 1721648 w 4405791"/>
              <a:gd name="connsiteY2770" fmla="*/ 3264605 h 4321958"/>
              <a:gd name="connsiteX2771" fmla="*/ 1714776 w 4405791"/>
              <a:gd name="connsiteY2771" fmla="*/ 3257085 h 4321958"/>
              <a:gd name="connsiteX2772" fmla="*/ 1694666 w 4405791"/>
              <a:gd name="connsiteY2772" fmla="*/ 3228500 h 4321958"/>
              <a:gd name="connsiteX2773" fmla="*/ 1684486 w 4405791"/>
              <a:gd name="connsiteY2773" fmla="*/ 3214879 h 4321958"/>
              <a:gd name="connsiteX2774" fmla="*/ 1682000 w 4405791"/>
              <a:gd name="connsiteY2774" fmla="*/ 3210497 h 4321958"/>
              <a:gd name="connsiteX2775" fmla="*/ 1678897 w 4405791"/>
              <a:gd name="connsiteY2775" fmla="*/ 3206086 h 4321958"/>
              <a:gd name="connsiteX2776" fmla="*/ 1645701 w 4405791"/>
              <a:gd name="connsiteY2776" fmla="*/ 3146524 h 4321958"/>
              <a:gd name="connsiteX2777" fmla="*/ 1645621 w 4405791"/>
              <a:gd name="connsiteY2777" fmla="*/ 3146382 h 4321958"/>
              <a:gd name="connsiteX2778" fmla="*/ 1647006 w 4405791"/>
              <a:gd name="connsiteY2778" fmla="*/ 3051756 h 4321958"/>
              <a:gd name="connsiteX2779" fmla="*/ 1677923 w 4405791"/>
              <a:gd name="connsiteY2779" fmla="*/ 3111378 h 4321958"/>
              <a:gd name="connsiteX2780" fmla="*/ 1686743 w 4405791"/>
              <a:gd name="connsiteY2780" fmla="*/ 3126212 h 4321958"/>
              <a:gd name="connsiteX2781" fmla="*/ 1738014 w 4405791"/>
              <a:gd name="connsiteY2781" fmla="*/ 3194216 h 4321958"/>
              <a:gd name="connsiteX2782" fmla="*/ 1752605 w 4405791"/>
              <a:gd name="connsiteY2782" fmla="*/ 3209262 h 4321958"/>
              <a:gd name="connsiteX2783" fmla="*/ 1758143 w 4405791"/>
              <a:gd name="connsiteY2783" fmla="*/ 3214300 h 4321958"/>
              <a:gd name="connsiteX2784" fmla="*/ 1750778 w 4405791"/>
              <a:gd name="connsiteY2784" fmla="*/ 3198092 h 4321958"/>
              <a:gd name="connsiteX2785" fmla="*/ 1749205 w 4405791"/>
              <a:gd name="connsiteY2785" fmla="*/ 3196773 h 4321958"/>
              <a:gd name="connsiteX2786" fmla="*/ 1712870 w 4405791"/>
              <a:gd name="connsiteY2786" fmla="*/ 3156331 h 4321958"/>
              <a:gd name="connsiteX2787" fmla="*/ 1705740 w 4405791"/>
              <a:gd name="connsiteY2787" fmla="*/ 3146189 h 4321958"/>
              <a:gd name="connsiteX2788" fmla="*/ 1701977 w 4405791"/>
              <a:gd name="connsiteY2788" fmla="*/ 3142037 h 4321958"/>
              <a:gd name="connsiteX2789" fmla="*/ 1696559 w 4405791"/>
              <a:gd name="connsiteY2789" fmla="*/ 3133132 h 4321958"/>
              <a:gd name="connsiteX2790" fmla="*/ 1678717 w 4405791"/>
              <a:gd name="connsiteY2790" fmla="*/ 3107753 h 4321958"/>
              <a:gd name="connsiteX2791" fmla="*/ 1690482 w 4405791"/>
              <a:gd name="connsiteY2791" fmla="*/ 3042081 h 4321958"/>
              <a:gd name="connsiteX2792" fmla="*/ 1693531 w 4405791"/>
              <a:gd name="connsiteY2792" fmla="*/ 3051187 h 4321958"/>
              <a:gd name="connsiteX2793" fmla="*/ 1694070 w 4405791"/>
              <a:gd name="connsiteY2793" fmla="*/ 3052088 h 4321958"/>
              <a:gd name="connsiteX2794" fmla="*/ 1710056 w 4405791"/>
              <a:gd name="connsiteY2794" fmla="*/ 3074305 h 4321958"/>
              <a:gd name="connsiteX2795" fmla="*/ 1706904 w 4405791"/>
              <a:gd name="connsiteY2795" fmla="*/ 3065069 h 4321958"/>
              <a:gd name="connsiteX2796" fmla="*/ 1288266 w 4405791"/>
              <a:gd name="connsiteY2796" fmla="*/ 3041100 h 4321958"/>
              <a:gd name="connsiteX2797" fmla="*/ 1296499 w 4405791"/>
              <a:gd name="connsiteY2797" fmla="*/ 3064150 h 4321958"/>
              <a:gd name="connsiteX2798" fmla="*/ 1318174 w 4405791"/>
              <a:gd name="connsiteY2798" fmla="*/ 3124433 h 4321958"/>
              <a:gd name="connsiteX2799" fmla="*/ 1332567 w 4405791"/>
              <a:gd name="connsiteY2799" fmla="*/ 3163887 h 4321958"/>
              <a:gd name="connsiteX2800" fmla="*/ 1344419 w 4405791"/>
              <a:gd name="connsiteY2800" fmla="*/ 3196061 h 4321958"/>
              <a:gd name="connsiteX2801" fmla="*/ 1385059 w 4405791"/>
              <a:gd name="connsiteY2801" fmla="*/ 3223155 h 4321958"/>
              <a:gd name="connsiteX2802" fmla="*/ 1389631 w 4405791"/>
              <a:gd name="connsiteY2802" fmla="*/ 3224847 h 4321958"/>
              <a:gd name="connsiteX2803" fmla="*/ 1389631 w 4405791"/>
              <a:gd name="connsiteY2803" fmla="*/ 3225187 h 4321958"/>
              <a:gd name="connsiteX2804" fmla="*/ 1399702 w 4405791"/>
              <a:gd name="connsiteY2804" fmla="*/ 3223363 h 4321958"/>
              <a:gd name="connsiteX2805" fmla="*/ 1399387 w 4405791"/>
              <a:gd name="connsiteY2805" fmla="*/ 3222926 h 4321958"/>
              <a:gd name="connsiteX2806" fmla="*/ 1399180 w 4405791"/>
              <a:gd name="connsiteY2806" fmla="*/ 3222639 h 4321958"/>
              <a:gd name="connsiteX2807" fmla="*/ 1388786 w 4405791"/>
              <a:gd name="connsiteY2807" fmla="*/ 3220106 h 4321958"/>
              <a:gd name="connsiteX2808" fmla="*/ 1344420 w 4405791"/>
              <a:gd name="connsiteY2808" fmla="*/ 3186239 h 4321958"/>
              <a:gd name="connsiteX2809" fmla="*/ 1332737 w 4405791"/>
              <a:gd name="connsiteY2809" fmla="*/ 3154742 h 4321958"/>
              <a:gd name="connsiteX2810" fmla="*/ 1318513 w 4405791"/>
              <a:gd name="connsiteY2810" fmla="*/ 3116136 h 4321958"/>
              <a:gd name="connsiteX2811" fmla="*/ 1315364 w 4405791"/>
              <a:gd name="connsiteY2811" fmla="*/ 3108015 h 4321958"/>
              <a:gd name="connsiteX2812" fmla="*/ 1314201 w 4405791"/>
              <a:gd name="connsiteY2812" fmla="*/ 3104828 h 4321958"/>
              <a:gd name="connsiteX2813" fmla="*/ 1309961 w 4405791"/>
              <a:gd name="connsiteY2813" fmla="*/ 3093212 h 4321958"/>
              <a:gd name="connsiteX2814" fmla="*/ 1302030 w 4405791"/>
              <a:gd name="connsiteY2814" fmla="*/ 3071145 h 4321958"/>
              <a:gd name="connsiteX2815" fmla="*/ 1299210 w 4405791"/>
              <a:gd name="connsiteY2815" fmla="*/ 3063297 h 4321958"/>
              <a:gd name="connsiteX2816" fmla="*/ 1296500 w 4405791"/>
              <a:gd name="connsiteY2816" fmla="*/ 3058561 h 4321958"/>
              <a:gd name="connsiteX2817" fmla="*/ 1660538 w 4405791"/>
              <a:gd name="connsiteY2817" fmla="*/ 3009557 h 4321958"/>
              <a:gd name="connsiteX2818" fmla="*/ 1690861 w 4405791"/>
              <a:gd name="connsiteY2818" fmla="*/ 3065387 h 4321958"/>
              <a:gd name="connsiteX2819" fmla="*/ 1687384 w 4405791"/>
              <a:gd name="connsiteY2819" fmla="*/ 3055235 h 4321958"/>
              <a:gd name="connsiteX2820" fmla="*/ 1681732 w 4405791"/>
              <a:gd name="connsiteY2820" fmla="*/ 3047641 h 4321958"/>
              <a:gd name="connsiteX2821" fmla="*/ 3700195 w 4405791"/>
              <a:gd name="connsiteY2821" fmla="*/ 3007237 h 4321958"/>
              <a:gd name="connsiteX2822" fmla="*/ 3697945 w 4405791"/>
              <a:gd name="connsiteY2822" fmla="*/ 3008175 h 4321958"/>
              <a:gd name="connsiteX2823" fmla="*/ 3695783 w 4405791"/>
              <a:gd name="connsiteY2823" fmla="*/ 3009051 h 4321958"/>
              <a:gd name="connsiteX2824" fmla="*/ 3695783 w 4405791"/>
              <a:gd name="connsiteY2824" fmla="*/ 3009278 h 4321958"/>
              <a:gd name="connsiteX2825" fmla="*/ 1678611 w 4405791"/>
              <a:gd name="connsiteY2825" fmla="*/ 3006629 h 4321958"/>
              <a:gd name="connsiteX2826" fmla="*/ 1679132 w 4405791"/>
              <a:gd name="connsiteY2826" fmla="*/ 3008185 h 4321958"/>
              <a:gd name="connsiteX2827" fmla="*/ 1679212 w 4405791"/>
              <a:gd name="connsiteY2827" fmla="*/ 3008423 h 4321958"/>
              <a:gd name="connsiteX2828" fmla="*/ 1685637 w 4405791"/>
              <a:gd name="connsiteY2828" fmla="*/ 3018497 h 4321958"/>
              <a:gd name="connsiteX2829" fmla="*/ 1326160 w 4405791"/>
              <a:gd name="connsiteY2829" fmla="*/ 3004005 h 4321958"/>
              <a:gd name="connsiteX2830" fmla="*/ 1327825 w 4405791"/>
              <a:gd name="connsiteY2830" fmla="*/ 3008609 h 4321958"/>
              <a:gd name="connsiteX2831" fmla="*/ 1332904 w 4405791"/>
              <a:gd name="connsiteY2831" fmla="*/ 3022833 h 4321958"/>
              <a:gd name="connsiteX2832" fmla="*/ 1354918 w 4405791"/>
              <a:gd name="connsiteY2832" fmla="*/ 3081422 h 4321958"/>
              <a:gd name="connsiteX2833" fmla="*/ 1366770 w 4405791"/>
              <a:gd name="connsiteY2833" fmla="*/ 3111902 h 4321958"/>
              <a:gd name="connsiteX2834" fmla="*/ 1379133 w 4405791"/>
              <a:gd name="connsiteY2834" fmla="*/ 3143059 h 4321958"/>
              <a:gd name="connsiteX2835" fmla="*/ 1408765 w 4405791"/>
              <a:gd name="connsiteY2835" fmla="*/ 3176926 h 4321958"/>
              <a:gd name="connsiteX2836" fmla="*/ 1411306 w 4405791"/>
              <a:gd name="connsiteY2836" fmla="*/ 3179297 h 4321958"/>
              <a:gd name="connsiteX2837" fmla="*/ 1425911 w 4405791"/>
              <a:gd name="connsiteY2837" fmla="*/ 3190360 h 4321958"/>
              <a:gd name="connsiteX2838" fmla="*/ 1425247 w 4405791"/>
              <a:gd name="connsiteY2838" fmla="*/ 3189260 h 4321958"/>
              <a:gd name="connsiteX2839" fmla="*/ 1425111 w 4405791"/>
              <a:gd name="connsiteY2839" fmla="*/ 3189035 h 4321958"/>
              <a:gd name="connsiteX2840" fmla="*/ 1408767 w 4405791"/>
              <a:gd name="connsiteY2840" fmla="*/ 3171169 h 4321958"/>
              <a:gd name="connsiteX2841" fmla="*/ 1379133 w 4405791"/>
              <a:gd name="connsiteY2841" fmla="*/ 3132561 h 4321958"/>
              <a:gd name="connsiteX2842" fmla="*/ 1366095 w 4405791"/>
              <a:gd name="connsiteY2842" fmla="*/ 3100049 h 4321958"/>
              <a:gd name="connsiteX2843" fmla="*/ 1355427 w 4405791"/>
              <a:gd name="connsiteY2843" fmla="*/ 3073294 h 4321958"/>
              <a:gd name="connsiteX2844" fmla="*/ 1350455 w 4405791"/>
              <a:gd name="connsiteY2844" fmla="*/ 3060416 h 4321958"/>
              <a:gd name="connsiteX2845" fmla="*/ 1348929 w 4405791"/>
              <a:gd name="connsiteY2845" fmla="*/ 3056305 h 4321958"/>
              <a:gd name="connsiteX2846" fmla="*/ 1344528 w 4405791"/>
              <a:gd name="connsiteY2846" fmla="*/ 3044447 h 4321958"/>
              <a:gd name="connsiteX2847" fmla="*/ 1344102 w 4405791"/>
              <a:gd name="connsiteY2847" fmla="*/ 3043300 h 4321958"/>
              <a:gd name="connsiteX2848" fmla="*/ 1339604 w 4405791"/>
              <a:gd name="connsiteY2848" fmla="*/ 3031393 h 4321958"/>
              <a:gd name="connsiteX2849" fmla="*/ 1327995 w 4405791"/>
              <a:gd name="connsiteY2849" fmla="*/ 3008272 h 4321958"/>
              <a:gd name="connsiteX2850" fmla="*/ 1620107 w 4405791"/>
              <a:gd name="connsiteY2850" fmla="*/ 2994399 h 4321958"/>
              <a:gd name="connsiteX2851" fmla="*/ 1630012 w 4405791"/>
              <a:gd name="connsiteY2851" fmla="*/ 3018982 h 4321958"/>
              <a:gd name="connsiteX2852" fmla="*/ 1646024 w 4405791"/>
              <a:gd name="connsiteY2852" fmla="*/ 3049861 h 4321958"/>
              <a:gd name="connsiteX2853" fmla="*/ 1642083 w 4405791"/>
              <a:gd name="connsiteY2853" fmla="*/ 2993979 h 4321958"/>
              <a:gd name="connsiteX2854" fmla="*/ 1667547 w 4405791"/>
              <a:gd name="connsiteY2854" fmla="*/ 3047261 h 4321958"/>
              <a:gd name="connsiteX2855" fmla="*/ 1671666 w 4405791"/>
              <a:gd name="connsiteY2855" fmla="*/ 3055067 h 4321958"/>
              <a:gd name="connsiteX2856" fmla="*/ 1714015 w 4405791"/>
              <a:gd name="connsiteY2856" fmla="*/ 3117198 h 4321958"/>
              <a:gd name="connsiteX2857" fmla="*/ 1705889 w 4405791"/>
              <a:gd name="connsiteY2857" fmla="*/ 3099317 h 4321958"/>
              <a:gd name="connsiteX2858" fmla="*/ 1691934 w 4405791"/>
              <a:gd name="connsiteY2858" fmla="*/ 3082522 h 4321958"/>
              <a:gd name="connsiteX2859" fmla="*/ 1685552 w 4405791"/>
              <a:gd name="connsiteY2859" fmla="*/ 3071993 h 4321958"/>
              <a:gd name="connsiteX2860" fmla="*/ 1682227 w 4405791"/>
              <a:gd name="connsiteY2860" fmla="*/ 3067550 h 4321958"/>
              <a:gd name="connsiteX2861" fmla="*/ 1677333 w 4405791"/>
              <a:gd name="connsiteY2861" fmla="*/ 3058437 h 4321958"/>
              <a:gd name="connsiteX2862" fmla="*/ 1661306 w 4405791"/>
              <a:gd name="connsiteY2862" fmla="*/ 3031998 h 4321958"/>
              <a:gd name="connsiteX2863" fmla="*/ 1587247 w 4405791"/>
              <a:gd name="connsiteY2863" fmla="*/ 2979920 h 4321958"/>
              <a:gd name="connsiteX2864" fmla="*/ 1590398 w 4405791"/>
              <a:gd name="connsiteY2864" fmla="*/ 2989132 h 4321958"/>
              <a:gd name="connsiteX2865" fmla="*/ 1617557 w 4405791"/>
              <a:gd name="connsiteY2865" fmla="*/ 3062287 h 4321958"/>
              <a:gd name="connsiteX2866" fmla="*/ 1654936 w 4405791"/>
              <a:gd name="connsiteY2866" fmla="*/ 3145115 h 4321958"/>
              <a:gd name="connsiteX2867" fmla="*/ 1667972 w 4405791"/>
              <a:gd name="connsiteY2867" fmla="*/ 3168301 h 4321958"/>
              <a:gd name="connsiteX2868" fmla="*/ 1695775 w 4405791"/>
              <a:gd name="connsiteY2868" fmla="*/ 3215017 h 4321958"/>
              <a:gd name="connsiteX2869" fmla="*/ 1712625 w 4405791"/>
              <a:gd name="connsiteY2869" fmla="*/ 3237944 h 4321958"/>
              <a:gd name="connsiteX2870" fmla="*/ 1740839 w 4405791"/>
              <a:gd name="connsiteY2870" fmla="*/ 3272380 h 4321958"/>
              <a:gd name="connsiteX2871" fmla="*/ 1760173 w 4405791"/>
              <a:gd name="connsiteY2871" fmla="*/ 3291748 h 4321958"/>
              <a:gd name="connsiteX2872" fmla="*/ 1791022 w 4405791"/>
              <a:gd name="connsiteY2872" fmla="*/ 3317597 h 4321958"/>
              <a:gd name="connsiteX2873" fmla="*/ 1802936 w 4405791"/>
              <a:gd name="connsiteY2873" fmla="*/ 3325932 h 4321958"/>
              <a:gd name="connsiteX2874" fmla="*/ 1796571 w 4405791"/>
              <a:gd name="connsiteY2874" fmla="*/ 3311615 h 4321958"/>
              <a:gd name="connsiteX2875" fmla="*/ 1795081 w 4405791"/>
              <a:gd name="connsiteY2875" fmla="*/ 3307797 h 4321958"/>
              <a:gd name="connsiteX2876" fmla="*/ 1794261 w 4405791"/>
              <a:gd name="connsiteY2876" fmla="*/ 3305697 h 4321958"/>
              <a:gd name="connsiteX2877" fmla="*/ 1755477 w 4405791"/>
              <a:gd name="connsiteY2877" fmla="*/ 3275519 h 4321958"/>
              <a:gd name="connsiteX2878" fmla="*/ 1753958 w 4405791"/>
              <a:gd name="connsiteY2878" fmla="*/ 3273867 h 4321958"/>
              <a:gd name="connsiteX2879" fmla="*/ 1752714 w 4405791"/>
              <a:gd name="connsiteY2879" fmla="*/ 3272932 h 4321958"/>
              <a:gd name="connsiteX2880" fmla="*/ 1730108 w 4405791"/>
              <a:gd name="connsiteY2880" fmla="*/ 3247929 h 4321958"/>
              <a:gd name="connsiteX2881" fmla="*/ 1713009 w 4405791"/>
              <a:gd name="connsiteY2881" fmla="*/ 3229332 h 4321958"/>
              <a:gd name="connsiteX2882" fmla="*/ 1712095 w 4405791"/>
              <a:gd name="connsiteY2882" fmla="*/ 3228005 h 4321958"/>
              <a:gd name="connsiteX2883" fmla="*/ 1711108 w 4405791"/>
              <a:gd name="connsiteY2883" fmla="*/ 3226914 h 4321958"/>
              <a:gd name="connsiteX2884" fmla="*/ 1688921 w 4405791"/>
              <a:gd name="connsiteY2884" fmla="*/ 3194365 h 4321958"/>
              <a:gd name="connsiteX2885" fmla="*/ 1673990 w 4405791"/>
              <a:gd name="connsiteY2885" fmla="*/ 3172692 h 4321958"/>
              <a:gd name="connsiteX2886" fmla="*/ 1673423 w 4405791"/>
              <a:gd name="connsiteY2886" fmla="*/ 3171630 h 4321958"/>
              <a:gd name="connsiteX2887" fmla="*/ 1672823 w 4405791"/>
              <a:gd name="connsiteY2887" fmla="*/ 3170749 h 4321958"/>
              <a:gd name="connsiteX2888" fmla="*/ 1649717 w 4405791"/>
              <a:gd name="connsiteY2888" fmla="*/ 3127275 h 4321958"/>
              <a:gd name="connsiteX2889" fmla="*/ 1637932 w 4405791"/>
              <a:gd name="connsiteY2889" fmla="*/ 3105224 h 4321958"/>
              <a:gd name="connsiteX2890" fmla="*/ 1637664 w 4405791"/>
              <a:gd name="connsiteY2890" fmla="*/ 3104596 h 4321958"/>
              <a:gd name="connsiteX2891" fmla="*/ 1637391 w 4405791"/>
              <a:gd name="connsiteY2891" fmla="*/ 3104082 h 4321958"/>
              <a:gd name="connsiteX2892" fmla="*/ 1605045 w 4405791"/>
              <a:gd name="connsiteY2892" fmla="*/ 3028192 h 4321958"/>
              <a:gd name="connsiteX2893" fmla="*/ 1604347 w 4405791"/>
              <a:gd name="connsiteY2893" fmla="*/ 3026557 h 4321958"/>
              <a:gd name="connsiteX2894" fmla="*/ 3818933 w 4405791"/>
              <a:gd name="connsiteY2894" fmla="*/ 2979762 h 4321958"/>
              <a:gd name="connsiteX2895" fmla="*/ 3794774 w 4405791"/>
              <a:gd name="connsiteY2895" fmla="*/ 2989894 h 4321958"/>
              <a:gd name="connsiteX2896" fmla="*/ 3791737 w 4405791"/>
              <a:gd name="connsiteY2896" fmla="*/ 2991167 h 4321958"/>
              <a:gd name="connsiteX2897" fmla="*/ 3790189 w 4405791"/>
              <a:gd name="connsiteY2897" fmla="*/ 2992059 h 4321958"/>
              <a:gd name="connsiteX2898" fmla="*/ 3779541 w 4405791"/>
              <a:gd name="connsiteY2898" fmla="*/ 2998198 h 4321958"/>
              <a:gd name="connsiteX2899" fmla="*/ 3810160 w 4405791"/>
              <a:gd name="connsiteY2899" fmla="*/ 2984903 h 4321958"/>
              <a:gd name="connsiteX2900" fmla="*/ 1362916 w 4405791"/>
              <a:gd name="connsiteY2900" fmla="*/ 2965936 h 4321958"/>
              <a:gd name="connsiteX2901" fmla="*/ 1363531 w 4405791"/>
              <a:gd name="connsiteY2901" fmla="*/ 2967748 h 4321958"/>
              <a:gd name="connsiteX2902" fmla="*/ 1364676 w 4405791"/>
              <a:gd name="connsiteY2902" fmla="*/ 2971122 h 4321958"/>
              <a:gd name="connsiteX2903" fmla="*/ 1390648 w 4405791"/>
              <a:gd name="connsiteY2903" fmla="*/ 3037564 h 4321958"/>
              <a:gd name="connsiteX2904" fmla="*/ 1418927 w 4405791"/>
              <a:gd name="connsiteY2904" fmla="*/ 3103096 h 4321958"/>
              <a:gd name="connsiteX2905" fmla="*/ 1396168 w 4405791"/>
              <a:gd name="connsiteY2905" fmla="*/ 3038550 h 4321958"/>
              <a:gd name="connsiteX2906" fmla="*/ 1375142 w 4405791"/>
              <a:gd name="connsiteY2906" fmla="*/ 2992635 h 4321958"/>
              <a:gd name="connsiteX2907" fmla="*/ 1614529 w 4405791"/>
              <a:gd name="connsiteY2907" fmla="*/ 2956264 h 4321958"/>
              <a:gd name="connsiteX2908" fmla="*/ 1632993 w 4405791"/>
              <a:gd name="connsiteY2908" fmla="*/ 3001638 h 4321958"/>
              <a:gd name="connsiteX2909" fmla="*/ 1642285 w 4405791"/>
              <a:gd name="connsiteY2909" fmla="*/ 3021740 h 4321958"/>
              <a:gd name="connsiteX2910" fmla="*/ 1687603 w 4405791"/>
              <a:gd name="connsiteY2910" fmla="*/ 3105494 h 4321958"/>
              <a:gd name="connsiteX2911" fmla="*/ 1694448 w 4405791"/>
              <a:gd name="connsiteY2911" fmla="*/ 3115432 h 4321958"/>
              <a:gd name="connsiteX2912" fmla="*/ 1739510 w 4405791"/>
              <a:gd name="connsiteY2912" fmla="*/ 3173299 h 4321958"/>
              <a:gd name="connsiteX2913" fmla="*/ 1730006 w 4405791"/>
              <a:gd name="connsiteY2913" fmla="*/ 3152386 h 4321958"/>
              <a:gd name="connsiteX2914" fmla="*/ 1723740 w 4405791"/>
              <a:gd name="connsiteY2914" fmla="*/ 3144687 h 4321958"/>
              <a:gd name="connsiteX2915" fmla="*/ 1718642 w 4405791"/>
              <a:gd name="connsiteY2915" fmla="*/ 3139659 h 4321958"/>
              <a:gd name="connsiteX2916" fmla="*/ 1713999 w 4405791"/>
              <a:gd name="connsiteY2916" fmla="*/ 3132720 h 4321958"/>
              <a:gd name="connsiteX2917" fmla="*/ 1701862 w 4405791"/>
              <a:gd name="connsiteY2917" fmla="*/ 3117808 h 4321958"/>
              <a:gd name="connsiteX2918" fmla="*/ 1669629 w 4405791"/>
              <a:gd name="connsiteY2918" fmla="*/ 3068333 h 4321958"/>
              <a:gd name="connsiteX2919" fmla="*/ 1664505 w 4405791"/>
              <a:gd name="connsiteY2919" fmla="*/ 3058743 h 4321958"/>
              <a:gd name="connsiteX2920" fmla="*/ 1661829 w 4405791"/>
              <a:gd name="connsiteY2920" fmla="*/ 3054743 h 4321958"/>
              <a:gd name="connsiteX2921" fmla="*/ 1657333 w 4405791"/>
              <a:gd name="connsiteY2921" fmla="*/ 3045318 h 4321958"/>
              <a:gd name="connsiteX2922" fmla="*/ 1638989 w 4405791"/>
              <a:gd name="connsiteY2922" fmla="*/ 3010983 h 4321958"/>
              <a:gd name="connsiteX2923" fmla="*/ 1595689 w 4405791"/>
              <a:gd name="connsiteY2923" fmla="*/ 2955408 h 4321958"/>
              <a:gd name="connsiteX2924" fmla="*/ 1606382 w 4405791"/>
              <a:gd name="connsiteY2924" fmla="*/ 2985071 h 4321958"/>
              <a:gd name="connsiteX2925" fmla="*/ 1607024 w 4405791"/>
              <a:gd name="connsiteY2925" fmla="*/ 2986621 h 4321958"/>
              <a:gd name="connsiteX2926" fmla="*/ 1636991 w 4405791"/>
              <a:gd name="connsiteY2926" fmla="*/ 3058821 h 4321958"/>
              <a:gd name="connsiteX2927" fmla="*/ 1647858 w 4405791"/>
              <a:gd name="connsiteY2927" fmla="*/ 3080434 h 4321958"/>
              <a:gd name="connsiteX2928" fmla="*/ 1669369 w 4405791"/>
              <a:gd name="connsiteY2928" fmla="*/ 3123006 h 4321958"/>
              <a:gd name="connsiteX2929" fmla="*/ 1683138 w 4405791"/>
              <a:gd name="connsiteY2929" fmla="*/ 3145009 h 4321958"/>
              <a:gd name="connsiteX2930" fmla="*/ 1703907 w 4405791"/>
              <a:gd name="connsiteY2930" fmla="*/ 3177896 h 4321958"/>
              <a:gd name="connsiteX2931" fmla="*/ 1719741 w 4405791"/>
              <a:gd name="connsiteY2931" fmla="*/ 3197645 h 4321958"/>
              <a:gd name="connsiteX2932" fmla="*/ 1740825 w 4405791"/>
              <a:gd name="connsiteY2932" fmla="*/ 3223560 h 4321958"/>
              <a:gd name="connsiteX2933" fmla="*/ 1773624 w 4405791"/>
              <a:gd name="connsiteY2933" fmla="*/ 3252818 h 4321958"/>
              <a:gd name="connsiteX2934" fmla="*/ 1766690 w 4405791"/>
              <a:gd name="connsiteY2934" fmla="*/ 3235049 h 4321958"/>
              <a:gd name="connsiteX2935" fmla="*/ 1766438 w 4405791"/>
              <a:gd name="connsiteY2935" fmla="*/ 3234404 h 4321958"/>
              <a:gd name="connsiteX2936" fmla="*/ 1765283 w 4405791"/>
              <a:gd name="connsiteY2936" fmla="*/ 3233557 h 4321958"/>
              <a:gd name="connsiteX2937" fmla="*/ 1763883 w 4405791"/>
              <a:gd name="connsiteY2937" fmla="*/ 3232155 h 4321958"/>
              <a:gd name="connsiteX2938" fmla="*/ 1762750 w 4405791"/>
              <a:gd name="connsiteY2938" fmla="*/ 3231351 h 4321958"/>
              <a:gd name="connsiteX2939" fmla="*/ 1741891 w 4405791"/>
              <a:gd name="connsiteY2939" fmla="*/ 3210136 h 4321958"/>
              <a:gd name="connsiteX2940" fmla="*/ 1726098 w 4405791"/>
              <a:gd name="connsiteY2940" fmla="*/ 3194325 h 4321958"/>
              <a:gd name="connsiteX2941" fmla="*/ 1725246 w 4405791"/>
              <a:gd name="connsiteY2941" fmla="*/ 3193208 h 4321958"/>
              <a:gd name="connsiteX2942" fmla="*/ 1724331 w 4405791"/>
              <a:gd name="connsiteY2942" fmla="*/ 3192278 h 4321958"/>
              <a:gd name="connsiteX2943" fmla="*/ 1703584 w 4405791"/>
              <a:gd name="connsiteY2943" fmla="*/ 3164836 h 4321958"/>
              <a:gd name="connsiteX2944" fmla="*/ 1689612 w 4405791"/>
              <a:gd name="connsiteY2944" fmla="*/ 3146537 h 4321958"/>
              <a:gd name="connsiteX2945" fmla="*/ 1689078 w 4405791"/>
              <a:gd name="connsiteY2945" fmla="*/ 3145649 h 4321958"/>
              <a:gd name="connsiteX2946" fmla="*/ 1688513 w 4405791"/>
              <a:gd name="connsiteY2946" fmla="*/ 3144902 h 4321958"/>
              <a:gd name="connsiteX2947" fmla="*/ 1666662 w 4405791"/>
              <a:gd name="connsiteY2947" fmla="*/ 3108441 h 4321958"/>
              <a:gd name="connsiteX2948" fmla="*/ 1655507 w 4405791"/>
              <a:gd name="connsiteY2948" fmla="*/ 3089926 h 4321958"/>
              <a:gd name="connsiteX2949" fmla="*/ 1655253 w 4405791"/>
              <a:gd name="connsiteY2949" fmla="*/ 3089404 h 4321958"/>
              <a:gd name="connsiteX2950" fmla="*/ 1654993 w 4405791"/>
              <a:gd name="connsiteY2950" fmla="*/ 3088970 h 4321958"/>
              <a:gd name="connsiteX2951" fmla="*/ 1624267 w 4405791"/>
              <a:gd name="connsiteY2951" fmla="*/ 3025868 h 4321958"/>
              <a:gd name="connsiteX2952" fmla="*/ 1623466 w 4405791"/>
              <a:gd name="connsiteY2952" fmla="*/ 3024226 h 4321958"/>
              <a:gd name="connsiteX2953" fmla="*/ 1241320 w 4405791"/>
              <a:gd name="connsiteY2953" fmla="*/ 2941545 h 4321958"/>
              <a:gd name="connsiteX2954" fmla="*/ 1241522 w 4405791"/>
              <a:gd name="connsiteY2954" fmla="*/ 2942138 h 4321958"/>
              <a:gd name="connsiteX2955" fmla="*/ 1244280 w 4405791"/>
              <a:gd name="connsiteY2955" fmla="*/ 2950231 h 4321958"/>
              <a:gd name="connsiteX2956" fmla="*/ 1247560 w 4405791"/>
              <a:gd name="connsiteY2956" fmla="*/ 2960010 h 4321958"/>
              <a:gd name="connsiteX2957" fmla="*/ 1278211 w 4405791"/>
              <a:gd name="connsiteY2957" fmla="*/ 3047724 h 4321958"/>
              <a:gd name="connsiteX2958" fmla="*/ 1287185 w 4405791"/>
              <a:gd name="connsiteY2958" fmla="*/ 3072956 h 4321958"/>
              <a:gd name="connsiteX2959" fmla="*/ 1309029 w 4405791"/>
              <a:gd name="connsiteY2959" fmla="*/ 3134593 h 4321958"/>
              <a:gd name="connsiteX2960" fmla="*/ 1324607 w 4405791"/>
              <a:gd name="connsiteY2960" fmla="*/ 3177265 h 4321958"/>
              <a:gd name="connsiteX2961" fmla="*/ 1330080 w 4405791"/>
              <a:gd name="connsiteY2961" fmla="*/ 3192687 h 4321958"/>
              <a:gd name="connsiteX2962" fmla="*/ 1333164 w 4405791"/>
              <a:gd name="connsiteY2962" fmla="*/ 3197436 h 4321958"/>
              <a:gd name="connsiteX2963" fmla="*/ 1338458 w 4405791"/>
              <a:gd name="connsiteY2963" fmla="*/ 3203644 h 4321958"/>
              <a:gd name="connsiteX2964" fmla="*/ 1339981 w 4405791"/>
              <a:gd name="connsiteY2964" fmla="*/ 3205431 h 4321958"/>
              <a:gd name="connsiteX2965" fmla="*/ 1346567 w 4405791"/>
              <a:gd name="connsiteY2965" fmla="*/ 3213155 h 4321958"/>
              <a:gd name="connsiteX2966" fmla="*/ 1335953 w 4405791"/>
              <a:gd name="connsiteY2966" fmla="*/ 3198771 h 4321958"/>
              <a:gd name="connsiteX2967" fmla="*/ 1323930 w 4405791"/>
              <a:gd name="connsiteY2967" fmla="*/ 3166427 h 4321958"/>
              <a:gd name="connsiteX2968" fmla="*/ 1309706 w 4405791"/>
              <a:gd name="connsiteY2968" fmla="*/ 3127311 h 4321958"/>
              <a:gd name="connsiteX2969" fmla="*/ 1287863 w 4405791"/>
              <a:gd name="connsiteY2969" fmla="*/ 3066520 h 4321958"/>
              <a:gd name="connsiteX2970" fmla="*/ 1279395 w 4405791"/>
              <a:gd name="connsiteY2970" fmla="*/ 3042982 h 4321958"/>
              <a:gd name="connsiteX2971" fmla="*/ 1275910 w 4405791"/>
              <a:gd name="connsiteY2971" fmla="*/ 3033166 h 4321958"/>
              <a:gd name="connsiteX2972" fmla="*/ 1274497 w 4405791"/>
              <a:gd name="connsiteY2972" fmla="*/ 3029138 h 4321958"/>
              <a:gd name="connsiteX2973" fmla="*/ 1274240 w 4405791"/>
              <a:gd name="connsiteY2973" fmla="*/ 3028414 h 4321958"/>
              <a:gd name="connsiteX2974" fmla="*/ 1273977 w 4405791"/>
              <a:gd name="connsiteY2974" fmla="*/ 3027668 h 4321958"/>
              <a:gd name="connsiteX2975" fmla="*/ 1273648 w 4405791"/>
              <a:gd name="connsiteY2975" fmla="*/ 3026730 h 4321958"/>
              <a:gd name="connsiteX2976" fmla="*/ 1272273 w 4405791"/>
              <a:gd name="connsiteY2976" fmla="*/ 3022799 h 4321958"/>
              <a:gd name="connsiteX2977" fmla="*/ 1269371 w 4405791"/>
              <a:gd name="connsiteY2977" fmla="*/ 3014527 h 4321958"/>
              <a:gd name="connsiteX2978" fmla="*/ 1267760 w 4405791"/>
              <a:gd name="connsiteY2978" fmla="*/ 3009903 h 4321958"/>
              <a:gd name="connsiteX2979" fmla="*/ 1264240 w 4405791"/>
              <a:gd name="connsiteY2979" fmla="*/ 2999845 h 4321958"/>
              <a:gd name="connsiteX2980" fmla="*/ 1254631 w 4405791"/>
              <a:gd name="connsiteY2980" fmla="*/ 2972212 h 4321958"/>
              <a:gd name="connsiteX2981" fmla="*/ 1251601 w 4405791"/>
              <a:gd name="connsiteY2981" fmla="*/ 2963348 h 4321958"/>
              <a:gd name="connsiteX2982" fmla="*/ 1245104 w 4405791"/>
              <a:gd name="connsiteY2982" fmla="*/ 2949569 h 4321958"/>
              <a:gd name="connsiteX2983" fmla="*/ 1576961 w 4405791"/>
              <a:gd name="connsiteY2983" fmla="*/ 2927490 h 4321958"/>
              <a:gd name="connsiteX2984" fmla="*/ 1584771 w 4405791"/>
              <a:gd name="connsiteY2984" fmla="*/ 2950530 h 4321958"/>
              <a:gd name="connsiteX2985" fmla="*/ 1611799 w 4405791"/>
              <a:gd name="connsiteY2985" fmla="*/ 3024356 h 4321958"/>
              <a:gd name="connsiteX2986" fmla="*/ 1612390 w 4405791"/>
              <a:gd name="connsiteY2986" fmla="*/ 3025740 h 4321958"/>
              <a:gd name="connsiteX2987" fmla="*/ 1643925 w 4405791"/>
              <a:gd name="connsiteY2987" fmla="*/ 3099400 h 4321958"/>
              <a:gd name="connsiteX2988" fmla="*/ 1655427 w 4405791"/>
              <a:gd name="connsiteY2988" fmla="*/ 3121193 h 4321958"/>
              <a:gd name="connsiteX2989" fmla="*/ 1678254 w 4405791"/>
              <a:gd name="connsiteY2989" fmla="*/ 3164210 h 4321958"/>
              <a:gd name="connsiteX2990" fmla="*/ 1693021 w 4405791"/>
              <a:gd name="connsiteY2990" fmla="*/ 3186242 h 4321958"/>
              <a:gd name="connsiteX2991" fmla="*/ 1715249 w 4405791"/>
              <a:gd name="connsiteY2991" fmla="*/ 3219070 h 4321958"/>
              <a:gd name="connsiteX2992" fmla="*/ 1732382 w 4405791"/>
              <a:gd name="connsiteY2992" fmla="*/ 3238554 h 4321958"/>
              <a:gd name="connsiteX2993" fmla="*/ 1755192 w 4405791"/>
              <a:gd name="connsiteY2993" fmla="*/ 3264076 h 4321958"/>
              <a:gd name="connsiteX2994" fmla="*/ 1788101 w 4405791"/>
              <a:gd name="connsiteY2994" fmla="*/ 3289911 h 4321958"/>
              <a:gd name="connsiteX2995" fmla="*/ 1786473 w 4405791"/>
              <a:gd name="connsiteY2995" fmla="*/ 3285740 h 4321958"/>
              <a:gd name="connsiteX2996" fmla="*/ 1779962 w 4405791"/>
              <a:gd name="connsiteY2996" fmla="*/ 3269058 h 4321958"/>
              <a:gd name="connsiteX2997" fmla="*/ 1739772 w 4405791"/>
              <a:gd name="connsiteY2997" fmla="*/ 3233166 h 4321958"/>
              <a:gd name="connsiteX2998" fmla="*/ 1738366 w 4405791"/>
              <a:gd name="connsiteY2998" fmla="*/ 3231481 h 4321958"/>
              <a:gd name="connsiteX2999" fmla="*/ 1737230 w 4405791"/>
              <a:gd name="connsiteY2999" fmla="*/ 3230496 h 4321958"/>
              <a:gd name="connsiteX3000" fmla="*/ 1716345 w 4405791"/>
              <a:gd name="connsiteY3000" fmla="*/ 3205091 h 4321958"/>
              <a:gd name="connsiteX3001" fmla="*/ 1700541 w 4405791"/>
              <a:gd name="connsiteY3001" fmla="*/ 3186150 h 4321958"/>
              <a:gd name="connsiteX3002" fmla="*/ 1699688 w 4405791"/>
              <a:gd name="connsiteY3002" fmla="*/ 3184828 h 4321958"/>
              <a:gd name="connsiteX3003" fmla="*/ 1698777 w 4405791"/>
              <a:gd name="connsiteY3003" fmla="*/ 3183719 h 4321958"/>
              <a:gd name="connsiteX3004" fmla="*/ 1678128 w 4405791"/>
              <a:gd name="connsiteY3004" fmla="*/ 3151390 h 4321958"/>
              <a:gd name="connsiteX3005" fmla="*/ 1664202 w 4405791"/>
              <a:gd name="connsiteY3005" fmla="*/ 3129790 h 4321958"/>
              <a:gd name="connsiteX3006" fmla="*/ 1663669 w 4405791"/>
              <a:gd name="connsiteY3006" fmla="*/ 3128751 h 4321958"/>
              <a:gd name="connsiteX3007" fmla="*/ 1663110 w 4405791"/>
              <a:gd name="connsiteY3007" fmla="*/ 3127876 h 4321958"/>
              <a:gd name="connsiteX3008" fmla="*/ 1641492 w 4405791"/>
              <a:gd name="connsiteY3008" fmla="*/ 3085469 h 4321958"/>
              <a:gd name="connsiteX3009" fmla="*/ 1630396 w 4405791"/>
              <a:gd name="connsiteY3009" fmla="*/ 3063814 h 4321958"/>
              <a:gd name="connsiteX3010" fmla="*/ 1630142 w 4405791"/>
              <a:gd name="connsiteY3010" fmla="*/ 3063206 h 4321958"/>
              <a:gd name="connsiteX3011" fmla="*/ 1629887 w 4405791"/>
              <a:gd name="connsiteY3011" fmla="*/ 3062705 h 4321958"/>
              <a:gd name="connsiteX3012" fmla="*/ 1599584 w 4405791"/>
              <a:gd name="connsiteY3012" fmla="*/ 2989924 h 4321958"/>
              <a:gd name="connsiteX3013" fmla="*/ 1598761 w 4405791"/>
              <a:gd name="connsiteY3013" fmla="*/ 2987950 h 4321958"/>
              <a:gd name="connsiteX3014" fmla="*/ 1608553 w 4405791"/>
              <a:gd name="connsiteY3014" fmla="*/ 2919524 h 4321958"/>
              <a:gd name="connsiteX3015" fmla="*/ 1616529 w 4405791"/>
              <a:gd name="connsiteY3015" fmla="*/ 2940511 h 4321958"/>
              <a:gd name="connsiteX3016" fmla="*/ 1616530 w 4405791"/>
              <a:gd name="connsiteY3016" fmla="*/ 2940514 h 4321958"/>
              <a:gd name="connsiteX3017" fmla="*/ 1626855 w 4405791"/>
              <a:gd name="connsiteY3017" fmla="*/ 2962117 h 4321958"/>
              <a:gd name="connsiteX3018" fmla="*/ 1813665 w 4405791"/>
              <a:gd name="connsiteY3018" fmla="*/ 2917048 h 4321958"/>
              <a:gd name="connsiteX3019" fmla="*/ 1845222 w 4405791"/>
              <a:gd name="connsiteY3019" fmla="*/ 3012503 h 4321958"/>
              <a:gd name="connsiteX3020" fmla="*/ 1915355 w 4405791"/>
              <a:gd name="connsiteY3020" fmla="*/ 3208872 h 4321958"/>
              <a:gd name="connsiteX3021" fmla="*/ 1919825 w 4405791"/>
              <a:gd name="connsiteY3021" fmla="*/ 3219721 h 4321958"/>
              <a:gd name="connsiteX3022" fmla="*/ 1905498 w 4405791"/>
              <a:gd name="connsiteY3022" fmla="*/ 3182835 h 4321958"/>
              <a:gd name="connsiteX3023" fmla="*/ 1888502 w 4405791"/>
              <a:gd name="connsiteY3023" fmla="*/ 3136650 h 4321958"/>
              <a:gd name="connsiteX3024" fmla="*/ 1884396 w 4405791"/>
              <a:gd name="connsiteY3024" fmla="*/ 3124872 h 4321958"/>
              <a:gd name="connsiteX3025" fmla="*/ 1879290 w 4405791"/>
              <a:gd name="connsiteY3025" fmla="*/ 3110846 h 4321958"/>
              <a:gd name="connsiteX3026" fmla="*/ 1849232 w 4405791"/>
              <a:gd name="connsiteY3026" fmla="*/ 3023991 h 4321958"/>
              <a:gd name="connsiteX3027" fmla="*/ 1849038 w 4405791"/>
              <a:gd name="connsiteY3027" fmla="*/ 3023435 h 4321958"/>
              <a:gd name="connsiteX3028" fmla="*/ 3946957 w 4405791"/>
              <a:gd name="connsiteY3028" fmla="*/ 2903375 h 4321958"/>
              <a:gd name="connsiteX3029" fmla="*/ 3929384 w 4405791"/>
              <a:gd name="connsiteY3029" fmla="*/ 2910915 h 4321958"/>
              <a:gd name="connsiteX3030" fmla="*/ 3919089 w 4405791"/>
              <a:gd name="connsiteY3030" fmla="*/ 2915333 h 4321958"/>
              <a:gd name="connsiteX3031" fmla="*/ 3907912 w 4405791"/>
              <a:gd name="connsiteY3031" fmla="*/ 2920129 h 4321958"/>
              <a:gd name="connsiteX3032" fmla="*/ 3907959 w 4405791"/>
              <a:gd name="connsiteY3032" fmla="*/ 2920216 h 4321958"/>
              <a:gd name="connsiteX3033" fmla="*/ 3907959 w 4405791"/>
              <a:gd name="connsiteY3033" fmla="*/ 2920217 h 4321958"/>
              <a:gd name="connsiteX3034" fmla="*/ 3907959 w 4405791"/>
              <a:gd name="connsiteY3034" fmla="*/ 2921570 h 4321958"/>
              <a:gd name="connsiteX3035" fmla="*/ 3908619 w 4405791"/>
              <a:gd name="connsiteY3035" fmla="*/ 2921967 h 4321958"/>
              <a:gd name="connsiteX3036" fmla="*/ 3928436 w 4405791"/>
              <a:gd name="connsiteY3036" fmla="*/ 2912821 h 4321958"/>
              <a:gd name="connsiteX3037" fmla="*/ 1589308 w 4405791"/>
              <a:gd name="connsiteY3037" fmla="*/ 2891886 h 4321958"/>
              <a:gd name="connsiteX3038" fmla="*/ 1595036 w 4405791"/>
              <a:gd name="connsiteY3038" fmla="*/ 2908364 h 4321958"/>
              <a:gd name="connsiteX3039" fmla="*/ 1603501 w 4405791"/>
              <a:gd name="connsiteY3039" fmla="*/ 2929165 h 4321958"/>
              <a:gd name="connsiteX3040" fmla="*/ 1619359 w 4405791"/>
              <a:gd name="connsiteY3040" fmla="*/ 2881610 h 4321958"/>
              <a:gd name="connsiteX3041" fmla="*/ 1621748 w 4405791"/>
              <a:gd name="connsiteY3041" fmla="*/ 2888157 h 4321958"/>
              <a:gd name="connsiteX3042" fmla="*/ 1622507 w 4405791"/>
              <a:gd name="connsiteY3042" fmla="*/ 2890235 h 4321958"/>
              <a:gd name="connsiteX3043" fmla="*/ 1634241 w 4405791"/>
              <a:gd name="connsiteY3043" fmla="*/ 2915337 h 4321958"/>
              <a:gd name="connsiteX3044" fmla="*/ 1272348 w 4405791"/>
              <a:gd name="connsiteY3044" fmla="*/ 2878884 h 4321958"/>
              <a:gd name="connsiteX3045" fmla="*/ 1273520 w 4405791"/>
              <a:gd name="connsiteY3045" fmla="*/ 2882874 h 4321958"/>
              <a:gd name="connsiteX3046" fmla="*/ 1276519 w 4405791"/>
              <a:gd name="connsiteY3046" fmla="*/ 2893080 h 4321958"/>
              <a:gd name="connsiteX3047" fmla="*/ 1285324 w 4405791"/>
              <a:gd name="connsiteY3047" fmla="*/ 2921062 h 4321958"/>
              <a:gd name="connsiteX3048" fmla="*/ 1290912 w 4405791"/>
              <a:gd name="connsiteY3048" fmla="*/ 2937995 h 4321958"/>
              <a:gd name="connsiteX3049" fmla="*/ 1317496 w 4405791"/>
              <a:gd name="connsiteY3049" fmla="*/ 3014705 h 4321958"/>
              <a:gd name="connsiteX3050" fmla="*/ 1323932 w 4405791"/>
              <a:gd name="connsiteY3050" fmla="*/ 3031638 h 4321958"/>
              <a:gd name="connsiteX3051" fmla="*/ 1345267 w 4405791"/>
              <a:gd name="connsiteY3051" fmla="*/ 3089549 h 4321958"/>
              <a:gd name="connsiteX3052" fmla="*/ 1357968 w 4405791"/>
              <a:gd name="connsiteY3052" fmla="*/ 3122400 h 4321958"/>
              <a:gd name="connsiteX3053" fmla="*/ 1369991 w 4405791"/>
              <a:gd name="connsiteY3053" fmla="*/ 3153558 h 4321958"/>
              <a:gd name="connsiteX3054" fmla="*/ 1403180 w 4405791"/>
              <a:gd name="connsiteY3054" fmla="*/ 3187254 h 4321958"/>
              <a:gd name="connsiteX3055" fmla="*/ 1406396 w 4405791"/>
              <a:gd name="connsiteY3055" fmla="*/ 3189794 h 4321958"/>
              <a:gd name="connsiteX3056" fmla="*/ 1412996 w 4405791"/>
              <a:gd name="connsiteY3056" fmla="*/ 3193164 h 4321958"/>
              <a:gd name="connsiteX3057" fmla="*/ 1403178 w 4405791"/>
              <a:gd name="connsiteY3057" fmla="*/ 3183361 h 4321958"/>
              <a:gd name="connsiteX3058" fmla="*/ 1369311 w 4405791"/>
              <a:gd name="connsiteY3058" fmla="*/ 3145768 h 4321958"/>
              <a:gd name="connsiteX3059" fmla="*/ 1356950 w 4405791"/>
              <a:gd name="connsiteY3059" fmla="*/ 3114273 h 4321958"/>
              <a:gd name="connsiteX3060" fmla="*/ 1345096 w 4405791"/>
              <a:gd name="connsiteY3060" fmla="*/ 3084131 h 4321958"/>
              <a:gd name="connsiteX3061" fmla="*/ 1322913 w 4405791"/>
              <a:gd name="connsiteY3061" fmla="*/ 3025034 h 4321958"/>
              <a:gd name="connsiteX3062" fmla="*/ 1317834 w 4405791"/>
              <a:gd name="connsiteY3062" fmla="*/ 3010979 h 4321958"/>
              <a:gd name="connsiteX3063" fmla="*/ 1292095 w 4405791"/>
              <a:gd name="connsiteY3063" fmla="*/ 2936472 h 4321958"/>
              <a:gd name="connsiteX3064" fmla="*/ 1288200 w 4405791"/>
              <a:gd name="connsiteY3064" fmla="*/ 2923943 h 4321958"/>
              <a:gd name="connsiteX3065" fmla="*/ 1279374 w 4405791"/>
              <a:gd name="connsiteY3065" fmla="*/ 2895367 h 4321958"/>
              <a:gd name="connsiteX3066" fmla="*/ 1279275 w 4405791"/>
              <a:gd name="connsiteY3066" fmla="*/ 2895026 h 4321958"/>
              <a:gd name="connsiteX3067" fmla="*/ 1272595 w 4405791"/>
              <a:gd name="connsiteY3067" fmla="*/ 2879500 h 4321958"/>
              <a:gd name="connsiteX3068" fmla="*/ 1272389 w 4405791"/>
              <a:gd name="connsiteY3068" fmla="*/ 2878985 h 4321958"/>
              <a:gd name="connsiteX3069" fmla="*/ 1210666 w 4405791"/>
              <a:gd name="connsiteY3069" fmla="*/ 2871498 h 4321958"/>
              <a:gd name="connsiteX3070" fmla="*/ 1210648 w 4405791"/>
              <a:gd name="connsiteY3070" fmla="*/ 2890245 h 4321958"/>
              <a:gd name="connsiteX3071" fmla="*/ 1225887 w 4405791"/>
              <a:gd name="connsiteY3071" fmla="*/ 2934609 h 4321958"/>
              <a:gd name="connsiteX3072" fmla="*/ 1236725 w 4405791"/>
              <a:gd name="connsiteY3072" fmla="*/ 2966106 h 4321958"/>
              <a:gd name="connsiteX3073" fmla="*/ 1268390 w 4405791"/>
              <a:gd name="connsiteY3073" fmla="*/ 3056529 h 4321958"/>
              <a:gd name="connsiteX3074" fmla="*/ 1277533 w 4405791"/>
              <a:gd name="connsiteY3074" fmla="*/ 3082268 h 4321958"/>
              <a:gd name="connsiteX3075" fmla="*/ 1300056 w 4405791"/>
              <a:gd name="connsiteY3075" fmla="*/ 3146276 h 4321958"/>
              <a:gd name="connsiteX3076" fmla="*/ 1300196 w 4405791"/>
              <a:gd name="connsiteY3076" fmla="*/ 3146666 h 4321958"/>
              <a:gd name="connsiteX3077" fmla="*/ 1302366 w 4405791"/>
              <a:gd name="connsiteY3077" fmla="*/ 3150007 h 4321958"/>
              <a:gd name="connsiteX3078" fmla="*/ 1307285 w 4405791"/>
              <a:gd name="connsiteY3078" fmla="*/ 3157583 h 4321958"/>
              <a:gd name="connsiteX3079" fmla="*/ 1307985 w 4405791"/>
              <a:gd name="connsiteY3079" fmla="*/ 3158662 h 4321958"/>
              <a:gd name="connsiteX3080" fmla="*/ 1306129 w 4405791"/>
              <a:gd name="connsiteY3080" fmla="*/ 3153473 h 4321958"/>
              <a:gd name="connsiteX3081" fmla="*/ 1300732 w 4405791"/>
              <a:gd name="connsiteY3081" fmla="*/ 3138657 h 4321958"/>
              <a:gd name="connsiteX3082" fmla="*/ 1278549 w 4405791"/>
              <a:gd name="connsiteY3082" fmla="*/ 3076680 h 4321958"/>
              <a:gd name="connsiteX3083" fmla="*/ 1269575 w 4405791"/>
              <a:gd name="connsiteY3083" fmla="*/ 3051619 h 4321958"/>
              <a:gd name="connsiteX3084" fmla="*/ 1238755 w 4405791"/>
              <a:gd name="connsiteY3084" fmla="*/ 2963734 h 4321958"/>
              <a:gd name="connsiteX3085" fmla="*/ 1228935 w 4405791"/>
              <a:gd name="connsiteY3085" fmla="*/ 2934440 h 4321958"/>
              <a:gd name="connsiteX3086" fmla="*/ 1213694 w 4405791"/>
              <a:gd name="connsiteY3086" fmla="*/ 2889736 h 4321958"/>
              <a:gd name="connsiteX3087" fmla="*/ 1213795 w 4405791"/>
              <a:gd name="connsiteY3087" fmla="*/ 2878713 h 4321958"/>
              <a:gd name="connsiteX3088" fmla="*/ 1598415 w 4405791"/>
              <a:gd name="connsiteY3088" fmla="*/ 2871284 h 4321958"/>
              <a:gd name="connsiteX3089" fmla="*/ 1610266 w 4405791"/>
              <a:gd name="connsiteY3089" fmla="*/ 2903272 h 4321958"/>
              <a:gd name="connsiteX3090" fmla="*/ 1637418 w 4405791"/>
              <a:gd name="connsiteY3090" fmla="*/ 2966987 h 4321958"/>
              <a:gd name="connsiteX3091" fmla="*/ 1651738 w 4405791"/>
              <a:gd name="connsiteY3091" fmla="*/ 2993353 h 4321958"/>
              <a:gd name="connsiteX3092" fmla="*/ 1624974 w 4405791"/>
              <a:gd name="connsiteY3092" fmla="*/ 2936575 h 4321958"/>
              <a:gd name="connsiteX3093" fmla="*/ 1796516 w 4405791"/>
              <a:gd name="connsiteY3093" fmla="*/ 2864788 h 4321958"/>
              <a:gd name="connsiteX3094" fmla="*/ 1800597 w 4405791"/>
              <a:gd name="connsiteY3094" fmla="*/ 2877519 h 4321958"/>
              <a:gd name="connsiteX3095" fmla="*/ 1801255 w 4405791"/>
              <a:gd name="connsiteY3095" fmla="*/ 2879512 h 4321958"/>
              <a:gd name="connsiteX3096" fmla="*/ 1333983 w 4405791"/>
              <a:gd name="connsiteY3096" fmla="*/ 2862896 h 4321958"/>
              <a:gd name="connsiteX3097" fmla="*/ 1340420 w 4405791"/>
              <a:gd name="connsiteY3097" fmla="*/ 2880728 h 4321958"/>
              <a:gd name="connsiteX3098" fmla="*/ 1344754 w 4405791"/>
              <a:gd name="connsiteY3098" fmla="*/ 2892734 h 4321958"/>
              <a:gd name="connsiteX3099" fmla="*/ 1340878 w 4405791"/>
              <a:gd name="connsiteY3099" fmla="*/ 2881743 h 4321958"/>
              <a:gd name="connsiteX3100" fmla="*/ 1335216 w 4405791"/>
              <a:gd name="connsiteY3100" fmla="*/ 2865683 h 4321958"/>
              <a:gd name="connsiteX3101" fmla="*/ 1334513 w 4405791"/>
              <a:gd name="connsiteY3101" fmla="*/ 2864096 h 4321958"/>
              <a:gd name="connsiteX3102" fmla="*/ 4045623 w 4405791"/>
              <a:gd name="connsiteY3102" fmla="*/ 2860190 h 4321958"/>
              <a:gd name="connsiteX3103" fmla="*/ 4038774 w 4405791"/>
              <a:gd name="connsiteY3103" fmla="*/ 2863226 h 4321958"/>
              <a:gd name="connsiteX3104" fmla="*/ 4019730 w 4405791"/>
              <a:gd name="connsiteY3104" fmla="*/ 2871668 h 4321958"/>
              <a:gd name="connsiteX3105" fmla="*/ 3992012 w 4405791"/>
              <a:gd name="connsiteY3105" fmla="*/ 2883954 h 4321958"/>
              <a:gd name="connsiteX3106" fmla="*/ 3985798 w 4405791"/>
              <a:gd name="connsiteY3106" fmla="*/ 2886709 h 4321958"/>
              <a:gd name="connsiteX3107" fmla="*/ 3978570 w 4405791"/>
              <a:gd name="connsiteY3107" fmla="*/ 2889810 h 4321958"/>
              <a:gd name="connsiteX3108" fmla="*/ 3981280 w 4405791"/>
              <a:gd name="connsiteY3108" fmla="*/ 2890584 h 4321958"/>
              <a:gd name="connsiteX3109" fmla="*/ 3982359 w 4405791"/>
              <a:gd name="connsiteY3109" fmla="*/ 2891354 h 4321958"/>
              <a:gd name="connsiteX3110" fmla="*/ 4000463 w 4405791"/>
              <a:gd name="connsiteY3110" fmla="*/ 2883079 h 4321958"/>
              <a:gd name="connsiteX3111" fmla="*/ 4000469 w 4405791"/>
              <a:gd name="connsiteY3111" fmla="*/ 2883077 h 4321958"/>
              <a:gd name="connsiteX3112" fmla="*/ 4000472 w 4405791"/>
              <a:gd name="connsiteY3112" fmla="*/ 2883076 h 4321958"/>
              <a:gd name="connsiteX3113" fmla="*/ 4096262 w 4405791"/>
              <a:gd name="connsiteY3113" fmla="*/ 2859523 h 4321958"/>
              <a:gd name="connsiteX3114" fmla="*/ 4088858 w 4405791"/>
              <a:gd name="connsiteY3114" fmla="*/ 2862815 h 4321958"/>
              <a:gd name="connsiteX3115" fmla="*/ 4081058 w 4405791"/>
              <a:gd name="connsiteY3115" fmla="*/ 2866283 h 4321958"/>
              <a:gd name="connsiteX3116" fmla="*/ 4062210 w 4405791"/>
              <a:gd name="connsiteY3116" fmla="*/ 2877060 h 4321958"/>
              <a:gd name="connsiteX3117" fmla="*/ 4054463 w 4405791"/>
              <a:gd name="connsiteY3117" fmla="*/ 2881490 h 4321958"/>
              <a:gd name="connsiteX3118" fmla="*/ 4083811 w 4405791"/>
              <a:gd name="connsiteY3118" fmla="*/ 2866522 h 4321958"/>
              <a:gd name="connsiteX3119" fmla="*/ 1202096 w 4405791"/>
              <a:gd name="connsiteY3119" fmla="*/ 2855483 h 4321958"/>
              <a:gd name="connsiteX3120" fmla="*/ 1199467 w 4405791"/>
              <a:gd name="connsiteY3120" fmla="*/ 2858444 h 4321958"/>
              <a:gd name="connsiteX3121" fmla="*/ 1198454 w 4405791"/>
              <a:gd name="connsiteY3121" fmla="*/ 2893123 h 4321958"/>
              <a:gd name="connsiteX3122" fmla="*/ 1271648 w 4405791"/>
              <a:gd name="connsiteY3122" fmla="*/ 3102381 h 4321958"/>
              <a:gd name="connsiteX3123" fmla="*/ 1272452 w 4405791"/>
              <a:gd name="connsiteY3123" fmla="*/ 3103942 h 4321958"/>
              <a:gd name="connsiteX3124" fmla="*/ 1278003 w 4405791"/>
              <a:gd name="connsiteY3124" fmla="*/ 3112490 h 4321958"/>
              <a:gd name="connsiteX3125" fmla="*/ 1268559 w 4405791"/>
              <a:gd name="connsiteY3125" fmla="*/ 3085654 h 4321958"/>
              <a:gd name="connsiteX3126" fmla="*/ 1259416 w 4405791"/>
              <a:gd name="connsiteY3126" fmla="*/ 3060086 h 4321958"/>
              <a:gd name="connsiteX3127" fmla="*/ 1227750 w 4405791"/>
              <a:gd name="connsiteY3127" fmla="*/ 2969155 h 4321958"/>
              <a:gd name="connsiteX3128" fmla="*/ 1216913 w 4405791"/>
              <a:gd name="connsiteY3128" fmla="*/ 2937996 h 4321958"/>
              <a:gd name="connsiteX3129" fmla="*/ 1201503 w 4405791"/>
              <a:gd name="connsiteY3129" fmla="*/ 2892954 h 4321958"/>
              <a:gd name="connsiteX3130" fmla="*/ 1214034 w 4405791"/>
              <a:gd name="connsiteY3130" fmla="*/ 2852588 h 4321958"/>
              <a:gd name="connsiteX3131" fmla="*/ 1212652 w 4405791"/>
              <a:gd name="connsiteY3131" fmla="*/ 2854328 h 4321958"/>
              <a:gd name="connsiteX3132" fmla="*/ 1213990 w 4405791"/>
              <a:gd name="connsiteY3132" fmla="*/ 2857414 h 4321958"/>
              <a:gd name="connsiteX3133" fmla="*/ 1224948 w 4405791"/>
              <a:gd name="connsiteY3133" fmla="*/ 2850656 h 4321958"/>
              <a:gd name="connsiteX3134" fmla="*/ 1222309 w 4405791"/>
              <a:gd name="connsiteY3134" fmla="*/ 2854426 h 4321958"/>
              <a:gd name="connsiteX3135" fmla="*/ 1222324 w 4405791"/>
              <a:gd name="connsiteY3135" fmla="*/ 2855715 h 4321958"/>
              <a:gd name="connsiteX3136" fmla="*/ 1222402 w 4405791"/>
              <a:gd name="connsiteY3136" fmla="*/ 2862660 h 4321958"/>
              <a:gd name="connsiteX3137" fmla="*/ 1222566 w 4405791"/>
              <a:gd name="connsiteY3137" fmla="*/ 2877200 h 4321958"/>
              <a:gd name="connsiteX3138" fmla="*/ 1224927 w 4405791"/>
              <a:gd name="connsiteY3138" fmla="*/ 2882647 h 4321958"/>
              <a:gd name="connsiteX3139" fmla="*/ 1225689 w 4405791"/>
              <a:gd name="connsiteY3139" fmla="*/ 2884404 h 4321958"/>
              <a:gd name="connsiteX3140" fmla="*/ 1236321 w 4405791"/>
              <a:gd name="connsiteY3140" fmla="*/ 2849391 h 4321958"/>
              <a:gd name="connsiteX3141" fmla="*/ 1233678 w 4405791"/>
              <a:gd name="connsiteY3141" fmla="*/ 2853732 h 4321958"/>
              <a:gd name="connsiteX3142" fmla="*/ 1234691 w 4405791"/>
              <a:gd name="connsiteY3142" fmla="*/ 2884317 h 4321958"/>
              <a:gd name="connsiteX3143" fmla="*/ 1249255 w 4405791"/>
              <a:gd name="connsiteY3143" fmla="*/ 2928684 h 4321958"/>
              <a:gd name="connsiteX3144" fmla="*/ 1258398 w 4405791"/>
              <a:gd name="connsiteY3144" fmla="*/ 2955777 h 4321958"/>
              <a:gd name="connsiteX3145" fmla="*/ 1260517 w 4405791"/>
              <a:gd name="connsiteY3145" fmla="*/ 2961985 h 4321958"/>
              <a:gd name="connsiteX3146" fmla="*/ 1260839 w 4405791"/>
              <a:gd name="connsiteY3146" fmla="*/ 2962668 h 4321958"/>
              <a:gd name="connsiteX3147" fmla="*/ 1261317 w 4405791"/>
              <a:gd name="connsiteY3147" fmla="*/ 2963682 h 4321958"/>
              <a:gd name="connsiteX3148" fmla="*/ 1271674 w 4405791"/>
              <a:gd name="connsiteY3148" fmla="*/ 2985658 h 4321958"/>
              <a:gd name="connsiteX3149" fmla="*/ 1265186 w 4405791"/>
              <a:gd name="connsiteY3149" fmla="*/ 2966939 h 4321958"/>
              <a:gd name="connsiteX3150" fmla="*/ 1260093 w 4405791"/>
              <a:gd name="connsiteY3150" fmla="*/ 2951882 h 4321958"/>
              <a:gd name="connsiteX3151" fmla="*/ 1252303 w 4405791"/>
              <a:gd name="connsiteY3151" fmla="*/ 2928175 h 4321958"/>
              <a:gd name="connsiteX3152" fmla="*/ 1237402 w 4405791"/>
              <a:gd name="connsiteY3152" fmla="*/ 2882285 h 4321958"/>
              <a:gd name="connsiteX3153" fmla="*/ 1258786 w 4405791"/>
              <a:gd name="connsiteY3153" fmla="*/ 2845096 h 4321958"/>
              <a:gd name="connsiteX3154" fmla="*/ 1256871 w 4405791"/>
              <a:gd name="connsiteY3154" fmla="*/ 2849652 h 4321958"/>
              <a:gd name="connsiteX3155" fmla="*/ 1258907 w 4405791"/>
              <a:gd name="connsiteY3155" fmla="*/ 2877545 h 4321958"/>
              <a:gd name="connsiteX3156" fmla="*/ 1273300 w 4405791"/>
              <a:gd name="connsiteY3156" fmla="*/ 2923097 h 4321958"/>
              <a:gd name="connsiteX3157" fmla="*/ 1280242 w 4405791"/>
              <a:gd name="connsiteY3157" fmla="*/ 2944601 h 4321958"/>
              <a:gd name="connsiteX3158" fmla="*/ 1307844 w 4405791"/>
              <a:gd name="connsiteY3158" fmla="*/ 3024019 h 4321958"/>
              <a:gd name="connsiteX3159" fmla="*/ 1314955 w 4405791"/>
              <a:gd name="connsiteY3159" fmla="*/ 3043831 h 4321958"/>
              <a:gd name="connsiteX3160" fmla="*/ 1336461 w 4405791"/>
              <a:gd name="connsiteY3160" fmla="*/ 3102419 h 4321958"/>
              <a:gd name="connsiteX3161" fmla="*/ 1342028 w 4405791"/>
              <a:gd name="connsiteY3161" fmla="*/ 3116855 h 4321958"/>
              <a:gd name="connsiteX3162" fmla="*/ 1345650 w 4405791"/>
              <a:gd name="connsiteY3162" fmla="*/ 3126520 h 4321958"/>
              <a:gd name="connsiteX3163" fmla="*/ 1346087 w 4405791"/>
              <a:gd name="connsiteY3163" fmla="*/ 3127686 h 4321958"/>
              <a:gd name="connsiteX3164" fmla="*/ 1356061 w 4405791"/>
              <a:gd name="connsiteY3164" fmla="*/ 3145080 h 4321958"/>
              <a:gd name="connsiteX3165" fmla="*/ 1349500 w 4405791"/>
              <a:gd name="connsiteY3165" fmla="*/ 3127648 h 4321958"/>
              <a:gd name="connsiteX3166" fmla="*/ 1336970 w 4405791"/>
              <a:gd name="connsiteY3166" fmla="*/ 3094968 h 4321958"/>
              <a:gd name="connsiteX3167" fmla="*/ 1315296 w 4405791"/>
              <a:gd name="connsiteY3167" fmla="*/ 3036888 h 4321958"/>
              <a:gd name="connsiteX3168" fmla="*/ 1308860 w 4405791"/>
              <a:gd name="connsiteY3168" fmla="*/ 3019954 h 4321958"/>
              <a:gd name="connsiteX3169" fmla="*/ 1282106 w 4405791"/>
              <a:gd name="connsiteY3169" fmla="*/ 2942737 h 4321958"/>
              <a:gd name="connsiteX3170" fmla="*/ 1276688 w 4405791"/>
              <a:gd name="connsiteY3170" fmla="*/ 2925803 h 4321958"/>
              <a:gd name="connsiteX3171" fmla="*/ 1261786 w 4405791"/>
              <a:gd name="connsiteY3171" fmla="*/ 2877713 h 4321958"/>
              <a:gd name="connsiteX3172" fmla="*/ 1259545 w 4405791"/>
              <a:gd name="connsiteY3172" fmla="*/ 2846986 h 4321958"/>
              <a:gd name="connsiteX3173" fmla="*/ 1316186 w 4405791"/>
              <a:gd name="connsiteY3173" fmla="*/ 2838433 h 4321958"/>
              <a:gd name="connsiteX3174" fmla="*/ 1318512 w 4405791"/>
              <a:gd name="connsiteY3174" fmla="*/ 2862134 h 4321958"/>
              <a:gd name="connsiteX3175" fmla="*/ 1333751 w 4405791"/>
              <a:gd name="connsiteY3175" fmla="*/ 2918015 h 4321958"/>
              <a:gd name="connsiteX3176" fmla="*/ 1356272 w 4405791"/>
              <a:gd name="connsiteY3176" fmla="*/ 2983885 h 4321958"/>
              <a:gd name="connsiteX3177" fmla="*/ 1381165 w 4405791"/>
              <a:gd name="connsiteY3177" fmla="*/ 3048232 h 4321958"/>
              <a:gd name="connsiteX3178" fmla="*/ 1385060 w 4405791"/>
              <a:gd name="connsiteY3178" fmla="*/ 3057375 h 4321958"/>
              <a:gd name="connsiteX3179" fmla="*/ 1403854 w 4405791"/>
              <a:gd name="connsiteY3179" fmla="*/ 3102249 h 4321958"/>
              <a:gd name="connsiteX3180" fmla="*/ 1420787 w 4405791"/>
              <a:gd name="connsiteY3180" fmla="*/ 3132729 h 4321958"/>
              <a:gd name="connsiteX3181" fmla="*/ 1426377 w 4405791"/>
              <a:gd name="connsiteY3181" fmla="*/ 3142212 h 4321958"/>
              <a:gd name="connsiteX3182" fmla="*/ 1430982 w 4405791"/>
              <a:gd name="connsiteY3182" fmla="*/ 3149512 h 4321958"/>
              <a:gd name="connsiteX3183" fmla="*/ 1428747 w 4405791"/>
              <a:gd name="connsiteY3183" fmla="*/ 3144836 h 4321958"/>
              <a:gd name="connsiteX3184" fmla="*/ 1412621 w 4405791"/>
              <a:gd name="connsiteY3184" fmla="*/ 3109745 h 4321958"/>
              <a:gd name="connsiteX3185" fmla="*/ 1407051 w 4405791"/>
              <a:gd name="connsiteY3185" fmla="*/ 3097624 h 4321958"/>
              <a:gd name="connsiteX3186" fmla="*/ 1382180 w 4405791"/>
              <a:gd name="connsiteY3186" fmla="*/ 3040444 h 4321958"/>
              <a:gd name="connsiteX3187" fmla="*/ 1336122 w 4405791"/>
              <a:gd name="connsiteY3187" fmla="*/ 2914966 h 4321958"/>
              <a:gd name="connsiteX3188" fmla="*/ 1327308 w 4405791"/>
              <a:gd name="connsiteY3188" fmla="*/ 2869233 h 4321958"/>
              <a:gd name="connsiteX3189" fmla="*/ 1320847 w 4405791"/>
              <a:gd name="connsiteY3189" fmla="*/ 2851342 h 4321958"/>
              <a:gd name="connsiteX3190" fmla="*/ 1252516 w 4405791"/>
              <a:gd name="connsiteY3190" fmla="*/ 2837164 h 4321958"/>
              <a:gd name="connsiteX3191" fmla="*/ 1245162 w 4405791"/>
              <a:gd name="connsiteY3191" fmla="*/ 2851469 h 4321958"/>
              <a:gd name="connsiteX3192" fmla="*/ 1246715 w 4405791"/>
              <a:gd name="connsiteY3192" fmla="*/ 2880762 h 4321958"/>
              <a:gd name="connsiteX3193" fmla="*/ 1261448 w 4405791"/>
              <a:gd name="connsiteY3193" fmla="*/ 2925974 h 4321958"/>
              <a:gd name="connsiteX3194" fmla="*/ 1269236 w 4405791"/>
              <a:gd name="connsiteY3194" fmla="*/ 2949850 h 4321958"/>
              <a:gd name="connsiteX3195" fmla="*/ 1297853 w 4405791"/>
              <a:gd name="connsiteY3195" fmla="*/ 3032145 h 4321958"/>
              <a:gd name="connsiteX3196" fmla="*/ 1305812 w 4405791"/>
              <a:gd name="connsiteY3196" fmla="*/ 3054328 h 4321958"/>
              <a:gd name="connsiteX3197" fmla="*/ 1308840 w 4405791"/>
              <a:gd name="connsiteY3197" fmla="*/ 3062730 h 4321958"/>
              <a:gd name="connsiteX3198" fmla="*/ 1316646 w 4405791"/>
              <a:gd name="connsiteY3198" fmla="*/ 3076343 h 4321958"/>
              <a:gd name="connsiteX3199" fmla="*/ 1316764 w 4405791"/>
              <a:gd name="connsiteY3199" fmla="*/ 3076548 h 4321958"/>
              <a:gd name="connsiteX3200" fmla="*/ 1306150 w 4405791"/>
              <a:gd name="connsiteY3200" fmla="*/ 3047555 h 4321958"/>
              <a:gd name="connsiteX3201" fmla="*/ 1299039 w 4405791"/>
              <a:gd name="connsiteY3201" fmla="*/ 3027744 h 4321958"/>
              <a:gd name="connsiteX3202" fmla="*/ 1271268 w 4405791"/>
              <a:gd name="connsiteY3202" fmla="*/ 2947650 h 4321958"/>
              <a:gd name="connsiteX3203" fmla="*/ 1264495 w 4405791"/>
              <a:gd name="connsiteY3203" fmla="*/ 2926483 h 4321958"/>
              <a:gd name="connsiteX3204" fmla="*/ 1249762 w 4405791"/>
              <a:gd name="connsiteY3204" fmla="*/ 2880254 h 4321958"/>
              <a:gd name="connsiteX3205" fmla="*/ 1247940 w 4405791"/>
              <a:gd name="connsiteY3205" fmla="*/ 2846710 h 4321958"/>
              <a:gd name="connsiteX3206" fmla="*/ 1593677 w 4405791"/>
              <a:gd name="connsiteY3206" fmla="*/ 2836438 h 4321958"/>
              <a:gd name="connsiteX3207" fmla="*/ 1611857 w 4405791"/>
              <a:gd name="connsiteY3207" fmla="*/ 2886247 h 4321958"/>
              <a:gd name="connsiteX3208" fmla="*/ 1620077 w 4405791"/>
              <a:gd name="connsiteY3208" fmla="*/ 2906665 h 4321958"/>
              <a:gd name="connsiteX3209" fmla="*/ 1641479 w 4405791"/>
              <a:gd name="connsiteY3209" fmla="*/ 2953798 h 4321958"/>
              <a:gd name="connsiteX3210" fmla="*/ 1674124 w 4405791"/>
              <a:gd name="connsiteY3210" fmla="*/ 3018760 h 4321958"/>
              <a:gd name="connsiteX3211" fmla="*/ 1676318 w 4405791"/>
              <a:gd name="connsiteY3211" fmla="*/ 3022427 h 4321958"/>
              <a:gd name="connsiteX3212" fmla="*/ 1673676 w 4405791"/>
              <a:gd name="connsiteY3212" fmla="*/ 3014313 h 4321958"/>
              <a:gd name="connsiteX3213" fmla="*/ 1671616 w 4405791"/>
              <a:gd name="connsiteY3213" fmla="*/ 3011212 h 4321958"/>
              <a:gd name="connsiteX3214" fmla="*/ 1658066 w 4405791"/>
              <a:gd name="connsiteY3214" fmla="*/ 2982785 h 4321958"/>
              <a:gd name="connsiteX3215" fmla="*/ 1637634 w 4405791"/>
              <a:gd name="connsiteY3215" fmla="*/ 2943811 h 4321958"/>
              <a:gd name="connsiteX3216" fmla="*/ 1626556 w 4405791"/>
              <a:gd name="connsiteY3216" fmla="*/ 2916679 h 4321958"/>
              <a:gd name="connsiteX3217" fmla="*/ 1617630 w 4405791"/>
              <a:gd name="connsiteY3217" fmla="*/ 2897952 h 4321958"/>
              <a:gd name="connsiteX3218" fmla="*/ 1272791 w 4405791"/>
              <a:gd name="connsiteY3218" fmla="*/ 2833497 h 4321958"/>
              <a:gd name="connsiteX3219" fmla="*/ 1271419 w 4405791"/>
              <a:gd name="connsiteY3219" fmla="*/ 2837662 h 4321958"/>
              <a:gd name="connsiteX3220" fmla="*/ 1268359 w 4405791"/>
              <a:gd name="connsiteY3220" fmla="*/ 2846956 h 4321958"/>
              <a:gd name="connsiteX3221" fmla="*/ 1268534 w 4405791"/>
              <a:gd name="connsiteY3221" fmla="*/ 2848896 h 4321958"/>
              <a:gd name="connsiteX3222" fmla="*/ 1271390 w 4405791"/>
              <a:gd name="connsiteY3222" fmla="*/ 2856009 h 4321958"/>
              <a:gd name="connsiteX3223" fmla="*/ 1270135 w 4405791"/>
              <a:gd name="connsiteY3223" fmla="*/ 2842319 h 4321958"/>
              <a:gd name="connsiteX3224" fmla="*/ 1305408 w 4405791"/>
              <a:gd name="connsiteY3224" fmla="*/ 2832206 h 4321958"/>
              <a:gd name="connsiteX3225" fmla="*/ 1307336 w 4405791"/>
              <a:gd name="connsiteY3225" fmla="*/ 2864846 h 4321958"/>
              <a:gd name="connsiteX3226" fmla="*/ 1324269 w 4405791"/>
              <a:gd name="connsiteY3226" fmla="*/ 2922927 h 4321958"/>
              <a:gd name="connsiteX3227" fmla="*/ 1347807 w 4405791"/>
              <a:gd name="connsiteY3227" fmla="*/ 2991676 h 4321958"/>
              <a:gd name="connsiteX3228" fmla="*/ 1373546 w 4405791"/>
              <a:gd name="connsiteY3228" fmla="*/ 3059409 h 4321958"/>
              <a:gd name="connsiteX3229" fmla="*/ 1382351 w 4405791"/>
              <a:gd name="connsiteY3229" fmla="*/ 3081255 h 4321958"/>
              <a:gd name="connsiteX3230" fmla="*/ 1396575 w 4405791"/>
              <a:gd name="connsiteY3230" fmla="*/ 3116136 h 4321958"/>
              <a:gd name="connsiteX3231" fmla="*/ 1421297 w 4405791"/>
              <a:gd name="connsiteY3231" fmla="*/ 3153390 h 4321958"/>
              <a:gd name="connsiteX3232" fmla="*/ 1422145 w 4405791"/>
              <a:gd name="connsiteY3232" fmla="*/ 3154744 h 4321958"/>
              <a:gd name="connsiteX3233" fmla="*/ 1432324 w 4405791"/>
              <a:gd name="connsiteY3233" fmla="*/ 3166519 h 4321958"/>
              <a:gd name="connsiteX3234" fmla="*/ 1418757 w 4405791"/>
              <a:gd name="connsiteY3234" fmla="*/ 3146276 h 4321958"/>
              <a:gd name="connsiteX3235" fmla="*/ 1413339 w 4405791"/>
              <a:gd name="connsiteY3235" fmla="*/ 3137131 h 4321958"/>
              <a:gd name="connsiteX3236" fmla="*/ 1396405 w 4405791"/>
              <a:gd name="connsiteY3236" fmla="*/ 3105636 h 4321958"/>
              <a:gd name="connsiteX3237" fmla="*/ 1377609 w 4405791"/>
              <a:gd name="connsiteY3237" fmla="*/ 3060593 h 4321958"/>
              <a:gd name="connsiteX3238" fmla="*/ 1373883 w 4405791"/>
              <a:gd name="connsiteY3238" fmla="*/ 3051279 h 4321958"/>
              <a:gd name="connsiteX3239" fmla="*/ 1348822 w 4405791"/>
              <a:gd name="connsiteY3239" fmla="*/ 2986763 h 4321958"/>
              <a:gd name="connsiteX3240" fmla="*/ 1325963 w 4405791"/>
              <a:gd name="connsiteY3240" fmla="*/ 2920216 h 4321958"/>
              <a:gd name="connsiteX3241" fmla="*/ 1310553 w 4405791"/>
              <a:gd name="connsiteY3241" fmla="*/ 2863658 h 4321958"/>
              <a:gd name="connsiteX3242" fmla="*/ 1308720 w 4405791"/>
              <a:gd name="connsiteY3242" fmla="*/ 2834050 h 4321958"/>
              <a:gd name="connsiteX3243" fmla="*/ 1295313 w 4405791"/>
              <a:gd name="connsiteY3243" fmla="*/ 2826803 h 4321958"/>
              <a:gd name="connsiteX3244" fmla="*/ 1295313 w 4405791"/>
              <a:gd name="connsiteY3244" fmla="*/ 2868062 h 4321958"/>
              <a:gd name="connsiteX3245" fmla="*/ 1312246 w 4405791"/>
              <a:gd name="connsiteY3245" fmla="*/ 2923434 h 4321958"/>
              <a:gd name="connsiteX3246" fmla="*/ 1313772 w 4405791"/>
              <a:gd name="connsiteY3246" fmla="*/ 2928344 h 4321958"/>
              <a:gd name="connsiteX3247" fmla="*/ 1338325 w 4405791"/>
              <a:gd name="connsiteY3247" fmla="*/ 2999804 h 4321958"/>
              <a:gd name="connsiteX3248" fmla="*/ 1340865 w 4405791"/>
              <a:gd name="connsiteY3248" fmla="*/ 3006238 h 4321958"/>
              <a:gd name="connsiteX3249" fmla="*/ 1353247 w 4405791"/>
              <a:gd name="connsiteY3249" fmla="*/ 3039893 h 4321958"/>
              <a:gd name="connsiteX3250" fmla="*/ 1355870 w 4405791"/>
              <a:gd name="connsiteY3250" fmla="*/ 3046830 h 4321958"/>
              <a:gd name="connsiteX3251" fmla="*/ 1367458 w 4405791"/>
              <a:gd name="connsiteY3251" fmla="*/ 3069957 h 4321958"/>
              <a:gd name="connsiteX3252" fmla="*/ 1364571 w 4405791"/>
              <a:gd name="connsiteY3252" fmla="*/ 3062796 h 4321958"/>
              <a:gd name="connsiteX3253" fmla="*/ 1338833 w 4405791"/>
              <a:gd name="connsiteY3253" fmla="*/ 2995063 h 4321958"/>
              <a:gd name="connsiteX3254" fmla="*/ 1314955 w 4405791"/>
              <a:gd name="connsiteY3254" fmla="*/ 2925975 h 4321958"/>
              <a:gd name="connsiteX3255" fmla="*/ 1298022 w 4405791"/>
              <a:gd name="connsiteY3255" fmla="*/ 2867217 h 4321958"/>
              <a:gd name="connsiteX3256" fmla="*/ 1298022 w 4405791"/>
              <a:gd name="connsiteY3256" fmla="*/ 2828095 h 4321958"/>
              <a:gd name="connsiteX3257" fmla="*/ 1296230 w 4405791"/>
              <a:gd name="connsiteY3257" fmla="*/ 2827097 h 4321958"/>
              <a:gd name="connsiteX3258" fmla="*/ 1296082 w 4405791"/>
              <a:gd name="connsiteY3258" fmla="*/ 2827015 h 4321958"/>
              <a:gd name="connsiteX3259" fmla="*/ 1295682 w 4405791"/>
              <a:gd name="connsiteY3259" fmla="*/ 2826905 h 4321958"/>
              <a:gd name="connsiteX3260" fmla="*/ 1285962 w 4405791"/>
              <a:gd name="connsiteY3260" fmla="*/ 2825055 h 4321958"/>
              <a:gd name="connsiteX3261" fmla="*/ 1283290 w 4405791"/>
              <a:gd name="connsiteY3261" fmla="*/ 2871280 h 4321958"/>
              <a:gd name="connsiteX3262" fmla="*/ 1289534 w 4405791"/>
              <a:gd name="connsiteY3262" fmla="*/ 2893314 h 4321958"/>
              <a:gd name="connsiteX3263" fmla="*/ 1295773 w 4405791"/>
              <a:gd name="connsiteY3263" fmla="*/ 2914044 h 4321958"/>
              <a:gd name="connsiteX3264" fmla="*/ 1307573 w 4405791"/>
              <a:gd name="connsiteY3264" fmla="*/ 2941466 h 4321958"/>
              <a:gd name="connsiteX3265" fmla="*/ 1304289 w 4405791"/>
              <a:gd name="connsiteY3265" fmla="*/ 2931223 h 4321958"/>
              <a:gd name="connsiteX3266" fmla="*/ 1302764 w 4405791"/>
              <a:gd name="connsiteY3266" fmla="*/ 2926312 h 4321958"/>
              <a:gd name="connsiteX3267" fmla="*/ 1285830 w 4405791"/>
              <a:gd name="connsiteY3267" fmla="*/ 2870263 h 4321958"/>
              <a:gd name="connsiteX3268" fmla="*/ 1288046 w 4405791"/>
              <a:gd name="connsiteY3268" fmla="*/ 2825191 h 4321958"/>
              <a:gd name="connsiteX3269" fmla="*/ 1286597 w 4405791"/>
              <a:gd name="connsiteY3269" fmla="*/ 2825096 h 4321958"/>
              <a:gd name="connsiteX3270" fmla="*/ 1286086 w 4405791"/>
              <a:gd name="connsiteY3270" fmla="*/ 2825063 h 4321958"/>
              <a:gd name="connsiteX3271" fmla="*/ 1267729 w 4405791"/>
              <a:gd name="connsiteY3271" fmla="*/ 2824542 h 4321958"/>
              <a:gd name="connsiteX3272" fmla="*/ 1267416 w 4405791"/>
              <a:gd name="connsiteY3272" fmla="*/ 2824571 h 4321958"/>
              <a:gd name="connsiteX3273" fmla="*/ 1264361 w 4405791"/>
              <a:gd name="connsiteY3273" fmla="*/ 2831837 h 4321958"/>
              <a:gd name="connsiteX3274" fmla="*/ 1262993 w 4405791"/>
              <a:gd name="connsiteY3274" fmla="*/ 2835091 h 4321958"/>
              <a:gd name="connsiteX3275" fmla="*/ 1263283 w 4405791"/>
              <a:gd name="connsiteY3275" fmla="*/ 2835814 h 4321958"/>
              <a:gd name="connsiteX3276" fmla="*/ 1577081 w 4405791"/>
              <a:gd name="connsiteY3276" fmla="*/ 2811778 h 4321958"/>
              <a:gd name="connsiteX3277" fmla="*/ 1583858 w 4405791"/>
              <a:gd name="connsiteY3277" fmla="*/ 2831994 h 4321958"/>
              <a:gd name="connsiteX3278" fmla="*/ 1595890 w 4405791"/>
              <a:gd name="connsiteY3278" fmla="*/ 2864470 h 4321958"/>
              <a:gd name="connsiteX3279" fmla="*/ 4207162 w 4405791"/>
              <a:gd name="connsiteY3279" fmla="*/ 2807783 h 4321958"/>
              <a:gd name="connsiteX3280" fmla="*/ 4187152 w 4405791"/>
              <a:gd name="connsiteY3280" fmla="*/ 2817242 h 4321958"/>
              <a:gd name="connsiteX3281" fmla="*/ 4187049 w 4405791"/>
              <a:gd name="connsiteY3281" fmla="*/ 2817293 h 4321958"/>
              <a:gd name="connsiteX3282" fmla="*/ 4186090 w 4405791"/>
              <a:gd name="connsiteY3282" fmla="*/ 2817775 h 4321958"/>
              <a:gd name="connsiteX3283" fmla="*/ 4184210 w 4405791"/>
              <a:gd name="connsiteY3283" fmla="*/ 2818650 h 4321958"/>
              <a:gd name="connsiteX3284" fmla="*/ 4182412 w 4405791"/>
              <a:gd name="connsiteY3284" fmla="*/ 2819487 h 4321958"/>
              <a:gd name="connsiteX3285" fmla="*/ 4181694 w 4405791"/>
              <a:gd name="connsiteY3285" fmla="*/ 2819821 h 4321958"/>
              <a:gd name="connsiteX3286" fmla="*/ 4170735 w 4405791"/>
              <a:gd name="connsiteY3286" fmla="*/ 2825002 h 4321958"/>
              <a:gd name="connsiteX3287" fmla="*/ 4160136 w 4405791"/>
              <a:gd name="connsiteY3287" fmla="*/ 2832898 h 4321958"/>
              <a:gd name="connsiteX3288" fmla="*/ 4121613 w 4405791"/>
              <a:gd name="connsiteY3288" fmla="*/ 2855371 h 4321958"/>
              <a:gd name="connsiteX3289" fmla="*/ 4148939 w 4405791"/>
              <a:gd name="connsiteY3289" fmla="*/ 2841105 h 4321958"/>
              <a:gd name="connsiteX3290" fmla="*/ 1300274 w 4405791"/>
              <a:gd name="connsiteY3290" fmla="*/ 2794369 h 4321958"/>
              <a:gd name="connsiteX3291" fmla="*/ 1299675 w 4405791"/>
              <a:gd name="connsiteY3291" fmla="*/ 2794517 h 4321958"/>
              <a:gd name="connsiteX3292" fmla="*/ 1299452 w 4405791"/>
              <a:gd name="connsiteY3292" fmla="*/ 2794572 h 4321958"/>
              <a:gd name="connsiteX3293" fmla="*/ 1300347 w 4405791"/>
              <a:gd name="connsiteY3293" fmla="*/ 2794572 h 4321958"/>
              <a:gd name="connsiteX3294" fmla="*/ 1308998 w 4405791"/>
              <a:gd name="connsiteY3294" fmla="*/ 2793685 h 4321958"/>
              <a:gd name="connsiteX3295" fmla="*/ 1309318 w 4405791"/>
              <a:gd name="connsiteY3295" fmla="*/ 2794572 h 4321958"/>
              <a:gd name="connsiteX3296" fmla="*/ 1311551 w 4405791"/>
              <a:gd name="connsiteY3296" fmla="*/ 2794572 h 4321958"/>
              <a:gd name="connsiteX3297" fmla="*/ 1311256 w 4405791"/>
              <a:gd name="connsiteY3297" fmla="*/ 2794469 h 4321958"/>
              <a:gd name="connsiteX3298" fmla="*/ 1309820 w 4405791"/>
              <a:gd name="connsiteY3298" fmla="*/ 2793970 h 4321958"/>
              <a:gd name="connsiteX3299" fmla="*/ 1567486 w 4405791"/>
              <a:gd name="connsiteY3299" fmla="*/ 2761621 h 4321958"/>
              <a:gd name="connsiteX3300" fmla="*/ 1577593 w 4405791"/>
              <a:gd name="connsiteY3300" fmla="*/ 2792371 h 4321958"/>
              <a:gd name="connsiteX3301" fmla="*/ 1588488 w 4405791"/>
              <a:gd name="connsiteY3301" fmla="*/ 2822222 h 4321958"/>
              <a:gd name="connsiteX3302" fmla="*/ 1701957 w 4405791"/>
              <a:gd name="connsiteY3302" fmla="*/ 2597740 h 4321958"/>
              <a:gd name="connsiteX3303" fmla="*/ 1740496 w 4405791"/>
              <a:gd name="connsiteY3303" fmla="*/ 2721073 h 4321958"/>
              <a:gd name="connsiteX3304" fmla="*/ 1790696 w 4405791"/>
              <a:gd name="connsiteY3304" fmla="*/ 2877764 h 4321958"/>
              <a:gd name="connsiteX3305" fmla="*/ 1805393 w 4405791"/>
              <a:gd name="connsiteY3305" fmla="*/ 2922310 h 4321958"/>
              <a:gd name="connsiteX3306" fmla="*/ 1835964 w 4405791"/>
              <a:gd name="connsiteY3306" fmla="*/ 3014497 h 4321958"/>
              <a:gd name="connsiteX3307" fmla="*/ 1867480 w 4405791"/>
              <a:gd name="connsiteY3307" fmla="*/ 3105959 h 4321958"/>
              <a:gd name="connsiteX3308" fmla="*/ 1872720 w 4405791"/>
              <a:gd name="connsiteY3308" fmla="*/ 3120706 h 4321958"/>
              <a:gd name="connsiteX3309" fmla="*/ 1899987 w 4405791"/>
              <a:gd name="connsiteY3309" fmla="*/ 3194455 h 4321958"/>
              <a:gd name="connsiteX3310" fmla="*/ 1907242 w 4405791"/>
              <a:gd name="connsiteY3310" fmla="*/ 3212753 h 4321958"/>
              <a:gd name="connsiteX3311" fmla="*/ 1912403 w 4405791"/>
              <a:gd name="connsiteY3311" fmla="*/ 3225467 h 4321958"/>
              <a:gd name="connsiteX3312" fmla="*/ 1913900 w 4405791"/>
              <a:gd name="connsiteY3312" fmla="*/ 3227133 h 4321958"/>
              <a:gd name="connsiteX3313" fmla="*/ 1912480 w 4405791"/>
              <a:gd name="connsiteY3313" fmla="*/ 3223632 h 4321958"/>
              <a:gd name="connsiteX3314" fmla="*/ 1906856 w 4405791"/>
              <a:gd name="connsiteY3314" fmla="*/ 3210111 h 4321958"/>
              <a:gd name="connsiteX3315" fmla="*/ 1904034 w 4405791"/>
              <a:gd name="connsiteY3315" fmla="*/ 3202797 h 4321958"/>
              <a:gd name="connsiteX3316" fmla="*/ 1901924 w 4405791"/>
              <a:gd name="connsiteY3316" fmla="*/ 3197593 h 4321958"/>
              <a:gd name="connsiteX3317" fmla="*/ 1899558 w 4405791"/>
              <a:gd name="connsiteY3317" fmla="*/ 3191198 h 4321958"/>
              <a:gd name="connsiteX3318" fmla="*/ 1891845 w 4405791"/>
              <a:gd name="connsiteY3318" fmla="*/ 3171213 h 4321958"/>
              <a:gd name="connsiteX3319" fmla="*/ 1874913 w 4405791"/>
              <a:gd name="connsiteY3319" fmla="*/ 3125042 h 4321958"/>
              <a:gd name="connsiteX3320" fmla="*/ 1872362 w 4405791"/>
              <a:gd name="connsiteY3320" fmla="*/ 3117711 h 4321958"/>
              <a:gd name="connsiteX3321" fmla="*/ 1870258 w 4405791"/>
              <a:gd name="connsiteY3321" fmla="*/ 3112024 h 4321958"/>
              <a:gd name="connsiteX3322" fmla="*/ 1849471 w 4405791"/>
              <a:gd name="connsiteY3322" fmla="*/ 3051933 h 4321958"/>
              <a:gd name="connsiteX3323" fmla="*/ 1835923 w 4405791"/>
              <a:gd name="connsiteY3323" fmla="*/ 3013003 h 4321958"/>
              <a:gd name="connsiteX3324" fmla="*/ 1833953 w 4405791"/>
              <a:gd name="connsiteY3324" fmla="*/ 3007070 h 4321958"/>
              <a:gd name="connsiteX3325" fmla="*/ 1832286 w 4405791"/>
              <a:gd name="connsiteY3325" fmla="*/ 3002254 h 4321958"/>
              <a:gd name="connsiteX3326" fmla="*/ 1805131 w 4405791"/>
              <a:gd name="connsiteY3326" fmla="*/ 2920312 h 4321958"/>
              <a:gd name="connsiteX3327" fmla="*/ 1791153 w 4405791"/>
              <a:gd name="connsiteY3327" fmla="*/ 2878238 h 4321958"/>
              <a:gd name="connsiteX3328" fmla="*/ 1790041 w 4405791"/>
              <a:gd name="connsiteY3328" fmla="*/ 2874781 h 4321958"/>
              <a:gd name="connsiteX3329" fmla="*/ 1789121 w 4405791"/>
              <a:gd name="connsiteY3329" fmla="*/ 2872003 h 4321958"/>
              <a:gd name="connsiteX3330" fmla="*/ 1744657 w 4405791"/>
              <a:gd name="connsiteY3330" fmla="*/ 2733661 h 4321958"/>
              <a:gd name="connsiteX3331" fmla="*/ 1741869 w 4405791"/>
              <a:gd name="connsiteY3331" fmla="*/ 2724993 h 4321958"/>
              <a:gd name="connsiteX3332" fmla="*/ 1939409 w 4405791"/>
              <a:gd name="connsiteY3332" fmla="*/ 2594421 h 4321958"/>
              <a:gd name="connsiteX3333" fmla="*/ 1940964 w 4405791"/>
              <a:gd name="connsiteY3333" fmla="*/ 2600780 h 4321958"/>
              <a:gd name="connsiteX3334" fmla="*/ 1942211 w 4405791"/>
              <a:gd name="connsiteY3334" fmla="*/ 2605880 h 4321958"/>
              <a:gd name="connsiteX3335" fmla="*/ 1941890 w 4405791"/>
              <a:gd name="connsiteY3335" fmla="*/ 2600079 h 4321958"/>
              <a:gd name="connsiteX3336" fmla="*/ 1941380 w 4405791"/>
              <a:gd name="connsiteY3336" fmla="*/ 2597689 h 4321958"/>
              <a:gd name="connsiteX3337" fmla="*/ 1941017 w 4405791"/>
              <a:gd name="connsiteY3337" fmla="*/ 2595994 h 4321958"/>
              <a:gd name="connsiteX3338" fmla="*/ 1609359 w 4405791"/>
              <a:gd name="connsiteY3338" fmla="*/ 2572435 h 4321958"/>
              <a:gd name="connsiteX3339" fmla="*/ 1629290 w 4405791"/>
              <a:gd name="connsiteY3339" fmla="*/ 2638202 h 4321958"/>
              <a:gd name="connsiteX3340" fmla="*/ 1637866 w 4405791"/>
              <a:gd name="connsiteY3340" fmla="*/ 2666501 h 4321958"/>
              <a:gd name="connsiteX3341" fmla="*/ 1672620 w 4405791"/>
              <a:gd name="connsiteY3341" fmla="*/ 2779017 h 4321958"/>
              <a:gd name="connsiteX3342" fmla="*/ 1683565 w 4405791"/>
              <a:gd name="connsiteY3342" fmla="*/ 2813748 h 4321958"/>
              <a:gd name="connsiteX3343" fmla="*/ 1705727 w 4405791"/>
              <a:gd name="connsiteY3343" fmla="*/ 2883916 h 4321958"/>
              <a:gd name="connsiteX3344" fmla="*/ 1718040 w 4405791"/>
              <a:gd name="connsiteY3344" fmla="*/ 2922023 h 4321958"/>
              <a:gd name="connsiteX3345" fmla="*/ 1736772 w 4405791"/>
              <a:gd name="connsiteY3345" fmla="*/ 2979720 h 4321958"/>
              <a:gd name="connsiteX3346" fmla="*/ 1748917 w 4405791"/>
              <a:gd name="connsiteY3346" fmla="*/ 3016140 h 4321958"/>
              <a:gd name="connsiteX3347" fmla="*/ 1764613 w 4405791"/>
              <a:gd name="connsiteY3347" fmla="*/ 3062798 h 4321958"/>
              <a:gd name="connsiteX3348" fmla="*/ 1788894 w 4405791"/>
              <a:gd name="connsiteY3348" fmla="*/ 3132014 h 4321958"/>
              <a:gd name="connsiteX3349" fmla="*/ 1789455 w 4405791"/>
              <a:gd name="connsiteY3349" fmla="*/ 3132506 h 4321958"/>
              <a:gd name="connsiteX3350" fmla="*/ 1777476 w 4405791"/>
              <a:gd name="connsiteY3350" fmla="*/ 3099278 h 4321958"/>
              <a:gd name="connsiteX3351" fmla="*/ 1640997 w 4405791"/>
              <a:gd name="connsiteY3351" fmla="*/ 2676432 h 4321958"/>
              <a:gd name="connsiteX3352" fmla="*/ 1938498 w 4405791"/>
              <a:gd name="connsiteY3352" fmla="*/ 2540393 h 4321958"/>
              <a:gd name="connsiteX3353" fmla="*/ 1938490 w 4405791"/>
              <a:gd name="connsiteY3353" fmla="*/ 2540674 h 4321958"/>
              <a:gd name="connsiteX3354" fmla="*/ 1938556 w 4405791"/>
              <a:gd name="connsiteY3354" fmla="*/ 2540741 h 4321958"/>
              <a:gd name="connsiteX3355" fmla="*/ 1938557 w 4405791"/>
              <a:gd name="connsiteY3355" fmla="*/ 2540743 h 4321958"/>
              <a:gd name="connsiteX3356" fmla="*/ 1938541 w 4405791"/>
              <a:gd name="connsiteY3356" fmla="*/ 2540649 h 4321958"/>
              <a:gd name="connsiteX3357" fmla="*/ 1925869 w 4405791"/>
              <a:gd name="connsiteY3357" fmla="*/ 2539055 h 4321958"/>
              <a:gd name="connsiteX3358" fmla="*/ 1928332 w 4405791"/>
              <a:gd name="connsiteY3358" fmla="*/ 2549125 h 4321958"/>
              <a:gd name="connsiteX3359" fmla="*/ 1928996 w 4405791"/>
              <a:gd name="connsiteY3359" fmla="*/ 2551842 h 4321958"/>
              <a:gd name="connsiteX3360" fmla="*/ 1928996 w 4405791"/>
              <a:gd name="connsiteY3360" fmla="*/ 2541993 h 4321958"/>
              <a:gd name="connsiteX3361" fmla="*/ 1924137 w 4405791"/>
              <a:gd name="connsiteY3361" fmla="*/ 2516038 h 4321958"/>
              <a:gd name="connsiteX3362" fmla="*/ 1924089 w 4405791"/>
              <a:gd name="connsiteY3362" fmla="*/ 2518580 h 4321958"/>
              <a:gd name="connsiteX3363" fmla="*/ 1926081 w 4405791"/>
              <a:gd name="connsiteY3363" fmla="*/ 2526854 h 4321958"/>
              <a:gd name="connsiteX3364" fmla="*/ 1926081 w 4405791"/>
              <a:gd name="connsiteY3364" fmla="*/ 2528040 h 4321958"/>
              <a:gd name="connsiteX3365" fmla="*/ 1926771 w 4405791"/>
              <a:gd name="connsiteY3365" fmla="*/ 2528743 h 4321958"/>
              <a:gd name="connsiteX3366" fmla="*/ 1928448 w 4405791"/>
              <a:gd name="connsiteY3366" fmla="*/ 2492929 h 4321958"/>
              <a:gd name="connsiteX3367" fmla="*/ 1930712 w 4405791"/>
              <a:gd name="connsiteY3367" fmla="*/ 2503932 h 4321958"/>
              <a:gd name="connsiteX3368" fmla="*/ 1931177 w 4405791"/>
              <a:gd name="connsiteY3368" fmla="*/ 2497656 h 4321958"/>
              <a:gd name="connsiteX3369" fmla="*/ 1930477 w 4405791"/>
              <a:gd name="connsiteY3369" fmla="*/ 2493565 h 4321958"/>
              <a:gd name="connsiteX3370" fmla="*/ 1912461 w 4405791"/>
              <a:gd name="connsiteY3370" fmla="*/ 2482827 h 4321958"/>
              <a:gd name="connsiteX3371" fmla="*/ 1916143 w 4405791"/>
              <a:gd name="connsiteY3371" fmla="*/ 2498293 h 4321958"/>
              <a:gd name="connsiteX3372" fmla="*/ 1916830 w 4405791"/>
              <a:gd name="connsiteY3372" fmla="*/ 2491232 h 4321958"/>
              <a:gd name="connsiteX3373" fmla="*/ 1917220 w 4405791"/>
              <a:gd name="connsiteY3373" fmla="*/ 2487214 h 4321958"/>
              <a:gd name="connsiteX3374" fmla="*/ 1917195 w 4405791"/>
              <a:gd name="connsiteY3374" fmla="*/ 2487191 h 4321958"/>
              <a:gd name="connsiteX3375" fmla="*/ 1916845 w 4405791"/>
              <a:gd name="connsiteY3375" fmla="*/ 2486868 h 4321958"/>
              <a:gd name="connsiteX3376" fmla="*/ 1927517 w 4405791"/>
              <a:gd name="connsiteY3376" fmla="*/ 2476288 h 4321958"/>
              <a:gd name="connsiteX3377" fmla="*/ 1927306 w 4405791"/>
              <a:gd name="connsiteY3377" fmla="*/ 2478047 h 4321958"/>
              <a:gd name="connsiteX3378" fmla="*/ 1926598 w 4405791"/>
              <a:gd name="connsiteY3378" fmla="*/ 2483937 h 4321958"/>
              <a:gd name="connsiteX3379" fmla="*/ 1926617 w 4405791"/>
              <a:gd name="connsiteY3379" fmla="*/ 2484027 h 4321958"/>
              <a:gd name="connsiteX3380" fmla="*/ 1926753 w 4405791"/>
              <a:gd name="connsiteY3380" fmla="*/ 2484689 h 4321958"/>
              <a:gd name="connsiteX3381" fmla="*/ 1928896 w 4405791"/>
              <a:gd name="connsiteY3381" fmla="*/ 2485381 h 4321958"/>
              <a:gd name="connsiteX3382" fmla="*/ 1929085 w 4405791"/>
              <a:gd name="connsiteY3382" fmla="*/ 2485442 h 4321958"/>
              <a:gd name="connsiteX3383" fmla="*/ 1928425 w 4405791"/>
              <a:gd name="connsiteY3383" fmla="*/ 2481589 h 4321958"/>
              <a:gd name="connsiteX3384" fmla="*/ 1909855 w 4405791"/>
              <a:gd name="connsiteY3384" fmla="*/ 2447142 h 4321958"/>
              <a:gd name="connsiteX3385" fmla="*/ 1909816 w 4405791"/>
              <a:gd name="connsiteY3385" fmla="*/ 2447327 h 4321958"/>
              <a:gd name="connsiteX3386" fmla="*/ 1909664 w 4405791"/>
              <a:gd name="connsiteY3386" fmla="*/ 2448046 h 4321958"/>
              <a:gd name="connsiteX3387" fmla="*/ 1908847 w 4405791"/>
              <a:gd name="connsiteY3387" fmla="*/ 2455691 h 4321958"/>
              <a:gd name="connsiteX3388" fmla="*/ 1908162 w 4405791"/>
              <a:gd name="connsiteY3388" fmla="*/ 2462107 h 4321958"/>
              <a:gd name="connsiteX3389" fmla="*/ 1909317 w 4405791"/>
              <a:gd name="connsiteY3389" fmla="*/ 2469282 h 4321958"/>
              <a:gd name="connsiteX3390" fmla="*/ 1909317 w 4405791"/>
              <a:gd name="connsiteY3390" fmla="*/ 2469621 h 4321958"/>
              <a:gd name="connsiteX3391" fmla="*/ 1909398 w 4405791"/>
              <a:gd name="connsiteY3391" fmla="*/ 2469964 h 4321958"/>
              <a:gd name="connsiteX3392" fmla="*/ 1909524 w 4405791"/>
              <a:gd name="connsiteY3392" fmla="*/ 2470491 h 4321958"/>
              <a:gd name="connsiteX3393" fmla="*/ 1911161 w 4405791"/>
              <a:gd name="connsiteY3393" fmla="*/ 2472023 h 4321958"/>
              <a:gd name="connsiteX3394" fmla="*/ 1915939 w 4405791"/>
              <a:gd name="connsiteY3394" fmla="*/ 2476494 h 4321958"/>
              <a:gd name="connsiteX3395" fmla="*/ 1909946 w 4405791"/>
              <a:gd name="connsiteY3395" fmla="*/ 2447589 h 4321958"/>
              <a:gd name="connsiteX3396" fmla="*/ 1932423 w 4405791"/>
              <a:gd name="connsiteY3396" fmla="*/ 2439108 h 4321958"/>
              <a:gd name="connsiteX3397" fmla="*/ 1931207 w 4405791"/>
              <a:gd name="connsiteY3397" fmla="*/ 2446523 h 4321958"/>
              <a:gd name="connsiteX3398" fmla="*/ 1931223 w 4405791"/>
              <a:gd name="connsiteY3398" fmla="*/ 2446613 h 4321958"/>
              <a:gd name="connsiteX3399" fmla="*/ 1933880 w 4405791"/>
              <a:gd name="connsiteY3399" fmla="*/ 2462145 h 4321958"/>
              <a:gd name="connsiteX3400" fmla="*/ 1934453 w 4405791"/>
              <a:gd name="connsiteY3400" fmla="*/ 2455687 h 4321958"/>
              <a:gd name="connsiteX3401" fmla="*/ 1934485 w 4405791"/>
              <a:gd name="connsiteY3401" fmla="*/ 2455327 h 4321958"/>
              <a:gd name="connsiteX3402" fmla="*/ 1916289 w 4405791"/>
              <a:gd name="connsiteY3402" fmla="*/ 2433819 h 4321958"/>
              <a:gd name="connsiteX3403" fmla="*/ 1920707 w 4405791"/>
              <a:gd name="connsiteY3403" fmla="*/ 2455297 h 4321958"/>
              <a:gd name="connsiteX3404" fmla="*/ 1922281 w 4405791"/>
              <a:gd name="connsiteY3404" fmla="*/ 2445349 h 4321958"/>
              <a:gd name="connsiteX3405" fmla="*/ 1920767 w 4405791"/>
              <a:gd name="connsiteY3405" fmla="*/ 2436282 h 4321958"/>
              <a:gd name="connsiteX3406" fmla="*/ 1920588 w 4405791"/>
              <a:gd name="connsiteY3406" fmla="*/ 2435213 h 4321958"/>
              <a:gd name="connsiteX3407" fmla="*/ 1920573 w 4405791"/>
              <a:gd name="connsiteY3407" fmla="*/ 2435121 h 4321958"/>
              <a:gd name="connsiteX3408" fmla="*/ 1899224 w 4405791"/>
              <a:gd name="connsiteY3408" fmla="*/ 2427228 h 4321958"/>
              <a:gd name="connsiteX3409" fmla="*/ 1902887 w 4405791"/>
              <a:gd name="connsiteY3409" fmla="*/ 2442614 h 4321958"/>
              <a:gd name="connsiteX3410" fmla="*/ 1905064 w 4405791"/>
              <a:gd name="connsiteY3410" fmla="*/ 2430407 h 4321958"/>
              <a:gd name="connsiteX3411" fmla="*/ 1901600 w 4405791"/>
              <a:gd name="connsiteY3411" fmla="*/ 2429354 h 4321958"/>
              <a:gd name="connsiteX3412" fmla="*/ 1916962 w 4405791"/>
              <a:gd name="connsiteY3412" fmla="*/ 2413505 h 4321958"/>
              <a:gd name="connsiteX3413" fmla="*/ 1916235 w 4405791"/>
              <a:gd name="connsiteY3413" fmla="*/ 2416943 h 4321958"/>
              <a:gd name="connsiteX3414" fmla="*/ 1914503 w 4405791"/>
              <a:gd name="connsiteY3414" fmla="*/ 2425141 h 4321958"/>
              <a:gd name="connsiteX3415" fmla="*/ 1914554 w 4405791"/>
              <a:gd name="connsiteY3415" fmla="*/ 2425386 h 4321958"/>
              <a:gd name="connsiteX3416" fmla="*/ 1919153 w 4405791"/>
              <a:gd name="connsiteY3416" fmla="*/ 2426623 h 4321958"/>
              <a:gd name="connsiteX3417" fmla="*/ 1667679 w 4405791"/>
              <a:gd name="connsiteY3417" fmla="*/ 2390661 h 4321958"/>
              <a:gd name="connsiteX3418" fmla="*/ 1717820 w 4405791"/>
              <a:gd name="connsiteY3418" fmla="*/ 2554329 h 4321958"/>
              <a:gd name="connsiteX3419" fmla="*/ 1718365 w 4405791"/>
              <a:gd name="connsiteY3419" fmla="*/ 2556070 h 4321958"/>
              <a:gd name="connsiteX3420" fmla="*/ 1767370 w 4405791"/>
              <a:gd name="connsiteY3420" fmla="*/ 2712027 h 4321958"/>
              <a:gd name="connsiteX3421" fmla="*/ 1781705 w 4405791"/>
              <a:gd name="connsiteY3421" fmla="*/ 2756976 h 4321958"/>
              <a:gd name="connsiteX3422" fmla="*/ 1815784 w 4405791"/>
              <a:gd name="connsiteY3422" fmla="*/ 2862766 h 4321958"/>
              <a:gd name="connsiteX3423" fmla="*/ 1829318 w 4405791"/>
              <a:gd name="connsiteY3423" fmla="*/ 2904314 h 4321958"/>
              <a:gd name="connsiteX3424" fmla="*/ 1870865 w 4405791"/>
              <a:gd name="connsiteY3424" fmla="*/ 3029117 h 4321958"/>
              <a:gd name="connsiteX3425" fmla="*/ 1871181 w 4405791"/>
              <a:gd name="connsiteY3425" fmla="*/ 3030064 h 4321958"/>
              <a:gd name="connsiteX3426" fmla="*/ 1873666 w 4405791"/>
              <a:gd name="connsiteY3426" fmla="*/ 3037279 h 4321958"/>
              <a:gd name="connsiteX3427" fmla="*/ 1836752 w 4405791"/>
              <a:gd name="connsiteY3427" fmla="*/ 2926396 h 4321958"/>
              <a:gd name="connsiteX3428" fmla="*/ 1828672 w 4405791"/>
              <a:gd name="connsiteY3428" fmla="*/ 2902126 h 4321958"/>
              <a:gd name="connsiteX3429" fmla="*/ 1775858 w 4405791"/>
              <a:gd name="connsiteY3429" fmla="*/ 2738188 h 4321958"/>
              <a:gd name="connsiteX3430" fmla="*/ 1747473 w 4405791"/>
              <a:gd name="connsiteY3430" fmla="*/ 2647881 h 4321958"/>
              <a:gd name="connsiteX3431" fmla="*/ 1719088 w 4405791"/>
              <a:gd name="connsiteY3431" fmla="*/ 2557573 h 4321958"/>
              <a:gd name="connsiteX3432" fmla="*/ 1897825 w 4405791"/>
              <a:gd name="connsiteY3432" fmla="*/ 2388182 h 4321958"/>
              <a:gd name="connsiteX3433" fmla="*/ 1896898 w 4405791"/>
              <a:gd name="connsiteY3433" fmla="*/ 2391074 h 4321958"/>
              <a:gd name="connsiteX3434" fmla="*/ 1895923 w 4405791"/>
              <a:gd name="connsiteY3434" fmla="*/ 2394114 h 4321958"/>
              <a:gd name="connsiteX3435" fmla="*/ 1895257 w 4405791"/>
              <a:gd name="connsiteY3435" fmla="*/ 2399818 h 4321958"/>
              <a:gd name="connsiteX3436" fmla="*/ 1894414 w 4405791"/>
              <a:gd name="connsiteY3436" fmla="*/ 2407029 h 4321958"/>
              <a:gd name="connsiteX3437" fmla="*/ 1896136 w 4405791"/>
              <a:gd name="connsiteY3437" fmla="*/ 2414261 h 4321958"/>
              <a:gd name="connsiteX3438" fmla="*/ 1904590 w 4405791"/>
              <a:gd name="connsiteY3438" fmla="*/ 2421374 h 4321958"/>
              <a:gd name="connsiteX3439" fmla="*/ 1902791 w 4405791"/>
              <a:gd name="connsiteY3439" fmla="*/ 2412670 h 4321958"/>
              <a:gd name="connsiteX3440" fmla="*/ 1924964 w 4405791"/>
              <a:gd name="connsiteY3440" fmla="*/ 2380452 h 4321958"/>
              <a:gd name="connsiteX3441" fmla="*/ 1923045 w 4405791"/>
              <a:gd name="connsiteY3441" fmla="*/ 2387930 h 4321958"/>
              <a:gd name="connsiteX3442" fmla="*/ 1922056 w 4405791"/>
              <a:gd name="connsiteY3442" fmla="*/ 2391781 h 4321958"/>
              <a:gd name="connsiteX3443" fmla="*/ 1926527 w 4405791"/>
              <a:gd name="connsiteY3443" fmla="*/ 2418524 h 4321958"/>
              <a:gd name="connsiteX3444" fmla="*/ 1928345 w 4405791"/>
              <a:gd name="connsiteY3444" fmla="*/ 2407038 h 4321958"/>
              <a:gd name="connsiteX3445" fmla="*/ 1904361 w 4405791"/>
              <a:gd name="connsiteY3445" fmla="*/ 2375157 h 4321958"/>
              <a:gd name="connsiteX3446" fmla="*/ 1910378 w 4405791"/>
              <a:gd name="connsiteY3446" fmla="*/ 2404862 h 4321958"/>
              <a:gd name="connsiteX3447" fmla="*/ 1911975 w 4405791"/>
              <a:gd name="connsiteY3447" fmla="*/ 2398456 h 4321958"/>
              <a:gd name="connsiteX3448" fmla="*/ 1913455 w 4405791"/>
              <a:gd name="connsiteY3448" fmla="*/ 2392514 h 4321958"/>
              <a:gd name="connsiteX3449" fmla="*/ 1910631 w 4405791"/>
              <a:gd name="connsiteY3449" fmla="*/ 2375610 h 4321958"/>
              <a:gd name="connsiteX3450" fmla="*/ 1885589 w 4405791"/>
              <a:gd name="connsiteY3450" fmla="*/ 2369521 h 4321958"/>
              <a:gd name="connsiteX3451" fmla="*/ 1889710 w 4405791"/>
              <a:gd name="connsiteY3451" fmla="*/ 2387075 h 4321958"/>
              <a:gd name="connsiteX3452" fmla="*/ 1892176 w 4405791"/>
              <a:gd name="connsiteY3452" fmla="*/ 2377796 h 4321958"/>
              <a:gd name="connsiteX3453" fmla="*/ 1893361 w 4405791"/>
              <a:gd name="connsiteY3453" fmla="*/ 2373341 h 4321958"/>
              <a:gd name="connsiteX3454" fmla="*/ 1893711 w 4405791"/>
              <a:gd name="connsiteY3454" fmla="*/ 2372024 h 4321958"/>
              <a:gd name="connsiteX3455" fmla="*/ 1907636 w 4405791"/>
              <a:gd name="connsiteY3455" fmla="*/ 2357682 h 4321958"/>
              <a:gd name="connsiteX3456" fmla="*/ 1907369 w 4405791"/>
              <a:gd name="connsiteY3456" fmla="*/ 2358411 h 4321958"/>
              <a:gd name="connsiteX3457" fmla="*/ 1906159 w 4405791"/>
              <a:gd name="connsiteY3457" fmla="*/ 2362186 h 4321958"/>
              <a:gd name="connsiteX3458" fmla="*/ 1904891 w 4405791"/>
              <a:gd name="connsiteY3458" fmla="*/ 2366141 h 4321958"/>
              <a:gd name="connsiteX3459" fmla="*/ 1905257 w 4405791"/>
              <a:gd name="connsiteY3459" fmla="*/ 2366242 h 4321958"/>
              <a:gd name="connsiteX3460" fmla="*/ 1909104 w 4405791"/>
              <a:gd name="connsiteY3460" fmla="*/ 2366469 h 4321958"/>
              <a:gd name="connsiteX3461" fmla="*/ 1908704 w 4405791"/>
              <a:gd name="connsiteY3461" fmla="*/ 2364074 h 4321958"/>
              <a:gd name="connsiteX3462" fmla="*/ 325075 w 4405791"/>
              <a:gd name="connsiteY3462" fmla="*/ 2355763 h 4321958"/>
              <a:gd name="connsiteX3463" fmla="*/ 303621 w 4405791"/>
              <a:gd name="connsiteY3463" fmla="*/ 2360907 h 4321958"/>
              <a:gd name="connsiteX3464" fmla="*/ 280761 w 4405791"/>
              <a:gd name="connsiteY3464" fmla="*/ 2363279 h 4321958"/>
              <a:gd name="connsiteX3465" fmla="*/ 280746 w 4405791"/>
              <a:gd name="connsiteY3465" fmla="*/ 2363276 h 4321958"/>
              <a:gd name="connsiteX3466" fmla="*/ 280719 w 4405791"/>
              <a:gd name="connsiteY3466" fmla="*/ 2363279 h 4321958"/>
              <a:gd name="connsiteX3467" fmla="*/ 280704 w 4405791"/>
              <a:gd name="connsiteY3467" fmla="*/ 2363276 h 4321958"/>
              <a:gd name="connsiteX3468" fmla="*/ 280678 w 4405791"/>
              <a:gd name="connsiteY3468" fmla="*/ 2363279 h 4321958"/>
              <a:gd name="connsiteX3469" fmla="*/ 269491 w 4405791"/>
              <a:gd name="connsiteY3469" fmla="*/ 2361292 h 4321958"/>
              <a:gd name="connsiteX3470" fmla="*/ 286682 w 4405791"/>
              <a:gd name="connsiteY3470" fmla="*/ 2422547 h 4321958"/>
              <a:gd name="connsiteX3471" fmla="*/ 909589 w 4405791"/>
              <a:gd name="connsiteY3471" fmla="*/ 3564754 h 4321958"/>
              <a:gd name="connsiteX3472" fmla="*/ 955635 w 4405791"/>
              <a:gd name="connsiteY3472" fmla="*/ 3597651 h 4321958"/>
              <a:gd name="connsiteX3473" fmla="*/ 955969 w 4405791"/>
              <a:gd name="connsiteY3473" fmla="*/ 3597889 h 4321958"/>
              <a:gd name="connsiteX3474" fmla="*/ 1181501 w 4405791"/>
              <a:gd name="connsiteY3474" fmla="*/ 3652033 h 4321958"/>
              <a:gd name="connsiteX3475" fmla="*/ 1482597 w 4405791"/>
              <a:gd name="connsiteY3475" fmla="*/ 3653599 h 4321958"/>
              <a:gd name="connsiteX3476" fmla="*/ 1602654 w 4405791"/>
              <a:gd name="connsiteY3476" fmla="*/ 3651230 h 4321958"/>
              <a:gd name="connsiteX3477" fmla="*/ 1648204 w 4405791"/>
              <a:gd name="connsiteY3477" fmla="*/ 3651230 h 4321958"/>
              <a:gd name="connsiteX3478" fmla="*/ 1781788 w 4405791"/>
              <a:gd name="connsiteY3478" fmla="*/ 3649154 h 4321958"/>
              <a:gd name="connsiteX3479" fmla="*/ 1809431 w 4405791"/>
              <a:gd name="connsiteY3479" fmla="*/ 3647541 h 4321958"/>
              <a:gd name="connsiteX3480" fmla="*/ 1814035 w 4405791"/>
              <a:gd name="connsiteY3480" fmla="*/ 3647272 h 4321958"/>
              <a:gd name="connsiteX3481" fmla="*/ 1655146 w 4405791"/>
              <a:gd name="connsiteY3481" fmla="*/ 3642594 h 4321958"/>
              <a:gd name="connsiteX3482" fmla="*/ 1600453 w 4405791"/>
              <a:gd name="connsiteY3482" fmla="*/ 3640224 h 4321958"/>
              <a:gd name="connsiteX3483" fmla="*/ 1474976 w 4405791"/>
              <a:gd name="connsiteY3483" fmla="*/ 3636667 h 4321958"/>
              <a:gd name="connsiteX3484" fmla="*/ 981877 w 4405791"/>
              <a:gd name="connsiteY3484" fmla="*/ 3555726 h 4321958"/>
              <a:gd name="connsiteX3485" fmla="*/ 981230 w 4405791"/>
              <a:gd name="connsiteY3485" fmla="*/ 3555210 h 4321958"/>
              <a:gd name="connsiteX3486" fmla="*/ 936606 w 4405791"/>
              <a:gd name="connsiteY3486" fmla="*/ 3519583 h 4321958"/>
              <a:gd name="connsiteX3487" fmla="*/ 893535 w 4405791"/>
              <a:gd name="connsiteY3487" fmla="*/ 3477927 h 4321958"/>
              <a:gd name="connsiteX3488" fmla="*/ 892059 w 4405791"/>
              <a:gd name="connsiteY3488" fmla="*/ 3476277 h 4321958"/>
              <a:gd name="connsiteX3489" fmla="*/ 890640 w 4405791"/>
              <a:gd name="connsiteY3489" fmla="*/ 3474898 h 4321958"/>
              <a:gd name="connsiteX3490" fmla="*/ 876145 w 4405791"/>
              <a:gd name="connsiteY3490" fmla="*/ 3458494 h 4321958"/>
              <a:gd name="connsiteX3491" fmla="*/ 850086 w 4405791"/>
              <a:gd name="connsiteY3491" fmla="*/ 3429381 h 4321958"/>
              <a:gd name="connsiteX3492" fmla="*/ 848157 w 4405791"/>
              <a:gd name="connsiteY3492" fmla="*/ 3426828 h 4321958"/>
              <a:gd name="connsiteX3493" fmla="*/ 844261 w 4405791"/>
              <a:gd name="connsiteY3493" fmla="*/ 3422421 h 4321958"/>
              <a:gd name="connsiteX3494" fmla="*/ 797738 w 4405791"/>
              <a:gd name="connsiteY3494" fmla="*/ 3362901 h 4321958"/>
              <a:gd name="connsiteX3495" fmla="*/ 780610 w 4405791"/>
              <a:gd name="connsiteY3495" fmla="*/ 3337460 h 4321958"/>
              <a:gd name="connsiteX3496" fmla="*/ 762946 w 4405791"/>
              <a:gd name="connsiteY3496" fmla="*/ 3314090 h 4321958"/>
              <a:gd name="connsiteX3497" fmla="*/ 731446 w 4405791"/>
              <a:gd name="connsiteY3497" fmla="*/ 3264437 h 4321958"/>
              <a:gd name="connsiteX3498" fmla="*/ 705385 w 4405791"/>
              <a:gd name="connsiteY3498" fmla="*/ 3225730 h 4321958"/>
              <a:gd name="connsiteX3499" fmla="*/ 691364 w 4405791"/>
              <a:gd name="connsiteY3499" fmla="*/ 3201260 h 4321958"/>
              <a:gd name="connsiteX3500" fmla="*/ 677020 w 4405791"/>
              <a:gd name="connsiteY3500" fmla="*/ 3178649 h 4321958"/>
              <a:gd name="connsiteX3501" fmla="*/ 643479 w 4405791"/>
              <a:gd name="connsiteY3501" fmla="*/ 3117683 h 4321958"/>
              <a:gd name="connsiteX3502" fmla="*/ 615803 w 4405791"/>
              <a:gd name="connsiteY3502" fmla="*/ 3069380 h 4321958"/>
              <a:gd name="connsiteX3503" fmla="*/ 605075 w 4405791"/>
              <a:gd name="connsiteY3503" fmla="*/ 3047880 h 4321958"/>
              <a:gd name="connsiteX3504" fmla="*/ 594137 w 4405791"/>
              <a:gd name="connsiteY3504" fmla="*/ 3027998 h 4321958"/>
              <a:gd name="connsiteX3505" fmla="*/ 559351 w 4405791"/>
              <a:gd name="connsiteY3505" fmla="*/ 2956238 h 4321958"/>
              <a:gd name="connsiteX3506" fmla="*/ 531214 w 4405791"/>
              <a:gd name="connsiteY3506" fmla="*/ 2899846 h 4321958"/>
              <a:gd name="connsiteX3507" fmla="*/ 523749 w 4405791"/>
              <a:gd name="connsiteY3507" fmla="*/ 2882795 h 4321958"/>
              <a:gd name="connsiteX3508" fmla="*/ 516129 w 4405791"/>
              <a:gd name="connsiteY3508" fmla="*/ 2867077 h 4321958"/>
              <a:gd name="connsiteX3509" fmla="*/ 480762 w 4405791"/>
              <a:gd name="connsiteY3509" fmla="*/ 2784616 h 4321958"/>
              <a:gd name="connsiteX3510" fmla="*/ 453838 w 4405791"/>
              <a:gd name="connsiteY3510" fmla="*/ 2723122 h 4321958"/>
              <a:gd name="connsiteX3511" fmla="*/ 449371 w 4405791"/>
              <a:gd name="connsiteY3511" fmla="*/ 2711424 h 4321958"/>
              <a:gd name="connsiteX3512" fmla="*/ 444825 w 4405791"/>
              <a:gd name="connsiteY3512" fmla="*/ 2700825 h 4321958"/>
              <a:gd name="connsiteX3513" fmla="*/ 408734 w 4405791"/>
              <a:gd name="connsiteY3513" fmla="*/ 2605010 h 4321958"/>
              <a:gd name="connsiteX3514" fmla="*/ 385896 w 4405791"/>
              <a:gd name="connsiteY3514" fmla="*/ 2545204 h 4321958"/>
              <a:gd name="connsiteX3515" fmla="*/ 383933 w 4405791"/>
              <a:gd name="connsiteY3515" fmla="*/ 2539167 h 4321958"/>
              <a:gd name="connsiteX3516" fmla="*/ 382055 w 4405791"/>
              <a:gd name="connsiteY3516" fmla="*/ 2534181 h 4321958"/>
              <a:gd name="connsiteX3517" fmla="*/ 336968 w 4405791"/>
              <a:gd name="connsiteY3517" fmla="*/ 2394722 h 4321958"/>
              <a:gd name="connsiteX3518" fmla="*/ 329608 w 4405791"/>
              <a:gd name="connsiteY3518" fmla="*/ 2372085 h 4321958"/>
              <a:gd name="connsiteX3519" fmla="*/ 270141 w 4405791"/>
              <a:gd name="connsiteY3519" fmla="*/ 2352498 h 4321958"/>
              <a:gd name="connsiteX3520" fmla="*/ 267995 w 4405791"/>
              <a:gd name="connsiteY3520" fmla="*/ 2353017 h 4321958"/>
              <a:gd name="connsiteX3521" fmla="*/ 267242 w 4405791"/>
              <a:gd name="connsiteY3521" fmla="*/ 2353278 h 4321958"/>
              <a:gd name="connsiteX3522" fmla="*/ 267288 w 4405791"/>
              <a:gd name="connsiteY3522" fmla="*/ 2353441 h 4321958"/>
              <a:gd name="connsiteX3523" fmla="*/ 275166 w 4405791"/>
              <a:gd name="connsiteY3523" fmla="*/ 2353253 h 4321958"/>
              <a:gd name="connsiteX3524" fmla="*/ 1932667 w 4405791"/>
              <a:gd name="connsiteY3524" fmla="*/ 2350438 h 4321958"/>
              <a:gd name="connsiteX3525" fmla="*/ 1932076 w 4405791"/>
              <a:gd name="connsiteY3525" fmla="*/ 2352743 h 4321958"/>
              <a:gd name="connsiteX3526" fmla="*/ 1930872 w 4405791"/>
              <a:gd name="connsiteY3526" fmla="*/ 2357434 h 4321958"/>
              <a:gd name="connsiteX3527" fmla="*/ 1932175 w 4405791"/>
              <a:gd name="connsiteY3527" fmla="*/ 2367829 h 4321958"/>
              <a:gd name="connsiteX3528" fmla="*/ 1934063 w 4405791"/>
              <a:gd name="connsiteY3528" fmla="*/ 2367940 h 4321958"/>
              <a:gd name="connsiteX3529" fmla="*/ 195265 w 4405791"/>
              <a:gd name="connsiteY3529" fmla="*/ 2343742 h 4321958"/>
              <a:gd name="connsiteX3530" fmla="*/ 233510 w 4405791"/>
              <a:gd name="connsiteY3530" fmla="*/ 2474870 h 4321958"/>
              <a:gd name="connsiteX3531" fmla="*/ 247171 w 4405791"/>
              <a:gd name="connsiteY3531" fmla="*/ 2515932 h 4321958"/>
              <a:gd name="connsiteX3532" fmla="*/ 290263 w 4405791"/>
              <a:gd name="connsiteY3532" fmla="*/ 2644669 h 4321958"/>
              <a:gd name="connsiteX3533" fmla="*/ 319278 w 4405791"/>
              <a:gd name="connsiteY3533" fmla="*/ 2718773 h 4321958"/>
              <a:gd name="connsiteX3534" fmla="*/ 359518 w 4405791"/>
              <a:gd name="connsiteY3534" fmla="*/ 2820060 h 4321958"/>
              <a:gd name="connsiteX3535" fmla="*/ 394861 w 4405791"/>
              <a:gd name="connsiteY3535" fmla="*/ 2898721 h 4321958"/>
              <a:gd name="connsiteX3536" fmla="*/ 438568 w 4405791"/>
              <a:gd name="connsiteY3536" fmla="*/ 2993889 h 4321958"/>
              <a:gd name="connsiteX3537" fmla="*/ 477995 w 4405791"/>
              <a:gd name="connsiteY3537" fmla="*/ 3070927 h 4321958"/>
              <a:gd name="connsiteX3538" fmla="*/ 525122 w 4405791"/>
              <a:gd name="connsiteY3538" fmla="*/ 3160213 h 4321958"/>
              <a:gd name="connsiteX3539" fmla="*/ 567164 w 4405791"/>
              <a:gd name="connsiteY3539" fmla="*/ 3231911 h 4321958"/>
              <a:gd name="connsiteX3540" fmla="*/ 616879 w 4405791"/>
              <a:gd name="connsiteY3540" fmla="*/ 3313034 h 4321958"/>
              <a:gd name="connsiteX3541" fmla="*/ 660326 w 4405791"/>
              <a:gd name="connsiteY3541" fmla="*/ 3376415 h 4321958"/>
              <a:gd name="connsiteX3542" fmla="*/ 711522 w 4405791"/>
              <a:gd name="connsiteY3542" fmla="*/ 3446307 h 4321958"/>
              <a:gd name="connsiteX3543" fmla="*/ 783451 w 4405791"/>
              <a:gd name="connsiteY3543" fmla="*/ 3532407 h 4321958"/>
              <a:gd name="connsiteX3544" fmla="*/ 809724 w 4405791"/>
              <a:gd name="connsiteY3544" fmla="*/ 3558583 h 4321958"/>
              <a:gd name="connsiteX3545" fmla="*/ 829673 w 4405791"/>
              <a:gd name="connsiteY3545" fmla="*/ 3578158 h 4321958"/>
              <a:gd name="connsiteX3546" fmla="*/ 868571 w 4405791"/>
              <a:gd name="connsiteY3546" fmla="*/ 3610344 h 4321958"/>
              <a:gd name="connsiteX3547" fmla="*/ 876118 w 4405791"/>
              <a:gd name="connsiteY3547" fmla="*/ 3616549 h 4321958"/>
              <a:gd name="connsiteX3548" fmla="*/ 922613 w 4405791"/>
              <a:gd name="connsiteY3548" fmla="*/ 3646393 h 4321958"/>
              <a:gd name="connsiteX3549" fmla="*/ 923288 w 4405791"/>
              <a:gd name="connsiteY3549" fmla="*/ 3646826 h 4321958"/>
              <a:gd name="connsiteX3550" fmla="*/ 1166556 w 4405791"/>
              <a:gd name="connsiteY3550" fmla="*/ 3690408 h 4321958"/>
              <a:gd name="connsiteX3551" fmla="*/ 1494787 w 4405791"/>
              <a:gd name="connsiteY3551" fmla="*/ 3677476 h 4321958"/>
              <a:gd name="connsiteX3552" fmla="*/ 1602822 w 4405791"/>
              <a:gd name="connsiteY3552" fmla="*/ 3670703 h 4321958"/>
              <a:gd name="connsiteX3553" fmla="*/ 1632964 w 4405791"/>
              <a:gd name="connsiteY3553" fmla="*/ 3669009 h 4321958"/>
              <a:gd name="connsiteX3554" fmla="*/ 1781701 w 4405791"/>
              <a:gd name="connsiteY3554" fmla="*/ 3659674 h 4321958"/>
              <a:gd name="connsiteX3555" fmla="*/ 1855924 w 4405791"/>
              <a:gd name="connsiteY3555" fmla="*/ 3652318 h 4321958"/>
              <a:gd name="connsiteX3556" fmla="*/ 1784305 w 4405791"/>
              <a:gd name="connsiteY3556" fmla="*/ 3656483 h 4321958"/>
              <a:gd name="connsiteX3557" fmla="*/ 1782393 w 4405791"/>
              <a:gd name="connsiteY3557" fmla="*/ 3656595 h 4321958"/>
              <a:gd name="connsiteX3558" fmla="*/ 1782212 w 4405791"/>
              <a:gd name="connsiteY3558" fmla="*/ 3656605 h 4321958"/>
              <a:gd name="connsiteX3559" fmla="*/ 1648204 w 4405791"/>
              <a:gd name="connsiteY3559" fmla="*/ 3658680 h 4321958"/>
              <a:gd name="connsiteX3560" fmla="*/ 1602654 w 4405791"/>
              <a:gd name="connsiteY3560" fmla="*/ 3658680 h 4321958"/>
              <a:gd name="connsiteX3561" fmla="*/ 1482766 w 4405791"/>
              <a:gd name="connsiteY3561" fmla="*/ 3661050 h 4321958"/>
              <a:gd name="connsiteX3562" fmla="*/ 1319868 w 4405791"/>
              <a:gd name="connsiteY3562" fmla="*/ 3665114 h 4321958"/>
              <a:gd name="connsiteX3563" fmla="*/ 950382 w 4405791"/>
              <a:gd name="connsiteY3563" fmla="*/ 3605509 h 4321958"/>
              <a:gd name="connsiteX3564" fmla="*/ 949808 w 4405791"/>
              <a:gd name="connsiteY3564" fmla="*/ 3605100 h 4321958"/>
              <a:gd name="connsiteX3565" fmla="*/ 946240 w 4405791"/>
              <a:gd name="connsiteY3565" fmla="*/ 3602555 h 4321958"/>
              <a:gd name="connsiteX3566" fmla="*/ 903670 w 4405791"/>
              <a:gd name="connsiteY3566" fmla="*/ 3572194 h 4321958"/>
              <a:gd name="connsiteX3567" fmla="*/ 859234 w 4405791"/>
              <a:gd name="connsiteY3567" fmla="*/ 3532801 h 4321958"/>
              <a:gd name="connsiteX3568" fmla="*/ 857702 w 4405791"/>
              <a:gd name="connsiteY3568" fmla="*/ 3531207 h 4321958"/>
              <a:gd name="connsiteX3569" fmla="*/ 856247 w 4405791"/>
              <a:gd name="connsiteY3569" fmla="*/ 3529910 h 4321958"/>
              <a:gd name="connsiteX3570" fmla="*/ 841396 w 4405791"/>
              <a:gd name="connsiteY3570" fmla="*/ 3514242 h 4321958"/>
              <a:gd name="connsiteX3571" fmla="*/ 814401 w 4405791"/>
              <a:gd name="connsiteY3571" fmla="*/ 3486155 h 4321958"/>
              <a:gd name="connsiteX3572" fmla="*/ 812398 w 4405791"/>
              <a:gd name="connsiteY3572" fmla="*/ 3483649 h 4321958"/>
              <a:gd name="connsiteX3573" fmla="*/ 808392 w 4405791"/>
              <a:gd name="connsiteY3573" fmla="*/ 3479422 h 4321958"/>
              <a:gd name="connsiteX3574" fmla="*/ 760394 w 4405791"/>
              <a:gd name="connsiteY3574" fmla="*/ 3421497 h 4321958"/>
              <a:gd name="connsiteX3575" fmla="*/ 742736 w 4405791"/>
              <a:gd name="connsiteY3575" fmla="*/ 3396460 h 4321958"/>
              <a:gd name="connsiteX3576" fmla="*/ 724497 w 4405791"/>
              <a:gd name="connsiteY3576" fmla="*/ 3373633 h 4321958"/>
              <a:gd name="connsiteX3577" fmla="*/ 691946 w 4405791"/>
              <a:gd name="connsiteY3577" fmla="*/ 3324445 h 4321958"/>
              <a:gd name="connsiteX3578" fmla="*/ 665112 w 4405791"/>
              <a:gd name="connsiteY3578" fmla="*/ 3286398 h 4321958"/>
              <a:gd name="connsiteX3579" fmla="*/ 650667 w 4405791"/>
              <a:gd name="connsiteY3579" fmla="*/ 3262070 h 4321958"/>
              <a:gd name="connsiteX3580" fmla="*/ 635847 w 4405791"/>
              <a:gd name="connsiteY3580" fmla="*/ 3239675 h 4321958"/>
              <a:gd name="connsiteX3581" fmla="*/ 601158 w 4405791"/>
              <a:gd name="connsiteY3581" fmla="*/ 3178689 h 4321958"/>
              <a:gd name="connsiteX3582" fmla="*/ 572688 w 4405791"/>
              <a:gd name="connsiteY3582" fmla="*/ 3130741 h 4321958"/>
              <a:gd name="connsiteX3583" fmla="*/ 561643 w 4405791"/>
              <a:gd name="connsiteY3583" fmla="*/ 3109217 h 4321958"/>
              <a:gd name="connsiteX3584" fmla="*/ 550333 w 4405791"/>
              <a:gd name="connsiteY3584" fmla="*/ 3089332 h 4321958"/>
              <a:gd name="connsiteX3585" fmla="*/ 514324 w 4405791"/>
              <a:gd name="connsiteY3585" fmla="*/ 3017004 h 4321958"/>
              <a:gd name="connsiteX3586" fmla="*/ 485407 w 4405791"/>
              <a:gd name="connsiteY3586" fmla="*/ 2960653 h 4321958"/>
              <a:gd name="connsiteX3587" fmla="*/ 477726 w 4405791"/>
              <a:gd name="connsiteY3587" fmla="*/ 2943494 h 4321958"/>
              <a:gd name="connsiteX3588" fmla="*/ 469840 w 4405791"/>
              <a:gd name="connsiteY3588" fmla="*/ 2927653 h 4321958"/>
              <a:gd name="connsiteX3589" fmla="*/ 433187 w 4405791"/>
              <a:gd name="connsiteY3589" fmla="*/ 2843992 h 4321958"/>
              <a:gd name="connsiteX3590" fmla="*/ 405556 w 4405791"/>
              <a:gd name="connsiteY3590" fmla="*/ 2782263 h 4321958"/>
              <a:gd name="connsiteX3591" fmla="*/ 400966 w 4405791"/>
              <a:gd name="connsiteY3591" fmla="*/ 2770446 h 4321958"/>
              <a:gd name="connsiteX3592" fmla="*/ 396251 w 4405791"/>
              <a:gd name="connsiteY3592" fmla="*/ 2759686 h 4321958"/>
              <a:gd name="connsiteX3593" fmla="*/ 358789 w 4405791"/>
              <a:gd name="connsiteY3593" fmla="*/ 2661862 h 4321958"/>
              <a:gd name="connsiteX3594" fmla="*/ 335420 w 4405791"/>
              <a:gd name="connsiteY3594" fmla="*/ 2601698 h 4321958"/>
              <a:gd name="connsiteX3595" fmla="*/ 333408 w 4405791"/>
              <a:gd name="connsiteY3595" fmla="*/ 2595586 h 4321958"/>
              <a:gd name="connsiteX3596" fmla="*/ 331452 w 4405791"/>
              <a:gd name="connsiteY3596" fmla="*/ 2590481 h 4321958"/>
              <a:gd name="connsiteX3597" fmla="*/ 284461 w 4405791"/>
              <a:gd name="connsiteY3597" fmla="*/ 2446888 h 4321958"/>
              <a:gd name="connsiteX3598" fmla="*/ 277285 w 4405791"/>
              <a:gd name="connsiteY3598" fmla="*/ 2425086 h 4321958"/>
              <a:gd name="connsiteX3599" fmla="*/ 258852 w 4405791"/>
              <a:gd name="connsiteY3599" fmla="*/ 2359403 h 4321958"/>
              <a:gd name="connsiteX3600" fmla="*/ 218702 w 4405791"/>
              <a:gd name="connsiteY3600" fmla="*/ 2352272 h 4321958"/>
              <a:gd name="connsiteX3601" fmla="*/ 216532 w 4405791"/>
              <a:gd name="connsiteY3601" fmla="*/ 2348058 h 4321958"/>
              <a:gd name="connsiteX3602" fmla="*/ 1885759 w 4405791"/>
              <a:gd name="connsiteY3602" fmla="*/ 2328689 h 4321958"/>
              <a:gd name="connsiteX3603" fmla="*/ 1881165 w 4405791"/>
              <a:gd name="connsiteY3603" fmla="*/ 2339001 h 4321958"/>
              <a:gd name="connsiteX3604" fmla="*/ 1879779 w 4405791"/>
              <a:gd name="connsiteY3604" fmla="*/ 2344767 h 4321958"/>
              <a:gd name="connsiteX3605" fmla="*/ 1882901 w 4405791"/>
              <a:gd name="connsiteY3605" fmla="*/ 2358069 h 4321958"/>
              <a:gd name="connsiteX3606" fmla="*/ 1886408 w 4405791"/>
              <a:gd name="connsiteY3606" fmla="*/ 2361034 h 4321958"/>
              <a:gd name="connsiteX3607" fmla="*/ 1892670 w 4405791"/>
              <a:gd name="connsiteY3607" fmla="*/ 2362765 h 4321958"/>
              <a:gd name="connsiteX3608" fmla="*/ 384792 w 4405791"/>
              <a:gd name="connsiteY3608" fmla="*/ 2328316 h 4321958"/>
              <a:gd name="connsiteX3609" fmla="*/ 381551 w 4405791"/>
              <a:gd name="connsiteY3609" fmla="*/ 2330072 h 4321958"/>
              <a:gd name="connsiteX3610" fmla="*/ 376003 w 4405791"/>
              <a:gd name="connsiteY3610" fmla="*/ 2335328 h 4321958"/>
              <a:gd name="connsiteX3611" fmla="*/ 341674 w 4405791"/>
              <a:gd name="connsiteY3611" fmla="*/ 2351691 h 4321958"/>
              <a:gd name="connsiteX3612" fmla="*/ 341372 w 4405791"/>
              <a:gd name="connsiteY3612" fmla="*/ 2351855 h 4321958"/>
              <a:gd name="connsiteX3613" fmla="*/ 333431 w 4405791"/>
              <a:gd name="connsiteY3613" fmla="*/ 2353759 h 4321958"/>
              <a:gd name="connsiteX3614" fmla="*/ 337820 w 4405791"/>
              <a:gd name="connsiteY3614" fmla="*/ 2369546 h 4321958"/>
              <a:gd name="connsiteX3615" fmla="*/ 352535 w 4405791"/>
              <a:gd name="connsiteY3615" fmla="*/ 2415127 h 4321958"/>
              <a:gd name="connsiteX3616" fmla="*/ 391553 w 4405791"/>
              <a:gd name="connsiteY3616" fmla="*/ 2535306 h 4321958"/>
              <a:gd name="connsiteX3617" fmla="*/ 419558 w 4405791"/>
              <a:gd name="connsiteY3617" fmla="*/ 2609816 h 4321958"/>
              <a:gd name="connsiteX3618" fmla="*/ 456579 w 4405791"/>
              <a:gd name="connsiteY3618" fmla="*/ 2706978 h 4321958"/>
              <a:gd name="connsiteX3619" fmla="*/ 490122 w 4405791"/>
              <a:gd name="connsiteY3619" fmla="*/ 2785378 h 4321958"/>
              <a:gd name="connsiteX3620" fmla="*/ 530506 w 4405791"/>
              <a:gd name="connsiteY3620" fmla="*/ 2877842 h 4321958"/>
              <a:gd name="connsiteX3621" fmla="*/ 567625 w 4405791"/>
              <a:gd name="connsiteY3621" fmla="*/ 2954603 h 4321958"/>
              <a:gd name="connsiteX3622" fmla="*/ 611378 w 4405791"/>
              <a:gd name="connsiteY3622" fmla="*/ 3042501 h 4321958"/>
              <a:gd name="connsiteX3623" fmla="*/ 650788 w 4405791"/>
              <a:gd name="connsiteY3623" fmla="*/ 3114292 h 4321958"/>
              <a:gd name="connsiteX3624" fmla="*/ 697224 w 4405791"/>
              <a:gd name="connsiteY3624" fmla="*/ 3195498 h 4321958"/>
              <a:gd name="connsiteX3625" fmla="*/ 737882 w 4405791"/>
              <a:gd name="connsiteY3625" fmla="*/ 3259685 h 4321958"/>
              <a:gd name="connsiteX3626" fmla="*/ 786053 w 4405791"/>
              <a:gd name="connsiteY3626" fmla="*/ 3331316 h 4321958"/>
              <a:gd name="connsiteX3627" fmla="*/ 853561 w 4405791"/>
              <a:gd name="connsiteY3627" fmla="*/ 3420677 h 4321958"/>
              <a:gd name="connsiteX3628" fmla="*/ 880045 w 4405791"/>
              <a:gd name="connsiteY3628" fmla="*/ 3450615 h 4321958"/>
              <a:gd name="connsiteX3629" fmla="*/ 897200 w 4405791"/>
              <a:gd name="connsiteY3629" fmla="*/ 3469768 h 4321958"/>
              <a:gd name="connsiteX3630" fmla="*/ 939948 w 4405791"/>
              <a:gd name="connsiteY3630" fmla="*/ 3511231 h 4321958"/>
              <a:gd name="connsiteX3631" fmla="*/ 941415 w 4405791"/>
              <a:gd name="connsiteY3631" fmla="*/ 3512646 h 4321958"/>
              <a:gd name="connsiteX3632" fmla="*/ 985024 w 4405791"/>
              <a:gd name="connsiteY3632" fmla="*/ 3547312 h 4321958"/>
              <a:gd name="connsiteX3633" fmla="*/ 986449 w 4405791"/>
              <a:gd name="connsiteY3633" fmla="*/ 3548444 h 4321958"/>
              <a:gd name="connsiteX3634" fmla="*/ 1078281 w 4405791"/>
              <a:gd name="connsiteY3634" fmla="*/ 3589952 h 4321958"/>
              <a:gd name="connsiteX3635" fmla="*/ 1186497 w 4405791"/>
              <a:gd name="connsiteY3635" fmla="*/ 3610936 h 4321958"/>
              <a:gd name="connsiteX3636" fmla="*/ 1223174 w 4405791"/>
              <a:gd name="connsiteY3636" fmla="*/ 3614986 h 4321958"/>
              <a:gd name="connsiteX3637" fmla="*/ 1296523 w 4405791"/>
              <a:gd name="connsiteY3637" fmla="*/ 3620720 h 4321958"/>
              <a:gd name="connsiteX3638" fmla="*/ 1474807 w 4405791"/>
              <a:gd name="connsiteY3638" fmla="*/ 3627861 h 4321958"/>
              <a:gd name="connsiteX3639" fmla="*/ 1600282 w 4405791"/>
              <a:gd name="connsiteY3639" fmla="*/ 3631419 h 4321958"/>
              <a:gd name="connsiteX3640" fmla="*/ 1654977 w 4405791"/>
              <a:gd name="connsiteY3640" fmla="*/ 3633788 h 4321958"/>
              <a:gd name="connsiteX3641" fmla="*/ 1740244 w 4405791"/>
              <a:gd name="connsiteY3641" fmla="*/ 3634795 h 4321958"/>
              <a:gd name="connsiteX3642" fmla="*/ 1658872 w 4405791"/>
              <a:gd name="connsiteY3642" fmla="*/ 3627184 h 4321958"/>
              <a:gd name="connsiteX3643" fmla="*/ 1599098 w 4405791"/>
              <a:gd name="connsiteY3643" fmla="*/ 3621257 h 4321958"/>
              <a:gd name="connsiteX3644" fmla="*/ 1473114 w 4405791"/>
              <a:gd name="connsiteY3644" fmla="*/ 3610928 h 4321958"/>
              <a:gd name="connsiteX3645" fmla="*/ 1013204 w 4405791"/>
              <a:gd name="connsiteY3645" fmla="*/ 3506787 h 4321958"/>
              <a:gd name="connsiteX3646" fmla="*/ 1013203 w 4405791"/>
              <a:gd name="connsiteY3646" fmla="*/ 3506786 h 4321958"/>
              <a:gd name="connsiteX3647" fmla="*/ 1006046 w 4405791"/>
              <a:gd name="connsiteY3647" fmla="*/ 3500475 h 4321958"/>
              <a:gd name="connsiteX3648" fmla="*/ 969323 w 4405791"/>
              <a:gd name="connsiteY3648" fmla="*/ 3468092 h 4321958"/>
              <a:gd name="connsiteX3649" fmla="*/ 942256 w 4405791"/>
              <a:gd name="connsiteY3649" fmla="*/ 3439599 h 4321958"/>
              <a:gd name="connsiteX3650" fmla="*/ 935981 w 4405791"/>
              <a:gd name="connsiteY3650" fmla="*/ 3433657 h 4321958"/>
              <a:gd name="connsiteX3651" fmla="*/ 932186 w 4405791"/>
              <a:gd name="connsiteY3651" fmla="*/ 3428998 h 4321958"/>
              <a:gd name="connsiteX3652" fmla="*/ 929677 w 4405791"/>
              <a:gd name="connsiteY3652" fmla="*/ 3426357 h 4321958"/>
              <a:gd name="connsiteX3653" fmla="*/ 924787 w 4405791"/>
              <a:gd name="connsiteY3653" fmla="*/ 3421209 h 4321958"/>
              <a:gd name="connsiteX3654" fmla="*/ 918222 w 4405791"/>
              <a:gd name="connsiteY3654" fmla="*/ 3412790 h 4321958"/>
              <a:gd name="connsiteX3655" fmla="*/ 901182 w 4405791"/>
              <a:gd name="connsiteY3655" fmla="*/ 3390939 h 4321958"/>
              <a:gd name="connsiteX3656" fmla="*/ 857411 w 4405791"/>
              <a:gd name="connsiteY3656" fmla="*/ 3337150 h 4321958"/>
              <a:gd name="connsiteX3657" fmla="*/ 845228 w 4405791"/>
              <a:gd name="connsiteY3657" fmla="*/ 3319179 h 4321958"/>
              <a:gd name="connsiteX3658" fmla="*/ 834825 w 4405791"/>
              <a:gd name="connsiteY3658" fmla="*/ 3305839 h 4321958"/>
              <a:gd name="connsiteX3659" fmla="*/ 810576 w 4405791"/>
              <a:gd name="connsiteY3659" fmla="*/ 3268064 h 4321958"/>
              <a:gd name="connsiteX3660" fmla="*/ 778833 w 4405791"/>
              <a:gd name="connsiteY3660" fmla="*/ 3221238 h 4321958"/>
              <a:gd name="connsiteX3661" fmla="*/ 760804 w 4405791"/>
              <a:gd name="connsiteY3661" fmla="*/ 3190529 h 4321958"/>
              <a:gd name="connsiteX3662" fmla="*/ 745447 w 4405791"/>
              <a:gd name="connsiteY3662" fmla="*/ 3166605 h 4321958"/>
              <a:gd name="connsiteX3663" fmla="*/ 725187 w 4405791"/>
              <a:gd name="connsiteY3663" fmla="*/ 3129857 h 4321958"/>
              <a:gd name="connsiteX3664" fmla="*/ 701724 w 4405791"/>
              <a:gd name="connsiteY3664" fmla="*/ 3089892 h 4321958"/>
              <a:gd name="connsiteX3665" fmla="*/ 678334 w 4405791"/>
              <a:gd name="connsiteY3665" fmla="*/ 3044879 h 4321958"/>
              <a:gd name="connsiteX3666" fmla="*/ 658792 w 4405791"/>
              <a:gd name="connsiteY3666" fmla="*/ 3009435 h 4321958"/>
              <a:gd name="connsiteX3667" fmla="*/ 643754 w 4405791"/>
              <a:gd name="connsiteY3667" fmla="*/ 2978331 h 4321958"/>
              <a:gd name="connsiteX3668" fmla="*/ 627516 w 4405791"/>
              <a:gd name="connsiteY3668" fmla="*/ 2947081 h 4321958"/>
              <a:gd name="connsiteX3669" fmla="*/ 599261 w 4405791"/>
              <a:gd name="connsiteY3669" fmla="*/ 2886307 h 4321958"/>
              <a:gd name="connsiteX3670" fmla="*/ 576995 w 4405791"/>
              <a:gd name="connsiteY3670" fmla="*/ 2840255 h 4321958"/>
              <a:gd name="connsiteX3671" fmla="*/ 567409 w 4405791"/>
              <a:gd name="connsiteY3671" fmla="*/ 2817795 h 4321958"/>
              <a:gd name="connsiteX3672" fmla="*/ 557638 w 4405791"/>
              <a:gd name="connsiteY3672" fmla="*/ 2796778 h 4321958"/>
              <a:gd name="connsiteX3673" fmla="*/ 548020 w 4405791"/>
              <a:gd name="connsiteY3673" fmla="*/ 2772367 h 4321958"/>
              <a:gd name="connsiteX3674" fmla="*/ 502191 w 4405791"/>
              <a:gd name="connsiteY3674" fmla="*/ 2664992 h 4321958"/>
              <a:gd name="connsiteX3675" fmla="*/ 436515 w 4405791"/>
              <a:gd name="connsiteY3675" fmla="*/ 2489575 h 4321958"/>
              <a:gd name="connsiteX3676" fmla="*/ 1918419 w 4405791"/>
              <a:gd name="connsiteY3676" fmla="*/ 2328308 h 4321958"/>
              <a:gd name="connsiteX3677" fmla="*/ 1913628 w 4405791"/>
              <a:gd name="connsiteY3677" fmla="*/ 2341361 h 4321958"/>
              <a:gd name="connsiteX3678" fmla="*/ 1917912 w 4405791"/>
              <a:gd name="connsiteY3678" fmla="*/ 2366988 h 4321958"/>
              <a:gd name="connsiteX3679" fmla="*/ 1919788 w 4405791"/>
              <a:gd name="connsiteY3679" fmla="*/ 2367099 h 4321958"/>
              <a:gd name="connsiteX3680" fmla="*/ 1920021 w 4405791"/>
              <a:gd name="connsiteY3680" fmla="*/ 2366163 h 4321958"/>
              <a:gd name="connsiteX3681" fmla="*/ 1922109 w 4405791"/>
              <a:gd name="connsiteY3681" fmla="*/ 2357782 h 4321958"/>
              <a:gd name="connsiteX3682" fmla="*/ 1918759 w 4405791"/>
              <a:gd name="connsiteY3682" fmla="*/ 2331025 h 4321958"/>
              <a:gd name="connsiteX3683" fmla="*/ 1939946 w 4405791"/>
              <a:gd name="connsiteY3683" fmla="*/ 2323106 h 4321958"/>
              <a:gd name="connsiteX3684" fmla="*/ 1939824 w 4405791"/>
              <a:gd name="connsiteY3684" fmla="*/ 2323555 h 4321958"/>
              <a:gd name="connsiteX3685" fmla="*/ 1939188 w 4405791"/>
              <a:gd name="connsiteY3685" fmla="*/ 2325897 h 4321958"/>
              <a:gd name="connsiteX3686" fmla="*/ 1940171 w 4405791"/>
              <a:gd name="connsiteY3686" fmla="*/ 2338156 h 4321958"/>
              <a:gd name="connsiteX3687" fmla="*/ 1940341 w 4405791"/>
              <a:gd name="connsiteY3687" fmla="*/ 2337196 h 4321958"/>
              <a:gd name="connsiteX3688" fmla="*/ 1929951 w 4405791"/>
              <a:gd name="connsiteY3688" fmla="*/ 2316399 h 4321958"/>
              <a:gd name="connsiteX3689" fmla="*/ 1926419 w 4405791"/>
              <a:gd name="connsiteY3689" fmla="*/ 2316713 h 4321958"/>
              <a:gd name="connsiteX3690" fmla="*/ 1925758 w 4405791"/>
              <a:gd name="connsiteY3690" fmla="*/ 2316661 h 4321958"/>
              <a:gd name="connsiteX3691" fmla="*/ 1928095 w 4405791"/>
              <a:gd name="connsiteY3691" fmla="*/ 2335298 h 4321958"/>
              <a:gd name="connsiteX3692" fmla="*/ 1929924 w 4405791"/>
              <a:gd name="connsiteY3692" fmla="*/ 2328518 h 4321958"/>
              <a:gd name="connsiteX3693" fmla="*/ 1930691 w 4405791"/>
              <a:gd name="connsiteY3693" fmla="*/ 2325673 h 4321958"/>
              <a:gd name="connsiteX3694" fmla="*/ 1930023 w 4405791"/>
              <a:gd name="connsiteY3694" fmla="*/ 2317299 h 4321958"/>
              <a:gd name="connsiteX3695" fmla="*/ 1909306 w 4405791"/>
              <a:gd name="connsiteY3695" fmla="*/ 2315362 h 4321958"/>
              <a:gd name="connsiteX3696" fmla="*/ 1909716 w 4405791"/>
              <a:gd name="connsiteY3696" fmla="*/ 2317836 h 4321958"/>
              <a:gd name="connsiteX3697" fmla="*/ 1909794 w 4405791"/>
              <a:gd name="connsiteY3697" fmla="*/ 2318308 h 4321958"/>
              <a:gd name="connsiteX3698" fmla="*/ 1910711 w 4405791"/>
              <a:gd name="connsiteY3698" fmla="*/ 2323849 h 4321958"/>
              <a:gd name="connsiteX3699" fmla="*/ 1911607 w 4405791"/>
              <a:gd name="connsiteY3699" fmla="*/ 2321314 h 4321958"/>
              <a:gd name="connsiteX3700" fmla="*/ 1913722 w 4405791"/>
              <a:gd name="connsiteY3700" fmla="*/ 2315711 h 4321958"/>
              <a:gd name="connsiteX3701" fmla="*/ 1892296 w 4405791"/>
              <a:gd name="connsiteY3701" fmla="*/ 2314020 h 4321958"/>
              <a:gd name="connsiteX3702" fmla="*/ 1892076 w 4405791"/>
              <a:gd name="connsiteY3702" fmla="*/ 2314513 h 4321958"/>
              <a:gd name="connsiteX3703" fmla="*/ 1900068 w 4405791"/>
              <a:gd name="connsiteY3703" fmla="*/ 2353968 h 4321958"/>
              <a:gd name="connsiteX3704" fmla="*/ 1904786 w 4405791"/>
              <a:gd name="connsiteY3704" fmla="*/ 2340618 h 4321958"/>
              <a:gd name="connsiteX3705" fmla="*/ 1904725 w 4405791"/>
              <a:gd name="connsiteY3705" fmla="*/ 2340252 h 4321958"/>
              <a:gd name="connsiteX3706" fmla="*/ 1901939 w 4405791"/>
              <a:gd name="connsiteY3706" fmla="*/ 2323392 h 4321958"/>
              <a:gd name="connsiteX3707" fmla="*/ 1900498 w 4405791"/>
              <a:gd name="connsiteY3707" fmla="*/ 2314667 h 4321958"/>
              <a:gd name="connsiteX3708" fmla="*/ 1899386 w 4405791"/>
              <a:gd name="connsiteY3708" fmla="*/ 2314579 h 4321958"/>
              <a:gd name="connsiteX3709" fmla="*/ 1896122 w 4405791"/>
              <a:gd name="connsiteY3709" fmla="*/ 2314322 h 4321958"/>
              <a:gd name="connsiteX3710" fmla="*/ 4369347 w 4405791"/>
              <a:gd name="connsiteY3710" fmla="*/ 2312803 h 4321958"/>
              <a:gd name="connsiteX3711" fmla="*/ 4373421 w 4405791"/>
              <a:gd name="connsiteY3711" fmla="*/ 2349649 h 4321958"/>
              <a:gd name="connsiteX3712" fmla="*/ 4379053 w 4405791"/>
              <a:gd name="connsiteY3712" fmla="*/ 2400579 h 4321958"/>
              <a:gd name="connsiteX3713" fmla="*/ 4371423 w 4405791"/>
              <a:gd name="connsiteY3713" fmla="*/ 2596282 h 4321958"/>
              <a:gd name="connsiteX3714" fmla="*/ 4265590 w 4405791"/>
              <a:gd name="connsiteY3714" fmla="*/ 2729208 h 4321958"/>
              <a:gd name="connsiteX3715" fmla="*/ 4232097 w 4405791"/>
              <a:gd name="connsiteY3715" fmla="*/ 2749260 h 4321958"/>
              <a:gd name="connsiteX3716" fmla="*/ 4230093 w 4405791"/>
              <a:gd name="connsiteY3716" fmla="*/ 2750272 h 4321958"/>
              <a:gd name="connsiteX3717" fmla="*/ 4230036 w 4405791"/>
              <a:gd name="connsiteY3717" fmla="*/ 2750306 h 4321958"/>
              <a:gd name="connsiteX3718" fmla="*/ 4229019 w 4405791"/>
              <a:gd name="connsiteY3718" fmla="*/ 2750909 h 4321958"/>
              <a:gd name="connsiteX3719" fmla="*/ 4210442 w 4405791"/>
              <a:gd name="connsiteY3719" fmla="*/ 2760194 h 4321958"/>
              <a:gd name="connsiteX3720" fmla="*/ 4175718 w 4405791"/>
              <a:gd name="connsiteY3720" fmla="*/ 2777726 h 4321958"/>
              <a:gd name="connsiteX3721" fmla="*/ 4170301 w 4405791"/>
              <a:gd name="connsiteY3721" fmla="*/ 2780256 h 4321958"/>
              <a:gd name="connsiteX3722" fmla="*/ 4166624 w 4405791"/>
              <a:gd name="connsiteY3722" fmla="*/ 2782093 h 4321958"/>
              <a:gd name="connsiteX3723" fmla="*/ 4148948 w 4405791"/>
              <a:gd name="connsiteY3723" fmla="*/ 2790273 h 4321958"/>
              <a:gd name="connsiteX3724" fmla="*/ 4138628 w 4405791"/>
              <a:gd name="connsiteY3724" fmla="*/ 2795048 h 4321958"/>
              <a:gd name="connsiteX3725" fmla="*/ 4099293 w 4405791"/>
              <a:gd name="connsiteY3725" fmla="*/ 2813418 h 4321958"/>
              <a:gd name="connsiteX3726" fmla="*/ 4089365 w 4405791"/>
              <a:gd name="connsiteY3726" fmla="*/ 2817842 h 4321958"/>
              <a:gd name="connsiteX3727" fmla="*/ 4081853 w 4405791"/>
              <a:gd name="connsiteY3727" fmla="*/ 2821318 h 4321958"/>
              <a:gd name="connsiteX3728" fmla="*/ 4058628 w 4405791"/>
              <a:gd name="connsiteY3728" fmla="*/ 2831580 h 4321958"/>
              <a:gd name="connsiteX3729" fmla="*/ 4048118 w 4405791"/>
              <a:gd name="connsiteY3729" fmla="*/ 2836224 h 4321958"/>
              <a:gd name="connsiteX3730" fmla="*/ 4005662 w 4405791"/>
              <a:gd name="connsiteY3730" fmla="*/ 2855146 h 4321958"/>
              <a:gd name="connsiteX3731" fmla="*/ 3990460 w 4405791"/>
              <a:gd name="connsiteY3731" fmla="*/ 2861702 h 4321958"/>
              <a:gd name="connsiteX3732" fmla="*/ 3984705 w 4405791"/>
              <a:gd name="connsiteY3732" fmla="*/ 2864245 h 4321958"/>
              <a:gd name="connsiteX3733" fmla="*/ 3978150 w 4405791"/>
              <a:gd name="connsiteY3733" fmla="*/ 2867141 h 4321958"/>
              <a:gd name="connsiteX3734" fmla="*/ 3959644 w 4405791"/>
              <a:gd name="connsiteY3734" fmla="*/ 2875056 h 4321958"/>
              <a:gd name="connsiteX3735" fmla="*/ 3941441 w 4405791"/>
              <a:gd name="connsiteY3735" fmla="*/ 2882842 h 4321958"/>
              <a:gd name="connsiteX3736" fmla="*/ 3897663 w 4405791"/>
              <a:gd name="connsiteY3736" fmla="*/ 2901722 h 4321958"/>
              <a:gd name="connsiteX3737" fmla="*/ 3876680 w 4405791"/>
              <a:gd name="connsiteY3737" fmla="*/ 2910541 h 4321958"/>
              <a:gd name="connsiteX3738" fmla="*/ 3858961 w 4405791"/>
              <a:gd name="connsiteY3738" fmla="*/ 2918120 h 4321958"/>
              <a:gd name="connsiteX3739" fmla="*/ 3837970 w 4405791"/>
              <a:gd name="connsiteY3739" fmla="*/ 2926868 h 4321958"/>
              <a:gd name="connsiteX3740" fmla="*/ 3821609 w 4405791"/>
              <a:gd name="connsiteY3740" fmla="*/ 2933687 h 4321958"/>
              <a:gd name="connsiteX3741" fmla="*/ 3778136 w 4405791"/>
              <a:gd name="connsiteY3741" fmla="*/ 2951958 h 4321958"/>
              <a:gd name="connsiteX3742" fmla="*/ 3762755 w 4405791"/>
              <a:gd name="connsiteY3742" fmla="*/ 2958215 h 4321958"/>
              <a:gd name="connsiteX3743" fmla="*/ 3727734 w 4405791"/>
              <a:gd name="connsiteY3743" fmla="*/ 2972811 h 4321958"/>
              <a:gd name="connsiteX3744" fmla="*/ 3637518 w 4405791"/>
              <a:gd name="connsiteY3744" fmla="*/ 3009161 h 4321958"/>
              <a:gd name="connsiteX3745" fmla="*/ 3515859 w 4405791"/>
              <a:gd name="connsiteY3745" fmla="*/ 3058653 h 4321958"/>
              <a:gd name="connsiteX3746" fmla="*/ 3478558 w 4405791"/>
              <a:gd name="connsiteY3746" fmla="*/ 3073212 h 4321958"/>
              <a:gd name="connsiteX3747" fmla="*/ 3442947 w 4405791"/>
              <a:gd name="connsiteY3747" fmla="*/ 3087560 h 4321958"/>
              <a:gd name="connsiteX3748" fmla="*/ 3356829 w 4405791"/>
              <a:gd name="connsiteY3748" fmla="*/ 3120724 h 4321958"/>
              <a:gd name="connsiteX3749" fmla="*/ 3241545 w 4405791"/>
              <a:gd name="connsiteY3749" fmla="*/ 3165721 h 4321958"/>
              <a:gd name="connsiteX3750" fmla="*/ 3197394 w 4405791"/>
              <a:gd name="connsiteY3750" fmla="*/ 3182121 h 4321958"/>
              <a:gd name="connsiteX3751" fmla="*/ 3151358 w 4405791"/>
              <a:gd name="connsiteY3751" fmla="*/ 3199849 h 4321958"/>
              <a:gd name="connsiteX3752" fmla="*/ 3011628 w 4405791"/>
              <a:gd name="connsiteY3752" fmla="*/ 3251465 h 4321958"/>
              <a:gd name="connsiteX3753" fmla="*/ 2989798 w 4405791"/>
              <a:gd name="connsiteY3753" fmla="*/ 3259237 h 4321958"/>
              <a:gd name="connsiteX3754" fmla="*/ 2977911 w 4405791"/>
              <a:gd name="connsiteY3754" fmla="*/ 3263653 h 4321958"/>
              <a:gd name="connsiteX3755" fmla="*/ 2923723 w 4405791"/>
              <a:gd name="connsiteY3755" fmla="*/ 3282761 h 4321958"/>
              <a:gd name="connsiteX3756" fmla="*/ 2880536 w 4405791"/>
              <a:gd name="connsiteY3756" fmla="*/ 3298137 h 4321958"/>
              <a:gd name="connsiteX3757" fmla="*/ 2872325 w 4405791"/>
              <a:gd name="connsiteY3757" fmla="*/ 3300916 h 4321958"/>
              <a:gd name="connsiteX3758" fmla="*/ 2870171 w 4405791"/>
              <a:gd name="connsiteY3758" fmla="*/ 3301645 h 4321958"/>
              <a:gd name="connsiteX3759" fmla="*/ 2857197 w 4405791"/>
              <a:gd name="connsiteY3759" fmla="*/ 3306220 h 4321958"/>
              <a:gd name="connsiteX3760" fmla="*/ 2801241 w 4405791"/>
              <a:gd name="connsiteY3760" fmla="*/ 3324979 h 4321958"/>
              <a:gd name="connsiteX3761" fmla="*/ 2761527 w 4405791"/>
              <a:gd name="connsiteY3761" fmla="*/ 3338423 h 4321958"/>
              <a:gd name="connsiteX3762" fmla="*/ 2755513 w 4405791"/>
              <a:gd name="connsiteY3762" fmla="*/ 3340310 h 4321958"/>
              <a:gd name="connsiteX3763" fmla="*/ 2747672 w 4405791"/>
              <a:gd name="connsiteY3763" fmla="*/ 3342938 h 4321958"/>
              <a:gd name="connsiteX3764" fmla="*/ 2689069 w 4405791"/>
              <a:gd name="connsiteY3764" fmla="*/ 3361151 h 4321958"/>
              <a:gd name="connsiteX3765" fmla="*/ 2679714 w 4405791"/>
              <a:gd name="connsiteY3765" fmla="*/ 3364085 h 4321958"/>
              <a:gd name="connsiteX3766" fmla="*/ 2658049 w 4405791"/>
              <a:gd name="connsiteY3766" fmla="*/ 3370881 h 4321958"/>
              <a:gd name="connsiteX3767" fmla="*/ 2656526 w 4405791"/>
              <a:gd name="connsiteY3767" fmla="*/ 3371299 h 4321958"/>
              <a:gd name="connsiteX3768" fmla="*/ 2655587 w 4405791"/>
              <a:gd name="connsiteY3768" fmla="*/ 3371557 h 4321958"/>
              <a:gd name="connsiteX3769" fmla="*/ 2652175 w 4405791"/>
              <a:gd name="connsiteY3769" fmla="*/ 3372617 h 4321958"/>
              <a:gd name="connsiteX3770" fmla="*/ 2573546 w 4405791"/>
              <a:gd name="connsiteY3770" fmla="*/ 3394068 h 4321958"/>
              <a:gd name="connsiteX3771" fmla="*/ 2515242 w 4405791"/>
              <a:gd name="connsiteY3771" fmla="*/ 3405783 h 4321958"/>
              <a:gd name="connsiteX3772" fmla="*/ 2586916 w 4405791"/>
              <a:gd name="connsiteY3772" fmla="*/ 3398408 h 4321958"/>
              <a:gd name="connsiteX3773" fmla="*/ 2591050 w 4405791"/>
              <a:gd name="connsiteY3773" fmla="*/ 3397311 h 4321958"/>
              <a:gd name="connsiteX3774" fmla="*/ 2605089 w 4405791"/>
              <a:gd name="connsiteY3774" fmla="*/ 3393494 h 4321958"/>
              <a:gd name="connsiteX3775" fmla="*/ 2749253 w 4405791"/>
              <a:gd name="connsiteY3775" fmla="*/ 3352187 h 4321958"/>
              <a:gd name="connsiteX3776" fmla="*/ 2919906 w 4405791"/>
              <a:gd name="connsiteY3776" fmla="*/ 3298176 h 4321958"/>
              <a:gd name="connsiteX3777" fmla="*/ 2949275 w 4405791"/>
              <a:gd name="connsiteY3777" fmla="*/ 3288220 h 4321958"/>
              <a:gd name="connsiteX3778" fmla="*/ 3053505 w 4405791"/>
              <a:gd name="connsiteY3778" fmla="*/ 3250649 h 4321958"/>
              <a:gd name="connsiteX3779" fmla="*/ 3103593 w 4405791"/>
              <a:gd name="connsiteY3779" fmla="*/ 3232100 h 4321958"/>
              <a:gd name="connsiteX3780" fmla="*/ 3183823 w 4405791"/>
              <a:gd name="connsiteY3780" fmla="*/ 3201793 h 4321958"/>
              <a:gd name="connsiteX3781" fmla="*/ 3226873 w 4405791"/>
              <a:gd name="connsiteY3781" fmla="*/ 3185169 h 4321958"/>
              <a:gd name="connsiteX3782" fmla="*/ 3418231 w 4405791"/>
              <a:gd name="connsiteY3782" fmla="*/ 3111271 h 4321958"/>
              <a:gd name="connsiteX3783" fmla="*/ 3447833 w 4405791"/>
              <a:gd name="connsiteY3783" fmla="*/ 3099708 h 4321958"/>
              <a:gd name="connsiteX3784" fmla="*/ 3700373 w 4405791"/>
              <a:gd name="connsiteY3784" fmla="*/ 2997649 h 4321958"/>
              <a:gd name="connsiteX3785" fmla="*/ 3796754 w 4405791"/>
              <a:gd name="connsiteY3785" fmla="*/ 2957740 h 4321958"/>
              <a:gd name="connsiteX3786" fmla="*/ 3840698 w 4405791"/>
              <a:gd name="connsiteY3786" fmla="*/ 2939370 h 4321958"/>
              <a:gd name="connsiteX3787" fmla="*/ 3984169 w 4405791"/>
              <a:gd name="connsiteY3787" fmla="*/ 2877980 h 4321958"/>
              <a:gd name="connsiteX3788" fmla="*/ 3990100 w 4405791"/>
              <a:gd name="connsiteY3788" fmla="*/ 2875352 h 4321958"/>
              <a:gd name="connsiteX3789" fmla="*/ 4000732 w 4405791"/>
              <a:gd name="connsiteY3789" fmla="*/ 2870640 h 4321958"/>
              <a:gd name="connsiteX3790" fmla="*/ 4104084 w 4405791"/>
              <a:gd name="connsiteY3790" fmla="*/ 2824438 h 4321958"/>
              <a:gd name="connsiteX3791" fmla="*/ 4134507 w 4405791"/>
              <a:gd name="connsiteY3791" fmla="*/ 2810319 h 4321958"/>
              <a:gd name="connsiteX3792" fmla="*/ 4166420 w 4405791"/>
              <a:gd name="connsiteY3792" fmla="*/ 2795509 h 4321958"/>
              <a:gd name="connsiteX3793" fmla="*/ 4171372 w 4405791"/>
              <a:gd name="connsiteY3793" fmla="*/ 2793183 h 4321958"/>
              <a:gd name="connsiteX3794" fmla="*/ 4226842 w 4405791"/>
              <a:gd name="connsiteY3794" fmla="*/ 2765383 h 4321958"/>
              <a:gd name="connsiteX3795" fmla="*/ 4237569 w 4405791"/>
              <a:gd name="connsiteY3795" fmla="*/ 2759634 h 4321958"/>
              <a:gd name="connsiteX3796" fmla="*/ 4270500 w 4405791"/>
              <a:gd name="connsiteY3796" fmla="*/ 2740048 h 4321958"/>
              <a:gd name="connsiteX3797" fmla="*/ 4373963 w 4405791"/>
              <a:gd name="connsiteY3797" fmla="*/ 2610677 h 4321958"/>
              <a:gd name="connsiteX3798" fmla="*/ 4378805 w 4405791"/>
              <a:gd name="connsiteY3798" fmla="*/ 2385437 h 4321958"/>
              <a:gd name="connsiteX3799" fmla="*/ 4374720 w 4405791"/>
              <a:gd name="connsiteY3799" fmla="*/ 2354062 h 4321958"/>
              <a:gd name="connsiteX3800" fmla="*/ 1871625 w 4405791"/>
              <a:gd name="connsiteY3800" fmla="*/ 2310026 h 4321958"/>
              <a:gd name="connsiteX3801" fmla="*/ 1876592 w 4405791"/>
              <a:gd name="connsiteY3801" fmla="*/ 2331185 h 4321958"/>
              <a:gd name="connsiteX3802" fmla="*/ 1880106 w 4405791"/>
              <a:gd name="connsiteY3802" fmla="*/ 2321813 h 4321958"/>
              <a:gd name="connsiteX3803" fmla="*/ 1883106 w 4405791"/>
              <a:gd name="connsiteY3803" fmla="*/ 2315620 h 4321958"/>
              <a:gd name="connsiteX3804" fmla="*/ 1882625 w 4405791"/>
              <a:gd name="connsiteY3804" fmla="*/ 2313257 h 4321958"/>
              <a:gd name="connsiteX3805" fmla="*/ 1877281 w 4405791"/>
              <a:gd name="connsiteY3805" fmla="*/ 2312835 h 4321958"/>
              <a:gd name="connsiteX3806" fmla="*/ 1876529 w 4405791"/>
              <a:gd name="connsiteY3806" fmla="*/ 2312776 h 4321958"/>
              <a:gd name="connsiteX3807" fmla="*/ 1875139 w 4405791"/>
              <a:gd name="connsiteY3807" fmla="*/ 2311996 h 4321958"/>
              <a:gd name="connsiteX3808" fmla="*/ 1874470 w 4405791"/>
              <a:gd name="connsiteY3808" fmla="*/ 2311621 h 4321958"/>
              <a:gd name="connsiteX3809" fmla="*/ 184648 w 4405791"/>
              <a:gd name="connsiteY3809" fmla="*/ 2305310 h 4321958"/>
              <a:gd name="connsiteX3810" fmla="*/ 184991 w 4405791"/>
              <a:gd name="connsiteY3810" fmla="*/ 2306615 h 4321958"/>
              <a:gd name="connsiteX3811" fmla="*/ 187522 w 4405791"/>
              <a:gd name="connsiteY3811" fmla="*/ 2309179 h 4321958"/>
              <a:gd name="connsiteX3812" fmla="*/ 1898324 w 4405791"/>
              <a:gd name="connsiteY3812" fmla="*/ 2301506 h 4321958"/>
              <a:gd name="connsiteX3813" fmla="*/ 1895698 w 4405791"/>
              <a:gd name="connsiteY3813" fmla="*/ 2306771 h 4321958"/>
              <a:gd name="connsiteX3814" fmla="*/ 1896050 w 4405791"/>
              <a:gd name="connsiteY3814" fmla="*/ 2306815 h 4321958"/>
              <a:gd name="connsiteX3815" fmla="*/ 1896619 w 4405791"/>
              <a:gd name="connsiteY3815" fmla="*/ 2306887 h 4321958"/>
              <a:gd name="connsiteX3816" fmla="*/ 1897504 w 4405791"/>
              <a:gd name="connsiteY3816" fmla="*/ 2306998 h 4321958"/>
              <a:gd name="connsiteX3817" fmla="*/ 1898146 w 4405791"/>
              <a:gd name="connsiteY3817" fmla="*/ 2307015 h 4321958"/>
              <a:gd name="connsiteX3818" fmla="*/ 1898288 w 4405791"/>
              <a:gd name="connsiteY3818" fmla="*/ 2307018 h 4321958"/>
              <a:gd name="connsiteX3819" fmla="*/ 1899238 w 4405791"/>
              <a:gd name="connsiteY3819" fmla="*/ 2307043 h 4321958"/>
              <a:gd name="connsiteX3820" fmla="*/ 1899217 w 4405791"/>
              <a:gd name="connsiteY3820" fmla="*/ 2306916 h 4321958"/>
              <a:gd name="connsiteX3821" fmla="*/ 1899105 w 4405791"/>
              <a:gd name="connsiteY3821" fmla="*/ 2306233 h 4321958"/>
              <a:gd name="connsiteX3822" fmla="*/ 1928689 w 4405791"/>
              <a:gd name="connsiteY3822" fmla="*/ 2300572 h 4321958"/>
              <a:gd name="connsiteX3823" fmla="*/ 1925979 w 4405791"/>
              <a:gd name="connsiteY3823" fmla="*/ 2307737 h 4321958"/>
              <a:gd name="connsiteX3824" fmla="*/ 1926017 w 4405791"/>
              <a:gd name="connsiteY3824" fmla="*/ 2307738 h 4321958"/>
              <a:gd name="connsiteX3825" fmla="*/ 1927197 w 4405791"/>
              <a:gd name="connsiteY3825" fmla="*/ 2307699 h 4321958"/>
              <a:gd name="connsiteX3826" fmla="*/ 1929252 w 4405791"/>
              <a:gd name="connsiteY3826" fmla="*/ 2307630 h 4321958"/>
              <a:gd name="connsiteX3827" fmla="*/ 308732 w 4405791"/>
              <a:gd name="connsiteY3827" fmla="*/ 2296913 h 4321958"/>
              <a:gd name="connsiteX3828" fmla="*/ 282757 w 4405791"/>
              <a:gd name="connsiteY3828" fmla="*/ 2322004 h 4321958"/>
              <a:gd name="connsiteX3829" fmla="*/ 311042 w 4405791"/>
              <a:gd name="connsiteY3829" fmla="*/ 2305232 h 4321958"/>
              <a:gd name="connsiteX3830" fmla="*/ 113403 w 4405791"/>
              <a:gd name="connsiteY3830" fmla="*/ 2289868 h 4321958"/>
              <a:gd name="connsiteX3831" fmla="*/ 136799 w 4405791"/>
              <a:gd name="connsiteY3831" fmla="*/ 2378001 h 4321958"/>
              <a:gd name="connsiteX3832" fmla="*/ 181018 w 4405791"/>
              <a:gd name="connsiteY3832" fmla="*/ 2528378 h 4321958"/>
              <a:gd name="connsiteX3833" fmla="*/ 843539 w 4405791"/>
              <a:gd name="connsiteY3833" fmla="*/ 3669107 h 4321958"/>
              <a:gd name="connsiteX3834" fmla="*/ 891781 w 4405791"/>
              <a:gd name="connsiteY3834" fmla="*/ 3696579 h 4321958"/>
              <a:gd name="connsiteX3835" fmla="*/ 892130 w 4405791"/>
              <a:gd name="connsiteY3835" fmla="*/ 3696778 h 4321958"/>
              <a:gd name="connsiteX3836" fmla="*/ 1156650 w 4405791"/>
              <a:gd name="connsiteY3836" fmla="*/ 3729206 h 4321958"/>
              <a:gd name="connsiteX3837" fmla="*/ 1517309 w 4405791"/>
              <a:gd name="connsiteY3837" fmla="*/ 3700165 h 4321958"/>
              <a:gd name="connsiteX3838" fmla="*/ 1604516 w 4405791"/>
              <a:gd name="connsiteY3838" fmla="*/ 3691191 h 4321958"/>
              <a:gd name="connsiteX3839" fmla="*/ 1607903 w 4405791"/>
              <a:gd name="connsiteY3839" fmla="*/ 3691191 h 4321958"/>
              <a:gd name="connsiteX3840" fmla="*/ 1778315 w 4405791"/>
              <a:gd name="connsiteY3840" fmla="*/ 3673199 h 4321958"/>
              <a:gd name="connsiteX3841" fmla="*/ 1862839 w 4405791"/>
              <a:gd name="connsiteY3841" fmla="*/ 3661732 h 4321958"/>
              <a:gd name="connsiteX3842" fmla="*/ 1825750 w 4405791"/>
              <a:gd name="connsiteY3842" fmla="*/ 3665450 h 4321958"/>
              <a:gd name="connsiteX3843" fmla="*/ 1822567 w 4405791"/>
              <a:gd name="connsiteY3843" fmla="*/ 3665769 h 4321958"/>
              <a:gd name="connsiteX3844" fmla="*/ 1781807 w 4405791"/>
              <a:gd name="connsiteY3844" fmla="*/ 3669856 h 4321958"/>
              <a:gd name="connsiteX3845" fmla="*/ 1632794 w 4405791"/>
              <a:gd name="connsiteY3845" fmla="*/ 3679000 h 4321958"/>
              <a:gd name="connsiteX3846" fmla="*/ 1602653 w 4405791"/>
              <a:gd name="connsiteY3846" fmla="*/ 3680692 h 4321958"/>
              <a:gd name="connsiteX3847" fmla="*/ 1494787 w 4405791"/>
              <a:gd name="connsiteY3847" fmla="*/ 3687466 h 4321958"/>
              <a:gd name="connsiteX3848" fmla="*/ 1199978 w 4405791"/>
              <a:gd name="connsiteY3848" fmla="*/ 3700166 h 4321958"/>
              <a:gd name="connsiteX3849" fmla="*/ 1039746 w 4405791"/>
              <a:gd name="connsiteY3849" fmla="*/ 3690599 h 4321958"/>
              <a:gd name="connsiteX3850" fmla="*/ 918884 w 4405791"/>
              <a:gd name="connsiteY3850" fmla="*/ 3655124 h 4321958"/>
              <a:gd name="connsiteX3851" fmla="*/ 224621 w 4405791"/>
              <a:gd name="connsiteY3851" fmla="*/ 2477919 h 4321958"/>
              <a:gd name="connsiteX3852" fmla="*/ 185031 w 4405791"/>
              <a:gd name="connsiteY3852" fmla="*/ 2341666 h 4321958"/>
              <a:gd name="connsiteX3853" fmla="*/ 181039 w 4405791"/>
              <a:gd name="connsiteY3853" fmla="*/ 2340855 h 4321958"/>
              <a:gd name="connsiteX3854" fmla="*/ 180257 w 4405791"/>
              <a:gd name="connsiteY3854" fmla="*/ 2340342 h 4321958"/>
              <a:gd name="connsiteX3855" fmla="*/ 137878 w 4405791"/>
              <a:gd name="connsiteY3855" fmla="*/ 2315198 h 4321958"/>
              <a:gd name="connsiteX3856" fmla="*/ 130823 w 4405791"/>
              <a:gd name="connsiteY3856" fmla="*/ 2307897 h 4321958"/>
              <a:gd name="connsiteX3857" fmla="*/ 124936 w 4405791"/>
              <a:gd name="connsiteY3857" fmla="*/ 2304033 h 4321958"/>
              <a:gd name="connsiteX3858" fmla="*/ 117811 w 4405791"/>
              <a:gd name="connsiteY3858" fmla="*/ 2294430 h 4321958"/>
              <a:gd name="connsiteX3859" fmla="*/ 1911704 w 4405791"/>
              <a:gd name="connsiteY3859" fmla="*/ 2274674 h 4321958"/>
              <a:gd name="connsiteX3860" fmla="*/ 1904848 w 4405791"/>
              <a:gd name="connsiteY3860" fmla="*/ 2288422 h 4321958"/>
              <a:gd name="connsiteX3861" fmla="*/ 1906091 w 4405791"/>
              <a:gd name="connsiteY3861" fmla="*/ 2295935 h 4321958"/>
              <a:gd name="connsiteX3862" fmla="*/ 1907967 w 4405791"/>
              <a:gd name="connsiteY3862" fmla="*/ 2307270 h 4321958"/>
              <a:gd name="connsiteX3863" fmla="*/ 1913573 w 4405791"/>
              <a:gd name="connsiteY3863" fmla="*/ 2307415 h 4321958"/>
              <a:gd name="connsiteX3864" fmla="*/ 1915811 w 4405791"/>
              <a:gd name="connsiteY3864" fmla="*/ 2307473 h 4321958"/>
              <a:gd name="connsiteX3865" fmla="*/ 1913155 w 4405791"/>
              <a:gd name="connsiteY3865" fmla="*/ 2286263 h 4321958"/>
              <a:gd name="connsiteX3866" fmla="*/ 1938582 w 4405791"/>
              <a:gd name="connsiteY3866" fmla="*/ 2274411 h 4321958"/>
              <a:gd name="connsiteX3867" fmla="*/ 1937455 w 4405791"/>
              <a:gd name="connsiteY3867" fmla="*/ 2277390 h 4321958"/>
              <a:gd name="connsiteX3868" fmla="*/ 1936921 w 4405791"/>
              <a:gd name="connsiteY3868" fmla="*/ 2278802 h 4321958"/>
              <a:gd name="connsiteX3869" fmla="*/ 1935665 w 4405791"/>
              <a:gd name="connsiteY3869" fmla="*/ 2282125 h 4321958"/>
              <a:gd name="connsiteX3870" fmla="*/ 1936580 w 4405791"/>
              <a:gd name="connsiteY3870" fmla="*/ 2293346 h 4321958"/>
              <a:gd name="connsiteX3871" fmla="*/ 1937228 w 4405791"/>
              <a:gd name="connsiteY3871" fmla="*/ 2301438 h 4321958"/>
              <a:gd name="connsiteX3872" fmla="*/ 1939140 w 4405791"/>
              <a:gd name="connsiteY3872" fmla="*/ 2294350 h 4321958"/>
              <a:gd name="connsiteX3873" fmla="*/ 1874569 w 4405791"/>
              <a:gd name="connsiteY3873" fmla="*/ 2273517 h 4321958"/>
              <a:gd name="connsiteX3874" fmla="*/ 1872511 w 4405791"/>
              <a:gd name="connsiteY3874" fmla="*/ 2276925 h 4321958"/>
              <a:gd name="connsiteX3875" fmla="*/ 1868044 w 4405791"/>
              <a:gd name="connsiteY3875" fmla="*/ 2284322 h 4321958"/>
              <a:gd name="connsiteX3876" fmla="*/ 1866473 w 4405791"/>
              <a:gd name="connsiteY3876" fmla="*/ 2288073 h 4321958"/>
              <a:gd name="connsiteX3877" fmla="*/ 1869229 w 4405791"/>
              <a:gd name="connsiteY3877" fmla="*/ 2299817 h 4321958"/>
              <a:gd name="connsiteX3878" fmla="*/ 1878521 w 4405791"/>
              <a:gd name="connsiteY3878" fmla="*/ 2304611 h 4321958"/>
              <a:gd name="connsiteX3879" fmla="*/ 1880928 w 4405791"/>
              <a:gd name="connsiteY3879" fmla="*/ 2304913 h 4321958"/>
              <a:gd name="connsiteX3880" fmla="*/ 1876882 w 4405791"/>
              <a:gd name="connsiteY3880" fmla="*/ 2285017 h 4321958"/>
              <a:gd name="connsiteX3881" fmla="*/ 436690 w 4405791"/>
              <a:gd name="connsiteY3881" fmla="*/ 2271473 h 4321958"/>
              <a:gd name="connsiteX3882" fmla="*/ 431806 w 4405791"/>
              <a:gd name="connsiteY3882" fmla="*/ 2282507 h 4321958"/>
              <a:gd name="connsiteX3883" fmla="*/ 392984 w 4405791"/>
              <a:gd name="connsiteY3883" fmla="*/ 2323316 h 4321958"/>
              <a:gd name="connsiteX3884" fmla="*/ 444844 w 4405791"/>
              <a:gd name="connsiteY3884" fmla="*/ 2485192 h 4321958"/>
              <a:gd name="connsiteX3885" fmla="*/ 555297 w 4405791"/>
              <a:gd name="connsiteY3885" fmla="*/ 2765803 h 4321958"/>
              <a:gd name="connsiteX3886" fmla="*/ 575603 w 4405791"/>
              <a:gd name="connsiteY3886" fmla="*/ 2813422 h 4321958"/>
              <a:gd name="connsiteX3887" fmla="*/ 605774 w 4405791"/>
              <a:gd name="connsiteY3887" fmla="*/ 2878372 h 4321958"/>
              <a:gd name="connsiteX3888" fmla="*/ 651697 w 4405791"/>
              <a:gd name="connsiteY3888" fmla="*/ 2973430 h 4321958"/>
              <a:gd name="connsiteX3889" fmla="*/ 684853 w 4405791"/>
              <a:gd name="connsiteY3889" fmla="*/ 3037284 h 4321958"/>
              <a:gd name="connsiteX3890" fmla="*/ 732845 w 4405791"/>
              <a:gd name="connsiteY3890" fmla="*/ 3124388 h 4321958"/>
              <a:gd name="connsiteX3891" fmla="*/ 767179 w 4405791"/>
              <a:gd name="connsiteY3891" fmla="*/ 3182909 h 4321958"/>
              <a:gd name="connsiteX3892" fmla="*/ 817935 w 4405791"/>
              <a:gd name="connsiteY3892" fmla="*/ 3262021 h 4321958"/>
              <a:gd name="connsiteX3893" fmla="*/ 851371 w 4405791"/>
              <a:gd name="connsiteY3893" fmla="*/ 3311368 h 4321958"/>
              <a:gd name="connsiteX3894" fmla="*/ 907124 w 4405791"/>
              <a:gd name="connsiteY3894" fmla="*/ 3382949 h 4321958"/>
              <a:gd name="connsiteX3895" fmla="*/ 907329 w 4405791"/>
              <a:gd name="connsiteY3895" fmla="*/ 3383211 h 4321958"/>
              <a:gd name="connsiteX3896" fmla="*/ 938181 w 4405791"/>
              <a:gd name="connsiteY3896" fmla="*/ 3421096 h 4321958"/>
              <a:gd name="connsiteX3897" fmla="*/ 948204 w 4405791"/>
              <a:gd name="connsiteY3897" fmla="*/ 3431648 h 4321958"/>
              <a:gd name="connsiteX3898" fmla="*/ 1018791 w 4405791"/>
              <a:gd name="connsiteY3898" fmla="*/ 3498489 h 4321958"/>
              <a:gd name="connsiteX3899" fmla="*/ 1018792 w 4405791"/>
              <a:gd name="connsiteY3899" fmla="*/ 3498490 h 4321958"/>
              <a:gd name="connsiteX3900" fmla="*/ 1105385 w 4405791"/>
              <a:gd name="connsiteY3900" fmla="*/ 3544560 h 4321958"/>
              <a:gd name="connsiteX3901" fmla="*/ 1206296 w 4405791"/>
              <a:gd name="connsiteY3901" fmla="*/ 3570576 h 4321958"/>
              <a:gd name="connsiteX3902" fmla="*/ 1240320 w 4405791"/>
              <a:gd name="connsiteY3902" fmla="*/ 3576273 h 4321958"/>
              <a:gd name="connsiteX3903" fmla="*/ 1308133 w 4405791"/>
              <a:gd name="connsiteY3903" fmla="*/ 3585235 h 4321958"/>
              <a:gd name="connsiteX3904" fmla="*/ 1473621 w 4405791"/>
              <a:gd name="connsiteY3904" fmla="*/ 3600090 h 4321958"/>
              <a:gd name="connsiteX3905" fmla="*/ 1599944 w 4405791"/>
              <a:gd name="connsiteY3905" fmla="*/ 3610419 h 4321958"/>
              <a:gd name="connsiteX3906" fmla="*/ 1659887 w 4405791"/>
              <a:gd name="connsiteY3906" fmla="*/ 3616346 h 4321958"/>
              <a:gd name="connsiteX3907" fmla="*/ 1756087 w 4405791"/>
              <a:gd name="connsiteY3907" fmla="*/ 3622590 h 4321958"/>
              <a:gd name="connsiteX3908" fmla="*/ 1660905 w 4405791"/>
              <a:gd name="connsiteY3908" fmla="*/ 3610928 h 4321958"/>
              <a:gd name="connsiteX3909" fmla="*/ 1597573 w 4405791"/>
              <a:gd name="connsiteY3909" fmla="*/ 3600599 h 4321958"/>
              <a:gd name="connsiteX3910" fmla="*/ 1474807 w 4405791"/>
              <a:gd name="connsiteY3910" fmla="*/ 3583665 h 4321958"/>
              <a:gd name="connsiteX3911" fmla="*/ 1044700 w 4405791"/>
              <a:gd name="connsiteY3911" fmla="*/ 3456665 h 4321958"/>
              <a:gd name="connsiteX3912" fmla="*/ 1000820 w 4405791"/>
              <a:gd name="connsiteY3912" fmla="*/ 3413958 h 4321958"/>
              <a:gd name="connsiteX3913" fmla="*/ 973949 w 4405791"/>
              <a:gd name="connsiteY3913" fmla="*/ 3383364 h 4321958"/>
              <a:gd name="connsiteX3914" fmla="*/ 967717 w 4405791"/>
              <a:gd name="connsiteY3914" fmla="*/ 3376908 h 4321958"/>
              <a:gd name="connsiteX3915" fmla="*/ 963988 w 4405791"/>
              <a:gd name="connsiteY3915" fmla="*/ 3372024 h 4321958"/>
              <a:gd name="connsiteX3916" fmla="*/ 958227 w 4405791"/>
              <a:gd name="connsiteY3916" fmla="*/ 3365465 h 4321958"/>
              <a:gd name="connsiteX3917" fmla="*/ 956644 w 4405791"/>
              <a:gd name="connsiteY3917" fmla="*/ 3363662 h 4321958"/>
              <a:gd name="connsiteX3918" fmla="*/ 933384 w 4405791"/>
              <a:gd name="connsiteY3918" fmla="*/ 3331934 h 4321958"/>
              <a:gd name="connsiteX3919" fmla="*/ 890351 w 4405791"/>
              <a:gd name="connsiteY3919" fmla="*/ 3275565 h 4321958"/>
              <a:gd name="connsiteX3920" fmla="*/ 878544 w 4405791"/>
              <a:gd name="connsiteY3920" fmla="*/ 3257127 h 4321958"/>
              <a:gd name="connsiteX3921" fmla="*/ 868324 w 4405791"/>
              <a:gd name="connsiteY3921" fmla="*/ 3243186 h 4321958"/>
              <a:gd name="connsiteX3922" fmla="*/ 844626 w 4405791"/>
              <a:gd name="connsiteY3922" fmla="*/ 3204351 h 4321958"/>
              <a:gd name="connsiteX3923" fmla="*/ 813871 w 4405791"/>
              <a:gd name="connsiteY3923" fmla="*/ 3156500 h 4321958"/>
              <a:gd name="connsiteX3924" fmla="*/ 796482 w 4405791"/>
              <a:gd name="connsiteY3924" fmla="*/ 3125457 h 4321958"/>
              <a:gd name="connsiteX3925" fmla="*/ 781560 w 4405791"/>
              <a:gd name="connsiteY3925" fmla="*/ 3101005 h 4321958"/>
              <a:gd name="connsiteX3926" fmla="*/ 761912 w 4405791"/>
              <a:gd name="connsiteY3926" fmla="*/ 3063744 h 4321958"/>
              <a:gd name="connsiteX3927" fmla="*/ 739412 w 4405791"/>
              <a:gd name="connsiteY3927" fmla="*/ 3023577 h 4321958"/>
              <a:gd name="connsiteX3928" fmla="*/ 717012 w 4405791"/>
              <a:gd name="connsiteY3928" fmla="*/ 2978593 h 4321958"/>
              <a:gd name="connsiteX3929" fmla="*/ 698184 w 4405791"/>
              <a:gd name="connsiteY3929" fmla="*/ 2942887 h 4321958"/>
              <a:gd name="connsiteX3930" fmla="*/ 683663 w 4405791"/>
              <a:gd name="connsiteY3930" fmla="*/ 2911624 h 4321958"/>
              <a:gd name="connsiteX3931" fmla="*/ 668245 w 4405791"/>
              <a:gd name="connsiteY3931" fmla="*/ 2880661 h 4321958"/>
              <a:gd name="connsiteX3932" fmla="*/ 641372 w 4405791"/>
              <a:gd name="connsiteY3932" fmla="*/ 2820568 h 4321958"/>
              <a:gd name="connsiteX3933" fmla="*/ 620022 w 4405791"/>
              <a:gd name="connsiteY3933" fmla="*/ 2774601 h 4321958"/>
              <a:gd name="connsiteX3934" fmla="*/ 610777 w 4405791"/>
              <a:gd name="connsiteY3934" fmla="*/ 2752153 h 4321958"/>
              <a:gd name="connsiteX3935" fmla="*/ 601593 w 4405791"/>
              <a:gd name="connsiteY3935" fmla="*/ 2731617 h 4321958"/>
              <a:gd name="connsiteX3936" fmla="*/ 592447 w 4405791"/>
              <a:gd name="connsiteY3936" fmla="*/ 2707645 h 4321958"/>
              <a:gd name="connsiteX3937" fmla="*/ 548903 w 4405791"/>
              <a:gd name="connsiteY3937" fmla="*/ 2601916 h 4321958"/>
              <a:gd name="connsiteX3938" fmla="*/ 486654 w 4405791"/>
              <a:gd name="connsiteY3938" fmla="*/ 2430599 h 4321958"/>
              <a:gd name="connsiteX3939" fmla="*/ 231059 w 4405791"/>
              <a:gd name="connsiteY3939" fmla="*/ 2260364 h 4321958"/>
              <a:gd name="connsiteX3940" fmla="*/ 233989 w 4405791"/>
              <a:gd name="connsiteY3940" fmla="*/ 2291005 h 4321958"/>
              <a:gd name="connsiteX3941" fmla="*/ 233266 w 4405791"/>
              <a:gd name="connsiteY3941" fmla="*/ 2268960 h 4321958"/>
              <a:gd name="connsiteX3942" fmla="*/ 233180 w 4405791"/>
              <a:gd name="connsiteY3942" fmla="*/ 2267922 h 4321958"/>
              <a:gd name="connsiteX3943" fmla="*/ 105198 w 4405791"/>
              <a:gd name="connsiteY3943" fmla="*/ 2258964 h 4321958"/>
              <a:gd name="connsiteX3944" fmla="*/ 106817 w 4405791"/>
              <a:gd name="connsiteY3944" fmla="*/ 2265061 h 4321958"/>
              <a:gd name="connsiteX3945" fmla="*/ 123381 w 4405791"/>
              <a:gd name="connsiteY3945" fmla="*/ 2285693 h 4321958"/>
              <a:gd name="connsiteX3946" fmla="*/ 1886526 w 4405791"/>
              <a:gd name="connsiteY3946" fmla="*/ 2254273 h 4321958"/>
              <a:gd name="connsiteX3947" fmla="*/ 1881821 w 4405791"/>
              <a:gd name="connsiteY3947" fmla="*/ 2261510 h 4321958"/>
              <a:gd name="connsiteX3948" fmla="*/ 1881494 w 4405791"/>
              <a:gd name="connsiteY3948" fmla="*/ 2262051 h 4321958"/>
              <a:gd name="connsiteX3949" fmla="*/ 1881485 w 4405791"/>
              <a:gd name="connsiteY3949" fmla="*/ 2262065 h 4321958"/>
              <a:gd name="connsiteX3950" fmla="*/ 1882372 w 4405791"/>
              <a:gd name="connsiteY3950" fmla="*/ 2266491 h 4321958"/>
              <a:gd name="connsiteX3951" fmla="*/ 1885753 w 4405791"/>
              <a:gd name="connsiteY3951" fmla="*/ 2283225 h 4321958"/>
              <a:gd name="connsiteX3952" fmla="*/ 1889593 w 4405791"/>
              <a:gd name="connsiteY3952" fmla="*/ 2302228 h 4321958"/>
              <a:gd name="connsiteX3953" fmla="*/ 1894489 w 4405791"/>
              <a:gd name="connsiteY3953" fmla="*/ 2292119 h 4321958"/>
              <a:gd name="connsiteX3954" fmla="*/ 1896192 w 4405791"/>
              <a:gd name="connsiteY3954" fmla="*/ 2288604 h 4321958"/>
              <a:gd name="connsiteX3955" fmla="*/ 1895567 w 4405791"/>
              <a:gd name="connsiteY3955" fmla="*/ 2284817 h 4321958"/>
              <a:gd name="connsiteX3956" fmla="*/ 1895398 w 4405791"/>
              <a:gd name="connsiteY3956" fmla="*/ 2283798 h 4321958"/>
              <a:gd name="connsiteX3957" fmla="*/ 1890566 w 4405791"/>
              <a:gd name="connsiteY3957" fmla="*/ 2254546 h 4321958"/>
              <a:gd name="connsiteX3958" fmla="*/ 1890352 w 4405791"/>
              <a:gd name="connsiteY3958" fmla="*/ 2254569 h 4321958"/>
              <a:gd name="connsiteX3959" fmla="*/ 296737 w 4405791"/>
              <a:gd name="connsiteY3959" fmla="*/ 2253722 h 4321958"/>
              <a:gd name="connsiteX3960" fmla="*/ 295879 w 4405791"/>
              <a:gd name="connsiteY3960" fmla="*/ 2256278 h 4321958"/>
              <a:gd name="connsiteX3961" fmla="*/ 296831 w 4405791"/>
              <a:gd name="connsiteY3961" fmla="*/ 2254064 h 4321958"/>
              <a:gd name="connsiteX3962" fmla="*/ 1908935 w 4405791"/>
              <a:gd name="connsiteY3962" fmla="*/ 2252627 h 4321958"/>
              <a:gd name="connsiteX3963" fmla="*/ 1899094 w 4405791"/>
              <a:gd name="connsiteY3963" fmla="*/ 2253655 h 4321958"/>
              <a:gd name="connsiteX3964" fmla="*/ 1902449 w 4405791"/>
              <a:gd name="connsiteY3964" fmla="*/ 2273928 h 4321958"/>
              <a:gd name="connsiteX3965" fmla="*/ 1902534 w 4405791"/>
              <a:gd name="connsiteY3965" fmla="*/ 2274441 h 4321958"/>
              <a:gd name="connsiteX3966" fmla="*/ 1902709 w 4405791"/>
              <a:gd name="connsiteY3966" fmla="*/ 2275497 h 4321958"/>
              <a:gd name="connsiteX3967" fmla="*/ 1903279 w 4405791"/>
              <a:gd name="connsiteY3967" fmla="*/ 2274389 h 4321958"/>
              <a:gd name="connsiteX3968" fmla="*/ 1910024 w 4405791"/>
              <a:gd name="connsiteY3968" fmla="*/ 2261277 h 4321958"/>
              <a:gd name="connsiteX3969" fmla="*/ 1858040 w 4405791"/>
              <a:gd name="connsiteY3969" fmla="*/ 2252068 h 4321958"/>
              <a:gd name="connsiteX3970" fmla="*/ 1863350 w 4405791"/>
              <a:gd name="connsiteY3970" fmla="*/ 2274749 h 4321958"/>
              <a:gd name="connsiteX3971" fmla="*/ 1864083 w 4405791"/>
              <a:gd name="connsiteY3971" fmla="*/ 2273258 h 4321958"/>
              <a:gd name="connsiteX3972" fmla="*/ 1872033 w 4405791"/>
              <a:gd name="connsiteY3972" fmla="*/ 2260965 h 4321958"/>
              <a:gd name="connsiteX3973" fmla="*/ 1870438 w 4405791"/>
              <a:gd name="connsiteY3973" fmla="*/ 2253028 h 4321958"/>
              <a:gd name="connsiteX3974" fmla="*/ 1924656 w 4405791"/>
              <a:gd name="connsiteY3974" fmla="*/ 2250985 h 4321958"/>
              <a:gd name="connsiteX3975" fmla="*/ 1923819 w 4405791"/>
              <a:gd name="connsiteY3975" fmla="*/ 2251072 h 4321958"/>
              <a:gd name="connsiteX3976" fmla="*/ 1918758 w 4405791"/>
              <a:gd name="connsiteY3976" fmla="*/ 2260869 h 4321958"/>
              <a:gd name="connsiteX3977" fmla="*/ 1919138 w 4405791"/>
              <a:gd name="connsiteY3977" fmla="*/ 2263880 h 4321958"/>
              <a:gd name="connsiteX3978" fmla="*/ 1922667 w 4405791"/>
              <a:gd name="connsiteY3978" fmla="*/ 2292021 h 4321958"/>
              <a:gd name="connsiteX3979" fmla="*/ 1923280 w 4405791"/>
              <a:gd name="connsiteY3979" fmla="*/ 2290397 h 4321958"/>
              <a:gd name="connsiteX3980" fmla="*/ 1927056 w 4405791"/>
              <a:gd name="connsiteY3980" fmla="*/ 2280399 h 4321958"/>
              <a:gd name="connsiteX3981" fmla="*/ 1925711 w 4405791"/>
              <a:gd name="connsiteY3981" fmla="*/ 2263915 h 4321958"/>
              <a:gd name="connsiteX3982" fmla="*/ 1937887 w 4405791"/>
              <a:gd name="connsiteY3982" fmla="*/ 2249602 h 4321958"/>
              <a:gd name="connsiteX3983" fmla="*/ 1933054 w 4405791"/>
              <a:gd name="connsiteY3983" fmla="*/ 2250107 h 4321958"/>
              <a:gd name="connsiteX3984" fmla="*/ 1934020 w 4405791"/>
              <a:gd name="connsiteY3984" fmla="*/ 2261956 h 4321958"/>
              <a:gd name="connsiteX3985" fmla="*/ 1937942 w 4405791"/>
              <a:gd name="connsiteY3985" fmla="*/ 2251568 h 4321958"/>
              <a:gd name="connsiteX3986" fmla="*/ 1948124 w 4405791"/>
              <a:gd name="connsiteY3986" fmla="*/ 2249176 h 4321958"/>
              <a:gd name="connsiteX3987" fmla="*/ 1947514 w 4405791"/>
              <a:gd name="connsiteY3987" fmla="*/ 2250791 h 4321958"/>
              <a:gd name="connsiteX3988" fmla="*/ 1947274 w 4405791"/>
              <a:gd name="connsiteY3988" fmla="*/ 2251424 h 4321958"/>
              <a:gd name="connsiteX3989" fmla="*/ 1947491 w 4405791"/>
              <a:gd name="connsiteY3989" fmla="*/ 2259063 h 4321958"/>
              <a:gd name="connsiteX3990" fmla="*/ 1947603 w 4405791"/>
              <a:gd name="connsiteY3990" fmla="*/ 2262996 h 4321958"/>
              <a:gd name="connsiteX3991" fmla="*/ 1947681 w 4405791"/>
              <a:gd name="connsiteY3991" fmla="*/ 2262706 h 4321958"/>
              <a:gd name="connsiteX3992" fmla="*/ 1947714 w 4405791"/>
              <a:gd name="connsiteY3992" fmla="*/ 2262584 h 4321958"/>
              <a:gd name="connsiteX3993" fmla="*/ 167844 w 4405791"/>
              <a:gd name="connsiteY3993" fmla="*/ 2241505 h 4321958"/>
              <a:gd name="connsiteX3994" fmla="*/ 175247 w 4405791"/>
              <a:gd name="connsiteY3994" fmla="*/ 2269617 h 4321958"/>
              <a:gd name="connsiteX3995" fmla="*/ 181571 w 4405791"/>
              <a:gd name="connsiteY3995" fmla="*/ 2283458 h 4321958"/>
              <a:gd name="connsiteX3996" fmla="*/ 427688 w 4405791"/>
              <a:gd name="connsiteY3996" fmla="*/ 2239253 h 4321958"/>
              <a:gd name="connsiteX3997" fmla="*/ 424093 w 4405791"/>
              <a:gd name="connsiteY3997" fmla="*/ 2252134 h 4321958"/>
              <a:gd name="connsiteX3998" fmla="*/ 425529 w 4405791"/>
              <a:gd name="connsiteY3998" fmla="*/ 2249677 h 4321958"/>
              <a:gd name="connsiteX3999" fmla="*/ 428675 w 4405791"/>
              <a:gd name="connsiteY3999" fmla="*/ 2242870 h 4321958"/>
              <a:gd name="connsiteX4000" fmla="*/ 291370 w 4405791"/>
              <a:gd name="connsiteY4000" fmla="*/ 2234400 h 4321958"/>
              <a:gd name="connsiteX4001" fmla="*/ 285889 w 4405791"/>
              <a:gd name="connsiteY4001" fmla="*/ 2256427 h 4321958"/>
              <a:gd name="connsiteX4002" fmla="*/ 292241 w 4405791"/>
              <a:gd name="connsiteY4002" fmla="*/ 2237535 h 4321958"/>
              <a:gd name="connsiteX4003" fmla="*/ 357856 w 4405791"/>
              <a:gd name="connsiteY4003" fmla="*/ 2231460 h 4321958"/>
              <a:gd name="connsiteX4004" fmla="*/ 355205 w 4405791"/>
              <a:gd name="connsiteY4004" fmla="*/ 2238121 h 4321958"/>
              <a:gd name="connsiteX4005" fmla="*/ 350725 w 4405791"/>
              <a:gd name="connsiteY4005" fmla="*/ 2244105 h 4321958"/>
              <a:gd name="connsiteX4006" fmla="*/ 346471 w 4405791"/>
              <a:gd name="connsiteY4006" fmla="*/ 2251954 h 4321958"/>
              <a:gd name="connsiteX4007" fmla="*/ 317753 w 4405791"/>
              <a:gd name="connsiteY4007" fmla="*/ 2288199 h 4321958"/>
              <a:gd name="connsiteX4008" fmla="*/ 315746 w 4405791"/>
              <a:gd name="connsiteY4008" fmla="*/ 2290138 h 4321958"/>
              <a:gd name="connsiteX4009" fmla="*/ 318682 w 4405791"/>
              <a:gd name="connsiteY4009" fmla="*/ 2300701 h 4321958"/>
              <a:gd name="connsiteX4010" fmla="*/ 327380 w 4405791"/>
              <a:gd name="connsiteY4010" fmla="*/ 2295544 h 4321958"/>
              <a:gd name="connsiteX4011" fmla="*/ 361449 w 4405791"/>
              <a:gd name="connsiteY4011" fmla="*/ 2256091 h 4321958"/>
              <a:gd name="connsiteX4012" fmla="*/ 363245 w 4405791"/>
              <a:gd name="connsiteY4012" fmla="*/ 2251125 h 4321958"/>
              <a:gd name="connsiteX4013" fmla="*/ 1905480 w 4405791"/>
              <a:gd name="connsiteY4013" fmla="*/ 2225193 h 4321958"/>
              <a:gd name="connsiteX4014" fmla="*/ 1901852 w 4405791"/>
              <a:gd name="connsiteY4014" fmla="*/ 2230697 h 4321958"/>
              <a:gd name="connsiteX4015" fmla="*/ 1896625 w 4405791"/>
              <a:gd name="connsiteY4015" fmla="*/ 2238738 h 4321958"/>
              <a:gd name="connsiteX4016" fmla="*/ 1897713 w 4405791"/>
              <a:gd name="connsiteY4016" fmla="*/ 2245308 h 4321958"/>
              <a:gd name="connsiteX4017" fmla="*/ 1907967 w 4405791"/>
              <a:gd name="connsiteY4017" fmla="*/ 2245153 h 4321958"/>
              <a:gd name="connsiteX4018" fmla="*/ 1907994 w 4405791"/>
              <a:gd name="connsiteY4018" fmla="*/ 2245153 h 4321958"/>
              <a:gd name="connsiteX4019" fmla="*/ 1937203 w 4405791"/>
              <a:gd name="connsiteY4019" fmla="*/ 2225162 h 4321958"/>
              <a:gd name="connsiteX4020" fmla="*/ 1932933 w 4405791"/>
              <a:gd name="connsiteY4020" fmla="*/ 2233430 h 4321958"/>
              <a:gd name="connsiteX4021" fmla="*/ 1931862 w 4405791"/>
              <a:gd name="connsiteY4021" fmla="*/ 2235501 h 4321958"/>
              <a:gd name="connsiteX4022" fmla="*/ 1932537 w 4405791"/>
              <a:gd name="connsiteY4022" fmla="*/ 2243767 h 4321958"/>
              <a:gd name="connsiteX4023" fmla="*/ 1937711 w 4405791"/>
              <a:gd name="connsiteY4023" fmla="*/ 2243288 h 4321958"/>
              <a:gd name="connsiteX4024" fmla="*/ 1863715 w 4405791"/>
              <a:gd name="connsiteY4024" fmla="*/ 2219576 h 4321958"/>
              <a:gd name="connsiteX4025" fmla="*/ 1853422 w 4405791"/>
              <a:gd name="connsiteY4025" fmla="*/ 2232339 h 4321958"/>
              <a:gd name="connsiteX4026" fmla="*/ 1853502 w 4405791"/>
              <a:gd name="connsiteY4026" fmla="*/ 2232683 h 4321958"/>
              <a:gd name="connsiteX4027" fmla="*/ 1855715 w 4405791"/>
              <a:gd name="connsiteY4027" fmla="*/ 2242137 h 4321958"/>
              <a:gd name="connsiteX4028" fmla="*/ 1867757 w 4405791"/>
              <a:gd name="connsiteY4028" fmla="*/ 2245761 h 4321958"/>
              <a:gd name="connsiteX4029" fmla="*/ 1868974 w 4405791"/>
              <a:gd name="connsiteY4029" fmla="*/ 2245743 h 4321958"/>
              <a:gd name="connsiteX4030" fmla="*/ 4334911 w 4405791"/>
              <a:gd name="connsiteY4030" fmla="*/ 2219044 h 4321958"/>
              <a:gd name="connsiteX4031" fmla="*/ 4336845 w 4405791"/>
              <a:gd name="connsiteY4031" fmla="*/ 2230286 h 4321958"/>
              <a:gd name="connsiteX4032" fmla="*/ 4336546 w 4405791"/>
              <a:gd name="connsiteY4032" fmla="*/ 2228002 h 4321958"/>
              <a:gd name="connsiteX4033" fmla="*/ 4336399 w 4405791"/>
              <a:gd name="connsiteY4033" fmla="*/ 2226882 h 4321958"/>
              <a:gd name="connsiteX4034" fmla="*/ 4336149 w 4405791"/>
              <a:gd name="connsiteY4034" fmla="*/ 2225564 h 4321958"/>
              <a:gd name="connsiteX4035" fmla="*/ 4335683 w 4405791"/>
              <a:gd name="connsiteY4035" fmla="*/ 2223109 h 4321958"/>
              <a:gd name="connsiteX4036" fmla="*/ 4354207 w 4405791"/>
              <a:gd name="connsiteY4036" fmla="*/ 2211904 h 4321958"/>
              <a:gd name="connsiteX4037" fmla="*/ 4362521 w 4405791"/>
              <a:gd name="connsiteY4037" fmla="*/ 2260386 h 4321958"/>
              <a:gd name="connsiteX4038" fmla="*/ 4362426 w 4405791"/>
              <a:gd name="connsiteY4038" fmla="*/ 2259657 h 4321958"/>
              <a:gd name="connsiteX4039" fmla="*/ 4361391 w 4405791"/>
              <a:gd name="connsiteY4039" fmla="*/ 2251703 h 4321958"/>
              <a:gd name="connsiteX4040" fmla="*/ 4360729 w 4405791"/>
              <a:gd name="connsiteY4040" fmla="*/ 2246625 h 4321958"/>
              <a:gd name="connsiteX4041" fmla="*/ 4357195 w 4405791"/>
              <a:gd name="connsiteY4041" fmla="*/ 2227807 h 4321958"/>
              <a:gd name="connsiteX4042" fmla="*/ 1920671 w 4405791"/>
              <a:gd name="connsiteY4042" fmla="*/ 2202148 h 4321958"/>
              <a:gd name="connsiteX4043" fmla="*/ 1919396 w 4405791"/>
              <a:gd name="connsiteY4043" fmla="*/ 2204083 h 4321958"/>
              <a:gd name="connsiteX4044" fmla="*/ 1912857 w 4405791"/>
              <a:gd name="connsiteY4044" fmla="*/ 2214003 h 4321958"/>
              <a:gd name="connsiteX4045" fmla="*/ 1916763 w 4405791"/>
              <a:gd name="connsiteY4045" fmla="*/ 2245020 h 4321958"/>
              <a:gd name="connsiteX4046" fmla="*/ 1918400 w 4405791"/>
              <a:gd name="connsiteY4046" fmla="*/ 2244996 h 4321958"/>
              <a:gd name="connsiteX4047" fmla="*/ 1923377 w 4405791"/>
              <a:gd name="connsiteY4047" fmla="*/ 2235321 h 4321958"/>
              <a:gd name="connsiteX4048" fmla="*/ 1949592 w 4405791"/>
              <a:gd name="connsiteY4048" fmla="*/ 2201138 h 4321958"/>
              <a:gd name="connsiteX4049" fmla="*/ 1948465 w 4405791"/>
              <a:gd name="connsiteY4049" fmla="*/ 2203324 h 4321958"/>
              <a:gd name="connsiteX4050" fmla="*/ 1946042 w 4405791"/>
              <a:gd name="connsiteY4050" fmla="*/ 2208022 h 4321958"/>
              <a:gd name="connsiteX4051" fmla="*/ 1946176 w 4405791"/>
              <a:gd name="connsiteY4051" fmla="*/ 2212737 h 4321958"/>
              <a:gd name="connsiteX4052" fmla="*/ 1946630 w 4405791"/>
              <a:gd name="connsiteY4052" fmla="*/ 2228733 h 4321958"/>
              <a:gd name="connsiteX4053" fmla="*/ 1948934 w 4405791"/>
              <a:gd name="connsiteY4053" fmla="*/ 2222694 h 4321958"/>
              <a:gd name="connsiteX4054" fmla="*/ 1881198 w 4405791"/>
              <a:gd name="connsiteY4054" fmla="*/ 2197899 h 4321958"/>
              <a:gd name="connsiteX4055" fmla="*/ 1871127 w 4405791"/>
              <a:gd name="connsiteY4055" fmla="*/ 2210386 h 4321958"/>
              <a:gd name="connsiteX4056" fmla="*/ 1878186 w 4405791"/>
              <a:gd name="connsiteY4056" fmla="*/ 2245603 h 4321958"/>
              <a:gd name="connsiteX4057" fmla="*/ 1882005 w 4405791"/>
              <a:gd name="connsiteY4057" fmla="*/ 2245546 h 4321958"/>
              <a:gd name="connsiteX4058" fmla="*/ 1884495 w 4405791"/>
              <a:gd name="connsiteY4058" fmla="*/ 2241696 h 4321958"/>
              <a:gd name="connsiteX4059" fmla="*/ 1886334 w 4405791"/>
              <a:gd name="connsiteY4059" fmla="*/ 2238994 h 4321958"/>
              <a:gd name="connsiteX4060" fmla="*/ 1887672 w 4405791"/>
              <a:gd name="connsiteY4060" fmla="*/ 2237030 h 4321958"/>
              <a:gd name="connsiteX4061" fmla="*/ 1883408 w 4405791"/>
              <a:gd name="connsiteY4061" fmla="*/ 2211219 h 4321958"/>
              <a:gd name="connsiteX4062" fmla="*/ 1608715 w 4405791"/>
              <a:gd name="connsiteY4062" fmla="*/ 2196187 h 4321958"/>
              <a:gd name="connsiteX4063" fmla="*/ 1621429 w 4405791"/>
              <a:gd name="connsiteY4063" fmla="*/ 2238829 h 4321958"/>
              <a:gd name="connsiteX4064" fmla="*/ 1640544 w 4405791"/>
              <a:gd name="connsiteY4064" fmla="*/ 2302089 h 4321958"/>
              <a:gd name="connsiteX4065" fmla="*/ 1656610 w 4405791"/>
              <a:gd name="connsiteY4065" fmla="*/ 2354528 h 4321958"/>
              <a:gd name="connsiteX4066" fmla="*/ 1615083 w 4405791"/>
              <a:gd name="connsiteY4066" fmla="*/ 2217238 h 4321958"/>
              <a:gd name="connsiteX4067" fmla="*/ 348035 w 4405791"/>
              <a:gd name="connsiteY4067" fmla="*/ 2195625 h 4321958"/>
              <a:gd name="connsiteX4068" fmla="*/ 347916 w 4405791"/>
              <a:gd name="connsiteY4068" fmla="*/ 2195980 h 4321958"/>
              <a:gd name="connsiteX4069" fmla="*/ 343715 w 4405791"/>
              <a:gd name="connsiteY4069" fmla="*/ 2216612 h 4321958"/>
              <a:gd name="connsiteX4070" fmla="*/ 350250 w 4405791"/>
              <a:gd name="connsiteY4070" fmla="*/ 2203708 h 4321958"/>
              <a:gd name="connsiteX4071" fmla="*/ 279719 w 4405791"/>
              <a:gd name="connsiteY4071" fmla="*/ 2192447 h 4321958"/>
              <a:gd name="connsiteX4072" fmla="*/ 281210 w 4405791"/>
              <a:gd name="connsiteY4072" fmla="*/ 2213514 h 4321958"/>
              <a:gd name="connsiteX4073" fmla="*/ 268298 w 4405791"/>
              <a:gd name="connsiteY4073" fmla="*/ 2283461 h 4321958"/>
              <a:gd name="connsiteX4074" fmla="*/ 273065 w 4405791"/>
              <a:gd name="connsiteY4074" fmla="*/ 2269794 h 4321958"/>
              <a:gd name="connsiteX4075" fmla="*/ 273577 w 4405791"/>
              <a:gd name="connsiteY4075" fmla="*/ 2267738 h 4321958"/>
              <a:gd name="connsiteX4076" fmla="*/ 284518 w 4405791"/>
              <a:gd name="connsiteY4076" fmla="*/ 2215322 h 4321958"/>
              <a:gd name="connsiteX4077" fmla="*/ 284894 w 4405791"/>
              <a:gd name="connsiteY4077" fmla="*/ 2211079 h 4321958"/>
              <a:gd name="connsiteX4078" fmla="*/ 1844132 w 4405791"/>
              <a:gd name="connsiteY4078" fmla="*/ 2192325 h 4321958"/>
              <a:gd name="connsiteX4079" fmla="*/ 1850455 w 4405791"/>
              <a:gd name="connsiteY4079" fmla="*/ 2219595 h 4321958"/>
              <a:gd name="connsiteX4080" fmla="*/ 1857785 w 4405791"/>
              <a:gd name="connsiteY4080" fmla="*/ 2210864 h 4321958"/>
              <a:gd name="connsiteX4081" fmla="*/ 1861157 w 4405791"/>
              <a:gd name="connsiteY4081" fmla="*/ 2206848 h 4321958"/>
              <a:gd name="connsiteX4082" fmla="*/ 1858431 w 4405791"/>
              <a:gd name="connsiteY4082" fmla="*/ 2193287 h 4321958"/>
              <a:gd name="connsiteX4083" fmla="*/ 1857162 w 4405791"/>
              <a:gd name="connsiteY4083" fmla="*/ 2193438 h 4321958"/>
              <a:gd name="connsiteX4084" fmla="*/ 1874439 w 4405791"/>
              <a:gd name="connsiteY4084" fmla="*/ 2191377 h 4321958"/>
              <a:gd name="connsiteX4085" fmla="*/ 1867483 w 4405791"/>
              <a:gd name="connsiteY4085" fmla="*/ 2192207 h 4321958"/>
              <a:gd name="connsiteX4086" fmla="*/ 1868633 w 4405791"/>
              <a:gd name="connsiteY4086" fmla="*/ 2197943 h 4321958"/>
              <a:gd name="connsiteX4087" fmla="*/ 1869103 w 4405791"/>
              <a:gd name="connsiteY4087" fmla="*/ 2197384 h 4321958"/>
              <a:gd name="connsiteX4088" fmla="*/ 441510 w 4405791"/>
              <a:gd name="connsiteY4088" fmla="*/ 2189723 h 4321958"/>
              <a:gd name="connsiteX4089" fmla="*/ 432392 w 4405791"/>
              <a:gd name="connsiteY4089" fmla="*/ 2222396 h 4321958"/>
              <a:gd name="connsiteX4090" fmla="*/ 433932 w 4405791"/>
              <a:gd name="connsiteY4090" fmla="*/ 2228046 h 4321958"/>
              <a:gd name="connsiteX4091" fmla="*/ 4340302 w 4405791"/>
              <a:gd name="connsiteY4091" fmla="*/ 2189166 h 4321958"/>
              <a:gd name="connsiteX4092" fmla="*/ 4348892 w 4405791"/>
              <a:gd name="connsiteY4092" fmla="*/ 2239273 h 4321958"/>
              <a:gd name="connsiteX4093" fmla="*/ 4349162 w 4405791"/>
              <a:gd name="connsiteY4093" fmla="*/ 2240844 h 4321958"/>
              <a:gd name="connsiteX4094" fmla="*/ 4351655 w 4405791"/>
              <a:gd name="connsiteY4094" fmla="*/ 2255386 h 4321958"/>
              <a:gd name="connsiteX4095" fmla="*/ 4349082 w 4405791"/>
              <a:gd name="connsiteY4095" fmla="*/ 2235690 h 4321958"/>
              <a:gd name="connsiteX4096" fmla="*/ 4346691 w 4405791"/>
              <a:gd name="connsiteY4096" fmla="*/ 2223020 h 4321958"/>
              <a:gd name="connsiteX4097" fmla="*/ 1900826 w 4405791"/>
              <a:gd name="connsiteY4097" fmla="*/ 2188230 h 4321958"/>
              <a:gd name="connsiteX4098" fmla="*/ 1888519 w 4405791"/>
              <a:gd name="connsiteY4098" fmla="*/ 2189698 h 4321958"/>
              <a:gd name="connsiteX4099" fmla="*/ 1891707 w 4405791"/>
              <a:gd name="connsiteY4099" fmla="*/ 2209017 h 4321958"/>
              <a:gd name="connsiteX4100" fmla="*/ 1894647 w 4405791"/>
              <a:gd name="connsiteY4100" fmla="*/ 2226783 h 4321958"/>
              <a:gd name="connsiteX4101" fmla="*/ 1903020 w 4405791"/>
              <a:gd name="connsiteY4101" fmla="*/ 2214483 h 4321958"/>
              <a:gd name="connsiteX4102" fmla="*/ 1903958 w 4405791"/>
              <a:gd name="connsiteY4102" fmla="*/ 2213105 h 4321958"/>
              <a:gd name="connsiteX4103" fmla="*/ 1919355 w 4405791"/>
              <a:gd name="connsiteY4103" fmla="*/ 2186019 h 4321958"/>
              <a:gd name="connsiteX4104" fmla="*/ 1909481 w 4405791"/>
              <a:gd name="connsiteY4104" fmla="*/ 2187197 h 4321958"/>
              <a:gd name="connsiteX4105" fmla="*/ 1910501 w 4405791"/>
              <a:gd name="connsiteY4105" fmla="*/ 2195299 h 4321958"/>
              <a:gd name="connsiteX4106" fmla="*/ 1911372 w 4405791"/>
              <a:gd name="connsiteY4106" fmla="*/ 2202214 h 4321958"/>
              <a:gd name="connsiteX4107" fmla="*/ 1919306 w 4405791"/>
              <a:gd name="connsiteY4107" fmla="*/ 2190560 h 4321958"/>
              <a:gd name="connsiteX4108" fmla="*/ 1919680 w 4405791"/>
              <a:gd name="connsiteY4108" fmla="*/ 2190009 h 4321958"/>
              <a:gd name="connsiteX4109" fmla="*/ 1936052 w 4405791"/>
              <a:gd name="connsiteY4109" fmla="*/ 2184028 h 4321958"/>
              <a:gd name="connsiteX4110" fmla="*/ 1934579 w 4405791"/>
              <a:gd name="connsiteY4110" fmla="*/ 2184203 h 4321958"/>
              <a:gd name="connsiteX4111" fmla="*/ 1932561 w 4405791"/>
              <a:gd name="connsiteY4111" fmla="*/ 2184444 h 4321958"/>
              <a:gd name="connsiteX4112" fmla="*/ 1929515 w 4405791"/>
              <a:gd name="connsiteY4112" fmla="*/ 2188916 h 4321958"/>
              <a:gd name="connsiteX4113" fmla="*/ 1928219 w 4405791"/>
              <a:gd name="connsiteY4113" fmla="*/ 2190819 h 4321958"/>
              <a:gd name="connsiteX4114" fmla="*/ 1930689 w 4405791"/>
              <a:gd name="connsiteY4114" fmla="*/ 2221109 h 4321958"/>
              <a:gd name="connsiteX4115" fmla="*/ 1931160 w 4405791"/>
              <a:gd name="connsiteY4115" fmla="*/ 2220193 h 4321958"/>
              <a:gd name="connsiteX4116" fmla="*/ 1936760 w 4405791"/>
              <a:gd name="connsiteY4116" fmla="*/ 2209336 h 4321958"/>
              <a:gd name="connsiteX4117" fmla="*/ 1950167 w 4405791"/>
              <a:gd name="connsiteY4117" fmla="*/ 2182344 h 4321958"/>
              <a:gd name="connsiteX4118" fmla="*/ 1946364 w 4405791"/>
              <a:gd name="connsiteY4118" fmla="*/ 2182798 h 4321958"/>
              <a:gd name="connsiteX4119" fmla="*/ 1945482 w 4405791"/>
              <a:gd name="connsiteY4119" fmla="*/ 2182903 h 4321958"/>
              <a:gd name="connsiteX4120" fmla="*/ 1945330 w 4405791"/>
              <a:gd name="connsiteY4120" fmla="*/ 2182921 h 4321958"/>
              <a:gd name="connsiteX4121" fmla="*/ 1945594 w 4405791"/>
              <a:gd name="connsiteY4121" fmla="*/ 2192210 h 4321958"/>
              <a:gd name="connsiteX4122" fmla="*/ 1949054 w 4405791"/>
              <a:gd name="connsiteY4122" fmla="*/ 2185501 h 4321958"/>
              <a:gd name="connsiteX4123" fmla="*/ 1950134 w 4405791"/>
              <a:gd name="connsiteY4123" fmla="*/ 2183407 h 4321958"/>
              <a:gd name="connsiteX4124" fmla="*/ 1832737 w 4405791"/>
              <a:gd name="connsiteY4124" fmla="*/ 2182160 h 4321958"/>
              <a:gd name="connsiteX4125" fmla="*/ 1832439 w 4405791"/>
              <a:gd name="connsiteY4125" fmla="*/ 2182432 h 4321958"/>
              <a:gd name="connsiteX4126" fmla="*/ 1832819 w 4405791"/>
              <a:gd name="connsiteY4126" fmla="*/ 2182513 h 4321958"/>
              <a:gd name="connsiteX4127" fmla="*/ 1832759 w 4405791"/>
              <a:gd name="connsiteY4127" fmla="*/ 2182254 h 4321958"/>
              <a:gd name="connsiteX4128" fmla="*/ 1961083 w 4405791"/>
              <a:gd name="connsiteY4128" fmla="*/ 2181042 h 4321958"/>
              <a:gd name="connsiteX4129" fmla="*/ 1959880 w 4405791"/>
              <a:gd name="connsiteY4129" fmla="*/ 2181185 h 4321958"/>
              <a:gd name="connsiteX4130" fmla="*/ 1958073 w 4405791"/>
              <a:gd name="connsiteY4130" fmla="*/ 2184691 h 4321958"/>
              <a:gd name="connsiteX4131" fmla="*/ 1957604 w 4405791"/>
              <a:gd name="connsiteY4131" fmla="*/ 2199962 h 4321958"/>
              <a:gd name="connsiteX4132" fmla="*/ 1959794 w 4405791"/>
              <a:gd name="connsiteY4132" fmla="*/ 2194221 h 4321958"/>
              <a:gd name="connsiteX4133" fmla="*/ 1899228 w 4405791"/>
              <a:gd name="connsiteY4133" fmla="*/ 2175543 h 4321958"/>
              <a:gd name="connsiteX4134" fmla="*/ 1893655 w 4405791"/>
              <a:gd name="connsiteY4134" fmla="*/ 2182454 h 4321958"/>
              <a:gd name="connsiteX4135" fmla="*/ 1894092 w 4405791"/>
              <a:gd name="connsiteY4135" fmla="*/ 2182413 h 4321958"/>
              <a:gd name="connsiteX4136" fmla="*/ 1900023 w 4405791"/>
              <a:gd name="connsiteY4136" fmla="*/ 2181853 h 4321958"/>
              <a:gd name="connsiteX4137" fmla="*/ 1852570 w 4405791"/>
              <a:gd name="connsiteY4137" fmla="*/ 2164126 h 4321958"/>
              <a:gd name="connsiteX4138" fmla="*/ 1840201 w 4405791"/>
              <a:gd name="connsiteY4138" fmla="*/ 2175374 h 4321958"/>
              <a:gd name="connsiteX4139" fmla="*/ 1842329 w 4405791"/>
              <a:gd name="connsiteY4139" fmla="*/ 2184554 h 4321958"/>
              <a:gd name="connsiteX4140" fmla="*/ 1844720 w 4405791"/>
              <a:gd name="connsiteY4140" fmla="*/ 2185066 h 4321958"/>
              <a:gd name="connsiteX4141" fmla="*/ 1856759 w 4405791"/>
              <a:gd name="connsiteY4141" fmla="*/ 2184966 h 4321958"/>
              <a:gd name="connsiteX4142" fmla="*/ 71827 w 4405791"/>
              <a:gd name="connsiteY4142" fmla="*/ 2158221 h 4321958"/>
              <a:gd name="connsiteX4143" fmla="*/ 70790 w 4405791"/>
              <a:gd name="connsiteY4143" fmla="*/ 2176843 h 4321958"/>
              <a:gd name="connsiteX4144" fmla="*/ 91673 w 4405791"/>
              <a:gd name="connsiteY4144" fmla="*/ 2242351 h 4321958"/>
              <a:gd name="connsiteX4145" fmla="*/ 85529 w 4405791"/>
              <a:gd name="connsiteY4145" fmla="*/ 2219171 h 4321958"/>
              <a:gd name="connsiteX4146" fmla="*/ 686402 w 4405791"/>
              <a:gd name="connsiteY4146" fmla="*/ 2157672 h 4321958"/>
              <a:gd name="connsiteX4147" fmla="*/ 763016 w 4405791"/>
              <a:gd name="connsiteY4147" fmla="*/ 2397551 h 4321958"/>
              <a:gd name="connsiteX4148" fmla="*/ 850658 w 4405791"/>
              <a:gd name="connsiteY4148" fmla="*/ 2623974 h 4321958"/>
              <a:gd name="connsiteX4149" fmla="*/ 884031 w 4405791"/>
              <a:gd name="connsiteY4149" fmla="*/ 2704170 h 4321958"/>
              <a:gd name="connsiteX4150" fmla="*/ 903097 w 4405791"/>
              <a:gd name="connsiteY4150" fmla="*/ 2748301 h 4321958"/>
              <a:gd name="connsiteX4151" fmla="*/ 934354 w 4405791"/>
              <a:gd name="connsiteY4151" fmla="*/ 2816337 h 4321958"/>
              <a:gd name="connsiteX4152" fmla="*/ 966256 w 4405791"/>
              <a:gd name="connsiteY4152" fmla="*/ 2885777 h 4321958"/>
              <a:gd name="connsiteX4153" fmla="*/ 966663 w 4405791"/>
              <a:gd name="connsiteY4153" fmla="*/ 2886651 h 4321958"/>
              <a:gd name="connsiteX4154" fmla="*/ 967017 w 4405791"/>
              <a:gd name="connsiteY4154" fmla="*/ 2887356 h 4321958"/>
              <a:gd name="connsiteX4155" fmla="*/ 1031002 w 4405791"/>
              <a:gd name="connsiteY4155" fmla="*/ 3012831 h 4321958"/>
              <a:gd name="connsiteX4156" fmla="*/ 1049964 w 4405791"/>
              <a:gd name="connsiteY4156" fmla="*/ 3047409 h 4321958"/>
              <a:gd name="connsiteX4157" fmla="*/ 1097083 w 4405791"/>
              <a:gd name="connsiteY4157" fmla="*/ 3129295 h 4321958"/>
              <a:gd name="connsiteX4158" fmla="*/ 1115808 w 4405791"/>
              <a:gd name="connsiteY4158" fmla="*/ 3160180 h 4321958"/>
              <a:gd name="connsiteX4159" fmla="*/ 1177459 w 4405791"/>
              <a:gd name="connsiteY4159" fmla="*/ 3252111 h 4321958"/>
              <a:gd name="connsiteX4160" fmla="*/ 1509859 w 4405791"/>
              <a:gd name="connsiteY4160" fmla="*/ 3473091 h 4321958"/>
              <a:gd name="connsiteX4161" fmla="*/ 1594526 w 4405791"/>
              <a:gd name="connsiteY4161" fmla="*/ 3512545 h 4321958"/>
              <a:gd name="connsiteX4162" fmla="*/ 1655656 w 4405791"/>
              <a:gd name="connsiteY4162" fmla="*/ 3542856 h 4321958"/>
              <a:gd name="connsiteX4163" fmla="*/ 1679183 w 4405791"/>
              <a:gd name="connsiteY4163" fmla="*/ 3554336 h 4321958"/>
              <a:gd name="connsiteX4164" fmla="*/ 1646681 w 4405791"/>
              <a:gd name="connsiteY4164" fmla="*/ 3534897 h 4321958"/>
              <a:gd name="connsiteX4165" fmla="*/ 1590123 w 4405791"/>
              <a:gd name="connsiteY4165" fmla="*/ 3501030 h 4321958"/>
              <a:gd name="connsiteX4166" fmla="*/ 1517479 w 4405791"/>
              <a:gd name="connsiteY4166" fmla="*/ 3459204 h 4321958"/>
              <a:gd name="connsiteX4167" fmla="*/ 1202011 w 4405791"/>
              <a:gd name="connsiteY4167" fmla="*/ 3208253 h 4321958"/>
              <a:gd name="connsiteX4168" fmla="*/ 1152429 w 4405791"/>
              <a:gd name="connsiteY4168" fmla="*/ 3129243 h 4321958"/>
              <a:gd name="connsiteX4169" fmla="*/ 1142135 w 4405791"/>
              <a:gd name="connsiteY4169" fmla="*/ 3110994 h 4321958"/>
              <a:gd name="connsiteX4170" fmla="*/ 1135598 w 4405791"/>
              <a:gd name="connsiteY4170" fmla="*/ 3100377 h 4321958"/>
              <a:gd name="connsiteX4171" fmla="*/ 1124038 w 4405791"/>
              <a:gd name="connsiteY4171" fmla="*/ 3078914 h 4321958"/>
              <a:gd name="connsiteX4172" fmla="*/ 1101612 w 4405791"/>
              <a:gd name="connsiteY4172" fmla="*/ 3039160 h 4321958"/>
              <a:gd name="connsiteX4173" fmla="*/ 1078612 w 4405791"/>
              <a:gd name="connsiteY4173" fmla="*/ 2994579 h 4321958"/>
              <a:gd name="connsiteX4174" fmla="*/ 1071207 w 4405791"/>
              <a:gd name="connsiteY4174" fmla="*/ 2980830 h 4321958"/>
              <a:gd name="connsiteX4175" fmla="*/ 1067335 w 4405791"/>
              <a:gd name="connsiteY4175" fmla="*/ 2973641 h 4321958"/>
              <a:gd name="connsiteX4176" fmla="*/ 1065980 w 4405791"/>
              <a:gd name="connsiteY4176" fmla="*/ 2970836 h 4321958"/>
              <a:gd name="connsiteX4177" fmla="*/ 1060348 w 4405791"/>
              <a:gd name="connsiteY4177" fmla="*/ 2959176 h 4321958"/>
              <a:gd name="connsiteX4178" fmla="*/ 1050144 w 4405791"/>
              <a:gd name="connsiteY4178" fmla="*/ 2939397 h 4321958"/>
              <a:gd name="connsiteX4179" fmla="*/ 999017 w 4405791"/>
              <a:gd name="connsiteY4179" fmla="*/ 2832196 h 4321958"/>
              <a:gd name="connsiteX4180" fmla="*/ 998607 w 4405791"/>
              <a:gd name="connsiteY4180" fmla="*/ 2831348 h 4321958"/>
              <a:gd name="connsiteX4181" fmla="*/ 930802 w 4405791"/>
              <a:gd name="connsiteY4181" fmla="*/ 2676800 h 4321958"/>
              <a:gd name="connsiteX4182" fmla="*/ 908718 w 4405791"/>
              <a:gd name="connsiteY4182" fmla="*/ 2621669 h 4321958"/>
              <a:gd name="connsiteX4183" fmla="*/ 897697 w 4405791"/>
              <a:gd name="connsiteY4183" fmla="*/ 2595962 h 4321958"/>
              <a:gd name="connsiteX4184" fmla="*/ 887571 w 4405791"/>
              <a:gd name="connsiteY4184" fmla="*/ 2568879 h 4321958"/>
              <a:gd name="connsiteX4185" fmla="*/ 865310 w 4405791"/>
              <a:gd name="connsiteY4185" fmla="*/ 2513298 h 4321958"/>
              <a:gd name="connsiteX4186" fmla="*/ 803511 w 4405791"/>
              <a:gd name="connsiteY4186" fmla="*/ 2344144 h 4321958"/>
              <a:gd name="connsiteX4187" fmla="*/ 748218 w 4405791"/>
              <a:gd name="connsiteY4187" fmla="*/ 2167316 h 4321958"/>
              <a:gd name="connsiteX4188" fmla="*/ 742876 w 4405791"/>
              <a:gd name="connsiteY4188" fmla="*/ 2167870 h 4321958"/>
              <a:gd name="connsiteX4189" fmla="*/ 742861 w 4405791"/>
              <a:gd name="connsiteY4189" fmla="*/ 2167867 h 4321958"/>
              <a:gd name="connsiteX4190" fmla="*/ 742835 w 4405791"/>
              <a:gd name="connsiteY4190" fmla="*/ 2167870 h 4321958"/>
              <a:gd name="connsiteX4191" fmla="*/ 742819 w 4405791"/>
              <a:gd name="connsiteY4191" fmla="*/ 2167867 h 4321958"/>
              <a:gd name="connsiteX4192" fmla="*/ 742793 w 4405791"/>
              <a:gd name="connsiteY4192" fmla="*/ 2167870 h 4321958"/>
              <a:gd name="connsiteX4193" fmla="*/ 1950926 w 4405791"/>
              <a:gd name="connsiteY4193" fmla="*/ 2157484 h 4321958"/>
              <a:gd name="connsiteX4194" fmla="*/ 1944861 w 4405791"/>
              <a:gd name="connsiteY4194" fmla="*/ 2166388 h 4321958"/>
              <a:gd name="connsiteX4195" fmla="*/ 1945168 w 4405791"/>
              <a:gd name="connsiteY4195" fmla="*/ 2177224 h 4321958"/>
              <a:gd name="connsiteX4196" fmla="*/ 1949808 w 4405791"/>
              <a:gd name="connsiteY4196" fmla="*/ 2176599 h 4321958"/>
              <a:gd name="connsiteX4197" fmla="*/ 1950344 w 4405791"/>
              <a:gd name="connsiteY4197" fmla="*/ 2176526 h 4321958"/>
              <a:gd name="connsiteX4198" fmla="*/ 731722 w 4405791"/>
              <a:gd name="connsiteY4198" fmla="*/ 2157294 h 4321958"/>
              <a:gd name="connsiteX4199" fmla="*/ 730007 w 4405791"/>
              <a:gd name="connsiteY4199" fmla="*/ 2157710 h 4321958"/>
              <a:gd name="connsiteX4200" fmla="*/ 728821 w 4405791"/>
              <a:gd name="connsiteY4200" fmla="*/ 2157879 h 4321958"/>
              <a:gd name="connsiteX4201" fmla="*/ 735608 w 4405791"/>
              <a:gd name="connsiteY4201" fmla="*/ 2157879 h 4321958"/>
              <a:gd name="connsiteX4202" fmla="*/ 1916784 w 4405791"/>
              <a:gd name="connsiteY4202" fmla="*/ 2154519 h 4321958"/>
              <a:gd name="connsiteX4203" fmla="*/ 1910334 w 4405791"/>
              <a:gd name="connsiteY4203" fmla="*/ 2161774 h 4321958"/>
              <a:gd name="connsiteX4204" fmla="*/ 1906827 w 4405791"/>
              <a:gd name="connsiteY4204" fmla="*/ 2166122 h 4321958"/>
              <a:gd name="connsiteX4205" fmla="*/ 1908705 w 4405791"/>
              <a:gd name="connsiteY4205" fmla="*/ 2181033 h 4321958"/>
              <a:gd name="connsiteX4206" fmla="*/ 1918870 w 4405791"/>
              <a:gd name="connsiteY4206" fmla="*/ 2180074 h 4321958"/>
              <a:gd name="connsiteX4207" fmla="*/ 203502 w 4405791"/>
              <a:gd name="connsiteY4207" fmla="*/ 2153809 h 4321958"/>
              <a:gd name="connsiteX4208" fmla="*/ 215910 w 4405791"/>
              <a:gd name="connsiteY4208" fmla="*/ 2235602 h 4321958"/>
              <a:gd name="connsiteX4209" fmla="*/ 225413 w 4405791"/>
              <a:gd name="connsiteY4209" fmla="*/ 2297112 h 4321958"/>
              <a:gd name="connsiteX4210" fmla="*/ 226650 w 4405791"/>
              <a:gd name="connsiteY4210" fmla="*/ 2300919 h 4321958"/>
              <a:gd name="connsiteX4211" fmla="*/ 221922 w 4405791"/>
              <a:gd name="connsiteY4211" fmla="*/ 2255582 h 4321958"/>
              <a:gd name="connsiteX4212" fmla="*/ 215876 w 4405791"/>
              <a:gd name="connsiteY4212" fmla="*/ 2205380 h 4321958"/>
              <a:gd name="connsiteX4213" fmla="*/ 336232 w 4405791"/>
              <a:gd name="connsiteY4213" fmla="*/ 2152560 h 4321958"/>
              <a:gd name="connsiteX4214" fmla="*/ 338384 w 4405791"/>
              <a:gd name="connsiteY4214" fmla="*/ 2183299 h 4321958"/>
              <a:gd name="connsiteX4215" fmla="*/ 322249 w 4405791"/>
              <a:gd name="connsiteY4215" fmla="*/ 2243222 h 4321958"/>
              <a:gd name="connsiteX4216" fmla="*/ 320101 w 4405791"/>
              <a:gd name="connsiteY4216" fmla="*/ 2247290 h 4321958"/>
              <a:gd name="connsiteX4217" fmla="*/ 322080 w 4405791"/>
              <a:gd name="connsiteY4217" fmla="*/ 2244195 h 4321958"/>
              <a:gd name="connsiteX4218" fmla="*/ 342744 w 4405791"/>
              <a:gd name="connsiteY4218" fmla="*/ 2183658 h 4321958"/>
              <a:gd name="connsiteX4219" fmla="*/ 342324 w 4405791"/>
              <a:gd name="connsiteY4219" fmla="*/ 2174788 h 4321958"/>
              <a:gd name="connsiteX4220" fmla="*/ 811587 w 4405791"/>
              <a:gd name="connsiteY4220" fmla="*/ 2152547 h 4321958"/>
              <a:gd name="connsiteX4221" fmla="*/ 803505 w 4405791"/>
              <a:gd name="connsiteY4221" fmla="*/ 2156408 h 4321958"/>
              <a:gd name="connsiteX4222" fmla="*/ 765735 w 4405791"/>
              <a:gd name="connsiteY4222" fmla="*/ 2165498 h 4321958"/>
              <a:gd name="connsiteX4223" fmla="*/ 757642 w 4405791"/>
              <a:gd name="connsiteY4223" fmla="*/ 2166338 h 4321958"/>
              <a:gd name="connsiteX4224" fmla="*/ 811778 w 4405791"/>
              <a:gd name="connsiteY4224" fmla="*/ 2339591 h 4321958"/>
              <a:gd name="connsiteX4225" fmla="*/ 895533 w 4405791"/>
              <a:gd name="connsiteY4225" fmla="*/ 2563864 h 4321958"/>
              <a:gd name="connsiteX4226" fmla="*/ 916629 w 4405791"/>
              <a:gd name="connsiteY4226" fmla="*/ 2616557 h 4321958"/>
              <a:gd name="connsiteX4227" fmla="*/ 1006287 w 4405791"/>
              <a:gd name="connsiteY4227" fmla="*/ 2825792 h 4321958"/>
              <a:gd name="connsiteX4228" fmla="*/ 1006688 w 4405791"/>
              <a:gd name="connsiteY4228" fmla="*/ 2826634 h 4321958"/>
              <a:gd name="connsiteX4229" fmla="*/ 1065700 w 4405791"/>
              <a:gd name="connsiteY4229" fmla="*/ 2948869 h 4321958"/>
              <a:gd name="connsiteX4230" fmla="*/ 1067858 w 4405791"/>
              <a:gd name="connsiteY4230" fmla="*/ 2953338 h 4321958"/>
              <a:gd name="connsiteX4231" fmla="*/ 1086072 w 4405791"/>
              <a:gd name="connsiteY4231" fmla="*/ 2988658 h 4321958"/>
              <a:gd name="connsiteX4232" fmla="*/ 1131374 w 4405791"/>
              <a:gd name="connsiteY4232" fmla="*/ 3072801 h 4321958"/>
              <a:gd name="connsiteX4233" fmla="*/ 1149419 w 4405791"/>
              <a:gd name="connsiteY4233" fmla="*/ 3104802 h 4321958"/>
              <a:gd name="connsiteX4234" fmla="*/ 1209123 w 4405791"/>
              <a:gd name="connsiteY4234" fmla="*/ 3201818 h 4321958"/>
              <a:gd name="connsiteX4235" fmla="*/ 1521712 w 4405791"/>
              <a:gd name="connsiteY4235" fmla="*/ 3450061 h 4321958"/>
              <a:gd name="connsiteX4236" fmla="*/ 1594526 w 4405791"/>
              <a:gd name="connsiteY4236" fmla="*/ 3491885 h 4321958"/>
              <a:gd name="connsiteX4237" fmla="*/ 1642959 w 4405791"/>
              <a:gd name="connsiteY4237" fmla="*/ 3520801 h 4321958"/>
              <a:gd name="connsiteX4238" fmla="*/ 1638553 w 4405791"/>
              <a:gd name="connsiteY4238" fmla="*/ 3517624 h 4321958"/>
              <a:gd name="connsiteX4239" fmla="*/ 1588938 w 4405791"/>
              <a:gd name="connsiteY4239" fmla="*/ 3480540 h 4321958"/>
              <a:gd name="connsiteX4240" fmla="*/ 1529671 w 4405791"/>
              <a:gd name="connsiteY4240" fmla="*/ 3438376 h 4321958"/>
              <a:gd name="connsiteX4241" fmla="*/ 1233845 w 4405791"/>
              <a:gd name="connsiteY4241" fmla="*/ 3158300 h 4321958"/>
              <a:gd name="connsiteX4242" fmla="*/ 1185648 w 4405791"/>
              <a:gd name="connsiteY4242" fmla="*/ 3074522 h 4321958"/>
              <a:gd name="connsiteX4243" fmla="*/ 1175731 w 4405791"/>
              <a:gd name="connsiteY4243" fmla="*/ 3055614 h 4321958"/>
              <a:gd name="connsiteX4244" fmla="*/ 1169376 w 4405791"/>
              <a:gd name="connsiteY4244" fmla="*/ 3044386 h 4321958"/>
              <a:gd name="connsiteX4245" fmla="*/ 1160482 w 4405791"/>
              <a:gd name="connsiteY4245" fmla="*/ 3026720 h 4321958"/>
              <a:gd name="connsiteX4246" fmla="*/ 1158269 w 4405791"/>
              <a:gd name="connsiteY4246" fmla="*/ 3022324 h 4321958"/>
              <a:gd name="connsiteX4247" fmla="*/ 1136630 w 4405791"/>
              <a:gd name="connsiteY4247" fmla="*/ 2981071 h 4321958"/>
              <a:gd name="connsiteX4248" fmla="*/ 1114589 w 4405791"/>
              <a:gd name="connsiteY4248" fmla="*/ 2935567 h 4321958"/>
              <a:gd name="connsiteX4249" fmla="*/ 1103731 w 4405791"/>
              <a:gd name="connsiteY4249" fmla="*/ 2913999 h 4321958"/>
              <a:gd name="connsiteX4250" fmla="*/ 1097051 w 4405791"/>
              <a:gd name="connsiteY4250" fmla="*/ 2899358 h 4321958"/>
              <a:gd name="connsiteX4251" fmla="*/ 1087272 w 4405791"/>
              <a:gd name="connsiteY4251" fmla="*/ 2879167 h 4321958"/>
              <a:gd name="connsiteX4252" fmla="*/ 1038506 w 4405791"/>
              <a:gd name="connsiteY4252" fmla="*/ 2771030 h 4321958"/>
              <a:gd name="connsiteX4253" fmla="*/ 1038050 w 4405791"/>
              <a:gd name="connsiteY4253" fmla="*/ 2770030 h 4321958"/>
              <a:gd name="connsiteX4254" fmla="*/ 973474 w 4405791"/>
              <a:gd name="connsiteY4254" fmla="*/ 2615374 h 4321958"/>
              <a:gd name="connsiteX4255" fmla="*/ 952413 w 4405791"/>
              <a:gd name="connsiteY4255" fmla="*/ 2560482 h 4321958"/>
              <a:gd name="connsiteX4256" fmla="*/ 941975 w 4405791"/>
              <a:gd name="connsiteY4256" fmla="*/ 2534942 h 4321958"/>
              <a:gd name="connsiteX4257" fmla="*/ 932336 w 4405791"/>
              <a:gd name="connsiteY4257" fmla="*/ 2508156 h 4321958"/>
              <a:gd name="connsiteX4258" fmla="*/ 930693 w 4405791"/>
              <a:gd name="connsiteY4258" fmla="*/ 2503872 h 4321958"/>
              <a:gd name="connsiteX4259" fmla="*/ 911145 w 4405791"/>
              <a:gd name="connsiteY4259" fmla="*/ 2452923 h 4321958"/>
              <a:gd name="connsiteX4260" fmla="*/ 910918 w 4405791"/>
              <a:gd name="connsiteY4260" fmla="*/ 2452278 h 4321958"/>
              <a:gd name="connsiteX4261" fmla="*/ 852205 w 4405791"/>
              <a:gd name="connsiteY4261" fmla="*/ 2285571 h 4321958"/>
              <a:gd name="connsiteX4262" fmla="*/ 1872577 w 4405791"/>
              <a:gd name="connsiteY4262" fmla="*/ 2145933 h 4321958"/>
              <a:gd name="connsiteX4263" fmla="*/ 1860423 w 4405791"/>
              <a:gd name="connsiteY4263" fmla="*/ 2156985 h 4321958"/>
              <a:gd name="connsiteX4264" fmla="*/ 1866016 w 4405791"/>
              <a:gd name="connsiteY4264" fmla="*/ 2184888 h 4321958"/>
              <a:gd name="connsiteX4265" fmla="*/ 1868044 w 4405791"/>
              <a:gd name="connsiteY4265" fmla="*/ 2184871 h 4321958"/>
              <a:gd name="connsiteX4266" fmla="*/ 1878867 w 4405791"/>
              <a:gd name="connsiteY4266" fmla="*/ 2183850 h 4321958"/>
              <a:gd name="connsiteX4267" fmla="*/ 468349 w 4405791"/>
              <a:gd name="connsiteY4267" fmla="*/ 2144420 h 4321958"/>
              <a:gd name="connsiteX4268" fmla="*/ 466271 w 4405791"/>
              <a:gd name="connsiteY4268" fmla="*/ 2183825 h 4321958"/>
              <a:gd name="connsiteX4269" fmla="*/ 466274 w 4405791"/>
              <a:gd name="connsiteY4269" fmla="*/ 2185666 h 4321958"/>
              <a:gd name="connsiteX4270" fmla="*/ 466148 w 4405791"/>
              <a:gd name="connsiteY4270" fmla="*/ 2186173 h 4321958"/>
              <a:gd name="connsiteX4271" fmla="*/ 465026 w 4405791"/>
              <a:gd name="connsiteY4271" fmla="*/ 2207444 h 4321958"/>
              <a:gd name="connsiteX4272" fmla="*/ 455358 w 4405791"/>
              <a:gd name="connsiteY4272" fmla="*/ 2229289 h 4321958"/>
              <a:gd name="connsiteX4273" fmla="*/ 452295 w 4405791"/>
              <a:gd name="connsiteY4273" fmla="*/ 2241530 h 4321958"/>
              <a:gd name="connsiteX4274" fmla="*/ 442452 w 4405791"/>
              <a:gd name="connsiteY4274" fmla="*/ 2259305 h 4321958"/>
              <a:gd name="connsiteX4275" fmla="*/ 443653 w 4405791"/>
              <a:gd name="connsiteY4275" fmla="*/ 2263712 h 4321958"/>
              <a:gd name="connsiteX4276" fmla="*/ 459991 w 4405791"/>
              <a:gd name="connsiteY4276" fmla="*/ 2315833 h 4321958"/>
              <a:gd name="connsiteX4277" fmla="*/ 492969 w 4405791"/>
              <a:gd name="connsiteY4277" fmla="*/ 2420500 h 4321958"/>
              <a:gd name="connsiteX4278" fmla="*/ 519841 w 4405791"/>
              <a:gd name="connsiteY4278" fmla="*/ 2495240 h 4321958"/>
              <a:gd name="connsiteX4279" fmla="*/ 552735 w 4405791"/>
              <a:gd name="connsiteY4279" fmla="*/ 2585601 h 4321958"/>
              <a:gd name="connsiteX4280" fmla="*/ 584351 w 4405791"/>
              <a:gd name="connsiteY4280" fmla="*/ 2663758 h 4321958"/>
              <a:gd name="connsiteX4281" fmla="*/ 620861 w 4405791"/>
              <a:gd name="connsiteY4281" fmla="*/ 2752327 h 4321958"/>
              <a:gd name="connsiteX4282" fmla="*/ 655701 w 4405791"/>
              <a:gd name="connsiteY4282" fmla="*/ 2829329 h 4321958"/>
              <a:gd name="connsiteX4283" fmla="*/ 695732 w 4405791"/>
              <a:gd name="connsiteY4283" fmla="*/ 2915490 h 4321958"/>
              <a:gd name="connsiteX4284" fmla="*/ 732766 w 4405791"/>
              <a:gd name="connsiteY4284" fmla="*/ 2988378 h 4321958"/>
              <a:gd name="connsiteX4285" fmla="*/ 775727 w 4405791"/>
              <a:gd name="connsiteY4285" fmla="*/ 3069849 h 4321958"/>
              <a:gd name="connsiteX4286" fmla="*/ 814096 w 4405791"/>
              <a:gd name="connsiteY4286" fmla="*/ 3136186 h 4321958"/>
              <a:gd name="connsiteX4287" fmla="*/ 859194 w 4405791"/>
              <a:gd name="connsiteY4287" fmla="*/ 3210090 h 4321958"/>
              <a:gd name="connsiteX4288" fmla="*/ 898136 w 4405791"/>
              <a:gd name="connsiteY4288" fmla="*/ 3267690 h 4321958"/>
              <a:gd name="connsiteX4289" fmla="*/ 944457 w 4405791"/>
              <a:gd name="connsiteY4289" fmla="*/ 3330853 h 4321958"/>
              <a:gd name="connsiteX4290" fmla="*/ 1007342 w 4405791"/>
              <a:gd name="connsiteY4290" fmla="*/ 3406658 h 4321958"/>
              <a:gd name="connsiteX4291" fmla="*/ 1050234 w 4405791"/>
              <a:gd name="connsiteY4291" fmla="*/ 3448335 h 4321958"/>
              <a:gd name="connsiteX4292" fmla="*/ 1050965 w 4405791"/>
              <a:gd name="connsiteY4292" fmla="*/ 3449045 h 4321958"/>
              <a:gd name="connsiteX4293" fmla="*/ 1236491 w 4405791"/>
              <a:gd name="connsiteY4293" fmla="*/ 3533733 h 4321958"/>
              <a:gd name="connsiteX4294" fmla="*/ 1476499 w 4405791"/>
              <a:gd name="connsiteY4294" fmla="*/ 3573843 h 4321958"/>
              <a:gd name="connsiteX4295" fmla="*/ 1599436 w 4405791"/>
              <a:gd name="connsiteY4295" fmla="*/ 3590777 h 4321958"/>
              <a:gd name="connsiteX4296" fmla="*/ 1662766 w 4405791"/>
              <a:gd name="connsiteY4296" fmla="*/ 3601107 h 4321958"/>
              <a:gd name="connsiteX4297" fmla="*/ 1745100 w 4405791"/>
              <a:gd name="connsiteY4297" fmla="*/ 3611184 h 4321958"/>
              <a:gd name="connsiteX4298" fmla="*/ 1660905 w 4405791"/>
              <a:gd name="connsiteY4298" fmla="*/ 3595520 h 4321958"/>
              <a:gd name="connsiteX4299" fmla="*/ 1596052 w 4405791"/>
              <a:gd name="connsiteY4299" fmla="*/ 3580448 h 4321958"/>
              <a:gd name="connsiteX4300" fmla="*/ 1479719 w 4405791"/>
              <a:gd name="connsiteY4300" fmla="*/ 3556573 h 4321958"/>
              <a:gd name="connsiteX4301" fmla="*/ 1076028 w 4405791"/>
              <a:gd name="connsiteY4301" fmla="*/ 3406544 h 4321958"/>
              <a:gd name="connsiteX4302" fmla="*/ 486920 w 4405791"/>
              <a:gd name="connsiteY4302" fmla="*/ 2213083 h 4321958"/>
              <a:gd name="connsiteX4303" fmla="*/ 1500439 w 4405791"/>
              <a:gd name="connsiteY4303" fmla="*/ 2140461 h 4321958"/>
              <a:gd name="connsiteX4304" fmla="*/ 1540911 w 4405791"/>
              <a:gd name="connsiteY4304" fmla="*/ 2280623 h 4321958"/>
              <a:gd name="connsiteX4305" fmla="*/ 1541269 w 4405791"/>
              <a:gd name="connsiteY4305" fmla="*/ 2281825 h 4321958"/>
              <a:gd name="connsiteX4306" fmla="*/ 1620792 w 4405791"/>
              <a:gd name="connsiteY4306" fmla="*/ 2548392 h 4321958"/>
              <a:gd name="connsiteX4307" fmla="*/ 1681113 w 4405791"/>
              <a:gd name="connsiteY4307" fmla="*/ 2744609 h 4321958"/>
              <a:gd name="connsiteX4308" fmla="*/ 1697949 w 4405791"/>
              <a:gd name="connsiteY4308" fmla="*/ 2798332 h 4321958"/>
              <a:gd name="connsiteX4309" fmla="*/ 1712729 w 4405791"/>
              <a:gd name="connsiteY4309" fmla="*/ 2844987 h 4321958"/>
              <a:gd name="connsiteX4310" fmla="*/ 1734174 w 4405791"/>
              <a:gd name="connsiteY4310" fmla="*/ 2911621 h 4321958"/>
              <a:gd name="connsiteX4311" fmla="*/ 1747486 w 4405791"/>
              <a:gd name="connsiteY4311" fmla="*/ 2952583 h 4321958"/>
              <a:gd name="connsiteX4312" fmla="*/ 1768894 w 4405791"/>
              <a:gd name="connsiteY4312" fmla="*/ 3016846 h 4321958"/>
              <a:gd name="connsiteX4313" fmla="*/ 1779343 w 4405791"/>
              <a:gd name="connsiteY4313" fmla="*/ 3047971 h 4321958"/>
              <a:gd name="connsiteX4314" fmla="*/ 1807582 w 4405791"/>
              <a:gd name="connsiteY4314" fmla="*/ 3128764 h 4321958"/>
              <a:gd name="connsiteX4315" fmla="*/ 1807782 w 4405791"/>
              <a:gd name="connsiteY4315" fmla="*/ 3129336 h 4321958"/>
              <a:gd name="connsiteX4316" fmla="*/ 1816393 w 4405791"/>
              <a:gd name="connsiteY4316" fmla="*/ 3152227 h 4321958"/>
              <a:gd name="connsiteX4317" fmla="*/ 1817198 w 4405791"/>
              <a:gd name="connsiteY4317" fmla="*/ 3152741 h 4321958"/>
              <a:gd name="connsiteX4318" fmla="*/ 1814377 w 4405791"/>
              <a:gd name="connsiteY4318" fmla="*/ 3145335 h 4321958"/>
              <a:gd name="connsiteX4319" fmla="*/ 1814175 w 4405791"/>
              <a:gd name="connsiteY4319" fmla="*/ 3144763 h 4321958"/>
              <a:gd name="connsiteX4320" fmla="*/ 1788950 w 4405791"/>
              <a:gd name="connsiteY4320" fmla="*/ 3073324 h 4321958"/>
              <a:gd name="connsiteX4321" fmla="*/ 1786698 w 4405791"/>
              <a:gd name="connsiteY4321" fmla="*/ 3066649 h 4321958"/>
              <a:gd name="connsiteX4322" fmla="*/ 1785023 w 4405791"/>
              <a:gd name="connsiteY4322" fmla="*/ 3061887 h 4321958"/>
              <a:gd name="connsiteX4323" fmla="*/ 1776306 w 4405791"/>
              <a:gd name="connsiteY4323" fmla="*/ 3035859 h 4321958"/>
              <a:gd name="connsiteX4324" fmla="*/ 1760061 w 4405791"/>
              <a:gd name="connsiteY4324" fmla="*/ 2987726 h 4321958"/>
              <a:gd name="connsiteX4325" fmla="*/ 1755037 w 4405791"/>
              <a:gd name="connsiteY4325" fmla="*/ 2972349 h 4321958"/>
              <a:gd name="connsiteX4326" fmla="*/ 1751242 w 4405791"/>
              <a:gd name="connsiteY4326" fmla="*/ 2961018 h 4321958"/>
              <a:gd name="connsiteX4327" fmla="*/ 1741638 w 4405791"/>
              <a:gd name="connsiteY4327" fmla="*/ 2931340 h 4321958"/>
              <a:gd name="connsiteX4328" fmla="*/ 1728225 w 4405791"/>
              <a:gd name="connsiteY4328" fmla="*/ 2890285 h 4321958"/>
              <a:gd name="connsiteX4329" fmla="*/ 1719992 w 4405791"/>
              <a:gd name="connsiteY4329" fmla="*/ 2864450 h 4321958"/>
              <a:gd name="connsiteX4330" fmla="*/ 1713805 w 4405791"/>
              <a:gd name="connsiteY4330" fmla="*/ 2845332 h 4321958"/>
              <a:gd name="connsiteX4331" fmla="*/ 1704954 w 4405791"/>
              <a:gd name="connsiteY4331" fmla="*/ 2817256 h 4321958"/>
              <a:gd name="connsiteX4332" fmla="*/ 1693957 w 4405791"/>
              <a:gd name="connsiteY4332" fmla="*/ 2782745 h 4321958"/>
              <a:gd name="connsiteX4333" fmla="*/ 1682100 w 4405791"/>
              <a:gd name="connsiteY4333" fmla="*/ 2744769 h 4321958"/>
              <a:gd name="connsiteX4334" fmla="*/ 1673481 w 4405791"/>
              <a:gd name="connsiteY4334" fmla="*/ 2717430 h 4321958"/>
              <a:gd name="connsiteX4335" fmla="*/ 1666235 w 4405791"/>
              <a:gd name="connsiteY4335" fmla="*/ 2693952 h 4321958"/>
              <a:gd name="connsiteX4336" fmla="*/ 1657773 w 4405791"/>
              <a:gd name="connsiteY4336" fmla="*/ 2666850 h 4321958"/>
              <a:gd name="connsiteX4337" fmla="*/ 1641702 w 4405791"/>
              <a:gd name="connsiteY4337" fmla="*/ 2614466 h 4321958"/>
              <a:gd name="connsiteX4338" fmla="*/ 1631039 w 4405791"/>
              <a:gd name="connsiteY4338" fmla="*/ 2579917 h 4321958"/>
              <a:gd name="connsiteX4339" fmla="*/ 1628028 w 4405791"/>
              <a:gd name="connsiteY4339" fmla="*/ 2569895 h 4321958"/>
              <a:gd name="connsiteX4340" fmla="*/ 1620189 w 4405791"/>
              <a:gd name="connsiteY4340" fmla="*/ 2544342 h 4321958"/>
              <a:gd name="connsiteX4341" fmla="*/ 1543266 w 4405791"/>
              <a:gd name="connsiteY4341" fmla="*/ 2287753 h 4321958"/>
              <a:gd name="connsiteX4342" fmla="*/ 1542879 w 4405791"/>
              <a:gd name="connsiteY4342" fmla="*/ 2286465 h 4321958"/>
              <a:gd name="connsiteX4343" fmla="*/ 1965464 w 4405791"/>
              <a:gd name="connsiteY4343" fmla="*/ 2136143 h 4321958"/>
              <a:gd name="connsiteX4344" fmla="*/ 1959274 w 4405791"/>
              <a:gd name="connsiteY4344" fmla="*/ 2145229 h 4321958"/>
              <a:gd name="connsiteX4345" fmla="*/ 1959251 w 4405791"/>
              <a:gd name="connsiteY4345" fmla="*/ 2146260 h 4321958"/>
              <a:gd name="connsiteX4346" fmla="*/ 1959250 w 4405791"/>
              <a:gd name="connsiteY4346" fmla="*/ 2146343 h 4321958"/>
              <a:gd name="connsiteX4347" fmla="*/ 1958617 w 4405791"/>
              <a:gd name="connsiteY4347" fmla="*/ 2166960 h 4321958"/>
              <a:gd name="connsiteX4348" fmla="*/ 1961798 w 4405791"/>
              <a:gd name="connsiteY4348" fmla="*/ 2160792 h 4321958"/>
              <a:gd name="connsiteX4349" fmla="*/ 1963360 w 4405791"/>
              <a:gd name="connsiteY4349" fmla="*/ 2157764 h 4321958"/>
              <a:gd name="connsiteX4350" fmla="*/ 1965387 w 4405791"/>
              <a:gd name="connsiteY4350" fmla="*/ 2137050 h 4321958"/>
              <a:gd name="connsiteX4351" fmla="*/ 1934546 w 4405791"/>
              <a:gd name="connsiteY4351" fmla="*/ 2134542 h 4321958"/>
              <a:gd name="connsiteX4352" fmla="*/ 1924547 w 4405791"/>
              <a:gd name="connsiteY4352" fmla="*/ 2145789 h 4321958"/>
              <a:gd name="connsiteX4353" fmla="*/ 1924551 w 4405791"/>
              <a:gd name="connsiteY4353" fmla="*/ 2145838 h 4321958"/>
              <a:gd name="connsiteX4354" fmla="*/ 1927245 w 4405791"/>
              <a:gd name="connsiteY4354" fmla="*/ 2178881 h 4321958"/>
              <a:gd name="connsiteX4355" fmla="*/ 1934385 w 4405791"/>
              <a:gd name="connsiteY4355" fmla="*/ 2168378 h 4321958"/>
              <a:gd name="connsiteX4356" fmla="*/ 1935565 w 4405791"/>
              <a:gd name="connsiteY4356" fmla="*/ 2166641 h 4321958"/>
              <a:gd name="connsiteX4357" fmla="*/ 1935161 w 4405791"/>
              <a:gd name="connsiteY4357" fmla="*/ 2152204 h 4321958"/>
              <a:gd name="connsiteX4358" fmla="*/ 1846099 w 4405791"/>
              <a:gd name="connsiteY4358" fmla="*/ 2131931 h 4321958"/>
              <a:gd name="connsiteX4359" fmla="*/ 1830354 w 4405791"/>
              <a:gd name="connsiteY4359" fmla="*/ 2132915 h 4321958"/>
              <a:gd name="connsiteX4360" fmla="*/ 1837874 w 4405791"/>
              <a:gd name="connsiteY4360" fmla="*/ 2165342 h 4321958"/>
              <a:gd name="connsiteX4361" fmla="*/ 1850401 w 4405791"/>
              <a:gd name="connsiteY4361" fmla="*/ 2153333 h 4321958"/>
              <a:gd name="connsiteX4362" fmla="*/ 1869872 w 4405791"/>
              <a:gd name="connsiteY4362" fmla="*/ 2129629 h 4321958"/>
              <a:gd name="connsiteX4363" fmla="*/ 1869076 w 4405791"/>
              <a:gd name="connsiteY4363" fmla="*/ 2129731 h 4321958"/>
              <a:gd name="connsiteX4364" fmla="*/ 1857579 w 4405791"/>
              <a:gd name="connsiteY4364" fmla="*/ 2131213 h 4321958"/>
              <a:gd name="connsiteX4365" fmla="*/ 1855593 w 4405791"/>
              <a:gd name="connsiteY4365" fmla="*/ 2131338 h 4321958"/>
              <a:gd name="connsiteX4366" fmla="*/ 1855297 w 4405791"/>
              <a:gd name="connsiteY4366" fmla="*/ 2131356 h 4321958"/>
              <a:gd name="connsiteX4367" fmla="*/ 1855286 w 4405791"/>
              <a:gd name="connsiteY4367" fmla="*/ 2131357 h 4321958"/>
              <a:gd name="connsiteX4368" fmla="*/ 1858273 w 4405791"/>
              <a:gd name="connsiteY4368" fmla="*/ 2146258 h 4321958"/>
              <a:gd name="connsiteX4369" fmla="*/ 1870805 w 4405791"/>
              <a:gd name="connsiteY4369" fmla="*/ 2135252 h 4321958"/>
              <a:gd name="connsiteX4370" fmla="*/ 1878469 w 4405791"/>
              <a:gd name="connsiteY4370" fmla="*/ 2128520 h 4321958"/>
              <a:gd name="connsiteX4371" fmla="*/ 1878427 w 4405791"/>
              <a:gd name="connsiteY4371" fmla="*/ 2128526 h 4321958"/>
              <a:gd name="connsiteX4372" fmla="*/ 1878431 w 4405791"/>
              <a:gd name="connsiteY4372" fmla="*/ 2128554 h 4321958"/>
              <a:gd name="connsiteX4373" fmla="*/ 1893145 w 4405791"/>
              <a:gd name="connsiteY4373" fmla="*/ 2127230 h 4321958"/>
              <a:gd name="connsiteX4374" fmla="*/ 1891848 w 4405791"/>
              <a:gd name="connsiteY4374" fmla="*/ 2128410 h 4321958"/>
              <a:gd name="connsiteX4375" fmla="*/ 1889993 w 4405791"/>
              <a:gd name="connsiteY4375" fmla="*/ 2130096 h 4321958"/>
              <a:gd name="connsiteX4376" fmla="*/ 1882358 w 4405791"/>
              <a:gd name="connsiteY4376" fmla="*/ 2137039 h 4321958"/>
              <a:gd name="connsiteX4377" fmla="*/ 1880161 w 4405791"/>
              <a:gd name="connsiteY4377" fmla="*/ 2139037 h 4321958"/>
              <a:gd name="connsiteX4378" fmla="*/ 1883303 w 4405791"/>
              <a:gd name="connsiteY4378" fmla="*/ 2158079 h 4321958"/>
              <a:gd name="connsiteX4379" fmla="*/ 1886548 w 4405791"/>
              <a:gd name="connsiteY4379" fmla="*/ 2177748 h 4321958"/>
              <a:gd name="connsiteX4380" fmla="*/ 1892227 w 4405791"/>
              <a:gd name="connsiteY4380" fmla="*/ 2171355 h 4321958"/>
              <a:gd name="connsiteX4381" fmla="*/ 1893772 w 4405791"/>
              <a:gd name="connsiteY4381" fmla="*/ 2169615 h 4321958"/>
              <a:gd name="connsiteX4382" fmla="*/ 1894283 w 4405791"/>
              <a:gd name="connsiteY4382" fmla="*/ 2169041 h 4321958"/>
              <a:gd name="connsiteX4383" fmla="*/ 1897897 w 4405791"/>
              <a:gd name="connsiteY4383" fmla="*/ 2164972 h 4321958"/>
              <a:gd name="connsiteX4384" fmla="*/ 1896848 w 4405791"/>
              <a:gd name="connsiteY4384" fmla="*/ 2156641 h 4321958"/>
              <a:gd name="connsiteX4385" fmla="*/ 1819233 w 4405791"/>
              <a:gd name="connsiteY4385" fmla="*/ 2123862 h 4321958"/>
              <a:gd name="connsiteX4386" fmla="*/ 1818554 w 4405791"/>
              <a:gd name="connsiteY4386" fmla="*/ 2124349 h 4321958"/>
              <a:gd name="connsiteX4387" fmla="*/ 1819339 w 4405791"/>
              <a:gd name="connsiteY4387" fmla="*/ 2124318 h 4321958"/>
              <a:gd name="connsiteX4388" fmla="*/ 1914250 w 4405791"/>
              <a:gd name="connsiteY4388" fmla="*/ 2123463 h 4321958"/>
              <a:gd name="connsiteX4389" fmla="*/ 1901710 w 4405791"/>
              <a:gd name="connsiteY4389" fmla="*/ 2125489 h 4321958"/>
              <a:gd name="connsiteX4390" fmla="*/ 1905592 w 4405791"/>
              <a:gd name="connsiteY4390" fmla="*/ 2156312 h 4321958"/>
              <a:gd name="connsiteX4391" fmla="*/ 1910579 w 4405791"/>
              <a:gd name="connsiteY4391" fmla="*/ 2150702 h 4321958"/>
              <a:gd name="connsiteX4392" fmla="*/ 1912905 w 4405791"/>
              <a:gd name="connsiteY4392" fmla="*/ 2148087 h 4321958"/>
              <a:gd name="connsiteX4393" fmla="*/ 1915978 w 4405791"/>
              <a:gd name="connsiteY4393" fmla="*/ 2144631 h 4321958"/>
              <a:gd name="connsiteX4394" fmla="*/ 605840 w 4405791"/>
              <a:gd name="connsiteY4394" fmla="*/ 2122473 h 4321958"/>
              <a:gd name="connsiteX4395" fmla="*/ 714800 w 4405791"/>
              <a:gd name="connsiteY4395" fmla="*/ 2457740 h 4321958"/>
              <a:gd name="connsiteX4396" fmla="*/ 805992 w 4405791"/>
              <a:gd name="connsiteY4396" fmla="*/ 2686020 h 4321958"/>
              <a:gd name="connsiteX4397" fmla="*/ 840139 w 4405791"/>
              <a:gd name="connsiteY4397" fmla="*/ 2764958 h 4321958"/>
              <a:gd name="connsiteX4398" fmla="*/ 860614 w 4405791"/>
              <a:gd name="connsiteY4398" fmla="*/ 2810466 h 4321958"/>
              <a:gd name="connsiteX4399" fmla="*/ 924627 w 4405791"/>
              <a:gd name="connsiteY4399" fmla="*/ 2943615 h 4321958"/>
              <a:gd name="connsiteX4400" fmla="*/ 924869 w 4405791"/>
              <a:gd name="connsiteY4400" fmla="*/ 2944118 h 4321958"/>
              <a:gd name="connsiteX4401" fmla="*/ 926407 w 4405791"/>
              <a:gd name="connsiteY4401" fmla="*/ 2947272 h 4321958"/>
              <a:gd name="connsiteX4402" fmla="*/ 927735 w 4405791"/>
              <a:gd name="connsiteY4402" fmla="*/ 2949771 h 4321958"/>
              <a:gd name="connsiteX4403" fmla="*/ 993196 w 4405791"/>
              <a:gd name="connsiteY4403" fmla="*/ 3071099 h 4321958"/>
              <a:gd name="connsiteX4404" fmla="*/ 1013191 w 4405791"/>
              <a:gd name="connsiteY4404" fmla="*/ 3105295 h 4321958"/>
              <a:gd name="connsiteX4405" fmla="*/ 1058673 w 4405791"/>
              <a:gd name="connsiteY4405" fmla="*/ 3179007 h 4321958"/>
              <a:gd name="connsiteX4406" fmla="*/ 1062019 w 4405791"/>
              <a:gd name="connsiteY4406" fmla="*/ 3184430 h 4321958"/>
              <a:gd name="connsiteX4407" fmla="*/ 1081604 w 4405791"/>
              <a:gd name="connsiteY4407" fmla="*/ 3214366 h 4321958"/>
              <a:gd name="connsiteX4408" fmla="*/ 1145791 w 4405791"/>
              <a:gd name="connsiteY4408" fmla="*/ 3301894 h 4321958"/>
              <a:gd name="connsiteX4409" fmla="*/ 1498851 w 4405791"/>
              <a:gd name="connsiteY4409" fmla="*/ 3497304 h 4321958"/>
              <a:gd name="connsiteX4410" fmla="*/ 1596218 w 4405791"/>
              <a:gd name="connsiteY4410" fmla="*/ 3532696 h 4321958"/>
              <a:gd name="connsiteX4411" fmla="*/ 1660056 w 4405791"/>
              <a:gd name="connsiteY4411" fmla="*/ 3558264 h 4321958"/>
              <a:gd name="connsiteX4412" fmla="*/ 1698599 w 4405791"/>
              <a:gd name="connsiteY4412" fmla="*/ 3573447 h 4321958"/>
              <a:gd name="connsiteX4413" fmla="*/ 1698278 w 4405791"/>
              <a:gd name="connsiteY4413" fmla="*/ 3573078 h 4321958"/>
              <a:gd name="connsiteX4414" fmla="*/ 1697999 w 4405791"/>
              <a:gd name="connsiteY4414" fmla="*/ 3572757 h 4321958"/>
              <a:gd name="connsiteX4415" fmla="*/ 1652608 w 4405791"/>
              <a:gd name="connsiteY4415" fmla="*/ 3550644 h 4321958"/>
              <a:gd name="connsiteX4416" fmla="*/ 1591648 w 4405791"/>
              <a:gd name="connsiteY4416" fmla="*/ 3520333 h 4321958"/>
              <a:gd name="connsiteX4417" fmla="*/ 1506981 w 4405791"/>
              <a:gd name="connsiteY4417" fmla="*/ 3480879 h 4321958"/>
              <a:gd name="connsiteX4418" fmla="*/ 1171192 w 4405791"/>
              <a:gd name="connsiteY4418" fmla="*/ 3257190 h 4321958"/>
              <a:gd name="connsiteX4419" fmla="*/ 1120024 w 4405791"/>
              <a:gd name="connsiteY4419" fmla="*/ 3182649 h 4321958"/>
              <a:gd name="connsiteX4420" fmla="*/ 1109347 w 4405791"/>
              <a:gd name="connsiteY4420" fmla="*/ 3165050 h 4321958"/>
              <a:gd name="connsiteX4421" fmla="*/ 1102580 w 4405791"/>
              <a:gd name="connsiteY4421" fmla="*/ 3154968 h 4321958"/>
              <a:gd name="connsiteX4422" fmla="*/ 1090452 w 4405791"/>
              <a:gd name="connsiteY4422" fmla="*/ 3133909 h 4321958"/>
              <a:gd name="connsiteX4423" fmla="*/ 1067272 w 4405791"/>
              <a:gd name="connsiteY4423" fmla="*/ 3095703 h 4321958"/>
              <a:gd name="connsiteX4424" fmla="*/ 1043437 w 4405791"/>
              <a:gd name="connsiteY4424" fmla="*/ 3052263 h 4321958"/>
              <a:gd name="connsiteX4425" fmla="*/ 1033925 w 4405791"/>
              <a:gd name="connsiteY4425" fmla="*/ 3035745 h 4321958"/>
              <a:gd name="connsiteX4426" fmla="*/ 1031548 w 4405791"/>
              <a:gd name="connsiteY4426" fmla="*/ 3031617 h 4321958"/>
              <a:gd name="connsiteX4427" fmla="*/ 1024104 w 4405791"/>
              <a:gd name="connsiteY4427" fmla="*/ 3017028 h 4321958"/>
              <a:gd name="connsiteX4428" fmla="*/ 1013614 w 4405791"/>
              <a:gd name="connsiteY4428" fmla="*/ 2997911 h 4321958"/>
              <a:gd name="connsiteX4429" fmla="*/ 961213 w 4405791"/>
              <a:gd name="connsiteY4429" fmla="*/ 2893779 h 4321958"/>
              <a:gd name="connsiteX4430" fmla="*/ 959711 w 4405791"/>
              <a:gd name="connsiteY4430" fmla="*/ 2890835 h 4321958"/>
              <a:gd name="connsiteX4431" fmla="*/ 958038 w 4405791"/>
              <a:gd name="connsiteY4431" fmla="*/ 2887196 h 4321958"/>
              <a:gd name="connsiteX4432" fmla="*/ 906303 w 4405791"/>
              <a:gd name="connsiteY4432" fmla="*/ 2776035 h 4321958"/>
              <a:gd name="connsiteX4433" fmla="*/ 896288 w 4405791"/>
              <a:gd name="connsiteY4433" fmla="*/ 2752869 h 4321958"/>
              <a:gd name="connsiteX4434" fmla="*/ 888681 w 4405791"/>
              <a:gd name="connsiteY4434" fmla="*/ 2736321 h 4321958"/>
              <a:gd name="connsiteX4435" fmla="*/ 888640 w 4405791"/>
              <a:gd name="connsiteY4435" fmla="*/ 2736223 h 4321958"/>
              <a:gd name="connsiteX4436" fmla="*/ 875258 w 4405791"/>
              <a:gd name="connsiteY4436" fmla="*/ 2704121 h 4321958"/>
              <a:gd name="connsiteX4437" fmla="*/ 854053 w 4405791"/>
              <a:gd name="connsiteY4437" fmla="*/ 2655071 h 4321958"/>
              <a:gd name="connsiteX4438" fmla="*/ 844178 w 4405791"/>
              <a:gd name="connsiteY4438" fmla="*/ 2629582 h 4321958"/>
              <a:gd name="connsiteX4439" fmla="*/ 820075 w 4405791"/>
              <a:gd name="connsiteY4439" fmla="*/ 2571774 h 4321958"/>
              <a:gd name="connsiteX4440" fmla="*/ 755500 w 4405791"/>
              <a:gd name="connsiteY4440" fmla="*/ 2400893 h 4321958"/>
              <a:gd name="connsiteX4441" fmla="*/ 676299 w 4405791"/>
              <a:gd name="connsiteY4441" fmla="*/ 2153126 h 4321958"/>
              <a:gd name="connsiteX4442" fmla="*/ 648158 w 4405791"/>
              <a:gd name="connsiteY4442" fmla="*/ 2147859 h 4321958"/>
              <a:gd name="connsiteX4443" fmla="*/ 1934050 w 4405791"/>
              <a:gd name="connsiteY4443" fmla="*/ 2120263 h 4321958"/>
              <a:gd name="connsiteX4444" fmla="*/ 1927729 w 4405791"/>
              <a:gd name="connsiteY4444" fmla="*/ 2121284 h 4321958"/>
              <a:gd name="connsiteX4445" fmla="*/ 1926180 w 4405791"/>
              <a:gd name="connsiteY4445" fmla="*/ 2121535 h 4321958"/>
              <a:gd name="connsiteX4446" fmla="*/ 1922616 w 4405791"/>
              <a:gd name="connsiteY4446" fmla="*/ 2122111 h 4321958"/>
              <a:gd name="connsiteX4447" fmla="*/ 1922920 w 4405791"/>
              <a:gd name="connsiteY4447" fmla="*/ 2125848 h 4321958"/>
              <a:gd name="connsiteX4448" fmla="*/ 1923740 w 4405791"/>
              <a:gd name="connsiteY4448" fmla="*/ 2135900 h 4321958"/>
              <a:gd name="connsiteX4449" fmla="*/ 1926497 w 4405791"/>
              <a:gd name="connsiteY4449" fmla="*/ 2132799 h 4321958"/>
              <a:gd name="connsiteX4450" fmla="*/ 1934185 w 4405791"/>
              <a:gd name="connsiteY4450" fmla="*/ 2124152 h 4321958"/>
              <a:gd name="connsiteX4451" fmla="*/ 1934164 w 4405791"/>
              <a:gd name="connsiteY4451" fmla="*/ 2123540 h 4321958"/>
              <a:gd name="connsiteX4452" fmla="*/ 1951875 w 4405791"/>
              <a:gd name="connsiteY4452" fmla="*/ 2117382 h 4321958"/>
              <a:gd name="connsiteX4453" fmla="*/ 1950703 w 4405791"/>
              <a:gd name="connsiteY4453" fmla="*/ 2117572 h 4321958"/>
              <a:gd name="connsiteX4454" fmla="*/ 1949456 w 4405791"/>
              <a:gd name="connsiteY4454" fmla="*/ 2117773 h 4321958"/>
              <a:gd name="connsiteX4455" fmla="*/ 1946816 w 4405791"/>
              <a:gd name="connsiteY4455" fmla="*/ 2120743 h 4321958"/>
              <a:gd name="connsiteX4456" fmla="*/ 1943514 w 4405791"/>
              <a:gd name="connsiteY4456" fmla="*/ 2124456 h 4321958"/>
              <a:gd name="connsiteX4457" fmla="*/ 1944411 w 4405791"/>
              <a:gd name="connsiteY4457" fmla="*/ 2150532 h 4321958"/>
              <a:gd name="connsiteX4458" fmla="*/ 1944495 w 4405791"/>
              <a:gd name="connsiteY4458" fmla="*/ 2153505 h 4321958"/>
              <a:gd name="connsiteX4459" fmla="*/ 1951328 w 4405791"/>
              <a:gd name="connsiteY4459" fmla="*/ 2143453 h 4321958"/>
              <a:gd name="connsiteX4460" fmla="*/ 1951335 w 4405791"/>
              <a:gd name="connsiteY4460" fmla="*/ 2143142 h 4321958"/>
              <a:gd name="connsiteX4461" fmla="*/ 444105 w 4405791"/>
              <a:gd name="connsiteY4461" fmla="*/ 2117279 h 4321958"/>
              <a:gd name="connsiteX4462" fmla="*/ 444253 w 4405791"/>
              <a:gd name="connsiteY4462" fmla="*/ 2118661 h 4321958"/>
              <a:gd name="connsiteX4463" fmla="*/ 444253 w 4405791"/>
              <a:gd name="connsiteY4463" fmla="*/ 2117940 h 4321958"/>
              <a:gd name="connsiteX4464" fmla="*/ 1979189 w 4405791"/>
              <a:gd name="connsiteY4464" fmla="*/ 2115453 h 4321958"/>
              <a:gd name="connsiteX4465" fmla="*/ 1978550 w 4405791"/>
              <a:gd name="connsiteY4465" fmla="*/ 2116416 h 4321958"/>
              <a:gd name="connsiteX4466" fmla="*/ 1976167 w 4405791"/>
              <a:gd name="connsiteY4466" fmla="*/ 2120009 h 4321958"/>
              <a:gd name="connsiteX4467" fmla="*/ 1976093 w 4405791"/>
              <a:gd name="connsiteY4467" fmla="*/ 2120884 h 4321958"/>
              <a:gd name="connsiteX4468" fmla="*/ 1974908 w 4405791"/>
              <a:gd name="connsiteY4468" fmla="*/ 2134880 h 4321958"/>
              <a:gd name="connsiteX4469" fmla="*/ 1975072 w 4405791"/>
              <a:gd name="connsiteY4469" fmla="*/ 2134554 h 4321958"/>
              <a:gd name="connsiteX4470" fmla="*/ 1975767 w 4405791"/>
              <a:gd name="connsiteY4470" fmla="*/ 2133174 h 4321958"/>
              <a:gd name="connsiteX4471" fmla="*/ 1976561 w 4405791"/>
              <a:gd name="connsiteY4471" fmla="*/ 2131595 h 4321958"/>
              <a:gd name="connsiteX4472" fmla="*/ 1977240 w 4405791"/>
              <a:gd name="connsiteY4472" fmla="*/ 2127695 h 4321958"/>
              <a:gd name="connsiteX4473" fmla="*/ 1967276 w 4405791"/>
              <a:gd name="connsiteY4473" fmla="*/ 2114772 h 4321958"/>
              <a:gd name="connsiteX4474" fmla="*/ 1966365 w 4405791"/>
              <a:gd name="connsiteY4474" fmla="*/ 2114936 h 4321958"/>
              <a:gd name="connsiteX4475" fmla="*/ 1960524 w 4405791"/>
              <a:gd name="connsiteY4475" fmla="*/ 2115984 h 4321958"/>
              <a:gd name="connsiteX4476" fmla="*/ 1959910 w 4405791"/>
              <a:gd name="connsiteY4476" fmla="*/ 2116084 h 4321958"/>
              <a:gd name="connsiteX4477" fmla="*/ 1959578 w 4405791"/>
              <a:gd name="connsiteY4477" fmla="*/ 2131290 h 4321958"/>
              <a:gd name="connsiteX4478" fmla="*/ 1966801 w 4405791"/>
              <a:gd name="connsiteY4478" fmla="*/ 2120380 h 4321958"/>
              <a:gd name="connsiteX4479" fmla="*/ 127029 w 4405791"/>
              <a:gd name="connsiteY4479" fmla="*/ 2113691 h 4321958"/>
              <a:gd name="connsiteX4480" fmla="*/ 128292 w 4405791"/>
              <a:gd name="connsiteY4480" fmla="*/ 2161143 h 4321958"/>
              <a:gd name="connsiteX4481" fmla="*/ 128364 w 4405791"/>
              <a:gd name="connsiteY4481" fmla="*/ 2162279 h 4321958"/>
              <a:gd name="connsiteX4482" fmla="*/ 143005 w 4405791"/>
              <a:gd name="connsiteY4482" fmla="*/ 2225611 h 4321958"/>
              <a:gd name="connsiteX4483" fmla="*/ 150383 w 4405791"/>
              <a:gd name="connsiteY4483" fmla="*/ 2243715 h 4321958"/>
              <a:gd name="connsiteX4484" fmla="*/ 170109 w 4405791"/>
              <a:gd name="connsiteY4484" fmla="*/ 2286227 h 4321958"/>
              <a:gd name="connsiteX4485" fmla="*/ 168788 w 4405791"/>
              <a:gd name="connsiteY4485" fmla="*/ 2281196 h 4321958"/>
              <a:gd name="connsiteX4486" fmla="*/ 148796 w 4405791"/>
              <a:gd name="connsiteY4486" fmla="*/ 2225368 h 4321958"/>
              <a:gd name="connsiteX4487" fmla="*/ 135561 w 4405791"/>
              <a:gd name="connsiteY4487" fmla="*/ 2161096 h 4321958"/>
              <a:gd name="connsiteX4488" fmla="*/ 133483 w 4405791"/>
              <a:gd name="connsiteY4488" fmla="*/ 2142622 h 4321958"/>
              <a:gd name="connsiteX4489" fmla="*/ 867509 w 4405791"/>
              <a:gd name="connsiteY4489" fmla="*/ 2111996 h 4321958"/>
              <a:gd name="connsiteX4490" fmla="*/ 838184 w 4405791"/>
              <a:gd name="connsiteY4490" fmla="*/ 2139840 h 4321958"/>
              <a:gd name="connsiteX4491" fmla="*/ 819458 w 4405791"/>
              <a:gd name="connsiteY4491" fmla="*/ 2148786 h 4321958"/>
              <a:gd name="connsiteX4492" fmla="*/ 860686 w 4405791"/>
              <a:gd name="connsiteY4492" fmla="*/ 2283571 h 4321958"/>
              <a:gd name="connsiteX4493" fmla="*/ 940698 w 4405791"/>
              <a:gd name="connsiteY4493" fmla="*/ 2505703 h 4321958"/>
              <a:gd name="connsiteX4494" fmla="*/ 954368 w 4405791"/>
              <a:gd name="connsiteY4494" fmla="*/ 2541288 h 4321958"/>
              <a:gd name="connsiteX4495" fmla="*/ 960751 w 4405791"/>
              <a:gd name="connsiteY4495" fmla="*/ 2557904 h 4321958"/>
              <a:gd name="connsiteX4496" fmla="*/ 1046221 w 4405791"/>
              <a:gd name="connsiteY4496" fmla="*/ 2766888 h 4321958"/>
              <a:gd name="connsiteX4497" fmla="*/ 1046669 w 4405791"/>
              <a:gd name="connsiteY4497" fmla="*/ 2767881 h 4321958"/>
              <a:gd name="connsiteX4498" fmla="*/ 1105024 w 4405791"/>
              <a:gd name="connsiteY4498" fmla="*/ 2895850 h 4321958"/>
              <a:gd name="connsiteX4499" fmla="*/ 1122481 w 4405791"/>
              <a:gd name="connsiteY4499" fmla="*/ 2931933 h 4321958"/>
              <a:gd name="connsiteX4500" fmla="*/ 1165936 w 4405791"/>
              <a:gd name="connsiteY4500" fmla="*/ 3018383 h 4321958"/>
              <a:gd name="connsiteX4501" fmla="*/ 1183285 w 4405791"/>
              <a:gd name="connsiteY4501" fmla="*/ 3051526 h 4321958"/>
              <a:gd name="connsiteX4502" fmla="*/ 1240958 w 4405791"/>
              <a:gd name="connsiteY4502" fmla="*/ 3153727 h 4321958"/>
              <a:gd name="connsiteX4503" fmla="*/ 1534412 w 4405791"/>
              <a:gd name="connsiteY4503" fmla="*/ 3431265 h 4321958"/>
              <a:gd name="connsiteX4504" fmla="*/ 1593849 w 4405791"/>
              <a:gd name="connsiteY4504" fmla="*/ 3473598 h 4321958"/>
              <a:gd name="connsiteX4505" fmla="*/ 1643632 w 4405791"/>
              <a:gd name="connsiteY4505" fmla="*/ 3510682 h 4321958"/>
              <a:gd name="connsiteX4506" fmla="*/ 1653400 w 4405791"/>
              <a:gd name="connsiteY4506" fmla="*/ 3517806 h 4321958"/>
              <a:gd name="connsiteX4507" fmla="*/ 1627206 w 4405791"/>
              <a:gd name="connsiteY4507" fmla="*/ 3494764 h 4321958"/>
              <a:gd name="connsiteX4508" fmla="*/ 1587921 w 4405791"/>
              <a:gd name="connsiteY4508" fmla="*/ 3459374 h 4321958"/>
              <a:gd name="connsiteX4509" fmla="*/ 1542709 w 4405791"/>
              <a:gd name="connsiteY4509" fmla="*/ 3419750 h 4321958"/>
              <a:gd name="connsiteX4510" fmla="*/ 1396278 w 4405791"/>
              <a:gd name="connsiteY4510" fmla="*/ 3283500 h 4321958"/>
              <a:gd name="connsiteX4511" fmla="*/ 1380111 w 4405791"/>
              <a:gd name="connsiteY4511" fmla="*/ 3264514 h 4321958"/>
              <a:gd name="connsiteX4512" fmla="*/ 1371851 w 4405791"/>
              <a:gd name="connsiteY4512" fmla="*/ 3267858 h 4321958"/>
              <a:gd name="connsiteX4513" fmla="*/ 1354410 w 4405791"/>
              <a:gd name="connsiteY4513" fmla="*/ 3270737 h 4321958"/>
              <a:gd name="connsiteX4514" fmla="*/ 1334938 w 4405791"/>
              <a:gd name="connsiteY4514" fmla="*/ 3266504 h 4321958"/>
              <a:gd name="connsiteX4515" fmla="*/ 1310214 w 4405791"/>
              <a:gd name="connsiteY4515" fmla="*/ 3239411 h 4321958"/>
              <a:gd name="connsiteX4516" fmla="*/ 1259971 w 4405791"/>
              <a:gd name="connsiteY4516" fmla="*/ 3096102 h 4321958"/>
              <a:gd name="connsiteX4517" fmla="*/ 1240341 w 4405791"/>
              <a:gd name="connsiteY4517" fmla="*/ 3058029 h 4321958"/>
              <a:gd name="connsiteX4518" fmla="*/ 1209118 w 4405791"/>
              <a:gd name="connsiteY4518" fmla="*/ 2997472 h 4321958"/>
              <a:gd name="connsiteX4519" fmla="*/ 1204734 w 4405791"/>
              <a:gd name="connsiteY4519" fmla="*/ 2988971 h 4321958"/>
              <a:gd name="connsiteX4520" fmla="*/ 1204731 w 4405791"/>
              <a:gd name="connsiteY4520" fmla="*/ 2988964 h 4321958"/>
              <a:gd name="connsiteX4521" fmla="*/ 1142283 w 4405791"/>
              <a:gd name="connsiteY4521" fmla="*/ 2855167 h 4321958"/>
              <a:gd name="connsiteX4522" fmla="*/ 1133226 w 4405791"/>
              <a:gd name="connsiteY4522" fmla="*/ 2834043 h 4321958"/>
              <a:gd name="connsiteX4523" fmla="*/ 1126593 w 4405791"/>
              <a:gd name="connsiteY4523" fmla="*/ 2819671 h 4321958"/>
              <a:gd name="connsiteX4524" fmla="*/ 1110855 w 4405791"/>
              <a:gd name="connsiteY4524" fmla="*/ 2781863 h 4321958"/>
              <a:gd name="connsiteX4525" fmla="*/ 1079617 w 4405791"/>
              <a:gd name="connsiteY4525" fmla="*/ 2709004 h 4321958"/>
              <a:gd name="connsiteX4526" fmla="*/ 1061004 w 4405791"/>
              <a:gd name="connsiteY4526" fmla="*/ 2662107 h 4321958"/>
              <a:gd name="connsiteX4527" fmla="*/ 1048555 w 4405791"/>
              <a:gd name="connsiteY4527" fmla="*/ 2632199 h 4321958"/>
              <a:gd name="connsiteX4528" fmla="*/ 1036406 w 4405791"/>
              <a:gd name="connsiteY4528" fmla="*/ 2600126 h 4321958"/>
              <a:gd name="connsiteX4529" fmla="*/ 1017860 w 4405791"/>
              <a:gd name="connsiteY4529" fmla="*/ 2553399 h 4321958"/>
              <a:gd name="connsiteX4530" fmla="*/ 1005429 w 4405791"/>
              <a:gd name="connsiteY4530" fmla="*/ 2518353 h 4321958"/>
              <a:gd name="connsiteX4531" fmla="*/ 972814 w 4405791"/>
              <a:gd name="connsiteY4531" fmla="*/ 2432254 h 4321958"/>
              <a:gd name="connsiteX4532" fmla="*/ 901568 w 4405791"/>
              <a:gd name="connsiteY4532" fmla="*/ 2225540 h 4321958"/>
              <a:gd name="connsiteX4533" fmla="*/ 901565 w 4405791"/>
              <a:gd name="connsiteY4533" fmla="*/ 2225532 h 4321958"/>
              <a:gd name="connsiteX4534" fmla="*/ 901546 w 4405791"/>
              <a:gd name="connsiteY4534" fmla="*/ 2225467 h 4321958"/>
              <a:gd name="connsiteX4535" fmla="*/ 1913136 w 4405791"/>
              <a:gd name="connsiteY4535" fmla="*/ 2109807 h 4321958"/>
              <a:gd name="connsiteX4536" fmla="*/ 1905782 w 4405791"/>
              <a:gd name="connsiteY4536" fmla="*/ 2116171 h 4321958"/>
              <a:gd name="connsiteX4537" fmla="*/ 1913571 w 4405791"/>
              <a:gd name="connsiteY4537" fmla="*/ 2115141 h 4321958"/>
              <a:gd name="connsiteX4538" fmla="*/ 1913408 w 4405791"/>
              <a:gd name="connsiteY4538" fmla="*/ 2113142 h 4321958"/>
              <a:gd name="connsiteX4539" fmla="*/ 1913180 w 4405791"/>
              <a:gd name="connsiteY4539" fmla="*/ 2110347 h 4321958"/>
              <a:gd name="connsiteX4540" fmla="*/ 1841307 w 4405791"/>
              <a:gd name="connsiteY4540" fmla="*/ 2108036 h 4321958"/>
              <a:gd name="connsiteX4541" fmla="*/ 1841181 w 4405791"/>
              <a:gd name="connsiteY4541" fmla="*/ 2108116 h 4321958"/>
              <a:gd name="connsiteX4542" fmla="*/ 1826968 w 4405791"/>
              <a:gd name="connsiteY4542" fmla="*/ 2118313 h 4321958"/>
              <a:gd name="connsiteX4543" fmla="*/ 1828276 w 4405791"/>
              <a:gd name="connsiteY4543" fmla="*/ 2123954 h 4321958"/>
              <a:gd name="connsiteX4544" fmla="*/ 1844365 w 4405791"/>
              <a:gd name="connsiteY4544" fmla="*/ 2123299 h 4321958"/>
              <a:gd name="connsiteX4545" fmla="*/ 1841921 w 4405791"/>
              <a:gd name="connsiteY4545" fmla="*/ 2111142 h 4321958"/>
              <a:gd name="connsiteX4546" fmla="*/ 651939 w 4405791"/>
              <a:gd name="connsiteY4546" fmla="*/ 2104714 h 4321958"/>
              <a:gd name="connsiteX4547" fmla="*/ 652748 w 4405791"/>
              <a:gd name="connsiteY4547" fmla="*/ 2106485 h 4321958"/>
              <a:gd name="connsiteX4548" fmla="*/ 653975 w 4405791"/>
              <a:gd name="connsiteY4548" fmla="*/ 2107643 h 4321958"/>
              <a:gd name="connsiteX4549" fmla="*/ 1375400 w 4405791"/>
              <a:gd name="connsiteY4549" fmla="*/ 2101008 h 4321958"/>
              <a:gd name="connsiteX4550" fmla="*/ 1375634 w 4405791"/>
              <a:gd name="connsiteY4550" fmla="*/ 2101825 h 4321958"/>
              <a:gd name="connsiteX4551" fmla="*/ 1381531 w 4405791"/>
              <a:gd name="connsiteY4551" fmla="*/ 2122466 h 4321958"/>
              <a:gd name="connsiteX4552" fmla="*/ 1398121 w 4405791"/>
              <a:gd name="connsiteY4552" fmla="*/ 2179146 h 4321958"/>
              <a:gd name="connsiteX4553" fmla="*/ 1968908 w 4405791"/>
              <a:gd name="connsiteY4553" fmla="*/ 2095532 h 4321958"/>
              <a:gd name="connsiteX4554" fmla="*/ 1960137 w 4405791"/>
              <a:gd name="connsiteY4554" fmla="*/ 2105672 h 4321958"/>
              <a:gd name="connsiteX4555" fmla="*/ 1960091 w 4405791"/>
              <a:gd name="connsiteY4555" fmla="*/ 2107765 h 4321958"/>
              <a:gd name="connsiteX4556" fmla="*/ 1967978 w 4405791"/>
              <a:gd name="connsiteY4556" fmla="*/ 2106504 h 4321958"/>
              <a:gd name="connsiteX4557" fmla="*/ 438978 w 4405791"/>
              <a:gd name="connsiteY4557" fmla="*/ 2094453 h 4321958"/>
              <a:gd name="connsiteX4558" fmla="*/ 439455 w 4405791"/>
              <a:gd name="connsiteY4558" fmla="*/ 2096523 h 4321958"/>
              <a:gd name="connsiteX4559" fmla="*/ 439013 w 4405791"/>
              <a:gd name="connsiteY4559" fmla="*/ 2094552 h 4321958"/>
              <a:gd name="connsiteX4560" fmla="*/ 1863928 w 4405791"/>
              <a:gd name="connsiteY4560" fmla="*/ 2093798 h 4321958"/>
              <a:gd name="connsiteX4561" fmla="*/ 1849570 w 4405791"/>
              <a:gd name="connsiteY4561" fmla="*/ 2102835 h 4321958"/>
              <a:gd name="connsiteX4562" fmla="*/ 1850895 w 4405791"/>
              <a:gd name="connsiteY4562" fmla="*/ 2109450 h 4321958"/>
              <a:gd name="connsiteX4563" fmla="*/ 1853596 w 4405791"/>
              <a:gd name="connsiteY4563" fmla="*/ 2122924 h 4321958"/>
              <a:gd name="connsiteX4564" fmla="*/ 1855219 w 4405791"/>
              <a:gd name="connsiteY4564" fmla="*/ 2122858 h 4321958"/>
              <a:gd name="connsiteX4565" fmla="*/ 1855225 w 4405791"/>
              <a:gd name="connsiteY4565" fmla="*/ 2122857 h 4321958"/>
              <a:gd name="connsiteX4566" fmla="*/ 1868458 w 4405791"/>
              <a:gd name="connsiteY4566" fmla="*/ 2121107 h 4321958"/>
              <a:gd name="connsiteX4567" fmla="*/ 4331660 w 4405791"/>
              <a:gd name="connsiteY4567" fmla="*/ 2093100 h 4321958"/>
              <a:gd name="connsiteX4568" fmla="*/ 4332379 w 4405791"/>
              <a:gd name="connsiteY4568" fmla="*/ 2096418 h 4321958"/>
              <a:gd name="connsiteX4569" fmla="*/ 4333389 w 4405791"/>
              <a:gd name="connsiteY4569" fmla="*/ 2101073 h 4321958"/>
              <a:gd name="connsiteX4570" fmla="*/ 4332942 w 4405791"/>
              <a:gd name="connsiteY4570" fmla="*/ 2098697 h 4321958"/>
              <a:gd name="connsiteX4571" fmla="*/ 4332231 w 4405791"/>
              <a:gd name="connsiteY4571" fmla="*/ 2095591 h 4321958"/>
              <a:gd name="connsiteX4572" fmla="*/ 1933085 w 4405791"/>
              <a:gd name="connsiteY4572" fmla="*/ 2092543 h 4321958"/>
              <a:gd name="connsiteX4573" fmla="*/ 1921054 w 4405791"/>
              <a:gd name="connsiteY4573" fmla="*/ 2102955 h 4321958"/>
              <a:gd name="connsiteX4574" fmla="*/ 1921331 w 4405791"/>
              <a:gd name="connsiteY4574" fmla="*/ 2106351 h 4321958"/>
              <a:gd name="connsiteX4575" fmla="*/ 1921944 w 4405791"/>
              <a:gd name="connsiteY4575" fmla="*/ 2113868 h 4321958"/>
              <a:gd name="connsiteX4576" fmla="*/ 1933761 w 4405791"/>
              <a:gd name="connsiteY4576" fmla="*/ 2111978 h 4321958"/>
              <a:gd name="connsiteX4577" fmla="*/ 1933277 w 4405791"/>
              <a:gd name="connsiteY4577" fmla="*/ 2098061 h 4321958"/>
              <a:gd name="connsiteX4578" fmla="*/ 594626 w 4405791"/>
              <a:gd name="connsiteY4578" fmla="*/ 2084109 h 4321958"/>
              <a:gd name="connsiteX4579" fmla="*/ 595525 w 4405791"/>
              <a:gd name="connsiteY4579" fmla="*/ 2087489 h 4321958"/>
              <a:gd name="connsiteX4580" fmla="*/ 603292 w 4405791"/>
              <a:gd name="connsiteY4580" fmla="*/ 2098153 h 4321958"/>
              <a:gd name="connsiteX4581" fmla="*/ 327273 w 4405791"/>
              <a:gd name="connsiteY4581" fmla="*/ 2082153 h 4321958"/>
              <a:gd name="connsiteX4582" fmla="*/ 333659 w 4405791"/>
              <a:gd name="connsiteY4582" fmla="*/ 2109123 h 4321958"/>
              <a:gd name="connsiteX4583" fmla="*/ 340367 w 4405791"/>
              <a:gd name="connsiteY4583" fmla="*/ 2133478 h 4321958"/>
              <a:gd name="connsiteX4584" fmla="*/ 339437 w 4405791"/>
              <a:gd name="connsiteY4584" fmla="*/ 2113851 h 4321958"/>
              <a:gd name="connsiteX4585" fmla="*/ 789871 w 4405791"/>
              <a:gd name="connsiteY4585" fmla="*/ 2081429 h 4321958"/>
              <a:gd name="connsiteX4586" fmla="*/ 780206 w 4405791"/>
              <a:gd name="connsiteY4586" fmla="*/ 2093631 h 4321958"/>
              <a:gd name="connsiteX4587" fmla="*/ 745423 w 4405791"/>
              <a:gd name="connsiteY4587" fmla="*/ 2127233 h 4321958"/>
              <a:gd name="connsiteX4588" fmla="*/ 745443 w 4405791"/>
              <a:gd name="connsiteY4588" fmla="*/ 2127299 h 4321958"/>
              <a:gd name="connsiteX4589" fmla="*/ 789801 w 4405791"/>
              <a:gd name="connsiteY4589" fmla="*/ 2100941 h 4321958"/>
              <a:gd name="connsiteX4590" fmla="*/ 794256 w 4405791"/>
              <a:gd name="connsiteY4590" fmla="*/ 2095791 h 4321958"/>
              <a:gd name="connsiteX4591" fmla="*/ 1887062 w 4405791"/>
              <a:gd name="connsiteY4591" fmla="*/ 2078920 h 4321958"/>
              <a:gd name="connsiteX4592" fmla="*/ 1879683 w 4405791"/>
              <a:gd name="connsiteY4592" fmla="*/ 2083880 h 4321958"/>
              <a:gd name="connsiteX4593" fmla="*/ 1871872 w 4405791"/>
              <a:gd name="connsiteY4593" fmla="*/ 2088797 h 4321958"/>
              <a:gd name="connsiteX4594" fmla="*/ 1877016 w 4405791"/>
              <a:gd name="connsiteY4594" fmla="*/ 2119976 h 4321958"/>
              <a:gd name="connsiteX4595" fmla="*/ 1890181 w 4405791"/>
              <a:gd name="connsiteY4595" fmla="*/ 2118235 h 4321958"/>
              <a:gd name="connsiteX4596" fmla="*/ 1890351 w 4405791"/>
              <a:gd name="connsiteY4596" fmla="*/ 2118085 h 4321958"/>
              <a:gd name="connsiteX4597" fmla="*/ 1891832 w 4405791"/>
              <a:gd name="connsiteY4597" fmla="*/ 2116802 h 4321958"/>
              <a:gd name="connsiteX4598" fmla="*/ 105676 w 4405791"/>
              <a:gd name="connsiteY4598" fmla="*/ 2077663 h 4321958"/>
              <a:gd name="connsiteX4599" fmla="*/ 100489 w 4405791"/>
              <a:gd name="connsiteY4599" fmla="*/ 2089846 h 4321958"/>
              <a:gd name="connsiteX4600" fmla="*/ 99747 w 4405791"/>
              <a:gd name="connsiteY4600" fmla="*/ 2169221 h 4321958"/>
              <a:gd name="connsiteX4601" fmla="*/ 121390 w 4405791"/>
              <a:gd name="connsiteY4601" fmla="*/ 2245075 h 4321958"/>
              <a:gd name="connsiteX4602" fmla="*/ 153539 w 4405791"/>
              <a:gd name="connsiteY4602" fmla="*/ 2294014 h 4321958"/>
              <a:gd name="connsiteX4603" fmla="*/ 125805 w 4405791"/>
              <a:gd name="connsiteY4603" fmla="*/ 2244608 h 4321958"/>
              <a:gd name="connsiteX4604" fmla="*/ 105759 w 4405791"/>
              <a:gd name="connsiteY4604" fmla="*/ 2167868 h 4321958"/>
              <a:gd name="connsiteX4605" fmla="*/ 1985393 w 4405791"/>
              <a:gd name="connsiteY4605" fmla="*/ 2076474 h 4321958"/>
              <a:gd name="connsiteX4606" fmla="*/ 1981258 w 4405791"/>
              <a:gd name="connsiteY4606" fmla="*/ 2081254 h 4321958"/>
              <a:gd name="connsiteX4607" fmla="*/ 1979253 w 4405791"/>
              <a:gd name="connsiteY4607" fmla="*/ 2083572 h 4321958"/>
              <a:gd name="connsiteX4608" fmla="*/ 1978947 w 4405791"/>
              <a:gd name="connsiteY4608" fmla="*/ 2087179 h 4321958"/>
              <a:gd name="connsiteX4609" fmla="*/ 1977505 w 4405791"/>
              <a:gd name="connsiteY4609" fmla="*/ 2104210 h 4321958"/>
              <a:gd name="connsiteX4610" fmla="*/ 1979174 w 4405791"/>
              <a:gd name="connsiteY4610" fmla="*/ 2101689 h 4321958"/>
              <a:gd name="connsiteX4611" fmla="*/ 1982078 w 4405791"/>
              <a:gd name="connsiteY4611" fmla="*/ 2097302 h 4321958"/>
              <a:gd name="connsiteX4612" fmla="*/ 1982877 w 4405791"/>
              <a:gd name="connsiteY4612" fmla="*/ 2092278 h 4321958"/>
              <a:gd name="connsiteX4613" fmla="*/ 1952755 w 4405791"/>
              <a:gd name="connsiteY4613" fmla="*/ 2075414 h 4321958"/>
              <a:gd name="connsiteX4614" fmla="*/ 1948367 w 4405791"/>
              <a:gd name="connsiteY4614" fmla="*/ 2079318 h 4321958"/>
              <a:gd name="connsiteX4615" fmla="*/ 1942146 w 4405791"/>
              <a:gd name="connsiteY4615" fmla="*/ 2084702 h 4321958"/>
              <a:gd name="connsiteX4616" fmla="*/ 1942937 w 4405791"/>
              <a:gd name="connsiteY4616" fmla="*/ 2107682 h 4321958"/>
              <a:gd name="connsiteX4617" fmla="*/ 1943034 w 4405791"/>
              <a:gd name="connsiteY4617" fmla="*/ 2110494 h 4321958"/>
              <a:gd name="connsiteX4618" fmla="*/ 1946870 w 4405791"/>
              <a:gd name="connsiteY4618" fmla="*/ 2109881 h 4321958"/>
              <a:gd name="connsiteX4619" fmla="*/ 1946874 w 4405791"/>
              <a:gd name="connsiteY4619" fmla="*/ 2109880 h 4321958"/>
              <a:gd name="connsiteX4620" fmla="*/ 1950414 w 4405791"/>
              <a:gd name="connsiteY4620" fmla="*/ 2105898 h 4321958"/>
              <a:gd name="connsiteX4621" fmla="*/ 1952157 w 4405791"/>
              <a:gd name="connsiteY4621" fmla="*/ 2103938 h 4321958"/>
              <a:gd name="connsiteX4622" fmla="*/ 1437221 w 4405791"/>
              <a:gd name="connsiteY4622" fmla="*/ 2072662 h 4321958"/>
              <a:gd name="connsiteX4623" fmla="*/ 1486703 w 4405791"/>
              <a:gd name="connsiteY4623" fmla="*/ 2248535 h 4321958"/>
              <a:gd name="connsiteX4624" fmla="*/ 1486724 w 4405791"/>
              <a:gd name="connsiteY4624" fmla="*/ 2248609 h 4321958"/>
              <a:gd name="connsiteX4625" fmla="*/ 1549521 w 4405791"/>
              <a:gd name="connsiteY4625" fmla="*/ 2466619 h 4321958"/>
              <a:gd name="connsiteX4626" fmla="*/ 1569438 w 4405791"/>
              <a:gd name="connsiteY4626" fmla="*/ 2534147 h 4321958"/>
              <a:gd name="connsiteX4627" fmla="*/ 1612194 w 4405791"/>
              <a:gd name="connsiteY4627" fmla="*/ 2678191 h 4321958"/>
              <a:gd name="connsiteX4628" fmla="*/ 1635424 w 4405791"/>
              <a:gd name="connsiteY4628" fmla="*/ 2754414 h 4321958"/>
              <a:gd name="connsiteX4629" fmla="*/ 1672824 w 4405791"/>
              <a:gd name="connsiteY4629" fmla="*/ 2875386 h 4321958"/>
              <a:gd name="connsiteX4630" fmla="*/ 1714176 w 4405791"/>
              <a:gd name="connsiteY4630" fmla="*/ 3005146 h 4321958"/>
              <a:gd name="connsiteX4631" fmla="*/ 1740118 w 4405791"/>
              <a:gd name="connsiteY4631" fmla="*/ 3082699 h 4321958"/>
              <a:gd name="connsiteX4632" fmla="*/ 1744047 w 4405791"/>
              <a:gd name="connsiteY4632" fmla="*/ 3088533 h 4321958"/>
              <a:gd name="connsiteX4633" fmla="*/ 1716769 w 4405791"/>
              <a:gd name="connsiteY4633" fmla="*/ 3007425 h 4321958"/>
              <a:gd name="connsiteX4634" fmla="*/ 1716737 w 4405791"/>
              <a:gd name="connsiteY4634" fmla="*/ 3007325 h 4321958"/>
              <a:gd name="connsiteX4635" fmla="*/ 1687649 w 4405791"/>
              <a:gd name="connsiteY4635" fmla="*/ 2917703 h 4321958"/>
              <a:gd name="connsiteX4636" fmla="*/ 1676757 w 4405791"/>
              <a:gd name="connsiteY4636" fmla="*/ 2882767 h 4321958"/>
              <a:gd name="connsiteX4637" fmla="*/ 1664781 w 4405791"/>
              <a:gd name="connsiteY4637" fmla="*/ 2845456 h 4321958"/>
              <a:gd name="connsiteX4638" fmla="*/ 1640115 w 4405791"/>
              <a:gd name="connsiteY4638" fmla="*/ 2765233 h 4321958"/>
              <a:gd name="connsiteX4639" fmla="*/ 1625088 w 4405791"/>
              <a:gd name="connsiteY4639" fmla="*/ 2717032 h 4321958"/>
              <a:gd name="connsiteX4640" fmla="*/ 1617198 w 4405791"/>
              <a:gd name="connsiteY4640" fmla="*/ 2690695 h 4321958"/>
              <a:gd name="connsiteX4641" fmla="*/ 1608768 w 4405791"/>
              <a:gd name="connsiteY4641" fmla="*/ 2663280 h 4321958"/>
              <a:gd name="connsiteX4642" fmla="*/ 1574696 w 4405791"/>
              <a:gd name="connsiteY4642" fmla="*/ 2548844 h 4321958"/>
              <a:gd name="connsiteX4643" fmla="*/ 1558778 w 4405791"/>
              <a:gd name="connsiteY4643" fmla="*/ 2495715 h 4321958"/>
              <a:gd name="connsiteX4644" fmla="*/ 1554691 w 4405791"/>
              <a:gd name="connsiteY4644" fmla="*/ 2481654 h 4321958"/>
              <a:gd name="connsiteX4645" fmla="*/ 1550345 w 4405791"/>
              <a:gd name="connsiteY4645" fmla="*/ 2467058 h 4321958"/>
              <a:gd name="connsiteX4646" fmla="*/ 1491128 w 4405791"/>
              <a:gd name="connsiteY4646" fmla="*/ 2262949 h 4321958"/>
              <a:gd name="connsiteX4647" fmla="*/ 4317528 w 4405791"/>
              <a:gd name="connsiteY4647" fmla="*/ 2072331 h 4321958"/>
              <a:gd name="connsiteX4648" fmla="*/ 4323092 w 4405791"/>
              <a:gd name="connsiteY4648" fmla="*/ 2097976 h 4321958"/>
              <a:gd name="connsiteX4649" fmla="*/ 4323099 w 4405791"/>
              <a:gd name="connsiteY4649" fmla="*/ 2098009 h 4321958"/>
              <a:gd name="connsiteX4650" fmla="*/ 4322943 w 4405791"/>
              <a:gd name="connsiteY4650" fmla="*/ 2097184 h 4321958"/>
              <a:gd name="connsiteX4651" fmla="*/ 4322565 w 4405791"/>
              <a:gd name="connsiteY4651" fmla="*/ 2095182 h 4321958"/>
              <a:gd name="connsiteX4652" fmla="*/ 4321555 w 4405791"/>
              <a:gd name="connsiteY4652" fmla="*/ 2089827 h 4321958"/>
              <a:gd name="connsiteX4653" fmla="*/ 4319078 w 4405791"/>
              <a:gd name="connsiteY4653" fmla="*/ 2079066 h 4321958"/>
              <a:gd name="connsiteX4654" fmla="*/ 4318551 w 4405791"/>
              <a:gd name="connsiteY4654" fmla="*/ 2076776 h 4321958"/>
              <a:gd name="connsiteX4655" fmla="*/ 117549 w 4405791"/>
              <a:gd name="connsiteY4655" fmla="*/ 2071194 h 4321958"/>
              <a:gd name="connsiteX4656" fmla="*/ 114564 w 4405791"/>
              <a:gd name="connsiteY4656" fmla="*/ 2078481 h 4321958"/>
              <a:gd name="connsiteX4657" fmla="*/ 114819 w 4405791"/>
              <a:gd name="connsiteY4657" fmla="*/ 2166514 h 4321958"/>
              <a:gd name="connsiteX4658" fmla="*/ 115133 w 4405791"/>
              <a:gd name="connsiteY4658" fmla="*/ 2167875 h 4321958"/>
              <a:gd name="connsiteX4659" fmla="*/ 133061 w 4405791"/>
              <a:gd name="connsiteY4659" fmla="*/ 2236518 h 4321958"/>
              <a:gd name="connsiteX4660" fmla="*/ 141018 w 4405791"/>
              <a:gd name="connsiteY4660" fmla="*/ 2254373 h 4321958"/>
              <a:gd name="connsiteX4661" fmla="*/ 163165 w 4405791"/>
              <a:gd name="connsiteY4661" fmla="*/ 2291852 h 4321958"/>
              <a:gd name="connsiteX4662" fmla="*/ 164004 w 4405791"/>
              <a:gd name="connsiteY4662" fmla="*/ 2292923 h 4321958"/>
              <a:gd name="connsiteX4663" fmla="*/ 140082 w 4405791"/>
              <a:gd name="connsiteY4663" fmla="*/ 2244858 h 4321958"/>
              <a:gd name="connsiteX4664" fmla="*/ 120492 w 4405791"/>
              <a:gd name="connsiteY4664" fmla="*/ 2164819 h 4321958"/>
              <a:gd name="connsiteX4665" fmla="*/ 118364 w 4405791"/>
              <a:gd name="connsiteY4665" fmla="*/ 2074847 h 4321958"/>
              <a:gd name="connsiteX4666" fmla="*/ 1833889 w 4405791"/>
              <a:gd name="connsiteY4666" fmla="*/ 2070514 h 4321958"/>
              <a:gd name="connsiteX4667" fmla="*/ 1833323 w 4405791"/>
              <a:gd name="connsiteY4667" fmla="*/ 2070600 h 4321958"/>
              <a:gd name="connsiteX4668" fmla="*/ 1831743 w 4405791"/>
              <a:gd name="connsiteY4668" fmla="*/ 2070840 h 4321958"/>
              <a:gd name="connsiteX4669" fmla="*/ 1825176 w 4405791"/>
              <a:gd name="connsiteY4669" fmla="*/ 2071837 h 4321958"/>
              <a:gd name="connsiteX4670" fmla="*/ 1816356 w 4405791"/>
              <a:gd name="connsiteY4670" fmla="*/ 2072550 h 4321958"/>
              <a:gd name="connsiteX4671" fmla="*/ 1824897 w 4405791"/>
              <a:gd name="connsiteY4671" fmla="*/ 2109381 h 4321958"/>
              <a:gd name="connsiteX4672" fmla="*/ 1833587 w 4405791"/>
              <a:gd name="connsiteY4672" fmla="*/ 2103441 h 4321958"/>
              <a:gd name="connsiteX4673" fmla="*/ 1839588 w 4405791"/>
              <a:gd name="connsiteY4673" fmla="*/ 2099340 h 4321958"/>
              <a:gd name="connsiteX4674" fmla="*/ 1835193 w 4405791"/>
              <a:gd name="connsiteY4674" fmla="*/ 2077108 h 4321958"/>
              <a:gd name="connsiteX4675" fmla="*/ 4336335 w 4405791"/>
              <a:gd name="connsiteY4675" fmla="*/ 2068500 h 4321958"/>
              <a:gd name="connsiteX4676" fmla="*/ 4353866 w 4405791"/>
              <a:gd name="connsiteY4676" fmla="*/ 2149688 h 4321958"/>
              <a:gd name="connsiteX4677" fmla="*/ 4353872 w 4405791"/>
              <a:gd name="connsiteY4677" fmla="*/ 2149725 h 4321958"/>
              <a:gd name="connsiteX4678" fmla="*/ 4372420 w 4405791"/>
              <a:gd name="connsiteY4678" fmla="*/ 2254352 h 4321958"/>
              <a:gd name="connsiteX4679" fmla="*/ 4375000 w 4405791"/>
              <a:gd name="connsiteY4679" fmla="*/ 2273417 h 4321958"/>
              <a:gd name="connsiteX4680" fmla="*/ 4377453 w 4405791"/>
              <a:gd name="connsiteY4680" fmla="*/ 2287776 h 4321958"/>
              <a:gd name="connsiteX4681" fmla="*/ 4379670 w 4405791"/>
              <a:gd name="connsiteY4681" fmla="*/ 2307915 h 4321958"/>
              <a:gd name="connsiteX4682" fmla="*/ 4385655 w 4405791"/>
              <a:gd name="connsiteY4682" fmla="*/ 2352135 h 4321958"/>
              <a:gd name="connsiteX4683" fmla="*/ 4388844 w 4405791"/>
              <a:gd name="connsiteY4683" fmla="*/ 2391272 h 4321958"/>
              <a:gd name="connsiteX4684" fmla="*/ 4391218 w 4405791"/>
              <a:gd name="connsiteY4684" fmla="*/ 2412846 h 4321958"/>
              <a:gd name="connsiteX4685" fmla="*/ 4391458 w 4405791"/>
              <a:gd name="connsiteY4685" fmla="*/ 2423351 h 4321958"/>
              <a:gd name="connsiteX4686" fmla="*/ 4392954 w 4405791"/>
              <a:gd name="connsiteY4686" fmla="*/ 2441711 h 4321958"/>
              <a:gd name="connsiteX4687" fmla="*/ 4393703 w 4405791"/>
              <a:gd name="connsiteY4687" fmla="*/ 2521754 h 4321958"/>
              <a:gd name="connsiteX4688" fmla="*/ 4383446 w 4405791"/>
              <a:gd name="connsiteY4688" fmla="*/ 2611355 h 4321958"/>
              <a:gd name="connsiteX4689" fmla="*/ 4276427 w 4405791"/>
              <a:gd name="connsiteY4689" fmla="*/ 2746821 h 4321958"/>
              <a:gd name="connsiteX4690" fmla="*/ 4251276 w 4405791"/>
              <a:gd name="connsiteY4690" fmla="*/ 2762362 h 4321958"/>
              <a:gd name="connsiteX4691" fmla="*/ 4243048 w 4405791"/>
              <a:gd name="connsiteY4691" fmla="*/ 2766680 h 4321958"/>
              <a:gd name="connsiteX4692" fmla="*/ 4240065 w 4405791"/>
              <a:gd name="connsiteY4692" fmla="*/ 2768455 h 4321958"/>
              <a:gd name="connsiteX4693" fmla="*/ 4239448 w 4405791"/>
              <a:gd name="connsiteY4693" fmla="*/ 2768822 h 4321958"/>
              <a:gd name="connsiteX4694" fmla="*/ 4237768 w 4405791"/>
              <a:gd name="connsiteY4694" fmla="*/ 2769664 h 4321958"/>
              <a:gd name="connsiteX4695" fmla="*/ 4228666 w 4405791"/>
              <a:gd name="connsiteY4695" fmla="*/ 2774227 h 4321958"/>
              <a:gd name="connsiteX4696" fmla="*/ 4210950 w 4405791"/>
              <a:gd name="connsiteY4696" fmla="*/ 2783523 h 4321958"/>
              <a:gd name="connsiteX4697" fmla="*/ 4186647 w 4405791"/>
              <a:gd name="connsiteY4697" fmla="*/ 2795290 h 4321958"/>
              <a:gd name="connsiteX4698" fmla="*/ 4176360 w 4405791"/>
              <a:gd name="connsiteY4698" fmla="*/ 2800447 h 4321958"/>
              <a:gd name="connsiteX4699" fmla="*/ 4167585 w 4405791"/>
              <a:gd name="connsiteY4699" fmla="*/ 2804520 h 4321958"/>
              <a:gd name="connsiteX4700" fmla="*/ 4156918 w 4405791"/>
              <a:gd name="connsiteY4700" fmla="*/ 2809685 h 4321958"/>
              <a:gd name="connsiteX4701" fmla="*/ 4090650 w 4405791"/>
              <a:gd name="connsiteY4701" fmla="*/ 2840230 h 4321958"/>
              <a:gd name="connsiteX4702" fmla="*/ 4045811 w 4405791"/>
              <a:gd name="connsiteY4702" fmla="*/ 2860107 h 4321958"/>
              <a:gd name="connsiteX4703" fmla="*/ 4046826 w 4405791"/>
              <a:gd name="connsiteY4703" fmla="*/ 2860389 h 4321958"/>
              <a:gd name="connsiteX4704" fmla="*/ 4049013 w 4405791"/>
              <a:gd name="connsiteY4704" fmla="*/ 2860997 h 4321958"/>
              <a:gd name="connsiteX4705" fmla="*/ 4051492 w 4405791"/>
              <a:gd name="connsiteY4705" fmla="*/ 2861686 h 4321958"/>
              <a:gd name="connsiteX4706" fmla="*/ 4069413 w 4405791"/>
              <a:gd name="connsiteY4706" fmla="*/ 2853329 h 4321958"/>
              <a:gd name="connsiteX4707" fmla="*/ 4115730 w 4405791"/>
              <a:gd name="connsiteY4707" fmla="*/ 2829623 h 4321958"/>
              <a:gd name="connsiteX4708" fmla="*/ 4121826 w 4405791"/>
              <a:gd name="connsiteY4708" fmla="*/ 2831486 h 4321958"/>
              <a:gd name="connsiteX4709" fmla="*/ 4121826 w 4405791"/>
              <a:gd name="connsiteY4709" fmla="*/ 2831487 h 4321958"/>
              <a:gd name="connsiteX4710" fmla="*/ 4121826 w 4405791"/>
              <a:gd name="connsiteY4710" fmla="*/ 2833596 h 4321958"/>
              <a:gd name="connsiteX4711" fmla="*/ 4135087 w 4405791"/>
              <a:gd name="connsiteY4711" fmla="*/ 2827335 h 4321958"/>
              <a:gd name="connsiteX4712" fmla="*/ 4187696 w 4405791"/>
              <a:gd name="connsiteY4712" fmla="*/ 2800158 h 4321958"/>
              <a:gd name="connsiteX4713" fmla="*/ 4193623 w 4405791"/>
              <a:gd name="connsiteY4713" fmla="*/ 2801513 h 4321958"/>
              <a:gd name="connsiteX4714" fmla="*/ 4193679 w 4405791"/>
              <a:gd name="connsiteY4714" fmla="*/ 2803085 h 4321958"/>
              <a:gd name="connsiteX4715" fmla="*/ 4209258 w 4405791"/>
              <a:gd name="connsiteY4715" fmla="*/ 2795513 h 4321958"/>
              <a:gd name="connsiteX4716" fmla="*/ 4256955 w 4405791"/>
              <a:gd name="connsiteY4716" fmla="*/ 2770863 h 4321958"/>
              <a:gd name="connsiteX4717" fmla="*/ 4257870 w 4405791"/>
              <a:gd name="connsiteY4717" fmla="*/ 2771114 h 4321958"/>
              <a:gd name="connsiteX4718" fmla="*/ 4282524 w 4405791"/>
              <a:gd name="connsiteY4718" fmla="*/ 2756472 h 4321958"/>
              <a:gd name="connsiteX4719" fmla="*/ 4387171 w 4405791"/>
              <a:gd name="connsiteY4719" fmla="*/ 2625239 h 4321958"/>
              <a:gd name="connsiteX4720" fmla="*/ 4397804 w 4405791"/>
              <a:gd name="connsiteY4720" fmla="*/ 2522176 h 4321958"/>
              <a:gd name="connsiteX4721" fmla="*/ 4392481 w 4405791"/>
              <a:gd name="connsiteY4721" fmla="*/ 2397071 h 4321958"/>
              <a:gd name="connsiteX4722" fmla="*/ 4392478 w 4405791"/>
              <a:gd name="connsiteY4722" fmla="*/ 2397047 h 4321958"/>
              <a:gd name="connsiteX4723" fmla="*/ 4375936 w 4405791"/>
              <a:gd name="connsiteY4723" fmla="*/ 2269434 h 4321958"/>
              <a:gd name="connsiteX4724" fmla="*/ 4369203 w 4405791"/>
              <a:gd name="connsiteY4724" fmla="*/ 2229473 h 4321958"/>
              <a:gd name="connsiteX4725" fmla="*/ 4354934 w 4405791"/>
              <a:gd name="connsiteY4725" fmla="*/ 2153388 h 4321958"/>
              <a:gd name="connsiteX4726" fmla="*/ 1373256 w 4405791"/>
              <a:gd name="connsiteY4726" fmla="*/ 2067481 h 4321958"/>
              <a:gd name="connsiteX4727" fmla="*/ 1380332 w 4405791"/>
              <a:gd name="connsiteY4727" fmla="*/ 2092326 h 4321958"/>
              <a:gd name="connsiteX4728" fmla="*/ 1391929 w 4405791"/>
              <a:gd name="connsiteY4728" fmla="*/ 2132170 h 4321958"/>
              <a:gd name="connsiteX4729" fmla="*/ 1393558 w 4405791"/>
              <a:gd name="connsiteY4729" fmla="*/ 2137769 h 4321958"/>
              <a:gd name="connsiteX4730" fmla="*/ 1859422 w 4405791"/>
              <a:gd name="connsiteY4730" fmla="*/ 2066637 h 4321958"/>
              <a:gd name="connsiteX4731" fmla="*/ 1842819 w 4405791"/>
              <a:gd name="connsiteY4731" fmla="*/ 2069158 h 4321958"/>
              <a:gd name="connsiteX4732" fmla="*/ 1847784 w 4405791"/>
              <a:gd name="connsiteY4732" fmla="*/ 2093930 h 4321958"/>
              <a:gd name="connsiteX4733" fmla="*/ 1859472 w 4405791"/>
              <a:gd name="connsiteY4733" fmla="*/ 2086272 h 4321958"/>
              <a:gd name="connsiteX4734" fmla="*/ 1862365 w 4405791"/>
              <a:gd name="connsiteY4734" fmla="*/ 2084377 h 4321958"/>
              <a:gd name="connsiteX4735" fmla="*/ 1909391 w 4405791"/>
              <a:gd name="connsiteY4735" fmla="*/ 2063907 h 4321958"/>
              <a:gd name="connsiteX4736" fmla="*/ 1899740 w 4405791"/>
              <a:gd name="connsiteY4736" fmla="*/ 2070396 h 4321958"/>
              <a:gd name="connsiteX4737" fmla="*/ 1895160 w 4405791"/>
              <a:gd name="connsiteY4737" fmla="*/ 2073475 h 4321958"/>
              <a:gd name="connsiteX4738" fmla="*/ 1896965 w 4405791"/>
              <a:gd name="connsiteY4738" fmla="*/ 2087807 h 4321958"/>
              <a:gd name="connsiteX4739" fmla="*/ 1899752 w 4405791"/>
              <a:gd name="connsiteY4739" fmla="*/ 2109939 h 4321958"/>
              <a:gd name="connsiteX4740" fmla="*/ 1912262 w 4405791"/>
              <a:gd name="connsiteY4740" fmla="*/ 2099098 h 4321958"/>
              <a:gd name="connsiteX4741" fmla="*/ 1884949 w 4405791"/>
              <a:gd name="connsiteY4741" fmla="*/ 2062146 h 4321958"/>
              <a:gd name="connsiteX4742" fmla="*/ 1867979 w 4405791"/>
              <a:gd name="connsiteY4742" fmla="*/ 2065201 h 4321958"/>
              <a:gd name="connsiteX4743" fmla="*/ 1870286 w 4405791"/>
              <a:gd name="connsiteY4743" fmla="*/ 2079186 h 4321958"/>
              <a:gd name="connsiteX4744" fmla="*/ 1875788 w 4405791"/>
              <a:gd name="connsiteY4744" fmla="*/ 2075581 h 4321958"/>
              <a:gd name="connsiteX4745" fmla="*/ 1885803 w 4405791"/>
              <a:gd name="connsiteY4745" fmla="*/ 2068921 h 4321958"/>
              <a:gd name="connsiteX4746" fmla="*/ 1884970 w 4405791"/>
              <a:gd name="connsiteY4746" fmla="*/ 2062311 h 4321958"/>
              <a:gd name="connsiteX4747" fmla="*/ 715275 w 4405791"/>
              <a:gd name="connsiteY4747" fmla="*/ 2061962 h 4321958"/>
              <a:gd name="connsiteX4748" fmla="*/ 714487 w 4405791"/>
              <a:gd name="connsiteY4748" fmla="*/ 2083323 h 4321958"/>
              <a:gd name="connsiteX4749" fmla="*/ 716406 w 4405791"/>
              <a:gd name="connsiteY4749" fmla="*/ 2065578 h 4321958"/>
              <a:gd name="connsiteX4750" fmla="*/ 1900085 w 4405791"/>
              <a:gd name="connsiteY4750" fmla="*/ 2059421 h 4321958"/>
              <a:gd name="connsiteX4751" fmla="*/ 1894643 w 4405791"/>
              <a:gd name="connsiteY4751" fmla="*/ 2060400 h 4321958"/>
              <a:gd name="connsiteX4752" fmla="*/ 1893936 w 4405791"/>
              <a:gd name="connsiteY4752" fmla="*/ 2060528 h 4321958"/>
              <a:gd name="connsiteX4753" fmla="*/ 1893539 w 4405791"/>
              <a:gd name="connsiteY4753" fmla="*/ 2060599 h 4321958"/>
              <a:gd name="connsiteX4754" fmla="*/ 1893691 w 4405791"/>
              <a:gd name="connsiteY4754" fmla="*/ 2061808 h 4321958"/>
              <a:gd name="connsiteX4755" fmla="*/ 1893908 w 4405791"/>
              <a:gd name="connsiteY4755" fmla="*/ 2063529 h 4321958"/>
              <a:gd name="connsiteX4756" fmla="*/ 426827 w 4405791"/>
              <a:gd name="connsiteY4756" fmla="*/ 2059340 h 4321958"/>
              <a:gd name="connsiteX4757" fmla="*/ 438571 w 4405791"/>
              <a:gd name="connsiteY4757" fmla="*/ 2093045 h 4321958"/>
              <a:gd name="connsiteX4758" fmla="*/ 432919 w 4405791"/>
              <a:gd name="connsiteY4758" fmla="*/ 2068476 h 4321958"/>
              <a:gd name="connsiteX4759" fmla="*/ 141795 w 4405791"/>
              <a:gd name="connsiteY4759" fmla="*/ 2058686 h 4321958"/>
              <a:gd name="connsiteX4760" fmla="*/ 138538 w 4405791"/>
              <a:gd name="connsiteY4760" fmla="*/ 2079560 h 4321958"/>
              <a:gd name="connsiteX4761" fmla="*/ 138257 w 4405791"/>
              <a:gd name="connsiteY4761" fmla="*/ 2093439 h 4321958"/>
              <a:gd name="connsiteX4762" fmla="*/ 142276 w 4405791"/>
              <a:gd name="connsiteY4762" fmla="*/ 2140200 h 4321958"/>
              <a:gd name="connsiteX4763" fmla="*/ 148566 w 4405791"/>
              <a:gd name="connsiteY4763" fmla="*/ 2168306 h 4321958"/>
              <a:gd name="connsiteX4764" fmla="*/ 162615 w 4405791"/>
              <a:gd name="connsiteY4764" fmla="*/ 2221651 h 4321958"/>
              <a:gd name="connsiteX4765" fmla="*/ 149616 w 4405791"/>
              <a:gd name="connsiteY4765" fmla="*/ 2157708 h 4321958"/>
              <a:gd name="connsiteX4766" fmla="*/ 142189 w 4405791"/>
              <a:gd name="connsiteY4766" fmla="*/ 2101564 h 4321958"/>
              <a:gd name="connsiteX4767" fmla="*/ 2001093 w 4405791"/>
              <a:gd name="connsiteY4767" fmla="*/ 2058323 h 4321958"/>
              <a:gd name="connsiteX4768" fmla="*/ 1997912 w 4405791"/>
              <a:gd name="connsiteY4768" fmla="*/ 2061999 h 4321958"/>
              <a:gd name="connsiteX4769" fmla="*/ 1997294 w 4405791"/>
              <a:gd name="connsiteY4769" fmla="*/ 2062715 h 4321958"/>
              <a:gd name="connsiteX4770" fmla="*/ 1994930 w 4405791"/>
              <a:gd name="connsiteY4770" fmla="*/ 2077888 h 4321958"/>
              <a:gd name="connsiteX4771" fmla="*/ 1997126 w 4405791"/>
              <a:gd name="connsiteY4771" fmla="*/ 2074570 h 4321958"/>
              <a:gd name="connsiteX4772" fmla="*/ 1972073 w 4405791"/>
              <a:gd name="connsiteY4772" fmla="*/ 2058225 h 4321958"/>
              <a:gd name="connsiteX4773" fmla="*/ 1960957 w 4405791"/>
              <a:gd name="connsiteY4773" fmla="*/ 2068116 h 4321958"/>
              <a:gd name="connsiteX4774" fmla="*/ 1960382 w 4405791"/>
              <a:gd name="connsiteY4774" fmla="*/ 2094428 h 4321958"/>
              <a:gd name="connsiteX4775" fmla="*/ 1969939 w 4405791"/>
              <a:gd name="connsiteY4775" fmla="*/ 2083377 h 4321958"/>
              <a:gd name="connsiteX4776" fmla="*/ 254737 w 4405791"/>
              <a:gd name="connsiteY4776" fmla="*/ 2055943 h 4321958"/>
              <a:gd name="connsiteX4777" fmla="*/ 263191 w 4405791"/>
              <a:gd name="connsiteY4777" fmla="*/ 2091386 h 4321958"/>
              <a:gd name="connsiteX4778" fmla="*/ 275175 w 4405791"/>
              <a:gd name="connsiteY4778" fmla="*/ 2128244 h 4321958"/>
              <a:gd name="connsiteX4779" fmla="*/ 276522 w 4405791"/>
              <a:gd name="connsiteY4779" fmla="*/ 2147278 h 4321958"/>
              <a:gd name="connsiteX4780" fmla="*/ 279478 w 4405791"/>
              <a:gd name="connsiteY4780" fmla="*/ 2159672 h 4321958"/>
              <a:gd name="connsiteX4781" fmla="*/ 284720 w 4405791"/>
              <a:gd name="connsiteY4781" fmla="*/ 2178526 h 4321958"/>
              <a:gd name="connsiteX4782" fmla="*/ 281213 w 4405791"/>
              <a:gd name="connsiteY4782" fmla="*/ 2128807 h 4321958"/>
              <a:gd name="connsiteX4783" fmla="*/ 281018 w 4405791"/>
              <a:gd name="connsiteY4783" fmla="*/ 2127229 h 4321958"/>
              <a:gd name="connsiteX4784" fmla="*/ 256019 w 4405791"/>
              <a:gd name="connsiteY4784" fmla="*/ 2057958 h 4321958"/>
              <a:gd name="connsiteX4785" fmla="*/ 1830704 w 4405791"/>
              <a:gd name="connsiteY4785" fmla="*/ 2054404 h 4321958"/>
              <a:gd name="connsiteX4786" fmla="*/ 1814136 w 4405791"/>
              <a:gd name="connsiteY4786" fmla="*/ 2062976 h 4321958"/>
              <a:gd name="connsiteX4787" fmla="*/ 1814544 w 4405791"/>
              <a:gd name="connsiteY4787" fmla="*/ 2064737 h 4321958"/>
              <a:gd name="connsiteX4788" fmla="*/ 1832280 w 4405791"/>
              <a:gd name="connsiteY4788" fmla="*/ 2062373 h 4321958"/>
              <a:gd name="connsiteX4789" fmla="*/ 1831596 w 4405791"/>
              <a:gd name="connsiteY4789" fmla="*/ 2058916 h 4321958"/>
              <a:gd name="connsiteX4790" fmla="*/ 1931731 w 4405791"/>
              <a:gd name="connsiteY4790" fmla="*/ 2053609 h 4321958"/>
              <a:gd name="connsiteX4791" fmla="*/ 1922791 w 4405791"/>
              <a:gd name="connsiteY4791" fmla="*/ 2055333 h 4321958"/>
              <a:gd name="connsiteX4792" fmla="*/ 1921907 w 4405791"/>
              <a:gd name="connsiteY4792" fmla="*/ 2055492 h 4321958"/>
              <a:gd name="connsiteX4793" fmla="*/ 1917429 w 4405791"/>
              <a:gd name="connsiteY4793" fmla="*/ 2058503 h 4321958"/>
              <a:gd name="connsiteX4794" fmla="*/ 1920180 w 4405791"/>
              <a:gd name="connsiteY4794" fmla="*/ 2092237 h 4321958"/>
              <a:gd name="connsiteX4795" fmla="*/ 1928617 w 4405791"/>
              <a:gd name="connsiteY4795" fmla="*/ 2084925 h 4321958"/>
              <a:gd name="connsiteX4796" fmla="*/ 1932697 w 4405791"/>
              <a:gd name="connsiteY4796" fmla="*/ 2081390 h 4321958"/>
              <a:gd name="connsiteX4797" fmla="*/ 1932218 w 4405791"/>
              <a:gd name="connsiteY4797" fmla="*/ 2067633 h 4321958"/>
              <a:gd name="connsiteX4798" fmla="*/ 153029 w 4405791"/>
              <a:gd name="connsiteY4798" fmla="*/ 2050949 h 4321958"/>
              <a:gd name="connsiteX4799" fmla="*/ 150650 w 4405791"/>
              <a:gd name="connsiteY4799" fmla="*/ 2071488 h 4321958"/>
              <a:gd name="connsiteX4800" fmla="*/ 150845 w 4405791"/>
              <a:gd name="connsiteY4800" fmla="*/ 2085652 h 4321958"/>
              <a:gd name="connsiteX4801" fmla="*/ 158334 w 4405791"/>
              <a:gd name="connsiteY4801" fmla="*/ 2155337 h 4321958"/>
              <a:gd name="connsiteX4802" fmla="*/ 159248 w 4405791"/>
              <a:gd name="connsiteY4802" fmla="*/ 2160008 h 4321958"/>
              <a:gd name="connsiteX4803" fmla="*/ 171513 w 4405791"/>
              <a:gd name="connsiteY4803" fmla="*/ 2219968 h 4321958"/>
              <a:gd name="connsiteX4804" fmla="*/ 176593 w 4405791"/>
              <a:gd name="connsiteY4804" fmla="*/ 2239062 h 4321958"/>
              <a:gd name="connsiteX4805" fmla="*/ 189738 w 4405791"/>
              <a:gd name="connsiteY4805" fmla="*/ 2278484 h 4321958"/>
              <a:gd name="connsiteX4806" fmla="*/ 195482 w 4405791"/>
              <a:gd name="connsiteY4806" fmla="*/ 2291821 h 4321958"/>
              <a:gd name="connsiteX4807" fmla="*/ 181758 w 4405791"/>
              <a:gd name="connsiteY4807" fmla="*/ 2245391 h 4321958"/>
              <a:gd name="connsiteX4808" fmla="*/ 168413 w 4405791"/>
              <a:gd name="connsiteY4808" fmla="*/ 2176843 h 4321958"/>
              <a:gd name="connsiteX4809" fmla="*/ 164180 w 4405791"/>
              <a:gd name="connsiteY4809" fmla="*/ 2154320 h 4321958"/>
              <a:gd name="connsiteX4810" fmla="*/ 155002 w 4405791"/>
              <a:gd name="connsiteY4810" fmla="*/ 2094139 h 4321958"/>
              <a:gd name="connsiteX4811" fmla="*/ 1953299 w 4405791"/>
              <a:gd name="connsiteY4811" fmla="*/ 2049450 h 4321958"/>
              <a:gd name="connsiteX4812" fmla="*/ 1949231 w 4405791"/>
              <a:gd name="connsiteY4812" fmla="*/ 2050235 h 4321958"/>
              <a:gd name="connsiteX4813" fmla="*/ 1941015 w 4405791"/>
              <a:gd name="connsiteY4813" fmla="*/ 2051819 h 4321958"/>
              <a:gd name="connsiteX4814" fmla="*/ 1941115 w 4405791"/>
              <a:gd name="connsiteY4814" fmla="*/ 2054719 h 4321958"/>
              <a:gd name="connsiteX4815" fmla="*/ 1941431 w 4405791"/>
              <a:gd name="connsiteY4815" fmla="*/ 2063896 h 4321958"/>
              <a:gd name="connsiteX4816" fmla="*/ 1941762 w 4405791"/>
              <a:gd name="connsiteY4816" fmla="*/ 2073534 h 4321958"/>
              <a:gd name="connsiteX4817" fmla="*/ 1942348 w 4405791"/>
              <a:gd name="connsiteY4817" fmla="*/ 2073026 h 4321958"/>
              <a:gd name="connsiteX4818" fmla="*/ 1942603 w 4405791"/>
              <a:gd name="connsiteY4818" fmla="*/ 2072806 h 4321958"/>
              <a:gd name="connsiteX4819" fmla="*/ 1942675 w 4405791"/>
              <a:gd name="connsiteY4819" fmla="*/ 2072743 h 4321958"/>
              <a:gd name="connsiteX4820" fmla="*/ 1943766 w 4405791"/>
              <a:gd name="connsiteY4820" fmla="*/ 2071773 h 4321958"/>
              <a:gd name="connsiteX4821" fmla="*/ 1948066 w 4405791"/>
              <a:gd name="connsiteY4821" fmla="*/ 2067946 h 4321958"/>
              <a:gd name="connsiteX4822" fmla="*/ 1953004 w 4405791"/>
              <a:gd name="connsiteY4822" fmla="*/ 2063553 h 4321958"/>
              <a:gd name="connsiteX4823" fmla="*/ 1953250 w 4405791"/>
              <a:gd name="connsiteY4823" fmla="*/ 2051791 h 4321958"/>
              <a:gd name="connsiteX4824" fmla="*/ 913701 w 4405791"/>
              <a:gd name="connsiteY4824" fmla="*/ 2046475 h 4321958"/>
              <a:gd name="connsiteX4825" fmla="*/ 904109 w 4405791"/>
              <a:gd name="connsiteY4825" fmla="*/ 2063727 h 4321958"/>
              <a:gd name="connsiteX4826" fmla="*/ 893825 w 4405791"/>
              <a:gd name="connsiteY4826" fmla="*/ 2086927 h 4321958"/>
              <a:gd name="connsiteX4827" fmla="*/ 893739 w 4405791"/>
              <a:gd name="connsiteY4827" fmla="*/ 2087010 h 4321958"/>
              <a:gd name="connsiteX4828" fmla="*/ 873827 w 4405791"/>
              <a:gd name="connsiteY4828" fmla="*/ 2105998 h 4321958"/>
              <a:gd name="connsiteX4829" fmla="*/ 908747 w 4405791"/>
              <a:gd name="connsiteY4829" fmla="*/ 2222650 h 4321958"/>
              <a:gd name="connsiteX4830" fmla="*/ 908892 w 4405791"/>
              <a:gd name="connsiteY4830" fmla="*/ 2223130 h 4321958"/>
              <a:gd name="connsiteX4831" fmla="*/ 908931 w 4405791"/>
              <a:gd name="connsiteY4831" fmla="*/ 2223262 h 4321958"/>
              <a:gd name="connsiteX4832" fmla="*/ 937963 w 4405791"/>
              <a:gd name="connsiteY4832" fmla="*/ 2305149 h 4321958"/>
              <a:gd name="connsiteX4833" fmla="*/ 1012599 w 4405791"/>
              <a:gd name="connsiteY4833" fmla="*/ 2515670 h 4321958"/>
              <a:gd name="connsiteX4834" fmla="*/ 1043514 w 4405791"/>
              <a:gd name="connsiteY4834" fmla="*/ 2597334 h 4321958"/>
              <a:gd name="connsiteX4835" fmla="*/ 1050120 w 4405791"/>
              <a:gd name="connsiteY4835" fmla="*/ 2613992 h 4321958"/>
              <a:gd name="connsiteX4836" fmla="*/ 1068067 w 4405791"/>
              <a:gd name="connsiteY4836" fmla="*/ 2659244 h 4321958"/>
              <a:gd name="connsiteX4837" fmla="*/ 1117791 w 4405791"/>
              <a:gd name="connsiteY4837" fmla="*/ 2778791 h 4321958"/>
              <a:gd name="connsiteX4838" fmla="*/ 1140125 w 4405791"/>
              <a:gd name="connsiteY4838" fmla="*/ 2830921 h 4321958"/>
              <a:gd name="connsiteX4839" fmla="*/ 1211458 w 4405791"/>
              <a:gd name="connsiteY4839" fmla="*/ 2985581 h 4321958"/>
              <a:gd name="connsiteX4840" fmla="*/ 1211472 w 4405791"/>
              <a:gd name="connsiteY4840" fmla="*/ 2985612 h 4321958"/>
              <a:gd name="connsiteX4841" fmla="*/ 1242008 w 4405791"/>
              <a:gd name="connsiteY4841" fmla="*/ 3044866 h 4321958"/>
              <a:gd name="connsiteX4842" fmla="*/ 1189818 w 4405791"/>
              <a:gd name="connsiteY4842" fmla="*/ 2896003 h 4321958"/>
              <a:gd name="connsiteX4843" fmla="*/ 1190745 w 4405791"/>
              <a:gd name="connsiteY4843" fmla="*/ 2854833 h 4321958"/>
              <a:gd name="connsiteX4844" fmla="*/ 1199308 w 4405791"/>
              <a:gd name="connsiteY4844" fmla="*/ 2845304 h 4321958"/>
              <a:gd name="connsiteX4845" fmla="*/ 1196836 w 4405791"/>
              <a:gd name="connsiteY4845" fmla="*/ 2839605 h 4321958"/>
              <a:gd name="connsiteX4846" fmla="*/ 1196299 w 4405791"/>
              <a:gd name="connsiteY4846" fmla="*/ 2838365 h 4321958"/>
              <a:gd name="connsiteX4847" fmla="*/ 1178284 w 4405791"/>
              <a:gd name="connsiteY4847" fmla="*/ 2796819 h 4321958"/>
              <a:gd name="connsiteX4848" fmla="*/ 949598 w 4405791"/>
              <a:gd name="connsiteY4848" fmla="*/ 2168688 h 4321958"/>
              <a:gd name="connsiteX4849" fmla="*/ 110305 w 4405791"/>
              <a:gd name="connsiteY4849" fmla="*/ 2045819 h 4321958"/>
              <a:gd name="connsiteX4850" fmla="*/ 88204 w 4405791"/>
              <a:gd name="connsiteY4850" fmla="*/ 2094233 h 4321958"/>
              <a:gd name="connsiteX4851" fmla="*/ 85353 w 4405791"/>
              <a:gd name="connsiteY4851" fmla="*/ 2172948 h 4321958"/>
              <a:gd name="connsiteX4852" fmla="*/ 107395 w 4405791"/>
              <a:gd name="connsiteY4852" fmla="*/ 2246745 h 4321958"/>
              <a:gd name="connsiteX4853" fmla="*/ 139081 w 4405791"/>
              <a:gd name="connsiteY4853" fmla="*/ 2290244 h 4321958"/>
              <a:gd name="connsiteX4854" fmla="*/ 111631 w 4405791"/>
              <a:gd name="connsiteY4854" fmla="*/ 2245811 h 4321958"/>
              <a:gd name="connsiteX4855" fmla="*/ 91198 w 4405791"/>
              <a:gd name="connsiteY4855" fmla="*/ 2171253 h 4321958"/>
              <a:gd name="connsiteX4856" fmla="*/ 92117 w 4405791"/>
              <a:gd name="connsiteY4856" fmla="*/ 2088022 h 4321958"/>
              <a:gd name="connsiteX4857" fmla="*/ 1973141 w 4405791"/>
              <a:gd name="connsiteY4857" fmla="*/ 2045624 h 4321958"/>
              <a:gd name="connsiteX4858" fmla="*/ 1973091 w 4405791"/>
              <a:gd name="connsiteY4858" fmla="*/ 2045634 h 4321958"/>
              <a:gd name="connsiteX4859" fmla="*/ 1971902 w 4405791"/>
              <a:gd name="connsiteY4859" fmla="*/ 2045863 h 4321958"/>
              <a:gd name="connsiteX4860" fmla="*/ 1961398 w 4405791"/>
              <a:gd name="connsiteY4860" fmla="*/ 2047889 h 4321958"/>
              <a:gd name="connsiteX4861" fmla="*/ 1961216 w 4405791"/>
              <a:gd name="connsiteY4861" fmla="*/ 2056245 h 4321958"/>
              <a:gd name="connsiteX4862" fmla="*/ 1961649 w 4405791"/>
              <a:gd name="connsiteY4862" fmla="*/ 2055860 h 4321958"/>
              <a:gd name="connsiteX4863" fmla="*/ 1973141 w 4405791"/>
              <a:gd name="connsiteY4863" fmla="*/ 2045634 h 4321958"/>
              <a:gd name="connsiteX4864" fmla="*/ 1973141 w 4405791"/>
              <a:gd name="connsiteY4864" fmla="*/ 2045626 h 4321958"/>
              <a:gd name="connsiteX4865" fmla="*/ 317939 w 4405791"/>
              <a:gd name="connsiteY4865" fmla="*/ 2042729 h 4321958"/>
              <a:gd name="connsiteX4866" fmla="*/ 321257 w 4405791"/>
              <a:gd name="connsiteY4866" fmla="*/ 2056743 h 4321958"/>
              <a:gd name="connsiteX4867" fmla="*/ 348157 w 4405791"/>
              <a:gd name="connsiteY4867" fmla="*/ 2111310 h 4321958"/>
              <a:gd name="connsiteX4868" fmla="*/ 353908 w 4405791"/>
              <a:gd name="connsiteY4868" fmla="*/ 2166557 h 4321958"/>
              <a:gd name="connsiteX4869" fmla="*/ 352025 w 4405791"/>
              <a:gd name="connsiteY4869" fmla="*/ 2175802 h 4321958"/>
              <a:gd name="connsiteX4870" fmla="*/ 354175 w 4405791"/>
              <a:gd name="connsiteY4870" fmla="*/ 2183608 h 4321958"/>
              <a:gd name="connsiteX4871" fmla="*/ 359540 w 4405791"/>
              <a:gd name="connsiteY4871" fmla="*/ 2151616 h 4321958"/>
              <a:gd name="connsiteX4872" fmla="*/ 354000 w 4405791"/>
              <a:gd name="connsiteY4872" fmla="*/ 2110462 h 4321958"/>
              <a:gd name="connsiteX4873" fmla="*/ 334445 w 4405791"/>
              <a:gd name="connsiteY4873" fmla="*/ 2063514 h 4321958"/>
              <a:gd name="connsiteX4874" fmla="*/ 1990846 w 4405791"/>
              <a:gd name="connsiteY4874" fmla="*/ 2042211 h 4321958"/>
              <a:gd name="connsiteX4875" fmla="*/ 1989855 w 4405791"/>
              <a:gd name="connsiteY4875" fmla="*/ 2042402 h 4321958"/>
              <a:gd name="connsiteX4876" fmla="*/ 1982159 w 4405791"/>
              <a:gd name="connsiteY4876" fmla="*/ 2049249 h 4321958"/>
              <a:gd name="connsiteX4877" fmla="*/ 1980282 w 4405791"/>
              <a:gd name="connsiteY4877" fmla="*/ 2071417 h 4321958"/>
              <a:gd name="connsiteX4878" fmla="*/ 1987532 w 4405791"/>
              <a:gd name="connsiteY4878" fmla="*/ 2063033 h 4321958"/>
              <a:gd name="connsiteX4879" fmla="*/ 1987662 w 4405791"/>
              <a:gd name="connsiteY4879" fmla="*/ 2062218 h 4321958"/>
              <a:gd name="connsiteX4880" fmla="*/ 1855341 w 4405791"/>
              <a:gd name="connsiteY4880" fmla="*/ 2042038 h 4321958"/>
              <a:gd name="connsiteX4881" fmla="*/ 1839020 w 4405791"/>
              <a:gd name="connsiteY4881" fmla="*/ 2050209 h 4321958"/>
              <a:gd name="connsiteX4882" fmla="*/ 1839988 w 4405791"/>
              <a:gd name="connsiteY4882" fmla="*/ 2055035 h 4321958"/>
              <a:gd name="connsiteX4883" fmla="*/ 1841220 w 4405791"/>
              <a:gd name="connsiteY4883" fmla="*/ 2061181 h 4321958"/>
              <a:gd name="connsiteX4884" fmla="*/ 1841688 w 4405791"/>
              <a:gd name="connsiteY4884" fmla="*/ 2061119 h 4321958"/>
              <a:gd name="connsiteX4885" fmla="*/ 1846927 w 4405791"/>
              <a:gd name="connsiteY4885" fmla="*/ 2060420 h 4321958"/>
              <a:gd name="connsiteX4886" fmla="*/ 1849229 w 4405791"/>
              <a:gd name="connsiteY4886" fmla="*/ 2060020 h 4321958"/>
              <a:gd name="connsiteX4887" fmla="*/ 1858069 w 4405791"/>
              <a:gd name="connsiteY4887" fmla="*/ 2058481 h 4321958"/>
              <a:gd name="connsiteX4888" fmla="*/ 2015334 w 4405791"/>
              <a:gd name="connsiteY4888" fmla="*/ 2041715 h 4321958"/>
              <a:gd name="connsiteX4889" fmla="*/ 2012921 w 4405791"/>
              <a:gd name="connsiteY4889" fmla="*/ 2044635 h 4321958"/>
              <a:gd name="connsiteX4890" fmla="*/ 2012875 w 4405791"/>
              <a:gd name="connsiteY4890" fmla="*/ 2044690 h 4321958"/>
              <a:gd name="connsiteX4891" fmla="*/ 2010655 w 4405791"/>
              <a:gd name="connsiteY4891" fmla="*/ 2053768 h 4321958"/>
              <a:gd name="connsiteX4892" fmla="*/ 2011562 w 4405791"/>
              <a:gd name="connsiteY4892" fmla="*/ 2052339 h 4321958"/>
              <a:gd name="connsiteX4893" fmla="*/ 2011774 w 4405791"/>
              <a:gd name="connsiteY4893" fmla="*/ 2052004 h 4321958"/>
              <a:gd name="connsiteX4894" fmla="*/ 2005726 w 4405791"/>
              <a:gd name="connsiteY4894" fmla="*/ 2039341 h 4321958"/>
              <a:gd name="connsiteX4895" fmla="*/ 2000787 w 4405791"/>
              <a:gd name="connsiteY4895" fmla="*/ 2040294 h 4321958"/>
              <a:gd name="connsiteX4896" fmla="*/ 1999378 w 4405791"/>
              <a:gd name="connsiteY4896" fmla="*/ 2049335 h 4321958"/>
              <a:gd name="connsiteX4897" fmla="*/ 2004824 w 4405791"/>
              <a:gd name="connsiteY4897" fmla="*/ 2043037 h 4321958"/>
              <a:gd name="connsiteX4898" fmla="*/ 776889 w 4405791"/>
              <a:gd name="connsiteY4898" fmla="*/ 2038914 h 4321958"/>
              <a:gd name="connsiteX4899" fmla="*/ 776086 w 4405791"/>
              <a:gd name="connsiteY4899" fmla="*/ 2042901 h 4321958"/>
              <a:gd name="connsiteX4900" fmla="*/ 770647 w 4405791"/>
              <a:gd name="connsiteY4900" fmla="*/ 2055599 h 4321958"/>
              <a:gd name="connsiteX4901" fmla="*/ 776638 w 4405791"/>
              <a:gd name="connsiteY4901" fmla="*/ 2044297 h 4321958"/>
              <a:gd name="connsiteX4902" fmla="*/ 777522 w 4405791"/>
              <a:gd name="connsiteY4902" fmla="*/ 2040987 h 4321958"/>
              <a:gd name="connsiteX4903" fmla="*/ 173612 w 4405791"/>
              <a:gd name="connsiteY4903" fmla="*/ 2036912 h 4321958"/>
              <a:gd name="connsiteX4904" fmla="*/ 173607 w 4405791"/>
              <a:gd name="connsiteY4904" fmla="*/ 2061138 h 4321958"/>
              <a:gd name="connsiteX4905" fmla="*/ 175175 w 4405791"/>
              <a:gd name="connsiteY4905" fmla="*/ 2075899 h 4321958"/>
              <a:gd name="connsiteX4906" fmla="*/ 186952 w 4405791"/>
              <a:gd name="connsiteY4906" fmla="*/ 2148224 h 4321958"/>
              <a:gd name="connsiteX4907" fmla="*/ 197789 w 4405791"/>
              <a:gd name="connsiteY4907" fmla="*/ 2210541 h 4321958"/>
              <a:gd name="connsiteX4908" fmla="*/ 208156 w 4405791"/>
              <a:gd name="connsiteY4908" fmla="*/ 2268028 h 4321958"/>
              <a:gd name="connsiteX4909" fmla="*/ 215838 w 4405791"/>
              <a:gd name="connsiteY4909" fmla="*/ 2293936 h 4321958"/>
              <a:gd name="connsiteX4910" fmla="*/ 207021 w 4405791"/>
              <a:gd name="connsiteY4910" fmla="*/ 2237463 h 4321958"/>
              <a:gd name="connsiteX4911" fmla="*/ 193475 w 4405791"/>
              <a:gd name="connsiteY4911" fmla="*/ 2147549 h 4321958"/>
              <a:gd name="connsiteX4912" fmla="*/ 190765 w 4405791"/>
              <a:gd name="connsiteY4912" fmla="*/ 2134679 h 4321958"/>
              <a:gd name="connsiteX4913" fmla="*/ 179780 w 4405791"/>
              <a:gd name="connsiteY4913" fmla="*/ 2079747 h 4321958"/>
              <a:gd name="connsiteX4914" fmla="*/ 106512 w 4405791"/>
              <a:gd name="connsiteY4914" fmla="*/ 2034490 h 4321958"/>
              <a:gd name="connsiteX4915" fmla="*/ 104171 w 4405791"/>
              <a:gd name="connsiteY4915" fmla="*/ 2036741 h 4321958"/>
              <a:gd name="connsiteX4916" fmla="*/ 74979 w 4405791"/>
              <a:gd name="connsiteY4916" fmla="*/ 2101561 h 4321958"/>
              <a:gd name="connsiteX4917" fmla="*/ 73616 w 4405791"/>
              <a:gd name="connsiteY4917" fmla="*/ 2126068 h 4321958"/>
              <a:gd name="connsiteX4918" fmla="*/ 77785 w 4405791"/>
              <a:gd name="connsiteY4918" fmla="*/ 2144574 h 4321958"/>
              <a:gd name="connsiteX4919" fmla="*/ 79710 w 4405791"/>
              <a:gd name="connsiteY4919" fmla="*/ 2093144 h 4321958"/>
              <a:gd name="connsiteX4920" fmla="*/ 1953624 w 4405791"/>
              <a:gd name="connsiteY4920" fmla="*/ 2033985 h 4321958"/>
              <a:gd name="connsiteX4921" fmla="*/ 1940706 w 4405791"/>
              <a:gd name="connsiteY4921" fmla="*/ 2042829 h 4321958"/>
              <a:gd name="connsiteX4922" fmla="*/ 1940729 w 4405791"/>
              <a:gd name="connsiteY4922" fmla="*/ 2043488 h 4321958"/>
              <a:gd name="connsiteX4923" fmla="*/ 1953475 w 4405791"/>
              <a:gd name="connsiteY4923" fmla="*/ 2041078 h 4321958"/>
              <a:gd name="connsiteX4924" fmla="*/ 1953590 w 4405791"/>
              <a:gd name="connsiteY4924" fmla="*/ 2035572 h 4321958"/>
              <a:gd name="connsiteX4925" fmla="*/ 226227 w 4405791"/>
              <a:gd name="connsiteY4925" fmla="*/ 2033710 h 4321958"/>
              <a:gd name="connsiteX4926" fmla="*/ 260613 w 4405791"/>
              <a:gd name="connsiteY4926" fmla="*/ 2131630 h 4321958"/>
              <a:gd name="connsiteX4927" fmla="*/ 268311 w 4405791"/>
              <a:gd name="connsiteY4927" fmla="*/ 2210923 h 4321958"/>
              <a:gd name="connsiteX4928" fmla="*/ 262014 w 4405791"/>
              <a:gd name="connsiteY4928" fmla="*/ 2269279 h 4321958"/>
              <a:gd name="connsiteX4929" fmla="*/ 272274 w 4405791"/>
              <a:gd name="connsiteY4929" fmla="*/ 2214107 h 4321958"/>
              <a:gd name="connsiteX4930" fmla="*/ 267569 w 4405791"/>
              <a:gd name="connsiteY4930" fmla="*/ 2146593 h 4321958"/>
              <a:gd name="connsiteX4931" fmla="*/ 260065 w 4405791"/>
              <a:gd name="connsiteY4931" fmla="*/ 2115053 h 4321958"/>
              <a:gd name="connsiteX4932" fmla="*/ 409375 w 4405791"/>
              <a:gd name="connsiteY4932" fmla="*/ 2033343 h 4321958"/>
              <a:gd name="connsiteX4933" fmla="*/ 411333 w 4405791"/>
              <a:gd name="connsiteY4933" fmla="*/ 2036104 h 4321958"/>
              <a:gd name="connsiteX4934" fmla="*/ 410672 w 4405791"/>
              <a:gd name="connsiteY4934" fmla="*/ 2035114 h 4321958"/>
              <a:gd name="connsiteX4935" fmla="*/ 1880798 w 4405791"/>
              <a:gd name="connsiteY4935" fmla="*/ 2029176 h 4321958"/>
              <a:gd name="connsiteX4936" fmla="*/ 1865120 w 4405791"/>
              <a:gd name="connsiteY4936" fmla="*/ 2037142 h 4321958"/>
              <a:gd name="connsiteX4937" fmla="*/ 1863485 w 4405791"/>
              <a:gd name="connsiteY4937" fmla="*/ 2037961 h 4321958"/>
              <a:gd name="connsiteX4938" fmla="*/ 1866624 w 4405791"/>
              <a:gd name="connsiteY4938" fmla="*/ 2056991 h 4321958"/>
              <a:gd name="connsiteX4939" fmla="*/ 1867152 w 4405791"/>
              <a:gd name="connsiteY4939" fmla="*/ 2056899 h 4321958"/>
              <a:gd name="connsiteX4940" fmla="*/ 1883921 w 4405791"/>
              <a:gd name="connsiteY4940" fmla="*/ 2053980 h 4321958"/>
              <a:gd name="connsiteX4941" fmla="*/ 138144 w 4405791"/>
              <a:gd name="connsiteY4941" fmla="*/ 2028514 h 4321958"/>
              <a:gd name="connsiteX4942" fmla="*/ 135151 w 4405791"/>
              <a:gd name="connsiteY4942" fmla="*/ 2034050 h 4321958"/>
              <a:gd name="connsiteX4943" fmla="*/ 127396 w 4405791"/>
              <a:gd name="connsiteY4943" fmla="*/ 2073708 h 4321958"/>
              <a:gd name="connsiteX4944" fmla="*/ 130176 w 4405791"/>
              <a:gd name="connsiteY4944" fmla="*/ 2086132 h 4321958"/>
              <a:gd name="connsiteX4945" fmla="*/ 130778 w 4405791"/>
              <a:gd name="connsiteY4945" fmla="*/ 2062543 h 4321958"/>
              <a:gd name="connsiteX4946" fmla="*/ 146554 w 4405791"/>
              <a:gd name="connsiteY4946" fmla="*/ 2028261 h 4321958"/>
              <a:gd name="connsiteX4947" fmla="*/ 146538 w 4405791"/>
              <a:gd name="connsiteY4947" fmla="*/ 2028293 h 4321958"/>
              <a:gd name="connsiteX4948" fmla="*/ 146464 w 4405791"/>
              <a:gd name="connsiteY4948" fmla="*/ 2028764 h 4321958"/>
              <a:gd name="connsiteX4949" fmla="*/ 247687 w 4405791"/>
              <a:gd name="connsiteY4949" fmla="*/ 2026385 h 4321958"/>
              <a:gd name="connsiteX4950" fmla="*/ 248344 w 4405791"/>
              <a:gd name="connsiteY4950" fmla="*/ 2029139 h 4321958"/>
              <a:gd name="connsiteX4951" fmla="*/ 264367 w 4405791"/>
              <a:gd name="connsiteY4951" fmla="*/ 2054495 h 4321958"/>
              <a:gd name="connsiteX4952" fmla="*/ 289907 w 4405791"/>
              <a:gd name="connsiteY4952" fmla="*/ 2125874 h 4321958"/>
              <a:gd name="connsiteX4953" fmla="*/ 296646 w 4405791"/>
              <a:gd name="connsiteY4953" fmla="*/ 2181301 h 4321958"/>
              <a:gd name="connsiteX4954" fmla="*/ 293912 w 4405791"/>
              <a:gd name="connsiteY4954" fmla="*/ 2211596 h 4321958"/>
              <a:gd name="connsiteX4955" fmla="*/ 295974 w 4405791"/>
              <a:gd name="connsiteY4955" fmla="*/ 2219011 h 4321958"/>
              <a:gd name="connsiteX4956" fmla="*/ 301577 w 4405791"/>
              <a:gd name="connsiteY4956" fmla="*/ 2181113 h 4321958"/>
              <a:gd name="connsiteX4957" fmla="*/ 295581 w 4405791"/>
              <a:gd name="connsiteY4957" fmla="*/ 2123842 h 4321958"/>
              <a:gd name="connsiteX4958" fmla="*/ 266616 w 4405791"/>
              <a:gd name="connsiteY4958" fmla="*/ 2050368 h 4321958"/>
              <a:gd name="connsiteX4959" fmla="*/ 164613 w 4405791"/>
              <a:gd name="connsiteY4959" fmla="*/ 2025732 h 4321958"/>
              <a:gd name="connsiteX4960" fmla="*/ 161786 w 4405791"/>
              <a:gd name="connsiteY4960" fmla="*/ 2048446 h 4321958"/>
              <a:gd name="connsiteX4961" fmla="*/ 173069 w 4405791"/>
              <a:gd name="connsiteY4961" fmla="*/ 2152119 h 4321958"/>
              <a:gd name="connsiteX4962" fmla="*/ 177131 w 4405791"/>
              <a:gd name="connsiteY4962" fmla="*/ 2174640 h 4321958"/>
              <a:gd name="connsiteX4963" fmla="*/ 206744 w 4405791"/>
              <a:gd name="connsiteY4963" fmla="*/ 2296710 h 4321958"/>
              <a:gd name="connsiteX4964" fmla="*/ 208002 w 4405791"/>
              <a:gd name="connsiteY4964" fmla="*/ 2298517 h 4321958"/>
              <a:gd name="connsiteX4965" fmla="*/ 199016 w 4405791"/>
              <a:gd name="connsiteY4965" fmla="*/ 2266404 h 4321958"/>
              <a:gd name="connsiteX4966" fmla="*/ 189409 w 4405791"/>
              <a:gd name="connsiteY4966" fmla="*/ 2212233 h 4321958"/>
              <a:gd name="connsiteX4967" fmla="*/ 178572 w 4405791"/>
              <a:gd name="connsiteY4967" fmla="*/ 2150087 h 4321958"/>
              <a:gd name="connsiteX4968" fmla="*/ 163543 w 4405791"/>
              <a:gd name="connsiteY4968" fmla="*/ 2043260 h 4321958"/>
              <a:gd name="connsiteX4969" fmla="*/ 2009177 w 4405791"/>
              <a:gd name="connsiteY4969" fmla="*/ 2025209 h 4321958"/>
              <a:gd name="connsiteX4970" fmla="*/ 2002165 w 4405791"/>
              <a:gd name="connsiteY4970" fmla="*/ 2031448 h 4321958"/>
              <a:gd name="connsiteX4971" fmla="*/ 2002143 w 4405791"/>
              <a:gd name="connsiteY4971" fmla="*/ 2031588 h 4321958"/>
              <a:gd name="connsiteX4972" fmla="*/ 2007894 w 4405791"/>
              <a:gd name="connsiteY4972" fmla="*/ 2030463 h 4321958"/>
              <a:gd name="connsiteX4973" fmla="*/ 2009147 w 4405791"/>
              <a:gd name="connsiteY4973" fmla="*/ 2025332 h 4321958"/>
              <a:gd name="connsiteX4974" fmla="*/ 402142 w 4405791"/>
              <a:gd name="connsiteY4974" fmla="*/ 2023358 h 4321958"/>
              <a:gd name="connsiteX4975" fmla="*/ 404303 w 4405791"/>
              <a:gd name="connsiteY4975" fmla="*/ 2026308 h 4321958"/>
              <a:gd name="connsiteX4976" fmla="*/ 402323 w 4405791"/>
              <a:gd name="connsiteY4976" fmla="*/ 2023516 h 4321958"/>
              <a:gd name="connsiteX4977" fmla="*/ 255327 w 4405791"/>
              <a:gd name="connsiteY4977" fmla="*/ 2021796 h 4321958"/>
              <a:gd name="connsiteX4978" fmla="*/ 274580 w 4405791"/>
              <a:gd name="connsiteY4978" fmla="*/ 2046138 h 4321958"/>
              <a:gd name="connsiteX4979" fmla="*/ 304469 w 4405791"/>
              <a:gd name="connsiteY4979" fmla="*/ 2121639 h 4321958"/>
              <a:gd name="connsiteX4980" fmla="*/ 303454 w 4405791"/>
              <a:gd name="connsiteY4980" fmla="*/ 2233696 h 4321958"/>
              <a:gd name="connsiteX4981" fmla="*/ 301596 w 4405791"/>
              <a:gd name="connsiteY4981" fmla="*/ 2239236 h 4321958"/>
              <a:gd name="connsiteX4982" fmla="*/ 302229 w 4405791"/>
              <a:gd name="connsiteY4982" fmla="*/ 2241514 h 4321958"/>
              <a:gd name="connsiteX4983" fmla="*/ 304682 w 4405791"/>
              <a:gd name="connsiteY4983" fmla="*/ 2235812 h 4321958"/>
              <a:gd name="connsiteX4984" fmla="*/ 310143 w 4405791"/>
              <a:gd name="connsiteY4984" fmla="*/ 2120454 h 4321958"/>
              <a:gd name="connsiteX4985" fmla="*/ 276733 w 4405791"/>
              <a:gd name="connsiteY4985" fmla="*/ 2043600 h 4321958"/>
              <a:gd name="connsiteX4986" fmla="*/ 232735 w 4405791"/>
              <a:gd name="connsiteY4986" fmla="*/ 2021347 h 4321958"/>
              <a:gd name="connsiteX4987" fmla="*/ 242136 w 4405791"/>
              <a:gd name="connsiteY4987" fmla="*/ 2039694 h 4321958"/>
              <a:gd name="connsiteX4988" fmla="*/ 240780 w 4405791"/>
              <a:gd name="connsiteY4988" fmla="*/ 2033997 h 4321958"/>
              <a:gd name="connsiteX4989" fmla="*/ 182802 w 4405791"/>
              <a:gd name="connsiteY4989" fmla="*/ 2021326 h 4321958"/>
              <a:gd name="connsiteX4990" fmla="*/ 182879 w 4405791"/>
              <a:gd name="connsiteY4990" fmla="*/ 2026289 h 4321958"/>
              <a:gd name="connsiteX4991" fmla="*/ 185339 w 4405791"/>
              <a:gd name="connsiteY4991" fmla="*/ 2036524 h 4321958"/>
              <a:gd name="connsiteX4992" fmla="*/ 312683 w 4405791"/>
              <a:gd name="connsiteY4992" fmla="*/ 2020526 h 4321958"/>
              <a:gd name="connsiteX4993" fmla="*/ 314021 w 4405791"/>
              <a:gd name="connsiteY4993" fmla="*/ 2026179 h 4321958"/>
              <a:gd name="connsiteX4994" fmla="*/ 329797 w 4405791"/>
              <a:gd name="connsiteY4994" fmla="*/ 2039936 h 4321958"/>
              <a:gd name="connsiteX4995" fmla="*/ 362888 w 4405791"/>
              <a:gd name="connsiteY4995" fmla="*/ 2107924 h 4321958"/>
              <a:gd name="connsiteX4996" fmla="*/ 362922 w 4405791"/>
              <a:gd name="connsiteY4996" fmla="*/ 2108460 h 4321958"/>
              <a:gd name="connsiteX4997" fmla="*/ 368745 w 4405791"/>
              <a:gd name="connsiteY4997" fmla="*/ 2149950 h 4321958"/>
              <a:gd name="connsiteX4998" fmla="*/ 366462 w 4405791"/>
              <a:gd name="connsiteY4998" fmla="*/ 2165059 h 4321958"/>
              <a:gd name="connsiteX4999" fmla="*/ 367053 w 4405791"/>
              <a:gd name="connsiteY4999" fmla="*/ 2174503 h 4321958"/>
              <a:gd name="connsiteX5000" fmla="*/ 362406 w 4405791"/>
              <a:gd name="connsiteY5000" fmla="*/ 2191915 h 4321958"/>
              <a:gd name="connsiteX5001" fmla="*/ 361006 w 4405791"/>
              <a:gd name="connsiteY5001" fmla="*/ 2201183 h 4321958"/>
              <a:gd name="connsiteX5002" fmla="*/ 359743 w 4405791"/>
              <a:gd name="connsiteY5002" fmla="*/ 2203821 h 4321958"/>
              <a:gd name="connsiteX5003" fmla="*/ 359797 w 4405791"/>
              <a:gd name="connsiteY5003" fmla="*/ 2204017 h 4321958"/>
              <a:gd name="connsiteX5004" fmla="*/ 366329 w 4405791"/>
              <a:gd name="connsiteY5004" fmla="*/ 2192174 h 4321958"/>
              <a:gd name="connsiteX5005" fmla="*/ 368562 w 4405791"/>
              <a:gd name="connsiteY5005" fmla="*/ 2106740 h 4321958"/>
              <a:gd name="connsiteX5006" fmla="*/ 345941 w 4405791"/>
              <a:gd name="connsiteY5006" fmla="*/ 2057724 h 4321958"/>
              <a:gd name="connsiteX5007" fmla="*/ 1975393 w 4405791"/>
              <a:gd name="connsiteY5007" fmla="*/ 2019081 h 4321958"/>
              <a:gd name="connsiteX5008" fmla="*/ 1961824 w 4405791"/>
              <a:gd name="connsiteY5008" fmla="*/ 2028371 h 4321958"/>
              <a:gd name="connsiteX5009" fmla="*/ 1961580 w 4405791"/>
              <a:gd name="connsiteY5009" fmla="*/ 2039525 h 4321958"/>
              <a:gd name="connsiteX5010" fmla="*/ 1963208 w 4405791"/>
              <a:gd name="connsiteY5010" fmla="*/ 2039206 h 4321958"/>
              <a:gd name="connsiteX5011" fmla="*/ 1973863 w 4405791"/>
              <a:gd name="connsiteY5011" fmla="*/ 2037122 h 4321958"/>
              <a:gd name="connsiteX5012" fmla="*/ 280711 w 4405791"/>
              <a:gd name="connsiteY5012" fmla="*/ 2018184 h 4321958"/>
              <a:gd name="connsiteX5013" fmla="*/ 296436 w 4405791"/>
              <a:gd name="connsiteY5013" fmla="*/ 2035207 h 4321958"/>
              <a:gd name="connsiteX5014" fmla="*/ 300113 w 4405791"/>
              <a:gd name="connsiteY5014" fmla="*/ 2043098 h 4321958"/>
              <a:gd name="connsiteX5015" fmla="*/ 308732 w 4405791"/>
              <a:gd name="connsiteY5015" fmla="*/ 2053448 h 4321958"/>
              <a:gd name="connsiteX5016" fmla="*/ 314916 w 4405791"/>
              <a:gd name="connsiteY5016" fmla="*/ 2068724 h 4321958"/>
              <a:gd name="connsiteX5017" fmla="*/ 311369 w 4405791"/>
              <a:gd name="connsiteY5017" fmla="*/ 2053672 h 4321958"/>
              <a:gd name="connsiteX5018" fmla="*/ 295141 w 4405791"/>
              <a:gd name="connsiteY5018" fmla="*/ 2030636 h 4321958"/>
              <a:gd name="connsiteX5019" fmla="*/ 191490 w 4405791"/>
              <a:gd name="connsiteY5019" fmla="*/ 2017055 h 4321958"/>
              <a:gd name="connsiteX5020" fmla="*/ 191166 w 4405791"/>
              <a:gd name="connsiteY5020" fmla="*/ 2020125 h 4321958"/>
              <a:gd name="connsiteX5021" fmla="*/ 204733 w 4405791"/>
              <a:gd name="connsiteY5021" fmla="*/ 2087772 h 4321958"/>
              <a:gd name="connsiteX5022" fmla="*/ 216756 w 4405791"/>
              <a:gd name="connsiteY5022" fmla="*/ 2141790 h 4321958"/>
              <a:gd name="connsiteX5023" fmla="*/ 223066 w 4405791"/>
              <a:gd name="connsiteY5023" fmla="*/ 2193516 h 4321958"/>
              <a:gd name="connsiteX5024" fmla="*/ 226999 w 4405791"/>
              <a:gd name="connsiteY5024" fmla="*/ 2209884 h 4321958"/>
              <a:gd name="connsiteX5025" fmla="*/ 228919 w 4405791"/>
              <a:gd name="connsiteY5025" fmla="*/ 2216723 h 4321958"/>
              <a:gd name="connsiteX5026" fmla="*/ 222598 w 4405791"/>
              <a:gd name="connsiteY5026" fmla="*/ 2140775 h 4321958"/>
              <a:gd name="connsiteX5027" fmla="*/ 201771 w 4405791"/>
              <a:gd name="connsiteY5027" fmla="*/ 2058987 h 4321958"/>
              <a:gd name="connsiteX5028" fmla="*/ 323903 w 4405791"/>
              <a:gd name="connsiteY5028" fmla="*/ 2017035 h 4321958"/>
              <a:gd name="connsiteX5029" fmla="*/ 356496 w 4405791"/>
              <a:gd name="connsiteY5029" fmla="*/ 2055828 h 4321958"/>
              <a:gd name="connsiteX5030" fmla="*/ 377451 w 4405791"/>
              <a:gd name="connsiteY5030" fmla="*/ 2104199 h 4321958"/>
              <a:gd name="connsiteX5031" fmla="*/ 377517 w 4405791"/>
              <a:gd name="connsiteY5031" fmla="*/ 2104883 h 4321958"/>
              <a:gd name="connsiteX5032" fmla="*/ 383135 w 4405791"/>
              <a:gd name="connsiteY5032" fmla="*/ 2140755 h 4321958"/>
              <a:gd name="connsiteX5033" fmla="*/ 382090 w 4405791"/>
              <a:gd name="connsiteY5033" fmla="*/ 2152712 h 4321958"/>
              <a:gd name="connsiteX5034" fmla="*/ 382635 w 4405791"/>
              <a:gd name="connsiteY5034" fmla="*/ 2158407 h 4321958"/>
              <a:gd name="connsiteX5035" fmla="*/ 381033 w 4405791"/>
              <a:gd name="connsiteY5035" fmla="*/ 2164819 h 4321958"/>
              <a:gd name="connsiteX5036" fmla="*/ 380095 w 4405791"/>
              <a:gd name="connsiteY5036" fmla="*/ 2175566 h 4321958"/>
              <a:gd name="connsiteX5037" fmla="*/ 375403 w 4405791"/>
              <a:gd name="connsiteY5037" fmla="*/ 2187358 h 4321958"/>
              <a:gd name="connsiteX5038" fmla="*/ 370203 w 4405791"/>
              <a:gd name="connsiteY5038" fmla="*/ 2208174 h 4321958"/>
              <a:gd name="connsiteX5039" fmla="*/ 364062 w 4405791"/>
              <a:gd name="connsiteY5039" fmla="*/ 2219502 h 4321958"/>
              <a:gd name="connsiteX5040" fmla="*/ 368653 w 4405791"/>
              <a:gd name="connsiteY5040" fmla="*/ 2236170 h 4321958"/>
              <a:gd name="connsiteX5041" fmla="*/ 388666 w 4405791"/>
              <a:gd name="connsiteY5041" fmla="*/ 2180829 h 4321958"/>
              <a:gd name="connsiteX5042" fmla="*/ 383295 w 4405791"/>
              <a:gd name="connsiteY5042" fmla="*/ 2100982 h 4321958"/>
              <a:gd name="connsiteX5043" fmla="*/ 381343 w 4405791"/>
              <a:gd name="connsiteY5043" fmla="*/ 2096790 h 4321958"/>
              <a:gd name="connsiteX5044" fmla="*/ 348185 w 4405791"/>
              <a:gd name="connsiteY5044" fmla="*/ 2040399 h 4321958"/>
              <a:gd name="connsiteX5045" fmla="*/ 324997 w 4405791"/>
              <a:gd name="connsiteY5045" fmla="*/ 2017889 h 4321958"/>
              <a:gd name="connsiteX5046" fmla="*/ 210522 w 4405791"/>
              <a:gd name="connsiteY5046" fmla="*/ 2016757 h 4321958"/>
              <a:gd name="connsiteX5047" fmla="*/ 215570 w 4405791"/>
              <a:gd name="connsiteY5047" fmla="*/ 2032233 h 4321958"/>
              <a:gd name="connsiteX5048" fmla="*/ 246050 w 4405791"/>
              <a:gd name="connsiteY5048" fmla="*/ 2134848 h 4321958"/>
              <a:gd name="connsiteX5049" fmla="*/ 251977 w 4405791"/>
              <a:gd name="connsiteY5049" fmla="*/ 2279966 h 4321958"/>
              <a:gd name="connsiteX5050" fmla="*/ 251922 w 4405791"/>
              <a:gd name="connsiteY5050" fmla="*/ 2280984 h 4321958"/>
              <a:gd name="connsiteX5051" fmla="*/ 259393 w 4405791"/>
              <a:gd name="connsiteY5051" fmla="*/ 2211594 h 4321958"/>
              <a:gd name="connsiteX5052" fmla="*/ 251724 w 4405791"/>
              <a:gd name="connsiteY5052" fmla="*/ 2134002 h 4321958"/>
              <a:gd name="connsiteX5053" fmla="*/ 211253 w 4405791"/>
              <a:gd name="connsiteY5053" fmla="*/ 2018516 h 4321958"/>
              <a:gd name="connsiteX5054" fmla="*/ 1905532 w 4405791"/>
              <a:gd name="connsiteY5054" fmla="*/ 2016609 h 4321958"/>
              <a:gd name="connsiteX5055" fmla="*/ 1905426 w 4405791"/>
              <a:gd name="connsiteY5055" fmla="*/ 2016663 h 4321958"/>
              <a:gd name="connsiteX5056" fmla="*/ 1889054 w 4405791"/>
              <a:gd name="connsiteY5056" fmla="*/ 2024981 h 4321958"/>
              <a:gd name="connsiteX5057" fmla="*/ 1892472 w 4405791"/>
              <a:gd name="connsiteY5057" fmla="*/ 2052124 h 4321958"/>
              <a:gd name="connsiteX5058" fmla="*/ 1892517 w 4405791"/>
              <a:gd name="connsiteY5058" fmla="*/ 2052484 h 4321958"/>
              <a:gd name="connsiteX5059" fmla="*/ 1900638 w 4405791"/>
              <a:gd name="connsiteY5059" fmla="*/ 2051070 h 4321958"/>
              <a:gd name="connsiteX5060" fmla="*/ 1904900 w 4405791"/>
              <a:gd name="connsiteY5060" fmla="*/ 2050264 h 4321958"/>
              <a:gd name="connsiteX5061" fmla="*/ 1904905 w 4405791"/>
              <a:gd name="connsiteY5061" fmla="*/ 2050263 h 4321958"/>
              <a:gd name="connsiteX5062" fmla="*/ 1908226 w 4405791"/>
              <a:gd name="connsiteY5062" fmla="*/ 2049635 h 4321958"/>
              <a:gd name="connsiteX5063" fmla="*/ 1907365 w 4405791"/>
              <a:gd name="connsiteY5063" fmla="*/ 2039073 h 4321958"/>
              <a:gd name="connsiteX5064" fmla="*/ 1907353 w 4405791"/>
              <a:gd name="connsiteY5064" fmla="*/ 2038934 h 4321958"/>
              <a:gd name="connsiteX5065" fmla="*/ 292500 w 4405791"/>
              <a:gd name="connsiteY5065" fmla="*/ 2016529 h 4321958"/>
              <a:gd name="connsiteX5066" fmla="*/ 305796 w 4405791"/>
              <a:gd name="connsiteY5066" fmla="*/ 2030018 h 4321958"/>
              <a:gd name="connsiteX5067" fmla="*/ 304931 w 4405791"/>
              <a:gd name="connsiteY5067" fmla="*/ 2026348 h 4321958"/>
              <a:gd name="connsiteX5068" fmla="*/ 303389 w 4405791"/>
              <a:gd name="connsiteY5068" fmla="*/ 2024406 h 4321958"/>
              <a:gd name="connsiteX5069" fmla="*/ 769330 w 4405791"/>
              <a:gd name="connsiteY5069" fmla="*/ 2014157 h 4321958"/>
              <a:gd name="connsiteX5070" fmla="*/ 765842 w 4405791"/>
              <a:gd name="connsiteY5070" fmla="*/ 2038603 h 4321958"/>
              <a:gd name="connsiteX5071" fmla="*/ 758366 w 4405791"/>
              <a:gd name="connsiteY5071" fmla="*/ 2060928 h 4321958"/>
              <a:gd name="connsiteX5072" fmla="*/ 767071 w 4405791"/>
              <a:gd name="connsiteY5072" fmla="*/ 2040678 h 4321958"/>
              <a:gd name="connsiteX5073" fmla="*/ 771222 w 4405791"/>
              <a:gd name="connsiteY5073" fmla="*/ 2020355 h 4321958"/>
              <a:gd name="connsiteX5074" fmla="*/ 2026603 w 4405791"/>
              <a:gd name="connsiteY5074" fmla="*/ 2009144 h 4321958"/>
              <a:gd name="connsiteX5075" fmla="*/ 2020083 w 4405791"/>
              <a:gd name="connsiteY5075" fmla="*/ 2015210 h 4321958"/>
              <a:gd name="connsiteX5076" fmla="*/ 2016784 w 4405791"/>
              <a:gd name="connsiteY5076" fmla="*/ 2028703 h 4321958"/>
              <a:gd name="connsiteX5077" fmla="*/ 2022035 w 4405791"/>
              <a:gd name="connsiteY5077" fmla="*/ 2022347 h 4321958"/>
              <a:gd name="connsiteX5078" fmla="*/ 2024649 w 4405791"/>
              <a:gd name="connsiteY5078" fmla="*/ 2014790 h 4321958"/>
              <a:gd name="connsiteX5079" fmla="*/ 1821710 w 4405791"/>
              <a:gd name="connsiteY5079" fmla="*/ 2008909 h 4321958"/>
              <a:gd name="connsiteX5080" fmla="*/ 1802509 w 4405791"/>
              <a:gd name="connsiteY5080" fmla="*/ 2012689 h 4321958"/>
              <a:gd name="connsiteX5081" fmla="*/ 1810934 w 4405791"/>
              <a:gd name="connsiteY5081" fmla="*/ 2049167 h 4321958"/>
              <a:gd name="connsiteX5082" fmla="*/ 1811974 w 4405791"/>
              <a:gd name="connsiteY5082" fmla="*/ 2053655 h 4321958"/>
              <a:gd name="connsiteX5083" fmla="*/ 1813457 w 4405791"/>
              <a:gd name="connsiteY5083" fmla="*/ 2052875 h 4321958"/>
              <a:gd name="connsiteX5084" fmla="*/ 1822194 w 4405791"/>
              <a:gd name="connsiteY5084" fmla="*/ 2048279 h 4321958"/>
              <a:gd name="connsiteX5085" fmla="*/ 1824161 w 4405791"/>
              <a:gd name="connsiteY5085" fmla="*/ 2047282 h 4321958"/>
              <a:gd name="connsiteX5086" fmla="*/ 1828829 w 4405791"/>
              <a:gd name="connsiteY5086" fmla="*/ 2044917 h 4321958"/>
              <a:gd name="connsiteX5087" fmla="*/ 698625 w 4405791"/>
              <a:gd name="connsiteY5087" fmla="*/ 2008714 h 4321958"/>
              <a:gd name="connsiteX5088" fmla="*/ 704098 w 4405791"/>
              <a:gd name="connsiteY5088" fmla="*/ 2074396 h 4321958"/>
              <a:gd name="connsiteX5089" fmla="*/ 704746 w 4405791"/>
              <a:gd name="connsiteY5089" fmla="*/ 2098185 h 4321958"/>
              <a:gd name="connsiteX5090" fmla="*/ 705370 w 4405791"/>
              <a:gd name="connsiteY5090" fmla="*/ 2084895 h 4321958"/>
              <a:gd name="connsiteX5091" fmla="*/ 707185 w 4405791"/>
              <a:gd name="connsiteY5091" fmla="*/ 2036089 h 4321958"/>
              <a:gd name="connsiteX5092" fmla="*/ 197867 w 4405791"/>
              <a:gd name="connsiteY5092" fmla="*/ 2006926 h 4321958"/>
              <a:gd name="connsiteX5093" fmla="*/ 197853 w 4405791"/>
              <a:gd name="connsiteY5093" fmla="*/ 2007192 h 4321958"/>
              <a:gd name="connsiteX5094" fmla="*/ 209982 w 4405791"/>
              <a:gd name="connsiteY5094" fmla="*/ 2055938 h 4321958"/>
              <a:gd name="connsiteX5095" fmla="*/ 230980 w 4405791"/>
              <a:gd name="connsiteY5095" fmla="*/ 2138404 h 4321958"/>
              <a:gd name="connsiteX5096" fmla="*/ 241133 w 4405791"/>
              <a:gd name="connsiteY5096" fmla="*/ 2260246 h 4321958"/>
              <a:gd name="connsiteX5097" fmla="*/ 243358 w 4405791"/>
              <a:gd name="connsiteY5097" fmla="*/ 2268172 h 4321958"/>
              <a:gd name="connsiteX5098" fmla="*/ 245577 w 4405791"/>
              <a:gd name="connsiteY5098" fmla="*/ 2208455 h 4321958"/>
              <a:gd name="connsiteX5099" fmla="*/ 237161 w 4405791"/>
              <a:gd name="connsiteY5099" fmla="*/ 2137388 h 4321958"/>
              <a:gd name="connsiteX5100" fmla="*/ 207021 w 4405791"/>
              <a:gd name="connsiteY5100" fmla="*/ 2035788 h 4321958"/>
              <a:gd name="connsiteX5101" fmla="*/ 291695 w 4405791"/>
              <a:gd name="connsiteY5101" fmla="*/ 2006711 h 4321958"/>
              <a:gd name="connsiteX5102" fmla="*/ 302531 w 4405791"/>
              <a:gd name="connsiteY5102" fmla="*/ 2016160 h 4321958"/>
              <a:gd name="connsiteX5103" fmla="*/ 301750 w 4405791"/>
              <a:gd name="connsiteY5103" fmla="*/ 2012848 h 4321958"/>
              <a:gd name="connsiteX5104" fmla="*/ 1996867 w 4405791"/>
              <a:gd name="connsiteY5104" fmla="*/ 2004379 h 4321958"/>
              <a:gd name="connsiteX5105" fmla="*/ 1985288 w 4405791"/>
              <a:gd name="connsiteY5105" fmla="*/ 2012306 h 4321958"/>
              <a:gd name="connsiteX5106" fmla="*/ 1984937 w 4405791"/>
              <a:gd name="connsiteY5106" fmla="*/ 2016452 h 4321958"/>
              <a:gd name="connsiteX5107" fmla="*/ 1983343 w 4405791"/>
              <a:gd name="connsiteY5107" fmla="*/ 2035266 h 4321958"/>
              <a:gd name="connsiteX5108" fmla="*/ 1985200 w 4405791"/>
              <a:gd name="connsiteY5108" fmla="*/ 2034903 h 4321958"/>
              <a:gd name="connsiteX5109" fmla="*/ 1986442 w 4405791"/>
              <a:gd name="connsiteY5109" fmla="*/ 2033798 h 4321958"/>
              <a:gd name="connsiteX5110" fmla="*/ 1993133 w 4405791"/>
              <a:gd name="connsiteY5110" fmla="*/ 2027845 h 4321958"/>
              <a:gd name="connsiteX5111" fmla="*/ 1930010 w 4405791"/>
              <a:gd name="connsiteY5111" fmla="*/ 2004171 h 4321958"/>
              <a:gd name="connsiteX5112" fmla="*/ 1914783 w 4405791"/>
              <a:gd name="connsiteY5112" fmla="*/ 2011908 h 4321958"/>
              <a:gd name="connsiteX5113" fmla="*/ 1913675 w 4405791"/>
              <a:gd name="connsiteY5113" fmla="*/ 2012471 h 4321958"/>
              <a:gd name="connsiteX5114" fmla="*/ 1916577 w 4405791"/>
              <a:gd name="connsiteY5114" fmla="*/ 2048056 h 4321958"/>
              <a:gd name="connsiteX5115" fmla="*/ 1917408 w 4405791"/>
              <a:gd name="connsiteY5115" fmla="*/ 2047898 h 4321958"/>
              <a:gd name="connsiteX5116" fmla="*/ 1931212 w 4405791"/>
              <a:gd name="connsiteY5116" fmla="*/ 2038717 h 4321958"/>
              <a:gd name="connsiteX5117" fmla="*/ 1931170 w 4405791"/>
              <a:gd name="connsiteY5117" fmla="*/ 2037495 h 4321958"/>
              <a:gd name="connsiteX5118" fmla="*/ 1930663 w 4405791"/>
              <a:gd name="connsiteY5118" fmla="*/ 2022937 h 4321958"/>
              <a:gd name="connsiteX5119" fmla="*/ 901239 w 4405791"/>
              <a:gd name="connsiteY5119" fmla="*/ 2004046 h 4321958"/>
              <a:gd name="connsiteX5120" fmla="*/ 898369 w 4405791"/>
              <a:gd name="connsiteY5120" fmla="*/ 2014301 h 4321958"/>
              <a:gd name="connsiteX5121" fmla="*/ 885950 w 4405791"/>
              <a:gd name="connsiteY5121" fmla="*/ 2058691 h 4321958"/>
              <a:gd name="connsiteX5122" fmla="*/ 886139 w 4405791"/>
              <a:gd name="connsiteY5122" fmla="*/ 2058366 h 4321958"/>
              <a:gd name="connsiteX5123" fmla="*/ 886140 w 4405791"/>
              <a:gd name="connsiteY5123" fmla="*/ 2058365 h 4321958"/>
              <a:gd name="connsiteX5124" fmla="*/ 886223 w 4405791"/>
              <a:gd name="connsiteY5124" fmla="*/ 2058223 h 4321958"/>
              <a:gd name="connsiteX5125" fmla="*/ 895180 w 4405791"/>
              <a:gd name="connsiteY5125" fmla="*/ 2039006 h 4321958"/>
              <a:gd name="connsiteX5126" fmla="*/ 901750 w 4405791"/>
              <a:gd name="connsiteY5126" fmla="*/ 2005785 h 4321958"/>
              <a:gd name="connsiteX5127" fmla="*/ 1848863 w 4405791"/>
              <a:gd name="connsiteY5127" fmla="*/ 2003212 h 4321958"/>
              <a:gd name="connsiteX5128" fmla="*/ 1831402 w 4405791"/>
              <a:gd name="connsiteY5128" fmla="*/ 2007001 h 4321958"/>
              <a:gd name="connsiteX5129" fmla="*/ 1830399 w 4405791"/>
              <a:gd name="connsiteY5129" fmla="*/ 2007199 h 4321958"/>
              <a:gd name="connsiteX5130" fmla="*/ 1837117 w 4405791"/>
              <a:gd name="connsiteY5130" fmla="*/ 2040716 h 4321958"/>
              <a:gd name="connsiteX5131" fmla="*/ 1853725 w 4405791"/>
              <a:gd name="connsiteY5131" fmla="*/ 2032300 h 4321958"/>
              <a:gd name="connsiteX5132" fmla="*/ 1852759 w 4405791"/>
              <a:gd name="connsiteY5132" fmla="*/ 2026476 h 4321958"/>
              <a:gd name="connsiteX5133" fmla="*/ 4280476 w 4405791"/>
              <a:gd name="connsiteY5133" fmla="*/ 2002486 h 4321958"/>
              <a:gd name="connsiteX5134" fmla="*/ 4303447 w 4405791"/>
              <a:gd name="connsiteY5134" fmla="*/ 2107476 h 4321958"/>
              <a:gd name="connsiteX5135" fmla="*/ 4297192 w 4405791"/>
              <a:gd name="connsiteY5135" fmla="*/ 2074567 h 4321958"/>
              <a:gd name="connsiteX5136" fmla="*/ 834610 w 4405791"/>
              <a:gd name="connsiteY5136" fmla="*/ 2002323 h 4321958"/>
              <a:gd name="connsiteX5137" fmla="*/ 830776 w 4405791"/>
              <a:gd name="connsiteY5137" fmla="*/ 2010540 h 4321958"/>
              <a:gd name="connsiteX5138" fmla="*/ 817658 w 4405791"/>
              <a:gd name="connsiteY5138" fmla="*/ 2043535 h 4321958"/>
              <a:gd name="connsiteX5139" fmla="*/ 811611 w 4405791"/>
              <a:gd name="connsiteY5139" fmla="*/ 2051615 h 4321958"/>
              <a:gd name="connsiteX5140" fmla="*/ 808924 w 4405791"/>
              <a:gd name="connsiteY5140" fmla="*/ 2057374 h 4321958"/>
              <a:gd name="connsiteX5141" fmla="*/ 796351 w 4405791"/>
              <a:gd name="connsiteY5141" fmla="*/ 2073247 h 4321958"/>
              <a:gd name="connsiteX5142" fmla="*/ 800899 w 4405791"/>
              <a:gd name="connsiteY5142" fmla="*/ 2088114 h 4321958"/>
              <a:gd name="connsiteX5143" fmla="*/ 823903 w 4405791"/>
              <a:gd name="connsiteY5143" fmla="*/ 2061526 h 4321958"/>
              <a:gd name="connsiteX5144" fmla="*/ 839447 w 4405791"/>
              <a:gd name="connsiteY5144" fmla="*/ 2018449 h 4321958"/>
              <a:gd name="connsiteX5145" fmla="*/ 247531 w 4405791"/>
              <a:gd name="connsiteY5145" fmla="*/ 2000155 h 4321958"/>
              <a:gd name="connsiteX5146" fmla="*/ 278924 w 4405791"/>
              <a:gd name="connsiteY5146" fmla="*/ 2032174 h 4321958"/>
              <a:gd name="connsiteX5147" fmla="*/ 279267 w 4405791"/>
              <a:gd name="connsiteY5147" fmla="*/ 2032566 h 4321958"/>
              <a:gd name="connsiteX5148" fmla="*/ 284326 w 4405791"/>
              <a:gd name="connsiteY5148" fmla="*/ 2037726 h 4321958"/>
              <a:gd name="connsiteX5149" fmla="*/ 284867 w 4405791"/>
              <a:gd name="connsiteY5149" fmla="*/ 2038971 h 4321958"/>
              <a:gd name="connsiteX5150" fmla="*/ 284950 w 4405791"/>
              <a:gd name="connsiteY5150" fmla="*/ 2039065 h 4321958"/>
              <a:gd name="connsiteX5151" fmla="*/ 319032 w 4405791"/>
              <a:gd name="connsiteY5151" fmla="*/ 2117407 h 4321958"/>
              <a:gd name="connsiteX5152" fmla="*/ 313634 w 4405791"/>
              <a:gd name="connsiteY5152" fmla="*/ 2237189 h 4321958"/>
              <a:gd name="connsiteX5153" fmla="*/ 306334 w 4405791"/>
              <a:gd name="connsiteY5153" fmla="*/ 2254234 h 4321958"/>
              <a:gd name="connsiteX5154" fmla="*/ 314186 w 4405791"/>
              <a:gd name="connsiteY5154" fmla="*/ 2239412 h 4321958"/>
              <a:gd name="connsiteX5155" fmla="*/ 324706 w 4405791"/>
              <a:gd name="connsiteY5155" fmla="*/ 2117238 h 4321958"/>
              <a:gd name="connsiteX5156" fmla="*/ 290075 w 4405791"/>
              <a:gd name="connsiteY5156" fmla="*/ 2044926 h 4321958"/>
              <a:gd name="connsiteX5157" fmla="*/ 284950 w 4405791"/>
              <a:gd name="connsiteY5157" fmla="*/ 2039065 h 4321958"/>
              <a:gd name="connsiteX5158" fmla="*/ 284367 w 4405791"/>
              <a:gd name="connsiteY5158" fmla="*/ 2037726 h 4321958"/>
              <a:gd name="connsiteX5159" fmla="*/ 278924 w 4405791"/>
              <a:gd name="connsiteY5159" fmla="*/ 2032174 h 4321958"/>
              <a:gd name="connsiteX5160" fmla="*/ 256100 w 4405791"/>
              <a:gd name="connsiteY5160" fmla="*/ 2006075 h 4321958"/>
              <a:gd name="connsiteX5161" fmla="*/ 255290 w 4405791"/>
              <a:gd name="connsiteY5161" fmla="*/ 2005243 h 4321958"/>
              <a:gd name="connsiteX5162" fmla="*/ 1819869 w 4405791"/>
              <a:gd name="connsiteY5162" fmla="*/ 1999595 h 4321958"/>
              <a:gd name="connsiteX5163" fmla="*/ 1816351 w 4405791"/>
              <a:gd name="connsiteY5163" fmla="*/ 2000906 h 4321958"/>
              <a:gd name="connsiteX5164" fmla="*/ 1819980 w 4405791"/>
              <a:gd name="connsiteY5164" fmla="*/ 2000156 h 4321958"/>
              <a:gd name="connsiteX5165" fmla="*/ 1876675 w 4405791"/>
              <a:gd name="connsiteY5165" fmla="*/ 1997177 h 4321958"/>
              <a:gd name="connsiteX5166" fmla="*/ 1862691 w 4405791"/>
              <a:gd name="connsiteY5166" fmla="*/ 2000211 h 4321958"/>
              <a:gd name="connsiteX5167" fmla="*/ 1857390 w 4405791"/>
              <a:gd name="connsiteY5167" fmla="*/ 2001362 h 4321958"/>
              <a:gd name="connsiteX5168" fmla="*/ 1861227 w 4405791"/>
              <a:gd name="connsiteY5168" fmla="*/ 2024275 h 4321958"/>
              <a:gd name="connsiteX5169" fmla="*/ 1861871 w 4405791"/>
              <a:gd name="connsiteY5169" fmla="*/ 2028179 h 4321958"/>
              <a:gd name="connsiteX5170" fmla="*/ 1879553 w 4405791"/>
              <a:gd name="connsiteY5170" fmla="*/ 2019287 h 4321958"/>
              <a:gd name="connsiteX5171" fmla="*/ 1878837 w 4405791"/>
              <a:gd name="connsiteY5171" fmla="*/ 2013606 h 4321958"/>
              <a:gd name="connsiteX5172" fmla="*/ 4269658 w 4405791"/>
              <a:gd name="connsiteY5172" fmla="*/ 1996523 h 4321958"/>
              <a:gd name="connsiteX5173" fmla="*/ 4292277 w 4405791"/>
              <a:gd name="connsiteY5173" fmla="*/ 2099672 h 4321958"/>
              <a:gd name="connsiteX5174" fmla="*/ 4291886 w 4405791"/>
              <a:gd name="connsiteY5174" fmla="*/ 2097621 h 4321958"/>
              <a:gd name="connsiteX5175" fmla="*/ 4285953 w 4405791"/>
              <a:gd name="connsiteY5175" fmla="*/ 2066522 h 4321958"/>
              <a:gd name="connsiteX5176" fmla="*/ 4274218 w 4405791"/>
              <a:gd name="connsiteY5176" fmla="*/ 2016112 h 4321958"/>
              <a:gd name="connsiteX5177" fmla="*/ 4273666 w 4405791"/>
              <a:gd name="connsiteY5177" fmla="*/ 2013741 h 4321958"/>
              <a:gd name="connsiteX5178" fmla="*/ 185670 w 4405791"/>
              <a:gd name="connsiteY5178" fmla="*/ 1996298 h 4321958"/>
              <a:gd name="connsiteX5179" fmla="*/ 182556 w 4405791"/>
              <a:gd name="connsiteY5179" fmla="*/ 2005647 h 4321958"/>
              <a:gd name="connsiteX5180" fmla="*/ 182732 w 4405791"/>
              <a:gd name="connsiteY5180" fmla="*/ 2016905 h 4321958"/>
              <a:gd name="connsiteX5181" fmla="*/ 2044427 w 4405791"/>
              <a:gd name="connsiteY5181" fmla="*/ 1992560 h 4321958"/>
              <a:gd name="connsiteX5182" fmla="*/ 2039919 w 4405791"/>
              <a:gd name="connsiteY5182" fmla="*/ 1996755 h 4321958"/>
              <a:gd name="connsiteX5183" fmla="*/ 2037565 w 4405791"/>
              <a:gd name="connsiteY5183" fmla="*/ 2003549 h 4321958"/>
              <a:gd name="connsiteX5184" fmla="*/ 2041753 w 4405791"/>
              <a:gd name="connsiteY5184" fmla="*/ 1998479 h 4321958"/>
              <a:gd name="connsiteX5185" fmla="*/ 2043259 w 4405791"/>
              <a:gd name="connsiteY5185" fmla="*/ 1995146 h 4321958"/>
              <a:gd name="connsiteX5186" fmla="*/ 2044024 w 4405791"/>
              <a:gd name="connsiteY5186" fmla="*/ 1993452 h 4321958"/>
              <a:gd name="connsiteX5187" fmla="*/ 1954515 w 4405791"/>
              <a:gd name="connsiteY5187" fmla="*/ 1991480 h 4321958"/>
              <a:gd name="connsiteX5188" fmla="*/ 1945438 w 4405791"/>
              <a:gd name="connsiteY5188" fmla="*/ 1996183 h 4321958"/>
              <a:gd name="connsiteX5189" fmla="*/ 1939213 w 4405791"/>
              <a:gd name="connsiteY5189" fmla="*/ 1999408 h 4321958"/>
              <a:gd name="connsiteX5190" fmla="*/ 1940352 w 4405791"/>
              <a:gd name="connsiteY5190" fmla="*/ 2032544 h 4321958"/>
              <a:gd name="connsiteX5191" fmla="*/ 1953847 w 4405791"/>
              <a:gd name="connsiteY5191" fmla="*/ 2023344 h 4321958"/>
              <a:gd name="connsiteX5192" fmla="*/ 1954240 w 4405791"/>
              <a:gd name="connsiteY5192" fmla="*/ 2004605 h 4321958"/>
              <a:gd name="connsiteX5193" fmla="*/ 1903374 w 4405791"/>
              <a:gd name="connsiteY5193" fmla="*/ 1991307 h 4321958"/>
              <a:gd name="connsiteX5194" fmla="*/ 1889830 w 4405791"/>
              <a:gd name="connsiteY5194" fmla="*/ 1994323 h 4321958"/>
              <a:gd name="connsiteX5195" fmla="*/ 1885222 w 4405791"/>
              <a:gd name="connsiteY5195" fmla="*/ 1995322 h 4321958"/>
              <a:gd name="connsiteX5196" fmla="*/ 1887472 w 4405791"/>
              <a:gd name="connsiteY5196" fmla="*/ 2012421 h 4321958"/>
              <a:gd name="connsiteX5197" fmla="*/ 1887813 w 4405791"/>
              <a:gd name="connsiteY5197" fmla="*/ 2015133 h 4321958"/>
              <a:gd name="connsiteX5198" fmla="*/ 1893048 w 4405791"/>
              <a:gd name="connsiteY5198" fmla="*/ 2012500 h 4321958"/>
              <a:gd name="connsiteX5199" fmla="*/ 1899666 w 4405791"/>
              <a:gd name="connsiteY5199" fmla="*/ 2009172 h 4321958"/>
              <a:gd name="connsiteX5200" fmla="*/ 1904718 w 4405791"/>
              <a:gd name="connsiteY5200" fmla="*/ 2006632 h 4321958"/>
              <a:gd name="connsiteX5201" fmla="*/ 1904237 w 4405791"/>
              <a:gd name="connsiteY5201" fmla="*/ 2000738 h 4321958"/>
              <a:gd name="connsiteX5202" fmla="*/ 2017798 w 4405791"/>
              <a:gd name="connsiteY5202" fmla="*/ 1989894 h 4321958"/>
              <a:gd name="connsiteX5203" fmla="*/ 2012017 w 4405791"/>
              <a:gd name="connsiteY5203" fmla="*/ 1994006 h 4321958"/>
              <a:gd name="connsiteX5204" fmla="*/ 2008367 w 4405791"/>
              <a:gd name="connsiteY5204" fmla="*/ 1996505 h 4321958"/>
              <a:gd name="connsiteX5205" fmla="*/ 2007519 w 4405791"/>
              <a:gd name="connsiteY5205" fmla="*/ 1997086 h 4321958"/>
              <a:gd name="connsiteX5206" fmla="*/ 2004271 w 4405791"/>
              <a:gd name="connsiteY5206" fmla="*/ 2017934 h 4321958"/>
              <a:gd name="connsiteX5207" fmla="*/ 2007064 w 4405791"/>
              <a:gd name="connsiteY5207" fmla="*/ 2015448 h 4321958"/>
              <a:gd name="connsiteX5208" fmla="*/ 2012881 w 4405791"/>
              <a:gd name="connsiteY5208" fmla="*/ 2010036 h 4321958"/>
              <a:gd name="connsiteX5209" fmla="*/ 1846590 w 4405791"/>
              <a:gd name="connsiteY5209" fmla="*/ 1989638 h 4321958"/>
              <a:gd name="connsiteX5210" fmla="*/ 1828249 w 4405791"/>
              <a:gd name="connsiteY5210" fmla="*/ 1996473 h 4321958"/>
              <a:gd name="connsiteX5211" fmla="*/ 1828501 w 4405791"/>
              <a:gd name="connsiteY5211" fmla="*/ 1997733 h 4321958"/>
              <a:gd name="connsiteX5212" fmla="*/ 1828629 w 4405791"/>
              <a:gd name="connsiteY5212" fmla="*/ 1998369 h 4321958"/>
              <a:gd name="connsiteX5213" fmla="*/ 1843155 w 4405791"/>
              <a:gd name="connsiteY5213" fmla="*/ 1995367 h 4321958"/>
              <a:gd name="connsiteX5214" fmla="*/ 1847403 w 4405791"/>
              <a:gd name="connsiteY5214" fmla="*/ 1994489 h 4321958"/>
              <a:gd name="connsiteX5215" fmla="*/ 1847339 w 4405791"/>
              <a:gd name="connsiteY5215" fmla="*/ 1994107 h 4321958"/>
              <a:gd name="connsiteX5216" fmla="*/ 1847231 w 4405791"/>
              <a:gd name="connsiteY5216" fmla="*/ 1993461 h 4321958"/>
              <a:gd name="connsiteX5217" fmla="*/ 1929297 w 4405791"/>
              <a:gd name="connsiteY5217" fmla="*/ 1985536 h 4321958"/>
              <a:gd name="connsiteX5218" fmla="*/ 1911688 w 4405791"/>
              <a:gd name="connsiteY5218" fmla="*/ 1989456 h 4321958"/>
              <a:gd name="connsiteX5219" fmla="*/ 1912704 w 4405791"/>
              <a:gd name="connsiteY5219" fmla="*/ 2000569 h 4321958"/>
              <a:gd name="connsiteX5220" fmla="*/ 1912864 w 4405791"/>
              <a:gd name="connsiteY5220" fmla="*/ 2002535 h 4321958"/>
              <a:gd name="connsiteX5221" fmla="*/ 1916384 w 4405791"/>
              <a:gd name="connsiteY5221" fmla="*/ 2000765 h 4321958"/>
              <a:gd name="connsiteX5222" fmla="*/ 1925424 w 4405791"/>
              <a:gd name="connsiteY5222" fmla="*/ 1996219 h 4321958"/>
              <a:gd name="connsiteX5223" fmla="*/ 1929302 w 4405791"/>
              <a:gd name="connsiteY5223" fmla="*/ 1994221 h 4321958"/>
              <a:gd name="connsiteX5224" fmla="*/ 1929658 w 4405791"/>
              <a:gd name="connsiteY5224" fmla="*/ 1994037 h 4321958"/>
              <a:gd name="connsiteX5225" fmla="*/ 1929467 w 4405791"/>
              <a:gd name="connsiteY5225" fmla="*/ 1988543 h 4321958"/>
              <a:gd name="connsiteX5226" fmla="*/ 828705 w 4405791"/>
              <a:gd name="connsiteY5226" fmla="*/ 1982638 h 4321958"/>
              <a:gd name="connsiteX5227" fmla="*/ 824707 w 4405791"/>
              <a:gd name="connsiteY5227" fmla="*/ 1997636 h 4321958"/>
              <a:gd name="connsiteX5228" fmla="*/ 823311 w 4405791"/>
              <a:gd name="connsiteY5228" fmla="*/ 2006896 h 4321958"/>
              <a:gd name="connsiteX5229" fmla="*/ 822328 w 4405791"/>
              <a:gd name="connsiteY5229" fmla="*/ 2008951 h 4321958"/>
              <a:gd name="connsiteX5230" fmla="*/ 828711 w 4405791"/>
              <a:gd name="connsiteY5230" fmla="*/ 1997368 h 4321958"/>
              <a:gd name="connsiteX5231" fmla="*/ 830385 w 4405791"/>
              <a:gd name="connsiteY5231" fmla="*/ 1988239 h 4321958"/>
              <a:gd name="connsiteX5232" fmla="*/ 624777 w 4405791"/>
              <a:gd name="connsiteY5232" fmla="*/ 1980044 h 4321958"/>
              <a:gd name="connsiteX5233" fmla="*/ 633911 w 4405791"/>
              <a:gd name="connsiteY5233" fmla="*/ 2024852 h 4321958"/>
              <a:gd name="connsiteX5234" fmla="*/ 638976 w 4405791"/>
              <a:gd name="connsiteY5234" fmla="*/ 2043901 h 4321958"/>
              <a:gd name="connsiteX5235" fmla="*/ 652112 w 4405791"/>
              <a:gd name="connsiteY5235" fmla="*/ 2083284 h 4321958"/>
              <a:gd name="connsiteX5236" fmla="*/ 657941 w 4405791"/>
              <a:gd name="connsiteY5236" fmla="*/ 2096809 h 4321958"/>
              <a:gd name="connsiteX5237" fmla="*/ 653394 w 4405791"/>
              <a:gd name="connsiteY5237" fmla="*/ 2081472 h 4321958"/>
              <a:gd name="connsiteX5238" fmla="*/ 644907 w 4405791"/>
              <a:gd name="connsiteY5238" fmla="*/ 2054923 h 4321958"/>
              <a:gd name="connsiteX5239" fmla="*/ 1954758 w 4405791"/>
              <a:gd name="connsiteY5239" fmla="*/ 1979867 h 4321958"/>
              <a:gd name="connsiteX5240" fmla="*/ 1938590 w 4405791"/>
              <a:gd name="connsiteY5240" fmla="*/ 1983467 h 4321958"/>
              <a:gd name="connsiteX5241" fmla="*/ 1938781 w 4405791"/>
              <a:gd name="connsiteY5241" fmla="*/ 1986850 h 4321958"/>
              <a:gd name="connsiteX5242" fmla="*/ 1938865 w 4405791"/>
              <a:gd name="connsiteY5242" fmla="*/ 1989293 h 4321958"/>
              <a:gd name="connsiteX5243" fmla="*/ 1954732 w 4405791"/>
              <a:gd name="connsiteY5243" fmla="*/ 1981116 h 4321958"/>
              <a:gd name="connsiteX5244" fmla="*/ 1954737 w 4405791"/>
              <a:gd name="connsiteY5244" fmla="*/ 1980895 h 4321958"/>
              <a:gd name="connsiteX5245" fmla="*/ 1874323 w 4405791"/>
              <a:gd name="connsiteY5245" fmla="*/ 1979299 h 4321958"/>
              <a:gd name="connsiteX5246" fmla="*/ 1854907 w 4405791"/>
              <a:gd name="connsiteY5246" fmla="*/ 1986538 h 4321958"/>
              <a:gd name="connsiteX5247" fmla="*/ 1855178 w 4405791"/>
              <a:gd name="connsiteY5247" fmla="*/ 1988157 h 4321958"/>
              <a:gd name="connsiteX5248" fmla="*/ 1855940 w 4405791"/>
              <a:gd name="connsiteY5248" fmla="*/ 1992704 h 4321958"/>
              <a:gd name="connsiteX5249" fmla="*/ 1875532 w 4405791"/>
              <a:gd name="connsiteY5249" fmla="*/ 1988483 h 4321958"/>
              <a:gd name="connsiteX5250" fmla="*/ 1875252 w 4405791"/>
              <a:gd name="connsiteY5250" fmla="*/ 1986360 h 4321958"/>
              <a:gd name="connsiteX5251" fmla="*/ 1978801 w 4405791"/>
              <a:gd name="connsiteY5251" fmla="*/ 1978897 h 4321958"/>
              <a:gd name="connsiteX5252" fmla="*/ 1971355 w 4405791"/>
              <a:gd name="connsiteY5252" fmla="*/ 1982755 h 4321958"/>
              <a:gd name="connsiteX5253" fmla="*/ 1962721 w 4405791"/>
              <a:gd name="connsiteY5253" fmla="*/ 1987228 h 4321958"/>
              <a:gd name="connsiteX5254" fmla="*/ 1962327 w 4405791"/>
              <a:gd name="connsiteY5254" fmla="*/ 2005326 h 4321958"/>
              <a:gd name="connsiteX5255" fmla="*/ 1962056 w 4405791"/>
              <a:gd name="connsiteY5255" fmla="*/ 2017747 h 4321958"/>
              <a:gd name="connsiteX5256" fmla="*/ 1962834 w 4405791"/>
              <a:gd name="connsiteY5256" fmla="*/ 2017217 h 4321958"/>
              <a:gd name="connsiteX5257" fmla="*/ 1976331 w 4405791"/>
              <a:gd name="connsiteY5257" fmla="*/ 2008015 h 4321958"/>
              <a:gd name="connsiteX5258" fmla="*/ 2038312 w 4405791"/>
              <a:gd name="connsiteY5258" fmla="*/ 1975299 h 4321958"/>
              <a:gd name="connsiteX5259" fmla="*/ 2029098 w 4405791"/>
              <a:gd name="connsiteY5259" fmla="*/ 1981854 h 4321958"/>
              <a:gd name="connsiteX5260" fmla="*/ 2028059 w 4405791"/>
              <a:gd name="connsiteY5260" fmla="*/ 1982594 h 4321958"/>
              <a:gd name="connsiteX5261" fmla="*/ 2023843 w 4405791"/>
              <a:gd name="connsiteY5261" fmla="*/ 1999837 h 4321958"/>
              <a:gd name="connsiteX5262" fmla="*/ 2032662 w 4405791"/>
              <a:gd name="connsiteY5262" fmla="*/ 1991631 h 4321958"/>
              <a:gd name="connsiteX5263" fmla="*/ 2033520 w 4405791"/>
              <a:gd name="connsiteY5263" fmla="*/ 1989149 h 4321958"/>
              <a:gd name="connsiteX5264" fmla="*/ 757221 w 4405791"/>
              <a:gd name="connsiteY5264" fmla="*/ 1974502 h 4321958"/>
              <a:gd name="connsiteX5265" fmla="*/ 758663 w 4405791"/>
              <a:gd name="connsiteY5265" fmla="*/ 1986230 h 4321958"/>
              <a:gd name="connsiteX5266" fmla="*/ 754157 w 4405791"/>
              <a:gd name="connsiteY5266" fmla="*/ 2036275 h 4321958"/>
              <a:gd name="connsiteX5267" fmla="*/ 746800 w 4405791"/>
              <a:gd name="connsiteY5267" fmla="*/ 2065870 h 4321958"/>
              <a:gd name="connsiteX5268" fmla="*/ 756467 w 4405791"/>
              <a:gd name="connsiteY5268" fmla="*/ 2037122 h 4321958"/>
              <a:gd name="connsiteX5269" fmla="*/ 762954 w 4405791"/>
              <a:gd name="connsiteY5269" fmla="*/ 1993278 h 4321958"/>
              <a:gd name="connsiteX5270" fmla="*/ 1541845 w 4405791"/>
              <a:gd name="connsiteY5270" fmla="*/ 1971738 h 4321958"/>
              <a:gd name="connsiteX5271" fmla="*/ 1543995 w 4405791"/>
              <a:gd name="connsiteY5271" fmla="*/ 1979117 h 4321958"/>
              <a:gd name="connsiteX5272" fmla="*/ 1558118 w 4405791"/>
              <a:gd name="connsiteY5272" fmla="*/ 2026485 h 4321958"/>
              <a:gd name="connsiteX5273" fmla="*/ 1901354 w 4405791"/>
              <a:gd name="connsiteY5273" fmla="*/ 1969220 h 4321958"/>
              <a:gd name="connsiteX5274" fmla="*/ 1882703 w 4405791"/>
              <a:gd name="connsiteY5274" fmla="*/ 1976174 h 4321958"/>
              <a:gd name="connsiteX5275" fmla="*/ 1883151 w 4405791"/>
              <a:gd name="connsiteY5275" fmla="*/ 1979576 h 4321958"/>
              <a:gd name="connsiteX5276" fmla="*/ 1884080 w 4405791"/>
              <a:gd name="connsiteY5276" fmla="*/ 1986641 h 4321958"/>
              <a:gd name="connsiteX5277" fmla="*/ 1893473 w 4405791"/>
              <a:gd name="connsiteY5277" fmla="*/ 1984617 h 4321958"/>
              <a:gd name="connsiteX5278" fmla="*/ 1895181 w 4405791"/>
              <a:gd name="connsiteY5278" fmla="*/ 1984248 h 4321958"/>
              <a:gd name="connsiteX5279" fmla="*/ 1896658 w 4405791"/>
              <a:gd name="connsiteY5279" fmla="*/ 1983930 h 4321958"/>
              <a:gd name="connsiteX5280" fmla="*/ 1902579 w 4405791"/>
              <a:gd name="connsiteY5280" fmla="*/ 1982614 h 4321958"/>
              <a:gd name="connsiteX5281" fmla="*/ 2002471 w 4405791"/>
              <a:gd name="connsiteY5281" fmla="*/ 1969170 h 4321958"/>
              <a:gd name="connsiteX5282" fmla="*/ 2002134 w 4405791"/>
              <a:gd name="connsiteY5282" fmla="*/ 1969246 h 4321958"/>
              <a:gd name="connsiteX5283" fmla="*/ 2001480 w 4405791"/>
              <a:gd name="connsiteY5283" fmla="*/ 1969394 h 4321958"/>
              <a:gd name="connsiteX5284" fmla="*/ 1993789 w 4405791"/>
              <a:gd name="connsiteY5284" fmla="*/ 1971132 h 4321958"/>
              <a:gd name="connsiteX5285" fmla="*/ 1988936 w 4405791"/>
              <a:gd name="connsiteY5285" fmla="*/ 1973647 h 4321958"/>
              <a:gd name="connsiteX5286" fmla="*/ 1988545 w 4405791"/>
              <a:gd name="connsiteY5286" fmla="*/ 1973849 h 4321958"/>
              <a:gd name="connsiteX5287" fmla="*/ 1986222 w 4405791"/>
              <a:gd name="connsiteY5287" fmla="*/ 2001271 h 4321958"/>
              <a:gd name="connsiteX5288" fmla="*/ 1998395 w 4405791"/>
              <a:gd name="connsiteY5288" fmla="*/ 1992972 h 4321958"/>
              <a:gd name="connsiteX5289" fmla="*/ 1998718 w 4405791"/>
              <a:gd name="connsiteY5289" fmla="*/ 1992752 h 4321958"/>
              <a:gd name="connsiteX5290" fmla="*/ 1999153 w 4405791"/>
              <a:gd name="connsiteY5290" fmla="*/ 1990019 h 4321958"/>
              <a:gd name="connsiteX5291" fmla="*/ 299754 w 4405791"/>
              <a:gd name="connsiteY5291" fmla="*/ 1965920 h 4321958"/>
              <a:gd name="connsiteX5292" fmla="*/ 299944 w 4405791"/>
              <a:gd name="connsiteY5292" fmla="*/ 1966721 h 4321958"/>
              <a:gd name="connsiteX5293" fmla="*/ 300142 w 4405791"/>
              <a:gd name="connsiteY5293" fmla="*/ 1966757 h 4321958"/>
              <a:gd name="connsiteX5294" fmla="*/ 306703 w 4405791"/>
              <a:gd name="connsiteY5294" fmla="*/ 1970672 h 4321958"/>
              <a:gd name="connsiteX5295" fmla="*/ 307685 w 4405791"/>
              <a:gd name="connsiteY5295" fmla="*/ 1970932 h 4321958"/>
              <a:gd name="connsiteX5296" fmla="*/ 308279 w 4405791"/>
              <a:gd name="connsiteY5296" fmla="*/ 1971125 h 4321958"/>
              <a:gd name="connsiteX5297" fmla="*/ 304612 w 4405791"/>
              <a:gd name="connsiteY5297" fmla="*/ 1966905 h 4321958"/>
              <a:gd name="connsiteX5298" fmla="*/ 2024048 w 4405791"/>
              <a:gd name="connsiteY5298" fmla="*/ 1964292 h 4321958"/>
              <a:gd name="connsiteX5299" fmla="*/ 2012211 w 4405791"/>
              <a:gd name="connsiteY5299" fmla="*/ 1966968 h 4321958"/>
              <a:gd name="connsiteX5300" fmla="*/ 2009327 w 4405791"/>
              <a:gd name="connsiteY5300" fmla="*/ 1985479 h 4321958"/>
              <a:gd name="connsiteX5301" fmla="*/ 2020880 w 4405791"/>
              <a:gd name="connsiteY5301" fmla="*/ 1977268 h 4321958"/>
              <a:gd name="connsiteX5302" fmla="*/ 2021014 w 4405791"/>
              <a:gd name="connsiteY5302" fmla="*/ 1976720 h 4321958"/>
              <a:gd name="connsiteX5303" fmla="*/ 280032 w 4405791"/>
              <a:gd name="connsiteY5303" fmla="*/ 1962743 h 4321958"/>
              <a:gd name="connsiteX5304" fmla="*/ 286648 w 4405791"/>
              <a:gd name="connsiteY5304" fmla="*/ 1964122 h 4321958"/>
              <a:gd name="connsiteX5305" fmla="*/ 286511 w 4405791"/>
              <a:gd name="connsiteY5305" fmla="*/ 1963163 h 4321958"/>
              <a:gd name="connsiteX5306" fmla="*/ 2058810 w 4405791"/>
              <a:gd name="connsiteY5306" fmla="*/ 1960717 h 4321958"/>
              <a:gd name="connsiteX5307" fmla="*/ 2050310 w 4405791"/>
              <a:gd name="connsiteY5307" fmla="*/ 1966763 h 4321958"/>
              <a:gd name="connsiteX5308" fmla="*/ 2045991 w 4405791"/>
              <a:gd name="connsiteY5308" fmla="*/ 1979229 h 4321958"/>
              <a:gd name="connsiteX5309" fmla="*/ 2046256 w 4405791"/>
              <a:gd name="connsiteY5309" fmla="*/ 1978983 h 4321958"/>
              <a:gd name="connsiteX5310" fmla="*/ 2053172 w 4405791"/>
              <a:gd name="connsiteY5310" fmla="*/ 1972548 h 4321958"/>
              <a:gd name="connsiteX5311" fmla="*/ 2053679 w 4405791"/>
              <a:gd name="connsiteY5311" fmla="*/ 1972076 h 4321958"/>
              <a:gd name="connsiteX5312" fmla="*/ 2043480 w 4405791"/>
              <a:gd name="connsiteY5312" fmla="*/ 1960362 h 4321958"/>
              <a:gd name="connsiteX5313" fmla="*/ 2032977 w 4405791"/>
              <a:gd name="connsiteY5313" fmla="*/ 1962478 h 4321958"/>
              <a:gd name="connsiteX5314" fmla="*/ 2031145 w 4405791"/>
              <a:gd name="connsiteY5314" fmla="*/ 1969972 h 4321958"/>
              <a:gd name="connsiteX5315" fmla="*/ 2033135 w 4405791"/>
              <a:gd name="connsiteY5315" fmla="*/ 1968557 h 4321958"/>
              <a:gd name="connsiteX5316" fmla="*/ 2043093 w 4405791"/>
              <a:gd name="connsiteY5316" fmla="*/ 1961480 h 4321958"/>
              <a:gd name="connsiteX5317" fmla="*/ 1927821 w 4405791"/>
              <a:gd name="connsiteY5317" fmla="*/ 1959313 h 4321958"/>
              <a:gd name="connsiteX5318" fmla="*/ 1921219 w 4405791"/>
              <a:gd name="connsiteY5318" fmla="*/ 1961813 h 4321958"/>
              <a:gd name="connsiteX5319" fmla="*/ 1909558 w 4405791"/>
              <a:gd name="connsiteY5319" fmla="*/ 1966161 h 4321958"/>
              <a:gd name="connsiteX5320" fmla="*/ 1909563 w 4405791"/>
              <a:gd name="connsiteY5320" fmla="*/ 1966217 h 4321958"/>
              <a:gd name="connsiteX5321" fmla="*/ 1910893 w 4405791"/>
              <a:gd name="connsiteY5321" fmla="*/ 1980766 h 4321958"/>
              <a:gd name="connsiteX5322" fmla="*/ 1928805 w 4405791"/>
              <a:gd name="connsiteY5322" fmla="*/ 1976785 h 4321958"/>
              <a:gd name="connsiteX5323" fmla="*/ 1928404 w 4405791"/>
              <a:gd name="connsiteY5323" fmla="*/ 1969672 h 4321958"/>
              <a:gd name="connsiteX5324" fmla="*/ 2026580 w 4405791"/>
              <a:gd name="connsiteY5324" fmla="*/ 1953921 h 4321958"/>
              <a:gd name="connsiteX5325" fmla="*/ 2022958 w 4405791"/>
              <a:gd name="connsiteY5325" fmla="*/ 1955854 h 4321958"/>
              <a:gd name="connsiteX5326" fmla="*/ 2023567 w 4405791"/>
              <a:gd name="connsiteY5326" fmla="*/ 1955719 h 4321958"/>
              <a:gd name="connsiteX5327" fmla="*/ 2024827 w 4405791"/>
              <a:gd name="connsiteY5327" fmla="*/ 1955438 h 4321958"/>
              <a:gd name="connsiteX5328" fmla="*/ 2025775 w 4405791"/>
              <a:gd name="connsiteY5328" fmla="*/ 1955228 h 4321958"/>
              <a:gd name="connsiteX5329" fmla="*/ 2025873 w 4405791"/>
              <a:gd name="connsiteY5329" fmla="*/ 1955207 h 4321958"/>
              <a:gd name="connsiteX5330" fmla="*/ 2026244 w 4405791"/>
              <a:gd name="connsiteY5330" fmla="*/ 1955131 h 4321958"/>
              <a:gd name="connsiteX5331" fmla="*/ 2026286 w 4405791"/>
              <a:gd name="connsiteY5331" fmla="*/ 1955122 h 4321958"/>
              <a:gd name="connsiteX5332" fmla="*/ 2026488 w 4405791"/>
              <a:gd name="connsiteY5332" fmla="*/ 1954296 h 4321958"/>
              <a:gd name="connsiteX5333" fmla="*/ 2073324 w 4405791"/>
              <a:gd name="connsiteY5333" fmla="*/ 1953327 h 4321958"/>
              <a:gd name="connsiteX5334" fmla="*/ 2070246 w 4405791"/>
              <a:gd name="connsiteY5334" fmla="*/ 1954095 h 4321958"/>
              <a:gd name="connsiteX5335" fmla="*/ 2069540 w 4405791"/>
              <a:gd name="connsiteY5335" fmla="*/ 1955653 h 4321958"/>
              <a:gd name="connsiteX5336" fmla="*/ 2068237 w 4405791"/>
              <a:gd name="connsiteY5336" fmla="*/ 1958530 h 4321958"/>
              <a:gd name="connsiteX5337" fmla="*/ 2072071 w 4405791"/>
              <a:gd name="connsiteY5337" fmla="*/ 1954964 h 4321958"/>
              <a:gd name="connsiteX5338" fmla="*/ 2072687 w 4405791"/>
              <a:gd name="connsiteY5338" fmla="*/ 1954390 h 4321958"/>
              <a:gd name="connsiteX5339" fmla="*/ 2073220 w 4405791"/>
              <a:gd name="connsiteY5339" fmla="*/ 1953501 h 4321958"/>
              <a:gd name="connsiteX5340" fmla="*/ 1954678 w 4405791"/>
              <a:gd name="connsiteY5340" fmla="*/ 1949139 h 4321958"/>
              <a:gd name="connsiteX5341" fmla="*/ 1937036 w 4405791"/>
              <a:gd name="connsiteY5341" fmla="*/ 1955822 h 4321958"/>
              <a:gd name="connsiteX5342" fmla="*/ 1938098 w 4405791"/>
              <a:gd name="connsiteY5342" fmla="*/ 1974719 h 4321958"/>
              <a:gd name="connsiteX5343" fmla="*/ 1954840 w 4405791"/>
              <a:gd name="connsiteY5343" fmla="*/ 1970998 h 4321958"/>
              <a:gd name="connsiteX5344" fmla="*/ 548931 w 4405791"/>
              <a:gd name="connsiteY5344" fmla="*/ 1946927 h 4321958"/>
              <a:gd name="connsiteX5345" fmla="*/ 547807 w 4405791"/>
              <a:gd name="connsiteY5345" fmla="*/ 1978385 h 4321958"/>
              <a:gd name="connsiteX5346" fmla="*/ 548061 w 4405791"/>
              <a:gd name="connsiteY5346" fmla="*/ 1979376 h 4321958"/>
              <a:gd name="connsiteX5347" fmla="*/ 567606 w 4405791"/>
              <a:gd name="connsiteY5347" fmla="*/ 2044813 h 4321958"/>
              <a:gd name="connsiteX5348" fmla="*/ 576924 w 4405791"/>
              <a:gd name="connsiteY5348" fmla="*/ 2061954 h 4321958"/>
              <a:gd name="connsiteX5349" fmla="*/ 580961 w 4405791"/>
              <a:gd name="connsiteY5349" fmla="*/ 2067496 h 4321958"/>
              <a:gd name="connsiteX5350" fmla="*/ 578289 w 4405791"/>
              <a:gd name="connsiteY5350" fmla="*/ 2057637 h 4321958"/>
              <a:gd name="connsiteX5351" fmla="*/ 573988 w 4405791"/>
              <a:gd name="connsiteY5351" fmla="*/ 2050668 h 4321958"/>
              <a:gd name="connsiteX5352" fmla="*/ 553650 w 4405791"/>
              <a:gd name="connsiteY5352" fmla="*/ 1976182 h 4321958"/>
              <a:gd name="connsiteX5353" fmla="*/ 553762 w 4405791"/>
              <a:gd name="connsiteY5353" fmla="*/ 1966203 h 4321958"/>
              <a:gd name="connsiteX5354" fmla="*/ 1809245 w 4405791"/>
              <a:gd name="connsiteY5354" fmla="*/ 1946082 h 4321958"/>
              <a:gd name="connsiteX5355" fmla="*/ 1788339 w 4405791"/>
              <a:gd name="connsiteY5355" fmla="*/ 1951330 h 4321958"/>
              <a:gd name="connsiteX5356" fmla="*/ 1799335 w 4405791"/>
              <a:gd name="connsiteY5356" fmla="*/ 1998946 h 4321958"/>
              <a:gd name="connsiteX5357" fmla="*/ 1807851 w 4405791"/>
              <a:gd name="connsiteY5357" fmla="*/ 1995666 h 4321958"/>
              <a:gd name="connsiteX5358" fmla="*/ 1818324 w 4405791"/>
              <a:gd name="connsiteY5358" fmla="*/ 1991777 h 4321958"/>
              <a:gd name="connsiteX5359" fmla="*/ 1812965 w 4405791"/>
              <a:gd name="connsiteY5359" fmla="*/ 1964670 h 4321958"/>
              <a:gd name="connsiteX5360" fmla="*/ 2050040 w 4405791"/>
              <a:gd name="connsiteY5360" fmla="*/ 1941402 h 4321958"/>
              <a:gd name="connsiteX5361" fmla="*/ 2036344 w 4405791"/>
              <a:gd name="connsiteY5361" fmla="*/ 1948711 h 4321958"/>
              <a:gd name="connsiteX5362" fmla="*/ 2035228 w 4405791"/>
              <a:gd name="connsiteY5362" fmla="*/ 1953272 h 4321958"/>
              <a:gd name="connsiteX5363" fmla="*/ 2045630 w 4405791"/>
              <a:gd name="connsiteY5363" fmla="*/ 1951121 h 4321958"/>
              <a:gd name="connsiteX5364" fmla="*/ 2046773 w 4405791"/>
              <a:gd name="connsiteY5364" fmla="*/ 1950844 h 4321958"/>
              <a:gd name="connsiteX5365" fmla="*/ 2049514 w 4405791"/>
              <a:gd name="connsiteY5365" fmla="*/ 1942922 h 4321958"/>
              <a:gd name="connsiteX5366" fmla="*/ 1981380 w 4405791"/>
              <a:gd name="connsiteY5366" fmla="*/ 1939025 h 4321958"/>
              <a:gd name="connsiteX5367" fmla="*/ 1962784 w 4405791"/>
              <a:gd name="connsiteY5367" fmla="*/ 1946069 h 4321958"/>
              <a:gd name="connsiteX5368" fmla="*/ 1962955 w 4405791"/>
              <a:gd name="connsiteY5368" fmla="*/ 1969194 h 4321958"/>
              <a:gd name="connsiteX5369" fmla="*/ 1978742 w 4405791"/>
              <a:gd name="connsiteY5369" fmla="*/ 1965685 h 4321958"/>
              <a:gd name="connsiteX5370" fmla="*/ 1979944 w 4405791"/>
              <a:gd name="connsiteY5370" fmla="*/ 1965418 h 4321958"/>
              <a:gd name="connsiteX5371" fmla="*/ 1980267 w 4405791"/>
              <a:gd name="connsiteY5371" fmla="*/ 1961620 h 4321958"/>
              <a:gd name="connsiteX5372" fmla="*/ 1838084 w 4405791"/>
              <a:gd name="connsiteY5372" fmla="*/ 1938841 h 4321958"/>
              <a:gd name="connsiteX5373" fmla="*/ 1817721 w 4405791"/>
              <a:gd name="connsiteY5373" fmla="*/ 1943954 h 4321958"/>
              <a:gd name="connsiteX5374" fmla="*/ 1821432 w 4405791"/>
              <a:gd name="connsiteY5374" fmla="*/ 1962469 h 4321958"/>
              <a:gd name="connsiteX5375" fmla="*/ 1826685 w 4405791"/>
              <a:gd name="connsiteY5375" fmla="*/ 1988672 h 4321958"/>
              <a:gd name="connsiteX5376" fmla="*/ 1845273 w 4405791"/>
              <a:gd name="connsiteY5376" fmla="*/ 1981769 h 4321958"/>
              <a:gd name="connsiteX5377" fmla="*/ 1868011 w 4405791"/>
              <a:gd name="connsiteY5377" fmla="*/ 1931328 h 4321958"/>
              <a:gd name="connsiteX5378" fmla="*/ 1866639 w 4405791"/>
              <a:gd name="connsiteY5378" fmla="*/ 1931673 h 4321958"/>
              <a:gd name="connsiteX5379" fmla="*/ 1861916 w 4405791"/>
              <a:gd name="connsiteY5379" fmla="*/ 1932858 h 4321958"/>
              <a:gd name="connsiteX5380" fmla="*/ 1846564 w 4405791"/>
              <a:gd name="connsiteY5380" fmla="*/ 1936713 h 4321958"/>
              <a:gd name="connsiteX5381" fmla="*/ 1853590 w 4405791"/>
              <a:gd name="connsiteY5381" fmla="*/ 1978673 h 4321958"/>
              <a:gd name="connsiteX5382" fmla="*/ 1873274 w 4405791"/>
              <a:gd name="connsiteY5382" fmla="*/ 1971327 h 4321958"/>
              <a:gd name="connsiteX5383" fmla="*/ 2073090 w 4405791"/>
              <a:gd name="connsiteY5383" fmla="*/ 1929100 h 4321958"/>
              <a:gd name="connsiteX5384" fmla="*/ 2061151 w 4405791"/>
              <a:gd name="connsiteY5384" fmla="*/ 1935472 h 4321958"/>
              <a:gd name="connsiteX5385" fmla="*/ 2056655 w 4405791"/>
              <a:gd name="connsiteY5385" fmla="*/ 1948449 h 4321958"/>
              <a:gd name="connsiteX5386" fmla="*/ 2059871 w 4405791"/>
              <a:gd name="connsiteY5386" fmla="*/ 1947670 h 4321958"/>
              <a:gd name="connsiteX5387" fmla="*/ 2063967 w 4405791"/>
              <a:gd name="connsiteY5387" fmla="*/ 1946644 h 4321958"/>
              <a:gd name="connsiteX5388" fmla="*/ 2065733 w 4405791"/>
              <a:gd name="connsiteY5388" fmla="*/ 1945388 h 4321958"/>
              <a:gd name="connsiteX5389" fmla="*/ 2007959 w 4405791"/>
              <a:gd name="connsiteY5389" fmla="*/ 1928957 h 4321958"/>
              <a:gd name="connsiteX5390" fmla="*/ 2006081 w 4405791"/>
              <a:gd name="connsiteY5390" fmla="*/ 1929668 h 4321958"/>
              <a:gd name="connsiteX5391" fmla="*/ 1990871 w 4405791"/>
              <a:gd name="connsiteY5391" fmla="*/ 1935430 h 4321958"/>
              <a:gd name="connsiteX5392" fmla="*/ 1989580 w 4405791"/>
              <a:gd name="connsiteY5392" fmla="*/ 1961620 h 4321958"/>
              <a:gd name="connsiteX5393" fmla="*/ 1989444 w 4405791"/>
              <a:gd name="connsiteY5393" fmla="*/ 1963229 h 4321958"/>
              <a:gd name="connsiteX5394" fmla="*/ 2004665 w 4405791"/>
              <a:gd name="connsiteY5394" fmla="*/ 1955385 h 4321958"/>
              <a:gd name="connsiteX5395" fmla="*/ 2005667 w 4405791"/>
              <a:gd name="connsiteY5395" fmla="*/ 1949089 h 4321958"/>
              <a:gd name="connsiteX5396" fmla="*/ 1897219 w 4405791"/>
              <a:gd name="connsiteY5396" fmla="*/ 1923996 h 4321958"/>
              <a:gd name="connsiteX5397" fmla="*/ 1876522 w 4405791"/>
              <a:gd name="connsiteY5397" fmla="*/ 1929192 h 4321958"/>
              <a:gd name="connsiteX5398" fmla="*/ 1879352 w 4405791"/>
              <a:gd name="connsiteY5398" fmla="*/ 1950708 h 4321958"/>
              <a:gd name="connsiteX5399" fmla="*/ 1881654 w 4405791"/>
              <a:gd name="connsiteY5399" fmla="*/ 1968200 h 4321958"/>
              <a:gd name="connsiteX5400" fmla="*/ 1900614 w 4405791"/>
              <a:gd name="connsiteY5400" fmla="*/ 1961125 h 4321958"/>
              <a:gd name="connsiteX5401" fmla="*/ 810984 w 4405791"/>
              <a:gd name="connsiteY5401" fmla="*/ 1923565 h 4321958"/>
              <a:gd name="connsiteX5402" fmla="*/ 814341 w 4405791"/>
              <a:gd name="connsiteY5402" fmla="*/ 1988865 h 4321958"/>
              <a:gd name="connsiteX5403" fmla="*/ 798398 w 4405791"/>
              <a:gd name="connsiteY5403" fmla="*/ 2036626 h 4321958"/>
              <a:gd name="connsiteX5404" fmla="*/ 813468 w 4405791"/>
              <a:gd name="connsiteY5404" fmla="*/ 2006832 h 4321958"/>
              <a:gd name="connsiteX5405" fmla="*/ 821529 w 4405791"/>
              <a:gd name="connsiteY5405" fmla="*/ 1958719 h 4321958"/>
              <a:gd name="connsiteX5406" fmla="*/ 906252 w 4405791"/>
              <a:gd name="connsiteY5406" fmla="*/ 1921659 h 4321958"/>
              <a:gd name="connsiteX5407" fmla="*/ 906526 w 4405791"/>
              <a:gd name="connsiteY5407" fmla="*/ 1924535 h 4321958"/>
              <a:gd name="connsiteX5408" fmla="*/ 906526 w 4405791"/>
              <a:gd name="connsiteY5408" fmla="*/ 1922844 h 4321958"/>
              <a:gd name="connsiteX5409" fmla="*/ 2034550 w 4405791"/>
              <a:gd name="connsiteY5409" fmla="*/ 1918711 h 4321958"/>
              <a:gd name="connsiteX5410" fmla="*/ 2017663 w 4405791"/>
              <a:gd name="connsiteY5410" fmla="*/ 1925233 h 4321958"/>
              <a:gd name="connsiteX5411" fmla="*/ 2017622 w 4405791"/>
              <a:gd name="connsiteY5411" fmla="*/ 1925594 h 4321958"/>
              <a:gd name="connsiteX5412" fmla="*/ 2014845 w 4405791"/>
              <a:gd name="connsiteY5412" fmla="*/ 1949989 h 4321958"/>
              <a:gd name="connsiteX5413" fmla="*/ 2025850 w 4405791"/>
              <a:gd name="connsiteY5413" fmla="*/ 1944101 h 4321958"/>
              <a:gd name="connsiteX5414" fmla="*/ 2029447 w 4405791"/>
              <a:gd name="connsiteY5414" fmla="*/ 1942177 h 4321958"/>
              <a:gd name="connsiteX5415" fmla="*/ 2031066 w 4405791"/>
              <a:gd name="connsiteY5415" fmla="*/ 1935544 h 4321958"/>
              <a:gd name="connsiteX5416" fmla="*/ 2094759 w 4405791"/>
              <a:gd name="connsiteY5416" fmla="*/ 1917536 h 4321958"/>
              <a:gd name="connsiteX5417" fmla="*/ 2088226 w 4405791"/>
              <a:gd name="connsiteY5417" fmla="*/ 1921023 h 4321958"/>
              <a:gd name="connsiteX5418" fmla="*/ 2084260 w 4405791"/>
              <a:gd name="connsiteY5418" fmla="*/ 1923139 h 4321958"/>
              <a:gd name="connsiteX5419" fmla="*/ 2078199 w 4405791"/>
              <a:gd name="connsiteY5419" fmla="*/ 1936528 h 4321958"/>
              <a:gd name="connsiteX5420" fmla="*/ 2080167 w 4405791"/>
              <a:gd name="connsiteY5420" fmla="*/ 1935130 h 4321958"/>
              <a:gd name="connsiteX5421" fmla="*/ 2087229 w 4405791"/>
              <a:gd name="connsiteY5421" fmla="*/ 1930110 h 4321958"/>
              <a:gd name="connsiteX5422" fmla="*/ 2092674 w 4405791"/>
              <a:gd name="connsiteY5422" fmla="*/ 1921019 h 4321958"/>
              <a:gd name="connsiteX5423" fmla="*/ 1925433 w 4405791"/>
              <a:gd name="connsiteY5423" fmla="*/ 1916912 h 4321958"/>
              <a:gd name="connsiteX5424" fmla="*/ 1905511 w 4405791"/>
              <a:gd name="connsiteY5424" fmla="*/ 1921914 h 4321958"/>
              <a:gd name="connsiteX5425" fmla="*/ 1908817 w 4405791"/>
              <a:gd name="connsiteY5425" fmla="*/ 1958064 h 4321958"/>
              <a:gd name="connsiteX5426" fmla="*/ 1915132 w 4405791"/>
              <a:gd name="connsiteY5426" fmla="*/ 1955707 h 4321958"/>
              <a:gd name="connsiteX5427" fmla="*/ 1918410 w 4405791"/>
              <a:gd name="connsiteY5427" fmla="*/ 1954484 h 4321958"/>
              <a:gd name="connsiteX5428" fmla="*/ 1927358 w 4405791"/>
              <a:gd name="connsiteY5428" fmla="*/ 1951103 h 4321958"/>
              <a:gd name="connsiteX5429" fmla="*/ 1954385 w 4405791"/>
              <a:gd name="connsiteY5429" fmla="*/ 1909644 h 4321958"/>
              <a:gd name="connsiteX5430" fmla="*/ 1934716 w 4405791"/>
              <a:gd name="connsiteY5430" fmla="*/ 1914582 h 4321958"/>
              <a:gd name="connsiteX5431" fmla="*/ 1935225 w 4405791"/>
              <a:gd name="connsiteY5431" fmla="*/ 1923625 h 4321958"/>
              <a:gd name="connsiteX5432" fmla="*/ 1936574 w 4405791"/>
              <a:gd name="connsiteY5432" fmla="*/ 1947621 h 4321958"/>
              <a:gd name="connsiteX5433" fmla="*/ 1954616 w 4405791"/>
              <a:gd name="connsiteY5433" fmla="*/ 1940804 h 4321958"/>
              <a:gd name="connsiteX5434" fmla="*/ 2060740 w 4405791"/>
              <a:gd name="connsiteY5434" fmla="*/ 1908597 h 4321958"/>
              <a:gd name="connsiteX5435" fmla="*/ 2046077 w 4405791"/>
              <a:gd name="connsiteY5435" fmla="*/ 1914260 h 4321958"/>
              <a:gd name="connsiteX5436" fmla="*/ 2043667 w 4405791"/>
              <a:gd name="connsiteY5436" fmla="*/ 1915190 h 4321958"/>
              <a:gd name="connsiteX5437" fmla="*/ 2043005 w 4405791"/>
              <a:gd name="connsiteY5437" fmla="*/ 1918410 h 4321958"/>
              <a:gd name="connsiteX5438" fmla="*/ 2041813 w 4405791"/>
              <a:gd name="connsiteY5438" fmla="*/ 1924202 h 4321958"/>
              <a:gd name="connsiteX5439" fmla="*/ 2039185 w 4405791"/>
              <a:gd name="connsiteY5439" fmla="*/ 1936967 h 4321958"/>
              <a:gd name="connsiteX5440" fmla="*/ 2054387 w 4405791"/>
              <a:gd name="connsiteY5440" fmla="*/ 1928835 h 4321958"/>
              <a:gd name="connsiteX5441" fmla="*/ 2056636 w 4405791"/>
              <a:gd name="connsiteY5441" fmla="*/ 1922336 h 4321958"/>
              <a:gd name="connsiteX5442" fmla="*/ 2114553 w 4405791"/>
              <a:gd name="connsiteY5442" fmla="*/ 1906846 h 4321958"/>
              <a:gd name="connsiteX5443" fmla="*/ 2108199 w 4405791"/>
              <a:gd name="connsiteY5443" fmla="*/ 1910364 h 4321958"/>
              <a:gd name="connsiteX5444" fmla="*/ 2107595 w 4405791"/>
              <a:gd name="connsiteY5444" fmla="*/ 1910686 h 4321958"/>
              <a:gd name="connsiteX5445" fmla="*/ 2102900 w 4405791"/>
              <a:gd name="connsiteY5445" fmla="*/ 1918563 h 4321958"/>
              <a:gd name="connsiteX5446" fmla="*/ 2107908 w 4405791"/>
              <a:gd name="connsiteY5446" fmla="*/ 1914805 h 4321958"/>
              <a:gd name="connsiteX5447" fmla="*/ 2109010 w 4405791"/>
              <a:gd name="connsiteY5447" fmla="*/ 1913979 h 4321958"/>
              <a:gd name="connsiteX5448" fmla="*/ 2110414 w 4405791"/>
              <a:gd name="connsiteY5448" fmla="*/ 1912172 h 4321958"/>
              <a:gd name="connsiteX5449" fmla="*/ 2113501 w 4405791"/>
              <a:gd name="connsiteY5449" fmla="*/ 1908199 h 4321958"/>
              <a:gd name="connsiteX5450" fmla="*/ 538756 w 4405791"/>
              <a:gd name="connsiteY5450" fmla="*/ 1906319 h 4321958"/>
              <a:gd name="connsiteX5451" fmla="*/ 537180 w 4405791"/>
              <a:gd name="connsiteY5451" fmla="*/ 1909928 h 4321958"/>
              <a:gd name="connsiteX5452" fmla="*/ 555016 w 4405791"/>
              <a:gd name="connsiteY5452" fmla="*/ 2050975 h 4321958"/>
              <a:gd name="connsiteX5453" fmla="*/ 587897 w 4405791"/>
              <a:gd name="connsiteY5453" fmla="*/ 2093083 h 4321958"/>
              <a:gd name="connsiteX5454" fmla="*/ 587834 w 4405791"/>
              <a:gd name="connsiteY5454" fmla="*/ 2092852 h 4321958"/>
              <a:gd name="connsiteX5455" fmla="*/ 559984 w 4405791"/>
              <a:gd name="connsiteY5455" fmla="*/ 2051873 h 4321958"/>
              <a:gd name="connsiteX5456" fmla="*/ 539087 w 4405791"/>
              <a:gd name="connsiteY5456" fmla="*/ 1979402 h 4321958"/>
              <a:gd name="connsiteX5457" fmla="*/ 541412 w 4405791"/>
              <a:gd name="connsiteY5457" fmla="*/ 1916920 h 4321958"/>
              <a:gd name="connsiteX5458" fmla="*/ 1983184 w 4405791"/>
              <a:gd name="connsiteY5458" fmla="*/ 1902414 h 4321958"/>
              <a:gd name="connsiteX5459" fmla="*/ 1962499 w 4405791"/>
              <a:gd name="connsiteY5459" fmla="*/ 1907607 h 4321958"/>
              <a:gd name="connsiteX5460" fmla="*/ 1962560 w 4405791"/>
              <a:gd name="connsiteY5460" fmla="*/ 1915811 h 4321958"/>
              <a:gd name="connsiteX5461" fmla="*/ 1962670 w 4405791"/>
              <a:gd name="connsiteY5461" fmla="*/ 1930642 h 4321958"/>
              <a:gd name="connsiteX5462" fmla="*/ 1962688 w 4405791"/>
              <a:gd name="connsiteY5462" fmla="*/ 1933123 h 4321958"/>
              <a:gd name="connsiteX5463" fmla="*/ 1962722 w 4405791"/>
              <a:gd name="connsiteY5463" fmla="*/ 1937741 h 4321958"/>
              <a:gd name="connsiteX5464" fmla="*/ 1981799 w 4405791"/>
              <a:gd name="connsiteY5464" fmla="*/ 1930533 h 4321958"/>
              <a:gd name="connsiteX5465" fmla="*/ 1982465 w 4405791"/>
              <a:gd name="connsiteY5465" fmla="*/ 1917021 h 4321958"/>
              <a:gd name="connsiteX5466" fmla="*/ 2086374 w 4405791"/>
              <a:gd name="connsiteY5466" fmla="*/ 1898697 h 4321958"/>
              <a:gd name="connsiteX5467" fmla="*/ 2070827 w 4405791"/>
              <a:gd name="connsiteY5467" fmla="*/ 1904701 h 4321958"/>
              <a:gd name="connsiteX5468" fmla="*/ 2065388 w 4405791"/>
              <a:gd name="connsiteY5468" fmla="*/ 1922950 h 4321958"/>
              <a:gd name="connsiteX5469" fmla="*/ 2079207 w 4405791"/>
              <a:gd name="connsiteY5469" fmla="*/ 1915557 h 4321958"/>
              <a:gd name="connsiteX5470" fmla="*/ 2082035 w 4405791"/>
              <a:gd name="connsiteY5470" fmla="*/ 1909297 h 4321958"/>
              <a:gd name="connsiteX5471" fmla="*/ 900596 w 4405791"/>
              <a:gd name="connsiteY5471" fmla="*/ 1897182 h 4321958"/>
              <a:gd name="connsiteX5472" fmla="*/ 906251 w 4405791"/>
              <a:gd name="connsiteY5472" fmla="*/ 1921656 h 4321958"/>
              <a:gd name="connsiteX5473" fmla="*/ 905986 w 4405791"/>
              <a:gd name="connsiteY5473" fmla="*/ 1918863 h 4321958"/>
              <a:gd name="connsiteX5474" fmla="*/ 905966 w 4405791"/>
              <a:gd name="connsiteY5474" fmla="*/ 1918655 h 4321958"/>
              <a:gd name="connsiteX5475" fmla="*/ 903931 w 4405791"/>
              <a:gd name="connsiteY5475" fmla="*/ 1909619 h 4321958"/>
              <a:gd name="connsiteX5476" fmla="*/ 902432 w 4405791"/>
              <a:gd name="connsiteY5476" fmla="*/ 1902963 h 4321958"/>
              <a:gd name="connsiteX5477" fmla="*/ 902105 w 4405791"/>
              <a:gd name="connsiteY5477" fmla="*/ 1901512 h 4321958"/>
              <a:gd name="connsiteX5478" fmla="*/ 2011799 w 4405791"/>
              <a:gd name="connsiteY5478" fmla="*/ 1895230 h 4321958"/>
              <a:gd name="connsiteX5479" fmla="*/ 1992615 w 4405791"/>
              <a:gd name="connsiteY5479" fmla="*/ 1900046 h 4321958"/>
              <a:gd name="connsiteX5480" fmla="*/ 1991289 w 4405791"/>
              <a:gd name="connsiteY5480" fmla="*/ 1926947 h 4321958"/>
              <a:gd name="connsiteX5481" fmla="*/ 2000807 w 4405791"/>
              <a:gd name="connsiteY5481" fmla="*/ 1923350 h 4321958"/>
              <a:gd name="connsiteX5482" fmla="*/ 2008482 w 4405791"/>
              <a:gd name="connsiteY5482" fmla="*/ 1920451 h 4321958"/>
              <a:gd name="connsiteX5483" fmla="*/ 2008662 w 4405791"/>
              <a:gd name="connsiteY5483" fmla="*/ 1920381 h 4321958"/>
              <a:gd name="connsiteX5484" fmla="*/ 2008948 w 4405791"/>
              <a:gd name="connsiteY5484" fmla="*/ 1920271 h 4321958"/>
              <a:gd name="connsiteX5485" fmla="*/ 742828 w 4405791"/>
              <a:gd name="connsiteY5485" fmla="*/ 1890200 h 4321958"/>
              <a:gd name="connsiteX5486" fmla="*/ 757597 w 4405791"/>
              <a:gd name="connsiteY5486" fmla="*/ 1946550 h 4321958"/>
              <a:gd name="connsiteX5487" fmla="*/ 761092 w 4405791"/>
              <a:gd name="connsiteY5487" fmla="*/ 1957976 h 4321958"/>
              <a:gd name="connsiteX5488" fmla="*/ 758033 w 4405791"/>
              <a:gd name="connsiteY5488" fmla="*/ 1928769 h 4321958"/>
              <a:gd name="connsiteX5489" fmla="*/ 2111475 w 4405791"/>
              <a:gd name="connsiteY5489" fmla="*/ 1889004 h 4321958"/>
              <a:gd name="connsiteX5490" fmla="*/ 2096294 w 4405791"/>
              <a:gd name="connsiteY5490" fmla="*/ 1894866 h 4321958"/>
              <a:gd name="connsiteX5491" fmla="*/ 2090249 w 4405791"/>
              <a:gd name="connsiteY5491" fmla="*/ 1909650 h 4321958"/>
              <a:gd name="connsiteX5492" fmla="*/ 2102907 w 4405791"/>
              <a:gd name="connsiteY5492" fmla="*/ 1902879 h 4321958"/>
              <a:gd name="connsiteX5493" fmla="*/ 2103856 w 4405791"/>
              <a:gd name="connsiteY5493" fmla="*/ 1902347 h 4321958"/>
              <a:gd name="connsiteX5494" fmla="*/ 2107605 w 4405791"/>
              <a:gd name="connsiteY5494" fmla="*/ 1896089 h 4321958"/>
              <a:gd name="connsiteX5495" fmla="*/ 600895 w 4405791"/>
              <a:gd name="connsiteY5495" fmla="*/ 1888241 h 4321958"/>
              <a:gd name="connsiteX5496" fmla="*/ 600708 w 4405791"/>
              <a:gd name="connsiteY5496" fmla="*/ 1897455 h 4321958"/>
              <a:gd name="connsiteX5497" fmla="*/ 606394 w 4405791"/>
              <a:gd name="connsiteY5497" fmla="*/ 1963652 h 4321958"/>
              <a:gd name="connsiteX5498" fmla="*/ 626269 w 4405791"/>
              <a:gd name="connsiteY5498" fmla="*/ 2048562 h 4321958"/>
              <a:gd name="connsiteX5499" fmla="*/ 642902 w 4405791"/>
              <a:gd name="connsiteY5499" fmla="*/ 2084946 h 4321958"/>
              <a:gd name="connsiteX5500" fmla="*/ 627145 w 4405791"/>
              <a:gd name="connsiteY5500" fmla="*/ 2036736 h 4321958"/>
              <a:gd name="connsiteX5501" fmla="*/ 612069 w 4405791"/>
              <a:gd name="connsiteY5501" fmla="*/ 1962637 h 4321958"/>
              <a:gd name="connsiteX5502" fmla="*/ 604642 w 4405791"/>
              <a:gd name="connsiteY5502" fmla="*/ 1906540 h 4321958"/>
              <a:gd name="connsiteX5503" fmla="*/ 604611 w 4405791"/>
              <a:gd name="connsiteY5503" fmla="*/ 1903169 h 4321958"/>
              <a:gd name="connsiteX5504" fmla="*/ 2040925 w 4405791"/>
              <a:gd name="connsiteY5504" fmla="*/ 1887918 h 4321958"/>
              <a:gd name="connsiteX5505" fmla="*/ 2038620 w 4405791"/>
              <a:gd name="connsiteY5505" fmla="*/ 1888496 h 4321958"/>
              <a:gd name="connsiteX5506" fmla="*/ 2036022 w 4405791"/>
              <a:gd name="connsiteY5506" fmla="*/ 1889149 h 4321958"/>
              <a:gd name="connsiteX5507" fmla="*/ 2021352 w 4405791"/>
              <a:gd name="connsiteY5507" fmla="*/ 1892832 h 4321958"/>
              <a:gd name="connsiteX5508" fmla="*/ 2020704 w 4405791"/>
              <a:gd name="connsiteY5508" fmla="*/ 1898520 h 4321958"/>
              <a:gd name="connsiteX5509" fmla="*/ 2018654 w 4405791"/>
              <a:gd name="connsiteY5509" fmla="*/ 1916526 h 4321958"/>
              <a:gd name="connsiteX5510" fmla="*/ 2020649 w 4405791"/>
              <a:gd name="connsiteY5510" fmla="*/ 1915756 h 4321958"/>
              <a:gd name="connsiteX5511" fmla="*/ 2036422 w 4405791"/>
              <a:gd name="connsiteY5511" fmla="*/ 1909670 h 4321958"/>
              <a:gd name="connsiteX5512" fmla="*/ 2038864 w 4405791"/>
              <a:gd name="connsiteY5512" fmla="*/ 1897876 h 4321958"/>
              <a:gd name="connsiteX5513" fmla="*/ 666098 w 4405791"/>
              <a:gd name="connsiteY5513" fmla="*/ 1887285 h 4321958"/>
              <a:gd name="connsiteX5514" fmla="*/ 667185 w 4405791"/>
              <a:gd name="connsiteY5514" fmla="*/ 1892703 h 4321958"/>
              <a:gd name="connsiteX5515" fmla="*/ 679208 w 4405791"/>
              <a:gd name="connsiteY5515" fmla="*/ 1946719 h 4321958"/>
              <a:gd name="connsiteX5516" fmla="*/ 692755 w 4405791"/>
              <a:gd name="connsiteY5516" fmla="*/ 2058988 h 4321958"/>
              <a:gd name="connsiteX5517" fmla="*/ 696419 w 4405791"/>
              <a:gd name="connsiteY5517" fmla="*/ 2096377 h 4321958"/>
              <a:gd name="connsiteX5518" fmla="*/ 695718 w 4405791"/>
              <a:gd name="connsiteY5518" fmla="*/ 2074736 h 4321958"/>
              <a:gd name="connsiteX5519" fmla="*/ 686526 w 4405791"/>
              <a:gd name="connsiteY5519" fmla="*/ 1964291 h 4321958"/>
              <a:gd name="connsiteX5520" fmla="*/ 568069 w 4405791"/>
              <a:gd name="connsiteY5520" fmla="*/ 1885168 h 4321958"/>
              <a:gd name="connsiteX5521" fmla="*/ 563618 w 4405791"/>
              <a:gd name="connsiteY5521" fmla="*/ 1895623 h 4321958"/>
              <a:gd name="connsiteX5522" fmla="*/ 562969 w 4405791"/>
              <a:gd name="connsiteY5522" fmla="*/ 1965132 h 4321958"/>
              <a:gd name="connsiteX5523" fmla="*/ 585464 w 4405791"/>
              <a:gd name="connsiteY5523" fmla="*/ 2049676 h 4321958"/>
              <a:gd name="connsiteX5524" fmla="*/ 590961 w 4405791"/>
              <a:gd name="connsiteY5524" fmla="*/ 2060789 h 4321958"/>
              <a:gd name="connsiteX5525" fmla="*/ 615363 w 4405791"/>
              <a:gd name="connsiteY5525" fmla="*/ 2097930 h 4321958"/>
              <a:gd name="connsiteX5526" fmla="*/ 615470 w 4405791"/>
              <a:gd name="connsiteY5526" fmla="*/ 2098054 h 4321958"/>
              <a:gd name="connsiteX5527" fmla="*/ 588232 w 4405791"/>
              <a:gd name="connsiteY5527" fmla="*/ 2049464 h 4321958"/>
              <a:gd name="connsiteX5528" fmla="*/ 568211 w 4405791"/>
              <a:gd name="connsiteY5528" fmla="*/ 1972795 h 4321958"/>
              <a:gd name="connsiteX5529" fmla="*/ 2069024 w 4405791"/>
              <a:gd name="connsiteY5529" fmla="*/ 1880864 h 4321958"/>
              <a:gd name="connsiteX5530" fmla="*/ 2049736 w 4405791"/>
              <a:gd name="connsiteY5530" fmla="*/ 1885706 h 4321958"/>
              <a:gd name="connsiteX5531" fmla="*/ 2045527 w 4405791"/>
              <a:gd name="connsiteY5531" fmla="*/ 1906157 h 4321958"/>
              <a:gd name="connsiteX5532" fmla="*/ 2063545 w 4405791"/>
              <a:gd name="connsiteY5532" fmla="*/ 1899205 h 4321958"/>
              <a:gd name="connsiteX5533" fmla="*/ 2066556 w 4405791"/>
              <a:gd name="connsiteY5533" fmla="*/ 1889124 h 4321958"/>
              <a:gd name="connsiteX5534" fmla="*/ 2135570 w 4405791"/>
              <a:gd name="connsiteY5534" fmla="*/ 1879547 h 4321958"/>
              <a:gd name="connsiteX5535" fmla="*/ 2122322 w 4405791"/>
              <a:gd name="connsiteY5535" fmla="*/ 1884781 h 4321958"/>
              <a:gd name="connsiteX5536" fmla="*/ 2116912 w 4405791"/>
              <a:gd name="connsiteY5536" fmla="*/ 1894673 h 4321958"/>
              <a:gd name="connsiteX5537" fmla="*/ 2116629 w 4405791"/>
              <a:gd name="connsiteY5537" fmla="*/ 1895190 h 4321958"/>
              <a:gd name="connsiteX5538" fmla="*/ 2128994 w 4405791"/>
              <a:gd name="connsiteY5538" fmla="*/ 1888262 h 4321958"/>
              <a:gd name="connsiteX5539" fmla="*/ 2133175 w 4405791"/>
              <a:gd name="connsiteY5539" fmla="*/ 1882882 h 4321958"/>
              <a:gd name="connsiteX5540" fmla="*/ 2096498 w 4405791"/>
              <a:gd name="connsiteY5540" fmla="*/ 1873966 h 4321958"/>
              <a:gd name="connsiteX5541" fmla="*/ 2078658 w 4405791"/>
              <a:gd name="connsiteY5541" fmla="*/ 1878445 h 4321958"/>
              <a:gd name="connsiteX5542" fmla="*/ 2078654 w 4405791"/>
              <a:gd name="connsiteY5542" fmla="*/ 1878446 h 4321958"/>
              <a:gd name="connsiteX5543" fmla="*/ 2078653 w 4405791"/>
              <a:gd name="connsiteY5543" fmla="*/ 1878446 h 4321958"/>
              <a:gd name="connsiteX5544" fmla="*/ 2073625 w 4405791"/>
              <a:gd name="connsiteY5544" fmla="*/ 1895315 h 4321958"/>
              <a:gd name="connsiteX5545" fmla="*/ 2090410 w 4405791"/>
              <a:gd name="connsiteY5545" fmla="*/ 1888839 h 4321958"/>
              <a:gd name="connsiteX5546" fmla="*/ 580925 w 4405791"/>
              <a:gd name="connsiteY5546" fmla="*/ 1873632 h 4321958"/>
              <a:gd name="connsiteX5547" fmla="*/ 576930 w 4405791"/>
              <a:gd name="connsiteY5547" fmla="*/ 1883345 h 4321958"/>
              <a:gd name="connsiteX5548" fmla="*/ 577100 w 4405791"/>
              <a:gd name="connsiteY5548" fmla="*/ 1971440 h 4321958"/>
              <a:gd name="connsiteX5549" fmla="*/ 597893 w 4405791"/>
              <a:gd name="connsiteY5549" fmla="*/ 2049313 h 4321958"/>
              <a:gd name="connsiteX5550" fmla="*/ 625534 w 4405791"/>
              <a:gd name="connsiteY5550" fmla="*/ 2096073 h 4321958"/>
              <a:gd name="connsiteX5551" fmla="*/ 602437 w 4405791"/>
              <a:gd name="connsiteY5551" fmla="*/ 2049690 h 4321958"/>
              <a:gd name="connsiteX5552" fmla="*/ 582773 w 4405791"/>
              <a:gd name="connsiteY5552" fmla="*/ 1969579 h 4321958"/>
              <a:gd name="connsiteX5553" fmla="*/ 580678 w 4405791"/>
              <a:gd name="connsiteY5553" fmla="*/ 1874605 h 4321958"/>
              <a:gd name="connsiteX5554" fmla="*/ 2157812 w 4405791"/>
              <a:gd name="connsiteY5554" fmla="*/ 1870760 h 4321958"/>
              <a:gd name="connsiteX5555" fmla="*/ 2155105 w 4405791"/>
              <a:gd name="connsiteY5555" fmla="*/ 1871829 h 4321958"/>
              <a:gd name="connsiteX5556" fmla="*/ 2147990 w 4405791"/>
              <a:gd name="connsiteY5556" fmla="*/ 1874640 h 4321958"/>
              <a:gd name="connsiteX5557" fmla="*/ 2144397 w 4405791"/>
              <a:gd name="connsiteY5557" fmla="*/ 1879631 h 4321958"/>
              <a:gd name="connsiteX5558" fmla="*/ 2153071 w 4405791"/>
              <a:gd name="connsiteY5558" fmla="*/ 1874770 h 4321958"/>
              <a:gd name="connsiteX5559" fmla="*/ 2154642 w 4405791"/>
              <a:gd name="connsiteY5559" fmla="*/ 1873890 h 4321958"/>
              <a:gd name="connsiteX5560" fmla="*/ 2156282 w 4405791"/>
              <a:gd name="connsiteY5560" fmla="*/ 1872271 h 4321958"/>
              <a:gd name="connsiteX5561" fmla="*/ 2123375 w 4405791"/>
              <a:gd name="connsiteY5561" fmla="*/ 1867219 h 4321958"/>
              <a:gd name="connsiteX5562" fmla="*/ 2105794 w 4405791"/>
              <a:gd name="connsiteY5562" fmla="*/ 1871632 h 4321958"/>
              <a:gd name="connsiteX5563" fmla="*/ 2100322 w 4405791"/>
              <a:gd name="connsiteY5563" fmla="*/ 1885014 h 4321958"/>
              <a:gd name="connsiteX5564" fmla="*/ 2105494 w 4405791"/>
              <a:gd name="connsiteY5564" fmla="*/ 1883019 h 4321958"/>
              <a:gd name="connsiteX5565" fmla="*/ 2112725 w 4405791"/>
              <a:gd name="connsiteY5565" fmla="*/ 1880228 h 4321958"/>
              <a:gd name="connsiteX5566" fmla="*/ 2115858 w 4405791"/>
              <a:gd name="connsiteY5566" fmla="*/ 1879020 h 4321958"/>
              <a:gd name="connsiteX5567" fmla="*/ 2116044 w 4405791"/>
              <a:gd name="connsiteY5567" fmla="*/ 1878946 h 4321958"/>
              <a:gd name="connsiteX5568" fmla="*/ 2116858 w 4405791"/>
              <a:gd name="connsiteY5568" fmla="*/ 1878623 h 4321958"/>
              <a:gd name="connsiteX5569" fmla="*/ 2117225 w 4405791"/>
              <a:gd name="connsiteY5569" fmla="*/ 1878478 h 4321958"/>
              <a:gd name="connsiteX5570" fmla="*/ 888980 w 4405791"/>
              <a:gd name="connsiteY5570" fmla="*/ 1863843 h 4321958"/>
              <a:gd name="connsiteX5571" fmla="*/ 894315 w 4405791"/>
              <a:gd name="connsiteY5571" fmla="*/ 1879155 h 4321958"/>
              <a:gd name="connsiteX5572" fmla="*/ 900595 w 4405791"/>
              <a:gd name="connsiteY5572" fmla="*/ 1897180 h 4321958"/>
              <a:gd name="connsiteX5573" fmla="*/ 894983 w 4405791"/>
              <a:gd name="connsiteY5573" fmla="*/ 1872892 h 4321958"/>
              <a:gd name="connsiteX5574" fmla="*/ 604238 w 4405791"/>
              <a:gd name="connsiteY5574" fmla="*/ 1862771 h 4321958"/>
              <a:gd name="connsiteX5575" fmla="*/ 603778 w 4405791"/>
              <a:gd name="connsiteY5575" fmla="*/ 1865716 h 4321958"/>
              <a:gd name="connsiteX5576" fmla="*/ 604284 w 4405791"/>
              <a:gd name="connsiteY5576" fmla="*/ 1867748 h 4321958"/>
              <a:gd name="connsiteX5577" fmla="*/ 4286734 w 4405791"/>
              <a:gd name="connsiteY5577" fmla="*/ 1861642 h 4321958"/>
              <a:gd name="connsiteX5578" fmla="*/ 4320256 w 4405791"/>
              <a:gd name="connsiteY5578" fmla="*/ 1995113 h 4321958"/>
              <a:gd name="connsiteX5579" fmla="*/ 4311076 w 4405791"/>
              <a:gd name="connsiteY5579" fmla="*/ 1953213 h 4321958"/>
              <a:gd name="connsiteX5580" fmla="*/ 594153 w 4405791"/>
              <a:gd name="connsiteY5580" fmla="*/ 1861159 h 4321958"/>
              <a:gd name="connsiteX5581" fmla="*/ 589357 w 4405791"/>
              <a:gd name="connsiteY5581" fmla="*/ 1885713 h 4321958"/>
              <a:gd name="connsiteX5582" fmla="*/ 591589 w 4405791"/>
              <a:gd name="connsiteY5582" fmla="*/ 1966759 h 4321958"/>
              <a:gd name="connsiteX5583" fmla="*/ 591662 w 4405791"/>
              <a:gd name="connsiteY5583" fmla="*/ 1967887 h 4321958"/>
              <a:gd name="connsiteX5584" fmla="*/ 606304 w 4405791"/>
              <a:gd name="connsiteY5584" fmla="*/ 2031244 h 4321958"/>
              <a:gd name="connsiteX5585" fmla="*/ 613680 w 4405791"/>
              <a:gd name="connsiteY5585" fmla="*/ 2049356 h 4321958"/>
              <a:gd name="connsiteX5586" fmla="*/ 636288 w 4405791"/>
              <a:gd name="connsiteY5586" fmla="*/ 2098110 h 4321958"/>
              <a:gd name="connsiteX5587" fmla="*/ 641035 w 4405791"/>
              <a:gd name="connsiteY5587" fmla="*/ 2104943 h 4321958"/>
              <a:gd name="connsiteX5588" fmla="*/ 650121 w 4405791"/>
              <a:gd name="connsiteY5588" fmla="*/ 2114149 h 4321958"/>
              <a:gd name="connsiteX5589" fmla="*/ 633149 w 4405791"/>
              <a:gd name="connsiteY5589" fmla="*/ 2091309 h 4321958"/>
              <a:gd name="connsiteX5590" fmla="*/ 598012 w 4405791"/>
              <a:gd name="connsiteY5590" fmla="*/ 1966024 h 4321958"/>
              <a:gd name="connsiteX5591" fmla="*/ 593165 w 4405791"/>
              <a:gd name="connsiteY5591" fmla="*/ 1867471 h 4321958"/>
              <a:gd name="connsiteX5592" fmla="*/ 594358 w 4405791"/>
              <a:gd name="connsiteY5592" fmla="*/ 1861984 h 4321958"/>
              <a:gd name="connsiteX5593" fmla="*/ 2149056 w 4405791"/>
              <a:gd name="connsiteY5593" fmla="*/ 1860771 h 4321958"/>
              <a:gd name="connsiteX5594" fmla="*/ 2133288 w 4405791"/>
              <a:gd name="connsiteY5594" fmla="*/ 1864730 h 4321958"/>
              <a:gd name="connsiteX5595" fmla="*/ 2129162 w 4405791"/>
              <a:gd name="connsiteY5595" fmla="*/ 1872275 h 4321958"/>
              <a:gd name="connsiteX5596" fmla="*/ 2128135 w 4405791"/>
              <a:gd name="connsiteY5596" fmla="*/ 1874152 h 4321958"/>
              <a:gd name="connsiteX5597" fmla="*/ 2128915 w 4405791"/>
              <a:gd name="connsiteY5597" fmla="*/ 1873843 h 4321958"/>
              <a:gd name="connsiteX5598" fmla="*/ 2143949 w 4405791"/>
              <a:gd name="connsiteY5598" fmla="*/ 1867882 h 4321958"/>
              <a:gd name="connsiteX5599" fmla="*/ 615481 w 4405791"/>
              <a:gd name="connsiteY5599" fmla="*/ 1855898 h 4321958"/>
              <a:gd name="connsiteX5600" fmla="*/ 613103 w 4405791"/>
              <a:gd name="connsiteY5600" fmla="*/ 1876417 h 4321958"/>
              <a:gd name="connsiteX5601" fmla="*/ 613299 w 4405791"/>
              <a:gd name="connsiteY5601" fmla="*/ 1890582 h 4321958"/>
              <a:gd name="connsiteX5602" fmla="*/ 615829 w 4405791"/>
              <a:gd name="connsiteY5602" fmla="*/ 1914128 h 4321958"/>
              <a:gd name="connsiteX5603" fmla="*/ 618747 w 4405791"/>
              <a:gd name="connsiteY5603" fmla="*/ 1925851 h 4321958"/>
              <a:gd name="connsiteX5604" fmla="*/ 625197 w 4405791"/>
              <a:gd name="connsiteY5604" fmla="*/ 1949855 h 4321958"/>
              <a:gd name="connsiteX5605" fmla="*/ 617452 w 4405791"/>
              <a:gd name="connsiteY5605" fmla="*/ 1899068 h 4321958"/>
              <a:gd name="connsiteX5606" fmla="*/ 570921 w 4405791"/>
              <a:gd name="connsiteY5606" fmla="*/ 1854895 h 4321958"/>
              <a:gd name="connsiteX5607" fmla="*/ 550623 w 4405791"/>
              <a:gd name="connsiteY5607" fmla="*/ 1899618 h 4321958"/>
              <a:gd name="connsiteX5608" fmla="*/ 550021 w 4405791"/>
              <a:gd name="connsiteY5608" fmla="*/ 1916468 h 4321958"/>
              <a:gd name="connsiteX5609" fmla="*/ 554144 w 4405791"/>
              <a:gd name="connsiteY5609" fmla="*/ 1931966 h 4321958"/>
              <a:gd name="connsiteX5610" fmla="*/ 554581 w 4405791"/>
              <a:gd name="connsiteY5610" fmla="*/ 1892866 h 4321958"/>
              <a:gd name="connsiteX5611" fmla="*/ 2173087 w 4405791"/>
              <a:gd name="connsiteY5611" fmla="*/ 1854738 h 4321958"/>
              <a:gd name="connsiteX5612" fmla="*/ 2159944 w 4405791"/>
              <a:gd name="connsiteY5612" fmla="*/ 1858038 h 4321958"/>
              <a:gd name="connsiteX5613" fmla="*/ 2156415 w 4405791"/>
              <a:gd name="connsiteY5613" fmla="*/ 1862939 h 4321958"/>
              <a:gd name="connsiteX5614" fmla="*/ 2170670 w 4405791"/>
              <a:gd name="connsiteY5614" fmla="*/ 1857287 h 4321958"/>
              <a:gd name="connsiteX5615" fmla="*/ 4234400 w 4405791"/>
              <a:gd name="connsiteY5615" fmla="*/ 1854509 h 4321958"/>
              <a:gd name="connsiteX5616" fmla="*/ 4250852 w 4405791"/>
              <a:gd name="connsiteY5616" fmla="*/ 1918978 h 4321958"/>
              <a:gd name="connsiteX5617" fmla="*/ 4259436 w 4405791"/>
              <a:gd name="connsiteY5617" fmla="*/ 1952616 h 4321958"/>
              <a:gd name="connsiteX5618" fmla="*/ 4252831 w 4405791"/>
              <a:gd name="connsiteY5618" fmla="*/ 1924241 h 4321958"/>
              <a:gd name="connsiteX5619" fmla="*/ 799470 w 4405791"/>
              <a:gd name="connsiteY5619" fmla="*/ 1852977 h 4321958"/>
              <a:gd name="connsiteX5620" fmla="*/ 803501 w 4405791"/>
              <a:gd name="connsiteY5620" fmla="*/ 1868428 h 4321958"/>
              <a:gd name="connsiteX5621" fmla="*/ 825172 w 4405791"/>
              <a:gd name="connsiteY5621" fmla="*/ 1913698 h 4321958"/>
              <a:gd name="connsiteX5622" fmla="*/ 825205 w 4405791"/>
              <a:gd name="connsiteY5622" fmla="*/ 1914235 h 4321958"/>
              <a:gd name="connsiteX5623" fmla="*/ 831031 w 4405791"/>
              <a:gd name="connsiteY5623" fmla="*/ 1955701 h 4321958"/>
              <a:gd name="connsiteX5624" fmla="*/ 830259 w 4405791"/>
              <a:gd name="connsiteY5624" fmla="*/ 1960818 h 4321958"/>
              <a:gd name="connsiteX5625" fmla="*/ 833459 w 4405791"/>
              <a:gd name="connsiteY5625" fmla="*/ 1971480 h 4321958"/>
              <a:gd name="connsiteX5626" fmla="*/ 836295 w 4405791"/>
              <a:gd name="connsiteY5626" fmla="*/ 1956011 h 4321958"/>
              <a:gd name="connsiteX5627" fmla="*/ 831015 w 4405791"/>
              <a:gd name="connsiteY5627" fmla="*/ 1911835 h 4321958"/>
              <a:gd name="connsiteX5628" fmla="*/ 808344 w 4405791"/>
              <a:gd name="connsiteY5628" fmla="*/ 1862885 h 4321958"/>
              <a:gd name="connsiteX5629" fmla="*/ 1469363 w 4405791"/>
              <a:gd name="connsiteY5629" fmla="*/ 1850136 h 4321958"/>
              <a:gd name="connsiteX5630" fmla="*/ 1476624 w 4405791"/>
              <a:gd name="connsiteY5630" fmla="*/ 1875635 h 4321958"/>
              <a:gd name="connsiteX5631" fmla="*/ 1535015 w 4405791"/>
              <a:gd name="connsiteY5631" fmla="*/ 2075073 h 4321958"/>
              <a:gd name="connsiteX5632" fmla="*/ 1579604 w 4405791"/>
              <a:gd name="connsiteY5632" fmla="*/ 2227074 h 4321958"/>
              <a:gd name="connsiteX5633" fmla="*/ 1606253 w 4405791"/>
              <a:gd name="connsiteY5633" fmla="*/ 2315735 h 4321958"/>
              <a:gd name="connsiteX5634" fmla="*/ 1630548 w 4405791"/>
              <a:gd name="connsiteY5634" fmla="*/ 2396443 h 4321958"/>
              <a:gd name="connsiteX5635" fmla="*/ 1658150 w 4405791"/>
              <a:gd name="connsiteY5635" fmla="*/ 2486639 h 4321958"/>
              <a:gd name="connsiteX5636" fmla="*/ 1681675 w 4405791"/>
              <a:gd name="connsiteY5636" fmla="*/ 2563414 h 4321958"/>
              <a:gd name="connsiteX5637" fmla="*/ 1708790 w 4405791"/>
              <a:gd name="connsiteY5637" fmla="*/ 2650283 h 4321958"/>
              <a:gd name="connsiteX5638" fmla="*/ 1731007 w 4405791"/>
              <a:gd name="connsiteY5638" fmla="*/ 2721376 h 4321958"/>
              <a:gd name="connsiteX5639" fmla="*/ 1757595 w 4405791"/>
              <a:gd name="connsiteY5639" fmla="*/ 2804581 h 4321958"/>
              <a:gd name="connsiteX5640" fmla="*/ 1777421 w 4405791"/>
              <a:gd name="connsiteY5640" fmla="*/ 2866558 h 4321958"/>
              <a:gd name="connsiteX5641" fmla="*/ 1804100 w 4405791"/>
              <a:gd name="connsiteY5641" fmla="*/ 2947578 h 4321958"/>
              <a:gd name="connsiteX5642" fmla="*/ 1819807 w 4405791"/>
              <a:gd name="connsiteY5642" fmla="*/ 2995240 h 4321958"/>
              <a:gd name="connsiteX5643" fmla="*/ 1854119 w 4405791"/>
              <a:gd name="connsiteY5643" fmla="*/ 3095143 h 4321958"/>
              <a:gd name="connsiteX5644" fmla="*/ 1857030 w 4405791"/>
              <a:gd name="connsiteY5644" fmla="*/ 3103617 h 4321958"/>
              <a:gd name="connsiteX5645" fmla="*/ 1876032 w 4405791"/>
              <a:gd name="connsiteY5645" fmla="*/ 3155372 h 4321958"/>
              <a:gd name="connsiteX5646" fmla="*/ 1862387 w 4405791"/>
              <a:gd name="connsiteY5646" fmla="*/ 3117735 h 4321958"/>
              <a:gd name="connsiteX5647" fmla="*/ 1862170 w 4405791"/>
              <a:gd name="connsiteY5647" fmla="*/ 3117107 h 4321958"/>
              <a:gd name="connsiteX5648" fmla="*/ 1834297 w 4405791"/>
              <a:gd name="connsiteY5648" fmla="*/ 3036892 h 4321958"/>
              <a:gd name="connsiteX5649" fmla="*/ 1827948 w 4405791"/>
              <a:gd name="connsiteY5649" fmla="*/ 3017937 h 4321958"/>
              <a:gd name="connsiteX5650" fmla="*/ 1824174 w 4405791"/>
              <a:gd name="connsiteY5650" fmla="*/ 3007001 h 4321958"/>
              <a:gd name="connsiteX5651" fmla="*/ 1816596 w 4405791"/>
              <a:gd name="connsiteY5651" fmla="*/ 2984050 h 4321958"/>
              <a:gd name="connsiteX5652" fmla="*/ 1802908 w 4405791"/>
              <a:gd name="connsiteY5652" fmla="*/ 2943189 h 4321958"/>
              <a:gd name="connsiteX5653" fmla="*/ 1787656 w 4405791"/>
              <a:gd name="connsiteY5653" fmla="*/ 2896402 h 4321958"/>
              <a:gd name="connsiteX5654" fmla="*/ 1780400 w 4405791"/>
              <a:gd name="connsiteY5654" fmla="*/ 2874428 h 4321958"/>
              <a:gd name="connsiteX5655" fmla="*/ 1775388 w 4405791"/>
              <a:gd name="connsiteY5655" fmla="*/ 2858769 h 4321958"/>
              <a:gd name="connsiteX5656" fmla="*/ 1768732 w 4405791"/>
              <a:gd name="connsiteY5656" fmla="*/ 2838350 h 4321958"/>
              <a:gd name="connsiteX5657" fmla="*/ 1732692 w 4405791"/>
              <a:gd name="connsiteY5657" fmla="*/ 2725378 h 4321958"/>
              <a:gd name="connsiteX5658" fmla="*/ 1732281 w 4405791"/>
              <a:gd name="connsiteY5658" fmla="*/ 2724096 h 4321958"/>
              <a:gd name="connsiteX5659" fmla="*/ 1731780 w 4405791"/>
              <a:gd name="connsiteY5659" fmla="*/ 2722491 h 4321958"/>
              <a:gd name="connsiteX5660" fmla="*/ 1694072 w 4405791"/>
              <a:gd name="connsiteY5660" fmla="*/ 2602149 h 4321958"/>
              <a:gd name="connsiteX5661" fmla="*/ 1686200 w 4405791"/>
              <a:gd name="connsiteY5661" fmla="*/ 2576628 h 4321958"/>
              <a:gd name="connsiteX5662" fmla="*/ 1681031 w 4405791"/>
              <a:gd name="connsiteY5662" fmla="*/ 2560088 h 4321958"/>
              <a:gd name="connsiteX5663" fmla="*/ 1671867 w 4405791"/>
              <a:gd name="connsiteY5663" fmla="*/ 2530165 h 4321958"/>
              <a:gd name="connsiteX5664" fmla="*/ 1654612 w 4405791"/>
              <a:gd name="connsiteY5664" fmla="*/ 2474230 h 4321958"/>
              <a:gd name="connsiteX5665" fmla="*/ 1645618 w 4405791"/>
              <a:gd name="connsiteY5665" fmla="*/ 2444458 h 4321958"/>
              <a:gd name="connsiteX5666" fmla="*/ 1627863 w 4405791"/>
              <a:gd name="connsiteY5666" fmla="*/ 2386484 h 4321958"/>
              <a:gd name="connsiteX5667" fmla="*/ 1573994 w 4405791"/>
              <a:gd name="connsiteY5667" fmla="*/ 2207366 h 4321958"/>
              <a:gd name="connsiteX5668" fmla="*/ 4242203 w 4405791"/>
              <a:gd name="connsiteY5668" fmla="*/ 1848482 h 4321958"/>
              <a:gd name="connsiteX5669" fmla="*/ 4262502 w 4405791"/>
              <a:gd name="connsiteY5669" fmla="*/ 1928231 h 4321958"/>
              <a:gd name="connsiteX5670" fmla="*/ 4270983 w 4405791"/>
              <a:gd name="connsiteY5670" fmla="*/ 1961549 h 4321958"/>
              <a:gd name="connsiteX5671" fmla="*/ 4263706 w 4405791"/>
              <a:gd name="connsiteY5671" fmla="*/ 1930169 h 4321958"/>
              <a:gd name="connsiteX5672" fmla="*/ 567860 w 4405791"/>
              <a:gd name="connsiteY5672" fmla="*/ 1840851 h 4321958"/>
              <a:gd name="connsiteX5673" fmla="*/ 566941 w 4405791"/>
              <a:gd name="connsiteY5673" fmla="*/ 1841732 h 4321958"/>
              <a:gd name="connsiteX5674" fmla="*/ 554994 w 4405791"/>
              <a:gd name="connsiteY5674" fmla="*/ 1869108 h 4321958"/>
              <a:gd name="connsiteX5675" fmla="*/ 729232 w 4405791"/>
              <a:gd name="connsiteY5675" fmla="*/ 1838327 h 4321958"/>
              <a:gd name="connsiteX5676" fmla="*/ 730352 w 4405791"/>
              <a:gd name="connsiteY5676" fmla="*/ 1842599 h 4321958"/>
              <a:gd name="connsiteX5677" fmla="*/ 736994 w 4405791"/>
              <a:gd name="connsiteY5677" fmla="*/ 1851014 h 4321958"/>
              <a:gd name="connsiteX5678" fmla="*/ 766921 w 4405791"/>
              <a:gd name="connsiteY5678" fmla="*/ 1926568 h 4321958"/>
              <a:gd name="connsiteX5679" fmla="*/ 773359 w 4405791"/>
              <a:gd name="connsiteY5679" fmla="*/ 1985911 h 4321958"/>
              <a:gd name="connsiteX5680" fmla="*/ 772175 w 4405791"/>
              <a:gd name="connsiteY5680" fmla="*/ 1994210 h 4321958"/>
              <a:gd name="connsiteX5681" fmla="*/ 774806 w 4405791"/>
              <a:gd name="connsiteY5681" fmla="*/ 2002811 h 4321958"/>
              <a:gd name="connsiteX5682" fmla="*/ 778128 w 4405791"/>
              <a:gd name="connsiteY5682" fmla="*/ 1986547 h 4321958"/>
              <a:gd name="connsiteX5683" fmla="*/ 772595 w 4405791"/>
              <a:gd name="connsiteY5683" fmla="*/ 1925383 h 4321958"/>
              <a:gd name="connsiteX5684" fmla="*/ 739230 w 4405791"/>
              <a:gd name="connsiteY5684" fmla="*/ 1848497 h 4321958"/>
              <a:gd name="connsiteX5685" fmla="*/ 599800 w 4405791"/>
              <a:gd name="connsiteY5685" fmla="*/ 1836968 h 4321958"/>
              <a:gd name="connsiteX5686" fmla="*/ 598353 w 4405791"/>
              <a:gd name="connsiteY5686" fmla="*/ 1839656 h 4321958"/>
              <a:gd name="connsiteX5687" fmla="*/ 597886 w 4405791"/>
              <a:gd name="connsiteY5687" fmla="*/ 1842046 h 4321958"/>
              <a:gd name="connsiteX5688" fmla="*/ 598318 w 4405791"/>
              <a:gd name="connsiteY5688" fmla="*/ 1843780 h 4321958"/>
              <a:gd name="connsiteX5689" fmla="*/ 687756 w 4405791"/>
              <a:gd name="connsiteY5689" fmla="*/ 1836691 h 4321958"/>
              <a:gd name="connsiteX5690" fmla="*/ 723064 w 4405791"/>
              <a:gd name="connsiteY5690" fmla="*/ 1937237 h 4321958"/>
              <a:gd name="connsiteX5691" fmla="*/ 730683 w 4405791"/>
              <a:gd name="connsiteY5691" fmla="*/ 2016451 h 4321958"/>
              <a:gd name="connsiteX5692" fmla="*/ 725537 w 4405791"/>
              <a:gd name="connsiteY5692" fmla="*/ 2063592 h 4321958"/>
              <a:gd name="connsiteX5693" fmla="*/ 726012 w 4405791"/>
              <a:gd name="connsiteY5693" fmla="*/ 2065111 h 4321958"/>
              <a:gd name="connsiteX5694" fmla="*/ 734608 w 4405791"/>
              <a:gd name="connsiteY5694" fmla="*/ 2019040 h 4321958"/>
              <a:gd name="connsiteX5695" fmla="*/ 728738 w 4405791"/>
              <a:gd name="connsiteY5695" fmla="*/ 1935541 h 4321958"/>
              <a:gd name="connsiteX5696" fmla="*/ 728442 w 4405791"/>
              <a:gd name="connsiteY5696" fmla="*/ 1934627 h 4321958"/>
              <a:gd name="connsiteX5697" fmla="*/ 609308 w 4405791"/>
              <a:gd name="connsiteY5697" fmla="*/ 1831831 h 4321958"/>
              <a:gd name="connsiteX5698" fmla="*/ 608989 w 4405791"/>
              <a:gd name="connsiteY5698" fmla="*/ 1832456 h 4321958"/>
              <a:gd name="connsiteX5699" fmla="*/ 607463 w 4405791"/>
              <a:gd name="connsiteY5699" fmla="*/ 1842142 h 4321958"/>
              <a:gd name="connsiteX5700" fmla="*/ 627035 w 4405791"/>
              <a:gd name="connsiteY5700" fmla="*/ 1830187 h 4321958"/>
              <a:gd name="connsiteX5701" fmla="*/ 624152 w 4405791"/>
              <a:gd name="connsiteY5701" fmla="*/ 1853184 h 4321958"/>
              <a:gd name="connsiteX5702" fmla="*/ 635348 w 4405791"/>
              <a:gd name="connsiteY5702" fmla="*/ 1956711 h 4321958"/>
              <a:gd name="connsiteX5703" fmla="*/ 639581 w 4405791"/>
              <a:gd name="connsiteY5703" fmla="*/ 1979231 h 4321958"/>
              <a:gd name="connsiteX5704" fmla="*/ 669067 w 4405791"/>
              <a:gd name="connsiteY5704" fmla="*/ 2101384 h 4321958"/>
              <a:gd name="connsiteX5705" fmla="*/ 670422 w 4405791"/>
              <a:gd name="connsiteY5705" fmla="*/ 2103332 h 4321958"/>
              <a:gd name="connsiteX5706" fmla="*/ 661468 w 4405791"/>
              <a:gd name="connsiteY5706" fmla="*/ 2071332 h 4321958"/>
              <a:gd name="connsiteX5707" fmla="*/ 651860 w 4405791"/>
              <a:gd name="connsiteY5707" fmla="*/ 2017161 h 4321958"/>
              <a:gd name="connsiteX5708" fmla="*/ 641023 w 4405791"/>
              <a:gd name="connsiteY5708" fmla="*/ 1955184 h 4321958"/>
              <a:gd name="connsiteX5709" fmla="*/ 625932 w 4405791"/>
              <a:gd name="connsiteY5709" fmla="*/ 1848293 h 4321958"/>
              <a:gd name="connsiteX5710" fmla="*/ 793145 w 4405791"/>
              <a:gd name="connsiteY5710" fmla="*/ 1828815 h 4321958"/>
              <a:gd name="connsiteX5711" fmla="*/ 793904 w 4405791"/>
              <a:gd name="connsiteY5711" fmla="*/ 1831726 h 4321958"/>
              <a:gd name="connsiteX5712" fmla="*/ 818786 w 4405791"/>
              <a:gd name="connsiteY5712" fmla="*/ 1861068 h 4321958"/>
              <a:gd name="connsiteX5713" fmla="*/ 839904 w 4405791"/>
              <a:gd name="connsiteY5713" fmla="*/ 1909465 h 4321958"/>
              <a:gd name="connsiteX5714" fmla="*/ 840283 w 4405791"/>
              <a:gd name="connsiteY5714" fmla="*/ 1912155 h 4321958"/>
              <a:gd name="connsiteX5715" fmla="*/ 845588 w 4405791"/>
              <a:gd name="connsiteY5715" fmla="*/ 1946076 h 4321958"/>
              <a:gd name="connsiteX5716" fmla="*/ 845386 w 4405791"/>
              <a:gd name="connsiteY5716" fmla="*/ 1948383 h 4321958"/>
              <a:gd name="connsiteX5717" fmla="*/ 845690 w 4405791"/>
              <a:gd name="connsiteY5717" fmla="*/ 1950539 h 4321958"/>
              <a:gd name="connsiteX5718" fmla="*/ 844177 w 4405791"/>
              <a:gd name="connsiteY5718" fmla="*/ 1962244 h 4321958"/>
              <a:gd name="connsiteX5719" fmla="*/ 842548 w 4405791"/>
              <a:gd name="connsiteY5719" fmla="*/ 1980929 h 4321958"/>
              <a:gd name="connsiteX5720" fmla="*/ 841385 w 4405791"/>
              <a:gd name="connsiteY5720" fmla="*/ 1983854 h 4321958"/>
              <a:gd name="connsiteX5721" fmla="*/ 840679 w 4405791"/>
              <a:gd name="connsiteY5721" fmla="*/ 1989314 h 4321958"/>
              <a:gd name="connsiteX5722" fmla="*/ 839542 w 4405791"/>
              <a:gd name="connsiteY5722" fmla="*/ 1991751 h 4321958"/>
              <a:gd name="connsiteX5723" fmla="*/ 843873 w 4405791"/>
              <a:gd name="connsiteY5723" fmla="*/ 2006184 h 4321958"/>
              <a:gd name="connsiteX5724" fmla="*/ 851062 w 4405791"/>
              <a:gd name="connsiteY5724" fmla="*/ 1986264 h 4321958"/>
              <a:gd name="connsiteX5725" fmla="*/ 845746 w 4405791"/>
              <a:gd name="connsiteY5725" fmla="*/ 1906416 h 4321958"/>
              <a:gd name="connsiteX5726" fmla="*/ 844481 w 4405791"/>
              <a:gd name="connsiteY5726" fmla="*/ 1903689 h 4321958"/>
              <a:gd name="connsiteX5727" fmla="*/ 810702 w 4405791"/>
              <a:gd name="connsiteY5727" fmla="*/ 1845738 h 4321958"/>
              <a:gd name="connsiteX5728" fmla="*/ 795492 w 4405791"/>
              <a:gd name="connsiteY5728" fmla="*/ 1831074 h 4321958"/>
              <a:gd name="connsiteX5729" fmla="*/ 793787 w 4405791"/>
              <a:gd name="connsiteY5729" fmla="*/ 1829433 h 4321958"/>
              <a:gd name="connsiteX5730" fmla="*/ 863555 w 4405791"/>
              <a:gd name="connsiteY5730" fmla="*/ 1827477 h 4321958"/>
              <a:gd name="connsiteX5731" fmla="*/ 874882 w 4405791"/>
              <a:gd name="connsiteY5731" fmla="*/ 1842776 h 4321958"/>
              <a:gd name="connsiteX5732" fmla="*/ 864881 w 4405791"/>
              <a:gd name="connsiteY5732" fmla="*/ 1828621 h 4321958"/>
              <a:gd name="connsiteX5733" fmla="*/ 645129 w 4405791"/>
              <a:gd name="connsiteY5733" fmla="*/ 1826302 h 4321958"/>
              <a:gd name="connsiteX5734" fmla="*/ 645362 w 4405791"/>
              <a:gd name="connsiteY5734" fmla="*/ 1842705 h 4321958"/>
              <a:gd name="connsiteX5735" fmla="*/ 661935 w 4405791"/>
              <a:gd name="connsiteY5735" fmla="*/ 1937067 h 4321958"/>
              <a:gd name="connsiteX5736" fmla="*/ 664645 w 4405791"/>
              <a:gd name="connsiteY5736" fmla="*/ 1949935 h 4321958"/>
              <a:gd name="connsiteX5737" fmla="*/ 678360 w 4405791"/>
              <a:gd name="connsiteY5737" fmla="*/ 2040528 h 4321958"/>
              <a:gd name="connsiteX5738" fmla="*/ 687737 w 4405791"/>
              <a:gd name="connsiteY5738" fmla="*/ 2102018 h 4321958"/>
              <a:gd name="connsiteX5739" fmla="*/ 689153 w 4405791"/>
              <a:gd name="connsiteY5739" fmla="*/ 2106347 h 4321958"/>
              <a:gd name="connsiteX5740" fmla="*/ 684372 w 4405791"/>
              <a:gd name="connsiteY5740" fmla="*/ 2060511 h 4321958"/>
              <a:gd name="connsiteX5741" fmla="*/ 670996 w 4405791"/>
              <a:gd name="connsiteY5741" fmla="*/ 1949428 h 4321958"/>
              <a:gd name="connsiteX5742" fmla="*/ 658973 w 4405791"/>
              <a:gd name="connsiteY5742" fmla="*/ 1895412 h 4321958"/>
              <a:gd name="connsiteX5743" fmla="*/ 650081 w 4405791"/>
              <a:gd name="connsiteY5743" fmla="*/ 1855614 h 4321958"/>
              <a:gd name="connsiteX5744" fmla="*/ 694651 w 4405791"/>
              <a:gd name="connsiteY5744" fmla="*/ 1825449 h 4321958"/>
              <a:gd name="connsiteX5745" fmla="*/ 716101 w 4405791"/>
              <a:gd name="connsiteY5745" fmla="*/ 1867419 h 4321958"/>
              <a:gd name="connsiteX5746" fmla="*/ 737434 w 4405791"/>
              <a:gd name="connsiteY5746" fmla="*/ 1932875 h 4321958"/>
              <a:gd name="connsiteX5747" fmla="*/ 737627 w 4405791"/>
              <a:gd name="connsiteY5747" fmla="*/ 1933341 h 4321958"/>
              <a:gd name="connsiteX5748" fmla="*/ 743661 w 4405791"/>
              <a:gd name="connsiteY5748" fmla="*/ 2018611 h 4321958"/>
              <a:gd name="connsiteX5749" fmla="*/ 731711 w 4405791"/>
              <a:gd name="connsiteY5749" fmla="*/ 2083351 h 4321958"/>
              <a:gd name="connsiteX5750" fmla="*/ 732079 w 4405791"/>
              <a:gd name="connsiteY5750" fmla="*/ 2084528 h 4321958"/>
              <a:gd name="connsiteX5751" fmla="*/ 735516 w 4405791"/>
              <a:gd name="connsiteY5751" fmla="*/ 2074651 h 4321958"/>
              <a:gd name="connsiteX5752" fmla="*/ 736027 w 4405791"/>
              <a:gd name="connsiteY5752" fmla="*/ 2072600 h 4321958"/>
              <a:gd name="connsiteX5753" fmla="*/ 746969 w 4405791"/>
              <a:gd name="connsiteY5753" fmla="*/ 2020203 h 4321958"/>
              <a:gd name="connsiteX5754" fmla="*/ 748526 w 4405791"/>
              <a:gd name="connsiteY5754" fmla="*/ 2002627 h 4321958"/>
              <a:gd name="connsiteX5755" fmla="*/ 743664 w 4405791"/>
              <a:gd name="connsiteY5755" fmla="*/ 1933734 h 4321958"/>
              <a:gd name="connsiteX5756" fmla="*/ 743469 w 4405791"/>
              <a:gd name="connsiteY5756" fmla="*/ 1932157 h 4321958"/>
              <a:gd name="connsiteX5757" fmla="*/ 718470 w 4405791"/>
              <a:gd name="connsiteY5757" fmla="*/ 1862886 h 4321958"/>
              <a:gd name="connsiteX5758" fmla="*/ 742600 w 4405791"/>
              <a:gd name="connsiteY5758" fmla="*/ 1822551 h 4321958"/>
              <a:gd name="connsiteX5759" fmla="*/ 758893 w 4405791"/>
              <a:gd name="connsiteY5759" fmla="*/ 1840068 h 4321958"/>
              <a:gd name="connsiteX5760" fmla="*/ 796046 w 4405791"/>
              <a:gd name="connsiteY5760" fmla="*/ 1919626 h 4321958"/>
              <a:gd name="connsiteX5761" fmla="*/ 800835 w 4405791"/>
              <a:gd name="connsiteY5761" fmla="*/ 1988155 h 4321958"/>
              <a:gd name="connsiteX5762" fmla="*/ 786557 w 4405791"/>
              <a:gd name="connsiteY5762" fmla="*/ 2041229 h 4321958"/>
              <a:gd name="connsiteX5763" fmla="*/ 786854 w 4405791"/>
              <a:gd name="connsiteY5763" fmla="*/ 2042198 h 4321958"/>
              <a:gd name="connsiteX5764" fmla="*/ 805124 w 4405791"/>
              <a:gd name="connsiteY5764" fmla="*/ 1988513 h 4321958"/>
              <a:gd name="connsiteX5765" fmla="*/ 801719 w 4405791"/>
              <a:gd name="connsiteY5765" fmla="*/ 1918611 h 4321958"/>
              <a:gd name="connsiteX5766" fmla="*/ 784621 w 4405791"/>
              <a:gd name="connsiteY5766" fmla="*/ 1873950 h 4321958"/>
              <a:gd name="connsiteX5767" fmla="*/ 757547 w 4405791"/>
              <a:gd name="connsiteY5767" fmla="*/ 1835468 h 4321958"/>
              <a:gd name="connsiteX5768" fmla="*/ 672736 w 4405791"/>
              <a:gd name="connsiteY5768" fmla="*/ 1821271 h 4321958"/>
              <a:gd name="connsiteX5769" fmla="*/ 677852 w 4405791"/>
              <a:gd name="connsiteY5769" fmla="*/ 1836991 h 4321958"/>
              <a:gd name="connsiteX5770" fmla="*/ 708502 w 4405791"/>
              <a:gd name="connsiteY5770" fmla="*/ 1939608 h 4321958"/>
              <a:gd name="connsiteX5771" fmla="*/ 717116 w 4405791"/>
              <a:gd name="connsiteY5771" fmla="*/ 2012023 h 4321958"/>
              <a:gd name="connsiteX5772" fmla="*/ 716304 w 4405791"/>
              <a:gd name="connsiteY5772" fmla="*/ 2034045 h 4321958"/>
              <a:gd name="connsiteX5773" fmla="*/ 718912 w 4405791"/>
              <a:gd name="connsiteY5773" fmla="*/ 2042390 h 4321958"/>
              <a:gd name="connsiteX5774" fmla="*/ 721698 w 4405791"/>
              <a:gd name="connsiteY5774" fmla="*/ 2016620 h 4321958"/>
              <a:gd name="connsiteX5775" fmla="*/ 714344 w 4405791"/>
              <a:gd name="connsiteY5775" fmla="*/ 1939100 h 4321958"/>
              <a:gd name="connsiteX5776" fmla="*/ 673704 w 4405791"/>
              <a:gd name="connsiteY5776" fmla="*/ 1823628 h 4321958"/>
              <a:gd name="connsiteX5777" fmla="*/ 702137 w 4405791"/>
              <a:gd name="connsiteY5777" fmla="*/ 1821188 h 4321958"/>
              <a:gd name="connsiteX5778" fmla="*/ 725024 w 4405791"/>
              <a:gd name="connsiteY5778" fmla="*/ 1857182 h 4321958"/>
              <a:gd name="connsiteX5779" fmla="*/ 722222 w 4405791"/>
              <a:gd name="connsiteY5779" fmla="*/ 1846622 h 4321958"/>
              <a:gd name="connsiteX5780" fmla="*/ 754631 w 4405791"/>
              <a:gd name="connsiteY5780" fmla="*/ 1821168 h 4321958"/>
              <a:gd name="connsiteX5781" fmla="*/ 755632 w 4405791"/>
              <a:gd name="connsiteY5781" fmla="*/ 1822183 h 4321958"/>
              <a:gd name="connsiteX5782" fmla="*/ 772733 w 4405791"/>
              <a:gd name="connsiteY5782" fmla="*/ 1839463 h 4321958"/>
              <a:gd name="connsiteX5783" fmla="*/ 776496 w 4405791"/>
              <a:gd name="connsiteY5783" fmla="*/ 1847100 h 4321958"/>
              <a:gd name="connsiteX5784" fmla="*/ 785191 w 4405791"/>
              <a:gd name="connsiteY5784" fmla="*/ 1856896 h 4321958"/>
              <a:gd name="connsiteX5785" fmla="*/ 804529 w 4405791"/>
              <a:gd name="connsiteY5785" fmla="*/ 1902047 h 4321958"/>
              <a:gd name="connsiteX5786" fmla="*/ 802386 w 4405791"/>
              <a:gd name="connsiteY5786" fmla="*/ 1894902 h 4321958"/>
              <a:gd name="connsiteX5787" fmla="*/ 794672 w 4405791"/>
              <a:gd name="connsiteY5787" fmla="*/ 1865491 h 4321958"/>
              <a:gd name="connsiteX5788" fmla="*/ 765903 w 4405791"/>
              <a:gd name="connsiteY5788" fmla="*/ 1829308 h 4321958"/>
              <a:gd name="connsiteX5789" fmla="*/ 723577 w 4405791"/>
              <a:gd name="connsiteY5789" fmla="*/ 1816841 h 4321958"/>
              <a:gd name="connsiteX5790" fmla="*/ 724642 w 4405791"/>
              <a:gd name="connsiteY5790" fmla="*/ 1820904 h 4321958"/>
              <a:gd name="connsiteX5791" fmla="*/ 746889 w 4405791"/>
              <a:gd name="connsiteY5791" fmla="*/ 1843451 h 4321958"/>
              <a:gd name="connsiteX5792" fmla="*/ 767504 w 4405791"/>
              <a:gd name="connsiteY5792" fmla="*/ 1881045 h 4321958"/>
              <a:gd name="connsiteX5793" fmla="*/ 767862 w 4405791"/>
              <a:gd name="connsiteY5793" fmla="*/ 1881790 h 4321958"/>
              <a:gd name="connsiteX5794" fmla="*/ 781484 w 4405791"/>
              <a:gd name="connsiteY5794" fmla="*/ 1923182 h 4321958"/>
              <a:gd name="connsiteX5795" fmla="*/ 787381 w 4405791"/>
              <a:gd name="connsiteY5795" fmla="*/ 1986835 h 4321958"/>
              <a:gd name="connsiteX5796" fmla="*/ 780447 w 4405791"/>
              <a:gd name="connsiteY5796" fmla="*/ 2021254 h 4321958"/>
              <a:gd name="connsiteX5797" fmla="*/ 781700 w 4405791"/>
              <a:gd name="connsiteY5797" fmla="*/ 2025349 h 4321958"/>
              <a:gd name="connsiteX5798" fmla="*/ 791875 w 4405791"/>
              <a:gd name="connsiteY5798" fmla="*/ 1987258 h 4321958"/>
              <a:gd name="connsiteX5799" fmla="*/ 787158 w 4405791"/>
              <a:gd name="connsiteY5799" fmla="*/ 1921995 h 4321958"/>
              <a:gd name="connsiteX5800" fmla="*/ 767862 w 4405791"/>
              <a:gd name="connsiteY5800" fmla="*/ 1881790 h 4321958"/>
              <a:gd name="connsiteX5801" fmla="*/ 767786 w 4405791"/>
              <a:gd name="connsiteY5801" fmla="*/ 1881558 h 4321958"/>
              <a:gd name="connsiteX5802" fmla="*/ 767504 w 4405791"/>
              <a:gd name="connsiteY5802" fmla="*/ 1881045 h 4321958"/>
              <a:gd name="connsiteX5803" fmla="*/ 752504 w 4405791"/>
              <a:gd name="connsiteY5803" fmla="*/ 1849789 h 4321958"/>
              <a:gd name="connsiteX5804" fmla="*/ 636134 w 4405791"/>
              <a:gd name="connsiteY5804" fmla="*/ 1814764 h 4321958"/>
              <a:gd name="connsiteX5805" fmla="*/ 635899 w 4405791"/>
              <a:gd name="connsiteY5805" fmla="*/ 1815355 h 4321958"/>
              <a:gd name="connsiteX5806" fmla="*/ 635889 w 4405791"/>
              <a:gd name="connsiteY5806" fmla="*/ 1865846 h 4321958"/>
              <a:gd name="connsiteX5807" fmla="*/ 637458 w 4405791"/>
              <a:gd name="connsiteY5807" fmla="*/ 1880628 h 4321958"/>
              <a:gd name="connsiteX5808" fmla="*/ 649235 w 4405791"/>
              <a:gd name="connsiteY5808" fmla="*/ 1952983 h 4321958"/>
              <a:gd name="connsiteX5809" fmla="*/ 660072 w 4405791"/>
              <a:gd name="connsiteY5809" fmla="*/ 2015298 h 4321958"/>
              <a:gd name="connsiteX5810" fmla="*/ 670435 w 4405791"/>
              <a:gd name="connsiteY5810" fmla="*/ 2072713 h 4321958"/>
              <a:gd name="connsiteX5811" fmla="*/ 678502 w 4405791"/>
              <a:gd name="connsiteY5811" fmla="*/ 2099952 h 4321958"/>
              <a:gd name="connsiteX5812" fmla="*/ 669471 w 4405791"/>
              <a:gd name="connsiteY5812" fmla="*/ 2042391 h 4321958"/>
              <a:gd name="connsiteX5813" fmla="*/ 655756 w 4405791"/>
              <a:gd name="connsiteY5813" fmla="*/ 1952475 h 4321958"/>
              <a:gd name="connsiteX5814" fmla="*/ 653215 w 4405791"/>
              <a:gd name="connsiteY5814" fmla="*/ 1939437 h 4321958"/>
              <a:gd name="connsiteX5815" fmla="*/ 635922 w 4405791"/>
              <a:gd name="connsiteY5815" fmla="*/ 1840970 h 4321958"/>
              <a:gd name="connsiteX5816" fmla="*/ 755010 w 4405791"/>
              <a:gd name="connsiteY5816" fmla="*/ 1812554 h 4321958"/>
              <a:gd name="connsiteX5817" fmla="*/ 763810 w 4405791"/>
              <a:gd name="connsiteY5817" fmla="*/ 1820262 h 4321958"/>
              <a:gd name="connsiteX5818" fmla="*/ 788448 w 4405791"/>
              <a:gd name="connsiteY5818" fmla="*/ 1841756 h 4321958"/>
              <a:gd name="connsiteX5819" fmla="*/ 788045 w 4405791"/>
              <a:gd name="connsiteY5819" fmla="*/ 1840219 h 4321958"/>
              <a:gd name="connsiteX5820" fmla="*/ 773174 w 4405791"/>
              <a:gd name="connsiteY5820" fmla="*/ 1823629 h 4321958"/>
              <a:gd name="connsiteX5821" fmla="*/ 660342 w 4405791"/>
              <a:gd name="connsiteY5821" fmla="*/ 1811361 h 4321958"/>
              <a:gd name="connsiteX5822" fmla="*/ 660242 w 4405791"/>
              <a:gd name="connsiteY5822" fmla="*/ 1813177 h 4321958"/>
              <a:gd name="connsiteX5823" fmla="*/ 672434 w 4405791"/>
              <a:gd name="connsiteY5823" fmla="*/ 1861884 h 4321958"/>
              <a:gd name="connsiteX5824" fmla="*/ 693261 w 4405791"/>
              <a:gd name="connsiteY5824" fmla="*/ 1944348 h 4321958"/>
              <a:gd name="connsiteX5825" fmla="*/ 694404 w 4405791"/>
              <a:gd name="connsiteY5825" fmla="*/ 1958063 h 4321958"/>
              <a:gd name="connsiteX5826" fmla="*/ 705103 w 4405791"/>
              <a:gd name="connsiteY5826" fmla="*/ 1998196 h 4321958"/>
              <a:gd name="connsiteX5827" fmla="*/ 706919 w 4405791"/>
              <a:gd name="connsiteY5827" fmla="*/ 2004008 h 4321958"/>
              <a:gd name="connsiteX5828" fmla="*/ 699614 w 4405791"/>
              <a:gd name="connsiteY5828" fmla="*/ 1942317 h 4321958"/>
              <a:gd name="connsiteX5829" fmla="*/ 669302 w 4405791"/>
              <a:gd name="connsiteY5829" fmla="*/ 1840717 h 4321958"/>
              <a:gd name="connsiteX5830" fmla="*/ 646157 w 4405791"/>
              <a:gd name="connsiteY5830" fmla="*/ 1806983 h 4321958"/>
              <a:gd name="connsiteX5831" fmla="*/ 644909 w 4405791"/>
              <a:gd name="connsiteY5831" fmla="*/ 1810678 h 4321958"/>
              <a:gd name="connsiteX5832" fmla="*/ 645063 w 4405791"/>
              <a:gd name="connsiteY5832" fmla="*/ 1821577 h 4321958"/>
              <a:gd name="connsiteX5833" fmla="*/ 646780 w 4405791"/>
              <a:gd name="connsiteY5833" fmla="*/ 1809516 h 4321958"/>
              <a:gd name="connsiteX5834" fmla="*/ 707602 w 4405791"/>
              <a:gd name="connsiteY5834" fmla="*/ 1803559 h 4321958"/>
              <a:gd name="connsiteX5835" fmla="*/ 712415 w 4405791"/>
              <a:gd name="connsiteY5835" fmla="*/ 1808458 h 4321958"/>
              <a:gd name="connsiteX5836" fmla="*/ 711901 w 4405791"/>
              <a:gd name="connsiteY5836" fmla="*/ 1806377 h 4321958"/>
              <a:gd name="connsiteX5837" fmla="*/ 756591 w 4405791"/>
              <a:gd name="connsiteY5837" fmla="*/ 1771221 h 4321958"/>
              <a:gd name="connsiteX5838" fmla="*/ 756617 w 4405791"/>
              <a:gd name="connsiteY5838" fmla="*/ 1771351 h 4321958"/>
              <a:gd name="connsiteX5839" fmla="*/ 761899 w 4405791"/>
              <a:gd name="connsiteY5839" fmla="*/ 1772358 h 4321958"/>
              <a:gd name="connsiteX5840" fmla="*/ 764909 w 4405791"/>
              <a:gd name="connsiteY5840" fmla="*/ 1774168 h 4321958"/>
              <a:gd name="connsiteX5841" fmla="*/ 768500 w 4405791"/>
              <a:gd name="connsiteY5841" fmla="*/ 1775123 h 4321958"/>
              <a:gd name="connsiteX5842" fmla="*/ 766961 w 4405791"/>
              <a:gd name="connsiteY5842" fmla="*/ 1773322 h 4321958"/>
              <a:gd name="connsiteX5843" fmla="*/ 745699 w 4405791"/>
              <a:gd name="connsiteY5843" fmla="*/ 1768210 h 4321958"/>
              <a:gd name="connsiteX5844" fmla="*/ 747258 w 4405791"/>
              <a:gd name="connsiteY5844" fmla="*/ 1768530 h 4321958"/>
              <a:gd name="connsiteX5845" fmla="*/ 747227 w 4405791"/>
              <a:gd name="connsiteY5845" fmla="*/ 1768309 h 4321958"/>
              <a:gd name="connsiteX5846" fmla="*/ 1383733 w 4405791"/>
              <a:gd name="connsiteY5846" fmla="*/ 1701315 h 4321958"/>
              <a:gd name="connsiteX5847" fmla="*/ 1398737 w 4405791"/>
              <a:gd name="connsiteY5847" fmla="*/ 1756279 h 4321958"/>
              <a:gd name="connsiteX5848" fmla="*/ 1414244 w 4405791"/>
              <a:gd name="connsiteY5848" fmla="*/ 1812172 h 4321958"/>
              <a:gd name="connsiteX5849" fmla="*/ 1446785 w 4405791"/>
              <a:gd name="connsiteY5849" fmla="*/ 1927574 h 4321958"/>
              <a:gd name="connsiteX5850" fmla="*/ 1460176 w 4405791"/>
              <a:gd name="connsiteY5850" fmla="*/ 1974872 h 4321958"/>
              <a:gd name="connsiteX5851" fmla="*/ 1468053 w 4405791"/>
              <a:gd name="connsiteY5851" fmla="*/ 2002201 h 4321958"/>
              <a:gd name="connsiteX5852" fmla="*/ 1540765 w 4405791"/>
              <a:gd name="connsiteY5852" fmla="*/ 2252388 h 4321958"/>
              <a:gd name="connsiteX5853" fmla="*/ 1555621 w 4405791"/>
              <a:gd name="connsiteY5853" fmla="*/ 2302875 h 4321958"/>
              <a:gd name="connsiteX5854" fmla="*/ 1632199 w 4405791"/>
              <a:gd name="connsiteY5854" fmla="*/ 2557826 h 4321958"/>
              <a:gd name="connsiteX5855" fmla="*/ 1665601 w 4405791"/>
              <a:gd name="connsiteY5855" fmla="*/ 2666594 h 4321958"/>
              <a:gd name="connsiteX5856" fmla="*/ 1677450 w 4405791"/>
              <a:gd name="connsiteY5856" fmla="*/ 2704992 h 4321958"/>
              <a:gd name="connsiteX5857" fmla="*/ 1723353 w 4405791"/>
              <a:gd name="connsiteY5857" fmla="*/ 2850618 h 4321958"/>
              <a:gd name="connsiteX5858" fmla="*/ 1733344 w 4405791"/>
              <a:gd name="connsiteY5858" fmla="*/ 2881499 h 4321958"/>
              <a:gd name="connsiteX5859" fmla="*/ 1765433 w 4405791"/>
              <a:gd name="connsiteY5859" fmla="*/ 2979925 h 4321958"/>
              <a:gd name="connsiteX5860" fmla="*/ 1778515 w 4405791"/>
              <a:gd name="connsiteY5860" fmla="*/ 3018991 h 4321958"/>
              <a:gd name="connsiteX5861" fmla="*/ 1803204 w 4405791"/>
              <a:gd name="connsiteY5861" fmla="*/ 3091118 h 4321958"/>
              <a:gd name="connsiteX5862" fmla="*/ 1817717 w 4405791"/>
              <a:gd name="connsiteY5862" fmla="*/ 3132380 h 4321958"/>
              <a:gd name="connsiteX5863" fmla="*/ 1823687 w 4405791"/>
              <a:gd name="connsiteY5863" fmla="*/ 3148838 h 4321958"/>
              <a:gd name="connsiteX5864" fmla="*/ 1827739 w 4405791"/>
              <a:gd name="connsiteY5864" fmla="*/ 3159477 h 4321958"/>
              <a:gd name="connsiteX5865" fmla="*/ 1828544 w 4405791"/>
              <a:gd name="connsiteY5865" fmla="*/ 3159991 h 4321958"/>
              <a:gd name="connsiteX5866" fmla="*/ 1829929 w 4405791"/>
              <a:gd name="connsiteY5866" fmla="*/ 3161251 h 4321958"/>
              <a:gd name="connsiteX5867" fmla="*/ 1829259 w 4405791"/>
              <a:gd name="connsiteY5867" fmla="*/ 3159424 h 4321958"/>
              <a:gd name="connsiteX5868" fmla="*/ 1827315 w 4405791"/>
              <a:gd name="connsiteY5868" fmla="*/ 3154412 h 4321958"/>
              <a:gd name="connsiteX5869" fmla="*/ 1824178 w 4405791"/>
              <a:gd name="connsiteY5869" fmla="*/ 3145586 h 4321958"/>
              <a:gd name="connsiteX5870" fmla="*/ 1817133 w 4405791"/>
              <a:gd name="connsiteY5870" fmla="*/ 3126400 h 4321958"/>
              <a:gd name="connsiteX5871" fmla="*/ 1808367 w 4405791"/>
              <a:gd name="connsiteY5871" fmla="*/ 3101104 h 4321958"/>
              <a:gd name="connsiteX5872" fmla="*/ 1797318 w 4405791"/>
              <a:gd name="connsiteY5872" fmla="*/ 3070018 h 4321958"/>
              <a:gd name="connsiteX5873" fmla="*/ 1787273 w 4405791"/>
              <a:gd name="connsiteY5873" fmla="*/ 3040231 h 4321958"/>
              <a:gd name="connsiteX5874" fmla="*/ 1780426 w 4405791"/>
              <a:gd name="connsiteY5874" fmla="*/ 3020471 h 4321958"/>
              <a:gd name="connsiteX5875" fmla="*/ 1772192 w 4405791"/>
              <a:gd name="connsiteY5875" fmla="*/ 2995510 h 4321958"/>
              <a:gd name="connsiteX5876" fmla="*/ 1762589 w 4405791"/>
              <a:gd name="connsiteY5876" fmla="*/ 2967033 h 4321958"/>
              <a:gd name="connsiteX5877" fmla="*/ 1747762 w 4405791"/>
              <a:gd name="connsiteY5877" fmla="*/ 2921449 h 4321958"/>
              <a:gd name="connsiteX5878" fmla="*/ 1738087 w 4405791"/>
              <a:gd name="connsiteY5878" fmla="*/ 2892120 h 4321958"/>
              <a:gd name="connsiteX5879" fmla="*/ 1731440 w 4405791"/>
              <a:gd name="connsiteY5879" fmla="*/ 2871271 h 4321958"/>
              <a:gd name="connsiteX5880" fmla="*/ 1723961 w 4405791"/>
              <a:gd name="connsiteY5880" fmla="*/ 2848276 h 4321958"/>
              <a:gd name="connsiteX5881" fmla="*/ 1703073 w 4405791"/>
              <a:gd name="connsiteY5881" fmla="*/ 2782289 h 4321958"/>
              <a:gd name="connsiteX5882" fmla="*/ 1691361 w 4405791"/>
              <a:gd name="connsiteY5882" fmla="*/ 2745552 h 4321958"/>
              <a:gd name="connsiteX5883" fmla="*/ 1687071 w 4405791"/>
              <a:gd name="connsiteY5883" fmla="*/ 2731736 h 4321958"/>
              <a:gd name="connsiteX5884" fmla="*/ 1682269 w 4405791"/>
              <a:gd name="connsiteY5884" fmla="*/ 2716568 h 4321958"/>
              <a:gd name="connsiteX5885" fmla="*/ 1651052 w 4405791"/>
              <a:gd name="connsiteY5885" fmla="*/ 2615752 h 4321958"/>
              <a:gd name="connsiteX5886" fmla="*/ 1641493 w 4405791"/>
              <a:gd name="connsiteY5886" fmla="*/ 2584972 h 4321958"/>
              <a:gd name="connsiteX5887" fmla="*/ 1640047 w 4405791"/>
              <a:gd name="connsiteY5887" fmla="*/ 2580214 h 4321958"/>
              <a:gd name="connsiteX5888" fmla="*/ 1638348 w 4405791"/>
              <a:gd name="connsiteY5888" fmla="*/ 2574727 h 4321958"/>
              <a:gd name="connsiteX5889" fmla="*/ 1634718 w 4405791"/>
              <a:gd name="connsiteY5889" fmla="*/ 2562671 h 4321958"/>
              <a:gd name="connsiteX5890" fmla="*/ 1589727 w 4405791"/>
              <a:gd name="connsiteY5890" fmla="*/ 2414586 h 4321958"/>
              <a:gd name="connsiteX5891" fmla="*/ 1554282 w 4405791"/>
              <a:gd name="connsiteY5891" fmla="*/ 2295585 h 4321958"/>
              <a:gd name="connsiteX5892" fmla="*/ 1547156 w 4405791"/>
              <a:gd name="connsiteY5892" fmla="*/ 2271923 h 4321958"/>
              <a:gd name="connsiteX5893" fmla="*/ 1543787 w 4405791"/>
              <a:gd name="connsiteY5893" fmla="*/ 2260349 h 4321958"/>
              <a:gd name="connsiteX5894" fmla="*/ 1537308 w 4405791"/>
              <a:gd name="connsiteY5894" fmla="*/ 2238598 h 4321958"/>
              <a:gd name="connsiteX5895" fmla="*/ 1513816 w 4405791"/>
              <a:gd name="connsiteY5895" fmla="*/ 2157394 h 4321958"/>
              <a:gd name="connsiteX5896" fmla="*/ 1457059 w 4405791"/>
              <a:gd name="connsiteY5896" fmla="*/ 1962421 h 4321958"/>
              <a:gd name="connsiteX5897" fmla="*/ 1440468 w 4405791"/>
              <a:gd name="connsiteY5897" fmla="*/ 1903854 h 4321958"/>
              <a:gd name="connsiteX5898" fmla="*/ 1435489 w 4405791"/>
              <a:gd name="connsiteY5898" fmla="*/ 1886642 h 4321958"/>
              <a:gd name="connsiteX5899" fmla="*/ 1428836 w 4405791"/>
              <a:gd name="connsiteY5899" fmla="*/ 1862791 h 4321958"/>
              <a:gd name="connsiteX5900" fmla="*/ 1414507 w 4405791"/>
              <a:gd name="connsiteY5900" fmla="*/ 1812292 h 4321958"/>
              <a:gd name="connsiteX5901" fmla="*/ 1426154 w 4405791"/>
              <a:gd name="connsiteY5901" fmla="*/ 1698389 h 4321958"/>
              <a:gd name="connsiteX5902" fmla="*/ 1426875 w 4405791"/>
              <a:gd name="connsiteY5902" fmla="*/ 1700985 h 4321958"/>
              <a:gd name="connsiteX5903" fmla="*/ 1444280 w 4405791"/>
              <a:gd name="connsiteY5903" fmla="*/ 1762184 h 4321958"/>
              <a:gd name="connsiteX5904" fmla="*/ 1461620 w 4405791"/>
              <a:gd name="connsiteY5904" fmla="*/ 1823078 h 4321958"/>
              <a:gd name="connsiteX5905" fmla="*/ 1468061 w 4405791"/>
              <a:gd name="connsiteY5905" fmla="*/ 1845596 h 4321958"/>
              <a:gd name="connsiteX5906" fmla="*/ 1465524 w 4405791"/>
              <a:gd name="connsiteY5906" fmla="*/ 1836679 h 4321958"/>
              <a:gd name="connsiteX5907" fmla="*/ 1461620 w 4405791"/>
              <a:gd name="connsiteY5907" fmla="*/ 1823078 h 4321958"/>
              <a:gd name="connsiteX5908" fmla="*/ 1339485 w 4405791"/>
              <a:gd name="connsiteY5908" fmla="*/ 1657824 h 4321958"/>
              <a:gd name="connsiteX5909" fmla="*/ 1357543 w 4405791"/>
              <a:gd name="connsiteY5909" fmla="*/ 1725206 h 4321958"/>
              <a:gd name="connsiteX5910" fmla="*/ 1368382 w 4405791"/>
              <a:gd name="connsiteY5910" fmla="*/ 1765197 h 4321958"/>
              <a:gd name="connsiteX5911" fmla="*/ 1377234 w 4405791"/>
              <a:gd name="connsiteY5911" fmla="*/ 1797399 h 4321958"/>
              <a:gd name="connsiteX5912" fmla="*/ 1429383 w 4405791"/>
              <a:gd name="connsiteY5912" fmla="*/ 1985608 h 4321958"/>
              <a:gd name="connsiteX5913" fmla="*/ 1445103 w 4405791"/>
              <a:gd name="connsiteY5913" fmla="*/ 2041699 h 4321958"/>
              <a:gd name="connsiteX5914" fmla="*/ 1472793 w 4405791"/>
              <a:gd name="connsiteY5914" fmla="*/ 2139006 h 4321958"/>
              <a:gd name="connsiteX5915" fmla="*/ 1543409 w 4405791"/>
              <a:gd name="connsiteY5915" fmla="*/ 2383872 h 4321958"/>
              <a:gd name="connsiteX5916" fmla="*/ 1573525 w 4405791"/>
              <a:gd name="connsiteY5916" fmla="*/ 2486784 h 4321958"/>
              <a:gd name="connsiteX5917" fmla="*/ 1590924 w 4405791"/>
              <a:gd name="connsiteY5917" fmla="*/ 2545251 h 4321958"/>
              <a:gd name="connsiteX5918" fmla="*/ 1643986 w 4405791"/>
              <a:gd name="connsiteY5918" fmla="*/ 2720667 h 4321958"/>
              <a:gd name="connsiteX5919" fmla="*/ 1656333 w 4405791"/>
              <a:gd name="connsiteY5919" fmla="*/ 2761110 h 4321958"/>
              <a:gd name="connsiteX5920" fmla="*/ 1665330 w 4405791"/>
              <a:gd name="connsiteY5920" fmla="*/ 2789931 h 4321958"/>
              <a:gd name="connsiteX5921" fmla="*/ 1698711 w 4405791"/>
              <a:gd name="connsiteY5921" fmla="*/ 2895831 h 4321958"/>
              <a:gd name="connsiteX5922" fmla="*/ 1709918 w 4405791"/>
              <a:gd name="connsiteY5922" fmla="*/ 2930794 h 4321958"/>
              <a:gd name="connsiteX5923" fmla="*/ 1748090 w 4405791"/>
              <a:gd name="connsiteY5923" fmla="*/ 3046827 h 4321958"/>
              <a:gd name="connsiteX5924" fmla="*/ 1748114 w 4405791"/>
              <a:gd name="connsiteY5924" fmla="*/ 3046901 h 4321958"/>
              <a:gd name="connsiteX5925" fmla="*/ 1772648 w 4405791"/>
              <a:gd name="connsiteY5925" fmla="*/ 3117764 h 4321958"/>
              <a:gd name="connsiteX5926" fmla="*/ 1775714 w 4405791"/>
              <a:gd name="connsiteY5926" fmla="*/ 3120452 h 4321958"/>
              <a:gd name="connsiteX5927" fmla="*/ 1757247 w 4405791"/>
              <a:gd name="connsiteY5927" fmla="*/ 3067656 h 4321958"/>
              <a:gd name="connsiteX5928" fmla="*/ 1727940 w 4405791"/>
              <a:gd name="connsiteY5928" fmla="*/ 2979951 h 4321958"/>
              <a:gd name="connsiteX5929" fmla="*/ 1719637 w 4405791"/>
              <a:gd name="connsiteY5929" fmla="*/ 2954255 h 4321958"/>
              <a:gd name="connsiteX5930" fmla="*/ 1715270 w 4405791"/>
              <a:gd name="connsiteY5930" fmla="*/ 2941086 h 4321958"/>
              <a:gd name="connsiteX5931" fmla="*/ 1708548 w 4405791"/>
              <a:gd name="connsiteY5931" fmla="*/ 2919935 h 4321958"/>
              <a:gd name="connsiteX5932" fmla="*/ 1696046 w 4405791"/>
              <a:gd name="connsiteY5932" fmla="*/ 2881242 h 4321958"/>
              <a:gd name="connsiteX5933" fmla="*/ 1674804 w 4405791"/>
              <a:gd name="connsiteY5933" fmla="*/ 2813749 h 4321958"/>
              <a:gd name="connsiteX5934" fmla="*/ 1668549 w 4405791"/>
              <a:gd name="connsiteY5934" fmla="*/ 2794067 h 4321958"/>
              <a:gd name="connsiteX5935" fmla="*/ 1665821 w 4405791"/>
              <a:gd name="connsiteY5935" fmla="*/ 2785211 h 4321958"/>
              <a:gd name="connsiteX5936" fmla="*/ 1662030 w 4405791"/>
              <a:gd name="connsiteY5936" fmla="*/ 2773163 h 4321958"/>
              <a:gd name="connsiteX5937" fmla="*/ 1626355 w 4405791"/>
              <a:gd name="connsiteY5937" fmla="*/ 2657351 h 4321958"/>
              <a:gd name="connsiteX5938" fmla="*/ 1621407 w 4405791"/>
              <a:gd name="connsiteY5938" fmla="*/ 2640989 h 4321958"/>
              <a:gd name="connsiteX5939" fmla="*/ 1618377 w 4405791"/>
              <a:gd name="connsiteY5939" fmla="*/ 2631149 h 4321958"/>
              <a:gd name="connsiteX5940" fmla="*/ 1610680 w 4405791"/>
              <a:gd name="connsiteY5940" fmla="*/ 2605516 h 4321958"/>
              <a:gd name="connsiteX5941" fmla="*/ 1589487 w 4405791"/>
              <a:gd name="connsiteY5941" fmla="*/ 2535439 h 4321958"/>
              <a:gd name="connsiteX5942" fmla="*/ 1580758 w 4405791"/>
              <a:gd name="connsiteY5942" fmla="*/ 2505874 h 4321958"/>
              <a:gd name="connsiteX5943" fmla="*/ 1566046 w 4405791"/>
              <a:gd name="connsiteY5943" fmla="*/ 2456879 h 4321958"/>
              <a:gd name="connsiteX5944" fmla="*/ 1549839 w 4405791"/>
              <a:gd name="connsiteY5944" fmla="*/ 2401148 h 4321958"/>
              <a:gd name="connsiteX5945" fmla="*/ 1514030 w 4405791"/>
              <a:gd name="connsiteY5945" fmla="*/ 2279861 h 4321958"/>
              <a:gd name="connsiteX5946" fmla="*/ 1475989 w 4405791"/>
              <a:gd name="connsiteY5946" fmla="*/ 2147202 h 4321958"/>
              <a:gd name="connsiteX5947" fmla="*/ 1460075 w 4405791"/>
              <a:gd name="connsiteY5947" fmla="*/ 2092478 h 4321958"/>
              <a:gd name="connsiteX5948" fmla="*/ 1446850 w 4405791"/>
              <a:gd name="connsiteY5948" fmla="*/ 2045586 h 4321958"/>
              <a:gd name="connsiteX5949" fmla="*/ 1439374 w 4405791"/>
              <a:gd name="connsiteY5949" fmla="*/ 2019513 h 4321958"/>
              <a:gd name="connsiteX5950" fmla="*/ 1430190 w 4405791"/>
              <a:gd name="connsiteY5950" fmla="*/ 1986511 h 4321958"/>
              <a:gd name="connsiteX5951" fmla="*/ 1409019 w 4405791"/>
              <a:gd name="connsiteY5951" fmla="*/ 1911444 h 4321958"/>
              <a:gd name="connsiteX5952" fmla="*/ 1377533 w 4405791"/>
              <a:gd name="connsiteY5952" fmla="*/ 1797377 h 4321958"/>
              <a:gd name="connsiteX5953" fmla="*/ 1369236 w 4405791"/>
              <a:gd name="connsiteY5953" fmla="*/ 1767561 h 4321958"/>
              <a:gd name="connsiteX5954" fmla="*/ 1365009 w 4405791"/>
              <a:gd name="connsiteY5954" fmla="*/ 1751969 h 4321958"/>
              <a:gd name="connsiteX5955" fmla="*/ 1360972 w 4405791"/>
              <a:gd name="connsiteY5955" fmla="*/ 1737334 h 4321958"/>
              <a:gd name="connsiteX5956" fmla="*/ 1344957 w 4405791"/>
              <a:gd name="connsiteY5956" fmla="*/ 1678010 h 4321958"/>
              <a:gd name="connsiteX5957" fmla="*/ 4192488 w 4405791"/>
              <a:gd name="connsiteY5957" fmla="*/ 1638486 h 4321958"/>
              <a:gd name="connsiteX5958" fmla="*/ 4209491 w 4405791"/>
              <a:gd name="connsiteY5958" fmla="*/ 1696179 h 4321958"/>
              <a:gd name="connsiteX5959" fmla="*/ 4198974 w 4405791"/>
              <a:gd name="connsiteY5959" fmla="*/ 1659605 h 4321958"/>
              <a:gd name="connsiteX5960" fmla="*/ 1304469 w 4405791"/>
              <a:gd name="connsiteY5960" fmla="*/ 1588794 h 4321958"/>
              <a:gd name="connsiteX5961" fmla="*/ 1305625 w 4405791"/>
              <a:gd name="connsiteY5961" fmla="*/ 1593118 h 4321958"/>
              <a:gd name="connsiteX5962" fmla="*/ 1315193 w 4405791"/>
              <a:gd name="connsiteY5962" fmla="*/ 1628567 h 4321958"/>
              <a:gd name="connsiteX5963" fmla="*/ 1322724 w 4405791"/>
              <a:gd name="connsiteY5963" fmla="*/ 1656541 h 4321958"/>
              <a:gd name="connsiteX5964" fmla="*/ 1333142 w 4405791"/>
              <a:gd name="connsiteY5964" fmla="*/ 1695154 h 4321958"/>
              <a:gd name="connsiteX5965" fmla="*/ 1335582 w 4405791"/>
              <a:gd name="connsiteY5965" fmla="*/ 1704117 h 4321958"/>
              <a:gd name="connsiteX5966" fmla="*/ 1315193 w 4405791"/>
              <a:gd name="connsiteY5966" fmla="*/ 1628567 h 4321958"/>
              <a:gd name="connsiteX5967" fmla="*/ 1310693 w 4405791"/>
              <a:gd name="connsiteY5967" fmla="*/ 1611853 h 4321958"/>
              <a:gd name="connsiteX5968" fmla="*/ 373641 w 4405791"/>
              <a:gd name="connsiteY5968" fmla="*/ 1585526 h 4321958"/>
              <a:gd name="connsiteX5969" fmla="*/ 381296 w 4405791"/>
              <a:gd name="connsiteY5969" fmla="*/ 1595379 h 4321958"/>
              <a:gd name="connsiteX5970" fmla="*/ 386904 w 4405791"/>
              <a:gd name="connsiteY5970" fmla="*/ 1596894 h 4321958"/>
              <a:gd name="connsiteX5971" fmla="*/ 471035 w 4405791"/>
              <a:gd name="connsiteY5971" fmla="*/ 1584865 h 4321958"/>
              <a:gd name="connsiteX5972" fmla="*/ 421825 w 4405791"/>
              <a:gd name="connsiteY5972" fmla="*/ 1605273 h 4321958"/>
              <a:gd name="connsiteX5973" fmla="*/ 420909 w 4405791"/>
              <a:gd name="connsiteY5973" fmla="*/ 1605442 h 4321958"/>
              <a:gd name="connsiteX5974" fmla="*/ 422879 w 4405791"/>
              <a:gd name="connsiteY5974" fmla="*/ 1620970 h 4321958"/>
              <a:gd name="connsiteX5975" fmla="*/ 423809 w 4405791"/>
              <a:gd name="connsiteY5975" fmla="*/ 1626126 h 4321958"/>
              <a:gd name="connsiteX5976" fmla="*/ 449176 w 4405791"/>
              <a:gd name="connsiteY5976" fmla="*/ 1761747 h 4321958"/>
              <a:gd name="connsiteX5977" fmla="*/ 459819 w 4405791"/>
              <a:gd name="connsiteY5977" fmla="*/ 1810757 h 4321958"/>
              <a:gd name="connsiteX5978" fmla="*/ 486427 w 4405791"/>
              <a:gd name="connsiteY5978" fmla="*/ 1924942 h 4321958"/>
              <a:gd name="connsiteX5979" fmla="*/ 499853 w 4405791"/>
              <a:gd name="connsiteY5979" fmla="*/ 1979227 h 4321958"/>
              <a:gd name="connsiteX5980" fmla="*/ 544854 w 4405791"/>
              <a:gd name="connsiteY5980" fmla="*/ 2146914 h 4321958"/>
              <a:gd name="connsiteX5981" fmla="*/ 547793 w 4405791"/>
              <a:gd name="connsiteY5981" fmla="*/ 2157710 h 4321958"/>
              <a:gd name="connsiteX5982" fmla="*/ 1113957 w 4405791"/>
              <a:gd name="connsiteY5982" fmla="*/ 3350832 h 4321958"/>
              <a:gd name="connsiteX5983" fmla="*/ 1489200 w 4405791"/>
              <a:gd name="connsiteY5983" fmla="*/ 3521860 h 4321958"/>
              <a:gd name="connsiteX5984" fmla="*/ 1597235 w 4405791"/>
              <a:gd name="connsiteY5984" fmla="*/ 3552002 h 4321958"/>
              <a:gd name="connsiteX5985" fmla="*/ 1662090 w 4405791"/>
              <a:gd name="connsiteY5985" fmla="*/ 3572320 h 4321958"/>
              <a:gd name="connsiteX5986" fmla="*/ 1712536 w 4405791"/>
              <a:gd name="connsiteY5986" fmla="*/ 3587726 h 4321958"/>
              <a:gd name="connsiteX5987" fmla="*/ 1656840 w 4405791"/>
              <a:gd name="connsiteY5987" fmla="*/ 3565714 h 4321958"/>
              <a:gd name="connsiteX5988" fmla="*/ 1593171 w 4405791"/>
              <a:gd name="connsiteY5988" fmla="*/ 3540315 h 4321958"/>
              <a:gd name="connsiteX5989" fmla="*/ 1495973 w 4405791"/>
              <a:gd name="connsiteY5989" fmla="*/ 3505094 h 4321958"/>
              <a:gd name="connsiteX5990" fmla="*/ 1139018 w 4405791"/>
              <a:gd name="connsiteY5990" fmla="*/ 3306973 h 4321958"/>
              <a:gd name="connsiteX5991" fmla="*/ 1085606 w 4405791"/>
              <a:gd name="connsiteY5991" fmla="*/ 3236096 h 4321958"/>
              <a:gd name="connsiteX5992" fmla="*/ 1074468 w 4405791"/>
              <a:gd name="connsiteY5992" fmla="*/ 3219093 h 4321958"/>
              <a:gd name="connsiteX5993" fmla="*/ 1067412 w 4405791"/>
              <a:gd name="connsiteY5993" fmla="*/ 3209486 h 4321958"/>
              <a:gd name="connsiteX5994" fmla="*/ 1062713 w 4405791"/>
              <a:gd name="connsiteY5994" fmla="*/ 3201877 h 4321958"/>
              <a:gd name="connsiteX5995" fmla="*/ 1054790 w 4405791"/>
              <a:gd name="connsiteY5995" fmla="*/ 3189050 h 4321958"/>
              <a:gd name="connsiteX5996" fmla="*/ 1030610 w 4405791"/>
              <a:gd name="connsiteY5996" fmla="*/ 3152134 h 4321958"/>
              <a:gd name="connsiteX5997" fmla="*/ 1005756 w 4405791"/>
              <a:gd name="connsiteY5997" fmla="*/ 3109658 h 4321958"/>
              <a:gd name="connsiteX5998" fmla="*/ 993402 w 4405791"/>
              <a:gd name="connsiteY5998" fmla="*/ 3089655 h 4321958"/>
              <a:gd name="connsiteX5999" fmla="*/ 991461 w 4405791"/>
              <a:gd name="connsiteY5999" fmla="*/ 3086060 h 4321958"/>
              <a:gd name="connsiteX6000" fmla="*/ 985675 w 4405791"/>
              <a:gd name="connsiteY6000" fmla="*/ 3075340 h 4321958"/>
              <a:gd name="connsiteX6001" fmla="*/ 974731 w 4405791"/>
              <a:gd name="connsiteY6001" fmla="*/ 3056637 h 4321958"/>
              <a:gd name="connsiteX6002" fmla="*/ 920014 w 4405791"/>
              <a:gd name="connsiteY6002" fmla="*/ 2953691 h 4321958"/>
              <a:gd name="connsiteX6003" fmla="*/ 918645 w 4405791"/>
              <a:gd name="connsiteY6003" fmla="*/ 2951155 h 4321958"/>
              <a:gd name="connsiteX6004" fmla="*/ 917845 w 4405791"/>
              <a:gd name="connsiteY6004" fmla="*/ 2949493 h 4321958"/>
              <a:gd name="connsiteX6005" fmla="*/ 917109 w 4405791"/>
              <a:gd name="connsiteY6005" fmla="*/ 2947962 h 4321958"/>
              <a:gd name="connsiteX6006" fmla="*/ 863159 w 4405791"/>
              <a:gd name="connsiteY6006" fmla="*/ 2837240 h 4321958"/>
              <a:gd name="connsiteX6007" fmla="*/ 853290 w 4405791"/>
              <a:gd name="connsiteY6007" fmla="*/ 2815301 h 4321958"/>
              <a:gd name="connsiteX6008" fmla="*/ 844804 w 4405791"/>
              <a:gd name="connsiteY6008" fmla="*/ 2797662 h 4321958"/>
              <a:gd name="connsiteX6009" fmla="*/ 831087 w 4405791"/>
              <a:gd name="connsiteY6009" fmla="*/ 2765942 h 4321958"/>
              <a:gd name="connsiteX6010" fmla="*/ 808820 w 4405791"/>
              <a:gd name="connsiteY6010" fmla="*/ 2716440 h 4321958"/>
              <a:gd name="connsiteX6011" fmla="*/ 798442 w 4405791"/>
              <a:gd name="connsiteY6011" fmla="*/ 2690452 h 4321958"/>
              <a:gd name="connsiteX6012" fmla="*/ 773532 w 4405791"/>
              <a:gd name="connsiteY6012" fmla="*/ 2632849 h 4321958"/>
              <a:gd name="connsiteX6013" fmla="*/ 706491 w 4405791"/>
              <a:gd name="connsiteY6013" fmla="*/ 2460392 h 4321958"/>
              <a:gd name="connsiteX6014" fmla="*/ 594212 w 4405791"/>
              <a:gd name="connsiteY6014" fmla="*/ 2114868 h 4321958"/>
              <a:gd name="connsiteX6015" fmla="*/ 547327 w 4405791"/>
              <a:gd name="connsiteY6015" fmla="*/ 2054810 h 4321958"/>
              <a:gd name="connsiteX6016" fmla="*/ 528697 w 4405791"/>
              <a:gd name="connsiteY6016" fmla="*/ 1907528 h 4321958"/>
              <a:gd name="connsiteX6017" fmla="*/ 535277 w 4405791"/>
              <a:gd name="connsiteY6017" fmla="*/ 1892437 h 4321958"/>
              <a:gd name="connsiteX6018" fmla="*/ 527506 w 4405791"/>
              <a:gd name="connsiteY6018" fmla="*/ 1861428 h 4321958"/>
              <a:gd name="connsiteX6019" fmla="*/ 483764 w 4405791"/>
              <a:gd name="connsiteY6019" fmla="*/ 1658440 h 4321958"/>
              <a:gd name="connsiteX6020" fmla="*/ 386425 w 4405791"/>
              <a:gd name="connsiteY6020" fmla="*/ 1582861 h 4321958"/>
              <a:gd name="connsiteX6021" fmla="*/ 391454 w 4405791"/>
              <a:gd name="connsiteY6021" fmla="*/ 1589445 h 4321958"/>
              <a:gd name="connsiteX6022" fmla="*/ 394307 w 4405791"/>
              <a:gd name="connsiteY6022" fmla="*/ 1589567 h 4321958"/>
              <a:gd name="connsiteX6023" fmla="*/ 397399 w 4405791"/>
              <a:gd name="connsiteY6023" fmla="*/ 1579163 h 4321958"/>
              <a:gd name="connsiteX6024" fmla="*/ 401615 w 4405791"/>
              <a:gd name="connsiteY6024" fmla="*/ 1584705 h 4321958"/>
              <a:gd name="connsiteX6025" fmla="*/ 404140 w 4405791"/>
              <a:gd name="connsiteY6025" fmla="*/ 1584854 h 4321958"/>
              <a:gd name="connsiteX6026" fmla="*/ 1375307 w 4405791"/>
              <a:gd name="connsiteY6026" fmla="*/ 1577949 h 4321958"/>
              <a:gd name="connsiteX6027" fmla="*/ 1382307 w 4405791"/>
              <a:gd name="connsiteY6027" fmla="*/ 1603899 h 4321958"/>
              <a:gd name="connsiteX6028" fmla="*/ 1386708 w 4405791"/>
              <a:gd name="connsiteY6028" fmla="*/ 1619761 h 4321958"/>
              <a:gd name="connsiteX6029" fmla="*/ 1434430 w 4405791"/>
              <a:gd name="connsiteY6029" fmla="*/ 1790907 h 4321958"/>
              <a:gd name="connsiteX6030" fmla="*/ 1451760 w 4405791"/>
              <a:gd name="connsiteY6030" fmla="*/ 1851931 h 4321958"/>
              <a:gd name="connsiteX6031" fmla="*/ 1481859 w 4405791"/>
              <a:gd name="connsiteY6031" fmla="*/ 1956724 h 4321958"/>
              <a:gd name="connsiteX6032" fmla="*/ 1553287 w 4405791"/>
              <a:gd name="connsiteY6032" fmla="*/ 2201442 h 4321958"/>
              <a:gd name="connsiteX6033" fmla="*/ 1571367 w 4405791"/>
              <a:gd name="connsiteY6033" fmla="*/ 2262834 h 4321958"/>
              <a:gd name="connsiteX6034" fmla="*/ 1585906 w 4405791"/>
              <a:gd name="connsiteY6034" fmla="*/ 2311383 h 4321958"/>
              <a:gd name="connsiteX6035" fmla="*/ 1634468 w 4405791"/>
              <a:gd name="connsiteY6035" fmla="*/ 2472357 h 4321958"/>
              <a:gd name="connsiteX6036" fmla="*/ 1651248 w 4405791"/>
              <a:gd name="connsiteY6036" fmla="*/ 2527415 h 4321958"/>
              <a:gd name="connsiteX6037" fmla="*/ 1710413 w 4405791"/>
              <a:gd name="connsiteY6037" fmla="*/ 2718491 h 4321958"/>
              <a:gd name="connsiteX6038" fmla="*/ 1749429 w 4405791"/>
              <a:gd name="connsiteY6038" fmla="*/ 2841255 h 4321958"/>
              <a:gd name="connsiteX6039" fmla="*/ 1759599 w 4405791"/>
              <a:gd name="connsiteY6039" fmla="*/ 2872757 h 4321958"/>
              <a:gd name="connsiteX6040" fmla="*/ 1788916 w 4405791"/>
              <a:gd name="connsiteY6040" fmla="*/ 2962418 h 4321958"/>
              <a:gd name="connsiteX6041" fmla="*/ 1796683 w 4405791"/>
              <a:gd name="connsiteY6041" fmla="*/ 2985942 h 4321958"/>
              <a:gd name="connsiteX6042" fmla="*/ 1828553 w 4405791"/>
              <a:gd name="connsiteY6042" fmla="*/ 3079697 h 4321958"/>
              <a:gd name="connsiteX6043" fmla="*/ 1835071 w 4405791"/>
              <a:gd name="connsiteY6043" fmla="*/ 3098157 h 4321958"/>
              <a:gd name="connsiteX6044" fmla="*/ 1856953 w 4405791"/>
              <a:gd name="connsiteY6044" fmla="*/ 3158828 h 4321958"/>
              <a:gd name="connsiteX6045" fmla="*/ 1863644 w 4405791"/>
              <a:gd name="connsiteY6045" fmla="*/ 3176763 h 4321958"/>
              <a:gd name="connsiteX6046" fmla="*/ 1871846 w 4405791"/>
              <a:gd name="connsiteY6046" fmla="*/ 3197215 h 4321958"/>
              <a:gd name="connsiteX6047" fmla="*/ 1872998 w 4405791"/>
              <a:gd name="connsiteY6047" fmla="*/ 3198664 h 4321958"/>
              <a:gd name="connsiteX6048" fmla="*/ 1866986 w 4405791"/>
              <a:gd name="connsiteY6048" fmla="*/ 3183379 h 4321958"/>
              <a:gd name="connsiteX6049" fmla="*/ 1864247 w 4405791"/>
              <a:gd name="connsiteY6049" fmla="*/ 3175847 h 4321958"/>
              <a:gd name="connsiteX6050" fmla="*/ 1860791 w 4405791"/>
              <a:gd name="connsiteY6050" fmla="*/ 3166935 h 4321958"/>
              <a:gd name="connsiteX6051" fmla="*/ 1839708 w 4405791"/>
              <a:gd name="connsiteY6051" fmla="*/ 3108686 h 4321958"/>
              <a:gd name="connsiteX6052" fmla="*/ 1837362 w 4405791"/>
              <a:gd name="connsiteY6052" fmla="*/ 3101908 h 4321958"/>
              <a:gd name="connsiteX6053" fmla="*/ 1836083 w 4405791"/>
              <a:gd name="connsiteY6053" fmla="*/ 3098390 h 4321958"/>
              <a:gd name="connsiteX6054" fmla="*/ 1831734 w 4405791"/>
              <a:gd name="connsiteY6054" fmla="*/ 3085654 h 4321958"/>
              <a:gd name="connsiteX6055" fmla="*/ 1815865 w 4405791"/>
              <a:gd name="connsiteY6055" fmla="*/ 3039819 h 4321958"/>
              <a:gd name="connsiteX6056" fmla="*/ 1803927 w 4405791"/>
              <a:gd name="connsiteY6056" fmla="*/ 3004208 h 4321958"/>
              <a:gd name="connsiteX6057" fmla="*/ 1799214 w 4405791"/>
              <a:gd name="connsiteY6057" fmla="*/ 2990403 h 4321958"/>
              <a:gd name="connsiteX6058" fmla="*/ 1795417 w 4405791"/>
              <a:gd name="connsiteY6058" fmla="*/ 2978821 h 4321958"/>
              <a:gd name="connsiteX6059" fmla="*/ 1789588 w 4405791"/>
              <a:gd name="connsiteY6059" fmla="*/ 2961434 h 4321958"/>
              <a:gd name="connsiteX6060" fmla="*/ 1761202 w 4405791"/>
              <a:gd name="connsiteY6060" fmla="*/ 2874629 h 4321958"/>
              <a:gd name="connsiteX6061" fmla="*/ 1759519 w 4405791"/>
              <a:gd name="connsiteY6061" fmla="*/ 2869330 h 4321958"/>
              <a:gd name="connsiteX6062" fmla="*/ 1757446 w 4405791"/>
              <a:gd name="connsiteY6062" fmla="*/ 2863008 h 4321958"/>
              <a:gd name="connsiteX6063" fmla="*/ 1711844 w 4405791"/>
              <a:gd name="connsiteY6063" fmla="*/ 2719796 h 4321958"/>
              <a:gd name="connsiteX6064" fmla="*/ 1704136 w 4405791"/>
              <a:gd name="connsiteY6064" fmla="*/ 2695025 h 4321958"/>
              <a:gd name="connsiteX6065" fmla="*/ 1699410 w 4405791"/>
              <a:gd name="connsiteY6065" fmla="*/ 2680152 h 4321958"/>
              <a:gd name="connsiteX6066" fmla="*/ 1688334 w 4405791"/>
              <a:gd name="connsiteY6066" fmla="*/ 2644246 h 4321958"/>
              <a:gd name="connsiteX6067" fmla="*/ 1663474 w 4405791"/>
              <a:gd name="connsiteY6067" fmla="*/ 2564356 h 4321958"/>
              <a:gd name="connsiteX6068" fmla="*/ 1643359 w 4405791"/>
              <a:gd name="connsiteY6068" fmla="*/ 2498443 h 4321958"/>
              <a:gd name="connsiteX6069" fmla="*/ 1633097 w 4405791"/>
              <a:gd name="connsiteY6069" fmla="*/ 2465176 h 4321958"/>
              <a:gd name="connsiteX6070" fmla="*/ 1625268 w 4405791"/>
              <a:gd name="connsiteY6070" fmla="*/ 2439164 h 4321958"/>
              <a:gd name="connsiteX6071" fmla="*/ 1613401 w 4405791"/>
              <a:gd name="connsiteY6071" fmla="*/ 2400279 h 4321958"/>
              <a:gd name="connsiteX6072" fmla="*/ 1570072 w 4405791"/>
              <a:gd name="connsiteY6072" fmla="*/ 2255770 h 4321958"/>
              <a:gd name="connsiteX6073" fmla="*/ 1564870 w 4405791"/>
              <a:gd name="connsiteY6073" fmla="*/ 2238489 h 4321958"/>
              <a:gd name="connsiteX6074" fmla="*/ 1563866 w 4405791"/>
              <a:gd name="connsiteY6074" fmla="*/ 2235072 h 4321958"/>
              <a:gd name="connsiteX6075" fmla="*/ 1562691 w 4405791"/>
              <a:gd name="connsiteY6075" fmla="*/ 2231156 h 4321958"/>
              <a:gd name="connsiteX6076" fmla="*/ 1559238 w 4405791"/>
              <a:gd name="connsiteY6076" fmla="*/ 2219339 h 4321958"/>
              <a:gd name="connsiteX6077" fmla="*/ 1497339 w 4405791"/>
              <a:gd name="connsiteY6077" fmla="*/ 2008879 h 4321958"/>
              <a:gd name="connsiteX6078" fmla="*/ 1475103 w 4405791"/>
              <a:gd name="connsiteY6078" fmla="*/ 1931415 h 4321958"/>
              <a:gd name="connsiteX6079" fmla="*/ 1463623 w 4405791"/>
              <a:gd name="connsiteY6079" fmla="*/ 1892130 h 4321958"/>
              <a:gd name="connsiteX6080" fmla="*/ 1444246 w 4405791"/>
              <a:gd name="connsiteY6080" fmla="*/ 1824007 h 4321958"/>
              <a:gd name="connsiteX6081" fmla="*/ 1433112 w 4405791"/>
              <a:gd name="connsiteY6081" fmla="*/ 1785219 h 4321958"/>
              <a:gd name="connsiteX6082" fmla="*/ 1426916 w 4405791"/>
              <a:gd name="connsiteY6082" fmla="*/ 1763002 h 4321958"/>
              <a:gd name="connsiteX6083" fmla="*/ 1417396 w 4405791"/>
              <a:gd name="connsiteY6083" fmla="*/ 1729491 h 4321958"/>
              <a:gd name="connsiteX6084" fmla="*/ 1377151 w 4405791"/>
              <a:gd name="connsiteY6084" fmla="*/ 1584563 h 4321958"/>
              <a:gd name="connsiteX6085" fmla="*/ 357335 w 4405791"/>
              <a:gd name="connsiteY6085" fmla="*/ 1576581 h 4321958"/>
              <a:gd name="connsiteX6086" fmla="*/ 368869 w 4405791"/>
              <a:gd name="connsiteY6086" fmla="*/ 1668384 h 4321958"/>
              <a:gd name="connsiteX6087" fmla="*/ 369774 w 4405791"/>
              <a:gd name="connsiteY6087" fmla="*/ 1673422 h 4321958"/>
              <a:gd name="connsiteX6088" fmla="*/ 395541 w 4405791"/>
              <a:gd name="connsiteY6088" fmla="*/ 1811646 h 4321958"/>
              <a:gd name="connsiteX6089" fmla="*/ 406287 w 4405791"/>
              <a:gd name="connsiteY6089" fmla="*/ 1861064 h 4321958"/>
              <a:gd name="connsiteX6090" fmla="*/ 433314 w 4405791"/>
              <a:gd name="connsiteY6090" fmla="*/ 1976793 h 4321958"/>
              <a:gd name="connsiteX6091" fmla="*/ 446862 w 4405791"/>
              <a:gd name="connsiteY6091" fmla="*/ 2031303 h 4321958"/>
              <a:gd name="connsiteX6092" fmla="*/ 492677 w 4405791"/>
              <a:gd name="connsiteY6092" fmla="*/ 2200543 h 4321958"/>
              <a:gd name="connsiteX6093" fmla="*/ 495471 w 4405791"/>
              <a:gd name="connsiteY6093" fmla="*/ 2210711 h 4321958"/>
              <a:gd name="connsiteX6094" fmla="*/ 1082293 w 4405791"/>
              <a:gd name="connsiteY6094" fmla="*/ 3400278 h 4321958"/>
              <a:gd name="connsiteX6095" fmla="*/ 1481412 w 4405791"/>
              <a:gd name="connsiteY6095" fmla="*/ 3547938 h 4321958"/>
              <a:gd name="connsiteX6096" fmla="*/ 1598084 w 4405791"/>
              <a:gd name="connsiteY6096" fmla="*/ 3571814 h 4321958"/>
              <a:gd name="connsiteX6097" fmla="*/ 1662937 w 4405791"/>
              <a:gd name="connsiteY6097" fmla="*/ 3586884 h 4321958"/>
              <a:gd name="connsiteX6098" fmla="*/ 1707382 w 4405791"/>
              <a:gd name="connsiteY6098" fmla="*/ 3595222 h 4321958"/>
              <a:gd name="connsiteX6099" fmla="*/ 1659719 w 4405791"/>
              <a:gd name="connsiteY6099" fmla="*/ 3580619 h 4321958"/>
              <a:gd name="connsiteX6100" fmla="*/ 1594864 w 4405791"/>
              <a:gd name="connsiteY6100" fmla="*/ 3560468 h 4321958"/>
              <a:gd name="connsiteX6101" fmla="*/ 1486999 w 4405791"/>
              <a:gd name="connsiteY6101" fmla="*/ 3530327 h 4321958"/>
              <a:gd name="connsiteX6102" fmla="*/ 1107692 w 4405791"/>
              <a:gd name="connsiteY6102" fmla="*/ 3356759 h 4321958"/>
              <a:gd name="connsiteX6103" fmla="*/ 539582 w 4405791"/>
              <a:gd name="connsiteY6103" fmla="*/ 2160250 h 4321958"/>
              <a:gd name="connsiteX6104" fmla="*/ 533840 w 4405791"/>
              <a:gd name="connsiteY6104" fmla="*/ 2138857 h 4321958"/>
              <a:gd name="connsiteX6105" fmla="*/ 497946 w 4405791"/>
              <a:gd name="connsiteY6105" fmla="*/ 2007026 h 4321958"/>
              <a:gd name="connsiteX6106" fmla="*/ 491967 w 4405791"/>
              <a:gd name="connsiteY6106" fmla="*/ 1982833 h 4321958"/>
              <a:gd name="connsiteX6107" fmla="*/ 485498 w 4405791"/>
              <a:gd name="connsiteY6107" fmla="*/ 1958730 h 4321958"/>
              <a:gd name="connsiteX6108" fmla="*/ 477298 w 4405791"/>
              <a:gd name="connsiteY6108" fmla="*/ 1923480 h 4321958"/>
              <a:gd name="connsiteX6109" fmla="*/ 463159 w 4405791"/>
              <a:gd name="connsiteY6109" fmla="*/ 1866271 h 4321958"/>
              <a:gd name="connsiteX6110" fmla="*/ 451710 w 4405791"/>
              <a:gd name="connsiteY6110" fmla="*/ 1813489 h 4321958"/>
              <a:gd name="connsiteX6111" fmla="*/ 443718 w 4405791"/>
              <a:gd name="connsiteY6111" fmla="*/ 1779137 h 4321958"/>
              <a:gd name="connsiteX6112" fmla="*/ 440366 w 4405791"/>
              <a:gd name="connsiteY6112" fmla="*/ 1761149 h 4321958"/>
              <a:gd name="connsiteX6113" fmla="*/ 435269 w 4405791"/>
              <a:gd name="connsiteY6113" fmla="*/ 1737634 h 4321958"/>
              <a:gd name="connsiteX6114" fmla="*/ 416084 w 4405791"/>
              <a:gd name="connsiteY6114" fmla="*/ 1630856 h 4321958"/>
              <a:gd name="connsiteX6115" fmla="*/ 414162 w 4405791"/>
              <a:gd name="connsiteY6115" fmla="*/ 1620543 h 4321958"/>
              <a:gd name="connsiteX6116" fmla="*/ 412459 w 4405791"/>
              <a:gd name="connsiteY6116" fmla="*/ 1606998 h 4321958"/>
              <a:gd name="connsiteX6117" fmla="*/ 400659 w 4405791"/>
              <a:gd name="connsiteY6117" fmla="*/ 1609169 h 4321958"/>
              <a:gd name="connsiteX6118" fmla="*/ 370236 w 4405791"/>
              <a:gd name="connsiteY6118" fmla="*/ 1597820 h 4321958"/>
              <a:gd name="connsiteX6119" fmla="*/ 370216 w 4405791"/>
              <a:gd name="connsiteY6119" fmla="*/ 1597787 h 4321958"/>
              <a:gd name="connsiteX6120" fmla="*/ 370194 w 4405791"/>
              <a:gd name="connsiteY6120" fmla="*/ 1597779 h 4321958"/>
              <a:gd name="connsiteX6121" fmla="*/ 370175 w 4405791"/>
              <a:gd name="connsiteY6121" fmla="*/ 1597747 h 4321958"/>
              <a:gd name="connsiteX6122" fmla="*/ 370152 w 4405791"/>
              <a:gd name="connsiteY6122" fmla="*/ 1597739 h 4321958"/>
              <a:gd name="connsiteX6123" fmla="*/ 407201 w 4405791"/>
              <a:gd name="connsiteY6123" fmla="*/ 1573195 h 4321958"/>
              <a:gd name="connsiteX6124" fmla="*/ 408412 w 4405791"/>
              <a:gd name="connsiteY6124" fmla="*/ 1574807 h 4321958"/>
              <a:gd name="connsiteX6125" fmla="*/ 408329 w 4405791"/>
              <a:gd name="connsiteY6125" fmla="*/ 1574148 h 4321958"/>
              <a:gd name="connsiteX6126" fmla="*/ 416665 w 4405791"/>
              <a:gd name="connsiteY6126" fmla="*/ 1567468 h 4321958"/>
              <a:gd name="connsiteX6127" fmla="*/ 421087 w 4405791"/>
              <a:gd name="connsiteY6127" fmla="*/ 1573189 h 4321958"/>
              <a:gd name="connsiteX6128" fmla="*/ 423562 w 4405791"/>
              <a:gd name="connsiteY6128" fmla="*/ 1573411 h 4321958"/>
              <a:gd name="connsiteX6129" fmla="*/ 429233 w 4405791"/>
              <a:gd name="connsiteY6129" fmla="*/ 1565238 h 4321958"/>
              <a:gd name="connsiteX6130" fmla="*/ 430743 w 4405791"/>
              <a:gd name="connsiteY6130" fmla="*/ 1567264 h 4321958"/>
              <a:gd name="connsiteX6131" fmla="*/ 431638 w 4405791"/>
              <a:gd name="connsiteY6131" fmla="*/ 1567360 h 4321958"/>
              <a:gd name="connsiteX6132" fmla="*/ 530109 w 4405791"/>
              <a:gd name="connsiteY6132" fmla="*/ 1560365 h 4321958"/>
              <a:gd name="connsiteX6133" fmla="*/ 478959 w 4405791"/>
              <a:gd name="connsiteY6133" fmla="*/ 1581579 h 4321958"/>
              <a:gd name="connsiteX6134" fmla="*/ 506994 w 4405791"/>
              <a:gd name="connsiteY6134" fmla="*/ 1731944 h 4321958"/>
              <a:gd name="connsiteX6135" fmla="*/ 541078 w 4405791"/>
              <a:gd name="connsiteY6135" fmla="*/ 1879132 h 4321958"/>
              <a:gd name="connsiteX6136" fmla="*/ 559746 w 4405791"/>
              <a:gd name="connsiteY6136" fmla="*/ 1836314 h 4321958"/>
              <a:gd name="connsiteX6137" fmla="*/ 560659 w 4405791"/>
              <a:gd name="connsiteY6137" fmla="*/ 1835427 h 4321958"/>
              <a:gd name="connsiteX6138" fmla="*/ 581988 w 4405791"/>
              <a:gd name="connsiteY6138" fmla="*/ 1812237 h 4321958"/>
              <a:gd name="connsiteX6139" fmla="*/ 558370 w 4405791"/>
              <a:gd name="connsiteY6139" fmla="*/ 1708020 h 4321958"/>
              <a:gd name="connsiteX6140" fmla="*/ 539257 w 4405791"/>
              <a:gd name="connsiteY6140" fmla="*/ 1613186 h 4321958"/>
              <a:gd name="connsiteX6141" fmla="*/ 435329 w 4405791"/>
              <a:gd name="connsiteY6141" fmla="*/ 1556068 h 4321958"/>
              <a:gd name="connsiteX6142" fmla="*/ 440564 w 4405791"/>
              <a:gd name="connsiteY6142" fmla="*/ 1563200 h 4321958"/>
              <a:gd name="connsiteX6143" fmla="*/ 443724 w 4405791"/>
              <a:gd name="connsiteY6143" fmla="*/ 1563561 h 4321958"/>
              <a:gd name="connsiteX6144" fmla="*/ 446460 w 4405791"/>
              <a:gd name="connsiteY6144" fmla="*/ 1551987 h 4321958"/>
              <a:gd name="connsiteX6145" fmla="*/ 450050 w 4405791"/>
              <a:gd name="connsiteY6145" fmla="*/ 1556934 h 4321958"/>
              <a:gd name="connsiteX6146" fmla="*/ 452394 w 4405791"/>
              <a:gd name="connsiteY6146" fmla="*/ 1557272 h 4321958"/>
              <a:gd name="connsiteX6147" fmla="*/ 1342611 w 4405791"/>
              <a:gd name="connsiteY6147" fmla="*/ 1550015 h 4321958"/>
              <a:gd name="connsiteX6148" fmla="*/ 1346529 w 4405791"/>
              <a:gd name="connsiteY6148" fmla="*/ 1564941 h 4321958"/>
              <a:gd name="connsiteX6149" fmla="*/ 1349197 w 4405791"/>
              <a:gd name="connsiteY6149" fmla="*/ 1574792 h 4321958"/>
              <a:gd name="connsiteX6150" fmla="*/ 1359958 w 4405791"/>
              <a:gd name="connsiteY6150" fmla="*/ 1614214 h 4321958"/>
              <a:gd name="connsiteX6151" fmla="*/ 1374733 w 4405791"/>
              <a:gd name="connsiteY6151" fmla="*/ 1668897 h 4321958"/>
              <a:gd name="connsiteX6152" fmla="*/ 1376660 w 4405791"/>
              <a:gd name="connsiteY6152" fmla="*/ 1675805 h 4321958"/>
              <a:gd name="connsiteX6153" fmla="*/ 1374732 w 4405791"/>
              <a:gd name="connsiteY6153" fmla="*/ 1668854 h 4321958"/>
              <a:gd name="connsiteX6154" fmla="*/ 1360958 w 4405791"/>
              <a:gd name="connsiteY6154" fmla="*/ 1617877 h 4321958"/>
              <a:gd name="connsiteX6155" fmla="*/ 1359958 w 4405791"/>
              <a:gd name="connsiteY6155" fmla="*/ 1614214 h 4321958"/>
              <a:gd name="connsiteX6156" fmla="*/ 1376355 w 4405791"/>
              <a:gd name="connsiteY6156" fmla="*/ 1549796 h 4321958"/>
              <a:gd name="connsiteX6157" fmla="*/ 1382726 w 4405791"/>
              <a:gd name="connsiteY6157" fmla="*/ 1573429 h 4321958"/>
              <a:gd name="connsiteX6158" fmla="*/ 1386820 w 4405791"/>
              <a:gd name="connsiteY6158" fmla="*/ 1588177 h 4321958"/>
              <a:gd name="connsiteX6159" fmla="*/ 1436191 w 4405791"/>
              <a:gd name="connsiteY6159" fmla="*/ 1765129 h 4321958"/>
              <a:gd name="connsiteX6160" fmla="*/ 1454809 w 4405791"/>
              <a:gd name="connsiteY6160" fmla="*/ 1830669 h 4321958"/>
              <a:gd name="connsiteX6161" fmla="*/ 1484899 w 4405791"/>
              <a:gd name="connsiteY6161" fmla="*/ 1935211 h 4321958"/>
              <a:gd name="connsiteX6162" fmla="*/ 1558331 w 4405791"/>
              <a:gd name="connsiteY6162" fmla="*/ 2186418 h 4321958"/>
              <a:gd name="connsiteX6163" fmla="*/ 1577083 w 4405791"/>
              <a:gd name="connsiteY6163" fmla="*/ 2249988 h 4321958"/>
              <a:gd name="connsiteX6164" fmla="*/ 1591963 w 4405791"/>
              <a:gd name="connsiteY6164" fmla="*/ 2299586 h 4321958"/>
              <a:gd name="connsiteX6165" fmla="*/ 1642186 w 4405791"/>
              <a:gd name="connsiteY6165" fmla="*/ 2465753 h 4321958"/>
              <a:gd name="connsiteX6166" fmla="*/ 1659433 w 4405791"/>
              <a:gd name="connsiteY6166" fmla="*/ 2522229 h 4321958"/>
              <a:gd name="connsiteX6167" fmla="*/ 1720453 w 4405791"/>
              <a:gd name="connsiteY6167" fmla="*/ 2718856 h 4321958"/>
              <a:gd name="connsiteX6168" fmla="*/ 1760554 w 4405791"/>
              <a:gd name="connsiteY6168" fmla="*/ 2844692 h 4321958"/>
              <a:gd name="connsiteX6169" fmla="*/ 1771010 w 4405791"/>
              <a:gd name="connsiteY6169" fmla="*/ 2876977 h 4321958"/>
              <a:gd name="connsiteX6170" fmla="*/ 1801075 w 4405791"/>
              <a:gd name="connsiteY6170" fmla="*/ 2968601 h 4321958"/>
              <a:gd name="connsiteX6171" fmla="*/ 1809019 w 4405791"/>
              <a:gd name="connsiteY6171" fmla="*/ 2992565 h 4321958"/>
              <a:gd name="connsiteX6172" fmla="*/ 1841514 w 4405791"/>
              <a:gd name="connsiteY6172" fmla="*/ 3087670 h 4321958"/>
              <a:gd name="connsiteX6173" fmla="*/ 1848123 w 4405791"/>
              <a:gd name="connsiteY6173" fmla="*/ 3106251 h 4321958"/>
              <a:gd name="connsiteX6174" fmla="*/ 1870235 w 4405791"/>
              <a:gd name="connsiteY6174" fmla="*/ 3167023 h 4321958"/>
              <a:gd name="connsiteX6175" fmla="*/ 1878898 w 4405791"/>
              <a:gd name="connsiteY6175" fmla="*/ 3189978 h 4321958"/>
              <a:gd name="connsiteX6176" fmla="*/ 1883303 w 4405791"/>
              <a:gd name="connsiteY6176" fmla="*/ 3201171 h 4321958"/>
              <a:gd name="connsiteX6177" fmla="*/ 1883968 w 4405791"/>
              <a:gd name="connsiteY6177" fmla="*/ 3202762 h 4321958"/>
              <a:gd name="connsiteX6178" fmla="*/ 1885091 w 4405791"/>
              <a:gd name="connsiteY6178" fmla="*/ 3203170 h 4321958"/>
              <a:gd name="connsiteX6179" fmla="*/ 1880571 w 4405791"/>
              <a:gd name="connsiteY6179" fmla="*/ 3191866 h 4321958"/>
              <a:gd name="connsiteX6180" fmla="*/ 1877145 w 4405791"/>
              <a:gd name="connsiteY6180" fmla="*/ 3182533 h 4321958"/>
              <a:gd name="connsiteX6181" fmla="*/ 1870995 w 4405791"/>
              <a:gd name="connsiteY6181" fmla="*/ 3166604 h 4321958"/>
              <a:gd name="connsiteX6182" fmla="*/ 1851577 w 4405791"/>
              <a:gd name="connsiteY6182" fmla="*/ 3113091 h 4321958"/>
              <a:gd name="connsiteX6183" fmla="*/ 1850118 w 4405791"/>
              <a:gd name="connsiteY6183" fmla="*/ 3108900 h 4321958"/>
              <a:gd name="connsiteX6184" fmla="*/ 1849387 w 4405791"/>
              <a:gd name="connsiteY6184" fmla="*/ 3106908 h 4321958"/>
              <a:gd name="connsiteX6185" fmla="*/ 1846751 w 4405791"/>
              <a:gd name="connsiteY6185" fmla="*/ 3099231 h 4321958"/>
              <a:gd name="connsiteX6186" fmla="*/ 1829805 w 4405791"/>
              <a:gd name="connsiteY6186" fmla="*/ 3050567 h 4321958"/>
              <a:gd name="connsiteX6187" fmla="*/ 1815455 w 4405791"/>
              <a:gd name="connsiteY6187" fmla="*/ 3008081 h 4321958"/>
              <a:gd name="connsiteX6188" fmla="*/ 1811826 w 4405791"/>
              <a:gd name="connsiteY6188" fmla="*/ 2997512 h 4321958"/>
              <a:gd name="connsiteX6189" fmla="*/ 1809553 w 4405791"/>
              <a:gd name="connsiteY6189" fmla="*/ 2990605 h 4321958"/>
              <a:gd name="connsiteX6190" fmla="*/ 1805929 w 4405791"/>
              <a:gd name="connsiteY6190" fmla="*/ 2979877 h 4321958"/>
              <a:gd name="connsiteX6191" fmla="*/ 1780203 w 4405791"/>
              <a:gd name="connsiteY6191" fmla="*/ 2901866 h 4321958"/>
              <a:gd name="connsiteX6192" fmla="*/ 1774979 w 4405791"/>
              <a:gd name="connsiteY6192" fmla="*/ 2885578 h 4321958"/>
              <a:gd name="connsiteX6193" fmla="*/ 1769032 w 4405791"/>
              <a:gd name="connsiteY6193" fmla="*/ 2867512 h 4321958"/>
              <a:gd name="connsiteX6194" fmla="*/ 1730316 w 4405791"/>
              <a:gd name="connsiteY6194" fmla="*/ 2746321 h 4321958"/>
              <a:gd name="connsiteX6195" fmla="*/ 1724205 w 4405791"/>
              <a:gd name="connsiteY6195" fmla="*/ 2727267 h 4321958"/>
              <a:gd name="connsiteX6196" fmla="*/ 1723244 w 4405791"/>
              <a:gd name="connsiteY6196" fmla="*/ 2724183 h 4321958"/>
              <a:gd name="connsiteX6197" fmla="*/ 1722144 w 4405791"/>
              <a:gd name="connsiteY6197" fmla="*/ 2720739 h 4321958"/>
              <a:gd name="connsiteX6198" fmla="*/ 1672306 w 4405791"/>
              <a:gd name="connsiteY6198" fmla="*/ 2561027 h 4321958"/>
              <a:gd name="connsiteX6199" fmla="*/ 1667483 w 4405791"/>
              <a:gd name="connsiteY6199" fmla="*/ 2545265 h 4321958"/>
              <a:gd name="connsiteX6200" fmla="*/ 1663827 w 4405791"/>
              <a:gd name="connsiteY6200" fmla="*/ 2533534 h 4321958"/>
              <a:gd name="connsiteX6201" fmla="*/ 1650266 w 4405791"/>
              <a:gd name="connsiteY6201" fmla="*/ 2488989 h 4321958"/>
              <a:gd name="connsiteX6202" fmla="*/ 1620658 w 4405791"/>
              <a:gd name="connsiteY6202" fmla="*/ 2392210 h 4321958"/>
              <a:gd name="connsiteX6203" fmla="*/ 1609505 w 4405791"/>
              <a:gd name="connsiteY6203" fmla="*/ 2355098 h 4321958"/>
              <a:gd name="connsiteX6204" fmla="*/ 1601083 w 4405791"/>
              <a:gd name="connsiteY6204" fmla="*/ 2327433 h 4321958"/>
              <a:gd name="connsiteX6205" fmla="*/ 1588000 w 4405791"/>
              <a:gd name="connsiteY6205" fmla="*/ 2283533 h 4321958"/>
              <a:gd name="connsiteX6206" fmla="*/ 1568343 w 4405791"/>
              <a:gd name="connsiteY6206" fmla="*/ 2218118 h 4321958"/>
              <a:gd name="connsiteX6207" fmla="*/ 1559403 w 4405791"/>
              <a:gd name="connsiteY6207" fmla="*/ 2187580 h 4321958"/>
              <a:gd name="connsiteX6208" fmla="*/ 1537989 w 4405791"/>
              <a:gd name="connsiteY6208" fmla="*/ 2115729 h 4321958"/>
              <a:gd name="connsiteX6209" fmla="*/ 1476560 w 4405791"/>
              <a:gd name="connsiteY6209" fmla="*/ 1905187 h 4321958"/>
              <a:gd name="connsiteX6210" fmla="*/ 1469949 w 4405791"/>
              <a:gd name="connsiteY6210" fmla="*/ 1881993 h 4321958"/>
              <a:gd name="connsiteX6211" fmla="*/ 1466277 w 4405791"/>
              <a:gd name="connsiteY6211" fmla="*/ 1869446 h 4321958"/>
              <a:gd name="connsiteX6212" fmla="*/ 1423406 w 4405791"/>
              <a:gd name="connsiteY6212" fmla="*/ 1718778 h 4321958"/>
              <a:gd name="connsiteX6213" fmla="*/ 1418811 w 4405791"/>
              <a:gd name="connsiteY6213" fmla="*/ 1702655 h 4321958"/>
              <a:gd name="connsiteX6214" fmla="*/ 457441 w 4405791"/>
              <a:gd name="connsiteY6214" fmla="*/ 1548415 h 4321958"/>
              <a:gd name="connsiteX6215" fmla="*/ 459532 w 4405791"/>
              <a:gd name="connsiteY6215" fmla="*/ 1551347 h 4321958"/>
              <a:gd name="connsiteX6216" fmla="*/ 460979 w 4405791"/>
              <a:gd name="connsiteY6216" fmla="*/ 1551572 h 4321958"/>
              <a:gd name="connsiteX6217" fmla="*/ 412909 w 4405791"/>
              <a:gd name="connsiteY6217" fmla="*/ 1542366 h 4321958"/>
              <a:gd name="connsiteX6218" fmla="*/ 413058 w 4405791"/>
              <a:gd name="connsiteY6218" fmla="*/ 1543539 h 4321958"/>
              <a:gd name="connsiteX6219" fmla="*/ 414045 w 4405791"/>
              <a:gd name="connsiteY6219" fmla="*/ 1544865 h 4321958"/>
              <a:gd name="connsiteX6220" fmla="*/ 462366 w 4405791"/>
              <a:gd name="connsiteY6220" fmla="*/ 1538168 h 4321958"/>
              <a:gd name="connsiteX6221" fmla="*/ 464469 w 4405791"/>
              <a:gd name="connsiteY6221" fmla="*/ 1541148 h 4321958"/>
              <a:gd name="connsiteX6222" fmla="*/ 464303 w 4405791"/>
              <a:gd name="connsiteY6222" fmla="*/ 1539963 h 4321958"/>
              <a:gd name="connsiteX6223" fmla="*/ 474340 w 4405791"/>
              <a:gd name="connsiteY6223" fmla="*/ 1534945 h 4321958"/>
              <a:gd name="connsiteX6224" fmla="*/ 478673 w 4405791"/>
              <a:gd name="connsiteY6224" fmla="*/ 1541360 h 4321958"/>
              <a:gd name="connsiteX6225" fmla="*/ 481871 w 4405791"/>
              <a:gd name="connsiteY6225" fmla="*/ 1542012 h 4321958"/>
              <a:gd name="connsiteX6226" fmla="*/ 587822 w 4405791"/>
              <a:gd name="connsiteY6226" fmla="*/ 1532845 h 4321958"/>
              <a:gd name="connsiteX6227" fmla="*/ 580660 w 4405791"/>
              <a:gd name="connsiteY6227" fmla="*/ 1539401 h 4321958"/>
              <a:gd name="connsiteX6228" fmla="*/ 537867 w 4405791"/>
              <a:gd name="connsiteY6228" fmla="*/ 1557148 h 4321958"/>
              <a:gd name="connsiteX6229" fmla="*/ 547468 w 4405791"/>
              <a:gd name="connsiteY6229" fmla="*/ 1612447 h 4321958"/>
              <a:gd name="connsiteX6230" fmla="*/ 566502 w 4405791"/>
              <a:gd name="connsiteY6230" fmla="*/ 1706762 h 4321958"/>
              <a:gd name="connsiteX6231" fmla="*/ 588746 w 4405791"/>
              <a:gd name="connsiteY6231" fmla="*/ 1804866 h 4321958"/>
              <a:gd name="connsiteX6232" fmla="*/ 594550 w 4405791"/>
              <a:gd name="connsiteY6232" fmla="*/ 1798535 h 4321958"/>
              <a:gd name="connsiteX6233" fmla="*/ 602966 w 4405791"/>
              <a:gd name="connsiteY6233" fmla="*/ 1793593 h 4321958"/>
              <a:gd name="connsiteX6234" fmla="*/ 607992 w 4405791"/>
              <a:gd name="connsiteY6234" fmla="*/ 1788623 h 4321958"/>
              <a:gd name="connsiteX6235" fmla="*/ 619146 w 4405791"/>
              <a:gd name="connsiteY6235" fmla="*/ 1784093 h 4321958"/>
              <a:gd name="connsiteX6236" fmla="*/ 620079 w 4405791"/>
              <a:gd name="connsiteY6236" fmla="*/ 1783546 h 4321958"/>
              <a:gd name="connsiteX6237" fmla="*/ 621702 w 4405791"/>
              <a:gd name="connsiteY6237" fmla="*/ 1782102 h 4321958"/>
              <a:gd name="connsiteX6238" fmla="*/ 623661 w 4405791"/>
              <a:gd name="connsiteY6238" fmla="*/ 1781443 h 4321958"/>
              <a:gd name="connsiteX6239" fmla="*/ 637340 w 4405791"/>
              <a:gd name="connsiteY6239" fmla="*/ 1773412 h 4321958"/>
              <a:gd name="connsiteX6240" fmla="*/ 637869 w 4405791"/>
              <a:gd name="connsiteY6240" fmla="*/ 1773281 h 4321958"/>
              <a:gd name="connsiteX6241" fmla="*/ 635481 w 4405791"/>
              <a:gd name="connsiteY6241" fmla="*/ 1763567 h 4321958"/>
              <a:gd name="connsiteX6242" fmla="*/ 593699 w 4405791"/>
              <a:gd name="connsiteY6242" fmla="*/ 1567008 h 4321958"/>
              <a:gd name="connsiteX6243" fmla="*/ 4171551 w 4405791"/>
              <a:gd name="connsiteY6243" fmla="*/ 1532430 h 4321958"/>
              <a:gd name="connsiteX6244" fmla="*/ 4252824 w 4405791"/>
              <a:gd name="connsiteY6244" fmla="*/ 1809153 h 4321958"/>
              <a:gd name="connsiteX6245" fmla="*/ 4249356 w 4405791"/>
              <a:gd name="connsiteY6245" fmla="*/ 1795875 h 4321958"/>
              <a:gd name="connsiteX6246" fmla="*/ 4173981 w 4405791"/>
              <a:gd name="connsiteY6246" fmla="*/ 1539928 h 4321958"/>
              <a:gd name="connsiteX6247" fmla="*/ 350271 w 4405791"/>
              <a:gd name="connsiteY6247" fmla="*/ 1507636 h 4321958"/>
              <a:gd name="connsiteX6248" fmla="*/ 350859 w 4405791"/>
              <a:gd name="connsiteY6248" fmla="*/ 1520549 h 4321958"/>
              <a:gd name="connsiteX6249" fmla="*/ 350945 w 4405791"/>
              <a:gd name="connsiteY6249" fmla="*/ 1520987 h 4321958"/>
              <a:gd name="connsiteX6250" fmla="*/ 353726 w 4405791"/>
              <a:gd name="connsiteY6250" fmla="*/ 1533912 h 4321958"/>
              <a:gd name="connsiteX6251" fmla="*/ 360696 w 4405791"/>
              <a:gd name="connsiteY6251" fmla="*/ 1566156 h 4321958"/>
              <a:gd name="connsiteX6252" fmla="*/ 360696 w 4405791"/>
              <a:gd name="connsiteY6252" fmla="*/ 1568865 h 4321958"/>
              <a:gd name="connsiteX6253" fmla="*/ 370048 w 4405791"/>
              <a:gd name="connsiteY6253" fmla="*/ 1580902 h 4321958"/>
              <a:gd name="connsiteX6254" fmla="*/ 362138 w 4405791"/>
              <a:gd name="connsiteY6254" fmla="*/ 1563705 h 4321958"/>
              <a:gd name="connsiteX6255" fmla="*/ 362138 w 4405791"/>
              <a:gd name="connsiteY6255" fmla="*/ 1561504 h 4321958"/>
              <a:gd name="connsiteX6256" fmla="*/ 350794 w 4405791"/>
              <a:gd name="connsiteY6256" fmla="*/ 1510326 h 4321958"/>
              <a:gd name="connsiteX6257" fmla="*/ 3573601 w 4405791"/>
              <a:gd name="connsiteY6257" fmla="*/ 1503216 h 4321958"/>
              <a:gd name="connsiteX6258" fmla="*/ 2242249 w 4405791"/>
              <a:gd name="connsiteY6258" fmla="*/ 1837375 h 4321958"/>
              <a:gd name="connsiteX6259" fmla="*/ 2239855 w 4405791"/>
              <a:gd name="connsiteY6259" fmla="*/ 1838346 h 4321958"/>
              <a:gd name="connsiteX6260" fmla="*/ 2231668 w 4405791"/>
              <a:gd name="connsiteY6260" fmla="*/ 1841581 h 4321958"/>
              <a:gd name="connsiteX6261" fmla="*/ 2215641 w 4405791"/>
              <a:gd name="connsiteY6261" fmla="*/ 1850875 h 4321958"/>
              <a:gd name="connsiteX6262" fmla="*/ 2183516 w 4405791"/>
              <a:gd name="connsiteY6262" fmla="*/ 1868662 h 4321958"/>
              <a:gd name="connsiteX6263" fmla="*/ 2137124 w 4405791"/>
              <a:gd name="connsiteY6263" fmla="*/ 1903450 h 4321958"/>
              <a:gd name="connsiteX6264" fmla="*/ 2103364 w 4405791"/>
              <a:gd name="connsiteY6264" fmla="*/ 1936758 h 4321958"/>
              <a:gd name="connsiteX6265" fmla="*/ 2144487 w 4405791"/>
              <a:gd name="connsiteY6265" fmla="*/ 1926368 h 4321958"/>
              <a:gd name="connsiteX6266" fmla="*/ 2208664 w 4405791"/>
              <a:gd name="connsiteY6266" fmla="*/ 1910044 h 4321958"/>
              <a:gd name="connsiteX6267" fmla="*/ 2228526 w 4405791"/>
              <a:gd name="connsiteY6267" fmla="*/ 1904963 h 4321958"/>
              <a:gd name="connsiteX6268" fmla="*/ 2272451 w 4405791"/>
              <a:gd name="connsiteY6268" fmla="*/ 1893693 h 4321958"/>
              <a:gd name="connsiteX6269" fmla="*/ 2292776 w 4405791"/>
              <a:gd name="connsiteY6269" fmla="*/ 1888445 h 4321958"/>
              <a:gd name="connsiteX6270" fmla="*/ 2326795 w 4405791"/>
              <a:gd name="connsiteY6270" fmla="*/ 1879573 h 4321958"/>
              <a:gd name="connsiteX6271" fmla="*/ 2343083 w 4405791"/>
              <a:gd name="connsiteY6271" fmla="*/ 1875287 h 4321958"/>
              <a:gd name="connsiteX6272" fmla="*/ 2348176 w 4405791"/>
              <a:gd name="connsiteY6272" fmla="*/ 1873914 h 4321958"/>
              <a:gd name="connsiteX6273" fmla="*/ 2363807 w 4405791"/>
              <a:gd name="connsiteY6273" fmla="*/ 1869503 h 4321958"/>
              <a:gd name="connsiteX6274" fmla="*/ 2448474 w 4405791"/>
              <a:gd name="connsiteY6274" fmla="*/ 1847320 h 4321958"/>
              <a:gd name="connsiteX6275" fmla="*/ 2548040 w 4405791"/>
              <a:gd name="connsiteY6275" fmla="*/ 1821250 h 4321958"/>
              <a:gd name="connsiteX6276" fmla="*/ 2768174 w 4405791"/>
              <a:gd name="connsiteY6276" fmla="*/ 1762999 h 4321958"/>
              <a:gd name="connsiteX6277" fmla="*/ 2948346 w 4405791"/>
              <a:gd name="connsiteY6277" fmla="*/ 1715416 h 4321958"/>
              <a:gd name="connsiteX6278" fmla="*/ 2979672 w 4405791"/>
              <a:gd name="connsiteY6278" fmla="*/ 1706780 h 4321958"/>
              <a:gd name="connsiteX6279" fmla="*/ 3000838 w 4405791"/>
              <a:gd name="connsiteY6279" fmla="*/ 1701023 h 4321958"/>
              <a:gd name="connsiteX6280" fmla="*/ 3083813 w 4405791"/>
              <a:gd name="connsiteY6280" fmla="*/ 1675622 h 4321958"/>
              <a:gd name="connsiteX6281" fmla="*/ 3223512 w 4405791"/>
              <a:gd name="connsiteY6281" fmla="*/ 1628209 h 4321958"/>
              <a:gd name="connsiteX6282" fmla="*/ 3484454 w 4405791"/>
              <a:gd name="connsiteY6282" fmla="*/ 1537108 h 4321958"/>
              <a:gd name="connsiteX6283" fmla="*/ 3530853 w 4405791"/>
              <a:gd name="connsiteY6283" fmla="*/ 1518312 h 4321958"/>
              <a:gd name="connsiteX6284" fmla="*/ 3571830 w 4405791"/>
              <a:gd name="connsiteY6284" fmla="*/ 1504427 h 4321958"/>
              <a:gd name="connsiteX6285" fmla="*/ 468707 w 4405791"/>
              <a:gd name="connsiteY6285" fmla="*/ 1503204 h 4321958"/>
              <a:gd name="connsiteX6286" fmla="*/ 469395 w 4405791"/>
              <a:gd name="connsiteY6286" fmla="*/ 1508614 h 4321958"/>
              <a:gd name="connsiteX6287" fmla="*/ 488812 w 4405791"/>
              <a:gd name="connsiteY6287" fmla="*/ 1535916 h 4321958"/>
              <a:gd name="connsiteX6288" fmla="*/ 489438 w 4405791"/>
              <a:gd name="connsiteY6288" fmla="*/ 1535448 h 4321958"/>
              <a:gd name="connsiteX6289" fmla="*/ 490165 w 4405791"/>
              <a:gd name="connsiteY6289" fmla="*/ 1534481 h 4321958"/>
              <a:gd name="connsiteX6290" fmla="*/ 3610338 w 4405791"/>
              <a:gd name="connsiteY6290" fmla="*/ 1493993 h 4321958"/>
              <a:gd name="connsiteX6291" fmla="*/ 3600485 w 4405791"/>
              <a:gd name="connsiteY6291" fmla="*/ 1496467 h 4321958"/>
              <a:gd name="connsiteX6292" fmla="*/ 3593159 w 4405791"/>
              <a:gd name="connsiteY6292" fmla="*/ 1499496 h 4321958"/>
              <a:gd name="connsiteX6293" fmla="*/ 3579789 w 4405791"/>
              <a:gd name="connsiteY6293" fmla="*/ 1507212 h 4321958"/>
              <a:gd name="connsiteX6294" fmla="*/ 3533391 w 4405791"/>
              <a:gd name="connsiteY6294" fmla="*/ 1526516 h 4321958"/>
              <a:gd name="connsiteX6295" fmla="*/ 3492413 w 4405791"/>
              <a:gd name="connsiteY6295" fmla="*/ 1540403 h 4321958"/>
              <a:gd name="connsiteX6296" fmla="*/ 3226222 w 4405791"/>
              <a:gd name="connsiteY6296" fmla="*/ 1636589 h 4321958"/>
              <a:gd name="connsiteX6297" fmla="*/ 3089231 w 4405791"/>
              <a:gd name="connsiteY6297" fmla="*/ 1682310 h 4321958"/>
              <a:gd name="connsiteX6298" fmla="*/ 3087199 w 4405791"/>
              <a:gd name="connsiteY6298" fmla="*/ 1683665 h 4321958"/>
              <a:gd name="connsiteX6299" fmla="*/ 3004902 w 4405791"/>
              <a:gd name="connsiteY6299" fmla="*/ 1708727 h 4321958"/>
              <a:gd name="connsiteX6300" fmla="*/ 2981873 w 4405791"/>
              <a:gd name="connsiteY6300" fmla="*/ 1715163 h 4321958"/>
              <a:gd name="connsiteX6301" fmla="*/ 2951733 w 4405791"/>
              <a:gd name="connsiteY6301" fmla="*/ 1723461 h 4321958"/>
              <a:gd name="connsiteX6302" fmla="*/ 2770207 w 4405791"/>
              <a:gd name="connsiteY6302" fmla="*/ 1771553 h 4321958"/>
              <a:gd name="connsiteX6303" fmla="*/ 2551935 w 4405791"/>
              <a:gd name="connsiteY6303" fmla="*/ 1829298 h 4321958"/>
              <a:gd name="connsiteX6304" fmla="*/ 2451352 w 4405791"/>
              <a:gd name="connsiteY6304" fmla="*/ 1855617 h 4321958"/>
              <a:gd name="connsiteX6305" fmla="*/ 2366686 w 4405791"/>
              <a:gd name="connsiteY6305" fmla="*/ 1877631 h 4321958"/>
              <a:gd name="connsiteX6306" fmla="*/ 2356743 w 4405791"/>
              <a:gd name="connsiteY6306" fmla="*/ 1880459 h 4321958"/>
              <a:gd name="connsiteX6307" fmla="*/ 2352013 w 4405791"/>
              <a:gd name="connsiteY6307" fmla="*/ 1881719 h 4321958"/>
              <a:gd name="connsiteX6308" fmla="*/ 2350502 w 4405791"/>
              <a:gd name="connsiteY6308" fmla="*/ 1882139 h 4321958"/>
              <a:gd name="connsiteX6309" fmla="*/ 2346712 w 4405791"/>
              <a:gd name="connsiteY6309" fmla="*/ 1883138 h 4321958"/>
              <a:gd name="connsiteX6310" fmla="*/ 2344007 w 4405791"/>
              <a:gd name="connsiteY6310" fmla="*/ 1883851 h 4321958"/>
              <a:gd name="connsiteX6311" fmla="*/ 2334276 w 4405791"/>
              <a:gd name="connsiteY6311" fmla="*/ 1886444 h 4321958"/>
              <a:gd name="connsiteX6312" fmla="*/ 2325544 w 4405791"/>
              <a:gd name="connsiteY6312" fmla="*/ 1888718 h 4321958"/>
              <a:gd name="connsiteX6313" fmla="*/ 2313771 w 4405791"/>
              <a:gd name="connsiteY6313" fmla="*/ 1891821 h 4321958"/>
              <a:gd name="connsiteX6314" fmla="*/ 2278893 w 4405791"/>
              <a:gd name="connsiteY6314" fmla="*/ 1900878 h 4321958"/>
              <a:gd name="connsiteX6315" fmla="*/ 2263584 w 4405791"/>
              <a:gd name="connsiteY6315" fmla="*/ 1904853 h 4321958"/>
              <a:gd name="connsiteX6316" fmla="*/ 2263359 w 4405791"/>
              <a:gd name="connsiteY6316" fmla="*/ 1904911 h 4321958"/>
              <a:gd name="connsiteX6317" fmla="*/ 2262981 w 4405791"/>
              <a:gd name="connsiteY6317" fmla="*/ 1905008 h 4321958"/>
              <a:gd name="connsiteX6318" fmla="*/ 2259543 w 4405791"/>
              <a:gd name="connsiteY6318" fmla="*/ 1905894 h 4321958"/>
              <a:gd name="connsiteX6319" fmla="*/ 2206135 w 4405791"/>
              <a:gd name="connsiteY6319" fmla="*/ 1919647 h 4321958"/>
              <a:gd name="connsiteX6320" fmla="*/ 2187110 w 4405791"/>
              <a:gd name="connsiteY6320" fmla="*/ 1924511 h 4321958"/>
              <a:gd name="connsiteX6321" fmla="*/ 2177115 w 4405791"/>
              <a:gd name="connsiteY6321" fmla="*/ 1927080 h 4321958"/>
              <a:gd name="connsiteX6322" fmla="*/ 2168607 w 4405791"/>
              <a:gd name="connsiteY6322" fmla="*/ 1929242 h 4321958"/>
              <a:gd name="connsiteX6323" fmla="*/ 2148967 w 4405791"/>
              <a:gd name="connsiteY6323" fmla="*/ 1934263 h 4321958"/>
              <a:gd name="connsiteX6324" fmla="*/ 2098972 w 4405791"/>
              <a:gd name="connsiteY6324" fmla="*/ 1946933 h 4321958"/>
              <a:gd name="connsiteX6325" fmla="*/ 2098723 w 4405791"/>
              <a:gd name="connsiteY6325" fmla="*/ 1946997 h 4321958"/>
              <a:gd name="connsiteX6326" fmla="*/ 2091049 w 4405791"/>
              <a:gd name="connsiteY6326" fmla="*/ 1948909 h 4321958"/>
              <a:gd name="connsiteX6327" fmla="*/ 2090715 w 4405791"/>
              <a:gd name="connsiteY6327" fmla="*/ 1949238 h 4321958"/>
              <a:gd name="connsiteX6328" fmla="*/ 2073949 w 4405791"/>
              <a:gd name="connsiteY6328" fmla="*/ 1970797 h 4321958"/>
              <a:gd name="connsiteX6329" fmla="*/ 2066116 w 4405791"/>
              <a:gd name="connsiteY6329" fmla="*/ 1980274 h 4321958"/>
              <a:gd name="connsiteX6330" fmla="*/ 2062306 w 4405791"/>
              <a:gd name="connsiteY6330" fmla="*/ 1986666 h 4321958"/>
              <a:gd name="connsiteX6331" fmla="*/ 2038281 w 4405791"/>
              <a:gd name="connsiteY6331" fmla="*/ 2024543 h 4321958"/>
              <a:gd name="connsiteX6332" fmla="*/ 2038731 w 4405791"/>
              <a:gd name="connsiteY6332" fmla="*/ 2024455 h 4321958"/>
              <a:gd name="connsiteX6333" fmla="*/ 2049228 w 4405791"/>
              <a:gd name="connsiteY6333" fmla="*/ 2022410 h 4321958"/>
              <a:gd name="connsiteX6334" fmla="*/ 2071029 w 4405791"/>
              <a:gd name="connsiteY6334" fmla="*/ 2018516 h 4321958"/>
              <a:gd name="connsiteX6335" fmla="*/ 2401907 w 4405791"/>
              <a:gd name="connsiteY6335" fmla="*/ 1931986 h 4321958"/>
              <a:gd name="connsiteX6336" fmla="*/ 2489961 w 4405791"/>
              <a:gd name="connsiteY6336" fmla="*/ 1908111 h 4321958"/>
              <a:gd name="connsiteX6337" fmla="*/ 2593762 w 4405791"/>
              <a:gd name="connsiteY6337" fmla="*/ 1879832 h 4321958"/>
              <a:gd name="connsiteX6338" fmla="*/ 2820837 w 4405791"/>
              <a:gd name="connsiteY6338" fmla="*/ 1816847 h 4321958"/>
              <a:gd name="connsiteX6339" fmla="*/ 3007104 w 4405791"/>
              <a:gd name="connsiteY6339" fmla="*/ 1765032 h 4321958"/>
              <a:gd name="connsiteX6340" fmla="*/ 3039786 w 4405791"/>
              <a:gd name="connsiteY6340" fmla="*/ 1755379 h 4321958"/>
              <a:gd name="connsiteX6341" fmla="*/ 3061292 w 4405791"/>
              <a:gd name="connsiteY6341" fmla="*/ 1749114 h 4321958"/>
              <a:gd name="connsiteX6342" fmla="*/ 3144773 w 4405791"/>
              <a:gd name="connsiteY6342" fmla="*/ 1718973 h 4321958"/>
              <a:gd name="connsiteX6343" fmla="*/ 3275159 w 4405791"/>
              <a:gd name="connsiteY6343" fmla="*/ 1662077 h 4321958"/>
              <a:gd name="connsiteX6344" fmla="*/ 3519845 w 4405791"/>
              <a:gd name="connsiteY6344" fmla="*/ 1547945 h 4321958"/>
              <a:gd name="connsiteX6345" fmla="*/ 3562010 w 4405791"/>
              <a:gd name="connsiteY6345" fmla="*/ 1523901 h 4321958"/>
              <a:gd name="connsiteX6346" fmla="*/ 3598755 w 4405791"/>
              <a:gd name="connsiteY6346" fmla="*/ 1507982 h 4321958"/>
              <a:gd name="connsiteX6347" fmla="*/ 3636534 w 4405791"/>
              <a:gd name="connsiteY6347" fmla="*/ 1487417 h 4321958"/>
              <a:gd name="connsiteX6348" fmla="*/ 3623085 w 4405791"/>
              <a:gd name="connsiteY6348" fmla="*/ 1490793 h 4321958"/>
              <a:gd name="connsiteX6349" fmla="*/ 3618885 w 4405791"/>
              <a:gd name="connsiteY6349" fmla="*/ 1493368 h 4321958"/>
              <a:gd name="connsiteX6350" fmla="*/ 3607221 w 4405791"/>
              <a:gd name="connsiteY6350" fmla="*/ 1506704 h 4321958"/>
              <a:gd name="connsiteX6351" fmla="*/ 3565057 w 4405791"/>
              <a:gd name="connsiteY6351" fmla="*/ 1530920 h 4321958"/>
              <a:gd name="connsiteX6352" fmla="*/ 3528144 w 4405791"/>
              <a:gd name="connsiteY6352" fmla="*/ 1547854 h 4321958"/>
              <a:gd name="connsiteX6353" fmla="*/ 3278208 w 4405791"/>
              <a:gd name="connsiteY6353" fmla="*/ 1669948 h 4321958"/>
              <a:gd name="connsiteX6354" fmla="*/ 3151207 w 4405791"/>
              <a:gd name="connsiteY6354" fmla="*/ 1724137 h 4321958"/>
              <a:gd name="connsiteX6355" fmla="*/ 3148498 w 4405791"/>
              <a:gd name="connsiteY6355" fmla="*/ 1726509 h 4321958"/>
              <a:gd name="connsiteX6356" fmla="*/ 3065525 w 4405791"/>
              <a:gd name="connsiteY6356" fmla="*/ 1756482 h 4321958"/>
              <a:gd name="connsiteX6357" fmla="*/ 3041818 w 4405791"/>
              <a:gd name="connsiteY6357" fmla="*/ 1763594 h 4321958"/>
              <a:gd name="connsiteX6358" fmla="*/ 3010661 w 4405791"/>
              <a:gd name="connsiteY6358" fmla="*/ 1772739 h 4321958"/>
              <a:gd name="connsiteX6359" fmla="*/ 2822362 w 4405791"/>
              <a:gd name="connsiteY6359" fmla="*/ 1825065 h 4321958"/>
              <a:gd name="connsiteX6360" fmla="*/ 2595962 w 4405791"/>
              <a:gd name="connsiteY6360" fmla="*/ 1887791 h 4321958"/>
              <a:gd name="connsiteX6361" fmla="*/ 2491315 w 4405791"/>
              <a:gd name="connsiteY6361" fmla="*/ 1916239 h 4321958"/>
              <a:gd name="connsiteX6362" fmla="*/ 2404108 w 4405791"/>
              <a:gd name="connsiteY6362" fmla="*/ 1939945 h 4321958"/>
              <a:gd name="connsiteX6363" fmla="*/ 2071369 w 4405791"/>
              <a:gd name="connsiteY6363" fmla="*/ 2026813 h 4321958"/>
              <a:gd name="connsiteX6364" fmla="*/ 2049376 w 4405791"/>
              <a:gd name="connsiteY6364" fmla="*/ 2030835 h 4321958"/>
              <a:gd name="connsiteX6365" fmla="*/ 2033133 w 4405791"/>
              <a:gd name="connsiteY6365" fmla="*/ 2034004 h 4321958"/>
              <a:gd name="connsiteX6366" fmla="*/ 2028566 w 4405791"/>
              <a:gd name="connsiteY6366" fmla="*/ 2043484 h 4321958"/>
              <a:gd name="connsiteX6367" fmla="*/ 2011336 w 4405791"/>
              <a:gd name="connsiteY6367" fmla="*/ 2079253 h 4321958"/>
              <a:gd name="connsiteX6368" fmla="*/ 2004673 w 4405791"/>
              <a:gd name="connsiteY6368" fmla="*/ 2098484 h 4321958"/>
              <a:gd name="connsiteX6369" fmla="*/ 2003976 w 4405791"/>
              <a:gd name="connsiteY6369" fmla="*/ 2100495 h 4321958"/>
              <a:gd name="connsiteX6370" fmla="*/ 2039534 w 4405791"/>
              <a:gd name="connsiteY6370" fmla="*/ 2094378 h 4321958"/>
              <a:gd name="connsiteX6371" fmla="*/ 2095244 w 4405791"/>
              <a:gd name="connsiteY6371" fmla="*/ 2085064 h 4321958"/>
              <a:gd name="connsiteX6372" fmla="*/ 2438652 w 4405791"/>
              <a:gd name="connsiteY6372" fmla="*/ 1993795 h 4321958"/>
              <a:gd name="connsiteX6373" fmla="*/ 2529584 w 4405791"/>
              <a:gd name="connsiteY6373" fmla="*/ 1968225 h 4321958"/>
              <a:gd name="connsiteX6374" fmla="*/ 2637451 w 4405791"/>
              <a:gd name="connsiteY6374" fmla="*/ 1937914 h 4321958"/>
              <a:gd name="connsiteX6375" fmla="*/ 2871977 w 4405791"/>
              <a:gd name="connsiteY6375" fmla="*/ 1870181 h 4321958"/>
              <a:gd name="connsiteX6376" fmla="*/ 3066032 w 4405791"/>
              <a:gd name="connsiteY6376" fmla="*/ 1814139 h 4321958"/>
              <a:gd name="connsiteX6377" fmla="*/ 3099899 w 4405791"/>
              <a:gd name="connsiteY6377" fmla="*/ 1803472 h 4321958"/>
              <a:gd name="connsiteX6378" fmla="*/ 3122082 w 4405791"/>
              <a:gd name="connsiteY6378" fmla="*/ 1796698 h 4321958"/>
              <a:gd name="connsiteX6379" fmla="*/ 3206749 w 4405791"/>
              <a:gd name="connsiteY6379" fmla="*/ 1761646 h 4321958"/>
              <a:gd name="connsiteX6380" fmla="*/ 3327991 w 4405791"/>
              <a:gd name="connsiteY6380" fmla="*/ 1695776 h 4321958"/>
              <a:gd name="connsiteX6381" fmla="*/ 3555744 w 4405791"/>
              <a:gd name="connsiteY6381" fmla="*/ 1556582 h 4321958"/>
              <a:gd name="connsiteX6382" fmla="*/ 3594183 w 4405791"/>
              <a:gd name="connsiteY6382" fmla="*/ 1529151 h 4321958"/>
              <a:gd name="connsiteX6383" fmla="*/ 3628050 w 4405791"/>
              <a:gd name="connsiteY6383" fmla="*/ 1510524 h 4321958"/>
              <a:gd name="connsiteX6384" fmla="*/ 3630326 w 4405791"/>
              <a:gd name="connsiteY6384" fmla="*/ 1495470 h 4321958"/>
              <a:gd name="connsiteX6385" fmla="*/ 3662450 w 4405791"/>
              <a:gd name="connsiteY6385" fmla="*/ 1480910 h 4321958"/>
              <a:gd name="connsiteX6386" fmla="*/ 3649443 w 4405791"/>
              <a:gd name="connsiteY6386" fmla="*/ 1484175 h 4321958"/>
              <a:gd name="connsiteX6387" fmla="*/ 3639631 w 4405791"/>
              <a:gd name="connsiteY6387" fmla="*/ 1494103 h 4321958"/>
              <a:gd name="connsiteX6388" fmla="*/ 3635501 w 4405791"/>
              <a:gd name="connsiteY6388" fmla="*/ 1508737 h 4321958"/>
              <a:gd name="connsiteX6389" fmla="*/ 3597061 w 4405791"/>
              <a:gd name="connsiteY6389" fmla="*/ 1536339 h 4321958"/>
              <a:gd name="connsiteX6390" fmla="*/ 3563195 w 4405791"/>
              <a:gd name="connsiteY6390" fmla="*/ 1554968 h 4321958"/>
              <a:gd name="connsiteX6391" fmla="*/ 3330532 w 4405791"/>
              <a:gd name="connsiteY6391" fmla="*/ 1702971 h 4321958"/>
              <a:gd name="connsiteX6392" fmla="*/ 3211998 w 4405791"/>
              <a:gd name="connsiteY6392" fmla="*/ 1765797 h 4321958"/>
              <a:gd name="connsiteX6393" fmla="*/ 3209458 w 4405791"/>
              <a:gd name="connsiteY6393" fmla="*/ 1768844 h 4321958"/>
              <a:gd name="connsiteX6394" fmla="*/ 3124791 w 4405791"/>
              <a:gd name="connsiteY6394" fmla="*/ 1802713 h 4321958"/>
              <a:gd name="connsiteX6395" fmla="*/ 3100407 w 4405791"/>
              <a:gd name="connsiteY6395" fmla="*/ 1810503 h 4321958"/>
              <a:gd name="connsiteX6396" fmla="*/ 3068064 w 4405791"/>
              <a:gd name="connsiteY6396" fmla="*/ 1820663 h 4321958"/>
              <a:gd name="connsiteX6397" fmla="*/ 2872654 w 4405791"/>
              <a:gd name="connsiteY6397" fmla="*/ 1877123 h 4321958"/>
              <a:gd name="connsiteX6398" fmla="*/ 2638805 w 4405791"/>
              <a:gd name="connsiteY6398" fmla="*/ 1944856 h 4321958"/>
              <a:gd name="connsiteX6399" fmla="*/ 2530092 w 4405791"/>
              <a:gd name="connsiteY6399" fmla="*/ 1975507 h 4321958"/>
              <a:gd name="connsiteX6400" fmla="*/ 2439838 w 4405791"/>
              <a:gd name="connsiteY6400" fmla="*/ 2000906 h 4321958"/>
              <a:gd name="connsiteX6401" fmla="*/ 2094736 w 4405791"/>
              <a:gd name="connsiteY6401" fmla="*/ 2092685 h 4321958"/>
              <a:gd name="connsiteX6402" fmla="*/ 2039365 w 4405791"/>
              <a:gd name="connsiteY6402" fmla="*/ 2101829 h 4321958"/>
              <a:gd name="connsiteX6403" fmla="*/ 2000937 w 4405791"/>
              <a:gd name="connsiteY6403" fmla="*/ 2108728 h 4321958"/>
              <a:gd name="connsiteX6404" fmla="*/ 2000425 w 4405791"/>
              <a:gd name="connsiteY6404" fmla="*/ 2110100 h 4321958"/>
              <a:gd name="connsiteX6405" fmla="*/ 1988675 w 4405791"/>
              <a:gd name="connsiteY6405" fmla="*/ 2141573 h 4321958"/>
              <a:gd name="connsiteX6406" fmla="*/ 1985371 w 4405791"/>
              <a:gd name="connsiteY6406" fmla="*/ 2154081 h 4321958"/>
              <a:gd name="connsiteX6407" fmla="*/ 1980517 w 4405791"/>
              <a:gd name="connsiteY6407" fmla="*/ 2172461 h 4321958"/>
              <a:gd name="connsiteX6408" fmla="*/ 2012914 w 4405791"/>
              <a:gd name="connsiteY6408" fmla="*/ 2168096 h 4321958"/>
              <a:gd name="connsiteX6409" fmla="*/ 2075095 w 4405791"/>
              <a:gd name="connsiteY6409" fmla="*/ 2158725 h 4321958"/>
              <a:gd name="connsiteX6410" fmla="*/ 2120136 w 4405791"/>
              <a:gd name="connsiteY6410" fmla="*/ 2152121 h 4321958"/>
              <a:gd name="connsiteX6411" fmla="*/ 2475737 w 4405791"/>
              <a:gd name="connsiteY6411" fmla="*/ 2055939 h 4321958"/>
              <a:gd name="connsiteX6412" fmla="*/ 2569377 w 4405791"/>
              <a:gd name="connsiteY6412" fmla="*/ 2028846 h 4321958"/>
              <a:gd name="connsiteX6413" fmla="*/ 2681477 w 4405791"/>
              <a:gd name="connsiteY6413" fmla="*/ 1996334 h 4321958"/>
              <a:gd name="connsiteX6414" fmla="*/ 2923285 w 4405791"/>
              <a:gd name="connsiteY6414" fmla="*/ 1923521 h 4321958"/>
              <a:gd name="connsiteX6415" fmla="*/ 3124793 w 4405791"/>
              <a:gd name="connsiteY6415" fmla="*/ 1863068 h 4321958"/>
              <a:gd name="connsiteX6416" fmla="*/ 3158659 w 4405791"/>
              <a:gd name="connsiteY6416" fmla="*/ 1851724 h 4321958"/>
              <a:gd name="connsiteX6417" fmla="*/ 3181518 w 4405791"/>
              <a:gd name="connsiteY6417" fmla="*/ 1844273 h 4321958"/>
              <a:gd name="connsiteX6418" fmla="*/ 3266185 w 4405791"/>
              <a:gd name="connsiteY6418" fmla="*/ 1804487 h 4321958"/>
              <a:gd name="connsiteX6419" fmla="*/ 3377945 w 4405791"/>
              <a:gd name="connsiteY6419" fmla="*/ 1729811 h 4321958"/>
              <a:gd name="connsiteX6420" fmla="*/ 3588935 w 4405791"/>
              <a:gd name="connsiteY6420" fmla="*/ 1565219 h 4321958"/>
              <a:gd name="connsiteX6421" fmla="*/ 3623648 w 4405791"/>
              <a:gd name="connsiteY6421" fmla="*/ 1534399 h 4321958"/>
              <a:gd name="connsiteX6422" fmla="*/ 3655314 w 4405791"/>
              <a:gd name="connsiteY6422" fmla="*/ 1512556 h 4321958"/>
              <a:gd name="connsiteX6423" fmla="*/ 3656068 w 4405791"/>
              <a:gd name="connsiteY6423" fmla="*/ 1491961 h 4321958"/>
              <a:gd name="connsiteX6424" fmla="*/ 3616395 w 4405791"/>
              <a:gd name="connsiteY6424" fmla="*/ 1480755 h 4321958"/>
              <a:gd name="connsiteX6425" fmla="*/ 3574880 w 4405791"/>
              <a:gd name="connsiteY6425" fmla="*/ 1490787 h 4321958"/>
              <a:gd name="connsiteX6426" fmla="*/ 2811017 w 4405791"/>
              <a:gd name="connsiteY6426" fmla="*/ 1684005 h 4321958"/>
              <a:gd name="connsiteX6427" fmla="*/ 2575599 w 4405791"/>
              <a:gd name="connsiteY6427" fmla="*/ 1744966 h 4321958"/>
              <a:gd name="connsiteX6428" fmla="*/ 3599769 w 4405791"/>
              <a:gd name="connsiteY6428" fmla="*/ 1487724 h 4321958"/>
              <a:gd name="connsiteX6429" fmla="*/ 3610692 w 4405791"/>
              <a:gd name="connsiteY6429" fmla="*/ 1482939 h 4321958"/>
              <a:gd name="connsiteX6430" fmla="*/ 3686874 w 4405791"/>
              <a:gd name="connsiteY6430" fmla="*/ 1474778 h 4321958"/>
              <a:gd name="connsiteX6431" fmla="*/ 3673888 w 4405791"/>
              <a:gd name="connsiteY6431" fmla="*/ 1478038 h 4321958"/>
              <a:gd name="connsiteX6432" fmla="*/ 3664826 w 4405791"/>
              <a:gd name="connsiteY6432" fmla="*/ 1491775 h 4321958"/>
              <a:gd name="connsiteX6433" fmla="*/ 3662933 w 4405791"/>
              <a:gd name="connsiteY6433" fmla="*/ 1510769 h 4321958"/>
              <a:gd name="connsiteX6434" fmla="*/ 3629067 w 4405791"/>
              <a:gd name="connsiteY6434" fmla="*/ 1541759 h 4321958"/>
              <a:gd name="connsiteX6435" fmla="*/ 3598247 w 4405791"/>
              <a:gd name="connsiteY6435" fmla="*/ 1563603 h 4321958"/>
              <a:gd name="connsiteX6436" fmla="*/ 3383363 w 4405791"/>
              <a:gd name="connsiteY6436" fmla="*/ 1737348 h 4321958"/>
              <a:gd name="connsiteX6437" fmla="*/ 3274652 w 4405791"/>
              <a:gd name="connsiteY6437" fmla="*/ 1808809 h 4321958"/>
              <a:gd name="connsiteX6438" fmla="*/ 3272112 w 4405791"/>
              <a:gd name="connsiteY6438" fmla="*/ 1811858 h 4321958"/>
              <a:gd name="connsiteX6439" fmla="*/ 3187445 w 4405791"/>
              <a:gd name="connsiteY6439" fmla="*/ 1851384 h 4321958"/>
              <a:gd name="connsiteX6440" fmla="*/ 3162384 w 4405791"/>
              <a:gd name="connsiteY6440" fmla="*/ 1859852 h 4321958"/>
              <a:gd name="connsiteX6441" fmla="*/ 3128517 w 4405791"/>
              <a:gd name="connsiteY6441" fmla="*/ 1870858 h 4321958"/>
              <a:gd name="connsiteX6442" fmla="*/ 2925317 w 4405791"/>
              <a:gd name="connsiteY6442" fmla="*/ 1931818 h 4321958"/>
              <a:gd name="connsiteX6443" fmla="*/ 2684186 w 4405791"/>
              <a:gd name="connsiteY6443" fmla="*/ 2004293 h 4321958"/>
              <a:gd name="connsiteX6444" fmla="*/ 2571409 w 4405791"/>
              <a:gd name="connsiteY6444" fmla="*/ 2037143 h 4321958"/>
              <a:gd name="connsiteX6445" fmla="*/ 2478277 w 4405791"/>
              <a:gd name="connsiteY6445" fmla="*/ 2063898 h 4321958"/>
              <a:gd name="connsiteX6446" fmla="*/ 2120645 w 4405791"/>
              <a:gd name="connsiteY6446" fmla="*/ 2160588 h 4321958"/>
              <a:gd name="connsiteX6447" fmla="*/ 2075772 w 4405791"/>
              <a:gd name="connsiteY6447" fmla="*/ 2167361 h 4321958"/>
              <a:gd name="connsiteX6448" fmla="*/ 1978809 w 4405791"/>
              <a:gd name="connsiteY6448" fmla="*/ 2178928 h 4321958"/>
              <a:gd name="connsiteX6449" fmla="*/ 1975729 w 4405791"/>
              <a:gd name="connsiteY6449" fmla="*/ 2190591 h 4321958"/>
              <a:gd name="connsiteX6450" fmla="*/ 1975563 w 4405791"/>
              <a:gd name="connsiteY6450" fmla="*/ 2191543 h 4321958"/>
              <a:gd name="connsiteX6451" fmla="*/ 1972092 w 4405791"/>
              <a:gd name="connsiteY6451" fmla="*/ 2211498 h 4321958"/>
              <a:gd name="connsiteX6452" fmla="*/ 1966897 w 4405791"/>
              <a:gd name="connsiteY6452" fmla="*/ 2240586 h 4321958"/>
              <a:gd name="connsiteX6453" fmla="*/ 2002292 w 4405791"/>
              <a:gd name="connsiteY6453" fmla="*/ 2237310 h 4321958"/>
              <a:gd name="connsiteX6454" fmla="*/ 2116073 w 4405791"/>
              <a:gd name="connsiteY6454" fmla="*/ 2222734 h 4321958"/>
              <a:gd name="connsiteX6455" fmla="*/ 2145029 w 4405791"/>
              <a:gd name="connsiteY6455" fmla="*/ 2218839 h 4321958"/>
              <a:gd name="connsiteX6456" fmla="*/ 2513498 w 4405791"/>
              <a:gd name="connsiteY6456" fmla="*/ 2117239 h 4321958"/>
              <a:gd name="connsiteX6457" fmla="*/ 2609849 w 4405791"/>
              <a:gd name="connsiteY6457" fmla="*/ 2088791 h 4321958"/>
              <a:gd name="connsiteX6458" fmla="*/ 2726181 w 4405791"/>
              <a:gd name="connsiteY6458" fmla="*/ 2053909 h 4321958"/>
              <a:gd name="connsiteX6459" fmla="*/ 2974762 w 4405791"/>
              <a:gd name="connsiteY6459" fmla="*/ 1976693 h 4321958"/>
              <a:gd name="connsiteX6460" fmla="*/ 3184227 w 4405791"/>
              <a:gd name="connsiteY6460" fmla="*/ 1911669 h 4321958"/>
              <a:gd name="connsiteX6461" fmla="*/ 3219449 w 4405791"/>
              <a:gd name="connsiteY6461" fmla="*/ 1899306 h 4321958"/>
              <a:gd name="connsiteX6462" fmla="*/ 3243155 w 4405791"/>
              <a:gd name="connsiteY6462" fmla="*/ 1891349 h 4321958"/>
              <a:gd name="connsiteX6463" fmla="*/ 3327822 w 4405791"/>
              <a:gd name="connsiteY6463" fmla="*/ 1846645 h 4321958"/>
              <a:gd name="connsiteX6464" fmla="*/ 3429422 w 4405791"/>
              <a:gd name="connsiteY6464" fmla="*/ 1764187 h 4321958"/>
              <a:gd name="connsiteX6465" fmla="*/ 3623479 w 4405791"/>
              <a:gd name="connsiteY6465" fmla="*/ 1573347 h 4321958"/>
              <a:gd name="connsiteX6466" fmla="*/ 3654297 w 4405791"/>
              <a:gd name="connsiteY6466" fmla="*/ 1539481 h 4321958"/>
              <a:gd name="connsiteX6467" fmla="*/ 3672056 w 4405791"/>
              <a:gd name="connsiteY6467" fmla="*/ 1526018 h 4321958"/>
              <a:gd name="connsiteX6468" fmla="*/ 3682064 w 4405791"/>
              <a:gd name="connsiteY6468" fmla="*/ 1514591 h 4321958"/>
              <a:gd name="connsiteX6469" fmla="*/ 3681114 w 4405791"/>
              <a:gd name="connsiteY6469" fmla="*/ 1489478 h 4321958"/>
              <a:gd name="connsiteX6470" fmla="*/ 3681116 w 4405791"/>
              <a:gd name="connsiteY6470" fmla="*/ 1489475 h 4321958"/>
              <a:gd name="connsiteX6471" fmla="*/ 3681114 w 4405791"/>
              <a:gd name="connsiteY6471" fmla="*/ 1489441 h 4321958"/>
              <a:gd name="connsiteX6472" fmla="*/ 3681116 w 4405791"/>
              <a:gd name="connsiteY6472" fmla="*/ 1489437 h 4321958"/>
              <a:gd name="connsiteX6473" fmla="*/ 3681114 w 4405791"/>
              <a:gd name="connsiteY6473" fmla="*/ 1489403 h 4321958"/>
              <a:gd name="connsiteX6474" fmla="*/ 3713459 w 4405791"/>
              <a:gd name="connsiteY6474" fmla="*/ 1468104 h 4321958"/>
              <a:gd name="connsiteX6475" fmla="*/ 3698506 w 4405791"/>
              <a:gd name="connsiteY6475" fmla="*/ 1471858 h 4321958"/>
              <a:gd name="connsiteX6476" fmla="*/ 3690963 w 4405791"/>
              <a:gd name="connsiteY6476" fmla="*/ 1489049 h 4321958"/>
              <a:gd name="connsiteX6477" fmla="*/ 3691212 w 4405791"/>
              <a:gd name="connsiteY6477" fmla="*/ 1512218 h 4321958"/>
              <a:gd name="connsiteX6478" fmla="*/ 3691212 w 4405791"/>
              <a:gd name="connsiteY6478" fmla="*/ 1512219 h 4321958"/>
              <a:gd name="connsiteX6479" fmla="*/ 3691212 w 4405791"/>
              <a:gd name="connsiteY6479" fmla="*/ 1512257 h 4321958"/>
              <a:gd name="connsiteX6480" fmla="*/ 3691212 w 4405791"/>
              <a:gd name="connsiteY6480" fmla="*/ 1512295 h 4321958"/>
              <a:gd name="connsiteX6481" fmla="*/ 3660393 w 4405791"/>
              <a:gd name="connsiteY6481" fmla="*/ 1546163 h 4321958"/>
              <a:gd name="connsiteX6482" fmla="*/ 3632793 w 4405791"/>
              <a:gd name="connsiteY6482" fmla="*/ 1571056 h 4321958"/>
              <a:gd name="connsiteX6483" fmla="*/ 3435349 w 4405791"/>
              <a:gd name="connsiteY6483" fmla="*/ 1771385 h 4321958"/>
              <a:gd name="connsiteX6484" fmla="*/ 3335781 w 4405791"/>
              <a:gd name="connsiteY6484" fmla="*/ 1850709 h 4321958"/>
              <a:gd name="connsiteX6485" fmla="*/ 3333411 w 4405791"/>
              <a:gd name="connsiteY6485" fmla="*/ 1853756 h 4321958"/>
              <a:gd name="connsiteX6486" fmla="*/ 3247390 w 4405791"/>
              <a:gd name="connsiteY6486" fmla="*/ 1898291 h 4321958"/>
              <a:gd name="connsiteX6487" fmla="*/ 3221651 w 4405791"/>
              <a:gd name="connsiteY6487" fmla="*/ 1907434 h 4321958"/>
              <a:gd name="connsiteX6488" fmla="*/ 3187785 w 4405791"/>
              <a:gd name="connsiteY6488" fmla="*/ 1919458 h 4321958"/>
              <a:gd name="connsiteX6489" fmla="*/ 2977134 w 4405791"/>
              <a:gd name="connsiteY6489" fmla="*/ 1984990 h 4321958"/>
              <a:gd name="connsiteX6490" fmla="*/ 2729399 w 4405791"/>
              <a:gd name="connsiteY6490" fmla="*/ 2062037 h 4321958"/>
              <a:gd name="connsiteX6491" fmla="*/ 2612220 w 4405791"/>
              <a:gd name="connsiteY6491" fmla="*/ 2096919 h 4321958"/>
              <a:gd name="connsiteX6492" fmla="*/ 2516377 w 4405791"/>
              <a:gd name="connsiteY6492" fmla="*/ 2125367 h 4321958"/>
              <a:gd name="connsiteX6493" fmla="*/ 2146215 w 4405791"/>
              <a:gd name="connsiteY6493" fmla="*/ 2226967 h 4321958"/>
              <a:gd name="connsiteX6494" fmla="*/ 2117258 w 4405791"/>
              <a:gd name="connsiteY6494" fmla="*/ 2230862 h 4321958"/>
              <a:gd name="connsiteX6495" fmla="*/ 1965808 w 4405791"/>
              <a:gd name="connsiteY6495" fmla="*/ 2246685 h 4321958"/>
              <a:gd name="connsiteX6496" fmla="*/ 1961799 w 4405791"/>
              <a:gd name="connsiteY6496" fmla="*/ 2269131 h 4321958"/>
              <a:gd name="connsiteX6497" fmla="*/ 1958931 w 4405791"/>
              <a:gd name="connsiteY6497" fmla="*/ 2298424 h 4321958"/>
              <a:gd name="connsiteX6498" fmla="*/ 1958116 w 4405791"/>
              <a:gd name="connsiteY6498" fmla="*/ 2306665 h 4321958"/>
              <a:gd name="connsiteX6499" fmla="*/ 1965619 w 4405791"/>
              <a:gd name="connsiteY6499" fmla="*/ 2306415 h 4321958"/>
              <a:gd name="connsiteX6500" fmla="*/ 2039196 w 4405791"/>
              <a:gd name="connsiteY6500" fmla="*/ 2300460 h 4321958"/>
              <a:gd name="connsiteX6501" fmla="*/ 2061384 w 4405791"/>
              <a:gd name="connsiteY6501" fmla="*/ 2298223 h 4321958"/>
              <a:gd name="connsiteX6502" fmla="*/ 2166533 w 4405791"/>
              <a:gd name="connsiteY6502" fmla="*/ 2285895 h 4321958"/>
              <a:gd name="connsiteX6503" fmla="*/ 2169582 w 4405791"/>
              <a:gd name="connsiteY6503" fmla="*/ 2285895 h 4321958"/>
              <a:gd name="connsiteX6504" fmla="*/ 2550581 w 4405791"/>
              <a:gd name="connsiteY6504" fmla="*/ 2179891 h 4321958"/>
              <a:gd name="connsiteX6505" fmla="*/ 2649640 w 4405791"/>
              <a:gd name="connsiteY6505" fmla="*/ 2149751 h 4321958"/>
              <a:gd name="connsiteX6506" fmla="*/ 2770207 w 4405791"/>
              <a:gd name="connsiteY6506" fmla="*/ 2112835 h 4321958"/>
              <a:gd name="connsiteX6507" fmla="*/ 3025054 w 4405791"/>
              <a:gd name="connsiteY6507" fmla="*/ 2031386 h 4321958"/>
              <a:gd name="connsiteX6508" fmla="*/ 3242817 w 4405791"/>
              <a:gd name="connsiteY6508" fmla="*/ 1961282 h 4321958"/>
              <a:gd name="connsiteX6509" fmla="*/ 3279054 w 4405791"/>
              <a:gd name="connsiteY6509" fmla="*/ 1948243 h 4321958"/>
              <a:gd name="connsiteX6510" fmla="*/ 3303438 w 4405791"/>
              <a:gd name="connsiteY6510" fmla="*/ 1939438 h 4321958"/>
              <a:gd name="connsiteX6511" fmla="*/ 3389797 w 4405791"/>
              <a:gd name="connsiteY6511" fmla="*/ 1890162 h 4321958"/>
              <a:gd name="connsiteX6512" fmla="*/ 3482591 w 4405791"/>
              <a:gd name="connsiteY6512" fmla="*/ 1800424 h 4321958"/>
              <a:gd name="connsiteX6513" fmla="*/ 3484675 w 4405791"/>
              <a:gd name="connsiteY6513" fmla="*/ 1798670 h 4321958"/>
              <a:gd name="connsiteX6514" fmla="*/ 3562362 w 4405791"/>
              <a:gd name="connsiteY6514" fmla="*/ 1731656 h 4321958"/>
              <a:gd name="connsiteX6515" fmla="*/ 3596572 w 4405791"/>
              <a:gd name="connsiteY6515" fmla="*/ 1699151 h 4321958"/>
              <a:gd name="connsiteX6516" fmla="*/ 3611774 w 4405791"/>
              <a:gd name="connsiteY6516" fmla="*/ 1683419 h 4321958"/>
              <a:gd name="connsiteX6517" fmla="*/ 3650851 w 4405791"/>
              <a:gd name="connsiteY6517" fmla="*/ 1631734 h 4321958"/>
              <a:gd name="connsiteX6518" fmla="*/ 3660487 w 4405791"/>
              <a:gd name="connsiteY6518" fmla="*/ 1605967 h 4321958"/>
              <a:gd name="connsiteX6519" fmla="*/ 3659884 w 4405791"/>
              <a:gd name="connsiteY6519" fmla="*/ 1582739 h 4321958"/>
              <a:gd name="connsiteX6520" fmla="*/ 3659885 w 4405791"/>
              <a:gd name="connsiteY6520" fmla="*/ 1582736 h 4321958"/>
              <a:gd name="connsiteX6521" fmla="*/ 3659884 w 4405791"/>
              <a:gd name="connsiteY6521" fmla="*/ 1582699 h 4321958"/>
              <a:gd name="connsiteX6522" fmla="*/ 3659885 w 4405791"/>
              <a:gd name="connsiteY6522" fmla="*/ 1582696 h 4321958"/>
              <a:gd name="connsiteX6523" fmla="*/ 3659884 w 4405791"/>
              <a:gd name="connsiteY6523" fmla="*/ 1582659 h 4321958"/>
              <a:gd name="connsiteX6524" fmla="*/ 3686808 w 4405791"/>
              <a:gd name="connsiteY6524" fmla="*/ 1545068 h 4321958"/>
              <a:gd name="connsiteX6525" fmla="*/ 3703657 w 4405791"/>
              <a:gd name="connsiteY6525" fmla="*/ 1529341 h 4321958"/>
              <a:gd name="connsiteX6526" fmla="*/ 3711355 w 4405791"/>
              <a:gd name="connsiteY6526" fmla="*/ 1516291 h 4321958"/>
              <a:gd name="connsiteX6527" fmla="*/ 3708558 w 4405791"/>
              <a:gd name="connsiteY6527" fmla="*/ 1487168 h 4321958"/>
              <a:gd name="connsiteX6528" fmla="*/ 3708561 w 4405791"/>
              <a:gd name="connsiteY6528" fmla="*/ 1487158 h 4321958"/>
              <a:gd name="connsiteX6529" fmla="*/ 3708558 w 4405791"/>
              <a:gd name="connsiteY6529" fmla="*/ 1487131 h 4321958"/>
              <a:gd name="connsiteX6530" fmla="*/ 3708561 w 4405791"/>
              <a:gd name="connsiteY6530" fmla="*/ 1487121 h 4321958"/>
              <a:gd name="connsiteX6531" fmla="*/ 3708558 w 4405791"/>
              <a:gd name="connsiteY6531" fmla="*/ 1487093 h 4321958"/>
              <a:gd name="connsiteX6532" fmla="*/ 404700 w 4405791"/>
              <a:gd name="connsiteY6532" fmla="*/ 1467738 h 4321958"/>
              <a:gd name="connsiteX6533" fmla="*/ 404987 w 4405791"/>
              <a:gd name="connsiteY6533" fmla="*/ 1473908 h 4321958"/>
              <a:gd name="connsiteX6534" fmla="*/ 407160 w 4405791"/>
              <a:gd name="connsiteY6534" fmla="*/ 1483961 h 4321958"/>
              <a:gd name="connsiteX6535" fmla="*/ 411181 w 4405791"/>
              <a:gd name="connsiteY6535" fmla="*/ 1501493 h 4321958"/>
              <a:gd name="connsiteX6536" fmla="*/ 415930 w 4405791"/>
              <a:gd name="connsiteY6536" fmla="*/ 1521013 h 4321958"/>
              <a:gd name="connsiteX6537" fmla="*/ 419117 w 4405791"/>
              <a:gd name="connsiteY6537" fmla="*/ 1533981 h 4321958"/>
              <a:gd name="connsiteX6538" fmla="*/ 425317 w 4405791"/>
              <a:gd name="connsiteY6538" fmla="*/ 1542428 h 4321958"/>
              <a:gd name="connsiteX6539" fmla="*/ 419541 w 4405791"/>
              <a:gd name="connsiteY6539" fmla="*/ 1529667 h 4321958"/>
              <a:gd name="connsiteX6540" fmla="*/ 413675 w 4405791"/>
              <a:gd name="connsiteY6540" fmla="*/ 1505953 h 4321958"/>
              <a:gd name="connsiteX6541" fmla="*/ 412372 w 4405791"/>
              <a:gd name="connsiteY6541" fmla="*/ 1500746 h 4321958"/>
              <a:gd name="connsiteX6542" fmla="*/ 412155 w 4405791"/>
              <a:gd name="connsiteY6542" fmla="*/ 1499810 h 4321958"/>
              <a:gd name="connsiteX6543" fmla="*/ 409604 w 4405791"/>
              <a:gd name="connsiteY6543" fmla="*/ 1489496 h 4321958"/>
              <a:gd name="connsiteX6544" fmla="*/ 407130 w 4405791"/>
              <a:gd name="connsiteY6544" fmla="*/ 1478192 h 4321958"/>
              <a:gd name="connsiteX6545" fmla="*/ 1018966 w 4405791"/>
              <a:gd name="connsiteY6545" fmla="*/ 1467560 h 4321958"/>
              <a:gd name="connsiteX6546" fmla="*/ 1026600 w 4405791"/>
              <a:gd name="connsiteY6546" fmla="*/ 1491797 h 4321958"/>
              <a:gd name="connsiteX6547" fmla="*/ 1025395 w 4405791"/>
              <a:gd name="connsiteY6547" fmla="*/ 1486717 h 4321958"/>
              <a:gd name="connsiteX6548" fmla="*/ 1025093 w 4405791"/>
              <a:gd name="connsiteY6548" fmla="*/ 1485783 h 4321958"/>
              <a:gd name="connsiteX6549" fmla="*/ 3691506 w 4405791"/>
              <a:gd name="connsiteY6549" fmla="*/ 1463015 h 4321958"/>
              <a:gd name="connsiteX6550" fmla="*/ 3683715 w 4405791"/>
              <a:gd name="connsiteY6550" fmla="*/ 1465780 h 4321958"/>
              <a:gd name="connsiteX6551" fmla="*/ 3682357 w 4405791"/>
              <a:gd name="connsiteY6551" fmla="*/ 1466981 h 4321958"/>
              <a:gd name="connsiteX6552" fmla="*/ 3690777 w 4405791"/>
              <a:gd name="connsiteY6552" fmla="*/ 1464866 h 4321958"/>
              <a:gd name="connsiteX6553" fmla="*/ 523506 w 4405791"/>
              <a:gd name="connsiteY6553" fmla="*/ 1462461 h 4321958"/>
              <a:gd name="connsiteX6554" fmla="*/ 524717 w 4405791"/>
              <a:gd name="connsiteY6554" fmla="*/ 1471009 h 4321958"/>
              <a:gd name="connsiteX6555" fmla="*/ 530482 w 4405791"/>
              <a:gd name="connsiteY6555" fmla="*/ 1483944 h 4321958"/>
              <a:gd name="connsiteX6556" fmla="*/ 531808 w 4405791"/>
              <a:gd name="connsiteY6556" fmla="*/ 1481576 h 4321958"/>
              <a:gd name="connsiteX6557" fmla="*/ 532463 w 4405791"/>
              <a:gd name="connsiteY6557" fmla="*/ 1480665 h 4321958"/>
              <a:gd name="connsiteX6558" fmla="*/ 524863 w 4405791"/>
              <a:gd name="connsiteY6558" fmla="*/ 1466845 h 4321958"/>
              <a:gd name="connsiteX6559" fmla="*/ 3737457 w 4405791"/>
              <a:gd name="connsiteY6559" fmla="*/ 1462078 h 4321958"/>
              <a:gd name="connsiteX6560" fmla="*/ 3724588 w 4405791"/>
              <a:gd name="connsiteY6560" fmla="*/ 1465309 h 4321958"/>
              <a:gd name="connsiteX6561" fmla="*/ 3718406 w 4405791"/>
              <a:gd name="connsiteY6561" fmla="*/ 1487061 h 4321958"/>
              <a:gd name="connsiteX6562" fmla="*/ 3720675 w 4405791"/>
              <a:gd name="connsiteY6562" fmla="*/ 1514588 h 4321958"/>
              <a:gd name="connsiteX6563" fmla="*/ 3720672 w 4405791"/>
              <a:gd name="connsiteY6563" fmla="*/ 1514595 h 4321958"/>
              <a:gd name="connsiteX6564" fmla="*/ 3720675 w 4405791"/>
              <a:gd name="connsiteY6564" fmla="*/ 1514626 h 4321958"/>
              <a:gd name="connsiteX6565" fmla="*/ 3720672 w 4405791"/>
              <a:gd name="connsiteY6565" fmla="*/ 1514633 h 4321958"/>
              <a:gd name="connsiteX6566" fmla="*/ 3720675 w 4405791"/>
              <a:gd name="connsiteY6566" fmla="*/ 1514664 h 4321958"/>
              <a:gd name="connsiteX6567" fmla="*/ 3693751 w 4405791"/>
              <a:gd name="connsiteY6567" fmla="*/ 1552428 h 4321958"/>
              <a:gd name="connsiteX6568" fmla="*/ 3676775 w 4405791"/>
              <a:gd name="connsiteY6568" fmla="*/ 1568346 h 4321958"/>
              <a:gd name="connsiteX6569" fmla="*/ 3669201 w 4405791"/>
              <a:gd name="connsiteY6569" fmla="*/ 1581209 h 4321958"/>
              <a:gd name="connsiteX6570" fmla="*/ 3670444 w 4405791"/>
              <a:gd name="connsiteY6570" fmla="*/ 1606179 h 4321958"/>
              <a:gd name="connsiteX6571" fmla="*/ 3670442 w 4405791"/>
              <a:gd name="connsiteY6571" fmla="*/ 1606184 h 4321958"/>
              <a:gd name="connsiteX6572" fmla="*/ 3670444 w 4405791"/>
              <a:gd name="connsiteY6572" fmla="*/ 1606219 h 4321958"/>
              <a:gd name="connsiteX6573" fmla="*/ 3670442 w 4405791"/>
              <a:gd name="connsiteY6573" fmla="*/ 1606224 h 4321958"/>
              <a:gd name="connsiteX6574" fmla="*/ 3670444 w 4405791"/>
              <a:gd name="connsiteY6574" fmla="*/ 1606259 h 4321958"/>
              <a:gd name="connsiteX6575" fmla="*/ 3670335 w 4405791"/>
              <a:gd name="connsiteY6575" fmla="*/ 1606502 h 4321958"/>
              <a:gd name="connsiteX6576" fmla="*/ 3661385 w 4405791"/>
              <a:gd name="connsiteY6576" fmla="*/ 1633209 h 4321958"/>
              <a:gd name="connsiteX6577" fmla="*/ 3653653 w 4405791"/>
              <a:gd name="connsiteY6577" fmla="*/ 1643875 h 4321958"/>
              <a:gd name="connsiteX6578" fmla="*/ 3648887 w 4405791"/>
              <a:gd name="connsiteY6578" fmla="*/ 1654553 h 4321958"/>
              <a:gd name="connsiteX6579" fmla="*/ 3628248 w 4405791"/>
              <a:gd name="connsiteY6579" fmla="*/ 1678923 h 4321958"/>
              <a:gd name="connsiteX6580" fmla="*/ 3619393 w 4405791"/>
              <a:gd name="connsiteY6580" fmla="*/ 1691140 h 4321958"/>
              <a:gd name="connsiteX6581" fmla="*/ 3611416 w 4405791"/>
              <a:gd name="connsiteY6581" fmla="*/ 1698798 h 4321958"/>
              <a:gd name="connsiteX6582" fmla="*/ 3605204 w 4405791"/>
              <a:gd name="connsiteY6582" fmla="*/ 1706133 h 4321958"/>
              <a:gd name="connsiteX6583" fmla="*/ 3567639 w 4405791"/>
              <a:gd name="connsiteY6583" fmla="*/ 1740829 h 4321958"/>
              <a:gd name="connsiteX6584" fmla="*/ 3557303 w 4405791"/>
              <a:gd name="connsiteY6584" fmla="*/ 1750754 h 4321958"/>
              <a:gd name="connsiteX6585" fmla="*/ 3552861 w 4405791"/>
              <a:gd name="connsiteY6585" fmla="*/ 1754478 h 4321958"/>
              <a:gd name="connsiteX6586" fmla="*/ 3548829 w 4405791"/>
              <a:gd name="connsiteY6586" fmla="*/ 1758202 h 4321958"/>
              <a:gd name="connsiteX6587" fmla="*/ 3489196 w 4405791"/>
              <a:gd name="connsiteY6587" fmla="*/ 1807963 h 4321958"/>
              <a:gd name="connsiteX6588" fmla="*/ 3398773 w 4405791"/>
              <a:gd name="connsiteY6588" fmla="*/ 1894903 h 4321958"/>
              <a:gd name="connsiteX6589" fmla="*/ 3396401 w 4405791"/>
              <a:gd name="connsiteY6589" fmla="*/ 1897783 h 4321958"/>
              <a:gd name="connsiteX6590" fmla="*/ 3309534 w 4405791"/>
              <a:gd name="connsiteY6590" fmla="*/ 1947397 h 4321958"/>
              <a:gd name="connsiteX6591" fmla="*/ 3282949 w 4405791"/>
              <a:gd name="connsiteY6591" fmla="*/ 1957218 h 4321958"/>
              <a:gd name="connsiteX6592" fmla="*/ 3247727 w 4405791"/>
              <a:gd name="connsiteY6592" fmla="*/ 1969918 h 4321958"/>
              <a:gd name="connsiteX6593" fmla="*/ 3028778 w 4405791"/>
              <a:gd name="connsiteY6593" fmla="*/ 2040361 h 4321958"/>
              <a:gd name="connsiteX6594" fmla="*/ 2774778 w 4405791"/>
              <a:gd name="connsiteY6594" fmla="*/ 2121641 h 4321958"/>
              <a:gd name="connsiteX6595" fmla="*/ 2653366 w 4405791"/>
              <a:gd name="connsiteY6595" fmla="*/ 2158894 h 4321958"/>
              <a:gd name="connsiteX6596" fmla="*/ 2554815 w 4405791"/>
              <a:gd name="connsiteY6596" fmla="*/ 2188866 h 4321958"/>
              <a:gd name="connsiteX6597" fmla="*/ 2171951 w 4405791"/>
              <a:gd name="connsiteY6597" fmla="*/ 2295207 h 4321958"/>
              <a:gd name="connsiteX6598" fmla="*/ 2168904 w 4405791"/>
              <a:gd name="connsiteY6598" fmla="*/ 2295207 h 4321958"/>
              <a:gd name="connsiteX6599" fmla="*/ 1957394 w 4405791"/>
              <a:gd name="connsiteY6599" fmla="*/ 2313966 h 4321958"/>
              <a:gd name="connsiteX6600" fmla="*/ 1952628 w 4405791"/>
              <a:gd name="connsiteY6600" fmla="*/ 2362142 h 4321958"/>
              <a:gd name="connsiteX6601" fmla="*/ 1952493 w 4405791"/>
              <a:gd name="connsiteY6601" fmla="*/ 2366518 h 4321958"/>
              <a:gd name="connsiteX6602" fmla="*/ 1952417 w 4405791"/>
              <a:gd name="connsiteY6602" fmla="*/ 2369022 h 4321958"/>
              <a:gd name="connsiteX6603" fmla="*/ 1970614 w 4405791"/>
              <a:gd name="connsiteY6603" fmla="*/ 2370095 h 4321958"/>
              <a:gd name="connsiteX6604" fmla="*/ 2193626 w 4405791"/>
              <a:gd name="connsiteY6604" fmla="*/ 2351764 h 4321958"/>
              <a:gd name="connsiteX6605" fmla="*/ 2587157 w 4405791"/>
              <a:gd name="connsiteY6605" fmla="*/ 2241021 h 4321958"/>
              <a:gd name="connsiteX6606" fmla="*/ 2688757 w 4405791"/>
              <a:gd name="connsiteY6606" fmla="*/ 2209524 h 4321958"/>
              <a:gd name="connsiteX6607" fmla="*/ 2813895 w 4405791"/>
              <a:gd name="connsiteY6607" fmla="*/ 2170239 h 4321958"/>
              <a:gd name="connsiteX6608" fmla="*/ 3074328 w 4405791"/>
              <a:gd name="connsiteY6608" fmla="*/ 2084557 h 4321958"/>
              <a:gd name="connsiteX6609" fmla="*/ 3301235 w 4405791"/>
              <a:gd name="connsiteY6609" fmla="*/ 2009542 h 4321958"/>
              <a:gd name="connsiteX6610" fmla="*/ 3337982 w 4405791"/>
              <a:gd name="connsiteY6610" fmla="*/ 1995656 h 4321958"/>
              <a:gd name="connsiteX6611" fmla="*/ 3363550 w 4405791"/>
              <a:gd name="connsiteY6611" fmla="*/ 1986173 h 4321958"/>
              <a:gd name="connsiteX6612" fmla="*/ 3450588 w 4405791"/>
              <a:gd name="connsiteY6612" fmla="*/ 1931987 h 4321958"/>
              <a:gd name="connsiteX6613" fmla="*/ 3534069 w 4405791"/>
              <a:gd name="connsiteY6613" fmla="*/ 1836145 h 4321958"/>
              <a:gd name="connsiteX6614" fmla="*/ 3608269 w 4405791"/>
              <a:gd name="connsiteY6614" fmla="*/ 1759785 h 4321958"/>
              <a:gd name="connsiteX6615" fmla="*/ 3639323 w 4405791"/>
              <a:gd name="connsiteY6615" fmla="*/ 1724069 h 4321958"/>
              <a:gd name="connsiteX6616" fmla="*/ 3653367 w 4405791"/>
              <a:gd name="connsiteY6616" fmla="*/ 1706286 h 4321958"/>
              <a:gd name="connsiteX6617" fmla="*/ 3688422 w 4405791"/>
              <a:gd name="connsiteY6617" fmla="*/ 1647748 h 4321958"/>
              <a:gd name="connsiteX6618" fmla="*/ 3696275 w 4405791"/>
              <a:gd name="connsiteY6618" fmla="*/ 1617957 h 4321958"/>
              <a:gd name="connsiteX6619" fmla="*/ 3694259 w 4405791"/>
              <a:gd name="connsiteY6619" fmla="*/ 1590529 h 4321958"/>
              <a:gd name="connsiteX6620" fmla="*/ 3694261 w 4405791"/>
              <a:gd name="connsiteY6620" fmla="*/ 1590520 h 4321958"/>
              <a:gd name="connsiteX6621" fmla="*/ 3694259 w 4405791"/>
              <a:gd name="connsiteY6621" fmla="*/ 1590489 h 4321958"/>
              <a:gd name="connsiteX6622" fmla="*/ 3694261 w 4405791"/>
              <a:gd name="connsiteY6622" fmla="*/ 1590480 h 4321958"/>
              <a:gd name="connsiteX6623" fmla="*/ 3694259 w 4405791"/>
              <a:gd name="connsiteY6623" fmla="*/ 1590449 h 4321958"/>
              <a:gd name="connsiteX6624" fmla="*/ 3717457 w 4405791"/>
              <a:gd name="connsiteY6624" fmla="*/ 1549640 h 4321958"/>
              <a:gd name="connsiteX6625" fmla="*/ 3733078 w 4405791"/>
              <a:gd name="connsiteY6625" fmla="*/ 1531584 h 4321958"/>
              <a:gd name="connsiteX6626" fmla="*/ 3738784 w 4405791"/>
              <a:gd name="connsiteY6626" fmla="*/ 1516978 h 4321958"/>
              <a:gd name="connsiteX6627" fmla="*/ 3734154 w 4405791"/>
              <a:gd name="connsiteY6627" fmla="*/ 1483797 h 4321958"/>
              <a:gd name="connsiteX6628" fmla="*/ 3734157 w 4405791"/>
              <a:gd name="connsiteY6628" fmla="*/ 1483780 h 4321958"/>
              <a:gd name="connsiteX6629" fmla="*/ 3734154 w 4405791"/>
              <a:gd name="connsiteY6629" fmla="*/ 1483759 h 4321958"/>
              <a:gd name="connsiteX6630" fmla="*/ 3734156 w 4405791"/>
              <a:gd name="connsiteY6630" fmla="*/ 1483741 h 4321958"/>
              <a:gd name="connsiteX6631" fmla="*/ 3734154 w 4405791"/>
              <a:gd name="connsiteY6631" fmla="*/ 1483722 h 4321958"/>
              <a:gd name="connsiteX6632" fmla="*/ 3716433 w 4405791"/>
              <a:gd name="connsiteY6632" fmla="*/ 1456581 h 4321958"/>
              <a:gd name="connsiteX6633" fmla="*/ 3705613 w 4405791"/>
              <a:gd name="connsiteY6633" fmla="*/ 1459196 h 4321958"/>
              <a:gd name="connsiteX6634" fmla="*/ 3703502 w 4405791"/>
              <a:gd name="connsiteY6634" fmla="*/ 1461670 h 4321958"/>
              <a:gd name="connsiteX6635" fmla="*/ 3715925 w 4405791"/>
              <a:gd name="connsiteY6635" fmla="*/ 1458550 h 4321958"/>
              <a:gd name="connsiteX6636" fmla="*/ 3763499 w 4405791"/>
              <a:gd name="connsiteY6636" fmla="*/ 1455540 h 4321958"/>
              <a:gd name="connsiteX6637" fmla="*/ 3748038 w 4405791"/>
              <a:gd name="connsiteY6637" fmla="*/ 1459422 h 4321958"/>
              <a:gd name="connsiteX6638" fmla="*/ 3743884 w 4405791"/>
              <a:gd name="connsiteY6638" fmla="*/ 1483549 h 4321958"/>
              <a:gd name="connsiteX6639" fmla="*/ 3747937 w 4405791"/>
              <a:gd name="connsiteY6639" fmla="*/ 1515434 h 4321958"/>
              <a:gd name="connsiteX6640" fmla="*/ 3747934 w 4405791"/>
              <a:gd name="connsiteY6640" fmla="*/ 1515447 h 4321958"/>
              <a:gd name="connsiteX6641" fmla="*/ 3747937 w 4405791"/>
              <a:gd name="connsiteY6641" fmla="*/ 1515472 h 4321958"/>
              <a:gd name="connsiteX6642" fmla="*/ 3747934 w 4405791"/>
              <a:gd name="connsiteY6642" fmla="*/ 1515485 h 4321958"/>
              <a:gd name="connsiteX6643" fmla="*/ 3747937 w 4405791"/>
              <a:gd name="connsiteY6643" fmla="*/ 1515510 h 4321958"/>
              <a:gd name="connsiteX6644" fmla="*/ 3724739 w 4405791"/>
              <a:gd name="connsiteY6644" fmla="*/ 1556661 h 4321958"/>
              <a:gd name="connsiteX6645" fmla="*/ 3709181 w 4405791"/>
              <a:gd name="connsiteY6645" fmla="*/ 1574717 h 4321958"/>
              <a:gd name="connsiteX6646" fmla="*/ 3703408 w 4405791"/>
              <a:gd name="connsiteY6646" fmla="*/ 1589328 h 4321958"/>
              <a:gd name="connsiteX6647" fmla="*/ 3706009 w 4405791"/>
              <a:gd name="connsiteY6647" fmla="*/ 1618291 h 4321958"/>
              <a:gd name="connsiteX6648" fmla="*/ 3706006 w 4405791"/>
              <a:gd name="connsiteY6648" fmla="*/ 1618302 h 4321958"/>
              <a:gd name="connsiteX6649" fmla="*/ 3706009 w 4405791"/>
              <a:gd name="connsiteY6649" fmla="*/ 1618331 h 4321958"/>
              <a:gd name="connsiteX6650" fmla="*/ 3706006 w 4405791"/>
              <a:gd name="connsiteY6650" fmla="*/ 1618342 h 4321958"/>
              <a:gd name="connsiteX6651" fmla="*/ 3706009 w 4405791"/>
              <a:gd name="connsiteY6651" fmla="*/ 1618372 h 4321958"/>
              <a:gd name="connsiteX6652" fmla="*/ 3705943 w 4405791"/>
              <a:gd name="connsiteY6652" fmla="*/ 1618570 h 4321958"/>
              <a:gd name="connsiteX6653" fmla="*/ 3698698 w 4405791"/>
              <a:gd name="connsiteY6653" fmla="*/ 1649144 h 4321958"/>
              <a:gd name="connsiteX6654" fmla="*/ 3691746 w 4405791"/>
              <a:gd name="connsiteY6654" fmla="*/ 1661169 h 4321958"/>
              <a:gd name="connsiteX6655" fmla="*/ 3687720 w 4405791"/>
              <a:gd name="connsiteY6655" fmla="*/ 1673248 h 4321958"/>
              <a:gd name="connsiteX6656" fmla="*/ 3669099 w 4405791"/>
              <a:gd name="connsiteY6656" fmla="*/ 1700342 h 4321958"/>
              <a:gd name="connsiteX6657" fmla="*/ 3661069 w 4405791"/>
              <a:gd name="connsiteY6657" fmla="*/ 1714232 h 4321958"/>
              <a:gd name="connsiteX6658" fmla="*/ 3653629 w 4405791"/>
              <a:gd name="connsiteY6658" fmla="*/ 1722851 h 4321958"/>
              <a:gd name="connsiteX6659" fmla="*/ 3648098 w 4405791"/>
              <a:gd name="connsiteY6659" fmla="*/ 1730898 h 4321958"/>
              <a:gd name="connsiteX6660" fmla="*/ 3614503 w 4405791"/>
              <a:gd name="connsiteY6660" fmla="*/ 1768178 h 4321958"/>
              <a:gd name="connsiteX6661" fmla="*/ 3604009 w 4405791"/>
              <a:gd name="connsiteY6661" fmla="*/ 1780336 h 4321958"/>
              <a:gd name="connsiteX6662" fmla="*/ 3599384 w 4405791"/>
              <a:gd name="connsiteY6662" fmla="*/ 1784955 h 4321958"/>
              <a:gd name="connsiteX6663" fmla="*/ 3596182 w 4405791"/>
              <a:gd name="connsiteY6663" fmla="*/ 1788509 h 4321958"/>
              <a:gd name="connsiteX6664" fmla="*/ 3541011 w 4405791"/>
              <a:gd name="connsiteY6664" fmla="*/ 1843256 h 4321958"/>
              <a:gd name="connsiteX6665" fmla="*/ 3459393 w 4405791"/>
              <a:gd name="connsiteY6665" fmla="*/ 1936728 h 4321958"/>
              <a:gd name="connsiteX6666" fmla="*/ 3457361 w 4405791"/>
              <a:gd name="connsiteY6666" fmla="*/ 1939606 h 4321958"/>
              <a:gd name="connsiteX6667" fmla="*/ 3369477 w 4405791"/>
              <a:gd name="connsiteY6667" fmla="*/ 1994133 h 4321958"/>
              <a:gd name="connsiteX6668" fmla="*/ 3341875 w 4405791"/>
              <a:gd name="connsiteY6668" fmla="*/ 2004801 h 4321958"/>
              <a:gd name="connsiteX6669" fmla="*/ 3305976 w 4405791"/>
              <a:gd name="connsiteY6669" fmla="*/ 2018348 h 4321958"/>
              <a:gd name="connsiteX6670" fmla="*/ 3077886 w 4405791"/>
              <a:gd name="connsiteY6670" fmla="*/ 2093869 h 4321958"/>
              <a:gd name="connsiteX6671" fmla="*/ 2818127 w 4405791"/>
              <a:gd name="connsiteY6671" fmla="*/ 2178536 h 4321958"/>
              <a:gd name="connsiteX6672" fmla="*/ 2692312 w 4405791"/>
              <a:gd name="connsiteY6672" fmla="*/ 2217992 h 4321958"/>
              <a:gd name="connsiteX6673" fmla="*/ 2590712 w 4405791"/>
              <a:gd name="connsiteY6673" fmla="*/ 2249318 h 4321958"/>
              <a:gd name="connsiteX6674" fmla="*/ 2195320 w 4405791"/>
              <a:gd name="connsiteY6674" fmla="*/ 2360570 h 4321958"/>
              <a:gd name="connsiteX6675" fmla="*/ 1969768 w 4405791"/>
              <a:gd name="connsiteY6675" fmla="*/ 2379875 h 4321958"/>
              <a:gd name="connsiteX6676" fmla="*/ 1952123 w 4405791"/>
              <a:gd name="connsiteY6676" fmla="*/ 2378602 h 4321958"/>
              <a:gd name="connsiteX6677" fmla="*/ 1951586 w 4405791"/>
              <a:gd name="connsiteY6677" fmla="*/ 2396101 h 4321958"/>
              <a:gd name="connsiteX6678" fmla="*/ 1951472 w 4405791"/>
              <a:gd name="connsiteY6678" fmla="*/ 2399793 h 4321958"/>
              <a:gd name="connsiteX6679" fmla="*/ 1951875 w 4405791"/>
              <a:gd name="connsiteY6679" fmla="*/ 2414038 h 4321958"/>
              <a:gd name="connsiteX6680" fmla="*/ 1952316 w 4405791"/>
              <a:gd name="connsiteY6680" fmla="*/ 2429670 h 4321958"/>
              <a:gd name="connsiteX6681" fmla="*/ 1952407 w 4405791"/>
              <a:gd name="connsiteY6681" fmla="*/ 2432394 h 4321958"/>
              <a:gd name="connsiteX6682" fmla="*/ 1970613 w 4405791"/>
              <a:gd name="connsiteY6682" fmla="*/ 2434248 h 4321958"/>
              <a:gd name="connsiteX6683" fmla="*/ 1970636 w 4405791"/>
              <a:gd name="connsiteY6683" fmla="*/ 2434249 h 4321958"/>
              <a:gd name="connsiteX6684" fmla="*/ 2021052 w 4405791"/>
              <a:gd name="connsiteY6684" fmla="*/ 2434933 h 4321958"/>
              <a:gd name="connsiteX6685" fmla="*/ 2104906 w 4405791"/>
              <a:gd name="connsiteY6685" fmla="*/ 2431037 h 4321958"/>
              <a:gd name="connsiteX6686" fmla="*/ 2219027 w 4405791"/>
              <a:gd name="connsiteY6686" fmla="*/ 2420005 h 4321958"/>
              <a:gd name="connsiteX6687" fmla="*/ 2625427 w 4405791"/>
              <a:gd name="connsiteY6687" fmla="*/ 2304181 h 4321958"/>
              <a:gd name="connsiteX6688" fmla="*/ 2729397 w 4405791"/>
              <a:gd name="connsiteY6688" fmla="*/ 2271331 h 4321958"/>
              <a:gd name="connsiteX6689" fmla="*/ 2859276 w 4405791"/>
              <a:gd name="connsiteY6689" fmla="*/ 2229674 h 4321958"/>
              <a:gd name="connsiteX6690" fmla="*/ 3124451 w 4405791"/>
              <a:gd name="connsiteY6690" fmla="*/ 2140437 h 4321958"/>
              <a:gd name="connsiteX6691" fmla="*/ 3361518 w 4405791"/>
              <a:gd name="connsiteY6691" fmla="*/ 2060003 h 4321958"/>
              <a:gd name="connsiteX6692" fmla="*/ 3398771 w 4405791"/>
              <a:gd name="connsiteY6692" fmla="*/ 2045440 h 4321958"/>
              <a:gd name="connsiteX6693" fmla="*/ 3425358 w 4405791"/>
              <a:gd name="connsiteY6693" fmla="*/ 2034942 h 4321958"/>
              <a:gd name="connsiteX6694" fmla="*/ 3513240 w 4405791"/>
              <a:gd name="connsiteY6694" fmla="*/ 1976183 h 4321958"/>
              <a:gd name="connsiteX6695" fmla="*/ 3587409 w 4405791"/>
              <a:gd name="connsiteY6695" fmla="*/ 1874583 h 4321958"/>
              <a:gd name="connsiteX6696" fmla="*/ 3655856 w 4405791"/>
              <a:gd name="connsiteY6696" fmla="*/ 1790548 h 4321958"/>
              <a:gd name="connsiteX6697" fmla="*/ 3684158 w 4405791"/>
              <a:gd name="connsiteY6697" fmla="*/ 1751213 h 4321958"/>
              <a:gd name="connsiteX6698" fmla="*/ 3696990 w 4405791"/>
              <a:gd name="connsiteY6698" fmla="*/ 1731354 h 4321958"/>
              <a:gd name="connsiteX6699" fmla="*/ 3728022 w 4405791"/>
              <a:gd name="connsiteY6699" fmla="*/ 1665756 h 4321958"/>
              <a:gd name="connsiteX6700" fmla="*/ 3734030 w 4405791"/>
              <a:gd name="connsiteY6700" fmla="*/ 1631810 h 4321958"/>
              <a:gd name="connsiteX6701" fmla="*/ 3730496 w 4405791"/>
              <a:gd name="connsiteY6701" fmla="*/ 1600013 h 4321958"/>
              <a:gd name="connsiteX6702" fmla="*/ 3730498 w 4405791"/>
              <a:gd name="connsiteY6702" fmla="*/ 1599998 h 4321958"/>
              <a:gd name="connsiteX6703" fmla="*/ 3730496 w 4405791"/>
              <a:gd name="connsiteY6703" fmla="*/ 1599972 h 4321958"/>
              <a:gd name="connsiteX6704" fmla="*/ 3730498 w 4405791"/>
              <a:gd name="connsiteY6704" fmla="*/ 1599957 h 4321958"/>
              <a:gd name="connsiteX6705" fmla="*/ 3730496 w 4405791"/>
              <a:gd name="connsiteY6705" fmla="*/ 1599933 h 4321958"/>
              <a:gd name="connsiteX6706" fmla="*/ 3749969 w 4405791"/>
              <a:gd name="connsiteY6706" fmla="*/ 1555906 h 4321958"/>
              <a:gd name="connsiteX6707" fmla="*/ 3764617 w 4405791"/>
              <a:gd name="connsiteY6707" fmla="*/ 1534929 h 4321958"/>
              <a:gd name="connsiteX6708" fmla="*/ 3768083 w 4405791"/>
              <a:gd name="connsiteY6708" fmla="*/ 1519184 h 4321958"/>
              <a:gd name="connsiteX6709" fmla="*/ 3768077 w 4405791"/>
              <a:gd name="connsiteY6709" fmla="*/ 1519132 h 4321958"/>
              <a:gd name="connsiteX6710" fmla="*/ 3761670 w 4405791"/>
              <a:gd name="connsiteY6710" fmla="*/ 1482086 h 4321958"/>
              <a:gd name="connsiteX6711" fmla="*/ 3761672 w 4405791"/>
              <a:gd name="connsiteY6711" fmla="*/ 1482059 h 4321958"/>
              <a:gd name="connsiteX6712" fmla="*/ 3761670 w 4405791"/>
              <a:gd name="connsiteY6712" fmla="*/ 1482048 h 4321958"/>
              <a:gd name="connsiteX6713" fmla="*/ 3762592 w 4405791"/>
              <a:gd name="connsiteY6713" fmla="*/ 1468693 h 4321958"/>
              <a:gd name="connsiteX6714" fmla="*/ 3761967 w 4405791"/>
              <a:gd name="connsiteY6714" fmla="*/ 1462954 h 4321958"/>
              <a:gd name="connsiteX6715" fmla="*/ 3763479 w 4405791"/>
              <a:gd name="connsiteY6715" fmla="*/ 1455834 h 4321958"/>
              <a:gd name="connsiteX6716" fmla="*/ 3739108 w 4405791"/>
              <a:gd name="connsiteY6716" fmla="*/ 1451258 h 4321958"/>
              <a:gd name="connsiteX6717" fmla="*/ 3729109 w 4405791"/>
              <a:gd name="connsiteY6717" fmla="*/ 1453605 h 4321958"/>
              <a:gd name="connsiteX6718" fmla="*/ 3727861 w 4405791"/>
              <a:gd name="connsiteY6718" fmla="*/ 1455552 h 4321958"/>
              <a:gd name="connsiteX6719" fmla="*/ 3738875 w 4405791"/>
              <a:gd name="connsiteY6719" fmla="*/ 1452785 h 4321958"/>
              <a:gd name="connsiteX6720" fmla="*/ 3702003 w 4405791"/>
              <a:gd name="connsiteY6720" fmla="*/ 1449608 h 4321958"/>
              <a:gd name="connsiteX6721" fmla="*/ 3701180 w 4405791"/>
              <a:gd name="connsiteY6721" fmla="*/ 1450336 h 4321958"/>
              <a:gd name="connsiteX6722" fmla="*/ 3701495 w 4405791"/>
              <a:gd name="connsiteY6722" fmla="*/ 1450229 h 4321958"/>
              <a:gd name="connsiteX6723" fmla="*/ 3788348 w 4405791"/>
              <a:gd name="connsiteY6723" fmla="*/ 1449302 h 4321958"/>
              <a:gd name="connsiteX6724" fmla="*/ 3773097 w 4405791"/>
              <a:gd name="connsiteY6724" fmla="*/ 1453130 h 4321958"/>
              <a:gd name="connsiteX6725" fmla="*/ 3775872 w 4405791"/>
              <a:gd name="connsiteY6725" fmla="*/ 1516253 h 4321958"/>
              <a:gd name="connsiteX6726" fmla="*/ 3775877 w 4405791"/>
              <a:gd name="connsiteY6726" fmla="*/ 1516281 h 4321958"/>
              <a:gd name="connsiteX6727" fmla="*/ 3775874 w 4405791"/>
              <a:gd name="connsiteY6727" fmla="*/ 1516297 h 4321958"/>
              <a:gd name="connsiteX6728" fmla="*/ 3775875 w 4405791"/>
              <a:gd name="connsiteY6728" fmla="*/ 1516306 h 4321958"/>
              <a:gd name="connsiteX6729" fmla="*/ 3775877 w 4405791"/>
              <a:gd name="connsiteY6729" fmla="*/ 1516319 h 4321958"/>
              <a:gd name="connsiteX6730" fmla="*/ 3775876 w 4405791"/>
              <a:gd name="connsiteY6730" fmla="*/ 1516327 h 4321958"/>
              <a:gd name="connsiteX6731" fmla="*/ 3775877 w 4405791"/>
              <a:gd name="connsiteY6731" fmla="*/ 1516357 h 4321958"/>
              <a:gd name="connsiteX6732" fmla="*/ 3756574 w 4405791"/>
              <a:gd name="connsiteY6732" fmla="*/ 1560894 h 4321958"/>
              <a:gd name="connsiteX6733" fmla="*/ 3742624 w 4405791"/>
              <a:gd name="connsiteY6733" fmla="*/ 1580750 h 4321958"/>
              <a:gd name="connsiteX6734" fmla="*/ 3738461 w 4405791"/>
              <a:gd name="connsiteY6734" fmla="*/ 1597278 h 4321958"/>
              <a:gd name="connsiteX6735" fmla="*/ 3742311 w 4405791"/>
              <a:gd name="connsiteY6735" fmla="*/ 1630612 h 4321958"/>
              <a:gd name="connsiteX6736" fmla="*/ 3742308 w 4405791"/>
              <a:gd name="connsiteY6736" fmla="*/ 1630630 h 4321958"/>
              <a:gd name="connsiteX6737" fmla="*/ 3742311 w 4405791"/>
              <a:gd name="connsiteY6737" fmla="*/ 1630653 h 4321958"/>
              <a:gd name="connsiteX6738" fmla="*/ 3742308 w 4405791"/>
              <a:gd name="connsiteY6738" fmla="*/ 1630669 h 4321958"/>
              <a:gd name="connsiteX6739" fmla="*/ 3742311 w 4405791"/>
              <a:gd name="connsiteY6739" fmla="*/ 1630694 h 4321958"/>
              <a:gd name="connsiteX6740" fmla="*/ 3742270 w 4405791"/>
              <a:gd name="connsiteY6740" fmla="*/ 1630855 h 4321958"/>
              <a:gd name="connsiteX6741" fmla="*/ 3736380 w 4405791"/>
              <a:gd name="connsiteY6741" fmla="*/ 1665933 h 4321958"/>
              <a:gd name="connsiteX6742" fmla="*/ 3730006 w 4405791"/>
              <a:gd name="connsiteY6742" fmla="*/ 1679664 h 4321958"/>
              <a:gd name="connsiteX6743" fmla="*/ 3726565 w 4405791"/>
              <a:gd name="connsiteY6743" fmla="*/ 1693357 h 4321958"/>
              <a:gd name="connsiteX6744" fmla="*/ 3709476 w 4405791"/>
              <a:gd name="connsiteY6744" fmla="*/ 1723884 h 4321958"/>
              <a:gd name="connsiteX6745" fmla="*/ 3702175 w 4405791"/>
              <a:gd name="connsiteY6745" fmla="*/ 1739611 h 4321958"/>
              <a:gd name="connsiteX6746" fmla="*/ 3695258 w 4405791"/>
              <a:gd name="connsiteY6746" fmla="*/ 1749283 h 4321958"/>
              <a:gd name="connsiteX6747" fmla="*/ 3690247 w 4405791"/>
              <a:gd name="connsiteY6747" fmla="*/ 1758234 h 4321958"/>
              <a:gd name="connsiteX6748" fmla="*/ 3659576 w 4405791"/>
              <a:gd name="connsiteY6748" fmla="*/ 1799180 h 4321958"/>
              <a:gd name="connsiteX6749" fmla="*/ 3649872 w 4405791"/>
              <a:gd name="connsiteY6749" fmla="*/ 1812750 h 4321958"/>
              <a:gd name="connsiteX6750" fmla="*/ 3645620 w 4405791"/>
              <a:gd name="connsiteY6750" fmla="*/ 1817810 h 4321958"/>
              <a:gd name="connsiteX6751" fmla="*/ 3642760 w 4405791"/>
              <a:gd name="connsiteY6751" fmla="*/ 1821628 h 4321958"/>
              <a:gd name="connsiteX6752" fmla="*/ 3593505 w 4405791"/>
              <a:gd name="connsiteY6752" fmla="*/ 1879833 h 4321958"/>
              <a:gd name="connsiteX6753" fmla="*/ 3520862 w 4405791"/>
              <a:gd name="connsiteY6753" fmla="*/ 1978892 h 4321958"/>
              <a:gd name="connsiteX6754" fmla="*/ 3518999 w 4405791"/>
              <a:gd name="connsiteY6754" fmla="*/ 1981602 h 4321958"/>
              <a:gd name="connsiteX6755" fmla="*/ 3430099 w 4405791"/>
              <a:gd name="connsiteY6755" fmla="*/ 2041038 h 4321958"/>
              <a:gd name="connsiteX6756" fmla="*/ 3401312 w 4405791"/>
              <a:gd name="connsiteY6756" fmla="*/ 2052553 h 4321958"/>
              <a:gd name="connsiteX6757" fmla="*/ 3364736 w 4405791"/>
              <a:gd name="connsiteY6757" fmla="*/ 2066777 h 4321958"/>
              <a:gd name="connsiteX6758" fmla="*/ 3127669 w 4405791"/>
              <a:gd name="connsiteY6758" fmla="*/ 2147717 h 4321958"/>
              <a:gd name="connsiteX6759" fmla="*/ 2862832 w 4405791"/>
              <a:gd name="connsiteY6759" fmla="*/ 2236787 h 4321958"/>
              <a:gd name="connsiteX6760" fmla="*/ 2732446 w 4405791"/>
              <a:gd name="connsiteY6760" fmla="*/ 2278613 h 4321958"/>
              <a:gd name="connsiteX6761" fmla="*/ 2628983 w 4405791"/>
              <a:gd name="connsiteY6761" fmla="*/ 2311463 h 4321958"/>
              <a:gd name="connsiteX6762" fmla="*/ 2221057 w 4405791"/>
              <a:gd name="connsiteY6762" fmla="*/ 2427626 h 4321958"/>
              <a:gd name="connsiteX6763" fmla="*/ 2011423 w 4405791"/>
              <a:gd name="connsiteY6763" fmla="*/ 2443712 h 4321958"/>
              <a:gd name="connsiteX6764" fmla="*/ 1952644 w 4405791"/>
              <a:gd name="connsiteY6764" fmla="*/ 2439503 h 4321958"/>
              <a:gd name="connsiteX6765" fmla="*/ 1954428 w 4405791"/>
              <a:gd name="connsiteY6765" fmla="*/ 2493143 h 4321958"/>
              <a:gd name="connsiteX6766" fmla="*/ 1990821 w 4405791"/>
              <a:gd name="connsiteY6766" fmla="*/ 2498143 h 4321958"/>
              <a:gd name="connsiteX6767" fmla="*/ 2043239 w 4405791"/>
              <a:gd name="connsiteY6767" fmla="*/ 2500120 h 4321958"/>
              <a:gd name="connsiteX6768" fmla="*/ 2135128 w 4405791"/>
              <a:gd name="connsiteY6768" fmla="*/ 2497282 h 4321958"/>
              <a:gd name="connsiteX6769" fmla="*/ 2155103 w 4405791"/>
              <a:gd name="connsiteY6769" fmla="*/ 2495860 h 4321958"/>
              <a:gd name="connsiteX6770" fmla="*/ 2243580 w 4405791"/>
              <a:gd name="connsiteY6770" fmla="*/ 2487231 h 4321958"/>
              <a:gd name="connsiteX6771" fmla="*/ 2662003 w 4405791"/>
              <a:gd name="connsiteY6771" fmla="*/ 2366667 h 4321958"/>
              <a:gd name="connsiteX6772" fmla="*/ 2768175 w 4405791"/>
              <a:gd name="connsiteY6772" fmla="*/ 2332800 h 4321958"/>
              <a:gd name="connsiteX6773" fmla="*/ 2902796 w 4405791"/>
              <a:gd name="connsiteY6773" fmla="*/ 2288772 h 4321958"/>
              <a:gd name="connsiteX6774" fmla="*/ 3172035 w 4405791"/>
              <a:gd name="connsiteY6774" fmla="*/ 2196148 h 4321958"/>
              <a:gd name="connsiteX6775" fmla="*/ 3419262 w 4405791"/>
              <a:gd name="connsiteY6775" fmla="*/ 2109787 h 4321958"/>
              <a:gd name="connsiteX6776" fmla="*/ 3457023 w 4405791"/>
              <a:gd name="connsiteY6776" fmla="*/ 2094717 h 4321958"/>
              <a:gd name="connsiteX6777" fmla="*/ 3485980 w 4405791"/>
              <a:gd name="connsiteY6777" fmla="*/ 2083202 h 4321958"/>
              <a:gd name="connsiteX6778" fmla="*/ 3574540 w 4405791"/>
              <a:gd name="connsiteY6778" fmla="*/ 2019702 h 4321958"/>
              <a:gd name="connsiteX6779" fmla="*/ 3639395 w 4405791"/>
              <a:gd name="connsiteY6779" fmla="*/ 1915055 h 4321958"/>
              <a:gd name="connsiteX6780" fmla="*/ 3702225 w 4405791"/>
              <a:gd name="connsiteY6780" fmla="*/ 1822825 h 4321958"/>
              <a:gd name="connsiteX6781" fmla="*/ 3727722 w 4405791"/>
              <a:gd name="connsiteY6781" fmla="*/ 1779886 h 4321958"/>
              <a:gd name="connsiteX6782" fmla="*/ 3739386 w 4405791"/>
              <a:gd name="connsiteY6782" fmla="*/ 1757747 h 4321958"/>
              <a:gd name="connsiteX6783" fmla="*/ 3766363 w 4405791"/>
              <a:gd name="connsiteY6783" fmla="*/ 1684867 h 4321958"/>
              <a:gd name="connsiteX6784" fmla="*/ 3770490 w 4405791"/>
              <a:gd name="connsiteY6784" fmla="*/ 1646638 h 4321958"/>
              <a:gd name="connsiteX6785" fmla="*/ 3765379 w 4405791"/>
              <a:gd name="connsiteY6785" fmla="*/ 1610343 h 4321958"/>
              <a:gd name="connsiteX6786" fmla="*/ 3765381 w 4405791"/>
              <a:gd name="connsiteY6786" fmla="*/ 1610321 h 4321958"/>
              <a:gd name="connsiteX6787" fmla="*/ 3765379 w 4405791"/>
              <a:gd name="connsiteY6787" fmla="*/ 1610303 h 4321958"/>
              <a:gd name="connsiteX6788" fmla="*/ 3765381 w 4405791"/>
              <a:gd name="connsiteY6788" fmla="*/ 1610281 h 4321958"/>
              <a:gd name="connsiteX6789" fmla="*/ 3765379 w 4405791"/>
              <a:gd name="connsiteY6789" fmla="*/ 1610263 h 4321958"/>
              <a:gd name="connsiteX6790" fmla="*/ 3781126 w 4405791"/>
              <a:gd name="connsiteY6790" fmla="*/ 1563018 h 4321958"/>
              <a:gd name="connsiteX6791" fmla="*/ 3793467 w 4405791"/>
              <a:gd name="connsiteY6791" fmla="*/ 1540539 h 4321958"/>
              <a:gd name="connsiteX6792" fmla="*/ 3796022 w 4405791"/>
              <a:gd name="connsiteY6792" fmla="*/ 1522417 h 4321958"/>
              <a:gd name="connsiteX6793" fmla="*/ 3786985 w 4405791"/>
              <a:gd name="connsiteY6793" fmla="*/ 1460533 h 4321958"/>
              <a:gd name="connsiteX6794" fmla="*/ 3764201 w 4405791"/>
              <a:gd name="connsiteY6794" fmla="*/ 1445369 h 4321958"/>
              <a:gd name="connsiteX6795" fmla="*/ 3750119 w 4405791"/>
              <a:gd name="connsiteY6795" fmla="*/ 1448674 h 4321958"/>
              <a:gd name="connsiteX6796" fmla="*/ 3749758 w 4405791"/>
              <a:gd name="connsiteY6796" fmla="*/ 1449433 h 4321958"/>
              <a:gd name="connsiteX6797" fmla="*/ 3749647 w 4405791"/>
              <a:gd name="connsiteY6797" fmla="*/ 1450080 h 4321958"/>
              <a:gd name="connsiteX6798" fmla="*/ 3764127 w 4405791"/>
              <a:gd name="connsiteY6798" fmla="*/ 1446443 h 4321958"/>
              <a:gd name="connsiteX6799" fmla="*/ 1314836 w 4405791"/>
              <a:gd name="connsiteY6799" fmla="*/ 1444208 h 4321958"/>
              <a:gd name="connsiteX6800" fmla="*/ 1314861 w 4405791"/>
              <a:gd name="connsiteY6800" fmla="*/ 1444307 h 4321958"/>
              <a:gd name="connsiteX6801" fmla="*/ 1315060 w 4405791"/>
              <a:gd name="connsiteY6801" fmla="*/ 1445066 h 4321958"/>
              <a:gd name="connsiteX6802" fmla="*/ 3812881 w 4405791"/>
              <a:gd name="connsiteY6802" fmla="*/ 1443142 h 4321958"/>
              <a:gd name="connsiteX6803" fmla="*/ 3796367 w 4405791"/>
              <a:gd name="connsiteY6803" fmla="*/ 1447288 h 4321958"/>
              <a:gd name="connsiteX6804" fmla="*/ 3802972 w 4405791"/>
              <a:gd name="connsiteY6804" fmla="*/ 1518991 h 4321958"/>
              <a:gd name="connsiteX6805" fmla="*/ 3802970 w 4405791"/>
              <a:gd name="connsiteY6805" fmla="*/ 1519009 h 4321958"/>
              <a:gd name="connsiteX6806" fmla="*/ 3802972 w 4405791"/>
              <a:gd name="connsiteY6806" fmla="*/ 1519029 h 4321958"/>
              <a:gd name="connsiteX6807" fmla="*/ 3802970 w 4405791"/>
              <a:gd name="connsiteY6807" fmla="*/ 1519048 h 4321958"/>
              <a:gd name="connsiteX6808" fmla="*/ 3802972 w 4405791"/>
              <a:gd name="connsiteY6808" fmla="*/ 1519068 h 4321958"/>
              <a:gd name="connsiteX6809" fmla="*/ 3787391 w 4405791"/>
              <a:gd name="connsiteY6809" fmla="*/ 1566821 h 4321958"/>
              <a:gd name="connsiteX6810" fmla="*/ 3775115 w 4405791"/>
              <a:gd name="connsiteY6810" fmla="*/ 1589217 h 4321958"/>
              <a:gd name="connsiteX6811" fmla="*/ 3772497 w 4405791"/>
              <a:gd name="connsiteY6811" fmla="*/ 1607254 h 4321958"/>
              <a:gd name="connsiteX6812" fmla="*/ 3777882 w 4405791"/>
              <a:gd name="connsiteY6812" fmla="*/ 1645079 h 4321958"/>
              <a:gd name="connsiteX6813" fmla="*/ 3777880 w 4405791"/>
              <a:gd name="connsiteY6813" fmla="*/ 1645103 h 4321958"/>
              <a:gd name="connsiteX6814" fmla="*/ 3777882 w 4405791"/>
              <a:gd name="connsiteY6814" fmla="*/ 1645120 h 4321958"/>
              <a:gd name="connsiteX6815" fmla="*/ 3777880 w 4405791"/>
              <a:gd name="connsiteY6815" fmla="*/ 1645143 h 4321958"/>
              <a:gd name="connsiteX6816" fmla="*/ 3777882 w 4405791"/>
              <a:gd name="connsiteY6816" fmla="*/ 1645161 h 4321958"/>
              <a:gd name="connsiteX6817" fmla="*/ 3777863 w 4405791"/>
              <a:gd name="connsiteY6817" fmla="*/ 1645273 h 4321958"/>
              <a:gd name="connsiteX6818" fmla="*/ 3773836 w 4405791"/>
              <a:gd name="connsiteY6818" fmla="*/ 1684679 h 4321958"/>
              <a:gd name="connsiteX6819" fmla="*/ 3768286 w 4405791"/>
              <a:gd name="connsiteY6819" fmla="*/ 1699926 h 4321958"/>
              <a:gd name="connsiteX6820" fmla="*/ 3765615 w 4405791"/>
              <a:gd name="connsiteY6820" fmla="*/ 1715175 h 4321958"/>
              <a:gd name="connsiteX6821" fmla="*/ 3750522 w 4405791"/>
              <a:gd name="connsiteY6821" fmla="*/ 1748734 h 4321958"/>
              <a:gd name="connsiteX6822" fmla="*/ 3744128 w 4405791"/>
              <a:gd name="connsiteY6822" fmla="*/ 1766303 h 4321958"/>
              <a:gd name="connsiteX6823" fmla="*/ 3737803 w 4405791"/>
              <a:gd name="connsiteY6823" fmla="*/ 1777018 h 4321958"/>
              <a:gd name="connsiteX6824" fmla="*/ 3733419 w 4405791"/>
              <a:gd name="connsiteY6824" fmla="*/ 1786765 h 4321958"/>
              <a:gd name="connsiteX6825" fmla="*/ 3705892 w 4405791"/>
              <a:gd name="connsiteY6825" fmla="*/ 1831073 h 4321958"/>
              <a:gd name="connsiteX6826" fmla="*/ 3696767 w 4405791"/>
              <a:gd name="connsiteY6826" fmla="*/ 1846522 h 4321958"/>
              <a:gd name="connsiteX6827" fmla="*/ 3692716 w 4405791"/>
              <a:gd name="connsiteY6827" fmla="*/ 1852273 h 4321958"/>
              <a:gd name="connsiteX6828" fmla="*/ 3690273 w 4405791"/>
              <a:gd name="connsiteY6828" fmla="*/ 1856205 h 4321958"/>
              <a:gd name="connsiteX6829" fmla="*/ 3645151 w 4405791"/>
              <a:gd name="connsiteY6829" fmla="*/ 1919796 h 4321958"/>
              <a:gd name="connsiteX6830" fmla="*/ 3581313 w 4405791"/>
              <a:gd name="connsiteY6830" fmla="*/ 2022920 h 4321958"/>
              <a:gd name="connsiteX6831" fmla="*/ 3579621 w 4405791"/>
              <a:gd name="connsiteY6831" fmla="*/ 2025460 h 4321958"/>
              <a:gd name="connsiteX6832" fmla="*/ 3489873 w 4405791"/>
              <a:gd name="connsiteY6832" fmla="*/ 2089807 h 4321958"/>
              <a:gd name="connsiteX6833" fmla="*/ 3459902 w 4405791"/>
              <a:gd name="connsiteY6833" fmla="*/ 2102336 h 4321958"/>
              <a:gd name="connsiteX6834" fmla="*/ 3422817 w 4405791"/>
              <a:gd name="connsiteY6834" fmla="*/ 2117238 h 4321958"/>
              <a:gd name="connsiteX6835" fmla="*/ 3174575 w 4405791"/>
              <a:gd name="connsiteY6835" fmla="*/ 2203936 h 4321958"/>
              <a:gd name="connsiteX6836" fmla="*/ 2905674 w 4405791"/>
              <a:gd name="connsiteY6836" fmla="*/ 2296393 h 4321958"/>
              <a:gd name="connsiteX6837" fmla="*/ 2770207 w 4405791"/>
              <a:gd name="connsiteY6837" fmla="*/ 2340589 h 4321958"/>
              <a:gd name="connsiteX6838" fmla="*/ 2664543 w 4405791"/>
              <a:gd name="connsiteY6838" fmla="*/ 2374456 h 4321958"/>
              <a:gd name="connsiteX6839" fmla="*/ 2244088 w 4405791"/>
              <a:gd name="connsiteY6839" fmla="*/ 2495359 h 4321958"/>
              <a:gd name="connsiteX6840" fmla="*/ 2051557 w 4405791"/>
              <a:gd name="connsiteY6840" fmla="*/ 2508399 h 4321958"/>
              <a:gd name="connsiteX6841" fmla="*/ 1954825 w 4405791"/>
              <a:gd name="connsiteY6841" fmla="*/ 2501201 h 4321958"/>
              <a:gd name="connsiteX6842" fmla="*/ 1954695 w 4405791"/>
              <a:gd name="connsiteY6842" fmla="*/ 2501161 h 4321958"/>
              <a:gd name="connsiteX6843" fmla="*/ 1955115 w 4405791"/>
              <a:gd name="connsiteY6843" fmla="*/ 2513795 h 4321958"/>
              <a:gd name="connsiteX6844" fmla="*/ 1955115 w 4405791"/>
              <a:gd name="connsiteY6844" fmla="*/ 2513798 h 4321958"/>
              <a:gd name="connsiteX6845" fmla="*/ 1955118 w 4405791"/>
              <a:gd name="connsiteY6845" fmla="*/ 2513867 h 4321958"/>
              <a:gd name="connsiteX6846" fmla="*/ 1955722 w 4405791"/>
              <a:gd name="connsiteY6846" fmla="*/ 2527511 h 4321958"/>
              <a:gd name="connsiteX6847" fmla="*/ 1956753 w 4405791"/>
              <a:gd name="connsiteY6847" fmla="*/ 2539726 h 4321958"/>
              <a:gd name="connsiteX6848" fmla="*/ 1956761 w 4405791"/>
              <a:gd name="connsiteY6848" fmla="*/ 2539817 h 4321958"/>
              <a:gd name="connsiteX6849" fmla="*/ 1957134 w 4405791"/>
              <a:gd name="connsiteY6849" fmla="*/ 2543787 h 4321958"/>
              <a:gd name="connsiteX6850" fmla="*/ 1957681 w 4405791"/>
              <a:gd name="connsiteY6850" fmla="*/ 2549604 h 4321958"/>
              <a:gd name="connsiteX6851" fmla="*/ 1969380 w 4405791"/>
              <a:gd name="connsiteY6851" fmla="*/ 2554094 h 4321958"/>
              <a:gd name="connsiteX6852" fmla="*/ 1969385 w 4405791"/>
              <a:gd name="connsiteY6852" fmla="*/ 2554095 h 4321958"/>
              <a:gd name="connsiteX6853" fmla="*/ 2024971 w 4405791"/>
              <a:gd name="connsiteY6853" fmla="*/ 2562475 h 4321958"/>
              <a:gd name="connsiteX6854" fmla="*/ 2040623 w 4405791"/>
              <a:gd name="connsiteY6854" fmla="*/ 2563702 h 4321958"/>
              <a:gd name="connsiteX6855" fmla="*/ 2075501 w 4405791"/>
              <a:gd name="connsiteY6855" fmla="*/ 2564689 h 4321958"/>
              <a:gd name="connsiteX6856" fmla="*/ 2123541 w 4405791"/>
              <a:gd name="connsiteY6856" fmla="*/ 2564193 h 4321958"/>
              <a:gd name="connsiteX6857" fmla="*/ 2146584 w 4405791"/>
              <a:gd name="connsiteY6857" fmla="*/ 2563955 h 4321958"/>
              <a:gd name="connsiteX6858" fmla="*/ 2174794 w 4405791"/>
              <a:gd name="connsiteY6858" fmla="*/ 2562732 h 4321958"/>
              <a:gd name="connsiteX6859" fmla="*/ 2269489 w 4405791"/>
              <a:gd name="connsiteY6859" fmla="*/ 2554118 h 4321958"/>
              <a:gd name="connsiteX6860" fmla="*/ 2700611 w 4405791"/>
              <a:gd name="connsiteY6860" fmla="*/ 2428812 h 4321958"/>
              <a:gd name="connsiteX6861" fmla="*/ 2808816 w 4405791"/>
              <a:gd name="connsiteY6861" fmla="*/ 2393251 h 4321958"/>
              <a:gd name="connsiteX6862" fmla="*/ 2948347 w 4405791"/>
              <a:gd name="connsiteY6862" fmla="*/ 2346854 h 4321958"/>
              <a:gd name="connsiteX6863" fmla="*/ 3220295 w 4405791"/>
              <a:gd name="connsiteY6863" fmla="*/ 2251351 h 4321958"/>
              <a:gd name="connsiteX6864" fmla="*/ 3479545 w 4405791"/>
              <a:gd name="connsiteY6864" fmla="*/ 2158725 h 4321958"/>
              <a:gd name="connsiteX6865" fmla="*/ 3517476 w 4405791"/>
              <a:gd name="connsiteY6865" fmla="*/ 2142977 h 4321958"/>
              <a:gd name="connsiteX6866" fmla="*/ 3546941 w 4405791"/>
              <a:gd name="connsiteY6866" fmla="*/ 2130615 h 4321958"/>
              <a:gd name="connsiteX6867" fmla="*/ 3636349 w 4405791"/>
              <a:gd name="connsiteY6867" fmla="*/ 2062881 h 4321958"/>
              <a:gd name="connsiteX6868" fmla="*/ 3691890 w 4405791"/>
              <a:gd name="connsiteY6868" fmla="*/ 1956711 h 4321958"/>
              <a:gd name="connsiteX6869" fmla="*/ 3731600 w 4405791"/>
              <a:gd name="connsiteY6869" fmla="*/ 1889274 h 4321958"/>
              <a:gd name="connsiteX6870" fmla="*/ 3743589 w 4405791"/>
              <a:gd name="connsiteY6870" fmla="*/ 1866975 h 4321958"/>
              <a:gd name="connsiteX6871" fmla="*/ 3771864 w 4405791"/>
              <a:gd name="connsiteY6871" fmla="*/ 1808770 h 4321958"/>
              <a:gd name="connsiteX6872" fmla="*/ 3782244 w 4405791"/>
              <a:gd name="connsiteY6872" fmla="*/ 1784320 h 4321958"/>
              <a:gd name="connsiteX6873" fmla="*/ 3805141 w 4405791"/>
              <a:gd name="connsiteY6873" fmla="*/ 1703448 h 4321958"/>
              <a:gd name="connsiteX6874" fmla="*/ 3807345 w 4405791"/>
              <a:gd name="connsiteY6874" fmla="*/ 1660473 h 4321958"/>
              <a:gd name="connsiteX6875" fmla="*/ 3800601 w 4405791"/>
              <a:gd name="connsiteY6875" fmla="*/ 1619147 h 4321958"/>
              <a:gd name="connsiteX6876" fmla="*/ 3800605 w 4405791"/>
              <a:gd name="connsiteY6876" fmla="*/ 1619131 h 4321958"/>
              <a:gd name="connsiteX6877" fmla="*/ 3800601 w 4405791"/>
              <a:gd name="connsiteY6877" fmla="*/ 1619107 h 4321958"/>
              <a:gd name="connsiteX6878" fmla="*/ 3800605 w 4405791"/>
              <a:gd name="connsiteY6878" fmla="*/ 1619090 h 4321958"/>
              <a:gd name="connsiteX6879" fmla="*/ 3800601 w 4405791"/>
              <a:gd name="connsiteY6879" fmla="*/ 1619067 h 4321958"/>
              <a:gd name="connsiteX6880" fmla="*/ 3812793 w 4405791"/>
              <a:gd name="connsiteY6880" fmla="*/ 1568267 h 4321958"/>
              <a:gd name="connsiteX6881" fmla="*/ 3824300 w 4405791"/>
              <a:gd name="connsiteY6881" fmla="*/ 1523425 h 4321958"/>
              <a:gd name="connsiteX6882" fmla="*/ 3812299 w 4405791"/>
              <a:gd name="connsiteY6882" fmla="*/ 1456115 h 4321958"/>
              <a:gd name="connsiteX6883" fmla="*/ 1190912 w 4405791"/>
              <a:gd name="connsiteY6883" fmla="*/ 1442382 h 4321958"/>
              <a:gd name="connsiteX6884" fmla="*/ 1210086 w 4405791"/>
              <a:gd name="connsiteY6884" fmla="*/ 1512912 h 4321958"/>
              <a:gd name="connsiteX6885" fmla="*/ 1217782 w 4405791"/>
              <a:gd name="connsiteY6885" fmla="*/ 1540885 h 4321958"/>
              <a:gd name="connsiteX6886" fmla="*/ 1238238 w 4405791"/>
              <a:gd name="connsiteY6886" fmla="*/ 1615027 h 4321958"/>
              <a:gd name="connsiteX6887" fmla="*/ 1239146 w 4405791"/>
              <a:gd name="connsiteY6887" fmla="*/ 1618339 h 4321958"/>
              <a:gd name="connsiteX6888" fmla="*/ 1239607 w 4405791"/>
              <a:gd name="connsiteY6888" fmla="*/ 1619992 h 4321958"/>
              <a:gd name="connsiteX6889" fmla="*/ 1247306 w 4405791"/>
              <a:gd name="connsiteY6889" fmla="*/ 1647896 h 4321958"/>
              <a:gd name="connsiteX6890" fmla="*/ 1310561 w 4405791"/>
              <a:gd name="connsiteY6890" fmla="*/ 1874050 h 4321958"/>
              <a:gd name="connsiteX6891" fmla="*/ 1310639 w 4405791"/>
              <a:gd name="connsiteY6891" fmla="*/ 1874329 h 4321958"/>
              <a:gd name="connsiteX6892" fmla="*/ 1363861 w 4405791"/>
              <a:gd name="connsiteY6892" fmla="*/ 2060616 h 4321958"/>
              <a:gd name="connsiteX6893" fmla="*/ 1305155 w 4405791"/>
              <a:gd name="connsiteY6893" fmla="*/ 1854433 h 4321958"/>
              <a:gd name="connsiteX6894" fmla="*/ 1302352 w 4405791"/>
              <a:gd name="connsiteY6894" fmla="*/ 1844400 h 4321958"/>
              <a:gd name="connsiteX6895" fmla="*/ 1239607 w 4405791"/>
              <a:gd name="connsiteY6895" fmla="*/ 1619992 h 4321958"/>
              <a:gd name="connsiteX6896" fmla="*/ 1238238 w 4405791"/>
              <a:gd name="connsiteY6896" fmla="*/ 1615027 h 4321958"/>
              <a:gd name="connsiteX6897" fmla="*/ 3787995 w 4405791"/>
              <a:gd name="connsiteY6897" fmla="*/ 1439785 h 4321958"/>
              <a:gd name="connsiteX6898" fmla="*/ 3772668 w 4405791"/>
              <a:gd name="connsiteY6898" fmla="*/ 1443382 h 4321958"/>
              <a:gd name="connsiteX6899" fmla="*/ 3772708 w 4405791"/>
              <a:gd name="connsiteY6899" fmla="*/ 1444287 h 4321958"/>
              <a:gd name="connsiteX6900" fmla="*/ 3788058 w 4405791"/>
              <a:gd name="connsiteY6900" fmla="*/ 1440432 h 4321958"/>
              <a:gd name="connsiteX6901" fmla="*/ 3727554 w 4405791"/>
              <a:gd name="connsiteY6901" fmla="*/ 1438202 h 4321958"/>
              <a:gd name="connsiteX6902" fmla="*/ 3721187 w 4405791"/>
              <a:gd name="connsiteY6902" fmla="*/ 1440935 h 4321958"/>
              <a:gd name="connsiteX6903" fmla="*/ 3718014 w 4405791"/>
              <a:gd name="connsiteY6903" fmla="*/ 1444656 h 4321958"/>
              <a:gd name="connsiteX6904" fmla="*/ 3725021 w 4405791"/>
              <a:gd name="connsiteY6904" fmla="*/ 1442291 h 4321958"/>
              <a:gd name="connsiteX6905" fmla="*/ 347101 w 4405791"/>
              <a:gd name="connsiteY6905" fmla="*/ 1437945 h 4321958"/>
              <a:gd name="connsiteX6906" fmla="*/ 347273 w 4405791"/>
              <a:gd name="connsiteY6906" fmla="*/ 1441726 h 4321958"/>
              <a:gd name="connsiteX6907" fmla="*/ 352317 w 4405791"/>
              <a:gd name="connsiteY6907" fmla="*/ 1473251 h 4321958"/>
              <a:gd name="connsiteX6908" fmla="*/ 357431 w 4405791"/>
              <a:gd name="connsiteY6908" fmla="*/ 1499425 h 4321958"/>
              <a:gd name="connsiteX6909" fmla="*/ 361630 w 4405791"/>
              <a:gd name="connsiteY6909" fmla="*/ 1519544 h 4321958"/>
              <a:gd name="connsiteX6910" fmla="*/ 367647 w 4405791"/>
              <a:gd name="connsiteY6910" fmla="*/ 1546555 h 4321958"/>
              <a:gd name="connsiteX6911" fmla="*/ 370687 w 4405791"/>
              <a:gd name="connsiteY6911" fmla="*/ 1560059 h 4321958"/>
              <a:gd name="connsiteX6912" fmla="*/ 370687 w 4405791"/>
              <a:gd name="connsiteY6912" fmla="*/ 1562261 h 4321958"/>
              <a:gd name="connsiteX6913" fmla="*/ 377738 w 4405791"/>
              <a:gd name="connsiteY6913" fmla="*/ 1571491 h 4321958"/>
              <a:gd name="connsiteX6914" fmla="*/ 371620 w 4405791"/>
              <a:gd name="connsiteY6914" fmla="*/ 1558287 h 4321958"/>
              <a:gd name="connsiteX6915" fmla="*/ 360331 w 4405791"/>
              <a:gd name="connsiteY6915" fmla="*/ 1508425 h 4321958"/>
              <a:gd name="connsiteX6916" fmla="*/ 358593 w 4405791"/>
              <a:gd name="connsiteY6916" fmla="*/ 1499689 h 4321958"/>
              <a:gd name="connsiteX6917" fmla="*/ 357372 w 4405791"/>
              <a:gd name="connsiteY6917" fmla="*/ 1494223 h 4321958"/>
              <a:gd name="connsiteX6918" fmla="*/ 355886 w 4405791"/>
              <a:gd name="connsiteY6918" fmla="*/ 1486081 h 4321958"/>
              <a:gd name="connsiteX6919" fmla="*/ 348297 w 4405791"/>
              <a:gd name="connsiteY6919" fmla="*/ 1447931 h 4321958"/>
              <a:gd name="connsiteX6920" fmla="*/ 347245 w 4405791"/>
              <a:gd name="connsiteY6920" fmla="*/ 1438733 h 4321958"/>
              <a:gd name="connsiteX6921" fmla="*/ 3837545 w 4405791"/>
              <a:gd name="connsiteY6921" fmla="*/ 1436950 h 4321958"/>
              <a:gd name="connsiteX6922" fmla="*/ 3821484 w 4405791"/>
              <a:gd name="connsiteY6922" fmla="*/ 1440982 h 4321958"/>
              <a:gd name="connsiteX6923" fmla="*/ 3832267 w 4405791"/>
              <a:gd name="connsiteY6923" fmla="*/ 1520515 h 4321958"/>
              <a:gd name="connsiteX6924" fmla="*/ 3832265 w 4405791"/>
              <a:gd name="connsiteY6924" fmla="*/ 1520545 h 4321958"/>
              <a:gd name="connsiteX6925" fmla="*/ 3832267 w 4405791"/>
              <a:gd name="connsiteY6925" fmla="*/ 1520553 h 4321958"/>
              <a:gd name="connsiteX6926" fmla="*/ 3832265 w 4405791"/>
              <a:gd name="connsiteY6926" fmla="*/ 1520584 h 4321958"/>
              <a:gd name="connsiteX6927" fmla="*/ 3832267 w 4405791"/>
              <a:gd name="connsiteY6927" fmla="*/ 1520592 h 4321958"/>
              <a:gd name="connsiteX6928" fmla="*/ 3820413 w 4405791"/>
              <a:gd name="connsiteY6928" fmla="*/ 1571395 h 4321958"/>
              <a:gd name="connsiteX6929" fmla="*/ 3808737 w 4405791"/>
              <a:gd name="connsiteY6929" fmla="*/ 1615561 h 4321958"/>
              <a:gd name="connsiteX6930" fmla="*/ 3815710 w 4405791"/>
              <a:gd name="connsiteY6930" fmla="*/ 1658169 h 4321958"/>
              <a:gd name="connsiteX6931" fmla="*/ 3815709 w 4405791"/>
              <a:gd name="connsiteY6931" fmla="*/ 1658201 h 4321958"/>
              <a:gd name="connsiteX6932" fmla="*/ 3815710 w 4405791"/>
              <a:gd name="connsiteY6932" fmla="*/ 1658210 h 4321958"/>
              <a:gd name="connsiteX6933" fmla="*/ 3815709 w 4405791"/>
              <a:gd name="connsiteY6933" fmla="*/ 1658240 h 4321958"/>
              <a:gd name="connsiteX6934" fmla="*/ 3815710 w 4405791"/>
              <a:gd name="connsiteY6934" fmla="*/ 1658249 h 4321958"/>
              <a:gd name="connsiteX6935" fmla="*/ 3815704 w 4405791"/>
              <a:gd name="connsiteY6935" fmla="*/ 1658310 h 4321958"/>
              <a:gd name="connsiteX6936" fmla="*/ 3813587 w 4405791"/>
              <a:gd name="connsiteY6936" fmla="*/ 1702358 h 4321958"/>
              <a:gd name="connsiteX6937" fmla="*/ 3808876 w 4405791"/>
              <a:gd name="connsiteY6937" fmla="*/ 1719225 h 4321958"/>
              <a:gd name="connsiteX6938" fmla="*/ 3806980 w 4405791"/>
              <a:gd name="connsiteY6938" fmla="*/ 1736147 h 4321958"/>
              <a:gd name="connsiteX6939" fmla="*/ 3793871 w 4405791"/>
              <a:gd name="connsiteY6939" fmla="*/ 1772954 h 4321958"/>
              <a:gd name="connsiteX6940" fmla="*/ 3788410 w 4405791"/>
              <a:gd name="connsiteY6940" fmla="*/ 1792508 h 4321958"/>
              <a:gd name="connsiteX6941" fmla="*/ 3782702 w 4405791"/>
              <a:gd name="connsiteY6941" fmla="*/ 1804313 h 4321958"/>
              <a:gd name="connsiteX6942" fmla="*/ 3778918 w 4405791"/>
              <a:gd name="connsiteY6942" fmla="*/ 1814937 h 4321958"/>
              <a:gd name="connsiteX6943" fmla="*/ 3754384 w 4405791"/>
              <a:gd name="connsiteY6943" fmla="*/ 1862875 h 4321958"/>
              <a:gd name="connsiteX6944" fmla="*/ 3745960 w 4405791"/>
              <a:gd name="connsiteY6944" fmla="*/ 1880299 h 4321958"/>
              <a:gd name="connsiteX6945" fmla="*/ 3742192 w 4405791"/>
              <a:gd name="connsiteY6945" fmla="*/ 1886702 h 4321958"/>
              <a:gd name="connsiteX6946" fmla="*/ 3740075 w 4405791"/>
              <a:gd name="connsiteY6946" fmla="*/ 1890839 h 4321958"/>
              <a:gd name="connsiteX6947" fmla="*/ 3699001 w 4405791"/>
              <a:gd name="connsiteY6947" fmla="*/ 1960097 h 4321958"/>
              <a:gd name="connsiteX6948" fmla="*/ 3644137 w 4405791"/>
              <a:gd name="connsiteY6948" fmla="*/ 2065253 h 4321958"/>
              <a:gd name="connsiteX6949" fmla="*/ 3642613 w 4405791"/>
              <a:gd name="connsiteY6949" fmla="*/ 2067623 h 4321958"/>
              <a:gd name="connsiteX6950" fmla="*/ 3551851 w 4405791"/>
              <a:gd name="connsiteY6950" fmla="*/ 2137050 h 4321958"/>
              <a:gd name="connsiteX6951" fmla="*/ 3520354 w 4405791"/>
              <a:gd name="connsiteY6951" fmla="*/ 2150597 h 4321958"/>
              <a:gd name="connsiteX6952" fmla="*/ 3482932 w 4405791"/>
              <a:gd name="connsiteY6952" fmla="*/ 2166007 h 4321958"/>
              <a:gd name="connsiteX6953" fmla="*/ 3222836 w 4405791"/>
              <a:gd name="connsiteY6953" fmla="*/ 2258970 h 4321958"/>
              <a:gd name="connsiteX6954" fmla="*/ 2951902 w 4405791"/>
              <a:gd name="connsiteY6954" fmla="*/ 2354474 h 4321958"/>
              <a:gd name="connsiteX6955" fmla="*/ 2811863 w 4405791"/>
              <a:gd name="connsiteY6955" fmla="*/ 2401041 h 4321958"/>
              <a:gd name="connsiteX6956" fmla="*/ 2704167 w 4405791"/>
              <a:gd name="connsiteY6956" fmla="*/ 2436431 h 4321958"/>
              <a:gd name="connsiteX6957" fmla="*/ 2271182 w 4405791"/>
              <a:gd name="connsiteY6957" fmla="*/ 2562415 h 4321958"/>
              <a:gd name="connsiteX6958" fmla="*/ 2093720 w 4405791"/>
              <a:gd name="connsiteY6958" fmla="*/ 2574268 h 4321958"/>
              <a:gd name="connsiteX6959" fmla="*/ 2033448 w 4405791"/>
              <a:gd name="connsiteY6959" fmla="*/ 2572273 h 4321958"/>
              <a:gd name="connsiteX6960" fmla="*/ 1996907 w 4405791"/>
              <a:gd name="connsiteY6960" fmla="*/ 2567557 h 4321958"/>
              <a:gd name="connsiteX6961" fmla="*/ 1980352 w 4405791"/>
              <a:gd name="connsiteY6961" fmla="*/ 2565421 h 4321958"/>
              <a:gd name="connsiteX6962" fmla="*/ 1978784 w 4405791"/>
              <a:gd name="connsiteY6962" fmla="*/ 2564914 h 4321958"/>
              <a:gd name="connsiteX6963" fmla="*/ 1971817 w 4405791"/>
              <a:gd name="connsiteY6963" fmla="*/ 2562663 h 4321958"/>
              <a:gd name="connsiteX6964" fmla="*/ 1958504 w 4405791"/>
              <a:gd name="connsiteY6964" fmla="*/ 2558361 h 4321958"/>
              <a:gd name="connsiteX6965" fmla="*/ 1962088 w 4405791"/>
              <a:gd name="connsiteY6965" fmla="*/ 2596496 h 4321958"/>
              <a:gd name="connsiteX6966" fmla="*/ 1962212 w 4405791"/>
              <a:gd name="connsiteY6966" fmla="*/ 2597386 h 4321958"/>
              <a:gd name="connsiteX6967" fmla="*/ 1963134 w 4405791"/>
              <a:gd name="connsiteY6967" fmla="*/ 2604012 h 4321958"/>
              <a:gd name="connsiteX6968" fmla="*/ 1983344 w 4405791"/>
              <a:gd name="connsiteY6968" fmla="*/ 2613466 h 4321958"/>
              <a:gd name="connsiteX6969" fmla="*/ 1983346 w 4405791"/>
              <a:gd name="connsiteY6969" fmla="*/ 2613466 h 4321958"/>
              <a:gd name="connsiteX6970" fmla="*/ 2036432 w 4405791"/>
              <a:gd name="connsiteY6970" fmla="*/ 2624476 h 4321958"/>
              <a:gd name="connsiteX6971" fmla="*/ 2051614 w 4405791"/>
              <a:gd name="connsiteY6971" fmla="*/ 2626358 h 4321958"/>
              <a:gd name="connsiteX6972" fmla="*/ 2085647 w 4405791"/>
              <a:gd name="connsiteY6972" fmla="*/ 2628541 h 4321958"/>
              <a:gd name="connsiteX6973" fmla="*/ 2157931 w 4405791"/>
              <a:gd name="connsiteY6973" fmla="*/ 2629756 h 4321958"/>
              <a:gd name="connsiteX6974" fmla="*/ 2187895 w 4405791"/>
              <a:gd name="connsiteY6974" fmla="*/ 2629045 h 4321958"/>
              <a:gd name="connsiteX6975" fmla="*/ 2294549 w 4405791"/>
              <a:gd name="connsiteY6975" fmla="*/ 2620158 h 4321958"/>
              <a:gd name="connsiteX6976" fmla="*/ 2738203 w 4405791"/>
              <a:gd name="connsiteY6976" fmla="*/ 2489940 h 4321958"/>
              <a:gd name="connsiteX6977" fmla="*/ 2847931 w 4405791"/>
              <a:gd name="connsiteY6977" fmla="*/ 2453194 h 4321958"/>
              <a:gd name="connsiteX6978" fmla="*/ 2992880 w 4405791"/>
              <a:gd name="connsiteY6978" fmla="*/ 2404088 h 4321958"/>
              <a:gd name="connsiteX6979" fmla="*/ 3265845 w 4405791"/>
              <a:gd name="connsiteY6979" fmla="*/ 2306552 h 4321958"/>
              <a:gd name="connsiteX6980" fmla="*/ 3538642 w 4405791"/>
              <a:gd name="connsiteY6980" fmla="*/ 2206815 h 4321958"/>
              <a:gd name="connsiteX6981" fmla="*/ 3576741 w 4405791"/>
              <a:gd name="connsiteY6981" fmla="*/ 2189882 h 4321958"/>
              <a:gd name="connsiteX6982" fmla="*/ 3607899 w 4405791"/>
              <a:gd name="connsiteY6982" fmla="*/ 2176335 h 4321958"/>
              <a:gd name="connsiteX6983" fmla="*/ 3697984 w 4405791"/>
              <a:gd name="connsiteY6983" fmla="*/ 2103352 h 4321958"/>
              <a:gd name="connsiteX6984" fmla="*/ 3744382 w 4405791"/>
              <a:gd name="connsiteY6984" fmla="*/ 1998026 h 4321958"/>
              <a:gd name="connsiteX6985" fmla="*/ 3780342 w 4405791"/>
              <a:gd name="connsiteY6985" fmla="*/ 1924509 h 4321958"/>
              <a:gd name="connsiteX6986" fmla="*/ 3791115 w 4405791"/>
              <a:gd name="connsiteY6986" fmla="*/ 1900120 h 4321958"/>
              <a:gd name="connsiteX6987" fmla="*/ 3816210 w 4405791"/>
              <a:gd name="connsiteY6987" fmla="*/ 1836447 h 4321958"/>
              <a:gd name="connsiteX6988" fmla="*/ 3825313 w 4405791"/>
              <a:gd name="connsiteY6988" fmla="*/ 1809551 h 4321958"/>
              <a:gd name="connsiteX6989" fmla="*/ 3844156 w 4405791"/>
              <a:gd name="connsiteY6989" fmla="*/ 1720190 h 4321958"/>
              <a:gd name="connsiteX6990" fmla="*/ 3844417 w 4405791"/>
              <a:gd name="connsiteY6990" fmla="*/ 1672201 h 4321958"/>
              <a:gd name="connsiteX6991" fmla="*/ 3835991 w 4405791"/>
              <a:gd name="connsiteY6991" fmla="*/ 1625581 h 4321958"/>
              <a:gd name="connsiteX6992" fmla="*/ 3835995 w 4405791"/>
              <a:gd name="connsiteY6992" fmla="*/ 1625560 h 4321958"/>
              <a:gd name="connsiteX6993" fmla="*/ 3835991 w 4405791"/>
              <a:gd name="connsiteY6993" fmla="*/ 1625541 h 4321958"/>
              <a:gd name="connsiteX6994" fmla="*/ 3835995 w 4405791"/>
              <a:gd name="connsiteY6994" fmla="*/ 1625519 h 4321958"/>
              <a:gd name="connsiteX6995" fmla="*/ 3835991 w 4405791"/>
              <a:gd name="connsiteY6995" fmla="*/ 1625500 h 4321958"/>
              <a:gd name="connsiteX6996" fmla="*/ 3844459 w 4405791"/>
              <a:gd name="connsiteY6996" fmla="*/ 1572161 h 4321958"/>
              <a:gd name="connsiteX6997" fmla="*/ 3852578 w 4405791"/>
              <a:gd name="connsiteY6997" fmla="*/ 1523435 h 4321958"/>
              <a:gd name="connsiteX6998" fmla="*/ 3837811 w 4405791"/>
              <a:gd name="connsiteY6998" fmla="*/ 1450856 h 4321958"/>
              <a:gd name="connsiteX6999" fmla="*/ 3811996 w 4405791"/>
              <a:gd name="connsiteY6999" fmla="*/ 1434152 h 4321958"/>
              <a:gd name="connsiteX7000" fmla="*/ 3795595 w 4405791"/>
              <a:gd name="connsiteY7000" fmla="*/ 1438002 h 4321958"/>
              <a:gd name="connsiteX7001" fmla="*/ 3795535 w 4405791"/>
              <a:gd name="connsiteY7001" fmla="*/ 1438263 h 4321958"/>
              <a:gd name="connsiteX7002" fmla="*/ 3795562 w 4405791"/>
              <a:gd name="connsiteY7002" fmla="*/ 1438547 h 4321958"/>
              <a:gd name="connsiteX7003" fmla="*/ 3812032 w 4405791"/>
              <a:gd name="connsiteY7003" fmla="*/ 1434410 h 4321958"/>
              <a:gd name="connsiteX7004" fmla="*/ 460452 w 4405791"/>
              <a:gd name="connsiteY7004" fmla="*/ 1432735 h 4321958"/>
              <a:gd name="connsiteX7005" fmla="*/ 460701 w 4405791"/>
              <a:gd name="connsiteY7005" fmla="*/ 1437927 h 4321958"/>
              <a:gd name="connsiteX7006" fmla="*/ 467400 w 4405791"/>
              <a:gd name="connsiteY7006" fmla="*/ 1465155 h 4321958"/>
              <a:gd name="connsiteX7007" fmla="*/ 476350 w 4405791"/>
              <a:gd name="connsiteY7007" fmla="*/ 1497912 h 4321958"/>
              <a:gd name="connsiteX7008" fmla="*/ 496631 w 4405791"/>
              <a:gd name="connsiteY7008" fmla="*/ 1528739 h 4321958"/>
              <a:gd name="connsiteX7009" fmla="*/ 498056 w 4405791"/>
              <a:gd name="connsiteY7009" fmla="*/ 1526638 h 4321958"/>
              <a:gd name="connsiteX7010" fmla="*/ 477113 w 4405791"/>
              <a:gd name="connsiteY7010" fmla="*/ 1495293 h 4321958"/>
              <a:gd name="connsiteX7011" fmla="*/ 467700 w 4405791"/>
              <a:gd name="connsiteY7011" fmla="*/ 1461536 h 4321958"/>
              <a:gd name="connsiteX7012" fmla="*/ 3860349 w 4405791"/>
              <a:gd name="connsiteY7012" fmla="*/ 1431224 h 4321958"/>
              <a:gd name="connsiteX7013" fmla="*/ 3846234 w 4405791"/>
              <a:gd name="connsiteY7013" fmla="*/ 1434768 h 4321958"/>
              <a:gd name="connsiteX7014" fmla="*/ 3861052 w 4405791"/>
              <a:gd name="connsiteY7014" fmla="*/ 1522376 h 4321958"/>
              <a:gd name="connsiteX7015" fmla="*/ 3861049 w 4405791"/>
              <a:gd name="connsiteY7015" fmla="*/ 1522397 h 4321958"/>
              <a:gd name="connsiteX7016" fmla="*/ 3861052 w 4405791"/>
              <a:gd name="connsiteY7016" fmla="*/ 1522415 h 4321958"/>
              <a:gd name="connsiteX7017" fmla="*/ 3861049 w 4405791"/>
              <a:gd name="connsiteY7017" fmla="*/ 1522435 h 4321958"/>
              <a:gd name="connsiteX7018" fmla="*/ 3861052 w 4405791"/>
              <a:gd name="connsiteY7018" fmla="*/ 1522454 h 4321958"/>
              <a:gd name="connsiteX7019" fmla="*/ 3852756 w 4405791"/>
              <a:gd name="connsiteY7019" fmla="*/ 1576811 h 4321958"/>
              <a:gd name="connsiteX7020" fmla="*/ 3844466 w 4405791"/>
              <a:gd name="connsiteY7020" fmla="*/ 1624694 h 4321958"/>
              <a:gd name="connsiteX7021" fmla="*/ 3853182 w 4405791"/>
              <a:gd name="connsiteY7021" fmla="*/ 1672526 h 4321958"/>
              <a:gd name="connsiteX7022" fmla="*/ 3853182 w 4405791"/>
              <a:gd name="connsiteY7022" fmla="*/ 1672566 h 4321958"/>
              <a:gd name="connsiteX7023" fmla="*/ 3853182 w 4405791"/>
              <a:gd name="connsiteY7023" fmla="*/ 1672567 h 4321958"/>
              <a:gd name="connsiteX7024" fmla="*/ 3853182 w 4405791"/>
              <a:gd name="connsiteY7024" fmla="*/ 1672606 h 4321958"/>
              <a:gd name="connsiteX7025" fmla="*/ 3853182 w 4405791"/>
              <a:gd name="connsiteY7025" fmla="*/ 1672610 h 4321958"/>
              <a:gd name="connsiteX7026" fmla="*/ 3853067 w 4405791"/>
              <a:gd name="connsiteY7026" fmla="*/ 1721685 h 4321958"/>
              <a:gd name="connsiteX7027" fmla="*/ 3849203 w 4405791"/>
              <a:gd name="connsiteY7027" fmla="*/ 1740292 h 4321958"/>
              <a:gd name="connsiteX7028" fmla="*/ 3848101 w 4405791"/>
              <a:gd name="connsiteY7028" fmla="*/ 1759038 h 4321958"/>
              <a:gd name="connsiteX7029" fmla="*/ 3836923 w 4405791"/>
              <a:gd name="connsiteY7029" fmla="*/ 1799411 h 4321958"/>
              <a:gd name="connsiteX7030" fmla="*/ 3832435 w 4405791"/>
              <a:gd name="connsiteY7030" fmla="*/ 1821019 h 4321958"/>
              <a:gd name="connsiteX7031" fmla="*/ 3827363 w 4405791"/>
              <a:gd name="connsiteY7031" fmla="*/ 1833943 h 4321958"/>
              <a:gd name="connsiteX7032" fmla="*/ 3824141 w 4405791"/>
              <a:gd name="connsiteY7032" fmla="*/ 1845574 h 4321958"/>
              <a:gd name="connsiteX7033" fmla="*/ 3802292 w 4405791"/>
              <a:gd name="connsiteY7033" fmla="*/ 1897819 h 4321958"/>
              <a:gd name="connsiteX7034" fmla="*/ 3794785 w 4405791"/>
              <a:gd name="connsiteY7034" fmla="*/ 1916945 h 4321958"/>
              <a:gd name="connsiteX7035" fmla="*/ 3791373 w 4405791"/>
              <a:gd name="connsiteY7035" fmla="*/ 1923926 h 4321958"/>
              <a:gd name="connsiteX7036" fmla="*/ 3789491 w 4405791"/>
              <a:gd name="connsiteY7036" fmla="*/ 1928426 h 4321958"/>
              <a:gd name="connsiteX7037" fmla="*/ 3752341 w 4405791"/>
              <a:gd name="connsiteY7037" fmla="*/ 2003784 h 4321958"/>
              <a:gd name="connsiteX7038" fmla="*/ 3706452 w 4405791"/>
              <a:gd name="connsiteY7038" fmla="*/ 2108431 h 4321958"/>
              <a:gd name="connsiteX7039" fmla="*/ 3705097 w 4405791"/>
              <a:gd name="connsiteY7039" fmla="*/ 2110634 h 4321958"/>
              <a:gd name="connsiteX7040" fmla="*/ 3613317 w 4405791"/>
              <a:gd name="connsiteY7040" fmla="*/ 2185140 h 4321958"/>
              <a:gd name="connsiteX7041" fmla="*/ 3579451 w 4405791"/>
              <a:gd name="connsiteY7041" fmla="*/ 2199702 h 4321958"/>
              <a:gd name="connsiteX7042" fmla="*/ 3541860 w 4405791"/>
              <a:gd name="connsiteY7042" fmla="*/ 2215620 h 4321958"/>
              <a:gd name="connsiteX7043" fmla="*/ 3268046 w 4405791"/>
              <a:gd name="connsiteY7043" fmla="*/ 2315526 h 4321958"/>
              <a:gd name="connsiteX7044" fmla="*/ 2995589 w 4405791"/>
              <a:gd name="connsiteY7044" fmla="*/ 2413062 h 4321958"/>
              <a:gd name="connsiteX7045" fmla="*/ 2850131 w 4405791"/>
              <a:gd name="connsiteY7045" fmla="*/ 2462339 h 4321958"/>
              <a:gd name="connsiteX7046" fmla="*/ 2740743 w 4405791"/>
              <a:gd name="connsiteY7046" fmla="*/ 2498915 h 4321958"/>
              <a:gd name="connsiteX7047" fmla="*/ 2295227 w 4405791"/>
              <a:gd name="connsiteY7047" fmla="*/ 2629640 h 4321958"/>
              <a:gd name="connsiteX7048" fmla="*/ 2132329 w 4405791"/>
              <a:gd name="connsiteY7048" fmla="*/ 2639969 h 4321958"/>
              <a:gd name="connsiteX7049" fmla="*/ 2003719 w 4405791"/>
              <a:gd name="connsiteY7049" fmla="*/ 2628857 h 4321958"/>
              <a:gd name="connsiteX7050" fmla="*/ 1964704 w 4405791"/>
              <a:gd name="connsiteY7050" fmla="*/ 2615303 h 4321958"/>
              <a:gd name="connsiteX7051" fmla="*/ 1965995 w 4405791"/>
              <a:gd name="connsiteY7051" fmla="*/ 2624583 h 4321958"/>
              <a:gd name="connsiteX7052" fmla="*/ 1971522 w 4405791"/>
              <a:gd name="connsiteY7052" fmla="*/ 2661312 h 4321958"/>
              <a:gd name="connsiteX7053" fmla="*/ 1971973 w 4405791"/>
              <a:gd name="connsiteY7053" fmla="*/ 2661855 h 4321958"/>
              <a:gd name="connsiteX7054" fmla="*/ 2024009 w 4405791"/>
              <a:gd name="connsiteY7054" fmla="*/ 2683126 h 4321958"/>
              <a:gd name="connsiteX7055" fmla="*/ 2027739 w 4405791"/>
              <a:gd name="connsiteY7055" fmla="*/ 2684154 h 4321958"/>
              <a:gd name="connsiteX7056" fmla="*/ 2032852 w 4405791"/>
              <a:gd name="connsiteY7056" fmla="*/ 2685562 h 4321958"/>
              <a:gd name="connsiteX7057" fmla="*/ 2099917 w 4405791"/>
              <a:gd name="connsiteY7057" fmla="*/ 2694530 h 4321958"/>
              <a:gd name="connsiteX7058" fmla="*/ 2138212 w 4405791"/>
              <a:gd name="connsiteY7058" fmla="*/ 2695589 h 4321958"/>
              <a:gd name="connsiteX7059" fmla="*/ 2170886 w 4405791"/>
              <a:gd name="connsiteY7059" fmla="*/ 2696492 h 4321958"/>
              <a:gd name="connsiteX7060" fmla="*/ 2205061 w 4405791"/>
              <a:gd name="connsiteY7060" fmla="*/ 2696653 h 4321958"/>
              <a:gd name="connsiteX7061" fmla="*/ 2317919 w 4405791"/>
              <a:gd name="connsiteY7061" fmla="*/ 2687553 h 4321958"/>
              <a:gd name="connsiteX7062" fmla="*/ 2774103 w 4405791"/>
              <a:gd name="connsiteY7062" fmla="*/ 2552086 h 4321958"/>
              <a:gd name="connsiteX7063" fmla="*/ 2885017 w 4405791"/>
              <a:gd name="connsiteY7063" fmla="*/ 2514494 h 4321958"/>
              <a:gd name="connsiteX7064" fmla="*/ 3035723 w 4405791"/>
              <a:gd name="connsiteY7064" fmla="*/ 2462678 h 4321958"/>
              <a:gd name="connsiteX7065" fmla="*/ 3306656 w 4405791"/>
              <a:gd name="connsiteY7065" fmla="*/ 2363788 h 4321958"/>
              <a:gd name="connsiteX7066" fmla="*/ 3595369 w 4405791"/>
              <a:gd name="connsiteY7066" fmla="*/ 2256261 h 4321958"/>
              <a:gd name="connsiteX7067" fmla="*/ 3632962 w 4405791"/>
              <a:gd name="connsiteY7067" fmla="*/ 2239327 h 4321958"/>
              <a:gd name="connsiteX7068" fmla="*/ 3666829 w 4405791"/>
              <a:gd name="connsiteY7068" fmla="*/ 2224257 h 4321958"/>
              <a:gd name="connsiteX7069" fmla="*/ 3757761 w 4405791"/>
              <a:gd name="connsiteY7069" fmla="*/ 2146533 h 4321958"/>
              <a:gd name="connsiteX7070" fmla="*/ 3795014 w 4405791"/>
              <a:gd name="connsiteY7070" fmla="*/ 2044933 h 4321958"/>
              <a:gd name="connsiteX7071" fmla="*/ 3865245 w 4405791"/>
              <a:gd name="connsiteY7071" fmla="*/ 1847829 h 4321958"/>
              <a:gd name="connsiteX7072" fmla="*/ 3881306 w 4405791"/>
              <a:gd name="connsiteY7072" fmla="*/ 1739938 h 4321958"/>
              <a:gd name="connsiteX7073" fmla="*/ 3869183 w 4405791"/>
              <a:gd name="connsiteY7073" fmla="*/ 1633543 h 4321958"/>
              <a:gd name="connsiteX7074" fmla="*/ 3869185 w 4405791"/>
              <a:gd name="connsiteY7074" fmla="*/ 1633520 h 4321958"/>
              <a:gd name="connsiteX7075" fmla="*/ 3869183 w 4405791"/>
              <a:gd name="connsiteY7075" fmla="*/ 1633502 h 4321958"/>
              <a:gd name="connsiteX7076" fmla="*/ 3869185 w 4405791"/>
              <a:gd name="connsiteY7076" fmla="*/ 1633480 h 4321958"/>
              <a:gd name="connsiteX7077" fmla="*/ 3869183 w 4405791"/>
              <a:gd name="connsiteY7077" fmla="*/ 1633462 h 4321958"/>
              <a:gd name="connsiteX7078" fmla="*/ 3874093 w 4405791"/>
              <a:gd name="connsiteY7078" fmla="*/ 1577072 h 4321958"/>
              <a:gd name="connsiteX7079" fmla="*/ 3878829 w 4405791"/>
              <a:gd name="connsiteY7079" fmla="*/ 1524124 h 4321958"/>
              <a:gd name="connsiteX7080" fmla="*/ 3828208 w 4405791"/>
              <a:gd name="connsiteY7080" fmla="*/ 1430347 h 4321958"/>
              <a:gd name="connsiteX7081" fmla="*/ 3820299 w 4405791"/>
              <a:gd name="connsiteY7081" fmla="*/ 1432203 h 4321958"/>
              <a:gd name="connsiteX7082" fmla="*/ 3820296 w 4405791"/>
              <a:gd name="connsiteY7082" fmla="*/ 1432222 h 4321958"/>
              <a:gd name="connsiteX7083" fmla="*/ 3820311 w 4405791"/>
              <a:gd name="connsiteY7083" fmla="*/ 1432331 h 4321958"/>
              <a:gd name="connsiteX7084" fmla="*/ 3789925 w 4405791"/>
              <a:gd name="connsiteY7084" fmla="*/ 1430287 h 4321958"/>
              <a:gd name="connsiteX7085" fmla="*/ 3786149 w 4405791"/>
              <a:gd name="connsiteY7085" fmla="*/ 1431532 h 4321958"/>
              <a:gd name="connsiteX7086" fmla="*/ 3789839 w 4405791"/>
              <a:gd name="connsiteY7086" fmla="*/ 1430678 h 4321958"/>
              <a:gd name="connsiteX7087" fmla="*/ 3748479 w 4405791"/>
              <a:gd name="connsiteY7087" fmla="*/ 1429220 h 4321958"/>
              <a:gd name="connsiteX7088" fmla="*/ 3743324 w 4405791"/>
              <a:gd name="connsiteY7088" fmla="*/ 1431433 h 4321958"/>
              <a:gd name="connsiteX7089" fmla="*/ 3739473 w 4405791"/>
              <a:gd name="connsiteY7089" fmla="*/ 1437439 h 4321958"/>
              <a:gd name="connsiteX7090" fmla="*/ 3745619 w 4405791"/>
              <a:gd name="connsiteY7090" fmla="*/ 1435427 h 4321958"/>
              <a:gd name="connsiteX7091" fmla="*/ 3735272 w 4405791"/>
              <a:gd name="connsiteY7091" fmla="*/ 1425743 h 4321958"/>
              <a:gd name="connsiteX7092" fmla="*/ 3733183 w 4405791"/>
              <a:gd name="connsiteY7092" fmla="*/ 1426871 h 4321958"/>
              <a:gd name="connsiteX7093" fmla="*/ 3731669 w 4405791"/>
              <a:gd name="connsiteY7093" fmla="*/ 1428646 h 4321958"/>
              <a:gd name="connsiteX7094" fmla="*/ 3734162 w 4405791"/>
              <a:gd name="connsiteY7094" fmla="*/ 1427536 h 4321958"/>
              <a:gd name="connsiteX7095" fmla="*/ 385668 w 4405791"/>
              <a:gd name="connsiteY7095" fmla="*/ 1425723 h 4321958"/>
              <a:gd name="connsiteX7096" fmla="*/ 387868 w 4405791"/>
              <a:gd name="connsiteY7096" fmla="*/ 1442487 h 4321958"/>
              <a:gd name="connsiteX7097" fmla="*/ 387878 w 4405791"/>
              <a:gd name="connsiteY7097" fmla="*/ 1442544 h 4321958"/>
              <a:gd name="connsiteX7098" fmla="*/ 391350 w 4405791"/>
              <a:gd name="connsiteY7098" fmla="*/ 1459103 h 4321958"/>
              <a:gd name="connsiteX7099" fmla="*/ 397519 w 4405791"/>
              <a:gd name="connsiteY7099" fmla="*/ 1488152 h 4321958"/>
              <a:gd name="connsiteX7100" fmla="*/ 396750 w 4405791"/>
              <a:gd name="connsiteY7100" fmla="*/ 1482031 h 4321958"/>
              <a:gd name="connsiteX7101" fmla="*/ 396622 w 4405791"/>
              <a:gd name="connsiteY7101" fmla="*/ 1479175 h 4321958"/>
              <a:gd name="connsiteX7102" fmla="*/ 388641 w 4405791"/>
              <a:gd name="connsiteY7102" fmla="*/ 1442038 h 4321958"/>
              <a:gd name="connsiteX7103" fmla="*/ 387953 w 4405791"/>
              <a:gd name="connsiteY7103" fmla="*/ 1436845 h 4321958"/>
              <a:gd name="connsiteX7104" fmla="*/ 3886229 w 4405791"/>
              <a:gd name="connsiteY7104" fmla="*/ 1424727 h 4321958"/>
              <a:gd name="connsiteX7105" fmla="*/ 3869924 w 4405791"/>
              <a:gd name="connsiteY7105" fmla="*/ 1428821 h 4321958"/>
              <a:gd name="connsiteX7106" fmla="*/ 3870046 w 4405791"/>
              <a:gd name="connsiteY7106" fmla="*/ 1430464 h 4321958"/>
              <a:gd name="connsiteX7107" fmla="*/ 3888486 w 4405791"/>
              <a:gd name="connsiteY7107" fmla="*/ 1523394 h 4321958"/>
              <a:gd name="connsiteX7108" fmla="*/ 3888483 w 4405791"/>
              <a:gd name="connsiteY7108" fmla="*/ 1523421 h 4321958"/>
              <a:gd name="connsiteX7109" fmla="*/ 3888486 w 4405791"/>
              <a:gd name="connsiteY7109" fmla="*/ 1523432 h 4321958"/>
              <a:gd name="connsiteX7110" fmla="*/ 3888483 w 4405791"/>
              <a:gd name="connsiteY7110" fmla="*/ 1523461 h 4321958"/>
              <a:gd name="connsiteX7111" fmla="*/ 3888486 w 4405791"/>
              <a:gd name="connsiteY7111" fmla="*/ 1523470 h 4321958"/>
              <a:gd name="connsiteX7112" fmla="*/ 3883913 w 4405791"/>
              <a:gd name="connsiteY7112" fmla="*/ 1581216 h 4321958"/>
              <a:gd name="connsiteX7113" fmla="*/ 3878840 w 4405791"/>
              <a:gd name="connsiteY7113" fmla="*/ 1632981 h 4321958"/>
              <a:gd name="connsiteX7114" fmla="*/ 3889405 w 4405791"/>
              <a:gd name="connsiteY7114" fmla="*/ 1686650 h 4321958"/>
              <a:gd name="connsiteX7115" fmla="*/ 3891364 w 4405791"/>
              <a:gd name="connsiteY7115" fmla="*/ 1741343 h 4321958"/>
              <a:gd name="connsiteX7116" fmla="*/ 3891363 w 4405791"/>
              <a:gd name="connsiteY7116" fmla="*/ 1741350 h 4321958"/>
              <a:gd name="connsiteX7117" fmla="*/ 3891365 w 4405791"/>
              <a:gd name="connsiteY7117" fmla="*/ 1741386 h 4321958"/>
              <a:gd name="connsiteX7118" fmla="*/ 3891364 w 4405791"/>
              <a:gd name="connsiteY7118" fmla="*/ 1741392 h 4321958"/>
              <a:gd name="connsiteX7119" fmla="*/ 3891365 w 4405791"/>
              <a:gd name="connsiteY7119" fmla="*/ 1741421 h 4321958"/>
              <a:gd name="connsiteX7120" fmla="*/ 3881368 w 4405791"/>
              <a:gd name="connsiteY7120" fmla="*/ 1823722 h 4321958"/>
              <a:gd name="connsiteX7121" fmla="*/ 3876669 w 4405791"/>
              <a:gd name="connsiteY7121" fmla="*/ 1841632 h 4321958"/>
              <a:gd name="connsiteX7122" fmla="*/ 3875320 w 4405791"/>
              <a:gd name="connsiteY7122" fmla="*/ 1850835 h 4321958"/>
              <a:gd name="connsiteX7123" fmla="*/ 3868802 w 4405791"/>
              <a:gd name="connsiteY7123" fmla="*/ 1871629 h 4321958"/>
              <a:gd name="connsiteX7124" fmla="*/ 3860254 w 4405791"/>
              <a:gd name="connsiteY7124" fmla="*/ 1904225 h 4321958"/>
              <a:gd name="connsiteX7125" fmla="*/ 3846696 w 4405791"/>
              <a:gd name="connsiteY7125" fmla="*/ 1942149 h 4321958"/>
              <a:gd name="connsiteX7126" fmla="*/ 3842448 w 4405791"/>
              <a:gd name="connsiteY7126" fmla="*/ 1955700 h 4321958"/>
              <a:gd name="connsiteX7127" fmla="*/ 3837026 w 4405791"/>
              <a:gd name="connsiteY7127" fmla="*/ 1969198 h 4321958"/>
              <a:gd name="connsiteX7128" fmla="*/ 3832978 w 4405791"/>
              <a:gd name="connsiteY7128" fmla="*/ 1980523 h 4321958"/>
              <a:gd name="connsiteX7129" fmla="*/ 3804497 w 4405791"/>
              <a:gd name="connsiteY7129" fmla="*/ 2050182 h 4321958"/>
              <a:gd name="connsiteX7130" fmla="*/ 3767243 w 4405791"/>
              <a:gd name="connsiteY7130" fmla="*/ 2150597 h 4321958"/>
              <a:gd name="connsiteX7131" fmla="*/ 3766226 w 4405791"/>
              <a:gd name="connsiteY7131" fmla="*/ 2152629 h 4321958"/>
              <a:gd name="connsiteX7132" fmla="*/ 3673433 w 4405791"/>
              <a:gd name="connsiteY7132" fmla="*/ 2232216 h 4321958"/>
              <a:gd name="connsiteX7133" fmla="*/ 3638381 w 4405791"/>
              <a:gd name="connsiteY7133" fmla="*/ 2248133 h 4321958"/>
              <a:gd name="connsiteX7134" fmla="*/ 3601128 w 4405791"/>
              <a:gd name="connsiteY7134" fmla="*/ 2264220 h 4321958"/>
              <a:gd name="connsiteX7135" fmla="*/ 3311567 w 4405791"/>
              <a:gd name="connsiteY7135" fmla="*/ 2372085 h 4321958"/>
              <a:gd name="connsiteX7136" fmla="*/ 3040633 w 4405791"/>
              <a:gd name="connsiteY7136" fmla="*/ 2470975 h 4321958"/>
              <a:gd name="connsiteX7137" fmla="*/ 2889419 w 4405791"/>
              <a:gd name="connsiteY7137" fmla="*/ 2522961 h 4321958"/>
              <a:gd name="connsiteX7138" fmla="*/ 2778845 w 4405791"/>
              <a:gd name="connsiteY7138" fmla="*/ 2560552 h 4321958"/>
              <a:gd name="connsiteX7139" fmla="*/ 2321645 w 4405791"/>
              <a:gd name="connsiteY7139" fmla="*/ 2696019 h 4321958"/>
              <a:gd name="connsiteX7140" fmla="*/ 2167042 w 4405791"/>
              <a:gd name="connsiteY7140" fmla="*/ 2706179 h 4321958"/>
              <a:gd name="connsiteX7141" fmla="*/ 2092901 w 4405791"/>
              <a:gd name="connsiteY7141" fmla="*/ 2703179 h 4321958"/>
              <a:gd name="connsiteX7142" fmla="*/ 2084853 w 4405791"/>
              <a:gd name="connsiteY7142" fmla="*/ 2701956 h 4321958"/>
              <a:gd name="connsiteX7143" fmla="*/ 2072268 w 4405791"/>
              <a:gd name="connsiteY7143" fmla="*/ 2700043 h 4321958"/>
              <a:gd name="connsiteX7144" fmla="*/ 2058654 w 4405791"/>
              <a:gd name="connsiteY7144" fmla="*/ 2699161 h 4321958"/>
              <a:gd name="connsiteX7145" fmla="*/ 2039159 w 4405791"/>
              <a:gd name="connsiteY7145" fmla="*/ 2695009 h 4321958"/>
              <a:gd name="connsiteX7146" fmla="*/ 2027427 w 4405791"/>
              <a:gd name="connsiteY7146" fmla="*/ 2693226 h 4321958"/>
              <a:gd name="connsiteX7147" fmla="*/ 2022781 w 4405791"/>
              <a:gd name="connsiteY7147" fmla="*/ 2691521 h 4321958"/>
              <a:gd name="connsiteX7148" fmla="*/ 2013213 w 4405791"/>
              <a:gd name="connsiteY7148" fmla="*/ 2689484 h 4321958"/>
              <a:gd name="connsiteX7149" fmla="*/ 1977448 w 4405791"/>
              <a:gd name="connsiteY7149" fmla="*/ 2674891 h 4321958"/>
              <a:gd name="connsiteX7150" fmla="*/ 1976136 w 4405791"/>
              <a:gd name="connsiteY7150" fmla="*/ 2673556 h 4321958"/>
              <a:gd name="connsiteX7151" fmla="*/ 1972864 w 4405791"/>
              <a:gd name="connsiteY7151" fmla="*/ 2670226 h 4321958"/>
              <a:gd name="connsiteX7152" fmla="*/ 1978073 w 4405791"/>
              <a:gd name="connsiteY7152" fmla="*/ 2704842 h 4321958"/>
              <a:gd name="connsiteX7153" fmla="*/ 1978086 w 4405791"/>
              <a:gd name="connsiteY7153" fmla="*/ 2704926 h 4321958"/>
              <a:gd name="connsiteX7154" fmla="*/ 1978087 w 4405791"/>
              <a:gd name="connsiteY7154" fmla="*/ 2704931 h 4321958"/>
              <a:gd name="connsiteX7155" fmla="*/ 1978124 w 4405791"/>
              <a:gd name="connsiteY7155" fmla="*/ 2705142 h 4321958"/>
              <a:gd name="connsiteX7156" fmla="*/ 1978409 w 4405791"/>
              <a:gd name="connsiteY7156" fmla="*/ 2706750 h 4321958"/>
              <a:gd name="connsiteX7157" fmla="*/ 1981227 w 4405791"/>
              <a:gd name="connsiteY7157" fmla="*/ 2710327 h 4321958"/>
              <a:gd name="connsiteX7158" fmla="*/ 1989951 w 4405791"/>
              <a:gd name="connsiteY7158" fmla="*/ 2721399 h 4321958"/>
              <a:gd name="connsiteX7159" fmla="*/ 1989952 w 4405791"/>
              <a:gd name="connsiteY7159" fmla="*/ 2721400 h 4321958"/>
              <a:gd name="connsiteX7160" fmla="*/ 2043965 w 4405791"/>
              <a:gd name="connsiteY7160" fmla="*/ 2745663 h 4321958"/>
              <a:gd name="connsiteX7161" fmla="*/ 2053100 w 4405791"/>
              <a:gd name="connsiteY7161" fmla="*/ 2748476 h 4321958"/>
              <a:gd name="connsiteX7162" fmla="*/ 2121991 w 4405791"/>
              <a:gd name="connsiteY7162" fmla="*/ 2759255 h 4321958"/>
              <a:gd name="connsiteX7163" fmla="*/ 2181373 w 4405791"/>
              <a:gd name="connsiteY7163" fmla="*/ 2761757 h 4321958"/>
              <a:gd name="connsiteX7164" fmla="*/ 2194539 w 4405791"/>
              <a:gd name="connsiteY7164" fmla="*/ 2762312 h 4321958"/>
              <a:gd name="connsiteX7165" fmla="*/ 2229402 w 4405791"/>
              <a:gd name="connsiteY7165" fmla="*/ 2762916 h 4321958"/>
              <a:gd name="connsiteX7166" fmla="*/ 2343995 w 4405791"/>
              <a:gd name="connsiteY7166" fmla="*/ 2754269 h 4321958"/>
              <a:gd name="connsiteX7167" fmla="*/ 2812710 w 4405791"/>
              <a:gd name="connsiteY7167" fmla="*/ 2614230 h 4321958"/>
              <a:gd name="connsiteX7168" fmla="*/ 2924470 w 4405791"/>
              <a:gd name="connsiteY7168" fmla="*/ 2575791 h 4321958"/>
              <a:gd name="connsiteX7169" fmla="*/ 3081442 w 4405791"/>
              <a:gd name="connsiteY7169" fmla="*/ 2521097 h 4321958"/>
              <a:gd name="connsiteX7170" fmla="*/ 3348989 w 4405791"/>
              <a:gd name="connsiteY7170" fmla="*/ 2422036 h 4321958"/>
              <a:gd name="connsiteX7171" fmla="*/ 3656498 w 4405791"/>
              <a:gd name="connsiteY7171" fmla="*/ 2305366 h 4321958"/>
              <a:gd name="connsiteX7172" fmla="*/ 3693243 w 4405791"/>
              <a:gd name="connsiteY7172" fmla="*/ 2288433 h 4321958"/>
              <a:gd name="connsiteX7173" fmla="*/ 3729142 w 4405791"/>
              <a:gd name="connsiteY7173" fmla="*/ 2271499 h 4321958"/>
              <a:gd name="connsiteX7174" fmla="*/ 3820751 w 4405791"/>
              <a:gd name="connsiteY7174" fmla="*/ 2189204 h 4321958"/>
              <a:gd name="connsiteX7175" fmla="*/ 3849030 w 4405791"/>
              <a:gd name="connsiteY7175" fmla="*/ 2098441 h 4321958"/>
              <a:gd name="connsiteX7176" fmla="*/ 3909841 w 4405791"/>
              <a:gd name="connsiteY7176" fmla="*/ 1885145 h 4321958"/>
              <a:gd name="connsiteX7177" fmla="*/ 3921917 w 4405791"/>
              <a:gd name="connsiteY7177" fmla="*/ 1763701 h 4321958"/>
              <a:gd name="connsiteX7178" fmla="*/ 3918120 w 4405791"/>
              <a:gd name="connsiteY7178" fmla="*/ 1702739 h 4321958"/>
              <a:gd name="connsiteX7179" fmla="*/ 3905757 w 4405791"/>
              <a:gd name="connsiteY7179" fmla="*/ 1642855 h 4321958"/>
              <a:gd name="connsiteX7180" fmla="*/ 3905758 w 4405791"/>
              <a:gd name="connsiteY7180" fmla="*/ 1642819 h 4321958"/>
              <a:gd name="connsiteX7181" fmla="*/ 3905757 w 4405791"/>
              <a:gd name="connsiteY7181" fmla="*/ 1642814 h 4321958"/>
              <a:gd name="connsiteX7182" fmla="*/ 3905758 w 4405791"/>
              <a:gd name="connsiteY7182" fmla="*/ 1642778 h 4321958"/>
              <a:gd name="connsiteX7183" fmla="*/ 3905757 w 4405791"/>
              <a:gd name="connsiteY7183" fmla="*/ 1642773 h 4321958"/>
              <a:gd name="connsiteX7184" fmla="*/ 3907281 w 4405791"/>
              <a:gd name="connsiteY7184" fmla="*/ 1583337 h 4321958"/>
              <a:gd name="connsiteX7185" fmla="*/ 3909310 w 4405791"/>
              <a:gd name="connsiteY7185" fmla="*/ 1527862 h 4321958"/>
              <a:gd name="connsiteX7186" fmla="*/ 3813211 w 4405791"/>
              <a:gd name="connsiteY7186" fmla="*/ 1422690 h 4321958"/>
              <a:gd name="connsiteX7187" fmla="*/ 3801460 w 4405791"/>
              <a:gd name="connsiteY7187" fmla="*/ 1426483 h 4321958"/>
              <a:gd name="connsiteX7188" fmla="*/ 3797946 w 4405791"/>
              <a:gd name="connsiteY7188" fmla="*/ 1427642 h 4321958"/>
              <a:gd name="connsiteX7189" fmla="*/ 3797669 w 4405791"/>
              <a:gd name="connsiteY7189" fmla="*/ 1428864 h 4321958"/>
              <a:gd name="connsiteX7190" fmla="*/ 3812867 w 4405791"/>
              <a:gd name="connsiteY7190" fmla="*/ 1425343 h 4321958"/>
              <a:gd name="connsiteX7191" fmla="*/ 3771197 w 4405791"/>
              <a:gd name="connsiteY7191" fmla="*/ 1419467 h 4321958"/>
              <a:gd name="connsiteX7192" fmla="*/ 3762173 w 4405791"/>
              <a:gd name="connsiteY7192" fmla="*/ 1423342 h 4321958"/>
              <a:gd name="connsiteX7193" fmla="*/ 3758417 w 4405791"/>
              <a:gd name="connsiteY7193" fmla="*/ 1431235 h 4321958"/>
              <a:gd name="connsiteX7194" fmla="*/ 3769468 w 4405791"/>
              <a:gd name="connsiteY7194" fmla="*/ 1427617 h 4321958"/>
              <a:gd name="connsiteX7195" fmla="*/ 3910435 w 4405791"/>
              <a:gd name="connsiteY7195" fmla="*/ 1418650 h 4321958"/>
              <a:gd name="connsiteX7196" fmla="*/ 3893993 w 4405791"/>
              <a:gd name="connsiteY7196" fmla="*/ 1422778 h 4321958"/>
              <a:gd name="connsiteX7197" fmla="*/ 3894583 w 4405791"/>
              <a:gd name="connsiteY7197" fmla="*/ 1427572 h 4321958"/>
              <a:gd name="connsiteX7198" fmla="*/ 3916594 w 4405791"/>
              <a:gd name="connsiteY7198" fmla="*/ 1526441 h 4321958"/>
              <a:gd name="connsiteX7199" fmla="*/ 3916594 w 4405791"/>
              <a:gd name="connsiteY7199" fmla="*/ 1526476 h 4321958"/>
              <a:gd name="connsiteX7200" fmla="*/ 3916594 w 4405791"/>
              <a:gd name="connsiteY7200" fmla="*/ 1526479 h 4321958"/>
              <a:gd name="connsiteX7201" fmla="*/ 3916594 w 4405791"/>
              <a:gd name="connsiteY7201" fmla="*/ 1526515 h 4321958"/>
              <a:gd name="connsiteX7202" fmla="*/ 3916594 w 4405791"/>
              <a:gd name="connsiteY7202" fmla="*/ 1526518 h 4321958"/>
              <a:gd name="connsiteX7203" fmla="*/ 3915577 w 4405791"/>
              <a:gd name="connsiteY7203" fmla="*/ 1587480 h 4321958"/>
              <a:gd name="connsiteX7204" fmla="*/ 3914056 w 4405791"/>
              <a:gd name="connsiteY7204" fmla="*/ 1643121 h 4321958"/>
              <a:gd name="connsiteX7205" fmla="*/ 3926618 w 4405791"/>
              <a:gd name="connsiteY7205" fmla="*/ 1703894 h 4321958"/>
              <a:gd name="connsiteX7206" fmla="*/ 3930525 w 4405791"/>
              <a:gd name="connsiteY7206" fmla="*/ 1765709 h 4321958"/>
              <a:gd name="connsiteX7207" fmla="*/ 3930523 w 4405791"/>
              <a:gd name="connsiteY7207" fmla="*/ 1765725 h 4321958"/>
              <a:gd name="connsiteX7208" fmla="*/ 3930525 w 4405791"/>
              <a:gd name="connsiteY7208" fmla="*/ 1765752 h 4321958"/>
              <a:gd name="connsiteX7209" fmla="*/ 3930523 w 4405791"/>
              <a:gd name="connsiteY7209" fmla="*/ 1765767 h 4321958"/>
              <a:gd name="connsiteX7210" fmla="*/ 3930525 w 4405791"/>
              <a:gd name="connsiteY7210" fmla="*/ 1765789 h 4321958"/>
              <a:gd name="connsiteX7211" fmla="*/ 3923471 w 4405791"/>
              <a:gd name="connsiteY7211" fmla="*/ 1858283 h 4321958"/>
              <a:gd name="connsiteX7212" fmla="*/ 3919447 w 4405791"/>
              <a:gd name="connsiteY7212" fmla="*/ 1878272 h 4321958"/>
              <a:gd name="connsiteX7213" fmla="*/ 3918436 w 4405791"/>
              <a:gd name="connsiteY7213" fmla="*/ 1888552 h 4321958"/>
              <a:gd name="connsiteX7214" fmla="*/ 3912726 w 4405791"/>
              <a:gd name="connsiteY7214" fmla="*/ 1911659 h 4321958"/>
              <a:gd name="connsiteX7215" fmla="*/ 3905477 w 4405791"/>
              <a:gd name="connsiteY7215" fmla="*/ 1947672 h 4321958"/>
              <a:gd name="connsiteX7216" fmla="*/ 3893590 w 4405791"/>
              <a:gd name="connsiteY7216" fmla="*/ 1989107 h 4321958"/>
              <a:gd name="connsiteX7217" fmla="*/ 3889932 w 4405791"/>
              <a:gd name="connsiteY7217" fmla="*/ 2003911 h 4321958"/>
              <a:gd name="connsiteX7218" fmla="*/ 3885168 w 4405791"/>
              <a:gd name="connsiteY7218" fmla="*/ 2018464 h 4321958"/>
              <a:gd name="connsiteX7219" fmla="*/ 3881664 w 4405791"/>
              <a:gd name="connsiteY7219" fmla="*/ 2030677 h 4321958"/>
              <a:gd name="connsiteX7220" fmla="*/ 3857158 w 4405791"/>
              <a:gd name="connsiteY7220" fmla="*/ 2104029 h 4321958"/>
              <a:gd name="connsiteX7221" fmla="*/ 3828879 w 4405791"/>
              <a:gd name="connsiteY7221" fmla="*/ 2194792 h 4321958"/>
              <a:gd name="connsiteX7222" fmla="*/ 3827864 w 4405791"/>
              <a:gd name="connsiteY7222" fmla="*/ 2196655 h 4321958"/>
              <a:gd name="connsiteX7223" fmla="*/ 3734052 w 4405791"/>
              <a:gd name="connsiteY7223" fmla="*/ 2281321 h 4321958"/>
              <a:gd name="connsiteX7224" fmla="*/ 3696630 w 4405791"/>
              <a:gd name="connsiteY7224" fmla="*/ 2298255 h 4321958"/>
              <a:gd name="connsiteX7225" fmla="*/ 3660054 w 4405791"/>
              <a:gd name="connsiteY7225" fmla="*/ 2315188 h 4321958"/>
              <a:gd name="connsiteX7226" fmla="*/ 3352036 w 4405791"/>
              <a:gd name="connsiteY7226" fmla="*/ 2432196 h 4321958"/>
              <a:gd name="connsiteX7227" fmla="*/ 3084489 w 4405791"/>
              <a:gd name="connsiteY7227" fmla="*/ 2530918 h 4321958"/>
              <a:gd name="connsiteX7228" fmla="*/ 2927179 w 4405791"/>
              <a:gd name="connsiteY7228" fmla="*/ 2585951 h 4321958"/>
              <a:gd name="connsiteX7229" fmla="*/ 2815588 w 4405791"/>
              <a:gd name="connsiteY7229" fmla="*/ 2624221 h 4321958"/>
              <a:gd name="connsiteX7230" fmla="*/ 2345181 w 4405791"/>
              <a:gd name="connsiteY7230" fmla="*/ 2764767 h 4321958"/>
              <a:gd name="connsiteX7231" fmla="*/ 2200569 w 4405791"/>
              <a:gd name="connsiteY7231" fmla="*/ 2772895 h 4321958"/>
              <a:gd name="connsiteX7232" fmla="*/ 2117909 w 4405791"/>
              <a:gd name="connsiteY7232" fmla="*/ 2768932 h 4321958"/>
              <a:gd name="connsiteX7233" fmla="*/ 2094918 w 4405791"/>
              <a:gd name="connsiteY7233" fmla="*/ 2764944 h 4321958"/>
              <a:gd name="connsiteX7234" fmla="*/ 2080727 w 4405791"/>
              <a:gd name="connsiteY7234" fmla="*/ 2763876 h 4321958"/>
              <a:gd name="connsiteX7235" fmla="*/ 2059562 w 4405791"/>
              <a:gd name="connsiteY7235" fmla="*/ 2758812 h 4321958"/>
              <a:gd name="connsiteX7236" fmla="*/ 2058505 w 4405791"/>
              <a:gd name="connsiteY7236" fmla="*/ 2758628 h 4321958"/>
              <a:gd name="connsiteX7237" fmla="*/ 2047281 w 4405791"/>
              <a:gd name="connsiteY7237" fmla="*/ 2756682 h 4321958"/>
              <a:gd name="connsiteX7238" fmla="*/ 2044507 w 4405791"/>
              <a:gd name="connsiteY7238" fmla="*/ 2755574 h 4321958"/>
              <a:gd name="connsiteX7239" fmla="*/ 2042228 w 4405791"/>
              <a:gd name="connsiteY7239" fmla="*/ 2754664 h 4321958"/>
              <a:gd name="connsiteX7240" fmla="*/ 2032185 w 4405791"/>
              <a:gd name="connsiteY7240" fmla="*/ 2752261 h 4321958"/>
              <a:gd name="connsiteX7241" fmla="*/ 1994501 w 4405791"/>
              <a:gd name="connsiteY7241" fmla="*/ 2735607 h 4321958"/>
              <a:gd name="connsiteX7242" fmla="*/ 1994496 w 4405791"/>
              <a:gd name="connsiteY7242" fmla="*/ 2735605 h 4321958"/>
              <a:gd name="connsiteX7243" fmla="*/ 1983819 w 4405791"/>
              <a:gd name="connsiteY7243" fmla="*/ 2724447 h 4321958"/>
              <a:gd name="connsiteX7244" fmla="*/ 1981027 w 4405791"/>
              <a:gd name="connsiteY7244" fmla="*/ 2721529 h 4321958"/>
              <a:gd name="connsiteX7245" fmla="*/ 1986497 w 4405791"/>
              <a:gd name="connsiteY7245" fmla="*/ 2752404 h 4321958"/>
              <a:gd name="connsiteX7246" fmla="*/ 1988110 w 4405791"/>
              <a:gd name="connsiteY7246" fmla="*/ 2759989 h 4321958"/>
              <a:gd name="connsiteX7247" fmla="*/ 1990850 w 4405791"/>
              <a:gd name="connsiteY7247" fmla="*/ 2763648 h 4321958"/>
              <a:gd name="connsiteX7248" fmla="*/ 2005180 w 4405791"/>
              <a:gd name="connsiteY7248" fmla="*/ 2782785 h 4321958"/>
              <a:gd name="connsiteX7249" fmla="*/ 2005181 w 4405791"/>
              <a:gd name="connsiteY7249" fmla="*/ 2782786 h 4321958"/>
              <a:gd name="connsiteX7250" fmla="*/ 2005182 w 4405791"/>
              <a:gd name="connsiteY7250" fmla="*/ 2782787 h 4321958"/>
              <a:gd name="connsiteX7251" fmla="*/ 2060432 w 4405791"/>
              <a:gd name="connsiteY7251" fmla="*/ 2810097 h 4321958"/>
              <a:gd name="connsiteX7252" fmla="*/ 2069747 w 4405791"/>
              <a:gd name="connsiteY7252" fmla="*/ 2813290 h 4321958"/>
              <a:gd name="connsiteX7253" fmla="*/ 2139780 w 4405791"/>
              <a:gd name="connsiteY7253" fmla="*/ 2825796 h 4321958"/>
              <a:gd name="connsiteX7254" fmla="*/ 2168693 w 4405791"/>
              <a:gd name="connsiteY7254" fmla="*/ 2827365 h 4321958"/>
              <a:gd name="connsiteX7255" fmla="*/ 2213770 w 4405791"/>
              <a:gd name="connsiteY7255" fmla="*/ 2829812 h 4321958"/>
              <a:gd name="connsiteX7256" fmla="*/ 2249372 w 4405791"/>
              <a:gd name="connsiteY7256" fmla="*/ 2830788 h 4321958"/>
              <a:gd name="connsiteX7257" fmla="*/ 2367533 w 4405791"/>
              <a:gd name="connsiteY7257" fmla="*/ 2822343 h 4321958"/>
              <a:gd name="connsiteX7258" fmla="*/ 2848779 w 4405791"/>
              <a:gd name="connsiteY7258" fmla="*/ 2677563 h 4321958"/>
              <a:gd name="connsiteX7259" fmla="*/ 2960368 w 4405791"/>
              <a:gd name="connsiteY7259" fmla="*/ 2638617 h 4321958"/>
              <a:gd name="connsiteX7260" fmla="*/ 3124454 w 4405791"/>
              <a:gd name="connsiteY7260" fmla="*/ 2580535 h 4321958"/>
              <a:gd name="connsiteX7261" fmla="*/ 3383702 w 4405791"/>
              <a:gd name="connsiteY7261" fmla="*/ 2483338 h 4321958"/>
              <a:gd name="connsiteX7262" fmla="*/ 3714071 w 4405791"/>
              <a:gd name="connsiteY7262" fmla="*/ 2355829 h 4321958"/>
              <a:gd name="connsiteX7263" fmla="*/ 3749632 w 4405791"/>
              <a:gd name="connsiteY7263" fmla="*/ 2339913 h 4321958"/>
              <a:gd name="connsiteX7264" fmla="*/ 3790781 w 4405791"/>
              <a:gd name="connsiteY7264" fmla="*/ 2320270 h 4321958"/>
              <a:gd name="connsiteX7265" fmla="*/ 3883067 w 4405791"/>
              <a:gd name="connsiteY7265" fmla="*/ 2233063 h 4321958"/>
              <a:gd name="connsiteX7266" fmla="*/ 3902201 w 4405791"/>
              <a:gd name="connsiteY7266" fmla="*/ 2161097 h 4321958"/>
              <a:gd name="connsiteX7267" fmla="*/ 3915780 w 4405791"/>
              <a:gd name="connsiteY7267" fmla="*/ 2111467 h 4321958"/>
              <a:gd name="connsiteX7268" fmla="*/ 3954377 w 4405791"/>
              <a:gd name="connsiteY7268" fmla="*/ 1928750 h 4321958"/>
              <a:gd name="connsiteX7269" fmla="*/ 3962468 w 4405791"/>
              <a:gd name="connsiteY7269" fmla="*/ 1791368 h 4321958"/>
              <a:gd name="connsiteX7270" fmla="*/ 3956469 w 4405791"/>
              <a:gd name="connsiteY7270" fmla="*/ 1721765 h 4321958"/>
              <a:gd name="connsiteX7271" fmla="*/ 3941655 w 4405791"/>
              <a:gd name="connsiteY7271" fmla="*/ 1653187 h 4321958"/>
              <a:gd name="connsiteX7272" fmla="*/ 3939792 w 4405791"/>
              <a:gd name="connsiteY7272" fmla="*/ 1590700 h 4321958"/>
              <a:gd name="connsiteX7273" fmla="*/ 3937423 w 4405791"/>
              <a:gd name="connsiteY7273" fmla="*/ 1529398 h 4321958"/>
              <a:gd name="connsiteX7274" fmla="*/ 3937357 w 4405791"/>
              <a:gd name="connsiteY7274" fmla="*/ 1529089 h 4321958"/>
              <a:gd name="connsiteX7275" fmla="*/ 3836608 w 4405791"/>
              <a:gd name="connsiteY7275" fmla="*/ 1415139 h 4321958"/>
              <a:gd name="connsiteX7276" fmla="*/ 3821926 w 4405791"/>
              <a:gd name="connsiteY7276" fmla="*/ 1419877 h 4321958"/>
              <a:gd name="connsiteX7277" fmla="*/ 3821467 w 4405791"/>
              <a:gd name="connsiteY7277" fmla="*/ 1423351 h 4321958"/>
              <a:gd name="connsiteX7278" fmla="*/ 3836362 w 4405791"/>
              <a:gd name="connsiteY7278" fmla="*/ 1419900 h 4321958"/>
              <a:gd name="connsiteX7279" fmla="*/ 3754989 w 4405791"/>
              <a:gd name="connsiteY7279" fmla="*/ 1415092 h 4321958"/>
              <a:gd name="connsiteX7280" fmla="*/ 3753170 w 4405791"/>
              <a:gd name="connsiteY7280" fmla="*/ 1416075 h 4321958"/>
              <a:gd name="connsiteX7281" fmla="*/ 3750480 w 4405791"/>
              <a:gd name="connsiteY7281" fmla="*/ 1420270 h 4321958"/>
              <a:gd name="connsiteX7282" fmla="*/ 3753151 w 4405791"/>
              <a:gd name="connsiteY7282" fmla="*/ 1419081 h 4321958"/>
              <a:gd name="connsiteX7283" fmla="*/ 3933721 w 4405791"/>
              <a:gd name="connsiteY7283" fmla="*/ 1412804 h 4321958"/>
              <a:gd name="connsiteX7284" fmla="*/ 3921263 w 4405791"/>
              <a:gd name="connsiteY7284" fmla="*/ 1415931 h 4321958"/>
              <a:gd name="connsiteX7285" fmla="*/ 3944909 w 4405791"/>
              <a:gd name="connsiteY7285" fmla="*/ 1526577 h 4321958"/>
              <a:gd name="connsiteX7286" fmla="*/ 3945042 w 4405791"/>
              <a:gd name="connsiteY7286" fmla="*/ 1527120 h 4321958"/>
              <a:gd name="connsiteX7287" fmla="*/ 3947751 w 4405791"/>
              <a:gd name="connsiteY7287" fmla="*/ 1591805 h 4321958"/>
              <a:gd name="connsiteX7288" fmla="*/ 3949446 w 4405791"/>
              <a:gd name="connsiteY7288" fmla="*/ 1651073 h 4321958"/>
              <a:gd name="connsiteX7289" fmla="*/ 3970569 w 4405791"/>
              <a:gd name="connsiteY7289" fmla="*/ 1791157 h 4321958"/>
              <a:gd name="connsiteX7290" fmla="*/ 3970568 w 4405791"/>
              <a:gd name="connsiteY7290" fmla="*/ 1791183 h 4321958"/>
              <a:gd name="connsiteX7291" fmla="*/ 3970569 w 4405791"/>
              <a:gd name="connsiteY7291" fmla="*/ 1791201 h 4321958"/>
              <a:gd name="connsiteX7292" fmla="*/ 3970568 w 4405791"/>
              <a:gd name="connsiteY7292" fmla="*/ 1791223 h 4321958"/>
              <a:gd name="connsiteX7293" fmla="*/ 3970569 w 4405791"/>
              <a:gd name="connsiteY7293" fmla="*/ 1791237 h 4321958"/>
              <a:gd name="connsiteX7294" fmla="*/ 3966636 w 4405791"/>
              <a:gd name="connsiteY7294" fmla="*/ 1895973 h 4321958"/>
              <a:gd name="connsiteX7295" fmla="*/ 3963273 w 4405791"/>
              <a:gd name="connsiteY7295" fmla="*/ 1918420 h 4321958"/>
              <a:gd name="connsiteX7296" fmla="*/ 3962610 w 4405791"/>
              <a:gd name="connsiteY7296" fmla="*/ 1929978 h 4321958"/>
              <a:gd name="connsiteX7297" fmla="*/ 3957669 w 4405791"/>
              <a:gd name="connsiteY7297" fmla="*/ 1955833 h 4321958"/>
              <a:gd name="connsiteX7298" fmla="*/ 3951674 w 4405791"/>
              <a:gd name="connsiteY7298" fmla="*/ 1995851 h 4321958"/>
              <a:gd name="connsiteX7299" fmla="*/ 3941308 w 4405791"/>
              <a:gd name="connsiteY7299" fmla="*/ 2041434 h 4321958"/>
              <a:gd name="connsiteX7300" fmla="*/ 3938206 w 4405791"/>
              <a:gd name="connsiteY7300" fmla="*/ 2057663 h 4321958"/>
              <a:gd name="connsiteX7301" fmla="*/ 3932744 w 4405791"/>
              <a:gd name="connsiteY7301" fmla="*/ 2079090 h 4321958"/>
              <a:gd name="connsiteX7302" fmla="*/ 3931016 w 4405791"/>
              <a:gd name="connsiteY7302" fmla="*/ 2086689 h 4321958"/>
              <a:gd name="connsiteX7303" fmla="*/ 3927466 w 4405791"/>
              <a:gd name="connsiteY7303" fmla="*/ 2099794 h 4321958"/>
              <a:gd name="connsiteX7304" fmla="*/ 3923785 w 4405791"/>
              <a:gd name="connsiteY7304" fmla="*/ 2114236 h 4321958"/>
              <a:gd name="connsiteX7305" fmla="*/ 3909991 w 4405791"/>
              <a:gd name="connsiteY7305" fmla="*/ 2164314 h 4321958"/>
              <a:gd name="connsiteX7306" fmla="*/ 3890687 w 4405791"/>
              <a:gd name="connsiteY7306" fmla="*/ 2236618 h 4321958"/>
              <a:gd name="connsiteX7307" fmla="*/ 3890687 w 4405791"/>
              <a:gd name="connsiteY7307" fmla="*/ 2238313 h 4321958"/>
              <a:gd name="connsiteX7308" fmla="*/ 3795860 w 4405791"/>
              <a:gd name="connsiteY7308" fmla="*/ 2327890 h 4321958"/>
              <a:gd name="connsiteX7309" fmla="*/ 3755389 w 4405791"/>
              <a:gd name="connsiteY7309" fmla="*/ 2347363 h 4321958"/>
              <a:gd name="connsiteX7310" fmla="*/ 3720167 w 4405791"/>
              <a:gd name="connsiteY7310" fmla="*/ 2363280 h 4321958"/>
              <a:gd name="connsiteX7311" fmla="*/ 3388951 w 4405791"/>
              <a:gd name="connsiteY7311" fmla="*/ 2490958 h 4321958"/>
              <a:gd name="connsiteX7312" fmla="*/ 3129872 w 4405791"/>
              <a:gd name="connsiteY7312" fmla="*/ 2588155 h 4321958"/>
              <a:gd name="connsiteX7313" fmla="*/ 2965618 w 4405791"/>
              <a:gd name="connsiteY7313" fmla="*/ 2646405 h 4321958"/>
              <a:gd name="connsiteX7314" fmla="*/ 2854027 w 4405791"/>
              <a:gd name="connsiteY7314" fmla="*/ 2685184 h 4321958"/>
              <a:gd name="connsiteX7315" fmla="*/ 2370919 w 4405791"/>
              <a:gd name="connsiteY7315" fmla="*/ 2830471 h 4321958"/>
              <a:gd name="connsiteX7316" fmla="*/ 2228850 w 4405791"/>
              <a:gd name="connsiteY7316" fmla="*/ 2839445 h 4321958"/>
              <a:gd name="connsiteX7317" fmla="*/ 2143445 w 4405791"/>
              <a:gd name="connsiteY7317" fmla="*/ 2835164 h 4321958"/>
              <a:gd name="connsiteX7318" fmla="*/ 2127979 w 4405791"/>
              <a:gd name="connsiteY7318" fmla="*/ 2832329 h 4321958"/>
              <a:gd name="connsiteX7319" fmla="*/ 2119616 w 4405791"/>
              <a:gd name="connsiteY7319" fmla="*/ 2830796 h 4321958"/>
              <a:gd name="connsiteX7320" fmla="*/ 2104581 w 4405791"/>
              <a:gd name="connsiteY7320" fmla="*/ 2829605 h 4321958"/>
              <a:gd name="connsiteX7321" fmla="*/ 2082386 w 4405791"/>
              <a:gd name="connsiteY7321" fmla="*/ 2823969 h 4321958"/>
              <a:gd name="connsiteX7322" fmla="*/ 2069358 w 4405791"/>
              <a:gd name="connsiteY7322" fmla="*/ 2821581 h 4321958"/>
              <a:gd name="connsiteX7323" fmla="*/ 2064031 w 4405791"/>
              <a:gd name="connsiteY7323" fmla="*/ 2819309 h 4321958"/>
              <a:gd name="connsiteX7324" fmla="*/ 2053366 w 4405791"/>
              <a:gd name="connsiteY7324" fmla="*/ 2816601 h 4321958"/>
              <a:gd name="connsiteX7325" fmla="*/ 2013085 w 4405791"/>
              <a:gd name="connsiteY7325" fmla="*/ 2797584 h 4321958"/>
              <a:gd name="connsiteX7326" fmla="*/ 2013084 w 4405791"/>
              <a:gd name="connsiteY7326" fmla="*/ 2797583 h 4321958"/>
              <a:gd name="connsiteX7327" fmla="*/ 2006810 w 4405791"/>
              <a:gd name="connsiteY7327" fmla="*/ 2790612 h 4321958"/>
              <a:gd name="connsiteX7328" fmla="*/ 2002680 w 4405791"/>
              <a:gd name="connsiteY7328" fmla="*/ 2786024 h 4321958"/>
              <a:gd name="connsiteX7329" fmla="*/ 1990881 w 4405791"/>
              <a:gd name="connsiteY7329" fmla="*/ 2772913 h 4321958"/>
              <a:gd name="connsiteX7330" fmla="*/ 1995155 w 4405791"/>
              <a:gd name="connsiteY7330" fmla="*/ 2791484 h 4321958"/>
              <a:gd name="connsiteX7331" fmla="*/ 1996221 w 4405791"/>
              <a:gd name="connsiteY7331" fmla="*/ 2796119 h 4321958"/>
              <a:gd name="connsiteX7332" fmla="*/ 2003804 w 4405791"/>
              <a:gd name="connsiteY7332" fmla="*/ 2814892 h 4321958"/>
              <a:gd name="connsiteX7333" fmla="*/ 2003804 w 4405791"/>
              <a:gd name="connsiteY7333" fmla="*/ 2815907 h 4321958"/>
              <a:gd name="connsiteX7334" fmla="*/ 2393271 w 4405791"/>
              <a:gd name="connsiteY7334" fmla="*/ 2888721 h 4321958"/>
              <a:gd name="connsiteX7335" fmla="*/ 2887047 w 4405791"/>
              <a:gd name="connsiteY7335" fmla="*/ 2739031 h 4321958"/>
              <a:gd name="connsiteX7336" fmla="*/ 2997284 w 4405791"/>
              <a:gd name="connsiteY7336" fmla="*/ 2700083 h 4321958"/>
              <a:gd name="connsiteX7337" fmla="*/ 3169666 w 4405791"/>
              <a:gd name="connsiteY7337" fmla="*/ 2638277 h 4321958"/>
              <a:gd name="connsiteX7338" fmla="*/ 3413675 w 4405791"/>
              <a:gd name="connsiteY7338" fmla="*/ 2545651 h 4321958"/>
              <a:gd name="connsiteX7339" fmla="*/ 3774016 w 4405791"/>
              <a:gd name="connsiteY7339" fmla="*/ 2404428 h 4321958"/>
              <a:gd name="connsiteX7340" fmla="*/ 3807883 w 4405791"/>
              <a:gd name="connsiteY7340" fmla="*/ 2389187 h 4321958"/>
              <a:gd name="connsiteX7341" fmla="*/ 3850892 w 4405791"/>
              <a:gd name="connsiteY7341" fmla="*/ 2368358 h 4321958"/>
              <a:gd name="connsiteX7342" fmla="*/ 3944026 w 4405791"/>
              <a:gd name="connsiteY7342" fmla="*/ 2276412 h 4321958"/>
              <a:gd name="connsiteX7343" fmla="*/ 3952832 w 4405791"/>
              <a:gd name="connsiteY7343" fmla="*/ 2238481 h 4321958"/>
              <a:gd name="connsiteX7344" fmla="*/ 3964907 w 4405791"/>
              <a:gd name="connsiteY7344" fmla="*/ 2186065 h 4321958"/>
              <a:gd name="connsiteX7345" fmla="*/ 3998679 w 4405791"/>
              <a:gd name="connsiteY7345" fmla="*/ 1982935 h 4321958"/>
              <a:gd name="connsiteX7346" fmla="*/ 4002598 w 4405791"/>
              <a:gd name="connsiteY7346" fmla="*/ 1824798 h 4321958"/>
              <a:gd name="connsiteX7347" fmla="*/ 3994017 w 4405791"/>
              <a:gd name="connsiteY7347" fmla="*/ 1743524 h 4321958"/>
              <a:gd name="connsiteX7348" fmla="*/ 3976199 w 4405791"/>
              <a:gd name="connsiteY7348" fmla="*/ 1662839 h 4321958"/>
              <a:gd name="connsiteX7349" fmla="*/ 3970780 w 4405791"/>
              <a:gd name="connsiteY7349" fmla="*/ 1597472 h 4321958"/>
              <a:gd name="connsiteX7350" fmla="*/ 3964853 w 4405791"/>
              <a:gd name="connsiteY7350" fmla="*/ 1531937 h 4321958"/>
              <a:gd name="connsiteX7351" fmla="*/ 3964748 w 4405791"/>
              <a:gd name="connsiteY7351" fmla="*/ 1531497 h 4321958"/>
              <a:gd name="connsiteX7352" fmla="*/ 3933858 w 4405791"/>
              <a:gd name="connsiteY7352" fmla="*/ 1413582 h 4321958"/>
              <a:gd name="connsiteX7353" fmla="*/ 353368 w 4405791"/>
              <a:gd name="connsiteY7353" fmla="*/ 1412659 h 4321958"/>
              <a:gd name="connsiteX7354" fmla="*/ 354318 w 4405791"/>
              <a:gd name="connsiteY7354" fmla="*/ 1420763 h 4321958"/>
              <a:gd name="connsiteX7355" fmla="*/ 360049 w 4405791"/>
              <a:gd name="connsiteY7355" fmla="*/ 1460876 h 4321958"/>
              <a:gd name="connsiteX7356" fmla="*/ 366144 w 4405791"/>
              <a:gd name="connsiteY7356" fmla="*/ 1491328 h 4321958"/>
              <a:gd name="connsiteX7357" fmla="*/ 370808 w 4405791"/>
              <a:gd name="connsiteY7357" fmla="*/ 1513849 h 4321958"/>
              <a:gd name="connsiteX7358" fmla="*/ 374707 w 4405791"/>
              <a:gd name="connsiteY7358" fmla="*/ 1531021 h 4321958"/>
              <a:gd name="connsiteX7359" fmla="*/ 380678 w 4405791"/>
              <a:gd name="connsiteY7359" fmla="*/ 1557181 h 4321958"/>
              <a:gd name="connsiteX7360" fmla="*/ 386599 w 4405791"/>
              <a:gd name="connsiteY7360" fmla="*/ 1564965 h 4321958"/>
              <a:gd name="connsiteX7361" fmla="*/ 381272 w 4405791"/>
              <a:gd name="connsiteY7361" fmla="*/ 1553543 h 4321958"/>
              <a:gd name="connsiteX7362" fmla="*/ 375187 w 4405791"/>
              <a:gd name="connsiteY7362" fmla="*/ 1527227 h 4321958"/>
              <a:gd name="connsiteX7363" fmla="*/ 373122 w 4405791"/>
              <a:gd name="connsiteY7363" fmla="*/ 1518393 h 4321958"/>
              <a:gd name="connsiteX7364" fmla="*/ 372793 w 4405791"/>
              <a:gd name="connsiteY7364" fmla="*/ 1516877 h 4321958"/>
              <a:gd name="connsiteX7365" fmla="*/ 370066 w 4405791"/>
              <a:gd name="connsiteY7365" fmla="*/ 1505083 h 4321958"/>
              <a:gd name="connsiteX7366" fmla="*/ 367537 w 4405791"/>
              <a:gd name="connsiteY7366" fmla="*/ 1492647 h 4321958"/>
              <a:gd name="connsiteX7367" fmla="*/ 364103 w 4405791"/>
              <a:gd name="connsiteY7367" fmla="*/ 1476816 h 4321958"/>
              <a:gd name="connsiteX7368" fmla="*/ 363105 w 4405791"/>
              <a:gd name="connsiteY7368" fmla="*/ 1470850 h 4321958"/>
              <a:gd name="connsiteX7369" fmla="*/ 358108 w 4405791"/>
              <a:gd name="connsiteY7369" fmla="*/ 1446278 h 4321958"/>
              <a:gd name="connsiteX7370" fmla="*/ 355955 w 4405791"/>
              <a:gd name="connsiteY7370" fmla="*/ 1428119 h 4321958"/>
              <a:gd name="connsiteX7371" fmla="*/ 3793109 w 4405791"/>
              <a:gd name="connsiteY7371" fmla="*/ 1410062 h 4321958"/>
              <a:gd name="connsiteX7372" fmla="*/ 3782203 w 4405791"/>
              <a:gd name="connsiteY7372" fmla="*/ 1414743 h 4321958"/>
              <a:gd name="connsiteX7373" fmla="*/ 3778914 w 4405791"/>
              <a:gd name="connsiteY7373" fmla="*/ 1424523 h 4321958"/>
              <a:gd name="connsiteX7374" fmla="*/ 3791869 w 4405791"/>
              <a:gd name="connsiteY7374" fmla="*/ 1420280 h 4321958"/>
              <a:gd name="connsiteX7375" fmla="*/ 3858059 w 4405791"/>
              <a:gd name="connsiteY7375" fmla="*/ 1408216 h 4321958"/>
              <a:gd name="connsiteX7376" fmla="*/ 3845656 w 4405791"/>
              <a:gd name="connsiteY7376" fmla="*/ 1412219 h 4321958"/>
              <a:gd name="connsiteX7377" fmla="*/ 3845362 w 4405791"/>
              <a:gd name="connsiteY7377" fmla="*/ 1417815 h 4321958"/>
              <a:gd name="connsiteX7378" fmla="*/ 3858170 w 4405791"/>
              <a:gd name="connsiteY7378" fmla="*/ 1414849 h 4321958"/>
              <a:gd name="connsiteX7379" fmla="*/ 541943 w 4405791"/>
              <a:gd name="connsiteY7379" fmla="*/ 1407330 h 4321958"/>
              <a:gd name="connsiteX7380" fmla="*/ 545738 w 4405791"/>
              <a:gd name="connsiteY7380" fmla="*/ 1425094 h 4321958"/>
              <a:gd name="connsiteX7381" fmla="*/ 545984 w 4405791"/>
              <a:gd name="connsiteY7381" fmla="*/ 1421425 h 4321958"/>
              <a:gd name="connsiteX7382" fmla="*/ 3956915 w 4405791"/>
              <a:gd name="connsiteY7382" fmla="*/ 1406980 h 4321958"/>
              <a:gd name="connsiteX7383" fmla="*/ 3943994 w 4405791"/>
              <a:gd name="connsiteY7383" fmla="*/ 1410224 h 4321958"/>
              <a:gd name="connsiteX7384" fmla="*/ 3971925 w 4405791"/>
              <a:gd name="connsiteY7384" fmla="*/ 1526997 h 4321958"/>
              <a:gd name="connsiteX7385" fmla="*/ 3972135 w 4405791"/>
              <a:gd name="connsiteY7385" fmla="*/ 1527796 h 4321958"/>
              <a:gd name="connsiteX7386" fmla="*/ 3978400 w 4405791"/>
              <a:gd name="connsiteY7386" fmla="*/ 1595529 h 4321958"/>
              <a:gd name="connsiteX7387" fmla="*/ 3983481 w 4405791"/>
              <a:gd name="connsiteY7387" fmla="*/ 1658522 h 4321958"/>
              <a:gd name="connsiteX7388" fmla="*/ 4010502 w 4405791"/>
              <a:gd name="connsiteY7388" fmla="*/ 1822427 h 4321958"/>
              <a:gd name="connsiteX7389" fmla="*/ 4010501 w 4405791"/>
              <a:gd name="connsiteY7389" fmla="*/ 1822462 h 4321958"/>
              <a:gd name="connsiteX7390" fmla="*/ 4010502 w 4405791"/>
              <a:gd name="connsiteY7390" fmla="*/ 1822471 h 4321958"/>
              <a:gd name="connsiteX7391" fmla="*/ 4010502 w 4405791"/>
              <a:gd name="connsiteY7391" fmla="*/ 1822485 h 4321958"/>
              <a:gd name="connsiteX7392" fmla="*/ 4010502 w 4405791"/>
              <a:gd name="connsiteY7392" fmla="*/ 1822489 h 4321958"/>
              <a:gd name="connsiteX7393" fmla="*/ 4009744 w 4405791"/>
              <a:gd name="connsiteY7393" fmla="*/ 1943254 h 4321958"/>
              <a:gd name="connsiteX7394" fmla="*/ 4006938 w 4405791"/>
              <a:gd name="connsiteY7394" fmla="*/ 1968806 h 4321958"/>
              <a:gd name="connsiteX7395" fmla="*/ 4006616 w 4405791"/>
              <a:gd name="connsiteY7395" fmla="*/ 1982068 h 4321958"/>
              <a:gd name="connsiteX7396" fmla="*/ 4002269 w 4405791"/>
              <a:gd name="connsiteY7396" fmla="*/ 2011330 h 4321958"/>
              <a:gd name="connsiteX7397" fmla="*/ 3997313 w 4405791"/>
              <a:gd name="connsiteY7397" fmla="*/ 2056455 h 4321958"/>
              <a:gd name="connsiteX7398" fmla="*/ 3988059 w 4405791"/>
              <a:gd name="connsiteY7398" fmla="*/ 2106988 h 4321958"/>
              <a:gd name="connsiteX7399" fmla="*/ 3985362 w 4405791"/>
              <a:gd name="connsiteY7399" fmla="*/ 2125144 h 4321958"/>
              <a:gd name="connsiteX7400" fmla="*/ 3980449 w 4405791"/>
              <a:gd name="connsiteY7400" fmla="*/ 2148543 h 4321958"/>
              <a:gd name="connsiteX7401" fmla="*/ 3978922 w 4405791"/>
              <a:gd name="connsiteY7401" fmla="*/ 2156881 h 4321958"/>
              <a:gd name="connsiteX7402" fmla="*/ 3975780 w 4405791"/>
              <a:gd name="connsiteY7402" fmla="*/ 2170777 h 4321958"/>
              <a:gd name="connsiteX7403" fmla="*/ 3972454 w 4405791"/>
              <a:gd name="connsiteY7403" fmla="*/ 2186617 h 4321958"/>
              <a:gd name="connsiteX7404" fmla="*/ 3960282 w 4405791"/>
              <a:gd name="connsiteY7404" fmla="*/ 2239327 h 4321958"/>
              <a:gd name="connsiteX7405" fmla="*/ 3951308 w 4405791"/>
              <a:gd name="connsiteY7405" fmla="*/ 2278104 h 4321958"/>
              <a:gd name="connsiteX7406" fmla="*/ 3951308 w 4405791"/>
              <a:gd name="connsiteY7406" fmla="*/ 2279459 h 4321958"/>
              <a:gd name="connsiteX7407" fmla="*/ 3855465 w 4405791"/>
              <a:gd name="connsiteY7407" fmla="*/ 2374286 h 4321958"/>
              <a:gd name="connsiteX7408" fmla="*/ 3810930 w 4405791"/>
              <a:gd name="connsiteY7408" fmla="*/ 2395960 h 4321958"/>
              <a:gd name="connsiteX7409" fmla="*/ 3778080 w 4405791"/>
              <a:gd name="connsiteY7409" fmla="*/ 2411030 h 4321958"/>
              <a:gd name="connsiteX7410" fmla="*/ 3417061 w 4405791"/>
              <a:gd name="connsiteY7410" fmla="*/ 2552593 h 4321958"/>
              <a:gd name="connsiteX7411" fmla="*/ 3173051 w 4405791"/>
              <a:gd name="connsiteY7411" fmla="*/ 2645219 h 4321958"/>
              <a:gd name="connsiteX7412" fmla="*/ 3000501 w 4405791"/>
              <a:gd name="connsiteY7412" fmla="*/ 2707025 h 4321958"/>
              <a:gd name="connsiteX7413" fmla="*/ 2890265 w 4405791"/>
              <a:gd name="connsiteY7413" fmla="*/ 2745973 h 4321958"/>
              <a:gd name="connsiteX7414" fmla="*/ 2394626 w 4405791"/>
              <a:gd name="connsiteY7414" fmla="*/ 2896172 h 4321958"/>
              <a:gd name="connsiteX7415" fmla="*/ 2255772 w 4405791"/>
              <a:gd name="connsiteY7415" fmla="*/ 2906501 h 4321958"/>
              <a:gd name="connsiteX7416" fmla="*/ 2166621 w 4405791"/>
              <a:gd name="connsiteY7416" fmla="*/ 2901643 h 4321958"/>
              <a:gd name="connsiteX7417" fmla="*/ 2155028 w 4405791"/>
              <a:gd name="connsiteY7417" fmla="*/ 2899336 h 4321958"/>
              <a:gd name="connsiteX7418" fmla="*/ 2141759 w 4405791"/>
              <a:gd name="connsiteY7418" fmla="*/ 2896696 h 4321958"/>
              <a:gd name="connsiteX7419" fmla="*/ 2126182 w 4405791"/>
              <a:gd name="connsiteY7419" fmla="*/ 2895357 h 4321958"/>
              <a:gd name="connsiteX7420" fmla="*/ 2103053 w 4405791"/>
              <a:gd name="connsiteY7420" fmla="*/ 2888994 h 4321958"/>
              <a:gd name="connsiteX7421" fmla="*/ 2089551 w 4405791"/>
              <a:gd name="connsiteY7421" fmla="*/ 2886308 h 4321958"/>
              <a:gd name="connsiteX7422" fmla="*/ 2086374 w 4405791"/>
              <a:gd name="connsiteY7422" fmla="*/ 2884849 h 4321958"/>
              <a:gd name="connsiteX7423" fmla="*/ 2083974 w 4405791"/>
              <a:gd name="connsiteY7423" fmla="*/ 2883747 h 4321958"/>
              <a:gd name="connsiteX7424" fmla="*/ 2072909 w 4405791"/>
              <a:gd name="connsiteY7424" fmla="*/ 2880703 h 4321958"/>
              <a:gd name="connsiteX7425" fmla="*/ 2030863 w 4405791"/>
              <a:gd name="connsiteY7425" fmla="*/ 2859352 h 4321958"/>
              <a:gd name="connsiteX7426" fmla="*/ 2007942 w 4405791"/>
              <a:gd name="connsiteY7426" fmla="*/ 2832577 h 4321958"/>
              <a:gd name="connsiteX7427" fmla="*/ 2003691 w 4405791"/>
              <a:gd name="connsiteY7427" fmla="*/ 2827611 h 4321958"/>
              <a:gd name="connsiteX7428" fmla="*/ 2009210 w 4405791"/>
              <a:gd name="connsiteY7428" fmla="*/ 2848774 h 4321958"/>
              <a:gd name="connsiteX7429" fmla="*/ 2018877 w 4405791"/>
              <a:gd name="connsiteY7429" fmla="*/ 2871619 h 4321958"/>
              <a:gd name="connsiteX7430" fmla="*/ 2018877 w 4405791"/>
              <a:gd name="connsiteY7430" fmla="*/ 2872634 h 4321958"/>
              <a:gd name="connsiteX7431" fmla="*/ 2417317 w 4405791"/>
              <a:gd name="connsiteY7431" fmla="*/ 2954761 h 4321958"/>
              <a:gd name="connsiteX7432" fmla="*/ 2923623 w 4405791"/>
              <a:gd name="connsiteY7432" fmla="*/ 2800160 h 4321958"/>
              <a:gd name="connsiteX7433" fmla="*/ 3030813 w 4405791"/>
              <a:gd name="connsiteY7433" fmla="*/ 2761891 h 4321958"/>
              <a:gd name="connsiteX7434" fmla="*/ 3213184 w 4405791"/>
              <a:gd name="connsiteY7434" fmla="*/ 2695682 h 4321958"/>
              <a:gd name="connsiteX7435" fmla="*/ 3430946 w 4405791"/>
              <a:gd name="connsiteY7435" fmla="*/ 2612201 h 4321958"/>
              <a:gd name="connsiteX7436" fmla="*/ 3832267 w 4405791"/>
              <a:gd name="connsiteY7436" fmla="*/ 2452688 h 4321958"/>
              <a:gd name="connsiteX7437" fmla="*/ 3861392 w 4405791"/>
              <a:gd name="connsiteY7437" fmla="*/ 2439141 h 4321958"/>
              <a:gd name="connsiteX7438" fmla="*/ 3910160 w 4405791"/>
              <a:gd name="connsiteY7438" fmla="*/ 2415097 h 4321958"/>
              <a:gd name="connsiteX7439" fmla="*/ 4003970 w 4405791"/>
              <a:gd name="connsiteY7439" fmla="*/ 2318576 h 4321958"/>
              <a:gd name="connsiteX7440" fmla="*/ 4035755 w 4405791"/>
              <a:gd name="connsiteY7440" fmla="*/ 2136394 h 4321958"/>
              <a:gd name="connsiteX7441" fmla="*/ 4042525 w 4405791"/>
              <a:gd name="connsiteY7441" fmla="*/ 2037155 h 4321958"/>
              <a:gd name="connsiteX7442" fmla="*/ 4047299 w 4405791"/>
              <a:gd name="connsiteY7442" fmla="*/ 1967169 h 4321958"/>
              <a:gd name="connsiteX7443" fmla="*/ 4038618 w 4405791"/>
              <a:gd name="connsiteY7443" fmla="*/ 1811536 h 4321958"/>
              <a:gd name="connsiteX7444" fmla="*/ 4009728 w 4405791"/>
              <a:gd name="connsiteY7444" fmla="*/ 1669951 h 4321958"/>
              <a:gd name="connsiteX7445" fmla="*/ 4000923 w 4405791"/>
              <a:gd name="connsiteY7445" fmla="*/ 1602215 h 4321958"/>
              <a:gd name="connsiteX7446" fmla="*/ 3991609 w 4405791"/>
              <a:gd name="connsiteY7446" fmla="*/ 1532446 h 4321958"/>
              <a:gd name="connsiteX7447" fmla="*/ 3991436 w 4405791"/>
              <a:gd name="connsiteY7447" fmla="*/ 1531789 h 4321958"/>
              <a:gd name="connsiteX7448" fmla="*/ 3958240 w 4405791"/>
              <a:gd name="connsiteY7448" fmla="*/ 1413088 h 4321958"/>
              <a:gd name="connsiteX7449" fmla="*/ 1006371 w 4405791"/>
              <a:gd name="connsiteY7449" fmla="*/ 1404978 h 4321958"/>
              <a:gd name="connsiteX7450" fmla="*/ 1023500 w 4405791"/>
              <a:gd name="connsiteY7450" fmla="*/ 1455951 h 4321958"/>
              <a:gd name="connsiteX7451" fmla="*/ 1020993 w 4405791"/>
              <a:gd name="connsiteY7451" fmla="*/ 1445399 h 4321958"/>
              <a:gd name="connsiteX7452" fmla="*/ 372541 w 4405791"/>
              <a:gd name="connsiteY7452" fmla="*/ 1404891 h 4321958"/>
              <a:gd name="connsiteX7453" fmla="*/ 377320 w 4405791"/>
              <a:gd name="connsiteY7453" fmla="*/ 1442816 h 4321958"/>
              <a:gd name="connsiteX7454" fmla="*/ 386113 w 4405791"/>
              <a:gd name="connsiteY7454" fmla="*/ 1486556 h 4321958"/>
              <a:gd name="connsiteX7455" fmla="*/ 388556 w 4405791"/>
              <a:gd name="connsiteY7455" fmla="*/ 1498248 h 4321958"/>
              <a:gd name="connsiteX7456" fmla="*/ 399812 w 4405791"/>
              <a:gd name="connsiteY7456" fmla="*/ 1545665 h 4321958"/>
              <a:gd name="connsiteX7457" fmla="*/ 405708 w 4405791"/>
              <a:gd name="connsiteY7457" fmla="*/ 1553293 h 4321958"/>
              <a:gd name="connsiteX7458" fmla="*/ 405615 w 4405791"/>
              <a:gd name="connsiteY7458" fmla="*/ 1552557 h 4321958"/>
              <a:gd name="connsiteX7459" fmla="*/ 400406 w 4405791"/>
              <a:gd name="connsiteY7459" fmla="*/ 1541351 h 4321958"/>
              <a:gd name="connsiteX7460" fmla="*/ 390157 w 4405791"/>
              <a:gd name="connsiteY7460" fmla="*/ 1498369 h 4321958"/>
              <a:gd name="connsiteX7461" fmla="*/ 389127 w 4405791"/>
              <a:gd name="connsiteY7461" fmla="*/ 1493478 h 4321958"/>
              <a:gd name="connsiteX7462" fmla="*/ 388826 w 4405791"/>
              <a:gd name="connsiteY7462" fmla="*/ 1492210 h 4321958"/>
              <a:gd name="connsiteX7463" fmla="*/ 387959 w 4405791"/>
              <a:gd name="connsiteY7463" fmla="*/ 1487939 h 4321958"/>
              <a:gd name="connsiteX7464" fmla="*/ 378740 w 4405791"/>
              <a:gd name="connsiteY7464" fmla="*/ 1444195 h 4321958"/>
              <a:gd name="connsiteX7465" fmla="*/ 378155 w 4405791"/>
              <a:gd name="connsiteY7465" fmla="*/ 1439635 h 4321958"/>
              <a:gd name="connsiteX7466" fmla="*/ 376081 w 4405791"/>
              <a:gd name="connsiteY7466" fmla="*/ 1429419 h 4321958"/>
              <a:gd name="connsiteX7467" fmla="*/ 3774345 w 4405791"/>
              <a:gd name="connsiteY7467" fmla="*/ 1404637 h 4321958"/>
              <a:gd name="connsiteX7468" fmla="*/ 3769942 w 4405791"/>
              <a:gd name="connsiteY7468" fmla="*/ 1407015 h 4321958"/>
              <a:gd name="connsiteX7469" fmla="*/ 3767066 w 4405791"/>
              <a:gd name="connsiteY7469" fmla="*/ 1413059 h 4321958"/>
              <a:gd name="connsiteX7470" fmla="*/ 3773080 w 4405791"/>
              <a:gd name="connsiteY7470" fmla="*/ 1410600 h 4321958"/>
              <a:gd name="connsiteX7471" fmla="*/ 392861 w 4405791"/>
              <a:gd name="connsiteY7471" fmla="*/ 1403892 h 4321958"/>
              <a:gd name="connsiteX7472" fmla="*/ 393440 w 4405791"/>
              <a:gd name="connsiteY7472" fmla="*/ 1408154 h 4321958"/>
              <a:gd name="connsiteX7473" fmla="*/ 393374 w 4405791"/>
              <a:gd name="connsiteY7473" fmla="*/ 1406685 h 4321958"/>
              <a:gd name="connsiteX7474" fmla="*/ 402795 w 4405791"/>
              <a:gd name="connsiteY7474" fmla="*/ 1403390 h 4321958"/>
              <a:gd name="connsiteX7475" fmla="*/ 405475 w 4405791"/>
              <a:gd name="connsiteY7475" fmla="*/ 1422425 h 4321958"/>
              <a:gd name="connsiteX7476" fmla="*/ 412125 w 4405791"/>
              <a:gd name="connsiteY7476" fmla="*/ 1458059 h 4321958"/>
              <a:gd name="connsiteX7477" fmla="*/ 416739 w 4405791"/>
              <a:gd name="connsiteY7477" fmla="*/ 1478915 h 4321958"/>
              <a:gd name="connsiteX7478" fmla="*/ 420708 w 4405791"/>
              <a:gd name="connsiteY7478" fmla="*/ 1495835 h 4321958"/>
              <a:gd name="connsiteX7479" fmla="*/ 425543 w 4405791"/>
              <a:gd name="connsiteY7479" fmla="*/ 1515239 h 4321958"/>
              <a:gd name="connsiteX7480" fmla="*/ 428599 w 4405791"/>
              <a:gd name="connsiteY7480" fmla="*/ 1527374 h 4321958"/>
              <a:gd name="connsiteX7481" fmla="*/ 433843 w 4405791"/>
              <a:gd name="connsiteY7481" fmla="*/ 1534601 h 4321958"/>
              <a:gd name="connsiteX7482" fmla="*/ 429191 w 4405791"/>
              <a:gd name="connsiteY7482" fmla="*/ 1524419 h 4321958"/>
              <a:gd name="connsiteX7483" fmla="*/ 422778 w 4405791"/>
              <a:gd name="connsiteY7483" fmla="*/ 1499005 h 4321958"/>
              <a:gd name="connsiteX7484" fmla="*/ 422114 w 4405791"/>
              <a:gd name="connsiteY7484" fmla="*/ 1496399 h 4321958"/>
              <a:gd name="connsiteX7485" fmla="*/ 422006 w 4405791"/>
              <a:gd name="connsiteY7485" fmla="*/ 1495943 h 4321958"/>
              <a:gd name="connsiteX7486" fmla="*/ 419372 w 4405791"/>
              <a:gd name="connsiteY7486" fmla="*/ 1485504 h 4321958"/>
              <a:gd name="connsiteX7487" fmla="*/ 416872 w 4405791"/>
              <a:gd name="connsiteY7487" fmla="*/ 1474382 h 4321958"/>
              <a:gd name="connsiteX7488" fmla="*/ 413941 w 4405791"/>
              <a:gd name="connsiteY7488" fmla="*/ 1462076 h 4321958"/>
              <a:gd name="connsiteX7489" fmla="*/ 413044 w 4405791"/>
              <a:gd name="connsiteY7489" fmla="*/ 1457353 h 4321958"/>
              <a:gd name="connsiteX7490" fmla="*/ 408322 w 4405791"/>
              <a:gd name="connsiteY7490" fmla="*/ 1436341 h 4321958"/>
              <a:gd name="connsiteX7491" fmla="*/ 406043 w 4405791"/>
              <a:gd name="connsiteY7491" fmla="*/ 1420492 h 4321958"/>
              <a:gd name="connsiteX7492" fmla="*/ 3740250 w 4405791"/>
              <a:gd name="connsiteY7492" fmla="*/ 1402828 h 4321958"/>
              <a:gd name="connsiteX7493" fmla="*/ 3716440 w 4405791"/>
              <a:gd name="connsiteY7493" fmla="*/ 1407809 h 4321958"/>
              <a:gd name="connsiteX7494" fmla="*/ 3540504 w 4405791"/>
              <a:gd name="connsiteY7494" fmla="*/ 1444895 h 4321958"/>
              <a:gd name="connsiteX7495" fmla="*/ 3486995 w 4405791"/>
              <a:gd name="connsiteY7495" fmla="*/ 1456579 h 4321958"/>
              <a:gd name="connsiteX7496" fmla="*/ 3437718 w 4405791"/>
              <a:gd name="connsiteY7496" fmla="*/ 1467586 h 4321958"/>
              <a:gd name="connsiteX7497" fmla="*/ 2956643 w 4405791"/>
              <a:gd name="connsiteY7497" fmla="*/ 1576981 h 4321958"/>
              <a:gd name="connsiteX7498" fmla="*/ 2823039 w 4405791"/>
              <a:gd name="connsiteY7498" fmla="*/ 1619993 h 4321958"/>
              <a:gd name="connsiteX7499" fmla="*/ 2744129 w 4405791"/>
              <a:gd name="connsiteY7499" fmla="*/ 1647256 h 4321958"/>
              <a:gd name="connsiteX7500" fmla="*/ 2527108 w 4405791"/>
              <a:gd name="connsiteY7500" fmla="*/ 1723164 h 4321958"/>
              <a:gd name="connsiteX7501" fmla="*/ 2344681 w 4405791"/>
              <a:gd name="connsiteY7501" fmla="*/ 1796015 h 4321958"/>
              <a:gd name="connsiteX7502" fmla="*/ 2422727 w 4405791"/>
              <a:gd name="connsiteY7502" fmla="*/ 1775619 h 4321958"/>
              <a:gd name="connsiteX7503" fmla="*/ 2808816 w 4405791"/>
              <a:gd name="connsiteY7503" fmla="*/ 1675456 h 4321958"/>
              <a:gd name="connsiteX7504" fmla="*/ 3572848 w 4405791"/>
              <a:gd name="connsiteY7504" fmla="*/ 1482415 h 4321958"/>
              <a:gd name="connsiteX7505" fmla="*/ 3661361 w 4405791"/>
              <a:gd name="connsiteY7505" fmla="*/ 1461125 h 4321958"/>
              <a:gd name="connsiteX7506" fmla="*/ 3671759 w 4405791"/>
              <a:gd name="connsiteY7506" fmla="*/ 1455320 h 4321958"/>
              <a:gd name="connsiteX7507" fmla="*/ 3678740 w 4405791"/>
              <a:gd name="connsiteY7507" fmla="*/ 1452211 h 4321958"/>
              <a:gd name="connsiteX7508" fmla="*/ 3698662 w 4405791"/>
              <a:gd name="connsiteY7508" fmla="*/ 1437478 h 4321958"/>
              <a:gd name="connsiteX7509" fmla="*/ 3704406 w 4405791"/>
              <a:gd name="connsiteY7509" fmla="*/ 1434260 h 4321958"/>
              <a:gd name="connsiteX7510" fmla="*/ 3724952 w 4405791"/>
              <a:gd name="connsiteY7510" fmla="*/ 1417157 h 4321958"/>
              <a:gd name="connsiteX7511" fmla="*/ 3733154 w 4405791"/>
              <a:gd name="connsiteY7511" fmla="*/ 1411506 h 4321958"/>
              <a:gd name="connsiteX7512" fmla="*/ 3814758 w 4405791"/>
              <a:gd name="connsiteY7512" fmla="*/ 1401284 h 4321958"/>
              <a:gd name="connsiteX7513" fmla="*/ 3802839 w 4405791"/>
              <a:gd name="connsiteY7513" fmla="*/ 1406086 h 4321958"/>
              <a:gd name="connsiteX7514" fmla="*/ 3800239 w 4405791"/>
              <a:gd name="connsiteY7514" fmla="*/ 1417539 h 4321958"/>
              <a:gd name="connsiteX7515" fmla="*/ 3805489 w 4405791"/>
              <a:gd name="connsiteY7515" fmla="*/ 1415820 h 4321958"/>
              <a:gd name="connsiteX7516" fmla="*/ 3814232 w 4405791"/>
              <a:gd name="connsiteY7516" fmla="*/ 1413011 h 4321958"/>
              <a:gd name="connsiteX7517" fmla="*/ 3983925 w 4405791"/>
              <a:gd name="connsiteY7517" fmla="*/ 1400199 h 4321958"/>
              <a:gd name="connsiteX7518" fmla="*/ 3967066 w 4405791"/>
              <a:gd name="connsiteY7518" fmla="*/ 1404431 h 4321958"/>
              <a:gd name="connsiteX7519" fmla="*/ 3999904 w 4405791"/>
              <a:gd name="connsiteY7519" fmla="*/ 1529452 h 4321958"/>
              <a:gd name="connsiteX7520" fmla="*/ 4000245 w 4405791"/>
              <a:gd name="connsiteY7520" fmla="*/ 1530676 h 4321958"/>
              <a:gd name="connsiteX7521" fmla="*/ 4010068 w 4405791"/>
              <a:gd name="connsiteY7521" fmla="*/ 1602643 h 4321958"/>
              <a:gd name="connsiteX7522" fmla="*/ 4018533 w 4405791"/>
              <a:gd name="connsiteY7522" fmla="*/ 1669022 h 4321958"/>
              <a:gd name="connsiteX7523" fmla="*/ 4056570 w 4405791"/>
              <a:gd name="connsiteY7523" fmla="*/ 1968627 h 4321958"/>
              <a:gd name="connsiteX7524" fmla="*/ 4056570 w 4405791"/>
              <a:gd name="connsiteY7524" fmla="*/ 1968630 h 4321958"/>
              <a:gd name="connsiteX7525" fmla="*/ 4056570 w 4405791"/>
              <a:gd name="connsiteY7525" fmla="*/ 1968633 h 4321958"/>
              <a:gd name="connsiteX7526" fmla="*/ 4012946 w 4405791"/>
              <a:gd name="connsiteY7526" fmla="*/ 2322471 h 4321958"/>
              <a:gd name="connsiteX7527" fmla="*/ 4012946 w 4405791"/>
              <a:gd name="connsiteY7527" fmla="*/ 2323657 h 4321958"/>
              <a:gd name="connsiteX7528" fmla="*/ 3916256 w 4405791"/>
              <a:gd name="connsiteY7528" fmla="*/ 2423562 h 4321958"/>
              <a:gd name="connsiteX7529" fmla="*/ 3865456 w 4405791"/>
              <a:gd name="connsiteY7529" fmla="*/ 2448455 h 4321958"/>
              <a:gd name="connsiteX7530" fmla="*/ 3836331 w 4405791"/>
              <a:gd name="connsiteY7530" fmla="*/ 2462001 h 4321958"/>
              <a:gd name="connsiteX7531" fmla="*/ 3434503 w 4405791"/>
              <a:gd name="connsiteY7531" fmla="*/ 2621683 h 4321958"/>
              <a:gd name="connsiteX7532" fmla="*/ 3216740 w 4405791"/>
              <a:gd name="connsiteY7532" fmla="*/ 2705164 h 4321958"/>
              <a:gd name="connsiteX7533" fmla="*/ 3034199 w 4405791"/>
              <a:gd name="connsiteY7533" fmla="*/ 2771543 h 4321958"/>
              <a:gd name="connsiteX7534" fmla="*/ 2927010 w 4405791"/>
              <a:gd name="connsiteY7534" fmla="*/ 2809643 h 4321958"/>
              <a:gd name="connsiteX7535" fmla="*/ 2419010 w 4405791"/>
              <a:gd name="connsiteY7535" fmla="*/ 2964752 h 4321958"/>
              <a:gd name="connsiteX7536" fmla="*/ 2283714 w 4405791"/>
              <a:gd name="connsiteY7536" fmla="*/ 2973219 h 4321958"/>
              <a:gd name="connsiteX7537" fmla="*/ 2207830 w 4405791"/>
              <a:gd name="connsiteY7537" fmla="*/ 2969613 h 4321958"/>
              <a:gd name="connsiteX7538" fmla="*/ 2194513 w 4405791"/>
              <a:gd name="connsiteY7538" fmla="*/ 2967475 h 4321958"/>
              <a:gd name="connsiteX7539" fmla="*/ 2191086 w 4405791"/>
              <a:gd name="connsiteY7539" fmla="*/ 2967255 h 4321958"/>
              <a:gd name="connsiteX7540" fmla="*/ 2184646 w 4405791"/>
              <a:gd name="connsiteY7540" fmla="*/ 2966840 h 4321958"/>
              <a:gd name="connsiteX7541" fmla="*/ 2179689 w 4405791"/>
              <a:gd name="connsiteY7541" fmla="*/ 2965696 h 4321958"/>
              <a:gd name="connsiteX7542" fmla="*/ 2171144 w 4405791"/>
              <a:gd name="connsiteY7542" fmla="*/ 2963725 h 4321958"/>
              <a:gd name="connsiteX7543" fmla="*/ 2141776 w 4405791"/>
              <a:gd name="connsiteY7543" fmla="*/ 2959012 h 4321958"/>
              <a:gd name="connsiteX7544" fmla="*/ 2117468 w 4405791"/>
              <a:gd name="connsiteY7544" fmla="*/ 2951341 h 4321958"/>
              <a:gd name="connsiteX7545" fmla="*/ 2103945 w 4405791"/>
              <a:gd name="connsiteY7545" fmla="*/ 2948221 h 4321958"/>
              <a:gd name="connsiteX7546" fmla="*/ 2101764 w 4405791"/>
              <a:gd name="connsiteY7546" fmla="*/ 2947105 h 4321958"/>
              <a:gd name="connsiteX7547" fmla="*/ 2098102 w 4405791"/>
              <a:gd name="connsiteY7547" fmla="*/ 2945230 h 4321958"/>
              <a:gd name="connsiteX7548" fmla="*/ 2087058 w 4405791"/>
              <a:gd name="connsiteY7548" fmla="*/ 2941745 h 4321958"/>
              <a:gd name="connsiteX7549" fmla="*/ 2045184 w 4405791"/>
              <a:gd name="connsiteY7549" fmla="*/ 2918140 h 4321958"/>
              <a:gd name="connsiteX7550" fmla="*/ 2018063 w 4405791"/>
              <a:gd name="connsiteY7550" fmla="*/ 2884890 h 4321958"/>
              <a:gd name="connsiteX7551" fmla="*/ 2018138 w 4405791"/>
              <a:gd name="connsiteY7551" fmla="*/ 2885150 h 4321958"/>
              <a:gd name="connsiteX7552" fmla="*/ 2018220 w 4405791"/>
              <a:gd name="connsiteY7552" fmla="*/ 2885436 h 4321958"/>
              <a:gd name="connsiteX7553" fmla="*/ 2023070 w 4405791"/>
              <a:gd name="connsiteY7553" fmla="*/ 2902283 h 4321958"/>
              <a:gd name="connsiteX7554" fmla="*/ 2035299 w 4405791"/>
              <a:gd name="connsiteY7554" fmla="*/ 2930209 h 4321958"/>
              <a:gd name="connsiteX7555" fmla="*/ 2035299 w 4405791"/>
              <a:gd name="connsiteY7555" fmla="*/ 2931224 h 4321958"/>
              <a:gd name="connsiteX7556" fmla="*/ 2443056 w 4405791"/>
              <a:gd name="connsiteY7556" fmla="*/ 3022664 h 4321958"/>
              <a:gd name="connsiteX7557" fmla="*/ 2961891 w 4405791"/>
              <a:gd name="connsiteY7557" fmla="*/ 2863153 h 4321958"/>
              <a:gd name="connsiteX7558" fmla="*/ 3062307 w 4405791"/>
              <a:gd name="connsiteY7558" fmla="*/ 2826915 h 4321958"/>
              <a:gd name="connsiteX7559" fmla="*/ 3258394 w 4405791"/>
              <a:gd name="connsiteY7559" fmla="*/ 2754949 h 4321958"/>
              <a:gd name="connsiteX7560" fmla="*/ 3429422 w 4405791"/>
              <a:gd name="connsiteY7560" fmla="*/ 2688739 h 4321958"/>
              <a:gd name="connsiteX7561" fmla="*/ 3892041 w 4405791"/>
              <a:gd name="connsiteY7561" fmla="*/ 2502472 h 4321958"/>
              <a:gd name="connsiteX7562" fmla="*/ 3914561 w 4405791"/>
              <a:gd name="connsiteY7562" fmla="*/ 2491973 h 4321958"/>
              <a:gd name="connsiteX7563" fmla="*/ 3971626 w 4405791"/>
              <a:gd name="connsiteY7563" fmla="*/ 2463187 h 4321958"/>
              <a:gd name="connsiteX7564" fmla="*/ 4066453 w 4405791"/>
              <a:gd name="connsiteY7564" fmla="*/ 2361587 h 4321958"/>
              <a:gd name="connsiteX7565" fmla="*/ 4078657 w 4405791"/>
              <a:gd name="connsiteY7565" fmla="*/ 2296482 h 4321958"/>
              <a:gd name="connsiteX7566" fmla="*/ 4087361 w 4405791"/>
              <a:gd name="connsiteY7566" fmla="*/ 2228826 h 4321958"/>
              <a:gd name="connsiteX7567" fmla="*/ 4088202 w 4405791"/>
              <a:gd name="connsiteY7567" fmla="*/ 2222284 h 4321958"/>
              <a:gd name="connsiteX7568" fmla="*/ 4096171 w 4405791"/>
              <a:gd name="connsiteY7568" fmla="*/ 2053234 h 4321958"/>
              <a:gd name="connsiteX7569" fmla="*/ 4084074 w 4405791"/>
              <a:gd name="connsiteY7569" fmla="*/ 1867686 h 4321958"/>
              <a:gd name="connsiteX7570" fmla="*/ 4045625 w 4405791"/>
              <a:gd name="connsiteY7570" fmla="*/ 1678927 h 4321958"/>
              <a:gd name="connsiteX7571" fmla="*/ 4033603 w 4405791"/>
              <a:gd name="connsiteY7571" fmla="*/ 1607972 h 4321958"/>
              <a:gd name="connsiteX7572" fmla="*/ 4020565 w 4405791"/>
              <a:gd name="connsiteY7572" fmla="*/ 1533631 h 4321958"/>
              <a:gd name="connsiteX7573" fmla="*/ 3883388 w 4405791"/>
              <a:gd name="connsiteY7573" fmla="*/ 1400041 h 4321958"/>
              <a:gd name="connsiteX7574" fmla="*/ 3868146 w 4405791"/>
              <a:gd name="connsiteY7574" fmla="*/ 1404960 h 4321958"/>
              <a:gd name="connsiteX7575" fmla="*/ 3868703 w 4405791"/>
              <a:gd name="connsiteY7575" fmla="*/ 1412424 h 4321958"/>
              <a:gd name="connsiteX7576" fmla="*/ 3884092 w 4405791"/>
              <a:gd name="connsiteY7576" fmla="*/ 1409125 h 4321958"/>
              <a:gd name="connsiteX7577" fmla="*/ 516170 w 4405791"/>
              <a:gd name="connsiteY7577" fmla="*/ 1396564 h 4321958"/>
              <a:gd name="connsiteX7578" fmla="*/ 517085 w 4405791"/>
              <a:gd name="connsiteY7578" fmla="*/ 1405252 h 4321958"/>
              <a:gd name="connsiteX7579" fmla="*/ 521378 w 4405791"/>
              <a:gd name="connsiteY7579" fmla="*/ 1422344 h 4321958"/>
              <a:gd name="connsiteX7580" fmla="*/ 523763 w 4405791"/>
              <a:gd name="connsiteY7580" fmla="*/ 1430755 h 4321958"/>
              <a:gd name="connsiteX7581" fmla="*/ 533751 w 4405791"/>
              <a:gd name="connsiteY7581" fmla="*/ 1463534 h 4321958"/>
              <a:gd name="connsiteX7582" fmla="*/ 537148 w 4405791"/>
              <a:gd name="connsiteY7582" fmla="*/ 1472260 h 4321958"/>
              <a:gd name="connsiteX7583" fmla="*/ 537564 w 4405791"/>
              <a:gd name="connsiteY7583" fmla="*/ 1471078 h 4321958"/>
              <a:gd name="connsiteX7584" fmla="*/ 538351 w 4405791"/>
              <a:gd name="connsiteY7584" fmla="*/ 1468769 h 4321958"/>
              <a:gd name="connsiteX7585" fmla="*/ 534516 w 4405791"/>
              <a:gd name="connsiteY7585" fmla="*/ 1461254 h 4321958"/>
              <a:gd name="connsiteX7586" fmla="*/ 527934 w 4405791"/>
              <a:gd name="connsiteY7586" fmla="*/ 1440414 h 4321958"/>
              <a:gd name="connsiteX7587" fmla="*/ 525027 w 4405791"/>
              <a:gd name="connsiteY7587" fmla="*/ 1430353 h 4321958"/>
              <a:gd name="connsiteX7588" fmla="*/ 524067 w 4405791"/>
              <a:gd name="connsiteY7588" fmla="*/ 1427247 h 4321958"/>
              <a:gd name="connsiteX7589" fmla="*/ 523558 w 4405791"/>
              <a:gd name="connsiteY7589" fmla="*/ 1425268 h 4321958"/>
              <a:gd name="connsiteX7590" fmla="*/ 519799 w 4405791"/>
              <a:gd name="connsiteY7590" fmla="*/ 1412259 h 4321958"/>
              <a:gd name="connsiteX7591" fmla="*/ 517475 w 4405791"/>
              <a:gd name="connsiteY7591" fmla="*/ 1401634 h 4321958"/>
              <a:gd name="connsiteX7592" fmla="*/ 432109 w 4405791"/>
              <a:gd name="connsiteY7592" fmla="*/ 1396074 h 4321958"/>
              <a:gd name="connsiteX7593" fmla="*/ 435085 w 4405791"/>
              <a:gd name="connsiteY7593" fmla="*/ 1415051 h 4321958"/>
              <a:gd name="connsiteX7594" fmla="*/ 441607 w 4405791"/>
              <a:gd name="connsiteY7594" fmla="*/ 1447439 h 4321958"/>
              <a:gd name="connsiteX7595" fmla="*/ 444806 w 4405791"/>
              <a:gd name="connsiteY7595" fmla="*/ 1461042 h 4321958"/>
              <a:gd name="connsiteX7596" fmla="*/ 457216 w 4405791"/>
              <a:gd name="connsiteY7596" fmla="*/ 1509596 h 4321958"/>
              <a:gd name="connsiteX7597" fmla="*/ 460786 w 4405791"/>
              <a:gd name="connsiteY7597" fmla="*/ 1514881 h 4321958"/>
              <a:gd name="connsiteX7598" fmla="*/ 460532 w 4405791"/>
              <a:gd name="connsiteY7598" fmla="*/ 1513068 h 4321958"/>
              <a:gd name="connsiteX7599" fmla="*/ 457808 w 4405791"/>
              <a:gd name="connsiteY7599" fmla="*/ 1506807 h 4321958"/>
              <a:gd name="connsiteX7600" fmla="*/ 448556 w 4405791"/>
              <a:gd name="connsiteY7600" fmla="*/ 1472092 h 4321958"/>
              <a:gd name="connsiteX7601" fmla="*/ 445150 w 4405791"/>
              <a:gd name="connsiteY7601" fmla="*/ 1457855 h 4321958"/>
              <a:gd name="connsiteX7602" fmla="*/ 443407 w 4405791"/>
              <a:gd name="connsiteY7602" fmla="*/ 1451150 h 4321958"/>
              <a:gd name="connsiteX7603" fmla="*/ 442578 w 4405791"/>
              <a:gd name="connsiteY7603" fmla="*/ 1447109 h 4321958"/>
              <a:gd name="connsiteX7604" fmla="*/ 438023 w 4405791"/>
              <a:gd name="connsiteY7604" fmla="*/ 1428072 h 4321958"/>
              <a:gd name="connsiteX7605" fmla="*/ 435697 w 4405791"/>
              <a:gd name="connsiteY7605" fmla="*/ 1413567 h 4321958"/>
              <a:gd name="connsiteX7606" fmla="*/ 4006708 w 4405791"/>
              <a:gd name="connsiteY7606" fmla="*/ 1394479 h 4321958"/>
              <a:gd name="connsiteX7607" fmla="*/ 3992903 w 4405791"/>
              <a:gd name="connsiteY7607" fmla="*/ 1397945 h 4321958"/>
              <a:gd name="connsiteX7608" fmla="*/ 4029708 w 4405791"/>
              <a:gd name="connsiteY7608" fmla="*/ 1532200 h 4321958"/>
              <a:gd name="connsiteX7609" fmla="*/ 4043255 w 4405791"/>
              <a:gd name="connsiteY7609" fmla="*/ 1608232 h 4321958"/>
              <a:gd name="connsiteX7610" fmla="*/ 4054938 w 4405791"/>
              <a:gd name="connsiteY7610" fmla="*/ 1677658 h 4321958"/>
              <a:gd name="connsiteX7611" fmla="*/ 4105993 w 4405791"/>
              <a:gd name="connsiteY7611" fmla="*/ 2054733 h 4321958"/>
              <a:gd name="connsiteX7612" fmla="*/ 4105993 w 4405791"/>
              <a:gd name="connsiteY7612" fmla="*/ 2054736 h 4321958"/>
              <a:gd name="connsiteX7613" fmla="*/ 4105993 w 4405791"/>
              <a:gd name="connsiteY7613" fmla="*/ 2054739 h 4321958"/>
              <a:gd name="connsiteX7614" fmla="*/ 4075767 w 4405791"/>
              <a:gd name="connsiteY7614" fmla="*/ 2365142 h 4321958"/>
              <a:gd name="connsiteX7615" fmla="*/ 3978062 w 4405791"/>
              <a:gd name="connsiteY7615" fmla="*/ 2470129 h 4321958"/>
              <a:gd name="connsiteX7616" fmla="*/ 3919472 w 4405791"/>
              <a:gd name="connsiteY7616" fmla="*/ 2499594 h 4321958"/>
              <a:gd name="connsiteX7617" fmla="*/ 3897120 w 4405791"/>
              <a:gd name="connsiteY7617" fmla="*/ 2510092 h 4321958"/>
              <a:gd name="connsiteX7618" fmla="*/ 3433824 w 4405791"/>
              <a:gd name="connsiteY7618" fmla="*/ 2696359 h 4321958"/>
              <a:gd name="connsiteX7619" fmla="*/ 3262967 w 4405791"/>
              <a:gd name="connsiteY7619" fmla="*/ 2762569 h 4321958"/>
              <a:gd name="connsiteX7620" fmla="*/ 3066540 w 4405791"/>
              <a:gd name="connsiteY7620" fmla="*/ 2834535 h 4321958"/>
              <a:gd name="connsiteX7621" fmla="*/ 2966126 w 4405791"/>
              <a:gd name="connsiteY7621" fmla="*/ 2870773 h 4321958"/>
              <a:gd name="connsiteX7622" fmla="*/ 2445425 w 4405791"/>
              <a:gd name="connsiteY7622" fmla="*/ 3030624 h 4321958"/>
              <a:gd name="connsiteX7623" fmla="*/ 2309959 w 4405791"/>
              <a:gd name="connsiteY7623" fmla="*/ 3040275 h 4321958"/>
              <a:gd name="connsiteX7624" fmla="*/ 2231378 w 4405791"/>
              <a:gd name="connsiteY7624" fmla="*/ 3036345 h 4321958"/>
              <a:gd name="connsiteX7625" fmla="*/ 2217626 w 4405791"/>
              <a:gd name="connsiteY7625" fmla="*/ 3034013 h 4321958"/>
              <a:gd name="connsiteX7626" fmla="*/ 2207401 w 4405791"/>
              <a:gd name="connsiteY7626" fmla="*/ 3033319 h 4321958"/>
              <a:gd name="connsiteX7627" fmla="*/ 2193457 w 4405791"/>
              <a:gd name="connsiteY7627" fmla="*/ 3029914 h 4321958"/>
              <a:gd name="connsiteX7628" fmla="*/ 2163089 w 4405791"/>
              <a:gd name="connsiteY7628" fmla="*/ 3024764 h 4321958"/>
              <a:gd name="connsiteX7629" fmla="*/ 2137966 w 4405791"/>
              <a:gd name="connsiteY7629" fmla="*/ 3016362 h 4321958"/>
              <a:gd name="connsiteX7630" fmla="*/ 2128712 w 4405791"/>
              <a:gd name="connsiteY7630" fmla="*/ 3014102 h 4321958"/>
              <a:gd name="connsiteX7631" fmla="*/ 2123989 w 4405791"/>
              <a:gd name="connsiteY7631" fmla="*/ 3012949 h 4321958"/>
              <a:gd name="connsiteX7632" fmla="*/ 2117937 w 4405791"/>
              <a:gd name="connsiteY7632" fmla="*/ 3009664 h 4321958"/>
              <a:gd name="connsiteX7633" fmla="*/ 2106525 w 4405791"/>
              <a:gd name="connsiteY7633" fmla="*/ 3005848 h 4321958"/>
              <a:gd name="connsiteX7634" fmla="*/ 2063118 w 4405791"/>
              <a:gd name="connsiteY7634" fmla="*/ 2979911 h 4321958"/>
              <a:gd name="connsiteX7635" fmla="*/ 2053597 w 4405791"/>
              <a:gd name="connsiteY7635" fmla="*/ 2967656 h 4321958"/>
              <a:gd name="connsiteX7636" fmla="*/ 2036276 w 4405791"/>
              <a:gd name="connsiteY7636" fmla="*/ 2945362 h 4321958"/>
              <a:gd name="connsiteX7637" fmla="*/ 2030755 w 4405791"/>
              <a:gd name="connsiteY7637" fmla="*/ 2938255 h 4321958"/>
              <a:gd name="connsiteX7638" fmla="*/ 2036157 w 4405791"/>
              <a:gd name="connsiteY7638" fmla="*/ 2954498 h 4321958"/>
              <a:gd name="connsiteX7639" fmla="*/ 2042408 w 4405791"/>
              <a:gd name="connsiteY7639" fmla="*/ 2970362 h 4321958"/>
              <a:gd name="connsiteX7640" fmla="*/ 2044259 w 4405791"/>
              <a:gd name="connsiteY7640" fmla="*/ 2975060 h 4321958"/>
              <a:gd name="connsiteX7641" fmla="*/ 2050710 w 4405791"/>
              <a:gd name="connsiteY7641" fmla="*/ 2986597 h 4321958"/>
              <a:gd name="connsiteX7642" fmla="*/ 2050710 w 4405791"/>
              <a:gd name="connsiteY7642" fmla="*/ 2987612 h 4321958"/>
              <a:gd name="connsiteX7643" fmla="*/ 2467440 w 4405791"/>
              <a:gd name="connsiteY7643" fmla="*/ 3089212 h 4321958"/>
              <a:gd name="connsiteX7644" fmla="*/ 2998978 w 4405791"/>
              <a:gd name="connsiteY7644" fmla="*/ 2924959 h 4321958"/>
              <a:gd name="connsiteX7645" fmla="*/ 3085846 w 4405791"/>
              <a:gd name="connsiteY7645" fmla="*/ 2893294 h 4321958"/>
              <a:gd name="connsiteX7646" fmla="*/ 3302424 w 4405791"/>
              <a:gd name="connsiteY7646" fmla="*/ 2813029 h 4321958"/>
              <a:gd name="connsiteX7647" fmla="*/ 3379131 w 4405791"/>
              <a:gd name="connsiteY7647" fmla="*/ 2783057 h 4321958"/>
              <a:gd name="connsiteX7648" fmla="*/ 3950800 w 4405791"/>
              <a:gd name="connsiteY7648" fmla="*/ 2551578 h 4321958"/>
              <a:gd name="connsiteX7649" fmla="*/ 3961129 w 4405791"/>
              <a:gd name="connsiteY7649" fmla="*/ 2546667 h 4321958"/>
              <a:gd name="connsiteX7650" fmla="*/ 4032080 w 4405791"/>
              <a:gd name="connsiteY7650" fmla="*/ 2510938 h 4321958"/>
              <a:gd name="connsiteX7651" fmla="*/ 4127753 w 4405791"/>
              <a:gd name="connsiteY7651" fmla="*/ 2404596 h 4321958"/>
              <a:gd name="connsiteX7652" fmla="*/ 4144205 w 4405791"/>
              <a:gd name="connsiteY7652" fmla="*/ 2281124 h 4321958"/>
              <a:gd name="connsiteX7653" fmla="*/ 4147666 w 4405791"/>
              <a:gd name="connsiteY7653" fmla="*/ 2200522 h 4321958"/>
              <a:gd name="connsiteX7654" fmla="*/ 4146719 w 4405791"/>
              <a:gd name="connsiteY7654" fmla="*/ 2109984 h 4321958"/>
              <a:gd name="connsiteX7655" fmla="*/ 4080340 w 4405791"/>
              <a:gd name="connsiteY7655" fmla="*/ 1688070 h 4321958"/>
              <a:gd name="connsiteX7656" fmla="*/ 4065270 w 4405791"/>
              <a:gd name="connsiteY7656" fmla="*/ 1614915 h 4321958"/>
              <a:gd name="connsiteX7657" fmla="*/ 4048336 w 4405791"/>
              <a:gd name="connsiteY7657" fmla="*/ 1535664 h 4321958"/>
              <a:gd name="connsiteX7658" fmla="*/ 3795813 w 4405791"/>
              <a:gd name="connsiteY7658" fmla="*/ 1393041 h 4321958"/>
              <a:gd name="connsiteX7659" fmla="*/ 3788102 w 4405791"/>
              <a:gd name="connsiteY7659" fmla="*/ 1397206 h 4321958"/>
              <a:gd name="connsiteX7660" fmla="*/ 3785274 w 4405791"/>
              <a:gd name="connsiteY7660" fmla="*/ 1405612 h 4321958"/>
              <a:gd name="connsiteX7661" fmla="*/ 3794087 w 4405791"/>
              <a:gd name="connsiteY7661" fmla="*/ 1402008 h 4321958"/>
              <a:gd name="connsiteX7662" fmla="*/ 3794763 w 4405791"/>
              <a:gd name="connsiteY7662" fmla="*/ 1396439 h 4321958"/>
              <a:gd name="connsiteX7663" fmla="*/ 3906642 w 4405791"/>
              <a:gd name="connsiteY7663" fmla="*/ 1392589 h 4321958"/>
              <a:gd name="connsiteX7664" fmla="*/ 3892378 w 4405791"/>
              <a:gd name="connsiteY7664" fmla="*/ 1397140 h 4321958"/>
              <a:gd name="connsiteX7665" fmla="*/ 3890907 w 4405791"/>
              <a:gd name="connsiteY7665" fmla="*/ 1397615 h 4321958"/>
              <a:gd name="connsiteX7666" fmla="*/ 3890928 w 4405791"/>
              <a:gd name="connsiteY7666" fmla="*/ 1397889 h 4321958"/>
              <a:gd name="connsiteX7667" fmla="*/ 3892100 w 4405791"/>
              <a:gd name="connsiteY7667" fmla="*/ 1407408 h 4321958"/>
              <a:gd name="connsiteX7668" fmla="*/ 3908108 w 4405791"/>
              <a:gd name="connsiteY7668" fmla="*/ 1403976 h 4321958"/>
              <a:gd name="connsiteX7669" fmla="*/ 3836694 w 4405791"/>
              <a:gd name="connsiteY7669" fmla="*/ 1392445 h 4321958"/>
              <a:gd name="connsiteX7670" fmla="*/ 3824922 w 4405791"/>
              <a:gd name="connsiteY7670" fmla="*/ 1397188 h 4321958"/>
              <a:gd name="connsiteX7671" fmla="*/ 3823214 w 4405791"/>
              <a:gd name="connsiteY7671" fmla="*/ 1410125 h 4321958"/>
              <a:gd name="connsiteX7672" fmla="*/ 3836948 w 4405791"/>
              <a:gd name="connsiteY7672" fmla="*/ 1405712 h 4321958"/>
              <a:gd name="connsiteX7673" fmla="*/ 3815426 w 4405791"/>
              <a:gd name="connsiteY7673" fmla="*/ 1386961 h 4321958"/>
              <a:gd name="connsiteX7674" fmla="*/ 3806753 w 4405791"/>
              <a:gd name="connsiteY7674" fmla="*/ 1388842 h 4321958"/>
              <a:gd name="connsiteX7675" fmla="*/ 3804755 w 4405791"/>
              <a:gd name="connsiteY7675" fmla="*/ 1397646 h 4321958"/>
              <a:gd name="connsiteX7676" fmla="*/ 3815111 w 4405791"/>
              <a:gd name="connsiteY7676" fmla="*/ 1393410 h 4321958"/>
              <a:gd name="connsiteX7677" fmla="*/ 3815393 w 4405791"/>
              <a:gd name="connsiteY7677" fmla="*/ 1387122 h 4321958"/>
              <a:gd name="connsiteX7678" fmla="*/ 979523 w 4405791"/>
              <a:gd name="connsiteY7678" fmla="*/ 1386516 h 4321958"/>
              <a:gd name="connsiteX7679" fmla="*/ 979756 w 4405791"/>
              <a:gd name="connsiteY7679" fmla="*/ 1387512 h 4321958"/>
              <a:gd name="connsiteX7680" fmla="*/ 1030561 w 4405791"/>
              <a:gd name="connsiteY7680" fmla="*/ 1538926 h 4321958"/>
              <a:gd name="connsiteX7681" fmla="*/ 1028444 w 4405791"/>
              <a:gd name="connsiteY7681" fmla="*/ 1530237 h 4321958"/>
              <a:gd name="connsiteX7682" fmla="*/ 988782 w 4405791"/>
              <a:gd name="connsiteY7682" fmla="*/ 1410550 h 4321958"/>
              <a:gd name="connsiteX7683" fmla="*/ 410480 w 4405791"/>
              <a:gd name="connsiteY7683" fmla="*/ 1385733 h 4321958"/>
              <a:gd name="connsiteX7684" fmla="*/ 417721 w 4405791"/>
              <a:gd name="connsiteY7684" fmla="*/ 1435202 h 4321958"/>
              <a:gd name="connsiteX7685" fmla="*/ 438080 w 4405791"/>
              <a:gd name="connsiteY7685" fmla="*/ 1521280 h 4321958"/>
              <a:gd name="connsiteX7686" fmla="*/ 441492 w 4405791"/>
              <a:gd name="connsiteY7686" fmla="*/ 1526061 h 4321958"/>
              <a:gd name="connsiteX7687" fmla="*/ 437998 w 4405791"/>
              <a:gd name="connsiteY7687" fmla="*/ 1518321 h 4321958"/>
              <a:gd name="connsiteX7688" fmla="*/ 417522 w 4405791"/>
              <a:gd name="connsiteY7688" fmla="*/ 1433071 h 4321958"/>
              <a:gd name="connsiteX7689" fmla="*/ 3928941 w 4405791"/>
              <a:gd name="connsiteY7689" fmla="*/ 1385474 h 4321958"/>
              <a:gd name="connsiteX7690" fmla="*/ 3915660 w 4405791"/>
              <a:gd name="connsiteY7690" fmla="*/ 1389711 h 4321958"/>
              <a:gd name="connsiteX7691" fmla="*/ 3918244 w 4405791"/>
              <a:gd name="connsiteY7691" fmla="*/ 1401803 h 4321958"/>
              <a:gd name="connsiteX7692" fmla="*/ 3931308 w 4405791"/>
              <a:gd name="connsiteY7692" fmla="*/ 1399003 h 4321958"/>
              <a:gd name="connsiteX7693" fmla="*/ 3857656 w 4405791"/>
              <a:gd name="connsiteY7693" fmla="*/ 1383999 h 4321958"/>
              <a:gd name="connsiteX7694" fmla="*/ 3846911 w 4405791"/>
              <a:gd name="connsiteY7694" fmla="*/ 1388328 h 4321958"/>
              <a:gd name="connsiteX7695" fmla="*/ 3846153 w 4405791"/>
              <a:gd name="connsiteY7695" fmla="*/ 1402754 h 4321958"/>
              <a:gd name="connsiteX7696" fmla="*/ 3857906 w 4405791"/>
              <a:gd name="connsiteY7696" fmla="*/ 1398978 h 4321958"/>
              <a:gd name="connsiteX7697" fmla="*/ 3836502 w 4405791"/>
              <a:gd name="connsiteY7697" fmla="*/ 1382391 h 4321958"/>
              <a:gd name="connsiteX7698" fmla="*/ 3826592 w 4405791"/>
              <a:gd name="connsiteY7698" fmla="*/ 1384540 h 4321958"/>
              <a:gd name="connsiteX7699" fmla="*/ 3826010 w 4405791"/>
              <a:gd name="connsiteY7699" fmla="*/ 1388953 h 4321958"/>
              <a:gd name="connsiteX7700" fmla="*/ 3836545 w 4405791"/>
              <a:gd name="connsiteY7700" fmla="*/ 1384644 h 4321958"/>
              <a:gd name="connsiteX7701" fmla="*/ 3848317 w 4405791"/>
              <a:gd name="connsiteY7701" fmla="*/ 1379830 h 4321958"/>
              <a:gd name="connsiteX7702" fmla="*/ 3847346 w 4405791"/>
              <a:gd name="connsiteY7702" fmla="*/ 1380040 h 4321958"/>
              <a:gd name="connsiteX7703" fmla="*/ 3847336 w 4405791"/>
              <a:gd name="connsiteY7703" fmla="*/ 1380231 h 4321958"/>
              <a:gd name="connsiteX7704" fmla="*/ 3950730 w 4405791"/>
              <a:gd name="connsiteY7704" fmla="*/ 1378471 h 4321958"/>
              <a:gd name="connsiteX7705" fmla="*/ 3937423 w 4405791"/>
              <a:gd name="connsiteY7705" fmla="*/ 1382751 h 4321958"/>
              <a:gd name="connsiteX7706" fmla="*/ 3940822 w 4405791"/>
              <a:gd name="connsiteY7706" fmla="*/ 1396963 h 4321958"/>
              <a:gd name="connsiteX7707" fmla="*/ 3954123 w 4405791"/>
              <a:gd name="connsiteY7707" fmla="*/ 1394112 h 4321958"/>
              <a:gd name="connsiteX7708" fmla="*/ 986606 w 4405791"/>
              <a:gd name="connsiteY7708" fmla="*/ 1377794 h 4321958"/>
              <a:gd name="connsiteX7709" fmla="*/ 1003759 w 4405791"/>
              <a:gd name="connsiteY7709" fmla="*/ 1422331 h 4321958"/>
              <a:gd name="connsiteX7710" fmla="*/ 997869 w 4405791"/>
              <a:gd name="connsiteY7710" fmla="*/ 1404816 h 4321958"/>
              <a:gd name="connsiteX7711" fmla="*/ 988588 w 4405791"/>
              <a:gd name="connsiteY7711" fmla="*/ 1382150 h 4321958"/>
              <a:gd name="connsiteX7712" fmla="*/ 3801456 w 4405791"/>
              <a:gd name="connsiteY7712" fmla="*/ 1374785 h 4321958"/>
              <a:gd name="connsiteX7713" fmla="*/ 3793915 w 4405791"/>
              <a:gd name="connsiteY7713" fmla="*/ 1379922 h 4321958"/>
              <a:gd name="connsiteX7714" fmla="*/ 3792841 w 4405791"/>
              <a:gd name="connsiteY7714" fmla="*/ 1383114 h 4321958"/>
              <a:gd name="connsiteX7715" fmla="*/ 3796155 w 4405791"/>
              <a:gd name="connsiteY7715" fmla="*/ 1382421 h 4321958"/>
              <a:gd name="connsiteX7716" fmla="*/ 3799305 w 4405791"/>
              <a:gd name="connsiteY7716" fmla="*/ 1381745 h 4321958"/>
              <a:gd name="connsiteX7717" fmla="*/ 3881400 w 4405791"/>
              <a:gd name="connsiteY7717" fmla="*/ 1374432 h 4321958"/>
              <a:gd name="connsiteX7718" fmla="*/ 3867585 w 4405791"/>
              <a:gd name="connsiteY7718" fmla="*/ 1379998 h 4321958"/>
              <a:gd name="connsiteX7719" fmla="*/ 3867840 w 4405791"/>
              <a:gd name="connsiteY7719" fmla="*/ 1395785 h 4321958"/>
              <a:gd name="connsiteX7720" fmla="*/ 3882687 w 4405791"/>
              <a:gd name="connsiteY7720" fmla="*/ 1391015 h 4321958"/>
              <a:gd name="connsiteX7721" fmla="*/ 3837256 w 4405791"/>
              <a:gd name="connsiteY7721" fmla="*/ 1371793 h 4321958"/>
              <a:gd name="connsiteX7722" fmla="*/ 3830921 w 4405791"/>
              <a:gd name="connsiteY7722" fmla="*/ 1374951 h 4321958"/>
              <a:gd name="connsiteX7723" fmla="*/ 3836958 w 4405791"/>
              <a:gd name="connsiteY7723" fmla="*/ 1373653 h 4321958"/>
              <a:gd name="connsiteX7724" fmla="*/ 3903489 w 4405791"/>
              <a:gd name="connsiteY7724" fmla="*/ 1370276 h 4321958"/>
              <a:gd name="connsiteX7725" fmla="*/ 3889004 w 4405791"/>
              <a:gd name="connsiteY7725" fmla="*/ 1372539 h 4321958"/>
              <a:gd name="connsiteX7726" fmla="*/ 3890223 w 4405791"/>
              <a:gd name="connsiteY7726" fmla="*/ 1388594 h 4321958"/>
              <a:gd name="connsiteX7727" fmla="*/ 3905497 w 4405791"/>
              <a:gd name="connsiteY7727" fmla="*/ 1383696 h 4321958"/>
              <a:gd name="connsiteX7728" fmla="*/ 3904198 w 4405791"/>
              <a:gd name="connsiteY7728" fmla="*/ 1373599 h 4321958"/>
              <a:gd name="connsiteX7729" fmla="*/ 3975705 w 4405791"/>
              <a:gd name="connsiteY7729" fmla="*/ 1370267 h 4321958"/>
              <a:gd name="connsiteX7730" fmla="*/ 3960072 w 4405791"/>
              <a:gd name="connsiteY7730" fmla="*/ 1375467 h 4321958"/>
              <a:gd name="connsiteX7731" fmla="*/ 3959506 w 4405791"/>
              <a:gd name="connsiteY7731" fmla="*/ 1375649 h 4321958"/>
              <a:gd name="connsiteX7732" fmla="*/ 3963845 w 4405791"/>
              <a:gd name="connsiteY7732" fmla="*/ 1392168 h 4321958"/>
              <a:gd name="connsiteX7733" fmla="*/ 3980915 w 4405791"/>
              <a:gd name="connsiteY7733" fmla="*/ 1389237 h 4321958"/>
              <a:gd name="connsiteX7734" fmla="*/ 1046928 w 4405791"/>
              <a:gd name="connsiteY7734" fmla="*/ 1368170 h 4321958"/>
              <a:gd name="connsiteX7735" fmla="*/ 1050763 w 4405791"/>
              <a:gd name="connsiteY7735" fmla="*/ 1386467 h 4321958"/>
              <a:gd name="connsiteX7736" fmla="*/ 1079842 w 4405791"/>
              <a:gd name="connsiteY7736" fmla="*/ 1503363 h 4321958"/>
              <a:gd name="connsiteX7737" fmla="*/ 1124485 w 4405791"/>
              <a:gd name="connsiteY7737" fmla="*/ 1670315 h 4321958"/>
              <a:gd name="connsiteX7738" fmla="*/ 1136429 w 4405791"/>
              <a:gd name="connsiteY7738" fmla="*/ 1713454 h 4321958"/>
              <a:gd name="connsiteX7739" fmla="*/ 1189276 w 4405791"/>
              <a:gd name="connsiteY7739" fmla="*/ 1896499 h 4321958"/>
              <a:gd name="connsiteX7740" fmla="*/ 1241150 w 4405791"/>
              <a:gd name="connsiteY7740" fmla="*/ 2065823 h 4321958"/>
              <a:gd name="connsiteX7741" fmla="*/ 1226095 w 4405791"/>
              <a:gd name="connsiteY7741" fmla="*/ 2013732 h 4321958"/>
              <a:gd name="connsiteX7742" fmla="*/ 1225145 w 4405791"/>
              <a:gd name="connsiteY7742" fmla="*/ 2010378 h 4321958"/>
              <a:gd name="connsiteX7743" fmla="*/ 1171376 w 4405791"/>
              <a:gd name="connsiteY7743" fmla="*/ 1821456 h 4321958"/>
              <a:gd name="connsiteX7744" fmla="*/ 1154814 w 4405791"/>
              <a:gd name="connsiteY7744" fmla="*/ 1762215 h 4321958"/>
              <a:gd name="connsiteX7745" fmla="*/ 1145274 w 4405791"/>
              <a:gd name="connsiteY7745" fmla="*/ 1728542 h 4321958"/>
              <a:gd name="connsiteX7746" fmla="*/ 1127917 w 4405791"/>
              <a:gd name="connsiteY7746" fmla="*/ 1666010 h 4321958"/>
              <a:gd name="connsiteX7747" fmla="*/ 1120233 w 4405791"/>
              <a:gd name="connsiteY7747" fmla="*/ 1638524 h 4321958"/>
              <a:gd name="connsiteX7748" fmla="*/ 1116162 w 4405791"/>
              <a:gd name="connsiteY7748" fmla="*/ 1623661 h 4321958"/>
              <a:gd name="connsiteX7749" fmla="*/ 1108167 w 4405791"/>
              <a:gd name="connsiteY7749" fmla="*/ 1594858 h 4321958"/>
              <a:gd name="connsiteX7750" fmla="*/ 1074032 w 4405791"/>
              <a:gd name="connsiteY7750" fmla="*/ 1469851 h 4321958"/>
              <a:gd name="connsiteX7751" fmla="*/ 3925407 w 4405791"/>
              <a:gd name="connsiteY7751" fmla="*/ 1366853 h 4321958"/>
              <a:gd name="connsiteX7752" fmla="*/ 3911541 w 4405791"/>
              <a:gd name="connsiteY7752" fmla="*/ 1369019 h 4321958"/>
              <a:gd name="connsiteX7753" fmla="*/ 3912004 w 4405791"/>
              <a:gd name="connsiteY7753" fmla="*/ 1372607 h 4321958"/>
              <a:gd name="connsiteX7754" fmla="*/ 3913805 w 4405791"/>
              <a:gd name="connsiteY7754" fmla="*/ 1381031 h 4321958"/>
              <a:gd name="connsiteX7755" fmla="*/ 3927402 w 4405791"/>
              <a:gd name="connsiteY7755" fmla="*/ 1376671 h 4321958"/>
              <a:gd name="connsiteX7756" fmla="*/ 3926442 w 4405791"/>
              <a:gd name="connsiteY7756" fmla="*/ 1371187 h 4321958"/>
              <a:gd name="connsiteX7757" fmla="*/ 416793 w 4405791"/>
              <a:gd name="connsiteY7757" fmla="*/ 1366259 h 4321958"/>
              <a:gd name="connsiteX7758" fmla="*/ 426356 w 4405791"/>
              <a:gd name="connsiteY7758" fmla="*/ 1429449 h 4321958"/>
              <a:gd name="connsiteX7759" fmla="*/ 434848 w 4405791"/>
              <a:gd name="connsiteY7759" fmla="*/ 1467550 h 4321958"/>
              <a:gd name="connsiteX7760" fmla="*/ 436900 w 4405791"/>
              <a:gd name="connsiteY7760" fmla="*/ 1476451 h 4321958"/>
              <a:gd name="connsiteX7761" fmla="*/ 447225 w 4405791"/>
              <a:gd name="connsiteY7761" fmla="*/ 1516707 h 4321958"/>
              <a:gd name="connsiteX7762" fmla="*/ 454916 w 4405791"/>
              <a:gd name="connsiteY7762" fmla="*/ 1527609 h 4321958"/>
              <a:gd name="connsiteX7763" fmla="*/ 448328 w 4405791"/>
              <a:gd name="connsiteY7763" fmla="*/ 1512565 h 4321958"/>
              <a:gd name="connsiteX7764" fmla="*/ 438868 w 4405791"/>
              <a:gd name="connsiteY7764" fmla="*/ 1476427 h 4321958"/>
              <a:gd name="connsiteX7765" fmla="*/ 437818 w 4405791"/>
              <a:gd name="connsiteY7765" fmla="*/ 1471949 h 4321958"/>
              <a:gd name="connsiteX7766" fmla="*/ 437637 w 4405791"/>
              <a:gd name="connsiteY7766" fmla="*/ 1471251 h 4321958"/>
              <a:gd name="connsiteX7767" fmla="*/ 437098 w 4405791"/>
              <a:gd name="connsiteY7767" fmla="*/ 1468872 h 4321958"/>
              <a:gd name="connsiteX7768" fmla="*/ 428148 w 4405791"/>
              <a:gd name="connsiteY7768" fmla="*/ 1430668 h 4321958"/>
              <a:gd name="connsiteX7769" fmla="*/ 427522 w 4405791"/>
              <a:gd name="connsiteY7769" fmla="*/ 1426617 h 4321958"/>
              <a:gd name="connsiteX7770" fmla="*/ 425601 w 4405791"/>
              <a:gd name="connsiteY7770" fmla="*/ 1418141 h 4321958"/>
              <a:gd name="connsiteX7771" fmla="*/ 457249 w 4405791"/>
              <a:gd name="connsiteY7771" fmla="*/ 1365857 h 4321958"/>
              <a:gd name="connsiteX7772" fmla="*/ 457462 w 4405791"/>
              <a:gd name="connsiteY7772" fmla="*/ 1370315 h 4321958"/>
              <a:gd name="connsiteX7773" fmla="*/ 462898 w 4405791"/>
              <a:gd name="connsiteY7773" fmla="*/ 1401021 h 4321958"/>
              <a:gd name="connsiteX7774" fmla="*/ 468597 w 4405791"/>
              <a:gd name="connsiteY7774" fmla="*/ 1429498 h 4321958"/>
              <a:gd name="connsiteX7775" fmla="*/ 473351 w 4405791"/>
              <a:gd name="connsiteY7775" fmla="*/ 1448191 h 4321958"/>
              <a:gd name="connsiteX7776" fmla="*/ 477699 w 4405791"/>
              <a:gd name="connsiteY7776" fmla="*/ 1464844 h 4321958"/>
              <a:gd name="connsiteX7777" fmla="*/ 478893 w 4405791"/>
              <a:gd name="connsiteY7777" fmla="*/ 1469082 h 4321958"/>
              <a:gd name="connsiteX7778" fmla="*/ 485324 w 4405791"/>
              <a:gd name="connsiteY7778" fmla="*/ 1491813 h 4321958"/>
              <a:gd name="connsiteX7779" fmla="*/ 503940 w 4405791"/>
              <a:gd name="connsiteY7779" fmla="*/ 1520873 h 4321958"/>
              <a:gd name="connsiteX7780" fmla="*/ 503986 w 4405791"/>
              <a:gd name="connsiteY7780" fmla="*/ 1520830 h 4321958"/>
              <a:gd name="connsiteX7781" fmla="*/ 504524 w 4405791"/>
              <a:gd name="connsiteY7781" fmla="*/ 1519846 h 4321958"/>
              <a:gd name="connsiteX7782" fmla="*/ 505592 w 4405791"/>
              <a:gd name="connsiteY7782" fmla="*/ 1518732 h 4321958"/>
              <a:gd name="connsiteX7783" fmla="*/ 486595 w 4405791"/>
              <a:gd name="connsiteY7783" fmla="*/ 1489534 h 4321958"/>
              <a:gd name="connsiteX7784" fmla="*/ 477453 w 4405791"/>
              <a:gd name="connsiteY7784" fmla="*/ 1457312 h 4321958"/>
              <a:gd name="connsiteX7785" fmla="*/ 471250 w 4405791"/>
              <a:gd name="connsiteY7785" fmla="*/ 1433186 h 4321958"/>
              <a:gd name="connsiteX7786" fmla="*/ 469906 w 4405791"/>
              <a:gd name="connsiteY7786" fmla="*/ 1428272 h 4321958"/>
              <a:gd name="connsiteX7787" fmla="*/ 469607 w 4405791"/>
              <a:gd name="connsiteY7787" fmla="*/ 1426795 h 4321958"/>
              <a:gd name="connsiteX7788" fmla="*/ 467272 w 4405791"/>
              <a:gd name="connsiteY7788" fmla="*/ 1417715 h 4321958"/>
              <a:gd name="connsiteX7789" fmla="*/ 463475 w 4405791"/>
              <a:gd name="connsiteY7789" fmla="*/ 1396557 h 4321958"/>
              <a:gd name="connsiteX7790" fmla="*/ 3947128 w 4405791"/>
              <a:gd name="connsiteY7790" fmla="*/ 1363461 h 4321958"/>
              <a:gd name="connsiteX7791" fmla="*/ 3933495 w 4405791"/>
              <a:gd name="connsiteY7791" fmla="*/ 1365590 h 4321958"/>
              <a:gd name="connsiteX7792" fmla="*/ 3933976 w 4405791"/>
              <a:gd name="connsiteY7792" fmla="*/ 1368342 h 4321958"/>
              <a:gd name="connsiteX7793" fmla="*/ 3935359 w 4405791"/>
              <a:gd name="connsiteY7793" fmla="*/ 1374120 h 4321958"/>
              <a:gd name="connsiteX7794" fmla="*/ 3945380 w 4405791"/>
              <a:gd name="connsiteY7794" fmla="*/ 1370907 h 4321958"/>
              <a:gd name="connsiteX7795" fmla="*/ 3948793 w 4405791"/>
              <a:gd name="connsiteY7795" fmla="*/ 1369785 h 4321958"/>
              <a:gd name="connsiteX7796" fmla="*/ 3997394 w 4405791"/>
              <a:gd name="connsiteY7796" fmla="*/ 1362891 h 4321958"/>
              <a:gd name="connsiteX7797" fmla="*/ 3995016 w 4405791"/>
              <a:gd name="connsiteY7797" fmla="*/ 1363843 h 4321958"/>
              <a:gd name="connsiteX7798" fmla="*/ 3984512 w 4405791"/>
              <a:gd name="connsiteY7798" fmla="*/ 1367337 h 4321958"/>
              <a:gd name="connsiteX7799" fmla="*/ 3990084 w 4405791"/>
              <a:gd name="connsiteY7799" fmla="*/ 1387663 h 4321958"/>
              <a:gd name="connsiteX7800" fmla="*/ 4003993 w 4405791"/>
              <a:gd name="connsiteY7800" fmla="*/ 1385274 h 4321958"/>
              <a:gd name="connsiteX7801" fmla="*/ 1000765 w 4405791"/>
              <a:gd name="connsiteY7801" fmla="*/ 1362286 h 4321958"/>
              <a:gd name="connsiteX7802" fmla="*/ 1019620 w 4405791"/>
              <a:gd name="connsiteY7802" fmla="*/ 1414575 h 4321958"/>
              <a:gd name="connsiteX7803" fmla="*/ 1015744 w 4405791"/>
              <a:gd name="connsiteY7803" fmla="*/ 1397136 h 4321958"/>
              <a:gd name="connsiteX7804" fmla="*/ 3820477 w 4405791"/>
              <a:gd name="connsiteY7804" fmla="*/ 1362272 h 4321958"/>
              <a:gd name="connsiteX7805" fmla="*/ 3813714 w 4405791"/>
              <a:gd name="connsiteY7805" fmla="*/ 1366435 h 4321958"/>
              <a:gd name="connsiteX7806" fmla="*/ 3811496 w 4405791"/>
              <a:gd name="connsiteY7806" fmla="*/ 1367946 h 4321958"/>
              <a:gd name="connsiteX7807" fmla="*/ 3809456 w 4405791"/>
              <a:gd name="connsiteY7807" fmla="*/ 1376934 h 4321958"/>
              <a:gd name="connsiteX7808" fmla="*/ 3818397 w 4405791"/>
              <a:gd name="connsiteY7808" fmla="*/ 1372440 h 4321958"/>
              <a:gd name="connsiteX7809" fmla="*/ 3857287 w 4405791"/>
              <a:gd name="connsiteY7809" fmla="*/ 1361805 h 4321958"/>
              <a:gd name="connsiteX7810" fmla="*/ 3848062 w 4405791"/>
              <a:gd name="connsiteY7810" fmla="*/ 1366405 h 4321958"/>
              <a:gd name="connsiteX7811" fmla="*/ 3847804 w 4405791"/>
              <a:gd name="connsiteY7811" fmla="*/ 1371323 h 4321958"/>
              <a:gd name="connsiteX7812" fmla="*/ 3857411 w 4405791"/>
              <a:gd name="connsiteY7812" fmla="*/ 1369258 h 4321958"/>
              <a:gd name="connsiteX7813" fmla="*/ 3972738 w 4405791"/>
              <a:gd name="connsiteY7813" fmla="*/ 1359461 h 4321958"/>
              <a:gd name="connsiteX7814" fmla="*/ 3956299 w 4405791"/>
              <a:gd name="connsiteY7814" fmla="*/ 1362029 h 4321958"/>
              <a:gd name="connsiteX7815" fmla="*/ 3957368 w 4405791"/>
              <a:gd name="connsiteY7815" fmla="*/ 1366967 h 4321958"/>
              <a:gd name="connsiteX7816" fmla="*/ 3973356 w 4405791"/>
              <a:gd name="connsiteY7816" fmla="*/ 1361712 h 4321958"/>
              <a:gd name="connsiteX7817" fmla="*/ 3805694 w 4405791"/>
              <a:gd name="connsiteY7817" fmla="*/ 1359084 h 4321958"/>
              <a:gd name="connsiteX7818" fmla="*/ 3799469 w 4405791"/>
              <a:gd name="connsiteY7818" fmla="*/ 1364407 h 4321958"/>
              <a:gd name="connsiteX7819" fmla="*/ 3798632 w 4405791"/>
              <a:gd name="connsiteY7819" fmla="*/ 1365897 h 4321958"/>
              <a:gd name="connsiteX7820" fmla="*/ 3798413 w 4405791"/>
              <a:gd name="connsiteY7820" fmla="*/ 1366547 h 4321958"/>
              <a:gd name="connsiteX7821" fmla="*/ 3803094 w 4405791"/>
              <a:gd name="connsiteY7821" fmla="*/ 1363322 h 4321958"/>
              <a:gd name="connsiteX7822" fmla="*/ 3805018 w 4405791"/>
              <a:gd name="connsiteY7822" fmla="*/ 1362138 h 4321958"/>
              <a:gd name="connsiteX7823" fmla="*/ 3986968 w 4405791"/>
              <a:gd name="connsiteY7823" fmla="*/ 1357239 h 4321958"/>
              <a:gd name="connsiteX7824" fmla="*/ 3981958 w 4405791"/>
              <a:gd name="connsiteY7824" fmla="*/ 1358021 h 4321958"/>
              <a:gd name="connsiteX7825" fmla="*/ 3982175 w 4405791"/>
              <a:gd name="connsiteY7825" fmla="*/ 1358814 h 4321958"/>
              <a:gd name="connsiteX7826" fmla="*/ 3879559 w 4405791"/>
              <a:gd name="connsiteY7826" fmla="*/ 1350701 h 4321958"/>
              <a:gd name="connsiteX7827" fmla="*/ 3867210 w 4405791"/>
              <a:gd name="connsiteY7827" fmla="*/ 1356858 h 4321958"/>
              <a:gd name="connsiteX7828" fmla="*/ 3867378 w 4405791"/>
              <a:gd name="connsiteY7828" fmla="*/ 1367222 h 4321958"/>
              <a:gd name="connsiteX7829" fmla="*/ 3880643 w 4405791"/>
              <a:gd name="connsiteY7829" fmla="*/ 1364672 h 4321958"/>
              <a:gd name="connsiteX7830" fmla="*/ 3839959 w 4405791"/>
              <a:gd name="connsiteY7830" fmla="*/ 1350278 h 4321958"/>
              <a:gd name="connsiteX7831" fmla="*/ 3830334 w 4405791"/>
              <a:gd name="connsiteY7831" fmla="*/ 1356203 h 4321958"/>
              <a:gd name="connsiteX7832" fmla="*/ 3828887 w 4405791"/>
              <a:gd name="connsiteY7832" fmla="*/ 1367166 h 4321958"/>
              <a:gd name="connsiteX7833" fmla="*/ 3838791 w 4405791"/>
              <a:gd name="connsiteY7833" fmla="*/ 1362187 h 4321958"/>
              <a:gd name="connsiteX7834" fmla="*/ 3839608 w 4405791"/>
              <a:gd name="connsiteY7834" fmla="*/ 1357079 h 4321958"/>
              <a:gd name="connsiteX7835" fmla="*/ 465098 w 4405791"/>
              <a:gd name="connsiteY7835" fmla="*/ 1349544 h 4321958"/>
              <a:gd name="connsiteX7836" fmla="*/ 470875 w 4405791"/>
              <a:gd name="connsiteY7836" fmla="*/ 1386767 h 4321958"/>
              <a:gd name="connsiteX7837" fmla="*/ 475846 w 4405791"/>
              <a:gd name="connsiteY7837" fmla="*/ 1414231 h 4321958"/>
              <a:gd name="connsiteX7838" fmla="*/ 483989 w 4405791"/>
              <a:gd name="connsiteY7838" fmla="*/ 1446796 h 4321958"/>
              <a:gd name="connsiteX7839" fmla="*/ 485676 w 4405791"/>
              <a:gd name="connsiteY7839" fmla="*/ 1453350 h 4321958"/>
              <a:gd name="connsiteX7840" fmla="*/ 495484 w 4405791"/>
              <a:gd name="connsiteY7840" fmla="*/ 1488088 h 4321958"/>
              <a:gd name="connsiteX7841" fmla="*/ 510102 w 4405791"/>
              <a:gd name="connsiteY7841" fmla="*/ 1511843 h 4321958"/>
              <a:gd name="connsiteX7842" fmla="*/ 512296 w 4405791"/>
              <a:gd name="connsiteY7842" fmla="*/ 1509279 h 4321958"/>
              <a:gd name="connsiteX7843" fmla="*/ 496247 w 4405791"/>
              <a:gd name="connsiteY7843" fmla="*/ 1483776 h 4321958"/>
              <a:gd name="connsiteX7844" fmla="*/ 487333 w 4405791"/>
              <a:gd name="connsiteY7844" fmla="*/ 1453151 h 4321958"/>
              <a:gd name="connsiteX7845" fmla="*/ 486253 w 4405791"/>
              <a:gd name="connsiteY7845" fmla="*/ 1449056 h 4321958"/>
              <a:gd name="connsiteX7846" fmla="*/ 486197 w 4405791"/>
              <a:gd name="connsiteY7846" fmla="*/ 1448863 h 4321958"/>
              <a:gd name="connsiteX7847" fmla="*/ 486027 w 4405791"/>
              <a:gd name="connsiteY7847" fmla="*/ 1448199 h 4321958"/>
              <a:gd name="connsiteX7848" fmla="*/ 477387 w 4405791"/>
              <a:gd name="connsiteY7848" fmla="*/ 1415432 h 4321958"/>
              <a:gd name="connsiteX7849" fmla="*/ 476727 w 4405791"/>
              <a:gd name="connsiteY7849" fmla="*/ 1411893 h 4321958"/>
              <a:gd name="connsiteX7850" fmla="*/ 475007 w 4405791"/>
              <a:gd name="connsiteY7850" fmla="*/ 1405177 h 4321958"/>
              <a:gd name="connsiteX7851" fmla="*/ 472080 w 4405791"/>
              <a:gd name="connsiteY7851" fmla="*/ 1386978 h 4321958"/>
              <a:gd name="connsiteX7852" fmla="*/ 3943815 w 4405791"/>
              <a:gd name="connsiteY7852" fmla="*/ 1349415 h 4321958"/>
              <a:gd name="connsiteX7853" fmla="*/ 3931526 w 4405791"/>
              <a:gd name="connsiteY7853" fmla="*/ 1354336 h 4321958"/>
              <a:gd name="connsiteX7854" fmla="*/ 3931620 w 4405791"/>
              <a:gd name="connsiteY7854" fmla="*/ 1354873 h 4321958"/>
              <a:gd name="connsiteX7855" fmla="*/ 3943899 w 4405791"/>
              <a:gd name="connsiteY7855" fmla="*/ 1352513 h 4321958"/>
              <a:gd name="connsiteX7856" fmla="*/ 3944377 w 4405791"/>
              <a:gd name="connsiteY7856" fmla="*/ 1352464 h 4321958"/>
              <a:gd name="connsiteX7857" fmla="*/ 82546 w 4405791"/>
              <a:gd name="connsiteY7857" fmla="*/ 1348821 h 4321958"/>
              <a:gd name="connsiteX7858" fmla="*/ 82524 w 4405791"/>
              <a:gd name="connsiteY7858" fmla="*/ 1348873 h 4321958"/>
              <a:gd name="connsiteX7859" fmla="*/ 82562 w 4405791"/>
              <a:gd name="connsiteY7859" fmla="*/ 1348831 h 4321958"/>
              <a:gd name="connsiteX7860" fmla="*/ 78777 w 4405791"/>
              <a:gd name="connsiteY7860" fmla="*/ 1346526 h 4321958"/>
              <a:gd name="connsiteX7861" fmla="*/ 82213 w 4405791"/>
              <a:gd name="connsiteY7861" fmla="*/ 1349144 h 4321958"/>
              <a:gd name="connsiteX7862" fmla="*/ 82515 w 4405791"/>
              <a:gd name="connsiteY7862" fmla="*/ 1348802 h 4321958"/>
              <a:gd name="connsiteX7863" fmla="*/ 3795532 w 4405791"/>
              <a:gd name="connsiteY7863" fmla="*/ 1344873 h 4321958"/>
              <a:gd name="connsiteX7864" fmla="*/ 3764152 w 4405791"/>
              <a:gd name="connsiteY7864" fmla="*/ 1351186 h 4321958"/>
              <a:gd name="connsiteX7865" fmla="*/ 3655143 w 4405791"/>
              <a:gd name="connsiteY7865" fmla="*/ 1371231 h 4321958"/>
              <a:gd name="connsiteX7866" fmla="*/ 3506129 w 4405791"/>
              <a:gd name="connsiteY7866" fmla="*/ 1398834 h 4321958"/>
              <a:gd name="connsiteX7867" fmla="*/ 3451434 w 4405791"/>
              <a:gd name="connsiteY7867" fmla="*/ 1409672 h 4321958"/>
              <a:gd name="connsiteX7868" fmla="*/ 3397418 w 4405791"/>
              <a:gd name="connsiteY7868" fmla="*/ 1420340 h 4321958"/>
              <a:gd name="connsiteX7869" fmla="*/ 2889418 w 4405791"/>
              <a:gd name="connsiteY7869" fmla="*/ 1524655 h 4321958"/>
              <a:gd name="connsiteX7870" fmla="*/ 2750057 w 4405791"/>
              <a:gd name="connsiteY7870" fmla="*/ 1578673 h 4321958"/>
              <a:gd name="connsiteX7871" fmla="*/ 2678090 w 4405791"/>
              <a:gd name="connsiteY7871" fmla="*/ 1610509 h 4321958"/>
              <a:gd name="connsiteX7872" fmla="*/ 2298275 w 4405791"/>
              <a:gd name="connsiteY7872" fmla="*/ 1803051 h 4321958"/>
              <a:gd name="connsiteX7873" fmla="*/ 2282295 w 4405791"/>
              <a:gd name="connsiteY7873" fmla="*/ 1812318 h 4321958"/>
              <a:gd name="connsiteX7874" fmla="*/ 2284299 w 4405791"/>
              <a:gd name="connsiteY7874" fmla="*/ 1811795 h 4321958"/>
              <a:gd name="connsiteX7875" fmla="*/ 2323166 w 4405791"/>
              <a:gd name="connsiteY7875" fmla="*/ 1796019 h 4321958"/>
              <a:gd name="connsiteX7876" fmla="*/ 2741758 w 4405791"/>
              <a:gd name="connsiteY7876" fmla="*/ 1639555 h 4321958"/>
              <a:gd name="connsiteX7877" fmla="*/ 2820330 w 4405791"/>
              <a:gd name="connsiteY7877" fmla="*/ 1612461 h 4321958"/>
              <a:gd name="connsiteX7878" fmla="*/ 2954780 w 4405791"/>
              <a:gd name="connsiteY7878" fmla="*/ 1569112 h 4321958"/>
              <a:gd name="connsiteX7879" fmla="*/ 3436024 w 4405791"/>
              <a:gd name="connsiteY7879" fmla="*/ 1459723 h 4321958"/>
              <a:gd name="connsiteX7880" fmla="*/ 3485978 w 4405791"/>
              <a:gd name="connsiteY7880" fmla="*/ 1448208 h 4321958"/>
              <a:gd name="connsiteX7881" fmla="*/ 3539487 w 4405791"/>
              <a:gd name="connsiteY7881" fmla="*/ 1436354 h 4321958"/>
              <a:gd name="connsiteX7882" fmla="*/ 3715594 w 4405791"/>
              <a:gd name="connsiteY7882" fmla="*/ 1399270 h 4321958"/>
              <a:gd name="connsiteX7883" fmla="*/ 3753495 w 4405791"/>
              <a:gd name="connsiteY7883" fmla="*/ 1391343 h 4321958"/>
              <a:gd name="connsiteX7884" fmla="*/ 3766310 w 4405791"/>
              <a:gd name="connsiteY7884" fmla="*/ 1380256 h 4321958"/>
              <a:gd name="connsiteX7885" fmla="*/ 3783420 w 4405791"/>
              <a:gd name="connsiteY7885" fmla="*/ 1361608 h 4321958"/>
              <a:gd name="connsiteX7886" fmla="*/ 3823379 w 4405791"/>
              <a:gd name="connsiteY7886" fmla="*/ 1344288 h 4321958"/>
              <a:gd name="connsiteX7887" fmla="*/ 3820014 w 4405791"/>
              <a:gd name="connsiteY7887" fmla="*/ 1346838 h 4321958"/>
              <a:gd name="connsiteX7888" fmla="*/ 3816486 w 4405791"/>
              <a:gd name="connsiteY7888" fmla="*/ 1349855 h 4321958"/>
              <a:gd name="connsiteX7889" fmla="*/ 3814570 w 4405791"/>
              <a:gd name="connsiteY7889" fmla="*/ 1354404 h 4321958"/>
              <a:gd name="connsiteX7890" fmla="*/ 3814080 w 4405791"/>
              <a:gd name="connsiteY7890" fmla="*/ 1356560 h 4321958"/>
              <a:gd name="connsiteX7891" fmla="*/ 3822456 w 4405791"/>
              <a:gd name="connsiteY7891" fmla="*/ 1351404 h 4321958"/>
              <a:gd name="connsiteX7892" fmla="*/ 3899618 w 4405791"/>
              <a:gd name="connsiteY7892" fmla="*/ 1340676 h 4321958"/>
              <a:gd name="connsiteX7893" fmla="*/ 3890347 w 4405791"/>
              <a:gd name="connsiteY7893" fmla="*/ 1345323 h 4321958"/>
              <a:gd name="connsiteX7894" fmla="*/ 3887063 w 4405791"/>
              <a:gd name="connsiteY7894" fmla="*/ 1346960 h 4321958"/>
              <a:gd name="connsiteX7895" fmla="*/ 3888295 w 4405791"/>
              <a:gd name="connsiteY7895" fmla="*/ 1363201 h 4321958"/>
              <a:gd name="connsiteX7896" fmla="*/ 3889605 w 4405791"/>
              <a:gd name="connsiteY7896" fmla="*/ 1362949 h 4321958"/>
              <a:gd name="connsiteX7897" fmla="*/ 3900946 w 4405791"/>
              <a:gd name="connsiteY7897" fmla="*/ 1358351 h 4321958"/>
              <a:gd name="connsiteX7898" fmla="*/ 3900832 w 4405791"/>
              <a:gd name="connsiteY7898" fmla="*/ 1357816 h 4321958"/>
              <a:gd name="connsiteX7899" fmla="*/ 3856922 w 4405791"/>
              <a:gd name="connsiteY7899" fmla="*/ 1339835 h 4321958"/>
              <a:gd name="connsiteX7900" fmla="*/ 3849208 w 4405791"/>
              <a:gd name="connsiteY7900" fmla="*/ 1344584 h 4321958"/>
              <a:gd name="connsiteX7901" fmla="*/ 3848541 w 4405791"/>
              <a:gd name="connsiteY7901" fmla="*/ 1357286 h 4321958"/>
              <a:gd name="connsiteX7902" fmla="*/ 3857140 w 4405791"/>
              <a:gd name="connsiteY7902" fmla="*/ 1352963 h 4321958"/>
              <a:gd name="connsiteX7903" fmla="*/ 3967298 w 4405791"/>
              <a:gd name="connsiteY7903" fmla="*/ 1339649 h 4321958"/>
              <a:gd name="connsiteX7904" fmla="*/ 3952771 w 4405791"/>
              <a:gd name="connsiteY7904" fmla="*/ 1345734 h 4321958"/>
              <a:gd name="connsiteX7905" fmla="*/ 3954014 w 4405791"/>
              <a:gd name="connsiteY7905" fmla="*/ 1351477 h 4321958"/>
              <a:gd name="connsiteX7906" fmla="*/ 3970093 w 4405791"/>
              <a:gd name="connsiteY7906" fmla="*/ 1349829 h 4321958"/>
              <a:gd name="connsiteX7907" fmla="*/ 3840708 w 4405791"/>
              <a:gd name="connsiteY7907" fmla="*/ 1335785 h 4321958"/>
              <a:gd name="connsiteX7908" fmla="*/ 3833625 w 4405791"/>
              <a:gd name="connsiteY7908" fmla="*/ 1337210 h 4321958"/>
              <a:gd name="connsiteX7909" fmla="*/ 3832224 w 4405791"/>
              <a:gd name="connsiteY7909" fmla="*/ 1341894 h 4321958"/>
              <a:gd name="connsiteX7910" fmla="*/ 3831721 w 4405791"/>
              <a:gd name="connsiteY7910" fmla="*/ 1345701 h 4321958"/>
              <a:gd name="connsiteX7911" fmla="*/ 3840474 w 4405791"/>
              <a:gd name="connsiteY7911" fmla="*/ 1340314 h 4321958"/>
              <a:gd name="connsiteX7912" fmla="*/ 423032 w 4405791"/>
              <a:gd name="connsiteY7912" fmla="*/ 1334565 h 4321958"/>
              <a:gd name="connsiteX7913" fmla="*/ 424170 w 4405791"/>
              <a:gd name="connsiteY7913" fmla="*/ 1345445 h 4321958"/>
              <a:gd name="connsiteX7914" fmla="*/ 426321 w 4405791"/>
              <a:gd name="connsiteY7914" fmla="*/ 1359162 h 4321958"/>
              <a:gd name="connsiteX7915" fmla="*/ 424964 w 4405791"/>
              <a:gd name="connsiteY7915" fmla="*/ 1346619 h 4321958"/>
              <a:gd name="connsiteX7916" fmla="*/ 3850886 w 4405791"/>
              <a:gd name="connsiteY7916" fmla="*/ 1333904 h 4321958"/>
              <a:gd name="connsiteX7917" fmla="*/ 3849760 w 4405791"/>
              <a:gd name="connsiteY7917" fmla="*/ 1334065 h 4321958"/>
              <a:gd name="connsiteX7918" fmla="*/ 3849731 w 4405791"/>
              <a:gd name="connsiteY7918" fmla="*/ 1334615 h 4321958"/>
              <a:gd name="connsiteX7919" fmla="*/ 374146 w 4405791"/>
              <a:gd name="connsiteY7919" fmla="*/ 1332565 h 4321958"/>
              <a:gd name="connsiteX7920" fmla="*/ 374630 w 4405791"/>
              <a:gd name="connsiteY7920" fmla="*/ 1341629 h 4321958"/>
              <a:gd name="connsiteX7921" fmla="*/ 376307 w 4405791"/>
              <a:gd name="connsiteY7921" fmla="*/ 1354404 h 4321958"/>
              <a:gd name="connsiteX7922" fmla="*/ 375304 w 4405791"/>
              <a:gd name="connsiteY7922" fmla="*/ 1341308 h 4321958"/>
              <a:gd name="connsiteX7923" fmla="*/ 383915 w 4405791"/>
              <a:gd name="connsiteY7923" fmla="*/ 1332344 h 4321958"/>
              <a:gd name="connsiteX7924" fmla="*/ 385059 w 4405791"/>
              <a:gd name="connsiteY7924" fmla="*/ 1346440 h 4321958"/>
              <a:gd name="connsiteX7925" fmla="*/ 386941 w 4405791"/>
              <a:gd name="connsiteY7925" fmla="*/ 1360297 h 4321958"/>
              <a:gd name="connsiteX7926" fmla="*/ 385735 w 4405791"/>
              <a:gd name="connsiteY7926" fmla="*/ 1345627 h 4321958"/>
              <a:gd name="connsiteX7927" fmla="*/ 3919374 w 4405791"/>
              <a:gd name="connsiteY7927" fmla="*/ 1330774 h 4321958"/>
              <a:gd name="connsiteX7928" fmla="*/ 3907377 w 4405791"/>
              <a:gd name="connsiteY7928" fmla="*/ 1336787 h 4321958"/>
              <a:gd name="connsiteX7929" fmla="*/ 3909704 w 4405791"/>
              <a:gd name="connsiteY7929" fmla="*/ 1354799 h 4321958"/>
              <a:gd name="connsiteX7930" fmla="*/ 3921885 w 4405791"/>
              <a:gd name="connsiteY7930" fmla="*/ 1349860 h 4321958"/>
              <a:gd name="connsiteX7931" fmla="*/ 3919435 w 4405791"/>
              <a:gd name="connsiteY7931" fmla="*/ 1331124 h 4321958"/>
              <a:gd name="connsiteX7932" fmla="*/ 3987829 w 4405791"/>
              <a:gd name="connsiteY7932" fmla="*/ 1330454 h 4321958"/>
              <a:gd name="connsiteX7933" fmla="*/ 3980284 w 4405791"/>
              <a:gd name="connsiteY7933" fmla="*/ 1334208 h 4321958"/>
              <a:gd name="connsiteX7934" fmla="*/ 3975930 w 4405791"/>
              <a:gd name="connsiteY7934" fmla="*/ 1336032 h 4321958"/>
              <a:gd name="connsiteX7935" fmla="*/ 3979449 w 4405791"/>
              <a:gd name="connsiteY7935" fmla="*/ 1348871 h 4321958"/>
              <a:gd name="connsiteX7936" fmla="*/ 3979665 w 4405791"/>
              <a:gd name="connsiteY7936" fmla="*/ 1348849 h 4321958"/>
              <a:gd name="connsiteX7937" fmla="*/ 3993417 w 4405791"/>
              <a:gd name="connsiteY7937" fmla="*/ 1349404 h 4321958"/>
              <a:gd name="connsiteX7938" fmla="*/ 3877955 w 4405791"/>
              <a:gd name="connsiteY7938" fmla="*/ 1330031 h 4321958"/>
              <a:gd name="connsiteX7939" fmla="*/ 3871302 w 4405791"/>
              <a:gd name="connsiteY7939" fmla="*/ 1330983 h 4321958"/>
              <a:gd name="connsiteX7940" fmla="*/ 3868280 w 4405791"/>
              <a:gd name="connsiteY7940" fmla="*/ 1332843 h 4321958"/>
              <a:gd name="connsiteX7941" fmla="*/ 3867174 w 4405791"/>
              <a:gd name="connsiteY7941" fmla="*/ 1347919 h 4321958"/>
              <a:gd name="connsiteX7942" fmla="*/ 3878886 w 4405791"/>
              <a:gd name="connsiteY7942" fmla="*/ 1342032 h 4321958"/>
              <a:gd name="connsiteX7943" fmla="*/ 3898216 w 4405791"/>
              <a:gd name="connsiteY7943" fmla="*/ 1327132 h 4321958"/>
              <a:gd name="connsiteX7944" fmla="*/ 3886629 w 4405791"/>
              <a:gd name="connsiteY7944" fmla="*/ 1328790 h 4321958"/>
              <a:gd name="connsiteX7945" fmla="*/ 3886656 w 4405791"/>
              <a:gd name="connsiteY7945" fmla="*/ 1338125 h 4321958"/>
              <a:gd name="connsiteX7946" fmla="*/ 3898814 w 4405791"/>
              <a:gd name="connsiteY7946" fmla="*/ 1331769 h 4321958"/>
              <a:gd name="connsiteX7947" fmla="*/ 431638 w 4405791"/>
              <a:gd name="connsiteY7947" fmla="*/ 1326800 h 4321958"/>
              <a:gd name="connsiteX7948" fmla="*/ 431682 w 4405791"/>
              <a:gd name="connsiteY7948" fmla="*/ 1327981 h 4321958"/>
              <a:gd name="connsiteX7949" fmla="*/ 433151 w 4405791"/>
              <a:gd name="connsiteY7949" fmla="*/ 1337770 h 4321958"/>
              <a:gd name="connsiteX7950" fmla="*/ 433739 w 4405791"/>
              <a:gd name="connsiteY7950" fmla="*/ 1346981 h 4321958"/>
              <a:gd name="connsiteX7951" fmla="*/ 446159 w 4405791"/>
              <a:gd name="connsiteY7951" fmla="*/ 1423333 h 4321958"/>
              <a:gd name="connsiteX7952" fmla="*/ 451498 w 4405791"/>
              <a:gd name="connsiteY7952" fmla="*/ 1446672 h 4321958"/>
              <a:gd name="connsiteX7953" fmla="*/ 454076 w 4405791"/>
              <a:gd name="connsiteY7953" fmla="*/ 1457377 h 4321958"/>
              <a:gd name="connsiteX7954" fmla="*/ 452827 w 4405791"/>
              <a:gd name="connsiteY7954" fmla="*/ 1445235 h 4321958"/>
              <a:gd name="connsiteX7955" fmla="*/ 448078 w 4405791"/>
              <a:gd name="connsiteY7955" fmla="*/ 1425818 h 4321958"/>
              <a:gd name="connsiteX7956" fmla="*/ 446634 w 4405791"/>
              <a:gd name="connsiteY7956" fmla="*/ 1417124 h 4321958"/>
              <a:gd name="connsiteX7957" fmla="*/ 441902 w 4405791"/>
              <a:gd name="connsiteY7957" fmla="*/ 1396043 h 4321958"/>
              <a:gd name="connsiteX7958" fmla="*/ 433151 w 4405791"/>
              <a:gd name="connsiteY7958" fmla="*/ 1337770 h 4321958"/>
              <a:gd name="connsiteX7959" fmla="*/ 432960 w 4405791"/>
              <a:gd name="connsiteY7959" fmla="*/ 1334762 h 4321958"/>
              <a:gd name="connsiteX7960" fmla="*/ 971881 w 4405791"/>
              <a:gd name="connsiteY7960" fmla="*/ 1325774 h 4321958"/>
              <a:gd name="connsiteX7961" fmla="*/ 1000492 w 4405791"/>
              <a:gd name="connsiteY7961" fmla="*/ 1388722 h 4321958"/>
              <a:gd name="connsiteX7962" fmla="*/ 989498 w 4405791"/>
              <a:gd name="connsiteY7962" fmla="*/ 1358329 h 4321958"/>
              <a:gd name="connsiteX7963" fmla="*/ 3911254 w 4405791"/>
              <a:gd name="connsiteY7963" fmla="*/ 1325266 h 4321958"/>
              <a:gd name="connsiteX7964" fmla="*/ 3906447 w 4405791"/>
              <a:gd name="connsiteY7964" fmla="*/ 1325954 h 4321958"/>
              <a:gd name="connsiteX7965" fmla="*/ 3906571 w 4405791"/>
              <a:gd name="connsiteY7965" fmla="*/ 1327714 h 4321958"/>
              <a:gd name="connsiteX7966" fmla="*/ 3938348 w 4405791"/>
              <a:gd name="connsiteY7966" fmla="*/ 1321389 h 4321958"/>
              <a:gd name="connsiteX7967" fmla="*/ 3938000 w 4405791"/>
              <a:gd name="connsiteY7967" fmla="*/ 1321438 h 4321958"/>
              <a:gd name="connsiteX7968" fmla="*/ 3926804 w 4405791"/>
              <a:gd name="connsiteY7968" fmla="*/ 1327050 h 4321958"/>
              <a:gd name="connsiteX7969" fmla="*/ 3926960 w 4405791"/>
              <a:gd name="connsiteY7969" fmla="*/ 1328241 h 4321958"/>
              <a:gd name="connsiteX7970" fmla="*/ 3930156 w 4405791"/>
              <a:gd name="connsiteY7970" fmla="*/ 1346507 h 4321958"/>
              <a:gd name="connsiteX7971" fmla="*/ 3942365 w 4405791"/>
              <a:gd name="connsiteY7971" fmla="*/ 1341556 h 4321958"/>
              <a:gd name="connsiteX7972" fmla="*/ 3940344 w 4405791"/>
              <a:gd name="connsiteY7972" fmla="*/ 1330591 h 4321958"/>
              <a:gd name="connsiteX7973" fmla="*/ 3971830 w 4405791"/>
              <a:gd name="connsiteY7973" fmla="*/ 1321078 h 4321958"/>
              <a:gd name="connsiteX7974" fmla="*/ 3973795 w 4405791"/>
              <a:gd name="connsiteY7974" fmla="*/ 1328245 h 4321958"/>
              <a:gd name="connsiteX7975" fmla="*/ 3985681 w 4405791"/>
              <a:gd name="connsiteY7975" fmla="*/ 1323167 h 4321958"/>
              <a:gd name="connsiteX7976" fmla="*/ 3985533 w 4405791"/>
              <a:gd name="connsiteY7976" fmla="*/ 1322664 h 4321958"/>
              <a:gd name="connsiteX7977" fmla="*/ 353107 w 4405791"/>
              <a:gd name="connsiteY7977" fmla="*/ 1320832 h 4321958"/>
              <a:gd name="connsiteX7978" fmla="*/ 354354 w 4405791"/>
              <a:gd name="connsiteY7978" fmla="*/ 1345114 h 4321958"/>
              <a:gd name="connsiteX7979" fmla="*/ 356572 w 4405791"/>
              <a:gd name="connsiteY7979" fmla="*/ 1369639 h 4321958"/>
              <a:gd name="connsiteX7980" fmla="*/ 371204 w 4405791"/>
              <a:gd name="connsiteY7980" fmla="*/ 1464144 h 4321958"/>
              <a:gd name="connsiteX7981" fmla="*/ 376936 w 4405791"/>
              <a:gd name="connsiteY7981" fmla="*/ 1491949 h 4321958"/>
              <a:gd name="connsiteX7982" fmla="*/ 381317 w 4405791"/>
              <a:gd name="connsiteY7982" fmla="*/ 1512342 h 4321958"/>
              <a:gd name="connsiteX7983" fmla="*/ 385710 w 4405791"/>
              <a:gd name="connsiteY7983" fmla="*/ 1531126 h 4321958"/>
              <a:gd name="connsiteX7984" fmla="*/ 390330 w 4405791"/>
              <a:gd name="connsiteY7984" fmla="*/ 1550745 h 4321958"/>
              <a:gd name="connsiteX7985" fmla="*/ 395946 w 4405791"/>
              <a:gd name="connsiteY7985" fmla="*/ 1558219 h 4321958"/>
              <a:gd name="connsiteX7986" fmla="*/ 390923 w 4405791"/>
              <a:gd name="connsiteY7986" fmla="*/ 1547449 h 4321958"/>
              <a:gd name="connsiteX7987" fmla="*/ 380480 w 4405791"/>
              <a:gd name="connsiteY7987" fmla="*/ 1503112 h 4321958"/>
              <a:gd name="connsiteX7988" fmla="*/ 376834 w 4405791"/>
              <a:gd name="connsiteY7988" fmla="*/ 1485515 h 4321958"/>
              <a:gd name="connsiteX7989" fmla="*/ 372573 w 4405791"/>
              <a:gd name="connsiteY7989" fmla="*/ 1465795 h 4321958"/>
              <a:gd name="connsiteX7990" fmla="*/ 372052 w 4405791"/>
              <a:gd name="connsiteY7990" fmla="*/ 1462436 h 4321958"/>
              <a:gd name="connsiteX7991" fmla="*/ 368910 w 4405791"/>
              <a:gd name="connsiteY7991" fmla="*/ 1447268 h 4321958"/>
              <a:gd name="connsiteX7992" fmla="*/ 358800 w 4405791"/>
              <a:gd name="connsiteY7992" fmla="*/ 1383840 h 4321958"/>
              <a:gd name="connsiteX7993" fmla="*/ 357328 w 4405791"/>
              <a:gd name="connsiteY7993" fmla="*/ 1367552 h 4321958"/>
              <a:gd name="connsiteX7994" fmla="*/ 355997 w 4405791"/>
              <a:gd name="connsiteY7994" fmla="*/ 1358972 h 4321958"/>
              <a:gd name="connsiteX7995" fmla="*/ 355271 w 4405791"/>
              <a:gd name="connsiteY7995" fmla="*/ 1344784 h 4321958"/>
              <a:gd name="connsiteX7996" fmla="*/ 324727 w 4405791"/>
              <a:gd name="connsiteY7996" fmla="*/ 1319821 h 4321958"/>
              <a:gd name="connsiteX7997" fmla="*/ 324526 w 4405791"/>
              <a:gd name="connsiteY7997" fmla="*/ 1331411 h 4321958"/>
              <a:gd name="connsiteX7998" fmla="*/ 334512 w 4405791"/>
              <a:gd name="connsiteY7998" fmla="*/ 1423296 h 4321958"/>
              <a:gd name="connsiteX7999" fmla="*/ 337855 w 4405791"/>
              <a:gd name="connsiteY7999" fmla="*/ 1448176 h 4321958"/>
              <a:gd name="connsiteX8000" fmla="*/ 337274 w 4405791"/>
              <a:gd name="connsiteY8000" fmla="*/ 1434749 h 4321958"/>
              <a:gd name="connsiteX8001" fmla="*/ 362770 w 4405791"/>
              <a:gd name="connsiteY8001" fmla="*/ 1319775 h 4321958"/>
              <a:gd name="connsiteX8002" fmla="*/ 363489 w 4405791"/>
              <a:gd name="connsiteY8002" fmla="*/ 1333044 h 4321958"/>
              <a:gd name="connsiteX8003" fmla="*/ 365143 w 4405791"/>
              <a:gd name="connsiteY8003" fmla="*/ 1346175 h 4321958"/>
              <a:gd name="connsiteX8004" fmla="*/ 364346 w 4405791"/>
              <a:gd name="connsiteY8004" fmla="*/ 1332056 h 4321958"/>
              <a:gd name="connsiteX8005" fmla="*/ 333597 w 4405791"/>
              <a:gd name="connsiteY8005" fmla="*/ 1319341 h 4321958"/>
              <a:gd name="connsiteX8006" fmla="*/ 333555 w 4405791"/>
              <a:gd name="connsiteY8006" fmla="*/ 1323720 h 4321958"/>
              <a:gd name="connsiteX8007" fmla="*/ 335428 w 4405791"/>
              <a:gd name="connsiteY8007" fmla="*/ 1340468 h 4321958"/>
              <a:gd name="connsiteX8008" fmla="*/ 334916 w 4405791"/>
              <a:gd name="connsiteY8008" fmla="*/ 1330874 h 4321958"/>
              <a:gd name="connsiteX8009" fmla="*/ 3856577 w 4405791"/>
              <a:gd name="connsiteY8009" fmla="*/ 1319134 h 4321958"/>
              <a:gd name="connsiteX8010" fmla="*/ 3851344 w 4405791"/>
              <a:gd name="connsiteY8010" fmla="*/ 1323099 h 4321958"/>
              <a:gd name="connsiteX8011" fmla="*/ 3851138 w 4405791"/>
              <a:gd name="connsiteY8011" fmla="*/ 1324164 h 4321958"/>
              <a:gd name="connsiteX8012" fmla="*/ 3856646 w 4405791"/>
              <a:gd name="connsiteY8012" fmla="*/ 1323224 h 4321958"/>
              <a:gd name="connsiteX8013" fmla="*/ 3954524 w 4405791"/>
              <a:gd name="connsiteY8013" fmla="*/ 1319074 h 4321958"/>
              <a:gd name="connsiteX8014" fmla="*/ 3947517 w 4405791"/>
              <a:gd name="connsiteY8014" fmla="*/ 1320076 h 4321958"/>
              <a:gd name="connsiteX8015" fmla="*/ 3949234 w 4405791"/>
              <a:gd name="connsiteY8015" fmla="*/ 1329393 h 4321958"/>
              <a:gd name="connsiteX8016" fmla="*/ 3951085 w 4405791"/>
              <a:gd name="connsiteY8016" fmla="*/ 1337947 h 4321958"/>
              <a:gd name="connsiteX8017" fmla="*/ 3965177 w 4405791"/>
              <a:gd name="connsiteY8017" fmla="*/ 1331926 h 4321958"/>
              <a:gd name="connsiteX8018" fmla="*/ 3961882 w 4405791"/>
              <a:gd name="connsiteY8018" fmla="*/ 1319926 h 4321958"/>
              <a:gd name="connsiteX8019" fmla="*/ 1243756 w 4405791"/>
              <a:gd name="connsiteY8019" fmla="*/ 1315506 h 4321958"/>
              <a:gd name="connsiteX8020" fmla="*/ 1262633 w 4405791"/>
              <a:gd name="connsiteY8020" fmla="*/ 1400313 h 4321958"/>
              <a:gd name="connsiteX8021" fmla="*/ 1266419 w 4405791"/>
              <a:gd name="connsiteY8021" fmla="*/ 1414918 h 4321958"/>
              <a:gd name="connsiteX8022" fmla="*/ 1289320 w 4405791"/>
              <a:gd name="connsiteY8022" fmla="*/ 1503043 h 4321958"/>
              <a:gd name="connsiteX8023" fmla="*/ 1300750 w 4405791"/>
              <a:gd name="connsiteY8023" fmla="*/ 1546337 h 4321958"/>
              <a:gd name="connsiteX8024" fmla="*/ 1316502 w 4405791"/>
              <a:gd name="connsiteY8024" fmla="*/ 1605640 h 4321958"/>
              <a:gd name="connsiteX8025" fmla="*/ 1368080 w 4405791"/>
              <a:gd name="connsiteY8025" fmla="*/ 1796650 h 4321958"/>
              <a:gd name="connsiteX8026" fmla="*/ 1375770 w 4405791"/>
              <a:gd name="connsiteY8026" fmla="*/ 1824623 h 4321958"/>
              <a:gd name="connsiteX8027" fmla="*/ 1415183 w 4405791"/>
              <a:gd name="connsiteY8027" fmla="*/ 1966838 h 4321958"/>
              <a:gd name="connsiteX8028" fmla="*/ 1467555 w 4405791"/>
              <a:gd name="connsiteY8028" fmla="*/ 2153007 h 4321958"/>
              <a:gd name="connsiteX8029" fmla="*/ 1492266 w 4405791"/>
              <a:gd name="connsiteY8029" fmla="*/ 2240050 h 4321958"/>
              <a:gd name="connsiteX8030" fmla="*/ 1570797 w 4405791"/>
              <a:gd name="connsiteY8030" fmla="*/ 2510458 h 4321958"/>
              <a:gd name="connsiteX8031" fmla="*/ 1570872 w 4405791"/>
              <a:gd name="connsiteY8031" fmla="*/ 2510716 h 4321958"/>
              <a:gd name="connsiteX8032" fmla="*/ 1636334 w 4405791"/>
              <a:gd name="connsiteY8032" fmla="*/ 2728512 h 4321958"/>
              <a:gd name="connsiteX8033" fmla="*/ 1637918 w 4405791"/>
              <a:gd name="connsiteY8033" fmla="*/ 2733782 h 4321958"/>
              <a:gd name="connsiteX8034" fmla="*/ 1729953 w 4405791"/>
              <a:gd name="connsiteY8034" fmla="*/ 3024004 h 4321958"/>
              <a:gd name="connsiteX8035" fmla="*/ 1757086 w 4405791"/>
              <a:gd name="connsiteY8035" fmla="*/ 3104113 h 4321958"/>
              <a:gd name="connsiteX8036" fmla="*/ 1761300 w 4405791"/>
              <a:gd name="connsiteY8036" fmla="*/ 3107809 h 4321958"/>
              <a:gd name="connsiteX8037" fmla="*/ 1736158 w 4405791"/>
              <a:gd name="connsiteY8037" fmla="*/ 3034426 h 4321958"/>
              <a:gd name="connsiteX8038" fmla="*/ 1735822 w 4405791"/>
              <a:gd name="connsiteY8038" fmla="*/ 3033405 h 4321958"/>
              <a:gd name="connsiteX8039" fmla="*/ 1708205 w 4405791"/>
              <a:gd name="connsiteY8039" fmla="*/ 2949555 h 4321958"/>
              <a:gd name="connsiteX8040" fmla="*/ 1707162 w 4405791"/>
              <a:gd name="connsiteY8040" fmla="*/ 2946293 h 4321958"/>
              <a:gd name="connsiteX8041" fmla="*/ 1706275 w 4405791"/>
              <a:gd name="connsiteY8041" fmla="*/ 2943598 h 4321958"/>
              <a:gd name="connsiteX8042" fmla="*/ 1696794 w 4405791"/>
              <a:gd name="connsiteY8042" fmla="*/ 2913866 h 4321958"/>
              <a:gd name="connsiteX8043" fmla="*/ 1678501 w 4405791"/>
              <a:gd name="connsiteY8043" fmla="*/ 2856654 h 4321958"/>
              <a:gd name="connsiteX8044" fmla="*/ 1677012 w 4405791"/>
              <a:gd name="connsiteY8044" fmla="*/ 2851837 h 4321958"/>
              <a:gd name="connsiteX8045" fmla="*/ 1674424 w 4405791"/>
              <a:gd name="connsiteY8045" fmla="*/ 2843722 h 4321958"/>
              <a:gd name="connsiteX8046" fmla="*/ 1640991 w 4405791"/>
              <a:gd name="connsiteY8046" fmla="*/ 2736224 h 4321958"/>
              <a:gd name="connsiteX8047" fmla="*/ 1628064 w 4405791"/>
              <a:gd name="connsiteY8047" fmla="*/ 2693393 h 4321958"/>
              <a:gd name="connsiteX8048" fmla="*/ 1615111 w 4405791"/>
              <a:gd name="connsiteY8048" fmla="*/ 2651463 h 4321958"/>
              <a:gd name="connsiteX8049" fmla="*/ 1590000 w 4405791"/>
              <a:gd name="connsiteY8049" fmla="*/ 2567279 h 4321958"/>
              <a:gd name="connsiteX8050" fmla="*/ 1570921 w 4405791"/>
              <a:gd name="connsiteY8050" fmla="*/ 2504066 h 4321958"/>
              <a:gd name="connsiteX8051" fmla="*/ 1559965 w 4405791"/>
              <a:gd name="connsiteY8051" fmla="*/ 2466583 h 4321958"/>
              <a:gd name="connsiteX8052" fmla="*/ 1548531 w 4405791"/>
              <a:gd name="connsiteY8052" fmla="*/ 2428250 h 4321958"/>
              <a:gd name="connsiteX8053" fmla="*/ 1519973 w 4405791"/>
              <a:gd name="connsiteY8053" fmla="*/ 2329769 h 4321958"/>
              <a:gd name="connsiteX8054" fmla="*/ 1499149 w 4405791"/>
              <a:gd name="connsiteY8054" fmla="*/ 2258527 h 4321958"/>
              <a:gd name="connsiteX8055" fmla="*/ 1490720 w 4405791"/>
              <a:gd name="connsiteY8055" fmla="*/ 2228891 h 4321958"/>
              <a:gd name="connsiteX8056" fmla="*/ 1481301 w 4405791"/>
              <a:gd name="connsiteY8056" fmla="*/ 2196409 h 4321958"/>
              <a:gd name="connsiteX8057" fmla="*/ 1449861 w 4405791"/>
              <a:gd name="connsiteY8057" fmla="*/ 2085220 h 4321958"/>
              <a:gd name="connsiteX8058" fmla="*/ 1428757 w 4405791"/>
              <a:gd name="connsiteY8058" fmla="*/ 2011011 h 4321958"/>
              <a:gd name="connsiteX8059" fmla="*/ 1423031 w 4405791"/>
              <a:gd name="connsiteY8059" fmla="*/ 1990333 h 4321958"/>
              <a:gd name="connsiteX8060" fmla="*/ 1415963 w 4405791"/>
              <a:gd name="connsiteY8060" fmla="*/ 1965337 h 4321958"/>
              <a:gd name="connsiteX8061" fmla="*/ 1382149 w 4405791"/>
              <a:gd name="connsiteY8061" fmla="*/ 1842694 h 4321958"/>
              <a:gd name="connsiteX8062" fmla="*/ 1362830 w 4405791"/>
              <a:gd name="connsiteY8062" fmla="*/ 1773008 h 4321958"/>
              <a:gd name="connsiteX8063" fmla="*/ 1358138 w 4405791"/>
              <a:gd name="connsiteY8063" fmla="*/ 1755687 h 4321958"/>
              <a:gd name="connsiteX8064" fmla="*/ 1355057 w 4405791"/>
              <a:gd name="connsiteY8064" fmla="*/ 1744512 h 4321958"/>
              <a:gd name="connsiteX8065" fmla="*/ 1350319 w 4405791"/>
              <a:gd name="connsiteY8065" fmla="*/ 1726822 h 4321958"/>
              <a:gd name="connsiteX8066" fmla="*/ 1332504 w 4405791"/>
              <a:gd name="connsiteY8066" fmla="*/ 1661059 h 4321958"/>
              <a:gd name="connsiteX8067" fmla="*/ 1304452 w 4405791"/>
              <a:gd name="connsiteY8067" fmla="*/ 1555744 h 4321958"/>
              <a:gd name="connsiteX8068" fmla="*/ 1302735 w 4405791"/>
              <a:gd name="connsiteY8068" fmla="*/ 1549169 h 4321958"/>
              <a:gd name="connsiteX8069" fmla="*/ 1301125 w 4405791"/>
              <a:gd name="connsiteY8069" fmla="*/ 1543157 h 4321958"/>
              <a:gd name="connsiteX8070" fmla="*/ 1281648 w 4405791"/>
              <a:gd name="connsiteY8070" fmla="*/ 1468414 h 4321958"/>
              <a:gd name="connsiteX8071" fmla="*/ 1279057 w 4405791"/>
              <a:gd name="connsiteY8071" fmla="*/ 1458488 h 4321958"/>
              <a:gd name="connsiteX8072" fmla="*/ 1278825 w 4405791"/>
              <a:gd name="connsiteY8072" fmla="*/ 1457579 h 4321958"/>
              <a:gd name="connsiteX8073" fmla="*/ 1277567 w 4405791"/>
              <a:gd name="connsiteY8073" fmla="*/ 1452751 h 4321958"/>
              <a:gd name="connsiteX8074" fmla="*/ 1256706 w 4405791"/>
              <a:gd name="connsiteY8074" fmla="*/ 1370759 h 4321958"/>
              <a:gd name="connsiteX8075" fmla="*/ 3896706 w 4405791"/>
              <a:gd name="connsiteY8075" fmla="*/ 1315397 h 4321958"/>
              <a:gd name="connsiteX8076" fmla="*/ 3894446 w 4405791"/>
              <a:gd name="connsiteY8076" fmla="*/ 1316773 h 4321958"/>
              <a:gd name="connsiteX8077" fmla="*/ 3896831 w 4405791"/>
              <a:gd name="connsiteY8077" fmla="*/ 1316365 h 4321958"/>
              <a:gd name="connsiteX8078" fmla="*/ 512109 w 4405791"/>
              <a:gd name="connsiteY8078" fmla="*/ 1313360 h 4321958"/>
              <a:gd name="connsiteX8079" fmla="*/ 515107 w 4405791"/>
              <a:gd name="connsiteY8079" fmla="*/ 1347113 h 4321958"/>
              <a:gd name="connsiteX8080" fmla="*/ 527932 w 4405791"/>
              <a:gd name="connsiteY8080" fmla="*/ 1405592 h 4321958"/>
              <a:gd name="connsiteX8081" fmla="*/ 536736 w 4405791"/>
              <a:gd name="connsiteY8081" fmla="*/ 1436734 h 4321958"/>
              <a:gd name="connsiteX8082" fmla="*/ 542769 w 4405791"/>
              <a:gd name="connsiteY8082" fmla="*/ 1455797 h 4321958"/>
              <a:gd name="connsiteX8083" fmla="*/ 542963 w 4405791"/>
              <a:gd name="connsiteY8083" fmla="*/ 1455229 h 4321958"/>
              <a:gd name="connsiteX8084" fmla="*/ 543518 w 4405791"/>
              <a:gd name="connsiteY8084" fmla="*/ 1452877 h 4321958"/>
              <a:gd name="connsiteX8085" fmla="*/ 543540 w 4405791"/>
              <a:gd name="connsiteY8085" fmla="*/ 1452710 h 4321958"/>
              <a:gd name="connsiteX8086" fmla="*/ 3844055 w 4405791"/>
              <a:gd name="connsiteY8086" fmla="*/ 1313010 h 4321958"/>
              <a:gd name="connsiteX8087" fmla="*/ 3839619 w 4405791"/>
              <a:gd name="connsiteY8087" fmla="*/ 1317164 h 4321958"/>
              <a:gd name="connsiteX8088" fmla="*/ 3838538 w 4405791"/>
              <a:gd name="connsiteY8088" fmla="*/ 1320781 h 4321958"/>
              <a:gd name="connsiteX8089" fmla="*/ 3843245 w 4405791"/>
              <a:gd name="connsiteY8089" fmla="*/ 1317207 h 4321958"/>
              <a:gd name="connsiteX8090" fmla="*/ 3959402 w 4405791"/>
              <a:gd name="connsiteY8090" fmla="*/ 1310281 h 4321958"/>
              <a:gd name="connsiteX8091" fmla="*/ 3959371 w 4405791"/>
              <a:gd name="connsiteY8091" fmla="*/ 1310298 h 4321958"/>
              <a:gd name="connsiteX8092" fmla="*/ 3959405 w 4405791"/>
              <a:gd name="connsiteY8092" fmla="*/ 1310296 h 4321958"/>
              <a:gd name="connsiteX8093" fmla="*/ 459612 w 4405791"/>
              <a:gd name="connsiteY8093" fmla="*/ 1309449 h 4321958"/>
              <a:gd name="connsiteX8094" fmla="*/ 459671 w 4405791"/>
              <a:gd name="connsiteY8094" fmla="*/ 1314576 h 4321958"/>
              <a:gd name="connsiteX8095" fmla="*/ 460574 w 4405791"/>
              <a:gd name="connsiteY8095" fmla="*/ 1320398 h 4321958"/>
              <a:gd name="connsiteX8096" fmla="*/ 460458 w 4405791"/>
              <a:gd name="connsiteY8096" fmla="*/ 1314714 h 4321958"/>
              <a:gd name="connsiteX8097" fmla="*/ 420883 w 4405791"/>
              <a:gd name="connsiteY8097" fmla="*/ 1308887 h 4321958"/>
              <a:gd name="connsiteX8098" fmla="*/ 420776 w 4405791"/>
              <a:gd name="connsiteY8098" fmla="*/ 1313007 h 4321958"/>
              <a:gd name="connsiteX8099" fmla="*/ 421296 w 4405791"/>
              <a:gd name="connsiteY8099" fmla="*/ 1317982 h 4321958"/>
              <a:gd name="connsiteX8100" fmla="*/ 421389 w 4405791"/>
              <a:gd name="connsiteY8100" fmla="*/ 1313564 h 4321958"/>
              <a:gd name="connsiteX8101" fmla="*/ 469002 w 4405791"/>
              <a:gd name="connsiteY8101" fmla="*/ 1308839 h 4321958"/>
              <a:gd name="connsiteX8102" fmla="*/ 469216 w 4405791"/>
              <a:gd name="connsiteY8102" fmla="*/ 1317874 h 4321958"/>
              <a:gd name="connsiteX8103" fmla="*/ 472991 w 4405791"/>
              <a:gd name="connsiteY8103" fmla="*/ 1345027 h 4321958"/>
              <a:gd name="connsiteX8104" fmla="*/ 483719 w 4405791"/>
              <a:gd name="connsiteY8104" fmla="*/ 1402135 h 4321958"/>
              <a:gd name="connsiteX8105" fmla="*/ 489949 w 4405791"/>
              <a:gd name="connsiteY8105" fmla="*/ 1429162 h 4321958"/>
              <a:gd name="connsiteX8106" fmla="*/ 492793 w 4405791"/>
              <a:gd name="connsiteY8106" fmla="*/ 1439963 h 4321958"/>
              <a:gd name="connsiteX8107" fmla="*/ 504458 w 4405791"/>
              <a:gd name="connsiteY8107" fmla="*/ 1481144 h 4321958"/>
              <a:gd name="connsiteX8108" fmla="*/ 517156 w 4405791"/>
              <a:gd name="connsiteY8108" fmla="*/ 1503601 h 4321958"/>
              <a:gd name="connsiteX8109" fmla="*/ 519575 w 4405791"/>
              <a:gd name="connsiteY8109" fmla="*/ 1500775 h 4321958"/>
              <a:gd name="connsiteX8110" fmla="*/ 505729 w 4405791"/>
              <a:gd name="connsiteY8110" fmla="*/ 1478020 h 4321958"/>
              <a:gd name="connsiteX8111" fmla="*/ 497134 w 4405791"/>
              <a:gd name="connsiteY8111" fmla="*/ 1448769 h 4321958"/>
              <a:gd name="connsiteX8112" fmla="*/ 493844 w 4405791"/>
              <a:gd name="connsiteY8112" fmla="*/ 1436567 h 4321958"/>
              <a:gd name="connsiteX8113" fmla="*/ 492420 w 4405791"/>
              <a:gd name="connsiteY8113" fmla="*/ 1431625 h 4321958"/>
              <a:gd name="connsiteX8114" fmla="*/ 491745 w 4405791"/>
              <a:gd name="connsiteY8114" fmla="*/ 1428780 h 4321958"/>
              <a:gd name="connsiteX8115" fmla="*/ 487454 w 4405791"/>
              <a:gd name="connsiteY8115" fmla="*/ 1412863 h 4321958"/>
              <a:gd name="connsiteX8116" fmla="*/ 485084 w 4405791"/>
              <a:gd name="connsiteY8116" fmla="*/ 1400710 h 4321958"/>
              <a:gd name="connsiteX8117" fmla="*/ 478258 w 4405791"/>
              <a:gd name="connsiteY8117" fmla="*/ 1371941 h 4321958"/>
              <a:gd name="connsiteX8118" fmla="*/ 474560 w 4405791"/>
              <a:gd name="connsiteY8118" fmla="*/ 1346728 h 4321958"/>
              <a:gd name="connsiteX8119" fmla="*/ 470782 w 4405791"/>
              <a:gd name="connsiteY8119" fmla="*/ 1327354 h 4321958"/>
              <a:gd name="connsiteX8120" fmla="*/ 470499 w 4405791"/>
              <a:gd name="connsiteY8120" fmla="*/ 1319046 h 4321958"/>
              <a:gd name="connsiteX8121" fmla="*/ 410798 w 4405791"/>
              <a:gd name="connsiteY8121" fmla="*/ 1305634 h 4321958"/>
              <a:gd name="connsiteX8122" fmla="*/ 410451 w 4405791"/>
              <a:gd name="connsiteY8122" fmla="*/ 1315651 h 4321958"/>
              <a:gd name="connsiteX8123" fmla="*/ 412084 w 4405791"/>
              <a:gd name="connsiteY8123" fmla="*/ 1335146 h 4321958"/>
              <a:gd name="connsiteX8124" fmla="*/ 415083 w 4405791"/>
              <a:gd name="connsiteY8124" fmla="*/ 1354960 h 4321958"/>
              <a:gd name="connsiteX8125" fmla="*/ 413329 w 4405791"/>
              <a:gd name="connsiteY8125" fmla="*/ 1334772 h 4321958"/>
              <a:gd name="connsiteX8126" fmla="*/ 411349 w 4405791"/>
              <a:gd name="connsiteY8126" fmla="*/ 1321958 h 4321958"/>
              <a:gd name="connsiteX8127" fmla="*/ 411575 w 4405791"/>
              <a:gd name="connsiteY8127" fmla="*/ 1314575 h 4321958"/>
              <a:gd name="connsiteX8128" fmla="*/ 3914761 w 4405791"/>
              <a:gd name="connsiteY8128" fmla="*/ 1304404 h 4321958"/>
              <a:gd name="connsiteX8129" fmla="*/ 3905330 w 4405791"/>
              <a:gd name="connsiteY8129" fmla="*/ 1310146 h 4321958"/>
              <a:gd name="connsiteX8130" fmla="*/ 3905663 w 4405791"/>
              <a:gd name="connsiteY8130" fmla="*/ 1314858 h 4321958"/>
              <a:gd name="connsiteX8131" fmla="*/ 3916273 w 4405791"/>
              <a:gd name="connsiteY8131" fmla="*/ 1313047 h 4321958"/>
              <a:gd name="connsiteX8132" fmla="*/ 3876484 w 4405791"/>
              <a:gd name="connsiteY8132" fmla="*/ 1304051 h 4321958"/>
              <a:gd name="connsiteX8133" fmla="*/ 3870034 w 4405791"/>
              <a:gd name="connsiteY8133" fmla="*/ 1308938 h 4321958"/>
              <a:gd name="connsiteX8134" fmla="*/ 3869142 w 4405791"/>
              <a:gd name="connsiteY8134" fmla="*/ 1321091 h 4321958"/>
              <a:gd name="connsiteX8135" fmla="*/ 3872685 w 4405791"/>
              <a:gd name="connsiteY8135" fmla="*/ 1320486 h 4321958"/>
              <a:gd name="connsiteX8136" fmla="*/ 3877008 w 4405791"/>
              <a:gd name="connsiteY8136" fmla="*/ 1317826 h 4321958"/>
              <a:gd name="connsiteX8137" fmla="*/ 3876377 w 4405791"/>
              <a:gd name="connsiteY8137" fmla="*/ 1309698 h 4321958"/>
              <a:gd name="connsiteX8138" fmla="*/ 3876377 w 4405791"/>
              <a:gd name="connsiteY8138" fmla="*/ 1309670 h 4321958"/>
              <a:gd name="connsiteX8139" fmla="*/ 3876377 w 4405791"/>
              <a:gd name="connsiteY8139" fmla="*/ 1309663 h 4321958"/>
              <a:gd name="connsiteX8140" fmla="*/ 3876377 w 4405791"/>
              <a:gd name="connsiteY8140" fmla="*/ 1309638 h 4321958"/>
              <a:gd name="connsiteX8141" fmla="*/ 3876377 w 4405791"/>
              <a:gd name="connsiteY8141" fmla="*/ 1309630 h 4321958"/>
              <a:gd name="connsiteX8142" fmla="*/ 135506 w 4405791"/>
              <a:gd name="connsiteY8142" fmla="*/ 1302013 h 4321958"/>
              <a:gd name="connsiteX8143" fmla="*/ 107162 w 4405791"/>
              <a:gd name="connsiteY8143" fmla="*/ 1321040 h 4321958"/>
              <a:gd name="connsiteX8144" fmla="*/ 82609 w 4405791"/>
              <a:gd name="connsiteY8144" fmla="*/ 1348859 h 4321958"/>
              <a:gd name="connsiteX8145" fmla="*/ 82591 w 4405791"/>
              <a:gd name="connsiteY8145" fmla="*/ 1348848 h 4321958"/>
              <a:gd name="connsiteX8146" fmla="*/ 82566 w 4405791"/>
              <a:gd name="connsiteY8146" fmla="*/ 1348907 h 4321958"/>
              <a:gd name="connsiteX8147" fmla="*/ 82609 w 4405791"/>
              <a:gd name="connsiteY8147" fmla="*/ 1348859 h 4321958"/>
              <a:gd name="connsiteX8148" fmla="*/ 82636 w 4405791"/>
              <a:gd name="connsiteY8148" fmla="*/ 1348876 h 4321958"/>
              <a:gd name="connsiteX8149" fmla="*/ 82213 w 4405791"/>
              <a:gd name="connsiteY8149" fmla="*/ 1349751 h 4321958"/>
              <a:gd name="connsiteX8150" fmla="*/ 42039 w 4405791"/>
              <a:gd name="connsiteY8150" fmla="*/ 1445661 h 4321958"/>
              <a:gd name="connsiteX8151" fmla="*/ 35283 w 4405791"/>
              <a:gd name="connsiteY8151" fmla="*/ 1468941 h 4321958"/>
              <a:gd name="connsiteX8152" fmla="*/ 16703 w 4405791"/>
              <a:gd name="connsiteY8152" fmla="*/ 1580984 h 4321958"/>
              <a:gd name="connsiteX8153" fmla="*/ 15561 w 4405791"/>
              <a:gd name="connsiteY8153" fmla="*/ 1603495 h 4321958"/>
              <a:gd name="connsiteX8154" fmla="*/ 14735 w 4405791"/>
              <a:gd name="connsiteY8154" fmla="*/ 1690801 h 4321958"/>
              <a:gd name="connsiteX8155" fmla="*/ 22270 w 4405791"/>
              <a:gd name="connsiteY8155" fmla="*/ 1815890 h 4321958"/>
              <a:gd name="connsiteX8156" fmla="*/ 27359 w 4405791"/>
              <a:gd name="connsiteY8156" fmla="*/ 1868927 h 4321958"/>
              <a:gd name="connsiteX8157" fmla="*/ 57348 w 4405791"/>
              <a:gd name="connsiteY8157" fmla="*/ 2053862 h 4321958"/>
              <a:gd name="connsiteX8158" fmla="*/ 67178 w 4405791"/>
              <a:gd name="connsiteY8158" fmla="*/ 2097496 h 4321958"/>
              <a:gd name="connsiteX8159" fmla="*/ 74766 w 4405791"/>
              <a:gd name="connsiteY8159" fmla="*/ 2080742 h 4321958"/>
              <a:gd name="connsiteX8160" fmla="*/ 87386 w 4405791"/>
              <a:gd name="connsiteY8160" fmla="*/ 2046793 h 4321958"/>
              <a:gd name="connsiteX8161" fmla="*/ 93549 w 4405791"/>
              <a:gd name="connsiteY8161" fmla="*/ 2039266 h 4321958"/>
              <a:gd name="connsiteX8162" fmla="*/ 97166 w 4405791"/>
              <a:gd name="connsiteY8162" fmla="*/ 2031279 h 4321958"/>
              <a:gd name="connsiteX8163" fmla="*/ 106633 w 4405791"/>
              <a:gd name="connsiteY8163" fmla="*/ 2022258 h 4321958"/>
              <a:gd name="connsiteX8164" fmla="*/ 103250 w 4405791"/>
              <a:gd name="connsiteY8164" fmla="*/ 2007089 h 4321958"/>
              <a:gd name="connsiteX8165" fmla="*/ 75863 w 4405791"/>
              <a:gd name="connsiteY8165" fmla="*/ 1845226 h 4321958"/>
              <a:gd name="connsiteX8166" fmla="*/ 73781 w 4405791"/>
              <a:gd name="connsiteY8166" fmla="*/ 1823388 h 4321958"/>
              <a:gd name="connsiteX8167" fmla="*/ 70918 w 4405791"/>
              <a:gd name="connsiteY8167" fmla="*/ 1805590 h 4321958"/>
              <a:gd name="connsiteX8168" fmla="*/ 68932 w 4405791"/>
              <a:gd name="connsiteY8168" fmla="*/ 1772534 h 4321958"/>
              <a:gd name="connsiteX8169" fmla="*/ 61017 w 4405791"/>
              <a:gd name="connsiteY8169" fmla="*/ 1689502 h 4321958"/>
              <a:gd name="connsiteX8170" fmla="*/ 61398 w 4405791"/>
              <a:gd name="connsiteY8170" fmla="*/ 1647114 h 4321958"/>
              <a:gd name="connsiteX8171" fmla="*/ 59506 w 4405791"/>
              <a:gd name="connsiteY8171" fmla="*/ 1615625 h 4321958"/>
              <a:gd name="connsiteX8172" fmla="*/ 62159 w 4405791"/>
              <a:gd name="connsiteY8172" fmla="*/ 1562521 h 4321958"/>
              <a:gd name="connsiteX8173" fmla="*/ 62316 w 4405791"/>
              <a:gd name="connsiteY8173" fmla="*/ 1545068 h 4321958"/>
              <a:gd name="connsiteX8174" fmla="*/ 63342 w 4405791"/>
              <a:gd name="connsiteY8174" fmla="*/ 1538825 h 4321958"/>
              <a:gd name="connsiteX8175" fmla="*/ 63876 w 4405791"/>
              <a:gd name="connsiteY8175" fmla="*/ 1528138 h 4321958"/>
              <a:gd name="connsiteX8176" fmla="*/ 76136 w 4405791"/>
              <a:gd name="connsiteY8176" fmla="*/ 1447327 h 4321958"/>
              <a:gd name="connsiteX8177" fmla="*/ 81375 w 4405791"/>
              <a:gd name="connsiteY8177" fmla="*/ 1429175 h 4321958"/>
              <a:gd name="connsiteX8178" fmla="*/ 83363 w 4405791"/>
              <a:gd name="connsiteY8178" fmla="*/ 1417083 h 4321958"/>
              <a:gd name="connsiteX8179" fmla="*/ 88227 w 4405791"/>
              <a:gd name="connsiteY8179" fmla="*/ 1405431 h 4321958"/>
              <a:gd name="connsiteX8180" fmla="*/ 97166 w 4405791"/>
              <a:gd name="connsiteY8180" fmla="*/ 1374453 h 4321958"/>
              <a:gd name="connsiteX8181" fmla="*/ 127012 w 4405791"/>
              <a:gd name="connsiteY8181" fmla="*/ 1312505 h 4321958"/>
              <a:gd name="connsiteX8182" fmla="*/ 127763 w 4405791"/>
              <a:gd name="connsiteY8182" fmla="*/ 1310706 h 4321958"/>
              <a:gd name="connsiteX8183" fmla="*/ 3858306 w 4405791"/>
              <a:gd name="connsiteY8183" fmla="*/ 1299660 h 4321958"/>
              <a:gd name="connsiteX8184" fmla="*/ 3855340 w 4405791"/>
              <a:gd name="connsiteY8184" fmla="*/ 1302440 h 4321958"/>
              <a:gd name="connsiteX8185" fmla="*/ 3854074 w 4405791"/>
              <a:gd name="connsiteY8185" fmla="*/ 1308984 h 4321958"/>
              <a:gd name="connsiteX8186" fmla="*/ 3857640 w 4405791"/>
              <a:gd name="connsiteY8186" fmla="*/ 1306275 h 4321958"/>
              <a:gd name="connsiteX8187" fmla="*/ 352888 w 4405791"/>
              <a:gd name="connsiteY8187" fmla="*/ 1299272 h 4321958"/>
              <a:gd name="connsiteX8188" fmla="*/ 352191 w 4405791"/>
              <a:gd name="connsiteY8188" fmla="*/ 1302477 h 4321958"/>
              <a:gd name="connsiteX8189" fmla="*/ 352176 w 4405791"/>
              <a:gd name="connsiteY8189" fmla="*/ 1302713 h 4321958"/>
              <a:gd name="connsiteX8190" fmla="*/ 352761 w 4405791"/>
              <a:gd name="connsiteY8190" fmla="*/ 1314097 h 4321958"/>
              <a:gd name="connsiteX8191" fmla="*/ 3979228 w 4405791"/>
              <a:gd name="connsiteY8191" fmla="*/ 1298977 h 4321958"/>
              <a:gd name="connsiteX8192" fmla="*/ 3968791 w 4405791"/>
              <a:gd name="connsiteY8192" fmla="*/ 1305380 h 4321958"/>
              <a:gd name="connsiteX8193" fmla="*/ 3967996 w 4405791"/>
              <a:gd name="connsiteY8193" fmla="*/ 1305795 h 4321958"/>
              <a:gd name="connsiteX8194" fmla="*/ 3969072 w 4405791"/>
              <a:gd name="connsiteY8194" fmla="*/ 1310688 h 4321958"/>
              <a:gd name="connsiteX8195" fmla="*/ 3983063 w 4405791"/>
              <a:gd name="connsiteY8195" fmla="*/ 1313397 h 4321958"/>
              <a:gd name="connsiteX8196" fmla="*/ 430446 w 4405791"/>
              <a:gd name="connsiteY8196" fmla="*/ 1294888 h 4321958"/>
              <a:gd name="connsiteX8197" fmla="*/ 430440 w 4405791"/>
              <a:gd name="connsiteY8197" fmla="*/ 1295270 h 4321958"/>
              <a:gd name="connsiteX8198" fmla="*/ 430489 w 4405791"/>
              <a:gd name="connsiteY8198" fmla="*/ 1296046 h 4321958"/>
              <a:gd name="connsiteX8199" fmla="*/ 431336 w 4405791"/>
              <a:gd name="connsiteY8199" fmla="*/ 1318736 h 4321958"/>
              <a:gd name="connsiteX8200" fmla="*/ 431432 w 4405791"/>
              <a:gd name="connsiteY8200" fmla="*/ 1310823 h 4321958"/>
              <a:gd name="connsiteX8201" fmla="*/ 430489 w 4405791"/>
              <a:gd name="connsiteY8201" fmla="*/ 1296046 h 4321958"/>
              <a:gd name="connsiteX8202" fmla="*/ 1263462 w 4405791"/>
              <a:gd name="connsiteY8202" fmla="*/ 1294732 h 4321958"/>
              <a:gd name="connsiteX8203" fmla="*/ 1266188 w 4405791"/>
              <a:gd name="connsiteY8203" fmla="*/ 1307517 h 4321958"/>
              <a:gd name="connsiteX8204" fmla="*/ 1288348 w 4405791"/>
              <a:gd name="connsiteY8204" fmla="*/ 1397788 h 4321958"/>
              <a:gd name="connsiteX8205" fmla="*/ 1290823 w 4405791"/>
              <a:gd name="connsiteY8205" fmla="*/ 1407476 h 4321958"/>
              <a:gd name="connsiteX8206" fmla="*/ 1314355 w 4405791"/>
              <a:gd name="connsiteY8206" fmla="*/ 1499280 h 4321958"/>
              <a:gd name="connsiteX8207" fmla="*/ 1320553 w 4405791"/>
              <a:gd name="connsiteY8207" fmla="*/ 1522819 h 4321958"/>
              <a:gd name="connsiteX8208" fmla="*/ 1343940 w 4405791"/>
              <a:gd name="connsiteY8208" fmla="*/ 1611270 h 4321958"/>
              <a:gd name="connsiteX8209" fmla="*/ 1352228 w 4405791"/>
              <a:gd name="connsiteY8209" fmla="*/ 1642018 h 4321958"/>
              <a:gd name="connsiteX8210" fmla="*/ 1374310 w 4405791"/>
              <a:gd name="connsiteY8210" fmla="*/ 1723544 h 4321958"/>
              <a:gd name="connsiteX8211" fmla="*/ 1399722 w 4405791"/>
              <a:gd name="connsiteY8211" fmla="*/ 1815201 h 4321958"/>
              <a:gd name="connsiteX8212" fmla="*/ 1446904 w 4405791"/>
              <a:gd name="connsiteY8212" fmla="*/ 1984396 h 4321958"/>
              <a:gd name="connsiteX8213" fmla="*/ 1477969 w 4405791"/>
              <a:gd name="connsiteY8213" fmla="*/ 2093018 h 4321958"/>
              <a:gd name="connsiteX8214" fmla="*/ 1523639 w 4405791"/>
              <a:gd name="connsiteY8214" fmla="*/ 2251629 h 4321958"/>
              <a:gd name="connsiteX8215" fmla="*/ 1556987 w 4405791"/>
              <a:gd name="connsiteY8215" fmla="*/ 2364900 h 4321958"/>
              <a:gd name="connsiteX8216" fmla="*/ 1601653 w 4405791"/>
              <a:gd name="connsiteY8216" fmla="*/ 2515260 h 4321958"/>
              <a:gd name="connsiteX8217" fmla="*/ 1659521 w 4405791"/>
              <a:gd name="connsiteY8217" fmla="*/ 2705697 h 4321958"/>
              <a:gd name="connsiteX8218" fmla="*/ 1678941 w 4405791"/>
              <a:gd name="connsiteY8218" fmla="*/ 2768099 h 4321958"/>
              <a:gd name="connsiteX8219" fmla="*/ 1694137 w 4405791"/>
              <a:gd name="connsiteY8219" fmla="*/ 2816689 h 4321958"/>
              <a:gd name="connsiteX8220" fmla="*/ 1715068 w 4405791"/>
              <a:gd name="connsiteY8220" fmla="*/ 2882317 h 4321958"/>
              <a:gd name="connsiteX8221" fmla="*/ 1728698 w 4405791"/>
              <a:gd name="connsiteY8221" fmla="*/ 2924870 h 4321958"/>
              <a:gd name="connsiteX8222" fmla="*/ 1749988 w 4405791"/>
              <a:gd name="connsiteY8222" fmla="*/ 2989592 h 4321958"/>
              <a:gd name="connsiteX8223" fmla="*/ 1760713 w 4405791"/>
              <a:gd name="connsiteY8223" fmla="*/ 3022087 h 4321958"/>
              <a:gd name="connsiteX8224" fmla="*/ 1789503 w 4405791"/>
              <a:gd name="connsiteY8224" fmla="*/ 3106048 h 4321958"/>
              <a:gd name="connsiteX8225" fmla="*/ 1789663 w 4405791"/>
              <a:gd name="connsiteY8225" fmla="*/ 3106516 h 4321958"/>
              <a:gd name="connsiteX8226" fmla="*/ 1803252 w 4405791"/>
              <a:gd name="connsiteY8226" fmla="*/ 3143830 h 4321958"/>
              <a:gd name="connsiteX8227" fmla="*/ 1805696 w 4405791"/>
              <a:gd name="connsiteY8227" fmla="*/ 3145391 h 4321958"/>
              <a:gd name="connsiteX8228" fmla="*/ 1800806 w 4405791"/>
              <a:gd name="connsiteY8228" fmla="*/ 3132375 h 4321958"/>
              <a:gd name="connsiteX8229" fmla="*/ 1800594 w 4405791"/>
              <a:gd name="connsiteY8229" fmla="*/ 3131768 h 4321958"/>
              <a:gd name="connsiteX8230" fmla="*/ 1774621 w 4405791"/>
              <a:gd name="connsiteY8230" fmla="*/ 3057671 h 4321958"/>
              <a:gd name="connsiteX8231" fmla="*/ 1772338 w 4405791"/>
              <a:gd name="connsiteY8231" fmla="*/ 3050868 h 4321958"/>
              <a:gd name="connsiteX8232" fmla="*/ 1770627 w 4405791"/>
              <a:gd name="connsiteY8232" fmla="*/ 3045967 h 4321958"/>
              <a:gd name="connsiteX8233" fmla="*/ 1761900 w 4405791"/>
              <a:gd name="connsiteY8233" fmla="*/ 3019762 h 4321958"/>
              <a:gd name="connsiteX8234" fmla="*/ 1745466 w 4405791"/>
              <a:gd name="connsiteY8234" fmla="*/ 2970791 h 4321958"/>
              <a:gd name="connsiteX8235" fmla="*/ 1740434 w 4405791"/>
              <a:gd name="connsiteY8235" fmla="*/ 2955304 h 4321958"/>
              <a:gd name="connsiteX8236" fmla="*/ 1736654 w 4405791"/>
              <a:gd name="connsiteY8236" fmla="*/ 2943953 h 4321958"/>
              <a:gd name="connsiteX8237" fmla="*/ 1727214 w 4405791"/>
              <a:gd name="connsiteY8237" fmla="*/ 2914616 h 4321958"/>
              <a:gd name="connsiteX8238" fmla="*/ 1713799 w 4405791"/>
              <a:gd name="connsiteY8238" fmla="*/ 2873329 h 4321958"/>
              <a:gd name="connsiteX8239" fmla="*/ 1705591 w 4405791"/>
              <a:gd name="connsiteY8239" fmla="*/ 2847423 h 4321958"/>
              <a:gd name="connsiteX8240" fmla="*/ 1699570 w 4405791"/>
              <a:gd name="connsiteY8240" fmla="*/ 2828710 h 4321958"/>
              <a:gd name="connsiteX8241" fmla="*/ 1691028 w 4405791"/>
              <a:gd name="connsiteY8241" fmla="*/ 2801453 h 4321958"/>
              <a:gd name="connsiteX8242" fmla="*/ 1680074 w 4405791"/>
              <a:gd name="connsiteY8242" fmla="*/ 2766878 h 4321958"/>
              <a:gd name="connsiteX8243" fmla="*/ 1673919 w 4405791"/>
              <a:gd name="connsiteY8243" fmla="*/ 2746859 h 4321958"/>
              <a:gd name="connsiteX8244" fmla="*/ 1660054 w 4405791"/>
              <a:gd name="connsiteY8244" fmla="*/ 2702616 h 4321958"/>
              <a:gd name="connsiteX8245" fmla="*/ 1618789 w 4405791"/>
              <a:gd name="connsiteY8245" fmla="*/ 2568047 h 4321958"/>
              <a:gd name="connsiteX8246" fmla="*/ 1613790 w 4405791"/>
              <a:gd name="connsiteY8246" fmla="*/ 2551293 h 4321958"/>
              <a:gd name="connsiteX8247" fmla="*/ 1608280 w 4405791"/>
              <a:gd name="connsiteY8247" fmla="*/ 2533372 h 4321958"/>
              <a:gd name="connsiteX8248" fmla="*/ 1460090 w 4405791"/>
              <a:gd name="connsiteY8248" fmla="*/ 2028542 h 4321958"/>
              <a:gd name="connsiteX8249" fmla="*/ 1454483 w 4405791"/>
              <a:gd name="connsiteY8249" fmla="*/ 2008594 h 4321958"/>
              <a:gd name="connsiteX8250" fmla="*/ 1449855 w 4405791"/>
              <a:gd name="connsiteY8250" fmla="*/ 1992567 h 4321958"/>
              <a:gd name="connsiteX8251" fmla="*/ 1410058 w 4405791"/>
              <a:gd name="connsiteY8251" fmla="*/ 1851281 h 4321958"/>
              <a:gd name="connsiteX8252" fmla="*/ 1397259 w 4405791"/>
              <a:gd name="connsiteY8252" fmla="*/ 1805071 h 4321958"/>
              <a:gd name="connsiteX8253" fmla="*/ 1390994 w 4405791"/>
              <a:gd name="connsiteY8253" fmla="*/ 1782780 h 4321958"/>
              <a:gd name="connsiteX8254" fmla="*/ 1379718 w 4405791"/>
              <a:gd name="connsiteY8254" fmla="*/ 1741618 h 4321958"/>
              <a:gd name="connsiteX8255" fmla="*/ 1372598 w 4405791"/>
              <a:gd name="connsiteY8255" fmla="*/ 1715864 h 4321958"/>
              <a:gd name="connsiteX8256" fmla="*/ 1367634 w 4405791"/>
              <a:gd name="connsiteY8256" fmla="*/ 1697510 h 4321958"/>
              <a:gd name="connsiteX8257" fmla="*/ 1359294 w 4405791"/>
              <a:gd name="connsiteY8257" fmla="*/ 1667066 h 4321958"/>
              <a:gd name="connsiteX8258" fmla="*/ 1345655 w 4405791"/>
              <a:gd name="connsiteY8258" fmla="*/ 1616246 h 4321958"/>
              <a:gd name="connsiteX8259" fmla="*/ 1338157 w 4405791"/>
              <a:gd name="connsiteY8259" fmla="*/ 1588526 h 4321958"/>
              <a:gd name="connsiteX8260" fmla="*/ 1335207 w 4405791"/>
              <a:gd name="connsiteY8260" fmla="*/ 1577317 h 4321958"/>
              <a:gd name="connsiteX8261" fmla="*/ 1330099 w 4405791"/>
              <a:gd name="connsiteY8261" fmla="*/ 1558285 h 4321958"/>
              <a:gd name="connsiteX8262" fmla="*/ 1313583 w 4405791"/>
              <a:gd name="connsiteY8262" fmla="*/ 1495164 h 4321958"/>
              <a:gd name="connsiteX8263" fmla="*/ 1307415 w 4405791"/>
              <a:gd name="connsiteY8263" fmla="*/ 1471729 h 4321958"/>
              <a:gd name="connsiteX8264" fmla="*/ 1306238 w 4405791"/>
              <a:gd name="connsiteY8264" fmla="*/ 1467090 h 4321958"/>
              <a:gd name="connsiteX8265" fmla="*/ 1303867 w 4405791"/>
              <a:gd name="connsiteY8265" fmla="*/ 1458030 h 4321958"/>
              <a:gd name="connsiteX8266" fmla="*/ 1281055 w 4405791"/>
              <a:gd name="connsiteY8266" fmla="*/ 1367893 h 4321958"/>
              <a:gd name="connsiteX8267" fmla="*/ 390696 w 4405791"/>
              <a:gd name="connsiteY8267" fmla="*/ 1293972 h 4321958"/>
              <a:gd name="connsiteX8268" fmla="*/ 390802 w 4405791"/>
              <a:gd name="connsiteY8268" fmla="*/ 1301020 h 4321958"/>
              <a:gd name="connsiteX8269" fmla="*/ 391428 w 4405791"/>
              <a:gd name="connsiteY8269" fmla="*/ 1308248 h 4321958"/>
              <a:gd name="connsiteX8270" fmla="*/ 391293 w 4405791"/>
              <a:gd name="connsiteY8270" fmla="*/ 1300654 h 4321958"/>
              <a:gd name="connsiteX8271" fmla="*/ 3932435 w 4405791"/>
              <a:gd name="connsiteY8271" fmla="*/ 1293569 h 4321958"/>
              <a:gd name="connsiteX8272" fmla="*/ 3930313 w 4405791"/>
              <a:gd name="connsiteY8272" fmla="*/ 1294936 h 4321958"/>
              <a:gd name="connsiteX8273" fmla="*/ 3923170 w 4405791"/>
              <a:gd name="connsiteY8273" fmla="*/ 1299285 h 4321958"/>
              <a:gd name="connsiteX8274" fmla="*/ 3924782 w 4405791"/>
              <a:gd name="connsiteY8274" fmla="*/ 1311595 h 4321958"/>
              <a:gd name="connsiteX8275" fmla="*/ 3927622 w 4405791"/>
              <a:gd name="connsiteY8275" fmla="*/ 1311111 h 4321958"/>
              <a:gd name="connsiteX8276" fmla="*/ 3936071 w 4405791"/>
              <a:gd name="connsiteY8276" fmla="*/ 1310894 h 4321958"/>
              <a:gd name="connsiteX8277" fmla="*/ 3932935 w 4405791"/>
              <a:gd name="connsiteY8277" fmla="*/ 1296436 h 4321958"/>
              <a:gd name="connsiteX8278" fmla="*/ 3830242 w 4405791"/>
              <a:gd name="connsiteY8278" fmla="*/ 1292869 h 4321958"/>
              <a:gd name="connsiteX8279" fmla="*/ 3829812 w 4405791"/>
              <a:gd name="connsiteY8279" fmla="*/ 1292950 h 4321958"/>
              <a:gd name="connsiteX8280" fmla="*/ 3792994 w 4405791"/>
              <a:gd name="connsiteY8280" fmla="*/ 1300387 h 4321958"/>
              <a:gd name="connsiteX8281" fmla="*/ 3747247 w 4405791"/>
              <a:gd name="connsiteY8281" fmla="*/ 1308500 h 4321958"/>
              <a:gd name="connsiteX8282" fmla="*/ 3744149 w 4405791"/>
              <a:gd name="connsiteY8282" fmla="*/ 1309084 h 4321958"/>
              <a:gd name="connsiteX8283" fmla="*/ 3620091 w 4405791"/>
              <a:gd name="connsiteY8283" fmla="*/ 1329235 h 4321958"/>
              <a:gd name="connsiteX8284" fmla="*/ 3471755 w 4405791"/>
              <a:gd name="connsiteY8284" fmla="*/ 1353114 h 4321958"/>
              <a:gd name="connsiteX8285" fmla="*/ 3414690 w 4405791"/>
              <a:gd name="connsiteY8285" fmla="*/ 1363274 h 4321958"/>
              <a:gd name="connsiteX8286" fmla="*/ 3357117 w 4405791"/>
              <a:gd name="connsiteY8286" fmla="*/ 1373435 h 4321958"/>
              <a:gd name="connsiteX8287" fmla="*/ 3340183 w 4405791"/>
              <a:gd name="connsiteY8287" fmla="*/ 1376312 h 4321958"/>
              <a:gd name="connsiteX8288" fmla="*/ 2821008 w 4405791"/>
              <a:gd name="connsiteY8288" fmla="*/ 1472836 h 4321958"/>
              <a:gd name="connsiteX8289" fmla="*/ 2676059 w 4405791"/>
              <a:gd name="connsiteY8289" fmla="*/ 1538202 h 4321958"/>
              <a:gd name="connsiteX8290" fmla="*/ 2610526 w 4405791"/>
              <a:gd name="connsiteY8290" fmla="*/ 1574103 h 4321958"/>
              <a:gd name="connsiteX8291" fmla="*/ 2268811 w 4405791"/>
              <a:gd name="connsiteY8291" fmla="*/ 1801358 h 4321958"/>
              <a:gd name="connsiteX8292" fmla="*/ 2241587 w 4405791"/>
              <a:gd name="connsiteY8292" fmla="*/ 1822962 h 4321958"/>
              <a:gd name="connsiteX8293" fmla="*/ 2246502 w 4405791"/>
              <a:gd name="connsiteY8293" fmla="*/ 1821673 h 4321958"/>
              <a:gd name="connsiteX8294" fmla="*/ 2292688 w 4405791"/>
              <a:gd name="connsiteY8294" fmla="*/ 1794835 h 4321958"/>
              <a:gd name="connsiteX8295" fmla="*/ 2673856 w 4405791"/>
              <a:gd name="connsiteY8295" fmla="*/ 1601623 h 4321958"/>
              <a:gd name="connsiteX8296" fmla="*/ 2745146 w 4405791"/>
              <a:gd name="connsiteY8296" fmla="*/ 1570128 h 4321958"/>
              <a:gd name="connsiteX8297" fmla="*/ 2886201 w 4405791"/>
              <a:gd name="connsiteY8297" fmla="*/ 1515602 h 4321958"/>
              <a:gd name="connsiteX8298" fmla="*/ 3395218 w 4405791"/>
              <a:gd name="connsiteY8298" fmla="*/ 1411124 h 4321958"/>
              <a:gd name="connsiteX8299" fmla="*/ 3449233 w 4405791"/>
              <a:gd name="connsiteY8299" fmla="*/ 1400455 h 4321958"/>
              <a:gd name="connsiteX8300" fmla="*/ 3503929 w 4405791"/>
              <a:gd name="connsiteY8300" fmla="*/ 1389618 h 4321958"/>
              <a:gd name="connsiteX8301" fmla="*/ 3653111 w 4405791"/>
              <a:gd name="connsiteY8301" fmla="*/ 1362017 h 4321958"/>
              <a:gd name="connsiteX8302" fmla="*/ 3761950 w 4405791"/>
              <a:gd name="connsiteY8302" fmla="*/ 1341972 h 4321958"/>
              <a:gd name="connsiteX8303" fmla="*/ 3803726 w 4405791"/>
              <a:gd name="connsiteY8303" fmla="*/ 1333551 h 4321958"/>
              <a:gd name="connsiteX8304" fmla="*/ 3818308 w 4405791"/>
              <a:gd name="connsiteY8304" fmla="*/ 1313402 h 4321958"/>
              <a:gd name="connsiteX8305" fmla="*/ 440586 w 4405791"/>
              <a:gd name="connsiteY8305" fmla="*/ 1292510 h 4321958"/>
              <a:gd name="connsiteX8306" fmla="*/ 440388 w 4405791"/>
              <a:gd name="connsiteY8306" fmla="*/ 1324166 h 4321958"/>
              <a:gd name="connsiteX8307" fmla="*/ 446971 w 4405791"/>
              <a:gd name="connsiteY8307" fmla="*/ 1363158 h 4321958"/>
              <a:gd name="connsiteX8308" fmla="*/ 446913 w 4405791"/>
              <a:gd name="connsiteY8308" fmla="*/ 1362205 h 4321958"/>
              <a:gd name="connsiteX8309" fmla="*/ 446940 w 4405791"/>
              <a:gd name="connsiteY8309" fmla="*/ 1360330 h 4321958"/>
              <a:gd name="connsiteX8310" fmla="*/ 440474 w 4405791"/>
              <a:gd name="connsiteY8310" fmla="*/ 1322931 h 4321958"/>
              <a:gd name="connsiteX8311" fmla="*/ 3848062 w 4405791"/>
              <a:gd name="connsiteY8311" fmla="*/ 1292247 h 4321958"/>
              <a:gd name="connsiteX8312" fmla="*/ 3846538 w 4405791"/>
              <a:gd name="connsiteY8312" fmla="*/ 1294029 h 4321958"/>
              <a:gd name="connsiteX8313" fmla="*/ 3845302 w 4405791"/>
              <a:gd name="connsiteY8313" fmla="*/ 1298162 h 4321958"/>
              <a:gd name="connsiteX8314" fmla="*/ 3847280 w 4405791"/>
              <a:gd name="connsiteY8314" fmla="*/ 1296299 h 4321958"/>
              <a:gd name="connsiteX8315" fmla="*/ 930060 w 4405791"/>
              <a:gd name="connsiteY8315" fmla="*/ 1291879 h 4321958"/>
              <a:gd name="connsiteX8316" fmla="*/ 933408 w 4405791"/>
              <a:gd name="connsiteY8316" fmla="*/ 1310103 h 4321958"/>
              <a:gd name="connsiteX8317" fmla="*/ 1019638 w 4405791"/>
              <a:gd name="connsiteY8317" fmla="*/ 1682055 h 4321958"/>
              <a:gd name="connsiteX8318" fmla="*/ 1399453 w 4405791"/>
              <a:gd name="connsiteY8318" fmla="*/ 2906840 h 4321958"/>
              <a:gd name="connsiteX8319" fmla="*/ 1455320 w 4405791"/>
              <a:gd name="connsiteY8319" fmla="*/ 3056027 h 4321958"/>
              <a:gd name="connsiteX8320" fmla="*/ 1464201 w 4405791"/>
              <a:gd name="connsiteY8320" fmla="*/ 3078726 h 4321958"/>
              <a:gd name="connsiteX8321" fmla="*/ 1472000 w 4405791"/>
              <a:gd name="connsiteY8321" fmla="*/ 3098662 h 4321958"/>
              <a:gd name="connsiteX8322" fmla="*/ 1508454 w 4405791"/>
              <a:gd name="connsiteY8322" fmla="*/ 3189966 h 4321958"/>
              <a:gd name="connsiteX8323" fmla="*/ 1525962 w 4405791"/>
              <a:gd name="connsiteY8323" fmla="*/ 3232228 h 4321958"/>
              <a:gd name="connsiteX8324" fmla="*/ 1559467 w 4405791"/>
              <a:gd name="connsiteY8324" fmla="*/ 3309834 h 4321958"/>
              <a:gd name="connsiteX8325" fmla="*/ 1565602 w 4405791"/>
              <a:gd name="connsiteY8325" fmla="*/ 3323659 h 4321958"/>
              <a:gd name="connsiteX8326" fmla="*/ 1573979 w 4405791"/>
              <a:gd name="connsiteY8326" fmla="*/ 3342536 h 4321958"/>
              <a:gd name="connsiteX8327" fmla="*/ 1617075 w 4405791"/>
              <a:gd name="connsiteY8327" fmla="*/ 3432669 h 4321958"/>
              <a:gd name="connsiteX8328" fmla="*/ 1617079 w 4405791"/>
              <a:gd name="connsiteY8328" fmla="*/ 3432678 h 4321958"/>
              <a:gd name="connsiteX8329" fmla="*/ 1642807 w 4405791"/>
              <a:gd name="connsiteY8329" fmla="*/ 3479986 h 4321958"/>
              <a:gd name="connsiteX8330" fmla="*/ 1645790 w 4405791"/>
              <a:gd name="connsiteY8330" fmla="*/ 3484532 h 4321958"/>
              <a:gd name="connsiteX8331" fmla="*/ 1657453 w 4405791"/>
              <a:gd name="connsiteY8331" fmla="*/ 3502304 h 4321958"/>
              <a:gd name="connsiteX8332" fmla="*/ 1668524 w 4405791"/>
              <a:gd name="connsiteY8332" fmla="*/ 3516335 h 4321958"/>
              <a:gd name="connsiteX8333" fmla="*/ 1673744 w 4405791"/>
              <a:gd name="connsiteY8333" fmla="*/ 3522159 h 4321958"/>
              <a:gd name="connsiteX8334" fmla="*/ 1688887 w 4405791"/>
              <a:gd name="connsiteY8334" fmla="*/ 3537859 h 4321958"/>
              <a:gd name="connsiteX8335" fmla="*/ 1697010 w 4405791"/>
              <a:gd name="connsiteY8335" fmla="*/ 3545219 h 4321958"/>
              <a:gd name="connsiteX8336" fmla="*/ 1674493 w 4405791"/>
              <a:gd name="connsiteY8336" fmla="*/ 3512736 h 4321958"/>
              <a:gd name="connsiteX8337" fmla="*/ 1599098 w 4405791"/>
              <a:gd name="connsiteY8337" fmla="*/ 3353034 h 4321958"/>
              <a:gd name="connsiteX8338" fmla="*/ 1390648 w 4405791"/>
              <a:gd name="connsiteY8338" fmla="*/ 2748682 h 4321958"/>
              <a:gd name="connsiteX8339" fmla="*/ 1231813 w 4405791"/>
              <a:gd name="connsiteY8339" fmla="*/ 2269469 h 4321958"/>
              <a:gd name="connsiteX8340" fmla="*/ 982914 w 4405791"/>
              <a:gd name="connsiteY8340" fmla="*/ 1439324 h 4321958"/>
              <a:gd name="connsiteX8341" fmla="*/ 979682 w 4405791"/>
              <a:gd name="connsiteY8341" fmla="*/ 1425533 h 4321958"/>
              <a:gd name="connsiteX8342" fmla="*/ 978301 w 4405791"/>
              <a:gd name="connsiteY8342" fmla="*/ 1420971 h 4321958"/>
              <a:gd name="connsiteX8343" fmla="*/ 956829 w 4405791"/>
              <a:gd name="connsiteY8343" fmla="*/ 1352384 h 4321958"/>
              <a:gd name="connsiteX8344" fmla="*/ 381252 w 4405791"/>
              <a:gd name="connsiteY8344" fmla="*/ 1291074 h 4321958"/>
              <a:gd name="connsiteX8345" fmla="*/ 381334 w 4405791"/>
              <a:gd name="connsiteY8345" fmla="*/ 1300544 h 4321958"/>
              <a:gd name="connsiteX8346" fmla="*/ 381994 w 4405791"/>
              <a:gd name="connsiteY8346" fmla="*/ 1308677 h 4321958"/>
              <a:gd name="connsiteX8347" fmla="*/ 381897 w 4405791"/>
              <a:gd name="connsiteY8347" fmla="*/ 1298921 h 4321958"/>
              <a:gd name="connsiteX8348" fmla="*/ 3894351 w 4405791"/>
              <a:gd name="connsiteY8348" fmla="*/ 1290520 h 4321958"/>
              <a:gd name="connsiteX8349" fmla="*/ 3891968 w 4405791"/>
              <a:gd name="connsiteY8349" fmla="*/ 1292303 h 4321958"/>
              <a:gd name="connsiteX8350" fmla="*/ 3890179 w 4405791"/>
              <a:gd name="connsiteY8350" fmla="*/ 1293674 h 4321958"/>
              <a:gd name="connsiteX8351" fmla="*/ 3886536 w 4405791"/>
              <a:gd name="connsiteY8351" fmla="*/ 1296435 h 4321958"/>
              <a:gd name="connsiteX8352" fmla="*/ 3886580 w 4405791"/>
              <a:gd name="connsiteY8352" fmla="*/ 1311876 h 4321958"/>
              <a:gd name="connsiteX8353" fmla="*/ 3895496 w 4405791"/>
              <a:gd name="connsiteY8353" fmla="*/ 1305997 h 4321958"/>
              <a:gd name="connsiteX8354" fmla="*/ 3894941 w 4405791"/>
              <a:gd name="connsiteY8354" fmla="*/ 1301686 h 4321958"/>
              <a:gd name="connsiteX8355" fmla="*/ 361837 w 4405791"/>
              <a:gd name="connsiteY8355" fmla="*/ 1287604 h 4321958"/>
              <a:gd name="connsiteX8356" fmla="*/ 361773 w 4405791"/>
              <a:gd name="connsiteY8356" fmla="*/ 1301361 h 4321958"/>
              <a:gd name="connsiteX8357" fmla="*/ 362463 w 4405791"/>
              <a:gd name="connsiteY8357" fmla="*/ 1314106 h 4321958"/>
              <a:gd name="connsiteX8358" fmla="*/ 362500 w 4405791"/>
              <a:gd name="connsiteY8358" fmla="*/ 1299337 h 4321958"/>
              <a:gd name="connsiteX8359" fmla="*/ 1338629 w 4405791"/>
              <a:gd name="connsiteY8359" fmla="*/ 1286218 h 4321958"/>
              <a:gd name="connsiteX8360" fmla="*/ 1345076 w 4405791"/>
              <a:gd name="connsiteY8360" fmla="*/ 1311421 h 4321958"/>
              <a:gd name="connsiteX8361" fmla="*/ 1382472 w 4405791"/>
              <a:gd name="connsiteY8361" fmla="*/ 1450647 h 4321958"/>
              <a:gd name="connsiteX8362" fmla="*/ 1392232 w 4405791"/>
              <a:gd name="connsiteY8362" fmla="*/ 1486173 h 4321958"/>
              <a:gd name="connsiteX8363" fmla="*/ 1425828 w 4405791"/>
              <a:gd name="connsiteY8363" fmla="*/ 1607159 h 4321958"/>
              <a:gd name="connsiteX8364" fmla="*/ 1436778 w 4405791"/>
              <a:gd name="connsiteY8364" fmla="*/ 1646161 h 4321958"/>
              <a:gd name="connsiteX8365" fmla="*/ 1482263 w 4405791"/>
              <a:gd name="connsiteY8365" fmla="*/ 1805879 h 4321958"/>
              <a:gd name="connsiteX8366" fmla="*/ 1483118 w 4405791"/>
              <a:gd name="connsiteY8366" fmla="*/ 1808870 h 4321958"/>
              <a:gd name="connsiteX8367" fmla="*/ 1583754 w 4405791"/>
              <a:gd name="connsiteY8367" fmla="*/ 2151638 h 4321958"/>
              <a:gd name="connsiteX8368" fmla="*/ 1653446 w 4405791"/>
              <a:gd name="connsiteY8368" fmla="*/ 2383380 h 4321958"/>
              <a:gd name="connsiteX8369" fmla="*/ 1702738 w 4405791"/>
              <a:gd name="connsiteY8369" fmla="*/ 2543798 h 4321958"/>
              <a:gd name="connsiteX8370" fmla="*/ 1715293 w 4405791"/>
              <a:gd name="connsiteY8370" fmla="*/ 2584055 h 4321958"/>
              <a:gd name="connsiteX8371" fmla="*/ 1751991 w 4405791"/>
              <a:gd name="connsiteY8371" fmla="*/ 2701057 h 4321958"/>
              <a:gd name="connsiteX8372" fmla="*/ 1767275 w 4405791"/>
              <a:gd name="connsiteY8372" fmla="*/ 2749221 h 4321958"/>
              <a:gd name="connsiteX8373" fmla="*/ 1801596 w 4405791"/>
              <a:gd name="connsiteY8373" fmla="*/ 2855972 h 4321958"/>
              <a:gd name="connsiteX8374" fmla="*/ 1813081 w 4405791"/>
              <a:gd name="connsiteY8374" fmla="*/ 2891431 h 4321958"/>
              <a:gd name="connsiteX8375" fmla="*/ 1853962 w 4405791"/>
              <a:gd name="connsiteY8375" fmla="*/ 3014550 h 4321958"/>
              <a:gd name="connsiteX8376" fmla="*/ 1861790 w 4405791"/>
              <a:gd name="connsiteY8376" fmla="*/ 3037323 h 4321958"/>
              <a:gd name="connsiteX8377" fmla="*/ 1889945 w 4405791"/>
              <a:gd name="connsiteY8377" fmla="*/ 3118240 h 4321958"/>
              <a:gd name="connsiteX8378" fmla="*/ 1907152 w 4405791"/>
              <a:gd name="connsiteY8378" fmla="*/ 3165914 h 4321958"/>
              <a:gd name="connsiteX8379" fmla="*/ 1910648 w 4405791"/>
              <a:gd name="connsiteY8379" fmla="*/ 3175437 h 4321958"/>
              <a:gd name="connsiteX8380" fmla="*/ 1930206 w 4405791"/>
              <a:gd name="connsiteY8380" fmla="*/ 3225554 h 4321958"/>
              <a:gd name="connsiteX8381" fmla="*/ 1933993 w 4405791"/>
              <a:gd name="connsiteY8381" fmla="*/ 3234579 h 4321958"/>
              <a:gd name="connsiteX8382" fmla="*/ 1935197 w 4405791"/>
              <a:gd name="connsiteY8382" fmla="*/ 3237214 h 4321958"/>
              <a:gd name="connsiteX8383" fmla="*/ 1936961 w 4405791"/>
              <a:gd name="connsiteY8383" fmla="*/ 3238935 h 4321958"/>
              <a:gd name="connsiteX8384" fmla="*/ 1934206 w 4405791"/>
              <a:gd name="connsiteY8384" fmla="*/ 3232495 h 4321958"/>
              <a:gd name="connsiteX8385" fmla="*/ 1929957 w 4405791"/>
              <a:gd name="connsiteY8385" fmla="*/ 3221643 h 4321958"/>
              <a:gd name="connsiteX8386" fmla="*/ 1927975 w 4405791"/>
              <a:gd name="connsiteY8386" fmla="*/ 3216900 h 4321958"/>
              <a:gd name="connsiteX8387" fmla="*/ 1924686 w 4405791"/>
              <a:gd name="connsiteY8387" fmla="*/ 3208177 h 4321958"/>
              <a:gd name="connsiteX8388" fmla="*/ 1919320 w 4405791"/>
              <a:gd name="connsiteY8388" fmla="*/ 3194472 h 4321958"/>
              <a:gd name="connsiteX8389" fmla="*/ 1909465 w 4405791"/>
              <a:gd name="connsiteY8389" fmla="*/ 3167814 h 4321958"/>
              <a:gd name="connsiteX8390" fmla="*/ 1906099 w 4405791"/>
              <a:gd name="connsiteY8390" fmla="*/ 3158886 h 4321958"/>
              <a:gd name="connsiteX8391" fmla="*/ 1904436 w 4405791"/>
              <a:gd name="connsiteY8391" fmla="*/ 3154209 h 4321958"/>
              <a:gd name="connsiteX8392" fmla="*/ 1902256 w 4405791"/>
              <a:gd name="connsiteY8392" fmla="*/ 3148313 h 4321958"/>
              <a:gd name="connsiteX8393" fmla="*/ 1883193 w 4405791"/>
              <a:gd name="connsiteY8393" fmla="*/ 3094614 h 4321958"/>
              <a:gd name="connsiteX8394" fmla="*/ 1881498 w 4405791"/>
              <a:gd name="connsiteY8394" fmla="*/ 3089690 h 4321958"/>
              <a:gd name="connsiteX8395" fmla="*/ 1880522 w 4405791"/>
              <a:gd name="connsiteY8395" fmla="*/ 3086947 h 4321958"/>
              <a:gd name="connsiteX8396" fmla="*/ 1876641 w 4405791"/>
              <a:gd name="connsiteY8396" fmla="*/ 3075586 h 4321958"/>
              <a:gd name="connsiteX8397" fmla="*/ 1862310 w 4405791"/>
              <a:gd name="connsiteY8397" fmla="*/ 3033971 h 4321958"/>
              <a:gd name="connsiteX8398" fmla="*/ 1858065 w 4405791"/>
              <a:gd name="connsiteY8398" fmla="*/ 3021222 h 4321958"/>
              <a:gd name="connsiteX8399" fmla="*/ 1851683 w 4405791"/>
              <a:gd name="connsiteY8399" fmla="*/ 3002541 h 4321958"/>
              <a:gd name="connsiteX8400" fmla="*/ 1820017 w 4405791"/>
              <a:gd name="connsiteY8400" fmla="*/ 2907128 h 4321958"/>
              <a:gd name="connsiteX8401" fmla="*/ 1817381 w 4405791"/>
              <a:gd name="connsiteY8401" fmla="*/ 2899003 h 4321958"/>
              <a:gd name="connsiteX8402" fmla="*/ 1815796 w 4405791"/>
              <a:gd name="connsiteY8402" fmla="*/ 2894242 h 4321958"/>
              <a:gd name="connsiteX8403" fmla="*/ 1810229 w 4405791"/>
              <a:gd name="connsiteY8403" fmla="*/ 2876961 h 4321958"/>
              <a:gd name="connsiteX8404" fmla="*/ 1785962 w 4405791"/>
              <a:gd name="connsiteY8404" fmla="*/ 2802169 h 4321958"/>
              <a:gd name="connsiteX8405" fmla="*/ 1770689 w 4405791"/>
              <a:gd name="connsiteY8405" fmla="*/ 2754220 h 4321958"/>
              <a:gd name="connsiteX8406" fmla="*/ 1764143 w 4405791"/>
              <a:gd name="connsiteY8406" fmla="*/ 2733897 h 4321958"/>
              <a:gd name="connsiteX8407" fmla="*/ 1758752 w 4405791"/>
              <a:gd name="connsiteY8407" fmla="*/ 2716742 h 4321958"/>
              <a:gd name="connsiteX8408" fmla="*/ 1749956 w 4405791"/>
              <a:gd name="connsiteY8408" fmla="*/ 2689124 h 4321958"/>
              <a:gd name="connsiteX8409" fmla="*/ 1737264 w 4405791"/>
              <a:gd name="connsiteY8409" fmla="*/ 2648358 h 4321958"/>
              <a:gd name="connsiteX8410" fmla="*/ 1708780 w 4405791"/>
              <a:gd name="connsiteY8410" fmla="*/ 2557708 h 4321958"/>
              <a:gd name="connsiteX8411" fmla="*/ 1685551 w 4405791"/>
              <a:gd name="connsiteY8411" fmla="*/ 2482245 h 4321958"/>
              <a:gd name="connsiteX8412" fmla="*/ 1673836 w 4405791"/>
              <a:gd name="connsiteY8412" fmla="*/ 2444615 h 4321958"/>
              <a:gd name="connsiteX8413" fmla="*/ 1664839 w 4405791"/>
              <a:gd name="connsiteY8413" fmla="*/ 2414958 h 4321958"/>
              <a:gd name="connsiteX8414" fmla="*/ 1651138 w 4405791"/>
              <a:gd name="connsiteY8414" fmla="*/ 2370448 h 4321958"/>
              <a:gd name="connsiteX8415" fmla="*/ 1600965 w 4405791"/>
              <a:gd name="connsiteY8415" fmla="*/ 2204425 h 4321958"/>
              <a:gd name="connsiteX8416" fmla="*/ 1595157 w 4405791"/>
              <a:gd name="connsiteY8416" fmla="*/ 2185280 h 4321958"/>
              <a:gd name="connsiteX8417" fmla="*/ 1594037 w 4405791"/>
              <a:gd name="connsiteY8417" fmla="*/ 2181501 h 4321958"/>
              <a:gd name="connsiteX8418" fmla="*/ 1592643 w 4405791"/>
              <a:gd name="connsiteY8418" fmla="*/ 2176887 h 4321958"/>
              <a:gd name="connsiteX8419" fmla="*/ 1534726 w 4405791"/>
              <a:gd name="connsiteY8419" fmla="*/ 1981799 h 4321958"/>
              <a:gd name="connsiteX8420" fmla="*/ 1524735 w 4405791"/>
              <a:gd name="connsiteY8420" fmla="*/ 1947517 h 4321958"/>
              <a:gd name="connsiteX8421" fmla="*/ 1517415 w 4405791"/>
              <a:gd name="connsiteY8421" fmla="*/ 1922801 h 4321958"/>
              <a:gd name="connsiteX8422" fmla="*/ 1505147 w 4405791"/>
              <a:gd name="connsiteY8422" fmla="*/ 1880306 h 4321958"/>
              <a:gd name="connsiteX8423" fmla="*/ 1478816 w 4405791"/>
              <a:gd name="connsiteY8423" fmla="*/ 1790041 h 4321958"/>
              <a:gd name="connsiteX8424" fmla="*/ 1456692 w 4405791"/>
              <a:gd name="connsiteY8424" fmla="*/ 1712536 h 4321958"/>
              <a:gd name="connsiteX8425" fmla="*/ 1444107 w 4405791"/>
              <a:gd name="connsiteY8425" fmla="*/ 1668938 h 4321958"/>
              <a:gd name="connsiteX8426" fmla="*/ 1431967 w 4405791"/>
              <a:gd name="connsiteY8426" fmla="*/ 1625916 h 4321958"/>
              <a:gd name="connsiteX8427" fmla="*/ 1426341 w 4405791"/>
              <a:gd name="connsiteY8427" fmla="*/ 1606205 h 4321958"/>
              <a:gd name="connsiteX8428" fmla="*/ 1421676 w 4405791"/>
              <a:gd name="connsiteY8428" fmla="*/ 1589445 h 4321958"/>
              <a:gd name="connsiteX8429" fmla="*/ 1410209 w 4405791"/>
              <a:gd name="connsiteY8429" fmla="*/ 1548811 h 4321958"/>
              <a:gd name="connsiteX8430" fmla="*/ 1378732 w 4405791"/>
              <a:gd name="connsiteY8430" fmla="*/ 1435199 h 4321958"/>
              <a:gd name="connsiteX8431" fmla="*/ 3876842 w 4405791"/>
              <a:gd name="connsiteY8431" fmla="*/ 1285435 h 4321958"/>
              <a:gd name="connsiteX8432" fmla="*/ 3872814 w 4405791"/>
              <a:gd name="connsiteY8432" fmla="*/ 1286072 h 4321958"/>
              <a:gd name="connsiteX8433" fmla="*/ 3871630 w 4405791"/>
              <a:gd name="connsiteY8433" fmla="*/ 1287181 h 4321958"/>
              <a:gd name="connsiteX8434" fmla="*/ 3870972 w 4405791"/>
              <a:gd name="connsiteY8434" fmla="*/ 1296153 h 4321958"/>
              <a:gd name="connsiteX8435" fmla="*/ 3876720 w 4405791"/>
              <a:gd name="connsiteY8435" fmla="*/ 1291788 h 4321958"/>
              <a:gd name="connsiteX8436" fmla="*/ 3963496 w 4405791"/>
              <a:gd name="connsiteY8436" fmla="*/ 1285327 h 4321958"/>
              <a:gd name="connsiteX8437" fmla="*/ 3965986 w 4405791"/>
              <a:gd name="connsiteY8437" fmla="*/ 1296653 h 4321958"/>
              <a:gd name="connsiteX8438" fmla="*/ 3977068 w 4405791"/>
              <a:gd name="connsiteY8438" fmla="*/ 1290859 h 4321958"/>
              <a:gd name="connsiteX8439" fmla="*/ 3976519 w 4405791"/>
              <a:gd name="connsiteY8439" fmla="*/ 1288794 h 4321958"/>
              <a:gd name="connsiteX8440" fmla="*/ 3887275 w 4405791"/>
              <a:gd name="connsiteY8440" fmla="*/ 1283784 h 4321958"/>
              <a:gd name="connsiteX8441" fmla="*/ 3886500 w 4405791"/>
              <a:gd name="connsiteY8441" fmla="*/ 1283907 h 4321958"/>
              <a:gd name="connsiteX8442" fmla="*/ 3886501 w 4405791"/>
              <a:gd name="connsiteY8442" fmla="*/ 1284369 h 4321958"/>
              <a:gd name="connsiteX8443" fmla="*/ 371485 w 4405791"/>
              <a:gd name="connsiteY8443" fmla="*/ 1282746 h 4321958"/>
              <a:gd name="connsiteX8444" fmla="*/ 371509 w 4405791"/>
              <a:gd name="connsiteY8444" fmla="*/ 1291766 h 4321958"/>
              <a:gd name="connsiteX8445" fmla="*/ 372261 w 4405791"/>
              <a:gd name="connsiteY8445" fmla="*/ 1301589 h 4321958"/>
              <a:gd name="connsiteX8446" fmla="*/ 372246 w 4405791"/>
              <a:gd name="connsiteY8446" fmla="*/ 1296981 h 4321958"/>
              <a:gd name="connsiteX8447" fmla="*/ 3950572 w 4405791"/>
              <a:gd name="connsiteY8447" fmla="*/ 1281886 h 4321958"/>
              <a:gd name="connsiteX8448" fmla="*/ 3941549 w 4405791"/>
              <a:gd name="connsiteY8448" fmla="*/ 1287699 h 4321958"/>
              <a:gd name="connsiteX8449" fmla="*/ 3945202 w 4405791"/>
              <a:gd name="connsiteY8449" fmla="*/ 1307518 h 4321958"/>
              <a:gd name="connsiteX8450" fmla="*/ 3957392 w 4405791"/>
              <a:gd name="connsiteY8450" fmla="*/ 1301146 h 4321958"/>
              <a:gd name="connsiteX8451" fmla="*/ 3953316 w 4405791"/>
              <a:gd name="connsiteY8451" fmla="*/ 1282617 h 4321958"/>
              <a:gd name="connsiteX8452" fmla="*/ 3920718 w 4405791"/>
              <a:gd name="connsiteY8452" fmla="*/ 1280547 h 4321958"/>
              <a:gd name="connsiteX8453" fmla="*/ 3921781 w 4405791"/>
              <a:gd name="connsiteY8453" fmla="*/ 1288664 h 4321958"/>
              <a:gd name="connsiteX8454" fmla="*/ 3930570 w 4405791"/>
              <a:gd name="connsiteY8454" fmla="*/ 1282869 h 4321958"/>
              <a:gd name="connsiteX8455" fmla="*/ 3930189 w 4405791"/>
              <a:gd name="connsiteY8455" fmla="*/ 1280681 h 4321958"/>
              <a:gd name="connsiteX8456" fmla="*/ 3908784 w 4405791"/>
              <a:gd name="connsiteY8456" fmla="*/ 1280380 h 4321958"/>
              <a:gd name="connsiteX8457" fmla="*/ 3907668 w 4405791"/>
              <a:gd name="connsiteY8457" fmla="*/ 1280557 h 4321958"/>
              <a:gd name="connsiteX8458" fmla="*/ 3903461 w 4405791"/>
              <a:gd name="connsiteY8458" fmla="*/ 1283704 h 4321958"/>
              <a:gd name="connsiteX8459" fmla="*/ 3904612 w 4405791"/>
              <a:gd name="connsiteY8459" fmla="*/ 1299986 h 4321958"/>
              <a:gd name="connsiteX8460" fmla="*/ 3913161 w 4405791"/>
              <a:gd name="connsiteY8460" fmla="*/ 1294348 h 4321958"/>
              <a:gd name="connsiteX8461" fmla="*/ 3911531 w 4405791"/>
              <a:gd name="connsiteY8461" fmla="*/ 1280419 h 4321958"/>
              <a:gd name="connsiteX8462" fmla="*/ 3860521 w 4405791"/>
              <a:gd name="connsiteY8462" fmla="*/ 1277672 h 4321958"/>
              <a:gd name="connsiteX8463" fmla="*/ 3860015 w 4405791"/>
              <a:gd name="connsiteY8463" fmla="*/ 1278263 h 4321958"/>
              <a:gd name="connsiteX8464" fmla="*/ 3859820 w 4405791"/>
              <a:gd name="connsiteY8464" fmla="*/ 1279273 h 4321958"/>
              <a:gd name="connsiteX8465" fmla="*/ 3860368 w 4405791"/>
              <a:gd name="connsiteY8465" fmla="*/ 1279190 h 4321958"/>
              <a:gd name="connsiteX8466" fmla="*/ 390878 w 4405791"/>
              <a:gd name="connsiteY8466" fmla="*/ 1277321 h 4321958"/>
              <a:gd name="connsiteX8467" fmla="*/ 390511 w 4405791"/>
              <a:gd name="connsiteY8467" fmla="*/ 1281652 h 4321958"/>
              <a:gd name="connsiteX8468" fmla="*/ 390592 w 4405791"/>
              <a:gd name="connsiteY8468" fmla="*/ 1287034 h 4321958"/>
              <a:gd name="connsiteX8469" fmla="*/ 390969 w 4405791"/>
              <a:gd name="connsiteY8469" fmla="*/ 1282399 h 4321958"/>
              <a:gd name="connsiteX8470" fmla="*/ 381662 w 4405791"/>
              <a:gd name="connsiteY8470" fmla="*/ 1275263 h 4321958"/>
              <a:gd name="connsiteX8471" fmla="*/ 381162 w 4405791"/>
              <a:gd name="connsiteY8471" fmla="*/ 1280629 h 4321958"/>
              <a:gd name="connsiteX8472" fmla="*/ 381205 w 4405791"/>
              <a:gd name="connsiteY8472" fmla="*/ 1285686 h 4321958"/>
              <a:gd name="connsiteX8473" fmla="*/ 381710 w 4405791"/>
              <a:gd name="connsiteY8473" fmla="*/ 1280112 h 4321958"/>
              <a:gd name="connsiteX8474" fmla="*/ 185996 w 4405791"/>
              <a:gd name="connsiteY8474" fmla="*/ 1270979 h 4321958"/>
              <a:gd name="connsiteX8475" fmla="*/ 182589 w 4405791"/>
              <a:gd name="connsiteY8475" fmla="*/ 1272537 h 4321958"/>
              <a:gd name="connsiteX8476" fmla="*/ 165754 w 4405791"/>
              <a:gd name="connsiteY8476" fmla="*/ 1281707 h 4321958"/>
              <a:gd name="connsiteX8477" fmla="*/ 164637 w 4405791"/>
              <a:gd name="connsiteY8477" fmla="*/ 1282457 h 4321958"/>
              <a:gd name="connsiteX8478" fmla="*/ 135636 w 4405791"/>
              <a:gd name="connsiteY8478" fmla="*/ 1315009 h 4321958"/>
              <a:gd name="connsiteX8479" fmla="*/ 135221 w 4405791"/>
              <a:gd name="connsiteY8479" fmla="*/ 1315872 h 4321958"/>
              <a:gd name="connsiteX8480" fmla="*/ 96409 w 4405791"/>
              <a:gd name="connsiteY8480" fmla="*/ 1409100 h 4321958"/>
              <a:gd name="connsiteX8481" fmla="*/ 89887 w 4405791"/>
              <a:gd name="connsiteY8481" fmla="*/ 1431812 h 4321958"/>
              <a:gd name="connsiteX8482" fmla="*/ 72040 w 4405791"/>
              <a:gd name="connsiteY8482" fmla="*/ 1541337 h 4321958"/>
              <a:gd name="connsiteX8483" fmla="*/ 70966 w 4405791"/>
              <a:gd name="connsiteY8483" fmla="*/ 1563437 h 4321958"/>
              <a:gd name="connsiteX8484" fmla="*/ 70308 w 4405791"/>
              <a:gd name="connsiteY8484" fmla="*/ 1649037 h 4321958"/>
              <a:gd name="connsiteX8485" fmla="*/ 77832 w 4405791"/>
              <a:gd name="connsiteY8485" fmla="*/ 1771999 h 4321958"/>
              <a:gd name="connsiteX8486" fmla="*/ 82857 w 4405791"/>
              <a:gd name="connsiteY8486" fmla="*/ 1824156 h 4321958"/>
              <a:gd name="connsiteX8487" fmla="*/ 112308 w 4405791"/>
              <a:gd name="connsiteY8487" fmla="*/ 2006286 h 4321958"/>
              <a:gd name="connsiteX8488" fmla="*/ 114078 w 4405791"/>
              <a:gd name="connsiteY8488" fmla="*/ 2014192 h 4321958"/>
              <a:gd name="connsiteX8489" fmla="*/ 127553 w 4405791"/>
              <a:gd name="connsiteY8489" fmla="*/ 1997734 h 4321958"/>
              <a:gd name="connsiteX8490" fmla="*/ 140032 w 4405791"/>
              <a:gd name="connsiteY8490" fmla="*/ 1990432 h 4321958"/>
              <a:gd name="connsiteX8491" fmla="*/ 149131 w 4405791"/>
              <a:gd name="connsiteY8491" fmla="*/ 1981763 h 4321958"/>
              <a:gd name="connsiteX8492" fmla="*/ 162881 w 4405791"/>
              <a:gd name="connsiteY8492" fmla="*/ 1975117 h 4321958"/>
              <a:gd name="connsiteX8493" fmla="*/ 138804 w 4405791"/>
              <a:gd name="connsiteY8493" fmla="*/ 1847556 h 4321958"/>
              <a:gd name="connsiteX8494" fmla="*/ 138049 w 4405791"/>
              <a:gd name="connsiteY8494" fmla="*/ 1841436 h 4321958"/>
              <a:gd name="connsiteX8495" fmla="*/ 125597 w 4405791"/>
              <a:gd name="connsiteY8495" fmla="*/ 1750572 h 4321958"/>
              <a:gd name="connsiteX8496" fmla="*/ 122386 w 4405791"/>
              <a:gd name="connsiteY8496" fmla="*/ 1714494 h 4321958"/>
              <a:gd name="connsiteX8497" fmla="*/ 120102 w 4405791"/>
              <a:gd name="connsiteY8497" fmla="*/ 1695983 h 4321958"/>
              <a:gd name="connsiteX8498" fmla="*/ 119621 w 4405791"/>
              <a:gd name="connsiteY8498" fmla="*/ 1683434 h 4321958"/>
              <a:gd name="connsiteX8499" fmla="*/ 117642 w 4405791"/>
              <a:gd name="connsiteY8499" fmla="*/ 1661210 h 4321958"/>
              <a:gd name="connsiteX8500" fmla="*/ 115009 w 4405791"/>
              <a:gd name="connsiteY8500" fmla="*/ 1579370 h 4321958"/>
              <a:gd name="connsiteX8501" fmla="*/ 115310 w 4405791"/>
              <a:gd name="connsiteY8501" fmla="*/ 1570974 h 4321958"/>
              <a:gd name="connsiteX8502" fmla="*/ 115036 w 4405791"/>
              <a:gd name="connsiteY8502" fmla="*/ 1563822 h 4321958"/>
              <a:gd name="connsiteX8503" fmla="*/ 116054 w 4405791"/>
              <a:gd name="connsiteY8503" fmla="*/ 1550275 h 4321958"/>
              <a:gd name="connsiteX8504" fmla="*/ 117683 w 4405791"/>
              <a:gd name="connsiteY8504" fmla="*/ 1504894 h 4321958"/>
              <a:gd name="connsiteX8505" fmla="*/ 120925 w 4405791"/>
              <a:gd name="connsiteY8505" fmla="*/ 1485420 h 4321958"/>
              <a:gd name="connsiteX8506" fmla="*/ 123552 w 4405791"/>
              <a:gd name="connsiteY8506" fmla="*/ 1450444 h 4321958"/>
              <a:gd name="connsiteX8507" fmla="*/ 134929 w 4405791"/>
              <a:gd name="connsiteY8507" fmla="*/ 1401292 h 4321958"/>
              <a:gd name="connsiteX8508" fmla="*/ 138901 w 4405791"/>
              <a:gd name="connsiteY8508" fmla="*/ 1377428 h 4321958"/>
              <a:gd name="connsiteX8509" fmla="*/ 142322 w 4405791"/>
              <a:gd name="connsiteY8509" fmla="*/ 1369351 h 4321958"/>
              <a:gd name="connsiteX8510" fmla="*/ 145593 w 4405791"/>
              <a:gd name="connsiteY8510" fmla="*/ 1355219 h 4321958"/>
              <a:gd name="connsiteX8511" fmla="*/ 181104 w 4405791"/>
              <a:gd name="connsiteY8511" fmla="*/ 1277517 h 4321958"/>
              <a:gd name="connsiteX8512" fmla="*/ 362570 w 4405791"/>
              <a:gd name="connsiteY8512" fmla="*/ 1270876 h 4321958"/>
              <a:gd name="connsiteX8513" fmla="*/ 361887 w 4405791"/>
              <a:gd name="connsiteY8513" fmla="*/ 1277071 h 4321958"/>
              <a:gd name="connsiteX8514" fmla="*/ 361860 w 4405791"/>
              <a:gd name="connsiteY8514" fmla="*/ 1282746 h 4321958"/>
              <a:gd name="connsiteX8515" fmla="*/ 362557 w 4405791"/>
              <a:gd name="connsiteY8515" fmla="*/ 1276277 h 4321958"/>
              <a:gd name="connsiteX8516" fmla="*/ 518629 w 4405791"/>
              <a:gd name="connsiteY8516" fmla="*/ 1270149 h 4321958"/>
              <a:gd name="connsiteX8517" fmla="*/ 517857 w 4405791"/>
              <a:gd name="connsiteY8517" fmla="*/ 1294594 h 4321958"/>
              <a:gd name="connsiteX8518" fmla="*/ 523940 w 4405791"/>
              <a:gd name="connsiteY8518" fmla="*/ 1323067 h 4321958"/>
              <a:gd name="connsiteX8519" fmla="*/ 343068 w 4405791"/>
              <a:gd name="connsiteY8519" fmla="*/ 1270119 h 4321958"/>
              <a:gd name="connsiteX8520" fmla="*/ 342484 w 4405791"/>
              <a:gd name="connsiteY8520" fmla="*/ 1274590 h 4321958"/>
              <a:gd name="connsiteX8521" fmla="*/ 342297 w 4405791"/>
              <a:gd name="connsiteY8521" fmla="*/ 1284551 h 4321958"/>
              <a:gd name="connsiteX8522" fmla="*/ 342675 w 4405791"/>
              <a:gd name="connsiteY8522" fmla="*/ 1290859 h 4321958"/>
              <a:gd name="connsiteX8523" fmla="*/ 952769 w 4405791"/>
              <a:gd name="connsiteY8523" fmla="*/ 1268177 h 4321958"/>
              <a:gd name="connsiteX8524" fmla="*/ 954120 w 4405791"/>
              <a:gd name="connsiteY8524" fmla="*/ 1274842 h 4321958"/>
              <a:gd name="connsiteX8525" fmla="*/ 958414 w 4405791"/>
              <a:gd name="connsiteY8525" fmla="*/ 1280585 h 4321958"/>
              <a:gd name="connsiteX8526" fmla="*/ 994272 w 4405791"/>
              <a:gd name="connsiteY8526" fmla="*/ 1347181 h 4321958"/>
              <a:gd name="connsiteX8527" fmla="*/ 967925 w 4405791"/>
              <a:gd name="connsiteY8527" fmla="*/ 1285885 h 4321958"/>
              <a:gd name="connsiteX8528" fmla="*/ 1151323 w 4405791"/>
              <a:gd name="connsiteY8528" fmla="*/ 1267879 h 4321958"/>
              <a:gd name="connsiteX8529" fmla="*/ 1158793 w 4405791"/>
              <a:gd name="connsiteY8529" fmla="*/ 1296049 h 4321958"/>
              <a:gd name="connsiteX8530" fmla="*/ 1171260 w 4405791"/>
              <a:gd name="connsiteY8530" fmla="*/ 1342379 h 4321958"/>
              <a:gd name="connsiteX8531" fmla="*/ 1187225 w 4405791"/>
              <a:gd name="connsiteY8531" fmla="*/ 1401614 h 4321958"/>
              <a:gd name="connsiteX8532" fmla="*/ 1238352 w 4405791"/>
              <a:gd name="connsiteY8532" fmla="*/ 1588297 h 4321958"/>
              <a:gd name="connsiteX8533" fmla="*/ 1311962 w 4405791"/>
              <a:gd name="connsiteY8533" fmla="*/ 1852281 h 4321958"/>
              <a:gd name="connsiteX8534" fmla="*/ 1311972 w 4405791"/>
              <a:gd name="connsiteY8534" fmla="*/ 1852315 h 4321958"/>
              <a:gd name="connsiteX8535" fmla="*/ 1336645 w 4405791"/>
              <a:gd name="connsiteY8535" fmla="*/ 1938944 h 4321958"/>
              <a:gd name="connsiteX8536" fmla="*/ 1369074 w 4405791"/>
              <a:gd name="connsiteY8536" fmla="*/ 2052799 h 4321958"/>
              <a:gd name="connsiteX8537" fmla="*/ 1366779 w 4405791"/>
              <a:gd name="connsiteY8537" fmla="*/ 2044704 h 4321958"/>
              <a:gd name="connsiteX8538" fmla="*/ 1306767 w 4405791"/>
              <a:gd name="connsiteY8538" fmla="*/ 1833120 h 4321958"/>
              <a:gd name="connsiteX8539" fmla="*/ 1301110 w 4405791"/>
              <a:gd name="connsiteY8539" fmla="*/ 1812788 h 4321958"/>
              <a:gd name="connsiteX8540" fmla="*/ 1243607 w 4405791"/>
              <a:gd name="connsiteY8540" fmla="*/ 1606521 h 4321958"/>
              <a:gd name="connsiteX8541" fmla="*/ 1235829 w 4405791"/>
              <a:gd name="connsiteY8541" fmla="*/ 1578153 h 4321958"/>
              <a:gd name="connsiteX8542" fmla="*/ 1228497 w 4405791"/>
              <a:gd name="connsiteY8542" fmla="*/ 1551799 h 4321958"/>
              <a:gd name="connsiteX8543" fmla="*/ 1192384 w 4405791"/>
              <a:gd name="connsiteY8543" fmla="*/ 1419938 h 4321958"/>
              <a:gd name="connsiteX8544" fmla="*/ 1187257 w 4405791"/>
              <a:gd name="connsiteY8544" fmla="*/ 1401000 h 4321958"/>
              <a:gd name="connsiteX8545" fmla="*/ 1185489 w 4405791"/>
              <a:gd name="connsiteY8545" fmla="*/ 1394552 h 4321958"/>
              <a:gd name="connsiteX8546" fmla="*/ 1167659 w 4405791"/>
              <a:gd name="connsiteY8546" fmla="*/ 1328596 h 4321958"/>
              <a:gd name="connsiteX8547" fmla="*/ 1159191 w 4405791"/>
              <a:gd name="connsiteY8547" fmla="*/ 1297311 h 4321958"/>
              <a:gd name="connsiteX8548" fmla="*/ 372147 w 4405791"/>
              <a:gd name="connsiteY8548" fmla="*/ 1267386 h 4321958"/>
              <a:gd name="connsiteX8549" fmla="*/ 371461 w 4405791"/>
              <a:gd name="connsiteY8549" fmla="*/ 1273145 h 4321958"/>
              <a:gd name="connsiteX8550" fmla="*/ 371478 w 4405791"/>
              <a:gd name="connsiteY8550" fmla="*/ 1280059 h 4321958"/>
              <a:gd name="connsiteX8551" fmla="*/ 372169 w 4405791"/>
              <a:gd name="connsiteY8551" fmla="*/ 1274163 h 4321958"/>
              <a:gd name="connsiteX8552" fmla="*/ 3970788 w 4405791"/>
              <a:gd name="connsiteY8552" fmla="*/ 1267251 h 4321958"/>
              <a:gd name="connsiteX8553" fmla="*/ 3961150 w 4405791"/>
              <a:gd name="connsiteY8553" fmla="*/ 1274657 h 4321958"/>
              <a:gd name="connsiteX8554" fmla="*/ 3961217 w 4405791"/>
              <a:gd name="connsiteY8554" fmla="*/ 1274963 h 4321958"/>
              <a:gd name="connsiteX8555" fmla="*/ 3973901 w 4405791"/>
              <a:gd name="connsiteY8555" fmla="*/ 1278952 h 4321958"/>
              <a:gd name="connsiteX8556" fmla="*/ 3893111 w 4405791"/>
              <a:gd name="connsiteY8556" fmla="*/ 1267052 h 4321958"/>
              <a:gd name="connsiteX8557" fmla="*/ 3890008 w 4405791"/>
              <a:gd name="connsiteY8557" fmla="*/ 1269967 h 4321958"/>
              <a:gd name="connsiteX8558" fmla="*/ 3886469 w 4405791"/>
              <a:gd name="connsiteY8558" fmla="*/ 1273282 h 4321958"/>
              <a:gd name="connsiteX8559" fmla="*/ 3886475 w 4405791"/>
              <a:gd name="connsiteY8559" fmla="*/ 1275245 h 4321958"/>
              <a:gd name="connsiteX8560" fmla="*/ 3893488 w 4405791"/>
              <a:gd name="connsiteY8560" fmla="*/ 1274185 h 4321958"/>
              <a:gd name="connsiteX8561" fmla="*/ 3927553 w 4405791"/>
              <a:gd name="connsiteY8561" fmla="*/ 1265557 h 4321958"/>
              <a:gd name="connsiteX8562" fmla="*/ 3924831 w 4405791"/>
              <a:gd name="connsiteY8562" fmla="*/ 1267716 h 4321958"/>
              <a:gd name="connsiteX8563" fmla="*/ 3919809 w 4405791"/>
              <a:gd name="connsiteY8563" fmla="*/ 1271474 h 4321958"/>
              <a:gd name="connsiteX8564" fmla="*/ 3928639 w 4405791"/>
              <a:gd name="connsiteY8564" fmla="*/ 1271787 h 4321958"/>
              <a:gd name="connsiteX8565" fmla="*/ 333734 w 4405791"/>
              <a:gd name="connsiteY8565" fmla="*/ 1263811 h 4321958"/>
              <a:gd name="connsiteX8566" fmla="*/ 333266 w 4405791"/>
              <a:gd name="connsiteY8566" fmla="*/ 1267186 h 4321958"/>
              <a:gd name="connsiteX8567" fmla="*/ 332699 w 4405791"/>
              <a:gd name="connsiteY8567" fmla="*/ 1289347 h 4321958"/>
              <a:gd name="connsiteX8568" fmla="*/ 332990 w 4405791"/>
              <a:gd name="connsiteY8568" fmla="*/ 1294808 h 4321958"/>
              <a:gd name="connsiteX8569" fmla="*/ 3877370 w 4405791"/>
              <a:gd name="connsiteY8569" fmla="*/ 1257962 h 4321958"/>
              <a:gd name="connsiteX8570" fmla="*/ 3873436 w 4405791"/>
              <a:gd name="connsiteY8570" fmla="*/ 1262564 h 4321958"/>
              <a:gd name="connsiteX8571" fmla="*/ 3872718 w 4405791"/>
              <a:gd name="connsiteY8571" fmla="*/ 1272343 h 4321958"/>
              <a:gd name="connsiteX8572" fmla="*/ 3877174 w 4405791"/>
              <a:gd name="connsiteY8572" fmla="*/ 1268146 h 4321958"/>
              <a:gd name="connsiteX8573" fmla="*/ 316314 w 4405791"/>
              <a:gd name="connsiteY8573" fmla="*/ 1256358 h 4321958"/>
              <a:gd name="connsiteX8574" fmla="*/ 296752 w 4405791"/>
              <a:gd name="connsiteY8574" fmla="*/ 1355460 h 4321958"/>
              <a:gd name="connsiteX8575" fmla="*/ 293178 w 4405791"/>
              <a:gd name="connsiteY8575" fmla="*/ 1410052 h 4321958"/>
              <a:gd name="connsiteX8576" fmla="*/ 291367 w 4405791"/>
              <a:gd name="connsiteY8576" fmla="*/ 1457271 h 4321958"/>
              <a:gd name="connsiteX8577" fmla="*/ 294442 w 4405791"/>
              <a:gd name="connsiteY8577" fmla="*/ 1526569 h 4321958"/>
              <a:gd name="connsiteX8578" fmla="*/ 297511 w 4405791"/>
              <a:gd name="connsiteY8578" fmla="*/ 1578914 h 4321958"/>
              <a:gd name="connsiteX8579" fmla="*/ 308348 w 4405791"/>
              <a:gd name="connsiteY8579" fmla="*/ 1665279 h 4321958"/>
              <a:gd name="connsiteX8580" fmla="*/ 315384 w 4405791"/>
              <a:gd name="connsiteY8580" fmla="*/ 1718587 h 4321958"/>
              <a:gd name="connsiteX8581" fmla="*/ 340257 w 4405791"/>
              <a:gd name="connsiteY8581" fmla="*/ 1851493 h 4321958"/>
              <a:gd name="connsiteX8582" fmla="*/ 344871 w 4405791"/>
              <a:gd name="connsiteY8582" fmla="*/ 1875933 h 4321958"/>
              <a:gd name="connsiteX8583" fmla="*/ 366501 w 4405791"/>
              <a:gd name="connsiteY8583" fmla="*/ 1968024 h 4321958"/>
              <a:gd name="connsiteX8584" fmla="*/ 394162 w 4405791"/>
              <a:gd name="connsiteY8584" fmla="*/ 1987284 h 4321958"/>
              <a:gd name="connsiteX8585" fmla="*/ 394553 w 4405791"/>
              <a:gd name="connsiteY8585" fmla="*/ 1987528 h 4321958"/>
              <a:gd name="connsiteX8586" fmla="*/ 442276 w 4405791"/>
              <a:gd name="connsiteY8586" fmla="*/ 2048022 h 4321958"/>
              <a:gd name="connsiteX8587" fmla="*/ 431606 w 4405791"/>
              <a:gd name="connsiteY8587" fmla="*/ 2008574 h 4321958"/>
              <a:gd name="connsiteX8588" fmla="*/ 427804 w 4405791"/>
              <a:gd name="connsiteY8588" fmla="*/ 1992329 h 4321958"/>
              <a:gd name="connsiteX8589" fmla="*/ 398500 w 4405791"/>
              <a:gd name="connsiteY8589" fmla="*/ 1869806 h 4321958"/>
              <a:gd name="connsiteX8590" fmla="*/ 393864 w 4405791"/>
              <a:gd name="connsiteY8590" fmla="*/ 1847313 h 4321958"/>
              <a:gd name="connsiteX8591" fmla="*/ 388927 w 4405791"/>
              <a:gd name="connsiteY8591" fmla="*/ 1826220 h 4321958"/>
              <a:gd name="connsiteX8592" fmla="*/ 383263 w 4405791"/>
              <a:gd name="connsiteY8592" fmla="*/ 1795927 h 4321958"/>
              <a:gd name="connsiteX8593" fmla="*/ 372383 w 4405791"/>
              <a:gd name="connsiteY8593" fmla="*/ 1743132 h 4321958"/>
              <a:gd name="connsiteX8594" fmla="*/ 364452 w 4405791"/>
              <a:gd name="connsiteY8594" fmla="*/ 1695303 h 4321958"/>
              <a:gd name="connsiteX8595" fmla="*/ 358800 w 4405791"/>
              <a:gd name="connsiteY8595" fmla="*/ 1665068 h 4321958"/>
              <a:gd name="connsiteX8596" fmla="*/ 356822 w 4405791"/>
              <a:gd name="connsiteY8596" fmla="*/ 1649282 h 4321958"/>
              <a:gd name="connsiteX8597" fmla="*/ 353304 w 4405791"/>
              <a:gd name="connsiteY8597" fmla="*/ 1628062 h 4321958"/>
              <a:gd name="connsiteX8598" fmla="*/ 342185 w 4405791"/>
              <a:gd name="connsiteY8598" fmla="*/ 1532469 h 4321958"/>
              <a:gd name="connsiteX8599" fmla="*/ 341145 w 4405791"/>
              <a:gd name="connsiteY8599" fmla="*/ 1524174 h 4321958"/>
              <a:gd name="connsiteX8600" fmla="*/ 340457 w 4405791"/>
              <a:gd name="connsiteY8600" fmla="*/ 1508263 h 4321958"/>
              <a:gd name="connsiteX8601" fmla="*/ 340332 w 4405791"/>
              <a:gd name="connsiteY8601" fmla="*/ 1507695 h 4321958"/>
              <a:gd name="connsiteX8602" fmla="*/ 333492 w 4405791"/>
              <a:gd name="connsiteY8602" fmla="*/ 1471775 h 4321958"/>
              <a:gd name="connsiteX8603" fmla="*/ 329611 w 4405791"/>
              <a:gd name="connsiteY8603" fmla="*/ 1451552 h 4321958"/>
              <a:gd name="connsiteX8604" fmla="*/ 329323 w 4405791"/>
              <a:gd name="connsiteY8604" fmla="*/ 1448824 h 4321958"/>
              <a:gd name="connsiteX8605" fmla="*/ 321243 w 4405791"/>
              <a:gd name="connsiteY8605" fmla="*/ 1394772 h 4321958"/>
              <a:gd name="connsiteX8606" fmla="*/ 318830 w 4405791"/>
              <a:gd name="connsiteY8606" fmla="*/ 1349526 h 4321958"/>
              <a:gd name="connsiteX8607" fmla="*/ 314448 w 4405791"/>
              <a:gd name="connsiteY8607" fmla="*/ 1308052 h 4321958"/>
              <a:gd name="connsiteX8608" fmla="*/ 315324 w 4405791"/>
              <a:gd name="connsiteY8608" fmla="*/ 1283780 h 4321958"/>
              <a:gd name="connsiteX8609" fmla="*/ 314687 w 4405791"/>
              <a:gd name="connsiteY8609" fmla="*/ 1271843 h 4321958"/>
              <a:gd name="connsiteX8610" fmla="*/ 316085 w 4405791"/>
              <a:gd name="connsiteY8610" fmla="*/ 1262703 h 4321958"/>
              <a:gd name="connsiteX8611" fmla="*/ 487003 w 4405791"/>
              <a:gd name="connsiteY8611" fmla="*/ 1253113 h 4321958"/>
              <a:gd name="connsiteX8612" fmla="*/ 491188 w 4405791"/>
              <a:gd name="connsiteY8612" fmla="*/ 1331319 h 4321958"/>
              <a:gd name="connsiteX8613" fmla="*/ 507478 w 4405791"/>
              <a:gd name="connsiteY8613" fmla="*/ 1411730 h 4321958"/>
              <a:gd name="connsiteX8614" fmla="*/ 510818 w 4405791"/>
              <a:gd name="connsiteY8614" fmla="*/ 1423860 h 4321958"/>
              <a:gd name="connsiteX8615" fmla="*/ 510084 w 4405791"/>
              <a:gd name="connsiteY8615" fmla="*/ 1416823 h 4321958"/>
              <a:gd name="connsiteX8616" fmla="*/ 508660 w 4405791"/>
              <a:gd name="connsiteY8616" fmla="*/ 1411780 h 4321958"/>
              <a:gd name="connsiteX8617" fmla="*/ 492393 w 4405791"/>
              <a:gd name="connsiteY8617" fmla="*/ 1334298 h 4321958"/>
              <a:gd name="connsiteX8618" fmla="*/ 1282945 w 4405791"/>
              <a:gd name="connsiteY8618" fmla="*/ 1252976 h 4321958"/>
              <a:gd name="connsiteX8619" fmla="*/ 1287347 w 4405791"/>
              <a:gd name="connsiteY8619" fmla="*/ 1272415 h 4321958"/>
              <a:gd name="connsiteX8620" fmla="*/ 1312436 w 4405791"/>
              <a:gd name="connsiteY8620" fmla="*/ 1373939 h 4321958"/>
              <a:gd name="connsiteX8621" fmla="*/ 1319320 w 4405791"/>
              <a:gd name="connsiteY8621" fmla="*/ 1400582 h 4321958"/>
              <a:gd name="connsiteX8622" fmla="*/ 1342596 w 4405791"/>
              <a:gd name="connsiteY8622" fmla="*/ 1489948 h 4321958"/>
              <a:gd name="connsiteX8623" fmla="*/ 1352795 w 4405791"/>
              <a:gd name="connsiteY8623" fmla="*/ 1528089 h 4321958"/>
              <a:gd name="connsiteX8624" fmla="*/ 1377364 w 4405791"/>
              <a:gd name="connsiteY8624" fmla="*/ 1619075 h 4321958"/>
              <a:gd name="connsiteX8625" fmla="*/ 1389236 w 4405791"/>
              <a:gd name="connsiteY8625" fmla="*/ 1662324 h 4321958"/>
              <a:gd name="connsiteX8626" fmla="*/ 1409816 w 4405791"/>
              <a:gd name="connsiteY8626" fmla="*/ 1736496 h 4321958"/>
              <a:gd name="connsiteX8627" fmla="*/ 1472114 w 4405791"/>
              <a:gd name="connsiteY8627" fmla="*/ 1956525 h 4321958"/>
              <a:gd name="connsiteX8628" fmla="*/ 1553126 w 4405791"/>
              <a:gd name="connsiteY8628" fmla="*/ 2234234 h 4321958"/>
              <a:gd name="connsiteX8629" fmla="*/ 1559912 w 4405791"/>
              <a:gd name="connsiteY8629" fmla="*/ 2257436 h 4321958"/>
              <a:gd name="connsiteX8630" fmla="*/ 1563194 w 4405791"/>
              <a:gd name="connsiteY8630" fmla="*/ 2268400 h 4321958"/>
              <a:gd name="connsiteX8631" fmla="*/ 1636535 w 4405791"/>
              <a:gd name="connsiteY8631" fmla="*/ 2511627 h 4321958"/>
              <a:gd name="connsiteX8632" fmla="*/ 1649086 w 4405791"/>
              <a:gd name="connsiteY8632" fmla="*/ 2552814 h 4321958"/>
              <a:gd name="connsiteX8633" fmla="*/ 1664558 w 4405791"/>
              <a:gd name="connsiteY8633" fmla="*/ 2602886 h 4321958"/>
              <a:gd name="connsiteX8634" fmla="*/ 1692098 w 4405791"/>
              <a:gd name="connsiteY8634" fmla="*/ 2691519 h 4321958"/>
              <a:gd name="connsiteX8635" fmla="*/ 1708395 w 4405791"/>
              <a:gd name="connsiteY8635" fmla="*/ 2743279 h 4321958"/>
              <a:gd name="connsiteX8636" fmla="*/ 1733253 w 4405791"/>
              <a:gd name="connsiteY8636" fmla="*/ 2821491 h 4321958"/>
              <a:gd name="connsiteX8637" fmla="*/ 1749082 w 4405791"/>
              <a:gd name="connsiteY8637" fmla="*/ 2870658 h 4321958"/>
              <a:gd name="connsiteX8638" fmla="*/ 1771922 w 4405791"/>
              <a:gd name="connsiteY8638" fmla="*/ 2940523 h 4321958"/>
              <a:gd name="connsiteX8639" fmla="*/ 1786358 w 4405791"/>
              <a:gd name="connsiteY8639" fmla="*/ 2984139 h 4321958"/>
              <a:gd name="connsiteX8640" fmla="*/ 1807665 w 4405791"/>
              <a:gd name="connsiteY8640" fmla="*/ 3046893 h 4321958"/>
              <a:gd name="connsiteX8641" fmla="*/ 1819672 w 4405791"/>
              <a:gd name="connsiteY8641" fmla="*/ 3081852 h 4321958"/>
              <a:gd name="connsiteX8642" fmla="*/ 1841175 w 4405791"/>
              <a:gd name="connsiteY8642" fmla="*/ 3141730 h 4321958"/>
              <a:gd name="connsiteX8643" fmla="*/ 1848375 w 4405791"/>
              <a:gd name="connsiteY8643" fmla="*/ 3161600 h 4321958"/>
              <a:gd name="connsiteX8644" fmla="*/ 1856321 w 4405791"/>
              <a:gd name="connsiteY8644" fmla="*/ 3181706 h 4321958"/>
              <a:gd name="connsiteX8645" fmla="*/ 1857793 w 4405791"/>
              <a:gd name="connsiteY8645" fmla="*/ 3182490 h 4321958"/>
              <a:gd name="connsiteX8646" fmla="*/ 1857332 w 4405791"/>
              <a:gd name="connsiteY8646" fmla="*/ 3181353 h 4321958"/>
              <a:gd name="connsiteX8647" fmla="*/ 1855252 w 4405791"/>
              <a:gd name="connsiteY8647" fmla="*/ 3175692 h 4321958"/>
              <a:gd name="connsiteX8648" fmla="*/ 1853944 w 4405791"/>
              <a:gd name="connsiteY8648" fmla="*/ 3172437 h 4321958"/>
              <a:gd name="connsiteX8649" fmla="*/ 1847520 w 4405791"/>
              <a:gd name="connsiteY8649" fmla="*/ 3154652 h 4321958"/>
              <a:gd name="connsiteX8650" fmla="*/ 1833277 w 4405791"/>
              <a:gd name="connsiteY8650" fmla="*/ 3115898 h 4321958"/>
              <a:gd name="connsiteX8651" fmla="*/ 1827211 w 4405791"/>
              <a:gd name="connsiteY8651" fmla="*/ 3098432 h 4321958"/>
              <a:gd name="connsiteX8652" fmla="*/ 1823301 w 4405791"/>
              <a:gd name="connsiteY8652" fmla="*/ 3087608 h 4321958"/>
              <a:gd name="connsiteX8653" fmla="*/ 1815853 w 4405791"/>
              <a:gd name="connsiteY8653" fmla="*/ 3065734 h 4321958"/>
              <a:gd name="connsiteX8654" fmla="*/ 1805251 w 4405791"/>
              <a:gd name="connsiteY8654" fmla="*/ 3035211 h 4321958"/>
              <a:gd name="connsiteX8655" fmla="*/ 1793903 w 4405791"/>
              <a:gd name="connsiteY8655" fmla="*/ 3001262 h 4321958"/>
              <a:gd name="connsiteX8656" fmla="*/ 1787060 w 4405791"/>
              <a:gd name="connsiteY8656" fmla="*/ 2981166 h 4321958"/>
              <a:gd name="connsiteX8657" fmla="*/ 1781084 w 4405791"/>
              <a:gd name="connsiteY8657" fmla="*/ 2962916 h 4321958"/>
              <a:gd name="connsiteX8658" fmla="*/ 1773806 w 4405791"/>
              <a:gd name="connsiteY8658" fmla="*/ 2941144 h 4321958"/>
              <a:gd name="connsiteX8659" fmla="*/ 1754802 w 4405791"/>
              <a:gd name="connsiteY8659" fmla="*/ 2882662 h 4321958"/>
              <a:gd name="connsiteX8660" fmla="*/ 1746223 w 4405791"/>
              <a:gd name="connsiteY8660" fmla="*/ 2856463 h 4321958"/>
              <a:gd name="connsiteX8661" fmla="*/ 1743051 w 4405791"/>
              <a:gd name="connsiteY8661" fmla="*/ 2846496 h 4321958"/>
              <a:gd name="connsiteX8662" fmla="*/ 1739493 w 4405791"/>
              <a:gd name="connsiteY8662" fmla="*/ 2835547 h 4321958"/>
              <a:gd name="connsiteX8663" fmla="*/ 1702864 w 4405791"/>
              <a:gd name="connsiteY8663" fmla="*/ 2720272 h 4321958"/>
              <a:gd name="connsiteX8664" fmla="*/ 1702288 w 4405791"/>
              <a:gd name="connsiteY8664" fmla="*/ 2718427 h 4321958"/>
              <a:gd name="connsiteX8665" fmla="*/ 1701788 w 4405791"/>
              <a:gd name="connsiteY8665" fmla="*/ 2716853 h 4321958"/>
              <a:gd name="connsiteX8666" fmla="*/ 1697534 w 4405791"/>
              <a:gd name="connsiteY8666" fmla="*/ 2703181 h 4321958"/>
              <a:gd name="connsiteX8667" fmla="*/ 1664471 w 4405791"/>
              <a:gd name="connsiteY8667" fmla="*/ 2597171 h 4321958"/>
              <a:gd name="connsiteX8668" fmla="*/ 1660877 w 4405791"/>
              <a:gd name="connsiteY8668" fmla="*/ 2585369 h 4321958"/>
              <a:gd name="connsiteX8669" fmla="*/ 1654754 w 4405791"/>
              <a:gd name="connsiteY8669" fmla="*/ 2565691 h 4321958"/>
              <a:gd name="connsiteX8670" fmla="*/ 1606123 w 4405791"/>
              <a:gd name="connsiteY8670" fmla="*/ 2406329 h 4321958"/>
              <a:gd name="connsiteX8671" fmla="*/ 1591385 w 4405791"/>
              <a:gd name="connsiteY8671" fmla="*/ 2357172 h 4321958"/>
              <a:gd name="connsiteX8672" fmla="*/ 1584600 w 4405791"/>
              <a:gd name="connsiteY8672" fmla="*/ 2334892 h 4321958"/>
              <a:gd name="connsiteX8673" fmla="*/ 1576581 w 4405791"/>
              <a:gd name="connsiteY8673" fmla="*/ 2307792 h 4321958"/>
              <a:gd name="connsiteX8674" fmla="*/ 1556892 w 4405791"/>
              <a:gd name="connsiteY8674" fmla="*/ 2242121 h 4321958"/>
              <a:gd name="connsiteX8675" fmla="*/ 1537421 w 4405791"/>
              <a:gd name="connsiteY8675" fmla="*/ 2175460 h 4321958"/>
              <a:gd name="connsiteX8676" fmla="*/ 1504295 w 4405791"/>
              <a:gd name="connsiteY8676" fmla="*/ 2063521 h 4321958"/>
              <a:gd name="connsiteX8677" fmla="*/ 1478620 w 4405791"/>
              <a:gd name="connsiteY8677" fmla="*/ 1974156 h 4321958"/>
              <a:gd name="connsiteX8678" fmla="*/ 1460634 w 4405791"/>
              <a:gd name="connsiteY8678" fmla="*/ 1912582 h 4321958"/>
              <a:gd name="connsiteX8679" fmla="*/ 1436297 w 4405791"/>
              <a:gd name="connsiteY8679" fmla="*/ 1826937 h 4321958"/>
              <a:gd name="connsiteX8680" fmla="*/ 1427970 w 4405791"/>
              <a:gd name="connsiteY8680" fmla="*/ 1797955 h 4321958"/>
              <a:gd name="connsiteX8681" fmla="*/ 1420829 w 4405791"/>
              <a:gd name="connsiteY8681" fmla="*/ 1772445 h 4321958"/>
              <a:gd name="connsiteX8682" fmla="*/ 1415605 w 4405791"/>
              <a:gd name="connsiteY8682" fmla="*/ 1754043 h 4321958"/>
              <a:gd name="connsiteX8683" fmla="*/ 1407745 w 4405791"/>
              <a:gd name="connsiteY8683" fmla="*/ 1725711 h 4321958"/>
              <a:gd name="connsiteX8684" fmla="*/ 1392679 w 4405791"/>
              <a:gd name="connsiteY8684" fmla="*/ 1671895 h 4321958"/>
              <a:gd name="connsiteX8685" fmla="*/ 1381337 w 4405791"/>
              <a:gd name="connsiteY8685" fmla="*/ 1630518 h 4321958"/>
              <a:gd name="connsiteX8686" fmla="*/ 1373976 w 4405791"/>
              <a:gd name="connsiteY8686" fmla="*/ 1603982 h 4321958"/>
              <a:gd name="connsiteX8687" fmla="*/ 1368848 w 4405791"/>
              <a:gd name="connsiteY8687" fmla="*/ 1584955 h 4321958"/>
              <a:gd name="connsiteX8688" fmla="*/ 1360039 w 4405791"/>
              <a:gd name="connsiteY8688" fmla="*/ 1552819 h 4321958"/>
              <a:gd name="connsiteX8689" fmla="*/ 1344074 w 4405791"/>
              <a:gd name="connsiteY8689" fmla="*/ 1493033 h 4321958"/>
              <a:gd name="connsiteX8690" fmla="*/ 1336746 w 4405791"/>
              <a:gd name="connsiteY8690" fmla="*/ 1465843 h 4321958"/>
              <a:gd name="connsiteX8691" fmla="*/ 1334555 w 4405791"/>
              <a:gd name="connsiteY8691" fmla="*/ 1457386 h 4321958"/>
              <a:gd name="connsiteX8692" fmla="*/ 1330600 w 4405791"/>
              <a:gd name="connsiteY8692" fmla="*/ 1442578 h 4321958"/>
              <a:gd name="connsiteX8693" fmla="*/ 1304916 w 4405791"/>
              <a:gd name="connsiteY8693" fmla="*/ 1343023 h 4321958"/>
              <a:gd name="connsiteX8694" fmla="*/ 3908296 w 4405791"/>
              <a:gd name="connsiteY8694" fmla="*/ 1252786 h 4321958"/>
              <a:gd name="connsiteX8695" fmla="*/ 3901713 w 4405791"/>
              <a:gd name="connsiteY8695" fmla="*/ 1258970 h 4321958"/>
              <a:gd name="connsiteX8696" fmla="*/ 3902646 w 4405791"/>
              <a:gd name="connsiteY8696" fmla="*/ 1272162 h 4321958"/>
              <a:gd name="connsiteX8697" fmla="*/ 3909920 w 4405791"/>
              <a:gd name="connsiteY8697" fmla="*/ 1266662 h 4321958"/>
              <a:gd name="connsiteX8698" fmla="*/ 3956260 w 4405791"/>
              <a:gd name="connsiteY8698" fmla="*/ 1252420 h 4321958"/>
              <a:gd name="connsiteX8699" fmla="*/ 3958855 w 4405791"/>
              <a:gd name="connsiteY8699" fmla="*/ 1264218 h 4321958"/>
              <a:gd name="connsiteX8700" fmla="*/ 3968321 w 4405791"/>
              <a:gd name="connsiteY8700" fmla="*/ 1257975 h 4321958"/>
              <a:gd name="connsiteX8701" fmla="*/ 3967680 w 4405791"/>
              <a:gd name="connsiteY8701" fmla="*/ 1255565 h 4321958"/>
              <a:gd name="connsiteX8702" fmla="*/ 3946292 w 4405791"/>
              <a:gd name="connsiteY8702" fmla="*/ 1250692 h 4321958"/>
              <a:gd name="connsiteX8703" fmla="*/ 3936204 w 4405791"/>
              <a:gd name="connsiteY8703" fmla="*/ 1258695 h 4321958"/>
              <a:gd name="connsiteX8704" fmla="*/ 3938682 w 4405791"/>
              <a:gd name="connsiteY8704" fmla="*/ 1272144 h 4321958"/>
              <a:gd name="connsiteX8705" fmla="*/ 3946419 w 4405791"/>
              <a:gd name="connsiteY8705" fmla="*/ 1272418 h 4321958"/>
              <a:gd name="connsiteX8706" fmla="*/ 3950483 w 4405791"/>
              <a:gd name="connsiteY8706" fmla="*/ 1269738 h 4321958"/>
              <a:gd name="connsiteX8707" fmla="*/ 1237173 w 4405791"/>
              <a:gd name="connsiteY8707" fmla="*/ 1250677 h 4321958"/>
              <a:gd name="connsiteX8708" fmla="*/ 1240574 w 4405791"/>
              <a:gd name="connsiteY8708" fmla="*/ 1269959 h 4321958"/>
              <a:gd name="connsiteX8709" fmla="*/ 1263987 w 4405791"/>
              <a:gd name="connsiteY8709" fmla="*/ 1369495 h 4321958"/>
              <a:gd name="connsiteX8710" fmla="*/ 1286594 w 4405791"/>
              <a:gd name="connsiteY8710" fmla="*/ 1458156 h 4321958"/>
              <a:gd name="connsiteX8711" fmla="*/ 1311006 w 4405791"/>
              <a:gd name="connsiteY8711" fmla="*/ 1551561 h 4321958"/>
              <a:gd name="connsiteX8712" fmla="*/ 1328491 w 4405791"/>
              <a:gd name="connsiteY8712" fmla="*/ 1616802 h 4321958"/>
              <a:gd name="connsiteX8713" fmla="*/ 1331251 w 4405791"/>
              <a:gd name="connsiteY8713" fmla="*/ 1627235 h 4321958"/>
              <a:gd name="connsiteX8714" fmla="*/ 1335008 w 4405791"/>
              <a:gd name="connsiteY8714" fmla="*/ 1641153 h 4321958"/>
              <a:gd name="connsiteX8715" fmla="*/ 1334042 w 4405791"/>
              <a:gd name="connsiteY8715" fmla="*/ 1637517 h 4321958"/>
              <a:gd name="connsiteX8716" fmla="*/ 1328491 w 4405791"/>
              <a:gd name="connsiteY8716" fmla="*/ 1616802 h 4321958"/>
              <a:gd name="connsiteX8717" fmla="*/ 1314223 w 4405791"/>
              <a:gd name="connsiteY8717" fmla="*/ 1562860 h 4321958"/>
              <a:gd name="connsiteX8718" fmla="*/ 1307334 w 4405791"/>
              <a:gd name="connsiteY8718" fmla="*/ 1536911 h 4321958"/>
              <a:gd name="connsiteX8719" fmla="*/ 1306216 w 4405791"/>
              <a:gd name="connsiteY8719" fmla="*/ 1532591 h 4321958"/>
              <a:gd name="connsiteX8720" fmla="*/ 1303824 w 4405791"/>
              <a:gd name="connsiteY8720" fmla="*/ 1523547 h 4321958"/>
              <a:gd name="connsiteX8721" fmla="*/ 1284748 w 4405791"/>
              <a:gd name="connsiteY8721" fmla="*/ 1449609 h 4321958"/>
              <a:gd name="connsiteX8722" fmla="*/ 1280632 w 4405791"/>
              <a:gd name="connsiteY8722" fmla="*/ 1433699 h 4321958"/>
              <a:gd name="connsiteX8723" fmla="*/ 1280274 w 4405791"/>
              <a:gd name="connsiteY8723" fmla="*/ 1432266 h 4321958"/>
              <a:gd name="connsiteX8724" fmla="*/ 1279073 w 4405791"/>
              <a:gd name="connsiteY8724" fmla="*/ 1427614 h 4321958"/>
              <a:gd name="connsiteX8725" fmla="*/ 1257383 w 4405791"/>
              <a:gd name="connsiteY8725" fmla="*/ 1340783 h 4321958"/>
              <a:gd name="connsiteX8726" fmla="*/ 1257268 w 4405791"/>
              <a:gd name="connsiteY8726" fmla="*/ 1340228 h 4321958"/>
              <a:gd name="connsiteX8727" fmla="*/ 232177 w 4405791"/>
              <a:gd name="connsiteY8727" fmla="*/ 1249857 h 4321958"/>
              <a:gd name="connsiteX8728" fmla="*/ 207636 w 4405791"/>
              <a:gd name="connsiteY8728" fmla="*/ 1261081 h 4321958"/>
              <a:gd name="connsiteX8729" fmla="*/ 189655 w 4405791"/>
              <a:gd name="connsiteY8729" fmla="*/ 1282156 h 4321958"/>
              <a:gd name="connsiteX8730" fmla="*/ 151412 w 4405791"/>
              <a:gd name="connsiteY8730" fmla="*/ 1372709 h 4321958"/>
              <a:gd name="connsiteX8731" fmla="*/ 143907 w 4405791"/>
              <a:gd name="connsiteY8731" fmla="*/ 1405379 h 4321958"/>
              <a:gd name="connsiteX8732" fmla="*/ 130376 w 4405791"/>
              <a:gd name="connsiteY8732" fmla="*/ 1487565 h 4321958"/>
              <a:gd name="connsiteX8733" fmla="*/ 125538 w 4405791"/>
              <a:gd name="connsiteY8733" fmla="*/ 1553523 h 4321958"/>
              <a:gd name="connsiteX8734" fmla="*/ 124892 w 4405791"/>
              <a:gd name="connsiteY8734" fmla="*/ 1572420 h 4321958"/>
              <a:gd name="connsiteX8735" fmla="*/ 129392 w 4405791"/>
              <a:gd name="connsiteY8735" fmla="*/ 1685438 h 4321958"/>
              <a:gd name="connsiteX8736" fmla="*/ 132016 w 4405791"/>
              <a:gd name="connsiteY8736" fmla="*/ 1714491 h 4321958"/>
              <a:gd name="connsiteX8737" fmla="*/ 148236 w 4405791"/>
              <a:gd name="connsiteY8737" fmla="*/ 1844717 h 4321958"/>
              <a:gd name="connsiteX8738" fmla="*/ 148662 w 4405791"/>
              <a:gd name="connsiteY8738" fmla="*/ 1847803 h 4321958"/>
              <a:gd name="connsiteX8739" fmla="*/ 171956 w 4405791"/>
              <a:gd name="connsiteY8739" fmla="*/ 1970731 h 4321958"/>
              <a:gd name="connsiteX8740" fmla="*/ 181522 w 4405791"/>
              <a:gd name="connsiteY8740" fmla="*/ 1966107 h 4321958"/>
              <a:gd name="connsiteX8741" fmla="*/ 191061 w 4405791"/>
              <a:gd name="connsiteY8741" fmla="*/ 1963876 h 4321958"/>
              <a:gd name="connsiteX8742" fmla="*/ 192118 w 4405791"/>
              <a:gd name="connsiteY8742" fmla="*/ 1961451 h 4321958"/>
              <a:gd name="connsiteX8743" fmla="*/ 222297 w 4405791"/>
              <a:gd name="connsiteY8743" fmla="*/ 1952205 h 4321958"/>
              <a:gd name="connsiteX8744" fmla="*/ 194220 w 4405791"/>
              <a:gd name="connsiteY8744" fmla="*/ 1802605 h 4321958"/>
              <a:gd name="connsiteX8745" fmla="*/ 200261 w 4405791"/>
              <a:gd name="connsiteY8745" fmla="*/ 1319677 h 4321958"/>
              <a:gd name="connsiteX8746" fmla="*/ 934446 w 4405791"/>
              <a:gd name="connsiteY8746" fmla="*/ 1246769 h 4321958"/>
              <a:gd name="connsiteX8747" fmla="*/ 935297 w 4405791"/>
              <a:gd name="connsiteY8747" fmla="*/ 1249669 h 4321958"/>
              <a:gd name="connsiteX8748" fmla="*/ 941888 w 4405791"/>
              <a:gd name="connsiteY8748" fmla="*/ 1258485 h 4321958"/>
              <a:gd name="connsiteX8749" fmla="*/ 941087 w 4405791"/>
              <a:gd name="connsiteY8749" fmla="*/ 1254528 h 4321958"/>
              <a:gd name="connsiteX8750" fmla="*/ 3933913 w 4405791"/>
              <a:gd name="connsiteY8750" fmla="*/ 1246266 h 4321958"/>
              <a:gd name="connsiteX8751" fmla="*/ 3934278 w 4405791"/>
              <a:gd name="connsiteY8751" fmla="*/ 1248246 h 4321958"/>
              <a:gd name="connsiteX8752" fmla="*/ 3934332 w 4405791"/>
              <a:gd name="connsiteY8752" fmla="*/ 1248205 h 4321958"/>
              <a:gd name="connsiteX8753" fmla="*/ 3935948 w 4405791"/>
              <a:gd name="connsiteY8753" fmla="*/ 1246826 h 4321958"/>
              <a:gd name="connsiteX8754" fmla="*/ 3852826 w 4405791"/>
              <a:gd name="connsiteY8754" fmla="*/ 1245828 h 4321958"/>
              <a:gd name="connsiteX8755" fmla="*/ 3816350 w 4405791"/>
              <a:gd name="connsiteY8755" fmla="*/ 1249983 h 4321958"/>
              <a:gd name="connsiteX8756" fmla="*/ 3591136 w 4405791"/>
              <a:gd name="connsiteY8756" fmla="*/ 1285037 h 4321958"/>
              <a:gd name="connsiteX8757" fmla="*/ 3437381 w 4405791"/>
              <a:gd name="connsiteY8757" fmla="*/ 1306882 h 4321958"/>
              <a:gd name="connsiteX8758" fmla="*/ 3377776 w 4405791"/>
              <a:gd name="connsiteY8758" fmla="*/ 1316196 h 4321958"/>
              <a:gd name="connsiteX8759" fmla="*/ 3316816 w 4405791"/>
              <a:gd name="connsiteY8759" fmla="*/ 1325848 h 4321958"/>
              <a:gd name="connsiteX8760" fmla="*/ 3289214 w 4405791"/>
              <a:gd name="connsiteY8760" fmla="*/ 1329912 h 4321958"/>
              <a:gd name="connsiteX8761" fmla="*/ 2753106 w 4405791"/>
              <a:gd name="connsiteY8761" fmla="*/ 1420171 h 4321958"/>
              <a:gd name="connsiteX8762" fmla="*/ 2603244 w 4405791"/>
              <a:gd name="connsiteY8762" fmla="*/ 1497561 h 4321958"/>
              <a:gd name="connsiteX8763" fmla="*/ 2543809 w 4405791"/>
              <a:gd name="connsiteY8763" fmla="*/ 1537016 h 4321958"/>
              <a:gd name="connsiteX8764" fmla="*/ 2240024 w 4405791"/>
              <a:gd name="connsiteY8764" fmla="*/ 1796785 h 4321958"/>
              <a:gd name="connsiteX8765" fmla="*/ 2206553 w 4405791"/>
              <a:gd name="connsiteY8765" fmla="*/ 1832152 h 4321958"/>
              <a:gd name="connsiteX8766" fmla="*/ 2221311 w 4405791"/>
              <a:gd name="connsiteY8766" fmla="*/ 1828281 h 4321958"/>
              <a:gd name="connsiteX8767" fmla="*/ 2264240 w 4405791"/>
              <a:gd name="connsiteY8767" fmla="*/ 1794327 h 4321958"/>
              <a:gd name="connsiteX8768" fmla="*/ 2607986 w 4405791"/>
              <a:gd name="connsiteY8768" fmla="*/ 1565727 h 4321958"/>
              <a:gd name="connsiteX8769" fmla="*/ 2672332 w 4405791"/>
              <a:gd name="connsiteY8769" fmla="*/ 1530506 h 4321958"/>
              <a:gd name="connsiteX8770" fmla="*/ 2819822 w 4405791"/>
              <a:gd name="connsiteY8770" fmla="*/ 1463956 h 4321958"/>
              <a:gd name="connsiteX8771" fmla="*/ 3339506 w 4405791"/>
              <a:gd name="connsiteY8771" fmla="*/ 1367437 h 4321958"/>
              <a:gd name="connsiteX8772" fmla="*/ 3356439 w 4405791"/>
              <a:gd name="connsiteY8772" fmla="*/ 1364558 h 4321958"/>
              <a:gd name="connsiteX8773" fmla="*/ 3413844 w 4405791"/>
              <a:gd name="connsiteY8773" fmla="*/ 1354398 h 4321958"/>
              <a:gd name="connsiteX8774" fmla="*/ 3470909 w 4405791"/>
              <a:gd name="connsiteY8774" fmla="*/ 1344239 h 4321958"/>
              <a:gd name="connsiteX8775" fmla="*/ 3619413 w 4405791"/>
              <a:gd name="connsiteY8775" fmla="*/ 1320192 h 4321958"/>
              <a:gd name="connsiteX8776" fmla="*/ 3831081 w 4405791"/>
              <a:gd name="connsiteY8776" fmla="*/ 1283616 h 4321958"/>
              <a:gd name="connsiteX8777" fmla="*/ 3836217 w 4405791"/>
              <a:gd name="connsiteY8777" fmla="*/ 1282840 h 4321958"/>
              <a:gd name="connsiteX8778" fmla="*/ 3841020 w 4405791"/>
              <a:gd name="connsiteY8778" fmla="*/ 1271851 h 4321958"/>
              <a:gd name="connsiteX8779" fmla="*/ 3841629 w 4405791"/>
              <a:gd name="connsiteY8779" fmla="*/ 1270393 h 4321958"/>
              <a:gd name="connsiteX8780" fmla="*/ 3849227 w 4405791"/>
              <a:gd name="connsiteY8780" fmla="*/ 1255739 h 4321958"/>
              <a:gd name="connsiteX8781" fmla="*/ 3849780 w 4405791"/>
              <a:gd name="connsiteY8781" fmla="*/ 1253984 h 4321958"/>
              <a:gd name="connsiteX8782" fmla="*/ 3850144 w 4405791"/>
              <a:gd name="connsiteY8782" fmla="*/ 1252763 h 4321958"/>
              <a:gd name="connsiteX8783" fmla="*/ 3877259 w 4405791"/>
              <a:gd name="connsiteY8783" fmla="*/ 1243044 h 4321958"/>
              <a:gd name="connsiteX8784" fmla="*/ 3874848 w 4405791"/>
              <a:gd name="connsiteY8784" fmla="*/ 1243319 h 4321958"/>
              <a:gd name="connsiteX8785" fmla="*/ 3874644 w 4405791"/>
              <a:gd name="connsiteY8785" fmla="*/ 1246102 h 4321958"/>
              <a:gd name="connsiteX8786" fmla="*/ 3919471 w 4405791"/>
              <a:gd name="connsiteY8786" fmla="*/ 1242288 h 4321958"/>
              <a:gd name="connsiteX8787" fmla="*/ 3916122 w 4405791"/>
              <a:gd name="connsiteY8787" fmla="*/ 1245434 h 4321958"/>
              <a:gd name="connsiteX8788" fmla="*/ 3918092 w 4405791"/>
              <a:gd name="connsiteY8788" fmla="*/ 1260484 h 4321958"/>
              <a:gd name="connsiteX8789" fmla="*/ 3925670 w 4405791"/>
              <a:gd name="connsiteY8789" fmla="*/ 1254754 h 4321958"/>
              <a:gd name="connsiteX8790" fmla="*/ 3923700 w 4405791"/>
              <a:gd name="connsiteY8790" fmla="*/ 1243453 h 4321958"/>
              <a:gd name="connsiteX8791" fmla="*/ 3891755 w 4405791"/>
              <a:gd name="connsiteY8791" fmla="*/ 1241392 h 4321958"/>
              <a:gd name="connsiteX8792" fmla="*/ 3891551 w 4405791"/>
              <a:gd name="connsiteY8792" fmla="*/ 1241415 h 4321958"/>
              <a:gd name="connsiteX8793" fmla="*/ 3888823 w 4405791"/>
              <a:gd name="connsiteY8793" fmla="*/ 1244565 h 4321958"/>
              <a:gd name="connsiteX8794" fmla="*/ 3886394 w 4405791"/>
              <a:gd name="connsiteY8794" fmla="*/ 1247405 h 4321958"/>
              <a:gd name="connsiteX8795" fmla="*/ 3886429 w 4405791"/>
              <a:gd name="connsiteY8795" fmla="*/ 1259422 h 4321958"/>
              <a:gd name="connsiteX8796" fmla="*/ 3892409 w 4405791"/>
              <a:gd name="connsiteY8796" fmla="*/ 1253773 h 4321958"/>
              <a:gd name="connsiteX8797" fmla="*/ 3906762 w 4405791"/>
              <a:gd name="connsiteY8797" fmla="*/ 1239682 h 4321958"/>
              <a:gd name="connsiteX8798" fmla="*/ 3900402 w 4405791"/>
              <a:gd name="connsiteY8798" fmla="*/ 1240407 h 4321958"/>
              <a:gd name="connsiteX8799" fmla="*/ 3900787 w 4405791"/>
              <a:gd name="connsiteY8799" fmla="*/ 1245859 h 4321958"/>
              <a:gd name="connsiteX8800" fmla="*/ 3906819 w 4405791"/>
              <a:gd name="connsiteY8800" fmla="*/ 1240162 h 4321958"/>
              <a:gd name="connsiteX8801" fmla="*/ 449827 w 4405791"/>
              <a:gd name="connsiteY8801" fmla="*/ 1239679 h 4321958"/>
              <a:gd name="connsiteX8802" fmla="*/ 449134 w 4405791"/>
              <a:gd name="connsiteY8802" fmla="*/ 1244123 h 4321958"/>
              <a:gd name="connsiteX8803" fmla="*/ 449160 w 4405791"/>
              <a:gd name="connsiteY8803" fmla="*/ 1249775 h 4321958"/>
              <a:gd name="connsiteX8804" fmla="*/ 449869 w 4405791"/>
              <a:gd name="connsiteY8804" fmla="*/ 1244917 h 4321958"/>
              <a:gd name="connsiteX8805" fmla="*/ 946965 w 4405791"/>
              <a:gd name="connsiteY8805" fmla="*/ 1239531 h 4321958"/>
              <a:gd name="connsiteX8806" fmla="*/ 949554 w 4405791"/>
              <a:gd name="connsiteY8806" fmla="*/ 1252306 h 4321958"/>
              <a:gd name="connsiteX8807" fmla="*/ 976549 w 4405791"/>
              <a:gd name="connsiteY8807" fmla="*/ 1284017 h 4321958"/>
              <a:gd name="connsiteX8808" fmla="*/ 1014653 w 4405791"/>
              <a:gd name="connsiteY8808" fmla="*/ 1372866 h 4321958"/>
              <a:gd name="connsiteX8809" fmla="*/ 1011512 w 4405791"/>
              <a:gd name="connsiteY8809" fmla="*/ 1356157 h 4321958"/>
              <a:gd name="connsiteX8810" fmla="*/ 1011294 w 4405791"/>
              <a:gd name="connsiteY8810" fmla="*/ 1355664 h 4321958"/>
              <a:gd name="connsiteX8811" fmla="*/ 966016 w 4405791"/>
              <a:gd name="connsiteY8811" fmla="*/ 1260629 h 4321958"/>
              <a:gd name="connsiteX8812" fmla="*/ 1158125 w 4405791"/>
              <a:gd name="connsiteY8812" fmla="*/ 1236779 h 4321958"/>
              <a:gd name="connsiteX8813" fmla="*/ 1174043 w 4405791"/>
              <a:gd name="connsiteY8813" fmla="*/ 1295810 h 4321958"/>
              <a:gd name="connsiteX8814" fmla="*/ 1181336 w 4405791"/>
              <a:gd name="connsiteY8814" fmla="*/ 1322638 h 4321958"/>
              <a:gd name="connsiteX8815" fmla="*/ 1206336 w 4405791"/>
              <a:gd name="connsiteY8815" fmla="*/ 1414347 h 4321958"/>
              <a:gd name="connsiteX8816" fmla="*/ 1246801 w 4405791"/>
              <a:gd name="connsiteY8816" fmla="*/ 1561625 h 4321958"/>
              <a:gd name="connsiteX8817" fmla="*/ 1260311 w 4405791"/>
              <a:gd name="connsiteY8817" fmla="*/ 1610591 h 4321958"/>
              <a:gd name="connsiteX8818" fmla="*/ 1309069 w 4405791"/>
              <a:gd name="connsiteY8818" fmla="*/ 1785732 h 4321958"/>
              <a:gd name="connsiteX8819" fmla="*/ 1318294 w 4405791"/>
              <a:gd name="connsiteY8819" fmla="*/ 1818786 h 4321958"/>
              <a:gd name="connsiteX8820" fmla="*/ 1379160 w 4405791"/>
              <a:gd name="connsiteY8820" fmla="*/ 2034436 h 4321958"/>
              <a:gd name="connsiteX8821" fmla="*/ 1414916 w 4405791"/>
              <a:gd name="connsiteY8821" fmla="*/ 2159197 h 4321958"/>
              <a:gd name="connsiteX8822" fmla="*/ 1418904 w 4405791"/>
              <a:gd name="connsiteY8822" fmla="*/ 2173113 h 4321958"/>
              <a:gd name="connsiteX8823" fmla="*/ 1370843 w 4405791"/>
              <a:gd name="connsiteY8823" fmla="*/ 2003979 h 4321958"/>
              <a:gd name="connsiteX8824" fmla="*/ 1310977 w 4405791"/>
              <a:gd name="connsiteY8824" fmla="*/ 1790954 h 4321958"/>
              <a:gd name="connsiteX8825" fmla="*/ 1292113 w 4405791"/>
              <a:gd name="connsiteY8825" fmla="*/ 1723126 h 4321958"/>
              <a:gd name="connsiteX8826" fmla="*/ 1281652 w 4405791"/>
              <a:gd name="connsiteY8826" fmla="*/ 1685797 h 4321958"/>
              <a:gd name="connsiteX8827" fmla="*/ 1259275 w 4405791"/>
              <a:gd name="connsiteY8827" fmla="*/ 1605058 h 4321958"/>
              <a:gd name="connsiteX8828" fmla="*/ 1253049 w 4405791"/>
              <a:gd name="connsiteY8828" fmla="*/ 1582669 h 4321958"/>
              <a:gd name="connsiteX8829" fmla="*/ 1249294 w 4405791"/>
              <a:gd name="connsiteY8829" fmla="*/ 1569043 h 4321958"/>
              <a:gd name="connsiteX8830" fmla="*/ 1239092 w 4405791"/>
              <a:gd name="connsiteY8830" fmla="*/ 1532232 h 4321958"/>
              <a:gd name="connsiteX8831" fmla="*/ 1198958 w 4405791"/>
              <a:gd name="connsiteY8831" fmla="*/ 1386408 h 4321958"/>
              <a:gd name="connsiteX8832" fmla="*/ 3961817 w 4405791"/>
              <a:gd name="connsiteY8832" fmla="*/ 1233524 h 4321958"/>
              <a:gd name="connsiteX8833" fmla="*/ 3956021 w 4405791"/>
              <a:gd name="connsiteY8833" fmla="*/ 1240415 h 4321958"/>
              <a:gd name="connsiteX8834" fmla="*/ 3964759 w 4405791"/>
              <a:gd name="connsiteY8834" fmla="*/ 1244586 h 4321958"/>
              <a:gd name="connsiteX8835" fmla="*/ 432377 w 4405791"/>
              <a:gd name="connsiteY8835" fmla="*/ 1232673 h 4321958"/>
              <a:gd name="connsiteX8836" fmla="*/ 431374 w 4405791"/>
              <a:gd name="connsiteY8836" fmla="*/ 1237966 h 4321958"/>
              <a:gd name="connsiteX8837" fmla="*/ 431256 w 4405791"/>
              <a:gd name="connsiteY8837" fmla="*/ 1245190 h 4321958"/>
              <a:gd name="connsiteX8838" fmla="*/ 432295 w 4405791"/>
              <a:gd name="connsiteY8838" fmla="*/ 1239435 h 4321958"/>
              <a:gd name="connsiteX8839" fmla="*/ 413508 w 4405791"/>
              <a:gd name="connsiteY8839" fmla="*/ 1231878 h 4321958"/>
              <a:gd name="connsiteX8840" fmla="*/ 413326 w 4405791"/>
              <a:gd name="connsiteY8840" fmla="*/ 1232708 h 4321958"/>
              <a:gd name="connsiteX8841" fmla="*/ 413156 w 4405791"/>
              <a:gd name="connsiteY8841" fmla="*/ 1237625 h 4321958"/>
              <a:gd name="connsiteX8842" fmla="*/ 327149 w 4405791"/>
              <a:gd name="connsiteY8842" fmla="*/ 1230090 h 4321958"/>
              <a:gd name="connsiteX8843" fmla="*/ 326248 w 4405791"/>
              <a:gd name="connsiteY8843" fmla="*/ 1232094 h 4321958"/>
              <a:gd name="connsiteX8844" fmla="*/ 326196 w 4405791"/>
              <a:gd name="connsiteY8844" fmla="*/ 1235111 h 4321958"/>
              <a:gd name="connsiteX8845" fmla="*/ 279848 w 4405791"/>
              <a:gd name="connsiteY8845" fmla="*/ 1228431 h 4321958"/>
              <a:gd name="connsiteX8846" fmla="*/ 268563 w 4405791"/>
              <a:gd name="connsiteY8846" fmla="*/ 1233216 h 4321958"/>
              <a:gd name="connsiteX8847" fmla="*/ 244308 w 4405791"/>
              <a:gd name="connsiteY8847" fmla="*/ 1244309 h 4321958"/>
              <a:gd name="connsiteX8848" fmla="*/ 241469 w 4405791"/>
              <a:gd name="connsiteY8848" fmla="*/ 1247950 h 4321958"/>
              <a:gd name="connsiteX8849" fmla="*/ 241469 w 4405791"/>
              <a:gd name="connsiteY8849" fmla="*/ 1248797 h 4321958"/>
              <a:gd name="connsiteX8850" fmla="*/ 204501 w 4405791"/>
              <a:gd name="connsiteY8850" fmla="*/ 1336793 h 4321958"/>
              <a:gd name="connsiteX8851" fmla="*/ 197281 w 4405791"/>
              <a:gd name="connsiteY8851" fmla="*/ 1368656 h 4321958"/>
              <a:gd name="connsiteX8852" fmla="*/ 184293 w 4405791"/>
              <a:gd name="connsiteY8852" fmla="*/ 1449026 h 4321958"/>
              <a:gd name="connsiteX8853" fmla="*/ 181247 w 4405791"/>
              <a:gd name="connsiteY8853" fmla="*/ 1492064 h 4321958"/>
              <a:gd name="connsiteX8854" fmla="*/ 181573 w 4405791"/>
              <a:gd name="connsiteY8854" fmla="*/ 1591221 h 4321958"/>
              <a:gd name="connsiteX8855" fmla="*/ 183717 w 4405791"/>
              <a:gd name="connsiteY8855" fmla="*/ 1643120 h 4321958"/>
              <a:gd name="connsiteX8856" fmla="*/ 186316 w 4405791"/>
              <a:gd name="connsiteY8856" fmla="*/ 1671632 h 4321958"/>
              <a:gd name="connsiteX8857" fmla="*/ 202360 w 4405791"/>
              <a:gd name="connsiteY8857" fmla="*/ 1800165 h 4321958"/>
              <a:gd name="connsiteX8858" fmla="*/ 202737 w 4405791"/>
              <a:gd name="connsiteY8858" fmla="*/ 1802895 h 4321958"/>
              <a:gd name="connsiteX8859" fmla="*/ 230457 w 4405791"/>
              <a:gd name="connsiteY8859" fmla="*/ 1949705 h 4321958"/>
              <a:gd name="connsiteX8860" fmla="*/ 250706 w 4405791"/>
              <a:gd name="connsiteY8860" fmla="*/ 1943501 h 4321958"/>
              <a:gd name="connsiteX8861" fmla="*/ 285297 w 4405791"/>
              <a:gd name="connsiteY8861" fmla="*/ 1943020 h 4321958"/>
              <a:gd name="connsiteX8862" fmla="*/ 281039 w 4405791"/>
              <a:gd name="connsiteY8862" fmla="*/ 1924947 h 4321958"/>
              <a:gd name="connsiteX8863" fmla="*/ 279504 w 4405791"/>
              <a:gd name="connsiteY8863" fmla="*/ 1916735 h 4321958"/>
              <a:gd name="connsiteX8864" fmla="*/ 260160 w 4405791"/>
              <a:gd name="connsiteY8864" fmla="*/ 1818587 h 4321958"/>
              <a:gd name="connsiteX8865" fmla="*/ 253804 w 4405791"/>
              <a:gd name="connsiteY8865" fmla="*/ 1779225 h 4321958"/>
              <a:gd name="connsiteX8866" fmla="*/ 249922 w 4405791"/>
              <a:gd name="connsiteY8866" fmla="*/ 1758450 h 4321958"/>
              <a:gd name="connsiteX8867" fmla="*/ 248164 w 4405791"/>
              <a:gd name="connsiteY8867" fmla="*/ 1744295 h 4321958"/>
              <a:gd name="connsiteX8868" fmla="*/ 244244 w 4405791"/>
              <a:gd name="connsiteY8868" fmla="*/ 1720016 h 4321958"/>
              <a:gd name="connsiteX8869" fmla="*/ 233367 w 4405791"/>
              <a:gd name="connsiteY8869" fmla="*/ 1629138 h 4321958"/>
              <a:gd name="connsiteX8870" fmla="*/ 232721 w 4405791"/>
              <a:gd name="connsiteY8870" fmla="*/ 1619925 h 4321958"/>
              <a:gd name="connsiteX8871" fmla="*/ 231713 w 4405791"/>
              <a:gd name="connsiteY8871" fmla="*/ 1611803 h 4321958"/>
              <a:gd name="connsiteX8872" fmla="*/ 231064 w 4405791"/>
              <a:gd name="connsiteY8872" fmla="*/ 1596295 h 4321958"/>
              <a:gd name="connsiteX8873" fmla="*/ 227524 w 4405791"/>
              <a:gd name="connsiteY8873" fmla="*/ 1545807 h 4321958"/>
              <a:gd name="connsiteX8874" fmla="*/ 228037 w 4405791"/>
              <a:gd name="connsiteY8874" fmla="*/ 1523902 h 4321958"/>
              <a:gd name="connsiteX8875" fmla="*/ 226386 w 4405791"/>
              <a:gd name="connsiteY8875" fmla="*/ 1484404 h 4321958"/>
              <a:gd name="connsiteX8876" fmla="*/ 230282 w 4405791"/>
              <a:gd name="connsiteY8876" fmla="*/ 1428142 h 4321958"/>
              <a:gd name="connsiteX8877" fmla="*/ 230913 w 4405791"/>
              <a:gd name="connsiteY8877" fmla="*/ 1401194 h 4321958"/>
              <a:gd name="connsiteX8878" fmla="*/ 232792 w 4405791"/>
              <a:gd name="connsiteY8878" fmla="*/ 1391882 h 4321958"/>
              <a:gd name="connsiteX8879" fmla="*/ 233916 w 4405791"/>
              <a:gd name="connsiteY8879" fmla="*/ 1375649 h 4321958"/>
              <a:gd name="connsiteX8880" fmla="*/ 254278 w 4405791"/>
              <a:gd name="connsiteY8880" fmla="*/ 1284931 h 4321958"/>
              <a:gd name="connsiteX8881" fmla="*/ 3905130 w 4405791"/>
              <a:gd name="connsiteY8881" fmla="*/ 1225739 h 4321958"/>
              <a:gd name="connsiteX8882" fmla="*/ 3900160 w 4405791"/>
              <a:gd name="connsiteY8882" fmla="*/ 1231477 h 4321958"/>
              <a:gd name="connsiteX8883" fmla="*/ 3905781 w 4405791"/>
              <a:gd name="connsiteY8883" fmla="*/ 1231299 h 4321958"/>
              <a:gd name="connsiteX8884" fmla="*/ 135813 w 4405791"/>
              <a:gd name="connsiteY8884" fmla="*/ 1223309 h 4321958"/>
              <a:gd name="connsiteX8885" fmla="*/ 85869 w 4405791"/>
              <a:gd name="connsiteY8885" fmla="*/ 1254976 h 4321958"/>
              <a:gd name="connsiteX8886" fmla="*/ 70635 w 4405791"/>
              <a:gd name="connsiteY8886" fmla="*/ 1265361 h 4321958"/>
              <a:gd name="connsiteX8887" fmla="*/ 3939924 w 4405791"/>
              <a:gd name="connsiteY8887" fmla="*/ 1221744 h 4321958"/>
              <a:gd name="connsiteX8888" fmla="*/ 3931074 w 4405791"/>
              <a:gd name="connsiteY8888" fmla="*/ 1230858 h 4321958"/>
              <a:gd name="connsiteX8889" fmla="*/ 3931702 w 4405791"/>
              <a:gd name="connsiteY8889" fmla="*/ 1234267 h 4321958"/>
              <a:gd name="connsiteX8890" fmla="*/ 3943099 w 4405791"/>
              <a:gd name="connsiteY8890" fmla="*/ 1236174 h 4321958"/>
              <a:gd name="connsiteX8891" fmla="*/ 926643 w 4405791"/>
              <a:gd name="connsiteY8891" fmla="*/ 1220181 h 4321958"/>
              <a:gd name="connsiteX8892" fmla="*/ 928977 w 4405791"/>
              <a:gd name="connsiteY8892" fmla="*/ 1228135 h 4321958"/>
              <a:gd name="connsiteX8893" fmla="*/ 937853 w 4405791"/>
              <a:gd name="connsiteY8893" fmla="*/ 1238561 h 4321958"/>
              <a:gd name="connsiteX8894" fmla="*/ 935854 w 4405791"/>
              <a:gd name="connsiteY8894" fmla="*/ 1228691 h 4321958"/>
              <a:gd name="connsiteX8895" fmla="*/ 490638 w 4405791"/>
              <a:gd name="connsiteY8895" fmla="*/ 1220000 h 4321958"/>
              <a:gd name="connsiteX8896" fmla="*/ 486359 w 4405791"/>
              <a:gd name="connsiteY8896" fmla="*/ 1241066 h 4321958"/>
              <a:gd name="connsiteX8897" fmla="*/ 486555 w 4405791"/>
              <a:gd name="connsiteY8897" fmla="*/ 1244730 h 4321958"/>
              <a:gd name="connsiteX8898" fmla="*/ 441474 w 4405791"/>
              <a:gd name="connsiteY8898" fmla="*/ 1218256 h 4321958"/>
              <a:gd name="connsiteX8899" fmla="*/ 441037 w 4405791"/>
              <a:gd name="connsiteY8899" fmla="*/ 1220052 h 4321958"/>
              <a:gd name="connsiteX8900" fmla="*/ 441036 w 4405791"/>
              <a:gd name="connsiteY8900" fmla="*/ 1220136 h 4321958"/>
              <a:gd name="connsiteX8901" fmla="*/ 3890477 w 4405791"/>
              <a:gd name="connsiteY8901" fmla="*/ 1217211 h 4321958"/>
              <a:gd name="connsiteX8902" fmla="*/ 3888314 w 4405791"/>
              <a:gd name="connsiteY8902" fmla="*/ 1220518 h 4321958"/>
              <a:gd name="connsiteX8903" fmla="*/ 3886325 w 4405791"/>
              <a:gd name="connsiteY8903" fmla="*/ 1223457 h 4321958"/>
              <a:gd name="connsiteX8904" fmla="*/ 3886350 w 4405791"/>
              <a:gd name="connsiteY8904" fmla="*/ 1231916 h 4321958"/>
              <a:gd name="connsiteX8905" fmla="*/ 3886738 w 4405791"/>
              <a:gd name="connsiteY8905" fmla="*/ 1231903 h 4321958"/>
              <a:gd name="connsiteX8906" fmla="*/ 3890989 w 4405791"/>
              <a:gd name="connsiteY8906" fmla="*/ 1226887 h 4321958"/>
              <a:gd name="connsiteX8907" fmla="*/ 500390 w 4405791"/>
              <a:gd name="connsiteY8907" fmla="*/ 1216812 h 4321958"/>
              <a:gd name="connsiteX8908" fmla="*/ 495699 w 4405791"/>
              <a:gd name="connsiteY8908" fmla="*/ 1245615 h 4321958"/>
              <a:gd name="connsiteX8909" fmla="*/ 495789 w 4405791"/>
              <a:gd name="connsiteY8909" fmla="*/ 1247493 h 4321958"/>
              <a:gd name="connsiteX8910" fmla="*/ 501148 w 4405791"/>
              <a:gd name="connsiteY8910" fmla="*/ 1325764 h 4321958"/>
              <a:gd name="connsiteX8911" fmla="*/ 504080 w 4405791"/>
              <a:gd name="connsiteY8911" fmla="*/ 1343328 h 4321958"/>
              <a:gd name="connsiteX8912" fmla="*/ 503826 w 4405791"/>
              <a:gd name="connsiteY8912" fmla="*/ 1339240 h 4321958"/>
              <a:gd name="connsiteX8913" fmla="*/ 503781 w 4405791"/>
              <a:gd name="connsiteY8913" fmla="*/ 1339037 h 4321958"/>
              <a:gd name="connsiteX8914" fmla="*/ 503105 w 4405791"/>
              <a:gd name="connsiteY8914" fmla="*/ 1331172 h 4321958"/>
              <a:gd name="connsiteX8915" fmla="*/ 500806 w 4405791"/>
              <a:gd name="connsiteY8915" fmla="*/ 1318196 h 4321958"/>
              <a:gd name="connsiteX8916" fmla="*/ 496630 w 4405791"/>
              <a:gd name="connsiteY8916" fmla="*/ 1255814 h 4321958"/>
              <a:gd name="connsiteX8917" fmla="*/ 496272 w 4405791"/>
              <a:gd name="connsiteY8917" fmla="*/ 1251656 h 4321958"/>
              <a:gd name="connsiteX8918" fmla="*/ 3878163 w 4405791"/>
              <a:gd name="connsiteY8918" fmla="*/ 1216692 h 4321958"/>
              <a:gd name="connsiteX8919" fmla="*/ 3876827 w 4405791"/>
              <a:gd name="connsiteY8919" fmla="*/ 1219258 h 4321958"/>
              <a:gd name="connsiteX8920" fmla="*/ 3876437 w 4405791"/>
              <a:gd name="connsiteY8920" fmla="*/ 1221658 h 4321958"/>
              <a:gd name="connsiteX8921" fmla="*/ 3876289 w 4405791"/>
              <a:gd name="connsiteY8921" fmla="*/ 1223670 h 4321958"/>
              <a:gd name="connsiteX8922" fmla="*/ 3878080 w 4405791"/>
              <a:gd name="connsiteY8922" fmla="*/ 1221014 h 4321958"/>
              <a:gd name="connsiteX8923" fmla="*/ 3948181 w 4405791"/>
              <a:gd name="connsiteY8923" fmla="*/ 1215676 h 4321958"/>
              <a:gd name="connsiteX8924" fmla="*/ 3952016 w 4405791"/>
              <a:gd name="connsiteY8924" fmla="*/ 1233118 h 4321958"/>
              <a:gd name="connsiteX8925" fmla="*/ 3952255 w 4405791"/>
              <a:gd name="connsiteY8925" fmla="*/ 1232915 h 4321958"/>
              <a:gd name="connsiteX8926" fmla="*/ 3959322 w 4405791"/>
              <a:gd name="connsiteY8926" fmla="*/ 1224146 h 4321958"/>
              <a:gd name="connsiteX8927" fmla="*/ 3958869 w 4405791"/>
              <a:gd name="connsiteY8927" fmla="*/ 1222441 h 4321958"/>
              <a:gd name="connsiteX8928" fmla="*/ 321702 w 4405791"/>
              <a:gd name="connsiteY8928" fmla="*/ 1212811 h 4321958"/>
              <a:gd name="connsiteX8929" fmla="*/ 309034 w 4405791"/>
              <a:gd name="connsiteY8929" fmla="*/ 1219501 h 4321958"/>
              <a:gd name="connsiteX8930" fmla="*/ 307340 w 4405791"/>
              <a:gd name="connsiteY8930" fmla="*/ 1219501 h 4321958"/>
              <a:gd name="connsiteX8931" fmla="*/ 296437 w 4405791"/>
              <a:gd name="connsiteY8931" fmla="*/ 1221397 h 4321958"/>
              <a:gd name="connsiteX8932" fmla="*/ 291308 w 4405791"/>
              <a:gd name="connsiteY8932" fmla="*/ 1223572 h 4321958"/>
              <a:gd name="connsiteX8933" fmla="*/ 262293 w 4405791"/>
              <a:gd name="connsiteY8933" fmla="*/ 1287888 h 4321958"/>
              <a:gd name="connsiteX8934" fmla="*/ 241140 w 4405791"/>
              <a:gd name="connsiteY8934" fmla="*/ 1393450 h 4321958"/>
              <a:gd name="connsiteX8935" fmla="*/ 238607 w 4405791"/>
              <a:gd name="connsiteY8935" fmla="*/ 1430677 h 4321958"/>
              <a:gd name="connsiteX8936" fmla="*/ 236520 w 4405791"/>
              <a:gd name="connsiteY8936" fmla="*/ 1524143 h 4321958"/>
              <a:gd name="connsiteX8937" fmla="*/ 239683 w 4405791"/>
              <a:gd name="connsiteY8937" fmla="*/ 1598024 h 4321958"/>
              <a:gd name="connsiteX8938" fmla="*/ 241204 w 4405791"/>
              <a:gd name="connsiteY8938" fmla="*/ 1619429 h 4321958"/>
              <a:gd name="connsiteX8939" fmla="*/ 256864 w 4405791"/>
              <a:gd name="connsiteY8939" fmla="*/ 1744612 h 4321958"/>
              <a:gd name="connsiteX8940" fmla="*/ 262133 w 4405791"/>
              <a:gd name="connsiteY8940" fmla="*/ 1777052 h 4321958"/>
              <a:gd name="connsiteX8941" fmla="*/ 288829 w 4405791"/>
              <a:gd name="connsiteY8941" fmla="*/ 1919103 h 4321958"/>
              <a:gd name="connsiteX8942" fmla="*/ 289644 w 4405791"/>
              <a:gd name="connsiteY8942" fmla="*/ 1923219 h 4321958"/>
              <a:gd name="connsiteX8943" fmla="*/ 294550 w 4405791"/>
              <a:gd name="connsiteY8943" fmla="*/ 1943938 h 4321958"/>
              <a:gd name="connsiteX8944" fmla="*/ 327271 w 4405791"/>
              <a:gd name="connsiteY8944" fmla="*/ 1950364 h 4321958"/>
              <a:gd name="connsiteX8945" fmla="*/ 339027 w 4405791"/>
              <a:gd name="connsiteY8945" fmla="*/ 1955341 h 4321958"/>
              <a:gd name="connsiteX8946" fmla="*/ 345367 w 4405791"/>
              <a:gd name="connsiteY8946" fmla="*/ 1956929 h 4321958"/>
              <a:gd name="connsiteX8947" fmla="*/ 350881 w 4405791"/>
              <a:gd name="connsiteY8947" fmla="*/ 1960359 h 4321958"/>
              <a:gd name="connsiteX8948" fmla="*/ 355725 w 4405791"/>
              <a:gd name="connsiteY8948" fmla="*/ 1962410 h 4321958"/>
              <a:gd name="connsiteX8949" fmla="*/ 334884 w 4405791"/>
              <a:gd name="connsiteY8949" fmla="*/ 1873984 h 4321958"/>
              <a:gd name="connsiteX8950" fmla="*/ 333334 w 4405791"/>
              <a:gd name="connsiteY8950" fmla="*/ 1865717 h 4321958"/>
              <a:gd name="connsiteX8951" fmla="*/ 314261 w 4405791"/>
              <a:gd name="connsiteY8951" fmla="*/ 1769259 h 4321958"/>
              <a:gd name="connsiteX8952" fmla="*/ 308009 w 4405791"/>
              <a:gd name="connsiteY8952" fmla="*/ 1730730 h 4321958"/>
              <a:gd name="connsiteX8953" fmla="*/ 304164 w 4405791"/>
              <a:gd name="connsiteY8953" fmla="*/ 1710233 h 4321958"/>
              <a:gd name="connsiteX8954" fmla="*/ 302430 w 4405791"/>
              <a:gd name="connsiteY8954" fmla="*/ 1696349 h 4321958"/>
              <a:gd name="connsiteX8955" fmla="*/ 298573 w 4405791"/>
              <a:gd name="connsiteY8955" fmla="*/ 1672578 h 4321958"/>
              <a:gd name="connsiteX8956" fmla="*/ 287883 w 4405791"/>
              <a:gd name="connsiteY8956" fmla="*/ 1583756 h 4321958"/>
              <a:gd name="connsiteX8957" fmla="*/ 287253 w 4405791"/>
              <a:gd name="connsiteY8957" fmla="*/ 1574800 h 4321958"/>
              <a:gd name="connsiteX8958" fmla="*/ 286259 w 4405791"/>
              <a:gd name="connsiteY8958" fmla="*/ 1566845 h 4321958"/>
              <a:gd name="connsiteX8959" fmla="*/ 285628 w 4405791"/>
              <a:gd name="connsiteY8959" fmla="*/ 1551701 h 4321958"/>
              <a:gd name="connsiteX8960" fmla="*/ 282170 w 4405791"/>
              <a:gd name="connsiteY8960" fmla="*/ 1502559 h 4321958"/>
              <a:gd name="connsiteX8961" fmla="*/ 282689 w 4405791"/>
              <a:gd name="connsiteY8961" fmla="*/ 1481275 h 4321958"/>
              <a:gd name="connsiteX8962" fmla="*/ 281086 w 4405791"/>
              <a:gd name="connsiteY8962" fmla="*/ 1442864 h 4321958"/>
              <a:gd name="connsiteX8963" fmla="*/ 284959 w 4405791"/>
              <a:gd name="connsiteY8963" fmla="*/ 1388194 h 4321958"/>
              <a:gd name="connsiteX8964" fmla="*/ 285595 w 4405791"/>
              <a:gd name="connsiteY8964" fmla="*/ 1362107 h 4321958"/>
              <a:gd name="connsiteX8965" fmla="*/ 287447 w 4405791"/>
              <a:gd name="connsiteY8965" fmla="*/ 1353062 h 4321958"/>
              <a:gd name="connsiteX8966" fmla="*/ 288561 w 4405791"/>
              <a:gd name="connsiteY8966" fmla="*/ 1337332 h 4321958"/>
              <a:gd name="connsiteX8967" fmla="*/ 308601 w 4405791"/>
              <a:gd name="connsiteY8967" fmla="*/ 1249290 h 4321958"/>
              <a:gd name="connsiteX8968" fmla="*/ 319011 w 4405791"/>
              <a:gd name="connsiteY8968" fmla="*/ 1226401 h 4321958"/>
              <a:gd name="connsiteX8969" fmla="*/ 3918019 w 4405791"/>
              <a:gd name="connsiteY8969" fmla="*/ 1210860 h 4321958"/>
              <a:gd name="connsiteX8970" fmla="*/ 3912440 w 4405791"/>
              <a:gd name="connsiteY8970" fmla="*/ 1217301 h 4321958"/>
              <a:gd name="connsiteX8971" fmla="*/ 3914279 w 4405791"/>
              <a:gd name="connsiteY8971" fmla="*/ 1231352 h 4321958"/>
              <a:gd name="connsiteX8972" fmla="*/ 3915865 w 4405791"/>
              <a:gd name="connsiteY8972" fmla="*/ 1231617 h 4321958"/>
              <a:gd name="connsiteX8973" fmla="*/ 3920821 w 4405791"/>
              <a:gd name="connsiteY8973" fmla="*/ 1226934 h 4321958"/>
              <a:gd name="connsiteX8974" fmla="*/ 1265490 w 4405791"/>
              <a:gd name="connsiteY8974" fmla="*/ 1208798 h 4321958"/>
              <a:gd name="connsiteX8975" fmla="*/ 1267037 w 4405791"/>
              <a:gd name="connsiteY8975" fmla="*/ 1217092 h 4321958"/>
              <a:gd name="connsiteX8976" fmla="*/ 1286990 w 4405791"/>
              <a:gd name="connsiteY8976" fmla="*/ 1303638 h 4321958"/>
              <a:gd name="connsiteX8977" fmla="*/ 1292156 w 4405791"/>
              <a:gd name="connsiteY8977" fmla="*/ 1324510 h 4321958"/>
              <a:gd name="connsiteX8978" fmla="*/ 1312658 w 4405791"/>
              <a:gd name="connsiteY8978" fmla="*/ 1406880 h 4321958"/>
              <a:gd name="connsiteX8979" fmla="*/ 1321374 w 4405791"/>
              <a:gd name="connsiteY8979" fmla="*/ 1440470 h 4321958"/>
              <a:gd name="connsiteX8980" fmla="*/ 1343377 w 4405791"/>
              <a:gd name="connsiteY8980" fmla="*/ 1524731 h 4321958"/>
              <a:gd name="connsiteX8981" fmla="*/ 1354382 w 4405791"/>
              <a:gd name="connsiteY8981" fmla="*/ 1565743 h 4321958"/>
              <a:gd name="connsiteX8982" fmla="*/ 1378392 w 4405791"/>
              <a:gd name="connsiteY8982" fmla="*/ 1654638 h 4321958"/>
              <a:gd name="connsiteX8983" fmla="*/ 1390994 w 4405791"/>
              <a:gd name="connsiteY8983" fmla="*/ 1700406 h 4321958"/>
              <a:gd name="connsiteX8984" fmla="*/ 1416877 w 4405791"/>
              <a:gd name="connsiteY8984" fmla="*/ 1793788 h 4321958"/>
              <a:gd name="connsiteX8985" fmla="*/ 1432529 w 4405791"/>
              <a:gd name="connsiteY8985" fmla="*/ 1849369 h 4321958"/>
              <a:gd name="connsiteX8986" fmla="*/ 1453056 w 4405791"/>
              <a:gd name="connsiteY8986" fmla="*/ 1921865 h 4321958"/>
              <a:gd name="connsiteX8987" fmla="*/ 1492357 w 4405791"/>
              <a:gd name="connsiteY8987" fmla="*/ 2057972 h 4321958"/>
              <a:gd name="connsiteX8988" fmla="*/ 1543306 w 4405791"/>
              <a:gd name="connsiteY8988" fmla="*/ 2233089 h 4321958"/>
              <a:gd name="connsiteX8989" fmla="*/ 1581234 w 4405791"/>
              <a:gd name="connsiteY8989" fmla="*/ 2360327 h 4321958"/>
              <a:gd name="connsiteX8990" fmla="*/ 1639813 w 4405791"/>
              <a:gd name="connsiteY8990" fmla="*/ 2554974 h 4321958"/>
              <a:gd name="connsiteX8991" fmla="*/ 1651303 w 4405791"/>
              <a:gd name="connsiteY8991" fmla="*/ 2592584 h 4321958"/>
              <a:gd name="connsiteX8992" fmla="*/ 1675660 w 4405791"/>
              <a:gd name="connsiteY8992" fmla="*/ 2671313 h 4321958"/>
              <a:gd name="connsiteX8993" fmla="*/ 1693717 w 4405791"/>
              <a:gd name="connsiteY8993" fmla="*/ 2729342 h 4321958"/>
              <a:gd name="connsiteX8994" fmla="*/ 1717164 w 4405791"/>
              <a:gd name="connsiteY8994" fmla="*/ 2803489 h 4321958"/>
              <a:gd name="connsiteX8995" fmla="*/ 1733931 w 4405791"/>
              <a:gd name="connsiteY8995" fmla="*/ 2856231 h 4321958"/>
              <a:gd name="connsiteX8996" fmla="*/ 1756449 w 4405791"/>
              <a:gd name="connsiteY8996" fmla="*/ 2925547 h 4321958"/>
              <a:gd name="connsiteX8997" fmla="*/ 1771178 w 4405791"/>
              <a:gd name="connsiteY8997" fmla="*/ 2970665 h 4321958"/>
              <a:gd name="connsiteX8998" fmla="*/ 1793436 w 4405791"/>
              <a:gd name="connsiteY8998" fmla="*/ 3036775 h 4321958"/>
              <a:gd name="connsiteX8999" fmla="*/ 1804717 w 4405791"/>
              <a:gd name="connsiteY8999" fmla="*/ 3070147 h 4321958"/>
              <a:gd name="connsiteX9000" fmla="*/ 1833431 w 4405791"/>
              <a:gd name="connsiteY9000" fmla="*/ 3151105 h 4321958"/>
              <a:gd name="connsiteX9001" fmla="*/ 1833785 w 4405791"/>
              <a:gd name="connsiteY9001" fmla="*/ 3152101 h 4321958"/>
              <a:gd name="connsiteX9002" fmla="*/ 1842357 w 4405791"/>
              <a:gd name="connsiteY9002" fmla="*/ 3174273 h 4321958"/>
              <a:gd name="connsiteX9003" fmla="*/ 1845305 w 4405791"/>
              <a:gd name="connsiteY9003" fmla="*/ 3175842 h 4321958"/>
              <a:gd name="connsiteX9004" fmla="*/ 1841973 w 4405791"/>
              <a:gd name="connsiteY9004" fmla="*/ 3167432 h 4321958"/>
              <a:gd name="connsiteX9005" fmla="*/ 1840960 w 4405791"/>
              <a:gd name="connsiteY9005" fmla="*/ 3164630 h 4321958"/>
              <a:gd name="connsiteX9006" fmla="*/ 1840255 w 4405791"/>
              <a:gd name="connsiteY9006" fmla="*/ 3162845 h 4321958"/>
              <a:gd name="connsiteX9007" fmla="*/ 1833689 w 4405791"/>
              <a:gd name="connsiteY9007" fmla="*/ 3144535 h 4321958"/>
              <a:gd name="connsiteX9008" fmla="*/ 1815763 w 4405791"/>
              <a:gd name="connsiteY9008" fmla="*/ 3094989 h 4321958"/>
              <a:gd name="connsiteX9009" fmla="*/ 1812284 w 4405791"/>
              <a:gd name="connsiteY9009" fmla="*/ 3084846 h 4321958"/>
              <a:gd name="connsiteX9010" fmla="*/ 1809756 w 4405791"/>
              <a:gd name="connsiteY9010" fmla="*/ 3077798 h 4321958"/>
              <a:gd name="connsiteX9011" fmla="*/ 1800219 w 4405791"/>
              <a:gd name="connsiteY9011" fmla="*/ 3049677 h 4321958"/>
              <a:gd name="connsiteX9012" fmla="*/ 1785508 w 4405791"/>
              <a:gd name="connsiteY9012" fmla="*/ 3006792 h 4321958"/>
              <a:gd name="connsiteX9013" fmla="*/ 1778994 w 4405791"/>
              <a:gd name="connsiteY9013" fmla="*/ 2987090 h 4321958"/>
              <a:gd name="connsiteX9014" fmla="*/ 1774186 w 4405791"/>
              <a:gd name="connsiteY9014" fmla="*/ 2972915 h 4321958"/>
              <a:gd name="connsiteX9015" fmla="*/ 1764489 w 4405791"/>
              <a:gd name="connsiteY9015" fmla="*/ 2943221 h 4321958"/>
              <a:gd name="connsiteX9016" fmla="*/ 1751821 w 4405791"/>
              <a:gd name="connsiteY9016" fmla="*/ 2904907 h 4321958"/>
              <a:gd name="connsiteX9017" fmla="*/ 1741750 w 4405791"/>
              <a:gd name="connsiteY9017" fmla="*/ 2873593 h 4321958"/>
              <a:gd name="connsiteX9018" fmla="*/ 1734449 w 4405791"/>
              <a:gd name="connsiteY9018" fmla="*/ 2851237 h 4321958"/>
              <a:gd name="connsiteX9019" fmla="*/ 1725830 w 4405791"/>
              <a:gd name="connsiteY9019" fmla="*/ 2824094 h 4321958"/>
              <a:gd name="connsiteX9020" fmla="*/ 1715314 w 4405791"/>
              <a:gd name="connsiteY9020" fmla="*/ 2791398 h 4321958"/>
              <a:gd name="connsiteX9021" fmla="*/ 1701109 w 4405791"/>
              <a:gd name="connsiteY9021" fmla="*/ 2746240 h 4321958"/>
              <a:gd name="connsiteX9022" fmla="*/ 1691445 w 4405791"/>
              <a:gd name="connsiteY9022" fmla="*/ 2715805 h 4321958"/>
              <a:gd name="connsiteX9023" fmla="*/ 1684694 w 4405791"/>
              <a:gd name="connsiteY9023" fmla="*/ 2694059 h 4321958"/>
              <a:gd name="connsiteX9024" fmla="*/ 1676600 w 4405791"/>
              <a:gd name="connsiteY9024" fmla="*/ 2668328 h 4321958"/>
              <a:gd name="connsiteX9025" fmla="*/ 1657282 w 4405791"/>
              <a:gd name="connsiteY9025" fmla="*/ 2605754 h 4321958"/>
              <a:gd name="connsiteX9026" fmla="*/ 1646077 w 4405791"/>
              <a:gd name="connsiteY9026" fmla="*/ 2569658 h 4321958"/>
              <a:gd name="connsiteX9027" fmla="*/ 1641699 w 4405791"/>
              <a:gd name="connsiteY9027" fmla="*/ 2555278 h 4321958"/>
              <a:gd name="connsiteX9028" fmla="*/ 1636291 w 4405791"/>
              <a:gd name="connsiteY9028" fmla="*/ 2537761 h 4321958"/>
              <a:gd name="connsiteX9029" fmla="*/ 1629236 w 4405791"/>
              <a:gd name="connsiteY9029" fmla="*/ 2514343 h 4321958"/>
              <a:gd name="connsiteX9030" fmla="*/ 1599246 w 4405791"/>
              <a:gd name="connsiteY9030" fmla="*/ 2415837 h 4321958"/>
              <a:gd name="connsiteX9031" fmla="*/ 1555778 w 4405791"/>
              <a:gd name="connsiteY9031" fmla="*/ 2270501 h 4321958"/>
              <a:gd name="connsiteX9032" fmla="*/ 1553336 w 4405791"/>
              <a:gd name="connsiteY9032" fmla="*/ 2262395 h 4321958"/>
              <a:gd name="connsiteX9033" fmla="*/ 1552590 w 4405791"/>
              <a:gd name="connsiteY9033" fmla="*/ 2259843 h 4321958"/>
              <a:gd name="connsiteX9034" fmla="*/ 1551854 w 4405791"/>
              <a:gd name="connsiteY9034" fmla="*/ 2257383 h 4321958"/>
              <a:gd name="connsiteX9035" fmla="*/ 1545645 w 4405791"/>
              <a:gd name="connsiteY9035" fmla="*/ 2236077 h 4321958"/>
              <a:gd name="connsiteX9036" fmla="*/ 1471349 w 4405791"/>
              <a:gd name="connsiteY9036" fmla="*/ 1981812 h 4321958"/>
              <a:gd name="connsiteX9037" fmla="*/ 1464809 w 4405791"/>
              <a:gd name="connsiteY9037" fmla="*/ 1958679 h 4321958"/>
              <a:gd name="connsiteX9038" fmla="*/ 1458997 w 4405791"/>
              <a:gd name="connsiteY9038" fmla="*/ 1938734 h 4321958"/>
              <a:gd name="connsiteX9039" fmla="*/ 1415335 w 4405791"/>
              <a:gd name="connsiteY9039" fmla="*/ 1784705 h 4321958"/>
              <a:gd name="connsiteX9040" fmla="*/ 1401897 w 4405791"/>
              <a:gd name="connsiteY9040" fmla="*/ 1736200 h 4321958"/>
              <a:gd name="connsiteX9041" fmla="*/ 1395228 w 4405791"/>
              <a:gd name="connsiteY9041" fmla="*/ 1712606 h 4321958"/>
              <a:gd name="connsiteX9042" fmla="*/ 1383044 w 4405791"/>
              <a:gd name="connsiteY9042" fmla="*/ 1668153 h 4321958"/>
              <a:gd name="connsiteX9043" fmla="*/ 1374721 w 4405791"/>
              <a:gd name="connsiteY9043" fmla="*/ 1638112 h 4321958"/>
              <a:gd name="connsiteX9044" fmla="*/ 1369403 w 4405791"/>
              <a:gd name="connsiteY9044" fmla="*/ 1618384 h 4321958"/>
              <a:gd name="connsiteX9045" fmla="*/ 1360898 w 4405791"/>
              <a:gd name="connsiteY9045" fmla="*/ 1587352 h 4321958"/>
              <a:gd name="connsiteX9046" fmla="*/ 1346635 w 4405791"/>
              <a:gd name="connsiteY9046" fmla="*/ 1533919 h 4321958"/>
              <a:gd name="connsiteX9047" fmla="*/ 1338055 w 4405791"/>
              <a:gd name="connsiteY9047" fmla="*/ 1502088 h 4321958"/>
              <a:gd name="connsiteX9048" fmla="*/ 1334958 w 4405791"/>
              <a:gd name="connsiteY9048" fmla="*/ 1490173 h 4321958"/>
              <a:gd name="connsiteX9049" fmla="*/ 1329871 w 4405791"/>
              <a:gd name="connsiteY9049" fmla="*/ 1471115 h 4321958"/>
              <a:gd name="connsiteX9050" fmla="*/ 1313299 w 4405791"/>
              <a:gd name="connsiteY9050" fmla="*/ 1406834 h 4321958"/>
              <a:gd name="connsiteX9051" fmla="*/ 1306240 w 4405791"/>
              <a:gd name="connsiteY9051" fmla="*/ 1379672 h 4321958"/>
              <a:gd name="connsiteX9052" fmla="*/ 1305016 w 4405791"/>
              <a:gd name="connsiteY9052" fmla="*/ 1374705 h 4321958"/>
              <a:gd name="connsiteX9053" fmla="*/ 1302761 w 4405791"/>
              <a:gd name="connsiteY9053" fmla="*/ 1365959 h 4321958"/>
              <a:gd name="connsiteX9054" fmla="*/ 1280179 w 4405791"/>
              <a:gd name="connsiteY9054" fmla="*/ 1273946 h 4321958"/>
              <a:gd name="connsiteX9055" fmla="*/ 1343501 w 4405791"/>
              <a:gd name="connsiteY9055" fmla="*/ 1208330 h 4321958"/>
              <a:gd name="connsiteX9056" fmla="*/ 1346654 w 4405791"/>
              <a:gd name="connsiteY9056" fmla="*/ 1220699 h 4321958"/>
              <a:gd name="connsiteX9057" fmla="*/ 1385957 w 4405791"/>
              <a:gd name="connsiteY9057" fmla="*/ 1366861 h 4321958"/>
              <a:gd name="connsiteX9058" fmla="*/ 1396235 w 4405791"/>
              <a:gd name="connsiteY9058" fmla="*/ 1404205 h 4321958"/>
              <a:gd name="connsiteX9059" fmla="*/ 1432648 w 4405791"/>
              <a:gd name="connsiteY9059" fmla="*/ 1534960 h 4321958"/>
              <a:gd name="connsiteX9060" fmla="*/ 1443273 w 4405791"/>
              <a:gd name="connsiteY9060" fmla="*/ 1572714 h 4321958"/>
              <a:gd name="connsiteX9061" fmla="*/ 1493821 w 4405791"/>
              <a:gd name="connsiteY9061" fmla="*/ 1749570 h 4321958"/>
              <a:gd name="connsiteX9062" fmla="*/ 1498010 w 4405791"/>
              <a:gd name="connsiteY9062" fmla="*/ 1763919 h 4321958"/>
              <a:gd name="connsiteX9063" fmla="*/ 1572407 w 4405791"/>
              <a:gd name="connsiteY9063" fmla="*/ 2017436 h 4321958"/>
              <a:gd name="connsiteX9064" fmla="*/ 1593448 w 4405791"/>
              <a:gd name="connsiteY9064" fmla="*/ 2088167 h 4321958"/>
              <a:gd name="connsiteX9065" fmla="*/ 1673680 w 4405791"/>
              <a:gd name="connsiteY9065" fmla="*/ 2354232 h 4321958"/>
              <a:gd name="connsiteX9066" fmla="*/ 1674715 w 4405791"/>
              <a:gd name="connsiteY9066" fmla="*/ 2357648 h 4321958"/>
              <a:gd name="connsiteX9067" fmla="*/ 1729339 w 4405791"/>
              <a:gd name="connsiteY9067" fmla="*/ 2534635 h 4321958"/>
              <a:gd name="connsiteX9068" fmla="*/ 1744314 w 4405791"/>
              <a:gd name="connsiteY9068" fmla="*/ 2582541 h 4321958"/>
              <a:gd name="connsiteX9069" fmla="*/ 1783603 w 4405791"/>
              <a:gd name="connsiteY9069" fmla="*/ 2707195 h 4321958"/>
              <a:gd name="connsiteX9070" fmla="*/ 1798315 w 4405791"/>
              <a:gd name="connsiteY9070" fmla="*/ 2753458 h 4321958"/>
              <a:gd name="connsiteX9071" fmla="*/ 1847050 w 4405791"/>
              <a:gd name="connsiteY9071" fmla="*/ 2904172 h 4321958"/>
              <a:gd name="connsiteX9072" fmla="*/ 1890340 w 4405791"/>
              <a:gd name="connsiteY9072" fmla="*/ 3033536 h 4321958"/>
              <a:gd name="connsiteX9073" fmla="*/ 1916754 w 4405791"/>
              <a:gd name="connsiteY9073" fmla="*/ 3110204 h 4321958"/>
              <a:gd name="connsiteX9074" fmla="*/ 1916793 w 4405791"/>
              <a:gd name="connsiteY9074" fmla="*/ 3110317 h 4321958"/>
              <a:gd name="connsiteX9075" fmla="*/ 1916825 w 4405791"/>
              <a:gd name="connsiteY9075" fmla="*/ 3110404 h 4321958"/>
              <a:gd name="connsiteX9076" fmla="*/ 1942007 w 4405791"/>
              <a:gd name="connsiteY9076" fmla="*/ 3179961 h 4321958"/>
              <a:gd name="connsiteX9077" fmla="*/ 1947777 w 4405791"/>
              <a:gd name="connsiteY9077" fmla="*/ 3195354 h 4321958"/>
              <a:gd name="connsiteX9078" fmla="*/ 1968525 w 4405791"/>
              <a:gd name="connsiteY9078" fmla="*/ 3248205 h 4321958"/>
              <a:gd name="connsiteX9079" fmla="*/ 1968539 w 4405791"/>
              <a:gd name="connsiteY9079" fmla="*/ 3248241 h 4321958"/>
              <a:gd name="connsiteX9080" fmla="*/ 1970365 w 4405791"/>
              <a:gd name="connsiteY9080" fmla="*/ 3252351 h 4321958"/>
              <a:gd name="connsiteX9081" fmla="*/ 1959922 w 4405791"/>
              <a:gd name="connsiteY9081" fmla="*/ 3226267 h 4321958"/>
              <a:gd name="connsiteX9082" fmla="*/ 1942513 w 4405791"/>
              <a:gd name="connsiteY9082" fmla="*/ 3179776 h 4321958"/>
              <a:gd name="connsiteX9083" fmla="*/ 1938752 w 4405791"/>
              <a:gd name="connsiteY9083" fmla="*/ 3169270 h 4321958"/>
              <a:gd name="connsiteX9084" fmla="*/ 1936589 w 4405791"/>
              <a:gd name="connsiteY9084" fmla="*/ 3163447 h 4321958"/>
              <a:gd name="connsiteX9085" fmla="*/ 1931865 w 4405791"/>
              <a:gd name="connsiteY9085" fmla="*/ 3150027 h 4321958"/>
              <a:gd name="connsiteX9086" fmla="*/ 1922786 w 4405791"/>
              <a:gd name="connsiteY9086" fmla="*/ 3124662 h 4321958"/>
              <a:gd name="connsiteX9087" fmla="*/ 1913748 w 4405791"/>
              <a:gd name="connsiteY9087" fmla="*/ 3098564 h 4321958"/>
              <a:gd name="connsiteX9088" fmla="*/ 1909374 w 4405791"/>
              <a:gd name="connsiteY9088" fmla="*/ 3086141 h 4321958"/>
              <a:gd name="connsiteX9089" fmla="*/ 1905897 w 4405791"/>
              <a:gd name="connsiteY9089" fmla="*/ 3075898 h 4321958"/>
              <a:gd name="connsiteX9090" fmla="*/ 1900949 w 4405791"/>
              <a:gd name="connsiteY9090" fmla="*/ 3061611 h 4321958"/>
              <a:gd name="connsiteX9091" fmla="*/ 1894641 w 4405791"/>
              <a:gd name="connsiteY9091" fmla="*/ 3042735 h 4321958"/>
              <a:gd name="connsiteX9092" fmla="*/ 1878745 w 4405791"/>
              <a:gd name="connsiteY9092" fmla="*/ 2995902 h 4321958"/>
              <a:gd name="connsiteX9093" fmla="*/ 1857285 w 4405791"/>
              <a:gd name="connsiteY9093" fmla="*/ 2930953 h 4321958"/>
              <a:gd name="connsiteX9094" fmla="*/ 1851767 w 4405791"/>
              <a:gd name="connsiteY9094" fmla="*/ 2914440 h 4321958"/>
              <a:gd name="connsiteX9095" fmla="*/ 1849008 w 4405791"/>
              <a:gd name="connsiteY9095" fmla="*/ 2905901 h 4321958"/>
              <a:gd name="connsiteX9096" fmla="*/ 1845168 w 4405791"/>
              <a:gd name="connsiteY9096" fmla="*/ 2894279 h 4321958"/>
              <a:gd name="connsiteX9097" fmla="*/ 1809109 w 4405791"/>
              <a:gd name="connsiteY9097" fmla="*/ 2782823 h 4321958"/>
              <a:gd name="connsiteX9098" fmla="*/ 1800954 w 4405791"/>
              <a:gd name="connsiteY9098" fmla="*/ 2757178 h 4321958"/>
              <a:gd name="connsiteX9099" fmla="*/ 1796617 w 4405791"/>
              <a:gd name="connsiteY9099" fmla="*/ 2743753 h 4321958"/>
              <a:gd name="connsiteX9100" fmla="*/ 1789030 w 4405791"/>
              <a:gd name="connsiteY9100" fmla="*/ 2719675 h 4321958"/>
              <a:gd name="connsiteX9101" fmla="*/ 1771036 w 4405791"/>
              <a:gd name="connsiteY9101" fmla="*/ 2663086 h 4321958"/>
              <a:gd name="connsiteX9102" fmla="*/ 1758163 w 4405791"/>
              <a:gd name="connsiteY9102" fmla="*/ 2621721 h 4321958"/>
              <a:gd name="connsiteX9103" fmla="*/ 1737149 w 4405791"/>
              <a:gd name="connsiteY9103" fmla="*/ 2555034 h 4321958"/>
              <a:gd name="connsiteX9104" fmla="*/ 1704557 w 4405791"/>
              <a:gd name="connsiteY9104" fmla="*/ 2449465 h 4321958"/>
              <a:gd name="connsiteX9105" fmla="*/ 1690709 w 4405791"/>
              <a:gd name="connsiteY9105" fmla="*/ 2404968 h 4321958"/>
              <a:gd name="connsiteX9106" fmla="*/ 1684113 w 4405791"/>
              <a:gd name="connsiteY9106" fmla="*/ 2383246 h 4321958"/>
              <a:gd name="connsiteX9107" fmla="*/ 1675013 w 4405791"/>
              <a:gd name="connsiteY9107" fmla="*/ 2353771 h 4321958"/>
              <a:gd name="connsiteX9108" fmla="*/ 1611861 w 4405791"/>
              <a:gd name="connsiteY9108" fmla="*/ 2145453 h 4321958"/>
              <a:gd name="connsiteX9109" fmla="*/ 1609660 w 4405791"/>
              <a:gd name="connsiteY9109" fmla="*/ 2138065 h 4321958"/>
              <a:gd name="connsiteX9110" fmla="*/ 1607920 w 4405791"/>
              <a:gd name="connsiteY9110" fmla="*/ 2132334 h 4321958"/>
              <a:gd name="connsiteX9111" fmla="*/ 1599389 w 4405791"/>
              <a:gd name="connsiteY9111" fmla="*/ 2103584 h 4321958"/>
              <a:gd name="connsiteX9112" fmla="*/ 1549341 w 4405791"/>
              <a:gd name="connsiteY9112" fmla="*/ 1935564 h 4321958"/>
              <a:gd name="connsiteX9113" fmla="*/ 1536035 w 4405791"/>
              <a:gd name="connsiteY9113" fmla="*/ 1890066 h 4321958"/>
              <a:gd name="connsiteX9114" fmla="*/ 1526399 w 4405791"/>
              <a:gd name="connsiteY9114" fmla="*/ 1857588 h 4321958"/>
              <a:gd name="connsiteX9115" fmla="*/ 1513417 w 4405791"/>
              <a:gd name="connsiteY9115" fmla="*/ 1812813 h 4321958"/>
              <a:gd name="connsiteX9116" fmla="*/ 1489105 w 4405791"/>
              <a:gd name="connsiteY9116" fmla="*/ 1729677 h 4321958"/>
              <a:gd name="connsiteX9117" fmla="*/ 1464028 w 4405791"/>
              <a:gd name="connsiteY9117" fmla="*/ 1642124 h 4321958"/>
              <a:gd name="connsiteX9118" fmla="*/ 1449877 w 4405791"/>
              <a:gd name="connsiteY9118" fmla="*/ 1593218 h 4321958"/>
              <a:gd name="connsiteX9119" fmla="*/ 1438314 w 4405791"/>
              <a:gd name="connsiteY9119" fmla="*/ 1552345 h 4321958"/>
              <a:gd name="connsiteX9120" fmla="*/ 1432802 w 4405791"/>
              <a:gd name="connsiteY9120" fmla="*/ 1533102 h 4321958"/>
              <a:gd name="connsiteX9121" fmla="*/ 1427775 w 4405791"/>
              <a:gd name="connsiteY9121" fmla="*/ 1515092 h 4321958"/>
              <a:gd name="connsiteX9122" fmla="*/ 1414657 w 4405791"/>
              <a:gd name="connsiteY9122" fmla="*/ 1468725 h 4321958"/>
              <a:gd name="connsiteX9123" fmla="*/ 1382086 w 4405791"/>
              <a:gd name="connsiteY9123" fmla="*/ 1351460 h 4321958"/>
              <a:gd name="connsiteX9124" fmla="*/ 1229502 w 4405791"/>
              <a:gd name="connsiteY9124" fmla="*/ 1207185 h 4321958"/>
              <a:gd name="connsiteX9125" fmla="*/ 1230480 w 4405791"/>
              <a:gd name="connsiteY9125" fmla="*/ 1212729 h 4321958"/>
              <a:gd name="connsiteX9126" fmla="*/ 1229995 w 4405791"/>
              <a:gd name="connsiteY9126" fmla="*/ 1209549 h 4321958"/>
              <a:gd name="connsiteX9127" fmla="*/ 350274 w 4405791"/>
              <a:gd name="connsiteY9127" fmla="*/ 1206418 h 4321958"/>
              <a:gd name="connsiteX9128" fmla="*/ 349843 w 4405791"/>
              <a:gd name="connsiteY9128" fmla="*/ 1206629 h 4321958"/>
              <a:gd name="connsiteX9129" fmla="*/ 349836 w 4405791"/>
              <a:gd name="connsiteY9129" fmla="*/ 1206629 h 4321958"/>
              <a:gd name="connsiteX9130" fmla="*/ 344727 w 4405791"/>
              <a:gd name="connsiteY9130" fmla="*/ 1236138 h 4321958"/>
              <a:gd name="connsiteX9131" fmla="*/ 344710 w 4405791"/>
              <a:gd name="connsiteY9131" fmla="*/ 1238549 h 4321958"/>
              <a:gd name="connsiteX9132" fmla="*/ 3954130 w 4405791"/>
              <a:gd name="connsiteY9132" fmla="*/ 1204626 h 4321958"/>
              <a:gd name="connsiteX9133" fmla="*/ 3952075 w 4405791"/>
              <a:gd name="connsiteY9133" fmla="*/ 1207664 h 4321958"/>
              <a:gd name="connsiteX9134" fmla="*/ 3955550 w 4405791"/>
              <a:gd name="connsiteY9134" fmla="*/ 1209964 h 4321958"/>
              <a:gd name="connsiteX9135" fmla="*/ 939888 w 4405791"/>
              <a:gd name="connsiteY9135" fmla="*/ 1204600 h 4321958"/>
              <a:gd name="connsiteX9136" fmla="*/ 943679 w 4405791"/>
              <a:gd name="connsiteY9136" fmla="*/ 1223309 h 4321958"/>
              <a:gd name="connsiteX9137" fmla="*/ 971546 w 4405791"/>
              <a:gd name="connsiteY9137" fmla="*/ 1249270 h 4321958"/>
              <a:gd name="connsiteX9138" fmla="*/ 1012437 w 4405791"/>
              <a:gd name="connsiteY9138" fmla="*/ 1335319 h 4321958"/>
              <a:gd name="connsiteX9139" fmla="*/ 1008632 w 4405791"/>
              <a:gd name="connsiteY9139" fmla="*/ 1313143 h 4321958"/>
              <a:gd name="connsiteX9140" fmla="*/ 977254 w 4405791"/>
              <a:gd name="connsiteY9140" fmla="*/ 1245331 h 4321958"/>
              <a:gd name="connsiteX9141" fmla="*/ 962400 w 4405791"/>
              <a:gd name="connsiteY9141" fmla="*/ 1228086 h 4321958"/>
              <a:gd name="connsiteX9142" fmla="*/ 294510 w 4405791"/>
              <a:gd name="connsiteY9142" fmla="*/ 1202824 h 4321958"/>
              <a:gd name="connsiteX9143" fmla="*/ 293012 w 4405791"/>
              <a:gd name="connsiteY9143" fmla="*/ 1203632 h 4321958"/>
              <a:gd name="connsiteX9144" fmla="*/ 293946 w 4405791"/>
              <a:gd name="connsiteY9144" fmla="*/ 1203528 h 4321958"/>
              <a:gd name="connsiteX9145" fmla="*/ 3925867 w 4405791"/>
              <a:gd name="connsiteY9145" fmla="*/ 1202608 h 4321958"/>
              <a:gd name="connsiteX9146" fmla="*/ 3928938 w 4405791"/>
              <a:gd name="connsiteY9146" fmla="*/ 1219268 h 4321958"/>
              <a:gd name="connsiteX9147" fmla="*/ 3930415 w 4405791"/>
              <a:gd name="connsiteY9147" fmla="*/ 1217872 h 4321958"/>
              <a:gd name="connsiteX9148" fmla="*/ 3937380 w 4405791"/>
              <a:gd name="connsiteY9148" fmla="*/ 1210180 h 4321958"/>
              <a:gd name="connsiteX9149" fmla="*/ 3937037 w 4405791"/>
              <a:gd name="connsiteY9149" fmla="*/ 1208623 h 4321958"/>
              <a:gd name="connsiteX9150" fmla="*/ 3928117 w 4405791"/>
              <a:gd name="connsiteY9150" fmla="*/ 1202977 h 4321958"/>
              <a:gd name="connsiteX9151" fmla="*/ 1243915 w 4405791"/>
              <a:gd name="connsiteY9151" fmla="*/ 1201352 h 4321958"/>
              <a:gd name="connsiteX9152" fmla="*/ 1244487 w 4405791"/>
              <a:gd name="connsiteY9152" fmla="*/ 1205717 h 4321958"/>
              <a:gd name="connsiteX9153" fmla="*/ 1251206 w 4405791"/>
              <a:gd name="connsiteY9153" fmla="*/ 1237235 h 4321958"/>
              <a:gd name="connsiteX9154" fmla="*/ 360931 w 4405791"/>
              <a:gd name="connsiteY9154" fmla="*/ 1201213 h 4321958"/>
              <a:gd name="connsiteX9155" fmla="*/ 360883 w 4405791"/>
              <a:gd name="connsiteY9155" fmla="*/ 1201236 h 4321958"/>
              <a:gd name="connsiteX9156" fmla="*/ 360754 w 4405791"/>
              <a:gd name="connsiteY9156" fmla="*/ 1202346 h 4321958"/>
              <a:gd name="connsiteX9157" fmla="*/ 3910180 w 4405791"/>
              <a:gd name="connsiteY9157" fmla="*/ 1200037 h 4321958"/>
              <a:gd name="connsiteX9158" fmla="*/ 3910657 w 4405791"/>
              <a:gd name="connsiteY9158" fmla="*/ 1203678 h 4321958"/>
              <a:gd name="connsiteX9159" fmla="*/ 3913308 w 4405791"/>
              <a:gd name="connsiteY9159" fmla="*/ 1200550 h 4321958"/>
              <a:gd name="connsiteX9160" fmla="*/ 476171 w 4405791"/>
              <a:gd name="connsiteY9160" fmla="*/ 1199859 h 4321958"/>
              <a:gd name="connsiteX9161" fmla="*/ 467216 w 4405791"/>
              <a:gd name="connsiteY9161" fmla="*/ 1231624 h 4321958"/>
              <a:gd name="connsiteX9162" fmla="*/ 467212 w 4405791"/>
              <a:gd name="connsiteY9162" fmla="*/ 1233214 h 4321958"/>
              <a:gd name="connsiteX9163" fmla="*/ 467982 w 4405791"/>
              <a:gd name="connsiteY9163" fmla="*/ 1265750 h 4321958"/>
              <a:gd name="connsiteX9164" fmla="*/ 467718 w 4405791"/>
              <a:gd name="connsiteY9164" fmla="*/ 1237380 h 4321958"/>
              <a:gd name="connsiteX9165" fmla="*/ 467604 w 4405791"/>
              <a:gd name="connsiteY9165" fmla="*/ 1234034 h 4321958"/>
              <a:gd name="connsiteX9166" fmla="*/ 3902059 w 4405791"/>
              <a:gd name="connsiteY9166" fmla="*/ 1199502 h 4321958"/>
              <a:gd name="connsiteX9167" fmla="*/ 3897954 w 4405791"/>
              <a:gd name="connsiteY9167" fmla="*/ 1205778 h 4321958"/>
              <a:gd name="connsiteX9168" fmla="*/ 3898795 w 4405791"/>
              <a:gd name="connsiteY9168" fmla="*/ 1217675 h 4321958"/>
              <a:gd name="connsiteX9169" fmla="*/ 3903532 w 4405791"/>
              <a:gd name="connsiteY9169" fmla="*/ 1212085 h 4321958"/>
              <a:gd name="connsiteX9170" fmla="*/ 157790 w 4405791"/>
              <a:gd name="connsiteY9170" fmla="*/ 1199333 h 4321958"/>
              <a:gd name="connsiteX9171" fmla="*/ 110884 w 4405791"/>
              <a:gd name="connsiteY9171" fmla="*/ 1228487 h 4321958"/>
              <a:gd name="connsiteX9172" fmla="*/ 88405 w 4405791"/>
              <a:gd name="connsiteY9172" fmla="*/ 1243349 h 4321958"/>
              <a:gd name="connsiteX9173" fmla="*/ 389001 w 4405791"/>
              <a:gd name="connsiteY9173" fmla="*/ 1198542 h 4321958"/>
              <a:gd name="connsiteX9174" fmla="*/ 388755 w 4405791"/>
              <a:gd name="connsiteY9174" fmla="*/ 1199233 h 4321958"/>
              <a:gd name="connsiteX9175" fmla="*/ 388336 w 4405791"/>
              <a:gd name="connsiteY9175" fmla="*/ 1203720 h 4321958"/>
              <a:gd name="connsiteX9176" fmla="*/ 3869095 w 4405791"/>
              <a:gd name="connsiteY9176" fmla="*/ 1197528 h 4321958"/>
              <a:gd name="connsiteX9177" fmla="*/ 3843170 w 4405791"/>
              <a:gd name="connsiteY9177" fmla="*/ 1199178 h 4321958"/>
              <a:gd name="connsiteX9178" fmla="*/ 3799077 w 4405791"/>
              <a:gd name="connsiteY9178" fmla="*/ 1207312 h 4321958"/>
              <a:gd name="connsiteX9179" fmla="*/ 3563196 w 4405791"/>
              <a:gd name="connsiteY9179" fmla="*/ 1240332 h 4321958"/>
              <a:gd name="connsiteX9180" fmla="*/ 3401482 w 4405791"/>
              <a:gd name="connsiteY9180" fmla="*/ 1260484 h 4321958"/>
              <a:gd name="connsiteX9181" fmla="*/ 3338999 w 4405791"/>
              <a:gd name="connsiteY9181" fmla="*/ 1269290 h 4321958"/>
              <a:gd name="connsiteX9182" fmla="*/ 3275161 w 4405791"/>
              <a:gd name="connsiteY9182" fmla="*/ 1278264 h 4321958"/>
              <a:gd name="connsiteX9183" fmla="*/ 3240446 w 4405791"/>
              <a:gd name="connsiteY9183" fmla="*/ 1282837 h 4321958"/>
              <a:gd name="connsiteX9184" fmla="*/ 2683849 w 4405791"/>
              <a:gd name="connsiteY9184" fmla="*/ 1367507 h 4321958"/>
              <a:gd name="connsiteX9185" fmla="*/ 2529246 w 4405791"/>
              <a:gd name="connsiteY9185" fmla="*/ 1456920 h 4321958"/>
              <a:gd name="connsiteX9186" fmla="*/ 2475399 w 4405791"/>
              <a:gd name="connsiteY9186" fmla="*/ 1499762 h 4321958"/>
              <a:gd name="connsiteX9187" fmla="*/ 2208867 w 4405791"/>
              <a:gd name="connsiteY9187" fmla="*/ 1790183 h 4321958"/>
              <a:gd name="connsiteX9188" fmla="*/ 2172075 w 4405791"/>
              <a:gd name="connsiteY9188" fmla="*/ 1841189 h 4321958"/>
              <a:gd name="connsiteX9189" fmla="*/ 2174670 w 4405791"/>
              <a:gd name="connsiteY9189" fmla="*/ 1840508 h 4321958"/>
              <a:gd name="connsiteX9190" fmla="*/ 2190528 w 4405791"/>
              <a:gd name="connsiteY9190" fmla="*/ 1836348 h 4321958"/>
              <a:gd name="connsiteX9191" fmla="*/ 2233760 w 4405791"/>
              <a:gd name="connsiteY9191" fmla="*/ 1790772 h 4321958"/>
              <a:gd name="connsiteX9192" fmla="*/ 2539914 w 4405791"/>
              <a:gd name="connsiteY9192" fmla="*/ 1529150 h 4321958"/>
              <a:gd name="connsiteX9193" fmla="*/ 2597996 w 4405791"/>
              <a:gd name="connsiteY9193" fmla="*/ 1490541 h 4321958"/>
              <a:gd name="connsiteX9194" fmla="*/ 2751242 w 4405791"/>
              <a:gd name="connsiteY9194" fmla="*/ 1411802 h 4321958"/>
              <a:gd name="connsiteX9195" fmla="*/ 3287859 w 4405791"/>
              <a:gd name="connsiteY9195" fmla="*/ 1321378 h 4321958"/>
              <a:gd name="connsiteX9196" fmla="*/ 3315630 w 4405791"/>
              <a:gd name="connsiteY9196" fmla="*/ 1317314 h 4321958"/>
              <a:gd name="connsiteX9197" fmla="*/ 3376421 w 4405791"/>
              <a:gd name="connsiteY9197" fmla="*/ 1307661 h 4321958"/>
              <a:gd name="connsiteX9198" fmla="*/ 3436195 w 4405791"/>
              <a:gd name="connsiteY9198" fmla="*/ 1298349 h 4321958"/>
              <a:gd name="connsiteX9199" fmla="*/ 3589950 w 4405791"/>
              <a:gd name="connsiteY9199" fmla="*/ 1276334 h 4321958"/>
              <a:gd name="connsiteX9200" fmla="*/ 3814487 w 4405791"/>
              <a:gd name="connsiteY9200" fmla="*/ 1241452 h 4321958"/>
              <a:gd name="connsiteX9201" fmla="*/ 3857295 w 4405791"/>
              <a:gd name="connsiteY9201" fmla="*/ 1234269 h 4321958"/>
              <a:gd name="connsiteX9202" fmla="*/ 3863745 w 4405791"/>
              <a:gd name="connsiteY9202" fmla="*/ 1217588 h 4321958"/>
              <a:gd name="connsiteX9203" fmla="*/ 3888693 w 4405791"/>
              <a:gd name="connsiteY9203" fmla="*/ 1196515 h 4321958"/>
              <a:gd name="connsiteX9204" fmla="*/ 3887638 w 4405791"/>
              <a:gd name="connsiteY9204" fmla="*/ 1198506 h 4321958"/>
              <a:gd name="connsiteX9205" fmla="*/ 3886843 w 4405791"/>
              <a:gd name="connsiteY9205" fmla="*/ 1200033 h 4321958"/>
              <a:gd name="connsiteX9206" fmla="*/ 3886281 w 4405791"/>
              <a:gd name="connsiteY9206" fmla="*/ 1208034 h 4321958"/>
              <a:gd name="connsiteX9207" fmla="*/ 3886283 w 4405791"/>
              <a:gd name="connsiteY9207" fmla="*/ 1208769 h 4321958"/>
              <a:gd name="connsiteX9208" fmla="*/ 3889756 w 4405791"/>
              <a:gd name="connsiteY9208" fmla="*/ 1203559 h 4321958"/>
              <a:gd name="connsiteX9209" fmla="*/ 3889390 w 4405791"/>
              <a:gd name="connsiteY9209" fmla="*/ 1196630 h 4321958"/>
              <a:gd name="connsiteX9210" fmla="*/ 486383 w 4405791"/>
              <a:gd name="connsiteY9210" fmla="*/ 1196259 h 4321958"/>
              <a:gd name="connsiteX9211" fmla="*/ 476550 w 4405791"/>
              <a:gd name="connsiteY9211" fmla="*/ 1235554 h 4321958"/>
              <a:gd name="connsiteX9212" fmla="*/ 476570 w 4405791"/>
              <a:gd name="connsiteY9212" fmla="*/ 1237177 h 4321958"/>
              <a:gd name="connsiteX9213" fmla="*/ 479652 w 4405791"/>
              <a:gd name="connsiteY9213" fmla="*/ 1319336 h 4321958"/>
              <a:gd name="connsiteX9214" fmla="*/ 483589 w 4405791"/>
              <a:gd name="connsiteY9214" fmla="*/ 1345451 h 4321958"/>
              <a:gd name="connsiteX9215" fmla="*/ 494472 w 4405791"/>
              <a:gd name="connsiteY9215" fmla="*/ 1400005 h 4321958"/>
              <a:gd name="connsiteX9216" fmla="*/ 500723 w 4405791"/>
              <a:gd name="connsiteY9216" fmla="*/ 1425783 h 4321958"/>
              <a:gd name="connsiteX9217" fmla="*/ 503534 w 4405791"/>
              <a:gd name="connsiteY9217" fmla="*/ 1435968 h 4321958"/>
              <a:gd name="connsiteX9218" fmla="*/ 515126 w 4405791"/>
              <a:gd name="connsiteY9218" fmla="*/ 1475047 h 4321958"/>
              <a:gd name="connsiteX9219" fmla="*/ 517792 w 4405791"/>
              <a:gd name="connsiteY9219" fmla="*/ 1480439 h 4321958"/>
              <a:gd name="connsiteX9220" fmla="*/ 517204 w 4405791"/>
              <a:gd name="connsiteY9220" fmla="*/ 1476274 h 4321958"/>
              <a:gd name="connsiteX9221" fmla="*/ 515382 w 4405791"/>
              <a:gd name="connsiteY9221" fmla="*/ 1473108 h 4321958"/>
              <a:gd name="connsiteX9222" fmla="*/ 507822 w 4405791"/>
              <a:gd name="connsiteY9222" fmla="*/ 1447386 h 4321958"/>
              <a:gd name="connsiteX9223" fmla="*/ 504706 w 4405791"/>
              <a:gd name="connsiteY9223" fmla="*/ 1435960 h 4321958"/>
              <a:gd name="connsiteX9224" fmla="*/ 503489 w 4405791"/>
              <a:gd name="connsiteY9224" fmla="*/ 1431753 h 4321958"/>
              <a:gd name="connsiteX9225" fmla="*/ 502937 w 4405791"/>
              <a:gd name="connsiteY9225" fmla="*/ 1429474 h 4321958"/>
              <a:gd name="connsiteX9226" fmla="*/ 498809 w 4405791"/>
              <a:gd name="connsiteY9226" fmla="*/ 1414336 h 4321958"/>
              <a:gd name="connsiteX9227" fmla="*/ 496468 w 4405791"/>
              <a:gd name="connsiteY9227" fmla="*/ 1402799 h 4321958"/>
              <a:gd name="connsiteX9228" fmla="*/ 489879 w 4405791"/>
              <a:gd name="connsiteY9228" fmla="*/ 1375623 h 4321958"/>
              <a:gd name="connsiteX9229" fmla="*/ 486079 w 4405791"/>
              <a:gd name="connsiteY9229" fmla="*/ 1351575 h 4321958"/>
              <a:gd name="connsiteX9230" fmla="*/ 482235 w 4405791"/>
              <a:gd name="connsiteY9230" fmla="*/ 1332624 h 4321958"/>
              <a:gd name="connsiteX9231" fmla="*/ 481795 w 4405791"/>
              <a:gd name="connsiteY9231" fmla="*/ 1324469 h 4321958"/>
              <a:gd name="connsiteX9232" fmla="*/ 479537 w 4405791"/>
              <a:gd name="connsiteY9232" fmla="*/ 1310176 h 4321958"/>
              <a:gd name="connsiteX9233" fmla="*/ 477476 w 4405791"/>
              <a:gd name="connsiteY9233" fmla="*/ 1244318 h 4321958"/>
              <a:gd name="connsiteX9234" fmla="*/ 477282 w 4405791"/>
              <a:gd name="connsiteY9234" fmla="*/ 1240720 h 4321958"/>
              <a:gd name="connsiteX9235" fmla="*/ 895927 w 4405791"/>
              <a:gd name="connsiteY9235" fmla="*/ 1191804 h 4321958"/>
              <a:gd name="connsiteX9236" fmla="*/ 896270 w 4405791"/>
              <a:gd name="connsiteY9236" fmla="*/ 1192579 h 4321958"/>
              <a:gd name="connsiteX9237" fmla="*/ 897783 w 4405791"/>
              <a:gd name="connsiteY9237" fmla="*/ 1193518 h 4321958"/>
              <a:gd name="connsiteX9238" fmla="*/ 3933261 w 4405791"/>
              <a:gd name="connsiteY9238" fmla="*/ 1191458 h 4321958"/>
              <a:gd name="connsiteX9239" fmla="*/ 3930414 w 4405791"/>
              <a:gd name="connsiteY9239" fmla="*/ 1195119 h 4321958"/>
              <a:gd name="connsiteX9240" fmla="*/ 3934137 w 4405791"/>
              <a:gd name="connsiteY9240" fmla="*/ 1195789 h 4321958"/>
              <a:gd name="connsiteX9241" fmla="*/ 3934227 w 4405791"/>
              <a:gd name="connsiteY9241" fmla="*/ 1195848 h 4321958"/>
              <a:gd name="connsiteX9242" fmla="*/ 1152693 w 4405791"/>
              <a:gd name="connsiteY9242" fmla="*/ 1188671 h 4321958"/>
              <a:gd name="connsiteX9243" fmla="*/ 1157548 w 4405791"/>
              <a:gd name="connsiteY9243" fmla="*/ 1206609 h 4321958"/>
              <a:gd name="connsiteX9244" fmla="*/ 1202452 w 4405791"/>
              <a:gd name="connsiteY9244" fmla="*/ 1371132 h 4321958"/>
              <a:gd name="connsiteX9245" fmla="*/ 1211834 w 4405791"/>
              <a:gd name="connsiteY9245" fmla="*/ 1405296 h 4321958"/>
              <a:gd name="connsiteX9246" fmla="*/ 1253717 w 4405791"/>
              <a:gd name="connsiteY9246" fmla="*/ 1557273 h 4321958"/>
              <a:gd name="connsiteX9247" fmla="*/ 1263668 w 4405791"/>
              <a:gd name="connsiteY9247" fmla="*/ 1593257 h 4321958"/>
              <a:gd name="connsiteX9248" fmla="*/ 1317919 w 4405791"/>
              <a:gd name="connsiteY9248" fmla="*/ 1788286 h 4321958"/>
              <a:gd name="connsiteX9249" fmla="*/ 1376907 w 4405791"/>
              <a:gd name="connsiteY9249" fmla="*/ 1998198 h 4321958"/>
              <a:gd name="connsiteX9250" fmla="*/ 1377785 w 4405791"/>
              <a:gd name="connsiteY9250" fmla="*/ 2001323 h 4321958"/>
              <a:gd name="connsiteX9251" fmla="*/ 1428237 w 4405791"/>
              <a:gd name="connsiteY9251" fmla="*/ 2178845 h 4321958"/>
              <a:gd name="connsiteX9252" fmla="*/ 1431343 w 4405791"/>
              <a:gd name="connsiteY9252" fmla="*/ 2189776 h 4321958"/>
              <a:gd name="connsiteX9253" fmla="*/ 1430380 w 4405791"/>
              <a:gd name="connsiteY9253" fmla="*/ 2186345 h 4321958"/>
              <a:gd name="connsiteX9254" fmla="*/ 1327890 w 4405791"/>
              <a:gd name="connsiteY9254" fmla="*/ 1821520 h 4321958"/>
              <a:gd name="connsiteX9255" fmla="*/ 1317830 w 4405791"/>
              <a:gd name="connsiteY9255" fmla="*/ 1785329 h 4321958"/>
              <a:gd name="connsiteX9256" fmla="*/ 1274469 w 4405791"/>
              <a:gd name="connsiteY9256" fmla="*/ 1629513 h 4321958"/>
              <a:gd name="connsiteX9257" fmla="*/ 1259805 w 4405791"/>
              <a:gd name="connsiteY9257" fmla="*/ 1576579 h 4321958"/>
              <a:gd name="connsiteX9258" fmla="*/ 1248679 w 4405791"/>
              <a:gd name="connsiteY9258" fmla="*/ 1536552 h 4321958"/>
              <a:gd name="connsiteX9259" fmla="*/ 1224017 w 4405791"/>
              <a:gd name="connsiteY9259" fmla="*/ 1447383 h 4321958"/>
              <a:gd name="connsiteX9260" fmla="*/ 1223725 w 4405791"/>
              <a:gd name="connsiteY9260" fmla="*/ 1446330 h 4321958"/>
              <a:gd name="connsiteX9261" fmla="*/ 1223529 w 4405791"/>
              <a:gd name="connsiteY9261" fmla="*/ 1445619 h 4321958"/>
              <a:gd name="connsiteX9262" fmla="*/ 1211613 w 4405791"/>
              <a:gd name="connsiteY9262" fmla="*/ 1402537 h 4321958"/>
              <a:gd name="connsiteX9263" fmla="*/ 1176988 w 4405791"/>
              <a:gd name="connsiteY9263" fmla="*/ 1277002 h 4321958"/>
              <a:gd name="connsiteX9264" fmla="*/ 402681 w 4405791"/>
              <a:gd name="connsiteY9264" fmla="*/ 1186307 h 4321958"/>
              <a:gd name="connsiteX9265" fmla="*/ 402595 w 4405791"/>
              <a:gd name="connsiteY9265" fmla="*/ 1186345 h 4321958"/>
              <a:gd name="connsiteX9266" fmla="*/ 397261 w 4405791"/>
              <a:gd name="connsiteY9266" fmla="*/ 1202056 h 4321958"/>
              <a:gd name="connsiteX9267" fmla="*/ 396859 w 4405791"/>
              <a:gd name="connsiteY9267" fmla="*/ 1206791 h 4321958"/>
              <a:gd name="connsiteX9268" fmla="*/ 397379 w 4405791"/>
              <a:gd name="connsiteY9268" fmla="*/ 1202399 h 4321958"/>
              <a:gd name="connsiteX9269" fmla="*/ 430977 w 4405791"/>
              <a:gd name="connsiteY9269" fmla="*/ 1185997 h 4321958"/>
              <a:gd name="connsiteX9270" fmla="*/ 423427 w 4405791"/>
              <a:gd name="connsiteY9270" fmla="*/ 1212496 h 4321958"/>
              <a:gd name="connsiteX9271" fmla="*/ 423348 w 4405791"/>
              <a:gd name="connsiteY9271" fmla="*/ 1213891 h 4321958"/>
              <a:gd name="connsiteX9272" fmla="*/ 423135 w 4405791"/>
              <a:gd name="connsiteY9272" fmla="*/ 1222107 h 4321958"/>
              <a:gd name="connsiteX9273" fmla="*/ 423410 w 4405791"/>
              <a:gd name="connsiteY9273" fmla="*/ 1216676 h 4321958"/>
              <a:gd name="connsiteX9274" fmla="*/ 423471 w 4405791"/>
              <a:gd name="connsiteY9274" fmla="*/ 1213768 h 4321958"/>
              <a:gd name="connsiteX9275" fmla="*/ 916487 w 4405791"/>
              <a:gd name="connsiteY9275" fmla="*/ 1185574 h 4321958"/>
              <a:gd name="connsiteX9276" fmla="*/ 921497 w 4405791"/>
              <a:gd name="connsiteY9276" fmla="*/ 1202645 h 4321958"/>
              <a:gd name="connsiteX9277" fmla="*/ 932691 w 4405791"/>
              <a:gd name="connsiteY9277" fmla="*/ 1213074 h 4321958"/>
              <a:gd name="connsiteX9278" fmla="*/ 928789 w 4405791"/>
              <a:gd name="connsiteY9278" fmla="*/ 1193805 h 4321958"/>
              <a:gd name="connsiteX9279" fmla="*/ 1267416 w 4405791"/>
              <a:gd name="connsiteY9279" fmla="*/ 1183752 h 4321958"/>
              <a:gd name="connsiteX9280" fmla="*/ 1267881 w 4405791"/>
              <a:gd name="connsiteY9280" fmla="*/ 1186441 h 4321958"/>
              <a:gd name="connsiteX9281" fmla="*/ 1271835 w 4405791"/>
              <a:gd name="connsiteY9281" fmla="*/ 1203903 h 4321958"/>
              <a:gd name="connsiteX9282" fmla="*/ 3913148 w 4405791"/>
              <a:gd name="connsiteY9282" fmla="*/ 1182548 h 4321958"/>
              <a:gd name="connsiteX9283" fmla="*/ 3908768 w 4405791"/>
              <a:gd name="connsiteY9283" fmla="*/ 1189245 h 4321958"/>
              <a:gd name="connsiteX9284" fmla="*/ 3909034 w 4405791"/>
              <a:gd name="connsiteY9284" fmla="*/ 1191278 h 4321958"/>
              <a:gd name="connsiteX9285" fmla="*/ 3914787 w 4405791"/>
              <a:gd name="connsiteY9285" fmla="*/ 1192312 h 4321958"/>
              <a:gd name="connsiteX9286" fmla="*/ 3913699 w 4405791"/>
              <a:gd name="connsiteY9286" fmla="*/ 1186073 h 4321958"/>
              <a:gd name="connsiteX9287" fmla="*/ 3913599 w 4405791"/>
              <a:gd name="connsiteY9287" fmla="*/ 1185529 h 4321958"/>
              <a:gd name="connsiteX9288" fmla="*/ 3940757 w 4405791"/>
              <a:gd name="connsiteY9288" fmla="*/ 1181912 h 4321958"/>
              <a:gd name="connsiteX9289" fmla="*/ 3945098 w 4405791"/>
              <a:gd name="connsiteY9289" fmla="*/ 1201654 h 4321958"/>
              <a:gd name="connsiteX9290" fmla="*/ 3946436 w 4405791"/>
              <a:gd name="connsiteY9290" fmla="*/ 1200177 h 4321958"/>
              <a:gd name="connsiteX9291" fmla="*/ 3950564 w 4405791"/>
              <a:gd name="connsiteY9291" fmla="*/ 1191220 h 4321958"/>
              <a:gd name="connsiteX9292" fmla="*/ 3950015 w 4405791"/>
              <a:gd name="connsiteY9292" fmla="*/ 1189160 h 4321958"/>
              <a:gd name="connsiteX9293" fmla="*/ 336638 w 4405791"/>
              <a:gd name="connsiteY9293" fmla="*/ 1180110 h 4321958"/>
              <a:gd name="connsiteX9294" fmla="*/ 336278 w 4405791"/>
              <a:gd name="connsiteY9294" fmla="*/ 1180304 h 4321958"/>
              <a:gd name="connsiteX9295" fmla="*/ 335704 w 4405791"/>
              <a:gd name="connsiteY9295" fmla="*/ 1182825 h 4321958"/>
              <a:gd name="connsiteX9296" fmla="*/ 336120 w 4405791"/>
              <a:gd name="connsiteY9296" fmla="*/ 1182837 h 4321958"/>
              <a:gd name="connsiteX9297" fmla="*/ 3899647 w 4405791"/>
              <a:gd name="connsiteY9297" fmla="*/ 1175853 h 4321958"/>
              <a:gd name="connsiteX9298" fmla="*/ 3897046 w 4405791"/>
              <a:gd name="connsiteY9298" fmla="*/ 1180760 h 4321958"/>
              <a:gd name="connsiteX9299" fmla="*/ 3897126 w 4405791"/>
              <a:gd name="connsiteY9299" fmla="*/ 1189139 h 4321958"/>
              <a:gd name="connsiteX9300" fmla="*/ 3899128 w 4405791"/>
              <a:gd name="connsiteY9300" fmla="*/ 1189498 h 4321958"/>
              <a:gd name="connsiteX9301" fmla="*/ 3900625 w 4405791"/>
              <a:gd name="connsiteY9301" fmla="*/ 1187252 h 4321958"/>
              <a:gd name="connsiteX9302" fmla="*/ 3889058 w 4405791"/>
              <a:gd name="connsiteY9302" fmla="*/ 1175050 h 4321958"/>
              <a:gd name="connsiteX9303" fmla="*/ 3888825 w 4405791"/>
              <a:gd name="connsiteY9303" fmla="*/ 1175643 h 4321958"/>
              <a:gd name="connsiteX9304" fmla="*/ 3888496 w 4405791"/>
              <a:gd name="connsiteY9304" fmla="*/ 1176495 h 4321958"/>
              <a:gd name="connsiteX9305" fmla="*/ 3888233 w 4405791"/>
              <a:gd name="connsiteY9305" fmla="*/ 1180237 h 4321958"/>
              <a:gd name="connsiteX9306" fmla="*/ 3889100 w 4405791"/>
              <a:gd name="connsiteY9306" fmla="*/ 1178533 h 4321958"/>
              <a:gd name="connsiteX9307" fmla="*/ 443488 w 4405791"/>
              <a:gd name="connsiteY9307" fmla="*/ 1174786 h 4321958"/>
              <a:gd name="connsiteX9308" fmla="*/ 443334 w 4405791"/>
              <a:gd name="connsiteY9308" fmla="*/ 1174843 h 4321958"/>
              <a:gd name="connsiteX9309" fmla="*/ 442911 w 4405791"/>
              <a:gd name="connsiteY9309" fmla="*/ 1177077 h 4321958"/>
              <a:gd name="connsiteX9310" fmla="*/ 849333 w 4405791"/>
              <a:gd name="connsiteY9310" fmla="*/ 1173576 h 4321958"/>
              <a:gd name="connsiteX9311" fmla="*/ 851725 w 4405791"/>
              <a:gd name="connsiteY9311" fmla="*/ 1194774 h 4321958"/>
              <a:gd name="connsiteX9312" fmla="*/ 895145 w 4405791"/>
              <a:gd name="connsiteY9312" fmla="*/ 1435503 h 4321958"/>
              <a:gd name="connsiteX9313" fmla="*/ 904129 w 4405791"/>
              <a:gd name="connsiteY9313" fmla="*/ 1474998 h 4321958"/>
              <a:gd name="connsiteX9314" fmla="*/ 927516 w 4405791"/>
              <a:gd name="connsiteY9314" fmla="*/ 1577749 h 4321958"/>
              <a:gd name="connsiteX9315" fmla="*/ 966978 w 4405791"/>
              <a:gd name="connsiteY9315" fmla="*/ 1734379 h 4321958"/>
              <a:gd name="connsiteX9316" fmla="*/ 1149160 w 4405791"/>
              <a:gd name="connsiteY9316" fmla="*/ 2350909 h 4321958"/>
              <a:gd name="connsiteX9317" fmla="*/ 1306386 w 4405791"/>
              <a:gd name="connsiteY9317" fmla="*/ 2786451 h 4321958"/>
              <a:gd name="connsiteX9318" fmla="*/ 1320529 w 4405791"/>
              <a:gd name="connsiteY9318" fmla="*/ 2785260 h 4321958"/>
              <a:gd name="connsiteX9319" fmla="*/ 1345181 w 4405791"/>
              <a:gd name="connsiteY9319" fmla="*/ 2806087 h 4321958"/>
              <a:gd name="connsiteX9320" fmla="*/ 1348314 w 4405791"/>
              <a:gd name="connsiteY9320" fmla="*/ 2814046 h 4321958"/>
              <a:gd name="connsiteX9321" fmla="*/ 1404194 w 4405791"/>
              <a:gd name="connsiteY9321" fmla="*/ 3000312 h 4321958"/>
              <a:gd name="connsiteX9322" fmla="*/ 1474806 w 4405791"/>
              <a:gd name="connsiteY9322" fmla="*/ 3178449 h 4321958"/>
              <a:gd name="connsiteX9323" fmla="*/ 1476437 w 4405791"/>
              <a:gd name="connsiteY9323" fmla="*/ 3191625 h 4321958"/>
              <a:gd name="connsiteX9324" fmla="*/ 1589447 w 4405791"/>
              <a:gd name="connsiteY9324" fmla="*/ 3394689 h 4321958"/>
              <a:gd name="connsiteX9325" fmla="*/ 1590119 w 4405791"/>
              <a:gd name="connsiteY9325" fmla="*/ 3395791 h 4321958"/>
              <a:gd name="connsiteX9326" fmla="*/ 1572004 w 4405791"/>
              <a:gd name="connsiteY9326" fmla="*/ 3358389 h 4321958"/>
              <a:gd name="connsiteX9327" fmla="*/ 1558362 w 4405791"/>
              <a:gd name="connsiteY9327" fmla="*/ 3327639 h 4321958"/>
              <a:gd name="connsiteX9328" fmla="*/ 1531096 w 4405791"/>
              <a:gd name="connsiteY9328" fmla="*/ 3266178 h 4321958"/>
              <a:gd name="connsiteX9329" fmla="*/ 1500844 w 4405791"/>
              <a:gd name="connsiteY9329" fmla="*/ 3193103 h 4321958"/>
              <a:gd name="connsiteX9330" fmla="*/ 1487179 w 4405791"/>
              <a:gd name="connsiteY9330" fmla="*/ 3160091 h 4321958"/>
              <a:gd name="connsiteX9331" fmla="*/ 1473475 w 4405791"/>
              <a:gd name="connsiteY9331" fmla="*/ 3125040 h 4321958"/>
              <a:gd name="connsiteX9332" fmla="*/ 1440547 w 4405791"/>
              <a:gd name="connsiteY9332" fmla="*/ 3040816 h 4321958"/>
              <a:gd name="connsiteX9333" fmla="*/ 1391494 w 4405791"/>
              <a:gd name="connsiteY9333" fmla="*/ 2909041 h 4321958"/>
              <a:gd name="connsiteX9334" fmla="*/ 1011510 w 4405791"/>
              <a:gd name="connsiteY9334" fmla="*/ 1683662 h 4321958"/>
              <a:gd name="connsiteX9335" fmla="*/ 919845 w 4405791"/>
              <a:gd name="connsiteY9335" fmla="*/ 1284483 h 4321958"/>
              <a:gd name="connsiteX9336" fmla="*/ 915249 w 4405791"/>
              <a:gd name="connsiteY9336" fmla="*/ 1258400 h 4321958"/>
              <a:gd name="connsiteX9337" fmla="*/ 900953 w 4405791"/>
              <a:gd name="connsiteY9337" fmla="*/ 1226088 h 4321958"/>
              <a:gd name="connsiteX9338" fmla="*/ 891005 w 4405791"/>
              <a:gd name="connsiteY9338" fmla="*/ 1212564 h 4321958"/>
              <a:gd name="connsiteX9339" fmla="*/ 871887 w 4405791"/>
              <a:gd name="connsiteY9339" fmla="*/ 1193414 h 4321958"/>
              <a:gd name="connsiteX9340" fmla="*/ 861145 w 4405791"/>
              <a:gd name="connsiteY9340" fmla="*/ 1182690 h 4321958"/>
              <a:gd name="connsiteX9341" fmla="*/ 933811 w 4405791"/>
              <a:gd name="connsiteY9341" fmla="*/ 1172460 h 4321958"/>
              <a:gd name="connsiteX9342" fmla="*/ 935781 w 4405791"/>
              <a:gd name="connsiteY9342" fmla="*/ 1184330 h 4321958"/>
              <a:gd name="connsiteX9343" fmla="*/ 936593 w 4405791"/>
              <a:gd name="connsiteY9343" fmla="*/ 1188336 h 4321958"/>
              <a:gd name="connsiteX9344" fmla="*/ 945279 w 4405791"/>
              <a:gd name="connsiteY9344" fmla="*/ 1194262 h 4321958"/>
              <a:gd name="connsiteX9345" fmla="*/ 949447 w 4405791"/>
              <a:gd name="connsiteY9345" fmla="*/ 1199171 h 4321958"/>
              <a:gd name="connsiteX9346" fmla="*/ 956967 w 4405791"/>
              <a:gd name="connsiteY9346" fmla="*/ 1205419 h 4321958"/>
              <a:gd name="connsiteX9347" fmla="*/ 986936 w 4405791"/>
              <a:gd name="connsiteY9347" fmla="*/ 1243334 h 4321958"/>
              <a:gd name="connsiteX9348" fmla="*/ 987681 w 4405791"/>
              <a:gd name="connsiteY9348" fmla="*/ 1244211 h 4321958"/>
              <a:gd name="connsiteX9349" fmla="*/ 1007203 w 4405791"/>
              <a:gd name="connsiteY9349" fmla="*/ 1288773 h 4321958"/>
              <a:gd name="connsiteX9350" fmla="*/ 1004060 w 4405791"/>
              <a:gd name="connsiteY9350" fmla="*/ 1268948 h 4321958"/>
              <a:gd name="connsiteX9351" fmla="*/ 972427 w 4405791"/>
              <a:gd name="connsiteY9351" fmla="*/ 1206305 h 4321958"/>
              <a:gd name="connsiteX9352" fmla="*/ 956232 w 4405791"/>
              <a:gd name="connsiteY9352" fmla="*/ 1191635 h 4321958"/>
              <a:gd name="connsiteX9353" fmla="*/ 3945517 w 4405791"/>
              <a:gd name="connsiteY9353" fmla="*/ 1172251 h 4321958"/>
              <a:gd name="connsiteX9354" fmla="*/ 3944601 w 4405791"/>
              <a:gd name="connsiteY9354" fmla="*/ 1174012 h 4321958"/>
              <a:gd name="connsiteX9355" fmla="*/ 3946356 w 4405791"/>
              <a:gd name="connsiteY9355" fmla="*/ 1175403 h 4321958"/>
              <a:gd name="connsiteX9356" fmla="*/ 359183 w 4405791"/>
              <a:gd name="connsiteY9356" fmla="*/ 1171356 h 4321958"/>
              <a:gd name="connsiteX9357" fmla="*/ 359031 w 4405791"/>
              <a:gd name="connsiteY9357" fmla="*/ 1171366 h 4321958"/>
              <a:gd name="connsiteX9358" fmla="*/ 358533 w 4405791"/>
              <a:gd name="connsiteY9358" fmla="*/ 1172528 h 4321958"/>
              <a:gd name="connsiteX9359" fmla="*/ 358727 w 4405791"/>
              <a:gd name="connsiteY9359" fmla="*/ 1172431 h 4321958"/>
              <a:gd name="connsiteX9360" fmla="*/ 462583 w 4405791"/>
              <a:gd name="connsiteY9360" fmla="*/ 1171080 h 4321958"/>
              <a:gd name="connsiteX9361" fmla="*/ 459549 w 4405791"/>
              <a:gd name="connsiteY9361" fmla="*/ 1177314 h 4321958"/>
              <a:gd name="connsiteX9362" fmla="*/ 459110 w 4405791"/>
              <a:gd name="connsiteY9362" fmla="*/ 1180131 h 4321958"/>
              <a:gd name="connsiteX9363" fmla="*/ 459492 w 4405791"/>
              <a:gd name="connsiteY9363" fmla="*/ 1178298 h 4321958"/>
              <a:gd name="connsiteX9364" fmla="*/ 462328 w 4405791"/>
              <a:gd name="connsiteY9364" fmla="*/ 1171914 h 4321958"/>
              <a:gd name="connsiteX9365" fmla="*/ 1223329 w 4405791"/>
              <a:gd name="connsiteY9365" fmla="*/ 1168467 h 4321958"/>
              <a:gd name="connsiteX9366" fmla="*/ 1223749 w 4405791"/>
              <a:gd name="connsiteY9366" fmla="*/ 1174566 h 4321958"/>
              <a:gd name="connsiteX9367" fmla="*/ 1224473 w 4405791"/>
              <a:gd name="connsiteY9367" fmla="*/ 1178670 h 4321958"/>
              <a:gd name="connsiteX9368" fmla="*/ 3922498 w 4405791"/>
              <a:gd name="connsiteY9368" fmla="*/ 1168252 h 4321958"/>
              <a:gd name="connsiteX9369" fmla="*/ 3920539 w 4405791"/>
              <a:gd name="connsiteY9369" fmla="*/ 1171247 h 4321958"/>
              <a:gd name="connsiteX9370" fmla="*/ 3922640 w 4405791"/>
              <a:gd name="connsiteY9370" fmla="*/ 1185036 h 4321958"/>
              <a:gd name="connsiteX9371" fmla="*/ 3922842 w 4405791"/>
              <a:gd name="connsiteY9371" fmla="*/ 1186194 h 4321958"/>
              <a:gd name="connsiteX9372" fmla="*/ 3923312 w 4405791"/>
              <a:gd name="connsiteY9372" fmla="*/ 1188744 h 4321958"/>
              <a:gd name="connsiteX9373" fmla="*/ 3924763 w 4405791"/>
              <a:gd name="connsiteY9373" fmla="*/ 1187033 h 4321958"/>
              <a:gd name="connsiteX9374" fmla="*/ 3930456 w 4405791"/>
              <a:gd name="connsiteY9374" fmla="*/ 1178705 h 4321958"/>
              <a:gd name="connsiteX9375" fmla="*/ 3929164 w 4405791"/>
              <a:gd name="connsiteY9375" fmla="*/ 1172837 h 4321958"/>
              <a:gd name="connsiteX9376" fmla="*/ 3923835 w 4405791"/>
              <a:gd name="connsiteY9376" fmla="*/ 1168664 h 4321958"/>
              <a:gd name="connsiteX9377" fmla="*/ 883904 w 4405791"/>
              <a:gd name="connsiteY9377" fmla="*/ 1164626 h 4321958"/>
              <a:gd name="connsiteX9378" fmla="*/ 887075 w 4405791"/>
              <a:gd name="connsiteY9378" fmla="*/ 1171794 h 4321958"/>
              <a:gd name="connsiteX9379" fmla="*/ 889444 w 4405791"/>
              <a:gd name="connsiteY9379" fmla="*/ 1172784 h 4321958"/>
              <a:gd name="connsiteX9380" fmla="*/ 902974 w 4405791"/>
              <a:gd name="connsiteY9380" fmla="*/ 1185389 h 4321958"/>
              <a:gd name="connsiteX9381" fmla="*/ 901491 w 4405791"/>
              <a:gd name="connsiteY9381" fmla="*/ 1175541 h 4321958"/>
              <a:gd name="connsiteX9382" fmla="*/ 887105 w 4405791"/>
              <a:gd name="connsiteY9382" fmla="*/ 1165915 h 4321958"/>
              <a:gd name="connsiteX9383" fmla="*/ 886411 w 4405791"/>
              <a:gd name="connsiteY9383" fmla="*/ 1165482 h 4321958"/>
              <a:gd name="connsiteX9384" fmla="*/ 332937 w 4405791"/>
              <a:gd name="connsiteY9384" fmla="*/ 1164302 h 4321958"/>
              <a:gd name="connsiteX9385" fmla="*/ 186787 w 4405791"/>
              <a:gd name="connsiteY9385" fmla="*/ 1249789 h 4321958"/>
              <a:gd name="connsiteX9386" fmla="*/ 278808 w 4405791"/>
              <a:gd name="connsiteY9386" fmla="*/ 1200427 h 4321958"/>
              <a:gd name="connsiteX9387" fmla="*/ 281518 w 4405791"/>
              <a:gd name="connsiteY9387" fmla="*/ 1198270 h 4321958"/>
              <a:gd name="connsiteX9388" fmla="*/ 285355 w 4405791"/>
              <a:gd name="connsiteY9388" fmla="*/ 1196915 h 4321958"/>
              <a:gd name="connsiteX9389" fmla="*/ 319449 w 4405791"/>
              <a:gd name="connsiteY9389" fmla="*/ 1178626 h 4321958"/>
              <a:gd name="connsiteX9390" fmla="*/ 322702 w 4405791"/>
              <a:gd name="connsiteY9390" fmla="*/ 1176868 h 4321958"/>
              <a:gd name="connsiteX9391" fmla="*/ 329731 w 4405791"/>
              <a:gd name="connsiteY9391" fmla="*/ 1172264 h 4321958"/>
              <a:gd name="connsiteX9392" fmla="*/ 330114 w 4405791"/>
              <a:gd name="connsiteY9392" fmla="*/ 1170330 h 4321958"/>
              <a:gd name="connsiteX9393" fmla="*/ 3906357 w 4405791"/>
              <a:gd name="connsiteY9393" fmla="*/ 1163276 h 4321958"/>
              <a:gd name="connsiteX9394" fmla="*/ 3907531 w 4405791"/>
              <a:gd name="connsiteY9394" fmla="*/ 1176891 h 4321958"/>
              <a:gd name="connsiteX9395" fmla="*/ 3911411 w 4405791"/>
              <a:gd name="connsiteY9395" fmla="*/ 1171070 h 4321958"/>
              <a:gd name="connsiteX9396" fmla="*/ 3910421 w 4405791"/>
              <a:gd name="connsiteY9396" fmla="*/ 1164528 h 4321958"/>
              <a:gd name="connsiteX9397" fmla="*/ 871696 w 4405791"/>
              <a:gd name="connsiteY9397" fmla="*/ 1160424 h 4321958"/>
              <a:gd name="connsiteX9398" fmla="*/ 872384 w 4405791"/>
              <a:gd name="connsiteY9398" fmla="*/ 1161404 h 4321958"/>
              <a:gd name="connsiteX9399" fmla="*/ 872006 w 4405791"/>
              <a:gd name="connsiteY9399" fmla="*/ 1160529 h 4321958"/>
              <a:gd name="connsiteX9400" fmla="*/ 3896852 w 4405791"/>
              <a:gd name="connsiteY9400" fmla="*/ 1160346 h 4321958"/>
              <a:gd name="connsiteX9401" fmla="*/ 3896879 w 4405791"/>
              <a:gd name="connsiteY9401" fmla="*/ 1163242 h 4321958"/>
              <a:gd name="connsiteX9402" fmla="*/ 3898149 w 4405791"/>
              <a:gd name="connsiteY9402" fmla="*/ 1160745 h 4321958"/>
              <a:gd name="connsiteX9403" fmla="*/ 373914 w 4405791"/>
              <a:gd name="connsiteY9403" fmla="*/ 1160014 h 4321958"/>
              <a:gd name="connsiteX9404" fmla="*/ 373875 w 4405791"/>
              <a:gd name="connsiteY9404" fmla="*/ 1160036 h 4321958"/>
              <a:gd name="connsiteX9405" fmla="*/ 373270 w 4405791"/>
              <a:gd name="connsiteY9405" fmla="*/ 1161529 h 4321958"/>
              <a:gd name="connsiteX9406" fmla="*/ 373318 w 4405791"/>
              <a:gd name="connsiteY9406" fmla="*/ 1161521 h 4321958"/>
              <a:gd name="connsiteX9407" fmla="*/ 345312 w 4405791"/>
              <a:gd name="connsiteY9407" fmla="*/ 1157064 h 4321958"/>
              <a:gd name="connsiteX9408" fmla="*/ 345114 w 4405791"/>
              <a:gd name="connsiteY9408" fmla="*/ 1157179 h 4321958"/>
              <a:gd name="connsiteX9409" fmla="*/ 340517 w 4405791"/>
              <a:gd name="connsiteY9409" fmla="*/ 1167240 h 4321958"/>
              <a:gd name="connsiteX9410" fmla="*/ 340753 w 4405791"/>
              <a:gd name="connsiteY9410" fmla="*/ 1167113 h 4321958"/>
              <a:gd name="connsiteX9411" fmla="*/ 907936 w 4405791"/>
              <a:gd name="connsiteY9411" fmla="*/ 1156437 h 4321958"/>
              <a:gd name="connsiteX9412" fmla="*/ 912251 w 4405791"/>
              <a:gd name="connsiteY9412" fmla="*/ 1171140 h 4321958"/>
              <a:gd name="connsiteX9413" fmla="*/ 920030 w 4405791"/>
              <a:gd name="connsiteY9413" fmla="*/ 1174735 h 4321958"/>
              <a:gd name="connsiteX9414" fmla="*/ 926204 w 4405791"/>
              <a:gd name="connsiteY9414" fmla="*/ 1179864 h 4321958"/>
              <a:gd name="connsiteX9415" fmla="*/ 923521 w 4405791"/>
              <a:gd name="connsiteY9415" fmla="*/ 1163659 h 4321958"/>
              <a:gd name="connsiteX9416" fmla="*/ 923094 w 4405791"/>
              <a:gd name="connsiteY9416" fmla="*/ 1163294 h 4321958"/>
              <a:gd name="connsiteX9417" fmla="*/ 3840719 w 4405791"/>
              <a:gd name="connsiteY9417" fmla="*/ 1156079 h 4321958"/>
              <a:gd name="connsiteX9418" fmla="*/ 3784175 w 4405791"/>
              <a:gd name="connsiteY9418" fmla="*/ 1164804 h 4321958"/>
              <a:gd name="connsiteX9419" fmla="*/ 3539150 w 4405791"/>
              <a:gd name="connsiteY9419" fmla="*/ 1195457 h 4321958"/>
              <a:gd name="connsiteX9420" fmla="*/ 3367953 w 4405791"/>
              <a:gd name="connsiteY9420" fmla="*/ 1214083 h 4321958"/>
              <a:gd name="connsiteX9421" fmla="*/ 3302591 w 4405791"/>
              <a:gd name="connsiteY9421" fmla="*/ 1222381 h 4321958"/>
              <a:gd name="connsiteX9422" fmla="*/ 3235704 w 4405791"/>
              <a:gd name="connsiteY9422" fmla="*/ 1230680 h 4321958"/>
              <a:gd name="connsiteX9423" fmla="*/ 3196079 w 4405791"/>
              <a:gd name="connsiteY9423" fmla="*/ 1235251 h 4321958"/>
              <a:gd name="connsiteX9424" fmla="*/ 2616790 w 4405791"/>
              <a:gd name="connsiteY9424" fmla="*/ 1315180 h 4321958"/>
              <a:gd name="connsiteX9425" fmla="*/ 2458294 w 4405791"/>
              <a:gd name="connsiteY9425" fmla="*/ 1416785 h 4321958"/>
              <a:gd name="connsiteX9426" fmla="*/ 2409526 w 4405791"/>
              <a:gd name="connsiteY9426" fmla="*/ 1462338 h 4321958"/>
              <a:gd name="connsiteX9427" fmla="*/ 2178556 w 4405791"/>
              <a:gd name="connsiteY9427" fmla="*/ 1782055 h 4321958"/>
              <a:gd name="connsiteX9428" fmla="*/ 2141823 w 4405791"/>
              <a:gd name="connsiteY9428" fmla="*/ 1849125 h 4321958"/>
              <a:gd name="connsiteX9429" fmla="*/ 2161043 w 4405791"/>
              <a:gd name="connsiteY9429" fmla="*/ 1844083 h 4321958"/>
              <a:gd name="connsiteX9430" fmla="*/ 2203111 w 4405791"/>
              <a:gd name="connsiteY9430" fmla="*/ 1785522 h 4321958"/>
              <a:gd name="connsiteX9431" fmla="*/ 2472521 w 4405791"/>
              <a:gd name="connsiteY9431" fmla="*/ 1492744 h 4321958"/>
              <a:gd name="connsiteX9432" fmla="*/ 2524844 w 4405791"/>
              <a:gd name="connsiteY9432" fmla="*/ 1451090 h 4321958"/>
              <a:gd name="connsiteX9433" fmla="*/ 2683340 w 4405791"/>
              <a:gd name="connsiteY9433" fmla="*/ 1359649 h 4321958"/>
              <a:gd name="connsiteX9434" fmla="*/ 3240786 w 4405791"/>
              <a:gd name="connsiteY9434" fmla="*/ 1274982 h 4321958"/>
              <a:gd name="connsiteX9435" fmla="*/ 3274652 w 4405791"/>
              <a:gd name="connsiteY9435" fmla="*/ 1270578 h 4321958"/>
              <a:gd name="connsiteX9436" fmla="*/ 3338322 w 4405791"/>
              <a:gd name="connsiteY9436" fmla="*/ 1261604 h 4321958"/>
              <a:gd name="connsiteX9437" fmla="*/ 3401145 w 4405791"/>
              <a:gd name="connsiteY9437" fmla="*/ 1252799 h 4321958"/>
              <a:gd name="connsiteX9438" fmla="*/ 3562857 w 4405791"/>
              <a:gd name="connsiteY9438" fmla="*/ 1232648 h 4321958"/>
              <a:gd name="connsiteX9439" fmla="*/ 3798739 w 4405791"/>
              <a:gd name="connsiteY9439" fmla="*/ 1199289 h 4321958"/>
              <a:gd name="connsiteX9440" fmla="*/ 3844866 w 4405791"/>
              <a:gd name="connsiteY9440" fmla="*/ 1190798 h 4321958"/>
              <a:gd name="connsiteX9441" fmla="*/ 3871232 w 4405791"/>
              <a:gd name="connsiteY9441" fmla="*/ 1189293 h 4321958"/>
              <a:gd name="connsiteX9442" fmla="*/ 3876472 w 4405791"/>
              <a:gd name="connsiteY9442" fmla="*/ 1157061 h 4321958"/>
              <a:gd name="connsiteX9443" fmla="*/ 851352 w 4405791"/>
              <a:gd name="connsiteY9443" fmla="*/ 1153470 h 4321958"/>
              <a:gd name="connsiteX9444" fmla="*/ 856169 w 4405791"/>
              <a:gd name="connsiteY9444" fmla="*/ 1158866 h 4321958"/>
              <a:gd name="connsiteX9445" fmla="*/ 860103 w 4405791"/>
              <a:gd name="connsiteY9445" fmla="*/ 1160512 h 4321958"/>
              <a:gd name="connsiteX9446" fmla="*/ 856370 w 4405791"/>
              <a:gd name="connsiteY9446" fmla="*/ 1155186 h 4321958"/>
              <a:gd name="connsiteX9447" fmla="*/ 3934199 w 4405791"/>
              <a:gd name="connsiteY9447" fmla="*/ 1152085 h 4321958"/>
              <a:gd name="connsiteX9448" fmla="*/ 3937717 w 4405791"/>
              <a:gd name="connsiteY9448" fmla="*/ 1168082 h 4321958"/>
              <a:gd name="connsiteX9449" fmla="*/ 3938188 w 4405791"/>
              <a:gd name="connsiteY9449" fmla="*/ 1167392 h 4321958"/>
              <a:gd name="connsiteX9450" fmla="*/ 3940458 w 4405791"/>
              <a:gd name="connsiteY9450" fmla="*/ 1156331 h 4321958"/>
              <a:gd name="connsiteX9451" fmla="*/ 831053 w 4405791"/>
              <a:gd name="connsiteY9451" fmla="*/ 1146533 h 4321958"/>
              <a:gd name="connsiteX9452" fmla="*/ 835712 w 4405791"/>
              <a:gd name="connsiteY9452" fmla="*/ 1150151 h 4321958"/>
              <a:gd name="connsiteX9453" fmla="*/ 832323 w 4405791"/>
              <a:gd name="connsiteY9453" fmla="*/ 1146967 h 4321958"/>
              <a:gd name="connsiteX9454" fmla="*/ 543629 w 4405791"/>
              <a:gd name="connsiteY9454" fmla="*/ 1144367 h 4321958"/>
              <a:gd name="connsiteX9455" fmla="*/ 541648 w 4405791"/>
              <a:gd name="connsiteY9455" fmla="*/ 1144848 h 4321958"/>
              <a:gd name="connsiteX9456" fmla="*/ 533440 w 4405791"/>
              <a:gd name="connsiteY9456" fmla="*/ 1147142 h 4321958"/>
              <a:gd name="connsiteX9457" fmla="*/ 526734 w 4405791"/>
              <a:gd name="connsiteY9457" fmla="*/ 1232784 h 4321958"/>
              <a:gd name="connsiteX9458" fmla="*/ 527339 w 4405791"/>
              <a:gd name="connsiteY9458" fmla="*/ 1256670 h 4321958"/>
              <a:gd name="connsiteX9459" fmla="*/ 537052 w 4405791"/>
              <a:gd name="connsiteY9459" fmla="*/ 1346041 h 4321958"/>
              <a:gd name="connsiteX9460" fmla="*/ 536218 w 4405791"/>
              <a:gd name="connsiteY9460" fmla="*/ 1227080 h 4321958"/>
              <a:gd name="connsiteX9461" fmla="*/ 535701 w 4405791"/>
              <a:gd name="connsiteY9461" fmla="*/ 1209964 h 4321958"/>
              <a:gd name="connsiteX9462" fmla="*/ 536080 w 4405791"/>
              <a:gd name="connsiteY9462" fmla="*/ 1207409 h 4321958"/>
              <a:gd name="connsiteX9463" fmla="*/ 536009 w 4405791"/>
              <a:gd name="connsiteY9463" fmla="*/ 1197175 h 4321958"/>
              <a:gd name="connsiteX9464" fmla="*/ 371822 w 4405791"/>
              <a:gd name="connsiteY9464" fmla="*/ 1141558 h 4321958"/>
              <a:gd name="connsiteX9465" fmla="*/ 371800 w 4405791"/>
              <a:gd name="connsiteY9465" fmla="*/ 1141570 h 4321958"/>
              <a:gd name="connsiteX9466" fmla="*/ 368636 w 4405791"/>
              <a:gd name="connsiteY9466" fmla="*/ 1148954 h 4321958"/>
              <a:gd name="connsiteX9467" fmla="*/ 368696 w 4405791"/>
              <a:gd name="connsiteY9467" fmla="*/ 1148928 h 4321958"/>
              <a:gd name="connsiteX9468" fmla="*/ 873573 w 4405791"/>
              <a:gd name="connsiteY9468" fmla="*/ 1140871 h 4321958"/>
              <a:gd name="connsiteX9469" fmla="*/ 878769 w 4405791"/>
              <a:gd name="connsiteY9469" fmla="*/ 1152787 h 4321958"/>
              <a:gd name="connsiteX9470" fmla="*/ 892622 w 4405791"/>
              <a:gd name="connsiteY9470" fmla="*/ 1158339 h 4321958"/>
              <a:gd name="connsiteX9471" fmla="*/ 899183 w 4405791"/>
              <a:gd name="connsiteY9471" fmla="*/ 1162815 h 4321958"/>
              <a:gd name="connsiteX9472" fmla="*/ 895703 w 4405791"/>
              <a:gd name="connsiteY9472" fmla="*/ 1150902 h 4321958"/>
              <a:gd name="connsiteX9473" fmla="*/ 3917189 w 4405791"/>
              <a:gd name="connsiteY9473" fmla="*/ 1140546 h 4321958"/>
              <a:gd name="connsiteX9474" fmla="*/ 3916188 w 4405791"/>
              <a:gd name="connsiteY9474" fmla="*/ 1142693 h 4321958"/>
              <a:gd name="connsiteX9475" fmla="*/ 3918619 w 4405791"/>
              <a:gd name="connsiteY9475" fmla="*/ 1158645 h 4321958"/>
              <a:gd name="connsiteX9476" fmla="*/ 3919505 w 4405791"/>
              <a:gd name="connsiteY9476" fmla="*/ 1158927 h 4321958"/>
              <a:gd name="connsiteX9477" fmla="*/ 3920467 w 4405791"/>
              <a:gd name="connsiteY9477" fmla="*/ 1157484 h 4321958"/>
              <a:gd name="connsiteX9478" fmla="*/ 3924149 w 4405791"/>
              <a:gd name="connsiteY9478" fmla="*/ 1150037 h 4321958"/>
              <a:gd name="connsiteX9479" fmla="*/ 3922916 w 4405791"/>
              <a:gd name="connsiteY9479" fmla="*/ 1144431 h 4321958"/>
              <a:gd name="connsiteX9480" fmla="*/ 3937032 w 4405791"/>
              <a:gd name="connsiteY9480" fmla="*/ 1140351 h 4321958"/>
              <a:gd name="connsiteX9481" fmla="*/ 3936272 w 4405791"/>
              <a:gd name="connsiteY9481" fmla="*/ 1142251 h 4321958"/>
              <a:gd name="connsiteX9482" fmla="*/ 3937871 w 4405791"/>
              <a:gd name="connsiteY9482" fmla="*/ 1143508 h 4321958"/>
              <a:gd name="connsiteX9483" fmla="*/ 928396 w 4405791"/>
              <a:gd name="connsiteY9483" fmla="*/ 1139831 h 4321958"/>
              <a:gd name="connsiteX9484" fmla="*/ 931327 w 4405791"/>
              <a:gd name="connsiteY9484" fmla="*/ 1157492 h 4321958"/>
              <a:gd name="connsiteX9485" fmla="*/ 934031 w 4405791"/>
              <a:gd name="connsiteY9485" fmla="*/ 1158764 h 4321958"/>
              <a:gd name="connsiteX9486" fmla="*/ 981849 w 4405791"/>
              <a:gd name="connsiteY9486" fmla="*/ 1203220 h 4321958"/>
              <a:gd name="connsiteX9487" fmla="*/ 1002916 w 4405791"/>
              <a:gd name="connsiteY9487" fmla="*/ 1246559 h 4321958"/>
              <a:gd name="connsiteX9488" fmla="*/ 999438 w 4405791"/>
              <a:gd name="connsiteY9488" fmla="*/ 1224667 h 4321958"/>
              <a:gd name="connsiteX9489" fmla="*/ 974862 w 4405791"/>
              <a:gd name="connsiteY9489" fmla="*/ 1176443 h 4321958"/>
              <a:gd name="connsiteX9490" fmla="*/ 932265 w 4405791"/>
              <a:gd name="connsiteY9490" fmla="*/ 1141095 h 4321958"/>
              <a:gd name="connsiteX9491" fmla="*/ 786501 w 4405791"/>
              <a:gd name="connsiteY9491" fmla="*/ 1139353 h 4321958"/>
              <a:gd name="connsiteX9492" fmla="*/ 788118 w 4405791"/>
              <a:gd name="connsiteY9492" fmla="*/ 1164950 h 4321958"/>
              <a:gd name="connsiteX9493" fmla="*/ 790653 w 4405791"/>
              <a:gd name="connsiteY9493" fmla="*/ 1185665 h 4321958"/>
              <a:gd name="connsiteX9494" fmla="*/ 800982 w 4405791"/>
              <a:gd name="connsiteY9494" fmla="*/ 1267619 h 4321958"/>
              <a:gd name="connsiteX9495" fmla="*/ 818228 w 4405791"/>
              <a:gd name="connsiteY9495" fmla="*/ 1370735 h 4321958"/>
              <a:gd name="connsiteX9496" fmla="*/ 820893 w 4405791"/>
              <a:gd name="connsiteY9496" fmla="*/ 1385016 h 4321958"/>
              <a:gd name="connsiteX9497" fmla="*/ 846815 w 4405791"/>
              <a:gd name="connsiteY9497" fmla="*/ 1511834 h 4321958"/>
              <a:gd name="connsiteX9498" fmla="*/ 850284 w 4405791"/>
              <a:gd name="connsiteY9498" fmla="*/ 1527243 h 4321958"/>
              <a:gd name="connsiteX9499" fmla="*/ 886352 w 4405791"/>
              <a:gd name="connsiteY9499" fmla="*/ 1680339 h 4321958"/>
              <a:gd name="connsiteX9500" fmla="*/ 886579 w 4405791"/>
              <a:gd name="connsiteY9500" fmla="*/ 1681276 h 4321958"/>
              <a:gd name="connsiteX9501" fmla="*/ 913805 w 4405791"/>
              <a:gd name="connsiteY9501" fmla="*/ 1787211 h 4321958"/>
              <a:gd name="connsiteX9502" fmla="*/ 997946 w 4405791"/>
              <a:gd name="connsiteY9502" fmla="*/ 2079135 h 4321958"/>
              <a:gd name="connsiteX9503" fmla="*/ 1024770 w 4405791"/>
              <a:gd name="connsiteY9503" fmla="*/ 2165004 h 4321958"/>
              <a:gd name="connsiteX9504" fmla="*/ 1094828 w 4405791"/>
              <a:gd name="connsiteY9504" fmla="*/ 2379559 h 4321958"/>
              <a:gd name="connsiteX9505" fmla="*/ 1130724 w 4405791"/>
              <a:gd name="connsiteY9505" fmla="*/ 2484852 h 4321958"/>
              <a:gd name="connsiteX9506" fmla="*/ 1132094 w 4405791"/>
              <a:gd name="connsiteY9506" fmla="*/ 2488703 h 4321958"/>
              <a:gd name="connsiteX9507" fmla="*/ 1149072 w 4405791"/>
              <a:gd name="connsiteY9507" fmla="*/ 2536422 h 4321958"/>
              <a:gd name="connsiteX9508" fmla="*/ 1223556 w 4405791"/>
              <a:gd name="connsiteY9508" fmla="*/ 2736846 h 4321958"/>
              <a:gd name="connsiteX9509" fmla="*/ 1223558 w 4405791"/>
              <a:gd name="connsiteY9509" fmla="*/ 2736851 h 4321958"/>
              <a:gd name="connsiteX9510" fmla="*/ 1237900 w 4405791"/>
              <a:gd name="connsiteY9510" fmla="*/ 2772581 h 4321958"/>
              <a:gd name="connsiteX9511" fmla="*/ 1251688 w 4405791"/>
              <a:gd name="connsiteY9511" fmla="*/ 2806928 h 4321958"/>
              <a:gd name="connsiteX9512" fmla="*/ 1288371 w 4405791"/>
              <a:gd name="connsiteY9512" fmla="*/ 2787967 h 4321958"/>
              <a:gd name="connsiteX9513" fmla="*/ 1297679 w 4405791"/>
              <a:gd name="connsiteY9513" fmla="*/ 2787184 h 4321958"/>
              <a:gd name="connsiteX9514" fmla="*/ 1141091 w 4405791"/>
              <a:gd name="connsiteY9514" fmla="*/ 2353548 h 4321958"/>
              <a:gd name="connsiteX9515" fmla="*/ 958679 w 4405791"/>
              <a:gd name="connsiteY9515" fmla="*/ 1736496 h 4321958"/>
              <a:gd name="connsiteX9516" fmla="*/ 925431 w 4405791"/>
              <a:gd name="connsiteY9516" fmla="*/ 1605128 h 4321958"/>
              <a:gd name="connsiteX9517" fmla="*/ 919621 w 4405791"/>
              <a:gd name="connsiteY9517" fmla="*/ 1580067 h 4321958"/>
              <a:gd name="connsiteX9518" fmla="*/ 894259 w 4405791"/>
              <a:gd name="connsiteY9518" fmla="*/ 1470728 h 4321958"/>
              <a:gd name="connsiteX9519" fmla="*/ 888636 w 4405791"/>
              <a:gd name="connsiteY9519" fmla="*/ 1443197 h 4321958"/>
              <a:gd name="connsiteX9520" fmla="*/ 867111 w 4405791"/>
              <a:gd name="connsiteY9520" fmla="*/ 1337934 h 4321958"/>
              <a:gd name="connsiteX9521" fmla="*/ 845906 w 4405791"/>
              <a:gd name="connsiteY9521" fmla="*/ 1211370 h 4321958"/>
              <a:gd name="connsiteX9522" fmla="*/ 840796 w 4405791"/>
              <a:gd name="connsiteY9522" fmla="*/ 1166990 h 4321958"/>
              <a:gd name="connsiteX9523" fmla="*/ 838149 w 4405791"/>
              <a:gd name="connsiteY9523" fmla="*/ 1164947 h 4321958"/>
              <a:gd name="connsiteX9524" fmla="*/ 817225 w 4405791"/>
              <a:gd name="connsiteY9524" fmla="*/ 1152032 h 4321958"/>
              <a:gd name="connsiteX9525" fmla="*/ 345186 w 4405791"/>
              <a:gd name="connsiteY9525" fmla="*/ 1138156 h 4321958"/>
              <a:gd name="connsiteX9526" fmla="*/ 234365 w 4405791"/>
              <a:gd name="connsiteY9526" fmla="*/ 1206136 h 4321958"/>
              <a:gd name="connsiteX9527" fmla="*/ 111677 w 4405791"/>
              <a:gd name="connsiteY9527" fmla="*/ 1284363 h 4321958"/>
              <a:gd name="connsiteX9528" fmla="*/ 144020 w 4405791"/>
              <a:gd name="connsiteY9528" fmla="*/ 1264140 h 4321958"/>
              <a:gd name="connsiteX9529" fmla="*/ 254584 w 4405791"/>
              <a:gd name="connsiteY9529" fmla="*/ 1198715 h 4321958"/>
              <a:gd name="connsiteX9530" fmla="*/ 340027 w 4405791"/>
              <a:gd name="connsiteY9530" fmla="*/ 1149168 h 4321958"/>
              <a:gd name="connsiteX9531" fmla="*/ 854475 w 4405791"/>
              <a:gd name="connsiteY9531" fmla="*/ 1135855 h 4321958"/>
              <a:gd name="connsiteX9532" fmla="*/ 861491 w 4405791"/>
              <a:gd name="connsiteY9532" fmla="*/ 1145864 h 4321958"/>
              <a:gd name="connsiteX9533" fmla="*/ 866541 w 4405791"/>
              <a:gd name="connsiteY9533" fmla="*/ 1147888 h 4321958"/>
              <a:gd name="connsiteX9534" fmla="*/ 862175 w 4405791"/>
              <a:gd name="connsiteY9534" fmla="*/ 1137787 h 4321958"/>
              <a:gd name="connsiteX9535" fmla="*/ 3905624 w 4405791"/>
              <a:gd name="connsiteY9535" fmla="*/ 1132827 h 4321958"/>
              <a:gd name="connsiteX9536" fmla="*/ 3905486 w 4405791"/>
              <a:gd name="connsiteY9536" fmla="*/ 1133236 h 4321958"/>
              <a:gd name="connsiteX9537" fmla="*/ 3904078 w 4405791"/>
              <a:gd name="connsiteY9537" fmla="*/ 1136819 h 4321958"/>
              <a:gd name="connsiteX9538" fmla="*/ 3904982 w 4405791"/>
              <a:gd name="connsiteY9538" fmla="*/ 1147313 h 4321958"/>
              <a:gd name="connsiteX9539" fmla="*/ 3907166 w 4405791"/>
              <a:gd name="connsiteY9539" fmla="*/ 1143020 h 4321958"/>
              <a:gd name="connsiteX9540" fmla="*/ 904618 w 4405791"/>
              <a:gd name="connsiteY9540" fmla="*/ 1132059 h 4321958"/>
              <a:gd name="connsiteX9541" fmla="*/ 906303 w 4405791"/>
              <a:gd name="connsiteY9541" fmla="*/ 1145723 h 4321958"/>
              <a:gd name="connsiteX9542" fmla="*/ 908748 w 4405791"/>
              <a:gd name="connsiteY9542" fmla="*/ 1146873 h 4321958"/>
              <a:gd name="connsiteX9543" fmla="*/ 921624 w 4405791"/>
              <a:gd name="connsiteY9543" fmla="*/ 1152200 h 4321958"/>
              <a:gd name="connsiteX9544" fmla="*/ 919070 w 4405791"/>
              <a:gd name="connsiteY9544" fmla="*/ 1136783 h 4321958"/>
              <a:gd name="connsiteX9545" fmla="*/ 534679 w 4405791"/>
              <a:gd name="connsiteY9545" fmla="*/ 1131305 h 4321958"/>
              <a:gd name="connsiteX9546" fmla="*/ 534667 w 4405791"/>
              <a:gd name="connsiteY9546" fmla="*/ 1131466 h 4321958"/>
              <a:gd name="connsiteX9547" fmla="*/ 534802 w 4405791"/>
              <a:gd name="connsiteY9547" fmla="*/ 1131418 h 4321958"/>
              <a:gd name="connsiteX9548" fmla="*/ 357248 w 4405791"/>
              <a:gd name="connsiteY9548" fmla="*/ 1130757 h 4321958"/>
              <a:gd name="connsiteX9549" fmla="*/ 357163 w 4405791"/>
              <a:gd name="connsiteY9549" fmla="*/ 1130810 h 4321958"/>
              <a:gd name="connsiteX9550" fmla="*/ 351929 w 4405791"/>
              <a:gd name="connsiteY9550" fmla="*/ 1142266 h 4321958"/>
              <a:gd name="connsiteX9551" fmla="*/ 352062 w 4405791"/>
              <a:gd name="connsiteY9551" fmla="*/ 1142189 h 4321958"/>
              <a:gd name="connsiteX9552" fmla="*/ 826255 w 4405791"/>
              <a:gd name="connsiteY9552" fmla="*/ 1129538 h 4321958"/>
              <a:gd name="connsiteX9553" fmla="*/ 830973 w 4405791"/>
              <a:gd name="connsiteY9553" fmla="*/ 1133996 h 4321958"/>
              <a:gd name="connsiteX9554" fmla="*/ 832951 w 4405791"/>
              <a:gd name="connsiteY9554" fmla="*/ 1134429 h 4321958"/>
              <a:gd name="connsiteX9555" fmla="*/ 837245 w 4405791"/>
              <a:gd name="connsiteY9555" fmla="*/ 1136149 h 4321958"/>
              <a:gd name="connsiteX9556" fmla="*/ 836734 w 4405791"/>
              <a:gd name="connsiteY9556" fmla="*/ 1131716 h 4321958"/>
              <a:gd name="connsiteX9557" fmla="*/ 614727 w 4405791"/>
              <a:gd name="connsiteY9557" fmla="*/ 1129416 h 4321958"/>
              <a:gd name="connsiteX9558" fmla="*/ 607974 w 4405791"/>
              <a:gd name="connsiteY9558" fmla="*/ 1130248 h 4321958"/>
              <a:gd name="connsiteX9559" fmla="*/ 589020 w 4405791"/>
              <a:gd name="connsiteY9559" fmla="*/ 1133473 h 4321958"/>
              <a:gd name="connsiteX9560" fmla="*/ 586570 w 4405791"/>
              <a:gd name="connsiteY9560" fmla="*/ 1133927 h 4321958"/>
              <a:gd name="connsiteX9561" fmla="*/ 573950 w 4405791"/>
              <a:gd name="connsiteY9561" fmla="*/ 1136996 h 4321958"/>
              <a:gd name="connsiteX9562" fmla="*/ 572546 w 4405791"/>
              <a:gd name="connsiteY9562" fmla="*/ 1146146 h 4321958"/>
              <a:gd name="connsiteX9563" fmla="*/ 569823 w 4405791"/>
              <a:gd name="connsiteY9563" fmla="*/ 1236956 h 4321958"/>
              <a:gd name="connsiteX9564" fmla="*/ 603690 w 4405791"/>
              <a:gd name="connsiteY9564" fmla="*/ 1458626 h 4321958"/>
              <a:gd name="connsiteX9565" fmla="*/ 609955 w 4405791"/>
              <a:gd name="connsiteY9565" fmla="*/ 1483011 h 4321958"/>
              <a:gd name="connsiteX9566" fmla="*/ 605613 w 4405791"/>
              <a:gd name="connsiteY9566" fmla="*/ 1516558 h 4321958"/>
              <a:gd name="connsiteX9567" fmla="*/ 595365 w 4405791"/>
              <a:gd name="connsiteY9567" fmla="*/ 1525940 h 4321958"/>
              <a:gd name="connsiteX9568" fmla="*/ 602281 w 4405791"/>
              <a:gd name="connsiteY9568" fmla="*/ 1565808 h 4321958"/>
              <a:gd name="connsiteX9569" fmla="*/ 644070 w 4405791"/>
              <a:gd name="connsiteY9569" fmla="*/ 1761141 h 4321958"/>
              <a:gd name="connsiteX9570" fmla="*/ 646543 w 4405791"/>
              <a:gd name="connsiteY9570" fmla="*/ 1771145 h 4321958"/>
              <a:gd name="connsiteX9571" fmla="*/ 652882 w 4405791"/>
              <a:gd name="connsiteY9571" fmla="*/ 1769585 h 4321958"/>
              <a:gd name="connsiteX9572" fmla="*/ 654231 w 4405791"/>
              <a:gd name="connsiteY9572" fmla="*/ 1766055 h 4321958"/>
              <a:gd name="connsiteX9573" fmla="*/ 698583 w 4405791"/>
              <a:gd name="connsiteY9573" fmla="*/ 1752427 h 4321958"/>
              <a:gd name="connsiteX9574" fmla="*/ 689260 w 4405791"/>
              <a:gd name="connsiteY9574" fmla="*/ 1714660 h 4321958"/>
              <a:gd name="connsiteX9575" fmla="*/ 612315 w 4405791"/>
              <a:gd name="connsiteY9575" fmla="*/ 1147872 h 4321958"/>
              <a:gd name="connsiteX9576" fmla="*/ 729595 w 4405791"/>
              <a:gd name="connsiteY9576" fmla="*/ 1127372 h 4321958"/>
              <a:gd name="connsiteX9577" fmla="*/ 729869 w 4405791"/>
              <a:gd name="connsiteY9577" fmla="*/ 1143337 h 4321958"/>
              <a:gd name="connsiteX9578" fmla="*/ 737107 w 4405791"/>
              <a:gd name="connsiteY9578" fmla="*/ 1235009 h 4321958"/>
              <a:gd name="connsiteX9579" fmla="*/ 738641 w 4405791"/>
              <a:gd name="connsiteY9579" fmla="*/ 1249959 h 4321958"/>
              <a:gd name="connsiteX9580" fmla="*/ 742396 w 4405791"/>
              <a:gd name="connsiteY9580" fmla="*/ 1279548 h 4321958"/>
              <a:gd name="connsiteX9581" fmla="*/ 747309 w 4405791"/>
              <a:gd name="connsiteY9581" fmla="*/ 1315323 h 4321958"/>
              <a:gd name="connsiteX9582" fmla="*/ 752541 w 4405791"/>
              <a:gd name="connsiteY9582" fmla="*/ 1349094 h 4321958"/>
              <a:gd name="connsiteX9583" fmla="*/ 759289 w 4405791"/>
              <a:gd name="connsiteY9583" fmla="*/ 1389304 h 4321958"/>
              <a:gd name="connsiteX9584" fmla="*/ 766066 w 4405791"/>
              <a:gd name="connsiteY9584" fmla="*/ 1426964 h 4321958"/>
              <a:gd name="connsiteX9585" fmla="*/ 775005 w 4405791"/>
              <a:gd name="connsiteY9585" fmla="*/ 1472859 h 4321958"/>
              <a:gd name="connsiteX9586" fmla="*/ 783299 w 4405791"/>
              <a:gd name="connsiteY9586" fmla="*/ 1513812 h 4321958"/>
              <a:gd name="connsiteX9587" fmla="*/ 795167 w 4405791"/>
              <a:gd name="connsiteY9587" fmla="*/ 1568071 h 4321958"/>
              <a:gd name="connsiteX9588" fmla="*/ 804564 w 4405791"/>
              <a:gd name="connsiteY9588" fmla="*/ 1610234 h 4321958"/>
              <a:gd name="connsiteX9589" fmla="*/ 823617 w 4405791"/>
              <a:gd name="connsiteY9589" fmla="*/ 1689579 h 4321958"/>
              <a:gd name="connsiteX9590" fmla="*/ 829772 w 4405791"/>
              <a:gd name="connsiteY9590" fmla="*/ 1715078 h 4321958"/>
              <a:gd name="connsiteX9591" fmla="*/ 848276 w 4405791"/>
              <a:gd name="connsiteY9591" fmla="*/ 1786432 h 4321958"/>
              <a:gd name="connsiteX9592" fmla="*/ 856414 w 4405791"/>
              <a:gd name="connsiteY9592" fmla="*/ 1792132 h 4321958"/>
              <a:gd name="connsiteX9593" fmla="*/ 856441 w 4405791"/>
              <a:gd name="connsiteY9593" fmla="*/ 1792165 h 4321958"/>
              <a:gd name="connsiteX9594" fmla="*/ 856456 w 4405791"/>
              <a:gd name="connsiteY9594" fmla="*/ 1792176 h 4321958"/>
              <a:gd name="connsiteX9595" fmla="*/ 856484 w 4405791"/>
              <a:gd name="connsiteY9595" fmla="*/ 1792211 h 4321958"/>
              <a:gd name="connsiteX9596" fmla="*/ 856498 w 4405791"/>
              <a:gd name="connsiteY9596" fmla="*/ 1792220 h 4321958"/>
              <a:gd name="connsiteX9597" fmla="*/ 897135 w 4405791"/>
              <a:gd name="connsiteY9597" fmla="*/ 1838996 h 4321958"/>
              <a:gd name="connsiteX9598" fmla="*/ 902410 w 4405791"/>
              <a:gd name="connsiteY9598" fmla="*/ 1850213 h 4321958"/>
              <a:gd name="connsiteX9599" fmla="*/ 904642 w 4405791"/>
              <a:gd name="connsiteY9599" fmla="*/ 1853031 h 4321958"/>
              <a:gd name="connsiteX9600" fmla="*/ 907360 w 4405791"/>
              <a:gd name="connsiteY9600" fmla="*/ 1856463 h 4321958"/>
              <a:gd name="connsiteX9601" fmla="*/ 910919 w 4405791"/>
              <a:gd name="connsiteY9601" fmla="*/ 1867771 h 4321958"/>
              <a:gd name="connsiteX9602" fmla="*/ 911429 w 4405791"/>
              <a:gd name="connsiteY9602" fmla="*/ 1869391 h 4321958"/>
              <a:gd name="connsiteX9603" fmla="*/ 922761 w 4405791"/>
              <a:gd name="connsiteY9603" fmla="*/ 1893486 h 4321958"/>
              <a:gd name="connsiteX9604" fmla="*/ 927296 w 4405791"/>
              <a:gd name="connsiteY9604" fmla="*/ 1919798 h 4321958"/>
              <a:gd name="connsiteX9605" fmla="*/ 931260 w 4405791"/>
              <a:gd name="connsiteY9605" fmla="*/ 1932392 h 4321958"/>
              <a:gd name="connsiteX9606" fmla="*/ 930842 w 4405791"/>
              <a:gd name="connsiteY9606" fmla="*/ 1940367 h 4321958"/>
              <a:gd name="connsiteX9607" fmla="*/ 932889 w 4405791"/>
              <a:gd name="connsiteY9607" fmla="*/ 1952246 h 4321958"/>
              <a:gd name="connsiteX9608" fmla="*/ 927088 w 4405791"/>
              <a:gd name="connsiteY9608" fmla="*/ 2011882 h 4321958"/>
              <a:gd name="connsiteX9609" fmla="*/ 927088 w 4405791"/>
              <a:gd name="connsiteY9609" fmla="*/ 2011887 h 4321958"/>
              <a:gd name="connsiteX9610" fmla="*/ 918359 w 4405791"/>
              <a:gd name="connsiteY9610" fmla="*/ 2031578 h 4321958"/>
              <a:gd name="connsiteX9611" fmla="*/ 957767 w 4405791"/>
              <a:gd name="connsiteY9611" fmla="*/ 2165767 h 4321958"/>
              <a:gd name="connsiteX9612" fmla="*/ 1068217 w 4405791"/>
              <a:gd name="connsiteY9612" fmla="*/ 2490151 h 4321958"/>
              <a:gd name="connsiteX9613" fmla="*/ 1113807 w 4405791"/>
              <a:gd name="connsiteY9613" fmla="*/ 2611314 h 4321958"/>
              <a:gd name="connsiteX9614" fmla="*/ 1126702 w 4405791"/>
              <a:gd name="connsiteY9614" fmla="*/ 2645583 h 4321958"/>
              <a:gd name="connsiteX9615" fmla="*/ 1186129 w 4405791"/>
              <a:gd name="connsiteY9615" fmla="*/ 2793137 h 4321958"/>
              <a:gd name="connsiteX9616" fmla="*/ 1205671 w 4405791"/>
              <a:gd name="connsiteY9616" fmla="*/ 2838222 h 4321958"/>
              <a:gd name="connsiteX9617" fmla="*/ 1218266 w 4405791"/>
              <a:gd name="connsiteY9617" fmla="*/ 2824204 h 4321958"/>
              <a:gd name="connsiteX9618" fmla="*/ 1244879 w 4405791"/>
              <a:gd name="connsiteY9618" fmla="*/ 2810447 h 4321958"/>
              <a:gd name="connsiteX9619" fmla="*/ 1216489 w 4405791"/>
              <a:gd name="connsiteY9619" fmla="*/ 2739714 h 4321958"/>
              <a:gd name="connsiteX9620" fmla="*/ 1160414 w 4405791"/>
              <a:gd name="connsiteY9620" fmla="*/ 2591047 h 4321958"/>
              <a:gd name="connsiteX9621" fmla="*/ 1141917 w 4405791"/>
              <a:gd name="connsiteY9621" fmla="*/ 2539065 h 4321958"/>
              <a:gd name="connsiteX9622" fmla="*/ 1132620 w 4405791"/>
              <a:gd name="connsiteY9622" fmla="*/ 2514049 h 4321958"/>
              <a:gd name="connsiteX9623" fmla="*/ 1123550 w 4405791"/>
              <a:gd name="connsiteY9623" fmla="*/ 2487449 h 4321958"/>
              <a:gd name="connsiteX9624" fmla="*/ 1105110 w 4405791"/>
              <a:gd name="connsiteY9624" fmla="*/ 2435629 h 4321958"/>
              <a:gd name="connsiteX9625" fmla="*/ 1090594 w 4405791"/>
              <a:gd name="connsiteY9625" fmla="*/ 2391184 h 4321958"/>
              <a:gd name="connsiteX9626" fmla="*/ 1087616 w 4405791"/>
              <a:gd name="connsiteY9626" fmla="*/ 2382063 h 4321958"/>
              <a:gd name="connsiteX9627" fmla="*/ 1051313 w 4405791"/>
              <a:gd name="connsiteY9627" fmla="*/ 2275596 h 4321958"/>
              <a:gd name="connsiteX9628" fmla="*/ 1017470 w 4405791"/>
              <a:gd name="connsiteY9628" fmla="*/ 2167284 h 4321958"/>
              <a:gd name="connsiteX9629" fmla="*/ 1012701 w 4405791"/>
              <a:gd name="connsiteY9629" fmla="*/ 2152680 h 4321958"/>
              <a:gd name="connsiteX9630" fmla="*/ 999763 w 4405791"/>
              <a:gd name="connsiteY9630" fmla="*/ 2113065 h 4321958"/>
              <a:gd name="connsiteX9631" fmla="*/ 994275 w 4405791"/>
              <a:gd name="connsiteY9631" fmla="*/ 2094029 h 4321958"/>
              <a:gd name="connsiteX9632" fmla="*/ 990611 w 4405791"/>
              <a:gd name="connsiteY9632" fmla="*/ 2081321 h 4321958"/>
              <a:gd name="connsiteX9633" fmla="*/ 975061 w 4405791"/>
              <a:gd name="connsiteY9633" fmla="*/ 2031553 h 4321958"/>
              <a:gd name="connsiteX9634" fmla="*/ 906354 w 4405791"/>
              <a:gd name="connsiteY9634" fmla="*/ 1789162 h 4321958"/>
              <a:gd name="connsiteX9635" fmla="*/ 879577 w 4405791"/>
              <a:gd name="connsiteY9635" fmla="*/ 1684721 h 4321958"/>
              <a:gd name="connsiteX9636" fmla="*/ 878344 w 4405791"/>
              <a:gd name="connsiteY9636" fmla="*/ 1679622 h 4321958"/>
              <a:gd name="connsiteX9637" fmla="*/ 875989 w 4405791"/>
              <a:gd name="connsiteY9637" fmla="*/ 1670422 h 4321958"/>
              <a:gd name="connsiteX9638" fmla="*/ 866487 w 4405791"/>
              <a:gd name="connsiteY9638" fmla="*/ 1630578 h 4321958"/>
              <a:gd name="connsiteX9639" fmla="*/ 856385 w 4405791"/>
              <a:gd name="connsiteY9639" fmla="*/ 1588795 h 4321958"/>
              <a:gd name="connsiteX9640" fmla="*/ 854051 w 4405791"/>
              <a:gd name="connsiteY9640" fmla="*/ 1578433 h 4321958"/>
              <a:gd name="connsiteX9641" fmla="*/ 850327 w 4405791"/>
              <a:gd name="connsiteY9641" fmla="*/ 1562820 h 4321958"/>
              <a:gd name="connsiteX9642" fmla="*/ 842987 w 4405791"/>
              <a:gd name="connsiteY9642" fmla="*/ 1529330 h 4321958"/>
              <a:gd name="connsiteX9643" fmla="*/ 836606 w 4405791"/>
              <a:gd name="connsiteY9643" fmla="*/ 1501007 h 4321958"/>
              <a:gd name="connsiteX9644" fmla="*/ 833573 w 4405791"/>
              <a:gd name="connsiteY9644" fmla="*/ 1486376 h 4321958"/>
              <a:gd name="connsiteX9645" fmla="*/ 829043 w 4405791"/>
              <a:gd name="connsiteY9645" fmla="*/ 1465708 h 4321958"/>
              <a:gd name="connsiteX9646" fmla="*/ 823984 w 4405791"/>
              <a:gd name="connsiteY9646" fmla="*/ 1440110 h 4321958"/>
              <a:gd name="connsiteX9647" fmla="*/ 820019 w 4405791"/>
              <a:gd name="connsiteY9647" fmla="*/ 1420981 h 4321958"/>
              <a:gd name="connsiteX9648" fmla="*/ 818448 w 4405791"/>
              <a:gd name="connsiteY9648" fmla="*/ 1412103 h 4321958"/>
              <a:gd name="connsiteX9649" fmla="*/ 811811 w 4405791"/>
              <a:gd name="connsiteY9649" fmla="*/ 1378522 h 4321958"/>
              <a:gd name="connsiteX9650" fmla="*/ 798304 w 4405791"/>
              <a:gd name="connsiteY9650" fmla="*/ 1300702 h 4321958"/>
              <a:gd name="connsiteX9651" fmla="*/ 796222 w 4405791"/>
              <a:gd name="connsiteY9651" fmla="*/ 1286490 h 4321958"/>
              <a:gd name="connsiteX9652" fmla="*/ 795553 w 4405791"/>
              <a:gd name="connsiteY9652" fmla="*/ 1282711 h 4321958"/>
              <a:gd name="connsiteX9653" fmla="*/ 794750 w 4405791"/>
              <a:gd name="connsiteY9653" fmla="*/ 1276444 h 4321958"/>
              <a:gd name="connsiteX9654" fmla="*/ 788194 w 4405791"/>
              <a:gd name="connsiteY9654" fmla="*/ 1231685 h 4321958"/>
              <a:gd name="connsiteX9655" fmla="*/ 781155 w 4405791"/>
              <a:gd name="connsiteY9655" fmla="*/ 1170910 h 4321958"/>
              <a:gd name="connsiteX9656" fmla="*/ 778329 w 4405791"/>
              <a:gd name="connsiteY9656" fmla="*/ 1135980 h 4321958"/>
              <a:gd name="connsiteX9657" fmla="*/ 769689 w 4405791"/>
              <a:gd name="connsiteY9657" fmla="*/ 1132415 h 4321958"/>
              <a:gd name="connsiteX9658" fmla="*/ 769401 w 4405791"/>
              <a:gd name="connsiteY9658" fmla="*/ 1132309 h 4321958"/>
              <a:gd name="connsiteX9659" fmla="*/ 546139 w 4405791"/>
              <a:gd name="connsiteY9659" fmla="*/ 1126974 h 4321958"/>
              <a:gd name="connsiteX9660" fmla="*/ 544457 w 4405791"/>
              <a:gd name="connsiteY9660" fmla="*/ 1127533 h 4321958"/>
              <a:gd name="connsiteX9661" fmla="*/ 544842 w 4405791"/>
              <a:gd name="connsiteY9661" fmla="*/ 1127878 h 4321958"/>
              <a:gd name="connsiteX9662" fmla="*/ 546071 w 4405791"/>
              <a:gd name="connsiteY9662" fmla="*/ 1127444 h 4321958"/>
              <a:gd name="connsiteX9663" fmla="*/ 798722 w 4405791"/>
              <a:gd name="connsiteY9663" fmla="*/ 1125251 h 4321958"/>
              <a:gd name="connsiteX9664" fmla="*/ 802961 w 4405791"/>
              <a:gd name="connsiteY9664" fmla="*/ 1127856 h 4321958"/>
              <a:gd name="connsiteX9665" fmla="*/ 814728 w 4405791"/>
              <a:gd name="connsiteY9665" fmla="*/ 1130435 h 4321958"/>
              <a:gd name="connsiteX9666" fmla="*/ 810230 w 4405791"/>
              <a:gd name="connsiteY9666" fmla="*/ 1126209 h 4321958"/>
              <a:gd name="connsiteX9667" fmla="*/ 809279 w 4405791"/>
              <a:gd name="connsiteY9667" fmla="*/ 1126011 h 4321958"/>
              <a:gd name="connsiteX9668" fmla="*/ 666495 w 4405791"/>
              <a:gd name="connsiteY9668" fmla="*/ 1125122 h 4321958"/>
              <a:gd name="connsiteX9669" fmla="*/ 641678 w 4405791"/>
              <a:gd name="connsiteY9669" fmla="*/ 1126097 h 4321958"/>
              <a:gd name="connsiteX9670" fmla="*/ 623335 w 4405791"/>
              <a:gd name="connsiteY9670" fmla="*/ 1128356 h 4321958"/>
              <a:gd name="connsiteX9671" fmla="*/ 621466 w 4405791"/>
              <a:gd name="connsiteY9671" fmla="*/ 1150648 h 4321958"/>
              <a:gd name="connsiteX9672" fmla="*/ 621584 w 4405791"/>
              <a:gd name="connsiteY9672" fmla="*/ 1232257 h 4321958"/>
              <a:gd name="connsiteX9673" fmla="*/ 622055 w 4405791"/>
              <a:gd name="connsiteY9673" fmla="*/ 1246233 h 4321958"/>
              <a:gd name="connsiteX9674" fmla="*/ 623809 w 4405791"/>
              <a:gd name="connsiteY9674" fmla="*/ 1272553 h 4321958"/>
              <a:gd name="connsiteX9675" fmla="*/ 626526 w 4405791"/>
              <a:gd name="connsiteY9675" fmla="*/ 1306215 h 4321958"/>
              <a:gd name="connsiteX9676" fmla="*/ 629719 w 4405791"/>
              <a:gd name="connsiteY9676" fmla="*/ 1336826 h 4321958"/>
              <a:gd name="connsiteX9677" fmla="*/ 634378 w 4405791"/>
              <a:gd name="connsiteY9677" fmla="*/ 1375173 h 4321958"/>
              <a:gd name="connsiteX9678" fmla="*/ 639140 w 4405791"/>
              <a:gd name="connsiteY9678" fmla="*/ 1409772 h 4321958"/>
              <a:gd name="connsiteX9679" fmla="*/ 646124 w 4405791"/>
              <a:gd name="connsiteY9679" fmla="*/ 1454224 h 4321958"/>
              <a:gd name="connsiteX9680" fmla="*/ 652474 w 4405791"/>
              <a:gd name="connsiteY9680" fmla="*/ 1492194 h 4321958"/>
              <a:gd name="connsiteX9681" fmla="*/ 662562 w 4405791"/>
              <a:gd name="connsiteY9681" fmla="*/ 1545758 h 4321958"/>
              <a:gd name="connsiteX9682" fmla="*/ 670125 w 4405791"/>
              <a:gd name="connsiteY9682" fmla="*/ 1584798 h 4321958"/>
              <a:gd name="connsiteX9683" fmla="*/ 687702 w 4405791"/>
              <a:gd name="connsiteY9683" fmla="*/ 1666223 h 4321958"/>
              <a:gd name="connsiteX9684" fmla="*/ 692196 w 4405791"/>
              <a:gd name="connsiteY9684" fmla="*/ 1686888 h 4321958"/>
              <a:gd name="connsiteX9685" fmla="*/ 707301 w 4405791"/>
              <a:gd name="connsiteY9685" fmla="*/ 1749749 h 4321958"/>
              <a:gd name="connsiteX9686" fmla="*/ 712651 w 4405791"/>
              <a:gd name="connsiteY9686" fmla="*/ 1748105 h 4321958"/>
              <a:gd name="connsiteX9687" fmla="*/ 751497 w 4405791"/>
              <a:gd name="connsiteY9687" fmla="*/ 1747462 h 4321958"/>
              <a:gd name="connsiteX9688" fmla="*/ 764592 w 4405791"/>
              <a:gd name="connsiteY9688" fmla="*/ 1750021 h 4321958"/>
              <a:gd name="connsiteX9689" fmla="*/ 737674 w 4405791"/>
              <a:gd name="connsiteY9689" fmla="*/ 1638413 h 4321958"/>
              <a:gd name="connsiteX9690" fmla="*/ 714166 w 4405791"/>
              <a:gd name="connsiteY9690" fmla="*/ 1530298 h 4321958"/>
              <a:gd name="connsiteX9691" fmla="*/ 707306 w 4405791"/>
              <a:gd name="connsiteY9691" fmla="*/ 1494286 h 4321958"/>
              <a:gd name="connsiteX9692" fmla="*/ 704498 w 4405791"/>
              <a:gd name="connsiteY9692" fmla="*/ 1480986 h 4321958"/>
              <a:gd name="connsiteX9693" fmla="*/ 702440 w 4405791"/>
              <a:gd name="connsiteY9693" fmla="*/ 1468743 h 4321958"/>
              <a:gd name="connsiteX9694" fmla="*/ 695917 w 4405791"/>
              <a:gd name="connsiteY9694" fmla="*/ 1434501 h 4321958"/>
              <a:gd name="connsiteX9695" fmla="*/ 673274 w 4405791"/>
              <a:gd name="connsiteY9695" fmla="*/ 1276551 h 4321958"/>
              <a:gd name="connsiteX9696" fmla="*/ 671229 w 4405791"/>
              <a:gd name="connsiteY9696" fmla="*/ 1252175 h 4321958"/>
              <a:gd name="connsiteX9697" fmla="*/ 670233 w 4405791"/>
              <a:gd name="connsiteY9697" fmla="*/ 1243535 h 4321958"/>
              <a:gd name="connsiteX9698" fmla="*/ 669841 w 4405791"/>
              <a:gd name="connsiteY9698" fmla="*/ 1235642 h 4321958"/>
              <a:gd name="connsiteX9699" fmla="*/ 667920 w 4405791"/>
              <a:gd name="connsiteY9699" fmla="*/ 1212744 h 4321958"/>
              <a:gd name="connsiteX9700" fmla="*/ 665903 w 4405791"/>
              <a:gd name="connsiteY9700" fmla="*/ 1157945 h 4321958"/>
              <a:gd name="connsiteX9701" fmla="*/ 700631 w 4405791"/>
              <a:gd name="connsiteY9701" fmla="*/ 1123780 h 4321958"/>
              <a:gd name="connsiteX9702" fmla="*/ 674714 w 4405791"/>
              <a:gd name="connsiteY9702" fmla="*/ 1124798 h 4321958"/>
              <a:gd name="connsiteX9703" fmla="*/ 674480 w 4405791"/>
              <a:gd name="connsiteY9703" fmla="*/ 1129119 h 4321958"/>
              <a:gd name="connsiteX9704" fmla="*/ 676387 w 4405791"/>
              <a:gd name="connsiteY9704" fmla="*/ 1209568 h 4321958"/>
              <a:gd name="connsiteX9705" fmla="*/ 676967 w 4405791"/>
              <a:gd name="connsiteY9705" fmla="*/ 1220462 h 4321958"/>
              <a:gd name="connsiteX9706" fmla="*/ 687105 w 4405791"/>
              <a:gd name="connsiteY9706" fmla="*/ 1320323 h 4321958"/>
              <a:gd name="connsiteX9707" fmla="*/ 690781 w 4405791"/>
              <a:gd name="connsiteY9707" fmla="*/ 1347896 h 4321958"/>
              <a:gd name="connsiteX9708" fmla="*/ 695793 w 4405791"/>
              <a:gd name="connsiteY9708" fmla="*/ 1381770 h 4321958"/>
              <a:gd name="connsiteX9709" fmla="*/ 702760 w 4405791"/>
              <a:gd name="connsiteY9709" fmla="*/ 1423818 h 4321958"/>
              <a:gd name="connsiteX9710" fmla="*/ 709254 w 4405791"/>
              <a:gd name="connsiteY9710" fmla="*/ 1460944 h 4321958"/>
              <a:gd name="connsiteX9711" fmla="*/ 718990 w 4405791"/>
              <a:gd name="connsiteY9711" fmla="*/ 1511119 h 4321958"/>
              <a:gd name="connsiteX9712" fmla="*/ 726633 w 4405791"/>
              <a:gd name="connsiteY9712" fmla="*/ 1549539 h 4321958"/>
              <a:gd name="connsiteX9713" fmla="*/ 742900 w 4405791"/>
              <a:gd name="connsiteY9713" fmla="*/ 1623811 h 4321958"/>
              <a:gd name="connsiteX9714" fmla="*/ 747935 w 4405791"/>
              <a:gd name="connsiteY9714" fmla="*/ 1646654 h 4321958"/>
              <a:gd name="connsiteX9715" fmla="*/ 773268 w 4405791"/>
              <a:gd name="connsiteY9715" fmla="*/ 1751717 h 4321958"/>
              <a:gd name="connsiteX9716" fmla="*/ 789219 w 4405791"/>
              <a:gd name="connsiteY9716" fmla="*/ 1754834 h 4321958"/>
              <a:gd name="connsiteX9717" fmla="*/ 801412 w 4405791"/>
              <a:gd name="connsiteY9717" fmla="*/ 1760009 h 4321958"/>
              <a:gd name="connsiteX9718" fmla="*/ 807361 w 4405791"/>
              <a:gd name="connsiteY9718" fmla="*/ 1761496 h 4321958"/>
              <a:gd name="connsiteX9719" fmla="*/ 812525 w 4405791"/>
              <a:gd name="connsiteY9719" fmla="*/ 1764725 h 4321958"/>
              <a:gd name="connsiteX9720" fmla="*/ 824598 w 4405791"/>
              <a:gd name="connsiteY9720" fmla="*/ 1769849 h 4321958"/>
              <a:gd name="connsiteX9721" fmla="*/ 837284 w 4405791"/>
              <a:gd name="connsiteY9721" fmla="*/ 1778733 h 4321958"/>
              <a:gd name="connsiteX9722" fmla="*/ 819150 w 4405791"/>
              <a:gd name="connsiteY9722" fmla="*/ 1708715 h 4321958"/>
              <a:gd name="connsiteX9723" fmla="*/ 813452 w 4405791"/>
              <a:gd name="connsiteY9723" fmla="*/ 1684837 h 4321958"/>
              <a:gd name="connsiteX9724" fmla="*/ 797210 w 4405791"/>
              <a:gd name="connsiteY9724" fmla="*/ 1617513 h 4321958"/>
              <a:gd name="connsiteX9725" fmla="*/ 794388 w 4405791"/>
              <a:gd name="connsiteY9725" fmla="*/ 1604949 h 4321958"/>
              <a:gd name="connsiteX9726" fmla="*/ 790510 w 4405791"/>
              <a:gd name="connsiteY9726" fmla="*/ 1588696 h 4321958"/>
              <a:gd name="connsiteX9727" fmla="*/ 784954 w 4405791"/>
              <a:gd name="connsiteY9727" fmla="*/ 1562937 h 4321958"/>
              <a:gd name="connsiteX9728" fmla="*/ 778403 w 4405791"/>
              <a:gd name="connsiteY9728" fmla="*/ 1533762 h 4321958"/>
              <a:gd name="connsiteX9729" fmla="*/ 775727 w 4405791"/>
              <a:gd name="connsiteY9729" fmla="*/ 1520156 h 4321958"/>
              <a:gd name="connsiteX9730" fmla="*/ 767470 w 4405791"/>
              <a:gd name="connsiteY9730" fmla="*/ 1481867 h 4321958"/>
              <a:gd name="connsiteX9731" fmla="*/ 736292 w 4405791"/>
              <a:gd name="connsiteY9731" fmla="*/ 1304474 h 4321958"/>
              <a:gd name="connsiteX9732" fmla="*/ 732819 w 4405791"/>
              <a:gd name="connsiteY9732" fmla="*/ 1276869 h 4321958"/>
              <a:gd name="connsiteX9733" fmla="*/ 731340 w 4405791"/>
              <a:gd name="connsiteY9733" fmla="*/ 1267144 h 4321958"/>
              <a:gd name="connsiteX9734" fmla="*/ 730476 w 4405791"/>
              <a:gd name="connsiteY9734" fmla="*/ 1258249 h 4321958"/>
              <a:gd name="connsiteX9735" fmla="*/ 727206 w 4405791"/>
              <a:gd name="connsiteY9735" fmla="*/ 1232257 h 4321958"/>
              <a:gd name="connsiteX9736" fmla="*/ 721823 w 4405791"/>
              <a:gd name="connsiteY9736" fmla="*/ 1169924 h 4321958"/>
              <a:gd name="connsiteX9737" fmla="*/ 720054 w 4405791"/>
              <a:gd name="connsiteY9737" fmla="*/ 1126189 h 4321958"/>
              <a:gd name="connsiteX9738" fmla="*/ 3927318 w 4405791"/>
              <a:gd name="connsiteY9738" fmla="*/ 1120789 h 4321958"/>
              <a:gd name="connsiteX9739" fmla="*/ 3930794 w 4405791"/>
              <a:gd name="connsiteY9739" fmla="*/ 1136598 h 4321958"/>
              <a:gd name="connsiteX9740" fmla="*/ 3931000 w 4405791"/>
              <a:gd name="connsiteY9740" fmla="*/ 1136182 h 4321958"/>
              <a:gd name="connsiteX9741" fmla="*/ 3931324 w 4405791"/>
              <a:gd name="connsiteY9741" fmla="*/ 1123653 h 4321958"/>
              <a:gd name="connsiteX9742" fmla="*/ 863917 w 4405791"/>
              <a:gd name="connsiteY9742" fmla="*/ 1118727 h 4321958"/>
              <a:gd name="connsiteX9743" fmla="*/ 868519 w 4405791"/>
              <a:gd name="connsiteY9743" fmla="*/ 1129280 h 4321958"/>
              <a:gd name="connsiteX9744" fmla="*/ 873849 w 4405791"/>
              <a:gd name="connsiteY9744" fmla="*/ 1130457 h 4321958"/>
              <a:gd name="connsiteX9745" fmla="*/ 892259 w 4405791"/>
              <a:gd name="connsiteY9745" fmla="*/ 1139118 h 4321958"/>
              <a:gd name="connsiteX9746" fmla="*/ 888674 w 4405791"/>
              <a:gd name="connsiteY9746" fmla="*/ 1126847 h 4321958"/>
              <a:gd name="connsiteX9747" fmla="*/ 576988 w 4405791"/>
              <a:gd name="connsiteY9747" fmla="*/ 1118015 h 4321958"/>
              <a:gd name="connsiteX9748" fmla="*/ 576936 w 4405791"/>
              <a:gd name="connsiteY9748" fmla="*/ 1118307 h 4321958"/>
              <a:gd name="connsiteX9749" fmla="*/ 577172 w 4405791"/>
              <a:gd name="connsiteY9749" fmla="*/ 1118240 h 4321958"/>
              <a:gd name="connsiteX9750" fmla="*/ 547506 w 4405791"/>
              <a:gd name="connsiteY9750" fmla="*/ 1117499 h 4321958"/>
              <a:gd name="connsiteX9751" fmla="*/ 537476 w 4405791"/>
              <a:gd name="connsiteY9751" fmla="*/ 1121295 h 4321958"/>
              <a:gd name="connsiteX9752" fmla="*/ 537879 w 4405791"/>
              <a:gd name="connsiteY9752" fmla="*/ 1121655 h 4321958"/>
              <a:gd name="connsiteX9753" fmla="*/ 547371 w 4405791"/>
              <a:gd name="connsiteY9753" fmla="*/ 1118433 h 4321958"/>
              <a:gd name="connsiteX9754" fmla="*/ 3835822 w 4405791"/>
              <a:gd name="connsiteY9754" fmla="*/ 1115357 h 4321958"/>
              <a:gd name="connsiteX9755" fmla="*/ 3768089 w 4405791"/>
              <a:gd name="connsiteY9755" fmla="*/ 1123316 h 4321958"/>
              <a:gd name="connsiteX9756" fmla="*/ 3514935 w 4405791"/>
              <a:gd name="connsiteY9756" fmla="*/ 1151596 h 4321958"/>
              <a:gd name="connsiteX9757" fmla="*/ 3333578 w 4405791"/>
              <a:gd name="connsiteY9757" fmla="*/ 1168531 h 4321958"/>
              <a:gd name="connsiteX9758" fmla="*/ 3264999 w 4405791"/>
              <a:gd name="connsiteY9758" fmla="*/ 1176151 h 4321958"/>
              <a:gd name="connsiteX9759" fmla="*/ 3195402 w 4405791"/>
              <a:gd name="connsiteY9759" fmla="*/ 1183770 h 4321958"/>
              <a:gd name="connsiteX9760" fmla="*/ 3152899 w 4405791"/>
              <a:gd name="connsiteY9760" fmla="*/ 1188175 h 4321958"/>
              <a:gd name="connsiteX9761" fmla="*/ 2548888 w 4405791"/>
              <a:gd name="connsiteY9761" fmla="*/ 1263193 h 4321958"/>
              <a:gd name="connsiteX9762" fmla="*/ 2386497 w 4405791"/>
              <a:gd name="connsiteY9762" fmla="*/ 1377836 h 4321958"/>
              <a:gd name="connsiteX9763" fmla="*/ 2342639 w 4405791"/>
              <a:gd name="connsiteY9763" fmla="*/ 1426267 h 4321958"/>
              <a:gd name="connsiteX9764" fmla="*/ 2145367 w 4405791"/>
              <a:gd name="connsiteY9764" fmla="*/ 1774941 h 4321958"/>
              <a:gd name="connsiteX9765" fmla="*/ 2111774 w 4405791"/>
              <a:gd name="connsiteY9765" fmla="*/ 1857007 h 4321958"/>
              <a:gd name="connsiteX9766" fmla="*/ 2131826 w 4405791"/>
              <a:gd name="connsiteY9766" fmla="*/ 1851747 h 4321958"/>
              <a:gd name="connsiteX9767" fmla="*/ 2171614 w 4405791"/>
              <a:gd name="connsiteY9767" fmla="*/ 1778918 h 4321958"/>
              <a:gd name="connsiteX9768" fmla="*/ 2405462 w 4405791"/>
              <a:gd name="connsiteY9768" fmla="*/ 1456168 h 4321958"/>
              <a:gd name="connsiteX9769" fmla="*/ 2453045 w 4405791"/>
              <a:gd name="connsiteY9769" fmla="*/ 1411802 h 4321958"/>
              <a:gd name="connsiteX9770" fmla="*/ 2616113 w 4405791"/>
              <a:gd name="connsiteY9770" fmla="*/ 1307323 h 4321958"/>
              <a:gd name="connsiteX9771" fmla="*/ 3196250 w 4405791"/>
              <a:gd name="connsiteY9771" fmla="*/ 1227398 h 4321958"/>
              <a:gd name="connsiteX9772" fmla="*/ 3235873 w 4405791"/>
              <a:gd name="connsiteY9772" fmla="*/ 1222825 h 4321958"/>
              <a:gd name="connsiteX9773" fmla="*/ 3302760 w 4405791"/>
              <a:gd name="connsiteY9773" fmla="*/ 1214529 h 4321958"/>
              <a:gd name="connsiteX9774" fmla="*/ 3368293 w 4405791"/>
              <a:gd name="connsiteY9774" fmla="*/ 1206231 h 4321958"/>
              <a:gd name="connsiteX9775" fmla="*/ 3539319 w 4405791"/>
              <a:gd name="connsiteY9775" fmla="*/ 1187604 h 4321958"/>
              <a:gd name="connsiteX9776" fmla="*/ 3783498 w 4405791"/>
              <a:gd name="connsiteY9776" fmla="*/ 1157124 h 4321958"/>
              <a:gd name="connsiteX9777" fmla="*/ 3842053 w 4405791"/>
              <a:gd name="connsiteY9777" fmla="*/ 1148110 h 4321958"/>
              <a:gd name="connsiteX9778" fmla="*/ 3877728 w 4405791"/>
              <a:gd name="connsiteY9778" fmla="*/ 1149333 h 4321958"/>
              <a:gd name="connsiteX9779" fmla="*/ 3880866 w 4405791"/>
              <a:gd name="connsiteY9779" fmla="*/ 1130030 h 4321958"/>
              <a:gd name="connsiteX9780" fmla="*/ 3882161 w 4405791"/>
              <a:gd name="connsiteY9780" fmla="*/ 1122382 h 4321958"/>
              <a:gd name="connsiteX9781" fmla="*/ 842697 w 4405791"/>
              <a:gd name="connsiteY9781" fmla="*/ 1114774 h 4321958"/>
              <a:gd name="connsiteX9782" fmla="*/ 843448 w 4405791"/>
              <a:gd name="connsiteY9782" fmla="*/ 1121428 h 4321958"/>
              <a:gd name="connsiteX9783" fmla="*/ 844794 w 4405791"/>
              <a:gd name="connsiteY9783" fmla="*/ 1123132 h 4321958"/>
              <a:gd name="connsiteX9784" fmla="*/ 856866 w 4405791"/>
              <a:gd name="connsiteY9784" fmla="*/ 1125506 h 4321958"/>
              <a:gd name="connsiteX9785" fmla="*/ 852972 w 4405791"/>
              <a:gd name="connsiteY9785" fmla="*/ 1116499 h 4321958"/>
              <a:gd name="connsiteX9786" fmla="*/ 807622 w 4405791"/>
              <a:gd name="connsiteY9786" fmla="*/ 1112713 h 4321958"/>
              <a:gd name="connsiteX9787" fmla="*/ 812688 w 4405791"/>
              <a:gd name="connsiteY9787" fmla="*/ 1116722 h 4321958"/>
              <a:gd name="connsiteX9788" fmla="*/ 812821 w 4405791"/>
              <a:gd name="connsiteY9788" fmla="*/ 1116847 h 4321958"/>
              <a:gd name="connsiteX9789" fmla="*/ 830538 w 4405791"/>
              <a:gd name="connsiteY9789" fmla="*/ 1120330 h 4321958"/>
              <a:gd name="connsiteX9790" fmla="*/ 825344 w 4405791"/>
              <a:gd name="connsiteY9790" fmla="*/ 1113746 h 4321958"/>
              <a:gd name="connsiteX9791" fmla="*/ 784734 w 4405791"/>
              <a:gd name="connsiteY9791" fmla="*/ 1111377 h 4321958"/>
              <a:gd name="connsiteX9792" fmla="*/ 784906 w 4405791"/>
              <a:gd name="connsiteY9792" fmla="*/ 1114093 h 4321958"/>
              <a:gd name="connsiteX9793" fmla="*/ 796477 w 4405791"/>
              <a:gd name="connsiteY9793" fmla="*/ 1114838 h 4321958"/>
              <a:gd name="connsiteX9794" fmla="*/ 792659 w 4405791"/>
              <a:gd name="connsiteY9794" fmla="*/ 1111840 h 4321958"/>
              <a:gd name="connsiteX9795" fmla="*/ 752054 w 4405791"/>
              <a:gd name="connsiteY9795" fmla="*/ 1111043 h 4321958"/>
              <a:gd name="connsiteX9796" fmla="*/ 746011 w 4405791"/>
              <a:gd name="connsiteY9796" fmla="*/ 1111590 h 4321958"/>
              <a:gd name="connsiteX9797" fmla="*/ 754209 w 4405791"/>
              <a:gd name="connsiteY9797" fmla="*/ 1112118 h 4321958"/>
              <a:gd name="connsiteX9798" fmla="*/ 774302 w 4405791"/>
              <a:gd name="connsiteY9798" fmla="*/ 1110769 h 4321958"/>
              <a:gd name="connsiteX9799" fmla="*/ 776746 w 4405791"/>
              <a:gd name="connsiteY9799" fmla="*/ 1111993 h 4321958"/>
              <a:gd name="connsiteX9800" fmla="*/ 776725 w 4405791"/>
              <a:gd name="connsiteY9800" fmla="*/ 1110910 h 4321958"/>
              <a:gd name="connsiteX9801" fmla="*/ 3913096 w 4405791"/>
              <a:gd name="connsiteY9801" fmla="*/ 1110619 h 4321958"/>
              <a:gd name="connsiteX9802" fmla="*/ 3911860 w 4405791"/>
              <a:gd name="connsiteY9802" fmla="*/ 1114293 h 4321958"/>
              <a:gd name="connsiteX9803" fmla="*/ 3913380 w 4405791"/>
              <a:gd name="connsiteY9803" fmla="*/ 1124266 h 4321958"/>
              <a:gd name="connsiteX9804" fmla="*/ 3915299 w 4405791"/>
              <a:gd name="connsiteY9804" fmla="*/ 1125773 h 4321958"/>
              <a:gd name="connsiteX9805" fmla="*/ 3917430 w 4405791"/>
              <a:gd name="connsiteY9805" fmla="*/ 1119500 h 4321958"/>
              <a:gd name="connsiteX9806" fmla="*/ 3915921 w 4405791"/>
              <a:gd name="connsiteY9806" fmla="*/ 1112640 h 4321958"/>
              <a:gd name="connsiteX9807" fmla="*/ 923355 w 4405791"/>
              <a:gd name="connsiteY9807" fmla="*/ 1109457 h 4321958"/>
              <a:gd name="connsiteX9808" fmla="*/ 926725 w 4405791"/>
              <a:gd name="connsiteY9808" fmla="*/ 1129763 h 4321958"/>
              <a:gd name="connsiteX9809" fmla="*/ 935989 w 4405791"/>
              <a:gd name="connsiteY9809" fmla="*/ 1133416 h 4321958"/>
              <a:gd name="connsiteX9810" fmla="*/ 981530 w 4405791"/>
              <a:gd name="connsiteY9810" fmla="*/ 1170777 h 4321958"/>
              <a:gd name="connsiteX9811" fmla="*/ 994714 w 4405791"/>
              <a:gd name="connsiteY9811" fmla="*/ 1196419 h 4321958"/>
              <a:gd name="connsiteX9812" fmla="*/ 994577 w 4405791"/>
              <a:gd name="connsiteY9812" fmla="*/ 1195794 h 4321958"/>
              <a:gd name="connsiteX9813" fmla="*/ 990420 w 4405791"/>
              <a:gd name="connsiteY9813" fmla="*/ 1170409 h 4321958"/>
              <a:gd name="connsiteX9814" fmla="*/ 975533 w 4405791"/>
              <a:gd name="connsiteY9814" fmla="*/ 1142443 h 4321958"/>
              <a:gd name="connsiteX9815" fmla="*/ 940560 w 4405791"/>
              <a:gd name="connsiteY9815" fmla="*/ 1115524 h 4321958"/>
              <a:gd name="connsiteX9816" fmla="*/ 1247250 w 4405791"/>
              <a:gd name="connsiteY9816" fmla="*/ 1109438 h 4321958"/>
              <a:gd name="connsiteX9817" fmla="*/ 1247420 w 4405791"/>
              <a:gd name="connsiteY9817" fmla="*/ 1111876 h 4321958"/>
              <a:gd name="connsiteX9818" fmla="*/ 1250750 w 4405791"/>
              <a:gd name="connsiteY9818" fmla="*/ 1129738 h 4321958"/>
              <a:gd name="connsiteX9819" fmla="*/ 3902052 w 4405791"/>
              <a:gd name="connsiteY9819" fmla="*/ 1109223 h 4321958"/>
              <a:gd name="connsiteX9820" fmla="*/ 3901787 w 4405791"/>
              <a:gd name="connsiteY9820" fmla="*/ 1110228 h 4321958"/>
              <a:gd name="connsiteX9821" fmla="*/ 3902271 w 4405791"/>
              <a:gd name="connsiteY9821" fmla="*/ 1115851 h 4321958"/>
              <a:gd name="connsiteX9822" fmla="*/ 3902828 w 4405791"/>
              <a:gd name="connsiteY9822" fmla="*/ 1114356 h 4321958"/>
              <a:gd name="connsiteX9823" fmla="*/ 3928629 w 4405791"/>
              <a:gd name="connsiteY9823" fmla="*/ 1108566 h 4321958"/>
              <a:gd name="connsiteX9824" fmla="*/ 3928144 w 4405791"/>
              <a:gd name="connsiteY9824" fmla="*/ 1110320 h 4321958"/>
              <a:gd name="connsiteX9825" fmla="*/ 3929340 w 4405791"/>
              <a:gd name="connsiteY9825" fmla="*/ 1111271 h 4321958"/>
              <a:gd name="connsiteX9826" fmla="*/ 691898 w 4405791"/>
              <a:gd name="connsiteY9826" fmla="*/ 1106795 h 4321958"/>
              <a:gd name="connsiteX9827" fmla="*/ 680062 w 4405791"/>
              <a:gd name="connsiteY9827" fmla="*/ 1109225 h 4321958"/>
              <a:gd name="connsiteX9828" fmla="*/ 692917 w 4405791"/>
              <a:gd name="connsiteY9828" fmla="*/ 1107101 h 4321958"/>
              <a:gd name="connsiteX9829" fmla="*/ 617663 w 4405791"/>
              <a:gd name="connsiteY9829" fmla="*/ 1103205 h 4321958"/>
              <a:gd name="connsiteX9830" fmla="*/ 585300 w 4405791"/>
              <a:gd name="connsiteY9830" fmla="*/ 1113960 h 4321958"/>
              <a:gd name="connsiteX9831" fmla="*/ 586558 w 4405791"/>
              <a:gd name="connsiteY9831" fmla="*/ 1115613 h 4321958"/>
              <a:gd name="connsiteX9832" fmla="*/ 617669 w 4405791"/>
              <a:gd name="connsiteY9832" fmla="*/ 1106906 h 4321958"/>
              <a:gd name="connsiteX9833" fmla="*/ 618062 w 4405791"/>
              <a:gd name="connsiteY9833" fmla="*/ 1103895 h 4321958"/>
              <a:gd name="connsiteX9834" fmla="*/ 675952 w 4405791"/>
              <a:gd name="connsiteY9834" fmla="*/ 1102006 h 4321958"/>
              <a:gd name="connsiteX9835" fmla="*/ 675940 w 4405791"/>
              <a:gd name="connsiteY9835" fmla="*/ 1102230 h 4321958"/>
              <a:gd name="connsiteX9836" fmla="*/ 676394 w 4405791"/>
              <a:gd name="connsiteY9836" fmla="*/ 1102138 h 4321958"/>
              <a:gd name="connsiteX9837" fmla="*/ 667534 w 4405791"/>
              <a:gd name="connsiteY9837" fmla="*/ 1101684 h 4321958"/>
              <a:gd name="connsiteX9838" fmla="*/ 642984 w 4405791"/>
              <a:gd name="connsiteY9838" fmla="*/ 1108153 h 4321958"/>
              <a:gd name="connsiteX9839" fmla="*/ 645238 w 4405791"/>
              <a:gd name="connsiteY9839" fmla="*/ 1108441 h 4321958"/>
              <a:gd name="connsiteX9840" fmla="*/ 667347 w 4405791"/>
              <a:gd name="connsiteY9840" fmla="*/ 1103969 h 4321958"/>
              <a:gd name="connsiteX9841" fmla="*/ 900851 w 4405791"/>
              <a:gd name="connsiteY9841" fmla="*/ 1101520 h 4321958"/>
              <a:gd name="connsiteX9842" fmla="*/ 903190 w 4405791"/>
              <a:gd name="connsiteY9842" fmla="*/ 1120483 h 4321958"/>
              <a:gd name="connsiteX9843" fmla="*/ 917292 w 4405791"/>
              <a:gd name="connsiteY9843" fmla="*/ 1126043 h 4321958"/>
              <a:gd name="connsiteX9844" fmla="*/ 913999 w 4405791"/>
              <a:gd name="connsiteY9844" fmla="*/ 1106157 h 4321958"/>
              <a:gd name="connsiteX9845" fmla="*/ 719876 w 4405791"/>
              <a:gd name="connsiteY9845" fmla="*/ 1101048 h 4321958"/>
              <a:gd name="connsiteX9846" fmla="*/ 705618 w 4405791"/>
              <a:gd name="connsiteY9846" fmla="*/ 1103977 h 4321958"/>
              <a:gd name="connsiteX9847" fmla="*/ 709188 w 4405791"/>
              <a:gd name="connsiteY9847" fmla="*/ 1105059 h 4321958"/>
              <a:gd name="connsiteX9848" fmla="*/ 719832 w 4405791"/>
              <a:gd name="connsiteY9848" fmla="*/ 1104352 h 4321958"/>
              <a:gd name="connsiteX9849" fmla="*/ 729126 w 4405791"/>
              <a:gd name="connsiteY9849" fmla="*/ 1100014 h 4321958"/>
              <a:gd name="connsiteX9850" fmla="*/ 729190 w 4405791"/>
              <a:gd name="connsiteY9850" fmla="*/ 1103729 h 4321958"/>
              <a:gd name="connsiteX9851" fmla="*/ 736420 w 4405791"/>
              <a:gd name="connsiteY9851" fmla="*/ 1103249 h 4321958"/>
              <a:gd name="connsiteX9852" fmla="*/ 735159 w 4405791"/>
              <a:gd name="connsiteY9852" fmla="*/ 1102620 h 4321958"/>
              <a:gd name="connsiteX9853" fmla="*/ 891234 w 4405791"/>
              <a:gd name="connsiteY9853" fmla="*/ 1099524 h 4321958"/>
              <a:gd name="connsiteX9854" fmla="*/ 891267 w 4405791"/>
              <a:gd name="connsiteY9854" fmla="*/ 1099638 h 4321958"/>
              <a:gd name="connsiteX9855" fmla="*/ 891254 w 4405791"/>
              <a:gd name="connsiteY9855" fmla="*/ 1099527 h 4321958"/>
              <a:gd name="connsiteX9856" fmla="*/ 773907 w 4405791"/>
              <a:gd name="connsiteY9856" fmla="*/ 1097120 h 4321958"/>
              <a:gd name="connsiteX9857" fmla="*/ 749543 w 4405791"/>
              <a:gd name="connsiteY9857" fmla="*/ 1098375 h 4321958"/>
              <a:gd name="connsiteX9858" fmla="*/ 756597 w 4405791"/>
              <a:gd name="connsiteY9858" fmla="*/ 1101907 h 4321958"/>
              <a:gd name="connsiteX9859" fmla="*/ 765266 w 4405791"/>
              <a:gd name="connsiteY9859" fmla="*/ 1101330 h 4321958"/>
              <a:gd name="connsiteX9860" fmla="*/ 776545 w 4405791"/>
              <a:gd name="connsiteY9860" fmla="*/ 1101690 h 4321958"/>
              <a:gd name="connsiteX9861" fmla="*/ 776496 w 4405791"/>
              <a:gd name="connsiteY9861" fmla="*/ 1099152 h 4321958"/>
              <a:gd name="connsiteX9862" fmla="*/ 1210926 w 4405791"/>
              <a:gd name="connsiteY9862" fmla="*/ 1095706 h 4321958"/>
              <a:gd name="connsiteX9863" fmla="*/ 1210318 w 4405791"/>
              <a:gd name="connsiteY9863" fmla="*/ 1126358 h 4321958"/>
              <a:gd name="connsiteX9864" fmla="*/ 1221167 w 4405791"/>
              <a:gd name="connsiteY9864" fmla="*/ 1214022 h 4321958"/>
              <a:gd name="connsiteX9865" fmla="*/ 1231210 w 4405791"/>
              <a:gd name="connsiteY9865" fmla="*/ 1259140 h 4321958"/>
              <a:gd name="connsiteX9866" fmla="*/ 1216320 w 4405791"/>
              <a:gd name="connsiteY9866" fmla="*/ 1174343 h 4321958"/>
              <a:gd name="connsiteX9867" fmla="*/ 1091849 w 4405791"/>
              <a:gd name="connsiteY9867" fmla="*/ 1095654 h 4321958"/>
              <a:gd name="connsiteX9868" fmla="*/ 1097905 w 4405791"/>
              <a:gd name="connsiteY9868" fmla="*/ 1120262 h 4321958"/>
              <a:gd name="connsiteX9869" fmla="*/ 1118884 w 4405791"/>
              <a:gd name="connsiteY9869" fmla="*/ 1202337 h 4321958"/>
              <a:gd name="connsiteX9870" fmla="*/ 1121241 w 4405791"/>
              <a:gd name="connsiteY9870" fmla="*/ 1211364 h 4321958"/>
              <a:gd name="connsiteX9871" fmla="*/ 1142851 w 4405791"/>
              <a:gd name="connsiteY9871" fmla="*/ 1293792 h 4321958"/>
              <a:gd name="connsiteX9872" fmla="*/ 1148064 w 4405791"/>
              <a:gd name="connsiteY9872" fmla="*/ 1313408 h 4321958"/>
              <a:gd name="connsiteX9873" fmla="*/ 1169997 w 4405791"/>
              <a:gd name="connsiteY9873" fmla="*/ 1395489 h 4321958"/>
              <a:gd name="connsiteX9874" fmla="*/ 1176316 w 4405791"/>
              <a:gd name="connsiteY9874" fmla="*/ 1418929 h 4321958"/>
              <a:gd name="connsiteX9875" fmla="*/ 1194105 w 4405791"/>
              <a:gd name="connsiteY9875" fmla="*/ 1484492 h 4321958"/>
              <a:gd name="connsiteX9876" fmla="*/ 1239864 w 4405791"/>
              <a:gd name="connsiteY9876" fmla="*/ 1651176 h 4321958"/>
              <a:gd name="connsiteX9877" fmla="*/ 1307653 w 4405791"/>
              <a:gd name="connsiteY9877" fmla="*/ 1893295 h 4321958"/>
              <a:gd name="connsiteX9878" fmla="*/ 1376931 w 4405791"/>
              <a:gd name="connsiteY9878" fmla="*/ 2135037 h 4321958"/>
              <a:gd name="connsiteX9879" fmla="*/ 1398152 w 4405791"/>
              <a:gd name="connsiteY9879" fmla="*/ 2207536 h 4321958"/>
              <a:gd name="connsiteX9880" fmla="*/ 1444867 w 4405791"/>
              <a:gd name="connsiteY9880" fmla="*/ 2366255 h 4321958"/>
              <a:gd name="connsiteX9881" fmla="*/ 1493072 w 4405791"/>
              <a:gd name="connsiteY9881" fmla="*/ 2526332 h 4321958"/>
              <a:gd name="connsiteX9882" fmla="*/ 1511934 w 4405791"/>
              <a:gd name="connsiteY9882" fmla="*/ 2587510 h 4321958"/>
              <a:gd name="connsiteX9883" fmla="*/ 1521962 w 4405791"/>
              <a:gd name="connsiteY9883" fmla="*/ 2619887 h 4321958"/>
              <a:gd name="connsiteX9884" fmla="*/ 1550091 w 4405791"/>
              <a:gd name="connsiteY9884" fmla="*/ 2708666 h 4321958"/>
              <a:gd name="connsiteX9885" fmla="*/ 1550364 w 4405791"/>
              <a:gd name="connsiteY9885" fmla="*/ 2709529 h 4321958"/>
              <a:gd name="connsiteX9886" fmla="*/ 1560019 w 4405791"/>
              <a:gd name="connsiteY9886" fmla="*/ 2738901 h 4321958"/>
              <a:gd name="connsiteX9887" fmla="*/ 1538382 w 4405791"/>
              <a:gd name="connsiteY9887" fmla="*/ 2671603 h 4321958"/>
              <a:gd name="connsiteX9888" fmla="*/ 1537933 w 4405791"/>
              <a:gd name="connsiteY9888" fmla="*/ 2670164 h 4321958"/>
              <a:gd name="connsiteX9889" fmla="*/ 1512746 w 4405791"/>
              <a:gd name="connsiteY9889" fmla="*/ 2589528 h 4321958"/>
              <a:gd name="connsiteX9890" fmla="*/ 1510626 w 4405791"/>
              <a:gd name="connsiteY9890" fmla="*/ 2582595 h 4321958"/>
              <a:gd name="connsiteX9891" fmla="*/ 1508939 w 4405791"/>
              <a:gd name="connsiteY9891" fmla="*/ 2577186 h 4321958"/>
              <a:gd name="connsiteX9892" fmla="*/ 1500765 w 4405791"/>
              <a:gd name="connsiteY9892" fmla="*/ 2550359 h 4321958"/>
              <a:gd name="connsiteX9893" fmla="*/ 1485431 w 4405791"/>
              <a:gd name="connsiteY9893" fmla="*/ 2500233 h 4321958"/>
              <a:gd name="connsiteX9894" fmla="*/ 1482517 w 4405791"/>
              <a:gd name="connsiteY9894" fmla="*/ 2490471 h 4321958"/>
              <a:gd name="connsiteX9895" fmla="*/ 1477361 w 4405791"/>
              <a:gd name="connsiteY9895" fmla="*/ 2473549 h 4321958"/>
              <a:gd name="connsiteX9896" fmla="*/ 1444106 w 4405791"/>
              <a:gd name="connsiteY9896" fmla="*/ 2362374 h 4321958"/>
              <a:gd name="connsiteX9897" fmla="*/ 1435843 w 4405791"/>
              <a:gd name="connsiteY9897" fmla="*/ 2334136 h 4321958"/>
              <a:gd name="connsiteX9898" fmla="*/ 1426993 w 4405791"/>
              <a:gd name="connsiteY9898" fmla="*/ 2304492 h 4321958"/>
              <a:gd name="connsiteX9899" fmla="*/ 1390711 w 4405791"/>
              <a:gd name="connsiteY9899" fmla="*/ 2179888 h 4321958"/>
              <a:gd name="connsiteX9900" fmla="*/ 1374398 w 4405791"/>
              <a:gd name="connsiteY9900" fmla="*/ 2124139 h 4321958"/>
              <a:gd name="connsiteX9901" fmla="*/ 1370277 w 4405791"/>
              <a:gd name="connsiteY9901" fmla="*/ 2109713 h 4321958"/>
              <a:gd name="connsiteX9902" fmla="*/ 1365526 w 4405791"/>
              <a:gd name="connsiteY9902" fmla="*/ 2093396 h 4321958"/>
              <a:gd name="connsiteX9903" fmla="*/ 1243329 w 4405791"/>
              <a:gd name="connsiteY9903" fmla="*/ 1661275 h 4321958"/>
              <a:gd name="connsiteX9904" fmla="*/ 1238540 w 4405791"/>
              <a:gd name="connsiteY9904" fmla="*/ 1643848 h 4321958"/>
              <a:gd name="connsiteX9905" fmla="*/ 1235032 w 4405791"/>
              <a:gd name="connsiteY9905" fmla="*/ 1631308 h 4321958"/>
              <a:gd name="connsiteX9906" fmla="*/ 1202874 w 4405791"/>
              <a:gd name="connsiteY9906" fmla="*/ 1514465 h 4321958"/>
              <a:gd name="connsiteX9907" fmla="*/ 1192889 w 4405791"/>
              <a:gd name="connsiteY9907" fmla="*/ 1477751 h 4321958"/>
              <a:gd name="connsiteX9908" fmla="*/ 1187513 w 4405791"/>
              <a:gd name="connsiteY9908" fmla="*/ 1458192 h 4321958"/>
              <a:gd name="connsiteX9909" fmla="*/ 1182780 w 4405791"/>
              <a:gd name="connsiteY9909" fmla="*/ 1440581 h 4321958"/>
              <a:gd name="connsiteX9910" fmla="*/ 1172706 w 4405791"/>
              <a:gd name="connsiteY9910" fmla="*/ 1403541 h 4321958"/>
              <a:gd name="connsiteX9911" fmla="*/ 1144988 w 4405791"/>
              <a:gd name="connsiteY9911" fmla="*/ 1300220 h 4321958"/>
              <a:gd name="connsiteX9912" fmla="*/ 1141380 w 4405791"/>
              <a:gd name="connsiteY9912" fmla="*/ 1286549 h 4321958"/>
              <a:gd name="connsiteX9913" fmla="*/ 1138495 w 4405791"/>
              <a:gd name="connsiteY9913" fmla="*/ 1275813 h 4321958"/>
              <a:gd name="connsiteX9914" fmla="*/ 1123766 w 4405791"/>
              <a:gd name="connsiteY9914" fmla="*/ 1219790 h 4321958"/>
              <a:gd name="connsiteX9915" fmla="*/ 1120176 w 4405791"/>
              <a:gd name="connsiteY9915" fmla="*/ 1206183 h 4321958"/>
              <a:gd name="connsiteX9916" fmla="*/ 1119476 w 4405791"/>
              <a:gd name="connsiteY9916" fmla="*/ 1203474 h 4321958"/>
              <a:gd name="connsiteX9917" fmla="*/ 1117302 w 4405791"/>
              <a:gd name="connsiteY9917" fmla="*/ 1195205 h 4321958"/>
              <a:gd name="connsiteX9918" fmla="*/ 1098730 w 4405791"/>
              <a:gd name="connsiteY9918" fmla="*/ 1123153 h 4321958"/>
              <a:gd name="connsiteX9919" fmla="*/ 810730 w 4405791"/>
              <a:gd name="connsiteY9919" fmla="*/ 1095221 h 4321958"/>
              <a:gd name="connsiteX9920" fmla="*/ 787062 w 4405791"/>
              <a:gd name="connsiteY9920" fmla="*/ 1096441 h 4321958"/>
              <a:gd name="connsiteX9921" fmla="*/ 794413 w 4405791"/>
              <a:gd name="connsiteY9921" fmla="*/ 1102259 h 4321958"/>
              <a:gd name="connsiteX9922" fmla="*/ 816846 w 4405791"/>
              <a:gd name="connsiteY9922" fmla="*/ 1102974 h 4321958"/>
              <a:gd name="connsiteX9923" fmla="*/ 853246 w 4405791"/>
              <a:gd name="connsiteY9923" fmla="*/ 1094253 h 4321958"/>
              <a:gd name="connsiteX9924" fmla="*/ 859256 w 4405791"/>
              <a:gd name="connsiteY9924" fmla="*/ 1108036 h 4321958"/>
              <a:gd name="connsiteX9925" fmla="*/ 864520 w 4405791"/>
              <a:gd name="connsiteY9925" fmla="*/ 1109782 h 4321958"/>
              <a:gd name="connsiteX9926" fmla="*/ 884719 w 4405791"/>
              <a:gd name="connsiteY9926" fmla="*/ 1113285 h 4321958"/>
              <a:gd name="connsiteX9927" fmla="*/ 884578 w 4405791"/>
              <a:gd name="connsiteY9927" fmla="*/ 1112798 h 4321958"/>
              <a:gd name="connsiteX9928" fmla="*/ 883688 w 4405791"/>
              <a:gd name="connsiteY9928" fmla="*/ 1109722 h 4321958"/>
              <a:gd name="connsiteX9929" fmla="*/ 880263 w 4405791"/>
              <a:gd name="connsiteY9929" fmla="*/ 1097993 h 4321958"/>
              <a:gd name="connsiteX9930" fmla="*/ 832522 w 4405791"/>
              <a:gd name="connsiteY9930" fmla="*/ 1094098 h 4321958"/>
              <a:gd name="connsiteX9931" fmla="*/ 822286 w 4405791"/>
              <a:gd name="connsiteY9931" fmla="*/ 1094626 h 4321958"/>
              <a:gd name="connsiteX9932" fmla="*/ 829452 w 4405791"/>
              <a:gd name="connsiteY9932" fmla="*/ 1103703 h 4321958"/>
              <a:gd name="connsiteX9933" fmla="*/ 833591 w 4405791"/>
              <a:gd name="connsiteY9933" fmla="*/ 1104420 h 4321958"/>
              <a:gd name="connsiteX9934" fmla="*/ 832575 w 4405791"/>
              <a:gd name="connsiteY9934" fmla="*/ 1095593 h 4321958"/>
              <a:gd name="connsiteX9935" fmla="*/ 843055 w 4405791"/>
              <a:gd name="connsiteY9935" fmla="*/ 1093556 h 4321958"/>
              <a:gd name="connsiteX9936" fmla="*/ 840526 w 4405791"/>
              <a:gd name="connsiteY9936" fmla="*/ 1093686 h 4321958"/>
              <a:gd name="connsiteX9937" fmla="*/ 840676 w 4405791"/>
              <a:gd name="connsiteY9937" fmla="*/ 1096862 h 4321958"/>
              <a:gd name="connsiteX9938" fmla="*/ 841687 w 4405791"/>
              <a:gd name="connsiteY9938" fmla="*/ 1105824 h 4321958"/>
              <a:gd name="connsiteX9939" fmla="*/ 845869 w 4405791"/>
              <a:gd name="connsiteY9939" fmla="*/ 1106549 h 4321958"/>
              <a:gd name="connsiteX9940" fmla="*/ 848751 w 4405791"/>
              <a:gd name="connsiteY9940" fmla="*/ 1106733 h 4321958"/>
              <a:gd name="connsiteX9941" fmla="*/ 611844 w 4405791"/>
              <a:gd name="connsiteY9941" fmla="*/ 1093147 h 4321958"/>
              <a:gd name="connsiteX9942" fmla="*/ 579238 w 4405791"/>
              <a:gd name="connsiteY9942" fmla="*/ 1105488 h 4321958"/>
              <a:gd name="connsiteX9943" fmla="*/ 579164 w 4405791"/>
              <a:gd name="connsiteY9943" fmla="*/ 1105901 h 4321958"/>
              <a:gd name="connsiteX9944" fmla="*/ 580217 w 4405791"/>
              <a:gd name="connsiteY9944" fmla="*/ 1107284 h 4321958"/>
              <a:gd name="connsiteX9945" fmla="*/ 613489 w 4405791"/>
              <a:gd name="connsiteY9945" fmla="*/ 1095991 h 4321958"/>
              <a:gd name="connsiteX9946" fmla="*/ 708189 w 4405791"/>
              <a:gd name="connsiteY9946" fmla="*/ 1090970 h 4321958"/>
              <a:gd name="connsiteX9947" fmla="*/ 683867 w 4405791"/>
              <a:gd name="connsiteY9947" fmla="*/ 1097379 h 4321958"/>
              <a:gd name="connsiteX9948" fmla="*/ 690290 w 4405791"/>
              <a:gd name="connsiteY9948" fmla="*/ 1099328 h 4321958"/>
              <a:gd name="connsiteX9949" fmla="*/ 715656 w 4405791"/>
              <a:gd name="connsiteY9949" fmla="*/ 1094196 h 4321958"/>
              <a:gd name="connsiteX9950" fmla="*/ 658730 w 4405791"/>
              <a:gd name="connsiteY9950" fmla="*/ 1089557 h 4321958"/>
              <a:gd name="connsiteX9951" fmla="*/ 626859 w 4405791"/>
              <a:gd name="connsiteY9951" fmla="*/ 1100148 h 4321958"/>
              <a:gd name="connsiteX9952" fmla="*/ 626724 w 4405791"/>
              <a:gd name="connsiteY9952" fmla="*/ 1100840 h 4321958"/>
              <a:gd name="connsiteX9953" fmla="*/ 628510 w 4405791"/>
              <a:gd name="connsiteY9953" fmla="*/ 1103871 h 4321958"/>
              <a:gd name="connsiteX9954" fmla="*/ 661122 w 4405791"/>
              <a:gd name="connsiteY9954" fmla="*/ 1094743 h 4321958"/>
              <a:gd name="connsiteX9955" fmla="*/ 551768 w 4405791"/>
              <a:gd name="connsiteY9955" fmla="*/ 1087964 h 4321958"/>
              <a:gd name="connsiteX9956" fmla="*/ 546128 w 4405791"/>
              <a:gd name="connsiteY9956" fmla="*/ 1090792 h 4321958"/>
              <a:gd name="connsiteX9957" fmla="*/ 544654 w 4405791"/>
              <a:gd name="connsiteY9957" fmla="*/ 1095398 h 4321958"/>
              <a:gd name="connsiteX9958" fmla="*/ 551085 w 4405791"/>
              <a:gd name="connsiteY9958" fmla="*/ 1092700 h 4321958"/>
              <a:gd name="connsiteX9959" fmla="*/ 668803 w 4405791"/>
              <a:gd name="connsiteY9959" fmla="*/ 1086209 h 4321958"/>
              <a:gd name="connsiteX9960" fmla="*/ 666991 w 4405791"/>
              <a:gd name="connsiteY9960" fmla="*/ 1086811 h 4321958"/>
              <a:gd name="connsiteX9961" fmla="*/ 668484 w 4405791"/>
              <a:gd name="connsiteY9961" fmla="*/ 1090095 h 4321958"/>
              <a:gd name="connsiteX9962" fmla="*/ 606291 w 4405791"/>
              <a:gd name="connsiteY9962" fmla="*/ 1083550 h 4321958"/>
              <a:gd name="connsiteX9963" fmla="*/ 591339 w 4405791"/>
              <a:gd name="connsiteY9963" fmla="*/ 1090405 h 4321958"/>
              <a:gd name="connsiteX9964" fmla="*/ 606831 w 4405791"/>
              <a:gd name="connsiteY9964" fmla="*/ 1084483 h 4321958"/>
              <a:gd name="connsiteX9965" fmla="*/ 754591 w 4405791"/>
              <a:gd name="connsiteY9965" fmla="*/ 1081956 h 4321958"/>
              <a:gd name="connsiteX9966" fmla="*/ 729482 w 4405791"/>
              <a:gd name="connsiteY9966" fmla="*/ 1086015 h 4321958"/>
              <a:gd name="connsiteX9967" fmla="*/ 729373 w 4405791"/>
              <a:gd name="connsiteY9967" fmla="*/ 1089062 h 4321958"/>
              <a:gd name="connsiteX9968" fmla="*/ 734469 w 4405791"/>
              <a:gd name="connsiteY9968" fmla="*/ 1091259 h 4321958"/>
              <a:gd name="connsiteX9969" fmla="*/ 764621 w 4405791"/>
              <a:gd name="connsiteY9969" fmla="*/ 1089830 h 4321958"/>
              <a:gd name="connsiteX9970" fmla="*/ 3908497 w 4405791"/>
              <a:gd name="connsiteY9970" fmla="*/ 1079995 h 4321958"/>
              <a:gd name="connsiteX9971" fmla="*/ 3907401 w 4405791"/>
              <a:gd name="connsiteY9971" fmla="*/ 1085031 h 4321958"/>
              <a:gd name="connsiteX9972" fmla="*/ 3908924 w 4405791"/>
              <a:gd name="connsiteY9972" fmla="*/ 1095022 h 4321958"/>
              <a:gd name="connsiteX9973" fmla="*/ 3909123 w 4405791"/>
              <a:gd name="connsiteY9973" fmla="*/ 1095181 h 4321958"/>
              <a:gd name="connsiteX9974" fmla="*/ 3910591 w 4405791"/>
              <a:gd name="connsiteY9974" fmla="*/ 1088328 h 4321958"/>
              <a:gd name="connsiteX9975" fmla="*/ 3908923 w 4405791"/>
              <a:gd name="connsiteY9975" fmla="*/ 1080408 h 4321958"/>
              <a:gd name="connsiteX9976" fmla="*/ 918910 w 4405791"/>
              <a:gd name="connsiteY9976" fmla="*/ 1079679 h 4321958"/>
              <a:gd name="connsiteX9977" fmla="*/ 920338 w 4405791"/>
              <a:gd name="connsiteY9977" fmla="*/ 1091280 h 4321958"/>
              <a:gd name="connsiteX9978" fmla="*/ 921871 w 4405791"/>
              <a:gd name="connsiteY9978" fmla="*/ 1100514 h 4321958"/>
              <a:gd name="connsiteX9979" fmla="*/ 944793 w 4405791"/>
              <a:gd name="connsiteY9979" fmla="*/ 1108692 h 4321958"/>
              <a:gd name="connsiteX9980" fmla="*/ 982559 w 4405791"/>
              <a:gd name="connsiteY9980" fmla="*/ 1137833 h 4321958"/>
              <a:gd name="connsiteX9981" fmla="*/ 986215 w 4405791"/>
              <a:gd name="connsiteY9981" fmla="*/ 1144729 h 4321958"/>
              <a:gd name="connsiteX9982" fmla="*/ 985515 w 4405791"/>
              <a:gd name="connsiteY9982" fmla="*/ 1140449 h 4321958"/>
              <a:gd name="connsiteX9983" fmla="*/ 982965 w 4405791"/>
              <a:gd name="connsiteY9983" fmla="*/ 1122011 h 4321958"/>
              <a:gd name="connsiteX9984" fmla="*/ 975914 w 4405791"/>
              <a:gd name="connsiteY9984" fmla="*/ 1108872 h 4321958"/>
              <a:gd name="connsiteX9985" fmla="*/ 948180 w 4405791"/>
              <a:gd name="connsiteY9985" fmla="*/ 1088430 h 4321958"/>
              <a:gd name="connsiteX9986" fmla="*/ 776092 w 4405791"/>
              <a:gd name="connsiteY9986" fmla="*/ 1078482 h 4321958"/>
              <a:gd name="connsiteX9987" fmla="*/ 766357 w 4405791"/>
              <a:gd name="connsiteY9987" fmla="*/ 1080055 h 4321958"/>
              <a:gd name="connsiteX9988" fmla="*/ 776276 w 4405791"/>
              <a:gd name="connsiteY9988" fmla="*/ 1087905 h 4321958"/>
              <a:gd name="connsiteX9989" fmla="*/ 3920723 w 4405791"/>
              <a:gd name="connsiteY9989" fmla="*/ 1078459 h 4321958"/>
              <a:gd name="connsiteX9990" fmla="*/ 3920552 w 4405791"/>
              <a:gd name="connsiteY9990" fmla="*/ 1079446 h 4321958"/>
              <a:gd name="connsiteX9991" fmla="*/ 3921142 w 4405791"/>
              <a:gd name="connsiteY9991" fmla="*/ 1080054 h 4321958"/>
              <a:gd name="connsiteX9992" fmla="*/ 653170 w 4405791"/>
              <a:gd name="connsiteY9992" fmla="*/ 1077504 h 4321958"/>
              <a:gd name="connsiteX9993" fmla="*/ 629527 w 4405791"/>
              <a:gd name="connsiteY9993" fmla="*/ 1086453 h 4321958"/>
              <a:gd name="connsiteX9994" fmla="*/ 628673 w 4405791"/>
              <a:gd name="connsiteY9994" fmla="*/ 1090836 h 4321958"/>
              <a:gd name="connsiteX9995" fmla="*/ 655171 w 4405791"/>
              <a:gd name="connsiteY9995" fmla="*/ 1081842 h 4321958"/>
              <a:gd name="connsiteX9996" fmla="*/ 621641 w 4405791"/>
              <a:gd name="connsiteY9996" fmla="*/ 1076513 h 4321958"/>
              <a:gd name="connsiteX9997" fmla="*/ 614355 w 4405791"/>
              <a:gd name="connsiteY9997" fmla="*/ 1079853 h 4321958"/>
              <a:gd name="connsiteX9998" fmla="*/ 615198 w 4405791"/>
              <a:gd name="connsiteY9998" fmla="*/ 1081284 h 4321958"/>
              <a:gd name="connsiteX9999" fmla="*/ 621323 w 4405791"/>
              <a:gd name="connsiteY9999" fmla="*/ 1078942 h 4321958"/>
              <a:gd name="connsiteX10000" fmla="*/ 699442 w 4405791"/>
              <a:gd name="connsiteY10000" fmla="*/ 1076411 h 4321958"/>
              <a:gd name="connsiteX10001" fmla="*/ 695939 w 4405791"/>
              <a:gd name="connsiteY10001" fmla="*/ 1077191 h 4321958"/>
              <a:gd name="connsiteX10002" fmla="*/ 677575 w 4405791"/>
              <a:gd name="connsiteY10002" fmla="*/ 1083293 h 4321958"/>
              <a:gd name="connsiteX10003" fmla="*/ 676647 w 4405791"/>
              <a:gd name="connsiteY10003" fmla="*/ 1089211 h 4321958"/>
              <a:gd name="connsiteX10004" fmla="*/ 676582 w 4405791"/>
              <a:gd name="connsiteY10004" fmla="*/ 1090415 h 4321958"/>
              <a:gd name="connsiteX10005" fmla="*/ 700068 w 4405791"/>
              <a:gd name="connsiteY10005" fmla="*/ 1083842 h 4321958"/>
              <a:gd name="connsiteX10006" fmla="*/ 701915 w 4405791"/>
              <a:gd name="connsiteY10006" fmla="*/ 1083500 h 4321958"/>
              <a:gd name="connsiteX10007" fmla="*/ 795386 w 4405791"/>
              <a:gd name="connsiteY10007" fmla="*/ 1075771 h 4321958"/>
              <a:gd name="connsiteX10008" fmla="*/ 791104 w 4405791"/>
              <a:gd name="connsiteY10008" fmla="*/ 1076056 h 4321958"/>
              <a:gd name="connsiteX10009" fmla="*/ 782617 w 4405791"/>
              <a:gd name="connsiteY10009" fmla="*/ 1077427 h 4321958"/>
              <a:gd name="connsiteX10010" fmla="*/ 782611 w 4405791"/>
              <a:gd name="connsiteY10010" fmla="*/ 1077763 h 4321958"/>
              <a:gd name="connsiteX10011" fmla="*/ 783318 w 4405791"/>
              <a:gd name="connsiteY10011" fmla="*/ 1088943 h 4321958"/>
              <a:gd name="connsiteX10012" fmla="*/ 804968 w 4405791"/>
              <a:gd name="connsiteY10012" fmla="*/ 1087917 h 4321958"/>
              <a:gd name="connsiteX10013" fmla="*/ 897600 w 4405791"/>
              <a:gd name="connsiteY10013" fmla="*/ 1075163 h 4321958"/>
              <a:gd name="connsiteX10014" fmla="*/ 899796 w 4405791"/>
              <a:gd name="connsiteY10014" fmla="*/ 1092969 h 4321958"/>
              <a:gd name="connsiteX10015" fmla="*/ 901342 w 4405791"/>
              <a:gd name="connsiteY10015" fmla="*/ 1093190 h 4321958"/>
              <a:gd name="connsiteX10016" fmla="*/ 912512 w 4405791"/>
              <a:gd name="connsiteY10016" fmla="*/ 1097175 h 4321958"/>
              <a:gd name="connsiteX10017" fmla="*/ 911830 w 4405791"/>
              <a:gd name="connsiteY10017" fmla="*/ 1093060 h 4321958"/>
              <a:gd name="connsiteX10018" fmla="*/ 909864 w 4405791"/>
              <a:gd name="connsiteY10018" fmla="*/ 1076975 h 4321958"/>
              <a:gd name="connsiteX10019" fmla="*/ 905752 w 4405791"/>
              <a:gd name="connsiteY10019" fmla="*/ 1075746 h 4321958"/>
              <a:gd name="connsiteX10020" fmla="*/ 3812284 w 4405791"/>
              <a:gd name="connsiteY10020" fmla="*/ 1074378 h 4321958"/>
              <a:gd name="connsiteX10021" fmla="*/ 3753187 w 4405791"/>
              <a:gd name="connsiteY10021" fmla="*/ 1080981 h 4321958"/>
              <a:gd name="connsiteX10022" fmla="*/ 3492583 w 4405791"/>
              <a:gd name="connsiteY10022" fmla="*/ 1106891 h 4321958"/>
              <a:gd name="connsiteX10023" fmla="*/ 3300051 w 4405791"/>
              <a:gd name="connsiteY10023" fmla="*/ 1122808 h 4321958"/>
              <a:gd name="connsiteX10024" fmla="*/ 3228592 w 4405791"/>
              <a:gd name="connsiteY10024" fmla="*/ 1129751 h 4321958"/>
              <a:gd name="connsiteX10025" fmla="*/ 3155948 w 4405791"/>
              <a:gd name="connsiteY10025" fmla="*/ 1136864 h 4321958"/>
              <a:gd name="connsiteX10026" fmla="*/ 3112599 w 4405791"/>
              <a:gd name="connsiteY10026" fmla="*/ 1140759 h 4321958"/>
              <a:gd name="connsiteX10027" fmla="*/ 2481832 w 4405791"/>
              <a:gd name="connsiteY10027" fmla="*/ 1211374 h 4321958"/>
              <a:gd name="connsiteX10028" fmla="*/ 2316055 w 4405791"/>
              <a:gd name="connsiteY10028" fmla="*/ 1338888 h 4321958"/>
              <a:gd name="connsiteX10029" fmla="*/ 2276599 w 4405791"/>
              <a:gd name="connsiteY10029" fmla="*/ 1389690 h 4321958"/>
              <a:gd name="connsiteX10030" fmla="*/ 2111500 w 4405791"/>
              <a:gd name="connsiteY10030" fmla="*/ 1768337 h 4321958"/>
              <a:gd name="connsiteX10031" fmla="*/ 2082774 w 4405791"/>
              <a:gd name="connsiteY10031" fmla="*/ 1864620 h 4321958"/>
              <a:gd name="connsiteX10032" fmla="*/ 2089550 w 4405791"/>
              <a:gd name="connsiteY10032" fmla="*/ 1862837 h 4321958"/>
              <a:gd name="connsiteX10033" fmla="*/ 2102438 w 4405791"/>
              <a:gd name="connsiteY10033" fmla="*/ 1859456 h 4321958"/>
              <a:gd name="connsiteX10034" fmla="*/ 2138254 w 4405791"/>
              <a:gd name="connsiteY10034" fmla="*/ 1771975 h 4321958"/>
              <a:gd name="connsiteX10035" fmla="*/ 2338067 w 4405791"/>
              <a:gd name="connsiteY10035" fmla="*/ 1419761 h 4321958"/>
              <a:gd name="connsiteX10036" fmla="*/ 2380570 w 4405791"/>
              <a:gd name="connsiteY10036" fmla="*/ 1372856 h 4321958"/>
              <a:gd name="connsiteX10037" fmla="*/ 2547871 w 4405791"/>
              <a:gd name="connsiteY10037" fmla="*/ 1254322 h 4321958"/>
              <a:gd name="connsiteX10038" fmla="*/ 3152899 w 4405791"/>
              <a:gd name="connsiteY10038" fmla="*/ 1178967 h 4321958"/>
              <a:gd name="connsiteX10039" fmla="*/ 3195402 w 4405791"/>
              <a:gd name="connsiteY10039" fmla="*/ 1174734 h 4321958"/>
              <a:gd name="connsiteX10040" fmla="*/ 3264830 w 4405791"/>
              <a:gd name="connsiteY10040" fmla="*/ 1166946 h 4321958"/>
              <a:gd name="connsiteX10041" fmla="*/ 3333578 w 4405791"/>
              <a:gd name="connsiteY10041" fmla="*/ 1159326 h 4321958"/>
              <a:gd name="connsiteX10042" fmla="*/ 3515104 w 4405791"/>
              <a:gd name="connsiteY10042" fmla="*/ 1142393 h 4321958"/>
              <a:gd name="connsiteX10043" fmla="*/ 3767072 w 4405791"/>
              <a:gd name="connsiteY10043" fmla="*/ 1114282 h 4321958"/>
              <a:gd name="connsiteX10044" fmla="*/ 3862788 w 4405791"/>
              <a:gd name="connsiteY10044" fmla="*/ 1107763 h 4321958"/>
              <a:gd name="connsiteX10045" fmla="*/ 3883628 w 4405791"/>
              <a:gd name="connsiteY10045" fmla="*/ 1113717 h 4321958"/>
              <a:gd name="connsiteX10046" fmla="*/ 3886376 w 4405791"/>
              <a:gd name="connsiteY10046" fmla="*/ 1097479 h 4321958"/>
              <a:gd name="connsiteX10047" fmla="*/ 3886803 w 4405791"/>
              <a:gd name="connsiteY10047" fmla="*/ 1091818 h 4321958"/>
              <a:gd name="connsiteX10048" fmla="*/ 3877532 w 4405791"/>
              <a:gd name="connsiteY10048" fmla="*/ 1085189 h 4321958"/>
              <a:gd name="connsiteX10049" fmla="*/ 3812284 w 4405791"/>
              <a:gd name="connsiteY10049" fmla="*/ 1074378 h 4321958"/>
              <a:gd name="connsiteX10050" fmla="*/ 883796 w 4405791"/>
              <a:gd name="connsiteY10050" fmla="*/ 1074178 h 4321958"/>
              <a:gd name="connsiteX10051" fmla="*/ 888851 w 4405791"/>
              <a:gd name="connsiteY10051" fmla="*/ 1091403 h 4321958"/>
              <a:gd name="connsiteX10052" fmla="*/ 890293 w 4405791"/>
              <a:gd name="connsiteY10052" fmla="*/ 1091609 h 4321958"/>
              <a:gd name="connsiteX10053" fmla="*/ 889060 w 4405791"/>
              <a:gd name="connsiteY10053" fmla="*/ 1081459 h 4321958"/>
              <a:gd name="connsiteX10054" fmla="*/ 888449 w 4405791"/>
              <a:gd name="connsiteY10054" fmla="*/ 1074510 h 4321958"/>
              <a:gd name="connsiteX10055" fmla="*/ 831793 w 4405791"/>
              <a:gd name="connsiteY10055" fmla="*/ 1073347 h 4321958"/>
              <a:gd name="connsiteX10056" fmla="*/ 806799 w 4405791"/>
              <a:gd name="connsiteY10056" fmla="*/ 1075011 h 4321958"/>
              <a:gd name="connsiteX10057" fmla="*/ 816555 w 4405791"/>
              <a:gd name="connsiteY10057" fmla="*/ 1087368 h 4321958"/>
              <a:gd name="connsiteX10058" fmla="*/ 832260 w 4405791"/>
              <a:gd name="connsiteY10058" fmla="*/ 1086623 h 4321958"/>
              <a:gd name="connsiteX10059" fmla="*/ 852741 w 4405791"/>
              <a:gd name="connsiteY10059" fmla="*/ 1071953 h 4321958"/>
              <a:gd name="connsiteX10060" fmla="*/ 843783 w 4405791"/>
              <a:gd name="connsiteY10060" fmla="*/ 1072550 h 4321958"/>
              <a:gd name="connsiteX10061" fmla="*/ 849562 w 4405791"/>
              <a:gd name="connsiteY10061" fmla="*/ 1085803 h 4321958"/>
              <a:gd name="connsiteX10062" fmla="*/ 849668 w 4405791"/>
              <a:gd name="connsiteY10062" fmla="*/ 1085798 h 4321958"/>
              <a:gd name="connsiteX10063" fmla="*/ 877879 w 4405791"/>
              <a:gd name="connsiteY10063" fmla="*/ 1089833 h 4321958"/>
              <a:gd name="connsiteX10064" fmla="*/ 873080 w 4405791"/>
              <a:gd name="connsiteY10064" fmla="*/ 1073406 h 4321958"/>
              <a:gd name="connsiteX10065" fmla="*/ 720265 w 4405791"/>
              <a:gd name="connsiteY10065" fmla="*/ 1071775 h 4321958"/>
              <a:gd name="connsiteX10066" fmla="*/ 707992 w 4405791"/>
              <a:gd name="connsiteY10066" fmla="*/ 1074507 h 4321958"/>
              <a:gd name="connsiteX10067" fmla="*/ 710174 w 4405791"/>
              <a:gd name="connsiteY10067" fmla="*/ 1080782 h 4321958"/>
              <a:gd name="connsiteX10068" fmla="*/ 712105 w 4405791"/>
              <a:gd name="connsiteY10068" fmla="*/ 1081614 h 4321958"/>
              <a:gd name="connsiteX10069" fmla="*/ 720154 w 4405791"/>
              <a:gd name="connsiteY10069" fmla="*/ 1080126 h 4321958"/>
              <a:gd name="connsiteX10070" fmla="*/ 670155 w 4405791"/>
              <a:gd name="connsiteY10070" fmla="*/ 1071075 h 4321958"/>
              <a:gd name="connsiteX10071" fmla="*/ 661354 w 4405791"/>
              <a:gd name="connsiteY10071" fmla="*/ 1074407 h 4321958"/>
              <a:gd name="connsiteX10072" fmla="*/ 663455 w 4405791"/>
              <a:gd name="connsiteY10072" fmla="*/ 1079030 h 4321958"/>
              <a:gd name="connsiteX10073" fmla="*/ 669561 w 4405791"/>
              <a:gd name="connsiteY10073" fmla="*/ 1076958 h 4321958"/>
              <a:gd name="connsiteX10074" fmla="*/ 669962 w 4405791"/>
              <a:gd name="connsiteY10074" fmla="*/ 1072066 h 4321958"/>
              <a:gd name="connsiteX10075" fmla="*/ 742071 w 4405791"/>
              <a:gd name="connsiteY10075" fmla="*/ 1066919 h 4321958"/>
              <a:gd name="connsiteX10076" fmla="*/ 730070 w 4405791"/>
              <a:gd name="connsiteY10076" fmla="*/ 1069591 h 4321958"/>
              <a:gd name="connsiteX10077" fmla="*/ 729757 w 4405791"/>
              <a:gd name="connsiteY10077" fmla="*/ 1078349 h 4321958"/>
              <a:gd name="connsiteX10078" fmla="*/ 746136 w 4405791"/>
              <a:gd name="connsiteY10078" fmla="*/ 1075319 h 4321958"/>
              <a:gd name="connsiteX10079" fmla="*/ 744717 w 4405791"/>
              <a:gd name="connsiteY10079" fmla="*/ 1074205 h 4321958"/>
              <a:gd name="connsiteX10080" fmla="*/ 743541 w 4405791"/>
              <a:gd name="connsiteY10080" fmla="*/ 1074205 h 4321958"/>
              <a:gd name="connsiteX10081" fmla="*/ 743541 w 4405791"/>
              <a:gd name="connsiteY10081" fmla="*/ 1074176 h 4321958"/>
              <a:gd name="connsiteX10082" fmla="*/ 743499 w 4405791"/>
              <a:gd name="connsiteY10082" fmla="*/ 1074176 h 4321958"/>
              <a:gd name="connsiteX10083" fmla="*/ 743499 w 4405791"/>
              <a:gd name="connsiteY10083" fmla="*/ 1074147 h 4321958"/>
              <a:gd name="connsiteX10084" fmla="*/ 743458 w 4405791"/>
              <a:gd name="connsiteY10084" fmla="*/ 1074147 h 4321958"/>
              <a:gd name="connsiteX10085" fmla="*/ 743458 w 4405791"/>
              <a:gd name="connsiteY10085" fmla="*/ 1072622 h 4321958"/>
              <a:gd name="connsiteX10086" fmla="*/ 595216 w 4405791"/>
              <a:gd name="connsiteY10086" fmla="*/ 1066174 h 4321958"/>
              <a:gd name="connsiteX10087" fmla="*/ 589189 w 4405791"/>
              <a:gd name="connsiteY10087" fmla="*/ 1069196 h 4321958"/>
              <a:gd name="connsiteX10088" fmla="*/ 586639 w 4405791"/>
              <a:gd name="connsiteY10088" fmla="*/ 1077781 h 4321958"/>
              <a:gd name="connsiteX10089" fmla="*/ 599320 w 4405791"/>
              <a:gd name="connsiteY10089" fmla="*/ 1072460 h 4321958"/>
              <a:gd name="connsiteX10090" fmla="*/ 647289 w 4405791"/>
              <a:gd name="connsiteY10090" fmla="*/ 1064755 h 4321958"/>
              <a:gd name="connsiteX10091" fmla="*/ 632427 w 4405791"/>
              <a:gd name="connsiteY10091" fmla="*/ 1071568 h 4321958"/>
              <a:gd name="connsiteX10092" fmla="*/ 631769 w 4405791"/>
              <a:gd name="connsiteY10092" fmla="*/ 1074949 h 4321958"/>
              <a:gd name="connsiteX10093" fmla="*/ 648960 w 4405791"/>
              <a:gd name="connsiteY10093" fmla="*/ 1068377 h 4321958"/>
              <a:gd name="connsiteX10094" fmla="*/ 555401 w 4405791"/>
              <a:gd name="connsiteY10094" fmla="*/ 1062791 h 4321958"/>
              <a:gd name="connsiteX10095" fmla="*/ 555176 w 4405791"/>
              <a:gd name="connsiteY10095" fmla="*/ 1062908 h 4321958"/>
              <a:gd name="connsiteX10096" fmla="*/ 554535 w 4405791"/>
              <a:gd name="connsiteY10096" fmla="*/ 1064521 h 4321958"/>
              <a:gd name="connsiteX10097" fmla="*/ 551585 w 4405791"/>
              <a:gd name="connsiteY10097" fmla="*/ 1073737 h 4321958"/>
              <a:gd name="connsiteX10098" fmla="*/ 553303 w 4405791"/>
              <a:gd name="connsiteY10098" fmla="*/ 1075571 h 4321958"/>
              <a:gd name="connsiteX10099" fmla="*/ 553576 w 4405791"/>
              <a:gd name="connsiteY10099" fmla="*/ 1075435 h 4321958"/>
              <a:gd name="connsiteX10100" fmla="*/ 694463 w 4405791"/>
              <a:gd name="connsiteY10100" fmla="*/ 1062135 h 4321958"/>
              <a:gd name="connsiteX10101" fmla="*/ 691918 w 4405791"/>
              <a:gd name="connsiteY10101" fmla="*/ 1062838 h 4321958"/>
              <a:gd name="connsiteX10102" fmla="*/ 680078 w 4405791"/>
              <a:gd name="connsiteY10102" fmla="*/ 1067319 h 4321958"/>
              <a:gd name="connsiteX10103" fmla="*/ 679074 w 4405791"/>
              <a:gd name="connsiteY10103" fmla="*/ 1073729 h 4321958"/>
              <a:gd name="connsiteX10104" fmla="*/ 685632 w 4405791"/>
              <a:gd name="connsiteY10104" fmla="*/ 1071503 h 4321958"/>
              <a:gd name="connsiteX10105" fmla="*/ 696754 w 4405791"/>
              <a:gd name="connsiteY10105" fmla="*/ 1068702 h 4321958"/>
              <a:gd name="connsiteX10106" fmla="*/ 782917 w 4405791"/>
              <a:gd name="connsiteY10106" fmla="*/ 1060438 h 4321958"/>
              <a:gd name="connsiteX10107" fmla="*/ 782758 w 4405791"/>
              <a:gd name="connsiteY10107" fmla="*/ 1069435 h 4321958"/>
              <a:gd name="connsiteX10108" fmla="*/ 789852 w 4405791"/>
              <a:gd name="connsiteY10108" fmla="*/ 1068789 h 4321958"/>
              <a:gd name="connsiteX10109" fmla="*/ 775720 w 4405791"/>
              <a:gd name="connsiteY10109" fmla="*/ 1059427 h 4321958"/>
              <a:gd name="connsiteX10110" fmla="*/ 749564 w 4405791"/>
              <a:gd name="connsiteY10110" fmla="*/ 1065251 h 4321958"/>
              <a:gd name="connsiteX10111" fmla="*/ 749977 w 4405791"/>
              <a:gd name="connsiteY10111" fmla="*/ 1067092 h 4321958"/>
              <a:gd name="connsiteX10112" fmla="*/ 757674 w 4405791"/>
              <a:gd name="connsiteY10112" fmla="*/ 1073184 h 4321958"/>
              <a:gd name="connsiteX10113" fmla="*/ 773265 w 4405791"/>
              <a:gd name="connsiteY10113" fmla="*/ 1070299 h 4321958"/>
              <a:gd name="connsiteX10114" fmla="*/ 775928 w 4405791"/>
              <a:gd name="connsiteY10114" fmla="*/ 1070057 h 4321958"/>
              <a:gd name="connsiteX10115" fmla="*/ 721565 w 4405791"/>
              <a:gd name="connsiteY10115" fmla="*/ 1054646 h 4321958"/>
              <a:gd name="connsiteX10116" fmla="*/ 702879 w 4405791"/>
              <a:gd name="connsiteY10116" fmla="*/ 1059810 h 4321958"/>
              <a:gd name="connsiteX10117" fmla="*/ 705229 w 4405791"/>
              <a:gd name="connsiteY10117" fmla="*/ 1066567 h 4321958"/>
              <a:gd name="connsiteX10118" fmla="*/ 720956 w 4405791"/>
              <a:gd name="connsiteY10118" fmla="*/ 1062606 h 4321958"/>
              <a:gd name="connsiteX10119" fmla="*/ 3903086 w 4405791"/>
              <a:gd name="connsiteY10119" fmla="*/ 1052704 h 4321958"/>
              <a:gd name="connsiteX10120" fmla="*/ 3902832 w 4405791"/>
              <a:gd name="connsiteY10120" fmla="*/ 1054751 h 4321958"/>
              <a:gd name="connsiteX10121" fmla="*/ 3903340 w 4405791"/>
              <a:gd name="connsiteY10121" fmla="*/ 1058117 h 4321958"/>
              <a:gd name="connsiteX10122" fmla="*/ 3903643 w 4405791"/>
              <a:gd name="connsiteY10122" fmla="*/ 1055350 h 4321958"/>
              <a:gd name="connsiteX10123" fmla="*/ 673750 w 4405791"/>
              <a:gd name="connsiteY10123" fmla="*/ 1052624 h 4321958"/>
              <a:gd name="connsiteX10124" fmla="*/ 655298 w 4405791"/>
              <a:gd name="connsiteY10124" fmla="*/ 1061083 h 4321958"/>
              <a:gd name="connsiteX10125" fmla="*/ 657184 w 4405791"/>
              <a:gd name="connsiteY10125" fmla="*/ 1065233 h 4321958"/>
              <a:gd name="connsiteX10126" fmla="*/ 672429 w 4405791"/>
              <a:gd name="connsiteY10126" fmla="*/ 1059406 h 4321958"/>
              <a:gd name="connsiteX10127" fmla="*/ 824596 w 4405791"/>
              <a:gd name="connsiteY10127" fmla="*/ 1050854 h 4321958"/>
              <a:gd name="connsiteX10128" fmla="*/ 820170 w 4405791"/>
              <a:gd name="connsiteY10128" fmla="*/ 1051102 h 4321958"/>
              <a:gd name="connsiteX10129" fmla="*/ 797313 w 4405791"/>
              <a:gd name="connsiteY10129" fmla="*/ 1054619 h 4321958"/>
              <a:gd name="connsiteX10130" fmla="*/ 791469 w 4405791"/>
              <a:gd name="connsiteY10130" fmla="*/ 1055920 h 4321958"/>
              <a:gd name="connsiteX10131" fmla="*/ 798406 w 4405791"/>
              <a:gd name="connsiteY10131" fmla="*/ 1064382 h 4321958"/>
              <a:gd name="connsiteX10132" fmla="*/ 801078 w 4405791"/>
              <a:gd name="connsiteY10132" fmla="*/ 1067766 h 4321958"/>
              <a:gd name="connsiteX10133" fmla="*/ 830739 w 4405791"/>
              <a:gd name="connsiteY10133" fmla="*/ 1065065 h 4321958"/>
              <a:gd name="connsiteX10134" fmla="*/ 737985 w 4405791"/>
              <a:gd name="connsiteY10134" fmla="*/ 1050109 h 4321958"/>
              <a:gd name="connsiteX10135" fmla="*/ 731282 w 4405791"/>
              <a:gd name="connsiteY10135" fmla="*/ 1051961 h 4321958"/>
              <a:gd name="connsiteX10136" fmla="*/ 730480 w 4405791"/>
              <a:gd name="connsiteY10136" fmla="*/ 1058148 h 4321958"/>
              <a:gd name="connsiteX10137" fmla="*/ 730405 w 4405791"/>
              <a:gd name="connsiteY10137" fmla="*/ 1060226 h 4321958"/>
              <a:gd name="connsiteX10138" fmla="*/ 739865 w 4405791"/>
              <a:gd name="connsiteY10138" fmla="*/ 1057843 h 4321958"/>
              <a:gd name="connsiteX10139" fmla="*/ 629465 w 4405791"/>
              <a:gd name="connsiteY10139" fmla="*/ 1048998 h 4321958"/>
              <a:gd name="connsiteX10140" fmla="*/ 603277 w 4405791"/>
              <a:gd name="connsiteY10140" fmla="*/ 1062131 h 4321958"/>
              <a:gd name="connsiteX10141" fmla="*/ 607251 w 4405791"/>
              <a:gd name="connsiteY10141" fmla="*/ 1067799 h 4321958"/>
              <a:gd name="connsiteX10142" fmla="*/ 607881 w 4405791"/>
              <a:gd name="connsiteY10142" fmla="*/ 1068868 h 4321958"/>
              <a:gd name="connsiteX10143" fmla="*/ 625798 w 4405791"/>
              <a:gd name="connsiteY10143" fmla="*/ 1061350 h 4321958"/>
              <a:gd name="connsiteX10144" fmla="*/ 865815 w 4405791"/>
              <a:gd name="connsiteY10144" fmla="*/ 1048544 h 4321958"/>
              <a:gd name="connsiteX10145" fmla="*/ 838472 w 4405791"/>
              <a:gd name="connsiteY10145" fmla="*/ 1050076 h 4321958"/>
              <a:gd name="connsiteX10146" fmla="*/ 839015 w 4405791"/>
              <a:gd name="connsiteY10146" fmla="*/ 1061615 h 4321958"/>
              <a:gd name="connsiteX10147" fmla="*/ 840146 w 4405791"/>
              <a:gd name="connsiteY10147" fmla="*/ 1064208 h 4321958"/>
              <a:gd name="connsiteX10148" fmla="*/ 841810 w 4405791"/>
              <a:gd name="connsiteY10148" fmla="*/ 1064056 h 4321958"/>
              <a:gd name="connsiteX10149" fmla="*/ 861690 w 4405791"/>
              <a:gd name="connsiteY10149" fmla="*/ 1065042 h 4321958"/>
              <a:gd name="connsiteX10150" fmla="*/ 870481 w 4405791"/>
              <a:gd name="connsiteY10150" fmla="*/ 1064513 h 4321958"/>
              <a:gd name="connsiteX10151" fmla="*/ 915054 w 4405791"/>
              <a:gd name="connsiteY10151" fmla="*/ 1048362 h 4321958"/>
              <a:gd name="connsiteX10152" fmla="*/ 917906 w 4405791"/>
              <a:gd name="connsiteY10152" fmla="*/ 1071523 h 4321958"/>
              <a:gd name="connsiteX10153" fmla="*/ 951736 w 4405791"/>
              <a:gd name="connsiteY10153" fmla="*/ 1081259 h 4321958"/>
              <a:gd name="connsiteX10154" fmla="*/ 979778 w 4405791"/>
              <a:gd name="connsiteY10154" fmla="*/ 1101659 h 4321958"/>
              <a:gd name="connsiteX10155" fmla="*/ 978734 w 4405791"/>
              <a:gd name="connsiteY10155" fmla="*/ 1097160 h 4321958"/>
              <a:gd name="connsiteX10156" fmla="*/ 973191 w 4405791"/>
              <a:gd name="connsiteY10156" fmla="*/ 1071235 h 4321958"/>
              <a:gd name="connsiteX10157" fmla="*/ 953091 w 4405791"/>
              <a:gd name="connsiteY10157" fmla="*/ 1057272 h 4321958"/>
              <a:gd name="connsiteX10158" fmla="*/ 3912579 w 4405791"/>
              <a:gd name="connsiteY10158" fmla="*/ 1047445 h 4321958"/>
              <a:gd name="connsiteX10159" fmla="*/ 3912571 w 4405791"/>
              <a:gd name="connsiteY10159" fmla="*/ 1047545 h 4321958"/>
              <a:gd name="connsiteX10160" fmla="*/ 3912618 w 4405791"/>
              <a:gd name="connsiteY10160" fmla="*/ 1047594 h 4321958"/>
              <a:gd name="connsiteX10161" fmla="*/ 886067 w 4405791"/>
              <a:gd name="connsiteY10161" fmla="*/ 1047404 h 4321958"/>
              <a:gd name="connsiteX10162" fmla="*/ 876172 w 4405791"/>
              <a:gd name="connsiteY10162" fmla="*/ 1047963 h 4321958"/>
              <a:gd name="connsiteX10163" fmla="*/ 880382 w 4405791"/>
              <a:gd name="connsiteY10163" fmla="*/ 1062424 h 4321958"/>
              <a:gd name="connsiteX10164" fmla="*/ 881193 w 4405791"/>
              <a:gd name="connsiteY10164" fmla="*/ 1065311 h 4321958"/>
              <a:gd name="connsiteX10165" fmla="*/ 881401 w 4405791"/>
              <a:gd name="connsiteY10165" fmla="*/ 1066019 h 4321958"/>
              <a:gd name="connsiteX10166" fmla="*/ 887731 w 4405791"/>
              <a:gd name="connsiteY10166" fmla="*/ 1066332 h 4321958"/>
              <a:gd name="connsiteX10167" fmla="*/ 906111 w 4405791"/>
              <a:gd name="connsiteY10167" fmla="*/ 1046281 h 4321958"/>
              <a:gd name="connsiteX10168" fmla="*/ 895184 w 4405791"/>
              <a:gd name="connsiteY10168" fmla="*/ 1046893 h 4321958"/>
              <a:gd name="connsiteX10169" fmla="*/ 896216 w 4405791"/>
              <a:gd name="connsiteY10169" fmla="*/ 1063945 h 4321958"/>
              <a:gd name="connsiteX10170" fmla="*/ 896564 w 4405791"/>
              <a:gd name="connsiteY10170" fmla="*/ 1066770 h 4321958"/>
              <a:gd name="connsiteX10171" fmla="*/ 902399 w 4405791"/>
              <a:gd name="connsiteY10171" fmla="*/ 1067060 h 4321958"/>
              <a:gd name="connsiteX10172" fmla="*/ 908880 w 4405791"/>
              <a:gd name="connsiteY10172" fmla="*/ 1068925 h 4321958"/>
              <a:gd name="connsiteX10173" fmla="*/ 688748 w 4405791"/>
              <a:gd name="connsiteY10173" fmla="*/ 1045748 h 4321958"/>
              <a:gd name="connsiteX10174" fmla="*/ 683049 w 4405791"/>
              <a:gd name="connsiteY10174" fmla="*/ 1048361 h 4321958"/>
              <a:gd name="connsiteX10175" fmla="*/ 681885 w 4405791"/>
              <a:gd name="connsiteY10175" fmla="*/ 1055791 h 4321958"/>
              <a:gd name="connsiteX10176" fmla="*/ 683919 w 4405791"/>
              <a:gd name="connsiteY10176" fmla="*/ 1055013 h 4321958"/>
              <a:gd name="connsiteX10177" fmla="*/ 691220 w 4405791"/>
              <a:gd name="connsiteY10177" fmla="*/ 1052834 h 4321958"/>
              <a:gd name="connsiteX10178" fmla="*/ 638345 w 4405791"/>
              <a:gd name="connsiteY10178" fmla="*/ 1045365 h 4321958"/>
              <a:gd name="connsiteX10179" fmla="*/ 636677 w 4405791"/>
              <a:gd name="connsiteY10179" fmla="*/ 1049758 h 4321958"/>
              <a:gd name="connsiteX10180" fmla="*/ 635186 w 4405791"/>
              <a:gd name="connsiteY10180" fmla="*/ 1057410 h 4321958"/>
              <a:gd name="connsiteX10181" fmla="*/ 642488 w 4405791"/>
              <a:gd name="connsiteY10181" fmla="*/ 1054346 h 4321958"/>
              <a:gd name="connsiteX10182" fmla="*/ 775337 w 4405791"/>
              <a:gd name="connsiteY10182" fmla="*/ 1039788 h 4321958"/>
              <a:gd name="connsiteX10183" fmla="*/ 745692 w 4405791"/>
              <a:gd name="connsiteY10183" fmla="*/ 1047979 h 4321958"/>
              <a:gd name="connsiteX10184" fmla="*/ 747474 w 4405791"/>
              <a:gd name="connsiteY10184" fmla="*/ 1055927 h 4321958"/>
              <a:gd name="connsiteX10185" fmla="*/ 766614 w 4405791"/>
              <a:gd name="connsiteY10185" fmla="*/ 1051106 h 4321958"/>
              <a:gd name="connsiteX10186" fmla="*/ 775530 w 4405791"/>
              <a:gd name="connsiteY10186" fmla="*/ 1049654 h 4321958"/>
              <a:gd name="connsiteX10187" fmla="*/ 685117 w 4405791"/>
              <a:gd name="connsiteY10187" fmla="*/ 1035166 h 4321958"/>
              <a:gd name="connsiteX10188" fmla="*/ 684882 w 4405791"/>
              <a:gd name="connsiteY10188" fmla="*/ 1036667 h 4321958"/>
              <a:gd name="connsiteX10189" fmla="*/ 685546 w 4405791"/>
              <a:gd name="connsiteY10189" fmla="*/ 1036440 h 4321958"/>
              <a:gd name="connsiteX10190" fmla="*/ 3790780 w 4405791"/>
              <a:gd name="connsiteY10190" fmla="*/ 1033397 h 4321958"/>
              <a:gd name="connsiteX10191" fmla="*/ 3737777 w 4405791"/>
              <a:gd name="connsiteY10191" fmla="*/ 1039154 h 4321958"/>
              <a:gd name="connsiteX10192" fmla="*/ 3470570 w 4405791"/>
              <a:gd name="connsiteY10192" fmla="*/ 1062524 h 4321958"/>
              <a:gd name="connsiteX10193" fmla="*/ 3266015 w 4405791"/>
              <a:gd name="connsiteY10193" fmla="*/ 1077087 h 4321958"/>
              <a:gd name="connsiteX10194" fmla="*/ 3191340 w 4405791"/>
              <a:gd name="connsiteY10194" fmla="*/ 1083522 h 4321958"/>
              <a:gd name="connsiteX10195" fmla="*/ 3116156 w 4405791"/>
              <a:gd name="connsiteY10195" fmla="*/ 1090127 h 4321958"/>
              <a:gd name="connsiteX10196" fmla="*/ 3074330 w 4405791"/>
              <a:gd name="connsiteY10196" fmla="*/ 1093174 h 4321958"/>
              <a:gd name="connsiteX10197" fmla="*/ 2413930 w 4405791"/>
              <a:gd name="connsiteY10197" fmla="*/ 1159387 h 4321958"/>
              <a:gd name="connsiteX10198" fmla="*/ 2244597 w 4405791"/>
              <a:gd name="connsiteY10198" fmla="*/ 1300279 h 4321958"/>
              <a:gd name="connsiteX10199" fmla="*/ 2209375 w 4405791"/>
              <a:gd name="connsiteY10199" fmla="*/ 1353114 h 4321958"/>
              <a:gd name="connsiteX10200" fmla="*/ 2074924 w 4405791"/>
              <a:gd name="connsiteY10200" fmla="*/ 1763427 h 4321958"/>
              <a:gd name="connsiteX10201" fmla="*/ 2052433 w 4405791"/>
              <a:gd name="connsiteY10201" fmla="*/ 1872604 h 4321958"/>
              <a:gd name="connsiteX10202" fmla="*/ 2073117 w 4405791"/>
              <a:gd name="connsiteY10202" fmla="*/ 1867161 h 4321958"/>
              <a:gd name="connsiteX10203" fmla="*/ 2103372 w 4405791"/>
              <a:gd name="connsiteY10203" fmla="*/ 1765880 h 4321958"/>
              <a:gd name="connsiteX10204" fmla="*/ 2270842 w 4405791"/>
              <a:gd name="connsiteY10204" fmla="*/ 1383185 h 4321958"/>
              <a:gd name="connsiteX10205" fmla="*/ 2308942 w 4405791"/>
              <a:gd name="connsiteY10205" fmla="*/ 1334077 h 4321958"/>
              <a:gd name="connsiteX10206" fmla="*/ 2480138 w 4405791"/>
              <a:gd name="connsiteY10206" fmla="*/ 1202843 h 4321958"/>
              <a:gd name="connsiteX10207" fmla="*/ 3111921 w 4405791"/>
              <a:gd name="connsiteY10207" fmla="*/ 1132232 h 4321958"/>
              <a:gd name="connsiteX10208" fmla="*/ 3155271 w 4405791"/>
              <a:gd name="connsiteY10208" fmla="*/ 1128336 h 4321958"/>
              <a:gd name="connsiteX10209" fmla="*/ 3227745 w 4405791"/>
              <a:gd name="connsiteY10209" fmla="*/ 1121225 h 4321958"/>
              <a:gd name="connsiteX10210" fmla="*/ 3299374 w 4405791"/>
              <a:gd name="connsiteY10210" fmla="*/ 1114283 h 4321958"/>
              <a:gd name="connsiteX10211" fmla="*/ 3491905 w 4405791"/>
              <a:gd name="connsiteY10211" fmla="*/ 1097349 h 4321958"/>
              <a:gd name="connsiteX10212" fmla="*/ 3751324 w 4405791"/>
              <a:gd name="connsiteY10212" fmla="*/ 1071780 h 4321958"/>
              <a:gd name="connsiteX10213" fmla="*/ 3838933 w 4405791"/>
              <a:gd name="connsiteY10213" fmla="*/ 1066487 h 4321958"/>
              <a:gd name="connsiteX10214" fmla="*/ 3887687 w 4405791"/>
              <a:gd name="connsiteY10214" fmla="*/ 1080095 h 4321958"/>
              <a:gd name="connsiteX10215" fmla="*/ 3888034 w 4405791"/>
              <a:gd name="connsiteY10215" fmla="*/ 1075493 h 4321958"/>
              <a:gd name="connsiteX10216" fmla="*/ 3887971 w 4405791"/>
              <a:gd name="connsiteY10216" fmla="*/ 1062324 h 4321958"/>
              <a:gd name="connsiteX10217" fmla="*/ 3862646 w 4405791"/>
              <a:gd name="connsiteY10217" fmla="*/ 1047200 h 4321958"/>
              <a:gd name="connsiteX10218" fmla="*/ 3790780 w 4405791"/>
              <a:gd name="connsiteY10218" fmla="*/ 1033397 h 4321958"/>
              <a:gd name="connsiteX10219" fmla="*/ 733770 w 4405791"/>
              <a:gd name="connsiteY10219" fmla="*/ 1032771 h 4321958"/>
              <a:gd name="connsiteX10220" fmla="*/ 732777 w 4405791"/>
              <a:gd name="connsiteY10220" fmla="*/ 1040432 h 4321958"/>
              <a:gd name="connsiteX10221" fmla="*/ 735439 w 4405791"/>
              <a:gd name="connsiteY10221" fmla="*/ 1039637 h 4321958"/>
              <a:gd name="connsiteX10222" fmla="*/ 723379 w 4405791"/>
              <a:gd name="connsiteY10222" fmla="*/ 1032741 h 4321958"/>
              <a:gd name="connsiteX10223" fmla="*/ 696901 w 4405791"/>
              <a:gd name="connsiteY10223" fmla="*/ 1042627 h 4321958"/>
              <a:gd name="connsiteX10224" fmla="*/ 699584 w 4405791"/>
              <a:gd name="connsiteY10224" fmla="*/ 1050338 h 4321958"/>
              <a:gd name="connsiteX10225" fmla="*/ 722416 w 4405791"/>
              <a:gd name="connsiteY10225" fmla="*/ 1043524 h 4321958"/>
              <a:gd name="connsiteX10226" fmla="*/ 723147 w 4405791"/>
              <a:gd name="connsiteY10226" fmla="*/ 1033965 h 4321958"/>
              <a:gd name="connsiteX10227" fmla="*/ 819076 w 4405791"/>
              <a:gd name="connsiteY10227" fmla="*/ 1028898 h 4321958"/>
              <a:gd name="connsiteX10228" fmla="*/ 800635 w 4405791"/>
              <a:gd name="connsiteY10228" fmla="*/ 1032798 h 4321958"/>
              <a:gd name="connsiteX10229" fmla="*/ 787561 w 4405791"/>
              <a:gd name="connsiteY10229" fmla="*/ 1036410 h 4321958"/>
              <a:gd name="connsiteX10230" fmla="*/ 789748 w 4405791"/>
              <a:gd name="connsiteY10230" fmla="*/ 1047340 h 4321958"/>
              <a:gd name="connsiteX10231" fmla="*/ 821671 w 4405791"/>
              <a:gd name="connsiteY10231" fmla="*/ 1042145 h 4321958"/>
              <a:gd name="connsiteX10232" fmla="*/ 830166 w 4405791"/>
              <a:gd name="connsiteY10232" fmla="*/ 1027068 h 4321958"/>
              <a:gd name="connsiteX10233" fmla="*/ 826518 w 4405791"/>
              <a:gd name="connsiteY10233" fmla="*/ 1027496 h 4321958"/>
              <a:gd name="connsiteX10234" fmla="*/ 830267 w 4405791"/>
              <a:gd name="connsiteY10234" fmla="*/ 1040745 h 4321958"/>
              <a:gd name="connsiteX10235" fmla="*/ 830645 w 4405791"/>
              <a:gd name="connsiteY10235" fmla="*/ 1040684 h 4321958"/>
              <a:gd name="connsiteX10236" fmla="*/ 679148 w 4405791"/>
              <a:gd name="connsiteY10236" fmla="*/ 1024922 h 4321958"/>
              <a:gd name="connsiteX10237" fmla="*/ 646739 w 4405791"/>
              <a:gd name="connsiteY10237" fmla="*/ 1040448 h 4321958"/>
              <a:gd name="connsiteX10238" fmla="*/ 645995 w 4405791"/>
              <a:gd name="connsiteY10238" fmla="*/ 1040810 h 4321958"/>
              <a:gd name="connsiteX10239" fmla="*/ 646879 w 4405791"/>
              <a:gd name="connsiteY10239" fmla="*/ 1042559 h 4321958"/>
              <a:gd name="connsiteX10240" fmla="*/ 650675 w 4405791"/>
              <a:gd name="connsiteY10240" fmla="*/ 1050911 h 4321958"/>
              <a:gd name="connsiteX10241" fmla="*/ 676169 w 4405791"/>
              <a:gd name="connsiteY10241" fmla="*/ 1040213 h 4321958"/>
              <a:gd name="connsiteX10242" fmla="*/ 628021 w 4405791"/>
              <a:gd name="connsiteY10242" fmla="*/ 1024815 h 4321958"/>
              <a:gd name="connsiteX10243" fmla="*/ 601706 w 4405791"/>
              <a:gd name="connsiteY10243" fmla="*/ 1038576 h 4321958"/>
              <a:gd name="connsiteX10244" fmla="*/ 595495 w 4405791"/>
              <a:gd name="connsiteY10244" fmla="*/ 1051033 h 4321958"/>
              <a:gd name="connsiteX10245" fmla="*/ 597335 w 4405791"/>
              <a:gd name="connsiteY10245" fmla="*/ 1053658 h 4321958"/>
              <a:gd name="connsiteX10246" fmla="*/ 633413 w 4405791"/>
              <a:gd name="connsiteY10246" fmla="*/ 1035703 h 4321958"/>
              <a:gd name="connsiteX10247" fmla="*/ 633502 w 4405791"/>
              <a:gd name="connsiteY10247" fmla="*/ 1035404 h 4321958"/>
              <a:gd name="connsiteX10248" fmla="*/ 860324 w 4405791"/>
              <a:gd name="connsiteY10248" fmla="*/ 1023528 h 4321958"/>
              <a:gd name="connsiteX10249" fmla="*/ 837348 w 4405791"/>
              <a:gd name="connsiteY10249" fmla="*/ 1026225 h 4321958"/>
              <a:gd name="connsiteX10250" fmla="*/ 837973 w 4405791"/>
              <a:gd name="connsiteY10250" fmla="*/ 1039491 h 4321958"/>
              <a:gd name="connsiteX10251" fmla="*/ 841810 w 4405791"/>
              <a:gd name="connsiteY10251" fmla="*/ 1038867 h 4321958"/>
              <a:gd name="connsiteX10252" fmla="*/ 862840 w 4405791"/>
              <a:gd name="connsiteY10252" fmla="*/ 1038361 h 4321958"/>
              <a:gd name="connsiteX10253" fmla="*/ 860976 w 4405791"/>
              <a:gd name="connsiteY10253" fmla="*/ 1031983 h 4321958"/>
              <a:gd name="connsiteX10254" fmla="*/ 1094084 w 4405791"/>
              <a:gd name="connsiteY10254" fmla="*/ 1022565 h 4321958"/>
              <a:gd name="connsiteX10255" fmla="*/ 1101936 w 4405791"/>
              <a:gd name="connsiteY10255" fmla="*/ 1053851 h 4321958"/>
              <a:gd name="connsiteX10256" fmla="*/ 1120316 w 4405791"/>
              <a:gd name="connsiteY10256" fmla="*/ 1124676 h 4321958"/>
              <a:gd name="connsiteX10257" fmla="*/ 1139340 w 4405791"/>
              <a:gd name="connsiteY10257" fmla="*/ 1196682 h 4321958"/>
              <a:gd name="connsiteX10258" fmla="*/ 1173243 w 4405791"/>
              <a:gd name="connsiteY10258" fmla="*/ 1323093 h 4321958"/>
              <a:gd name="connsiteX10259" fmla="*/ 1184820 w 4405791"/>
              <a:gd name="connsiteY10259" fmla="*/ 1365848 h 4321958"/>
              <a:gd name="connsiteX10260" fmla="*/ 1203215 w 4405791"/>
              <a:gd name="connsiteY10260" fmla="*/ 1433223 h 4321958"/>
              <a:gd name="connsiteX10261" fmla="*/ 1242271 w 4405791"/>
              <a:gd name="connsiteY10261" fmla="*/ 1575483 h 4321958"/>
              <a:gd name="connsiteX10262" fmla="*/ 1261007 w 4405791"/>
              <a:gd name="connsiteY10262" fmla="*/ 1643102 h 4321958"/>
              <a:gd name="connsiteX10263" fmla="*/ 1291472 w 4405791"/>
              <a:gd name="connsiteY10263" fmla="*/ 1752291 h 4321958"/>
              <a:gd name="connsiteX10264" fmla="*/ 1389214 w 4405791"/>
              <a:gd name="connsiteY10264" fmla="*/ 2097600 h 4321958"/>
              <a:gd name="connsiteX10265" fmla="*/ 1427151 w 4405791"/>
              <a:gd name="connsiteY10265" fmla="*/ 2229027 h 4321958"/>
              <a:gd name="connsiteX10266" fmla="*/ 1447048 w 4405791"/>
              <a:gd name="connsiteY10266" fmla="*/ 2297700 h 4321958"/>
              <a:gd name="connsiteX10267" fmla="*/ 1505134 w 4405791"/>
              <a:gd name="connsiteY10267" fmla="*/ 2494436 h 4321958"/>
              <a:gd name="connsiteX10268" fmla="*/ 1505172 w 4405791"/>
              <a:gd name="connsiteY10268" fmla="*/ 2494563 h 4321958"/>
              <a:gd name="connsiteX10269" fmla="*/ 1517900 w 4405791"/>
              <a:gd name="connsiteY10269" fmla="*/ 2536713 h 4321958"/>
              <a:gd name="connsiteX10270" fmla="*/ 1494382 w 4405791"/>
              <a:gd name="connsiteY10270" fmla="*/ 2457659 h 4321958"/>
              <a:gd name="connsiteX10271" fmla="*/ 1494243 w 4405791"/>
              <a:gd name="connsiteY10271" fmla="*/ 2457181 h 4321958"/>
              <a:gd name="connsiteX10272" fmla="*/ 1442423 w 4405791"/>
              <a:gd name="connsiteY10272" fmla="*/ 2280006 h 4321958"/>
              <a:gd name="connsiteX10273" fmla="*/ 1438033 w 4405791"/>
              <a:gd name="connsiteY10273" fmla="*/ 2264736 h 4321958"/>
              <a:gd name="connsiteX10274" fmla="*/ 1434779 w 4405791"/>
              <a:gd name="connsiteY10274" fmla="*/ 2253596 h 4321958"/>
              <a:gd name="connsiteX10275" fmla="*/ 1418870 w 4405791"/>
              <a:gd name="connsiteY10275" fmla="*/ 2198092 h 4321958"/>
              <a:gd name="connsiteX10276" fmla="*/ 1388195 w 4405791"/>
              <a:gd name="connsiteY10276" fmla="*/ 2091413 h 4321958"/>
              <a:gd name="connsiteX10277" fmla="*/ 1382405 w 4405791"/>
              <a:gd name="connsiteY10277" fmla="*/ 2070872 h 4321958"/>
              <a:gd name="connsiteX10278" fmla="*/ 1372504 w 4405791"/>
              <a:gd name="connsiteY10278" fmla="*/ 2036328 h 4321958"/>
              <a:gd name="connsiteX10279" fmla="*/ 1309898 w 4405791"/>
              <a:gd name="connsiteY10279" fmla="*/ 1814660 h 4321958"/>
              <a:gd name="connsiteX10280" fmla="*/ 1288028 w 4405791"/>
              <a:gd name="connsiteY10280" fmla="*/ 1736155 h 4321958"/>
              <a:gd name="connsiteX10281" fmla="*/ 1279202 w 4405791"/>
              <a:gd name="connsiteY10281" fmla="*/ 1704842 h 4321958"/>
              <a:gd name="connsiteX10282" fmla="*/ 1260887 w 4405791"/>
              <a:gd name="connsiteY10282" fmla="*/ 1638725 h 4321958"/>
              <a:gd name="connsiteX10283" fmla="*/ 1249300 w 4405791"/>
              <a:gd name="connsiteY10283" fmla="*/ 1597129 h 4321958"/>
              <a:gd name="connsiteX10284" fmla="*/ 1240579 w 4405791"/>
              <a:gd name="connsiteY10284" fmla="*/ 1565412 h 4321958"/>
              <a:gd name="connsiteX10285" fmla="*/ 1227571 w 4405791"/>
              <a:gd name="connsiteY10285" fmla="*/ 1518452 h 4321958"/>
              <a:gd name="connsiteX10286" fmla="*/ 1205019 w 4405791"/>
              <a:gd name="connsiteY10286" fmla="*/ 1436080 h 4321958"/>
              <a:gd name="connsiteX10287" fmla="*/ 1193049 w 4405791"/>
              <a:gd name="connsiteY10287" fmla="*/ 1392546 h 4321958"/>
              <a:gd name="connsiteX10288" fmla="*/ 1185157 w 4405791"/>
              <a:gd name="connsiteY10288" fmla="*/ 1363532 h 4321958"/>
              <a:gd name="connsiteX10289" fmla="*/ 1179941 w 4405791"/>
              <a:gd name="connsiteY10289" fmla="*/ 1344479 h 4321958"/>
              <a:gd name="connsiteX10290" fmla="*/ 1175191 w 4405791"/>
              <a:gd name="connsiteY10290" fmla="*/ 1326894 h 4321958"/>
              <a:gd name="connsiteX10291" fmla="*/ 1167286 w 4405791"/>
              <a:gd name="connsiteY10291" fmla="*/ 1297834 h 4321958"/>
              <a:gd name="connsiteX10292" fmla="*/ 1143486 w 4405791"/>
              <a:gd name="connsiteY10292" fmla="*/ 1209629 h 4321958"/>
              <a:gd name="connsiteX10293" fmla="*/ 1140799 w 4405791"/>
              <a:gd name="connsiteY10293" fmla="*/ 1199575 h 4321958"/>
              <a:gd name="connsiteX10294" fmla="*/ 1137878 w 4405791"/>
              <a:gd name="connsiteY10294" fmla="*/ 1188760 h 4321958"/>
              <a:gd name="connsiteX10295" fmla="*/ 1133522 w 4405791"/>
              <a:gd name="connsiteY10295" fmla="*/ 1172345 h 4321958"/>
              <a:gd name="connsiteX10296" fmla="*/ 1121944 w 4405791"/>
              <a:gd name="connsiteY10296" fmla="*/ 1129020 h 4321958"/>
              <a:gd name="connsiteX10297" fmla="*/ 1104988 w 4405791"/>
              <a:gd name="connsiteY10297" fmla="*/ 1064811 h 4321958"/>
              <a:gd name="connsiteX10298" fmla="*/ 1102951 w 4405791"/>
              <a:gd name="connsiteY10298" fmla="*/ 1057135 h 4321958"/>
              <a:gd name="connsiteX10299" fmla="*/ 884243 w 4405791"/>
              <a:gd name="connsiteY10299" fmla="*/ 1020710 h 4321958"/>
              <a:gd name="connsiteX10300" fmla="*/ 869847 w 4405791"/>
              <a:gd name="connsiteY10300" fmla="*/ 1022410 h 4321958"/>
              <a:gd name="connsiteX10301" fmla="*/ 871051 w 4405791"/>
              <a:gd name="connsiteY10301" fmla="*/ 1030514 h 4321958"/>
              <a:gd name="connsiteX10302" fmla="*/ 872970 w 4405791"/>
              <a:gd name="connsiteY10302" fmla="*/ 1037052 h 4321958"/>
              <a:gd name="connsiteX10303" fmla="*/ 876018 w 4405791"/>
              <a:gd name="connsiteY10303" fmla="*/ 1036647 h 4321958"/>
              <a:gd name="connsiteX10304" fmla="*/ 885162 w 4405791"/>
              <a:gd name="connsiteY10304" fmla="*/ 1037111 h 4321958"/>
              <a:gd name="connsiteX10305" fmla="*/ 884489 w 4405791"/>
              <a:gd name="connsiteY10305" fmla="*/ 1029456 h 4321958"/>
              <a:gd name="connsiteX10306" fmla="*/ 638231 w 4405791"/>
              <a:gd name="connsiteY10306" fmla="*/ 1019476 h 4321958"/>
              <a:gd name="connsiteX10307" fmla="*/ 635850 w 4405791"/>
              <a:gd name="connsiteY10307" fmla="*/ 1020721 h 4321958"/>
              <a:gd name="connsiteX10308" fmla="*/ 637116 w 4405791"/>
              <a:gd name="connsiteY10308" fmla="*/ 1023230 h 4321958"/>
              <a:gd name="connsiteX10309" fmla="*/ 269409 w 4405791"/>
              <a:gd name="connsiteY10309" fmla="*/ 1018646 h 4321958"/>
              <a:gd name="connsiteX10310" fmla="*/ 267357 w 4405791"/>
              <a:gd name="connsiteY10310" fmla="*/ 1019652 h 4321958"/>
              <a:gd name="connsiteX10311" fmla="*/ 265438 w 4405791"/>
              <a:gd name="connsiteY10311" fmla="*/ 1020652 h 4321958"/>
              <a:gd name="connsiteX10312" fmla="*/ 902752 w 4405791"/>
              <a:gd name="connsiteY10312" fmla="*/ 1018537 h 4321958"/>
              <a:gd name="connsiteX10313" fmla="*/ 893533 w 4405791"/>
              <a:gd name="connsiteY10313" fmla="*/ 1019619 h 4321958"/>
              <a:gd name="connsiteX10314" fmla="*/ 894620 w 4405791"/>
              <a:gd name="connsiteY10314" fmla="*/ 1037586 h 4321958"/>
              <a:gd name="connsiteX10315" fmla="*/ 894784 w 4405791"/>
              <a:gd name="connsiteY10315" fmla="*/ 1037594 h 4321958"/>
              <a:gd name="connsiteX10316" fmla="*/ 905020 w 4405791"/>
              <a:gd name="connsiteY10316" fmla="*/ 1037348 h 4321958"/>
              <a:gd name="connsiteX10317" fmla="*/ 902798 w 4405791"/>
              <a:gd name="connsiteY10317" fmla="*/ 1019169 h 4321958"/>
              <a:gd name="connsiteX10318" fmla="*/ 913612 w 4405791"/>
              <a:gd name="connsiteY10318" fmla="*/ 1017262 h 4321958"/>
              <a:gd name="connsiteX10319" fmla="*/ 911261 w 4405791"/>
              <a:gd name="connsiteY10319" fmla="*/ 1017538 h 4321958"/>
              <a:gd name="connsiteX10320" fmla="*/ 911265 w 4405791"/>
              <a:gd name="connsiteY10320" fmla="*/ 1017590 h 4321958"/>
              <a:gd name="connsiteX10321" fmla="*/ 913846 w 4405791"/>
              <a:gd name="connsiteY10321" fmla="*/ 1038551 h 4321958"/>
              <a:gd name="connsiteX10322" fmla="*/ 921316 w 4405791"/>
              <a:gd name="connsiteY10322" fmla="*/ 1038925 h 4321958"/>
              <a:gd name="connsiteX10323" fmla="*/ 956925 w 4405791"/>
              <a:gd name="connsiteY10323" fmla="*/ 1048635 h 4321958"/>
              <a:gd name="connsiteX10324" fmla="*/ 958170 w 4405791"/>
              <a:gd name="connsiteY10324" fmla="*/ 1048918 h 4321958"/>
              <a:gd name="connsiteX10325" fmla="*/ 970373 w 4405791"/>
              <a:gd name="connsiteY10325" fmla="*/ 1057587 h 4321958"/>
              <a:gd name="connsiteX10326" fmla="*/ 965962 w 4405791"/>
              <a:gd name="connsiteY10326" fmla="*/ 1033426 h 4321958"/>
              <a:gd name="connsiteX10327" fmla="*/ 965923 w 4405791"/>
              <a:gd name="connsiteY10327" fmla="*/ 1033119 h 4321958"/>
              <a:gd name="connsiteX10328" fmla="*/ 965436 w 4405791"/>
              <a:gd name="connsiteY10328" fmla="*/ 1029589 h 4321958"/>
              <a:gd name="connsiteX10329" fmla="*/ 959356 w 4405791"/>
              <a:gd name="connsiteY10329" fmla="*/ 1025604 h 4321958"/>
              <a:gd name="connsiteX10330" fmla="*/ 913612 w 4405791"/>
              <a:gd name="connsiteY10330" fmla="*/ 1017262 h 4321958"/>
              <a:gd name="connsiteX10331" fmla="*/ 775720 w 4405791"/>
              <a:gd name="connsiteY10331" fmla="*/ 1016756 h 4321958"/>
              <a:gd name="connsiteX10332" fmla="*/ 741031 w 4405791"/>
              <a:gd name="connsiteY10332" fmla="*/ 1027191 h 4321958"/>
              <a:gd name="connsiteX10333" fmla="*/ 743296 w 4405791"/>
              <a:gd name="connsiteY10333" fmla="*/ 1037292 h 4321958"/>
              <a:gd name="connsiteX10334" fmla="*/ 770015 w 4405791"/>
              <a:gd name="connsiteY10334" fmla="*/ 1029318 h 4321958"/>
              <a:gd name="connsiteX10335" fmla="*/ 775569 w 4405791"/>
              <a:gd name="connsiteY10335" fmla="*/ 1028132 h 4321958"/>
              <a:gd name="connsiteX10336" fmla="*/ 776258 w 4405791"/>
              <a:gd name="connsiteY10336" fmla="*/ 1020281 h 4321958"/>
              <a:gd name="connsiteX10337" fmla="*/ 617814 w 4405791"/>
              <a:gd name="connsiteY10337" fmla="*/ 1007951 h 4321958"/>
              <a:gd name="connsiteX10338" fmla="*/ 615357 w 4405791"/>
              <a:gd name="connsiteY10338" fmla="*/ 1011716 h 4321958"/>
              <a:gd name="connsiteX10339" fmla="*/ 613663 w 4405791"/>
              <a:gd name="connsiteY10339" fmla="*/ 1014596 h 4321958"/>
              <a:gd name="connsiteX10340" fmla="*/ 609301 w 4405791"/>
              <a:gd name="connsiteY10340" fmla="*/ 1023345 h 4321958"/>
              <a:gd name="connsiteX10341" fmla="*/ 623038 w 4405791"/>
              <a:gd name="connsiteY10341" fmla="*/ 1016142 h 4321958"/>
              <a:gd name="connsiteX10342" fmla="*/ 617814 w 4405791"/>
              <a:gd name="connsiteY10342" fmla="*/ 1008614 h 4321958"/>
              <a:gd name="connsiteX10343" fmla="*/ 814416 w 4405791"/>
              <a:gd name="connsiteY10343" fmla="*/ 1005116 h 4321958"/>
              <a:gd name="connsiteX10344" fmla="*/ 783730 w 4405791"/>
              <a:gd name="connsiteY10344" fmla="*/ 1014347 h 4321958"/>
              <a:gd name="connsiteX10345" fmla="*/ 783682 w 4405791"/>
              <a:gd name="connsiteY10345" fmla="*/ 1017027 h 4321958"/>
              <a:gd name="connsiteX10346" fmla="*/ 785481 w 4405791"/>
              <a:gd name="connsiteY10346" fmla="*/ 1026015 h 4321958"/>
              <a:gd name="connsiteX10347" fmla="*/ 817184 w 4405791"/>
              <a:gd name="connsiteY10347" fmla="*/ 1019245 h 4321958"/>
              <a:gd name="connsiteX10348" fmla="*/ 726363 w 4405791"/>
              <a:gd name="connsiteY10348" fmla="*/ 1002301 h 4321958"/>
              <a:gd name="connsiteX10349" fmla="*/ 689197 w 4405791"/>
              <a:gd name="connsiteY10349" fmla="*/ 1020107 h 4321958"/>
              <a:gd name="connsiteX10350" fmla="*/ 693658 w 4405791"/>
              <a:gd name="connsiteY10350" fmla="*/ 1033277 h 4321958"/>
              <a:gd name="connsiteX10351" fmla="*/ 702791 w 4405791"/>
              <a:gd name="connsiteY10351" fmla="*/ 1029089 h 4321958"/>
              <a:gd name="connsiteX10352" fmla="*/ 711264 w 4405791"/>
              <a:gd name="connsiteY10352" fmla="*/ 1025496 h 4321958"/>
              <a:gd name="connsiteX10353" fmla="*/ 725969 w 4405791"/>
              <a:gd name="connsiteY10353" fmla="*/ 1019102 h 4321958"/>
              <a:gd name="connsiteX10354" fmla="*/ 727933 w 4405791"/>
              <a:gd name="connsiteY10354" fmla="*/ 1008758 h 4321958"/>
              <a:gd name="connsiteX10355" fmla="*/ 673610 w 4405791"/>
              <a:gd name="connsiteY10355" fmla="*/ 1000975 h 4321958"/>
              <a:gd name="connsiteX10356" fmla="*/ 650644 w 4405791"/>
              <a:gd name="connsiteY10356" fmla="*/ 1012984 h 4321958"/>
              <a:gd name="connsiteX10357" fmla="*/ 644020 w 4405791"/>
              <a:gd name="connsiteY10357" fmla="*/ 1030424 h 4321958"/>
              <a:gd name="connsiteX10358" fmla="*/ 651819 w 4405791"/>
              <a:gd name="connsiteY10358" fmla="*/ 1026543 h 4321958"/>
              <a:gd name="connsiteX10359" fmla="*/ 663000 w 4405791"/>
              <a:gd name="connsiteY10359" fmla="*/ 1021282 h 4321958"/>
              <a:gd name="connsiteX10360" fmla="*/ 678022 w 4405791"/>
              <a:gd name="connsiteY10360" fmla="*/ 1014085 h 4321958"/>
              <a:gd name="connsiteX10361" fmla="*/ 675895 w 4405791"/>
              <a:gd name="connsiteY10361" fmla="*/ 1007768 h 4321958"/>
              <a:gd name="connsiteX10362" fmla="*/ 829243 w 4405791"/>
              <a:gd name="connsiteY10362" fmla="*/ 1000803 h 4321958"/>
              <a:gd name="connsiteX10363" fmla="*/ 826872 w 4405791"/>
              <a:gd name="connsiteY10363" fmla="*/ 1001369 h 4321958"/>
              <a:gd name="connsiteX10364" fmla="*/ 819731 w 4405791"/>
              <a:gd name="connsiteY10364" fmla="*/ 1003517 h 4321958"/>
              <a:gd name="connsiteX10365" fmla="*/ 823783 w 4405791"/>
              <a:gd name="connsiteY10365" fmla="*/ 1017835 h 4321958"/>
              <a:gd name="connsiteX10366" fmla="*/ 829797 w 4405791"/>
              <a:gd name="connsiteY10366" fmla="*/ 1016551 h 4321958"/>
              <a:gd name="connsiteX10367" fmla="*/ 858109 w 4405791"/>
              <a:gd name="connsiteY10367" fmla="*/ 994807 h 4321958"/>
              <a:gd name="connsiteX10368" fmla="*/ 848358 w 4405791"/>
              <a:gd name="connsiteY10368" fmla="*/ 996236 h 4321958"/>
              <a:gd name="connsiteX10369" fmla="*/ 837540 w 4405791"/>
              <a:gd name="connsiteY10369" fmla="*/ 998820 h 4321958"/>
              <a:gd name="connsiteX10370" fmla="*/ 836784 w 4405791"/>
              <a:gd name="connsiteY10370" fmla="*/ 1014247 h 4321958"/>
              <a:gd name="connsiteX10371" fmla="*/ 836822 w 4405791"/>
              <a:gd name="connsiteY10371" fmla="*/ 1015051 h 4321958"/>
              <a:gd name="connsiteX10372" fmla="*/ 848096 w 4405791"/>
              <a:gd name="connsiteY10372" fmla="*/ 1012643 h 4321958"/>
              <a:gd name="connsiteX10373" fmla="*/ 859417 w 4405791"/>
              <a:gd name="connsiteY10373" fmla="*/ 1011758 h 4321958"/>
              <a:gd name="connsiteX10374" fmla="*/ 689013 w 4405791"/>
              <a:gd name="connsiteY10374" fmla="*/ 992920 h 4321958"/>
              <a:gd name="connsiteX10375" fmla="*/ 681352 w 4405791"/>
              <a:gd name="connsiteY10375" fmla="*/ 996926 h 4321958"/>
              <a:gd name="connsiteX10376" fmla="*/ 683259 w 4405791"/>
              <a:gd name="connsiteY10376" fmla="*/ 1002573 h 4321958"/>
              <a:gd name="connsiteX10377" fmla="*/ 684229 w 4405791"/>
              <a:gd name="connsiteY10377" fmla="*/ 1005439 h 4321958"/>
              <a:gd name="connsiteX10378" fmla="*/ 812001 w 4405791"/>
              <a:gd name="connsiteY10378" fmla="*/ 992791 h 4321958"/>
              <a:gd name="connsiteX10379" fmla="*/ 803566 w 4405791"/>
              <a:gd name="connsiteY10379" fmla="*/ 996168 h 4321958"/>
              <a:gd name="connsiteX10380" fmla="*/ 789982 w 4405791"/>
              <a:gd name="connsiteY10380" fmla="*/ 1001983 h 4321958"/>
              <a:gd name="connsiteX10381" fmla="*/ 812633 w 4405791"/>
              <a:gd name="connsiteY10381" fmla="*/ 996016 h 4321958"/>
              <a:gd name="connsiteX10382" fmla="*/ 3767581 w 4405791"/>
              <a:gd name="connsiteY10382" fmla="*/ 992077 h 4321958"/>
              <a:gd name="connsiteX10383" fmla="*/ 3767581 w 4405791"/>
              <a:gd name="connsiteY10383" fmla="*/ 992531 h 4321958"/>
              <a:gd name="connsiteX10384" fmla="*/ 3767581 w 4405791"/>
              <a:gd name="connsiteY10384" fmla="*/ 992558 h 4321958"/>
              <a:gd name="connsiteX10385" fmla="*/ 3767581 w 4405791"/>
              <a:gd name="connsiteY10385" fmla="*/ 992585 h 4321958"/>
              <a:gd name="connsiteX10386" fmla="*/ 3721522 w 4405791"/>
              <a:gd name="connsiteY10386" fmla="*/ 997158 h 4321958"/>
              <a:gd name="connsiteX10387" fmla="*/ 3448388 w 4405791"/>
              <a:gd name="connsiteY10387" fmla="*/ 1017988 h 4321958"/>
              <a:gd name="connsiteX10388" fmla="*/ 3231472 w 4405791"/>
              <a:gd name="connsiteY10388" fmla="*/ 1031364 h 4321958"/>
              <a:gd name="connsiteX10389" fmla="*/ 3153579 w 4405791"/>
              <a:gd name="connsiteY10389" fmla="*/ 1037123 h 4321958"/>
              <a:gd name="connsiteX10390" fmla="*/ 3075516 w 4405791"/>
              <a:gd name="connsiteY10390" fmla="*/ 1043050 h 4321958"/>
              <a:gd name="connsiteX10391" fmla="*/ 3037586 w 4405791"/>
              <a:gd name="connsiteY10391" fmla="*/ 1045589 h 4321958"/>
              <a:gd name="connsiteX10392" fmla="*/ 2346197 w 4405791"/>
              <a:gd name="connsiteY10392" fmla="*/ 1107400 h 4321958"/>
              <a:gd name="connsiteX10393" fmla="*/ 2161116 w 4405791"/>
              <a:gd name="connsiteY10393" fmla="*/ 1278433 h 4321958"/>
              <a:gd name="connsiteX10394" fmla="*/ 2144183 w 4405791"/>
              <a:gd name="connsiteY10394" fmla="*/ 1315688 h 4321958"/>
              <a:gd name="connsiteX10395" fmla="*/ 2143166 w 4405791"/>
              <a:gd name="connsiteY10395" fmla="*/ 1317043 h 4321958"/>
              <a:gd name="connsiteX10396" fmla="*/ 2039873 w 4405791"/>
              <a:gd name="connsiteY10396" fmla="*/ 1730235 h 4321958"/>
              <a:gd name="connsiteX10397" fmla="*/ 2022839 w 4405791"/>
              <a:gd name="connsiteY10397" fmla="*/ 1879770 h 4321958"/>
              <a:gd name="connsiteX10398" fmla="*/ 2022766 w 4405791"/>
              <a:gd name="connsiteY10398" fmla="*/ 1880411 h 4321958"/>
              <a:gd name="connsiteX10399" fmla="*/ 2043614 w 4405791"/>
              <a:gd name="connsiteY10399" fmla="*/ 1874925 h 4321958"/>
              <a:gd name="connsiteX10400" fmla="*/ 2043719 w 4405791"/>
              <a:gd name="connsiteY10400" fmla="*/ 1874422 h 4321958"/>
              <a:gd name="connsiteX10401" fmla="*/ 2067135 w 4405791"/>
              <a:gd name="connsiteY10401" fmla="*/ 1761308 h 4321958"/>
              <a:gd name="connsiteX10402" fmla="*/ 2203617 w 4405791"/>
              <a:gd name="connsiteY10402" fmla="*/ 1346779 h 4321958"/>
              <a:gd name="connsiteX10403" fmla="*/ 2237484 w 4405791"/>
              <a:gd name="connsiteY10403" fmla="*/ 1295979 h 4321958"/>
              <a:gd name="connsiteX10404" fmla="*/ 2412067 w 4405791"/>
              <a:gd name="connsiteY10404" fmla="*/ 1151029 h 4321958"/>
              <a:gd name="connsiteX10405" fmla="*/ 3072467 w 4405791"/>
              <a:gd name="connsiteY10405" fmla="*/ 1084650 h 4321958"/>
              <a:gd name="connsiteX10406" fmla="*/ 3114293 w 4405791"/>
              <a:gd name="connsiteY10406" fmla="*/ 1081432 h 4321958"/>
              <a:gd name="connsiteX10407" fmla="*/ 3189477 w 4405791"/>
              <a:gd name="connsiteY10407" fmla="*/ 1074997 h 4321958"/>
              <a:gd name="connsiteX10408" fmla="*/ 3264321 w 4405791"/>
              <a:gd name="connsiteY10408" fmla="*/ 1068563 h 4321958"/>
              <a:gd name="connsiteX10409" fmla="*/ 3468876 w 4405791"/>
              <a:gd name="connsiteY10409" fmla="*/ 1053830 h 4321958"/>
              <a:gd name="connsiteX10410" fmla="*/ 3734730 w 4405791"/>
              <a:gd name="connsiteY10410" fmla="*/ 1030801 h 4321958"/>
              <a:gd name="connsiteX10411" fmla="*/ 3737752 w 4405791"/>
              <a:gd name="connsiteY10411" fmla="*/ 1030376 h 4321958"/>
              <a:gd name="connsiteX10412" fmla="*/ 3758724 w 4405791"/>
              <a:gd name="connsiteY10412" fmla="*/ 1027040 h 4321958"/>
              <a:gd name="connsiteX10413" fmla="*/ 3763207 w 4405791"/>
              <a:gd name="connsiteY10413" fmla="*/ 1026799 h 4321958"/>
              <a:gd name="connsiteX10414" fmla="*/ 3769281 w 4405791"/>
              <a:gd name="connsiteY10414" fmla="*/ 1025946 h 4321958"/>
              <a:gd name="connsiteX10415" fmla="*/ 3776333 w 4405791"/>
              <a:gd name="connsiteY10415" fmla="*/ 1026094 h 4321958"/>
              <a:gd name="connsiteX10416" fmla="*/ 3793240 w 4405791"/>
              <a:gd name="connsiteY10416" fmla="*/ 1025186 h 4321958"/>
              <a:gd name="connsiteX10417" fmla="*/ 3808508 w 4405791"/>
              <a:gd name="connsiteY10417" fmla="*/ 1026772 h 4321958"/>
              <a:gd name="connsiteX10418" fmla="*/ 3819883 w 4405791"/>
              <a:gd name="connsiteY10418" fmla="*/ 1027012 h 4321958"/>
              <a:gd name="connsiteX10419" fmla="*/ 3824727 w 4405791"/>
              <a:gd name="connsiteY10419" fmla="*/ 1028458 h 4321958"/>
              <a:gd name="connsiteX10420" fmla="*/ 3833796 w 4405791"/>
              <a:gd name="connsiteY10420" fmla="*/ 1029400 h 4321958"/>
              <a:gd name="connsiteX10421" fmla="*/ 3874610 w 4405791"/>
              <a:gd name="connsiteY10421" fmla="*/ 1043342 h 4321958"/>
              <a:gd name="connsiteX10422" fmla="*/ 3875913 w 4405791"/>
              <a:gd name="connsiteY10422" fmla="*/ 1043731 h 4321958"/>
              <a:gd name="connsiteX10423" fmla="*/ 3887920 w 4405791"/>
              <a:gd name="connsiteY10423" fmla="*/ 1051488 h 4321958"/>
              <a:gd name="connsiteX10424" fmla="*/ 3887866 w 4405791"/>
              <a:gd name="connsiteY10424" fmla="*/ 1039838 h 4321958"/>
              <a:gd name="connsiteX10425" fmla="*/ 3887676 w 4405791"/>
              <a:gd name="connsiteY10425" fmla="*/ 1034957 h 4321958"/>
              <a:gd name="connsiteX10426" fmla="*/ 3881629 w 4405791"/>
              <a:gd name="connsiteY10426" fmla="*/ 1028910 h 4321958"/>
              <a:gd name="connsiteX10427" fmla="*/ 3834054 w 4405791"/>
              <a:gd name="connsiteY10427" fmla="*/ 1003519 h 4321958"/>
              <a:gd name="connsiteX10428" fmla="*/ 3821667 w 4405791"/>
              <a:gd name="connsiteY10428" fmla="*/ 999495 h 4321958"/>
              <a:gd name="connsiteX10429" fmla="*/ 883413 w 4405791"/>
              <a:gd name="connsiteY10429" fmla="*/ 991085 h 4321958"/>
              <a:gd name="connsiteX10430" fmla="*/ 865585 w 4405791"/>
              <a:gd name="connsiteY10430" fmla="*/ 993711 h 4321958"/>
              <a:gd name="connsiteX10431" fmla="*/ 868164 w 4405791"/>
              <a:gd name="connsiteY10431" fmla="*/ 1011074 h 4321958"/>
              <a:gd name="connsiteX10432" fmla="*/ 869765 w 4405791"/>
              <a:gd name="connsiteY10432" fmla="*/ 1010949 h 4321958"/>
              <a:gd name="connsiteX10433" fmla="*/ 882776 w 4405791"/>
              <a:gd name="connsiteY10433" fmla="*/ 1008529 h 4321958"/>
              <a:gd name="connsiteX10434" fmla="*/ 883902 w 4405791"/>
              <a:gd name="connsiteY10434" fmla="*/ 1008525 h 4321958"/>
              <a:gd name="connsiteX10435" fmla="*/ 900607 w 4405791"/>
              <a:gd name="connsiteY10435" fmla="*/ 988565 h 4321958"/>
              <a:gd name="connsiteX10436" fmla="*/ 891733 w 4405791"/>
              <a:gd name="connsiteY10436" fmla="*/ 989866 h 4321958"/>
              <a:gd name="connsiteX10437" fmla="*/ 892860 w 4405791"/>
              <a:gd name="connsiteY10437" fmla="*/ 1008493 h 4321958"/>
              <a:gd name="connsiteX10438" fmla="*/ 901558 w 4405791"/>
              <a:gd name="connsiteY10438" fmla="*/ 1008462 h 4321958"/>
              <a:gd name="connsiteX10439" fmla="*/ 902028 w 4405791"/>
              <a:gd name="connsiteY10439" fmla="*/ 1008425 h 4321958"/>
              <a:gd name="connsiteX10440" fmla="*/ 830012 w 4405791"/>
              <a:gd name="connsiteY10440" fmla="*/ 985734 h 4321958"/>
              <a:gd name="connsiteX10441" fmla="*/ 827525 w 4405791"/>
              <a:gd name="connsiteY10441" fmla="*/ 986575 h 4321958"/>
              <a:gd name="connsiteX10442" fmla="*/ 816385 w 4405791"/>
              <a:gd name="connsiteY10442" fmla="*/ 991036 h 4321958"/>
              <a:gd name="connsiteX10443" fmla="*/ 816732 w 4405791"/>
              <a:gd name="connsiteY10443" fmla="*/ 992919 h 4321958"/>
              <a:gd name="connsiteX10444" fmla="*/ 817263 w 4405791"/>
              <a:gd name="connsiteY10444" fmla="*/ 994796 h 4321958"/>
              <a:gd name="connsiteX10445" fmla="*/ 829414 w 4405791"/>
              <a:gd name="connsiteY10445" fmla="*/ 991596 h 4321958"/>
              <a:gd name="connsiteX10446" fmla="*/ 926335 w 4405791"/>
              <a:gd name="connsiteY10446" fmla="*/ 984793 h 4321958"/>
              <a:gd name="connsiteX10447" fmla="*/ 909175 w 4405791"/>
              <a:gd name="connsiteY10447" fmla="*/ 987309 h 4321958"/>
              <a:gd name="connsiteX10448" fmla="*/ 910586 w 4405791"/>
              <a:gd name="connsiteY10448" fmla="*/ 1007756 h 4321958"/>
              <a:gd name="connsiteX10449" fmla="*/ 913834 w 4405791"/>
              <a:gd name="connsiteY10449" fmla="*/ 1007502 h 4321958"/>
              <a:gd name="connsiteX10450" fmla="*/ 918785 w 4405791"/>
              <a:gd name="connsiteY10450" fmla="*/ 1008400 h 4321958"/>
              <a:gd name="connsiteX10451" fmla="*/ 927835 w 4405791"/>
              <a:gd name="connsiteY10451" fmla="*/ 1008368 h 4321958"/>
              <a:gd name="connsiteX10452" fmla="*/ 961797 w 4405791"/>
              <a:gd name="connsiteY10452" fmla="*/ 1016203 h 4321958"/>
              <a:gd name="connsiteX10453" fmla="*/ 962913 w 4405791"/>
              <a:gd name="connsiteY10453" fmla="*/ 1016406 h 4321958"/>
              <a:gd name="connsiteX10454" fmla="*/ 963690 w 4405791"/>
              <a:gd name="connsiteY10454" fmla="*/ 1016927 h 4321958"/>
              <a:gd name="connsiteX10455" fmla="*/ 960064 w 4405791"/>
              <a:gd name="connsiteY10455" fmla="*/ 990632 h 4321958"/>
              <a:gd name="connsiteX10456" fmla="*/ 666966 w 4405791"/>
              <a:gd name="connsiteY10456" fmla="*/ 982655 h 4321958"/>
              <a:gd name="connsiteX10457" fmla="*/ 658670 w 4405791"/>
              <a:gd name="connsiteY10457" fmla="*/ 997459 h 4321958"/>
              <a:gd name="connsiteX10458" fmla="*/ 670352 w 4405791"/>
              <a:gd name="connsiteY10458" fmla="*/ 991334 h 4321958"/>
              <a:gd name="connsiteX10459" fmla="*/ 770405 w 4405791"/>
              <a:gd name="connsiteY10459" fmla="*/ 981878 h 4321958"/>
              <a:gd name="connsiteX10460" fmla="*/ 746056 w 4405791"/>
              <a:gd name="connsiteY10460" fmla="*/ 992866 h 4321958"/>
              <a:gd name="connsiteX10461" fmla="*/ 738763 w 4405791"/>
              <a:gd name="connsiteY10461" fmla="*/ 996360 h 4321958"/>
              <a:gd name="connsiteX10462" fmla="*/ 738278 w 4405791"/>
              <a:gd name="connsiteY10462" fmla="*/ 998015 h 4321958"/>
              <a:gd name="connsiteX10463" fmla="*/ 736890 w 4405791"/>
              <a:gd name="connsiteY10463" fmla="*/ 1008716 h 4321958"/>
              <a:gd name="connsiteX10464" fmla="*/ 738041 w 4405791"/>
              <a:gd name="connsiteY10464" fmla="*/ 1013852 h 4321958"/>
              <a:gd name="connsiteX10465" fmla="*/ 772963 w 4405791"/>
              <a:gd name="connsiteY10465" fmla="*/ 998666 h 4321958"/>
              <a:gd name="connsiteX10466" fmla="*/ 657496 w 4405791"/>
              <a:gd name="connsiteY10466" fmla="*/ 980729 h 4321958"/>
              <a:gd name="connsiteX10467" fmla="*/ 620881 w 4405791"/>
              <a:gd name="connsiteY10467" fmla="*/ 1000888 h 4321958"/>
              <a:gd name="connsiteX10468" fmla="*/ 624031 w 4405791"/>
              <a:gd name="connsiteY10468" fmla="*/ 1002244 h 4321958"/>
              <a:gd name="connsiteX10469" fmla="*/ 624041 w 4405791"/>
              <a:gd name="connsiteY10469" fmla="*/ 1002257 h 4321958"/>
              <a:gd name="connsiteX10470" fmla="*/ 624073 w 4405791"/>
              <a:gd name="connsiteY10470" fmla="*/ 1002271 h 4321958"/>
              <a:gd name="connsiteX10471" fmla="*/ 624082 w 4405791"/>
              <a:gd name="connsiteY10471" fmla="*/ 1002284 h 4321958"/>
              <a:gd name="connsiteX10472" fmla="*/ 624114 w 4405791"/>
              <a:gd name="connsiteY10472" fmla="*/ 1002298 h 4321958"/>
              <a:gd name="connsiteX10473" fmla="*/ 630953 w 4405791"/>
              <a:gd name="connsiteY10473" fmla="*/ 1011992 h 4321958"/>
              <a:gd name="connsiteX10474" fmla="*/ 645762 w 4405791"/>
              <a:gd name="connsiteY10474" fmla="*/ 1004227 h 4321958"/>
              <a:gd name="connsiteX10475" fmla="*/ 780005 w 4405791"/>
              <a:gd name="connsiteY10475" fmla="*/ 977546 h 4321958"/>
              <a:gd name="connsiteX10476" fmla="*/ 776988 w 4405791"/>
              <a:gd name="connsiteY10476" fmla="*/ 978907 h 4321958"/>
              <a:gd name="connsiteX10477" fmla="*/ 778766 w 4405791"/>
              <a:gd name="connsiteY10477" fmla="*/ 991674 h 4321958"/>
              <a:gd name="connsiteX10478" fmla="*/ 720202 w 4405791"/>
              <a:gd name="connsiteY10478" fmla="*/ 976956 h 4321958"/>
              <a:gd name="connsiteX10479" fmla="*/ 710142 w 4405791"/>
              <a:gd name="connsiteY10479" fmla="*/ 981871 h 4321958"/>
              <a:gd name="connsiteX10480" fmla="*/ 699578 w 4405791"/>
              <a:gd name="connsiteY10480" fmla="*/ 987395 h 4321958"/>
              <a:gd name="connsiteX10481" fmla="*/ 693156 w 4405791"/>
              <a:gd name="connsiteY10481" fmla="*/ 1006835 h 4321958"/>
              <a:gd name="connsiteX10482" fmla="*/ 723887 w 4405791"/>
              <a:gd name="connsiteY10482" fmla="*/ 992113 h 4321958"/>
              <a:gd name="connsiteX10483" fmla="*/ 856713 w 4405791"/>
              <a:gd name="connsiteY10483" fmla="*/ 976705 h 4321958"/>
              <a:gd name="connsiteX10484" fmla="*/ 838319 w 4405791"/>
              <a:gd name="connsiteY10484" fmla="*/ 982925 h 4321958"/>
              <a:gd name="connsiteX10485" fmla="*/ 838005 w 4405791"/>
              <a:gd name="connsiteY10485" fmla="*/ 989333 h 4321958"/>
              <a:gd name="connsiteX10486" fmla="*/ 854938 w 4405791"/>
              <a:gd name="connsiteY10486" fmla="*/ 984872 h 4321958"/>
              <a:gd name="connsiteX10487" fmla="*/ 857318 w 4405791"/>
              <a:gd name="connsiteY10487" fmla="*/ 984550 h 4321958"/>
              <a:gd name="connsiteX10488" fmla="*/ 737318 w 4405791"/>
              <a:gd name="connsiteY10488" fmla="*/ 968594 h 4321958"/>
              <a:gd name="connsiteX10489" fmla="*/ 728825 w 4405791"/>
              <a:gd name="connsiteY10489" fmla="*/ 972743 h 4321958"/>
              <a:gd name="connsiteX10490" fmla="*/ 732044 w 4405791"/>
              <a:gd name="connsiteY10490" fmla="*/ 987103 h 4321958"/>
              <a:gd name="connsiteX10491" fmla="*/ 733849 w 4405791"/>
              <a:gd name="connsiteY10491" fmla="*/ 977594 h 4321958"/>
              <a:gd name="connsiteX10492" fmla="*/ 882762 w 4405791"/>
              <a:gd name="connsiteY10492" fmla="*/ 967881 h 4321958"/>
              <a:gd name="connsiteX10493" fmla="*/ 862756 w 4405791"/>
              <a:gd name="connsiteY10493" fmla="*/ 974661 h 4321958"/>
              <a:gd name="connsiteX10494" fmla="*/ 864089 w 4405791"/>
              <a:gd name="connsiteY10494" fmla="*/ 983634 h 4321958"/>
              <a:gd name="connsiteX10495" fmla="*/ 883132 w 4405791"/>
              <a:gd name="connsiteY10495" fmla="*/ 981058 h 4321958"/>
              <a:gd name="connsiteX10496" fmla="*/ 806657 w 4405791"/>
              <a:gd name="connsiteY10496" fmla="*/ 965519 h 4321958"/>
              <a:gd name="connsiteX10497" fmla="*/ 788451 w 4405791"/>
              <a:gd name="connsiteY10497" fmla="*/ 973734 h 4321958"/>
              <a:gd name="connsiteX10498" fmla="*/ 786032 w 4405791"/>
              <a:gd name="connsiteY10498" fmla="*/ 993302 h 4321958"/>
              <a:gd name="connsiteX10499" fmla="*/ 796511 w 4405791"/>
              <a:gd name="connsiteY10499" fmla="*/ 989349 h 4321958"/>
              <a:gd name="connsiteX10500" fmla="*/ 810190 w 4405791"/>
              <a:gd name="connsiteY10500" fmla="*/ 983549 h 4321958"/>
              <a:gd name="connsiteX10501" fmla="*/ 898739 w 4405791"/>
              <a:gd name="connsiteY10501" fmla="*/ 962478 h 4321958"/>
              <a:gd name="connsiteX10502" fmla="*/ 891452 w 4405791"/>
              <a:gd name="connsiteY10502" fmla="*/ 964942 h 4321958"/>
              <a:gd name="connsiteX10503" fmla="*/ 891133 w 4405791"/>
              <a:gd name="connsiteY10503" fmla="*/ 979957 h 4321958"/>
              <a:gd name="connsiteX10504" fmla="*/ 891134 w 4405791"/>
              <a:gd name="connsiteY10504" fmla="*/ 979976 h 4321958"/>
              <a:gd name="connsiteX10505" fmla="*/ 899907 w 4405791"/>
              <a:gd name="connsiteY10505" fmla="*/ 978789 h 4321958"/>
              <a:gd name="connsiteX10506" fmla="*/ 715214 w 4405791"/>
              <a:gd name="connsiteY10506" fmla="*/ 956436 h 4321958"/>
              <a:gd name="connsiteX10507" fmla="*/ 706662 w 4405791"/>
              <a:gd name="connsiteY10507" fmla="*/ 972941 h 4321958"/>
              <a:gd name="connsiteX10508" fmla="*/ 717849 w 4405791"/>
              <a:gd name="connsiteY10508" fmla="*/ 967276 h 4321958"/>
              <a:gd name="connsiteX10509" fmla="*/ 3896953 w 4405791"/>
              <a:gd name="connsiteY10509" fmla="*/ 955831 h 4321958"/>
              <a:gd name="connsiteX10510" fmla="*/ 3911750 w 4405791"/>
              <a:gd name="connsiteY10510" fmla="*/ 1008225 h 4321958"/>
              <a:gd name="connsiteX10511" fmla="*/ 3941826 w 4405791"/>
              <a:gd name="connsiteY10511" fmla="*/ 1122411 h 4321958"/>
              <a:gd name="connsiteX10512" fmla="*/ 3958448 w 4405791"/>
              <a:gd name="connsiteY10512" fmla="*/ 1184988 h 4321958"/>
              <a:gd name="connsiteX10513" fmla="*/ 3958758 w 4405791"/>
              <a:gd name="connsiteY10513" fmla="*/ 1185234 h 4321958"/>
              <a:gd name="connsiteX10514" fmla="*/ 3958907 w 4405791"/>
              <a:gd name="connsiteY10514" fmla="*/ 1186718 h 4321958"/>
              <a:gd name="connsiteX10515" fmla="*/ 3967116 w 4405791"/>
              <a:gd name="connsiteY10515" fmla="*/ 1217622 h 4321958"/>
              <a:gd name="connsiteX10516" fmla="*/ 3968073 w 4405791"/>
              <a:gd name="connsiteY10516" fmla="*/ 1218255 h 4321958"/>
              <a:gd name="connsiteX10517" fmla="*/ 3969765 w 4405791"/>
              <a:gd name="connsiteY10517" fmla="*/ 1224011 h 4321958"/>
              <a:gd name="connsiteX10518" fmla="*/ 3969758 w 4405791"/>
              <a:gd name="connsiteY10518" fmla="*/ 1224019 h 4321958"/>
              <a:gd name="connsiteX10519" fmla="*/ 3969765 w 4405791"/>
              <a:gd name="connsiteY10519" fmla="*/ 1224043 h 4321958"/>
              <a:gd name="connsiteX10520" fmla="*/ 3969758 w 4405791"/>
              <a:gd name="connsiteY10520" fmla="*/ 1224051 h 4321958"/>
              <a:gd name="connsiteX10521" fmla="*/ 3969765 w 4405791"/>
              <a:gd name="connsiteY10521" fmla="*/ 1224075 h 4321958"/>
              <a:gd name="connsiteX10522" fmla="*/ 3969055 w 4405791"/>
              <a:gd name="connsiteY10522" fmla="*/ 1224920 h 4321958"/>
              <a:gd name="connsiteX10523" fmla="*/ 3975661 w 4405791"/>
              <a:gd name="connsiteY10523" fmla="*/ 1249789 h 4321958"/>
              <a:gd name="connsiteX10524" fmla="*/ 3978062 w 4405791"/>
              <a:gd name="connsiteY10524" fmla="*/ 1250935 h 4321958"/>
              <a:gd name="connsiteX10525" fmla="*/ 3979248 w 4405791"/>
              <a:gd name="connsiteY10525" fmla="*/ 1252119 h 4321958"/>
              <a:gd name="connsiteX10526" fmla="*/ 3979248 w 4405791"/>
              <a:gd name="connsiteY10526" fmla="*/ 1252152 h 4321958"/>
              <a:gd name="connsiteX10527" fmla="*/ 3979248 w 4405791"/>
              <a:gd name="connsiteY10527" fmla="*/ 1252184 h 4321958"/>
              <a:gd name="connsiteX10528" fmla="*/ 3979248 w 4405791"/>
              <a:gd name="connsiteY10528" fmla="*/ 1257031 h 4321958"/>
              <a:gd name="connsiteX10529" fmla="*/ 3979248 w 4405791"/>
              <a:gd name="connsiteY10529" fmla="*/ 1257064 h 4321958"/>
              <a:gd name="connsiteX10530" fmla="*/ 3979248 w 4405791"/>
              <a:gd name="connsiteY10530" fmla="*/ 1257097 h 4321958"/>
              <a:gd name="connsiteX10531" fmla="*/ 3978048 w 4405791"/>
              <a:gd name="connsiteY10531" fmla="*/ 1258776 h 4321958"/>
              <a:gd name="connsiteX10532" fmla="*/ 3984274 w 4405791"/>
              <a:gd name="connsiteY10532" fmla="*/ 1282214 h 4321958"/>
              <a:gd name="connsiteX10533" fmla="*/ 3988731 w 4405791"/>
              <a:gd name="connsiteY10533" fmla="*/ 1283616 h 4321958"/>
              <a:gd name="connsiteX10534" fmla="*/ 3990084 w 4405791"/>
              <a:gd name="connsiteY10534" fmla="*/ 1284971 h 4321958"/>
              <a:gd name="connsiteX10535" fmla="*/ 3990084 w 4405791"/>
              <a:gd name="connsiteY10535" fmla="*/ 1285004 h 4321958"/>
              <a:gd name="connsiteX10536" fmla="*/ 3990084 w 4405791"/>
              <a:gd name="connsiteY10536" fmla="*/ 1285037 h 4321958"/>
              <a:gd name="connsiteX10537" fmla="*/ 3990084 w 4405791"/>
              <a:gd name="connsiteY10537" fmla="*/ 1289374 h 4321958"/>
              <a:gd name="connsiteX10538" fmla="*/ 3990084 w 4405791"/>
              <a:gd name="connsiteY10538" fmla="*/ 1289408 h 4321958"/>
              <a:gd name="connsiteX10539" fmla="*/ 3990084 w 4405791"/>
              <a:gd name="connsiteY10539" fmla="*/ 1289441 h 4321958"/>
              <a:gd name="connsiteX10540" fmla="*/ 3987102 w 4405791"/>
              <a:gd name="connsiteY10540" fmla="*/ 1292861 h 4321958"/>
              <a:gd name="connsiteX10541" fmla="*/ 3993071 w 4405791"/>
              <a:gd name="connsiteY10541" fmla="*/ 1315334 h 4321958"/>
              <a:gd name="connsiteX10542" fmla="*/ 3998042 w 4405791"/>
              <a:gd name="connsiteY10542" fmla="*/ 1316297 h 4321958"/>
              <a:gd name="connsiteX10543" fmla="*/ 4000074 w 4405791"/>
              <a:gd name="connsiteY10543" fmla="*/ 1317991 h 4321958"/>
              <a:gd name="connsiteX10544" fmla="*/ 4000074 w 4405791"/>
              <a:gd name="connsiteY10544" fmla="*/ 1318025 h 4321958"/>
              <a:gd name="connsiteX10545" fmla="*/ 4000074 w 4405791"/>
              <a:gd name="connsiteY10545" fmla="*/ 1318058 h 4321958"/>
              <a:gd name="connsiteX10546" fmla="*/ 4000074 w 4405791"/>
              <a:gd name="connsiteY10546" fmla="*/ 1322054 h 4321958"/>
              <a:gd name="connsiteX10547" fmla="*/ 4000074 w 4405791"/>
              <a:gd name="connsiteY10547" fmla="*/ 1322088 h 4321958"/>
              <a:gd name="connsiteX10548" fmla="*/ 4000074 w 4405791"/>
              <a:gd name="connsiteY10548" fmla="*/ 1322123 h 4321958"/>
              <a:gd name="connsiteX10549" fmla="*/ 3996086 w 4405791"/>
              <a:gd name="connsiteY10549" fmla="*/ 1326116 h 4321958"/>
              <a:gd name="connsiteX10550" fmla="*/ 4003049 w 4405791"/>
              <a:gd name="connsiteY10550" fmla="*/ 1349793 h 4321958"/>
              <a:gd name="connsiteX10551" fmla="*/ 4008033 w 4405791"/>
              <a:gd name="connsiteY10551" fmla="*/ 1349994 h 4321958"/>
              <a:gd name="connsiteX10552" fmla="*/ 4010911 w 4405791"/>
              <a:gd name="connsiteY10552" fmla="*/ 1351856 h 4321958"/>
              <a:gd name="connsiteX10553" fmla="*/ 4010911 w 4405791"/>
              <a:gd name="connsiteY10553" fmla="*/ 1351890 h 4321958"/>
              <a:gd name="connsiteX10554" fmla="*/ 4010911 w 4405791"/>
              <a:gd name="connsiteY10554" fmla="*/ 1351926 h 4321958"/>
              <a:gd name="connsiteX10555" fmla="*/ 4010911 w 4405791"/>
              <a:gd name="connsiteY10555" fmla="*/ 1355751 h 4321958"/>
              <a:gd name="connsiteX10556" fmla="*/ 4010911 w 4405791"/>
              <a:gd name="connsiteY10556" fmla="*/ 1355786 h 4321958"/>
              <a:gd name="connsiteX10557" fmla="*/ 4010911 w 4405791"/>
              <a:gd name="connsiteY10557" fmla="*/ 1355821 h 4321958"/>
              <a:gd name="connsiteX10558" fmla="*/ 4008274 w 4405791"/>
              <a:gd name="connsiteY10558" fmla="*/ 1358538 h 4321958"/>
              <a:gd name="connsiteX10559" fmla="*/ 4005900 w 4405791"/>
              <a:gd name="connsiteY10559" fmla="*/ 1359488 h 4321958"/>
              <a:gd name="connsiteX10560" fmla="*/ 4013027 w 4405791"/>
              <a:gd name="connsiteY10560" fmla="*/ 1383723 h 4321958"/>
              <a:gd name="connsiteX10561" fmla="*/ 4016162 w 4405791"/>
              <a:gd name="connsiteY10561" fmla="*/ 1383184 h 4321958"/>
              <a:gd name="connsiteX10562" fmla="*/ 4020903 w 4405791"/>
              <a:gd name="connsiteY10562" fmla="*/ 1386740 h 4321958"/>
              <a:gd name="connsiteX10563" fmla="*/ 4020888 w 4405791"/>
              <a:gd name="connsiteY10563" fmla="*/ 1386764 h 4321958"/>
              <a:gd name="connsiteX10564" fmla="*/ 4020903 w 4405791"/>
              <a:gd name="connsiteY10564" fmla="*/ 1386775 h 4321958"/>
              <a:gd name="connsiteX10565" fmla="*/ 4020888 w 4405791"/>
              <a:gd name="connsiteY10565" fmla="*/ 1386799 h 4321958"/>
              <a:gd name="connsiteX10566" fmla="*/ 4020903 w 4405791"/>
              <a:gd name="connsiteY10566" fmla="*/ 1386811 h 4321958"/>
              <a:gd name="connsiteX10567" fmla="*/ 4017685 w 4405791"/>
              <a:gd name="connsiteY10567" fmla="*/ 1391723 h 4321958"/>
              <a:gd name="connsiteX10568" fmla="*/ 4015539 w 4405791"/>
              <a:gd name="connsiteY10568" fmla="*/ 1392262 h 4321958"/>
              <a:gd name="connsiteX10569" fmla="*/ 4057142 w 4405791"/>
              <a:gd name="connsiteY10569" fmla="*/ 1533725 h 4321958"/>
              <a:gd name="connsiteX10570" fmla="*/ 4074075 w 4405791"/>
              <a:gd name="connsiteY10570" fmla="*/ 1614157 h 4321958"/>
              <a:gd name="connsiteX10571" fmla="*/ 4088808 w 4405791"/>
              <a:gd name="connsiteY10571" fmla="*/ 1686294 h 4321958"/>
              <a:gd name="connsiteX10572" fmla="*/ 4088893 w 4405791"/>
              <a:gd name="connsiteY10572" fmla="*/ 1686687 h 4321958"/>
              <a:gd name="connsiteX10573" fmla="*/ 4122485 w 4405791"/>
              <a:gd name="connsiteY10573" fmla="*/ 1824956 h 4321958"/>
              <a:gd name="connsiteX10574" fmla="*/ 4132005 w 4405791"/>
              <a:gd name="connsiteY10574" fmla="*/ 1885211 h 4321958"/>
              <a:gd name="connsiteX10575" fmla="*/ 4136625 w 4405791"/>
              <a:gd name="connsiteY10575" fmla="*/ 1906488 h 4321958"/>
              <a:gd name="connsiteX10576" fmla="*/ 4140577 w 4405791"/>
              <a:gd name="connsiteY10576" fmla="*/ 1939474 h 4321958"/>
              <a:gd name="connsiteX10577" fmla="*/ 4143767 w 4405791"/>
              <a:gd name="connsiteY10577" fmla="*/ 1959670 h 4321958"/>
              <a:gd name="connsiteX10578" fmla="*/ 4145600 w 4405791"/>
              <a:gd name="connsiteY10578" fmla="*/ 1981408 h 4321958"/>
              <a:gd name="connsiteX10579" fmla="*/ 4149216 w 4405791"/>
              <a:gd name="connsiteY10579" fmla="*/ 2011594 h 4321958"/>
              <a:gd name="connsiteX10580" fmla="*/ 4152464 w 4405791"/>
              <a:gd name="connsiteY10580" fmla="*/ 2062802 h 4321958"/>
              <a:gd name="connsiteX10581" fmla="*/ 4154471 w 4405791"/>
              <a:gd name="connsiteY10581" fmla="*/ 2086608 h 4321958"/>
              <a:gd name="connsiteX10582" fmla="*/ 4154652 w 4405791"/>
              <a:gd name="connsiteY10582" fmla="*/ 2097300 h 4321958"/>
              <a:gd name="connsiteX10583" fmla="*/ 4155503 w 4405791"/>
              <a:gd name="connsiteY10583" fmla="*/ 2110720 h 4321958"/>
              <a:gd name="connsiteX10584" fmla="*/ 4152886 w 4405791"/>
              <a:gd name="connsiteY10584" fmla="*/ 2283074 h 4321958"/>
              <a:gd name="connsiteX10585" fmla="*/ 4150436 w 4405791"/>
              <a:gd name="connsiteY10585" fmla="*/ 2307170 h 4321958"/>
              <a:gd name="connsiteX10586" fmla="*/ 4149746 w 4405791"/>
              <a:gd name="connsiteY10586" fmla="*/ 2319318 h 4321958"/>
              <a:gd name="connsiteX10587" fmla="*/ 4146970 w 4405791"/>
              <a:gd name="connsiteY10587" fmla="*/ 2341260 h 4321958"/>
              <a:gd name="connsiteX10588" fmla="*/ 4145844 w 4405791"/>
              <a:gd name="connsiteY10588" fmla="*/ 2352327 h 4321958"/>
              <a:gd name="connsiteX10589" fmla="*/ 4144835 w 4405791"/>
              <a:gd name="connsiteY10589" fmla="*/ 2358127 h 4321958"/>
              <a:gd name="connsiteX10590" fmla="*/ 4143644 w 4405791"/>
              <a:gd name="connsiteY10590" fmla="*/ 2367541 h 4321958"/>
              <a:gd name="connsiteX10591" fmla="*/ 4136221 w 4405791"/>
              <a:gd name="connsiteY10591" fmla="*/ 2407645 h 4321958"/>
              <a:gd name="connsiteX10592" fmla="*/ 4037499 w 4405791"/>
              <a:gd name="connsiteY10592" fmla="*/ 2518388 h 4321958"/>
              <a:gd name="connsiteX10593" fmla="*/ 3965193 w 4405791"/>
              <a:gd name="connsiteY10593" fmla="*/ 2555135 h 4321958"/>
              <a:gd name="connsiteX10594" fmla="*/ 3954696 w 4405791"/>
              <a:gd name="connsiteY10594" fmla="*/ 2560045 h 4321958"/>
              <a:gd name="connsiteX10595" fmla="*/ 3382687 w 4405791"/>
              <a:gd name="connsiteY10595" fmla="*/ 2791694 h 4321958"/>
              <a:gd name="connsiteX10596" fmla="*/ 3305979 w 4405791"/>
              <a:gd name="connsiteY10596" fmla="*/ 2821496 h 4321958"/>
              <a:gd name="connsiteX10597" fmla="*/ 3089064 w 4405791"/>
              <a:gd name="connsiteY10597" fmla="*/ 2901930 h 4321958"/>
              <a:gd name="connsiteX10598" fmla="*/ 3002194 w 4405791"/>
              <a:gd name="connsiteY10598" fmla="*/ 2933594 h 4321958"/>
              <a:gd name="connsiteX10599" fmla="*/ 2468964 w 4405791"/>
              <a:gd name="connsiteY10599" fmla="*/ 3098357 h 4321958"/>
              <a:gd name="connsiteX10600" fmla="*/ 2334514 w 4405791"/>
              <a:gd name="connsiteY10600" fmla="*/ 3107162 h 4321958"/>
              <a:gd name="connsiteX10601" fmla="*/ 2253732 w 4405791"/>
              <a:gd name="connsiteY10601" fmla="*/ 3102925 h 4321958"/>
              <a:gd name="connsiteX10602" fmla="*/ 2239635 w 4405791"/>
              <a:gd name="connsiteY10602" fmla="*/ 3100407 h 4321958"/>
              <a:gd name="connsiteX10603" fmla="*/ 2229125 w 4405791"/>
              <a:gd name="connsiteY10603" fmla="*/ 3099658 h 4321958"/>
              <a:gd name="connsiteX10604" fmla="*/ 2220938 w 4405791"/>
              <a:gd name="connsiteY10604" fmla="*/ 3097549 h 4321958"/>
              <a:gd name="connsiteX10605" fmla="*/ 2214825 w 4405791"/>
              <a:gd name="connsiteY10605" fmla="*/ 3095974 h 4321958"/>
              <a:gd name="connsiteX10606" fmla="*/ 2183674 w 4405791"/>
              <a:gd name="connsiteY10606" fmla="*/ 3090410 h 4321958"/>
              <a:gd name="connsiteX10607" fmla="*/ 2157876 w 4405791"/>
              <a:gd name="connsiteY10607" fmla="*/ 3081304 h 4321958"/>
              <a:gd name="connsiteX10608" fmla="*/ 2143548 w 4405791"/>
              <a:gd name="connsiteY10608" fmla="*/ 3077613 h 4321958"/>
              <a:gd name="connsiteX10609" fmla="*/ 2137300 w 4405791"/>
              <a:gd name="connsiteY10609" fmla="*/ 3074042 h 4321958"/>
              <a:gd name="connsiteX10610" fmla="*/ 2125599 w 4405791"/>
              <a:gd name="connsiteY10610" fmla="*/ 3069912 h 4321958"/>
              <a:gd name="connsiteX10611" fmla="*/ 2080767 w 4405791"/>
              <a:gd name="connsiteY10611" fmla="*/ 3041725 h 4321958"/>
              <a:gd name="connsiteX10612" fmla="*/ 2044508 w 4405791"/>
              <a:gd name="connsiteY10612" fmla="*/ 2993675 h 4321958"/>
              <a:gd name="connsiteX10613" fmla="*/ 2053921 w 4405791"/>
              <a:gd name="connsiteY10613" fmla="*/ 3019701 h 4321958"/>
              <a:gd name="connsiteX10614" fmla="*/ 2066798 w 4405791"/>
              <a:gd name="connsiteY10614" fmla="*/ 3045185 h 4321958"/>
              <a:gd name="connsiteX10615" fmla="*/ 2066798 w 4405791"/>
              <a:gd name="connsiteY10615" fmla="*/ 3046369 h 4321958"/>
              <a:gd name="connsiteX10616" fmla="*/ 2492670 w 4405791"/>
              <a:gd name="connsiteY10616" fmla="*/ 3156268 h 4321958"/>
              <a:gd name="connsiteX10617" fmla="*/ 3036739 w 4405791"/>
              <a:gd name="connsiteY10617" fmla="*/ 2986934 h 4321958"/>
              <a:gd name="connsiteX10618" fmla="*/ 3090586 w 4405791"/>
              <a:gd name="connsiteY10618" fmla="*/ 2967292 h 4321958"/>
              <a:gd name="connsiteX10619" fmla="*/ 3347296 w 4405791"/>
              <a:gd name="connsiteY10619" fmla="*/ 2871279 h 4321958"/>
              <a:gd name="connsiteX10620" fmla="*/ 4010236 w 4405791"/>
              <a:gd name="connsiteY10620" fmla="*/ 2600346 h 4321958"/>
              <a:gd name="connsiteX10621" fmla="*/ 4093209 w 4405791"/>
              <a:gd name="connsiteY10621" fmla="*/ 2558012 h 4321958"/>
              <a:gd name="connsiteX10622" fmla="*/ 4189561 w 4405791"/>
              <a:gd name="connsiteY10622" fmla="*/ 2447100 h 4321958"/>
              <a:gd name="connsiteX10623" fmla="*/ 4198959 w 4405791"/>
              <a:gd name="connsiteY10623" fmla="*/ 2387362 h 4321958"/>
              <a:gd name="connsiteX10624" fmla="*/ 4203694 w 4405791"/>
              <a:gd name="connsiteY10624" fmla="*/ 2314162 h 4321958"/>
              <a:gd name="connsiteX10625" fmla="*/ 4203561 w 4405791"/>
              <a:gd name="connsiteY10625" fmla="*/ 2270265 h 4321958"/>
              <a:gd name="connsiteX10626" fmla="*/ 4203437 w 4405791"/>
              <a:gd name="connsiteY10626" fmla="*/ 2229358 h 4321958"/>
              <a:gd name="connsiteX10627" fmla="*/ 4196292 w 4405791"/>
              <a:gd name="connsiteY10627" fmla="*/ 2120530 h 4321958"/>
              <a:gd name="connsiteX10628" fmla="*/ 4192353 w 4405791"/>
              <a:gd name="connsiteY10628" fmla="*/ 2084603 h 4321958"/>
              <a:gd name="connsiteX10629" fmla="*/ 4181581 w 4405791"/>
              <a:gd name="connsiteY10629" fmla="*/ 2000566 h 4321958"/>
              <a:gd name="connsiteX10630" fmla="*/ 4174752 w 4405791"/>
              <a:gd name="connsiteY10630" fmla="*/ 1957526 h 4321958"/>
              <a:gd name="connsiteX10631" fmla="*/ 4164022 w 4405791"/>
              <a:gd name="connsiteY10631" fmla="*/ 1901027 h 4321958"/>
              <a:gd name="connsiteX10632" fmla="*/ 4115987 w 4405791"/>
              <a:gd name="connsiteY10632" fmla="*/ 1697368 h 4321958"/>
              <a:gd name="connsiteX10633" fmla="*/ 4115731 w 4405791"/>
              <a:gd name="connsiteY10633" fmla="*/ 1696368 h 4321958"/>
              <a:gd name="connsiteX10634" fmla="*/ 4097952 w 4405791"/>
              <a:gd name="connsiteY10634" fmla="*/ 1622198 h 4321958"/>
              <a:gd name="connsiteX10635" fmla="*/ 4076784 w 4405791"/>
              <a:gd name="connsiteY10635" fmla="*/ 1537527 h 4321958"/>
              <a:gd name="connsiteX10636" fmla="*/ 3983651 w 4405791"/>
              <a:gd name="connsiteY10636" fmla="*/ 1235083 h 4321958"/>
              <a:gd name="connsiteX10637" fmla="*/ 3980652 w 4405791"/>
              <a:gd name="connsiteY10637" fmla="*/ 1225199 h 4321958"/>
              <a:gd name="connsiteX10638" fmla="*/ 3941659 w 4405791"/>
              <a:gd name="connsiteY10638" fmla="*/ 1097129 h 4321958"/>
              <a:gd name="connsiteX10639" fmla="*/ 3911764 w 4405791"/>
              <a:gd name="connsiteY10639" fmla="*/ 1001192 h 4321958"/>
              <a:gd name="connsiteX10640" fmla="*/ 766228 w 4405791"/>
              <a:gd name="connsiteY10640" fmla="*/ 954469 h 4321958"/>
              <a:gd name="connsiteX10641" fmla="*/ 748512 w 4405791"/>
              <a:gd name="connsiteY10641" fmla="*/ 963125 h 4321958"/>
              <a:gd name="connsiteX10642" fmla="*/ 742645 w 4405791"/>
              <a:gd name="connsiteY10642" fmla="*/ 983126 h 4321958"/>
              <a:gd name="connsiteX10643" fmla="*/ 745746 w 4405791"/>
              <a:gd name="connsiteY10643" fmla="*/ 981640 h 4321958"/>
              <a:gd name="connsiteX10644" fmla="*/ 764844 w 4405791"/>
              <a:gd name="connsiteY10644" fmla="*/ 973360 h 4321958"/>
              <a:gd name="connsiteX10645" fmla="*/ 768822 w 4405791"/>
              <a:gd name="connsiteY10645" fmla="*/ 971489 h 4321958"/>
              <a:gd name="connsiteX10646" fmla="*/ 707037 w 4405791"/>
              <a:gd name="connsiteY10646" fmla="*/ 954035 h 4321958"/>
              <a:gd name="connsiteX10647" fmla="*/ 691231 w 4405791"/>
              <a:gd name="connsiteY10647" fmla="*/ 962440 h 4321958"/>
              <a:gd name="connsiteX10648" fmla="*/ 673567 w 4405791"/>
              <a:gd name="connsiteY10648" fmla="*/ 971881 h 4321958"/>
              <a:gd name="connsiteX10649" fmla="*/ 671885 w 4405791"/>
              <a:gd name="connsiteY10649" fmla="*/ 972807 h 4321958"/>
              <a:gd name="connsiteX10650" fmla="*/ 672930 w 4405791"/>
              <a:gd name="connsiteY10650" fmla="*/ 973827 h 4321958"/>
              <a:gd name="connsiteX10651" fmla="*/ 676967 w 4405791"/>
              <a:gd name="connsiteY10651" fmla="*/ 983945 h 4321958"/>
              <a:gd name="connsiteX10652" fmla="*/ 678131 w 4405791"/>
              <a:gd name="connsiteY10652" fmla="*/ 987389 h 4321958"/>
              <a:gd name="connsiteX10653" fmla="*/ 694245 w 4405791"/>
              <a:gd name="connsiteY10653" fmla="*/ 979229 h 4321958"/>
              <a:gd name="connsiteX10654" fmla="*/ 697002 w 4405791"/>
              <a:gd name="connsiteY10654" fmla="*/ 972014 h 4321958"/>
              <a:gd name="connsiteX10655" fmla="*/ 833300 w 4405791"/>
              <a:gd name="connsiteY10655" fmla="*/ 953495 h 4321958"/>
              <a:gd name="connsiteX10656" fmla="*/ 811299 w 4405791"/>
              <a:gd name="connsiteY10656" fmla="*/ 963424 h 4321958"/>
              <a:gd name="connsiteX10657" fmla="*/ 814657 w 4405791"/>
              <a:gd name="connsiteY10657" fmla="*/ 981655 h 4321958"/>
              <a:gd name="connsiteX10658" fmla="*/ 822560 w 4405791"/>
              <a:gd name="connsiteY10658" fmla="*/ 978304 h 4321958"/>
              <a:gd name="connsiteX10659" fmla="*/ 831051 w 4405791"/>
              <a:gd name="connsiteY10659" fmla="*/ 975547 h 4321958"/>
              <a:gd name="connsiteX10660" fmla="*/ 945381 w 4405791"/>
              <a:gd name="connsiteY10660" fmla="*/ 952367 h 4321958"/>
              <a:gd name="connsiteX10661" fmla="*/ 907684 w 4405791"/>
              <a:gd name="connsiteY10661" fmla="*/ 959453 h 4321958"/>
              <a:gd name="connsiteX10662" fmla="*/ 907262 w 4405791"/>
              <a:gd name="connsiteY10662" fmla="*/ 959596 h 4321958"/>
              <a:gd name="connsiteX10663" fmla="*/ 908507 w 4405791"/>
              <a:gd name="connsiteY10663" fmla="*/ 977625 h 4321958"/>
              <a:gd name="connsiteX10664" fmla="*/ 920230 w 4405791"/>
              <a:gd name="connsiteY10664" fmla="*/ 976040 h 4321958"/>
              <a:gd name="connsiteX10665" fmla="*/ 958751 w 4405791"/>
              <a:gd name="connsiteY10665" fmla="*/ 981105 h 4321958"/>
              <a:gd name="connsiteX10666" fmla="*/ 955685 w 4405791"/>
              <a:gd name="connsiteY10666" fmla="*/ 958874 h 4321958"/>
              <a:gd name="connsiteX10667" fmla="*/ 955198 w 4405791"/>
              <a:gd name="connsiteY10667" fmla="*/ 953607 h 4321958"/>
              <a:gd name="connsiteX10668" fmla="*/ 3746244 w 4405791"/>
              <a:gd name="connsiteY10668" fmla="*/ 950588 h 4321958"/>
              <a:gd name="connsiteX10669" fmla="*/ 3705774 w 4405791"/>
              <a:gd name="connsiteY10669" fmla="*/ 954484 h 4321958"/>
              <a:gd name="connsiteX10670" fmla="*/ 3427390 w 4405791"/>
              <a:gd name="connsiteY10670" fmla="*/ 972773 h 4321958"/>
              <a:gd name="connsiteX10671" fmla="*/ 3197097 w 4405791"/>
              <a:gd name="connsiteY10671" fmla="*/ 984794 h 4321958"/>
              <a:gd name="connsiteX10672" fmla="*/ 3115817 w 4405791"/>
              <a:gd name="connsiteY10672" fmla="*/ 990045 h 4321958"/>
              <a:gd name="connsiteX10673" fmla="*/ 3035383 w 4405791"/>
              <a:gd name="connsiteY10673" fmla="*/ 995294 h 4321958"/>
              <a:gd name="connsiteX10674" fmla="*/ 3004057 w 4405791"/>
              <a:gd name="connsiteY10674" fmla="*/ 996987 h 4321958"/>
              <a:gd name="connsiteX10675" fmla="*/ 2278293 w 4405791"/>
              <a:gd name="connsiteY10675" fmla="*/ 1054733 h 4321958"/>
              <a:gd name="connsiteX10676" fmla="*/ 2090841 w 4405791"/>
              <a:gd name="connsiteY10676" fmla="*/ 1241009 h 4321958"/>
              <a:gd name="connsiteX10677" fmla="*/ 2076617 w 4405791"/>
              <a:gd name="connsiteY10677" fmla="*/ 1277587 h 4321958"/>
              <a:gd name="connsiteX10678" fmla="*/ 2076617 w 4405791"/>
              <a:gd name="connsiteY10678" fmla="*/ 1278875 h 4321958"/>
              <a:gd name="connsiteX10679" fmla="*/ 2076617 w 4405791"/>
              <a:gd name="connsiteY10679" fmla="*/ 1278908 h 4321958"/>
              <a:gd name="connsiteX10680" fmla="*/ 2076617 w 4405791"/>
              <a:gd name="connsiteY10680" fmla="*/ 1278941 h 4321958"/>
              <a:gd name="connsiteX10681" fmla="*/ 2001264 w 4405791"/>
              <a:gd name="connsiteY10681" fmla="*/ 1724647 h 4321958"/>
              <a:gd name="connsiteX10682" fmla="*/ 1993199 w 4405791"/>
              <a:gd name="connsiteY10682" fmla="*/ 1888192 h 4321958"/>
              <a:gd name="connsiteX10683" fmla="*/ 2005051 w 4405791"/>
              <a:gd name="connsiteY10683" fmla="*/ 1885073 h 4321958"/>
              <a:gd name="connsiteX10684" fmla="*/ 2009388 w 4405791"/>
              <a:gd name="connsiteY10684" fmla="*/ 1883931 h 4321958"/>
              <a:gd name="connsiteX10685" fmla="*/ 2013199 w 4405791"/>
              <a:gd name="connsiteY10685" fmla="*/ 1882928 h 4321958"/>
              <a:gd name="connsiteX10686" fmla="*/ 2030728 w 4405791"/>
              <a:gd name="connsiteY10686" fmla="*/ 1728964 h 4321958"/>
              <a:gd name="connsiteX10687" fmla="*/ 2136393 w 4405791"/>
              <a:gd name="connsiteY10687" fmla="*/ 1310541 h 4321958"/>
              <a:gd name="connsiteX10688" fmla="*/ 2153326 w 4405791"/>
              <a:gd name="connsiteY10688" fmla="*/ 1274472 h 4321958"/>
              <a:gd name="connsiteX10689" fmla="*/ 2344503 w 4405791"/>
              <a:gd name="connsiteY10689" fmla="*/ 1098535 h 4321958"/>
              <a:gd name="connsiteX10690" fmla="*/ 3036908 w 4405791"/>
              <a:gd name="connsiteY10690" fmla="*/ 1036558 h 4321958"/>
              <a:gd name="connsiteX10691" fmla="*/ 3075008 w 4405791"/>
              <a:gd name="connsiteY10691" fmla="*/ 1034017 h 4321958"/>
              <a:gd name="connsiteX10692" fmla="*/ 3152901 w 4405791"/>
              <a:gd name="connsiteY10692" fmla="*/ 1028261 h 4321958"/>
              <a:gd name="connsiteX10693" fmla="*/ 3230964 w 4405791"/>
              <a:gd name="connsiteY10693" fmla="*/ 1022334 h 4321958"/>
              <a:gd name="connsiteX10694" fmla="*/ 3447879 w 4405791"/>
              <a:gd name="connsiteY10694" fmla="*/ 1009127 h 4321958"/>
              <a:gd name="connsiteX10695" fmla="*/ 3719661 w 4405791"/>
              <a:gd name="connsiteY10695" fmla="*/ 988467 h 4321958"/>
              <a:gd name="connsiteX10696" fmla="*/ 3722024 w 4405791"/>
              <a:gd name="connsiteY10696" fmla="*/ 988123 h 4321958"/>
              <a:gd name="connsiteX10697" fmla="*/ 3737012 w 4405791"/>
              <a:gd name="connsiteY10697" fmla="*/ 985591 h 4321958"/>
              <a:gd name="connsiteX10698" fmla="*/ 3740875 w 4405791"/>
              <a:gd name="connsiteY10698" fmla="*/ 985374 h 4321958"/>
              <a:gd name="connsiteX10699" fmla="*/ 3746608 w 4405791"/>
              <a:gd name="connsiteY10699" fmla="*/ 984538 h 4321958"/>
              <a:gd name="connsiteX10700" fmla="*/ 3753271 w 4405791"/>
              <a:gd name="connsiteY10700" fmla="*/ 984677 h 4321958"/>
              <a:gd name="connsiteX10701" fmla="*/ 3770175 w 4405791"/>
              <a:gd name="connsiteY10701" fmla="*/ 983726 h 4321958"/>
              <a:gd name="connsiteX10702" fmla="*/ 3785930 w 4405791"/>
              <a:gd name="connsiteY10702" fmla="*/ 985357 h 4321958"/>
              <a:gd name="connsiteX10703" fmla="*/ 3798083 w 4405791"/>
              <a:gd name="connsiteY10703" fmla="*/ 985610 h 4321958"/>
              <a:gd name="connsiteX10704" fmla="*/ 3803198 w 4405791"/>
              <a:gd name="connsiteY10704" fmla="*/ 987145 h 4321958"/>
              <a:gd name="connsiteX10705" fmla="*/ 3813104 w 4405791"/>
              <a:gd name="connsiteY10705" fmla="*/ 988171 h 4321958"/>
              <a:gd name="connsiteX10706" fmla="*/ 3858466 w 4405791"/>
              <a:gd name="connsiteY10706" fmla="*/ 1003728 h 4321958"/>
              <a:gd name="connsiteX10707" fmla="*/ 3859749 w 4405791"/>
              <a:gd name="connsiteY10707" fmla="*/ 1004113 h 4321958"/>
              <a:gd name="connsiteX10708" fmla="*/ 3886543 w 4405791"/>
              <a:gd name="connsiteY10708" fmla="*/ 1021581 h 4321958"/>
              <a:gd name="connsiteX10709" fmla="*/ 3884937 w 4405791"/>
              <a:gd name="connsiteY10709" fmla="*/ 1007605 h 4321958"/>
              <a:gd name="connsiteX10710" fmla="*/ 3869431 w 4405791"/>
              <a:gd name="connsiteY10710" fmla="*/ 991701 h 4321958"/>
              <a:gd name="connsiteX10711" fmla="*/ 3818192 w 4405791"/>
              <a:gd name="connsiteY10711" fmla="*/ 963638 h 4321958"/>
              <a:gd name="connsiteX10712" fmla="*/ 3804777 w 4405791"/>
              <a:gd name="connsiteY10712" fmla="*/ 959135 h 4321958"/>
              <a:gd name="connsiteX10713" fmla="*/ 854256 w 4405791"/>
              <a:gd name="connsiteY10713" fmla="*/ 944847 h 4321958"/>
              <a:gd name="connsiteX10714" fmla="*/ 839906 w 4405791"/>
              <a:gd name="connsiteY10714" fmla="*/ 950542 h 4321958"/>
              <a:gd name="connsiteX10715" fmla="*/ 838804 w 4405791"/>
              <a:gd name="connsiteY10715" fmla="*/ 973029 h 4321958"/>
              <a:gd name="connsiteX10716" fmla="*/ 845739 w 4405791"/>
              <a:gd name="connsiteY10716" fmla="*/ 970777 h 4321958"/>
              <a:gd name="connsiteX10717" fmla="*/ 855959 w 4405791"/>
              <a:gd name="connsiteY10717" fmla="*/ 966921 h 4321958"/>
              <a:gd name="connsiteX10718" fmla="*/ 786805 w 4405791"/>
              <a:gd name="connsiteY10718" fmla="*/ 944417 h 4321958"/>
              <a:gd name="connsiteX10719" fmla="*/ 773292 w 4405791"/>
              <a:gd name="connsiteY10719" fmla="*/ 951019 h 4321958"/>
              <a:gd name="connsiteX10720" fmla="*/ 773409 w 4405791"/>
              <a:gd name="connsiteY10720" fmla="*/ 953209 h 4321958"/>
              <a:gd name="connsiteX10721" fmla="*/ 775516 w 4405791"/>
              <a:gd name="connsiteY10721" fmla="*/ 968339 h 4321958"/>
              <a:gd name="connsiteX10722" fmla="*/ 781906 w 4405791"/>
              <a:gd name="connsiteY10722" fmla="*/ 965332 h 4321958"/>
              <a:gd name="connsiteX10723" fmla="*/ 801149 w 4405791"/>
              <a:gd name="connsiteY10723" fmla="*/ 937409 h 4321958"/>
              <a:gd name="connsiteX10724" fmla="*/ 795861 w 4405791"/>
              <a:gd name="connsiteY10724" fmla="*/ 939992 h 4321958"/>
              <a:gd name="connsiteX10725" fmla="*/ 790197 w 4405791"/>
              <a:gd name="connsiteY10725" fmla="*/ 961431 h 4321958"/>
              <a:gd name="connsiteX10726" fmla="*/ 796842 w 4405791"/>
              <a:gd name="connsiteY10726" fmla="*/ 958304 h 4321958"/>
              <a:gd name="connsiteX10727" fmla="*/ 804604 w 4405791"/>
              <a:gd name="connsiteY10727" fmla="*/ 955040 h 4321958"/>
              <a:gd name="connsiteX10728" fmla="*/ 883148 w 4405791"/>
              <a:gd name="connsiteY10728" fmla="*/ 933462 h 4321958"/>
              <a:gd name="connsiteX10729" fmla="*/ 862649 w 4405791"/>
              <a:gd name="connsiteY10729" fmla="*/ 941516 h 4321958"/>
              <a:gd name="connsiteX10730" fmla="*/ 859928 w 4405791"/>
              <a:gd name="connsiteY10730" fmla="*/ 942596 h 4321958"/>
              <a:gd name="connsiteX10731" fmla="*/ 860758 w 4405791"/>
              <a:gd name="connsiteY10731" fmla="*/ 961213 h 4321958"/>
              <a:gd name="connsiteX10732" fmla="*/ 861307 w 4405791"/>
              <a:gd name="connsiteY10732" fmla="*/ 964904 h 4321958"/>
              <a:gd name="connsiteX10733" fmla="*/ 878480 w 4405791"/>
              <a:gd name="connsiteY10733" fmla="*/ 958424 h 4321958"/>
              <a:gd name="connsiteX10734" fmla="*/ 882473 w 4405791"/>
              <a:gd name="connsiteY10734" fmla="*/ 957564 h 4321958"/>
              <a:gd name="connsiteX10735" fmla="*/ 882147 w 4405791"/>
              <a:gd name="connsiteY10735" fmla="*/ 945938 h 4321958"/>
              <a:gd name="connsiteX10736" fmla="*/ 882147 w 4405791"/>
              <a:gd name="connsiteY10736" fmla="*/ 945930 h 4321958"/>
              <a:gd name="connsiteX10737" fmla="*/ 882147 w 4405791"/>
              <a:gd name="connsiteY10737" fmla="*/ 945912 h 4321958"/>
              <a:gd name="connsiteX10738" fmla="*/ 882147 w 4405791"/>
              <a:gd name="connsiteY10738" fmla="*/ 945904 h 4321958"/>
              <a:gd name="connsiteX10739" fmla="*/ 882147 w 4405791"/>
              <a:gd name="connsiteY10739" fmla="*/ 945886 h 4321958"/>
              <a:gd name="connsiteX10740" fmla="*/ 762789 w 4405791"/>
              <a:gd name="connsiteY10740" fmla="*/ 931905 h 4321958"/>
              <a:gd name="connsiteX10741" fmla="*/ 754521 w 4405791"/>
              <a:gd name="connsiteY10741" fmla="*/ 948706 h 4321958"/>
              <a:gd name="connsiteX10742" fmla="*/ 762573 w 4405791"/>
              <a:gd name="connsiteY10742" fmla="*/ 944628 h 4321958"/>
              <a:gd name="connsiteX10743" fmla="*/ 764582 w 4405791"/>
              <a:gd name="connsiteY10743" fmla="*/ 943671 h 4321958"/>
              <a:gd name="connsiteX10744" fmla="*/ 3898308 w 4405791"/>
              <a:gd name="connsiteY10744" fmla="*/ 931578 h 4321958"/>
              <a:gd name="connsiteX10745" fmla="*/ 3918834 w 4405791"/>
              <a:gd name="connsiteY10745" fmla="*/ 994360 h 4321958"/>
              <a:gd name="connsiteX10746" fmla="*/ 3941902 w 4405791"/>
              <a:gd name="connsiteY10746" fmla="*/ 1067833 h 4321958"/>
              <a:gd name="connsiteX10747" fmla="*/ 3949614 w 4405791"/>
              <a:gd name="connsiteY10747" fmla="*/ 1093112 h 4321958"/>
              <a:gd name="connsiteX10748" fmla="*/ 3953967 w 4405791"/>
              <a:gd name="connsiteY10748" fmla="*/ 1107071 h 4321958"/>
              <a:gd name="connsiteX10749" fmla="*/ 3985709 w 4405791"/>
              <a:gd name="connsiteY10749" fmla="*/ 1211429 h 4321958"/>
              <a:gd name="connsiteX10750" fmla="*/ 3992286 w 4405791"/>
              <a:gd name="connsiteY10750" fmla="*/ 1232986 h 4321958"/>
              <a:gd name="connsiteX10751" fmla="*/ 4085420 w 4405791"/>
              <a:gd name="connsiteY10751" fmla="*/ 1535417 h 4321958"/>
              <a:gd name="connsiteX10752" fmla="*/ 4106755 w 4405791"/>
              <a:gd name="connsiteY10752" fmla="*/ 1621777 h 4321958"/>
              <a:gd name="connsiteX10753" fmla="*/ 4123689 w 4405791"/>
              <a:gd name="connsiteY10753" fmla="*/ 1695269 h 4321958"/>
              <a:gd name="connsiteX10754" fmla="*/ 4123877 w 4405791"/>
              <a:gd name="connsiteY10754" fmla="*/ 1696069 h 4321958"/>
              <a:gd name="connsiteX10755" fmla="*/ 4166512 w 4405791"/>
              <a:gd name="connsiteY10755" fmla="*/ 1867769 h 4321958"/>
              <a:gd name="connsiteX10756" fmla="*/ 4172451 w 4405791"/>
              <a:gd name="connsiteY10756" fmla="*/ 1902528 h 4321958"/>
              <a:gd name="connsiteX10757" fmla="*/ 4177490 w 4405791"/>
              <a:gd name="connsiteY10757" fmla="*/ 1923946 h 4321958"/>
              <a:gd name="connsiteX10758" fmla="*/ 4205986 w 4405791"/>
              <a:gd name="connsiteY10758" fmla="*/ 2136012 h 4321958"/>
              <a:gd name="connsiteX10759" fmla="*/ 4207882 w 4405791"/>
              <a:gd name="connsiteY10759" fmla="*/ 2168453 h 4321958"/>
              <a:gd name="connsiteX10760" fmla="*/ 4209457 w 4405791"/>
              <a:gd name="connsiteY10760" fmla="*/ 2184686 h 4321958"/>
              <a:gd name="connsiteX10761" fmla="*/ 4209722 w 4405791"/>
              <a:gd name="connsiteY10761" fmla="*/ 2199918 h 4321958"/>
              <a:gd name="connsiteX10762" fmla="*/ 4211548 w 4405791"/>
              <a:gd name="connsiteY10762" fmla="*/ 2231154 h 4321958"/>
              <a:gd name="connsiteX10763" fmla="*/ 4211748 w 4405791"/>
              <a:gd name="connsiteY10763" fmla="*/ 2316551 h 4321958"/>
              <a:gd name="connsiteX10764" fmla="*/ 4210121 w 4405791"/>
              <a:gd name="connsiteY10764" fmla="*/ 2341354 h 4321958"/>
              <a:gd name="connsiteX10765" fmla="*/ 4206908 w 4405791"/>
              <a:gd name="connsiteY10765" fmla="*/ 2390339 h 4321958"/>
              <a:gd name="connsiteX10766" fmla="*/ 4197349 w 4405791"/>
              <a:gd name="connsiteY10766" fmla="*/ 2450655 h 4321958"/>
              <a:gd name="connsiteX10767" fmla="*/ 4097952 w 4405791"/>
              <a:gd name="connsiteY10767" fmla="*/ 2566140 h 4321958"/>
              <a:gd name="connsiteX10768" fmla="*/ 4013285 w 4405791"/>
              <a:gd name="connsiteY10768" fmla="*/ 2609320 h 4321958"/>
              <a:gd name="connsiteX10769" fmla="*/ 3349836 w 4405791"/>
              <a:gd name="connsiteY10769" fmla="*/ 2880254 h 4321958"/>
              <a:gd name="connsiteX10770" fmla="*/ 3092958 w 4405791"/>
              <a:gd name="connsiteY10770" fmla="*/ 2976266 h 4321958"/>
              <a:gd name="connsiteX10771" fmla="*/ 3039109 w 4405791"/>
              <a:gd name="connsiteY10771" fmla="*/ 2995909 h 4321958"/>
              <a:gd name="connsiteX10772" fmla="*/ 2493347 w 4405791"/>
              <a:gd name="connsiteY10772" fmla="*/ 3165242 h 4321958"/>
              <a:gd name="connsiteX10773" fmla="*/ 2359066 w 4405791"/>
              <a:gd name="connsiteY10773" fmla="*/ 3174216 h 4321958"/>
              <a:gd name="connsiteX10774" fmla="*/ 2059685 w 4405791"/>
              <a:gd name="connsiteY10774" fmla="*/ 3050264 h 4321958"/>
              <a:gd name="connsiteX10775" fmla="*/ 2052226 w 4405791"/>
              <a:gd name="connsiteY10775" fmla="*/ 3035271 h 4321958"/>
              <a:gd name="connsiteX10776" fmla="*/ 2052768 w 4405791"/>
              <a:gd name="connsiteY10776" fmla="*/ 3036748 h 4321958"/>
              <a:gd name="connsiteX10777" fmla="*/ 2055577 w 4405791"/>
              <a:gd name="connsiteY10777" fmla="*/ 3044403 h 4321958"/>
              <a:gd name="connsiteX10778" fmla="*/ 2056675 w 4405791"/>
              <a:gd name="connsiteY10778" fmla="*/ 3047395 h 4321958"/>
              <a:gd name="connsiteX10779" fmla="*/ 2070006 w 4405791"/>
              <a:gd name="connsiteY10779" fmla="*/ 3080027 h 4321958"/>
              <a:gd name="connsiteX10780" fmla="*/ 2072829 w 4405791"/>
              <a:gd name="connsiteY10780" fmla="*/ 3086231 h 4321958"/>
              <a:gd name="connsiteX10781" fmla="*/ 2082037 w 4405791"/>
              <a:gd name="connsiteY10781" fmla="*/ 3103098 h 4321958"/>
              <a:gd name="connsiteX10782" fmla="*/ 2082037 w 4405791"/>
              <a:gd name="connsiteY10782" fmla="*/ 3104113 h 4321958"/>
              <a:gd name="connsiteX10783" fmla="*/ 2517054 w 4405791"/>
              <a:gd name="connsiteY10783" fmla="*/ 3223493 h 4321958"/>
              <a:gd name="connsiteX10784" fmla="*/ 3073484 w 4405791"/>
              <a:gd name="connsiteY10784" fmla="*/ 3049418 h 4321958"/>
              <a:gd name="connsiteX10785" fmla="*/ 3391153 w 4405791"/>
              <a:gd name="connsiteY10785" fmla="*/ 2930038 h 4321958"/>
              <a:gd name="connsiteX10786" fmla="*/ 4068486 w 4405791"/>
              <a:gd name="connsiteY10786" fmla="*/ 2650469 h 4321958"/>
              <a:gd name="connsiteX10787" fmla="*/ 4153153 w 4405791"/>
              <a:gd name="connsiteY10787" fmla="*/ 2606442 h 4321958"/>
              <a:gd name="connsiteX10788" fmla="*/ 4250181 w 4405791"/>
              <a:gd name="connsiteY10788" fmla="*/ 2491126 h 4321958"/>
              <a:gd name="connsiteX10789" fmla="*/ 4259479 w 4405791"/>
              <a:gd name="connsiteY10789" fmla="*/ 2426981 h 4321958"/>
              <a:gd name="connsiteX10790" fmla="*/ 4261987 w 4405791"/>
              <a:gd name="connsiteY10790" fmla="*/ 2353749 h 4321958"/>
              <a:gd name="connsiteX10791" fmla="*/ 4262119 w 4405791"/>
              <a:gd name="connsiteY10791" fmla="*/ 2349913 h 4321958"/>
              <a:gd name="connsiteX10792" fmla="*/ 4258313 w 4405791"/>
              <a:gd name="connsiteY10792" fmla="*/ 2261528 h 4321958"/>
              <a:gd name="connsiteX10793" fmla="*/ 4245974 w 4405791"/>
              <a:gd name="connsiteY10793" fmla="*/ 2148197 h 4321958"/>
              <a:gd name="connsiteX10794" fmla="*/ 4240280 w 4405791"/>
              <a:gd name="connsiteY10794" fmla="*/ 2110524 h 4321958"/>
              <a:gd name="connsiteX10795" fmla="*/ 4225661 w 4405791"/>
              <a:gd name="connsiteY10795" fmla="*/ 2023369 h 4321958"/>
              <a:gd name="connsiteX10796" fmla="*/ 4217010 w 4405791"/>
              <a:gd name="connsiteY10796" fmla="*/ 1978750 h 4321958"/>
              <a:gd name="connsiteX10797" fmla="*/ 4203969 w 4405791"/>
              <a:gd name="connsiteY10797" fmla="*/ 1919162 h 4321958"/>
              <a:gd name="connsiteX10798" fmla="*/ 4150506 w 4405791"/>
              <a:gd name="connsiteY10798" fmla="*/ 1707527 h 4321958"/>
              <a:gd name="connsiteX10799" fmla="*/ 4150104 w 4405791"/>
              <a:gd name="connsiteY10799" fmla="*/ 1706022 h 4321958"/>
              <a:gd name="connsiteX10800" fmla="*/ 4131139 w 4405791"/>
              <a:gd name="connsiteY10800" fmla="*/ 1635914 h 4321958"/>
              <a:gd name="connsiteX10801" fmla="*/ 4104046 w 4405791"/>
              <a:gd name="connsiteY10801" fmla="*/ 1539222 h 4321958"/>
              <a:gd name="connsiteX10802" fmla="*/ 3917398 w 4405791"/>
              <a:gd name="connsiteY10802" fmla="*/ 982152 h 4321958"/>
              <a:gd name="connsiteX10803" fmla="*/ 898174 w 4405791"/>
              <a:gd name="connsiteY10803" fmla="*/ 928396 h 4321958"/>
              <a:gd name="connsiteX10804" fmla="*/ 892188 w 4405791"/>
              <a:gd name="connsiteY10804" fmla="*/ 930304 h 4321958"/>
              <a:gd name="connsiteX10805" fmla="*/ 891650 w 4405791"/>
              <a:gd name="connsiteY10805" fmla="*/ 955626 h 4321958"/>
              <a:gd name="connsiteX10806" fmla="*/ 893757 w 4405791"/>
              <a:gd name="connsiteY10806" fmla="*/ 955181 h 4321958"/>
              <a:gd name="connsiteX10807" fmla="*/ 898291 w 4405791"/>
              <a:gd name="connsiteY10807" fmla="*/ 953709 h 4321958"/>
              <a:gd name="connsiteX10808" fmla="*/ 755312 w 4405791"/>
              <a:gd name="connsiteY10808" fmla="*/ 928366 h 4321958"/>
              <a:gd name="connsiteX10809" fmla="*/ 722757 w 4405791"/>
              <a:gd name="connsiteY10809" fmla="*/ 945676 h 4321958"/>
              <a:gd name="connsiteX10810" fmla="*/ 726605 w 4405791"/>
              <a:gd name="connsiteY10810" fmla="*/ 962842 h 4321958"/>
              <a:gd name="connsiteX10811" fmla="*/ 742669 w 4405791"/>
              <a:gd name="connsiteY10811" fmla="*/ 954707 h 4321958"/>
              <a:gd name="connsiteX10812" fmla="*/ 747981 w 4405791"/>
              <a:gd name="connsiteY10812" fmla="*/ 940925 h 4321958"/>
              <a:gd name="connsiteX10813" fmla="*/ 836666 w 4405791"/>
              <a:gd name="connsiteY10813" fmla="*/ 920496 h 4321958"/>
              <a:gd name="connsiteX10814" fmla="*/ 820484 w 4405791"/>
              <a:gd name="connsiteY10814" fmla="*/ 927963 h 4321958"/>
              <a:gd name="connsiteX10815" fmla="*/ 808398 w 4405791"/>
              <a:gd name="connsiteY10815" fmla="*/ 933868 h 4321958"/>
              <a:gd name="connsiteX10816" fmla="*/ 809543 w 4405791"/>
              <a:gd name="connsiteY10816" fmla="*/ 952963 h 4321958"/>
              <a:gd name="connsiteX10817" fmla="*/ 834421 w 4405791"/>
              <a:gd name="connsiteY10817" fmla="*/ 942501 h 4321958"/>
              <a:gd name="connsiteX10818" fmla="*/ 951625 w 4405791"/>
              <a:gd name="connsiteY10818" fmla="*/ 915439 h 4321958"/>
              <a:gd name="connsiteX10819" fmla="*/ 926258 w 4405791"/>
              <a:gd name="connsiteY10819" fmla="*/ 919470 h 4321958"/>
              <a:gd name="connsiteX10820" fmla="*/ 918367 w 4405791"/>
              <a:gd name="connsiteY10820" fmla="*/ 921959 h 4321958"/>
              <a:gd name="connsiteX10821" fmla="*/ 906977 w 4405791"/>
              <a:gd name="connsiteY10821" fmla="*/ 925590 h 4321958"/>
              <a:gd name="connsiteX10822" fmla="*/ 907006 w 4405791"/>
              <a:gd name="connsiteY10822" fmla="*/ 933974 h 4321958"/>
              <a:gd name="connsiteX10823" fmla="*/ 907065 w 4405791"/>
              <a:gd name="connsiteY10823" fmla="*/ 950859 h 4321958"/>
              <a:gd name="connsiteX10824" fmla="*/ 914798 w 4405791"/>
              <a:gd name="connsiteY10824" fmla="*/ 948348 h 4321958"/>
              <a:gd name="connsiteX10825" fmla="*/ 947842 w 4405791"/>
              <a:gd name="connsiteY10825" fmla="*/ 943710 h 4321958"/>
              <a:gd name="connsiteX10826" fmla="*/ 954377 w 4405791"/>
              <a:gd name="connsiteY10826" fmla="*/ 944741 h 4321958"/>
              <a:gd name="connsiteX10827" fmla="*/ 953639 w 4405791"/>
              <a:gd name="connsiteY10827" fmla="*/ 936764 h 4321958"/>
              <a:gd name="connsiteX10828" fmla="*/ 952087 w 4405791"/>
              <a:gd name="connsiteY10828" fmla="*/ 924590 h 4321958"/>
              <a:gd name="connsiteX10829" fmla="*/ 851838 w 4405791"/>
              <a:gd name="connsiteY10829" fmla="*/ 913494 h 4321958"/>
              <a:gd name="connsiteX10830" fmla="*/ 846451 w 4405791"/>
              <a:gd name="connsiteY10830" fmla="*/ 915981 h 4321958"/>
              <a:gd name="connsiteX10831" fmla="*/ 841648 w 4405791"/>
              <a:gd name="connsiteY10831" fmla="*/ 939462 h 4321958"/>
              <a:gd name="connsiteX10832" fmla="*/ 853458 w 4405791"/>
              <a:gd name="connsiteY10832" fmla="*/ 934496 h 4321958"/>
              <a:gd name="connsiteX10833" fmla="*/ 3724909 w 4405791"/>
              <a:gd name="connsiteY10833" fmla="*/ 909270 h 4321958"/>
              <a:gd name="connsiteX10834" fmla="*/ 3689519 w 4405791"/>
              <a:gd name="connsiteY10834" fmla="*/ 912149 h 4321958"/>
              <a:gd name="connsiteX10835" fmla="*/ 3406902 w 4405791"/>
              <a:gd name="connsiteY10835" fmla="*/ 928067 h 4321958"/>
              <a:gd name="connsiteX10836" fmla="*/ 3162384 w 4405791"/>
              <a:gd name="connsiteY10836" fmla="*/ 938736 h 4321958"/>
              <a:gd name="connsiteX10837" fmla="*/ 3077718 w 4405791"/>
              <a:gd name="connsiteY10837" fmla="*/ 943477 h 4321958"/>
              <a:gd name="connsiteX10838" fmla="*/ 2994575 w 4405791"/>
              <a:gd name="connsiteY10838" fmla="*/ 948051 h 4321958"/>
              <a:gd name="connsiteX10839" fmla="*/ 2972900 w 4405791"/>
              <a:gd name="connsiteY10839" fmla="*/ 949065 h 4321958"/>
              <a:gd name="connsiteX10840" fmla="*/ 2210054 w 4405791"/>
              <a:gd name="connsiteY10840" fmla="*/ 1002409 h 4321958"/>
              <a:gd name="connsiteX10841" fmla="*/ 2020400 w 4405791"/>
              <a:gd name="connsiteY10841" fmla="*/ 1205618 h 4321958"/>
              <a:gd name="connsiteX10842" fmla="*/ 2009223 w 4405791"/>
              <a:gd name="connsiteY10842" fmla="*/ 1241179 h 4321958"/>
              <a:gd name="connsiteX10843" fmla="*/ 2008377 w 4405791"/>
              <a:gd name="connsiteY10843" fmla="*/ 1242533 h 4321958"/>
              <a:gd name="connsiteX10844" fmla="*/ 1988514 w 4405791"/>
              <a:gd name="connsiteY10844" fmla="*/ 1277952 h 4321958"/>
              <a:gd name="connsiteX10845" fmla="*/ 1983891 w 4405791"/>
              <a:gd name="connsiteY10845" fmla="*/ 1292267 h 4321958"/>
              <a:gd name="connsiteX10846" fmla="*/ 1974597 w 4405791"/>
              <a:gd name="connsiteY10846" fmla="*/ 1328198 h 4321958"/>
              <a:gd name="connsiteX10847" fmla="*/ 1971058 w 4405791"/>
              <a:gd name="connsiteY10847" fmla="*/ 1348118 h 4321958"/>
              <a:gd name="connsiteX10848" fmla="*/ 1965564 w 4405791"/>
              <a:gd name="connsiteY10848" fmla="*/ 1393677 h 4321958"/>
              <a:gd name="connsiteX10849" fmla="*/ 1963657 w 4405791"/>
              <a:gd name="connsiteY10849" fmla="*/ 1414065 h 4321958"/>
              <a:gd name="connsiteX10850" fmla="*/ 1960098 w 4405791"/>
              <a:gd name="connsiteY10850" fmla="*/ 1488973 h 4321958"/>
              <a:gd name="connsiteX10851" fmla="*/ 1959324 w 4405791"/>
              <a:gd name="connsiteY10851" fmla="*/ 1562238 h 4321958"/>
              <a:gd name="connsiteX10852" fmla="*/ 1961134 w 4405791"/>
              <a:gd name="connsiteY10852" fmla="*/ 1723377 h 4321958"/>
              <a:gd name="connsiteX10853" fmla="*/ 1962415 w 4405791"/>
              <a:gd name="connsiteY10853" fmla="*/ 1896292 h 4321958"/>
              <a:gd name="connsiteX10854" fmla="*/ 1982342 w 4405791"/>
              <a:gd name="connsiteY10854" fmla="*/ 1891049 h 4321958"/>
              <a:gd name="connsiteX10855" fmla="*/ 1983763 w 4405791"/>
              <a:gd name="connsiteY10855" fmla="*/ 1890675 h 4321958"/>
              <a:gd name="connsiteX10856" fmla="*/ 1991950 w 4405791"/>
              <a:gd name="connsiteY10856" fmla="*/ 1724562 h 4321958"/>
              <a:gd name="connsiteX10857" fmla="*/ 2069166 w 4405791"/>
              <a:gd name="connsiteY10857" fmla="*/ 1273625 h 4321958"/>
              <a:gd name="connsiteX10858" fmla="*/ 2082883 w 4405791"/>
              <a:gd name="connsiteY10858" fmla="*/ 1238235 h 4321958"/>
              <a:gd name="connsiteX10859" fmla="*/ 2276770 w 4405791"/>
              <a:gd name="connsiteY10859" fmla="*/ 1045871 h 4321958"/>
              <a:gd name="connsiteX10860" fmla="*/ 3003548 w 4405791"/>
              <a:gd name="connsiteY10860" fmla="*/ 988127 h 4321958"/>
              <a:gd name="connsiteX10861" fmla="*/ 3034875 w 4405791"/>
              <a:gd name="connsiteY10861" fmla="*/ 986266 h 4321958"/>
              <a:gd name="connsiteX10862" fmla="*/ 3115140 w 4405791"/>
              <a:gd name="connsiteY10862" fmla="*/ 981185 h 4321958"/>
              <a:gd name="connsiteX10863" fmla="*/ 3196588 w 4405791"/>
              <a:gd name="connsiteY10863" fmla="*/ 975766 h 4321958"/>
              <a:gd name="connsiteX10864" fmla="*/ 3426882 w 4405791"/>
              <a:gd name="connsiteY10864" fmla="*/ 963914 h 4321958"/>
              <a:gd name="connsiteX10865" fmla="*/ 3703911 w 4405791"/>
              <a:gd name="connsiteY10865" fmla="*/ 945626 h 4321958"/>
              <a:gd name="connsiteX10866" fmla="*/ 3711114 w 4405791"/>
              <a:gd name="connsiteY10866" fmla="*/ 944359 h 4321958"/>
              <a:gd name="connsiteX10867" fmla="*/ 3720198 w 4405791"/>
              <a:gd name="connsiteY10867" fmla="*/ 943329 h 4321958"/>
              <a:gd name="connsiteX10868" fmla="*/ 3722631 w 4405791"/>
              <a:gd name="connsiteY10868" fmla="*/ 942979 h 4321958"/>
              <a:gd name="connsiteX10869" fmla="*/ 3723356 w 4405791"/>
              <a:gd name="connsiteY10869" fmla="*/ 942971 h 4321958"/>
              <a:gd name="connsiteX10870" fmla="*/ 3727470 w 4405791"/>
              <a:gd name="connsiteY10870" fmla="*/ 942505 h 4321958"/>
              <a:gd name="connsiteX10871" fmla="*/ 3737798 w 4405791"/>
              <a:gd name="connsiteY10871" fmla="*/ 942833 h 4321958"/>
              <a:gd name="connsiteX10872" fmla="*/ 3764839 w 4405791"/>
              <a:gd name="connsiteY10872" fmla="*/ 942575 h 4321958"/>
              <a:gd name="connsiteX10873" fmla="*/ 3771194 w 4405791"/>
              <a:gd name="connsiteY10873" fmla="*/ 943893 h 4321958"/>
              <a:gd name="connsiteX10874" fmla="*/ 3779730 w 4405791"/>
              <a:gd name="connsiteY10874" fmla="*/ 944164 h 4321958"/>
              <a:gd name="connsiteX10875" fmla="*/ 3811683 w 4405791"/>
              <a:gd name="connsiteY10875" fmla="*/ 951236 h 4321958"/>
              <a:gd name="connsiteX10876" fmla="*/ 3816912 w 4405791"/>
              <a:gd name="connsiteY10876" fmla="*/ 953379 h 4321958"/>
              <a:gd name="connsiteX10877" fmla="*/ 3819943 w 4405791"/>
              <a:gd name="connsiteY10877" fmla="*/ 954007 h 4321958"/>
              <a:gd name="connsiteX10878" fmla="*/ 3834571 w 4405791"/>
              <a:gd name="connsiteY10878" fmla="*/ 960616 h 4321958"/>
              <a:gd name="connsiteX10879" fmla="*/ 3844881 w 4405791"/>
              <a:gd name="connsiteY10879" fmla="*/ 964842 h 4321958"/>
              <a:gd name="connsiteX10880" fmla="*/ 3846816 w 4405791"/>
              <a:gd name="connsiteY10880" fmla="*/ 966148 h 4321958"/>
              <a:gd name="connsiteX10881" fmla="*/ 3849020 w 4405791"/>
              <a:gd name="connsiteY10881" fmla="*/ 967143 h 4321958"/>
              <a:gd name="connsiteX10882" fmla="*/ 3874564 w 4405791"/>
              <a:gd name="connsiteY10882" fmla="*/ 984881 h 4321958"/>
              <a:gd name="connsiteX10883" fmla="*/ 3877350 w 4405791"/>
              <a:gd name="connsiteY10883" fmla="*/ 986762 h 4321958"/>
              <a:gd name="connsiteX10884" fmla="*/ 3883275 w 4405791"/>
              <a:gd name="connsiteY10884" fmla="*/ 993136 h 4321958"/>
              <a:gd name="connsiteX10885" fmla="*/ 3882021 w 4405791"/>
              <a:gd name="connsiteY10885" fmla="*/ 982227 h 4321958"/>
              <a:gd name="connsiteX10886" fmla="*/ 3855753 w 4405791"/>
              <a:gd name="connsiteY10886" fmla="*/ 954552 h 4321958"/>
              <a:gd name="connsiteX10887" fmla="*/ 3801706 w 4405791"/>
              <a:gd name="connsiteY10887" fmla="*/ 924053 h 4321958"/>
              <a:gd name="connsiteX10888" fmla="*/ 3787488 w 4405791"/>
              <a:gd name="connsiteY10888" fmla="*/ 919086 h 4321958"/>
              <a:gd name="connsiteX10889" fmla="*/ 3725417 w 4405791"/>
              <a:gd name="connsiteY10889" fmla="*/ 909270 h 4321958"/>
              <a:gd name="connsiteX10890" fmla="*/ 800808 w 4405791"/>
              <a:gd name="connsiteY10890" fmla="*/ 904974 h 4321958"/>
              <a:gd name="connsiteX10891" fmla="*/ 772839 w 4405791"/>
              <a:gd name="connsiteY10891" fmla="*/ 919231 h 4321958"/>
              <a:gd name="connsiteX10892" fmla="*/ 772104 w 4405791"/>
              <a:gd name="connsiteY10892" fmla="*/ 928798 h 4321958"/>
              <a:gd name="connsiteX10893" fmla="*/ 772692 w 4405791"/>
              <a:gd name="connsiteY10893" fmla="*/ 939808 h 4321958"/>
              <a:gd name="connsiteX10894" fmla="*/ 789792 w 4405791"/>
              <a:gd name="connsiteY10894" fmla="*/ 931665 h 4321958"/>
              <a:gd name="connsiteX10895" fmla="*/ 790403 w 4405791"/>
              <a:gd name="connsiteY10895" fmla="*/ 929056 h 4321958"/>
              <a:gd name="connsiteX10896" fmla="*/ 885935 w 4405791"/>
              <a:gd name="connsiteY10896" fmla="*/ 898881 h 4321958"/>
              <a:gd name="connsiteX10897" fmla="*/ 874529 w 4405791"/>
              <a:gd name="connsiteY10897" fmla="*/ 903415 h 4321958"/>
              <a:gd name="connsiteX10898" fmla="*/ 858718 w 4405791"/>
              <a:gd name="connsiteY10898" fmla="*/ 910421 h 4321958"/>
              <a:gd name="connsiteX10899" fmla="*/ 858562 w 4405791"/>
              <a:gd name="connsiteY10899" fmla="*/ 911996 h 4321958"/>
              <a:gd name="connsiteX10900" fmla="*/ 859459 w 4405791"/>
              <a:gd name="connsiteY10900" fmla="*/ 932100 h 4321958"/>
              <a:gd name="connsiteX10901" fmla="*/ 862529 w 4405791"/>
              <a:gd name="connsiteY10901" fmla="*/ 931009 h 4321958"/>
              <a:gd name="connsiteX10902" fmla="*/ 864459 w 4405791"/>
              <a:gd name="connsiteY10902" fmla="*/ 930172 h 4321958"/>
              <a:gd name="connsiteX10903" fmla="*/ 883962 w 4405791"/>
              <a:gd name="connsiteY10903" fmla="*/ 923369 h 4321958"/>
              <a:gd name="connsiteX10904" fmla="*/ 850502 w 4405791"/>
              <a:gd name="connsiteY10904" fmla="*/ 896171 h 4321958"/>
              <a:gd name="connsiteX10905" fmla="*/ 848900 w 4405791"/>
              <a:gd name="connsiteY10905" fmla="*/ 904006 h 4321958"/>
              <a:gd name="connsiteX10906" fmla="*/ 851037 w 4405791"/>
              <a:gd name="connsiteY10906" fmla="*/ 903102 h 4321958"/>
              <a:gd name="connsiteX10907" fmla="*/ 899210 w 4405791"/>
              <a:gd name="connsiteY10907" fmla="*/ 893626 h 4321958"/>
              <a:gd name="connsiteX10908" fmla="*/ 895441 w 4405791"/>
              <a:gd name="connsiteY10908" fmla="*/ 895118 h 4321958"/>
              <a:gd name="connsiteX10909" fmla="*/ 892456 w 4405791"/>
              <a:gd name="connsiteY10909" fmla="*/ 917723 h 4321958"/>
              <a:gd name="connsiteX10910" fmla="*/ 892399 w 4405791"/>
              <a:gd name="connsiteY10910" fmla="*/ 920387 h 4321958"/>
              <a:gd name="connsiteX10911" fmla="*/ 898128 w 4405791"/>
              <a:gd name="connsiteY10911" fmla="*/ 918350 h 4321958"/>
              <a:gd name="connsiteX10912" fmla="*/ 898078 w 4405791"/>
              <a:gd name="connsiteY10912" fmla="*/ 907573 h 4321958"/>
              <a:gd name="connsiteX10913" fmla="*/ 898078 w 4405791"/>
              <a:gd name="connsiteY10913" fmla="*/ 907570 h 4321958"/>
              <a:gd name="connsiteX10914" fmla="*/ 898078 w 4405791"/>
              <a:gd name="connsiteY10914" fmla="*/ 907548 h 4321958"/>
              <a:gd name="connsiteX10915" fmla="*/ 898078 w 4405791"/>
              <a:gd name="connsiteY10915" fmla="*/ 907545 h 4321958"/>
              <a:gd name="connsiteX10916" fmla="*/ 898078 w 4405791"/>
              <a:gd name="connsiteY10916" fmla="*/ 907522 h 4321958"/>
              <a:gd name="connsiteX10917" fmla="*/ 851089 w 4405791"/>
              <a:gd name="connsiteY10917" fmla="*/ 879422 h 4321958"/>
              <a:gd name="connsiteX10918" fmla="*/ 838948 w 4405791"/>
              <a:gd name="connsiteY10918" fmla="*/ 885532 h 4321958"/>
              <a:gd name="connsiteX10919" fmla="*/ 815443 w 4405791"/>
              <a:gd name="connsiteY10919" fmla="*/ 897513 h 4321958"/>
              <a:gd name="connsiteX10920" fmla="*/ 809921 w 4405791"/>
              <a:gd name="connsiteY10920" fmla="*/ 905881 h 4321958"/>
              <a:gd name="connsiteX10921" fmla="*/ 808209 w 4405791"/>
              <a:gd name="connsiteY10921" fmla="*/ 922893 h 4321958"/>
              <a:gd name="connsiteX10922" fmla="*/ 839644 w 4405791"/>
              <a:gd name="connsiteY10922" fmla="*/ 907922 h 4321958"/>
              <a:gd name="connsiteX10923" fmla="*/ 839990 w 4405791"/>
              <a:gd name="connsiteY10923" fmla="*/ 907776 h 4321958"/>
              <a:gd name="connsiteX10924" fmla="*/ 949021 w 4405791"/>
              <a:gd name="connsiteY10924" fmla="*/ 878031 h 4321958"/>
              <a:gd name="connsiteX10925" fmla="*/ 924360 w 4405791"/>
              <a:gd name="connsiteY10925" fmla="*/ 883693 h 4321958"/>
              <a:gd name="connsiteX10926" fmla="*/ 922340 w 4405791"/>
              <a:gd name="connsiteY10926" fmla="*/ 884468 h 4321958"/>
              <a:gd name="connsiteX10927" fmla="*/ 908507 w 4405791"/>
              <a:gd name="connsiteY10927" fmla="*/ 889945 h 4321958"/>
              <a:gd name="connsiteX10928" fmla="*/ 906923 w 4405791"/>
              <a:gd name="connsiteY10928" fmla="*/ 910016 h 4321958"/>
              <a:gd name="connsiteX10929" fmla="*/ 906941 w 4405791"/>
              <a:gd name="connsiteY10929" fmla="*/ 915217 h 4321958"/>
              <a:gd name="connsiteX10930" fmla="*/ 907762 w 4405791"/>
              <a:gd name="connsiteY10930" fmla="*/ 914925 h 4321958"/>
              <a:gd name="connsiteX10931" fmla="*/ 909292 w 4405791"/>
              <a:gd name="connsiteY10931" fmla="*/ 914570 h 4321958"/>
              <a:gd name="connsiteX10932" fmla="*/ 910518 w 4405791"/>
              <a:gd name="connsiteY10932" fmla="*/ 914144 h 4321958"/>
              <a:gd name="connsiteX10933" fmla="*/ 936540 w 4405791"/>
              <a:gd name="connsiteY10933" fmla="*/ 908243 h 4321958"/>
              <a:gd name="connsiteX10934" fmla="*/ 945833 w 4405791"/>
              <a:gd name="connsiteY10934" fmla="*/ 906085 h 4321958"/>
              <a:gd name="connsiteX10935" fmla="*/ 950830 w 4405791"/>
              <a:gd name="connsiteY10935" fmla="*/ 906420 h 4321958"/>
              <a:gd name="connsiteX10936" fmla="*/ 949511 w 4405791"/>
              <a:gd name="connsiteY10936" fmla="*/ 892162 h 4321958"/>
              <a:gd name="connsiteX10937" fmla="*/ 1072390 w 4405791"/>
              <a:gd name="connsiteY10937" fmla="*/ 869087 h 4321958"/>
              <a:gd name="connsiteX10938" fmla="*/ 1092519 w 4405791"/>
              <a:gd name="connsiteY10938" fmla="*/ 942785 h 4321958"/>
              <a:gd name="connsiteX10939" fmla="*/ 1280289 w 4405791"/>
              <a:gd name="connsiteY10939" fmla="*/ 1624323 h 4321958"/>
              <a:gd name="connsiteX10940" fmla="*/ 1363676 w 4405791"/>
              <a:gd name="connsiteY10940" fmla="*/ 1923249 h 4321958"/>
              <a:gd name="connsiteX10941" fmla="*/ 1380782 w 4405791"/>
              <a:gd name="connsiteY10941" fmla="*/ 1984483 h 4321958"/>
              <a:gd name="connsiteX10942" fmla="*/ 1390516 w 4405791"/>
              <a:gd name="connsiteY10942" fmla="*/ 2019090 h 4321958"/>
              <a:gd name="connsiteX10943" fmla="*/ 1454456 w 4405791"/>
              <a:gd name="connsiteY10943" fmla="*/ 2245695 h 4321958"/>
              <a:gd name="connsiteX10944" fmla="*/ 1470750 w 4405791"/>
              <a:gd name="connsiteY10944" fmla="*/ 2303198 h 4321958"/>
              <a:gd name="connsiteX10945" fmla="*/ 1484788 w 4405791"/>
              <a:gd name="connsiteY10945" fmla="*/ 2352451 h 4321958"/>
              <a:gd name="connsiteX10946" fmla="*/ 1514630 w 4405791"/>
              <a:gd name="connsiteY10946" fmla="*/ 2456789 h 4321958"/>
              <a:gd name="connsiteX10947" fmla="*/ 1529537 w 4405791"/>
              <a:gd name="connsiteY10947" fmla="*/ 2508634 h 4321958"/>
              <a:gd name="connsiteX10948" fmla="*/ 1557953 w 4405791"/>
              <a:gd name="connsiteY10948" fmla="*/ 2606785 h 4321958"/>
              <a:gd name="connsiteX10949" fmla="*/ 1570646 w 4405791"/>
              <a:gd name="connsiteY10949" fmla="*/ 2650448 h 4321958"/>
              <a:gd name="connsiteX10950" fmla="*/ 1608245 w 4405791"/>
              <a:gd name="connsiteY10950" fmla="*/ 2778182 h 4321958"/>
              <a:gd name="connsiteX10951" fmla="*/ 1611442 w 4405791"/>
              <a:gd name="connsiteY10951" fmla="*/ 2788784 h 4321958"/>
              <a:gd name="connsiteX10952" fmla="*/ 1622965 w 4405791"/>
              <a:gd name="connsiteY10952" fmla="*/ 2824534 h 4321958"/>
              <a:gd name="connsiteX10953" fmla="*/ 1656340 w 4405791"/>
              <a:gd name="connsiteY10953" fmla="*/ 2908838 h 4321958"/>
              <a:gd name="connsiteX10954" fmla="*/ 1647436 w 4405791"/>
              <a:gd name="connsiteY10954" fmla="*/ 2880879 h 4321958"/>
              <a:gd name="connsiteX10955" fmla="*/ 1642324 w 4405791"/>
              <a:gd name="connsiteY10955" fmla="*/ 2864828 h 4321958"/>
              <a:gd name="connsiteX10956" fmla="*/ 1601441 w 4405791"/>
              <a:gd name="connsiteY10956" fmla="*/ 2730634 h 4321958"/>
              <a:gd name="connsiteX10957" fmla="*/ 1592718 w 4405791"/>
              <a:gd name="connsiteY10957" fmla="*/ 2701152 h 4321958"/>
              <a:gd name="connsiteX10958" fmla="*/ 1587590 w 4405791"/>
              <a:gd name="connsiteY10958" fmla="*/ 2684231 h 4321958"/>
              <a:gd name="connsiteX10959" fmla="*/ 1577610 w 4405791"/>
              <a:gd name="connsiteY10959" fmla="*/ 2650085 h 4321958"/>
              <a:gd name="connsiteX10960" fmla="*/ 1559625 w 4405791"/>
              <a:gd name="connsiteY10960" fmla="*/ 2589294 h 4321958"/>
              <a:gd name="connsiteX10961" fmla="*/ 1549003 w 4405791"/>
              <a:gd name="connsiteY10961" fmla="*/ 2552205 h 4321958"/>
              <a:gd name="connsiteX10962" fmla="*/ 1531386 w 4405791"/>
              <a:gd name="connsiteY10962" fmla="*/ 2491930 h 4321958"/>
              <a:gd name="connsiteX10963" fmla="*/ 1474690 w 4405791"/>
              <a:gd name="connsiteY10963" fmla="*/ 2292737 h 4321958"/>
              <a:gd name="connsiteX10964" fmla="*/ 1474461 w 4405791"/>
              <a:gd name="connsiteY10964" fmla="*/ 2291935 h 4321958"/>
              <a:gd name="connsiteX10965" fmla="*/ 1474033 w 4405791"/>
              <a:gd name="connsiteY10965" fmla="*/ 2290398 h 4321958"/>
              <a:gd name="connsiteX10966" fmla="*/ 1417560 w 4405791"/>
              <a:gd name="connsiteY10966" fmla="*/ 2088234 h 4321958"/>
              <a:gd name="connsiteX10967" fmla="*/ 1397082 w 4405791"/>
              <a:gd name="connsiteY10967" fmla="*/ 2014025 h 4321958"/>
              <a:gd name="connsiteX10968" fmla="*/ 1389354 w 4405791"/>
              <a:gd name="connsiteY10968" fmla="*/ 1986270 h 4321958"/>
              <a:gd name="connsiteX10969" fmla="*/ 1374779 w 4405791"/>
              <a:gd name="connsiteY10969" fmla="*/ 1933207 h 4321958"/>
              <a:gd name="connsiteX10970" fmla="*/ 1361434 w 4405791"/>
              <a:gd name="connsiteY10970" fmla="*/ 1884848 h 4321958"/>
              <a:gd name="connsiteX10971" fmla="*/ 1315309 w 4405791"/>
              <a:gd name="connsiteY10971" fmla="*/ 1716769 h 4321958"/>
              <a:gd name="connsiteX10972" fmla="*/ 1306830 w 4405791"/>
              <a:gd name="connsiteY10972" fmla="*/ 1685899 h 4321958"/>
              <a:gd name="connsiteX10973" fmla="*/ 1268275 w 4405791"/>
              <a:gd name="connsiteY10973" fmla="*/ 1545362 h 4321958"/>
              <a:gd name="connsiteX10974" fmla="*/ 1241458 w 4405791"/>
              <a:gd name="connsiteY10974" fmla="*/ 1447672 h 4321958"/>
              <a:gd name="connsiteX10975" fmla="*/ 1220491 w 4405791"/>
              <a:gd name="connsiteY10975" fmla="*/ 1371807 h 4321958"/>
              <a:gd name="connsiteX10976" fmla="*/ 1210764 w 4405791"/>
              <a:gd name="connsiteY10976" fmla="*/ 1336715 h 4321958"/>
              <a:gd name="connsiteX10977" fmla="*/ 1192171 w 4405791"/>
              <a:gd name="connsiteY10977" fmla="*/ 1270083 h 4321958"/>
              <a:gd name="connsiteX10978" fmla="*/ 1179898 w 4405791"/>
              <a:gd name="connsiteY10978" fmla="*/ 1226387 h 4321958"/>
              <a:gd name="connsiteX10979" fmla="*/ 1164002 w 4405791"/>
              <a:gd name="connsiteY10979" fmla="*/ 1170229 h 4321958"/>
              <a:gd name="connsiteX10980" fmla="*/ 1151186 w 4405791"/>
              <a:gd name="connsiteY10980" fmla="*/ 1125512 h 4321958"/>
              <a:gd name="connsiteX10981" fmla="*/ 1137489 w 4405791"/>
              <a:gd name="connsiteY10981" fmla="*/ 1078107 h 4321958"/>
              <a:gd name="connsiteX10982" fmla="*/ 1124483 w 4405791"/>
              <a:gd name="connsiteY10982" fmla="*/ 1034088 h 4321958"/>
              <a:gd name="connsiteX10983" fmla="*/ 1113238 w 4405791"/>
              <a:gd name="connsiteY10983" fmla="*/ 996303 h 4321958"/>
              <a:gd name="connsiteX10984" fmla="*/ 1097207 w 4405791"/>
              <a:gd name="connsiteY10984" fmla="*/ 944534 h 4321958"/>
              <a:gd name="connsiteX10985" fmla="*/ 1091922 w 4405791"/>
              <a:gd name="connsiteY10985" fmla="*/ 927528 h 4321958"/>
              <a:gd name="connsiteX10986" fmla="*/ 3704420 w 4405791"/>
              <a:gd name="connsiteY10986" fmla="*/ 867610 h 4321958"/>
              <a:gd name="connsiteX10987" fmla="*/ 3674109 w 4405791"/>
              <a:gd name="connsiteY10987" fmla="*/ 869982 h 4321958"/>
              <a:gd name="connsiteX10988" fmla="*/ 3388443 w 4405791"/>
              <a:gd name="connsiteY10988" fmla="*/ 883529 h 4321958"/>
              <a:gd name="connsiteX10989" fmla="*/ 3128518 w 4405791"/>
              <a:gd name="connsiteY10989" fmla="*/ 892673 h 4321958"/>
              <a:gd name="connsiteX10990" fmla="*/ 3040463 w 4405791"/>
              <a:gd name="connsiteY10990" fmla="*/ 896737 h 4321958"/>
              <a:gd name="connsiteX10991" fmla="*/ 2954950 w 4405791"/>
              <a:gd name="connsiteY10991" fmla="*/ 900801 h 4321958"/>
              <a:gd name="connsiteX10992" fmla="*/ 2947668 w 4405791"/>
              <a:gd name="connsiteY10992" fmla="*/ 900801 h 4321958"/>
              <a:gd name="connsiteX10993" fmla="*/ 2142658 w 4405791"/>
              <a:gd name="connsiteY10993" fmla="*/ 949911 h 4321958"/>
              <a:gd name="connsiteX10994" fmla="*/ 1951310 w 4405791"/>
              <a:gd name="connsiteY10994" fmla="*/ 1170055 h 4321958"/>
              <a:gd name="connsiteX10995" fmla="*/ 1942845 w 4405791"/>
              <a:gd name="connsiteY10995" fmla="*/ 1203923 h 4321958"/>
              <a:gd name="connsiteX10996" fmla="*/ 1942845 w 4405791"/>
              <a:gd name="connsiteY10996" fmla="*/ 1205214 h 4321958"/>
              <a:gd name="connsiteX10997" fmla="*/ 1942845 w 4405791"/>
              <a:gd name="connsiteY10997" fmla="*/ 1205246 h 4321958"/>
              <a:gd name="connsiteX10998" fmla="*/ 1942845 w 4405791"/>
              <a:gd name="connsiteY10998" fmla="*/ 1205278 h 4321958"/>
              <a:gd name="connsiteX10999" fmla="*/ 1942503 w 4405791"/>
              <a:gd name="connsiteY10999" fmla="*/ 1205905 h 4321958"/>
              <a:gd name="connsiteX11000" fmla="*/ 1929014 w 4405791"/>
              <a:gd name="connsiteY11000" fmla="*/ 1233161 h 4321958"/>
              <a:gd name="connsiteX11001" fmla="*/ 1925646 w 4405791"/>
              <a:gd name="connsiteY11001" fmla="*/ 1244022 h 4321958"/>
              <a:gd name="connsiteX11002" fmla="*/ 1920560 w 4405791"/>
              <a:gd name="connsiteY11002" fmla="*/ 1265562 h 4321958"/>
              <a:gd name="connsiteX11003" fmla="*/ 1911418 w 4405791"/>
              <a:gd name="connsiteY11003" fmla="*/ 1334070 h 4321958"/>
              <a:gd name="connsiteX11004" fmla="*/ 1909317 w 4405791"/>
              <a:gd name="connsiteY11004" fmla="*/ 1398113 h 4321958"/>
              <a:gd name="connsiteX11005" fmla="*/ 1910231 w 4405791"/>
              <a:gd name="connsiteY11005" fmla="*/ 1470501 h 4321958"/>
              <a:gd name="connsiteX11006" fmla="*/ 1910246 w 4405791"/>
              <a:gd name="connsiteY11006" fmla="*/ 1470867 h 4321958"/>
              <a:gd name="connsiteX11007" fmla="*/ 1914892 w 4405791"/>
              <a:gd name="connsiteY11007" fmla="*/ 1573661 h 4321958"/>
              <a:gd name="connsiteX11008" fmla="*/ 1924048 w 4405791"/>
              <a:gd name="connsiteY11008" fmla="*/ 1724900 h 4321958"/>
              <a:gd name="connsiteX11009" fmla="*/ 1933933 w 4405791"/>
              <a:gd name="connsiteY11009" fmla="*/ 1900660 h 4321958"/>
              <a:gd name="connsiteX11010" fmla="*/ 1934108 w 4405791"/>
              <a:gd name="connsiteY11010" fmla="*/ 1903758 h 4321958"/>
              <a:gd name="connsiteX11011" fmla="*/ 1954302 w 4405791"/>
              <a:gd name="connsiteY11011" fmla="*/ 1898429 h 4321958"/>
              <a:gd name="connsiteX11012" fmla="*/ 1953005 w 4405791"/>
              <a:gd name="connsiteY11012" fmla="*/ 1723801 h 4321958"/>
              <a:gd name="connsiteX11013" fmla="*/ 1951079 w 4405791"/>
              <a:gd name="connsiteY11013" fmla="*/ 1561797 h 4321958"/>
              <a:gd name="connsiteX11014" fmla="*/ 1951079 w 4405791"/>
              <a:gd name="connsiteY11014" fmla="*/ 1561777 h 4321958"/>
              <a:gd name="connsiteX11015" fmla="*/ 1951079 w 4405791"/>
              <a:gd name="connsiteY11015" fmla="*/ 1561758 h 4321958"/>
              <a:gd name="connsiteX11016" fmla="*/ 1951079 w 4405791"/>
              <a:gd name="connsiteY11016" fmla="*/ 1561743 h 4321958"/>
              <a:gd name="connsiteX11017" fmla="*/ 1951079 w 4405791"/>
              <a:gd name="connsiteY11017" fmla="*/ 1561719 h 4321958"/>
              <a:gd name="connsiteX11018" fmla="*/ 1951910 w 4405791"/>
              <a:gd name="connsiteY11018" fmla="*/ 1487933 h 4321958"/>
              <a:gd name="connsiteX11019" fmla="*/ 1952828 w 4405791"/>
              <a:gd name="connsiteY11019" fmla="*/ 1467002 h 4321958"/>
              <a:gd name="connsiteX11020" fmla="*/ 1953079 w 4405791"/>
              <a:gd name="connsiteY11020" fmla="*/ 1453388 h 4321958"/>
              <a:gd name="connsiteX11021" fmla="*/ 1953827 w 4405791"/>
              <a:gd name="connsiteY11021" fmla="*/ 1444227 h 4321958"/>
              <a:gd name="connsiteX11022" fmla="*/ 1954868 w 4405791"/>
              <a:gd name="connsiteY11022" fmla="*/ 1420503 h 4321958"/>
              <a:gd name="connsiteX11023" fmla="*/ 1969960 w 4405791"/>
              <a:gd name="connsiteY11023" fmla="*/ 1309353 h 4321958"/>
              <a:gd name="connsiteX11024" fmla="*/ 1974341 w 4405791"/>
              <a:gd name="connsiteY11024" fmla="*/ 1295949 h 4321958"/>
              <a:gd name="connsiteX11025" fmla="*/ 1976154 w 4405791"/>
              <a:gd name="connsiteY11025" fmla="*/ 1287386 h 4321958"/>
              <a:gd name="connsiteX11026" fmla="*/ 1978828 w 4405791"/>
              <a:gd name="connsiteY11026" fmla="*/ 1282223 h 4321958"/>
              <a:gd name="connsiteX11027" fmla="*/ 1983491 w 4405791"/>
              <a:gd name="connsiteY11027" fmla="*/ 1267956 h 4321958"/>
              <a:gd name="connsiteX11028" fmla="*/ 2001943 w 4405791"/>
              <a:gd name="connsiteY11028" fmla="*/ 1237558 h 4321958"/>
              <a:gd name="connsiteX11029" fmla="*/ 2012781 w 4405791"/>
              <a:gd name="connsiteY11029" fmla="*/ 1203691 h 4321958"/>
              <a:gd name="connsiteX11030" fmla="*/ 2208868 w 4405791"/>
              <a:gd name="connsiteY11030" fmla="*/ 994394 h 4321958"/>
              <a:gd name="connsiteX11031" fmla="*/ 2973069 w 4405791"/>
              <a:gd name="connsiteY11031" fmla="*/ 940885 h 4321958"/>
              <a:gd name="connsiteX11032" fmla="*/ 2994744 w 4405791"/>
              <a:gd name="connsiteY11032" fmla="*/ 939699 h 4321958"/>
              <a:gd name="connsiteX11033" fmla="*/ 3077718 w 4405791"/>
              <a:gd name="connsiteY11033" fmla="*/ 935129 h 4321958"/>
              <a:gd name="connsiteX11034" fmla="*/ 3162384 w 4405791"/>
              <a:gd name="connsiteY11034" fmla="*/ 930556 h 4321958"/>
              <a:gd name="connsiteX11035" fmla="*/ 3407071 w 4405791"/>
              <a:gd name="connsiteY11035" fmla="*/ 919888 h 4321958"/>
              <a:gd name="connsiteX11036" fmla="*/ 3688164 w 4405791"/>
              <a:gd name="connsiteY11036" fmla="*/ 904140 h 4321958"/>
              <a:gd name="connsiteX11037" fmla="*/ 3694225 w 4405791"/>
              <a:gd name="connsiteY11037" fmla="*/ 903182 h 4321958"/>
              <a:gd name="connsiteX11038" fmla="*/ 3702614 w 4405791"/>
              <a:gd name="connsiteY11038" fmla="*/ 902342 h 4321958"/>
              <a:gd name="connsiteX11039" fmla="*/ 3705351 w 4405791"/>
              <a:gd name="connsiteY11039" fmla="*/ 901992 h 4321958"/>
              <a:gd name="connsiteX11040" fmla="*/ 3706066 w 4405791"/>
              <a:gd name="connsiteY11040" fmla="*/ 901997 h 4321958"/>
              <a:gd name="connsiteX11041" fmla="*/ 3710140 w 4405791"/>
              <a:gd name="connsiteY11041" fmla="*/ 901589 h 4321958"/>
              <a:gd name="connsiteX11042" fmla="*/ 3720347 w 4405791"/>
              <a:gd name="connsiteY11042" fmla="*/ 902087 h 4321958"/>
              <a:gd name="connsiteX11043" fmla="*/ 3747967 w 4405791"/>
              <a:gd name="connsiteY11043" fmla="*/ 902262 h 4321958"/>
              <a:gd name="connsiteX11044" fmla="*/ 3754488 w 4405791"/>
              <a:gd name="connsiteY11044" fmla="*/ 903754 h 4321958"/>
              <a:gd name="connsiteX11045" fmla="*/ 3763263 w 4405791"/>
              <a:gd name="connsiteY11045" fmla="*/ 904182 h 4321958"/>
              <a:gd name="connsiteX11046" fmla="*/ 3796336 w 4405791"/>
              <a:gd name="connsiteY11046" fmla="*/ 912210 h 4321958"/>
              <a:gd name="connsiteX11047" fmla="*/ 3801754 w 4405791"/>
              <a:gd name="connsiteY11047" fmla="*/ 914567 h 4321958"/>
              <a:gd name="connsiteX11048" fmla="*/ 3804932 w 4405791"/>
              <a:gd name="connsiteY11048" fmla="*/ 915294 h 4321958"/>
              <a:gd name="connsiteX11049" fmla="*/ 3820319 w 4405791"/>
              <a:gd name="connsiteY11049" fmla="*/ 922643 h 4321958"/>
              <a:gd name="connsiteX11050" fmla="*/ 3830991 w 4405791"/>
              <a:gd name="connsiteY11050" fmla="*/ 927286 h 4321958"/>
              <a:gd name="connsiteX11051" fmla="*/ 3833002 w 4405791"/>
              <a:gd name="connsiteY11051" fmla="*/ 928701 h 4321958"/>
              <a:gd name="connsiteX11052" fmla="*/ 3835332 w 4405791"/>
              <a:gd name="connsiteY11052" fmla="*/ 929813 h 4321958"/>
              <a:gd name="connsiteX11053" fmla="*/ 3862450 w 4405791"/>
              <a:gd name="connsiteY11053" fmla="*/ 949422 h 4321958"/>
              <a:gd name="connsiteX11054" fmla="*/ 3865163 w 4405791"/>
              <a:gd name="connsiteY11054" fmla="*/ 951331 h 4321958"/>
              <a:gd name="connsiteX11055" fmla="*/ 3879522 w 4405791"/>
              <a:gd name="connsiteY11055" fmla="*/ 967196 h 4321958"/>
              <a:gd name="connsiteX11056" fmla="*/ 3877225 w 4405791"/>
              <a:gd name="connsiteY11056" fmla="*/ 954210 h 4321958"/>
              <a:gd name="connsiteX11057" fmla="*/ 3845842 w 4405791"/>
              <a:gd name="connsiteY11057" fmla="*/ 919222 h 4321958"/>
              <a:gd name="connsiteX11058" fmla="*/ 3787545 w 4405791"/>
              <a:gd name="connsiteY11058" fmla="*/ 884745 h 4321958"/>
              <a:gd name="connsiteX11059" fmla="*/ 3772079 w 4405791"/>
              <a:gd name="connsiteY11059" fmla="*/ 879069 h 4321958"/>
              <a:gd name="connsiteX11060" fmla="*/ 3881218 w 4405791"/>
              <a:gd name="connsiteY11060" fmla="*/ 860135 h 4321958"/>
              <a:gd name="connsiteX11061" fmla="*/ 3891763 w 4405791"/>
              <a:gd name="connsiteY11061" fmla="*/ 885904 h 4321958"/>
              <a:gd name="connsiteX11062" fmla="*/ 3926564 w 4405791"/>
              <a:gd name="connsiteY11062" fmla="*/ 978203 h 4321958"/>
              <a:gd name="connsiteX11063" fmla="*/ 3932616 w 4405791"/>
              <a:gd name="connsiteY11063" fmla="*/ 995212 h 4321958"/>
              <a:gd name="connsiteX11064" fmla="*/ 3935994 w 4405791"/>
              <a:gd name="connsiteY11064" fmla="*/ 1004247 h 4321958"/>
              <a:gd name="connsiteX11065" fmla="*/ 3945229 w 4405791"/>
              <a:gd name="connsiteY11065" fmla="*/ 1030664 h 4321958"/>
              <a:gd name="connsiteX11066" fmla="*/ 3966055 w 4405791"/>
              <a:gd name="connsiteY11066" fmla="*/ 1089195 h 4321958"/>
              <a:gd name="connsiteX11067" fmla="*/ 3980199 w 4405791"/>
              <a:gd name="connsiteY11067" fmla="*/ 1130686 h 4321958"/>
              <a:gd name="connsiteX11068" fmla="*/ 3987587 w 4405791"/>
              <a:gd name="connsiteY11068" fmla="*/ 1151817 h 4321958"/>
              <a:gd name="connsiteX11069" fmla="*/ 3996116 w 4405791"/>
              <a:gd name="connsiteY11069" fmla="*/ 1177380 h 4321958"/>
              <a:gd name="connsiteX11070" fmla="*/ 4010323 w 4405791"/>
              <a:gd name="connsiteY11070" fmla="*/ 1219057 h 4321958"/>
              <a:gd name="connsiteX11071" fmla="*/ 4036940 w 4405791"/>
              <a:gd name="connsiteY11071" fmla="*/ 1299732 h 4321958"/>
              <a:gd name="connsiteX11072" fmla="*/ 4046709 w 4405791"/>
              <a:gd name="connsiteY11072" fmla="*/ 1329011 h 4321958"/>
              <a:gd name="connsiteX11073" fmla="*/ 4053867 w 4405791"/>
              <a:gd name="connsiteY11073" fmla="*/ 1351036 h 4321958"/>
              <a:gd name="connsiteX11074" fmla="*/ 4059452 w 4405791"/>
              <a:gd name="connsiteY11074" fmla="*/ 1367964 h 4321958"/>
              <a:gd name="connsiteX11075" fmla="*/ 4067503 w 4405791"/>
              <a:gd name="connsiteY11075" fmla="*/ 1392996 h 4321958"/>
              <a:gd name="connsiteX11076" fmla="*/ 4079146 w 4405791"/>
              <a:gd name="connsiteY11076" fmla="*/ 1428824 h 4321958"/>
              <a:gd name="connsiteX11077" fmla="*/ 4107551 w 4405791"/>
              <a:gd name="connsiteY11077" fmla="*/ 1517510 h 4321958"/>
              <a:gd name="connsiteX11078" fmla="*/ 4113528 w 4405791"/>
              <a:gd name="connsiteY11078" fmla="*/ 1536095 h 4321958"/>
              <a:gd name="connsiteX11079" fmla="*/ 4140622 w 4405791"/>
              <a:gd name="connsiteY11079" fmla="*/ 1633123 h 4321958"/>
              <a:gd name="connsiteX11080" fmla="*/ 4159587 w 4405791"/>
              <a:gd name="connsiteY11080" fmla="*/ 1703059 h 4321958"/>
              <a:gd name="connsiteX11081" fmla="*/ 4159879 w 4405791"/>
              <a:gd name="connsiteY11081" fmla="*/ 1704217 h 4321958"/>
              <a:gd name="connsiteX11082" fmla="*/ 4206968 w 4405791"/>
              <a:gd name="connsiteY11082" fmla="*/ 1884111 h 4321958"/>
              <a:gd name="connsiteX11083" fmla="*/ 4214076 w 4405791"/>
              <a:gd name="connsiteY11083" fmla="*/ 1919046 h 4321958"/>
              <a:gd name="connsiteX11084" fmla="*/ 4220042 w 4405791"/>
              <a:gd name="connsiteY11084" fmla="*/ 1942696 h 4321958"/>
              <a:gd name="connsiteX11085" fmla="*/ 4258034 w 4405791"/>
              <a:gd name="connsiteY11085" fmla="*/ 2162895 h 4321958"/>
              <a:gd name="connsiteX11086" fmla="*/ 4261383 w 4405791"/>
              <a:gd name="connsiteY11086" fmla="*/ 2195816 h 4321958"/>
              <a:gd name="connsiteX11087" fmla="*/ 4263823 w 4405791"/>
              <a:gd name="connsiteY11087" fmla="*/ 2213365 h 4321958"/>
              <a:gd name="connsiteX11088" fmla="*/ 4264713 w 4405791"/>
              <a:gd name="connsiteY11088" fmla="*/ 2228546 h 4321958"/>
              <a:gd name="connsiteX11089" fmla="*/ 4268075 w 4405791"/>
              <a:gd name="connsiteY11089" fmla="*/ 2261589 h 4321958"/>
              <a:gd name="connsiteX11090" fmla="*/ 4271863 w 4405791"/>
              <a:gd name="connsiteY11090" fmla="*/ 2350475 h 4321958"/>
              <a:gd name="connsiteX11091" fmla="*/ 4271864 w 4405791"/>
              <a:gd name="connsiteY11091" fmla="*/ 2350487 h 4321958"/>
              <a:gd name="connsiteX11092" fmla="*/ 4271864 w 4405791"/>
              <a:gd name="connsiteY11092" fmla="*/ 2350488 h 4321958"/>
              <a:gd name="connsiteX11093" fmla="*/ 4259832 w 4405791"/>
              <a:gd name="connsiteY11093" fmla="*/ 2492312 h 4321958"/>
              <a:gd name="connsiteX11094" fmla="*/ 4159587 w 4405791"/>
              <a:gd name="connsiteY11094" fmla="*/ 2612878 h 4321958"/>
              <a:gd name="connsiteX11095" fmla="*/ 4073397 w 4405791"/>
              <a:gd name="connsiteY11095" fmla="*/ 2657582 h 4321958"/>
              <a:gd name="connsiteX11096" fmla="*/ 3395217 w 4405791"/>
              <a:gd name="connsiteY11096" fmla="*/ 2937489 h 4321958"/>
              <a:gd name="connsiteX11097" fmla="*/ 3077548 w 4405791"/>
              <a:gd name="connsiteY11097" fmla="*/ 3056869 h 4321958"/>
              <a:gd name="connsiteX11098" fmla="*/ 2518748 w 4405791"/>
              <a:gd name="connsiteY11098" fmla="*/ 3231283 h 4321958"/>
              <a:gd name="connsiteX11099" fmla="*/ 2383112 w 4405791"/>
              <a:gd name="connsiteY11099" fmla="*/ 3241274 h 4321958"/>
              <a:gd name="connsiteX11100" fmla="*/ 2075432 w 4405791"/>
              <a:gd name="connsiteY11100" fmla="*/ 3108008 h 4321958"/>
              <a:gd name="connsiteX11101" fmla="*/ 2065970 w 4405791"/>
              <a:gd name="connsiteY11101" fmla="*/ 3091155 h 4321958"/>
              <a:gd name="connsiteX11102" fmla="*/ 2069642 w 4405791"/>
              <a:gd name="connsiteY11102" fmla="*/ 3100742 h 4321958"/>
              <a:gd name="connsiteX11103" fmla="*/ 2077341 w 4405791"/>
              <a:gd name="connsiteY11103" fmla="*/ 3119148 h 4321958"/>
              <a:gd name="connsiteX11104" fmla="*/ 2081306 w 4405791"/>
              <a:gd name="connsiteY11104" fmla="*/ 3128543 h 4321958"/>
              <a:gd name="connsiteX11105" fmla="*/ 2090859 w 4405791"/>
              <a:gd name="connsiteY11105" fmla="*/ 3148774 h 4321958"/>
              <a:gd name="connsiteX11106" fmla="*/ 2090886 w 4405791"/>
              <a:gd name="connsiteY11106" fmla="*/ 3148832 h 4321958"/>
              <a:gd name="connsiteX11107" fmla="*/ 2098088 w 4405791"/>
              <a:gd name="connsiteY11107" fmla="*/ 3160615 h 4321958"/>
              <a:gd name="connsiteX11108" fmla="*/ 2098122 w 4405791"/>
              <a:gd name="connsiteY11108" fmla="*/ 3160671 h 4321958"/>
              <a:gd name="connsiteX11109" fmla="*/ 2098122 w 4405791"/>
              <a:gd name="connsiteY11109" fmla="*/ 3161855 h 4321958"/>
              <a:gd name="connsiteX11110" fmla="*/ 2153738 w 4405791"/>
              <a:gd name="connsiteY11110" fmla="*/ 3234468 h 4321958"/>
              <a:gd name="connsiteX11111" fmla="*/ 2248152 w 4405791"/>
              <a:gd name="connsiteY11111" fmla="*/ 3280601 h 4321958"/>
              <a:gd name="connsiteX11112" fmla="*/ 2542453 w 4405791"/>
              <a:gd name="connsiteY11112" fmla="*/ 3290380 h 4321958"/>
              <a:gd name="connsiteX11113" fmla="*/ 2599187 w 4405791"/>
              <a:gd name="connsiteY11113" fmla="*/ 3279215 h 4321958"/>
              <a:gd name="connsiteX11114" fmla="*/ 2606997 w 4405791"/>
              <a:gd name="connsiteY11114" fmla="*/ 3277172 h 4321958"/>
              <a:gd name="connsiteX11115" fmla="*/ 2621745 w 4405791"/>
              <a:gd name="connsiteY11115" fmla="*/ 3273312 h 4321958"/>
              <a:gd name="connsiteX11116" fmla="*/ 2634045 w 4405791"/>
              <a:gd name="connsiteY11116" fmla="*/ 3269995 h 4321958"/>
              <a:gd name="connsiteX11117" fmla="*/ 2677855 w 4405791"/>
              <a:gd name="connsiteY11117" fmla="*/ 3258180 h 4321958"/>
              <a:gd name="connsiteX11118" fmla="*/ 2684558 w 4405791"/>
              <a:gd name="connsiteY11118" fmla="*/ 3256159 h 4321958"/>
              <a:gd name="connsiteX11119" fmla="*/ 2701589 w 4405791"/>
              <a:gd name="connsiteY11119" fmla="*/ 3251024 h 4321958"/>
              <a:gd name="connsiteX11120" fmla="*/ 2777491 w 4405791"/>
              <a:gd name="connsiteY11120" fmla="*/ 3227594 h 4321958"/>
              <a:gd name="connsiteX11121" fmla="*/ 2781585 w 4405791"/>
              <a:gd name="connsiteY11121" fmla="*/ 3226252 h 4321958"/>
              <a:gd name="connsiteX11122" fmla="*/ 2792494 w 4405791"/>
              <a:gd name="connsiteY11122" fmla="*/ 3222678 h 4321958"/>
              <a:gd name="connsiteX11123" fmla="*/ 2848481 w 4405791"/>
              <a:gd name="connsiteY11123" fmla="*/ 3204014 h 4321958"/>
              <a:gd name="connsiteX11124" fmla="*/ 2893448 w 4405791"/>
              <a:gd name="connsiteY11124" fmla="*/ 3189024 h 4321958"/>
              <a:gd name="connsiteX11125" fmla="*/ 2896663 w 4405791"/>
              <a:gd name="connsiteY11125" fmla="*/ 3187909 h 4321958"/>
              <a:gd name="connsiteX11126" fmla="*/ 2897305 w 4405791"/>
              <a:gd name="connsiteY11126" fmla="*/ 3187686 h 4321958"/>
              <a:gd name="connsiteX11127" fmla="*/ 2897644 w 4405791"/>
              <a:gd name="connsiteY11127" fmla="*/ 3187568 h 4321958"/>
              <a:gd name="connsiteX11128" fmla="*/ 3017514 w 4405791"/>
              <a:gd name="connsiteY11128" fmla="*/ 3145526 h 4321958"/>
              <a:gd name="connsiteX11129" fmla="*/ 3028879 w 4405791"/>
              <a:gd name="connsiteY11129" fmla="*/ 3141413 h 4321958"/>
              <a:gd name="connsiteX11130" fmla="*/ 3126471 w 4405791"/>
              <a:gd name="connsiteY11130" fmla="*/ 3105890 h 4321958"/>
              <a:gd name="connsiteX11131" fmla="*/ 3143483 w 4405791"/>
              <a:gd name="connsiteY11131" fmla="*/ 3099698 h 4321958"/>
              <a:gd name="connsiteX11132" fmla="*/ 3170197 w 4405791"/>
              <a:gd name="connsiteY11132" fmla="*/ 3089700 h 4321958"/>
              <a:gd name="connsiteX11133" fmla="*/ 3218588 w 4405791"/>
              <a:gd name="connsiteY11133" fmla="*/ 3071332 h 4321958"/>
              <a:gd name="connsiteX11134" fmla="*/ 3315871 w 4405791"/>
              <a:gd name="connsiteY11134" fmla="*/ 3034406 h 4321958"/>
              <a:gd name="connsiteX11135" fmla="*/ 3374184 w 4405791"/>
              <a:gd name="connsiteY11135" fmla="*/ 3012272 h 4321958"/>
              <a:gd name="connsiteX11136" fmla="*/ 3436025 w 4405791"/>
              <a:gd name="connsiteY11136" fmla="*/ 2988460 h 4321958"/>
              <a:gd name="connsiteX11137" fmla="*/ 3704083 w 4405791"/>
              <a:gd name="connsiteY11137" fmla="*/ 2881591 h 4321958"/>
              <a:gd name="connsiteX11138" fmla="*/ 3744526 w 4405791"/>
              <a:gd name="connsiteY11138" fmla="*/ 2865032 h 4321958"/>
              <a:gd name="connsiteX11139" fmla="*/ 3817373 w 4405791"/>
              <a:gd name="connsiteY11139" fmla="*/ 2834984 h 4321958"/>
              <a:gd name="connsiteX11140" fmla="*/ 3862282 w 4405791"/>
              <a:gd name="connsiteY11140" fmla="*/ 2816202 h 4321958"/>
              <a:gd name="connsiteX11141" fmla="*/ 3898681 w 4405791"/>
              <a:gd name="connsiteY11141" fmla="*/ 2800799 h 4321958"/>
              <a:gd name="connsiteX11142" fmla="*/ 3926415 w 4405791"/>
              <a:gd name="connsiteY11142" fmla="*/ 2789063 h 4321958"/>
              <a:gd name="connsiteX11143" fmla="*/ 3966603 w 4405791"/>
              <a:gd name="connsiteY11143" fmla="*/ 2771838 h 4321958"/>
              <a:gd name="connsiteX11144" fmla="*/ 4022963 w 4405791"/>
              <a:gd name="connsiteY11144" fmla="*/ 2747222 h 4321958"/>
              <a:gd name="connsiteX11145" fmla="*/ 4056092 w 4405791"/>
              <a:gd name="connsiteY11145" fmla="*/ 2732578 h 4321958"/>
              <a:gd name="connsiteX11146" fmla="*/ 4087068 w 4405791"/>
              <a:gd name="connsiteY11146" fmla="*/ 2718438 h 4321958"/>
              <a:gd name="connsiteX11147" fmla="*/ 4105787 w 4405791"/>
              <a:gd name="connsiteY11147" fmla="*/ 2709893 h 4321958"/>
              <a:gd name="connsiteX11148" fmla="*/ 4128774 w 4405791"/>
              <a:gd name="connsiteY11148" fmla="*/ 2699286 h 4321958"/>
              <a:gd name="connsiteX11149" fmla="*/ 4182405 w 4405791"/>
              <a:gd name="connsiteY11149" fmla="*/ 2672932 h 4321958"/>
              <a:gd name="connsiteX11150" fmla="*/ 4189930 w 4405791"/>
              <a:gd name="connsiteY11150" fmla="*/ 2668562 h 4321958"/>
              <a:gd name="connsiteX11151" fmla="*/ 4192531 w 4405791"/>
              <a:gd name="connsiteY11151" fmla="*/ 2667051 h 4321958"/>
              <a:gd name="connsiteX11152" fmla="*/ 4214789 w 4405791"/>
              <a:gd name="connsiteY11152" fmla="*/ 2654026 h 4321958"/>
              <a:gd name="connsiteX11153" fmla="*/ 4312664 w 4405791"/>
              <a:gd name="connsiteY11153" fmla="*/ 2534138 h 4321958"/>
              <a:gd name="connsiteX11154" fmla="*/ 4322558 w 4405791"/>
              <a:gd name="connsiteY11154" fmla="*/ 2439602 h 4321958"/>
              <a:gd name="connsiteX11155" fmla="*/ 4321454 w 4405791"/>
              <a:gd name="connsiteY11155" fmla="*/ 2414357 h 4321958"/>
              <a:gd name="connsiteX11156" fmla="*/ 4317548 w 4405791"/>
              <a:gd name="connsiteY11156" fmla="*/ 2324977 h 4321958"/>
              <a:gd name="connsiteX11157" fmla="*/ 4317536 w 4405791"/>
              <a:gd name="connsiteY11157" fmla="*/ 2324878 h 4321958"/>
              <a:gd name="connsiteX11158" fmla="*/ 4302068 w 4405791"/>
              <a:gd name="connsiteY11158" fmla="*/ 2208148 h 4321958"/>
              <a:gd name="connsiteX11159" fmla="*/ 4295733 w 4405791"/>
              <a:gd name="connsiteY11159" fmla="*/ 2171358 h 4321958"/>
              <a:gd name="connsiteX11160" fmla="*/ 4282444 w 4405791"/>
              <a:gd name="connsiteY11160" fmla="*/ 2102004 h 4321958"/>
              <a:gd name="connsiteX11161" fmla="*/ 4241401 w 4405791"/>
              <a:gd name="connsiteY11161" fmla="*/ 1918669 h 4321958"/>
              <a:gd name="connsiteX11162" fmla="*/ 4191311 w 4405791"/>
              <a:gd name="connsiteY11162" fmla="*/ 1734275 h 4321958"/>
              <a:gd name="connsiteX11163" fmla="*/ 4174311 w 4405791"/>
              <a:gd name="connsiteY11163" fmla="*/ 1675618 h 4321958"/>
              <a:gd name="connsiteX11164" fmla="*/ 4163325 w 4405791"/>
              <a:gd name="connsiteY11164" fmla="*/ 1638730 h 4321958"/>
              <a:gd name="connsiteX11165" fmla="*/ 4136288 w 4405791"/>
              <a:gd name="connsiteY11165" fmla="*/ 1551325 h 4321958"/>
              <a:gd name="connsiteX11166" fmla="*/ 4133000 w 4405791"/>
              <a:gd name="connsiteY11166" fmla="*/ 1540777 h 4321958"/>
              <a:gd name="connsiteX11167" fmla="*/ 4077812 w 4405791"/>
              <a:gd name="connsiteY11167" fmla="*/ 1373507 h 4321958"/>
              <a:gd name="connsiteX11168" fmla="*/ 4061105 w 4405791"/>
              <a:gd name="connsiteY11168" fmla="*/ 1325489 h 4321958"/>
              <a:gd name="connsiteX11169" fmla="*/ 4021238 w 4405791"/>
              <a:gd name="connsiteY11169" fmla="*/ 1213315 h 4321958"/>
              <a:gd name="connsiteX11170" fmla="*/ 4002754 w 4405791"/>
              <a:gd name="connsiteY11170" fmla="*/ 1163094 h 4321958"/>
              <a:gd name="connsiteX11171" fmla="*/ 3963725 w 4405791"/>
              <a:gd name="connsiteY11171" fmla="*/ 1060622 h 4321958"/>
              <a:gd name="connsiteX11172" fmla="*/ 3948189 w 4405791"/>
              <a:gd name="connsiteY11172" fmla="*/ 1020683 h 4321958"/>
              <a:gd name="connsiteX11173" fmla="*/ 3897535 w 4405791"/>
              <a:gd name="connsiteY11173" fmla="*/ 896980 h 4321958"/>
              <a:gd name="connsiteX11174" fmla="*/ 893436 w 4405791"/>
              <a:gd name="connsiteY11174" fmla="*/ 859639 h 4321958"/>
              <a:gd name="connsiteX11175" fmla="*/ 863878 w 4405791"/>
              <a:gd name="connsiteY11175" fmla="*/ 873063 h 4321958"/>
              <a:gd name="connsiteX11176" fmla="*/ 861764 w 4405791"/>
              <a:gd name="connsiteY11176" fmla="*/ 879702 h 4321958"/>
              <a:gd name="connsiteX11177" fmla="*/ 859812 w 4405791"/>
              <a:gd name="connsiteY11177" fmla="*/ 899390 h 4321958"/>
              <a:gd name="connsiteX11178" fmla="*/ 861412 w 4405791"/>
              <a:gd name="connsiteY11178" fmla="*/ 898713 h 4321958"/>
              <a:gd name="connsiteX11179" fmla="*/ 872299 w 4405791"/>
              <a:gd name="connsiteY11179" fmla="*/ 893645 h 4321958"/>
              <a:gd name="connsiteX11180" fmla="*/ 886820 w 4405791"/>
              <a:gd name="connsiteY11180" fmla="*/ 887911 h 4321958"/>
              <a:gd name="connsiteX11181" fmla="*/ 886947 w 4405791"/>
              <a:gd name="connsiteY11181" fmla="*/ 886335 h 4321958"/>
              <a:gd name="connsiteX11182" fmla="*/ 1290030 w 4405791"/>
              <a:gd name="connsiteY11182" fmla="*/ 859561 h 4321958"/>
              <a:gd name="connsiteX11183" fmla="*/ 1282455 w 4405791"/>
              <a:gd name="connsiteY11183" fmla="*/ 867855 h 4321958"/>
              <a:gd name="connsiteX11184" fmla="*/ 1288032 w 4405791"/>
              <a:gd name="connsiteY11184" fmla="*/ 877064 h 4321958"/>
              <a:gd name="connsiteX11185" fmla="*/ 1288027 w 4405791"/>
              <a:gd name="connsiteY11185" fmla="*/ 877081 h 4321958"/>
              <a:gd name="connsiteX11186" fmla="*/ 1288032 w 4405791"/>
              <a:gd name="connsiteY11186" fmla="*/ 877089 h 4321958"/>
              <a:gd name="connsiteX11187" fmla="*/ 1288026 w 4405791"/>
              <a:gd name="connsiteY11187" fmla="*/ 877111 h 4321958"/>
              <a:gd name="connsiteX11188" fmla="*/ 1288033 w 4405791"/>
              <a:gd name="connsiteY11188" fmla="*/ 877124 h 4321958"/>
              <a:gd name="connsiteX11189" fmla="*/ 1286849 w 4405791"/>
              <a:gd name="connsiteY11189" fmla="*/ 881017 h 4321958"/>
              <a:gd name="connsiteX11190" fmla="*/ 1282507 w 4405791"/>
              <a:gd name="connsiteY11190" fmla="*/ 886751 h 4321958"/>
              <a:gd name="connsiteX11191" fmla="*/ 1288902 w 4405791"/>
              <a:gd name="connsiteY11191" fmla="*/ 919659 h 4321958"/>
              <a:gd name="connsiteX11192" fmla="*/ 1290555 w 4405791"/>
              <a:gd name="connsiteY11192" fmla="*/ 927198 h 4321958"/>
              <a:gd name="connsiteX11193" fmla="*/ 1299349 w 4405791"/>
              <a:gd name="connsiteY11193" fmla="*/ 966809 h 4321958"/>
              <a:gd name="connsiteX11194" fmla="*/ 1303066 w 4405791"/>
              <a:gd name="connsiteY11194" fmla="*/ 982563 h 4321958"/>
              <a:gd name="connsiteX11195" fmla="*/ 1311523 w 4405791"/>
              <a:gd name="connsiteY11195" fmla="*/ 1017850 h 4321958"/>
              <a:gd name="connsiteX11196" fmla="*/ 1336814 w 4405791"/>
              <a:gd name="connsiteY11196" fmla="*/ 1117934 h 4321958"/>
              <a:gd name="connsiteX11197" fmla="*/ 1343344 w 4405791"/>
              <a:gd name="connsiteY11197" fmla="*/ 1142945 h 4321958"/>
              <a:gd name="connsiteX11198" fmla="*/ 1360903 w 4405791"/>
              <a:gd name="connsiteY11198" fmla="*/ 1208698 h 4321958"/>
              <a:gd name="connsiteX11199" fmla="*/ 1388685 w 4405791"/>
              <a:gd name="connsiteY11199" fmla="*/ 1311174 h 4321958"/>
              <a:gd name="connsiteX11200" fmla="*/ 1405808 w 4405791"/>
              <a:gd name="connsiteY11200" fmla="*/ 1373056 h 4321958"/>
              <a:gd name="connsiteX11201" fmla="*/ 1438213 w 4405791"/>
              <a:gd name="connsiteY11201" fmla="*/ 1488547 h 4321958"/>
              <a:gd name="connsiteX11202" fmla="*/ 1456400 w 4405791"/>
              <a:gd name="connsiteY11202" fmla="*/ 1552634 h 4321958"/>
              <a:gd name="connsiteX11203" fmla="*/ 1493865 w 4405791"/>
              <a:gd name="connsiteY11203" fmla="*/ 1682920 h 4321958"/>
              <a:gd name="connsiteX11204" fmla="*/ 1508994 w 4405791"/>
              <a:gd name="connsiteY11204" fmla="*/ 1735200 h 4321958"/>
              <a:gd name="connsiteX11205" fmla="*/ 1626466 w 4405791"/>
              <a:gd name="connsiteY11205" fmla="*/ 2132530 h 4321958"/>
              <a:gd name="connsiteX11206" fmla="*/ 1626558 w 4405791"/>
              <a:gd name="connsiteY11206" fmla="*/ 2132841 h 4321958"/>
              <a:gd name="connsiteX11207" fmla="*/ 1628056 w 4405791"/>
              <a:gd name="connsiteY11207" fmla="*/ 2137898 h 4321958"/>
              <a:gd name="connsiteX11208" fmla="*/ 1630693 w 4405791"/>
              <a:gd name="connsiteY11208" fmla="*/ 2146572 h 4321958"/>
              <a:gd name="connsiteX11209" fmla="*/ 1648546 w 4405791"/>
              <a:gd name="connsiteY11209" fmla="*/ 2205222 h 4321958"/>
              <a:gd name="connsiteX11210" fmla="*/ 1695355 w 4405791"/>
              <a:gd name="connsiteY11210" fmla="*/ 2358995 h 4321958"/>
              <a:gd name="connsiteX11211" fmla="*/ 1717345 w 4405791"/>
              <a:gd name="connsiteY11211" fmla="*/ 2430034 h 4321958"/>
              <a:gd name="connsiteX11212" fmla="*/ 1719535 w 4405791"/>
              <a:gd name="connsiteY11212" fmla="*/ 2437080 h 4321958"/>
              <a:gd name="connsiteX11213" fmla="*/ 1759024 w 4405791"/>
              <a:gd name="connsiteY11213" fmla="*/ 2564153 h 4321958"/>
              <a:gd name="connsiteX11214" fmla="*/ 1782694 w 4405791"/>
              <a:gd name="connsiteY11214" fmla="*/ 2639125 h 4321958"/>
              <a:gd name="connsiteX11215" fmla="*/ 1787297 w 4405791"/>
              <a:gd name="connsiteY11215" fmla="*/ 2653596 h 4321958"/>
              <a:gd name="connsiteX11216" fmla="*/ 1818060 w 4405791"/>
              <a:gd name="connsiteY11216" fmla="*/ 2750317 h 4321958"/>
              <a:gd name="connsiteX11217" fmla="*/ 1840566 w 4405791"/>
              <a:gd name="connsiteY11217" fmla="*/ 2820001 h 4321958"/>
              <a:gd name="connsiteX11218" fmla="*/ 1871630 w 4405791"/>
              <a:gd name="connsiteY11218" fmla="*/ 2914971 h 4321958"/>
              <a:gd name="connsiteX11219" fmla="*/ 1899505 w 4405791"/>
              <a:gd name="connsiteY11219" fmla="*/ 2998895 h 4321958"/>
              <a:gd name="connsiteX11220" fmla="*/ 1903979 w 4405791"/>
              <a:gd name="connsiteY11220" fmla="*/ 3012217 h 4321958"/>
              <a:gd name="connsiteX11221" fmla="*/ 1904586 w 4405791"/>
              <a:gd name="connsiteY11221" fmla="*/ 3014023 h 4321958"/>
              <a:gd name="connsiteX11222" fmla="*/ 1939124 w 4405791"/>
              <a:gd name="connsiteY11222" fmla="*/ 3114207 h 4321958"/>
              <a:gd name="connsiteX11223" fmla="*/ 1943552 w 4405791"/>
              <a:gd name="connsiteY11223" fmla="*/ 3126760 h 4321958"/>
              <a:gd name="connsiteX11224" fmla="*/ 1944873 w 4405791"/>
              <a:gd name="connsiteY11224" fmla="*/ 3130506 h 4321958"/>
              <a:gd name="connsiteX11225" fmla="*/ 1973106 w 4405791"/>
              <a:gd name="connsiteY11225" fmla="*/ 3207988 h 4321958"/>
              <a:gd name="connsiteX11226" fmla="*/ 1975416 w 4405791"/>
              <a:gd name="connsiteY11226" fmla="*/ 3214010 h 4321958"/>
              <a:gd name="connsiteX11227" fmla="*/ 1977102 w 4405791"/>
              <a:gd name="connsiteY11227" fmla="*/ 3218406 h 4321958"/>
              <a:gd name="connsiteX11228" fmla="*/ 1999496 w 4405791"/>
              <a:gd name="connsiteY11228" fmla="*/ 3274158 h 4321958"/>
              <a:gd name="connsiteX11229" fmla="*/ 2001990 w 4405791"/>
              <a:gd name="connsiteY11229" fmla="*/ 3279511 h 4321958"/>
              <a:gd name="connsiteX11230" fmla="*/ 2007048 w 4405791"/>
              <a:gd name="connsiteY11230" fmla="*/ 3290367 h 4321958"/>
              <a:gd name="connsiteX11231" fmla="*/ 2022525 w 4405791"/>
              <a:gd name="connsiteY11231" fmla="*/ 3302086 h 4321958"/>
              <a:gd name="connsiteX11232" fmla="*/ 2024464 w 4405791"/>
              <a:gd name="connsiteY11232" fmla="*/ 3302062 h 4321958"/>
              <a:gd name="connsiteX11233" fmla="*/ 2027174 w 4405791"/>
              <a:gd name="connsiteY11233" fmla="*/ 3302908 h 4321958"/>
              <a:gd name="connsiteX11234" fmla="*/ 2036406 w 4405791"/>
              <a:gd name="connsiteY11234" fmla="*/ 3309049 h 4321958"/>
              <a:gd name="connsiteX11235" fmla="*/ 2023277 w 4405791"/>
              <a:gd name="connsiteY11235" fmla="*/ 3289534 h 4321958"/>
              <a:gd name="connsiteX11236" fmla="*/ 2014197 w 4405791"/>
              <a:gd name="connsiteY11236" fmla="*/ 3274113 h 4321958"/>
              <a:gd name="connsiteX11237" fmla="*/ 2010117 w 4405791"/>
              <a:gd name="connsiteY11237" fmla="*/ 3265231 h 4321958"/>
              <a:gd name="connsiteX11238" fmla="*/ 2008518 w 4405791"/>
              <a:gd name="connsiteY11238" fmla="*/ 3262277 h 4321958"/>
              <a:gd name="connsiteX11239" fmla="*/ 2006093 w 4405791"/>
              <a:gd name="connsiteY11239" fmla="*/ 3256471 h 4321958"/>
              <a:gd name="connsiteX11240" fmla="*/ 2002114 w 4405791"/>
              <a:gd name="connsiteY11240" fmla="*/ 3247809 h 4321958"/>
              <a:gd name="connsiteX11241" fmla="*/ 1969784 w 4405791"/>
              <a:gd name="connsiteY11241" fmla="*/ 3165346 h 4321958"/>
              <a:gd name="connsiteX11242" fmla="*/ 1963094 w 4405791"/>
              <a:gd name="connsiteY11242" fmla="*/ 3146867 h 4321958"/>
              <a:gd name="connsiteX11243" fmla="*/ 1960155 w 4405791"/>
              <a:gd name="connsiteY11243" fmla="*/ 3139020 h 4321958"/>
              <a:gd name="connsiteX11244" fmla="*/ 1956495 w 4405791"/>
              <a:gd name="connsiteY11244" fmla="*/ 3128639 h 4321958"/>
              <a:gd name="connsiteX11245" fmla="*/ 1949959 w 4405791"/>
              <a:gd name="connsiteY11245" fmla="*/ 3110584 h 4321958"/>
              <a:gd name="connsiteX11246" fmla="*/ 1927976 w 4405791"/>
              <a:gd name="connsiteY11246" fmla="*/ 3047733 h 4321958"/>
              <a:gd name="connsiteX11247" fmla="*/ 1898964 w 4405791"/>
              <a:gd name="connsiteY11247" fmla="*/ 2961642 h 4321958"/>
              <a:gd name="connsiteX11248" fmla="*/ 1878380 w 4405791"/>
              <a:gd name="connsiteY11248" fmla="*/ 2900560 h 4321958"/>
              <a:gd name="connsiteX11249" fmla="*/ 1837087 w 4405791"/>
              <a:gd name="connsiteY11249" fmla="*/ 2774136 h 4321958"/>
              <a:gd name="connsiteX11250" fmla="*/ 1828091 w 4405791"/>
              <a:gd name="connsiteY11250" fmla="*/ 2746021 h 4321958"/>
              <a:gd name="connsiteX11251" fmla="*/ 1822680 w 4405791"/>
              <a:gd name="connsiteY11251" fmla="*/ 2729396 h 4321958"/>
              <a:gd name="connsiteX11252" fmla="*/ 1812594 w 4405791"/>
              <a:gd name="connsiteY11252" fmla="*/ 2697589 h 4321958"/>
              <a:gd name="connsiteX11253" fmla="*/ 1793073 w 4405791"/>
              <a:gd name="connsiteY11253" fmla="*/ 2636582 h 4321958"/>
              <a:gd name="connsiteX11254" fmla="*/ 1772221 w 4405791"/>
              <a:gd name="connsiteY11254" fmla="*/ 2570278 h 4321958"/>
              <a:gd name="connsiteX11255" fmla="*/ 1762570 w 4405791"/>
              <a:gd name="connsiteY11255" fmla="*/ 2539845 h 4321958"/>
              <a:gd name="connsiteX11256" fmla="*/ 1756359 w 4405791"/>
              <a:gd name="connsiteY11256" fmla="*/ 2519844 h 4321958"/>
              <a:gd name="connsiteX11257" fmla="*/ 1747053 w 4405791"/>
              <a:gd name="connsiteY11257" fmla="*/ 2490253 h 4321958"/>
              <a:gd name="connsiteX11258" fmla="*/ 1699737 w 4405791"/>
              <a:gd name="connsiteY11258" fmla="*/ 2337506 h 4321958"/>
              <a:gd name="connsiteX11259" fmla="*/ 1698976 w 4405791"/>
              <a:gd name="connsiteY11259" fmla="*/ 2334996 h 4321958"/>
              <a:gd name="connsiteX11260" fmla="*/ 1635864 w 4405791"/>
              <a:gd name="connsiteY11260" fmla="*/ 2127907 h 4321958"/>
              <a:gd name="connsiteX11261" fmla="*/ 1615185 w 4405791"/>
              <a:gd name="connsiteY11261" fmla="*/ 2058814 h 4321958"/>
              <a:gd name="connsiteX11262" fmla="*/ 1604071 w 4405791"/>
              <a:gd name="connsiteY11262" fmla="*/ 2022184 h 4321958"/>
              <a:gd name="connsiteX11263" fmla="*/ 1593444 w 4405791"/>
              <a:gd name="connsiteY11263" fmla="*/ 1986178 h 4321958"/>
              <a:gd name="connsiteX11264" fmla="*/ 1572647 w 4405791"/>
              <a:gd name="connsiteY11264" fmla="*/ 1916692 h 4321958"/>
              <a:gd name="connsiteX11265" fmla="*/ 1513476 w 4405791"/>
              <a:gd name="connsiteY11265" fmla="*/ 1715277 h 4321958"/>
              <a:gd name="connsiteX11266" fmla="*/ 1511774 w 4405791"/>
              <a:gd name="connsiteY11266" fmla="*/ 1709509 h 4321958"/>
              <a:gd name="connsiteX11267" fmla="*/ 1468669 w 4405791"/>
              <a:gd name="connsiteY11267" fmla="*/ 1560016 h 4321958"/>
              <a:gd name="connsiteX11268" fmla="*/ 1460135 w 4405791"/>
              <a:gd name="connsiteY11268" fmla="*/ 1529867 h 4321958"/>
              <a:gd name="connsiteX11269" fmla="*/ 1454924 w 4405791"/>
              <a:gd name="connsiteY11269" fmla="*/ 1511740 h 4321958"/>
              <a:gd name="connsiteX11270" fmla="*/ 1447474 w 4405791"/>
              <a:gd name="connsiteY11270" fmla="*/ 1485131 h 4321958"/>
              <a:gd name="connsiteX11271" fmla="*/ 1428543 w 4405791"/>
              <a:gd name="connsiteY11271" fmla="*/ 1418244 h 4321958"/>
              <a:gd name="connsiteX11272" fmla="*/ 1411653 w 4405791"/>
              <a:gd name="connsiteY11272" fmla="*/ 1357193 h 4321958"/>
              <a:gd name="connsiteX11273" fmla="*/ 1403796 w 4405791"/>
              <a:gd name="connsiteY11273" fmla="*/ 1329132 h 4321958"/>
              <a:gd name="connsiteX11274" fmla="*/ 1399972 w 4405791"/>
              <a:gd name="connsiteY11274" fmla="*/ 1314975 h 4321958"/>
              <a:gd name="connsiteX11275" fmla="*/ 1392108 w 4405791"/>
              <a:gd name="connsiteY11275" fmla="*/ 1286549 h 4321958"/>
              <a:gd name="connsiteX11276" fmla="*/ 1360077 w 4405791"/>
              <a:gd name="connsiteY11276" fmla="*/ 1167288 h 4321958"/>
              <a:gd name="connsiteX11277" fmla="*/ 1358756 w 4405791"/>
              <a:gd name="connsiteY11277" fmla="*/ 1162158 h 4321958"/>
              <a:gd name="connsiteX11278" fmla="*/ 1341519 w 4405791"/>
              <a:gd name="connsiteY11278" fmla="*/ 1095796 h 4321958"/>
              <a:gd name="connsiteX11279" fmla="*/ 1336616 w 4405791"/>
              <a:gd name="connsiteY11279" fmla="*/ 1076221 h 4321958"/>
              <a:gd name="connsiteX11280" fmla="*/ 1333163 w 4405791"/>
              <a:gd name="connsiteY11280" fmla="*/ 1062818 h 4321958"/>
              <a:gd name="connsiteX11281" fmla="*/ 1330578 w 4405791"/>
              <a:gd name="connsiteY11281" fmla="*/ 1052116 h 4321958"/>
              <a:gd name="connsiteX11282" fmla="*/ 1325448 w 4405791"/>
              <a:gd name="connsiteY11282" fmla="*/ 1031631 h 4321958"/>
              <a:gd name="connsiteX11283" fmla="*/ 1312813 w 4405791"/>
              <a:gd name="connsiteY11283" fmla="*/ 978545 h 4321958"/>
              <a:gd name="connsiteX11284" fmla="*/ 1312076 w 4405791"/>
              <a:gd name="connsiteY11284" fmla="*/ 975494 h 4321958"/>
              <a:gd name="connsiteX11285" fmla="*/ 1311722 w 4405791"/>
              <a:gd name="connsiteY11285" fmla="*/ 973843 h 4321958"/>
              <a:gd name="connsiteX11286" fmla="*/ 1301605 w 4405791"/>
              <a:gd name="connsiteY11286" fmla="*/ 927910 h 4321958"/>
              <a:gd name="connsiteX11287" fmla="*/ 1299266 w 4405791"/>
              <a:gd name="connsiteY11287" fmla="*/ 915768 h 4321958"/>
              <a:gd name="connsiteX11288" fmla="*/ 1297530 w 4405791"/>
              <a:gd name="connsiteY11288" fmla="*/ 907674 h 4321958"/>
              <a:gd name="connsiteX11289" fmla="*/ 1296703 w 4405791"/>
              <a:gd name="connsiteY11289" fmla="*/ 902458 h 4321958"/>
              <a:gd name="connsiteX11290" fmla="*/ 1294255 w 4405791"/>
              <a:gd name="connsiteY11290" fmla="*/ 889750 h 4321958"/>
              <a:gd name="connsiteX11291" fmla="*/ 1290287 w 4405791"/>
              <a:gd name="connsiteY11291" fmla="*/ 862030 h 4321958"/>
              <a:gd name="connsiteX11292" fmla="*/ 1290237 w 4405791"/>
              <a:gd name="connsiteY11292" fmla="*/ 861714 h 4321958"/>
              <a:gd name="connsiteX11293" fmla="*/ 1290234 w 4405791"/>
              <a:gd name="connsiteY11293" fmla="*/ 861683 h 4321958"/>
              <a:gd name="connsiteX11294" fmla="*/ 1290234 w 4405791"/>
              <a:gd name="connsiteY11294" fmla="*/ 861680 h 4321958"/>
              <a:gd name="connsiteX11295" fmla="*/ 1290152 w 4405791"/>
              <a:gd name="connsiteY11295" fmla="*/ 860828 h 4321958"/>
              <a:gd name="connsiteX11296" fmla="*/ 904217 w 4405791"/>
              <a:gd name="connsiteY11296" fmla="*/ 854757 h 4321958"/>
              <a:gd name="connsiteX11297" fmla="*/ 903751 w 4405791"/>
              <a:gd name="connsiteY11297" fmla="*/ 854968 h 4321958"/>
              <a:gd name="connsiteX11298" fmla="*/ 898236 w 4405791"/>
              <a:gd name="connsiteY11298" fmla="*/ 873945 h 4321958"/>
              <a:gd name="connsiteX11299" fmla="*/ 896952 w 4405791"/>
              <a:gd name="connsiteY11299" fmla="*/ 883675 h 4321958"/>
              <a:gd name="connsiteX11300" fmla="*/ 900129 w 4405791"/>
              <a:gd name="connsiteY11300" fmla="*/ 882330 h 4321958"/>
              <a:gd name="connsiteX11301" fmla="*/ 901060 w 4405791"/>
              <a:gd name="connsiteY11301" fmla="*/ 870904 h 4321958"/>
              <a:gd name="connsiteX11302" fmla="*/ 1070021 w 4405791"/>
              <a:gd name="connsiteY11302" fmla="*/ 842871 h 4321958"/>
              <a:gd name="connsiteX11303" fmla="*/ 1073670 w 4405791"/>
              <a:gd name="connsiteY11303" fmla="*/ 851502 h 4321958"/>
              <a:gd name="connsiteX11304" fmla="*/ 1076046 w 4405791"/>
              <a:gd name="connsiteY11304" fmla="*/ 858434 h 4321958"/>
              <a:gd name="connsiteX11305" fmla="*/ 1093104 w 4405791"/>
              <a:gd name="connsiteY11305" fmla="*/ 907777 h 4321958"/>
              <a:gd name="connsiteX11306" fmla="*/ 1094725 w 4405791"/>
              <a:gd name="connsiteY11306" fmla="*/ 912921 h 4321958"/>
              <a:gd name="connsiteX11307" fmla="*/ 1096197 w 4405791"/>
              <a:gd name="connsiteY11307" fmla="*/ 917214 h 4321958"/>
              <a:gd name="connsiteX11308" fmla="*/ 1104691 w 4405791"/>
              <a:gd name="connsiteY11308" fmla="*/ 944552 h 4321958"/>
              <a:gd name="connsiteX11309" fmla="*/ 1116308 w 4405791"/>
              <a:gd name="connsiteY11309" fmla="*/ 981423 h 4321958"/>
              <a:gd name="connsiteX11310" fmla="*/ 1120158 w 4405791"/>
              <a:gd name="connsiteY11310" fmla="*/ 994334 h 4321958"/>
              <a:gd name="connsiteX11311" fmla="*/ 1123578 w 4405791"/>
              <a:gd name="connsiteY11311" fmla="*/ 1005338 h 4321958"/>
              <a:gd name="connsiteX11312" fmla="*/ 1133250 w 4405791"/>
              <a:gd name="connsiteY11312" fmla="*/ 1038228 h 4321958"/>
              <a:gd name="connsiteX11313" fmla="*/ 1142908 w 4405791"/>
              <a:gd name="connsiteY11313" fmla="*/ 1070610 h 4321958"/>
              <a:gd name="connsiteX11314" fmla="*/ 1149355 w 4405791"/>
              <a:gd name="connsiteY11314" fmla="*/ 1092994 h 4321958"/>
              <a:gd name="connsiteX11315" fmla="*/ 1155255 w 4405791"/>
              <a:gd name="connsiteY11315" fmla="*/ 1113054 h 4321958"/>
              <a:gd name="connsiteX11316" fmla="*/ 1164919 w 4405791"/>
              <a:gd name="connsiteY11316" fmla="*/ 1147027 h 4321958"/>
              <a:gd name="connsiteX11317" fmla="*/ 1172530 w 4405791"/>
              <a:gd name="connsiteY11317" fmla="*/ 1173448 h 4321958"/>
              <a:gd name="connsiteX11318" fmla="*/ 1181702 w 4405791"/>
              <a:gd name="connsiteY11318" fmla="*/ 1206018 h 4321958"/>
              <a:gd name="connsiteX11319" fmla="*/ 1190670 w 4405791"/>
              <a:gd name="connsiteY11319" fmla="*/ 1237543 h 4321958"/>
              <a:gd name="connsiteX11320" fmla="*/ 1199737 w 4405791"/>
              <a:gd name="connsiteY11320" fmla="*/ 1270064 h 4321958"/>
              <a:gd name="connsiteX11321" fmla="*/ 1204801 w 4405791"/>
              <a:gd name="connsiteY11321" fmla="*/ 1288048 h 4321958"/>
              <a:gd name="connsiteX11322" fmla="*/ 1215945 w 4405791"/>
              <a:gd name="connsiteY11322" fmla="*/ 1328201 h 4321958"/>
              <a:gd name="connsiteX11323" fmla="*/ 1229267 w 4405791"/>
              <a:gd name="connsiteY11323" fmla="*/ 1375984 h 4321958"/>
              <a:gd name="connsiteX11324" fmla="*/ 1237666 w 4405791"/>
              <a:gd name="connsiteY11324" fmla="*/ 1406463 h 4321958"/>
              <a:gd name="connsiteX11325" fmla="*/ 1239347 w 4405791"/>
              <a:gd name="connsiteY11325" fmla="*/ 1412521 h 4321958"/>
              <a:gd name="connsiteX11326" fmla="*/ 1247294 w 4405791"/>
              <a:gd name="connsiteY11326" fmla="*/ 1441398 h 4321958"/>
              <a:gd name="connsiteX11327" fmla="*/ 1270486 w 4405791"/>
              <a:gd name="connsiteY11327" fmla="*/ 1525557 h 4321958"/>
              <a:gd name="connsiteX11328" fmla="*/ 1313772 w 4405791"/>
              <a:gd name="connsiteY11328" fmla="*/ 1683443 h 4321958"/>
              <a:gd name="connsiteX11329" fmla="*/ 1327969 w 4405791"/>
              <a:gd name="connsiteY11329" fmla="*/ 1735246 h 4321958"/>
              <a:gd name="connsiteX11330" fmla="*/ 1385131 w 4405791"/>
              <a:gd name="connsiteY11330" fmla="*/ 1943416 h 4321958"/>
              <a:gd name="connsiteX11331" fmla="*/ 1407988 w 4405791"/>
              <a:gd name="connsiteY11331" fmla="*/ 2026245 h 4321958"/>
              <a:gd name="connsiteX11332" fmla="*/ 1488290 w 4405791"/>
              <a:gd name="connsiteY11332" fmla="*/ 2314390 h 4321958"/>
              <a:gd name="connsiteX11333" fmla="*/ 1488752 w 4405791"/>
              <a:gd name="connsiteY11333" fmla="*/ 2316043 h 4321958"/>
              <a:gd name="connsiteX11334" fmla="*/ 1489004 w 4405791"/>
              <a:gd name="connsiteY11334" fmla="*/ 2316926 h 4321958"/>
              <a:gd name="connsiteX11335" fmla="*/ 1566341 w 4405791"/>
              <a:gd name="connsiteY11335" fmla="*/ 2585965 h 4321958"/>
              <a:gd name="connsiteX11336" fmla="*/ 1596031 w 4405791"/>
              <a:gd name="connsiteY11336" fmla="*/ 2686970 h 4321958"/>
              <a:gd name="connsiteX11337" fmla="*/ 1611682 w 4405791"/>
              <a:gd name="connsiteY11337" fmla="*/ 2739504 h 4321958"/>
              <a:gd name="connsiteX11338" fmla="*/ 1662910 w 4405791"/>
              <a:gd name="connsiteY11338" fmla="*/ 2906891 h 4321958"/>
              <a:gd name="connsiteX11339" fmla="*/ 1695828 w 4405791"/>
              <a:gd name="connsiteY11339" fmla="*/ 3008585 h 4321958"/>
              <a:gd name="connsiteX11340" fmla="*/ 1700000 w 4405791"/>
              <a:gd name="connsiteY11340" fmla="*/ 3019121 h 4321958"/>
              <a:gd name="connsiteX11341" fmla="*/ 1704609 w 4405791"/>
              <a:gd name="connsiteY11341" fmla="*/ 3027291 h 4321958"/>
              <a:gd name="connsiteX11342" fmla="*/ 1653934 w 4405791"/>
              <a:gd name="connsiteY11342" fmla="*/ 2869501 h 4321958"/>
              <a:gd name="connsiteX11343" fmla="*/ 1653847 w 4405791"/>
              <a:gd name="connsiteY11343" fmla="*/ 2869216 h 4321958"/>
              <a:gd name="connsiteX11344" fmla="*/ 1601521 w 4405791"/>
              <a:gd name="connsiteY11344" fmla="*/ 2697890 h 4321958"/>
              <a:gd name="connsiteX11345" fmla="*/ 1597093 w 4405791"/>
              <a:gd name="connsiteY11345" fmla="*/ 2682892 h 4321958"/>
              <a:gd name="connsiteX11346" fmla="*/ 1593883 w 4405791"/>
              <a:gd name="connsiteY11346" fmla="*/ 2672350 h 4321958"/>
              <a:gd name="connsiteX11347" fmla="*/ 1577624 w 4405791"/>
              <a:gd name="connsiteY11347" fmla="*/ 2616944 h 4321958"/>
              <a:gd name="connsiteX11348" fmla="*/ 1547578 w 4405791"/>
              <a:gd name="connsiteY11348" fmla="*/ 2515167 h 4321958"/>
              <a:gd name="connsiteX11349" fmla="*/ 1541533 w 4405791"/>
              <a:gd name="connsiteY11349" fmla="*/ 2493948 h 4321958"/>
              <a:gd name="connsiteX11350" fmla="*/ 1532041 w 4405791"/>
              <a:gd name="connsiteY11350" fmla="*/ 2461602 h 4321958"/>
              <a:gd name="connsiteX11351" fmla="*/ 1470086 w 4405791"/>
              <a:gd name="connsiteY11351" fmla="*/ 2244619 h 4321958"/>
              <a:gd name="connsiteX11352" fmla="*/ 1447276 w 4405791"/>
              <a:gd name="connsiteY11352" fmla="*/ 2163085 h 4321958"/>
              <a:gd name="connsiteX11353" fmla="*/ 1439591 w 4405791"/>
              <a:gd name="connsiteY11353" fmla="*/ 2136111 h 4321958"/>
              <a:gd name="connsiteX11354" fmla="*/ 1420489 w 4405791"/>
              <a:gd name="connsiteY11354" fmla="*/ 2067341 h 4321958"/>
              <a:gd name="connsiteX11355" fmla="*/ 1409696 w 4405791"/>
              <a:gd name="connsiteY11355" fmla="*/ 2028763 h 4321958"/>
              <a:gd name="connsiteX11356" fmla="*/ 1399876 w 4405791"/>
              <a:gd name="connsiteY11356" fmla="*/ 1993134 h 4321958"/>
              <a:gd name="connsiteX11357" fmla="*/ 1387795 w 4405791"/>
              <a:gd name="connsiteY11357" fmla="*/ 1949639 h 4321958"/>
              <a:gd name="connsiteX11358" fmla="*/ 1362779 w 4405791"/>
              <a:gd name="connsiteY11358" fmla="*/ 1858527 h 4321958"/>
              <a:gd name="connsiteX11359" fmla="*/ 1352545 w 4405791"/>
              <a:gd name="connsiteY11359" fmla="*/ 1821483 h 4321958"/>
              <a:gd name="connsiteX11360" fmla="*/ 1346812 w 4405791"/>
              <a:gd name="connsiteY11360" fmla="*/ 1800461 h 4321958"/>
              <a:gd name="connsiteX11361" fmla="*/ 1338961 w 4405791"/>
              <a:gd name="connsiteY11361" fmla="*/ 1771864 h 4321958"/>
              <a:gd name="connsiteX11362" fmla="*/ 1303905 w 4405791"/>
              <a:gd name="connsiteY11362" fmla="*/ 1643134 h 4321958"/>
              <a:gd name="connsiteX11363" fmla="*/ 1300313 w 4405791"/>
              <a:gd name="connsiteY11363" fmla="*/ 1629959 h 4321958"/>
              <a:gd name="connsiteX11364" fmla="*/ 1298795 w 4405791"/>
              <a:gd name="connsiteY11364" fmla="*/ 1624366 h 4321958"/>
              <a:gd name="connsiteX11365" fmla="*/ 1294213 w 4405791"/>
              <a:gd name="connsiteY11365" fmla="*/ 1607541 h 4321958"/>
              <a:gd name="connsiteX11366" fmla="*/ 1277594 w 4405791"/>
              <a:gd name="connsiteY11366" fmla="*/ 1546238 h 4321958"/>
              <a:gd name="connsiteX11367" fmla="*/ 1276564 w 4405791"/>
              <a:gd name="connsiteY11367" fmla="*/ 1542443 h 4321958"/>
              <a:gd name="connsiteX11368" fmla="*/ 1274793 w 4405791"/>
              <a:gd name="connsiteY11368" fmla="*/ 1535907 h 4321958"/>
              <a:gd name="connsiteX11369" fmla="*/ 1254674 w 4405791"/>
              <a:gd name="connsiteY11369" fmla="*/ 1461693 h 4321958"/>
              <a:gd name="connsiteX11370" fmla="*/ 1174071 w 4405791"/>
              <a:gd name="connsiteY11370" fmla="*/ 1116913 h 4321958"/>
              <a:gd name="connsiteX11371" fmla="*/ 1173487 w 4405791"/>
              <a:gd name="connsiteY11371" fmla="*/ 1115016 h 4321958"/>
              <a:gd name="connsiteX11372" fmla="*/ 1145165 w 4405791"/>
              <a:gd name="connsiteY11372" fmla="*/ 1024947 h 4321958"/>
              <a:gd name="connsiteX11373" fmla="*/ 1136177 w 4405791"/>
              <a:gd name="connsiteY11373" fmla="*/ 999174 h 4321958"/>
              <a:gd name="connsiteX11374" fmla="*/ 1115465 w 4405791"/>
              <a:gd name="connsiteY11374" fmla="*/ 943242 h 4321958"/>
              <a:gd name="connsiteX11375" fmla="*/ 1106971 w 4405791"/>
              <a:gd name="connsiteY11375" fmla="*/ 921686 h 4321958"/>
              <a:gd name="connsiteX11376" fmla="*/ 1081486 w 4405791"/>
              <a:gd name="connsiteY11376" fmla="*/ 863728 h 4321958"/>
              <a:gd name="connsiteX11377" fmla="*/ 1080893 w 4405791"/>
              <a:gd name="connsiteY11377" fmla="*/ 862411 h 4321958"/>
              <a:gd name="connsiteX11378" fmla="*/ 1288239 w 4405791"/>
              <a:gd name="connsiteY11378" fmla="*/ 840307 h 4321958"/>
              <a:gd name="connsiteX11379" fmla="*/ 1285017 w 4405791"/>
              <a:gd name="connsiteY11379" fmla="*/ 843294 h 4321958"/>
              <a:gd name="connsiteX11380" fmla="*/ 1277724 w 4405791"/>
              <a:gd name="connsiteY11380" fmla="*/ 855823 h 4321958"/>
              <a:gd name="connsiteX11381" fmla="*/ 1278524 w 4405791"/>
              <a:gd name="connsiteY11381" fmla="*/ 861364 h 4321958"/>
              <a:gd name="connsiteX11382" fmla="*/ 1278936 w 4405791"/>
              <a:gd name="connsiteY11382" fmla="*/ 862044 h 4321958"/>
              <a:gd name="connsiteX11383" fmla="*/ 1289169 w 4405791"/>
              <a:gd name="connsiteY11383" fmla="*/ 850481 h 4321958"/>
              <a:gd name="connsiteX11384" fmla="*/ 947635 w 4405791"/>
              <a:gd name="connsiteY11384" fmla="*/ 838065 h 4321958"/>
              <a:gd name="connsiteX11385" fmla="*/ 931411 w 4405791"/>
              <a:gd name="connsiteY11385" fmla="*/ 842442 h 4321958"/>
              <a:gd name="connsiteX11386" fmla="*/ 914258 w 4405791"/>
              <a:gd name="connsiteY11386" fmla="*/ 850210 h 4321958"/>
              <a:gd name="connsiteX11387" fmla="*/ 909708 w 4405791"/>
              <a:gd name="connsiteY11387" fmla="*/ 874728 h 4321958"/>
              <a:gd name="connsiteX11388" fmla="*/ 909366 w 4405791"/>
              <a:gd name="connsiteY11388" fmla="*/ 879061 h 4321958"/>
              <a:gd name="connsiteX11389" fmla="*/ 913153 w 4405791"/>
              <a:gd name="connsiteY11389" fmla="*/ 877574 h 4321958"/>
              <a:gd name="connsiteX11390" fmla="*/ 941734 w 4405791"/>
              <a:gd name="connsiteY11390" fmla="*/ 869118 h 4321958"/>
              <a:gd name="connsiteX11391" fmla="*/ 944095 w 4405791"/>
              <a:gd name="connsiteY11391" fmla="*/ 868371 h 4321958"/>
              <a:gd name="connsiteX11392" fmla="*/ 948682 w 4405791"/>
              <a:gd name="connsiteY11392" fmla="*/ 868253 h 4321958"/>
              <a:gd name="connsiteX11393" fmla="*/ 1284775 w 4405791"/>
              <a:gd name="connsiteY11393" fmla="*/ 827234 h 4321958"/>
              <a:gd name="connsiteX11394" fmla="*/ 1276083 w 4405791"/>
              <a:gd name="connsiteY11394" fmla="*/ 840160 h 4321958"/>
              <a:gd name="connsiteX11395" fmla="*/ 1276298 w 4405791"/>
              <a:gd name="connsiteY11395" fmla="*/ 842486 h 4321958"/>
              <a:gd name="connsiteX11396" fmla="*/ 1278334 w 4405791"/>
              <a:gd name="connsiteY11396" fmla="*/ 838947 h 4321958"/>
              <a:gd name="connsiteX11397" fmla="*/ 1287008 w 4405791"/>
              <a:gd name="connsiteY11397" fmla="*/ 830699 h 4321958"/>
              <a:gd name="connsiteX11398" fmla="*/ 3682576 w 4405791"/>
              <a:gd name="connsiteY11398" fmla="*/ 825786 h 4321958"/>
              <a:gd name="connsiteX11399" fmla="*/ 3658361 w 4405791"/>
              <a:gd name="connsiteY11399" fmla="*/ 827818 h 4321958"/>
              <a:gd name="connsiteX11400" fmla="*/ 3371341 w 4405791"/>
              <a:gd name="connsiteY11400" fmla="*/ 838824 h 4321958"/>
              <a:gd name="connsiteX11401" fmla="*/ 3094311 w 4405791"/>
              <a:gd name="connsiteY11401" fmla="*/ 846784 h 4321958"/>
              <a:gd name="connsiteX11402" fmla="*/ 3002194 w 4405791"/>
              <a:gd name="connsiteY11402" fmla="*/ 850171 h 4321958"/>
              <a:gd name="connsiteX11403" fmla="*/ 2914818 w 4405791"/>
              <a:gd name="connsiteY11403" fmla="*/ 853557 h 4321958"/>
              <a:gd name="connsiteX11404" fmla="*/ 2074925 w 4405791"/>
              <a:gd name="connsiteY11404" fmla="*/ 897926 h 4321958"/>
              <a:gd name="connsiteX11405" fmla="*/ 1891198 w 4405791"/>
              <a:gd name="connsiteY11405" fmla="*/ 1111973 h 4321958"/>
              <a:gd name="connsiteX11406" fmla="*/ 1875620 w 4405791"/>
              <a:gd name="connsiteY11406" fmla="*/ 1168872 h 4321958"/>
              <a:gd name="connsiteX11407" fmla="*/ 1860792 w 4405791"/>
              <a:gd name="connsiteY11407" fmla="*/ 1260258 h 4321958"/>
              <a:gd name="connsiteX11408" fmla="*/ 1859809 w 4405791"/>
              <a:gd name="connsiteY11408" fmla="*/ 1326464 h 4321958"/>
              <a:gd name="connsiteX11409" fmla="*/ 1862284 w 4405791"/>
              <a:gd name="connsiteY11409" fmla="*/ 1404311 h 4321958"/>
              <a:gd name="connsiteX11410" fmla="*/ 1894416 w 4405791"/>
              <a:gd name="connsiteY11410" fmla="*/ 1800595 h 4321958"/>
              <a:gd name="connsiteX11411" fmla="*/ 1904553 w 4405791"/>
              <a:gd name="connsiteY11411" fmla="*/ 1911440 h 4321958"/>
              <a:gd name="connsiteX11412" fmla="*/ 1904564 w 4405791"/>
              <a:gd name="connsiteY11412" fmla="*/ 1911554 h 4321958"/>
              <a:gd name="connsiteX11413" fmla="*/ 1924830 w 4405791"/>
              <a:gd name="connsiteY11413" fmla="*/ 1906206 h 4321958"/>
              <a:gd name="connsiteX11414" fmla="*/ 1924752 w 4405791"/>
              <a:gd name="connsiteY11414" fmla="*/ 1904812 h 4321958"/>
              <a:gd name="connsiteX11415" fmla="*/ 1924674 w 4405791"/>
              <a:gd name="connsiteY11415" fmla="*/ 1903427 h 4321958"/>
              <a:gd name="connsiteX11416" fmla="*/ 1914734 w 4405791"/>
              <a:gd name="connsiteY11416" fmla="*/ 1727017 h 4321958"/>
              <a:gd name="connsiteX11417" fmla="*/ 1900173 w 4405791"/>
              <a:gd name="connsiteY11417" fmla="*/ 1398115 h 4321958"/>
              <a:gd name="connsiteX11418" fmla="*/ 1900173 w 4405791"/>
              <a:gd name="connsiteY11418" fmla="*/ 1398106 h 4321958"/>
              <a:gd name="connsiteX11419" fmla="*/ 1900173 w 4405791"/>
              <a:gd name="connsiteY11419" fmla="*/ 1398079 h 4321958"/>
              <a:gd name="connsiteX11420" fmla="*/ 1900173 w 4405791"/>
              <a:gd name="connsiteY11420" fmla="*/ 1398070 h 4321958"/>
              <a:gd name="connsiteX11421" fmla="*/ 1900173 w 4405791"/>
              <a:gd name="connsiteY11421" fmla="*/ 1398043 h 4321958"/>
              <a:gd name="connsiteX11422" fmla="*/ 1934885 w 4405791"/>
              <a:gd name="connsiteY11422" fmla="*/ 1201997 h 4321958"/>
              <a:gd name="connsiteX11423" fmla="*/ 1943013 w 4405791"/>
              <a:gd name="connsiteY11423" fmla="*/ 1169146 h 4321958"/>
              <a:gd name="connsiteX11424" fmla="*/ 2141133 w 4405791"/>
              <a:gd name="connsiteY11424" fmla="*/ 942577 h 4321958"/>
              <a:gd name="connsiteX11425" fmla="*/ 2947330 w 4405791"/>
              <a:gd name="connsiteY11425" fmla="*/ 893300 h 4321958"/>
              <a:gd name="connsiteX11426" fmla="*/ 2954612 w 4405791"/>
              <a:gd name="connsiteY11426" fmla="*/ 893300 h 4321958"/>
              <a:gd name="connsiteX11427" fmla="*/ 3040125 w 4405791"/>
              <a:gd name="connsiteY11427" fmla="*/ 889407 h 4321958"/>
              <a:gd name="connsiteX11428" fmla="*/ 3128178 w 4405791"/>
              <a:gd name="connsiteY11428" fmla="*/ 885343 h 4321958"/>
              <a:gd name="connsiteX11429" fmla="*/ 3388274 w 4405791"/>
              <a:gd name="connsiteY11429" fmla="*/ 876029 h 4321958"/>
              <a:gd name="connsiteX11430" fmla="*/ 3672246 w 4405791"/>
              <a:gd name="connsiteY11430" fmla="*/ 862820 h 4321958"/>
              <a:gd name="connsiteX11431" fmla="*/ 3673664 w 4405791"/>
              <a:gd name="connsiteY11431" fmla="*/ 862803 h 4321958"/>
              <a:gd name="connsiteX11432" fmla="*/ 3718628 w 4405791"/>
              <a:gd name="connsiteY11432" fmla="*/ 860714 h 4321958"/>
              <a:gd name="connsiteX11433" fmla="*/ 3727504 w 4405791"/>
              <a:gd name="connsiteY11433" fmla="*/ 862165 h 4321958"/>
              <a:gd name="connsiteX11434" fmla="*/ 3733855 w 4405791"/>
              <a:gd name="connsiteY11434" fmla="*/ 862089 h 4321958"/>
              <a:gd name="connsiteX11435" fmla="*/ 3744179 w 4405791"/>
              <a:gd name="connsiteY11435" fmla="*/ 864887 h 4321958"/>
              <a:gd name="connsiteX11436" fmla="*/ 3763655 w 4405791"/>
              <a:gd name="connsiteY11436" fmla="*/ 868067 h 4321958"/>
              <a:gd name="connsiteX11437" fmla="*/ 3782099 w 4405791"/>
              <a:gd name="connsiteY11437" fmla="*/ 875164 h 4321958"/>
              <a:gd name="connsiteX11438" fmla="*/ 3792246 w 4405791"/>
              <a:gd name="connsiteY11438" fmla="*/ 877915 h 4321958"/>
              <a:gd name="connsiteX11439" fmla="*/ 3797687 w 4405791"/>
              <a:gd name="connsiteY11439" fmla="*/ 881163 h 4321958"/>
              <a:gd name="connsiteX11440" fmla="*/ 3805963 w 4405791"/>
              <a:gd name="connsiteY11440" fmla="*/ 884347 h 4321958"/>
              <a:gd name="connsiteX11441" fmla="*/ 3843116 w 4405791"/>
              <a:gd name="connsiteY11441" fmla="*/ 908287 h 4321958"/>
              <a:gd name="connsiteX11442" fmla="*/ 3844189 w 4405791"/>
              <a:gd name="connsiteY11442" fmla="*/ 908927 h 4321958"/>
              <a:gd name="connsiteX11443" fmla="*/ 3874979 w 4405791"/>
              <a:gd name="connsiteY11443" fmla="*/ 941585 h 4321958"/>
              <a:gd name="connsiteX11444" fmla="*/ 3871475 w 4405791"/>
              <a:gd name="connsiteY11444" fmla="*/ 927528 h 4321958"/>
              <a:gd name="connsiteX11445" fmla="*/ 3870198 w 4405791"/>
              <a:gd name="connsiteY11445" fmla="*/ 924343 h 4321958"/>
              <a:gd name="connsiteX11446" fmla="*/ 3682576 w 4405791"/>
              <a:gd name="connsiteY11446" fmla="*/ 825786 h 4321958"/>
              <a:gd name="connsiteX11447" fmla="*/ 1067740 w 4405791"/>
              <a:gd name="connsiteY11447" fmla="*/ 823029 h 4321958"/>
              <a:gd name="connsiteX11448" fmla="*/ 1078786 w 4405791"/>
              <a:gd name="connsiteY11448" fmla="*/ 842148 h 4321958"/>
              <a:gd name="connsiteX11449" fmla="*/ 1079655 w 4405791"/>
              <a:gd name="connsiteY11449" fmla="*/ 844017 h 4321958"/>
              <a:gd name="connsiteX11450" fmla="*/ 1101976 w 4405791"/>
              <a:gd name="connsiteY11450" fmla="*/ 890564 h 4321958"/>
              <a:gd name="connsiteX11451" fmla="*/ 1106747 w 4405791"/>
              <a:gd name="connsiteY11451" fmla="*/ 902283 h 4321958"/>
              <a:gd name="connsiteX11452" fmla="*/ 1110295 w 4405791"/>
              <a:gd name="connsiteY11452" fmla="*/ 909915 h 4321958"/>
              <a:gd name="connsiteX11453" fmla="*/ 1116150 w 4405791"/>
              <a:gd name="connsiteY11453" fmla="*/ 925377 h 4321958"/>
              <a:gd name="connsiteX11454" fmla="*/ 1127551 w 4405791"/>
              <a:gd name="connsiteY11454" fmla="*/ 953381 h 4321958"/>
              <a:gd name="connsiteX11455" fmla="*/ 1138753 w 4405791"/>
              <a:gd name="connsiteY11455" fmla="*/ 985078 h 4321958"/>
              <a:gd name="connsiteX11456" fmla="*/ 1145329 w 4405791"/>
              <a:gd name="connsiteY11456" fmla="*/ 1002447 h 4321958"/>
              <a:gd name="connsiteX11457" fmla="*/ 1148844 w 4405791"/>
              <a:gd name="connsiteY11457" fmla="*/ 1013632 h 4321958"/>
              <a:gd name="connsiteX11458" fmla="*/ 1154302 w 4405791"/>
              <a:gd name="connsiteY11458" fmla="*/ 1029075 h 4321958"/>
              <a:gd name="connsiteX11459" fmla="*/ 1180105 w 4405791"/>
              <a:gd name="connsiteY11459" fmla="*/ 1113106 h 4321958"/>
              <a:gd name="connsiteX11460" fmla="*/ 1181013 w 4405791"/>
              <a:gd name="connsiteY11460" fmla="*/ 1115998 h 4321958"/>
              <a:gd name="connsiteX11461" fmla="*/ 1261616 w 4405791"/>
              <a:gd name="connsiteY11461" fmla="*/ 1460428 h 4321958"/>
              <a:gd name="connsiteX11462" fmla="*/ 1309298 w 4405791"/>
              <a:gd name="connsiteY11462" fmla="*/ 1636351 h 4321958"/>
              <a:gd name="connsiteX11463" fmla="*/ 1361833 w 4405791"/>
              <a:gd name="connsiteY11463" fmla="*/ 1828878 h 4321958"/>
              <a:gd name="connsiteX11464" fmla="*/ 1379573 w 4405791"/>
              <a:gd name="connsiteY11464" fmla="*/ 1893187 h 4321958"/>
              <a:gd name="connsiteX11465" fmla="*/ 1418165 w 4405791"/>
              <a:gd name="connsiteY11465" fmla="*/ 2032971 h 4321958"/>
              <a:gd name="connsiteX11466" fmla="*/ 1442211 w 4405791"/>
              <a:gd name="connsiteY11466" fmla="*/ 2118979 h 4321958"/>
              <a:gd name="connsiteX11467" fmla="*/ 1479136 w 4405791"/>
              <a:gd name="connsiteY11467" fmla="*/ 2250514 h 4321958"/>
              <a:gd name="connsiteX11468" fmla="*/ 1505656 w 4405791"/>
              <a:gd name="connsiteY11468" fmla="*/ 2343528 h 4321958"/>
              <a:gd name="connsiteX11469" fmla="*/ 1541718 w 4405791"/>
              <a:gd name="connsiteY11469" fmla="*/ 2469113 h 4321958"/>
              <a:gd name="connsiteX11470" fmla="*/ 1569231 w 4405791"/>
              <a:gd name="connsiteY11470" fmla="*/ 2563121 h 4321958"/>
              <a:gd name="connsiteX11471" fmla="*/ 1604163 w 4405791"/>
              <a:gd name="connsiteY11471" fmla="*/ 2681091 h 4321958"/>
              <a:gd name="connsiteX11472" fmla="*/ 1631518 w 4405791"/>
              <a:gd name="connsiteY11472" fmla="*/ 2771327 h 4321958"/>
              <a:gd name="connsiteX11473" fmla="*/ 1664732 w 4405791"/>
              <a:gd name="connsiteY11473" fmla="*/ 2878800 h 4321958"/>
              <a:gd name="connsiteX11474" fmla="*/ 1707610 w 4405791"/>
              <a:gd name="connsiteY11474" fmla="*/ 3013461 h 4321958"/>
              <a:gd name="connsiteX11475" fmla="*/ 1707617 w 4405791"/>
              <a:gd name="connsiteY11475" fmla="*/ 3013482 h 4321958"/>
              <a:gd name="connsiteX11476" fmla="*/ 1721626 w 4405791"/>
              <a:gd name="connsiteY11476" fmla="*/ 3055239 h 4321958"/>
              <a:gd name="connsiteX11477" fmla="*/ 1725194 w 4405791"/>
              <a:gd name="connsiteY11477" fmla="*/ 3060538 h 4321958"/>
              <a:gd name="connsiteX11478" fmla="*/ 1699313 w 4405791"/>
              <a:gd name="connsiteY11478" fmla="*/ 2982365 h 4321958"/>
              <a:gd name="connsiteX11479" fmla="*/ 1669375 w 4405791"/>
              <a:gd name="connsiteY11479" fmla="*/ 2888783 h 4321958"/>
              <a:gd name="connsiteX11480" fmla="*/ 1655681 w 4405791"/>
              <a:gd name="connsiteY11480" fmla="*/ 2844259 h 4321958"/>
              <a:gd name="connsiteX11481" fmla="*/ 1642205 w 4405791"/>
              <a:gd name="connsiteY11481" fmla="*/ 2801605 h 4321958"/>
              <a:gd name="connsiteX11482" fmla="*/ 1621792 w 4405791"/>
              <a:gd name="connsiteY11482" fmla="*/ 2734078 h 4321958"/>
              <a:gd name="connsiteX11483" fmla="*/ 1606252 w 4405791"/>
              <a:gd name="connsiteY11483" fmla="*/ 2683552 h 4321958"/>
              <a:gd name="connsiteX11484" fmla="*/ 1593958 w 4405791"/>
              <a:gd name="connsiteY11484" fmla="*/ 2641998 h 4321958"/>
              <a:gd name="connsiteX11485" fmla="*/ 1581829 w 4405791"/>
              <a:gd name="connsiteY11485" fmla="*/ 2601877 h 4321958"/>
              <a:gd name="connsiteX11486" fmla="*/ 1558133 w 4405791"/>
              <a:gd name="connsiteY11486" fmla="*/ 2520915 h 4321958"/>
              <a:gd name="connsiteX11487" fmla="*/ 1540684 w 4405791"/>
              <a:gd name="connsiteY11487" fmla="*/ 2461938 h 4321958"/>
              <a:gd name="connsiteX11488" fmla="*/ 1530403 w 4405791"/>
              <a:gd name="connsiteY11488" fmla="*/ 2426171 h 4321958"/>
              <a:gd name="connsiteX11489" fmla="*/ 1520051 w 4405791"/>
              <a:gd name="connsiteY11489" fmla="*/ 2390800 h 4321958"/>
              <a:gd name="connsiteX11490" fmla="*/ 1493293 w 4405791"/>
              <a:gd name="connsiteY11490" fmla="*/ 2297064 h 4321958"/>
              <a:gd name="connsiteX11491" fmla="*/ 1474934 w 4405791"/>
              <a:gd name="connsiteY11491" fmla="*/ 2233189 h 4321958"/>
              <a:gd name="connsiteX11492" fmla="*/ 1467067 w 4405791"/>
              <a:gd name="connsiteY11492" fmla="*/ 2205189 h 4321958"/>
              <a:gd name="connsiteX11493" fmla="*/ 1458733 w 4405791"/>
              <a:gd name="connsiteY11493" fmla="*/ 2175991 h 4321958"/>
              <a:gd name="connsiteX11494" fmla="*/ 1429065 w 4405791"/>
              <a:gd name="connsiteY11494" fmla="*/ 2069920 h 4321958"/>
              <a:gd name="connsiteX11495" fmla="*/ 1411263 w 4405791"/>
              <a:gd name="connsiteY11495" fmla="*/ 2006551 h 4321958"/>
              <a:gd name="connsiteX11496" fmla="*/ 1405968 w 4405791"/>
              <a:gd name="connsiteY11496" fmla="*/ 1987336 h 4321958"/>
              <a:gd name="connsiteX11497" fmla="*/ 1399740 w 4405791"/>
              <a:gd name="connsiteY11497" fmla="*/ 1965071 h 4321958"/>
              <a:gd name="connsiteX11498" fmla="*/ 1366977 w 4405791"/>
              <a:gd name="connsiteY11498" fmla="*/ 1845857 h 4321958"/>
              <a:gd name="connsiteX11499" fmla="*/ 1351934 w 4405791"/>
              <a:gd name="connsiteY11499" fmla="*/ 1791356 h 4321958"/>
              <a:gd name="connsiteX11500" fmla="*/ 1349094 w 4405791"/>
              <a:gd name="connsiteY11500" fmla="*/ 1780869 h 4321958"/>
              <a:gd name="connsiteX11501" fmla="*/ 1344936 w 4405791"/>
              <a:gd name="connsiteY11501" fmla="*/ 1765740 h 4321958"/>
              <a:gd name="connsiteX11502" fmla="*/ 1307262 w 4405791"/>
              <a:gd name="connsiteY11502" fmla="*/ 1626410 h 4321958"/>
              <a:gd name="connsiteX11503" fmla="*/ 1299209 w 4405791"/>
              <a:gd name="connsiteY11503" fmla="*/ 1596674 h 4321958"/>
              <a:gd name="connsiteX11504" fmla="*/ 1298105 w 4405791"/>
              <a:gd name="connsiteY11504" fmla="*/ 1592545 h 4321958"/>
              <a:gd name="connsiteX11505" fmla="*/ 1296185 w 4405791"/>
              <a:gd name="connsiteY11505" fmla="*/ 1585442 h 4321958"/>
              <a:gd name="connsiteX11506" fmla="*/ 1255351 w 4405791"/>
              <a:gd name="connsiteY11506" fmla="*/ 1431888 h 4321958"/>
              <a:gd name="connsiteX11507" fmla="*/ 1189312 w 4405791"/>
              <a:gd name="connsiteY11507" fmla="*/ 1083382 h 4321958"/>
              <a:gd name="connsiteX11508" fmla="*/ 1188998 w 4405791"/>
              <a:gd name="connsiteY11508" fmla="*/ 1082423 h 4321958"/>
              <a:gd name="connsiteX11509" fmla="*/ 1157423 w 4405791"/>
              <a:gd name="connsiteY11509" fmla="*/ 989596 h 4321958"/>
              <a:gd name="connsiteX11510" fmla="*/ 1147092 w 4405791"/>
              <a:gd name="connsiteY11510" fmla="*/ 964529 h 4321958"/>
              <a:gd name="connsiteX11511" fmla="*/ 1122375 w 4405791"/>
              <a:gd name="connsiteY11511" fmla="*/ 910427 h 4321958"/>
              <a:gd name="connsiteX11512" fmla="*/ 1112399 w 4405791"/>
              <a:gd name="connsiteY11512" fmla="*/ 890735 h 4321958"/>
              <a:gd name="connsiteX11513" fmla="*/ 1081320 w 4405791"/>
              <a:gd name="connsiteY11513" fmla="*/ 839054 h 4321958"/>
              <a:gd name="connsiteX11514" fmla="*/ 1080797 w 4405791"/>
              <a:gd name="connsiteY11514" fmla="*/ 838217 h 4321958"/>
              <a:gd name="connsiteX11515" fmla="*/ 1307347 w 4405791"/>
              <a:gd name="connsiteY11515" fmla="*/ 822586 h 4321958"/>
              <a:gd name="connsiteX11516" fmla="*/ 1296105 w 4405791"/>
              <a:gd name="connsiteY11516" fmla="*/ 833011 h 4321958"/>
              <a:gd name="connsiteX11517" fmla="*/ 1296137 w 4405791"/>
              <a:gd name="connsiteY11517" fmla="*/ 833364 h 4321958"/>
              <a:gd name="connsiteX11518" fmla="*/ 1302258 w 4405791"/>
              <a:gd name="connsiteY11518" fmla="*/ 843366 h 4321958"/>
              <a:gd name="connsiteX11519" fmla="*/ 1302253 w 4405791"/>
              <a:gd name="connsiteY11519" fmla="*/ 843381 h 4321958"/>
              <a:gd name="connsiteX11520" fmla="*/ 1302258 w 4405791"/>
              <a:gd name="connsiteY11520" fmla="*/ 843389 h 4321958"/>
              <a:gd name="connsiteX11521" fmla="*/ 1302251 w 4405791"/>
              <a:gd name="connsiteY11521" fmla="*/ 843410 h 4321958"/>
              <a:gd name="connsiteX11522" fmla="*/ 1302259 w 4405791"/>
              <a:gd name="connsiteY11522" fmla="*/ 843422 h 4321958"/>
              <a:gd name="connsiteX11523" fmla="*/ 1300904 w 4405791"/>
              <a:gd name="connsiteY11523" fmla="*/ 847655 h 4321958"/>
              <a:gd name="connsiteX11524" fmla="*/ 1297769 w 4405791"/>
              <a:gd name="connsiteY11524" fmla="*/ 851089 h 4321958"/>
              <a:gd name="connsiteX11525" fmla="*/ 1297854 w 4405791"/>
              <a:gd name="connsiteY11525" fmla="*/ 852004 h 4321958"/>
              <a:gd name="connsiteX11526" fmla="*/ 1298702 w 4405791"/>
              <a:gd name="connsiteY11526" fmla="*/ 860810 h 4321958"/>
              <a:gd name="connsiteX11527" fmla="*/ 1302894 w 4405791"/>
              <a:gd name="connsiteY11527" fmla="*/ 889826 h 4321958"/>
              <a:gd name="connsiteX11528" fmla="*/ 1303050 w 4405791"/>
              <a:gd name="connsiteY11528" fmla="*/ 890630 h 4321958"/>
              <a:gd name="connsiteX11529" fmla="*/ 1313044 w 4405791"/>
              <a:gd name="connsiteY11529" fmla="*/ 940485 h 4321958"/>
              <a:gd name="connsiteX11530" fmla="*/ 1317071 w 4405791"/>
              <a:gd name="connsiteY11530" fmla="*/ 958636 h 4321958"/>
              <a:gd name="connsiteX11531" fmla="*/ 1328694 w 4405791"/>
              <a:gd name="connsiteY11531" fmla="*/ 1008600 h 4321958"/>
              <a:gd name="connsiteX11532" fmla="*/ 1333373 w 4405791"/>
              <a:gd name="connsiteY11532" fmla="*/ 1028132 h 4321958"/>
              <a:gd name="connsiteX11533" fmla="*/ 1353094 w 4405791"/>
              <a:gd name="connsiteY11533" fmla="*/ 1106637 h 4321958"/>
              <a:gd name="connsiteX11534" fmla="*/ 1358521 w 4405791"/>
              <a:gd name="connsiteY11534" fmla="*/ 1127419 h 4321958"/>
              <a:gd name="connsiteX11535" fmla="*/ 1374931 w 4405791"/>
              <a:gd name="connsiteY11535" fmla="*/ 1189700 h 4321958"/>
              <a:gd name="connsiteX11536" fmla="*/ 1414873 w 4405791"/>
              <a:gd name="connsiteY11536" fmla="*/ 1336963 h 4321958"/>
              <a:gd name="connsiteX11537" fmla="*/ 1418945 w 4405791"/>
              <a:gd name="connsiteY11537" fmla="*/ 1351556 h 4321958"/>
              <a:gd name="connsiteX11538" fmla="*/ 1456225 w 4405791"/>
              <a:gd name="connsiteY11538" fmla="*/ 1484253 h 4321958"/>
              <a:gd name="connsiteX11539" fmla="*/ 1521533 w 4405791"/>
              <a:gd name="connsiteY11539" fmla="*/ 1711858 h 4321958"/>
              <a:gd name="connsiteX11540" fmla="*/ 1524300 w 4405791"/>
              <a:gd name="connsiteY11540" fmla="*/ 1721460 h 4321958"/>
              <a:gd name="connsiteX11541" fmla="*/ 1590592 w 4405791"/>
              <a:gd name="connsiteY11541" fmla="*/ 1944711 h 4321958"/>
              <a:gd name="connsiteX11542" fmla="*/ 1645837 w 4405791"/>
              <a:gd name="connsiteY11542" fmla="*/ 2130786 h 4321958"/>
              <a:gd name="connsiteX11543" fmla="*/ 2030221 w 4405791"/>
              <a:gd name="connsiteY11543" fmla="*/ 3285301 h 4321958"/>
              <a:gd name="connsiteX11544" fmla="*/ 2030221 w 4405791"/>
              <a:gd name="connsiteY11544" fmla="*/ 3286485 h 4321958"/>
              <a:gd name="connsiteX11545" fmla="*/ 2049122 w 4405791"/>
              <a:gd name="connsiteY11545" fmla="*/ 3317507 h 4321958"/>
              <a:gd name="connsiteX11546" fmla="*/ 2073923 w 4405791"/>
              <a:gd name="connsiteY11546" fmla="*/ 3334003 h 4321958"/>
              <a:gd name="connsiteX11547" fmla="*/ 2117883 w 4405791"/>
              <a:gd name="connsiteY11547" fmla="*/ 3354971 h 4321958"/>
              <a:gd name="connsiteX11548" fmla="*/ 2081128 w 4405791"/>
              <a:gd name="connsiteY11548" fmla="*/ 3330327 h 4321958"/>
              <a:gd name="connsiteX11549" fmla="*/ 2036824 w 4405791"/>
              <a:gd name="connsiteY11549" fmla="*/ 3264641 h 4321958"/>
              <a:gd name="connsiteX11550" fmla="*/ 2027840 w 4405791"/>
              <a:gd name="connsiteY11550" fmla="*/ 3249515 h 4321958"/>
              <a:gd name="connsiteX11551" fmla="*/ 2023805 w 4405791"/>
              <a:gd name="connsiteY11551" fmla="*/ 3240782 h 4321958"/>
              <a:gd name="connsiteX11552" fmla="*/ 2022222 w 4405791"/>
              <a:gd name="connsiteY11552" fmla="*/ 3237881 h 4321958"/>
              <a:gd name="connsiteX11553" fmla="*/ 2019823 w 4405791"/>
              <a:gd name="connsiteY11553" fmla="*/ 3232166 h 4321958"/>
              <a:gd name="connsiteX11554" fmla="*/ 2015887 w 4405791"/>
              <a:gd name="connsiteY11554" fmla="*/ 3223648 h 4321958"/>
              <a:gd name="connsiteX11555" fmla="*/ 1983909 w 4405791"/>
              <a:gd name="connsiteY11555" fmla="*/ 3142445 h 4321958"/>
              <a:gd name="connsiteX11556" fmla="*/ 1977292 w 4405791"/>
              <a:gd name="connsiteY11556" fmla="*/ 3124237 h 4321958"/>
              <a:gd name="connsiteX11557" fmla="*/ 1974384 w 4405791"/>
              <a:gd name="connsiteY11557" fmla="*/ 3116508 h 4321958"/>
              <a:gd name="connsiteX11558" fmla="*/ 1970763 w 4405791"/>
              <a:gd name="connsiteY11558" fmla="*/ 3106273 h 4321958"/>
              <a:gd name="connsiteX11559" fmla="*/ 1964300 w 4405791"/>
              <a:gd name="connsiteY11559" fmla="*/ 3088488 h 4321958"/>
              <a:gd name="connsiteX11560" fmla="*/ 1942561 w 4405791"/>
              <a:gd name="connsiteY11560" fmla="*/ 3026556 h 4321958"/>
              <a:gd name="connsiteX11561" fmla="*/ 1942558 w 4405791"/>
              <a:gd name="connsiteY11561" fmla="*/ 3026546 h 4321958"/>
              <a:gd name="connsiteX11562" fmla="*/ 1931480 w 4405791"/>
              <a:gd name="connsiteY11562" fmla="*/ 2993781 h 4321958"/>
              <a:gd name="connsiteX11563" fmla="*/ 1893506 w 4405791"/>
              <a:gd name="connsiteY11563" fmla="*/ 2881470 h 4321958"/>
              <a:gd name="connsiteX11564" fmla="*/ 1852666 w 4405791"/>
              <a:gd name="connsiteY11564" fmla="*/ 2756827 h 4321958"/>
              <a:gd name="connsiteX11565" fmla="*/ 1843760 w 4405791"/>
              <a:gd name="connsiteY11565" fmla="*/ 2729076 h 4321958"/>
              <a:gd name="connsiteX11566" fmla="*/ 1838419 w 4405791"/>
              <a:gd name="connsiteY11566" fmla="*/ 2712713 h 4321958"/>
              <a:gd name="connsiteX11567" fmla="*/ 1828456 w 4405791"/>
              <a:gd name="connsiteY11567" fmla="*/ 2681389 h 4321958"/>
              <a:gd name="connsiteX11568" fmla="*/ 1809138 w 4405791"/>
              <a:gd name="connsiteY11568" fmla="*/ 2621197 h 4321958"/>
              <a:gd name="connsiteX11569" fmla="*/ 1788494 w 4405791"/>
              <a:gd name="connsiteY11569" fmla="*/ 2555751 h 4321958"/>
              <a:gd name="connsiteX11570" fmla="*/ 1778970 w 4405791"/>
              <a:gd name="connsiteY11570" fmla="*/ 2525808 h 4321958"/>
              <a:gd name="connsiteX11571" fmla="*/ 1772838 w 4405791"/>
              <a:gd name="connsiteY11571" fmla="*/ 2506117 h 4321958"/>
              <a:gd name="connsiteX11572" fmla="*/ 1763625 w 4405791"/>
              <a:gd name="connsiteY11572" fmla="*/ 2476906 h 4321958"/>
              <a:gd name="connsiteX11573" fmla="*/ 1716832 w 4405791"/>
              <a:gd name="connsiteY11573" fmla="*/ 2326281 h 4321958"/>
              <a:gd name="connsiteX11574" fmla="*/ 1716015 w 4405791"/>
              <a:gd name="connsiteY11574" fmla="*/ 2323598 h 4321958"/>
              <a:gd name="connsiteX11575" fmla="*/ 1653665 w 4405791"/>
              <a:gd name="connsiteY11575" fmla="*/ 2119588 h 4321958"/>
              <a:gd name="connsiteX11576" fmla="*/ 1633230 w 4405791"/>
              <a:gd name="connsiteY11576" fmla="*/ 2051504 h 4321958"/>
              <a:gd name="connsiteX11577" fmla="*/ 1622224 w 4405791"/>
              <a:gd name="connsiteY11577" fmla="*/ 2015331 h 4321958"/>
              <a:gd name="connsiteX11578" fmla="*/ 1611687 w 4405791"/>
              <a:gd name="connsiteY11578" fmla="*/ 1979731 h 4321958"/>
              <a:gd name="connsiteX11579" fmla="*/ 1591148 w 4405791"/>
              <a:gd name="connsiteY11579" fmla="*/ 1911301 h 4321958"/>
              <a:gd name="connsiteX11580" fmla="*/ 1532700 w 4405791"/>
              <a:gd name="connsiteY11580" fmla="*/ 1712908 h 4321958"/>
              <a:gd name="connsiteX11581" fmla="*/ 1530950 w 4405791"/>
              <a:gd name="connsiteY11581" fmla="*/ 1706996 h 4321958"/>
              <a:gd name="connsiteX11582" fmla="*/ 1488325 w 4405791"/>
              <a:gd name="connsiteY11582" fmla="*/ 1559584 h 4321958"/>
              <a:gd name="connsiteX11583" fmla="*/ 1479860 w 4405791"/>
              <a:gd name="connsiteY11583" fmla="*/ 1529762 h 4321958"/>
              <a:gd name="connsiteX11584" fmla="*/ 1474734 w 4405791"/>
              <a:gd name="connsiteY11584" fmla="*/ 1511981 h 4321958"/>
              <a:gd name="connsiteX11585" fmla="*/ 1467402 w 4405791"/>
              <a:gd name="connsiteY11585" fmla="*/ 1485870 h 4321958"/>
              <a:gd name="connsiteX11586" fmla="*/ 1448646 w 4405791"/>
              <a:gd name="connsiteY11586" fmla="*/ 1419795 h 4321958"/>
              <a:gd name="connsiteX11587" fmla="*/ 1431907 w 4405791"/>
              <a:gd name="connsiteY11587" fmla="*/ 1359466 h 4321958"/>
              <a:gd name="connsiteX11588" fmla="*/ 1424176 w 4405791"/>
              <a:gd name="connsiteY11588" fmla="*/ 1331934 h 4321958"/>
              <a:gd name="connsiteX11589" fmla="*/ 1420413 w 4405791"/>
              <a:gd name="connsiteY11589" fmla="*/ 1318041 h 4321958"/>
              <a:gd name="connsiteX11590" fmla="*/ 1412619 w 4405791"/>
              <a:gd name="connsiteY11590" fmla="*/ 1289952 h 4321958"/>
              <a:gd name="connsiteX11591" fmla="*/ 1380948 w 4405791"/>
              <a:gd name="connsiteY11591" fmla="*/ 1172384 h 4321958"/>
              <a:gd name="connsiteX11592" fmla="*/ 1379590 w 4405791"/>
              <a:gd name="connsiteY11592" fmla="*/ 1167126 h 4321958"/>
              <a:gd name="connsiteX11593" fmla="*/ 1362599 w 4405791"/>
              <a:gd name="connsiteY11593" fmla="*/ 1101915 h 4321958"/>
              <a:gd name="connsiteX11594" fmla="*/ 1357765 w 4405791"/>
              <a:gd name="connsiteY11594" fmla="*/ 1082678 h 4321958"/>
              <a:gd name="connsiteX11595" fmla="*/ 1354338 w 4405791"/>
              <a:gd name="connsiteY11595" fmla="*/ 1069414 h 4321958"/>
              <a:gd name="connsiteX11596" fmla="*/ 1351772 w 4405791"/>
              <a:gd name="connsiteY11596" fmla="*/ 1058827 h 4321958"/>
              <a:gd name="connsiteX11597" fmla="*/ 1346710 w 4405791"/>
              <a:gd name="connsiteY11597" fmla="*/ 1038680 h 4321958"/>
              <a:gd name="connsiteX11598" fmla="*/ 1334245 w 4405791"/>
              <a:gd name="connsiteY11598" fmla="*/ 986482 h 4321958"/>
              <a:gd name="connsiteX11599" fmla="*/ 1333492 w 4405791"/>
              <a:gd name="connsiteY11599" fmla="*/ 983371 h 4321958"/>
              <a:gd name="connsiteX11600" fmla="*/ 1333129 w 4405791"/>
              <a:gd name="connsiteY11600" fmla="*/ 981687 h 4321958"/>
              <a:gd name="connsiteX11601" fmla="*/ 1323141 w 4405791"/>
              <a:gd name="connsiteY11601" fmla="*/ 936502 h 4321958"/>
              <a:gd name="connsiteX11602" fmla="*/ 1320833 w 4405791"/>
              <a:gd name="connsiteY11602" fmla="*/ 924563 h 4321958"/>
              <a:gd name="connsiteX11603" fmla="*/ 1319115 w 4405791"/>
              <a:gd name="connsiteY11603" fmla="*/ 916580 h 4321958"/>
              <a:gd name="connsiteX11604" fmla="*/ 1318296 w 4405791"/>
              <a:gd name="connsiteY11604" fmla="*/ 911441 h 4321958"/>
              <a:gd name="connsiteX11605" fmla="*/ 1315879 w 4405791"/>
              <a:gd name="connsiteY11605" fmla="*/ 898937 h 4321958"/>
              <a:gd name="connsiteX11606" fmla="*/ 1311964 w 4405791"/>
              <a:gd name="connsiteY11606" fmla="*/ 871692 h 4321958"/>
              <a:gd name="connsiteX11607" fmla="*/ 1311912 w 4405791"/>
              <a:gd name="connsiteY11607" fmla="*/ 871366 h 4321958"/>
              <a:gd name="connsiteX11608" fmla="*/ 1311066 w 4405791"/>
              <a:gd name="connsiteY11608" fmla="*/ 862731 h 4321958"/>
              <a:gd name="connsiteX11609" fmla="*/ 1311065 w 4405791"/>
              <a:gd name="connsiteY11609" fmla="*/ 862725 h 4321958"/>
              <a:gd name="connsiteX11610" fmla="*/ 1311062 w 4405791"/>
              <a:gd name="connsiteY11610" fmla="*/ 862697 h 4321958"/>
              <a:gd name="connsiteX11611" fmla="*/ 1277551 w 4405791"/>
              <a:gd name="connsiteY11611" fmla="*/ 816025 h 4321958"/>
              <a:gd name="connsiteX11612" fmla="*/ 1274535 w 4405791"/>
              <a:gd name="connsiteY11612" fmla="*/ 823406 h 4321958"/>
              <a:gd name="connsiteX11613" fmla="*/ 1274816 w 4405791"/>
              <a:gd name="connsiteY11613" fmla="*/ 826448 h 4321958"/>
              <a:gd name="connsiteX11614" fmla="*/ 1279327 w 4405791"/>
              <a:gd name="connsiteY11614" fmla="*/ 818781 h 4321958"/>
              <a:gd name="connsiteX11615" fmla="*/ 948378 w 4405791"/>
              <a:gd name="connsiteY11615" fmla="*/ 810373 h 4321958"/>
              <a:gd name="connsiteX11616" fmla="*/ 930569 w 4405791"/>
              <a:gd name="connsiteY11616" fmla="*/ 817145 h 4321958"/>
              <a:gd name="connsiteX11617" fmla="*/ 930423 w 4405791"/>
              <a:gd name="connsiteY11617" fmla="*/ 817278 h 4321958"/>
              <a:gd name="connsiteX11618" fmla="*/ 926503 w 4405791"/>
              <a:gd name="connsiteY11618" fmla="*/ 821504 h 4321958"/>
              <a:gd name="connsiteX11619" fmla="*/ 919862 w 4405791"/>
              <a:gd name="connsiteY11619" fmla="*/ 832898 h 4321958"/>
              <a:gd name="connsiteX11620" fmla="*/ 917589 w 4405791"/>
              <a:gd name="connsiteY11620" fmla="*/ 839808 h 4321958"/>
              <a:gd name="connsiteX11621" fmla="*/ 928741 w 4405791"/>
              <a:gd name="connsiteY11621" fmla="*/ 835157 h 4321958"/>
              <a:gd name="connsiteX11622" fmla="*/ 930742 w 4405791"/>
              <a:gd name="connsiteY11622" fmla="*/ 834275 h 4321958"/>
              <a:gd name="connsiteX11623" fmla="*/ 947627 w 4405791"/>
              <a:gd name="connsiteY11623" fmla="*/ 828920 h 4321958"/>
              <a:gd name="connsiteX11624" fmla="*/ 1284973 w 4405791"/>
              <a:gd name="connsiteY11624" fmla="*/ 803417 h 4321958"/>
              <a:gd name="connsiteX11625" fmla="*/ 1280997 w 4405791"/>
              <a:gd name="connsiteY11625" fmla="*/ 808626 h 4321958"/>
              <a:gd name="connsiteX11626" fmla="*/ 1283192 w 4405791"/>
              <a:gd name="connsiteY11626" fmla="*/ 812212 h 4321958"/>
              <a:gd name="connsiteX11627" fmla="*/ 1285336 w 4405791"/>
              <a:gd name="connsiteY11627" fmla="*/ 808568 h 4321958"/>
              <a:gd name="connsiteX11628" fmla="*/ 1285059 w 4405791"/>
              <a:gd name="connsiteY11628" fmla="*/ 805538 h 4321958"/>
              <a:gd name="connsiteX11629" fmla="*/ 1306005 w 4405791"/>
              <a:gd name="connsiteY11629" fmla="*/ 801858 h 4321958"/>
              <a:gd name="connsiteX11630" fmla="*/ 1296983 w 4405791"/>
              <a:gd name="connsiteY11630" fmla="*/ 809080 h 4321958"/>
              <a:gd name="connsiteX11631" fmla="*/ 1294272 w 4405791"/>
              <a:gd name="connsiteY11631" fmla="*/ 813110 h 4321958"/>
              <a:gd name="connsiteX11632" fmla="*/ 1295177 w 4405791"/>
              <a:gd name="connsiteY11632" fmla="*/ 822932 h 4321958"/>
              <a:gd name="connsiteX11633" fmla="*/ 1306578 w 4405791"/>
              <a:gd name="connsiteY11633" fmla="*/ 812091 h 4321958"/>
              <a:gd name="connsiteX11634" fmla="*/ 1306303 w 4405791"/>
              <a:gd name="connsiteY11634" fmla="*/ 805443 h 4321958"/>
              <a:gd name="connsiteX11635" fmla="*/ 948797 w 4405791"/>
              <a:gd name="connsiteY11635" fmla="*/ 798603 h 4321958"/>
              <a:gd name="connsiteX11636" fmla="*/ 918648 w 4405791"/>
              <a:gd name="connsiteY11636" fmla="*/ 812134 h 4321958"/>
              <a:gd name="connsiteX11637" fmla="*/ 913751 w 4405791"/>
              <a:gd name="connsiteY11637" fmla="*/ 814656 h 4321958"/>
              <a:gd name="connsiteX11638" fmla="*/ 855994 w 4405791"/>
              <a:gd name="connsiteY11638" fmla="*/ 844694 h 4321958"/>
              <a:gd name="connsiteX11639" fmla="*/ 825605 w 4405791"/>
              <a:gd name="connsiteY11639" fmla="*/ 861063 h 4321958"/>
              <a:gd name="connsiteX11640" fmla="*/ 771870 w 4405791"/>
              <a:gd name="connsiteY11640" fmla="*/ 890454 h 4321958"/>
              <a:gd name="connsiteX11641" fmla="*/ 732776 w 4405791"/>
              <a:gd name="connsiteY11641" fmla="*/ 912119 h 4321958"/>
              <a:gd name="connsiteX11642" fmla="*/ 657722 w 4405791"/>
              <a:gd name="connsiteY11642" fmla="*/ 954494 h 4321958"/>
              <a:gd name="connsiteX11643" fmla="*/ 631699 w 4405791"/>
              <a:gd name="connsiteY11643" fmla="*/ 969236 h 4321958"/>
              <a:gd name="connsiteX11644" fmla="*/ 629872 w 4405791"/>
              <a:gd name="connsiteY11644" fmla="*/ 970295 h 4321958"/>
              <a:gd name="connsiteX11645" fmla="*/ 619099 w 4405791"/>
              <a:gd name="connsiteY11645" fmla="*/ 985908 h 4321958"/>
              <a:gd name="connsiteX11646" fmla="*/ 615347 w 4405791"/>
              <a:gd name="connsiteY11646" fmla="*/ 993706 h 4321958"/>
              <a:gd name="connsiteX11647" fmla="*/ 640993 w 4405791"/>
              <a:gd name="connsiteY11647" fmla="*/ 979490 h 4321958"/>
              <a:gd name="connsiteX11648" fmla="*/ 674254 w 4405791"/>
              <a:gd name="connsiteY11648" fmla="*/ 961689 h 4321958"/>
              <a:gd name="connsiteX11649" fmla="*/ 713899 w 4405791"/>
              <a:gd name="connsiteY11649" fmla="*/ 940354 h 4321958"/>
              <a:gd name="connsiteX11650" fmla="*/ 714841 w 4405791"/>
              <a:gd name="connsiteY11650" fmla="*/ 937664 h 4321958"/>
              <a:gd name="connsiteX11651" fmla="*/ 718565 w 4405791"/>
              <a:gd name="connsiteY11651" fmla="*/ 937664 h 4321958"/>
              <a:gd name="connsiteX11652" fmla="*/ 718898 w 4405791"/>
              <a:gd name="connsiteY11652" fmla="*/ 937664 h 4321958"/>
              <a:gd name="connsiteX11653" fmla="*/ 731552 w 4405791"/>
              <a:gd name="connsiteY11653" fmla="*/ 930854 h 4321958"/>
              <a:gd name="connsiteX11654" fmla="*/ 738669 w 4405791"/>
              <a:gd name="connsiteY11654" fmla="*/ 927214 h 4321958"/>
              <a:gd name="connsiteX11655" fmla="*/ 759664 w 4405791"/>
              <a:gd name="connsiteY11655" fmla="*/ 915978 h 4321958"/>
              <a:gd name="connsiteX11656" fmla="*/ 764256 w 4405791"/>
              <a:gd name="connsiteY11656" fmla="*/ 913663 h 4321958"/>
              <a:gd name="connsiteX11657" fmla="*/ 764287 w 4405791"/>
              <a:gd name="connsiteY11657" fmla="*/ 913617 h 4321958"/>
              <a:gd name="connsiteX11658" fmla="*/ 767674 w 4405791"/>
              <a:gd name="connsiteY11658" fmla="*/ 907521 h 4321958"/>
              <a:gd name="connsiteX11659" fmla="*/ 770552 w 4405791"/>
              <a:gd name="connsiteY11659" fmla="*/ 905998 h 4321958"/>
              <a:gd name="connsiteX11660" fmla="*/ 770583 w 4405791"/>
              <a:gd name="connsiteY11660" fmla="*/ 906029 h 4321958"/>
              <a:gd name="connsiteX11661" fmla="*/ 770594 w 4405791"/>
              <a:gd name="connsiteY11661" fmla="*/ 906023 h 4321958"/>
              <a:gd name="connsiteX11662" fmla="*/ 770625 w 4405791"/>
              <a:gd name="connsiteY11662" fmla="*/ 906054 h 4321958"/>
              <a:gd name="connsiteX11663" fmla="*/ 770635 w 4405791"/>
              <a:gd name="connsiteY11663" fmla="*/ 906048 h 4321958"/>
              <a:gd name="connsiteX11664" fmla="*/ 773007 w 4405791"/>
              <a:gd name="connsiteY11664" fmla="*/ 908418 h 4321958"/>
              <a:gd name="connsiteX11665" fmla="*/ 773007 w 4405791"/>
              <a:gd name="connsiteY11665" fmla="*/ 909250 h 4321958"/>
              <a:gd name="connsiteX11666" fmla="*/ 807969 w 4405791"/>
              <a:gd name="connsiteY11666" fmla="*/ 891624 h 4321958"/>
              <a:gd name="connsiteX11667" fmla="*/ 816780 w 4405791"/>
              <a:gd name="connsiteY11667" fmla="*/ 876028 h 4321958"/>
              <a:gd name="connsiteX11668" fmla="*/ 825417 w 4405791"/>
              <a:gd name="connsiteY11668" fmla="*/ 876028 h 4321958"/>
              <a:gd name="connsiteX11669" fmla="*/ 825441 w 4405791"/>
              <a:gd name="connsiteY11669" fmla="*/ 876052 h 4321958"/>
              <a:gd name="connsiteX11670" fmla="*/ 825458 w 4405791"/>
              <a:gd name="connsiteY11670" fmla="*/ 876052 h 4321958"/>
              <a:gd name="connsiteX11671" fmla="*/ 825483 w 4405791"/>
              <a:gd name="connsiteY11671" fmla="*/ 876077 h 4321958"/>
              <a:gd name="connsiteX11672" fmla="*/ 825500 w 4405791"/>
              <a:gd name="connsiteY11672" fmla="*/ 876077 h 4321958"/>
              <a:gd name="connsiteX11673" fmla="*/ 827870 w 4405791"/>
              <a:gd name="connsiteY11673" fmla="*/ 878447 h 4321958"/>
              <a:gd name="connsiteX11674" fmla="*/ 826177 w 4405791"/>
              <a:gd name="connsiteY11674" fmla="*/ 882003 h 4321958"/>
              <a:gd name="connsiteX11675" fmla="*/ 825667 w 4405791"/>
              <a:gd name="connsiteY11675" fmla="*/ 882701 h 4321958"/>
              <a:gd name="connsiteX11676" fmla="*/ 828646 w 4405791"/>
              <a:gd name="connsiteY11676" fmla="*/ 881198 h 4321958"/>
              <a:gd name="connsiteX11677" fmla="*/ 848085 w 4405791"/>
              <a:gd name="connsiteY11677" fmla="*/ 871257 h 4321958"/>
              <a:gd name="connsiteX11678" fmla="*/ 852131 w 4405791"/>
              <a:gd name="connsiteY11678" fmla="*/ 869358 h 4321958"/>
              <a:gd name="connsiteX11679" fmla="*/ 855741 w 4405791"/>
              <a:gd name="connsiteY11679" fmla="*/ 867538 h 4321958"/>
              <a:gd name="connsiteX11680" fmla="*/ 859113 w 4405791"/>
              <a:gd name="connsiteY11680" fmla="*/ 858923 h 4321958"/>
              <a:gd name="connsiteX11681" fmla="*/ 871983 w 4405791"/>
              <a:gd name="connsiteY11681" fmla="*/ 843007 h 4321958"/>
              <a:gd name="connsiteX11682" fmla="*/ 878587 w 4405791"/>
              <a:gd name="connsiteY11682" fmla="*/ 843007 h 4321958"/>
              <a:gd name="connsiteX11683" fmla="*/ 878609 w 4405791"/>
              <a:gd name="connsiteY11683" fmla="*/ 843031 h 4321958"/>
              <a:gd name="connsiteX11684" fmla="*/ 878629 w 4405791"/>
              <a:gd name="connsiteY11684" fmla="*/ 843031 h 4321958"/>
              <a:gd name="connsiteX11685" fmla="*/ 878651 w 4405791"/>
              <a:gd name="connsiteY11685" fmla="*/ 843054 h 4321958"/>
              <a:gd name="connsiteX11686" fmla="*/ 878670 w 4405791"/>
              <a:gd name="connsiteY11686" fmla="*/ 843054 h 4321958"/>
              <a:gd name="connsiteX11687" fmla="*/ 880871 w 4405791"/>
              <a:gd name="connsiteY11687" fmla="*/ 845424 h 4321958"/>
              <a:gd name="connsiteX11688" fmla="*/ 879179 w 4405791"/>
              <a:gd name="connsiteY11688" fmla="*/ 848303 h 4321958"/>
              <a:gd name="connsiteX11689" fmla="*/ 874946 w 4405791"/>
              <a:gd name="connsiteY11689" fmla="*/ 853044 h 4321958"/>
              <a:gd name="connsiteX11690" fmla="*/ 867664 w 4405791"/>
              <a:gd name="connsiteY11690" fmla="*/ 861172 h 4321958"/>
              <a:gd name="connsiteX11691" fmla="*/ 867331 w 4405791"/>
              <a:gd name="connsiteY11691" fmla="*/ 862218 h 4321958"/>
              <a:gd name="connsiteX11692" fmla="*/ 867476 w 4405791"/>
              <a:gd name="connsiteY11692" fmla="*/ 862154 h 4321958"/>
              <a:gd name="connsiteX11693" fmla="*/ 894352 w 4405791"/>
              <a:gd name="connsiteY11693" fmla="*/ 849498 h 4321958"/>
              <a:gd name="connsiteX11694" fmla="*/ 896077 w 4405791"/>
              <a:gd name="connsiteY11694" fmla="*/ 848779 h 4321958"/>
              <a:gd name="connsiteX11695" fmla="*/ 896576 w 4405791"/>
              <a:gd name="connsiteY11695" fmla="*/ 846722 h 4321958"/>
              <a:gd name="connsiteX11696" fmla="*/ 908725 w 4405791"/>
              <a:gd name="connsiteY11696" fmla="*/ 823025 h 4321958"/>
              <a:gd name="connsiteX11697" fmla="*/ 928876 w 4405791"/>
              <a:gd name="connsiteY11697" fmla="*/ 808971 h 4321958"/>
              <a:gd name="connsiteX11698" fmla="*/ 948466 w 4405791"/>
              <a:gd name="connsiteY11698" fmla="*/ 808197 h 4321958"/>
              <a:gd name="connsiteX11699" fmla="*/ 948722 w 4405791"/>
              <a:gd name="connsiteY11699" fmla="*/ 801881 h 4321958"/>
              <a:gd name="connsiteX11700" fmla="*/ 1054930 w 4405791"/>
              <a:gd name="connsiteY11700" fmla="*/ 798533 h 4321958"/>
              <a:gd name="connsiteX11701" fmla="*/ 1064270 w 4405791"/>
              <a:gd name="connsiteY11701" fmla="*/ 806665 h 4321958"/>
              <a:gd name="connsiteX11702" fmla="*/ 1080485 w 4405791"/>
              <a:gd name="connsiteY11702" fmla="*/ 826008 h 4321958"/>
              <a:gd name="connsiteX11703" fmla="*/ 1086599 w 4405791"/>
              <a:gd name="connsiteY11703" fmla="*/ 835714 h 4321958"/>
              <a:gd name="connsiteX11704" fmla="*/ 1094031 w 4405791"/>
              <a:gd name="connsiteY11704" fmla="*/ 845363 h 4321958"/>
              <a:gd name="connsiteX11705" fmla="*/ 1107682 w 4405791"/>
              <a:gd name="connsiteY11705" fmla="*/ 869181 h 4321958"/>
              <a:gd name="connsiteX11706" fmla="*/ 1118382 w 4405791"/>
              <a:gd name="connsiteY11706" fmla="*/ 886165 h 4321958"/>
              <a:gd name="connsiteX11707" fmla="*/ 1122737 w 4405791"/>
              <a:gd name="connsiteY11707" fmla="*/ 895447 h 4321958"/>
              <a:gd name="connsiteX11708" fmla="*/ 1128493 w 4405791"/>
              <a:gd name="connsiteY11708" fmla="*/ 905489 h 4321958"/>
              <a:gd name="connsiteX11709" fmla="*/ 1147345 w 4405791"/>
              <a:gd name="connsiteY11709" fmla="*/ 947888 h 4321958"/>
              <a:gd name="connsiteX11710" fmla="*/ 1158977 w 4405791"/>
              <a:gd name="connsiteY11710" fmla="*/ 972675 h 4321958"/>
              <a:gd name="connsiteX11711" fmla="*/ 1161038 w 4405791"/>
              <a:gd name="connsiteY11711" fmla="*/ 978682 h 4321958"/>
              <a:gd name="connsiteX11712" fmla="*/ 1163967 w 4405791"/>
              <a:gd name="connsiteY11712" fmla="*/ 985269 h 4321958"/>
              <a:gd name="connsiteX11713" fmla="*/ 1195673 w 4405791"/>
              <a:gd name="connsiteY11713" fmla="*/ 1079633 h 4321958"/>
              <a:gd name="connsiteX11714" fmla="*/ 1196762 w 4405791"/>
              <a:gd name="connsiteY11714" fmla="*/ 1082807 h 4321958"/>
              <a:gd name="connsiteX11715" fmla="*/ 1196762 w 4405791"/>
              <a:gd name="connsiteY11715" fmla="*/ 1082836 h 4321958"/>
              <a:gd name="connsiteX11716" fmla="*/ 1196762 w 4405791"/>
              <a:gd name="connsiteY11716" fmla="*/ 1082874 h 4321958"/>
              <a:gd name="connsiteX11717" fmla="*/ 1196762 w 4405791"/>
              <a:gd name="connsiteY11717" fmla="*/ 1083826 h 4321958"/>
              <a:gd name="connsiteX11718" fmla="*/ 1203123 w 4405791"/>
              <a:gd name="connsiteY11718" fmla="*/ 1161449 h 4321958"/>
              <a:gd name="connsiteX11719" fmla="*/ 1203191 w 4405791"/>
              <a:gd name="connsiteY11719" fmla="*/ 1161842 h 4321958"/>
              <a:gd name="connsiteX11720" fmla="*/ 1223913 w 4405791"/>
              <a:gd name="connsiteY11720" fmla="*/ 1272227 h 4321958"/>
              <a:gd name="connsiteX11721" fmla="*/ 1262463 w 4405791"/>
              <a:gd name="connsiteY11721" fmla="*/ 1430963 h 4321958"/>
              <a:gd name="connsiteX11722" fmla="*/ 1270632 w 4405791"/>
              <a:gd name="connsiteY11722" fmla="*/ 1461800 h 4321958"/>
              <a:gd name="connsiteX11723" fmla="*/ 1288206 w 4405791"/>
              <a:gd name="connsiteY11723" fmla="*/ 1527982 h 4321958"/>
              <a:gd name="connsiteX11724" fmla="*/ 1302246 w 4405791"/>
              <a:gd name="connsiteY11724" fmla="*/ 1580480 h 4321958"/>
              <a:gd name="connsiteX11725" fmla="*/ 1302880 w 4405791"/>
              <a:gd name="connsiteY11725" fmla="*/ 1582837 h 4321958"/>
              <a:gd name="connsiteX11726" fmla="*/ 1303230 w 4405791"/>
              <a:gd name="connsiteY11726" fmla="*/ 1584161 h 4321958"/>
              <a:gd name="connsiteX11727" fmla="*/ 1304090 w 4405791"/>
              <a:gd name="connsiteY11727" fmla="*/ 1587375 h 4321958"/>
              <a:gd name="connsiteX11728" fmla="*/ 1303441 w 4405791"/>
              <a:gd name="connsiteY11728" fmla="*/ 1584919 h 4321958"/>
              <a:gd name="connsiteX11729" fmla="*/ 1302880 w 4405791"/>
              <a:gd name="connsiteY11729" fmla="*/ 1582837 h 4321958"/>
              <a:gd name="connsiteX11730" fmla="*/ 1278613 w 4405791"/>
              <a:gd name="connsiteY11730" fmla="*/ 1490975 h 4321958"/>
              <a:gd name="connsiteX11731" fmla="*/ 1255353 w 4405791"/>
              <a:gd name="connsiteY11731" fmla="*/ 1401409 h 4321958"/>
              <a:gd name="connsiteX11732" fmla="*/ 1222074 w 4405791"/>
              <a:gd name="connsiteY11732" fmla="*/ 1260913 h 4321958"/>
              <a:gd name="connsiteX11733" fmla="*/ 1218926 w 4405791"/>
              <a:gd name="connsiteY11733" fmla="*/ 1239462 h 4321958"/>
              <a:gd name="connsiteX11734" fmla="*/ 1213272 w 4405791"/>
              <a:gd name="connsiteY11734" fmla="*/ 1214340 h 4321958"/>
              <a:gd name="connsiteX11735" fmla="*/ 1202351 w 4405791"/>
              <a:gd name="connsiteY11735" fmla="*/ 1126532 h 4321958"/>
              <a:gd name="connsiteX11736" fmla="*/ 1202298 w 4405791"/>
              <a:gd name="connsiteY11736" fmla="*/ 1126168 h 4321958"/>
              <a:gd name="connsiteX11737" fmla="*/ 1202298 w 4405791"/>
              <a:gd name="connsiteY11737" fmla="*/ 1126136 h 4321958"/>
              <a:gd name="connsiteX11738" fmla="*/ 1202298 w 4405791"/>
              <a:gd name="connsiteY11738" fmla="*/ 1126129 h 4321958"/>
              <a:gd name="connsiteX11739" fmla="*/ 1202298 w 4405791"/>
              <a:gd name="connsiteY11739" fmla="*/ 1126104 h 4321958"/>
              <a:gd name="connsiteX11740" fmla="*/ 1202298 w 4405791"/>
              <a:gd name="connsiteY11740" fmla="*/ 1126099 h 4321958"/>
              <a:gd name="connsiteX11741" fmla="*/ 1203703 w 4405791"/>
              <a:gd name="connsiteY11741" fmla="*/ 1049002 h 4321958"/>
              <a:gd name="connsiteX11742" fmla="*/ 1203236 w 4405791"/>
              <a:gd name="connsiteY11742" fmla="*/ 1047686 h 4321958"/>
              <a:gd name="connsiteX11743" fmla="*/ 1170125 w 4405791"/>
              <a:gd name="connsiteY11743" fmla="*/ 957147 h 4321958"/>
              <a:gd name="connsiteX11744" fmla="*/ 1156473 w 4405791"/>
              <a:gd name="connsiteY11744" fmla="*/ 930544 h 4321958"/>
              <a:gd name="connsiteX11745" fmla="*/ 1130434 w 4405791"/>
              <a:gd name="connsiteY11745" fmla="*/ 883126 h 4321958"/>
              <a:gd name="connsiteX11746" fmla="*/ 1114300 w 4405791"/>
              <a:gd name="connsiteY11746" fmla="*/ 860187 h 4321958"/>
              <a:gd name="connsiteX11747" fmla="*/ 1090338 w 4405791"/>
              <a:gd name="connsiteY11747" fmla="*/ 829859 h 4321958"/>
              <a:gd name="connsiteX11748" fmla="*/ 1064277 w 4405791"/>
              <a:gd name="connsiteY11748" fmla="*/ 804115 h 4321958"/>
              <a:gd name="connsiteX11749" fmla="*/ 1047584 w 4405791"/>
              <a:gd name="connsiteY11749" fmla="*/ 794147 h 4321958"/>
              <a:gd name="connsiteX11750" fmla="*/ 1047636 w 4405791"/>
              <a:gd name="connsiteY11750" fmla="*/ 794934 h 4321958"/>
              <a:gd name="connsiteX11751" fmla="*/ 1048905 w 4405791"/>
              <a:gd name="connsiteY11751" fmla="*/ 794934 h 4321958"/>
              <a:gd name="connsiteX11752" fmla="*/ 1296618 w 4405791"/>
              <a:gd name="connsiteY11752" fmla="*/ 788156 h 4321958"/>
              <a:gd name="connsiteX11753" fmla="*/ 1292941 w 4405791"/>
              <a:gd name="connsiteY11753" fmla="*/ 792974 h 4321958"/>
              <a:gd name="connsiteX11754" fmla="*/ 1293349 w 4405791"/>
              <a:gd name="connsiteY11754" fmla="*/ 801213 h 4321958"/>
              <a:gd name="connsiteX11755" fmla="*/ 1301032 w 4405791"/>
              <a:gd name="connsiteY11755" fmla="*/ 794558 h 4321958"/>
              <a:gd name="connsiteX11756" fmla="*/ 1045716 w 4405791"/>
              <a:gd name="connsiteY11756" fmla="*/ 785514 h 4321958"/>
              <a:gd name="connsiteX11757" fmla="*/ 1045716 w 4405791"/>
              <a:gd name="connsiteY11757" fmla="*/ 785683 h 4321958"/>
              <a:gd name="connsiteX11758" fmla="*/ 1045690 w 4405791"/>
              <a:gd name="connsiteY11758" fmla="*/ 786810 h 4321958"/>
              <a:gd name="connsiteX11759" fmla="*/ 1047240 w 4405791"/>
              <a:gd name="connsiteY11759" fmla="*/ 786810 h 4321958"/>
              <a:gd name="connsiteX11760" fmla="*/ 1211833 w 4405791"/>
              <a:gd name="connsiteY11760" fmla="*/ 1048602 h 4321958"/>
              <a:gd name="connsiteX11761" fmla="*/ 1211833 w 4405791"/>
              <a:gd name="connsiteY11761" fmla="*/ 1048630 h 4321958"/>
              <a:gd name="connsiteX11762" fmla="*/ 1211833 w 4405791"/>
              <a:gd name="connsiteY11762" fmla="*/ 1048665 h 4321958"/>
              <a:gd name="connsiteX11763" fmla="*/ 1211833 w 4405791"/>
              <a:gd name="connsiteY11763" fmla="*/ 1048666 h 4321958"/>
              <a:gd name="connsiteX11764" fmla="*/ 1211833 w 4405791"/>
              <a:gd name="connsiteY11764" fmla="*/ 1050022 h 4321958"/>
              <a:gd name="connsiteX11765" fmla="*/ 1211223 w 4405791"/>
              <a:gd name="connsiteY11765" fmla="*/ 1080772 h 4321958"/>
              <a:gd name="connsiteX11766" fmla="*/ 1219615 w 4405791"/>
              <a:gd name="connsiteY11766" fmla="*/ 1015122 h 4321958"/>
              <a:gd name="connsiteX11767" fmla="*/ 1180876 w 4405791"/>
              <a:gd name="connsiteY11767" fmla="*/ 919939 h 4321958"/>
              <a:gd name="connsiteX11768" fmla="*/ 1180119 w 4405791"/>
              <a:gd name="connsiteY11768" fmla="*/ 918768 h 4321958"/>
              <a:gd name="connsiteX11769" fmla="*/ 1137044 w 4405791"/>
              <a:gd name="connsiteY11769" fmla="*/ 855617 h 4321958"/>
              <a:gd name="connsiteX11770" fmla="*/ 1123210 w 4405791"/>
              <a:gd name="connsiteY11770" fmla="*/ 840272 h 4321958"/>
              <a:gd name="connsiteX11771" fmla="*/ 1092020 w 4405791"/>
              <a:gd name="connsiteY11771" fmla="*/ 811043 h 4321958"/>
              <a:gd name="connsiteX11772" fmla="*/ 1079831 w 4405791"/>
              <a:gd name="connsiteY11772" fmla="*/ 801669 h 4321958"/>
              <a:gd name="connsiteX11773" fmla="*/ 1046525 w 4405791"/>
              <a:gd name="connsiteY11773" fmla="*/ 785841 h 4321958"/>
              <a:gd name="connsiteX11774" fmla="*/ 1327569 w 4405791"/>
              <a:gd name="connsiteY11774" fmla="*/ 784604 h 4321958"/>
              <a:gd name="connsiteX11775" fmla="*/ 1314357 w 4405791"/>
              <a:gd name="connsiteY11775" fmla="*/ 795173 h 4321958"/>
              <a:gd name="connsiteX11776" fmla="*/ 1314698 w 4405791"/>
              <a:gd name="connsiteY11776" fmla="*/ 802896 h 4321958"/>
              <a:gd name="connsiteX11777" fmla="*/ 1314763 w 4405791"/>
              <a:gd name="connsiteY11777" fmla="*/ 803984 h 4321958"/>
              <a:gd name="connsiteX11778" fmla="*/ 1318343 w 4405791"/>
              <a:gd name="connsiteY11778" fmla="*/ 809498 h 4321958"/>
              <a:gd name="connsiteX11779" fmla="*/ 1318337 w 4405791"/>
              <a:gd name="connsiteY11779" fmla="*/ 809513 h 4321958"/>
              <a:gd name="connsiteX11780" fmla="*/ 1318343 w 4405791"/>
              <a:gd name="connsiteY11780" fmla="*/ 809522 h 4321958"/>
              <a:gd name="connsiteX11781" fmla="*/ 1318336 w 4405791"/>
              <a:gd name="connsiteY11781" fmla="*/ 809542 h 4321958"/>
              <a:gd name="connsiteX11782" fmla="*/ 1318345 w 4405791"/>
              <a:gd name="connsiteY11782" fmla="*/ 809555 h 4321958"/>
              <a:gd name="connsiteX11783" fmla="*/ 1316650 w 4405791"/>
              <a:gd name="connsiteY11783" fmla="*/ 813957 h 4321958"/>
              <a:gd name="connsiteX11784" fmla="*/ 1315432 w 4405791"/>
              <a:gd name="connsiteY11784" fmla="*/ 815087 h 4321958"/>
              <a:gd name="connsiteX11785" fmla="*/ 1315606 w 4405791"/>
              <a:gd name="connsiteY11785" fmla="*/ 817981 h 4321958"/>
              <a:gd name="connsiteX11786" fmla="*/ 1319697 w 4405791"/>
              <a:gd name="connsiteY11786" fmla="*/ 861318 h 4321958"/>
              <a:gd name="connsiteX11787" fmla="*/ 1320545 w 4405791"/>
              <a:gd name="connsiteY11787" fmla="*/ 869953 h 4321958"/>
              <a:gd name="connsiteX11788" fmla="*/ 1320581 w 4405791"/>
              <a:gd name="connsiteY11788" fmla="*/ 870200 h 4321958"/>
              <a:gd name="connsiteX11789" fmla="*/ 1327221 w 4405791"/>
              <a:gd name="connsiteY11789" fmla="*/ 911590 h 4321958"/>
              <a:gd name="connsiteX11790" fmla="*/ 1329813 w 4405791"/>
              <a:gd name="connsiteY11790" fmla="*/ 924906 h 4321958"/>
              <a:gd name="connsiteX11791" fmla="*/ 1342779 w 4405791"/>
              <a:gd name="connsiteY11791" fmla="*/ 984743 h 4321958"/>
              <a:gd name="connsiteX11792" fmla="*/ 1343001 w 4405791"/>
              <a:gd name="connsiteY11792" fmla="*/ 985743 h 4321958"/>
              <a:gd name="connsiteX11793" fmla="*/ 1343457 w 4405791"/>
              <a:gd name="connsiteY11793" fmla="*/ 987640 h 4321958"/>
              <a:gd name="connsiteX11794" fmla="*/ 1362047 w 4405791"/>
              <a:gd name="connsiteY11794" fmla="*/ 1063914 h 4321958"/>
              <a:gd name="connsiteX11795" fmla="*/ 1367972 w 4405791"/>
              <a:gd name="connsiteY11795" fmla="*/ 1087357 h 4321958"/>
              <a:gd name="connsiteX11796" fmla="*/ 1390975 w 4405791"/>
              <a:gd name="connsiteY11796" fmla="*/ 1175889 h 4321958"/>
              <a:gd name="connsiteX11797" fmla="*/ 1391970 w 4405791"/>
              <a:gd name="connsiteY11797" fmla="*/ 1179686 h 4321958"/>
              <a:gd name="connsiteX11798" fmla="*/ 1432277 w 4405791"/>
              <a:gd name="connsiteY11798" fmla="*/ 1327787 h 4321958"/>
              <a:gd name="connsiteX11799" fmla="*/ 1444123 w 4405791"/>
              <a:gd name="connsiteY11799" fmla="*/ 1370302 h 4321958"/>
              <a:gd name="connsiteX11800" fmla="*/ 1480063 w 4405791"/>
              <a:gd name="connsiteY11800" fmla="*/ 1497777 h 4321958"/>
              <a:gd name="connsiteX11801" fmla="*/ 1492419 w 4405791"/>
              <a:gd name="connsiteY11801" fmla="*/ 1541149 h 4321958"/>
              <a:gd name="connsiteX11802" fmla="*/ 1543619 w 4405791"/>
              <a:gd name="connsiteY11802" fmla="*/ 1718149 h 4321958"/>
              <a:gd name="connsiteX11803" fmla="*/ 1612498 w 4405791"/>
              <a:gd name="connsiteY11803" fmla="*/ 1949224 h 4321958"/>
              <a:gd name="connsiteX11804" fmla="*/ 1663785 w 4405791"/>
              <a:gd name="connsiteY11804" fmla="*/ 2121302 h 4321958"/>
              <a:gd name="connsiteX11805" fmla="*/ 2043937 w 4405791"/>
              <a:gd name="connsiteY11805" fmla="*/ 3259391 h 4321958"/>
              <a:gd name="connsiteX11806" fmla="*/ 2043937 w 4405791"/>
              <a:gd name="connsiteY11806" fmla="*/ 3260408 h 4321958"/>
              <a:gd name="connsiteX11807" fmla="*/ 2079286 w 4405791"/>
              <a:gd name="connsiteY11807" fmla="*/ 3314173 h 4321958"/>
              <a:gd name="connsiteX11808" fmla="*/ 2090717 w 4405791"/>
              <a:gd name="connsiteY11808" fmla="*/ 3325843 h 4321958"/>
              <a:gd name="connsiteX11809" fmla="*/ 2146645 w 4405791"/>
              <a:gd name="connsiteY11809" fmla="*/ 3365543 h 4321958"/>
              <a:gd name="connsiteX11810" fmla="*/ 2173447 w 4405791"/>
              <a:gd name="connsiteY11810" fmla="*/ 3375864 h 4321958"/>
              <a:gd name="connsiteX11811" fmla="*/ 2225024 w 4405791"/>
              <a:gd name="connsiteY11811" fmla="*/ 3389996 h 4321958"/>
              <a:gd name="connsiteX11812" fmla="*/ 2337544 w 4405791"/>
              <a:gd name="connsiteY11812" fmla="*/ 3406545 h 4321958"/>
              <a:gd name="connsiteX11813" fmla="*/ 2509094 w 4405791"/>
              <a:gd name="connsiteY11813" fmla="*/ 3397059 h 4321958"/>
              <a:gd name="connsiteX11814" fmla="*/ 4259494 w 4405791"/>
              <a:gd name="connsiteY11814" fmla="*/ 2721760 h 4321958"/>
              <a:gd name="connsiteX11815" fmla="*/ 4361940 w 4405791"/>
              <a:gd name="connsiteY11815" fmla="*/ 2594250 h 4321958"/>
              <a:gd name="connsiteX11816" fmla="*/ 4372227 w 4405791"/>
              <a:gd name="connsiteY11816" fmla="*/ 2494095 h 4321958"/>
              <a:gd name="connsiteX11817" fmla="*/ 4369550 w 4405791"/>
              <a:gd name="connsiteY11817" fmla="*/ 2432328 h 4321958"/>
              <a:gd name="connsiteX11818" fmla="*/ 4366957 w 4405791"/>
              <a:gd name="connsiteY11818" fmla="*/ 2372511 h 4321958"/>
              <a:gd name="connsiteX11819" fmla="*/ 4356113 w 4405791"/>
              <a:gd name="connsiteY11819" fmla="*/ 2289511 h 4321958"/>
              <a:gd name="connsiteX11820" fmla="*/ 4359507 w 4405791"/>
              <a:gd name="connsiteY11820" fmla="*/ 2320311 h 4321958"/>
              <a:gd name="connsiteX11821" fmla="*/ 4367000 w 4405791"/>
              <a:gd name="connsiteY11821" fmla="*/ 2388315 h 4321958"/>
              <a:gd name="connsiteX11822" fmla="*/ 4369349 w 4405791"/>
              <a:gd name="connsiteY11822" fmla="*/ 2494141 h 4321958"/>
              <a:gd name="connsiteX11823" fmla="*/ 4359231 w 4405791"/>
              <a:gd name="connsiteY11823" fmla="*/ 2581213 h 4321958"/>
              <a:gd name="connsiteX11824" fmla="*/ 4254582 w 4405791"/>
              <a:gd name="connsiteY11824" fmla="*/ 2712277 h 4321958"/>
              <a:gd name="connsiteX11825" fmla="*/ 2519932 w 4405791"/>
              <a:gd name="connsiteY11825" fmla="*/ 3379451 h 4321958"/>
              <a:gd name="connsiteX11826" fmla="*/ 2376677 w 4405791"/>
              <a:gd name="connsiteY11826" fmla="*/ 3389271 h 4321958"/>
              <a:gd name="connsiteX11827" fmla="*/ 2050371 w 4405791"/>
              <a:gd name="connsiteY11827" fmla="*/ 3239920 h 4321958"/>
              <a:gd name="connsiteX11828" fmla="*/ 1333587 w 4405791"/>
              <a:gd name="connsiteY11828" fmla="*/ 881189 h 4321958"/>
              <a:gd name="connsiteX11829" fmla="*/ 1333587 w 4405791"/>
              <a:gd name="connsiteY11829" fmla="*/ 881177 h 4321958"/>
              <a:gd name="connsiteX11830" fmla="*/ 1333584 w 4405791"/>
              <a:gd name="connsiteY11830" fmla="*/ 881155 h 4321958"/>
              <a:gd name="connsiteX11831" fmla="*/ 1333584 w 4405791"/>
              <a:gd name="connsiteY11831" fmla="*/ 881130 h 4321958"/>
              <a:gd name="connsiteX11832" fmla="*/ 1333584 w 4405791"/>
              <a:gd name="connsiteY11832" fmla="*/ 872689 h 4321958"/>
              <a:gd name="connsiteX11833" fmla="*/ 1329322 w 4405791"/>
              <a:gd name="connsiteY11833" fmla="*/ 826700 h 4321958"/>
              <a:gd name="connsiteX11834" fmla="*/ 1328775 w 4405791"/>
              <a:gd name="connsiteY11834" fmla="*/ 813561 h 4321958"/>
              <a:gd name="connsiteX11835" fmla="*/ 1327780 w 4405791"/>
              <a:gd name="connsiteY11835" fmla="*/ 801320 h 4321958"/>
              <a:gd name="connsiteX11836" fmla="*/ 1327949 w 4405791"/>
              <a:gd name="connsiteY11836" fmla="*/ 793724 h 4321958"/>
              <a:gd name="connsiteX11837" fmla="*/ 3662764 w 4405791"/>
              <a:gd name="connsiteY11837" fmla="*/ 783966 h 4321958"/>
              <a:gd name="connsiteX11838" fmla="*/ 3642613 w 4405791"/>
              <a:gd name="connsiteY11838" fmla="*/ 785660 h 4321958"/>
              <a:gd name="connsiteX11839" fmla="*/ 3356101 w 4405791"/>
              <a:gd name="connsiteY11839" fmla="*/ 794287 h 4321958"/>
              <a:gd name="connsiteX11840" fmla="*/ 3059936 w 4405791"/>
              <a:gd name="connsiteY11840" fmla="*/ 800722 h 4321958"/>
              <a:gd name="connsiteX11841" fmla="*/ 2964263 w 4405791"/>
              <a:gd name="connsiteY11841" fmla="*/ 803601 h 4321958"/>
              <a:gd name="connsiteX11842" fmla="*/ 2874517 w 4405791"/>
              <a:gd name="connsiteY11842" fmla="*/ 806310 h 4321958"/>
              <a:gd name="connsiteX11843" fmla="*/ 2007022 w 4405791"/>
              <a:gd name="connsiteY11843" fmla="*/ 845766 h 4321958"/>
              <a:gd name="connsiteX11844" fmla="*/ 1820756 w 4405791"/>
              <a:gd name="connsiteY11844" fmla="*/ 1076918 h 4321958"/>
              <a:gd name="connsiteX11845" fmla="*/ 1808901 w 4405791"/>
              <a:gd name="connsiteY11845" fmla="*/ 1131108 h 4321958"/>
              <a:gd name="connsiteX11846" fmla="*/ 1801751 w 4405791"/>
              <a:gd name="connsiteY11846" fmla="*/ 1172547 h 4321958"/>
              <a:gd name="connsiteX11847" fmla="*/ 1800116 w 4405791"/>
              <a:gd name="connsiteY11847" fmla="*/ 1231779 h 4321958"/>
              <a:gd name="connsiteX11848" fmla="*/ 1803237 w 4405791"/>
              <a:gd name="connsiteY11848" fmla="*/ 1306540 h 4321958"/>
              <a:gd name="connsiteX11849" fmla="*/ 1803303 w 4405791"/>
              <a:gd name="connsiteY11849" fmla="*/ 1307353 h 4321958"/>
              <a:gd name="connsiteX11850" fmla="*/ 1811931 w 4405791"/>
              <a:gd name="connsiteY11850" fmla="*/ 1409491 h 4321958"/>
              <a:gd name="connsiteX11851" fmla="*/ 1815875 w 4405791"/>
              <a:gd name="connsiteY11851" fmla="*/ 1447088 h 4321958"/>
              <a:gd name="connsiteX11852" fmla="*/ 1824840 w 4405791"/>
              <a:gd name="connsiteY11852" fmla="*/ 1527716 h 4321958"/>
              <a:gd name="connsiteX11853" fmla="*/ 1830248 w 4405791"/>
              <a:gd name="connsiteY11853" fmla="*/ 1572899 h 4321958"/>
              <a:gd name="connsiteX11854" fmla="*/ 1838108 w 4405791"/>
              <a:gd name="connsiteY11854" fmla="*/ 1635474 h 4321958"/>
              <a:gd name="connsiteX11855" fmla="*/ 1863767 w 4405791"/>
              <a:gd name="connsiteY11855" fmla="*/ 1832259 h 4321958"/>
              <a:gd name="connsiteX11856" fmla="*/ 1875189 w 4405791"/>
              <a:gd name="connsiteY11856" fmla="*/ 1919061 h 4321958"/>
              <a:gd name="connsiteX11857" fmla="*/ 1875220 w 4405791"/>
              <a:gd name="connsiteY11857" fmla="*/ 1919297 h 4321958"/>
              <a:gd name="connsiteX11858" fmla="*/ 1896281 w 4405791"/>
              <a:gd name="connsiteY11858" fmla="*/ 1913739 h 4321958"/>
              <a:gd name="connsiteX11859" fmla="*/ 1885949 w 4405791"/>
              <a:gd name="connsiteY11859" fmla="*/ 1800852 h 4321958"/>
              <a:gd name="connsiteX11860" fmla="*/ 1873354 w 4405791"/>
              <a:gd name="connsiteY11860" fmla="*/ 1665252 h 4321958"/>
              <a:gd name="connsiteX11861" fmla="*/ 1869417 w 4405791"/>
              <a:gd name="connsiteY11861" fmla="*/ 1618987 h 4321958"/>
              <a:gd name="connsiteX11862" fmla="*/ 1866592 w 4405791"/>
              <a:gd name="connsiteY11862" fmla="*/ 1587922 h 4321958"/>
              <a:gd name="connsiteX11863" fmla="*/ 1864634 w 4405791"/>
              <a:gd name="connsiteY11863" fmla="*/ 1562778 h 4321958"/>
              <a:gd name="connsiteX11864" fmla="*/ 1862579 w 4405791"/>
              <a:gd name="connsiteY11864" fmla="*/ 1538619 h 4321958"/>
              <a:gd name="connsiteX11865" fmla="*/ 1861447 w 4405791"/>
              <a:gd name="connsiteY11865" fmla="*/ 1521834 h 4321958"/>
              <a:gd name="connsiteX11866" fmla="*/ 1859053 w 4405791"/>
              <a:gd name="connsiteY11866" fmla="*/ 1491081 h 4321958"/>
              <a:gd name="connsiteX11867" fmla="*/ 1856579 w 4405791"/>
              <a:gd name="connsiteY11867" fmla="*/ 1449642 h 4321958"/>
              <a:gd name="connsiteX11868" fmla="*/ 1854849 w 4405791"/>
              <a:gd name="connsiteY11868" fmla="*/ 1423991 h 4321958"/>
              <a:gd name="connsiteX11869" fmla="*/ 1854573 w 4405791"/>
              <a:gd name="connsiteY11869" fmla="*/ 1416047 h 4321958"/>
              <a:gd name="connsiteX11870" fmla="*/ 1853776 w 4405791"/>
              <a:gd name="connsiteY11870" fmla="*/ 1402702 h 4321958"/>
              <a:gd name="connsiteX11871" fmla="*/ 1851405 w 4405791"/>
              <a:gd name="connsiteY11871" fmla="*/ 1324897 h 4321958"/>
              <a:gd name="connsiteX11872" fmla="*/ 1851388 w 4405791"/>
              <a:gd name="connsiteY11872" fmla="*/ 1324408 h 4321958"/>
              <a:gd name="connsiteX11873" fmla="*/ 1851389 w 4405791"/>
              <a:gd name="connsiteY11873" fmla="*/ 1324386 h 4321958"/>
              <a:gd name="connsiteX11874" fmla="*/ 1851388 w 4405791"/>
              <a:gd name="connsiteY11874" fmla="*/ 1324374 h 4321958"/>
              <a:gd name="connsiteX11875" fmla="*/ 1851388 w 4405791"/>
              <a:gd name="connsiteY11875" fmla="*/ 1324348 h 4321958"/>
              <a:gd name="connsiteX11876" fmla="*/ 1851388 w 4405791"/>
              <a:gd name="connsiteY11876" fmla="*/ 1324340 h 4321958"/>
              <a:gd name="connsiteX11877" fmla="*/ 1851389 w 4405791"/>
              <a:gd name="connsiteY11877" fmla="*/ 1324297 h 4321958"/>
              <a:gd name="connsiteX11878" fmla="*/ 1851871 w 4405791"/>
              <a:gd name="connsiteY11878" fmla="*/ 1273111 h 4321958"/>
              <a:gd name="connsiteX11879" fmla="*/ 1852398 w 4405791"/>
              <a:gd name="connsiteY11879" fmla="*/ 1264578 h 4321958"/>
              <a:gd name="connsiteX11880" fmla="*/ 1852517 w 4405791"/>
              <a:gd name="connsiteY11880" fmla="*/ 1257551 h 4321958"/>
              <a:gd name="connsiteX11881" fmla="*/ 1853367 w 4405791"/>
              <a:gd name="connsiteY11881" fmla="*/ 1248895 h 4321958"/>
              <a:gd name="connsiteX11882" fmla="*/ 1854596 w 4405791"/>
              <a:gd name="connsiteY11882" fmla="*/ 1229014 h 4321958"/>
              <a:gd name="connsiteX11883" fmla="*/ 1856869 w 4405791"/>
              <a:gd name="connsiteY11883" fmla="*/ 1213256 h 4321958"/>
              <a:gd name="connsiteX11884" fmla="*/ 1857789 w 4405791"/>
              <a:gd name="connsiteY11884" fmla="*/ 1203890 h 4321958"/>
              <a:gd name="connsiteX11885" fmla="*/ 1858767 w 4405791"/>
              <a:gd name="connsiteY11885" fmla="*/ 1200093 h 4321958"/>
              <a:gd name="connsiteX11886" fmla="*/ 1859828 w 4405791"/>
              <a:gd name="connsiteY11886" fmla="*/ 1192740 h 4321958"/>
              <a:gd name="connsiteX11887" fmla="*/ 1867756 w 4405791"/>
              <a:gd name="connsiteY11887" fmla="*/ 1165205 h 4321958"/>
              <a:gd name="connsiteX11888" fmla="*/ 1867831 w 4405791"/>
              <a:gd name="connsiteY11888" fmla="*/ 1164915 h 4321958"/>
              <a:gd name="connsiteX11889" fmla="*/ 1882901 w 4405791"/>
              <a:gd name="connsiteY11889" fmla="*/ 1110050 h 4321958"/>
              <a:gd name="connsiteX11890" fmla="*/ 2073401 w 4405791"/>
              <a:gd name="connsiteY11890" fmla="*/ 889916 h 4321958"/>
              <a:gd name="connsiteX11891" fmla="*/ 2914480 w 4405791"/>
              <a:gd name="connsiteY11891" fmla="*/ 845381 h 4321958"/>
              <a:gd name="connsiteX11892" fmla="*/ 3001856 w 4405791"/>
              <a:gd name="connsiteY11892" fmla="*/ 841994 h 4321958"/>
              <a:gd name="connsiteX11893" fmla="*/ 3093974 w 4405791"/>
              <a:gd name="connsiteY11893" fmla="*/ 838439 h 4321958"/>
              <a:gd name="connsiteX11894" fmla="*/ 3371003 w 4405791"/>
              <a:gd name="connsiteY11894" fmla="*/ 830648 h 4321958"/>
              <a:gd name="connsiteX11895" fmla="*/ 3656498 w 4405791"/>
              <a:gd name="connsiteY11895" fmla="*/ 819811 h 4321958"/>
              <a:gd name="connsiteX11896" fmla="*/ 3657867 w 4405791"/>
              <a:gd name="connsiteY11896" fmla="*/ 819831 h 4321958"/>
              <a:gd name="connsiteX11897" fmla="*/ 3704692 w 4405791"/>
              <a:gd name="connsiteY11897" fmla="*/ 818915 h 4321958"/>
              <a:gd name="connsiteX11898" fmla="*/ 3713885 w 4405791"/>
              <a:gd name="connsiteY11898" fmla="*/ 820661 h 4321958"/>
              <a:gd name="connsiteX11899" fmla="*/ 3720458 w 4405791"/>
              <a:gd name="connsiteY11899" fmla="*/ 820758 h 4321958"/>
              <a:gd name="connsiteX11900" fmla="*/ 3731065 w 4405791"/>
              <a:gd name="connsiteY11900" fmla="*/ 823923 h 4321958"/>
              <a:gd name="connsiteX11901" fmla="*/ 3751232 w 4405791"/>
              <a:gd name="connsiteY11901" fmla="*/ 827752 h 4321958"/>
              <a:gd name="connsiteX11902" fmla="*/ 3770227 w 4405791"/>
              <a:gd name="connsiteY11902" fmla="*/ 835607 h 4321958"/>
              <a:gd name="connsiteX11903" fmla="*/ 3780656 w 4405791"/>
              <a:gd name="connsiteY11903" fmla="*/ 838719 h 4321958"/>
              <a:gd name="connsiteX11904" fmla="*/ 3786206 w 4405791"/>
              <a:gd name="connsiteY11904" fmla="*/ 842215 h 4321958"/>
              <a:gd name="connsiteX11905" fmla="*/ 3794733 w 4405791"/>
              <a:gd name="connsiteY11905" fmla="*/ 845741 h 4321958"/>
              <a:gd name="connsiteX11906" fmla="*/ 3832788 w 4405791"/>
              <a:gd name="connsiteY11906" fmla="*/ 871559 h 4321958"/>
              <a:gd name="connsiteX11907" fmla="*/ 3833809 w 4405791"/>
              <a:gd name="connsiteY11907" fmla="*/ 872202 h 4321958"/>
              <a:gd name="connsiteX11908" fmla="*/ 3864687 w 4405791"/>
              <a:gd name="connsiteY11908" fmla="*/ 906465 h 4321958"/>
              <a:gd name="connsiteX11909" fmla="*/ 3858343 w 4405791"/>
              <a:gd name="connsiteY11909" fmla="*/ 891998 h 4321958"/>
              <a:gd name="connsiteX11910" fmla="*/ 3662764 w 4405791"/>
              <a:gd name="connsiteY11910" fmla="*/ 783966 h 4321958"/>
              <a:gd name="connsiteX11911" fmla="*/ 1283699 w 4405791"/>
              <a:gd name="connsiteY11911" fmla="*/ 783583 h 4321958"/>
              <a:gd name="connsiteX11912" fmla="*/ 1282412 w 4405791"/>
              <a:gd name="connsiteY11912" fmla="*/ 785272 h 4321958"/>
              <a:gd name="connsiteX11913" fmla="*/ 1276352 w 4405791"/>
              <a:gd name="connsiteY11913" fmla="*/ 801034 h 4321958"/>
              <a:gd name="connsiteX11914" fmla="*/ 1277280 w 4405791"/>
              <a:gd name="connsiteY11914" fmla="*/ 802551 h 4321958"/>
              <a:gd name="connsiteX11915" fmla="*/ 1284384 w 4405791"/>
              <a:gd name="connsiteY11915" fmla="*/ 791921 h 4321958"/>
              <a:gd name="connsiteX11916" fmla="*/ 1043346 w 4405791"/>
              <a:gd name="connsiteY11916" fmla="*/ 777215 h 4321958"/>
              <a:gd name="connsiteX11917" fmla="*/ 1043188 w 4405791"/>
              <a:gd name="connsiteY11917" fmla="*/ 778622 h 4321958"/>
              <a:gd name="connsiteX11918" fmla="*/ 1044023 w 4405791"/>
              <a:gd name="connsiteY11918" fmla="*/ 778344 h 4321958"/>
              <a:gd name="connsiteX11919" fmla="*/ 1064126 w 4405791"/>
              <a:gd name="connsiteY11919" fmla="*/ 783874 h 4321958"/>
              <a:gd name="connsiteX11920" fmla="*/ 1072171 w 4405791"/>
              <a:gd name="connsiteY11920" fmla="*/ 788510 h 4321958"/>
              <a:gd name="connsiteX11921" fmla="*/ 1075455 w 4405791"/>
              <a:gd name="connsiteY11921" fmla="*/ 789690 h 4321958"/>
              <a:gd name="connsiteX11922" fmla="*/ 1079259 w 4405791"/>
              <a:gd name="connsiteY11922" fmla="*/ 792597 h 4321958"/>
              <a:gd name="connsiteX11923" fmla="*/ 1087435 w 4405791"/>
              <a:gd name="connsiteY11923" fmla="*/ 797311 h 4321958"/>
              <a:gd name="connsiteX11924" fmla="*/ 1096015 w 4405791"/>
              <a:gd name="connsiteY11924" fmla="*/ 805398 h 4321958"/>
              <a:gd name="connsiteX11925" fmla="*/ 1112746 w 4405791"/>
              <a:gd name="connsiteY11925" fmla="*/ 818182 h 4321958"/>
              <a:gd name="connsiteX11926" fmla="*/ 1129331 w 4405791"/>
              <a:gd name="connsiteY11926" fmla="*/ 836806 h 4321958"/>
              <a:gd name="connsiteX11927" fmla="*/ 1138849 w 4405791"/>
              <a:gd name="connsiteY11927" fmla="*/ 845778 h 4321958"/>
              <a:gd name="connsiteX11928" fmla="*/ 1143644 w 4405791"/>
              <a:gd name="connsiteY11928" fmla="*/ 852878 h 4321958"/>
              <a:gd name="connsiteX11929" fmla="*/ 1151822 w 4405791"/>
              <a:gd name="connsiteY11929" fmla="*/ 862061 h 4321958"/>
              <a:gd name="connsiteX11930" fmla="*/ 1187863 w 4405791"/>
              <a:gd name="connsiteY11930" fmla="*/ 918347 h 4321958"/>
              <a:gd name="connsiteX11931" fmla="*/ 1188612 w 4405791"/>
              <a:gd name="connsiteY11931" fmla="*/ 919456 h 4321958"/>
              <a:gd name="connsiteX11932" fmla="*/ 1226654 w 4405791"/>
              <a:gd name="connsiteY11932" fmla="*/ 1013029 h 4321958"/>
              <a:gd name="connsiteX11933" fmla="*/ 1228150 w 4405791"/>
              <a:gd name="connsiteY11933" fmla="*/ 1008611 h 4321958"/>
              <a:gd name="connsiteX11934" fmla="*/ 1234116 w 4405791"/>
              <a:gd name="connsiteY11934" fmla="*/ 983157 h 4321958"/>
              <a:gd name="connsiteX11935" fmla="*/ 1234179 w 4405791"/>
              <a:gd name="connsiteY11935" fmla="*/ 982314 h 4321958"/>
              <a:gd name="connsiteX11936" fmla="*/ 1234461 w 4405791"/>
              <a:gd name="connsiteY11936" fmla="*/ 981686 h 4321958"/>
              <a:gd name="connsiteX11937" fmla="*/ 1234683 w 4405791"/>
              <a:gd name="connsiteY11937" fmla="*/ 980737 h 4321958"/>
              <a:gd name="connsiteX11938" fmla="*/ 1195223 w 4405791"/>
              <a:gd name="connsiteY11938" fmla="*/ 892159 h 4321958"/>
              <a:gd name="connsiteX11939" fmla="*/ 1194467 w 4405791"/>
              <a:gd name="connsiteY11939" fmla="*/ 891178 h 4321958"/>
              <a:gd name="connsiteX11940" fmla="*/ 1147295 w 4405791"/>
              <a:gd name="connsiteY11940" fmla="*/ 833736 h 4321958"/>
              <a:gd name="connsiteX11941" fmla="*/ 1131941 w 4405791"/>
              <a:gd name="connsiteY11941" fmla="*/ 820297 h 4321958"/>
              <a:gd name="connsiteX11942" fmla="*/ 1096670 w 4405791"/>
              <a:gd name="connsiteY11942" fmla="*/ 795213 h 4321958"/>
              <a:gd name="connsiteX11943" fmla="*/ 1082799 w 4405791"/>
              <a:gd name="connsiteY11943" fmla="*/ 787571 h 4321958"/>
              <a:gd name="connsiteX11944" fmla="*/ 1044165 w 4405791"/>
              <a:gd name="connsiteY11944" fmla="*/ 777375 h 4321958"/>
              <a:gd name="connsiteX11945" fmla="*/ 1305124 w 4405791"/>
              <a:gd name="connsiteY11945" fmla="*/ 777014 h 4321958"/>
              <a:gd name="connsiteX11946" fmla="*/ 1300870 w 4405791"/>
              <a:gd name="connsiteY11946" fmla="*/ 782589 h 4321958"/>
              <a:gd name="connsiteX11947" fmla="*/ 1305425 w 4405791"/>
              <a:gd name="connsiteY11947" fmla="*/ 789600 h 4321958"/>
              <a:gd name="connsiteX11948" fmla="*/ 1305473 w 4405791"/>
              <a:gd name="connsiteY11948" fmla="*/ 785427 h 4321958"/>
              <a:gd name="connsiteX11949" fmla="*/ 1064958 w 4405791"/>
              <a:gd name="connsiteY11949" fmla="*/ 771733 h 4321958"/>
              <a:gd name="connsiteX11950" fmla="*/ 1073123 w 4405791"/>
              <a:gd name="connsiteY11950" fmla="*/ 774793 h 4321958"/>
              <a:gd name="connsiteX11951" fmla="*/ 1076851 w 4405791"/>
              <a:gd name="connsiteY11951" fmla="*/ 775412 h 4321958"/>
              <a:gd name="connsiteX11952" fmla="*/ 1081229 w 4405791"/>
              <a:gd name="connsiteY11952" fmla="*/ 777831 h 4321958"/>
              <a:gd name="connsiteX11953" fmla="*/ 1090511 w 4405791"/>
              <a:gd name="connsiteY11953" fmla="*/ 781309 h 4321958"/>
              <a:gd name="connsiteX11954" fmla="*/ 1100281 w 4405791"/>
              <a:gd name="connsiteY11954" fmla="*/ 788348 h 4321958"/>
              <a:gd name="connsiteX11955" fmla="*/ 1119204 w 4405791"/>
              <a:gd name="connsiteY11955" fmla="*/ 798802 h 4321958"/>
              <a:gd name="connsiteX11956" fmla="*/ 1137890 w 4405791"/>
              <a:gd name="connsiteY11956" fmla="*/ 815459 h 4321958"/>
              <a:gd name="connsiteX11957" fmla="*/ 1148502 w 4405791"/>
              <a:gd name="connsiteY11957" fmla="*/ 823108 h 4321958"/>
              <a:gd name="connsiteX11958" fmla="*/ 1153791 w 4405791"/>
              <a:gd name="connsiteY11958" fmla="*/ 829632 h 4321958"/>
              <a:gd name="connsiteX11959" fmla="*/ 1162922 w 4405791"/>
              <a:gd name="connsiteY11959" fmla="*/ 837771 h 4321958"/>
              <a:gd name="connsiteX11960" fmla="*/ 1202310 w 4405791"/>
              <a:gd name="connsiteY11960" fmla="*/ 889476 h 4321958"/>
              <a:gd name="connsiteX11961" fmla="*/ 1203064 w 4405791"/>
              <a:gd name="connsiteY11961" fmla="*/ 890406 h 4321958"/>
              <a:gd name="connsiteX11962" fmla="*/ 1237694 w 4405791"/>
              <a:gd name="connsiteY11962" fmla="*/ 968095 h 4321958"/>
              <a:gd name="connsiteX11963" fmla="*/ 1239040 w 4405791"/>
              <a:gd name="connsiteY11963" fmla="*/ 961508 h 4321958"/>
              <a:gd name="connsiteX11964" fmla="*/ 1239246 w 4405791"/>
              <a:gd name="connsiteY11964" fmla="*/ 959815 h 4321958"/>
              <a:gd name="connsiteX11965" fmla="*/ 1239182 w 4405791"/>
              <a:gd name="connsiteY11965" fmla="*/ 958768 h 4321958"/>
              <a:gd name="connsiteX11966" fmla="*/ 1239183 w 4405791"/>
              <a:gd name="connsiteY11966" fmla="*/ 958762 h 4321958"/>
              <a:gd name="connsiteX11967" fmla="*/ 1239181 w 4405791"/>
              <a:gd name="connsiteY11967" fmla="*/ 958731 h 4321958"/>
              <a:gd name="connsiteX11968" fmla="*/ 1239182 w 4405791"/>
              <a:gd name="connsiteY11968" fmla="*/ 958722 h 4321958"/>
              <a:gd name="connsiteX11969" fmla="*/ 1239181 w 4405791"/>
              <a:gd name="connsiteY11969" fmla="*/ 958704 h 4321958"/>
              <a:gd name="connsiteX11970" fmla="*/ 1242046 w 4405791"/>
              <a:gd name="connsiteY11970" fmla="*/ 931026 h 4321958"/>
              <a:gd name="connsiteX11971" fmla="*/ 1209163 w 4405791"/>
              <a:gd name="connsiteY11971" fmla="*/ 864837 h 4321958"/>
              <a:gd name="connsiteX11972" fmla="*/ 1208707 w 4405791"/>
              <a:gd name="connsiteY11972" fmla="*/ 864349 h 4321958"/>
              <a:gd name="connsiteX11973" fmla="*/ 1156639 w 4405791"/>
              <a:gd name="connsiteY11973" fmla="*/ 812474 h 4321958"/>
              <a:gd name="connsiteX11974" fmla="*/ 1139916 w 4405791"/>
              <a:gd name="connsiteY11974" fmla="*/ 801046 h 4321958"/>
              <a:gd name="connsiteX11975" fmla="*/ 1100204 w 4405791"/>
              <a:gd name="connsiteY11975" fmla="*/ 779853 h 4321958"/>
              <a:gd name="connsiteX11976" fmla="*/ 1084984 w 4405791"/>
              <a:gd name="connsiteY11976" fmla="*/ 773967 h 4321958"/>
              <a:gd name="connsiteX11977" fmla="*/ 1040976 w 4405791"/>
              <a:gd name="connsiteY11977" fmla="*/ 769088 h 4321958"/>
              <a:gd name="connsiteX11978" fmla="*/ 1040600 w 4405791"/>
              <a:gd name="connsiteY11978" fmla="*/ 769464 h 4321958"/>
              <a:gd name="connsiteX11979" fmla="*/ 1040807 w 4405791"/>
              <a:gd name="connsiteY11979" fmla="*/ 769368 h 4321958"/>
              <a:gd name="connsiteX11980" fmla="*/ 1053257 w 4405791"/>
              <a:gd name="connsiteY11980" fmla="*/ 770428 h 4321958"/>
              <a:gd name="connsiteX11981" fmla="*/ 1041410 w 4405791"/>
              <a:gd name="connsiteY11981" fmla="*/ 769106 h 4321958"/>
              <a:gd name="connsiteX11982" fmla="*/ 1282437 w 4405791"/>
              <a:gd name="connsiteY11982" fmla="*/ 767596 h 4321958"/>
              <a:gd name="connsiteX11983" fmla="*/ 1279344 w 4405791"/>
              <a:gd name="connsiteY11983" fmla="*/ 774780 h 4321958"/>
              <a:gd name="connsiteX11984" fmla="*/ 1283532 w 4405791"/>
              <a:gd name="connsiteY11984" fmla="*/ 769184 h 4321958"/>
              <a:gd name="connsiteX11985" fmla="*/ 1319531 w 4405791"/>
              <a:gd name="connsiteY11985" fmla="*/ 765094 h 4321958"/>
              <a:gd name="connsiteX11986" fmla="*/ 1313363 w 4405791"/>
              <a:gd name="connsiteY11986" fmla="*/ 769420 h 4321958"/>
              <a:gd name="connsiteX11987" fmla="*/ 1313285 w 4405791"/>
              <a:gd name="connsiteY11987" fmla="*/ 770834 h 4321958"/>
              <a:gd name="connsiteX11988" fmla="*/ 1313841 w 4405791"/>
              <a:gd name="connsiteY11988" fmla="*/ 783468 h 4321958"/>
              <a:gd name="connsiteX11989" fmla="*/ 1325599 w 4405791"/>
              <a:gd name="connsiteY11989" fmla="*/ 773285 h 4321958"/>
              <a:gd name="connsiteX11990" fmla="*/ 1275128 w 4405791"/>
              <a:gd name="connsiteY11990" fmla="*/ 762258 h 4321958"/>
              <a:gd name="connsiteX11991" fmla="*/ 1273162 w 4405791"/>
              <a:gd name="connsiteY11991" fmla="*/ 766387 h 4321958"/>
              <a:gd name="connsiteX11992" fmla="*/ 1272618 w 4405791"/>
              <a:gd name="connsiteY11992" fmla="*/ 768841 h 4321958"/>
              <a:gd name="connsiteX11993" fmla="*/ 1275360 w 4405791"/>
              <a:gd name="connsiteY11993" fmla="*/ 762393 h 4321958"/>
              <a:gd name="connsiteX11994" fmla="*/ 1053953 w 4405791"/>
              <a:gd name="connsiteY11994" fmla="*/ 760408 h 4321958"/>
              <a:gd name="connsiteX11995" fmla="*/ 1038604 w 4405791"/>
              <a:gd name="connsiteY11995" fmla="*/ 761129 h 4321958"/>
              <a:gd name="connsiteX11996" fmla="*/ 1038604 w 4405791"/>
              <a:gd name="connsiteY11996" fmla="*/ 761369 h 4321958"/>
              <a:gd name="connsiteX11997" fmla="*/ 1327625 w 4405791"/>
              <a:gd name="connsiteY11997" fmla="*/ 759418 h 4321958"/>
              <a:gd name="connsiteX11998" fmla="*/ 1324758 w 4405791"/>
              <a:gd name="connsiteY11998" fmla="*/ 761429 h 4321958"/>
              <a:gd name="connsiteX11999" fmla="*/ 1327334 w 4405791"/>
              <a:gd name="connsiteY11999" fmla="*/ 765258 h 4321958"/>
              <a:gd name="connsiteX12000" fmla="*/ 1088558 w 4405791"/>
              <a:gd name="connsiteY12000" fmla="*/ 758780 h 4321958"/>
              <a:gd name="connsiteX12001" fmla="*/ 1062063 w 4405791"/>
              <a:gd name="connsiteY12001" fmla="*/ 760026 h 4321958"/>
              <a:gd name="connsiteX12002" fmla="*/ 1090158 w 4405791"/>
              <a:gd name="connsiteY12002" fmla="*/ 765777 h 4321958"/>
              <a:gd name="connsiteX12003" fmla="*/ 1215448 w 4405791"/>
              <a:gd name="connsiteY12003" fmla="*/ 858897 h 4321958"/>
              <a:gd name="connsiteX12004" fmla="*/ 1243460 w 4405791"/>
              <a:gd name="connsiteY12004" fmla="*/ 915366 h 4321958"/>
              <a:gd name="connsiteX12005" fmla="*/ 1244374 w 4405791"/>
              <a:gd name="connsiteY12005" fmla="*/ 908542 h 4321958"/>
              <a:gd name="connsiteX12006" fmla="*/ 1244895 w 4405791"/>
              <a:gd name="connsiteY12006" fmla="*/ 903513 h 4321958"/>
              <a:gd name="connsiteX12007" fmla="*/ 1245181 w 4405791"/>
              <a:gd name="connsiteY12007" fmla="*/ 902520 h 4321958"/>
              <a:gd name="connsiteX12008" fmla="*/ 1245661 w 4405791"/>
              <a:gd name="connsiteY12008" fmla="*/ 898939 h 4321958"/>
              <a:gd name="connsiteX12009" fmla="*/ 1245424 w 4405791"/>
              <a:gd name="connsiteY12009" fmla="*/ 889832 h 4321958"/>
              <a:gd name="connsiteX12010" fmla="*/ 1245425 w 4405791"/>
              <a:gd name="connsiteY12010" fmla="*/ 889828 h 4321958"/>
              <a:gd name="connsiteX12011" fmla="*/ 1245424 w 4405791"/>
              <a:gd name="connsiteY12011" fmla="*/ 889807 h 4321958"/>
              <a:gd name="connsiteX12012" fmla="*/ 1247224 w 4405791"/>
              <a:gd name="connsiteY12012" fmla="*/ 878784 h 4321958"/>
              <a:gd name="connsiteX12013" fmla="*/ 1221176 w 4405791"/>
              <a:gd name="connsiteY12013" fmla="*/ 833446 h 4321958"/>
              <a:gd name="connsiteX12014" fmla="*/ 1149179 w 4405791"/>
              <a:gd name="connsiteY12014" fmla="*/ 779416 h 4321958"/>
              <a:gd name="connsiteX12015" fmla="*/ 1088558 w 4405791"/>
              <a:gd name="connsiteY12015" fmla="*/ 758780 h 4321958"/>
              <a:gd name="connsiteX12016" fmla="*/ 1314016 w 4405791"/>
              <a:gd name="connsiteY12016" fmla="*/ 757650 h 4321958"/>
              <a:gd name="connsiteX12017" fmla="*/ 1313850 w 4405791"/>
              <a:gd name="connsiteY12017" fmla="*/ 760644 h 4321958"/>
              <a:gd name="connsiteX12018" fmla="*/ 1315375 w 4405791"/>
              <a:gd name="connsiteY12018" fmla="*/ 759485 h 4321958"/>
              <a:gd name="connsiteX12019" fmla="*/ 1304614 w 4405791"/>
              <a:gd name="connsiteY12019" fmla="*/ 756136 h 4321958"/>
              <a:gd name="connsiteX12020" fmla="*/ 1293319 w 4405791"/>
              <a:gd name="connsiteY12020" fmla="*/ 770959 h 4321958"/>
              <a:gd name="connsiteX12021" fmla="*/ 1295820 w 4405791"/>
              <a:gd name="connsiteY12021" fmla="*/ 774811 h 4321958"/>
              <a:gd name="connsiteX12022" fmla="*/ 1296453 w 4405791"/>
              <a:gd name="connsiteY12022" fmla="*/ 773865 h 4321958"/>
              <a:gd name="connsiteX12023" fmla="*/ 1304733 w 4405791"/>
              <a:gd name="connsiteY12023" fmla="*/ 767572 h 4321958"/>
              <a:gd name="connsiteX12024" fmla="*/ 1304421 w 4405791"/>
              <a:gd name="connsiteY12024" fmla="*/ 760044 h 4321958"/>
              <a:gd name="connsiteX12025" fmla="*/ 1304422 w 4405791"/>
              <a:gd name="connsiteY12025" fmla="*/ 760033 h 4321958"/>
              <a:gd name="connsiteX12026" fmla="*/ 1304421 w 4405791"/>
              <a:gd name="connsiteY12026" fmla="*/ 760017 h 4321958"/>
              <a:gd name="connsiteX12027" fmla="*/ 951755 w 4405791"/>
              <a:gd name="connsiteY12027" fmla="*/ 755889 h 4321958"/>
              <a:gd name="connsiteX12028" fmla="*/ 921252 w 4405791"/>
              <a:gd name="connsiteY12028" fmla="*/ 775051 h 4321958"/>
              <a:gd name="connsiteX12029" fmla="*/ 909963 w 4405791"/>
              <a:gd name="connsiteY12029" fmla="*/ 781889 h 4321958"/>
              <a:gd name="connsiteX12030" fmla="*/ 869128 w 4405791"/>
              <a:gd name="connsiteY12030" fmla="*/ 806761 h 4321958"/>
              <a:gd name="connsiteX12031" fmla="*/ 853582 w 4405791"/>
              <a:gd name="connsiteY12031" fmla="*/ 816076 h 4321958"/>
              <a:gd name="connsiteX12032" fmla="*/ 838911 w 4405791"/>
              <a:gd name="connsiteY12032" fmla="*/ 824963 h 4321958"/>
              <a:gd name="connsiteX12033" fmla="*/ 733576 w 4405791"/>
              <a:gd name="connsiteY12033" fmla="*/ 887778 h 4321958"/>
              <a:gd name="connsiteX12034" fmla="*/ 679734 w 4405791"/>
              <a:gd name="connsiteY12034" fmla="*/ 919741 h 4321958"/>
              <a:gd name="connsiteX12035" fmla="*/ 679551 w 4405791"/>
              <a:gd name="connsiteY12035" fmla="*/ 920288 h 4321958"/>
              <a:gd name="connsiteX12036" fmla="*/ 672725 w 4405791"/>
              <a:gd name="connsiteY12036" fmla="*/ 924546 h 4321958"/>
              <a:gd name="connsiteX12037" fmla="*/ 665588 w 4405791"/>
              <a:gd name="connsiteY12037" fmla="*/ 930283 h 4321958"/>
              <a:gd name="connsiteX12038" fmla="*/ 665666 w 4405791"/>
              <a:gd name="connsiteY12038" fmla="*/ 930785 h 4321958"/>
              <a:gd name="connsiteX12039" fmla="*/ 660561 w 4405791"/>
              <a:gd name="connsiteY12039" fmla="*/ 934886 h 4321958"/>
              <a:gd name="connsiteX12040" fmla="*/ 660585 w 4405791"/>
              <a:gd name="connsiteY12040" fmla="*/ 935020 h 4321958"/>
              <a:gd name="connsiteX12041" fmla="*/ 654836 w 4405791"/>
              <a:gd name="connsiteY12041" fmla="*/ 939902 h 4321958"/>
              <a:gd name="connsiteX12042" fmla="*/ 644934 w 4405791"/>
              <a:gd name="connsiteY12042" fmla="*/ 950433 h 4321958"/>
              <a:gd name="connsiteX12043" fmla="*/ 763887 w 4405791"/>
              <a:gd name="connsiteY12043" fmla="*/ 883552 h 4321958"/>
              <a:gd name="connsiteX12044" fmla="*/ 933112 w 4405791"/>
              <a:gd name="connsiteY12044" fmla="*/ 795228 h 4321958"/>
              <a:gd name="connsiteX12045" fmla="*/ 949025 w 4405791"/>
              <a:gd name="connsiteY12045" fmla="*/ 788667 h 4321958"/>
              <a:gd name="connsiteX12046" fmla="*/ 949132 w 4405791"/>
              <a:gd name="connsiteY12046" fmla="*/ 783970 h 4321958"/>
              <a:gd name="connsiteX12047" fmla="*/ 1098168 w 4405791"/>
              <a:gd name="connsiteY12047" fmla="*/ 745191 h 4321958"/>
              <a:gd name="connsiteX12048" fmla="*/ 1036404 w 4405791"/>
              <a:gd name="connsiteY12048" fmla="*/ 753171 h 4321958"/>
              <a:gd name="connsiteX12049" fmla="*/ 1036193 w 4405791"/>
              <a:gd name="connsiteY12049" fmla="*/ 753720 h 4321958"/>
              <a:gd name="connsiteX12050" fmla="*/ 1088325 w 4405791"/>
              <a:gd name="connsiteY12050" fmla="*/ 750531 h 4321958"/>
              <a:gd name="connsiteX12051" fmla="*/ 1152396 w 4405791"/>
              <a:gd name="connsiteY12051" fmla="*/ 771909 h 4321958"/>
              <a:gd name="connsiteX12052" fmla="*/ 1227203 w 4405791"/>
              <a:gd name="connsiteY12052" fmla="*/ 828781 h 4321958"/>
              <a:gd name="connsiteX12053" fmla="*/ 1248953 w 4405791"/>
              <a:gd name="connsiteY12053" fmla="*/ 867606 h 4321958"/>
              <a:gd name="connsiteX12054" fmla="*/ 1248853 w 4405791"/>
              <a:gd name="connsiteY12054" fmla="*/ 856176 h 4321958"/>
              <a:gd name="connsiteX12055" fmla="*/ 1248853 w 4405791"/>
              <a:gd name="connsiteY12055" fmla="*/ 856175 h 4321958"/>
              <a:gd name="connsiteX12056" fmla="*/ 1248853 w 4405791"/>
              <a:gd name="connsiteY12056" fmla="*/ 856151 h 4321958"/>
              <a:gd name="connsiteX12057" fmla="*/ 1251842 w 4405791"/>
              <a:gd name="connsiteY12057" fmla="*/ 840552 h 4321958"/>
              <a:gd name="connsiteX12058" fmla="*/ 1251922 w 4405791"/>
              <a:gd name="connsiteY12058" fmla="*/ 830845 h 4321958"/>
              <a:gd name="connsiteX12059" fmla="*/ 1238427 w 4405791"/>
              <a:gd name="connsiteY12059" fmla="*/ 809198 h 4321958"/>
              <a:gd name="connsiteX12060" fmla="*/ 1172887 w 4405791"/>
              <a:gd name="connsiteY12060" fmla="*/ 765024 h 4321958"/>
              <a:gd name="connsiteX12061" fmla="*/ 1098168 w 4405791"/>
              <a:gd name="connsiteY12061" fmla="*/ 745191 h 4321958"/>
              <a:gd name="connsiteX12062" fmla="*/ 855171 w 4405791"/>
              <a:gd name="connsiteY12062" fmla="*/ 743629 h 4321958"/>
              <a:gd name="connsiteX12063" fmla="*/ 850753 w 4405791"/>
              <a:gd name="connsiteY12063" fmla="*/ 750280 h 4321958"/>
              <a:gd name="connsiteX12064" fmla="*/ 840610 w 4405791"/>
              <a:gd name="connsiteY12064" fmla="*/ 767290 h 4321958"/>
              <a:gd name="connsiteX12065" fmla="*/ 841187 w 4405791"/>
              <a:gd name="connsiteY12065" fmla="*/ 766990 h 4321958"/>
              <a:gd name="connsiteX12066" fmla="*/ 3642951 w 4405791"/>
              <a:gd name="connsiteY12066" fmla="*/ 742144 h 4321958"/>
              <a:gd name="connsiteX12067" fmla="*/ 3626018 w 4405791"/>
              <a:gd name="connsiteY12067" fmla="*/ 743328 h 4321958"/>
              <a:gd name="connsiteX12068" fmla="*/ 3343232 w 4405791"/>
              <a:gd name="connsiteY12068" fmla="*/ 749932 h 4321958"/>
              <a:gd name="connsiteX12069" fmla="*/ 3025054 w 4405791"/>
              <a:gd name="connsiteY12069" fmla="*/ 754673 h 4321958"/>
              <a:gd name="connsiteX12070" fmla="*/ 2924640 w 4405791"/>
              <a:gd name="connsiteY12070" fmla="*/ 757045 h 4321958"/>
              <a:gd name="connsiteX12071" fmla="*/ 2833709 w 4405791"/>
              <a:gd name="connsiteY12071" fmla="*/ 759077 h 4321958"/>
              <a:gd name="connsiteX12072" fmla="*/ 1938612 w 4405791"/>
              <a:gd name="connsiteY12072" fmla="*/ 792935 h 4321958"/>
              <a:gd name="connsiteX12073" fmla="*/ 1749298 w 4405791"/>
              <a:gd name="connsiteY12073" fmla="*/ 1042542 h 4321958"/>
              <a:gd name="connsiteX12074" fmla="*/ 1741170 w 4405791"/>
              <a:gd name="connsiteY12074" fmla="*/ 1093345 h 4321958"/>
              <a:gd name="connsiteX12075" fmla="*/ 1736643 w 4405791"/>
              <a:gd name="connsiteY12075" fmla="*/ 1138288 h 4321958"/>
              <a:gd name="connsiteX12076" fmla="*/ 1738600 w 4405791"/>
              <a:gd name="connsiteY12076" fmla="*/ 1203880 h 4321958"/>
              <a:gd name="connsiteX12077" fmla="*/ 1745466 w 4405791"/>
              <a:gd name="connsiteY12077" fmla="*/ 1279774 h 4321958"/>
              <a:gd name="connsiteX12078" fmla="*/ 1748290 w 4405791"/>
              <a:gd name="connsiteY12078" fmla="*/ 1304602 h 4321958"/>
              <a:gd name="connsiteX12079" fmla="*/ 1756601 w 4405791"/>
              <a:gd name="connsiteY12079" fmla="*/ 1371487 h 4321958"/>
              <a:gd name="connsiteX12080" fmla="*/ 1760144 w 4405791"/>
              <a:gd name="connsiteY12080" fmla="*/ 1398090 h 4321958"/>
              <a:gd name="connsiteX12081" fmla="*/ 1774608 w 4405791"/>
              <a:gd name="connsiteY12081" fmla="*/ 1498046 h 4321958"/>
              <a:gd name="connsiteX12082" fmla="*/ 1774985 w 4405791"/>
              <a:gd name="connsiteY12082" fmla="*/ 1500445 h 4321958"/>
              <a:gd name="connsiteX12083" fmla="*/ 1799596 w 4405791"/>
              <a:gd name="connsiteY12083" fmla="*/ 1654854 h 4321958"/>
              <a:gd name="connsiteX12084" fmla="*/ 1837351 w 4405791"/>
              <a:gd name="connsiteY12084" fmla="*/ 1881696 h 4321958"/>
              <a:gd name="connsiteX12085" fmla="*/ 1844984 w 4405791"/>
              <a:gd name="connsiteY12085" fmla="*/ 1927280 h 4321958"/>
              <a:gd name="connsiteX12086" fmla="*/ 1854767 w 4405791"/>
              <a:gd name="connsiteY12086" fmla="*/ 1924694 h 4321958"/>
              <a:gd name="connsiteX12087" fmla="*/ 1866723 w 4405791"/>
              <a:gd name="connsiteY12087" fmla="*/ 1921539 h 4321958"/>
              <a:gd name="connsiteX12088" fmla="*/ 1855131 w 4405791"/>
              <a:gd name="connsiteY12088" fmla="*/ 1833535 h 4321958"/>
              <a:gd name="connsiteX12089" fmla="*/ 1853167 w 4405791"/>
              <a:gd name="connsiteY12089" fmla="*/ 1818584 h 4321958"/>
              <a:gd name="connsiteX12090" fmla="*/ 1839015 w 4405791"/>
              <a:gd name="connsiteY12090" fmla="*/ 1711469 h 4321958"/>
              <a:gd name="connsiteX12091" fmla="*/ 1835552 w 4405791"/>
              <a:gd name="connsiteY12091" fmla="*/ 1684455 h 4321958"/>
              <a:gd name="connsiteX12092" fmla="*/ 1831385 w 4405791"/>
              <a:gd name="connsiteY12092" fmla="*/ 1652719 h 4321958"/>
              <a:gd name="connsiteX12093" fmla="*/ 1829450 w 4405791"/>
              <a:gd name="connsiteY12093" fmla="*/ 1636847 h 4321958"/>
              <a:gd name="connsiteX12094" fmla="*/ 1824156 w 4405791"/>
              <a:gd name="connsiteY12094" fmla="*/ 1595544 h 4321958"/>
              <a:gd name="connsiteX12095" fmla="*/ 1811694 w 4405791"/>
              <a:gd name="connsiteY12095" fmla="*/ 1491173 h 4321958"/>
              <a:gd name="connsiteX12096" fmla="*/ 1811253 w 4405791"/>
              <a:gd name="connsiteY12096" fmla="*/ 1487556 h 4321958"/>
              <a:gd name="connsiteX12097" fmla="*/ 1811110 w 4405791"/>
              <a:gd name="connsiteY12097" fmla="*/ 1486111 h 4321958"/>
              <a:gd name="connsiteX12098" fmla="*/ 1801007 w 4405791"/>
              <a:gd name="connsiteY12098" fmla="*/ 1389091 h 4321958"/>
              <a:gd name="connsiteX12099" fmla="*/ 1798857 w 4405791"/>
              <a:gd name="connsiteY12099" fmla="*/ 1361968 h 4321958"/>
              <a:gd name="connsiteX12100" fmla="*/ 1797099 w 4405791"/>
              <a:gd name="connsiteY12100" fmla="*/ 1344160 h 4321958"/>
              <a:gd name="connsiteX12101" fmla="*/ 1795301 w 4405791"/>
              <a:gd name="connsiteY12101" fmla="*/ 1317108 h 4321958"/>
              <a:gd name="connsiteX12102" fmla="*/ 1794119 w 4405791"/>
              <a:gd name="connsiteY12102" fmla="*/ 1302187 h 4321958"/>
              <a:gd name="connsiteX12103" fmla="*/ 1793856 w 4405791"/>
              <a:gd name="connsiteY12103" fmla="*/ 1295372 h 4321958"/>
              <a:gd name="connsiteX12104" fmla="*/ 1793003 w 4405791"/>
              <a:gd name="connsiteY12104" fmla="*/ 1282535 h 4321958"/>
              <a:gd name="connsiteX12105" fmla="*/ 1791288 w 4405791"/>
              <a:gd name="connsiteY12105" fmla="*/ 1228645 h 4321958"/>
              <a:gd name="connsiteX12106" fmla="*/ 1791289 w 4405791"/>
              <a:gd name="connsiteY12106" fmla="*/ 1228627 h 4321958"/>
              <a:gd name="connsiteX12107" fmla="*/ 1791288 w 4405791"/>
              <a:gd name="connsiteY12107" fmla="*/ 1228613 h 4321958"/>
              <a:gd name="connsiteX12108" fmla="*/ 1791289 w 4405791"/>
              <a:gd name="connsiteY12108" fmla="*/ 1228597 h 4321958"/>
              <a:gd name="connsiteX12109" fmla="*/ 1791288 w 4405791"/>
              <a:gd name="connsiteY12109" fmla="*/ 1228581 h 4321958"/>
              <a:gd name="connsiteX12110" fmla="*/ 1800604 w 4405791"/>
              <a:gd name="connsiteY12110" fmla="*/ 1128507 h 4321958"/>
              <a:gd name="connsiteX12111" fmla="*/ 1812119 w 4405791"/>
              <a:gd name="connsiteY12111" fmla="*/ 1075335 h 4321958"/>
              <a:gd name="connsiteX12112" fmla="*/ 2005499 w 4405791"/>
              <a:gd name="connsiteY12112" fmla="*/ 837252 h 4321958"/>
              <a:gd name="connsiteX12113" fmla="*/ 2874348 w 4405791"/>
              <a:gd name="connsiteY12113" fmla="*/ 797798 h 4321958"/>
              <a:gd name="connsiteX12114" fmla="*/ 2963925 w 4405791"/>
              <a:gd name="connsiteY12114" fmla="*/ 795089 h 4321958"/>
              <a:gd name="connsiteX12115" fmla="*/ 3059767 w 4405791"/>
              <a:gd name="connsiteY12115" fmla="*/ 792209 h 4321958"/>
              <a:gd name="connsiteX12116" fmla="*/ 3355932 w 4405791"/>
              <a:gd name="connsiteY12116" fmla="*/ 785776 h 4321958"/>
              <a:gd name="connsiteX12117" fmla="*/ 3640750 w 4405791"/>
              <a:gd name="connsiteY12117" fmla="*/ 777308 h 4321958"/>
              <a:gd name="connsiteX12118" fmla="*/ 3643642 w 4405791"/>
              <a:gd name="connsiteY12118" fmla="*/ 777175 h 4321958"/>
              <a:gd name="connsiteX12119" fmla="*/ 3670359 w 4405791"/>
              <a:gd name="connsiteY12119" fmla="*/ 775452 h 4321958"/>
              <a:gd name="connsiteX12120" fmla="*/ 3672994 w 4405791"/>
              <a:gd name="connsiteY12120" fmla="*/ 775825 h 4321958"/>
              <a:gd name="connsiteX12121" fmla="*/ 3676249 w 4405791"/>
              <a:gd name="connsiteY12121" fmla="*/ 775676 h 4321958"/>
              <a:gd name="connsiteX12122" fmla="*/ 3688879 w 4405791"/>
              <a:gd name="connsiteY12122" fmla="*/ 778076 h 4321958"/>
              <a:gd name="connsiteX12123" fmla="*/ 3717968 w 4405791"/>
              <a:gd name="connsiteY12123" fmla="*/ 782197 h 4321958"/>
              <a:gd name="connsiteX12124" fmla="*/ 3725188 w 4405791"/>
              <a:gd name="connsiteY12124" fmla="*/ 784976 h 4321958"/>
              <a:gd name="connsiteX12125" fmla="*/ 3733735 w 4405791"/>
              <a:gd name="connsiteY12125" fmla="*/ 786600 h 4321958"/>
              <a:gd name="connsiteX12126" fmla="*/ 3766918 w 4405791"/>
              <a:gd name="connsiteY12126" fmla="*/ 799901 h 4321958"/>
              <a:gd name="connsiteX12127" fmla="*/ 3772378 w 4405791"/>
              <a:gd name="connsiteY12127" fmla="*/ 803134 h 4321958"/>
              <a:gd name="connsiteX12128" fmla="*/ 3775419 w 4405791"/>
              <a:gd name="connsiteY12128" fmla="*/ 804304 h 4321958"/>
              <a:gd name="connsiteX12129" fmla="*/ 3779478 w 4405791"/>
              <a:gd name="connsiteY12129" fmla="*/ 807338 h 4321958"/>
              <a:gd name="connsiteX12130" fmla="*/ 3801032 w 4405791"/>
              <a:gd name="connsiteY12130" fmla="*/ 820099 h 4321958"/>
              <a:gd name="connsiteX12131" fmla="*/ 3834555 w 4405791"/>
              <a:gd name="connsiteY12131" fmla="*/ 848444 h 4321958"/>
              <a:gd name="connsiteX12132" fmla="*/ 3853501 w 4405791"/>
              <a:gd name="connsiteY12132" fmla="*/ 871212 h 4321958"/>
              <a:gd name="connsiteX12133" fmla="*/ 3847337 w 4405791"/>
              <a:gd name="connsiteY12133" fmla="*/ 857453 h 4321958"/>
              <a:gd name="connsiteX12134" fmla="*/ 3642951 w 4405791"/>
              <a:gd name="connsiteY12134" fmla="*/ 742144 h 4321958"/>
              <a:gd name="connsiteX12135" fmla="*/ 1299333 w 4405791"/>
              <a:gd name="connsiteY12135" fmla="*/ 739030 h 4321958"/>
              <a:gd name="connsiteX12136" fmla="*/ 1291503 w 4405791"/>
              <a:gd name="connsiteY12136" fmla="*/ 748308 h 4321958"/>
              <a:gd name="connsiteX12137" fmla="*/ 1291166 w 4405791"/>
              <a:gd name="connsiteY12137" fmla="*/ 751984 h 4321958"/>
              <a:gd name="connsiteX12138" fmla="*/ 1291449 w 4405791"/>
              <a:gd name="connsiteY12138" fmla="*/ 758605 h 4321958"/>
              <a:gd name="connsiteX12139" fmla="*/ 1303145 w 4405791"/>
              <a:gd name="connsiteY12139" fmla="*/ 742977 h 4321958"/>
              <a:gd name="connsiteX12140" fmla="*/ 1300819 w 4405791"/>
              <a:gd name="connsiteY12140" fmla="*/ 739837 h 4321958"/>
              <a:gd name="connsiteX12141" fmla="*/ 867894 w 4405791"/>
              <a:gd name="connsiteY12141" fmla="*/ 738599 h 4321958"/>
              <a:gd name="connsiteX12142" fmla="*/ 862945 w 4405791"/>
              <a:gd name="connsiteY12142" fmla="*/ 747065 h 4321958"/>
              <a:gd name="connsiteX12143" fmla="*/ 853340 w 4405791"/>
              <a:gd name="connsiteY12143" fmla="*/ 764583 h 4321958"/>
              <a:gd name="connsiteX12144" fmla="*/ 854225 w 4405791"/>
              <a:gd name="connsiteY12144" fmla="*/ 764111 h 4321958"/>
              <a:gd name="connsiteX12145" fmla="*/ 867772 w 4405791"/>
              <a:gd name="connsiteY12145" fmla="*/ 738881 h 4321958"/>
              <a:gd name="connsiteX12146" fmla="*/ 1338027 w 4405791"/>
              <a:gd name="connsiteY12146" fmla="*/ 737196 h 4321958"/>
              <a:gd name="connsiteX12147" fmla="*/ 1337522 w 4405791"/>
              <a:gd name="connsiteY12147" fmla="*/ 742655 h 4321958"/>
              <a:gd name="connsiteX12148" fmla="*/ 1340667 w 4405791"/>
              <a:gd name="connsiteY12148" fmla="*/ 740265 h 4321958"/>
              <a:gd name="connsiteX12149" fmla="*/ 1328916 w 4405791"/>
              <a:gd name="connsiteY12149" fmla="*/ 733549 h 4321958"/>
              <a:gd name="connsiteX12150" fmla="*/ 1314896 w 4405791"/>
              <a:gd name="connsiteY12150" fmla="*/ 742643 h 4321958"/>
              <a:gd name="connsiteX12151" fmla="*/ 1314844 w 4405791"/>
              <a:gd name="connsiteY12151" fmla="*/ 742711 h 4321958"/>
              <a:gd name="connsiteX12152" fmla="*/ 1314640 w 4405791"/>
              <a:gd name="connsiteY12152" fmla="*/ 746393 h 4321958"/>
              <a:gd name="connsiteX12153" fmla="*/ 1320718 w 4405791"/>
              <a:gd name="connsiteY12153" fmla="*/ 755425 h 4321958"/>
              <a:gd name="connsiteX12154" fmla="*/ 1328104 w 4405791"/>
              <a:gd name="connsiteY12154" fmla="*/ 749812 h 4321958"/>
              <a:gd name="connsiteX12155" fmla="*/ 1305851 w 4405791"/>
              <a:gd name="connsiteY12155" fmla="*/ 731305 h 4321958"/>
              <a:gd name="connsiteX12156" fmla="*/ 1303381 w 4405791"/>
              <a:gd name="connsiteY12156" fmla="*/ 734232 h 4321958"/>
              <a:gd name="connsiteX12157" fmla="*/ 1305643 w 4405791"/>
              <a:gd name="connsiteY12157" fmla="*/ 735495 h 4321958"/>
              <a:gd name="connsiteX12158" fmla="*/ 1109050 w 4405791"/>
              <a:gd name="connsiteY12158" fmla="*/ 731073 h 4321958"/>
              <a:gd name="connsiteX12159" fmla="*/ 1067922 w 4405791"/>
              <a:gd name="connsiteY12159" fmla="*/ 733884 h 4321958"/>
              <a:gd name="connsiteX12160" fmla="*/ 1034308 w 4405791"/>
              <a:gd name="connsiteY12160" fmla="*/ 745458 h 4321958"/>
              <a:gd name="connsiteX12161" fmla="*/ 1061629 w 4405791"/>
              <a:gd name="connsiteY12161" fmla="*/ 737601 h 4321958"/>
              <a:gd name="connsiteX12162" fmla="*/ 1097110 w 4405791"/>
              <a:gd name="connsiteY12162" fmla="*/ 737048 h 4321958"/>
              <a:gd name="connsiteX12163" fmla="*/ 1110542 w 4405791"/>
              <a:gd name="connsiteY12163" fmla="*/ 739506 h 4321958"/>
              <a:gd name="connsiteX12164" fmla="*/ 1116238 w 4405791"/>
              <a:gd name="connsiteY12164" fmla="*/ 739722 h 4321958"/>
              <a:gd name="connsiteX12165" fmla="*/ 1122374 w 4405791"/>
              <a:gd name="connsiteY12165" fmla="*/ 741672 h 4321958"/>
              <a:gd name="connsiteX12166" fmla="*/ 1135892 w 4405791"/>
              <a:gd name="connsiteY12166" fmla="*/ 744147 h 4321958"/>
              <a:gd name="connsiteX12167" fmla="*/ 1175595 w 4405791"/>
              <a:gd name="connsiteY12167" fmla="*/ 758533 h 4321958"/>
              <a:gd name="connsiteX12168" fmla="*/ 1244723 w 4405791"/>
              <a:gd name="connsiteY12168" fmla="*/ 805550 h 4321958"/>
              <a:gd name="connsiteX12169" fmla="*/ 1252475 w 4405791"/>
              <a:gd name="connsiteY12169" fmla="*/ 818350 h 4321958"/>
              <a:gd name="connsiteX12170" fmla="*/ 1253219 w 4405791"/>
              <a:gd name="connsiteY12170" fmla="*/ 814983 h 4321958"/>
              <a:gd name="connsiteX12171" fmla="*/ 1254962 w 4405791"/>
              <a:gd name="connsiteY12171" fmla="*/ 797418 h 4321958"/>
              <a:gd name="connsiteX12172" fmla="*/ 1255220 w 4405791"/>
              <a:gd name="connsiteY12172" fmla="*/ 787148 h 4321958"/>
              <a:gd name="connsiteX12173" fmla="*/ 1198796 w 4405791"/>
              <a:gd name="connsiteY12173" fmla="*/ 751648 h 4321958"/>
              <a:gd name="connsiteX12174" fmla="*/ 1109050 w 4405791"/>
              <a:gd name="connsiteY12174" fmla="*/ 731073 h 4321958"/>
              <a:gd name="connsiteX12175" fmla="*/ 1280177 w 4405791"/>
              <a:gd name="connsiteY12175" fmla="*/ 728626 h 4321958"/>
              <a:gd name="connsiteX12176" fmla="*/ 1278632 w 4405791"/>
              <a:gd name="connsiteY12176" fmla="*/ 731591 h 4321958"/>
              <a:gd name="connsiteX12177" fmla="*/ 1277779 w 4405791"/>
              <a:gd name="connsiteY12177" fmla="*/ 734990 h 4321958"/>
              <a:gd name="connsiteX12178" fmla="*/ 1280651 w 4405791"/>
              <a:gd name="connsiteY12178" fmla="*/ 728884 h 4321958"/>
              <a:gd name="connsiteX12179" fmla="*/ 892000 w 4405791"/>
              <a:gd name="connsiteY12179" fmla="*/ 727706 h 4321958"/>
              <a:gd name="connsiteX12180" fmla="*/ 887051 w 4405791"/>
              <a:gd name="connsiteY12180" fmla="*/ 738428 h 4321958"/>
              <a:gd name="connsiteX12181" fmla="*/ 877797 w 4405791"/>
              <a:gd name="connsiteY12181" fmla="*/ 759062 h 4321958"/>
              <a:gd name="connsiteX12182" fmla="*/ 878778 w 4405791"/>
              <a:gd name="connsiteY12182" fmla="*/ 758523 h 4321958"/>
              <a:gd name="connsiteX12183" fmla="*/ 890776 w 4405791"/>
              <a:gd name="connsiteY12183" fmla="*/ 730753 h 4321958"/>
              <a:gd name="connsiteX12184" fmla="*/ 1284105 w 4405791"/>
              <a:gd name="connsiteY12184" fmla="*/ 721087 h 4321958"/>
              <a:gd name="connsiteX12185" fmla="*/ 1283144 w 4405791"/>
              <a:gd name="connsiteY12185" fmla="*/ 722931 h 4321958"/>
              <a:gd name="connsiteX12186" fmla="*/ 1283388 w 4405791"/>
              <a:gd name="connsiteY12186" fmla="*/ 723067 h 4321958"/>
              <a:gd name="connsiteX12187" fmla="*/ 1284080 w 4405791"/>
              <a:gd name="connsiteY12187" fmla="*/ 721597 h 4321958"/>
              <a:gd name="connsiteX12188" fmla="*/ 904837 w 4405791"/>
              <a:gd name="connsiteY12188" fmla="*/ 721022 h 4321958"/>
              <a:gd name="connsiteX12189" fmla="*/ 898904 w 4405791"/>
              <a:gd name="connsiteY12189" fmla="*/ 734535 h 4321958"/>
              <a:gd name="connsiteX12190" fmla="*/ 889398 w 4405791"/>
              <a:gd name="connsiteY12190" fmla="*/ 757625 h 4321958"/>
              <a:gd name="connsiteX12191" fmla="*/ 891114 w 4405791"/>
              <a:gd name="connsiteY12191" fmla="*/ 756661 h 4321958"/>
              <a:gd name="connsiteX12192" fmla="*/ 902460 w 4405791"/>
              <a:gd name="connsiteY12192" fmla="*/ 727536 h 4321958"/>
              <a:gd name="connsiteX12193" fmla="*/ 1352624 w 4405791"/>
              <a:gd name="connsiteY12193" fmla="*/ 718169 h 4321958"/>
              <a:gd name="connsiteX12194" fmla="*/ 1339928 w 4405791"/>
              <a:gd name="connsiteY12194" fmla="*/ 726405 h 4321958"/>
              <a:gd name="connsiteX12195" fmla="*/ 1349838 w 4405791"/>
              <a:gd name="connsiteY12195" fmla="*/ 740583 h 4321958"/>
              <a:gd name="connsiteX12196" fmla="*/ 1349831 w 4405791"/>
              <a:gd name="connsiteY12196" fmla="*/ 740599 h 4321958"/>
              <a:gd name="connsiteX12197" fmla="*/ 1349838 w 4405791"/>
              <a:gd name="connsiteY12197" fmla="*/ 740610 h 4321958"/>
              <a:gd name="connsiteX12198" fmla="*/ 1349830 w 4405791"/>
              <a:gd name="connsiteY12198" fmla="*/ 740628 h 4321958"/>
              <a:gd name="connsiteX12199" fmla="*/ 1349840 w 4405791"/>
              <a:gd name="connsiteY12199" fmla="*/ 740641 h 4321958"/>
              <a:gd name="connsiteX12200" fmla="*/ 1347639 w 4405791"/>
              <a:gd name="connsiteY12200" fmla="*/ 745382 h 4321958"/>
              <a:gd name="connsiteX12201" fmla="*/ 1336553 w 4405791"/>
              <a:gd name="connsiteY12201" fmla="*/ 753155 h 4321958"/>
              <a:gd name="connsiteX12202" fmla="*/ 1334510 w 4405791"/>
              <a:gd name="connsiteY12202" fmla="*/ 775278 h 4321958"/>
              <a:gd name="connsiteX12203" fmla="*/ 1336081 w 4405791"/>
              <a:gd name="connsiteY12203" fmla="*/ 811781 h 4321958"/>
              <a:gd name="connsiteX12204" fmla="*/ 1336839 w 4405791"/>
              <a:gd name="connsiteY12204" fmla="*/ 827033 h 4321958"/>
              <a:gd name="connsiteX12205" fmla="*/ 1341034 w 4405791"/>
              <a:gd name="connsiteY12205" fmla="*/ 872495 h 4321958"/>
              <a:gd name="connsiteX12206" fmla="*/ 1341034 w 4405791"/>
              <a:gd name="connsiteY12206" fmla="*/ 872519 h 4321958"/>
              <a:gd name="connsiteX12207" fmla="*/ 1341038 w 4405791"/>
              <a:gd name="connsiteY12207" fmla="*/ 872554 h 4321958"/>
              <a:gd name="connsiteX12208" fmla="*/ 1341038 w 4405791"/>
              <a:gd name="connsiteY12208" fmla="*/ 880984 h 4321958"/>
              <a:gd name="connsiteX12209" fmla="*/ 1345126 w 4405791"/>
              <a:gd name="connsiteY12209" fmla="*/ 909153 h 4321958"/>
              <a:gd name="connsiteX12210" fmla="*/ 1345287 w 4405791"/>
              <a:gd name="connsiteY12210" fmla="*/ 909978 h 4321958"/>
              <a:gd name="connsiteX12211" fmla="*/ 1355048 w 4405791"/>
              <a:gd name="connsiteY12211" fmla="*/ 958354 h 4321958"/>
              <a:gd name="connsiteX12212" fmla="*/ 1358997 w 4405791"/>
              <a:gd name="connsiteY12212" fmla="*/ 976031 h 4321958"/>
              <a:gd name="connsiteX12213" fmla="*/ 1370349 w 4405791"/>
              <a:gd name="connsiteY12213" fmla="*/ 1024489 h 4321958"/>
              <a:gd name="connsiteX12214" fmla="*/ 1374945 w 4405791"/>
              <a:gd name="connsiteY12214" fmla="*/ 1043535 h 4321958"/>
              <a:gd name="connsiteX12215" fmla="*/ 1394225 w 4405791"/>
              <a:gd name="connsiteY12215" fmla="*/ 1119719 h 4321958"/>
              <a:gd name="connsiteX12216" fmla="*/ 1399590 w 4405791"/>
              <a:gd name="connsiteY12216" fmla="*/ 1140113 h 4321958"/>
              <a:gd name="connsiteX12217" fmla="*/ 1415586 w 4405791"/>
              <a:gd name="connsiteY12217" fmla="*/ 1200370 h 4321958"/>
              <a:gd name="connsiteX12218" fmla="*/ 1454702 w 4405791"/>
              <a:gd name="connsiteY12218" fmla="*/ 1343505 h 4321958"/>
              <a:gd name="connsiteX12219" fmla="*/ 1458590 w 4405791"/>
              <a:gd name="connsiteY12219" fmla="*/ 1357332 h 4321958"/>
              <a:gd name="connsiteX12220" fmla="*/ 1495169 w 4405791"/>
              <a:gd name="connsiteY12220" fmla="*/ 1486559 h 4321958"/>
              <a:gd name="connsiteX12221" fmla="*/ 1558922 w 4405791"/>
              <a:gd name="connsiteY12221" fmla="*/ 1707087 h 4321958"/>
              <a:gd name="connsiteX12222" fmla="*/ 1561728 w 4405791"/>
              <a:gd name="connsiteY12222" fmla="*/ 1716750 h 4321958"/>
              <a:gd name="connsiteX12223" fmla="*/ 1632703 w 4405791"/>
              <a:gd name="connsiteY12223" fmla="*/ 1954037 h 4321958"/>
              <a:gd name="connsiteX12224" fmla="*/ 1680550 w 4405791"/>
              <a:gd name="connsiteY12224" fmla="*/ 2114023 h 4321958"/>
              <a:gd name="connsiteX12225" fmla="*/ 2056467 w 4405791"/>
              <a:gd name="connsiteY12225" fmla="*/ 3235856 h 4321958"/>
              <a:gd name="connsiteX12226" fmla="*/ 2056467 w 4405791"/>
              <a:gd name="connsiteY12226" fmla="*/ 3236871 h 4321958"/>
              <a:gd name="connsiteX12227" fmla="*/ 2516376 w 4405791"/>
              <a:gd name="connsiteY12227" fmla="*/ 3371492 h 4321958"/>
              <a:gd name="connsiteX12228" fmla="*/ 4247300 w 4405791"/>
              <a:gd name="connsiteY12228" fmla="*/ 2705842 h 4321958"/>
              <a:gd name="connsiteX12229" fmla="*/ 4348900 w 4405791"/>
              <a:gd name="connsiteY12229" fmla="*/ 2580366 h 4321958"/>
              <a:gd name="connsiteX12230" fmla="*/ 4359232 w 4405791"/>
              <a:gd name="connsiteY12230" fmla="*/ 2481609 h 4321958"/>
              <a:gd name="connsiteX12231" fmla="*/ 4354408 w 4405791"/>
              <a:gd name="connsiteY12231" fmla="*/ 2369241 h 4321958"/>
              <a:gd name="connsiteX12232" fmla="*/ 4354086 w 4405791"/>
              <a:gd name="connsiteY12232" fmla="*/ 2361747 h 4321958"/>
              <a:gd name="connsiteX12233" fmla="*/ 4347008 w 4405791"/>
              <a:gd name="connsiteY12233" fmla="*/ 2307776 h 4321958"/>
              <a:gd name="connsiteX12234" fmla="*/ 4354546 w 4405791"/>
              <a:gd name="connsiteY12234" fmla="*/ 2375930 h 4321958"/>
              <a:gd name="connsiteX12235" fmla="*/ 4346869 w 4405791"/>
              <a:gd name="connsiteY12235" fmla="*/ 2565973 h 4321958"/>
              <a:gd name="connsiteX12236" fmla="*/ 4243408 w 4405791"/>
              <a:gd name="connsiteY12236" fmla="*/ 2695173 h 4321958"/>
              <a:gd name="connsiteX12237" fmla="*/ 2528229 w 4405791"/>
              <a:gd name="connsiteY12237" fmla="*/ 3352526 h 4321958"/>
              <a:gd name="connsiteX12238" fmla="*/ 2386666 w 4405791"/>
              <a:gd name="connsiteY12238" fmla="*/ 3362346 h 4321958"/>
              <a:gd name="connsiteX12239" fmla="*/ 2063918 w 4405791"/>
              <a:gd name="connsiteY12239" fmla="*/ 3215196 h 4321958"/>
              <a:gd name="connsiteX12240" fmla="*/ 1355090 w 4405791"/>
              <a:gd name="connsiteY12240" fmla="*/ 890842 h 4321958"/>
              <a:gd name="connsiteX12241" fmla="*/ 1355090 w 4405791"/>
              <a:gd name="connsiteY12241" fmla="*/ 890826 h 4321958"/>
              <a:gd name="connsiteX12242" fmla="*/ 1355088 w 4405791"/>
              <a:gd name="connsiteY12242" fmla="*/ 890806 h 4321958"/>
              <a:gd name="connsiteX12243" fmla="*/ 1355088 w 4405791"/>
              <a:gd name="connsiteY12243" fmla="*/ 890781 h 4321958"/>
              <a:gd name="connsiteX12244" fmla="*/ 1355088 w 4405791"/>
              <a:gd name="connsiteY12244" fmla="*/ 882514 h 4321958"/>
              <a:gd name="connsiteX12245" fmla="*/ 1351141 w 4405791"/>
              <a:gd name="connsiteY12245" fmla="*/ 840329 h 4321958"/>
              <a:gd name="connsiteX12246" fmla="*/ 1351085 w 4405791"/>
              <a:gd name="connsiteY12246" fmla="*/ 839165 h 4321958"/>
              <a:gd name="connsiteX12247" fmla="*/ 1350899 w 4405791"/>
              <a:gd name="connsiteY12247" fmla="*/ 837151 h 4321958"/>
              <a:gd name="connsiteX12248" fmla="*/ 1350360 w 4405791"/>
              <a:gd name="connsiteY12248" fmla="*/ 824026 h 4321958"/>
              <a:gd name="connsiteX12249" fmla="*/ 1348724 w 4405791"/>
              <a:gd name="connsiteY12249" fmla="*/ 789872 h 4321958"/>
              <a:gd name="connsiteX12250" fmla="*/ 1348886 w 4405791"/>
              <a:gd name="connsiteY12250" fmla="*/ 788159 h 4321958"/>
              <a:gd name="connsiteX12251" fmla="*/ 1348661 w 4405791"/>
              <a:gd name="connsiteY12251" fmla="*/ 782678 h 4321958"/>
              <a:gd name="connsiteX12252" fmla="*/ 1348661 w 4405791"/>
              <a:gd name="connsiteY12252" fmla="*/ 782666 h 4321958"/>
              <a:gd name="connsiteX12253" fmla="*/ 1348661 w 4405791"/>
              <a:gd name="connsiteY12253" fmla="*/ 782652 h 4321958"/>
              <a:gd name="connsiteX12254" fmla="*/ 1351673 w 4405791"/>
              <a:gd name="connsiteY12254" fmla="*/ 723137 h 4321958"/>
              <a:gd name="connsiteX12255" fmla="*/ 1319276 w 4405791"/>
              <a:gd name="connsiteY12255" fmla="*/ 715395 h 4321958"/>
              <a:gd name="connsiteX12256" fmla="*/ 1316154 w 4405791"/>
              <a:gd name="connsiteY12256" fmla="*/ 719095 h 4321958"/>
              <a:gd name="connsiteX12257" fmla="*/ 1315443 w 4405791"/>
              <a:gd name="connsiteY12257" fmla="*/ 731915 h 4321958"/>
              <a:gd name="connsiteX12258" fmla="*/ 1326873 w 4405791"/>
              <a:gd name="connsiteY12258" fmla="*/ 724228 h 4321958"/>
              <a:gd name="connsiteX12259" fmla="*/ 1120584 w 4405791"/>
              <a:gd name="connsiteY12259" fmla="*/ 715201 h 4321958"/>
              <a:gd name="connsiteX12260" fmla="*/ 1031663 w 4405791"/>
              <a:gd name="connsiteY12260" fmla="*/ 737086 h 4321958"/>
              <a:gd name="connsiteX12261" fmla="*/ 1031289 w 4405791"/>
              <a:gd name="connsiteY12261" fmla="*/ 737905 h 4321958"/>
              <a:gd name="connsiteX12262" fmla="*/ 1063951 w 4405791"/>
              <a:gd name="connsiteY12262" fmla="*/ 726583 h 4321958"/>
              <a:gd name="connsiteX12263" fmla="*/ 1106995 w 4405791"/>
              <a:gd name="connsiteY12263" fmla="*/ 723355 h 4321958"/>
              <a:gd name="connsiteX12264" fmla="*/ 1123081 w 4405791"/>
              <a:gd name="connsiteY12264" fmla="*/ 725322 h 4321958"/>
              <a:gd name="connsiteX12265" fmla="*/ 1130171 w 4405791"/>
              <a:gd name="connsiteY12265" fmla="*/ 725163 h 4321958"/>
              <a:gd name="connsiteX12266" fmla="*/ 1137465 w 4405791"/>
              <a:gd name="connsiteY12266" fmla="*/ 727080 h 4321958"/>
              <a:gd name="connsiteX12267" fmla="*/ 1153819 w 4405791"/>
              <a:gd name="connsiteY12267" fmla="*/ 729080 h 4321958"/>
              <a:gd name="connsiteX12268" fmla="*/ 1200658 w 4405791"/>
              <a:gd name="connsiteY12268" fmla="*/ 743632 h 4321958"/>
              <a:gd name="connsiteX12269" fmla="*/ 1256456 w 4405791"/>
              <a:gd name="connsiteY12269" fmla="*/ 779287 h 4321958"/>
              <a:gd name="connsiteX12270" fmla="*/ 1258148 w 4405791"/>
              <a:gd name="connsiteY12270" fmla="*/ 764478 h 4321958"/>
              <a:gd name="connsiteX12271" fmla="*/ 1258194 w 4405791"/>
              <a:gd name="connsiteY12271" fmla="*/ 753490 h 4321958"/>
              <a:gd name="connsiteX12272" fmla="*/ 1258199 w 4405791"/>
              <a:gd name="connsiteY12272" fmla="*/ 752439 h 4321958"/>
              <a:gd name="connsiteX12273" fmla="*/ 1225888 w 4405791"/>
              <a:gd name="connsiteY12273" fmla="*/ 733699 h 4321958"/>
              <a:gd name="connsiteX12274" fmla="*/ 1120584 w 4405791"/>
              <a:gd name="connsiteY12274" fmla="*/ 715201 h 4321958"/>
              <a:gd name="connsiteX12275" fmla="*/ 1305421 w 4405791"/>
              <a:gd name="connsiteY12275" fmla="*/ 706621 h 4321958"/>
              <a:gd name="connsiteX12276" fmla="*/ 1297582 w 4405791"/>
              <a:gd name="connsiteY12276" fmla="*/ 715093 h 4321958"/>
              <a:gd name="connsiteX12277" fmla="*/ 1293832 w 4405791"/>
              <a:gd name="connsiteY12277" fmla="*/ 722971 h 4321958"/>
              <a:gd name="connsiteX12278" fmla="*/ 1293314 w 4405791"/>
              <a:gd name="connsiteY12278" fmla="*/ 728610 h 4321958"/>
              <a:gd name="connsiteX12279" fmla="*/ 1295818 w 4405791"/>
              <a:gd name="connsiteY12279" fmla="*/ 730009 h 4321958"/>
              <a:gd name="connsiteX12280" fmla="*/ 1306259 w 4405791"/>
              <a:gd name="connsiteY12280" fmla="*/ 717363 h 4321958"/>
              <a:gd name="connsiteX12281" fmla="*/ 1306338 w 4405791"/>
              <a:gd name="connsiteY12281" fmla="*/ 710518 h 4321958"/>
              <a:gd name="connsiteX12282" fmla="*/ 1306833 w 4405791"/>
              <a:gd name="connsiteY12282" fmla="*/ 707295 h 4321958"/>
              <a:gd name="connsiteX12283" fmla="*/ 1331297 w 4405791"/>
              <a:gd name="connsiteY12283" fmla="*/ 704523 h 4321958"/>
              <a:gd name="connsiteX12284" fmla="*/ 1325723 w 4405791"/>
              <a:gd name="connsiteY12284" fmla="*/ 707754 h 4321958"/>
              <a:gd name="connsiteX12285" fmla="*/ 1325404 w 4405791"/>
              <a:gd name="connsiteY12285" fmla="*/ 708132 h 4321958"/>
              <a:gd name="connsiteX12286" fmla="*/ 1328164 w 4405791"/>
              <a:gd name="connsiteY12286" fmla="*/ 709575 h 4321958"/>
              <a:gd name="connsiteX12287" fmla="*/ 1329982 w 4405791"/>
              <a:gd name="connsiteY12287" fmla="*/ 712175 h 4321958"/>
              <a:gd name="connsiteX12288" fmla="*/ 1330032 w 4405791"/>
              <a:gd name="connsiteY12288" fmla="*/ 711174 h 4321958"/>
              <a:gd name="connsiteX12289" fmla="*/ 921040 w 4405791"/>
              <a:gd name="connsiteY12289" fmla="*/ 704089 h 4321958"/>
              <a:gd name="connsiteX12290" fmla="*/ 910757 w 4405791"/>
              <a:gd name="connsiteY12290" fmla="*/ 730639 h 4321958"/>
              <a:gd name="connsiteX12291" fmla="*/ 904584 w 4405791"/>
              <a:gd name="connsiteY12291" fmla="*/ 747694 h 4321958"/>
              <a:gd name="connsiteX12292" fmla="*/ 901924 w 4405791"/>
              <a:gd name="connsiteY12292" fmla="*/ 754217 h 4321958"/>
              <a:gd name="connsiteX12293" fmla="*/ 904493 w 4405791"/>
              <a:gd name="connsiteY12293" fmla="*/ 752765 h 4321958"/>
              <a:gd name="connsiteX12294" fmla="*/ 915162 w 4405791"/>
              <a:gd name="connsiteY12294" fmla="*/ 722117 h 4321958"/>
              <a:gd name="connsiteX12295" fmla="*/ 1295758 w 4405791"/>
              <a:gd name="connsiteY12295" fmla="*/ 702010 h 4321958"/>
              <a:gd name="connsiteX12296" fmla="*/ 1295640 w 4405791"/>
              <a:gd name="connsiteY12296" fmla="*/ 703297 h 4321958"/>
              <a:gd name="connsiteX12297" fmla="*/ 1296489 w 4405791"/>
              <a:gd name="connsiteY12297" fmla="*/ 702359 h 4321958"/>
              <a:gd name="connsiteX12298" fmla="*/ 3623985 w 4405791"/>
              <a:gd name="connsiteY12298" fmla="*/ 700150 h 4321958"/>
              <a:gd name="connsiteX12299" fmla="*/ 3610947 w 4405791"/>
              <a:gd name="connsiteY12299" fmla="*/ 701165 h 4321958"/>
              <a:gd name="connsiteX12300" fmla="*/ 3336119 w 4405791"/>
              <a:gd name="connsiteY12300" fmla="*/ 705400 h 4321958"/>
              <a:gd name="connsiteX12301" fmla="*/ 2991356 w 4405791"/>
              <a:gd name="connsiteY12301" fmla="*/ 708616 h 4321958"/>
              <a:gd name="connsiteX12302" fmla="*/ 2886032 w 4405791"/>
              <a:gd name="connsiteY12302" fmla="*/ 710310 h 4321958"/>
              <a:gd name="connsiteX12303" fmla="*/ 2794252 w 4405791"/>
              <a:gd name="connsiteY12303" fmla="*/ 711833 h 4321958"/>
              <a:gd name="connsiteX12304" fmla="*/ 1871384 w 4405791"/>
              <a:gd name="connsiteY12304" fmla="*/ 741297 h 4321958"/>
              <a:gd name="connsiteX12305" fmla="*/ 1679870 w 4405791"/>
              <a:gd name="connsiteY12305" fmla="*/ 1010876 h 4321958"/>
              <a:gd name="connsiteX12306" fmla="*/ 1674789 w 4405791"/>
              <a:gd name="connsiteY12306" fmla="*/ 1057275 h 4321958"/>
              <a:gd name="connsiteX12307" fmla="*/ 1674785 w 4405791"/>
              <a:gd name="connsiteY12307" fmla="*/ 1057357 h 4321958"/>
              <a:gd name="connsiteX12308" fmla="*/ 1673235 w 4405791"/>
              <a:gd name="connsiteY12308" fmla="*/ 1104279 h 4321958"/>
              <a:gd name="connsiteX12309" fmla="*/ 1674720 w 4405791"/>
              <a:gd name="connsiteY12309" fmla="*/ 1125934 h 4321958"/>
              <a:gd name="connsiteX12310" fmla="*/ 1678665 w 4405791"/>
              <a:gd name="connsiteY12310" fmla="*/ 1173375 h 4321958"/>
              <a:gd name="connsiteX12311" fmla="*/ 1682608 w 4405791"/>
              <a:gd name="connsiteY12311" fmla="*/ 1205536 h 4321958"/>
              <a:gd name="connsiteX12312" fmla="*/ 1690286 w 4405791"/>
              <a:gd name="connsiteY12312" fmla="*/ 1262248 h 4321958"/>
              <a:gd name="connsiteX12313" fmla="*/ 1696306 w 4405791"/>
              <a:gd name="connsiteY12313" fmla="*/ 1301492 h 4321958"/>
              <a:gd name="connsiteX12314" fmla="*/ 1707373 w 4405791"/>
              <a:gd name="connsiteY12314" fmla="*/ 1368966 h 4321958"/>
              <a:gd name="connsiteX12315" fmla="*/ 1714797 w 4405791"/>
              <a:gd name="connsiteY12315" fmla="*/ 1411988 h 4321958"/>
              <a:gd name="connsiteX12316" fmla="*/ 1729441 w 4405791"/>
              <a:gd name="connsiteY12316" fmla="*/ 1492823 h 4321958"/>
              <a:gd name="connsiteX12317" fmla="*/ 1737146 w 4405791"/>
              <a:gd name="connsiteY12317" fmla="*/ 1534465 h 4321958"/>
              <a:gd name="connsiteX12318" fmla="*/ 1757098 w 4405791"/>
              <a:gd name="connsiteY12318" fmla="*/ 1638584 h 4321958"/>
              <a:gd name="connsiteX12319" fmla="*/ 1762380 w 4405791"/>
              <a:gd name="connsiteY12319" fmla="*/ 1665940 h 4321958"/>
              <a:gd name="connsiteX12320" fmla="*/ 1790517 w 4405791"/>
              <a:gd name="connsiteY12320" fmla="*/ 1808260 h 4321958"/>
              <a:gd name="connsiteX12321" fmla="*/ 1815919 w 4405791"/>
              <a:gd name="connsiteY12321" fmla="*/ 1934964 h 4321958"/>
              <a:gd name="connsiteX12322" fmla="*/ 1816775 w 4405791"/>
              <a:gd name="connsiteY12322" fmla="*/ 1934737 h 4321958"/>
              <a:gd name="connsiteX12323" fmla="*/ 1836523 w 4405791"/>
              <a:gd name="connsiteY12323" fmla="*/ 1929517 h 4321958"/>
              <a:gd name="connsiteX12324" fmla="*/ 1828884 w 4405791"/>
              <a:gd name="connsiteY12324" fmla="*/ 1883897 h 4321958"/>
              <a:gd name="connsiteX12325" fmla="*/ 1790304 w 4405791"/>
              <a:gd name="connsiteY12325" fmla="*/ 1652934 h 4321958"/>
              <a:gd name="connsiteX12326" fmla="*/ 1787057 w 4405791"/>
              <a:gd name="connsiteY12326" fmla="*/ 1632701 h 4321958"/>
              <a:gd name="connsiteX12327" fmla="*/ 1785140 w 4405791"/>
              <a:gd name="connsiteY12327" fmla="*/ 1621193 h 4321958"/>
              <a:gd name="connsiteX12328" fmla="*/ 1781286 w 4405791"/>
              <a:gd name="connsiteY12328" fmla="*/ 1596744 h 4321958"/>
              <a:gd name="connsiteX12329" fmla="*/ 1772831 w 4405791"/>
              <a:gd name="connsiteY12329" fmla="*/ 1544062 h 4321958"/>
              <a:gd name="connsiteX12330" fmla="*/ 1769252 w 4405791"/>
              <a:gd name="connsiteY12330" fmla="*/ 1520417 h 4321958"/>
              <a:gd name="connsiteX12331" fmla="*/ 1765927 w 4405791"/>
              <a:gd name="connsiteY12331" fmla="*/ 1499324 h 4321958"/>
              <a:gd name="connsiteX12332" fmla="*/ 1762925 w 4405791"/>
              <a:gd name="connsiteY12332" fmla="*/ 1478612 h 4321958"/>
              <a:gd name="connsiteX12333" fmla="*/ 1757383 w 4405791"/>
              <a:gd name="connsiteY12333" fmla="*/ 1441995 h 4321958"/>
              <a:gd name="connsiteX12334" fmla="*/ 1753269 w 4405791"/>
              <a:gd name="connsiteY12334" fmla="*/ 1411988 h 4321958"/>
              <a:gd name="connsiteX12335" fmla="*/ 1749699 w 4405791"/>
              <a:gd name="connsiteY12335" fmla="*/ 1387356 h 4321958"/>
              <a:gd name="connsiteX12336" fmla="*/ 1747861 w 4405791"/>
              <a:gd name="connsiteY12336" fmla="*/ 1372535 h 4321958"/>
              <a:gd name="connsiteX12337" fmla="*/ 1744570 w 4405791"/>
              <a:gd name="connsiteY12337" fmla="*/ 1348530 h 4321958"/>
              <a:gd name="connsiteX12338" fmla="*/ 1740514 w 4405791"/>
              <a:gd name="connsiteY12338" fmla="*/ 1313318 h 4321958"/>
              <a:gd name="connsiteX12339" fmla="*/ 1737369 w 4405791"/>
              <a:gd name="connsiteY12339" fmla="*/ 1287969 h 4321958"/>
              <a:gd name="connsiteX12340" fmla="*/ 1736588 w 4405791"/>
              <a:gd name="connsiteY12340" fmla="*/ 1279232 h 4321958"/>
              <a:gd name="connsiteX12341" fmla="*/ 1735002 w 4405791"/>
              <a:gd name="connsiteY12341" fmla="*/ 1265465 h 4321958"/>
              <a:gd name="connsiteX12342" fmla="*/ 1731759 w 4405791"/>
              <a:gd name="connsiteY12342" fmla="*/ 1225220 h 4321958"/>
              <a:gd name="connsiteX12343" fmla="*/ 1729847 w 4405791"/>
              <a:gd name="connsiteY12343" fmla="*/ 1203843 h 4321958"/>
              <a:gd name="connsiteX12344" fmla="*/ 1729751 w 4405791"/>
              <a:gd name="connsiteY12344" fmla="*/ 1200312 h 4321958"/>
              <a:gd name="connsiteX12345" fmla="*/ 1729290 w 4405791"/>
              <a:gd name="connsiteY12345" fmla="*/ 1194596 h 4321958"/>
              <a:gd name="connsiteX12346" fmla="*/ 1728044 w 4405791"/>
              <a:gd name="connsiteY12346" fmla="*/ 1137721 h 4321958"/>
              <a:gd name="connsiteX12347" fmla="*/ 1728045 w 4405791"/>
              <a:gd name="connsiteY12347" fmla="*/ 1137714 h 4321958"/>
              <a:gd name="connsiteX12348" fmla="*/ 1728044 w 4405791"/>
              <a:gd name="connsiteY12348" fmla="*/ 1137690 h 4321958"/>
              <a:gd name="connsiteX12349" fmla="*/ 1728045 w 4405791"/>
              <a:gd name="connsiteY12349" fmla="*/ 1137683 h 4321958"/>
              <a:gd name="connsiteX12350" fmla="*/ 1728044 w 4405791"/>
              <a:gd name="connsiteY12350" fmla="*/ 1137660 h 4321958"/>
              <a:gd name="connsiteX12351" fmla="*/ 1732871 w 4405791"/>
              <a:gd name="connsiteY12351" fmla="*/ 1092100 h 4321958"/>
              <a:gd name="connsiteX12352" fmla="*/ 1740830 w 4405791"/>
              <a:gd name="connsiteY12352" fmla="*/ 1041300 h 4321958"/>
              <a:gd name="connsiteX12353" fmla="*/ 1937088 w 4405791"/>
              <a:gd name="connsiteY12353" fmla="*/ 784422 h 4321958"/>
              <a:gd name="connsiteX12354" fmla="*/ 2833538 w 4405791"/>
              <a:gd name="connsiteY12354" fmla="*/ 750555 h 4321958"/>
              <a:gd name="connsiteX12355" fmla="*/ 2924301 w 4405791"/>
              <a:gd name="connsiteY12355" fmla="*/ 748354 h 4321958"/>
              <a:gd name="connsiteX12356" fmla="*/ 3024885 w 4405791"/>
              <a:gd name="connsiteY12356" fmla="*/ 746153 h 4321958"/>
              <a:gd name="connsiteX12357" fmla="*/ 3343063 w 4405791"/>
              <a:gd name="connsiteY12357" fmla="*/ 741241 h 4321958"/>
              <a:gd name="connsiteX12358" fmla="*/ 3624157 w 4405791"/>
              <a:gd name="connsiteY12358" fmla="*/ 734976 h 4321958"/>
              <a:gd name="connsiteX12359" fmla="*/ 3630629 w 4405791"/>
              <a:gd name="connsiteY12359" fmla="*/ 734479 h 4321958"/>
              <a:gd name="connsiteX12360" fmla="*/ 3639548 w 4405791"/>
              <a:gd name="connsiteY12360" fmla="*/ 734400 h 4321958"/>
              <a:gd name="connsiteX12361" fmla="*/ 3642518 w 4405791"/>
              <a:gd name="connsiteY12361" fmla="*/ 734278 h 4321958"/>
              <a:gd name="connsiteX12362" fmla="*/ 3643340 w 4405791"/>
              <a:gd name="connsiteY12362" fmla="*/ 734366 h 4321958"/>
              <a:gd name="connsiteX12363" fmla="*/ 3647649 w 4405791"/>
              <a:gd name="connsiteY12363" fmla="*/ 734328 h 4321958"/>
              <a:gd name="connsiteX12364" fmla="*/ 3658605 w 4405791"/>
              <a:gd name="connsiteY12364" fmla="*/ 736008 h 4321958"/>
              <a:gd name="connsiteX12365" fmla="*/ 3688417 w 4405791"/>
              <a:gd name="connsiteY12365" fmla="*/ 739214 h 4321958"/>
              <a:gd name="connsiteX12366" fmla="*/ 3695584 w 4405791"/>
              <a:gd name="connsiteY12366" fmla="*/ 741677 h 4321958"/>
              <a:gd name="connsiteX12367" fmla="*/ 3705034 w 4405791"/>
              <a:gd name="connsiteY12367" fmla="*/ 743126 h 4321958"/>
              <a:gd name="connsiteX12368" fmla="*/ 3741252 w 4405791"/>
              <a:gd name="connsiteY12368" fmla="*/ 756102 h 4321958"/>
              <a:gd name="connsiteX12369" fmla="*/ 3747244 w 4405791"/>
              <a:gd name="connsiteY12369" fmla="*/ 759432 h 4321958"/>
              <a:gd name="connsiteX12370" fmla="*/ 3750740 w 4405791"/>
              <a:gd name="connsiteY12370" fmla="*/ 760633 h 4321958"/>
              <a:gd name="connsiteX12371" fmla="*/ 3768006 w 4405791"/>
              <a:gd name="connsiteY12371" fmla="*/ 770970 h 4321958"/>
              <a:gd name="connsiteX12372" fmla="*/ 3779723 w 4405791"/>
              <a:gd name="connsiteY12372" fmla="*/ 777482 h 4321958"/>
              <a:gd name="connsiteX12373" fmla="*/ 3781969 w 4405791"/>
              <a:gd name="connsiteY12373" fmla="*/ 779330 h 4321958"/>
              <a:gd name="connsiteX12374" fmla="*/ 3784587 w 4405791"/>
              <a:gd name="connsiteY12374" fmla="*/ 780897 h 4321958"/>
              <a:gd name="connsiteX12375" fmla="*/ 3815884 w 4405791"/>
              <a:gd name="connsiteY12375" fmla="*/ 807232 h 4321958"/>
              <a:gd name="connsiteX12376" fmla="*/ 3818372 w 4405791"/>
              <a:gd name="connsiteY12376" fmla="*/ 809279 h 4321958"/>
              <a:gd name="connsiteX12377" fmla="*/ 3847533 w 4405791"/>
              <a:gd name="connsiteY12377" fmla="*/ 844370 h 4321958"/>
              <a:gd name="connsiteX12378" fmla="*/ 3837854 w 4405791"/>
              <a:gd name="connsiteY12378" fmla="*/ 823753 h 4321958"/>
              <a:gd name="connsiteX12379" fmla="*/ 3623985 w 4405791"/>
              <a:gd name="connsiteY12379" fmla="*/ 700150 h 4321958"/>
              <a:gd name="connsiteX12380" fmla="*/ 1284677 w 4405791"/>
              <a:gd name="connsiteY12380" fmla="*/ 698538 h 4321958"/>
              <a:gd name="connsiteX12381" fmla="*/ 1284101 w 4405791"/>
              <a:gd name="connsiteY12381" fmla="*/ 700608 h 4321958"/>
              <a:gd name="connsiteX12382" fmla="*/ 1284666 w 4405791"/>
              <a:gd name="connsiteY12382" fmla="*/ 699508 h 4321958"/>
              <a:gd name="connsiteX12383" fmla="*/ 1153075 w 4405791"/>
              <a:gd name="connsiteY12383" fmla="*/ 698310 h 4321958"/>
              <a:gd name="connsiteX12384" fmla="*/ 1029124 w 4405791"/>
              <a:gd name="connsiteY12384" fmla="*/ 729467 h 4321958"/>
              <a:gd name="connsiteX12385" fmla="*/ 1028658 w 4405791"/>
              <a:gd name="connsiteY12385" fmla="*/ 730126 h 4321958"/>
              <a:gd name="connsiteX12386" fmla="*/ 1067899 w 4405791"/>
              <a:gd name="connsiteY12386" fmla="*/ 714292 h 4321958"/>
              <a:gd name="connsiteX12387" fmla="*/ 1118699 w 4405791"/>
              <a:gd name="connsiteY12387" fmla="*/ 707881 h 4321958"/>
              <a:gd name="connsiteX12388" fmla="*/ 1137522 w 4405791"/>
              <a:gd name="connsiteY12388" fmla="*/ 709284 h 4321958"/>
              <a:gd name="connsiteX12389" fmla="*/ 1145982 w 4405791"/>
              <a:gd name="connsiteY12389" fmla="*/ 708669 h 4321958"/>
              <a:gd name="connsiteX12390" fmla="*/ 1154502 w 4405791"/>
              <a:gd name="connsiteY12390" fmla="*/ 710549 h 4321958"/>
              <a:gd name="connsiteX12391" fmla="*/ 1173690 w 4405791"/>
              <a:gd name="connsiteY12391" fmla="*/ 711980 h 4321958"/>
              <a:gd name="connsiteX12392" fmla="*/ 1227918 w 4405791"/>
              <a:gd name="connsiteY12392" fmla="*/ 726698 h 4321958"/>
              <a:gd name="connsiteX12393" fmla="*/ 1258979 w 4405791"/>
              <a:gd name="connsiteY12393" fmla="*/ 745123 h 4321958"/>
              <a:gd name="connsiteX12394" fmla="*/ 1261775 w 4405791"/>
              <a:gd name="connsiteY12394" fmla="*/ 722631 h 4321958"/>
              <a:gd name="connsiteX12395" fmla="*/ 1261969 w 4405791"/>
              <a:gd name="connsiteY12395" fmla="*/ 718739 h 4321958"/>
              <a:gd name="connsiteX12396" fmla="*/ 1253660 w 4405791"/>
              <a:gd name="connsiteY12396" fmla="*/ 714226 h 4321958"/>
              <a:gd name="connsiteX12397" fmla="*/ 1153075 w 4405791"/>
              <a:gd name="connsiteY12397" fmla="*/ 698310 h 4321958"/>
              <a:gd name="connsiteX12398" fmla="*/ 1347304 w 4405791"/>
              <a:gd name="connsiteY12398" fmla="*/ 695245 h 4321958"/>
              <a:gd name="connsiteX12399" fmla="*/ 1341595 w 4405791"/>
              <a:gd name="connsiteY12399" fmla="*/ 698555 h 4321958"/>
              <a:gd name="connsiteX12400" fmla="*/ 1340042 w 4405791"/>
              <a:gd name="connsiteY12400" fmla="*/ 715373 h 4321958"/>
              <a:gd name="connsiteX12401" fmla="*/ 1355094 w 4405791"/>
              <a:gd name="connsiteY12401" fmla="*/ 705252 h 4321958"/>
              <a:gd name="connsiteX12402" fmla="*/ 1355321 w 4405791"/>
              <a:gd name="connsiteY12402" fmla="*/ 704065 h 4321958"/>
              <a:gd name="connsiteX12403" fmla="*/ 934446 w 4405791"/>
              <a:gd name="connsiteY12403" fmla="*/ 693056 h 4321958"/>
              <a:gd name="connsiteX12404" fmla="*/ 933859 w 4405791"/>
              <a:gd name="connsiteY12404" fmla="*/ 693255 h 4321958"/>
              <a:gd name="connsiteX12405" fmla="*/ 933449 w 4405791"/>
              <a:gd name="connsiteY12405" fmla="*/ 694741 h 4321958"/>
              <a:gd name="connsiteX12406" fmla="*/ 922612 w 4405791"/>
              <a:gd name="connsiteY12406" fmla="*/ 725559 h 4321958"/>
              <a:gd name="connsiteX12407" fmla="*/ 916405 w 4405791"/>
              <a:gd name="connsiteY12407" fmla="*/ 744234 h 4321958"/>
              <a:gd name="connsiteX12408" fmla="*/ 913186 w 4405791"/>
              <a:gd name="connsiteY12408" fmla="*/ 752920 h 4321958"/>
              <a:gd name="connsiteX12409" fmla="*/ 916686 w 4405791"/>
              <a:gd name="connsiteY12409" fmla="*/ 750903 h 4321958"/>
              <a:gd name="connsiteX12410" fmla="*/ 926675 w 4405791"/>
              <a:gd name="connsiteY12410" fmla="*/ 718900 h 4321958"/>
              <a:gd name="connsiteX12411" fmla="*/ 1358217 w 4405791"/>
              <a:gd name="connsiteY12411" fmla="*/ 688920 h 4321958"/>
              <a:gd name="connsiteX12412" fmla="*/ 1354232 w 4405791"/>
              <a:gd name="connsiteY12412" fmla="*/ 691229 h 4321958"/>
              <a:gd name="connsiteX12413" fmla="*/ 1357038 w 4405791"/>
              <a:gd name="connsiteY12413" fmla="*/ 695088 h 4321958"/>
              <a:gd name="connsiteX12414" fmla="*/ 945963 w 4405791"/>
              <a:gd name="connsiteY12414" fmla="*/ 687467 h 4321958"/>
              <a:gd name="connsiteX12415" fmla="*/ 945898 w 4405791"/>
              <a:gd name="connsiteY12415" fmla="*/ 687489 h 4321958"/>
              <a:gd name="connsiteX12416" fmla="*/ 945640 w 4405791"/>
              <a:gd name="connsiteY12416" fmla="*/ 688646 h 4321958"/>
              <a:gd name="connsiteX12417" fmla="*/ 935312 w 4405791"/>
              <a:gd name="connsiteY12417" fmla="*/ 720820 h 4321958"/>
              <a:gd name="connsiteX12418" fmla="*/ 929118 w 4405791"/>
              <a:gd name="connsiteY12418" fmla="*/ 741519 h 4321958"/>
              <a:gd name="connsiteX12419" fmla="*/ 926102 w 4405791"/>
              <a:gd name="connsiteY12419" fmla="*/ 750547 h 4321958"/>
              <a:gd name="connsiteX12420" fmla="*/ 929215 w 4405791"/>
              <a:gd name="connsiteY12420" fmla="*/ 748702 h 4321958"/>
              <a:gd name="connsiteX12421" fmla="*/ 938699 w 4405791"/>
              <a:gd name="connsiteY12421" fmla="*/ 714836 h 4321958"/>
              <a:gd name="connsiteX12422" fmla="*/ 958156 w 4405791"/>
              <a:gd name="connsiteY12422" fmla="*/ 682894 h 4321958"/>
              <a:gd name="connsiteX12423" fmla="*/ 957833 w 4405791"/>
              <a:gd name="connsiteY12423" fmla="*/ 683003 h 4321958"/>
              <a:gd name="connsiteX12424" fmla="*/ 957833 w 4405791"/>
              <a:gd name="connsiteY12424" fmla="*/ 683849 h 4321958"/>
              <a:gd name="connsiteX12425" fmla="*/ 957833 w 4405791"/>
              <a:gd name="connsiteY12425" fmla="*/ 683877 h 4321958"/>
              <a:gd name="connsiteX12426" fmla="*/ 957833 w 4405791"/>
              <a:gd name="connsiteY12426" fmla="*/ 683906 h 4321958"/>
              <a:gd name="connsiteX12427" fmla="*/ 948182 w 4405791"/>
              <a:gd name="connsiteY12427" fmla="*/ 717772 h 4321958"/>
              <a:gd name="connsiteX12428" fmla="*/ 942260 w 4405791"/>
              <a:gd name="connsiteY12428" fmla="*/ 739327 h 4321958"/>
              <a:gd name="connsiteX12429" fmla="*/ 940081 w 4405791"/>
              <a:gd name="connsiteY12429" fmla="*/ 746606 h 4321958"/>
              <a:gd name="connsiteX12430" fmla="*/ 941916 w 4405791"/>
              <a:gd name="connsiteY12430" fmla="*/ 745486 h 4321958"/>
              <a:gd name="connsiteX12431" fmla="*/ 950890 w 4405791"/>
              <a:gd name="connsiteY12431" fmla="*/ 711619 h 4321958"/>
              <a:gd name="connsiteX12432" fmla="*/ 1016556 w 4405791"/>
              <a:gd name="connsiteY12432" fmla="*/ 680203 h 4321958"/>
              <a:gd name="connsiteX12433" fmla="*/ 1015673 w 4405791"/>
              <a:gd name="connsiteY12433" fmla="*/ 680782 h 4321958"/>
              <a:gd name="connsiteX12434" fmla="*/ 1015070 w 4405791"/>
              <a:gd name="connsiteY12434" fmla="*/ 681208 h 4321958"/>
              <a:gd name="connsiteX12435" fmla="*/ 1015009 w 4405791"/>
              <a:gd name="connsiteY12435" fmla="*/ 681325 h 4321958"/>
              <a:gd name="connsiteX12436" fmla="*/ 1329923 w 4405791"/>
              <a:gd name="connsiteY12436" fmla="*/ 680136 h 4321958"/>
              <a:gd name="connsiteX12437" fmla="*/ 1317575 w 4405791"/>
              <a:gd name="connsiteY12437" fmla="*/ 693484 h 4321958"/>
              <a:gd name="connsiteX12438" fmla="*/ 1317005 w 4405791"/>
              <a:gd name="connsiteY12438" fmla="*/ 703743 h 4321958"/>
              <a:gd name="connsiteX12439" fmla="*/ 1317354 w 4405791"/>
              <a:gd name="connsiteY12439" fmla="*/ 703925 h 4321958"/>
              <a:gd name="connsiteX12440" fmla="*/ 1318192 w 4405791"/>
              <a:gd name="connsiteY12440" fmla="*/ 702909 h 4321958"/>
              <a:gd name="connsiteX12441" fmla="*/ 1333346 w 4405791"/>
              <a:gd name="connsiteY12441" fmla="*/ 693751 h 4321958"/>
              <a:gd name="connsiteX12442" fmla="*/ 1334617 w 4405791"/>
              <a:gd name="connsiteY12442" fmla="*/ 687071 h 4321958"/>
              <a:gd name="connsiteX12443" fmla="*/ 1335433 w 4405791"/>
              <a:gd name="connsiteY12443" fmla="*/ 682558 h 4321958"/>
              <a:gd name="connsiteX12444" fmla="*/ 1183047 w 4405791"/>
              <a:gd name="connsiteY12444" fmla="*/ 679850 h 4321958"/>
              <a:gd name="connsiteX12445" fmla="*/ 1026582 w 4405791"/>
              <a:gd name="connsiteY12445" fmla="*/ 721506 h 4321958"/>
              <a:gd name="connsiteX12446" fmla="*/ 1025723 w 4405791"/>
              <a:gd name="connsiteY12446" fmla="*/ 723165 h 4321958"/>
              <a:gd name="connsiteX12447" fmla="*/ 1076110 w 4405791"/>
              <a:gd name="connsiteY12447" fmla="*/ 700714 h 4321958"/>
              <a:gd name="connsiteX12448" fmla="*/ 1078215 w 4405791"/>
              <a:gd name="connsiteY12448" fmla="*/ 700396 h 4321958"/>
              <a:gd name="connsiteX12449" fmla="*/ 1121703 w 4405791"/>
              <a:gd name="connsiteY12449" fmla="*/ 692610 h 4321958"/>
              <a:gd name="connsiteX12450" fmla="*/ 1131160 w 4405791"/>
              <a:gd name="connsiteY12450" fmla="*/ 692409 h 4321958"/>
              <a:gd name="connsiteX12451" fmla="*/ 1137474 w 4405791"/>
              <a:gd name="connsiteY12451" fmla="*/ 691456 h 4321958"/>
              <a:gd name="connsiteX12452" fmla="*/ 1149245 w 4405791"/>
              <a:gd name="connsiteY12452" fmla="*/ 692025 h 4321958"/>
              <a:gd name="connsiteX12453" fmla="*/ 1169155 w 4405791"/>
              <a:gd name="connsiteY12453" fmla="*/ 691601 h 4321958"/>
              <a:gd name="connsiteX12454" fmla="*/ 1178984 w 4405791"/>
              <a:gd name="connsiteY12454" fmla="*/ 693461 h 4321958"/>
              <a:gd name="connsiteX12455" fmla="*/ 1200205 w 4405791"/>
              <a:gd name="connsiteY12455" fmla="*/ 694485 h 4321958"/>
              <a:gd name="connsiteX12456" fmla="*/ 1256537 w 4405791"/>
              <a:gd name="connsiteY12456" fmla="*/ 708071 h 4321958"/>
              <a:gd name="connsiteX12457" fmla="*/ 1262338 w 4405791"/>
              <a:gd name="connsiteY12457" fmla="*/ 711311 h 4321958"/>
              <a:gd name="connsiteX12458" fmla="*/ 1263357 w 4405791"/>
              <a:gd name="connsiteY12458" fmla="*/ 690822 h 4321958"/>
              <a:gd name="connsiteX12459" fmla="*/ 1232764 w 4405791"/>
              <a:gd name="connsiteY12459" fmla="*/ 683526 h 4321958"/>
              <a:gd name="connsiteX12460" fmla="*/ 1183047 w 4405791"/>
              <a:gd name="connsiteY12460" fmla="*/ 679850 h 4321958"/>
              <a:gd name="connsiteX12461" fmla="*/ 969504 w 4405791"/>
              <a:gd name="connsiteY12461" fmla="*/ 675952 h 4321958"/>
              <a:gd name="connsiteX12462" fmla="*/ 968670 w 4405791"/>
              <a:gd name="connsiteY12462" fmla="*/ 676231 h 4321958"/>
              <a:gd name="connsiteX12463" fmla="*/ 968670 w 4405791"/>
              <a:gd name="connsiteY12463" fmla="*/ 676905 h 4321958"/>
              <a:gd name="connsiteX12464" fmla="*/ 968670 w 4405791"/>
              <a:gd name="connsiteY12464" fmla="*/ 676934 h 4321958"/>
              <a:gd name="connsiteX12465" fmla="*/ 968670 w 4405791"/>
              <a:gd name="connsiteY12465" fmla="*/ 676962 h 4321958"/>
              <a:gd name="connsiteX12466" fmla="*/ 959527 w 4405791"/>
              <a:gd name="connsiteY12466" fmla="*/ 712692 h 4321958"/>
              <a:gd name="connsiteX12467" fmla="*/ 954126 w 4405791"/>
              <a:gd name="connsiteY12467" fmla="*/ 734193 h 4321958"/>
              <a:gd name="connsiteX12468" fmla="*/ 951672 w 4405791"/>
              <a:gd name="connsiteY12468" fmla="*/ 743373 h 4321958"/>
              <a:gd name="connsiteX12469" fmla="*/ 954613 w 4405791"/>
              <a:gd name="connsiteY12469" fmla="*/ 741699 h 4321958"/>
              <a:gd name="connsiteX12470" fmla="*/ 1319605 w 4405791"/>
              <a:gd name="connsiteY12470" fmla="*/ 675599 h 4321958"/>
              <a:gd name="connsiteX12471" fmla="*/ 1319314 w 4405791"/>
              <a:gd name="connsiteY12471" fmla="*/ 677134 h 4321958"/>
              <a:gd name="connsiteX12472" fmla="*/ 1320390 w 4405791"/>
              <a:gd name="connsiteY12472" fmla="*/ 675944 h 4321958"/>
              <a:gd name="connsiteX12473" fmla="*/ 1312017 w 4405791"/>
              <a:gd name="connsiteY12473" fmla="*/ 673539 h 4321958"/>
              <a:gd name="connsiteX12474" fmla="*/ 1305513 w 4405791"/>
              <a:gd name="connsiteY12474" fmla="*/ 680001 h 4321958"/>
              <a:gd name="connsiteX12475" fmla="*/ 1298249 w 4405791"/>
              <a:gd name="connsiteY12475" fmla="*/ 693941 h 4321958"/>
              <a:gd name="connsiteX12476" fmla="*/ 1302226 w 4405791"/>
              <a:gd name="connsiteY12476" fmla="*/ 696019 h 4321958"/>
              <a:gd name="connsiteX12477" fmla="*/ 1309524 w 4405791"/>
              <a:gd name="connsiteY12477" fmla="*/ 687953 h 4321958"/>
              <a:gd name="connsiteX12478" fmla="*/ 1310992 w 4405791"/>
              <a:gd name="connsiteY12478" fmla="*/ 680213 h 4321958"/>
              <a:gd name="connsiteX12479" fmla="*/ 1337237 w 4405791"/>
              <a:gd name="connsiteY12479" fmla="*/ 672583 h 4321958"/>
              <a:gd name="connsiteX12480" fmla="*/ 1336607 w 4405791"/>
              <a:gd name="connsiteY12480" fmla="*/ 672912 h 4321958"/>
              <a:gd name="connsiteX12481" fmla="*/ 1334259 w 4405791"/>
              <a:gd name="connsiteY12481" fmla="*/ 675449 h 4321958"/>
              <a:gd name="connsiteX12482" fmla="*/ 1336515 w 4405791"/>
              <a:gd name="connsiteY12482" fmla="*/ 676574 h 4321958"/>
              <a:gd name="connsiteX12483" fmla="*/ 1300376 w 4405791"/>
              <a:gd name="connsiteY12483" fmla="*/ 669820 h 4321958"/>
              <a:gd name="connsiteX12484" fmla="*/ 1298394 w 4405791"/>
              <a:gd name="connsiteY12484" fmla="*/ 673329 h 4321958"/>
              <a:gd name="connsiteX12485" fmla="*/ 1298309 w 4405791"/>
              <a:gd name="connsiteY12485" fmla="*/ 674264 h 4321958"/>
              <a:gd name="connsiteX12486" fmla="*/ 1302418 w 4405791"/>
              <a:gd name="connsiteY12486" fmla="*/ 670075 h 4321958"/>
              <a:gd name="connsiteX12487" fmla="*/ 1369712 w 4405791"/>
              <a:gd name="connsiteY12487" fmla="*/ 669806 h 4321958"/>
              <a:gd name="connsiteX12488" fmla="*/ 1368742 w 4405791"/>
              <a:gd name="connsiteY12488" fmla="*/ 672358 h 4321958"/>
              <a:gd name="connsiteX12489" fmla="*/ 1370970 w 4405791"/>
              <a:gd name="connsiteY12489" fmla="*/ 671011 h 4321958"/>
              <a:gd name="connsiteX12490" fmla="*/ 1287303 w 4405791"/>
              <a:gd name="connsiteY12490" fmla="*/ 668193 h 4321958"/>
              <a:gd name="connsiteX12491" fmla="*/ 1283509 w 4405791"/>
              <a:gd name="connsiteY12491" fmla="*/ 680281 h 4321958"/>
              <a:gd name="connsiteX12492" fmla="*/ 1288836 w 4405791"/>
              <a:gd name="connsiteY12492" fmla="*/ 670602 h 4321958"/>
              <a:gd name="connsiteX12493" fmla="*/ 1289245 w 4405791"/>
              <a:gd name="connsiteY12493" fmla="*/ 668435 h 4321958"/>
              <a:gd name="connsiteX12494" fmla="*/ 1360134 w 4405791"/>
              <a:gd name="connsiteY12494" fmla="*/ 660624 h 4321958"/>
              <a:gd name="connsiteX12495" fmla="*/ 1345110 w 4405791"/>
              <a:gd name="connsiteY12495" fmla="*/ 668471 h 4321958"/>
              <a:gd name="connsiteX12496" fmla="*/ 1343675 w 4405791"/>
              <a:gd name="connsiteY12496" fmla="*/ 676029 h 4321958"/>
              <a:gd name="connsiteX12497" fmla="*/ 1343311 w 4405791"/>
              <a:gd name="connsiteY12497" fmla="*/ 679964 h 4321958"/>
              <a:gd name="connsiteX12498" fmla="*/ 1347596 w 4405791"/>
              <a:gd name="connsiteY12498" fmla="*/ 682102 h 4321958"/>
              <a:gd name="connsiteX12499" fmla="*/ 1349130 w 4405791"/>
              <a:gd name="connsiteY12499" fmla="*/ 684211 h 4321958"/>
              <a:gd name="connsiteX12500" fmla="*/ 1359335 w 4405791"/>
              <a:gd name="connsiteY12500" fmla="*/ 678043 h 4321958"/>
              <a:gd name="connsiteX12501" fmla="*/ 1359367 w 4405791"/>
              <a:gd name="connsiteY12501" fmla="*/ 677713 h 4321958"/>
              <a:gd name="connsiteX12502" fmla="*/ 1361382 w 4405791"/>
              <a:gd name="connsiteY12502" fmla="*/ 672371 h 4321958"/>
              <a:gd name="connsiteX12503" fmla="*/ 1363087 w 4405791"/>
              <a:gd name="connsiteY12503" fmla="*/ 663455 h 4321958"/>
              <a:gd name="connsiteX12504" fmla="*/ 1217762 w 4405791"/>
              <a:gd name="connsiteY12504" fmla="*/ 659533 h 4321958"/>
              <a:gd name="connsiteX12505" fmla="*/ 1024551 w 4405791"/>
              <a:gd name="connsiteY12505" fmla="*/ 713548 h 4321958"/>
              <a:gd name="connsiteX12506" fmla="*/ 1024475 w 4405791"/>
              <a:gd name="connsiteY12506" fmla="*/ 713651 h 4321958"/>
              <a:gd name="connsiteX12507" fmla="*/ 1079874 w 4405791"/>
              <a:gd name="connsiteY12507" fmla="*/ 686662 h 4321958"/>
              <a:gd name="connsiteX12508" fmla="*/ 1221214 w 4405791"/>
              <a:gd name="connsiteY12508" fmla="*/ 673560 h 4321958"/>
              <a:gd name="connsiteX12509" fmla="*/ 1263778 w 4405791"/>
              <a:gd name="connsiteY12509" fmla="*/ 682358 h 4321958"/>
              <a:gd name="connsiteX12510" fmla="*/ 1264185 w 4405791"/>
              <a:gd name="connsiteY12510" fmla="*/ 674165 h 4321958"/>
              <a:gd name="connsiteX12511" fmla="*/ 1265812 w 4405791"/>
              <a:gd name="connsiteY12511" fmla="*/ 665516 h 4321958"/>
              <a:gd name="connsiteX12512" fmla="*/ 3595032 w 4405791"/>
              <a:gd name="connsiteY12512" fmla="*/ 658665 h 4321958"/>
              <a:gd name="connsiteX12513" fmla="*/ 3335951 w 4405791"/>
              <a:gd name="connsiteY12513" fmla="*/ 660866 h 4321958"/>
              <a:gd name="connsiteX12514" fmla="*/ 2956984 w 4405791"/>
              <a:gd name="connsiteY12514" fmla="*/ 662390 h 4321958"/>
              <a:gd name="connsiteX12515" fmla="*/ 2844207 w 4405791"/>
              <a:gd name="connsiteY12515" fmla="*/ 663406 h 4321958"/>
              <a:gd name="connsiteX12516" fmla="*/ 2753784 w 4405791"/>
              <a:gd name="connsiteY12516" fmla="*/ 663406 h 4321958"/>
              <a:gd name="connsiteX12517" fmla="*/ 1803485 w 4405791"/>
              <a:gd name="connsiteY12517" fmla="*/ 687959 h 4321958"/>
              <a:gd name="connsiteX12518" fmla="*/ 1609936 w 4405791"/>
              <a:gd name="connsiteY12518" fmla="*/ 979040 h 4321958"/>
              <a:gd name="connsiteX12519" fmla="*/ 1607735 w 4405791"/>
              <a:gd name="connsiteY12519" fmla="*/ 1019006 h 4321958"/>
              <a:gd name="connsiteX12520" fmla="*/ 1608805 w 4405791"/>
              <a:gd name="connsiteY12520" fmla="*/ 1064351 h 4321958"/>
              <a:gd name="connsiteX12521" fmla="*/ 1609370 w 4405791"/>
              <a:gd name="connsiteY12521" fmla="*/ 1072298 h 4321958"/>
              <a:gd name="connsiteX12522" fmla="*/ 1617308 w 4405791"/>
              <a:gd name="connsiteY12522" fmla="*/ 1136781 h 4321958"/>
              <a:gd name="connsiteX12523" fmla="*/ 1619517 w 4405791"/>
              <a:gd name="connsiteY12523" fmla="*/ 1151595 h 4321958"/>
              <a:gd name="connsiteX12524" fmla="*/ 1627239 w 4405791"/>
              <a:gd name="connsiteY12524" fmla="*/ 1197719 h 4321958"/>
              <a:gd name="connsiteX12525" fmla="*/ 1639571 w 4405791"/>
              <a:gd name="connsiteY12525" fmla="*/ 1267127 h 4321958"/>
              <a:gd name="connsiteX12526" fmla="*/ 1648610 w 4405791"/>
              <a:gd name="connsiteY12526" fmla="*/ 1314185 h 4321958"/>
              <a:gd name="connsiteX12527" fmla="*/ 1664942 w 4405791"/>
              <a:gd name="connsiteY12527" fmla="*/ 1395612 h 4321958"/>
              <a:gd name="connsiteX12528" fmla="*/ 1675437 w 4405791"/>
              <a:gd name="connsiteY12528" fmla="*/ 1446203 h 4321958"/>
              <a:gd name="connsiteX12529" fmla="*/ 1695796 w 4405791"/>
              <a:gd name="connsiteY12529" fmla="*/ 1541173 h 4321958"/>
              <a:gd name="connsiteX12530" fmla="*/ 1706242 w 4405791"/>
              <a:gd name="connsiteY12530" fmla="*/ 1589190 h 4321958"/>
              <a:gd name="connsiteX12531" fmla="*/ 1718779 w 4405791"/>
              <a:gd name="connsiteY12531" fmla="*/ 1645398 h 4321958"/>
              <a:gd name="connsiteX12532" fmla="*/ 1774506 w 4405791"/>
              <a:gd name="connsiteY12532" fmla="*/ 1891431 h 4321958"/>
              <a:gd name="connsiteX12533" fmla="*/ 1774510 w 4405791"/>
              <a:gd name="connsiteY12533" fmla="*/ 1891450 h 4321958"/>
              <a:gd name="connsiteX12534" fmla="*/ 1774525 w 4405791"/>
              <a:gd name="connsiteY12534" fmla="*/ 1891518 h 4321958"/>
              <a:gd name="connsiteX12535" fmla="*/ 1786366 w 4405791"/>
              <a:gd name="connsiteY12535" fmla="*/ 1942786 h 4321958"/>
              <a:gd name="connsiteX12536" fmla="*/ 1786406 w 4405791"/>
              <a:gd name="connsiteY12536" fmla="*/ 1942776 h 4321958"/>
              <a:gd name="connsiteX12537" fmla="*/ 1788486 w 4405791"/>
              <a:gd name="connsiteY12537" fmla="*/ 1942225 h 4321958"/>
              <a:gd name="connsiteX12538" fmla="*/ 1807388 w 4405791"/>
              <a:gd name="connsiteY12538" fmla="*/ 1937222 h 4321958"/>
              <a:gd name="connsiteX12539" fmla="*/ 1807468 w 4405791"/>
              <a:gd name="connsiteY12539" fmla="*/ 1937201 h 4321958"/>
              <a:gd name="connsiteX12540" fmla="*/ 1782043 w 4405791"/>
              <a:gd name="connsiteY12540" fmla="*/ 1810237 h 4321958"/>
              <a:gd name="connsiteX12541" fmla="*/ 1756161 w 4405791"/>
              <a:gd name="connsiteY12541" fmla="*/ 1679302 h 4321958"/>
              <a:gd name="connsiteX12542" fmla="*/ 1754245 w 4405791"/>
              <a:gd name="connsiteY12542" fmla="*/ 1669363 h 4321958"/>
              <a:gd name="connsiteX12543" fmla="*/ 1752598 w 4405791"/>
              <a:gd name="connsiteY12543" fmla="*/ 1661015 h 4321958"/>
              <a:gd name="connsiteX12544" fmla="*/ 1747565 w 4405791"/>
              <a:gd name="connsiteY12544" fmla="*/ 1634705 h 4321958"/>
              <a:gd name="connsiteX12545" fmla="*/ 1732122 w 4405791"/>
              <a:gd name="connsiteY12545" fmla="*/ 1554595 h 4321958"/>
              <a:gd name="connsiteX12546" fmla="*/ 1728862 w 4405791"/>
              <a:gd name="connsiteY12546" fmla="*/ 1536940 h 4321958"/>
              <a:gd name="connsiteX12547" fmla="*/ 1725692 w 4405791"/>
              <a:gd name="connsiteY12547" fmla="*/ 1520368 h 4321958"/>
              <a:gd name="connsiteX12548" fmla="*/ 1720615 w 4405791"/>
              <a:gd name="connsiteY12548" fmla="*/ 1492275 h 4321958"/>
              <a:gd name="connsiteX12549" fmla="*/ 1710639 w 4405791"/>
              <a:gd name="connsiteY12549" fmla="*/ 1438247 h 4321958"/>
              <a:gd name="connsiteX12550" fmla="*/ 1706426 w 4405791"/>
              <a:gd name="connsiteY12550" fmla="*/ 1413764 h 4321958"/>
              <a:gd name="connsiteX12551" fmla="*/ 1702390 w 4405791"/>
              <a:gd name="connsiteY12551" fmla="*/ 1391435 h 4321958"/>
              <a:gd name="connsiteX12552" fmla="*/ 1698749 w 4405791"/>
              <a:gd name="connsiteY12552" fmla="*/ 1369151 h 4321958"/>
              <a:gd name="connsiteX12553" fmla="*/ 1692423 w 4405791"/>
              <a:gd name="connsiteY12553" fmla="*/ 1332388 h 4321958"/>
              <a:gd name="connsiteX12554" fmla="*/ 1687887 w 4405791"/>
              <a:gd name="connsiteY12554" fmla="*/ 1302677 h 4321958"/>
              <a:gd name="connsiteX12555" fmla="*/ 1683756 w 4405791"/>
              <a:gd name="connsiteY12555" fmla="*/ 1277392 h 4321958"/>
              <a:gd name="connsiteX12556" fmla="*/ 1681753 w 4405791"/>
              <a:gd name="connsiteY12556" fmla="*/ 1262497 h 4321958"/>
              <a:gd name="connsiteX12557" fmla="*/ 1678188 w 4405791"/>
              <a:gd name="connsiteY12557" fmla="*/ 1239146 h 4321958"/>
              <a:gd name="connsiteX12558" fmla="*/ 1674175 w 4405791"/>
              <a:gd name="connsiteY12558" fmla="*/ 1206137 h 4321958"/>
              <a:gd name="connsiteX12559" fmla="*/ 1670852 w 4405791"/>
              <a:gd name="connsiteY12559" fmla="*/ 1181419 h 4321958"/>
              <a:gd name="connsiteX12560" fmla="*/ 1670198 w 4405791"/>
              <a:gd name="connsiteY12560" fmla="*/ 1173417 h 4321958"/>
              <a:gd name="connsiteX12561" fmla="*/ 1668646 w 4405791"/>
              <a:gd name="connsiteY12561" fmla="*/ 1160653 h 4321958"/>
              <a:gd name="connsiteX12562" fmla="*/ 1666314 w 4405791"/>
              <a:gd name="connsiteY12562" fmla="*/ 1125919 h 4321958"/>
              <a:gd name="connsiteX12563" fmla="*/ 1664743 w 4405791"/>
              <a:gd name="connsiteY12563" fmla="*/ 1106696 h 4321958"/>
              <a:gd name="connsiteX12564" fmla="*/ 1664744 w 4405791"/>
              <a:gd name="connsiteY12564" fmla="*/ 1106676 h 4321958"/>
              <a:gd name="connsiteX12565" fmla="*/ 1664743 w 4405791"/>
              <a:gd name="connsiteY12565" fmla="*/ 1106666 h 4321958"/>
              <a:gd name="connsiteX12566" fmla="*/ 1664838 w 4405791"/>
              <a:gd name="connsiteY12566" fmla="*/ 1103927 h 4321958"/>
              <a:gd name="connsiteX12567" fmla="*/ 1664510 w 4405791"/>
              <a:gd name="connsiteY12567" fmla="*/ 1099037 h 4321958"/>
              <a:gd name="connsiteX12568" fmla="*/ 1666484 w 4405791"/>
              <a:gd name="connsiteY12568" fmla="*/ 1056605 h 4321958"/>
              <a:gd name="connsiteX12569" fmla="*/ 1666492 w 4405791"/>
              <a:gd name="connsiteY12569" fmla="*/ 1056372 h 4321958"/>
              <a:gd name="connsiteX12570" fmla="*/ 1671402 w 4405791"/>
              <a:gd name="connsiteY12570" fmla="*/ 1010482 h 4321958"/>
              <a:gd name="connsiteX12571" fmla="*/ 1870031 w 4405791"/>
              <a:gd name="connsiteY12571" fmla="*/ 733452 h 4321958"/>
              <a:gd name="connsiteX12572" fmla="*/ 2794083 w 4405791"/>
              <a:gd name="connsiteY12572" fmla="*/ 703819 h 4321958"/>
              <a:gd name="connsiteX12573" fmla="*/ 2885861 w 4405791"/>
              <a:gd name="connsiteY12573" fmla="*/ 702295 h 4321958"/>
              <a:gd name="connsiteX12574" fmla="*/ 2991356 w 4405791"/>
              <a:gd name="connsiteY12574" fmla="*/ 700603 h 4321958"/>
              <a:gd name="connsiteX12575" fmla="*/ 3335950 w 4405791"/>
              <a:gd name="connsiteY12575" fmla="*/ 697385 h 4321958"/>
              <a:gd name="connsiteX12576" fmla="*/ 3609084 w 4405791"/>
              <a:gd name="connsiteY12576" fmla="*/ 693321 h 4321958"/>
              <a:gd name="connsiteX12577" fmla="*/ 3615666 w 4405791"/>
              <a:gd name="connsiteY12577" fmla="*/ 692965 h 4321958"/>
              <a:gd name="connsiteX12578" fmla="*/ 3624773 w 4405791"/>
              <a:gd name="connsiteY12578" fmla="*/ 693105 h 4321958"/>
              <a:gd name="connsiteX12579" fmla="*/ 3627776 w 4405791"/>
              <a:gd name="connsiteY12579" fmla="*/ 693052 h 4321958"/>
              <a:gd name="connsiteX12580" fmla="*/ 3628618 w 4405791"/>
              <a:gd name="connsiteY12580" fmla="*/ 693164 h 4321958"/>
              <a:gd name="connsiteX12581" fmla="*/ 3633005 w 4405791"/>
              <a:gd name="connsiteY12581" fmla="*/ 693231 h 4321958"/>
              <a:gd name="connsiteX12582" fmla="*/ 3644204 w 4405791"/>
              <a:gd name="connsiteY12582" fmla="*/ 695222 h 4321958"/>
              <a:gd name="connsiteX12583" fmla="*/ 3674621 w 4405791"/>
              <a:gd name="connsiteY12583" fmla="*/ 699239 h 4321958"/>
              <a:gd name="connsiteX12584" fmla="*/ 3681960 w 4405791"/>
              <a:gd name="connsiteY12584" fmla="*/ 701934 h 4321958"/>
              <a:gd name="connsiteX12585" fmla="*/ 3691613 w 4405791"/>
              <a:gd name="connsiteY12585" fmla="*/ 703650 h 4321958"/>
              <a:gd name="connsiteX12586" fmla="*/ 3728710 w 4405791"/>
              <a:gd name="connsiteY12586" fmla="*/ 717811 h 4321958"/>
              <a:gd name="connsiteX12587" fmla="*/ 3734870 w 4405791"/>
              <a:gd name="connsiteY12587" fmla="*/ 721366 h 4321958"/>
              <a:gd name="connsiteX12588" fmla="*/ 3738443 w 4405791"/>
              <a:gd name="connsiteY12588" fmla="*/ 722678 h 4321958"/>
              <a:gd name="connsiteX12589" fmla="*/ 3756142 w 4405791"/>
              <a:gd name="connsiteY12589" fmla="*/ 733641 h 4321958"/>
              <a:gd name="connsiteX12590" fmla="*/ 3768223 w 4405791"/>
              <a:gd name="connsiteY12590" fmla="*/ 740612 h 4321958"/>
              <a:gd name="connsiteX12591" fmla="*/ 3770548 w 4405791"/>
              <a:gd name="connsiteY12591" fmla="*/ 742564 h 4321958"/>
              <a:gd name="connsiteX12592" fmla="*/ 3773228 w 4405791"/>
              <a:gd name="connsiteY12592" fmla="*/ 744224 h 4321958"/>
              <a:gd name="connsiteX12593" fmla="*/ 3805166 w 4405791"/>
              <a:gd name="connsiteY12593" fmla="*/ 771624 h 4321958"/>
              <a:gd name="connsiteX12594" fmla="*/ 3808065 w 4405791"/>
              <a:gd name="connsiteY12594" fmla="*/ 774057 h 4321958"/>
              <a:gd name="connsiteX12595" fmla="*/ 3838439 w 4405791"/>
              <a:gd name="connsiteY12595" fmla="*/ 810817 h 4321958"/>
              <a:gd name="connsiteX12596" fmla="*/ 3827357 w 4405791"/>
              <a:gd name="connsiteY12596" fmla="*/ 790902 h 4321958"/>
              <a:gd name="connsiteX12597" fmla="*/ 3602651 w 4405791"/>
              <a:gd name="connsiteY12597" fmla="*/ 658665 h 4321958"/>
              <a:gd name="connsiteX12598" fmla="*/ 3602482 w 4405791"/>
              <a:gd name="connsiteY12598" fmla="*/ 658665 h 4321958"/>
              <a:gd name="connsiteX12599" fmla="*/ 3595032 w 4405791"/>
              <a:gd name="connsiteY12599" fmla="*/ 658665 h 4321958"/>
              <a:gd name="connsiteX12600" fmla="*/ 1290835 w 4405791"/>
              <a:gd name="connsiteY12600" fmla="*/ 658214 h 4321958"/>
              <a:gd name="connsiteX12601" fmla="*/ 1290030 w 4405791"/>
              <a:gd name="connsiteY12601" fmla="*/ 659504 h 4321958"/>
              <a:gd name="connsiteX12602" fmla="*/ 1289784 w 4405791"/>
              <a:gd name="connsiteY12602" fmla="*/ 660286 h 4321958"/>
              <a:gd name="connsiteX12603" fmla="*/ 1290499 w 4405791"/>
              <a:gd name="connsiteY12603" fmla="*/ 660411 h 4321958"/>
              <a:gd name="connsiteX12604" fmla="*/ 1349248 w 4405791"/>
              <a:gd name="connsiteY12604" fmla="*/ 653613 h 4321958"/>
              <a:gd name="connsiteX12605" fmla="*/ 1348384 w 4405791"/>
              <a:gd name="connsiteY12605" fmla="*/ 655895 h 4321958"/>
              <a:gd name="connsiteX12606" fmla="*/ 1351153 w 4405791"/>
              <a:gd name="connsiteY12606" fmla="*/ 654384 h 4321958"/>
              <a:gd name="connsiteX12607" fmla="*/ 1337047 w 4405791"/>
              <a:gd name="connsiteY12607" fmla="*/ 648668 h 4321958"/>
              <a:gd name="connsiteX12608" fmla="*/ 1321842 w 4405791"/>
              <a:gd name="connsiteY12608" fmla="*/ 663776 h 4321958"/>
              <a:gd name="connsiteX12609" fmla="*/ 1320895 w 4405791"/>
              <a:gd name="connsiteY12609" fmla="*/ 668782 h 4321958"/>
              <a:gd name="connsiteX12610" fmla="*/ 1325013 w 4405791"/>
              <a:gd name="connsiteY12610" fmla="*/ 670836 h 4321958"/>
              <a:gd name="connsiteX12611" fmla="*/ 1328934 w 4405791"/>
              <a:gd name="connsiteY12611" fmla="*/ 666503 h 4321958"/>
              <a:gd name="connsiteX12612" fmla="*/ 1339365 w 4405791"/>
              <a:gd name="connsiteY12612" fmla="*/ 660813 h 4321958"/>
              <a:gd name="connsiteX12613" fmla="*/ 1340647 w 4405791"/>
              <a:gd name="connsiteY12613" fmla="*/ 653727 h 4321958"/>
              <a:gd name="connsiteX12614" fmla="*/ 1341202 w 4405791"/>
              <a:gd name="connsiteY12614" fmla="*/ 652453 h 4321958"/>
              <a:gd name="connsiteX12615" fmla="*/ 1341573 w 4405791"/>
              <a:gd name="connsiteY12615" fmla="*/ 650501 h 4321958"/>
              <a:gd name="connsiteX12616" fmla="*/ 1314155 w 4405791"/>
              <a:gd name="connsiteY12616" fmla="*/ 645417 h 4321958"/>
              <a:gd name="connsiteX12617" fmla="*/ 1304331 w 4405791"/>
              <a:gd name="connsiteY12617" fmla="*/ 662816 h 4321958"/>
              <a:gd name="connsiteX12618" fmla="*/ 1308778 w 4405791"/>
              <a:gd name="connsiteY12618" fmla="*/ 663590 h 4321958"/>
              <a:gd name="connsiteX12619" fmla="*/ 1314429 w 4405791"/>
              <a:gd name="connsiteY12619" fmla="*/ 657829 h 4321958"/>
              <a:gd name="connsiteX12620" fmla="*/ 1315322 w 4405791"/>
              <a:gd name="connsiteY12620" fmla="*/ 652014 h 4321958"/>
              <a:gd name="connsiteX12621" fmla="*/ 1317382 w 4405791"/>
              <a:gd name="connsiteY12621" fmla="*/ 646513 h 4321958"/>
              <a:gd name="connsiteX12622" fmla="*/ 1317512 w 4405791"/>
              <a:gd name="connsiteY12622" fmla="*/ 645828 h 4321958"/>
              <a:gd name="connsiteX12623" fmla="*/ 1301675 w 4405791"/>
              <a:gd name="connsiteY12623" fmla="*/ 643893 h 4321958"/>
              <a:gd name="connsiteX12624" fmla="*/ 1300704 w 4405791"/>
              <a:gd name="connsiteY12624" fmla="*/ 649037 h 4321958"/>
              <a:gd name="connsiteX12625" fmla="*/ 1303418 w 4405791"/>
              <a:gd name="connsiteY12625" fmla="*/ 644106 h 4321958"/>
              <a:gd name="connsiteX12626" fmla="*/ 1289321 w 4405791"/>
              <a:gd name="connsiteY12626" fmla="*/ 642384 h 4321958"/>
              <a:gd name="connsiteX12627" fmla="*/ 1285560 w 4405791"/>
              <a:gd name="connsiteY12627" fmla="*/ 653323 h 4321958"/>
              <a:gd name="connsiteX12628" fmla="*/ 1291724 w 4405791"/>
              <a:gd name="connsiteY12628" fmla="*/ 642677 h 4321958"/>
              <a:gd name="connsiteX12629" fmla="*/ 1345671 w 4405791"/>
              <a:gd name="connsiteY12629" fmla="*/ 640099 h 4321958"/>
              <a:gd name="connsiteX12630" fmla="*/ 1343343 w 4405791"/>
              <a:gd name="connsiteY12630" fmla="*/ 642412 h 4321958"/>
              <a:gd name="connsiteX12631" fmla="*/ 1344503 w 4405791"/>
              <a:gd name="connsiteY12631" fmla="*/ 642971 h 4321958"/>
              <a:gd name="connsiteX12632" fmla="*/ 1253659 w 4405791"/>
              <a:gd name="connsiteY12632" fmla="*/ 638027 h 4321958"/>
              <a:gd name="connsiteX12633" fmla="*/ 1172924 w 4405791"/>
              <a:gd name="connsiteY12633" fmla="*/ 645773 h 4321958"/>
              <a:gd name="connsiteX12634" fmla="*/ 1153081 w 4405791"/>
              <a:gd name="connsiteY12634" fmla="*/ 649605 h 4321958"/>
              <a:gd name="connsiteX12635" fmla="*/ 1071994 w 4405791"/>
              <a:gd name="connsiteY12635" fmla="*/ 674961 h 4321958"/>
              <a:gd name="connsiteX12636" fmla="*/ 1024551 w 4405791"/>
              <a:gd name="connsiteY12636" fmla="*/ 704295 h 4321958"/>
              <a:gd name="connsiteX12637" fmla="*/ 1083824 w 4405791"/>
              <a:gd name="connsiteY12637" fmla="*/ 673214 h 4321958"/>
              <a:gd name="connsiteX12638" fmla="*/ 1242442 w 4405791"/>
              <a:gd name="connsiteY12638" fmla="*/ 652053 h 4321958"/>
              <a:gd name="connsiteX12639" fmla="*/ 1266660 w 4405791"/>
              <a:gd name="connsiteY12639" fmla="*/ 656265 h 4321958"/>
              <a:gd name="connsiteX12640" fmla="*/ 1267014 w 4405791"/>
              <a:gd name="connsiteY12640" fmla="*/ 650331 h 4321958"/>
              <a:gd name="connsiteX12641" fmla="*/ 1269520 w 4405791"/>
              <a:gd name="connsiteY12641" fmla="*/ 639966 h 4321958"/>
              <a:gd name="connsiteX12642" fmla="*/ 1383335 w 4405791"/>
              <a:gd name="connsiteY12642" fmla="*/ 633990 h 4321958"/>
              <a:gd name="connsiteX12643" fmla="*/ 1381971 w 4405791"/>
              <a:gd name="connsiteY12643" fmla="*/ 637576 h 4321958"/>
              <a:gd name="connsiteX12644" fmla="*/ 1385858 w 4405791"/>
              <a:gd name="connsiteY12644" fmla="*/ 635456 h 4321958"/>
              <a:gd name="connsiteX12645" fmla="*/ 1371200 w 4405791"/>
              <a:gd name="connsiteY12645" fmla="*/ 626939 h 4321958"/>
              <a:gd name="connsiteX12646" fmla="*/ 1356764 w 4405791"/>
              <a:gd name="connsiteY12646" fmla="*/ 633768 h 4321958"/>
              <a:gd name="connsiteX12647" fmla="*/ 1351925 w 4405791"/>
              <a:gd name="connsiteY12647" fmla="*/ 646545 h 4321958"/>
              <a:gd name="connsiteX12648" fmla="*/ 1359148 w 4405791"/>
              <a:gd name="connsiteY12648" fmla="*/ 650024 h 4321958"/>
              <a:gd name="connsiteX12649" fmla="*/ 1371055 w 4405791"/>
              <a:gd name="connsiteY12649" fmla="*/ 643530 h 4321958"/>
              <a:gd name="connsiteX12650" fmla="*/ 1376559 w 4405791"/>
              <a:gd name="connsiteY12650" fmla="*/ 630053 h 4321958"/>
              <a:gd name="connsiteX12651" fmla="*/ 1361488 w 4405791"/>
              <a:gd name="connsiteY12651" fmla="*/ 621295 h 4321958"/>
              <a:gd name="connsiteX12652" fmla="*/ 1361453 w 4405791"/>
              <a:gd name="connsiteY12652" fmla="*/ 621388 h 4321958"/>
              <a:gd name="connsiteX12653" fmla="*/ 1361558 w 4405791"/>
              <a:gd name="connsiteY12653" fmla="*/ 621336 h 4321958"/>
              <a:gd name="connsiteX12654" fmla="*/ 1342413 w 4405791"/>
              <a:gd name="connsiteY12654" fmla="*/ 619173 h 4321958"/>
              <a:gd name="connsiteX12655" fmla="*/ 1330847 w 4405791"/>
              <a:gd name="connsiteY12655" fmla="*/ 629809 h 4321958"/>
              <a:gd name="connsiteX12656" fmla="*/ 1328477 w 4405791"/>
              <a:gd name="connsiteY12656" fmla="*/ 638456 h 4321958"/>
              <a:gd name="connsiteX12657" fmla="*/ 1332815 w 4405791"/>
              <a:gd name="connsiteY12657" fmla="*/ 639084 h 4321958"/>
              <a:gd name="connsiteX12658" fmla="*/ 1339431 w 4405791"/>
              <a:gd name="connsiteY12658" fmla="*/ 632339 h 4321958"/>
              <a:gd name="connsiteX12659" fmla="*/ 1351210 w 4405791"/>
              <a:gd name="connsiteY12659" fmla="*/ 626482 h 4321958"/>
              <a:gd name="connsiteX12660" fmla="*/ 1353744 w 4405791"/>
              <a:gd name="connsiteY12660" fmla="*/ 620251 h 4321958"/>
              <a:gd name="connsiteX12661" fmla="*/ 1300287 w 4405791"/>
              <a:gd name="connsiteY12661" fmla="*/ 617148 h 4321958"/>
              <a:gd name="connsiteX12662" fmla="*/ 1295596 w 4405791"/>
              <a:gd name="connsiteY12662" fmla="*/ 624134 h 4321958"/>
              <a:gd name="connsiteX12663" fmla="*/ 1292463 w 4405791"/>
              <a:gd name="connsiteY12663" fmla="*/ 633246 h 4321958"/>
              <a:gd name="connsiteX12664" fmla="*/ 1295771 w 4405791"/>
              <a:gd name="connsiteY12664" fmla="*/ 633725 h 4321958"/>
              <a:gd name="connsiteX12665" fmla="*/ 1295837 w 4405791"/>
              <a:gd name="connsiteY12665" fmla="*/ 633549 h 4321958"/>
              <a:gd name="connsiteX12666" fmla="*/ 1297749 w 4405791"/>
              <a:gd name="connsiteY12666" fmla="*/ 623430 h 4321958"/>
              <a:gd name="connsiteX12667" fmla="*/ 1316722 w 4405791"/>
              <a:gd name="connsiteY12667" fmla="*/ 616732 h 4321958"/>
              <a:gd name="connsiteX12668" fmla="*/ 1305261 w 4405791"/>
              <a:gd name="connsiteY12668" fmla="*/ 635098 h 4321958"/>
              <a:gd name="connsiteX12669" fmla="*/ 1310887 w 4405791"/>
              <a:gd name="connsiteY12669" fmla="*/ 635912 h 4321958"/>
              <a:gd name="connsiteX12670" fmla="*/ 1324997 w 4405791"/>
              <a:gd name="connsiteY12670" fmla="*/ 622413 h 4321958"/>
              <a:gd name="connsiteX12671" fmla="*/ 1326908 w 4405791"/>
              <a:gd name="connsiteY12671" fmla="*/ 617700 h 4321958"/>
              <a:gd name="connsiteX12672" fmla="*/ 2922777 w 4405791"/>
              <a:gd name="connsiteY12672" fmla="*/ 616669 h 4321958"/>
              <a:gd name="connsiteX12673" fmla="*/ 2922777 w 4405791"/>
              <a:gd name="connsiteY12673" fmla="*/ 617289 h 4321958"/>
              <a:gd name="connsiteX12674" fmla="*/ 2922777 w 4405791"/>
              <a:gd name="connsiteY12674" fmla="*/ 617318 h 4321958"/>
              <a:gd name="connsiteX12675" fmla="*/ 2922777 w 4405791"/>
              <a:gd name="connsiteY12675" fmla="*/ 617347 h 4321958"/>
              <a:gd name="connsiteX12676" fmla="*/ 2713820 w 4405791"/>
              <a:gd name="connsiteY12676" fmla="*/ 617347 h 4321958"/>
              <a:gd name="connsiteX12677" fmla="*/ 1735751 w 4405791"/>
              <a:gd name="connsiteY12677" fmla="*/ 636820 h 4321958"/>
              <a:gd name="connsiteX12678" fmla="*/ 1541017 w 4405791"/>
              <a:gd name="connsiteY12678" fmla="*/ 951606 h 4321958"/>
              <a:gd name="connsiteX12679" fmla="*/ 1541017 w 4405791"/>
              <a:gd name="connsiteY12679" fmla="*/ 983218 h 4321958"/>
              <a:gd name="connsiteX12680" fmla="*/ 1785873 w 4405791"/>
              <a:gd name="connsiteY12680" fmla="*/ 2063052 h 4321958"/>
              <a:gd name="connsiteX12681" fmla="*/ 1837862 w 4405791"/>
              <a:gd name="connsiteY12681" fmla="*/ 2262440 h 4321958"/>
              <a:gd name="connsiteX12682" fmla="*/ 1852168 w 4405791"/>
              <a:gd name="connsiteY12682" fmla="*/ 2316741 h 4321958"/>
              <a:gd name="connsiteX12683" fmla="*/ 1886293 w 4405791"/>
              <a:gd name="connsiteY12683" fmla="*/ 2445368 h 4321958"/>
              <a:gd name="connsiteX12684" fmla="*/ 1899281 w 4405791"/>
              <a:gd name="connsiteY12684" fmla="*/ 2493939 h 4321958"/>
              <a:gd name="connsiteX12685" fmla="*/ 1939469 w 4405791"/>
              <a:gd name="connsiteY12685" fmla="*/ 2641978 h 4321958"/>
              <a:gd name="connsiteX12686" fmla="*/ 1963071 w 4405791"/>
              <a:gd name="connsiteY12686" fmla="*/ 2726207 h 4321958"/>
              <a:gd name="connsiteX12687" fmla="*/ 1953449 w 4405791"/>
              <a:gd name="connsiteY12687" fmla="*/ 2688664 h 4321958"/>
              <a:gd name="connsiteX12688" fmla="*/ 1952588 w 4405791"/>
              <a:gd name="connsiteY12688" fmla="*/ 2685304 h 4321958"/>
              <a:gd name="connsiteX12689" fmla="*/ 1952285 w 4405791"/>
              <a:gd name="connsiteY12689" fmla="*/ 2684124 h 4321958"/>
              <a:gd name="connsiteX12690" fmla="*/ 1951123 w 4405791"/>
              <a:gd name="connsiteY12690" fmla="*/ 2679381 h 4321958"/>
              <a:gd name="connsiteX12691" fmla="*/ 1949661 w 4405791"/>
              <a:gd name="connsiteY12691" fmla="*/ 2673418 h 4321958"/>
              <a:gd name="connsiteX12692" fmla="*/ 1918550 w 4405791"/>
              <a:gd name="connsiteY12692" fmla="*/ 2546478 h 4321958"/>
              <a:gd name="connsiteX12693" fmla="*/ 1887676 w 4405791"/>
              <a:gd name="connsiteY12693" fmla="*/ 2416901 h 4321958"/>
              <a:gd name="connsiteX12694" fmla="*/ 1886794 w 4405791"/>
              <a:gd name="connsiteY12694" fmla="*/ 2416112 h 4321958"/>
              <a:gd name="connsiteX12695" fmla="*/ 1886506 w 4405791"/>
              <a:gd name="connsiteY12695" fmla="*/ 2411989 h 4321958"/>
              <a:gd name="connsiteX12696" fmla="*/ 1886238 w 4405791"/>
              <a:gd name="connsiteY12696" fmla="*/ 2410863 h 4321958"/>
              <a:gd name="connsiteX12697" fmla="*/ 1881890 w 4405791"/>
              <a:gd name="connsiteY12697" fmla="*/ 2392617 h 4321958"/>
              <a:gd name="connsiteX12698" fmla="*/ 1874631 w 4405791"/>
              <a:gd name="connsiteY12698" fmla="*/ 2361605 h 4321958"/>
              <a:gd name="connsiteX12699" fmla="*/ 1871215 w 4405791"/>
              <a:gd name="connsiteY12699" fmla="*/ 2358538 h 4321958"/>
              <a:gd name="connsiteX12700" fmla="*/ 1870914 w 4405791"/>
              <a:gd name="connsiteY12700" fmla="*/ 2346327 h 4321958"/>
              <a:gd name="connsiteX12701" fmla="*/ 1871001 w 4405791"/>
              <a:gd name="connsiteY12701" fmla="*/ 2346095 h 4321958"/>
              <a:gd name="connsiteX12702" fmla="*/ 1861189 w 4405791"/>
              <a:gd name="connsiteY12702" fmla="*/ 2304173 h 4321958"/>
              <a:gd name="connsiteX12703" fmla="*/ 1855468 w 4405791"/>
              <a:gd name="connsiteY12703" fmla="*/ 2300965 h 4321958"/>
              <a:gd name="connsiteX12704" fmla="*/ 1855322 w 4405791"/>
              <a:gd name="connsiteY12704" fmla="*/ 2291072 h 4321958"/>
              <a:gd name="connsiteX12705" fmla="*/ 1857219 w 4405791"/>
              <a:gd name="connsiteY12705" fmla="*/ 2287215 h 4321958"/>
              <a:gd name="connsiteX12706" fmla="*/ 1855422 w 4405791"/>
              <a:gd name="connsiteY12706" fmla="*/ 2279535 h 4321958"/>
              <a:gd name="connsiteX12707" fmla="*/ 1847986 w 4405791"/>
              <a:gd name="connsiteY12707" fmla="*/ 2247768 h 4321958"/>
              <a:gd name="connsiteX12708" fmla="*/ 1839552 w 4405791"/>
              <a:gd name="connsiteY12708" fmla="*/ 2243223 h 4321958"/>
              <a:gd name="connsiteX12709" fmla="*/ 1839602 w 4405791"/>
              <a:gd name="connsiteY12709" fmla="*/ 2235775 h 4321958"/>
              <a:gd name="connsiteX12710" fmla="*/ 1843685 w 4405791"/>
              <a:gd name="connsiteY12710" fmla="*/ 2229391 h 4321958"/>
              <a:gd name="connsiteX12711" fmla="*/ 1843015 w 4405791"/>
              <a:gd name="connsiteY12711" fmla="*/ 2226531 h 4321958"/>
              <a:gd name="connsiteX12712" fmla="*/ 1841745 w 4405791"/>
              <a:gd name="connsiteY12712" fmla="*/ 2221047 h 4321958"/>
              <a:gd name="connsiteX12713" fmla="*/ 1834910 w 4405791"/>
              <a:gd name="connsiteY12713" fmla="*/ 2191538 h 4321958"/>
              <a:gd name="connsiteX12714" fmla="*/ 1834888 w 4405791"/>
              <a:gd name="connsiteY12714" fmla="*/ 2191536 h 4321958"/>
              <a:gd name="connsiteX12715" fmla="*/ 1834755 w 4405791"/>
              <a:gd name="connsiteY12715" fmla="*/ 2191525 h 4321958"/>
              <a:gd name="connsiteX12716" fmla="*/ 1834111 w 4405791"/>
              <a:gd name="connsiteY12716" fmla="*/ 2191470 h 4321958"/>
              <a:gd name="connsiteX12717" fmla="*/ 1824142 w 4405791"/>
              <a:gd name="connsiteY12717" fmla="*/ 2185818 h 4321958"/>
              <a:gd name="connsiteX12718" fmla="*/ 1824271 w 4405791"/>
              <a:gd name="connsiteY12718" fmla="*/ 2180974 h 4321958"/>
              <a:gd name="connsiteX12719" fmla="*/ 1828098 w 4405791"/>
              <a:gd name="connsiteY12719" fmla="*/ 2176029 h 4321958"/>
              <a:gd name="connsiteX12720" fmla="*/ 1830575 w 4405791"/>
              <a:gd name="connsiteY12720" fmla="*/ 2172827 h 4321958"/>
              <a:gd name="connsiteX12721" fmla="*/ 1821173 w 4405791"/>
              <a:gd name="connsiteY12721" fmla="*/ 2132238 h 4321958"/>
              <a:gd name="connsiteX12722" fmla="*/ 1814193 w 4405791"/>
              <a:gd name="connsiteY12722" fmla="*/ 2131589 h 4321958"/>
              <a:gd name="connsiteX12723" fmla="*/ 1808055 w 4405791"/>
              <a:gd name="connsiteY12723" fmla="*/ 2127398 h 4321958"/>
              <a:gd name="connsiteX12724" fmla="*/ 1808055 w 4405791"/>
              <a:gd name="connsiteY12724" fmla="*/ 2124689 h 4321958"/>
              <a:gd name="connsiteX12725" fmla="*/ 1810875 w 4405791"/>
              <a:gd name="connsiteY12725" fmla="*/ 2120159 h 4321958"/>
              <a:gd name="connsiteX12726" fmla="*/ 1813067 w 4405791"/>
              <a:gd name="connsiteY12726" fmla="*/ 2118391 h 4321958"/>
              <a:gd name="connsiteX12727" fmla="*/ 1817195 w 4405791"/>
              <a:gd name="connsiteY12727" fmla="*/ 2115062 h 4321958"/>
              <a:gd name="connsiteX12728" fmla="*/ 1807513 w 4405791"/>
              <a:gd name="connsiteY12728" fmla="*/ 2073264 h 4321958"/>
              <a:gd name="connsiteX12729" fmla="*/ 1803991 w 4405791"/>
              <a:gd name="connsiteY12729" fmla="*/ 2073549 h 4321958"/>
              <a:gd name="connsiteX12730" fmla="*/ 1792476 w 4405791"/>
              <a:gd name="connsiteY12730" fmla="*/ 2069824 h 4321958"/>
              <a:gd name="connsiteX12731" fmla="*/ 1792476 w 4405791"/>
              <a:gd name="connsiteY12731" fmla="*/ 2067115 h 4321958"/>
              <a:gd name="connsiteX12732" fmla="*/ 1793916 w 4405791"/>
              <a:gd name="connsiteY12732" fmla="*/ 2064138 h 4321958"/>
              <a:gd name="connsiteX12733" fmla="*/ 1801959 w 4405791"/>
              <a:gd name="connsiteY12733" fmla="*/ 2058923 h 4321958"/>
              <a:gd name="connsiteX12734" fmla="*/ 1803948 w 4405791"/>
              <a:gd name="connsiteY12734" fmla="*/ 2057877 h 4321958"/>
              <a:gd name="connsiteX12735" fmla="*/ 1802637 w 4405791"/>
              <a:gd name="connsiteY12735" fmla="*/ 2052214 h 4321958"/>
              <a:gd name="connsiteX12736" fmla="*/ 1793838 w 4405791"/>
              <a:gd name="connsiteY12736" fmla="*/ 2014081 h 4321958"/>
              <a:gd name="connsiteX12737" fmla="*/ 1782316 w 4405791"/>
              <a:gd name="connsiteY12737" fmla="*/ 2015468 h 4321958"/>
              <a:gd name="connsiteX12738" fmla="*/ 1776728 w 4405791"/>
              <a:gd name="connsiteY12738" fmla="*/ 2012759 h 4321958"/>
              <a:gd name="connsiteX12739" fmla="*/ 1776728 w 4405791"/>
              <a:gd name="connsiteY12739" fmla="*/ 2010049 h 4321958"/>
              <a:gd name="connsiteX12740" fmla="*/ 1786443 w 4405791"/>
              <a:gd name="connsiteY12740" fmla="*/ 2003911 h 4321958"/>
              <a:gd name="connsiteX12741" fmla="*/ 1791078 w 4405791"/>
              <a:gd name="connsiteY12741" fmla="*/ 2002126 h 4321958"/>
              <a:gd name="connsiteX12742" fmla="*/ 1791080 w 4405791"/>
              <a:gd name="connsiteY12742" fmla="*/ 2002125 h 4321958"/>
              <a:gd name="connsiteX12743" fmla="*/ 1789879 w 4405791"/>
              <a:gd name="connsiteY12743" fmla="*/ 1996923 h 4321958"/>
              <a:gd name="connsiteX12744" fmla="*/ 1779851 w 4405791"/>
              <a:gd name="connsiteY12744" fmla="*/ 1953461 h 4321958"/>
              <a:gd name="connsiteX12745" fmla="*/ 1765552 w 4405791"/>
              <a:gd name="connsiteY12745" fmla="*/ 1957051 h 4321958"/>
              <a:gd name="connsiteX12746" fmla="*/ 1765045 w 4405791"/>
              <a:gd name="connsiteY12746" fmla="*/ 1957220 h 4321958"/>
              <a:gd name="connsiteX12747" fmla="*/ 1760811 w 4405791"/>
              <a:gd name="connsiteY12747" fmla="*/ 1954002 h 4321958"/>
              <a:gd name="connsiteX12748" fmla="*/ 1763740 w 4405791"/>
              <a:gd name="connsiteY12748" fmla="*/ 1948786 h 4321958"/>
              <a:gd name="connsiteX12749" fmla="*/ 1763859 w 4405791"/>
              <a:gd name="connsiteY12749" fmla="*/ 1948752 h 4321958"/>
              <a:gd name="connsiteX12750" fmla="*/ 1770611 w 4405791"/>
              <a:gd name="connsiteY12750" fmla="*/ 1946961 h 4321958"/>
              <a:gd name="connsiteX12751" fmla="*/ 1777906 w 4405791"/>
              <a:gd name="connsiteY12751" fmla="*/ 1945028 h 4321958"/>
              <a:gd name="connsiteX12752" fmla="*/ 1766215 w 4405791"/>
              <a:gd name="connsiteY12752" fmla="*/ 1894359 h 4321958"/>
              <a:gd name="connsiteX12753" fmla="*/ 1766195 w 4405791"/>
              <a:gd name="connsiteY12753" fmla="*/ 1894271 h 4321958"/>
              <a:gd name="connsiteX12754" fmla="*/ 1729382 w 4405791"/>
              <a:gd name="connsiteY12754" fmla="*/ 1732993 h 4321958"/>
              <a:gd name="connsiteX12755" fmla="*/ 1709851 w 4405791"/>
              <a:gd name="connsiteY12755" fmla="*/ 1645377 h 4321958"/>
              <a:gd name="connsiteX12756" fmla="*/ 1702558 w 4405791"/>
              <a:gd name="connsiteY12756" fmla="*/ 1613154 h 4321958"/>
              <a:gd name="connsiteX12757" fmla="*/ 1698222 w 4405791"/>
              <a:gd name="connsiteY12757" fmla="*/ 1593206 h 4321958"/>
              <a:gd name="connsiteX12758" fmla="*/ 1693918 w 4405791"/>
              <a:gd name="connsiteY12758" fmla="*/ 1573898 h 4321958"/>
              <a:gd name="connsiteX12759" fmla="*/ 1686838 w 4405791"/>
              <a:gd name="connsiteY12759" fmla="*/ 1540843 h 4321958"/>
              <a:gd name="connsiteX12760" fmla="*/ 1673239 w 4405791"/>
              <a:gd name="connsiteY12760" fmla="*/ 1478287 h 4321958"/>
              <a:gd name="connsiteX12761" fmla="*/ 1667264 w 4405791"/>
              <a:gd name="connsiteY12761" fmla="*/ 1449445 h 4321958"/>
              <a:gd name="connsiteX12762" fmla="*/ 1661603 w 4405791"/>
              <a:gd name="connsiteY12762" fmla="*/ 1423015 h 4321958"/>
              <a:gd name="connsiteX12763" fmla="*/ 1656299 w 4405791"/>
              <a:gd name="connsiteY12763" fmla="*/ 1396524 h 4321958"/>
              <a:gd name="connsiteX12764" fmla="*/ 1647183 w 4405791"/>
              <a:gd name="connsiteY12764" fmla="*/ 1352522 h 4321958"/>
              <a:gd name="connsiteX12765" fmla="*/ 1640327 w 4405791"/>
              <a:gd name="connsiteY12765" fmla="*/ 1316746 h 4321958"/>
              <a:gd name="connsiteX12766" fmla="*/ 1634218 w 4405791"/>
              <a:gd name="connsiteY12766" fmla="*/ 1286230 h 4321958"/>
              <a:gd name="connsiteX12767" fmla="*/ 1631047 w 4405791"/>
              <a:gd name="connsiteY12767" fmla="*/ 1268319 h 4321958"/>
              <a:gd name="connsiteX12768" fmla="*/ 1625582 w 4405791"/>
              <a:gd name="connsiteY12768" fmla="*/ 1239802 h 4321958"/>
              <a:gd name="connsiteX12769" fmla="*/ 1618891 w 4405791"/>
              <a:gd name="connsiteY12769" fmla="*/ 1199650 h 4321958"/>
              <a:gd name="connsiteX12770" fmla="*/ 1613542 w 4405791"/>
              <a:gd name="connsiteY12770" fmla="*/ 1169428 h 4321958"/>
              <a:gd name="connsiteX12771" fmla="*/ 1611040 w 4405791"/>
              <a:gd name="connsiteY12771" fmla="*/ 1152531 h 4321958"/>
              <a:gd name="connsiteX12772" fmla="*/ 1609629 w 4405791"/>
              <a:gd name="connsiteY12772" fmla="*/ 1144069 h 4321958"/>
              <a:gd name="connsiteX12773" fmla="*/ 1608900 w 4405791"/>
              <a:gd name="connsiteY12773" fmla="*/ 1138084 h 4321958"/>
              <a:gd name="connsiteX12774" fmla="*/ 1606276 w 4405791"/>
              <a:gd name="connsiteY12774" fmla="*/ 1120359 h 4321958"/>
              <a:gd name="connsiteX12775" fmla="*/ 1601354 w 4405791"/>
              <a:gd name="connsiteY12775" fmla="*/ 1078494 h 4321958"/>
              <a:gd name="connsiteX12776" fmla="*/ 1600976 w 4405791"/>
              <a:gd name="connsiteY12776" fmla="*/ 1073039 h 4321958"/>
              <a:gd name="connsiteX12777" fmla="*/ 1600517 w 4405791"/>
              <a:gd name="connsiteY12777" fmla="*/ 1069268 h 4321958"/>
              <a:gd name="connsiteX12778" fmla="*/ 1600427 w 4405791"/>
              <a:gd name="connsiteY12778" fmla="*/ 1065127 h 4321958"/>
              <a:gd name="connsiteX12779" fmla="*/ 1599001 w 4405791"/>
              <a:gd name="connsiteY12779" fmla="*/ 1044567 h 4321958"/>
              <a:gd name="connsiteX12780" fmla="*/ 1599001 w 4405791"/>
              <a:gd name="connsiteY12780" fmla="*/ 1044544 h 4321958"/>
              <a:gd name="connsiteX12781" fmla="*/ 1599001 w 4405791"/>
              <a:gd name="connsiteY12781" fmla="*/ 1044539 h 4321958"/>
              <a:gd name="connsiteX12782" fmla="*/ 1599437 w 4405791"/>
              <a:gd name="connsiteY12782" fmla="*/ 1019287 h 4321958"/>
              <a:gd name="connsiteX12783" fmla="*/ 1601469 w 4405791"/>
              <a:gd name="connsiteY12783" fmla="*/ 979664 h 4321958"/>
              <a:gd name="connsiteX12784" fmla="*/ 1802130 w 4405791"/>
              <a:gd name="connsiteY12784" fmla="*/ 680452 h 4321958"/>
              <a:gd name="connsiteX12785" fmla="*/ 2753952 w 4405791"/>
              <a:gd name="connsiteY12785" fmla="*/ 655899 h 4321958"/>
              <a:gd name="connsiteX12786" fmla="*/ 2844376 w 4405791"/>
              <a:gd name="connsiteY12786" fmla="*/ 655899 h 4321958"/>
              <a:gd name="connsiteX12787" fmla="*/ 2956984 w 4405791"/>
              <a:gd name="connsiteY12787" fmla="*/ 654882 h 4321958"/>
              <a:gd name="connsiteX12788" fmla="*/ 3336120 w 4405791"/>
              <a:gd name="connsiteY12788" fmla="*/ 653358 h 4321958"/>
              <a:gd name="connsiteX12789" fmla="*/ 3593337 w 4405791"/>
              <a:gd name="connsiteY12789" fmla="*/ 651327 h 4321958"/>
              <a:gd name="connsiteX12790" fmla="*/ 3600026 w 4405791"/>
              <a:gd name="connsiteY12790" fmla="*/ 651119 h 4321958"/>
              <a:gd name="connsiteX12791" fmla="*/ 3606369 w 4405791"/>
              <a:gd name="connsiteY12791" fmla="*/ 651372 h 4321958"/>
              <a:gd name="connsiteX12792" fmla="*/ 3612345 w 4405791"/>
              <a:gd name="connsiteY12792" fmla="*/ 651510 h 4321958"/>
              <a:gd name="connsiteX12793" fmla="*/ 3613212 w 4405791"/>
              <a:gd name="connsiteY12793" fmla="*/ 651646 h 4321958"/>
              <a:gd name="connsiteX12794" fmla="*/ 3617666 w 4405791"/>
              <a:gd name="connsiteY12794" fmla="*/ 651824 h 4321958"/>
              <a:gd name="connsiteX12795" fmla="*/ 3629064 w 4405791"/>
              <a:gd name="connsiteY12795" fmla="*/ 654138 h 4321958"/>
              <a:gd name="connsiteX12796" fmla="*/ 3660038 w 4405791"/>
              <a:gd name="connsiteY12796" fmla="*/ 659008 h 4321958"/>
              <a:gd name="connsiteX12797" fmla="*/ 3667521 w 4405791"/>
              <a:gd name="connsiteY12797" fmla="*/ 661946 h 4321958"/>
              <a:gd name="connsiteX12798" fmla="*/ 3677348 w 4405791"/>
              <a:gd name="connsiteY12798" fmla="*/ 663942 h 4321958"/>
              <a:gd name="connsiteX12799" fmla="*/ 3715163 w 4405791"/>
              <a:gd name="connsiteY12799" fmla="*/ 679339 h 4321958"/>
              <a:gd name="connsiteX12800" fmla="*/ 3721447 w 4405791"/>
              <a:gd name="connsiteY12800" fmla="*/ 683124 h 4321958"/>
              <a:gd name="connsiteX12801" fmla="*/ 3725090 w 4405791"/>
              <a:gd name="connsiteY12801" fmla="*/ 684554 h 4321958"/>
              <a:gd name="connsiteX12802" fmla="*/ 3743149 w 4405791"/>
              <a:gd name="connsiteY12802" fmla="*/ 696194 h 4321958"/>
              <a:gd name="connsiteX12803" fmla="*/ 3755477 w 4405791"/>
              <a:gd name="connsiteY12803" fmla="*/ 703619 h 4321958"/>
              <a:gd name="connsiteX12804" fmla="*/ 3757852 w 4405791"/>
              <a:gd name="connsiteY12804" fmla="*/ 705670 h 4321958"/>
              <a:gd name="connsiteX12805" fmla="*/ 3760586 w 4405791"/>
              <a:gd name="connsiteY12805" fmla="*/ 707433 h 4321958"/>
              <a:gd name="connsiteX12806" fmla="*/ 3793195 w 4405791"/>
              <a:gd name="connsiteY12806" fmla="*/ 736198 h 4321958"/>
              <a:gd name="connsiteX12807" fmla="*/ 3796175 w 4405791"/>
              <a:gd name="connsiteY12807" fmla="*/ 738772 h 4321958"/>
              <a:gd name="connsiteX12808" fmla="*/ 3829824 w 4405791"/>
              <a:gd name="connsiteY12808" fmla="*/ 780235 h 4321958"/>
              <a:gd name="connsiteX12809" fmla="*/ 3817365 w 4405791"/>
              <a:gd name="connsiteY12809" fmla="*/ 757891 h 4321958"/>
              <a:gd name="connsiteX12810" fmla="*/ 3578775 w 4405791"/>
              <a:gd name="connsiteY12810" fmla="*/ 616838 h 4321958"/>
              <a:gd name="connsiteX12811" fmla="*/ 3283795 w 4405791"/>
              <a:gd name="connsiteY12811" fmla="*/ 616838 h 4321958"/>
              <a:gd name="connsiteX12812" fmla="*/ 2922777 w 4405791"/>
              <a:gd name="connsiteY12812" fmla="*/ 616669 h 4321958"/>
              <a:gd name="connsiteX12813" fmla="*/ 1275160 w 4405791"/>
              <a:gd name="connsiteY12813" fmla="*/ 615812 h 4321958"/>
              <a:gd name="connsiteX12814" fmla="*/ 1222860 w 4405791"/>
              <a:gd name="connsiteY12814" fmla="*/ 619669 h 4321958"/>
              <a:gd name="connsiteX12815" fmla="*/ 1143492 w 4405791"/>
              <a:gd name="connsiteY12815" fmla="*/ 636916 h 4321958"/>
              <a:gd name="connsiteX12816" fmla="*/ 1120920 w 4405791"/>
              <a:gd name="connsiteY12816" fmla="*/ 645227 h 4321958"/>
              <a:gd name="connsiteX12817" fmla="*/ 1070173 w 4405791"/>
              <a:gd name="connsiteY12817" fmla="*/ 665854 h 4321958"/>
              <a:gd name="connsiteX12818" fmla="*/ 1023624 w 4405791"/>
              <a:gd name="connsiteY12818" fmla="*/ 695197 h 4321958"/>
              <a:gd name="connsiteX12819" fmla="*/ 1092098 w 4405791"/>
              <a:gd name="connsiteY12819" fmla="*/ 657405 h 4321958"/>
              <a:gd name="connsiteX12820" fmla="*/ 1269188 w 4405791"/>
              <a:gd name="connsiteY12820" fmla="*/ 629879 h 4321958"/>
              <a:gd name="connsiteX12821" fmla="*/ 1271865 w 4405791"/>
              <a:gd name="connsiteY12821" fmla="*/ 630266 h 4321958"/>
              <a:gd name="connsiteX12822" fmla="*/ 1274462 w 4405791"/>
              <a:gd name="connsiteY12822" fmla="*/ 619523 h 4321958"/>
              <a:gd name="connsiteX12823" fmla="*/ 1293115 w 4405791"/>
              <a:gd name="connsiteY12823" fmla="*/ 614488 h 4321958"/>
              <a:gd name="connsiteX12824" fmla="*/ 1292410 w 4405791"/>
              <a:gd name="connsiteY12824" fmla="*/ 614541 h 4321958"/>
              <a:gd name="connsiteX12825" fmla="*/ 1290690 w 4405791"/>
              <a:gd name="connsiteY12825" fmla="*/ 619128 h 4321958"/>
              <a:gd name="connsiteX12826" fmla="*/ 1293401 w 4405791"/>
              <a:gd name="connsiteY12826" fmla="*/ 614515 h 4321958"/>
              <a:gd name="connsiteX12827" fmla="*/ 1360884 w 4405791"/>
              <a:gd name="connsiteY12827" fmla="*/ 602696 h 4321958"/>
              <a:gd name="connsiteX12828" fmla="*/ 1359849 w 4405791"/>
              <a:gd name="connsiteY12828" fmla="*/ 603142 h 4321958"/>
              <a:gd name="connsiteX12829" fmla="*/ 1350608 w 4405791"/>
              <a:gd name="connsiteY12829" fmla="*/ 611637 h 4321958"/>
              <a:gd name="connsiteX12830" fmla="*/ 1356766 w 4405791"/>
              <a:gd name="connsiteY12830" fmla="*/ 612821 h 4321958"/>
              <a:gd name="connsiteX12831" fmla="*/ 1398679 w 4405791"/>
              <a:gd name="connsiteY12831" fmla="*/ 601308 h 4321958"/>
              <a:gd name="connsiteX12832" fmla="*/ 1396677 w 4405791"/>
              <a:gd name="connsiteY12832" fmla="*/ 603873 h 4321958"/>
              <a:gd name="connsiteX12833" fmla="*/ 1400244 w 4405791"/>
              <a:gd name="connsiteY12833" fmla="*/ 602100 h 4321958"/>
              <a:gd name="connsiteX12834" fmla="*/ 1335134 w 4405791"/>
              <a:gd name="connsiteY12834" fmla="*/ 597406 h 4321958"/>
              <a:gd name="connsiteX12835" fmla="*/ 1323183 w 4405791"/>
              <a:gd name="connsiteY12835" fmla="*/ 607390 h 4321958"/>
              <a:gd name="connsiteX12836" fmla="*/ 1330325 w 4405791"/>
              <a:gd name="connsiteY12836" fmla="*/ 607737 h 4321958"/>
              <a:gd name="connsiteX12837" fmla="*/ 1330902 w 4405791"/>
              <a:gd name="connsiteY12837" fmla="*/ 607848 h 4321958"/>
              <a:gd name="connsiteX12838" fmla="*/ 1381123 w 4405791"/>
              <a:gd name="connsiteY12838" fmla="*/ 593984 h 4321958"/>
              <a:gd name="connsiteX12839" fmla="*/ 1370023 w 4405791"/>
              <a:gd name="connsiteY12839" fmla="*/ 598761 h 4321958"/>
              <a:gd name="connsiteX12840" fmla="*/ 1364092 w 4405791"/>
              <a:gd name="connsiteY12840" fmla="*/ 614421 h 4321958"/>
              <a:gd name="connsiteX12841" fmla="*/ 1369978 w 4405791"/>
              <a:gd name="connsiteY12841" fmla="*/ 617149 h 4321958"/>
              <a:gd name="connsiteX12842" fmla="*/ 1384849 w 4405791"/>
              <a:gd name="connsiteY12842" fmla="*/ 609754 h 4321958"/>
              <a:gd name="connsiteX12843" fmla="*/ 1386651 w 4405791"/>
              <a:gd name="connsiteY12843" fmla="*/ 605343 h 4321958"/>
              <a:gd name="connsiteX12844" fmla="*/ 1392256 w 4405791"/>
              <a:gd name="connsiteY12844" fmla="*/ 598061 h 4321958"/>
              <a:gd name="connsiteX12845" fmla="*/ 1384894 w 4405791"/>
              <a:gd name="connsiteY12845" fmla="*/ 594339 h 4321958"/>
              <a:gd name="connsiteX12846" fmla="*/ 1281529 w 4405791"/>
              <a:gd name="connsiteY12846" fmla="*/ 593181 h 4321958"/>
              <a:gd name="connsiteX12847" fmla="*/ 1255305 w 4405791"/>
              <a:gd name="connsiteY12847" fmla="*/ 595257 h 4321958"/>
              <a:gd name="connsiteX12848" fmla="*/ 1164557 w 4405791"/>
              <a:gd name="connsiteY12848" fmla="*/ 615595 h 4321958"/>
              <a:gd name="connsiteX12849" fmla="*/ 1138083 w 4405791"/>
              <a:gd name="connsiteY12849" fmla="*/ 625550 h 4321958"/>
              <a:gd name="connsiteX12850" fmla="*/ 1078000 w 4405791"/>
              <a:gd name="connsiteY12850" fmla="*/ 650505 h 4321958"/>
              <a:gd name="connsiteX12851" fmla="*/ 1023991 w 4405791"/>
              <a:gd name="connsiteY12851" fmla="*/ 685507 h 4321958"/>
              <a:gd name="connsiteX12852" fmla="*/ 1095853 w 4405791"/>
              <a:gd name="connsiteY12852" fmla="*/ 643550 h 4321958"/>
              <a:gd name="connsiteX12853" fmla="*/ 1193990 w 4405791"/>
              <a:gd name="connsiteY12853" fmla="*/ 615300 h 4321958"/>
              <a:gd name="connsiteX12854" fmla="*/ 1277490 w 4405791"/>
              <a:gd name="connsiteY12854" fmla="*/ 606952 h 4321958"/>
              <a:gd name="connsiteX12855" fmla="*/ 1277518 w 4405791"/>
              <a:gd name="connsiteY12855" fmla="*/ 606882 h 4321958"/>
              <a:gd name="connsiteX12856" fmla="*/ 1279977 w 4405791"/>
              <a:gd name="connsiteY12856" fmla="*/ 596709 h 4321958"/>
              <a:gd name="connsiteX12857" fmla="*/ 1292517 w 4405791"/>
              <a:gd name="connsiteY12857" fmla="*/ 592311 h 4321958"/>
              <a:gd name="connsiteX12858" fmla="*/ 1291817 w 4405791"/>
              <a:gd name="connsiteY12858" fmla="*/ 592366 h 4321958"/>
              <a:gd name="connsiteX12859" fmla="*/ 1290629 w 4405791"/>
              <a:gd name="connsiteY12859" fmla="*/ 595914 h 4321958"/>
              <a:gd name="connsiteX12860" fmla="*/ 1307129 w 4405791"/>
              <a:gd name="connsiteY12860" fmla="*/ 591154 h 4321958"/>
              <a:gd name="connsiteX12861" fmla="*/ 1301001 w 4405791"/>
              <a:gd name="connsiteY12861" fmla="*/ 591639 h 4321958"/>
              <a:gd name="connsiteX12862" fmla="*/ 1295596 w 4405791"/>
              <a:gd name="connsiteY12862" fmla="*/ 606049 h 4321958"/>
              <a:gd name="connsiteX12863" fmla="*/ 1298299 w 4405791"/>
              <a:gd name="connsiteY12863" fmla="*/ 606180 h 4321958"/>
              <a:gd name="connsiteX12864" fmla="*/ 1345843 w 4405791"/>
              <a:gd name="connsiteY12864" fmla="*/ 590656 h 4321958"/>
              <a:gd name="connsiteX12865" fmla="*/ 1338231 w 4405791"/>
              <a:gd name="connsiteY12865" fmla="*/ 609257 h 4321958"/>
              <a:gd name="connsiteX12866" fmla="*/ 1338663 w 4405791"/>
              <a:gd name="connsiteY12866" fmla="*/ 609340 h 4321958"/>
              <a:gd name="connsiteX12867" fmla="*/ 1349895 w 4405791"/>
              <a:gd name="connsiteY12867" fmla="*/ 598595 h 4321958"/>
              <a:gd name="connsiteX12868" fmla="*/ 1363477 w 4405791"/>
              <a:gd name="connsiteY12868" fmla="*/ 592319 h 4321958"/>
              <a:gd name="connsiteX12869" fmla="*/ 1331045 w 4405791"/>
              <a:gd name="connsiteY12869" fmla="*/ 589260 h 4321958"/>
              <a:gd name="connsiteX12870" fmla="*/ 1320036 w 4405791"/>
              <a:gd name="connsiteY12870" fmla="*/ 590131 h 4321958"/>
              <a:gd name="connsiteX12871" fmla="*/ 1313903 w 4405791"/>
              <a:gd name="connsiteY12871" fmla="*/ 606431 h 4321958"/>
              <a:gd name="connsiteX12872" fmla="*/ 1332524 w 4405791"/>
              <a:gd name="connsiteY12872" fmla="*/ 589399 h 4321958"/>
              <a:gd name="connsiteX12873" fmla="*/ 1108689 w 4405791"/>
              <a:gd name="connsiteY12873" fmla="*/ 588435 h 4321958"/>
              <a:gd name="connsiteX12874" fmla="*/ 1088861 w 4405791"/>
              <a:gd name="connsiteY12874" fmla="*/ 598442 h 4321958"/>
              <a:gd name="connsiteX12875" fmla="*/ 1082532 w 4405791"/>
              <a:gd name="connsiteY12875" fmla="*/ 603095 h 4321958"/>
              <a:gd name="connsiteX12876" fmla="*/ 1402465 w 4405791"/>
              <a:gd name="connsiteY12876" fmla="*/ 584795 h 4321958"/>
              <a:gd name="connsiteX12877" fmla="*/ 1391010 w 4405791"/>
              <a:gd name="connsiteY12877" fmla="*/ 589727 h 4321958"/>
              <a:gd name="connsiteX12878" fmla="*/ 1395952 w 4405791"/>
              <a:gd name="connsiteY12878" fmla="*/ 593258 h 4321958"/>
              <a:gd name="connsiteX12879" fmla="*/ 1111852 w 4405791"/>
              <a:gd name="connsiteY12879" fmla="*/ 574492 h 4321958"/>
              <a:gd name="connsiteX12880" fmla="*/ 1110042 w 4405791"/>
              <a:gd name="connsiteY12880" fmla="*/ 575377 h 4321958"/>
              <a:gd name="connsiteX12881" fmla="*/ 1108775 w 4405791"/>
              <a:gd name="connsiteY12881" fmla="*/ 576280 h 4321958"/>
              <a:gd name="connsiteX12882" fmla="*/ 2453893 w 4405791"/>
              <a:gd name="connsiteY12882" fmla="*/ 569765 h 4321958"/>
              <a:gd name="connsiteX12883" fmla="*/ 1668017 w 4405791"/>
              <a:gd name="connsiteY12883" fmla="*/ 584667 h 4321958"/>
              <a:gd name="connsiteX12884" fmla="*/ 1666290 w 4405791"/>
              <a:gd name="connsiteY12884" fmla="*/ 585105 h 4321958"/>
              <a:gd name="connsiteX12885" fmla="*/ 1605441 w 4405791"/>
              <a:gd name="connsiteY12885" fmla="*/ 602612 h 4321958"/>
              <a:gd name="connsiteX12886" fmla="*/ 1589174 w 4405791"/>
              <a:gd name="connsiteY12886" fmla="*/ 610565 h 4321958"/>
              <a:gd name="connsiteX12887" fmla="*/ 1563776 w 4405791"/>
              <a:gd name="connsiteY12887" fmla="*/ 626672 h 4321958"/>
              <a:gd name="connsiteX12888" fmla="*/ 1511706 w 4405791"/>
              <a:gd name="connsiteY12888" fmla="*/ 679074 h 4321958"/>
              <a:gd name="connsiteX12889" fmla="*/ 1484292 w 4405791"/>
              <a:gd name="connsiteY12889" fmla="*/ 746171 h 4321958"/>
              <a:gd name="connsiteX12890" fmla="*/ 1480072 w 4405791"/>
              <a:gd name="connsiteY12890" fmla="*/ 763465 h 4321958"/>
              <a:gd name="connsiteX12891" fmla="*/ 1471088 w 4405791"/>
              <a:gd name="connsiteY12891" fmla="*/ 831592 h 4321958"/>
              <a:gd name="connsiteX12892" fmla="*/ 1470831 w 4405791"/>
              <a:gd name="connsiteY12892" fmla="*/ 881175 h 4321958"/>
              <a:gd name="connsiteX12893" fmla="*/ 1472776 w 4405791"/>
              <a:gd name="connsiteY12893" fmla="*/ 925138 h 4321958"/>
              <a:gd name="connsiteX12894" fmla="*/ 1473792 w 4405791"/>
              <a:gd name="connsiteY12894" fmla="*/ 946304 h 4321958"/>
              <a:gd name="connsiteX12895" fmla="*/ 1760303 w 4405791"/>
              <a:gd name="connsiteY12895" fmla="*/ 2075752 h 4321958"/>
              <a:gd name="connsiteX12896" fmla="*/ 1816489 w 4405791"/>
              <a:gd name="connsiteY12896" fmla="*/ 2271597 h 4321958"/>
              <a:gd name="connsiteX12897" fmla="*/ 1832229 w 4405791"/>
              <a:gd name="connsiteY12897" fmla="*/ 2325846 h 4321958"/>
              <a:gd name="connsiteX12898" fmla="*/ 1870193 w 4405791"/>
              <a:gd name="connsiteY12898" fmla="*/ 2455738 h 4321958"/>
              <a:gd name="connsiteX12899" fmla="*/ 1884752 w 4405791"/>
              <a:gd name="connsiteY12899" fmla="*/ 2505160 h 4321958"/>
              <a:gd name="connsiteX12900" fmla="*/ 1930697 w 4405791"/>
              <a:gd name="connsiteY12900" fmla="*/ 2658864 h 4321958"/>
              <a:gd name="connsiteX12901" fmla="*/ 1953080 w 4405791"/>
              <a:gd name="connsiteY12901" fmla="*/ 2731618 h 4321958"/>
              <a:gd name="connsiteX12902" fmla="*/ 1975463 w 4405791"/>
              <a:gd name="connsiteY12902" fmla="*/ 2804372 h 4321958"/>
              <a:gd name="connsiteX12903" fmla="*/ 1980778 w 4405791"/>
              <a:gd name="connsiteY12903" fmla="*/ 2820976 h 4321958"/>
              <a:gd name="connsiteX12904" fmla="*/ 1988111 w 4405791"/>
              <a:gd name="connsiteY12904" fmla="*/ 2843882 h 4321958"/>
              <a:gd name="connsiteX12905" fmla="*/ 1980136 w 4405791"/>
              <a:gd name="connsiteY12905" fmla="*/ 2816750 h 4321958"/>
              <a:gd name="connsiteX12906" fmla="*/ 1969219 w 4405791"/>
              <a:gd name="connsiteY12906" fmla="*/ 2779607 h 4321958"/>
              <a:gd name="connsiteX12907" fmla="*/ 1777406 w 4405791"/>
              <a:gd name="connsiteY12907" fmla="*/ 2065084 h 4321958"/>
              <a:gd name="connsiteX12908" fmla="*/ 1532382 w 4405791"/>
              <a:gd name="connsiteY12908" fmla="*/ 982595 h 4321958"/>
              <a:gd name="connsiteX12909" fmla="*/ 1532382 w 4405791"/>
              <a:gd name="connsiteY12909" fmla="*/ 982567 h 4321958"/>
              <a:gd name="connsiteX12910" fmla="*/ 1532382 w 4405791"/>
              <a:gd name="connsiteY12910" fmla="*/ 982540 h 4321958"/>
              <a:gd name="connsiteX12911" fmla="*/ 1532382 w 4405791"/>
              <a:gd name="connsiteY12911" fmla="*/ 951098 h 4321958"/>
              <a:gd name="connsiteX12912" fmla="*/ 1532382 w 4405791"/>
              <a:gd name="connsiteY12912" fmla="*/ 951072 h 4321958"/>
              <a:gd name="connsiteX12913" fmla="*/ 1532382 w 4405791"/>
              <a:gd name="connsiteY12913" fmla="*/ 951045 h 4321958"/>
              <a:gd name="connsiteX12914" fmla="*/ 1734396 w 4405791"/>
              <a:gd name="connsiteY12914" fmla="*/ 627958 h 4321958"/>
              <a:gd name="connsiteX12915" fmla="*/ 2713820 w 4405791"/>
              <a:gd name="connsiteY12915" fmla="*/ 608824 h 4321958"/>
              <a:gd name="connsiteX12916" fmla="*/ 2922777 w 4405791"/>
              <a:gd name="connsiteY12916" fmla="*/ 608824 h 4321958"/>
              <a:gd name="connsiteX12917" fmla="*/ 3284304 w 4405791"/>
              <a:gd name="connsiteY12917" fmla="*/ 608824 h 4321958"/>
              <a:gd name="connsiteX12918" fmla="*/ 3577589 w 4405791"/>
              <a:gd name="connsiteY12918" fmla="*/ 608824 h 4321958"/>
              <a:gd name="connsiteX12919" fmla="*/ 3584344 w 4405791"/>
              <a:gd name="connsiteY12919" fmla="*/ 608787 h 4321958"/>
              <a:gd name="connsiteX12920" fmla="*/ 3590736 w 4405791"/>
              <a:gd name="connsiteY12920" fmla="*/ 609215 h 4321958"/>
              <a:gd name="connsiteX12921" fmla="*/ 3596870 w 4405791"/>
              <a:gd name="connsiteY12921" fmla="*/ 609522 h 4321958"/>
              <a:gd name="connsiteX12922" fmla="*/ 3597762 w 4405791"/>
              <a:gd name="connsiteY12922" fmla="*/ 609687 h 4321958"/>
              <a:gd name="connsiteX12923" fmla="*/ 3602288 w 4405791"/>
              <a:gd name="connsiteY12923" fmla="*/ 609990 h 4321958"/>
              <a:gd name="connsiteX12924" fmla="*/ 3613905 w 4405791"/>
              <a:gd name="connsiteY12924" fmla="*/ 612663 h 4321958"/>
              <a:gd name="connsiteX12925" fmla="*/ 3645493 w 4405791"/>
              <a:gd name="connsiteY12925" fmla="*/ 618488 h 4321958"/>
              <a:gd name="connsiteX12926" fmla="*/ 3653141 w 4405791"/>
              <a:gd name="connsiteY12926" fmla="*/ 621692 h 4321958"/>
              <a:gd name="connsiteX12927" fmla="*/ 3663166 w 4405791"/>
              <a:gd name="connsiteY12927" fmla="*/ 624000 h 4321958"/>
              <a:gd name="connsiteX12928" fmla="*/ 3701810 w 4405791"/>
              <a:gd name="connsiteY12928" fmla="*/ 640747 h 4321958"/>
              <a:gd name="connsiteX12929" fmla="*/ 3708241 w 4405791"/>
              <a:gd name="connsiteY12929" fmla="*/ 644779 h 4321958"/>
              <a:gd name="connsiteX12930" fmla="*/ 3711962 w 4405791"/>
              <a:gd name="connsiteY12930" fmla="*/ 646338 h 4321958"/>
              <a:gd name="connsiteX12931" fmla="*/ 3730447 w 4405791"/>
              <a:gd name="connsiteY12931" fmla="*/ 658704 h 4321958"/>
              <a:gd name="connsiteX12932" fmla="*/ 3743062 w 4405791"/>
              <a:gd name="connsiteY12932" fmla="*/ 666616 h 4321958"/>
              <a:gd name="connsiteX12933" fmla="*/ 3745499 w 4405791"/>
              <a:gd name="connsiteY12933" fmla="*/ 668774 h 4321958"/>
              <a:gd name="connsiteX12934" fmla="*/ 3748296 w 4405791"/>
              <a:gd name="connsiteY12934" fmla="*/ 670645 h 4321958"/>
              <a:gd name="connsiteX12935" fmla="*/ 3781716 w 4405791"/>
              <a:gd name="connsiteY12935" fmla="*/ 700862 h 4321958"/>
              <a:gd name="connsiteX12936" fmla="*/ 3784780 w 4405791"/>
              <a:gd name="connsiteY12936" fmla="*/ 703577 h 4321958"/>
              <a:gd name="connsiteX12937" fmla="*/ 3817120 w 4405791"/>
              <a:gd name="connsiteY12937" fmla="*/ 743986 h 4321958"/>
              <a:gd name="connsiteX12938" fmla="*/ 3806190 w 4405791"/>
              <a:gd name="connsiteY12938" fmla="*/ 724702 h 4321958"/>
              <a:gd name="connsiteX12939" fmla="*/ 3561841 w 4405791"/>
              <a:gd name="connsiteY12939" fmla="*/ 574678 h 4321958"/>
              <a:gd name="connsiteX12940" fmla="*/ 3362536 w 4405791"/>
              <a:gd name="connsiteY12940" fmla="*/ 573661 h 4321958"/>
              <a:gd name="connsiteX12941" fmla="*/ 2887217 w 4405791"/>
              <a:gd name="connsiteY12941" fmla="*/ 570613 h 4321958"/>
              <a:gd name="connsiteX12942" fmla="*/ 2672334 w 4405791"/>
              <a:gd name="connsiteY12942" fmla="*/ 570613 h 4321958"/>
              <a:gd name="connsiteX12943" fmla="*/ 1291903 w 4405791"/>
              <a:gd name="connsiteY12943" fmla="*/ 569604 h 4321958"/>
              <a:gd name="connsiteX12944" fmla="*/ 1289295 w 4405791"/>
              <a:gd name="connsiteY12944" fmla="*/ 569837 h 4321958"/>
              <a:gd name="connsiteX12945" fmla="*/ 1186242 w 4405791"/>
              <a:gd name="connsiteY12945" fmla="*/ 593939 h 4321958"/>
              <a:gd name="connsiteX12946" fmla="*/ 1155608 w 4405791"/>
              <a:gd name="connsiteY12946" fmla="*/ 605606 h 4321958"/>
              <a:gd name="connsiteX12947" fmla="*/ 1085368 w 4405791"/>
              <a:gd name="connsiteY12947" fmla="*/ 635082 h 4321958"/>
              <a:gd name="connsiteX12948" fmla="*/ 1069951 w 4405791"/>
              <a:gd name="connsiteY12948" fmla="*/ 645191 h 4321958"/>
              <a:gd name="connsiteX12949" fmla="*/ 1102514 w 4405791"/>
              <a:gd name="connsiteY12949" fmla="*/ 628794 h 4321958"/>
              <a:gd name="connsiteX12950" fmla="*/ 1211345 w 4405791"/>
              <a:gd name="connsiteY12950" fmla="*/ 595129 h 4321958"/>
              <a:gd name="connsiteX12951" fmla="*/ 1284910 w 4405791"/>
              <a:gd name="connsiteY12951" fmla="*/ 585496 h 4321958"/>
              <a:gd name="connsiteX12952" fmla="*/ 1305030 w 4405791"/>
              <a:gd name="connsiteY12952" fmla="*/ 568429 h 4321958"/>
              <a:gd name="connsiteX12953" fmla="*/ 1300958 w 4405791"/>
              <a:gd name="connsiteY12953" fmla="*/ 568793 h 4321958"/>
              <a:gd name="connsiteX12954" fmla="*/ 1294680 w 4405791"/>
              <a:gd name="connsiteY12954" fmla="*/ 584218 h 4321958"/>
              <a:gd name="connsiteX12955" fmla="*/ 1296911 w 4405791"/>
              <a:gd name="connsiteY12955" fmla="*/ 583925 h 4321958"/>
              <a:gd name="connsiteX12956" fmla="*/ 1320529 w 4405791"/>
              <a:gd name="connsiteY12956" fmla="*/ 567041 h 4321958"/>
              <a:gd name="connsiteX12957" fmla="*/ 1317462 w 4405791"/>
              <a:gd name="connsiteY12957" fmla="*/ 567315 h 4321958"/>
              <a:gd name="connsiteX12958" fmla="*/ 1306388 w 4405791"/>
              <a:gd name="connsiteY12958" fmla="*/ 582684 h 4321958"/>
              <a:gd name="connsiteX12959" fmla="*/ 1312583 w 4405791"/>
              <a:gd name="connsiteY12959" fmla="*/ 581873 h 4321958"/>
              <a:gd name="connsiteX12960" fmla="*/ 1315076 w 4405791"/>
              <a:gd name="connsiteY12960" fmla="*/ 577632 h 4321958"/>
              <a:gd name="connsiteX12961" fmla="*/ 1316940 w 4405791"/>
              <a:gd name="connsiteY12961" fmla="*/ 575925 h 4321958"/>
              <a:gd name="connsiteX12962" fmla="*/ 1394702 w 4405791"/>
              <a:gd name="connsiteY12962" fmla="*/ 565246 h 4321958"/>
              <a:gd name="connsiteX12963" fmla="*/ 1379355 w 4405791"/>
              <a:gd name="connsiteY12963" fmla="*/ 584980 h 4321958"/>
              <a:gd name="connsiteX12964" fmla="*/ 1414120 w 4405791"/>
              <a:gd name="connsiteY12964" fmla="*/ 568913 h 4321958"/>
              <a:gd name="connsiteX12965" fmla="*/ 1407755 w 4405791"/>
              <a:gd name="connsiteY12965" fmla="*/ 566569 h 4321958"/>
              <a:gd name="connsiteX12966" fmla="*/ 1353442 w 4405791"/>
              <a:gd name="connsiteY12966" fmla="*/ 564095 h 4321958"/>
              <a:gd name="connsiteX12967" fmla="*/ 1339890 w 4405791"/>
              <a:gd name="connsiteY12967" fmla="*/ 565308 h 4321958"/>
              <a:gd name="connsiteX12968" fmla="*/ 1329844 w 4405791"/>
              <a:gd name="connsiteY12968" fmla="*/ 573122 h 4321958"/>
              <a:gd name="connsiteX12969" fmla="*/ 1324042 w 4405791"/>
              <a:gd name="connsiteY12969" fmla="*/ 581764 h 4321958"/>
              <a:gd name="connsiteX12970" fmla="*/ 1340672 w 4405791"/>
              <a:gd name="connsiteY12970" fmla="*/ 581947 h 4321958"/>
              <a:gd name="connsiteX12971" fmla="*/ 1341831 w 4405791"/>
              <a:gd name="connsiteY12971" fmla="*/ 580887 h 4321958"/>
              <a:gd name="connsiteX12972" fmla="*/ 1343205 w 4405791"/>
              <a:gd name="connsiteY12972" fmla="*/ 577496 h 4321958"/>
              <a:gd name="connsiteX12973" fmla="*/ 1380875 w 4405791"/>
              <a:gd name="connsiteY12973" fmla="*/ 563845 h 4321958"/>
              <a:gd name="connsiteX12974" fmla="*/ 1370472 w 4405791"/>
              <a:gd name="connsiteY12974" fmla="*/ 567881 h 4321958"/>
              <a:gd name="connsiteX12975" fmla="*/ 1353468 w 4405791"/>
              <a:gd name="connsiteY12975" fmla="*/ 582087 h 4321958"/>
              <a:gd name="connsiteX12976" fmla="*/ 1356033 w 4405791"/>
              <a:gd name="connsiteY12976" fmla="*/ 582116 h 4321958"/>
              <a:gd name="connsiteX12977" fmla="*/ 1370796 w 4405791"/>
              <a:gd name="connsiteY12977" fmla="*/ 584492 h 4321958"/>
              <a:gd name="connsiteX12978" fmla="*/ 1373522 w 4405791"/>
              <a:gd name="connsiteY12978" fmla="*/ 578231 h 4321958"/>
              <a:gd name="connsiteX12979" fmla="*/ 1385045 w 4405791"/>
              <a:gd name="connsiteY12979" fmla="*/ 564267 h 4321958"/>
              <a:gd name="connsiteX12980" fmla="*/ 1363924 w 4405791"/>
              <a:gd name="connsiteY12980" fmla="*/ 563156 h 4321958"/>
              <a:gd name="connsiteX12981" fmla="*/ 1363272 w 4405791"/>
              <a:gd name="connsiteY12981" fmla="*/ 563214 h 4321958"/>
              <a:gd name="connsiteX12982" fmla="*/ 1363003 w 4405791"/>
              <a:gd name="connsiteY12982" fmla="*/ 563562 h 4321958"/>
              <a:gd name="connsiteX12983" fmla="*/ 1301463 w 4405791"/>
              <a:gd name="connsiteY12983" fmla="*/ 547876 h 4321958"/>
              <a:gd name="connsiteX12984" fmla="*/ 1214206 w 4405791"/>
              <a:gd name="connsiteY12984" fmla="*/ 569129 h 4321958"/>
              <a:gd name="connsiteX12985" fmla="*/ 1104192 w 4405791"/>
              <a:gd name="connsiteY12985" fmla="*/ 612735 h 4321958"/>
              <a:gd name="connsiteX12986" fmla="*/ 1058201 w 4405791"/>
              <a:gd name="connsiteY12986" fmla="*/ 639268 h 4321958"/>
              <a:gd name="connsiteX12987" fmla="*/ 1109109 w 4405791"/>
              <a:gd name="connsiteY12987" fmla="*/ 612407 h 4321958"/>
              <a:gd name="connsiteX12988" fmla="*/ 1227603 w 4405791"/>
              <a:gd name="connsiteY12988" fmla="*/ 572694 h 4321958"/>
              <a:gd name="connsiteX12989" fmla="*/ 1295375 w 4405791"/>
              <a:gd name="connsiteY12989" fmla="*/ 561713 h 4321958"/>
              <a:gd name="connsiteX12990" fmla="*/ 1298882 w 4405791"/>
              <a:gd name="connsiteY12990" fmla="*/ 553743 h 4321958"/>
              <a:gd name="connsiteX12991" fmla="*/ 1300675 w 4405791"/>
              <a:gd name="connsiteY12991" fmla="*/ 549282 h 4321958"/>
              <a:gd name="connsiteX12992" fmla="*/ 1301078 w 4405791"/>
              <a:gd name="connsiteY12992" fmla="*/ 548751 h 4321958"/>
              <a:gd name="connsiteX12993" fmla="*/ 1325230 w 4405791"/>
              <a:gd name="connsiteY12993" fmla="*/ 542445 h 4321958"/>
              <a:gd name="connsiteX12994" fmla="*/ 1321680 w 4405791"/>
              <a:gd name="connsiteY12994" fmla="*/ 542953 h 4321958"/>
              <a:gd name="connsiteX12995" fmla="*/ 1315548 w 4405791"/>
              <a:gd name="connsiteY12995" fmla="*/ 544446 h 4321958"/>
              <a:gd name="connsiteX12996" fmla="*/ 1305862 w 4405791"/>
              <a:gd name="connsiteY12996" fmla="*/ 560013 h 4321958"/>
              <a:gd name="connsiteX12997" fmla="*/ 1309771 w 4405791"/>
              <a:gd name="connsiteY12997" fmla="*/ 559380 h 4321958"/>
              <a:gd name="connsiteX12998" fmla="*/ 1310223 w 4405791"/>
              <a:gd name="connsiteY12998" fmla="*/ 558518 h 4321958"/>
              <a:gd name="connsiteX12999" fmla="*/ 1370999 w 4405791"/>
              <a:gd name="connsiteY12999" fmla="*/ 541113 h 4321958"/>
              <a:gd name="connsiteX13000" fmla="*/ 1353727 w 4405791"/>
              <a:gd name="connsiteY13000" fmla="*/ 554547 h 4321958"/>
              <a:gd name="connsiteX13001" fmla="*/ 1360869 w 4405791"/>
              <a:gd name="connsiteY13001" fmla="*/ 554373 h 4321958"/>
              <a:gd name="connsiteX13002" fmla="*/ 1339594 w 4405791"/>
              <a:gd name="connsiteY13002" fmla="*/ 540400 h 4321958"/>
              <a:gd name="connsiteX13003" fmla="*/ 1336544 w 4405791"/>
              <a:gd name="connsiteY13003" fmla="*/ 540835 h 4321958"/>
              <a:gd name="connsiteX13004" fmla="*/ 1324952 w 4405791"/>
              <a:gd name="connsiteY13004" fmla="*/ 556920 h 4321958"/>
              <a:gd name="connsiteX13005" fmla="*/ 1327297 w 4405791"/>
              <a:gd name="connsiteY13005" fmla="*/ 556540 h 4321958"/>
              <a:gd name="connsiteX13006" fmla="*/ 1358728 w 4405791"/>
              <a:gd name="connsiteY13006" fmla="*/ 537675 h 4321958"/>
              <a:gd name="connsiteX13007" fmla="*/ 1350344 w 4405791"/>
              <a:gd name="connsiteY13007" fmla="*/ 538868 h 4321958"/>
              <a:gd name="connsiteX13008" fmla="*/ 1337943 w 4405791"/>
              <a:gd name="connsiteY13008" fmla="*/ 554930 h 4321958"/>
              <a:gd name="connsiteX13009" fmla="*/ 1339929 w 4405791"/>
              <a:gd name="connsiteY13009" fmla="*/ 554881 h 4321958"/>
              <a:gd name="connsiteX13010" fmla="*/ 1424895 w 4405791"/>
              <a:gd name="connsiteY13010" fmla="*/ 536088 h 4321958"/>
              <a:gd name="connsiteX13011" fmla="*/ 1423931 w 4405791"/>
              <a:gd name="connsiteY13011" fmla="*/ 536738 h 4321958"/>
              <a:gd name="connsiteX13012" fmla="*/ 1425405 w 4405791"/>
              <a:gd name="connsiteY13012" fmla="*/ 536088 h 4321958"/>
              <a:gd name="connsiteX13013" fmla="*/ 1404257 w 4405791"/>
              <a:gd name="connsiteY13013" fmla="*/ 534223 h 4321958"/>
              <a:gd name="connsiteX13014" fmla="*/ 1404105 w 4405791"/>
              <a:gd name="connsiteY13014" fmla="*/ 534232 h 4321958"/>
              <a:gd name="connsiteX13015" fmla="*/ 1404260 w 4405791"/>
              <a:gd name="connsiteY13015" fmla="*/ 534250 h 4321958"/>
              <a:gd name="connsiteX13016" fmla="*/ 1384839 w 4405791"/>
              <a:gd name="connsiteY13016" fmla="*/ 535393 h 4321958"/>
              <a:gd name="connsiteX13017" fmla="*/ 1370303 w 4405791"/>
              <a:gd name="connsiteY13017" fmla="*/ 554144 h 4321958"/>
              <a:gd name="connsiteX13018" fmla="*/ 1379898 w 4405791"/>
              <a:gd name="connsiteY13018" fmla="*/ 553911 h 4321958"/>
              <a:gd name="connsiteX13019" fmla="*/ 1383769 w 4405791"/>
              <a:gd name="connsiteY13019" fmla="*/ 554419 h 4321958"/>
              <a:gd name="connsiteX13020" fmla="*/ 1398538 w 4405791"/>
              <a:gd name="connsiteY13020" fmla="*/ 547916 h 4321958"/>
              <a:gd name="connsiteX13021" fmla="*/ 1403701 w 4405791"/>
              <a:gd name="connsiteY13021" fmla="*/ 541662 h 4321958"/>
              <a:gd name="connsiteX13022" fmla="*/ 1404330 w 4405791"/>
              <a:gd name="connsiteY13022" fmla="*/ 540841 h 4321958"/>
              <a:gd name="connsiteX13023" fmla="*/ 1412570 w 4405791"/>
              <a:gd name="connsiteY13023" fmla="*/ 535193 h 4321958"/>
              <a:gd name="connsiteX13024" fmla="*/ 1404260 w 4405791"/>
              <a:gd name="connsiteY13024" fmla="*/ 534250 h 4321958"/>
              <a:gd name="connsiteX13025" fmla="*/ 1404415 w 4405791"/>
              <a:gd name="connsiteY13025" fmla="*/ 534240 h 4321958"/>
              <a:gd name="connsiteX13026" fmla="*/ 1404258 w 4405791"/>
              <a:gd name="connsiteY13026" fmla="*/ 534223 h 4321958"/>
              <a:gd name="connsiteX13027" fmla="*/ 1319256 w 4405791"/>
              <a:gd name="connsiteY13027" fmla="*/ 523341 h 4321958"/>
              <a:gd name="connsiteX13028" fmla="*/ 1235457 w 4405791"/>
              <a:gd name="connsiteY13028" fmla="*/ 545189 h 4321958"/>
              <a:gd name="connsiteX13029" fmla="*/ 1234313 w 4405791"/>
              <a:gd name="connsiteY13029" fmla="*/ 545627 h 4321958"/>
              <a:gd name="connsiteX13030" fmla="*/ 1127933 w 4405791"/>
              <a:gd name="connsiteY13030" fmla="*/ 588929 h 4321958"/>
              <a:gd name="connsiteX13031" fmla="*/ 1057905 w 4405791"/>
              <a:gd name="connsiteY13031" fmla="*/ 627582 h 4321958"/>
              <a:gd name="connsiteX13032" fmla="*/ 1047380 w 4405791"/>
              <a:gd name="connsiteY13032" fmla="*/ 636066 h 4321958"/>
              <a:gd name="connsiteX13033" fmla="*/ 1055904 w 4405791"/>
              <a:gd name="connsiteY13033" fmla="*/ 629482 h 4321958"/>
              <a:gd name="connsiteX13034" fmla="*/ 1114249 w 4405791"/>
              <a:gd name="connsiteY13034" fmla="*/ 597505 h 4321958"/>
              <a:gd name="connsiteX13035" fmla="*/ 1151098 w 4405791"/>
              <a:gd name="connsiteY13035" fmla="*/ 584198 h 4321958"/>
              <a:gd name="connsiteX13036" fmla="*/ 1177764 w 4405791"/>
              <a:gd name="connsiteY13036" fmla="*/ 571497 h 4321958"/>
              <a:gd name="connsiteX13037" fmla="*/ 1213061 w 4405791"/>
              <a:gd name="connsiteY13037" fmla="*/ 561823 h 4321958"/>
              <a:gd name="connsiteX13038" fmla="*/ 1242397 w 4405791"/>
              <a:gd name="connsiteY13038" fmla="*/ 551228 h 4321958"/>
              <a:gd name="connsiteX13039" fmla="*/ 1304112 w 4405791"/>
              <a:gd name="connsiteY13039" fmla="*/ 536813 h 4321958"/>
              <a:gd name="connsiteX13040" fmla="*/ 1309867 w 4405791"/>
              <a:gd name="connsiteY13040" fmla="*/ 535900 h 4321958"/>
              <a:gd name="connsiteX13041" fmla="*/ 2433419 w 4405791"/>
              <a:gd name="connsiteY13041" fmla="*/ 521863 h 4321958"/>
              <a:gd name="connsiteX13042" fmla="*/ 2436114 w 4405791"/>
              <a:gd name="connsiteY13042" fmla="*/ 525352 h 4321958"/>
              <a:gd name="connsiteX13043" fmla="*/ 2466763 w 4405791"/>
              <a:gd name="connsiteY13043" fmla="*/ 541269 h 4321958"/>
              <a:gd name="connsiteX13044" fmla="*/ 2669963 w 4405791"/>
              <a:gd name="connsiteY13044" fmla="*/ 547027 h 4321958"/>
              <a:gd name="connsiteX13045" fmla="*/ 2829644 w 4405791"/>
              <a:gd name="connsiteY13045" fmla="*/ 535004 h 4321958"/>
              <a:gd name="connsiteX13046" fmla="*/ 2835519 w 4405791"/>
              <a:gd name="connsiteY13046" fmla="*/ 524560 h 4321958"/>
              <a:gd name="connsiteX13047" fmla="*/ 2807886 w 4405791"/>
              <a:gd name="connsiteY13047" fmla="*/ 524343 h 4321958"/>
              <a:gd name="connsiteX13048" fmla="*/ 2778378 w 4405791"/>
              <a:gd name="connsiteY13048" fmla="*/ 527883 h 4321958"/>
              <a:gd name="connsiteX13049" fmla="*/ 2673178 w 4405791"/>
              <a:gd name="connsiteY13049" fmla="*/ 530993 h 4321958"/>
              <a:gd name="connsiteX13050" fmla="*/ 2636942 w 4405791"/>
              <a:gd name="connsiteY13050" fmla="*/ 530993 h 4321958"/>
              <a:gd name="connsiteX13051" fmla="*/ 2473365 w 4405791"/>
              <a:gd name="connsiteY13051" fmla="*/ 526255 h 4321958"/>
              <a:gd name="connsiteX13052" fmla="*/ 2463675 w 4405791"/>
              <a:gd name="connsiteY13052" fmla="*/ 522028 h 4321958"/>
              <a:gd name="connsiteX13053" fmla="*/ 2174492 w 4405791"/>
              <a:gd name="connsiteY13053" fmla="*/ 521185 h 4321958"/>
              <a:gd name="connsiteX13054" fmla="*/ 1979696 w 4405791"/>
              <a:gd name="connsiteY13054" fmla="*/ 521739 h 4321958"/>
              <a:gd name="connsiteX13055" fmla="*/ 1965513 w 4405791"/>
              <a:gd name="connsiteY13055" fmla="*/ 521809 h 4321958"/>
              <a:gd name="connsiteX13056" fmla="*/ 1910347 w 4405791"/>
              <a:gd name="connsiteY13056" fmla="*/ 522278 h 4321958"/>
              <a:gd name="connsiteX13057" fmla="*/ 1874233 w 4405791"/>
              <a:gd name="connsiteY13057" fmla="*/ 522619 h 4321958"/>
              <a:gd name="connsiteX13058" fmla="*/ 1821281 w 4405791"/>
              <a:gd name="connsiteY13058" fmla="*/ 523357 h 4321958"/>
              <a:gd name="connsiteX13059" fmla="*/ 1794287 w 4405791"/>
              <a:gd name="connsiteY13059" fmla="*/ 523771 h 4321958"/>
              <a:gd name="connsiteX13060" fmla="*/ 1745009 w 4405791"/>
              <a:gd name="connsiteY13060" fmla="*/ 524840 h 4321958"/>
              <a:gd name="connsiteX13061" fmla="*/ 1725970 w 4405791"/>
              <a:gd name="connsiteY13061" fmla="*/ 525293 h 4321958"/>
              <a:gd name="connsiteX13062" fmla="*/ 1682270 w 4405791"/>
              <a:gd name="connsiteY13062" fmla="*/ 526763 h 4321958"/>
              <a:gd name="connsiteX13063" fmla="*/ 1670103 w 4405791"/>
              <a:gd name="connsiteY13063" fmla="*/ 527208 h 4321958"/>
              <a:gd name="connsiteX13064" fmla="*/ 1633298 w 4405791"/>
              <a:gd name="connsiteY13064" fmla="*/ 529222 h 4321958"/>
              <a:gd name="connsiteX13065" fmla="*/ 1627786 w 4405791"/>
              <a:gd name="connsiteY13065" fmla="*/ 529547 h 4321958"/>
              <a:gd name="connsiteX13066" fmla="*/ 1600116 w 4405791"/>
              <a:gd name="connsiteY13066" fmla="*/ 532360 h 4321958"/>
              <a:gd name="connsiteX13067" fmla="*/ 1599359 w 4405791"/>
              <a:gd name="connsiteY13067" fmla="*/ 532556 h 4321958"/>
              <a:gd name="connsiteX13068" fmla="*/ 1532802 w 4405791"/>
              <a:gd name="connsiteY13068" fmla="*/ 552073 h 4321958"/>
              <a:gd name="connsiteX13069" fmla="*/ 1515944 w 4405791"/>
              <a:gd name="connsiteY13069" fmla="*/ 560646 h 4321958"/>
              <a:gd name="connsiteX13070" fmla="*/ 1480335 w 4405791"/>
              <a:gd name="connsiteY13070" fmla="*/ 584369 h 4321958"/>
              <a:gd name="connsiteX13071" fmla="*/ 1467752 w 4405791"/>
              <a:gd name="connsiteY13071" fmla="*/ 595180 h 4321958"/>
              <a:gd name="connsiteX13072" fmla="*/ 1435563 w 4405791"/>
              <a:gd name="connsiteY13072" fmla="*/ 636139 h 4321958"/>
              <a:gd name="connsiteX13073" fmla="*/ 1435265 w 4405791"/>
              <a:gd name="connsiteY13073" fmla="*/ 636550 h 4321958"/>
              <a:gd name="connsiteX13074" fmla="*/ 1409165 w 4405791"/>
              <a:gd name="connsiteY13074" fmla="*/ 710396 h 4321958"/>
              <a:gd name="connsiteX13075" fmla="*/ 1405514 w 4405791"/>
              <a:gd name="connsiteY13075" fmla="*/ 729389 h 4321958"/>
              <a:gd name="connsiteX13076" fmla="*/ 1399448 w 4405791"/>
              <a:gd name="connsiteY13076" fmla="*/ 803196 h 4321958"/>
              <a:gd name="connsiteX13077" fmla="*/ 1401762 w 4405791"/>
              <a:gd name="connsiteY13077" fmla="*/ 855875 h 4321958"/>
              <a:gd name="connsiteX13078" fmla="*/ 1406057 w 4405791"/>
              <a:gd name="connsiteY13078" fmla="*/ 901262 h 4321958"/>
              <a:gd name="connsiteX13079" fmla="*/ 1406905 w 4405791"/>
              <a:gd name="connsiteY13079" fmla="*/ 909390 h 4321958"/>
              <a:gd name="connsiteX13080" fmla="*/ 1406979 w 4405791"/>
              <a:gd name="connsiteY13080" fmla="*/ 909902 h 4321958"/>
              <a:gd name="connsiteX13081" fmla="*/ 1413231 w 4405791"/>
              <a:gd name="connsiteY13081" fmla="*/ 948496 h 4321958"/>
              <a:gd name="connsiteX13082" fmla="*/ 1415784 w 4405791"/>
              <a:gd name="connsiteY13082" fmla="*/ 961459 h 4321958"/>
              <a:gd name="connsiteX13083" fmla="*/ 1427853 w 4405791"/>
              <a:gd name="connsiteY13083" fmla="*/ 1016468 h 4321958"/>
              <a:gd name="connsiteX13084" fmla="*/ 1428312 w 4405791"/>
              <a:gd name="connsiteY13084" fmla="*/ 1018505 h 4321958"/>
              <a:gd name="connsiteX13085" fmla="*/ 1429277 w 4405791"/>
              <a:gd name="connsiteY13085" fmla="*/ 1022468 h 4321958"/>
              <a:gd name="connsiteX13086" fmla="*/ 1444625 w 4405791"/>
              <a:gd name="connsiteY13086" fmla="*/ 1084598 h 4321958"/>
              <a:gd name="connsiteX13087" fmla="*/ 1475085 w 4405791"/>
              <a:gd name="connsiteY13087" fmla="*/ 1201232 h 4321958"/>
              <a:gd name="connsiteX13088" fmla="*/ 1514046 w 4405791"/>
              <a:gd name="connsiteY13088" fmla="*/ 1342367 h 4321958"/>
              <a:gd name="connsiteX13089" fmla="*/ 1523994 w 4405791"/>
              <a:gd name="connsiteY13089" fmla="*/ 1377561 h 4321958"/>
              <a:gd name="connsiteX13090" fmla="*/ 1560388 w 4405791"/>
              <a:gd name="connsiteY13090" fmla="*/ 1504793 h 4321958"/>
              <a:gd name="connsiteX13091" fmla="*/ 1570292 w 4405791"/>
              <a:gd name="connsiteY13091" fmla="*/ 1539058 h 4321958"/>
              <a:gd name="connsiteX13092" fmla="*/ 1620026 w 4405791"/>
              <a:gd name="connsiteY13092" fmla="*/ 1708494 h 4321958"/>
              <a:gd name="connsiteX13093" fmla="*/ 1677467 w 4405791"/>
              <a:gd name="connsiteY13093" fmla="*/ 1898393 h 4321958"/>
              <a:gd name="connsiteX13094" fmla="*/ 1680669 w 4405791"/>
              <a:gd name="connsiteY13094" fmla="*/ 1908979 h 4321958"/>
              <a:gd name="connsiteX13095" fmla="*/ 1734905 w 4405791"/>
              <a:gd name="connsiteY13095" fmla="*/ 2088282 h 4321958"/>
              <a:gd name="connsiteX13096" fmla="*/ 1807748 w 4405791"/>
              <a:gd name="connsiteY13096" fmla="*/ 2322238 h 4321958"/>
              <a:gd name="connsiteX13097" fmla="*/ 1829526 w 4405791"/>
              <a:gd name="connsiteY13097" fmla="*/ 2390930 h 4321958"/>
              <a:gd name="connsiteX13098" fmla="*/ 1875518 w 4405791"/>
              <a:gd name="connsiteY13098" fmla="*/ 2535223 h 4321958"/>
              <a:gd name="connsiteX13099" fmla="*/ 1920272 w 4405791"/>
              <a:gd name="connsiteY13099" fmla="*/ 2673282 h 4321958"/>
              <a:gd name="connsiteX13100" fmla="*/ 1925336 w 4405791"/>
              <a:gd name="connsiteY13100" fmla="*/ 2688609 h 4321958"/>
              <a:gd name="connsiteX13101" fmla="*/ 1969005 w 4405791"/>
              <a:gd name="connsiteY13101" fmla="*/ 2819727 h 4321958"/>
              <a:gd name="connsiteX13102" fmla="*/ 1974840 w 4405791"/>
              <a:gd name="connsiteY13102" fmla="*/ 2837073 h 4321958"/>
              <a:gd name="connsiteX13103" fmla="*/ 1984460 w 4405791"/>
              <a:gd name="connsiteY13103" fmla="*/ 2864938 h 4321958"/>
              <a:gd name="connsiteX13104" fmla="*/ 2006207 w 4405791"/>
              <a:gd name="connsiteY13104" fmla="*/ 2927926 h 4321958"/>
              <a:gd name="connsiteX13105" fmla="*/ 1998037 w 4405791"/>
              <a:gd name="connsiteY13105" fmla="*/ 2903258 h 4321958"/>
              <a:gd name="connsiteX13106" fmla="*/ 1976054 w 4405791"/>
              <a:gd name="connsiteY13106" fmla="*/ 2834614 h 4321958"/>
              <a:gd name="connsiteX13107" fmla="*/ 1972352 w 4405791"/>
              <a:gd name="connsiteY13107" fmla="*/ 2822644 h 4321958"/>
              <a:gd name="connsiteX13108" fmla="*/ 1967467 w 4405791"/>
              <a:gd name="connsiteY13108" fmla="*/ 2807310 h 4321958"/>
              <a:gd name="connsiteX13109" fmla="*/ 1934809 w 4405791"/>
              <a:gd name="connsiteY13109" fmla="*/ 2701545 h 4321958"/>
              <a:gd name="connsiteX13110" fmla="*/ 1931886 w 4405791"/>
              <a:gd name="connsiteY13110" fmla="*/ 2691780 h 4321958"/>
              <a:gd name="connsiteX13111" fmla="*/ 1928727 w 4405791"/>
              <a:gd name="connsiteY13111" fmla="*/ 2681563 h 4321958"/>
              <a:gd name="connsiteX13112" fmla="*/ 1879534 w 4405791"/>
              <a:gd name="connsiteY13112" fmla="*/ 2517440 h 4321958"/>
              <a:gd name="connsiteX13113" fmla="*/ 1871484 w 4405791"/>
              <a:gd name="connsiteY13113" fmla="*/ 2490013 h 4321958"/>
              <a:gd name="connsiteX13114" fmla="*/ 1867312 w 4405791"/>
              <a:gd name="connsiteY13114" fmla="*/ 2476077 h 4321958"/>
              <a:gd name="connsiteX13115" fmla="*/ 1834515 w 4405791"/>
              <a:gd name="connsiteY13115" fmla="*/ 2364129 h 4321958"/>
              <a:gd name="connsiteX13116" fmla="*/ 1832657 w 4405791"/>
              <a:gd name="connsiteY13116" fmla="*/ 2357718 h 4321958"/>
              <a:gd name="connsiteX13117" fmla="*/ 1831617 w 4405791"/>
              <a:gd name="connsiteY13117" fmla="*/ 2354176 h 4321958"/>
              <a:gd name="connsiteX13118" fmla="*/ 1827029 w 4405791"/>
              <a:gd name="connsiteY13118" fmla="*/ 2338307 h 4321958"/>
              <a:gd name="connsiteX13119" fmla="*/ 1803712 w 4405791"/>
              <a:gd name="connsiteY13119" fmla="*/ 2257874 h 4321958"/>
              <a:gd name="connsiteX13120" fmla="*/ 1792721 w 4405791"/>
              <a:gd name="connsiteY13120" fmla="*/ 2219627 h 4321958"/>
              <a:gd name="connsiteX13121" fmla="*/ 1788117 w 4405791"/>
              <a:gd name="connsiteY13121" fmla="*/ 2203703 h 4321958"/>
              <a:gd name="connsiteX13122" fmla="*/ 1779632 w 4405791"/>
              <a:gd name="connsiteY13122" fmla="*/ 2174086 h 4321958"/>
              <a:gd name="connsiteX13123" fmla="*/ 1775926 w 4405791"/>
              <a:gd name="connsiteY13123" fmla="*/ 2161189 h 4321958"/>
              <a:gd name="connsiteX13124" fmla="*/ 1773021 w 4405791"/>
              <a:gd name="connsiteY13124" fmla="*/ 2151008 h 4321958"/>
              <a:gd name="connsiteX13125" fmla="*/ 1769005 w 4405791"/>
              <a:gd name="connsiteY13125" fmla="*/ 2136992 h 4321958"/>
              <a:gd name="connsiteX13126" fmla="*/ 1752175 w 4405791"/>
              <a:gd name="connsiteY13126" fmla="*/ 2077953 h 4321958"/>
              <a:gd name="connsiteX13127" fmla="*/ 1465326 w 4405791"/>
              <a:gd name="connsiteY13127" fmla="*/ 946696 h 4321958"/>
              <a:gd name="connsiteX13128" fmla="*/ 1464309 w 4405791"/>
              <a:gd name="connsiteY13128" fmla="*/ 925698 h 4321958"/>
              <a:gd name="connsiteX13129" fmla="*/ 1462308 w 4405791"/>
              <a:gd name="connsiteY13129" fmla="*/ 880640 h 4321958"/>
              <a:gd name="connsiteX13130" fmla="*/ 1462308 w 4405791"/>
              <a:gd name="connsiteY13130" fmla="*/ 880617 h 4321958"/>
              <a:gd name="connsiteX13131" fmla="*/ 1462308 w 4405791"/>
              <a:gd name="connsiteY13131" fmla="*/ 880614 h 4321958"/>
              <a:gd name="connsiteX13132" fmla="*/ 1462308 w 4405791"/>
              <a:gd name="connsiteY13132" fmla="*/ 880601 h 4321958"/>
              <a:gd name="connsiteX13133" fmla="*/ 1462308 w 4405791"/>
              <a:gd name="connsiteY13133" fmla="*/ 880590 h 4321958"/>
              <a:gd name="connsiteX13134" fmla="*/ 1462589 w 4405791"/>
              <a:gd name="connsiteY13134" fmla="*/ 829769 h 4321958"/>
              <a:gd name="connsiteX13135" fmla="*/ 1465542 w 4405791"/>
              <a:gd name="connsiteY13135" fmla="*/ 800077 h 4321958"/>
              <a:gd name="connsiteX13136" fmla="*/ 1465957 w 4405791"/>
              <a:gd name="connsiteY13136" fmla="*/ 789747 h 4321958"/>
              <a:gd name="connsiteX13137" fmla="*/ 1466914 w 4405791"/>
              <a:gd name="connsiteY13137" fmla="*/ 786283 h 4321958"/>
              <a:gd name="connsiteX13138" fmla="*/ 1467910 w 4405791"/>
              <a:gd name="connsiteY13138" fmla="*/ 776262 h 4321958"/>
              <a:gd name="connsiteX13139" fmla="*/ 1481030 w 4405791"/>
              <a:gd name="connsiteY13139" fmla="*/ 723145 h 4321958"/>
              <a:gd name="connsiteX13140" fmla="*/ 1488930 w 4405791"/>
              <a:gd name="connsiteY13140" fmla="*/ 706580 h 4321958"/>
              <a:gd name="connsiteX13141" fmla="*/ 1491377 w 4405791"/>
              <a:gd name="connsiteY13141" fmla="*/ 697723 h 4321958"/>
              <a:gd name="connsiteX13142" fmla="*/ 1499188 w 4405791"/>
              <a:gd name="connsiteY13142" fmla="*/ 685071 h 4321958"/>
              <a:gd name="connsiteX13143" fmla="*/ 1504707 w 4405791"/>
              <a:gd name="connsiteY13143" fmla="*/ 673497 h 4321958"/>
              <a:gd name="connsiteX13144" fmla="*/ 1510502 w 4405791"/>
              <a:gd name="connsiteY13144" fmla="*/ 666746 h 4321958"/>
              <a:gd name="connsiteX13145" fmla="*/ 1516871 w 4405791"/>
              <a:gd name="connsiteY13145" fmla="*/ 656430 h 4321958"/>
              <a:gd name="connsiteX13146" fmla="*/ 1531730 w 4405791"/>
              <a:gd name="connsiteY13146" fmla="*/ 642012 h 4321958"/>
              <a:gd name="connsiteX13147" fmla="*/ 1541700 w 4405791"/>
              <a:gd name="connsiteY13147" fmla="*/ 630395 h 4321958"/>
              <a:gd name="connsiteX13148" fmla="*/ 1547422 w 4405791"/>
              <a:gd name="connsiteY13148" fmla="*/ 626785 h 4321958"/>
              <a:gd name="connsiteX13149" fmla="*/ 1553351 w 4405791"/>
              <a:gd name="connsiteY13149" fmla="*/ 621032 h 4321958"/>
              <a:gd name="connsiteX13150" fmla="*/ 1580388 w 4405791"/>
              <a:gd name="connsiteY13150" fmla="*/ 605988 h 4321958"/>
              <a:gd name="connsiteX13151" fmla="*/ 1594765 w 4405791"/>
              <a:gd name="connsiteY13151" fmla="*/ 596918 h 4321958"/>
              <a:gd name="connsiteX13152" fmla="*/ 1598767 w 4405791"/>
              <a:gd name="connsiteY13152" fmla="*/ 595762 h 4321958"/>
              <a:gd name="connsiteX13153" fmla="*/ 1602666 w 4405791"/>
              <a:gd name="connsiteY13153" fmla="*/ 593592 h 4321958"/>
              <a:gd name="connsiteX13154" fmla="*/ 1664937 w 4405791"/>
              <a:gd name="connsiteY13154" fmla="*/ 576641 h 4321958"/>
              <a:gd name="connsiteX13155" fmla="*/ 1666663 w 4405791"/>
              <a:gd name="connsiteY13155" fmla="*/ 576143 h 4321958"/>
              <a:gd name="connsiteX13156" fmla="*/ 2673688 w 4405791"/>
              <a:gd name="connsiteY13156" fmla="*/ 561579 h 4321958"/>
              <a:gd name="connsiteX13157" fmla="*/ 2888572 w 4405791"/>
              <a:gd name="connsiteY13157" fmla="*/ 561579 h 4321958"/>
              <a:gd name="connsiteX13158" fmla="*/ 3364060 w 4405791"/>
              <a:gd name="connsiteY13158" fmla="*/ 564628 h 4321958"/>
              <a:gd name="connsiteX13159" fmla="*/ 3562010 w 4405791"/>
              <a:gd name="connsiteY13159" fmla="*/ 565643 h 4321958"/>
              <a:gd name="connsiteX13160" fmla="*/ 3568837 w 4405791"/>
              <a:gd name="connsiteY13160" fmla="*/ 565784 h 4321958"/>
              <a:gd name="connsiteX13161" fmla="*/ 3575340 w 4405791"/>
              <a:gd name="connsiteY13161" fmla="*/ 566394 h 4321958"/>
              <a:gd name="connsiteX13162" fmla="*/ 3581584 w 4405791"/>
              <a:gd name="connsiteY13162" fmla="*/ 566874 h 4321958"/>
              <a:gd name="connsiteX13163" fmla="*/ 3582492 w 4405791"/>
              <a:gd name="connsiteY13163" fmla="*/ 567065 h 4321958"/>
              <a:gd name="connsiteX13164" fmla="*/ 3587103 w 4405791"/>
              <a:gd name="connsiteY13164" fmla="*/ 567498 h 4321958"/>
              <a:gd name="connsiteX13165" fmla="*/ 3598952 w 4405791"/>
              <a:gd name="connsiteY13165" fmla="*/ 570532 h 4321958"/>
              <a:gd name="connsiteX13166" fmla="*/ 3631173 w 4405791"/>
              <a:gd name="connsiteY13166" fmla="*/ 577319 h 4321958"/>
              <a:gd name="connsiteX13167" fmla="*/ 3644155 w 4405791"/>
              <a:gd name="connsiteY13167" fmla="*/ 582107 h 4321958"/>
              <a:gd name="connsiteX13168" fmla="*/ 3649217 w 4405791"/>
              <a:gd name="connsiteY13168" fmla="*/ 583403 h 4321958"/>
              <a:gd name="connsiteX13169" fmla="*/ 3655640 w 4405791"/>
              <a:gd name="connsiteY13169" fmla="*/ 586342 h 4321958"/>
              <a:gd name="connsiteX13170" fmla="*/ 3663567 w 4405791"/>
              <a:gd name="connsiteY13170" fmla="*/ 589265 h 4321958"/>
              <a:gd name="connsiteX13171" fmla="*/ 3676651 w 4405791"/>
              <a:gd name="connsiteY13171" fmla="*/ 595957 h 4321958"/>
              <a:gd name="connsiteX13172" fmla="*/ 3688699 w 4405791"/>
              <a:gd name="connsiteY13172" fmla="*/ 601470 h 4321958"/>
              <a:gd name="connsiteX13173" fmla="*/ 3693396 w 4405791"/>
              <a:gd name="connsiteY13173" fmla="*/ 604520 h 4321958"/>
              <a:gd name="connsiteX13174" fmla="*/ 3699078 w 4405791"/>
              <a:gd name="connsiteY13174" fmla="*/ 607426 h 4321958"/>
              <a:gd name="connsiteX13175" fmla="*/ 3717991 w 4405791"/>
              <a:gd name="connsiteY13175" fmla="*/ 620491 h 4321958"/>
              <a:gd name="connsiteX13176" fmla="*/ 3730888 w 4405791"/>
              <a:gd name="connsiteY13176" fmla="*/ 628866 h 4321958"/>
              <a:gd name="connsiteX13177" fmla="*/ 3733381 w 4405791"/>
              <a:gd name="connsiteY13177" fmla="*/ 631122 h 4321958"/>
              <a:gd name="connsiteX13178" fmla="*/ 3736244 w 4405791"/>
              <a:gd name="connsiteY13178" fmla="*/ 633100 h 4321958"/>
              <a:gd name="connsiteX13179" fmla="*/ 3770450 w 4405791"/>
              <a:gd name="connsiteY13179" fmla="*/ 664676 h 4321958"/>
              <a:gd name="connsiteX13180" fmla="*/ 3773601 w 4405791"/>
              <a:gd name="connsiteY13180" fmla="*/ 667529 h 4321958"/>
              <a:gd name="connsiteX13181" fmla="*/ 3809724 w 4405791"/>
              <a:gd name="connsiteY13181" fmla="*/ 713167 h 4321958"/>
              <a:gd name="connsiteX13182" fmla="*/ 3797214 w 4405791"/>
              <a:gd name="connsiteY13182" fmla="*/ 691369 h 4321958"/>
              <a:gd name="connsiteX13183" fmla="*/ 3546769 w 4405791"/>
              <a:gd name="connsiteY13183" fmla="*/ 532530 h 4321958"/>
              <a:gd name="connsiteX13184" fmla="*/ 3120716 w 4405791"/>
              <a:gd name="connsiteY13184" fmla="*/ 527321 h 4321958"/>
              <a:gd name="connsiteX13185" fmla="*/ 3011808 w 4405791"/>
              <a:gd name="connsiteY13185" fmla="*/ 526198 h 4321958"/>
              <a:gd name="connsiteX13186" fmla="*/ 2949528 w 4405791"/>
              <a:gd name="connsiteY13186" fmla="*/ 525597 h 4321958"/>
              <a:gd name="connsiteX13187" fmla="*/ 2857232 w 4405791"/>
              <a:gd name="connsiteY13187" fmla="*/ 524731 h 4321958"/>
              <a:gd name="connsiteX13188" fmla="*/ 2847287 w 4405791"/>
              <a:gd name="connsiteY13188" fmla="*/ 524653 h 4321958"/>
              <a:gd name="connsiteX13189" fmla="*/ 2837602 w 4405791"/>
              <a:gd name="connsiteY13189" fmla="*/ 542172 h 4321958"/>
              <a:gd name="connsiteX13190" fmla="*/ 2685710 w 4405791"/>
              <a:gd name="connsiteY13190" fmla="*/ 556567 h 4321958"/>
              <a:gd name="connsiteX13191" fmla="*/ 2670640 w 4405791"/>
              <a:gd name="connsiteY13191" fmla="*/ 556567 h 4321958"/>
              <a:gd name="connsiteX13192" fmla="*/ 2467440 w 4405791"/>
              <a:gd name="connsiteY13192" fmla="*/ 550807 h 4321958"/>
              <a:gd name="connsiteX13193" fmla="*/ 2430187 w 4405791"/>
              <a:gd name="connsiteY13193" fmla="*/ 531333 h 4321958"/>
              <a:gd name="connsiteX13194" fmla="*/ 2422790 w 4405791"/>
              <a:gd name="connsiteY13194" fmla="*/ 521804 h 4321958"/>
              <a:gd name="connsiteX13195" fmla="*/ 2397394 w 4405791"/>
              <a:gd name="connsiteY13195" fmla="*/ 521666 h 4321958"/>
              <a:gd name="connsiteX13196" fmla="*/ 2174492 w 4405791"/>
              <a:gd name="connsiteY13196" fmla="*/ 521185 h 4321958"/>
              <a:gd name="connsiteX13197" fmla="*/ 1350632 w 4405791"/>
              <a:gd name="connsiteY13197" fmla="*/ 515241 h 4321958"/>
              <a:gd name="connsiteX13198" fmla="*/ 1349730 w 4405791"/>
              <a:gd name="connsiteY13198" fmla="*/ 515395 h 4321958"/>
              <a:gd name="connsiteX13199" fmla="*/ 1332860 w 4405791"/>
              <a:gd name="connsiteY13199" fmla="*/ 519793 h 4321958"/>
              <a:gd name="connsiteX13200" fmla="*/ 1322611 w 4405791"/>
              <a:gd name="connsiteY13200" fmla="*/ 533093 h 4321958"/>
              <a:gd name="connsiteX13201" fmla="*/ 1322069 w 4405791"/>
              <a:gd name="connsiteY13201" fmla="*/ 533964 h 4321958"/>
              <a:gd name="connsiteX13202" fmla="*/ 1335074 w 4405791"/>
              <a:gd name="connsiteY13202" fmla="*/ 531901 h 4321958"/>
              <a:gd name="connsiteX13203" fmla="*/ 2852510 w 4405791"/>
              <a:gd name="connsiteY13203" fmla="*/ 509037 h 4321958"/>
              <a:gd name="connsiteX13204" fmla="*/ 2850952 w 4405791"/>
              <a:gd name="connsiteY13204" fmla="*/ 516088 h 4321958"/>
              <a:gd name="connsiteX13205" fmla="*/ 2970224 w 4405791"/>
              <a:gd name="connsiteY13205" fmla="*/ 517178 h 4321958"/>
              <a:gd name="connsiteX13206" fmla="*/ 3546939 w 4405791"/>
              <a:gd name="connsiteY13206" fmla="*/ 523988 h 4321958"/>
              <a:gd name="connsiteX13207" fmla="*/ 3574035 w 4405791"/>
              <a:gd name="connsiteY13207" fmla="*/ 526816 h 4321958"/>
              <a:gd name="connsiteX13208" fmla="*/ 3582472 w 4405791"/>
              <a:gd name="connsiteY13208" fmla="*/ 528684 h 4321958"/>
              <a:gd name="connsiteX13209" fmla="*/ 3587106 w 4405791"/>
              <a:gd name="connsiteY13209" fmla="*/ 529393 h 4321958"/>
              <a:gd name="connsiteX13210" fmla="*/ 3590617 w 4405791"/>
              <a:gd name="connsiteY13210" fmla="*/ 530488 h 4321958"/>
              <a:gd name="connsiteX13211" fmla="*/ 3602169 w 4405791"/>
              <a:gd name="connsiteY13211" fmla="*/ 533046 h 4321958"/>
              <a:gd name="connsiteX13212" fmla="*/ 3677062 w 4405791"/>
              <a:gd name="connsiteY13212" fmla="*/ 564431 h 4321958"/>
              <a:gd name="connsiteX13213" fmla="*/ 3690490 w 4405791"/>
              <a:gd name="connsiteY13213" fmla="*/ 573545 h 4321958"/>
              <a:gd name="connsiteX13214" fmla="*/ 3698128 w 4405791"/>
              <a:gd name="connsiteY13214" fmla="*/ 577634 h 4321958"/>
              <a:gd name="connsiteX13215" fmla="*/ 3704013 w 4405791"/>
              <a:gd name="connsiteY13215" fmla="*/ 582724 h 4321958"/>
              <a:gd name="connsiteX13216" fmla="*/ 3719603 w 4405791"/>
              <a:gd name="connsiteY13216" fmla="*/ 593306 h 4321958"/>
              <a:gd name="connsiteX13217" fmla="*/ 3804325 w 4405791"/>
              <a:gd name="connsiteY13217" fmla="*/ 686717 h 4321958"/>
              <a:gd name="connsiteX13218" fmla="*/ 3805409 w 4405791"/>
              <a:gd name="connsiteY13218" fmla="*/ 688603 h 4321958"/>
              <a:gd name="connsiteX13219" fmla="*/ 3823902 w 4405791"/>
              <a:gd name="connsiteY13219" fmla="*/ 719833 h 4321958"/>
              <a:gd name="connsiteX13220" fmla="*/ 3828425 w 4405791"/>
              <a:gd name="connsiteY13220" fmla="*/ 728650 h 4321958"/>
              <a:gd name="connsiteX13221" fmla="*/ 3831369 w 4405791"/>
              <a:gd name="connsiteY13221" fmla="*/ 733774 h 4321958"/>
              <a:gd name="connsiteX13222" fmla="*/ 3837638 w 4405791"/>
              <a:gd name="connsiteY13222" fmla="*/ 746615 h 4321958"/>
              <a:gd name="connsiteX13223" fmla="*/ 3847590 w 4405791"/>
              <a:gd name="connsiteY13223" fmla="*/ 766020 h 4321958"/>
              <a:gd name="connsiteX13224" fmla="*/ 3859139 w 4405791"/>
              <a:gd name="connsiteY13224" fmla="*/ 790658 h 4321958"/>
              <a:gd name="connsiteX13225" fmla="*/ 3865388 w 4405791"/>
              <a:gd name="connsiteY13225" fmla="*/ 803460 h 4321958"/>
              <a:gd name="connsiteX13226" fmla="*/ 3869763 w 4405791"/>
              <a:gd name="connsiteY13226" fmla="*/ 813329 h 4321958"/>
              <a:gd name="connsiteX13227" fmla="*/ 3874827 w 4405791"/>
              <a:gd name="connsiteY13227" fmla="*/ 824136 h 4321958"/>
              <a:gd name="connsiteX13228" fmla="*/ 3902712 w 4405791"/>
              <a:gd name="connsiteY13228" fmla="*/ 887657 h 4321958"/>
              <a:gd name="connsiteX13229" fmla="*/ 3905055 w 4405791"/>
              <a:gd name="connsiteY13229" fmla="*/ 892944 h 4321958"/>
              <a:gd name="connsiteX13230" fmla="*/ 3907750 w 4405791"/>
              <a:gd name="connsiteY13230" fmla="*/ 899467 h 4321958"/>
              <a:gd name="connsiteX13231" fmla="*/ 3937713 w 4405791"/>
              <a:gd name="connsiteY13231" fmla="*/ 971398 h 4321958"/>
              <a:gd name="connsiteX13232" fmla="*/ 3943944 w 4405791"/>
              <a:gd name="connsiteY13232" fmla="*/ 987053 h 4321958"/>
              <a:gd name="connsiteX13233" fmla="*/ 3949042 w 4405791"/>
              <a:gd name="connsiteY13233" fmla="*/ 999391 h 4321958"/>
              <a:gd name="connsiteX13234" fmla="*/ 3957747 w 4405791"/>
              <a:gd name="connsiteY13234" fmla="*/ 1021733 h 4321958"/>
              <a:gd name="connsiteX13235" fmla="*/ 3972240 w 4405791"/>
              <a:gd name="connsiteY13235" fmla="*/ 1058147 h 4321958"/>
              <a:gd name="connsiteX13236" fmla="*/ 3979452 w 4405791"/>
              <a:gd name="connsiteY13236" fmla="*/ 1077441 h 4321958"/>
              <a:gd name="connsiteX13237" fmla="*/ 3996021 w 4405791"/>
              <a:gd name="connsiteY13237" fmla="*/ 1119966 h 4321958"/>
              <a:gd name="connsiteX13238" fmla="*/ 4044665 w 4405791"/>
              <a:gd name="connsiteY13238" fmla="*/ 1251836 h 4321958"/>
              <a:gd name="connsiteX13239" fmla="*/ 4082571 w 4405791"/>
              <a:gd name="connsiteY13239" fmla="*/ 1360437 h 4321958"/>
              <a:gd name="connsiteX13240" fmla="*/ 4091544 w 4405791"/>
              <a:gd name="connsiteY13240" fmla="*/ 1385982 h 4321958"/>
              <a:gd name="connsiteX13241" fmla="*/ 4092602 w 4405791"/>
              <a:gd name="connsiteY13241" fmla="*/ 1389176 h 4321958"/>
              <a:gd name="connsiteX13242" fmla="*/ 4093646 w 4405791"/>
              <a:gd name="connsiteY13242" fmla="*/ 1392167 h 4321958"/>
              <a:gd name="connsiteX13243" fmla="*/ 4101252 w 4405791"/>
              <a:gd name="connsiteY13243" fmla="*/ 1415299 h 4321958"/>
              <a:gd name="connsiteX13244" fmla="*/ 4139542 w 4405791"/>
              <a:gd name="connsiteY13244" fmla="*/ 1530938 h 4321958"/>
              <a:gd name="connsiteX13245" fmla="*/ 4142616 w 4405791"/>
              <a:gd name="connsiteY13245" fmla="*/ 1541295 h 4321958"/>
              <a:gd name="connsiteX13246" fmla="*/ 4176708 w 4405791"/>
              <a:gd name="connsiteY13246" fmla="*/ 1651597 h 4321958"/>
              <a:gd name="connsiteX13247" fmla="*/ 4213860 w 4405791"/>
              <a:gd name="connsiteY13247" fmla="*/ 1779957 h 4321958"/>
              <a:gd name="connsiteX13248" fmla="*/ 4217111 w 4405791"/>
              <a:gd name="connsiteY13248" fmla="*/ 1792231 h 4321958"/>
              <a:gd name="connsiteX13249" fmla="*/ 4224348 w 4405791"/>
              <a:gd name="connsiteY13249" fmla="*/ 1816609 h 4321958"/>
              <a:gd name="connsiteX13250" fmla="*/ 4216082 w 4405791"/>
              <a:gd name="connsiteY13250" fmla="*/ 1785335 h 4321958"/>
              <a:gd name="connsiteX13251" fmla="*/ 4143162 w 4405791"/>
              <a:gd name="connsiteY13251" fmla="*/ 1540774 h 4321958"/>
              <a:gd name="connsiteX13252" fmla="*/ 3803141 w 4405791"/>
              <a:gd name="connsiteY13252" fmla="*/ 678328 h 4321958"/>
              <a:gd name="connsiteX13253" fmla="*/ 3549141 w 4405791"/>
              <a:gd name="connsiteY13253" fmla="*/ 516951 h 4321958"/>
              <a:gd name="connsiteX13254" fmla="*/ 3068531 w 4405791"/>
              <a:gd name="connsiteY13254" fmla="*/ 511130 h 4321958"/>
              <a:gd name="connsiteX13255" fmla="*/ 2835773 w 4405791"/>
              <a:gd name="connsiteY13255" fmla="*/ 508904 h 4321958"/>
              <a:gd name="connsiteX13256" fmla="*/ 2830246 w 4405791"/>
              <a:gd name="connsiteY13256" fmla="*/ 515898 h 4321958"/>
              <a:gd name="connsiteX13257" fmla="*/ 2839635 w 4405791"/>
              <a:gd name="connsiteY13257" fmla="*/ 515984 h 4321958"/>
              <a:gd name="connsiteX13258" fmla="*/ 2841687 w 4405791"/>
              <a:gd name="connsiteY13258" fmla="*/ 508951 h 4321958"/>
              <a:gd name="connsiteX13259" fmla="*/ 1452683 w 4405791"/>
              <a:gd name="connsiteY13259" fmla="*/ 507699 h 4321958"/>
              <a:gd name="connsiteX13260" fmla="*/ 1403339 w 4405791"/>
              <a:gd name="connsiteY13260" fmla="*/ 525192 h 4321958"/>
              <a:gd name="connsiteX13261" fmla="*/ 1424371 w 4405791"/>
              <a:gd name="connsiteY13261" fmla="*/ 527104 h 4321958"/>
              <a:gd name="connsiteX13262" fmla="*/ 2449569 w 4405791"/>
              <a:gd name="connsiteY13262" fmla="*/ 506266 h 4321958"/>
              <a:gd name="connsiteX13263" fmla="*/ 2465504 w 4405791"/>
              <a:gd name="connsiteY13263" fmla="*/ 513388 h 4321958"/>
              <a:gd name="connsiteX13264" fmla="*/ 2633555 w 4405791"/>
              <a:gd name="connsiteY13264" fmla="*/ 514337 h 4321958"/>
              <a:gd name="connsiteX13265" fmla="*/ 2802298 w 4405791"/>
              <a:gd name="connsiteY13265" fmla="*/ 515646 h 4321958"/>
              <a:gd name="connsiteX13266" fmla="*/ 2813149 w 4405791"/>
              <a:gd name="connsiteY13266" fmla="*/ 514009 h 4321958"/>
              <a:gd name="connsiteX13267" fmla="*/ 2823547 w 4405791"/>
              <a:gd name="connsiteY13267" fmla="*/ 510451 h 4321958"/>
              <a:gd name="connsiteX13268" fmla="*/ 2824778 w 4405791"/>
              <a:gd name="connsiteY13268" fmla="*/ 508817 h 4321958"/>
              <a:gd name="connsiteX13269" fmla="*/ 2621406 w 4405791"/>
              <a:gd name="connsiteY13269" fmla="*/ 507211 h 4321958"/>
              <a:gd name="connsiteX13270" fmla="*/ 2421252 w 4405791"/>
              <a:gd name="connsiteY13270" fmla="*/ 506110 h 4321958"/>
              <a:gd name="connsiteX13271" fmla="*/ 2426704 w 4405791"/>
              <a:gd name="connsiteY13271" fmla="*/ 513170 h 4321958"/>
              <a:gd name="connsiteX13272" fmla="*/ 2443571 w 4405791"/>
              <a:gd name="connsiteY13272" fmla="*/ 513265 h 4321958"/>
              <a:gd name="connsiteX13273" fmla="*/ 2437635 w 4405791"/>
              <a:gd name="connsiteY13273" fmla="*/ 510675 h 4321958"/>
              <a:gd name="connsiteX13274" fmla="*/ 2433570 w 4405791"/>
              <a:gd name="connsiteY13274" fmla="*/ 506178 h 4321958"/>
              <a:gd name="connsiteX13275" fmla="*/ 1411805 w 4405791"/>
              <a:gd name="connsiteY13275" fmla="*/ 505869 h 4321958"/>
              <a:gd name="connsiteX13276" fmla="*/ 1395577 w 4405791"/>
              <a:gd name="connsiteY13276" fmla="*/ 507515 h 4321958"/>
              <a:gd name="connsiteX13277" fmla="*/ 1376026 w 4405791"/>
              <a:gd name="connsiteY13277" fmla="*/ 510876 h 4321958"/>
              <a:gd name="connsiteX13278" fmla="*/ 1371956 w 4405791"/>
              <a:gd name="connsiteY13278" fmla="*/ 513635 h 4321958"/>
              <a:gd name="connsiteX13279" fmla="*/ 1367109 w 4405791"/>
              <a:gd name="connsiteY13279" fmla="*/ 517152 h 4321958"/>
              <a:gd name="connsiteX13280" fmla="*/ 1358601 w 4405791"/>
              <a:gd name="connsiteY13280" fmla="*/ 528171 h 4321958"/>
              <a:gd name="connsiteX13281" fmla="*/ 1358862 w 4405791"/>
              <a:gd name="connsiteY13281" fmla="*/ 528130 h 4321958"/>
              <a:gd name="connsiteX13282" fmla="*/ 1378962 w 4405791"/>
              <a:gd name="connsiteY13282" fmla="*/ 526749 h 4321958"/>
              <a:gd name="connsiteX13283" fmla="*/ 1385955 w 4405791"/>
              <a:gd name="connsiteY13283" fmla="*/ 523600 h 4321958"/>
              <a:gd name="connsiteX13284" fmla="*/ 2161962 w 4405791"/>
              <a:gd name="connsiteY13284" fmla="*/ 505437 h 4321958"/>
              <a:gd name="connsiteX13285" fmla="*/ 1580813 w 4405791"/>
              <a:gd name="connsiteY13285" fmla="*/ 516781 h 4321958"/>
              <a:gd name="connsiteX13286" fmla="*/ 1579264 w 4405791"/>
              <a:gd name="connsiteY13286" fmla="*/ 517181 h 4321958"/>
              <a:gd name="connsiteX13287" fmla="*/ 1512789 w 4405791"/>
              <a:gd name="connsiteY13287" fmla="*/ 536720 h 4321958"/>
              <a:gd name="connsiteX13288" fmla="*/ 1495417 w 4405791"/>
              <a:gd name="connsiteY13288" fmla="*/ 545580 h 4321958"/>
              <a:gd name="connsiteX13289" fmla="*/ 1459695 w 4405791"/>
              <a:gd name="connsiteY13289" fmla="*/ 569452 h 4321958"/>
              <a:gd name="connsiteX13290" fmla="*/ 1446750 w 4405791"/>
              <a:gd name="connsiteY13290" fmla="*/ 580611 h 4321958"/>
              <a:gd name="connsiteX13291" fmla="*/ 1414499 w 4405791"/>
              <a:gd name="connsiteY13291" fmla="*/ 621802 h 4321958"/>
              <a:gd name="connsiteX13292" fmla="*/ 1413947 w 4405791"/>
              <a:gd name="connsiteY13292" fmla="*/ 622567 h 4321958"/>
              <a:gd name="connsiteX13293" fmla="*/ 1387544 w 4405791"/>
              <a:gd name="connsiteY13293" fmla="*/ 697603 h 4321958"/>
              <a:gd name="connsiteX13294" fmla="*/ 1383868 w 4405791"/>
              <a:gd name="connsiteY13294" fmla="*/ 716824 h 4321958"/>
              <a:gd name="connsiteX13295" fmla="*/ 1377740 w 4405791"/>
              <a:gd name="connsiteY13295" fmla="*/ 791834 h 4321958"/>
              <a:gd name="connsiteX13296" fmla="*/ 1380072 w 4405791"/>
              <a:gd name="connsiteY13296" fmla="*/ 845364 h 4321958"/>
              <a:gd name="connsiteX13297" fmla="*/ 1384384 w 4405791"/>
              <a:gd name="connsiteY13297" fmla="*/ 891459 h 4321958"/>
              <a:gd name="connsiteX13298" fmla="*/ 1385230 w 4405791"/>
              <a:gd name="connsiteY13298" fmla="*/ 899756 h 4321958"/>
              <a:gd name="connsiteX13299" fmla="*/ 1385266 w 4405791"/>
              <a:gd name="connsiteY13299" fmla="*/ 900007 h 4321958"/>
              <a:gd name="connsiteX13300" fmla="*/ 1391667 w 4405791"/>
              <a:gd name="connsiteY13300" fmla="*/ 939570 h 4321958"/>
              <a:gd name="connsiteX13301" fmla="*/ 1394174 w 4405791"/>
              <a:gd name="connsiteY13301" fmla="*/ 952322 h 4321958"/>
              <a:gd name="connsiteX13302" fmla="*/ 1406688 w 4405791"/>
              <a:gd name="connsiteY13302" fmla="*/ 1009479 h 4321958"/>
              <a:gd name="connsiteX13303" fmla="*/ 1406915 w 4405791"/>
              <a:gd name="connsiteY13303" fmla="*/ 1010491 h 4321958"/>
              <a:gd name="connsiteX13304" fmla="*/ 1407382 w 4405791"/>
              <a:gd name="connsiteY13304" fmla="*/ 1012414 h 4321958"/>
              <a:gd name="connsiteX13305" fmla="*/ 1425322 w 4405791"/>
              <a:gd name="connsiteY13305" fmla="*/ 1085213 h 4321958"/>
              <a:gd name="connsiteX13306" fmla="*/ 1431079 w 4405791"/>
              <a:gd name="connsiteY13306" fmla="*/ 1107743 h 4321958"/>
              <a:gd name="connsiteX13307" fmla="*/ 1453257 w 4405791"/>
              <a:gd name="connsiteY13307" fmla="*/ 1192152 h 4321958"/>
              <a:gd name="connsiteX13308" fmla="*/ 1454271 w 4405791"/>
              <a:gd name="connsiteY13308" fmla="*/ 1195980 h 4321958"/>
              <a:gd name="connsiteX13309" fmla="*/ 1493283 w 4405791"/>
              <a:gd name="connsiteY13309" fmla="*/ 1337726 h 4321958"/>
              <a:gd name="connsiteX13310" fmla="*/ 1504682 w 4405791"/>
              <a:gd name="connsiteY13310" fmla="*/ 1378178 h 4321958"/>
              <a:gd name="connsiteX13311" fmla="*/ 1539545 w 4405791"/>
              <a:gd name="connsiteY13311" fmla="*/ 1500466 h 4321958"/>
              <a:gd name="connsiteX13312" fmla="*/ 1551400 w 4405791"/>
              <a:gd name="connsiteY13312" fmla="*/ 1541618 h 4321958"/>
              <a:gd name="connsiteX13313" fmla="*/ 1600947 w 4405791"/>
              <a:gd name="connsiteY13313" fmla="*/ 1711040 h 4321958"/>
              <a:gd name="connsiteX13314" fmla="*/ 1675784 w 4405791"/>
              <a:gd name="connsiteY13314" fmla="*/ 1959485 h 4321958"/>
              <a:gd name="connsiteX13315" fmla="*/ 1717126 w 4405791"/>
              <a:gd name="connsiteY13315" fmla="*/ 2096748 h 4321958"/>
              <a:gd name="connsiteX13316" fmla="*/ 2084577 w 4405791"/>
              <a:gd name="connsiteY13316" fmla="*/ 3185562 h 4321958"/>
              <a:gd name="connsiteX13317" fmla="*/ 2084577 w 4405791"/>
              <a:gd name="connsiteY13317" fmla="*/ 3186577 h 4321958"/>
              <a:gd name="connsiteX13318" fmla="*/ 2534158 w 4405791"/>
              <a:gd name="connsiteY13318" fmla="*/ 3317303 h 4321958"/>
              <a:gd name="connsiteX13319" fmla="*/ 4225966 w 4405791"/>
              <a:gd name="connsiteY13319" fmla="*/ 2671127 h 4321958"/>
              <a:gd name="connsiteX13320" fmla="*/ 4324857 w 4405791"/>
              <a:gd name="connsiteY13320" fmla="*/ 2549206 h 4321958"/>
              <a:gd name="connsiteX13321" fmla="*/ 4333950 w 4405791"/>
              <a:gd name="connsiteY13321" fmla="*/ 2462448 h 4321958"/>
              <a:gd name="connsiteX13322" fmla="*/ 4334010 w 4405791"/>
              <a:gd name="connsiteY13322" fmla="*/ 2432901 h 4321958"/>
              <a:gd name="connsiteX13323" fmla="*/ 4332016 w 4405791"/>
              <a:gd name="connsiteY13323" fmla="*/ 2386915 h 4321958"/>
              <a:gd name="connsiteX13324" fmla="*/ 4330647 w 4405791"/>
              <a:gd name="connsiteY13324" fmla="*/ 2355352 h 4321958"/>
              <a:gd name="connsiteX13325" fmla="*/ 4328008 w 4405791"/>
              <a:gd name="connsiteY13325" fmla="*/ 2323061 h 4321958"/>
              <a:gd name="connsiteX13326" fmla="*/ 4326409 w 4405791"/>
              <a:gd name="connsiteY13326" fmla="*/ 2310936 h 4321958"/>
              <a:gd name="connsiteX13327" fmla="*/ 4312583 w 4405791"/>
              <a:gd name="connsiteY13327" fmla="*/ 2206116 h 4321958"/>
              <a:gd name="connsiteX13328" fmla="*/ 4312582 w 4405791"/>
              <a:gd name="connsiteY13328" fmla="*/ 2206104 h 4321958"/>
              <a:gd name="connsiteX13329" fmla="*/ 4295745 w 4405791"/>
              <a:gd name="connsiteY13329" fmla="*/ 2117849 h 4321958"/>
              <a:gd name="connsiteX13330" fmla="*/ 4308000 w 4405791"/>
              <a:gd name="connsiteY13330" fmla="*/ 2188563 h 4321958"/>
              <a:gd name="connsiteX13331" fmla="*/ 4309411 w 4405791"/>
              <a:gd name="connsiteY13331" fmla="*/ 2195952 h 4321958"/>
              <a:gd name="connsiteX13332" fmla="*/ 4309779 w 4405791"/>
              <a:gd name="connsiteY13332" fmla="*/ 2198737 h 4321958"/>
              <a:gd name="connsiteX13333" fmla="*/ 4309829 w 4405791"/>
              <a:gd name="connsiteY13333" fmla="*/ 2199116 h 4321958"/>
              <a:gd name="connsiteX13334" fmla="*/ 4316024 w 4405791"/>
              <a:gd name="connsiteY13334" fmla="*/ 2234866 h 4321958"/>
              <a:gd name="connsiteX13335" fmla="*/ 4316025 w 4405791"/>
              <a:gd name="connsiteY13335" fmla="*/ 2234875 h 4321958"/>
              <a:gd name="connsiteX13336" fmla="*/ 4316026 w 4405791"/>
              <a:gd name="connsiteY13336" fmla="*/ 2234877 h 4321958"/>
              <a:gd name="connsiteX13337" fmla="*/ 4326678 w 4405791"/>
              <a:gd name="connsiteY13337" fmla="*/ 2323305 h 4321958"/>
              <a:gd name="connsiteX13338" fmla="*/ 4327624 w 4405791"/>
              <a:gd name="connsiteY13338" fmla="*/ 2338999 h 4321958"/>
              <a:gd name="connsiteX13339" fmla="*/ 4328968 w 4405791"/>
              <a:gd name="connsiteY13339" fmla="*/ 2351060 h 4321958"/>
              <a:gd name="connsiteX13340" fmla="*/ 4329335 w 4405791"/>
              <a:gd name="connsiteY13340" fmla="*/ 2367377 h 4321958"/>
              <a:gd name="connsiteX13341" fmla="*/ 4331525 w 4405791"/>
              <a:gd name="connsiteY13341" fmla="*/ 2403710 h 4321958"/>
              <a:gd name="connsiteX13342" fmla="*/ 4330970 w 4405791"/>
              <a:gd name="connsiteY13342" fmla="*/ 2429273 h 4321958"/>
              <a:gd name="connsiteX13343" fmla="*/ 4331460 w 4405791"/>
              <a:gd name="connsiteY13343" fmla="*/ 2440639 h 4321958"/>
              <a:gd name="connsiteX13344" fmla="*/ 4331460 w 4405791"/>
              <a:gd name="connsiteY13344" fmla="*/ 2440645 h 4321958"/>
              <a:gd name="connsiteX13345" fmla="*/ 4331066 w 4405791"/>
              <a:gd name="connsiteY13345" fmla="*/ 2444392 h 4321958"/>
              <a:gd name="connsiteX13346" fmla="*/ 4331242 w 4405791"/>
              <a:gd name="connsiteY13346" fmla="*/ 2452243 h 4321958"/>
              <a:gd name="connsiteX13347" fmla="*/ 4330471 w 4405791"/>
              <a:gd name="connsiteY13347" fmla="*/ 2458811 h 4321958"/>
              <a:gd name="connsiteX13348" fmla="*/ 4330298 w 4405791"/>
              <a:gd name="connsiteY13348" fmla="*/ 2460286 h 4321958"/>
              <a:gd name="connsiteX13349" fmla="*/ 4329983 w 4405791"/>
              <a:gd name="connsiteY13349" fmla="*/ 2474850 h 4321958"/>
              <a:gd name="connsiteX13350" fmla="*/ 4321543 w 4405791"/>
              <a:gd name="connsiteY13350" fmla="*/ 2534968 h 4321958"/>
              <a:gd name="connsiteX13351" fmla="*/ 4321470 w 4405791"/>
              <a:gd name="connsiteY13351" fmla="*/ 2535661 h 4321958"/>
              <a:gd name="connsiteX13352" fmla="*/ 4318988 w 4405791"/>
              <a:gd name="connsiteY13352" fmla="*/ 2545004 h 4321958"/>
              <a:gd name="connsiteX13353" fmla="*/ 4318427 w 4405791"/>
              <a:gd name="connsiteY13353" fmla="*/ 2547156 h 4321958"/>
              <a:gd name="connsiteX13354" fmla="*/ 4318363 w 4405791"/>
              <a:gd name="connsiteY13354" fmla="*/ 2547401 h 4321958"/>
              <a:gd name="connsiteX13355" fmla="*/ 4318287 w 4405791"/>
              <a:gd name="connsiteY13355" fmla="*/ 2547692 h 4321958"/>
              <a:gd name="connsiteX13356" fmla="*/ 4315601 w 4405791"/>
              <a:gd name="connsiteY13356" fmla="*/ 2553102 h 4321958"/>
              <a:gd name="connsiteX13357" fmla="*/ 4307519 w 4405791"/>
              <a:gd name="connsiteY13357" fmla="*/ 2569383 h 4321958"/>
              <a:gd name="connsiteX13358" fmla="*/ 4307375 w 4405791"/>
              <a:gd name="connsiteY13358" fmla="*/ 2569679 h 4321958"/>
              <a:gd name="connsiteX13359" fmla="*/ 4307258 w 4405791"/>
              <a:gd name="connsiteY13359" fmla="*/ 2569918 h 4321958"/>
              <a:gd name="connsiteX13360" fmla="*/ 4305087 w 4405791"/>
              <a:gd name="connsiteY13360" fmla="*/ 2574376 h 4321958"/>
              <a:gd name="connsiteX13361" fmla="*/ 4305042 w 4405791"/>
              <a:gd name="connsiteY13361" fmla="*/ 2574434 h 4321958"/>
              <a:gd name="connsiteX13362" fmla="*/ 4304957 w 4405791"/>
              <a:gd name="connsiteY13362" fmla="*/ 2574544 h 4321958"/>
              <a:gd name="connsiteX13363" fmla="*/ 4304905 w 4405791"/>
              <a:gd name="connsiteY13363" fmla="*/ 2574649 h 4321958"/>
              <a:gd name="connsiteX13364" fmla="*/ 4304844 w 4405791"/>
              <a:gd name="connsiteY13364" fmla="*/ 2574771 h 4321958"/>
              <a:gd name="connsiteX13365" fmla="*/ 4304515 w 4405791"/>
              <a:gd name="connsiteY13365" fmla="*/ 2575433 h 4321958"/>
              <a:gd name="connsiteX13366" fmla="*/ 4292067 w 4405791"/>
              <a:gd name="connsiteY13366" fmla="*/ 2591307 h 4321958"/>
              <a:gd name="connsiteX13367" fmla="*/ 4283282 w 4405791"/>
              <a:gd name="connsiteY13367" fmla="*/ 2602509 h 4321958"/>
              <a:gd name="connsiteX13368" fmla="*/ 4282428 w 4405791"/>
              <a:gd name="connsiteY13368" fmla="*/ 2603610 h 4321958"/>
              <a:gd name="connsiteX13369" fmla="*/ 4281175 w 4405791"/>
              <a:gd name="connsiteY13369" fmla="*/ 2605228 h 4321958"/>
              <a:gd name="connsiteX13370" fmla="*/ 4274464 w 4405791"/>
              <a:gd name="connsiteY13370" fmla="*/ 2613886 h 4321958"/>
              <a:gd name="connsiteX13371" fmla="*/ 4274206 w 4405791"/>
              <a:gd name="connsiteY13371" fmla="*/ 2614109 h 4321958"/>
              <a:gd name="connsiteX13372" fmla="*/ 4274142 w 4405791"/>
              <a:gd name="connsiteY13372" fmla="*/ 2614164 h 4321958"/>
              <a:gd name="connsiteX13373" fmla="*/ 4273928 w 4405791"/>
              <a:gd name="connsiteY13373" fmla="*/ 2614437 h 4321958"/>
              <a:gd name="connsiteX13374" fmla="*/ 4273821 w 4405791"/>
              <a:gd name="connsiteY13374" fmla="*/ 2614573 h 4321958"/>
              <a:gd name="connsiteX13375" fmla="*/ 4271328 w 4405791"/>
              <a:gd name="connsiteY13375" fmla="*/ 2616717 h 4321958"/>
              <a:gd name="connsiteX13376" fmla="*/ 4220043 w 4405791"/>
              <a:gd name="connsiteY13376" fmla="*/ 2660819 h 4321958"/>
              <a:gd name="connsiteX13377" fmla="*/ 4219870 w 4405791"/>
              <a:gd name="connsiteY13377" fmla="*/ 2660968 h 4321958"/>
              <a:gd name="connsiteX13378" fmla="*/ 4219805 w 4405791"/>
              <a:gd name="connsiteY13378" fmla="*/ 2661007 h 4321958"/>
              <a:gd name="connsiteX13379" fmla="*/ 4184914 w 4405791"/>
              <a:gd name="connsiteY13379" fmla="*/ 2681415 h 4321958"/>
              <a:gd name="connsiteX13380" fmla="*/ 4184874 w 4405791"/>
              <a:gd name="connsiteY13380" fmla="*/ 2681435 h 4321958"/>
              <a:gd name="connsiteX13381" fmla="*/ 4133981 w 4405791"/>
              <a:gd name="connsiteY13381" fmla="*/ 2706682 h 4321958"/>
              <a:gd name="connsiteX13382" fmla="*/ 4128663 w 4405791"/>
              <a:gd name="connsiteY13382" fmla="*/ 2709135 h 4321958"/>
              <a:gd name="connsiteX13383" fmla="*/ 4127275 w 4405791"/>
              <a:gd name="connsiteY13383" fmla="*/ 2709819 h 4321958"/>
              <a:gd name="connsiteX13384" fmla="*/ 4125292 w 4405791"/>
              <a:gd name="connsiteY13384" fmla="*/ 2710797 h 4321958"/>
              <a:gd name="connsiteX13385" fmla="*/ 4106067 w 4405791"/>
              <a:gd name="connsiteY13385" fmla="*/ 2719569 h 4321958"/>
              <a:gd name="connsiteX13386" fmla="*/ 4104664 w 4405791"/>
              <a:gd name="connsiteY13386" fmla="*/ 2720209 h 4321958"/>
              <a:gd name="connsiteX13387" fmla="*/ 4066369 w 4405791"/>
              <a:gd name="connsiteY13387" fmla="*/ 2737878 h 4321958"/>
              <a:gd name="connsiteX13388" fmla="*/ 4053364 w 4405791"/>
              <a:gd name="connsiteY13388" fmla="*/ 2743616 h 4321958"/>
              <a:gd name="connsiteX13389" fmla="*/ 4044296 w 4405791"/>
              <a:gd name="connsiteY13389" fmla="*/ 2747754 h 4321958"/>
              <a:gd name="connsiteX13390" fmla="*/ 4036712 w 4405791"/>
              <a:gd name="connsiteY13390" fmla="*/ 2751058 h 4321958"/>
              <a:gd name="connsiteX13391" fmla="*/ 4019169 w 4405791"/>
              <a:gd name="connsiteY13391" fmla="*/ 2758702 h 4321958"/>
              <a:gd name="connsiteX13392" fmla="*/ 3984281 w 4405791"/>
              <a:gd name="connsiteY13392" fmla="*/ 2774094 h 4321958"/>
              <a:gd name="connsiteX13393" fmla="*/ 3961595 w 4405791"/>
              <a:gd name="connsiteY13393" fmla="*/ 2783789 h 4321958"/>
              <a:gd name="connsiteX13394" fmla="*/ 3950577 w 4405791"/>
              <a:gd name="connsiteY13394" fmla="*/ 2788590 h 4321958"/>
              <a:gd name="connsiteX13395" fmla="*/ 3945216 w 4405791"/>
              <a:gd name="connsiteY13395" fmla="*/ 2790926 h 4321958"/>
              <a:gd name="connsiteX13396" fmla="*/ 3920595 w 4405791"/>
              <a:gd name="connsiteY13396" fmla="*/ 2801311 h 4321958"/>
              <a:gd name="connsiteX13397" fmla="*/ 3889922 w 4405791"/>
              <a:gd name="connsiteY13397" fmla="*/ 2814418 h 4321958"/>
              <a:gd name="connsiteX13398" fmla="*/ 3855709 w 4405791"/>
              <a:gd name="connsiteY13398" fmla="*/ 2828677 h 4321958"/>
              <a:gd name="connsiteX13399" fmla="*/ 3842552 w 4405791"/>
              <a:gd name="connsiteY13399" fmla="*/ 2834226 h 4321958"/>
              <a:gd name="connsiteX13400" fmla="*/ 3831342 w 4405791"/>
              <a:gd name="connsiteY13400" fmla="*/ 2838955 h 4321958"/>
              <a:gd name="connsiteX13401" fmla="*/ 3810383 w 4405791"/>
              <a:gd name="connsiteY13401" fmla="*/ 2847568 h 4321958"/>
              <a:gd name="connsiteX13402" fmla="*/ 3785497 w 4405791"/>
              <a:gd name="connsiteY13402" fmla="*/ 2857939 h 4321958"/>
              <a:gd name="connsiteX13403" fmla="*/ 3737423 w 4405791"/>
              <a:gd name="connsiteY13403" fmla="*/ 2877551 h 4321958"/>
              <a:gd name="connsiteX13404" fmla="*/ 3705966 w 4405791"/>
              <a:gd name="connsiteY13404" fmla="*/ 2890479 h 4321958"/>
              <a:gd name="connsiteX13405" fmla="*/ 3697087 w 4405791"/>
              <a:gd name="connsiteY13405" fmla="*/ 2894006 h 4321958"/>
              <a:gd name="connsiteX13406" fmla="*/ 3673210 w 4405791"/>
              <a:gd name="connsiteY13406" fmla="*/ 2903747 h 4321958"/>
              <a:gd name="connsiteX13407" fmla="*/ 3433866 w 4405791"/>
              <a:gd name="connsiteY13407" fmla="*/ 2998576 h 4321958"/>
              <a:gd name="connsiteX13408" fmla="*/ 3405261 w 4405791"/>
              <a:gd name="connsiteY13408" fmla="*/ 3009435 h 4321958"/>
              <a:gd name="connsiteX13409" fmla="*/ 3392206 w 4405791"/>
              <a:gd name="connsiteY13409" fmla="*/ 3014390 h 4321958"/>
              <a:gd name="connsiteX13410" fmla="*/ 3387897 w 4405791"/>
              <a:gd name="connsiteY13410" fmla="*/ 3016026 h 4321958"/>
              <a:gd name="connsiteX13411" fmla="*/ 3374986 w 4405791"/>
              <a:gd name="connsiteY13411" fmla="*/ 3020999 h 4321958"/>
              <a:gd name="connsiteX13412" fmla="*/ 3348971 w 4405791"/>
              <a:gd name="connsiteY13412" fmla="*/ 3031020 h 4321958"/>
              <a:gd name="connsiteX13413" fmla="*/ 3276800 w 4405791"/>
              <a:gd name="connsiteY13413" fmla="*/ 3058819 h 4321958"/>
              <a:gd name="connsiteX13414" fmla="*/ 3158561 w 4405791"/>
              <a:gd name="connsiteY13414" fmla="*/ 3103080 h 4321958"/>
              <a:gd name="connsiteX13415" fmla="*/ 3157499 w 4405791"/>
              <a:gd name="connsiteY13415" fmla="*/ 3103483 h 4321958"/>
              <a:gd name="connsiteX13416" fmla="*/ 3155242 w 4405791"/>
              <a:gd name="connsiteY13416" fmla="*/ 3104340 h 4321958"/>
              <a:gd name="connsiteX13417" fmla="*/ 3154225 w 4405791"/>
              <a:gd name="connsiteY13417" fmla="*/ 3104710 h 4321958"/>
              <a:gd name="connsiteX13418" fmla="*/ 3153551 w 4405791"/>
              <a:gd name="connsiteY13418" fmla="*/ 3104956 h 4321958"/>
              <a:gd name="connsiteX13419" fmla="*/ 3126235 w 4405791"/>
              <a:gd name="connsiteY13419" fmla="*/ 3115181 h 4321958"/>
              <a:gd name="connsiteX13420" fmla="*/ 2865837 w 4405791"/>
              <a:gd name="connsiteY13420" fmla="*/ 3207555 h 4321958"/>
              <a:gd name="connsiteX13421" fmla="*/ 2783629 w 4405791"/>
              <a:gd name="connsiteY13421" fmla="*/ 3234490 h 4321958"/>
              <a:gd name="connsiteX13422" fmla="*/ 2782658 w 4405791"/>
              <a:gd name="connsiteY13422" fmla="*/ 3234814 h 4321958"/>
              <a:gd name="connsiteX13423" fmla="*/ 2782377 w 4405791"/>
              <a:gd name="connsiteY13423" fmla="*/ 3234900 h 4321958"/>
              <a:gd name="connsiteX13424" fmla="*/ 2782365 w 4405791"/>
              <a:gd name="connsiteY13424" fmla="*/ 3234904 h 4321958"/>
              <a:gd name="connsiteX13425" fmla="*/ 2773316 w 4405791"/>
              <a:gd name="connsiteY13425" fmla="*/ 3237869 h 4321958"/>
              <a:gd name="connsiteX13426" fmla="*/ 2766965 w 4405791"/>
              <a:gd name="connsiteY13426" fmla="*/ 3239949 h 4321958"/>
              <a:gd name="connsiteX13427" fmla="*/ 2758552 w 4405791"/>
              <a:gd name="connsiteY13427" fmla="*/ 3242706 h 4321958"/>
              <a:gd name="connsiteX13428" fmla="*/ 2696454 w 4405791"/>
              <a:gd name="connsiteY13428" fmla="*/ 3261422 h 4321958"/>
              <a:gd name="connsiteX13429" fmla="*/ 2683719 w 4405791"/>
              <a:gd name="connsiteY13429" fmla="*/ 3265353 h 4321958"/>
              <a:gd name="connsiteX13430" fmla="*/ 2683428 w 4405791"/>
              <a:gd name="connsiteY13430" fmla="*/ 3265431 h 4321958"/>
              <a:gd name="connsiteX13431" fmla="*/ 2683187 w 4405791"/>
              <a:gd name="connsiteY13431" fmla="*/ 3265497 h 4321958"/>
              <a:gd name="connsiteX13432" fmla="*/ 2680802 w 4405791"/>
              <a:gd name="connsiteY13432" fmla="*/ 3266140 h 4321958"/>
              <a:gd name="connsiteX13433" fmla="*/ 2668241 w 4405791"/>
              <a:gd name="connsiteY13433" fmla="*/ 3269925 h 4321958"/>
              <a:gd name="connsiteX13434" fmla="*/ 2618447 w 4405791"/>
              <a:gd name="connsiteY13434" fmla="*/ 3282956 h 4321958"/>
              <a:gd name="connsiteX13435" fmla="*/ 2608300 w 4405791"/>
              <a:gd name="connsiteY13435" fmla="*/ 3285692 h 4321958"/>
              <a:gd name="connsiteX13436" fmla="*/ 2602893 w 4405791"/>
              <a:gd name="connsiteY13436" fmla="*/ 3287150 h 4321958"/>
              <a:gd name="connsiteX13437" fmla="*/ 2600974 w 4405791"/>
              <a:gd name="connsiteY13437" fmla="*/ 3287528 h 4321958"/>
              <a:gd name="connsiteX13438" fmla="*/ 2596179 w 4405791"/>
              <a:gd name="connsiteY13438" fmla="*/ 3288783 h 4321958"/>
              <a:gd name="connsiteX13439" fmla="*/ 2543639 w 4405791"/>
              <a:gd name="connsiteY13439" fmla="*/ 3298847 h 4321958"/>
              <a:gd name="connsiteX13440" fmla="*/ 2406649 w 4405791"/>
              <a:gd name="connsiteY13440" fmla="*/ 3308330 h 4321958"/>
              <a:gd name="connsiteX13441" fmla="*/ 2319062 w 4405791"/>
              <a:gd name="connsiteY13441" fmla="*/ 3303195 h 4321958"/>
              <a:gd name="connsiteX13442" fmla="*/ 2304001 w 4405791"/>
              <a:gd name="connsiteY13442" fmla="*/ 3300128 h 4321958"/>
              <a:gd name="connsiteX13443" fmla="*/ 2292610 w 4405791"/>
              <a:gd name="connsiteY13443" fmla="*/ 3299218 h 4321958"/>
              <a:gd name="connsiteX13444" fmla="*/ 2277340 w 4405791"/>
              <a:gd name="connsiteY13444" fmla="*/ 3294699 h 4321958"/>
              <a:gd name="connsiteX13445" fmla="*/ 2243952 w 4405791"/>
              <a:gd name="connsiteY13445" fmla="*/ 3287899 h 4321958"/>
              <a:gd name="connsiteX13446" fmla="*/ 2216378 w 4405791"/>
              <a:gd name="connsiteY13446" fmla="*/ 3276657 h 4321958"/>
              <a:gd name="connsiteX13447" fmla="*/ 2201099 w 4405791"/>
              <a:gd name="connsiteY13447" fmla="*/ 3272135 h 4321958"/>
              <a:gd name="connsiteX13448" fmla="*/ 2194351 w 4405791"/>
              <a:gd name="connsiteY13448" fmla="*/ 3267677 h 4321958"/>
              <a:gd name="connsiteX13449" fmla="*/ 2181902 w 4405791"/>
              <a:gd name="connsiteY13449" fmla="*/ 3262601 h 4321958"/>
              <a:gd name="connsiteX13450" fmla="*/ 2133498 w 4405791"/>
              <a:gd name="connsiteY13450" fmla="*/ 3227465 h 4321958"/>
              <a:gd name="connsiteX13451" fmla="*/ 2133495 w 4405791"/>
              <a:gd name="connsiteY13451" fmla="*/ 3227463 h 4321958"/>
              <a:gd name="connsiteX13452" fmla="*/ 2116633 w 4405791"/>
              <a:gd name="connsiteY13452" fmla="*/ 3202804 h 4321958"/>
              <a:gd name="connsiteX13453" fmla="*/ 2115867 w 4405791"/>
              <a:gd name="connsiteY13453" fmla="*/ 3201684 h 4321958"/>
              <a:gd name="connsiteX13454" fmla="*/ 2091180 w 4405791"/>
              <a:gd name="connsiteY13454" fmla="*/ 3165582 h 4321958"/>
              <a:gd name="connsiteX13455" fmla="*/ 2082584 w 4405791"/>
              <a:gd name="connsiteY13455" fmla="*/ 3151215 h 4321958"/>
              <a:gd name="connsiteX13456" fmla="*/ 2077333 w 4405791"/>
              <a:gd name="connsiteY13456" fmla="*/ 3139975 h 4321958"/>
              <a:gd name="connsiteX13457" fmla="*/ 2075758 w 4405791"/>
              <a:gd name="connsiteY13457" fmla="*/ 3137063 h 4321958"/>
              <a:gd name="connsiteX13458" fmla="*/ 2073970 w 4405791"/>
              <a:gd name="connsiteY13458" fmla="*/ 3132774 h 4321958"/>
              <a:gd name="connsiteX13459" fmla="*/ 2071152 w 4405791"/>
              <a:gd name="connsiteY13459" fmla="*/ 3126741 h 4321958"/>
              <a:gd name="connsiteX13460" fmla="*/ 2059784 w 4405791"/>
              <a:gd name="connsiteY13460" fmla="*/ 3099323 h 4321958"/>
              <a:gd name="connsiteX13461" fmla="*/ 2057083 w 4405791"/>
              <a:gd name="connsiteY13461" fmla="*/ 3092808 h 4321958"/>
              <a:gd name="connsiteX13462" fmla="*/ 2054376 w 4405791"/>
              <a:gd name="connsiteY13462" fmla="*/ 3085798 h 4321958"/>
              <a:gd name="connsiteX13463" fmla="*/ 2053178 w 4405791"/>
              <a:gd name="connsiteY13463" fmla="*/ 3082925 h 4321958"/>
              <a:gd name="connsiteX13464" fmla="*/ 2050119 w 4405791"/>
              <a:gd name="connsiteY13464" fmla="*/ 3074772 h 4321958"/>
              <a:gd name="connsiteX13465" fmla="*/ 2049635 w 4405791"/>
              <a:gd name="connsiteY13465" fmla="*/ 3073519 h 4321958"/>
              <a:gd name="connsiteX13466" fmla="*/ 2040578 w 4405791"/>
              <a:gd name="connsiteY13466" fmla="*/ 3050066 h 4321958"/>
              <a:gd name="connsiteX13467" fmla="*/ 2026500 w 4405791"/>
              <a:gd name="connsiteY13467" fmla="*/ 3011832 h 4321958"/>
              <a:gd name="connsiteX13468" fmla="*/ 2024293 w 4405791"/>
              <a:gd name="connsiteY13468" fmla="*/ 3005951 h 4321958"/>
              <a:gd name="connsiteX13469" fmla="*/ 2023271 w 4405791"/>
              <a:gd name="connsiteY13469" fmla="*/ 3003061 h 4321958"/>
              <a:gd name="connsiteX13470" fmla="*/ 2021835 w 4405791"/>
              <a:gd name="connsiteY13470" fmla="*/ 2999161 h 4321958"/>
              <a:gd name="connsiteX13471" fmla="*/ 2001053 w 4405791"/>
              <a:gd name="connsiteY13471" fmla="*/ 2940744 h 4321958"/>
              <a:gd name="connsiteX13472" fmla="*/ 1995914 w 4405791"/>
              <a:gd name="connsiteY13472" fmla="*/ 2925750 h 4321958"/>
              <a:gd name="connsiteX13473" fmla="*/ 1989961 w 4405791"/>
              <a:gd name="connsiteY13473" fmla="*/ 2908926 h 4321958"/>
              <a:gd name="connsiteX13474" fmla="*/ 1960737 w 4405791"/>
              <a:gd name="connsiteY13474" fmla="*/ 2823117 h 4321958"/>
              <a:gd name="connsiteX13475" fmla="*/ 1956678 w 4405791"/>
              <a:gd name="connsiteY13475" fmla="*/ 2811276 h 4321958"/>
              <a:gd name="connsiteX13476" fmla="*/ 1954174 w 4405791"/>
              <a:gd name="connsiteY13476" fmla="*/ 2803968 h 4321958"/>
              <a:gd name="connsiteX13477" fmla="*/ 1953426 w 4405791"/>
              <a:gd name="connsiteY13477" fmla="*/ 2801711 h 4321958"/>
              <a:gd name="connsiteX13478" fmla="*/ 1952734 w 4405791"/>
              <a:gd name="connsiteY13478" fmla="*/ 2799620 h 4321958"/>
              <a:gd name="connsiteX13479" fmla="*/ 1951036 w 4405791"/>
              <a:gd name="connsiteY13479" fmla="*/ 2794633 h 4321958"/>
              <a:gd name="connsiteX13480" fmla="*/ 1908374 w 4405791"/>
              <a:gd name="connsiteY13480" fmla="*/ 2665856 h 4321958"/>
              <a:gd name="connsiteX13481" fmla="*/ 1904239 w 4405791"/>
              <a:gd name="connsiteY13481" fmla="*/ 2653102 h 4321958"/>
              <a:gd name="connsiteX13482" fmla="*/ 1901533 w 4405791"/>
              <a:gd name="connsiteY13482" fmla="*/ 2644925 h 4321958"/>
              <a:gd name="connsiteX13483" fmla="*/ 1890745 w 4405791"/>
              <a:gd name="connsiteY13483" fmla="*/ 2611478 h 4321958"/>
              <a:gd name="connsiteX13484" fmla="*/ 1862830 w 4405791"/>
              <a:gd name="connsiteY13484" fmla="*/ 2525377 h 4321958"/>
              <a:gd name="connsiteX13485" fmla="*/ 1851829 w 4405791"/>
              <a:gd name="connsiteY13485" fmla="*/ 2490826 h 4321958"/>
              <a:gd name="connsiteX13486" fmla="*/ 1844727 w 4405791"/>
              <a:gd name="connsiteY13486" fmla="*/ 2468807 h 4321958"/>
              <a:gd name="connsiteX13487" fmla="*/ 1833618 w 4405791"/>
              <a:gd name="connsiteY13487" fmla="*/ 2433634 h 4321958"/>
              <a:gd name="connsiteX13488" fmla="*/ 1815261 w 4405791"/>
              <a:gd name="connsiteY13488" fmla="*/ 2375982 h 4321958"/>
              <a:gd name="connsiteX13489" fmla="*/ 1805558 w 4405791"/>
              <a:gd name="connsiteY13489" fmla="*/ 2344790 h 4321958"/>
              <a:gd name="connsiteX13490" fmla="*/ 1785349 w 4405791"/>
              <a:gd name="connsiteY13490" fmla="*/ 2280803 h 4321958"/>
              <a:gd name="connsiteX13491" fmla="*/ 1724997 w 4405791"/>
              <a:gd name="connsiteY13491" fmla="*/ 2086103 h 4321958"/>
              <a:gd name="connsiteX13492" fmla="*/ 1720503 w 4405791"/>
              <a:gd name="connsiteY13492" fmla="*/ 2071342 h 4321958"/>
              <a:gd name="connsiteX13493" fmla="*/ 1717465 w 4405791"/>
              <a:gd name="connsiteY13493" fmla="*/ 2061575 h 4321958"/>
              <a:gd name="connsiteX13494" fmla="*/ 1709492 w 4405791"/>
              <a:gd name="connsiteY13494" fmla="*/ 2035175 h 4321958"/>
              <a:gd name="connsiteX13495" fmla="*/ 1690041 w 4405791"/>
              <a:gd name="connsiteY13495" fmla="*/ 1971285 h 4321958"/>
              <a:gd name="connsiteX13496" fmla="*/ 1665263 w 4405791"/>
              <a:gd name="connsiteY13496" fmla="*/ 1889897 h 4321958"/>
              <a:gd name="connsiteX13497" fmla="*/ 1665117 w 4405791"/>
              <a:gd name="connsiteY13497" fmla="*/ 1889409 h 4321958"/>
              <a:gd name="connsiteX13498" fmla="*/ 1632427 w 4405791"/>
              <a:gd name="connsiteY13498" fmla="*/ 1780080 h 4321958"/>
              <a:gd name="connsiteX13499" fmla="*/ 1621830 w 4405791"/>
              <a:gd name="connsiteY13499" fmla="*/ 1744988 h 4321958"/>
              <a:gd name="connsiteX13500" fmla="*/ 1613523 w 4405791"/>
              <a:gd name="connsiteY13500" fmla="*/ 1716803 h 4321958"/>
              <a:gd name="connsiteX13501" fmla="*/ 1607743 w 4405791"/>
              <a:gd name="connsiteY13501" fmla="*/ 1697457 h 4321958"/>
              <a:gd name="connsiteX13502" fmla="*/ 1597773 w 4405791"/>
              <a:gd name="connsiteY13502" fmla="*/ 1663365 h 4321958"/>
              <a:gd name="connsiteX13503" fmla="*/ 1576962 w 4405791"/>
              <a:gd name="connsiteY13503" fmla="*/ 1592756 h 4321958"/>
              <a:gd name="connsiteX13504" fmla="*/ 1563015 w 4405791"/>
              <a:gd name="connsiteY13504" fmla="*/ 1544516 h 4321958"/>
              <a:gd name="connsiteX13505" fmla="*/ 1554032 w 4405791"/>
              <a:gd name="connsiteY13505" fmla="*/ 1513800 h 4321958"/>
              <a:gd name="connsiteX13506" fmla="*/ 1547188 w 4405791"/>
              <a:gd name="connsiteY13506" fmla="*/ 1489770 h 4321958"/>
              <a:gd name="connsiteX13507" fmla="*/ 1535201 w 4405791"/>
              <a:gd name="connsiteY13507" fmla="*/ 1448308 h 4321958"/>
              <a:gd name="connsiteX13508" fmla="*/ 1515218 w 4405791"/>
              <a:gd name="connsiteY13508" fmla="*/ 1377532 h 4321958"/>
              <a:gd name="connsiteX13509" fmla="*/ 1505726 w 4405791"/>
              <a:gd name="connsiteY13509" fmla="*/ 1344208 h 4321958"/>
              <a:gd name="connsiteX13510" fmla="*/ 1502701 w 4405791"/>
              <a:gd name="connsiteY13510" fmla="*/ 1333199 h 4321958"/>
              <a:gd name="connsiteX13511" fmla="*/ 1497402 w 4405791"/>
              <a:gd name="connsiteY13511" fmla="*/ 1314430 h 4321958"/>
              <a:gd name="connsiteX13512" fmla="*/ 1464420 w 4405791"/>
              <a:gd name="connsiteY13512" fmla="*/ 1193904 h 4321958"/>
              <a:gd name="connsiteX13513" fmla="*/ 1435977 w 4405791"/>
              <a:gd name="connsiteY13513" fmla="*/ 1084446 h 4321958"/>
              <a:gd name="connsiteX13514" fmla="*/ 1433119 w 4405791"/>
              <a:gd name="connsiteY13514" fmla="*/ 1073522 h 4321958"/>
              <a:gd name="connsiteX13515" fmla="*/ 1432817 w 4405791"/>
              <a:gd name="connsiteY13515" fmla="*/ 1072285 h 4321958"/>
              <a:gd name="connsiteX13516" fmla="*/ 1431706 w 4405791"/>
              <a:gd name="connsiteY13516" fmla="*/ 1068011 h 4321958"/>
              <a:gd name="connsiteX13517" fmla="*/ 1422831 w 4405791"/>
              <a:gd name="connsiteY13517" fmla="*/ 1031373 h 4321958"/>
              <a:gd name="connsiteX13518" fmla="*/ 1419983 w 4405791"/>
              <a:gd name="connsiteY13518" fmla="*/ 1019708 h 4321958"/>
              <a:gd name="connsiteX13519" fmla="*/ 1419685 w 4405791"/>
              <a:gd name="connsiteY13519" fmla="*/ 1018389 h 4321958"/>
              <a:gd name="connsiteX13520" fmla="*/ 1419071 w 4405791"/>
              <a:gd name="connsiteY13520" fmla="*/ 1015852 h 4321958"/>
              <a:gd name="connsiteX13521" fmla="*/ 1413826 w 4405791"/>
              <a:gd name="connsiteY13521" fmla="*/ 992463 h 4321958"/>
              <a:gd name="connsiteX13522" fmla="*/ 1409670 w 4405791"/>
              <a:gd name="connsiteY13522" fmla="*/ 974076 h 4321958"/>
              <a:gd name="connsiteX13523" fmla="*/ 1409429 w 4405791"/>
              <a:gd name="connsiteY13523" fmla="*/ 972855 h 4321958"/>
              <a:gd name="connsiteX13524" fmla="*/ 1409181 w 4405791"/>
              <a:gd name="connsiteY13524" fmla="*/ 971752 h 4321958"/>
              <a:gd name="connsiteX13525" fmla="*/ 1405432 w 4405791"/>
              <a:gd name="connsiteY13525" fmla="*/ 952639 h 4321958"/>
              <a:gd name="connsiteX13526" fmla="*/ 1402411 w 4405791"/>
              <a:gd name="connsiteY13526" fmla="*/ 937359 h 4321958"/>
              <a:gd name="connsiteX13527" fmla="*/ 1402341 w 4405791"/>
              <a:gd name="connsiteY13527" fmla="*/ 936884 h 4321958"/>
              <a:gd name="connsiteX13528" fmla="*/ 1402238 w 4405791"/>
              <a:gd name="connsiteY13528" fmla="*/ 936357 h 4321958"/>
              <a:gd name="connsiteX13529" fmla="*/ 1398440 w 4405791"/>
              <a:gd name="connsiteY13529" fmla="*/ 910316 h 4321958"/>
              <a:gd name="connsiteX13530" fmla="*/ 1397593 w 4405791"/>
              <a:gd name="connsiteY13530" fmla="*/ 902187 h 4321958"/>
              <a:gd name="connsiteX13531" fmla="*/ 1394140 w 4405791"/>
              <a:gd name="connsiteY13531" fmla="*/ 865420 h 4321958"/>
              <a:gd name="connsiteX13532" fmla="*/ 1393469 w 4405791"/>
              <a:gd name="connsiteY13532" fmla="*/ 858274 h 4321958"/>
              <a:gd name="connsiteX13533" fmla="*/ 1393469 w 4405791"/>
              <a:gd name="connsiteY13533" fmla="*/ 858266 h 4321958"/>
              <a:gd name="connsiteX13534" fmla="*/ 1391257 w 4405791"/>
              <a:gd name="connsiteY13534" fmla="*/ 805467 h 4321958"/>
              <a:gd name="connsiteX13535" fmla="*/ 1391257 w 4405791"/>
              <a:gd name="connsiteY13535" fmla="*/ 805459 h 4321958"/>
              <a:gd name="connsiteX13536" fmla="*/ 1391257 w 4405791"/>
              <a:gd name="connsiteY13536" fmla="*/ 805450 h 4321958"/>
              <a:gd name="connsiteX13537" fmla="*/ 1391257 w 4405791"/>
              <a:gd name="connsiteY13537" fmla="*/ 805447 h 4321958"/>
              <a:gd name="connsiteX13538" fmla="*/ 1391257 w 4405791"/>
              <a:gd name="connsiteY13538" fmla="*/ 805444 h 4321958"/>
              <a:gd name="connsiteX13539" fmla="*/ 1391257 w 4405791"/>
              <a:gd name="connsiteY13539" fmla="*/ 805435 h 4321958"/>
              <a:gd name="connsiteX13540" fmla="*/ 1391257 w 4405791"/>
              <a:gd name="connsiteY13540" fmla="*/ 805427 h 4321958"/>
              <a:gd name="connsiteX13541" fmla="*/ 1392870 w 4405791"/>
              <a:gd name="connsiteY13541" fmla="*/ 773561 h 4321958"/>
              <a:gd name="connsiteX13542" fmla="*/ 1392791 w 4405791"/>
              <a:gd name="connsiteY13542" fmla="*/ 762422 h 4321958"/>
              <a:gd name="connsiteX13543" fmla="*/ 1393794 w 4405791"/>
              <a:gd name="connsiteY13543" fmla="*/ 755302 h 4321958"/>
              <a:gd name="connsiteX13544" fmla="*/ 1394180 w 4405791"/>
              <a:gd name="connsiteY13544" fmla="*/ 747688 h 4321958"/>
              <a:gd name="connsiteX13545" fmla="*/ 1396753 w 4405791"/>
              <a:gd name="connsiteY13545" fmla="*/ 734303 h 4321958"/>
              <a:gd name="connsiteX13546" fmla="*/ 1400048 w 4405791"/>
              <a:gd name="connsiteY13546" fmla="*/ 710913 h 4321958"/>
              <a:gd name="connsiteX13547" fmla="*/ 1403353 w 4405791"/>
              <a:gd name="connsiteY13547" fmla="*/ 699968 h 4321958"/>
              <a:gd name="connsiteX13548" fmla="*/ 1405465 w 4405791"/>
              <a:gd name="connsiteY13548" fmla="*/ 688982 h 4321958"/>
              <a:gd name="connsiteX13549" fmla="*/ 1410020 w 4405791"/>
              <a:gd name="connsiteY13549" fmla="*/ 677890 h 4321958"/>
              <a:gd name="connsiteX13550" fmla="*/ 1415252 w 4405791"/>
              <a:gd name="connsiteY13550" fmla="*/ 660565 h 4321958"/>
              <a:gd name="connsiteX13551" fmla="*/ 1422934 w 4405791"/>
              <a:gd name="connsiteY13551" fmla="*/ 646445 h 4321958"/>
              <a:gd name="connsiteX13552" fmla="*/ 1428339 w 4405791"/>
              <a:gd name="connsiteY13552" fmla="*/ 633284 h 4321958"/>
              <a:gd name="connsiteX13553" fmla="*/ 1434253 w 4405791"/>
              <a:gd name="connsiteY13553" fmla="*/ 625640 h 4321958"/>
              <a:gd name="connsiteX13554" fmla="*/ 1440563 w 4405791"/>
              <a:gd name="connsiteY13554" fmla="*/ 614041 h 4321958"/>
              <a:gd name="connsiteX13555" fmla="*/ 1455711 w 4405791"/>
              <a:gd name="connsiteY13555" fmla="*/ 597904 h 4321958"/>
              <a:gd name="connsiteX13556" fmla="*/ 1466028 w 4405791"/>
              <a:gd name="connsiteY13556" fmla="*/ 584569 h 4321958"/>
              <a:gd name="connsiteX13557" fmla="*/ 1472070 w 4405791"/>
              <a:gd name="connsiteY13557" fmla="*/ 580476 h 4321958"/>
              <a:gd name="connsiteX13558" fmla="*/ 1478143 w 4405791"/>
              <a:gd name="connsiteY13558" fmla="*/ 574007 h 4321958"/>
              <a:gd name="connsiteX13559" fmla="*/ 1506325 w 4405791"/>
              <a:gd name="connsiteY13559" fmla="*/ 557269 h 4321958"/>
              <a:gd name="connsiteX13560" fmla="*/ 1521759 w 4405791"/>
              <a:gd name="connsiteY13560" fmla="*/ 546812 h 4321958"/>
              <a:gd name="connsiteX13561" fmla="*/ 1526102 w 4405791"/>
              <a:gd name="connsiteY13561" fmla="*/ 545525 h 4321958"/>
              <a:gd name="connsiteX13562" fmla="*/ 1530155 w 4405791"/>
              <a:gd name="connsiteY13562" fmla="*/ 543120 h 4321958"/>
              <a:gd name="connsiteX13563" fmla="*/ 1595636 w 4405791"/>
              <a:gd name="connsiteY13563" fmla="*/ 524914 h 4321958"/>
              <a:gd name="connsiteX13564" fmla="*/ 1598759 w 4405791"/>
              <a:gd name="connsiteY13564" fmla="*/ 523988 h 4321958"/>
              <a:gd name="connsiteX13565" fmla="*/ 1619322 w 4405791"/>
              <a:gd name="connsiteY13565" fmla="*/ 522038 h 4321958"/>
              <a:gd name="connsiteX13566" fmla="*/ 1631446 w 4405791"/>
              <a:gd name="connsiteY13566" fmla="*/ 520842 h 4321958"/>
              <a:gd name="connsiteX13567" fmla="*/ 1632467 w 4405791"/>
              <a:gd name="connsiteY13567" fmla="*/ 520791 h 4321958"/>
              <a:gd name="connsiteX13568" fmla="*/ 1637257 w 4405791"/>
              <a:gd name="connsiteY13568" fmla="*/ 520337 h 4321958"/>
              <a:gd name="connsiteX13569" fmla="*/ 1645413 w 4405791"/>
              <a:gd name="connsiteY13569" fmla="*/ 519964 h 4321958"/>
              <a:gd name="connsiteX13570" fmla="*/ 1646701 w 4405791"/>
              <a:gd name="connsiteY13570" fmla="*/ 519852 h 4321958"/>
              <a:gd name="connsiteX13571" fmla="*/ 1653777 w 4405791"/>
              <a:gd name="connsiteY13571" fmla="*/ 519582 h 4321958"/>
              <a:gd name="connsiteX13572" fmla="*/ 1701891 w 4405791"/>
              <a:gd name="connsiteY13572" fmla="*/ 517384 h 4321958"/>
              <a:gd name="connsiteX13573" fmla="*/ 1721171 w 4405791"/>
              <a:gd name="connsiteY13573" fmla="*/ 516904 h 4321958"/>
              <a:gd name="connsiteX13574" fmla="*/ 1755520 w 4405791"/>
              <a:gd name="connsiteY13574" fmla="*/ 515950 h 4321958"/>
              <a:gd name="connsiteX13575" fmla="*/ 1772979 w 4405791"/>
              <a:gd name="connsiteY13575" fmla="*/ 515617 h 4321958"/>
              <a:gd name="connsiteX13576" fmla="*/ 1792572 w 4405791"/>
              <a:gd name="connsiteY13576" fmla="*/ 515129 h 4321958"/>
              <a:gd name="connsiteX13577" fmla="*/ 1812211 w 4405791"/>
              <a:gd name="connsiteY13577" fmla="*/ 514868 h 4321958"/>
              <a:gd name="connsiteX13578" fmla="*/ 1819301 w 4405791"/>
              <a:gd name="connsiteY13578" fmla="*/ 514732 h 4321958"/>
              <a:gd name="connsiteX13579" fmla="*/ 1893214 w 4405791"/>
              <a:gd name="connsiteY13579" fmla="*/ 513787 h 4321958"/>
              <a:gd name="connsiteX13580" fmla="*/ 1893231 w 4405791"/>
              <a:gd name="connsiteY13580" fmla="*/ 513787 h 4321958"/>
              <a:gd name="connsiteX13581" fmla="*/ 1909210 w 4405791"/>
              <a:gd name="connsiteY13581" fmla="*/ 513573 h 4321958"/>
              <a:gd name="connsiteX13582" fmla="*/ 1952428 w 4405791"/>
              <a:gd name="connsiteY13582" fmla="*/ 513314 h 4321958"/>
              <a:gd name="connsiteX13583" fmla="*/ 1977236 w 4405791"/>
              <a:gd name="connsiteY13583" fmla="*/ 513115 h 4321958"/>
              <a:gd name="connsiteX13584" fmla="*/ 2004982 w 4405791"/>
              <a:gd name="connsiteY13584" fmla="*/ 512997 h 4321958"/>
              <a:gd name="connsiteX13585" fmla="*/ 2051717 w 4405791"/>
              <a:gd name="connsiteY13585" fmla="*/ 512717 h 4321958"/>
              <a:gd name="connsiteX13586" fmla="*/ 2136007 w 4405791"/>
              <a:gd name="connsiteY13586" fmla="*/ 512637 h 4321958"/>
              <a:gd name="connsiteX13587" fmla="*/ 2175520 w 4405791"/>
              <a:gd name="connsiteY13587" fmla="*/ 512589 h 4321958"/>
              <a:gd name="connsiteX13588" fmla="*/ 2180324 w 4405791"/>
              <a:gd name="connsiteY13588" fmla="*/ 512595 h 4321958"/>
              <a:gd name="connsiteX13589" fmla="*/ 2220003 w 4405791"/>
              <a:gd name="connsiteY13589" fmla="*/ 512558 h 4321958"/>
              <a:gd name="connsiteX13590" fmla="*/ 2278680 w 4405791"/>
              <a:gd name="connsiteY13590" fmla="*/ 512721 h 4321958"/>
              <a:gd name="connsiteX13591" fmla="*/ 2289739 w 4405791"/>
              <a:gd name="connsiteY13591" fmla="*/ 512736 h 4321958"/>
              <a:gd name="connsiteX13592" fmla="*/ 2317370 w 4405791"/>
              <a:gd name="connsiteY13592" fmla="*/ 512829 h 4321958"/>
              <a:gd name="connsiteX13593" fmla="*/ 2413979 w 4405791"/>
              <a:gd name="connsiteY13593" fmla="*/ 513098 h 4321958"/>
              <a:gd name="connsiteX13594" fmla="*/ 2416041 w 4405791"/>
              <a:gd name="connsiteY13594" fmla="*/ 513110 h 4321958"/>
              <a:gd name="connsiteX13595" fmla="*/ 2410564 w 4405791"/>
              <a:gd name="connsiteY13595" fmla="*/ 506052 h 4321958"/>
              <a:gd name="connsiteX13596" fmla="*/ 2387339 w 4405791"/>
              <a:gd name="connsiteY13596" fmla="*/ 505924 h 4321958"/>
              <a:gd name="connsiteX13597" fmla="*/ 2161962 w 4405791"/>
              <a:gd name="connsiteY13597" fmla="*/ 505437 h 4321958"/>
              <a:gd name="connsiteX13598" fmla="*/ 1429269 w 4405791"/>
              <a:gd name="connsiteY13598" fmla="*/ 504097 h 4321958"/>
              <a:gd name="connsiteX13599" fmla="*/ 1427794 w 4405791"/>
              <a:gd name="connsiteY13599" fmla="*/ 504247 h 4321958"/>
              <a:gd name="connsiteX13600" fmla="*/ 1425503 w 4405791"/>
              <a:gd name="connsiteY13600" fmla="*/ 505793 h 4321958"/>
              <a:gd name="connsiteX13601" fmla="*/ 2844576 w 4405791"/>
              <a:gd name="connsiteY13601" fmla="*/ 497763 h 4321958"/>
              <a:gd name="connsiteX13602" fmla="*/ 2841658 w 4405791"/>
              <a:gd name="connsiteY13602" fmla="*/ 501457 h 4321958"/>
              <a:gd name="connsiteX13603" fmla="*/ 2843868 w 4405791"/>
              <a:gd name="connsiteY13603" fmla="*/ 501477 h 4321958"/>
              <a:gd name="connsiteX13604" fmla="*/ 2843931 w 4405791"/>
              <a:gd name="connsiteY13604" fmla="*/ 501262 h 4321958"/>
              <a:gd name="connsiteX13605" fmla="*/ 1339938 w 4405791"/>
              <a:gd name="connsiteY13605" fmla="*/ 497520 h 4321958"/>
              <a:gd name="connsiteX13606" fmla="*/ 1320023 w 4405791"/>
              <a:gd name="connsiteY13606" fmla="*/ 502339 h 4321958"/>
              <a:gd name="connsiteX13607" fmla="*/ 1203776 w 4405791"/>
              <a:gd name="connsiteY13607" fmla="*/ 541721 h 4321958"/>
              <a:gd name="connsiteX13608" fmla="*/ 1169298 w 4405791"/>
              <a:gd name="connsiteY13608" fmla="*/ 557848 h 4321958"/>
              <a:gd name="connsiteX13609" fmla="*/ 1130044 w 4405791"/>
              <a:gd name="connsiteY13609" fmla="*/ 577659 h 4321958"/>
              <a:gd name="connsiteX13610" fmla="*/ 1125643 w 4405791"/>
              <a:gd name="connsiteY13610" fmla="*/ 579409 h 4321958"/>
              <a:gd name="connsiteX13611" fmla="*/ 1129281 w 4405791"/>
              <a:gd name="connsiteY13611" fmla="*/ 578044 h 4321958"/>
              <a:gd name="connsiteX13612" fmla="*/ 1130044 w 4405791"/>
              <a:gd name="connsiteY13612" fmla="*/ 577659 h 4321958"/>
              <a:gd name="connsiteX13613" fmla="*/ 1227883 w 4405791"/>
              <a:gd name="connsiteY13613" fmla="*/ 538761 h 4321958"/>
              <a:gd name="connsiteX13614" fmla="*/ 1250369 w 4405791"/>
              <a:gd name="connsiteY13614" fmla="*/ 532622 h 4321958"/>
              <a:gd name="connsiteX13615" fmla="*/ 1262612 w 4405791"/>
              <a:gd name="connsiteY13615" fmla="*/ 528030 h 4321958"/>
              <a:gd name="connsiteX13616" fmla="*/ 1328185 w 4405791"/>
              <a:gd name="connsiteY13616" fmla="*/ 511332 h 4321958"/>
              <a:gd name="connsiteX13617" fmla="*/ 1328242 w 4405791"/>
              <a:gd name="connsiteY13617" fmla="*/ 511321 h 4321958"/>
              <a:gd name="connsiteX13618" fmla="*/ 1335907 w 4405791"/>
              <a:gd name="connsiteY13618" fmla="*/ 501068 h 4321958"/>
              <a:gd name="connsiteX13619" fmla="*/ 1339201 w 4405791"/>
              <a:gd name="connsiteY13619" fmla="*/ 498492 h 4321958"/>
              <a:gd name="connsiteX13620" fmla="*/ 2855966 w 4405791"/>
              <a:gd name="connsiteY13620" fmla="*/ 493406 h 4321958"/>
              <a:gd name="connsiteX13621" fmla="*/ 2854161 w 4405791"/>
              <a:gd name="connsiteY13621" fmla="*/ 501570 h 4321958"/>
              <a:gd name="connsiteX13622" fmla="*/ 2960894 w 4405791"/>
              <a:gd name="connsiteY13622" fmla="*/ 502534 h 4321958"/>
              <a:gd name="connsiteX13623" fmla="*/ 3549818 w 4405791"/>
              <a:gd name="connsiteY13623" fmla="*/ 509276 h 4321958"/>
              <a:gd name="connsiteX13624" fmla="*/ 3810254 w 4405791"/>
              <a:gd name="connsiteY13624" fmla="*/ 674376 h 4321958"/>
              <a:gd name="connsiteX13625" fmla="*/ 4149153 w 4405791"/>
              <a:gd name="connsiteY13625" fmla="*/ 1531658 h 4321958"/>
              <a:gd name="connsiteX13626" fmla="*/ 4236062 w 4405791"/>
              <a:gd name="connsiteY13626" fmla="*/ 1825281 h 4321958"/>
              <a:gd name="connsiteX13627" fmla="*/ 4226551 w 4405791"/>
              <a:gd name="connsiteY13627" fmla="*/ 1789147 h 4321958"/>
              <a:gd name="connsiteX13628" fmla="*/ 4152814 w 4405791"/>
              <a:gd name="connsiteY13628" fmla="*/ 1540607 h 4321958"/>
              <a:gd name="connsiteX13629" fmla="*/ 3808729 w 4405791"/>
              <a:gd name="connsiteY13629" fmla="*/ 665121 h 4321958"/>
              <a:gd name="connsiteX13630" fmla="*/ 3552359 w 4405791"/>
              <a:gd name="connsiteY13630" fmla="*/ 501373 h 4321958"/>
              <a:gd name="connsiteX13631" fmla="*/ 3101583 w 4405791"/>
              <a:gd name="connsiteY13631" fmla="*/ 495776 h 4321958"/>
              <a:gd name="connsiteX13632" fmla="*/ 3009001 w 4405791"/>
              <a:gd name="connsiteY13632" fmla="*/ 494827 h 4321958"/>
              <a:gd name="connsiteX13633" fmla="*/ 2959791 w 4405791"/>
              <a:gd name="connsiteY13633" fmla="*/ 494352 h 4321958"/>
              <a:gd name="connsiteX13634" fmla="*/ 2820115 w 4405791"/>
              <a:gd name="connsiteY13634" fmla="*/ 493081 h 4321958"/>
              <a:gd name="connsiteX13635" fmla="*/ 2818467 w 4405791"/>
              <a:gd name="connsiteY13635" fmla="*/ 494420 h 4321958"/>
              <a:gd name="connsiteX13636" fmla="*/ 2793702 w 4405791"/>
              <a:gd name="connsiteY13636" fmla="*/ 499829 h 4321958"/>
              <a:gd name="connsiteX13637" fmla="*/ 2781220 w 4405791"/>
              <a:gd name="connsiteY13637" fmla="*/ 500928 h 4321958"/>
              <a:gd name="connsiteX13638" fmla="*/ 2792874 w 4405791"/>
              <a:gd name="connsiteY13638" fmla="*/ 501017 h 4321958"/>
              <a:gd name="connsiteX13639" fmla="*/ 2830399 w 4405791"/>
              <a:gd name="connsiteY13639" fmla="*/ 501355 h 4321958"/>
              <a:gd name="connsiteX13640" fmla="*/ 2836524 w 4405791"/>
              <a:gd name="connsiteY13640" fmla="*/ 493228 h 4321958"/>
              <a:gd name="connsiteX13641" fmla="*/ 2474626 w 4405791"/>
              <a:gd name="connsiteY13641" fmla="*/ 490798 h 4321958"/>
              <a:gd name="connsiteX13642" fmla="*/ 2479123 w 4405791"/>
              <a:gd name="connsiteY13642" fmla="*/ 492501 h 4321958"/>
              <a:gd name="connsiteX13643" fmla="*/ 2635925 w 4405791"/>
              <a:gd name="connsiteY13643" fmla="*/ 496395 h 4321958"/>
              <a:gd name="connsiteX13644" fmla="*/ 2666574 w 4405791"/>
              <a:gd name="connsiteY13644" fmla="*/ 496395 h 4321958"/>
              <a:gd name="connsiteX13645" fmla="*/ 2765338 w 4405791"/>
              <a:gd name="connsiteY13645" fmla="*/ 493644 h 4321958"/>
              <a:gd name="connsiteX13646" fmla="*/ 2774462 w 4405791"/>
              <a:gd name="connsiteY13646" fmla="*/ 492707 h 4321958"/>
              <a:gd name="connsiteX13647" fmla="*/ 2430175 w 4405791"/>
              <a:gd name="connsiteY13647" fmla="*/ 490516 h 4321958"/>
              <a:gd name="connsiteX13648" fmla="*/ 2438061 w 4405791"/>
              <a:gd name="connsiteY13648" fmla="*/ 498837 h 4321958"/>
              <a:gd name="connsiteX13649" fmla="*/ 2471435 w 4405791"/>
              <a:gd name="connsiteY13649" fmla="*/ 498995 h 4321958"/>
              <a:gd name="connsiteX13650" fmla="*/ 2448877 w 4405791"/>
              <a:gd name="connsiteY13650" fmla="*/ 490634 h 4321958"/>
              <a:gd name="connsiteX13651" fmla="*/ 2409102 w 4405791"/>
              <a:gd name="connsiteY13651" fmla="*/ 490382 h 4321958"/>
              <a:gd name="connsiteX13652" fmla="*/ 2415552 w 4405791"/>
              <a:gd name="connsiteY13652" fmla="*/ 498732 h 4321958"/>
              <a:gd name="connsiteX13653" fmla="*/ 2426885 w 4405791"/>
              <a:gd name="connsiteY13653" fmla="*/ 498784 h 4321958"/>
              <a:gd name="connsiteX13654" fmla="*/ 2419344 w 4405791"/>
              <a:gd name="connsiteY13654" fmla="*/ 490445 h 4321958"/>
              <a:gd name="connsiteX13655" fmla="*/ 2149453 w 4405791"/>
              <a:gd name="connsiteY13655" fmla="*/ 489690 h 4321958"/>
              <a:gd name="connsiteX13656" fmla="*/ 1941108 w 4405791"/>
              <a:gd name="connsiteY13656" fmla="*/ 490276 h 4321958"/>
              <a:gd name="connsiteX13657" fmla="*/ 1815253 w 4405791"/>
              <a:gd name="connsiteY13657" fmla="*/ 491493 h 4321958"/>
              <a:gd name="connsiteX13658" fmla="*/ 1798569 w 4405791"/>
              <a:gd name="connsiteY13658" fmla="*/ 491725 h 4321958"/>
              <a:gd name="connsiteX13659" fmla="*/ 1694015 w 4405791"/>
              <a:gd name="connsiteY13659" fmla="*/ 493769 h 4321958"/>
              <a:gd name="connsiteX13660" fmla="*/ 1619074 w 4405791"/>
              <a:gd name="connsiteY13660" fmla="*/ 496626 h 4321958"/>
              <a:gd name="connsiteX13661" fmla="*/ 1606616 w 4405791"/>
              <a:gd name="connsiteY13661" fmla="*/ 497316 h 4321958"/>
              <a:gd name="connsiteX13662" fmla="*/ 1561848 w 4405791"/>
              <a:gd name="connsiteY13662" fmla="*/ 501204 h 4321958"/>
              <a:gd name="connsiteX13663" fmla="*/ 1430368 w 4405791"/>
              <a:gd name="connsiteY13663" fmla="*/ 560705 h 4321958"/>
              <a:gd name="connsiteX13664" fmla="*/ 1424570 w 4405791"/>
              <a:gd name="connsiteY13664" fmla="*/ 568134 h 4321958"/>
              <a:gd name="connsiteX13665" fmla="*/ 1427056 w 4405791"/>
              <a:gd name="connsiteY13665" fmla="*/ 569900 h 4321958"/>
              <a:gd name="connsiteX13666" fmla="*/ 1427056 w 4405791"/>
              <a:gd name="connsiteY13666" fmla="*/ 569929 h 4321958"/>
              <a:gd name="connsiteX13667" fmla="*/ 1427056 w 4405791"/>
              <a:gd name="connsiteY13667" fmla="*/ 569955 h 4321958"/>
              <a:gd name="connsiteX13668" fmla="*/ 1427058 w 4405791"/>
              <a:gd name="connsiteY13668" fmla="*/ 569957 h 4321958"/>
              <a:gd name="connsiteX13669" fmla="*/ 1427058 w 4405791"/>
              <a:gd name="connsiteY13669" fmla="*/ 573344 h 4321958"/>
              <a:gd name="connsiteX13670" fmla="*/ 1424349 w 4405791"/>
              <a:gd name="connsiteY13670" fmla="*/ 575375 h 4321958"/>
              <a:gd name="connsiteX13671" fmla="*/ 1416172 w 4405791"/>
              <a:gd name="connsiteY13671" fmla="*/ 578896 h 4321958"/>
              <a:gd name="connsiteX13672" fmla="*/ 1401737 w 4405791"/>
              <a:gd name="connsiteY13672" fmla="*/ 597390 h 4321958"/>
              <a:gd name="connsiteX13673" fmla="*/ 1411137 w 4405791"/>
              <a:gd name="connsiteY13673" fmla="*/ 604104 h 4321958"/>
              <a:gd name="connsiteX13674" fmla="*/ 1411126 w 4405791"/>
              <a:gd name="connsiteY13674" fmla="*/ 604125 h 4321958"/>
              <a:gd name="connsiteX13675" fmla="*/ 1411137 w 4405791"/>
              <a:gd name="connsiteY13675" fmla="*/ 604133 h 4321958"/>
              <a:gd name="connsiteX13676" fmla="*/ 1411127 w 4405791"/>
              <a:gd name="connsiteY13676" fmla="*/ 604153 h 4321958"/>
              <a:gd name="connsiteX13677" fmla="*/ 1411139 w 4405791"/>
              <a:gd name="connsiteY13677" fmla="*/ 604161 h 4321958"/>
              <a:gd name="connsiteX13678" fmla="*/ 1408261 w 4405791"/>
              <a:gd name="connsiteY13678" fmla="*/ 609410 h 4321958"/>
              <a:gd name="connsiteX13679" fmla="*/ 1389266 w 4405791"/>
              <a:gd name="connsiteY13679" fmla="*/ 618395 h 4321958"/>
              <a:gd name="connsiteX13680" fmla="*/ 1386496 w 4405791"/>
              <a:gd name="connsiteY13680" fmla="*/ 625678 h 4321958"/>
              <a:gd name="connsiteX13681" fmla="*/ 1395899 w 4405791"/>
              <a:gd name="connsiteY13681" fmla="*/ 638138 h 4321958"/>
              <a:gd name="connsiteX13682" fmla="*/ 1395890 w 4405791"/>
              <a:gd name="connsiteY13682" fmla="*/ 638155 h 4321958"/>
              <a:gd name="connsiteX13683" fmla="*/ 1395899 w 4405791"/>
              <a:gd name="connsiteY13683" fmla="*/ 638167 h 4321958"/>
              <a:gd name="connsiteX13684" fmla="*/ 1395891 w 4405791"/>
              <a:gd name="connsiteY13684" fmla="*/ 638182 h 4321958"/>
              <a:gd name="connsiteX13685" fmla="*/ 1395901 w 4405791"/>
              <a:gd name="connsiteY13685" fmla="*/ 638195 h 4321958"/>
              <a:gd name="connsiteX13686" fmla="*/ 1393022 w 4405791"/>
              <a:gd name="connsiteY13686" fmla="*/ 643445 h 4321958"/>
              <a:gd name="connsiteX13687" fmla="*/ 1376445 w 4405791"/>
              <a:gd name="connsiteY13687" fmla="*/ 652103 h 4321958"/>
              <a:gd name="connsiteX13688" fmla="*/ 1372744 w 4405791"/>
              <a:gd name="connsiteY13688" fmla="*/ 661835 h 4321958"/>
              <a:gd name="connsiteX13689" fmla="*/ 1380489 w 4405791"/>
              <a:gd name="connsiteY13689" fmla="*/ 672344 h 4321958"/>
              <a:gd name="connsiteX13690" fmla="*/ 1380480 w 4405791"/>
              <a:gd name="connsiteY13690" fmla="*/ 672361 h 4321958"/>
              <a:gd name="connsiteX13691" fmla="*/ 1380489 w 4405791"/>
              <a:gd name="connsiteY13691" fmla="*/ 672373 h 4321958"/>
              <a:gd name="connsiteX13692" fmla="*/ 1380481 w 4405791"/>
              <a:gd name="connsiteY13692" fmla="*/ 672389 h 4321958"/>
              <a:gd name="connsiteX13693" fmla="*/ 1380491 w 4405791"/>
              <a:gd name="connsiteY13693" fmla="*/ 672402 h 4321958"/>
              <a:gd name="connsiteX13694" fmla="*/ 1377950 w 4405791"/>
              <a:gd name="connsiteY13694" fmla="*/ 677481 h 4321958"/>
              <a:gd name="connsiteX13695" fmla="*/ 1366380 w 4405791"/>
              <a:gd name="connsiteY13695" fmla="*/ 684187 h 4321958"/>
              <a:gd name="connsiteX13696" fmla="*/ 1365631 w 4405791"/>
              <a:gd name="connsiteY13696" fmla="*/ 688114 h 4321958"/>
              <a:gd name="connsiteX13697" fmla="*/ 1364084 w 4405791"/>
              <a:gd name="connsiteY13697" fmla="*/ 704779 h 4321958"/>
              <a:gd name="connsiteX13698" fmla="*/ 1365248 w 4405791"/>
              <a:gd name="connsiteY13698" fmla="*/ 706380 h 4321958"/>
              <a:gd name="connsiteX13699" fmla="*/ 1365240 w 4405791"/>
              <a:gd name="connsiteY13699" fmla="*/ 706397 h 4321958"/>
              <a:gd name="connsiteX13700" fmla="*/ 1365248 w 4405791"/>
              <a:gd name="connsiteY13700" fmla="*/ 706407 h 4321958"/>
              <a:gd name="connsiteX13701" fmla="*/ 1365240 w 4405791"/>
              <a:gd name="connsiteY13701" fmla="*/ 706424 h 4321958"/>
              <a:gd name="connsiteX13702" fmla="*/ 1365250 w 4405791"/>
              <a:gd name="connsiteY13702" fmla="*/ 706437 h 4321958"/>
              <a:gd name="connsiteX13703" fmla="*/ 1363602 w 4405791"/>
              <a:gd name="connsiteY13703" fmla="*/ 709969 h 4321958"/>
              <a:gd name="connsiteX13704" fmla="*/ 1356555 w 4405791"/>
              <a:gd name="connsiteY13704" fmla="*/ 785876 h 4321958"/>
              <a:gd name="connsiteX13705" fmla="*/ 1358114 w 4405791"/>
              <a:gd name="connsiteY13705" fmla="*/ 821841 h 4321958"/>
              <a:gd name="connsiteX13706" fmla="*/ 1358866 w 4405791"/>
              <a:gd name="connsiteY13706" fmla="*/ 836846 h 4321958"/>
              <a:gd name="connsiteX13707" fmla="*/ 1363047 w 4405791"/>
              <a:gd name="connsiteY13707" fmla="*/ 881638 h 4321958"/>
              <a:gd name="connsiteX13708" fmla="*/ 1363047 w 4405791"/>
              <a:gd name="connsiteY13708" fmla="*/ 881663 h 4321958"/>
              <a:gd name="connsiteX13709" fmla="*/ 1363047 w 4405791"/>
              <a:gd name="connsiteY13709" fmla="*/ 881668 h 4321958"/>
              <a:gd name="connsiteX13710" fmla="*/ 1363049 w 4405791"/>
              <a:gd name="connsiteY13710" fmla="*/ 881698 h 4321958"/>
              <a:gd name="connsiteX13711" fmla="*/ 1363049 w 4405791"/>
              <a:gd name="connsiteY13711" fmla="*/ 889954 h 4321958"/>
              <a:gd name="connsiteX13712" fmla="*/ 1367087 w 4405791"/>
              <a:gd name="connsiteY13712" fmla="*/ 917731 h 4321958"/>
              <a:gd name="connsiteX13713" fmla="*/ 1367249 w 4405791"/>
              <a:gd name="connsiteY13713" fmla="*/ 918558 h 4321958"/>
              <a:gd name="connsiteX13714" fmla="*/ 1376893 w 4405791"/>
              <a:gd name="connsiteY13714" fmla="*/ 966226 h 4321958"/>
              <a:gd name="connsiteX13715" fmla="*/ 1380797 w 4405791"/>
              <a:gd name="connsiteY13715" fmla="*/ 983651 h 4321958"/>
              <a:gd name="connsiteX13716" fmla="*/ 1392016 w 4405791"/>
              <a:gd name="connsiteY13716" fmla="*/ 1031395 h 4321958"/>
              <a:gd name="connsiteX13717" fmla="*/ 1396563 w 4405791"/>
              <a:gd name="connsiteY13717" fmla="*/ 1050182 h 4321958"/>
              <a:gd name="connsiteX13718" fmla="*/ 1415619 w 4405791"/>
              <a:gd name="connsiteY13718" fmla="*/ 1125242 h 4321958"/>
              <a:gd name="connsiteX13719" fmla="*/ 1420932 w 4405791"/>
              <a:gd name="connsiteY13719" fmla="*/ 1145375 h 4321958"/>
              <a:gd name="connsiteX13720" fmla="*/ 1436737 w 4405791"/>
              <a:gd name="connsiteY13720" fmla="*/ 1204718 h 4321958"/>
              <a:gd name="connsiteX13721" fmla="*/ 1475413 w 4405791"/>
              <a:gd name="connsiteY13721" fmla="*/ 1345776 h 4321958"/>
              <a:gd name="connsiteX13722" fmla="*/ 1479243 w 4405791"/>
              <a:gd name="connsiteY13722" fmla="*/ 1359351 h 4321958"/>
              <a:gd name="connsiteX13723" fmla="*/ 1515436 w 4405791"/>
              <a:gd name="connsiteY13723" fmla="*/ 1486794 h 4321958"/>
              <a:gd name="connsiteX13724" fmla="*/ 1578409 w 4405791"/>
              <a:gd name="connsiteY13724" fmla="*/ 1703915 h 4321958"/>
              <a:gd name="connsiteX13725" fmla="*/ 1581217 w 4405791"/>
              <a:gd name="connsiteY13725" fmla="*/ 1713555 h 4321958"/>
              <a:gd name="connsiteX13726" fmla="*/ 1653846 w 4405791"/>
              <a:gd name="connsiteY13726" fmla="*/ 1955633 h 4321958"/>
              <a:gd name="connsiteX13727" fmla="*/ 1698669 w 4405791"/>
              <a:gd name="connsiteY13727" fmla="*/ 2105046 h 4321958"/>
              <a:gd name="connsiteX13728" fmla="*/ 2070352 w 4405791"/>
              <a:gd name="connsiteY13728" fmla="*/ 3210286 h 4321958"/>
              <a:gd name="connsiteX13729" fmla="*/ 2070352 w 4405791"/>
              <a:gd name="connsiteY13729" fmla="*/ 3211301 h 4321958"/>
              <a:gd name="connsiteX13730" fmla="*/ 2525182 w 4405791"/>
              <a:gd name="connsiteY13730" fmla="*/ 3344058 h 4321958"/>
              <a:gd name="connsiteX13731" fmla="*/ 4236465 w 4405791"/>
              <a:gd name="connsiteY13731" fmla="*/ 2688231 h 4321958"/>
              <a:gd name="connsiteX13732" fmla="*/ 4336540 w 4405791"/>
              <a:gd name="connsiteY13732" fmla="*/ 2564448 h 4321958"/>
              <a:gd name="connsiteX13733" fmla="*/ 4345724 w 4405791"/>
              <a:gd name="connsiteY13733" fmla="*/ 2476348 h 4321958"/>
              <a:gd name="connsiteX13734" fmla="*/ 4345783 w 4405791"/>
              <a:gd name="connsiteY13734" fmla="*/ 2446352 h 4321958"/>
              <a:gd name="connsiteX13735" fmla="*/ 4343738 w 4405791"/>
              <a:gd name="connsiteY13735" fmla="*/ 2399052 h 4321958"/>
              <a:gd name="connsiteX13736" fmla="*/ 4342379 w 4405791"/>
              <a:gd name="connsiteY13736" fmla="*/ 2367651 h 4321958"/>
              <a:gd name="connsiteX13737" fmla="*/ 4339711 w 4405791"/>
              <a:gd name="connsiteY13737" fmla="*/ 2334878 h 4321958"/>
              <a:gd name="connsiteX13738" fmla="*/ 4332147 w 4405791"/>
              <a:gd name="connsiteY13738" fmla="*/ 2277323 h 4321958"/>
              <a:gd name="connsiteX13739" fmla="*/ 4324114 w 4405791"/>
              <a:gd name="connsiteY13739" fmla="*/ 2216202 h 4321958"/>
              <a:gd name="connsiteX13740" fmla="*/ 4315748 w 4405791"/>
              <a:gd name="connsiteY13740" fmla="*/ 2172191 h 4321958"/>
              <a:gd name="connsiteX13741" fmla="*/ 4307854 w 4405791"/>
              <a:gd name="connsiteY13741" fmla="*/ 2130659 h 4321958"/>
              <a:gd name="connsiteX13742" fmla="*/ 4327872 w 4405791"/>
              <a:gd name="connsiteY13742" fmla="*/ 2246372 h 4321958"/>
              <a:gd name="connsiteX13743" fmla="*/ 4327873 w 4405791"/>
              <a:gd name="connsiteY13743" fmla="*/ 2246377 h 4321958"/>
              <a:gd name="connsiteX13744" fmla="*/ 4327874 w 4405791"/>
              <a:gd name="connsiteY13744" fmla="*/ 2246383 h 4321958"/>
              <a:gd name="connsiteX13745" fmla="*/ 4338681 w 4405791"/>
              <a:gd name="connsiteY13745" fmla="*/ 2336162 h 4321958"/>
              <a:gd name="connsiteX13746" fmla="*/ 4339644 w 4405791"/>
              <a:gd name="connsiteY13746" fmla="*/ 2352095 h 4321958"/>
              <a:gd name="connsiteX13747" fmla="*/ 4341007 w 4405791"/>
              <a:gd name="connsiteY13747" fmla="*/ 2364340 h 4321958"/>
              <a:gd name="connsiteX13748" fmla="*/ 4341384 w 4405791"/>
              <a:gd name="connsiteY13748" fmla="*/ 2380900 h 4321958"/>
              <a:gd name="connsiteX13749" fmla="*/ 4343613 w 4405791"/>
              <a:gd name="connsiteY13749" fmla="*/ 2417793 h 4321958"/>
              <a:gd name="connsiteX13750" fmla="*/ 4342943 w 4405791"/>
              <a:gd name="connsiteY13750" fmla="*/ 2449365 h 4321958"/>
              <a:gd name="connsiteX13751" fmla="*/ 4343346 w 4405791"/>
              <a:gd name="connsiteY13751" fmla="*/ 2467064 h 4321958"/>
              <a:gd name="connsiteX13752" fmla="*/ 4342394 w 4405791"/>
              <a:gd name="connsiteY13752" fmla="*/ 2475230 h 4321958"/>
              <a:gd name="connsiteX13753" fmla="*/ 4342080 w 4405791"/>
              <a:gd name="connsiteY13753" fmla="*/ 2490015 h 4321958"/>
              <a:gd name="connsiteX13754" fmla="*/ 4333493 w 4405791"/>
              <a:gd name="connsiteY13754" fmla="*/ 2551578 h 4321958"/>
              <a:gd name="connsiteX13755" fmla="*/ 4231047 w 4405791"/>
              <a:gd name="connsiteY13755" fmla="*/ 2678746 h 4321958"/>
              <a:gd name="connsiteX13756" fmla="*/ 2535342 w 4405791"/>
              <a:gd name="connsiteY13756" fmla="*/ 3326448 h 4321958"/>
              <a:gd name="connsiteX13757" fmla="*/ 2396659 w 4405791"/>
              <a:gd name="connsiteY13757" fmla="*/ 3336268 h 4321958"/>
              <a:gd name="connsiteX13758" fmla="*/ 2077465 w 4405791"/>
              <a:gd name="connsiteY13758" fmla="*/ 3191150 h 4321958"/>
              <a:gd name="connsiteX13759" fmla="*/ 1376767 w 4405791"/>
              <a:gd name="connsiteY13759" fmla="*/ 901508 h 4321958"/>
              <a:gd name="connsiteX13760" fmla="*/ 1375920 w 4405791"/>
              <a:gd name="connsiteY13760" fmla="*/ 893211 h 4321958"/>
              <a:gd name="connsiteX13761" fmla="*/ 1371789 w 4405791"/>
              <a:gd name="connsiteY13761" fmla="*/ 848564 h 4321958"/>
              <a:gd name="connsiteX13762" fmla="*/ 1371788 w 4405791"/>
              <a:gd name="connsiteY13762" fmla="*/ 848554 h 4321958"/>
              <a:gd name="connsiteX13763" fmla="*/ 1371786 w 4405791"/>
              <a:gd name="connsiteY13763" fmla="*/ 848530 h 4321958"/>
              <a:gd name="connsiteX13764" fmla="*/ 1371786 w 4405791"/>
              <a:gd name="connsiteY13764" fmla="*/ 848501 h 4321958"/>
              <a:gd name="connsiteX13765" fmla="*/ 1369568 w 4405791"/>
              <a:gd name="connsiteY13765" fmla="*/ 794854 h 4321958"/>
              <a:gd name="connsiteX13766" fmla="*/ 1371199 w 4405791"/>
              <a:gd name="connsiteY13766" fmla="*/ 762505 h 4321958"/>
              <a:gd name="connsiteX13767" fmla="*/ 1371122 w 4405791"/>
              <a:gd name="connsiteY13767" fmla="*/ 751156 h 4321958"/>
              <a:gd name="connsiteX13768" fmla="*/ 1372137 w 4405791"/>
              <a:gd name="connsiteY13768" fmla="*/ 743914 h 4321958"/>
              <a:gd name="connsiteX13769" fmla="*/ 1372524 w 4405791"/>
              <a:gd name="connsiteY13769" fmla="*/ 736226 h 4321958"/>
              <a:gd name="connsiteX13770" fmla="*/ 1375107 w 4405791"/>
              <a:gd name="connsiteY13770" fmla="*/ 722720 h 4321958"/>
              <a:gd name="connsiteX13771" fmla="*/ 1378450 w 4405791"/>
              <a:gd name="connsiteY13771" fmla="*/ 698868 h 4321958"/>
              <a:gd name="connsiteX13772" fmla="*/ 1381801 w 4405791"/>
              <a:gd name="connsiteY13772" fmla="*/ 687711 h 4321958"/>
              <a:gd name="connsiteX13773" fmla="*/ 1383919 w 4405791"/>
              <a:gd name="connsiteY13773" fmla="*/ 676640 h 4321958"/>
              <a:gd name="connsiteX13774" fmla="*/ 1388484 w 4405791"/>
              <a:gd name="connsiteY13774" fmla="*/ 665469 h 4321958"/>
              <a:gd name="connsiteX13775" fmla="*/ 1393799 w 4405791"/>
              <a:gd name="connsiteY13775" fmla="*/ 647775 h 4321958"/>
              <a:gd name="connsiteX13776" fmla="*/ 1401607 w 4405791"/>
              <a:gd name="connsiteY13776" fmla="*/ 633355 h 4321958"/>
              <a:gd name="connsiteX13777" fmla="*/ 1407013 w 4405791"/>
              <a:gd name="connsiteY13777" fmla="*/ 620126 h 4321958"/>
              <a:gd name="connsiteX13778" fmla="*/ 1412929 w 4405791"/>
              <a:gd name="connsiteY13778" fmla="*/ 612444 h 4321958"/>
              <a:gd name="connsiteX13779" fmla="*/ 1419355 w 4405791"/>
              <a:gd name="connsiteY13779" fmla="*/ 600575 h 4321958"/>
              <a:gd name="connsiteX13780" fmla="*/ 1434789 w 4405791"/>
              <a:gd name="connsiteY13780" fmla="*/ 584058 h 4321958"/>
              <a:gd name="connsiteX13781" fmla="*/ 1445069 w 4405791"/>
              <a:gd name="connsiteY13781" fmla="*/ 570710 h 4321958"/>
              <a:gd name="connsiteX13782" fmla="*/ 1451092 w 4405791"/>
              <a:gd name="connsiteY13782" fmla="*/ 566612 h 4321958"/>
              <a:gd name="connsiteX13783" fmla="*/ 1457303 w 4405791"/>
              <a:gd name="connsiteY13783" fmla="*/ 559964 h 4321958"/>
              <a:gd name="connsiteX13784" fmla="*/ 1486109 w 4405791"/>
              <a:gd name="connsiteY13784" fmla="*/ 542787 h 4321958"/>
              <a:gd name="connsiteX13785" fmla="*/ 1501350 w 4405791"/>
              <a:gd name="connsiteY13785" fmla="*/ 532416 h 4321958"/>
              <a:gd name="connsiteX13786" fmla="*/ 1505638 w 4405791"/>
              <a:gd name="connsiteY13786" fmla="*/ 531140 h 4321958"/>
              <a:gd name="connsiteX13787" fmla="*/ 1509829 w 4405791"/>
              <a:gd name="connsiteY13787" fmla="*/ 528641 h 4321958"/>
              <a:gd name="connsiteX13788" fmla="*/ 1577567 w 4405791"/>
              <a:gd name="connsiteY13788" fmla="*/ 509737 h 4321958"/>
              <a:gd name="connsiteX13789" fmla="*/ 1579118 w 4405791"/>
              <a:gd name="connsiteY13789" fmla="*/ 509276 h 4321958"/>
              <a:gd name="connsiteX13790" fmla="*/ 1583717 w 4405791"/>
              <a:gd name="connsiteY13790" fmla="*/ 508876 h 4321958"/>
              <a:gd name="connsiteX13791" fmla="*/ 1612186 w 4405791"/>
              <a:gd name="connsiteY13791" fmla="*/ 506063 h 4321958"/>
              <a:gd name="connsiteX13792" fmla="*/ 1621470 w 4405791"/>
              <a:gd name="connsiteY13792" fmla="*/ 505596 h 4321958"/>
              <a:gd name="connsiteX13793" fmla="*/ 1627618 w 4405791"/>
              <a:gd name="connsiteY13793" fmla="*/ 505062 h 4321958"/>
              <a:gd name="connsiteX13794" fmla="*/ 1646277 w 4405791"/>
              <a:gd name="connsiteY13794" fmla="*/ 504348 h 4321958"/>
              <a:gd name="connsiteX13795" fmla="*/ 1664642 w 4405791"/>
              <a:gd name="connsiteY13795" fmla="*/ 503424 h 4321958"/>
              <a:gd name="connsiteX13796" fmla="*/ 1690004 w 4405791"/>
              <a:gd name="connsiteY13796" fmla="*/ 502675 h 4321958"/>
              <a:gd name="connsiteX13797" fmla="*/ 1709344 w 4405791"/>
              <a:gd name="connsiteY13797" fmla="*/ 501935 h 4321958"/>
              <a:gd name="connsiteX13798" fmla="*/ 1726265 w 4405791"/>
              <a:gd name="connsiteY13798" fmla="*/ 501603 h 4321958"/>
              <a:gd name="connsiteX13799" fmla="*/ 1734385 w 4405791"/>
              <a:gd name="connsiteY13799" fmla="*/ 501364 h 4321958"/>
              <a:gd name="connsiteX13800" fmla="*/ 1785494 w 4405791"/>
              <a:gd name="connsiteY13800" fmla="*/ 500443 h 4321958"/>
              <a:gd name="connsiteX13801" fmla="*/ 1819308 w 4405791"/>
              <a:gd name="connsiteY13801" fmla="*/ 499781 h 4321958"/>
              <a:gd name="connsiteX13802" fmla="*/ 1875506 w 4405791"/>
              <a:gd name="connsiteY13802" fmla="*/ 499235 h 4321958"/>
              <a:gd name="connsiteX13803" fmla="*/ 1917315 w 4405791"/>
              <a:gd name="connsiteY13803" fmla="*/ 498790 h 4321958"/>
              <a:gd name="connsiteX13804" fmla="*/ 1926924 w 4405791"/>
              <a:gd name="connsiteY13804" fmla="*/ 498736 h 4321958"/>
              <a:gd name="connsiteX13805" fmla="*/ 1952524 w 4405791"/>
              <a:gd name="connsiteY13805" fmla="*/ 498488 h 4321958"/>
              <a:gd name="connsiteX13806" fmla="*/ 2005773 w 4405791"/>
              <a:gd name="connsiteY13806" fmla="*/ 498297 h 4321958"/>
              <a:gd name="connsiteX13807" fmla="*/ 2026296 w 4405791"/>
              <a:gd name="connsiteY13807" fmla="*/ 498183 h 4321958"/>
              <a:gd name="connsiteX13808" fmla="*/ 2038925 w 4405791"/>
              <a:gd name="connsiteY13808" fmla="*/ 498178 h 4321958"/>
              <a:gd name="connsiteX13809" fmla="*/ 2104007 w 4405791"/>
              <a:gd name="connsiteY13809" fmla="*/ 497945 h 4321958"/>
              <a:gd name="connsiteX13810" fmla="*/ 2268770 w 4405791"/>
              <a:gd name="connsiteY13810" fmla="*/ 498039 h 4321958"/>
              <a:gd name="connsiteX13811" fmla="*/ 2404844 w 4405791"/>
              <a:gd name="connsiteY13811" fmla="*/ 498680 h 4321958"/>
              <a:gd name="connsiteX13812" fmla="*/ 2398347 w 4405791"/>
              <a:gd name="connsiteY13812" fmla="*/ 490313 h 4321958"/>
              <a:gd name="connsiteX13813" fmla="*/ 2377315 w 4405791"/>
              <a:gd name="connsiteY13813" fmla="*/ 490180 h 4321958"/>
              <a:gd name="connsiteX13814" fmla="*/ 1404596 w 4405791"/>
              <a:gd name="connsiteY13814" fmla="*/ 481882 h 4321958"/>
              <a:gd name="connsiteX13815" fmla="*/ 1362552 w 4405791"/>
              <a:gd name="connsiteY13815" fmla="*/ 492055 h 4321958"/>
              <a:gd name="connsiteX13816" fmla="*/ 1344319 w 4405791"/>
              <a:gd name="connsiteY13816" fmla="*/ 508275 h 4321958"/>
              <a:gd name="connsiteX13817" fmla="*/ 1370305 w 4405791"/>
              <a:gd name="connsiteY13817" fmla="*/ 503352 h 4321958"/>
              <a:gd name="connsiteX13818" fmla="*/ 1388808 w 4405791"/>
              <a:gd name="connsiteY13818" fmla="*/ 492729 h 4321958"/>
              <a:gd name="connsiteX13819" fmla="*/ 2859317 w 4405791"/>
              <a:gd name="connsiteY13819" fmla="*/ 478244 h 4321958"/>
              <a:gd name="connsiteX13820" fmla="*/ 2857762 w 4405791"/>
              <a:gd name="connsiteY13820" fmla="*/ 485278 h 4321958"/>
              <a:gd name="connsiteX13821" fmla="*/ 2958628 w 4405791"/>
              <a:gd name="connsiteY13821" fmla="*/ 486190 h 4321958"/>
              <a:gd name="connsiteX13822" fmla="*/ 3554391 w 4405791"/>
              <a:gd name="connsiteY13822" fmla="*/ 493024 h 4321958"/>
              <a:gd name="connsiteX13823" fmla="*/ 3817873 w 4405791"/>
              <a:gd name="connsiteY13823" fmla="*/ 660663 h 4321958"/>
              <a:gd name="connsiteX13824" fmla="*/ 3963727 w 4405791"/>
              <a:gd name="connsiteY13824" fmla="*/ 978729 h 4321958"/>
              <a:gd name="connsiteX13825" fmla="*/ 3977837 w 4405791"/>
              <a:gd name="connsiteY13825" fmla="*/ 1015073 h 4321958"/>
              <a:gd name="connsiteX13826" fmla="*/ 3963879 w 4405791"/>
              <a:gd name="connsiteY13826" fmla="*/ 978838 h 4321958"/>
              <a:gd name="connsiteX13827" fmla="*/ 3814655 w 4405791"/>
              <a:gd name="connsiteY13827" fmla="*/ 652761 h 4321958"/>
              <a:gd name="connsiteX13828" fmla="*/ 3555405 w 4405791"/>
              <a:gd name="connsiteY13828" fmla="*/ 486303 h 4321958"/>
              <a:gd name="connsiteX13829" fmla="*/ 3064190 w 4405791"/>
              <a:gd name="connsiteY13829" fmla="*/ 480144 h 4321958"/>
              <a:gd name="connsiteX13830" fmla="*/ 2838541 w 4405791"/>
              <a:gd name="connsiteY13830" fmla="*/ 478059 h 4321958"/>
              <a:gd name="connsiteX13831" fmla="*/ 2829992 w 4405791"/>
              <a:gd name="connsiteY13831" fmla="*/ 485028 h 4321958"/>
              <a:gd name="connsiteX13832" fmla="*/ 2840950 w 4405791"/>
              <a:gd name="connsiteY13832" fmla="*/ 485127 h 4321958"/>
              <a:gd name="connsiteX13833" fmla="*/ 2842690 w 4405791"/>
              <a:gd name="connsiteY13833" fmla="*/ 478091 h 4321958"/>
              <a:gd name="connsiteX13834" fmla="*/ 2441861 w 4405791"/>
              <a:gd name="connsiteY13834" fmla="*/ 475472 h 4321958"/>
              <a:gd name="connsiteX13835" fmla="*/ 2447118 w 4405791"/>
              <a:gd name="connsiteY13835" fmla="*/ 480308 h 4321958"/>
              <a:gd name="connsiteX13836" fmla="*/ 2449150 w 4405791"/>
              <a:gd name="connsiteY13836" fmla="*/ 481156 h 4321958"/>
              <a:gd name="connsiteX13837" fmla="*/ 2452845 w 4405791"/>
              <a:gd name="connsiteY13837" fmla="*/ 482555 h 4321958"/>
              <a:gd name="connsiteX13838" fmla="*/ 2611986 w 4405791"/>
              <a:gd name="connsiteY13838" fmla="*/ 483307 h 4321958"/>
              <a:gd name="connsiteX13839" fmla="*/ 2788677 w 4405791"/>
              <a:gd name="connsiteY13839" fmla="*/ 484654 h 4321958"/>
              <a:gd name="connsiteX13840" fmla="*/ 2816959 w 4405791"/>
              <a:gd name="connsiteY13840" fmla="*/ 484910 h 4321958"/>
              <a:gd name="connsiteX13841" fmla="*/ 2825189 w 4405791"/>
              <a:gd name="connsiteY13841" fmla="*/ 477960 h 4321958"/>
              <a:gd name="connsiteX13842" fmla="*/ 2732886 w 4405791"/>
              <a:gd name="connsiteY13842" fmla="*/ 477269 h 4321958"/>
              <a:gd name="connsiteX13843" fmla="*/ 2700910 w 4405791"/>
              <a:gd name="connsiteY13843" fmla="*/ 478431 h 4321958"/>
              <a:gd name="connsiteX13844" fmla="*/ 2663866 w 4405791"/>
              <a:gd name="connsiteY13844" fmla="*/ 479010 h 4321958"/>
              <a:gd name="connsiteX13845" fmla="*/ 2634572 w 4405791"/>
              <a:gd name="connsiteY13845" fmla="*/ 480026 h 4321958"/>
              <a:gd name="connsiteX13846" fmla="*/ 2483864 w 4405791"/>
              <a:gd name="connsiteY13846" fmla="*/ 476808 h 4321958"/>
              <a:gd name="connsiteX13847" fmla="*/ 2479940 w 4405791"/>
              <a:gd name="connsiteY13847" fmla="*/ 475670 h 4321958"/>
              <a:gd name="connsiteX13848" fmla="*/ 2416611 w 4405791"/>
              <a:gd name="connsiteY13848" fmla="*/ 475342 h 4321958"/>
              <a:gd name="connsiteX13849" fmla="*/ 2422850 w 4405791"/>
              <a:gd name="connsiteY13849" fmla="*/ 482413 h 4321958"/>
              <a:gd name="connsiteX13850" fmla="*/ 2436883 w 4405791"/>
              <a:gd name="connsiteY13850" fmla="*/ 482479 h 4321958"/>
              <a:gd name="connsiteX13851" fmla="*/ 2429246 w 4405791"/>
              <a:gd name="connsiteY13851" fmla="*/ 475407 h 4321958"/>
              <a:gd name="connsiteX13852" fmla="*/ 2397409 w 4405791"/>
              <a:gd name="connsiteY13852" fmla="*/ 475243 h 4321958"/>
              <a:gd name="connsiteX13853" fmla="*/ 2402874 w 4405791"/>
              <a:gd name="connsiteY13853" fmla="*/ 482319 h 4321958"/>
              <a:gd name="connsiteX13854" fmla="*/ 2412035 w 4405791"/>
              <a:gd name="connsiteY13854" fmla="*/ 482362 h 4321958"/>
              <a:gd name="connsiteX13855" fmla="*/ 2405637 w 4405791"/>
              <a:gd name="connsiteY13855" fmla="*/ 475285 h 4321958"/>
              <a:gd name="connsiteX13856" fmla="*/ 2136730 w 4405791"/>
              <a:gd name="connsiteY13856" fmla="*/ 474620 h 4321958"/>
              <a:gd name="connsiteX13857" fmla="*/ 1542205 w 4405791"/>
              <a:gd name="connsiteY13857" fmla="*/ 486303 h 4321958"/>
              <a:gd name="connsiteX13858" fmla="*/ 1465025 w 4405791"/>
              <a:gd name="connsiteY13858" fmla="*/ 509103 h 4321958"/>
              <a:gd name="connsiteX13859" fmla="*/ 1434090 w 4405791"/>
              <a:gd name="connsiteY13859" fmla="*/ 529902 h 4321958"/>
              <a:gd name="connsiteX13860" fmla="*/ 1441789 w 4405791"/>
              <a:gd name="connsiteY13860" fmla="*/ 535863 h 4321958"/>
              <a:gd name="connsiteX13861" fmla="*/ 1441789 w 4405791"/>
              <a:gd name="connsiteY13861" fmla="*/ 535892 h 4321958"/>
              <a:gd name="connsiteX13862" fmla="*/ 1441789 w 4405791"/>
              <a:gd name="connsiteY13862" fmla="*/ 535918 h 4321958"/>
              <a:gd name="connsiteX13863" fmla="*/ 1441790 w 4405791"/>
              <a:gd name="connsiteY13863" fmla="*/ 535919 h 4321958"/>
              <a:gd name="connsiteX13864" fmla="*/ 1441790 w 4405791"/>
              <a:gd name="connsiteY13864" fmla="*/ 539307 h 4321958"/>
              <a:gd name="connsiteX13865" fmla="*/ 1438911 w 4405791"/>
              <a:gd name="connsiteY13865" fmla="*/ 541337 h 4321958"/>
              <a:gd name="connsiteX13866" fmla="*/ 1402234 w 4405791"/>
              <a:gd name="connsiteY13866" fmla="*/ 555558 h 4321958"/>
              <a:gd name="connsiteX13867" fmla="*/ 1401330 w 4405791"/>
              <a:gd name="connsiteY13867" fmla="*/ 556723 h 4321958"/>
              <a:gd name="connsiteX13868" fmla="*/ 1410123 w 4405791"/>
              <a:gd name="connsiteY13868" fmla="*/ 557877 h 4321958"/>
              <a:gd name="connsiteX13869" fmla="*/ 1418567 w 4405791"/>
              <a:gd name="connsiteY13869" fmla="*/ 563873 h 4321958"/>
              <a:gd name="connsiteX13870" fmla="*/ 1425216 w 4405791"/>
              <a:gd name="connsiteY13870" fmla="*/ 555233 h 4321958"/>
              <a:gd name="connsiteX13871" fmla="*/ 1560997 w 4405791"/>
              <a:gd name="connsiteY13871" fmla="*/ 493024 h 4321958"/>
              <a:gd name="connsiteX13872" fmla="*/ 1565807 w 4405791"/>
              <a:gd name="connsiteY13872" fmla="*/ 492605 h 4321958"/>
              <a:gd name="connsiteX13873" fmla="*/ 1594446 w 4405791"/>
              <a:gd name="connsiteY13873" fmla="*/ 489768 h 4321958"/>
              <a:gd name="connsiteX13874" fmla="*/ 1603829 w 4405791"/>
              <a:gd name="connsiteY13874" fmla="*/ 489294 h 4321958"/>
              <a:gd name="connsiteX13875" fmla="*/ 1610055 w 4405791"/>
              <a:gd name="connsiteY13875" fmla="*/ 488752 h 4321958"/>
              <a:gd name="connsiteX13876" fmla="*/ 1628938 w 4405791"/>
              <a:gd name="connsiteY13876" fmla="*/ 488029 h 4321958"/>
              <a:gd name="connsiteX13877" fmla="*/ 1647504 w 4405791"/>
              <a:gd name="connsiteY13877" fmla="*/ 487093 h 4321958"/>
              <a:gd name="connsiteX13878" fmla="*/ 1673148 w 4405791"/>
              <a:gd name="connsiteY13878" fmla="*/ 486334 h 4321958"/>
              <a:gd name="connsiteX13879" fmla="*/ 1692719 w 4405791"/>
              <a:gd name="connsiteY13879" fmla="*/ 485583 h 4321958"/>
              <a:gd name="connsiteX13880" fmla="*/ 1709886 w 4405791"/>
              <a:gd name="connsiteY13880" fmla="*/ 485246 h 4321958"/>
              <a:gd name="connsiteX13881" fmla="*/ 1718047 w 4405791"/>
              <a:gd name="connsiteY13881" fmla="*/ 485005 h 4321958"/>
              <a:gd name="connsiteX13882" fmla="*/ 1769353 w 4405791"/>
              <a:gd name="connsiteY13882" fmla="*/ 484080 h 4321958"/>
              <a:gd name="connsiteX13883" fmla="*/ 1803944 w 4405791"/>
              <a:gd name="connsiteY13883" fmla="*/ 483402 h 4321958"/>
              <a:gd name="connsiteX13884" fmla="*/ 1861616 w 4405791"/>
              <a:gd name="connsiteY13884" fmla="*/ 482841 h 4321958"/>
              <a:gd name="connsiteX13885" fmla="*/ 1903074 w 4405791"/>
              <a:gd name="connsiteY13885" fmla="*/ 482398 h 4321958"/>
              <a:gd name="connsiteX13886" fmla="*/ 1912577 w 4405791"/>
              <a:gd name="connsiteY13886" fmla="*/ 482346 h 4321958"/>
              <a:gd name="connsiteX13887" fmla="*/ 1938687 w 4405791"/>
              <a:gd name="connsiteY13887" fmla="*/ 482092 h 4321958"/>
              <a:gd name="connsiteX13888" fmla="*/ 1993007 w 4405791"/>
              <a:gd name="connsiteY13888" fmla="*/ 481897 h 4321958"/>
              <a:gd name="connsiteX13889" fmla="*/ 2013304 w 4405791"/>
              <a:gd name="connsiteY13889" fmla="*/ 481784 h 4321958"/>
              <a:gd name="connsiteX13890" fmla="*/ 2025793 w 4405791"/>
              <a:gd name="connsiteY13890" fmla="*/ 481779 h 4321958"/>
              <a:gd name="connsiteX13891" fmla="*/ 2091906 w 4405791"/>
              <a:gd name="connsiteY13891" fmla="*/ 481542 h 4321958"/>
              <a:gd name="connsiteX13892" fmla="*/ 2258558 w 4405791"/>
              <a:gd name="connsiteY13892" fmla="*/ 481637 h 4321958"/>
              <a:gd name="connsiteX13893" fmla="*/ 2392103 w 4405791"/>
              <a:gd name="connsiteY13893" fmla="*/ 482268 h 4321958"/>
              <a:gd name="connsiteX13894" fmla="*/ 2386608 w 4405791"/>
              <a:gd name="connsiteY13894" fmla="*/ 475186 h 4321958"/>
              <a:gd name="connsiteX13895" fmla="*/ 2367356 w 4405791"/>
              <a:gd name="connsiteY13895" fmla="*/ 475087 h 4321958"/>
              <a:gd name="connsiteX13896" fmla="*/ 2136730 w 4405791"/>
              <a:gd name="connsiteY13896" fmla="*/ 474620 h 4321958"/>
              <a:gd name="connsiteX13897" fmla="*/ 1379463 w 4405791"/>
              <a:gd name="connsiteY13897" fmla="*/ 467021 h 4321958"/>
              <a:gd name="connsiteX13898" fmla="*/ 1359958 w 4405791"/>
              <a:gd name="connsiteY13898" fmla="*/ 471494 h 4321958"/>
              <a:gd name="connsiteX13899" fmla="*/ 1319766 w 4405791"/>
              <a:gd name="connsiteY13899" fmla="*/ 484095 h 4321958"/>
              <a:gd name="connsiteX13900" fmla="*/ 1276474 w 4405791"/>
              <a:gd name="connsiteY13900" fmla="*/ 498825 h 4321958"/>
              <a:gd name="connsiteX13901" fmla="*/ 1274921 w 4405791"/>
              <a:gd name="connsiteY13901" fmla="*/ 499381 h 4321958"/>
              <a:gd name="connsiteX13902" fmla="*/ 1226063 w 4405791"/>
              <a:gd name="connsiteY13902" fmla="*/ 518618 h 4321958"/>
              <a:gd name="connsiteX13903" fmla="*/ 1148580 w 4405791"/>
              <a:gd name="connsiteY13903" fmla="*/ 556523 h 4321958"/>
              <a:gd name="connsiteX13904" fmla="*/ 1130210 w 4405791"/>
              <a:gd name="connsiteY13904" fmla="*/ 564302 h 4321958"/>
              <a:gd name="connsiteX13905" fmla="*/ 1144100 w 4405791"/>
              <a:gd name="connsiteY13905" fmla="*/ 558715 h 4321958"/>
              <a:gd name="connsiteX13906" fmla="*/ 1148580 w 4405791"/>
              <a:gd name="connsiteY13906" fmla="*/ 556523 h 4321958"/>
              <a:gd name="connsiteX13907" fmla="*/ 1239130 w 4405791"/>
              <a:gd name="connsiteY13907" fmla="*/ 518173 h 4321958"/>
              <a:gd name="connsiteX13908" fmla="*/ 1263266 w 4405791"/>
              <a:gd name="connsiteY13908" fmla="*/ 510771 h 4321958"/>
              <a:gd name="connsiteX13909" fmla="*/ 1276030 w 4405791"/>
              <a:gd name="connsiteY13909" fmla="*/ 505636 h 4321958"/>
              <a:gd name="connsiteX13910" fmla="*/ 1345332 w 4405791"/>
              <a:gd name="connsiteY13910" fmla="*/ 485547 h 4321958"/>
              <a:gd name="connsiteX13911" fmla="*/ 1360158 w 4405791"/>
              <a:gd name="connsiteY13911" fmla="*/ 482112 h 4321958"/>
              <a:gd name="connsiteX13912" fmla="*/ 2861259 w 4405791"/>
              <a:gd name="connsiteY13912" fmla="*/ 461717 h 4321958"/>
              <a:gd name="connsiteX13913" fmla="*/ 2860381 w 4405791"/>
              <a:gd name="connsiteY13913" fmla="*/ 469442 h 4321958"/>
              <a:gd name="connsiteX13914" fmla="*/ 2955474 w 4405791"/>
              <a:gd name="connsiteY13914" fmla="*/ 470309 h 4321958"/>
              <a:gd name="connsiteX13915" fmla="*/ 3557775 w 4405791"/>
              <a:gd name="connsiteY13915" fmla="*/ 477274 h 4321958"/>
              <a:gd name="connsiteX13916" fmla="*/ 3824138 w 4405791"/>
              <a:gd name="connsiteY13916" fmla="*/ 647454 h 4321958"/>
              <a:gd name="connsiteX13917" fmla="*/ 3826373 w 4405791"/>
              <a:gd name="connsiteY13917" fmla="*/ 651402 h 4321958"/>
              <a:gd name="connsiteX13918" fmla="*/ 3847374 w 4405791"/>
              <a:gd name="connsiteY13918" fmla="*/ 687945 h 4321958"/>
              <a:gd name="connsiteX13919" fmla="*/ 3849425 w 4405791"/>
              <a:gd name="connsiteY13919" fmla="*/ 692107 h 4321958"/>
              <a:gd name="connsiteX13920" fmla="*/ 3851197 w 4405791"/>
              <a:gd name="connsiteY13920" fmla="*/ 695234 h 4321958"/>
              <a:gd name="connsiteX13921" fmla="*/ 3861101 w 4405791"/>
              <a:gd name="connsiteY13921" fmla="*/ 715797 h 4321958"/>
              <a:gd name="connsiteX13922" fmla="*/ 3876498 w 4405791"/>
              <a:gd name="connsiteY13922" fmla="*/ 747040 h 4321958"/>
              <a:gd name="connsiteX13923" fmla="*/ 3881428 w 4405791"/>
              <a:gd name="connsiteY13923" fmla="*/ 758000 h 4321958"/>
              <a:gd name="connsiteX13924" fmla="*/ 3885767 w 4405791"/>
              <a:gd name="connsiteY13924" fmla="*/ 767008 h 4321958"/>
              <a:gd name="connsiteX13925" fmla="*/ 3896828 w 4405791"/>
              <a:gd name="connsiteY13925" fmla="*/ 792230 h 4321958"/>
              <a:gd name="connsiteX13926" fmla="*/ 3910552 w 4405791"/>
              <a:gd name="connsiteY13926" fmla="*/ 822746 h 4321958"/>
              <a:gd name="connsiteX13927" fmla="*/ 3918950 w 4405791"/>
              <a:gd name="connsiteY13927" fmla="*/ 842683 h 4321958"/>
              <a:gd name="connsiteX13928" fmla="*/ 3926420 w 4405791"/>
              <a:gd name="connsiteY13928" fmla="*/ 859720 h 4321958"/>
              <a:gd name="connsiteX13929" fmla="*/ 3936866 w 4405791"/>
              <a:gd name="connsiteY13929" fmla="*/ 885220 h 4321958"/>
              <a:gd name="connsiteX13930" fmla="*/ 3948582 w 4405791"/>
              <a:gd name="connsiteY13930" fmla="*/ 913035 h 4321958"/>
              <a:gd name="connsiteX13931" fmla="*/ 3960882 w 4405791"/>
              <a:gd name="connsiteY13931" fmla="*/ 943843 h 4321958"/>
              <a:gd name="connsiteX13932" fmla="*/ 3971730 w 4405791"/>
              <a:gd name="connsiteY13932" fmla="*/ 970323 h 4321958"/>
              <a:gd name="connsiteX13933" fmla="*/ 3980426 w 4405791"/>
              <a:gd name="connsiteY13933" fmla="*/ 992796 h 4321958"/>
              <a:gd name="connsiteX13934" fmla="*/ 3989630 w 4405791"/>
              <a:gd name="connsiteY13934" fmla="*/ 1015851 h 4321958"/>
              <a:gd name="connsiteX13935" fmla="*/ 4006347 w 4405791"/>
              <a:gd name="connsiteY13935" fmla="*/ 1059783 h 4321958"/>
              <a:gd name="connsiteX13936" fmla="*/ 4020269 w 4405791"/>
              <a:gd name="connsiteY13936" fmla="*/ 1095760 h 4321958"/>
              <a:gd name="connsiteX13937" fmla="*/ 4026506 w 4405791"/>
              <a:gd name="connsiteY13937" fmla="*/ 1112759 h 4321958"/>
              <a:gd name="connsiteX13938" fmla="*/ 4032741 w 4405791"/>
              <a:gd name="connsiteY13938" fmla="*/ 1129146 h 4321958"/>
              <a:gd name="connsiteX13939" fmla="*/ 4055100 w 4405791"/>
              <a:gd name="connsiteY13939" fmla="*/ 1190697 h 4321958"/>
              <a:gd name="connsiteX13940" fmla="*/ 4070611 w 4405791"/>
              <a:gd name="connsiteY13940" fmla="*/ 1232977 h 4321958"/>
              <a:gd name="connsiteX13941" fmla="*/ 4074003 w 4405791"/>
              <a:gd name="connsiteY13941" fmla="*/ 1242739 h 4321958"/>
              <a:gd name="connsiteX13942" fmla="*/ 4076960 w 4405791"/>
              <a:gd name="connsiteY13942" fmla="*/ 1250877 h 4321958"/>
              <a:gd name="connsiteX13943" fmla="*/ 4113770 w 4405791"/>
              <a:gd name="connsiteY13943" fmla="*/ 1357169 h 4321958"/>
              <a:gd name="connsiteX13944" fmla="*/ 4121329 w 4405791"/>
              <a:gd name="connsiteY13944" fmla="*/ 1378921 h 4321958"/>
              <a:gd name="connsiteX13945" fmla="*/ 4165570 w 4405791"/>
              <a:gd name="connsiteY13945" fmla="*/ 1513974 h 4321958"/>
              <a:gd name="connsiteX13946" fmla="*/ 4123857 w 4405791"/>
              <a:gd name="connsiteY13946" fmla="*/ 1385268 h 4321958"/>
              <a:gd name="connsiteX13947" fmla="*/ 4119850 w 4405791"/>
              <a:gd name="connsiteY13947" fmla="*/ 1373582 h 4321958"/>
              <a:gd name="connsiteX13948" fmla="*/ 4075867 w 4405791"/>
              <a:gd name="connsiteY13948" fmla="*/ 1245749 h 4321958"/>
              <a:gd name="connsiteX13949" fmla="*/ 4058269 w 4405791"/>
              <a:gd name="connsiteY13949" fmla="*/ 1196860 h 4321958"/>
              <a:gd name="connsiteX13950" fmla="*/ 4027904 w 4405791"/>
              <a:gd name="connsiteY13950" fmla="*/ 1113357 h 4321958"/>
              <a:gd name="connsiteX13951" fmla="*/ 4008555 w 4405791"/>
              <a:gd name="connsiteY13951" fmla="*/ 1062104 h 4321958"/>
              <a:gd name="connsiteX13952" fmla="*/ 3981322 w 4405791"/>
              <a:gd name="connsiteY13952" fmla="*/ 991200 h 4321958"/>
              <a:gd name="connsiteX13953" fmla="*/ 3962329 w 4405791"/>
              <a:gd name="connsiteY13953" fmla="*/ 943318 h 4321958"/>
              <a:gd name="connsiteX13954" fmla="*/ 3937180 w 4405791"/>
              <a:gd name="connsiteY13954" fmla="*/ 881580 h 4321958"/>
              <a:gd name="connsiteX13955" fmla="*/ 3919652 w 4405791"/>
              <a:gd name="connsiteY13955" fmla="*/ 839767 h 4321958"/>
              <a:gd name="connsiteX13956" fmla="*/ 3896434 w 4405791"/>
              <a:gd name="connsiteY13956" fmla="*/ 786638 h 4321958"/>
              <a:gd name="connsiteX13957" fmla="*/ 3881338 w 4405791"/>
              <a:gd name="connsiteY13957" fmla="*/ 752983 h 4321958"/>
              <a:gd name="connsiteX13958" fmla="*/ 3859649 w 4405791"/>
              <a:gd name="connsiteY13958" fmla="*/ 707907 h 4321958"/>
              <a:gd name="connsiteX13959" fmla="*/ 3848387 w 4405791"/>
              <a:gd name="connsiteY13959" fmla="*/ 685041 h 4321958"/>
              <a:gd name="connsiteX13960" fmla="*/ 3823053 w 4405791"/>
              <a:gd name="connsiteY13960" fmla="*/ 640309 h 4321958"/>
              <a:gd name="connsiteX13961" fmla="*/ 3821937 w 4405791"/>
              <a:gd name="connsiteY13961" fmla="*/ 638366 h 4321958"/>
              <a:gd name="connsiteX13962" fmla="*/ 3559809 w 4405791"/>
              <a:gd name="connsiteY13962" fmla="*/ 469030 h 4321958"/>
              <a:gd name="connsiteX13963" fmla="*/ 3062392 w 4405791"/>
              <a:gd name="connsiteY13963" fmla="*/ 463675 h 4321958"/>
              <a:gd name="connsiteX13964" fmla="*/ 2846558 w 4405791"/>
              <a:gd name="connsiteY13964" fmla="*/ 461574 h 4321958"/>
              <a:gd name="connsiteX13965" fmla="*/ 2843680 w 4405791"/>
              <a:gd name="connsiteY13965" fmla="*/ 469290 h 4321958"/>
              <a:gd name="connsiteX13966" fmla="*/ 2844863 w 4405791"/>
              <a:gd name="connsiteY13966" fmla="*/ 469301 h 4321958"/>
              <a:gd name="connsiteX13967" fmla="*/ 2846746 w 4405791"/>
              <a:gd name="connsiteY13967" fmla="*/ 461685 h 4321958"/>
              <a:gd name="connsiteX13968" fmla="*/ 2846743 w 4405791"/>
              <a:gd name="connsiteY13968" fmla="*/ 461575 h 4321958"/>
              <a:gd name="connsiteX13969" fmla="*/ 2825637 w 4405791"/>
              <a:gd name="connsiteY13969" fmla="*/ 461393 h 4321958"/>
              <a:gd name="connsiteX13970" fmla="*/ 2810405 w 4405791"/>
              <a:gd name="connsiteY13970" fmla="*/ 468987 h 4321958"/>
              <a:gd name="connsiteX13971" fmla="*/ 2834654 w 4405791"/>
              <a:gd name="connsiteY13971" fmla="*/ 469208 h 4321958"/>
              <a:gd name="connsiteX13972" fmla="*/ 2837422 w 4405791"/>
              <a:gd name="connsiteY13972" fmla="*/ 461488 h 4321958"/>
              <a:gd name="connsiteX13973" fmla="*/ 2458966 w 4405791"/>
              <a:gd name="connsiteY13973" fmla="*/ 458781 h 4321958"/>
              <a:gd name="connsiteX13974" fmla="*/ 2485050 w 4405791"/>
              <a:gd name="connsiteY13974" fmla="*/ 466592 h 4321958"/>
              <a:gd name="connsiteX13975" fmla="*/ 2492260 w 4405791"/>
              <a:gd name="connsiteY13975" fmla="*/ 466832 h 4321958"/>
              <a:gd name="connsiteX13976" fmla="*/ 2604853 w 4405791"/>
              <a:gd name="connsiteY13976" fmla="*/ 467369 h 4321958"/>
              <a:gd name="connsiteX13977" fmla="*/ 2691813 w 4405791"/>
              <a:gd name="connsiteY13977" fmla="*/ 468037 h 4321958"/>
              <a:gd name="connsiteX13978" fmla="*/ 2797485 w 4405791"/>
              <a:gd name="connsiteY13978" fmla="*/ 461166 h 4321958"/>
              <a:gd name="connsiteX13979" fmla="*/ 2599784 w 4405791"/>
              <a:gd name="connsiteY13979" fmla="*/ 459576 h 4321958"/>
              <a:gd name="connsiteX13980" fmla="*/ 2423501 w 4405791"/>
              <a:gd name="connsiteY13980" fmla="*/ 458580 h 4321958"/>
              <a:gd name="connsiteX13981" fmla="*/ 2432159 w 4405791"/>
              <a:gd name="connsiteY13981" fmla="*/ 466546 h 4321958"/>
              <a:gd name="connsiteX13982" fmla="*/ 2449503 w 4405791"/>
              <a:gd name="connsiteY13982" fmla="*/ 466629 h 4321958"/>
              <a:gd name="connsiteX13983" fmla="*/ 2438511 w 4405791"/>
              <a:gd name="connsiteY13983" fmla="*/ 458665 h 4321958"/>
              <a:gd name="connsiteX13984" fmla="*/ 2401778 w 4405791"/>
              <a:gd name="connsiteY13984" fmla="*/ 458457 h 4321958"/>
              <a:gd name="connsiteX13985" fmla="*/ 2406648 w 4405791"/>
              <a:gd name="connsiteY13985" fmla="*/ 464052 h 4321958"/>
              <a:gd name="connsiteX13986" fmla="*/ 2408751 w 4405791"/>
              <a:gd name="connsiteY13986" fmla="*/ 466434 h 4321958"/>
              <a:gd name="connsiteX13987" fmla="*/ 2419612 w 4405791"/>
              <a:gd name="connsiteY13987" fmla="*/ 466486 h 4321958"/>
              <a:gd name="connsiteX13988" fmla="*/ 2410999 w 4405791"/>
              <a:gd name="connsiteY13988" fmla="*/ 458509 h 4321958"/>
              <a:gd name="connsiteX13989" fmla="*/ 2384368 w 4405791"/>
              <a:gd name="connsiteY13989" fmla="*/ 458359 h 4321958"/>
              <a:gd name="connsiteX13990" fmla="*/ 2390539 w 4405791"/>
              <a:gd name="connsiteY13990" fmla="*/ 466348 h 4321958"/>
              <a:gd name="connsiteX13991" fmla="*/ 2397706 w 4405791"/>
              <a:gd name="connsiteY13991" fmla="*/ 466382 h 4321958"/>
              <a:gd name="connsiteX13992" fmla="*/ 2390746 w 4405791"/>
              <a:gd name="connsiteY13992" fmla="*/ 458395 h 4321958"/>
              <a:gd name="connsiteX13993" fmla="*/ 2124031 w 4405791"/>
              <a:gd name="connsiteY13993" fmla="*/ 457684 h 4321958"/>
              <a:gd name="connsiteX13994" fmla="*/ 1522900 w 4405791"/>
              <a:gd name="connsiteY13994" fmla="*/ 469538 h 4321958"/>
              <a:gd name="connsiteX13995" fmla="*/ 1444883 w 4405791"/>
              <a:gd name="connsiteY13995" fmla="*/ 492715 h 4321958"/>
              <a:gd name="connsiteX13996" fmla="*/ 1439856 w 4405791"/>
              <a:gd name="connsiteY13996" fmla="*/ 496103 h 4321958"/>
              <a:gd name="connsiteX13997" fmla="*/ 1450762 w 4405791"/>
              <a:gd name="connsiteY13997" fmla="*/ 496406 h 4321958"/>
              <a:gd name="connsiteX13998" fmla="*/ 1457196 w 4405791"/>
              <a:gd name="connsiteY13998" fmla="*/ 501657 h 4321958"/>
              <a:gd name="connsiteX13999" fmla="*/ 1457185 w 4405791"/>
              <a:gd name="connsiteY13999" fmla="*/ 501676 h 4321958"/>
              <a:gd name="connsiteX14000" fmla="*/ 1457196 w 4405791"/>
              <a:gd name="connsiteY14000" fmla="*/ 501685 h 4321958"/>
              <a:gd name="connsiteX14001" fmla="*/ 1457186 w 4405791"/>
              <a:gd name="connsiteY14001" fmla="*/ 501701 h 4321958"/>
              <a:gd name="connsiteX14002" fmla="*/ 1457198 w 4405791"/>
              <a:gd name="connsiteY14002" fmla="*/ 501712 h 4321958"/>
              <a:gd name="connsiteX14003" fmla="*/ 1454329 w 4405791"/>
              <a:gd name="connsiteY14003" fmla="*/ 506571 h 4321958"/>
              <a:gd name="connsiteX14004" fmla="*/ 1461999 w 4405791"/>
              <a:gd name="connsiteY14004" fmla="*/ 501314 h 4321958"/>
              <a:gd name="connsiteX14005" fmla="*/ 1541694 w 4405791"/>
              <a:gd name="connsiteY14005" fmla="*/ 477274 h 4321958"/>
              <a:gd name="connsiteX14006" fmla="*/ 1546279 w 4405791"/>
              <a:gd name="connsiteY14006" fmla="*/ 476873 h 4321958"/>
              <a:gd name="connsiteX14007" fmla="*/ 1575528 w 4405791"/>
              <a:gd name="connsiteY14007" fmla="*/ 473954 h 4321958"/>
              <a:gd name="connsiteX14008" fmla="*/ 1585053 w 4405791"/>
              <a:gd name="connsiteY14008" fmla="*/ 473471 h 4321958"/>
              <a:gd name="connsiteX14009" fmla="*/ 1591318 w 4405791"/>
              <a:gd name="connsiteY14009" fmla="*/ 472921 h 4321958"/>
              <a:gd name="connsiteX14010" fmla="*/ 1610280 w 4405791"/>
              <a:gd name="connsiteY14010" fmla="*/ 472188 h 4321958"/>
              <a:gd name="connsiteX14011" fmla="*/ 1629200 w 4405791"/>
              <a:gd name="connsiteY14011" fmla="*/ 471227 h 4321958"/>
              <a:gd name="connsiteX14012" fmla="*/ 1655355 w 4405791"/>
              <a:gd name="connsiteY14012" fmla="*/ 470447 h 4321958"/>
              <a:gd name="connsiteX14013" fmla="*/ 1674939 w 4405791"/>
              <a:gd name="connsiteY14013" fmla="*/ 469690 h 4321958"/>
              <a:gd name="connsiteX14014" fmla="*/ 1692119 w 4405791"/>
              <a:gd name="connsiteY14014" fmla="*/ 469351 h 4321958"/>
              <a:gd name="connsiteX14015" fmla="*/ 1700561 w 4405791"/>
              <a:gd name="connsiteY14015" fmla="*/ 469099 h 4321958"/>
              <a:gd name="connsiteX14016" fmla="*/ 1753439 w 4405791"/>
              <a:gd name="connsiteY14016" fmla="*/ 468138 h 4321958"/>
              <a:gd name="connsiteX14017" fmla="*/ 1787455 w 4405791"/>
              <a:gd name="connsiteY14017" fmla="*/ 467465 h 4321958"/>
              <a:gd name="connsiteX14018" fmla="*/ 1844100 w 4405791"/>
              <a:gd name="connsiteY14018" fmla="*/ 466911 h 4321958"/>
              <a:gd name="connsiteX14019" fmla="*/ 1887736 w 4405791"/>
              <a:gd name="connsiteY14019" fmla="*/ 466441 h 4321958"/>
              <a:gd name="connsiteX14020" fmla="*/ 1897764 w 4405791"/>
              <a:gd name="connsiteY14020" fmla="*/ 466385 h 4321958"/>
              <a:gd name="connsiteX14021" fmla="*/ 1923762 w 4405791"/>
              <a:gd name="connsiteY14021" fmla="*/ 466130 h 4321958"/>
              <a:gd name="connsiteX14022" fmla="*/ 1977980 w 4405791"/>
              <a:gd name="connsiteY14022" fmla="*/ 465934 h 4321958"/>
              <a:gd name="connsiteX14023" fmla="*/ 1999245 w 4405791"/>
              <a:gd name="connsiteY14023" fmla="*/ 465814 h 4321958"/>
              <a:gd name="connsiteX14024" fmla="*/ 2012375 w 4405791"/>
              <a:gd name="connsiteY14024" fmla="*/ 465809 h 4321958"/>
              <a:gd name="connsiteX14025" fmla="*/ 2078759 w 4405791"/>
              <a:gd name="connsiteY14025" fmla="*/ 465569 h 4321958"/>
              <a:gd name="connsiteX14026" fmla="*/ 2247341 w 4405791"/>
              <a:gd name="connsiteY14026" fmla="*/ 465666 h 4321958"/>
              <a:gd name="connsiteX14027" fmla="*/ 2379708 w 4405791"/>
              <a:gd name="connsiteY14027" fmla="*/ 466296 h 4321958"/>
              <a:gd name="connsiteX14028" fmla="*/ 2373501 w 4405791"/>
              <a:gd name="connsiteY14028" fmla="*/ 458298 h 4321958"/>
              <a:gd name="connsiteX14029" fmla="*/ 2357483 w 4405791"/>
              <a:gd name="connsiteY14029" fmla="*/ 458207 h 4321958"/>
              <a:gd name="connsiteX14030" fmla="*/ 2124031 w 4405791"/>
              <a:gd name="connsiteY14030" fmla="*/ 457684 h 4321958"/>
              <a:gd name="connsiteX14031" fmla="*/ 2862984 w 4405791"/>
              <a:gd name="connsiteY14031" fmla="*/ 446542 h 4321958"/>
              <a:gd name="connsiteX14032" fmla="*/ 2862155 w 4405791"/>
              <a:gd name="connsiteY14032" fmla="*/ 453830 h 4321958"/>
              <a:gd name="connsiteX14033" fmla="*/ 2950955 w 4405791"/>
              <a:gd name="connsiteY14033" fmla="*/ 454640 h 4321958"/>
              <a:gd name="connsiteX14034" fmla="*/ 3560317 w 4405791"/>
              <a:gd name="connsiteY14034" fmla="*/ 461695 h 4321958"/>
              <a:gd name="connsiteX14035" fmla="*/ 3829556 w 4405791"/>
              <a:gd name="connsiteY14035" fmla="*/ 634416 h 4321958"/>
              <a:gd name="connsiteX14036" fmla="*/ 4180436 w 4405791"/>
              <a:gd name="connsiteY14036" fmla="*/ 1530283 h 4321958"/>
              <a:gd name="connsiteX14037" fmla="*/ 4263435 w 4405791"/>
              <a:gd name="connsiteY14037" fmla="*/ 1813515 h 4321958"/>
              <a:gd name="connsiteX14038" fmla="*/ 4260092 w 4405791"/>
              <a:gd name="connsiteY14038" fmla="*/ 1800656 h 4321958"/>
              <a:gd name="connsiteX14039" fmla="*/ 4183970 w 4405791"/>
              <a:gd name="connsiteY14039" fmla="*/ 1541114 h 4321958"/>
              <a:gd name="connsiteX14040" fmla="*/ 3828370 w 4405791"/>
              <a:gd name="connsiteY14040" fmla="*/ 626682 h 4321958"/>
              <a:gd name="connsiteX14041" fmla="*/ 3563027 w 4405791"/>
              <a:gd name="connsiteY14041" fmla="*/ 455314 h 4321958"/>
              <a:gd name="connsiteX14042" fmla="*/ 3059958 w 4405791"/>
              <a:gd name="connsiteY14042" fmla="*/ 448501 h 4321958"/>
              <a:gd name="connsiteX14043" fmla="*/ 2840492 w 4405791"/>
              <a:gd name="connsiteY14043" fmla="*/ 446318 h 4321958"/>
              <a:gd name="connsiteX14044" fmla="*/ 2836401 w 4405791"/>
              <a:gd name="connsiteY14044" fmla="*/ 453595 h 4321958"/>
              <a:gd name="connsiteX14045" fmla="*/ 2840239 w 4405791"/>
              <a:gd name="connsiteY14045" fmla="*/ 453630 h 4321958"/>
              <a:gd name="connsiteX14046" fmla="*/ 2842505 w 4405791"/>
              <a:gd name="connsiteY14046" fmla="*/ 447310 h 4321958"/>
              <a:gd name="connsiteX14047" fmla="*/ 2842328 w 4405791"/>
              <a:gd name="connsiteY14047" fmla="*/ 446337 h 4321958"/>
              <a:gd name="connsiteX14048" fmla="*/ 2801134 w 4405791"/>
              <a:gd name="connsiteY14048" fmla="*/ 445991 h 4321958"/>
              <a:gd name="connsiteX14049" fmla="*/ 2800180 w 4405791"/>
              <a:gd name="connsiteY14049" fmla="*/ 446331 h 4321958"/>
              <a:gd name="connsiteX14050" fmla="*/ 2697631 w 4405791"/>
              <a:gd name="connsiteY14050" fmla="*/ 452441 h 4321958"/>
              <a:gd name="connsiteX14051" fmla="*/ 2777138 w 4405791"/>
              <a:gd name="connsiteY14051" fmla="*/ 453053 h 4321958"/>
              <a:gd name="connsiteX14052" fmla="*/ 2821205 w 4405791"/>
              <a:gd name="connsiteY14052" fmla="*/ 453456 h 4321958"/>
              <a:gd name="connsiteX14053" fmla="*/ 2830491 w 4405791"/>
              <a:gd name="connsiteY14053" fmla="*/ 448580 h 4321958"/>
              <a:gd name="connsiteX14054" fmla="*/ 2831808 w 4405791"/>
              <a:gd name="connsiteY14054" fmla="*/ 446236 h 4321958"/>
              <a:gd name="connsiteX14055" fmla="*/ 2487473 w 4405791"/>
              <a:gd name="connsiteY14055" fmla="*/ 443736 h 4321958"/>
              <a:gd name="connsiteX14056" fmla="*/ 2489961 w 4405791"/>
              <a:gd name="connsiteY14056" fmla="*/ 444242 h 4321958"/>
              <a:gd name="connsiteX14057" fmla="*/ 2633556 w 4405791"/>
              <a:gd name="connsiteY14057" fmla="*/ 446780 h 4321958"/>
              <a:gd name="connsiteX14058" fmla="*/ 2661666 w 4405791"/>
              <a:gd name="connsiteY14058" fmla="*/ 446780 h 4321958"/>
              <a:gd name="connsiteX14059" fmla="*/ 2689571 w 4405791"/>
              <a:gd name="connsiteY14059" fmla="*/ 445096 h 4321958"/>
              <a:gd name="connsiteX14060" fmla="*/ 2592214 w 4405791"/>
              <a:gd name="connsiteY14060" fmla="*/ 444316 h 4321958"/>
              <a:gd name="connsiteX14061" fmla="*/ 2432841 w 4405791"/>
              <a:gd name="connsiteY14061" fmla="*/ 443433 h 4321958"/>
              <a:gd name="connsiteX14062" fmla="*/ 2443525 w 4405791"/>
              <a:gd name="connsiteY14062" fmla="*/ 450933 h 4321958"/>
              <a:gd name="connsiteX14063" fmla="*/ 2484140 w 4405791"/>
              <a:gd name="connsiteY14063" fmla="*/ 451127 h 4321958"/>
              <a:gd name="connsiteX14064" fmla="*/ 2465746 w 4405791"/>
              <a:gd name="connsiteY14064" fmla="*/ 447346 h 4321958"/>
              <a:gd name="connsiteX14065" fmla="*/ 2457280 w 4405791"/>
              <a:gd name="connsiteY14065" fmla="*/ 445145 h 4321958"/>
              <a:gd name="connsiteX14066" fmla="*/ 2454205 w 4405791"/>
              <a:gd name="connsiteY14066" fmla="*/ 443551 h 4321958"/>
              <a:gd name="connsiteX14067" fmla="*/ 2407397 w 4405791"/>
              <a:gd name="connsiteY14067" fmla="*/ 443291 h 4321958"/>
              <a:gd name="connsiteX14068" fmla="*/ 2413251 w 4405791"/>
              <a:gd name="connsiteY14068" fmla="*/ 449151 h 4321958"/>
              <a:gd name="connsiteX14069" fmla="*/ 2415041 w 4405791"/>
              <a:gd name="connsiteY14069" fmla="*/ 450797 h 4321958"/>
              <a:gd name="connsiteX14070" fmla="*/ 2427730 w 4405791"/>
              <a:gd name="connsiteY14070" fmla="*/ 450858 h 4321958"/>
              <a:gd name="connsiteX14071" fmla="*/ 2417358 w 4405791"/>
              <a:gd name="connsiteY14071" fmla="*/ 443347 h 4321958"/>
              <a:gd name="connsiteX14072" fmla="*/ 2388440 w 4405791"/>
              <a:gd name="connsiteY14072" fmla="*/ 443187 h 4321958"/>
              <a:gd name="connsiteX14073" fmla="*/ 2391345 w 4405791"/>
              <a:gd name="connsiteY14073" fmla="*/ 446474 h 4321958"/>
              <a:gd name="connsiteX14074" fmla="*/ 2395026 w 4405791"/>
              <a:gd name="connsiteY14074" fmla="*/ 450702 h 4321958"/>
              <a:gd name="connsiteX14075" fmla="*/ 2402743 w 4405791"/>
              <a:gd name="connsiteY14075" fmla="*/ 450739 h 4321958"/>
              <a:gd name="connsiteX14076" fmla="*/ 2394882 w 4405791"/>
              <a:gd name="connsiteY14076" fmla="*/ 443222 h 4321958"/>
              <a:gd name="connsiteX14077" fmla="*/ 2372581 w 4405791"/>
              <a:gd name="connsiteY14077" fmla="*/ 443099 h 4321958"/>
              <a:gd name="connsiteX14078" fmla="*/ 2378392 w 4405791"/>
              <a:gd name="connsiteY14078" fmla="*/ 450622 h 4321958"/>
              <a:gd name="connsiteX14079" fmla="*/ 2383992 w 4405791"/>
              <a:gd name="connsiteY14079" fmla="*/ 450649 h 4321958"/>
              <a:gd name="connsiteX14080" fmla="*/ 2383639 w 4405791"/>
              <a:gd name="connsiteY14080" fmla="*/ 450244 h 4321958"/>
              <a:gd name="connsiteX14081" fmla="*/ 2377118 w 4405791"/>
              <a:gd name="connsiteY14081" fmla="*/ 443125 h 4321958"/>
              <a:gd name="connsiteX14082" fmla="*/ 2111500 w 4405791"/>
              <a:gd name="connsiteY14082" fmla="*/ 442448 h 4321958"/>
              <a:gd name="connsiteX14083" fmla="*/ 1503428 w 4405791"/>
              <a:gd name="connsiteY14083" fmla="*/ 454468 h 4321958"/>
              <a:gd name="connsiteX14084" fmla="*/ 1469368 w 4405791"/>
              <a:gd name="connsiteY14084" fmla="*/ 464618 h 4321958"/>
              <a:gd name="connsiteX14085" fmla="*/ 1472606 w 4405791"/>
              <a:gd name="connsiteY14085" fmla="*/ 467451 h 4321958"/>
              <a:gd name="connsiteX14086" fmla="*/ 1472606 w 4405791"/>
              <a:gd name="connsiteY14086" fmla="*/ 467479 h 4321958"/>
              <a:gd name="connsiteX14087" fmla="*/ 1472606 w 4405791"/>
              <a:gd name="connsiteY14087" fmla="*/ 467503 h 4321958"/>
              <a:gd name="connsiteX14088" fmla="*/ 1472608 w 4405791"/>
              <a:gd name="connsiteY14088" fmla="*/ 467505 h 4321958"/>
              <a:gd name="connsiteX14089" fmla="*/ 1472608 w 4405791"/>
              <a:gd name="connsiteY14089" fmla="*/ 471232 h 4321958"/>
              <a:gd name="connsiteX14090" fmla="*/ 1469559 w 4405791"/>
              <a:gd name="connsiteY14090" fmla="*/ 473265 h 4321958"/>
              <a:gd name="connsiteX14091" fmla="*/ 1396462 w 4405791"/>
              <a:gd name="connsiteY14091" fmla="*/ 497023 h 4321958"/>
              <a:gd name="connsiteX14092" fmla="*/ 1392459 w 4405791"/>
              <a:gd name="connsiteY14092" fmla="*/ 499737 h 4321958"/>
              <a:gd name="connsiteX14093" fmla="*/ 1426467 w 4405791"/>
              <a:gd name="connsiteY14093" fmla="*/ 495812 h 4321958"/>
              <a:gd name="connsiteX14094" fmla="*/ 1440962 w 4405791"/>
              <a:gd name="connsiteY14094" fmla="*/ 485870 h 4321958"/>
              <a:gd name="connsiteX14095" fmla="*/ 1521542 w 4405791"/>
              <a:gd name="connsiteY14095" fmla="*/ 461695 h 4321958"/>
              <a:gd name="connsiteX14096" fmla="*/ 1526082 w 4405791"/>
              <a:gd name="connsiteY14096" fmla="*/ 461296 h 4321958"/>
              <a:gd name="connsiteX14097" fmla="*/ 1555754 w 4405791"/>
              <a:gd name="connsiteY14097" fmla="*/ 458330 h 4321958"/>
              <a:gd name="connsiteX14098" fmla="*/ 1565437 w 4405791"/>
              <a:gd name="connsiteY14098" fmla="*/ 457838 h 4321958"/>
              <a:gd name="connsiteX14099" fmla="*/ 1571719 w 4405791"/>
              <a:gd name="connsiteY14099" fmla="*/ 457286 h 4321958"/>
              <a:gd name="connsiteX14100" fmla="*/ 1590785 w 4405791"/>
              <a:gd name="connsiteY14100" fmla="*/ 456548 h 4321958"/>
              <a:gd name="connsiteX14101" fmla="*/ 1610020 w 4405791"/>
              <a:gd name="connsiteY14101" fmla="*/ 455569 h 4321958"/>
              <a:gd name="connsiteX14102" fmla="*/ 1636533 w 4405791"/>
              <a:gd name="connsiteY14102" fmla="*/ 454777 h 4321958"/>
              <a:gd name="connsiteX14103" fmla="*/ 1656263 w 4405791"/>
              <a:gd name="connsiteY14103" fmla="*/ 454014 h 4321958"/>
              <a:gd name="connsiteX14104" fmla="*/ 1673548 w 4405791"/>
              <a:gd name="connsiteY14104" fmla="*/ 453671 h 4321958"/>
              <a:gd name="connsiteX14105" fmla="*/ 1682168 w 4405791"/>
              <a:gd name="connsiteY14105" fmla="*/ 453414 h 4321958"/>
              <a:gd name="connsiteX14106" fmla="*/ 1735949 w 4405791"/>
              <a:gd name="connsiteY14106" fmla="*/ 452436 h 4321958"/>
              <a:gd name="connsiteX14107" fmla="*/ 1770018 w 4405791"/>
              <a:gd name="connsiteY14107" fmla="*/ 451760 h 4321958"/>
              <a:gd name="connsiteX14108" fmla="*/ 1827203 w 4405791"/>
              <a:gd name="connsiteY14108" fmla="*/ 451199 h 4321958"/>
              <a:gd name="connsiteX14109" fmla="*/ 1871402 w 4405791"/>
              <a:gd name="connsiteY14109" fmla="*/ 450723 h 4321958"/>
              <a:gd name="connsiteX14110" fmla="*/ 1881524 w 4405791"/>
              <a:gd name="connsiteY14110" fmla="*/ 450667 h 4321958"/>
              <a:gd name="connsiteX14111" fmla="*/ 1907824 w 4405791"/>
              <a:gd name="connsiteY14111" fmla="*/ 450409 h 4321958"/>
              <a:gd name="connsiteX14112" fmla="*/ 1962579 w 4405791"/>
              <a:gd name="connsiteY14112" fmla="*/ 450210 h 4321958"/>
              <a:gd name="connsiteX14113" fmla="*/ 1984138 w 4405791"/>
              <a:gd name="connsiteY14113" fmla="*/ 450089 h 4321958"/>
              <a:gd name="connsiteX14114" fmla="*/ 1997363 w 4405791"/>
              <a:gd name="connsiteY14114" fmla="*/ 450084 h 4321958"/>
              <a:gd name="connsiteX14115" fmla="*/ 2064526 w 4405791"/>
              <a:gd name="connsiteY14115" fmla="*/ 449840 h 4321958"/>
              <a:gd name="connsiteX14116" fmla="*/ 2234966 w 4405791"/>
              <a:gd name="connsiteY14116" fmla="*/ 449938 h 4321958"/>
              <a:gd name="connsiteX14117" fmla="*/ 2367502 w 4405791"/>
              <a:gd name="connsiteY14117" fmla="*/ 450570 h 4321958"/>
              <a:gd name="connsiteX14118" fmla="*/ 2361655 w 4405791"/>
              <a:gd name="connsiteY14118" fmla="*/ 443039 h 4321958"/>
              <a:gd name="connsiteX14119" fmla="*/ 2347329 w 4405791"/>
              <a:gd name="connsiteY14119" fmla="*/ 442960 h 4321958"/>
              <a:gd name="connsiteX14120" fmla="*/ 2111500 w 4405791"/>
              <a:gd name="connsiteY14120" fmla="*/ 442448 h 4321958"/>
              <a:gd name="connsiteX14121" fmla="*/ 1450026 w 4405791"/>
              <a:gd name="connsiteY14121" fmla="*/ 438440 h 4321958"/>
              <a:gd name="connsiteX14122" fmla="*/ 1435444 w 4405791"/>
              <a:gd name="connsiteY14122" fmla="*/ 440758 h 4321958"/>
              <a:gd name="connsiteX14123" fmla="*/ 1362965 w 4405791"/>
              <a:gd name="connsiteY14123" fmla="*/ 456474 h 4321958"/>
              <a:gd name="connsiteX14124" fmla="*/ 1340285 w 4405791"/>
              <a:gd name="connsiteY14124" fmla="*/ 462712 h 4321958"/>
              <a:gd name="connsiteX14125" fmla="*/ 1280449 w 4405791"/>
              <a:gd name="connsiteY14125" fmla="*/ 480985 h 4321958"/>
              <a:gd name="connsiteX14126" fmla="*/ 1251251 w 4405791"/>
              <a:gd name="connsiteY14126" fmla="*/ 491518 h 4321958"/>
              <a:gd name="connsiteX14127" fmla="*/ 1189469 w 4405791"/>
              <a:gd name="connsiteY14127" fmla="*/ 517937 h 4321958"/>
              <a:gd name="connsiteX14128" fmla="*/ 1161961 w 4405791"/>
              <a:gd name="connsiteY14128" fmla="*/ 530928 h 4321958"/>
              <a:gd name="connsiteX14129" fmla="*/ 1074700 w 4405791"/>
              <a:gd name="connsiteY14129" fmla="*/ 583379 h 4321958"/>
              <a:gd name="connsiteX14130" fmla="*/ 1063614 w 4405791"/>
              <a:gd name="connsiteY14130" fmla="*/ 592568 h 4321958"/>
              <a:gd name="connsiteX14131" fmla="*/ 1102837 w 4405791"/>
              <a:gd name="connsiteY14131" fmla="*/ 567046 h 4321958"/>
              <a:gd name="connsiteX14132" fmla="*/ 1164847 w 4405791"/>
              <a:gd name="connsiteY14132" fmla="*/ 537408 h 4321958"/>
              <a:gd name="connsiteX14133" fmla="*/ 1206678 w 4405791"/>
              <a:gd name="connsiteY14133" fmla="*/ 515850 h 4321958"/>
              <a:gd name="connsiteX14134" fmla="*/ 1221487 w 4405791"/>
              <a:gd name="connsiteY14134" fmla="*/ 510336 h 4321958"/>
              <a:gd name="connsiteX14135" fmla="*/ 1226628 w 4405791"/>
              <a:gd name="connsiteY14135" fmla="*/ 507878 h 4321958"/>
              <a:gd name="connsiteX14136" fmla="*/ 1249340 w 4405791"/>
              <a:gd name="connsiteY14136" fmla="*/ 499967 h 4321958"/>
              <a:gd name="connsiteX14137" fmla="*/ 1312726 w 4405791"/>
              <a:gd name="connsiteY14137" fmla="*/ 476370 h 4321958"/>
              <a:gd name="connsiteX14138" fmla="*/ 1330996 w 4405791"/>
              <a:gd name="connsiteY14138" fmla="*/ 471525 h 4321958"/>
              <a:gd name="connsiteX14139" fmla="*/ 1347085 w 4405791"/>
              <a:gd name="connsiteY14139" fmla="*/ 465921 h 4321958"/>
              <a:gd name="connsiteX14140" fmla="*/ 1440094 w 4405791"/>
              <a:gd name="connsiteY14140" fmla="*/ 440696 h 4321958"/>
              <a:gd name="connsiteX14141" fmla="*/ 2864533 w 4405791"/>
              <a:gd name="connsiteY14141" fmla="*/ 430859 h 4321958"/>
              <a:gd name="connsiteX14142" fmla="*/ 2864358 w 4405791"/>
              <a:gd name="connsiteY14142" fmla="*/ 434455 h 4321958"/>
              <a:gd name="connsiteX14143" fmla="*/ 2863893 w 4405791"/>
              <a:gd name="connsiteY14143" fmla="*/ 438545 h 4321958"/>
              <a:gd name="connsiteX14144" fmla="*/ 2947704 w 4405791"/>
              <a:gd name="connsiteY14144" fmla="*/ 439311 h 4321958"/>
              <a:gd name="connsiteX14145" fmla="*/ 3563704 w 4405791"/>
              <a:gd name="connsiteY14145" fmla="*/ 446456 h 4321958"/>
              <a:gd name="connsiteX14146" fmla="*/ 3835992 w 4405791"/>
              <a:gd name="connsiteY14146" fmla="*/ 621715 h 4321958"/>
              <a:gd name="connsiteX14147" fmla="*/ 4190491 w 4405791"/>
              <a:gd name="connsiteY14147" fmla="*/ 1530072 h 4321958"/>
              <a:gd name="connsiteX14148" fmla="*/ 4280678 w 4405791"/>
              <a:gd name="connsiteY14148" fmla="*/ 1838860 h 4321958"/>
              <a:gd name="connsiteX14149" fmla="*/ 4257608 w 4405791"/>
              <a:gd name="connsiteY14149" fmla="*/ 1752150 h 4321958"/>
              <a:gd name="connsiteX14150" fmla="*/ 4239148 w 4405791"/>
              <a:gd name="connsiteY14150" fmla="*/ 1687087 h 4321958"/>
              <a:gd name="connsiteX14151" fmla="*/ 4227710 w 4405791"/>
              <a:gd name="connsiteY14151" fmla="*/ 1647861 h 4321958"/>
              <a:gd name="connsiteX14152" fmla="*/ 4198289 w 4405791"/>
              <a:gd name="connsiteY14152" fmla="*/ 1550730 h 4321958"/>
              <a:gd name="connsiteX14153" fmla="*/ 4195148 w 4405791"/>
              <a:gd name="connsiteY14153" fmla="*/ 1540439 h 4321958"/>
              <a:gd name="connsiteX14154" fmla="*/ 3835144 w 4405791"/>
              <a:gd name="connsiteY14154" fmla="*/ 612628 h 4321958"/>
              <a:gd name="connsiteX14155" fmla="*/ 3566921 w 4405791"/>
              <a:gd name="connsiteY14155" fmla="*/ 438890 h 4321958"/>
              <a:gd name="connsiteX14156" fmla="*/ 3057587 w 4405791"/>
              <a:gd name="connsiteY14156" fmla="*/ 432732 h 4321958"/>
              <a:gd name="connsiteX14157" fmla="*/ 2835461 w 4405791"/>
              <a:gd name="connsiteY14157" fmla="*/ 430576 h 4321958"/>
              <a:gd name="connsiteX14158" fmla="*/ 2832269 w 4405791"/>
              <a:gd name="connsiteY14158" fmla="*/ 434858 h 4321958"/>
              <a:gd name="connsiteX14159" fmla="*/ 2822998 w 4405791"/>
              <a:gd name="connsiteY14159" fmla="*/ 438171 h 4321958"/>
              <a:gd name="connsiteX14160" fmla="*/ 2836273 w 4405791"/>
              <a:gd name="connsiteY14160" fmla="*/ 438292 h 4321958"/>
              <a:gd name="connsiteX14161" fmla="*/ 2839740 w 4405791"/>
              <a:gd name="connsiteY14161" fmla="*/ 432125 h 4321958"/>
              <a:gd name="connsiteX14162" fmla="*/ 2839465 w 4405791"/>
              <a:gd name="connsiteY14162" fmla="*/ 430615 h 4321958"/>
              <a:gd name="connsiteX14163" fmla="*/ 2441996 w 4405791"/>
              <a:gd name="connsiteY14163" fmla="*/ 427794 h 4321958"/>
              <a:gd name="connsiteX14164" fmla="*/ 2455989 w 4405791"/>
              <a:gd name="connsiteY14164" fmla="*/ 435611 h 4321958"/>
              <a:gd name="connsiteX14165" fmla="*/ 2543121 w 4405791"/>
              <a:gd name="connsiteY14165" fmla="*/ 436044 h 4321958"/>
              <a:gd name="connsiteX14166" fmla="*/ 2554211 w 4405791"/>
              <a:gd name="connsiteY14166" fmla="*/ 436128 h 4321958"/>
              <a:gd name="connsiteX14167" fmla="*/ 2589275 w 4405791"/>
              <a:gd name="connsiteY14167" fmla="*/ 436295 h 4321958"/>
              <a:gd name="connsiteX14168" fmla="*/ 2771977 w 4405791"/>
              <a:gd name="connsiteY14168" fmla="*/ 437704 h 4321958"/>
              <a:gd name="connsiteX14169" fmla="*/ 2800765 w 4405791"/>
              <a:gd name="connsiteY14169" fmla="*/ 437968 h 4321958"/>
              <a:gd name="connsiteX14170" fmla="*/ 2824023 w 4405791"/>
              <a:gd name="connsiteY14170" fmla="*/ 430474 h 4321958"/>
              <a:gd name="connsiteX14171" fmla="*/ 2629165 w 4405791"/>
              <a:gd name="connsiteY14171" fmla="*/ 428932 h 4321958"/>
              <a:gd name="connsiteX14172" fmla="*/ 2595627 w 4405791"/>
              <a:gd name="connsiteY14172" fmla="*/ 429395 h 4321958"/>
              <a:gd name="connsiteX14173" fmla="*/ 2537748 w 4405791"/>
              <a:gd name="connsiteY14173" fmla="*/ 428322 h 4321958"/>
              <a:gd name="connsiteX14174" fmla="*/ 2410504 w 4405791"/>
              <a:gd name="connsiteY14174" fmla="*/ 427620 h 4321958"/>
              <a:gd name="connsiteX14175" fmla="*/ 2419518 w 4405791"/>
              <a:gd name="connsiteY14175" fmla="*/ 434080 h 4321958"/>
              <a:gd name="connsiteX14176" fmla="*/ 2421455 w 4405791"/>
              <a:gd name="connsiteY14176" fmla="*/ 435439 h 4321958"/>
              <a:gd name="connsiteX14177" fmla="*/ 2438717 w 4405791"/>
              <a:gd name="connsiteY14177" fmla="*/ 435525 h 4321958"/>
              <a:gd name="connsiteX14178" fmla="*/ 2424600 w 4405791"/>
              <a:gd name="connsiteY14178" fmla="*/ 428210 h 4321958"/>
              <a:gd name="connsiteX14179" fmla="*/ 2423614 w 4405791"/>
              <a:gd name="connsiteY14179" fmla="*/ 427692 h 4321958"/>
              <a:gd name="connsiteX14180" fmla="*/ 2391636 w 4405791"/>
              <a:gd name="connsiteY14180" fmla="*/ 427516 h 4321958"/>
              <a:gd name="connsiteX14181" fmla="*/ 2399444 w 4405791"/>
              <a:gd name="connsiteY14181" fmla="*/ 435331 h 4321958"/>
              <a:gd name="connsiteX14182" fmla="*/ 2406747 w 4405791"/>
              <a:gd name="connsiteY14182" fmla="*/ 435367 h 4321958"/>
              <a:gd name="connsiteX14183" fmla="*/ 2396536 w 4405791"/>
              <a:gd name="connsiteY14183" fmla="*/ 427544 h 4321958"/>
              <a:gd name="connsiteX14184" fmla="*/ 2372458 w 4405791"/>
              <a:gd name="connsiteY14184" fmla="*/ 427411 h 4321958"/>
              <a:gd name="connsiteX14185" fmla="*/ 2375152 w 4405791"/>
              <a:gd name="connsiteY14185" fmla="*/ 430186 h 4321958"/>
              <a:gd name="connsiteX14186" fmla="*/ 2381132 w 4405791"/>
              <a:gd name="connsiteY14186" fmla="*/ 435240 h 4321958"/>
              <a:gd name="connsiteX14187" fmla="*/ 2386563 w 4405791"/>
              <a:gd name="connsiteY14187" fmla="*/ 435266 h 4321958"/>
              <a:gd name="connsiteX14188" fmla="*/ 2379893 w 4405791"/>
              <a:gd name="connsiteY14188" fmla="*/ 428889 h 4321958"/>
              <a:gd name="connsiteX14189" fmla="*/ 2377862 w 4405791"/>
              <a:gd name="connsiteY14189" fmla="*/ 427441 h 4321958"/>
              <a:gd name="connsiteX14190" fmla="*/ 2360412 w 4405791"/>
              <a:gd name="connsiteY14190" fmla="*/ 427344 h 4321958"/>
              <a:gd name="connsiteX14191" fmla="*/ 2366454 w 4405791"/>
              <a:gd name="connsiteY14191" fmla="*/ 435167 h 4321958"/>
              <a:gd name="connsiteX14192" fmla="*/ 2369837 w 4405791"/>
              <a:gd name="connsiteY14192" fmla="*/ 435185 h 4321958"/>
              <a:gd name="connsiteX14193" fmla="*/ 2362642 w 4405791"/>
              <a:gd name="connsiteY14193" fmla="*/ 427357 h 4321958"/>
              <a:gd name="connsiteX14194" fmla="*/ 1974005 w 4405791"/>
              <a:gd name="connsiteY14194" fmla="*/ 427027 h 4321958"/>
              <a:gd name="connsiteX14195" fmla="*/ 1896945 w 4405791"/>
              <a:gd name="connsiteY14195" fmla="*/ 427246 h 4321958"/>
              <a:gd name="connsiteX14196" fmla="*/ 1778225 w 4405791"/>
              <a:gd name="connsiteY14196" fmla="*/ 428210 h 4321958"/>
              <a:gd name="connsiteX14197" fmla="*/ 1676688 w 4405791"/>
              <a:gd name="connsiteY14197" fmla="*/ 429794 h 4321958"/>
              <a:gd name="connsiteX14198" fmla="*/ 1657878 w 4405791"/>
              <a:gd name="connsiteY14198" fmla="*/ 430208 h 4321958"/>
              <a:gd name="connsiteX14199" fmla="*/ 1590559 w 4405791"/>
              <a:gd name="connsiteY14199" fmla="*/ 432082 h 4321958"/>
              <a:gd name="connsiteX14200" fmla="*/ 1578756 w 4405791"/>
              <a:gd name="connsiteY14200" fmla="*/ 432488 h 4321958"/>
              <a:gd name="connsiteX14201" fmla="*/ 1559753 w 4405791"/>
              <a:gd name="connsiteY14201" fmla="*/ 433981 h 4321958"/>
              <a:gd name="connsiteX14202" fmla="*/ 1461429 w 4405791"/>
              <a:gd name="connsiteY14202" fmla="*/ 448225 h 4321958"/>
              <a:gd name="connsiteX14203" fmla="*/ 1428479 w 4405791"/>
              <a:gd name="connsiteY14203" fmla="*/ 455778 h 4321958"/>
              <a:gd name="connsiteX14204" fmla="*/ 1386389 w 4405791"/>
              <a:gd name="connsiteY14204" fmla="*/ 474926 h 4321958"/>
              <a:gd name="connsiteX14205" fmla="*/ 1383917 w 4405791"/>
              <a:gd name="connsiteY14205" fmla="*/ 476605 h 4321958"/>
              <a:gd name="connsiteX14206" fmla="*/ 1404123 w 4405791"/>
              <a:gd name="connsiteY14206" fmla="*/ 471923 h 4321958"/>
              <a:gd name="connsiteX14207" fmla="*/ 1433574 w 4405791"/>
              <a:gd name="connsiteY14207" fmla="*/ 466975 h 4321958"/>
              <a:gd name="connsiteX14208" fmla="*/ 1502070 w 4405791"/>
              <a:gd name="connsiteY14208" fmla="*/ 446456 h 4321958"/>
              <a:gd name="connsiteX14209" fmla="*/ 1522829 w 4405791"/>
              <a:gd name="connsiteY14209" fmla="*/ 444072 h 4321958"/>
              <a:gd name="connsiteX14210" fmla="*/ 1528697 w 4405791"/>
              <a:gd name="connsiteY14210" fmla="*/ 443666 h 4321958"/>
              <a:gd name="connsiteX14211" fmla="*/ 1529505 w 4405791"/>
              <a:gd name="connsiteY14211" fmla="*/ 443580 h 4321958"/>
              <a:gd name="connsiteX14212" fmla="*/ 1532508 w 4405791"/>
              <a:gd name="connsiteY14212" fmla="*/ 443402 h 4321958"/>
              <a:gd name="connsiteX14213" fmla="*/ 1552920 w 4405791"/>
              <a:gd name="connsiteY14213" fmla="*/ 441991 h 4321958"/>
              <a:gd name="connsiteX14214" fmla="*/ 1563084 w 4405791"/>
              <a:gd name="connsiteY14214" fmla="*/ 441597 h 4321958"/>
              <a:gd name="connsiteX14215" fmla="*/ 1571265 w 4405791"/>
              <a:gd name="connsiteY14215" fmla="*/ 441115 h 4321958"/>
              <a:gd name="connsiteX14216" fmla="*/ 1626081 w 4405791"/>
              <a:gd name="connsiteY14216" fmla="*/ 439087 h 4321958"/>
              <a:gd name="connsiteX14217" fmla="*/ 1630947 w 4405791"/>
              <a:gd name="connsiteY14217" fmla="*/ 438969 h 4321958"/>
              <a:gd name="connsiteX14218" fmla="*/ 1638496 w 4405791"/>
              <a:gd name="connsiteY14218" fmla="*/ 438677 h 4321958"/>
              <a:gd name="connsiteX14219" fmla="*/ 1662880 w 4405791"/>
              <a:gd name="connsiteY14219" fmla="*/ 438193 h 4321958"/>
              <a:gd name="connsiteX14220" fmla="*/ 1692679 w 4405791"/>
              <a:gd name="connsiteY14220" fmla="*/ 437470 h 4321958"/>
              <a:gd name="connsiteX14221" fmla="*/ 1727847 w 4405791"/>
              <a:gd name="connsiteY14221" fmla="*/ 436905 h 4321958"/>
              <a:gd name="connsiteX14222" fmla="*/ 1753583 w 4405791"/>
              <a:gd name="connsiteY14222" fmla="*/ 436394 h 4321958"/>
              <a:gd name="connsiteX14223" fmla="*/ 1769119 w 4405791"/>
              <a:gd name="connsiteY14223" fmla="*/ 436242 h 4321958"/>
              <a:gd name="connsiteX14224" fmla="*/ 1769787 w 4405791"/>
              <a:gd name="connsiteY14224" fmla="*/ 436231 h 4321958"/>
              <a:gd name="connsiteX14225" fmla="*/ 1856133 w 4405791"/>
              <a:gd name="connsiteY14225" fmla="*/ 435344 h 4321958"/>
              <a:gd name="connsiteX14226" fmla="*/ 1863906 w 4405791"/>
              <a:gd name="connsiteY14226" fmla="*/ 435311 h 4321958"/>
              <a:gd name="connsiteX14227" fmla="*/ 1892971 w 4405791"/>
              <a:gd name="connsiteY14227" fmla="*/ 435025 h 4321958"/>
              <a:gd name="connsiteX14228" fmla="*/ 2223798 w 4405791"/>
              <a:gd name="connsiteY14228" fmla="*/ 434550 h 4321958"/>
              <a:gd name="connsiteX14229" fmla="*/ 2268728 w 4405791"/>
              <a:gd name="connsiteY14229" fmla="*/ 434763 h 4321958"/>
              <a:gd name="connsiteX14230" fmla="*/ 2290943 w 4405791"/>
              <a:gd name="connsiteY14230" fmla="*/ 434792 h 4321958"/>
              <a:gd name="connsiteX14231" fmla="*/ 2355504 w 4405791"/>
              <a:gd name="connsiteY14231" fmla="*/ 435113 h 4321958"/>
              <a:gd name="connsiteX14232" fmla="*/ 2349428 w 4405791"/>
              <a:gd name="connsiteY14232" fmla="*/ 427284 h 4321958"/>
              <a:gd name="connsiteX14233" fmla="*/ 2337190 w 4405791"/>
              <a:gd name="connsiteY14233" fmla="*/ 427216 h 4321958"/>
              <a:gd name="connsiteX14234" fmla="*/ 2249937 w 4405791"/>
              <a:gd name="connsiteY14234" fmla="*/ 427027 h 4321958"/>
              <a:gd name="connsiteX14235" fmla="*/ 1950262 w 4405791"/>
              <a:gd name="connsiteY14235" fmla="*/ 414740 h 4321958"/>
              <a:gd name="connsiteX14236" fmla="*/ 1949963 w 4405791"/>
              <a:gd name="connsiteY14236" fmla="*/ 414774 h 4321958"/>
              <a:gd name="connsiteX14237" fmla="*/ 1950234 w 4405791"/>
              <a:gd name="connsiteY14237" fmla="*/ 414772 h 4321958"/>
              <a:gd name="connsiteX14238" fmla="*/ 2349406 w 4405791"/>
              <a:gd name="connsiteY14238" fmla="*/ 412957 h 4321958"/>
              <a:gd name="connsiteX14239" fmla="*/ 2354165 w 4405791"/>
              <a:gd name="connsiteY14239" fmla="*/ 419095 h 4321958"/>
              <a:gd name="connsiteX14240" fmla="*/ 2355053 w 4405791"/>
              <a:gd name="connsiteY14240" fmla="*/ 419100 h 4321958"/>
              <a:gd name="connsiteX14241" fmla="*/ 2030718 w 4405791"/>
              <a:gd name="connsiteY14241" fmla="*/ 412760 h 4321958"/>
              <a:gd name="connsiteX14242" fmla="*/ 2027877 w 4405791"/>
              <a:gd name="connsiteY14242" fmla="*/ 413079 h 4321958"/>
              <a:gd name="connsiteX14243" fmla="*/ 2030453 w 4405791"/>
              <a:gd name="connsiteY14243" fmla="*/ 413060 h 4321958"/>
              <a:gd name="connsiteX14244" fmla="*/ 2831325 w 4405791"/>
              <a:gd name="connsiteY14244" fmla="*/ 412048 h 4321958"/>
              <a:gd name="connsiteX14245" fmla="*/ 2827909 w 4405791"/>
              <a:gd name="connsiteY14245" fmla="*/ 414640 h 4321958"/>
              <a:gd name="connsiteX14246" fmla="*/ 2791883 w 4405791"/>
              <a:gd name="connsiteY14246" fmla="*/ 421775 h 4321958"/>
              <a:gd name="connsiteX14247" fmla="*/ 2790363 w 4405791"/>
              <a:gd name="connsiteY14247" fmla="*/ 421896 h 4321958"/>
              <a:gd name="connsiteX14248" fmla="*/ 2833576 w 4405791"/>
              <a:gd name="connsiteY14248" fmla="*/ 422291 h 4321958"/>
              <a:gd name="connsiteX14249" fmla="*/ 2835113 w 4405791"/>
              <a:gd name="connsiteY14249" fmla="*/ 420688 h 4321958"/>
              <a:gd name="connsiteX14250" fmla="*/ 2110143 w 4405791"/>
              <a:gd name="connsiteY14250" fmla="*/ 411144 h 4321958"/>
              <a:gd name="connsiteX14251" fmla="*/ 2108132 w 4405791"/>
              <a:gd name="connsiteY14251" fmla="*/ 411381 h 4321958"/>
              <a:gd name="connsiteX14252" fmla="*/ 2109792 w 4405791"/>
              <a:gd name="connsiteY14252" fmla="*/ 411360 h 4321958"/>
              <a:gd name="connsiteX14253" fmla="*/ 2352664 w 4405791"/>
              <a:gd name="connsiteY14253" fmla="*/ 405032 h 4321958"/>
              <a:gd name="connsiteX14254" fmla="*/ 2358748 w 4405791"/>
              <a:gd name="connsiteY14254" fmla="*/ 412173 h 4321958"/>
              <a:gd name="connsiteX14255" fmla="*/ 2364875 w 4405791"/>
              <a:gd name="connsiteY14255" fmla="*/ 419149 h 4321958"/>
              <a:gd name="connsiteX14256" fmla="*/ 2366383 w 4405791"/>
              <a:gd name="connsiteY14256" fmla="*/ 419157 h 4321958"/>
              <a:gd name="connsiteX14257" fmla="*/ 2361749 w 4405791"/>
              <a:gd name="connsiteY14257" fmla="*/ 400962 h 4321958"/>
              <a:gd name="connsiteX14258" fmla="*/ 2380411 w 4405791"/>
              <a:gd name="connsiteY14258" fmla="*/ 419226 h 4321958"/>
              <a:gd name="connsiteX14259" fmla="*/ 2385709 w 4405791"/>
              <a:gd name="connsiteY14259" fmla="*/ 419253 h 4321958"/>
              <a:gd name="connsiteX14260" fmla="*/ 2309789 w 4405791"/>
              <a:gd name="connsiteY14260" fmla="*/ 400347 h 4321958"/>
              <a:gd name="connsiteX14261" fmla="*/ 2309789 w 4405791"/>
              <a:gd name="connsiteY14261" fmla="*/ 402246 h 4321958"/>
              <a:gd name="connsiteX14262" fmla="*/ 2309789 w 4405791"/>
              <a:gd name="connsiteY14262" fmla="*/ 402274 h 4321958"/>
              <a:gd name="connsiteX14263" fmla="*/ 2309789 w 4405791"/>
              <a:gd name="connsiteY14263" fmla="*/ 402302 h 4321958"/>
              <a:gd name="connsiteX14264" fmla="*/ 2306573 w 4405791"/>
              <a:gd name="connsiteY14264" fmla="*/ 404333 h 4321958"/>
              <a:gd name="connsiteX14265" fmla="*/ 2298409 w 4405791"/>
              <a:gd name="connsiteY14265" fmla="*/ 405293 h 4321958"/>
              <a:gd name="connsiteX14266" fmla="*/ 2313768 w 4405791"/>
              <a:gd name="connsiteY14266" fmla="*/ 405293 h 4321958"/>
              <a:gd name="connsiteX14267" fmla="*/ 2373866 w 4405791"/>
              <a:gd name="connsiteY14267" fmla="*/ 400163 h 4321958"/>
              <a:gd name="connsiteX14268" fmla="*/ 2389038 w 4405791"/>
              <a:gd name="connsiteY14268" fmla="*/ 412236 h 4321958"/>
              <a:gd name="connsiteX14269" fmla="*/ 2398921 w 4405791"/>
              <a:gd name="connsiteY14269" fmla="*/ 419319 h 4321958"/>
              <a:gd name="connsiteX14270" fmla="*/ 2407769 w 4405791"/>
              <a:gd name="connsiteY14270" fmla="*/ 419362 h 4321958"/>
              <a:gd name="connsiteX14271" fmla="*/ 2394966 w 4405791"/>
              <a:gd name="connsiteY14271" fmla="*/ 412631 h 4321958"/>
              <a:gd name="connsiteX14272" fmla="*/ 2382240 w 4405791"/>
              <a:gd name="connsiteY14272" fmla="*/ 395138 h 4321958"/>
              <a:gd name="connsiteX14273" fmla="*/ 2396152 w 4405791"/>
              <a:gd name="connsiteY14273" fmla="*/ 403601 h 4321958"/>
              <a:gd name="connsiteX14274" fmla="*/ 2426912 w 4405791"/>
              <a:gd name="connsiteY14274" fmla="*/ 419458 h 4321958"/>
              <a:gd name="connsiteX14275" fmla="*/ 2452635 w 4405791"/>
              <a:gd name="connsiteY14275" fmla="*/ 419586 h 4321958"/>
              <a:gd name="connsiteX14276" fmla="*/ 2430018 w 4405791"/>
              <a:gd name="connsiteY14276" fmla="*/ 412460 h 4321958"/>
              <a:gd name="connsiteX14277" fmla="*/ 2402247 w 4405791"/>
              <a:gd name="connsiteY14277" fmla="*/ 403486 h 4321958"/>
              <a:gd name="connsiteX14278" fmla="*/ 2251368 w 4405791"/>
              <a:gd name="connsiteY14278" fmla="*/ 394511 h 4321958"/>
              <a:gd name="connsiteX14279" fmla="*/ 2242448 w 4405791"/>
              <a:gd name="connsiteY14279" fmla="*/ 395562 h 4321958"/>
              <a:gd name="connsiteX14280" fmla="*/ 2251696 w 4405791"/>
              <a:gd name="connsiteY14280" fmla="*/ 394511 h 4321958"/>
              <a:gd name="connsiteX14281" fmla="*/ 2395208 w 4405791"/>
              <a:gd name="connsiteY14281" fmla="*/ 391517 h 4321958"/>
              <a:gd name="connsiteX14282" fmla="*/ 2403433 w 4405791"/>
              <a:gd name="connsiteY14282" fmla="*/ 394962 h 4321958"/>
              <a:gd name="connsiteX14283" fmla="*/ 2432896 w 4405791"/>
              <a:gd name="connsiteY14283" fmla="*/ 404447 h 4321958"/>
              <a:gd name="connsiteX14284" fmla="*/ 2465070 w 4405791"/>
              <a:gd name="connsiteY14284" fmla="*/ 414605 h 4321958"/>
              <a:gd name="connsiteX14285" fmla="*/ 2473367 w 4405791"/>
              <a:gd name="connsiteY14285" fmla="*/ 415961 h 4321958"/>
              <a:gd name="connsiteX14286" fmla="*/ 2495550 w 4405791"/>
              <a:gd name="connsiteY14286" fmla="*/ 418839 h 4321958"/>
              <a:gd name="connsiteX14287" fmla="*/ 2539807 w 4405791"/>
              <a:gd name="connsiteY14287" fmla="*/ 420032 h 4321958"/>
              <a:gd name="connsiteX14288" fmla="*/ 2546657 w 4405791"/>
              <a:gd name="connsiteY14288" fmla="*/ 420083 h 4321958"/>
              <a:gd name="connsiteX14289" fmla="*/ 2581930 w 4405791"/>
              <a:gd name="connsiteY14289" fmla="*/ 420252 h 4321958"/>
              <a:gd name="connsiteX14290" fmla="*/ 2619213 w 4405791"/>
              <a:gd name="connsiteY14290" fmla="*/ 420540 h 4321958"/>
              <a:gd name="connsiteX14291" fmla="*/ 2632541 w 4405791"/>
              <a:gd name="connsiteY14291" fmla="*/ 420532 h 4321958"/>
              <a:gd name="connsiteX14292" fmla="*/ 2659294 w 4405791"/>
              <a:gd name="connsiteY14292" fmla="*/ 420532 h 4321958"/>
              <a:gd name="connsiteX14293" fmla="*/ 2791206 w 4405791"/>
              <a:gd name="connsiteY14293" fmla="*/ 413421 h 4321958"/>
              <a:gd name="connsiteX14294" fmla="*/ 2825924 w 4405791"/>
              <a:gd name="connsiteY14294" fmla="*/ 405591 h 4321958"/>
              <a:gd name="connsiteX14295" fmla="*/ 2817145 w 4405791"/>
              <a:gd name="connsiteY14295" fmla="*/ 398780 h 4321958"/>
              <a:gd name="connsiteX14296" fmla="*/ 2809389 w 4405791"/>
              <a:gd name="connsiteY14296" fmla="*/ 395575 h 4321958"/>
              <a:gd name="connsiteX14297" fmla="*/ 2772346 w 4405791"/>
              <a:gd name="connsiteY14297" fmla="*/ 398005 h 4321958"/>
              <a:gd name="connsiteX14298" fmla="*/ 2631693 w 4405791"/>
              <a:gd name="connsiteY14298" fmla="*/ 403826 h 4321958"/>
              <a:gd name="connsiteX14299" fmla="*/ 2578354 w 4405791"/>
              <a:gd name="connsiteY14299" fmla="*/ 404503 h 4321958"/>
              <a:gd name="connsiteX14300" fmla="*/ 2470487 w 4405791"/>
              <a:gd name="connsiteY14300" fmla="*/ 401286 h 4321958"/>
              <a:gd name="connsiteX14301" fmla="*/ 2409060 w 4405791"/>
              <a:gd name="connsiteY14301" fmla="*/ 395053 h 4321958"/>
              <a:gd name="connsiteX14302" fmla="*/ 2822849 w 4405791"/>
              <a:gd name="connsiteY14302" fmla="*/ 381050 h 4321958"/>
              <a:gd name="connsiteX14303" fmla="*/ 2826332 w 4405791"/>
              <a:gd name="connsiteY14303" fmla="*/ 384720 h 4321958"/>
              <a:gd name="connsiteX14304" fmla="*/ 2826355 w 4405791"/>
              <a:gd name="connsiteY14304" fmla="*/ 384722 h 4321958"/>
              <a:gd name="connsiteX14305" fmla="*/ 2824256 w 4405791"/>
              <a:gd name="connsiteY14305" fmla="*/ 381616 h 4321958"/>
              <a:gd name="connsiteX14306" fmla="*/ 2380036 w 4405791"/>
              <a:gd name="connsiteY14306" fmla="*/ 380467 h 4321958"/>
              <a:gd name="connsiteX14307" fmla="*/ 2470996 w 4405791"/>
              <a:gd name="connsiteY14307" fmla="*/ 392764 h 4321958"/>
              <a:gd name="connsiteX14308" fmla="*/ 2631524 w 4405791"/>
              <a:gd name="connsiteY14308" fmla="*/ 395304 h 4321958"/>
              <a:gd name="connsiteX14309" fmla="*/ 2706348 w 4405791"/>
              <a:gd name="connsiteY14309" fmla="*/ 392954 h 4321958"/>
              <a:gd name="connsiteX14310" fmla="*/ 2768276 w 4405791"/>
              <a:gd name="connsiteY14310" fmla="*/ 389770 h 4321958"/>
              <a:gd name="connsiteX14311" fmla="*/ 2746502 w 4405791"/>
              <a:gd name="connsiteY14311" fmla="*/ 389770 h 4321958"/>
              <a:gd name="connsiteX14312" fmla="*/ 2581910 w 4405791"/>
              <a:gd name="connsiteY14312" fmla="*/ 385369 h 4321958"/>
              <a:gd name="connsiteX14313" fmla="*/ 2536791 w 4405791"/>
              <a:gd name="connsiteY14313" fmla="*/ 384087 h 4321958"/>
              <a:gd name="connsiteX14314" fmla="*/ 2483350 w 4405791"/>
              <a:gd name="connsiteY14314" fmla="*/ 382634 h 4321958"/>
              <a:gd name="connsiteX14315" fmla="*/ 2417222 w 4405791"/>
              <a:gd name="connsiteY14315" fmla="*/ 381202 h 4321958"/>
              <a:gd name="connsiteX14316" fmla="*/ 2234590 w 4405791"/>
              <a:gd name="connsiteY14316" fmla="*/ 378973 h 4321958"/>
              <a:gd name="connsiteX14317" fmla="*/ 2215623 w 4405791"/>
              <a:gd name="connsiteY14317" fmla="*/ 383384 h 4321958"/>
              <a:gd name="connsiteX14318" fmla="*/ 2225630 w 4405791"/>
              <a:gd name="connsiteY14318" fmla="*/ 382263 h 4321958"/>
              <a:gd name="connsiteX14319" fmla="*/ 2262449 w 4405791"/>
              <a:gd name="connsiteY14319" fmla="*/ 378187 h 4321958"/>
              <a:gd name="connsiteX14320" fmla="*/ 2234138 w 4405791"/>
              <a:gd name="connsiteY14320" fmla="*/ 388594 h 4321958"/>
              <a:gd name="connsiteX14321" fmla="*/ 2249844 w 4405791"/>
              <a:gd name="connsiteY14321" fmla="*/ 386835 h 4321958"/>
              <a:gd name="connsiteX14322" fmla="*/ 2796016 w 4405791"/>
              <a:gd name="connsiteY14322" fmla="*/ 377860 h 4321958"/>
              <a:gd name="connsiteX14323" fmla="*/ 2807889 w 4405791"/>
              <a:gd name="connsiteY14323" fmla="*/ 383010 h 4321958"/>
              <a:gd name="connsiteX14324" fmla="*/ 2814532 w 4405791"/>
              <a:gd name="connsiteY14324" fmla="*/ 383626 h 4321958"/>
              <a:gd name="connsiteX14325" fmla="*/ 2812837 w 4405791"/>
              <a:gd name="connsiteY14325" fmla="*/ 381817 h 4321958"/>
              <a:gd name="connsiteX14326" fmla="*/ 2799671 w 4405791"/>
              <a:gd name="connsiteY14326" fmla="*/ 378085 h 4321958"/>
              <a:gd name="connsiteX14327" fmla="*/ 2831972 w 4405791"/>
              <a:gd name="connsiteY14327" fmla="*/ 377477 h 4321958"/>
              <a:gd name="connsiteX14328" fmla="*/ 2841496 w 4405791"/>
              <a:gd name="connsiteY14328" fmla="*/ 391409 h 4321958"/>
              <a:gd name="connsiteX14329" fmla="*/ 2845687 w 4405791"/>
              <a:gd name="connsiteY14329" fmla="*/ 415272 h 4321958"/>
              <a:gd name="connsiteX14330" fmla="*/ 2845221 w 4405791"/>
              <a:gd name="connsiteY14330" fmla="*/ 394852 h 4321958"/>
              <a:gd name="connsiteX14331" fmla="*/ 2837183 w 4405791"/>
              <a:gd name="connsiteY14331" fmla="*/ 379670 h 4321958"/>
              <a:gd name="connsiteX14332" fmla="*/ 2279370 w 4405791"/>
              <a:gd name="connsiteY14332" fmla="*/ 376712 h 4321958"/>
              <a:gd name="connsiteX14333" fmla="*/ 2253538 w 4405791"/>
              <a:gd name="connsiteY14333" fmla="*/ 394302 h 4321958"/>
              <a:gd name="connsiteX14334" fmla="*/ 2273045 w 4405791"/>
              <a:gd name="connsiteY14334" fmla="*/ 392087 h 4321958"/>
              <a:gd name="connsiteX14335" fmla="*/ 2844960 w 4405791"/>
              <a:gd name="connsiteY14335" fmla="*/ 375439 h 4321958"/>
              <a:gd name="connsiteX14336" fmla="*/ 2854027 w 4405791"/>
              <a:gd name="connsiteY14336" fmla="*/ 394287 h 4321958"/>
              <a:gd name="connsiteX14337" fmla="*/ 2854302 w 4405791"/>
              <a:gd name="connsiteY14337" fmla="*/ 408311 h 4321958"/>
              <a:gd name="connsiteX14338" fmla="*/ 2855379 w 4405791"/>
              <a:gd name="connsiteY14338" fmla="*/ 395518 h 4321958"/>
              <a:gd name="connsiteX14339" fmla="*/ 2848941 w 4405791"/>
              <a:gd name="connsiteY14339" fmla="*/ 377461 h 4321958"/>
              <a:gd name="connsiteX14340" fmla="*/ 2289301 w 4405791"/>
              <a:gd name="connsiteY14340" fmla="*/ 374871 h 4321958"/>
              <a:gd name="connsiteX14341" fmla="*/ 2280156 w 4405791"/>
              <a:gd name="connsiteY14341" fmla="*/ 397222 h 4321958"/>
              <a:gd name="connsiteX14342" fmla="*/ 2277459 w 4405791"/>
              <a:gd name="connsiteY14342" fmla="*/ 399279 h 4321958"/>
              <a:gd name="connsiteX14343" fmla="*/ 2300622 w 4405791"/>
              <a:gd name="connsiteY14343" fmla="*/ 396659 h 4321958"/>
              <a:gd name="connsiteX14344" fmla="*/ 2292119 w 4405791"/>
              <a:gd name="connsiteY14344" fmla="*/ 378375 h 4321958"/>
              <a:gd name="connsiteX14345" fmla="*/ 27755 w 4405791"/>
              <a:gd name="connsiteY14345" fmla="*/ 194563 h 4321958"/>
              <a:gd name="connsiteX14346" fmla="*/ 27956 w 4405791"/>
              <a:gd name="connsiteY14346" fmla="*/ 194673 h 4321958"/>
              <a:gd name="connsiteX14347" fmla="*/ 30785 w 4405791"/>
              <a:gd name="connsiteY14347" fmla="*/ 194616 h 4321958"/>
              <a:gd name="connsiteX14348" fmla="*/ 186776 w 4405791"/>
              <a:gd name="connsiteY14348" fmla="*/ 120860 h 4321958"/>
              <a:gd name="connsiteX14349" fmla="*/ 19342 w 4405791"/>
              <a:gd name="connsiteY14349" fmla="*/ 125385 h 4321958"/>
              <a:gd name="connsiteX14350" fmla="*/ 14055 w 4405791"/>
              <a:gd name="connsiteY14350" fmla="*/ 126376 h 4321958"/>
              <a:gd name="connsiteX14351" fmla="*/ 32299 w 4405791"/>
              <a:gd name="connsiteY14351" fmla="*/ 125937 h 4321958"/>
              <a:gd name="connsiteX14352" fmla="*/ 142329 w 4405791"/>
              <a:gd name="connsiteY14352" fmla="*/ 133164 h 4321958"/>
              <a:gd name="connsiteX14353" fmla="*/ 781224 w 4405791"/>
              <a:gd name="connsiteY14353" fmla="*/ 388519 h 4321958"/>
              <a:gd name="connsiteX14354" fmla="*/ 781226 w 4405791"/>
              <a:gd name="connsiteY14354" fmla="*/ 388520 h 4321958"/>
              <a:gd name="connsiteX14355" fmla="*/ 781266 w 4405791"/>
              <a:gd name="connsiteY14355" fmla="*/ 388547 h 4321958"/>
              <a:gd name="connsiteX14356" fmla="*/ 781268 w 4405791"/>
              <a:gd name="connsiteY14356" fmla="*/ 388549 h 4321958"/>
              <a:gd name="connsiteX14357" fmla="*/ 781308 w 4405791"/>
              <a:gd name="connsiteY14357" fmla="*/ 388576 h 4321958"/>
              <a:gd name="connsiteX14358" fmla="*/ 805584 w 4405791"/>
              <a:gd name="connsiteY14358" fmla="*/ 409646 h 4321958"/>
              <a:gd name="connsiteX14359" fmla="*/ 826108 w 4405791"/>
              <a:gd name="connsiteY14359" fmla="*/ 427463 h 4321958"/>
              <a:gd name="connsiteX14360" fmla="*/ 894077 w 4405791"/>
              <a:gd name="connsiteY14360" fmla="*/ 486441 h 4321958"/>
              <a:gd name="connsiteX14361" fmla="*/ 988918 w 4405791"/>
              <a:gd name="connsiteY14361" fmla="*/ 587926 h 4321958"/>
              <a:gd name="connsiteX14362" fmla="*/ 986110 w 4405791"/>
              <a:gd name="connsiteY14362" fmla="*/ 548765 h 4321958"/>
              <a:gd name="connsiteX14363" fmla="*/ 931923 w 4405791"/>
              <a:gd name="connsiteY14363" fmla="*/ 401443 h 4321958"/>
              <a:gd name="connsiteX14364" fmla="*/ 789773 w 4405791"/>
              <a:gd name="connsiteY14364" fmla="*/ 306110 h 4321958"/>
              <a:gd name="connsiteX14365" fmla="*/ 673779 w 4405791"/>
              <a:gd name="connsiteY14365" fmla="*/ 245150 h 4321958"/>
              <a:gd name="connsiteX14366" fmla="*/ 186776 w 4405791"/>
              <a:gd name="connsiteY14366" fmla="*/ 120860 h 4321958"/>
              <a:gd name="connsiteX14367" fmla="*/ 408521 w 4405791"/>
              <a:gd name="connsiteY14367" fmla="*/ 406 h 4321958"/>
              <a:gd name="connsiteX14368" fmla="*/ 1464647 w 4405791"/>
              <a:gd name="connsiteY14368" fmla="*/ 260164 h 4321958"/>
              <a:gd name="connsiteX14369" fmla="*/ 1591848 w 4405791"/>
              <a:gd name="connsiteY14369" fmla="*/ 335585 h 4321958"/>
              <a:gd name="connsiteX14370" fmla="*/ 1713327 w 4405791"/>
              <a:gd name="connsiteY14370" fmla="*/ 417587 h 4321958"/>
              <a:gd name="connsiteX14371" fmla="*/ 2299629 w 4405791"/>
              <a:gd name="connsiteY14371" fmla="*/ 352124 h 4321958"/>
              <a:gd name="connsiteX14372" fmla="*/ 2300433 w 4405791"/>
              <a:gd name="connsiteY14372" fmla="*/ 352492 h 4321958"/>
              <a:gd name="connsiteX14373" fmla="*/ 2300985 w 4405791"/>
              <a:gd name="connsiteY14373" fmla="*/ 352124 h 4321958"/>
              <a:gd name="connsiteX14374" fmla="*/ 2488267 w 4405791"/>
              <a:gd name="connsiteY14374" fmla="*/ 348736 h 4321958"/>
              <a:gd name="connsiteX14375" fmla="*/ 2661666 w 4405791"/>
              <a:gd name="connsiteY14375" fmla="*/ 350431 h 4321958"/>
              <a:gd name="connsiteX14376" fmla="*/ 2834386 w 4405791"/>
              <a:gd name="connsiteY14376" fmla="*/ 359912 h 4321958"/>
              <a:gd name="connsiteX14377" fmla="*/ 2866220 w 4405791"/>
              <a:gd name="connsiteY14377" fmla="*/ 396150 h 4321958"/>
              <a:gd name="connsiteX14378" fmla="*/ 2866219 w 4405791"/>
              <a:gd name="connsiteY14378" fmla="*/ 396175 h 4321958"/>
              <a:gd name="connsiteX14379" fmla="*/ 2866220 w 4405791"/>
              <a:gd name="connsiteY14379" fmla="*/ 396178 h 4321958"/>
              <a:gd name="connsiteX14380" fmla="*/ 2866219 w 4405791"/>
              <a:gd name="connsiteY14380" fmla="*/ 396203 h 4321958"/>
              <a:gd name="connsiteX14381" fmla="*/ 2866220 w 4405791"/>
              <a:gd name="connsiteY14381" fmla="*/ 396206 h 4321958"/>
              <a:gd name="connsiteX14382" fmla="*/ 2864936 w 4405791"/>
              <a:gd name="connsiteY14382" fmla="*/ 422578 h 4321958"/>
              <a:gd name="connsiteX14383" fmla="*/ 2944405 w 4405791"/>
              <a:gd name="connsiteY14383" fmla="*/ 423305 h 4321958"/>
              <a:gd name="connsiteX14384" fmla="*/ 3566921 w 4405791"/>
              <a:gd name="connsiteY14384" fmla="*/ 430539 h 4321958"/>
              <a:gd name="connsiteX14385" fmla="*/ 3842257 w 4405791"/>
              <a:gd name="connsiteY14385" fmla="*/ 608169 h 4321958"/>
              <a:gd name="connsiteX14386" fmla="*/ 3844485 w 4405791"/>
              <a:gd name="connsiteY14386" fmla="*/ 612142 h 4321958"/>
              <a:gd name="connsiteX14387" fmla="*/ 3868232 w 4405791"/>
              <a:gd name="connsiteY14387" fmla="*/ 654188 h 4321958"/>
              <a:gd name="connsiteX14388" fmla="*/ 3869289 w 4405791"/>
              <a:gd name="connsiteY14388" fmla="*/ 656378 h 4321958"/>
              <a:gd name="connsiteX14389" fmla="*/ 3870223 w 4405791"/>
              <a:gd name="connsiteY14389" fmla="*/ 658044 h 4321958"/>
              <a:gd name="connsiteX14390" fmla="*/ 3881824 w 4405791"/>
              <a:gd name="connsiteY14390" fmla="*/ 682369 h 4321958"/>
              <a:gd name="connsiteX14391" fmla="*/ 3901115 w 4405791"/>
              <a:gd name="connsiteY14391" fmla="*/ 722365 h 4321958"/>
              <a:gd name="connsiteX14392" fmla="*/ 3903647 w 4405791"/>
              <a:gd name="connsiteY14392" fmla="*/ 728125 h 4321958"/>
              <a:gd name="connsiteX14393" fmla="*/ 3905956 w 4405791"/>
              <a:gd name="connsiteY14393" fmla="*/ 732966 h 4321958"/>
              <a:gd name="connsiteX14394" fmla="*/ 3920416 w 4405791"/>
              <a:gd name="connsiteY14394" fmla="*/ 766267 h 4321958"/>
              <a:gd name="connsiteX14395" fmla="*/ 3939690 w 4405791"/>
              <a:gd name="connsiteY14395" fmla="*/ 810102 h 4321958"/>
              <a:gd name="connsiteX14396" fmla="*/ 3943948 w 4405791"/>
              <a:gd name="connsiteY14396" fmla="*/ 820456 h 4321958"/>
              <a:gd name="connsiteX14397" fmla="*/ 3947980 w 4405791"/>
              <a:gd name="connsiteY14397" fmla="*/ 829743 h 4321958"/>
              <a:gd name="connsiteX14398" fmla="*/ 3963523 w 4405791"/>
              <a:gd name="connsiteY14398" fmla="*/ 868054 h 4321958"/>
              <a:gd name="connsiteX14399" fmla="*/ 3982740 w 4405791"/>
              <a:gd name="connsiteY14399" fmla="*/ 914779 h 4321958"/>
              <a:gd name="connsiteX14400" fmla="*/ 3988871 w 4405791"/>
              <a:gd name="connsiteY14400" fmla="*/ 930532 h 4321958"/>
              <a:gd name="connsiteX14401" fmla="*/ 3994821 w 4405791"/>
              <a:gd name="connsiteY14401" fmla="*/ 945198 h 4321958"/>
              <a:gd name="connsiteX14402" fmla="*/ 4010360 w 4405791"/>
              <a:gd name="connsiteY14402" fmla="*/ 985747 h 4321958"/>
              <a:gd name="connsiteX14403" fmla="*/ 4029050 w 4405791"/>
              <a:gd name="connsiteY14403" fmla="*/ 1033767 h 4321958"/>
              <a:gd name="connsiteX14404" fmla="*/ 4037090 w 4405791"/>
              <a:gd name="connsiteY14404" fmla="*/ 1055496 h 4321958"/>
              <a:gd name="connsiteX14405" fmla="*/ 4045000 w 4405791"/>
              <a:gd name="connsiteY14405" fmla="*/ 1076137 h 4321958"/>
              <a:gd name="connsiteX14406" fmla="*/ 4059770 w 4405791"/>
              <a:gd name="connsiteY14406" fmla="*/ 1116786 h 4321958"/>
              <a:gd name="connsiteX14407" fmla="*/ 4077403 w 4405791"/>
              <a:gd name="connsiteY14407" fmla="*/ 1164438 h 4321958"/>
              <a:gd name="connsiteX14408" fmla="*/ 4087287 w 4405791"/>
              <a:gd name="connsiteY14408" fmla="*/ 1192520 h 4321958"/>
              <a:gd name="connsiteX14409" fmla="*/ 4097044 w 4405791"/>
              <a:gd name="connsiteY14409" fmla="*/ 1219374 h 4321958"/>
              <a:gd name="connsiteX14410" fmla="*/ 4110487 w 4405791"/>
              <a:gd name="connsiteY14410" fmla="*/ 1258434 h 4321958"/>
              <a:gd name="connsiteX14411" fmla="*/ 4126584 w 4405791"/>
              <a:gd name="connsiteY14411" fmla="*/ 1304166 h 4321958"/>
              <a:gd name="connsiteX14412" fmla="*/ 4138129 w 4405791"/>
              <a:gd name="connsiteY14412" fmla="*/ 1338750 h 4321958"/>
              <a:gd name="connsiteX14413" fmla="*/ 4149476 w 4405791"/>
              <a:gd name="connsiteY14413" fmla="*/ 1371719 h 4321958"/>
              <a:gd name="connsiteX14414" fmla="*/ 4161207 w 4405791"/>
              <a:gd name="connsiteY14414" fmla="*/ 1407881 h 4321958"/>
              <a:gd name="connsiteX14415" fmla="*/ 4175376 w 4405791"/>
              <a:gd name="connsiteY14415" fmla="*/ 1450324 h 4321958"/>
              <a:gd name="connsiteX14416" fmla="*/ 4181350 w 4405791"/>
              <a:gd name="connsiteY14416" fmla="*/ 1469971 h 4321958"/>
              <a:gd name="connsiteX14417" fmla="*/ 4200820 w 4405791"/>
              <a:gd name="connsiteY14417" fmla="*/ 1529987 h 4321958"/>
              <a:gd name="connsiteX14418" fmla="*/ 4227685 w 4405791"/>
              <a:gd name="connsiteY14418" fmla="*/ 1622359 h 4321958"/>
              <a:gd name="connsiteX14419" fmla="*/ 4266930 w 4405791"/>
              <a:gd name="connsiteY14419" fmla="*/ 1751427 h 4321958"/>
              <a:gd name="connsiteX14420" fmla="*/ 4279206 w 4405791"/>
              <a:gd name="connsiteY14420" fmla="*/ 1799504 h 4321958"/>
              <a:gd name="connsiteX14421" fmla="*/ 4294340 w 4405791"/>
              <a:gd name="connsiteY14421" fmla="*/ 1851494 h 4321958"/>
              <a:gd name="connsiteX14422" fmla="*/ 4333565 w 4405791"/>
              <a:gd name="connsiteY14422" fmla="*/ 2008399 h 4321958"/>
              <a:gd name="connsiteX14423" fmla="*/ 4338887 w 4405791"/>
              <a:gd name="connsiteY14423" fmla="*/ 2033181 h 4321958"/>
              <a:gd name="connsiteX14424" fmla="*/ 4342336 w 4405791"/>
              <a:gd name="connsiteY14424" fmla="*/ 2046687 h 4321958"/>
              <a:gd name="connsiteX14425" fmla="*/ 4355103 w 4405791"/>
              <a:gd name="connsiteY14425" fmla="*/ 2108681 h 4321958"/>
              <a:gd name="connsiteX14426" fmla="*/ 4365798 w 4405791"/>
              <a:gd name="connsiteY14426" fmla="*/ 2158477 h 4321958"/>
              <a:gd name="connsiteX14427" fmla="*/ 4367858 w 4405791"/>
              <a:gd name="connsiteY14427" fmla="*/ 2170618 h 4321958"/>
              <a:gd name="connsiteX14428" fmla="*/ 4370943 w 4405791"/>
              <a:gd name="connsiteY14428" fmla="*/ 2185600 h 4321958"/>
              <a:gd name="connsiteX14429" fmla="*/ 4381605 w 4405791"/>
              <a:gd name="connsiteY14429" fmla="*/ 2251633 h 4321958"/>
              <a:gd name="connsiteX14430" fmla="*/ 4389564 w 4405791"/>
              <a:gd name="connsiteY14430" fmla="*/ 2298540 h 4321958"/>
              <a:gd name="connsiteX14431" fmla="*/ 4390365 w 4405791"/>
              <a:gd name="connsiteY14431" fmla="*/ 2305891 h 4321958"/>
              <a:gd name="connsiteX14432" fmla="*/ 4391866 w 4405791"/>
              <a:gd name="connsiteY14432" fmla="*/ 2315186 h 4321958"/>
              <a:gd name="connsiteX14433" fmla="*/ 4399231 w 4405791"/>
              <a:gd name="connsiteY14433" fmla="*/ 2387261 h 4321958"/>
              <a:gd name="connsiteX14434" fmla="*/ 4403387 w 4405791"/>
              <a:gd name="connsiteY14434" fmla="*/ 2425400 h 4321958"/>
              <a:gd name="connsiteX14435" fmla="*/ 4403457 w 4405791"/>
              <a:gd name="connsiteY14435" fmla="*/ 2428610 h 4321958"/>
              <a:gd name="connsiteX14436" fmla="*/ 4403887 w 4405791"/>
              <a:gd name="connsiteY14436" fmla="*/ 2432818 h 4321958"/>
              <a:gd name="connsiteX14437" fmla="*/ 4405788 w 4405791"/>
              <a:gd name="connsiteY14437" fmla="*/ 2535775 h 4321958"/>
              <a:gd name="connsiteX14438" fmla="*/ 4405791 w 4405791"/>
              <a:gd name="connsiteY14438" fmla="*/ 2535871 h 4321958"/>
              <a:gd name="connsiteX14439" fmla="*/ 4395299 w 4405791"/>
              <a:gd name="connsiteY14439" fmla="*/ 2626764 h 4321958"/>
              <a:gd name="connsiteX14440" fmla="*/ 4287265 w 4405791"/>
              <a:gd name="connsiteY14440" fmla="*/ 2763415 h 4321958"/>
              <a:gd name="connsiteX14441" fmla="*/ 4261650 w 4405791"/>
              <a:gd name="connsiteY14441" fmla="*/ 2778692 h 4321958"/>
              <a:gd name="connsiteX14442" fmla="*/ 4248839 w 4405791"/>
              <a:gd name="connsiteY14442" fmla="*/ 2788366 h 4321958"/>
              <a:gd name="connsiteX14443" fmla="*/ 4227783 w 4405791"/>
              <a:gd name="connsiteY14443" fmla="*/ 2804267 h 4321958"/>
              <a:gd name="connsiteX14444" fmla="*/ 4227775 w 4405791"/>
              <a:gd name="connsiteY14444" fmla="*/ 2804272 h 4321958"/>
              <a:gd name="connsiteX14445" fmla="*/ 4189529 w 4405791"/>
              <a:gd name="connsiteY14445" fmla="*/ 2827615 h 4321958"/>
              <a:gd name="connsiteX14446" fmla="*/ 4176294 w 4405791"/>
              <a:gd name="connsiteY14446" fmla="*/ 2834954 h 4321958"/>
              <a:gd name="connsiteX14447" fmla="*/ 4170177 w 4405791"/>
              <a:gd name="connsiteY14447" fmla="*/ 2838600 h 4321958"/>
              <a:gd name="connsiteX14448" fmla="*/ 4159357 w 4405791"/>
              <a:gd name="connsiteY14448" fmla="*/ 2844347 h 4321958"/>
              <a:gd name="connsiteX14449" fmla="*/ 4140790 w 4405791"/>
              <a:gd name="connsiteY14449" fmla="*/ 2854644 h 4321958"/>
              <a:gd name="connsiteX14450" fmla="*/ 4122581 w 4405791"/>
              <a:gd name="connsiteY14450" fmla="*/ 2863880 h 4321958"/>
              <a:gd name="connsiteX14451" fmla="*/ 4092126 w 4405791"/>
              <a:gd name="connsiteY14451" fmla="*/ 2880056 h 4321958"/>
              <a:gd name="connsiteX14452" fmla="*/ 4032348 w 4405791"/>
              <a:gd name="connsiteY14452" fmla="*/ 2909651 h 4321958"/>
              <a:gd name="connsiteX14453" fmla="*/ 4015429 w 4405791"/>
              <a:gd name="connsiteY14453" fmla="*/ 2918234 h 4321958"/>
              <a:gd name="connsiteX14454" fmla="*/ 4006815 w 4405791"/>
              <a:gd name="connsiteY14454" fmla="*/ 2922292 h 4321958"/>
              <a:gd name="connsiteX14455" fmla="*/ 3996200 w 4405791"/>
              <a:gd name="connsiteY14455" fmla="*/ 2927548 h 4321958"/>
              <a:gd name="connsiteX14456" fmla="*/ 3884969 w 4405791"/>
              <a:gd name="connsiteY14456" fmla="*/ 2979988 h 4321958"/>
              <a:gd name="connsiteX14457" fmla="*/ 3868350 w 4405791"/>
              <a:gd name="connsiteY14457" fmla="*/ 2987536 h 4321958"/>
              <a:gd name="connsiteX14458" fmla="*/ 3858850 w 4405791"/>
              <a:gd name="connsiteY14458" fmla="*/ 2992011 h 4321958"/>
              <a:gd name="connsiteX14459" fmla="*/ 3832353 w 4405791"/>
              <a:gd name="connsiteY14459" fmla="*/ 3003884 h 4321958"/>
              <a:gd name="connsiteX14460" fmla="*/ 3761004 w 4405791"/>
              <a:gd name="connsiteY14460" fmla="*/ 3036288 h 4321958"/>
              <a:gd name="connsiteX14461" fmla="*/ 3703995 w 4405791"/>
              <a:gd name="connsiteY14461" fmla="*/ 3061396 h 4321958"/>
              <a:gd name="connsiteX14462" fmla="*/ 3678202 w 4405791"/>
              <a:gd name="connsiteY14462" fmla="*/ 3072953 h 4321958"/>
              <a:gd name="connsiteX14463" fmla="*/ 3662295 w 4405791"/>
              <a:gd name="connsiteY14463" fmla="*/ 3079762 h 4321958"/>
              <a:gd name="connsiteX14464" fmla="*/ 3626876 w 4405791"/>
              <a:gd name="connsiteY14464" fmla="*/ 3095361 h 4321958"/>
              <a:gd name="connsiteX14465" fmla="*/ 3586837 w 4405791"/>
              <a:gd name="connsiteY14465" fmla="*/ 3112526 h 4321958"/>
              <a:gd name="connsiteX14466" fmla="*/ 3525742 w 4405791"/>
              <a:gd name="connsiteY14466" fmla="*/ 3140918 h 4321958"/>
              <a:gd name="connsiteX14467" fmla="*/ 3465791 w 4405791"/>
              <a:gd name="connsiteY14467" fmla="*/ 3166436 h 4321958"/>
              <a:gd name="connsiteX14468" fmla="*/ 3446992 w 4405791"/>
              <a:gd name="connsiteY14468" fmla="*/ 3174437 h 4321958"/>
              <a:gd name="connsiteX14469" fmla="*/ 3387601 w 4405791"/>
              <a:gd name="connsiteY14469" fmla="*/ 3200842 h 4321958"/>
              <a:gd name="connsiteX14470" fmla="*/ 3322891 w 4405791"/>
              <a:gd name="connsiteY14470" fmla="*/ 3229611 h 4321958"/>
              <a:gd name="connsiteX14471" fmla="*/ 3163954 w 4405791"/>
              <a:gd name="connsiteY14471" fmla="*/ 3291430 h 4321958"/>
              <a:gd name="connsiteX14472" fmla="*/ 3087266 w 4405791"/>
              <a:gd name="connsiteY14472" fmla="*/ 3321258 h 4321958"/>
              <a:gd name="connsiteX14473" fmla="*/ 3049047 w 4405791"/>
              <a:gd name="connsiteY14473" fmla="*/ 3333521 h 4321958"/>
              <a:gd name="connsiteX14474" fmla="*/ 2992098 w 4405791"/>
              <a:gd name="connsiteY14474" fmla="*/ 3355666 h 4321958"/>
              <a:gd name="connsiteX14475" fmla="*/ 2893749 w 4405791"/>
              <a:gd name="connsiteY14475" fmla="*/ 3394246 h 4321958"/>
              <a:gd name="connsiteX14476" fmla="*/ 2869962 w 4405791"/>
              <a:gd name="connsiteY14476" fmla="*/ 3403157 h 4321958"/>
              <a:gd name="connsiteX14477" fmla="*/ 2857874 w 4405791"/>
              <a:gd name="connsiteY14477" fmla="*/ 3407858 h 4321958"/>
              <a:gd name="connsiteX14478" fmla="*/ 2840056 w 4405791"/>
              <a:gd name="connsiteY14478" fmla="*/ 3414360 h 4321958"/>
              <a:gd name="connsiteX14479" fmla="*/ 2752621 w 4405791"/>
              <a:gd name="connsiteY14479" fmla="*/ 3447114 h 4321958"/>
              <a:gd name="connsiteX14480" fmla="*/ 2619322 w 4405791"/>
              <a:gd name="connsiteY14480" fmla="*/ 3495140 h 4321958"/>
              <a:gd name="connsiteX14481" fmla="*/ 2609305 w 4405791"/>
              <a:gd name="connsiteY14481" fmla="*/ 3498572 h 4321958"/>
              <a:gd name="connsiteX14482" fmla="*/ 2603339 w 4405791"/>
              <a:gd name="connsiteY14482" fmla="*/ 3500749 h 4321958"/>
              <a:gd name="connsiteX14483" fmla="*/ 2560093 w 4405791"/>
              <a:gd name="connsiteY14483" fmla="*/ 3515480 h 4321958"/>
              <a:gd name="connsiteX14484" fmla="*/ 2578956 w 4405791"/>
              <a:gd name="connsiteY14484" fmla="*/ 3597038 h 4321958"/>
              <a:gd name="connsiteX14485" fmla="*/ 2576151 w 4405791"/>
              <a:gd name="connsiteY14485" fmla="*/ 3684588 h 4321958"/>
              <a:gd name="connsiteX14486" fmla="*/ 2323846 w 4405791"/>
              <a:gd name="connsiteY14486" fmla="*/ 4070838 h 4321958"/>
              <a:gd name="connsiteX14487" fmla="*/ 1680379 w 4405791"/>
              <a:gd name="connsiteY14487" fmla="*/ 4320097 h 4321958"/>
              <a:gd name="connsiteX14488" fmla="*/ 1618233 w 4405791"/>
              <a:gd name="connsiteY14488" fmla="*/ 4321958 h 4321958"/>
              <a:gd name="connsiteX14489" fmla="*/ 1497958 w 4405791"/>
              <a:gd name="connsiteY14489" fmla="*/ 4313764 h 4321958"/>
              <a:gd name="connsiteX14490" fmla="*/ 1475586 w 4405791"/>
              <a:gd name="connsiteY14490" fmla="*/ 4308881 h 4321958"/>
              <a:gd name="connsiteX14491" fmla="*/ 1459813 w 4405791"/>
              <a:gd name="connsiteY14491" fmla="*/ 4307435 h 4321958"/>
              <a:gd name="connsiteX14492" fmla="*/ 1436101 w 4405791"/>
              <a:gd name="connsiteY14492" fmla="*/ 4300263 h 4321958"/>
              <a:gd name="connsiteX14493" fmla="*/ 1386701 w 4405791"/>
              <a:gd name="connsiteY14493" fmla="*/ 4289481 h 4321958"/>
              <a:gd name="connsiteX14494" fmla="*/ 1341732 w 4405791"/>
              <a:gd name="connsiteY14494" fmla="*/ 4271720 h 4321958"/>
              <a:gd name="connsiteX14495" fmla="*/ 1318110 w 4405791"/>
              <a:gd name="connsiteY14495" fmla="*/ 4264575 h 4321958"/>
              <a:gd name="connsiteX14496" fmla="*/ 1311736 w 4405791"/>
              <a:gd name="connsiteY14496" fmla="*/ 4260918 h 4321958"/>
              <a:gd name="connsiteX14497" fmla="*/ 1305889 w 4405791"/>
              <a:gd name="connsiteY14497" fmla="*/ 4257563 h 4321958"/>
              <a:gd name="connsiteX14498" fmla="*/ 1285619 w 4405791"/>
              <a:gd name="connsiteY14498" fmla="*/ 4249557 h 4321958"/>
              <a:gd name="connsiteX14499" fmla="*/ 1195878 w 4405791"/>
              <a:gd name="connsiteY14499" fmla="*/ 4194446 h 4321958"/>
              <a:gd name="connsiteX14500" fmla="*/ 1195871 w 4405791"/>
              <a:gd name="connsiteY14500" fmla="*/ 4194442 h 4321958"/>
              <a:gd name="connsiteX14501" fmla="*/ 1097095 w 4405791"/>
              <a:gd name="connsiteY14501" fmla="*/ 4099309 h 4321958"/>
              <a:gd name="connsiteX14502" fmla="*/ 1090050 w 4405791"/>
              <a:gd name="connsiteY14502" fmla="*/ 4101424 h 4321958"/>
              <a:gd name="connsiteX14503" fmla="*/ 1079940 w 4405791"/>
              <a:gd name="connsiteY14503" fmla="*/ 4104459 h 4321958"/>
              <a:gd name="connsiteX14504" fmla="*/ 1051552 w 4405791"/>
              <a:gd name="connsiteY14504" fmla="*/ 4112982 h 4321958"/>
              <a:gd name="connsiteX14505" fmla="*/ 936518 w 4405791"/>
              <a:gd name="connsiteY14505" fmla="*/ 4141273 h 4321958"/>
              <a:gd name="connsiteX14506" fmla="*/ 915337 w 4405791"/>
              <a:gd name="connsiteY14506" fmla="*/ 4145292 h 4321958"/>
              <a:gd name="connsiteX14507" fmla="*/ 905576 w 4405791"/>
              <a:gd name="connsiteY14507" fmla="*/ 4147607 h 4321958"/>
              <a:gd name="connsiteX14508" fmla="*/ 900216 w 4405791"/>
              <a:gd name="connsiteY14508" fmla="*/ 4148878 h 4321958"/>
              <a:gd name="connsiteX14509" fmla="*/ 900099 w 4405791"/>
              <a:gd name="connsiteY14509" fmla="*/ 4148897 h 4321958"/>
              <a:gd name="connsiteX14510" fmla="*/ 877794 w 4405791"/>
              <a:gd name="connsiteY14510" fmla="*/ 4152423 h 4321958"/>
              <a:gd name="connsiteX14511" fmla="*/ 830631 w 4405791"/>
              <a:gd name="connsiteY14511" fmla="*/ 4161372 h 4321958"/>
              <a:gd name="connsiteX14512" fmla="*/ 787212 w 4405791"/>
              <a:gd name="connsiteY14512" fmla="*/ 4166718 h 4321958"/>
              <a:gd name="connsiteX14513" fmla="*/ 764735 w 4405791"/>
              <a:gd name="connsiteY14513" fmla="*/ 4170265 h 4321958"/>
              <a:gd name="connsiteX14514" fmla="*/ 752674 w 4405791"/>
              <a:gd name="connsiteY14514" fmla="*/ 4170970 h 4321958"/>
              <a:gd name="connsiteX14515" fmla="*/ 733192 w 4405791"/>
              <a:gd name="connsiteY14515" fmla="*/ 4173368 h 4321958"/>
              <a:gd name="connsiteX14516" fmla="*/ 643635 w 4405791"/>
              <a:gd name="connsiteY14516" fmla="*/ 4177348 h 4321958"/>
              <a:gd name="connsiteX14517" fmla="*/ 643616 w 4405791"/>
              <a:gd name="connsiteY14517" fmla="*/ 4177346 h 4321958"/>
              <a:gd name="connsiteX14518" fmla="*/ 643593 w 4405791"/>
              <a:gd name="connsiteY14518" fmla="*/ 4177348 h 4321958"/>
              <a:gd name="connsiteX14519" fmla="*/ 643575 w 4405791"/>
              <a:gd name="connsiteY14519" fmla="*/ 4177346 h 4321958"/>
              <a:gd name="connsiteX14520" fmla="*/ 643552 w 4405791"/>
              <a:gd name="connsiteY14520" fmla="*/ 4177348 h 4321958"/>
              <a:gd name="connsiteX14521" fmla="*/ 408348 w 4405791"/>
              <a:gd name="connsiteY14521" fmla="*/ 4139246 h 4321958"/>
              <a:gd name="connsiteX14522" fmla="*/ 81045 w 4405791"/>
              <a:gd name="connsiteY14522" fmla="*/ 3874738 h 4321958"/>
              <a:gd name="connsiteX14523" fmla="*/ 0 w 4405791"/>
              <a:gd name="connsiteY14523" fmla="*/ 3768002 h 4321958"/>
              <a:gd name="connsiteX14524" fmla="*/ 0 w 4405791"/>
              <a:gd name="connsiteY14524" fmla="*/ 3502887 h 4321958"/>
              <a:gd name="connsiteX14525" fmla="*/ 26916 w 4405791"/>
              <a:gd name="connsiteY14525" fmla="*/ 3549083 h 4321958"/>
              <a:gd name="connsiteX14526" fmla="*/ 0 w 4405791"/>
              <a:gd name="connsiteY14526" fmla="*/ 3501094 h 4321958"/>
              <a:gd name="connsiteX14527" fmla="*/ 0 w 4405791"/>
              <a:gd name="connsiteY14527" fmla="*/ 3455723 h 4321958"/>
              <a:gd name="connsiteX14528" fmla="*/ 24080 w 4405791"/>
              <a:gd name="connsiteY14528" fmla="*/ 3503580 h 4321958"/>
              <a:gd name="connsiteX14529" fmla="*/ 403687 w 4405791"/>
              <a:gd name="connsiteY14529" fmla="*/ 3960938 h 4321958"/>
              <a:gd name="connsiteX14530" fmla="*/ 416413 w 4405791"/>
              <a:gd name="connsiteY14530" fmla="*/ 3967374 h 4321958"/>
              <a:gd name="connsiteX14531" fmla="*/ 353062 w 4405791"/>
              <a:gd name="connsiteY14531" fmla="*/ 3923834 h 4321958"/>
              <a:gd name="connsiteX14532" fmla="*/ 347170 w 4405791"/>
              <a:gd name="connsiteY14532" fmla="*/ 3918448 h 4321958"/>
              <a:gd name="connsiteX14533" fmla="*/ 293614 w 4405791"/>
              <a:gd name="connsiteY14533" fmla="*/ 3870167 h 4321958"/>
              <a:gd name="connsiteX14534" fmla="*/ 289397 w 4405791"/>
              <a:gd name="connsiteY14534" fmla="*/ 3865630 h 4321958"/>
              <a:gd name="connsiteX14535" fmla="*/ 285184 w 4405791"/>
              <a:gd name="connsiteY14535" fmla="*/ 3861778 h 4321958"/>
              <a:gd name="connsiteX14536" fmla="*/ 265420 w 4405791"/>
              <a:gd name="connsiteY14536" fmla="*/ 3839831 h 4321958"/>
              <a:gd name="connsiteX14537" fmla="*/ 236286 w 4405791"/>
              <a:gd name="connsiteY14537" fmla="*/ 3808481 h 4321958"/>
              <a:gd name="connsiteX14538" fmla="*/ 231053 w 4405791"/>
              <a:gd name="connsiteY14538" fmla="*/ 3801665 h 4321958"/>
              <a:gd name="connsiteX14539" fmla="*/ 220361 w 4405791"/>
              <a:gd name="connsiteY14539" fmla="*/ 3789792 h 4321958"/>
              <a:gd name="connsiteX14540" fmla="*/ 160020 w 4405791"/>
              <a:gd name="connsiteY14540" fmla="*/ 3712230 h 4321958"/>
              <a:gd name="connsiteX14541" fmla="*/ 145871 w 4405791"/>
              <a:gd name="connsiteY14541" fmla="*/ 3690711 h 4321958"/>
              <a:gd name="connsiteX14542" fmla="*/ 132058 w 4405791"/>
              <a:gd name="connsiteY14542" fmla="*/ 3672718 h 4321958"/>
              <a:gd name="connsiteX14543" fmla="*/ 82806 w 4405791"/>
              <a:gd name="connsiteY14543" fmla="*/ 3594793 h 4321958"/>
              <a:gd name="connsiteX14544" fmla="*/ 58478 w 4405791"/>
              <a:gd name="connsiteY14544" fmla="*/ 3557792 h 4321958"/>
              <a:gd name="connsiteX14545" fmla="*/ 50850 w 4405791"/>
              <a:gd name="connsiteY14545" fmla="*/ 3544235 h 4321958"/>
              <a:gd name="connsiteX14546" fmla="*/ 48097 w 4405791"/>
              <a:gd name="connsiteY14546" fmla="*/ 3539879 h 4321958"/>
              <a:gd name="connsiteX14547" fmla="*/ 33305 w 4405791"/>
              <a:gd name="connsiteY14547" fmla="*/ 3513048 h 4321958"/>
              <a:gd name="connsiteX14548" fmla="*/ 20127 w 4405791"/>
              <a:gd name="connsiteY14548" fmla="*/ 3489624 h 4321958"/>
              <a:gd name="connsiteX14549" fmla="*/ 17546 w 4405791"/>
              <a:gd name="connsiteY14549" fmla="*/ 3484464 h 4321958"/>
              <a:gd name="connsiteX14550" fmla="*/ 16103 w 4405791"/>
              <a:gd name="connsiteY14550" fmla="*/ 3481846 h 4321958"/>
              <a:gd name="connsiteX14551" fmla="*/ 1273 w 4405791"/>
              <a:gd name="connsiteY14551" fmla="*/ 3451925 h 4321958"/>
              <a:gd name="connsiteX14552" fmla="*/ 0 w 4405791"/>
              <a:gd name="connsiteY14552" fmla="*/ 3449380 h 4321958"/>
              <a:gd name="connsiteX14553" fmla="*/ 0 w 4405791"/>
              <a:gd name="connsiteY14553" fmla="*/ 3431772 h 4321958"/>
              <a:gd name="connsiteX14554" fmla="*/ 32497 w 4405791"/>
              <a:gd name="connsiteY14554" fmla="*/ 3496583 h 4321958"/>
              <a:gd name="connsiteX14555" fmla="*/ 426379 w 4405791"/>
              <a:gd name="connsiteY14555" fmla="*/ 3964664 h 4321958"/>
              <a:gd name="connsiteX14556" fmla="*/ 444312 w 4405791"/>
              <a:gd name="connsiteY14556" fmla="*/ 3973120 h 4321958"/>
              <a:gd name="connsiteX14557" fmla="*/ 374548 w 4405791"/>
              <a:gd name="connsiteY14557" fmla="*/ 3926779 h 4321958"/>
              <a:gd name="connsiteX14558" fmla="*/ 368878 w 4405791"/>
              <a:gd name="connsiteY14558" fmla="*/ 3921683 h 4321958"/>
              <a:gd name="connsiteX14559" fmla="*/ 312967 w 4405791"/>
              <a:gd name="connsiteY14559" fmla="*/ 3872159 h 4321958"/>
              <a:gd name="connsiteX14560" fmla="*/ 308541 w 4405791"/>
              <a:gd name="connsiteY14560" fmla="*/ 3867450 h 4321958"/>
              <a:gd name="connsiteX14561" fmla="*/ 304215 w 4405791"/>
              <a:gd name="connsiteY14561" fmla="*/ 3863562 h 4321958"/>
              <a:gd name="connsiteX14562" fmla="*/ 283788 w 4405791"/>
              <a:gd name="connsiteY14562" fmla="*/ 3841119 h 4321958"/>
              <a:gd name="connsiteX14563" fmla="*/ 253343 w 4405791"/>
              <a:gd name="connsiteY14563" fmla="*/ 3808733 h 4321958"/>
              <a:gd name="connsiteX14564" fmla="*/ 247838 w 4405791"/>
              <a:gd name="connsiteY14564" fmla="*/ 3801622 h 4321958"/>
              <a:gd name="connsiteX14565" fmla="*/ 236752 w 4405791"/>
              <a:gd name="connsiteY14565" fmla="*/ 3789443 h 4321958"/>
              <a:gd name="connsiteX14566" fmla="*/ 173799 w 4405791"/>
              <a:gd name="connsiteY14566" fmla="*/ 3709202 h 4321958"/>
              <a:gd name="connsiteX14567" fmla="*/ 151534 w 4405791"/>
              <a:gd name="connsiteY14567" fmla="*/ 3677222 h 4321958"/>
              <a:gd name="connsiteX14568" fmla="*/ 144611 w 4405791"/>
              <a:gd name="connsiteY14568" fmla="*/ 3668280 h 4321958"/>
              <a:gd name="connsiteX14569" fmla="*/ 137162 w 4405791"/>
              <a:gd name="connsiteY14569" fmla="*/ 3656580 h 4321958"/>
              <a:gd name="connsiteX14570" fmla="*/ 116998 w 4405791"/>
              <a:gd name="connsiteY14570" fmla="*/ 3627620 h 4321958"/>
              <a:gd name="connsiteX14571" fmla="*/ 67990 w 4405791"/>
              <a:gd name="connsiteY14571" fmla="*/ 3549476 h 4321958"/>
              <a:gd name="connsiteX14572" fmla="*/ 60142 w 4405791"/>
              <a:gd name="connsiteY14572" fmla="*/ 3535610 h 4321958"/>
              <a:gd name="connsiteX14573" fmla="*/ 57231 w 4405791"/>
              <a:gd name="connsiteY14573" fmla="*/ 3531038 h 4321958"/>
              <a:gd name="connsiteX14574" fmla="*/ 41799 w 4405791"/>
              <a:gd name="connsiteY14574" fmla="*/ 3503200 h 4321958"/>
              <a:gd name="connsiteX14575" fmla="*/ 28415 w 4405791"/>
              <a:gd name="connsiteY14575" fmla="*/ 3479552 h 4321958"/>
              <a:gd name="connsiteX14576" fmla="*/ 25855 w 4405791"/>
              <a:gd name="connsiteY14576" fmla="*/ 3474438 h 4321958"/>
              <a:gd name="connsiteX14577" fmla="*/ 24297 w 4405791"/>
              <a:gd name="connsiteY14577" fmla="*/ 3471627 h 4321958"/>
              <a:gd name="connsiteX14578" fmla="*/ 8657 w 4405791"/>
              <a:gd name="connsiteY14578" fmla="*/ 3440087 h 4321958"/>
              <a:gd name="connsiteX14579" fmla="*/ 0 w 4405791"/>
              <a:gd name="connsiteY14579" fmla="*/ 3422797 h 4321958"/>
              <a:gd name="connsiteX14580" fmla="*/ 0 w 4405791"/>
              <a:gd name="connsiteY14580" fmla="*/ 3402965 h 4321958"/>
              <a:gd name="connsiteX14581" fmla="*/ 7280 w 4405791"/>
              <a:gd name="connsiteY14581" fmla="*/ 3419241 h 4321958"/>
              <a:gd name="connsiteX14582" fmla="*/ 449917 w 4405791"/>
              <a:gd name="connsiteY14582" fmla="*/ 3967203 h 4321958"/>
              <a:gd name="connsiteX14583" fmla="*/ 512603 w 4405791"/>
              <a:gd name="connsiteY14583" fmla="*/ 3994710 h 4321958"/>
              <a:gd name="connsiteX14584" fmla="*/ 534232 w 4405791"/>
              <a:gd name="connsiteY14584" fmla="*/ 4001022 h 4321958"/>
              <a:gd name="connsiteX14585" fmla="*/ 471677 w 4405791"/>
              <a:gd name="connsiteY14585" fmla="*/ 3975501 h 4321958"/>
              <a:gd name="connsiteX14586" fmla="*/ 9567 w 4405791"/>
              <a:gd name="connsiteY14586" fmla="*/ 3410436 h 4321958"/>
              <a:gd name="connsiteX14587" fmla="*/ 0 w 4405791"/>
              <a:gd name="connsiteY14587" fmla="*/ 3388856 h 4321958"/>
              <a:gd name="connsiteX14588" fmla="*/ 0 w 4405791"/>
              <a:gd name="connsiteY14588" fmla="*/ 3368559 h 4321958"/>
              <a:gd name="connsiteX14589" fmla="*/ 17101 w 4405791"/>
              <a:gd name="connsiteY14589" fmla="*/ 3407049 h 4321958"/>
              <a:gd name="connsiteX14590" fmla="*/ 475316 w 4405791"/>
              <a:gd name="connsiteY14590" fmla="*/ 3968390 h 4321958"/>
              <a:gd name="connsiteX14591" fmla="*/ 537693 w 4405791"/>
              <a:gd name="connsiteY14591" fmla="*/ 3993792 h 4321958"/>
              <a:gd name="connsiteX14592" fmla="*/ 548550 w 4405791"/>
              <a:gd name="connsiteY14592" fmla="*/ 3996614 h 4321958"/>
              <a:gd name="connsiteX14593" fmla="*/ 494875 w 4405791"/>
              <a:gd name="connsiteY14593" fmla="*/ 3976347 h 4321958"/>
              <a:gd name="connsiteX14594" fmla="*/ 17018 w 4405791"/>
              <a:gd name="connsiteY14594" fmla="*/ 3397736 h 4321958"/>
              <a:gd name="connsiteX14595" fmla="*/ 0 w 4405791"/>
              <a:gd name="connsiteY14595" fmla="*/ 3359102 h 4321958"/>
              <a:gd name="connsiteX14596" fmla="*/ 0 w 4405791"/>
              <a:gd name="connsiteY14596" fmla="*/ 3339352 h 4321958"/>
              <a:gd name="connsiteX14597" fmla="*/ 24212 w 4405791"/>
              <a:gd name="connsiteY14597" fmla="*/ 3394349 h 4321958"/>
              <a:gd name="connsiteX14598" fmla="*/ 498345 w 4405791"/>
              <a:gd name="connsiteY14598" fmla="*/ 3969067 h 4321958"/>
              <a:gd name="connsiteX14599" fmla="*/ 512187 w 4405791"/>
              <a:gd name="connsiteY14599" fmla="*/ 3974282 h 4321958"/>
              <a:gd name="connsiteX14600" fmla="*/ 437007 w 4405791"/>
              <a:gd name="connsiteY14600" fmla="*/ 3929716 h 4321958"/>
              <a:gd name="connsiteX14601" fmla="*/ 432126 w 4405791"/>
              <a:gd name="connsiteY14601" fmla="*/ 3925560 h 4321958"/>
              <a:gd name="connsiteX14602" fmla="*/ 367294 w 4405791"/>
              <a:gd name="connsiteY14602" fmla="*/ 3871289 h 4321958"/>
              <a:gd name="connsiteX14603" fmla="*/ 362157 w 4405791"/>
              <a:gd name="connsiteY14603" fmla="*/ 3865988 h 4321958"/>
              <a:gd name="connsiteX14604" fmla="*/ 357420 w 4405791"/>
              <a:gd name="connsiteY14604" fmla="*/ 3861956 h 4321958"/>
              <a:gd name="connsiteX14605" fmla="*/ 334902 w 4405791"/>
              <a:gd name="connsiteY14605" fmla="*/ 3837867 h 4321958"/>
              <a:gd name="connsiteX14606" fmla="*/ 300081 w 4405791"/>
              <a:gd name="connsiteY14606" fmla="*/ 3801939 h 4321958"/>
              <a:gd name="connsiteX14607" fmla="*/ 293730 w 4405791"/>
              <a:gd name="connsiteY14607" fmla="*/ 3793823 h 4321958"/>
              <a:gd name="connsiteX14608" fmla="*/ 281453 w 4405791"/>
              <a:gd name="connsiteY14608" fmla="*/ 3780690 h 4321958"/>
              <a:gd name="connsiteX14609" fmla="*/ 211074 w 4405791"/>
              <a:gd name="connsiteY14609" fmla="*/ 3692016 h 4321958"/>
              <a:gd name="connsiteX14610" fmla="*/ 186394 w 4405791"/>
              <a:gd name="connsiteY14610" fmla="*/ 3656666 h 4321958"/>
              <a:gd name="connsiteX14611" fmla="*/ 178678 w 4405791"/>
              <a:gd name="connsiteY14611" fmla="*/ 3646807 h 4321958"/>
              <a:gd name="connsiteX14612" fmla="*/ 162379 w 4405791"/>
              <a:gd name="connsiteY14612" fmla="*/ 3622269 h 4321958"/>
              <a:gd name="connsiteX14613" fmla="*/ 148251 w 4405791"/>
              <a:gd name="connsiteY14613" fmla="*/ 3602033 h 4321958"/>
              <a:gd name="connsiteX14614" fmla="*/ 137139 w 4405791"/>
              <a:gd name="connsiteY14614" fmla="*/ 3584272 h 4321958"/>
              <a:gd name="connsiteX14615" fmla="*/ 127126 w 4405791"/>
              <a:gd name="connsiteY14615" fmla="*/ 3569196 h 4321958"/>
              <a:gd name="connsiteX14616" fmla="*/ 109807 w 4405791"/>
              <a:gd name="connsiteY14616" fmla="*/ 3540582 h 4321958"/>
              <a:gd name="connsiteX14617" fmla="*/ 94953 w 4405791"/>
              <a:gd name="connsiteY14617" fmla="*/ 3516838 h 4321958"/>
              <a:gd name="connsiteX14618" fmla="*/ 88580 w 4405791"/>
              <a:gd name="connsiteY14618" fmla="*/ 3505510 h 4321958"/>
              <a:gd name="connsiteX14619" fmla="*/ 83431 w 4405791"/>
              <a:gd name="connsiteY14619" fmla="*/ 3497002 h 4321958"/>
              <a:gd name="connsiteX14620" fmla="*/ 66754 w 4405791"/>
              <a:gd name="connsiteY14620" fmla="*/ 3466713 h 4321958"/>
              <a:gd name="connsiteX14621" fmla="*/ 53149 w 4405791"/>
              <a:gd name="connsiteY14621" fmla="*/ 3442530 h 4321958"/>
              <a:gd name="connsiteX14622" fmla="*/ 50601 w 4405791"/>
              <a:gd name="connsiteY14622" fmla="*/ 3437375 h 4321958"/>
              <a:gd name="connsiteX14623" fmla="*/ 48914 w 4405791"/>
              <a:gd name="connsiteY14623" fmla="*/ 3434310 h 4321958"/>
              <a:gd name="connsiteX14624" fmla="*/ 32733 w 4405791"/>
              <a:gd name="connsiteY14624" fmla="*/ 3401237 h 4321958"/>
              <a:gd name="connsiteX14625" fmla="*/ 24808 w 4405791"/>
              <a:gd name="connsiteY14625" fmla="*/ 3385206 h 4321958"/>
              <a:gd name="connsiteX14626" fmla="*/ 0 w 4405791"/>
              <a:gd name="connsiteY14626" fmla="*/ 3328504 h 4321958"/>
              <a:gd name="connsiteX14627" fmla="*/ 0 w 4405791"/>
              <a:gd name="connsiteY14627" fmla="*/ 3306966 h 4321958"/>
              <a:gd name="connsiteX14628" fmla="*/ 3322 w 4405791"/>
              <a:gd name="connsiteY14628" fmla="*/ 3314787 h 4321958"/>
              <a:gd name="connsiteX14629" fmla="*/ 32510 w 4405791"/>
              <a:gd name="connsiteY14629" fmla="*/ 3381479 h 4321958"/>
              <a:gd name="connsiteX14630" fmla="*/ 521714 w 4405791"/>
              <a:gd name="connsiteY14630" fmla="*/ 3969405 h 4321958"/>
              <a:gd name="connsiteX14631" fmla="*/ 536613 w 4405791"/>
              <a:gd name="connsiteY14631" fmla="*/ 3974571 h 4321958"/>
              <a:gd name="connsiteX14632" fmla="*/ 457509 w 4405791"/>
              <a:gd name="connsiteY14632" fmla="*/ 3929215 h 4321958"/>
              <a:gd name="connsiteX14633" fmla="*/ 452792 w 4405791"/>
              <a:gd name="connsiteY14633" fmla="*/ 3925254 h 4321958"/>
              <a:gd name="connsiteX14634" fmla="*/ 385763 w 4405791"/>
              <a:gd name="connsiteY14634" fmla="*/ 3869939 h 4321958"/>
              <a:gd name="connsiteX14635" fmla="*/ 380422 w 4405791"/>
              <a:gd name="connsiteY14635" fmla="*/ 3864474 h 4321958"/>
              <a:gd name="connsiteX14636" fmla="*/ 375576 w 4405791"/>
              <a:gd name="connsiteY14636" fmla="*/ 3860404 h 4321958"/>
              <a:gd name="connsiteX14637" fmla="*/ 352377 w 4405791"/>
              <a:gd name="connsiteY14637" fmla="*/ 3835779 h 4321958"/>
              <a:gd name="connsiteX14638" fmla="*/ 316293 w 4405791"/>
              <a:gd name="connsiteY14638" fmla="*/ 3798859 h 4321958"/>
              <a:gd name="connsiteX14639" fmla="*/ 309660 w 4405791"/>
              <a:gd name="connsiteY14639" fmla="*/ 3790437 h 4321958"/>
              <a:gd name="connsiteX14640" fmla="*/ 297001 w 4405791"/>
              <a:gd name="connsiteY14640" fmla="*/ 3777000 h 4321958"/>
              <a:gd name="connsiteX14641" fmla="*/ 223986 w 4405791"/>
              <a:gd name="connsiteY14641" fmla="*/ 3685581 h 4321958"/>
              <a:gd name="connsiteX14642" fmla="*/ 198338 w 4405791"/>
              <a:gd name="connsiteY14642" fmla="*/ 3649083 h 4321958"/>
              <a:gd name="connsiteX14643" fmla="*/ 190336 w 4405791"/>
              <a:gd name="connsiteY14643" fmla="*/ 3638921 h 4321958"/>
              <a:gd name="connsiteX14644" fmla="*/ 173327 w 4405791"/>
              <a:gd name="connsiteY14644" fmla="*/ 3613491 h 4321958"/>
              <a:gd name="connsiteX14645" fmla="*/ 158734 w 4405791"/>
              <a:gd name="connsiteY14645" fmla="*/ 3592725 h 4321958"/>
              <a:gd name="connsiteX14646" fmla="*/ 147218 w 4405791"/>
              <a:gd name="connsiteY14646" fmla="*/ 3574454 h 4321958"/>
              <a:gd name="connsiteX14647" fmla="*/ 136799 w 4405791"/>
              <a:gd name="connsiteY14647" fmla="*/ 3558876 h 4321958"/>
              <a:gd name="connsiteX14648" fmla="*/ 118760 w 4405791"/>
              <a:gd name="connsiteY14648" fmla="*/ 3529304 h 4321958"/>
              <a:gd name="connsiteX14649" fmla="*/ 103448 w 4405791"/>
              <a:gd name="connsiteY14649" fmla="*/ 3505011 h 4321958"/>
              <a:gd name="connsiteX14650" fmla="*/ 96879 w 4405791"/>
              <a:gd name="connsiteY14650" fmla="*/ 3493434 h 4321958"/>
              <a:gd name="connsiteX14651" fmla="*/ 91525 w 4405791"/>
              <a:gd name="connsiteY14651" fmla="*/ 3484656 h 4321958"/>
              <a:gd name="connsiteX14652" fmla="*/ 74243 w 4405791"/>
              <a:gd name="connsiteY14652" fmla="*/ 3453539 h 4321958"/>
              <a:gd name="connsiteX14653" fmla="*/ 60329 w 4405791"/>
              <a:gd name="connsiteY14653" fmla="*/ 3429016 h 4321958"/>
              <a:gd name="connsiteX14654" fmla="*/ 57756 w 4405791"/>
              <a:gd name="connsiteY14654" fmla="*/ 3423853 h 4321958"/>
              <a:gd name="connsiteX14655" fmla="*/ 55988 w 4405791"/>
              <a:gd name="connsiteY14655" fmla="*/ 3420668 h 4321958"/>
              <a:gd name="connsiteX14656" fmla="*/ 39317 w 4405791"/>
              <a:gd name="connsiteY14656" fmla="*/ 3386846 h 4321958"/>
              <a:gd name="connsiteX14657" fmla="*/ 31581 w 4405791"/>
              <a:gd name="connsiteY14657" fmla="*/ 3371320 h 4321958"/>
              <a:gd name="connsiteX14658" fmla="*/ 3658 w 4405791"/>
              <a:gd name="connsiteY14658" fmla="*/ 3306889 h 4321958"/>
              <a:gd name="connsiteX14659" fmla="*/ 0 w 4405791"/>
              <a:gd name="connsiteY14659" fmla="*/ 3298199 h 4321958"/>
              <a:gd name="connsiteX14660" fmla="*/ 0 w 4405791"/>
              <a:gd name="connsiteY14660" fmla="*/ 3277138 h 4321958"/>
              <a:gd name="connsiteX14661" fmla="*/ 10915 w 4405791"/>
              <a:gd name="connsiteY14661" fmla="*/ 3303008 h 4321958"/>
              <a:gd name="connsiteX14662" fmla="*/ 39116 w 4405791"/>
              <a:gd name="connsiteY14662" fmla="*/ 3367933 h 4321958"/>
              <a:gd name="connsiteX14663" fmla="*/ 543898 w 4405791"/>
              <a:gd name="connsiteY14663" fmla="*/ 3969065 h 4321958"/>
              <a:gd name="connsiteX14664" fmla="*/ 675124 w 4405791"/>
              <a:gd name="connsiteY14664" fmla="*/ 4000660 h 4321958"/>
              <a:gd name="connsiteX14665" fmla="*/ 688969 w 4405791"/>
              <a:gd name="connsiteY14665" fmla="*/ 4001104 h 4321958"/>
              <a:gd name="connsiteX14666" fmla="*/ 625595 w 4405791"/>
              <a:gd name="connsiteY14666" fmla="*/ 3991857 h 4321958"/>
              <a:gd name="connsiteX14667" fmla="*/ 564303 w 4405791"/>
              <a:gd name="connsiteY14667" fmla="*/ 3973979 h 4321958"/>
              <a:gd name="connsiteX14668" fmla="*/ 39370 w 4405791"/>
              <a:gd name="connsiteY14668" fmla="*/ 3355065 h 4321958"/>
              <a:gd name="connsiteX14669" fmla="*/ 12295 w 4405791"/>
              <a:gd name="connsiteY14669" fmla="*/ 3292271 h 4321958"/>
              <a:gd name="connsiteX14670" fmla="*/ 0 w 4405791"/>
              <a:gd name="connsiteY14670" fmla="*/ 3262964 h 4321958"/>
              <a:gd name="connsiteX14671" fmla="*/ 0 w 4405791"/>
              <a:gd name="connsiteY14671" fmla="*/ 3241250 h 4321958"/>
              <a:gd name="connsiteX14672" fmla="*/ 19763 w 4405791"/>
              <a:gd name="connsiteY14672" fmla="*/ 3288284 h 4321958"/>
              <a:gd name="connsiteX14673" fmla="*/ 47073 w 4405791"/>
              <a:gd name="connsiteY14673" fmla="*/ 3351508 h 4321958"/>
              <a:gd name="connsiteX14674" fmla="*/ 567435 w 4405791"/>
              <a:gd name="connsiteY14674" fmla="*/ 3966189 h 4321958"/>
              <a:gd name="connsiteX14675" fmla="*/ 698594 w 4405791"/>
              <a:gd name="connsiteY14675" fmla="*/ 3994061 h 4321958"/>
              <a:gd name="connsiteX14676" fmla="*/ 711134 w 4405791"/>
              <a:gd name="connsiteY14676" fmla="*/ 3994169 h 4321958"/>
              <a:gd name="connsiteX14677" fmla="*/ 649898 w 4405791"/>
              <a:gd name="connsiteY14677" fmla="*/ 3986839 h 4321958"/>
              <a:gd name="connsiteX14678" fmla="*/ 589194 w 4405791"/>
              <a:gd name="connsiteY14678" fmla="*/ 3970759 h 4321958"/>
              <a:gd name="connsiteX14679" fmla="*/ 48513 w 4405791"/>
              <a:gd name="connsiteY14679" fmla="*/ 3338978 h 4321958"/>
              <a:gd name="connsiteX14680" fmla="*/ 22668 w 4405791"/>
              <a:gd name="connsiteY14680" fmla="*/ 3278653 h 4321958"/>
              <a:gd name="connsiteX14681" fmla="*/ 0 w 4405791"/>
              <a:gd name="connsiteY14681" fmla="*/ 3224282 h 4321958"/>
              <a:gd name="connsiteX14682" fmla="*/ 0 w 4405791"/>
              <a:gd name="connsiteY14682" fmla="*/ 3201311 h 4321958"/>
              <a:gd name="connsiteX14683" fmla="*/ 27646 w 4405791"/>
              <a:gd name="connsiteY14683" fmla="*/ 3267684 h 4321958"/>
              <a:gd name="connsiteX14684" fmla="*/ 56387 w 4405791"/>
              <a:gd name="connsiteY14684" fmla="*/ 3334914 h 4321958"/>
              <a:gd name="connsiteX14685" fmla="*/ 592157 w 4405791"/>
              <a:gd name="connsiteY14685" fmla="*/ 3962801 h 4321958"/>
              <a:gd name="connsiteX14686" fmla="*/ 652521 w 4405791"/>
              <a:gd name="connsiteY14686" fmla="*/ 3978712 h 4321958"/>
              <a:gd name="connsiteX14687" fmla="*/ 662534 w 4405791"/>
              <a:gd name="connsiteY14687" fmla="*/ 3979898 h 4321958"/>
              <a:gd name="connsiteX14688" fmla="*/ 614256 w 4405791"/>
              <a:gd name="connsiteY14688" fmla="*/ 3968389 h 4321958"/>
              <a:gd name="connsiteX14689" fmla="*/ 57827 w 4405791"/>
              <a:gd name="connsiteY14689" fmla="*/ 3322553 h 4321958"/>
              <a:gd name="connsiteX14690" fmla="*/ 33330 w 4405791"/>
              <a:gd name="connsiteY14690" fmla="*/ 3264621 h 4321958"/>
              <a:gd name="connsiteX14691" fmla="*/ 0 w 4405791"/>
              <a:gd name="connsiteY14691" fmla="*/ 3184061 h 4321958"/>
              <a:gd name="connsiteX14692" fmla="*/ 0 w 4405791"/>
              <a:gd name="connsiteY14692" fmla="*/ 3162213 h 4321958"/>
              <a:gd name="connsiteX14693" fmla="*/ 37942 w 4405791"/>
              <a:gd name="connsiteY14693" fmla="*/ 3254262 h 4321958"/>
              <a:gd name="connsiteX14694" fmla="*/ 65022 w 4405791"/>
              <a:gd name="connsiteY14694" fmla="*/ 3318827 h 4321958"/>
              <a:gd name="connsiteX14695" fmla="*/ 616371 w 4405791"/>
              <a:gd name="connsiteY14695" fmla="*/ 3960092 h 4321958"/>
              <a:gd name="connsiteX14696" fmla="*/ 636326 w 4405791"/>
              <a:gd name="connsiteY14696" fmla="*/ 3964821 h 4321958"/>
              <a:gd name="connsiteX14697" fmla="*/ 588900 w 4405791"/>
              <a:gd name="connsiteY14697" fmla="*/ 3945712 h 4321958"/>
              <a:gd name="connsiteX14698" fmla="*/ 541114 w 4405791"/>
              <a:gd name="connsiteY14698" fmla="*/ 3918632 h 4321958"/>
              <a:gd name="connsiteX14699" fmla="*/ 520113 w 4405791"/>
              <a:gd name="connsiteY14699" fmla="*/ 3902243 h 4321958"/>
              <a:gd name="connsiteX14700" fmla="*/ 499717 w 4405791"/>
              <a:gd name="connsiteY14700" fmla="*/ 3889369 h 4321958"/>
              <a:gd name="connsiteX14701" fmla="*/ 470733 w 4405791"/>
              <a:gd name="connsiteY14701" fmla="*/ 3863706 h 4321958"/>
              <a:gd name="connsiteX14702" fmla="*/ 447124 w 4405791"/>
              <a:gd name="connsiteY14702" fmla="*/ 3845281 h 4321958"/>
              <a:gd name="connsiteX14703" fmla="*/ 429419 w 4405791"/>
              <a:gd name="connsiteY14703" fmla="*/ 3827124 h 4321958"/>
              <a:gd name="connsiteX14704" fmla="*/ 412926 w 4405791"/>
              <a:gd name="connsiteY14704" fmla="*/ 3812520 h 4321958"/>
              <a:gd name="connsiteX14705" fmla="*/ 382437 w 4405791"/>
              <a:gd name="connsiteY14705" fmla="*/ 3778942 h 4321958"/>
              <a:gd name="connsiteX14706" fmla="*/ 357421 w 4405791"/>
              <a:gd name="connsiteY14706" fmla="*/ 3753288 h 4321958"/>
              <a:gd name="connsiteX14707" fmla="*/ 343284 w 4405791"/>
              <a:gd name="connsiteY14707" fmla="*/ 3735824 h 4321958"/>
              <a:gd name="connsiteX14708" fmla="*/ 330764 w 4405791"/>
              <a:gd name="connsiteY14708" fmla="*/ 3722036 h 4321958"/>
              <a:gd name="connsiteX14709" fmla="*/ 300076 w 4405791"/>
              <a:gd name="connsiteY14709" fmla="*/ 3682447 h 4321958"/>
              <a:gd name="connsiteX14710" fmla="*/ 274616 w 4405791"/>
              <a:gd name="connsiteY14710" fmla="*/ 3650994 h 4321958"/>
              <a:gd name="connsiteX14711" fmla="*/ 264091 w 4405791"/>
              <a:gd name="connsiteY14711" fmla="*/ 3636024 h 4321958"/>
              <a:gd name="connsiteX14712" fmla="*/ 255382 w 4405791"/>
              <a:gd name="connsiteY14712" fmla="*/ 3624789 h 4321958"/>
              <a:gd name="connsiteX14713" fmla="*/ 226152 w 4405791"/>
              <a:gd name="connsiteY14713" fmla="*/ 3582061 h 4321958"/>
              <a:gd name="connsiteX14714" fmla="*/ 201320 w 4405791"/>
              <a:gd name="connsiteY14714" fmla="*/ 3546740 h 4321958"/>
              <a:gd name="connsiteX14715" fmla="*/ 194232 w 4405791"/>
              <a:gd name="connsiteY14715" fmla="*/ 3535400 h 4321958"/>
              <a:gd name="connsiteX14716" fmla="*/ 188931 w 4405791"/>
              <a:gd name="connsiteY14716" fmla="*/ 3527651 h 4321958"/>
              <a:gd name="connsiteX14717" fmla="*/ 163162 w 4405791"/>
              <a:gd name="connsiteY14717" fmla="*/ 3485692 h 4321958"/>
              <a:gd name="connsiteX14718" fmla="*/ 140144 w 4405791"/>
              <a:gd name="connsiteY14718" fmla="*/ 3448866 h 4321958"/>
              <a:gd name="connsiteX14719" fmla="*/ 136110 w 4405791"/>
              <a:gd name="connsiteY14719" fmla="*/ 3441643 h 4321958"/>
              <a:gd name="connsiteX14720" fmla="*/ 133563 w 4405791"/>
              <a:gd name="connsiteY14720" fmla="*/ 3437495 h 4321958"/>
              <a:gd name="connsiteX14721" fmla="*/ 113472 w 4405791"/>
              <a:gd name="connsiteY14721" fmla="*/ 3401112 h 4321958"/>
              <a:gd name="connsiteX14722" fmla="*/ 93700 w 4405791"/>
              <a:gd name="connsiteY14722" fmla="*/ 3365711 h 4321958"/>
              <a:gd name="connsiteX14723" fmla="*/ 64600 w 4405791"/>
              <a:gd name="connsiteY14723" fmla="*/ 3305618 h 4321958"/>
              <a:gd name="connsiteX14724" fmla="*/ 4241 w 4405791"/>
              <a:gd name="connsiteY14724" fmla="*/ 3159864 h 4321958"/>
              <a:gd name="connsiteX14725" fmla="*/ 0 w 4405791"/>
              <a:gd name="connsiteY14725" fmla="*/ 3149408 h 4321958"/>
              <a:gd name="connsiteX14726" fmla="*/ 0 w 4405791"/>
              <a:gd name="connsiteY14726" fmla="*/ 3124336 h 4321958"/>
              <a:gd name="connsiteX14727" fmla="*/ 7319 w 4405791"/>
              <a:gd name="connsiteY14727" fmla="*/ 3142444 h 4321958"/>
              <a:gd name="connsiteX14728" fmla="*/ 72812 w 4405791"/>
              <a:gd name="connsiteY14728" fmla="*/ 3301214 h 4321958"/>
              <a:gd name="connsiteX14729" fmla="*/ 639740 w 4405791"/>
              <a:gd name="connsiteY14729" fmla="*/ 3955858 h 4321958"/>
              <a:gd name="connsiteX14730" fmla="*/ 699242 w 4405791"/>
              <a:gd name="connsiteY14730" fmla="*/ 3968341 h 4321958"/>
              <a:gd name="connsiteX14731" fmla="*/ 710272 w 4405791"/>
              <a:gd name="connsiteY14731" fmla="*/ 3969091 h 4321958"/>
              <a:gd name="connsiteX14732" fmla="*/ 659638 w 4405791"/>
              <a:gd name="connsiteY14732" fmla="*/ 3959753 h 4321958"/>
              <a:gd name="connsiteX14733" fmla="*/ 71713 w 4405791"/>
              <a:gd name="connsiteY14733" fmla="*/ 3286821 h 4321958"/>
              <a:gd name="connsiteX14734" fmla="*/ 20003 w 4405791"/>
              <a:gd name="connsiteY14734" fmla="*/ 3161185 h 4321958"/>
              <a:gd name="connsiteX14735" fmla="*/ 0 w 4405791"/>
              <a:gd name="connsiteY14735" fmla="*/ 3111751 h 4321958"/>
              <a:gd name="connsiteX14736" fmla="*/ 0 w 4405791"/>
              <a:gd name="connsiteY14736" fmla="*/ 3088452 h 4321958"/>
              <a:gd name="connsiteX14737" fmla="*/ 10792 w 4405791"/>
              <a:gd name="connsiteY14737" fmla="*/ 3115307 h 4321958"/>
              <a:gd name="connsiteX14738" fmla="*/ 79924 w 4405791"/>
              <a:gd name="connsiteY14738" fmla="*/ 3283435 h 4321958"/>
              <a:gd name="connsiteX14739" fmla="*/ 662262 w 4405791"/>
              <a:gd name="connsiteY14739" fmla="*/ 3951285 h 4321958"/>
              <a:gd name="connsiteX14740" fmla="*/ 677588 w 4405791"/>
              <a:gd name="connsiteY14740" fmla="*/ 3954117 h 4321958"/>
              <a:gd name="connsiteX14741" fmla="*/ 629512 w 4405791"/>
              <a:gd name="connsiteY14741" fmla="*/ 3936860 h 4321958"/>
              <a:gd name="connsiteX14742" fmla="*/ 620953 w 4405791"/>
              <a:gd name="connsiteY14742" fmla="*/ 3932264 h 4321958"/>
              <a:gd name="connsiteX14743" fmla="*/ 579176 w 4405791"/>
              <a:gd name="connsiteY14743" fmla="*/ 3910051 h 4321958"/>
              <a:gd name="connsiteX14744" fmla="*/ 577701 w 4405791"/>
              <a:gd name="connsiteY14744" fmla="*/ 3909042 h 4321958"/>
              <a:gd name="connsiteX14745" fmla="*/ 575756 w 4405791"/>
              <a:gd name="connsiteY14745" fmla="*/ 3907998 h 4321958"/>
              <a:gd name="connsiteX14746" fmla="*/ 555878 w 4405791"/>
              <a:gd name="connsiteY14746" fmla="*/ 3894119 h 4321958"/>
              <a:gd name="connsiteX14747" fmla="*/ 529556 w 4405791"/>
              <a:gd name="connsiteY14747" fmla="*/ 3876120 h 4321958"/>
              <a:gd name="connsiteX14748" fmla="*/ 527545 w 4405791"/>
              <a:gd name="connsiteY14748" fmla="*/ 3874338 h 4321958"/>
              <a:gd name="connsiteX14749" fmla="*/ 522933 w 4405791"/>
              <a:gd name="connsiteY14749" fmla="*/ 3871118 h 4321958"/>
              <a:gd name="connsiteX14750" fmla="*/ 471391 w 4405791"/>
              <a:gd name="connsiteY14750" fmla="*/ 3827554 h 4321958"/>
              <a:gd name="connsiteX14751" fmla="*/ 451994 w 4405791"/>
              <a:gd name="connsiteY14751" fmla="*/ 3807364 h 4321958"/>
              <a:gd name="connsiteX14752" fmla="*/ 433870 w 4405791"/>
              <a:gd name="connsiteY14752" fmla="*/ 3791298 h 4321958"/>
              <a:gd name="connsiteX14753" fmla="*/ 400365 w 4405791"/>
              <a:gd name="connsiteY14753" fmla="*/ 3753629 h 4321958"/>
              <a:gd name="connsiteX14754" fmla="*/ 373551 w 4405791"/>
              <a:gd name="connsiteY14754" fmla="*/ 3725721 h 4321958"/>
              <a:gd name="connsiteX14755" fmla="*/ 358314 w 4405791"/>
              <a:gd name="connsiteY14755" fmla="*/ 3706352 h 4321958"/>
              <a:gd name="connsiteX14756" fmla="*/ 344839 w 4405791"/>
              <a:gd name="connsiteY14756" fmla="*/ 3691202 h 4321958"/>
              <a:gd name="connsiteX14757" fmla="*/ 311613 w 4405791"/>
              <a:gd name="connsiteY14757" fmla="*/ 3646984 h 4321958"/>
              <a:gd name="connsiteX14758" fmla="*/ 285029 w 4405791"/>
              <a:gd name="connsiteY14758" fmla="*/ 3613191 h 4321958"/>
              <a:gd name="connsiteX14759" fmla="*/ 273873 w 4405791"/>
              <a:gd name="connsiteY14759" fmla="*/ 3596759 h 4321958"/>
              <a:gd name="connsiteX14760" fmla="*/ 264766 w 4405791"/>
              <a:gd name="connsiteY14760" fmla="*/ 3584639 h 4321958"/>
              <a:gd name="connsiteX14761" fmla="*/ 233748 w 4405791"/>
              <a:gd name="connsiteY14761" fmla="*/ 3537662 h 4321958"/>
              <a:gd name="connsiteX14762" fmla="*/ 208620 w 4405791"/>
              <a:gd name="connsiteY14762" fmla="*/ 3500653 h 4321958"/>
              <a:gd name="connsiteX14763" fmla="*/ 201220 w 4405791"/>
              <a:gd name="connsiteY14763" fmla="*/ 3488397 h 4321958"/>
              <a:gd name="connsiteX14764" fmla="*/ 195952 w 4405791"/>
              <a:gd name="connsiteY14764" fmla="*/ 3480418 h 4321958"/>
              <a:gd name="connsiteX14765" fmla="*/ 169660 w 4405791"/>
              <a:gd name="connsiteY14765" fmla="*/ 3436129 h 4321958"/>
              <a:gd name="connsiteX14766" fmla="*/ 147118 w 4405791"/>
              <a:gd name="connsiteY14766" fmla="*/ 3398796 h 4321958"/>
              <a:gd name="connsiteX14767" fmla="*/ 141301 w 4405791"/>
              <a:gd name="connsiteY14767" fmla="*/ 3388359 h 4321958"/>
              <a:gd name="connsiteX14768" fmla="*/ 140701 w 4405791"/>
              <a:gd name="connsiteY14768" fmla="*/ 3387347 h 4321958"/>
              <a:gd name="connsiteX14769" fmla="*/ 139635 w 4405791"/>
              <a:gd name="connsiteY14769" fmla="*/ 3385368 h 4321958"/>
              <a:gd name="connsiteX14770" fmla="*/ 122830 w 4405791"/>
              <a:gd name="connsiteY14770" fmla="*/ 3355214 h 4321958"/>
              <a:gd name="connsiteX14771" fmla="*/ 80010 w 4405791"/>
              <a:gd name="connsiteY14771" fmla="*/ 3269888 h 4321958"/>
              <a:gd name="connsiteX14772" fmla="*/ 16898 w 4405791"/>
              <a:gd name="connsiteY14772" fmla="*/ 3115049 h 4321958"/>
              <a:gd name="connsiteX14773" fmla="*/ 0 w 4405791"/>
              <a:gd name="connsiteY14773" fmla="*/ 3073108 h 4321958"/>
              <a:gd name="connsiteX14774" fmla="*/ 0 w 4405791"/>
              <a:gd name="connsiteY14774" fmla="*/ 3048870 h 4321958"/>
              <a:gd name="connsiteX14775" fmla="*/ 16087 w 4405791"/>
              <a:gd name="connsiteY14775" fmla="*/ 3089143 h 4321958"/>
              <a:gd name="connsiteX14776" fmla="*/ 88390 w 4405791"/>
              <a:gd name="connsiteY14776" fmla="*/ 3266501 h 4321958"/>
              <a:gd name="connsiteX14777" fmla="*/ 686136 w 4405791"/>
              <a:gd name="connsiteY14777" fmla="*/ 3947729 h 4321958"/>
              <a:gd name="connsiteX14778" fmla="*/ 697915 w 4405791"/>
              <a:gd name="connsiteY14778" fmla="*/ 3949585 h 4321958"/>
              <a:gd name="connsiteX14779" fmla="*/ 651148 w 4405791"/>
              <a:gd name="connsiteY14779" fmla="*/ 3933943 h 4321958"/>
              <a:gd name="connsiteX14780" fmla="*/ 643137 w 4405791"/>
              <a:gd name="connsiteY14780" fmla="*/ 3929812 h 4321958"/>
              <a:gd name="connsiteX14781" fmla="*/ 599389 w 4405791"/>
              <a:gd name="connsiteY14781" fmla="*/ 3907484 h 4321958"/>
              <a:gd name="connsiteX14782" fmla="*/ 597847 w 4405791"/>
              <a:gd name="connsiteY14782" fmla="*/ 3906458 h 4321958"/>
              <a:gd name="connsiteX14783" fmla="*/ 595877 w 4405791"/>
              <a:gd name="connsiteY14783" fmla="*/ 3905442 h 4321958"/>
              <a:gd name="connsiteX14784" fmla="*/ 575763 w 4405791"/>
              <a:gd name="connsiteY14784" fmla="*/ 3891762 h 4321958"/>
              <a:gd name="connsiteX14785" fmla="*/ 548396 w 4405791"/>
              <a:gd name="connsiteY14785" fmla="*/ 3873551 h 4321958"/>
              <a:gd name="connsiteX14786" fmla="*/ 546309 w 4405791"/>
              <a:gd name="connsiteY14786" fmla="*/ 3871730 h 4321958"/>
              <a:gd name="connsiteX14787" fmla="*/ 541594 w 4405791"/>
              <a:gd name="connsiteY14787" fmla="*/ 3868523 h 4321958"/>
              <a:gd name="connsiteX14788" fmla="*/ 488654 w 4405791"/>
              <a:gd name="connsiteY14788" fmla="*/ 3824572 h 4321958"/>
              <a:gd name="connsiteX14789" fmla="*/ 468780 w 4405791"/>
              <a:gd name="connsiteY14789" fmla="*/ 3804097 h 4321958"/>
              <a:gd name="connsiteX14790" fmla="*/ 450128 w 4405791"/>
              <a:gd name="connsiteY14790" fmla="*/ 3787827 h 4321958"/>
              <a:gd name="connsiteX14791" fmla="*/ 415690 w 4405791"/>
              <a:gd name="connsiteY14791" fmla="*/ 3749405 h 4321958"/>
              <a:gd name="connsiteX14792" fmla="*/ 388226 w 4405791"/>
              <a:gd name="connsiteY14792" fmla="*/ 3721112 h 4321958"/>
              <a:gd name="connsiteX14793" fmla="*/ 372644 w 4405791"/>
              <a:gd name="connsiteY14793" fmla="*/ 3701380 h 4321958"/>
              <a:gd name="connsiteX14794" fmla="*/ 358769 w 4405791"/>
              <a:gd name="connsiteY14794" fmla="*/ 3685900 h 4321958"/>
              <a:gd name="connsiteX14795" fmla="*/ 324608 w 4405791"/>
              <a:gd name="connsiteY14795" fmla="*/ 3640552 h 4321958"/>
              <a:gd name="connsiteX14796" fmla="*/ 297435 w 4405791"/>
              <a:gd name="connsiteY14796" fmla="*/ 3606143 h 4321958"/>
              <a:gd name="connsiteX14797" fmla="*/ 286051 w 4405791"/>
              <a:gd name="connsiteY14797" fmla="*/ 3589369 h 4321958"/>
              <a:gd name="connsiteX14798" fmla="*/ 276659 w 4405791"/>
              <a:gd name="connsiteY14798" fmla="*/ 3576901 h 4321958"/>
              <a:gd name="connsiteX14799" fmla="*/ 244728 w 4405791"/>
              <a:gd name="connsiteY14799" fmla="*/ 3528478 h 4321958"/>
              <a:gd name="connsiteX14800" fmla="*/ 219120 w 4405791"/>
              <a:gd name="connsiteY14800" fmla="*/ 3490745 h 4321958"/>
              <a:gd name="connsiteX14801" fmla="*/ 211598 w 4405791"/>
              <a:gd name="connsiteY14801" fmla="*/ 3478237 h 4321958"/>
              <a:gd name="connsiteX14802" fmla="*/ 206140 w 4405791"/>
              <a:gd name="connsiteY14802" fmla="*/ 3469960 h 4321958"/>
              <a:gd name="connsiteX14803" fmla="*/ 178962 w 4405791"/>
              <a:gd name="connsiteY14803" fmla="*/ 3423971 h 4321958"/>
              <a:gd name="connsiteX14804" fmla="*/ 156126 w 4405791"/>
              <a:gd name="connsiteY14804" fmla="*/ 3385999 h 4321958"/>
              <a:gd name="connsiteX14805" fmla="*/ 150254 w 4405791"/>
              <a:gd name="connsiteY14805" fmla="*/ 3375392 h 4321958"/>
              <a:gd name="connsiteX14806" fmla="*/ 149554 w 4405791"/>
              <a:gd name="connsiteY14806" fmla="*/ 3374207 h 4321958"/>
              <a:gd name="connsiteX14807" fmla="*/ 148322 w 4405791"/>
              <a:gd name="connsiteY14807" fmla="*/ 3371901 h 4321958"/>
              <a:gd name="connsiteX14808" fmla="*/ 131261 w 4405791"/>
              <a:gd name="connsiteY14808" fmla="*/ 3341083 h 4321958"/>
              <a:gd name="connsiteX14809" fmla="*/ 87461 w 4405791"/>
              <a:gd name="connsiteY14809" fmla="*/ 3252786 h 4321958"/>
              <a:gd name="connsiteX14810" fmla="*/ 16615 w 4405791"/>
              <a:gd name="connsiteY14810" fmla="*/ 3077227 h 4321958"/>
              <a:gd name="connsiteX14811" fmla="*/ 0 w 4405791"/>
              <a:gd name="connsiteY14811" fmla="*/ 3035514 h 4321958"/>
              <a:gd name="connsiteX14812" fmla="*/ 0 w 4405791"/>
              <a:gd name="connsiteY14812" fmla="*/ 3006628 h 4321958"/>
              <a:gd name="connsiteX14813" fmla="*/ 20051 w 4405791"/>
              <a:gd name="connsiteY14813" fmla="*/ 3052769 h 4321958"/>
              <a:gd name="connsiteX14814" fmla="*/ 7833 w 4405791"/>
              <a:gd name="connsiteY14814" fmla="*/ 3022102 h 4321958"/>
              <a:gd name="connsiteX14815" fmla="*/ 0 w 4405791"/>
              <a:gd name="connsiteY14815" fmla="*/ 3002276 h 4321958"/>
              <a:gd name="connsiteX14816" fmla="*/ 0 w 4405791"/>
              <a:gd name="connsiteY14816" fmla="*/ 2977240 h 4321958"/>
              <a:gd name="connsiteX14817" fmla="*/ 21675 w 4405791"/>
              <a:gd name="connsiteY14817" fmla="*/ 3032017 h 4321958"/>
              <a:gd name="connsiteX14818" fmla="*/ 54195 w 4405791"/>
              <a:gd name="connsiteY14818" fmla="*/ 3113613 h 4321958"/>
              <a:gd name="connsiteX14819" fmla="*/ 93335 w 4405791"/>
              <a:gd name="connsiteY14819" fmla="*/ 3211146 h 4321958"/>
              <a:gd name="connsiteX14820" fmla="*/ 155727 w 4405791"/>
              <a:gd name="connsiteY14820" fmla="*/ 3334465 h 4321958"/>
              <a:gd name="connsiteX14821" fmla="*/ 260817 w 4405791"/>
              <a:gd name="connsiteY14821" fmla="*/ 3512250 h 4321958"/>
              <a:gd name="connsiteX14822" fmla="*/ 347840 w 4405791"/>
              <a:gd name="connsiteY14822" fmla="*/ 3635152 h 4321958"/>
              <a:gd name="connsiteX14823" fmla="*/ 409034 w 4405791"/>
              <a:gd name="connsiteY14823" fmla="*/ 3712613 h 4321958"/>
              <a:gd name="connsiteX14824" fmla="*/ 410312 w 4405791"/>
              <a:gd name="connsiteY14824" fmla="*/ 3713968 h 4321958"/>
              <a:gd name="connsiteX14825" fmla="*/ 499691 w 4405791"/>
              <a:gd name="connsiteY14825" fmla="*/ 3805731 h 4321958"/>
              <a:gd name="connsiteX14826" fmla="*/ 564883 w 4405791"/>
              <a:gd name="connsiteY14826" fmla="*/ 3861678 h 4321958"/>
              <a:gd name="connsiteX14827" fmla="*/ 638153 w 4405791"/>
              <a:gd name="connsiteY14827" fmla="*/ 3907667 h 4321958"/>
              <a:gd name="connsiteX14828" fmla="*/ 656479 w 4405791"/>
              <a:gd name="connsiteY14828" fmla="*/ 3916841 h 4321958"/>
              <a:gd name="connsiteX14829" fmla="*/ 732197 w 4405791"/>
              <a:gd name="connsiteY14829" fmla="*/ 3944174 h 4321958"/>
              <a:gd name="connsiteX14830" fmla="*/ 739101 w 4405791"/>
              <a:gd name="connsiteY14830" fmla="*/ 3944908 h 4321958"/>
              <a:gd name="connsiteX14831" fmla="*/ 787371 w 4405791"/>
              <a:gd name="connsiteY14831" fmla="*/ 3948649 h 4321958"/>
              <a:gd name="connsiteX14832" fmla="*/ 855034 w 4405791"/>
              <a:gd name="connsiteY14832" fmla="*/ 3946258 h 4321958"/>
              <a:gd name="connsiteX14833" fmla="*/ 880404 w 4405791"/>
              <a:gd name="connsiteY14833" fmla="*/ 3943846 h 4321958"/>
              <a:gd name="connsiteX14834" fmla="*/ 936205 w 4405791"/>
              <a:gd name="connsiteY14834" fmla="*/ 3937913 h 4321958"/>
              <a:gd name="connsiteX14835" fmla="*/ 936738 w 4405791"/>
              <a:gd name="connsiteY14835" fmla="*/ 3937856 h 4321958"/>
              <a:gd name="connsiteX14836" fmla="*/ 972238 w 4405791"/>
              <a:gd name="connsiteY14836" fmla="*/ 3932821 h 4321958"/>
              <a:gd name="connsiteX14837" fmla="*/ 1032518 w 4405791"/>
              <a:gd name="connsiteY14837" fmla="*/ 3923446 h 4321958"/>
              <a:gd name="connsiteX14838" fmla="*/ 1074814 w 4405791"/>
              <a:gd name="connsiteY14838" fmla="*/ 3915949 h 4321958"/>
              <a:gd name="connsiteX14839" fmla="*/ 1142410 w 4405791"/>
              <a:gd name="connsiteY14839" fmla="*/ 3902971 h 4321958"/>
              <a:gd name="connsiteX14840" fmla="*/ 1189703 w 4405791"/>
              <a:gd name="connsiteY14840" fmla="*/ 3893267 h 4321958"/>
              <a:gd name="connsiteX14841" fmla="*/ 1267194 w 4405791"/>
              <a:gd name="connsiteY14841" fmla="*/ 3876193 h 4321958"/>
              <a:gd name="connsiteX14842" fmla="*/ 1317022 w 4405791"/>
              <a:gd name="connsiteY14842" fmla="*/ 3864833 h 4321958"/>
              <a:gd name="connsiteX14843" fmla="*/ 1410555 w 4405791"/>
              <a:gd name="connsiteY14843" fmla="*/ 3842082 h 4321958"/>
              <a:gd name="connsiteX14844" fmla="*/ 1456600 w 4405791"/>
              <a:gd name="connsiteY14844" fmla="*/ 3830706 h 4321958"/>
              <a:gd name="connsiteX14845" fmla="*/ 1608241 w 4405791"/>
              <a:gd name="connsiteY14845" fmla="*/ 3790929 h 4321958"/>
              <a:gd name="connsiteX14846" fmla="*/ 1769588 w 4405791"/>
              <a:gd name="connsiteY14846" fmla="*/ 3745998 h 4321958"/>
              <a:gd name="connsiteX14847" fmla="*/ 1821460 w 4405791"/>
              <a:gd name="connsiteY14847" fmla="*/ 3730950 h 4321958"/>
              <a:gd name="connsiteX14848" fmla="*/ 1918433 w 4405791"/>
              <a:gd name="connsiteY14848" fmla="*/ 3702614 h 4321958"/>
              <a:gd name="connsiteX14849" fmla="*/ 1931264 w 4405791"/>
              <a:gd name="connsiteY14849" fmla="*/ 3698751 h 4321958"/>
              <a:gd name="connsiteX14850" fmla="*/ 1976201 w 4405791"/>
              <a:gd name="connsiteY14850" fmla="*/ 3685220 h 4321958"/>
              <a:gd name="connsiteX14851" fmla="*/ 1815540 w 4405791"/>
              <a:gd name="connsiteY14851" fmla="*/ 3728241 h 4321958"/>
              <a:gd name="connsiteX14852" fmla="*/ 1805769 w 4405791"/>
              <a:gd name="connsiteY14852" fmla="*/ 3730858 h 4321958"/>
              <a:gd name="connsiteX14853" fmla="*/ 1610273 w 4405791"/>
              <a:gd name="connsiteY14853" fmla="*/ 3779753 h 4321958"/>
              <a:gd name="connsiteX14854" fmla="*/ 852933 w 4405791"/>
              <a:gd name="connsiteY14854" fmla="*/ 3912002 h 4321958"/>
              <a:gd name="connsiteX14855" fmla="*/ 852920 w 4405791"/>
              <a:gd name="connsiteY14855" fmla="*/ 3912000 h 4321958"/>
              <a:gd name="connsiteX14856" fmla="*/ 852892 w 4405791"/>
              <a:gd name="connsiteY14856" fmla="*/ 3912002 h 4321958"/>
              <a:gd name="connsiteX14857" fmla="*/ 852878 w 4405791"/>
              <a:gd name="connsiteY14857" fmla="*/ 3912000 h 4321958"/>
              <a:gd name="connsiteX14858" fmla="*/ 852850 w 4405791"/>
              <a:gd name="connsiteY14858" fmla="*/ 3912002 h 4321958"/>
              <a:gd name="connsiteX14859" fmla="*/ 762256 w 4405791"/>
              <a:gd name="connsiteY14859" fmla="*/ 3904044 h 4321958"/>
              <a:gd name="connsiteX14860" fmla="*/ 23727 w 4405791"/>
              <a:gd name="connsiteY14860" fmla="*/ 2913219 h 4321958"/>
              <a:gd name="connsiteX14861" fmla="*/ 0 w 4405791"/>
              <a:gd name="connsiteY14861" fmla="*/ 2847179 h 4321958"/>
              <a:gd name="connsiteX14862" fmla="*/ 0 w 4405791"/>
              <a:gd name="connsiteY14862" fmla="*/ 2817723 h 4321958"/>
              <a:gd name="connsiteX14863" fmla="*/ 32829 w 4405791"/>
              <a:gd name="connsiteY14863" fmla="*/ 2909511 h 4321958"/>
              <a:gd name="connsiteX14864" fmla="*/ 764372 w 4405791"/>
              <a:gd name="connsiteY14864" fmla="*/ 3895068 h 4321958"/>
              <a:gd name="connsiteX14865" fmla="*/ 832100 w 4405791"/>
              <a:gd name="connsiteY14865" fmla="*/ 3902562 h 4321958"/>
              <a:gd name="connsiteX14866" fmla="*/ 917340 w 4405791"/>
              <a:gd name="connsiteY14866" fmla="*/ 3900612 h 4321958"/>
              <a:gd name="connsiteX14867" fmla="*/ 917341 w 4405791"/>
              <a:gd name="connsiteY14867" fmla="*/ 3900612 h 4321958"/>
              <a:gd name="connsiteX14868" fmla="*/ 1055184 w 4405791"/>
              <a:gd name="connsiteY14868" fmla="*/ 3884903 h 4321958"/>
              <a:gd name="connsiteX14869" fmla="*/ 1092079 w 4405791"/>
              <a:gd name="connsiteY14869" fmla="*/ 3879374 h 4321958"/>
              <a:gd name="connsiteX14870" fmla="*/ 1172747 w 4405791"/>
              <a:gd name="connsiteY14870" fmla="*/ 3865163 h 4321958"/>
              <a:gd name="connsiteX14871" fmla="*/ 1332477 w 4405791"/>
              <a:gd name="connsiteY14871" fmla="*/ 3833812 h 4321958"/>
              <a:gd name="connsiteX14872" fmla="*/ 1396261 w 4405791"/>
              <a:gd name="connsiteY14872" fmla="*/ 3820241 h 4321958"/>
              <a:gd name="connsiteX14873" fmla="*/ 1607904 w 4405791"/>
              <a:gd name="connsiteY14873" fmla="*/ 3771287 h 4321958"/>
              <a:gd name="connsiteX14874" fmla="*/ 1982976 w 4405791"/>
              <a:gd name="connsiteY14874" fmla="*/ 3674597 h 4321958"/>
              <a:gd name="connsiteX14875" fmla="*/ 1999455 w 4405791"/>
              <a:gd name="connsiteY14875" fmla="*/ 3669975 h 4321958"/>
              <a:gd name="connsiteX14876" fmla="*/ 1970276 w 4405791"/>
              <a:gd name="connsiteY14876" fmla="*/ 3677475 h 4321958"/>
              <a:gd name="connsiteX14877" fmla="*/ 1607903 w 4405791"/>
              <a:gd name="connsiteY14877" fmla="*/ 3759772 h 4321958"/>
              <a:gd name="connsiteX14878" fmla="*/ 1417953 w 4405791"/>
              <a:gd name="connsiteY14878" fmla="*/ 3798676 h 4321958"/>
              <a:gd name="connsiteX14879" fmla="*/ 910080 w 4405791"/>
              <a:gd name="connsiteY14879" fmla="*/ 3866113 h 4321958"/>
              <a:gd name="connsiteX14880" fmla="*/ 910061 w 4405791"/>
              <a:gd name="connsiteY14880" fmla="*/ 3866113 h 4321958"/>
              <a:gd name="connsiteX14881" fmla="*/ 851440 w 4405791"/>
              <a:gd name="connsiteY14881" fmla="*/ 3863802 h 4321958"/>
              <a:gd name="connsiteX14882" fmla="*/ 793583 w 4405791"/>
              <a:gd name="connsiteY14882" fmla="*/ 3853921 h 4321958"/>
              <a:gd name="connsiteX14883" fmla="*/ 14649 w 4405791"/>
              <a:gd name="connsiteY14883" fmla="*/ 2689923 h 4321958"/>
              <a:gd name="connsiteX14884" fmla="*/ 0 w 4405791"/>
              <a:gd name="connsiteY14884" fmla="*/ 2641952 h 4321958"/>
              <a:gd name="connsiteX14885" fmla="*/ 0 w 4405791"/>
              <a:gd name="connsiteY14885" fmla="*/ 2608836 h 4321958"/>
              <a:gd name="connsiteX14886" fmla="*/ 23878 w 4405791"/>
              <a:gd name="connsiteY14886" fmla="*/ 2687045 h 4321958"/>
              <a:gd name="connsiteX14887" fmla="*/ 796207 w 4405791"/>
              <a:gd name="connsiteY14887" fmla="*/ 3845116 h 4321958"/>
              <a:gd name="connsiteX14888" fmla="*/ 859673 w 4405791"/>
              <a:gd name="connsiteY14888" fmla="*/ 3855266 h 4321958"/>
              <a:gd name="connsiteX14889" fmla="*/ 939473 w 4405791"/>
              <a:gd name="connsiteY14889" fmla="*/ 3856596 h 4321958"/>
              <a:gd name="connsiteX14890" fmla="*/ 1032947 w 4405791"/>
              <a:gd name="connsiteY14890" fmla="*/ 3850382 h 4321958"/>
              <a:gd name="connsiteX14891" fmla="*/ 1032962 w 4405791"/>
              <a:gd name="connsiteY14891" fmla="*/ 3850380 h 4321958"/>
              <a:gd name="connsiteX14892" fmla="*/ 1149391 w 4405791"/>
              <a:gd name="connsiteY14892" fmla="*/ 3835854 h 4321958"/>
              <a:gd name="connsiteX14893" fmla="*/ 1341068 w 4405791"/>
              <a:gd name="connsiteY14893" fmla="*/ 3803615 h 4321958"/>
              <a:gd name="connsiteX14894" fmla="*/ 1606888 w 4405791"/>
              <a:gd name="connsiteY14894" fmla="*/ 3750796 h 4321958"/>
              <a:gd name="connsiteX14895" fmla="*/ 1806066 w 4405791"/>
              <a:gd name="connsiteY14895" fmla="*/ 3707448 h 4321958"/>
              <a:gd name="connsiteX14896" fmla="*/ 1867949 w 4405791"/>
              <a:gd name="connsiteY14896" fmla="*/ 3692713 h 4321958"/>
              <a:gd name="connsiteX14897" fmla="*/ 1915741 w 4405791"/>
              <a:gd name="connsiteY14897" fmla="*/ 3681333 h 4321958"/>
              <a:gd name="connsiteX14898" fmla="*/ 1921836 w 4405791"/>
              <a:gd name="connsiteY14898" fmla="*/ 3679882 h 4321958"/>
              <a:gd name="connsiteX14899" fmla="*/ 1908936 w 4405791"/>
              <a:gd name="connsiteY14899" fmla="*/ 3682663 h 4321958"/>
              <a:gd name="connsiteX14900" fmla="*/ 1888043 w 4405791"/>
              <a:gd name="connsiteY14900" fmla="*/ 3687169 h 4321958"/>
              <a:gd name="connsiteX14901" fmla="*/ 1848323 w 4405791"/>
              <a:gd name="connsiteY14901" fmla="*/ 3695128 h 4321958"/>
              <a:gd name="connsiteX14902" fmla="*/ 1808604 w 4405791"/>
              <a:gd name="connsiteY14902" fmla="*/ 3703087 h 4321958"/>
              <a:gd name="connsiteX14903" fmla="*/ 1790880 w 4405791"/>
              <a:gd name="connsiteY14903" fmla="*/ 3706428 h 4321958"/>
              <a:gd name="connsiteX14904" fmla="*/ 1777924 w 4405791"/>
              <a:gd name="connsiteY14904" fmla="*/ 3708871 h 4321958"/>
              <a:gd name="connsiteX14905" fmla="*/ 1764015 w 4405791"/>
              <a:gd name="connsiteY14905" fmla="*/ 3711613 h 4321958"/>
              <a:gd name="connsiteX14906" fmla="*/ 1731317 w 4405791"/>
              <a:gd name="connsiteY14906" fmla="*/ 3717659 h 4321958"/>
              <a:gd name="connsiteX14907" fmla="*/ 1727154 w 4405791"/>
              <a:gd name="connsiteY14907" fmla="*/ 3718444 h 4321958"/>
              <a:gd name="connsiteX14908" fmla="*/ 1715767 w 4405791"/>
              <a:gd name="connsiteY14908" fmla="*/ 3720591 h 4321958"/>
              <a:gd name="connsiteX14909" fmla="*/ 1704949 w 4405791"/>
              <a:gd name="connsiteY14909" fmla="*/ 3722535 h 4321958"/>
              <a:gd name="connsiteX14910" fmla="*/ 1690174 w 4405791"/>
              <a:gd name="connsiteY14910" fmla="*/ 3725267 h 4321958"/>
              <a:gd name="connsiteX14911" fmla="*/ 1607055 w 4405791"/>
              <a:gd name="connsiteY14911" fmla="*/ 3740127 h 4321958"/>
              <a:gd name="connsiteX14912" fmla="*/ 1605870 w 4405791"/>
              <a:gd name="connsiteY14912" fmla="*/ 3740127 h 4321958"/>
              <a:gd name="connsiteX14913" fmla="*/ 1269870 w 4405791"/>
              <a:gd name="connsiteY14913" fmla="*/ 3795711 h 4321958"/>
              <a:gd name="connsiteX14914" fmla="*/ 972225 w 4405791"/>
              <a:gd name="connsiteY14914" fmla="*/ 3822085 h 4321958"/>
              <a:gd name="connsiteX14915" fmla="*/ 971851 w 4405791"/>
              <a:gd name="connsiteY14915" fmla="*/ 3822068 h 4321958"/>
              <a:gd name="connsiteX14916" fmla="*/ 897879 w 4405791"/>
              <a:gd name="connsiteY14916" fmla="*/ 3818872 h 4321958"/>
              <a:gd name="connsiteX14917" fmla="*/ 824908 w 4405791"/>
              <a:gd name="connsiteY14917" fmla="*/ 3804305 h 4321958"/>
              <a:gd name="connsiteX14918" fmla="*/ 392092 w 4405791"/>
              <a:gd name="connsiteY14918" fmla="*/ 3354725 h 4321958"/>
              <a:gd name="connsiteX14919" fmla="*/ 67481 w 4405791"/>
              <a:gd name="connsiteY14919" fmla="*/ 2636922 h 4321958"/>
              <a:gd name="connsiteX14920" fmla="*/ 20976 w 4405791"/>
              <a:gd name="connsiteY14920" fmla="*/ 2482370 h 4321958"/>
              <a:gd name="connsiteX14921" fmla="*/ 0 w 4405791"/>
              <a:gd name="connsiteY14921" fmla="*/ 2404937 h 4321958"/>
              <a:gd name="connsiteX14922" fmla="*/ 0 w 4405791"/>
              <a:gd name="connsiteY14922" fmla="*/ 2371108 h 4321958"/>
              <a:gd name="connsiteX14923" fmla="*/ 29882 w 4405791"/>
              <a:gd name="connsiteY14923" fmla="*/ 2481362 h 4321958"/>
              <a:gd name="connsiteX14924" fmla="*/ 76201 w 4405791"/>
              <a:gd name="connsiteY14924" fmla="*/ 2635397 h 4321958"/>
              <a:gd name="connsiteX14925" fmla="*/ 827872 w 4405791"/>
              <a:gd name="connsiteY14925" fmla="*/ 3796854 h 4321958"/>
              <a:gd name="connsiteX14926" fmla="*/ 889726 w 4405791"/>
              <a:gd name="connsiteY14926" fmla="*/ 3809897 h 4321958"/>
              <a:gd name="connsiteX14927" fmla="*/ 967188 w 4405791"/>
              <a:gd name="connsiteY14927" fmla="*/ 3814229 h 4321958"/>
              <a:gd name="connsiteX14928" fmla="*/ 1057467 w 4405791"/>
              <a:gd name="connsiteY14928" fmla="*/ 3811192 h 4321958"/>
              <a:gd name="connsiteX14929" fmla="*/ 1169720 w 4405791"/>
              <a:gd name="connsiteY14929" fmla="*/ 3800453 h 4321958"/>
              <a:gd name="connsiteX14930" fmla="*/ 1355119 w 4405791"/>
              <a:gd name="connsiteY14930" fmla="*/ 3774421 h 4321958"/>
              <a:gd name="connsiteX14931" fmla="*/ 1604684 w 4405791"/>
              <a:gd name="connsiteY14931" fmla="*/ 3732339 h 4321958"/>
              <a:gd name="connsiteX14932" fmla="*/ 1606378 w 4405791"/>
              <a:gd name="connsiteY14932" fmla="*/ 3732339 h 4321958"/>
              <a:gd name="connsiteX14933" fmla="*/ 1955544 w 4405791"/>
              <a:gd name="connsiteY14933" fmla="*/ 3664605 h 4321958"/>
              <a:gd name="connsiteX14934" fmla="*/ 1985836 w 4405791"/>
              <a:gd name="connsiteY14934" fmla="*/ 3657503 h 4321958"/>
              <a:gd name="connsiteX14935" fmla="*/ 1941998 w 4405791"/>
              <a:gd name="connsiteY14935" fmla="*/ 3666640 h 4321958"/>
              <a:gd name="connsiteX14936" fmla="*/ 1605363 w 4405791"/>
              <a:gd name="connsiteY14936" fmla="*/ 3719810 h 4321958"/>
              <a:gd name="connsiteX14937" fmla="*/ 1551683 w 4405791"/>
              <a:gd name="connsiteY14937" fmla="*/ 3727431 h 4321958"/>
              <a:gd name="connsiteX14938" fmla="*/ 1039281 w 4405791"/>
              <a:gd name="connsiteY14938" fmla="*/ 3779755 h 4321958"/>
              <a:gd name="connsiteX14939" fmla="*/ 1037188 w 4405791"/>
              <a:gd name="connsiteY14939" fmla="*/ 3779636 h 4321958"/>
              <a:gd name="connsiteX14940" fmla="*/ 936729 w 4405791"/>
              <a:gd name="connsiteY14940" fmla="*/ 3773934 h 4321958"/>
              <a:gd name="connsiteX14941" fmla="*/ 856405 w 4405791"/>
              <a:gd name="connsiteY14941" fmla="*/ 3754523 h 4321958"/>
              <a:gd name="connsiteX14942" fmla="*/ 436628 w 4405791"/>
              <a:gd name="connsiteY14942" fmla="*/ 3297323 h 4321958"/>
              <a:gd name="connsiteX14943" fmla="*/ 119975 w 4405791"/>
              <a:gd name="connsiteY14943" fmla="*/ 2583584 h 4321958"/>
              <a:gd name="connsiteX14944" fmla="*/ 30951 w 4405791"/>
              <a:gd name="connsiteY14944" fmla="*/ 2268315 h 4321958"/>
              <a:gd name="connsiteX14945" fmla="*/ 0 w 4405791"/>
              <a:gd name="connsiteY14945" fmla="*/ 2131886 h 4321958"/>
              <a:gd name="connsiteX14946" fmla="*/ 0 w 4405791"/>
              <a:gd name="connsiteY14946" fmla="*/ 2089017 h 4321958"/>
              <a:gd name="connsiteX14947" fmla="*/ 2106 w 4405791"/>
              <a:gd name="connsiteY14947" fmla="*/ 2101292 h 4321958"/>
              <a:gd name="connsiteX14948" fmla="*/ 128693 w 4405791"/>
              <a:gd name="connsiteY14948" fmla="*/ 2581721 h 4321958"/>
              <a:gd name="connsiteX14949" fmla="*/ 859707 w 4405791"/>
              <a:gd name="connsiteY14949" fmla="*/ 3746734 h 4321958"/>
              <a:gd name="connsiteX14950" fmla="*/ 983480 w 4405791"/>
              <a:gd name="connsiteY14950" fmla="*/ 3769759 h 4321958"/>
              <a:gd name="connsiteX14951" fmla="*/ 1062495 w 4405791"/>
              <a:gd name="connsiteY14951" fmla="*/ 3771041 h 4321958"/>
              <a:gd name="connsiteX14952" fmla="*/ 1150343 w 4405791"/>
              <a:gd name="connsiteY14952" fmla="*/ 3766970 h 4321958"/>
              <a:gd name="connsiteX14953" fmla="*/ 1318401 w 4405791"/>
              <a:gd name="connsiteY14953" fmla="*/ 3749848 h 4321958"/>
              <a:gd name="connsiteX14954" fmla="*/ 1344751 w 4405791"/>
              <a:gd name="connsiteY14954" fmla="*/ 3747163 h 4321958"/>
              <a:gd name="connsiteX14955" fmla="*/ 1551177 w 4405791"/>
              <a:gd name="connsiteY14955" fmla="*/ 3719133 h 4321958"/>
              <a:gd name="connsiteX14956" fmla="*/ 1604686 w 4405791"/>
              <a:gd name="connsiteY14956" fmla="*/ 3711513 h 4321958"/>
              <a:gd name="connsiteX14957" fmla="*/ 1780389 w 4405791"/>
              <a:gd name="connsiteY14957" fmla="*/ 3685838 h 4321958"/>
              <a:gd name="connsiteX14958" fmla="*/ 1825999 w 4405791"/>
              <a:gd name="connsiteY14958" fmla="*/ 3678077 h 4321958"/>
              <a:gd name="connsiteX14959" fmla="*/ 1909299 w 4405791"/>
              <a:gd name="connsiteY14959" fmla="*/ 3663903 h 4321958"/>
              <a:gd name="connsiteX14960" fmla="*/ 1777871 w 4405791"/>
              <a:gd name="connsiteY14960" fmla="*/ 3681793 h 4321958"/>
              <a:gd name="connsiteX14961" fmla="*/ 1607394 w 4405791"/>
              <a:gd name="connsiteY14961" fmla="*/ 3699658 h 4321958"/>
              <a:gd name="connsiteX14962" fmla="*/ 1604008 w 4405791"/>
              <a:gd name="connsiteY14962" fmla="*/ 3699658 h 4321958"/>
              <a:gd name="connsiteX14963" fmla="*/ 1516971 w 4405791"/>
              <a:gd name="connsiteY14963" fmla="*/ 3708633 h 4321958"/>
              <a:gd name="connsiteX14964" fmla="*/ 1112941 w 4405791"/>
              <a:gd name="connsiteY14964" fmla="*/ 3738773 h 4321958"/>
              <a:gd name="connsiteX14965" fmla="*/ 887729 w 4405791"/>
              <a:gd name="connsiteY14965" fmla="*/ 3704906 h 4321958"/>
              <a:gd name="connsiteX14966" fmla="*/ 481333 w 4405791"/>
              <a:gd name="connsiteY14966" fmla="*/ 3240427 h 4321958"/>
              <a:gd name="connsiteX14967" fmla="*/ 172469 w 4405791"/>
              <a:gd name="connsiteY14967" fmla="*/ 2530919 h 4321958"/>
              <a:gd name="connsiteX14968" fmla="*/ 128113 w 4405791"/>
              <a:gd name="connsiteY14968" fmla="*/ 2379826 h 4321958"/>
              <a:gd name="connsiteX14969" fmla="*/ 100316 w 4405791"/>
              <a:gd name="connsiteY14969" fmla="*/ 2274958 h 4321958"/>
              <a:gd name="connsiteX14970" fmla="*/ 90945 w 4405791"/>
              <a:gd name="connsiteY14970" fmla="*/ 2258223 h 4321958"/>
              <a:gd name="connsiteX14971" fmla="*/ 83502 w 4405791"/>
              <a:gd name="connsiteY14971" fmla="*/ 2248192 h 4321958"/>
              <a:gd name="connsiteX14972" fmla="*/ 81322 w 4405791"/>
              <a:gd name="connsiteY14972" fmla="*/ 2241039 h 4321958"/>
              <a:gd name="connsiteX14973" fmla="*/ 76144 w 4405791"/>
              <a:gd name="connsiteY14973" fmla="*/ 2231791 h 4321958"/>
              <a:gd name="connsiteX14974" fmla="*/ 62632 w 4405791"/>
              <a:gd name="connsiteY14974" fmla="*/ 2179699 h 4321958"/>
              <a:gd name="connsiteX14975" fmla="*/ 62071 w 4405791"/>
              <a:gd name="connsiteY14975" fmla="*/ 2177858 h 4321958"/>
              <a:gd name="connsiteX14976" fmla="*/ 62277 w 4405791"/>
              <a:gd name="connsiteY14976" fmla="*/ 2174162 h 4321958"/>
              <a:gd name="connsiteX14977" fmla="*/ 63972 w 4405791"/>
              <a:gd name="connsiteY14977" fmla="*/ 2123282 h 4321958"/>
              <a:gd name="connsiteX14978" fmla="*/ 48426 w 4405791"/>
              <a:gd name="connsiteY14978" fmla="*/ 2054128 h 4321958"/>
              <a:gd name="connsiteX14979" fmla="*/ 20513 w 4405791"/>
              <a:gd name="connsiteY14979" fmla="*/ 1889866 h 4321958"/>
              <a:gd name="connsiteX14980" fmla="*/ 18400 w 4405791"/>
              <a:gd name="connsiteY14980" fmla="*/ 1867594 h 4321958"/>
              <a:gd name="connsiteX14981" fmla="*/ 15488 w 4405791"/>
              <a:gd name="connsiteY14981" fmla="*/ 1849553 h 4321958"/>
              <a:gd name="connsiteX14982" fmla="*/ 13498 w 4405791"/>
              <a:gd name="connsiteY14982" fmla="*/ 1815907 h 4321958"/>
              <a:gd name="connsiteX14983" fmla="*/ 5498 w 4405791"/>
              <a:gd name="connsiteY14983" fmla="*/ 1731561 h 4321958"/>
              <a:gd name="connsiteX14984" fmla="*/ 5965 w 4405791"/>
              <a:gd name="connsiteY14984" fmla="*/ 1688405 h 4321958"/>
              <a:gd name="connsiteX14985" fmla="*/ 4070 w 4405791"/>
              <a:gd name="connsiteY14985" fmla="*/ 1656331 h 4321958"/>
              <a:gd name="connsiteX14986" fmla="*/ 6899 w 4405791"/>
              <a:gd name="connsiteY14986" fmla="*/ 1602112 h 4321958"/>
              <a:gd name="connsiteX14987" fmla="*/ 7091 w 4405791"/>
              <a:gd name="connsiteY14987" fmla="*/ 1584377 h 4321958"/>
              <a:gd name="connsiteX14988" fmla="*/ 8156 w 4405791"/>
              <a:gd name="connsiteY14988" fmla="*/ 1578012 h 4321958"/>
              <a:gd name="connsiteX14989" fmla="*/ 8726 w 4405791"/>
              <a:gd name="connsiteY14989" fmla="*/ 1567094 h 4321958"/>
              <a:gd name="connsiteX14990" fmla="*/ 21498 w 4405791"/>
              <a:gd name="connsiteY14990" fmla="*/ 1484473 h 4321958"/>
              <a:gd name="connsiteX14991" fmla="*/ 26931 w 4405791"/>
              <a:gd name="connsiteY14991" fmla="*/ 1465841 h 4321958"/>
              <a:gd name="connsiteX14992" fmla="*/ 28999 w 4405791"/>
              <a:gd name="connsiteY14992" fmla="*/ 1453488 h 4321958"/>
              <a:gd name="connsiteX14993" fmla="*/ 34025 w 4405791"/>
              <a:gd name="connsiteY14993" fmla="*/ 1441515 h 4321958"/>
              <a:gd name="connsiteX14994" fmla="*/ 43293 w 4405791"/>
              <a:gd name="connsiteY14994" fmla="*/ 1409732 h 4321958"/>
              <a:gd name="connsiteX14995" fmla="*/ 74164 w 4405791"/>
              <a:gd name="connsiteY14995" fmla="*/ 1345896 h 4321958"/>
              <a:gd name="connsiteX14996" fmla="*/ 74933 w 4405791"/>
              <a:gd name="connsiteY14996" fmla="*/ 1344066 h 4321958"/>
              <a:gd name="connsiteX14997" fmla="*/ 95241 w 4405791"/>
              <a:gd name="connsiteY14997" fmla="*/ 1321904 h 4321958"/>
              <a:gd name="connsiteX14998" fmla="*/ 55870 w 4405791"/>
              <a:gd name="connsiteY14998" fmla="*/ 1352482 h 4321958"/>
              <a:gd name="connsiteX14999" fmla="*/ 29465 w 4405791"/>
              <a:gd name="connsiteY14999" fmla="*/ 1382746 h 4321958"/>
              <a:gd name="connsiteX15000" fmla="*/ 0 w 4405791"/>
              <a:gd name="connsiteY15000" fmla="*/ 1452641 h 4321958"/>
              <a:gd name="connsiteX15001" fmla="*/ 0 w 4405791"/>
              <a:gd name="connsiteY15001" fmla="*/ 1428217 h 4321958"/>
              <a:gd name="connsiteX15002" fmla="*/ 21591 w 4405791"/>
              <a:gd name="connsiteY15002" fmla="*/ 1377086 h 4321958"/>
              <a:gd name="connsiteX15003" fmla="*/ 46029 w 4405791"/>
              <a:gd name="connsiteY15003" fmla="*/ 1348516 h 4321958"/>
              <a:gd name="connsiteX15004" fmla="*/ 4241 w 4405791"/>
              <a:gd name="connsiteY15004" fmla="*/ 1383129 h 4321958"/>
              <a:gd name="connsiteX15005" fmla="*/ 0 w 4405791"/>
              <a:gd name="connsiteY15005" fmla="*/ 1388159 h 4321958"/>
              <a:gd name="connsiteX15006" fmla="*/ 0 w 4405791"/>
              <a:gd name="connsiteY15006" fmla="*/ 1374212 h 4321958"/>
              <a:gd name="connsiteX15007" fmla="*/ 16613 w 4405791"/>
              <a:gd name="connsiteY15007" fmla="*/ 1360326 h 4321958"/>
              <a:gd name="connsiteX15008" fmla="*/ 1292 w 4405791"/>
              <a:gd name="connsiteY15008" fmla="*/ 1371399 h 4321958"/>
              <a:gd name="connsiteX15009" fmla="*/ 0 w 4405791"/>
              <a:gd name="connsiteY15009" fmla="*/ 1372522 h 4321958"/>
              <a:gd name="connsiteX15010" fmla="*/ 0 w 4405791"/>
              <a:gd name="connsiteY15010" fmla="*/ 1350776 h 4321958"/>
              <a:gd name="connsiteX15011" fmla="*/ 32962 w 4405791"/>
              <a:gd name="connsiteY15011" fmla="*/ 1326297 h 4321958"/>
              <a:gd name="connsiteX15012" fmla="*/ 104397 w 4405791"/>
              <a:gd name="connsiteY15012" fmla="*/ 1277856 h 4321958"/>
              <a:gd name="connsiteX15013" fmla="*/ 229612 w 4405791"/>
              <a:gd name="connsiteY15013" fmla="*/ 1197987 h 4321958"/>
              <a:gd name="connsiteX15014" fmla="*/ 352484 w 4405791"/>
              <a:gd name="connsiteY15014" fmla="*/ 1122577 h 4321958"/>
              <a:gd name="connsiteX15015" fmla="*/ 356041 w 4405791"/>
              <a:gd name="connsiteY15015" fmla="*/ 1114984 h 4321958"/>
              <a:gd name="connsiteX15016" fmla="*/ 322215 w 4405791"/>
              <a:gd name="connsiteY15016" fmla="*/ 1135719 h 4321958"/>
              <a:gd name="connsiteX15017" fmla="*/ 163748 w 4405791"/>
              <a:gd name="connsiteY15017" fmla="*/ 1236481 h 4321958"/>
              <a:gd name="connsiteX15018" fmla="*/ 125882 w 4405791"/>
              <a:gd name="connsiteY15018" fmla="*/ 1261614 h 4321958"/>
              <a:gd name="connsiteX15019" fmla="*/ 31842 w 4405791"/>
              <a:gd name="connsiteY15019" fmla="*/ 1325617 h 4321958"/>
              <a:gd name="connsiteX15020" fmla="*/ 26259 w 4405791"/>
              <a:gd name="connsiteY15020" fmla="*/ 1329467 h 4321958"/>
              <a:gd name="connsiteX15021" fmla="*/ 0 w 4405791"/>
              <a:gd name="connsiteY15021" fmla="*/ 1349632 h 4321958"/>
              <a:gd name="connsiteX15022" fmla="*/ 0 w 4405791"/>
              <a:gd name="connsiteY15022" fmla="*/ 1313669 h 4321958"/>
              <a:gd name="connsiteX15023" fmla="*/ 44014 w 4405791"/>
              <a:gd name="connsiteY15023" fmla="*/ 1283511 h 4321958"/>
              <a:gd name="connsiteX15024" fmla="*/ 47493 w 4405791"/>
              <a:gd name="connsiteY15024" fmla="*/ 1281139 h 4321958"/>
              <a:gd name="connsiteX15025" fmla="*/ 49002 w 4405791"/>
              <a:gd name="connsiteY15025" fmla="*/ 1280093 h 4321958"/>
              <a:gd name="connsiteX15026" fmla="*/ 44014 w 4405791"/>
              <a:gd name="connsiteY15026" fmla="*/ 1283511 h 4321958"/>
              <a:gd name="connsiteX15027" fmla="*/ 0 w 4405791"/>
              <a:gd name="connsiteY15027" fmla="*/ 1313518 h 4321958"/>
              <a:gd name="connsiteX15028" fmla="*/ 0 w 4405791"/>
              <a:gd name="connsiteY15028" fmla="*/ 1302987 h 4321958"/>
              <a:gd name="connsiteX15029" fmla="*/ 69843 w 4405791"/>
              <a:gd name="connsiteY15029" fmla="*/ 1255621 h 4321958"/>
              <a:gd name="connsiteX15030" fmla="*/ 0 w 4405791"/>
              <a:gd name="connsiteY15030" fmla="*/ 1301793 h 4321958"/>
              <a:gd name="connsiteX15031" fmla="*/ 0 w 4405791"/>
              <a:gd name="connsiteY15031" fmla="*/ 1272819 h 4321958"/>
              <a:gd name="connsiteX15032" fmla="*/ 9553 w 4405791"/>
              <a:gd name="connsiteY15032" fmla="*/ 1266694 h 4321958"/>
              <a:gd name="connsiteX15033" fmla="*/ 35458 w 4405791"/>
              <a:gd name="connsiteY15033" fmla="*/ 1250609 h 4321958"/>
              <a:gd name="connsiteX15034" fmla="*/ 43871 w 4405791"/>
              <a:gd name="connsiteY15034" fmla="*/ 1245290 h 4321958"/>
              <a:gd name="connsiteX15035" fmla="*/ 92795 w 4405791"/>
              <a:gd name="connsiteY15035" fmla="*/ 1215006 h 4321958"/>
              <a:gd name="connsiteX15036" fmla="*/ 153975 w 4405791"/>
              <a:gd name="connsiteY15036" fmla="*/ 1177017 h 4321958"/>
              <a:gd name="connsiteX15037" fmla="*/ 287025 w 4405791"/>
              <a:gd name="connsiteY15037" fmla="*/ 1096206 h 4321958"/>
              <a:gd name="connsiteX15038" fmla="*/ 156746 w 4405791"/>
              <a:gd name="connsiteY15038" fmla="*/ 1174302 h 4321958"/>
              <a:gd name="connsiteX15039" fmla="*/ 123975 w 4405791"/>
              <a:gd name="connsiteY15039" fmla="*/ 1194322 h 4321958"/>
              <a:gd name="connsiteX15040" fmla="*/ 35118 w 4405791"/>
              <a:gd name="connsiteY15040" fmla="*/ 1248769 h 4321958"/>
              <a:gd name="connsiteX15041" fmla="*/ 0 w 4405791"/>
              <a:gd name="connsiteY15041" fmla="*/ 1270665 h 4321958"/>
              <a:gd name="connsiteX15042" fmla="*/ 0 w 4405791"/>
              <a:gd name="connsiteY15042" fmla="*/ 1260407 h 4321958"/>
              <a:gd name="connsiteX15043" fmla="*/ 10239 w 4405791"/>
              <a:gd name="connsiteY15043" fmla="*/ 1253938 h 4321958"/>
              <a:gd name="connsiteX15044" fmla="*/ 36198 w 4405791"/>
              <a:gd name="connsiteY15044" fmla="*/ 1238031 h 4321958"/>
              <a:gd name="connsiteX15045" fmla="*/ 44160 w 4405791"/>
              <a:gd name="connsiteY15045" fmla="*/ 1233066 h 4321958"/>
              <a:gd name="connsiteX15046" fmla="*/ 90077 w 4405791"/>
              <a:gd name="connsiteY15046" fmla="*/ 1205014 h 4321958"/>
              <a:gd name="connsiteX15047" fmla="*/ 152602 w 4405791"/>
              <a:gd name="connsiteY15047" fmla="*/ 1166700 h 4321958"/>
              <a:gd name="connsiteX15048" fmla="*/ 297390 w 4405791"/>
              <a:gd name="connsiteY15048" fmla="*/ 1079916 h 4321958"/>
              <a:gd name="connsiteX15049" fmla="*/ 152988 w 4405791"/>
              <a:gd name="connsiteY15049" fmla="*/ 1165353 h 4321958"/>
              <a:gd name="connsiteX15050" fmla="*/ 118477 w 4405791"/>
              <a:gd name="connsiteY15050" fmla="*/ 1186157 h 4321958"/>
              <a:gd name="connsiteX15051" fmla="*/ 33793 w 4405791"/>
              <a:gd name="connsiteY15051" fmla="*/ 1237355 h 4321958"/>
              <a:gd name="connsiteX15052" fmla="*/ 0 w 4405791"/>
              <a:gd name="connsiteY15052" fmla="*/ 1258121 h 4321958"/>
              <a:gd name="connsiteX15053" fmla="*/ 0 w 4405791"/>
              <a:gd name="connsiteY15053" fmla="*/ 1247927 h 4321958"/>
              <a:gd name="connsiteX15054" fmla="*/ 9059 w 4405791"/>
              <a:gd name="connsiteY15054" fmla="*/ 1242338 h 4321958"/>
              <a:gd name="connsiteX15055" fmla="*/ 300781 w 4405791"/>
              <a:gd name="connsiteY15055" fmla="*/ 1067939 h 4321958"/>
              <a:gd name="connsiteX15056" fmla="*/ 403084 w 4405791"/>
              <a:gd name="connsiteY15056" fmla="*/ 1008640 h 4321958"/>
              <a:gd name="connsiteX15057" fmla="*/ 294451 w 4405791"/>
              <a:gd name="connsiteY15057" fmla="*/ 1070773 h 4321958"/>
              <a:gd name="connsiteX15058" fmla="*/ 8653 w 4405791"/>
              <a:gd name="connsiteY15058" fmla="*/ 1239393 h 4321958"/>
              <a:gd name="connsiteX15059" fmla="*/ 0 w 4405791"/>
              <a:gd name="connsiteY15059" fmla="*/ 1244690 h 4321958"/>
              <a:gd name="connsiteX15060" fmla="*/ 0 w 4405791"/>
              <a:gd name="connsiteY15060" fmla="*/ 1235530 h 4321958"/>
              <a:gd name="connsiteX15061" fmla="*/ 3701 w 4405791"/>
              <a:gd name="connsiteY15061" fmla="*/ 1233262 h 4321958"/>
              <a:gd name="connsiteX15062" fmla="*/ 30471 w 4405791"/>
              <a:gd name="connsiteY15062" fmla="*/ 1217282 h 4321958"/>
              <a:gd name="connsiteX15063" fmla="*/ 36553 w 4405791"/>
              <a:gd name="connsiteY15063" fmla="*/ 1213595 h 4321958"/>
              <a:gd name="connsiteX15064" fmla="*/ 70763 w 4405791"/>
              <a:gd name="connsiteY15064" fmla="*/ 1193228 h 4321958"/>
              <a:gd name="connsiteX15065" fmla="*/ 141019 w 4405791"/>
              <a:gd name="connsiteY15065" fmla="*/ 1151287 h 4321958"/>
              <a:gd name="connsiteX15066" fmla="*/ 230933 w 4405791"/>
              <a:gd name="connsiteY15066" fmla="*/ 1098732 h 4321958"/>
              <a:gd name="connsiteX15067" fmla="*/ 150029 w 4405791"/>
              <a:gd name="connsiteY15067" fmla="*/ 1145249 h 4321958"/>
              <a:gd name="connsiteX15068" fmla="*/ 114472 w 4405791"/>
              <a:gd name="connsiteY15068" fmla="*/ 1166087 h 4321958"/>
              <a:gd name="connsiteX15069" fmla="*/ 34499 w 4405791"/>
              <a:gd name="connsiteY15069" fmla="*/ 1213087 h 4321958"/>
              <a:gd name="connsiteX15070" fmla="*/ 0 w 4405791"/>
              <a:gd name="connsiteY15070" fmla="*/ 1233675 h 4321958"/>
              <a:gd name="connsiteX15071" fmla="*/ 0 w 4405791"/>
              <a:gd name="connsiteY15071" fmla="*/ 1222714 h 4321958"/>
              <a:gd name="connsiteX15072" fmla="*/ 8836 w 4405791"/>
              <a:gd name="connsiteY15072" fmla="*/ 1217394 h 4321958"/>
              <a:gd name="connsiteX15073" fmla="*/ 35857 w 4405791"/>
              <a:gd name="connsiteY15073" fmla="*/ 1201526 h 4321958"/>
              <a:gd name="connsiteX15074" fmla="*/ 41605 w 4405791"/>
              <a:gd name="connsiteY15074" fmla="*/ 1198100 h 4321958"/>
              <a:gd name="connsiteX15075" fmla="*/ 73335 w 4405791"/>
              <a:gd name="connsiteY15075" fmla="*/ 1179516 h 4321958"/>
              <a:gd name="connsiteX15076" fmla="*/ 144933 w 4405791"/>
              <a:gd name="connsiteY15076" fmla="*/ 1137470 h 4321958"/>
              <a:gd name="connsiteX15077" fmla="*/ 276550 w 4405791"/>
              <a:gd name="connsiteY15077" fmla="*/ 1061811 h 4321958"/>
              <a:gd name="connsiteX15078" fmla="*/ 275846 w 4405791"/>
              <a:gd name="connsiteY15078" fmla="*/ 1062201 h 4321958"/>
              <a:gd name="connsiteX15079" fmla="*/ 1328 w 4405791"/>
              <a:gd name="connsiteY15079" fmla="*/ 1219520 h 4321958"/>
              <a:gd name="connsiteX15080" fmla="*/ 0 w 4405791"/>
              <a:gd name="connsiteY15080" fmla="*/ 1220306 h 4321958"/>
              <a:gd name="connsiteX15081" fmla="*/ 0 w 4405791"/>
              <a:gd name="connsiteY15081" fmla="*/ 1211114 h 4321958"/>
              <a:gd name="connsiteX15082" fmla="*/ 17795 w 4405791"/>
              <a:gd name="connsiteY15082" fmla="*/ 1200807 h 4321958"/>
              <a:gd name="connsiteX15083" fmla="*/ 29381 w 4405791"/>
              <a:gd name="connsiteY15083" fmla="*/ 1194005 h 4321958"/>
              <a:gd name="connsiteX15084" fmla="*/ 92202 w 4405791"/>
              <a:gd name="connsiteY15084" fmla="*/ 1157706 h 4321958"/>
              <a:gd name="connsiteX15085" fmla="*/ 129820 w 4405791"/>
              <a:gd name="connsiteY15085" fmla="*/ 1135916 h 4321958"/>
              <a:gd name="connsiteX15086" fmla="*/ 266315 w 4405791"/>
              <a:gd name="connsiteY15086" fmla="*/ 1058446 h 4321958"/>
              <a:gd name="connsiteX15087" fmla="*/ 131540 w 4405791"/>
              <a:gd name="connsiteY15087" fmla="*/ 1133693 h 4321958"/>
              <a:gd name="connsiteX15088" fmla="*/ 52234 w 4405791"/>
              <a:gd name="connsiteY15088" fmla="*/ 1178794 h 4321958"/>
              <a:gd name="connsiteX15089" fmla="*/ 29128 w 4405791"/>
              <a:gd name="connsiteY15089" fmla="*/ 1191966 h 4321958"/>
              <a:gd name="connsiteX15090" fmla="*/ 0 w 4405791"/>
              <a:gd name="connsiteY15090" fmla="*/ 1208794 h 4321958"/>
              <a:gd name="connsiteX15091" fmla="*/ 0 w 4405791"/>
              <a:gd name="connsiteY15091" fmla="*/ 1198206 h 4321958"/>
              <a:gd name="connsiteX15092" fmla="*/ 23656 w 4405791"/>
              <a:gd name="connsiteY15092" fmla="*/ 1184732 h 4321958"/>
              <a:gd name="connsiteX15093" fmla="*/ 27413 w 4405791"/>
              <a:gd name="connsiteY15093" fmla="*/ 1182562 h 4321958"/>
              <a:gd name="connsiteX15094" fmla="*/ 47759 w 4405791"/>
              <a:gd name="connsiteY15094" fmla="*/ 1171003 h 4321958"/>
              <a:gd name="connsiteX15095" fmla="*/ 126238 w 4405791"/>
              <a:gd name="connsiteY15095" fmla="*/ 1126303 h 4321958"/>
              <a:gd name="connsiteX15096" fmla="*/ 250497 w 4405791"/>
              <a:gd name="connsiteY15096" fmla="*/ 1057002 h 4321958"/>
              <a:gd name="connsiteX15097" fmla="*/ 148722 w 4405791"/>
              <a:gd name="connsiteY15097" fmla="*/ 1112508 h 4321958"/>
              <a:gd name="connsiteX15098" fmla="*/ 0 w 4405791"/>
              <a:gd name="connsiteY15098" fmla="*/ 1195835 h 4321958"/>
              <a:gd name="connsiteX15099" fmla="*/ 0 w 4405791"/>
              <a:gd name="connsiteY15099" fmla="*/ 1185890 h 4321958"/>
              <a:gd name="connsiteX15100" fmla="*/ 13719 w 4405791"/>
              <a:gd name="connsiteY15100" fmla="*/ 1178072 h 4321958"/>
              <a:gd name="connsiteX15101" fmla="*/ 144793 w 4405791"/>
              <a:gd name="connsiteY15101" fmla="*/ 1104993 h 4321958"/>
              <a:gd name="connsiteX15102" fmla="*/ 220968 w 4405791"/>
              <a:gd name="connsiteY15102" fmla="*/ 1063443 h 4321958"/>
              <a:gd name="connsiteX15103" fmla="*/ 130508 w 4405791"/>
              <a:gd name="connsiteY15103" fmla="*/ 1112042 h 4321958"/>
              <a:gd name="connsiteX15104" fmla="*/ 0 w 4405791"/>
              <a:gd name="connsiteY15104" fmla="*/ 1184082 h 4321958"/>
              <a:gd name="connsiteX15105" fmla="*/ 0 w 4405791"/>
              <a:gd name="connsiteY15105" fmla="*/ 1174131 h 4321958"/>
              <a:gd name="connsiteX15106" fmla="*/ 126283 w 4405791"/>
              <a:gd name="connsiteY15106" fmla="*/ 1104703 h 4321958"/>
              <a:gd name="connsiteX15107" fmla="*/ 259801 w 4405791"/>
              <a:gd name="connsiteY15107" fmla="*/ 1032906 h 4321958"/>
              <a:gd name="connsiteX15108" fmla="*/ 340687 w 4405791"/>
              <a:gd name="connsiteY15108" fmla="*/ 991206 h 4321958"/>
              <a:gd name="connsiteX15109" fmla="*/ 243924 w 4405791"/>
              <a:gd name="connsiteY15109" fmla="*/ 1040120 h 4321958"/>
              <a:gd name="connsiteX15110" fmla="*/ 113821 w 4405791"/>
              <a:gd name="connsiteY15110" fmla="*/ 1108903 h 4321958"/>
              <a:gd name="connsiteX15111" fmla="*/ 0 w 4405791"/>
              <a:gd name="connsiteY15111" fmla="*/ 1170466 h 4321958"/>
              <a:gd name="connsiteX15112" fmla="*/ 0 w 4405791"/>
              <a:gd name="connsiteY15112" fmla="*/ 1161730 h 4321958"/>
              <a:gd name="connsiteX15113" fmla="*/ 110987 w 4405791"/>
              <a:gd name="connsiteY15113" fmla="*/ 1101707 h 4321958"/>
              <a:gd name="connsiteX15114" fmla="*/ 191568 w 4405791"/>
              <a:gd name="connsiteY15114" fmla="*/ 1059123 h 4321958"/>
              <a:gd name="connsiteX15115" fmla="*/ 17099 w 4405791"/>
              <a:gd name="connsiteY15115" fmla="*/ 1149987 h 4321958"/>
              <a:gd name="connsiteX15116" fmla="*/ 0 w 4405791"/>
              <a:gd name="connsiteY15116" fmla="*/ 1159213 h 4321958"/>
              <a:gd name="connsiteX15117" fmla="*/ 0 w 4405791"/>
              <a:gd name="connsiteY15117" fmla="*/ 1149142 h 4321958"/>
              <a:gd name="connsiteX15118" fmla="*/ 12869 w 4405791"/>
              <a:gd name="connsiteY15118" fmla="*/ 1142202 h 4321958"/>
              <a:gd name="connsiteX15119" fmla="*/ 198870 w 4405791"/>
              <a:gd name="connsiteY15119" fmla="*/ 1045390 h 4321958"/>
              <a:gd name="connsiteX15120" fmla="*/ 176424 w 4405791"/>
              <a:gd name="connsiteY15120" fmla="*/ 1056337 h 4321958"/>
              <a:gd name="connsiteX15121" fmla="*/ 50890 w 4405791"/>
              <a:gd name="connsiteY15121" fmla="*/ 1120634 h 4321958"/>
              <a:gd name="connsiteX15122" fmla="*/ 0 w 4405791"/>
              <a:gd name="connsiteY15122" fmla="*/ 1147322 h 4321958"/>
              <a:gd name="connsiteX15123" fmla="*/ 0 w 4405791"/>
              <a:gd name="connsiteY15123" fmla="*/ 1136043 h 4321958"/>
              <a:gd name="connsiteX15124" fmla="*/ 45517 w 4405791"/>
              <a:gd name="connsiteY15124" fmla="*/ 1112157 h 4321958"/>
              <a:gd name="connsiteX15125" fmla="*/ 142807 w 4405791"/>
              <a:gd name="connsiteY15125" fmla="*/ 1062295 h 4321958"/>
              <a:gd name="connsiteX15126" fmla="*/ 78436 w 4405791"/>
              <a:gd name="connsiteY15126" fmla="*/ 1094333 h 4321958"/>
              <a:gd name="connsiteX15127" fmla="*/ 0 w 4405791"/>
              <a:gd name="connsiteY15127" fmla="*/ 1134660 h 4321958"/>
              <a:gd name="connsiteX15128" fmla="*/ 0 w 4405791"/>
              <a:gd name="connsiteY15128" fmla="*/ 1125010 h 4321958"/>
              <a:gd name="connsiteX15129" fmla="*/ 43011 w 4405791"/>
              <a:gd name="connsiteY15129" fmla="*/ 1102880 h 4321958"/>
              <a:gd name="connsiteX15130" fmla="*/ 150157 w 4405791"/>
              <a:gd name="connsiteY15130" fmla="*/ 1049056 h 4321958"/>
              <a:gd name="connsiteX15131" fmla="*/ 234660 w 4405791"/>
              <a:gd name="connsiteY15131" fmla="*/ 1008474 h 4321958"/>
              <a:gd name="connsiteX15132" fmla="*/ 204511 w 4405791"/>
              <a:gd name="connsiteY15132" fmla="*/ 1022256 h 4321958"/>
              <a:gd name="connsiteX15133" fmla="*/ 87760 w 4405791"/>
              <a:gd name="connsiteY15133" fmla="*/ 1078678 h 4321958"/>
              <a:gd name="connsiteX15134" fmla="*/ 0 w 4405791"/>
              <a:gd name="connsiteY15134" fmla="*/ 1122342 h 4321958"/>
              <a:gd name="connsiteX15135" fmla="*/ 0 w 4405791"/>
              <a:gd name="connsiteY15135" fmla="*/ 1112777 h 4321958"/>
              <a:gd name="connsiteX15136" fmla="*/ 23262 w 4405791"/>
              <a:gd name="connsiteY15136" fmla="*/ 1100979 h 4321958"/>
              <a:gd name="connsiteX15137" fmla="*/ 100960 w 4405791"/>
              <a:gd name="connsiteY15137" fmla="*/ 1062915 h 4321958"/>
              <a:gd name="connsiteX15138" fmla="*/ 0 w 4405791"/>
              <a:gd name="connsiteY15138" fmla="*/ 1110889 h 4321958"/>
              <a:gd name="connsiteX15139" fmla="*/ 0 w 4405791"/>
              <a:gd name="connsiteY15139" fmla="*/ 1029406 h 4321958"/>
              <a:gd name="connsiteX15140" fmla="*/ 309045 w 4405791"/>
              <a:gd name="connsiteY15140" fmla="*/ 901043 h 4321958"/>
              <a:gd name="connsiteX15141" fmla="*/ 974429 w 4405791"/>
              <a:gd name="connsiteY15141" fmla="*/ 665560 h 4321958"/>
              <a:gd name="connsiteX15142" fmla="*/ 978830 w 4405791"/>
              <a:gd name="connsiteY15142" fmla="*/ 666577 h 4321958"/>
              <a:gd name="connsiteX15143" fmla="*/ 980185 w 4405791"/>
              <a:gd name="connsiteY15143" fmla="*/ 670978 h 4321958"/>
              <a:gd name="connsiteX15144" fmla="*/ 980182 w 4405791"/>
              <a:gd name="connsiteY15144" fmla="*/ 670995 h 4321958"/>
              <a:gd name="connsiteX15145" fmla="*/ 980185 w 4405791"/>
              <a:gd name="connsiteY15145" fmla="*/ 671007 h 4321958"/>
              <a:gd name="connsiteX15146" fmla="*/ 980181 w 4405791"/>
              <a:gd name="connsiteY15146" fmla="*/ 671024 h 4321958"/>
              <a:gd name="connsiteX15147" fmla="*/ 980185 w 4405791"/>
              <a:gd name="connsiteY15147" fmla="*/ 671035 h 4321958"/>
              <a:gd name="connsiteX15148" fmla="*/ 978372 w 4405791"/>
              <a:gd name="connsiteY15148" fmla="*/ 679195 h 4321958"/>
              <a:gd name="connsiteX15149" fmla="*/ 997348 w 4405791"/>
              <a:gd name="connsiteY15149" fmla="*/ 647974 h 4321958"/>
              <a:gd name="connsiteX15150" fmla="*/ 887383 w 4405791"/>
              <a:gd name="connsiteY15150" fmla="*/ 543427 h 4321958"/>
              <a:gd name="connsiteX15151" fmla="*/ 722951 w 4405791"/>
              <a:gd name="connsiteY15151" fmla="*/ 420957 h 4321958"/>
              <a:gd name="connsiteX15152" fmla="*/ 679946 w 4405791"/>
              <a:gd name="connsiteY15152" fmla="*/ 393520 h 4321958"/>
              <a:gd name="connsiteX15153" fmla="*/ 499197 w 4405791"/>
              <a:gd name="connsiteY15153" fmla="*/ 295781 h 4321958"/>
              <a:gd name="connsiteX15154" fmla="*/ 223549 w 4405791"/>
              <a:gd name="connsiteY15154" fmla="*/ 203065 h 4321958"/>
              <a:gd name="connsiteX15155" fmla="*/ 196428 w 4405791"/>
              <a:gd name="connsiteY15155" fmla="*/ 198488 h 4321958"/>
              <a:gd name="connsiteX15156" fmla="*/ 46175 w 4405791"/>
              <a:gd name="connsiteY15156" fmla="*/ 231152 h 4321958"/>
              <a:gd name="connsiteX15157" fmla="*/ 44011 w 4405791"/>
              <a:gd name="connsiteY15157" fmla="*/ 231920 h 4321958"/>
              <a:gd name="connsiteX15158" fmla="*/ 0 w 4405791"/>
              <a:gd name="connsiteY15158" fmla="*/ 248428 h 4321958"/>
              <a:gd name="connsiteX15159" fmla="*/ 0 w 4405791"/>
              <a:gd name="connsiteY15159" fmla="*/ 195239 h 4321958"/>
              <a:gd name="connsiteX15160" fmla="*/ 23798 w 4405791"/>
              <a:gd name="connsiteY15160" fmla="*/ 194757 h 4321958"/>
              <a:gd name="connsiteX15161" fmla="*/ 24456 w 4405791"/>
              <a:gd name="connsiteY15161" fmla="*/ 194505 h 4321958"/>
              <a:gd name="connsiteX15162" fmla="*/ 0 w 4405791"/>
              <a:gd name="connsiteY15162" fmla="*/ 194077 h 4321958"/>
              <a:gd name="connsiteX15163" fmla="*/ 0 w 4405791"/>
              <a:gd name="connsiteY15163" fmla="*/ 186030 h 4321958"/>
              <a:gd name="connsiteX15164" fmla="*/ 11184 w 4405791"/>
              <a:gd name="connsiteY15164" fmla="*/ 185295 h 4321958"/>
              <a:gd name="connsiteX15165" fmla="*/ 31217 w 4405791"/>
              <a:gd name="connsiteY15165" fmla="*/ 186121 h 4321958"/>
              <a:gd name="connsiteX15166" fmla="*/ 13032 w 4405791"/>
              <a:gd name="connsiteY15166" fmla="*/ 184799 h 4321958"/>
              <a:gd name="connsiteX15167" fmla="*/ 0 w 4405791"/>
              <a:gd name="connsiteY15167" fmla="*/ 185091 h 4321958"/>
              <a:gd name="connsiteX15168" fmla="*/ 0 w 4405791"/>
              <a:gd name="connsiteY15168" fmla="*/ 176778 h 4321958"/>
              <a:gd name="connsiteX15169" fmla="*/ 26980 w 4405791"/>
              <a:gd name="connsiteY15169" fmla="*/ 176264 h 4321958"/>
              <a:gd name="connsiteX15170" fmla="*/ 55872 w 4405791"/>
              <a:gd name="connsiteY15170" fmla="*/ 178963 h 4321958"/>
              <a:gd name="connsiteX15171" fmla="*/ 27911 w 4405791"/>
              <a:gd name="connsiteY15171" fmla="*/ 175724 h 4321958"/>
              <a:gd name="connsiteX15172" fmla="*/ 0 w 4405791"/>
              <a:gd name="connsiteY15172" fmla="*/ 175210 h 4321958"/>
              <a:gd name="connsiteX15173" fmla="*/ 0 w 4405791"/>
              <a:gd name="connsiteY15173" fmla="*/ 153997 h 4321958"/>
              <a:gd name="connsiteX15174" fmla="*/ 108045 w 4405791"/>
              <a:gd name="connsiteY15174" fmla="*/ 158675 h 4321958"/>
              <a:gd name="connsiteX15175" fmla="*/ 155580 w 4405791"/>
              <a:gd name="connsiteY15175" fmla="*/ 166203 h 4321958"/>
              <a:gd name="connsiteX15176" fmla="*/ 89390 w 4405791"/>
              <a:gd name="connsiteY15176" fmla="*/ 155199 h 4321958"/>
              <a:gd name="connsiteX15177" fmla="*/ 0 w 4405791"/>
              <a:gd name="connsiteY15177" fmla="*/ 149752 h 4321958"/>
              <a:gd name="connsiteX15178" fmla="*/ 0 w 4405791"/>
              <a:gd name="connsiteY15178" fmla="*/ 141908 h 4321958"/>
              <a:gd name="connsiteX15179" fmla="*/ 83922 w 4405791"/>
              <a:gd name="connsiteY15179" fmla="*/ 146492 h 4321958"/>
              <a:gd name="connsiteX15180" fmla="*/ 217852 w 4405791"/>
              <a:gd name="connsiteY15180" fmla="*/ 168217 h 4321958"/>
              <a:gd name="connsiteX15181" fmla="*/ 626793 w 4405791"/>
              <a:gd name="connsiteY15181" fmla="*/ 323664 h 4321958"/>
              <a:gd name="connsiteX15182" fmla="*/ 782799 w 4405791"/>
              <a:gd name="connsiteY15182" fmla="*/ 420468 h 4321958"/>
              <a:gd name="connsiteX15183" fmla="*/ 782820 w 4405791"/>
              <a:gd name="connsiteY15183" fmla="*/ 420484 h 4321958"/>
              <a:gd name="connsiteX15184" fmla="*/ 782840 w 4405791"/>
              <a:gd name="connsiteY15184" fmla="*/ 420497 h 4321958"/>
              <a:gd name="connsiteX15185" fmla="*/ 797371 w 4405791"/>
              <a:gd name="connsiteY15185" fmla="*/ 431738 h 4321958"/>
              <a:gd name="connsiteX15186" fmla="*/ 927591 w 4405791"/>
              <a:gd name="connsiteY15186" fmla="*/ 532451 h 4321958"/>
              <a:gd name="connsiteX15187" fmla="*/ 828428 w 4405791"/>
              <a:gd name="connsiteY15187" fmla="*/ 443143 h 4321958"/>
              <a:gd name="connsiteX15188" fmla="*/ 775635 w 4405791"/>
              <a:gd name="connsiteY15188" fmla="*/ 395630 h 4321958"/>
              <a:gd name="connsiteX15189" fmla="*/ 669179 w 4405791"/>
              <a:gd name="connsiteY15189" fmla="*/ 321656 h 4321958"/>
              <a:gd name="connsiteX15190" fmla="*/ 555585 w 4405791"/>
              <a:gd name="connsiteY15190" fmla="*/ 259036 h 4321958"/>
              <a:gd name="connsiteX15191" fmla="*/ 140551 w 4405791"/>
              <a:gd name="connsiteY15191" fmla="*/ 142028 h 4321958"/>
              <a:gd name="connsiteX15192" fmla="*/ 13582 w 4405791"/>
              <a:gd name="connsiteY15192" fmla="*/ 135190 h 4321958"/>
              <a:gd name="connsiteX15193" fmla="*/ 0 w 4405791"/>
              <a:gd name="connsiteY15193" fmla="*/ 135776 h 4321958"/>
              <a:gd name="connsiteX15194" fmla="*/ 0 w 4405791"/>
              <a:gd name="connsiteY15194" fmla="*/ 118449 h 4321958"/>
              <a:gd name="connsiteX15195" fmla="*/ 1705 w 4405791"/>
              <a:gd name="connsiteY15195" fmla="*/ 118171 h 4321958"/>
              <a:gd name="connsiteX15196" fmla="*/ 186186 w 4405791"/>
              <a:gd name="connsiteY15196" fmla="*/ 111659 h 4321958"/>
              <a:gd name="connsiteX15197" fmla="*/ 677253 w 4405791"/>
              <a:gd name="connsiteY15197" fmla="*/ 236795 h 4321958"/>
              <a:gd name="connsiteX15198" fmla="*/ 793923 w 4405791"/>
              <a:gd name="connsiteY15198" fmla="*/ 298094 h 4321958"/>
              <a:gd name="connsiteX15199" fmla="*/ 937004 w 4405791"/>
              <a:gd name="connsiteY15199" fmla="*/ 394107 h 4321958"/>
              <a:gd name="connsiteX15200" fmla="*/ 994577 w 4405791"/>
              <a:gd name="connsiteY15200" fmla="*/ 547691 h 4321958"/>
              <a:gd name="connsiteX15201" fmla="*/ 998346 w 4405791"/>
              <a:gd name="connsiteY15201" fmla="*/ 598121 h 4321958"/>
              <a:gd name="connsiteX15202" fmla="*/ 1026747 w 4405791"/>
              <a:gd name="connsiteY15202" fmla="*/ 539332 h 4321958"/>
              <a:gd name="connsiteX15203" fmla="*/ 1069084 w 4405791"/>
              <a:gd name="connsiteY15203" fmla="*/ 477756 h 4321958"/>
              <a:gd name="connsiteX15204" fmla="*/ 1097173 w 4405791"/>
              <a:gd name="connsiteY15204" fmla="*/ 433561 h 4321958"/>
              <a:gd name="connsiteX15205" fmla="*/ 1097255 w 4405791"/>
              <a:gd name="connsiteY15205" fmla="*/ 418710 h 4321958"/>
              <a:gd name="connsiteX15206" fmla="*/ 1086018 w 4405791"/>
              <a:gd name="connsiteY15206" fmla="*/ 405677 h 4321958"/>
              <a:gd name="connsiteX15207" fmla="*/ 922442 w 4405791"/>
              <a:gd name="connsiteY15207" fmla="*/ 297981 h 4321958"/>
              <a:gd name="connsiteX15208" fmla="*/ 230634 w 4405791"/>
              <a:gd name="connsiteY15208" fmla="*/ 98002 h 4321958"/>
              <a:gd name="connsiteX15209" fmla="*/ 79189 w 4405791"/>
              <a:gd name="connsiteY15209" fmla="*/ 102452 h 4321958"/>
              <a:gd name="connsiteX15210" fmla="*/ 36854 w 4405791"/>
              <a:gd name="connsiteY15210" fmla="*/ 107530 h 4321958"/>
              <a:gd name="connsiteX15211" fmla="*/ 0 w 4405791"/>
              <a:gd name="connsiteY15211" fmla="*/ 112606 h 4321958"/>
              <a:gd name="connsiteX15212" fmla="*/ 0 w 4405791"/>
              <a:gd name="connsiteY15212" fmla="*/ 102602 h 4321958"/>
              <a:gd name="connsiteX15213" fmla="*/ 6461 w 4405791"/>
              <a:gd name="connsiteY15213" fmla="*/ 101464 h 4321958"/>
              <a:gd name="connsiteX15214" fmla="*/ 48646 w 4405791"/>
              <a:gd name="connsiteY15214" fmla="*/ 97426 h 4321958"/>
              <a:gd name="connsiteX15215" fmla="*/ 74350 w 4405791"/>
              <a:gd name="connsiteY15215" fmla="*/ 93953 h 4321958"/>
              <a:gd name="connsiteX15216" fmla="*/ 89449 w 4405791"/>
              <a:gd name="connsiteY15216" fmla="*/ 93521 h 4321958"/>
              <a:gd name="connsiteX15217" fmla="*/ 110943 w 4405791"/>
              <a:gd name="connsiteY15217" fmla="*/ 91463 h 4321958"/>
              <a:gd name="connsiteX15218" fmla="*/ 226092 w 4405791"/>
              <a:gd name="connsiteY15218" fmla="*/ 89613 h 4321958"/>
              <a:gd name="connsiteX15219" fmla="*/ 230891 w 4405791"/>
              <a:gd name="connsiteY15219" fmla="*/ 89475 h 4321958"/>
              <a:gd name="connsiteX15220" fmla="*/ 793586 w 4405791"/>
              <a:gd name="connsiteY15220" fmla="*/ 221555 h 4321958"/>
              <a:gd name="connsiteX15221" fmla="*/ 927692 w 4405791"/>
              <a:gd name="connsiteY15221" fmla="*/ 290305 h 4321958"/>
              <a:gd name="connsiteX15222" fmla="*/ 1092284 w 4405791"/>
              <a:gd name="connsiteY15222" fmla="*/ 398848 h 4321958"/>
              <a:gd name="connsiteX15223" fmla="*/ 1106391 w 4405791"/>
              <a:gd name="connsiteY15223" fmla="*/ 416459 h 4321958"/>
              <a:gd name="connsiteX15224" fmla="*/ 1106391 w 4405791"/>
              <a:gd name="connsiteY15224" fmla="*/ 416486 h 4321958"/>
              <a:gd name="connsiteX15225" fmla="*/ 1106391 w 4405791"/>
              <a:gd name="connsiteY15225" fmla="*/ 416487 h 4321958"/>
              <a:gd name="connsiteX15226" fmla="*/ 1106391 w 4405791"/>
              <a:gd name="connsiteY15226" fmla="*/ 416515 h 4321958"/>
              <a:gd name="connsiteX15227" fmla="*/ 1106391 w 4405791"/>
              <a:gd name="connsiteY15227" fmla="*/ 416516 h 4321958"/>
              <a:gd name="connsiteX15228" fmla="*/ 1106390 w 4405791"/>
              <a:gd name="connsiteY15228" fmla="*/ 416524 h 4321958"/>
              <a:gd name="connsiteX15229" fmla="*/ 1105957 w 4405791"/>
              <a:gd name="connsiteY15229" fmla="*/ 435721 h 4321958"/>
              <a:gd name="connsiteX15230" fmla="*/ 1101890 w 4405791"/>
              <a:gd name="connsiteY15230" fmla="*/ 443641 h 4321958"/>
              <a:gd name="connsiteX15231" fmla="*/ 1101438 w 4405791"/>
              <a:gd name="connsiteY15231" fmla="*/ 446365 h 4321958"/>
              <a:gd name="connsiteX15232" fmla="*/ 1097543 w 4405791"/>
              <a:gd name="connsiteY15232" fmla="*/ 452107 h 4321958"/>
              <a:gd name="connsiteX15233" fmla="*/ 1094665 w 4405791"/>
              <a:gd name="connsiteY15233" fmla="*/ 457712 h 4321958"/>
              <a:gd name="connsiteX15234" fmla="*/ 1076942 w 4405791"/>
              <a:gd name="connsiteY15234" fmla="*/ 482474 h 4321958"/>
              <a:gd name="connsiteX15235" fmla="*/ 1076197 w 4405791"/>
              <a:gd name="connsiteY15235" fmla="*/ 483572 h 4321958"/>
              <a:gd name="connsiteX15236" fmla="*/ 1032784 w 4405791"/>
              <a:gd name="connsiteY15236" fmla="*/ 547034 h 4321958"/>
              <a:gd name="connsiteX15237" fmla="*/ 1005778 w 4405791"/>
              <a:gd name="connsiteY15237" fmla="*/ 604688 h 4321958"/>
              <a:gd name="connsiteX15238" fmla="*/ 1048485 w 4405791"/>
              <a:gd name="connsiteY15238" fmla="*/ 552920 h 4321958"/>
              <a:gd name="connsiteX15239" fmla="*/ 1050338 w 4405791"/>
              <a:gd name="connsiteY15239" fmla="*/ 551322 h 4321958"/>
              <a:gd name="connsiteX15240" fmla="*/ 1089801 w 4405791"/>
              <a:gd name="connsiteY15240" fmla="*/ 516035 h 4321958"/>
              <a:gd name="connsiteX15241" fmla="*/ 1098576 w 4405791"/>
              <a:gd name="connsiteY15241" fmla="*/ 509685 h 4321958"/>
              <a:gd name="connsiteX15242" fmla="*/ 1103588 w 4405791"/>
              <a:gd name="connsiteY15242" fmla="*/ 505359 h 4321958"/>
              <a:gd name="connsiteX15243" fmla="*/ 1115294 w 4405791"/>
              <a:gd name="connsiteY15243" fmla="*/ 497585 h 4321958"/>
              <a:gd name="connsiteX15244" fmla="*/ 1130656 w 4405791"/>
              <a:gd name="connsiteY15244" fmla="*/ 486469 h 4321958"/>
              <a:gd name="connsiteX15245" fmla="*/ 1142344 w 4405791"/>
              <a:gd name="connsiteY15245" fmla="*/ 479622 h 4321958"/>
              <a:gd name="connsiteX15246" fmla="*/ 1156467 w 4405791"/>
              <a:gd name="connsiteY15246" fmla="*/ 470243 h 4321958"/>
              <a:gd name="connsiteX15247" fmla="*/ 1201504 w 4405791"/>
              <a:gd name="connsiteY15247" fmla="*/ 444907 h 4321958"/>
              <a:gd name="connsiteX15248" fmla="*/ 1231624 w 4405791"/>
              <a:gd name="connsiteY15248" fmla="*/ 427909 h 4321958"/>
              <a:gd name="connsiteX15249" fmla="*/ 1245337 w 4405791"/>
              <a:gd name="connsiteY15249" fmla="*/ 415127 h 4321958"/>
              <a:gd name="connsiteX15250" fmla="*/ 1242144 w 4405791"/>
              <a:gd name="connsiteY15250" fmla="*/ 410756 h 4321958"/>
              <a:gd name="connsiteX15251" fmla="*/ 1057401 w 4405791"/>
              <a:gd name="connsiteY15251" fmla="*/ 290531 h 4321958"/>
              <a:gd name="connsiteX15252" fmla="*/ 906695 w 4405791"/>
              <a:gd name="connsiteY15252" fmla="*/ 214839 h 4321958"/>
              <a:gd name="connsiteX15253" fmla="*/ 275001 w 4405791"/>
              <a:gd name="connsiteY15253" fmla="*/ 75988 h 4321958"/>
              <a:gd name="connsiteX15254" fmla="*/ 272691 w 4405791"/>
              <a:gd name="connsiteY15254" fmla="*/ 76017 h 4321958"/>
              <a:gd name="connsiteX15255" fmla="*/ 98966 w 4405791"/>
              <a:gd name="connsiteY15255" fmla="*/ 80491 h 4321958"/>
              <a:gd name="connsiteX15256" fmla="*/ 50592 w 4405791"/>
              <a:gd name="connsiteY15256" fmla="*/ 85182 h 4321958"/>
              <a:gd name="connsiteX15257" fmla="*/ 0 w 4405791"/>
              <a:gd name="connsiteY15257" fmla="*/ 92249 h 4321958"/>
              <a:gd name="connsiteX15258" fmla="*/ 0 w 4405791"/>
              <a:gd name="connsiteY15258" fmla="*/ 81127 h 4321958"/>
              <a:gd name="connsiteX15259" fmla="*/ 57614 w 4405791"/>
              <a:gd name="connsiteY15259" fmla="*/ 73640 h 4321958"/>
              <a:gd name="connsiteX15260" fmla="*/ 274749 w 4405791"/>
              <a:gd name="connsiteY15260" fmla="*/ 66955 h 4321958"/>
              <a:gd name="connsiteX15261" fmla="*/ 909742 w 4405791"/>
              <a:gd name="connsiteY15261" fmla="*/ 206485 h 4321958"/>
              <a:gd name="connsiteX15262" fmla="*/ 1062142 w 4405791"/>
              <a:gd name="connsiteY15262" fmla="*/ 282684 h 4321958"/>
              <a:gd name="connsiteX15263" fmla="*/ 1248409 w 4405791"/>
              <a:gd name="connsiteY15263" fmla="*/ 403589 h 4321958"/>
              <a:gd name="connsiteX15264" fmla="*/ 1255013 w 4405791"/>
              <a:gd name="connsiteY15264" fmla="*/ 415611 h 4321958"/>
              <a:gd name="connsiteX15265" fmla="*/ 1255004 w 4405791"/>
              <a:gd name="connsiteY15265" fmla="*/ 415622 h 4321958"/>
              <a:gd name="connsiteX15266" fmla="*/ 1255013 w 4405791"/>
              <a:gd name="connsiteY15266" fmla="*/ 415639 h 4321958"/>
              <a:gd name="connsiteX15267" fmla="*/ 1255004 w 4405791"/>
              <a:gd name="connsiteY15267" fmla="*/ 415651 h 4321958"/>
              <a:gd name="connsiteX15268" fmla="*/ 1255013 w 4405791"/>
              <a:gd name="connsiteY15268" fmla="*/ 415668 h 4321958"/>
              <a:gd name="connsiteX15269" fmla="*/ 1206585 w 4405791"/>
              <a:gd name="connsiteY15269" fmla="*/ 452583 h 4321958"/>
              <a:gd name="connsiteX15270" fmla="*/ 1147254 w 4405791"/>
              <a:gd name="connsiteY15270" fmla="*/ 487309 h 4321958"/>
              <a:gd name="connsiteX15271" fmla="*/ 1119380 w 4405791"/>
              <a:gd name="connsiteY15271" fmla="*/ 505918 h 4321958"/>
              <a:gd name="connsiteX15272" fmla="*/ 1103351 w 4405791"/>
              <a:gd name="connsiteY15272" fmla="*/ 517611 h 4321958"/>
              <a:gd name="connsiteX15273" fmla="*/ 1054014 w 4405791"/>
              <a:gd name="connsiteY15273" fmla="*/ 560729 h 4321958"/>
              <a:gd name="connsiteX15274" fmla="*/ 1053136 w 4405791"/>
              <a:gd name="connsiteY15274" fmla="*/ 561525 h 4321958"/>
              <a:gd name="connsiteX15275" fmla="*/ 1018398 w 4405791"/>
              <a:gd name="connsiteY15275" fmla="*/ 604503 h 4321958"/>
              <a:gd name="connsiteX15276" fmla="*/ 1045217 w 4405791"/>
              <a:gd name="connsiteY15276" fmla="*/ 577965 h 4321958"/>
              <a:gd name="connsiteX15277" fmla="*/ 1093772 w 4405791"/>
              <a:gd name="connsiteY15277" fmla="*/ 540008 h 4321958"/>
              <a:gd name="connsiteX15278" fmla="*/ 1113206 w 4405791"/>
              <a:gd name="connsiteY15278" fmla="*/ 528910 h 4321958"/>
              <a:gd name="connsiteX15279" fmla="*/ 1131029 w 4405791"/>
              <a:gd name="connsiteY15279" fmla="*/ 516036 h 4321958"/>
              <a:gd name="connsiteX15280" fmla="*/ 1170726 w 4405791"/>
              <a:gd name="connsiteY15280" fmla="*/ 496062 h 4321958"/>
              <a:gd name="connsiteX15281" fmla="*/ 1192845 w 4405791"/>
              <a:gd name="connsiteY15281" fmla="*/ 483430 h 4321958"/>
              <a:gd name="connsiteX15282" fmla="*/ 1206283 w 4405791"/>
              <a:gd name="connsiteY15282" fmla="*/ 478171 h 4321958"/>
              <a:gd name="connsiteX15283" fmla="*/ 1216927 w 4405791"/>
              <a:gd name="connsiteY15283" fmla="*/ 472815 h 4321958"/>
              <a:gd name="connsiteX15284" fmla="*/ 1264233 w 4405791"/>
              <a:gd name="connsiteY15284" fmla="*/ 455492 h 4321958"/>
              <a:gd name="connsiteX15285" fmla="*/ 1284521 w 4405791"/>
              <a:gd name="connsiteY15285" fmla="*/ 447552 h 4321958"/>
              <a:gd name="connsiteX15286" fmla="*/ 1291657 w 4405791"/>
              <a:gd name="connsiteY15286" fmla="*/ 445451 h 4321958"/>
              <a:gd name="connsiteX15287" fmla="*/ 1294862 w 4405791"/>
              <a:gd name="connsiteY15287" fmla="*/ 444278 h 4321958"/>
              <a:gd name="connsiteX15288" fmla="*/ 1344425 w 4405791"/>
              <a:gd name="connsiteY15288" fmla="*/ 429917 h 4321958"/>
              <a:gd name="connsiteX15289" fmla="*/ 1356782 w 4405791"/>
              <a:gd name="connsiteY15289" fmla="*/ 426279 h 4321958"/>
              <a:gd name="connsiteX15290" fmla="*/ 1396516 w 4405791"/>
              <a:gd name="connsiteY15290" fmla="*/ 414105 h 4321958"/>
              <a:gd name="connsiteX15291" fmla="*/ 1191850 w 4405791"/>
              <a:gd name="connsiteY15291" fmla="*/ 282572 h 4321958"/>
              <a:gd name="connsiteX15292" fmla="*/ 1023872 w 4405791"/>
              <a:gd name="connsiteY15292" fmla="*/ 199261 h 4321958"/>
              <a:gd name="connsiteX15293" fmla="*/ 319534 w 4405791"/>
              <a:gd name="connsiteY15293" fmla="*/ 53976 h 4321958"/>
              <a:gd name="connsiteX15294" fmla="*/ 311773 w 4405791"/>
              <a:gd name="connsiteY15294" fmla="*/ 54101 h 4321958"/>
              <a:gd name="connsiteX15295" fmla="*/ 181354 w 4405791"/>
              <a:gd name="connsiteY15295" fmla="*/ 56712 h 4321958"/>
              <a:gd name="connsiteX15296" fmla="*/ 135656 w 4405791"/>
              <a:gd name="connsiteY15296" fmla="*/ 60068 h 4321958"/>
              <a:gd name="connsiteX15297" fmla="*/ 56040 w 4405791"/>
              <a:gd name="connsiteY15297" fmla="*/ 66904 h 4321958"/>
              <a:gd name="connsiteX15298" fmla="*/ 8776 w 4405791"/>
              <a:gd name="connsiteY15298" fmla="*/ 73179 h 4321958"/>
              <a:gd name="connsiteX15299" fmla="*/ 0 w 4405791"/>
              <a:gd name="connsiteY15299" fmla="*/ 74533 h 4321958"/>
              <a:gd name="connsiteX15300" fmla="*/ 0 w 4405791"/>
              <a:gd name="connsiteY15300" fmla="*/ 65610 h 4321958"/>
              <a:gd name="connsiteX15301" fmla="*/ 4645 w 4405791"/>
              <a:gd name="connsiteY15301" fmla="*/ 65088 h 4321958"/>
              <a:gd name="connsiteX15302" fmla="*/ 54467 w 4405791"/>
              <a:gd name="connsiteY15302" fmla="*/ 57869 h 4321958"/>
              <a:gd name="connsiteX15303" fmla="*/ 106396 w 4405791"/>
              <a:gd name="connsiteY15303" fmla="*/ 53667 h 4321958"/>
              <a:gd name="connsiteX15304" fmla="*/ 136842 w 4405791"/>
              <a:gd name="connsiteY15304" fmla="*/ 50249 h 4321958"/>
              <a:gd name="connsiteX15305" fmla="*/ 155219 w 4405791"/>
              <a:gd name="connsiteY15305" fmla="*/ 49716 h 4321958"/>
              <a:gd name="connsiteX15306" fmla="*/ 180381 w 4405791"/>
              <a:gd name="connsiteY15306" fmla="*/ 47680 h 4321958"/>
              <a:gd name="connsiteX15307" fmla="*/ 313586 w 4405791"/>
              <a:gd name="connsiteY15307" fmla="*/ 45121 h 4321958"/>
              <a:gd name="connsiteX15308" fmla="*/ 319790 w 4405791"/>
              <a:gd name="connsiteY15308" fmla="*/ 44941 h 4321958"/>
              <a:gd name="connsiteX15309" fmla="*/ 1027089 w 4405791"/>
              <a:gd name="connsiteY15309" fmla="*/ 191753 h 4321958"/>
              <a:gd name="connsiteX15310" fmla="*/ 1196423 w 4405791"/>
              <a:gd name="connsiteY15310" fmla="*/ 275405 h 4321958"/>
              <a:gd name="connsiteX15311" fmla="*/ 1403178 w 4405791"/>
              <a:gd name="connsiteY15311" fmla="*/ 408669 h 4321958"/>
              <a:gd name="connsiteX15312" fmla="*/ 1406565 w 4405791"/>
              <a:gd name="connsiteY15312" fmla="*/ 415950 h 4321958"/>
              <a:gd name="connsiteX15313" fmla="*/ 1406555 w 4405791"/>
              <a:gd name="connsiteY15313" fmla="*/ 415958 h 4321958"/>
              <a:gd name="connsiteX15314" fmla="*/ 1406565 w 4405791"/>
              <a:gd name="connsiteY15314" fmla="*/ 415979 h 4321958"/>
              <a:gd name="connsiteX15315" fmla="*/ 1406555 w 4405791"/>
              <a:gd name="connsiteY15315" fmla="*/ 415986 h 4321958"/>
              <a:gd name="connsiteX15316" fmla="*/ 1406565 w 4405791"/>
              <a:gd name="connsiteY15316" fmla="*/ 416007 h 4321958"/>
              <a:gd name="connsiteX15317" fmla="*/ 1358983 w 4405791"/>
              <a:gd name="connsiteY15317" fmla="*/ 435651 h 4321958"/>
              <a:gd name="connsiteX15318" fmla="*/ 1352856 w 4405791"/>
              <a:gd name="connsiteY15318" fmla="*/ 437426 h 4321958"/>
              <a:gd name="connsiteX15319" fmla="*/ 1293428 w 4405791"/>
              <a:gd name="connsiteY15319" fmla="*/ 454927 h 4321958"/>
              <a:gd name="connsiteX15320" fmla="*/ 1267592 w 4405791"/>
              <a:gd name="connsiteY15320" fmla="*/ 464416 h 4321958"/>
              <a:gd name="connsiteX15321" fmla="*/ 1208315 w 4405791"/>
              <a:gd name="connsiteY15321" fmla="*/ 487707 h 4321958"/>
              <a:gd name="connsiteX15322" fmla="*/ 1173584 w 4405791"/>
              <a:gd name="connsiteY15322" fmla="*/ 505317 h 4321958"/>
              <a:gd name="connsiteX15323" fmla="*/ 1115757 w 4405791"/>
              <a:gd name="connsiteY15323" fmla="*/ 538669 h 4321958"/>
              <a:gd name="connsiteX15324" fmla="*/ 1048569 w 4405791"/>
              <a:gd name="connsiteY15324" fmla="*/ 587904 h 4321958"/>
              <a:gd name="connsiteX15325" fmla="*/ 1021503 w 4405791"/>
              <a:gd name="connsiteY15325" fmla="*/ 615274 h 4321958"/>
              <a:gd name="connsiteX15326" fmla="*/ 1071439 w 4405791"/>
              <a:gd name="connsiteY15326" fmla="*/ 574428 h 4321958"/>
              <a:gd name="connsiteX15327" fmla="*/ 1077143 w 4405791"/>
              <a:gd name="connsiteY15327" fmla="*/ 570921 h 4321958"/>
              <a:gd name="connsiteX15328" fmla="*/ 1137469 w 4405791"/>
              <a:gd name="connsiteY15328" fmla="*/ 533205 h 4321958"/>
              <a:gd name="connsiteX15329" fmla="*/ 1142565 w 4405791"/>
              <a:gd name="connsiteY15329" fmla="*/ 530698 h 4321958"/>
              <a:gd name="connsiteX15330" fmla="*/ 1147048 w 4405791"/>
              <a:gd name="connsiteY15330" fmla="*/ 527941 h 4321958"/>
              <a:gd name="connsiteX15331" fmla="*/ 1170087 w 4405791"/>
              <a:gd name="connsiteY15331" fmla="*/ 517156 h 4321958"/>
              <a:gd name="connsiteX15332" fmla="*/ 1204735 w 4405791"/>
              <a:gd name="connsiteY15332" fmla="*/ 500106 h 4321958"/>
              <a:gd name="connsiteX15333" fmla="*/ 1211703 w 4405791"/>
              <a:gd name="connsiteY15333" fmla="*/ 497673 h 4321958"/>
              <a:gd name="connsiteX15334" fmla="*/ 1223907 w 4405791"/>
              <a:gd name="connsiteY15334" fmla="*/ 491960 h 4321958"/>
              <a:gd name="connsiteX15335" fmla="*/ 1299102 w 4405791"/>
              <a:gd name="connsiteY15335" fmla="*/ 465037 h 4321958"/>
              <a:gd name="connsiteX15336" fmla="*/ 1327246 w 4405791"/>
              <a:gd name="connsiteY15336" fmla="*/ 457340 h 4321958"/>
              <a:gd name="connsiteX15337" fmla="*/ 1335163 w 4405791"/>
              <a:gd name="connsiteY15337" fmla="*/ 454576 h 4321958"/>
              <a:gd name="connsiteX15338" fmla="*/ 1345991 w 4405791"/>
              <a:gd name="connsiteY15338" fmla="*/ 452213 h 4321958"/>
              <a:gd name="connsiteX15339" fmla="*/ 1369716 w 4405791"/>
              <a:gd name="connsiteY15339" fmla="*/ 445725 h 4321958"/>
              <a:gd name="connsiteX15340" fmla="*/ 1432835 w 4405791"/>
              <a:gd name="connsiteY15340" fmla="*/ 432580 h 4321958"/>
              <a:gd name="connsiteX15341" fmla="*/ 1444470 w 4405791"/>
              <a:gd name="connsiteY15341" fmla="*/ 430720 h 4321958"/>
              <a:gd name="connsiteX15342" fmla="*/ 1447102 w 4405791"/>
              <a:gd name="connsiteY15342" fmla="*/ 430145 h 4321958"/>
              <a:gd name="connsiteX15343" fmla="*/ 1467706 w 4405791"/>
              <a:gd name="connsiteY15343" fmla="*/ 427005 h 4321958"/>
              <a:gd name="connsiteX15344" fmla="*/ 1485545 w 4405791"/>
              <a:gd name="connsiteY15344" fmla="*/ 424153 h 4321958"/>
              <a:gd name="connsiteX15345" fmla="*/ 1524929 w 4405791"/>
              <a:gd name="connsiteY15345" fmla="*/ 418998 h 4321958"/>
              <a:gd name="connsiteX15346" fmla="*/ 1544666 w 4405791"/>
              <a:gd name="connsiteY15346" fmla="*/ 416469 h 4321958"/>
              <a:gd name="connsiteX15347" fmla="*/ 1324607 w 4405791"/>
              <a:gd name="connsiteY15347" fmla="*/ 276646 h 4321958"/>
              <a:gd name="connsiteX15348" fmla="*/ 362883 w 4405791"/>
              <a:gd name="connsiteY15348" fmla="*/ 32640 h 4321958"/>
              <a:gd name="connsiteX15349" fmla="*/ 126268 w 4405791"/>
              <a:gd name="connsiteY15349" fmla="*/ 46222 h 4321958"/>
              <a:gd name="connsiteX15350" fmla="*/ 94435 w 4405791"/>
              <a:gd name="connsiteY15350" fmla="*/ 49166 h 4321958"/>
              <a:gd name="connsiteX15351" fmla="*/ 0 w 4405791"/>
              <a:gd name="connsiteY15351" fmla="*/ 64281 h 4321958"/>
              <a:gd name="connsiteX15352" fmla="*/ 0 w 4405791"/>
              <a:gd name="connsiteY15352" fmla="*/ 52504 h 4321958"/>
              <a:gd name="connsiteX15353" fmla="*/ 52335 w 4405791"/>
              <a:gd name="connsiteY15353" fmla="*/ 43999 h 4321958"/>
              <a:gd name="connsiteX15354" fmla="*/ 78675 w 4405791"/>
              <a:gd name="connsiteY15354" fmla="*/ 41410 h 4321958"/>
              <a:gd name="connsiteX15355" fmla="*/ 89789 w 4405791"/>
              <a:gd name="connsiteY15355" fmla="*/ 39510 h 4321958"/>
              <a:gd name="connsiteX15356" fmla="*/ 111324 w 4405791"/>
              <a:gd name="connsiteY15356" fmla="*/ 38201 h 4321958"/>
              <a:gd name="connsiteX15357" fmla="*/ 204666 w 4405791"/>
              <a:gd name="connsiteY15357" fmla="*/ 29025 h 4321958"/>
              <a:gd name="connsiteX15358" fmla="*/ 364155 w 4405791"/>
              <a:gd name="connsiteY15358" fmla="*/ 22758 h 4321958"/>
              <a:gd name="connsiteX15359" fmla="*/ 1143928 w 4405791"/>
              <a:gd name="connsiteY15359" fmla="*/ 176852 h 4321958"/>
              <a:gd name="connsiteX15360" fmla="*/ 1330195 w 4405791"/>
              <a:gd name="connsiteY15360" fmla="*/ 267953 h 4321958"/>
              <a:gd name="connsiteX15361" fmla="*/ 1558627 w 4405791"/>
              <a:gd name="connsiteY15361" fmla="*/ 413750 h 4321958"/>
              <a:gd name="connsiteX15362" fmla="*/ 1560659 w 4405791"/>
              <a:gd name="connsiteY15362" fmla="*/ 418998 h 4321958"/>
              <a:gd name="connsiteX15363" fmla="*/ 1560650 w 4405791"/>
              <a:gd name="connsiteY15363" fmla="*/ 419005 h 4321958"/>
              <a:gd name="connsiteX15364" fmla="*/ 1560659 w 4405791"/>
              <a:gd name="connsiteY15364" fmla="*/ 419027 h 4321958"/>
              <a:gd name="connsiteX15365" fmla="*/ 1560650 w 4405791"/>
              <a:gd name="connsiteY15365" fmla="*/ 419033 h 4321958"/>
              <a:gd name="connsiteX15366" fmla="*/ 1560659 w 4405791"/>
              <a:gd name="connsiteY15366" fmla="*/ 419055 h 4321958"/>
              <a:gd name="connsiteX15367" fmla="*/ 1554498 w 4405791"/>
              <a:gd name="connsiteY15367" fmla="*/ 423584 h 4321958"/>
              <a:gd name="connsiteX15368" fmla="*/ 1538343 w 4405791"/>
              <a:gd name="connsiteY15368" fmla="*/ 425852 h 4321958"/>
              <a:gd name="connsiteX15369" fmla="*/ 1544285 w 4405791"/>
              <a:gd name="connsiteY15369" fmla="*/ 425621 h 4321958"/>
              <a:gd name="connsiteX15370" fmla="*/ 1552599 w 4405791"/>
              <a:gd name="connsiteY15370" fmla="*/ 425130 h 4321958"/>
              <a:gd name="connsiteX15371" fmla="*/ 1576402 w 4405791"/>
              <a:gd name="connsiteY15371" fmla="*/ 424247 h 4321958"/>
              <a:gd name="connsiteX15372" fmla="*/ 1591403 w 4405791"/>
              <a:gd name="connsiteY15372" fmla="*/ 422510 h 4321958"/>
              <a:gd name="connsiteX15373" fmla="*/ 1655477 w 4405791"/>
              <a:gd name="connsiteY15373" fmla="*/ 418547 h 4321958"/>
              <a:gd name="connsiteX15374" fmla="*/ 1697223 w 4405791"/>
              <a:gd name="connsiteY15374" fmla="*/ 417815 h 4321958"/>
              <a:gd name="connsiteX15375" fmla="*/ 1460243 w 4405791"/>
              <a:gd name="connsiteY15375" fmla="*/ 269026 h 4321958"/>
              <a:gd name="connsiteX15376" fmla="*/ 408774 w 4405791"/>
              <a:gd name="connsiteY15376" fmla="*/ 9948 h 4321958"/>
              <a:gd name="connsiteX15377" fmla="*/ 395436 w 4405791"/>
              <a:gd name="connsiteY15377" fmla="*/ 10631 h 4321958"/>
              <a:gd name="connsiteX15378" fmla="*/ 168136 w 4405791"/>
              <a:gd name="connsiteY15378" fmla="*/ 23366 h 4321958"/>
              <a:gd name="connsiteX15379" fmla="*/ 90222 w 4405791"/>
              <a:gd name="connsiteY15379" fmla="*/ 32931 h 4321958"/>
              <a:gd name="connsiteX15380" fmla="*/ 0 w 4405791"/>
              <a:gd name="connsiteY15380" fmla="*/ 45415 h 4321958"/>
              <a:gd name="connsiteX15381" fmla="*/ 0 w 4405791"/>
              <a:gd name="connsiteY15381" fmla="*/ 34845 h 4321958"/>
              <a:gd name="connsiteX15382" fmla="*/ 95696 w 4405791"/>
              <a:gd name="connsiteY15382" fmla="*/ 21094 h 4321958"/>
              <a:gd name="connsiteX15383" fmla="*/ 408521 w 4405791"/>
              <a:gd name="connsiteY15383" fmla="*/ 406 h 4321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</a:cxnLst>
            <a:rect l="l" t="t" r="r" b="b"/>
            <a:pathLst>
              <a:path w="4405791" h="4321958">
                <a:moveTo>
                  <a:pt x="1740333" y="4236719"/>
                </a:moveTo>
                <a:lnTo>
                  <a:pt x="1709626" y="4239133"/>
                </a:lnTo>
                <a:lnTo>
                  <a:pt x="1730036" y="4238556"/>
                </a:lnTo>
                <a:lnTo>
                  <a:pt x="1739564" y="4236856"/>
                </a:lnTo>
                <a:close/>
                <a:moveTo>
                  <a:pt x="1491749" y="4235535"/>
                </a:moveTo>
                <a:lnTo>
                  <a:pt x="1570819" y="4250668"/>
                </a:lnTo>
                <a:cubicBezTo>
                  <a:pt x="1611129" y="4254402"/>
                  <a:pt x="1651599" y="4255114"/>
                  <a:pt x="1691898" y="4252822"/>
                </a:cubicBezTo>
                <a:lnTo>
                  <a:pt x="1747150" y="4245518"/>
                </a:lnTo>
                <a:lnTo>
                  <a:pt x="1648036" y="4251516"/>
                </a:lnTo>
                <a:cubicBezTo>
                  <a:pt x="1636352" y="4251516"/>
                  <a:pt x="1624500" y="4251516"/>
                  <a:pt x="1612646" y="4250670"/>
                </a:cubicBezTo>
                <a:lnTo>
                  <a:pt x="1495774" y="4235800"/>
                </a:lnTo>
                <a:close/>
                <a:moveTo>
                  <a:pt x="1851737" y="4215885"/>
                </a:moveTo>
                <a:lnTo>
                  <a:pt x="1850423" y="4216183"/>
                </a:lnTo>
                <a:lnTo>
                  <a:pt x="1832016" y="4220361"/>
                </a:lnTo>
                <a:lnTo>
                  <a:pt x="1845309" y="4217989"/>
                </a:lnTo>
                <a:close/>
                <a:moveTo>
                  <a:pt x="1361355" y="4196144"/>
                </a:moveTo>
                <a:lnTo>
                  <a:pt x="1421559" y="4211171"/>
                </a:lnTo>
                <a:lnTo>
                  <a:pt x="1428165" y="4212301"/>
                </a:lnTo>
                <a:lnTo>
                  <a:pt x="1458499" y="4217486"/>
                </a:lnTo>
                <a:lnTo>
                  <a:pt x="1465148" y="4218623"/>
                </a:lnTo>
                <a:lnTo>
                  <a:pt x="1464042" y="4218380"/>
                </a:lnTo>
                <a:lnTo>
                  <a:pt x="1463947" y="4218359"/>
                </a:lnTo>
                <a:lnTo>
                  <a:pt x="1463691" y="4218337"/>
                </a:lnTo>
                <a:lnTo>
                  <a:pt x="1462934" y="4218137"/>
                </a:lnTo>
                <a:lnTo>
                  <a:pt x="1409785" y="4206475"/>
                </a:lnTo>
                <a:cubicBezTo>
                  <a:pt x="1396916" y="4203257"/>
                  <a:pt x="1385908" y="4200548"/>
                  <a:pt x="1376934" y="4198684"/>
                </a:cubicBezTo>
                <a:close/>
                <a:moveTo>
                  <a:pt x="1461659" y="4187672"/>
                </a:moveTo>
                <a:lnTo>
                  <a:pt x="1474896" y="4190536"/>
                </a:lnTo>
                <a:lnTo>
                  <a:pt x="1534248" y="4192781"/>
                </a:lnTo>
                <a:lnTo>
                  <a:pt x="1540605" y="4193022"/>
                </a:lnTo>
                <a:lnTo>
                  <a:pt x="1494968" y="4189929"/>
                </a:lnTo>
                <a:close/>
                <a:moveTo>
                  <a:pt x="1877681" y="4186206"/>
                </a:moveTo>
                <a:lnTo>
                  <a:pt x="1869518" y="4188971"/>
                </a:lnTo>
                <a:lnTo>
                  <a:pt x="1865178" y="4190441"/>
                </a:lnTo>
                <a:lnTo>
                  <a:pt x="1869023" y="4189312"/>
                </a:lnTo>
                <a:lnTo>
                  <a:pt x="1874307" y="4187760"/>
                </a:lnTo>
                <a:close/>
                <a:moveTo>
                  <a:pt x="1946361" y="4183470"/>
                </a:moveTo>
                <a:lnTo>
                  <a:pt x="1931285" y="4189397"/>
                </a:lnTo>
                <a:lnTo>
                  <a:pt x="1929083" y="4190263"/>
                </a:lnTo>
                <a:lnTo>
                  <a:pt x="1924487" y="4192069"/>
                </a:lnTo>
                <a:lnTo>
                  <a:pt x="1937903" y="4187677"/>
                </a:lnTo>
                <a:lnTo>
                  <a:pt x="1941910" y="4185685"/>
                </a:lnTo>
                <a:close/>
                <a:moveTo>
                  <a:pt x="1461148" y="4177465"/>
                </a:moveTo>
                <a:lnTo>
                  <a:pt x="1464780" y="4178191"/>
                </a:lnTo>
                <a:lnTo>
                  <a:pt x="1474051" y="4180042"/>
                </a:lnTo>
                <a:lnTo>
                  <a:pt x="1527057" y="4181485"/>
                </a:lnTo>
                <a:lnTo>
                  <a:pt x="1473913" y="4178244"/>
                </a:lnTo>
                <a:close/>
                <a:moveTo>
                  <a:pt x="1292096" y="4171929"/>
                </a:moveTo>
                <a:lnTo>
                  <a:pt x="1322765" y="4183527"/>
                </a:lnTo>
                <a:lnTo>
                  <a:pt x="1354579" y="4187945"/>
                </a:lnTo>
                <a:lnTo>
                  <a:pt x="1354874" y="4187986"/>
                </a:lnTo>
                <a:lnTo>
                  <a:pt x="1326784" y="4174854"/>
                </a:lnTo>
                <a:lnTo>
                  <a:pt x="1326334" y="4174672"/>
                </a:lnTo>
                <a:lnTo>
                  <a:pt x="1325604" y="4174376"/>
                </a:lnTo>
                <a:lnTo>
                  <a:pt x="1325582" y="4174367"/>
                </a:lnTo>
                <a:close/>
                <a:moveTo>
                  <a:pt x="1456901" y="4167291"/>
                </a:moveTo>
                <a:lnTo>
                  <a:pt x="1461108" y="4168012"/>
                </a:lnTo>
                <a:lnTo>
                  <a:pt x="1474141" y="4170247"/>
                </a:lnTo>
                <a:lnTo>
                  <a:pt x="1517274" y="4170592"/>
                </a:lnTo>
                <a:close/>
                <a:moveTo>
                  <a:pt x="1276984" y="4151572"/>
                </a:moveTo>
                <a:lnTo>
                  <a:pt x="1242991" y="4152794"/>
                </a:lnTo>
                <a:lnTo>
                  <a:pt x="1270703" y="4166517"/>
                </a:lnTo>
                <a:lnTo>
                  <a:pt x="1273808" y="4163801"/>
                </a:lnTo>
                <a:lnTo>
                  <a:pt x="1302106" y="4164849"/>
                </a:lnTo>
                <a:lnTo>
                  <a:pt x="1299185" y="4163665"/>
                </a:lnTo>
                <a:lnTo>
                  <a:pt x="1288820" y="4157785"/>
                </a:lnTo>
                <a:lnTo>
                  <a:pt x="1282009" y="4153921"/>
                </a:lnTo>
                <a:lnTo>
                  <a:pt x="1281809" y="4153828"/>
                </a:lnTo>
                <a:close/>
                <a:moveTo>
                  <a:pt x="1399530" y="4148956"/>
                </a:moveTo>
                <a:lnTo>
                  <a:pt x="1474501" y="4160144"/>
                </a:lnTo>
                <a:lnTo>
                  <a:pt x="1507647" y="4159903"/>
                </a:lnTo>
                <a:close/>
                <a:moveTo>
                  <a:pt x="1960947" y="4143434"/>
                </a:moveTo>
                <a:lnTo>
                  <a:pt x="1887994" y="4181456"/>
                </a:lnTo>
                <a:lnTo>
                  <a:pt x="1930302" y="4161969"/>
                </a:lnTo>
                <a:lnTo>
                  <a:pt x="1958050" y="4145186"/>
                </a:lnTo>
                <a:lnTo>
                  <a:pt x="1960467" y="4143724"/>
                </a:lnTo>
                <a:close/>
                <a:moveTo>
                  <a:pt x="733241" y="4135955"/>
                </a:moveTo>
                <a:lnTo>
                  <a:pt x="649686" y="4140921"/>
                </a:lnTo>
                <a:lnTo>
                  <a:pt x="664480" y="4141838"/>
                </a:lnTo>
                <a:close/>
                <a:moveTo>
                  <a:pt x="606782" y="4129083"/>
                </a:moveTo>
                <a:lnTo>
                  <a:pt x="640899" y="4132063"/>
                </a:lnTo>
                <a:lnTo>
                  <a:pt x="641205" y="4132086"/>
                </a:lnTo>
                <a:lnTo>
                  <a:pt x="646557" y="4131755"/>
                </a:lnTo>
                <a:close/>
                <a:moveTo>
                  <a:pt x="830496" y="4127169"/>
                </a:moveTo>
                <a:lnTo>
                  <a:pt x="823359" y="4128245"/>
                </a:lnTo>
                <a:lnTo>
                  <a:pt x="825414" y="4128069"/>
                </a:lnTo>
                <a:close/>
                <a:moveTo>
                  <a:pt x="486921" y="4123081"/>
                </a:moveTo>
                <a:lnTo>
                  <a:pt x="528001" y="4133376"/>
                </a:lnTo>
                <a:lnTo>
                  <a:pt x="642449" y="4140472"/>
                </a:lnTo>
                <a:lnTo>
                  <a:pt x="529440" y="4132796"/>
                </a:lnTo>
                <a:close/>
                <a:moveTo>
                  <a:pt x="922949" y="4118864"/>
                </a:moveTo>
                <a:lnTo>
                  <a:pt x="826683" y="4135859"/>
                </a:lnTo>
                <a:lnTo>
                  <a:pt x="652966" y="4150622"/>
                </a:lnTo>
                <a:lnTo>
                  <a:pt x="686913" y="4151675"/>
                </a:lnTo>
                <a:lnTo>
                  <a:pt x="853525" y="4133151"/>
                </a:lnTo>
                <a:lnTo>
                  <a:pt x="922171" y="4119024"/>
                </a:lnTo>
                <a:close/>
                <a:moveTo>
                  <a:pt x="566612" y="4117731"/>
                </a:moveTo>
                <a:lnTo>
                  <a:pt x="618896" y="4123756"/>
                </a:lnTo>
                <a:lnTo>
                  <a:pt x="619318" y="4123800"/>
                </a:lnTo>
                <a:lnTo>
                  <a:pt x="644417" y="4122924"/>
                </a:lnTo>
                <a:close/>
                <a:moveTo>
                  <a:pt x="487649" y="4114270"/>
                </a:moveTo>
                <a:lnTo>
                  <a:pt x="516774" y="4121223"/>
                </a:lnTo>
                <a:lnTo>
                  <a:pt x="519253" y="4121440"/>
                </a:lnTo>
                <a:close/>
                <a:moveTo>
                  <a:pt x="579733" y="4111051"/>
                </a:moveTo>
                <a:lnTo>
                  <a:pt x="599621" y="4113939"/>
                </a:lnTo>
                <a:lnTo>
                  <a:pt x="600195" y="4114016"/>
                </a:lnTo>
                <a:lnTo>
                  <a:pt x="605133" y="4113981"/>
                </a:lnTo>
                <a:lnTo>
                  <a:pt x="596821" y="4112181"/>
                </a:lnTo>
                <a:close/>
                <a:moveTo>
                  <a:pt x="452251" y="4096937"/>
                </a:moveTo>
                <a:lnTo>
                  <a:pt x="464039" y="4100543"/>
                </a:lnTo>
                <a:lnTo>
                  <a:pt x="499383" y="4109985"/>
                </a:lnTo>
                <a:lnTo>
                  <a:pt x="521571" y="4112541"/>
                </a:lnTo>
                <a:close/>
                <a:moveTo>
                  <a:pt x="394917" y="4096182"/>
                </a:moveTo>
                <a:lnTo>
                  <a:pt x="411601" y="4104203"/>
                </a:lnTo>
                <a:lnTo>
                  <a:pt x="417361" y="4105646"/>
                </a:lnTo>
                <a:close/>
                <a:moveTo>
                  <a:pt x="475015" y="4094189"/>
                </a:moveTo>
                <a:lnTo>
                  <a:pt x="485897" y="4097424"/>
                </a:lnTo>
                <a:lnTo>
                  <a:pt x="496055" y="4098899"/>
                </a:lnTo>
                <a:close/>
                <a:moveTo>
                  <a:pt x="359250" y="4090967"/>
                </a:moveTo>
                <a:lnTo>
                  <a:pt x="427053" y="4121396"/>
                </a:lnTo>
                <a:cubicBezTo>
                  <a:pt x="463810" y="4133480"/>
                  <a:pt x="503320" y="4142193"/>
                  <a:pt x="546377" y="4147314"/>
                </a:cubicBezTo>
                <a:lnTo>
                  <a:pt x="629897" y="4149906"/>
                </a:lnTo>
                <a:lnTo>
                  <a:pt x="529256" y="4143000"/>
                </a:lnTo>
                <a:cubicBezTo>
                  <a:pt x="492607" y="4137655"/>
                  <a:pt x="458493" y="4129721"/>
                  <a:pt x="426449" y="4119362"/>
                </a:cubicBezTo>
                <a:close/>
                <a:moveTo>
                  <a:pt x="896535" y="4085508"/>
                </a:moveTo>
                <a:lnTo>
                  <a:pt x="895782" y="4085573"/>
                </a:lnTo>
                <a:lnTo>
                  <a:pt x="895209" y="4085622"/>
                </a:lnTo>
                <a:lnTo>
                  <a:pt x="848952" y="4089630"/>
                </a:lnTo>
                <a:lnTo>
                  <a:pt x="866730" y="4088939"/>
                </a:lnTo>
                <a:lnTo>
                  <a:pt x="888241" y="4087370"/>
                </a:lnTo>
                <a:lnTo>
                  <a:pt x="888967" y="4087207"/>
                </a:lnTo>
                <a:lnTo>
                  <a:pt x="890240" y="4086921"/>
                </a:lnTo>
                <a:close/>
                <a:moveTo>
                  <a:pt x="744299" y="4083640"/>
                </a:moveTo>
                <a:lnTo>
                  <a:pt x="792179" y="4085366"/>
                </a:lnTo>
                <a:lnTo>
                  <a:pt x="817567" y="4083855"/>
                </a:lnTo>
                <a:lnTo>
                  <a:pt x="758765" y="4083682"/>
                </a:lnTo>
                <a:close/>
                <a:moveTo>
                  <a:pt x="526720" y="4081425"/>
                </a:moveTo>
                <a:lnTo>
                  <a:pt x="532042" y="4083412"/>
                </a:lnTo>
                <a:lnTo>
                  <a:pt x="537526" y="4083900"/>
                </a:lnTo>
                <a:lnTo>
                  <a:pt x="530532" y="4081896"/>
                </a:lnTo>
                <a:close/>
                <a:moveTo>
                  <a:pt x="453878" y="4081247"/>
                </a:moveTo>
                <a:lnTo>
                  <a:pt x="459314" y="4083247"/>
                </a:lnTo>
                <a:lnTo>
                  <a:pt x="459908" y="4083450"/>
                </a:lnTo>
                <a:lnTo>
                  <a:pt x="475478" y="4086192"/>
                </a:lnTo>
                <a:close/>
                <a:moveTo>
                  <a:pt x="984473" y="4073547"/>
                </a:moveTo>
                <a:lnTo>
                  <a:pt x="961442" y="4079056"/>
                </a:lnTo>
                <a:lnTo>
                  <a:pt x="960880" y="4080318"/>
                </a:lnTo>
                <a:lnTo>
                  <a:pt x="953359" y="4082232"/>
                </a:lnTo>
                <a:lnTo>
                  <a:pt x="968546" y="4080632"/>
                </a:lnTo>
                <a:lnTo>
                  <a:pt x="972676" y="4078795"/>
                </a:lnTo>
                <a:close/>
                <a:moveTo>
                  <a:pt x="640320" y="4073509"/>
                </a:moveTo>
                <a:lnTo>
                  <a:pt x="644870" y="4074336"/>
                </a:lnTo>
                <a:lnTo>
                  <a:pt x="694218" y="4081834"/>
                </a:lnTo>
                <a:lnTo>
                  <a:pt x="730223" y="4083133"/>
                </a:lnTo>
                <a:close/>
                <a:moveTo>
                  <a:pt x="521539" y="4071472"/>
                </a:moveTo>
                <a:lnTo>
                  <a:pt x="527021" y="4073704"/>
                </a:lnTo>
                <a:lnTo>
                  <a:pt x="532180" y="4074358"/>
                </a:lnTo>
                <a:lnTo>
                  <a:pt x="527925" y="4072524"/>
                </a:lnTo>
                <a:close/>
                <a:moveTo>
                  <a:pt x="430437" y="4067183"/>
                </a:moveTo>
                <a:lnTo>
                  <a:pt x="432335" y="4067974"/>
                </a:lnTo>
                <a:lnTo>
                  <a:pt x="433005" y="4068236"/>
                </a:lnTo>
                <a:lnTo>
                  <a:pt x="448369" y="4071666"/>
                </a:lnTo>
                <a:close/>
                <a:moveTo>
                  <a:pt x="751230" y="4064709"/>
                </a:moveTo>
                <a:lnTo>
                  <a:pt x="725223" y="4064736"/>
                </a:lnTo>
                <a:lnTo>
                  <a:pt x="756655" y="4067959"/>
                </a:lnTo>
                <a:lnTo>
                  <a:pt x="786863" y="4067343"/>
                </a:lnTo>
                <a:close/>
                <a:moveTo>
                  <a:pt x="891456" y="4064565"/>
                </a:moveTo>
                <a:lnTo>
                  <a:pt x="862299" y="4064595"/>
                </a:lnTo>
                <a:lnTo>
                  <a:pt x="804628" y="4066982"/>
                </a:lnTo>
                <a:lnTo>
                  <a:pt x="884589" y="4065353"/>
                </a:lnTo>
                <a:lnTo>
                  <a:pt x="884596" y="4065353"/>
                </a:lnTo>
                <a:lnTo>
                  <a:pt x="885292" y="4065273"/>
                </a:lnTo>
                <a:close/>
                <a:moveTo>
                  <a:pt x="967323" y="4063388"/>
                </a:moveTo>
                <a:lnTo>
                  <a:pt x="895488" y="4071603"/>
                </a:lnTo>
                <a:lnTo>
                  <a:pt x="932720" y="4067899"/>
                </a:lnTo>
                <a:lnTo>
                  <a:pt x="954360" y="4065746"/>
                </a:lnTo>
                <a:lnTo>
                  <a:pt x="954361" y="4065746"/>
                </a:lnTo>
                <a:close/>
                <a:moveTo>
                  <a:pt x="357331" y="4061878"/>
                </a:moveTo>
                <a:lnTo>
                  <a:pt x="358804" y="4062668"/>
                </a:lnTo>
                <a:lnTo>
                  <a:pt x="395474" y="4079570"/>
                </a:lnTo>
                <a:lnTo>
                  <a:pt x="411558" y="4084489"/>
                </a:lnTo>
                <a:close/>
                <a:moveTo>
                  <a:pt x="495165" y="4059589"/>
                </a:moveTo>
                <a:lnTo>
                  <a:pt x="495830" y="4059959"/>
                </a:lnTo>
                <a:lnTo>
                  <a:pt x="500393" y="4060657"/>
                </a:lnTo>
                <a:lnTo>
                  <a:pt x="500175" y="4060563"/>
                </a:lnTo>
                <a:close/>
                <a:moveTo>
                  <a:pt x="301597" y="4059078"/>
                </a:moveTo>
                <a:lnTo>
                  <a:pt x="324252" y="4075260"/>
                </a:lnTo>
                <a:lnTo>
                  <a:pt x="332896" y="4079140"/>
                </a:lnTo>
                <a:close/>
                <a:moveTo>
                  <a:pt x="657080" y="4057749"/>
                </a:moveTo>
                <a:lnTo>
                  <a:pt x="679127" y="4060010"/>
                </a:lnTo>
                <a:lnTo>
                  <a:pt x="664366" y="4058288"/>
                </a:lnTo>
                <a:close/>
                <a:moveTo>
                  <a:pt x="1204842" y="4056888"/>
                </a:moveTo>
                <a:lnTo>
                  <a:pt x="1184570" y="4063554"/>
                </a:lnTo>
                <a:cubicBezTo>
                  <a:pt x="1076757" y="4096710"/>
                  <a:pt x="966910" y="4122905"/>
                  <a:pt x="855811" y="4141956"/>
                </a:cubicBezTo>
                <a:cubicBezTo>
                  <a:pt x="785639" y="4154961"/>
                  <a:pt x="714485" y="4162107"/>
                  <a:pt x="643128" y="4163291"/>
                </a:cubicBezTo>
                <a:lnTo>
                  <a:pt x="643111" y="4163290"/>
                </a:lnTo>
                <a:lnTo>
                  <a:pt x="643087" y="4163291"/>
                </a:lnTo>
                <a:lnTo>
                  <a:pt x="643065" y="4163290"/>
                </a:lnTo>
                <a:lnTo>
                  <a:pt x="643045" y="4163291"/>
                </a:lnTo>
                <a:cubicBezTo>
                  <a:pt x="610872" y="4163291"/>
                  <a:pt x="580180" y="4161630"/>
                  <a:pt x="550790" y="4158285"/>
                </a:cubicBezTo>
                <a:lnTo>
                  <a:pt x="522591" y="4153242"/>
                </a:lnTo>
                <a:lnTo>
                  <a:pt x="507742" y="4152004"/>
                </a:lnTo>
                <a:lnTo>
                  <a:pt x="494619" y="4148240"/>
                </a:lnTo>
                <a:lnTo>
                  <a:pt x="466346" y="4143183"/>
                </a:lnTo>
                <a:cubicBezTo>
                  <a:pt x="439379" y="4136452"/>
                  <a:pt x="413535" y="4128017"/>
                  <a:pt x="388632" y="4117858"/>
                </a:cubicBezTo>
                <a:lnTo>
                  <a:pt x="339237" y="4093403"/>
                </a:lnTo>
                <a:lnTo>
                  <a:pt x="411141" y="4130612"/>
                </a:lnTo>
                <a:lnTo>
                  <a:pt x="530727" y="4159228"/>
                </a:lnTo>
                <a:lnTo>
                  <a:pt x="549135" y="4162143"/>
                </a:lnTo>
                <a:lnTo>
                  <a:pt x="682400" y="4166297"/>
                </a:lnTo>
                <a:lnTo>
                  <a:pt x="709602" y="4164877"/>
                </a:lnTo>
                <a:lnTo>
                  <a:pt x="865256" y="4145607"/>
                </a:lnTo>
                <a:lnTo>
                  <a:pt x="891731" y="4140292"/>
                </a:lnTo>
                <a:lnTo>
                  <a:pt x="891963" y="4140245"/>
                </a:lnTo>
                <a:lnTo>
                  <a:pt x="1082519" y="4095079"/>
                </a:lnTo>
                <a:lnTo>
                  <a:pt x="1125464" y="4082051"/>
                </a:lnTo>
                <a:lnTo>
                  <a:pt x="1183282" y="4064511"/>
                </a:lnTo>
                <a:lnTo>
                  <a:pt x="1186550" y="4063519"/>
                </a:lnTo>
                <a:lnTo>
                  <a:pt x="1201252" y="4058212"/>
                </a:lnTo>
                <a:lnTo>
                  <a:pt x="1201418" y="4058151"/>
                </a:lnTo>
                <a:close/>
                <a:moveTo>
                  <a:pt x="725583" y="4055321"/>
                </a:moveTo>
                <a:lnTo>
                  <a:pt x="790144" y="4060050"/>
                </a:lnTo>
                <a:lnTo>
                  <a:pt x="809062" y="4059254"/>
                </a:lnTo>
                <a:close/>
                <a:moveTo>
                  <a:pt x="1051055" y="4055121"/>
                </a:moveTo>
                <a:lnTo>
                  <a:pt x="1036056" y="4059201"/>
                </a:lnTo>
                <a:lnTo>
                  <a:pt x="1030734" y="4060648"/>
                </a:lnTo>
                <a:lnTo>
                  <a:pt x="991255" y="4078239"/>
                </a:lnTo>
                <a:lnTo>
                  <a:pt x="1002491" y="4077056"/>
                </a:lnTo>
                <a:lnTo>
                  <a:pt x="1013724" y="4071982"/>
                </a:lnTo>
                <a:lnTo>
                  <a:pt x="1016568" y="4070698"/>
                </a:lnTo>
                <a:close/>
                <a:moveTo>
                  <a:pt x="309598" y="4054794"/>
                </a:moveTo>
                <a:lnTo>
                  <a:pt x="311021" y="4055849"/>
                </a:lnTo>
                <a:lnTo>
                  <a:pt x="311889" y="4056266"/>
                </a:lnTo>
                <a:close/>
                <a:moveTo>
                  <a:pt x="937121" y="4052711"/>
                </a:moveTo>
                <a:lnTo>
                  <a:pt x="876678" y="4056412"/>
                </a:lnTo>
                <a:lnTo>
                  <a:pt x="917790" y="4054684"/>
                </a:lnTo>
                <a:lnTo>
                  <a:pt x="920075" y="4054588"/>
                </a:lnTo>
                <a:lnTo>
                  <a:pt x="923797" y="4054432"/>
                </a:lnTo>
                <a:lnTo>
                  <a:pt x="929034" y="4053755"/>
                </a:lnTo>
                <a:lnTo>
                  <a:pt x="935970" y="4052859"/>
                </a:lnTo>
                <a:close/>
                <a:moveTo>
                  <a:pt x="410927" y="4050906"/>
                </a:moveTo>
                <a:lnTo>
                  <a:pt x="422231" y="4055968"/>
                </a:lnTo>
                <a:lnTo>
                  <a:pt x="422959" y="4056275"/>
                </a:lnTo>
                <a:lnTo>
                  <a:pt x="436570" y="4059703"/>
                </a:lnTo>
                <a:lnTo>
                  <a:pt x="431514" y="4057606"/>
                </a:lnTo>
                <a:lnTo>
                  <a:pt x="428828" y="4056173"/>
                </a:lnTo>
                <a:close/>
                <a:moveTo>
                  <a:pt x="776797" y="4050043"/>
                </a:moveTo>
                <a:lnTo>
                  <a:pt x="821725" y="4052123"/>
                </a:lnTo>
                <a:lnTo>
                  <a:pt x="834914" y="4051307"/>
                </a:lnTo>
                <a:close/>
                <a:moveTo>
                  <a:pt x="366530" y="4048785"/>
                </a:moveTo>
                <a:lnTo>
                  <a:pt x="368915" y="4049994"/>
                </a:lnTo>
                <a:lnTo>
                  <a:pt x="372521" y="4051321"/>
                </a:lnTo>
                <a:close/>
                <a:moveTo>
                  <a:pt x="2077221" y="4047370"/>
                </a:moveTo>
                <a:lnTo>
                  <a:pt x="2048386" y="4071961"/>
                </a:lnTo>
                <a:lnTo>
                  <a:pt x="1973426" y="4135886"/>
                </a:lnTo>
                <a:lnTo>
                  <a:pt x="1978217" y="4132988"/>
                </a:lnTo>
                <a:lnTo>
                  <a:pt x="1985114" y="4128816"/>
                </a:lnTo>
                <a:lnTo>
                  <a:pt x="2037010" y="4088075"/>
                </a:lnTo>
                <a:lnTo>
                  <a:pt x="2037767" y="4087480"/>
                </a:lnTo>
                <a:lnTo>
                  <a:pt x="2067012" y="4057749"/>
                </a:lnTo>
                <a:close/>
                <a:moveTo>
                  <a:pt x="547907" y="4044310"/>
                </a:moveTo>
                <a:lnTo>
                  <a:pt x="593846" y="4058450"/>
                </a:lnTo>
                <a:lnTo>
                  <a:pt x="594170" y="4058499"/>
                </a:lnTo>
                <a:lnTo>
                  <a:pt x="713171" y="4074460"/>
                </a:lnTo>
                <a:lnTo>
                  <a:pt x="747885" y="4076102"/>
                </a:lnTo>
                <a:lnTo>
                  <a:pt x="816737" y="4076310"/>
                </a:lnTo>
                <a:lnTo>
                  <a:pt x="829374" y="4076348"/>
                </a:lnTo>
                <a:lnTo>
                  <a:pt x="859770" y="4075157"/>
                </a:lnTo>
                <a:lnTo>
                  <a:pt x="882810" y="4072865"/>
                </a:lnTo>
                <a:lnTo>
                  <a:pt x="868829" y="4073144"/>
                </a:lnTo>
                <a:lnTo>
                  <a:pt x="853784" y="4074689"/>
                </a:lnTo>
                <a:lnTo>
                  <a:pt x="801493" y="4074485"/>
                </a:lnTo>
                <a:lnTo>
                  <a:pt x="755824" y="4075395"/>
                </a:lnTo>
                <a:lnTo>
                  <a:pt x="755817" y="4075395"/>
                </a:lnTo>
                <a:lnTo>
                  <a:pt x="755782" y="4075395"/>
                </a:lnTo>
                <a:lnTo>
                  <a:pt x="744804" y="4074265"/>
                </a:lnTo>
                <a:lnTo>
                  <a:pt x="730566" y="4074209"/>
                </a:lnTo>
                <a:lnTo>
                  <a:pt x="667467" y="4066299"/>
                </a:lnTo>
                <a:lnTo>
                  <a:pt x="618822" y="4061289"/>
                </a:lnTo>
                <a:lnTo>
                  <a:pt x="611267" y="4059254"/>
                </a:lnTo>
                <a:lnTo>
                  <a:pt x="601597" y="4058042"/>
                </a:lnTo>
                <a:close/>
                <a:moveTo>
                  <a:pt x="583062" y="4043878"/>
                </a:moveTo>
                <a:lnTo>
                  <a:pt x="620821" y="4054032"/>
                </a:lnTo>
                <a:lnTo>
                  <a:pt x="646491" y="4056664"/>
                </a:lnTo>
                <a:lnTo>
                  <a:pt x="642536" y="4055741"/>
                </a:lnTo>
                <a:lnTo>
                  <a:pt x="630675" y="4054357"/>
                </a:lnTo>
                <a:close/>
                <a:moveTo>
                  <a:pt x="1095329" y="4043790"/>
                </a:moveTo>
                <a:lnTo>
                  <a:pt x="1092903" y="4044431"/>
                </a:lnTo>
                <a:lnTo>
                  <a:pt x="1083040" y="4049198"/>
                </a:lnTo>
                <a:close/>
                <a:moveTo>
                  <a:pt x="867504" y="4042552"/>
                </a:moveTo>
                <a:lnTo>
                  <a:pt x="799950" y="4042678"/>
                </a:lnTo>
                <a:lnTo>
                  <a:pt x="852439" y="4043768"/>
                </a:lnTo>
                <a:close/>
                <a:moveTo>
                  <a:pt x="969781" y="4042262"/>
                </a:moveTo>
                <a:lnTo>
                  <a:pt x="962834" y="4042817"/>
                </a:lnTo>
                <a:lnTo>
                  <a:pt x="946237" y="4044142"/>
                </a:lnTo>
                <a:lnTo>
                  <a:pt x="939251" y="4044700"/>
                </a:lnTo>
                <a:lnTo>
                  <a:pt x="930648" y="4045387"/>
                </a:lnTo>
                <a:lnTo>
                  <a:pt x="961028" y="4043509"/>
                </a:lnTo>
                <a:lnTo>
                  <a:pt x="963457" y="4043163"/>
                </a:lnTo>
                <a:close/>
                <a:moveTo>
                  <a:pt x="415679" y="4041934"/>
                </a:moveTo>
                <a:lnTo>
                  <a:pt x="417280" y="4042841"/>
                </a:lnTo>
                <a:lnTo>
                  <a:pt x="426356" y="4046907"/>
                </a:lnTo>
                <a:lnTo>
                  <a:pt x="452230" y="4054598"/>
                </a:lnTo>
                <a:lnTo>
                  <a:pt x="451705" y="4054292"/>
                </a:lnTo>
                <a:close/>
                <a:moveTo>
                  <a:pt x="641121" y="4038367"/>
                </a:moveTo>
                <a:lnTo>
                  <a:pt x="676454" y="4045396"/>
                </a:lnTo>
                <a:lnTo>
                  <a:pt x="685466" y="4045812"/>
                </a:lnTo>
                <a:close/>
                <a:moveTo>
                  <a:pt x="253848" y="4036974"/>
                </a:moveTo>
                <a:lnTo>
                  <a:pt x="292049" y="4068985"/>
                </a:lnTo>
                <a:lnTo>
                  <a:pt x="314071" y="4080381"/>
                </a:lnTo>
                <a:close/>
                <a:moveTo>
                  <a:pt x="593880" y="4036796"/>
                </a:moveTo>
                <a:lnTo>
                  <a:pt x="649555" y="4049751"/>
                </a:lnTo>
                <a:lnTo>
                  <a:pt x="664036" y="4050812"/>
                </a:lnTo>
                <a:close/>
                <a:moveTo>
                  <a:pt x="658009" y="4033231"/>
                </a:moveTo>
                <a:lnTo>
                  <a:pt x="702453" y="4040652"/>
                </a:lnTo>
                <a:lnTo>
                  <a:pt x="713441" y="4040881"/>
                </a:lnTo>
                <a:close/>
                <a:moveTo>
                  <a:pt x="906999" y="4032306"/>
                </a:moveTo>
                <a:lnTo>
                  <a:pt x="905142" y="4032350"/>
                </a:lnTo>
                <a:lnTo>
                  <a:pt x="901695" y="4032433"/>
                </a:lnTo>
                <a:lnTo>
                  <a:pt x="803763" y="4034786"/>
                </a:lnTo>
                <a:lnTo>
                  <a:pt x="883762" y="4034580"/>
                </a:lnTo>
                <a:lnTo>
                  <a:pt x="892311" y="4033743"/>
                </a:lnTo>
                <a:lnTo>
                  <a:pt x="898484" y="4033139"/>
                </a:lnTo>
                <a:close/>
                <a:moveTo>
                  <a:pt x="344255" y="4030793"/>
                </a:moveTo>
                <a:lnTo>
                  <a:pt x="347418" y="4032553"/>
                </a:lnTo>
                <a:lnTo>
                  <a:pt x="359330" y="4037522"/>
                </a:lnTo>
                <a:close/>
                <a:moveTo>
                  <a:pt x="1008750" y="4030309"/>
                </a:moveTo>
                <a:lnTo>
                  <a:pt x="958103" y="4035238"/>
                </a:lnTo>
                <a:lnTo>
                  <a:pt x="997477" y="4032059"/>
                </a:lnTo>
                <a:lnTo>
                  <a:pt x="998334" y="4031926"/>
                </a:lnTo>
                <a:lnTo>
                  <a:pt x="1003657" y="4031100"/>
                </a:lnTo>
                <a:close/>
                <a:moveTo>
                  <a:pt x="400254" y="4029585"/>
                </a:moveTo>
                <a:lnTo>
                  <a:pt x="404487" y="4031699"/>
                </a:lnTo>
                <a:lnTo>
                  <a:pt x="413869" y="4034603"/>
                </a:lnTo>
                <a:lnTo>
                  <a:pt x="412785" y="4034077"/>
                </a:lnTo>
                <a:close/>
                <a:moveTo>
                  <a:pt x="492683" y="4027313"/>
                </a:moveTo>
                <a:lnTo>
                  <a:pt x="494853" y="4027981"/>
                </a:lnTo>
                <a:lnTo>
                  <a:pt x="494159" y="4027710"/>
                </a:lnTo>
                <a:close/>
                <a:moveTo>
                  <a:pt x="1153894" y="4026428"/>
                </a:moveTo>
                <a:lnTo>
                  <a:pt x="1150844" y="4027309"/>
                </a:lnTo>
                <a:lnTo>
                  <a:pt x="1122311" y="4041131"/>
                </a:lnTo>
                <a:lnTo>
                  <a:pt x="1113601" y="4045350"/>
                </a:lnTo>
                <a:lnTo>
                  <a:pt x="1119756" y="4043020"/>
                </a:lnTo>
                <a:lnTo>
                  <a:pt x="1123847" y="4041471"/>
                </a:lnTo>
                <a:lnTo>
                  <a:pt x="1129454" y="4038664"/>
                </a:lnTo>
                <a:close/>
                <a:moveTo>
                  <a:pt x="292468" y="4025380"/>
                </a:moveTo>
                <a:lnTo>
                  <a:pt x="304264" y="4033405"/>
                </a:lnTo>
                <a:lnTo>
                  <a:pt x="309161" y="4036032"/>
                </a:lnTo>
                <a:close/>
                <a:moveTo>
                  <a:pt x="656551" y="4025025"/>
                </a:moveTo>
                <a:lnTo>
                  <a:pt x="729078" y="4034978"/>
                </a:lnTo>
                <a:lnTo>
                  <a:pt x="746819" y="4034933"/>
                </a:lnTo>
                <a:close/>
                <a:moveTo>
                  <a:pt x="708440" y="4022764"/>
                </a:moveTo>
                <a:lnTo>
                  <a:pt x="757457" y="4028096"/>
                </a:lnTo>
                <a:lnTo>
                  <a:pt x="769262" y="4027803"/>
                </a:lnTo>
                <a:close/>
                <a:moveTo>
                  <a:pt x="936090" y="4021939"/>
                </a:moveTo>
                <a:lnTo>
                  <a:pt x="850366" y="4025789"/>
                </a:lnTo>
                <a:lnTo>
                  <a:pt x="916852" y="4024137"/>
                </a:lnTo>
                <a:lnTo>
                  <a:pt x="923454" y="4023383"/>
                </a:lnTo>
                <a:close/>
                <a:moveTo>
                  <a:pt x="1056338" y="4016184"/>
                </a:moveTo>
                <a:lnTo>
                  <a:pt x="1037634" y="4018308"/>
                </a:lnTo>
                <a:lnTo>
                  <a:pt x="1020964" y="4020202"/>
                </a:lnTo>
                <a:lnTo>
                  <a:pt x="960603" y="4027059"/>
                </a:lnTo>
                <a:lnTo>
                  <a:pt x="1034541" y="4019823"/>
                </a:lnTo>
                <a:lnTo>
                  <a:pt x="1048523" y="4017488"/>
                </a:lnTo>
                <a:lnTo>
                  <a:pt x="1052281" y="4016861"/>
                </a:lnTo>
                <a:close/>
                <a:moveTo>
                  <a:pt x="547116" y="4013127"/>
                </a:moveTo>
                <a:lnTo>
                  <a:pt x="557158" y="4016390"/>
                </a:lnTo>
                <a:lnTo>
                  <a:pt x="559753" y="4016823"/>
                </a:lnTo>
                <a:close/>
                <a:moveTo>
                  <a:pt x="493285" y="4010618"/>
                </a:moveTo>
                <a:lnTo>
                  <a:pt x="510168" y="4017317"/>
                </a:lnTo>
                <a:lnTo>
                  <a:pt x="514949" y="4018430"/>
                </a:lnTo>
                <a:close/>
                <a:moveTo>
                  <a:pt x="232710" y="4009737"/>
                </a:moveTo>
                <a:lnTo>
                  <a:pt x="233222" y="4010240"/>
                </a:lnTo>
                <a:lnTo>
                  <a:pt x="233592" y="4010505"/>
                </a:lnTo>
                <a:close/>
                <a:moveTo>
                  <a:pt x="592693" y="4008092"/>
                </a:moveTo>
                <a:lnTo>
                  <a:pt x="606463" y="4011671"/>
                </a:lnTo>
                <a:lnTo>
                  <a:pt x="609794" y="4012034"/>
                </a:lnTo>
                <a:close/>
                <a:moveTo>
                  <a:pt x="320500" y="4007923"/>
                </a:moveTo>
                <a:lnTo>
                  <a:pt x="338410" y="4018427"/>
                </a:lnTo>
                <a:lnTo>
                  <a:pt x="373415" y="4034104"/>
                </a:lnTo>
                <a:close/>
                <a:moveTo>
                  <a:pt x="1218193" y="4007703"/>
                </a:moveTo>
                <a:lnTo>
                  <a:pt x="1214262" y="4008830"/>
                </a:lnTo>
                <a:lnTo>
                  <a:pt x="1204555" y="4011613"/>
                </a:lnTo>
                <a:lnTo>
                  <a:pt x="1198750" y="4013069"/>
                </a:lnTo>
                <a:lnTo>
                  <a:pt x="1194697" y="4014086"/>
                </a:lnTo>
                <a:lnTo>
                  <a:pt x="1183113" y="4019799"/>
                </a:lnTo>
                <a:lnTo>
                  <a:pt x="1115173" y="4053303"/>
                </a:lnTo>
                <a:lnTo>
                  <a:pt x="1115455" y="4053194"/>
                </a:lnTo>
                <a:lnTo>
                  <a:pt x="1169325" y="4032285"/>
                </a:lnTo>
                <a:lnTo>
                  <a:pt x="1207912" y="4012875"/>
                </a:lnTo>
                <a:close/>
                <a:moveTo>
                  <a:pt x="734783" y="4002570"/>
                </a:moveTo>
                <a:lnTo>
                  <a:pt x="834503" y="4005761"/>
                </a:lnTo>
                <a:lnTo>
                  <a:pt x="858307" y="4003766"/>
                </a:lnTo>
                <a:close/>
                <a:moveTo>
                  <a:pt x="1095374" y="4002332"/>
                </a:moveTo>
                <a:lnTo>
                  <a:pt x="999240" y="4014724"/>
                </a:lnTo>
                <a:lnTo>
                  <a:pt x="1073359" y="4006256"/>
                </a:lnTo>
                <a:close/>
                <a:moveTo>
                  <a:pt x="535839" y="4001491"/>
                </a:moveTo>
                <a:lnTo>
                  <a:pt x="580907" y="4014644"/>
                </a:lnTo>
                <a:lnTo>
                  <a:pt x="592158" y="4016188"/>
                </a:lnTo>
                <a:close/>
                <a:moveTo>
                  <a:pt x="999756" y="3999451"/>
                </a:moveTo>
                <a:lnTo>
                  <a:pt x="998612" y="3999584"/>
                </a:lnTo>
                <a:lnTo>
                  <a:pt x="993738" y="4000153"/>
                </a:lnTo>
                <a:lnTo>
                  <a:pt x="975148" y="4002322"/>
                </a:lnTo>
                <a:lnTo>
                  <a:pt x="967373" y="4003229"/>
                </a:lnTo>
                <a:lnTo>
                  <a:pt x="975402" y="4002705"/>
                </a:lnTo>
                <a:lnTo>
                  <a:pt x="977096" y="4002595"/>
                </a:lnTo>
                <a:lnTo>
                  <a:pt x="978490" y="4002504"/>
                </a:lnTo>
                <a:close/>
                <a:moveTo>
                  <a:pt x="1173460" y="3996486"/>
                </a:moveTo>
                <a:lnTo>
                  <a:pt x="1172323" y="3996688"/>
                </a:lnTo>
                <a:lnTo>
                  <a:pt x="1160618" y="3998769"/>
                </a:lnTo>
                <a:lnTo>
                  <a:pt x="1160328" y="3998820"/>
                </a:lnTo>
                <a:lnTo>
                  <a:pt x="1170747" y="3997081"/>
                </a:lnTo>
                <a:close/>
                <a:moveTo>
                  <a:pt x="881485" y="3993341"/>
                </a:moveTo>
                <a:lnTo>
                  <a:pt x="861973" y="3993586"/>
                </a:lnTo>
                <a:lnTo>
                  <a:pt x="839480" y="3993868"/>
                </a:lnTo>
                <a:lnTo>
                  <a:pt x="773010" y="3994703"/>
                </a:lnTo>
                <a:lnTo>
                  <a:pt x="860632" y="3995459"/>
                </a:lnTo>
                <a:lnTo>
                  <a:pt x="881204" y="3993370"/>
                </a:lnTo>
                <a:close/>
                <a:moveTo>
                  <a:pt x="1271380" y="3991026"/>
                </a:moveTo>
                <a:lnTo>
                  <a:pt x="1255827" y="3995489"/>
                </a:lnTo>
                <a:lnTo>
                  <a:pt x="1248096" y="3997550"/>
                </a:lnTo>
                <a:lnTo>
                  <a:pt x="1247225" y="4001408"/>
                </a:lnTo>
                <a:lnTo>
                  <a:pt x="1180484" y="4033717"/>
                </a:lnTo>
                <a:lnTo>
                  <a:pt x="1184237" y="4032398"/>
                </a:lnTo>
                <a:lnTo>
                  <a:pt x="1193689" y="4028190"/>
                </a:lnTo>
                <a:lnTo>
                  <a:pt x="1241553" y="4006877"/>
                </a:lnTo>
                <a:close/>
                <a:moveTo>
                  <a:pt x="304154" y="3987324"/>
                </a:moveTo>
                <a:lnTo>
                  <a:pt x="315622" y="3995922"/>
                </a:lnTo>
                <a:lnTo>
                  <a:pt x="359406" y="4017683"/>
                </a:lnTo>
                <a:lnTo>
                  <a:pt x="357959" y="4016730"/>
                </a:lnTo>
                <a:close/>
                <a:moveTo>
                  <a:pt x="455428" y="3987103"/>
                </a:moveTo>
                <a:lnTo>
                  <a:pt x="466848" y="3992878"/>
                </a:lnTo>
                <a:lnTo>
                  <a:pt x="470324" y="3994129"/>
                </a:lnTo>
                <a:close/>
                <a:moveTo>
                  <a:pt x="889141" y="3984734"/>
                </a:moveTo>
                <a:lnTo>
                  <a:pt x="888314" y="3984761"/>
                </a:lnTo>
                <a:lnTo>
                  <a:pt x="884269" y="3984897"/>
                </a:lnTo>
                <a:lnTo>
                  <a:pt x="883430" y="3984925"/>
                </a:lnTo>
                <a:lnTo>
                  <a:pt x="884090" y="3984916"/>
                </a:lnTo>
                <a:lnTo>
                  <a:pt x="885359" y="3984899"/>
                </a:lnTo>
                <a:lnTo>
                  <a:pt x="888056" y="3984862"/>
                </a:lnTo>
                <a:lnTo>
                  <a:pt x="888846" y="3984769"/>
                </a:lnTo>
                <a:close/>
                <a:moveTo>
                  <a:pt x="737446" y="3979988"/>
                </a:moveTo>
                <a:lnTo>
                  <a:pt x="747391" y="3980915"/>
                </a:lnTo>
                <a:lnTo>
                  <a:pt x="754473" y="3980670"/>
                </a:lnTo>
                <a:close/>
                <a:moveTo>
                  <a:pt x="551097" y="3979594"/>
                </a:moveTo>
                <a:lnTo>
                  <a:pt x="583393" y="3990793"/>
                </a:lnTo>
                <a:lnTo>
                  <a:pt x="628948" y="3999900"/>
                </a:lnTo>
                <a:close/>
                <a:moveTo>
                  <a:pt x="456782" y="3979001"/>
                </a:moveTo>
                <a:lnTo>
                  <a:pt x="489344" y="3994355"/>
                </a:lnTo>
                <a:lnTo>
                  <a:pt x="498595" y="3997361"/>
                </a:lnTo>
                <a:close/>
                <a:moveTo>
                  <a:pt x="1224213" y="3978951"/>
                </a:moveTo>
                <a:lnTo>
                  <a:pt x="1223144" y="3979152"/>
                </a:lnTo>
                <a:lnTo>
                  <a:pt x="1221808" y="3979404"/>
                </a:lnTo>
                <a:lnTo>
                  <a:pt x="1182883" y="3986735"/>
                </a:lnTo>
                <a:lnTo>
                  <a:pt x="1215500" y="3980922"/>
                </a:lnTo>
                <a:close/>
                <a:moveTo>
                  <a:pt x="1164438" y="3974826"/>
                </a:moveTo>
                <a:lnTo>
                  <a:pt x="1124537" y="3981534"/>
                </a:lnTo>
                <a:lnTo>
                  <a:pt x="1146512" y="3978379"/>
                </a:lnTo>
                <a:close/>
                <a:moveTo>
                  <a:pt x="413415" y="3974564"/>
                </a:moveTo>
                <a:lnTo>
                  <a:pt x="443479" y="3990858"/>
                </a:lnTo>
                <a:lnTo>
                  <a:pt x="453337" y="3994769"/>
                </a:lnTo>
                <a:close/>
                <a:moveTo>
                  <a:pt x="926307" y="3973592"/>
                </a:moveTo>
                <a:lnTo>
                  <a:pt x="922727" y="3973805"/>
                </a:lnTo>
                <a:lnTo>
                  <a:pt x="921397" y="3973885"/>
                </a:lnTo>
                <a:lnTo>
                  <a:pt x="881090" y="3976287"/>
                </a:lnTo>
                <a:lnTo>
                  <a:pt x="914930" y="3975115"/>
                </a:lnTo>
                <a:close/>
                <a:moveTo>
                  <a:pt x="764996" y="3972811"/>
                </a:moveTo>
                <a:lnTo>
                  <a:pt x="770725" y="3973200"/>
                </a:lnTo>
                <a:lnTo>
                  <a:pt x="772032" y="3973128"/>
                </a:lnTo>
                <a:close/>
                <a:moveTo>
                  <a:pt x="1329549" y="3972386"/>
                </a:moveTo>
                <a:lnTo>
                  <a:pt x="1329525" y="3972393"/>
                </a:lnTo>
                <a:lnTo>
                  <a:pt x="1327270" y="3973073"/>
                </a:lnTo>
                <a:lnTo>
                  <a:pt x="1316863" y="3976050"/>
                </a:lnTo>
                <a:lnTo>
                  <a:pt x="1307306" y="3978784"/>
                </a:lnTo>
                <a:lnTo>
                  <a:pt x="1295774" y="3981874"/>
                </a:lnTo>
                <a:lnTo>
                  <a:pt x="1294975" y="3985999"/>
                </a:lnTo>
                <a:cubicBezTo>
                  <a:pt x="1294869" y="3986126"/>
                  <a:pt x="1291877" y="3988126"/>
                  <a:pt x="1286175" y="3991529"/>
                </a:cubicBezTo>
                <a:lnTo>
                  <a:pt x="1274516" y="3998020"/>
                </a:lnTo>
                <a:lnTo>
                  <a:pt x="1261119" y="4005478"/>
                </a:lnTo>
                <a:lnTo>
                  <a:pt x="1232030" y="4019603"/>
                </a:lnTo>
                <a:lnTo>
                  <a:pt x="1234637" y="4018649"/>
                </a:lnTo>
                <a:lnTo>
                  <a:pt x="1254203" y="4009740"/>
                </a:lnTo>
                <a:lnTo>
                  <a:pt x="1289943" y="3993466"/>
                </a:lnTo>
                <a:lnTo>
                  <a:pt x="1292541" y="3992283"/>
                </a:lnTo>
                <a:lnTo>
                  <a:pt x="1300651" y="3987930"/>
                </a:lnTo>
                <a:lnTo>
                  <a:pt x="1329014" y="3972708"/>
                </a:lnTo>
                <a:lnTo>
                  <a:pt x="1329397" y="3972477"/>
                </a:lnTo>
                <a:close/>
                <a:moveTo>
                  <a:pt x="1340225" y="3965964"/>
                </a:moveTo>
                <a:lnTo>
                  <a:pt x="1336961" y="3966847"/>
                </a:lnTo>
                <a:lnTo>
                  <a:pt x="1336482" y="3967773"/>
                </a:lnTo>
                <a:lnTo>
                  <a:pt x="1336151" y="3968415"/>
                </a:lnTo>
                <a:close/>
                <a:moveTo>
                  <a:pt x="638301" y="3965289"/>
                </a:moveTo>
                <a:lnTo>
                  <a:pt x="676288" y="3974290"/>
                </a:lnTo>
                <a:lnTo>
                  <a:pt x="695919" y="3976119"/>
                </a:lnTo>
                <a:close/>
                <a:moveTo>
                  <a:pt x="942500" y="3963597"/>
                </a:moveTo>
                <a:lnTo>
                  <a:pt x="941633" y="3963685"/>
                </a:lnTo>
                <a:lnTo>
                  <a:pt x="940647" y="3963786"/>
                </a:lnTo>
                <a:lnTo>
                  <a:pt x="940042" y="3963847"/>
                </a:lnTo>
                <a:lnTo>
                  <a:pt x="939651" y="3963887"/>
                </a:lnTo>
                <a:lnTo>
                  <a:pt x="940441" y="3963844"/>
                </a:lnTo>
                <a:lnTo>
                  <a:pt x="941078" y="3963809"/>
                </a:lnTo>
                <a:lnTo>
                  <a:pt x="942028" y="3963667"/>
                </a:lnTo>
                <a:close/>
                <a:moveTo>
                  <a:pt x="170873" y="3962816"/>
                </a:moveTo>
                <a:lnTo>
                  <a:pt x="186752" y="3980751"/>
                </a:lnTo>
                <a:lnTo>
                  <a:pt x="201657" y="3993240"/>
                </a:lnTo>
                <a:close/>
                <a:moveTo>
                  <a:pt x="1074418" y="3962611"/>
                </a:moveTo>
                <a:lnTo>
                  <a:pt x="1064226" y="3963966"/>
                </a:lnTo>
                <a:lnTo>
                  <a:pt x="1059460" y="3964600"/>
                </a:lnTo>
                <a:lnTo>
                  <a:pt x="1065341" y="3963905"/>
                </a:lnTo>
                <a:lnTo>
                  <a:pt x="1071001" y="3963236"/>
                </a:lnTo>
                <a:lnTo>
                  <a:pt x="1071437" y="3963156"/>
                </a:lnTo>
                <a:lnTo>
                  <a:pt x="1071711" y="3963106"/>
                </a:lnTo>
                <a:close/>
                <a:moveTo>
                  <a:pt x="1378180" y="3955380"/>
                </a:moveTo>
                <a:lnTo>
                  <a:pt x="1359326" y="3960797"/>
                </a:lnTo>
                <a:lnTo>
                  <a:pt x="1343831" y="3964989"/>
                </a:lnTo>
                <a:lnTo>
                  <a:pt x="1347638" y="3965849"/>
                </a:lnTo>
                <a:cubicBezTo>
                  <a:pt x="1348824" y="3967543"/>
                  <a:pt x="1348401" y="3969863"/>
                  <a:pt x="1346707" y="3971031"/>
                </a:cubicBezTo>
                <a:cubicBezTo>
                  <a:pt x="1346691" y="3971065"/>
                  <a:pt x="1346655" y="3971081"/>
                  <a:pt x="1346621" y="3971099"/>
                </a:cubicBezTo>
                <a:cubicBezTo>
                  <a:pt x="1346071" y="3971268"/>
                  <a:pt x="1342441" y="3973483"/>
                  <a:pt x="1335909" y="3977228"/>
                </a:cubicBezTo>
                <a:lnTo>
                  <a:pt x="1325803" y="3982732"/>
                </a:lnTo>
                <a:lnTo>
                  <a:pt x="1320583" y="3985575"/>
                </a:lnTo>
                <a:lnTo>
                  <a:pt x="1325561" y="3983253"/>
                </a:lnTo>
                <a:lnTo>
                  <a:pt x="1331211" y="3980617"/>
                </a:lnTo>
                <a:lnTo>
                  <a:pt x="1343997" y="3974241"/>
                </a:lnTo>
                <a:lnTo>
                  <a:pt x="1356882" y="3967205"/>
                </a:lnTo>
                <a:lnTo>
                  <a:pt x="1375284" y="3957156"/>
                </a:lnTo>
                <a:lnTo>
                  <a:pt x="1376219" y="3956582"/>
                </a:lnTo>
                <a:close/>
                <a:moveTo>
                  <a:pt x="236576" y="3949649"/>
                </a:moveTo>
                <a:lnTo>
                  <a:pt x="237876" y="3950839"/>
                </a:lnTo>
                <a:lnTo>
                  <a:pt x="259638" y="3967461"/>
                </a:lnTo>
                <a:lnTo>
                  <a:pt x="285161" y="3984646"/>
                </a:lnTo>
                <a:close/>
                <a:moveTo>
                  <a:pt x="1300851" y="3947779"/>
                </a:moveTo>
                <a:lnTo>
                  <a:pt x="1299884" y="3947979"/>
                </a:lnTo>
                <a:lnTo>
                  <a:pt x="1300525" y="3947852"/>
                </a:lnTo>
                <a:lnTo>
                  <a:pt x="1300579" y="3947841"/>
                </a:lnTo>
                <a:lnTo>
                  <a:pt x="1300585" y="3947840"/>
                </a:lnTo>
                <a:lnTo>
                  <a:pt x="1300776" y="3947796"/>
                </a:lnTo>
                <a:close/>
                <a:moveTo>
                  <a:pt x="2203618" y="3937571"/>
                </a:moveTo>
                <a:cubicBezTo>
                  <a:pt x="2170125" y="3975874"/>
                  <a:pt x="2133294" y="4011112"/>
                  <a:pt x="2093552" y="4042897"/>
                </a:cubicBezTo>
                <a:cubicBezTo>
                  <a:pt x="2021908" y="4125329"/>
                  <a:pt x="1927740" y="4185001"/>
                  <a:pt x="1822619" y="4214600"/>
                </a:cubicBezTo>
                <a:cubicBezTo>
                  <a:pt x="1842092" y="4210367"/>
                  <a:pt x="1860887" y="4205288"/>
                  <a:pt x="1879175" y="4199360"/>
                </a:cubicBezTo>
                <a:cubicBezTo>
                  <a:pt x="1988971" y="4165798"/>
                  <a:pt x="2085728" y="4099149"/>
                  <a:pt x="2156205" y="4008522"/>
                </a:cubicBezTo>
                <a:cubicBezTo>
                  <a:pt x="2173597" y="3985967"/>
                  <a:pt x="2189428" y="3962260"/>
                  <a:pt x="2203618" y="3937571"/>
                </a:cubicBezTo>
                <a:close/>
                <a:moveTo>
                  <a:pt x="1429811" y="3936680"/>
                </a:moveTo>
                <a:lnTo>
                  <a:pt x="1413314" y="3941424"/>
                </a:lnTo>
                <a:lnTo>
                  <a:pt x="1395945" y="3946159"/>
                </a:lnTo>
                <a:lnTo>
                  <a:pt x="1393435" y="3946843"/>
                </a:lnTo>
                <a:lnTo>
                  <a:pt x="1391112" y="3947476"/>
                </a:lnTo>
                <a:lnTo>
                  <a:pt x="1390833" y="3948005"/>
                </a:lnTo>
                <a:lnTo>
                  <a:pt x="1390099" y="3949395"/>
                </a:lnTo>
                <a:lnTo>
                  <a:pt x="1393864" y="3950101"/>
                </a:lnTo>
                <a:cubicBezTo>
                  <a:pt x="1394982" y="3951895"/>
                  <a:pt x="1394541" y="3954248"/>
                  <a:pt x="1392849" y="3955520"/>
                </a:cubicBezTo>
                <a:cubicBezTo>
                  <a:pt x="1392531" y="3955731"/>
                  <a:pt x="1388830" y="3958184"/>
                  <a:pt x="1381931" y="3962314"/>
                </a:cubicBezTo>
                <a:lnTo>
                  <a:pt x="1368700" y="3969725"/>
                </a:lnTo>
                <a:lnTo>
                  <a:pt x="1367528" y="3970382"/>
                </a:lnTo>
                <a:lnTo>
                  <a:pt x="1373535" y="3967510"/>
                </a:lnTo>
                <a:lnTo>
                  <a:pt x="1378258" y="3965252"/>
                </a:lnTo>
                <a:lnTo>
                  <a:pt x="1391113" y="3958705"/>
                </a:lnTo>
                <a:lnTo>
                  <a:pt x="1422554" y="3941225"/>
                </a:lnTo>
                <a:lnTo>
                  <a:pt x="1429267" y="3937021"/>
                </a:lnTo>
                <a:lnTo>
                  <a:pt x="1429601" y="3936811"/>
                </a:lnTo>
                <a:close/>
                <a:moveTo>
                  <a:pt x="242188" y="3932552"/>
                </a:moveTo>
                <a:lnTo>
                  <a:pt x="245701" y="3935878"/>
                </a:lnTo>
                <a:lnTo>
                  <a:pt x="258137" y="3944785"/>
                </a:lnTo>
                <a:close/>
                <a:moveTo>
                  <a:pt x="1160702" y="3929574"/>
                </a:moveTo>
                <a:lnTo>
                  <a:pt x="1140529" y="3932850"/>
                </a:lnTo>
                <a:lnTo>
                  <a:pt x="1049223" y="3947673"/>
                </a:lnTo>
                <a:lnTo>
                  <a:pt x="1046828" y="3948062"/>
                </a:lnTo>
                <a:lnTo>
                  <a:pt x="1076344" y="3943668"/>
                </a:lnTo>
                <a:lnTo>
                  <a:pt x="1133466" y="3935162"/>
                </a:lnTo>
                <a:close/>
                <a:moveTo>
                  <a:pt x="1263714" y="3927693"/>
                </a:moveTo>
                <a:lnTo>
                  <a:pt x="1251180" y="3930119"/>
                </a:lnTo>
                <a:lnTo>
                  <a:pt x="1233900" y="3933464"/>
                </a:lnTo>
                <a:lnTo>
                  <a:pt x="1256366" y="3929358"/>
                </a:lnTo>
                <a:close/>
                <a:moveTo>
                  <a:pt x="1224517" y="3925666"/>
                </a:moveTo>
                <a:lnTo>
                  <a:pt x="1181971" y="3933904"/>
                </a:lnTo>
                <a:lnTo>
                  <a:pt x="1100400" y="3949699"/>
                </a:lnTo>
                <a:lnTo>
                  <a:pt x="1077692" y="3952908"/>
                </a:lnTo>
                <a:lnTo>
                  <a:pt x="1029081" y="3959777"/>
                </a:lnTo>
                <a:lnTo>
                  <a:pt x="1021093" y="3960906"/>
                </a:lnTo>
                <a:lnTo>
                  <a:pt x="1044565" y="3957765"/>
                </a:lnTo>
                <a:lnTo>
                  <a:pt x="1102570" y="3950002"/>
                </a:lnTo>
                <a:lnTo>
                  <a:pt x="1102618" y="3949992"/>
                </a:lnTo>
                <a:close/>
                <a:moveTo>
                  <a:pt x="1484527" y="3916066"/>
                </a:moveTo>
                <a:lnTo>
                  <a:pt x="1464878" y="3921723"/>
                </a:lnTo>
                <a:lnTo>
                  <a:pt x="1453897" y="3924740"/>
                </a:lnTo>
                <a:lnTo>
                  <a:pt x="1445805" y="3926964"/>
                </a:lnTo>
                <a:lnTo>
                  <a:pt x="1446699" y="3927410"/>
                </a:lnTo>
                <a:cubicBezTo>
                  <a:pt x="1447358" y="3929562"/>
                  <a:pt x="1446156" y="3931830"/>
                  <a:pt x="1444005" y="3932491"/>
                </a:cubicBezTo>
                <a:cubicBezTo>
                  <a:pt x="1444005" y="3932491"/>
                  <a:pt x="1443987" y="3932491"/>
                  <a:pt x="1443987" y="3932491"/>
                </a:cubicBezTo>
                <a:lnTo>
                  <a:pt x="1439810" y="3933748"/>
                </a:lnTo>
                <a:lnTo>
                  <a:pt x="1441280" y="3934015"/>
                </a:lnTo>
                <a:cubicBezTo>
                  <a:pt x="1442448" y="3935809"/>
                  <a:pt x="1441939" y="3938230"/>
                  <a:pt x="1440144" y="3939400"/>
                </a:cubicBezTo>
                <a:cubicBezTo>
                  <a:pt x="1440128" y="3939416"/>
                  <a:pt x="1440110" y="3939416"/>
                  <a:pt x="1440094" y="3939434"/>
                </a:cubicBezTo>
                <a:cubicBezTo>
                  <a:pt x="1439903" y="3939645"/>
                  <a:pt x="1436009" y="3942323"/>
                  <a:pt x="1428602" y="3946846"/>
                </a:cubicBezTo>
                <a:lnTo>
                  <a:pt x="1412825" y="3955805"/>
                </a:lnTo>
                <a:lnTo>
                  <a:pt x="1427218" y="3948758"/>
                </a:lnTo>
                <a:lnTo>
                  <a:pt x="1440142" y="3942039"/>
                </a:lnTo>
                <a:lnTo>
                  <a:pt x="1451298" y="3935733"/>
                </a:lnTo>
                <a:lnTo>
                  <a:pt x="1471665" y="3924219"/>
                </a:lnTo>
                <a:lnTo>
                  <a:pt x="1476776" y="3920979"/>
                </a:lnTo>
                <a:close/>
                <a:moveTo>
                  <a:pt x="1534057" y="3897618"/>
                </a:moveTo>
                <a:lnTo>
                  <a:pt x="1532566" y="3898060"/>
                </a:lnTo>
                <a:lnTo>
                  <a:pt x="1531239" y="3898452"/>
                </a:lnTo>
                <a:lnTo>
                  <a:pt x="1530162" y="3898771"/>
                </a:lnTo>
                <a:lnTo>
                  <a:pt x="1516806" y="3902511"/>
                </a:lnTo>
                <a:lnTo>
                  <a:pt x="1499770" y="3907280"/>
                </a:lnTo>
                <a:lnTo>
                  <a:pt x="1497158" y="3912340"/>
                </a:lnTo>
                <a:cubicBezTo>
                  <a:pt x="1496725" y="3912467"/>
                  <a:pt x="1493647" y="3913404"/>
                  <a:pt x="1488181" y="3915014"/>
                </a:cubicBezTo>
                <a:lnTo>
                  <a:pt x="1487312" y="3915264"/>
                </a:lnTo>
                <a:lnTo>
                  <a:pt x="1486468" y="3915507"/>
                </a:lnTo>
                <a:lnTo>
                  <a:pt x="1484997" y="3915931"/>
                </a:lnTo>
                <a:lnTo>
                  <a:pt x="1490387" y="3916910"/>
                </a:lnTo>
                <a:cubicBezTo>
                  <a:pt x="1491674" y="3918638"/>
                  <a:pt x="1491301" y="3921077"/>
                  <a:pt x="1489573" y="3922364"/>
                </a:cubicBezTo>
                <a:cubicBezTo>
                  <a:pt x="1489505" y="3922414"/>
                  <a:pt x="1489438" y="3922448"/>
                  <a:pt x="1489370" y="3922499"/>
                </a:cubicBezTo>
                <a:cubicBezTo>
                  <a:pt x="1489031" y="3922711"/>
                  <a:pt x="1484655" y="3925645"/>
                  <a:pt x="1476438" y="3930618"/>
                </a:cubicBezTo>
                <a:lnTo>
                  <a:pt x="1470283" y="3934100"/>
                </a:lnTo>
                <a:lnTo>
                  <a:pt x="1474390" y="3932041"/>
                </a:lnTo>
                <a:lnTo>
                  <a:pt x="1476190" y="3931139"/>
                </a:lnTo>
                <a:lnTo>
                  <a:pt x="1489211" y="3924232"/>
                </a:lnTo>
                <a:lnTo>
                  <a:pt x="1520866" y="3906048"/>
                </a:lnTo>
                <a:lnTo>
                  <a:pt x="1520874" y="3906044"/>
                </a:lnTo>
                <a:lnTo>
                  <a:pt x="1527186" y="3902009"/>
                </a:lnTo>
                <a:lnTo>
                  <a:pt x="1533742" y="3897819"/>
                </a:lnTo>
                <a:close/>
                <a:moveTo>
                  <a:pt x="1429321" y="3890159"/>
                </a:moveTo>
                <a:lnTo>
                  <a:pt x="1428681" y="3890309"/>
                </a:lnTo>
                <a:lnTo>
                  <a:pt x="1428491" y="3890353"/>
                </a:lnTo>
                <a:lnTo>
                  <a:pt x="1426629" y="3890790"/>
                </a:lnTo>
                <a:lnTo>
                  <a:pt x="1426843" y="3890741"/>
                </a:lnTo>
                <a:lnTo>
                  <a:pt x="1426966" y="3890713"/>
                </a:lnTo>
                <a:lnTo>
                  <a:pt x="1428492" y="3890368"/>
                </a:lnTo>
                <a:lnTo>
                  <a:pt x="1429133" y="3890206"/>
                </a:lnTo>
                <a:close/>
                <a:moveTo>
                  <a:pt x="1772949" y="3885174"/>
                </a:moveTo>
                <a:lnTo>
                  <a:pt x="1690326" y="3924720"/>
                </a:lnTo>
                <a:cubicBezTo>
                  <a:pt x="1644724" y="3944797"/>
                  <a:pt x="1598488" y="3963427"/>
                  <a:pt x="1551684" y="3980580"/>
                </a:cubicBezTo>
                <a:lnTo>
                  <a:pt x="1480783" y="4005092"/>
                </a:lnTo>
                <a:lnTo>
                  <a:pt x="1548975" y="3984138"/>
                </a:lnTo>
                <a:cubicBezTo>
                  <a:pt x="1596220" y="3968050"/>
                  <a:pt x="1637875" y="3952132"/>
                  <a:pt x="1676483" y="3935370"/>
                </a:cubicBezTo>
                <a:close/>
                <a:moveTo>
                  <a:pt x="166083" y="3883814"/>
                </a:moveTo>
                <a:lnTo>
                  <a:pt x="170556" y="3889186"/>
                </a:lnTo>
                <a:lnTo>
                  <a:pt x="171778" y="3890343"/>
                </a:lnTo>
                <a:lnTo>
                  <a:pt x="196897" y="3913332"/>
                </a:lnTo>
                <a:close/>
                <a:moveTo>
                  <a:pt x="1810814" y="3875913"/>
                </a:moveTo>
                <a:lnTo>
                  <a:pt x="1681224" y="3943329"/>
                </a:lnTo>
                <a:cubicBezTo>
                  <a:pt x="1642447" y="3960262"/>
                  <a:pt x="1600622" y="3976178"/>
                  <a:pt x="1553208" y="3992266"/>
                </a:cubicBezTo>
                <a:lnTo>
                  <a:pt x="1458934" y="4021109"/>
                </a:lnTo>
                <a:lnTo>
                  <a:pt x="1551685" y="3995652"/>
                </a:lnTo>
                <a:cubicBezTo>
                  <a:pt x="1597743" y="3981563"/>
                  <a:pt x="1642972" y="3964900"/>
                  <a:pt x="1687151" y="3945698"/>
                </a:cubicBezTo>
                <a:close/>
                <a:moveTo>
                  <a:pt x="1572850" y="3870781"/>
                </a:moveTo>
                <a:lnTo>
                  <a:pt x="1549445" y="3877162"/>
                </a:lnTo>
                <a:lnTo>
                  <a:pt x="1524398" y="3883990"/>
                </a:lnTo>
                <a:lnTo>
                  <a:pt x="1524386" y="3883993"/>
                </a:lnTo>
                <a:lnTo>
                  <a:pt x="1502305" y="3889726"/>
                </a:lnTo>
                <a:lnTo>
                  <a:pt x="1459685" y="3900791"/>
                </a:lnTo>
                <a:lnTo>
                  <a:pt x="1437158" y="3906304"/>
                </a:lnTo>
                <a:lnTo>
                  <a:pt x="1423850" y="3909708"/>
                </a:lnTo>
                <a:lnTo>
                  <a:pt x="1412488" y="3912342"/>
                </a:lnTo>
                <a:lnTo>
                  <a:pt x="1401996" y="3914910"/>
                </a:lnTo>
                <a:lnTo>
                  <a:pt x="1386007" y="3918824"/>
                </a:lnTo>
                <a:lnTo>
                  <a:pt x="1372248" y="3921813"/>
                </a:lnTo>
                <a:lnTo>
                  <a:pt x="1362471" y="3923938"/>
                </a:lnTo>
                <a:lnTo>
                  <a:pt x="1305219" y="3937211"/>
                </a:lnTo>
                <a:lnTo>
                  <a:pt x="1251486" y="3948055"/>
                </a:lnTo>
                <a:lnTo>
                  <a:pt x="1247673" y="3948884"/>
                </a:lnTo>
                <a:lnTo>
                  <a:pt x="1219177" y="3955076"/>
                </a:lnTo>
                <a:lnTo>
                  <a:pt x="1213015" y="3956123"/>
                </a:lnTo>
                <a:lnTo>
                  <a:pt x="1203498" y="3957740"/>
                </a:lnTo>
                <a:lnTo>
                  <a:pt x="1174766" y="3963539"/>
                </a:lnTo>
                <a:lnTo>
                  <a:pt x="1038794" y="3985725"/>
                </a:lnTo>
                <a:lnTo>
                  <a:pt x="1038751" y="3985732"/>
                </a:lnTo>
                <a:lnTo>
                  <a:pt x="1030744" y="3986539"/>
                </a:lnTo>
                <a:lnTo>
                  <a:pt x="867054" y="4003033"/>
                </a:lnTo>
                <a:lnTo>
                  <a:pt x="1008142" y="3991206"/>
                </a:lnTo>
                <a:lnTo>
                  <a:pt x="1084922" y="3979114"/>
                </a:lnTo>
                <a:lnTo>
                  <a:pt x="1182052" y="3963817"/>
                </a:lnTo>
                <a:lnTo>
                  <a:pt x="1240880" y="3951553"/>
                </a:lnTo>
                <a:lnTo>
                  <a:pt x="1342222" y="3930427"/>
                </a:lnTo>
                <a:lnTo>
                  <a:pt x="1342255" y="3930419"/>
                </a:lnTo>
                <a:lnTo>
                  <a:pt x="1435352" y="3907873"/>
                </a:lnTo>
                <a:lnTo>
                  <a:pt x="1456096" y="3902593"/>
                </a:lnTo>
                <a:lnTo>
                  <a:pt x="1526124" y="3884032"/>
                </a:lnTo>
                <a:cubicBezTo>
                  <a:pt x="1541344" y="3879835"/>
                  <a:pt x="1554535" y="3876098"/>
                  <a:pt x="1565406" y="3872966"/>
                </a:cubicBezTo>
                <a:lnTo>
                  <a:pt x="1568821" y="3871964"/>
                </a:lnTo>
                <a:close/>
                <a:moveTo>
                  <a:pt x="172970" y="3866901"/>
                </a:moveTo>
                <a:lnTo>
                  <a:pt x="173513" y="3867536"/>
                </a:lnTo>
                <a:lnTo>
                  <a:pt x="175681" y="3869588"/>
                </a:lnTo>
                <a:close/>
                <a:moveTo>
                  <a:pt x="200696" y="3864749"/>
                </a:moveTo>
                <a:lnTo>
                  <a:pt x="208850" y="3873690"/>
                </a:lnTo>
                <a:lnTo>
                  <a:pt x="232278" y="3894448"/>
                </a:lnTo>
                <a:close/>
                <a:moveTo>
                  <a:pt x="1866080" y="3864463"/>
                </a:moveTo>
                <a:lnTo>
                  <a:pt x="1788827" y="3916978"/>
                </a:lnTo>
                <a:cubicBezTo>
                  <a:pt x="1760569" y="3934159"/>
                  <a:pt x="1731440" y="3949907"/>
                  <a:pt x="1701544" y="3964157"/>
                </a:cubicBezTo>
                <a:cubicBezTo>
                  <a:pt x="1654554" y="3984375"/>
                  <a:pt x="1606243" y="4001342"/>
                  <a:pt x="1556933" y="4014956"/>
                </a:cubicBezTo>
                <a:lnTo>
                  <a:pt x="1434084" y="4044776"/>
                </a:lnTo>
                <a:lnTo>
                  <a:pt x="1554732" y="4019020"/>
                </a:lnTo>
                <a:cubicBezTo>
                  <a:pt x="1606566" y="4005761"/>
                  <a:pt x="1657196" y="3988202"/>
                  <a:pt x="1706117" y="3966527"/>
                </a:cubicBezTo>
                <a:cubicBezTo>
                  <a:pt x="1737164" y="3951430"/>
                  <a:pt x="1767241" y="3934484"/>
                  <a:pt x="1796193" y="3915794"/>
                </a:cubicBezTo>
                <a:lnTo>
                  <a:pt x="1845090" y="3879880"/>
                </a:lnTo>
                <a:lnTo>
                  <a:pt x="1851427" y="3875226"/>
                </a:lnTo>
                <a:close/>
                <a:moveTo>
                  <a:pt x="1600048" y="3854345"/>
                </a:moveTo>
                <a:lnTo>
                  <a:pt x="1581598" y="3859451"/>
                </a:lnTo>
                <a:lnTo>
                  <a:pt x="1573649" y="3861650"/>
                </a:lnTo>
                <a:cubicBezTo>
                  <a:pt x="1552963" y="3867261"/>
                  <a:pt x="1530410" y="3873254"/>
                  <a:pt x="1506320" y="3879480"/>
                </a:cubicBezTo>
                <a:lnTo>
                  <a:pt x="1482902" y="3885363"/>
                </a:lnTo>
                <a:lnTo>
                  <a:pt x="1469073" y="3888976"/>
                </a:lnTo>
                <a:lnTo>
                  <a:pt x="1457278" y="3891799"/>
                </a:lnTo>
                <a:lnTo>
                  <a:pt x="1429764" y="3898710"/>
                </a:lnTo>
                <a:lnTo>
                  <a:pt x="1416903" y="3901616"/>
                </a:lnTo>
                <a:lnTo>
                  <a:pt x="1405355" y="3904225"/>
                </a:lnTo>
                <a:lnTo>
                  <a:pt x="1345946" y="3918442"/>
                </a:lnTo>
                <a:lnTo>
                  <a:pt x="1290330" y="3930213"/>
                </a:lnTo>
                <a:lnTo>
                  <a:pt x="1284903" y="3931439"/>
                </a:lnTo>
                <a:lnTo>
                  <a:pt x="1256832" y="3937782"/>
                </a:lnTo>
                <a:lnTo>
                  <a:pt x="1240640" y="3940730"/>
                </a:lnTo>
                <a:lnTo>
                  <a:pt x="1210903" y="3947023"/>
                </a:lnTo>
                <a:lnTo>
                  <a:pt x="1070593" y="3971692"/>
                </a:lnTo>
                <a:lnTo>
                  <a:pt x="1070584" y="3971693"/>
                </a:lnTo>
                <a:lnTo>
                  <a:pt x="1070580" y="3971694"/>
                </a:lnTo>
                <a:lnTo>
                  <a:pt x="1026596" y="3976857"/>
                </a:lnTo>
                <a:lnTo>
                  <a:pt x="916208" y="3989816"/>
                </a:lnTo>
                <a:lnTo>
                  <a:pt x="1038885" y="3977360"/>
                </a:lnTo>
                <a:lnTo>
                  <a:pt x="1067207" y="3972530"/>
                </a:lnTo>
                <a:lnTo>
                  <a:pt x="1209550" y="3948259"/>
                </a:lnTo>
                <a:lnTo>
                  <a:pt x="1266053" y="3936377"/>
                </a:lnTo>
                <a:lnTo>
                  <a:pt x="1325458" y="3923442"/>
                </a:lnTo>
                <a:lnTo>
                  <a:pt x="1368859" y="3913991"/>
                </a:lnTo>
                <a:lnTo>
                  <a:pt x="1469968" y="3889459"/>
                </a:lnTo>
                <a:lnTo>
                  <a:pt x="1481180" y="3886543"/>
                </a:lnTo>
                <a:lnTo>
                  <a:pt x="1486181" y="3885243"/>
                </a:lnTo>
                <a:lnTo>
                  <a:pt x="1576069" y="3861170"/>
                </a:lnTo>
                <a:lnTo>
                  <a:pt x="1576098" y="3861163"/>
                </a:lnTo>
                <a:lnTo>
                  <a:pt x="1590462" y="3857074"/>
                </a:lnTo>
                <a:close/>
                <a:moveTo>
                  <a:pt x="1904744" y="3846527"/>
                </a:moveTo>
                <a:lnTo>
                  <a:pt x="1885272" y="3861201"/>
                </a:lnTo>
                <a:cubicBezTo>
                  <a:pt x="1831626" y="3905837"/>
                  <a:pt x="1772783" y="3943818"/>
                  <a:pt x="1710012" y="3974316"/>
                </a:cubicBezTo>
                <a:cubicBezTo>
                  <a:pt x="1660719" y="3996076"/>
                  <a:pt x="1609766" y="4013788"/>
                  <a:pt x="1557612" y="4027316"/>
                </a:cubicBezTo>
                <a:lnTo>
                  <a:pt x="1440484" y="4052194"/>
                </a:lnTo>
                <a:lnTo>
                  <a:pt x="1557274" y="4030705"/>
                </a:lnTo>
                <a:cubicBezTo>
                  <a:pt x="1612001" y="4017853"/>
                  <a:pt x="1665409" y="3999869"/>
                  <a:pt x="1716785" y="3977027"/>
                </a:cubicBezTo>
                <a:cubicBezTo>
                  <a:pt x="1781233" y="3944751"/>
                  <a:pt x="1840939" y="3903789"/>
                  <a:pt x="1894246" y="3855275"/>
                </a:cubicBezTo>
                <a:close/>
                <a:moveTo>
                  <a:pt x="1888720" y="3837710"/>
                </a:moveTo>
                <a:lnTo>
                  <a:pt x="1854453" y="3860863"/>
                </a:lnTo>
                <a:cubicBezTo>
                  <a:pt x="1802264" y="3896235"/>
                  <a:pt x="1747281" y="3927257"/>
                  <a:pt x="1690030" y="3953658"/>
                </a:cubicBezTo>
                <a:cubicBezTo>
                  <a:pt x="1645546" y="3973062"/>
                  <a:pt x="1600047" y="3990029"/>
                  <a:pt x="1553717" y="4004458"/>
                </a:cubicBezTo>
                <a:lnTo>
                  <a:pt x="1462786" y="4029283"/>
                </a:lnTo>
                <a:lnTo>
                  <a:pt x="1553208" y="4007337"/>
                </a:lnTo>
                <a:cubicBezTo>
                  <a:pt x="1602129" y="3993721"/>
                  <a:pt x="1650049" y="3976754"/>
                  <a:pt x="1696632" y="3956537"/>
                </a:cubicBezTo>
                <a:cubicBezTo>
                  <a:pt x="1755967" y="3928341"/>
                  <a:pt x="1812355" y="3894306"/>
                  <a:pt x="1864950" y="3854937"/>
                </a:cubicBezTo>
                <a:lnTo>
                  <a:pt x="1888319" y="3838004"/>
                </a:lnTo>
                <a:close/>
                <a:moveTo>
                  <a:pt x="214532" y="3834073"/>
                </a:moveTo>
                <a:lnTo>
                  <a:pt x="220080" y="3841405"/>
                </a:lnTo>
                <a:lnTo>
                  <a:pt x="239133" y="3863873"/>
                </a:lnTo>
                <a:lnTo>
                  <a:pt x="258315" y="3884105"/>
                </a:lnTo>
                <a:lnTo>
                  <a:pt x="278814" y="3904209"/>
                </a:lnTo>
                <a:cubicBezTo>
                  <a:pt x="296547" y="3920075"/>
                  <a:pt x="314346" y="3934416"/>
                  <a:pt x="332062" y="3946883"/>
                </a:cubicBezTo>
                <a:cubicBezTo>
                  <a:pt x="373443" y="3976030"/>
                  <a:pt x="416684" y="3999212"/>
                  <a:pt x="460682" y="4017463"/>
                </a:cubicBezTo>
                <a:lnTo>
                  <a:pt x="477956" y="4022780"/>
                </a:lnTo>
                <a:lnTo>
                  <a:pt x="448106" y="4009756"/>
                </a:lnTo>
                <a:lnTo>
                  <a:pt x="431258" y="4003188"/>
                </a:lnTo>
                <a:lnTo>
                  <a:pt x="424995" y="3999673"/>
                </a:lnTo>
                <a:lnTo>
                  <a:pt x="414734" y="3995196"/>
                </a:lnTo>
                <a:cubicBezTo>
                  <a:pt x="392920" y="3984206"/>
                  <a:pt x="371548" y="3971870"/>
                  <a:pt x="350773" y="3958059"/>
                </a:cubicBezTo>
                <a:cubicBezTo>
                  <a:pt x="315213" y="3934437"/>
                  <a:pt x="278647" y="3902518"/>
                  <a:pt x="242508" y="3865177"/>
                </a:cubicBezTo>
                <a:close/>
                <a:moveTo>
                  <a:pt x="1953835" y="3828880"/>
                </a:moveTo>
                <a:lnTo>
                  <a:pt x="1915411" y="3862895"/>
                </a:lnTo>
                <a:cubicBezTo>
                  <a:pt x="1860547" y="3912509"/>
                  <a:pt x="1800942" y="3964495"/>
                  <a:pt x="1729144" y="3996159"/>
                </a:cubicBezTo>
                <a:cubicBezTo>
                  <a:pt x="1674773" y="4020425"/>
                  <a:pt x="1618028" y="4038984"/>
                  <a:pt x="1559811" y="4051531"/>
                </a:cubicBezTo>
                <a:lnTo>
                  <a:pt x="1461692" y="4066958"/>
                </a:lnTo>
                <a:lnTo>
                  <a:pt x="1560488" y="4054071"/>
                </a:lnTo>
                <a:cubicBezTo>
                  <a:pt x="1620908" y="4042100"/>
                  <a:pt x="1679750" y="4023287"/>
                  <a:pt x="1735918" y="3998023"/>
                </a:cubicBezTo>
                <a:cubicBezTo>
                  <a:pt x="1810933" y="3964157"/>
                  <a:pt x="1872739" y="3906921"/>
                  <a:pt x="1924893" y="3856461"/>
                </a:cubicBezTo>
                <a:close/>
                <a:moveTo>
                  <a:pt x="1941890" y="3828226"/>
                </a:moveTo>
                <a:lnTo>
                  <a:pt x="1941151" y="3828859"/>
                </a:lnTo>
                <a:cubicBezTo>
                  <a:pt x="1927604" y="3840036"/>
                  <a:pt x="1913889" y="3851043"/>
                  <a:pt x="1900511" y="3862726"/>
                </a:cubicBezTo>
                <a:cubicBezTo>
                  <a:pt x="1846189" y="3911834"/>
                  <a:pt x="1785398" y="3953252"/>
                  <a:pt x="1719834" y="3985832"/>
                </a:cubicBezTo>
                <a:cubicBezTo>
                  <a:pt x="1667983" y="4008794"/>
                  <a:pt x="1614134" y="4026947"/>
                  <a:pt x="1558966" y="4040019"/>
                </a:cubicBezTo>
                <a:lnTo>
                  <a:pt x="1444066" y="4061276"/>
                </a:lnTo>
                <a:lnTo>
                  <a:pt x="1558627" y="4043234"/>
                </a:lnTo>
                <a:cubicBezTo>
                  <a:pt x="1616216" y="4030840"/>
                  <a:pt x="1672334" y="4012450"/>
                  <a:pt x="1726097" y="3988370"/>
                </a:cubicBezTo>
                <a:cubicBezTo>
                  <a:pt x="1796540" y="3956536"/>
                  <a:pt x="1855468" y="3905904"/>
                  <a:pt x="1909823" y="3856628"/>
                </a:cubicBezTo>
                <a:close/>
                <a:moveTo>
                  <a:pt x="1984423" y="3811261"/>
                </a:moveTo>
                <a:lnTo>
                  <a:pt x="1970275" y="3825133"/>
                </a:lnTo>
                <a:cubicBezTo>
                  <a:pt x="1957068" y="3837495"/>
                  <a:pt x="1943690" y="3850025"/>
                  <a:pt x="1930652" y="3862725"/>
                </a:cubicBezTo>
                <a:cubicBezTo>
                  <a:pt x="1878157" y="3913525"/>
                  <a:pt x="1815674" y="3971268"/>
                  <a:pt x="1739304" y="4005981"/>
                </a:cubicBezTo>
                <a:cubicBezTo>
                  <a:pt x="1682545" y="4031584"/>
                  <a:pt x="1623075" y="4050669"/>
                  <a:pt x="1562014" y="4062877"/>
                </a:cubicBezTo>
                <a:lnTo>
                  <a:pt x="1405495" y="4083234"/>
                </a:lnTo>
                <a:lnTo>
                  <a:pt x="1419125" y="4082403"/>
                </a:lnTo>
                <a:lnTo>
                  <a:pt x="1465917" y="4079549"/>
                </a:lnTo>
                <a:lnTo>
                  <a:pt x="1473525" y="4079085"/>
                </a:lnTo>
                <a:cubicBezTo>
                  <a:pt x="1503300" y="4075950"/>
                  <a:pt x="1532938" y="4071505"/>
                  <a:pt x="1562351" y="4065756"/>
                </a:cubicBezTo>
                <a:cubicBezTo>
                  <a:pt x="1625613" y="4054241"/>
                  <a:pt x="1687201" y="4034954"/>
                  <a:pt x="1745739" y="4008353"/>
                </a:cubicBezTo>
                <a:cubicBezTo>
                  <a:pt x="1822107" y="3973469"/>
                  <a:pt x="1884084" y="3915050"/>
                  <a:pt x="1939794" y="3856968"/>
                </a:cubicBezTo>
                <a:cubicBezTo>
                  <a:pt x="1951817" y="3844438"/>
                  <a:pt x="1964009" y="3832076"/>
                  <a:pt x="1976370" y="3819715"/>
                </a:cubicBezTo>
                <a:close/>
                <a:moveTo>
                  <a:pt x="2016222" y="3802830"/>
                </a:moveTo>
                <a:lnTo>
                  <a:pt x="1993643" y="3828520"/>
                </a:lnTo>
                <a:cubicBezTo>
                  <a:pt x="1982977" y="3840203"/>
                  <a:pt x="1972139" y="3851718"/>
                  <a:pt x="1961640" y="3863572"/>
                </a:cubicBezTo>
                <a:cubicBezTo>
                  <a:pt x="1908470" y="3922838"/>
                  <a:pt x="1843106" y="3988708"/>
                  <a:pt x="1759457" y="4026978"/>
                </a:cubicBezTo>
                <a:cubicBezTo>
                  <a:pt x="1697786" y="4055206"/>
                  <a:pt x="1632642" y="4075136"/>
                  <a:pt x="1565739" y="4086244"/>
                </a:cubicBezTo>
                <a:lnTo>
                  <a:pt x="1421036" y="4099509"/>
                </a:lnTo>
                <a:lnTo>
                  <a:pt x="1473809" y="4099360"/>
                </a:lnTo>
                <a:cubicBezTo>
                  <a:pt x="1504643" y="4097636"/>
                  <a:pt x="1535386" y="4094279"/>
                  <a:pt x="1565908" y="4089292"/>
                </a:cubicBezTo>
                <a:cubicBezTo>
                  <a:pt x="1634895" y="4078795"/>
                  <a:pt x="1702035" y="4058610"/>
                  <a:pt x="1765382" y="4029349"/>
                </a:cubicBezTo>
                <a:cubicBezTo>
                  <a:pt x="1853436" y="3988709"/>
                  <a:pt x="1920831" y="3916403"/>
                  <a:pt x="1969768" y="3858153"/>
                </a:cubicBezTo>
                <a:cubicBezTo>
                  <a:pt x="1978742" y="3847484"/>
                  <a:pt x="1987717" y="3836987"/>
                  <a:pt x="1996861" y="3826487"/>
                </a:cubicBezTo>
                <a:close/>
                <a:moveTo>
                  <a:pt x="2013712" y="3792493"/>
                </a:moveTo>
                <a:lnTo>
                  <a:pt x="1981958" y="3825980"/>
                </a:lnTo>
                <a:lnTo>
                  <a:pt x="1945553" y="3863064"/>
                </a:lnTo>
                <a:cubicBezTo>
                  <a:pt x="1889334" y="3921823"/>
                  <a:pt x="1827019" y="3981597"/>
                  <a:pt x="1748786" y="4016481"/>
                </a:cubicBezTo>
                <a:cubicBezTo>
                  <a:pt x="1689334" y="4043437"/>
                  <a:pt x="1626765" y="4062963"/>
                  <a:pt x="1562520" y="4074561"/>
                </a:cubicBezTo>
                <a:cubicBezTo>
                  <a:pt x="1532861" y="4080395"/>
                  <a:pt x="1502974" y="4084887"/>
                  <a:pt x="1472945" y="4088023"/>
                </a:cubicBezTo>
                <a:lnTo>
                  <a:pt x="1463900" y="4088557"/>
                </a:lnTo>
                <a:lnTo>
                  <a:pt x="1429849" y="4090566"/>
                </a:lnTo>
                <a:lnTo>
                  <a:pt x="1450184" y="4089944"/>
                </a:lnTo>
                <a:lnTo>
                  <a:pt x="1473983" y="4089216"/>
                </a:lnTo>
                <a:cubicBezTo>
                  <a:pt x="1504275" y="4086786"/>
                  <a:pt x="1534446" y="4082857"/>
                  <a:pt x="1564385" y="4077439"/>
                </a:cubicBezTo>
                <a:cubicBezTo>
                  <a:pt x="1630525" y="4066450"/>
                  <a:pt x="1694923" y="4046756"/>
                  <a:pt x="1755899" y="4018850"/>
                </a:cubicBezTo>
                <a:cubicBezTo>
                  <a:pt x="1837858" y="3981257"/>
                  <a:pt x="1902543" y="3916233"/>
                  <a:pt x="1955206" y="3857476"/>
                </a:cubicBezTo>
                <a:cubicBezTo>
                  <a:pt x="1965704" y="3845791"/>
                  <a:pt x="1976541" y="3834107"/>
                  <a:pt x="1987209" y="3822424"/>
                </a:cubicBezTo>
                <a:close/>
                <a:moveTo>
                  <a:pt x="465584" y="3788790"/>
                </a:moveTo>
                <a:lnTo>
                  <a:pt x="493300" y="3817408"/>
                </a:lnTo>
                <a:lnTo>
                  <a:pt x="521342" y="3840739"/>
                </a:lnTo>
                <a:lnTo>
                  <a:pt x="487807" y="3811623"/>
                </a:lnTo>
                <a:lnTo>
                  <a:pt x="466733" y="3789836"/>
                </a:lnTo>
                <a:close/>
                <a:moveTo>
                  <a:pt x="2265855" y="3788144"/>
                </a:moveTo>
                <a:lnTo>
                  <a:pt x="2253911" y="3804985"/>
                </a:lnTo>
                <a:cubicBezTo>
                  <a:pt x="2243497" y="3843660"/>
                  <a:pt x="2226294" y="3880185"/>
                  <a:pt x="2203112" y="3912850"/>
                </a:cubicBezTo>
                <a:lnTo>
                  <a:pt x="2106223" y="4018520"/>
                </a:lnTo>
                <a:lnTo>
                  <a:pt x="2207851" y="3918605"/>
                </a:lnTo>
                <a:cubicBezTo>
                  <a:pt x="2213101" y="3912340"/>
                  <a:pt x="2218181" y="3905736"/>
                  <a:pt x="2223431" y="3898794"/>
                </a:cubicBezTo>
                <a:cubicBezTo>
                  <a:pt x="2240694" y="3863225"/>
                  <a:pt x="2254855" y="3826315"/>
                  <a:pt x="2265789" y="3788473"/>
                </a:cubicBezTo>
                <a:close/>
                <a:moveTo>
                  <a:pt x="2047657" y="3778052"/>
                </a:moveTo>
                <a:lnTo>
                  <a:pt x="2003466" y="3832414"/>
                </a:lnTo>
                <a:cubicBezTo>
                  <a:pt x="1994321" y="3842912"/>
                  <a:pt x="1985347" y="3853412"/>
                  <a:pt x="1976541" y="3864080"/>
                </a:cubicBezTo>
                <a:cubicBezTo>
                  <a:pt x="1926927" y="3923008"/>
                  <a:pt x="1858008" y="3996160"/>
                  <a:pt x="1768940" y="4037646"/>
                </a:cubicBezTo>
                <a:cubicBezTo>
                  <a:pt x="1704897" y="4067212"/>
                  <a:pt x="1636995" y="4087616"/>
                  <a:pt x="1567263" y="4098267"/>
                </a:cubicBezTo>
                <a:lnTo>
                  <a:pt x="1437939" y="4108674"/>
                </a:lnTo>
                <a:lnTo>
                  <a:pt x="1473968" y="4109561"/>
                </a:lnTo>
                <a:cubicBezTo>
                  <a:pt x="1505345" y="4108543"/>
                  <a:pt x="1536663" y="4105736"/>
                  <a:pt x="1567770" y="4101147"/>
                </a:cubicBezTo>
                <a:cubicBezTo>
                  <a:pt x="1639738" y="4091140"/>
                  <a:pt x="1709825" y="4070480"/>
                  <a:pt x="1775711" y="4039849"/>
                </a:cubicBezTo>
                <a:cubicBezTo>
                  <a:pt x="1870878" y="3995652"/>
                  <a:pt x="1940981" y="3915220"/>
                  <a:pt x="1985347" y="3858661"/>
                </a:cubicBezTo>
                <a:cubicBezTo>
                  <a:pt x="1992289" y="3849687"/>
                  <a:pt x="1999400" y="3841728"/>
                  <a:pt x="2006682" y="3831908"/>
                </a:cubicBezTo>
                <a:close/>
                <a:moveTo>
                  <a:pt x="2058385" y="3776661"/>
                </a:moveTo>
                <a:lnTo>
                  <a:pt x="2013118" y="3836987"/>
                </a:lnTo>
                <a:lnTo>
                  <a:pt x="1991781" y="3863742"/>
                </a:lnTo>
                <a:cubicBezTo>
                  <a:pt x="1946908" y="3920976"/>
                  <a:pt x="1875957" y="4002425"/>
                  <a:pt x="1778929" y="4047300"/>
                </a:cubicBezTo>
                <a:cubicBezTo>
                  <a:pt x="1712431" y="4078356"/>
                  <a:pt x="1641651" y="4099250"/>
                  <a:pt x="1568956" y="4109275"/>
                </a:cubicBezTo>
                <a:lnTo>
                  <a:pt x="1451145" y="4118399"/>
                </a:lnTo>
                <a:lnTo>
                  <a:pt x="1473938" y="4119558"/>
                </a:lnTo>
                <a:lnTo>
                  <a:pt x="1569464" y="4112662"/>
                </a:lnTo>
                <a:cubicBezTo>
                  <a:pt x="1644139" y="4103229"/>
                  <a:pt x="1716884" y="4082148"/>
                  <a:pt x="1785025" y="4050178"/>
                </a:cubicBezTo>
                <a:cubicBezTo>
                  <a:pt x="1862410" y="4014280"/>
                  <a:pt x="1930651" y="3953488"/>
                  <a:pt x="1999739" y="3859339"/>
                </a:cubicBezTo>
                <a:lnTo>
                  <a:pt x="2014980" y="3838680"/>
                </a:lnTo>
                <a:close/>
                <a:moveTo>
                  <a:pt x="2091612" y="3774894"/>
                </a:moveTo>
                <a:lnTo>
                  <a:pt x="2039364" y="3862726"/>
                </a:lnTo>
                <a:lnTo>
                  <a:pt x="2037501" y="3865774"/>
                </a:lnTo>
                <a:cubicBezTo>
                  <a:pt x="1972477" y="3967375"/>
                  <a:pt x="1895432" y="4039001"/>
                  <a:pt x="1808394" y="4079812"/>
                </a:cubicBezTo>
                <a:cubicBezTo>
                  <a:pt x="1734616" y="4114982"/>
                  <a:pt x="1655350" y="4137215"/>
                  <a:pt x="1574036" y="4145513"/>
                </a:cubicBezTo>
                <a:cubicBezTo>
                  <a:pt x="1547587" y="4148018"/>
                  <a:pt x="1521018" y="4149222"/>
                  <a:pt x="1494449" y="4149069"/>
                </a:cubicBezTo>
                <a:lnTo>
                  <a:pt x="1385506" y="4139735"/>
                </a:lnTo>
                <a:lnTo>
                  <a:pt x="1407572" y="4142515"/>
                </a:lnTo>
                <a:lnTo>
                  <a:pt x="1473496" y="4150818"/>
                </a:lnTo>
                <a:cubicBezTo>
                  <a:pt x="1507032" y="4152543"/>
                  <a:pt x="1540695" y="4151794"/>
                  <a:pt x="1574206" y="4148560"/>
                </a:cubicBezTo>
                <a:cubicBezTo>
                  <a:pt x="1657671" y="4140668"/>
                  <a:pt x="1739052" y="4117911"/>
                  <a:pt x="1814490" y="4081333"/>
                </a:cubicBezTo>
                <a:cubicBezTo>
                  <a:pt x="1905253" y="4038661"/>
                  <a:pt x="1982809" y="3964494"/>
                  <a:pt x="2044953" y="3861200"/>
                </a:cubicBezTo>
                <a:close/>
                <a:moveTo>
                  <a:pt x="2074763" y="3768208"/>
                </a:moveTo>
                <a:lnTo>
                  <a:pt x="2022091" y="3843760"/>
                </a:lnTo>
                <a:lnTo>
                  <a:pt x="2006851" y="3864249"/>
                </a:lnTo>
                <a:cubicBezTo>
                  <a:pt x="1936747" y="3959753"/>
                  <a:pt x="1867491" y="4021391"/>
                  <a:pt x="1788580" y="4057967"/>
                </a:cubicBezTo>
                <a:cubicBezTo>
                  <a:pt x="1719645" y="4090310"/>
                  <a:pt x="1646036" y="4111629"/>
                  <a:pt x="1570479" y="4121128"/>
                </a:cubicBezTo>
                <a:cubicBezTo>
                  <a:pt x="1534767" y="4125903"/>
                  <a:pt x="1498801" y="4128393"/>
                  <a:pt x="1462783" y="4128578"/>
                </a:cubicBezTo>
                <a:lnTo>
                  <a:pt x="1448188" y="4127740"/>
                </a:lnTo>
                <a:lnTo>
                  <a:pt x="1467133" y="4129183"/>
                </a:lnTo>
                <a:lnTo>
                  <a:pt x="1474065" y="4129711"/>
                </a:lnTo>
                <a:cubicBezTo>
                  <a:pt x="1506535" y="4130052"/>
                  <a:pt x="1539026" y="4128265"/>
                  <a:pt x="1571325" y="4124345"/>
                </a:cubicBezTo>
                <a:cubicBezTo>
                  <a:pt x="1648813" y="4115522"/>
                  <a:pt x="1724335" y="4094018"/>
                  <a:pt x="1794847" y="4060676"/>
                </a:cubicBezTo>
                <a:cubicBezTo>
                  <a:pt x="1876125" y="4022577"/>
                  <a:pt x="1948093" y="3957044"/>
                  <a:pt x="2014980" y="3859846"/>
                </a:cubicBezTo>
                <a:lnTo>
                  <a:pt x="2023784" y="3847147"/>
                </a:lnTo>
                <a:close/>
                <a:moveTo>
                  <a:pt x="2085970" y="3766746"/>
                </a:moveTo>
                <a:lnTo>
                  <a:pt x="2030388" y="3852395"/>
                </a:lnTo>
                <a:lnTo>
                  <a:pt x="2021583" y="3865096"/>
                </a:lnTo>
                <a:cubicBezTo>
                  <a:pt x="1953849" y="3963649"/>
                  <a:pt x="1880866" y="4030196"/>
                  <a:pt x="1797894" y="4068296"/>
                </a:cubicBezTo>
                <a:cubicBezTo>
                  <a:pt x="1726842" y="4102162"/>
                  <a:pt x="1650692" y="4124143"/>
                  <a:pt x="1572511" y="4133320"/>
                </a:cubicBezTo>
                <a:cubicBezTo>
                  <a:pt x="1541592" y="4136875"/>
                  <a:pt x="1510502" y="4138671"/>
                  <a:pt x="1479379" y="4138738"/>
                </a:cubicBezTo>
                <a:lnTo>
                  <a:pt x="1445104" y="4136223"/>
                </a:lnTo>
                <a:lnTo>
                  <a:pt x="1451494" y="4136816"/>
                </a:lnTo>
                <a:lnTo>
                  <a:pt x="1454852" y="4137128"/>
                </a:lnTo>
                <a:lnTo>
                  <a:pt x="1485278" y="4139955"/>
                </a:lnTo>
                <a:lnTo>
                  <a:pt x="1485289" y="4139954"/>
                </a:lnTo>
                <a:lnTo>
                  <a:pt x="1516346" y="4138096"/>
                </a:lnTo>
                <a:lnTo>
                  <a:pt x="1583682" y="4134068"/>
                </a:lnTo>
                <a:lnTo>
                  <a:pt x="1612467" y="4129580"/>
                </a:lnTo>
                <a:lnTo>
                  <a:pt x="1623186" y="4127276"/>
                </a:lnTo>
                <a:lnTo>
                  <a:pt x="1683795" y="4114252"/>
                </a:lnTo>
                <a:lnTo>
                  <a:pt x="1711969" y="4106495"/>
                </a:lnTo>
                <a:lnTo>
                  <a:pt x="1804667" y="4071175"/>
                </a:lnTo>
                <a:cubicBezTo>
                  <a:pt x="1890182" y="4031044"/>
                  <a:pt x="1965874" y="3960262"/>
                  <a:pt x="2029881" y="3860525"/>
                </a:cubicBezTo>
                <a:lnTo>
                  <a:pt x="2031745" y="3857476"/>
                </a:lnTo>
                <a:close/>
                <a:moveTo>
                  <a:pt x="2109203" y="3759934"/>
                </a:moveTo>
                <a:lnTo>
                  <a:pt x="2052234" y="3865772"/>
                </a:lnTo>
                <a:cubicBezTo>
                  <a:pt x="1989242" y="3970928"/>
                  <a:pt x="1910503" y="4046282"/>
                  <a:pt x="1818046" y="4089801"/>
                </a:cubicBezTo>
                <a:cubicBezTo>
                  <a:pt x="1741779" y="4126325"/>
                  <a:pt x="1659601" y="4148983"/>
                  <a:pt x="1575392" y="4156688"/>
                </a:cubicBezTo>
                <a:lnTo>
                  <a:pt x="1507690" y="4159902"/>
                </a:lnTo>
                <a:lnTo>
                  <a:pt x="1577084" y="4159398"/>
                </a:lnTo>
                <a:cubicBezTo>
                  <a:pt x="1663037" y="4152015"/>
                  <a:pt x="1746925" y="4129069"/>
                  <a:pt x="1824650" y="4091663"/>
                </a:cubicBezTo>
                <a:cubicBezTo>
                  <a:pt x="1925217" y="4041321"/>
                  <a:pt x="2007460" y="3960719"/>
                  <a:pt x="2059853" y="3861201"/>
                </a:cubicBezTo>
                <a:cubicBezTo>
                  <a:pt x="2076786" y="3830890"/>
                  <a:pt x="2094312" y="3798040"/>
                  <a:pt x="2108218" y="3762966"/>
                </a:cubicBezTo>
                <a:lnTo>
                  <a:pt x="2108952" y="3760709"/>
                </a:lnTo>
                <a:close/>
                <a:moveTo>
                  <a:pt x="2130500" y="3752837"/>
                </a:moveTo>
                <a:lnTo>
                  <a:pt x="2128601" y="3760363"/>
                </a:lnTo>
                <a:cubicBezTo>
                  <a:pt x="2116494" y="3797277"/>
                  <a:pt x="2099984" y="3832075"/>
                  <a:pt x="2082882" y="3865264"/>
                </a:cubicBezTo>
                <a:cubicBezTo>
                  <a:pt x="2030354" y="3971437"/>
                  <a:pt x="1944214" y="4057271"/>
                  <a:pt x="1837856" y="4109444"/>
                </a:cubicBezTo>
                <a:cubicBezTo>
                  <a:pt x="1756695" y="4148711"/>
                  <a:pt x="1668863" y="4172317"/>
                  <a:pt x="1578946" y="4179038"/>
                </a:cubicBezTo>
                <a:lnTo>
                  <a:pt x="1533091" y="4181650"/>
                </a:lnTo>
                <a:lnTo>
                  <a:pt x="1580301" y="4182935"/>
                </a:lnTo>
                <a:cubicBezTo>
                  <a:pt x="1671725" y="4176839"/>
                  <a:pt x="1761099" y="4153031"/>
                  <a:pt x="1843446" y="4112831"/>
                </a:cubicBezTo>
                <a:cubicBezTo>
                  <a:pt x="1951581" y="4060050"/>
                  <a:pt x="2038399" y="3971844"/>
                  <a:pt x="2089487" y="3862895"/>
                </a:cubicBezTo>
                <a:cubicBezTo>
                  <a:pt x="2103034" y="3834701"/>
                  <a:pt x="2117385" y="3801766"/>
                  <a:pt x="2127841" y="3765317"/>
                </a:cubicBezTo>
                <a:close/>
                <a:moveTo>
                  <a:pt x="2293288" y="3749470"/>
                </a:moveTo>
                <a:lnTo>
                  <a:pt x="2287778" y="3757232"/>
                </a:lnTo>
                <a:lnTo>
                  <a:pt x="2272864" y="3778261"/>
                </a:lnTo>
                <a:lnTo>
                  <a:pt x="2251200" y="3857137"/>
                </a:lnTo>
                <a:cubicBezTo>
                  <a:pt x="2266017" y="3832838"/>
                  <a:pt x="2278844" y="3806634"/>
                  <a:pt x="2287036" y="3779647"/>
                </a:cubicBezTo>
                <a:lnTo>
                  <a:pt x="2289435" y="3768066"/>
                </a:lnTo>
                <a:lnTo>
                  <a:pt x="2293246" y="3749674"/>
                </a:lnTo>
                <a:close/>
                <a:moveTo>
                  <a:pt x="2123975" y="3744255"/>
                </a:moveTo>
                <a:lnTo>
                  <a:pt x="2120664" y="3754799"/>
                </a:lnTo>
                <a:lnTo>
                  <a:pt x="2117807" y="3763898"/>
                </a:lnTo>
                <a:cubicBezTo>
                  <a:pt x="2103540" y="3800665"/>
                  <a:pt x="2085337" y="3835040"/>
                  <a:pt x="2067810" y="3866790"/>
                </a:cubicBezTo>
                <a:cubicBezTo>
                  <a:pt x="2014404" y="3967949"/>
                  <a:pt x="1930600" y="4049805"/>
                  <a:pt x="1828205" y="4100808"/>
                </a:cubicBezTo>
                <a:cubicBezTo>
                  <a:pt x="1749430" y="4138450"/>
                  <a:pt x="1664442" y="4161412"/>
                  <a:pt x="1577421" y="4168541"/>
                </a:cubicBezTo>
                <a:lnTo>
                  <a:pt x="1522784" y="4170636"/>
                </a:lnTo>
                <a:lnTo>
                  <a:pt x="1578438" y="4171081"/>
                </a:lnTo>
                <a:cubicBezTo>
                  <a:pt x="1667202" y="4164425"/>
                  <a:pt x="1753935" y="4141159"/>
                  <a:pt x="1834132" y="4102500"/>
                </a:cubicBezTo>
                <a:cubicBezTo>
                  <a:pt x="1938660" y="4051108"/>
                  <a:pt x="2023310" y="3966644"/>
                  <a:pt x="2074923" y="3862217"/>
                </a:cubicBezTo>
                <a:cubicBezTo>
                  <a:pt x="2091856" y="3830297"/>
                  <a:pt x="2107773" y="3796854"/>
                  <a:pt x="2119521" y="3761484"/>
                </a:cubicBezTo>
                <a:close/>
                <a:moveTo>
                  <a:pt x="2276334" y="3735343"/>
                </a:moveTo>
                <a:lnTo>
                  <a:pt x="2235790" y="3771624"/>
                </a:lnTo>
                <a:cubicBezTo>
                  <a:pt x="2231438" y="3818734"/>
                  <a:pt x="2216316" y="3864216"/>
                  <a:pt x="2191595" y="3904551"/>
                </a:cubicBezTo>
                <a:lnTo>
                  <a:pt x="2156484" y="3952108"/>
                </a:lnTo>
                <a:lnTo>
                  <a:pt x="2196338" y="3908786"/>
                </a:lnTo>
                <a:cubicBezTo>
                  <a:pt x="2218792" y="3876748"/>
                  <a:pt x="2235369" y="3840967"/>
                  <a:pt x="2245275" y="3803121"/>
                </a:cubicBezTo>
                <a:cubicBezTo>
                  <a:pt x="2245208" y="3802784"/>
                  <a:pt x="2245208" y="3802444"/>
                  <a:pt x="2245275" y="3802106"/>
                </a:cubicBezTo>
                <a:lnTo>
                  <a:pt x="2269962" y="3767450"/>
                </a:lnTo>
                <a:lnTo>
                  <a:pt x="2273631" y="3748963"/>
                </a:lnTo>
                <a:close/>
                <a:moveTo>
                  <a:pt x="2143908" y="3735113"/>
                </a:moveTo>
                <a:lnTo>
                  <a:pt x="2143525" y="3736980"/>
                </a:lnTo>
                <a:lnTo>
                  <a:pt x="2137769" y="3765042"/>
                </a:lnTo>
                <a:cubicBezTo>
                  <a:pt x="2127080" y="3803036"/>
                  <a:pt x="2112178" y="3837242"/>
                  <a:pt x="2098123" y="3866452"/>
                </a:cubicBezTo>
                <a:cubicBezTo>
                  <a:pt x="2046088" y="3977161"/>
                  <a:pt x="1957780" y="4066772"/>
                  <a:pt x="1847848" y="4120452"/>
                </a:cubicBezTo>
                <a:cubicBezTo>
                  <a:pt x="1764248" y="4161108"/>
                  <a:pt x="1673571" y="4185136"/>
                  <a:pt x="1580810" y="4191232"/>
                </a:cubicBezTo>
                <a:lnTo>
                  <a:pt x="1542073" y="4193077"/>
                </a:lnTo>
                <a:lnTo>
                  <a:pt x="1582842" y="4194619"/>
                </a:lnTo>
                <a:cubicBezTo>
                  <a:pt x="1677279" y="4189167"/>
                  <a:pt x="1769667" y="4164936"/>
                  <a:pt x="1854621" y="4123330"/>
                </a:cubicBezTo>
                <a:cubicBezTo>
                  <a:pt x="1966721" y="4069465"/>
                  <a:pt x="2055857" y="3977263"/>
                  <a:pt x="2105912" y="3863403"/>
                </a:cubicBezTo>
                <a:cubicBezTo>
                  <a:pt x="2123861" y="3822932"/>
                  <a:pt x="2136223" y="3785213"/>
                  <a:pt x="2143229" y="3748954"/>
                </a:cubicBezTo>
                <a:close/>
                <a:moveTo>
                  <a:pt x="2151396" y="3732550"/>
                </a:moveTo>
                <a:lnTo>
                  <a:pt x="2151233" y="3736817"/>
                </a:lnTo>
                <a:lnTo>
                  <a:pt x="2150828" y="3747389"/>
                </a:lnTo>
                <a:cubicBezTo>
                  <a:pt x="2143801" y="3785044"/>
                  <a:pt x="2131059" y="3824287"/>
                  <a:pt x="2112348" y="3866450"/>
                </a:cubicBezTo>
                <a:cubicBezTo>
                  <a:pt x="2061919" y="3982596"/>
                  <a:pt x="1971564" y="4076831"/>
                  <a:pt x="1857670" y="4132136"/>
                </a:cubicBezTo>
                <a:cubicBezTo>
                  <a:pt x="1771649" y="4174180"/>
                  <a:pt x="1678092" y="4198649"/>
                  <a:pt x="1582502" y="4204102"/>
                </a:cubicBezTo>
                <a:cubicBezTo>
                  <a:pt x="1572513" y="4204102"/>
                  <a:pt x="1561507" y="4204440"/>
                  <a:pt x="1551176" y="4204440"/>
                </a:cubicBezTo>
                <a:lnTo>
                  <a:pt x="1461995" y="4197893"/>
                </a:lnTo>
                <a:lnTo>
                  <a:pt x="1464461" y="4198480"/>
                </a:lnTo>
                <a:lnTo>
                  <a:pt x="1474063" y="4200765"/>
                </a:lnTo>
                <a:cubicBezTo>
                  <a:pt x="1510338" y="4205951"/>
                  <a:pt x="1547088" y="4207818"/>
                  <a:pt x="1583859" y="4206302"/>
                </a:cubicBezTo>
                <a:cubicBezTo>
                  <a:pt x="1681089" y="4201543"/>
                  <a:pt x="1776289" y="4176871"/>
                  <a:pt x="1863597" y="4133828"/>
                </a:cubicBezTo>
                <a:cubicBezTo>
                  <a:pt x="1979725" y="4079047"/>
                  <a:pt x="2071165" y="3982832"/>
                  <a:pt x="2119967" y="3864078"/>
                </a:cubicBezTo>
                <a:cubicBezTo>
                  <a:pt x="2135504" y="3829103"/>
                  <a:pt x="2146011" y="3792307"/>
                  <a:pt x="2151339" y="3754777"/>
                </a:cubicBezTo>
                <a:close/>
                <a:moveTo>
                  <a:pt x="2160606" y="3730767"/>
                </a:moveTo>
                <a:lnTo>
                  <a:pt x="2160686" y="3745896"/>
                </a:lnTo>
                <a:lnTo>
                  <a:pt x="2160726" y="3753381"/>
                </a:lnTo>
                <a:lnTo>
                  <a:pt x="2160726" y="3753382"/>
                </a:lnTo>
                <a:cubicBezTo>
                  <a:pt x="2155396" y="3792379"/>
                  <a:pt x="2144580" y="3830628"/>
                  <a:pt x="2128435" y="3866958"/>
                </a:cubicBezTo>
                <a:cubicBezTo>
                  <a:pt x="2078836" y="3987895"/>
                  <a:pt x="1985738" y="4085888"/>
                  <a:pt x="1867492" y="4141616"/>
                </a:cubicBezTo>
                <a:cubicBezTo>
                  <a:pt x="1779048" y="4185118"/>
                  <a:pt x="1682646" y="4210061"/>
                  <a:pt x="1584196" y="4214937"/>
                </a:cubicBezTo>
                <a:cubicBezTo>
                  <a:pt x="1575731" y="4215785"/>
                  <a:pt x="1567432" y="4215785"/>
                  <a:pt x="1559135" y="4215785"/>
                </a:cubicBezTo>
                <a:lnTo>
                  <a:pt x="1499434" y="4210977"/>
                </a:lnTo>
                <a:lnTo>
                  <a:pt x="1499464" y="4210984"/>
                </a:lnTo>
                <a:lnTo>
                  <a:pt x="1500175" y="4211160"/>
                </a:lnTo>
                <a:lnTo>
                  <a:pt x="1502395" y="4211449"/>
                </a:lnTo>
                <a:lnTo>
                  <a:pt x="1508488" y="4212242"/>
                </a:lnTo>
                <a:lnTo>
                  <a:pt x="1535123" y="4214584"/>
                </a:lnTo>
                <a:lnTo>
                  <a:pt x="1557949" y="4216043"/>
                </a:lnTo>
                <a:lnTo>
                  <a:pt x="1591385" y="4216211"/>
                </a:lnTo>
                <a:lnTo>
                  <a:pt x="1630579" y="4213580"/>
                </a:lnTo>
                <a:lnTo>
                  <a:pt x="1637414" y="4212934"/>
                </a:lnTo>
                <a:lnTo>
                  <a:pt x="1652281" y="4211530"/>
                </a:lnTo>
                <a:lnTo>
                  <a:pt x="1654659" y="4211305"/>
                </a:lnTo>
                <a:lnTo>
                  <a:pt x="1658653" y="4210579"/>
                </a:lnTo>
                <a:lnTo>
                  <a:pt x="1681379" y="4206448"/>
                </a:lnTo>
                <a:lnTo>
                  <a:pt x="1685676" y="4205667"/>
                </a:lnTo>
                <a:lnTo>
                  <a:pt x="1733508" y="4196048"/>
                </a:lnTo>
                <a:cubicBezTo>
                  <a:pt x="1781749" y="4183704"/>
                  <a:pt x="1828705" y="4166339"/>
                  <a:pt x="1873587" y="4144157"/>
                </a:cubicBezTo>
                <a:cubicBezTo>
                  <a:pt x="1993949" y="4088616"/>
                  <a:pt x="2087844" y="3988235"/>
                  <a:pt x="2135208" y="3864418"/>
                </a:cubicBezTo>
                <a:cubicBezTo>
                  <a:pt x="2149330" y="3828520"/>
                  <a:pt x="2158199" y="3790983"/>
                  <a:pt x="2161706" y="3752953"/>
                </a:cubicBezTo>
                <a:close/>
                <a:moveTo>
                  <a:pt x="1916710" y="3726256"/>
                </a:moveTo>
                <a:lnTo>
                  <a:pt x="1914523" y="3726943"/>
                </a:lnTo>
                <a:lnTo>
                  <a:pt x="1908510" y="3728834"/>
                </a:lnTo>
                <a:cubicBezTo>
                  <a:pt x="1899491" y="3731645"/>
                  <a:pt x="1887378" y="3735392"/>
                  <a:pt x="1872547" y="3739917"/>
                </a:cubicBezTo>
                <a:lnTo>
                  <a:pt x="1871383" y="3740268"/>
                </a:lnTo>
                <a:lnTo>
                  <a:pt x="1870898" y="3740414"/>
                </a:lnTo>
                <a:lnTo>
                  <a:pt x="1874603" y="3742498"/>
                </a:lnTo>
                <a:cubicBezTo>
                  <a:pt x="1875348" y="3744716"/>
                  <a:pt x="1874146" y="3747120"/>
                  <a:pt x="1871928" y="3747849"/>
                </a:cubicBezTo>
                <a:cubicBezTo>
                  <a:pt x="1871860" y="3747882"/>
                  <a:pt x="1871792" y="3747900"/>
                  <a:pt x="1871725" y="3747916"/>
                </a:cubicBezTo>
                <a:cubicBezTo>
                  <a:pt x="1871288" y="3748059"/>
                  <a:pt x="1868844" y="3748832"/>
                  <a:pt x="1864552" y="3750167"/>
                </a:cubicBezTo>
                <a:lnTo>
                  <a:pt x="1862004" y="3750952"/>
                </a:lnTo>
                <a:lnTo>
                  <a:pt x="1859651" y="3751687"/>
                </a:lnTo>
                <a:lnTo>
                  <a:pt x="1856083" y="3752776"/>
                </a:lnTo>
                <a:lnTo>
                  <a:pt x="1846296" y="3755791"/>
                </a:lnTo>
                <a:lnTo>
                  <a:pt x="1835478" y="3759066"/>
                </a:lnTo>
                <a:lnTo>
                  <a:pt x="1828442" y="3761214"/>
                </a:lnTo>
                <a:lnTo>
                  <a:pt x="1824721" y="3762323"/>
                </a:lnTo>
                <a:lnTo>
                  <a:pt x="1817918" y="3764382"/>
                </a:lnTo>
                <a:cubicBezTo>
                  <a:pt x="1806878" y="3767695"/>
                  <a:pt x="1794312" y="3771435"/>
                  <a:pt x="1780380" y="3775534"/>
                </a:cubicBezTo>
                <a:lnTo>
                  <a:pt x="1780348" y="3775543"/>
                </a:lnTo>
                <a:lnTo>
                  <a:pt x="1717745" y="3793684"/>
                </a:lnTo>
                <a:lnTo>
                  <a:pt x="1695282" y="3799985"/>
                </a:lnTo>
                <a:lnTo>
                  <a:pt x="1681675" y="3803895"/>
                </a:lnTo>
                <a:lnTo>
                  <a:pt x="1670142" y="3807037"/>
                </a:lnTo>
                <a:lnTo>
                  <a:pt x="1642818" y="3814702"/>
                </a:lnTo>
                <a:lnTo>
                  <a:pt x="1557890" y="3837621"/>
                </a:lnTo>
                <a:lnTo>
                  <a:pt x="1557879" y="3837624"/>
                </a:lnTo>
                <a:lnTo>
                  <a:pt x="1494412" y="3853494"/>
                </a:lnTo>
                <a:lnTo>
                  <a:pt x="1367090" y="3885330"/>
                </a:lnTo>
                <a:lnTo>
                  <a:pt x="1228245" y="3915199"/>
                </a:lnTo>
                <a:lnTo>
                  <a:pt x="1176185" y="3926398"/>
                </a:lnTo>
                <a:lnTo>
                  <a:pt x="1219821" y="3917446"/>
                </a:lnTo>
                <a:lnTo>
                  <a:pt x="1330449" y="3894750"/>
                </a:lnTo>
                <a:lnTo>
                  <a:pt x="1498120" y="3854067"/>
                </a:lnTo>
                <a:lnTo>
                  <a:pt x="1541233" y="3843039"/>
                </a:lnTo>
                <a:lnTo>
                  <a:pt x="1574022" y="3834383"/>
                </a:lnTo>
                <a:lnTo>
                  <a:pt x="1635141" y="3817806"/>
                </a:lnTo>
                <a:lnTo>
                  <a:pt x="1659634" y="3811059"/>
                </a:lnTo>
                <a:lnTo>
                  <a:pt x="1728886" y="3791380"/>
                </a:lnTo>
                <a:lnTo>
                  <a:pt x="1787703" y="3773974"/>
                </a:lnTo>
                <a:lnTo>
                  <a:pt x="1801618" y="3769771"/>
                </a:lnTo>
                <a:lnTo>
                  <a:pt x="1807403" y="3768007"/>
                </a:lnTo>
                <a:lnTo>
                  <a:pt x="1816520" y="3765189"/>
                </a:lnTo>
                <a:cubicBezTo>
                  <a:pt x="1818723" y="3764427"/>
                  <a:pt x="1821144" y="3765595"/>
                  <a:pt x="1821905" y="3767795"/>
                </a:cubicBezTo>
                <a:cubicBezTo>
                  <a:pt x="1821923" y="3767829"/>
                  <a:pt x="1821923" y="3767865"/>
                  <a:pt x="1821940" y="3767899"/>
                </a:cubicBezTo>
                <a:cubicBezTo>
                  <a:pt x="1822769" y="3770082"/>
                  <a:pt x="1821668" y="3772521"/>
                  <a:pt x="1819468" y="3773351"/>
                </a:cubicBezTo>
                <a:cubicBezTo>
                  <a:pt x="1819331" y="3773401"/>
                  <a:pt x="1819196" y="3773452"/>
                  <a:pt x="1819060" y="3773486"/>
                </a:cubicBezTo>
                <a:cubicBezTo>
                  <a:pt x="1818584" y="3773634"/>
                  <a:pt x="1815558" y="3774578"/>
                  <a:pt x="1810213" y="3776218"/>
                </a:cubicBezTo>
                <a:lnTo>
                  <a:pt x="1807188" y="3777136"/>
                </a:lnTo>
                <a:lnTo>
                  <a:pt x="1805433" y="3777668"/>
                </a:lnTo>
                <a:lnTo>
                  <a:pt x="1800487" y="3779186"/>
                </a:lnTo>
                <a:lnTo>
                  <a:pt x="1797094" y="3780199"/>
                </a:lnTo>
                <a:lnTo>
                  <a:pt x="1787456" y="3783123"/>
                </a:lnTo>
                <a:cubicBezTo>
                  <a:pt x="1777706" y="3786054"/>
                  <a:pt x="1765869" y="3789581"/>
                  <a:pt x="1752177" y="3793603"/>
                </a:cubicBezTo>
                <a:lnTo>
                  <a:pt x="1728972" y="3800330"/>
                </a:lnTo>
                <a:lnTo>
                  <a:pt x="1705766" y="3807056"/>
                </a:lnTo>
                <a:lnTo>
                  <a:pt x="1696491" y="3809626"/>
                </a:lnTo>
                <a:lnTo>
                  <a:pt x="1678820" y="3814710"/>
                </a:lnTo>
                <a:lnTo>
                  <a:pt x="1585153" y="3840469"/>
                </a:lnTo>
                <a:lnTo>
                  <a:pt x="1585103" y="3840482"/>
                </a:lnTo>
                <a:lnTo>
                  <a:pt x="1585044" y="3840498"/>
                </a:lnTo>
                <a:lnTo>
                  <a:pt x="1475714" y="3868893"/>
                </a:lnTo>
                <a:lnTo>
                  <a:pt x="1453998" y="3874129"/>
                </a:lnTo>
                <a:lnTo>
                  <a:pt x="1436579" y="3878600"/>
                </a:lnTo>
                <a:lnTo>
                  <a:pt x="1419005" y="3882641"/>
                </a:lnTo>
                <a:lnTo>
                  <a:pt x="1412331" y="3884176"/>
                </a:lnTo>
                <a:lnTo>
                  <a:pt x="1355342" y="3897917"/>
                </a:lnTo>
                <a:lnTo>
                  <a:pt x="1331665" y="3902726"/>
                </a:lnTo>
                <a:lnTo>
                  <a:pt x="1280430" y="3914508"/>
                </a:lnTo>
                <a:lnTo>
                  <a:pt x="1323261" y="3905961"/>
                </a:lnTo>
                <a:lnTo>
                  <a:pt x="1329949" y="3904392"/>
                </a:lnTo>
                <a:lnTo>
                  <a:pt x="1421954" y="3882807"/>
                </a:lnTo>
                <a:lnTo>
                  <a:pt x="1494579" y="3865244"/>
                </a:lnTo>
                <a:lnTo>
                  <a:pt x="1530414" y="3856008"/>
                </a:lnTo>
                <a:lnTo>
                  <a:pt x="1562536" y="3847586"/>
                </a:lnTo>
                <a:lnTo>
                  <a:pt x="1600848" y="3837237"/>
                </a:lnTo>
                <a:lnTo>
                  <a:pt x="1601405" y="3837086"/>
                </a:lnTo>
                <a:lnTo>
                  <a:pt x="1628594" y="3829655"/>
                </a:lnTo>
                <a:lnTo>
                  <a:pt x="1662276" y="3820195"/>
                </a:lnTo>
                <a:lnTo>
                  <a:pt x="1683546" y="3814174"/>
                </a:lnTo>
                <a:lnTo>
                  <a:pt x="1711213" y="3806147"/>
                </a:lnTo>
                <a:lnTo>
                  <a:pt x="1725544" y="3801969"/>
                </a:lnTo>
                <a:lnTo>
                  <a:pt x="1746252" y="3795799"/>
                </a:lnTo>
                <a:lnTo>
                  <a:pt x="1752948" y="3793800"/>
                </a:lnTo>
                <a:lnTo>
                  <a:pt x="1763011" y="3790759"/>
                </a:lnTo>
                <a:cubicBezTo>
                  <a:pt x="1765398" y="3790318"/>
                  <a:pt x="1767702" y="3791893"/>
                  <a:pt x="1768143" y="3794281"/>
                </a:cubicBezTo>
                <a:cubicBezTo>
                  <a:pt x="1768499" y="3796245"/>
                  <a:pt x="1767516" y="3798192"/>
                  <a:pt x="1765720" y="3799056"/>
                </a:cubicBezTo>
                <a:cubicBezTo>
                  <a:pt x="1764641" y="3799394"/>
                  <a:pt x="1750338" y="3803834"/>
                  <a:pt x="1725571" y="3811152"/>
                </a:cubicBezTo>
                <a:lnTo>
                  <a:pt x="1711130" y="3815351"/>
                </a:lnTo>
                <a:lnTo>
                  <a:pt x="1714243" y="3817004"/>
                </a:lnTo>
                <a:cubicBezTo>
                  <a:pt x="1714904" y="3819257"/>
                  <a:pt x="1713617" y="3821594"/>
                  <a:pt x="1711364" y="3822254"/>
                </a:cubicBezTo>
                <a:cubicBezTo>
                  <a:pt x="1710846" y="3822412"/>
                  <a:pt x="1707151" y="3823551"/>
                  <a:pt x="1700607" y="3825521"/>
                </a:cubicBezTo>
                <a:cubicBezTo>
                  <a:pt x="1694064" y="3827491"/>
                  <a:pt x="1684672" y="3830292"/>
                  <a:pt x="1672758" y="3833774"/>
                </a:cubicBezTo>
                <a:lnTo>
                  <a:pt x="1654776" y="3838939"/>
                </a:lnTo>
                <a:lnTo>
                  <a:pt x="1659295" y="3841305"/>
                </a:lnTo>
                <a:cubicBezTo>
                  <a:pt x="1659990" y="3843558"/>
                  <a:pt x="1658753" y="3845945"/>
                  <a:pt x="1656502" y="3846638"/>
                </a:cubicBezTo>
                <a:cubicBezTo>
                  <a:pt x="1655507" y="3846935"/>
                  <a:pt x="1642352" y="3850975"/>
                  <a:pt x="1619510" y="3857590"/>
                </a:cubicBezTo>
                <a:lnTo>
                  <a:pt x="1601013" y="3862844"/>
                </a:lnTo>
                <a:lnTo>
                  <a:pt x="1605703" y="3865264"/>
                </a:lnTo>
                <a:cubicBezTo>
                  <a:pt x="1606362" y="3867517"/>
                  <a:pt x="1605075" y="3869853"/>
                  <a:pt x="1602825" y="3870514"/>
                </a:cubicBezTo>
                <a:cubicBezTo>
                  <a:pt x="1602084" y="3870747"/>
                  <a:pt x="1594180" y="3873176"/>
                  <a:pt x="1580241" y="3877248"/>
                </a:cubicBezTo>
                <a:lnTo>
                  <a:pt x="1550099" y="3885755"/>
                </a:lnTo>
                <a:lnTo>
                  <a:pt x="1553377" y="3887447"/>
                </a:lnTo>
                <a:cubicBezTo>
                  <a:pt x="1553953" y="3889632"/>
                  <a:pt x="1552785" y="3891901"/>
                  <a:pt x="1550669" y="3892697"/>
                </a:cubicBezTo>
                <a:lnTo>
                  <a:pt x="1534084" y="3897610"/>
                </a:lnTo>
                <a:lnTo>
                  <a:pt x="1539746" y="3898708"/>
                </a:lnTo>
                <a:cubicBezTo>
                  <a:pt x="1541017" y="3900571"/>
                  <a:pt x="1540508" y="3903112"/>
                  <a:pt x="1538645" y="3904381"/>
                </a:cubicBezTo>
                <a:cubicBezTo>
                  <a:pt x="1538306" y="3904614"/>
                  <a:pt x="1533819" y="3907675"/>
                  <a:pt x="1525361" y="3912876"/>
                </a:cubicBezTo>
                <a:lnTo>
                  <a:pt x="1525059" y="3913049"/>
                </a:lnTo>
                <a:lnTo>
                  <a:pt x="1526519" y="3912301"/>
                </a:lnTo>
                <a:lnTo>
                  <a:pt x="1532028" y="3909480"/>
                </a:lnTo>
                <a:cubicBezTo>
                  <a:pt x="1548254" y="3900538"/>
                  <a:pt x="1560661" y="3893115"/>
                  <a:pt x="1569096" y="3887868"/>
                </a:cubicBezTo>
                <a:cubicBezTo>
                  <a:pt x="1577531" y="3882622"/>
                  <a:pt x="1581995" y="3879552"/>
                  <a:pt x="1582334" y="3879320"/>
                </a:cubicBezTo>
                <a:cubicBezTo>
                  <a:pt x="1584197" y="3878016"/>
                  <a:pt x="1586787" y="3878473"/>
                  <a:pt x="1588090" y="3880336"/>
                </a:cubicBezTo>
                <a:cubicBezTo>
                  <a:pt x="1589395" y="3882198"/>
                  <a:pt x="1588938" y="3884790"/>
                  <a:pt x="1587075" y="3886093"/>
                </a:cubicBezTo>
                <a:cubicBezTo>
                  <a:pt x="1586736" y="3886326"/>
                  <a:pt x="1582249" y="3889411"/>
                  <a:pt x="1573767" y="3894686"/>
                </a:cubicBezTo>
                <a:lnTo>
                  <a:pt x="1568106" y="3897986"/>
                </a:lnTo>
                <a:lnTo>
                  <a:pt x="1568613" y="3897720"/>
                </a:lnTo>
                <a:lnTo>
                  <a:pt x="1579391" y="3892075"/>
                </a:lnTo>
                <a:cubicBezTo>
                  <a:pt x="1611988" y="3873763"/>
                  <a:pt x="1629111" y="3861836"/>
                  <a:pt x="1629747" y="3861371"/>
                </a:cubicBezTo>
                <a:cubicBezTo>
                  <a:pt x="1631610" y="3860066"/>
                  <a:pt x="1634200" y="3860525"/>
                  <a:pt x="1635505" y="3862386"/>
                </a:cubicBezTo>
                <a:lnTo>
                  <a:pt x="1634758" y="3866615"/>
                </a:lnTo>
                <a:lnTo>
                  <a:pt x="1636564" y="3865526"/>
                </a:lnTo>
                <a:lnTo>
                  <a:pt x="1663445" y="3849321"/>
                </a:lnTo>
                <a:cubicBezTo>
                  <a:pt x="1671899" y="3843905"/>
                  <a:pt x="1676336" y="3840775"/>
                  <a:pt x="1676654" y="3840543"/>
                </a:cubicBezTo>
                <a:cubicBezTo>
                  <a:pt x="1678549" y="3839188"/>
                  <a:pt x="1681209" y="3839627"/>
                  <a:pt x="1682563" y="3841524"/>
                </a:cubicBezTo>
                <a:cubicBezTo>
                  <a:pt x="1682563" y="3841542"/>
                  <a:pt x="1682579" y="3841542"/>
                  <a:pt x="1682579" y="3841558"/>
                </a:cubicBezTo>
                <a:lnTo>
                  <a:pt x="1681909" y="3845797"/>
                </a:lnTo>
                <a:lnTo>
                  <a:pt x="1682758" y="3845296"/>
                </a:lnTo>
                <a:lnTo>
                  <a:pt x="1693170" y="3838902"/>
                </a:lnTo>
                <a:lnTo>
                  <a:pt x="1707412" y="3830157"/>
                </a:lnTo>
                <a:lnTo>
                  <a:pt x="1714547" y="3825587"/>
                </a:lnTo>
                <a:lnTo>
                  <a:pt x="1724742" y="3818699"/>
                </a:lnTo>
                <a:cubicBezTo>
                  <a:pt x="1726691" y="3817513"/>
                  <a:pt x="1729229" y="3817938"/>
                  <a:pt x="1730669" y="3819716"/>
                </a:cubicBezTo>
                <a:lnTo>
                  <a:pt x="1730041" y="3823501"/>
                </a:lnTo>
                <a:lnTo>
                  <a:pt x="1745326" y="3814368"/>
                </a:lnTo>
                <a:lnTo>
                  <a:pt x="1757190" y="3806975"/>
                </a:lnTo>
                <a:lnTo>
                  <a:pt x="1773510" y="3796007"/>
                </a:lnTo>
                <a:cubicBezTo>
                  <a:pt x="1775423" y="3794602"/>
                  <a:pt x="1778116" y="3795025"/>
                  <a:pt x="1779521" y="3796938"/>
                </a:cubicBezTo>
                <a:lnTo>
                  <a:pt x="1778655" y="3802539"/>
                </a:lnTo>
                <a:lnTo>
                  <a:pt x="1810393" y="3782460"/>
                </a:lnTo>
                <a:cubicBezTo>
                  <a:pt x="1818894" y="3776778"/>
                  <a:pt x="1823316" y="3773550"/>
                  <a:pt x="1823633" y="3773317"/>
                </a:cubicBezTo>
                <a:cubicBezTo>
                  <a:pt x="1825564" y="3771895"/>
                  <a:pt x="1828255" y="3772268"/>
                  <a:pt x="1829729" y="3774163"/>
                </a:cubicBezTo>
                <a:lnTo>
                  <a:pt x="1829256" y="3777568"/>
                </a:lnTo>
                <a:lnTo>
                  <a:pt x="1833928" y="3774561"/>
                </a:lnTo>
                <a:lnTo>
                  <a:pt x="1857415" y="3759441"/>
                </a:lnTo>
                <a:cubicBezTo>
                  <a:pt x="1865939" y="3753652"/>
                  <a:pt x="1870368" y="3750371"/>
                  <a:pt x="1870707" y="3750117"/>
                </a:cubicBezTo>
                <a:cubicBezTo>
                  <a:pt x="1872723" y="3748713"/>
                  <a:pt x="1875500" y="3749170"/>
                  <a:pt x="1876973" y="3751134"/>
                </a:cubicBezTo>
                <a:lnTo>
                  <a:pt x="1876693" y="3752813"/>
                </a:lnTo>
                <a:lnTo>
                  <a:pt x="1895836" y="3740348"/>
                </a:lnTo>
                <a:lnTo>
                  <a:pt x="1904653" y="3734607"/>
                </a:lnTo>
                <a:lnTo>
                  <a:pt x="1904671" y="3734595"/>
                </a:lnTo>
                <a:close/>
                <a:moveTo>
                  <a:pt x="2024286" y="3723126"/>
                </a:moveTo>
                <a:lnTo>
                  <a:pt x="1983688" y="3746911"/>
                </a:lnTo>
                <a:lnTo>
                  <a:pt x="1983653" y="3746931"/>
                </a:lnTo>
                <a:lnTo>
                  <a:pt x="1941795" y="3770828"/>
                </a:lnTo>
                <a:lnTo>
                  <a:pt x="1926017" y="3779836"/>
                </a:lnTo>
                <a:lnTo>
                  <a:pt x="1921277" y="3782406"/>
                </a:lnTo>
                <a:lnTo>
                  <a:pt x="1914975" y="3785824"/>
                </a:lnTo>
                <a:lnTo>
                  <a:pt x="1893346" y="3798072"/>
                </a:lnTo>
                <a:cubicBezTo>
                  <a:pt x="1859530" y="3816793"/>
                  <a:pt x="1822406" y="3836859"/>
                  <a:pt x="1783163" y="3857305"/>
                </a:cubicBezTo>
                <a:cubicBezTo>
                  <a:pt x="1687828" y="3907259"/>
                  <a:pt x="1598251" y="3949931"/>
                  <a:pt x="1516802" y="3984475"/>
                </a:cubicBezTo>
                <a:cubicBezTo>
                  <a:pt x="1526961" y="3980920"/>
                  <a:pt x="1537291" y="3977024"/>
                  <a:pt x="1547620" y="3973129"/>
                </a:cubicBezTo>
                <a:cubicBezTo>
                  <a:pt x="1640923" y="3939060"/>
                  <a:pt x="1731922" y="3899012"/>
                  <a:pt x="1820077" y="3853241"/>
                </a:cubicBezTo>
                <a:cubicBezTo>
                  <a:pt x="1856984" y="3834149"/>
                  <a:pt x="1892980" y="3813397"/>
                  <a:pt x="1927955" y="3791052"/>
                </a:cubicBezTo>
                <a:lnTo>
                  <a:pt x="1986765" y="3749583"/>
                </a:lnTo>
                <a:close/>
                <a:moveTo>
                  <a:pt x="2029712" y="3719300"/>
                </a:moveTo>
                <a:lnTo>
                  <a:pt x="2024287" y="3723125"/>
                </a:lnTo>
                <a:lnTo>
                  <a:pt x="2029373" y="3720146"/>
                </a:lnTo>
                <a:close/>
                <a:moveTo>
                  <a:pt x="2295290" y="3718379"/>
                </a:moveTo>
                <a:lnTo>
                  <a:pt x="2293136" y="3720307"/>
                </a:lnTo>
                <a:lnTo>
                  <a:pt x="2287363" y="3725473"/>
                </a:lnTo>
                <a:lnTo>
                  <a:pt x="2283387" y="3739948"/>
                </a:lnTo>
                <a:lnTo>
                  <a:pt x="2279518" y="3754034"/>
                </a:lnTo>
                <a:lnTo>
                  <a:pt x="2280496" y="3752661"/>
                </a:lnTo>
                <a:lnTo>
                  <a:pt x="2295450" y="3732773"/>
                </a:lnTo>
                <a:lnTo>
                  <a:pt x="2295421" y="3730173"/>
                </a:lnTo>
                <a:close/>
                <a:moveTo>
                  <a:pt x="1973396" y="3718160"/>
                </a:moveTo>
                <a:lnTo>
                  <a:pt x="1971069" y="3719736"/>
                </a:lnTo>
                <a:lnTo>
                  <a:pt x="1969730" y="3720642"/>
                </a:lnTo>
                <a:lnTo>
                  <a:pt x="1968692" y="3721345"/>
                </a:lnTo>
                <a:lnTo>
                  <a:pt x="1929085" y="3745785"/>
                </a:lnTo>
                <a:lnTo>
                  <a:pt x="1939465" y="3739884"/>
                </a:lnTo>
                <a:lnTo>
                  <a:pt x="1943398" y="3737648"/>
                </a:lnTo>
                <a:lnTo>
                  <a:pt x="1946157" y="3736080"/>
                </a:lnTo>
                <a:lnTo>
                  <a:pt x="1958251" y="3728501"/>
                </a:lnTo>
                <a:lnTo>
                  <a:pt x="1967133" y="3722934"/>
                </a:lnTo>
                <a:lnTo>
                  <a:pt x="1968720" y="3721725"/>
                </a:lnTo>
                <a:lnTo>
                  <a:pt x="1970189" y="3720605"/>
                </a:lnTo>
                <a:close/>
                <a:moveTo>
                  <a:pt x="137803" y="3717023"/>
                </a:moveTo>
                <a:lnTo>
                  <a:pt x="168214" y="3767182"/>
                </a:lnTo>
                <a:lnTo>
                  <a:pt x="194275" y="3800144"/>
                </a:lnTo>
                <a:lnTo>
                  <a:pt x="265454" y="3876508"/>
                </a:lnTo>
                <a:lnTo>
                  <a:pt x="282761" y="3892951"/>
                </a:lnTo>
                <a:lnTo>
                  <a:pt x="355089" y="3951794"/>
                </a:lnTo>
                <a:cubicBezTo>
                  <a:pt x="396258" y="3979163"/>
                  <a:pt x="439806" y="4000679"/>
                  <a:pt x="484504" y="4017374"/>
                </a:cubicBezTo>
                <a:lnTo>
                  <a:pt x="502627" y="4022247"/>
                </a:lnTo>
                <a:lnTo>
                  <a:pt x="474355" y="4011020"/>
                </a:lnTo>
                <a:lnTo>
                  <a:pt x="457211" y="4005000"/>
                </a:lnTo>
                <a:lnTo>
                  <a:pt x="450918" y="4001713"/>
                </a:lnTo>
                <a:lnTo>
                  <a:pt x="440585" y="3997609"/>
                </a:lnTo>
                <a:cubicBezTo>
                  <a:pt x="418666" y="3987427"/>
                  <a:pt x="397308" y="3975925"/>
                  <a:pt x="376681" y="3962971"/>
                </a:cubicBezTo>
                <a:cubicBezTo>
                  <a:pt x="302937" y="3916658"/>
                  <a:pt x="224027" y="3833515"/>
                  <a:pt x="153119" y="3739620"/>
                </a:cubicBezTo>
                <a:close/>
                <a:moveTo>
                  <a:pt x="97051" y="3702973"/>
                </a:moveTo>
                <a:lnTo>
                  <a:pt x="101585" y="3709664"/>
                </a:lnTo>
                <a:lnTo>
                  <a:pt x="125879" y="3741782"/>
                </a:lnTo>
                <a:close/>
                <a:moveTo>
                  <a:pt x="1965560" y="3702921"/>
                </a:moveTo>
                <a:lnTo>
                  <a:pt x="1962108" y="3704013"/>
                </a:lnTo>
                <a:lnTo>
                  <a:pt x="1961785" y="3704116"/>
                </a:lnTo>
                <a:lnTo>
                  <a:pt x="1961048" y="3704349"/>
                </a:lnTo>
                <a:lnTo>
                  <a:pt x="1924717" y="3715659"/>
                </a:lnTo>
                <a:lnTo>
                  <a:pt x="1928754" y="3717690"/>
                </a:lnTo>
                <a:cubicBezTo>
                  <a:pt x="1928772" y="3717724"/>
                  <a:pt x="1928788" y="3717740"/>
                  <a:pt x="1928788" y="3717776"/>
                </a:cubicBezTo>
                <a:cubicBezTo>
                  <a:pt x="1929618" y="3719959"/>
                  <a:pt x="1928518" y="3722398"/>
                  <a:pt x="1926317" y="3723228"/>
                </a:cubicBezTo>
                <a:cubicBezTo>
                  <a:pt x="1926180" y="3723278"/>
                  <a:pt x="1926045" y="3723330"/>
                  <a:pt x="1925910" y="3723363"/>
                </a:cubicBezTo>
                <a:lnTo>
                  <a:pt x="1919516" y="3725374"/>
                </a:lnTo>
                <a:lnTo>
                  <a:pt x="1924184" y="3725310"/>
                </a:lnTo>
                <a:lnTo>
                  <a:pt x="1924265" y="3731226"/>
                </a:lnTo>
                <a:lnTo>
                  <a:pt x="1953251" y="3711918"/>
                </a:lnTo>
                <a:close/>
                <a:moveTo>
                  <a:pt x="67769" y="3700927"/>
                </a:moveTo>
                <a:lnTo>
                  <a:pt x="81249" y="3721642"/>
                </a:lnTo>
                <a:lnTo>
                  <a:pt x="143012" y="3801500"/>
                </a:lnTo>
                <a:lnTo>
                  <a:pt x="178726" y="3840659"/>
                </a:lnTo>
                <a:lnTo>
                  <a:pt x="176234" y="3837628"/>
                </a:lnTo>
                <a:lnTo>
                  <a:pt x="129189" y="3783327"/>
                </a:lnTo>
                <a:lnTo>
                  <a:pt x="105720" y="3751841"/>
                </a:lnTo>
                <a:lnTo>
                  <a:pt x="102529" y="3747959"/>
                </a:lnTo>
                <a:lnTo>
                  <a:pt x="100143" y="3744359"/>
                </a:lnTo>
                <a:close/>
                <a:moveTo>
                  <a:pt x="2295058" y="3697457"/>
                </a:moveTo>
                <a:lnTo>
                  <a:pt x="2292029" y="3708484"/>
                </a:lnTo>
                <a:lnTo>
                  <a:pt x="2292686" y="3707955"/>
                </a:lnTo>
                <a:lnTo>
                  <a:pt x="2295152" y="3705935"/>
                </a:lnTo>
                <a:close/>
                <a:moveTo>
                  <a:pt x="2330450" y="3697120"/>
                </a:moveTo>
                <a:lnTo>
                  <a:pt x="2302514" y="3736473"/>
                </a:lnTo>
                <a:lnTo>
                  <a:pt x="2295672" y="3780240"/>
                </a:lnTo>
                <a:cubicBezTo>
                  <a:pt x="2284475" y="3819207"/>
                  <a:pt x="2262716" y="3860609"/>
                  <a:pt x="2230711" y="3903535"/>
                </a:cubicBezTo>
                <a:cubicBezTo>
                  <a:pt x="2211712" y="3943091"/>
                  <a:pt x="2188615" y="3980548"/>
                  <a:pt x="2161792" y="4015295"/>
                </a:cubicBezTo>
                <a:cubicBezTo>
                  <a:pt x="2126013" y="4061328"/>
                  <a:pt x="2083569" y="4101286"/>
                  <a:pt x="2036135" y="4134014"/>
                </a:cubicBezTo>
                <a:lnTo>
                  <a:pt x="2013637" y="4147125"/>
                </a:lnTo>
                <a:lnTo>
                  <a:pt x="1979888" y="4166793"/>
                </a:lnTo>
                <a:lnTo>
                  <a:pt x="2002901" y="4155346"/>
                </a:lnTo>
                <a:lnTo>
                  <a:pt x="2012921" y="4150362"/>
                </a:lnTo>
                <a:lnTo>
                  <a:pt x="2024684" y="4144511"/>
                </a:lnTo>
                <a:cubicBezTo>
                  <a:pt x="2080306" y="4111622"/>
                  <a:pt x="2131169" y="4070685"/>
                  <a:pt x="2175510" y="4022747"/>
                </a:cubicBezTo>
                <a:cubicBezTo>
                  <a:pt x="2182792" y="4014789"/>
                  <a:pt x="2189565" y="4006661"/>
                  <a:pt x="2195999" y="3999040"/>
                </a:cubicBezTo>
                <a:cubicBezTo>
                  <a:pt x="2257568" y="3926650"/>
                  <a:pt x="2300850" y="3840528"/>
                  <a:pt x="2322151" y="3747920"/>
                </a:cubicBezTo>
                <a:cubicBezTo>
                  <a:pt x="2326217" y="3728954"/>
                  <a:pt x="2328756" y="3712190"/>
                  <a:pt x="2330450" y="3697120"/>
                </a:cubicBezTo>
                <a:close/>
                <a:moveTo>
                  <a:pt x="2318852" y="3697018"/>
                </a:moveTo>
                <a:lnTo>
                  <a:pt x="2317714" y="3698052"/>
                </a:lnTo>
                <a:lnTo>
                  <a:pt x="2307742" y="3707112"/>
                </a:lnTo>
                <a:lnTo>
                  <a:pt x="2302820" y="3711584"/>
                </a:lnTo>
                <a:lnTo>
                  <a:pt x="2304033" y="3720315"/>
                </a:lnTo>
                <a:lnTo>
                  <a:pt x="2304155" y="3721196"/>
                </a:lnTo>
                <a:lnTo>
                  <a:pt x="2311993" y="3710772"/>
                </a:lnTo>
                <a:close/>
                <a:moveTo>
                  <a:pt x="2284521" y="3694090"/>
                </a:moveTo>
                <a:lnTo>
                  <a:pt x="2253827" y="3711659"/>
                </a:lnTo>
                <a:lnTo>
                  <a:pt x="2252204" y="3712587"/>
                </a:lnTo>
                <a:lnTo>
                  <a:pt x="2250460" y="3713586"/>
                </a:lnTo>
                <a:cubicBezTo>
                  <a:pt x="2233971" y="3723619"/>
                  <a:pt x="2221652" y="3732170"/>
                  <a:pt x="2218011" y="3737589"/>
                </a:cubicBezTo>
                <a:cubicBezTo>
                  <a:pt x="2219062" y="3792689"/>
                  <a:pt x="2205819" y="3847114"/>
                  <a:pt x="2179574" y="3895576"/>
                </a:cubicBezTo>
                <a:cubicBezTo>
                  <a:pt x="2164173" y="3922111"/>
                  <a:pt x="2146939" y="3947494"/>
                  <a:pt x="2128011" y="3971544"/>
                </a:cubicBezTo>
                <a:lnTo>
                  <a:pt x="2097938" y="4004659"/>
                </a:lnTo>
                <a:lnTo>
                  <a:pt x="2131026" y="3970305"/>
                </a:lnTo>
                <a:lnTo>
                  <a:pt x="2134292" y="3966913"/>
                </a:lnTo>
                <a:cubicBezTo>
                  <a:pt x="2152280" y="3945615"/>
                  <a:pt x="2168879" y="3923145"/>
                  <a:pt x="2183975" y="3899640"/>
                </a:cubicBezTo>
                <a:cubicBezTo>
                  <a:pt x="2208105" y="3860168"/>
                  <a:pt x="2222837" y="3815669"/>
                  <a:pt x="2226985" y="3769592"/>
                </a:cubicBezTo>
                <a:lnTo>
                  <a:pt x="2226985" y="3767900"/>
                </a:lnTo>
                <a:cubicBezTo>
                  <a:pt x="2231049" y="3760280"/>
                  <a:pt x="2239770" y="3751305"/>
                  <a:pt x="2251327" y="3741230"/>
                </a:cubicBezTo>
                <a:lnTo>
                  <a:pt x="2279695" y="3718407"/>
                </a:lnTo>
                <a:lnTo>
                  <a:pt x="2280349" y="3715112"/>
                </a:lnTo>
                <a:lnTo>
                  <a:pt x="2281259" y="3710524"/>
                </a:lnTo>
                <a:close/>
                <a:moveTo>
                  <a:pt x="2000942" y="3688080"/>
                </a:moveTo>
                <a:lnTo>
                  <a:pt x="1981348" y="3694243"/>
                </a:lnTo>
                <a:lnTo>
                  <a:pt x="1979082" y="3698641"/>
                </a:lnTo>
                <a:lnTo>
                  <a:pt x="1967846" y="3702197"/>
                </a:lnTo>
                <a:lnTo>
                  <a:pt x="1972815" y="3702197"/>
                </a:lnTo>
                <a:lnTo>
                  <a:pt x="1972171" y="3707541"/>
                </a:lnTo>
                <a:lnTo>
                  <a:pt x="2000733" y="3688231"/>
                </a:lnTo>
                <a:lnTo>
                  <a:pt x="2000749" y="3688220"/>
                </a:lnTo>
                <a:close/>
                <a:moveTo>
                  <a:pt x="2024746" y="3680546"/>
                </a:moveTo>
                <a:lnTo>
                  <a:pt x="2020522" y="3681892"/>
                </a:lnTo>
                <a:lnTo>
                  <a:pt x="2020574" y="3682956"/>
                </a:lnTo>
                <a:lnTo>
                  <a:pt x="2020586" y="3683215"/>
                </a:lnTo>
                <a:lnTo>
                  <a:pt x="2020588" y="3683247"/>
                </a:lnTo>
                <a:close/>
                <a:moveTo>
                  <a:pt x="2332313" y="3666591"/>
                </a:moveTo>
                <a:lnTo>
                  <a:pt x="2307928" y="3680693"/>
                </a:lnTo>
                <a:lnTo>
                  <a:pt x="2299221" y="3685676"/>
                </a:lnTo>
                <a:lnTo>
                  <a:pt x="2299309" y="3686307"/>
                </a:lnTo>
                <a:lnTo>
                  <a:pt x="2301146" y="3699532"/>
                </a:lnTo>
                <a:lnTo>
                  <a:pt x="2301332" y="3700871"/>
                </a:lnTo>
                <a:lnTo>
                  <a:pt x="2327711" y="3679253"/>
                </a:lnTo>
                <a:lnTo>
                  <a:pt x="2332313" y="3670026"/>
                </a:lnTo>
                <a:close/>
                <a:moveTo>
                  <a:pt x="2358392" y="3651510"/>
                </a:moveTo>
                <a:lnTo>
                  <a:pt x="2340948" y="3661598"/>
                </a:lnTo>
                <a:lnTo>
                  <a:pt x="2340948" y="3668407"/>
                </a:lnTo>
                <a:lnTo>
                  <a:pt x="2348144" y="3662510"/>
                </a:lnTo>
                <a:close/>
                <a:moveTo>
                  <a:pt x="2378199" y="3643100"/>
                </a:moveTo>
                <a:lnTo>
                  <a:pt x="2340017" y="3677789"/>
                </a:lnTo>
                <a:lnTo>
                  <a:pt x="2330281" y="3750121"/>
                </a:lnTo>
                <a:cubicBezTo>
                  <a:pt x="2308539" y="3844067"/>
                  <a:pt x="2264647" y="3931442"/>
                  <a:pt x="2202265" y="4004967"/>
                </a:cubicBezTo>
                <a:cubicBezTo>
                  <a:pt x="2195830" y="4012757"/>
                  <a:pt x="2188888" y="4021054"/>
                  <a:pt x="2181437" y="4029013"/>
                </a:cubicBezTo>
                <a:cubicBezTo>
                  <a:pt x="2091588" y="4126091"/>
                  <a:pt x="1975359" y="4194823"/>
                  <a:pt x="1847003" y="4226795"/>
                </a:cubicBezTo>
                <a:lnTo>
                  <a:pt x="1749770" y="4245172"/>
                </a:lnTo>
                <a:lnTo>
                  <a:pt x="1811950" y="4236953"/>
                </a:lnTo>
                <a:cubicBezTo>
                  <a:pt x="1956103" y="4208133"/>
                  <a:pt x="2089114" y="4138960"/>
                  <a:pt x="2195490" y="4037479"/>
                </a:cubicBezTo>
                <a:cubicBezTo>
                  <a:pt x="2204124" y="4029011"/>
                  <a:pt x="2212423" y="4020545"/>
                  <a:pt x="2220211" y="4012247"/>
                </a:cubicBezTo>
                <a:cubicBezTo>
                  <a:pt x="2295616" y="3936097"/>
                  <a:pt x="2347822" y="3840069"/>
                  <a:pt x="2370750" y="3735388"/>
                </a:cubicBezTo>
                <a:cubicBezTo>
                  <a:pt x="2376828" y="3705025"/>
                  <a:pt x="2379317" y="3674055"/>
                  <a:pt x="2378199" y="3643100"/>
                </a:cubicBezTo>
                <a:close/>
                <a:moveTo>
                  <a:pt x="2376169" y="3621905"/>
                </a:moveTo>
                <a:lnTo>
                  <a:pt x="2376106" y="3621933"/>
                </a:lnTo>
                <a:cubicBezTo>
                  <a:pt x="2359172" y="3629490"/>
                  <a:pt x="2339593" y="3638062"/>
                  <a:pt x="2317071" y="3647841"/>
                </a:cubicBezTo>
                <a:cubicBezTo>
                  <a:pt x="2268643" y="3669009"/>
                  <a:pt x="2208700" y="3695085"/>
                  <a:pt x="2200232" y="3703382"/>
                </a:cubicBezTo>
                <a:cubicBezTo>
                  <a:pt x="2206310" y="3766120"/>
                  <a:pt x="2195068" y="3829316"/>
                  <a:pt x="2167720" y="3886093"/>
                </a:cubicBezTo>
                <a:cubicBezTo>
                  <a:pt x="2152285" y="3916158"/>
                  <a:pt x="2134412" y="3944839"/>
                  <a:pt x="2114305" y="3971856"/>
                </a:cubicBezTo>
                <a:lnTo>
                  <a:pt x="2099298" y="3988879"/>
                </a:lnTo>
                <a:lnTo>
                  <a:pt x="2081333" y="4009255"/>
                </a:lnTo>
                <a:lnTo>
                  <a:pt x="2060099" y="4033339"/>
                </a:lnTo>
                <a:lnTo>
                  <a:pt x="2060532" y="4032906"/>
                </a:lnTo>
                <a:cubicBezTo>
                  <a:pt x="2104372" y="3991081"/>
                  <a:pt x="2142049" y="3943244"/>
                  <a:pt x="2172461" y="3890835"/>
                </a:cubicBezTo>
                <a:cubicBezTo>
                  <a:pt x="2198081" y="3843354"/>
                  <a:pt x="2210916" y="3790014"/>
                  <a:pt x="2209715" y="3736065"/>
                </a:cubicBezTo>
                <a:cubicBezTo>
                  <a:pt x="2209562" y="3735336"/>
                  <a:pt x="2209562" y="3734592"/>
                  <a:pt x="2209715" y="3733863"/>
                </a:cubicBezTo>
                <a:cubicBezTo>
                  <a:pt x="2212847" y="3727936"/>
                  <a:pt x="2222795" y="3720190"/>
                  <a:pt x="2238755" y="3710136"/>
                </a:cubicBezTo>
                <a:lnTo>
                  <a:pt x="2286844" y="3682386"/>
                </a:lnTo>
                <a:lnTo>
                  <a:pt x="2288793" y="3672564"/>
                </a:lnTo>
                <a:cubicBezTo>
                  <a:pt x="2288928" y="3670499"/>
                  <a:pt x="2290469" y="3668822"/>
                  <a:pt x="2292517" y="3668500"/>
                </a:cubicBezTo>
                <a:cubicBezTo>
                  <a:pt x="2294619" y="3668298"/>
                  <a:pt x="2296565" y="3669567"/>
                  <a:pt x="2297259" y="3671549"/>
                </a:cubicBezTo>
                <a:lnTo>
                  <a:pt x="2297880" y="3676018"/>
                </a:lnTo>
                <a:lnTo>
                  <a:pt x="2303864" y="3672565"/>
                </a:lnTo>
                <a:lnTo>
                  <a:pt x="2332313" y="3656408"/>
                </a:lnTo>
                <a:lnTo>
                  <a:pt x="2332313" y="3645811"/>
                </a:lnTo>
                <a:cubicBezTo>
                  <a:pt x="2331922" y="3643406"/>
                  <a:pt x="2333549" y="3641155"/>
                  <a:pt x="2335952" y="3640764"/>
                </a:cubicBezTo>
                <a:cubicBezTo>
                  <a:pt x="2338239" y="3640392"/>
                  <a:pt x="2340423" y="3641864"/>
                  <a:pt x="2340948" y="3644117"/>
                </a:cubicBezTo>
                <a:lnTo>
                  <a:pt x="2340948" y="3651505"/>
                </a:lnTo>
                <a:lnTo>
                  <a:pt x="2350702" y="3645965"/>
                </a:lnTo>
                <a:lnTo>
                  <a:pt x="2353177" y="3644493"/>
                </a:lnTo>
                <a:lnTo>
                  <a:pt x="2364578" y="3637714"/>
                </a:lnTo>
                <a:lnTo>
                  <a:pt x="2371790" y="3632936"/>
                </a:lnTo>
                <a:lnTo>
                  <a:pt x="2376169" y="3623288"/>
                </a:lnTo>
                <a:close/>
                <a:moveTo>
                  <a:pt x="2422060" y="3607541"/>
                </a:moveTo>
                <a:lnTo>
                  <a:pt x="2384935" y="3635484"/>
                </a:lnTo>
                <a:lnTo>
                  <a:pt x="2379556" y="3736234"/>
                </a:lnTo>
                <a:cubicBezTo>
                  <a:pt x="2356508" y="3842558"/>
                  <a:pt x="2303643" y="3940128"/>
                  <a:pt x="2227155" y="4017497"/>
                </a:cubicBezTo>
                <a:cubicBezTo>
                  <a:pt x="2219196" y="4025793"/>
                  <a:pt x="2210222" y="4034430"/>
                  <a:pt x="2202094" y="4042897"/>
                </a:cubicBezTo>
                <a:cubicBezTo>
                  <a:pt x="2094567" y="4145546"/>
                  <a:pt x="1960082" y="4215548"/>
                  <a:pt x="1814320" y="4244743"/>
                </a:cubicBezTo>
                <a:cubicBezTo>
                  <a:pt x="1758457" y="4256494"/>
                  <a:pt x="1701561" y="4262505"/>
                  <a:pt x="1644478" y="4262691"/>
                </a:cubicBezTo>
                <a:cubicBezTo>
                  <a:pt x="1619417" y="4262691"/>
                  <a:pt x="1594695" y="4261505"/>
                  <a:pt x="1569971" y="4259305"/>
                </a:cubicBezTo>
                <a:cubicBezTo>
                  <a:pt x="1518121" y="4253844"/>
                  <a:pt x="1466974" y="4243743"/>
                  <a:pt x="1417131" y="4229179"/>
                </a:cubicBezTo>
                <a:lnTo>
                  <a:pt x="1389157" y="4218200"/>
                </a:lnTo>
                <a:lnTo>
                  <a:pt x="1374749" y="4212546"/>
                </a:lnTo>
                <a:lnTo>
                  <a:pt x="1360000" y="4209520"/>
                </a:lnTo>
                <a:lnTo>
                  <a:pt x="1358144" y="4206030"/>
                </a:lnTo>
                <a:lnTo>
                  <a:pt x="1326170" y="4193482"/>
                </a:lnTo>
                <a:lnTo>
                  <a:pt x="1323838" y="4192830"/>
                </a:lnTo>
                <a:lnTo>
                  <a:pt x="1380286" y="4220783"/>
                </a:lnTo>
                <a:lnTo>
                  <a:pt x="1404650" y="4228425"/>
                </a:lnTo>
                <a:lnTo>
                  <a:pt x="1453379" y="4243708"/>
                </a:lnTo>
                <a:cubicBezTo>
                  <a:pt x="1478140" y="4250084"/>
                  <a:pt x="1503265" y="4255182"/>
                  <a:pt x="1528656" y="4258967"/>
                </a:cubicBezTo>
                <a:cubicBezTo>
                  <a:pt x="1611730" y="4270412"/>
                  <a:pt x="1696075" y="4269093"/>
                  <a:pt x="1778761" y="4255072"/>
                </a:cubicBezTo>
                <a:cubicBezTo>
                  <a:pt x="1940255" y="4228944"/>
                  <a:pt x="2091350" y="4158618"/>
                  <a:pt x="2215302" y="4051872"/>
                </a:cubicBezTo>
                <a:cubicBezTo>
                  <a:pt x="2225462" y="4043066"/>
                  <a:pt x="2235115" y="4033752"/>
                  <a:pt x="2244259" y="4025116"/>
                </a:cubicBezTo>
                <a:cubicBezTo>
                  <a:pt x="2364824" y="3909292"/>
                  <a:pt x="2405972" y="3796686"/>
                  <a:pt x="2419350" y="3722348"/>
                </a:cubicBezTo>
                <a:cubicBezTo>
                  <a:pt x="2426410" y="3684469"/>
                  <a:pt x="2427325" y="3645708"/>
                  <a:pt x="2422060" y="3607541"/>
                </a:cubicBezTo>
                <a:close/>
                <a:moveTo>
                  <a:pt x="2410650" y="3606076"/>
                </a:moveTo>
                <a:lnTo>
                  <a:pt x="2400600" y="3610689"/>
                </a:lnTo>
                <a:lnTo>
                  <a:pt x="2384946" y="3617876"/>
                </a:lnTo>
                <a:lnTo>
                  <a:pt x="2385650" y="3622103"/>
                </a:lnTo>
                <a:lnTo>
                  <a:pt x="2385558" y="3623814"/>
                </a:lnTo>
                <a:lnTo>
                  <a:pt x="2408948" y="3608319"/>
                </a:lnTo>
                <a:close/>
                <a:moveTo>
                  <a:pt x="33347" y="3589708"/>
                </a:moveTo>
                <a:lnTo>
                  <a:pt x="36238" y="3595100"/>
                </a:lnTo>
                <a:lnTo>
                  <a:pt x="61111" y="3632784"/>
                </a:lnTo>
                <a:close/>
                <a:moveTo>
                  <a:pt x="63599" y="3586998"/>
                </a:moveTo>
                <a:lnTo>
                  <a:pt x="90712" y="3635077"/>
                </a:lnTo>
                <a:lnTo>
                  <a:pt x="158198" y="3734667"/>
                </a:lnTo>
                <a:cubicBezTo>
                  <a:pt x="228640" y="3827970"/>
                  <a:pt x="306999" y="3910562"/>
                  <a:pt x="380151" y="3956535"/>
                </a:cubicBezTo>
                <a:lnTo>
                  <a:pt x="396595" y="3965447"/>
                </a:lnTo>
                <a:lnTo>
                  <a:pt x="337937" y="3923733"/>
                </a:lnTo>
                <a:cubicBezTo>
                  <a:pt x="317329" y="3906816"/>
                  <a:pt x="296724" y="3887769"/>
                  <a:pt x="276353" y="3867137"/>
                </a:cubicBezTo>
                <a:lnTo>
                  <a:pt x="254883" y="3843555"/>
                </a:lnTo>
                <a:lnTo>
                  <a:pt x="246083" y="3835068"/>
                </a:lnTo>
                <a:lnTo>
                  <a:pt x="236340" y="3823188"/>
                </a:lnTo>
                <a:lnTo>
                  <a:pt x="216169" y="3801032"/>
                </a:lnTo>
                <a:cubicBezTo>
                  <a:pt x="196495" y="3777777"/>
                  <a:pt x="177285" y="3753482"/>
                  <a:pt x="158769" y="3728696"/>
                </a:cubicBezTo>
                <a:close/>
                <a:moveTo>
                  <a:pt x="2465069" y="3576214"/>
                </a:moveTo>
                <a:cubicBezTo>
                  <a:pt x="2461344" y="3579389"/>
                  <a:pt x="2455862" y="3583008"/>
                  <a:pt x="2448327" y="3587262"/>
                </a:cubicBezTo>
                <a:lnTo>
                  <a:pt x="2441956" y="3590520"/>
                </a:lnTo>
                <a:lnTo>
                  <a:pt x="2428877" y="3597207"/>
                </a:lnTo>
                <a:lnTo>
                  <a:pt x="2433650" y="3645471"/>
                </a:lnTo>
                <a:lnTo>
                  <a:pt x="2434839" y="3657494"/>
                </a:lnTo>
                <a:cubicBezTo>
                  <a:pt x="2434839" y="3679558"/>
                  <a:pt x="2432668" y="3701623"/>
                  <a:pt x="2428324" y="3723365"/>
                </a:cubicBezTo>
                <a:cubicBezTo>
                  <a:pt x="2414778" y="3798887"/>
                  <a:pt x="2372783" y="3913527"/>
                  <a:pt x="2250523" y="4030874"/>
                </a:cubicBezTo>
                <a:cubicBezTo>
                  <a:pt x="2241380" y="4039680"/>
                  <a:pt x="2231558" y="4048993"/>
                  <a:pt x="2221398" y="4057968"/>
                </a:cubicBezTo>
                <a:cubicBezTo>
                  <a:pt x="2096193" y="4165985"/>
                  <a:pt x="1943505" y="4237207"/>
                  <a:pt x="1780285" y="4263708"/>
                </a:cubicBezTo>
                <a:cubicBezTo>
                  <a:pt x="1733497" y="4271463"/>
                  <a:pt x="1686152" y="4275425"/>
                  <a:pt x="1638722" y="4275560"/>
                </a:cubicBezTo>
                <a:cubicBezTo>
                  <a:pt x="1601435" y="4275646"/>
                  <a:pt x="1564198" y="4273038"/>
                  <a:pt x="1527302" y="4267772"/>
                </a:cubicBezTo>
                <a:cubicBezTo>
                  <a:pt x="1420468" y="4251786"/>
                  <a:pt x="1318344" y="4212908"/>
                  <a:pt x="1227919" y="4153809"/>
                </a:cubicBezTo>
                <a:cubicBezTo>
                  <a:pt x="1226395" y="4152760"/>
                  <a:pt x="1225650" y="4150880"/>
                  <a:pt x="1226057" y="4149068"/>
                </a:cubicBezTo>
                <a:cubicBezTo>
                  <a:pt x="1226447" y="4147223"/>
                  <a:pt x="1227919" y="4145818"/>
                  <a:pt x="1229782" y="4145512"/>
                </a:cubicBezTo>
                <a:lnTo>
                  <a:pt x="1260419" y="4143828"/>
                </a:lnTo>
                <a:lnTo>
                  <a:pt x="1260135" y="4143695"/>
                </a:lnTo>
                <a:lnTo>
                  <a:pt x="1251147" y="4137066"/>
                </a:lnTo>
                <a:lnTo>
                  <a:pt x="1247323" y="4134245"/>
                </a:lnTo>
                <a:lnTo>
                  <a:pt x="1237415" y="4128625"/>
                </a:lnTo>
                <a:lnTo>
                  <a:pt x="1196932" y="4134166"/>
                </a:lnTo>
                <a:cubicBezTo>
                  <a:pt x="1281124" y="4201562"/>
                  <a:pt x="1380539" y="4247314"/>
                  <a:pt x="1486491" y="4267432"/>
                </a:cubicBezTo>
                <a:cubicBezTo>
                  <a:pt x="1571921" y="4283163"/>
                  <a:pt x="1659313" y="4285281"/>
                  <a:pt x="1745402" y="4273697"/>
                </a:cubicBezTo>
                <a:cubicBezTo>
                  <a:pt x="1924794" y="4251194"/>
                  <a:pt x="2094415" y="4179259"/>
                  <a:pt x="2235284" y="4065926"/>
                </a:cubicBezTo>
                <a:cubicBezTo>
                  <a:pt x="2245105" y="4057967"/>
                  <a:pt x="2255265" y="4048993"/>
                  <a:pt x="2268303" y="4037647"/>
                </a:cubicBezTo>
                <a:cubicBezTo>
                  <a:pt x="2409528" y="3911832"/>
                  <a:pt x="2454570" y="3789574"/>
                  <a:pt x="2467948" y="3709140"/>
                </a:cubicBezTo>
                <a:cubicBezTo>
                  <a:pt x="2475601" y="3665062"/>
                  <a:pt x="2474637" y="3619919"/>
                  <a:pt x="2465069" y="3576214"/>
                </a:cubicBezTo>
                <a:close/>
                <a:moveTo>
                  <a:pt x="2459711" y="3568299"/>
                </a:moveTo>
                <a:lnTo>
                  <a:pt x="2458853" y="3568637"/>
                </a:lnTo>
                <a:lnTo>
                  <a:pt x="2458105" y="3568932"/>
                </a:lnTo>
                <a:lnTo>
                  <a:pt x="2436735" y="3576869"/>
                </a:lnTo>
                <a:lnTo>
                  <a:pt x="2404805" y="3588728"/>
                </a:lnTo>
                <a:cubicBezTo>
                  <a:pt x="2383091" y="3596671"/>
                  <a:pt x="2357161" y="3606059"/>
                  <a:pt x="2326216" y="3617192"/>
                </a:cubicBezTo>
                <a:cubicBezTo>
                  <a:pt x="2264578" y="3639205"/>
                  <a:pt x="2194982" y="3664266"/>
                  <a:pt x="2182452" y="3671041"/>
                </a:cubicBezTo>
                <a:cubicBezTo>
                  <a:pt x="2193069" y="3741110"/>
                  <a:pt x="2183789" y="3812739"/>
                  <a:pt x="2155696" y="3877797"/>
                </a:cubicBezTo>
                <a:cubicBezTo>
                  <a:pt x="2141371" y="3909978"/>
                  <a:pt x="2124053" y="3940653"/>
                  <a:pt x="2104010" y="3969429"/>
                </a:cubicBezTo>
                <a:lnTo>
                  <a:pt x="2089943" y="3986020"/>
                </a:lnTo>
                <a:lnTo>
                  <a:pt x="2107079" y="3966609"/>
                </a:lnTo>
                <a:cubicBezTo>
                  <a:pt x="2126902" y="3940017"/>
                  <a:pt x="2144530" y="3911789"/>
                  <a:pt x="2159761" y="3882198"/>
                </a:cubicBezTo>
                <a:cubicBezTo>
                  <a:pt x="2186669" y="3826369"/>
                  <a:pt x="2197572" y="3764191"/>
                  <a:pt x="2191258" y="3702536"/>
                </a:cubicBezTo>
                <a:cubicBezTo>
                  <a:pt x="2190936" y="3701656"/>
                  <a:pt x="2190936" y="3700706"/>
                  <a:pt x="2191258" y="3699826"/>
                </a:cubicBezTo>
                <a:cubicBezTo>
                  <a:pt x="2195660" y="3691530"/>
                  <a:pt x="2231727" y="3675105"/>
                  <a:pt x="2313178" y="3639713"/>
                </a:cubicBezTo>
                <a:lnTo>
                  <a:pt x="2361796" y="3618342"/>
                </a:lnTo>
                <a:lnTo>
                  <a:pt x="2376558" y="3611626"/>
                </a:lnTo>
                <a:lnTo>
                  <a:pt x="2411051" y="3595738"/>
                </a:lnTo>
                <a:lnTo>
                  <a:pt x="2416367" y="3593076"/>
                </a:lnTo>
                <a:lnTo>
                  <a:pt x="2423374" y="3589568"/>
                </a:lnTo>
                <a:lnTo>
                  <a:pt x="2423736" y="3589118"/>
                </a:lnTo>
                <a:lnTo>
                  <a:pt x="2423994" y="3589258"/>
                </a:lnTo>
                <a:lnTo>
                  <a:pt x="2444350" y="3579068"/>
                </a:lnTo>
                <a:lnTo>
                  <a:pt x="2444361" y="3579062"/>
                </a:lnTo>
                <a:lnTo>
                  <a:pt x="2452264" y="3573521"/>
                </a:lnTo>
                <a:lnTo>
                  <a:pt x="2454759" y="3571772"/>
                </a:lnTo>
                <a:close/>
                <a:moveTo>
                  <a:pt x="7571" y="3563639"/>
                </a:moveTo>
                <a:lnTo>
                  <a:pt x="11397" y="3570822"/>
                </a:lnTo>
                <a:lnTo>
                  <a:pt x="44416" y="3625295"/>
                </a:lnTo>
                <a:lnTo>
                  <a:pt x="87698" y="3689171"/>
                </a:lnTo>
                <a:lnTo>
                  <a:pt x="69512" y="3662064"/>
                </a:lnTo>
                <a:close/>
                <a:moveTo>
                  <a:pt x="2508079" y="3548104"/>
                </a:moveTo>
                <a:cubicBezTo>
                  <a:pt x="2504438" y="3550094"/>
                  <a:pt x="2498988" y="3552624"/>
                  <a:pt x="2490926" y="3555994"/>
                </a:cubicBezTo>
                <a:lnTo>
                  <a:pt x="2483648" y="3558863"/>
                </a:lnTo>
                <a:lnTo>
                  <a:pt x="2478426" y="3560922"/>
                </a:lnTo>
                <a:lnTo>
                  <a:pt x="2470047" y="3564225"/>
                </a:lnTo>
                <a:lnTo>
                  <a:pt x="2470997" y="3564699"/>
                </a:lnTo>
                <a:cubicBezTo>
                  <a:pt x="2483713" y="3612331"/>
                  <a:pt x="2485626" y="3662202"/>
                  <a:pt x="2476584" y="3710664"/>
                </a:cubicBezTo>
                <a:cubicBezTo>
                  <a:pt x="2463037" y="3792452"/>
                  <a:pt x="2417148" y="3916913"/>
                  <a:pt x="2273384" y="4044420"/>
                </a:cubicBezTo>
                <a:cubicBezTo>
                  <a:pt x="2260346" y="4056104"/>
                  <a:pt x="2250186" y="4064909"/>
                  <a:pt x="2239517" y="4072868"/>
                </a:cubicBezTo>
                <a:cubicBezTo>
                  <a:pt x="2097293" y="4187218"/>
                  <a:pt x="1926132" y="4259846"/>
                  <a:pt x="1745064" y="4282673"/>
                </a:cubicBezTo>
                <a:cubicBezTo>
                  <a:pt x="1707777" y="4287448"/>
                  <a:pt x="1670218" y="4289869"/>
                  <a:pt x="1632626" y="4289953"/>
                </a:cubicBezTo>
                <a:cubicBezTo>
                  <a:pt x="1583028" y="4290090"/>
                  <a:pt x="1533533" y="4285499"/>
                  <a:pt x="1484799" y="4276237"/>
                </a:cubicBezTo>
                <a:cubicBezTo>
                  <a:pt x="1374207" y="4255341"/>
                  <a:pt x="1270694" y="4206827"/>
                  <a:pt x="1183892" y="4135183"/>
                </a:cubicBezTo>
                <a:cubicBezTo>
                  <a:pt x="1181945" y="4133574"/>
                  <a:pt x="1181691" y="4130678"/>
                  <a:pt x="1183300" y="4128747"/>
                </a:cubicBezTo>
                <a:cubicBezTo>
                  <a:pt x="1183944" y="4127986"/>
                  <a:pt x="1184790" y="4127460"/>
                  <a:pt x="1185755" y="4127224"/>
                </a:cubicBezTo>
                <a:lnTo>
                  <a:pt x="1227116" y="4121516"/>
                </a:lnTo>
                <a:lnTo>
                  <a:pt x="1215259" y="4113002"/>
                </a:lnTo>
                <a:lnTo>
                  <a:pt x="1204104" y="4104992"/>
                </a:lnTo>
                <a:lnTo>
                  <a:pt x="1151888" y="4115201"/>
                </a:lnTo>
                <a:lnTo>
                  <a:pt x="1151551" y="4115878"/>
                </a:lnTo>
                <a:cubicBezTo>
                  <a:pt x="1232169" y="4195482"/>
                  <a:pt x="1333481" y="4250922"/>
                  <a:pt x="1443988" y="4275899"/>
                </a:cubicBezTo>
                <a:cubicBezTo>
                  <a:pt x="1531720" y="4296067"/>
                  <a:pt x="1622144" y="4301789"/>
                  <a:pt x="1711705" y="4292833"/>
                </a:cubicBezTo>
                <a:cubicBezTo>
                  <a:pt x="1908706" y="4273087"/>
                  <a:pt x="2096582" y="4199969"/>
                  <a:pt x="2255096" y="4081334"/>
                </a:cubicBezTo>
                <a:cubicBezTo>
                  <a:pt x="2267288" y="4072020"/>
                  <a:pt x="2279480" y="4062200"/>
                  <a:pt x="2292349" y="4051532"/>
                </a:cubicBezTo>
                <a:cubicBezTo>
                  <a:pt x="2454063" y="3916065"/>
                  <a:pt x="2503508" y="3783816"/>
                  <a:pt x="2516546" y="3697118"/>
                </a:cubicBezTo>
                <a:cubicBezTo>
                  <a:pt x="2524708" y="3647436"/>
                  <a:pt x="2521812" y="3596551"/>
                  <a:pt x="2508079" y="3548104"/>
                </a:cubicBezTo>
                <a:close/>
                <a:moveTo>
                  <a:pt x="2187067" y="3521025"/>
                </a:moveTo>
                <a:lnTo>
                  <a:pt x="2141472" y="3523551"/>
                </a:lnTo>
                <a:lnTo>
                  <a:pt x="2118562" y="3521346"/>
                </a:lnTo>
                <a:lnTo>
                  <a:pt x="2047471" y="3525759"/>
                </a:lnTo>
                <a:lnTo>
                  <a:pt x="2124828" y="3531704"/>
                </a:lnTo>
                <a:lnTo>
                  <a:pt x="2223934" y="3527105"/>
                </a:lnTo>
                <a:close/>
                <a:moveTo>
                  <a:pt x="2550921" y="3519996"/>
                </a:moveTo>
                <a:lnTo>
                  <a:pt x="2510805" y="3532312"/>
                </a:lnTo>
                <a:lnTo>
                  <a:pt x="2496424" y="3537238"/>
                </a:lnTo>
                <a:lnTo>
                  <a:pt x="2493190" y="3538270"/>
                </a:lnTo>
                <a:lnTo>
                  <a:pt x="2489147" y="3539647"/>
                </a:lnTo>
                <a:cubicBezTo>
                  <a:pt x="2452889" y="3551626"/>
                  <a:pt x="2418555" y="3562566"/>
                  <a:pt x="2386498" y="3572319"/>
                </a:cubicBezTo>
                <a:lnTo>
                  <a:pt x="2314485" y="3592586"/>
                </a:lnTo>
                <a:lnTo>
                  <a:pt x="2164841" y="3638529"/>
                </a:lnTo>
                <a:lnTo>
                  <a:pt x="2168099" y="3704036"/>
                </a:lnTo>
                <a:lnTo>
                  <a:pt x="2168824" y="3716562"/>
                </a:lnTo>
                <a:lnTo>
                  <a:pt x="2170871" y="3751937"/>
                </a:lnTo>
                <a:lnTo>
                  <a:pt x="2170549" y="3753308"/>
                </a:lnTo>
                <a:lnTo>
                  <a:pt x="2170573" y="3753794"/>
                </a:lnTo>
                <a:lnTo>
                  <a:pt x="2170647" y="3755265"/>
                </a:lnTo>
                <a:cubicBezTo>
                  <a:pt x="2167084" y="3794066"/>
                  <a:pt x="2158059" y="3832365"/>
                  <a:pt x="2143675" y="3868993"/>
                </a:cubicBezTo>
                <a:cubicBezTo>
                  <a:pt x="2131525" y="3900370"/>
                  <a:pt x="2116443" y="3930256"/>
                  <a:pt x="2098743" y="3958316"/>
                </a:cubicBezTo>
                <a:lnTo>
                  <a:pt x="2095265" y="3962811"/>
                </a:lnTo>
                <a:lnTo>
                  <a:pt x="2089633" y="3970089"/>
                </a:lnTo>
                <a:lnTo>
                  <a:pt x="2088562" y="3971473"/>
                </a:lnTo>
                <a:lnTo>
                  <a:pt x="2096365" y="3961755"/>
                </a:lnTo>
                <a:lnTo>
                  <a:pt x="2101211" y="3955720"/>
                </a:lnTo>
                <a:cubicBezTo>
                  <a:pt x="2118762" y="3929651"/>
                  <a:pt x="2134179" y="3902015"/>
                  <a:pt x="2147231" y="3873055"/>
                </a:cubicBezTo>
                <a:cubicBezTo>
                  <a:pt x="2175136" y="3808725"/>
                  <a:pt x="2184127" y="3737758"/>
                  <a:pt x="2173138" y="3668501"/>
                </a:cubicBezTo>
                <a:cubicBezTo>
                  <a:pt x="2172884" y="3667551"/>
                  <a:pt x="2172884" y="3666570"/>
                  <a:pt x="2173138" y="3665621"/>
                </a:cubicBezTo>
                <a:cubicBezTo>
                  <a:pt x="2175679" y="3660879"/>
                  <a:pt x="2198031" y="3652074"/>
                  <a:pt x="2322829" y="3607370"/>
                </a:cubicBezTo>
                <a:cubicBezTo>
                  <a:pt x="2395981" y="3581125"/>
                  <a:pt x="2495549" y="3545395"/>
                  <a:pt x="2505878" y="3537605"/>
                </a:cubicBezTo>
                <a:cubicBezTo>
                  <a:pt x="2506301" y="3536455"/>
                  <a:pt x="2507250" y="3535591"/>
                  <a:pt x="2508418" y="3535235"/>
                </a:cubicBezTo>
                <a:cubicBezTo>
                  <a:pt x="2510705" y="3534423"/>
                  <a:pt x="2513243" y="3535539"/>
                  <a:pt x="2514175" y="3537775"/>
                </a:cubicBezTo>
                <a:cubicBezTo>
                  <a:pt x="2530820" y="3589253"/>
                  <a:pt x="2534598" y="3644015"/>
                  <a:pt x="2525183" y="3697286"/>
                </a:cubicBezTo>
                <a:cubicBezTo>
                  <a:pt x="2511974" y="3785509"/>
                  <a:pt x="2461851" y="3919621"/>
                  <a:pt x="2297768" y="4057290"/>
                </a:cubicBezTo>
                <a:cubicBezTo>
                  <a:pt x="2284898" y="4068127"/>
                  <a:pt x="2272537" y="4077948"/>
                  <a:pt x="2260345" y="4087261"/>
                </a:cubicBezTo>
                <a:cubicBezTo>
                  <a:pt x="2100799" y="4207251"/>
                  <a:pt x="1911501" y="4281316"/>
                  <a:pt x="1712889" y="4301467"/>
                </a:cubicBezTo>
                <a:cubicBezTo>
                  <a:pt x="1683426" y="4304177"/>
                  <a:pt x="1654301" y="4305531"/>
                  <a:pt x="1625684" y="4305531"/>
                </a:cubicBezTo>
                <a:cubicBezTo>
                  <a:pt x="1563894" y="4305667"/>
                  <a:pt x="1502290" y="4298623"/>
                  <a:pt x="1442127" y="4284534"/>
                </a:cubicBezTo>
                <a:cubicBezTo>
                  <a:pt x="1327352" y="4258458"/>
                  <a:pt x="1222466" y="4200054"/>
                  <a:pt x="1139865" y="4116218"/>
                </a:cubicBezTo>
                <a:cubicBezTo>
                  <a:pt x="1138121" y="4114524"/>
                  <a:pt x="1138072" y="4111747"/>
                  <a:pt x="1139748" y="4109987"/>
                </a:cubicBezTo>
                <a:cubicBezTo>
                  <a:pt x="1140340" y="4109393"/>
                  <a:pt x="1141085" y="4108970"/>
                  <a:pt x="1141897" y="4108767"/>
                </a:cubicBezTo>
                <a:lnTo>
                  <a:pt x="1193587" y="4097441"/>
                </a:lnTo>
                <a:lnTo>
                  <a:pt x="1192394" y="4096584"/>
                </a:lnTo>
                <a:cubicBezTo>
                  <a:pt x="1181596" y="4087975"/>
                  <a:pt x="1174453" y="4081506"/>
                  <a:pt x="1171193" y="4078458"/>
                </a:cubicBezTo>
                <a:lnTo>
                  <a:pt x="1107355" y="4098269"/>
                </a:lnTo>
                <a:cubicBezTo>
                  <a:pt x="1233508" y="4250669"/>
                  <a:pt x="1436199" y="4326868"/>
                  <a:pt x="1678685" y="4311629"/>
                </a:cubicBezTo>
                <a:cubicBezTo>
                  <a:pt x="1910925" y="4293900"/>
                  <a:pt x="2132752" y="4207896"/>
                  <a:pt x="2316224" y="4064403"/>
                </a:cubicBezTo>
                <a:cubicBezTo>
                  <a:pt x="2498767" y="3918945"/>
                  <a:pt x="2552445" y="3777382"/>
                  <a:pt x="2565145" y="3684250"/>
                </a:cubicBezTo>
                <a:cubicBezTo>
                  <a:pt x="2573782" y="3629148"/>
                  <a:pt x="2568903" y="3572778"/>
                  <a:pt x="2550921" y="3519996"/>
                </a:cubicBezTo>
                <a:close/>
                <a:moveTo>
                  <a:pt x="2172977" y="3508267"/>
                </a:moveTo>
                <a:lnTo>
                  <a:pt x="2167606" y="3508642"/>
                </a:lnTo>
                <a:lnTo>
                  <a:pt x="2158207" y="3509300"/>
                </a:lnTo>
                <a:lnTo>
                  <a:pt x="2160475" y="3509959"/>
                </a:lnTo>
                <a:lnTo>
                  <a:pt x="2160613" y="3509976"/>
                </a:lnTo>
                <a:lnTo>
                  <a:pt x="2171303" y="3508498"/>
                </a:lnTo>
                <a:close/>
                <a:moveTo>
                  <a:pt x="2375302" y="3501690"/>
                </a:moveTo>
                <a:lnTo>
                  <a:pt x="2368379" y="3502216"/>
                </a:lnTo>
                <a:lnTo>
                  <a:pt x="2359913" y="3502216"/>
                </a:lnTo>
                <a:cubicBezTo>
                  <a:pt x="2323870" y="3508829"/>
                  <a:pt x="2287582" y="3513917"/>
                  <a:pt x="2251144" y="3517475"/>
                </a:cubicBezTo>
                <a:lnTo>
                  <a:pt x="2231102" y="3518585"/>
                </a:lnTo>
                <a:lnTo>
                  <a:pt x="2262039" y="3522364"/>
                </a:lnTo>
                <a:close/>
                <a:moveTo>
                  <a:pt x="2303806" y="3499116"/>
                </a:moveTo>
                <a:lnTo>
                  <a:pt x="2294371" y="3499776"/>
                </a:lnTo>
                <a:lnTo>
                  <a:pt x="2289482" y="3500118"/>
                </a:lnTo>
                <a:lnTo>
                  <a:pt x="2288285" y="3500351"/>
                </a:lnTo>
                <a:lnTo>
                  <a:pt x="2193882" y="3513925"/>
                </a:lnTo>
                <a:lnTo>
                  <a:pt x="2202284" y="3513880"/>
                </a:lnTo>
                <a:lnTo>
                  <a:pt x="2319777" y="3500861"/>
                </a:lnTo>
                <a:close/>
                <a:moveTo>
                  <a:pt x="2121522" y="3498631"/>
                </a:moveTo>
                <a:lnTo>
                  <a:pt x="2125534" y="3499798"/>
                </a:lnTo>
                <a:lnTo>
                  <a:pt x="2175252" y="3502359"/>
                </a:lnTo>
                <a:lnTo>
                  <a:pt x="2175291" y="3502360"/>
                </a:lnTo>
                <a:lnTo>
                  <a:pt x="2190463" y="3501239"/>
                </a:lnTo>
                <a:lnTo>
                  <a:pt x="2169384" y="3499438"/>
                </a:lnTo>
                <a:lnTo>
                  <a:pt x="2151294" y="3500860"/>
                </a:lnTo>
                <a:close/>
                <a:moveTo>
                  <a:pt x="2266003" y="3495404"/>
                </a:moveTo>
                <a:lnTo>
                  <a:pt x="2243746" y="3497300"/>
                </a:lnTo>
                <a:lnTo>
                  <a:pt x="2262120" y="3495941"/>
                </a:lnTo>
                <a:close/>
                <a:moveTo>
                  <a:pt x="2088633" y="3489066"/>
                </a:moveTo>
                <a:lnTo>
                  <a:pt x="2088926" y="3489151"/>
                </a:lnTo>
                <a:lnTo>
                  <a:pt x="2088701" y="3489070"/>
                </a:lnTo>
                <a:close/>
                <a:moveTo>
                  <a:pt x="2404394" y="3484073"/>
                </a:moveTo>
                <a:lnTo>
                  <a:pt x="2390961" y="3484471"/>
                </a:lnTo>
                <a:lnTo>
                  <a:pt x="2348234" y="3493071"/>
                </a:lnTo>
                <a:lnTo>
                  <a:pt x="2351445" y="3493071"/>
                </a:lnTo>
                <a:lnTo>
                  <a:pt x="2369897" y="3492012"/>
                </a:lnTo>
                <a:close/>
                <a:moveTo>
                  <a:pt x="2454043" y="3482601"/>
                </a:moveTo>
                <a:lnTo>
                  <a:pt x="2450851" y="3482696"/>
                </a:lnTo>
                <a:lnTo>
                  <a:pt x="2447264" y="3483573"/>
                </a:lnTo>
                <a:lnTo>
                  <a:pt x="2425910" y="3488798"/>
                </a:lnTo>
                <a:lnTo>
                  <a:pt x="2432444" y="3488423"/>
                </a:lnTo>
                <a:lnTo>
                  <a:pt x="2443054" y="3485594"/>
                </a:lnTo>
                <a:close/>
                <a:moveTo>
                  <a:pt x="2547616" y="3482463"/>
                </a:moveTo>
                <a:lnTo>
                  <a:pt x="2494267" y="3492644"/>
                </a:lnTo>
                <a:lnTo>
                  <a:pt x="2432062" y="3497374"/>
                </a:lnTo>
                <a:lnTo>
                  <a:pt x="2427921" y="3498511"/>
                </a:lnTo>
                <a:lnTo>
                  <a:pt x="2328087" y="3522320"/>
                </a:lnTo>
                <a:lnTo>
                  <a:pt x="2405089" y="3517000"/>
                </a:lnTo>
                <a:lnTo>
                  <a:pt x="2468054" y="3506823"/>
                </a:lnTo>
                <a:lnTo>
                  <a:pt x="2482813" y="3502331"/>
                </a:lnTo>
                <a:close/>
                <a:moveTo>
                  <a:pt x="2113982" y="3466334"/>
                </a:moveTo>
                <a:lnTo>
                  <a:pt x="2124130" y="3468886"/>
                </a:lnTo>
                <a:lnTo>
                  <a:pt x="2116242" y="3466825"/>
                </a:lnTo>
                <a:close/>
                <a:moveTo>
                  <a:pt x="2273198" y="3466308"/>
                </a:moveTo>
                <a:lnTo>
                  <a:pt x="2256259" y="3467285"/>
                </a:lnTo>
                <a:lnTo>
                  <a:pt x="2250000" y="3467645"/>
                </a:lnTo>
                <a:lnTo>
                  <a:pt x="2255604" y="3468349"/>
                </a:lnTo>
                <a:lnTo>
                  <a:pt x="2280324" y="3469769"/>
                </a:lnTo>
                <a:lnTo>
                  <a:pt x="2300683" y="3468809"/>
                </a:lnTo>
                <a:close/>
                <a:moveTo>
                  <a:pt x="2044516" y="3464652"/>
                </a:moveTo>
                <a:lnTo>
                  <a:pt x="2093628" y="3480815"/>
                </a:lnTo>
                <a:lnTo>
                  <a:pt x="2100305" y="3481339"/>
                </a:lnTo>
                <a:lnTo>
                  <a:pt x="2058499" y="3467842"/>
                </a:lnTo>
                <a:close/>
                <a:moveTo>
                  <a:pt x="2642438" y="3461430"/>
                </a:moveTo>
                <a:lnTo>
                  <a:pt x="2634180" y="3463994"/>
                </a:lnTo>
                <a:lnTo>
                  <a:pt x="2625230" y="3467019"/>
                </a:lnTo>
                <a:lnTo>
                  <a:pt x="2637175" y="3463351"/>
                </a:lnTo>
                <a:close/>
                <a:moveTo>
                  <a:pt x="2000916" y="3459556"/>
                </a:moveTo>
                <a:lnTo>
                  <a:pt x="2003296" y="3461066"/>
                </a:lnTo>
                <a:lnTo>
                  <a:pt x="2005645" y="3461704"/>
                </a:lnTo>
                <a:lnTo>
                  <a:pt x="2001851" y="3459823"/>
                </a:lnTo>
                <a:lnTo>
                  <a:pt x="2001007" y="3459582"/>
                </a:lnTo>
                <a:close/>
                <a:moveTo>
                  <a:pt x="2631215" y="3453979"/>
                </a:moveTo>
                <a:lnTo>
                  <a:pt x="2574983" y="3466618"/>
                </a:lnTo>
                <a:lnTo>
                  <a:pt x="2555952" y="3469226"/>
                </a:lnTo>
                <a:lnTo>
                  <a:pt x="2548308" y="3470273"/>
                </a:lnTo>
                <a:lnTo>
                  <a:pt x="2545811" y="3471092"/>
                </a:lnTo>
                <a:lnTo>
                  <a:pt x="2545166" y="3471303"/>
                </a:lnTo>
                <a:lnTo>
                  <a:pt x="2515317" y="3478041"/>
                </a:lnTo>
                <a:lnTo>
                  <a:pt x="2562961" y="3470499"/>
                </a:lnTo>
                <a:close/>
                <a:moveTo>
                  <a:pt x="2019778" y="3450842"/>
                </a:moveTo>
                <a:lnTo>
                  <a:pt x="2024083" y="3452815"/>
                </a:lnTo>
                <a:cubicBezTo>
                  <a:pt x="2035824" y="3456828"/>
                  <a:pt x="2047809" y="3459585"/>
                  <a:pt x="2060023" y="3461067"/>
                </a:cubicBezTo>
                <a:lnTo>
                  <a:pt x="2061546" y="3461067"/>
                </a:lnTo>
                <a:cubicBezTo>
                  <a:pt x="2083094" y="3472709"/>
                  <a:pt x="2110145" y="3480265"/>
                  <a:pt x="2141517" y="3484375"/>
                </a:cubicBezTo>
                <a:lnTo>
                  <a:pt x="2147689" y="3484527"/>
                </a:lnTo>
                <a:lnTo>
                  <a:pt x="2087455" y="3467333"/>
                </a:lnTo>
                <a:lnTo>
                  <a:pt x="2032403" y="3452222"/>
                </a:lnTo>
                <a:close/>
                <a:moveTo>
                  <a:pt x="1996887" y="3448844"/>
                </a:moveTo>
                <a:lnTo>
                  <a:pt x="2006108" y="3453437"/>
                </a:lnTo>
                <a:lnTo>
                  <a:pt x="2012275" y="3455214"/>
                </a:lnTo>
                <a:lnTo>
                  <a:pt x="1998324" y="3448883"/>
                </a:lnTo>
                <a:close/>
                <a:moveTo>
                  <a:pt x="1954102" y="3446994"/>
                </a:moveTo>
                <a:lnTo>
                  <a:pt x="1974850" y="3462422"/>
                </a:lnTo>
                <a:cubicBezTo>
                  <a:pt x="1993688" y="3471693"/>
                  <a:pt x="2015447" y="3478677"/>
                  <a:pt x="2039572" y="3483670"/>
                </a:cubicBezTo>
                <a:lnTo>
                  <a:pt x="2053179" y="3485272"/>
                </a:lnTo>
                <a:lnTo>
                  <a:pt x="2040242" y="3478858"/>
                </a:lnTo>
                <a:lnTo>
                  <a:pt x="2000418" y="3468688"/>
                </a:lnTo>
                <a:lnTo>
                  <a:pt x="1967840" y="3448069"/>
                </a:lnTo>
                <a:lnTo>
                  <a:pt x="1961201" y="3447891"/>
                </a:lnTo>
                <a:lnTo>
                  <a:pt x="1958034" y="3447807"/>
                </a:lnTo>
                <a:lnTo>
                  <a:pt x="1958032" y="3447807"/>
                </a:lnTo>
                <a:close/>
                <a:moveTo>
                  <a:pt x="2075499" y="3446259"/>
                </a:moveTo>
                <a:lnTo>
                  <a:pt x="2073062" y="3446527"/>
                </a:lnTo>
                <a:lnTo>
                  <a:pt x="2078401" y="3447386"/>
                </a:lnTo>
                <a:lnTo>
                  <a:pt x="2076856" y="3446786"/>
                </a:lnTo>
                <a:close/>
                <a:moveTo>
                  <a:pt x="1919232" y="3439849"/>
                </a:moveTo>
                <a:lnTo>
                  <a:pt x="1945216" y="3462760"/>
                </a:lnTo>
                <a:lnTo>
                  <a:pt x="2002855" y="3485565"/>
                </a:lnTo>
                <a:lnTo>
                  <a:pt x="2022506" y="3490159"/>
                </a:lnTo>
                <a:lnTo>
                  <a:pt x="2061827" y="3496515"/>
                </a:lnTo>
                <a:lnTo>
                  <a:pt x="2090583" y="3497997"/>
                </a:lnTo>
                <a:lnTo>
                  <a:pt x="2088949" y="3497495"/>
                </a:lnTo>
                <a:lnTo>
                  <a:pt x="2083345" y="3495772"/>
                </a:lnTo>
                <a:lnTo>
                  <a:pt x="2073161" y="3495010"/>
                </a:lnTo>
                <a:lnTo>
                  <a:pt x="2051515" y="3493389"/>
                </a:lnTo>
                <a:cubicBezTo>
                  <a:pt x="2021205" y="3488245"/>
                  <a:pt x="1994154" y="3480287"/>
                  <a:pt x="1971294" y="3469025"/>
                </a:cubicBezTo>
                <a:lnTo>
                  <a:pt x="1936638" y="3443380"/>
                </a:lnTo>
                <a:lnTo>
                  <a:pt x="1919945" y="3439927"/>
                </a:lnTo>
                <a:close/>
                <a:moveTo>
                  <a:pt x="1890172" y="3435260"/>
                </a:moveTo>
                <a:lnTo>
                  <a:pt x="1917106" y="3463945"/>
                </a:lnTo>
                <a:cubicBezTo>
                  <a:pt x="1961048" y="3494679"/>
                  <a:pt x="2022050" y="3509919"/>
                  <a:pt x="2091900" y="3514470"/>
                </a:cubicBezTo>
                <a:lnTo>
                  <a:pt x="2096597" y="3514445"/>
                </a:lnTo>
                <a:lnTo>
                  <a:pt x="2136314" y="3512056"/>
                </a:lnTo>
                <a:lnTo>
                  <a:pt x="2124474" y="3508416"/>
                </a:lnTo>
                <a:lnTo>
                  <a:pt x="2118266" y="3507902"/>
                </a:lnTo>
                <a:lnTo>
                  <a:pt x="2032168" y="3500776"/>
                </a:lnTo>
                <a:cubicBezTo>
                  <a:pt x="1997835" y="3494257"/>
                  <a:pt x="1967482" y="3484097"/>
                  <a:pt x="1942506" y="3469534"/>
                </a:cubicBezTo>
                <a:lnTo>
                  <a:pt x="1906751" y="3438484"/>
                </a:lnTo>
                <a:lnTo>
                  <a:pt x="1903801" y="3438161"/>
                </a:lnTo>
                <a:close/>
                <a:moveTo>
                  <a:pt x="2238272" y="3434116"/>
                </a:moveTo>
                <a:lnTo>
                  <a:pt x="2294720" y="3446503"/>
                </a:lnTo>
                <a:lnTo>
                  <a:pt x="2343765" y="3449343"/>
                </a:lnTo>
                <a:lnTo>
                  <a:pt x="2359364" y="3446862"/>
                </a:lnTo>
                <a:lnTo>
                  <a:pt x="2327232" y="3445490"/>
                </a:lnTo>
                <a:lnTo>
                  <a:pt x="2294061" y="3439513"/>
                </a:lnTo>
                <a:close/>
                <a:moveTo>
                  <a:pt x="2023851" y="3433096"/>
                </a:moveTo>
                <a:lnTo>
                  <a:pt x="2036016" y="3440409"/>
                </a:lnTo>
                <a:lnTo>
                  <a:pt x="2037875" y="3440244"/>
                </a:lnTo>
                <a:close/>
                <a:moveTo>
                  <a:pt x="2188185" y="3429671"/>
                </a:moveTo>
                <a:lnTo>
                  <a:pt x="2172772" y="3432666"/>
                </a:lnTo>
                <a:lnTo>
                  <a:pt x="2191888" y="3437513"/>
                </a:lnTo>
                <a:lnTo>
                  <a:pt x="2222245" y="3444642"/>
                </a:lnTo>
                <a:lnTo>
                  <a:pt x="2225471" y="3445455"/>
                </a:lnTo>
                <a:lnTo>
                  <a:pt x="2235784" y="3447505"/>
                </a:lnTo>
                <a:lnTo>
                  <a:pt x="2240267" y="3448280"/>
                </a:lnTo>
                <a:lnTo>
                  <a:pt x="2280674" y="3449788"/>
                </a:lnTo>
                <a:lnTo>
                  <a:pt x="2193046" y="3430728"/>
                </a:lnTo>
                <a:close/>
                <a:moveTo>
                  <a:pt x="1861392" y="3429132"/>
                </a:moveTo>
                <a:lnTo>
                  <a:pt x="1865706" y="3436745"/>
                </a:lnTo>
                <a:cubicBezTo>
                  <a:pt x="1873810" y="3449064"/>
                  <a:pt x="1881419" y="3458483"/>
                  <a:pt x="1888488" y="3464791"/>
                </a:cubicBezTo>
                <a:cubicBezTo>
                  <a:pt x="1906819" y="3480750"/>
                  <a:pt x="1928504" y="3493418"/>
                  <a:pt x="1952833" y="3503245"/>
                </a:cubicBezTo>
                <a:lnTo>
                  <a:pt x="1998513" y="3515436"/>
                </a:lnTo>
                <a:lnTo>
                  <a:pt x="2023104" y="3516965"/>
                </a:lnTo>
                <a:lnTo>
                  <a:pt x="2044784" y="3517561"/>
                </a:lnTo>
                <a:lnTo>
                  <a:pt x="2065995" y="3516285"/>
                </a:lnTo>
                <a:lnTo>
                  <a:pt x="2013732" y="3511253"/>
                </a:lnTo>
                <a:cubicBezTo>
                  <a:pt x="1975018" y="3502681"/>
                  <a:pt x="1940812" y="3489261"/>
                  <a:pt x="1913042" y="3469873"/>
                </a:cubicBezTo>
                <a:cubicBezTo>
                  <a:pt x="1907179" y="3465788"/>
                  <a:pt x="1901125" y="3460451"/>
                  <a:pt x="1894902" y="3453903"/>
                </a:cubicBezTo>
                <a:lnTo>
                  <a:pt x="1877270" y="3432513"/>
                </a:lnTo>
                <a:close/>
                <a:moveTo>
                  <a:pt x="2261844" y="3424974"/>
                </a:moveTo>
                <a:lnTo>
                  <a:pt x="2298355" y="3431564"/>
                </a:lnTo>
                <a:lnTo>
                  <a:pt x="2317657" y="3431998"/>
                </a:lnTo>
                <a:lnTo>
                  <a:pt x="2289615" y="3428065"/>
                </a:lnTo>
                <a:lnTo>
                  <a:pt x="2280307" y="3426760"/>
                </a:lnTo>
                <a:lnTo>
                  <a:pt x="2263086" y="3425094"/>
                </a:lnTo>
                <a:close/>
                <a:moveTo>
                  <a:pt x="1986458" y="3420438"/>
                </a:moveTo>
                <a:lnTo>
                  <a:pt x="2014269" y="3440262"/>
                </a:lnTo>
                <a:lnTo>
                  <a:pt x="2015137" y="3440497"/>
                </a:lnTo>
                <a:lnTo>
                  <a:pt x="2021412" y="3440814"/>
                </a:lnTo>
                <a:lnTo>
                  <a:pt x="1988443" y="3420636"/>
                </a:lnTo>
                <a:close/>
                <a:moveTo>
                  <a:pt x="2022637" y="3420107"/>
                </a:moveTo>
                <a:lnTo>
                  <a:pt x="2016263" y="3420330"/>
                </a:lnTo>
                <a:lnTo>
                  <a:pt x="2053426" y="3438859"/>
                </a:lnTo>
                <a:lnTo>
                  <a:pt x="2056640" y="3438573"/>
                </a:lnTo>
                <a:close/>
                <a:moveTo>
                  <a:pt x="1967594" y="3418562"/>
                </a:moveTo>
                <a:lnTo>
                  <a:pt x="1989612" y="3437021"/>
                </a:lnTo>
                <a:lnTo>
                  <a:pt x="1994972" y="3439477"/>
                </a:lnTo>
                <a:lnTo>
                  <a:pt x="2001113" y="3439788"/>
                </a:lnTo>
                <a:lnTo>
                  <a:pt x="1972442" y="3419044"/>
                </a:lnTo>
                <a:close/>
                <a:moveTo>
                  <a:pt x="1949017" y="3416713"/>
                </a:moveTo>
                <a:lnTo>
                  <a:pt x="1958723" y="3425873"/>
                </a:lnTo>
                <a:lnTo>
                  <a:pt x="1974092" y="3437375"/>
                </a:lnTo>
                <a:lnTo>
                  <a:pt x="1978183" y="3437822"/>
                </a:lnTo>
                <a:lnTo>
                  <a:pt x="1952200" y="3419666"/>
                </a:lnTo>
                <a:lnTo>
                  <a:pt x="1949169" y="3416728"/>
                </a:lnTo>
                <a:close/>
                <a:moveTo>
                  <a:pt x="1912334" y="3410561"/>
                </a:moveTo>
                <a:lnTo>
                  <a:pt x="1922827" y="3423737"/>
                </a:lnTo>
                <a:lnTo>
                  <a:pt x="1935507" y="3433166"/>
                </a:lnTo>
                <a:lnTo>
                  <a:pt x="1946124" y="3434324"/>
                </a:lnTo>
                <a:lnTo>
                  <a:pt x="1938989" y="3429808"/>
                </a:lnTo>
                <a:lnTo>
                  <a:pt x="1924386" y="3413760"/>
                </a:lnTo>
                <a:close/>
                <a:moveTo>
                  <a:pt x="2128004" y="3409629"/>
                </a:moveTo>
                <a:lnTo>
                  <a:pt x="2124870" y="3410141"/>
                </a:lnTo>
                <a:lnTo>
                  <a:pt x="2116641" y="3411487"/>
                </a:lnTo>
                <a:lnTo>
                  <a:pt x="2141282" y="3424681"/>
                </a:lnTo>
                <a:lnTo>
                  <a:pt x="2152074" y="3427418"/>
                </a:lnTo>
                <a:lnTo>
                  <a:pt x="2165732" y="3424787"/>
                </a:lnTo>
                <a:lnTo>
                  <a:pt x="2157351" y="3422965"/>
                </a:lnTo>
                <a:close/>
                <a:moveTo>
                  <a:pt x="2498466" y="3407409"/>
                </a:moveTo>
                <a:lnTo>
                  <a:pt x="2437989" y="3411446"/>
                </a:lnTo>
                <a:lnTo>
                  <a:pt x="2447865" y="3411650"/>
                </a:lnTo>
                <a:close/>
                <a:moveTo>
                  <a:pt x="1992568" y="3406891"/>
                </a:moveTo>
                <a:lnTo>
                  <a:pt x="1996249" y="3410351"/>
                </a:lnTo>
                <a:lnTo>
                  <a:pt x="1999121" y="3411783"/>
                </a:lnTo>
                <a:lnTo>
                  <a:pt x="2007169" y="3411707"/>
                </a:lnTo>
                <a:lnTo>
                  <a:pt x="2004737" y="3410386"/>
                </a:lnTo>
                <a:lnTo>
                  <a:pt x="2000652" y="3408168"/>
                </a:lnTo>
                <a:lnTo>
                  <a:pt x="1994832" y="3407249"/>
                </a:lnTo>
                <a:close/>
                <a:moveTo>
                  <a:pt x="2147343" y="3406467"/>
                </a:moveTo>
                <a:lnTo>
                  <a:pt x="2144385" y="3406951"/>
                </a:lnTo>
                <a:lnTo>
                  <a:pt x="2139332" y="3407777"/>
                </a:lnTo>
                <a:lnTo>
                  <a:pt x="2158952" y="3416709"/>
                </a:lnTo>
                <a:lnTo>
                  <a:pt x="2181729" y="3421707"/>
                </a:lnTo>
                <a:lnTo>
                  <a:pt x="2188379" y="3420426"/>
                </a:lnTo>
                <a:lnTo>
                  <a:pt x="2189788" y="3420426"/>
                </a:lnTo>
                <a:lnTo>
                  <a:pt x="2177372" y="3415521"/>
                </a:lnTo>
                <a:close/>
                <a:moveTo>
                  <a:pt x="1975865" y="3404252"/>
                </a:moveTo>
                <a:lnTo>
                  <a:pt x="1979721" y="3406570"/>
                </a:lnTo>
                <a:lnTo>
                  <a:pt x="1977595" y="3404525"/>
                </a:lnTo>
                <a:close/>
                <a:moveTo>
                  <a:pt x="1887276" y="3403908"/>
                </a:moveTo>
                <a:lnTo>
                  <a:pt x="1901223" y="3423969"/>
                </a:lnTo>
                <a:lnTo>
                  <a:pt x="1904269" y="3426655"/>
                </a:lnTo>
                <a:lnTo>
                  <a:pt x="1918527" y="3429978"/>
                </a:lnTo>
                <a:lnTo>
                  <a:pt x="1917999" y="3429587"/>
                </a:lnTo>
                <a:lnTo>
                  <a:pt x="1901040" y="3408404"/>
                </a:lnTo>
                <a:lnTo>
                  <a:pt x="1896980" y="3407844"/>
                </a:lnTo>
                <a:lnTo>
                  <a:pt x="1887802" y="3404047"/>
                </a:lnTo>
                <a:close/>
                <a:moveTo>
                  <a:pt x="1944765" y="3399421"/>
                </a:moveTo>
                <a:lnTo>
                  <a:pt x="1956154" y="3408969"/>
                </a:lnTo>
                <a:lnTo>
                  <a:pt x="1959102" y="3409392"/>
                </a:lnTo>
                <a:lnTo>
                  <a:pt x="1945470" y="3399530"/>
                </a:lnTo>
                <a:close/>
                <a:moveTo>
                  <a:pt x="1927935" y="3396819"/>
                </a:moveTo>
                <a:lnTo>
                  <a:pt x="1938060" y="3406373"/>
                </a:lnTo>
                <a:lnTo>
                  <a:pt x="1938555" y="3406444"/>
                </a:lnTo>
                <a:lnTo>
                  <a:pt x="1928752" y="3396945"/>
                </a:lnTo>
                <a:close/>
                <a:moveTo>
                  <a:pt x="1863620" y="3396712"/>
                </a:moveTo>
                <a:lnTo>
                  <a:pt x="1877656" y="3419977"/>
                </a:lnTo>
                <a:lnTo>
                  <a:pt x="1879675" y="3420923"/>
                </a:lnTo>
                <a:lnTo>
                  <a:pt x="1892828" y="3423988"/>
                </a:lnTo>
                <a:lnTo>
                  <a:pt x="1876822" y="3401132"/>
                </a:lnTo>
                <a:lnTo>
                  <a:pt x="1868129" y="3398824"/>
                </a:lnTo>
                <a:close/>
                <a:moveTo>
                  <a:pt x="1897664" y="3392140"/>
                </a:moveTo>
                <a:lnTo>
                  <a:pt x="1904363" y="3400551"/>
                </a:lnTo>
                <a:lnTo>
                  <a:pt x="1909419" y="3402264"/>
                </a:lnTo>
                <a:lnTo>
                  <a:pt x="1914530" y="3402998"/>
                </a:lnTo>
                <a:lnTo>
                  <a:pt x="1901155" y="3393439"/>
                </a:lnTo>
                <a:lnTo>
                  <a:pt x="1900246" y="3392539"/>
                </a:lnTo>
                <a:close/>
                <a:moveTo>
                  <a:pt x="1975986" y="3391305"/>
                </a:moveTo>
                <a:lnTo>
                  <a:pt x="1981369" y="3396365"/>
                </a:lnTo>
                <a:lnTo>
                  <a:pt x="1983536" y="3396692"/>
                </a:lnTo>
                <a:lnTo>
                  <a:pt x="1978187" y="3392814"/>
                </a:lnTo>
                <a:lnTo>
                  <a:pt x="1976115" y="3391311"/>
                </a:lnTo>
                <a:close/>
                <a:moveTo>
                  <a:pt x="1961070" y="3390631"/>
                </a:moveTo>
                <a:lnTo>
                  <a:pt x="1963763" y="3393608"/>
                </a:lnTo>
                <a:lnTo>
                  <a:pt x="1966759" y="3394105"/>
                </a:lnTo>
                <a:lnTo>
                  <a:pt x="1963249" y="3390730"/>
                </a:lnTo>
                <a:close/>
                <a:moveTo>
                  <a:pt x="2798894" y="3390349"/>
                </a:moveTo>
                <a:lnTo>
                  <a:pt x="2770594" y="3398341"/>
                </a:lnTo>
                <a:lnTo>
                  <a:pt x="2785670" y="3394499"/>
                </a:lnTo>
                <a:close/>
                <a:moveTo>
                  <a:pt x="2047530" y="3389902"/>
                </a:moveTo>
                <a:lnTo>
                  <a:pt x="2046136" y="3390055"/>
                </a:lnTo>
                <a:lnTo>
                  <a:pt x="2054349" y="3394405"/>
                </a:lnTo>
                <a:close/>
                <a:moveTo>
                  <a:pt x="1944790" y="3389272"/>
                </a:moveTo>
                <a:lnTo>
                  <a:pt x="1945453" y="3390117"/>
                </a:lnTo>
                <a:lnTo>
                  <a:pt x="1945863" y="3390640"/>
                </a:lnTo>
                <a:lnTo>
                  <a:pt x="1951160" y="3391518"/>
                </a:lnTo>
                <a:lnTo>
                  <a:pt x="1949389" y="3389521"/>
                </a:lnTo>
                <a:close/>
                <a:moveTo>
                  <a:pt x="1876361" y="3388207"/>
                </a:moveTo>
                <a:lnTo>
                  <a:pt x="1878960" y="3391947"/>
                </a:lnTo>
                <a:lnTo>
                  <a:pt x="1891178" y="3396085"/>
                </a:lnTo>
                <a:lnTo>
                  <a:pt x="1886657" y="3390438"/>
                </a:lnTo>
                <a:lnTo>
                  <a:pt x="1883094" y="3389888"/>
                </a:lnTo>
                <a:close/>
                <a:moveTo>
                  <a:pt x="2077406" y="3386637"/>
                </a:moveTo>
                <a:lnTo>
                  <a:pt x="2076554" y="3386730"/>
                </a:lnTo>
                <a:lnTo>
                  <a:pt x="2074869" y="3386914"/>
                </a:lnTo>
                <a:lnTo>
                  <a:pt x="2075143" y="3387195"/>
                </a:lnTo>
                <a:lnTo>
                  <a:pt x="2075797" y="3387865"/>
                </a:lnTo>
                <a:lnTo>
                  <a:pt x="2077339" y="3389446"/>
                </a:lnTo>
                <a:lnTo>
                  <a:pt x="2087480" y="3395872"/>
                </a:lnTo>
                <a:lnTo>
                  <a:pt x="2104048" y="3404744"/>
                </a:lnTo>
                <a:lnTo>
                  <a:pt x="2113987" y="3403260"/>
                </a:lnTo>
                <a:close/>
                <a:moveTo>
                  <a:pt x="1928525" y="3385805"/>
                </a:moveTo>
                <a:lnTo>
                  <a:pt x="1931438" y="3388247"/>
                </a:lnTo>
                <a:lnTo>
                  <a:pt x="1934908" y="3388823"/>
                </a:lnTo>
                <a:lnTo>
                  <a:pt x="1933402" y="3386867"/>
                </a:lnTo>
                <a:close/>
                <a:moveTo>
                  <a:pt x="1857700" y="3384745"/>
                </a:moveTo>
                <a:lnTo>
                  <a:pt x="1867723" y="3388140"/>
                </a:lnTo>
                <a:lnTo>
                  <a:pt x="1866348" y="3386177"/>
                </a:lnTo>
                <a:close/>
                <a:moveTo>
                  <a:pt x="2122281" y="3384344"/>
                </a:moveTo>
                <a:lnTo>
                  <a:pt x="2154689" y="3397182"/>
                </a:lnTo>
                <a:lnTo>
                  <a:pt x="2155527" y="3397057"/>
                </a:lnTo>
                <a:lnTo>
                  <a:pt x="2157559" y="3397057"/>
                </a:lnTo>
                <a:lnTo>
                  <a:pt x="2164668" y="3398545"/>
                </a:lnTo>
                <a:lnTo>
                  <a:pt x="2154925" y="3395280"/>
                </a:lnTo>
                <a:close/>
                <a:moveTo>
                  <a:pt x="2098436" y="3384338"/>
                </a:moveTo>
                <a:lnTo>
                  <a:pt x="2097241" y="3384468"/>
                </a:lnTo>
                <a:lnTo>
                  <a:pt x="2089895" y="3385271"/>
                </a:lnTo>
                <a:lnTo>
                  <a:pt x="2125600" y="3401526"/>
                </a:lnTo>
                <a:lnTo>
                  <a:pt x="2133849" y="3400294"/>
                </a:lnTo>
                <a:lnTo>
                  <a:pt x="2126756" y="3395525"/>
                </a:lnTo>
                <a:lnTo>
                  <a:pt x="2117753" y="3391968"/>
                </a:lnTo>
                <a:close/>
                <a:moveTo>
                  <a:pt x="1836609" y="3384062"/>
                </a:moveTo>
                <a:lnTo>
                  <a:pt x="1839954" y="3391300"/>
                </a:lnTo>
                <a:lnTo>
                  <a:pt x="1848456" y="3406304"/>
                </a:lnTo>
                <a:lnTo>
                  <a:pt x="1865933" y="3414488"/>
                </a:lnTo>
                <a:lnTo>
                  <a:pt x="1851787" y="3391170"/>
                </a:lnTo>
                <a:close/>
                <a:moveTo>
                  <a:pt x="1912581" y="3382331"/>
                </a:moveTo>
                <a:lnTo>
                  <a:pt x="1916167" y="3385714"/>
                </a:lnTo>
                <a:lnTo>
                  <a:pt x="1918396" y="3386084"/>
                </a:lnTo>
                <a:lnTo>
                  <a:pt x="1916361" y="3383154"/>
                </a:lnTo>
                <a:close/>
                <a:moveTo>
                  <a:pt x="1947174" y="3375272"/>
                </a:moveTo>
                <a:lnTo>
                  <a:pt x="1951475" y="3380026"/>
                </a:lnTo>
                <a:lnTo>
                  <a:pt x="1952176" y="3380082"/>
                </a:lnTo>
                <a:close/>
                <a:moveTo>
                  <a:pt x="1862485" y="3368249"/>
                </a:moveTo>
                <a:lnTo>
                  <a:pt x="1869214" y="3377927"/>
                </a:lnTo>
                <a:lnTo>
                  <a:pt x="1877778" y="3379348"/>
                </a:lnTo>
                <a:lnTo>
                  <a:pt x="1871261" y="3371207"/>
                </a:lnTo>
                <a:lnTo>
                  <a:pt x="1866663" y="3369269"/>
                </a:lnTo>
                <a:close/>
                <a:moveTo>
                  <a:pt x="1960564" y="3361995"/>
                </a:moveTo>
                <a:lnTo>
                  <a:pt x="1964332" y="3364803"/>
                </a:lnTo>
                <a:lnTo>
                  <a:pt x="1961680" y="3362142"/>
                </a:lnTo>
                <a:close/>
                <a:moveTo>
                  <a:pt x="2052388" y="3360194"/>
                </a:moveTo>
                <a:lnTo>
                  <a:pt x="2048993" y="3360398"/>
                </a:lnTo>
                <a:lnTo>
                  <a:pt x="2052767" y="3364265"/>
                </a:lnTo>
                <a:lnTo>
                  <a:pt x="2054144" y="3365677"/>
                </a:lnTo>
                <a:lnTo>
                  <a:pt x="2059973" y="3371650"/>
                </a:lnTo>
                <a:lnTo>
                  <a:pt x="2072677" y="3377433"/>
                </a:lnTo>
                <a:lnTo>
                  <a:pt x="2079264" y="3376764"/>
                </a:lnTo>
                <a:lnTo>
                  <a:pt x="2072829" y="3374221"/>
                </a:lnTo>
                <a:close/>
                <a:moveTo>
                  <a:pt x="2072410" y="3358990"/>
                </a:moveTo>
                <a:lnTo>
                  <a:pt x="2066682" y="3359334"/>
                </a:lnTo>
                <a:lnTo>
                  <a:pt x="2066626" y="3359337"/>
                </a:lnTo>
                <a:lnTo>
                  <a:pt x="2076744" y="3366304"/>
                </a:lnTo>
                <a:lnTo>
                  <a:pt x="2092682" y="3372618"/>
                </a:lnTo>
                <a:lnTo>
                  <a:pt x="2077177" y="3362194"/>
                </a:lnTo>
                <a:lnTo>
                  <a:pt x="2076137" y="3361495"/>
                </a:lnTo>
                <a:close/>
                <a:moveTo>
                  <a:pt x="1840513" y="3358248"/>
                </a:moveTo>
                <a:lnTo>
                  <a:pt x="1840842" y="3358958"/>
                </a:lnTo>
                <a:lnTo>
                  <a:pt x="1848993" y="3372469"/>
                </a:lnTo>
                <a:lnTo>
                  <a:pt x="1859245" y="3376034"/>
                </a:lnTo>
                <a:lnTo>
                  <a:pt x="1850875" y="3364082"/>
                </a:lnTo>
                <a:lnTo>
                  <a:pt x="1850365" y="3363078"/>
                </a:lnTo>
                <a:lnTo>
                  <a:pt x="1844420" y="3359895"/>
                </a:lnTo>
                <a:close/>
                <a:moveTo>
                  <a:pt x="2089470" y="3357964"/>
                </a:moveTo>
                <a:lnTo>
                  <a:pt x="2088957" y="3357995"/>
                </a:lnTo>
                <a:lnTo>
                  <a:pt x="2111267" y="3371340"/>
                </a:lnTo>
                <a:lnTo>
                  <a:pt x="2116233" y="3373008"/>
                </a:lnTo>
                <a:lnTo>
                  <a:pt x="2118553" y="3372772"/>
                </a:lnTo>
                <a:lnTo>
                  <a:pt x="2106887" y="3366833"/>
                </a:lnTo>
                <a:close/>
                <a:moveTo>
                  <a:pt x="1919077" y="3356497"/>
                </a:moveTo>
                <a:lnTo>
                  <a:pt x="1936611" y="3378846"/>
                </a:lnTo>
                <a:lnTo>
                  <a:pt x="1940173" y="3379129"/>
                </a:lnTo>
                <a:lnTo>
                  <a:pt x="1920238" y="3356650"/>
                </a:lnTo>
                <a:lnTo>
                  <a:pt x="1920126" y="3356636"/>
                </a:lnTo>
                <a:close/>
                <a:moveTo>
                  <a:pt x="1905396" y="3354153"/>
                </a:moveTo>
                <a:lnTo>
                  <a:pt x="1919592" y="3374717"/>
                </a:lnTo>
                <a:lnTo>
                  <a:pt x="1925077" y="3376060"/>
                </a:lnTo>
                <a:lnTo>
                  <a:pt x="1908979" y="3355158"/>
                </a:lnTo>
                <a:lnTo>
                  <a:pt x="1908455" y="3355089"/>
                </a:lnTo>
                <a:close/>
                <a:moveTo>
                  <a:pt x="1767868" y="3353700"/>
                </a:moveTo>
                <a:lnTo>
                  <a:pt x="1817730" y="3391916"/>
                </a:lnTo>
                <a:lnTo>
                  <a:pt x="1838288" y="3401543"/>
                </a:lnTo>
                <a:lnTo>
                  <a:pt x="1828948" y="3384444"/>
                </a:lnTo>
                <a:lnTo>
                  <a:pt x="1826719" y="3379429"/>
                </a:lnTo>
                <a:lnTo>
                  <a:pt x="1814829" y="3373861"/>
                </a:lnTo>
                <a:lnTo>
                  <a:pt x="1812993" y="3372490"/>
                </a:lnTo>
                <a:lnTo>
                  <a:pt x="1809211" y="3371449"/>
                </a:lnTo>
                <a:close/>
                <a:moveTo>
                  <a:pt x="1968484" y="3349564"/>
                </a:moveTo>
                <a:lnTo>
                  <a:pt x="1973325" y="3355571"/>
                </a:lnTo>
                <a:lnTo>
                  <a:pt x="1974241" y="3355523"/>
                </a:lnTo>
                <a:lnTo>
                  <a:pt x="1973101" y="3354344"/>
                </a:lnTo>
                <a:close/>
                <a:moveTo>
                  <a:pt x="1890066" y="3349460"/>
                </a:moveTo>
                <a:lnTo>
                  <a:pt x="1903749" y="3370839"/>
                </a:lnTo>
                <a:lnTo>
                  <a:pt x="1908638" y="3372035"/>
                </a:lnTo>
                <a:lnTo>
                  <a:pt x="1893738" y="3350584"/>
                </a:lnTo>
                <a:close/>
                <a:moveTo>
                  <a:pt x="1820165" y="3348473"/>
                </a:moveTo>
                <a:lnTo>
                  <a:pt x="1827857" y="3365119"/>
                </a:lnTo>
                <a:lnTo>
                  <a:pt x="1838155" y="3368700"/>
                </a:lnTo>
                <a:lnTo>
                  <a:pt x="1834916" y="3363362"/>
                </a:lnTo>
                <a:lnTo>
                  <a:pt x="1830610" y="3354075"/>
                </a:lnTo>
                <a:lnTo>
                  <a:pt x="1824959" y="3351694"/>
                </a:lnTo>
                <a:close/>
                <a:moveTo>
                  <a:pt x="1911222" y="3346484"/>
                </a:moveTo>
                <a:lnTo>
                  <a:pt x="1912173" y="3347696"/>
                </a:lnTo>
                <a:lnTo>
                  <a:pt x="1912318" y="3347719"/>
                </a:lnTo>
                <a:close/>
                <a:moveTo>
                  <a:pt x="1878212" y="3345831"/>
                </a:moveTo>
                <a:lnTo>
                  <a:pt x="1887684" y="3361582"/>
                </a:lnTo>
                <a:lnTo>
                  <a:pt x="1890672" y="3364883"/>
                </a:lnTo>
                <a:lnTo>
                  <a:pt x="1878535" y="3345930"/>
                </a:lnTo>
                <a:close/>
                <a:moveTo>
                  <a:pt x="1861427" y="3340693"/>
                </a:moveTo>
                <a:lnTo>
                  <a:pt x="1863311" y="3344094"/>
                </a:lnTo>
                <a:lnTo>
                  <a:pt x="1876836" y="3358500"/>
                </a:lnTo>
                <a:lnTo>
                  <a:pt x="1867129" y="3342438"/>
                </a:lnTo>
                <a:close/>
                <a:moveTo>
                  <a:pt x="1845418" y="3338283"/>
                </a:moveTo>
                <a:lnTo>
                  <a:pt x="1851947" y="3351127"/>
                </a:lnTo>
                <a:lnTo>
                  <a:pt x="1861038" y="3355507"/>
                </a:lnTo>
                <a:lnTo>
                  <a:pt x="1858855" y="3351580"/>
                </a:lnTo>
                <a:close/>
                <a:moveTo>
                  <a:pt x="2031910" y="3334222"/>
                </a:moveTo>
                <a:lnTo>
                  <a:pt x="2031247" y="3334226"/>
                </a:lnTo>
                <a:lnTo>
                  <a:pt x="2031251" y="3334233"/>
                </a:lnTo>
                <a:lnTo>
                  <a:pt x="2031373" y="3334448"/>
                </a:lnTo>
                <a:lnTo>
                  <a:pt x="2031945" y="3335456"/>
                </a:lnTo>
                <a:lnTo>
                  <a:pt x="2054962" y="3351306"/>
                </a:lnTo>
                <a:lnTo>
                  <a:pt x="2060099" y="3351037"/>
                </a:lnTo>
                <a:lnTo>
                  <a:pt x="2042124" y="3340314"/>
                </a:lnTo>
                <a:close/>
                <a:moveTo>
                  <a:pt x="1920998" y="3330528"/>
                </a:moveTo>
                <a:lnTo>
                  <a:pt x="1930361" y="3345159"/>
                </a:lnTo>
                <a:lnTo>
                  <a:pt x="1941324" y="3352365"/>
                </a:lnTo>
                <a:lnTo>
                  <a:pt x="1941618" y="3352413"/>
                </a:lnTo>
                <a:lnTo>
                  <a:pt x="1925038" y="3331446"/>
                </a:lnTo>
                <a:close/>
                <a:moveTo>
                  <a:pt x="1893872" y="3324369"/>
                </a:moveTo>
                <a:lnTo>
                  <a:pt x="1896847" y="3328161"/>
                </a:lnTo>
                <a:lnTo>
                  <a:pt x="1899295" y="3331282"/>
                </a:lnTo>
                <a:lnTo>
                  <a:pt x="1895816" y="3324810"/>
                </a:lnTo>
                <a:close/>
                <a:moveTo>
                  <a:pt x="1824305" y="3323271"/>
                </a:moveTo>
                <a:lnTo>
                  <a:pt x="1832979" y="3341990"/>
                </a:lnTo>
                <a:lnTo>
                  <a:pt x="1841816" y="3346247"/>
                </a:lnTo>
                <a:lnTo>
                  <a:pt x="1832238" y="3327392"/>
                </a:lnTo>
                <a:close/>
                <a:moveTo>
                  <a:pt x="1883157" y="3321936"/>
                </a:moveTo>
                <a:lnTo>
                  <a:pt x="1897889" y="3343276"/>
                </a:lnTo>
                <a:lnTo>
                  <a:pt x="1898902" y="3344744"/>
                </a:lnTo>
                <a:lnTo>
                  <a:pt x="1901916" y="3345988"/>
                </a:lnTo>
                <a:lnTo>
                  <a:pt x="1883439" y="3322000"/>
                </a:lnTo>
                <a:close/>
                <a:moveTo>
                  <a:pt x="1641396" y="3319452"/>
                </a:moveTo>
                <a:lnTo>
                  <a:pt x="1641917" y="3321084"/>
                </a:lnTo>
                <a:lnTo>
                  <a:pt x="1642695" y="3323521"/>
                </a:lnTo>
                <a:lnTo>
                  <a:pt x="1643461" y="3325921"/>
                </a:lnTo>
                <a:lnTo>
                  <a:pt x="1644879" y="3330366"/>
                </a:lnTo>
                <a:lnTo>
                  <a:pt x="1651050" y="3345849"/>
                </a:lnTo>
                <a:cubicBezTo>
                  <a:pt x="1655301" y="3355994"/>
                  <a:pt x="1659160" y="3364630"/>
                  <a:pt x="1662599" y="3371658"/>
                </a:cubicBezTo>
                <a:lnTo>
                  <a:pt x="1662674" y="3371791"/>
                </a:lnTo>
                <a:lnTo>
                  <a:pt x="1711878" y="3457627"/>
                </a:lnTo>
                <a:lnTo>
                  <a:pt x="1729417" y="3480447"/>
                </a:lnTo>
                <a:lnTo>
                  <a:pt x="1766888" y="3525764"/>
                </a:lnTo>
                <a:lnTo>
                  <a:pt x="1790371" y="3546564"/>
                </a:lnTo>
                <a:lnTo>
                  <a:pt x="1829632" y="3576410"/>
                </a:lnTo>
                <a:lnTo>
                  <a:pt x="1857777" y="3591759"/>
                </a:lnTo>
                <a:lnTo>
                  <a:pt x="1897111" y="3607814"/>
                </a:lnTo>
                <a:lnTo>
                  <a:pt x="1938916" y="3617841"/>
                </a:lnTo>
                <a:lnTo>
                  <a:pt x="1943856" y="3617887"/>
                </a:lnTo>
                <a:lnTo>
                  <a:pt x="1944568" y="3617894"/>
                </a:lnTo>
                <a:lnTo>
                  <a:pt x="1953209" y="3617975"/>
                </a:lnTo>
                <a:lnTo>
                  <a:pt x="2015658" y="3616178"/>
                </a:lnTo>
                <a:lnTo>
                  <a:pt x="2015693" y="3616372"/>
                </a:lnTo>
                <a:lnTo>
                  <a:pt x="2035471" y="3615163"/>
                </a:lnTo>
                <a:lnTo>
                  <a:pt x="2035571" y="3615729"/>
                </a:lnTo>
                <a:lnTo>
                  <a:pt x="2055959" y="3613806"/>
                </a:lnTo>
                <a:lnTo>
                  <a:pt x="2056333" y="3615542"/>
                </a:lnTo>
                <a:lnTo>
                  <a:pt x="2063565" y="3614411"/>
                </a:lnTo>
                <a:lnTo>
                  <a:pt x="2075941" y="3612282"/>
                </a:lnTo>
                <a:lnTo>
                  <a:pt x="2076392" y="3614378"/>
                </a:lnTo>
                <a:lnTo>
                  <a:pt x="2083604" y="3613080"/>
                </a:lnTo>
                <a:lnTo>
                  <a:pt x="2095584" y="3610759"/>
                </a:lnTo>
                <a:lnTo>
                  <a:pt x="2096053" y="3612794"/>
                </a:lnTo>
                <a:lnTo>
                  <a:pt x="2109308" y="3610110"/>
                </a:lnTo>
                <a:cubicBezTo>
                  <a:pt x="2113523" y="3609224"/>
                  <a:pt x="2115777" y="3608727"/>
                  <a:pt x="2115904" y="3608727"/>
                </a:cubicBezTo>
                <a:lnTo>
                  <a:pt x="2116795" y="3612514"/>
                </a:lnTo>
                <a:lnTo>
                  <a:pt x="2128473" y="3609870"/>
                </a:lnTo>
                <a:cubicBezTo>
                  <a:pt x="2132117" y="3609023"/>
                  <a:pt x="2134064" y="3608557"/>
                  <a:pt x="2134191" y="3608557"/>
                </a:cubicBezTo>
                <a:lnTo>
                  <a:pt x="2134812" y="3610819"/>
                </a:lnTo>
                <a:lnTo>
                  <a:pt x="2134857" y="3610809"/>
                </a:lnTo>
                <a:lnTo>
                  <a:pt x="2134978" y="3610781"/>
                </a:lnTo>
                <a:lnTo>
                  <a:pt x="2135080" y="3610758"/>
                </a:lnTo>
                <a:cubicBezTo>
                  <a:pt x="2147272" y="3607710"/>
                  <a:pt x="2153919" y="3605847"/>
                  <a:pt x="2154173" y="3605847"/>
                </a:cubicBezTo>
                <a:lnTo>
                  <a:pt x="2155241" y="3609738"/>
                </a:lnTo>
                <a:lnTo>
                  <a:pt x="2156609" y="3609402"/>
                </a:lnTo>
                <a:lnTo>
                  <a:pt x="2158405" y="3608961"/>
                </a:lnTo>
                <a:cubicBezTo>
                  <a:pt x="2168438" y="3606400"/>
                  <a:pt x="2173899" y="3604918"/>
                  <a:pt x="2174153" y="3604834"/>
                </a:cubicBezTo>
                <a:lnTo>
                  <a:pt x="2175314" y="3609062"/>
                </a:lnTo>
                <a:lnTo>
                  <a:pt x="2177488" y="3608481"/>
                </a:lnTo>
                <a:lnTo>
                  <a:pt x="2182747" y="3607074"/>
                </a:lnTo>
                <a:cubicBezTo>
                  <a:pt x="2190155" y="3605042"/>
                  <a:pt x="2194134" y="3603899"/>
                  <a:pt x="2194303" y="3603814"/>
                </a:cubicBezTo>
                <a:lnTo>
                  <a:pt x="2195359" y="3607473"/>
                </a:lnTo>
                <a:lnTo>
                  <a:pt x="2213778" y="3602122"/>
                </a:lnTo>
                <a:lnTo>
                  <a:pt x="2215013" y="3606319"/>
                </a:lnTo>
                <a:lnTo>
                  <a:pt x="2220042" y="3605170"/>
                </a:lnTo>
                <a:lnTo>
                  <a:pt x="2234775" y="3600599"/>
                </a:lnTo>
                <a:lnTo>
                  <a:pt x="2235575" y="3603148"/>
                </a:lnTo>
                <a:lnTo>
                  <a:pt x="2253402" y="3598735"/>
                </a:lnTo>
                <a:lnTo>
                  <a:pt x="2254417" y="3599243"/>
                </a:lnTo>
                <a:lnTo>
                  <a:pt x="2295226" y="3588223"/>
                </a:lnTo>
                <a:lnTo>
                  <a:pt x="2304375" y="3585424"/>
                </a:lnTo>
                <a:lnTo>
                  <a:pt x="2396944" y="3557100"/>
                </a:lnTo>
                <a:lnTo>
                  <a:pt x="2546687" y="3511283"/>
                </a:lnTo>
                <a:lnTo>
                  <a:pt x="2587898" y="3497279"/>
                </a:lnTo>
                <a:lnTo>
                  <a:pt x="2671334" y="3467135"/>
                </a:lnTo>
                <a:lnTo>
                  <a:pt x="2833895" y="3407980"/>
                </a:lnTo>
                <a:lnTo>
                  <a:pt x="2872348" y="3393332"/>
                </a:lnTo>
                <a:lnTo>
                  <a:pt x="2919033" y="3375236"/>
                </a:lnTo>
                <a:lnTo>
                  <a:pt x="2865375" y="3392452"/>
                </a:lnTo>
                <a:lnTo>
                  <a:pt x="2844210" y="3399243"/>
                </a:lnTo>
                <a:lnTo>
                  <a:pt x="2831341" y="3402539"/>
                </a:lnTo>
                <a:lnTo>
                  <a:pt x="2816126" y="3406435"/>
                </a:lnTo>
                <a:lnTo>
                  <a:pt x="2810086" y="3408343"/>
                </a:lnTo>
                <a:lnTo>
                  <a:pt x="2775331" y="3417236"/>
                </a:lnTo>
                <a:lnTo>
                  <a:pt x="2754814" y="3424458"/>
                </a:lnTo>
                <a:lnTo>
                  <a:pt x="2737410" y="3432383"/>
                </a:lnTo>
                <a:lnTo>
                  <a:pt x="2737404" y="3432385"/>
                </a:lnTo>
                <a:lnTo>
                  <a:pt x="2687862" y="3452584"/>
                </a:lnTo>
                <a:lnTo>
                  <a:pt x="2669245" y="3459156"/>
                </a:lnTo>
                <a:lnTo>
                  <a:pt x="2657362" y="3463823"/>
                </a:lnTo>
                <a:lnTo>
                  <a:pt x="2647549" y="3466815"/>
                </a:lnTo>
                <a:lnTo>
                  <a:pt x="2623480" y="3475311"/>
                </a:lnTo>
                <a:lnTo>
                  <a:pt x="2546877" y="3497506"/>
                </a:lnTo>
                <a:lnTo>
                  <a:pt x="2546874" y="3497507"/>
                </a:lnTo>
                <a:lnTo>
                  <a:pt x="2531025" y="3500927"/>
                </a:lnTo>
                <a:lnTo>
                  <a:pt x="2490258" y="3509725"/>
                </a:lnTo>
                <a:lnTo>
                  <a:pt x="2476918" y="3513921"/>
                </a:lnTo>
                <a:lnTo>
                  <a:pt x="2470814" y="3515646"/>
                </a:lnTo>
                <a:lnTo>
                  <a:pt x="2462556" y="3518205"/>
                </a:lnTo>
                <a:cubicBezTo>
                  <a:pt x="2424526" y="3529482"/>
                  <a:pt x="2388646" y="3539564"/>
                  <a:pt x="2355340" y="3548274"/>
                </a:cubicBezTo>
                <a:cubicBezTo>
                  <a:pt x="2222245" y="3582987"/>
                  <a:pt x="2114378" y="3601444"/>
                  <a:pt x="2026664" y="3601444"/>
                </a:cubicBezTo>
                <a:cubicBezTo>
                  <a:pt x="1840398" y="3601444"/>
                  <a:pt x="1736088" y="3519656"/>
                  <a:pt x="1648881" y="3336438"/>
                </a:cubicBezTo>
                <a:close/>
                <a:moveTo>
                  <a:pt x="1869377" y="3317134"/>
                </a:moveTo>
                <a:lnTo>
                  <a:pt x="1882791" y="3338092"/>
                </a:lnTo>
                <a:lnTo>
                  <a:pt x="1885975" y="3339407"/>
                </a:lnTo>
                <a:lnTo>
                  <a:pt x="1870956" y="3317784"/>
                </a:lnTo>
                <a:close/>
                <a:moveTo>
                  <a:pt x="2021472" y="3316991"/>
                </a:moveTo>
                <a:lnTo>
                  <a:pt x="2022015" y="3317949"/>
                </a:lnTo>
                <a:lnTo>
                  <a:pt x="2024075" y="3319181"/>
                </a:lnTo>
                <a:close/>
                <a:moveTo>
                  <a:pt x="1804803" y="3313143"/>
                </a:moveTo>
                <a:lnTo>
                  <a:pt x="1811503" y="3329726"/>
                </a:lnTo>
                <a:lnTo>
                  <a:pt x="1812643" y="3332193"/>
                </a:lnTo>
                <a:lnTo>
                  <a:pt x="1822712" y="3337044"/>
                </a:lnTo>
                <a:lnTo>
                  <a:pt x="1814454" y="3319235"/>
                </a:lnTo>
                <a:lnTo>
                  <a:pt x="1814157" y="3319121"/>
                </a:lnTo>
                <a:lnTo>
                  <a:pt x="1809336" y="3315497"/>
                </a:lnTo>
                <a:close/>
                <a:moveTo>
                  <a:pt x="1963611" y="3310624"/>
                </a:moveTo>
                <a:lnTo>
                  <a:pt x="1968595" y="3320269"/>
                </a:lnTo>
                <a:lnTo>
                  <a:pt x="1974832" y="3327292"/>
                </a:lnTo>
                <a:lnTo>
                  <a:pt x="1975674" y="3327292"/>
                </a:lnTo>
                <a:lnTo>
                  <a:pt x="1975013" y="3326175"/>
                </a:lnTo>
                <a:lnTo>
                  <a:pt x="1967695" y="3313803"/>
                </a:lnTo>
                <a:close/>
                <a:moveTo>
                  <a:pt x="1906936" y="3308555"/>
                </a:moveTo>
                <a:lnTo>
                  <a:pt x="1914952" y="3321080"/>
                </a:lnTo>
                <a:lnTo>
                  <a:pt x="1917281" y="3321636"/>
                </a:lnTo>
                <a:close/>
                <a:moveTo>
                  <a:pt x="1951019" y="3306568"/>
                </a:moveTo>
                <a:lnTo>
                  <a:pt x="1951911" y="3307751"/>
                </a:lnTo>
                <a:lnTo>
                  <a:pt x="1954529" y="3311220"/>
                </a:lnTo>
                <a:lnTo>
                  <a:pt x="1952187" y="3306618"/>
                </a:lnTo>
                <a:close/>
                <a:moveTo>
                  <a:pt x="1842183" y="3305940"/>
                </a:moveTo>
                <a:lnTo>
                  <a:pt x="1853229" y="3325887"/>
                </a:lnTo>
                <a:lnTo>
                  <a:pt x="1858422" y="3328031"/>
                </a:lnTo>
                <a:lnTo>
                  <a:pt x="1846028" y="3307523"/>
                </a:lnTo>
                <a:close/>
                <a:moveTo>
                  <a:pt x="1933219" y="3305802"/>
                </a:moveTo>
                <a:lnTo>
                  <a:pt x="1935517" y="3308653"/>
                </a:lnTo>
                <a:lnTo>
                  <a:pt x="1934052" y="3305838"/>
                </a:lnTo>
                <a:close/>
                <a:moveTo>
                  <a:pt x="1890959" y="3299107"/>
                </a:moveTo>
                <a:lnTo>
                  <a:pt x="1898465" y="3312723"/>
                </a:lnTo>
                <a:lnTo>
                  <a:pt x="1901869" y="3316258"/>
                </a:lnTo>
                <a:lnTo>
                  <a:pt x="1891245" y="3299195"/>
                </a:lnTo>
                <a:close/>
                <a:moveTo>
                  <a:pt x="1825008" y="3298132"/>
                </a:moveTo>
                <a:lnTo>
                  <a:pt x="1830733" y="3309393"/>
                </a:lnTo>
                <a:lnTo>
                  <a:pt x="1841780" y="3321160"/>
                </a:lnTo>
                <a:lnTo>
                  <a:pt x="1841991" y="3321247"/>
                </a:lnTo>
                <a:lnTo>
                  <a:pt x="1830899" y="3301296"/>
                </a:lnTo>
                <a:lnTo>
                  <a:pt x="1828360" y="3300251"/>
                </a:lnTo>
                <a:close/>
                <a:moveTo>
                  <a:pt x="1945266" y="3296344"/>
                </a:moveTo>
                <a:lnTo>
                  <a:pt x="1947216" y="3300435"/>
                </a:lnTo>
                <a:lnTo>
                  <a:pt x="1949169" y="3300687"/>
                </a:lnTo>
                <a:lnTo>
                  <a:pt x="1948071" y="3298528"/>
                </a:lnTo>
                <a:close/>
                <a:moveTo>
                  <a:pt x="1811452" y="3295536"/>
                </a:moveTo>
                <a:lnTo>
                  <a:pt x="1818852" y="3311503"/>
                </a:lnTo>
                <a:lnTo>
                  <a:pt x="1820217" y="3312257"/>
                </a:lnTo>
                <a:lnTo>
                  <a:pt x="1825140" y="3314290"/>
                </a:lnTo>
                <a:close/>
                <a:moveTo>
                  <a:pt x="1865130" y="3293132"/>
                </a:moveTo>
                <a:lnTo>
                  <a:pt x="1865171" y="3293223"/>
                </a:lnTo>
                <a:lnTo>
                  <a:pt x="1868475" y="3300666"/>
                </a:lnTo>
                <a:lnTo>
                  <a:pt x="1874114" y="3308835"/>
                </a:lnTo>
                <a:lnTo>
                  <a:pt x="1876178" y="3311825"/>
                </a:lnTo>
                <a:lnTo>
                  <a:pt x="1877408" y="3312119"/>
                </a:lnTo>
                <a:lnTo>
                  <a:pt x="1871432" y="3299588"/>
                </a:lnTo>
                <a:close/>
                <a:moveTo>
                  <a:pt x="1851445" y="3286622"/>
                </a:moveTo>
                <a:lnTo>
                  <a:pt x="1854718" y="3294230"/>
                </a:lnTo>
                <a:lnTo>
                  <a:pt x="1861593" y="3304971"/>
                </a:lnTo>
                <a:lnTo>
                  <a:pt x="1862309" y="3305334"/>
                </a:lnTo>
                <a:lnTo>
                  <a:pt x="1861903" y="3304750"/>
                </a:lnTo>
                <a:lnTo>
                  <a:pt x="1854419" y="3287846"/>
                </a:lnTo>
                <a:lnTo>
                  <a:pt x="1853019" y="3287415"/>
                </a:lnTo>
                <a:close/>
                <a:moveTo>
                  <a:pt x="1948639" y="3281649"/>
                </a:moveTo>
                <a:lnTo>
                  <a:pt x="1956630" y="3297113"/>
                </a:lnTo>
                <a:lnTo>
                  <a:pt x="1958842" y="3298837"/>
                </a:lnTo>
                <a:lnTo>
                  <a:pt x="1948677" y="3281653"/>
                </a:lnTo>
                <a:close/>
                <a:moveTo>
                  <a:pt x="1938087" y="3280534"/>
                </a:moveTo>
                <a:lnTo>
                  <a:pt x="1940389" y="3283430"/>
                </a:lnTo>
                <a:lnTo>
                  <a:pt x="1938963" y="3280626"/>
                </a:lnTo>
                <a:lnTo>
                  <a:pt x="1938358" y="3280562"/>
                </a:lnTo>
                <a:close/>
                <a:moveTo>
                  <a:pt x="1838771" y="3280244"/>
                </a:moveTo>
                <a:lnTo>
                  <a:pt x="1844648" y="3290017"/>
                </a:lnTo>
                <a:lnTo>
                  <a:pt x="1840926" y="3281329"/>
                </a:lnTo>
                <a:close/>
                <a:moveTo>
                  <a:pt x="1918374" y="3278450"/>
                </a:moveTo>
                <a:lnTo>
                  <a:pt x="1920798" y="3283436"/>
                </a:lnTo>
                <a:lnTo>
                  <a:pt x="1923723" y="3285994"/>
                </a:lnTo>
                <a:lnTo>
                  <a:pt x="1919880" y="3278610"/>
                </a:lnTo>
                <a:close/>
                <a:moveTo>
                  <a:pt x="1898216" y="3276320"/>
                </a:moveTo>
                <a:lnTo>
                  <a:pt x="1906297" y="3293223"/>
                </a:lnTo>
                <a:lnTo>
                  <a:pt x="1908561" y="3295453"/>
                </a:lnTo>
                <a:lnTo>
                  <a:pt x="1911398" y="3295819"/>
                </a:lnTo>
                <a:lnTo>
                  <a:pt x="1901315" y="3276648"/>
                </a:lnTo>
                <a:lnTo>
                  <a:pt x="1899469" y="3276452"/>
                </a:lnTo>
                <a:close/>
                <a:moveTo>
                  <a:pt x="1789833" y="3276089"/>
                </a:moveTo>
                <a:lnTo>
                  <a:pt x="1798816" y="3298323"/>
                </a:lnTo>
                <a:lnTo>
                  <a:pt x="1807910" y="3305462"/>
                </a:lnTo>
                <a:lnTo>
                  <a:pt x="1808122" y="3305579"/>
                </a:lnTo>
                <a:lnTo>
                  <a:pt x="1796617" y="3280769"/>
                </a:lnTo>
                <a:lnTo>
                  <a:pt x="1793432" y="3279208"/>
                </a:lnTo>
                <a:close/>
                <a:moveTo>
                  <a:pt x="1888042" y="3275245"/>
                </a:moveTo>
                <a:lnTo>
                  <a:pt x="1888219" y="3275418"/>
                </a:lnTo>
                <a:lnTo>
                  <a:pt x="1888143" y="3275255"/>
                </a:lnTo>
                <a:close/>
                <a:moveTo>
                  <a:pt x="1845668" y="3273195"/>
                </a:moveTo>
                <a:lnTo>
                  <a:pt x="1846519" y="3275173"/>
                </a:lnTo>
                <a:lnTo>
                  <a:pt x="1849056" y="3276666"/>
                </a:lnTo>
                <a:close/>
                <a:moveTo>
                  <a:pt x="1824059" y="3273053"/>
                </a:moveTo>
                <a:lnTo>
                  <a:pt x="1824307" y="3273660"/>
                </a:lnTo>
                <a:lnTo>
                  <a:pt x="1833861" y="3290912"/>
                </a:lnTo>
                <a:lnTo>
                  <a:pt x="1836929" y="3292467"/>
                </a:lnTo>
                <a:lnTo>
                  <a:pt x="1830991" y="3282642"/>
                </a:lnTo>
                <a:lnTo>
                  <a:pt x="1827597" y="3274620"/>
                </a:lnTo>
                <a:lnTo>
                  <a:pt x="1825753" y="3273693"/>
                </a:lnTo>
                <a:close/>
                <a:moveTo>
                  <a:pt x="1864507" y="3268073"/>
                </a:moveTo>
                <a:lnTo>
                  <a:pt x="1872672" y="3284771"/>
                </a:lnTo>
                <a:lnTo>
                  <a:pt x="1874644" y="3285437"/>
                </a:lnTo>
                <a:lnTo>
                  <a:pt x="1865523" y="3268474"/>
                </a:lnTo>
                <a:close/>
                <a:moveTo>
                  <a:pt x="1808630" y="3265075"/>
                </a:moveTo>
                <a:lnTo>
                  <a:pt x="1810126" y="3268855"/>
                </a:lnTo>
                <a:lnTo>
                  <a:pt x="1816990" y="3282359"/>
                </a:lnTo>
                <a:lnTo>
                  <a:pt x="1821698" y="3284745"/>
                </a:lnTo>
                <a:lnTo>
                  <a:pt x="1817632" y="3277431"/>
                </a:lnTo>
                <a:lnTo>
                  <a:pt x="1813594" y="3267573"/>
                </a:lnTo>
                <a:close/>
                <a:moveTo>
                  <a:pt x="1852823" y="3263463"/>
                </a:moveTo>
                <a:lnTo>
                  <a:pt x="1855765" y="3266738"/>
                </a:lnTo>
                <a:lnTo>
                  <a:pt x="1854523" y="3264134"/>
                </a:lnTo>
                <a:close/>
                <a:moveTo>
                  <a:pt x="3117183" y="3263447"/>
                </a:moveTo>
                <a:lnTo>
                  <a:pt x="3052249" y="3286688"/>
                </a:lnTo>
                <a:lnTo>
                  <a:pt x="2984147" y="3308873"/>
                </a:lnTo>
                <a:lnTo>
                  <a:pt x="2984285" y="3308835"/>
                </a:lnTo>
                <a:lnTo>
                  <a:pt x="3067346" y="3282553"/>
                </a:lnTo>
                <a:lnTo>
                  <a:pt x="3079913" y="3278442"/>
                </a:lnTo>
                <a:lnTo>
                  <a:pt x="3106182" y="3269502"/>
                </a:lnTo>
                <a:lnTo>
                  <a:pt x="3113570" y="3265698"/>
                </a:lnTo>
                <a:close/>
                <a:moveTo>
                  <a:pt x="1628571" y="3262654"/>
                </a:moveTo>
                <a:lnTo>
                  <a:pt x="1631857" y="3271583"/>
                </a:lnTo>
                <a:cubicBezTo>
                  <a:pt x="1641717" y="3297584"/>
                  <a:pt x="1650175" y="3318160"/>
                  <a:pt x="1657011" y="3332543"/>
                </a:cubicBezTo>
                <a:cubicBezTo>
                  <a:pt x="1688549" y="3398795"/>
                  <a:pt x="1722363" y="3451510"/>
                  <a:pt x="1761704" y="3491653"/>
                </a:cubicBezTo>
                <a:lnTo>
                  <a:pt x="1825266" y="3542557"/>
                </a:lnTo>
                <a:lnTo>
                  <a:pt x="1899558" y="3575324"/>
                </a:lnTo>
                <a:cubicBezTo>
                  <a:pt x="2006852" y="3607243"/>
                  <a:pt x="2149261" y="3592723"/>
                  <a:pt x="2352800" y="3539468"/>
                </a:cubicBezTo>
                <a:lnTo>
                  <a:pt x="2416050" y="3521835"/>
                </a:lnTo>
                <a:lnTo>
                  <a:pt x="2371066" y="3527606"/>
                </a:lnTo>
                <a:lnTo>
                  <a:pt x="2367436" y="3528071"/>
                </a:lnTo>
                <a:lnTo>
                  <a:pt x="2365394" y="3528118"/>
                </a:lnTo>
                <a:lnTo>
                  <a:pt x="2289786" y="3529863"/>
                </a:lnTo>
                <a:lnTo>
                  <a:pt x="2229279" y="3541189"/>
                </a:lnTo>
                <a:lnTo>
                  <a:pt x="2174408" y="3551459"/>
                </a:lnTo>
                <a:cubicBezTo>
                  <a:pt x="2125209" y="3558074"/>
                  <a:pt x="2075670" y="3562159"/>
                  <a:pt x="2025987" y="3563682"/>
                </a:cubicBezTo>
                <a:cubicBezTo>
                  <a:pt x="1830746" y="3563682"/>
                  <a:pt x="1729484" y="3483759"/>
                  <a:pt x="1643294" y="3297661"/>
                </a:cubicBezTo>
                <a:cubicBezTo>
                  <a:pt x="1639828" y="3290178"/>
                  <a:pt x="1635973" y="3281206"/>
                  <a:pt x="1631756" y="3270835"/>
                </a:cubicBezTo>
                <a:close/>
                <a:moveTo>
                  <a:pt x="1945648" y="3260086"/>
                </a:moveTo>
                <a:lnTo>
                  <a:pt x="1947867" y="3264944"/>
                </a:lnTo>
                <a:lnTo>
                  <a:pt x="1948885" y="3266076"/>
                </a:lnTo>
                <a:lnTo>
                  <a:pt x="1946736" y="3261785"/>
                </a:lnTo>
                <a:lnTo>
                  <a:pt x="1946101" y="3260301"/>
                </a:lnTo>
                <a:lnTo>
                  <a:pt x="1945932" y="3260137"/>
                </a:lnTo>
                <a:close/>
                <a:moveTo>
                  <a:pt x="1926349" y="3256662"/>
                </a:moveTo>
                <a:lnTo>
                  <a:pt x="1936024" y="3276958"/>
                </a:lnTo>
                <a:lnTo>
                  <a:pt x="1937118" y="3276999"/>
                </a:lnTo>
                <a:lnTo>
                  <a:pt x="1930486" y="3263963"/>
                </a:lnTo>
                <a:lnTo>
                  <a:pt x="1927118" y="3256799"/>
                </a:lnTo>
                <a:close/>
                <a:moveTo>
                  <a:pt x="1888150" y="3255262"/>
                </a:moveTo>
                <a:lnTo>
                  <a:pt x="1893379" y="3266202"/>
                </a:lnTo>
                <a:lnTo>
                  <a:pt x="1894704" y="3268974"/>
                </a:lnTo>
                <a:lnTo>
                  <a:pt x="1897580" y="3269544"/>
                </a:lnTo>
                <a:lnTo>
                  <a:pt x="1895552" y="3265689"/>
                </a:lnTo>
                <a:close/>
                <a:moveTo>
                  <a:pt x="1793254" y="3254065"/>
                </a:moveTo>
                <a:lnTo>
                  <a:pt x="1794505" y="3257349"/>
                </a:lnTo>
                <a:lnTo>
                  <a:pt x="1804085" y="3271540"/>
                </a:lnTo>
                <a:lnTo>
                  <a:pt x="1798780" y="3258116"/>
                </a:lnTo>
                <a:close/>
                <a:moveTo>
                  <a:pt x="1780624" y="3253296"/>
                </a:moveTo>
                <a:lnTo>
                  <a:pt x="1784267" y="3262311"/>
                </a:lnTo>
                <a:lnTo>
                  <a:pt x="1789032" y="3266562"/>
                </a:lnTo>
                <a:lnTo>
                  <a:pt x="1790726" y="3267667"/>
                </a:lnTo>
                <a:lnTo>
                  <a:pt x="1790305" y="3266559"/>
                </a:lnTo>
                <a:close/>
                <a:moveTo>
                  <a:pt x="1906027" y="3253057"/>
                </a:moveTo>
                <a:lnTo>
                  <a:pt x="1915801" y="3273158"/>
                </a:lnTo>
                <a:lnTo>
                  <a:pt x="1917185" y="3273433"/>
                </a:lnTo>
                <a:lnTo>
                  <a:pt x="1906636" y="3253165"/>
                </a:lnTo>
                <a:close/>
                <a:moveTo>
                  <a:pt x="1826666" y="3252539"/>
                </a:moveTo>
                <a:lnTo>
                  <a:pt x="1832821" y="3267112"/>
                </a:lnTo>
                <a:lnTo>
                  <a:pt x="1835515" y="3268697"/>
                </a:lnTo>
                <a:lnTo>
                  <a:pt x="1829262" y="3254097"/>
                </a:lnTo>
                <a:close/>
                <a:moveTo>
                  <a:pt x="1856467" y="3251633"/>
                </a:moveTo>
                <a:lnTo>
                  <a:pt x="1858828" y="3256460"/>
                </a:lnTo>
                <a:lnTo>
                  <a:pt x="1859155" y="3256632"/>
                </a:lnTo>
                <a:close/>
                <a:moveTo>
                  <a:pt x="1418224" y="3249084"/>
                </a:moveTo>
                <a:lnTo>
                  <a:pt x="1405818" y="3254107"/>
                </a:lnTo>
                <a:lnTo>
                  <a:pt x="1387730" y="3261430"/>
                </a:lnTo>
                <a:lnTo>
                  <a:pt x="1390487" y="3264664"/>
                </a:lnTo>
                <a:lnTo>
                  <a:pt x="1402162" y="3278356"/>
                </a:lnTo>
                <a:cubicBezTo>
                  <a:pt x="1426059" y="3303545"/>
                  <a:pt x="1450613" y="3327103"/>
                  <a:pt x="1475097" y="3349498"/>
                </a:cubicBezTo>
                <a:cubicBezTo>
                  <a:pt x="1499581" y="3371892"/>
                  <a:pt x="1523997" y="3393122"/>
                  <a:pt x="1547619" y="3413654"/>
                </a:cubicBezTo>
                <a:cubicBezTo>
                  <a:pt x="1563197" y="3427370"/>
                  <a:pt x="1578438" y="3440577"/>
                  <a:pt x="1592831" y="3453446"/>
                </a:cubicBezTo>
                <a:lnTo>
                  <a:pt x="1621617" y="3479379"/>
                </a:lnTo>
                <a:lnTo>
                  <a:pt x="1608411" y="3464961"/>
                </a:lnTo>
                <a:lnTo>
                  <a:pt x="1585721" y="3440069"/>
                </a:lnTo>
                <a:lnTo>
                  <a:pt x="1556087" y="3407896"/>
                </a:lnTo>
                <a:cubicBezTo>
                  <a:pt x="1535344" y="3385502"/>
                  <a:pt x="1513331" y="3361742"/>
                  <a:pt x="1490834" y="3336382"/>
                </a:cubicBezTo>
                <a:lnTo>
                  <a:pt x="1473997" y="3316344"/>
                </a:lnTo>
                <a:lnTo>
                  <a:pt x="1422674" y="3255263"/>
                </a:lnTo>
                <a:close/>
                <a:moveTo>
                  <a:pt x="3162842" y="3247105"/>
                </a:moveTo>
                <a:lnTo>
                  <a:pt x="3134276" y="3257329"/>
                </a:lnTo>
                <a:lnTo>
                  <a:pt x="3134276" y="3259284"/>
                </a:lnTo>
                <a:lnTo>
                  <a:pt x="3151886" y="3252780"/>
                </a:lnTo>
                <a:close/>
                <a:moveTo>
                  <a:pt x="1871625" y="3246953"/>
                </a:moveTo>
                <a:lnTo>
                  <a:pt x="1879686" y="3265995"/>
                </a:lnTo>
                <a:lnTo>
                  <a:pt x="1884259" y="3266902"/>
                </a:lnTo>
                <a:lnTo>
                  <a:pt x="1875285" y="3247602"/>
                </a:lnTo>
                <a:close/>
                <a:moveTo>
                  <a:pt x="1902580" y="3245968"/>
                </a:moveTo>
                <a:lnTo>
                  <a:pt x="1903739" y="3248350"/>
                </a:lnTo>
                <a:lnTo>
                  <a:pt x="1904205" y="3248483"/>
                </a:lnTo>
                <a:lnTo>
                  <a:pt x="1903737" y="3247419"/>
                </a:lnTo>
                <a:close/>
                <a:moveTo>
                  <a:pt x="1383437" y="3245060"/>
                </a:moveTo>
                <a:lnTo>
                  <a:pt x="1379134" y="3245505"/>
                </a:lnTo>
                <a:lnTo>
                  <a:pt x="1373852" y="3245154"/>
                </a:lnTo>
                <a:lnTo>
                  <a:pt x="1374872" y="3246351"/>
                </a:lnTo>
                <a:lnTo>
                  <a:pt x="1375072" y="3246585"/>
                </a:lnTo>
                <a:lnTo>
                  <a:pt x="1375307" y="3246861"/>
                </a:lnTo>
                <a:lnTo>
                  <a:pt x="1376595" y="3246861"/>
                </a:lnTo>
                <a:close/>
                <a:moveTo>
                  <a:pt x="1812396" y="3244507"/>
                </a:moveTo>
                <a:lnTo>
                  <a:pt x="1816321" y="3254114"/>
                </a:lnTo>
                <a:lnTo>
                  <a:pt x="1818089" y="3258441"/>
                </a:lnTo>
                <a:lnTo>
                  <a:pt x="1821633" y="3260527"/>
                </a:lnTo>
                <a:lnTo>
                  <a:pt x="1815421" y="3245848"/>
                </a:lnTo>
                <a:close/>
                <a:moveTo>
                  <a:pt x="1453110" y="3234961"/>
                </a:moveTo>
                <a:lnTo>
                  <a:pt x="1426608" y="3245690"/>
                </a:lnTo>
                <a:lnTo>
                  <a:pt x="1429617" y="3249865"/>
                </a:lnTo>
                <a:cubicBezTo>
                  <a:pt x="1474723" y="3307142"/>
                  <a:pt x="1521035" y="3357181"/>
                  <a:pt x="1562352" y="3401800"/>
                </a:cubicBezTo>
                <a:lnTo>
                  <a:pt x="1591986" y="3433804"/>
                </a:lnTo>
                <a:lnTo>
                  <a:pt x="1610731" y="3454353"/>
                </a:lnTo>
                <a:lnTo>
                  <a:pt x="1584196" y="3419074"/>
                </a:lnTo>
                <a:lnTo>
                  <a:pt x="1575391" y="3407221"/>
                </a:lnTo>
                <a:cubicBezTo>
                  <a:pt x="1556171" y="3381440"/>
                  <a:pt x="1535788" y="3354083"/>
                  <a:pt x="1514851" y="3324931"/>
                </a:cubicBezTo>
                <a:lnTo>
                  <a:pt x="1459254" y="3243913"/>
                </a:lnTo>
                <a:lnTo>
                  <a:pt x="1455206" y="3238015"/>
                </a:lnTo>
                <a:close/>
                <a:moveTo>
                  <a:pt x="1839112" y="3234530"/>
                </a:moveTo>
                <a:lnTo>
                  <a:pt x="1845810" y="3249617"/>
                </a:lnTo>
                <a:lnTo>
                  <a:pt x="1848198" y="3250872"/>
                </a:lnTo>
                <a:lnTo>
                  <a:pt x="1840889" y="3235547"/>
                </a:lnTo>
                <a:close/>
                <a:moveTo>
                  <a:pt x="1796501" y="3234433"/>
                </a:moveTo>
                <a:lnTo>
                  <a:pt x="1802334" y="3249169"/>
                </a:lnTo>
                <a:lnTo>
                  <a:pt x="1807240" y="3252056"/>
                </a:lnTo>
                <a:lnTo>
                  <a:pt x="1801291" y="3237530"/>
                </a:lnTo>
                <a:lnTo>
                  <a:pt x="1799590" y="3236288"/>
                </a:lnTo>
                <a:close/>
                <a:moveTo>
                  <a:pt x="1884555" y="3228901"/>
                </a:moveTo>
                <a:lnTo>
                  <a:pt x="1885410" y="3231032"/>
                </a:lnTo>
                <a:lnTo>
                  <a:pt x="1885443" y="3231112"/>
                </a:lnTo>
                <a:lnTo>
                  <a:pt x="1889423" y="3238428"/>
                </a:lnTo>
                <a:lnTo>
                  <a:pt x="1885435" y="3229121"/>
                </a:lnTo>
                <a:close/>
                <a:moveTo>
                  <a:pt x="1624788" y="3228049"/>
                </a:moveTo>
                <a:lnTo>
                  <a:pt x="1626211" y="3231945"/>
                </a:lnTo>
                <a:cubicBezTo>
                  <a:pt x="1636028" y="3258070"/>
                  <a:pt x="1644503" y="3278980"/>
                  <a:pt x="1651424" y="3293935"/>
                </a:cubicBezTo>
                <a:lnTo>
                  <a:pt x="1651513" y="3294105"/>
                </a:lnTo>
                <a:lnTo>
                  <a:pt x="1695313" y="3375880"/>
                </a:lnTo>
                <a:lnTo>
                  <a:pt x="1710818" y="3397802"/>
                </a:lnTo>
                <a:lnTo>
                  <a:pt x="1744154" y="3441625"/>
                </a:lnTo>
                <a:lnTo>
                  <a:pt x="1764976" y="3462028"/>
                </a:lnTo>
                <a:lnTo>
                  <a:pt x="1800156" y="3491692"/>
                </a:lnTo>
                <a:lnTo>
                  <a:pt x="1825264" y="3507365"/>
                </a:lnTo>
                <a:lnTo>
                  <a:pt x="1865734" y="3526662"/>
                </a:lnTo>
                <a:lnTo>
                  <a:pt x="1894811" y="3536800"/>
                </a:lnTo>
                <a:lnTo>
                  <a:pt x="1943815" y="3547067"/>
                </a:lnTo>
                <a:lnTo>
                  <a:pt x="1975974" y="3551679"/>
                </a:lnTo>
                <a:lnTo>
                  <a:pt x="2039547" y="3553125"/>
                </a:lnTo>
                <a:lnTo>
                  <a:pt x="2070904" y="3552967"/>
                </a:lnTo>
                <a:lnTo>
                  <a:pt x="2181650" y="3541512"/>
                </a:lnTo>
                <a:lnTo>
                  <a:pt x="2226002" y="3533264"/>
                </a:lnTo>
                <a:lnTo>
                  <a:pt x="2133514" y="3539467"/>
                </a:lnTo>
                <a:cubicBezTo>
                  <a:pt x="2108114" y="3539467"/>
                  <a:pt x="2083466" y="3538303"/>
                  <a:pt x="2059865" y="3535760"/>
                </a:cubicBezTo>
                <a:lnTo>
                  <a:pt x="2000549" y="3525214"/>
                </a:lnTo>
                <a:lnTo>
                  <a:pt x="1958050" y="3523063"/>
                </a:lnTo>
                <a:cubicBezTo>
                  <a:pt x="1935231" y="3520571"/>
                  <a:pt x="1913927" y="3516798"/>
                  <a:pt x="1893953" y="3511675"/>
                </a:cubicBezTo>
                <a:lnTo>
                  <a:pt x="1860342" y="3500007"/>
                </a:lnTo>
                <a:lnTo>
                  <a:pt x="1851175" y="3497844"/>
                </a:lnTo>
                <a:lnTo>
                  <a:pt x="1847133" y="3495422"/>
                </a:lnTo>
                <a:lnTo>
                  <a:pt x="1837829" y="3492192"/>
                </a:lnTo>
                <a:cubicBezTo>
                  <a:pt x="1820326" y="3484302"/>
                  <a:pt x="1803965" y="3474994"/>
                  <a:pt x="1788561" y="3464199"/>
                </a:cubicBezTo>
                <a:lnTo>
                  <a:pt x="1772942" y="3450953"/>
                </a:lnTo>
                <a:lnTo>
                  <a:pt x="1766151" y="3446883"/>
                </a:lnTo>
                <a:lnTo>
                  <a:pt x="1754254" y="3435105"/>
                </a:lnTo>
                <a:lnTo>
                  <a:pt x="1748989" y="3430640"/>
                </a:lnTo>
                <a:lnTo>
                  <a:pt x="1745033" y="3427284"/>
                </a:lnTo>
                <a:lnTo>
                  <a:pt x="1739178" y="3420326"/>
                </a:lnTo>
                <a:lnTo>
                  <a:pt x="1738448" y="3419457"/>
                </a:lnTo>
                <a:lnTo>
                  <a:pt x="1729963" y="3411057"/>
                </a:lnTo>
                <a:lnTo>
                  <a:pt x="1715701" y="3392418"/>
                </a:lnTo>
                <a:lnTo>
                  <a:pt x="1706125" y="3381035"/>
                </a:lnTo>
                <a:lnTo>
                  <a:pt x="1702004" y="3374517"/>
                </a:lnTo>
                <a:lnTo>
                  <a:pt x="1696992" y="3367966"/>
                </a:lnTo>
                <a:lnTo>
                  <a:pt x="1679402" y="3338767"/>
                </a:lnTo>
                <a:lnTo>
                  <a:pt x="1670723" y="3325039"/>
                </a:lnTo>
                <a:lnTo>
                  <a:pt x="1668746" y="3321078"/>
                </a:lnTo>
                <a:lnTo>
                  <a:pt x="1666490" y="3317334"/>
                </a:lnTo>
                <a:lnTo>
                  <a:pt x="1637864" y="3259198"/>
                </a:lnTo>
                <a:lnTo>
                  <a:pt x="1637707" y="3258883"/>
                </a:lnTo>
                <a:cubicBezTo>
                  <a:pt x="1634119" y="3250919"/>
                  <a:pt x="1630167" y="3241552"/>
                  <a:pt x="1625877" y="3230869"/>
                </a:cubicBezTo>
                <a:lnTo>
                  <a:pt x="1625338" y="3229473"/>
                </a:lnTo>
                <a:close/>
                <a:moveTo>
                  <a:pt x="1826875" y="3227529"/>
                </a:moveTo>
                <a:lnTo>
                  <a:pt x="1830850" y="3234606"/>
                </a:lnTo>
                <a:lnTo>
                  <a:pt x="1828002" y="3228174"/>
                </a:lnTo>
                <a:close/>
                <a:moveTo>
                  <a:pt x="1922167" y="3225407"/>
                </a:moveTo>
                <a:lnTo>
                  <a:pt x="1924026" y="3229919"/>
                </a:lnTo>
                <a:lnTo>
                  <a:pt x="1924071" y="3229927"/>
                </a:lnTo>
                <a:close/>
                <a:moveTo>
                  <a:pt x="1356046" y="3224272"/>
                </a:moveTo>
                <a:lnTo>
                  <a:pt x="1361941" y="3231186"/>
                </a:lnTo>
                <a:lnTo>
                  <a:pt x="1379471" y="3234161"/>
                </a:lnTo>
                <a:cubicBezTo>
                  <a:pt x="1380826" y="3233839"/>
                  <a:pt x="1382266" y="3234143"/>
                  <a:pt x="1383367" y="3235007"/>
                </a:cubicBezTo>
                <a:lnTo>
                  <a:pt x="1389138" y="3233561"/>
                </a:lnTo>
                <a:lnTo>
                  <a:pt x="1384213" y="3232637"/>
                </a:lnTo>
                <a:close/>
                <a:moveTo>
                  <a:pt x="1781863" y="3224177"/>
                </a:moveTo>
                <a:lnTo>
                  <a:pt x="1783259" y="3227840"/>
                </a:lnTo>
                <a:lnTo>
                  <a:pt x="1787787" y="3239720"/>
                </a:lnTo>
                <a:lnTo>
                  <a:pt x="1792837" y="3243579"/>
                </a:lnTo>
                <a:lnTo>
                  <a:pt x="1793094" y="3243731"/>
                </a:lnTo>
                <a:lnTo>
                  <a:pt x="1787104" y="3228575"/>
                </a:lnTo>
                <a:close/>
                <a:moveTo>
                  <a:pt x="1861548" y="3223149"/>
                </a:moveTo>
                <a:lnTo>
                  <a:pt x="1867919" y="3238199"/>
                </a:lnTo>
                <a:lnTo>
                  <a:pt x="1871367" y="3239176"/>
                </a:lnTo>
                <a:lnTo>
                  <a:pt x="1864783" y="3225016"/>
                </a:lnTo>
                <a:lnTo>
                  <a:pt x="1864524" y="3224361"/>
                </a:lnTo>
                <a:lnTo>
                  <a:pt x="1864318" y="3223842"/>
                </a:lnTo>
                <a:close/>
                <a:moveTo>
                  <a:pt x="1851066" y="3220529"/>
                </a:moveTo>
                <a:lnTo>
                  <a:pt x="1854085" y="3228348"/>
                </a:lnTo>
                <a:lnTo>
                  <a:pt x="1855497" y="3232008"/>
                </a:lnTo>
                <a:lnTo>
                  <a:pt x="1857548" y="3235259"/>
                </a:lnTo>
                <a:lnTo>
                  <a:pt x="1859263" y="3235745"/>
                </a:lnTo>
                <a:lnTo>
                  <a:pt x="1853251" y="3221075"/>
                </a:lnTo>
                <a:close/>
                <a:moveTo>
                  <a:pt x="1880077" y="3217737"/>
                </a:moveTo>
                <a:lnTo>
                  <a:pt x="1881969" y="3222453"/>
                </a:lnTo>
                <a:lnTo>
                  <a:pt x="1882628" y="3222570"/>
                </a:lnTo>
                <a:lnTo>
                  <a:pt x="1881115" y="3219039"/>
                </a:lnTo>
                <a:close/>
                <a:moveTo>
                  <a:pt x="1839890" y="3217735"/>
                </a:moveTo>
                <a:lnTo>
                  <a:pt x="1846054" y="3230340"/>
                </a:lnTo>
                <a:lnTo>
                  <a:pt x="1847000" y="3230941"/>
                </a:lnTo>
                <a:lnTo>
                  <a:pt x="1844945" y="3225557"/>
                </a:lnTo>
                <a:lnTo>
                  <a:pt x="1840019" y="3217767"/>
                </a:lnTo>
                <a:close/>
                <a:moveTo>
                  <a:pt x="1801008" y="3216636"/>
                </a:moveTo>
                <a:lnTo>
                  <a:pt x="1802635" y="3220618"/>
                </a:lnTo>
                <a:lnTo>
                  <a:pt x="1805915" y="3228643"/>
                </a:lnTo>
                <a:lnTo>
                  <a:pt x="1808777" y="3230148"/>
                </a:lnTo>
                <a:lnTo>
                  <a:pt x="1805435" y="3222251"/>
                </a:lnTo>
                <a:close/>
                <a:moveTo>
                  <a:pt x="1888654" y="3213973"/>
                </a:moveTo>
                <a:lnTo>
                  <a:pt x="1892518" y="3223216"/>
                </a:lnTo>
                <a:lnTo>
                  <a:pt x="1893545" y="3224508"/>
                </a:lnTo>
                <a:lnTo>
                  <a:pt x="1893654" y="3224528"/>
                </a:lnTo>
                <a:lnTo>
                  <a:pt x="1893415" y="3223983"/>
                </a:lnTo>
                <a:lnTo>
                  <a:pt x="1890396" y="3216436"/>
                </a:lnTo>
                <a:lnTo>
                  <a:pt x="1889456" y="3214255"/>
                </a:lnTo>
                <a:close/>
                <a:moveTo>
                  <a:pt x="1828950" y="3211642"/>
                </a:moveTo>
                <a:lnTo>
                  <a:pt x="1833788" y="3222540"/>
                </a:lnTo>
                <a:lnTo>
                  <a:pt x="1835076" y="3223359"/>
                </a:lnTo>
                <a:lnTo>
                  <a:pt x="1829729" y="3212147"/>
                </a:lnTo>
                <a:lnTo>
                  <a:pt x="1829723" y="3212143"/>
                </a:lnTo>
                <a:close/>
                <a:moveTo>
                  <a:pt x="1765107" y="3211102"/>
                </a:moveTo>
                <a:lnTo>
                  <a:pt x="1767077" y="3216718"/>
                </a:lnTo>
                <a:lnTo>
                  <a:pt x="1776822" y="3231154"/>
                </a:lnTo>
                <a:lnTo>
                  <a:pt x="1770758" y="3215229"/>
                </a:lnTo>
                <a:close/>
                <a:moveTo>
                  <a:pt x="1401410" y="3210717"/>
                </a:moveTo>
                <a:lnTo>
                  <a:pt x="1403677" y="3213864"/>
                </a:lnTo>
                <a:lnTo>
                  <a:pt x="1404298" y="3214725"/>
                </a:lnTo>
                <a:lnTo>
                  <a:pt x="1408156" y="3215174"/>
                </a:lnTo>
                <a:lnTo>
                  <a:pt x="1413254" y="3215766"/>
                </a:lnTo>
                <a:lnTo>
                  <a:pt x="1416835" y="3215206"/>
                </a:lnTo>
                <a:close/>
                <a:moveTo>
                  <a:pt x="1856359" y="3210484"/>
                </a:moveTo>
                <a:lnTo>
                  <a:pt x="1857638" y="3213792"/>
                </a:lnTo>
                <a:lnTo>
                  <a:pt x="1859083" y="3214321"/>
                </a:lnTo>
                <a:close/>
                <a:moveTo>
                  <a:pt x="1477222" y="3209787"/>
                </a:moveTo>
                <a:lnTo>
                  <a:pt x="1460091" y="3231773"/>
                </a:lnTo>
                <a:lnTo>
                  <a:pt x="1459996" y="3231819"/>
                </a:lnTo>
                <a:lnTo>
                  <a:pt x="1467781" y="3243168"/>
                </a:lnTo>
                <a:lnTo>
                  <a:pt x="1520794" y="3320451"/>
                </a:lnTo>
                <a:cubicBezTo>
                  <a:pt x="1541683" y="3349510"/>
                  <a:pt x="1562056" y="3376784"/>
                  <a:pt x="1581318" y="3402480"/>
                </a:cubicBezTo>
                <a:lnTo>
                  <a:pt x="1590123" y="3414332"/>
                </a:lnTo>
                <a:lnTo>
                  <a:pt x="1601138" y="3429003"/>
                </a:lnTo>
                <a:lnTo>
                  <a:pt x="1582843" y="3399093"/>
                </a:lnTo>
                <a:close/>
                <a:moveTo>
                  <a:pt x="1865914" y="3205978"/>
                </a:moveTo>
                <a:lnTo>
                  <a:pt x="1870925" y="3218659"/>
                </a:lnTo>
                <a:lnTo>
                  <a:pt x="1872728" y="3219319"/>
                </a:lnTo>
                <a:lnTo>
                  <a:pt x="1867552" y="3206554"/>
                </a:lnTo>
                <a:close/>
                <a:moveTo>
                  <a:pt x="3313609" y="3204701"/>
                </a:moveTo>
                <a:lnTo>
                  <a:pt x="3233648" y="3235138"/>
                </a:lnTo>
                <a:lnTo>
                  <a:pt x="3231306" y="3235960"/>
                </a:lnTo>
                <a:lnTo>
                  <a:pt x="3229165" y="3236801"/>
                </a:lnTo>
                <a:lnTo>
                  <a:pt x="3222738" y="3238991"/>
                </a:lnTo>
                <a:lnTo>
                  <a:pt x="3215194" y="3242056"/>
                </a:lnTo>
                <a:lnTo>
                  <a:pt x="3212286" y="3243096"/>
                </a:lnTo>
                <a:lnTo>
                  <a:pt x="3205077" y="3245674"/>
                </a:lnTo>
                <a:lnTo>
                  <a:pt x="3141706" y="3271230"/>
                </a:lnTo>
                <a:lnTo>
                  <a:pt x="3083791" y="3292342"/>
                </a:lnTo>
                <a:lnTo>
                  <a:pt x="3057058" y="3303290"/>
                </a:lnTo>
                <a:lnTo>
                  <a:pt x="3055996" y="3303674"/>
                </a:lnTo>
                <a:lnTo>
                  <a:pt x="3055000" y="3304097"/>
                </a:lnTo>
                <a:lnTo>
                  <a:pt x="3041751" y="3309723"/>
                </a:lnTo>
                <a:lnTo>
                  <a:pt x="3043828" y="3308964"/>
                </a:lnTo>
                <a:lnTo>
                  <a:pt x="3154947" y="3266388"/>
                </a:lnTo>
                <a:lnTo>
                  <a:pt x="3303726" y="3208684"/>
                </a:lnTo>
                <a:close/>
                <a:moveTo>
                  <a:pt x="1784074" y="3203041"/>
                </a:moveTo>
                <a:lnTo>
                  <a:pt x="1791133" y="3220873"/>
                </a:lnTo>
                <a:lnTo>
                  <a:pt x="1795384" y="3223107"/>
                </a:lnTo>
                <a:lnTo>
                  <a:pt x="1788113" y="3205352"/>
                </a:lnTo>
                <a:close/>
                <a:moveTo>
                  <a:pt x="1815417" y="3202881"/>
                </a:moveTo>
                <a:lnTo>
                  <a:pt x="1820142" y="3213862"/>
                </a:lnTo>
                <a:lnTo>
                  <a:pt x="1822264" y="3215212"/>
                </a:lnTo>
                <a:lnTo>
                  <a:pt x="1817363" y="3204141"/>
                </a:lnTo>
                <a:close/>
                <a:moveTo>
                  <a:pt x="1842287" y="3197672"/>
                </a:moveTo>
                <a:lnTo>
                  <a:pt x="1845478" y="3206050"/>
                </a:lnTo>
                <a:lnTo>
                  <a:pt x="1846956" y="3209879"/>
                </a:lnTo>
                <a:lnTo>
                  <a:pt x="1849093" y="3210662"/>
                </a:lnTo>
                <a:lnTo>
                  <a:pt x="1844250" y="3198362"/>
                </a:lnTo>
                <a:close/>
                <a:moveTo>
                  <a:pt x="1832148" y="3194108"/>
                </a:moveTo>
                <a:lnTo>
                  <a:pt x="1832966" y="3196282"/>
                </a:lnTo>
                <a:lnTo>
                  <a:pt x="1835027" y="3199550"/>
                </a:lnTo>
                <a:lnTo>
                  <a:pt x="1833079" y="3194435"/>
                </a:lnTo>
                <a:close/>
                <a:moveTo>
                  <a:pt x="1861202" y="3194057"/>
                </a:moveTo>
                <a:lnTo>
                  <a:pt x="1861401" y="3194561"/>
                </a:lnTo>
                <a:lnTo>
                  <a:pt x="1861686" y="3194664"/>
                </a:lnTo>
                <a:close/>
                <a:moveTo>
                  <a:pt x="1769457" y="3191624"/>
                </a:moveTo>
                <a:lnTo>
                  <a:pt x="1775842" y="3208378"/>
                </a:lnTo>
                <a:lnTo>
                  <a:pt x="1780894" y="3212863"/>
                </a:lnTo>
                <a:lnTo>
                  <a:pt x="1773901" y="3195167"/>
                </a:lnTo>
                <a:lnTo>
                  <a:pt x="1771942" y="3193994"/>
                </a:lnTo>
                <a:close/>
                <a:moveTo>
                  <a:pt x="1620421" y="3191265"/>
                </a:moveTo>
                <a:lnTo>
                  <a:pt x="1620487" y="3191449"/>
                </a:lnTo>
                <a:cubicBezTo>
                  <a:pt x="1630370" y="3217885"/>
                  <a:pt x="1638999" y="3239410"/>
                  <a:pt x="1646175" y="3255327"/>
                </a:cubicBezTo>
                <a:lnTo>
                  <a:pt x="1693952" y="3345362"/>
                </a:lnTo>
                <a:lnTo>
                  <a:pt x="1703229" y="3358065"/>
                </a:lnTo>
                <a:lnTo>
                  <a:pt x="1710996" y="3368701"/>
                </a:lnTo>
                <a:lnTo>
                  <a:pt x="1748202" y="3415323"/>
                </a:lnTo>
                <a:lnTo>
                  <a:pt x="1762046" y="3427619"/>
                </a:lnTo>
                <a:lnTo>
                  <a:pt x="1771773" y="3436257"/>
                </a:lnTo>
                <a:lnTo>
                  <a:pt x="1812398" y="3466187"/>
                </a:lnTo>
                <a:lnTo>
                  <a:pt x="1820882" y="3470561"/>
                </a:lnTo>
                <a:lnTo>
                  <a:pt x="1841661" y="3481274"/>
                </a:lnTo>
                <a:lnTo>
                  <a:pt x="1890333" y="3498996"/>
                </a:lnTo>
                <a:lnTo>
                  <a:pt x="1930790" y="3508984"/>
                </a:lnTo>
                <a:lnTo>
                  <a:pt x="1956410" y="3512818"/>
                </a:lnTo>
                <a:lnTo>
                  <a:pt x="1959987" y="3513040"/>
                </a:lnTo>
                <a:lnTo>
                  <a:pt x="1963524" y="3513260"/>
                </a:lnTo>
                <a:lnTo>
                  <a:pt x="1933203" y="3502249"/>
                </a:lnTo>
                <a:cubicBezTo>
                  <a:pt x="1914979" y="3493335"/>
                  <a:pt x="1898395" y="3482615"/>
                  <a:pt x="1883747" y="3469872"/>
                </a:cubicBezTo>
                <a:cubicBezTo>
                  <a:pt x="1875831" y="3462972"/>
                  <a:pt x="1867269" y="3452188"/>
                  <a:pt x="1858118" y="3437842"/>
                </a:cubicBezTo>
                <a:lnTo>
                  <a:pt x="1852302" y="3427196"/>
                </a:lnTo>
                <a:lnTo>
                  <a:pt x="1845660" y="3425782"/>
                </a:lnTo>
                <a:lnTo>
                  <a:pt x="1829404" y="3419901"/>
                </a:lnTo>
                <a:lnTo>
                  <a:pt x="1818986" y="3417344"/>
                </a:lnTo>
                <a:lnTo>
                  <a:pt x="1808819" y="3412454"/>
                </a:lnTo>
                <a:lnTo>
                  <a:pt x="1793769" y="3407009"/>
                </a:lnTo>
                <a:lnTo>
                  <a:pt x="1777766" y="3397519"/>
                </a:lnTo>
                <a:lnTo>
                  <a:pt x="1764150" y="3390970"/>
                </a:lnTo>
                <a:lnTo>
                  <a:pt x="1757119" y="3385273"/>
                </a:lnTo>
                <a:lnTo>
                  <a:pt x="1747314" y="3379458"/>
                </a:lnTo>
                <a:lnTo>
                  <a:pt x="1728865" y="3362382"/>
                </a:lnTo>
                <a:lnTo>
                  <a:pt x="1715555" y="3351598"/>
                </a:lnTo>
                <a:lnTo>
                  <a:pt x="1711241" y="3346070"/>
                </a:lnTo>
                <a:lnTo>
                  <a:pt x="1705485" y="3340742"/>
                </a:lnTo>
                <a:lnTo>
                  <a:pt x="1683503" y="3310521"/>
                </a:lnTo>
                <a:lnTo>
                  <a:pt x="1672042" y="3295833"/>
                </a:lnTo>
                <a:lnTo>
                  <a:pt x="1670041" y="3292012"/>
                </a:lnTo>
                <a:lnTo>
                  <a:pt x="1667470" y="3288477"/>
                </a:lnTo>
                <a:cubicBezTo>
                  <a:pt x="1655343" y="3268532"/>
                  <a:pt x="1643718" y="3245931"/>
                  <a:pt x="1632457" y="3220277"/>
                </a:cubicBezTo>
                <a:cubicBezTo>
                  <a:pt x="1628832" y="3212049"/>
                  <a:pt x="1624860" y="3202475"/>
                  <a:pt x="1620564" y="3191640"/>
                </a:cubicBezTo>
                <a:close/>
                <a:moveTo>
                  <a:pt x="1819401" y="3189627"/>
                </a:moveTo>
                <a:lnTo>
                  <a:pt x="1819401" y="3190135"/>
                </a:lnTo>
                <a:lnTo>
                  <a:pt x="1822987" y="3198211"/>
                </a:lnTo>
                <a:lnTo>
                  <a:pt x="1826511" y="3200800"/>
                </a:lnTo>
                <a:lnTo>
                  <a:pt x="1822756" y="3190806"/>
                </a:lnTo>
                <a:close/>
                <a:moveTo>
                  <a:pt x="70679" y="3187003"/>
                </a:moveTo>
                <a:lnTo>
                  <a:pt x="96012" y="3249908"/>
                </a:lnTo>
                <a:lnTo>
                  <a:pt x="107509" y="3275197"/>
                </a:lnTo>
                <a:lnTo>
                  <a:pt x="110285" y="3280848"/>
                </a:lnTo>
                <a:lnTo>
                  <a:pt x="126256" y="3312533"/>
                </a:lnTo>
                <a:lnTo>
                  <a:pt x="131779" y="3323090"/>
                </a:lnTo>
                <a:lnTo>
                  <a:pt x="153204" y="3362641"/>
                </a:lnTo>
                <a:lnTo>
                  <a:pt x="159297" y="3373669"/>
                </a:lnTo>
                <a:lnTo>
                  <a:pt x="170496" y="3393005"/>
                </a:lnTo>
                <a:lnTo>
                  <a:pt x="204726" y="3450035"/>
                </a:lnTo>
                <a:lnTo>
                  <a:pt x="263186" y="3540466"/>
                </a:lnTo>
                <a:lnTo>
                  <a:pt x="291178" y="3581798"/>
                </a:lnTo>
                <a:lnTo>
                  <a:pt x="393926" y="3714801"/>
                </a:lnTo>
                <a:lnTo>
                  <a:pt x="449535" y="3772219"/>
                </a:lnTo>
                <a:lnTo>
                  <a:pt x="448135" y="3770609"/>
                </a:lnTo>
                <a:lnTo>
                  <a:pt x="427645" y="3749427"/>
                </a:lnTo>
                <a:cubicBezTo>
                  <a:pt x="407726" y="3727253"/>
                  <a:pt x="387961" y="3703706"/>
                  <a:pt x="368413" y="3678995"/>
                </a:cubicBezTo>
                <a:lnTo>
                  <a:pt x="343470" y="3643913"/>
                </a:lnTo>
                <a:lnTo>
                  <a:pt x="310156" y="3601846"/>
                </a:lnTo>
                <a:cubicBezTo>
                  <a:pt x="193379" y="3441424"/>
                  <a:pt x="110745" y="3279203"/>
                  <a:pt x="94912" y="3239748"/>
                </a:cubicBezTo>
                <a:lnTo>
                  <a:pt x="86953" y="3219936"/>
                </a:lnTo>
                <a:lnTo>
                  <a:pt x="85265" y="3215731"/>
                </a:lnTo>
                <a:close/>
                <a:moveTo>
                  <a:pt x="1384019" y="3186580"/>
                </a:moveTo>
                <a:lnTo>
                  <a:pt x="1391196" y="3196542"/>
                </a:lnTo>
                <a:lnTo>
                  <a:pt x="1396575" y="3199109"/>
                </a:lnTo>
                <a:cubicBezTo>
                  <a:pt x="1398267" y="3199109"/>
                  <a:pt x="1399793" y="3200108"/>
                  <a:pt x="1400470" y="3201649"/>
                </a:cubicBezTo>
                <a:lnTo>
                  <a:pt x="1415745" y="3206352"/>
                </a:lnTo>
                <a:lnTo>
                  <a:pt x="1398270" y="3195721"/>
                </a:lnTo>
                <a:close/>
                <a:moveTo>
                  <a:pt x="1846622" y="3184599"/>
                </a:moveTo>
                <a:lnTo>
                  <a:pt x="1850995" y="3190779"/>
                </a:lnTo>
                <a:lnTo>
                  <a:pt x="1851259" y="3190875"/>
                </a:lnTo>
                <a:lnTo>
                  <a:pt x="1849247" y="3185793"/>
                </a:lnTo>
                <a:close/>
                <a:moveTo>
                  <a:pt x="1836528" y="3182552"/>
                </a:moveTo>
                <a:lnTo>
                  <a:pt x="1837840" y="3185998"/>
                </a:lnTo>
                <a:lnTo>
                  <a:pt x="1839368" y="3186553"/>
                </a:lnTo>
                <a:close/>
                <a:moveTo>
                  <a:pt x="1806248" y="3181529"/>
                </a:moveTo>
                <a:lnTo>
                  <a:pt x="1806363" y="3181835"/>
                </a:lnTo>
                <a:lnTo>
                  <a:pt x="1808983" y="3187925"/>
                </a:lnTo>
                <a:lnTo>
                  <a:pt x="1811074" y="3189461"/>
                </a:lnTo>
                <a:lnTo>
                  <a:pt x="1808901" y="3183701"/>
                </a:lnTo>
                <a:close/>
                <a:moveTo>
                  <a:pt x="1311416" y="3178074"/>
                </a:moveTo>
                <a:lnTo>
                  <a:pt x="1315295" y="3188948"/>
                </a:lnTo>
                <a:cubicBezTo>
                  <a:pt x="1321222" y="3205882"/>
                  <a:pt x="1326810" y="3221800"/>
                  <a:pt x="1327318" y="3222815"/>
                </a:cubicBezTo>
                <a:cubicBezTo>
                  <a:pt x="1330654" y="3232374"/>
                  <a:pt x="1337436" y="3239791"/>
                  <a:pt x="1345814" y="3244115"/>
                </a:cubicBezTo>
                <a:lnTo>
                  <a:pt x="1354098" y="3244926"/>
                </a:lnTo>
                <a:lnTo>
                  <a:pt x="1364278" y="3245922"/>
                </a:lnTo>
                <a:lnTo>
                  <a:pt x="1360091" y="3241003"/>
                </a:lnTo>
                <a:lnTo>
                  <a:pt x="1359775" y="3240893"/>
                </a:lnTo>
                <a:lnTo>
                  <a:pt x="1358737" y="3240530"/>
                </a:lnTo>
                <a:lnTo>
                  <a:pt x="1344564" y="3235573"/>
                </a:lnTo>
                <a:cubicBezTo>
                  <a:pt x="1336863" y="3229965"/>
                  <a:pt x="1330780" y="3222138"/>
                  <a:pt x="1327317" y="3212824"/>
                </a:cubicBezTo>
                <a:cubicBezTo>
                  <a:pt x="1327317" y="3212147"/>
                  <a:pt x="1326131" y="3208887"/>
                  <a:pt x="1324120" y="3203447"/>
                </a:cubicBezTo>
                <a:lnTo>
                  <a:pt x="1319400" y="3190438"/>
                </a:lnTo>
                <a:lnTo>
                  <a:pt x="1318150" y="3188503"/>
                </a:lnTo>
                <a:lnTo>
                  <a:pt x="1315601" y="3184554"/>
                </a:lnTo>
                <a:close/>
                <a:moveTo>
                  <a:pt x="1752658" y="3175606"/>
                </a:moveTo>
                <a:lnTo>
                  <a:pt x="1758868" y="3193311"/>
                </a:lnTo>
                <a:lnTo>
                  <a:pt x="1764221" y="3198062"/>
                </a:lnTo>
                <a:lnTo>
                  <a:pt x="1757386" y="3180114"/>
                </a:lnTo>
                <a:close/>
                <a:moveTo>
                  <a:pt x="1772874" y="3174747"/>
                </a:moveTo>
                <a:lnTo>
                  <a:pt x="1777666" y="3186852"/>
                </a:lnTo>
                <a:lnTo>
                  <a:pt x="1781547" y="3189320"/>
                </a:lnTo>
                <a:lnTo>
                  <a:pt x="1780091" y="3185764"/>
                </a:lnTo>
                <a:lnTo>
                  <a:pt x="1773269" y="3175124"/>
                </a:lnTo>
                <a:close/>
                <a:moveTo>
                  <a:pt x="1824842" y="3174686"/>
                </a:moveTo>
                <a:lnTo>
                  <a:pt x="1827712" y="3182317"/>
                </a:lnTo>
                <a:lnTo>
                  <a:pt x="1828583" y="3182633"/>
                </a:lnTo>
                <a:lnTo>
                  <a:pt x="1825706" y="3175080"/>
                </a:lnTo>
                <a:close/>
                <a:moveTo>
                  <a:pt x="1880139" y="3166557"/>
                </a:moveTo>
                <a:lnTo>
                  <a:pt x="1888197" y="3188504"/>
                </a:lnTo>
                <a:lnTo>
                  <a:pt x="1895767" y="3207428"/>
                </a:lnTo>
                <a:lnTo>
                  <a:pt x="1895830" y="3207469"/>
                </a:lnTo>
                <a:lnTo>
                  <a:pt x="1893826" y="3202549"/>
                </a:lnTo>
                <a:close/>
                <a:moveTo>
                  <a:pt x="3361419" y="3165174"/>
                </a:moveTo>
                <a:lnTo>
                  <a:pt x="3356028" y="3167319"/>
                </a:lnTo>
                <a:lnTo>
                  <a:pt x="3342732" y="3172608"/>
                </a:lnTo>
                <a:lnTo>
                  <a:pt x="3341682" y="3173284"/>
                </a:lnTo>
                <a:lnTo>
                  <a:pt x="3340837" y="3173829"/>
                </a:lnTo>
                <a:lnTo>
                  <a:pt x="3356534" y="3167799"/>
                </a:lnTo>
                <a:lnTo>
                  <a:pt x="3356743" y="3167719"/>
                </a:lnTo>
                <a:close/>
                <a:moveTo>
                  <a:pt x="1799328" y="3163075"/>
                </a:moveTo>
                <a:lnTo>
                  <a:pt x="1802314" y="3171036"/>
                </a:lnTo>
                <a:lnTo>
                  <a:pt x="1803821" y="3172354"/>
                </a:lnTo>
                <a:lnTo>
                  <a:pt x="1800701" y="3163700"/>
                </a:lnTo>
                <a:close/>
                <a:moveTo>
                  <a:pt x="1739316" y="3162883"/>
                </a:moveTo>
                <a:lnTo>
                  <a:pt x="1744385" y="3174888"/>
                </a:lnTo>
                <a:lnTo>
                  <a:pt x="1740757" y="3164258"/>
                </a:lnTo>
                <a:close/>
                <a:moveTo>
                  <a:pt x="1799252" y="3162873"/>
                </a:moveTo>
                <a:lnTo>
                  <a:pt x="1799252" y="3163038"/>
                </a:lnTo>
                <a:lnTo>
                  <a:pt x="1799327" y="3163072"/>
                </a:lnTo>
                <a:close/>
                <a:moveTo>
                  <a:pt x="1758095" y="3161811"/>
                </a:moveTo>
                <a:lnTo>
                  <a:pt x="1759294" y="3164958"/>
                </a:lnTo>
                <a:lnTo>
                  <a:pt x="1761993" y="3172041"/>
                </a:lnTo>
                <a:lnTo>
                  <a:pt x="1766968" y="3177626"/>
                </a:lnTo>
                <a:lnTo>
                  <a:pt x="1761726" y="3164363"/>
                </a:lnTo>
                <a:close/>
                <a:moveTo>
                  <a:pt x="1777345" y="3157861"/>
                </a:moveTo>
                <a:lnTo>
                  <a:pt x="1778113" y="3159964"/>
                </a:lnTo>
                <a:lnTo>
                  <a:pt x="1780286" y="3165920"/>
                </a:lnTo>
                <a:lnTo>
                  <a:pt x="1780827" y="3167243"/>
                </a:lnTo>
                <a:lnTo>
                  <a:pt x="1783388" y="3169124"/>
                </a:lnTo>
                <a:lnTo>
                  <a:pt x="1782163" y="3165757"/>
                </a:lnTo>
                <a:lnTo>
                  <a:pt x="1778776" y="3159032"/>
                </a:lnTo>
                <a:close/>
                <a:moveTo>
                  <a:pt x="1807484" y="3155450"/>
                </a:moveTo>
                <a:lnTo>
                  <a:pt x="1807602" y="3155773"/>
                </a:lnTo>
                <a:lnTo>
                  <a:pt x="1810094" y="3157100"/>
                </a:lnTo>
                <a:lnTo>
                  <a:pt x="1810049" y="3156979"/>
                </a:lnTo>
                <a:close/>
                <a:moveTo>
                  <a:pt x="1785139" y="3151829"/>
                </a:moveTo>
                <a:lnTo>
                  <a:pt x="1786705" y="3156005"/>
                </a:lnTo>
                <a:lnTo>
                  <a:pt x="1788239" y="3158737"/>
                </a:lnTo>
                <a:lnTo>
                  <a:pt x="1790607" y="3160806"/>
                </a:lnTo>
                <a:lnTo>
                  <a:pt x="1788414" y="3154912"/>
                </a:lnTo>
                <a:lnTo>
                  <a:pt x="1788398" y="3154897"/>
                </a:lnTo>
                <a:close/>
                <a:moveTo>
                  <a:pt x="1794374" y="3147634"/>
                </a:moveTo>
                <a:lnTo>
                  <a:pt x="1794825" y="3148921"/>
                </a:lnTo>
                <a:lnTo>
                  <a:pt x="1794848" y="3148985"/>
                </a:lnTo>
                <a:lnTo>
                  <a:pt x="1795526" y="3149346"/>
                </a:lnTo>
                <a:lnTo>
                  <a:pt x="1795055" y="3148040"/>
                </a:lnTo>
                <a:close/>
                <a:moveTo>
                  <a:pt x="3411149" y="3145602"/>
                </a:moveTo>
                <a:lnTo>
                  <a:pt x="3410713" y="3145772"/>
                </a:lnTo>
                <a:lnTo>
                  <a:pt x="3409693" y="3146167"/>
                </a:lnTo>
                <a:lnTo>
                  <a:pt x="3408433" y="3146655"/>
                </a:lnTo>
                <a:lnTo>
                  <a:pt x="3407037" y="3147623"/>
                </a:lnTo>
                <a:close/>
                <a:moveTo>
                  <a:pt x="1742024" y="3145284"/>
                </a:moveTo>
                <a:lnTo>
                  <a:pt x="1744532" y="3152436"/>
                </a:lnTo>
                <a:lnTo>
                  <a:pt x="1748574" y="3156974"/>
                </a:lnTo>
                <a:lnTo>
                  <a:pt x="1746757" y="3152204"/>
                </a:lnTo>
                <a:lnTo>
                  <a:pt x="1745504" y="3148608"/>
                </a:lnTo>
                <a:close/>
                <a:moveTo>
                  <a:pt x="1611052" y="3142868"/>
                </a:moveTo>
                <a:lnTo>
                  <a:pt x="1614313" y="3152122"/>
                </a:lnTo>
                <a:cubicBezTo>
                  <a:pt x="1624107" y="3178643"/>
                  <a:pt x="1632702" y="3200455"/>
                  <a:pt x="1639910" y="3216891"/>
                </a:cubicBezTo>
                <a:lnTo>
                  <a:pt x="1679166" y="3290835"/>
                </a:lnTo>
                <a:lnTo>
                  <a:pt x="1692389" y="3309260"/>
                </a:lnTo>
                <a:lnTo>
                  <a:pt x="1722772" y="3346019"/>
                </a:lnTo>
                <a:lnTo>
                  <a:pt x="1739003" y="3361252"/>
                </a:lnTo>
                <a:lnTo>
                  <a:pt x="1773661" y="3385998"/>
                </a:lnTo>
                <a:lnTo>
                  <a:pt x="1789591" y="3395535"/>
                </a:lnTo>
                <a:lnTo>
                  <a:pt x="1846242" y="3417517"/>
                </a:lnTo>
                <a:lnTo>
                  <a:pt x="1846258" y="3417523"/>
                </a:lnTo>
                <a:lnTo>
                  <a:pt x="1847117" y="3417705"/>
                </a:lnTo>
                <a:lnTo>
                  <a:pt x="1846003" y="3415664"/>
                </a:lnTo>
                <a:lnTo>
                  <a:pt x="1818978" y="3403748"/>
                </a:lnTo>
                <a:cubicBezTo>
                  <a:pt x="1798489" y="3391831"/>
                  <a:pt x="1779227" y="3377570"/>
                  <a:pt x="1761020" y="3360879"/>
                </a:cubicBezTo>
                <a:lnTo>
                  <a:pt x="1735997" y="3333037"/>
                </a:lnTo>
                <a:lnTo>
                  <a:pt x="1726233" y="3326552"/>
                </a:lnTo>
                <a:cubicBezTo>
                  <a:pt x="1713678" y="3316317"/>
                  <a:pt x="1701703" y="3304471"/>
                  <a:pt x="1690220" y="3290665"/>
                </a:cubicBezTo>
                <a:lnTo>
                  <a:pt x="1679443" y="3275132"/>
                </a:lnTo>
                <a:lnTo>
                  <a:pt x="1673356" y="3268442"/>
                </a:lnTo>
                <a:lnTo>
                  <a:pt x="1662794" y="3251135"/>
                </a:lnTo>
                <a:lnTo>
                  <a:pt x="1657161" y="3243015"/>
                </a:lnTo>
                <a:lnTo>
                  <a:pt x="1654153" y="3236975"/>
                </a:lnTo>
                <a:lnTo>
                  <a:pt x="1649297" y="3229018"/>
                </a:lnTo>
                <a:lnTo>
                  <a:pt x="1626579" y="3181599"/>
                </a:lnTo>
                <a:lnTo>
                  <a:pt x="1626529" y="3181498"/>
                </a:lnTo>
                <a:cubicBezTo>
                  <a:pt x="1622656" y="3172450"/>
                  <a:pt x="1618460" y="3162121"/>
                  <a:pt x="1613965" y="3150595"/>
                </a:cubicBezTo>
                <a:close/>
                <a:moveTo>
                  <a:pt x="1780454" y="3139336"/>
                </a:moveTo>
                <a:lnTo>
                  <a:pt x="1780568" y="3139639"/>
                </a:lnTo>
                <a:lnTo>
                  <a:pt x="1783501" y="3142717"/>
                </a:lnTo>
                <a:lnTo>
                  <a:pt x="1782809" y="3140740"/>
                </a:lnTo>
                <a:close/>
                <a:moveTo>
                  <a:pt x="1749128" y="3137472"/>
                </a:moveTo>
                <a:lnTo>
                  <a:pt x="1750656" y="3141764"/>
                </a:lnTo>
                <a:lnTo>
                  <a:pt x="1753638" y="3145457"/>
                </a:lnTo>
                <a:lnTo>
                  <a:pt x="1755859" y="3148209"/>
                </a:lnTo>
                <a:lnTo>
                  <a:pt x="1755673" y="3147681"/>
                </a:lnTo>
                <a:close/>
                <a:moveTo>
                  <a:pt x="1282411" y="3133151"/>
                </a:moveTo>
                <a:lnTo>
                  <a:pt x="1318511" y="3236362"/>
                </a:lnTo>
                <a:cubicBezTo>
                  <a:pt x="1325437" y="3256038"/>
                  <a:pt x="1347011" y="3266351"/>
                  <a:pt x="1366671" y="3259425"/>
                </a:cubicBezTo>
                <a:cubicBezTo>
                  <a:pt x="1367162" y="3259256"/>
                  <a:pt x="1367652" y="3259069"/>
                  <a:pt x="1368127" y="3258882"/>
                </a:cubicBezTo>
                <a:lnTo>
                  <a:pt x="1372240" y="3257214"/>
                </a:lnTo>
                <a:lnTo>
                  <a:pt x="1363217" y="3257867"/>
                </a:lnTo>
                <a:cubicBezTo>
                  <a:pt x="1343219" y="3257512"/>
                  <a:pt x="1325473" y="3244947"/>
                  <a:pt x="1318513" y="3226202"/>
                </a:cubicBezTo>
                <a:cubicBezTo>
                  <a:pt x="1318513" y="3226202"/>
                  <a:pt x="1314449" y="3215196"/>
                  <a:pt x="1306321" y="3192335"/>
                </a:cubicBezTo>
                <a:cubicBezTo>
                  <a:pt x="1299885" y="3174047"/>
                  <a:pt x="1291757" y="3151187"/>
                  <a:pt x="1291251" y="3150001"/>
                </a:cubicBezTo>
                <a:cubicBezTo>
                  <a:pt x="1291124" y="3149705"/>
                  <a:pt x="1290563" y="3148149"/>
                  <a:pt x="1289562" y="3145329"/>
                </a:cubicBezTo>
                <a:lnTo>
                  <a:pt x="1289152" y="3144164"/>
                </a:lnTo>
                <a:lnTo>
                  <a:pt x="1288891" y="3143425"/>
                </a:lnTo>
                <a:lnTo>
                  <a:pt x="1288707" y="3142902"/>
                </a:lnTo>
                <a:lnTo>
                  <a:pt x="1286336" y="3139230"/>
                </a:lnTo>
                <a:lnTo>
                  <a:pt x="1283252" y="3134455"/>
                </a:lnTo>
                <a:close/>
                <a:moveTo>
                  <a:pt x="1387898" y="3127440"/>
                </a:moveTo>
                <a:lnTo>
                  <a:pt x="1388447" y="3128835"/>
                </a:lnTo>
                <a:lnTo>
                  <a:pt x="1389787" y="3130566"/>
                </a:lnTo>
                <a:lnTo>
                  <a:pt x="1388807" y="3128944"/>
                </a:lnTo>
                <a:close/>
                <a:moveTo>
                  <a:pt x="1754195" y="3122702"/>
                </a:moveTo>
                <a:lnTo>
                  <a:pt x="1755931" y="3127788"/>
                </a:lnTo>
                <a:lnTo>
                  <a:pt x="1756769" y="3130242"/>
                </a:lnTo>
                <a:lnTo>
                  <a:pt x="1758203" y="3132486"/>
                </a:lnTo>
                <a:lnTo>
                  <a:pt x="1761130" y="3135045"/>
                </a:lnTo>
                <a:lnTo>
                  <a:pt x="1758024" y="3126306"/>
                </a:lnTo>
                <a:close/>
                <a:moveTo>
                  <a:pt x="1720864" y="3119190"/>
                </a:moveTo>
                <a:lnTo>
                  <a:pt x="1726222" y="3131879"/>
                </a:lnTo>
                <a:lnTo>
                  <a:pt x="1731871" y="3138221"/>
                </a:lnTo>
                <a:lnTo>
                  <a:pt x="1729160" y="3130280"/>
                </a:lnTo>
                <a:close/>
                <a:moveTo>
                  <a:pt x="3557225" y="3115482"/>
                </a:moveTo>
                <a:lnTo>
                  <a:pt x="3431772" y="3167189"/>
                </a:lnTo>
                <a:lnTo>
                  <a:pt x="3329126" y="3207702"/>
                </a:lnTo>
                <a:lnTo>
                  <a:pt x="3251208" y="3239239"/>
                </a:lnTo>
                <a:lnTo>
                  <a:pt x="3202685" y="3257607"/>
                </a:lnTo>
                <a:lnTo>
                  <a:pt x="3141251" y="3281854"/>
                </a:lnTo>
                <a:lnTo>
                  <a:pt x="3013714" y="3329140"/>
                </a:lnTo>
                <a:lnTo>
                  <a:pt x="2922707" y="3363589"/>
                </a:lnTo>
                <a:lnTo>
                  <a:pt x="2906111" y="3369502"/>
                </a:lnTo>
                <a:lnTo>
                  <a:pt x="2938654" y="3359968"/>
                </a:lnTo>
                <a:lnTo>
                  <a:pt x="3040583" y="3326593"/>
                </a:lnTo>
                <a:lnTo>
                  <a:pt x="3076626" y="3313625"/>
                </a:lnTo>
                <a:lnTo>
                  <a:pt x="3250923" y="3243914"/>
                </a:lnTo>
                <a:lnTo>
                  <a:pt x="3363322" y="3198163"/>
                </a:lnTo>
                <a:lnTo>
                  <a:pt x="3413958" y="3177021"/>
                </a:lnTo>
                <a:lnTo>
                  <a:pt x="3548469" y="3119724"/>
                </a:lnTo>
                <a:close/>
                <a:moveTo>
                  <a:pt x="1730995" y="3113838"/>
                </a:moveTo>
                <a:lnTo>
                  <a:pt x="1733212" y="3120158"/>
                </a:lnTo>
                <a:lnTo>
                  <a:pt x="1733725" y="3120794"/>
                </a:lnTo>
                <a:lnTo>
                  <a:pt x="1737393" y="3125337"/>
                </a:lnTo>
                <a:lnTo>
                  <a:pt x="1735491" y="3119879"/>
                </a:lnTo>
                <a:close/>
                <a:moveTo>
                  <a:pt x="1619105" y="3113412"/>
                </a:moveTo>
                <a:lnTo>
                  <a:pt x="1628903" y="3138827"/>
                </a:lnTo>
                <a:cubicBezTo>
                  <a:pt x="1654599" y="3200338"/>
                  <a:pt x="1682349" y="3251762"/>
                  <a:pt x="1713403" y="3293733"/>
                </a:cubicBezTo>
                <a:lnTo>
                  <a:pt x="1741977" y="3326213"/>
                </a:lnTo>
                <a:lnTo>
                  <a:pt x="1770760" y="3345264"/>
                </a:lnTo>
                <a:lnTo>
                  <a:pt x="1781569" y="3349023"/>
                </a:lnTo>
                <a:lnTo>
                  <a:pt x="1757340" y="3330930"/>
                </a:lnTo>
                <a:cubicBezTo>
                  <a:pt x="1720976" y="3297264"/>
                  <a:pt x="1688337" y="3253248"/>
                  <a:pt x="1658238" y="3197315"/>
                </a:cubicBezTo>
                <a:close/>
                <a:moveTo>
                  <a:pt x="1325844" y="3109851"/>
                </a:moveTo>
                <a:lnTo>
                  <a:pt x="1327149" y="3113425"/>
                </a:lnTo>
                <a:cubicBezTo>
                  <a:pt x="1329010" y="3118337"/>
                  <a:pt x="1335106" y="3134424"/>
                  <a:pt x="1341373" y="3151186"/>
                </a:cubicBezTo>
                <a:cubicBezTo>
                  <a:pt x="1346452" y="3165242"/>
                  <a:pt x="1351871" y="3179803"/>
                  <a:pt x="1352888" y="3182513"/>
                </a:cubicBezTo>
                <a:cubicBezTo>
                  <a:pt x="1358390" y="3198888"/>
                  <a:pt x="1373393" y="3210182"/>
                  <a:pt x="1390648" y="3210962"/>
                </a:cubicBezTo>
                <a:lnTo>
                  <a:pt x="1390772" y="3210962"/>
                </a:lnTo>
                <a:lnTo>
                  <a:pt x="1386342" y="3204811"/>
                </a:lnTo>
                <a:lnTo>
                  <a:pt x="1385821" y="3204549"/>
                </a:lnTo>
                <a:lnTo>
                  <a:pt x="1375024" y="3199120"/>
                </a:lnTo>
                <a:lnTo>
                  <a:pt x="1368725" y="3195953"/>
                </a:lnTo>
                <a:cubicBezTo>
                  <a:pt x="1361755" y="3189859"/>
                  <a:pt x="1356307" y="3182024"/>
                  <a:pt x="1353055" y="3173033"/>
                </a:cubicBezTo>
                <a:cubicBezTo>
                  <a:pt x="1351531" y="3169475"/>
                  <a:pt x="1346452" y="3156099"/>
                  <a:pt x="1341202" y="3141705"/>
                </a:cubicBezTo>
                <a:lnTo>
                  <a:pt x="1335772" y="3127203"/>
                </a:lnTo>
                <a:lnTo>
                  <a:pt x="1325876" y="3109906"/>
                </a:lnTo>
                <a:close/>
                <a:moveTo>
                  <a:pt x="1603127" y="3096400"/>
                </a:moveTo>
                <a:lnTo>
                  <a:pt x="1607597" y="3109160"/>
                </a:lnTo>
                <a:cubicBezTo>
                  <a:pt x="1617730" y="3136825"/>
                  <a:pt x="1626754" y="3160025"/>
                  <a:pt x="1634490" y="3178112"/>
                </a:cubicBezTo>
                <a:cubicBezTo>
                  <a:pt x="1653752" y="3223070"/>
                  <a:pt x="1674284" y="3257656"/>
                  <a:pt x="1696768" y="3284604"/>
                </a:cubicBezTo>
                <a:lnTo>
                  <a:pt x="1698392" y="3286217"/>
                </a:lnTo>
                <a:lnTo>
                  <a:pt x="1663042" y="3230881"/>
                </a:lnTo>
                <a:cubicBezTo>
                  <a:pt x="1648359" y="3204125"/>
                  <a:pt x="1634383" y="3174767"/>
                  <a:pt x="1620942" y="3142721"/>
                </a:cubicBezTo>
                <a:close/>
                <a:moveTo>
                  <a:pt x="3496352" y="3089515"/>
                </a:moveTo>
                <a:lnTo>
                  <a:pt x="3487837" y="3092823"/>
                </a:lnTo>
                <a:lnTo>
                  <a:pt x="3484997" y="3093971"/>
                </a:lnTo>
                <a:lnTo>
                  <a:pt x="3483843" y="3094437"/>
                </a:lnTo>
                <a:close/>
                <a:moveTo>
                  <a:pt x="1732704" y="3088260"/>
                </a:moveTo>
                <a:lnTo>
                  <a:pt x="1733297" y="3090030"/>
                </a:lnTo>
                <a:lnTo>
                  <a:pt x="1736558" y="3093452"/>
                </a:lnTo>
                <a:lnTo>
                  <a:pt x="1736257" y="3092599"/>
                </a:lnTo>
                <a:lnTo>
                  <a:pt x="1735657" y="3091634"/>
                </a:lnTo>
                <a:close/>
                <a:moveTo>
                  <a:pt x="1721142" y="3085744"/>
                </a:moveTo>
                <a:lnTo>
                  <a:pt x="1723856" y="3093483"/>
                </a:lnTo>
                <a:lnTo>
                  <a:pt x="1728447" y="3099864"/>
                </a:lnTo>
                <a:lnTo>
                  <a:pt x="1725083" y="3093613"/>
                </a:lnTo>
                <a:lnTo>
                  <a:pt x="1721549" y="3086356"/>
                </a:lnTo>
                <a:close/>
                <a:moveTo>
                  <a:pt x="3531873" y="3075488"/>
                </a:moveTo>
                <a:lnTo>
                  <a:pt x="3527700" y="3077179"/>
                </a:lnTo>
                <a:lnTo>
                  <a:pt x="3531432" y="3075710"/>
                </a:lnTo>
                <a:close/>
                <a:moveTo>
                  <a:pt x="1702345" y="3075340"/>
                </a:moveTo>
                <a:lnTo>
                  <a:pt x="1708179" y="3089154"/>
                </a:lnTo>
                <a:lnTo>
                  <a:pt x="1720210" y="3104055"/>
                </a:lnTo>
                <a:lnTo>
                  <a:pt x="1717241" y="3095356"/>
                </a:lnTo>
                <a:close/>
                <a:moveTo>
                  <a:pt x="1611650" y="3070078"/>
                </a:moveTo>
                <a:lnTo>
                  <a:pt x="1623314" y="3100896"/>
                </a:lnTo>
                <a:cubicBezTo>
                  <a:pt x="1647190" y="3159527"/>
                  <a:pt x="1672685" y="3209205"/>
                  <a:pt x="1700818" y="3250501"/>
                </a:cubicBezTo>
                <a:lnTo>
                  <a:pt x="1705288" y="3256124"/>
                </a:lnTo>
                <a:lnTo>
                  <a:pt x="1745122" y="3306228"/>
                </a:lnTo>
                <a:cubicBezTo>
                  <a:pt x="1760635" y="3322757"/>
                  <a:pt x="1776934" y="3337261"/>
                  <a:pt x="1794148" y="3349813"/>
                </a:cubicBezTo>
                <a:lnTo>
                  <a:pt x="1809277" y="3358658"/>
                </a:lnTo>
                <a:lnTo>
                  <a:pt x="1818985" y="3362034"/>
                </a:lnTo>
                <a:lnTo>
                  <a:pt x="1818364" y="3360636"/>
                </a:lnTo>
                <a:lnTo>
                  <a:pt x="1809888" y="3341570"/>
                </a:lnTo>
                <a:lnTo>
                  <a:pt x="1808680" y="3340759"/>
                </a:lnTo>
                <a:lnTo>
                  <a:pt x="1795836" y="3333881"/>
                </a:lnTo>
                <a:lnTo>
                  <a:pt x="1783367" y="3323756"/>
                </a:lnTo>
                <a:lnTo>
                  <a:pt x="1773574" y="3317177"/>
                </a:lnTo>
                <a:lnTo>
                  <a:pt x="1765158" y="3308968"/>
                </a:lnTo>
                <a:lnTo>
                  <a:pt x="1753632" y="3299607"/>
                </a:lnTo>
                <a:lnTo>
                  <a:pt x="1737799" y="3282280"/>
                </a:lnTo>
                <a:lnTo>
                  <a:pt x="1726944" y="3271691"/>
                </a:lnTo>
                <a:lnTo>
                  <a:pt x="1721648" y="3264605"/>
                </a:lnTo>
                <a:lnTo>
                  <a:pt x="1714776" y="3257085"/>
                </a:lnTo>
                <a:lnTo>
                  <a:pt x="1694666" y="3228500"/>
                </a:lnTo>
                <a:lnTo>
                  <a:pt x="1684486" y="3214879"/>
                </a:lnTo>
                <a:lnTo>
                  <a:pt x="1682000" y="3210497"/>
                </a:lnTo>
                <a:lnTo>
                  <a:pt x="1678897" y="3206086"/>
                </a:lnTo>
                <a:lnTo>
                  <a:pt x="1645701" y="3146524"/>
                </a:lnTo>
                <a:lnTo>
                  <a:pt x="1645621" y="3146382"/>
                </a:lnTo>
                <a:close/>
                <a:moveTo>
                  <a:pt x="1647006" y="3051756"/>
                </a:moveTo>
                <a:lnTo>
                  <a:pt x="1677923" y="3111378"/>
                </a:lnTo>
                <a:lnTo>
                  <a:pt x="1686743" y="3126212"/>
                </a:lnTo>
                <a:lnTo>
                  <a:pt x="1738014" y="3194216"/>
                </a:lnTo>
                <a:lnTo>
                  <a:pt x="1752605" y="3209262"/>
                </a:lnTo>
                <a:lnTo>
                  <a:pt x="1758143" y="3214300"/>
                </a:lnTo>
                <a:lnTo>
                  <a:pt x="1750778" y="3198092"/>
                </a:lnTo>
                <a:lnTo>
                  <a:pt x="1749205" y="3196773"/>
                </a:lnTo>
                <a:cubicBezTo>
                  <a:pt x="1736697" y="3184619"/>
                  <a:pt x="1724601" y="3171153"/>
                  <a:pt x="1712870" y="3156331"/>
                </a:cubicBezTo>
                <a:lnTo>
                  <a:pt x="1705740" y="3146189"/>
                </a:lnTo>
                <a:lnTo>
                  <a:pt x="1701977" y="3142037"/>
                </a:lnTo>
                <a:lnTo>
                  <a:pt x="1696559" y="3133132"/>
                </a:lnTo>
                <a:lnTo>
                  <a:pt x="1678717" y="3107753"/>
                </a:lnTo>
                <a:close/>
                <a:moveTo>
                  <a:pt x="1690482" y="3042081"/>
                </a:moveTo>
                <a:lnTo>
                  <a:pt x="1693531" y="3051187"/>
                </a:lnTo>
                <a:lnTo>
                  <a:pt x="1694070" y="3052088"/>
                </a:lnTo>
                <a:lnTo>
                  <a:pt x="1710056" y="3074305"/>
                </a:lnTo>
                <a:lnTo>
                  <a:pt x="1706904" y="3065069"/>
                </a:lnTo>
                <a:close/>
                <a:moveTo>
                  <a:pt x="1288266" y="3041100"/>
                </a:moveTo>
                <a:lnTo>
                  <a:pt x="1296499" y="3064150"/>
                </a:lnTo>
                <a:cubicBezTo>
                  <a:pt x="1304456" y="3086671"/>
                  <a:pt x="1316648" y="3121046"/>
                  <a:pt x="1318174" y="3124433"/>
                </a:cubicBezTo>
                <a:cubicBezTo>
                  <a:pt x="1319697" y="3127820"/>
                  <a:pt x="1326131" y="3145939"/>
                  <a:pt x="1332567" y="3163887"/>
                </a:cubicBezTo>
                <a:cubicBezTo>
                  <a:pt x="1337985" y="3178788"/>
                  <a:pt x="1343573" y="3194029"/>
                  <a:pt x="1344419" y="3196061"/>
                </a:cubicBezTo>
                <a:cubicBezTo>
                  <a:pt x="1350177" y="3213316"/>
                  <a:pt x="1366908" y="3224474"/>
                  <a:pt x="1385059" y="3223155"/>
                </a:cubicBezTo>
                <a:cubicBezTo>
                  <a:pt x="1386787" y="3222696"/>
                  <a:pt x="1388616" y="3223373"/>
                  <a:pt x="1389631" y="3224847"/>
                </a:cubicBezTo>
                <a:lnTo>
                  <a:pt x="1389631" y="3225187"/>
                </a:lnTo>
                <a:lnTo>
                  <a:pt x="1399702" y="3223363"/>
                </a:lnTo>
                <a:lnTo>
                  <a:pt x="1399387" y="3222926"/>
                </a:lnTo>
                <a:lnTo>
                  <a:pt x="1399180" y="3222639"/>
                </a:lnTo>
                <a:lnTo>
                  <a:pt x="1388786" y="3220106"/>
                </a:lnTo>
                <a:cubicBezTo>
                  <a:pt x="1368669" y="3218429"/>
                  <a:pt x="1351346" y="3205204"/>
                  <a:pt x="1344420" y="3186239"/>
                </a:cubicBezTo>
                <a:cubicBezTo>
                  <a:pt x="1343236" y="3183361"/>
                  <a:pt x="1338155" y="3169306"/>
                  <a:pt x="1332737" y="3154742"/>
                </a:cubicBezTo>
                <a:lnTo>
                  <a:pt x="1318513" y="3116136"/>
                </a:lnTo>
                <a:cubicBezTo>
                  <a:pt x="1317963" y="3114908"/>
                  <a:pt x="1316851" y="3112018"/>
                  <a:pt x="1315364" y="3108015"/>
                </a:cubicBezTo>
                <a:lnTo>
                  <a:pt x="1314201" y="3104828"/>
                </a:lnTo>
                <a:lnTo>
                  <a:pt x="1309961" y="3093212"/>
                </a:lnTo>
                <a:lnTo>
                  <a:pt x="1302030" y="3071145"/>
                </a:lnTo>
                <a:lnTo>
                  <a:pt x="1299210" y="3063297"/>
                </a:lnTo>
                <a:lnTo>
                  <a:pt x="1296500" y="3058561"/>
                </a:lnTo>
                <a:close/>
                <a:moveTo>
                  <a:pt x="1660538" y="3009557"/>
                </a:moveTo>
                <a:lnTo>
                  <a:pt x="1690861" y="3065387"/>
                </a:lnTo>
                <a:lnTo>
                  <a:pt x="1687384" y="3055235"/>
                </a:lnTo>
                <a:lnTo>
                  <a:pt x="1681732" y="3047641"/>
                </a:lnTo>
                <a:close/>
                <a:moveTo>
                  <a:pt x="3700195" y="3007237"/>
                </a:moveTo>
                <a:lnTo>
                  <a:pt x="3697945" y="3008175"/>
                </a:lnTo>
                <a:lnTo>
                  <a:pt x="3695783" y="3009051"/>
                </a:lnTo>
                <a:lnTo>
                  <a:pt x="3695783" y="3009278"/>
                </a:lnTo>
                <a:close/>
                <a:moveTo>
                  <a:pt x="1678611" y="3006629"/>
                </a:moveTo>
                <a:lnTo>
                  <a:pt x="1679132" y="3008185"/>
                </a:lnTo>
                <a:lnTo>
                  <a:pt x="1679212" y="3008423"/>
                </a:lnTo>
                <a:lnTo>
                  <a:pt x="1685637" y="3018497"/>
                </a:lnTo>
                <a:close/>
                <a:moveTo>
                  <a:pt x="1326160" y="3004005"/>
                </a:moveTo>
                <a:lnTo>
                  <a:pt x="1327825" y="3008609"/>
                </a:lnTo>
                <a:lnTo>
                  <a:pt x="1332904" y="3022833"/>
                </a:lnTo>
                <a:cubicBezTo>
                  <a:pt x="1340017" y="3042305"/>
                  <a:pt x="1350854" y="3071770"/>
                  <a:pt x="1354918" y="3081422"/>
                </a:cubicBezTo>
                <a:cubicBezTo>
                  <a:pt x="1357288" y="3087009"/>
                  <a:pt x="1362029" y="3099372"/>
                  <a:pt x="1366770" y="3111902"/>
                </a:cubicBezTo>
                <a:cubicBezTo>
                  <a:pt x="1371512" y="3124433"/>
                  <a:pt x="1376762" y="3137809"/>
                  <a:pt x="1379133" y="3143059"/>
                </a:cubicBezTo>
                <a:cubicBezTo>
                  <a:pt x="1384433" y="3157656"/>
                  <a:pt x="1394998" y="3169729"/>
                  <a:pt x="1408765" y="3176926"/>
                </a:cubicBezTo>
                <a:cubicBezTo>
                  <a:pt x="1409935" y="3177281"/>
                  <a:pt x="1410882" y="3178145"/>
                  <a:pt x="1411306" y="3179297"/>
                </a:cubicBezTo>
                <a:lnTo>
                  <a:pt x="1425911" y="3190360"/>
                </a:lnTo>
                <a:lnTo>
                  <a:pt x="1425247" y="3189260"/>
                </a:lnTo>
                <a:lnTo>
                  <a:pt x="1425111" y="3189035"/>
                </a:lnTo>
                <a:lnTo>
                  <a:pt x="1408767" y="3171169"/>
                </a:lnTo>
                <a:cubicBezTo>
                  <a:pt x="1395542" y="3161262"/>
                  <a:pt x="1385297" y="3147902"/>
                  <a:pt x="1379133" y="3132561"/>
                </a:cubicBezTo>
                <a:cubicBezTo>
                  <a:pt x="1376424" y="3126126"/>
                  <a:pt x="1371174" y="3112748"/>
                  <a:pt x="1366095" y="3100049"/>
                </a:cubicBezTo>
                <a:cubicBezTo>
                  <a:pt x="1361014" y="3087349"/>
                  <a:pt x="1357967" y="3079221"/>
                  <a:pt x="1355427" y="3073294"/>
                </a:cubicBezTo>
                <a:cubicBezTo>
                  <a:pt x="1354114" y="3070076"/>
                  <a:pt x="1352400" y="3065600"/>
                  <a:pt x="1350455" y="3060416"/>
                </a:cubicBezTo>
                <a:lnTo>
                  <a:pt x="1348929" y="3056305"/>
                </a:lnTo>
                <a:lnTo>
                  <a:pt x="1344528" y="3044447"/>
                </a:lnTo>
                <a:lnTo>
                  <a:pt x="1344102" y="3043300"/>
                </a:lnTo>
                <a:lnTo>
                  <a:pt x="1339604" y="3031393"/>
                </a:lnTo>
                <a:lnTo>
                  <a:pt x="1327995" y="3008272"/>
                </a:lnTo>
                <a:close/>
                <a:moveTo>
                  <a:pt x="1620107" y="2994399"/>
                </a:moveTo>
                <a:lnTo>
                  <a:pt x="1630012" y="3018982"/>
                </a:lnTo>
                <a:lnTo>
                  <a:pt x="1646024" y="3049861"/>
                </a:lnTo>
                <a:close/>
                <a:moveTo>
                  <a:pt x="1642083" y="2993979"/>
                </a:moveTo>
                <a:lnTo>
                  <a:pt x="1667547" y="3047261"/>
                </a:lnTo>
                <a:lnTo>
                  <a:pt x="1671666" y="3055067"/>
                </a:lnTo>
                <a:lnTo>
                  <a:pt x="1714015" y="3117198"/>
                </a:lnTo>
                <a:lnTo>
                  <a:pt x="1705889" y="3099317"/>
                </a:lnTo>
                <a:lnTo>
                  <a:pt x="1691934" y="3082522"/>
                </a:lnTo>
                <a:lnTo>
                  <a:pt x="1685552" y="3071993"/>
                </a:lnTo>
                <a:lnTo>
                  <a:pt x="1682227" y="3067550"/>
                </a:lnTo>
                <a:lnTo>
                  <a:pt x="1677333" y="3058437"/>
                </a:lnTo>
                <a:lnTo>
                  <a:pt x="1661306" y="3031998"/>
                </a:lnTo>
                <a:close/>
                <a:moveTo>
                  <a:pt x="1587247" y="2979920"/>
                </a:moveTo>
                <a:lnTo>
                  <a:pt x="1590398" y="2989132"/>
                </a:lnTo>
                <a:cubicBezTo>
                  <a:pt x="1600411" y="3017402"/>
                  <a:pt x="1609514" y="3041967"/>
                  <a:pt x="1617557" y="3062287"/>
                </a:cubicBezTo>
                <a:lnTo>
                  <a:pt x="1654936" y="3145115"/>
                </a:lnTo>
                <a:lnTo>
                  <a:pt x="1667972" y="3168301"/>
                </a:lnTo>
                <a:lnTo>
                  <a:pt x="1695775" y="3215017"/>
                </a:lnTo>
                <a:lnTo>
                  <a:pt x="1712625" y="3237944"/>
                </a:lnTo>
                <a:lnTo>
                  <a:pt x="1740839" y="3272380"/>
                </a:lnTo>
                <a:lnTo>
                  <a:pt x="1760173" y="3291748"/>
                </a:lnTo>
                <a:lnTo>
                  <a:pt x="1791022" y="3317597"/>
                </a:lnTo>
                <a:lnTo>
                  <a:pt x="1802936" y="3325932"/>
                </a:lnTo>
                <a:lnTo>
                  <a:pt x="1796571" y="3311615"/>
                </a:lnTo>
                <a:lnTo>
                  <a:pt x="1795081" y="3307797"/>
                </a:lnTo>
                <a:lnTo>
                  <a:pt x="1794261" y="3305697"/>
                </a:lnTo>
                <a:lnTo>
                  <a:pt x="1755477" y="3275519"/>
                </a:lnTo>
                <a:lnTo>
                  <a:pt x="1753958" y="3273867"/>
                </a:lnTo>
                <a:lnTo>
                  <a:pt x="1752714" y="3272932"/>
                </a:lnTo>
                <a:lnTo>
                  <a:pt x="1730108" y="3247929"/>
                </a:lnTo>
                <a:lnTo>
                  <a:pt x="1713009" y="3229332"/>
                </a:lnTo>
                <a:lnTo>
                  <a:pt x="1712095" y="3228005"/>
                </a:lnTo>
                <a:lnTo>
                  <a:pt x="1711108" y="3226914"/>
                </a:lnTo>
                <a:lnTo>
                  <a:pt x="1688921" y="3194365"/>
                </a:lnTo>
                <a:lnTo>
                  <a:pt x="1673990" y="3172692"/>
                </a:lnTo>
                <a:lnTo>
                  <a:pt x="1673423" y="3171630"/>
                </a:lnTo>
                <a:lnTo>
                  <a:pt x="1672823" y="3170749"/>
                </a:lnTo>
                <a:lnTo>
                  <a:pt x="1649717" y="3127275"/>
                </a:lnTo>
                <a:lnTo>
                  <a:pt x="1637932" y="3105224"/>
                </a:lnTo>
                <a:lnTo>
                  <a:pt x="1637664" y="3104596"/>
                </a:lnTo>
                <a:lnTo>
                  <a:pt x="1637391" y="3104082"/>
                </a:lnTo>
                <a:lnTo>
                  <a:pt x="1605045" y="3028192"/>
                </a:lnTo>
                <a:lnTo>
                  <a:pt x="1604347" y="3026557"/>
                </a:lnTo>
                <a:close/>
                <a:moveTo>
                  <a:pt x="3818933" y="2979762"/>
                </a:moveTo>
                <a:lnTo>
                  <a:pt x="3794774" y="2989894"/>
                </a:lnTo>
                <a:lnTo>
                  <a:pt x="3791737" y="2991167"/>
                </a:lnTo>
                <a:lnTo>
                  <a:pt x="3790189" y="2992059"/>
                </a:lnTo>
                <a:lnTo>
                  <a:pt x="3779541" y="2998198"/>
                </a:lnTo>
                <a:lnTo>
                  <a:pt x="3810160" y="2984903"/>
                </a:lnTo>
                <a:close/>
                <a:moveTo>
                  <a:pt x="1362916" y="2965936"/>
                </a:moveTo>
                <a:lnTo>
                  <a:pt x="1363531" y="2967748"/>
                </a:lnTo>
                <a:lnTo>
                  <a:pt x="1364676" y="2971122"/>
                </a:lnTo>
                <a:cubicBezTo>
                  <a:pt x="1372317" y="2991929"/>
                  <a:pt x="1380996" y="3014111"/>
                  <a:pt x="1390648" y="3037564"/>
                </a:cubicBezTo>
                <a:cubicBezTo>
                  <a:pt x="1400299" y="3060933"/>
                  <a:pt x="1409951" y="3083284"/>
                  <a:pt x="1418927" y="3103096"/>
                </a:cubicBezTo>
                <a:lnTo>
                  <a:pt x="1396168" y="3038550"/>
                </a:lnTo>
                <a:lnTo>
                  <a:pt x="1375142" y="2992635"/>
                </a:lnTo>
                <a:close/>
                <a:moveTo>
                  <a:pt x="1614529" y="2956264"/>
                </a:moveTo>
                <a:lnTo>
                  <a:pt x="1632993" y="3001638"/>
                </a:lnTo>
                <a:lnTo>
                  <a:pt x="1642285" y="3021740"/>
                </a:lnTo>
                <a:lnTo>
                  <a:pt x="1687603" y="3105494"/>
                </a:lnTo>
                <a:lnTo>
                  <a:pt x="1694448" y="3115432"/>
                </a:lnTo>
                <a:lnTo>
                  <a:pt x="1739510" y="3173299"/>
                </a:lnTo>
                <a:lnTo>
                  <a:pt x="1730006" y="3152386"/>
                </a:lnTo>
                <a:lnTo>
                  <a:pt x="1723740" y="3144687"/>
                </a:lnTo>
                <a:lnTo>
                  <a:pt x="1718642" y="3139659"/>
                </a:lnTo>
                <a:lnTo>
                  <a:pt x="1713999" y="3132720"/>
                </a:lnTo>
                <a:lnTo>
                  <a:pt x="1701862" y="3117808"/>
                </a:lnTo>
                <a:cubicBezTo>
                  <a:pt x="1690829" y="3102605"/>
                  <a:pt x="1680096" y="3086126"/>
                  <a:pt x="1669629" y="3068333"/>
                </a:cubicBezTo>
                <a:lnTo>
                  <a:pt x="1664505" y="3058743"/>
                </a:lnTo>
                <a:lnTo>
                  <a:pt x="1661829" y="3054743"/>
                </a:lnTo>
                <a:lnTo>
                  <a:pt x="1657333" y="3045318"/>
                </a:lnTo>
                <a:lnTo>
                  <a:pt x="1638989" y="3010983"/>
                </a:lnTo>
                <a:close/>
                <a:moveTo>
                  <a:pt x="1595689" y="2955408"/>
                </a:moveTo>
                <a:lnTo>
                  <a:pt x="1606382" y="2985071"/>
                </a:lnTo>
                <a:lnTo>
                  <a:pt x="1607024" y="2986621"/>
                </a:lnTo>
                <a:lnTo>
                  <a:pt x="1636991" y="3058821"/>
                </a:lnTo>
                <a:lnTo>
                  <a:pt x="1647858" y="3080434"/>
                </a:lnTo>
                <a:lnTo>
                  <a:pt x="1669369" y="3123006"/>
                </a:lnTo>
                <a:lnTo>
                  <a:pt x="1683138" y="3145009"/>
                </a:lnTo>
                <a:lnTo>
                  <a:pt x="1703907" y="3177896"/>
                </a:lnTo>
                <a:lnTo>
                  <a:pt x="1719741" y="3197645"/>
                </a:lnTo>
                <a:lnTo>
                  <a:pt x="1740825" y="3223560"/>
                </a:lnTo>
                <a:lnTo>
                  <a:pt x="1773624" y="3252818"/>
                </a:lnTo>
                <a:lnTo>
                  <a:pt x="1766690" y="3235049"/>
                </a:lnTo>
                <a:lnTo>
                  <a:pt x="1766438" y="3234404"/>
                </a:lnTo>
                <a:lnTo>
                  <a:pt x="1765283" y="3233557"/>
                </a:lnTo>
                <a:lnTo>
                  <a:pt x="1763883" y="3232155"/>
                </a:lnTo>
                <a:lnTo>
                  <a:pt x="1762750" y="3231351"/>
                </a:lnTo>
                <a:lnTo>
                  <a:pt x="1741891" y="3210136"/>
                </a:lnTo>
                <a:lnTo>
                  <a:pt x="1726098" y="3194325"/>
                </a:lnTo>
                <a:lnTo>
                  <a:pt x="1725246" y="3193208"/>
                </a:lnTo>
                <a:lnTo>
                  <a:pt x="1724331" y="3192278"/>
                </a:lnTo>
                <a:lnTo>
                  <a:pt x="1703584" y="3164836"/>
                </a:lnTo>
                <a:lnTo>
                  <a:pt x="1689612" y="3146537"/>
                </a:lnTo>
                <a:lnTo>
                  <a:pt x="1689078" y="3145649"/>
                </a:lnTo>
                <a:lnTo>
                  <a:pt x="1688513" y="3144902"/>
                </a:lnTo>
                <a:lnTo>
                  <a:pt x="1666662" y="3108441"/>
                </a:lnTo>
                <a:lnTo>
                  <a:pt x="1655507" y="3089926"/>
                </a:lnTo>
                <a:lnTo>
                  <a:pt x="1655253" y="3089404"/>
                </a:lnTo>
                <a:lnTo>
                  <a:pt x="1654993" y="3088970"/>
                </a:lnTo>
                <a:lnTo>
                  <a:pt x="1624267" y="3025868"/>
                </a:lnTo>
                <a:lnTo>
                  <a:pt x="1623466" y="3024226"/>
                </a:lnTo>
                <a:close/>
                <a:moveTo>
                  <a:pt x="1241320" y="2941545"/>
                </a:moveTo>
                <a:lnTo>
                  <a:pt x="1241522" y="2942138"/>
                </a:lnTo>
                <a:lnTo>
                  <a:pt x="1244280" y="2950231"/>
                </a:lnTo>
                <a:cubicBezTo>
                  <a:pt x="1246079" y="2955565"/>
                  <a:pt x="1247307" y="2959248"/>
                  <a:pt x="1247560" y="2960010"/>
                </a:cubicBezTo>
                <a:cubicBezTo>
                  <a:pt x="1248069" y="2961534"/>
                  <a:pt x="1276856" y="3044677"/>
                  <a:pt x="1278211" y="3047724"/>
                </a:cubicBezTo>
                <a:lnTo>
                  <a:pt x="1287185" y="3072956"/>
                </a:lnTo>
                <a:lnTo>
                  <a:pt x="1309029" y="3134593"/>
                </a:lnTo>
                <a:cubicBezTo>
                  <a:pt x="1309875" y="3136286"/>
                  <a:pt x="1315633" y="3152710"/>
                  <a:pt x="1324607" y="3177265"/>
                </a:cubicBezTo>
                <a:lnTo>
                  <a:pt x="1330080" y="3192687"/>
                </a:lnTo>
                <a:lnTo>
                  <a:pt x="1333164" y="3197436"/>
                </a:lnTo>
                <a:lnTo>
                  <a:pt x="1338458" y="3203644"/>
                </a:lnTo>
                <a:lnTo>
                  <a:pt x="1339981" y="3205431"/>
                </a:lnTo>
                <a:lnTo>
                  <a:pt x="1346567" y="3213155"/>
                </a:lnTo>
                <a:lnTo>
                  <a:pt x="1335953" y="3198771"/>
                </a:lnTo>
                <a:cubicBezTo>
                  <a:pt x="1334936" y="3196739"/>
                  <a:pt x="1329857" y="3182683"/>
                  <a:pt x="1323930" y="3166427"/>
                </a:cubicBezTo>
                <a:cubicBezTo>
                  <a:pt x="1318003" y="3150171"/>
                  <a:pt x="1310723" y="3129852"/>
                  <a:pt x="1309706" y="3127311"/>
                </a:cubicBezTo>
                <a:cubicBezTo>
                  <a:pt x="1308691" y="3124771"/>
                  <a:pt x="1296499" y="3090566"/>
                  <a:pt x="1287863" y="3066520"/>
                </a:cubicBezTo>
                <a:cubicBezTo>
                  <a:pt x="1283630" y="3054499"/>
                  <a:pt x="1280072" y="3044845"/>
                  <a:pt x="1279395" y="3042982"/>
                </a:cubicBezTo>
                <a:cubicBezTo>
                  <a:pt x="1278951" y="3041776"/>
                  <a:pt x="1277685" y="3038206"/>
                  <a:pt x="1275910" y="3033166"/>
                </a:cubicBezTo>
                <a:lnTo>
                  <a:pt x="1274497" y="3029138"/>
                </a:lnTo>
                <a:lnTo>
                  <a:pt x="1274240" y="3028414"/>
                </a:lnTo>
                <a:lnTo>
                  <a:pt x="1273977" y="3027668"/>
                </a:lnTo>
                <a:lnTo>
                  <a:pt x="1273648" y="3026730"/>
                </a:lnTo>
                <a:lnTo>
                  <a:pt x="1272273" y="3022799"/>
                </a:lnTo>
                <a:lnTo>
                  <a:pt x="1269371" y="3014527"/>
                </a:lnTo>
                <a:lnTo>
                  <a:pt x="1267760" y="3009903"/>
                </a:lnTo>
                <a:lnTo>
                  <a:pt x="1264240" y="2999845"/>
                </a:lnTo>
                <a:cubicBezTo>
                  <a:pt x="1260769" y="2989897"/>
                  <a:pt x="1257319" y="2979980"/>
                  <a:pt x="1254631" y="2972212"/>
                </a:cubicBezTo>
                <a:lnTo>
                  <a:pt x="1251601" y="2963348"/>
                </a:lnTo>
                <a:lnTo>
                  <a:pt x="1245104" y="2949569"/>
                </a:lnTo>
                <a:close/>
                <a:moveTo>
                  <a:pt x="1576961" y="2927490"/>
                </a:moveTo>
                <a:lnTo>
                  <a:pt x="1584771" y="2950530"/>
                </a:lnTo>
                <a:cubicBezTo>
                  <a:pt x="1594688" y="2978832"/>
                  <a:pt x="1603745" y="3003613"/>
                  <a:pt x="1611799" y="3024356"/>
                </a:cubicBezTo>
                <a:lnTo>
                  <a:pt x="1612390" y="3025740"/>
                </a:lnTo>
                <a:lnTo>
                  <a:pt x="1643925" y="3099400"/>
                </a:lnTo>
                <a:lnTo>
                  <a:pt x="1655427" y="3121193"/>
                </a:lnTo>
                <a:lnTo>
                  <a:pt x="1678254" y="3164210"/>
                </a:lnTo>
                <a:lnTo>
                  <a:pt x="1693021" y="3186242"/>
                </a:lnTo>
                <a:lnTo>
                  <a:pt x="1715249" y="3219070"/>
                </a:lnTo>
                <a:lnTo>
                  <a:pt x="1732382" y="3238554"/>
                </a:lnTo>
                <a:lnTo>
                  <a:pt x="1755192" y="3264076"/>
                </a:lnTo>
                <a:lnTo>
                  <a:pt x="1788101" y="3289911"/>
                </a:lnTo>
                <a:lnTo>
                  <a:pt x="1786473" y="3285740"/>
                </a:lnTo>
                <a:lnTo>
                  <a:pt x="1779962" y="3269058"/>
                </a:lnTo>
                <a:lnTo>
                  <a:pt x="1739772" y="3233166"/>
                </a:lnTo>
                <a:lnTo>
                  <a:pt x="1738366" y="3231481"/>
                </a:lnTo>
                <a:lnTo>
                  <a:pt x="1737230" y="3230496"/>
                </a:lnTo>
                <a:lnTo>
                  <a:pt x="1716345" y="3205091"/>
                </a:lnTo>
                <a:lnTo>
                  <a:pt x="1700541" y="3186150"/>
                </a:lnTo>
                <a:lnTo>
                  <a:pt x="1699688" y="3184828"/>
                </a:lnTo>
                <a:lnTo>
                  <a:pt x="1698777" y="3183719"/>
                </a:lnTo>
                <a:lnTo>
                  <a:pt x="1678128" y="3151390"/>
                </a:lnTo>
                <a:lnTo>
                  <a:pt x="1664202" y="3129790"/>
                </a:lnTo>
                <a:lnTo>
                  <a:pt x="1663669" y="3128751"/>
                </a:lnTo>
                <a:lnTo>
                  <a:pt x="1663110" y="3127876"/>
                </a:lnTo>
                <a:lnTo>
                  <a:pt x="1641492" y="3085469"/>
                </a:lnTo>
                <a:lnTo>
                  <a:pt x="1630396" y="3063814"/>
                </a:lnTo>
                <a:lnTo>
                  <a:pt x="1630142" y="3063206"/>
                </a:lnTo>
                <a:lnTo>
                  <a:pt x="1629887" y="3062705"/>
                </a:lnTo>
                <a:lnTo>
                  <a:pt x="1599584" y="2989924"/>
                </a:lnTo>
                <a:lnTo>
                  <a:pt x="1598761" y="2987950"/>
                </a:lnTo>
                <a:close/>
                <a:moveTo>
                  <a:pt x="1608553" y="2919524"/>
                </a:moveTo>
                <a:lnTo>
                  <a:pt x="1616529" y="2940511"/>
                </a:lnTo>
                <a:lnTo>
                  <a:pt x="1616530" y="2940514"/>
                </a:lnTo>
                <a:lnTo>
                  <a:pt x="1626855" y="2962117"/>
                </a:lnTo>
                <a:close/>
                <a:moveTo>
                  <a:pt x="1813665" y="2917048"/>
                </a:moveTo>
                <a:lnTo>
                  <a:pt x="1845222" y="3012503"/>
                </a:lnTo>
                <a:cubicBezTo>
                  <a:pt x="1873135" y="3095278"/>
                  <a:pt x="1897088" y="3162659"/>
                  <a:pt x="1915355" y="3208872"/>
                </a:cubicBezTo>
                <a:lnTo>
                  <a:pt x="1919825" y="3219721"/>
                </a:lnTo>
                <a:lnTo>
                  <a:pt x="1905498" y="3182835"/>
                </a:lnTo>
                <a:cubicBezTo>
                  <a:pt x="1900165" y="3168692"/>
                  <a:pt x="1894490" y="3153266"/>
                  <a:pt x="1888502" y="3136650"/>
                </a:cubicBezTo>
                <a:lnTo>
                  <a:pt x="1884396" y="3124872"/>
                </a:lnTo>
                <a:lnTo>
                  <a:pt x="1879290" y="3110846"/>
                </a:lnTo>
                <a:lnTo>
                  <a:pt x="1849232" y="3023991"/>
                </a:lnTo>
                <a:lnTo>
                  <a:pt x="1849038" y="3023435"/>
                </a:lnTo>
                <a:close/>
                <a:moveTo>
                  <a:pt x="3946957" y="2903375"/>
                </a:moveTo>
                <a:lnTo>
                  <a:pt x="3929384" y="2910915"/>
                </a:lnTo>
                <a:lnTo>
                  <a:pt x="3919089" y="2915333"/>
                </a:lnTo>
                <a:lnTo>
                  <a:pt x="3907912" y="2920129"/>
                </a:lnTo>
                <a:lnTo>
                  <a:pt x="3907959" y="2920216"/>
                </a:lnTo>
                <a:lnTo>
                  <a:pt x="3907959" y="2920217"/>
                </a:lnTo>
                <a:lnTo>
                  <a:pt x="3907959" y="2921570"/>
                </a:lnTo>
                <a:lnTo>
                  <a:pt x="3908619" y="2921967"/>
                </a:lnTo>
                <a:lnTo>
                  <a:pt x="3928436" y="2912821"/>
                </a:lnTo>
                <a:close/>
                <a:moveTo>
                  <a:pt x="1589308" y="2891886"/>
                </a:moveTo>
                <a:lnTo>
                  <a:pt x="1595036" y="2908364"/>
                </a:lnTo>
                <a:lnTo>
                  <a:pt x="1603501" y="2929165"/>
                </a:lnTo>
                <a:close/>
                <a:moveTo>
                  <a:pt x="1619359" y="2881610"/>
                </a:moveTo>
                <a:lnTo>
                  <a:pt x="1621748" y="2888157"/>
                </a:lnTo>
                <a:lnTo>
                  <a:pt x="1622507" y="2890235"/>
                </a:lnTo>
                <a:lnTo>
                  <a:pt x="1634241" y="2915337"/>
                </a:lnTo>
                <a:close/>
                <a:moveTo>
                  <a:pt x="1272348" y="2878884"/>
                </a:moveTo>
                <a:lnTo>
                  <a:pt x="1273520" y="2882874"/>
                </a:lnTo>
                <a:lnTo>
                  <a:pt x="1276519" y="2893080"/>
                </a:lnTo>
                <a:cubicBezTo>
                  <a:pt x="1279271" y="2902013"/>
                  <a:pt x="1282530" y="2912342"/>
                  <a:pt x="1285324" y="2921062"/>
                </a:cubicBezTo>
                <a:cubicBezTo>
                  <a:pt x="1287863" y="2928683"/>
                  <a:pt x="1289895" y="2935117"/>
                  <a:pt x="1290912" y="2937995"/>
                </a:cubicBezTo>
                <a:cubicBezTo>
                  <a:pt x="1294298" y="2949341"/>
                  <a:pt x="1313264" y="3003528"/>
                  <a:pt x="1317496" y="3014705"/>
                </a:cubicBezTo>
                <a:lnTo>
                  <a:pt x="1323932" y="3031638"/>
                </a:lnTo>
                <a:cubicBezTo>
                  <a:pt x="1331212" y="3051618"/>
                  <a:pt x="1342220" y="3082438"/>
                  <a:pt x="1345267" y="3089549"/>
                </a:cubicBezTo>
                <a:cubicBezTo>
                  <a:pt x="1347470" y="3094461"/>
                  <a:pt x="1352718" y="3108514"/>
                  <a:pt x="1357968" y="3122400"/>
                </a:cubicBezTo>
                <a:cubicBezTo>
                  <a:pt x="1363217" y="3136285"/>
                  <a:pt x="1368128" y="3149154"/>
                  <a:pt x="1369991" y="3153558"/>
                </a:cubicBezTo>
                <a:cubicBezTo>
                  <a:pt x="1374833" y="3169575"/>
                  <a:pt x="1387246" y="3182175"/>
                  <a:pt x="1403180" y="3187254"/>
                </a:cubicBezTo>
                <a:cubicBezTo>
                  <a:pt x="1404602" y="3187526"/>
                  <a:pt x="1405804" y="3188473"/>
                  <a:pt x="1406396" y="3189794"/>
                </a:cubicBezTo>
                <a:lnTo>
                  <a:pt x="1412996" y="3193164"/>
                </a:lnTo>
                <a:lnTo>
                  <a:pt x="1403178" y="3183361"/>
                </a:lnTo>
                <a:cubicBezTo>
                  <a:pt x="1387650" y="3175436"/>
                  <a:pt x="1375576" y="3162042"/>
                  <a:pt x="1369311" y="3145768"/>
                </a:cubicBezTo>
                <a:cubicBezTo>
                  <a:pt x="1366941" y="3140519"/>
                  <a:pt x="1362029" y="3127311"/>
                  <a:pt x="1356950" y="3114273"/>
                </a:cubicBezTo>
                <a:cubicBezTo>
                  <a:pt x="1351869" y="3101233"/>
                  <a:pt x="1347467" y="3089719"/>
                  <a:pt x="1345096" y="3084131"/>
                </a:cubicBezTo>
                <a:cubicBezTo>
                  <a:pt x="1341032" y="3074311"/>
                  <a:pt x="1330194" y="3044677"/>
                  <a:pt x="1322913" y="3025034"/>
                </a:cubicBezTo>
                <a:lnTo>
                  <a:pt x="1317834" y="3010979"/>
                </a:lnTo>
                <a:cubicBezTo>
                  <a:pt x="1312923" y="2997941"/>
                  <a:pt x="1296328" y="2950188"/>
                  <a:pt x="1292095" y="2936472"/>
                </a:cubicBezTo>
                <a:lnTo>
                  <a:pt x="1288200" y="2923943"/>
                </a:lnTo>
                <a:cubicBezTo>
                  <a:pt x="1285575" y="2915476"/>
                  <a:pt x="1282273" y="2904892"/>
                  <a:pt x="1279374" y="2895367"/>
                </a:cubicBezTo>
                <a:lnTo>
                  <a:pt x="1279275" y="2895026"/>
                </a:lnTo>
                <a:lnTo>
                  <a:pt x="1272595" y="2879500"/>
                </a:lnTo>
                <a:lnTo>
                  <a:pt x="1272389" y="2878985"/>
                </a:lnTo>
                <a:close/>
                <a:moveTo>
                  <a:pt x="1210666" y="2871498"/>
                </a:moveTo>
                <a:lnTo>
                  <a:pt x="1210648" y="2890245"/>
                </a:lnTo>
                <a:cubicBezTo>
                  <a:pt x="1210648" y="2891599"/>
                  <a:pt x="1219283" y="2915475"/>
                  <a:pt x="1225887" y="2934609"/>
                </a:cubicBezTo>
                <a:cubicBezTo>
                  <a:pt x="1232492" y="2953745"/>
                  <a:pt x="1236556" y="2965260"/>
                  <a:pt x="1236725" y="2966106"/>
                </a:cubicBezTo>
                <a:cubicBezTo>
                  <a:pt x="1236893" y="2966952"/>
                  <a:pt x="1267373" y="3053651"/>
                  <a:pt x="1268390" y="3056529"/>
                </a:cubicBezTo>
                <a:cubicBezTo>
                  <a:pt x="1269405" y="3059409"/>
                  <a:pt x="1272454" y="3068214"/>
                  <a:pt x="1277533" y="3082268"/>
                </a:cubicBezTo>
                <a:cubicBezTo>
                  <a:pt x="1286170" y="3106991"/>
                  <a:pt x="1299379" y="3144413"/>
                  <a:pt x="1300056" y="3146276"/>
                </a:cubicBezTo>
                <a:lnTo>
                  <a:pt x="1300196" y="3146666"/>
                </a:lnTo>
                <a:lnTo>
                  <a:pt x="1302366" y="3150007"/>
                </a:lnTo>
                <a:lnTo>
                  <a:pt x="1307285" y="3157583"/>
                </a:lnTo>
                <a:lnTo>
                  <a:pt x="1307985" y="3158662"/>
                </a:lnTo>
                <a:lnTo>
                  <a:pt x="1306129" y="3153473"/>
                </a:lnTo>
                <a:cubicBezTo>
                  <a:pt x="1303230" y="3145472"/>
                  <a:pt x="1301070" y="3139588"/>
                  <a:pt x="1300732" y="3138657"/>
                </a:cubicBezTo>
                <a:cubicBezTo>
                  <a:pt x="1300055" y="3136794"/>
                  <a:pt x="1290063" y="3109192"/>
                  <a:pt x="1278549" y="3076680"/>
                </a:cubicBezTo>
                <a:lnTo>
                  <a:pt x="1269575" y="3051619"/>
                </a:lnTo>
                <a:lnTo>
                  <a:pt x="1238755" y="2963734"/>
                </a:lnTo>
                <a:cubicBezTo>
                  <a:pt x="1238755" y="2962211"/>
                  <a:pt x="1233845" y="2949173"/>
                  <a:pt x="1228935" y="2934440"/>
                </a:cubicBezTo>
                <a:cubicBezTo>
                  <a:pt x="1220129" y="2908533"/>
                  <a:pt x="1214202" y="2891430"/>
                  <a:pt x="1213694" y="2889736"/>
                </a:cubicBezTo>
                <a:lnTo>
                  <a:pt x="1213795" y="2878713"/>
                </a:lnTo>
                <a:close/>
                <a:moveTo>
                  <a:pt x="1598415" y="2871284"/>
                </a:moveTo>
                <a:lnTo>
                  <a:pt x="1610266" y="2903272"/>
                </a:lnTo>
                <a:cubicBezTo>
                  <a:pt x="1619182" y="2925761"/>
                  <a:pt x="1628222" y="2946989"/>
                  <a:pt x="1637418" y="2966987"/>
                </a:cubicBezTo>
                <a:lnTo>
                  <a:pt x="1651738" y="2993353"/>
                </a:lnTo>
                <a:lnTo>
                  <a:pt x="1624974" y="2936575"/>
                </a:lnTo>
                <a:close/>
                <a:moveTo>
                  <a:pt x="1796516" y="2864788"/>
                </a:moveTo>
                <a:lnTo>
                  <a:pt x="1800597" y="2877519"/>
                </a:lnTo>
                <a:lnTo>
                  <a:pt x="1801255" y="2879512"/>
                </a:lnTo>
                <a:close/>
                <a:moveTo>
                  <a:pt x="1333983" y="2862896"/>
                </a:moveTo>
                <a:lnTo>
                  <a:pt x="1340420" y="2880728"/>
                </a:lnTo>
                <a:lnTo>
                  <a:pt x="1344754" y="2892734"/>
                </a:lnTo>
                <a:lnTo>
                  <a:pt x="1340878" y="2881743"/>
                </a:lnTo>
                <a:lnTo>
                  <a:pt x="1335216" y="2865683"/>
                </a:lnTo>
                <a:lnTo>
                  <a:pt x="1334513" y="2864096"/>
                </a:lnTo>
                <a:close/>
                <a:moveTo>
                  <a:pt x="4045623" y="2860190"/>
                </a:moveTo>
                <a:lnTo>
                  <a:pt x="4038774" y="2863226"/>
                </a:lnTo>
                <a:lnTo>
                  <a:pt x="4019730" y="2871668"/>
                </a:lnTo>
                <a:lnTo>
                  <a:pt x="3992012" y="2883954"/>
                </a:lnTo>
                <a:lnTo>
                  <a:pt x="3985798" y="2886709"/>
                </a:lnTo>
                <a:lnTo>
                  <a:pt x="3978570" y="2889810"/>
                </a:lnTo>
                <a:lnTo>
                  <a:pt x="3981280" y="2890584"/>
                </a:lnTo>
                <a:lnTo>
                  <a:pt x="3982359" y="2891354"/>
                </a:lnTo>
                <a:lnTo>
                  <a:pt x="4000463" y="2883079"/>
                </a:lnTo>
                <a:lnTo>
                  <a:pt x="4000469" y="2883077"/>
                </a:lnTo>
                <a:lnTo>
                  <a:pt x="4000472" y="2883076"/>
                </a:lnTo>
                <a:close/>
                <a:moveTo>
                  <a:pt x="4096262" y="2859523"/>
                </a:moveTo>
                <a:lnTo>
                  <a:pt x="4088858" y="2862815"/>
                </a:lnTo>
                <a:lnTo>
                  <a:pt x="4081058" y="2866283"/>
                </a:lnTo>
                <a:lnTo>
                  <a:pt x="4062210" y="2877060"/>
                </a:lnTo>
                <a:lnTo>
                  <a:pt x="4054463" y="2881490"/>
                </a:lnTo>
                <a:lnTo>
                  <a:pt x="4083811" y="2866522"/>
                </a:lnTo>
                <a:close/>
                <a:moveTo>
                  <a:pt x="1202096" y="2855483"/>
                </a:moveTo>
                <a:lnTo>
                  <a:pt x="1199467" y="2858444"/>
                </a:lnTo>
                <a:cubicBezTo>
                  <a:pt x="1195195" y="2869214"/>
                  <a:pt x="1194594" y="2881439"/>
                  <a:pt x="1198454" y="2893123"/>
                </a:cubicBezTo>
                <a:lnTo>
                  <a:pt x="1271648" y="3102381"/>
                </a:lnTo>
                <a:lnTo>
                  <a:pt x="1272452" y="3103942"/>
                </a:lnTo>
                <a:lnTo>
                  <a:pt x="1278003" y="3112490"/>
                </a:lnTo>
                <a:lnTo>
                  <a:pt x="1268559" y="3085654"/>
                </a:lnTo>
                <a:cubicBezTo>
                  <a:pt x="1263649" y="3071601"/>
                  <a:pt x="1259754" y="3060764"/>
                  <a:pt x="1259416" y="3060086"/>
                </a:cubicBezTo>
                <a:cubicBezTo>
                  <a:pt x="1259077" y="3059409"/>
                  <a:pt x="1228428" y="2971694"/>
                  <a:pt x="1227750" y="2969155"/>
                </a:cubicBezTo>
                <a:lnTo>
                  <a:pt x="1216913" y="2937996"/>
                </a:lnTo>
                <a:cubicBezTo>
                  <a:pt x="1205736" y="2905484"/>
                  <a:pt x="1201672" y="2893800"/>
                  <a:pt x="1201503" y="2892954"/>
                </a:cubicBezTo>
                <a:close/>
                <a:moveTo>
                  <a:pt x="1214034" y="2852588"/>
                </a:moveTo>
                <a:lnTo>
                  <a:pt x="1212652" y="2854328"/>
                </a:lnTo>
                <a:lnTo>
                  <a:pt x="1213990" y="2857414"/>
                </a:lnTo>
                <a:close/>
                <a:moveTo>
                  <a:pt x="1224948" y="2850656"/>
                </a:moveTo>
                <a:lnTo>
                  <a:pt x="1222309" y="2854426"/>
                </a:lnTo>
                <a:lnTo>
                  <a:pt x="1222324" y="2855715"/>
                </a:lnTo>
                <a:lnTo>
                  <a:pt x="1222402" y="2862660"/>
                </a:lnTo>
                <a:lnTo>
                  <a:pt x="1222566" y="2877200"/>
                </a:lnTo>
                <a:lnTo>
                  <a:pt x="1224927" y="2882647"/>
                </a:lnTo>
                <a:lnTo>
                  <a:pt x="1225689" y="2884404"/>
                </a:lnTo>
                <a:close/>
                <a:moveTo>
                  <a:pt x="1236321" y="2849391"/>
                </a:moveTo>
                <a:lnTo>
                  <a:pt x="1233678" y="2853732"/>
                </a:lnTo>
                <a:lnTo>
                  <a:pt x="1234691" y="2884317"/>
                </a:lnTo>
                <a:cubicBezTo>
                  <a:pt x="1234691" y="2886858"/>
                  <a:pt x="1243327" y="2911073"/>
                  <a:pt x="1249255" y="2928684"/>
                </a:cubicBezTo>
                <a:cubicBezTo>
                  <a:pt x="1253827" y="2942061"/>
                  <a:pt x="1257720" y="2953745"/>
                  <a:pt x="1258398" y="2955777"/>
                </a:cubicBezTo>
                <a:lnTo>
                  <a:pt x="1260517" y="2961985"/>
                </a:lnTo>
                <a:lnTo>
                  <a:pt x="1260839" y="2962668"/>
                </a:lnTo>
                <a:lnTo>
                  <a:pt x="1261317" y="2963682"/>
                </a:lnTo>
                <a:lnTo>
                  <a:pt x="1271674" y="2985658"/>
                </a:lnTo>
                <a:lnTo>
                  <a:pt x="1265186" y="2966939"/>
                </a:lnTo>
                <a:cubicBezTo>
                  <a:pt x="1262601" y="2959427"/>
                  <a:pt x="1260686" y="2953787"/>
                  <a:pt x="1260093" y="2951882"/>
                </a:cubicBezTo>
                <a:cubicBezTo>
                  <a:pt x="1260093" y="2949341"/>
                  <a:pt x="1256198" y="2939690"/>
                  <a:pt x="1252303" y="2928175"/>
                </a:cubicBezTo>
                <a:cubicBezTo>
                  <a:pt x="1244515" y="2904468"/>
                  <a:pt x="1238419" y="2886011"/>
                  <a:pt x="1237402" y="2882285"/>
                </a:cubicBezTo>
                <a:close/>
                <a:moveTo>
                  <a:pt x="1258786" y="2845096"/>
                </a:moveTo>
                <a:lnTo>
                  <a:pt x="1256871" y="2849652"/>
                </a:lnTo>
                <a:lnTo>
                  <a:pt x="1258907" y="2877545"/>
                </a:lnTo>
                <a:cubicBezTo>
                  <a:pt x="1260091" y="2882286"/>
                  <a:pt x="1267713" y="2905993"/>
                  <a:pt x="1273300" y="2923097"/>
                </a:cubicBezTo>
                <a:lnTo>
                  <a:pt x="1280242" y="2944601"/>
                </a:lnTo>
                <a:cubicBezTo>
                  <a:pt x="1282952" y="2953575"/>
                  <a:pt x="1304118" y="3014366"/>
                  <a:pt x="1307844" y="3024019"/>
                </a:cubicBezTo>
                <a:lnTo>
                  <a:pt x="1314955" y="3043831"/>
                </a:lnTo>
                <a:cubicBezTo>
                  <a:pt x="1322577" y="3064659"/>
                  <a:pt x="1333921" y="3096154"/>
                  <a:pt x="1336461" y="3102419"/>
                </a:cubicBezTo>
                <a:cubicBezTo>
                  <a:pt x="1337731" y="3105553"/>
                  <a:pt x="1339679" y="3110633"/>
                  <a:pt x="1342028" y="3116855"/>
                </a:cubicBezTo>
                <a:lnTo>
                  <a:pt x="1345650" y="3126520"/>
                </a:lnTo>
                <a:lnTo>
                  <a:pt x="1346087" y="3127686"/>
                </a:lnTo>
                <a:lnTo>
                  <a:pt x="1356061" y="3145080"/>
                </a:lnTo>
                <a:lnTo>
                  <a:pt x="1349500" y="3127648"/>
                </a:lnTo>
                <a:cubicBezTo>
                  <a:pt x="1344421" y="3114103"/>
                  <a:pt x="1339002" y="3100048"/>
                  <a:pt x="1336970" y="3094968"/>
                </a:cubicBezTo>
                <a:cubicBezTo>
                  <a:pt x="1333584" y="3087179"/>
                  <a:pt x="1323086" y="3058054"/>
                  <a:pt x="1315296" y="3036888"/>
                </a:cubicBezTo>
                <a:lnTo>
                  <a:pt x="1308860" y="3019954"/>
                </a:lnTo>
                <a:cubicBezTo>
                  <a:pt x="1304627" y="3008777"/>
                  <a:pt x="1285662" y="2954082"/>
                  <a:pt x="1282106" y="2942737"/>
                </a:cubicBezTo>
                <a:lnTo>
                  <a:pt x="1276688" y="2925803"/>
                </a:lnTo>
                <a:cubicBezTo>
                  <a:pt x="1271100" y="2908870"/>
                  <a:pt x="1263479" y="2884317"/>
                  <a:pt x="1261786" y="2877713"/>
                </a:cubicBezTo>
                <a:lnTo>
                  <a:pt x="1259545" y="2846986"/>
                </a:lnTo>
                <a:close/>
                <a:moveTo>
                  <a:pt x="1316186" y="2838433"/>
                </a:moveTo>
                <a:lnTo>
                  <a:pt x="1318512" y="2862134"/>
                </a:lnTo>
                <a:cubicBezTo>
                  <a:pt x="1322576" y="2880931"/>
                  <a:pt x="1331211" y="2909547"/>
                  <a:pt x="1333751" y="2918015"/>
                </a:cubicBezTo>
                <a:cubicBezTo>
                  <a:pt x="1339847" y="2937826"/>
                  <a:pt x="1349668" y="2966106"/>
                  <a:pt x="1356272" y="2983885"/>
                </a:cubicBezTo>
                <a:cubicBezTo>
                  <a:pt x="1362877" y="3001665"/>
                  <a:pt x="1373205" y="3029435"/>
                  <a:pt x="1381165" y="3048232"/>
                </a:cubicBezTo>
                <a:lnTo>
                  <a:pt x="1385060" y="3057375"/>
                </a:lnTo>
                <a:cubicBezTo>
                  <a:pt x="1391324" y="3072447"/>
                  <a:pt x="1398606" y="3090226"/>
                  <a:pt x="1403854" y="3102249"/>
                </a:cubicBezTo>
                <a:cubicBezTo>
                  <a:pt x="1408715" y="3112815"/>
                  <a:pt x="1414387" y="3123009"/>
                  <a:pt x="1420787" y="3132729"/>
                </a:cubicBezTo>
                <a:cubicBezTo>
                  <a:pt x="1422821" y="3136116"/>
                  <a:pt x="1424683" y="3139163"/>
                  <a:pt x="1426377" y="3142212"/>
                </a:cubicBezTo>
                <a:lnTo>
                  <a:pt x="1430982" y="3149512"/>
                </a:lnTo>
                <a:lnTo>
                  <a:pt x="1428747" y="3144836"/>
                </a:lnTo>
                <a:lnTo>
                  <a:pt x="1412621" y="3109745"/>
                </a:lnTo>
                <a:lnTo>
                  <a:pt x="1407051" y="3097624"/>
                </a:lnTo>
                <a:cubicBezTo>
                  <a:pt x="1399114" y="3079940"/>
                  <a:pt x="1390647" y="3060594"/>
                  <a:pt x="1382180" y="3040444"/>
                </a:cubicBezTo>
                <a:cubicBezTo>
                  <a:pt x="1362708" y="2993199"/>
                  <a:pt x="1347130" y="2951036"/>
                  <a:pt x="1336122" y="2914966"/>
                </a:cubicBezTo>
                <a:lnTo>
                  <a:pt x="1327308" y="2869233"/>
                </a:lnTo>
                <a:lnTo>
                  <a:pt x="1320847" y="2851342"/>
                </a:lnTo>
                <a:close/>
                <a:moveTo>
                  <a:pt x="1252516" y="2837164"/>
                </a:moveTo>
                <a:lnTo>
                  <a:pt x="1245162" y="2851469"/>
                </a:lnTo>
                <a:cubicBezTo>
                  <a:pt x="1243113" y="2861034"/>
                  <a:pt x="1243557" y="2871135"/>
                  <a:pt x="1246715" y="2880762"/>
                </a:cubicBezTo>
                <a:cubicBezTo>
                  <a:pt x="1247562" y="2884317"/>
                  <a:pt x="1255521" y="2908363"/>
                  <a:pt x="1261448" y="2925974"/>
                </a:cubicBezTo>
                <a:lnTo>
                  <a:pt x="1269236" y="2949850"/>
                </a:lnTo>
                <a:cubicBezTo>
                  <a:pt x="1271437" y="2957469"/>
                  <a:pt x="1294975" y="3024525"/>
                  <a:pt x="1297853" y="3032145"/>
                </a:cubicBezTo>
                <a:cubicBezTo>
                  <a:pt x="1298701" y="3034685"/>
                  <a:pt x="1301919" y="3043322"/>
                  <a:pt x="1305812" y="3054328"/>
                </a:cubicBezTo>
                <a:lnTo>
                  <a:pt x="1308840" y="3062730"/>
                </a:lnTo>
                <a:lnTo>
                  <a:pt x="1316646" y="3076343"/>
                </a:lnTo>
                <a:lnTo>
                  <a:pt x="1316764" y="3076548"/>
                </a:lnTo>
                <a:lnTo>
                  <a:pt x="1306150" y="3047555"/>
                </a:lnTo>
                <a:lnTo>
                  <a:pt x="1299039" y="3027744"/>
                </a:lnTo>
                <a:cubicBezTo>
                  <a:pt x="1295652" y="3018601"/>
                  <a:pt x="1274315" y="2957641"/>
                  <a:pt x="1271268" y="2947650"/>
                </a:cubicBezTo>
                <a:cubicBezTo>
                  <a:pt x="1270251" y="2944771"/>
                  <a:pt x="1267713" y="2936304"/>
                  <a:pt x="1264495" y="2926483"/>
                </a:cubicBezTo>
                <a:cubicBezTo>
                  <a:pt x="1258568" y="2908195"/>
                  <a:pt x="1251117" y="2885335"/>
                  <a:pt x="1249762" y="2880254"/>
                </a:cubicBezTo>
                <a:cubicBezTo>
                  <a:pt x="1246291" y="2869231"/>
                  <a:pt x="1245754" y="2857699"/>
                  <a:pt x="1247940" y="2846710"/>
                </a:cubicBezTo>
                <a:close/>
                <a:moveTo>
                  <a:pt x="1593677" y="2836438"/>
                </a:moveTo>
                <a:lnTo>
                  <a:pt x="1611857" y="2886247"/>
                </a:lnTo>
                <a:lnTo>
                  <a:pt x="1620077" y="2906665"/>
                </a:lnTo>
                <a:lnTo>
                  <a:pt x="1641479" y="2953798"/>
                </a:lnTo>
                <a:lnTo>
                  <a:pt x="1674124" y="3018760"/>
                </a:lnTo>
                <a:lnTo>
                  <a:pt x="1676318" y="3022427"/>
                </a:lnTo>
                <a:lnTo>
                  <a:pt x="1673676" y="3014313"/>
                </a:lnTo>
                <a:lnTo>
                  <a:pt x="1671616" y="3011212"/>
                </a:lnTo>
                <a:lnTo>
                  <a:pt x="1658066" y="2982785"/>
                </a:lnTo>
                <a:lnTo>
                  <a:pt x="1637634" y="2943811"/>
                </a:lnTo>
                <a:lnTo>
                  <a:pt x="1626556" y="2916679"/>
                </a:lnTo>
                <a:lnTo>
                  <a:pt x="1617630" y="2897952"/>
                </a:lnTo>
                <a:close/>
                <a:moveTo>
                  <a:pt x="1272791" y="2833497"/>
                </a:moveTo>
                <a:lnTo>
                  <a:pt x="1271419" y="2837662"/>
                </a:lnTo>
                <a:lnTo>
                  <a:pt x="1268359" y="2846956"/>
                </a:lnTo>
                <a:lnTo>
                  <a:pt x="1268534" y="2848896"/>
                </a:lnTo>
                <a:lnTo>
                  <a:pt x="1271390" y="2856009"/>
                </a:lnTo>
                <a:lnTo>
                  <a:pt x="1270135" y="2842319"/>
                </a:lnTo>
                <a:close/>
                <a:moveTo>
                  <a:pt x="1305408" y="2832206"/>
                </a:moveTo>
                <a:lnTo>
                  <a:pt x="1307336" y="2864846"/>
                </a:lnTo>
                <a:cubicBezTo>
                  <a:pt x="1310385" y="2879070"/>
                  <a:pt x="1319867" y="2910227"/>
                  <a:pt x="1324269" y="2922927"/>
                </a:cubicBezTo>
                <a:cubicBezTo>
                  <a:pt x="1329350" y="2939861"/>
                  <a:pt x="1341203" y="2973727"/>
                  <a:pt x="1347807" y="2991676"/>
                </a:cubicBezTo>
                <a:cubicBezTo>
                  <a:pt x="1353226" y="3006239"/>
                  <a:pt x="1366603" y="3042476"/>
                  <a:pt x="1373546" y="3059409"/>
                </a:cubicBezTo>
                <a:lnTo>
                  <a:pt x="1382351" y="3081255"/>
                </a:lnTo>
                <a:cubicBezTo>
                  <a:pt x="1387601" y="3094122"/>
                  <a:pt x="1393188" y="3108008"/>
                  <a:pt x="1396575" y="3116136"/>
                </a:cubicBezTo>
                <a:cubicBezTo>
                  <a:pt x="1402502" y="3129953"/>
                  <a:pt x="1410867" y="3142570"/>
                  <a:pt x="1421297" y="3153390"/>
                </a:cubicBezTo>
                <a:cubicBezTo>
                  <a:pt x="1421670" y="3153779"/>
                  <a:pt x="1421958" y="3154236"/>
                  <a:pt x="1422145" y="3154744"/>
                </a:cubicBezTo>
                <a:lnTo>
                  <a:pt x="1432324" y="3166519"/>
                </a:lnTo>
                <a:lnTo>
                  <a:pt x="1418757" y="3146276"/>
                </a:lnTo>
                <a:lnTo>
                  <a:pt x="1413339" y="3137131"/>
                </a:lnTo>
                <a:cubicBezTo>
                  <a:pt x="1407004" y="3127023"/>
                  <a:pt x="1401349" y="3116489"/>
                  <a:pt x="1396405" y="3105636"/>
                </a:cubicBezTo>
                <a:cubicBezTo>
                  <a:pt x="1391156" y="3093444"/>
                  <a:pt x="1383874" y="3075663"/>
                  <a:pt x="1377609" y="3060593"/>
                </a:cubicBezTo>
                <a:lnTo>
                  <a:pt x="1373883" y="3051279"/>
                </a:lnTo>
                <a:cubicBezTo>
                  <a:pt x="1366094" y="3032484"/>
                  <a:pt x="1355426" y="3004714"/>
                  <a:pt x="1348822" y="2986763"/>
                </a:cubicBezTo>
                <a:cubicBezTo>
                  <a:pt x="1342217" y="2968815"/>
                  <a:pt x="1331888" y="2940367"/>
                  <a:pt x="1325963" y="2920216"/>
                </a:cubicBezTo>
                <a:cubicBezTo>
                  <a:pt x="1323423" y="2911919"/>
                  <a:pt x="1314617" y="2882794"/>
                  <a:pt x="1310553" y="2863658"/>
                </a:cubicBezTo>
                <a:lnTo>
                  <a:pt x="1308720" y="2834050"/>
                </a:lnTo>
                <a:close/>
                <a:moveTo>
                  <a:pt x="1295313" y="2826803"/>
                </a:moveTo>
                <a:lnTo>
                  <a:pt x="1295313" y="2868062"/>
                </a:lnTo>
                <a:cubicBezTo>
                  <a:pt x="1297685" y="2878899"/>
                  <a:pt x="1306659" y="2907856"/>
                  <a:pt x="1312246" y="2923434"/>
                </a:cubicBezTo>
                <a:lnTo>
                  <a:pt x="1313772" y="2928344"/>
                </a:lnTo>
                <a:cubicBezTo>
                  <a:pt x="1318342" y="2943077"/>
                  <a:pt x="1332566" y="2984225"/>
                  <a:pt x="1338325" y="2999804"/>
                </a:cubicBezTo>
                <a:lnTo>
                  <a:pt x="1340865" y="3006238"/>
                </a:lnTo>
                <a:cubicBezTo>
                  <a:pt x="1344082" y="3015127"/>
                  <a:pt x="1348738" y="3027828"/>
                  <a:pt x="1353247" y="3039893"/>
                </a:cubicBezTo>
                <a:lnTo>
                  <a:pt x="1355870" y="3046830"/>
                </a:lnTo>
                <a:lnTo>
                  <a:pt x="1367458" y="3069957"/>
                </a:lnTo>
                <a:lnTo>
                  <a:pt x="1364571" y="3062796"/>
                </a:lnTo>
                <a:cubicBezTo>
                  <a:pt x="1357798" y="3045863"/>
                  <a:pt x="1345606" y="3013521"/>
                  <a:pt x="1338833" y="2995063"/>
                </a:cubicBezTo>
                <a:cubicBezTo>
                  <a:pt x="1332059" y="2976606"/>
                  <a:pt x="1320205" y="2942739"/>
                  <a:pt x="1314955" y="2925975"/>
                </a:cubicBezTo>
                <a:cubicBezTo>
                  <a:pt x="1309707" y="2909210"/>
                  <a:pt x="1301409" y="2881102"/>
                  <a:pt x="1298022" y="2867217"/>
                </a:cubicBezTo>
                <a:lnTo>
                  <a:pt x="1298022" y="2828095"/>
                </a:lnTo>
                <a:lnTo>
                  <a:pt x="1296230" y="2827097"/>
                </a:lnTo>
                <a:lnTo>
                  <a:pt x="1296082" y="2827015"/>
                </a:lnTo>
                <a:lnTo>
                  <a:pt x="1295682" y="2826905"/>
                </a:lnTo>
                <a:close/>
                <a:moveTo>
                  <a:pt x="1285962" y="2825055"/>
                </a:moveTo>
                <a:lnTo>
                  <a:pt x="1283290" y="2871280"/>
                </a:lnTo>
                <a:cubicBezTo>
                  <a:pt x="1284221" y="2875259"/>
                  <a:pt x="1286677" y="2883726"/>
                  <a:pt x="1289534" y="2893314"/>
                </a:cubicBezTo>
                <a:lnTo>
                  <a:pt x="1295773" y="2914044"/>
                </a:lnTo>
                <a:lnTo>
                  <a:pt x="1307573" y="2941466"/>
                </a:lnTo>
                <a:lnTo>
                  <a:pt x="1304289" y="2931223"/>
                </a:lnTo>
                <a:lnTo>
                  <a:pt x="1302764" y="2926312"/>
                </a:lnTo>
                <a:cubicBezTo>
                  <a:pt x="1297853" y="2910565"/>
                  <a:pt x="1288879" y="2881440"/>
                  <a:pt x="1285830" y="2870263"/>
                </a:cubicBezTo>
                <a:lnTo>
                  <a:pt x="1288046" y="2825191"/>
                </a:lnTo>
                <a:lnTo>
                  <a:pt x="1286597" y="2825096"/>
                </a:lnTo>
                <a:lnTo>
                  <a:pt x="1286086" y="2825063"/>
                </a:lnTo>
                <a:close/>
                <a:moveTo>
                  <a:pt x="1267729" y="2824542"/>
                </a:moveTo>
                <a:lnTo>
                  <a:pt x="1267416" y="2824571"/>
                </a:lnTo>
                <a:lnTo>
                  <a:pt x="1264361" y="2831837"/>
                </a:lnTo>
                <a:lnTo>
                  <a:pt x="1262993" y="2835091"/>
                </a:lnTo>
                <a:lnTo>
                  <a:pt x="1263283" y="2835814"/>
                </a:lnTo>
                <a:close/>
                <a:moveTo>
                  <a:pt x="1577081" y="2811778"/>
                </a:moveTo>
                <a:lnTo>
                  <a:pt x="1583858" y="2831994"/>
                </a:lnTo>
                <a:lnTo>
                  <a:pt x="1595890" y="2864470"/>
                </a:lnTo>
                <a:close/>
                <a:moveTo>
                  <a:pt x="4207162" y="2807783"/>
                </a:moveTo>
                <a:lnTo>
                  <a:pt x="4187152" y="2817242"/>
                </a:lnTo>
                <a:lnTo>
                  <a:pt x="4187049" y="2817293"/>
                </a:lnTo>
                <a:lnTo>
                  <a:pt x="4186090" y="2817775"/>
                </a:lnTo>
                <a:lnTo>
                  <a:pt x="4184210" y="2818650"/>
                </a:lnTo>
                <a:lnTo>
                  <a:pt x="4182412" y="2819487"/>
                </a:lnTo>
                <a:lnTo>
                  <a:pt x="4181694" y="2819821"/>
                </a:lnTo>
                <a:lnTo>
                  <a:pt x="4170735" y="2825002"/>
                </a:lnTo>
                <a:lnTo>
                  <a:pt x="4160136" y="2832898"/>
                </a:lnTo>
                <a:lnTo>
                  <a:pt x="4121613" y="2855371"/>
                </a:lnTo>
                <a:lnTo>
                  <a:pt x="4148939" y="2841105"/>
                </a:lnTo>
                <a:close/>
                <a:moveTo>
                  <a:pt x="1300274" y="2794369"/>
                </a:moveTo>
                <a:lnTo>
                  <a:pt x="1299675" y="2794517"/>
                </a:lnTo>
                <a:lnTo>
                  <a:pt x="1299452" y="2794572"/>
                </a:lnTo>
                <a:lnTo>
                  <a:pt x="1300347" y="2794572"/>
                </a:lnTo>
                <a:close/>
                <a:moveTo>
                  <a:pt x="1308998" y="2793685"/>
                </a:moveTo>
                <a:lnTo>
                  <a:pt x="1309318" y="2794572"/>
                </a:lnTo>
                <a:lnTo>
                  <a:pt x="1311551" y="2794572"/>
                </a:lnTo>
                <a:lnTo>
                  <a:pt x="1311256" y="2794469"/>
                </a:lnTo>
                <a:lnTo>
                  <a:pt x="1309820" y="2793970"/>
                </a:lnTo>
                <a:close/>
                <a:moveTo>
                  <a:pt x="1567486" y="2761621"/>
                </a:moveTo>
                <a:lnTo>
                  <a:pt x="1577593" y="2792371"/>
                </a:lnTo>
                <a:lnTo>
                  <a:pt x="1588488" y="2822222"/>
                </a:lnTo>
                <a:close/>
                <a:moveTo>
                  <a:pt x="1701957" y="2597740"/>
                </a:moveTo>
                <a:lnTo>
                  <a:pt x="1740496" y="2721073"/>
                </a:lnTo>
                <a:lnTo>
                  <a:pt x="1790696" y="2877764"/>
                </a:lnTo>
                <a:lnTo>
                  <a:pt x="1805393" y="2922310"/>
                </a:lnTo>
                <a:lnTo>
                  <a:pt x="1835964" y="3014497"/>
                </a:lnTo>
                <a:lnTo>
                  <a:pt x="1867480" y="3105959"/>
                </a:lnTo>
                <a:lnTo>
                  <a:pt x="1872720" y="3120706"/>
                </a:lnTo>
                <a:lnTo>
                  <a:pt x="1899987" y="3194455"/>
                </a:lnTo>
                <a:lnTo>
                  <a:pt x="1907242" y="3212753"/>
                </a:lnTo>
                <a:lnTo>
                  <a:pt x="1912403" y="3225467"/>
                </a:lnTo>
                <a:lnTo>
                  <a:pt x="1913900" y="3227133"/>
                </a:lnTo>
                <a:lnTo>
                  <a:pt x="1912480" y="3223632"/>
                </a:lnTo>
                <a:lnTo>
                  <a:pt x="1906856" y="3210111"/>
                </a:lnTo>
                <a:lnTo>
                  <a:pt x="1904034" y="3202797"/>
                </a:lnTo>
                <a:lnTo>
                  <a:pt x="1901924" y="3197593"/>
                </a:lnTo>
                <a:lnTo>
                  <a:pt x="1899558" y="3191198"/>
                </a:lnTo>
                <a:lnTo>
                  <a:pt x="1891845" y="3171213"/>
                </a:lnTo>
                <a:cubicBezTo>
                  <a:pt x="1886512" y="3157005"/>
                  <a:pt x="1880860" y="3141586"/>
                  <a:pt x="1874913" y="3125042"/>
                </a:cubicBezTo>
                <a:lnTo>
                  <a:pt x="1872362" y="3117711"/>
                </a:lnTo>
                <a:lnTo>
                  <a:pt x="1870258" y="3112024"/>
                </a:lnTo>
                <a:lnTo>
                  <a:pt x="1849471" y="3051933"/>
                </a:lnTo>
                <a:lnTo>
                  <a:pt x="1835923" y="3013003"/>
                </a:lnTo>
                <a:lnTo>
                  <a:pt x="1833953" y="3007070"/>
                </a:lnTo>
                <a:lnTo>
                  <a:pt x="1832286" y="3002254"/>
                </a:lnTo>
                <a:lnTo>
                  <a:pt x="1805131" y="2920312"/>
                </a:lnTo>
                <a:lnTo>
                  <a:pt x="1791153" y="2878238"/>
                </a:lnTo>
                <a:lnTo>
                  <a:pt x="1790041" y="2874781"/>
                </a:lnTo>
                <a:lnTo>
                  <a:pt x="1789121" y="2872003"/>
                </a:lnTo>
                <a:lnTo>
                  <a:pt x="1744657" y="2733661"/>
                </a:lnTo>
                <a:lnTo>
                  <a:pt x="1741869" y="2724993"/>
                </a:lnTo>
                <a:close/>
                <a:moveTo>
                  <a:pt x="1939409" y="2594421"/>
                </a:moveTo>
                <a:lnTo>
                  <a:pt x="1940964" y="2600780"/>
                </a:lnTo>
                <a:lnTo>
                  <a:pt x="1942211" y="2605880"/>
                </a:lnTo>
                <a:lnTo>
                  <a:pt x="1941890" y="2600079"/>
                </a:lnTo>
                <a:lnTo>
                  <a:pt x="1941380" y="2597689"/>
                </a:lnTo>
                <a:lnTo>
                  <a:pt x="1941017" y="2595994"/>
                </a:lnTo>
                <a:close/>
                <a:moveTo>
                  <a:pt x="1609359" y="2572435"/>
                </a:moveTo>
                <a:lnTo>
                  <a:pt x="1629290" y="2638202"/>
                </a:lnTo>
                <a:lnTo>
                  <a:pt x="1637866" y="2666501"/>
                </a:lnTo>
                <a:lnTo>
                  <a:pt x="1672620" y="2779017"/>
                </a:lnTo>
                <a:lnTo>
                  <a:pt x="1683565" y="2813748"/>
                </a:lnTo>
                <a:lnTo>
                  <a:pt x="1705727" y="2883916"/>
                </a:lnTo>
                <a:lnTo>
                  <a:pt x="1718040" y="2922023"/>
                </a:lnTo>
                <a:lnTo>
                  <a:pt x="1736772" y="2979720"/>
                </a:lnTo>
                <a:lnTo>
                  <a:pt x="1748917" y="3016140"/>
                </a:lnTo>
                <a:lnTo>
                  <a:pt x="1764613" y="3062798"/>
                </a:lnTo>
                <a:lnTo>
                  <a:pt x="1788894" y="3132014"/>
                </a:lnTo>
                <a:lnTo>
                  <a:pt x="1789455" y="3132506"/>
                </a:lnTo>
                <a:lnTo>
                  <a:pt x="1777476" y="3099278"/>
                </a:lnTo>
                <a:cubicBezTo>
                  <a:pt x="1739773" y="2991376"/>
                  <a:pt x="1692273" y="2843372"/>
                  <a:pt x="1640997" y="2676432"/>
                </a:cubicBezTo>
                <a:close/>
                <a:moveTo>
                  <a:pt x="1938498" y="2540393"/>
                </a:moveTo>
                <a:lnTo>
                  <a:pt x="1938490" y="2540674"/>
                </a:lnTo>
                <a:lnTo>
                  <a:pt x="1938556" y="2540741"/>
                </a:lnTo>
                <a:lnTo>
                  <a:pt x="1938557" y="2540743"/>
                </a:lnTo>
                <a:lnTo>
                  <a:pt x="1938541" y="2540649"/>
                </a:lnTo>
                <a:close/>
                <a:moveTo>
                  <a:pt x="1925869" y="2539055"/>
                </a:moveTo>
                <a:lnTo>
                  <a:pt x="1928332" y="2549125"/>
                </a:lnTo>
                <a:lnTo>
                  <a:pt x="1928996" y="2551842"/>
                </a:lnTo>
                <a:lnTo>
                  <a:pt x="1928996" y="2541993"/>
                </a:lnTo>
                <a:close/>
                <a:moveTo>
                  <a:pt x="1924137" y="2516038"/>
                </a:moveTo>
                <a:lnTo>
                  <a:pt x="1924089" y="2518580"/>
                </a:lnTo>
                <a:cubicBezTo>
                  <a:pt x="1924353" y="2522733"/>
                  <a:pt x="1925002" y="2525542"/>
                  <a:pt x="1926081" y="2526854"/>
                </a:cubicBezTo>
                <a:lnTo>
                  <a:pt x="1926081" y="2528040"/>
                </a:lnTo>
                <a:lnTo>
                  <a:pt x="1926771" y="2528743"/>
                </a:lnTo>
                <a:close/>
                <a:moveTo>
                  <a:pt x="1928448" y="2492929"/>
                </a:moveTo>
                <a:lnTo>
                  <a:pt x="1930712" y="2503932"/>
                </a:lnTo>
                <a:lnTo>
                  <a:pt x="1931177" y="2497656"/>
                </a:lnTo>
                <a:lnTo>
                  <a:pt x="1930477" y="2493565"/>
                </a:lnTo>
                <a:close/>
                <a:moveTo>
                  <a:pt x="1912461" y="2482827"/>
                </a:moveTo>
                <a:lnTo>
                  <a:pt x="1916143" y="2498293"/>
                </a:lnTo>
                <a:lnTo>
                  <a:pt x="1916830" y="2491232"/>
                </a:lnTo>
                <a:lnTo>
                  <a:pt x="1917220" y="2487214"/>
                </a:lnTo>
                <a:lnTo>
                  <a:pt x="1917195" y="2487191"/>
                </a:lnTo>
                <a:lnTo>
                  <a:pt x="1916845" y="2486868"/>
                </a:lnTo>
                <a:close/>
                <a:moveTo>
                  <a:pt x="1927517" y="2476288"/>
                </a:moveTo>
                <a:lnTo>
                  <a:pt x="1927306" y="2478047"/>
                </a:lnTo>
                <a:lnTo>
                  <a:pt x="1926598" y="2483937"/>
                </a:lnTo>
                <a:lnTo>
                  <a:pt x="1926617" y="2484027"/>
                </a:lnTo>
                <a:lnTo>
                  <a:pt x="1926753" y="2484689"/>
                </a:lnTo>
                <a:lnTo>
                  <a:pt x="1928896" y="2485381"/>
                </a:lnTo>
                <a:lnTo>
                  <a:pt x="1929085" y="2485442"/>
                </a:lnTo>
                <a:lnTo>
                  <a:pt x="1928425" y="2481589"/>
                </a:lnTo>
                <a:close/>
                <a:moveTo>
                  <a:pt x="1909855" y="2447142"/>
                </a:moveTo>
                <a:lnTo>
                  <a:pt x="1909816" y="2447327"/>
                </a:lnTo>
                <a:lnTo>
                  <a:pt x="1909664" y="2448046"/>
                </a:lnTo>
                <a:lnTo>
                  <a:pt x="1908847" y="2455691"/>
                </a:lnTo>
                <a:lnTo>
                  <a:pt x="1908162" y="2462107"/>
                </a:lnTo>
                <a:cubicBezTo>
                  <a:pt x="1908084" y="2465697"/>
                  <a:pt x="1908449" y="2468139"/>
                  <a:pt x="1909317" y="2469282"/>
                </a:cubicBezTo>
                <a:lnTo>
                  <a:pt x="1909317" y="2469621"/>
                </a:lnTo>
                <a:lnTo>
                  <a:pt x="1909398" y="2469964"/>
                </a:lnTo>
                <a:lnTo>
                  <a:pt x="1909524" y="2470491"/>
                </a:lnTo>
                <a:lnTo>
                  <a:pt x="1911161" y="2472023"/>
                </a:lnTo>
                <a:lnTo>
                  <a:pt x="1915939" y="2476494"/>
                </a:lnTo>
                <a:lnTo>
                  <a:pt x="1909946" y="2447589"/>
                </a:lnTo>
                <a:close/>
                <a:moveTo>
                  <a:pt x="1932423" y="2439108"/>
                </a:moveTo>
                <a:lnTo>
                  <a:pt x="1931207" y="2446523"/>
                </a:lnTo>
                <a:lnTo>
                  <a:pt x="1931223" y="2446613"/>
                </a:lnTo>
                <a:lnTo>
                  <a:pt x="1933880" y="2462145"/>
                </a:lnTo>
                <a:lnTo>
                  <a:pt x="1934453" y="2455687"/>
                </a:lnTo>
                <a:lnTo>
                  <a:pt x="1934485" y="2455327"/>
                </a:lnTo>
                <a:close/>
                <a:moveTo>
                  <a:pt x="1916289" y="2433819"/>
                </a:moveTo>
                <a:lnTo>
                  <a:pt x="1920707" y="2455297"/>
                </a:lnTo>
                <a:lnTo>
                  <a:pt x="1922281" y="2445349"/>
                </a:lnTo>
                <a:lnTo>
                  <a:pt x="1920767" y="2436282"/>
                </a:lnTo>
                <a:lnTo>
                  <a:pt x="1920588" y="2435213"/>
                </a:lnTo>
                <a:lnTo>
                  <a:pt x="1920573" y="2435121"/>
                </a:lnTo>
                <a:close/>
                <a:moveTo>
                  <a:pt x="1899224" y="2427228"/>
                </a:moveTo>
                <a:lnTo>
                  <a:pt x="1902887" y="2442614"/>
                </a:lnTo>
                <a:lnTo>
                  <a:pt x="1905064" y="2430407"/>
                </a:lnTo>
                <a:lnTo>
                  <a:pt x="1901600" y="2429354"/>
                </a:lnTo>
                <a:close/>
                <a:moveTo>
                  <a:pt x="1916962" y="2413505"/>
                </a:moveTo>
                <a:lnTo>
                  <a:pt x="1916235" y="2416943"/>
                </a:lnTo>
                <a:lnTo>
                  <a:pt x="1914503" y="2425141"/>
                </a:lnTo>
                <a:lnTo>
                  <a:pt x="1914554" y="2425386"/>
                </a:lnTo>
                <a:lnTo>
                  <a:pt x="1919153" y="2426623"/>
                </a:lnTo>
                <a:close/>
                <a:moveTo>
                  <a:pt x="1667679" y="2390661"/>
                </a:moveTo>
                <a:lnTo>
                  <a:pt x="1717820" y="2554329"/>
                </a:lnTo>
                <a:lnTo>
                  <a:pt x="1718365" y="2556070"/>
                </a:lnTo>
                <a:lnTo>
                  <a:pt x="1767370" y="2712027"/>
                </a:lnTo>
                <a:lnTo>
                  <a:pt x="1781705" y="2756976"/>
                </a:lnTo>
                <a:lnTo>
                  <a:pt x="1815784" y="2862766"/>
                </a:lnTo>
                <a:lnTo>
                  <a:pt x="1829318" y="2904314"/>
                </a:lnTo>
                <a:lnTo>
                  <a:pt x="1870865" y="3029117"/>
                </a:lnTo>
                <a:lnTo>
                  <a:pt x="1871181" y="3030064"/>
                </a:lnTo>
                <a:lnTo>
                  <a:pt x="1873666" y="3037279"/>
                </a:lnTo>
                <a:lnTo>
                  <a:pt x="1836752" y="2926396"/>
                </a:lnTo>
                <a:lnTo>
                  <a:pt x="1828672" y="2902126"/>
                </a:lnTo>
                <a:cubicBezTo>
                  <a:pt x="1811895" y="2850820"/>
                  <a:pt x="1794206" y="2795894"/>
                  <a:pt x="1775858" y="2738188"/>
                </a:cubicBezTo>
                <a:lnTo>
                  <a:pt x="1747473" y="2647881"/>
                </a:lnTo>
                <a:lnTo>
                  <a:pt x="1719088" y="2557573"/>
                </a:lnTo>
                <a:close/>
                <a:moveTo>
                  <a:pt x="1897825" y="2388182"/>
                </a:moveTo>
                <a:lnTo>
                  <a:pt x="1896898" y="2391074"/>
                </a:lnTo>
                <a:lnTo>
                  <a:pt x="1895923" y="2394114"/>
                </a:lnTo>
                <a:lnTo>
                  <a:pt x="1895257" y="2399818"/>
                </a:lnTo>
                <a:lnTo>
                  <a:pt x="1894414" y="2407029"/>
                </a:lnTo>
                <a:lnTo>
                  <a:pt x="1896136" y="2414261"/>
                </a:lnTo>
                <a:lnTo>
                  <a:pt x="1904590" y="2421374"/>
                </a:lnTo>
                <a:lnTo>
                  <a:pt x="1902791" y="2412670"/>
                </a:lnTo>
                <a:close/>
                <a:moveTo>
                  <a:pt x="1924964" y="2380452"/>
                </a:moveTo>
                <a:lnTo>
                  <a:pt x="1923045" y="2387930"/>
                </a:lnTo>
                <a:lnTo>
                  <a:pt x="1922056" y="2391781"/>
                </a:lnTo>
                <a:lnTo>
                  <a:pt x="1926527" y="2418524"/>
                </a:lnTo>
                <a:lnTo>
                  <a:pt x="1928345" y="2407038"/>
                </a:lnTo>
                <a:close/>
                <a:moveTo>
                  <a:pt x="1904361" y="2375157"/>
                </a:moveTo>
                <a:lnTo>
                  <a:pt x="1910378" y="2404862"/>
                </a:lnTo>
                <a:lnTo>
                  <a:pt x="1911975" y="2398456"/>
                </a:lnTo>
                <a:lnTo>
                  <a:pt x="1913455" y="2392514"/>
                </a:lnTo>
                <a:lnTo>
                  <a:pt x="1910631" y="2375610"/>
                </a:lnTo>
                <a:close/>
                <a:moveTo>
                  <a:pt x="1885589" y="2369521"/>
                </a:moveTo>
                <a:lnTo>
                  <a:pt x="1889710" y="2387075"/>
                </a:lnTo>
                <a:lnTo>
                  <a:pt x="1892176" y="2377796"/>
                </a:lnTo>
                <a:lnTo>
                  <a:pt x="1893361" y="2373341"/>
                </a:lnTo>
                <a:lnTo>
                  <a:pt x="1893711" y="2372024"/>
                </a:lnTo>
                <a:close/>
                <a:moveTo>
                  <a:pt x="1907636" y="2357682"/>
                </a:moveTo>
                <a:lnTo>
                  <a:pt x="1907369" y="2358411"/>
                </a:lnTo>
                <a:lnTo>
                  <a:pt x="1906159" y="2362186"/>
                </a:lnTo>
                <a:lnTo>
                  <a:pt x="1904891" y="2366141"/>
                </a:lnTo>
                <a:lnTo>
                  <a:pt x="1905257" y="2366242"/>
                </a:lnTo>
                <a:lnTo>
                  <a:pt x="1909104" y="2366469"/>
                </a:lnTo>
                <a:lnTo>
                  <a:pt x="1908704" y="2364074"/>
                </a:lnTo>
                <a:close/>
                <a:moveTo>
                  <a:pt x="325075" y="2355763"/>
                </a:moveTo>
                <a:lnTo>
                  <a:pt x="303621" y="2360907"/>
                </a:lnTo>
                <a:cubicBezTo>
                  <a:pt x="296069" y="2362212"/>
                  <a:pt x="288432" y="2362991"/>
                  <a:pt x="280761" y="2363279"/>
                </a:cubicBezTo>
                <a:lnTo>
                  <a:pt x="280746" y="2363276"/>
                </a:lnTo>
                <a:lnTo>
                  <a:pt x="280719" y="2363279"/>
                </a:lnTo>
                <a:lnTo>
                  <a:pt x="280704" y="2363276"/>
                </a:lnTo>
                <a:lnTo>
                  <a:pt x="280678" y="2363279"/>
                </a:lnTo>
                <a:lnTo>
                  <a:pt x="269491" y="2361292"/>
                </a:lnTo>
                <a:lnTo>
                  <a:pt x="286682" y="2422547"/>
                </a:lnTo>
                <a:cubicBezTo>
                  <a:pt x="414794" y="2852600"/>
                  <a:pt x="675660" y="3376118"/>
                  <a:pt x="909589" y="3564754"/>
                </a:cubicBezTo>
                <a:lnTo>
                  <a:pt x="955635" y="3597651"/>
                </a:lnTo>
                <a:lnTo>
                  <a:pt x="955969" y="3597889"/>
                </a:lnTo>
                <a:cubicBezTo>
                  <a:pt x="1008971" y="3630570"/>
                  <a:pt x="1088939" y="3645683"/>
                  <a:pt x="1181501" y="3652033"/>
                </a:cubicBezTo>
                <a:cubicBezTo>
                  <a:pt x="1274063" y="3658383"/>
                  <a:pt x="1379219" y="3655970"/>
                  <a:pt x="1482597" y="3653599"/>
                </a:cubicBezTo>
                <a:cubicBezTo>
                  <a:pt x="1522220" y="3652753"/>
                  <a:pt x="1563031" y="3651736"/>
                  <a:pt x="1602654" y="3651230"/>
                </a:cubicBezTo>
                <a:lnTo>
                  <a:pt x="1648204" y="3651230"/>
                </a:lnTo>
                <a:cubicBezTo>
                  <a:pt x="1694433" y="3650806"/>
                  <a:pt x="1739391" y="3650382"/>
                  <a:pt x="1781788" y="3649154"/>
                </a:cubicBezTo>
                <a:lnTo>
                  <a:pt x="1809431" y="3647541"/>
                </a:lnTo>
                <a:lnTo>
                  <a:pt x="1814035" y="3647272"/>
                </a:lnTo>
                <a:lnTo>
                  <a:pt x="1655146" y="3642594"/>
                </a:lnTo>
                <a:lnTo>
                  <a:pt x="1600453" y="3640224"/>
                </a:lnTo>
                <a:cubicBezTo>
                  <a:pt x="1559136" y="3638699"/>
                  <a:pt x="1515786" y="3637684"/>
                  <a:pt x="1474976" y="3636667"/>
                </a:cubicBezTo>
                <a:cubicBezTo>
                  <a:pt x="1282952" y="3632265"/>
                  <a:pt x="1084494" y="3627692"/>
                  <a:pt x="981877" y="3555726"/>
                </a:cubicBezTo>
                <a:lnTo>
                  <a:pt x="981230" y="3555210"/>
                </a:lnTo>
                <a:lnTo>
                  <a:pt x="936606" y="3519583"/>
                </a:lnTo>
                <a:cubicBezTo>
                  <a:pt x="922338" y="3506914"/>
                  <a:pt x="907969" y="3492995"/>
                  <a:pt x="893535" y="3477927"/>
                </a:cubicBezTo>
                <a:lnTo>
                  <a:pt x="892059" y="3476277"/>
                </a:lnTo>
                <a:lnTo>
                  <a:pt x="890640" y="3474898"/>
                </a:lnTo>
                <a:lnTo>
                  <a:pt x="876145" y="3458494"/>
                </a:lnTo>
                <a:lnTo>
                  <a:pt x="850086" y="3429381"/>
                </a:lnTo>
                <a:lnTo>
                  <a:pt x="848157" y="3426828"/>
                </a:lnTo>
                <a:lnTo>
                  <a:pt x="844261" y="3422421"/>
                </a:lnTo>
                <a:cubicBezTo>
                  <a:pt x="828761" y="3403713"/>
                  <a:pt x="813238" y="3383831"/>
                  <a:pt x="797738" y="3362901"/>
                </a:cubicBezTo>
                <a:lnTo>
                  <a:pt x="780610" y="3337460"/>
                </a:lnTo>
                <a:lnTo>
                  <a:pt x="762946" y="3314090"/>
                </a:lnTo>
                <a:lnTo>
                  <a:pt x="731446" y="3264437"/>
                </a:lnTo>
                <a:lnTo>
                  <a:pt x="705385" y="3225730"/>
                </a:lnTo>
                <a:lnTo>
                  <a:pt x="691364" y="3201260"/>
                </a:lnTo>
                <a:lnTo>
                  <a:pt x="677020" y="3178649"/>
                </a:lnTo>
                <a:lnTo>
                  <a:pt x="643479" y="3117683"/>
                </a:lnTo>
                <a:lnTo>
                  <a:pt x="615803" y="3069380"/>
                </a:lnTo>
                <a:lnTo>
                  <a:pt x="605075" y="3047880"/>
                </a:lnTo>
                <a:lnTo>
                  <a:pt x="594137" y="3027998"/>
                </a:lnTo>
                <a:lnTo>
                  <a:pt x="559351" y="2956238"/>
                </a:lnTo>
                <a:lnTo>
                  <a:pt x="531214" y="2899846"/>
                </a:lnTo>
                <a:lnTo>
                  <a:pt x="523749" y="2882795"/>
                </a:lnTo>
                <a:lnTo>
                  <a:pt x="516129" y="2867077"/>
                </a:lnTo>
                <a:lnTo>
                  <a:pt x="480762" y="2784616"/>
                </a:lnTo>
                <a:lnTo>
                  <a:pt x="453838" y="2723122"/>
                </a:lnTo>
                <a:lnTo>
                  <a:pt x="449371" y="2711424"/>
                </a:lnTo>
                <a:lnTo>
                  <a:pt x="444825" y="2700825"/>
                </a:lnTo>
                <a:lnTo>
                  <a:pt x="408734" y="2605010"/>
                </a:lnTo>
                <a:lnTo>
                  <a:pt x="385896" y="2545204"/>
                </a:lnTo>
                <a:lnTo>
                  <a:pt x="383933" y="2539167"/>
                </a:lnTo>
                <a:lnTo>
                  <a:pt x="382055" y="2534181"/>
                </a:lnTo>
                <a:lnTo>
                  <a:pt x="336968" y="2394722"/>
                </a:lnTo>
                <a:lnTo>
                  <a:pt x="329608" y="2372085"/>
                </a:lnTo>
                <a:close/>
                <a:moveTo>
                  <a:pt x="270141" y="2352498"/>
                </a:moveTo>
                <a:lnTo>
                  <a:pt x="267995" y="2353017"/>
                </a:lnTo>
                <a:lnTo>
                  <a:pt x="267242" y="2353278"/>
                </a:lnTo>
                <a:lnTo>
                  <a:pt x="267288" y="2353441"/>
                </a:lnTo>
                <a:lnTo>
                  <a:pt x="275166" y="2353253"/>
                </a:lnTo>
                <a:close/>
                <a:moveTo>
                  <a:pt x="1932667" y="2350438"/>
                </a:moveTo>
                <a:lnTo>
                  <a:pt x="1932076" y="2352743"/>
                </a:lnTo>
                <a:lnTo>
                  <a:pt x="1930872" y="2357434"/>
                </a:lnTo>
                <a:lnTo>
                  <a:pt x="1932175" y="2367829"/>
                </a:lnTo>
                <a:lnTo>
                  <a:pt x="1934063" y="2367940"/>
                </a:lnTo>
                <a:close/>
                <a:moveTo>
                  <a:pt x="195265" y="2343742"/>
                </a:moveTo>
                <a:lnTo>
                  <a:pt x="233510" y="2474870"/>
                </a:lnTo>
                <a:lnTo>
                  <a:pt x="247171" y="2515932"/>
                </a:lnTo>
                <a:lnTo>
                  <a:pt x="290263" y="2644669"/>
                </a:lnTo>
                <a:lnTo>
                  <a:pt x="319278" y="2718773"/>
                </a:lnTo>
                <a:lnTo>
                  <a:pt x="359518" y="2820060"/>
                </a:lnTo>
                <a:lnTo>
                  <a:pt x="394861" y="2898721"/>
                </a:lnTo>
                <a:lnTo>
                  <a:pt x="438568" y="2993889"/>
                </a:lnTo>
                <a:lnTo>
                  <a:pt x="477995" y="3070927"/>
                </a:lnTo>
                <a:lnTo>
                  <a:pt x="525122" y="3160213"/>
                </a:lnTo>
                <a:lnTo>
                  <a:pt x="567164" y="3231911"/>
                </a:lnTo>
                <a:lnTo>
                  <a:pt x="616879" y="3313034"/>
                </a:lnTo>
                <a:lnTo>
                  <a:pt x="660326" y="3376415"/>
                </a:lnTo>
                <a:lnTo>
                  <a:pt x="711522" y="3446307"/>
                </a:lnTo>
                <a:lnTo>
                  <a:pt x="783451" y="3532407"/>
                </a:lnTo>
                <a:lnTo>
                  <a:pt x="809724" y="3558583"/>
                </a:lnTo>
                <a:lnTo>
                  <a:pt x="829673" y="3578158"/>
                </a:lnTo>
                <a:lnTo>
                  <a:pt x="868571" y="3610344"/>
                </a:lnTo>
                <a:lnTo>
                  <a:pt x="876118" y="3616549"/>
                </a:lnTo>
                <a:lnTo>
                  <a:pt x="922613" y="3646393"/>
                </a:lnTo>
                <a:lnTo>
                  <a:pt x="923288" y="3646826"/>
                </a:lnTo>
                <a:cubicBezTo>
                  <a:pt x="979507" y="3677137"/>
                  <a:pt x="1065951" y="3688482"/>
                  <a:pt x="1166556" y="3690408"/>
                </a:cubicBezTo>
                <a:cubicBezTo>
                  <a:pt x="1267161" y="3692335"/>
                  <a:pt x="1381926" y="3684842"/>
                  <a:pt x="1494787" y="3677476"/>
                </a:cubicBezTo>
                <a:cubicBezTo>
                  <a:pt x="1531025" y="3675105"/>
                  <a:pt x="1567092" y="3672735"/>
                  <a:pt x="1602822" y="3670703"/>
                </a:cubicBezTo>
                <a:lnTo>
                  <a:pt x="1632964" y="3669009"/>
                </a:lnTo>
                <a:cubicBezTo>
                  <a:pt x="1684441" y="3666045"/>
                  <a:pt x="1734521" y="3663167"/>
                  <a:pt x="1781701" y="3659674"/>
                </a:cubicBezTo>
                <a:lnTo>
                  <a:pt x="1855924" y="3652318"/>
                </a:lnTo>
                <a:lnTo>
                  <a:pt x="1784305" y="3656483"/>
                </a:lnTo>
                <a:lnTo>
                  <a:pt x="1782393" y="3656595"/>
                </a:lnTo>
                <a:lnTo>
                  <a:pt x="1782212" y="3656605"/>
                </a:lnTo>
                <a:cubicBezTo>
                  <a:pt x="1739688" y="3657833"/>
                  <a:pt x="1694602" y="3658256"/>
                  <a:pt x="1648204" y="3658680"/>
                </a:cubicBezTo>
                <a:lnTo>
                  <a:pt x="1602654" y="3658680"/>
                </a:lnTo>
                <a:cubicBezTo>
                  <a:pt x="1563200" y="3658680"/>
                  <a:pt x="1522391" y="3660035"/>
                  <a:pt x="1482766" y="3661050"/>
                </a:cubicBezTo>
                <a:cubicBezTo>
                  <a:pt x="1427733" y="3663759"/>
                  <a:pt x="1373038" y="3665114"/>
                  <a:pt x="1319868" y="3665114"/>
                </a:cubicBezTo>
                <a:cubicBezTo>
                  <a:pt x="1168823" y="3665114"/>
                  <a:pt x="1030478" y="3654954"/>
                  <a:pt x="950382" y="3605509"/>
                </a:cubicBezTo>
                <a:lnTo>
                  <a:pt x="949808" y="3605100"/>
                </a:lnTo>
                <a:lnTo>
                  <a:pt x="946240" y="3602555"/>
                </a:lnTo>
                <a:lnTo>
                  <a:pt x="903670" y="3572194"/>
                </a:lnTo>
                <a:cubicBezTo>
                  <a:pt x="888948" y="3560342"/>
                  <a:pt x="874126" y="3547175"/>
                  <a:pt x="859234" y="3532801"/>
                </a:cubicBezTo>
                <a:lnTo>
                  <a:pt x="857702" y="3531207"/>
                </a:lnTo>
                <a:lnTo>
                  <a:pt x="856247" y="3529910"/>
                </a:lnTo>
                <a:lnTo>
                  <a:pt x="841396" y="3514242"/>
                </a:lnTo>
                <a:lnTo>
                  <a:pt x="814401" y="3486155"/>
                </a:lnTo>
                <a:lnTo>
                  <a:pt x="812398" y="3483649"/>
                </a:lnTo>
                <a:lnTo>
                  <a:pt x="808392" y="3479422"/>
                </a:lnTo>
                <a:cubicBezTo>
                  <a:pt x="792400" y="3461310"/>
                  <a:pt x="776385" y="3441959"/>
                  <a:pt x="760394" y="3421497"/>
                </a:cubicBezTo>
                <a:lnTo>
                  <a:pt x="742736" y="3396460"/>
                </a:lnTo>
                <a:lnTo>
                  <a:pt x="724497" y="3373633"/>
                </a:lnTo>
                <a:lnTo>
                  <a:pt x="691946" y="3324445"/>
                </a:lnTo>
                <a:lnTo>
                  <a:pt x="665112" y="3286398"/>
                </a:lnTo>
                <a:lnTo>
                  <a:pt x="650667" y="3262070"/>
                </a:lnTo>
                <a:lnTo>
                  <a:pt x="635847" y="3239675"/>
                </a:lnTo>
                <a:lnTo>
                  <a:pt x="601158" y="3178689"/>
                </a:lnTo>
                <a:lnTo>
                  <a:pt x="572688" y="3130741"/>
                </a:lnTo>
                <a:lnTo>
                  <a:pt x="561643" y="3109217"/>
                </a:lnTo>
                <a:lnTo>
                  <a:pt x="550333" y="3089332"/>
                </a:lnTo>
                <a:lnTo>
                  <a:pt x="514324" y="3017004"/>
                </a:lnTo>
                <a:lnTo>
                  <a:pt x="485407" y="2960653"/>
                </a:lnTo>
                <a:lnTo>
                  <a:pt x="477726" y="2943494"/>
                </a:lnTo>
                <a:lnTo>
                  <a:pt x="469840" y="2927653"/>
                </a:lnTo>
                <a:lnTo>
                  <a:pt x="433187" y="2843992"/>
                </a:lnTo>
                <a:lnTo>
                  <a:pt x="405556" y="2782263"/>
                </a:lnTo>
                <a:lnTo>
                  <a:pt x="400966" y="2770446"/>
                </a:lnTo>
                <a:lnTo>
                  <a:pt x="396251" y="2759686"/>
                </a:lnTo>
                <a:lnTo>
                  <a:pt x="358789" y="2661862"/>
                </a:lnTo>
                <a:lnTo>
                  <a:pt x="335420" y="2601698"/>
                </a:lnTo>
                <a:lnTo>
                  <a:pt x="333408" y="2595586"/>
                </a:lnTo>
                <a:lnTo>
                  <a:pt x="331452" y="2590481"/>
                </a:lnTo>
                <a:lnTo>
                  <a:pt x="284461" y="2446888"/>
                </a:lnTo>
                <a:lnTo>
                  <a:pt x="277285" y="2425086"/>
                </a:lnTo>
                <a:lnTo>
                  <a:pt x="258852" y="2359403"/>
                </a:lnTo>
                <a:lnTo>
                  <a:pt x="218702" y="2352272"/>
                </a:lnTo>
                <a:lnTo>
                  <a:pt x="216532" y="2348058"/>
                </a:lnTo>
                <a:close/>
                <a:moveTo>
                  <a:pt x="1885759" y="2328689"/>
                </a:moveTo>
                <a:lnTo>
                  <a:pt x="1881165" y="2339001"/>
                </a:lnTo>
                <a:lnTo>
                  <a:pt x="1879779" y="2344767"/>
                </a:lnTo>
                <a:lnTo>
                  <a:pt x="1882901" y="2358069"/>
                </a:lnTo>
                <a:lnTo>
                  <a:pt x="1886408" y="2361034"/>
                </a:lnTo>
                <a:lnTo>
                  <a:pt x="1892670" y="2362765"/>
                </a:lnTo>
                <a:close/>
                <a:moveTo>
                  <a:pt x="384792" y="2328316"/>
                </a:moveTo>
                <a:lnTo>
                  <a:pt x="381551" y="2330072"/>
                </a:lnTo>
                <a:lnTo>
                  <a:pt x="376003" y="2335328"/>
                </a:lnTo>
                <a:lnTo>
                  <a:pt x="341674" y="2351691"/>
                </a:lnTo>
                <a:lnTo>
                  <a:pt x="341372" y="2351855"/>
                </a:lnTo>
                <a:lnTo>
                  <a:pt x="333431" y="2353759"/>
                </a:lnTo>
                <a:lnTo>
                  <a:pt x="337820" y="2369546"/>
                </a:lnTo>
                <a:lnTo>
                  <a:pt x="352535" y="2415127"/>
                </a:lnTo>
                <a:lnTo>
                  <a:pt x="391553" y="2535306"/>
                </a:lnTo>
                <a:lnTo>
                  <a:pt x="419558" y="2609816"/>
                </a:lnTo>
                <a:lnTo>
                  <a:pt x="456579" y="2706978"/>
                </a:lnTo>
                <a:lnTo>
                  <a:pt x="490122" y="2785378"/>
                </a:lnTo>
                <a:lnTo>
                  <a:pt x="530506" y="2877842"/>
                </a:lnTo>
                <a:lnTo>
                  <a:pt x="567625" y="2954603"/>
                </a:lnTo>
                <a:lnTo>
                  <a:pt x="611378" y="3042501"/>
                </a:lnTo>
                <a:lnTo>
                  <a:pt x="650788" y="3114292"/>
                </a:lnTo>
                <a:lnTo>
                  <a:pt x="697224" y="3195498"/>
                </a:lnTo>
                <a:lnTo>
                  <a:pt x="737882" y="3259685"/>
                </a:lnTo>
                <a:lnTo>
                  <a:pt x="786053" y="3331316"/>
                </a:lnTo>
                <a:lnTo>
                  <a:pt x="853561" y="3420677"/>
                </a:lnTo>
                <a:lnTo>
                  <a:pt x="880045" y="3450615"/>
                </a:lnTo>
                <a:lnTo>
                  <a:pt x="897200" y="3469768"/>
                </a:lnTo>
                <a:lnTo>
                  <a:pt x="939948" y="3511231"/>
                </a:lnTo>
                <a:lnTo>
                  <a:pt x="941415" y="3512646"/>
                </a:lnTo>
                <a:lnTo>
                  <a:pt x="985024" y="3547312"/>
                </a:lnTo>
                <a:lnTo>
                  <a:pt x="986449" y="3548444"/>
                </a:lnTo>
                <a:cubicBezTo>
                  <a:pt x="1011553" y="3566055"/>
                  <a:pt x="1042699" y="3579549"/>
                  <a:pt x="1078281" y="3589952"/>
                </a:cubicBezTo>
                <a:lnTo>
                  <a:pt x="1186497" y="3610936"/>
                </a:lnTo>
                <a:lnTo>
                  <a:pt x="1223174" y="3614986"/>
                </a:lnTo>
                <a:lnTo>
                  <a:pt x="1296523" y="3620720"/>
                </a:lnTo>
                <a:lnTo>
                  <a:pt x="1474807" y="3627861"/>
                </a:lnTo>
                <a:cubicBezTo>
                  <a:pt x="1516124" y="3628709"/>
                  <a:pt x="1559473" y="3629724"/>
                  <a:pt x="1600282" y="3631419"/>
                </a:cubicBezTo>
                <a:lnTo>
                  <a:pt x="1654977" y="3633788"/>
                </a:lnTo>
                <a:lnTo>
                  <a:pt x="1740244" y="3634795"/>
                </a:lnTo>
                <a:lnTo>
                  <a:pt x="1658872" y="3627184"/>
                </a:lnTo>
                <a:lnTo>
                  <a:pt x="1599098" y="3621257"/>
                </a:lnTo>
                <a:cubicBezTo>
                  <a:pt x="1557610" y="3617193"/>
                  <a:pt x="1514431" y="3614145"/>
                  <a:pt x="1473114" y="3610928"/>
                </a:cubicBezTo>
                <a:cubicBezTo>
                  <a:pt x="1295144" y="3597721"/>
                  <a:pt x="1111078" y="3584172"/>
                  <a:pt x="1013204" y="3506787"/>
                </a:cubicBezTo>
                <a:lnTo>
                  <a:pt x="1013203" y="3506786"/>
                </a:lnTo>
                <a:lnTo>
                  <a:pt x="1006046" y="3500475"/>
                </a:lnTo>
                <a:lnTo>
                  <a:pt x="969323" y="3468092"/>
                </a:lnTo>
                <a:lnTo>
                  <a:pt x="942256" y="3439599"/>
                </a:lnTo>
                <a:lnTo>
                  <a:pt x="935981" y="3433657"/>
                </a:lnTo>
                <a:lnTo>
                  <a:pt x="932186" y="3428998"/>
                </a:lnTo>
                <a:lnTo>
                  <a:pt x="929677" y="3426357"/>
                </a:lnTo>
                <a:lnTo>
                  <a:pt x="924787" y="3421209"/>
                </a:lnTo>
                <a:lnTo>
                  <a:pt x="918222" y="3412790"/>
                </a:lnTo>
                <a:lnTo>
                  <a:pt x="901182" y="3390939"/>
                </a:lnTo>
                <a:lnTo>
                  <a:pt x="857411" y="3337150"/>
                </a:lnTo>
                <a:lnTo>
                  <a:pt x="845228" y="3319179"/>
                </a:lnTo>
                <a:lnTo>
                  <a:pt x="834825" y="3305839"/>
                </a:lnTo>
                <a:lnTo>
                  <a:pt x="810576" y="3268064"/>
                </a:lnTo>
                <a:lnTo>
                  <a:pt x="778833" y="3221238"/>
                </a:lnTo>
                <a:lnTo>
                  <a:pt x="760804" y="3190529"/>
                </a:lnTo>
                <a:lnTo>
                  <a:pt x="745447" y="3166605"/>
                </a:lnTo>
                <a:lnTo>
                  <a:pt x="725187" y="3129857"/>
                </a:lnTo>
                <a:lnTo>
                  <a:pt x="701724" y="3089892"/>
                </a:lnTo>
                <a:lnTo>
                  <a:pt x="678334" y="3044879"/>
                </a:lnTo>
                <a:lnTo>
                  <a:pt x="658792" y="3009435"/>
                </a:lnTo>
                <a:lnTo>
                  <a:pt x="643754" y="2978331"/>
                </a:lnTo>
                <a:lnTo>
                  <a:pt x="627516" y="2947081"/>
                </a:lnTo>
                <a:lnTo>
                  <a:pt x="599261" y="2886307"/>
                </a:lnTo>
                <a:lnTo>
                  <a:pt x="576995" y="2840255"/>
                </a:lnTo>
                <a:lnTo>
                  <a:pt x="567409" y="2817795"/>
                </a:lnTo>
                <a:lnTo>
                  <a:pt x="557638" y="2796778"/>
                </a:lnTo>
                <a:lnTo>
                  <a:pt x="548020" y="2772367"/>
                </a:lnTo>
                <a:lnTo>
                  <a:pt x="502191" y="2664992"/>
                </a:lnTo>
                <a:cubicBezTo>
                  <a:pt x="478659" y="2606216"/>
                  <a:pt x="456648" y="2547414"/>
                  <a:pt x="436515" y="2489575"/>
                </a:cubicBezTo>
                <a:close/>
                <a:moveTo>
                  <a:pt x="1918419" y="2328308"/>
                </a:moveTo>
                <a:lnTo>
                  <a:pt x="1913628" y="2341361"/>
                </a:lnTo>
                <a:lnTo>
                  <a:pt x="1917912" y="2366988"/>
                </a:lnTo>
                <a:lnTo>
                  <a:pt x="1919788" y="2367099"/>
                </a:lnTo>
                <a:lnTo>
                  <a:pt x="1920021" y="2366163"/>
                </a:lnTo>
                <a:lnTo>
                  <a:pt x="1922109" y="2357782"/>
                </a:lnTo>
                <a:lnTo>
                  <a:pt x="1918759" y="2331025"/>
                </a:lnTo>
                <a:close/>
                <a:moveTo>
                  <a:pt x="1939946" y="2323106"/>
                </a:moveTo>
                <a:lnTo>
                  <a:pt x="1939824" y="2323555"/>
                </a:lnTo>
                <a:lnTo>
                  <a:pt x="1939188" y="2325897"/>
                </a:lnTo>
                <a:lnTo>
                  <a:pt x="1940171" y="2338156"/>
                </a:lnTo>
                <a:lnTo>
                  <a:pt x="1940341" y="2337196"/>
                </a:lnTo>
                <a:close/>
                <a:moveTo>
                  <a:pt x="1929951" y="2316399"/>
                </a:moveTo>
                <a:lnTo>
                  <a:pt x="1926419" y="2316713"/>
                </a:lnTo>
                <a:lnTo>
                  <a:pt x="1925758" y="2316661"/>
                </a:lnTo>
                <a:lnTo>
                  <a:pt x="1928095" y="2335298"/>
                </a:lnTo>
                <a:lnTo>
                  <a:pt x="1929924" y="2328518"/>
                </a:lnTo>
                <a:lnTo>
                  <a:pt x="1930691" y="2325673"/>
                </a:lnTo>
                <a:lnTo>
                  <a:pt x="1930023" y="2317299"/>
                </a:lnTo>
                <a:close/>
                <a:moveTo>
                  <a:pt x="1909306" y="2315362"/>
                </a:moveTo>
                <a:lnTo>
                  <a:pt x="1909716" y="2317836"/>
                </a:lnTo>
                <a:lnTo>
                  <a:pt x="1909794" y="2318308"/>
                </a:lnTo>
                <a:lnTo>
                  <a:pt x="1910711" y="2323849"/>
                </a:lnTo>
                <a:lnTo>
                  <a:pt x="1911607" y="2321314"/>
                </a:lnTo>
                <a:lnTo>
                  <a:pt x="1913722" y="2315711"/>
                </a:lnTo>
                <a:close/>
                <a:moveTo>
                  <a:pt x="1892296" y="2314020"/>
                </a:moveTo>
                <a:lnTo>
                  <a:pt x="1892076" y="2314513"/>
                </a:lnTo>
                <a:lnTo>
                  <a:pt x="1900068" y="2353968"/>
                </a:lnTo>
                <a:lnTo>
                  <a:pt x="1904786" y="2340618"/>
                </a:lnTo>
                <a:lnTo>
                  <a:pt x="1904725" y="2340252"/>
                </a:lnTo>
                <a:lnTo>
                  <a:pt x="1901939" y="2323392"/>
                </a:lnTo>
                <a:lnTo>
                  <a:pt x="1900498" y="2314667"/>
                </a:lnTo>
                <a:lnTo>
                  <a:pt x="1899386" y="2314579"/>
                </a:lnTo>
                <a:lnTo>
                  <a:pt x="1896122" y="2314322"/>
                </a:lnTo>
                <a:close/>
                <a:moveTo>
                  <a:pt x="4369347" y="2312803"/>
                </a:moveTo>
                <a:lnTo>
                  <a:pt x="4373421" y="2349649"/>
                </a:lnTo>
                <a:lnTo>
                  <a:pt x="4379053" y="2400579"/>
                </a:lnTo>
                <a:cubicBezTo>
                  <a:pt x="4384586" y="2477812"/>
                  <a:pt x="4382684" y="2544424"/>
                  <a:pt x="4371423" y="2596282"/>
                </a:cubicBezTo>
                <a:cubicBezTo>
                  <a:pt x="4371423" y="2600517"/>
                  <a:pt x="4359740" y="2660460"/>
                  <a:pt x="4265590" y="2729208"/>
                </a:cubicBezTo>
                <a:cubicBezTo>
                  <a:pt x="4258556" y="2734358"/>
                  <a:pt x="4247234" y="2741108"/>
                  <a:pt x="4232097" y="2749260"/>
                </a:cubicBezTo>
                <a:lnTo>
                  <a:pt x="4230093" y="2750272"/>
                </a:lnTo>
                <a:lnTo>
                  <a:pt x="4230036" y="2750306"/>
                </a:lnTo>
                <a:lnTo>
                  <a:pt x="4229019" y="2750909"/>
                </a:lnTo>
                <a:lnTo>
                  <a:pt x="4210442" y="2760194"/>
                </a:lnTo>
                <a:lnTo>
                  <a:pt x="4175718" y="2777726"/>
                </a:lnTo>
                <a:lnTo>
                  <a:pt x="4170301" y="2780256"/>
                </a:lnTo>
                <a:lnTo>
                  <a:pt x="4166624" y="2782093"/>
                </a:lnTo>
                <a:lnTo>
                  <a:pt x="4148948" y="2790273"/>
                </a:lnTo>
                <a:lnTo>
                  <a:pt x="4138628" y="2795048"/>
                </a:lnTo>
                <a:lnTo>
                  <a:pt x="4099293" y="2813418"/>
                </a:lnTo>
                <a:lnTo>
                  <a:pt x="4089365" y="2817842"/>
                </a:lnTo>
                <a:lnTo>
                  <a:pt x="4081853" y="2821318"/>
                </a:lnTo>
                <a:lnTo>
                  <a:pt x="4058628" y="2831580"/>
                </a:lnTo>
                <a:lnTo>
                  <a:pt x="4048118" y="2836224"/>
                </a:lnTo>
                <a:lnTo>
                  <a:pt x="4005662" y="2855146"/>
                </a:lnTo>
                <a:lnTo>
                  <a:pt x="3990460" y="2861702"/>
                </a:lnTo>
                <a:lnTo>
                  <a:pt x="3984705" y="2864245"/>
                </a:lnTo>
                <a:lnTo>
                  <a:pt x="3978150" y="2867141"/>
                </a:lnTo>
                <a:lnTo>
                  <a:pt x="3959644" y="2875056"/>
                </a:lnTo>
                <a:lnTo>
                  <a:pt x="3941441" y="2882842"/>
                </a:lnTo>
                <a:lnTo>
                  <a:pt x="3897663" y="2901722"/>
                </a:lnTo>
                <a:lnTo>
                  <a:pt x="3876680" y="2910541"/>
                </a:lnTo>
                <a:lnTo>
                  <a:pt x="3858961" y="2918120"/>
                </a:lnTo>
                <a:lnTo>
                  <a:pt x="3837970" y="2926868"/>
                </a:lnTo>
                <a:lnTo>
                  <a:pt x="3821609" y="2933687"/>
                </a:lnTo>
                <a:lnTo>
                  <a:pt x="3778136" y="2951958"/>
                </a:lnTo>
                <a:lnTo>
                  <a:pt x="3762755" y="2958215"/>
                </a:lnTo>
                <a:lnTo>
                  <a:pt x="3727734" y="2972811"/>
                </a:lnTo>
                <a:lnTo>
                  <a:pt x="3637518" y="3009161"/>
                </a:lnTo>
                <a:lnTo>
                  <a:pt x="3515859" y="3058653"/>
                </a:lnTo>
                <a:lnTo>
                  <a:pt x="3478558" y="3073212"/>
                </a:lnTo>
                <a:lnTo>
                  <a:pt x="3442947" y="3087560"/>
                </a:lnTo>
                <a:lnTo>
                  <a:pt x="3356829" y="3120724"/>
                </a:lnTo>
                <a:lnTo>
                  <a:pt x="3241545" y="3165721"/>
                </a:lnTo>
                <a:lnTo>
                  <a:pt x="3197394" y="3182121"/>
                </a:lnTo>
                <a:lnTo>
                  <a:pt x="3151358" y="3199849"/>
                </a:lnTo>
                <a:cubicBezTo>
                  <a:pt x="3103725" y="3217718"/>
                  <a:pt x="3056957" y="3235003"/>
                  <a:pt x="3011628" y="3251465"/>
                </a:cubicBezTo>
                <a:lnTo>
                  <a:pt x="2989798" y="3259237"/>
                </a:lnTo>
                <a:lnTo>
                  <a:pt x="2977911" y="3263653"/>
                </a:lnTo>
                <a:lnTo>
                  <a:pt x="2923723" y="3282761"/>
                </a:lnTo>
                <a:lnTo>
                  <a:pt x="2880536" y="3298137"/>
                </a:lnTo>
                <a:lnTo>
                  <a:pt x="2872325" y="3300916"/>
                </a:lnTo>
                <a:lnTo>
                  <a:pt x="2870171" y="3301645"/>
                </a:lnTo>
                <a:lnTo>
                  <a:pt x="2857197" y="3306220"/>
                </a:lnTo>
                <a:lnTo>
                  <a:pt x="2801241" y="3324979"/>
                </a:lnTo>
                <a:lnTo>
                  <a:pt x="2761527" y="3338423"/>
                </a:lnTo>
                <a:lnTo>
                  <a:pt x="2755513" y="3340310"/>
                </a:lnTo>
                <a:lnTo>
                  <a:pt x="2747672" y="3342938"/>
                </a:lnTo>
                <a:lnTo>
                  <a:pt x="2689069" y="3361151"/>
                </a:lnTo>
                <a:lnTo>
                  <a:pt x="2679714" y="3364085"/>
                </a:lnTo>
                <a:lnTo>
                  <a:pt x="2658049" y="3370881"/>
                </a:lnTo>
                <a:lnTo>
                  <a:pt x="2656526" y="3371299"/>
                </a:lnTo>
                <a:lnTo>
                  <a:pt x="2655587" y="3371557"/>
                </a:lnTo>
                <a:lnTo>
                  <a:pt x="2652175" y="3372617"/>
                </a:lnTo>
                <a:cubicBezTo>
                  <a:pt x="2622997" y="3381205"/>
                  <a:pt x="2596629" y="3388421"/>
                  <a:pt x="2573546" y="3394068"/>
                </a:cubicBezTo>
                <a:lnTo>
                  <a:pt x="2515242" y="3405783"/>
                </a:lnTo>
                <a:lnTo>
                  <a:pt x="2586916" y="3398408"/>
                </a:lnTo>
                <a:lnTo>
                  <a:pt x="2591050" y="3397311"/>
                </a:lnTo>
                <a:lnTo>
                  <a:pt x="2605089" y="3393494"/>
                </a:lnTo>
                <a:lnTo>
                  <a:pt x="2749253" y="3352187"/>
                </a:lnTo>
                <a:cubicBezTo>
                  <a:pt x="2804944" y="3335312"/>
                  <a:pt x="2862286" y="3317110"/>
                  <a:pt x="2919906" y="3298176"/>
                </a:cubicBezTo>
                <a:lnTo>
                  <a:pt x="2949275" y="3288220"/>
                </a:lnTo>
                <a:lnTo>
                  <a:pt x="3053505" y="3250649"/>
                </a:lnTo>
                <a:lnTo>
                  <a:pt x="3103593" y="3232100"/>
                </a:lnTo>
                <a:lnTo>
                  <a:pt x="3183823" y="3201793"/>
                </a:lnTo>
                <a:lnTo>
                  <a:pt x="3226873" y="3185169"/>
                </a:lnTo>
                <a:lnTo>
                  <a:pt x="3418231" y="3111271"/>
                </a:lnTo>
                <a:lnTo>
                  <a:pt x="3447833" y="3099708"/>
                </a:lnTo>
                <a:lnTo>
                  <a:pt x="3700373" y="2997649"/>
                </a:lnTo>
                <a:lnTo>
                  <a:pt x="3796754" y="2957740"/>
                </a:lnTo>
                <a:lnTo>
                  <a:pt x="3840698" y="2939370"/>
                </a:lnTo>
                <a:lnTo>
                  <a:pt x="3984169" y="2877980"/>
                </a:lnTo>
                <a:lnTo>
                  <a:pt x="3990100" y="2875352"/>
                </a:lnTo>
                <a:lnTo>
                  <a:pt x="4000732" y="2870640"/>
                </a:lnTo>
                <a:lnTo>
                  <a:pt x="4104084" y="2824438"/>
                </a:lnTo>
                <a:lnTo>
                  <a:pt x="4134507" y="2810319"/>
                </a:lnTo>
                <a:lnTo>
                  <a:pt x="4166420" y="2795509"/>
                </a:lnTo>
                <a:lnTo>
                  <a:pt x="4171372" y="2793183"/>
                </a:lnTo>
                <a:lnTo>
                  <a:pt x="4226842" y="2765383"/>
                </a:lnTo>
                <a:lnTo>
                  <a:pt x="4237569" y="2759634"/>
                </a:lnTo>
                <a:lnTo>
                  <a:pt x="4270500" y="2740048"/>
                </a:lnTo>
                <a:cubicBezTo>
                  <a:pt x="4363803" y="2671467"/>
                  <a:pt x="4373963" y="2611184"/>
                  <a:pt x="4373963" y="2610677"/>
                </a:cubicBezTo>
                <a:cubicBezTo>
                  <a:pt x="4386663" y="2551411"/>
                  <a:pt x="4386960" y="2473549"/>
                  <a:pt x="4378805" y="2385437"/>
                </a:cubicBezTo>
                <a:lnTo>
                  <a:pt x="4374720" y="2354062"/>
                </a:lnTo>
                <a:close/>
                <a:moveTo>
                  <a:pt x="1871625" y="2310026"/>
                </a:moveTo>
                <a:lnTo>
                  <a:pt x="1876592" y="2331185"/>
                </a:lnTo>
                <a:lnTo>
                  <a:pt x="1880106" y="2321813"/>
                </a:lnTo>
                <a:lnTo>
                  <a:pt x="1883106" y="2315620"/>
                </a:lnTo>
                <a:lnTo>
                  <a:pt x="1882625" y="2313257"/>
                </a:lnTo>
                <a:lnTo>
                  <a:pt x="1877281" y="2312835"/>
                </a:lnTo>
                <a:lnTo>
                  <a:pt x="1876529" y="2312776"/>
                </a:lnTo>
                <a:lnTo>
                  <a:pt x="1875139" y="2311996"/>
                </a:lnTo>
                <a:lnTo>
                  <a:pt x="1874470" y="2311621"/>
                </a:lnTo>
                <a:close/>
                <a:moveTo>
                  <a:pt x="184648" y="2305310"/>
                </a:moveTo>
                <a:lnTo>
                  <a:pt x="184991" y="2306615"/>
                </a:lnTo>
                <a:lnTo>
                  <a:pt x="187522" y="2309179"/>
                </a:lnTo>
                <a:close/>
                <a:moveTo>
                  <a:pt x="1898324" y="2301506"/>
                </a:moveTo>
                <a:lnTo>
                  <a:pt x="1895698" y="2306771"/>
                </a:lnTo>
                <a:lnTo>
                  <a:pt x="1896050" y="2306815"/>
                </a:lnTo>
                <a:lnTo>
                  <a:pt x="1896619" y="2306887"/>
                </a:lnTo>
                <a:lnTo>
                  <a:pt x="1897504" y="2306998"/>
                </a:lnTo>
                <a:lnTo>
                  <a:pt x="1898146" y="2307015"/>
                </a:lnTo>
                <a:lnTo>
                  <a:pt x="1898288" y="2307018"/>
                </a:lnTo>
                <a:lnTo>
                  <a:pt x="1899238" y="2307043"/>
                </a:lnTo>
                <a:lnTo>
                  <a:pt x="1899217" y="2306916"/>
                </a:lnTo>
                <a:lnTo>
                  <a:pt x="1899105" y="2306233"/>
                </a:lnTo>
                <a:close/>
                <a:moveTo>
                  <a:pt x="1928689" y="2300572"/>
                </a:moveTo>
                <a:lnTo>
                  <a:pt x="1925979" y="2307737"/>
                </a:lnTo>
                <a:lnTo>
                  <a:pt x="1926017" y="2307738"/>
                </a:lnTo>
                <a:lnTo>
                  <a:pt x="1927197" y="2307699"/>
                </a:lnTo>
                <a:lnTo>
                  <a:pt x="1929252" y="2307630"/>
                </a:lnTo>
                <a:close/>
                <a:moveTo>
                  <a:pt x="308732" y="2296913"/>
                </a:moveTo>
                <a:lnTo>
                  <a:pt x="282757" y="2322004"/>
                </a:lnTo>
                <a:lnTo>
                  <a:pt x="311042" y="2305232"/>
                </a:lnTo>
                <a:close/>
                <a:moveTo>
                  <a:pt x="113403" y="2289868"/>
                </a:moveTo>
                <a:lnTo>
                  <a:pt x="136799" y="2378001"/>
                </a:lnTo>
                <a:cubicBezTo>
                  <a:pt x="151448" y="2430001"/>
                  <a:pt x="166392" y="2480415"/>
                  <a:pt x="181018" y="2528378"/>
                </a:cubicBezTo>
                <a:cubicBezTo>
                  <a:pt x="315003" y="2967959"/>
                  <a:pt x="597816" y="3505168"/>
                  <a:pt x="843539" y="3669107"/>
                </a:cubicBezTo>
                <a:lnTo>
                  <a:pt x="891781" y="3696579"/>
                </a:lnTo>
                <a:lnTo>
                  <a:pt x="892130" y="3696778"/>
                </a:lnTo>
                <a:cubicBezTo>
                  <a:pt x="952159" y="3724803"/>
                  <a:pt x="1046393" y="3732127"/>
                  <a:pt x="1156650" y="3729206"/>
                </a:cubicBezTo>
                <a:cubicBezTo>
                  <a:pt x="1266908" y="3726286"/>
                  <a:pt x="1393188" y="3713120"/>
                  <a:pt x="1517309" y="3700165"/>
                </a:cubicBezTo>
                <a:lnTo>
                  <a:pt x="1604516" y="3691191"/>
                </a:lnTo>
                <a:lnTo>
                  <a:pt x="1607903" y="3691191"/>
                </a:lnTo>
                <a:cubicBezTo>
                  <a:pt x="1667169" y="3685179"/>
                  <a:pt x="1724489" y="3679380"/>
                  <a:pt x="1778315" y="3673199"/>
                </a:cubicBezTo>
                <a:lnTo>
                  <a:pt x="1862839" y="3661732"/>
                </a:lnTo>
                <a:lnTo>
                  <a:pt x="1825750" y="3665450"/>
                </a:lnTo>
                <a:lnTo>
                  <a:pt x="1822567" y="3665769"/>
                </a:lnTo>
                <a:lnTo>
                  <a:pt x="1781807" y="3669856"/>
                </a:lnTo>
                <a:cubicBezTo>
                  <a:pt x="1734520" y="3673412"/>
                  <a:pt x="1684356" y="3676291"/>
                  <a:pt x="1632794" y="3679000"/>
                </a:cubicBezTo>
                <a:lnTo>
                  <a:pt x="1602653" y="3680692"/>
                </a:lnTo>
                <a:cubicBezTo>
                  <a:pt x="1566923" y="3682724"/>
                  <a:pt x="1530856" y="3685096"/>
                  <a:pt x="1494787" y="3687466"/>
                </a:cubicBezTo>
                <a:cubicBezTo>
                  <a:pt x="1394881" y="3693562"/>
                  <a:pt x="1292603" y="3700166"/>
                  <a:pt x="1199978" y="3700166"/>
                </a:cubicBezTo>
                <a:cubicBezTo>
                  <a:pt x="1141812" y="3700166"/>
                  <a:pt x="1087498" y="3697542"/>
                  <a:pt x="1039746" y="3690599"/>
                </a:cubicBezTo>
                <a:cubicBezTo>
                  <a:pt x="991994" y="3683657"/>
                  <a:pt x="950803" y="3672396"/>
                  <a:pt x="918884" y="3655124"/>
                </a:cubicBezTo>
                <a:cubicBezTo>
                  <a:pt x="664888" y="3517795"/>
                  <a:pt x="366353" y="2948835"/>
                  <a:pt x="224621" y="2477919"/>
                </a:cubicBezTo>
                <a:lnTo>
                  <a:pt x="185031" y="2341666"/>
                </a:lnTo>
                <a:lnTo>
                  <a:pt x="181039" y="2340855"/>
                </a:lnTo>
                <a:lnTo>
                  <a:pt x="180257" y="2340342"/>
                </a:lnTo>
                <a:lnTo>
                  <a:pt x="137878" y="2315198"/>
                </a:lnTo>
                <a:lnTo>
                  <a:pt x="130823" y="2307897"/>
                </a:lnTo>
                <a:lnTo>
                  <a:pt x="124936" y="2304033"/>
                </a:lnTo>
                <a:lnTo>
                  <a:pt x="117811" y="2294430"/>
                </a:lnTo>
                <a:close/>
                <a:moveTo>
                  <a:pt x="1911704" y="2274674"/>
                </a:moveTo>
                <a:lnTo>
                  <a:pt x="1904848" y="2288422"/>
                </a:lnTo>
                <a:lnTo>
                  <a:pt x="1906091" y="2295935"/>
                </a:lnTo>
                <a:lnTo>
                  <a:pt x="1907967" y="2307270"/>
                </a:lnTo>
                <a:lnTo>
                  <a:pt x="1913573" y="2307415"/>
                </a:lnTo>
                <a:lnTo>
                  <a:pt x="1915811" y="2307473"/>
                </a:lnTo>
                <a:lnTo>
                  <a:pt x="1913155" y="2286263"/>
                </a:lnTo>
                <a:close/>
                <a:moveTo>
                  <a:pt x="1938582" y="2274411"/>
                </a:moveTo>
                <a:lnTo>
                  <a:pt x="1937455" y="2277390"/>
                </a:lnTo>
                <a:lnTo>
                  <a:pt x="1936921" y="2278802"/>
                </a:lnTo>
                <a:lnTo>
                  <a:pt x="1935665" y="2282125"/>
                </a:lnTo>
                <a:lnTo>
                  <a:pt x="1936580" y="2293346"/>
                </a:lnTo>
                <a:lnTo>
                  <a:pt x="1937228" y="2301438"/>
                </a:lnTo>
                <a:lnTo>
                  <a:pt x="1939140" y="2294350"/>
                </a:lnTo>
                <a:close/>
                <a:moveTo>
                  <a:pt x="1874569" y="2273517"/>
                </a:moveTo>
                <a:lnTo>
                  <a:pt x="1872511" y="2276925"/>
                </a:lnTo>
                <a:lnTo>
                  <a:pt x="1868044" y="2284322"/>
                </a:lnTo>
                <a:lnTo>
                  <a:pt x="1866473" y="2288073"/>
                </a:lnTo>
                <a:lnTo>
                  <a:pt x="1869229" y="2299817"/>
                </a:lnTo>
                <a:lnTo>
                  <a:pt x="1878521" y="2304611"/>
                </a:lnTo>
                <a:lnTo>
                  <a:pt x="1880928" y="2304913"/>
                </a:lnTo>
                <a:lnTo>
                  <a:pt x="1876882" y="2285017"/>
                </a:lnTo>
                <a:close/>
                <a:moveTo>
                  <a:pt x="436690" y="2271473"/>
                </a:moveTo>
                <a:lnTo>
                  <a:pt x="431806" y="2282507"/>
                </a:lnTo>
                <a:lnTo>
                  <a:pt x="392984" y="2323316"/>
                </a:lnTo>
                <a:lnTo>
                  <a:pt x="444844" y="2485192"/>
                </a:lnTo>
                <a:lnTo>
                  <a:pt x="555297" y="2765803"/>
                </a:lnTo>
                <a:lnTo>
                  <a:pt x="575603" y="2813422"/>
                </a:lnTo>
                <a:lnTo>
                  <a:pt x="605774" y="2878372"/>
                </a:lnTo>
                <a:lnTo>
                  <a:pt x="651697" y="2973430"/>
                </a:lnTo>
                <a:lnTo>
                  <a:pt x="684853" y="3037284"/>
                </a:lnTo>
                <a:lnTo>
                  <a:pt x="732845" y="3124388"/>
                </a:lnTo>
                <a:lnTo>
                  <a:pt x="767179" y="3182909"/>
                </a:lnTo>
                <a:lnTo>
                  <a:pt x="817935" y="3262021"/>
                </a:lnTo>
                <a:lnTo>
                  <a:pt x="851371" y="3311368"/>
                </a:lnTo>
                <a:lnTo>
                  <a:pt x="907124" y="3382949"/>
                </a:lnTo>
                <a:lnTo>
                  <a:pt x="907329" y="3383211"/>
                </a:lnTo>
                <a:lnTo>
                  <a:pt x="938181" y="3421096"/>
                </a:lnTo>
                <a:lnTo>
                  <a:pt x="948204" y="3431648"/>
                </a:lnTo>
                <a:lnTo>
                  <a:pt x="1018791" y="3498489"/>
                </a:lnTo>
                <a:lnTo>
                  <a:pt x="1018792" y="3498490"/>
                </a:lnTo>
                <a:cubicBezTo>
                  <a:pt x="1042710" y="3517413"/>
                  <a:pt x="1072058" y="3532452"/>
                  <a:pt x="1105385" y="3544560"/>
                </a:cubicBezTo>
                <a:lnTo>
                  <a:pt x="1206296" y="3570576"/>
                </a:lnTo>
                <a:lnTo>
                  <a:pt x="1240320" y="3576273"/>
                </a:lnTo>
                <a:lnTo>
                  <a:pt x="1308133" y="3585235"/>
                </a:lnTo>
                <a:lnTo>
                  <a:pt x="1473621" y="3600090"/>
                </a:lnTo>
                <a:cubicBezTo>
                  <a:pt x="1515446" y="3603137"/>
                  <a:pt x="1558287" y="3606355"/>
                  <a:pt x="1599944" y="3610419"/>
                </a:cubicBezTo>
                <a:lnTo>
                  <a:pt x="1659887" y="3616346"/>
                </a:lnTo>
                <a:lnTo>
                  <a:pt x="1756087" y="3622590"/>
                </a:lnTo>
                <a:lnTo>
                  <a:pt x="1660905" y="3610928"/>
                </a:lnTo>
                <a:lnTo>
                  <a:pt x="1597573" y="3600599"/>
                </a:lnTo>
                <a:cubicBezTo>
                  <a:pt x="1557441" y="3594334"/>
                  <a:pt x="1515447" y="3588745"/>
                  <a:pt x="1474807" y="3583665"/>
                </a:cubicBezTo>
                <a:cubicBezTo>
                  <a:pt x="1309369" y="3561822"/>
                  <a:pt x="1138172" y="3539470"/>
                  <a:pt x="1044700" y="3456665"/>
                </a:cubicBezTo>
                <a:cubicBezTo>
                  <a:pt x="1030148" y="3443774"/>
                  <a:pt x="1015509" y="3429499"/>
                  <a:pt x="1000820" y="3413958"/>
                </a:cubicBezTo>
                <a:lnTo>
                  <a:pt x="973949" y="3383364"/>
                </a:lnTo>
                <a:lnTo>
                  <a:pt x="967717" y="3376908"/>
                </a:lnTo>
                <a:lnTo>
                  <a:pt x="963988" y="3372024"/>
                </a:lnTo>
                <a:lnTo>
                  <a:pt x="958227" y="3365465"/>
                </a:lnTo>
                <a:lnTo>
                  <a:pt x="956644" y="3363662"/>
                </a:lnTo>
                <a:lnTo>
                  <a:pt x="933384" y="3331934"/>
                </a:lnTo>
                <a:lnTo>
                  <a:pt x="890351" y="3275565"/>
                </a:lnTo>
                <a:lnTo>
                  <a:pt x="878544" y="3257127"/>
                </a:lnTo>
                <a:lnTo>
                  <a:pt x="868324" y="3243186"/>
                </a:lnTo>
                <a:lnTo>
                  <a:pt x="844626" y="3204351"/>
                </a:lnTo>
                <a:lnTo>
                  <a:pt x="813871" y="3156500"/>
                </a:lnTo>
                <a:lnTo>
                  <a:pt x="796482" y="3125457"/>
                </a:lnTo>
                <a:lnTo>
                  <a:pt x="781560" y="3101005"/>
                </a:lnTo>
                <a:lnTo>
                  <a:pt x="761912" y="3063744"/>
                </a:lnTo>
                <a:lnTo>
                  <a:pt x="739412" y="3023577"/>
                </a:lnTo>
                <a:lnTo>
                  <a:pt x="717012" y="2978593"/>
                </a:lnTo>
                <a:lnTo>
                  <a:pt x="698184" y="2942887"/>
                </a:lnTo>
                <a:lnTo>
                  <a:pt x="683663" y="2911624"/>
                </a:lnTo>
                <a:lnTo>
                  <a:pt x="668245" y="2880661"/>
                </a:lnTo>
                <a:lnTo>
                  <a:pt x="641372" y="2820568"/>
                </a:lnTo>
                <a:lnTo>
                  <a:pt x="620022" y="2774601"/>
                </a:lnTo>
                <a:lnTo>
                  <a:pt x="610777" y="2752153"/>
                </a:lnTo>
                <a:lnTo>
                  <a:pt x="601593" y="2731617"/>
                </a:lnTo>
                <a:lnTo>
                  <a:pt x="592447" y="2707645"/>
                </a:lnTo>
                <a:lnTo>
                  <a:pt x="548903" y="2601916"/>
                </a:lnTo>
                <a:cubicBezTo>
                  <a:pt x="526574" y="2544261"/>
                  <a:pt x="505722" y="2486836"/>
                  <a:pt x="486654" y="2430599"/>
                </a:cubicBezTo>
                <a:close/>
                <a:moveTo>
                  <a:pt x="231059" y="2260364"/>
                </a:moveTo>
                <a:lnTo>
                  <a:pt x="233989" y="2291005"/>
                </a:lnTo>
                <a:lnTo>
                  <a:pt x="233266" y="2268960"/>
                </a:lnTo>
                <a:lnTo>
                  <a:pt x="233180" y="2267922"/>
                </a:lnTo>
                <a:close/>
                <a:moveTo>
                  <a:pt x="105198" y="2258964"/>
                </a:moveTo>
                <a:lnTo>
                  <a:pt x="106817" y="2265061"/>
                </a:lnTo>
                <a:lnTo>
                  <a:pt x="123381" y="2285693"/>
                </a:lnTo>
                <a:close/>
                <a:moveTo>
                  <a:pt x="1886526" y="2254273"/>
                </a:moveTo>
                <a:lnTo>
                  <a:pt x="1881821" y="2261510"/>
                </a:lnTo>
                <a:lnTo>
                  <a:pt x="1881494" y="2262051"/>
                </a:lnTo>
                <a:lnTo>
                  <a:pt x="1881485" y="2262065"/>
                </a:lnTo>
                <a:lnTo>
                  <a:pt x="1882372" y="2266491"/>
                </a:lnTo>
                <a:lnTo>
                  <a:pt x="1885753" y="2283225"/>
                </a:lnTo>
                <a:lnTo>
                  <a:pt x="1889593" y="2302228"/>
                </a:lnTo>
                <a:lnTo>
                  <a:pt x="1894489" y="2292119"/>
                </a:lnTo>
                <a:lnTo>
                  <a:pt x="1896192" y="2288604"/>
                </a:lnTo>
                <a:lnTo>
                  <a:pt x="1895567" y="2284817"/>
                </a:lnTo>
                <a:lnTo>
                  <a:pt x="1895398" y="2283798"/>
                </a:lnTo>
                <a:lnTo>
                  <a:pt x="1890566" y="2254546"/>
                </a:lnTo>
                <a:lnTo>
                  <a:pt x="1890352" y="2254569"/>
                </a:lnTo>
                <a:close/>
                <a:moveTo>
                  <a:pt x="296737" y="2253722"/>
                </a:moveTo>
                <a:lnTo>
                  <a:pt x="295879" y="2256278"/>
                </a:lnTo>
                <a:lnTo>
                  <a:pt x="296831" y="2254064"/>
                </a:lnTo>
                <a:close/>
                <a:moveTo>
                  <a:pt x="1908935" y="2252627"/>
                </a:moveTo>
                <a:lnTo>
                  <a:pt x="1899094" y="2253655"/>
                </a:lnTo>
                <a:lnTo>
                  <a:pt x="1902449" y="2273928"/>
                </a:lnTo>
                <a:lnTo>
                  <a:pt x="1902534" y="2274441"/>
                </a:lnTo>
                <a:lnTo>
                  <a:pt x="1902709" y="2275497"/>
                </a:lnTo>
                <a:lnTo>
                  <a:pt x="1903279" y="2274389"/>
                </a:lnTo>
                <a:lnTo>
                  <a:pt x="1910024" y="2261277"/>
                </a:lnTo>
                <a:close/>
                <a:moveTo>
                  <a:pt x="1858040" y="2252068"/>
                </a:moveTo>
                <a:lnTo>
                  <a:pt x="1863350" y="2274749"/>
                </a:lnTo>
                <a:lnTo>
                  <a:pt x="1864083" y="2273258"/>
                </a:lnTo>
                <a:lnTo>
                  <a:pt x="1872033" y="2260965"/>
                </a:lnTo>
                <a:lnTo>
                  <a:pt x="1870438" y="2253028"/>
                </a:lnTo>
                <a:close/>
                <a:moveTo>
                  <a:pt x="1924656" y="2250985"/>
                </a:moveTo>
                <a:lnTo>
                  <a:pt x="1923819" y="2251072"/>
                </a:lnTo>
                <a:lnTo>
                  <a:pt x="1918758" y="2260869"/>
                </a:lnTo>
                <a:lnTo>
                  <a:pt x="1919138" y="2263880"/>
                </a:lnTo>
                <a:lnTo>
                  <a:pt x="1922667" y="2292021"/>
                </a:lnTo>
                <a:lnTo>
                  <a:pt x="1923280" y="2290397"/>
                </a:lnTo>
                <a:lnTo>
                  <a:pt x="1927056" y="2280399"/>
                </a:lnTo>
                <a:lnTo>
                  <a:pt x="1925711" y="2263915"/>
                </a:lnTo>
                <a:close/>
                <a:moveTo>
                  <a:pt x="1937887" y="2249602"/>
                </a:moveTo>
                <a:lnTo>
                  <a:pt x="1933054" y="2250107"/>
                </a:lnTo>
                <a:lnTo>
                  <a:pt x="1934020" y="2261956"/>
                </a:lnTo>
                <a:lnTo>
                  <a:pt x="1937942" y="2251568"/>
                </a:lnTo>
                <a:close/>
                <a:moveTo>
                  <a:pt x="1948124" y="2249176"/>
                </a:moveTo>
                <a:lnTo>
                  <a:pt x="1947514" y="2250791"/>
                </a:lnTo>
                <a:lnTo>
                  <a:pt x="1947274" y="2251424"/>
                </a:lnTo>
                <a:lnTo>
                  <a:pt x="1947491" y="2259063"/>
                </a:lnTo>
                <a:lnTo>
                  <a:pt x="1947603" y="2262996"/>
                </a:lnTo>
                <a:lnTo>
                  <a:pt x="1947681" y="2262706"/>
                </a:lnTo>
                <a:lnTo>
                  <a:pt x="1947714" y="2262584"/>
                </a:lnTo>
                <a:close/>
                <a:moveTo>
                  <a:pt x="167844" y="2241505"/>
                </a:moveTo>
                <a:lnTo>
                  <a:pt x="175247" y="2269617"/>
                </a:lnTo>
                <a:lnTo>
                  <a:pt x="181571" y="2283458"/>
                </a:lnTo>
                <a:close/>
                <a:moveTo>
                  <a:pt x="427688" y="2239253"/>
                </a:moveTo>
                <a:lnTo>
                  <a:pt x="424093" y="2252134"/>
                </a:lnTo>
                <a:lnTo>
                  <a:pt x="425529" y="2249677"/>
                </a:lnTo>
                <a:lnTo>
                  <a:pt x="428675" y="2242870"/>
                </a:lnTo>
                <a:close/>
                <a:moveTo>
                  <a:pt x="291370" y="2234400"/>
                </a:moveTo>
                <a:lnTo>
                  <a:pt x="285889" y="2256427"/>
                </a:lnTo>
                <a:lnTo>
                  <a:pt x="292241" y="2237535"/>
                </a:lnTo>
                <a:close/>
                <a:moveTo>
                  <a:pt x="357856" y="2231460"/>
                </a:moveTo>
                <a:lnTo>
                  <a:pt x="355205" y="2238121"/>
                </a:lnTo>
                <a:lnTo>
                  <a:pt x="350725" y="2244105"/>
                </a:lnTo>
                <a:lnTo>
                  <a:pt x="346471" y="2251954"/>
                </a:lnTo>
                <a:cubicBezTo>
                  <a:pt x="337378" y="2265377"/>
                  <a:pt x="327455" y="2277545"/>
                  <a:pt x="317753" y="2288199"/>
                </a:cubicBezTo>
                <a:lnTo>
                  <a:pt x="315746" y="2290138"/>
                </a:lnTo>
                <a:lnTo>
                  <a:pt x="318682" y="2300701"/>
                </a:lnTo>
                <a:lnTo>
                  <a:pt x="327380" y="2295544"/>
                </a:lnTo>
                <a:cubicBezTo>
                  <a:pt x="340706" y="2284391"/>
                  <a:pt x="352238" y="2271094"/>
                  <a:pt x="361449" y="2256091"/>
                </a:cubicBezTo>
                <a:lnTo>
                  <a:pt x="363245" y="2251125"/>
                </a:lnTo>
                <a:close/>
                <a:moveTo>
                  <a:pt x="1905480" y="2225193"/>
                </a:moveTo>
                <a:lnTo>
                  <a:pt x="1901852" y="2230697"/>
                </a:lnTo>
                <a:lnTo>
                  <a:pt x="1896625" y="2238738"/>
                </a:lnTo>
                <a:lnTo>
                  <a:pt x="1897713" y="2245308"/>
                </a:lnTo>
                <a:lnTo>
                  <a:pt x="1907967" y="2245153"/>
                </a:lnTo>
                <a:lnTo>
                  <a:pt x="1907994" y="2245153"/>
                </a:lnTo>
                <a:close/>
                <a:moveTo>
                  <a:pt x="1937203" y="2225162"/>
                </a:moveTo>
                <a:lnTo>
                  <a:pt x="1932933" y="2233430"/>
                </a:lnTo>
                <a:lnTo>
                  <a:pt x="1931862" y="2235501"/>
                </a:lnTo>
                <a:lnTo>
                  <a:pt x="1932537" y="2243767"/>
                </a:lnTo>
                <a:lnTo>
                  <a:pt x="1937711" y="2243288"/>
                </a:lnTo>
                <a:close/>
                <a:moveTo>
                  <a:pt x="1863715" y="2219576"/>
                </a:moveTo>
                <a:lnTo>
                  <a:pt x="1853422" y="2232339"/>
                </a:lnTo>
                <a:lnTo>
                  <a:pt x="1853502" y="2232683"/>
                </a:lnTo>
                <a:lnTo>
                  <a:pt x="1855715" y="2242137"/>
                </a:lnTo>
                <a:lnTo>
                  <a:pt x="1867757" y="2245761"/>
                </a:lnTo>
                <a:lnTo>
                  <a:pt x="1868974" y="2245743"/>
                </a:lnTo>
                <a:close/>
                <a:moveTo>
                  <a:pt x="4334911" y="2219044"/>
                </a:moveTo>
                <a:lnTo>
                  <a:pt x="4336845" y="2230286"/>
                </a:lnTo>
                <a:lnTo>
                  <a:pt x="4336546" y="2228002"/>
                </a:lnTo>
                <a:lnTo>
                  <a:pt x="4336399" y="2226882"/>
                </a:lnTo>
                <a:lnTo>
                  <a:pt x="4336149" y="2225564"/>
                </a:lnTo>
                <a:lnTo>
                  <a:pt x="4335683" y="2223109"/>
                </a:lnTo>
                <a:close/>
                <a:moveTo>
                  <a:pt x="4354207" y="2211904"/>
                </a:moveTo>
                <a:lnTo>
                  <a:pt x="4362521" y="2260386"/>
                </a:lnTo>
                <a:lnTo>
                  <a:pt x="4362426" y="2259657"/>
                </a:lnTo>
                <a:lnTo>
                  <a:pt x="4361391" y="2251703"/>
                </a:lnTo>
                <a:lnTo>
                  <a:pt x="4360729" y="2246625"/>
                </a:lnTo>
                <a:lnTo>
                  <a:pt x="4357195" y="2227807"/>
                </a:lnTo>
                <a:close/>
                <a:moveTo>
                  <a:pt x="1920671" y="2202148"/>
                </a:moveTo>
                <a:lnTo>
                  <a:pt x="1919396" y="2204083"/>
                </a:lnTo>
                <a:lnTo>
                  <a:pt x="1912857" y="2214003"/>
                </a:lnTo>
                <a:lnTo>
                  <a:pt x="1916763" y="2245020"/>
                </a:lnTo>
                <a:lnTo>
                  <a:pt x="1918400" y="2244996"/>
                </a:lnTo>
                <a:lnTo>
                  <a:pt x="1923377" y="2235321"/>
                </a:lnTo>
                <a:close/>
                <a:moveTo>
                  <a:pt x="1949592" y="2201138"/>
                </a:moveTo>
                <a:lnTo>
                  <a:pt x="1948465" y="2203324"/>
                </a:lnTo>
                <a:lnTo>
                  <a:pt x="1946042" y="2208022"/>
                </a:lnTo>
                <a:lnTo>
                  <a:pt x="1946176" y="2212737"/>
                </a:lnTo>
                <a:lnTo>
                  <a:pt x="1946630" y="2228733"/>
                </a:lnTo>
                <a:lnTo>
                  <a:pt x="1948934" y="2222694"/>
                </a:lnTo>
                <a:close/>
                <a:moveTo>
                  <a:pt x="1881198" y="2197899"/>
                </a:moveTo>
                <a:lnTo>
                  <a:pt x="1871127" y="2210386"/>
                </a:lnTo>
                <a:lnTo>
                  <a:pt x="1878186" y="2245603"/>
                </a:lnTo>
                <a:lnTo>
                  <a:pt x="1882005" y="2245546"/>
                </a:lnTo>
                <a:lnTo>
                  <a:pt x="1884495" y="2241696"/>
                </a:lnTo>
                <a:lnTo>
                  <a:pt x="1886334" y="2238994"/>
                </a:lnTo>
                <a:lnTo>
                  <a:pt x="1887672" y="2237030"/>
                </a:lnTo>
                <a:lnTo>
                  <a:pt x="1883408" y="2211219"/>
                </a:lnTo>
                <a:close/>
                <a:moveTo>
                  <a:pt x="1608715" y="2196187"/>
                </a:moveTo>
                <a:lnTo>
                  <a:pt x="1621429" y="2238829"/>
                </a:lnTo>
                <a:lnTo>
                  <a:pt x="1640544" y="2302089"/>
                </a:lnTo>
                <a:lnTo>
                  <a:pt x="1656610" y="2354528"/>
                </a:lnTo>
                <a:lnTo>
                  <a:pt x="1615083" y="2217238"/>
                </a:lnTo>
                <a:close/>
                <a:moveTo>
                  <a:pt x="348035" y="2195625"/>
                </a:moveTo>
                <a:lnTo>
                  <a:pt x="347916" y="2195980"/>
                </a:lnTo>
                <a:lnTo>
                  <a:pt x="343715" y="2216612"/>
                </a:lnTo>
                <a:lnTo>
                  <a:pt x="350250" y="2203708"/>
                </a:lnTo>
                <a:close/>
                <a:moveTo>
                  <a:pt x="279719" y="2192447"/>
                </a:moveTo>
                <a:lnTo>
                  <a:pt x="281210" y="2213514"/>
                </a:lnTo>
                <a:lnTo>
                  <a:pt x="268298" y="2283461"/>
                </a:lnTo>
                <a:lnTo>
                  <a:pt x="273065" y="2269794"/>
                </a:lnTo>
                <a:lnTo>
                  <a:pt x="273577" y="2267738"/>
                </a:lnTo>
                <a:lnTo>
                  <a:pt x="284518" y="2215322"/>
                </a:lnTo>
                <a:lnTo>
                  <a:pt x="284894" y="2211079"/>
                </a:lnTo>
                <a:close/>
                <a:moveTo>
                  <a:pt x="1844132" y="2192325"/>
                </a:moveTo>
                <a:lnTo>
                  <a:pt x="1850455" y="2219595"/>
                </a:lnTo>
                <a:lnTo>
                  <a:pt x="1857785" y="2210864"/>
                </a:lnTo>
                <a:lnTo>
                  <a:pt x="1861157" y="2206848"/>
                </a:lnTo>
                <a:lnTo>
                  <a:pt x="1858431" y="2193287"/>
                </a:lnTo>
                <a:lnTo>
                  <a:pt x="1857162" y="2193438"/>
                </a:lnTo>
                <a:close/>
                <a:moveTo>
                  <a:pt x="1874439" y="2191377"/>
                </a:moveTo>
                <a:lnTo>
                  <a:pt x="1867483" y="2192207"/>
                </a:lnTo>
                <a:lnTo>
                  <a:pt x="1868633" y="2197943"/>
                </a:lnTo>
                <a:lnTo>
                  <a:pt x="1869103" y="2197384"/>
                </a:lnTo>
                <a:close/>
                <a:moveTo>
                  <a:pt x="441510" y="2189723"/>
                </a:moveTo>
                <a:lnTo>
                  <a:pt x="432392" y="2222396"/>
                </a:lnTo>
                <a:lnTo>
                  <a:pt x="433932" y="2228046"/>
                </a:lnTo>
                <a:close/>
                <a:moveTo>
                  <a:pt x="4340302" y="2189166"/>
                </a:moveTo>
                <a:lnTo>
                  <a:pt x="4348892" y="2239273"/>
                </a:lnTo>
                <a:lnTo>
                  <a:pt x="4349162" y="2240844"/>
                </a:lnTo>
                <a:lnTo>
                  <a:pt x="4351655" y="2255386"/>
                </a:lnTo>
                <a:lnTo>
                  <a:pt x="4349082" y="2235690"/>
                </a:lnTo>
                <a:lnTo>
                  <a:pt x="4346691" y="2223020"/>
                </a:lnTo>
                <a:close/>
                <a:moveTo>
                  <a:pt x="1900826" y="2188230"/>
                </a:moveTo>
                <a:lnTo>
                  <a:pt x="1888519" y="2189698"/>
                </a:lnTo>
                <a:lnTo>
                  <a:pt x="1891707" y="2209017"/>
                </a:lnTo>
                <a:lnTo>
                  <a:pt x="1894647" y="2226783"/>
                </a:lnTo>
                <a:lnTo>
                  <a:pt x="1903020" y="2214483"/>
                </a:lnTo>
                <a:lnTo>
                  <a:pt x="1903958" y="2213105"/>
                </a:lnTo>
                <a:close/>
                <a:moveTo>
                  <a:pt x="1919355" y="2186019"/>
                </a:moveTo>
                <a:lnTo>
                  <a:pt x="1909481" y="2187197"/>
                </a:lnTo>
                <a:lnTo>
                  <a:pt x="1910501" y="2195299"/>
                </a:lnTo>
                <a:lnTo>
                  <a:pt x="1911372" y="2202214"/>
                </a:lnTo>
                <a:lnTo>
                  <a:pt x="1919306" y="2190560"/>
                </a:lnTo>
                <a:lnTo>
                  <a:pt x="1919680" y="2190009"/>
                </a:lnTo>
                <a:close/>
                <a:moveTo>
                  <a:pt x="1936052" y="2184028"/>
                </a:moveTo>
                <a:lnTo>
                  <a:pt x="1934579" y="2184203"/>
                </a:lnTo>
                <a:lnTo>
                  <a:pt x="1932561" y="2184444"/>
                </a:lnTo>
                <a:lnTo>
                  <a:pt x="1929515" y="2188916"/>
                </a:lnTo>
                <a:lnTo>
                  <a:pt x="1928219" y="2190819"/>
                </a:lnTo>
                <a:lnTo>
                  <a:pt x="1930689" y="2221109"/>
                </a:lnTo>
                <a:lnTo>
                  <a:pt x="1931160" y="2220193"/>
                </a:lnTo>
                <a:lnTo>
                  <a:pt x="1936760" y="2209336"/>
                </a:lnTo>
                <a:close/>
                <a:moveTo>
                  <a:pt x="1950167" y="2182344"/>
                </a:moveTo>
                <a:lnTo>
                  <a:pt x="1946364" y="2182798"/>
                </a:lnTo>
                <a:lnTo>
                  <a:pt x="1945482" y="2182903"/>
                </a:lnTo>
                <a:lnTo>
                  <a:pt x="1945330" y="2182921"/>
                </a:lnTo>
                <a:lnTo>
                  <a:pt x="1945594" y="2192210"/>
                </a:lnTo>
                <a:lnTo>
                  <a:pt x="1949054" y="2185501"/>
                </a:lnTo>
                <a:lnTo>
                  <a:pt x="1950134" y="2183407"/>
                </a:lnTo>
                <a:close/>
                <a:moveTo>
                  <a:pt x="1832737" y="2182160"/>
                </a:moveTo>
                <a:lnTo>
                  <a:pt x="1832439" y="2182432"/>
                </a:lnTo>
                <a:lnTo>
                  <a:pt x="1832819" y="2182513"/>
                </a:lnTo>
                <a:lnTo>
                  <a:pt x="1832759" y="2182254"/>
                </a:lnTo>
                <a:close/>
                <a:moveTo>
                  <a:pt x="1961083" y="2181042"/>
                </a:moveTo>
                <a:lnTo>
                  <a:pt x="1959880" y="2181185"/>
                </a:lnTo>
                <a:lnTo>
                  <a:pt x="1958073" y="2184691"/>
                </a:lnTo>
                <a:lnTo>
                  <a:pt x="1957604" y="2199962"/>
                </a:lnTo>
                <a:lnTo>
                  <a:pt x="1959794" y="2194221"/>
                </a:lnTo>
                <a:close/>
                <a:moveTo>
                  <a:pt x="1899228" y="2175543"/>
                </a:moveTo>
                <a:lnTo>
                  <a:pt x="1893655" y="2182454"/>
                </a:lnTo>
                <a:lnTo>
                  <a:pt x="1894092" y="2182413"/>
                </a:lnTo>
                <a:lnTo>
                  <a:pt x="1900023" y="2181853"/>
                </a:lnTo>
                <a:close/>
                <a:moveTo>
                  <a:pt x="1852570" y="2164126"/>
                </a:moveTo>
                <a:lnTo>
                  <a:pt x="1840201" y="2175374"/>
                </a:lnTo>
                <a:lnTo>
                  <a:pt x="1842329" y="2184554"/>
                </a:lnTo>
                <a:lnTo>
                  <a:pt x="1844720" y="2185066"/>
                </a:lnTo>
                <a:lnTo>
                  <a:pt x="1856759" y="2184966"/>
                </a:lnTo>
                <a:close/>
                <a:moveTo>
                  <a:pt x="71827" y="2158221"/>
                </a:moveTo>
                <a:lnTo>
                  <a:pt x="70790" y="2176843"/>
                </a:lnTo>
                <a:lnTo>
                  <a:pt x="91673" y="2242351"/>
                </a:lnTo>
                <a:lnTo>
                  <a:pt x="85529" y="2219171"/>
                </a:lnTo>
                <a:close/>
                <a:moveTo>
                  <a:pt x="686402" y="2157672"/>
                </a:moveTo>
                <a:lnTo>
                  <a:pt x="763016" y="2397551"/>
                </a:lnTo>
                <a:lnTo>
                  <a:pt x="850658" y="2623974"/>
                </a:lnTo>
                <a:lnTo>
                  <a:pt x="884031" y="2704170"/>
                </a:lnTo>
                <a:lnTo>
                  <a:pt x="903097" y="2748301"/>
                </a:lnTo>
                <a:lnTo>
                  <a:pt x="934354" y="2816337"/>
                </a:lnTo>
                <a:lnTo>
                  <a:pt x="966256" y="2885777"/>
                </a:lnTo>
                <a:lnTo>
                  <a:pt x="966663" y="2886651"/>
                </a:lnTo>
                <a:lnTo>
                  <a:pt x="967017" y="2887356"/>
                </a:lnTo>
                <a:lnTo>
                  <a:pt x="1031002" y="3012831"/>
                </a:lnTo>
                <a:lnTo>
                  <a:pt x="1049964" y="3047409"/>
                </a:lnTo>
                <a:lnTo>
                  <a:pt x="1097083" y="3129295"/>
                </a:lnTo>
                <a:lnTo>
                  <a:pt x="1115808" y="3160180"/>
                </a:lnTo>
                <a:lnTo>
                  <a:pt x="1177459" y="3252111"/>
                </a:lnTo>
                <a:cubicBezTo>
                  <a:pt x="1256707" y="3359299"/>
                  <a:pt x="1385400" y="3417041"/>
                  <a:pt x="1509859" y="3473091"/>
                </a:cubicBezTo>
                <a:cubicBezTo>
                  <a:pt x="1539662" y="3486467"/>
                  <a:pt x="1567941" y="3499167"/>
                  <a:pt x="1594526" y="3512545"/>
                </a:cubicBezTo>
                <a:cubicBezTo>
                  <a:pt x="1616200" y="3523044"/>
                  <a:pt x="1636183" y="3533034"/>
                  <a:pt x="1655656" y="3542856"/>
                </a:cubicBezTo>
                <a:lnTo>
                  <a:pt x="1679183" y="3554336"/>
                </a:lnTo>
                <a:lnTo>
                  <a:pt x="1646681" y="3534897"/>
                </a:lnTo>
                <a:cubicBezTo>
                  <a:pt x="1629747" y="3523890"/>
                  <a:pt x="1610105" y="3512205"/>
                  <a:pt x="1590123" y="3501030"/>
                </a:cubicBezTo>
                <a:cubicBezTo>
                  <a:pt x="1566924" y="3487144"/>
                  <a:pt x="1542878" y="3473597"/>
                  <a:pt x="1517479" y="3459204"/>
                </a:cubicBezTo>
                <a:cubicBezTo>
                  <a:pt x="1406227" y="3396381"/>
                  <a:pt x="1280412" y="3325261"/>
                  <a:pt x="1202011" y="3208253"/>
                </a:cubicBezTo>
                <a:cubicBezTo>
                  <a:pt x="1185755" y="3183917"/>
                  <a:pt x="1169195" y="3157503"/>
                  <a:pt x="1152429" y="3129243"/>
                </a:cubicBezTo>
                <a:lnTo>
                  <a:pt x="1142135" y="3110994"/>
                </a:lnTo>
                <a:lnTo>
                  <a:pt x="1135598" y="3100377"/>
                </a:lnTo>
                <a:lnTo>
                  <a:pt x="1124038" y="3078914"/>
                </a:lnTo>
                <a:lnTo>
                  <a:pt x="1101612" y="3039160"/>
                </a:lnTo>
                <a:lnTo>
                  <a:pt x="1078612" y="2994579"/>
                </a:lnTo>
                <a:lnTo>
                  <a:pt x="1071207" y="2980830"/>
                </a:lnTo>
                <a:lnTo>
                  <a:pt x="1067335" y="2973641"/>
                </a:lnTo>
                <a:lnTo>
                  <a:pt x="1065980" y="2970836"/>
                </a:lnTo>
                <a:lnTo>
                  <a:pt x="1060348" y="2959176"/>
                </a:lnTo>
                <a:lnTo>
                  <a:pt x="1050144" y="2939397"/>
                </a:lnTo>
                <a:lnTo>
                  <a:pt x="999017" y="2832196"/>
                </a:lnTo>
                <a:lnTo>
                  <a:pt x="998607" y="2831348"/>
                </a:lnTo>
                <a:cubicBezTo>
                  <a:pt x="975775" y="2781691"/>
                  <a:pt x="953096" y="2729992"/>
                  <a:pt x="930802" y="2676800"/>
                </a:cubicBezTo>
                <a:lnTo>
                  <a:pt x="908718" y="2621669"/>
                </a:lnTo>
                <a:lnTo>
                  <a:pt x="897697" y="2595962"/>
                </a:lnTo>
                <a:lnTo>
                  <a:pt x="887571" y="2568879"/>
                </a:lnTo>
                <a:lnTo>
                  <a:pt x="865310" y="2513298"/>
                </a:lnTo>
                <a:cubicBezTo>
                  <a:pt x="844017" y="2457672"/>
                  <a:pt x="823341" y="2401104"/>
                  <a:pt x="803511" y="2344144"/>
                </a:cubicBezTo>
                <a:lnTo>
                  <a:pt x="748218" y="2167316"/>
                </a:lnTo>
                <a:lnTo>
                  <a:pt x="742876" y="2167870"/>
                </a:lnTo>
                <a:lnTo>
                  <a:pt x="742861" y="2167867"/>
                </a:lnTo>
                <a:lnTo>
                  <a:pt x="742835" y="2167870"/>
                </a:lnTo>
                <a:lnTo>
                  <a:pt x="742819" y="2167867"/>
                </a:lnTo>
                <a:lnTo>
                  <a:pt x="742793" y="2167870"/>
                </a:lnTo>
                <a:close/>
                <a:moveTo>
                  <a:pt x="1950926" y="2157484"/>
                </a:moveTo>
                <a:lnTo>
                  <a:pt x="1944861" y="2166388"/>
                </a:lnTo>
                <a:lnTo>
                  <a:pt x="1945168" y="2177224"/>
                </a:lnTo>
                <a:lnTo>
                  <a:pt x="1949808" y="2176599"/>
                </a:lnTo>
                <a:lnTo>
                  <a:pt x="1950344" y="2176526"/>
                </a:lnTo>
                <a:close/>
                <a:moveTo>
                  <a:pt x="731722" y="2157294"/>
                </a:moveTo>
                <a:lnTo>
                  <a:pt x="730007" y="2157710"/>
                </a:lnTo>
                <a:lnTo>
                  <a:pt x="728821" y="2157879"/>
                </a:lnTo>
                <a:lnTo>
                  <a:pt x="735608" y="2157879"/>
                </a:lnTo>
                <a:close/>
                <a:moveTo>
                  <a:pt x="1916784" y="2154519"/>
                </a:moveTo>
                <a:lnTo>
                  <a:pt x="1910334" y="2161774"/>
                </a:lnTo>
                <a:lnTo>
                  <a:pt x="1906827" y="2166122"/>
                </a:lnTo>
                <a:lnTo>
                  <a:pt x="1908705" y="2181033"/>
                </a:lnTo>
                <a:lnTo>
                  <a:pt x="1918870" y="2180074"/>
                </a:lnTo>
                <a:close/>
                <a:moveTo>
                  <a:pt x="203502" y="2153809"/>
                </a:moveTo>
                <a:lnTo>
                  <a:pt x="215910" y="2235602"/>
                </a:lnTo>
                <a:cubicBezTo>
                  <a:pt x="218873" y="2259139"/>
                  <a:pt x="221497" y="2280306"/>
                  <a:pt x="225413" y="2297112"/>
                </a:cubicBezTo>
                <a:lnTo>
                  <a:pt x="226650" y="2300919"/>
                </a:lnTo>
                <a:lnTo>
                  <a:pt x="221922" y="2255582"/>
                </a:lnTo>
                <a:lnTo>
                  <a:pt x="215876" y="2205380"/>
                </a:lnTo>
                <a:close/>
                <a:moveTo>
                  <a:pt x="336232" y="2152560"/>
                </a:moveTo>
                <a:lnTo>
                  <a:pt x="338384" y="2183299"/>
                </a:lnTo>
                <a:cubicBezTo>
                  <a:pt x="335838" y="2204889"/>
                  <a:pt x="329806" y="2225061"/>
                  <a:pt x="322249" y="2243222"/>
                </a:cubicBezTo>
                <a:lnTo>
                  <a:pt x="320101" y="2247290"/>
                </a:lnTo>
                <a:lnTo>
                  <a:pt x="322080" y="2244195"/>
                </a:lnTo>
                <a:cubicBezTo>
                  <a:pt x="331372" y="2225992"/>
                  <a:pt x="339056" y="2205597"/>
                  <a:pt x="342744" y="2183658"/>
                </a:cubicBezTo>
                <a:lnTo>
                  <a:pt x="342324" y="2174788"/>
                </a:lnTo>
                <a:close/>
                <a:moveTo>
                  <a:pt x="811587" y="2152547"/>
                </a:moveTo>
                <a:lnTo>
                  <a:pt x="803505" y="2156408"/>
                </a:lnTo>
                <a:cubicBezTo>
                  <a:pt x="791370" y="2160721"/>
                  <a:pt x="778719" y="2163788"/>
                  <a:pt x="765735" y="2165498"/>
                </a:cubicBezTo>
                <a:lnTo>
                  <a:pt x="757642" y="2166338"/>
                </a:lnTo>
                <a:lnTo>
                  <a:pt x="811778" y="2339591"/>
                </a:lnTo>
                <a:lnTo>
                  <a:pt x="895533" y="2563864"/>
                </a:lnTo>
                <a:lnTo>
                  <a:pt x="916629" y="2616557"/>
                </a:lnTo>
                <a:lnTo>
                  <a:pt x="1006287" y="2825792"/>
                </a:lnTo>
                <a:lnTo>
                  <a:pt x="1006688" y="2826634"/>
                </a:lnTo>
                <a:lnTo>
                  <a:pt x="1065700" y="2948869"/>
                </a:lnTo>
                <a:lnTo>
                  <a:pt x="1067858" y="2953338"/>
                </a:lnTo>
                <a:lnTo>
                  <a:pt x="1086072" y="2988658"/>
                </a:lnTo>
                <a:lnTo>
                  <a:pt x="1131374" y="3072801"/>
                </a:lnTo>
                <a:lnTo>
                  <a:pt x="1149419" y="3104802"/>
                </a:lnTo>
                <a:lnTo>
                  <a:pt x="1209123" y="3201818"/>
                </a:lnTo>
                <a:cubicBezTo>
                  <a:pt x="1286169" y="3316964"/>
                  <a:pt x="1411307" y="3388084"/>
                  <a:pt x="1521712" y="3450061"/>
                </a:cubicBezTo>
                <a:cubicBezTo>
                  <a:pt x="1547113" y="3464454"/>
                  <a:pt x="1571326" y="3478001"/>
                  <a:pt x="1594526" y="3491885"/>
                </a:cubicBezTo>
                <a:lnTo>
                  <a:pt x="1642959" y="3520801"/>
                </a:lnTo>
                <a:lnTo>
                  <a:pt x="1638553" y="3517624"/>
                </a:lnTo>
                <a:cubicBezTo>
                  <a:pt x="1623143" y="3505941"/>
                  <a:pt x="1606549" y="3493409"/>
                  <a:pt x="1588938" y="3480540"/>
                </a:cubicBezTo>
                <a:cubicBezTo>
                  <a:pt x="1571328" y="3467671"/>
                  <a:pt x="1550499" y="3452940"/>
                  <a:pt x="1529671" y="3438376"/>
                </a:cubicBezTo>
                <a:cubicBezTo>
                  <a:pt x="1426547" y="3365902"/>
                  <a:pt x="1309537" y="3283944"/>
                  <a:pt x="1233845" y="3158300"/>
                </a:cubicBezTo>
                <a:cubicBezTo>
                  <a:pt x="1217970" y="3132122"/>
                  <a:pt x="1201878" y="3104128"/>
                  <a:pt x="1185648" y="3074522"/>
                </a:cubicBezTo>
                <a:lnTo>
                  <a:pt x="1175731" y="3055614"/>
                </a:lnTo>
                <a:lnTo>
                  <a:pt x="1169376" y="3044386"/>
                </a:lnTo>
                <a:lnTo>
                  <a:pt x="1160482" y="3026720"/>
                </a:lnTo>
                <a:lnTo>
                  <a:pt x="1158269" y="3022324"/>
                </a:lnTo>
                <a:lnTo>
                  <a:pt x="1136630" y="2981071"/>
                </a:lnTo>
                <a:lnTo>
                  <a:pt x="1114589" y="2935567"/>
                </a:lnTo>
                <a:lnTo>
                  <a:pt x="1103731" y="2913999"/>
                </a:lnTo>
                <a:lnTo>
                  <a:pt x="1097051" y="2899358"/>
                </a:lnTo>
                <a:lnTo>
                  <a:pt x="1087272" y="2879167"/>
                </a:lnTo>
                <a:lnTo>
                  <a:pt x="1038506" y="2771030"/>
                </a:lnTo>
                <a:lnTo>
                  <a:pt x="1038050" y="2770030"/>
                </a:lnTo>
                <a:cubicBezTo>
                  <a:pt x="1016277" y="2720099"/>
                  <a:pt x="994688" y="2668386"/>
                  <a:pt x="973474" y="2615374"/>
                </a:cubicBezTo>
                <a:lnTo>
                  <a:pt x="952413" y="2560482"/>
                </a:lnTo>
                <a:lnTo>
                  <a:pt x="941975" y="2534942"/>
                </a:lnTo>
                <a:lnTo>
                  <a:pt x="932336" y="2508156"/>
                </a:lnTo>
                <a:lnTo>
                  <a:pt x="930693" y="2503872"/>
                </a:lnTo>
                <a:lnTo>
                  <a:pt x="911145" y="2452923"/>
                </a:lnTo>
                <a:lnTo>
                  <a:pt x="910918" y="2452278"/>
                </a:lnTo>
                <a:lnTo>
                  <a:pt x="852205" y="2285571"/>
                </a:lnTo>
                <a:close/>
                <a:moveTo>
                  <a:pt x="1872577" y="2145933"/>
                </a:moveTo>
                <a:lnTo>
                  <a:pt x="1860423" y="2156985"/>
                </a:lnTo>
                <a:lnTo>
                  <a:pt x="1866016" y="2184888"/>
                </a:lnTo>
                <a:lnTo>
                  <a:pt x="1868044" y="2184871"/>
                </a:lnTo>
                <a:lnTo>
                  <a:pt x="1878867" y="2183850"/>
                </a:lnTo>
                <a:close/>
                <a:moveTo>
                  <a:pt x="468349" y="2144420"/>
                </a:moveTo>
                <a:lnTo>
                  <a:pt x="466271" y="2183825"/>
                </a:lnTo>
                <a:lnTo>
                  <a:pt x="466274" y="2185666"/>
                </a:lnTo>
                <a:lnTo>
                  <a:pt x="466148" y="2186173"/>
                </a:lnTo>
                <a:lnTo>
                  <a:pt x="465026" y="2207444"/>
                </a:lnTo>
                <a:lnTo>
                  <a:pt x="455358" y="2229289"/>
                </a:lnTo>
                <a:lnTo>
                  <a:pt x="452295" y="2241530"/>
                </a:lnTo>
                <a:lnTo>
                  <a:pt x="442452" y="2259305"/>
                </a:lnTo>
                <a:lnTo>
                  <a:pt x="443653" y="2263712"/>
                </a:lnTo>
                <a:lnTo>
                  <a:pt x="459991" y="2315833"/>
                </a:lnTo>
                <a:lnTo>
                  <a:pt x="492969" y="2420500"/>
                </a:lnTo>
                <a:lnTo>
                  <a:pt x="519841" y="2495240"/>
                </a:lnTo>
                <a:lnTo>
                  <a:pt x="552735" y="2585601"/>
                </a:lnTo>
                <a:lnTo>
                  <a:pt x="584351" y="2663758"/>
                </a:lnTo>
                <a:lnTo>
                  <a:pt x="620861" y="2752327"/>
                </a:lnTo>
                <a:lnTo>
                  <a:pt x="655701" y="2829329"/>
                </a:lnTo>
                <a:lnTo>
                  <a:pt x="695732" y="2915490"/>
                </a:lnTo>
                <a:lnTo>
                  <a:pt x="732766" y="2988378"/>
                </a:lnTo>
                <a:lnTo>
                  <a:pt x="775727" y="3069849"/>
                </a:lnTo>
                <a:lnTo>
                  <a:pt x="814096" y="3136186"/>
                </a:lnTo>
                <a:lnTo>
                  <a:pt x="859194" y="3210090"/>
                </a:lnTo>
                <a:lnTo>
                  <a:pt x="898136" y="3267690"/>
                </a:lnTo>
                <a:lnTo>
                  <a:pt x="944457" y="3330853"/>
                </a:lnTo>
                <a:lnTo>
                  <a:pt x="1007342" y="3406658"/>
                </a:lnTo>
                <a:lnTo>
                  <a:pt x="1050234" y="3448335"/>
                </a:lnTo>
                <a:lnTo>
                  <a:pt x="1050965" y="3449045"/>
                </a:lnTo>
                <a:cubicBezTo>
                  <a:pt x="1096769" y="3489516"/>
                  <a:pt x="1162090" y="3515340"/>
                  <a:pt x="1236491" y="3533733"/>
                </a:cubicBezTo>
                <a:cubicBezTo>
                  <a:pt x="1310892" y="3552127"/>
                  <a:pt x="1394373" y="3563091"/>
                  <a:pt x="1476499" y="3573843"/>
                </a:cubicBezTo>
                <a:cubicBezTo>
                  <a:pt x="1517139" y="3579093"/>
                  <a:pt x="1559136" y="3584681"/>
                  <a:pt x="1599436" y="3590777"/>
                </a:cubicBezTo>
                <a:lnTo>
                  <a:pt x="1662766" y="3601107"/>
                </a:lnTo>
                <a:lnTo>
                  <a:pt x="1745100" y="3611184"/>
                </a:lnTo>
                <a:lnTo>
                  <a:pt x="1660905" y="3595520"/>
                </a:lnTo>
                <a:lnTo>
                  <a:pt x="1596052" y="3580448"/>
                </a:lnTo>
                <a:cubicBezTo>
                  <a:pt x="1558121" y="3571814"/>
                  <a:pt x="1518327" y="3563515"/>
                  <a:pt x="1479719" y="3556573"/>
                </a:cubicBezTo>
                <a:cubicBezTo>
                  <a:pt x="1325456" y="3526432"/>
                  <a:pt x="1165774" y="3495275"/>
                  <a:pt x="1076028" y="3406544"/>
                </a:cubicBezTo>
                <a:cubicBezTo>
                  <a:pt x="851495" y="3183871"/>
                  <a:pt x="604945" y="2625070"/>
                  <a:pt x="486920" y="2213083"/>
                </a:cubicBezTo>
                <a:close/>
                <a:moveTo>
                  <a:pt x="1500439" y="2140461"/>
                </a:moveTo>
                <a:lnTo>
                  <a:pt x="1540911" y="2280623"/>
                </a:lnTo>
                <a:lnTo>
                  <a:pt x="1541269" y="2281825"/>
                </a:lnTo>
                <a:lnTo>
                  <a:pt x="1620792" y="2548392"/>
                </a:lnTo>
                <a:lnTo>
                  <a:pt x="1681113" y="2744609"/>
                </a:lnTo>
                <a:lnTo>
                  <a:pt x="1697949" y="2798332"/>
                </a:lnTo>
                <a:lnTo>
                  <a:pt x="1712729" y="2844987"/>
                </a:lnTo>
                <a:lnTo>
                  <a:pt x="1734174" y="2911621"/>
                </a:lnTo>
                <a:lnTo>
                  <a:pt x="1747486" y="2952583"/>
                </a:lnTo>
                <a:lnTo>
                  <a:pt x="1768894" y="3016846"/>
                </a:lnTo>
                <a:lnTo>
                  <a:pt x="1779343" y="3047971"/>
                </a:lnTo>
                <a:lnTo>
                  <a:pt x="1807582" y="3128764"/>
                </a:lnTo>
                <a:lnTo>
                  <a:pt x="1807782" y="3129336"/>
                </a:lnTo>
                <a:lnTo>
                  <a:pt x="1816393" y="3152227"/>
                </a:lnTo>
                <a:lnTo>
                  <a:pt x="1817198" y="3152741"/>
                </a:lnTo>
                <a:lnTo>
                  <a:pt x="1814377" y="3145335"/>
                </a:lnTo>
                <a:lnTo>
                  <a:pt x="1814175" y="3144763"/>
                </a:lnTo>
                <a:lnTo>
                  <a:pt x="1788950" y="3073324"/>
                </a:lnTo>
                <a:lnTo>
                  <a:pt x="1786698" y="3066649"/>
                </a:lnTo>
                <a:lnTo>
                  <a:pt x="1785023" y="3061887"/>
                </a:lnTo>
                <a:lnTo>
                  <a:pt x="1776306" y="3035859"/>
                </a:lnTo>
                <a:lnTo>
                  <a:pt x="1760061" y="2987726"/>
                </a:lnTo>
                <a:lnTo>
                  <a:pt x="1755037" y="2972349"/>
                </a:lnTo>
                <a:lnTo>
                  <a:pt x="1751242" y="2961018"/>
                </a:lnTo>
                <a:lnTo>
                  <a:pt x="1741638" y="2931340"/>
                </a:lnTo>
                <a:lnTo>
                  <a:pt x="1728225" y="2890285"/>
                </a:lnTo>
                <a:lnTo>
                  <a:pt x="1719992" y="2864450"/>
                </a:lnTo>
                <a:lnTo>
                  <a:pt x="1713805" y="2845332"/>
                </a:lnTo>
                <a:lnTo>
                  <a:pt x="1704954" y="2817256"/>
                </a:lnTo>
                <a:lnTo>
                  <a:pt x="1693957" y="2782745"/>
                </a:lnTo>
                <a:lnTo>
                  <a:pt x="1682100" y="2744769"/>
                </a:lnTo>
                <a:lnTo>
                  <a:pt x="1673481" y="2717430"/>
                </a:lnTo>
                <a:lnTo>
                  <a:pt x="1666235" y="2693952"/>
                </a:lnTo>
                <a:lnTo>
                  <a:pt x="1657773" y="2666850"/>
                </a:lnTo>
                <a:lnTo>
                  <a:pt x="1641702" y="2614466"/>
                </a:lnTo>
                <a:lnTo>
                  <a:pt x="1631039" y="2579917"/>
                </a:lnTo>
                <a:lnTo>
                  <a:pt x="1628028" y="2569895"/>
                </a:lnTo>
                <a:lnTo>
                  <a:pt x="1620189" y="2544342"/>
                </a:lnTo>
                <a:lnTo>
                  <a:pt x="1543266" y="2287753"/>
                </a:lnTo>
                <a:lnTo>
                  <a:pt x="1542879" y="2286465"/>
                </a:lnTo>
                <a:close/>
                <a:moveTo>
                  <a:pt x="1965464" y="2136143"/>
                </a:moveTo>
                <a:lnTo>
                  <a:pt x="1959274" y="2145229"/>
                </a:lnTo>
                <a:lnTo>
                  <a:pt x="1959251" y="2146260"/>
                </a:lnTo>
                <a:lnTo>
                  <a:pt x="1959250" y="2146343"/>
                </a:lnTo>
                <a:lnTo>
                  <a:pt x="1958617" y="2166960"/>
                </a:lnTo>
                <a:lnTo>
                  <a:pt x="1961798" y="2160792"/>
                </a:lnTo>
                <a:lnTo>
                  <a:pt x="1963360" y="2157764"/>
                </a:lnTo>
                <a:lnTo>
                  <a:pt x="1965387" y="2137050"/>
                </a:lnTo>
                <a:close/>
                <a:moveTo>
                  <a:pt x="1934546" y="2134542"/>
                </a:moveTo>
                <a:lnTo>
                  <a:pt x="1924547" y="2145789"/>
                </a:lnTo>
                <a:lnTo>
                  <a:pt x="1924551" y="2145838"/>
                </a:lnTo>
                <a:lnTo>
                  <a:pt x="1927245" y="2178881"/>
                </a:lnTo>
                <a:lnTo>
                  <a:pt x="1934385" y="2168378"/>
                </a:lnTo>
                <a:lnTo>
                  <a:pt x="1935565" y="2166641"/>
                </a:lnTo>
                <a:lnTo>
                  <a:pt x="1935161" y="2152204"/>
                </a:lnTo>
                <a:close/>
                <a:moveTo>
                  <a:pt x="1846099" y="2131931"/>
                </a:moveTo>
                <a:lnTo>
                  <a:pt x="1830354" y="2132915"/>
                </a:lnTo>
                <a:lnTo>
                  <a:pt x="1837874" y="2165342"/>
                </a:lnTo>
                <a:lnTo>
                  <a:pt x="1850401" y="2153333"/>
                </a:lnTo>
                <a:close/>
                <a:moveTo>
                  <a:pt x="1869872" y="2129629"/>
                </a:moveTo>
                <a:lnTo>
                  <a:pt x="1869076" y="2129731"/>
                </a:lnTo>
                <a:lnTo>
                  <a:pt x="1857579" y="2131213"/>
                </a:lnTo>
                <a:lnTo>
                  <a:pt x="1855593" y="2131338"/>
                </a:lnTo>
                <a:lnTo>
                  <a:pt x="1855297" y="2131356"/>
                </a:lnTo>
                <a:lnTo>
                  <a:pt x="1855286" y="2131357"/>
                </a:lnTo>
                <a:lnTo>
                  <a:pt x="1858273" y="2146258"/>
                </a:lnTo>
                <a:lnTo>
                  <a:pt x="1870805" y="2135252"/>
                </a:lnTo>
                <a:close/>
                <a:moveTo>
                  <a:pt x="1878469" y="2128520"/>
                </a:moveTo>
                <a:lnTo>
                  <a:pt x="1878427" y="2128526"/>
                </a:lnTo>
                <a:lnTo>
                  <a:pt x="1878431" y="2128554"/>
                </a:lnTo>
                <a:close/>
                <a:moveTo>
                  <a:pt x="1893145" y="2127230"/>
                </a:moveTo>
                <a:lnTo>
                  <a:pt x="1891848" y="2128410"/>
                </a:lnTo>
                <a:lnTo>
                  <a:pt x="1889993" y="2130096"/>
                </a:lnTo>
                <a:lnTo>
                  <a:pt x="1882358" y="2137039"/>
                </a:lnTo>
                <a:lnTo>
                  <a:pt x="1880161" y="2139037"/>
                </a:lnTo>
                <a:lnTo>
                  <a:pt x="1883303" y="2158079"/>
                </a:lnTo>
                <a:lnTo>
                  <a:pt x="1886548" y="2177748"/>
                </a:lnTo>
                <a:lnTo>
                  <a:pt x="1892227" y="2171355"/>
                </a:lnTo>
                <a:lnTo>
                  <a:pt x="1893772" y="2169615"/>
                </a:lnTo>
                <a:lnTo>
                  <a:pt x="1894283" y="2169041"/>
                </a:lnTo>
                <a:lnTo>
                  <a:pt x="1897897" y="2164972"/>
                </a:lnTo>
                <a:lnTo>
                  <a:pt x="1896848" y="2156641"/>
                </a:lnTo>
                <a:close/>
                <a:moveTo>
                  <a:pt x="1819233" y="2123862"/>
                </a:moveTo>
                <a:lnTo>
                  <a:pt x="1818554" y="2124349"/>
                </a:lnTo>
                <a:lnTo>
                  <a:pt x="1819339" y="2124318"/>
                </a:lnTo>
                <a:close/>
                <a:moveTo>
                  <a:pt x="1914250" y="2123463"/>
                </a:moveTo>
                <a:lnTo>
                  <a:pt x="1901710" y="2125489"/>
                </a:lnTo>
                <a:lnTo>
                  <a:pt x="1905592" y="2156312"/>
                </a:lnTo>
                <a:lnTo>
                  <a:pt x="1910579" y="2150702"/>
                </a:lnTo>
                <a:lnTo>
                  <a:pt x="1912905" y="2148087"/>
                </a:lnTo>
                <a:lnTo>
                  <a:pt x="1915978" y="2144631"/>
                </a:lnTo>
                <a:close/>
                <a:moveTo>
                  <a:pt x="605840" y="2122473"/>
                </a:moveTo>
                <a:lnTo>
                  <a:pt x="714800" y="2457740"/>
                </a:lnTo>
                <a:lnTo>
                  <a:pt x="805992" y="2686020"/>
                </a:lnTo>
                <a:lnTo>
                  <a:pt x="840139" y="2764958"/>
                </a:lnTo>
                <a:lnTo>
                  <a:pt x="860614" y="2810466"/>
                </a:lnTo>
                <a:lnTo>
                  <a:pt x="924627" y="2943615"/>
                </a:lnTo>
                <a:lnTo>
                  <a:pt x="924869" y="2944118"/>
                </a:lnTo>
                <a:lnTo>
                  <a:pt x="926407" y="2947272"/>
                </a:lnTo>
                <a:lnTo>
                  <a:pt x="927735" y="2949771"/>
                </a:lnTo>
                <a:lnTo>
                  <a:pt x="993196" y="3071099"/>
                </a:lnTo>
                <a:lnTo>
                  <a:pt x="1013191" y="3105295"/>
                </a:lnTo>
                <a:lnTo>
                  <a:pt x="1058673" y="3179007"/>
                </a:lnTo>
                <a:lnTo>
                  <a:pt x="1062019" y="3184430"/>
                </a:lnTo>
                <a:lnTo>
                  <a:pt x="1081604" y="3214366"/>
                </a:lnTo>
                <a:lnTo>
                  <a:pt x="1145791" y="3301894"/>
                </a:lnTo>
                <a:cubicBezTo>
                  <a:pt x="1227580" y="3401800"/>
                  <a:pt x="1365925" y="3450399"/>
                  <a:pt x="1498851" y="3497304"/>
                </a:cubicBezTo>
                <a:cubicBezTo>
                  <a:pt x="1531194" y="3508818"/>
                  <a:pt x="1564723" y="3520504"/>
                  <a:pt x="1596218" y="3532696"/>
                </a:cubicBezTo>
                <a:cubicBezTo>
                  <a:pt x="1618739" y="3541330"/>
                  <a:pt x="1639907" y="3549629"/>
                  <a:pt x="1660056" y="3558264"/>
                </a:cubicBezTo>
                <a:lnTo>
                  <a:pt x="1698599" y="3573447"/>
                </a:lnTo>
                <a:lnTo>
                  <a:pt x="1698278" y="3573078"/>
                </a:lnTo>
                <a:lnTo>
                  <a:pt x="1697999" y="3572757"/>
                </a:lnTo>
                <a:lnTo>
                  <a:pt x="1652608" y="3550644"/>
                </a:lnTo>
                <a:cubicBezTo>
                  <a:pt x="1633134" y="3540824"/>
                  <a:pt x="1613153" y="3530833"/>
                  <a:pt x="1591648" y="3520333"/>
                </a:cubicBezTo>
                <a:cubicBezTo>
                  <a:pt x="1564216" y="3506957"/>
                  <a:pt x="1536106" y="3494426"/>
                  <a:pt x="1506981" y="3480879"/>
                </a:cubicBezTo>
                <a:cubicBezTo>
                  <a:pt x="1381505" y="3424491"/>
                  <a:pt x="1251795" y="3366241"/>
                  <a:pt x="1171192" y="3257190"/>
                </a:cubicBezTo>
                <a:cubicBezTo>
                  <a:pt x="1154476" y="3234584"/>
                  <a:pt x="1137382" y="3209650"/>
                  <a:pt x="1120024" y="3182649"/>
                </a:cubicBezTo>
                <a:lnTo>
                  <a:pt x="1109347" y="3165050"/>
                </a:lnTo>
                <a:lnTo>
                  <a:pt x="1102580" y="3154968"/>
                </a:lnTo>
                <a:lnTo>
                  <a:pt x="1090452" y="3133909"/>
                </a:lnTo>
                <a:lnTo>
                  <a:pt x="1067272" y="3095703"/>
                </a:lnTo>
                <a:lnTo>
                  <a:pt x="1043437" y="3052263"/>
                </a:lnTo>
                <a:lnTo>
                  <a:pt x="1033925" y="3035745"/>
                </a:lnTo>
                <a:lnTo>
                  <a:pt x="1031548" y="3031617"/>
                </a:lnTo>
                <a:lnTo>
                  <a:pt x="1024104" y="3017028"/>
                </a:lnTo>
                <a:lnTo>
                  <a:pt x="1013614" y="2997911"/>
                </a:lnTo>
                <a:lnTo>
                  <a:pt x="961213" y="2893779"/>
                </a:lnTo>
                <a:lnTo>
                  <a:pt x="959711" y="2890835"/>
                </a:lnTo>
                <a:lnTo>
                  <a:pt x="958038" y="2887196"/>
                </a:lnTo>
                <a:lnTo>
                  <a:pt x="906303" y="2776035"/>
                </a:lnTo>
                <a:lnTo>
                  <a:pt x="896288" y="2752869"/>
                </a:lnTo>
                <a:lnTo>
                  <a:pt x="888681" y="2736321"/>
                </a:lnTo>
                <a:lnTo>
                  <a:pt x="888640" y="2736223"/>
                </a:lnTo>
                <a:lnTo>
                  <a:pt x="875258" y="2704121"/>
                </a:lnTo>
                <a:lnTo>
                  <a:pt x="854053" y="2655071"/>
                </a:lnTo>
                <a:lnTo>
                  <a:pt x="844178" y="2629582"/>
                </a:lnTo>
                <a:lnTo>
                  <a:pt x="820075" y="2571774"/>
                </a:lnTo>
                <a:cubicBezTo>
                  <a:pt x="797788" y="2515664"/>
                  <a:pt x="776174" y="2458498"/>
                  <a:pt x="755500" y="2400893"/>
                </a:cubicBezTo>
                <a:lnTo>
                  <a:pt x="676299" y="2153126"/>
                </a:lnTo>
                <a:lnTo>
                  <a:pt x="648158" y="2147859"/>
                </a:lnTo>
                <a:close/>
                <a:moveTo>
                  <a:pt x="1934050" y="2120263"/>
                </a:moveTo>
                <a:lnTo>
                  <a:pt x="1927729" y="2121284"/>
                </a:lnTo>
                <a:lnTo>
                  <a:pt x="1926180" y="2121535"/>
                </a:lnTo>
                <a:lnTo>
                  <a:pt x="1922616" y="2122111"/>
                </a:lnTo>
                <a:lnTo>
                  <a:pt x="1922920" y="2125848"/>
                </a:lnTo>
                <a:lnTo>
                  <a:pt x="1923740" y="2135900"/>
                </a:lnTo>
                <a:lnTo>
                  <a:pt x="1926497" y="2132799"/>
                </a:lnTo>
                <a:lnTo>
                  <a:pt x="1934185" y="2124152"/>
                </a:lnTo>
                <a:lnTo>
                  <a:pt x="1934164" y="2123540"/>
                </a:lnTo>
                <a:close/>
                <a:moveTo>
                  <a:pt x="1951875" y="2117382"/>
                </a:moveTo>
                <a:lnTo>
                  <a:pt x="1950703" y="2117572"/>
                </a:lnTo>
                <a:lnTo>
                  <a:pt x="1949456" y="2117773"/>
                </a:lnTo>
                <a:lnTo>
                  <a:pt x="1946816" y="2120743"/>
                </a:lnTo>
                <a:lnTo>
                  <a:pt x="1943514" y="2124456"/>
                </a:lnTo>
                <a:lnTo>
                  <a:pt x="1944411" y="2150532"/>
                </a:lnTo>
                <a:lnTo>
                  <a:pt x="1944495" y="2153505"/>
                </a:lnTo>
                <a:lnTo>
                  <a:pt x="1951328" y="2143453"/>
                </a:lnTo>
                <a:lnTo>
                  <a:pt x="1951335" y="2143142"/>
                </a:lnTo>
                <a:close/>
                <a:moveTo>
                  <a:pt x="444105" y="2117279"/>
                </a:moveTo>
                <a:lnTo>
                  <a:pt x="444253" y="2118661"/>
                </a:lnTo>
                <a:lnTo>
                  <a:pt x="444253" y="2117940"/>
                </a:lnTo>
                <a:close/>
                <a:moveTo>
                  <a:pt x="1979189" y="2115453"/>
                </a:moveTo>
                <a:lnTo>
                  <a:pt x="1978550" y="2116416"/>
                </a:lnTo>
                <a:lnTo>
                  <a:pt x="1976167" y="2120009"/>
                </a:lnTo>
                <a:lnTo>
                  <a:pt x="1976093" y="2120884"/>
                </a:lnTo>
                <a:lnTo>
                  <a:pt x="1974908" y="2134880"/>
                </a:lnTo>
                <a:lnTo>
                  <a:pt x="1975072" y="2134554"/>
                </a:lnTo>
                <a:lnTo>
                  <a:pt x="1975767" y="2133174"/>
                </a:lnTo>
                <a:lnTo>
                  <a:pt x="1976561" y="2131595"/>
                </a:lnTo>
                <a:lnTo>
                  <a:pt x="1977240" y="2127695"/>
                </a:lnTo>
                <a:close/>
                <a:moveTo>
                  <a:pt x="1967276" y="2114772"/>
                </a:moveTo>
                <a:lnTo>
                  <a:pt x="1966365" y="2114936"/>
                </a:lnTo>
                <a:lnTo>
                  <a:pt x="1960524" y="2115984"/>
                </a:lnTo>
                <a:lnTo>
                  <a:pt x="1959910" y="2116084"/>
                </a:lnTo>
                <a:lnTo>
                  <a:pt x="1959578" y="2131290"/>
                </a:lnTo>
                <a:lnTo>
                  <a:pt x="1966801" y="2120380"/>
                </a:lnTo>
                <a:close/>
                <a:moveTo>
                  <a:pt x="127029" y="2113691"/>
                </a:moveTo>
                <a:lnTo>
                  <a:pt x="128292" y="2161143"/>
                </a:lnTo>
                <a:lnTo>
                  <a:pt x="128364" y="2162279"/>
                </a:lnTo>
                <a:lnTo>
                  <a:pt x="143005" y="2225611"/>
                </a:lnTo>
                <a:lnTo>
                  <a:pt x="150383" y="2243715"/>
                </a:lnTo>
                <a:lnTo>
                  <a:pt x="170109" y="2286227"/>
                </a:lnTo>
                <a:lnTo>
                  <a:pt x="168788" y="2281196"/>
                </a:lnTo>
                <a:lnTo>
                  <a:pt x="148796" y="2225368"/>
                </a:lnTo>
                <a:cubicBezTo>
                  <a:pt x="143128" y="2203778"/>
                  <a:pt x="138906" y="2181670"/>
                  <a:pt x="135561" y="2161096"/>
                </a:cubicBezTo>
                <a:lnTo>
                  <a:pt x="133483" y="2142622"/>
                </a:lnTo>
                <a:close/>
                <a:moveTo>
                  <a:pt x="867509" y="2111996"/>
                </a:moveTo>
                <a:lnTo>
                  <a:pt x="838184" y="2139840"/>
                </a:lnTo>
                <a:lnTo>
                  <a:pt x="819458" y="2148786"/>
                </a:lnTo>
                <a:lnTo>
                  <a:pt x="860686" y="2283571"/>
                </a:lnTo>
                <a:lnTo>
                  <a:pt x="940698" y="2505703"/>
                </a:lnTo>
                <a:lnTo>
                  <a:pt x="954368" y="2541288"/>
                </a:lnTo>
                <a:lnTo>
                  <a:pt x="960751" y="2557904"/>
                </a:lnTo>
                <a:lnTo>
                  <a:pt x="1046221" y="2766888"/>
                </a:lnTo>
                <a:lnTo>
                  <a:pt x="1046669" y="2767881"/>
                </a:lnTo>
                <a:lnTo>
                  <a:pt x="1105024" y="2895850"/>
                </a:lnTo>
                <a:lnTo>
                  <a:pt x="1122481" y="2931933"/>
                </a:lnTo>
                <a:lnTo>
                  <a:pt x="1165936" y="3018383"/>
                </a:lnTo>
                <a:lnTo>
                  <a:pt x="1183285" y="3051526"/>
                </a:lnTo>
                <a:lnTo>
                  <a:pt x="1240958" y="3153727"/>
                </a:lnTo>
                <a:cubicBezTo>
                  <a:pt x="1315973" y="3277848"/>
                  <a:pt x="1432135" y="3359468"/>
                  <a:pt x="1534412" y="3431265"/>
                </a:cubicBezTo>
                <a:cubicBezTo>
                  <a:pt x="1555241" y="3445996"/>
                  <a:pt x="1574883" y="3459713"/>
                  <a:pt x="1593849" y="3473598"/>
                </a:cubicBezTo>
                <a:cubicBezTo>
                  <a:pt x="1612814" y="3487484"/>
                  <a:pt x="1627715" y="3498999"/>
                  <a:pt x="1643632" y="3510682"/>
                </a:cubicBezTo>
                <a:lnTo>
                  <a:pt x="1653400" y="3517806"/>
                </a:lnTo>
                <a:lnTo>
                  <a:pt x="1627206" y="3494764"/>
                </a:lnTo>
                <a:lnTo>
                  <a:pt x="1587921" y="3459374"/>
                </a:lnTo>
                <a:cubicBezTo>
                  <a:pt x="1573528" y="3446504"/>
                  <a:pt x="1558287" y="3433297"/>
                  <a:pt x="1542709" y="3419750"/>
                </a:cubicBezTo>
                <a:cubicBezTo>
                  <a:pt x="1495211" y="3378348"/>
                  <a:pt x="1444411" y="3334236"/>
                  <a:pt x="1396278" y="3283500"/>
                </a:cubicBezTo>
                <a:lnTo>
                  <a:pt x="1380111" y="3264514"/>
                </a:lnTo>
                <a:lnTo>
                  <a:pt x="1371851" y="3267858"/>
                </a:lnTo>
                <a:cubicBezTo>
                  <a:pt x="1366298" y="3269974"/>
                  <a:pt x="1360355" y="3270957"/>
                  <a:pt x="1354410" y="3270737"/>
                </a:cubicBezTo>
                <a:cubicBezTo>
                  <a:pt x="1347688" y="3270753"/>
                  <a:pt x="1341050" y="3269314"/>
                  <a:pt x="1334938" y="3266504"/>
                </a:cubicBezTo>
                <a:cubicBezTo>
                  <a:pt x="1323288" y="3261304"/>
                  <a:pt x="1314330" y="3251483"/>
                  <a:pt x="1310214" y="3239411"/>
                </a:cubicBezTo>
                <a:lnTo>
                  <a:pt x="1259971" y="3096102"/>
                </a:lnTo>
                <a:lnTo>
                  <a:pt x="1240341" y="3058029"/>
                </a:lnTo>
                <a:lnTo>
                  <a:pt x="1209118" y="2997472"/>
                </a:lnTo>
                <a:lnTo>
                  <a:pt x="1204734" y="2988971"/>
                </a:lnTo>
                <a:lnTo>
                  <a:pt x="1204731" y="2988964"/>
                </a:lnTo>
                <a:lnTo>
                  <a:pt x="1142283" y="2855167"/>
                </a:lnTo>
                <a:lnTo>
                  <a:pt x="1133226" y="2834043"/>
                </a:lnTo>
                <a:lnTo>
                  <a:pt x="1126593" y="2819671"/>
                </a:lnTo>
                <a:lnTo>
                  <a:pt x="1110855" y="2781863"/>
                </a:lnTo>
                <a:lnTo>
                  <a:pt x="1079617" y="2709004"/>
                </a:lnTo>
                <a:lnTo>
                  <a:pt x="1061004" y="2662107"/>
                </a:lnTo>
                <a:lnTo>
                  <a:pt x="1048555" y="2632199"/>
                </a:lnTo>
                <a:lnTo>
                  <a:pt x="1036406" y="2600126"/>
                </a:lnTo>
                <a:lnTo>
                  <a:pt x="1017860" y="2553399"/>
                </a:lnTo>
                <a:lnTo>
                  <a:pt x="1005429" y="2518353"/>
                </a:lnTo>
                <a:lnTo>
                  <a:pt x="972814" y="2432254"/>
                </a:lnTo>
                <a:lnTo>
                  <a:pt x="901568" y="2225540"/>
                </a:lnTo>
                <a:lnTo>
                  <a:pt x="901565" y="2225532"/>
                </a:lnTo>
                <a:lnTo>
                  <a:pt x="901546" y="2225467"/>
                </a:lnTo>
                <a:close/>
                <a:moveTo>
                  <a:pt x="1913136" y="2109807"/>
                </a:moveTo>
                <a:lnTo>
                  <a:pt x="1905782" y="2116171"/>
                </a:lnTo>
                <a:lnTo>
                  <a:pt x="1913571" y="2115141"/>
                </a:lnTo>
                <a:lnTo>
                  <a:pt x="1913408" y="2113142"/>
                </a:lnTo>
                <a:lnTo>
                  <a:pt x="1913180" y="2110347"/>
                </a:lnTo>
                <a:close/>
                <a:moveTo>
                  <a:pt x="1841307" y="2108036"/>
                </a:moveTo>
                <a:lnTo>
                  <a:pt x="1841181" y="2108116"/>
                </a:lnTo>
                <a:lnTo>
                  <a:pt x="1826968" y="2118313"/>
                </a:lnTo>
                <a:lnTo>
                  <a:pt x="1828276" y="2123954"/>
                </a:lnTo>
                <a:lnTo>
                  <a:pt x="1844365" y="2123299"/>
                </a:lnTo>
                <a:lnTo>
                  <a:pt x="1841921" y="2111142"/>
                </a:lnTo>
                <a:close/>
                <a:moveTo>
                  <a:pt x="651939" y="2104714"/>
                </a:moveTo>
                <a:lnTo>
                  <a:pt x="652748" y="2106485"/>
                </a:lnTo>
                <a:lnTo>
                  <a:pt x="653975" y="2107643"/>
                </a:lnTo>
                <a:close/>
                <a:moveTo>
                  <a:pt x="1375400" y="2101008"/>
                </a:moveTo>
                <a:lnTo>
                  <a:pt x="1375634" y="2101825"/>
                </a:lnTo>
                <a:lnTo>
                  <a:pt x="1381531" y="2122466"/>
                </a:lnTo>
                <a:lnTo>
                  <a:pt x="1398121" y="2179146"/>
                </a:lnTo>
                <a:close/>
                <a:moveTo>
                  <a:pt x="1968908" y="2095532"/>
                </a:moveTo>
                <a:lnTo>
                  <a:pt x="1960137" y="2105672"/>
                </a:lnTo>
                <a:lnTo>
                  <a:pt x="1960091" y="2107765"/>
                </a:lnTo>
                <a:lnTo>
                  <a:pt x="1967978" y="2106504"/>
                </a:lnTo>
                <a:close/>
                <a:moveTo>
                  <a:pt x="438978" y="2094453"/>
                </a:moveTo>
                <a:lnTo>
                  <a:pt x="439455" y="2096523"/>
                </a:lnTo>
                <a:lnTo>
                  <a:pt x="439013" y="2094552"/>
                </a:lnTo>
                <a:close/>
                <a:moveTo>
                  <a:pt x="1863928" y="2093798"/>
                </a:moveTo>
                <a:lnTo>
                  <a:pt x="1849570" y="2102835"/>
                </a:lnTo>
                <a:lnTo>
                  <a:pt x="1850895" y="2109450"/>
                </a:lnTo>
                <a:lnTo>
                  <a:pt x="1853596" y="2122924"/>
                </a:lnTo>
                <a:lnTo>
                  <a:pt x="1855219" y="2122858"/>
                </a:lnTo>
                <a:lnTo>
                  <a:pt x="1855225" y="2122857"/>
                </a:lnTo>
                <a:lnTo>
                  <a:pt x="1868458" y="2121107"/>
                </a:lnTo>
                <a:close/>
                <a:moveTo>
                  <a:pt x="4331660" y="2093100"/>
                </a:moveTo>
                <a:lnTo>
                  <a:pt x="4332379" y="2096418"/>
                </a:lnTo>
                <a:lnTo>
                  <a:pt x="4333389" y="2101073"/>
                </a:lnTo>
                <a:lnTo>
                  <a:pt x="4332942" y="2098697"/>
                </a:lnTo>
                <a:lnTo>
                  <a:pt x="4332231" y="2095591"/>
                </a:lnTo>
                <a:close/>
                <a:moveTo>
                  <a:pt x="1933085" y="2092543"/>
                </a:moveTo>
                <a:lnTo>
                  <a:pt x="1921054" y="2102955"/>
                </a:lnTo>
                <a:lnTo>
                  <a:pt x="1921331" y="2106351"/>
                </a:lnTo>
                <a:lnTo>
                  <a:pt x="1921944" y="2113868"/>
                </a:lnTo>
                <a:lnTo>
                  <a:pt x="1933761" y="2111978"/>
                </a:lnTo>
                <a:lnTo>
                  <a:pt x="1933277" y="2098061"/>
                </a:lnTo>
                <a:close/>
                <a:moveTo>
                  <a:pt x="594626" y="2084109"/>
                </a:moveTo>
                <a:lnTo>
                  <a:pt x="595525" y="2087489"/>
                </a:lnTo>
                <a:lnTo>
                  <a:pt x="603292" y="2098153"/>
                </a:lnTo>
                <a:close/>
                <a:moveTo>
                  <a:pt x="327273" y="2082153"/>
                </a:moveTo>
                <a:lnTo>
                  <a:pt x="333659" y="2109123"/>
                </a:lnTo>
                <a:lnTo>
                  <a:pt x="340367" y="2133478"/>
                </a:lnTo>
                <a:lnTo>
                  <a:pt x="339437" y="2113851"/>
                </a:lnTo>
                <a:close/>
                <a:moveTo>
                  <a:pt x="789871" y="2081429"/>
                </a:moveTo>
                <a:lnTo>
                  <a:pt x="780206" y="2093631"/>
                </a:lnTo>
                <a:lnTo>
                  <a:pt x="745423" y="2127233"/>
                </a:lnTo>
                <a:lnTo>
                  <a:pt x="745443" y="2127299"/>
                </a:lnTo>
                <a:lnTo>
                  <a:pt x="789801" y="2100941"/>
                </a:lnTo>
                <a:lnTo>
                  <a:pt x="794256" y="2095791"/>
                </a:lnTo>
                <a:close/>
                <a:moveTo>
                  <a:pt x="1887062" y="2078920"/>
                </a:moveTo>
                <a:lnTo>
                  <a:pt x="1879683" y="2083880"/>
                </a:lnTo>
                <a:lnTo>
                  <a:pt x="1871872" y="2088797"/>
                </a:lnTo>
                <a:lnTo>
                  <a:pt x="1877016" y="2119976"/>
                </a:lnTo>
                <a:lnTo>
                  <a:pt x="1890181" y="2118235"/>
                </a:lnTo>
                <a:lnTo>
                  <a:pt x="1890351" y="2118085"/>
                </a:lnTo>
                <a:lnTo>
                  <a:pt x="1891832" y="2116802"/>
                </a:lnTo>
                <a:close/>
                <a:moveTo>
                  <a:pt x="105676" y="2077663"/>
                </a:moveTo>
                <a:lnTo>
                  <a:pt x="100489" y="2089846"/>
                </a:lnTo>
                <a:cubicBezTo>
                  <a:pt x="95078" y="2115750"/>
                  <a:pt x="94727" y="2142712"/>
                  <a:pt x="99747" y="2169221"/>
                </a:cubicBezTo>
                <a:cubicBezTo>
                  <a:pt x="103980" y="2197289"/>
                  <a:pt x="111389" y="2222784"/>
                  <a:pt x="121390" y="2245075"/>
                </a:cubicBezTo>
                <a:lnTo>
                  <a:pt x="153539" y="2294014"/>
                </a:lnTo>
                <a:lnTo>
                  <a:pt x="125805" y="2244608"/>
                </a:lnTo>
                <a:cubicBezTo>
                  <a:pt x="116925" y="2222034"/>
                  <a:pt x="110120" y="2196316"/>
                  <a:pt x="105759" y="2167868"/>
                </a:cubicBezTo>
                <a:close/>
                <a:moveTo>
                  <a:pt x="1985393" y="2076474"/>
                </a:moveTo>
                <a:lnTo>
                  <a:pt x="1981258" y="2081254"/>
                </a:lnTo>
                <a:lnTo>
                  <a:pt x="1979253" y="2083572"/>
                </a:lnTo>
                <a:lnTo>
                  <a:pt x="1978947" y="2087179"/>
                </a:lnTo>
                <a:lnTo>
                  <a:pt x="1977505" y="2104210"/>
                </a:lnTo>
                <a:lnTo>
                  <a:pt x="1979174" y="2101689"/>
                </a:lnTo>
                <a:lnTo>
                  <a:pt x="1982078" y="2097302"/>
                </a:lnTo>
                <a:lnTo>
                  <a:pt x="1982877" y="2092278"/>
                </a:lnTo>
                <a:close/>
                <a:moveTo>
                  <a:pt x="1952755" y="2075414"/>
                </a:moveTo>
                <a:lnTo>
                  <a:pt x="1948367" y="2079318"/>
                </a:lnTo>
                <a:lnTo>
                  <a:pt x="1942146" y="2084702"/>
                </a:lnTo>
                <a:lnTo>
                  <a:pt x="1942937" y="2107682"/>
                </a:lnTo>
                <a:lnTo>
                  <a:pt x="1943034" y="2110494"/>
                </a:lnTo>
                <a:lnTo>
                  <a:pt x="1946870" y="2109881"/>
                </a:lnTo>
                <a:lnTo>
                  <a:pt x="1946874" y="2109880"/>
                </a:lnTo>
                <a:lnTo>
                  <a:pt x="1950414" y="2105898"/>
                </a:lnTo>
                <a:lnTo>
                  <a:pt x="1952157" y="2103938"/>
                </a:lnTo>
                <a:close/>
                <a:moveTo>
                  <a:pt x="1437221" y="2072662"/>
                </a:moveTo>
                <a:lnTo>
                  <a:pt x="1486703" y="2248535"/>
                </a:lnTo>
                <a:lnTo>
                  <a:pt x="1486724" y="2248609"/>
                </a:lnTo>
                <a:lnTo>
                  <a:pt x="1549521" y="2466619"/>
                </a:lnTo>
                <a:lnTo>
                  <a:pt x="1569438" y="2534147"/>
                </a:lnTo>
                <a:lnTo>
                  <a:pt x="1612194" y="2678191"/>
                </a:lnTo>
                <a:lnTo>
                  <a:pt x="1635424" y="2754414"/>
                </a:lnTo>
                <a:lnTo>
                  <a:pt x="1672824" y="2875386"/>
                </a:lnTo>
                <a:lnTo>
                  <a:pt x="1714176" y="3005146"/>
                </a:lnTo>
                <a:lnTo>
                  <a:pt x="1740118" y="3082699"/>
                </a:lnTo>
                <a:lnTo>
                  <a:pt x="1744047" y="3088533"/>
                </a:lnTo>
                <a:lnTo>
                  <a:pt x="1716769" y="3007425"/>
                </a:lnTo>
                <a:lnTo>
                  <a:pt x="1716737" y="3007325"/>
                </a:lnTo>
                <a:lnTo>
                  <a:pt x="1687649" y="2917703"/>
                </a:lnTo>
                <a:lnTo>
                  <a:pt x="1676757" y="2882767"/>
                </a:lnTo>
                <a:lnTo>
                  <a:pt x="1664781" y="2845456"/>
                </a:lnTo>
                <a:lnTo>
                  <a:pt x="1640115" y="2765233"/>
                </a:lnTo>
                <a:lnTo>
                  <a:pt x="1625088" y="2717032"/>
                </a:lnTo>
                <a:lnTo>
                  <a:pt x="1617198" y="2690695"/>
                </a:lnTo>
                <a:lnTo>
                  <a:pt x="1608768" y="2663280"/>
                </a:lnTo>
                <a:lnTo>
                  <a:pt x="1574696" y="2548844"/>
                </a:lnTo>
                <a:lnTo>
                  <a:pt x="1558778" y="2495715"/>
                </a:lnTo>
                <a:lnTo>
                  <a:pt x="1554691" y="2481654"/>
                </a:lnTo>
                <a:lnTo>
                  <a:pt x="1550345" y="2467058"/>
                </a:lnTo>
                <a:cubicBezTo>
                  <a:pt x="1530649" y="2399994"/>
                  <a:pt x="1510820" y="2331615"/>
                  <a:pt x="1491128" y="2262949"/>
                </a:cubicBezTo>
                <a:close/>
                <a:moveTo>
                  <a:pt x="4317528" y="2072331"/>
                </a:moveTo>
                <a:lnTo>
                  <a:pt x="4323092" y="2097976"/>
                </a:lnTo>
                <a:lnTo>
                  <a:pt x="4323099" y="2098009"/>
                </a:lnTo>
                <a:lnTo>
                  <a:pt x="4322943" y="2097184"/>
                </a:lnTo>
                <a:lnTo>
                  <a:pt x="4322565" y="2095182"/>
                </a:lnTo>
                <a:lnTo>
                  <a:pt x="4321555" y="2089827"/>
                </a:lnTo>
                <a:lnTo>
                  <a:pt x="4319078" y="2079066"/>
                </a:lnTo>
                <a:lnTo>
                  <a:pt x="4318551" y="2076776"/>
                </a:lnTo>
                <a:close/>
                <a:moveTo>
                  <a:pt x="117549" y="2071194"/>
                </a:moveTo>
                <a:lnTo>
                  <a:pt x="114564" y="2078481"/>
                </a:lnTo>
                <a:cubicBezTo>
                  <a:pt x="109908" y="2104833"/>
                  <a:pt x="109908" y="2134594"/>
                  <a:pt x="114819" y="2166514"/>
                </a:cubicBezTo>
                <a:lnTo>
                  <a:pt x="115133" y="2167875"/>
                </a:lnTo>
                <a:lnTo>
                  <a:pt x="133061" y="2236518"/>
                </a:lnTo>
                <a:lnTo>
                  <a:pt x="141018" y="2254373"/>
                </a:lnTo>
                <a:lnTo>
                  <a:pt x="163165" y="2291852"/>
                </a:lnTo>
                <a:lnTo>
                  <a:pt x="164004" y="2292923"/>
                </a:lnTo>
                <a:lnTo>
                  <a:pt x="140082" y="2244858"/>
                </a:lnTo>
                <a:cubicBezTo>
                  <a:pt x="131933" y="2221736"/>
                  <a:pt x="125360" y="2195003"/>
                  <a:pt x="120492" y="2164819"/>
                </a:cubicBezTo>
                <a:lnTo>
                  <a:pt x="118364" y="2074847"/>
                </a:lnTo>
                <a:close/>
                <a:moveTo>
                  <a:pt x="1833889" y="2070514"/>
                </a:moveTo>
                <a:lnTo>
                  <a:pt x="1833323" y="2070600"/>
                </a:lnTo>
                <a:lnTo>
                  <a:pt x="1831743" y="2070840"/>
                </a:lnTo>
                <a:lnTo>
                  <a:pt x="1825176" y="2071837"/>
                </a:lnTo>
                <a:lnTo>
                  <a:pt x="1816356" y="2072550"/>
                </a:lnTo>
                <a:lnTo>
                  <a:pt x="1824897" y="2109381"/>
                </a:lnTo>
                <a:lnTo>
                  <a:pt x="1833587" y="2103441"/>
                </a:lnTo>
                <a:lnTo>
                  <a:pt x="1839588" y="2099340"/>
                </a:lnTo>
                <a:lnTo>
                  <a:pt x="1835193" y="2077108"/>
                </a:lnTo>
                <a:close/>
                <a:moveTo>
                  <a:pt x="4336335" y="2068500"/>
                </a:moveTo>
                <a:lnTo>
                  <a:pt x="4353866" y="2149688"/>
                </a:lnTo>
                <a:lnTo>
                  <a:pt x="4353872" y="2149725"/>
                </a:lnTo>
                <a:lnTo>
                  <a:pt x="4372420" y="2254352"/>
                </a:lnTo>
                <a:lnTo>
                  <a:pt x="4375000" y="2273417"/>
                </a:lnTo>
                <a:lnTo>
                  <a:pt x="4377453" y="2287776"/>
                </a:lnTo>
                <a:lnTo>
                  <a:pt x="4379670" y="2307915"/>
                </a:lnTo>
                <a:lnTo>
                  <a:pt x="4385655" y="2352135"/>
                </a:lnTo>
                <a:lnTo>
                  <a:pt x="4388844" y="2391272"/>
                </a:lnTo>
                <a:lnTo>
                  <a:pt x="4391218" y="2412846"/>
                </a:lnTo>
                <a:lnTo>
                  <a:pt x="4391458" y="2423351"/>
                </a:lnTo>
                <a:lnTo>
                  <a:pt x="4392954" y="2441711"/>
                </a:lnTo>
                <a:cubicBezTo>
                  <a:pt x="4394330" y="2470055"/>
                  <a:pt x="4394614" y="2496809"/>
                  <a:pt x="4393703" y="2521754"/>
                </a:cubicBezTo>
                <a:cubicBezTo>
                  <a:pt x="4392488" y="2555013"/>
                  <a:pt x="4389151" y="2585055"/>
                  <a:pt x="4383446" y="2611355"/>
                </a:cubicBezTo>
                <a:cubicBezTo>
                  <a:pt x="4383446" y="2615588"/>
                  <a:pt x="4371592" y="2676379"/>
                  <a:pt x="4276427" y="2746821"/>
                </a:cubicBezTo>
                <a:cubicBezTo>
                  <a:pt x="4270736" y="2750996"/>
                  <a:pt x="4262271" y="2756211"/>
                  <a:pt x="4251276" y="2762362"/>
                </a:cubicBezTo>
                <a:lnTo>
                  <a:pt x="4243048" y="2766680"/>
                </a:lnTo>
                <a:lnTo>
                  <a:pt x="4240065" y="2768455"/>
                </a:lnTo>
                <a:lnTo>
                  <a:pt x="4239448" y="2768822"/>
                </a:lnTo>
                <a:lnTo>
                  <a:pt x="4237768" y="2769664"/>
                </a:lnTo>
                <a:lnTo>
                  <a:pt x="4228666" y="2774227"/>
                </a:lnTo>
                <a:lnTo>
                  <a:pt x="4210950" y="2783523"/>
                </a:lnTo>
                <a:lnTo>
                  <a:pt x="4186647" y="2795290"/>
                </a:lnTo>
                <a:lnTo>
                  <a:pt x="4176360" y="2800447"/>
                </a:lnTo>
                <a:lnTo>
                  <a:pt x="4167585" y="2804520"/>
                </a:lnTo>
                <a:lnTo>
                  <a:pt x="4156918" y="2809685"/>
                </a:lnTo>
                <a:cubicBezTo>
                  <a:pt x="4136786" y="2819170"/>
                  <a:pt x="4114615" y="2829387"/>
                  <a:pt x="4090650" y="2840230"/>
                </a:cubicBezTo>
                <a:lnTo>
                  <a:pt x="4045811" y="2860107"/>
                </a:lnTo>
                <a:lnTo>
                  <a:pt x="4046826" y="2860389"/>
                </a:lnTo>
                <a:lnTo>
                  <a:pt x="4049013" y="2860997"/>
                </a:lnTo>
                <a:lnTo>
                  <a:pt x="4051492" y="2861686"/>
                </a:lnTo>
                <a:lnTo>
                  <a:pt x="4069413" y="2853329"/>
                </a:lnTo>
                <a:cubicBezTo>
                  <a:pt x="4088612" y="2844030"/>
                  <a:pt x="4104215" y="2836057"/>
                  <a:pt x="4115730" y="2829623"/>
                </a:cubicBezTo>
                <a:cubicBezTo>
                  <a:pt x="4117932" y="2828590"/>
                  <a:pt x="4120574" y="2829385"/>
                  <a:pt x="4121826" y="2831486"/>
                </a:cubicBezTo>
                <a:lnTo>
                  <a:pt x="4121826" y="2831487"/>
                </a:lnTo>
                <a:lnTo>
                  <a:pt x="4121826" y="2833596"/>
                </a:lnTo>
                <a:lnTo>
                  <a:pt x="4135087" y="2827335"/>
                </a:lnTo>
                <a:cubicBezTo>
                  <a:pt x="4156301" y="2816938"/>
                  <a:pt x="4174001" y="2807810"/>
                  <a:pt x="4187696" y="2800158"/>
                </a:cubicBezTo>
                <a:cubicBezTo>
                  <a:pt x="4189728" y="2799042"/>
                  <a:pt x="4192286" y="2799616"/>
                  <a:pt x="4193623" y="2801513"/>
                </a:cubicBezTo>
                <a:lnTo>
                  <a:pt x="4193679" y="2803085"/>
                </a:lnTo>
                <a:lnTo>
                  <a:pt x="4209258" y="2795513"/>
                </a:lnTo>
                <a:lnTo>
                  <a:pt x="4256955" y="2770863"/>
                </a:lnTo>
                <a:lnTo>
                  <a:pt x="4257870" y="2771114"/>
                </a:lnTo>
                <a:lnTo>
                  <a:pt x="4282524" y="2756472"/>
                </a:lnTo>
                <a:cubicBezTo>
                  <a:pt x="4377011" y="2687047"/>
                  <a:pt x="4387171" y="2625916"/>
                  <a:pt x="4387171" y="2625239"/>
                </a:cubicBezTo>
                <a:lnTo>
                  <a:pt x="4397804" y="2522176"/>
                </a:lnTo>
                <a:lnTo>
                  <a:pt x="4392481" y="2397071"/>
                </a:lnTo>
                <a:lnTo>
                  <a:pt x="4392478" y="2397047"/>
                </a:lnTo>
                <a:lnTo>
                  <a:pt x="4375936" y="2269434"/>
                </a:lnTo>
                <a:lnTo>
                  <a:pt x="4369203" y="2229473"/>
                </a:lnTo>
                <a:lnTo>
                  <a:pt x="4354934" y="2153388"/>
                </a:lnTo>
                <a:close/>
                <a:moveTo>
                  <a:pt x="1373256" y="2067481"/>
                </a:moveTo>
                <a:lnTo>
                  <a:pt x="1380332" y="2092326"/>
                </a:lnTo>
                <a:lnTo>
                  <a:pt x="1391929" y="2132170"/>
                </a:lnTo>
                <a:lnTo>
                  <a:pt x="1393558" y="2137769"/>
                </a:lnTo>
                <a:close/>
                <a:moveTo>
                  <a:pt x="1859422" y="2066637"/>
                </a:moveTo>
                <a:lnTo>
                  <a:pt x="1842819" y="2069158"/>
                </a:lnTo>
                <a:lnTo>
                  <a:pt x="1847784" y="2093930"/>
                </a:lnTo>
                <a:lnTo>
                  <a:pt x="1859472" y="2086272"/>
                </a:lnTo>
                <a:lnTo>
                  <a:pt x="1862365" y="2084377"/>
                </a:lnTo>
                <a:close/>
                <a:moveTo>
                  <a:pt x="1909391" y="2063907"/>
                </a:moveTo>
                <a:lnTo>
                  <a:pt x="1899740" y="2070396"/>
                </a:lnTo>
                <a:lnTo>
                  <a:pt x="1895160" y="2073475"/>
                </a:lnTo>
                <a:lnTo>
                  <a:pt x="1896965" y="2087807"/>
                </a:lnTo>
                <a:lnTo>
                  <a:pt x="1899752" y="2109939"/>
                </a:lnTo>
                <a:lnTo>
                  <a:pt x="1912262" y="2099098"/>
                </a:lnTo>
                <a:close/>
                <a:moveTo>
                  <a:pt x="1884949" y="2062146"/>
                </a:moveTo>
                <a:lnTo>
                  <a:pt x="1867979" y="2065201"/>
                </a:lnTo>
                <a:lnTo>
                  <a:pt x="1870286" y="2079186"/>
                </a:lnTo>
                <a:lnTo>
                  <a:pt x="1875788" y="2075581"/>
                </a:lnTo>
                <a:lnTo>
                  <a:pt x="1885803" y="2068921"/>
                </a:lnTo>
                <a:lnTo>
                  <a:pt x="1884970" y="2062311"/>
                </a:lnTo>
                <a:close/>
                <a:moveTo>
                  <a:pt x="715275" y="2061962"/>
                </a:moveTo>
                <a:lnTo>
                  <a:pt x="714487" y="2083323"/>
                </a:lnTo>
                <a:lnTo>
                  <a:pt x="716406" y="2065578"/>
                </a:lnTo>
                <a:close/>
                <a:moveTo>
                  <a:pt x="1900085" y="2059421"/>
                </a:moveTo>
                <a:lnTo>
                  <a:pt x="1894643" y="2060400"/>
                </a:lnTo>
                <a:lnTo>
                  <a:pt x="1893936" y="2060528"/>
                </a:lnTo>
                <a:lnTo>
                  <a:pt x="1893539" y="2060599"/>
                </a:lnTo>
                <a:lnTo>
                  <a:pt x="1893691" y="2061808"/>
                </a:lnTo>
                <a:lnTo>
                  <a:pt x="1893908" y="2063529"/>
                </a:lnTo>
                <a:close/>
                <a:moveTo>
                  <a:pt x="426827" y="2059340"/>
                </a:moveTo>
                <a:lnTo>
                  <a:pt x="438571" y="2093045"/>
                </a:lnTo>
                <a:lnTo>
                  <a:pt x="432919" y="2068476"/>
                </a:lnTo>
                <a:close/>
                <a:moveTo>
                  <a:pt x="141795" y="2058686"/>
                </a:moveTo>
                <a:lnTo>
                  <a:pt x="138538" y="2079560"/>
                </a:lnTo>
                <a:lnTo>
                  <a:pt x="138257" y="2093439"/>
                </a:lnTo>
                <a:lnTo>
                  <a:pt x="142276" y="2140200"/>
                </a:lnTo>
                <a:lnTo>
                  <a:pt x="148566" y="2168306"/>
                </a:lnTo>
                <a:lnTo>
                  <a:pt x="162615" y="2221651"/>
                </a:lnTo>
                <a:lnTo>
                  <a:pt x="149616" y="2157708"/>
                </a:lnTo>
                <a:cubicBezTo>
                  <a:pt x="145975" y="2137346"/>
                  <a:pt x="143499" y="2118646"/>
                  <a:pt x="142189" y="2101564"/>
                </a:cubicBezTo>
                <a:close/>
                <a:moveTo>
                  <a:pt x="2001093" y="2058323"/>
                </a:moveTo>
                <a:lnTo>
                  <a:pt x="1997912" y="2061999"/>
                </a:lnTo>
                <a:lnTo>
                  <a:pt x="1997294" y="2062715"/>
                </a:lnTo>
                <a:lnTo>
                  <a:pt x="1994930" y="2077888"/>
                </a:lnTo>
                <a:lnTo>
                  <a:pt x="1997126" y="2074570"/>
                </a:lnTo>
                <a:close/>
                <a:moveTo>
                  <a:pt x="1972073" y="2058225"/>
                </a:moveTo>
                <a:lnTo>
                  <a:pt x="1960957" y="2068116"/>
                </a:lnTo>
                <a:lnTo>
                  <a:pt x="1960382" y="2094428"/>
                </a:lnTo>
                <a:lnTo>
                  <a:pt x="1969939" y="2083377"/>
                </a:lnTo>
                <a:close/>
                <a:moveTo>
                  <a:pt x="254737" y="2055943"/>
                </a:moveTo>
                <a:lnTo>
                  <a:pt x="263191" y="2091386"/>
                </a:lnTo>
                <a:lnTo>
                  <a:pt x="275175" y="2128244"/>
                </a:lnTo>
                <a:lnTo>
                  <a:pt x="276522" y="2147278"/>
                </a:lnTo>
                <a:lnTo>
                  <a:pt x="279478" y="2159672"/>
                </a:lnTo>
                <a:lnTo>
                  <a:pt x="284720" y="2178526"/>
                </a:lnTo>
                <a:lnTo>
                  <a:pt x="281213" y="2128807"/>
                </a:lnTo>
                <a:lnTo>
                  <a:pt x="281018" y="2127229"/>
                </a:lnTo>
                <a:cubicBezTo>
                  <a:pt x="275236" y="2103217"/>
                  <a:pt x="266837" y="2079993"/>
                  <a:pt x="256019" y="2057958"/>
                </a:cubicBezTo>
                <a:close/>
                <a:moveTo>
                  <a:pt x="1830704" y="2054404"/>
                </a:moveTo>
                <a:lnTo>
                  <a:pt x="1814136" y="2062976"/>
                </a:lnTo>
                <a:lnTo>
                  <a:pt x="1814544" y="2064737"/>
                </a:lnTo>
                <a:lnTo>
                  <a:pt x="1832280" y="2062373"/>
                </a:lnTo>
                <a:lnTo>
                  <a:pt x="1831596" y="2058916"/>
                </a:lnTo>
                <a:close/>
                <a:moveTo>
                  <a:pt x="1931731" y="2053609"/>
                </a:moveTo>
                <a:lnTo>
                  <a:pt x="1922791" y="2055333"/>
                </a:lnTo>
                <a:lnTo>
                  <a:pt x="1921907" y="2055492"/>
                </a:lnTo>
                <a:lnTo>
                  <a:pt x="1917429" y="2058503"/>
                </a:lnTo>
                <a:lnTo>
                  <a:pt x="1920180" y="2092237"/>
                </a:lnTo>
                <a:lnTo>
                  <a:pt x="1928617" y="2084925"/>
                </a:lnTo>
                <a:lnTo>
                  <a:pt x="1932697" y="2081390"/>
                </a:lnTo>
                <a:lnTo>
                  <a:pt x="1932218" y="2067633"/>
                </a:lnTo>
                <a:close/>
                <a:moveTo>
                  <a:pt x="153029" y="2050949"/>
                </a:moveTo>
                <a:lnTo>
                  <a:pt x="150650" y="2071488"/>
                </a:lnTo>
                <a:lnTo>
                  <a:pt x="150845" y="2085652"/>
                </a:lnTo>
                <a:lnTo>
                  <a:pt x="158334" y="2155337"/>
                </a:lnTo>
                <a:lnTo>
                  <a:pt x="159248" y="2160008"/>
                </a:lnTo>
                <a:lnTo>
                  <a:pt x="171513" y="2219968"/>
                </a:lnTo>
                <a:lnTo>
                  <a:pt x="176593" y="2239062"/>
                </a:lnTo>
                <a:lnTo>
                  <a:pt x="189738" y="2278484"/>
                </a:lnTo>
                <a:lnTo>
                  <a:pt x="195482" y="2291821"/>
                </a:lnTo>
                <a:lnTo>
                  <a:pt x="181758" y="2245391"/>
                </a:lnTo>
                <a:cubicBezTo>
                  <a:pt x="177102" y="2224658"/>
                  <a:pt x="172900" y="2201566"/>
                  <a:pt x="168413" y="2176843"/>
                </a:cubicBezTo>
                <a:lnTo>
                  <a:pt x="164180" y="2154320"/>
                </a:lnTo>
                <a:cubicBezTo>
                  <a:pt x="159947" y="2131884"/>
                  <a:pt x="156888" y="2111913"/>
                  <a:pt x="155002" y="2094139"/>
                </a:cubicBezTo>
                <a:close/>
                <a:moveTo>
                  <a:pt x="1953299" y="2049450"/>
                </a:moveTo>
                <a:lnTo>
                  <a:pt x="1949231" y="2050235"/>
                </a:lnTo>
                <a:lnTo>
                  <a:pt x="1941015" y="2051819"/>
                </a:lnTo>
                <a:lnTo>
                  <a:pt x="1941115" y="2054719"/>
                </a:lnTo>
                <a:lnTo>
                  <a:pt x="1941431" y="2063896"/>
                </a:lnTo>
                <a:lnTo>
                  <a:pt x="1941762" y="2073534"/>
                </a:lnTo>
                <a:lnTo>
                  <a:pt x="1942348" y="2073026"/>
                </a:lnTo>
                <a:lnTo>
                  <a:pt x="1942603" y="2072806"/>
                </a:lnTo>
                <a:lnTo>
                  <a:pt x="1942675" y="2072743"/>
                </a:lnTo>
                <a:lnTo>
                  <a:pt x="1943766" y="2071773"/>
                </a:lnTo>
                <a:lnTo>
                  <a:pt x="1948066" y="2067946"/>
                </a:lnTo>
                <a:lnTo>
                  <a:pt x="1953004" y="2063553"/>
                </a:lnTo>
                <a:lnTo>
                  <a:pt x="1953250" y="2051791"/>
                </a:lnTo>
                <a:close/>
                <a:moveTo>
                  <a:pt x="913701" y="2046475"/>
                </a:moveTo>
                <a:lnTo>
                  <a:pt x="904109" y="2063727"/>
                </a:lnTo>
                <a:lnTo>
                  <a:pt x="893825" y="2086927"/>
                </a:lnTo>
                <a:lnTo>
                  <a:pt x="893739" y="2087010"/>
                </a:lnTo>
                <a:lnTo>
                  <a:pt x="873827" y="2105998"/>
                </a:lnTo>
                <a:lnTo>
                  <a:pt x="908747" y="2222650"/>
                </a:lnTo>
                <a:lnTo>
                  <a:pt x="908892" y="2223130"/>
                </a:lnTo>
                <a:lnTo>
                  <a:pt x="908931" y="2223262"/>
                </a:lnTo>
                <a:lnTo>
                  <a:pt x="937963" y="2305149"/>
                </a:lnTo>
                <a:lnTo>
                  <a:pt x="1012599" y="2515670"/>
                </a:lnTo>
                <a:lnTo>
                  <a:pt x="1043514" y="2597334"/>
                </a:lnTo>
                <a:lnTo>
                  <a:pt x="1050120" y="2613992"/>
                </a:lnTo>
                <a:lnTo>
                  <a:pt x="1068067" y="2659244"/>
                </a:lnTo>
                <a:lnTo>
                  <a:pt x="1117791" y="2778791"/>
                </a:lnTo>
                <a:lnTo>
                  <a:pt x="1140125" y="2830921"/>
                </a:lnTo>
                <a:lnTo>
                  <a:pt x="1211458" y="2985581"/>
                </a:lnTo>
                <a:lnTo>
                  <a:pt x="1211472" y="2985612"/>
                </a:lnTo>
                <a:lnTo>
                  <a:pt x="1242008" y="3044866"/>
                </a:lnTo>
                <a:lnTo>
                  <a:pt x="1189818" y="2896003"/>
                </a:lnTo>
                <a:cubicBezTo>
                  <a:pt x="1185043" y="2882168"/>
                  <a:pt x="1185678" y="2867622"/>
                  <a:pt x="1190745" y="2854833"/>
                </a:cubicBezTo>
                <a:lnTo>
                  <a:pt x="1199308" y="2845304"/>
                </a:lnTo>
                <a:lnTo>
                  <a:pt x="1196836" y="2839605"/>
                </a:lnTo>
                <a:lnTo>
                  <a:pt x="1196299" y="2838365"/>
                </a:lnTo>
                <a:lnTo>
                  <a:pt x="1178284" y="2796819"/>
                </a:lnTo>
                <a:cubicBezTo>
                  <a:pt x="1098697" y="2606203"/>
                  <a:pt x="1019194" y="2387837"/>
                  <a:pt x="949598" y="2168688"/>
                </a:cubicBezTo>
                <a:close/>
                <a:moveTo>
                  <a:pt x="110305" y="2045819"/>
                </a:moveTo>
                <a:lnTo>
                  <a:pt x="88204" y="2094233"/>
                </a:lnTo>
                <a:cubicBezTo>
                  <a:pt x="82161" y="2119790"/>
                  <a:pt x="81094" y="2146523"/>
                  <a:pt x="85353" y="2172948"/>
                </a:cubicBezTo>
                <a:cubicBezTo>
                  <a:pt x="89036" y="2199999"/>
                  <a:pt x="96656" y="2224859"/>
                  <a:pt x="107395" y="2246745"/>
                </a:cubicBezTo>
                <a:lnTo>
                  <a:pt x="139081" y="2290244"/>
                </a:lnTo>
                <a:lnTo>
                  <a:pt x="111631" y="2245811"/>
                </a:lnTo>
                <a:cubicBezTo>
                  <a:pt x="102162" y="2223673"/>
                  <a:pt x="95177" y="2198643"/>
                  <a:pt x="91198" y="2171253"/>
                </a:cubicBezTo>
                <a:cubicBezTo>
                  <a:pt x="85940" y="2143449"/>
                  <a:pt x="86359" y="2115170"/>
                  <a:pt x="92117" y="2088022"/>
                </a:cubicBezTo>
                <a:close/>
                <a:moveTo>
                  <a:pt x="1973141" y="2045624"/>
                </a:moveTo>
                <a:lnTo>
                  <a:pt x="1973091" y="2045634"/>
                </a:lnTo>
                <a:lnTo>
                  <a:pt x="1971902" y="2045863"/>
                </a:lnTo>
                <a:lnTo>
                  <a:pt x="1961398" y="2047889"/>
                </a:lnTo>
                <a:lnTo>
                  <a:pt x="1961216" y="2056245"/>
                </a:lnTo>
                <a:lnTo>
                  <a:pt x="1961649" y="2055860"/>
                </a:lnTo>
                <a:lnTo>
                  <a:pt x="1973141" y="2045634"/>
                </a:lnTo>
                <a:lnTo>
                  <a:pt x="1973141" y="2045626"/>
                </a:lnTo>
                <a:close/>
                <a:moveTo>
                  <a:pt x="317939" y="2042729"/>
                </a:moveTo>
                <a:lnTo>
                  <a:pt x="321257" y="2056743"/>
                </a:lnTo>
                <a:lnTo>
                  <a:pt x="348157" y="2111310"/>
                </a:lnTo>
                <a:cubicBezTo>
                  <a:pt x="353428" y="2130360"/>
                  <a:pt x="355001" y="2148869"/>
                  <a:pt x="353908" y="2166557"/>
                </a:cubicBezTo>
                <a:lnTo>
                  <a:pt x="352025" y="2175802"/>
                </a:lnTo>
                <a:lnTo>
                  <a:pt x="354175" y="2183608"/>
                </a:lnTo>
                <a:lnTo>
                  <a:pt x="359540" y="2151616"/>
                </a:lnTo>
                <a:cubicBezTo>
                  <a:pt x="359630" y="2136275"/>
                  <a:pt x="357386" y="2122485"/>
                  <a:pt x="354000" y="2110462"/>
                </a:cubicBezTo>
                <a:cubicBezTo>
                  <a:pt x="349631" y="2093728"/>
                  <a:pt x="342997" y="2077968"/>
                  <a:pt x="334445" y="2063514"/>
                </a:cubicBezTo>
                <a:close/>
                <a:moveTo>
                  <a:pt x="1990846" y="2042211"/>
                </a:moveTo>
                <a:lnTo>
                  <a:pt x="1989855" y="2042402"/>
                </a:lnTo>
                <a:lnTo>
                  <a:pt x="1982159" y="2049249"/>
                </a:lnTo>
                <a:lnTo>
                  <a:pt x="1980282" y="2071417"/>
                </a:lnTo>
                <a:lnTo>
                  <a:pt x="1987532" y="2063033"/>
                </a:lnTo>
                <a:lnTo>
                  <a:pt x="1987662" y="2062218"/>
                </a:lnTo>
                <a:close/>
                <a:moveTo>
                  <a:pt x="1855341" y="2042038"/>
                </a:moveTo>
                <a:lnTo>
                  <a:pt x="1839020" y="2050209"/>
                </a:lnTo>
                <a:lnTo>
                  <a:pt x="1839988" y="2055035"/>
                </a:lnTo>
                <a:lnTo>
                  <a:pt x="1841220" y="2061181"/>
                </a:lnTo>
                <a:lnTo>
                  <a:pt x="1841688" y="2061119"/>
                </a:lnTo>
                <a:lnTo>
                  <a:pt x="1846927" y="2060420"/>
                </a:lnTo>
                <a:lnTo>
                  <a:pt x="1849229" y="2060020"/>
                </a:lnTo>
                <a:lnTo>
                  <a:pt x="1858069" y="2058481"/>
                </a:lnTo>
                <a:close/>
                <a:moveTo>
                  <a:pt x="2015334" y="2041715"/>
                </a:moveTo>
                <a:lnTo>
                  <a:pt x="2012921" y="2044635"/>
                </a:lnTo>
                <a:lnTo>
                  <a:pt x="2012875" y="2044690"/>
                </a:lnTo>
                <a:lnTo>
                  <a:pt x="2010655" y="2053768"/>
                </a:lnTo>
                <a:lnTo>
                  <a:pt x="2011562" y="2052339"/>
                </a:lnTo>
                <a:lnTo>
                  <a:pt x="2011774" y="2052004"/>
                </a:lnTo>
                <a:close/>
                <a:moveTo>
                  <a:pt x="2005726" y="2039341"/>
                </a:moveTo>
                <a:lnTo>
                  <a:pt x="2000787" y="2040294"/>
                </a:lnTo>
                <a:lnTo>
                  <a:pt x="1999378" y="2049335"/>
                </a:lnTo>
                <a:lnTo>
                  <a:pt x="2004824" y="2043037"/>
                </a:lnTo>
                <a:close/>
                <a:moveTo>
                  <a:pt x="776889" y="2038914"/>
                </a:moveTo>
                <a:lnTo>
                  <a:pt x="776086" y="2042901"/>
                </a:lnTo>
                <a:lnTo>
                  <a:pt x="770647" y="2055599"/>
                </a:lnTo>
                <a:lnTo>
                  <a:pt x="776638" y="2044297"/>
                </a:lnTo>
                <a:lnTo>
                  <a:pt x="777522" y="2040987"/>
                </a:lnTo>
                <a:close/>
                <a:moveTo>
                  <a:pt x="173612" y="2036912"/>
                </a:moveTo>
                <a:lnTo>
                  <a:pt x="173607" y="2061138"/>
                </a:lnTo>
                <a:lnTo>
                  <a:pt x="175175" y="2075899"/>
                </a:lnTo>
                <a:lnTo>
                  <a:pt x="186952" y="2148224"/>
                </a:lnTo>
                <a:cubicBezTo>
                  <a:pt x="191187" y="2170239"/>
                  <a:pt x="194572" y="2190727"/>
                  <a:pt x="197789" y="2210541"/>
                </a:cubicBezTo>
                <a:cubicBezTo>
                  <a:pt x="201345" y="2232384"/>
                  <a:pt x="204605" y="2251593"/>
                  <a:pt x="208156" y="2268028"/>
                </a:cubicBezTo>
                <a:lnTo>
                  <a:pt x="215838" y="2293936"/>
                </a:lnTo>
                <a:lnTo>
                  <a:pt x="207021" y="2237463"/>
                </a:lnTo>
                <a:cubicBezTo>
                  <a:pt x="203804" y="2210541"/>
                  <a:pt x="199908" y="2180230"/>
                  <a:pt x="193475" y="2147549"/>
                </a:cubicBezTo>
                <a:lnTo>
                  <a:pt x="190765" y="2134679"/>
                </a:lnTo>
                <a:cubicBezTo>
                  <a:pt x="186532" y="2114402"/>
                  <a:pt x="182764" y="2096135"/>
                  <a:pt x="179780" y="2079747"/>
                </a:cubicBezTo>
                <a:close/>
                <a:moveTo>
                  <a:pt x="106512" y="2034490"/>
                </a:moveTo>
                <a:lnTo>
                  <a:pt x="104171" y="2036741"/>
                </a:lnTo>
                <a:cubicBezTo>
                  <a:pt x="90804" y="2055844"/>
                  <a:pt x="80808" y="2077830"/>
                  <a:pt x="74979" y="2101561"/>
                </a:cubicBezTo>
                <a:lnTo>
                  <a:pt x="73616" y="2126068"/>
                </a:lnTo>
                <a:lnTo>
                  <a:pt x="77785" y="2144574"/>
                </a:lnTo>
                <a:lnTo>
                  <a:pt x="79710" y="2093144"/>
                </a:lnTo>
                <a:close/>
                <a:moveTo>
                  <a:pt x="1953624" y="2033985"/>
                </a:moveTo>
                <a:lnTo>
                  <a:pt x="1940706" y="2042829"/>
                </a:lnTo>
                <a:lnTo>
                  <a:pt x="1940729" y="2043488"/>
                </a:lnTo>
                <a:lnTo>
                  <a:pt x="1953475" y="2041078"/>
                </a:lnTo>
                <a:lnTo>
                  <a:pt x="1953590" y="2035572"/>
                </a:lnTo>
                <a:close/>
                <a:moveTo>
                  <a:pt x="226227" y="2033710"/>
                </a:moveTo>
                <a:lnTo>
                  <a:pt x="260613" y="2131630"/>
                </a:lnTo>
                <a:cubicBezTo>
                  <a:pt x="265888" y="2157801"/>
                  <a:pt x="268453" y="2184369"/>
                  <a:pt x="268311" y="2210923"/>
                </a:cubicBezTo>
                <a:lnTo>
                  <a:pt x="262014" y="2269279"/>
                </a:lnTo>
                <a:lnTo>
                  <a:pt x="272274" y="2214107"/>
                </a:lnTo>
                <a:lnTo>
                  <a:pt x="267569" y="2146593"/>
                </a:lnTo>
                <a:lnTo>
                  <a:pt x="260065" y="2115053"/>
                </a:lnTo>
                <a:close/>
                <a:moveTo>
                  <a:pt x="409375" y="2033343"/>
                </a:moveTo>
                <a:lnTo>
                  <a:pt x="411333" y="2036104"/>
                </a:lnTo>
                <a:lnTo>
                  <a:pt x="410672" y="2035114"/>
                </a:lnTo>
                <a:close/>
                <a:moveTo>
                  <a:pt x="1880798" y="2029176"/>
                </a:moveTo>
                <a:lnTo>
                  <a:pt x="1865120" y="2037142"/>
                </a:lnTo>
                <a:lnTo>
                  <a:pt x="1863485" y="2037961"/>
                </a:lnTo>
                <a:lnTo>
                  <a:pt x="1866624" y="2056991"/>
                </a:lnTo>
                <a:lnTo>
                  <a:pt x="1867152" y="2056899"/>
                </a:lnTo>
                <a:lnTo>
                  <a:pt x="1883921" y="2053980"/>
                </a:lnTo>
                <a:close/>
                <a:moveTo>
                  <a:pt x="138144" y="2028514"/>
                </a:moveTo>
                <a:lnTo>
                  <a:pt x="135151" y="2034050"/>
                </a:lnTo>
                <a:lnTo>
                  <a:pt x="127396" y="2073708"/>
                </a:lnTo>
                <a:lnTo>
                  <a:pt x="130176" y="2086132"/>
                </a:lnTo>
                <a:lnTo>
                  <a:pt x="130778" y="2062543"/>
                </a:lnTo>
                <a:close/>
                <a:moveTo>
                  <a:pt x="146554" y="2028261"/>
                </a:moveTo>
                <a:lnTo>
                  <a:pt x="146538" y="2028293"/>
                </a:lnTo>
                <a:lnTo>
                  <a:pt x="146464" y="2028764"/>
                </a:lnTo>
                <a:close/>
                <a:moveTo>
                  <a:pt x="247687" y="2026385"/>
                </a:moveTo>
                <a:lnTo>
                  <a:pt x="248344" y="2029139"/>
                </a:lnTo>
                <a:lnTo>
                  <a:pt x="264367" y="2054495"/>
                </a:lnTo>
                <a:cubicBezTo>
                  <a:pt x="275442" y="2077211"/>
                  <a:pt x="284023" y="2101143"/>
                  <a:pt x="289907" y="2125874"/>
                </a:cubicBezTo>
                <a:cubicBezTo>
                  <a:pt x="294606" y="2145008"/>
                  <a:pt x="296564" y="2163603"/>
                  <a:pt x="296646" y="2181301"/>
                </a:cubicBezTo>
                <a:lnTo>
                  <a:pt x="293912" y="2211596"/>
                </a:lnTo>
                <a:lnTo>
                  <a:pt x="295974" y="2219011"/>
                </a:lnTo>
                <a:lnTo>
                  <a:pt x="301577" y="2181113"/>
                </a:lnTo>
                <a:cubicBezTo>
                  <a:pt x="302206" y="2162936"/>
                  <a:pt x="300576" y="2143738"/>
                  <a:pt x="295581" y="2123842"/>
                </a:cubicBezTo>
                <a:cubicBezTo>
                  <a:pt x="289535" y="2097925"/>
                  <a:pt x="279739" y="2073190"/>
                  <a:pt x="266616" y="2050368"/>
                </a:cubicBezTo>
                <a:close/>
                <a:moveTo>
                  <a:pt x="164613" y="2025732"/>
                </a:moveTo>
                <a:lnTo>
                  <a:pt x="161786" y="2048446"/>
                </a:lnTo>
                <a:cubicBezTo>
                  <a:pt x="161173" y="2074650"/>
                  <a:pt x="164941" y="2108517"/>
                  <a:pt x="173069" y="2152119"/>
                </a:cubicBezTo>
                <a:lnTo>
                  <a:pt x="177131" y="2174640"/>
                </a:lnTo>
                <a:cubicBezTo>
                  <a:pt x="186276" y="2224425"/>
                  <a:pt x="194150" y="2267267"/>
                  <a:pt x="206744" y="2296710"/>
                </a:cubicBezTo>
                <a:lnTo>
                  <a:pt x="208002" y="2298517"/>
                </a:lnTo>
                <a:lnTo>
                  <a:pt x="199016" y="2266404"/>
                </a:lnTo>
                <a:cubicBezTo>
                  <a:pt x="195621" y="2250037"/>
                  <a:pt x="192626" y="2231791"/>
                  <a:pt x="189409" y="2212233"/>
                </a:cubicBezTo>
                <a:cubicBezTo>
                  <a:pt x="186191" y="2192422"/>
                  <a:pt x="182805" y="2171933"/>
                  <a:pt x="178572" y="2150087"/>
                </a:cubicBezTo>
                <a:cubicBezTo>
                  <a:pt x="170105" y="2106231"/>
                  <a:pt x="164517" y="2071052"/>
                  <a:pt x="163543" y="2043260"/>
                </a:cubicBezTo>
                <a:close/>
                <a:moveTo>
                  <a:pt x="2009177" y="2025209"/>
                </a:moveTo>
                <a:lnTo>
                  <a:pt x="2002165" y="2031448"/>
                </a:lnTo>
                <a:lnTo>
                  <a:pt x="2002143" y="2031588"/>
                </a:lnTo>
                <a:lnTo>
                  <a:pt x="2007894" y="2030463"/>
                </a:lnTo>
                <a:lnTo>
                  <a:pt x="2009147" y="2025332"/>
                </a:lnTo>
                <a:close/>
                <a:moveTo>
                  <a:pt x="402142" y="2023358"/>
                </a:moveTo>
                <a:lnTo>
                  <a:pt x="404303" y="2026308"/>
                </a:lnTo>
                <a:lnTo>
                  <a:pt x="402323" y="2023516"/>
                </a:lnTo>
                <a:close/>
                <a:moveTo>
                  <a:pt x="255327" y="2021796"/>
                </a:moveTo>
                <a:lnTo>
                  <a:pt x="274580" y="2046138"/>
                </a:lnTo>
                <a:cubicBezTo>
                  <a:pt x="288103" y="2069587"/>
                  <a:pt x="298213" y="2095004"/>
                  <a:pt x="304469" y="2121639"/>
                </a:cubicBezTo>
                <a:cubicBezTo>
                  <a:pt x="314968" y="2163042"/>
                  <a:pt x="311666" y="2201142"/>
                  <a:pt x="303454" y="2233696"/>
                </a:cubicBezTo>
                <a:lnTo>
                  <a:pt x="301596" y="2239236"/>
                </a:lnTo>
                <a:lnTo>
                  <a:pt x="302229" y="2241514"/>
                </a:lnTo>
                <a:lnTo>
                  <a:pt x="304682" y="2235812"/>
                </a:lnTo>
                <a:cubicBezTo>
                  <a:pt x="315688" y="2202623"/>
                  <a:pt x="321234" y="2163126"/>
                  <a:pt x="310143" y="2120454"/>
                </a:cubicBezTo>
                <a:cubicBezTo>
                  <a:pt x="303750" y="2092777"/>
                  <a:pt x="292350" y="2066767"/>
                  <a:pt x="276733" y="2043600"/>
                </a:cubicBezTo>
                <a:close/>
                <a:moveTo>
                  <a:pt x="232735" y="2021347"/>
                </a:moveTo>
                <a:lnTo>
                  <a:pt x="242136" y="2039694"/>
                </a:lnTo>
                <a:lnTo>
                  <a:pt x="240780" y="2033997"/>
                </a:lnTo>
                <a:close/>
                <a:moveTo>
                  <a:pt x="182802" y="2021326"/>
                </a:moveTo>
                <a:lnTo>
                  <a:pt x="182879" y="2026289"/>
                </a:lnTo>
                <a:lnTo>
                  <a:pt x="185339" y="2036524"/>
                </a:lnTo>
                <a:close/>
                <a:moveTo>
                  <a:pt x="312683" y="2020526"/>
                </a:moveTo>
                <a:lnTo>
                  <a:pt x="314021" y="2026179"/>
                </a:lnTo>
                <a:lnTo>
                  <a:pt x="329797" y="2039936"/>
                </a:lnTo>
                <a:cubicBezTo>
                  <a:pt x="345122" y="2059955"/>
                  <a:pt x="356462" y="2083023"/>
                  <a:pt x="362888" y="2107924"/>
                </a:cubicBezTo>
                <a:lnTo>
                  <a:pt x="362922" y="2108460"/>
                </a:lnTo>
                <a:lnTo>
                  <a:pt x="368745" y="2149950"/>
                </a:lnTo>
                <a:lnTo>
                  <a:pt x="366462" y="2165059"/>
                </a:lnTo>
                <a:lnTo>
                  <a:pt x="367053" y="2174503"/>
                </a:lnTo>
                <a:lnTo>
                  <a:pt x="362406" y="2191915"/>
                </a:lnTo>
                <a:lnTo>
                  <a:pt x="361006" y="2201183"/>
                </a:lnTo>
                <a:lnTo>
                  <a:pt x="359743" y="2203821"/>
                </a:lnTo>
                <a:lnTo>
                  <a:pt x="359797" y="2204017"/>
                </a:lnTo>
                <a:lnTo>
                  <a:pt x="366329" y="2192174"/>
                </a:lnTo>
                <a:cubicBezTo>
                  <a:pt x="374838" y="2165774"/>
                  <a:pt x="377241" y="2136881"/>
                  <a:pt x="368562" y="2106740"/>
                </a:cubicBezTo>
                <a:cubicBezTo>
                  <a:pt x="363427" y="2089053"/>
                  <a:pt x="355735" y="2072588"/>
                  <a:pt x="345941" y="2057724"/>
                </a:cubicBezTo>
                <a:close/>
                <a:moveTo>
                  <a:pt x="1975393" y="2019081"/>
                </a:moveTo>
                <a:lnTo>
                  <a:pt x="1961824" y="2028371"/>
                </a:lnTo>
                <a:lnTo>
                  <a:pt x="1961580" y="2039525"/>
                </a:lnTo>
                <a:lnTo>
                  <a:pt x="1963208" y="2039206"/>
                </a:lnTo>
                <a:lnTo>
                  <a:pt x="1973863" y="2037122"/>
                </a:lnTo>
                <a:close/>
                <a:moveTo>
                  <a:pt x="280711" y="2018184"/>
                </a:moveTo>
                <a:lnTo>
                  <a:pt x="296436" y="2035207"/>
                </a:lnTo>
                <a:lnTo>
                  <a:pt x="300113" y="2043098"/>
                </a:lnTo>
                <a:lnTo>
                  <a:pt x="308732" y="2053448"/>
                </a:lnTo>
                <a:lnTo>
                  <a:pt x="314916" y="2068724"/>
                </a:lnTo>
                <a:lnTo>
                  <a:pt x="311369" y="2053672"/>
                </a:lnTo>
                <a:lnTo>
                  <a:pt x="295141" y="2030636"/>
                </a:lnTo>
                <a:close/>
                <a:moveTo>
                  <a:pt x="191490" y="2017055"/>
                </a:moveTo>
                <a:lnTo>
                  <a:pt x="191166" y="2020125"/>
                </a:lnTo>
                <a:cubicBezTo>
                  <a:pt x="193388" y="2037905"/>
                  <a:pt x="198553" y="2060510"/>
                  <a:pt x="204733" y="2087772"/>
                </a:cubicBezTo>
                <a:cubicBezTo>
                  <a:pt x="208459" y="2104706"/>
                  <a:pt x="212692" y="2121639"/>
                  <a:pt x="216756" y="2141790"/>
                </a:cubicBezTo>
                <a:lnTo>
                  <a:pt x="223066" y="2193516"/>
                </a:lnTo>
                <a:lnTo>
                  <a:pt x="226999" y="2209884"/>
                </a:lnTo>
                <a:lnTo>
                  <a:pt x="228919" y="2216723"/>
                </a:lnTo>
                <a:lnTo>
                  <a:pt x="222598" y="2140775"/>
                </a:lnTo>
                <a:cubicBezTo>
                  <a:pt x="215655" y="2108601"/>
                  <a:pt x="207867" y="2080999"/>
                  <a:pt x="201771" y="2058987"/>
                </a:cubicBezTo>
                <a:close/>
                <a:moveTo>
                  <a:pt x="323903" y="2017035"/>
                </a:moveTo>
                <a:lnTo>
                  <a:pt x="356496" y="2055828"/>
                </a:lnTo>
                <a:cubicBezTo>
                  <a:pt x="365737" y="2070773"/>
                  <a:pt x="372820" y="2087055"/>
                  <a:pt x="377451" y="2104199"/>
                </a:cubicBezTo>
                <a:lnTo>
                  <a:pt x="377517" y="2104883"/>
                </a:lnTo>
                <a:lnTo>
                  <a:pt x="383135" y="2140755"/>
                </a:lnTo>
                <a:lnTo>
                  <a:pt x="382090" y="2152712"/>
                </a:lnTo>
                <a:lnTo>
                  <a:pt x="382635" y="2158407"/>
                </a:lnTo>
                <a:lnTo>
                  <a:pt x="381033" y="2164819"/>
                </a:lnTo>
                <a:lnTo>
                  <a:pt x="380095" y="2175566"/>
                </a:lnTo>
                <a:lnTo>
                  <a:pt x="375403" y="2187358"/>
                </a:lnTo>
                <a:lnTo>
                  <a:pt x="370203" y="2208174"/>
                </a:lnTo>
                <a:lnTo>
                  <a:pt x="364062" y="2219502"/>
                </a:lnTo>
                <a:lnTo>
                  <a:pt x="368653" y="2236170"/>
                </a:lnTo>
                <a:lnTo>
                  <a:pt x="388666" y="2180829"/>
                </a:lnTo>
                <a:cubicBezTo>
                  <a:pt x="392387" y="2154407"/>
                  <a:pt x="390677" y="2127220"/>
                  <a:pt x="383295" y="2100982"/>
                </a:cubicBezTo>
                <a:lnTo>
                  <a:pt x="381343" y="2096790"/>
                </a:lnTo>
                <a:lnTo>
                  <a:pt x="348185" y="2040399"/>
                </a:lnTo>
                <a:lnTo>
                  <a:pt x="324997" y="2017889"/>
                </a:lnTo>
                <a:close/>
                <a:moveTo>
                  <a:pt x="210522" y="2016757"/>
                </a:moveTo>
                <a:lnTo>
                  <a:pt x="215570" y="2032233"/>
                </a:lnTo>
                <a:cubicBezTo>
                  <a:pt x="227746" y="2065812"/>
                  <a:pt x="237922" y="2100067"/>
                  <a:pt x="246050" y="2134848"/>
                </a:cubicBezTo>
                <a:cubicBezTo>
                  <a:pt x="255550" y="2182617"/>
                  <a:pt x="257548" y="2231571"/>
                  <a:pt x="251977" y="2279966"/>
                </a:cubicBezTo>
                <a:lnTo>
                  <a:pt x="251922" y="2280984"/>
                </a:lnTo>
                <a:lnTo>
                  <a:pt x="259393" y="2211594"/>
                </a:lnTo>
                <a:cubicBezTo>
                  <a:pt x="259505" y="2185605"/>
                  <a:pt x="256948" y="2159605"/>
                  <a:pt x="251724" y="2134002"/>
                </a:cubicBezTo>
                <a:cubicBezTo>
                  <a:pt x="242190" y="2094226"/>
                  <a:pt x="228643" y="2055533"/>
                  <a:pt x="211253" y="2018516"/>
                </a:cubicBezTo>
                <a:close/>
                <a:moveTo>
                  <a:pt x="1905532" y="2016609"/>
                </a:moveTo>
                <a:lnTo>
                  <a:pt x="1905426" y="2016663"/>
                </a:lnTo>
                <a:lnTo>
                  <a:pt x="1889054" y="2024981"/>
                </a:lnTo>
                <a:lnTo>
                  <a:pt x="1892472" y="2052124"/>
                </a:lnTo>
                <a:lnTo>
                  <a:pt x="1892517" y="2052484"/>
                </a:lnTo>
                <a:lnTo>
                  <a:pt x="1900638" y="2051070"/>
                </a:lnTo>
                <a:lnTo>
                  <a:pt x="1904900" y="2050264"/>
                </a:lnTo>
                <a:lnTo>
                  <a:pt x="1904905" y="2050263"/>
                </a:lnTo>
                <a:lnTo>
                  <a:pt x="1908226" y="2049635"/>
                </a:lnTo>
                <a:lnTo>
                  <a:pt x="1907365" y="2039073"/>
                </a:lnTo>
                <a:lnTo>
                  <a:pt x="1907353" y="2038934"/>
                </a:lnTo>
                <a:close/>
                <a:moveTo>
                  <a:pt x="292500" y="2016529"/>
                </a:moveTo>
                <a:lnTo>
                  <a:pt x="305796" y="2030018"/>
                </a:lnTo>
                <a:lnTo>
                  <a:pt x="304931" y="2026348"/>
                </a:lnTo>
                <a:lnTo>
                  <a:pt x="303389" y="2024406"/>
                </a:lnTo>
                <a:close/>
                <a:moveTo>
                  <a:pt x="769330" y="2014157"/>
                </a:moveTo>
                <a:lnTo>
                  <a:pt x="765842" y="2038603"/>
                </a:lnTo>
                <a:lnTo>
                  <a:pt x="758366" y="2060928"/>
                </a:lnTo>
                <a:lnTo>
                  <a:pt x="767071" y="2040678"/>
                </a:lnTo>
                <a:lnTo>
                  <a:pt x="771222" y="2020355"/>
                </a:lnTo>
                <a:close/>
                <a:moveTo>
                  <a:pt x="2026603" y="2009144"/>
                </a:moveTo>
                <a:lnTo>
                  <a:pt x="2020083" y="2015210"/>
                </a:lnTo>
                <a:lnTo>
                  <a:pt x="2016784" y="2028703"/>
                </a:lnTo>
                <a:lnTo>
                  <a:pt x="2022035" y="2022347"/>
                </a:lnTo>
                <a:lnTo>
                  <a:pt x="2024649" y="2014790"/>
                </a:lnTo>
                <a:close/>
                <a:moveTo>
                  <a:pt x="1821710" y="2008909"/>
                </a:moveTo>
                <a:lnTo>
                  <a:pt x="1802509" y="2012689"/>
                </a:lnTo>
                <a:lnTo>
                  <a:pt x="1810934" y="2049167"/>
                </a:lnTo>
                <a:lnTo>
                  <a:pt x="1811974" y="2053655"/>
                </a:lnTo>
                <a:lnTo>
                  <a:pt x="1813457" y="2052875"/>
                </a:lnTo>
                <a:lnTo>
                  <a:pt x="1822194" y="2048279"/>
                </a:lnTo>
                <a:lnTo>
                  <a:pt x="1824161" y="2047282"/>
                </a:lnTo>
                <a:lnTo>
                  <a:pt x="1828829" y="2044917"/>
                </a:lnTo>
                <a:close/>
                <a:moveTo>
                  <a:pt x="698625" y="2008714"/>
                </a:moveTo>
                <a:lnTo>
                  <a:pt x="704098" y="2074396"/>
                </a:lnTo>
                <a:lnTo>
                  <a:pt x="704746" y="2098185"/>
                </a:lnTo>
                <a:lnTo>
                  <a:pt x="705370" y="2084895"/>
                </a:lnTo>
                <a:lnTo>
                  <a:pt x="707185" y="2036089"/>
                </a:lnTo>
                <a:close/>
                <a:moveTo>
                  <a:pt x="197867" y="2006926"/>
                </a:moveTo>
                <a:lnTo>
                  <a:pt x="197853" y="2007192"/>
                </a:lnTo>
                <a:cubicBezTo>
                  <a:pt x="200118" y="2019997"/>
                  <a:pt x="204648" y="2036296"/>
                  <a:pt x="209982" y="2055938"/>
                </a:cubicBezTo>
                <a:cubicBezTo>
                  <a:pt x="216078" y="2078290"/>
                  <a:pt x="223867" y="2106738"/>
                  <a:pt x="230980" y="2138404"/>
                </a:cubicBezTo>
                <a:lnTo>
                  <a:pt x="241133" y="2260246"/>
                </a:lnTo>
                <a:lnTo>
                  <a:pt x="243358" y="2268172"/>
                </a:lnTo>
                <a:lnTo>
                  <a:pt x="245577" y="2208455"/>
                </a:lnTo>
                <a:cubicBezTo>
                  <a:pt x="244616" y="2184619"/>
                  <a:pt x="241809" y="2160858"/>
                  <a:pt x="237161" y="2137388"/>
                </a:cubicBezTo>
                <a:cubicBezTo>
                  <a:pt x="229186" y="2102946"/>
                  <a:pt x="219111" y="2069012"/>
                  <a:pt x="207021" y="2035788"/>
                </a:cubicBezTo>
                <a:close/>
                <a:moveTo>
                  <a:pt x="291695" y="2006711"/>
                </a:moveTo>
                <a:lnTo>
                  <a:pt x="302531" y="2016160"/>
                </a:lnTo>
                <a:lnTo>
                  <a:pt x="301750" y="2012848"/>
                </a:lnTo>
                <a:close/>
                <a:moveTo>
                  <a:pt x="1996867" y="2004379"/>
                </a:moveTo>
                <a:lnTo>
                  <a:pt x="1985288" y="2012306"/>
                </a:lnTo>
                <a:lnTo>
                  <a:pt x="1984937" y="2016452"/>
                </a:lnTo>
                <a:lnTo>
                  <a:pt x="1983343" y="2035266"/>
                </a:lnTo>
                <a:lnTo>
                  <a:pt x="1985200" y="2034903"/>
                </a:lnTo>
                <a:lnTo>
                  <a:pt x="1986442" y="2033798"/>
                </a:lnTo>
                <a:lnTo>
                  <a:pt x="1993133" y="2027845"/>
                </a:lnTo>
                <a:close/>
                <a:moveTo>
                  <a:pt x="1930010" y="2004171"/>
                </a:moveTo>
                <a:lnTo>
                  <a:pt x="1914783" y="2011908"/>
                </a:lnTo>
                <a:lnTo>
                  <a:pt x="1913675" y="2012471"/>
                </a:lnTo>
                <a:lnTo>
                  <a:pt x="1916577" y="2048056"/>
                </a:lnTo>
                <a:lnTo>
                  <a:pt x="1917408" y="2047898"/>
                </a:lnTo>
                <a:lnTo>
                  <a:pt x="1931212" y="2038717"/>
                </a:lnTo>
                <a:lnTo>
                  <a:pt x="1931170" y="2037495"/>
                </a:lnTo>
                <a:lnTo>
                  <a:pt x="1930663" y="2022937"/>
                </a:lnTo>
                <a:close/>
                <a:moveTo>
                  <a:pt x="901239" y="2004046"/>
                </a:moveTo>
                <a:lnTo>
                  <a:pt x="898369" y="2014301"/>
                </a:lnTo>
                <a:lnTo>
                  <a:pt x="885950" y="2058691"/>
                </a:lnTo>
                <a:lnTo>
                  <a:pt x="886139" y="2058366"/>
                </a:lnTo>
                <a:lnTo>
                  <a:pt x="886140" y="2058365"/>
                </a:lnTo>
                <a:lnTo>
                  <a:pt x="886223" y="2058223"/>
                </a:lnTo>
                <a:lnTo>
                  <a:pt x="895180" y="2039006"/>
                </a:lnTo>
                <a:lnTo>
                  <a:pt x="901750" y="2005785"/>
                </a:lnTo>
                <a:close/>
                <a:moveTo>
                  <a:pt x="1848863" y="2003212"/>
                </a:moveTo>
                <a:lnTo>
                  <a:pt x="1831402" y="2007001"/>
                </a:lnTo>
                <a:lnTo>
                  <a:pt x="1830399" y="2007199"/>
                </a:lnTo>
                <a:lnTo>
                  <a:pt x="1837117" y="2040716"/>
                </a:lnTo>
                <a:lnTo>
                  <a:pt x="1853725" y="2032300"/>
                </a:lnTo>
                <a:lnTo>
                  <a:pt x="1852759" y="2026476"/>
                </a:lnTo>
                <a:close/>
                <a:moveTo>
                  <a:pt x="4280476" y="2002486"/>
                </a:moveTo>
                <a:lnTo>
                  <a:pt x="4303447" y="2107476"/>
                </a:lnTo>
                <a:lnTo>
                  <a:pt x="4297192" y="2074567"/>
                </a:lnTo>
                <a:close/>
                <a:moveTo>
                  <a:pt x="834610" y="2002323"/>
                </a:moveTo>
                <a:lnTo>
                  <a:pt x="830776" y="2010540"/>
                </a:lnTo>
                <a:lnTo>
                  <a:pt x="817658" y="2043535"/>
                </a:lnTo>
                <a:lnTo>
                  <a:pt x="811611" y="2051615"/>
                </a:lnTo>
                <a:lnTo>
                  <a:pt x="808924" y="2057374"/>
                </a:lnTo>
                <a:lnTo>
                  <a:pt x="796351" y="2073247"/>
                </a:lnTo>
                <a:lnTo>
                  <a:pt x="800899" y="2088114"/>
                </a:lnTo>
                <a:lnTo>
                  <a:pt x="823903" y="2061526"/>
                </a:lnTo>
                <a:lnTo>
                  <a:pt x="839447" y="2018449"/>
                </a:lnTo>
                <a:close/>
                <a:moveTo>
                  <a:pt x="247531" y="2000155"/>
                </a:moveTo>
                <a:lnTo>
                  <a:pt x="278924" y="2032174"/>
                </a:lnTo>
                <a:lnTo>
                  <a:pt x="279267" y="2032566"/>
                </a:lnTo>
                <a:lnTo>
                  <a:pt x="284326" y="2037726"/>
                </a:lnTo>
                <a:lnTo>
                  <a:pt x="284867" y="2038971"/>
                </a:lnTo>
                <a:lnTo>
                  <a:pt x="284950" y="2039065"/>
                </a:lnTo>
                <a:lnTo>
                  <a:pt x="319032" y="2117407"/>
                </a:lnTo>
                <a:cubicBezTo>
                  <a:pt x="330631" y="2161856"/>
                  <a:pt x="324958" y="2202835"/>
                  <a:pt x="313634" y="2237189"/>
                </a:cubicBezTo>
                <a:lnTo>
                  <a:pt x="306334" y="2254234"/>
                </a:lnTo>
                <a:lnTo>
                  <a:pt x="314186" y="2239412"/>
                </a:lnTo>
                <a:cubicBezTo>
                  <a:pt x="328600" y="2204741"/>
                  <a:pt x="336898" y="2162788"/>
                  <a:pt x="324706" y="2117238"/>
                </a:cubicBezTo>
                <a:lnTo>
                  <a:pt x="290075" y="2044926"/>
                </a:lnTo>
                <a:lnTo>
                  <a:pt x="284950" y="2039065"/>
                </a:lnTo>
                <a:lnTo>
                  <a:pt x="284367" y="2037726"/>
                </a:lnTo>
                <a:lnTo>
                  <a:pt x="278924" y="2032174"/>
                </a:lnTo>
                <a:lnTo>
                  <a:pt x="256100" y="2006075"/>
                </a:lnTo>
                <a:lnTo>
                  <a:pt x="255290" y="2005243"/>
                </a:lnTo>
                <a:close/>
                <a:moveTo>
                  <a:pt x="1819869" y="1999595"/>
                </a:moveTo>
                <a:lnTo>
                  <a:pt x="1816351" y="2000906"/>
                </a:lnTo>
                <a:lnTo>
                  <a:pt x="1819980" y="2000156"/>
                </a:lnTo>
                <a:close/>
                <a:moveTo>
                  <a:pt x="1876675" y="1997177"/>
                </a:moveTo>
                <a:lnTo>
                  <a:pt x="1862691" y="2000211"/>
                </a:lnTo>
                <a:lnTo>
                  <a:pt x="1857390" y="2001362"/>
                </a:lnTo>
                <a:lnTo>
                  <a:pt x="1861227" y="2024275"/>
                </a:lnTo>
                <a:lnTo>
                  <a:pt x="1861871" y="2028179"/>
                </a:lnTo>
                <a:lnTo>
                  <a:pt x="1879553" y="2019287"/>
                </a:lnTo>
                <a:lnTo>
                  <a:pt x="1878837" y="2013606"/>
                </a:lnTo>
                <a:close/>
                <a:moveTo>
                  <a:pt x="4269658" y="1996523"/>
                </a:moveTo>
                <a:lnTo>
                  <a:pt x="4292277" y="2099672"/>
                </a:lnTo>
                <a:lnTo>
                  <a:pt x="4291886" y="2097621"/>
                </a:lnTo>
                <a:lnTo>
                  <a:pt x="4285953" y="2066522"/>
                </a:lnTo>
                <a:lnTo>
                  <a:pt x="4274218" y="2016112"/>
                </a:lnTo>
                <a:lnTo>
                  <a:pt x="4273666" y="2013741"/>
                </a:lnTo>
                <a:close/>
                <a:moveTo>
                  <a:pt x="185670" y="1996298"/>
                </a:moveTo>
                <a:lnTo>
                  <a:pt x="182556" y="2005647"/>
                </a:lnTo>
                <a:lnTo>
                  <a:pt x="182732" y="2016905"/>
                </a:lnTo>
                <a:close/>
                <a:moveTo>
                  <a:pt x="2044427" y="1992560"/>
                </a:moveTo>
                <a:lnTo>
                  <a:pt x="2039919" y="1996755"/>
                </a:lnTo>
                <a:lnTo>
                  <a:pt x="2037565" y="2003549"/>
                </a:lnTo>
                <a:lnTo>
                  <a:pt x="2041753" y="1998479"/>
                </a:lnTo>
                <a:lnTo>
                  <a:pt x="2043259" y="1995146"/>
                </a:lnTo>
                <a:lnTo>
                  <a:pt x="2044024" y="1993452"/>
                </a:lnTo>
                <a:close/>
                <a:moveTo>
                  <a:pt x="1954515" y="1991480"/>
                </a:moveTo>
                <a:lnTo>
                  <a:pt x="1945438" y="1996183"/>
                </a:lnTo>
                <a:lnTo>
                  <a:pt x="1939213" y="1999408"/>
                </a:lnTo>
                <a:lnTo>
                  <a:pt x="1940352" y="2032544"/>
                </a:lnTo>
                <a:lnTo>
                  <a:pt x="1953847" y="2023344"/>
                </a:lnTo>
                <a:lnTo>
                  <a:pt x="1954240" y="2004605"/>
                </a:lnTo>
                <a:close/>
                <a:moveTo>
                  <a:pt x="1903374" y="1991307"/>
                </a:moveTo>
                <a:lnTo>
                  <a:pt x="1889830" y="1994323"/>
                </a:lnTo>
                <a:lnTo>
                  <a:pt x="1885222" y="1995322"/>
                </a:lnTo>
                <a:lnTo>
                  <a:pt x="1887472" y="2012421"/>
                </a:lnTo>
                <a:lnTo>
                  <a:pt x="1887813" y="2015133"/>
                </a:lnTo>
                <a:lnTo>
                  <a:pt x="1893048" y="2012500"/>
                </a:lnTo>
                <a:lnTo>
                  <a:pt x="1899666" y="2009172"/>
                </a:lnTo>
                <a:lnTo>
                  <a:pt x="1904718" y="2006632"/>
                </a:lnTo>
                <a:lnTo>
                  <a:pt x="1904237" y="2000738"/>
                </a:lnTo>
                <a:close/>
                <a:moveTo>
                  <a:pt x="2017798" y="1989894"/>
                </a:moveTo>
                <a:lnTo>
                  <a:pt x="2012017" y="1994006"/>
                </a:lnTo>
                <a:lnTo>
                  <a:pt x="2008367" y="1996505"/>
                </a:lnTo>
                <a:lnTo>
                  <a:pt x="2007519" y="1997086"/>
                </a:lnTo>
                <a:lnTo>
                  <a:pt x="2004271" y="2017934"/>
                </a:lnTo>
                <a:lnTo>
                  <a:pt x="2007064" y="2015448"/>
                </a:lnTo>
                <a:lnTo>
                  <a:pt x="2012881" y="2010036"/>
                </a:lnTo>
                <a:close/>
                <a:moveTo>
                  <a:pt x="1846590" y="1989638"/>
                </a:moveTo>
                <a:lnTo>
                  <a:pt x="1828249" y="1996473"/>
                </a:lnTo>
                <a:lnTo>
                  <a:pt x="1828501" y="1997733"/>
                </a:lnTo>
                <a:lnTo>
                  <a:pt x="1828629" y="1998369"/>
                </a:lnTo>
                <a:lnTo>
                  <a:pt x="1843155" y="1995367"/>
                </a:lnTo>
                <a:lnTo>
                  <a:pt x="1847403" y="1994489"/>
                </a:lnTo>
                <a:lnTo>
                  <a:pt x="1847339" y="1994107"/>
                </a:lnTo>
                <a:lnTo>
                  <a:pt x="1847231" y="1993461"/>
                </a:lnTo>
                <a:close/>
                <a:moveTo>
                  <a:pt x="1929297" y="1985536"/>
                </a:moveTo>
                <a:lnTo>
                  <a:pt x="1911688" y="1989456"/>
                </a:lnTo>
                <a:lnTo>
                  <a:pt x="1912704" y="2000569"/>
                </a:lnTo>
                <a:lnTo>
                  <a:pt x="1912864" y="2002535"/>
                </a:lnTo>
                <a:lnTo>
                  <a:pt x="1916384" y="2000765"/>
                </a:lnTo>
                <a:lnTo>
                  <a:pt x="1925424" y="1996219"/>
                </a:lnTo>
                <a:lnTo>
                  <a:pt x="1929302" y="1994221"/>
                </a:lnTo>
                <a:lnTo>
                  <a:pt x="1929658" y="1994037"/>
                </a:lnTo>
                <a:lnTo>
                  <a:pt x="1929467" y="1988543"/>
                </a:lnTo>
                <a:close/>
                <a:moveTo>
                  <a:pt x="828705" y="1982638"/>
                </a:moveTo>
                <a:lnTo>
                  <a:pt x="824707" y="1997636"/>
                </a:lnTo>
                <a:lnTo>
                  <a:pt x="823311" y="2006896"/>
                </a:lnTo>
                <a:lnTo>
                  <a:pt x="822328" y="2008951"/>
                </a:lnTo>
                <a:lnTo>
                  <a:pt x="828711" y="1997368"/>
                </a:lnTo>
                <a:lnTo>
                  <a:pt x="830385" y="1988239"/>
                </a:lnTo>
                <a:close/>
                <a:moveTo>
                  <a:pt x="624777" y="1980044"/>
                </a:moveTo>
                <a:lnTo>
                  <a:pt x="633911" y="2024852"/>
                </a:lnTo>
                <a:lnTo>
                  <a:pt x="638976" y="2043901"/>
                </a:lnTo>
                <a:lnTo>
                  <a:pt x="652112" y="2083284"/>
                </a:lnTo>
                <a:lnTo>
                  <a:pt x="657941" y="2096809"/>
                </a:lnTo>
                <a:lnTo>
                  <a:pt x="653394" y="2081472"/>
                </a:lnTo>
                <a:lnTo>
                  <a:pt x="644907" y="2054923"/>
                </a:lnTo>
                <a:close/>
                <a:moveTo>
                  <a:pt x="1954758" y="1979867"/>
                </a:moveTo>
                <a:lnTo>
                  <a:pt x="1938590" y="1983467"/>
                </a:lnTo>
                <a:lnTo>
                  <a:pt x="1938781" y="1986850"/>
                </a:lnTo>
                <a:lnTo>
                  <a:pt x="1938865" y="1989293"/>
                </a:lnTo>
                <a:lnTo>
                  <a:pt x="1954732" y="1981116"/>
                </a:lnTo>
                <a:lnTo>
                  <a:pt x="1954737" y="1980895"/>
                </a:lnTo>
                <a:close/>
                <a:moveTo>
                  <a:pt x="1874323" y="1979299"/>
                </a:moveTo>
                <a:lnTo>
                  <a:pt x="1854907" y="1986538"/>
                </a:lnTo>
                <a:lnTo>
                  <a:pt x="1855178" y="1988157"/>
                </a:lnTo>
                <a:lnTo>
                  <a:pt x="1855940" y="1992704"/>
                </a:lnTo>
                <a:lnTo>
                  <a:pt x="1875532" y="1988483"/>
                </a:lnTo>
                <a:lnTo>
                  <a:pt x="1875252" y="1986360"/>
                </a:lnTo>
                <a:close/>
                <a:moveTo>
                  <a:pt x="1978801" y="1978897"/>
                </a:moveTo>
                <a:lnTo>
                  <a:pt x="1971355" y="1982755"/>
                </a:lnTo>
                <a:lnTo>
                  <a:pt x="1962721" y="1987228"/>
                </a:lnTo>
                <a:lnTo>
                  <a:pt x="1962327" y="2005326"/>
                </a:lnTo>
                <a:lnTo>
                  <a:pt x="1962056" y="2017747"/>
                </a:lnTo>
                <a:lnTo>
                  <a:pt x="1962834" y="2017217"/>
                </a:lnTo>
                <a:lnTo>
                  <a:pt x="1976331" y="2008015"/>
                </a:lnTo>
                <a:close/>
                <a:moveTo>
                  <a:pt x="2038312" y="1975299"/>
                </a:moveTo>
                <a:lnTo>
                  <a:pt x="2029098" y="1981854"/>
                </a:lnTo>
                <a:lnTo>
                  <a:pt x="2028059" y="1982594"/>
                </a:lnTo>
                <a:lnTo>
                  <a:pt x="2023843" y="1999837"/>
                </a:lnTo>
                <a:lnTo>
                  <a:pt x="2032662" y="1991631"/>
                </a:lnTo>
                <a:lnTo>
                  <a:pt x="2033520" y="1989149"/>
                </a:lnTo>
                <a:close/>
                <a:moveTo>
                  <a:pt x="757221" y="1974502"/>
                </a:moveTo>
                <a:lnTo>
                  <a:pt x="758663" y="1986230"/>
                </a:lnTo>
                <a:cubicBezTo>
                  <a:pt x="758755" y="2003928"/>
                  <a:pt x="756961" y="2020729"/>
                  <a:pt x="754157" y="2036275"/>
                </a:cubicBezTo>
                <a:lnTo>
                  <a:pt x="746800" y="2065870"/>
                </a:lnTo>
                <a:lnTo>
                  <a:pt x="756467" y="2037122"/>
                </a:lnTo>
                <a:lnTo>
                  <a:pt x="762954" y="1993278"/>
                </a:lnTo>
                <a:close/>
                <a:moveTo>
                  <a:pt x="1541845" y="1971738"/>
                </a:moveTo>
                <a:lnTo>
                  <a:pt x="1543995" y="1979117"/>
                </a:lnTo>
                <a:lnTo>
                  <a:pt x="1558118" y="2026485"/>
                </a:lnTo>
                <a:close/>
                <a:moveTo>
                  <a:pt x="1901354" y="1969220"/>
                </a:moveTo>
                <a:lnTo>
                  <a:pt x="1882703" y="1976174"/>
                </a:lnTo>
                <a:lnTo>
                  <a:pt x="1883151" y="1979576"/>
                </a:lnTo>
                <a:lnTo>
                  <a:pt x="1884080" y="1986641"/>
                </a:lnTo>
                <a:lnTo>
                  <a:pt x="1893473" y="1984617"/>
                </a:lnTo>
                <a:lnTo>
                  <a:pt x="1895181" y="1984248"/>
                </a:lnTo>
                <a:lnTo>
                  <a:pt x="1896658" y="1983930"/>
                </a:lnTo>
                <a:lnTo>
                  <a:pt x="1902579" y="1982614"/>
                </a:lnTo>
                <a:close/>
                <a:moveTo>
                  <a:pt x="2002471" y="1969170"/>
                </a:moveTo>
                <a:lnTo>
                  <a:pt x="2002134" y="1969246"/>
                </a:lnTo>
                <a:lnTo>
                  <a:pt x="2001480" y="1969394"/>
                </a:lnTo>
                <a:lnTo>
                  <a:pt x="1993789" y="1971132"/>
                </a:lnTo>
                <a:lnTo>
                  <a:pt x="1988936" y="1973647"/>
                </a:lnTo>
                <a:lnTo>
                  <a:pt x="1988545" y="1973849"/>
                </a:lnTo>
                <a:lnTo>
                  <a:pt x="1986222" y="2001271"/>
                </a:lnTo>
                <a:lnTo>
                  <a:pt x="1998395" y="1992972"/>
                </a:lnTo>
                <a:lnTo>
                  <a:pt x="1998718" y="1992752"/>
                </a:lnTo>
                <a:lnTo>
                  <a:pt x="1999153" y="1990019"/>
                </a:lnTo>
                <a:close/>
                <a:moveTo>
                  <a:pt x="299754" y="1965920"/>
                </a:moveTo>
                <a:lnTo>
                  <a:pt x="299944" y="1966721"/>
                </a:lnTo>
                <a:lnTo>
                  <a:pt x="300142" y="1966757"/>
                </a:lnTo>
                <a:lnTo>
                  <a:pt x="306703" y="1970672"/>
                </a:lnTo>
                <a:lnTo>
                  <a:pt x="307685" y="1970932"/>
                </a:lnTo>
                <a:lnTo>
                  <a:pt x="308279" y="1971125"/>
                </a:lnTo>
                <a:lnTo>
                  <a:pt x="304612" y="1966905"/>
                </a:lnTo>
                <a:close/>
                <a:moveTo>
                  <a:pt x="2024048" y="1964292"/>
                </a:moveTo>
                <a:lnTo>
                  <a:pt x="2012211" y="1966968"/>
                </a:lnTo>
                <a:lnTo>
                  <a:pt x="2009327" y="1985479"/>
                </a:lnTo>
                <a:lnTo>
                  <a:pt x="2020880" y="1977268"/>
                </a:lnTo>
                <a:lnTo>
                  <a:pt x="2021014" y="1976720"/>
                </a:lnTo>
                <a:close/>
                <a:moveTo>
                  <a:pt x="280032" y="1962743"/>
                </a:moveTo>
                <a:lnTo>
                  <a:pt x="286648" y="1964122"/>
                </a:lnTo>
                <a:lnTo>
                  <a:pt x="286511" y="1963163"/>
                </a:lnTo>
                <a:close/>
                <a:moveTo>
                  <a:pt x="2058810" y="1960717"/>
                </a:moveTo>
                <a:lnTo>
                  <a:pt x="2050310" y="1966763"/>
                </a:lnTo>
                <a:lnTo>
                  <a:pt x="2045991" y="1979229"/>
                </a:lnTo>
                <a:lnTo>
                  <a:pt x="2046256" y="1978983"/>
                </a:lnTo>
                <a:lnTo>
                  <a:pt x="2053172" y="1972548"/>
                </a:lnTo>
                <a:lnTo>
                  <a:pt x="2053679" y="1972076"/>
                </a:lnTo>
                <a:close/>
                <a:moveTo>
                  <a:pt x="2043480" y="1960362"/>
                </a:moveTo>
                <a:lnTo>
                  <a:pt x="2032977" y="1962478"/>
                </a:lnTo>
                <a:lnTo>
                  <a:pt x="2031145" y="1969972"/>
                </a:lnTo>
                <a:lnTo>
                  <a:pt x="2033135" y="1968557"/>
                </a:lnTo>
                <a:lnTo>
                  <a:pt x="2043093" y="1961480"/>
                </a:lnTo>
                <a:close/>
                <a:moveTo>
                  <a:pt x="1927821" y="1959313"/>
                </a:moveTo>
                <a:lnTo>
                  <a:pt x="1921219" y="1961813"/>
                </a:lnTo>
                <a:lnTo>
                  <a:pt x="1909558" y="1966161"/>
                </a:lnTo>
                <a:lnTo>
                  <a:pt x="1909563" y="1966217"/>
                </a:lnTo>
                <a:lnTo>
                  <a:pt x="1910893" y="1980766"/>
                </a:lnTo>
                <a:lnTo>
                  <a:pt x="1928805" y="1976785"/>
                </a:lnTo>
                <a:lnTo>
                  <a:pt x="1928404" y="1969672"/>
                </a:lnTo>
                <a:close/>
                <a:moveTo>
                  <a:pt x="2026580" y="1953921"/>
                </a:moveTo>
                <a:lnTo>
                  <a:pt x="2022958" y="1955854"/>
                </a:lnTo>
                <a:lnTo>
                  <a:pt x="2023567" y="1955719"/>
                </a:lnTo>
                <a:lnTo>
                  <a:pt x="2024827" y="1955438"/>
                </a:lnTo>
                <a:lnTo>
                  <a:pt x="2025775" y="1955228"/>
                </a:lnTo>
                <a:lnTo>
                  <a:pt x="2025873" y="1955207"/>
                </a:lnTo>
                <a:lnTo>
                  <a:pt x="2026244" y="1955131"/>
                </a:lnTo>
                <a:lnTo>
                  <a:pt x="2026286" y="1955122"/>
                </a:lnTo>
                <a:lnTo>
                  <a:pt x="2026488" y="1954296"/>
                </a:lnTo>
                <a:close/>
                <a:moveTo>
                  <a:pt x="2073324" y="1953327"/>
                </a:moveTo>
                <a:lnTo>
                  <a:pt x="2070246" y="1954095"/>
                </a:lnTo>
                <a:lnTo>
                  <a:pt x="2069540" y="1955653"/>
                </a:lnTo>
                <a:lnTo>
                  <a:pt x="2068237" y="1958530"/>
                </a:lnTo>
                <a:lnTo>
                  <a:pt x="2072071" y="1954964"/>
                </a:lnTo>
                <a:lnTo>
                  <a:pt x="2072687" y="1954390"/>
                </a:lnTo>
                <a:lnTo>
                  <a:pt x="2073220" y="1953501"/>
                </a:lnTo>
                <a:close/>
                <a:moveTo>
                  <a:pt x="1954678" y="1949139"/>
                </a:moveTo>
                <a:lnTo>
                  <a:pt x="1937036" y="1955822"/>
                </a:lnTo>
                <a:lnTo>
                  <a:pt x="1938098" y="1974719"/>
                </a:lnTo>
                <a:lnTo>
                  <a:pt x="1954840" y="1970998"/>
                </a:lnTo>
                <a:close/>
                <a:moveTo>
                  <a:pt x="548931" y="1946927"/>
                </a:moveTo>
                <a:lnTo>
                  <a:pt x="547807" y="1978385"/>
                </a:lnTo>
                <a:lnTo>
                  <a:pt x="548061" y="1979376"/>
                </a:lnTo>
                <a:lnTo>
                  <a:pt x="567606" y="2044813"/>
                </a:lnTo>
                <a:lnTo>
                  <a:pt x="576924" y="2061954"/>
                </a:lnTo>
                <a:lnTo>
                  <a:pt x="580961" y="2067496"/>
                </a:lnTo>
                <a:lnTo>
                  <a:pt x="578289" y="2057637"/>
                </a:lnTo>
                <a:lnTo>
                  <a:pt x="573988" y="2050668"/>
                </a:lnTo>
                <a:cubicBezTo>
                  <a:pt x="564540" y="2028538"/>
                  <a:pt x="557587" y="2003530"/>
                  <a:pt x="553650" y="1976182"/>
                </a:cubicBezTo>
                <a:lnTo>
                  <a:pt x="553762" y="1966203"/>
                </a:lnTo>
                <a:close/>
                <a:moveTo>
                  <a:pt x="1809245" y="1946082"/>
                </a:moveTo>
                <a:lnTo>
                  <a:pt x="1788339" y="1951330"/>
                </a:lnTo>
                <a:lnTo>
                  <a:pt x="1799335" y="1998946"/>
                </a:lnTo>
                <a:lnTo>
                  <a:pt x="1807851" y="1995666"/>
                </a:lnTo>
                <a:lnTo>
                  <a:pt x="1818324" y="1991777"/>
                </a:lnTo>
                <a:lnTo>
                  <a:pt x="1812965" y="1964670"/>
                </a:lnTo>
                <a:close/>
                <a:moveTo>
                  <a:pt x="2050040" y="1941402"/>
                </a:moveTo>
                <a:lnTo>
                  <a:pt x="2036344" y="1948711"/>
                </a:lnTo>
                <a:lnTo>
                  <a:pt x="2035228" y="1953272"/>
                </a:lnTo>
                <a:lnTo>
                  <a:pt x="2045630" y="1951121"/>
                </a:lnTo>
                <a:lnTo>
                  <a:pt x="2046773" y="1950844"/>
                </a:lnTo>
                <a:lnTo>
                  <a:pt x="2049514" y="1942922"/>
                </a:lnTo>
                <a:close/>
                <a:moveTo>
                  <a:pt x="1981380" y="1939025"/>
                </a:moveTo>
                <a:lnTo>
                  <a:pt x="1962784" y="1946069"/>
                </a:lnTo>
                <a:lnTo>
                  <a:pt x="1962955" y="1969194"/>
                </a:lnTo>
                <a:lnTo>
                  <a:pt x="1978742" y="1965685"/>
                </a:lnTo>
                <a:lnTo>
                  <a:pt x="1979944" y="1965418"/>
                </a:lnTo>
                <a:lnTo>
                  <a:pt x="1980267" y="1961620"/>
                </a:lnTo>
                <a:close/>
                <a:moveTo>
                  <a:pt x="1838084" y="1938841"/>
                </a:moveTo>
                <a:lnTo>
                  <a:pt x="1817721" y="1943954"/>
                </a:lnTo>
                <a:lnTo>
                  <a:pt x="1821432" y="1962469"/>
                </a:lnTo>
                <a:lnTo>
                  <a:pt x="1826685" y="1988672"/>
                </a:lnTo>
                <a:lnTo>
                  <a:pt x="1845273" y="1981769"/>
                </a:lnTo>
                <a:close/>
                <a:moveTo>
                  <a:pt x="1868011" y="1931328"/>
                </a:moveTo>
                <a:lnTo>
                  <a:pt x="1866639" y="1931673"/>
                </a:lnTo>
                <a:lnTo>
                  <a:pt x="1861916" y="1932858"/>
                </a:lnTo>
                <a:lnTo>
                  <a:pt x="1846564" y="1936713"/>
                </a:lnTo>
                <a:lnTo>
                  <a:pt x="1853590" y="1978673"/>
                </a:lnTo>
                <a:lnTo>
                  <a:pt x="1873274" y="1971327"/>
                </a:lnTo>
                <a:close/>
                <a:moveTo>
                  <a:pt x="2073090" y="1929100"/>
                </a:moveTo>
                <a:lnTo>
                  <a:pt x="2061151" y="1935472"/>
                </a:lnTo>
                <a:lnTo>
                  <a:pt x="2056655" y="1948449"/>
                </a:lnTo>
                <a:lnTo>
                  <a:pt x="2059871" y="1947670"/>
                </a:lnTo>
                <a:lnTo>
                  <a:pt x="2063967" y="1946644"/>
                </a:lnTo>
                <a:lnTo>
                  <a:pt x="2065733" y="1945388"/>
                </a:lnTo>
                <a:close/>
                <a:moveTo>
                  <a:pt x="2007959" y="1928957"/>
                </a:moveTo>
                <a:lnTo>
                  <a:pt x="2006081" y="1929668"/>
                </a:lnTo>
                <a:lnTo>
                  <a:pt x="1990871" y="1935430"/>
                </a:lnTo>
                <a:lnTo>
                  <a:pt x="1989580" y="1961620"/>
                </a:lnTo>
                <a:lnTo>
                  <a:pt x="1989444" y="1963229"/>
                </a:lnTo>
                <a:lnTo>
                  <a:pt x="2004665" y="1955385"/>
                </a:lnTo>
                <a:lnTo>
                  <a:pt x="2005667" y="1949089"/>
                </a:lnTo>
                <a:close/>
                <a:moveTo>
                  <a:pt x="1897219" y="1923996"/>
                </a:moveTo>
                <a:lnTo>
                  <a:pt x="1876522" y="1929192"/>
                </a:lnTo>
                <a:lnTo>
                  <a:pt x="1879352" y="1950708"/>
                </a:lnTo>
                <a:lnTo>
                  <a:pt x="1881654" y="1968200"/>
                </a:lnTo>
                <a:lnTo>
                  <a:pt x="1900614" y="1961125"/>
                </a:lnTo>
                <a:close/>
                <a:moveTo>
                  <a:pt x="810984" y="1923565"/>
                </a:moveTo>
                <a:lnTo>
                  <a:pt x="814341" y="1988865"/>
                </a:lnTo>
                <a:lnTo>
                  <a:pt x="798398" y="2036626"/>
                </a:lnTo>
                <a:lnTo>
                  <a:pt x="813468" y="2006832"/>
                </a:lnTo>
                <a:lnTo>
                  <a:pt x="821529" y="1958719"/>
                </a:lnTo>
                <a:close/>
                <a:moveTo>
                  <a:pt x="906252" y="1921659"/>
                </a:moveTo>
                <a:lnTo>
                  <a:pt x="906526" y="1924535"/>
                </a:lnTo>
                <a:lnTo>
                  <a:pt x="906526" y="1922844"/>
                </a:lnTo>
                <a:close/>
                <a:moveTo>
                  <a:pt x="2034550" y="1918711"/>
                </a:moveTo>
                <a:lnTo>
                  <a:pt x="2017663" y="1925233"/>
                </a:lnTo>
                <a:lnTo>
                  <a:pt x="2017622" y="1925594"/>
                </a:lnTo>
                <a:lnTo>
                  <a:pt x="2014845" y="1949989"/>
                </a:lnTo>
                <a:lnTo>
                  <a:pt x="2025850" y="1944101"/>
                </a:lnTo>
                <a:lnTo>
                  <a:pt x="2029447" y="1942177"/>
                </a:lnTo>
                <a:lnTo>
                  <a:pt x="2031066" y="1935544"/>
                </a:lnTo>
                <a:close/>
                <a:moveTo>
                  <a:pt x="2094759" y="1917536"/>
                </a:moveTo>
                <a:lnTo>
                  <a:pt x="2088226" y="1921023"/>
                </a:lnTo>
                <a:lnTo>
                  <a:pt x="2084260" y="1923139"/>
                </a:lnTo>
                <a:lnTo>
                  <a:pt x="2078199" y="1936528"/>
                </a:lnTo>
                <a:lnTo>
                  <a:pt x="2080167" y="1935130"/>
                </a:lnTo>
                <a:lnTo>
                  <a:pt x="2087229" y="1930110"/>
                </a:lnTo>
                <a:lnTo>
                  <a:pt x="2092674" y="1921019"/>
                </a:lnTo>
                <a:close/>
                <a:moveTo>
                  <a:pt x="1925433" y="1916912"/>
                </a:moveTo>
                <a:lnTo>
                  <a:pt x="1905511" y="1921914"/>
                </a:lnTo>
                <a:lnTo>
                  <a:pt x="1908817" y="1958064"/>
                </a:lnTo>
                <a:lnTo>
                  <a:pt x="1915132" y="1955707"/>
                </a:lnTo>
                <a:lnTo>
                  <a:pt x="1918410" y="1954484"/>
                </a:lnTo>
                <a:lnTo>
                  <a:pt x="1927358" y="1951103"/>
                </a:lnTo>
                <a:close/>
                <a:moveTo>
                  <a:pt x="1954385" y="1909644"/>
                </a:moveTo>
                <a:lnTo>
                  <a:pt x="1934716" y="1914582"/>
                </a:lnTo>
                <a:lnTo>
                  <a:pt x="1935225" y="1923625"/>
                </a:lnTo>
                <a:lnTo>
                  <a:pt x="1936574" y="1947621"/>
                </a:lnTo>
                <a:lnTo>
                  <a:pt x="1954616" y="1940804"/>
                </a:lnTo>
                <a:close/>
                <a:moveTo>
                  <a:pt x="2060740" y="1908597"/>
                </a:moveTo>
                <a:lnTo>
                  <a:pt x="2046077" y="1914260"/>
                </a:lnTo>
                <a:lnTo>
                  <a:pt x="2043667" y="1915190"/>
                </a:lnTo>
                <a:lnTo>
                  <a:pt x="2043005" y="1918410"/>
                </a:lnTo>
                <a:lnTo>
                  <a:pt x="2041813" y="1924202"/>
                </a:lnTo>
                <a:lnTo>
                  <a:pt x="2039185" y="1936967"/>
                </a:lnTo>
                <a:lnTo>
                  <a:pt x="2054387" y="1928835"/>
                </a:lnTo>
                <a:lnTo>
                  <a:pt x="2056636" y="1922336"/>
                </a:lnTo>
                <a:close/>
                <a:moveTo>
                  <a:pt x="2114553" y="1906846"/>
                </a:moveTo>
                <a:lnTo>
                  <a:pt x="2108199" y="1910364"/>
                </a:lnTo>
                <a:lnTo>
                  <a:pt x="2107595" y="1910686"/>
                </a:lnTo>
                <a:lnTo>
                  <a:pt x="2102900" y="1918563"/>
                </a:lnTo>
                <a:lnTo>
                  <a:pt x="2107908" y="1914805"/>
                </a:lnTo>
                <a:lnTo>
                  <a:pt x="2109010" y="1913979"/>
                </a:lnTo>
                <a:lnTo>
                  <a:pt x="2110414" y="1912172"/>
                </a:lnTo>
                <a:lnTo>
                  <a:pt x="2113501" y="1908199"/>
                </a:lnTo>
                <a:close/>
                <a:moveTo>
                  <a:pt x="538756" y="1906319"/>
                </a:moveTo>
                <a:lnTo>
                  <a:pt x="537180" y="1909928"/>
                </a:lnTo>
                <a:cubicBezTo>
                  <a:pt x="526136" y="1957488"/>
                  <a:pt x="532482" y="2007661"/>
                  <a:pt x="555016" y="2050975"/>
                </a:cubicBezTo>
                <a:lnTo>
                  <a:pt x="587897" y="2093083"/>
                </a:lnTo>
                <a:lnTo>
                  <a:pt x="587834" y="2092852"/>
                </a:lnTo>
                <a:lnTo>
                  <a:pt x="559984" y="2051873"/>
                </a:lnTo>
                <a:cubicBezTo>
                  <a:pt x="549850" y="2030149"/>
                  <a:pt x="542643" y="2005775"/>
                  <a:pt x="539087" y="1979402"/>
                </a:cubicBezTo>
                <a:lnTo>
                  <a:pt x="541412" y="1916920"/>
                </a:lnTo>
                <a:close/>
                <a:moveTo>
                  <a:pt x="1983184" y="1902414"/>
                </a:moveTo>
                <a:lnTo>
                  <a:pt x="1962499" y="1907607"/>
                </a:lnTo>
                <a:lnTo>
                  <a:pt x="1962560" y="1915811"/>
                </a:lnTo>
                <a:lnTo>
                  <a:pt x="1962670" y="1930642"/>
                </a:lnTo>
                <a:lnTo>
                  <a:pt x="1962688" y="1933123"/>
                </a:lnTo>
                <a:lnTo>
                  <a:pt x="1962722" y="1937741"/>
                </a:lnTo>
                <a:lnTo>
                  <a:pt x="1981799" y="1930533"/>
                </a:lnTo>
                <a:lnTo>
                  <a:pt x="1982465" y="1917021"/>
                </a:lnTo>
                <a:close/>
                <a:moveTo>
                  <a:pt x="2086374" y="1898697"/>
                </a:moveTo>
                <a:lnTo>
                  <a:pt x="2070827" y="1904701"/>
                </a:lnTo>
                <a:lnTo>
                  <a:pt x="2065388" y="1922950"/>
                </a:lnTo>
                <a:lnTo>
                  <a:pt x="2079207" y="1915557"/>
                </a:lnTo>
                <a:lnTo>
                  <a:pt x="2082035" y="1909297"/>
                </a:lnTo>
                <a:close/>
                <a:moveTo>
                  <a:pt x="900596" y="1897182"/>
                </a:moveTo>
                <a:lnTo>
                  <a:pt x="906251" y="1921656"/>
                </a:lnTo>
                <a:lnTo>
                  <a:pt x="905986" y="1918863"/>
                </a:lnTo>
                <a:lnTo>
                  <a:pt x="905966" y="1918655"/>
                </a:lnTo>
                <a:lnTo>
                  <a:pt x="903931" y="1909619"/>
                </a:lnTo>
                <a:lnTo>
                  <a:pt x="902432" y="1902963"/>
                </a:lnTo>
                <a:lnTo>
                  <a:pt x="902105" y="1901512"/>
                </a:lnTo>
                <a:close/>
                <a:moveTo>
                  <a:pt x="2011799" y="1895230"/>
                </a:moveTo>
                <a:lnTo>
                  <a:pt x="1992615" y="1900046"/>
                </a:lnTo>
                <a:lnTo>
                  <a:pt x="1991289" y="1926947"/>
                </a:lnTo>
                <a:lnTo>
                  <a:pt x="2000807" y="1923350"/>
                </a:lnTo>
                <a:lnTo>
                  <a:pt x="2008482" y="1920451"/>
                </a:lnTo>
                <a:lnTo>
                  <a:pt x="2008662" y="1920381"/>
                </a:lnTo>
                <a:lnTo>
                  <a:pt x="2008948" y="1920271"/>
                </a:lnTo>
                <a:close/>
                <a:moveTo>
                  <a:pt x="742828" y="1890200"/>
                </a:moveTo>
                <a:lnTo>
                  <a:pt x="757597" y="1946550"/>
                </a:lnTo>
                <a:lnTo>
                  <a:pt x="761092" y="1957976"/>
                </a:lnTo>
                <a:lnTo>
                  <a:pt x="758033" y="1928769"/>
                </a:lnTo>
                <a:close/>
                <a:moveTo>
                  <a:pt x="2111475" y="1889004"/>
                </a:moveTo>
                <a:lnTo>
                  <a:pt x="2096294" y="1894866"/>
                </a:lnTo>
                <a:lnTo>
                  <a:pt x="2090249" y="1909650"/>
                </a:lnTo>
                <a:lnTo>
                  <a:pt x="2102907" y="1902879"/>
                </a:lnTo>
                <a:lnTo>
                  <a:pt x="2103856" y="1902347"/>
                </a:lnTo>
                <a:lnTo>
                  <a:pt x="2107605" y="1896089"/>
                </a:lnTo>
                <a:close/>
                <a:moveTo>
                  <a:pt x="600895" y="1888241"/>
                </a:moveTo>
                <a:lnTo>
                  <a:pt x="600708" y="1897455"/>
                </a:lnTo>
                <a:lnTo>
                  <a:pt x="606394" y="1963652"/>
                </a:lnTo>
                <a:cubicBezTo>
                  <a:pt x="611982" y="1996545"/>
                  <a:pt x="618575" y="2024802"/>
                  <a:pt x="626269" y="2048562"/>
                </a:cubicBezTo>
                <a:lnTo>
                  <a:pt x="642902" y="2084946"/>
                </a:lnTo>
                <a:lnTo>
                  <a:pt x="627145" y="2036736"/>
                </a:lnTo>
                <a:cubicBezTo>
                  <a:pt x="621530" y="2013860"/>
                  <a:pt x="616726" y="1988799"/>
                  <a:pt x="612069" y="1962637"/>
                </a:cubicBezTo>
                <a:cubicBezTo>
                  <a:pt x="608428" y="1942233"/>
                  <a:pt x="605952" y="1923563"/>
                  <a:pt x="604642" y="1906540"/>
                </a:cubicBezTo>
                <a:lnTo>
                  <a:pt x="604611" y="1903169"/>
                </a:lnTo>
                <a:close/>
                <a:moveTo>
                  <a:pt x="2040925" y="1887918"/>
                </a:moveTo>
                <a:lnTo>
                  <a:pt x="2038620" y="1888496"/>
                </a:lnTo>
                <a:lnTo>
                  <a:pt x="2036022" y="1889149"/>
                </a:lnTo>
                <a:lnTo>
                  <a:pt x="2021352" y="1892832"/>
                </a:lnTo>
                <a:lnTo>
                  <a:pt x="2020704" y="1898520"/>
                </a:lnTo>
                <a:lnTo>
                  <a:pt x="2018654" y="1916526"/>
                </a:lnTo>
                <a:lnTo>
                  <a:pt x="2020649" y="1915756"/>
                </a:lnTo>
                <a:lnTo>
                  <a:pt x="2036422" y="1909670"/>
                </a:lnTo>
                <a:lnTo>
                  <a:pt x="2038864" y="1897876"/>
                </a:lnTo>
                <a:close/>
                <a:moveTo>
                  <a:pt x="666098" y="1887285"/>
                </a:moveTo>
                <a:lnTo>
                  <a:pt x="667185" y="1892703"/>
                </a:lnTo>
                <a:cubicBezTo>
                  <a:pt x="670909" y="1909636"/>
                  <a:pt x="675144" y="1926570"/>
                  <a:pt x="679208" y="1946719"/>
                </a:cubicBezTo>
                <a:cubicBezTo>
                  <a:pt x="686420" y="1983770"/>
                  <a:pt x="690959" y="2021293"/>
                  <a:pt x="692755" y="2058988"/>
                </a:cubicBezTo>
                <a:lnTo>
                  <a:pt x="696419" y="2096377"/>
                </a:lnTo>
                <a:lnTo>
                  <a:pt x="695718" y="2074736"/>
                </a:lnTo>
                <a:lnTo>
                  <a:pt x="686526" y="1964291"/>
                </a:lnTo>
                <a:close/>
                <a:moveTo>
                  <a:pt x="568069" y="1885168"/>
                </a:moveTo>
                <a:lnTo>
                  <a:pt x="563618" y="1895623"/>
                </a:lnTo>
                <a:lnTo>
                  <a:pt x="562969" y="1965132"/>
                </a:lnTo>
                <a:lnTo>
                  <a:pt x="585464" y="2049676"/>
                </a:lnTo>
                <a:lnTo>
                  <a:pt x="590961" y="2060789"/>
                </a:lnTo>
                <a:lnTo>
                  <a:pt x="615363" y="2097930"/>
                </a:lnTo>
                <a:lnTo>
                  <a:pt x="615470" y="2098054"/>
                </a:lnTo>
                <a:lnTo>
                  <a:pt x="588232" y="2049464"/>
                </a:lnTo>
                <a:cubicBezTo>
                  <a:pt x="579366" y="2026897"/>
                  <a:pt x="572571" y="2001201"/>
                  <a:pt x="568211" y="1972795"/>
                </a:cubicBezTo>
                <a:close/>
                <a:moveTo>
                  <a:pt x="2069024" y="1880864"/>
                </a:moveTo>
                <a:lnTo>
                  <a:pt x="2049736" y="1885706"/>
                </a:lnTo>
                <a:lnTo>
                  <a:pt x="2045527" y="1906157"/>
                </a:lnTo>
                <a:lnTo>
                  <a:pt x="2063545" y="1899205"/>
                </a:lnTo>
                <a:lnTo>
                  <a:pt x="2066556" y="1889124"/>
                </a:lnTo>
                <a:close/>
                <a:moveTo>
                  <a:pt x="2135570" y="1879547"/>
                </a:moveTo>
                <a:lnTo>
                  <a:pt x="2122322" y="1884781"/>
                </a:lnTo>
                <a:lnTo>
                  <a:pt x="2116912" y="1894673"/>
                </a:lnTo>
                <a:lnTo>
                  <a:pt x="2116629" y="1895190"/>
                </a:lnTo>
                <a:lnTo>
                  <a:pt x="2128994" y="1888262"/>
                </a:lnTo>
                <a:lnTo>
                  <a:pt x="2133175" y="1882882"/>
                </a:lnTo>
                <a:close/>
                <a:moveTo>
                  <a:pt x="2096498" y="1873966"/>
                </a:moveTo>
                <a:lnTo>
                  <a:pt x="2078658" y="1878445"/>
                </a:lnTo>
                <a:lnTo>
                  <a:pt x="2078654" y="1878446"/>
                </a:lnTo>
                <a:lnTo>
                  <a:pt x="2078653" y="1878446"/>
                </a:lnTo>
                <a:lnTo>
                  <a:pt x="2073625" y="1895315"/>
                </a:lnTo>
                <a:lnTo>
                  <a:pt x="2090410" y="1888839"/>
                </a:lnTo>
                <a:close/>
                <a:moveTo>
                  <a:pt x="580925" y="1873632"/>
                </a:moveTo>
                <a:lnTo>
                  <a:pt x="576930" y="1883345"/>
                </a:lnTo>
                <a:cubicBezTo>
                  <a:pt x="572273" y="1909719"/>
                  <a:pt x="572273" y="1939521"/>
                  <a:pt x="577100" y="1971440"/>
                </a:cubicBezTo>
                <a:cubicBezTo>
                  <a:pt x="581587" y="2000523"/>
                  <a:pt x="588657" y="2026643"/>
                  <a:pt x="597893" y="2049313"/>
                </a:cubicBezTo>
                <a:lnTo>
                  <a:pt x="625534" y="2096073"/>
                </a:lnTo>
                <a:lnTo>
                  <a:pt x="602437" y="2049690"/>
                </a:lnTo>
                <a:cubicBezTo>
                  <a:pt x="594277" y="2026560"/>
                  <a:pt x="587684" y="1999806"/>
                  <a:pt x="582773" y="1969579"/>
                </a:cubicBezTo>
                <a:cubicBezTo>
                  <a:pt x="577186" y="1934528"/>
                  <a:pt x="576551" y="1902439"/>
                  <a:pt x="580678" y="1874605"/>
                </a:cubicBezTo>
                <a:close/>
                <a:moveTo>
                  <a:pt x="2157812" y="1870760"/>
                </a:moveTo>
                <a:lnTo>
                  <a:pt x="2155105" y="1871829"/>
                </a:lnTo>
                <a:lnTo>
                  <a:pt x="2147990" y="1874640"/>
                </a:lnTo>
                <a:lnTo>
                  <a:pt x="2144397" y="1879631"/>
                </a:lnTo>
                <a:lnTo>
                  <a:pt x="2153071" y="1874770"/>
                </a:lnTo>
                <a:lnTo>
                  <a:pt x="2154642" y="1873890"/>
                </a:lnTo>
                <a:lnTo>
                  <a:pt x="2156282" y="1872271"/>
                </a:lnTo>
                <a:close/>
                <a:moveTo>
                  <a:pt x="2123375" y="1867219"/>
                </a:moveTo>
                <a:lnTo>
                  <a:pt x="2105794" y="1871632"/>
                </a:lnTo>
                <a:lnTo>
                  <a:pt x="2100322" y="1885014"/>
                </a:lnTo>
                <a:lnTo>
                  <a:pt x="2105494" y="1883019"/>
                </a:lnTo>
                <a:lnTo>
                  <a:pt x="2112725" y="1880228"/>
                </a:lnTo>
                <a:lnTo>
                  <a:pt x="2115858" y="1879020"/>
                </a:lnTo>
                <a:lnTo>
                  <a:pt x="2116044" y="1878946"/>
                </a:lnTo>
                <a:lnTo>
                  <a:pt x="2116858" y="1878623"/>
                </a:lnTo>
                <a:lnTo>
                  <a:pt x="2117225" y="1878478"/>
                </a:lnTo>
                <a:close/>
                <a:moveTo>
                  <a:pt x="888980" y="1863843"/>
                </a:moveTo>
                <a:lnTo>
                  <a:pt x="894315" y="1879155"/>
                </a:lnTo>
                <a:lnTo>
                  <a:pt x="900595" y="1897180"/>
                </a:lnTo>
                <a:lnTo>
                  <a:pt x="894983" y="1872892"/>
                </a:lnTo>
                <a:close/>
                <a:moveTo>
                  <a:pt x="604238" y="1862771"/>
                </a:moveTo>
                <a:lnTo>
                  <a:pt x="603778" y="1865716"/>
                </a:lnTo>
                <a:lnTo>
                  <a:pt x="604284" y="1867748"/>
                </a:lnTo>
                <a:close/>
                <a:moveTo>
                  <a:pt x="4286734" y="1861642"/>
                </a:moveTo>
                <a:lnTo>
                  <a:pt x="4320256" y="1995113"/>
                </a:lnTo>
                <a:lnTo>
                  <a:pt x="4311076" y="1953213"/>
                </a:lnTo>
                <a:close/>
                <a:moveTo>
                  <a:pt x="594153" y="1861159"/>
                </a:moveTo>
                <a:lnTo>
                  <a:pt x="589357" y="1885713"/>
                </a:lnTo>
                <a:lnTo>
                  <a:pt x="591589" y="1966759"/>
                </a:lnTo>
                <a:lnTo>
                  <a:pt x="591662" y="1967887"/>
                </a:lnTo>
                <a:lnTo>
                  <a:pt x="606304" y="2031244"/>
                </a:lnTo>
                <a:lnTo>
                  <a:pt x="613680" y="2049356"/>
                </a:lnTo>
                <a:lnTo>
                  <a:pt x="636288" y="2098110"/>
                </a:lnTo>
                <a:lnTo>
                  <a:pt x="641035" y="2104943"/>
                </a:lnTo>
                <a:lnTo>
                  <a:pt x="650121" y="2114149"/>
                </a:lnTo>
                <a:lnTo>
                  <a:pt x="633149" y="2091309"/>
                </a:lnTo>
                <a:cubicBezTo>
                  <a:pt x="614903" y="2054331"/>
                  <a:pt x="604701" y="2007087"/>
                  <a:pt x="598012" y="1966024"/>
                </a:cubicBezTo>
                <a:cubicBezTo>
                  <a:pt x="591577" y="1928516"/>
                  <a:pt x="590011" y="1895411"/>
                  <a:pt x="593165" y="1867471"/>
                </a:cubicBezTo>
                <a:lnTo>
                  <a:pt x="594358" y="1861984"/>
                </a:lnTo>
                <a:close/>
                <a:moveTo>
                  <a:pt x="2149056" y="1860771"/>
                </a:moveTo>
                <a:lnTo>
                  <a:pt x="2133288" y="1864730"/>
                </a:lnTo>
                <a:lnTo>
                  <a:pt x="2129162" y="1872275"/>
                </a:lnTo>
                <a:lnTo>
                  <a:pt x="2128135" y="1874152"/>
                </a:lnTo>
                <a:lnTo>
                  <a:pt x="2128915" y="1873843"/>
                </a:lnTo>
                <a:lnTo>
                  <a:pt x="2143949" y="1867882"/>
                </a:lnTo>
                <a:close/>
                <a:moveTo>
                  <a:pt x="615481" y="1855898"/>
                </a:moveTo>
                <a:lnTo>
                  <a:pt x="613103" y="1876417"/>
                </a:lnTo>
                <a:lnTo>
                  <a:pt x="613299" y="1890582"/>
                </a:lnTo>
                <a:lnTo>
                  <a:pt x="615829" y="1914128"/>
                </a:lnTo>
                <a:lnTo>
                  <a:pt x="618747" y="1925851"/>
                </a:lnTo>
                <a:lnTo>
                  <a:pt x="625197" y="1949855"/>
                </a:lnTo>
                <a:lnTo>
                  <a:pt x="617452" y="1899068"/>
                </a:lnTo>
                <a:close/>
                <a:moveTo>
                  <a:pt x="570921" y="1854895"/>
                </a:moveTo>
                <a:lnTo>
                  <a:pt x="550623" y="1899618"/>
                </a:lnTo>
                <a:lnTo>
                  <a:pt x="550021" y="1916468"/>
                </a:lnTo>
                <a:lnTo>
                  <a:pt x="554144" y="1931966"/>
                </a:lnTo>
                <a:lnTo>
                  <a:pt x="554581" y="1892866"/>
                </a:lnTo>
                <a:close/>
                <a:moveTo>
                  <a:pt x="2173087" y="1854738"/>
                </a:moveTo>
                <a:lnTo>
                  <a:pt x="2159944" y="1858038"/>
                </a:lnTo>
                <a:lnTo>
                  <a:pt x="2156415" y="1862939"/>
                </a:lnTo>
                <a:lnTo>
                  <a:pt x="2170670" y="1857287"/>
                </a:lnTo>
                <a:close/>
                <a:moveTo>
                  <a:pt x="4234400" y="1854509"/>
                </a:moveTo>
                <a:lnTo>
                  <a:pt x="4250852" y="1918978"/>
                </a:lnTo>
                <a:lnTo>
                  <a:pt x="4259436" y="1952616"/>
                </a:lnTo>
                <a:lnTo>
                  <a:pt x="4252831" y="1924241"/>
                </a:lnTo>
                <a:close/>
                <a:moveTo>
                  <a:pt x="799470" y="1852977"/>
                </a:moveTo>
                <a:lnTo>
                  <a:pt x="803501" y="1868428"/>
                </a:lnTo>
                <a:lnTo>
                  <a:pt x="825172" y="1913698"/>
                </a:lnTo>
                <a:lnTo>
                  <a:pt x="825205" y="1914235"/>
                </a:lnTo>
                <a:lnTo>
                  <a:pt x="831031" y="1955701"/>
                </a:lnTo>
                <a:lnTo>
                  <a:pt x="830259" y="1960818"/>
                </a:lnTo>
                <a:lnTo>
                  <a:pt x="833459" y="1971480"/>
                </a:lnTo>
                <a:lnTo>
                  <a:pt x="836295" y="1956011"/>
                </a:lnTo>
                <a:cubicBezTo>
                  <a:pt x="836887" y="1941704"/>
                  <a:pt x="835333" y="1926927"/>
                  <a:pt x="831015" y="1911835"/>
                </a:cubicBezTo>
                <a:cubicBezTo>
                  <a:pt x="825855" y="1894169"/>
                  <a:pt x="818147" y="1877727"/>
                  <a:pt x="808344" y="1862885"/>
                </a:cubicBezTo>
                <a:close/>
                <a:moveTo>
                  <a:pt x="1469363" y="1850136"/>
                </a:moveTo>
                <a:lnTo>
                  <a:pt x="1476624" y="1875635"/>
                </a:lnTo>
                <a:lnTo>
                  <a:pt x="1535015" y="2075073"/>
                </a:lnTo>
                <a:lnTo>
                  <a:pt x="1579604" y="2227074"/>
                </a:lnTo>
                <a:lnTo>
                  <a:pt x="1606253" y="2315735"/>
                </a:lnTo>
                <a:lnTo>
                  <a:pt x="1630548" y="2396443"/>
                </a:lnTo>
                <a:lnTo>
                  <a:pt x="1658150" y="2486639"/>
                </a:lnTo>
                <a:lnTo>
                  <a:pt x="1681675" y="2563414"/>
                </a:lnTo>
                <a:lnTo>
                  <a:pt x="1708790" y="2650283"/>
                </a:lnTo>
                <a:lnTo>
                  <a:pt x="1731007" y="2721376"/>
                </a:lnTo>
                <a:lnTo>
                  <a:pt x="1757595" y="2804581"/>
                </a:lnTo>
                <a:lnTo>
                  <a:pt x="1777421" y="2866558"/>
                </a:lnTo>
                <a:lnTo>
                  <a:pt x="1804100" y="2947578"/>
                </a:lnTo>
                <a:lnTo>
                  <a:pt x="1819807" y="2995240"/>
                </a:lnTo>
                <a:lnTo>
                  <a:pt x="1854119" y="3095143"/>
                </a:lnTo>
                <a:lnTo>
                  <a:pt x="1857030" y="3103617"/>
                </a:lnTo>
                <a:lnTo>
                  <a:pt x="1876032" y="3155372"/>
                </a:lnTo>
                <a:lnTo>
                  <a:pt x="1862387" y="3117735"/>
                </a:lnTo>
                <a:lnTo>
                  <a:pt x="1862170" y="3117107"/>
                </a:lnTo>
                <a:lnTo>
                  <a:pt x="1834297" y="3036892"/>
                </a:lnTo>
                <a:lnTo>
                  <a:pt x="1827948" y="3017937"/>
                </a:lnTo>
                <a:lnTo>
                  <a:pt x="1824174" y="3007001"/>
                </a:lnTo>
                <a:lnTo>
                  <a:pt x="1816596" y="2984050"/>
                </a:lnTo>
                <a:lnTo>
                  <a:pt x="1802908" y="2943189"/>
                </a:lnTo>
                <a:lnTo>
                  <a:pt x="1787656" y="2896402"/>
                </a:lnTo>
                <a:lnTo>
                  <a:pt x="1780400" y="2874428"/>
                </a:lnTo>
                <a:lnTo>
                  <a:pt x="1775388" y="2858769"/>
                </a:lnTo>
                <a:lnTo>
                  <a:pt x="1768732" y="2838350"/>
                </a:lnTo>
                <a:lnTo>
                  <a:pt x="1732692" y="2725378"/>
                </a:lnTo>
                <a:lnTo>
                  <a:pt x="1732281" y="2724096"/>
                </a:lnTo>
                <a:lnTo>
                  <a:pt x="1731780" y="2722491"/>
                </a:lnTo>
                <a:lnTo>
                  <a:pt x="1694072" y="2602149"/>
                </a:lnTo>
                <a:lnTo>
                  <a:pt x="1686200" y="2576628"/>
                </a:lnTo>
                <a:lnTo>
                  <a:pt x="1681031" y="2560088"/>
                </a:lnTo>
                <a:lnTo>
                  <a:pt x="1671867" y="2530165"/>
                </a:lnTo>
                <a:lnTo>
                  <a:pt x="1654612" y="2474230"/>
                </a:lnTo>
                <a:lnTo>
                  <a:pt x="1645618" y="2444458"/>
                </a:lnTo>
                <a:lnTo>
                  <a:pt x="1627863" y="2386484"/>
                </a:lnTo>
                <a:cubicBezTo>
                  <a:pt x="1609956" y="2327470"/>
                  <a:pt x="1591932" y="2267537"/>
                  <a:pt x="1573994" y="2207366"/>
                </a:cubicBezTo>
                <a:close/>
                <a:moveTo>
                  <a:pt x="4242203" y="1848482"/>
                </a:moveTo>
                <a:lnTo>
                  <a:pt x="4262502" y="1928231"/>
                </a:lnTo>
                <a:lnTo>
                  <a:pt x="4270983" y="1961549"/>
                </a:lnTo>
                <a:lnTo>
                  <a:pt x="4263706" y="1930169"/>
                </a:lnTo>
                <a:close/>
                <a:moveTo>
                  <a:pt x="567860" y="1840851"/>
                </a:moveTo>
                <a:lnTo>
                  <a:pt x="566941" y="1841732"/>
                </a:lnTo>
                <a:lnTo>
                  <a:pt x="554994" y="1869108"/>
                </a:lnTo>
                <a:close/>
                <a:moveTo>
                  <a:pt x="729232" y="1838327"/>
                </a:moveTo>
                <a:lnTo>
                  <a:pt x="730352" y="1842599"/>
                </a:lnTo>
                <a:lnTo>
                  <a:pt x="736994" y="1851014"/>
                </a:lnTo>
                <a:cubicBezTo>
                  <a:pt x="750513" y="1874490"/>
                  <a:pt x="760630" y="1899924"/>
                  <a:pt x="766921" y="1926568"/>
                </a:cubicBezTo>
                <a:cubicBezTo>
                  <a:pt x="772128" y="1947269"/>
                  <a:pt x="773906" y="1967145"/>
                  <a:pt x="773359" y="1985911"/>
                </a:cubicBezTo>
                <a:lnTo>
                  <a:pt x="772175" y="1994210"/>
                </a:lnTo>
                <a:lnTo>
                  <a:pt x="774806" y="2002811"/>
                </a:lnTo>
                <a:lnTo>
                  <a:pt x="778128" y="1986547"/>
                </a:lnTo>
                <a:cubicBezTo>
                  <a:pt x="779517" y="1967198"/>
                  <a:pt x="778141" y="1946677"/>
                  <a:pt x="772595" y="1925383"/>
                </a:cubicBezTo>
                <a:cubicBezTo>
                  <a:pt x="766236" y="1897688"/>
                  <a:pt x="754849" y="1871666"/>
                  <a:pt x="739230" y="1848497"/>
                </a:cubicBezTo>
                <a:close/>
                <a:moveTo>
                  <a:pt x="599800" y="1836968"/>
                </a:moveTo>
                <a:lnTo>
                  <a:pt x="598353" y="1839656"/>
                </a:lnTo>
                <a:lnTo>
                  <a:pt x="597886" y="1842046"/>
                </a:lnTo>
                <a:lnTo>
                  <a:pt x="598318" y="1843780"/>
                </a:lnTo>
                <a:close/>
                <a:moveTo>
                  <a:pt x="687756" y="1836691"/>
                </a:moveTo>
                <a:lnTo>
                  <a:pt x="723064" y="1937237"/>
                </a:lnTo>
                <a:cubicBezTo>
                  <a:pt x="728313" y="1963382"/>
                  <a:pt x="730853" y="1989925"/>
                  <a:pt x="730683" y="2016451"/>
                </a:cubicBezTo>
                <a:lnTo>
                  <a:pt x="725537" y="2063592"/>
                </a:lnTo>
                <a:lnTo>
                  <a:pt x="726012" y="2065111"/>
                </a:lnTo>
                <a:lnTo>
                  <a:pt x="734608" y="2019040"/>
                </a:lnTo>
                <a:cubicBezTo>
                  <a:pt x="736201" y="1991185"/>
                  <a:pt x="734258" y="1963126"/>
                  <a:pt x="728738" y="1935541"/>
                </a:cubicBezTo>
                <a:lnTo>
                  <a:pt x="728442" y="1934627"/>
                </a:lnTo>
                <a:close/>
                <a:moveTo>
                  <a:pt x="609308" y="1831831"/>
                </a:moveTo>
                <a:lnTo>
                  <a:pt x="608989" y="1832456"/>
                </a:lnTo>
                <a:lnTo>
                  <a:pt x="607463" y="1842142"/>
                </a:lnTo>
                <a:close/>
                <a:moveTo>
                  <a:pt x="627035" y="1830187"/>
                </a:moveTo>
                <a:lnTo>
                  <a:pt x="624152" y="1853184"/>
                </a:lnTo>
                <a:cubicBezTo>
                  <a:pt x="623538" y="1879367"/>
                  <a:pt x="627306" y="1913192"/>
                  <a:pt x="635348" y="1956711"/>
                </a:cubicBezTo>
                <a:lnTo>
                  <a:pt x="639581" y="1979231"/>
                </a:lnTo>
                <a:cubicBezTo>
                  <a:pt x="648641" y="2029015"/>
                  <a:pt x="656473" y="2071899"/>
                  <a:pt x="669067" y="2101384"/>
                </a:cubicBezTo>
                <a:lnTo>
                  <a:pt x="670422" y="2103332"/>
                </a:lnTo>
                <a:lnTo>
                  <a:pt x="661468" y="2071332"/>
                </a:lnTo>
                <a:cubicBezTo>
                  <a:pt x="658073" y="2054965"/>
                  <a:pt x="655078" y="2036719"/>
                  <a:pt x="651860" y="2017161"/>
                </a:cubicBezTo>
                <a:cubicBezTo>
                  <a:pt x="648643" y="1997519"/>
                  <a:pt x="645256" y="1977028"/>
                  <a:pt x="641023" y="1955184"/>
                </a:cubicBezTo>
                <a:cubicBezTo>
                  <a:pt x="632556" y="1911242"/>
                  <a:pt x="626926" y="1876063"/>
                  <a:pt x="625932" y="1848293"/>
                </a:cubicBezTo>
                <a:close/>
                <a:moveTo>
                  <a:pt x="793145" y="1828815"/>
                </a:moveTo>
                <a:lnTo>
                  <a:pt x="793904" y="1831726"/>
                </a:lnTo>
                <a:lnTo>
                  <a:pt x="818786" y="1861068"/>
                </a:lnTo>
                <a:cubicBezTo>
                  <a:pt x="828084" y="1876014"/>
                  <a:pt x="835221" y="1892304"/>
                  <a:pt x="839904" y="1909465"/>
                </a:cubicBezTo>
                <a:lnTo>
                  <a:pt x="840283" y="1912155"/>
                </a:lnTo>
                <a:lnTo>
                  <a:pt x="845588" y="1946076"/>
                </a:lnTo>
                <a:lnTo>
                  <a:pt x="845386" y="1948383"/>
                </a:lnTo>
                <a:lnTo>
                  <a:pt x="845690" y="1950539"/>
                </a:lnTo>
                <a:lnTo>
                  <a:pt x="844177" y="1962244"/>
                </a:lnTo>
                <a:lnTo>
                  <a:pt x="842548" y="1980929"/>
                </a:lnTo>
                <a:lnTo>
                  <a:pt x="841385" y="1983854"/>
                </a:lnTo>
                <a:lnTo>
                  <a:pt x="840679" y="1989314"/>
                </a:lnTo>
                <a:lnTo>
                  <a:pt x="839542" y="1991751"/>
                </a:lnTo>
                <a:lnTo>
                  <a:pt x="843873" y="2006184"/>
                </a:lnTo>
                <a:lnTo>
                  <a:pt x="851062" y="1986264"/>
                </a:lnTo>
                <a:cubicBezTo>
                  <a:pt x="854781" y="1959846"/>
                  <a:pt x="853087" y="1932664"/>
                  <a:pt x="845746" y="1906416"/>
                </a:cubicBezTo>
                <a:lnTo>
                  <a:pt x="844481" y="1903689"/>
                </a:lnTo>
                <a:lnTo>
                  <a:pt x="810702" y="1845738"/>
                </a:lnTo>
                <a:lnTo>
                  <a:pt x="795492" y="1831074"/>
                </a:lnTo>
                <a:lnTo>
                  <a:pt x="793787" y="1829433"/>
                </a:lnTo>
                <a:close/>
                <a:moveTo>
                  <a:pt x="863555" y="1827477"/>
                </a:moveTo>
                <a:lnTo>
                  <a:pt x="874882" y="1842776"/>
                </a:lnTo>
                <a:lnTo>
                  <a:pt x="864881" y="1828621"/>
                </a:lnTo>
                <a:close/>
                <a:moveTo>
                  <a:pt x="645129" y="1826302"/>
                </a:moveTo>
                <a:lnTo>
                  <a:pt x="645362" y="1842705"/>
                </a:lnTo>
                <a:cubicBezTo>
                  <a:pt x="647838" y="1867513"/>
                  <a:pt x="654230" y="1899051"/>
                  <a:pt x="661935" y="1937067"/>
                </a:cubicBezTo>
                <a:lnTo>
                  <a:pt x="664645" y="1949935"/>
                </a:lnTo>
                <a:cubicBezTo>
                  <a:pt x="671249" y="1983801"/>
                  <a:pt x="674974" y="2013604"/>
                  <a:pt x="678360" y="2040528"/>
                </a:cubicBezTo>
                <a:cubicBezTo>
                  <a:pt x="681239" y="2064066"/>
                  <a:pt x="683822" y="2085233"/>
                  <a:pt x="687737" y="2102018"/>
                </a:cubicBezTo>
                <a:lnTo>
                  <a:pt x="689153" y="2106347"/>
                </a:lnTo>
                <a:lnTo>
                  <a:pt x="684372" y="2060511"/>
                </a:lnTo>
                <a:cubicBezTo>
                  <a:pt x="682477" y="2023224"/>
                  <a:pt x="678006" y="1986106"/>
                  <a:pt x="670996" y="1949428"/>
                </a:cubicBezTo>
                <a:cubicBezTo>
                  <a:pt x="666762" y="1929617"/>
                  <a:pt x="662698" y="1911668"/>
                  <a:pt x="658973" y="1895412"/>
                </a:cubicBezTo>
                <a:cubicBezTo>
                  <a:pt x="655587" y="1880723"/>
                  <a:pt x="652539" y="1867493"/>
                  <a:pt x="650081" y="1855614"/>
                </a:cubicBezTo>
                <a:close/>
                <a:moveTo>
                  <a:pt x="694651" y="1825449"/>
                </a:moveTo>
                <a:lnTo>
                  <a:pt x="716101" y="1867419"/>
                </a:lnTo>
                <a:lnTo>
                  <a:pt x="737434" y="1932875"/>
                </a:lnTo>
                <a:lnTo>
                  <a:pt x="737627" y="1933341"/>
                </a:lnTo>
                <a:cubicBezTo>
                  <a:pt x="743257" y="1961510"/>
                  <a:pt x="745255" y="1990161"/>
                  <a:pt x="743661" y="2018611"/>
                </a:cubicBezTo>
                <a:lnTo>
                  <a:pt x="731711" y="2083351"/>
                </a:lnTo>
                <a:lnTo>
                  <a:pt x="732079" y="2084528"/>
                </a:lnTo>
                <a:lnTo>
                  <a:pt x="735516" y="2074651"/>
                </a:lnTo>
                <a:lnTo>
                  <a:pt x="736027" y="2072600"/>
                </a:lnTo>
                <a:lnTo>
                  <a:pt x="746969" y="2020203"/>
                </a:lnTo>
                <a:lnTo>
                  <a:pt x="748526" y="2002627"/>
                </a:lnTo>
                <a:lnTo>
                  <a:pt x="743664" y="1933734"/>
                </a:lnTo>
                <a:lnTo>
                  <a:pt x="743469" y="1932157"/>
                </a:lnTo>
                <a:cubicBezTo>
                  <a:pt x="737687" y="1908145"/>
                  <a:pt x="729288" y="1884921"/>
                  <a:pt x="718470" y="1862886"/>
                </a:cubicBezTo>
                <a:close/>
                <a:moveTo>
                  <a:pt x="742600" y="1822551"/>
                </a:moveTo>
                <a:lnTo>
                  <a:pt x="758893" y="1840068"/>
                </a:lnTo>
                <a:cubicBezTo>
                  <a:pt x="776459" y="1863487"/>
                  <a:pt x="789222" y="1890508"/>
                  <a:pt x="796046" y="1919626"/>
                </a:cubicBezTo>
                <a:cubicBezTo>
                  <a:pt x="802439" y="1943502"/>
                  <a:pt x="803381" y="1966542"/>
                  <a:pt x="800835" y="1988155"/>
                </a:cubicBezTo>
                <a:lnTo>
                  <a:pt x="786557" y="2041229"/>
                </a:lnTo>
                <a:lnTo>
                  <a:pt x="786854" y="2042198"/>
                </a:lnTo>
                <a:lnTo>
                  <a:pt x="805124" y="1988513"/>
                </a:lnTo>
                <a:cubicBezTo>
                  <a:pt x="808789" y="1966553"/>
                  <a:pt x="808450" y="1943037"/>
                  <a:pt x="801719" y="1918611"/>
                </a:cubicBezTo>
                <a:cubicBezTo>
                  <a:pt x="797850" y="1902884"/>
                  <a:pt x="792069" y="1887907"/>
                  <a:pt x="784621" y="1873950"/>
                </a:cubicBezTo>
                <a:lnTo>
                  <a:pt x="757547" y="1835468"/>
                </a:lnTo>
                <a:close/>
                <a:moveTo>
                  <a:pt x="672736" y="1821271"/>
                </a:moveTo>
                <a:lnTo>
                  <a:pt x="677852" y="1836991"/>
                </a:lnTo>
                <a:cubicBezTo>
                  <a:pt x="690163" y="1870536"/>
                  <a:pt x="700390" y="1904810"/>
                  <a:pt x="708502" y="1939608"/>
                </a:cubicBezTo>
                <a:cubicBezTo>
                  <a:pt x="713252" y="1963526"/>
                  <a:pt x="716126" y="1987736"/>
                  <a:pt x="717116" y="2012023"/>
                </a:cubicBezTo>
                <a:lnTo>
                  <a:pt x="716304" y="2034045"/>
                </a:lnTo>
                <a:lnTo>
                  <a:pt x="718912" y="2042390"/>
                </a:lnTo>
                <a:lnTo>
                  <a:pt x="721698" y="2016620"/>
                </a:lnTo>
                <a:cubicBezTo>
                  <a:pt x="721867" y="1990666"/>
                  <a:pt x="719416" y="1964694"/>
                  <a:pt x="714344" y="1939100"/>
                </a:cubicBezTo>
                <a:cubicBezTo>
                  <a:pt x="704879" y="1899288"/>
                  <a:pt x="691265" y="1860579"/>
                  <a:pt x="673704" y="1823628"/>
                </a:cubicBezTo>
                <a:close/>
                <a:moveTo>
                  <a:pt x="702137" y="1821188"/>
                </a:moveTo>
                <a:lnTo>
                  <a:pt x="725024" y="1857182"/>
                </a:lnTo>
                <a:lnTo>
                  <a:pt x="722222" y="1846622"/>
                </a:lnTo>
                <a:close/>
                <a:moveTo>
                  <a:pt x="754631" y="1821168"/>
                </a:moveTo>
                <a:lnTo>
                  <a:pt x="755632" y="1822183"/>
                </a:lnTo>
                <a:lnTo>
                  <a:pt x="772733" y="1839463"/>
                </a:lnTo>
                <a:lnTo>
                  <a:pt x="776496" y="1847100"/>
                </a:lnTo>
                <a:lnTo>
                  <a:pt x="785191" y="1856896"/>
                </a:lnTo>
                <a:lnTo>
                  <a:pt x="804529" y="1902047"/>
                </a:lnTo>
                <a:lnTo>
                  <a:pt x="802386" y="1894902"/>
                </a:lnTo>
                <a:lnTo>
                  <a:pt x="794672" y="1865491"/>
                </a:lnTo>
                <a:lnTo>
                  <a:pt x="765903" y="1829308"/>
                </a:lnTo>
                <a:close/>
                <a:moveTo>
                  <a:pt x="723577" y="1816841"/>
                </a:moveTo>
                <a:lnTo>
                  <a:pt x="724642" y="1820904"/>
                </a:lnTo>
                <a:lnTo>
                  <a:pt x="746889" y="1843451"/>
                </a:lnTo>
                <a:lnTo>
                  <a:pt x="767504" y="1881045"/>
                </a:lnTo>
                <a:lnTo>
                  <a:pt x="767862" y="1881790"/>
                </a:lnTo>
                <a:lnTo>
                  <a:pt x="781484" y="1923182"/>
                </a:lnTo>
                <a:cubicBezTo>
                  <a:pt x="787283" y="1945407"/>
                  <a:pt x="788765" y="1966753"/>
                  <a:pt x="787381" y="1986835"/>
                </a:cubicBezTo>
                <a:lnTo>
                  <a:pt x="780447" y="2021254"/>
                </a:lnTo>
                <a:lnTo>
                  <a:pt x="781700" y="2025349"/>
                </a:lnTo>
                <a:lnTo>
                  <a:pt x="791875" y="1987258"/>
                </a:lnTo>
                <a:cubicBezTo>
                  <a:pt x="794227" y="1966721"/>
                  <a:pt x="793254" y="1944813"/>
                  <a:pt x="787158" y="1921995"/>
                </a:cubicBezTo>
                <a:lnTo>
                  <a:pt x="767862" y="1881790"/>
                </a:lnTo>
                <a:lnTo>
                  <a:pt x="767786" y="1881558"/>
                </a:lnTo>
                <a:lnTo>
                  <a:pt x="767504" y="1881045"/>
                </a:lnTo>
                <a:lnTo>
                  <a:pt x="752504" y="1849789"/>
                </a:lnTo>
                <a:close/>
                <a:moveTo>
                  <a:pt x="636134" y="1814764"/>
                </a:moveTo>
                <a:lnTo>
                  <a:pt x="635899" y="1815355"/>
                </a:lnTo>
                <a:lnTo>
                  <a:pt x="635889" y="1865846"/>
                </a:lnTo>
                <a:lnTo>
                  <a:pt x="637458" y="1880628"/>
                </a:lnTo>
                <a:lnTo>
                  <a:pt x="649235" y="1952983"/>
                </a:lnTo>
                <a:cubicBezTo>
                  <a:pt x="653467" y="1974827"/>
                  <a:pt x="656854" y="1995487"/>
                  <a:pt x="660072" y="2015298"/>
                </a:cubicBezTo>
                <a:cubicBezTo>
                  <a:pt x="663628" y="2037100"/>
                  <a:pt x="666887" y="2056288"/>
                  <a:pt x="670435" y="2072713"/>
                </a:cubicBezTo>
                <a:lnTo>
                  <a:pt x="678502" y="2099952"/>
                </a:lnTo>
                <a:lnTo>
                  <a:pt x="669471" y="2042391"/>
                </a:lnTo>
                <a:cubicBezTo>
                  <a:pt x="666085" y="2015467"/>
                  <a:pt x="662360" y="1984987"/>
                  <a:pt x="655756" y="1952475"/>
                </a:cubicBezTo>
                <a:lnTo>
                  <a:pt x="653215" y="1939437"/>
                </a:lnTo>
                <a:cubicBezTo>
                  <a:pt x="644749" y="1898967"/>
                  <a:pt x="638145" y="1866497"/>
                  <a:pt x="635922" y="1840970"/>
                </a:cubicBezTo>
                <a:close/>
                <a:moveTo>
                  <a:pt x="755010" y="1812554"/>
                </a:moveTo>
                <a:lnTo>
                  <a:pt x="763810" y="1820262"/>
                </a:lnTo>
                <a:lnTo>
                  <a:pt x="788448" y="1841756"/>
                </a:lnTo>
                <a:lnTo>
                  <a:pt x="788045" y="1840219"/>
                </a:lnTo>
                <a:lnTo>
                  <a:pt x="773174" y="1823629"/>
                </a:lnTo>
                <a:close/>
                <a:moveTo>
                  <a:pt x="660342" y="1811361"/>
                </a:moveTo>
                <a:lnTo>
                  <a:pt x="660242" y="1813177"/>
                </a:lnTo>
                <a:cubicBezTo>
                  <a:pt x="662528" y="1826004"/>
                  <a:pt x="667100" y="1842242"/>
                  <a:pt x="672434" y="1861884"/>
                </a:cubicBezTo>
                <a:cubicBezTo>
                  <a:pt x="678530" y="1884065"/>
                  <a:pt x="686319" y="1911836"/>
                  <a:pt x="693261" y="1944348"/>
                </a:cubicBezTo>
                <a:lnTo>
                  <a:pt x="694404" y="1958063"/>
                </a:lnTo>
                <a:lnTo>
                  <a:pt x="705103" y="1998196"/>
                </a:lnTo>
                <a:lnTo>
                  <a:pt x="706919" y="2004008"/>
                </a:lnTo>
                <a:lnTo>
                  <a:pt x="699614" y="1942317"/>
                </a:lnTo>
                <a:cubicBezTo>
                  <a:pt x="691670" y="1907841"/>
                  <a:pt x="681544" y="1873906"/>
                  <a:pt x="669302" y="1840717"/>
                </a:cubicBezTo>
                <a:close/>
                <a:moveTo>
                  <a:pt x="646157" y="1806983"/>
                </a:moveTo>
                <a:lnTo>
                  <a:pt x="644909" y="1810678"/>
                </a:lnTo>
                <a:lnTo>
                  <a:pt x="645063" y="1821577"/>
                </a:lnTo>
                <a:lnTo>
                  <a:pt x="646780" y="1809516"/>
                </a:lnTo>
                <a:close/>
                <a:moveTo>
                  <a:pt x="707602" y="1803559"/>
                </a:moveTo>
                <a:lnTo>
                  <a:pt x="712415" y="1808458"/>
                </a:lnTo>
                <a:lnTo>
                  <a:pt x="711901" y="1806377"/>
                </a:lnTo>
                <a:close/>
                <a:moveTo>
                  <a:pt x="756591" y="1771221"/>
                </a:moveTo>
                <a:lnTo>
                  <a:pt x="756617" y="1771351"/>
                </a:lnTo>
                <a:lnTo>
                  <a:pt x="761899" y="1772358"/>
                </a:lnTo>
                <a:lnTo>
                  <a:pt x="764909" y="1774168"/>
                </a:lnTo>
                <a:lnTo>
                  <a:pt x="768500" y="1775123"/>
                </a:lnTo>
                <a:lnTo>
                  <a:pt x="766961" y="1773322"/>
                </a:lnTo>
                <a:close/>
                <a:moveTo>
                  <a:pt x="745699" y="1768210"/>
                </a:moveTo>
                <a:lnTo>
                  <a:pt x="747258" y="1768530"/>
                </a:lnTo>
                <a:lnTo>
                  <a:pt x="747227" y="1768309"/>
                </a:lnTo>
                <a:close/>
                <a:moveTo>
                  <a:pt x="1383733" y="1701315"/>
                </a:moveTo>
                <a:lnTo>
                  <a:pt x="1398737" y="1756279"/>
                </a:lnTo>
                <a:lnTo>
                  <a:pt x="1414244" y="1812172"/>
                </a:lnTo>
                <a:lnTo>
                  <a:pt x="1446785" y="1927574"/>
                </a:lnTo>
                <a:lnTo>
                  <a:pt x="1460176" y="1974872"/>
                </a:lnTo>
                <a:lnTo>
                  <a:pt x="1468053" y="2002201"/>
                </a:lnTo>
                <a:lnTo>
                  <a:pt x="1540765" y="2252388"/>
                </a:lnTo>
                <a:lnTo>
                  <a:pt x="1555621" y="2302875"/>
                </a:lnTo>
                <a:lnTo>
                  <a:pt x="1632199" y="2557826"/>
                </a:lnTo>
                <a:lnTo>
                  <a:pt x="1665601" y="2666594"/>
                </a:lnTo>
                <a:lnTo>
                  <a:pt x="1677450" y="2704992"/>
                </a:lnTo>
                <a:lnTo>
                  <a:pt x="1723353" y="2850618"/>
                </a:lnTo>
                <a:lnTo>
                  <a:pt x="1733344" y="2881499"/>
                </a:lnTo>
                <a:lnTo>
                  <a:pt x="1765433" y="2979925"/>
                </a:lnTo>
                <a:lnTo>
                  <a:pt x="1778515" y="3018991"/>
                </a:lnTo>
                <a:lnTo>
                  <a:pt x="1803204" y="3091118"/>
                </a:lnTo>
                <a:lnTo>
                  <a:pt x="1817717" y="3132380"/>
                </a:lnTo>
                <a:lnTo>
                  <a:pt x="1823687" y="3148838"/>
                </a:lnTo>
                <a:lnTo>
                  <a:pt x="1827739" y="3159477"/>
                </a:lnTo>
                <a:lnTo>
                  <a:pt x="1828544" y="3159991"/>
                </a:lnTo>
                <a:lnTo>
                  <a:pt x="1829929" y="3161251"/>
                </a:lnTo>
                <a:lnTo>
                  <a:pt x="1829259" y="3159424"/>
                </a:lnTo>
                <a:lnTo>
                  <a:pt x="1827315" y="3154412"/>
                </a:lnTo>
                <a:lnTo>
                  <a:pt x="1824178" y="3145586"/>
                </a:lnTo>
                <a:lnTo>
                  <a:pt x="1817133" y="3126400"/>
                </a:lnTo>
                <a:lnTo>
                  <a:pt x="1808367" y="3101104"/>
                </a:lnTo>
                <a:lnTo>
                  <a:pt x="1797318" y="3070018"/>
                </a:lnTo>
                <a:lnTo>
                  <a:pt x="1787273" y="3040231"/>
                </a:lnTo>
                <a:lnTo>
                  <a:pt x="1780426" y="3020471"/>
                </a:lnTo>
                <a:lnTo>
                  <a:pt x="1772192" y="2995510"/>
                </a:lnTo>
                <a:lnTo>
                  <a:pt x="1762589" y="2967033"/>
                </a:lnTo>
                <a:lnTo>
                  <a:pt x="1747762" y="2921449"/>
                </a:lnTo>
                <a:lnTo>
                  <a:pt x="1738087" y="2892120"/>
                </a:lnTo>
                <a:lnTo>
                  <a:pt x="1731440" y="2871271"/>
                </a:lnTo>
                <a:lnTo>
                  <a:pt x="1723961" y="2848276"/>
                </a:lnTo>
                <a:lnTo>
                  <a:pt x="1703073" y="2782289"/>
                </a:lnTo>
                <a:lnTo>
                  <a:pt x="1691361" y="2745552"/>
                </a:lnTo>
                <a:lnTo>
                  <a:pt x="1687071" y="2731736"/>
                </a:lnTo>
                <a:lnTo>
                  <a:pt x="1682269" y="2716568"/>
                </a:lnTo>
                <a:lnTo>
                  <a:pt x="1651052" y="2615752"/>
                </a:lnTo>
                <a:lnTo>
                  <a:pt x="1641493" y="2584972"/>
                </a:lnTo>
                <a:lnTo>
                  <a:pt x="1640047" y="2580214"/>
                </a:lnTo>
                <a:lnTo>
                  <a:pt x="1638348" y="2574727"/>
                </a:lnTo>
                <a:lnTo>
                  <a:pt x="1634718" y="2562671"/>
                </a:lnTo>
                <a:lnTo>
                  <a:pt x="1589727" y="2414586"/>
                </a:lnTo>
                <a:lnTo>
                  <a:pt x="1554282" y="2295585"/>
                </a:lnTo>
                <a:lnTo>
                  <a:pt x="1547156" y="2271923"/>
                </a:lnTo>
                <a:lnTo>
                  <a:pt x="1543787" y="2260349"/>
                </a:lnTo>
                <a:lnTo>
                  <a:pt x="1537308" y="2238598"/>
                </a:lnTo>
                <a:lnTo>
                  <a:pt x="1513816" y="2157394"/>
                </a:lnTo>
                <a:lnTo>
                  <a:pt x="1457059" y="1962421"/>
                </a:lnTo>
                <a:lnTo>
                  <a:pt x="1440468" y="1903854"/>
                </a:lnTo>
                <a:lnTo>
                  <a:pt x="1435489" y="1886642"/>
                </a:lnTo>
                <a:lnTo>
                  <a:pt x="1428836" y="1862791"/>
                </a:lnTo>
                <a:lnTo>
                  <a:pt x="1414507" y="1812292"/>
                </a:lnTo>
                <a:close/>
                <a:moveTo>
                  <a:pt x="1426154" y="1698389"/>
                </a:moveTo>
                <a:lnTo>
                  <a:pt x="1426875" y="1700985"/>
                </a:lnTo>
                <a:lnTo>
                  <a:pt x="1444280" y="1762184"/>
                </a:lnTo>
                <a:lnTo>
                  <a:pt x="1461620" y="1823078"/>
                </a:lnTo>
                <a:lnTo>
                  <a:pt x="1468061" y="1845596"/>
                </a:lnTo>
                <a:lnTo>
                  <a:pt x="1465524" y="1836679"/>
                </a:lnTo>
                <a:lnTo>
                  <a:pt x="1461620" y="1823078"/>
                </a:lnTo>
                <a:close/>
                <a:moveTo>
                  <a:pt x="1339485" y="1657824"/>
                </a:moveTo>
                <a:lnTo>
                  <a:pt x="1357543" y="1725206"/>
                </a:lnTo>
                <a:lnTo>
                  <a:pt x="1368382" y="1765197"/>
                </a:lnTo>
                <a:lnTo>
                  <a:pt x="1377234" y="1797399"/>
                </a:lnTo>
                <a:lnTo>
                  <a:pt x="1429383" y="1985608"/>
                </a:lnTo>
                <a:lnTo>
                  <a:pt x="1445103" y="2041699"/>
                </a:lnTo>
                <a:lnTo>
                  <a:pt x="1472793" y="2139006"/>
                </a:lnTo>
                <a:lnTo>
                  <a:pt x="1543409" y="2383872"/>
                </a:lnTo>
                <a:lnTo>
                  <a:pt x="1573525" y="2486784"/>
                </a:lnTo>
                <a:lnTo>
                  <a:pt x="1590924" y="2545251"/>
                </a:lnTo>
                <a:lnTo>
                  <a:pt x="1643986" y="2720667"/>
                </a:lnTo>
                <a:lnTo>
                  <a:pt x="1656333" y="2761110"/>
                </a:lnTo>
                <a:lnTo>
                  <a:pt x="1665330" y="2789931"/>
                </a:lnTo>
                <a:lnTo>
                  <a:pt x="1698711" y="2895831"/>
                </a:lnTo>
                <a:lnTo>
                  <a:pt x="1709918" y="2930794"/>
                </a:lnTo>
                <a:lnTo>
                  <a:pt x="1748090" y="3046827"/>
                </a:lnTo>
                <a:lnTo>
                  <a:pt x="1748114" y="3046901"/>
                </a:lnTo>
                <a:lnTo>
                  <a:pt x="1772648" y="3117764"/>
                </a:lnTo>
                <a:lnTo>
                  <a:pt x="1775714" y="3120452"/>
                </a:lnTo>
                <a:lnTo>
                  <a:pt x="1757247" y="3067656"/>
                </a:lnTo>
                <a:cubicBezTo>
                  <a:pt x="1747961" y="3040437"/>
                  <a:pt x="1738166" y="3011111"/>
                  <a:pt x="1727940" y="2979951"/>
                </a:cubicBezTo>
                <a:lnTo>
                  <a:pt x="1719637" y="2954255"/>
                </a:lnTo>
                <a:lnTo>
                  <a:pt x="1715270" y="2941086"/>
                </a:lnTo>
                <a:lnTo>
                  <a:pt x="1708548" y="2919935"/>
                </a:lnTo>
                <a:lnTo>
                  <a:pt x="1696046" y="2881242"/>
                </a:lnTo>
                <a:lnTo>
                  <a:pt x="1674804" y="2813749"/>
                </a:lnTo>
                <a:lnTo>
                  <a:pt x="1668549" y="2794067"/>
                </a:lnTo>
                <a:lnTo>
                  <a:pt x="1665821" y="2785211"/>
                </a:lnTo>
                <a:lnTo>
                  <a:pt x="1662030" y="2773163"/>
                </a:lnTo>
                <a:cubicBezTo>
                  <a:pt x="1650389" y="2735757"/>
                  <a:pt x="1638471" y="2697062"/>
                  <a:pt x="1626355" y="2657351"/>
                </a:cubicBezTo>
                <a:lnTo>
                  <a:pt x="1621407" y="2640989"/>
                </a:lnTo>
                <a:lnTo>
                  <a:pt x="1618377" y="2631149"/>
                </a:lnTo>
                <a:lnTo>
                  <a:pt x="1610680" y="2605516"/>
                </a:lnTo>
                <a:lnTo>
                  <a:pt x="1589487" y="2535439"/>
                </a:lnTo>
                <a:lnTo>
                  <a:pt x="1580758" y="2505874"/>
                </a:lnTo>
                <a:lnTo>
                  <a:pt x="1566046" y="2456879"/>
                </a:lnTo>
                <a:lnTo>
                  <a:pt x="1549839" y="2401148"/>
                </a:lnTo>
                <a:lnTo>
                  <a:pt x="1514030" y="2279861"/>
                </a:lnTo>
                <a:lnTo>
                  <a:pt x="1475989" y="2147202"/>
                </a:lnTo>
                <a:lnTo>
                  <a:pt x="1460075" y="2092478"/>
                </a:lnTo>
                <a:lnTo>
                  <a:pt x="1446850" y="2045586"/>
                </a:lnTo>
                <a:lnTo>
                  <a:pt x="1439374" y="2019513"/>
                </a:lnTo>
                <a:lnTo>
                  <a:pt x="1430190" y="1986511"/>
                </a:lnTo>
                <a:lnTo>
                  <a:pt x="1409019" y="1911444"/>
                </a:lnTo>
                <a:lnTo>
                  <a:pt x="1377533" y="1797377"/>
                </a:lnTo>
                <a:lnTo>
                  <a:pt x="1369236" y="1767561"/>
                </a:lnTo>
                <a:lnTo>
                  <a:pt x="1365009" y="1751969"/>
                </a:lnTo>
                <a:lnTo>
                  <a:pt x="1360972" y="1737334"/>
                </a:lnTo>
                <a:lnTo>
                  <a:pt x="1344957" y="1678010"/>
                </a:lnTo>
                <a:close/>
                <a:moveTo>
                  <a:pt x="4192488" y="1638486"/>
                </a:moveTo>
                <a:lnTo>
                  <a:pt x="4209491" y="1696179"/>
                </a:lnTo>
                <a:lnTo>
                  <a:pt x="4198974" y="1659605"/>
                </a:lnTo>
                <a:close/>
                <a:moveTo>
                  <a:pt x="1304469" y="1588794"/>
                </a:moveTo>
                <a:lnTo>
                  <a:pt x="1305625" y="1593118"/>
                </a:lnTo>
                <a:lnTo>
                  <a:pt x="1315193" y="1628567"/>
                </a:lnTo>
                <a:lnTo>
                  <a:pt x="1322724" y="1656541"/>
                </a:lnTo>
                <a:lnTo>
                  <a:pt x="1333142" y="1695154"/>
                </a:lnTo>
                <a:lnTo>
                  <a:pt x="1335582" y="1704117"/>
                </a:lnTo>
                <a:lnTo>
                  <a:pt x="1315193" y="1628567"/>
                </a:lnTo>
                <a:lnTo>
                  <a:pt x="1310693" y="1611853"/>
                </a:lnTo>
                <a:close/>
                <a:moveTo>
                  <a:pt x="373641" y="1585526"/>
                </a:moveTo>
                <a:lnTo>
                  <a:pt x="381296" y="1595379"/>
                </a:lnTo>
                <a:lnTo>
                  <a:pt x="386904" y="1596894"/>
                </a:lnTo>
                <a:close/>
                <a:moveTo>
                  <a:pt x="471035" y="1584865"/>
                </a:moveTo>
                <a:lnTo>
                  <a:pt x="421825" y="1605273"/>
                </a:lnTo>
                <a:lnTo>
                  <a:pt x="420909" y="1605442"/>
                </a:lnTo>
                <a:lnTo>
                  <a:pt x="422879" y="1620970"/>
                </a:lnTo>
                <a:lnTo>
                  <a:pt x="423809" y="1626126"/>
                </a:lnTo>
                <a:lnTo>
                  <a:pt x="449176" y="1761747"/>
                </a:lnTo>
                <a:lnTo>
                  <a:pt x="459819" y="1810757"/>
                </a:lnTo>
                <a:lnTo>
                  <a:pt x="486427" y="1924942"/>
                </a:lnTo>
                <a:lnTo>
                  <a:pt x="499853" y="1979227"/>
                </a:lnTo>
                <a:lnTo>
                  <a:pt x="544854" y="2146914"/>
                </a:lnTo>
                <a:lnTo>
                  <a:pt x="547793" y="2157710"/>
                </a:lnTo>
                <a:cubicBezTo>
                  <a:pt x="681398" y="2629643"/>
                  <a:pt x="924812" y="3142553"/>
                  <a:pt x="1113957" y="3350832"/>
                </a:cubicBezTo>
                <a:cubicBezTo>
                  <a:pt x="1198624" y="3443966"/>
                  <a:pt x="1346282" y="3483589"/>
                  <a:pt x="1489200" y="3521860"/>
                </a:cubicBezTo>
                <a:cubicBezTo>
                  <a:pt x="1524929" y="3531511"/>
                  <a:pt x="1562014" y="3541502"/>
                  <a:pt x="1597235" y="3552002"/>
                </a:cubicBezTo>
                <a:cubicBezTo>
                  <a:pt x="1619756" y="3558773"/>
                  <a:pt x="1641431" y="3565717"/>
                  <a:pt x="1662090" y="3572320"/>
                </a:cubicBezTo>
                <a:lnTo>
                  <a:pt x="1712536" y="3587726"/>
                </a:lnTo>
                <a:lnTo>
                  <a:pt x="1656840" y="3565714"/>
                </a:lnTo>
                <a:cubicBezTo>
                  <a:pt x="1636689" y="3557586"/>
                  <a:pt x="1615523" y="3548781"/>
                  <a:pt x="1593171" y="3540315"/>
                </a:cubicBezTo>
                <a:cubicBezTo>
                  <a:pt x="1561843" y="3528292"/>
                  <a:pt x="1529839" y="3516946"/>
                  <a:pt x="1495973" y="3505094"/>
                </a:cubicBezTo>
                <a:cubicBezTo>
                  <a:pt x="1361352" y="3457681"/>
                  <a:pt x="1222330" y="3408744"/>
                  <a:pt x="1139018" y="3306973"/>
                </a:cubicBezTo>
                <a:cubicBezTo>
                  <a:pt x="1121555" y="3285701"/>
                  <a:pt x="1103712" y="3261989"/>
                  <a:pt x="1085606" y="3236096"/>
                </a:cubicBezTo>
                <a:lnTo>
                  <a:pt x="1074468" y="3219093"/>
                </a:lnTo>
                <a:lnTo>
                  <a:pt x="1067412" y="3209486"/>
                </a:lnTo>
                <a:lnTo>
                  <a:pt x="1062713" y="3201877"/>
                </a:lnTo>
                <a:lnTo>
                  <a:pt x="1054790" y="3189050"/>
                </a:lnTo>
                <a:lnTo>
                  <a:pt x="1030610" y="3152134"/>
                </a:lnTo>
                <a:lnTo>
                  <a:pt x="1005756" y="3109658"/>
                </a:lnTo>
                <a:lnTo>
                  <a:pt x="993402" y="3089655"/>
                </a:lnTo>
                <a:lnTo>
                  <a:pt x="991461" y="3086060"/>
                </a:lnTo>
                <a:lnTo>
                  <a:pt x="985675" y="3075340"/>
                </a:lnTo>
                <a:lnTo>
                  <a:pt x="974731" y="3056637"/>
                </a:lnTo>
                <a:lnTo>
                  <a:pt x="920014" y="2953691"/>
                </a:lnTo>
                <a:lnTo>
                  <a:pt x="918645" y="2951155"/>
                </a:lnTo>
                <a:lnTo>
                  <a:pt x="917845" y="2949493"/>
                </a:lnTo>
                <a:lnTo>
                  <a:pt x="917109" y="2947962"/>
                </a:lnTo>
                <a:lnTo>
                  <a:pt x="863159" y="2837240"/>
                </a:lnTo>
                <a:lnTo>
                  <a:pt x="853290" y="2815301"/>
                </a:lnTo>
                <a:lnTo>
                  <a:pt x="844804" y="2797662"/>
                </a:lnTo>
                <a:lnTo>
                  <a:pt x="831087" y="2765942"/>
                </a:lnTo>
                <a:lnTo>
                  <a:pt x="808820" y="2716440"/>
                </a:lnTo>
                <a:lnTo>
                  <a:pt x="798442" y="2690452"/>
                </a:lnTo>
                <a:lnTo>
                  <a:pt x="773532" y="2632849"/>
                </a:lnTo>
                <a:cubicBezTo>
                  <a:pt x="750388" y="2576433"/>
                  <a:pt x="727948" y="2518743"/>
                  <a:pt x="706491" y="2460392"/>
                </a:cubicBezTo>
                <a:lnTo>
                  <a:pt x="594212" y="2114868"/>
                </a:lnTo>
                <a:lnTo>
                  <a:pt x="547327" y="2054810"/>
                </a:lnTo>
                <a:cubicBezTo>
                  <a:pt x="523801" y="2009579"/>
                  <a:pt x="517176" y="1957191"/>
                  <a:pt x="528697" y="1907528"/>
                </a:cubicBezTo>
                <a:lnTo>
                  <a:pt x="535277" y="1892437"/>
                </a:lnTo>
                <a:lnTo>
                  <a:pt x="527506" y="1861428"/>
                </a:lnTo>
                <a:cubicBezTo>
                  <a:pt x="509662" y="1786890"/>
                  <a:pt x="495231" y="1719487"/>
                  <a:pt x="483764" y="1658440"/>
                </a:cubicBezTo>
                <a:close/>
                <a:moveTo>
                  <a:pt x="386425" y="1582861"/>
                </a:moveTo>
                <a:lnTo>
                  <a:pt x="391454" y="1589445"/>
                </a:lnTo>
                <a:lnTo>
                  <a:pt x="394307" y="1589567"/>
                </a:lnTo>
                <a:close/>
                <a:moveTo>
                  <a:pt x="397399" y="1579163"/>
                </a:moveTo>
                <a:lnTo>
                  <a:pt x="401615" y="1584705"/>
                </a:lnTo>
                <a:lnTo>
                  <a:pt x="404140" y="1584854"/>
                </a:lnTo>
                <a:close/>
                <a:moveTo>
                  <a:pt x="1375307" y="1577949"/>
                </a:moveTo>
                <a:lnTo>
                  <a:pt x="1382307" y="1603899"/>
                </a:lnTo>
                <a:lnTo>
                  <a:pt x="1386708" y="1619761"/>
                </a:lnTo>
                <a:lnTo>
                  <a:pt x="1434430" y="1790907"/>
                </a:lnTo>
                <a:lnTo>
                  <a:pt x="1451760" y="1851931"/>
                </a:lnTo>
                <a:lnTo>
                  <a:pt x="1481859" y="1956724"/>
                </a:lnTo>
                <a:lnTo>
                  <a:pt x="1553287" y="2201442"/>
                </a:lnTo>
                <a:lnTo>
                  <a:pt x="1571367" y="2262834"/>
                </a:lnTo>
                <a:lnTo>
                  <a:pt x="1585906" y="2311383"/>
                </a:lnTo>
                <a:lnTo>
                  <a:pt x="1634468" y="2472357"/>
                </a:lnTo>
                <a:lnTo>
                  <a:pt x="1651248" y="2527415"/>
                </a:lnTo>
                <a:lnTo>
                  <a:pt x="1710413" y="2718491"/>
                </a:lnTo>
                <a:lnTo>
                  <a:pt x="1749429" y="2841255"/>
                </a:lnTo>
                <a:lnTo>
                  <a:pt x="1759599" y="2872757"/>
                </a:lnTo>
                <a:lnTo>
                  <a:pt x="1788916" y="2962418"/>
                </a:lnTo>
                <a:lnTo>
                  <a:pt x="1796683" y="2985942"/>
                </a:lnTo>
                <a:lnTo>
                  <a:pt x="1828553" y="3079697"/>
                </a:lnTo>
                <a:lnTo>
                  <a:pt x="1835071" y="3098157"/>
                </a:lnTo>
                <a:lnTo>
                  <a:pt x="1856953" y="3158828"/>
                </a:lnTo>
                <a:lnTo>
                  <a:pt x="1863644" y="3176763"/>
                </a:lnTo>
                <a:lnTo>
                  <a:pt x="1871846" y="3197215"/>
                </a:lnTo>
                <a:lnTo>
                  <a:pt x="1872998" y="3198664"/>
                </a:lnTo>
                <a:lnTo>
                  <a:pt x="1866986" y="3183379"/>
                </a:lnTo>
                <a:lnTo>
                  <a:pt x="1864247" y="3175847"/>
                </a:lnTo>
                <a:lnTo>
                  <a:pt x="1860791" y="3166935"/>
                </a:lnTo>
                <a:cubicBezTo>
                  <a:pt x="1854260" y="3149410"/>
                  <a:pt x="1847214" y="3129933"/>
                  <a:pt x="1839708" y="3108686"/>
                </a:cubicBezTo>
                <a:lnTo>
                  <a:pt x="1837362" y="3101908"/>
                </a:lnTo>
                <a:lnTo>
                  <a:pt x="1836083" y="3098390"/>
                </a:lnTo>
                <a:lnTo>
                  <a:pt x="1831734" y="3085654"/>
                </a:lnTo>
                <a:lnTo>
                  <a:pt x="1815865" y="3039819"/>
                </a:lnTo>
                <a:lnTo>
                  <a:pt x="1803927" y="3004208"/>
                </a:lnTo>
                <a:lnTo>
                  <a:pt x="1799214" y="2990403"/>
                </a:lnTo>
                <a:lnTo>
                  <a:pt x="1795417" y="2978821"/>
                </a:lnTo>
                <a:lnTo>
                  <a:pt x="1789588" y="2961434"/>
                </a:lnTo>
                <a:cubicBezTo>
                  <a:pt x="1780459" y="2933841"/>
                  <a:pt x="1770979" y="2904845"/>
                  <a:pt x="1761202" y="2874629"/>
                </a:cubicBezTo>
                <a:lnTo>
                  <a:pt x="1759519" y="2869330"/>
                </a:lnTo>
                <a:lnTo>
                  <a:pt x="1757446" y="2863008"/>
                </a:lnTo>
                <a:cubicBezTo>
                  <a:pt x="1742825" y="2817707"/>
                  <a:pt x="1727565" y="2769770"/>
                  <a:pt x="1711844" y="2719796"/>
                </a:cubicBezTo>
                <a:lnTo>
                  <a:pt x="1704136" y="2695025"/>
                </a:lnTo>
                <a:lnTo>
                  <a:pt x="1699410" y="2680152"/>
                </a:lnTo>
                <a:lnTo>
                  <a:pt x="1688334" y="2644246"/>
                </a:lnTo>
                <a:lnTo>
                  <a:pt x="1663474" y="2564356"/>
                </a:lnTo>
                <a:lnTo>
                  <a:pt x="1643359" y="2498443"/>
                </a:lnTo>
                <a:lnTo>
                  <a:pt x="1633097" y="2465176"/>
                </a:lnTo>
                <a:lnTo>
                  <a:pt x="1625268" y="2439164"/>
                </a:lnTo>
                <a:lnTo>
                  <a:pt x="1613401" y="2400279"/>
                </a:lnTo>
                <a:lnTo>
                  <a:pt x="1570072" y="2255770"/>
                </a:lnTo>
                <a:lnTo>
                  <a:pt x="1564870" y="2238489"/>
                </a:lnTo>
                <a:lnTo>
                  <a:pt x="1563866" y="2235072"/>
                </a:lnTo>
                <a:lnTo>
                  <a:pt x="1562691" y="2231156"/>
                </a:lnTo>
                <a:lnTo>
                  <a:pt x="1559238" y="2219339"/>
                </a:lnTo>
                <a:lnTo>
                  <a:pt x="1497339" y="2008879"/>
                </a:lnTo>
                <a:lnTo>
                  <a:pt x="1475103" y="1931415"/>
                </a:lnTo>
                <a:lnTo>
                  <a:pt x="1463623" y="1892130"/>
                </a:lnTo>
                <a:lnTo>
                  <a:pt x="1444246" y="1824007"/>
                </a:lnTo>
                <a:lnTo>
                  <a:pt x="1433112" y="1785219"/>
                </a:lnTo>
                <a:lnTo>
                  <a:pt x="1426916" y="1763002"/>
                </a:lnTo>
                <a:lnTo>
                  <a:pt x="1417396" y="1729491"/>
                </a:lnTo>
                <a:lnTo>
                  <a:pt x="1377151" y="1584563"/>
                </a:lnTo>
                <a:close/>
                <a:moveTo>
                  <a:pt x="357335" y="1576581"/>
                </a:moveTo>
                <a:lnTo>
                  <a:pt x="368869" y="1668384"/>
                </a:lnTo>
                <a:lnTo>
                  <a:pt x="369774" y="1673422"/>
                </a:lnTo>
                <a:lnTo>
                  <a:pt x="395541" y="1811646"/>
                </a:lnTo>
                <a:lnTo>
                  <a:pt x="406287" y="1861064"/>
                </a:lnTo>
                <a:lnTo>
                  <a:pt x="433314" y="1976793"/>
                </a:lnTo>
                <a:lnTo>
                  <a:pt x="446862" y="2031303"/>
                </a:lnTo>
                <a:lnTo>
                  <a:pt x="492677" y="2200543"/>
                </a:lnTo>
                <a:lnTo>
                  <a:pt x="495471" y="2210711"/>
                </a:lnTo>
                <a:cubicBezTo>
                  <a:pt x="614005" y="2622361"/>
                  <a:pt x="858860" y="3179129"/>
                  <a:pt x="1082293" y="3400278"/>
                </a:cubicBezTo>
                <a:cubicBezTo>
                  <a:pt x="1170178" y="3487147"/>
                  <a:pt x="1328334" y="3517965"/>
                  <a:pt x="1481412" y="3547938"/>
                </a:cubicBezTo>
                <a:cubicBezTo>
                  <a:pt x="1520020" y="3555389"/>
                  <a:pt x="1559982" y="3563346"/>
                  <a:pt x="1598084" y="3571814"/>
                </a:cubicBezTo>
                <a:lnTo>
                  <a:pt x="1662937" y="3586884"/>
                </a:lnTo>
                <a:lnTo>
                  <a:pt x="1707382" y="3595222"/>
                </a:lnTo>
                <a:lnTo>
                  <a:pt x="1659719" y="3580619"/>
                </a:lnTo>
                <a:cubicBezTo>
                  <a:pt x="1639061" y="3574014"/>
                  <a:pt x="1617386" y="3567241"/>
                  <a:pt x="1594864" y="3560468"/>
                </a:cubicBezTo>
                <a:cubicBezTo>
                  <a:pt x="1559813" y="3549968"/>
                  <a:pt x="1522897" y="3539979"/>
                  <a:pt x="1486999" y="3530327"/>
                </a:cubicBezTo>
                <a:cubicBezTo>
                  <a:pt x="1343066" y="3491717"/>
                  <a:pt x="1194053" y="3451756"/>
                  <a:pt x="1107692" y="3356759"/>
                </a:cubicBezTo>
                <a:cubicBezTo>
                  <a:pt x="917701" y="3147632"/>
                  <a:pt x="673525" y="2633198"/>
                  <a:pt x="539582" y="2160250"/>
                </a:cubicBezTo>
                <a:lnTo>
                  <a:pt x="533840" y="2138857"/>
                </a:lnTo>
                <a:lnTo>
                  <a:pt x="497946" y="2007026"/>
                </a:lnTo>
                <a:lnTo>
                  <a:pt x="491967" y="1982833"/>
                </a:lnTo>
                <a:lnTo>
                  <a:pt x="485498" y="1958730"/>
                </a:lnTo>
                <a:lnTo>
                  <a:pt x="477298" y="1923480"/>
                </a:lnTo>
                <a:lnTo>
                  <a:pt x="463159" y="1866271"/>
                </a:lnTo>
                <a:lnTo>
                  <a:pt x="451710" y="1813489"/>
                </a:lnTo>
                <a:lnTo>
                  <a:pt x="443718" y="1779137"/>
                </a:lnTo>
                <a:lnTo>
                  <a:pt x="440366" y="1761149"/>
                </a:lnTo>
                <a:lnTo>
                  <a:pt x="435269" y="1737634"/>
                </a:lnTo>
                <a:lnTo>
                  <a:pt x="416084" y="1630856"/>
                </a:lnTo>
                <a:lnTo>
                  <a:pt x="414162" y="1620543"/>
                </a:lnTo>
                <a:lnTo>
                  <a:pt x="412459" y="1606998"/>
                </a:lnTo>
                <a:lnTo>
                  <a:pt x="400659" y="1609169"/>
                </a:lnTo>
                <a:cubicBezTo>
                  <a:pt x="389203" y="1608911"/>
                  <a:pt x="378586" y="1604733"/>
                  <a:pt x="370236" y="1597820"/>
                </a:cubicBezTo>
                <a:lnTo>
                  <a:pt x="370216" y="1597787"/>
                </a:lnTo>
                <a:lnTo>
                  <a:pt x="370194" y="1597779"/>
                </a:lnTo>
                <a:lnTo>
                  <a:pt x="370175" y="1597747"/>
                </a:lnTo>
                <a:lnTo>
                  <a:pt x="370152" y="1597739"/>
                </a:lnTo>
                <a:close/>
                <a:moveTo>
                  <a:pt x="407201" y="1573195"/>
                </a:moveTo>
                <a:lnTo>
                  <a:pt x="408412" y="1574807"/>
                </a:lnTo>
                <a:lnTo>
                  <a:pt x="408329" y="1574148"/>
                </a:lnTo>
                <a:close/>
                <a:moveTo>
                  <a:pt x="416665" y="1567468"/>
                </a:moveTo>
                <a:lnTo>
                  <a:pt x="421087" y="1573189"/>
                </a:lnTo>
                <a:lnTo>
                  <a:pt x="423562" y="1573411"/>
                </a:lnTo>
                <a:close/>
                <a:moveTo>
                  <a:pt x="429233" y="1565238"/>
                </a:moveTo>
                <a:lnTo>
                  <a:pt x="430743" y="1567264"/>
                </a:lnTo>
                <a:lnTo>
                  <a:pt x="431638" y="1567360"/>
                </a:lnTo>
                <a:close/>
                <a:moveTo>
                  <a:pt x="530109" y="1560365"/>
                </a:moveTo>
                <a:lnTo>
                  <a:pt x="478959" y="1581579"/>
                </a:lnTo>
                <a:lnTo>
                  <a:pt x="506994" y="1731944"/>
                </a:lnTo>
                <a:lnTo>
                  <a:pt x="541078" y="1879132"/>
                </a:lnTo>
                <a:lnTo>
                  <a:pt x="559746" y="1836314"/>
                </a:lnTo>
                <a:lnTo>
                  <a:pt x="560659" y="1835427"/>
                </a:lnTo>
                <a:lnTo>
                  <a:pt x="581988" y="1812237"/>
                </a:lnTo>
                <a:lnTo>
                  <a:pt x="558370" y="1708020"/>
                </a:lnTo>
                <a:cubicBezTo>
                  <a:pt x="551242" y="1674772"/>
                  <a:pt x="544889" y="1643193"/>
                  <a:pt x="539257" y="1613186"/>
                </a:cubicBezTo>
                <a:close/>
                <a:moveTo>
                  <a:pt x="435329" y="1556068"/>
                </a:moveTo>
                <a:lnTo>
                  <a:pt x="440564" y="1563200"/>
                </a:lnTo>
                <a:lnTo>
                  <a:pt x="443724" y="1563561"/>
                </a:lnTo>
                <a:close/>
                <a:moveTo>
                  <a:pt x="446460" y="1551987"/>
                </a:moveTo>
                <a:lnTo>
                  <a:pt x="450050" y="1556934"/>
                </a:lnTo>
                <a:lnTo>
                  <a:pt x="452394" y="1557272"/>
                </a:lnTo>
                <a:close/>
                <a:moveTo>
                  <a:pt x="1342611" y="1550015"/>
                </a:moveTo>
                <a:lnTo>
                  <a:pt x="1346529" y="1564941"/>
                </a:lnTo>
                <a:lnTo>
                  <a:pt x="1349197" y="1574792"/>
                </a:lnTo>
                <a:lnTo>
                  <a:pt x="1359958" y="1614214"/>
                </a:lnTo>
                <a:lnTo>
                  <a:pt x="1374733" y="1668897"/>
                </a:lnTo>
                <a:lnTo>
                  <a:pt x="1376660" y="1675805"/>
                </a:lnTo>
                <a:lnTo>
                  <a:pt x="1374732" y="1668854"/>
                </a:lnTo>
                <a:lnTo>
                  <a:pt x="1360958" y="1617877"/>
                </a:lnTo>
                <a:lnTo>
                  <a:pt x="1359958" y="1614214"/>
                </a:lnTo>
                <a:close/>
                <a:moveTo>
                  <a:pt x="1376355" y="1549796"/>
                </a:moveTo>
                <a:lnTo>
                  <a:pt x="1382726" y="1573429"/>
                </a:lnTo>
                <a:lnTo>
                  <a:pt x="1386820" y="1588177"/>
                </a:lnTo>
                <a:lnTo>
                  <a:pt x="1436191" y="1765129"/>
                </a:lnTo>
                <a:lnTo>
                  <a:pt x="1454809" y="1830669"/>
                </a:lnTo>
                <a:lnTo>
                  <a:pt x="1484899" y="1935211"/>
                </a:lnTo>
                <a:lnTo>
                  <a:pt x="1558331" y="2186418"/>
                </a:lnTo>
                <a:lnTo>
                  <a:pt x="1577083" y="2249988"/>
                </a:lnTo>
                <a:lnTo>
                  <a:pt x="1591963" y="2299586"/>
                </a:lnTo>
                <a:lnTo>
                  <a:pt x="1642186" y="2465753"/>
                </a:lnTo>
                <a:lnTo>
                  <a:pt x="1659433" y="2522229"/>
                </a:lnTo>
                <a:lnTo>
                  <a:pt x="1720453" y="2718856"/>
                </a:lnTo>
                <a:lnTo>
                  <a:pt x="1760554" y="2844692"/>
                </a:lnTo>
                <a:lnTo>
                  <a:pt x="1771010" y="2876977"/>
                </a:lnTo>
                <a:lnTo>
                  <a:pt x="1801075" y="2968601"/>
                </a:lnTo>
                <a:lnTo>
                  <a:pt x="1809019" y="2992565"/>
                </a:lnTo>
                <a:lnTo>
                  <a:pt x="1841514" y="3087670"/>
                </a:lnTo>
                <a:lnTo>
                  <a:pt x="1848123" y="3106251"/>
                </a:lnTo>
                <a:lnTo>
                  <a:pt x="1870235" y="3167023"/>
                </a:lnTo>
                <a:lnTo>
                  <a:pt x="1878898" y="3189978"/>
                </a:lnTo>
                <a:lnTo>
                  <a:pt x="1883303" y="3201171"/>
                </a:lnTo>
                <a:lnTo>
                  <a:pt x="1883968" y="3202762"/>
                </a:lnTo>
                <a:lnTo>
                  <a:pt x="1885091" y="3203170"/>
                </a:lnTo>
                <a:lnTo>
                  <a:pt x="1880571" y="3191866"/>
                </a:lnTo>
                <a:lnTo>
                  <a:pt x="1877145" y="3182533"/>
                </a:lnTo>
                <a:lnTo>
                  <a:pt x="1870995" y="3166604"/>
                </a:lnTo>
                <a:cubicBezTo>
                  <a:pt x="1864943" y="3150362"/>
                  <a:pt x="1858456" y="3132478"/>
                  <a:pt x="1851577" y="3113091"/>
                </a:cubicBezTo>
                <a:lnTo>
                  <a:pt x="1850118" y="3108900"/>
                </a:lnTo>
                <a:lnTo>
                  <a:pt x="1849387" y="3106908"/>
                </a:lnTo>
                <a:lnTo>
                  <a:pt x="1846751" y="3099231"/>
                </a:lnTo>
                <a:lnTo>
                  <a:pt x="1829805" y="3050567"/>
                </a:lnTo>
                <a:lnTo>
                  <a:pt x="1815455" y="3008081"/>
                </a:lnTo>
                <a:lnTo>
                  <a:pt x="1811826" y="2997512"/>
                </a:lnTo>
                <a:lnTo>
                  <a:pt x="1809553" y="2990605"/>
                </a:lnTo>
                <a:lnTo>
                  <a:pt x="1805929" y="2979877"/>
                </a:lnTo>
                <a:cubicBezTo>
                  <a:pt x="1797648" y="2955046"/>
                  <a:pt x="1789059" y="2928996"/>
                  <a:pt x="1780203" y="2901866"/>
                </a:cubicBezTo>
                <a:lnTo>
                  <a:pt x="1774979" y="2885578"/>
                </a:lnTo>
                <a:lnTo>
                  <a:pt x="1769032" y="2867512"/>
                </a:lnTo>
                <a:lnTo>
                  <a:pt x="1730316" y="2746321"/>
                </a:lnTo>
                <a:lnTo>
                  <a:pt x="1724205" y="2727267"/>
                </a:lnTo>
                <a:lnTo>
                  <a:pt x="1723244" y="2724183"/>
                </a:lnTo>
                <a:lnTo>
                  <a:pt x="1722144" y="2720739"/>
                </a:lnTo>
                <a:cubicBezTo>
                  <a:pt x="1705960" y="2669446"/>
                  <a:pt x="1689283" y="2615996"/>
                  <a:pt x="1672306" y="2561027"/>
                </a:cubicBezTo>
                <a:lnTo>
                  <a:pt x="1667483" y="2545265"/>
                </a:lnTo>
                <a:lnTo>
                  <a:pt x="1663827" y="2533534"/>
                </a:lnTo>
                <a:lnTo>
                  <a:pt x="1650266" y="2488989"/>
                </a:lnTo>
                <a:lnTo>
                  <a:pt x="1620658" y="2392210"/>
                </a:lnTo>
                <a:lnTo>
                  <a:pt x="1609505" y="2355098"/>
                </a:lnTo>
                <a:lnTo>
                  <a:pt x="1601083" y="2327433"/>
                </a:lnTo>
                <a:lnTo>
                  <a:pt x="1588000" y="2283533"/>
                </a:lnTo>
                <a:lnTo>
                  <a:pt x="1568343" y="2218118"/>
                </a:lnTo>
                <a:lnTo>
                  <a:pt x="1559403" y="2187580"/>
                </a:lnTo>
                <a:lnTo>
                  <a:pt x="1537989" y="2115729"/>
                </a:lnTo>
                <a:cubicBezTo>
                  <a:pt x="1517123" y="2044979"/>
                  <a:pt x="1496535" y="1974422"/>
                  <a:pt x="1476560" y="1905187"/>
                </a:cubicBezTo>
                <a:lnTo>
                  <a:pt x="1469949" y="1881993"/>
                </a:lnTo>
                <a:lnTo>
                  <a:pt x="1466277" y="1869446"/>
                </a:lnTo>
                <a:lnTo>
                  <a:pt x="1423406" y="1718778"/>
                </a:lnTo>
                <a:lnTo>
                  <a:pt x="1418811" y="1702655"/>
                </a:lnTo>
                <a:close/>
                <a:moveTo>
                  <a:pt x="457441" y="1548415"/>
                </a:moveTo>
                <a:lnTo>
                  <a:pt x="459532" y="1551347"/>
                </a:lnTo>
                <a:lnTo>
                  <a:pt x="460979" y="1551572"/>
                </a:lnTo>
                <a:close/>
                <a:moveTo>
                  <a:pt x="412909" y="1542366"/>
                </a:moveTo>
                <a:lnTo>
                  <a:pt x="413058" y="1543539"/>
                </a:lnTo>
                <a:lnTo>
                  <a:pt x="414045" y="1544865"/>
                </a:lnTo>
                <a:close/>
                <a:moveTo>
                  <a:pt x="462366" y="1538168"/>
                </a:moveTo>
                <a:lnTo>
                  <a:pt x="464469" y="1541148"/>
                </a:lnTo>
                <a:lnTo>
                  <a:pt x="464303" y="1539963"/>
                </a:lnTo>
                <a:close/>
                <a:moveTo>
                  <a:pt x="474340" y="1534945"/>
                </a:moveTo>
                <a:lnTo>
                  <a:pt x="478673" y="1541360"/>
                </a:lnTo>
                <a:lnTo>
                  <a:pt x="481871" y="1542012"/>
                </a:lnTo>
                <a:close/>
                <a:moveTo>
                  <a:pt x="587822" y="1532845"/>
                </a:moveTo>
                <a:lnTo>
                  <a:pt x="580660" y="1539401"/>
                </a:lnTo>
                <a:lnTo>
                  <a:pt x="537867" y="1557148"/>
                </a:lnTo>
                <a:lnTo>
                  <a:pt x="547468" y="1612447"/>
                </a:lnTo>
                <a:cubicBezTo>
                  <a:pt x="553080" y="1642285"/>
                  <a:pt x="559406" y="1673691"/>
                  <a:pt x="566502" y="1706762"/>
                </a:cubicBezTo>
                <a:lnTo>
                  <a:pt x="588746" y="1804866"/>
                </a:lnTo>
                <a:lnTo>
                  <a:pt x="594550" y="1798535"/>
                </a:lnTo>
                <a:lnTo>
                  <a:pt x="602966" y="1793593"/>
                </a:lnTo>
                <a:lnTo>
                  <a:pt x="607992" y="1788623"/>
                </a:lnTo>
                <a:lnTo>
                  <a:pt x="619146" y="1784093"/>
                </a:lnTo>
                <a:lnTo>
                  <a:pt x="620079" y="1783546"/>
                </a:lnTo>
                <a:lnTo>
                  <a:pt x="621702" y="1782102"/>
                </a:lnTo>
                <a:lnTo>
                  <a:pt x="623661" y="1781443"/>
                </a:lnTo>
                <a:lnTo>
                  <a:pt x="637340" y="1773412"/>
                </a:lnTo>
                <a:lnTo>
                  <a:pt x="637869" y="1773281"/>
                </a:lnTo>
                <a:lnTo>
                  <a:pt x="635481" y="1763567"/>
                </a:lnTo>
                <a:cubicBezTo>
                  <a:pt x="618479" y="1691308"/>
                  <a:pt x="604693" y="1626045"/>
                  <a:pt x="593699" y="1567008"/>
                </a:cubicBezTo>
                <a:close/>
                <a:moveTo>
                  <a:pt x="4171551" y="1532430"/>
                </a:moveTo>
                <a:lnTo>
                  <a:pt x="4252824" y="1809153"/>
                </a:lnTo>
                <a:lnTo>
                  <a:pt x="4249356" y="1795875"/>
                </a:lnTo>
                <a:cubicBezTo>
                  <a:pt x="4223448" y="1701448"/>
                  <a:pt x="4197011" y="1613380"/>
                  <a:pt x="4173981" y="1539928"/>
                </a:cubicBezTo>
                <a:close/>
                <a:moveTo>
                  <a:pt x="350271" y="1507636"/>
                </a:moveTo>
                <a:lnTo>
                  <a:pt x="350859" y="1520549"/>
                </a:lnTo>
                <a:lnTo>
                  <a:pt x="350945" y="1520987"/>
                </a:lnTo>
                <a:lnTo>
                  <a:pt x="353726" y="1533912"/>
                </a:lnTo>
                <a:lnTo>
                  <a:pt x="360696" y="1566156"/>
                </a:lnTo>
                <a:lnTo>
                  <a:pt x="360696" y="1568865"/>
                </a:lnTo>
                <a:lnTo>
                  <a:pt x="370048" y="1580902"/>
                </a:lnTo>
                <a:lnTo>
                  <a:pt x="362138" y="1563705"/>
                </a:lnTo>
                <a:lnTo>
                  <a:pt x="362138" y="1561504"/>
                </a:lnTo>
                <a:cubicBezTo>
                  <a:pt x="358772" y="1546687"/>
                  <a:pt x="354840" y="1529404"/>
                  <a:pt x="350794" y="1510326"/>
                </a:cubicBezTo>
                <a:close/>
                <a:moveTo>
                  <a:pt x="3573601" y="1503216"/>
                </a:moveTo>
                <a:lnTo>
                  <a:pt x="2242249" y="1837375"/>
                </a:lnTo>
                <a:lnTo>
                  <a:pt x="2239855" y="1838346"/>
                </a:lnTo>
                <a:lnTo>
                  <a:pt x="2231668" y="1841581"/>
                </a:lnTo>
                <a:lnTo>
                  <a:pt x="2215641" y="1850875"/>
                </a:lnTo>
                <a:lnTo>
                  <a:pt x="2183516" y="1868662"/>
                </a:lnTo>
                <a:lnTo>
                  <a:pt x="2137124" y="1903450"/>
                </a:lnTo>
                <a:lnTo>
                  <a:pt x="2103364" y="1936758"/>
                </a:lnTo>
                <a:lnTo>
                  <a:pt x="2144487" y="1926368"/>
                </a:lnTo>
                <a:lnTo>
                  <a:pt x="2208664" y="1910044"/>
                </a:lnTo>
                <a:lnTo>
                  <a:pt x="2228526" y="1904963"/>
                </a:lnTo>
                <a:lnTo>
                  <a:pt x="2272451" y="1893693"/>
                </a:lnTo>
                <a:lnTo>
                  <a:pt x="2292776" y="1888445"/>
                </a:lnTo>
                <a:lnTo>
                  <a:pt x="2326795" y="1879573"/>
                </a:lnTo>
                <a:lnTo>
                  <a:pt x="2343083" y="1875287"/>
                </a:lnTo>
                <a:lnTo>
                  <a:pt x="2348176" y="1873914"/>
                </a:lnTo>
                <a:lnTo>
                  <a:pt x="2363807" y="1869503"/>
                </a:lnTo>
                <a:cubicBezTo>
                  <a:pt x="2366346" y="1869503"/>
                  <a:pt x="2397674" y="1860527"/>
                  <a:pt x="2448474" y="1847320"/>
                </a:cubicBezTo>
                <a:cubicBezTo>
                  <a:pt x="2491484" y="1836143"/>
                  <a:pt x="2544824" y="1822435"/>
                  <a:pt x="2548040" y="1821250"/>
                </a:cubicBezTo>
                <a:cubicBezTo>
                  <a:pt x="2555491" y="1818371"/>
                  <a:pt x="2663189" y="1790263"/>
                  <a:pt x="2768174" y="1762999"/>
                </a:cubicBezTo>
                <a:cubicBezTo>
                  <a:pt x="2854366" y="1740478"/>
                  <a:pt x="2943605" y="1717279"/>
                  <a:pt x="2948346" y="1715416"/>
                </a:cubicBezTo>
                <a:cubicBezTo>
                  <a:pt x="2949361" y="1715416"/>
                  <a:pt x="2955288" y="1713215"/>
                  <a:pt x="2979672" y="1706780"/>
                </a:cubicBezTo>
                <a:lnTo>
                  <a:pt x="3000838" y="1701023"/>
                </a:lnTo>
                <a:cubicBezTo>
                  <a:pt x="3009306" y="1696959"/>
                  <a:pt x="3060275" y="1682227"/>
                  <a:pt x="3083813" y="1675622"/>
                </a:cubicBezTo>
                <a:cubicBezTo>
                  <a:pt x="3089400" y="1671558"/>
                  <a:pt x="3113445" y="1663430"/>
                  <a:pt x="3223512" y="1628209"/>
                </a:cubicBezTo>
                <a:cubicBezTo>
                  <a:pt x="3322403" y="1596883"/>
                  <a:pt x="3470570" y="1549638"/>
                  <a:pt x="3484454" y="1537108"/>
                </a:cubicBezTo>
                <a:cubicBezTo>
                  <a:pt x="3484454" y="1533382"/>
                  <a:pt x="3489027" y="1531689"/>
                  <a:pt x="3530853" y="1518312"/>
                </a:cubicBezTo>
                <a:cubicBezTo>
                  <a:pt x="3546261" y="1513401"/>
                  <a:pt x="3567089" y="1506628"/>
                  <a:pt x="3571830" y="1504427"/>
                </a:cubicBezTo>
                <a:close/>
                <a:moveTo>
                  <a:pt x="468707" y="1503204"/>
                </a:moveTo>
                <a:lnTo>
                  <a:pt x="469395" y="1508614"/>
                </a:lnTo>
                <a:lnTo>
                  <a:pt x="488812" y="1535916"/>
                </a:lnTo>
                <a:lnTo>
                  <a:pt x="489438" y="1535448"/>
                </a:lnTo>
                <a:lnTo>
                  <a:pt x="490165" y="1534481"/>
                </a:lnTo>
                <a:close/>
                <a:moveTo>
                  <a:pt x="3610338" y="1493993"/>
                </a:moveTo>
                <a:lnTo>
                  <a:pt x="3600485" y="1496467"/>
                </a:lnTo>
                <a:lnTo>
                  <a:pt x="3593159" y="1499496"/>
                </a:lnTo>
                <a:cubicBezTo>
                  <a:pt x="3586261" y="1502687"/>
                  <a:pt x="3581631" y="1505307"/>
                  <a:pt x="3579789" y="1507212"/>
                </a:cubicBezTo>
                <a:cubicBezTo>
                  <a:pt x="3580636" y="1511277"/>
                  <a:pt x="3576403" y="1512800"/>
                  <a:pt x="3533391" y="1526516"/>
                </a:cubicBezTo>
                <a:cubicBezTo>
                  <a:pt x="3517983" y="1531426"/>
                  <a:pt x="3496986" y="1538201"/>
                  <a:pt x="3492413" y="1540403"/>
                </a:cubicBezTo>
                <a:cubicBezTo>
                  <a:pt x="3485640" y="1551241"/>
                  <a:pt x="3434332" y="1570207"/>
                  <a:pt x="3226222" y="1636589"/>
                </a:cubicBezTo>
                <a:cubicBezTo>
                  <a:pt x="3162383" y="1656910"/>
                  <a:pt x="3096511" y="1677908"/>
                  <a:pt x="3089231" y="1682310"/>
                </a:cubicBezTo>
                <a:cubicBezTo>
                  <a:pt x="3088739" y="1683000"/>
                  <a:pt x="3088028" y="1683482"/>
                  <a:pt x="3087199" y="1683665"/>
                </a:cubicBezTo>
                <a:cubicBezTo>
                  <a:pt x="3057734" y="1692132"/>
                  <a:pt x="3009306" y="1706357"/>
                  <a:pt x="3004902" y="1708727"/>
                </a:cubicBezTo>
                <a:cubicBezTo>
                  <a:pt x="2997402" y="1711455"/>
                  <a:pt x="2989697" y="1713604"/>
                  <a:pt x="2981873" y="1715163"/>
                </a:cubicBezTo>
                <a:cubicBezTo>
                  <a:pt x="2969850" y="1718379"/>
                  <a:pt x="2953425" y="1722783"/>
                  <a:pt x="2951733" y="1723461"/>
                </a:cubicBezTo>
                <a:cubicBezTo>
                  <a:pt x="2950038" y="1724138"/>
                  <a:pt x="2894158" y="1739209"/>
                  <a:pt x="2770207" y="1771553"/>
                </a:cubicBezTo>
                <a:cubicBezTo>
                  <a:pt x="2671146" y="1797293"/>
                  <a:pt x="2558709" y="1826589"/>
                  <a:pt x="2551935" y="1829298"/>
                </a:cubicBezTo>
                <a:cubicBezTo>
                  <a:pt x="2549057" y="1830484"/>
                  <a:pt x="2512142" y="1839870"/>
                  <a:pt x="2451352" y="1855617"/>
                </a:cubicBezTo>
                <a:lnTo>
                  <a:pt x="2366686" y="1877631"/>
                </a:lnTo>
                <a:cubicBezTo>
                  <a:pt x="2365781" y="1877965"/>
                  <a:pt x="2362305" y="1878949"/>
                  <a:pt x="2356743" y="1880459"/>
                </a:cubicBezTo>
                <a:lnTo>
                  <a:pt x="2352013" y="1881719"/>
                </a:lnTo>
                <a:lnTo>
                  <a:pt x="2350502" y="1882139"/>
                </a:lnTo>
                <a:lnTo>
                  <a:pt x="2346712" y="1883138"/>
                </a:lnTo>
                <a:lnTo>
                  <a:pt x="2344007" y="1883851"/>
                </a:lnTo>
                <a:lnTo>
                  <a:pt x="2334276" y="1886444"/>
                </a:lnTo>
                <a:lnTo>
                  <a:pt x="2325544" y="1888718"/>
                </a:lnTo>
                <a:lnTo>
                  <a:pt x="2313771" y="1891821"/>
                </a:lnTo>
                <a:lnTo>
                  <a:pt x="2278893" y="1900878"/>
                </a:lnTo>
                <a:lnTo>
                  <a:pt x="2263584" y="1904853"/>
                </a:lnTo>
                <a:lnTo>
                  <a:pt x="2263359" y="1904911"/>
                </a:lnTo>
                <a:lnTo>
                  <a:pt x="2262981" y="1905008"/>
                </a:lnTo>
                <a:lnTo>
                  <a:pt x="2259543" y="1905894"/>
                </a:lnTo>
                <a:lnTo>
                  <a:pt x="2206135" y="1919647"/>
                </a:lnTo>
                <a:lnTo>
                  <a:pt x="2187110" y="1924511"/>
                </a:lnTo>
                <a:lnTo>
                  <a:pt x="2177115" y="1927080"/>
                </a:lnTo>
                <a:lnTo>
                  <a:pt x="2168607" y="1929242"/>
                </a:lnTo>
                <a:lnTo>
                  <a:pt x="2148967" y="1934263"/>
                </a:lnTo>
                <a:lnTo>
                  <a:pt x="2098972" y="1946933"/>
                </a:lnTo>
                <a:lnTo>
                  <a:pt x="2098723" y="1946997"/>
                </a:lnTo>
                <a:lnTo>
                  <a:pt x="2091049" y="1948909"/>
                </a:lnTo>
                <a:lnTo>
                  <a:pt x="2090715" y="1949238"/>
                </a:lnTo>
                <a:lnTo>
                  <a:pt x="2073949" y="1970797"/>
                </a:lnTo>
                <a:lnTo>
                  <a:pt x="2066116" y="1980274"/>
                </a:lnTo>
                <a:lnTo>
                  <a:pt x="2062306" y="1986666"/>
                </a:lnTo>
                <a:lnTo>
                  <a:pt x="2038281" y="2024543"/>
                </a:lnTo>
                <a:lnTo>
                  <a:pt x="2038731" y="2024455"/>
                </a:lnTo>
                <a:lnTo>
                  <a:pt x="2049228" y="2022410"/>
                </a:lnTo>
                <a:cubicBezTo>
                  <a:pt x="2059981" y="2020336"/>
                  <a:pt x="2067558" y="2018939"/>
                  <a:pt x="2071029" y="2018516"/>
                </a:cubicBezTo>
                <a:cubicBezTo>
                  <a:pt x="2081529" y="2016992"/>
                  <a:pt x="2378539" y="1940623"/>
                  <a:pt x="2401907" y="1931986"/>
                </a:cubicBezTo>
                <a:cubicBezTo>
                  <a:pt x="2406818" y="1930294"/>
                  <a:pt x="2445426" y="1919963"/>
                  <a:pt x="2489961" y="1908111"/>
                </a:cubicBezTo>
                <a:cubicBezTo>
                  <a:pt x="2534496" y="1896256"/>
                  <a:pt x="2588343" y="1882032"/>
                  <a:pt x="2593762" y="1879832"/>
                </a:cubicBezTo>
                <a:cubicBezTo>
                  <a:pt x="2607986" y="1874244"/>
                  <a:pt x="2716190" y="1845965"/>
                  <a:pt x="2820837" y="1816847"/>
                </a:cubicBezTo>
                <a:cubicBezTo>
                  <a:pt x="2909907" y="1792632"/>
                  <a:pt x="3001856" y="1767910"/>
                  <a:pt x="3007104" y="1765032"/>
                </a:cubicBezTo>
                <a:cubicBezTo>
                  <a:pt x="3009475" y="1763846"/>
                  <a:pt x="3020990" y="1760628"/>
                  <a:pt x="3039786" y="1755379"/>
                </a:cubicBezTo>
                <a:cubicBezTo>
                  <a:pt x="3049100" y="1752669"/>
                  <a:pt x="3059936" y="1749791"/>
                  <a:pt x="3061292" y="1749114"/>
                </a:cubicBezTo>
                <a:cubicBezTo>
                  <a:pt x="3088554" y="1737548"/>
                  <a:pt x="3116409" y="1727491"/>
                  <a:pt x="3144773" y="1718973"/>
                </a:cubicBezTo>
                <a:cubicBezTo>
                  <a:pt x="3151038" y="1711860"/>
                  <a:pt x="3178640" y="1700345"/>
                  <a:pt x="3275159" y="1662077"/>
                </a:cubicBezTo>
                <a:cubicBezTo>
                  <a:pt x="3361180" y="1628210"/>
                  <a:pt x="3521200" y="1565048"/>
                  <a:pt x="3519845" y="1547945"/>
                </a:cubicBezTo>
                <a:cubicBezTo>
                  <a:pt x="3518153" y="1542189"/>
                  <a:pt x="3522894" y="1539479"/>
                  <a:pt x="3562010" y="1523901"/>
                </a:cubicBezTo>
                <a:cubicBezTo>
                  <a:pt x="3574558" y="1519330"/>
                  <a:pt x="3586833" y="1514014"/>
                  <a:pt x="3598755" y="1507982"/>
                </a:cubicBezTo>
                <a:close/>
                <a:moveTo>
                  <a:pt x="3636534" y="1487417"/>
                </a:moveTo>
                <a:lnTo>
                  <a:pt x="3623085" y="1490793"/>
                </a:lnTo>
                <a:lnTo>
                  <a:pt x="3618885" y="1493368"/>
                </a:lnTo>
                <a:cubicBezTo>
                  <a:pt x="3607052" y="1502047"/>
                  <a:pt x="3606882" y="1505688"/>
                  <a:pt x="3607221" y="1506704"/>
                </a:cubicBezTo>
                <a:cubicBezTo>
                  <a:pt x="3609084" y="1512800"/>
                  <a:pt x="3602650" y="1516018"/>
                  <a:pt x="3565057" y="1530920"/>
                </a:cubicBezTo>
                <a:cubicBezTo>
                  <a:pt x="3552460" y="1535887"/>
                  <a:pt x="3540131" y="1541543"/>
                  <a:pt x="3528144" y="1547854"/>
                </a:cubicBezTo>
                <a:cubicBezTo>
                  <a:pt x="3528144" y="1568175"/>
                  <a:pt x="3448725" y="1602720"/>
                  <a:pt x="3278208" y="1669948"/>
                </a:cubicBezTo>
                <a:cubicBezTo>
                  <a:pt x="3218771" y="1693488"/>
                  <a:pt x="3157303" y="1717703"/>
                  <a:pt x="3151207" y="1724137"/>
                </a:cubicBezTo>
                <a:cubicBezTo>
                  <a:pt x="3150700" y="1725289"/>
                  <a:pt x="3149717" y="1726152"/>
                  <a:pt x="3148498" y="1726509"/>
                </a:cubicBezTo>
                <a:cubicBezTo>
                  <a:pt x="3120322" y="1734993"/>
                  <a:pt x="3092618" y="1745001"/>
                  <a:pt x="3065525" y="1756482"/>
                </a:cubicBezTo>
                <a:cubicBezTo>
                  <a:pt x="3057854" y="1759563"/>
                  <a:pt x="3049929" y="1761951"/>
                  <a:pt x="3041818" y="1763594"/>
                </a:cubicBezTo>
                <a:cubicBezTo>
                  <a:pt x="3030304" y="1766811"/>
                  <a:pt x="3012693" y="1771721"/>
                  <a:pt x="3010661" y="1772739"/>
                </a:cubicBezTo>
                <a:cubicBezTo>
                  <a:pt x="3004394" y="1775618"/>
                  <a:pt x="2935308" y="1794415"/>
                  <a:pt x="2822362" y="1825065"/>
                </a:cubicBezTo>
                <a:cubicBezTo>
                  <a:pt x="2722794" y="1851892"/>
                  <a:pt x="2609849" y="1882372"/>
                  <a:pt x="2595962" y="1887791"/>
                </a:cubicBezTo>
                <a:cubicBezTo>
                  <a:pt x="2590714" y="1889823"/>
                  <a:pt x="2551090" y="1900320"/>
                  <a:pt x="2491315" y="1916239"/>
                </a:cubicBezTo>
                <a:cubicBezTo>
                  <a:pt x="2450675" y="1927076"/>
                  <a:pt x="2408512" y="1938251"/>
                  <a:pt x="2404108" y="1939945"/>
                </a:cubicBezTo>
                <a:cubicBezTo>
                  <a:pt x="2379387" y="1948920"/>
                  <a:pt x="2081189" y="2025627"/>
                  <a:pt x="2071369" y="2026813"/>
                </a:cubicBezTo>
                <a:cubicBezTo>
                  <a:pt x="2067982" y="2027321"/>
                  <a:pt x="2060193" y="2028761"/>
                  <a:pt x="2049376" y="2030835"/>
                </a:cubicBezTo>
                <a:lnTo>
                  <a:pt x="2033133" y="2034004"/>
                </a:lnTo>
                <a:lnTo>
                  <a:pt x="2028566" y="2043484"/>
                </a:lnTo>
                <a:lnTo>
                  <a:pt x="2011336" y="2079253"/>
                </a:lnTo>
                <a:lnTo>
                  <a:pt x="2004673" y="2098484"/>
                </a:lnTo>
                <a:lnTo>
                  <a:pt x="2003976" y="2100495"/>
                </a:lnTo>
                <a:lnTo>
                  <a:pt x="2039534" y="2094378"/>
                </a:lnTo>
                <a:cubicBezTo>
                  <a:pt x="2065610" y="2089805"/>
                  <a:pt x="2086270" y="2086250"/>
                  <a:pt x="2095244" y="2085064"/>
                </a:cubicBezTo>
                <a:cubicBezTo>
                  <a:pt x="2104218" y="2083880"/>
                  <a:pt x="2400044" y="2008019"/>
                  <a:pt x="2438652" y="1993795"/>
                </a:cubicBezTo>
                <a:cubicBezTo>
                  <a:pt x="2445934" y="1991085"/>
                  <a:pt x="2486405" y="1980077"/>
                  <a:pt x="2529584" y="1968225"/>
                </a:cubicBezTo>
                <a:cubicBezTo>
                  <a:pt x="2576320" y="1955525"/>
                  <a:pt x="2629323" y="1941132"/>
                  <a:pt x="2637451" y="1937914"/>
                </a:cubicBezTo>
                <a:cubicBezTo>
                  <a:pt x="2658617" y="1929617"/>
                  <a:pt x="2767159" y="1899306"/>
                  <a:pt x="2871977" y="1870181"/>
                </a:cubicBezTo>
                <a:cubicBezTo>
                  <a:pt x="2962908" y="1844611"/>
                  <a:pt x="3056889" y="1818373"/>
                  <a:pt x="3066032" y="1814139"/>
                </a:cubicBezTo>
                <a:cubicBezTo>
                  <a:pt x="3069589" y="1812446"/>
                  <a:pt x="3082965" y="1808720"/>
                  <a:pt x="3099899" y="1803472"/>
                </a:cubicBezTo>
                <a:cubicBezTo>
                  <a:pt x="3109550" y="1800592"/>
                  <a:pt x="3120558" y="1797376"/>
                  <a:pt x="3122082" y="1796698"/>
                </a:cubicBezTo>
                <a:cubicBezTo>
                  <a:pt x="3149515" y="1783202"/>
                  <a:pt x="3177792" y="1771500"/>
                  <a:pt x="3206749" y="1761646"/>
                </a:cubicBezTo>
                <a:cubicBezTo>
                  <a:pt x="3213522" y="1751486"/>
                  <a:pt x="3247897" y="1734213"/>
                  <a:pt x="3327991" y="1695776"/>
                </a:cubicBezTo>
                <a:cubicBezTo>
                  <a:pt x="3416045" y="1653441"/>
                  <a:pt x="3563365" y="1582661"/>
                  <a:pt x="3555744" y="1556582"/>
                </a:cubicBezTo>
                <a:cubicBezTo>
                  <a:pt x="3553712" y="1549640"/>
                  <a:pt x="3563534" y="1544052"/>
                  <a:pt x="3594183" y="1529151"/>
                </a:cubicBezTo>
                <a:cubicBezTo>
                  <a:pt x="3606037" y="1524024"/>
                  <a:pt x="3617381" y="1517786"/>
                  <a:pt x="3628050" y="1510524"/>
                </a:cubicBezTo>
                <a:cubicBezTo>
                  <a:pt x="3626822" y="1505909"/>
                  <a:pt x="3627651" y="1500880"/>
                  <a:pt x="3630326" y="1495470"/>
                </a:cubicBezTo>
                <a:close/>
                <a:moveTo>
                  <a:pt x="3662450" y="1480910"/>
                </a:moveTo>
                <a:lnTo>
                  <a:pt x="3649443" y="1484175"/>
                </a:lnTo>
                <a:lnTo>
                  <a:pt x="3639631" y="1494103"/>
                </a:lnTo>
                <a:cubicBezTo>
                  <a:pt x="3635736" y="1499672"/>
                  <a:pt x="3634188" y="1504609"/>
                  <a:pt x="3635501" y="1508737"/>
                </a:cubicBezTo>
                <a:cubicBezTo>
                  <a:pt x="3637701" y="1515850"/>
                  <a:pt x="3627881" y="1521268"/>
                  <a:pt x="3597061" y="1536339"/>
                </a:cubicBezTo>
                <a:cubicBezTo>
                  <a:pt x="3585209" y="1541460"/>
                  <a:pt x="3573863" y="1547696"/>
                  <a:pt x="3563195" y="1554968"/>
                </a:cubicBezTo>
                <a:cubicBezTo>
                  <a:pt x="3568953" y="1585787"/>
                  <a:pt x="3470231" y="1635912"/>
                  <a:pt x="3330532" y="1702971"/>
                </a:cubicBezTo>
                <a:cubicBezTo>
                  <a:pt x="3277022" y="1728711"/>
                  <a:pt x="3216400" y="1757837"/>
                  <a:pt x="3211998" y="1765797"/>
                </a:cubicBezTo>
                <a:cubicBezTo>
                  <a:pt x="3211812" y="1767219"/>
                  <a:pt x="3210813" y="1768405"/>
                  <a:pt x="3209458" y="1768844"/>
                </a:cubicBezTo>
                <a:cubicBezTo>
                  <a:pt x="3180501" y="1778210"/>
                  <a:pt x="3152224" y="1789520"/>
                  <a:pt x="3124791" y="1802713"/>
                </a:cubicBezTo>
                <a:cubicBezTo>
                  <a:pt x="3116884" y="1805948"/>
                  <a:pt x="3108722" y="1808556"/>
                  <a:pt x="3100407" y="1810503"/>
                </a:cubicBezTo>
                <a:cubicBezTo>
                  <a:pt x="3088046" y="1814058"/>
                  <a:pt x="3071282" y="1819139"/>
                  <a:pt x="3068064" y="1820663"/>
                </a:cubicBezTo>
                <a:cubicBezTo>
                  <a:pt x="3058244" y="1825236"/>
                  <a:pt x="2972222" y="1849183"/>
                  <a:pt x="2872654" y="1877123"/>
                </a:cubicBezTo>
                <a:cubicBezTo>
                  <a:pt x="2768005" y="1906419"/>
                  <a:pt x="2659632" y="1936559"/>
                  <a:pt x="2638805" y="1944856"/>
                </a:cubicBezTo>
                <a:cubicBezTo>
                  <a:pt x="2630338" y="1948243"/>
                  <a:pt x="2579369" y="1961789"/>
                  <a:pt x="2530092" y="1975507"/>
                </a:cubicBezTo>
                <a:cubicBezTo>
                  <a:pt x="2489115" y="1986682"/>
                  <a:pt x="2446780" y="1998365"/>
                  <a:pt x="2439838" y="2000906"/>
                </a:cubicBezTo>
                <a:cubicBezTo>
                  <a:pt x="2405971" y="2013098"/>
                  <a:pt x="2110654" y="2090653"/>
                  <a:pt x="2094736" y="2092685"/>
                </a:cubicBezTo>
                <a:cubicBezTo>
                  <a:pt x="2085930" y="2093869"/>
                  <a:pt x="2065273" y="2097427"/>
                  <a:pt x="2039365" y="2101829"/>
                </a:cubicBezTo>
                <a:lnTo>
                  <a:pt x="2000937" y="2108728"/>
                </a:lnTo>
                <a:lnTo>
                  <a:pt x="2000425" y="2110100"/>
                </a:lnTo>
                <a:lnTo>
                  <a:pt x="1988675" y="2141573"/>
                </a:lnTo>
                <a:lnTo>
                  <a:pt x="1985371" y="2154081"/>
                </a:lnTo>
                <a:lnTo>
                  <a:pt x="1980517" y="2172461"/>
                </a:lnTo>
                <a:lnTo>
                  <a:pt x="2012914" y="2168096"/>
                </a:lnTo>
                <a:cubicBezTo>
                  <a:pt x="2037396" y="2164535"/>
                  <a:pt x="2059431" y="2161138"/>
                  <a:pt x="2075095" y="2158725"/>
                </a:cubicBezTo>
                <a:cubicBezTo>
                  <a:pt x="2094906" y="2155676"/>
                  <a:pt x="2110823" y="2153306"/>
                  <a:pt x="2120136" y="2152121"/>
                </a:cubicBezTo>
                <a:cubicBezTo>
                  <a:pt x="2137070" y="2149920"/>
                  <a:pt x="2426969" y="2073889"/>
                  <a:pt x="2475737" y="2055939"/>
                </a:cubicBezTo>
                <a:cubicBezTo>
                  <a:pt x="2485219" y="2052384"/>
                  <a:pt x="2526537" y="2040869"/>
                  <a:pt x="2569377" y="2028846"/>
                </a:cubicBezTo>
                <a:cubicBezTo>
                  <a:pt x="2616793" y="2015639"/>
                  <a:pt x="2670977" y="2000567"/>
                  <a:pt x="2681477" y="1996334"/>
                </a:cubicBezTo>
                <a:cubicBezTo>
                  <a:pt x="2709417" y="1985328"/>
                  <a:pt x="2818130" y="1954001"/>
                  <a:pt x="2923285" y="1923521"/>
                </a:cubicBezTo>
                <a:cubicBezTo>
                  <a:pt x="3020483" y="1895580"/>
                  <a:pt x="3112430" y="1868995"/>
                  <a:pt x="3124793" y="1863068"/>
                </a:cubicBezTo>
                <a:cubicBezTo>
                  <a:pt x="3129534" y="1860867"/>
                  <a:pt x="3144604" y="1856126"/>
                  <a:pt x="3158659" y="1851724"/>
                </a:cubicBezTo>
                <a:cubicBezTo>
                  <a:pt x="3167971" y="1848675"/>
                  <a:pt x="3179826" y="1845120"/>
                  <a:pt x="3181518" y="1844273"/>
                </a:cubicBezTo>
                <a:cubicBezTo>
                  <a:pt x="3208780" y="1829058"/>
                  <a:pt x="3237077" y="1815766"/>
                  <a:pt x="3266185" y="1804487"/>
                </a:cubicBezTo>
                <a:cubicBezTo>
                  <a:pt x="3272620" y="1791278"/>
                  <a:pt x="3310211" y="1769097"/>
                  <a:pt x="3377945" y="1729811"/>
                </a:cubicBezTo>
                <a:cubicBezTo>
                  <a:pt x="3466167" y="1679012"/>
                  <a:pt x="3599602" y="1601624"/>
                  <a:pt x="3588935" y="1565219"/>
                </a:cubicBezTo>
                <a:cubicBezTo>
                  <a:pt x="3586564" y="1556920"/>
                  <a:pt x="3599095" y="1548285"/>
                  <a:pt x="3623648" y="1534399"/>
                </a:cubicBezTo>
                <a:cubicBezTo>
                  <a:pt x="3635264" y="1528780"/>
                  <a:pt x="3645932" y="1521413"/>
                  <a:pt x="3655314" y="1512556"/>
                </a:cubicBezTo>
                <a:cubicBezTo>
                  <a:pt x="3653197" y="1506205"/>
                  <a:pt x="3653578" y="1499303"/>
                  <a:pt x="3656068" y="1491961"/>
                </a:cubicBezTo>
                <a:close/>
                <a:moveTo>
                  <a:pt x="3616395" y="1480755"/>
                </a:moveTo>
                <a:lnTo>
                  <a:pt x="3574880" y="1490787"/>
                </a:lnTo>
                <a:cubicBezTo>
                  <a:pt x="3379131" y="1538711"/>
                  <a:pt x="3122082" y="1603738"/>
                  <a:pt x="2811017" y="1684005"/>
                </a:cubicBezTo>
                <a:lnTo>
                  <a:pt x="2575599" y="1744966"/>
                </a:lnTo>
                <a:lnTo>
                  <a:pt x="3599769" y="1487724"/>
                </a:lnTo>
                <a:lnTo>
                  <a:pt x="3610692" y="1482939"/>
                </a:lnTo>
                <a:close/>
                <a:moveTo>
                  <a:pt x="3686874" y="1474778"/>
                </a:moveTo>
                <a:lnTo>
                  <a:pt x="3673888" y="1478038"/>
                </a:lnTo>
                <a:lnTo>
                  <a:pt x="3664826" y="1491775"/>
                </a:lnTo>
                <a:cubicBezTo>
                  <a:pt x="3661912" y="1498711"/>
                  <a:pt x="3661134" y="1505096"/>
                  <a:pt x="3662933" y="1510769"/>
                </a:cubicBezTo>
                <a:cubicBezTo>
                  <a:pt x="3665643" y="1519066"/>
                  <a:pt x="3652942" y="1527703"/>
                  <a:pt x="3629067" y="1541759"/>
                </a:cubicBezTo>
                <a:cubicBezTo>
                  <a:pt x="3617739" y="1547430"/>
                  <a:pt x="3607358" y="1554796"/>
                  <a:pt x="3598247" y="1563603"/>
                </a:cubicBezTo>
                <a:cubicBezTo>
                  <a:pt x="3609762" y="1602721"/>
                  <a:pt x="3512226" y="1662837"/>
                  <a:pt x="3383363" y="1737348"/>
                </a:cubicBezTo>
                <a:cubicBezTo>
                  <a:pt x="3333410" y="1766304"/>
                  <a:pt x="3276853" y="1798988"/>
                  <a:pt x="3274652" y="1808809"/>
                </a:cubicBezTo>
                <a:cubicBezTo>
                  <a:pt x="3274432" y="1810215"/>
                  <a:pt x="3273449" y="1811383"/>
                  <a:pt x="3272112" y="1811858"/>
                </a:cubicBezTo>
                <a:cubicBezTo>
                  <a:pt x="3243088" y="1823270"/>
                  <a:pt x="3214809" y="1836416"/>
                  <a:pt x="3187445" y="1851384"/>
                </a:cubicBezTo>
                <a:cubicBezTo>
                  <a:pt x="3179333" y="1854890"/>
                  <a:pt x="3170953" y="1857735"/>
                  <a:pt x="3162384" y="1859852"/>
                </a:cubicBezTo>
                <a:cubicBezTo>
                  <a:pt x="3149346" y="1863916"/>
                  <a:pt x="3133259" y="1868826"/>
                  <a:pt x="3128517" y="1870858"/>
                </a:cubicBezTo>
                <a:cubicBezTo>
                  <a:pt x="3115479" y="1877123"/>
                  <a:pt x="3023193" y="1903708"/>
                  <a:pt x="2925317" y="1931818"/>
                </a:cubicBezTo>
                <a:cubicBezTo>
                  <a:pt x="2820330" y="1962129"/>
                  <a:pt x="2711788" y="1993456"/>
                  <a:pt x="2684186" y="2004293"/>
                </a:cubicBezTo>
                <a:cubicBezTo>
                  <a:pt x="2673009" y="2008695"/>
                  <a:pt x="2621363" y="2023089"/>
                  <a:pt x="2571409" y="2037143"/>
                </a:cubicBezTo>
                <a:cubicBezTo>
                  <a:pt x="2528231" y="2049166"/>
                  <a:pt x="2487591" y="2060512"/>
                  <a:pt x="2478277" y="2063898"/>
                </a:cubicBezTo>
                <a:cubicBezTo>
                  <a:pt x="2429001" y="2082017"/>
                  <a:pt x="2136901" y="2158556"/>
                  <a:pt x="2120645" y="2160588"/>
                </a:cubicBezTo>
                <a:cubicBezTo>
                  <a:pt x="2111331" y="2161772"/>
                  <a:pt x="2095415" y="2164313"/>
                  <a:pt x="2075772" y="2167361"/>
                </a:cubicBezTo>
                <a:lnTo>
                  <a:pt x="1978809" y="2178928"/>
                </a:lnTo>
                <a:lnTo>
                  <a:pt x="1975729" y="2190591"/>
                </a:lnTo>
                <a:lnTo>
                  <a:pt x="1975563" y="2191543"/>
                </a:lnTo>
                <a:lnTo>
                  <a:pt x="1972092" y="2211498"/>
                </a:lnTo>
                <a:lnTo>
                  <a:pt x="1966897" y="2240586"/>
                </a:lnTo>
                <a:lnTo>
                  <a:pt x="2002292" y="2237310"/>
                </a:lnTo>
                <a:cubicBezTo>
                  <a:pt x="2035079" y="2233603"/>
                  <a:pt x="2073020" y="2228745"/>
                  <a:pt x="2116073" y="2222734"/>
                </a:cubicBezTo>
                <a:lnTo>
                  <a:pt x="2145029" y="2218839"/>
                </a:lnTo>
                <a:cubicBezTo>
                  <a:pt x="2168398" y="2215792"/>
                  <a:pt x="2454570" y="2139422"/>
                  <a:pt x="2513498" y="2117239"/>
                </a:cubicBezTo>
                <a:cubicBezTo>
                  <a:pt x="2525182" y="2113006"/>
                  <a:pt x="2566330" y="2100306"/>
                  <a:pt x="2609849" y="2088791"/>
                </a:cubicBezTo>
                <a:cubicBezTo>
                  <a:pt x="2660649" y="2074229"/>
                  <a:pt x="2712465" y="2059328"/>
                  <a:pt x="2726181" y="2053909"/>
                </a:cubicBezTo>
                <a:cubicBezTo>
                  <a:pt x="2760048" y="2040531"/>
                  <a:pt x="2869438" y="2008019"/>
                  <a:pt x="2974762" y="1976693"/>
                </a:cubicBezTo>
                <a:cubicBezTo>
                  <a:pt x="3074330" y="1947059"/>
                  <a:pt x="3168311" y="1919120"/>
                  <a:pt x="3184227" y="1911669"/>
                </a:cubicBezTo>
                <a:cubicBezTo>
                  <a:pt x="3189986" y="1908960"/>
                  <a:pt x="3205056" y="1904048"/>
                  <a:pt x="3219449" y="1899306"/>
                </a:cubicBezTo>
                <a:cubicBezTo>
                  <a:pt x="3229271" y="1896259"/>
                  <a:pt x="3241294" y="1892195"/>
                  <a:pt x="3243155" y="1891349"/>
                </a:cubicBezTo>
                <a:cubicBezTo>
                  <a:pt x="3270368" y="1874601"/>
                  <a:pt x="3298647" y="1859666"/>
                  <a:pt x="3327822" y="1846645"/>
                </a:cubicBezTo>
                <a:cubicBezTo>
                  <a:pt x="3333918" y="1831243"/>
                  <a:pt x="3369479" y="1806013"/>
                  <a:pt x="3429422" y="1764187"/>
                </a:cubicBezTo>
                <a:cubicBezTo>
                  <a:pt x="3517138" y="1703565"/>
                  <a:pt x="3637194" y="1620592"/>
                  <a:pt x="3623479" y="1573347"/>
                </a:cubicBezTo>
                <a:cubicBezTo>
                  <a:pt x="3620770" y="1564034"/>
                  <a:pt x="3633470" y="1554213"/>
                  <a:pt x="3654297" y="1539481"/>
                </a:cubicBezTo>
                <a:cubicBezTo>
                  <a:pt x="3658954" y="1536094"/>
                  <a:pt x="3666150" y="1530887"/>
                  <a:pt x="3672056" y="1526018"/>
                </a:cubicBezTo>
                <a:lnTo>
                  <a:pt x="3682064" y="1514591"/>
                </a:lnTo>
                <a:lnTo>
                  <a:pt x="3681114" y="1489478"/>
                </a:lnTo>
                <a:lnTo>
                  <a:pt x="3681116" y="1489475"/>
                </a:lnTo>
                <a:lnTo>
                  <a:pt x="3681114" y="1489441"/>
                </a:lnTo>
                <a:lnTo>
                  <a:pt x="3681116" y="1489437"/>
                </a:lnTo>
                <a:lnTo>
                  <a:pt x="3681114" y="1489403"/>
                </a:lnTo>
                <a:close/>
                <a:moveTo>
                  <a:pt x="3713459" y="1468104"/>
                </a:moveTo>
                <a:lnTo>
                  <a:pt x="3698506" y="1471858"/>
                </a:lnTo>
                <a:lnTo>
                  <a:pt x="3690963" y="1489049"/>
                </a:lnTo>
                <a:lnTo>
                  <a:pt x="3691212" y="1512218"/>
                </a:lnTo>
                <a:lnTo>
                  <a:pt x="3691212" y="1512219"/>
                </a:lnTo>
                <a:lnTo>
                  <a:pt x="3691212" y="1512257"/>
                </a:lnTo>
                <a:lnTo>
                  <a:pt x="3691212" y="1512295"/>
                </a:lnTo>
                <a:cubicBezTo>
                  <a:pt x="3694090" y="1521778"/>
                  <a:pt x="3681390" y="1531599"/>
                  <a:pt x="3660393" y="1546163"/>
                </a:cubicBezTo>
                <a:cubicBezTo>
                  <a:pt x="3651081" y="1552937"/>
                  <a:pt x="3631945" y="1566822"/>
                  <a:pt x="3632793" y="1571056"/>
                </a:cubicBezTo>
                <a:cubicBezTo>
                  <a:pt x="3648201" y="1624229"/>
                  <a:pt x="3530176" y="1706530"/>
                  <a:pt x="3435349" y="1771385"/>
                </a:cubicBezTo>
                <a:cubicBezTo>
                  <a:pt x="3385566" y="1805254"/>
                  <a:pt x="3338659" y="1838178"/>
                  <a:pt x="3335781" y="1850709"/>
                </a:cubicBezTo>
                <a:cubicBezTo>
                  <a:pt x="3335511" y="1852030"/>
                  <a:pt x="3334631" y="1853164"/>
                  <a:pt x="3333411" y="1853756"/>
                </a:cubicBezTo>
                <a:cubicBezTo>
                  <a:pt x="3303879" y="1866898"/>
                  <a:pt x="3275161" y="1881763"/>
                  <a:pt x="3247390" y="1898291"/>
                </a:cubicBezTo>
                <a:cubicBezTo>
                  <a:pt x="3239143" y="1902202"/>
                  <a:pt x="3230524" y="1905267"/>
                  <a:pt x="3221651" y="1907434"/>
                </a:cubicBezTo>
                <a:cubicBezTo>
                  <a:pt x="3208105" y="1911838"/>
                  <a:pt x="3192695" y="1916917"/>
                  <a:pt x="3187785" y="1919458"/>
                </a:cubicBezTo>
                <a:cubicBezTo>
                  <a:pt x="3170851" y="1927077"/>
                  <a:pt x="3077040" y="1955187"/>
                  <a:pt x="2977134" y="1984990"/>
                </a:cubicBezTo>
                <a:cubicBezTo>
                  <a:pt x="2872147" y="2016316"/>
                  <a:pt x="2763434" y="2048659"/>
                  <a:pt x="2729399" y="2062037"/>
                </a:cubicBezTo>
                <a:cubicBezTo>
                  <a:pt x="2715175" y="2067456"/>
                  <a:pt x="2662851" y="2082526"/>
                  <a:pt x="2612220" y="2096919"/>
                </a:cubicBezTo>
                <a:cubicBezTo>
                  <a:pt x="2568871" y="2109450"/>
                  <a:pt x="2527553" y="2121134"/>
                  <a:pt x="2516377" y="2125367"/>
                </a:cubicBezTo>
                <a:cubicBezTo>
                  <a:pt x="2457449" y="2147042"/>
                  <a:pt x="2169582" y="2223920"/>
                  <a:pt x="2146215" y="2226967"/>
                </a:cubicBezTo>
                <a:lnTo>
                  <a:pt x="2117258" y="2230862"/>
                </a:lnTo>
                <a:lnTo>
                  <a:pt x="1965808" y="2246685"/>
                </a:lnTo>
                <a:lnTo>
                  <a:pt x="1961799" y="2269131"/>
                </a:lnTo>
                <a:lnTo>
                  <a:pt x="1958931" y="2298424"/>
                </a:lnTo>
                <a:lnTo>
                  <a:pt x="1958116" y="2306665"/>
                </a:lnTo>
                <a:lnTo>
                  <a:pt x="1965619" y="2306415"/>
                </a:lnTo>
                <a:lnTo>
                  <a:pt x="2039196" y="2300460"/>
                </a:lnTo>
                <a:lnTo>
                  <a:pt x="2061384" y="2298223"/>
                </a:lnTo>
                <a:lnTo>
                  <a:pt x="2166533" y="2285895"/>
                </a:lnTo>
                <a:lnTo>
                  <a:pt x="2169582" y="2285895"/>
                </a:lnTo>
                <a:cubicBezTo>
                  <a:pt x="2196675" y="2282337"/>
                  <a:pt x="2481324" y="2205292"/>
                  <a:pt x="2550581" y="2179891"/>
                </a:cubicBezTo>
                <a:cubicBezTo>
                  <a:pt x="2564636" y="2174812"/>
                  <a:pt x="2605784" y="2162958"/>
                  <a:pt x="2649640" y="2149751"/>
                </a:cubicBezTo>
                <a:cubicBezTo>
                  <a:pt x="2700440" y="2134850"/>
                  <a:pt x="2753612" y="2119271"/>
                  <a:pt x="2770207" y="2112835"/>
                </a:cubicBezTo>
                <a:cubicBezTo>
                  <a:pt x="2811185" y="2096919"/>
                  <a:pt x="2919898" y="2063559"/>
                  <a:pt x="3025054" y="2031386"/>
                </a:cubicBezTo>
                <a:cubicBezTo>
                  <a:pt x="3126654" y="2000060"/>
                  <a:pt x="3223681" y="1970426"/>
                  <a:pt x="3242817" y="1961282"/>
                </a:cubicBezTo>
                <a:cubicBezTo>
                  <a:pt x="3249589" y="1958066"/>
                  <a:pt x="3265167" y="1952816"/>
                  <a:pt x="3279054" y="1948243"/>
                </a:cubicBezTo>
                <a:cubicBezTo>
                  <a:pt x="3289045" y="1944857"/>
                  <a:pt x="3301575" y="1940624"/>
                  <a:pt x="3303438" y="1939438"/>
                </a:cubicBezTo>
                <a:cubicBezTo>
                  <a:pt x="3331292" y="1921438"/>
                  <a:pt x="3360131" y="1904995"/>
                  <a:pt x="3389797" y="1890162"/>
                </a:cubicBezTo>
                <a:cubicBezTo>
                  <a:pt x="3396063" y="1871536"/>
                  <a:pt x="3434501" y="1839362"/>
                  <a:pt x="3482591" y="1800424"/>
                </a:cubicBezTo>
                <a:lnTo>
                  <a:pt x="3484675" y="1798670"/>
                </a:lnTo>
                <a:lnTo>
                  <a:pt x="3562362" y="1731656"/>
                </a:lnTo>
                <a:lnTo>
                  <a:pt x="3596572" y="1699151"/>
                </a:lnTo>
                <a:lnTo>
                  <a:pt x="3611774" y="1683419"/>
                </a:lnTo>
                <a:lnTo>
                  <a:pt x="3650851" y="1631734"/>
                </a:lnTo>
                <a:lnTo>
                  <a:pt x="3660487" y="1605967"/>
                </a:lnTo>
                <a:lnTo>
                  <a:pt x="3659884" y="1582739"/>
                </a:lnTo>
                <a:lnTo>
                  <a:pt x="3659885" y="1582736"/>
                </a:lnTo>
                <a:lnTo>
                  <a:pt x="3659884" y="1582699"/>
                </a:lnTo>
                <a:lnTo>
                  <a:pt x="3659885" y="1582696"/>
                </a:lnTo>
                <a:lnTo>
                  <a:pt x="3659884" y="1582659"/>
                </a:lnTo>
                <a:cubicBezTo>
                  <a:pt x="3656666" y="1571822"/>
                  <a:pt x="3670721" y="1559461"/>
                  <a:pt x="3686808" y="1545068"/>
                </a:cubicBezTo>
                <a:cubicBezTo>
                  <a:pt x="3692057" y="1540496"/>
                  <a:pt x="3698619" y="1534696"/>
                  <a:pt x="3703657" y="1529341"/>
                </a:cubicBezTo>
                <a:lnTo>
                  <a:pt x="3711355" y="1516291"/>
                </a:lnTo>
                <a:lnTo>
                  <a:pt x="3708558" y="1487168"/>
                </a:lnTo>
                <a:lnTo>
                  <a:pt x="3708561" y="1487158"/>
                </a:lnTo>
                <a:lnTo>
                  <a:pt x="3708558" y="1487131"/>
                </a:lnTo>
                <a:lnTo>
                  <a:pt x="3708561" y="1487121"/>
                </a:lnTo>
                <a:lnTo>
                  <a:pt x="3708558" y="1487093"/>
                </a:lnTo>
                <a:close/>
                <a:moveTo>
                  <a:pt x="404700" y="1467738"/>
                </a:moveTo>
                <a:lnTo>
                  <a:pt x="404987" y="1473908"/>
                </a:lnTo>
                <a:lnTo>
                  <a:pt x="407160" y="1483961"/>
                </a:lnTo>
                <a:lnTo>
                  <a:pt x="411181" y="1501493"/>
                </a:lnTo>
                <a:lnTo>
                  <a:pt x="415930" y="1521013"/>
                </a:lnTo>
                <a:lnTo>
                  <a:pt x="419117" y="1533981"/>
                </a:lnTo>
                <a:lnTo>
                  <a:pt x="425317" y="1542428"/>
                </a:lnTo>
                <a:lnTo>
                  <a:pt x="419541" y="1529667"/>
                </a:lnTo>
                <a:lnTo>
                  <a:pt x="413675" y="1505953"/>
                </a:lnTo>
                <a:lnTo>
                  <a:pt x="412372" y="1500746"/>
                </a:lnTo>
                <a:lnTo>
                  <a:pt x="412155" y="1499810"/>
                </a:lnTo>
                <a:lnTo>
                  <a:pt x="409604" y="1489496"/>
                </a:lnTo>
                <a:lnTo>
                  <a:pt x="407130" y="1478192"/>
                </a:lnTo>
                <a:close/>
                <a:moveTo>
                  <a:pt x="1018966" y="1467560"/>
                </a:moveTo>
                <a:lnTo>
                  <a:pt x="1026600" y="1491797"/>
                </a:lnTo>
                <a:lnTo>
                  <a:pt x="1025395" y="1486717"/>
                </a:lnTo>
                <a:lnTo>
                  <a:pt x="1025093" y="1485783"/>
                </a:lnTo>
                <a:close/>
                <a:moveTo>
                  <a:pt x="3691506" y="1463015"/>
                </a:moveTo>
                <a:lnTo>
                  <a:pt x="3683715" y="1465780"/>
                </a:lnTo>
                <a:lnTo>
                  <a:pt x="3682357" y="1466981"/>
                </a:lnTo>
                <a:lnTo>
                  <a:pt x="3690777" y="1464866"/>
                </a:lnTo>
                <a:close/>
                <a:moveTo>
                  <a:pt x="523506" y="1462461"/>
                </a:moveTo>
                <a:lnTo>
                  <a:pt x="524717" y="1471009"/>
                </a:lnTo>
                <a:lnTo>
                  <a:pt x="530482" y="1483944"/>
                </a:lnTo>
                <a:lnTo>
                  <a:pt x="531808" y="1481576"/>
                </a:lnTo>
                <a:lnTo>
                  <a:pt x="532463" y="1480665"/>
                </a:lnTo>
                <a:lnTo>
                  <a:pt x="524863" y="1466845"/>
                </a:lnTo>
                <a:close/>
                <a:moveTo>
                  <a:pt x="3737457" y="1462078"/>
                </a:moveTo>
                <a:lnTo>
                  <a:pt x="3724588" y="1465309"/>
                </a:lnTo>
                <a:lnTo>
                  <a:pt x="3718406" y="1487061"/>
                </a:lnTo>
                <a:lnTo>
                  <a:pt x="3720675" y="1514588"/>
                </a:lnTo>
                <a:lnTo>
                  <a:pt x="3720672" y="1514595"/>
                </a:lnTo>
                <a:lnTo>
                  <a:pt x="3720675" y="1514626"/>
                </a:lnTo>
                <a:lnTo>
                  <a:pt x="3720672" y="1514633"/>
                </a:lnTo>
                <a:lnTo>
                  <a:pt x="3720675" y="1514664"/>
                </a:lnTo>
                <a:cubicBezTo>
                  <a:pt x="3724062" y="1525502"/>
                  <a:pt x="3710007" y="1538033"/>
                  <a:pt x="3693751" y="1552428"/>
                </a:cubicBezTo>
                <a:cubicBezTo>
                  <a:pt x="3688247" y="1557339"/>
                  <a:pt x="3681728" y="1563096"/>
                  <a:pt x="3676775" y="1568346"/>
                </a:cubicBezTo>
                <a:lnTo>
                  <a:pt x="3669201" y="1581209"/>
                </a:lnTo>
                <a:lnTo>
                  <a:pt x="3670444" y="1606179"/>
                </a:lnTo>
                <a:lnTo>
                  <a:pt x="3670442" y="1606184"/>
                </a:lnTo>
                <a:lnTo>
                  <a:pt x="3670444" y="1606219"/>
                </a:lnTo>
                <a:lnTo>
                  <a:pt x="3670442" y="1606224"/>
                </a:lnTo>
                <a:lnTo>
                  <a:pt x="3670444" y="1606259"/>
                </a:lnTo>
                <a:lnTo>
                  <a:pt x="3670335" y="1606502"/>
                </a:lnTo>
                <a:lnTo>
                  <a:pt x="3661385" y="1633209"/>
                </a:lnTo>
                <a:lnTo>
                  <a:pt x="3653653" y="1643875"/>
                </a:lnTo>
                <a:lnTo>
                  <a:pt x="3648887" y="1654553"/>
                </a:lnTo>
                <a:lnTo>
                  <a:pt x="3628248" y="1678923"/>
                </a:lnTo>
                <a:lnTo>
                  <a:pt x="3619393" y="1691140"/>
                </a:lnTo>
                <a:lnTo>
                  <a:pt x="3611416" y="1698798"/>
                </a:lnTo>
                <a:lnTo>
                  <a:pt x="3605204" y="1706133"/>
                </a:lnTo>
                <a:lnTo>
                  <a:pt x="3567639" y="1740829"/>
                </a:lnTo>
                <a:lnTo>
                  <a:pt x="3557303" y="1750754"/>
                </a:lnTo>
                <a:lnTo>
                  <a:pt x="3552861" y="1754478"/>
                </a:lnTo>
                <a:lnTo>
                  <a:pt x="3548829" y="1758202"/>
                </a:lnTo>
                <a:cubicBezTo>
                  <a:pt x="3528971" y="1775329"/>
                  <a:pt x="3508569" y="1792071"/>
                  <a:pt x="3489196" y="1807963"/>
                </a:cubicBezTo>
                <a:cubicBezTo>
                  <a:pt x="3444492" y="1844780"/>
                  <a:pt x="3402159" y="1879495"/>
                  <a:pt x="3398773" y="1894903"/>
                </a:cubicBezTo>
                <a:cubicBezTo>
                  <a:pt x="3398451" y="1896174"/>
                  <a:pt x="3397587" y="1897223"/>
                  <a:pt x="3396401" y="1897783"/>
                </a:cubicBezTo>
                <a:cubicBezTo>
                  <a:pt x="3366599" y="1912802"/>
                  <a:pt x="3337608" y="1929363"/>
                  <a:pt x="3309534" y="1947397"/>
                </a:cubicBezTo>
                <a:cubicBezTo>
                  <a:pt x="3300949" y="1951394"/>
                  <a:pt x="3292058" y="1954679"/>
                  <a:pt x="3282949" y="1957218"/>
                </a:cubicBezTo>
                <a:cubicBezTo>
                  <a:pt x="3269402" y="1961790"/>
                  <a:pt x="3253992" y="1967040"/>
                  <a:pt x="3247727" y="1969918"/>
                </a:cubicBezTo>
                <a:cubicBezTo>
                  <a:pt x="3227914" y="1979401"/>
                  <a:pt x="3131226" y="2009034"/>
                  <a:pt x="3028778" y="2040361"/>
                </a:cubicBezTo>
                <a:cubicBezTo>
                  <a:pt x="2926332" y="2071687"/>
                  <a:pt x="2815080" y="2105893"/>
                  <a:pt x="2774778" y="2121641"/>
                </a:cubicBezTo>
                <a:cubicBezTo>
                  <a:pt x="2757845" y="2128245"/>
                  <a:pt x="2704675" y="2143824"/>
                  <a:pt x="2653366" y="2158894"/>
                </a:cubicBezTo>
                <a:cubicBezTo>
                  <a:pt x="2609848" y="2171594"/>
                  <a:pt x="2568700" y="2183786"/>
                  <a:pt x="2554815" y="2188866"/>
                </a:cubicBezTo>
                <a:cubicBezTo>
                  <a:pt x="2482510" y="2215452"/>
                  <a:pt x="2200230" y="2291482"/>
                  <a:pt x="2171951" y="2295207"/>
                </a:cubicBezTo>
                <a:lnTo>
                  <a:pt x="2168904" y="2295207"/>
                </a:lnTo>
                <a:lnTo>
                  <a:pt x="1957394" y="2313966"/>
                </a:lnTo>
                <a:lnTo>
                  <a:pt x="1952628" y="2362142"/>
                </a:lnTo>
                <a:lnTo>
                  <a:pt x="1952493" y="2366518"/>
                </a:lnTo>
                <a:lnTo>
                  <a:pt x="1952417" y="2369022"/>
                </a:lnTo>
                <a:lnTo>
                  <a:pt x="1970614" y="2370095"/>
                </a:lnTo>
                <a:cubicBezTo>
                  <a:pt x="2025606" y="2369756"/>
                  <a:pt x="2102271" y="2363618"/>
                  <a:pt x="2193626" y="2351764"/>
                </a:cubicBezTo>
                <a:cubicBezTo>
                  <a:pt x="2222414" y="2348040"/>
                  <a:pt x="2499443" y="2273194"/>
                  <a:pt x="2587157" y="2241021"/>
                </a:cubicBezTo>
                <a:cubicBezTo>
                  <a:pt x="2603244" y="2235094"/>
                  <a:pt x="2644730" y="2222563"/>
                  <a:pt x="2688757" y="2209524"/>
                </a:cubicBezTo>
                <a:cubicBezTo>
                  <a:pt x="2740743" y="2193946"/>
                  <a:pt x="2794421" y="2177859"/>
                  <a:pt x="2813895" y="2170239"/>
                </a:cubicBezTo>
                <a:cubicBezTo>
                  <a:pt x="2860968" y="2151782"/>
                  <a:pt x="2969512" y="2117747"/>
                  <a:pt x="3074328" y="2084557"/>
                </a:cubicBezTo>
                <a:cubicBezTo>
                  <a:pt x="3179146" y="2051368"/>
                  <a:pt x="3278376" y="2020380"/>
                  <a:pt x="3301235" y="2009542"/>
                </a:cubicBezTo>
                <a:cubicBezTo>
                  <a:pt x="3308856" y="2005816"/>
                  <a:pt x="3324435" y="2000397"/>
                  <a:pt x="3337982" y="1995656"/>
                </a:cubicBezTo>
                <a:cubicBezTo>
                  <a:pt x="3348480" y="1991932"/>
                  <a:pt x="3361518" y="1987359"/>
                  <a:pt x="3363550" y="1986173"/>
                </a:cubicBezTo>
                <a:cubicBezTo>
                  <a:pt x="3390814" y="1966362"/>
                  <a:pt x="3441105" y="1937405"/>
                  <a:pt x="3450588" y="1931987"/>
                </a:cubicBezTo>
                <a:cubicBezTo>
                  <a:pt x="3456684" y="1911498"/>
                  <a:pt x="3491059" y="1878140"/>
                  <a:pt x="3534069" y="1836145"/>
                </a:cubicBezTo>
                <a:lnTo>
                  <a:pt x="3608269" y="1759785"/>
                </a:lnTo>
                <a:lnTo>
                  <a:pt x="3639323" y="1724069"/>
                </a:lnTo>
                <a:lnTo>
                  <a:pt x="3653367" y="1706286"/>
                </a:lnTo>
                <a:lnTo>
                  <a:pt x="3688422" y="1647748"/>
                </a:lnTo>
                <a:lnTo>
                  <a:pt x="3696275" y="1617957"/>
                </a:lnTo>
                <a:lnTo>
                  <a:pt x="3694259" y="1590529"/>
                </a:lnTo>
                <a:lnTo>
                  <a:pt x="3694261" y="1590520"/>
                </a:lnTo>
                <a:lnTo>
                  <a:pt x="3694259" y="1590489"/>
                </a:lnTo>
                <a:lnTo>
                  <a:pt x="3694261" y="1590480"/>
                </a:lnTo>
                <a:lnTo>
                  <a:pt x="3694259" y="1590449"/>
                </a:lnTo>
                <a:cubicBezTo>
                  <a:pt x="3690702" y="1578426"/>
                  <a:pt x="3703742" y="1564541"/>
                  <a:pt x="3717457" y="1549640"/>
                </a:cubicBezTo>
                <a:cubicBezTo>
                  <a:pt x="3722960" y="1543713"/>
                  <a:pt x="3728845" y="1537363"/>
                  <a:pt x="3733078" y="1531584"/>
                </a:cubicBezTo>
                <a:lnTo>
                  <a:pt x="3738784" y="1516978"/>
                </a:lnTo>
                <a:lnTo>
                  <a:pt x="3734154" y="1483797"/>
                </a:lnTo>
                <a:lnTo>
                  <a:pt x="3734157" y="1483780"/>
                </a:lnTo>
                <a:lnTo>
                  <a:pt x="3734154" y="1483759"/>
                </a:lnTo>
                <a:lnTo>
                  <a:pt x="3734156" y="1483741"/>
                </a:lnTo>
                <a:lnTo>
                  <a:pt x="3734154" y="1483722"/>
                </a:lnTo>
                <a:close/>
                <a:moveTo>
                  <a:pt x="3716433" y="1456581"/>
                </a:moveTo>
                <a:lnTo>
                  <a:pt x="3705613" y="1459196"/>
                </a:lnTo>
                <a:lnTo>
                  <a:pt x="3703502" y="1461670"/>
                </a:lnTo>
                <a:lnTo>
                  <a:pt x="3715925" y="1458550"/>
                </a:lnTo>
                <a:close/>
                <a:moveTo>
                  <a:pt x="3763499" y="1455540"/>
                </a:moveTo>
                <a:lnTo>
                  <a:pt x="3748038" y="1459422"/>
                </a:lnTo>
                <a:lnTo>
                  <a:pt x="3743884" y="1483549"/>
                </a:lnTo>
                <a:lnTo>
                  <a:pt x="3747937" y="1515434"/>
                </a:lnTo>
                <a:lnTo>
                  <a:pt x="3747934" y="1515447"/>
                </a:lnTo>
                <a:lnTo>
                  <a:pt x="3747937" y="1515472"/>
                </a:lnTo>
                <a:lnTo>
                  <a:pt x="3747934" y="1515485"/>
                </a:lnTo>
                <a:lnTo>
                  <a:pt x="3747937" y="1515510"/>
                </a:lnTo>
                <a:cubicBezTo>
                  <a:pt x="3751832" y="1527534"/>
                  <a:pt x="3738624" y="1541759"/>
                  <a:pt x="3724739" y="1556661"/>
                </a:cubicBezTo>
                <a:cubicBezTo>
                  <a:pt x="3719236" y="1562587"/>
                  <a:pt x="3713394" y="1568938"/>
                  <a:pt x="3709181" y="1574717"/>
                </a:cubicBezTo>
                <a:lnTo>
                  <a:pt x="3703408" y="1589328"/>
                </a:lnTo>
                <a:lnTo>
                  <a:pt x="3706009" y="1618291"/>
                </a:lnTo>
                <a:lnTo>
                  <a:pt x="3706006" y="1618302"/>
                </a:lnTo>
                <a:lnTo>
                  <a:pt x="3706009" y="1618331"/>
                </a:lnTo>
                <a:lnTo>
                  <a:pt x="3706006" y="1618342"/>
                </a:lnTo>
                <a:lnTo>
                  <a:pt x="3706009" y="1618372"/>
                </a:lnTo>
                <a:lnTo>
                  <a:pt x="3705943" y="1618570"/>
                </a:lnTo>
                <a:lnTo>
                  <a:pt x="3698698" y="1649144"/>
                </a:lnTo>
                <a:lnTo>
                  <a:pt x="3691746" y="1661169"/>
                </a:lnTo>
                <a:lnTo>
                  <a:pt x="3687720" y="1673248"/>
                </a:lnTo>
                <a:lnTo>
                  <a:pt x="3669099" y="1700342"/>
                </a:lnTo>
                <a:lnTo>
                  <a:pt x="3661069" y="1714232"/>
                </a:lnTo>
                <a:lnTo>
                  <a:pt x="3653629" y="1722851"/>
                </a:lnTo>
                <a:lnTo>
                  <a:pt x="3648098" y="1730898"/>
                </a:lnTo>
                <a:lnTo>
                  <a:pt x="3614503" y="1768178"/>
                </a:lnTo>
                <a:lnTo>
                  <a:pt x="3604009" y="1780336"/>
                </a:lnTo>
                <a:lnTo>
                  <a:pt x="3599384" y="1784955"/>
                </a:lnTo>
                <a:lnTo>
                  <a:pt x="3596182" y="1788509"/>
                </a:lnTo>
                <a:cubicBezTo>
                  <a:pt x="3577832" y="1807393"/>
                  <a:pt x="3558939" y="1825801"/>
                  <a:pt x="3541011" y="1843256"/>
                </a:cubicBezTo>
                <a:cubicBezTo>
                  <a:pt x="3499356" y="1883896"/>
                  <a:pt x="3463457" y="1918949"/>
                  <a:pt x="3459393" y="1936728"/>
                </a:cubicBezTo>
                <a:cubicBezTo>
                  <a:pt x="3459139" y="1937932"/>
                  <a:pt x="3458412" y="1938981"/>
                  <a:pt x="3457361" y="1939606"/>
                </a:cubicBezTo>
                <a:cubicBezTo>
                  <a:pt x="3457361" y="1939606"/>
                  <a:pt x="3399280" y="1973473"/>
                  <a:pt x="3369477" y="1994133"/>
                </a:cubicBezTo>
                <a:cubicBezTo>
                  <a:pt x="3360570" y="1998399"/>
                  <a:pt x="3351342" y="2001972"/>
                  <a:pt x="3341875" y="2004801"/>
                </a:cubicBezTo>
                <a:cubicBezTo>
                  <a:pt x="3328499" y="2009542"/>
                  <a:pt x="3313258" y="2014792"/>
                  <a:pt x="3305976" y="2018348"/>
                </a:cubicBezTo>
                <a:cubicBezTo>
                  <a:pt x="3282440" y="2029354"/>
                  <a:pt x="3183210" y="2060680"/>
                  <a:pt x="3077886" y="2093869"/>
                </a:cubicBezTo>
                <a:cubicBezTo>
                  <a:pt x="2972560" y="2127059"/>
                  <a:pt x="2864863" y="2161603"/>
                  <a:pt x="2818127" y="2178536"/>
                </a:cubicBezTo>
                <a:cubicBezTo>
                  <a:pt x="2798316" y="2186157"/>
                  <a:pt x="2744467" y="2202412"/>
                  <a:pt x="2692312" y="2217992"/>
                </a:cubicBezTo>
                <a:cubicBezTo>
                  <a:pt x="2648456" y="2231030"/>
                  <a:pt x="2607646" y="2243560"/>
                  <a:pt x="2590712" y="2249318"/>
                </a:cubicBezTo>
                <a:cubicBezTo>
                  <a:pt x="2508248" y="2279629"/>
                  <a:pt x="2228170" y="2356337"/>
                  <a:pt x="2195320" y="2360570"/>
                </a:cubicBezTo>
                <a:cubicBezTo>
                  <a:pt x="2120575" y="2371441"/>
                  <a:pt x="2045274" y="2377876"/>
                  <a:pt x="1969768" y="2379875"/>
                </a:cubicBezTo>
                <a:lnTo>
                  <a:pt x="1952123" y="2378602"/>
                </a:lnTo>
                <a:lnTo>
                  <a:pt x="1951586" y="2396101"/>
                </a:lnTo>
                <a:lnTo>
                  <a:pt x="1951472" y="2399793"/>
                </a:lnTo>
                <a:lnTo>
                  <a:pt x="1951875" y="2414038"/>
                </a:lnTo>
                <a:lnTo>
                  <a:pt x="1952316" y="2429670"/>
                </a:lnTo>
                <a:lnTo>
                  <a:pt x="1952407" y="2432394"/>
                </a:lnTo>
                <a:lnTo>
                  <a:pt x="1970613" y="2434248"/>
                </a:lnTo>
                <a:lnTo>
                  <a:pt x="1970636" y="2434249"/>
                </a:lnTo>
                <a:lnTo>
                  <a:pt x="2021052" y="2434933"/>
                </a:lnTo>
                <a:lnTo>
                  <a:pt x="2104906" y="2431037"/>
                </a:lnTo>
                <a:lnTo>
                  <a:pt x="2219027" y="2420005"/>
                </a:lnTo>
                <a:cubicBezTo>
                  <a:pt x="2254924" y="2415264"/>
                  <a:pt x="2530430" y="2339065"/>
                  <a:pt x="2625427" y="2304181"/>
                </a:cubicBezTo>
                <a:cubicBezTo>
                  <a:pt x="2643884" y="2297578"/>
                  <a:pt x="2685370" y="2284709"/>
                  <a:pt x="2729397" y="2271331"/>
                </a:cubicBezTo>
                <a:cubicBezTo>
                  <a:pt x="2782229" y="2254398"/>
                  <a:pt x="2836755" y="2238480"/>
                  <a:pt x="2859276" y="2229674"/>
                </a:cubicBezTo>
                <a:cubicBezTo>
                  <a:pt x="2912108" y="2209186"/>
                  <a:pt x="3020142" y="2174133"/>
                  <a:pt x="3124451" y="2140437"/>
                </a:cubicBezTo>
                <a:cubicBezTo>
                  <a:pt x="3232487" y="2105554"/>
                  <a:pt x="3334595" y="2072704"/>
                  <a:pt x="3361518" y="2060003"/>
                </a:cubicBezTo>
                <a:cubicBezTo>
                  <a:pt x="3369985" y="2055939"/>
                  <a:pt x="3385224" y="2050352"/>
                  <a:pt x="3398771" y="2045440"/>
                </a:cubicBezTo>
                <a:cubicBezTo>
                  <a:pt x="3407815" y="2042409"/>
                  <a:pt x="3416688" y="2038905"/>
                  <a:pt x="3425358" y="2034942"/>
                </a:cubicBezTo>
                <a:cubicBezTo>
                  <a:pt x="3456684" y="2012421"/>
                  <a:pt x="3504435" y="1981771"/>
                  <a:pt x="3513240" y="1976183"/>
                </a:cubicBezTo>
                <a:cubicBezTo>
                  <a:pt x="3519336" y="1953831"/>
                  <a:pt x="3549479" y="1918949"/>
                  <a:pt x="3587409" y="1874583"/>
                </a:cubicBezTo>
                <a:lnTo>
                  <a:pt x="3655856" y="1790548"/>
                </a:lnTo>
                <a:lnTo>
                  <a:pt x="3684158" y="1751213"/>
                </a:lnTo>
                <a:lnTo>
                  <a:pt x="3696990" y="1731354"/>
                </a:lnTo>
                <a:lnTo>
                  <a:pt x="3728022" y="1665756"/>
                </a:lnTo>
                <a:lnTo>
                  <a:pt x="3734030" y="1631810"/>
                </a:lnTo>
                <a:lnTo>
                  <a:pt x="3730496" y="1600013"/>
                </a:lnTo>
                <a:lnTo>
                  <a:pt x="3730498" y="1599998"/>
                </a:lnTo>
                <a:lnTo>
                  <a:pt x="3730496" y="1599972"/>
                </a:lnTo>
                <a:lnTo>
                  <a:pt x="3730498" y="1599957"/>
                </a:lnTo>
                <a:lnTo>
                  <a:pt x="3730496" y="1599933"/>
                </a:lnTo>
                <a:cubicBezTo>
                  <a:pt x="3726771" y="1586893"/>
                  <a:pt x="3737946" y="1571822"/>
                  <a:pt x="3749969" y="1555906"/>
                </a:cubicBezTo>
                <a:cubicBezTo>
                  <a:pt x="3755981" y="1547947"/>
                  <a:pt x="3761230" y="1541004"/>
                  <a:pt x="3764617" y="1534929"/>
                </a:cubicBezTo>
                <a:lnTo>
                  <a:pt x="3768083" y="1519184"/>
                </a:lnTo>
                <a:lnTo>
                  <a:pt x="3768077" y="1519132"/>
                </a:lnTo>
                <a:lnTo>
                  <a:pt x="3761670" y="1482086"/>
                </a:lnTo>
                <a:lnTo>
                  <a:pt x="3761672" y="1482059"/>
                </a:lnTo>
                <a:lnTo>
                  <a:pt x="3761670" y="1482048"/>
                </a:lnTo>
                <a:lnTo>
                  <a:pt x="3762592" y="1468693"/>
                </a:lnTo>
                <a:lnTo>
                  <a:pt x="3761967" y="1462954"/>
                </a:lnTo>
                <a:lnTo>
                  <a:pt x="3763479" y="1455834"/>
                </a:lnTo>
                <a:close/>
                <a:moveTo>
                  <a:pt x="3739108" y="1451258"/>
                </a:moveTo>
                <a:lnTo>
                  <a:pt x="3729109" y="1453605"/>
                </a:lnTo>
                <a:lnTo>
                  <a:pt x="3727861" y="1455552"/>
                </a:lnTo>
                <a:lnTo>
                  <a:pt x="3738875" y="1452785"/>
                </a:lnTo>
                <a:close/>
                <a:moveTo>
                  <a:pt x="3702003" y="1449608"/>
                </a:moveTo>
                <a:lnTo>
                  <a:pt x="3701180" y="1450336"/>
                </a:lnTo>
                <a:lnTo>
                  <a:pt x="3701495" y="1450229"/>
                </a:lnTo>
                <a:close/>
                <a:moveTo>
                  <a:pt x="3788348" y="1449302"/>
                </a:moveTo>
                <a:lnTo>
                  <a:pt x="3773097" y="1453130"/>
                </a:lnTo>
                <a:lnTo>
                  <a:pt x="3775872" y="1516253"/>
                </a:lnTo>
                <a:lnTo>
                  <a:pt x="3775877" y="1516281"/>
                </a:lnTo>
                <a:lnTo>
                  <a:pt x="3775874" y="1516297"/>
                </a:lnTo>
                <a:lnTo>
                  <a:pt x="3775875" y="1516306"/>
                </a:lnTo>
                <a:lnTo>
                  <a:pt x="3775877" y="1516319"/>
                </a:lnTo>
                <a:lnTo>
                  <a:pt x="3775876" y="1516327"/>
                </a:lnTo>
                <a:lnTo>
                  <a:pt x="3775877" y="1516357"/>
                </a:lnTo>
                <a:cubicBezTo>
                  <a:pt x="3780110" y="1529567"/>
                  <a:pt x="3768595" y="1544638"/>
                  <a:pt x="3756574" y="1560894"/>
                </a:cubicBezTo>
                <a:cubicBezTo>
                  <a:pt x="3751408" y="1567584"/>
                  <a:pt x="3746201" y="1574442"/>
                  <a:pt x="3742624" y="1580750"/>
                </a:cubicBezTo>
                <a:lnTo>
                  <a:pt x="3738461" y="1597278"/>
                </a:lnTo>
                <a:lnTo>
                  <a:pt x="3742311" y="1630612"/>
                </a:lnTo>
                <a:lnTo>
                  <a:pt x="3742308" y="1630630"/>
                </a:lnTo>
                <a:lnTo>
                  <a:pt x="3742311" y="1630653"/>
                </a:lnTo>
                <a:lnTo>
                  <a:pt x="3742308" y="1630669"/>
                </a:lnTo>
                <a:lnTo>
                  <a:pt x="3742311" y="1630694"/>
                </a:lnTo>
                <a:lnTo>
                  <a:pt x="3742270" y="1630855"/>
                </a:lnTo>
                <a:lnTo>
                  <a:pt x="3736380" y="1665933"/>
                </a:lnTo>
                <a:lnTo>
                  <a:pt x="3730006" y="1679664"/>
                </a:lnTo>
                <a:lnTo>
                  <a:pt x="3726565" y="1693357"/>
                </a:lnTo>
                <a:lnTo>
                  <a:pt x="3709476" y="1723884"/>
                </a:lnTo>
                <a:lnTo>
                  <a:pt x="3702175" y="1739611"/>
                </a:lnTo>
                <a:lnTo>
                  <a:pt x="3695258" y="1749283"/>
                </a:lnTo>
                <a:lnTo>
                  <a:pt x="3690247" y="1758234"/>
                </a:lnTo>
                <a:lnTo>
                  <a:pt x="3659576" y="1799180"/>
                </a:lnTo>
                <a:lnTo>
                  <a:pt x="3649872" y="1812750"/>
                </a:lnTo>
                <a:lnTo>
                  <a:pt x="3645620" y="1817810"/>
                </a:lnTo>
                <a:lnTo>
                  <a:pt x="3642760" y="1821628"/>
                </a:lnTo>
                <a:cubicBezTo>
                  <a:pt x="3626114" y="1842093"/>
                  <a:pt x="3609174" y="1861703"/>
                  <a:pt x="3593505" y="1879833"/>
                </a:cubicBezTo>
                <a:cubicBezTo>
                  <a:pt x="3556929" y="1922165"/>
                  <a:pt x="3525772" y="1958741"/>
                  <a:pt x="3520862" y="1978892"/>
                </a:cubicBezTo>
                <a:cubicBezTo>
                  <a:pt x="3520540" y="1979977"/>
                  <a:pt x="3519896" y="1980924"/>
                  <a:pt x="3518999" y="1981602"/>
                </a:cubicBezTo>
                <a:cubicBezTo>
                  <a:pt x="3518999" y="1981602"/>
                  <a:pt x="3464304" y="2016485"/>
                  <a:pt x="3430099" y="2041038"/>
                </a:cubicBezTo>
                <a:cubicBezTo>
                  <a:pt x="3420853" y="2045678"/>
                  <a:pt x="3411217" y="2049538"/>
                  <a:pt x="3401312" y="2052553"/>
                </a:cubicBezTo>
                <a:cubicBezTo>
                  <a:pt x="3388104" y="2057463"/>
                  <a:pt x="3373032" y="2062882"/>
                  <a:pt x="3364736" y="2066777"/>
                </a:cubicBezTo>
                <a:cubicBezTo>
                  <a:pt x="3337642" y="2079646"/>
                  <a:pt x="3235365" y="2112667"/>
                  <a:pt x="3127669" y="2147717"/>
                </a:cubicBezTo>
                <a:cubicBezTo>
                  <a:pt x="3023360" y="2181584"/>
                  <a:pt x="2915495" y="2215450"/>
                  <a:pt x="2862832" y="2236787"/>
                </a:cubicBezTo>
                <a:cubicBezTo>
                  <a:pt x="2840140" y="2245762"/>
                  <a:pt x="2785447" y="2262526"/>
                  <a:pt x="2732446" y="2278613"/>
                </a:cubicBezTo>
                <a:cubicBezTo>
                  <a:pt x="2688588" y="2292160"/>
                  <a:pt x="2647779" y="2304858"/>
                  <a:pt x="2628983" y="2311463"/>
                </a:cubicBezTo>
                <a:cubicBezTo>
                  <a:pt x="2533987" y="2346346"/>
                  <a:pt x="2257295" y="2422885"/>
                  <a:pt x="2221057" y="2427626"/>
                </a:cubicBezTo>
                <a:cubicBezTo>
                  <a:pt x="2151530" y="2436889"/>
                  <a:pt x="2081544" y="2442256"/>
                  <a:pt x="2011423" y="2443712"/>
                </a:cubicBezTo>
                <a:lnTo>
                  <a:pt x="1952644" y="2439503"/>
                </a:lnTo>
                <a:lnTo>
                  <a:pt x="1954428" y="2493143"/>
                </a:lnTo>
                <a:lnTo>
                  <a:pt x="1990821" y="2498143"/>
                </a:lnTo>
                <a:lnTo>
                  <a:pt x="2043239" y="2500120"/>
                </a:lnTo>
                <a:lnTo>
                  <a:pt x="2135128" y="2497282"/>
                </a:lnTo>
                <a:lnTo>
                  <a:pt x="2155103" y="2495860"/>
                </a:lnTo>
                <a:lnTo>
                  <a:pt x="2243580" y="2487231"/>
                </a:lnTo>
                <a:cubicBezTo>
                  <a:pt x="2283034" y="2482151"/>
                  <a:pt x="2554307" y="2406290"/>
                  <a:pt x="2662003" y="2366667"/>
                </a:cubicBezTo>
                <a:cubicBezTo>
                  <a:pt x="2682492" y="2359215"/>
                  <a:pt x="2724149" y="2346176"/>
                  <a:pt x="2768175" y="2332800"/>
                </a:cubicBezTo>
                <a:cubicBezTo>
                  <a:pt x="2821854" y="2315867"/>
                  <a:pt x="2877395" y="2298934"/>
                  <a:pt x="2902796" y="2288772"/>
                </a:cubicBezTo>
                <a:cubicBezTo>
                  <a:pt x="2961047" y="2266082"/>
                  <a:pt x="3068234" y="2230521"/>
                  <a:pt x="3172035" y="2196148"/>
                </a:cubicBezTo>
                <a:cubicBezTo>
                  <a:pt x="3283457" y="2159064"/>
                  <a:pt x="3388782" y="2124180"/>
                  <a:pt x="3419262" y="2109787"/>
                </a:cubicBezTo>
                <a:cubicBezTo>
                  <a:pt x="3428744" y="2105385"/>
                  <a:pt x="3443814" y="2099627"/>
                  <a:pt x="3457023" y="2094717"/>
                </a:cubicBezTo>
                <a:cubicBezTo>
                  <a:pt x="3466878" y="2091416"/>
                  <a:pt x="3476547" y="2087570"/>
                  <a:pt x="3485980" y="2083202"/>
                </a:cubicBezTo>
                <a:lnTo>
                  <a:pt x="3574540" y="2019702"/>
                </a:lnTo>
                <a:cubicBezTo>
                  <a:pt x="3580636" y="1995995"/>
                  <a:pt x="3606714" y="1960097"/>
                  <a:pt x="3639395" y="1915055"/>
                </a:cubicBezTo>
                <a:lnTo>
                  <a:pt x="3702225" y="1822825"/>
                </a:lnTo>
                <a:lnTo>
                  <a:pt x="3727722" y="1779886"/>
                </a:lnTo>
                <a:lnTo>
                  <a:pt x="3739386" y="1757747"/>
                </a:lnTo>
                <a:lnTo>
                  <a:pt x="3766363" y="1684867"/>
                </a:lnTo>
                <a:lnTo>
                  <a:pt x="3770490" y="1646638"/>
                </a:lnTo>
                <a:lnTo>
                  <a:pt x="3765379" y="1610343"/>
                </a:lnTo>
                <a:lnTo>
                  <a:pt x="3765381" y="1610321"/>
                </a:lnTo>
                <a:lnTo>
                  <a:pt x="3765379" y="1610303"/>
                </a:lnTo>
                <a:lnTo>
                  <a:pt x="3765381" y="1610281"/>
                </a:lnTo>
                <a:lnTo>
                  <a:pt x="3765379" y="1610263"/>
                </a:lnTo>
                <a:cubicBezTo>
                  <a:pt x="3761315" y="1596038"/>
                  <a:pt x="3771475" y="1579274"/>
                  <a:pt x="3781126" y="1563018"/>
                </a:cubicBezTo>
                <a:cubicBezTo>
                  <a:pt x="3785953" y="1554890"/>
                  <a:pt x="3790525" y="1547354"/>
                  <a:pt x="3793467" y="1540539"/>
                </a:cubicBezTo>
                <a:lnTo>
                  <a:pt x="3796022" y="1522417"/>
                </a:lnTo>
                <a:lnTo>
                  <a:pt x="3786985" y="1460533"/>
                </a:lnTo>
                <a:close/>
                <a:moveTo>
                  <a:pt x="3764201" y="1445369"/>
                </a:moveTo>
                <a:lnTo>
                  <a:pt x="3750119" y="1448674"/>
                </a:lnTo>
                <a:lnTo>
                  <a:pt x="3749758" y="1449433"/>
                </a:lnTo>
                <a:lnTo>
                  <a:pt x="3749647" y="1450080"/>
                </a:lnTo>
                <a:lnTo>
                  <a:pt x="3764127" y="1446443"/>
                </a:lnTo>
                <a:close/>
                <a:moveTo>
                  <a:pt x="1314836" y="1444208"/>
                </a:moveTo>
                <a:lnTo>
                  <a:pt x="1314861" y="1444307"/>
                </a:lnTo>
                <a:lnTo>
                  <a:pt x="1315060" y="1445066"/>
                </a:lnTo>
                <a:close/>
                <a:moveTo>
                  <a:pt x="3812881" y="1443142"/>
                </a:moveTo>
                <a:lnTo>
                  <a:pt x="3796367" y="1447288"/>
                </a:lnTo>
                <a:lnTo>
                  <a:pt x="3802972" y="1518991"/>
                </a:lnTo>
                <a:lnTo>
                  <a:pt x="3802970" y="1519009"/>
                </a:lnTo>
                <a:lnTo>
                  <a:pt x="3802972" y="1519029"/>
                </a:lnTo>
                <a:lnTo>
                  <a:pt x="3802970" y="1519048"/>
                </a:lnTo>
                <a:lnTo>
                  <a:pt x="3802972" y="1519068"/>
                </a:lnTo>
                <a:cubicBezTo>
                  <a:pt x="3807542" y="1533461"/>
                  <a:pt x="3797214" y="1550396"/>
                  <a:pt x="3787391" y="1566821"/>
                </a:cubicBezTo>
                <a:cubicBezTo>
                  <a:pt x="3782481" y="1575035"/>
                  <a:pt x="3777994" y="1582486"/>
                  <a:pt x="3775115" y="1589217"/>
                </a:cubicBezTo>
                <a:lnTo>
                  <a:pt x="3772497" y="1607254"/>
                </a:lnTo>
                <a:lnTo>
                  <a:pt x="3777882" y="1645079"/>
                </a:lnTo>
                <a:lnTo>
                  <a:pt x="3777880" y="1645103"/>
                </a:lnTo>
                <a:lnTo>
                  <a:pt x="3777882" y="1645120"/>
                </a:lnTo>
                <a:lnTo>
                  <a:pt x="3777880" y="1645143"/>
                </a:lnTo>
                <a:lnTo>
                  <a:pt x="3777882" y="1645161"/>
                </a:lnTo>
                <a:lnTo>
                  <a:pt x="3777863" y="1645273"/>
                </a:lnTo>
                <a:lnTo>
                  <a:pt x="3773836" y="1684679"/>
                </a:lnTo>
                <a:lnTo>
                  <a:pt x="3768286" y="1699926"/>
                </a:lnTo>
                <a:lnTo>
                  <a:pt x="3765615" y="1715175"/>
                </a:lnTo>
                <a:lnTo>
                  <a:pt x="3750522" y="1748734"/>
                </a:lnTo>
                <a:lnTo>
                  <a:pt x="3744128" y="1766303"/>
                </a:lnTo>
                <a:lnTo>
                  <a:pt x="3737803" y="1777018"/>
                </a:lnTo>
                <a:lnTo>
                  <a:pt x="3733419" y="1786765"/>
                </a:lnTo>
                <a:lnTo>
                  <a:pt x="3705892" y="1831073"/>
                </a:lnTo>
                <a:lnTo>
                  <a:pt x="3696767" y="1846522"/>
                </a:lnTo>
                <a:lnTo>
                  <a:pt x="3692716" y="1852273"/>
                </a:lnTo>
                <a:lnTo>
                  <a:pt x="3690273" y="1856205"/>
                </a:lnTo>
                <a:cubicBezTo>
                  <a:pt x="3675063" y="1878585"/>
                  <a:pt x="3659524" y="1899989"/>
                  <a:pt x="3645151" y="1919796"/>
                </a:cubicBezTo>
                <a:cubicBezTo>
                  <a:pt x="3613487" y="1963314"/>
                  <a:pt x="3586225" y="2000737"/>
                  <a:pt x="3581313" y="2022920"/>
                </a:cubicBezTo>
                <a:cubicBezTo>
                  <a:pt x="3581144" y="2023969"/>
                  <a:pt x="3580518" y="2024900"/>
                  <a:pt x="3579621" y="2025460"/>
                </a:cubicBezTo>
                <a:cubicBezTo>
                  <a:pt x="3579621" y="2025460"/>
                  <a:pt x="3528821" y="2061697"/>
                  <a:pt x="3489873" y="2089807"/>
                </a:cubicBezTo>
                <a:cubicBezTo>
                  <a:pt x="3480255" y="2094802"/>
                  <a:pt x="3470230" y="2099001"/>
                  <a:pt x="3459902" y="2102336"/>
                </a:cubicBezTo>
                <a:cubicBezTo>
                  <a:pt x="3446693" y="2107247"/>
                  <a:pt x="3431962" y="2113005"/>
                  <a:pt x="3422817" y="2117238"/>
                </a:cubicBezTo>
                <a:cubicBezTo>
                  <a:pt x="3391830" y="2131801"/>
                  <a:pt x="3286335" y="2166852"/>
                  <a:pt x="3174575" y="2203936"/>
                </a:cubicBezTo>
                <a:cubicBezTo>
                  <a:pt x="3070943" y="2237803"/>
                  <a:pt x="2963756" y="2273702"/>
                  <a:pt x="2905674" y="2296393"/>
                </a:cubicBezTo>
                <a:cubicBezTo>
                  <a:pt x="2879935" y="2306383"/>
                  <a:pt x="2824394" y="2323824"/>
                  <a:pt x="2770207" y="2340589"/>
                </a:cubicBezTo>
                <a:cubicBezTo>
                  <a:pt x="2726350" y="2354304"/>
                  <a:pt x="2685541" y="2367343"/>
                  <a:pt x="2664543" y="2374456"/>
                </a:cubicBezTo>
                <a:cubicBezTo>
                  <a:pt x="2556508" y="2414079"/>
                  <a:pt x="2283882" y="2490279"/>
                  <a:pt x="2244088" y="2495359"/>
                </a:cubicBezTo>
                <a:cubicBezTo>
                  <a:pt x="2180199" y="2503268"/>
                  <a:pt x="2115919" y="2507620"/>
                  <a:pt x="2051557" y="2508399"/>
                </a:cubicBezTo>
                <a:cubicBezTo>
                  <a:pt x="2015997" y="2508399"/>
                  <a:pt x="1981706" y="2506493"/>
                  <a:pt x="1954825" y="2501201"/>
                </a:cubicBezTo>
                <a:lnTo>
                  <a:pt x="1954695" y="2501161"/>
                </a:lnTo>
                <a:lnTo>
                  <a:pt x="1955115" y="2513795"/>
                </a:lnTo>
                <a:lnTo>
                  <a:pt x="1955115" y="2513798"/>
                </a:lnTo>
                <a:lnTo>
                  <a:pt x="1955118" y="2513867"/>
                </a:lnTo>
                <a:lnTo>
                  <a:pt x="1955722" y="2527511"/>
                </a:lnTo>
                <a:lnTo>
                  <a:pt x="1956753" y="2539726"/>
                </a:lnTo>
                <a:lnTo>
                  <a:pt x="1956761" y="2539817"/>
                </a:lnTo>
                <a:lnTo>
                  <a:pt x="1957134" y="2543787"/>
                </a:lnTo>
                <a:lnTo>
                  <a:pt x="1957681" y="2549604"/>
                </a:lnTo>
                <a:lnTo>
                  <a:pt x="1969380" y="2554094"/>
                </a:lnTo>
                <a:lnTo>
                  <a:pt x="1969385" y="2554095"/>
                </a:lnTo>
                <a:lnTo>
                  <a:pt x="2024971" y="2562475"/>
                </a:lnTo>
                <a:lnTo>
                  <a:pt x="2040623" y="2563702"/>
                </a:lnTo>
                <a:lnTo>
                  <a:pt x="2075501" y="2564689"/>
                </a:lnTo>
                <a:lnTo>
                  <a:pt x="2123541" y="2564193"/>
                </a:lnTo>
                <a:lnTo>
                  <a:pt x="2146584" y="2563955"/>
                </a:lnTo>
                <a:lnTo>
                  <a:pt x="2174794" y="2562732"/>
                </a:lnTo>
                <a:lnTo>
                  <a:pt x="2269489" y="2554118"/>
                </a:lnTo>
                <a:cubicBezTo>
                  <a:pt x="2311993" y="2548700"/>
                  <a:pt x="2578185" y="2473685"/>
                  <a:pt x="2700611" y="2428812"/>
                </a:cubicBezTo>
                <a:cubicBezTo>
                  <a:pt x="2723134" y="2420513"/>
                  <a:pt x="2764789" y="2407306"/>
                  <a:pt x="2808816" y="2393251"/>
                </a:cubicBezTo>
                <a:cubicBezTo>
                  <a:pt x="2863342" y="2376318"/>
                  <a:pt x="2919899" y="2357861"/>
                  <a:pt x="2948347" y="2346854"/>
                </a:cubicBezTo>
                <a:cubicBezTo>
                  <a:pt x="3011676" y="2322131"/>
                  <a:pt x="3117680" y="2286063"/>
                  <a:pt x="3220295" y="2251351"/>
                </a:cubicBezTo>
                <a:cubicBezTo>
                  <a:pt x="3335781" y="2212065"/>
                  <a:pt x="3444832" y="2174981"/>
                  <a:pt x="3479545" y="2158725"/>
                </a:cubicBezTo>
                <a:cubicBezTo>
                  <a:pt x="3489705" y="2153983"/>
                  <a:pt x="3504437" y="2148056"/>
                  <a:pt x="3517476" y="2142977"/>
                </a:cubicBezTo>
                <a:cubicBezTo>
                  <a:pt x="3527518" y="2139404"/>
                  <a:pt x="3537357" y="2135272"/>
                  <a:pt x="3546941" y="2130615"/>
                </a:cubicBezTo>
                <a:cubicBezTo>
                  <a:pt x="3586055" y="2102337"/>
                  <a:pt x="3628898" y="2068300"/>
                  <a:pt x="3636349" y="2062881"/>
                </a:cubicBezTo>
                <a:cubicBezTo>
                  <a:pt x="3642445" y="2037991"/>
                  <a:pt x="3664288" y="2002092"/>
                  <a:pt x="3691890" y="1956711"/>
                </a:cubicBezTo>
                <a:lnTo>
                  <a:pt x="3731600" y="1889274"/>
                </a:lnTo>
                <a:lnTo>
                  <a:pt x="3743589" y="1866975"/>
                </a:lnTo>
                <a:lnTo>
                  <a:pt x="3771864" y="1808770"/>
                </a:lnTo>
                <a:lnTo>
                  <a:pt x="3782244" y="1784320"/>
                </a:lnTo>
                <a:lnTo>
                  <a:pt x="3805141" y="1703448"/>
                </a:lnTo>
                <a:lnTo>
                  <a:pt x="3807345" y="1660473"/>
                </a:lnTo>
                <a:lnTo>
                  <a:pt x="3800601" y="1619147"/>
                </a:lnTo>
                <a:lnTo>
                  <a:pt x="3800605" y="1619131"/>
                </a:lnTo>
                <a:lnTo>
                  <a:pt x="3800601" y="1619107"/>
                </a:lnTo>
                <a:lnTo>
                  <a:pt x="3800605" y="1619090"/>
                </a:lnTo>
                <a:lnTo>
                  <a:pt x="3800601" y="1619067"/>
                </a:lnTo>
                <a:cubicBezTo>
                  <a:pt x="3798688" y="1601234"/>
                  <a:pt x="3802989" y="1583287"/>
                  <a:pt x="3812793" y="1568267"/>
                </a:cubicBezTo>
                <a:lnTo>
                  <a:pt x="3824300" y="1523425"/>
                </a:lnTo>
                <a:lnTo>
                  <a:pt x="3812299" y="1456115"/>
                </a:lnTo>
                <a:close/>
                <a:moveTo>
                  <a:pt x="1190912" y="1442382"/>
                </a:moveTo>
                <a:lnTo>
                  <a:pt x="1210086" y="1512912"/>
                </a:lnTo>
                <a:lnTo>
                  <a:pt x="1217782" y="1540885"/>
                </a:lnTo>
                <a:lnTo>
                  <a:pt x="1238238" y="1615027"/>
                </a:lnTo>
                <a:lnTo>
                  <a:pt x="1239146" y="1618339"/>
                </a:lnTo>
                <a:lnTo>
                  <a:pt x="1239607" y="1619992"/>
                </a:lnTo>
                <a:lnTo>
                  <a:pt x="1247306" y="1647896"/>
                </a:lnTo>
                <a:lnTo>
                  <a:pt x="1310561" y="1874050"/>
                </a:lnTo>
                <a:lnTo>
                  <a:pt x="1310639" y="1874329"/>
                </a:lnTo>
                <a:lnTo>
                  <a:pt x="1363861" y="2060616"/>
                </a:lnTo>
                <a:lnTo>
                  <a:pt x="1305155" y="1854433"/>
                </a:lnTo>
                <a:lnTo>
                  <a:pt x="1302352" y="1844400"/>
                </a:lnTo>
                <a:lnTo>
                  <a:pt x="1239607" y="1619992"/>
                </a:lnTo>
                <a:lnTo>
                  <a:pt x="1238238" y="1615027"/>
                </a:lnTo>
                <a:close/>
                <a:moveTo>
                  <a:pt x="3787995" y="1439785"/>
                </a:moveTo>
                <a:lnTo>
                  <a:pt x="3772668" y="1443382"/>
                </a:lnTo>
                <a:lnTo>
                  <a:pt x="3772708" y="1444287"/>
                </a:lnTo>
                <a:lnTo>
                  <a:pt x="3788058" y="1440432"/>
                </a:lnTo>
                <a:close/>
                <a:moveTo>
                  <a:pt x="3727554" y="1438202"/>
                </a:moveTo>
                <a:lnTo>
                  <a:pt x="3721187" y="1440935"/>
                </a:lnTo>
                <a:lnTo>
                  <a:pt x="3718014" y="1444656"/>
                </a:lnTo>
                <a:lnTo>
                  <a:pt x="3725021" y="1442291"/>
                </a:lnTo>
                <a:close/>
                <a:moveTo>
                  <a:pt x="347101" y="1437945"/>
                </a:moveTo>
                <a:lnTo>
                  <a:pt x="347273" y="1441726"/>
                </a:lnTo>
                <a:lnTo>
                  <a:pt x="352317" y="1473251"/>
                </a:lnTo>
                <a:lnTo>
                  <a:pt x="357431" y="1499425"/>
                </a:lnTo>
                <a:lnTo>
                  <a:pt x="361630" y="1519544"/>
                </a:lnTo>
                <a:lnTo>
                  <a:pt x="367647" y="1546555"/>
                </a:lnTo>
                <a:lnTo>
                  <a:pt x="370687" y="1560059"/>
                </a:lnTo>
                <a:lnTo>
                  <a:pt x="370687" y="1562261"/>
                </a:lnTo>
                <a:lnTo>
                  <a:pt x="377738" y="1571491"/>
                </a:lnTo>
                <a:lnTo>
                  <a:pt x="371620" y="1558287"/>
                </a:lnTo>
                <a:cubicBezTo>
                  <a:pt x="368276" y="1543873"/>
                  <a:pt x="364365" y="1527035"/>
                  <a:pt x="360331" y="1508425"/>
                </a:cubicBezTo>
                <a:lnTo>
                  <a:pt x="358593" y="1499689"/>
                </a:lnTo>
                <a:lnTo>
                  <a:pt x="357372" y="1494223"/>
                </a:lnTo>
                <a:lnTo>
                  <a:pt x="355886" y="1486081"/>
                </a:lnTo>
                <a:lnTo>
                  <a:pt x="348297" y="1447931"/>
                </a:lnTo>
                <a:lnTo>
                  <a:pt x="347245" y="1438733"/>
                </a:lnTo>
                <a:close/>
                <a:moveTo>
                  <a:pt x="3837545" y="1436950"/>
                </a:moveTo>
                <a:lnTo>
                  <a:pt x="3821484" y="1440982"/>
                </a:lnTo>
                <a:lnTo>
                  <a:pt x="3832267" y="1520515"/>
                </a:lnTo>
                <a:lnTo>
                  <a:pt x="3832265" y="1520545"/>
                </a:lnTo>
                <a:lnTo>
                  <a:pt x="3832267" y="1520553"/>
                </a:lnTo>
                <a:lnTo>
                  <a:pt x="3832265" y="1520584"/>
                </a:lnTo>
                <a:lnTo>
                  <a:pt x="3832267" y="1520592"/>
                </a:lnTo>
                <a:cubicBezTo>
                  <a:pt x="3837177" y="1536000"/>
                  <a:pt x="3828711" y="1554460"/>
                  <a:pt x="3820413" y="1571395"/>
                </a:cubicBezTo>
                <a:lnTo>
                  <a:pt x="3808737" y="1615561"/>
                </a:lnTo>
                <a:lnTo>
                  <a:pt x="3815710" y="1658169"/>
                </a:lnTo>
                <a:lnTo>
                  <a:pt x="3815709" y="1658201"/>
                </a:lnTo>
                <a:lnTo>
                  <a:pt x="3815710" y="1658210"/>
                </a:lnTo>
                <a:lnTo>
                  <a:pt x="3815709" y="1658240"/>
                </a:lnTo>
                <a:lnTo>
                  <a:pt x="3815710" y="1658249"/>
                </a:lnTo>
                <a:lnTo>
                  <a:pt x="3815704" y="1658310"/>
                </a:lnTo>
                <a:lnTo>
                  <a:pt x="3813587" y="1702358"/>
                </a:lnTo>
                <a:lnTo>
                  <a:pt x="3808876" y="1719225"/>
                </a:lnTo>
                <a:lnTo>
                  <a:pt x="3806980" y="1736147"/>
                </a:lnTo>
                <a:lnTo>
                  <a:pt x="3793871" y="1772954"/>
                </a:lnTo>
                <a:lnTo>
                  <a:pt x="3788410" y="1792508"/>
                </a:lnTo>
                <a:lnTo>
                  <a:pt x="3782702" y="1804313"/>
                </a:lnTo>
                <a:lnTo>
                  <a:pt x="3778918" y="1814937"/>
                </a:lnTo>
                <a:lnTo>
                  <a:pt x="3754384" y="1862875"/>
                </a:lnTo>
                <a:lnTo>
                  <a:pt x="3745960" y="1880299"/>
                </a:lnTo>
                <a:lnTo>
                  <a:pt x="3742192" y="1886702"/>
                </a:lnTo>
                <a:lnTo>
                  <a:pt x="3740075" y="1890839"/>
                </a:lnTo>
                <a:cubicBezTo>
                  <a:pt x="3726280" y="1915243"/>
                  <a:pt x="3712114" y="1938539"/>
                  <a:pt x="3699001" y="1960097"/>
                </a:cubicBezTo>
                <a:cubicBezTo>
                  <a:pt x="3672416" y="2003953"/>
                  <a:pt x="3649387" y="2041715"/>
                  <a:pt x="3644137" y="2065253"/>
                </a:cubicBezTo>
                <a:cubicBezTo>
                  <a:pt x="3644020" y="2066234"/>
                  <a:pt x="3643460" y="2067116"/>
                  <a:pt x="3642613" y="2067623"/>
                </a:cubicBezTo>
                <a:cubicBezTo>
                  <a:pt x="3642613" y="2067623"/>
                  <a:pt x="3594692" y="2106231"/>
                  <a:pt x="3551851" y="2137050"/>
                </a:cubicBezTo>
                <a:cubicBezTo>
                  <a:pt x="3541707" y="2142334"/>
                  <a:pt x="3531175" y="2146871"/>
                  <a:pt x="3520354" y="2150597"/>
                </a:cubicBezTo>
                <a:cubicBezTo>
                  <a:pt x="3507485" y="2155676"/>
                  <a:pt x="3492923" y="2161434"/>
                  <a:pt x="3482932" y="2166007"/>
                </a:cubicBezTo>
                <a:cubicBezTo>
                  <a:pt x="3447879" y="2182940"/>
                  <a:pt x="3338660" y="2219685"/>
                  <a:pt x="3222836" y="2258970"/>
                </a:cubicBezTo>
                <a:cubicBezTo>
                  <a:pt x="3121236" y="2293852"/>
                  <a:pt x="3014386" y="2329750"/>
                  <a:pt x="2951902" y="2354474"/>
                </a:cubicBezTo>
                <a:cubicBezTo>
                  <a:pt x="2923285" y="2365649"/>
                  <a:pt x="2867235" y="2383599"/>
                  <a:pt x="2811863" y="2401041"/>
                </a:cubicBezTo>
                <a:cubicBezTo>
                  <a:pt x="2768007" y="2415096"/>
                  <a:pt x="2727196" y="2428303"/>
                  <a:pt x="2704167" y="2436431"/>
                </a:cubicBezTo>
                <a:cubicBezTo>
                  <a:pt x="2581401" y="2481644"/>
                  <a:pt x="2313854" y="2556828"/>
                  <a:pt x="2271182" y="2562415"/>
                </a:cubicBezTo>
                <a:cubicBezTo>
                  <a:pt x="2212305" y="2569815"/>
                  <a:pt x="2153056" y="2573778"/>
                  <a:pt x="2093720" y="2574268"/>
                </a:cubicBezTo>
                <a:cubicBezTo>
                  <a:pt x="2073062" y="2574268"/>
                  <a:pt x="2052657" y="2573676"/>
                  <a:pt x="2033448" y="2572273"/>
                </a:cubicBezTo>
                <a:lnTo>
                  <a:pt x="1996907" y="2567557"/>
                </a:lnTo>
                <a:lnTo>
                  <a:pt x="1980352" y="2565421"/>
                </a:lnTo>
                <a:lnTo>
                  <a:pt x="1978784" y="2564914"/>
                </a:lnTo>
                <a:lnTo>
                  <a:pt x="1971817" y="2562663"/>
                </a:lnTo>
                <a:lnTo>
                  <a:pt x="1958504" y="2558361"/>
                </a:lnTo>
                <a:lnTo>
                  <a:pt x="1962088" y="2596496"/>
                </a:lnTo>
                <a:lnTo>
                  <a:pt x="1962212" y="2597386"/>
                </a:lnTo>
                <a:lnTo>
                  <a:pt x="1963134" y="2604012"/>
                </a:lnTo>
                <a:lnTo>
                  <a:pt x="1983344" y="2613466"/>
                </a:lnTo>
                <a:lnTo>
                  <a:pt x="1983346" y="2613466"/>
                </a:lnTo>
                <a:lnTo>
                  <a:pt x="2036432" y="2624476"/>
                </a:lnTo>
                <a:lnTo>
                  <a:pt x="2051614" y="2626358"/>
                </a:lnTo>
                <a:lnTo>
                  <a:pt x="2085647" y="2628541"/>
                </a:lnTo>
                <a:lnTo>
                  <a:pt x="2157931" y="2629756"/>
                </a:lnTo>
                <a:lnTo>
                  <a:pt x="2187895" y="2629045"/>
                </a:lnTo>
                <a:lnTo>
                  <a:pt x="2294549" y="2620158"/>
                </a:lnTo>
                <a:cubicBezTo>
                  <a:pt x="2340099" y="2614231"/>
                  <a:pt x="2600535" y="2540401"/>
                  <a:pt x="2738203" y="2489940"/>
                </a:cubicBezTo>
                <a:cubicBezTo>
                  <a:pt x="2762755" y="2480964"/>
                  <a:pt x="2804073" y="2467418"/>
                  <a:pt x="2847931" y="2453194"/>
                </a:cubicBezTo>
                <a:cubicBezTo>
                  <a:pt x="2903641" y="2435245"/>
                  <a:pt x="2961214" y="2416449"/>
                  <a:pt x="2992880" y="2404088"/>
                </a:cubicBezTo>
                <a:cubicBezTo>
                  <a:pt x="3060613" y="2377672"/>
                  <a:pt x="3164923" y="2341434"/>
                  <a:pt x="3265845" y="2306552"/>
                </a:cubicBezTo>
                <a:cubicBezTo>
                  <a:pt x="3386073" y="2264726"/>
                  <a:pt x="3499694" y="2225272"/>
                  <a:pt x="3538642" y="2206815"/>
                </a:cubicBezTo>
                <a:cubicBezTo>
                  <a:pt x="3549479" y="2201734"/>
                  <a:pt x="3563872" y="2195978"/>
                  <a:pt x="3576741" y="2189882"/>
                </a:cubicBezTo>
                <a:cubicBezTo>
                  <a:pt x="3587410" y="2186054"/>
                  <a:pt x="3597824" y="2181515"/>
                  <a:pt x="3607899" y="2176335"/>
                </a:cubicBezTo>
                <a:cubicBezTo>
                  <a:pt x="3650910" y="2145347"/>
                  <a:pt x="3691211" y="2108602"/>
                  <a:pt x="3697984" y="2103352"/>
                </a:cubicBezTo>
                <a:cubicBezTo>
                  <a:pt x="3709973" y="2066810"/>
                  <a:pt x="3725518" y="2031537"/>
                  <a:pt x="3744382" y="1998026"/>
                </a:cubicBezTo>
                <a:lnTo>
                  <a:pt x="3780342" y="1924509"/>
                </a:lnTo>
                <a:lnTo>
                  <a:pt x="3791115" y="1900120"/>
                </a:lnTo>
                <a:lnTo>
                  <a:pt x="3816210" y="1836447"/>
                </a:lnTo>
                <a:lnTo>
                  <a:pt x="3825313" y="1809551"/>
                </a:lnTo>
                <a:lnTo>
                  <a:pt x="3844156" y="1720190"/>
                </a:lnTo>
                <a:lnTo>
                  <a:pt x="3844417" y="1672201"/>
                </a:lnTo>
                <a:lnTo>
                  <a:pt x="3835991" y="1625581"/>
                </a:lnTo>
                <a:lnTo>
                  <a:pt x="3835995" y="1625560"/>
                </a:lnTo>
                <a:lnTo>
                  <a:pt x="3835991" y="1625541"/>
                </a:lnTo>
                <a:lnTo>
                  <a:pt x="3835995" y="1625519"/>
                </a:lnTo>
                <a:lnTo>
                  <a:pt x="3835991" y="1625500"/>
                </a:lnTo>
                <a:cubicBezTo>
                  <a:pt x="3833349" y="1607275"/>
                  <a:pt x="3836313" y="1588675"/>
                  <a:pt x="3844459" y="1572161"/>
                </a:cubicBezTo>
                <a:lnTo>
                  <a:pt x="3852578" y="1523435"/>
                </a:lnTo>
                <a:lnTo>
                  <a:pt x="3837811" y="1450856"/>
                </a:lnTo>
                <a:close/>
                <a:moveTo>
                  <a:pt x="3811996" y="1434152"/>
                </a:moveTo>
                <a:lnTo>
                  <a:pt x="3795595" y="1438002"/>
                </a:lnTo>
                <a:lnTo>
                  <a:pt x="3795535" y="1438263"/>
                </a:lnTo>
                <a:lnTo>
                  <a:pt x="3795562" y="1438547"/>
                </a:lnTo>
                <a:lnTo>
                  <a:pt x="3812032" y="1434410"/>
                </a:lnTo>
                <a:close/>
                <a:moveTo>
                  <a:pt x="460452" y="1432735"/>
                </a:moveTo>
                <a:lnTo>
                  <a:pt x="460701" y="1437927"/>
                </a:lnTo>
                <a:lnTo>
                  <a:pt x="467400" y="1465155"/>
                </a:lnTo>
                <a:cubicBezTo>
                  <a:pt x="470701" y="1477685"/>
                  <a:pt x="473789" y="1488746"/>
                  <a:pt x="476350" y="1497912"/>
                </a:cubicBezTo>
                <a:lnTo>
                  <a:pt x="496631" y="1528739"/>
                </a:lnTo>
                <a:lnTo>
                  <a:pt x="498056" y="1526638"/>
                </a:lnTo>
                <a:lnTo>
                  <a:pt x="477113" y="1495293"/>
                </a:lnTo>
                <a:cubicBezTo>
                  <a:pt x="474340" y="1485556"/>
                  <a:pt x="471104" y="1474184"/>
                  <a:pt x="467700" y="1461536"/>
                </a:cubicBezTo>
                <a:close/>
                <a:moveTo>
                  <a:pt x="3860349" y="1431224"/>
                </a:moveTo>
                <a:lnTo>
                  <a:pt x="3846234" y="1434768"/>
                </a:lnTo>
                <a:lnTo>
                  <a:pt x="3861052" y="1522376"/>
                </a:lnTo>
                <a:lnTo>
                  <a:pt x="3861049" y="1522397"/>
                </a:lnTo>
                <a:lnTo>
                  <a:pt x="3861052" y="1522415"/>
                </a:lnTo>
                <a:lnTo>
                  <a:pt x="3861049" y="1522435"/>
                </a:lnTo>
                <a:lnTo>
                  <a:pt x="3861052" y="1522454"/>
                </a:lnTo>
                <a:cubicBezTo>
                  <a:pt x="3864084" y="1540995"/>
                  <a:pt x="3861188" y="1560019"/>
                  <a:pt x="3852756" y="1576811"/>
                </a:cubicBezTo>
                <a:lnTo>
                  <a:pt x="3844466" y="1624694"/>
                </a:lnTo>
                <a:lnTo>
                  <a:pt x="3853182" y="1672526"/>
                </a:lnTo>
                <a:lnTo>
                  <a:pt x="3853182" y="1672566"/>
                </a:lnTo>
                <a:lnTo>
                  <a:pt x="3853182" y="1672567"/>
                </a:lnTo>
                <a:lnTo>
                  <a:pt x="3853182" y="1672606"/>
                </a:lnTo>
                <a:lnTo>
                  <a:pt x="3853182" y="1672610"/>
                </a:lnTo>
                <a:lnTo>
                  <a:pt x="3853067" y="1721685"/>
                </a:lnTo>
                <a:lnTo>
                  <a:pt x="3849203" y="1740292"/>
                </a:lnTo>
                <a:lnTo>
                  <a:pt x="3848101" y="1759038"/>
                </a:lnTo>
                <a:lnTo>
                  <a:pt x="3836923" y="1799411"/>
                </a:lnTo>
                <a:lnTo>
                  <a:pt x="3832435" y="1821019"/>
                </a:lnTo>
                <a:lnTo>
                  <a:pt x="3827363" y="1833943"/>
                </a:lnTo>
                <a:lnTo>
                  <a:pt x="3824141" y="1845574"/>
                </a:lnTo>
                <a:lnTo>
                  <a:pt x="3802292" y="1897819"/>
                </a:lnTo>
                <a:lnTo>
                  <a:pt x="3794785" y="1916945"/>
                </a:lnTo>
                <a:lnTo>
                  <a:pt x="3791373" y="1923926"/>
                </a:lnTo>
                <a:lnTo>
                  <a:pt x="3789491" y="1928426"/>
                </a:lnTo>
                <a:cubicBezTo>
                  <a:pt x="3777070" y="1955006"/>
                  <a:pt x="3764231" y="1980337"/>
                  <a:pt x="3752341" y="2003784"/>
                </a:cubicBezTo>
                <a:cubicBezTo>
                  <a:pt x="3733579" y="2037041"/>
                  <a:pt x="3718203" y="2072093"/>
                  <a:pt x="3706452" y="2108431"/>
                </a:cubicBezTo>
                <a:cubicBezTo>
                  <a:pt x="3706164" y="2109261"/>
                  <a:pt x="3705707" y="2110006"/>
                  <a:pt x="3705097" y="2110634"/>
                </a:cubicBezTo>
                <a:cubicBezTo>
                  <a:pt x="3705097" y="2110634"/>
                  <a:pt x="3660562" y="2150934"/>
                  <a:pt x="3613317" y="2185140"/>
                </a:cubicBezTo>
                <a:cubicBezTo>
                  <a:pt x="3602379" y="2190778"/>
                  <a:pt x="3591067" y="2195638"/>
                  <a:pt x="3579451" y="2199702"/>
                </a:cubicBezTo>
                <a:cubicBezTo>
                  <a:pt x="3566750" y="2204783"/>
                  <a:pt x="3552357" y="2210708"/>
                  <a:pt x="3541860" y="2215620"/>
                </a:cubicBezTo>
                <a:cubicBezTo>
                  <a:pt x="3502404" y="2234246"/>
                  <a:pt x="3388612" y="2273700"/>
                  <a:pt x="3268046" y="2315526"/>
                </a:cubicBezTo>
                <a:cubicBezTo>
                  <a:pt x="3167294" y="2350579"/>
                  <a:pt x="3062985" y="2386815"/>
                  <a:pt x="2995589" y="2413062"/>
                </a:cubicBezTo>
                <a:cubicBezTo>
                  <a:pt x="2963586" y="2425594"/>
                  <a:pt x="2905843" y="2444219"/>
                  <a:pt x="2850131" y="2462339"/>
                </a:cubicBezTo>
                <a:cubicBezTo>
                  <a:pt x="2806274" y="2476563"/>
                  <a:pt x="2765465" y="2489940"/>
                  <a:pt x="2740743" y="2498915"/>
                </a:cubicBezTo>
                <a:cubicBezTo>
                  <a:pt x="2611203" y="2546497"/>
                  <a:pt x="2345349" y="2623036"/>
                  <a:pt x="2295227" y="2629640"/>
                </a:cubicBezTo>
                <a:cubicBezTo>
                  <a:pt x="2241193" y="2636430"/>
                  <a:pt x="2186786" y="2639886"/>
                  <a:pt x="2132329" y="2639969"/>
                </a:cubicBezTo>
                <a:cubicBezTo>
                  <a:pt x="2084830" y="2639969"/>
                  <a:pt x="2039364" y="2636794"/>
                  <a:pt x="2003719" y="2628857"/>
                </a:cubicBezTo>
                <a:lnTo>
                  <a:pt x="1964704" y="2615303"/>
                </a:lnTo>
                <a:lnTo>
                  <a:pt x="1965995" y="2624583"/>
                </a:lnTo>
                <a:lnTo>
                  <a:pt x="1971522" y="2661312"/>
                </a:lnTo>
                <a:lnTo>
                  <a:pt x="1971973" y="2661855"/>
                </a:lnTo>
                <a:lnTo>
                  <a:pt x="2024009" y="2683126"/>
                </a:lnTo>
                <a:lnTo>
                  <a:pt x="2027739" y="2684154"/>
                </a:lnTo>
                <a:lnTo>
                  <a:pt x="2032852" y="2685562"/>
                </a:lnTo>
                <a:lnTo>
                  <a:pt x="2099917" y="2694530"/>
                </a:lnTo>
                <a:lnTo>
                  <a:pt x="2138212" y="2695589"/>
                </a:lnTo>
                <a:lnTo>
                  <a:pt x="2170886" y="2696492"/>
                </a:lnTo>
                <a:lnTo>
                  <a:pt x="2205061" y="2696653"/>
                </a:lnTo>
                <a:lnTo>
                  <a:pt x="2317919" y="2687553"/>
                </a:lnTo>
                <a:cubicBezTo>
                  <a:pt x="2370751" y="2680780"/>
                  <a:pt x="2629154" y="2605765"/>
                  <a:pt x="2774103" y="2552086"/>
                </a:cubicBezTo>
                <a:cubicBezTo>
                  <a:pt x="2800351" y="2542435"/>
                  <a:pt x="2841837" y="2528888"/>
                  <a:pt x="2885017" y="2514494"/>
                </a:cubicBezTo>
                <a:cubicBezTo>
                  <a:pt x="2941911" y="2495699"/>
                  <a:pt x="3000840" y="2476394"/>
                  <a:pt x="3035723" y="2462678"/>
                </a:cubicBezTo>
                <a:cubicBezTo>
                  <a:pt x="3107012" y="2434908"/>
                  <a:pt x="3208952" y="2398670"/>
                  <a:pt x="3306656" y="2363788"/>
                </a:cubicBezTo>
                <a:cubicBezTo>
                  <a:pt x="3432640" y="2319084"/>
                  <a:pt x="3551512" y="2276920"/>
                  <a:pt x="3595369" y="2256261"/>
                </a:cubicBezTo>
                <a:cubicBezTo>
                  <a:pt x="3606546" y="2251011"/>
                  <a:pt x="3620601" y="2245086"/>
                  <a:pt x="3632962" y="2239327"/>
                </a:cubicBezTo>
                <a:cubicBezTo>
                  <a:pt x="3644544" y="2234993"/>
                  <a:pt x="3655856" y="2229964"/>
                  <a:pt x="3666829" y="2224257"/>
                </a:cubicBezTo>
                <a:cubicBezTo>
                  <a:pt x="3699069" y="2200703"/>
                  <a:pt x="3729481" y="2174726"/>
                  <a:pt x="3757761" y="2146533"/>
                </a:cubicBezTo>
                <a:cubicBezTo>
                  <a:pt x="3767700" y="2111802"/>
                  <a:pt x="3780146" y="2077852"/>
                  <a:pt x="3795014" y="2044933"/>
                </a:cubicBezTo>
                <a:cubicBezTo>
                  <a:pt x="3819144" y="1987275"/>
                  <a:pt x="3847719" y="1918992"/>
                  <a:pt x="3865245" y="1847829"/>
                </a:cubicBezTo>
                <a:lnTo>
                  <a:pt x="3881306" y="1739938"/>
                </a:lnTo>
                <a:lnTo>
                  <a:pt x="3869183" y="1633543"/>
                </a:lnTo>
                <a:lnTo>
                  <a:pt x="3869185" y="1633520"/>
                </a:lnTo>
                <a:lnTo>
                  <a:pt x="3869183" y="1633502"/>
                </a:lnTo>
                <a:lnTo>
                  <a:pt x="3869185" y="1633480"/>
                </a:lnTo>
                <a:lnTo>
                  <a:pt x="3869183" y="1633462"/>
                </a:lnTo>
                <a:cubicBezTo>
                  <a:pt x="3865897" y="1614557"/>
                  <a:pt x="3867590" y="1595124"/>
                  <a:pt x="3874093" y="1577072"/>
                </a:cubicBezTo>
                <a:lnTo>
                  <a:pt x="3878829" y="1524124"/>
                </a:lnTo>
                <a:close/>
                <a:moveTo>
                  <a:pt x="3828208" y="1430347"/>
                </a:moveTo>
                <a:lnTo>
                  <a:pt x="3820299" y="1432203"/>
                </a:lnTo>
                <a:lnTo>
                  <a:pt x="3820296" y="1432222"/>
                </a:lnTo>
                <a:lnTo>
                  <a:pt x="3820311" y="1432331"/>
                </a:lnTo>
                <a:close/>
                <a:moveTo>
                  <a:pt x="3789925" y="1430287"/>
                </a:moveTo>
                <a:lnTo>
                  <a:pt x="3786149" y="1431532"/>
                </a:lnTo>
                <a:lnTo>
                  <a:pt x="3789839" y="1430678"/>
                </a:lnTo>
                <a:close/>
                <a:moveTo>
                  <a:pt x="3748479" y="1429220"/>
                </a:moveTo>
                <a:lnTo>
                  <a:pt x="3743324" y="1431433"/>
                </a:lnTo>
                <a:lnTo>
                  <a:pt x="3739473" y="1437439"/>
                </a:lnTo>
                <a:lnTo>
                  <a:pt x="3745619" y="1435427"/>
                </a:lnTo>
                <a:close/>
                <a:moveTo>
                  <a:pt x="3735272" y="1425743"/>
                </a:moveTo>
                <a:lnTo>
                  <a:pt x="3733183" y="1426871"/>
                </a:lnTo>
                <a:lnTo>
                  <a:pt x="3731669" y="1428646"/>
                </a:lnTo>
                <a:lnTo>
                  <a:pt x="3734162" y="1427536"/>
                </a:lnTo>
                <a:close/>
                <a:moveTo>
                  <a:pt x="385668" y="1425723"/>
                </a:moveTo>
                <a:lnTo>
                  <a:pt x="387868" y="1442487"/>
                </a:lnTo>
                <a:lnTo>
                  <a:pt x="387878" y="1442544"/>
                </a:lnTo>
                <a:lnTo>
                  <a:pt x="391350" y="1459103"/>
                </a:lnTo>
                <a:lnTo>
                  <a:pt x="397519" y="1488152"/>
                </a:lnTo>
                <a:lnTo>
                  <a:pt x="396750" y="1482031"/>
                </a:lnTo>
                <a:lnTo>
                  <a:pt x="396622" y="1479175"/>
                </a:lnTo>
                <a:lnTo>
                  <a:pt x="388641" y="1442038"/>
                </a:lnTo>
                <a:lnTo>
                  <a:pt x="387953" y="1436845"/>
                </a:lnTo>
                <a:close/>
                <a:moveTo>
                  <a:pt x="3886229" y="1424727"/>
                </a:moveTo>
                <a:lnTo>
                  <a:pt x="3869924" y="1428821"/>
                </a:lnTo>
                <a:lnTo>
                  <a:pt x="3870046" y="1430464"/>
                </a:lnTo>
                <a:lnTo>
                  <a:pt x="3888486" y="1523394"/>
                </a:lnTo>
                <a:lnTo>
                  <a:pt x="3888483" y="1523421"/>
                </a:lnTo>
                <a:lnTo>
                  <a:pt x="3888486" y="1523432"/>
                </a:lnTo>
                <a:lnTo>
                  <a:pt x="3888483" y="1523461"/>
                </a:lnTo>
                <a:lnTo>
                  <a:pt x="3888486" y="1523470"/>
                </a:lnTo>
                <a:cubicBezTo>
                  <a:pt x="3892313" y="1542773"/>
                  <a:pt x="3890738" y="1562758"/>
                  <a:pt x="3883913" y="1581216"/>
                </a:cubicBezTo>
                <a:lnTo>
                  <a:pt x="3878840" y="1632981"/>
                </a:lnTo>
                <a:lnTo>
                  <a:pt x="3889405" y="1686650"/>
                </a:lnTo>
                <a:cubicBezTo>
                  <a:pt x="3891412" y="1704755"/>
                  <a:pt x="3891984" y="1723025"/>
                  <a:pt x="3891364" y="1741343"/>
                </a:cubicBezTo>
                <a:lnTo>
                  <a:pt x="3891363" y="1741350"/>
                </a:lnTo>
                <a:lnTo>
                  <a:pt x="3891365" y="1741386"/>
                </a:lnTo>
                <a:lnTo>
                  <a:pt x="3891364" y="1741392"/>
                </a:lnTo>
                <a:lnTo>
                  <a:pt x="3891365" y="1741421"/>
                </a:lnTo>
                <a:cubicBezTo>
                  <a:pt x="3890436" y="1768883"/>
                  <a:pt x="3886828" y="1796451"/>
                  <a:pt x="3881368" y="1823722"/>
                </a:cubicBezTo>
                <a:lnTo>
                  <a:pt x="3876669" y="1841632"/>
                </a:lnTo>
                <a:lnTo>
                  <a:pt x="3875320" y="1850835"/>
                </a:lnTo>
                <a:lnTo>
                  <a:pt x="3868802" y="1871629"/>
                </a:lnTo>
                <a:lnTo>
                  <a:pt x="3860254" y="1904225"/>
                </a:lnTo>
                <a:lnTo>
                  <a:pt x="3846696" y="1942149"/>
                </a:lnTo>
                <a:lnTo>
                  <a:pt x="3842448" y="1955700"/>
                </a:lnTo>
                <a:lnTo>
                  <a:pt x="3837026" y="1969198"/>
                </a:lnTo>
                <a:lnTo>
                  <a:pt x="3832978" y="1980523"/>
                </a:lnTo>
                <a:cubicBezTo>
                  <a:pt x="3823410" y="2004984"/>
                  <a:pt x="3813641" y="2028338"/>
                  <a:pt x="3804497" y="2050182"/>
                </a:cubicBezTo>
                <a:cubicBezTo>
                  <a:pt x="3789561" y="2082661"/>
                  <a:pt x="3777115" y="2116239"/>
                  <a:pt x="3767243" y="2150597"/>
                </a:cubicBezTo>
                <a:cubicBezTo>
                  <a:pt x="3767108" y="2151359"/>
                  <a:pt x="3766753" y="2152070"/>
                  <a:pt x="3766226" y="2152629"/>
                </a:cubicBezTo>
                <a:cubicBezTo>
                  <a:pt x="3737407" y="2181518"/>
                  <a:pt x="3706384" y="2208136"/>
                  <a:pt x="3673433" y="2232216"/>
                </a:cubicBezTo>
                <a:cubicBezTo>
                  <a:pt x="3662137" y="2238328"/>
                  <a:pt x="3650420" y="2243646"/>
                  <a:pt x="3638381" y="2248133"/>
                </a:cubicBezTo>
                <a:cubicBezTo>
                  <a:pt x="3626018" y="2253382"/>
                  <a:pt x="3611965" y="2259139"/>
                  <a:pt x="3601128" y="2264220"/>
                </a:cubicBezTo>
                <a:cubicBezTo>
                  <a:pt x="3556761" y="2285217"/>
                  <a:pt x="3437720" y="2327381"/>
                  <a:pt x="3311567" y="2372085"/>
                </a:cubicBezTo>
                <a:cubicBezTo>
                  <a:pt x="3213016" y="2407137"/>
                  <a:pt x="3111245" y="2443205"/>
                  <a:pt x="3040633" y="2470975"/>
                </a:cubicBezTo>
                <a:cubicBezTo>
                  <a:pt x="3005412" y="2484691"/>
                  <a:pt x="2946484" y="2504842"/>
                  <a:pt x="2889419" y="2522961"/>
                </a:cubicBezTo>
                <a:cubicBezTo>
                  <a:pt x="2845901" y="2537354"/>
                  <a:pt x="2804752" y="2550901"/>
                  <a:pt x="2778845" y="2560552"/>
                </a:cubicBezTo>
                <a:cubicBezTo>
                  <a:pt x="2633387" y="2613893"/>
                  <a:pt x="2373799" y="2689246"/>
                  <a:pt x="2321645" y="2696019"/>
                </a:cubicBezTo>
                <a:cubicBezTo>
                  <a:pt x="2270370" y="2702657"/>
                  <a:pt x="2218740" y="2706044"/>
                  <a:pt x="2167042" y="2706179"/>
                </a:cubicBezTo>
                <a:cubicBezTo>
                  <a:pt x="2141642" y="2706179"/>
                  <a:pt x="2116549" y="2705258"/>
                  <a:pt x="2092901" y="2703179"/>
                </a:cubicBezTo>
                <a:lnTo>
                  <a:pt x="2084853" y="2701956"/>
                </a:lnTo>
                <a:lnTo>
                  <a:pt x="2072268" y="2700043"/>
                </a:lnTo>
                <a:lnTo>
                  <a:pt x="2058654" y="2699161"/>
                </a:lnTo>
                <a:lnTo>
                  <a:pt x="2039159" y="2695009"/>
                </a:lnTo>
                <a:lnTo>
                  <a:pt x="2027427" y="2693226"/>
                </a:lnTo>
                <a:lnTo>
                  <a:pt x="2022781" y="2691521"/>
                </a:lnTo>
                <a:lnTo>
                  <a:pt x="2013213" y="2689484"/>
                </a:lnTo>
                <a:cubicBezTo>
                  <a:pt x="1999519" y="2685472"/>
                  <a:pt x="1987437" y="2680642"/>
                  <a:pt x="1977448" y="2674891"/>
                </a:cubicBezTo>
                <a:lnTo>
                  <a:pt x="1976136" y="2673556"/>
                </a:lnTo>
                <a:lnTo>
                  <a:pt x="1972864" y="2670226"/>
                </a:lnTo>
                <a:lnTo>
                  <a:pt x="1978073" y="2704842"/>
                </a:lnTo>
                <a:lnTo>
                  <a:pt x="1978086" y="2704926"/>
                </a:lnTo>
                <a:lnTo>
                  <a:pt x="1978087" y="2704931"/>
                </a:lnTo>
                <a:lnTo>
                  <a:pt x="1978124" y="2705142"/>
                </a:lnTo>
                <a:lnTo>
                  <a:pt x="1978409" y="2706750"/>
                </a:lnTo>
                <a:lnTo>
                  <a:pt x="1981227" y="2710327"/>
                </a:lnTo>
                <a:lnTo>
                  <a:pt x="1989951" y="2721399"/>
                </a:lnTo>
                <a:lnTo>
                  <a:pt x="1989952" y="2721400"/>
                </a:lnTo>
                <a:lnTo>
                  <a:pt x="2043965" y="2745663"/>
                </a:lnTo>
                <a:lnTo>
                  <a:pt x="2053100" y="2748476"/>
                </a:lnTo>
                <a:lnTo>
                  <a:pt x="2121991" y="2759255"/>
                </a:lnTo>
                <a:lnTo>
                  <a:pt x="2181373" y="2761757"/>
                </a:lnTo>
                <a:lnTo>
                  <a:pt x="2194539" y="2762312"/>
                </a:lnTo>
                <a:lnTo>
                  <a:pt x="2229402" y="2762916"/>
                </a:lnTo>
                <a:lnTo>
                  <a:pt x="2343995" y="2754269"/>
                </a:lnTo>
                <a:cubicBezTo>
                  <a:pt x="2400045" y="2746987"/>
                  <a:pt x="2651844" y="2673327"/>
                  <a:pt x="2812710" y="2614230"/>
                </a:cubicBezTo>
                <a:cubicBezTo>
                  <a:pt x="2840651" y="2604070"/>
                  <a:pt x="2881289" y="2590355"/>
                  <a:pt x="2924470" y="2575791"/>
                </a:cubicBezTo>
                <a:cubicBezTo>
                  <a:pt x="2982720" y="2556319"/>
                  <a:pt x="3043003" y="2535999"/>
                  <a:pt x="3081442" y="2521097"/>
                </a:cubicBezTo>
                <a:cubicBezTo>
                  <a:pt x="3155103" y="2492310"/>
                  <a:pt x="3253654" y="2456580"/>
                  <a:pt x="3348989" y="2422036"/>
                </a:cubicBezTo>
                <a:cubicBezTo>
                  <a:pt x="3481746" y="2374116"/>
                  <a:pt x="3607053" y="2328735"/>
                  <a:pt x="3656498" y="2305366"/>
                </a:cubicBezTo>
                <a:cubicBezTo>
                  <a:pt x="3667844" y="2300116"/>
                  <a:pt x="3681391" y="2294191"/>
                  <a:pt x="3693243" y="2288433"/>
                </a:cubicBezTo>
                <a:cubicBezTo>
                  <a:pt x="3705570" y="2283590"/>
                  <a:pt x="3717560" y="2277935"/>
                  <a:pt x="3729142" y="2271499"/>
                </a:cubicBezTo>
                <a:cubicBezTo>
                  <a:pt x="3762500" y="2247387"/>
                  <a:pt x="3793200" y="2219801"/>
                  <a:pt x="3820751" y="2189204"/>
                </a:cubicBezTo>
                <a:cubicBezTo>
                  <a:pt x="3826169" y="2165497"/>
                  <a:pt x="3837684" y="2134509"/>
                  <a:pt x="3849030" y="2098441"/>
                </a:cubicBezTo>
                <a:cubicBezTo>
                  <a:pt x="3869434" y="2039175"/>
                  <a:pt x="3895046" y="1964583"/>
                  <a:pt x="3909841" y="1885145"/>
                </a:cubicBezTo>
                <a:lnTo>
                  <a:pt x="3921917" y="1763701"/>
                </a:lnTo>
                <a:lnTo>
                  <a:pt x="3918120" y="1702739"/>
                </a:lnTo>
                <a:cubicBezTo>
                  <a:pt x="3915509" y="1682536"/>
                  <a:pt x="3911472" y="1662520"/>
                  <a:pt x="3905757" y="1642855"/>
                </a:cubicBezTo>
                <a:lnTo>
                  <a:pt x="3905758" y="1642819"/>
                </a:lnTo>
                <a:lnTo>
                  <a:pt x="3905757" y="1642814"/>
                </a:lnTo>
                <a:lnTo>
                  <a:pt x="3905758" y="1642778"/>
                </a:lnTo>
                <a:lnTo>
                  <a:pt x="3905757" y="1642773"/>
                </a:lnTo>
                <a:cubicBezTo>
                  <a:pt x="3901862" y="1623093"/>
                  <a:pt x="3902370" y="1602791"/>
                  <a:pt x="3907281" y="1583337"/>
                </a:cubicBezTo>
                <a:lnTo>
                  <a:pt x="3909310" y="1527862"/>
                </a:lnTo>
                <a:close/>
                <a:moveTo>
                  <a:pt x="3813211" y="1422690"/>
                </a:moveTo>
                <a:lnTo>
                  <a:pt x="3801460" y="1426483"/>
                </a:lnTo>
                <a:lnTo>
                  <a:pt x="3797946" y="1427642"/>
                </a:lnTo>
                <a:lnTo>
                  <a:pt x="3797669" y="1428864"/>
                </a:lnTo>
                <a:lnTo>
                  <a:pt x="3812867" y="1425343"/>
                </a:lnTo>
                <a:close/>
                <a:moveTo>
                  <a:pt x="3771197" y="1419467"/>
                </a:moveTo>
                <a:lnTo>
                  <a:pt x="3762173" y="1423342"/>
                </a:lnTo>
                <a:lnTo>
                  <a:pt x="3758417" y="1431235"/>
                </a:lnTo>
                <a:lnTo>
                  <a:pt x="3769468" y="1427617"/>
                </a:lnTo>
                <a:close/>
                <a:moveTo>
                  <a:pt x="3910435" y="1418650"/>
                </a:moveTo>
                <a:lnTo>
                  <a:pt x="3893993" y="1422778"/>
                </a:lnTo>
                <a:lnTo>
                  <a:pt x="3894583" y="1427572"/>
                </a:lnTo>
                <a:lnTo>
                  <a:pt x="3916594" y="1526441"/>
                </a:lnTo>
                <a:lnTo>
                  <a:pt x="3916594" y="1526476"/>
                </a:lnTo>
                <a:lnTo>
                  <a:pt x="3916594" y="1526479"/>
                </a:lnTo>
                <a:lnTo>
                  <a:pt x="3916594" y="1526515"/>
                </a:lnTo>
                <a:lnTo>
                  <a:pt x="3916594" y="1526518"/>
                </a:lnTo>
                <a:cubicBezTo>
                  <a:pt x="3921065" y="1546634"/>
                  <a:pt x="3920726" y="1567526"/>
                  <a:pt x="3915577" y="1587480"/>
                </a:cubicBezTo>
                <a:lnTo>
                  <a:pt x="3914056" y="1643121"/>
                </a:lnTo>
                <a:lnTo>
                  <a:pt x="3926618" y="1703894"/>
                </a:lnTo>
                <a:cubicBezTo>
                  <a:pt x="3929279" y="1724381"/>
                  <a:pt x="3930497" y="1745039"/>
                  <a:pt x="3930525" y="1765709"/>
                </a:cubicBezTo>
                <a:lnTo>
                  <a:pt x="3930523" y="1765725"/>
                </a:lnTo>
                <a:lnTo>
                  <a:pt x="3930525" y="1765752"/>
                </a:lnTo>
                <a:lnTo>
                  <a:pt x="3930523" y="1765767"/>
                </a:lnTo>
                <a:lnTo>
                  <a:pt x="3930525" y="1765789"/>
                </a:lnTo>
                <a:cubicBezTo>
                  <a:pt x="3930566" y="1796779"/>
                  <a:pt x="3927931" y="1827795"/>
                  <a:pt x="3923471" y="1858283"/>
                </a:cubicBezTo>
                <a:lnTo>
                  <a:pt x="3919447" y="1878272"/>
                </a:lnTo>
                <a:lnTo>
                  <a:pt x="3918436" y="1888552"/>
                </a:lnTo>
                <a:lnTo>
                  <a:pt x="3912726" y="1911659"/>
                </a:lnTo>
                <a:lnTo>
                  <a:pt x="3905477" y="1947672"/>
                </a:lnTo>
                <a:lnTo>
                  <a:pt x="3893590" y="1989107"/>
                </a:lnTo>
                <a:lnTo>
                  <a:pt x="3889932" y="2003911"/>
                </a:lnTo>
                <a:lnTo>
                  <a:pt x="3885168" y="2018464"/>
                </a:lnTo>
                <a:lnTo>
                  <a:pt x="3881664" y="2030677"/>
                </a:lnTo>
                <a:cubicBezTo>
                  <a:pt x="3873327" y="2056918"/>
                  <a:pt x="3864873" y="2081550"/>
                  <a:pt x="3857158" y="2104029"/>
                </a:cubicBezTo>
                <a:cubicBezTo>
                  <a:pt x="3844797" y="2140265"/>
                  <a:pt x="3833960" y="2171762"/>
                  <a:pt x="3828879" y="2194792"/>
                </a:cubicBezTo>
                <a:cubicBezTo>
                  <a:pt x="3828676" y="2195469"/>
                  <a:pt x="3828337" y="2196113"/>
                  <a:pt x="3827864" y="2196655"/>
                </a:cubicBezTo>
                <a:cubicBezTo>
                  <a:pt x="3799737" y="2228168"/>
                  <a:pt x="3768274" y="2256548"/>
                  <a:pt x="3734052" y="2281321"/>
                </a:cubicBezTo>
                <a:cubicBezTo>
                  <a:pt x="3722013" y="2287890"/>
                  <a:pt x="3709517" y="2293547"/>
                  <a:pt x="3696630" y="2298255"/>
                </a:cubicBezTo>
                <a:cubicBezTo>
                  <a:pt x="3684777" y="2303334"/>
                  <a:pt x="3671400" y="2309092"/>
                  <a:pt x="3660054" y="2315188"/>
                </a:cubicBezTo>
                <a:cubicBezTo>
                  <a:pt x="3610440" y="2338724"/>
                  <a:pt x="3484793" y="2384105"/>
                  <a:pt x="3352036" y="2432196"/>
                </a:cubicBezTo>
                <a:cubicBezTo>
                  <a:pt x="3256703" y="2466063"/>
                  <a:pt x="3157981" y="2502301"/>
                  <a:pt x="3084489" y="2530918"/>
                </a:cubicBezTo>
                <a:cubicBezTo>
                  <a:pt x="3045712" y="2546159"/>
                  <a:pt x="2985430" y="2566308"/>
                  <a:pt x="2927179" y="2585951"/>
                </a:cubicBezTo>
                <a:cubicBezTo>
                  <a:pt x="2884169" y="2600346"/>
                  <a:pt x="2843529" y="2614061"/>
                  <a:pt x="2815588" y="2624221"/>
                </a:cubicBezTo>
                <a:cubicBezTo>
                  <a:pt x="2654384" y="2683487"/>
                  <a:pt x="2401568" y="2757316"/>
                  <a:pt x="2345181" y="2764767"/>
                </a:cubicBezTo>
                <a:cubicBezTo>
                  <a:pt x="2297191" y="2770543"/>
                  <a:pt x="2248898" y="2773252"/>
                  <a:pt x="2200569" y="2772895"/>
                </a:cubicBezTo>
                <a:cubicBezTo>
                  <a:pt x="2171656" y="2772895"/>
                  <a:pt x="2143779" y="2771604"/>
                  <a:pt x="2117909" y="2768932"/>
                </a:cubicBezTo>
                <a:lnTo>
                  <a:pt x="2094918" y="2764944"/>
                </a:lnTo>
                <a:lnTo>
                  <a:pt x="2080727" y="2763876"/>
                </a:lnTo>
                <a:lnTo>
                  <a:pt x="2059562" y="2758812"/>
                </a:lnTo>
                <a:lnTo>
                  <a:pt x="2058505" y="2758628"/>
                </a:lnTo>
                <a:lnTo>
                  <a:pt x="2047281" y="2756682"/>
                </a:lnTo>
                <a:lnTo>
                  <a:pt x="2044507" y="2755574"/>
                </a:lnTo>
                <a:lnTo>
                  <a:pt x="2042228" y="2754664"/>
                </a:lnTo>
                <a:lnTo>
                  <a:pt x="2032185" y="2752261"/>
                </a:lnTo>
                <a:lnTo>
                  <a:pt x="1994501" y="2735607"/>
                </a:lnTo>
                <a:lnTo>
                  <a:pt x="1994496" y="2735605"/>
                </a:lnTo>
                <a:lnTo>
                  <a:pt x="1983819" y="2724447"/>
                </a:lnTo>
                <a:lnTo>
                  <a:pt x="1981027" y="2721529"/>
                </a:lnTo>
                <a:lnTo>
                  <a:pt x="1986497" y="2752404"/>
                </a:lnTo>
                <a:lnTo>
                  <a:pt x="1988110" y="2759989"/>
                </a:lnTo>
                <a:lnTo>
                  <a:pt x="1990850" y="2763648"/>
                </a:lnTo>
                <a:lnTo>
                  <a:pt x="2005180" y="2782785"/>
                </a:lnTo>
                <a:lnTo>
                  <a:pt x="2005181" y="2782786"/>
                </a:lnTo>
                <a:lnTo>
                  <a:pt x="2005182" y="2782787"/>
                </a:lnTo>
                <a:lnTo>
                  <a:pt x="2060432" y="2810097"/>
                </a:lnTo>
                <a:lnTo>
                  <a:pt x="2069747" y="2813290"/>
                </a:lnTo>
                <a:lnTo>
                  <a:pt x="2139780" y="2825796"/>
                </a:lnTo>
                <a:lnTo>
                  <a:pt x="2168693" y="2827365"/>
                </a:lnTo>
                <a:lnTo>
                  <a:pt x="2213770" y="2829812"/>
                </a:lnTo>
                <a:lnTo>
                  <a:pt x="2249372" y="2830788"/>
                </a:lnTo>
                <a:lnTo>
                  <a:pt x="2367533" y="2822343"/>
                </a:lnTo>
                <a:cubicBezTo>
                  <a:pt x="2430356" y="2814215"/>
                  <a:pt x="2686726" y="2737677"/>
                  <a:pt x="2848779" y="2677563"/>
                </a:cubicBezTo>
                <a:cubicBezTo>
                  <a:pt x="2878073" y="2666725"/>
                  <a:pt x="2918036" y="2653179"/>
                  <a:pt x="2960368" y="2638617"/>
                </a:cubicBezTo>
                <a:cubicBezTo>
                  <a:pt x="3020313" y="2618126"/>
                  <a:pt x="3082119" y="2597131"/>
                  <a:pt x="3124454" y="2580535"/>
                </a:cubicBezTo>
                <a:cubicBezTo>
                  <a:pt x="3198960" y="2551409"/>
                  <a:pt x="3292941" y="2516865"/>
                  <a:pt x="3383702" y="2483338"/>
                </a:cubicBezTo>
                <a:cubicBezTo>
                  <a:pt x="3525095" y="2431353"/>
                  <a:pt x="3658701" y="2381738"/>
                  <a:pt x="3714071" y="2355829"/>
                </a:cubicBezTo>
                <a:cubicBezTo>
                  <a:pt x="3725417" y="2350410"/>
                  <a:pt x="3737949" y="2344992"/>
                  <a:pt x="3749632" y="2339913"/>
                </a:cubicBezTo>
                <a:cubicBezTo>
                  <a:pt x="3763721" y="2334188"/>
                  <a:pt x="3777471" y="2327635"/>
                  <a:pt x="3790781" y="2320270"/>
                </a:cubicBezTo>
                <a:cubicBezTo>
                  <a:pt x="3825341" y="2295513"/>
                  <a:pt x="3856397" y="2266167"/>
                  <a:pt x="3883067" y="2233063"/>
                </a:cubicBezTo>
                <a:cubicBezTo>
                  <a:pt x="3887639" y="2213420"/>
                  <a:pt x="3894413" y="2189036"/>
                  <a:pt x="3902201" y="2161097"/>
                </a:cubicBezTo>
                <a:cubicBezTo>
                  <a:pt x="3906434" y="2145772"/>
                  <a:pt x="3911049" y="2129159"/>
                  <a:pt x="3915780" y="2111467"/>
                </a:cubicBezTo>
                <a:cubicBezTo>
                  <a:pt x="3929973" y="2058390"/>
                  <a:pt x="3945217" y="1995600"/>
                  <a:pt x="3954377" y="1928750"/>
                </a:cubicBezTo>
                <a:lnTo>
                  <a:pt x="3962468" y="1791368"/>
                </a:lnTo>
                <a:lnTo>
                  <a:pt x="3956469" y="1721765"/>
                </a:lnTo>
                <a:cubicBezTo>
                  <a:pt x="3953088" y="1698659"/>
                  <a:pt x="3948238" y="1675731"/>
                  <a:pt x="3941655" y="1653187"/>
                </a:cubicBezTo>
                <a:cubicBezTo>
                  <a:pt x="3937220" y="1632648"/>
                  <a:pt x="3936592" y="1611468"/>
                  <a:pt x="3939792" y="1590700"/>
                </a:cubicBezTo>
                <a:cubicBezTo>
                  <a:pt x="3942943" y="1570304"/>
                  <a:pt x="3942130" y="1549490"/>
                  <a:pt x="3937423" y="1529398"/>
                </a:cubicBezTo>
                <a:lnTo>
                  <a:pt x="3937357" y="1529089"/>
                </a:lnTo>
                <a:close/>
                <a:moveTo>
                  <a:pt x="3836608" y="1415139"/>
                </a:moveTo>
                <a:lnTo>
                  <a:pt x="3821926" y="1419877"/>
                </a:lnTo>
                <a:lnTo>
                  <a:pt x="3821467" y="1423351"/>
                </a:lnTo>
                <a:lnTo>
                  <a:pt x="3836362" y="1419900"/>
                </a:lnTo>
                <a:close/>
                <a:moveTo>
                  <a:pt x="3754989" y="1415092"/>
                </a:moveTo>
                <a:lnTo>
                  <a:pt x="3753170" y="1416075"/>
                </a:lnTo>
                <a:lnTo>
                  <a:pt x="3750480" y="1420270"/>
                </a:lnTo>
                <a:lnTo>
                  <a:pt x="3753151" y="1419081"/>
                </a:lnTo>
                <a:close/>
                <a:moveTo>
                  <a:pt x="3933721" y="1412804"/>
                </a:moveTo>
                <a:lnTo>
                  <a:pt x="3921263" y="1415931"/>
                </a:lnTo>
                <a:lnTo>
                  <a:pt x="3944909" y="1526577"/>
                </a:lnTo>
                <a:lnTo>
                  <a:pt x="3945042" y="1527120"/>
                </a:lnTo>
                <a:cubicBezTo>
                  <a:pt x="3950190" y="1548294"/>
                  <a:pt x="3951122" y="1570274"/>
                  <a:pt x="3947751" y="1591805"/>
                </a:cubicBezTo>
                <a:cubicBezTo>
                  <a:pt x="3944653" y="1611496"/>
                  <a:pt x="3945229" y="1631592"/>
                  <a:pt x="3949446" y="1651073"/>
                </a:cubicBezTo>
                <a:cubicBezTo>
                  <a:pt x="3962738" y="1696877"/>
                  <a:pt x="3969077" y="1744121"/>
                  <a:pt x="3970569" y="1791157"/>
                </a:cubicBezTo>
                <a:lnTo>
                  <a:pt x="3970568" y="1791183"/>
                </a:lnTo>
                <a:lnTo>
                  <a:pt x="3970569" y="1791201"/>
                </a:lnTo>
                <a:lnTo>
                  <a:pt x="3970568" y="1791223"/>
                </a:lnTo>
                <a:lnTo>
                  <a:pt x="3970569" y="1791237"/>
                </a:lnTo>
                <a:cubicBezTo>
                  <a:pt x="3971688" y="1826499"/>
                  <a:pt x="3970081" y="1861638"/>
                  <a:pt x="3966636" y="1895973"/>
                </a:cubicBezTo>
                <a:lnTo>
                  <a:pt x="3963273" y="1918420"/>
                </a:lnTo>
                <a:lnTo>
                  <a:pt x="3962610" y="1929978"/>
                </a:lnTo>
                <a:lnTo>
                  <a:pt x="3957669" y="1955833"/>
                </a:lnTo>
                <a:lnTo>
                  <a:pt x="3951674" y="1995851"/>
                </a:lnTo>
                <a:lnTo>
                  <a:pt x="3941308" y="2041434"/>
                </a:lnTo>
                <a:lnTo>
                  <a:pt x="3938206" y="2057663"/>
                </a:lnTo>
                <a:lnTo>
                  <a:pt x="3932744" y="2079090"/>
                </a:lnTo>
                <a:lnTo>
                  <a:pt x="3931016" y="2086689"/>
                </a:lnTo>
                <a:lnTo>
                  <a:pt x="3927466" y="2099794"/>
                </a:lnTo>
                <a:lnTo>
                  <a:pt x="3923785" y="2114236"/>
                </a:lnTo>
                <a:cubicBezTo>
                  <a:pt x="3918995" y="2132080"/>
                  <a:pt x="3914309" y="2148842"/>
                  <a:pt x="3909991" y="2164314"/>
                </a:cubicBezTo>
                <a:cubicBezTo>
                  <a:pt x="3902032" y="2192592"/>
                  <a:pt x="3895090" y="2216976"/>
                  <a:pt x="3890687" y="2236618"/>
                </a:cubicBezTo>
                <a:cubicBezTo>
                  <a:pt x="3890839" y="2237178"/>
                  <a:pt x="3890839" y="2237753"/>
                  <a:pt x="3890687" y="2238313"/>
                </a:cubicBezTo>
                <a:cubicBezTo>
                  <a:pt x="3863407" y="2272450"/>
                  <a:pt x="3831488" y="2302608"/>
                  <a:pt x="3795860" y="2327890"/>
                </a:cubicBezTo>
                <a:cubicBezTo>
                  <a:pt x="3782822" y="2335289"/>
                  <a:pt x="3769309" y="2341792"/>
                  <a:pt x="3755389" y="2347363"/>
                </a:cubicBezTo>
                <a:cubicBezTo>
                  <a:pt x="3743874" y="2352442"/>
                  <a:pt x="3731344" y="2357861"/>
                  <a:pt x="3720167" y="2363280"/>
                </a:cubicBezTo>
                <a:cubicBezTo>
                  <a:pt x="3664288" y="2389527"/>
                  <a:pt x="3530514" y="2438803"/>
                  <a:pt x="3388951" y="2490958"/>
                </a:cubicBezTo>
                <a:cubicBezTo>
                  <a:pt x="3298189" y="2524825"/>
                  <a:pt x="3204379" y="2558691"/>
                  <a:pt x="3129872" y="2588155"/>
                </a:cubicBezTo>
                <a:cubicBezTo>
                  <a:pt x="3087538" y="2605088"/>
                  <a:pt x="3025563" y="2625917"/>
                  <a:pt x="2965618" y="2646405"/>
                </a:cubicBezTo>
                <a:cubicBezTo>
                  <a:pt x="2923286" y="2660800"/>
                  <a:pt x="2883323" y="2674516"/>
                  <a:pt x="2854027" y="2685184"/>
                </a:cubicBezTo>
                <a:cubicBezTo>
                  <a:pt x="2688420" y="2745973"/>
                  <a:pt x="2435606" y="2822005"/>
                  <a:pt x="2370919" y="2830471"/>
                </a:cubicBezTo>
                <a:cubicBezTo>
                  <a:pt x="2323812" y="2836551"/>
                  <a:pt x="2276347" y="2839547"/>
                  <a:pt x="2228850" y="2839445"/>
                </a:cubicBezTo>
                <a:cubicBezTo>
                  <a:pt x="2199217" y="2839445"/>
                  <a:pt x="2170387" y="2838080"/>
                  <a:pt x="2143445" y="2835164"/>
                </a:cubicBezTo>
                <a:lnTo>
                  <a:pt x="2127979" y="2832329"/>
                </a:lnTo>
                <a:lnTo>
                  <a:pt x="2119616" y="2830796"/>
                </a:lnTo>
                <a:lnTo>
                  <a:pt x="2104581" y="2829605"/>
                </a:lnTo>
                <a:lnTo>
                  <a:pt x="2082386" y="2823969"/>
                </a:lnTo>
                <a:lnTo>
                  <a:pt x="2069358" y="2821581"/>
                </a:lnTo>
                <a:lnTo>
                  <a:pt x="2064031" y="2819309"/>
                </a:lnTo>
                <a:lnTo>
                  <a:pt x="2053366" y="2816601"/>
                </a:lnTo>
                <a:lnTo>
                  <a:pt x="2013085" y="2797584"/>
                </a:lnTo>
                <a:lnTo>
                  <a:pt x="2013084" y="2797583"/>
                </a:lnTo>
                <a:lnTo>
                  <a:pt x="2006810" y="2790612"/>
                </a:lnTo>
                <a:lnTo>
                  <a:pt x="2002680" y="2786024"/>
                </a:lnTo>
                <a:lnTo>
                  <a:pt x="1990881" y="2772913"/>
                </a:lnTo>
                <a:lnTo>
                  <a:pt x="1995155" y="2791484"/>
                </a:lnTo>
                <a:lnTo>
                  <a:pt x="1996221" y="2796119"/>
                </a:lnTo>
                <a:cubicBezTo>
                  <a:pt x="1998923" y="2805594"/>
                  <a:pt x="2001455" y="2811971"/>
                  <a:pt x="2003804" y="2814892"/>
                </a:cubicBezTo>
                <a:cubicBezTo>
                  <a:pt x="2003856" y="2815230"/>
                  <a:pt x="2003856" y="2815569"/>
                  <a:pt x="2003804" y="2815907"/>
                </a:cubicBezTo>
                <a:cubicBezTo>
                  <a:pt x="2032252" y="2884826"/>
                  <a:pt x="2192272" y="2914798"/>
                  <a:pt x="2393271" y="2888721"/>
                </a:cubicBezTo>
                <a:cubicBezTo>
                  <a:pt x="2459312" y="2880085"/>
                  <a:pt x="2708571" y="2804055"/>
                  <a:pt x="2887047" y="2739031"/>
                </a:cubicBezTo>
                <a:cubicBezTo>
                  <a:pt x="2917189" y="2727854"/>
                  <a:pt x="2956135" y="2714307"/>
                  <a:pt x="2997284" y="2700083"/>
                </a:cubicBezTo>
                <a:cubicBezTo>
                  <a:pt x="3059259" y="2678579"/>
                  <a:pt x="3123267" y="2656396"/>
                  <a:pt x="3169666" y="2638277"/>
                </a:cubicBezTo>
                <a:cubicBezTo>
                  <a:pt x="3242478" y="2609829"/>
                  <a:pt x="3329516" y="2577148"/>
                  <a:pt x="3413675" y="2545651"/>
                </a:cubicBezTo>
                <a:cubicBezTo>
                  <a:pt x="3566075" y="2488246"/>
                  <a:pt x="3711193" y="2434060"/>
                  <a:pt x="3774016" y="2404428"/>
                </a:cubicBezTo>
                <a:cubicBezTo>
                  <a:pt x="3784853" y="2399178"/>
                  <a:pt x="3796368" y="2394097"/>
                  <a:pt x="3807883" y="2389187"/>
                </a:cubicBezTo>
                <a:cubicBezTo>
                  <a:pt x="3822597" y="2383057"/>
                  <a:pt x="3836956" y="2376115"/>
                  <a:pt x="3850892" y="2368358"/>
                </a:cubicBezTo>
                <a:cubicBezTo>
                  <a:pt x="3886892" y="2343162"/>
                  <a:pt x="3918371" y="2312090"/>
                  <a:pt x="3944026" y="2276412"/>
                </a:cubicBezTo>
                <a:cubicBezTo>
                  <a:pt x="3946567" y="2265066"/>
                  <a:pt x="3949614" y="2252366"/>
                  <a:pt x="3952832" y="2238481"/>
                </a:cubicBezTo>
                <a:cubicBezTo>
                  <a:pt x="3956557" y="2222627"/>
                  <a:pt x="3960674" y="2205069"/>
                  <a:pt x="3964907" y="2186065"/>
                </a:cubicBezTo>
                <a:cubicBezTo>
                  <a:pt x="3977605" y="2129053"/>
                  <a:pt x="3991344" y="2059024"/>
                  <a:pt x="3998679" y="1982935"/>
                </a:cubicBezTo>
                <a:lnTo>
                  <a:pt x="4002598" y="1824798"/>
                </a:lnTo>
                <a:lnTo>
                  <a:pt x="3994017" y="1743524"/>
                </a:lnTo>
                <a:cubicBezTo>
                  <a:pt x="3989709" y="1716443"/>
                  <a:pt x="3983861" y="1689462"/>
                  <a:pt x="3976199" y="1662839"/>
                </a:cubicBezTo>
                <a:cubicBezTo>
                  <a:pt x="3971170" y="1641439"/>
                  <a:pt x="3969342" y="1619409"/>
                  <a:pt x="3970780" y="1597472"/>
                </a:cubicBezTo>
                <a:cubicBezTo>
                  <a:pt x="3972338" y="1575452"/>
                  <a:pt x="3970341" y="1553323"/>
                  <a:pt x="3964853" y="1531937"/>
                </a:cubicBezTo>
                <a:lnTo>
                  <a:pt x="3964748" y="1531497"/>
                </a:lnTo>
                <a:lnTo>
                  <a:pt x="3933858" y="1413582"/>
                </a:lnTo>
                <a:close/>
                <a:moveTo>
                  <a:pt x="353368" y="1412659"/>
                </a:moveTo>
                <a:lnTo>
                  <a:pt x="354318" y="1420763"/>
                </a:lnTo>
                <a:lnTo>
                  <a:pt x="360049" y="1460876"/>
                </a:lnTo>
                <a:lnTo>
                  <a:pt x="366144" y="1491328"/>
                </a:lnTo>
                <a:lnTo>
                  <a:pt x="370808" y="1513849"/>
                </a:lnTo>
                <a:lnTo>
                  <a:pt x="374707" y="1531021"/>
                </a:lnTo>
                <a:lnTo>
                  <a:pt x="380678" y="1557181"/>
                </a:lnTo>
                <a:lnTo>
                  <a:pt x="386599" y="1564965"/>
                </a:lnTo>
                <a:lnTo>
                  <a:pt x="381272" y="1553543"/>
                </a:lnTo>
                <a:lnTo>
                  <a:pt x="375187" y="1527227"/>
                </a:lnTo>
                <a:lnTo>
                  <a:pt x="373122" y="1518393"/>
                </a:lnTo>
                <a:lnTo>
                  <a:pt x="372793" y="1516877"/>
                </a:lnTo>
                <a:lnTo>
                  <a:pt x="370066" y="1505083"/>
                </a:lnTo>
                <a:lnTo>
                  <a:pt x="367537" y="1492647"/>
                </a:lnTo>
                <a:lnTo>
                  <a:pt x="364103" y="1476816"/>
                </a:lnTo>
                <a:lnTo>
                  <a:pt x="363105" y="1470850"/>
                </a:lnTo>
                <a:lnTo>
                  <a:pt x="358108" y="1446278"/>
                </a:lnTo>
                <a:lnTo>
                  <a:pt x="355955" y="1428119"/>
                </a:lnTo>
                <a:close/>
                <a:moveTo>
                  <a:pt x="3793109" y="1410062"/>
                </a:moveTo>
                <a:lnTo>
                  <a:pt x="3782203" y="1414743"/>
                </a:lnTo>
                <a:lnTo>
                  <a:pt x="3778914" y="1424523"/>
                </a:lnTo>
                <a:lnTo>
                  <a:pt x="3791869" y="1420280"/>
                </a:lnTo>
                <a:close/>
                <a:moveTo>
                  <a:pt x="3858059" y="1408216"/>
                </a:moveTo>
                <a:lnTo>
                  <a:pt x="3845656" y="1412219"/>
                </a:lnTo>
                <a:lnTo>
                  <a:pt x="3845362" y="1417815"/>
                </a:lnTo>
                <a:lnTo>
                  <a:pt x="3858170" y="1414849"/>
                </a:lnTo>
                <a:close/>
                <a:moveTo>
                  <a:pt x="541943" y="1407330"/>
                </a:moveTo>
                <a:lnTo>
                  <a:pt x="545738" y="1425094"/>
                </a:lnTo>
                <a:lnTo>
                  <a:pt x="545984" y="1421425"/>
                </a:lnTo>
                <a:close/>
                <a:moveTo>
                  <a:pt x="3956915" y="1406980"/>
                </a:moveTo>
                <a:lnTo>
                  <a:pt x="3943994" y="1410224"/>
                </a:lnTo>
                <a:lnTo>
                  <a:pt x="3971925" y="1526997"/>
                </a:lnTo>
                <a:lnTo>
                  <a:pt x="3972135" y="1527796"/>
                </a:lnTo>
                <a:cubicBezTo>
                  <a:pt x="3977842" y="1549894"/>
                  <a:pt x="3979959" y="1572763"/>
                  <a:pt x="3978400" y="1595529"/>
                </a:cubicBezTo>
                <a:cubicBezTo>
                  <a:pt x="3976995" y="1616664"/>
                  <a:pt x="3978706" y="1637889"/>
                  <a:pt x="3983481" y="1658522"/>
                </a:cubicBezTo>
                <a:cubicBezTo>
                  <a:pt x="3999144" y="1712497"/>
                  <a:pt x="4007399" y="1767816"/>
                  <a:pt x="4010502" y="1822427"/>
                </a:cubicBezTo>
                <a:lnTo>
                  <a:pt x="4010501" y="1822462"/>
                </a:lnTo>
                <a:lnTo>
                  <a:pt x="4010502" y="1822471"/>
                </a:lnTo>
                <a:lnTo>
                  <a:pt x="4010502" y="1822485"/>
                </a:lnTo>
                <a:lnTo>
                  <a:pt x="4010502" y="1822489"/>
                </a:lnTo>
                <a:cubicBezTo>
                  <a:pt x="4012830" y="1863422"/>
                  <a:pt x="4012260" y="1903969"/>
                  <a:pt x="4009744" y="1943254"/>
                </a:cubicBezTo>
                <a:lnTo>
                  <a:pt x="4006938" y="1968806"/>
                </a:lnTo>
                <a:lnTo>
                  <a:pt x="4006616" y="1982068"/>
                </a:lnTo>
                <a:lnTo>
                  <a:pt x="4002269" y="2011330"/>
                </a:lnTo>
                <a:lnTo>
                  <a:pt x="3997313" y="2056455"/>
                </a:lnTo>
                <a:lnTo>
                  <a:pt x="3988059" y="2106988"/>
                </a:lnTo>
                <a:lnTo>
                  <a:pt x="3985362" y="2125144"/>
                </a:lnTo>
                <a:lnTo>
                  <a:pt x="3980449" y="2148543"/>
                </a:lnTo>
                <a:lnTo>
                  <a:pt x="3978922" y="2156881"/>
                </a:lnTo>
                <a:lnTo>
                  <a:pt x="3975780" y="2170777"/>
                </a:lnTo>
                <a:lnTo>
                  <a:pt x="3972454" y="2186617"/>
                </a:lnTo>
                <a:cubicBezTo>
                  <a:pt x="3968180" y="2205733"/>
                  <a:pt x="3964029" y="2223389"/>
                  <a:pt x="3960282" y="2239327"/>
                </a:cubicBezTo>
                <a:cubicBezTo>
                  <a:pt x="3956896" y="2253551"/>
                  <a:pt x="3953847" y="2266590"/>
                  <a:pt x="3951308" y="2278104"/>
                </a:cubicBezTo>
                <a:lnTo>
                  <a:pt x="3951308" y="2279459"/>
                </a:lnTo>
                <a:cubicBezTo>
                  <a:pt x="3925095" y="2316374"/>
                  <a:pt x="3892650" y="2348463"/>
                  <a:pt x="3855465" y="2374286"/>
                </a:cubicBezTo>
                <a:cubicBezTo>
                  <a:pt x="3841106" y="2382465"/>
                  <a:pt x="3826220" y="2389711"/>
                  <a:pt x="3810930" y="2395960"/>
                </a:cubicBezTo>
                <a:lnTo>
                  <a:pt x="3778080" y="2411030"/>
                </a:lnTo>
                <a:cubicBezTo>
                  <a:pt x="3714748" y="2440833"/>
                  <a:pt x="3570139" y="2495697"/>
                  <a:pt x="3417061" y="2552593"/>
                </a:cubicBezTo>
                <a:cubicBezTo>
                  <a:pt x="3332395" y="2584090"/>
                  <a:pt x="3245865" y="2616771"/>
                  <a:pt x="3173051" y="2645219"/>
                </a:cubicBezTo>
                <a:cubicBezTo>
                  <a:pt x="3126485" y="2663338"/>
                  <a:pt x="3062476" y="2685521"/>
                  <a:pt x="3000501" y="2707025"/>
                </a:cubicBezTo>
                <a:cubicBezTo>
                  <a:pt x="2959353" y="2721420"/>
                  <a:pt x="2920407" y="2734796"/>
                  <a:pt x="2890265" y="2745973"/>
                </a:cubicBezTo>
                <a:cubicBezTo>
                  <a:pt x="2711280" y="2811674"/>
                  <a:pt x="2461175" y="2887367"/>
                  <a:pt x="2394626" y="2896172"/>
                </a:cubicBezTo>
                <a:cubicBezTo>
                  <a:pt x="2348601" y="2902522"/>
                  <a:pt x="2302220" y="2905976"/>
                  <a:pt x="2255772" y="2906501"/>
                </a:cubicBezTo>
                <a:cubicBezTo>
                  <a:pt x="2224742" y="2906501"/>
                  <a:pt x="2194675" y="2904945"/>
                  <a:pt x="2166621" y="2901643"/>
                </a:cubicBezTo>
                <a:lnTo>
                  <a:pt x="2155028" y="2899336"/>
                </a:lnTo>
                <a:lnTo>
                  <a:pt x="2141759" y="2896696"/>
                </a:lnTo>
                <a:lnTo>
                  <a:pt x="2126182" y="2895357"/>
                </a:lnTo>
                <a:lnTo>
                  <a:pt x="2103053" y="2888994"/>
                </a:lnTo>
                <a:lnTo>
                  <a:pt x="2089551" y="2886308"/>
                </a:lnTo>
                <a:lnTo>
                  <a:pt x="2086374" y="2884849"/>
                </a:lnTo>
                <a:lnTo>
                  <a:pt x="2083974" y="2883747"/>
                </a:lnTo>
                <a:lnTo>
                  <a:pt x="2072909" y="2880703"/>
                </a:lnTo>
                <a:cubicBezTo>
                  <a:pt x="2056875" y="2874729"/>
                  <a:pt x="2042712" y="2867639"/>
                  <a:pt x="2030863" y="2859352"/>
                </a:cubicBezTo>
                <a:lnTo>
                  <a:pt x="2007942" y="2832577"/>
                </a:lnTo>
                <a:lnTo>
                  <a:pt x="2003691" y="2827611"/>
                </a:lnTo>
                <a:lnTo>
                  <a:pt x="2009210" y="2848774"/>
                </a:lnTo>
                <a:cubicBezTo>
                  <a:pt x="2012844" y="2860446"/>
                  <a:pt x="2016083" y="2868233"/>
                  <a:pt x="2018877" y="2871619"/>
                </a:cubicBezTo>
                <a:cubicBezTo>
                  <a:pt x="2018926" y="2871957"/>
                  <a:pt x="2018926" y="2872297"/>
                  <a:pt x="2018877" y="2872634"/>
                </a:cubicBezTo>
                <a:cubicBezTo>
                  <a:pt x="2050203" y="2948665"/>
                  <a:pt x="2210222" y="2981685"/>
                  <a:pt x="2417317" y="2954761"/>
                </a:cubicBezTo>
                <a:cubicBezTo>
                  <a:pt x="2486574" y="2945786"/>
                  <a:pt x="2727876" y="2872126"/>
                  <a:pt x="2923623" y="2800160"/>
                </a:cubicBezTo>
                <a:cubicBezTo>
                  <a:pt x="2954274" y="2788985"/>
                  <a:pt x="2991357" y="2775776"/>
                  <a:pt x="3030813" y="2761891"/>
                </a:cubicBezTo>
                <a:cubicBezTo>
                  <a:pt x="3095328" y="2739200"/>
                  <a:pt x="3162045" y="2715662"/>
                  <a:pt x="3213184" y="2695682"/>
                </a:cubicBezTo>
                <a:cubicBezTo>
                  <a:pt x="3280917" y="2669435"/>
                  <a:pt x="3356948" y="2640309"/>
                  <a:pt x="3430946" y="2612201"/>
                </a:cubicBezTo>
                <a:cubicBezTo>
                  <a:pt x="3592660" y="2550563"/>
                  <a:pt x="3759961" y="2486894"/>
                  <a:pt x="3832267" y="2452688"/>
                </a:cubicBezTo>
                <a:lnTo>
                  <a:pt x="3861392" y="2439141"/>
                </a:lnTo>
                <a:cubicBezTo>
                  <a:pt x="3878105" y="2432097"/>
                  <a:pt x="3894395" y="2424053"/>
                  <a:pt x="3910160" y="2415097"/>
                </a:cubicBezTo>
                <a:cubicBezTo>
                  <a:pt x="3947566" y="2389527"/>
                  <a:pt x="3979468" y="2356709"/>
                  <a:pt x="4003970" y="2318576"/>
                </a:cubicBezTo>
                <a:cubicBezTo>
                  <a:pt x="4017940" y="2255753"/>
                  <a:pt x="4028534" y="2194994"/>
                  <a:pt x="4035755" y="2136394"/>
                </a:cubicBezTo>
                <a:lnTo>
                  <a:pt x="4042525" y="2037155"/>
                </a:lnTo>
                <a:lnTo>
                  <a:pt x="4047299" y="1967169"/>
                </a:lnTo>
                <a:lnTo>
                  <a:pt x="4038618" y="1811536"/>
                </a:lnTo>
                <a:cubicBezTo>
                  <a:pt x="4032355" y="1761958"/>
                  <a:pt x="4022725" y="1714730"/>
                  <a:pt x="4009728" y="1669951"/>
                </a:cubicBezTo>
                <a:cubicBezTo>
                  <a:pt x="4004224" y="1647783"/>
                  <a:pt x="4001260" y="1625056"/>
                  <a:pt x="4000923" y="1602215"/>
                </a:cubicBezTo>
                <a:cubicBezTo>
                  <a:pt x="4000754" y="1578660"/>
                  <a:pt x="3997637" y="1555220"/>
                  <a:pt x="3991609" y="1532446"/>
                </a:cubicBezTo>
                <a:lnTo>
                  <a:pt x="3991436" y="1531789"/>
                </a:lnTo>
                <a:lnTo>
                  <a:pt x="3958240" y="1413088"/>
                </a:lnTo>
                <a:close/>
                <a:moveTo>
                  <a:pt x="1006371" y="1404978"/>
                </a:moveTo>
                <a:lnTo>
                  <a:pt x="1023500" y="1455951"/>
                </a:lnTo>
                <a:lnTo>
                  <a:pt x="1020993" y="1445399"/>
                </a:lnTo>
                <a:close/>
                <a:moveTo>
                  <a:pt x="372541" y="1404891"/>
                </a:moveTo>
                <a:lnTo>
                  <a:pt x="377320" y="1442816"/>
                </a:lnTo>
                <a:lnTo>
                  <a:pt x="386113" y="1486556"/>
                </a:lnTo>
                <a:lnTo>
                  <a:pt x="388556" y="1498248"/>
                </a:lnTo>
                <a:lnTo>
                  <a:pt x="399812" y="1545665"/>
                </a:lnTo>
                <a:lnTo>
                  <a:pt x="405708" y="1553293"/>
                </a:lnTo>
                <a:lnTo>
                  <a:pt x="405615" y="1552557"/>
                </a:lnTo>
                <a:lnTo>
                  <a:pt x="400406" y="1541351"/>
                </a:lnTo>
                <a:cubicBezTo>
                  <a:pt x="397464" y="1529307"/>
                  <a:pt x="393908" y="1514771"/>
                  <a:pt x="390157" y="1498369"/>
                </a:cubicBezTo>
                <a:lnTo>
                  <a:pt x="389127" y="1493478"/>
                </a:lnTo>
                <a:lnTo>
                  <a:pt x="388826" y="1492210"/>
                </a:lnTo>
                <a:lnTo>
                  <a:pt x="387959" y="1487939"/>
                </a:lnTo>
                <a:lnTo>
                  <a:pt x="378740" y="1444195"/>
                </a:lnTo>
                <a:lnTo>
                  <a:pt x="378155" y="1439635"/>
                </a:lnTo>
                <a:lnTo>
                  <a:pt x="376081" y="1429419"/>
                </a:lnTo>
                <a:close/>
                <a:moveTo>
                  <a:pt x="3774345" y="1404637"/>
                </a:moveTo>
                <a:lnTo>
                  <a:pt x="3769942" y="1407015"/>
                </a:lnTo>
                <a:lnTo>
                  <a:pt x="3767066" y="1413059"/>
                </a:lnTo>
                <a:lnTo>
                  <a:pt x="3773080" y="1410600"/>
                </a:lnTo>
                <a:close/>
                <a:moveTo>
                  <a:pt x="392861" y="1403892"/>
                </a:moveTo>
                <a:lnTo>
                  <a:pt x="393440" y="1408154"/>
                </a:lnTo>
                <a:lnTo>
                  <a:pt x="393374" y="1406685"/>
                </a:lnTo>
                <a:close/>
                <a:moveTo>
                  <a:pt x="402795" y="1403390"/>
                </a:moveTo>
                <a:lnTo>
                  <a:pt x="405475" y="1422425"/>
                </a:lnTo>
                <a:lnTo>
                  <a:pt x="412125" y="1458059"/>
                </a:lnTo>
                <a:lnTo>
                  <a:pt x="416739" y="1478915"/>
                </a:lnTo>
                <a:lnTo>
                  <a:pt x="420708" y="1495835"/>
                </a:lnTo>
                <a:lnTo>
                  <a:pt x="425543" y="1515239"/>
                </a:lnTo>
                <a:lnTo>
                  <a:pt x="428599" y="1527374"/>
                </a:lnTo>
                <a:lnTo>
                  <a:pt x="433843" y="1534601"/>
                </a:lnTo>
                <a:lnTo>
                  <a:pt x="429191" y="1524419"/>
                </a:lnTo>
                <a:lnTo>
                  <a:pt x="422778" y="1499005"/>
                </a:lnTo>
                <a:lnTo>
                  <a:pt x="422114" y="1496399"/>
                </a:lnTo>
                <a:lnTo>
                  <a:pt x="422006" y="1495943"/>
                </a:lnTo>
                <a:lnTo>
                  <a:pt x="419372" y="1485504"/>
                </a:lnTo>
                <a:lnTo>
                  <a:pt x="416872" y="1474382"/>
                </a:lnTo>
                <a:lnTo>
                  <a:pt x="413941" y="1462076"/>
                </a:lnTo>
                <a:lnTo>
                  <a:pt x="413044" y="1457353"/>
                </a:lnTo>
                <a:lnTo>
                  <a:pt x="408322" y="1436341"/>
                </a:lnTo>
                <a:lnTo>
                  <a:pt x="406043" y="1420492"/>
                </a:lnTo>
                <a:close/>
                <a:moveTo>
                  <a:pt x="3740250" y="1402828"/>
                </a:moveTo>
                <a:lnTo>
                  <a:pt x="3716440" y="1407809"/>
                </a:lnTo>
                <a:cubicBezTo>
                  <a:pt x="3663439" y="1418815"/>
                  <a:pt x="3604005" y="1431177"/>
                  <a:pt x="3540504" y="1444895"/>
                </a:cubicBezTo>
                <a:lnTo>
                  <a:pt x="3486995" y="1456579"/>
                </a:lnTo>
                <a:lnTo>
                  <a:pt x="3437718" y="1467586"/>
                </a:lnTo>
                <a:cubicBezTo>
                  <a:pt x="3278883" y="1501454"/>
                  <a:pt x="3111075" y="1538709"/>
                  <a:pt x="2956643" y="1576981"/>
                </a:cubicBezTo>
                <a:cubicBezTo>
                  <a:pt x="2911345" y="1588805"/>
                  <a:pt x="2866726" y="1603165"/>
                  <a:pt x="2823039" y="1619993"/>
                </a:cubicBezTo>
                <a:cubicBezTo>
                  <a:pt x="2795946" y="1629815"/>
                  <a:pt x="2770376" y="1639128"/>
                  <a:pt x="2744129" y="1647256"/>
                </a:cubicBezTo>
                <a:cubicBezTo>
                  <a:pt x="2670131" y="1670202"/>
                  <a:pt x="2597275" y="1696323"/>
                  <a:pt x="2527108" y="1723164"/>
                </a:cubicBezTo>
                <a:lnTo>
                  <a:pt x="2344681" y="1796015"/>
                </a:lnTo>
                <a:lnTo>
                  <a:pt x="2422727" y="1775619"/>
                </a:lnTo>
                <a:cubicBezTo>
                  <a:pt x="2545132" y="1743697"/>
                  <a:pt x="2676355" y="1709618"/>
                  <a:pt x="2808816" y="1675456"/>
                </a:cubicBezTo>
                <a:cubicBezTo>
                  <a:pt x="3119881" y="1595361"/>
                  <a:pt x="3376928" y="1530335"/>
                  <a:pt x="3572848" y="1482415"/>
                </a:cubicBezTo>
                <a:lnTo>
                  <a:pt x="3661361" y="1461125"/>
                </a:lnTo>
                <a:lnTo>
                  <a:pt x="3671759" y="1455320"/>
                </a:lnTo>
                <a:lnTo>
                  <a:pt x="3678740" y="1452211"/>
                </a:lnTo>
                <a:lnTo>
                  <a:pt x="3698662" y="1437478"/>
                </a:lnTo>
                <a:lnTo>
                  <a:pt x="3704406" y="1434260"/>
                </a:lnTo>
                <a:lnTo>
                  <a:pt x="3724952" y="1417157"/>
                </a:lnTo>
                <a:lnTo>
                  <a:pt x="3733154" y="1411506"/>
                </a:lnTo>
                <a:close/>
                <a:moveTo>
                  <a:pt x="3814758" y="1401284"/>
                </a:moveTo>
                <a:lnTo>
                  <a:pt x="3802839" y="1406086"/>
                </a:lnTo>
                <a:lnTo>
                  <a:pt x="3800239" y="1417539"/>
                </a:lnTo>
                <a:lnTo>
                  <a:pt x="3805489" y="1415820"/>
                </a:lnTo>
                <a:lnTo>
                  <a:pt x="3814232" y="1413011"/>
                </a:lnTo>
                <a:close/>
                <a:moveTo>
                  <a:pt x="3983925" y="1400199"/>
                </a:moveTo>
                <a:lnTo>
                  <a:pt x="3967066" y="1404431"/>
                </a:lnTo>
                <a:lnTo>
                  <a:pt x="3999904" y="1529452"/>
                </a:lnTo>
                <a:lnTo>
                  <a:pt x="4000245" y="1530676"/>
                </a:lnTo>
                <a:cubicBezTo>
                  <a:pt x="4006629" y="1554136"/>
                  <a:pt x="4009931" y="1578328"/>
                  <a:pt x="4010068" y="1602643"/>
                </a:cubicBezTo>
                <a:cubicBezTo>
                  <a:pt x="4010372" y="1625016"/>
                  <a:pt x="4013216" y="1647287"/>
                  <a:pt x="4018533" y="1669022"/>
                </a:cubicBezTo>
                <a:cubicBezTo>
                  <a:pt x="4044780" y="1759362"/>
                  <a:pt x="4057480" y="1859471"/>
                  <a:pt x="4056570" y="1968627"/>
                </a:cubicBezTo>
                <a:lnTo>
                  <a:pt x="4056570" y="1968630"/>
                </a:lnTo>
                <a:lnTo>
                  <a:pt x="4056570" y="1968633"/>
                </a:lnTo>
                <a:cubicBezTo>
                  <a:pt x="4055660" y="2077784"/>
                  <a:pt x="4041140" y="2195978"/>
                  <a:pt x="4012946" y="2322471"/>
                </a:cubicBezTo>
                <a:lnTo>
                  <a:pt x="4012946" y="2323657"/>
                </a:lnTo>
                <a:cubicBezTo>
                  <a:pt x="3988139" y="2363415"/>
                  <a:pt x="3955186" y="2397468"/>
                  <a:pt x="3916256" y="2423562"/>
                </a:cubicBezTo>
                <a:cubicBezTo>
                  <a:pt x="3899881" y="2432960"/>
                  <a:pt x="3882914" y="2441274"/>
                  <a:pt x="3865456" y="2448455"/>
                </a:cubicBezTo>
                <a:cubicBezTo>
                  <a:pt x="3855973" y="2452856"/>
                  <a:pt x="3846151" y="2457260"/>
                  <a:pt x="3836331" y="2462001"/>
                </a:cubicBezTo>
                <a:cubicBezTo>
                  <a:pt x="3763856" y="2495868"/>
                  <a:pt x="3596386" y="2560046"/>
                  <a:pt x="3434503" y="2621683"/>
                </a:cubicBezTo>
                <a:cubicBezTo>
                  <a:pt x="3360503" y="2649792"/>
                  <a:pt x="3283965" y="2678917"/>
                  <a:pt x="3216740" y="2705164"/>
                </a:cubicBezTo>
                <a:cubicBezTo>
                  <a:pt x="3165940" y="2725315"/>
                  <a:pt x="3098206" y="2748683"/>
                  <a:pt x="3034199" y="2771543"/>
                </a:cubicBezTo>
                <a:cubicBezTo>
                  <a:pt x="2994743" y="2785427"/>
                  <a:pt x="2957661" y="2798467"/>
                  <a:pt x="2927010" y="2809643"/>
                </a:cubicBezTo>
                <a:cubicBezTo>
                  <a:pt x="2730754" y="2881779"/>
                  <a:pt x="2488606" y="2955609"/>
                  <a:pt x="2419010" y="2964752"/>
                </a:cubicBezTo>
                <a:cubicBezTo>
                  <a:pt x="2374137" y="2970492"/>
                  <a:pt x="2328942" y="2973321"/>
                  <a:pt x="2283714" y="2973219"/>
                </a:cubicBezTo>
                <a:cubicBezTo>
                  <a:pt x="2256949" y="2973219"/>
                  <a:pt x="2231570" y="2971999"/>
                  <a:pt x="2207830" y="2969613"/>
                </a:cubicBezTo>
                <a:lnTo>
                  <a:pt x="2194513" y="2967475"/>
                </a:lnTo>
                <a:lnTo>
                  <a:pt x="2191086" y="2967255"/>
                </a:lnTo>
                <a:lnTo>
                  <a:pt x="2184646" y="2966840"/>
                </a:lnTo>
                <a:lnTo>
                  <a:pt x="2179689" y="2965696"/>
                </a:lnTo>
                <a:lnTo>
                  <a:pt x="2171144" y="2963725"/>
                </a:lnTo>
                <a:lnTo>
                  <a:pt x="2141776" y="2959012"/>
                </a:lnTo>
                <a:lnTo>
                  <a:pt x="2117468" y="2951341"/>
                </a:lnTo>
                <a:lnTo>
                  <a:pt x="2103945" y="2948221"/>
                </a:lnTo>
                <a:lnTo>
                  <a:pt x="2101764" y="2947105"/>
                </a:lnTo>
                <a:lnTo>
                  <a:pt x="2098102" y="2945230"/>
                </a:lnTo>
                <a:lnTo>
                  <a:pt x="2087058" y="2941745"/>
                </a:lnTo>
                <a:cubicBezTo>
                  <a:pt x="2070876" y="2934915"/>
                  <a:pt x="2056834" y="2927028"/>
                  <a:pt x="2045184" y="2918140"/>
                </a:cubicBezTo>
                <a:lnTo>
                  <a:pt x="2018063" y="2884890"/>
                </a:lnTo>
                <a:lnTo>
                  <a:pt x="2018138" y="2885150"/>
                </a:lnTo>
                <a:lnTo>
                  <a:pt x="2018220" y="2885436"/>
                </a:lnTo>
                <a:lnTo>
                  <a:pt x="2023070" y="2902283"/>
                </a:lnTo>
                <a:cubicBezTo>
                  <a:pt x="2027870" y="2916644"/>
                  <a:pt x="2031976" y="2926167"/>
                  <a:pt x="2035299" y="2930209"/>
                </a:cubicBezTo>
                <a:cubicBezTo>
                  <a:pt x="2035402" y="2930547"/>
                  <a:pt x="2035402" y="2930887"/>
                  <a:pt x="2035299" y="2931224"/>
                </a:cubicBezTo>
                <a:cubicBezTo>
                  <a:pt x="2069166" y="3014536"/>
                  <a:pt x="2229696" y="3049758"/>
                  <a:pt x="2443056" y="3022664"/>
                </a:cubicBezTo>
                <a:cubicBezTo>
                  <a:pt x="2515360" y="3013182"/>
                  <a:pt x="2747856" y="2941722"/>
                  <a:pt x="2961891" y="2863153"/>
                </a:cubicBezTo>
                <a:cubicBezTo>
                  <a:pt x="2991696" y="2852145"/>
                  <a:pt x="3026240" y="2839784"/>
                  <a:pt x="3062307" y="2826915"/>
                </a:cubicBezTo>
                <a:cubicBezTo>
                  <a:pt x="3130041" y="2802531"/>
                  <a:pt x="3201329" y="2777301"/>
                  <a:pt x="3258394" y="2754949"/>
                </a:cubicBezTo>
                <a:lnTo>
                  <a:pt x="3429422" y="2688739"/>
                </a:lnTo>
                <a:cubicBezTo>
                  <a:pt x="3615689" y="2617111"/>
                  <a:pt x="3807034" y="2542943"/>
                  <a:pt x="3892041" y="2502472"/>
                </a:cubicBezTo>
                <a:lnTo>
                  <a:pt x="3914561" y="2491973"/>
                </a:lnTo>
                <a:cubicBezTo>
                  <a:pt x="3934154" y="2483558"/>
                  <a:pt x="3953221" y="2473957"/>
                  <a:pt x="3971626" y="2463187"/>
                </a:cubicBezTo>
                <a:cubicBezTo>
                  <a:pt x="4010761" y="2437228"/>
                  <a:pt x="4043255" y="2402414"/>
                  <a:pt x="4066453" y="2361587"/>
                </a:cubicBezTo>
                <a:cubicBezTo>
                  <a:pt x="4070877" y="2341585"/>
                  <a:pt x="4074989" y="2319791"/>
                  <a:pt x="4078657" y="2296482"/>
                </a:cubicBezTo>
                <a:lnTo>
                  <a:pt x="4087361" y="2228826"/>
                </a:lnTo>
                <a:lnTo>
                  <a:pt x="4088202" y="2222284"/>
                </a:lnTo>
                <a:lnTo>
                  <a:pt x="4096171" y="2053234"/>
                </a:lnTo>
                <a:lnTo>
                  <a:pt x="4084074" y="1867686"/>
                </a:lnTo>
                <a:cubicBezTo>
                  <a:pt x="4075999" y="1804610"/>
                  <a:pt x="4063532" y="1740936"/>
                  <a:pt x="4045625" y="1678927"/>
                </a:cubicBezTo>
                <a:cubicBezTo>
                  <a:pt x="4039681" y="1655643"/>
                  <a:pt x="4035669" y="1631913"/>
                  <a:pt x="4033603" y="1607972"/>
                </a:cubicBezTo>
                <a:cubicBezTo>
                  <a:pt x="4031657" y="1582830"/>
                  <a:pt x="4027287" y="1557937"/>
                  <a:pt x="4020565" y="1533631"/>
                </a:cubicBezTo>
                <a:close/>
                <a:moveTo>
                  <a:pt x="3883388" y="1400041"/>
                </a:moveTo>
                <a:lnTo>
                  <a:pt x="3868146" y="1404960"/>
                </a:lnTo>
                <a:lnTo>
                  <a:pt x="3868703" y="1412424"/>
                </a:lnTo>
                <a:lnTo>
                  <a:pt x="3884092" y="1409125"/>
                </a:lnTo>
                <a:close/>
                <a:moveTo>
                  <a:pt x="516170" y="1396564"/>
                </a:moveTo>
                <a:lnTo>
                  <a:pt x="517085" y="1405252"/>
                </a:lnTo>
                <a:lnTo>
                  <a:pt x="521378" y="1422344"/>
                </a:lnTo>
                <a:lnTo>
                  <a:pt x="523763" y="1430755"/>
                </a:lnTo>
                <a:lnTo>
                  <a:pt x="533751" y="1463534"/>
                </a:lnTo>
                <a:lnTo>
                  <a:pt x="537148" y="1472260"/>
                </a:lnTo>
                <a:lnTo>
                  <a:pt x="537564" y="1471078"/>
                </a:lnTo>
                <a:lnTo>
                  <a:pt x="538351" y="1468769"/>
                </a:lnTo>
                <a:lnTo>
                  <a:pt x="534516" y="1461254"/>
                </a:lnTo>
                <a:cubicBezTo>
                  <a:pt x="532717" y="1455667"/>
                  <a:pt x="530455" y="1448650"/>
                  <a:pt x="527934" y="1440414"/>
                </a:cubicBezTo>
                <a:lnTo>
                  <a:pt x="525027" y="1430353"/>
                </a:lnTo>
                <a:lnTo>
                  <a:pt x="524067" y="1427247"/>
                </a:lnTo>
                <a:lnTo>
                  <a:pt x="523558" y="1425268"/>
                </a:lnTo>
                <a:lnTo>
                  <a:pt x="519799" y="1412259"/>
                </a:lnTo>
                <a:lnTo>
                  <a:pt x="517475" y="1401634"/>
                </a:lnTo>
                <a:close/>
                <a:moveTo>
                  <a:pt x="432109" y="1396074"/>
                </a:moveTo>
                <a:lnTo>
                  <a:pt x="435085" y="1415051"/>
                </a:lnTo>
                <a:lnTo>
                  <a:pt x="441607" y="1447439"/>
                </a:lnTo>
                <a:lnTo>
                  <a:pt x="444806" y="1461042"/>
                </a:lnTo>
                <a:lnTo>
                  <a:pt x="457216" y="1509596"/>
                </a:lnTo>
                <a:lnTo>
                  <a:pt x="460786" y="1514881"/>
                </a:lnTo>
                <a:lnTo>
                  <a:pt x="460532" y="1513068"/>
                </a:lnTo>
                <a:lnTo>
                  <a:pt x="457808" y="1506807"/>
                </a:lnTo>
                <a:cubicBezTo>
                  <a:pt x="455162" y="1497091"/>
                  <a:pt x="451966" y="1485367"/>
                  <a:pt x="448556" y="1472092"/>
                </a:cubicBezTo>
                <a:lnTo>
                  <a:pt x="445150" y="1457855"/>
                </a:lnTo>
                <a:lnTo>
                  <a:pt x="443407" y="1451150"/>
                </a:lnTo>
                <a:lnTo>
                  <a:pt x="442578" y="1447109"/>
                </a:lnTo>
                <a:lnTo>
                  <a:pt x="438023" y="1428072"/>
                </a:lnTo>
                <a:lnTo>
                  <a:pt x="435697" y="1413567"/>
                </a:lnTo>
                <a:close/>
                <a:moveTo>
                  <a:pt x="4006708" y="1394479"/>
                </a:moveTo>
                <a:lnTo>
                  <a:pt x="3992903" y="1397945"/>
                </a:lnTo>
                <a:lnTo>
                  <a:pt x="4029708" y="1532200"/>
                </a:lnTo>
                <a:cubicBezTo>
                  <a:pt x="4036837" y="1557010"/>
                  <a:pt x="4041376" y="1582490"/>
                  <a:pt x="4043255" y="1608232"/>
                </a:cubicBezTo>
                <a:cubicBezTo>
                  <a:pt x="4045185" y="1631663"/>
                  <a:pt x="4049081" y="1654888"/>
                  <a:pt x="4054938" y="1677658"/>
                </a:cubicBezTo>
                <a:cubicBezTo>
                  <a:pt x="4091261" y="1802627"/>
                  <a:pt x="4105401" y="1934232"/>
                  <a:pt x="4105993" y="2054733"/>
                </a:cubicBezTo>
                <a:lnTo>
                  <a:pt x="4105993" y="2054736"/>
                </a:lnTo>
                <a:lnTo>
                  <a:pt x="4105993" y="2054739"/>
                </a:lnTo>
                <a:cubicBezTo>
                  <a:pt x="4106586" y="2175235"/>
                  <a:pt x="4093632" y="2284624"/>
                  <a:pt x="4075767" y="2365142"/>
                </a:cubicBezTo>
                <a:cubicBezTo>
                  <a:pt x="4075767" y="2365142"/>
                  <a:pt x="4051722" y="2416959"/>
                  <a:pt x="3978062" y="2470129"/>
                </a:cubicBezTo>
                <a:cubicBezTo>
                  <a:pt x="3959130" y="2481102"/>
                  <a:pt x="3939571" y="2490940"/>
                  <a:pt x="3919472" y="2499594"/>
                </a:cubicBezTo>
                <a:lnTo>
                  <a:pt x="3897120" y="2510092"/>
                </a:lnTo>
                <a:cubicBezTo>
                  <a:pt x="3812453" y="2550394"/>
                  <a:pt x="3619584" y="2624561"/>
                  <a:pt x="3433824" y="2696359"/>
                </a:cubicBezTo>
                <a:cubicBezTo>
                  <a:pt x="3375404" y="2718880"/>
                  <a:pt x="3317322" y="2741233"/>
                  <a:pt x="3262967" y="2762569"/>
                </a:cubicBezTo>
                <a:cubicBezTo>
                  <a:pt x="3205562" y="2784921"/>
                  <a:pt x="3134951" y="2810151"/>
                  <a:pt x="3066540" y="2834535"/>
                </a:cubicBezTo>
                <a:cubicBezTo>
                  <a:pt x="3030473" y="2847404"/>
                  <a:pt x="2995929" y="2859767"/>
                  <a:pt x="2966126" y="2870773"/>
                </a:cubicBezTo>
                <a:cubicBezTo>
                  <a:pt x="2751918" y="2949512"/>
                  <a:pt x="2518240" y="3021141"/>
                  <a:pt x="2445425" y="3030624"/>
                </a:cubicBezTo>
                <a:cubicBezTo>
                  <a:pt x="2400535" y="3036787"/>
                  <a:pt x="2355272" y="3040005"/>
                  <a:pt x="2309959" y="3040275"/>
                </a:cubicBezTo>
                <a:cubicBezTo>
                  <a:pt x="2282209" y="3040275"/>
                  <a:pt x="2255936" y="3038948"/>
                  <a:pt x="2231378" y="3036345"/>
                </a:cubicBezTo>
                <a:lnTo>
                  <a:pt x="2217626" y="3034013"/>
                </a:lnTo>
                <a:lnTo>
                  <a:pt x="2207401" y="3033319"/>
                </a:lnTo>
                <a:lnTo>
                  <a:pt x="2193457" y="3029914"/>
                </a:lnTo>
                <a:lnTo>
                  <a:pt x="2163089" y="3024764"/>
                </a:lnTo>
                <a:lnTo>
                  <a:pt x="2137966" y="3016362"/>
                </a:lnTo>
                <a:lnTo>
                  <a:pt x="2128712" y="3014102"/>
                </a:lnTo>
                <a:lnTo>
                  <a:pt x="2123989" y="3012949"/>
                </a:lnTo>
                <a:lnTo>
                  <a:pt x="2117937" y="3009664"/>
                </a:lnTo>
                <a:lnTo>
                  <a:pt x="2106525" y="3005848"/>
                </a:lnTo>
                <a:cubicBezTo>
                  <a:pt x="2089783" y="2998355"/>
                  <a:pt x="2075235" y="2989692"/>
                  <a:pt x="2063118" y="2979911"/>
                </a:cubicBezTo>
                <a:lnTo>
                  <a:pt x="2053597" y="2967656"/>
                </a:lnTo>
                <a:lnTo>
                  <a:pt x="2036276" y="2945362"/>
                </a:lnTo>
                <a:lnTo>
                  <a:pt x="2030755" y="2938255"/>
                </a:lnTo>
                <a:lnTo>
                  <a:pt x="2036157" y="2954498"/>
                </a:lnTo>
                <a:lnTo>
                  <a:pt x="2042408" y="2970362"/>
                </a:lnTo>
                <a:lnTo>
                  <a:pt x="2044259" y="2975060"/>
                </a:lnTo>
                <a:cubicBezTo>
                  <a:pt x="2046691" y="2980443"/>
                  <a:pt x="2048847" y="2984321"/>
                  <a:pt x="2050710" y="2986597"/>
                </a:cubicBezTo>
                <a:lnTo>
                  <a:pt x="2050710" y="2987612"/>
                </a:lnTo>
                <a:cubicBezTo>
                  <a:pt x="2088134" y="3078374"/>
                  <a:pt x="2247815" y="3116982"/>
                  <a:pt x="2467440" y="3089212"/>
                </a:cubicBezTo>
                <a:cubicBezTo>
                  <a:pt x="2541778" y="3079560"/>
                  <a:pt x="2770208" y="3008949"/>
                  <a:pt x="2998978" y="2924959"/>
                </a:cubicBezTo>
                <a:cubicBezTo>
                  <a:pt x="3025732" y="2914968"/>
                  <a:pt x="3055197" y="2904300"/>
                  <a:pt x="3085846" y="2893294"/>
                </a:cubicBezTo>
                <a:cubicBezTo>
                  <a:pt x="3156797" y="2867555"/>
                  <a:pt x="3237060" y="2838598"/>
                  <a:pt x="3302424" y="2813029"/>
                </a:cubicBezTo>
                <a:lnTo>
                  <a:pt x="3379131" y="2783057"/>
                </a:lnTo>
                <a:cubicBezTo>
                  <a:pt x="3597401" y="2698391"/>
                  <a:pt x="3844797" y="2601701"/>
                  <a:pt x="3950800" y="2551578"/>
                </a:cubicBezTo>
                <a:lnTo>
                  <a:pt x="3961129" y="2546667"/>
                </a:lnTo>
                <a:cubicBezTo>
                  <a:pt x="3985446" y="2536118"/>
                  <a:pt x="4009135" y="2524196"/>
                  <a:pt x="4032080" y="2510938"/>
                </a:cubicBezTo>
                <a:cubicBezTo>
                  <a:pt x="4107942" y="2456244"/>
                  <a:pt x="4127584" y="2405105"/>
                  <a:pt x="4127753" y="2404596"/>
                </a:cubicBezTo>
                <a:cubicBezTo>
                  <a:pt x="4134738" y="2373143"/>
                  <a:pt x="4140633" y="2331106"/>
                  <a:pt x="4144205" y="2281124"/>
                </a:cubicBezTo>
                <a:lnTo>
                  <a:pt x="4147666" y="2200522"/>
                </a:lnTo>
                <a:lnTo>
                  <a:pt x="4146719" y="2109984"/>
                </a:lnTo>
                <a:cubicBezTo>
                  <a:pt x="4142104" y="1983518"/>
                  <a:pt x="4123266" y="1835827"/>
                  <a:pt x="4080340" y="1688070"/>
                </a:cubicBezTo>
                <a:cubicBezTo>
                  <a:pt x="4073906" y="1663999"/>
                  <a:pt x="4068877" y="1639572"/>
                  <a:pt x="4065270" y="1614915"/>
                </a:cubicBezTo>
                <a:cubicBezTo>
                  <a:pt x="4061577" y="1588118"/>
                  <a:pt x="4055922" y="1561629"/>
                  <a:pt x="4048336" y="1535664"/>
                </a:cubicBezTo>
                <a:close/>
                <a:moveTo>
                  <a:pt x="3795813" y="1393041"/>
                </a:moveTo>
                <a:lnTo>
                  <a:pt x="3788102" y="1397206"/>
                </a:lnTo>
                <a:lnTo>
                  <a:pt x="3785274" y="1405612"/>
                </a:lnTo>
                <a:lnTo>
                  <a:pt x="3794087" y="1402008"/>
                </a:lnTo>
                <a:lnTo>
                  <a:pt x="3794763" y="1396439"/>
                </a:lnTo>
                <a:close/>
                <a:moveTo>
                  <a:pt x="3906642" y="1392589"/>
                </a:moveTo>
                <a:lnTo>
                  <a:pt x="3892378" y="1397140"/>
                </a:lnTo>
                <a:lnTo>
                  <a:pt x="3890907" y="1397615"/>
                </a:lnTo>
                <a:lnTo>
                  <a:pt x="3890928" y="1397889"/>
                </a:lnTo>
                <a:lnTo>
                  <a:pt x="3892100" y="1407408"/>
                </a:lnTo>
                <a:lnTo>
                  <a:pt x="3908108" y="1403976"/>
                </a:lnTo>
                <a:close/>
                <a:moveTo>
                  <a:pt x="3836694" y="1392445"/>
                </a:moveTo>
                <a:lnTo>
                  <a:pt x="3824922" y="1397188"/>
                </a:lnTo>
                <a:lnTo>
                  <a:pt x="3823214" y="1410125"/>
                </a:lnTo>
                <a:lnTo>
                  <a:pt x="3836948" y="1405712"/>
                </a:lnTo>
                <a:close/>
                <a:moveTo>
                  <a:pt x="3815426" y="1386961"/>
                </a:moveTo>
                <a:lnTo>
                  <a:pt x="3806753" y="1388842"/>
                </a:lnTo>
                <a:lnTo>
                  <a:pt x="3804755" y="1397646"/>
                </a:lnTo>
                <a:lnTo>
                  <a:pt x="3815111" y="1393410"/>
                </a:lnTo>
                <a:lnTo>
                  <a:pt x="3815393" y="1387122"/>
                </a:lnTo>
                <a:close/>
                <a:moveTo>
                  <a:pt x="979523" y="1386516"/>
                </a:moveTo>
                <a:lnTo>
                  <a:pt x="979756" y="1387512"/>
                </a:lnTo>
                <a:lnTo>
                  <a:pt x="1030561" y="1538926"/>
                </a:lnTo>
                <a:lnTo>
                  <a:pt x="1028444" y="1530237"/>
                </a:lnTo>
                <a:lnTo>
                  <a:pt x="988782" y="1410550"/>
                </a:lnTo>
                <a:close/>
                <a:moveTo>
                  <a:pt x="410480" y="1385733"/>
                </a:moveTo>
                <a:lnTo>
                  <a:pt x="417721" y="1435202"/>
                </a:lnTo>
                <a:cubicBezTo>
                  <a:pt x="424883" y="1469970"/>
                  <a:pt x="432662" y="1500112"/>
                  <a:pt x="438080" y="1521280"/>
                </a:cubicBezTo>
                <a:lnTo>
                  <a:pt x="441492" y="1526061"/>
                </a:lnTo>
                <a:lnTo>
                  <a:pt x="437998" y="1518321"/>
                </a:lnTo>
                <a:cubicBezTo>
                  <a:pt x="432495" y="1497154"/>
                  <a:pt x="424695" y="1467372"/>
                  <a:pt x="417522" y="1433071"/>
                </a:cubicBezTo>
                <a:close/>
                <a:moveTo>
                  <a:pt x="3928941" y="1385474"/>
                </a:moveTo>
                <a:lnTo>
                  <a:pt x="3915660" y="1389711"/>
                </a:lnTo>
                <a:lnTo>
                  <a:pt x="3918244" y="1401803"/>
                </a:lnTo>
                <a:lnTo>
                  <a:pt x="3931308" y="1399003"/>
                </a:lnTo>
                <a:close/>
                <a:moveTo>
                  <a:pt x="3857656" y="1383999"/>
                </a:moveTo>
                <a:lnTo>
                  <a:pt x="3846911" y="1388328"/>
                </a:lnTo>
                <a:lnTo>
                  <a:pt x="3846153" y="1402754"/>
                </a:lnTo>
                <a:lnTo>
                  <a:pt x="3857906" y="1398978"/>
                </a:lnTo>
                <a:close/>
                <a:moveTo>
                  <a:pt x="3836502" y="1382391"/>
                </a:moveTo>
                <a:lnTo>
                  <a:pt x="3826592" y="1384540"/>
                </a:lnTo>
                <a:lnTo>
                  <a:pt x="3826010" y="1388953"/>
                </a:lnTo>
                <a:lnTo>
                  <a:pt x="3836545" y="1384644"/>
                </a:lnTo>
                <a:close/>
                <a:moveTo>
                  <a:pt x="3848317" y="1379830"/>
                </a:moveTo>
                <a:lnTo>
                  <a:pt x="3847346" y="1380040"/>
                </a:lnTo>
                <a:lnTo>
                  <a:pt x="3847336" y="1380231"/>
                </a:lnTo>
                <a:close/>
                <a:moveTo>
                  <a:pt x="3950730" y="1378471"/>
                </a:moveTo>
                <a:lnTo>
                  <a:pt x="3937423" y="1382751"/>
                </a:lnTo>
                <a:lnTo>
                  <a:pt x="3940822" y="1396963"/>
                </a:lnTo>
                <a:lnTo>
                  <a:pt x="3954123" y="1394112"/>
                </a:lnTo>
                <a:close/>
                <a:moveTo>
                  <a:pt x="986606" y="1377794"/>
                </a:moveTo>
                <a:lnTo>
                  <a:pt x="1003759" y="1422331"/>
                </a:lnTo>
                <a:lnTo>
                  <a:pt x="997869" y="1404816"/>
                </a:lnTo>
                <a:lnTo>
                  <a:pt x="988588" y="1382150"/>
                </a:lnTo>
                <a:close/>
                <a:moveTo>
                  <a:pt x="3801456" y="1374785"/>
                </a:moveTo>
                <a:lnTo>
                  <a:pt x="3793915" y="1379922"/>
                </a:lnTo>
                <a:lnTo>
                  <a:pt x="3792841" y="1383114"/>
                </a:lnTo>
                <a:lnTo>
                  <a:pt x="3796155" y="1382421"/>
                </a:lnTo>
                <a:lnTo>
                  <a:pt x="3799305" y="1381745"/>
                </a:lnTo>
                <a:close/>
                <a:moveTo>
                  <a:pt x="3881400" y="1374432"/>
                </a:moveTo>
                <a:lnTo>
                  <a:pt x="3867585" y="1379998"/>
                </a:lnTo>
                <a:lnTo>
                  <a:pt x="3867840" y="1395785"/>
                </a:lnTo>
                <a:lnTo>
                  <a:pt x="3882687" y="1391015"/>
                </a:lnTo>
                <a:close/>
                <a:moveTo>
                  <a:pt x="3837256" y="1371793"/>
                </a:moveTo>
                <a:lnTo>
                  <a:pt x="3830921" y="1374951"/>
                </a:lnTo>
                <a:lnTo>
                  <a:pt x="3836958" y="1373653"/>
                </a:lnTo>
                <a:close/>
                <a:moveTo>
                  <a:pt x="3903489" y="1370276"/>
                </a:moveTo>
                <a:lnTo>
                  <a:pt x="3889004" y="1372539"/>
                </a:lnTo>
                <a:lnTo>
                  <a:pt x="3890223" y="1388594"/>
                </a:lnTo>
                <a:lnTo>
                  <a:pt x="3905497" y="1383696"/>
                </a:lnTo>
                <a:lnTo>
                  <a:pt x="3904198" y="1373599"/>
                </a:lnTo>
                <a:close/>
                <a:moveTo>
                  <a:pt x="3975705" y="1370267"/>
                </a:moveTo>
                <a:lnTo>
                  <a:pt x="3960072" y="1375467"/>
                </a:lnTo>
                <a:lnTo>
                  <a:pt x="3959506" y="1375649"/>
                </a:lnTo>
                <a:lnTo>
                  <a:pt x="3963845" y="1392168"/>
                </a:lnTo>
                <a:lnTo>
                  <a:pt x="3980915" y="1389237"/>
                </a:lnTo>
                <a:close/>
                <a:moveTo>
                  <a:pt x="1046928" y="1368170"/>
                </a:moveTo>
                <a:lnTo>
                  <a:pt x="1050763" y="1386467"/>
                </a:lnTo>
                <a:lnTo>
                  <a:pt x="1079842" y="1503363"/>
                </a:lnTo>
                <a:lnTo>
                  <a:pt x="1124485" y="1670315"/>
                </a:lnTo>
                <a:lnTo>
                  <a:pt x="1136429" y="1713454"/>
                </a:lnTo>
                <a:lnTo>
                  <a:pt x="1189276" y="1896499"/>
                </a:lnTo>
                <a:lnTo>
                  <a:pt x="1241150" y="2065823"/>
                </a:lnTo>
                <a:lnTo>
                  <a:pt x="1226095" y="2013732"/>
                </a:lnTo>
                <a:lnTo>
                  <a:pt x="1225145" y="2010378"/>
                </a:lnTo>
                <a:lnTo>
                  <a:pt x="1171376" y="1821456"/>
                </a:lnTo>
                <a:lnTo>
                  <a:pt x="1154814" y="1762215"/>
                </a:lnTo>
                <a:lnTo>
                  <a:pt x="1145274" y="1728542"/>
                </a:lnTo>
                <a:lnTo>
                  <a:pt x="1127917" y="1666010"/>
                </a:lnTo>
                <a:lnTo>
                  <a:pt x="1120233" y="1638524"/>
                </a:lnTo>
                <a:lnTo>
                  <a:pt x="1116162" y="1623661"/>
                </a:lnTo>
                <a:lnTo>
                  <a:pt x="1108167" y="1594858"/>
                </a:lnTo>
                <a:cubicBezTo>
                  <a:pt x="1096262" y="1551630"/>
                  <a:pt x="1084851" y="1509849"/>
                  <a:pt x="1074032" y="1469851"/>
                </a:cubicBezTo>
                <a:close/>
                <a:moveTo>
                  <a:pt x="3925407" y="1366853"/>
                </a:moveTo>
                <a:lnTo>
                  <a:pt x="3911541" y="1369019"/>
                </a:lnTo>
                <a:lnTo>
                  <a:pt x="3912004" y="1372607"/>
                </a:lnTo>
                <a:lnTo>
                  <a:pt x="3913805" y="1381031"/>
                </a:lnTo>
                <a:lnTo>
                  <a:pt x="3927402" y="1376671"/>
                </a:lnTo>
                <a:lnTo>
                  <a:pt x="3926442" y="1371187"/>
                </a:lnTo>
                <a:close/>
                <a:moveTo>
                  <a:pt x="416793" y="1366259"/>
                </a:moveTo>
                <a:lnTo>
                  <a:pt x="426356" y="1429449"/>
                </a:lnTo>
                <a:lnTo>
                  <a:pt x="434848" y="1467550"/>
                </a:lnTo>
                <a:lnTo>
                  <a:pt x="436900" y="1476451"/>
                </a:lnTo>
                <a:lnTo>
                  <a:pt x="447225" y="1516707"/>
                </a:lnTo>
                <a:lnTo>
                  <a:pt x="454916" y="1527609"/>
                </a:lnTo>
                <a:lnTo>
                  <a:pt x="448328" y="1512565"/>
                </a:lnTo>
                <a:cubicBezTo>
                  <a:pt x="445618" y="1502447"/>
                  <a:pt x="442348" y="1490239"/>
                  <a:pt x="438868" y="1476427"/>
                </a:cubicBezTo>
                <a:lnTo>
                  <a:pt x="437818" y="1471949"/>
                </a:lnTo>
                <a:lnTo>
                  <a:pt x="437637" y="1471251"/>
                </a:lnTo>
                <a:lnTo>
                  <a:pt x="437098" y="1468872"/>
                </a:lnTo>
                <a:lnTo>
                  <a:pt x="428148" y="1430668"/>
                </a:lnTo>
                <a:lnTo>
                  <a:pt x="427522" y="1426617"/>
                </a:lnTo>
                <a:lnTo>
                  <a:pt x="425601" y="1418141"/>
                </a:lnTo>
                <a:close/>
                <a:moveTo>
                  <a:pt x="457249" y="1365857"/>
                </a:moveTo>
                <a:lnTo>
                  <a:pt x="457462" y="1370315"/>
                </a:lnTo>
                <a:lnTo>
                  <a:pt x="462898" y="1401021"/>
                </a:lnTo>
                <a:lnTo>
                  <a:pt x="468597" y="1429498"/>
                </a:lnTo>
                <a:lnTo>
                  <a:pt x="473351" y="1448191"/>
                </a:lnTo>
                <a:lnTo>
                  <a:pt x="477699" y="1464844"/>
                </a:lnTo>
                <a:lnTo>
                  <a:pt x="478893" y="1469082"/>
                </a:lnTo>
                <a:lnTo>
                  <a:pt x="485324" y="1491813"/>
                </a:lnTo>
                <a:lnTo>
                  <a:pt x="503940" y="1520873"/>
                </a:lnTo>
                <a:lnTo>
                  <a:pt x="503986" y="1520830"/>
                </a:lnTo>
                <a:lnTo>
                  <a:pt x="504524" y="1519846"/>
                </a:lnTo>
                <a:lnTo>
                  <a:pt x="505592" y="1518732"/>
                </a:lnTo>
                <a:lnTo>
                  <a:pt x="486595" y="1489534"/>
                </a:lnTo>
                <a:cubicBezTo>
                  <a:pt x="483907" y="1480242"/>
                  <a:pt x="480766" y="1469391"/>
                  <a:pt x="477453" y="1457312"/>
                </a:cubicBezTo>
                <a:lnTo>
                  <a:pt x="471250" y="1433186"/>
                </a:lnTo>
                <a:lnTo>
                  <a:pt x="469906" y="1428272"/>
                </a:lnTo>
                <a:lnTo>
                  <a:pt x="469607" y="1426795"/>
                </a:lnTo>
                <a:lnTo>
                  <a:pt x="467272" y="1417715"/>
                </a:lnTo>
                <a:lnTo>
                  <a:pt x="463475" y="1396557"/>
                </a:lnTo>
                <a:close/>
                <a:moveTo>
                  <a:pt x="3947128" y="1363461"/>
                </a:moveTo>
                <a:lnTo>
                  <a:pt x="3933495" y="1365590"/>
                </a:lnTo>
                <a:lnTo>
                  <a:pt x="3933976" y="1368342"/>
                </a:lnTo>
                <a:lnTo>
                  <a:pt x="3935359" y="1374120"/>
                </a:lnTo>
                <a:lnTo>
                  <a:pt x="3945380" y="1370907"/>
                </a:lnTo>
                <a:lnTo>
                  <a:pt x="3948793" y="1369785"/>
                </a:lnTo>
                <a:close/>
                <a:moveTo>
                  <a:pt x="3997394" y="1362891"/>
                </a:moveTo>
                <a:lnTo>
                  <a:pt x="3995016" y="1363843"/>
                </a:lnTo>
                <a:lnTo>
                  <a:pt x="3984512" y="1367337"/>
                </a:lnTo>
                <a:lnTo>
                  <a:pt x="3990084" y="1387663"/>
                </a:lnTo>
                <a:lnTo>
                  <a:pt x="4003993" y="1385274"/>
                </a:lnTo>
                <a:close/>
                <a:moveTo>
                  <a:pt x="1000765" y="1362286"/>
                </a:moveTo>
                <a:lnTo>
                  <a:pt x="1019620" y="1414575"/>
                </a:lnTo>
                <a:lnTo>
                  <a:pt x="1015744" y="1397136"/>
                </a:lnTo>
                <a:close/>
                <a:moveTo>
                  <a:pt x="3820477" y="1362272"/>
                </a:moveTo>
                <a:lnTo>
                  <a:pt x="3813714" y="1366435"/>
                </a:lnTo>
                <a:lnTo>
                  <a:pt x="3811496" y="1367946"/>
                </a:lnTo>
                <a:lnTo>
                  <a:pt x="3809456" y="1376934"/>
                </a:lnTo>
                <a:lnTo>
                  <a:pt x="3818397" y="1372440"/>
                </a:lnTo>
                <a:close/>
                <a:moveTo>
                  <a:pt x="3857287" y="1361805"/>
                </a:moveTo>
                <a:lnTo>
                  <a:pt x="3848062" y="1366405"/>
                </a:lnTo>
                <a:lnTo>
                  <a:pt x="3847804" y="1371323"/>
                </a:lnTo>
                <a:lnTo>
                  <a:pt x="3857411" y="1369258"/>
                </a:lnTo>
                <a:close/>
                <a:moveTo>
                  <a:pt x="3972738" y="1359461"/>
                </a:moveTo>
                <a:lnTo>
                  <a:pt x="3956299" y="1362029"/>
                </a:lnTo>
                <a:lnTo>
                  <a:pt x="3957368" y="1366967"/>
                </a:lnTo>
                <a:lnTo>
                  <a:pt x="3973356" y="1361712"/>
                </a:lnTo>
                <a:close/>
                <a:moveTo>
                  <a:pt x="3805694" y="1359084"/>
                </a:moveTo>
                <a:lnTo>
                  <a:pt x="3799469" y="1364407"/>
                </a:lnTo>
                <a:lnTo>
                  <a:pt x="3798632" y="1365897"/>
                </a:lnTo>
                <a:lnTo>
                  <a:pt x="3798413" y="1366547"/>
                </a:lnTo>
                <a:lnTo>
                  <a:pt x="3803094" y="1363322"/>
                </a:lnTo>
                <a:lnTo>
                  <a:pt x="3805018" y="1362138"/>
                </a:lnTo>
                <a:close/>
                <a:moveTo>
                  <a:pt x="3986968" y="1357239"/>
                </a:moveTo>
                <a:lnTo>
                  <a:pt x="3981958" y="1358021"/>
                </a:lnTo>
                <a:lnTo>
                  <a:pt x="3982175" y="1358814"/>
                </a:lnTo>
                <a:close/>
                <a:moveTo>
                  <a:pt x="3879559" y="1350701"/>
                </a:moveTo>
                <a:lnTo>
                  <a:pt x="3867210" y="1356858"/>
                </a:lnTo>
                <a:lnTo>
                  <a:pt x="3867378" y="1367222"/>
                </a:lnTo>
                <a:lnTo>
                  <a:pt x="3880643" y="1364672"/>
                </a:lnTo>
                <a:close/>
                <a:moveTo>
                  <a:pt x="3839959" y="1350278"/>
                </a:moveTo>
                <a:lnTo>
                  <a:pt x="3830334" y="1356203"/>
                </a:lnTo>
                <a:lnTo>
                  <a:pt x="3828887" y="1367166"/>
                </a:lnTo>
                <a:lnTo>
                  <a:pt x="3838791" y="1362187"/>
                </a:lnTo>
                <a:lnTo>
                  <a:pt x="3839608" y="1357079"/>
                </a:lnTo>
                <a:close/>
                <a:moveTo>
                  <a:pt x="465098" y="1349544"/>
                </a:moveTo>
                <a:lnTo>
                  <a:pt x="470875" y="1386767"/>
                </a:lnTo>
                <a:lnTo>
                  <a:pt x="475846" y="1414231"/>
                </a:lnTo>
                <a:lnTo>
                  <a:pt x="483989" y="1446796"/>
                </a:lnTo>
                <a:lnTo>
                  <a:pt x="485676" y="1453350"/>
                </a:lnTo>
                <a:lnTo>
                  <a:pt x="495484" y="1488088"/>
                </a:lnTo>
                <a:lnTo>
                  <a:pt x="510102" y="1511843"/>
                </a:lnTo>
                <a:lnTo>
                  <a:pt x="512296" y="1509279"/>
                </a:lnTo>
                <a:lnTo>
                  <a:pt x="496247" y="1483776"/>
                </a:lnTo>
                <a:cubicBezTo>
                  <a:pt x="493622" y="1474950"/>
                  <a:pt x="490564" y="1464642"/>
                  <a:pt x="487333" y="1453151"/>
                </a:cubicBezTo>
                <a:lnTo>
                  <a:pt x="486253" y="1449056"/>
                </a:lnTo>
                <a:lnTo>
                  <a:pt x="486197" y="1448863"/>
                </a:lnTo>
                <a:lnTo>
                  <a:pt x="486027" y="1448199"/>
                </a:lnTo>
                <a:lnTo>
                  <a:pt x="477387" y="1415432"/>
                </a:lnTo>
                <a:lnTo>
                  <a:pt x="476727" y="1411893"/>
                </a:lnTo>
                <a:lnTo>
                  <a:pt x="475007" y="1405177"/>
                </a:lnTo>
                <a:lnTo>
                  <a:pt x="472080" y="1386978"/>
                </a:lnTo>
                <a:close/>
                <a:moveTo>
                  <a:pt x="3943815" y="1349415"/>
                </a:moveTo>
                <a:lnTo>
                  <a:pt x="3931526" y="1354336"/>
                </a:lnTo>
                <a:lnTo>
                  <a:pt x="3931620" y="1354873"/>
                </a:lnTo>
                <a:lnTo>
                  <a:pt x="3943899" y="1352513"/>
                </a:lnTo>
                <a:lnTo>
                  <a:pt x="3944377" y="1352464"/>
                </a:lnTo>
                <a:close/>
                <a:moveTo>
                  <a:pt x="82546" y="1348821"/>
                </a:moveTo>
                <a:lnTo>
                  <a:pt x="82524" y="1348873"/>
                </a:lnTo>
                <a:lnTo>
                  <a:pt x="82562" y="1348831"/>
                </a:lnTo>
                <a:close/>
                <a:moveTo>
                  <a:pt x="78777" y="1346526"/>
                </a:moveTo>
                <a:lnTo>
                  <a:pt x="82213" y="1349144"/>
                </a:lnTo>
                <a:lnTo>
                  <a:pt x="82515" y="1348802"/>
                </a:lnTo>
                <a:close/>
                <a:moveTo>
                  <a:pt x="3795532" y="1344873"/>
                </a:moveTo>
                <a:lnTo>
                  <a:pt x="3764152" y="1351186"/>
                </a:lnTo>
                <a:cubicBezTo>
                  <a:pt x="3731512" y="1357345"/>
                  <a:pt x="3694682" y="1364034"/>
                  <a:pt x="3655143" y="1371231"/>
                </a:cubicBezTo>
                <a:cubicBezTo>
                  <a:pt x="3609253" y="1379699"/>
                  <a:pt x="3558961" y="1388165"/>
                  <a:pt x="3506129" y="1398834"/>
                </a:cubicBezTo>
                <a:cubicBezTo>
                  <a:pt x="3488181" y="1402221"/>
                  <a:pt x="3469893" y="1405945"/>
                  <a:pt x="3451434" y="1409672"/>
                </a:cubicBezTo>
                <a:lnTo>
                  <a:pt x="3397418" y="1420340"/>
                </a:lnTo>
                <a:cubicBezTo>
                  <a:pt x="3230117" y="1452177"/>
                  <a:pt x="3040464" y="1488077"/>
                  <a:pt x="2889418" y="1524655"/>
                </a:cubicBezTo>
                <a:cubicBezTo>
                  <a:pt x="2841107" y="1537450"/>
                  <a:pt x="2794371" y="1555566"/>
                  <a:pt x="2750057" y="1578673"/>
                </a:cubicBezTo>
                <a:cubicBezTo>
                  <a:pt x="2725333" y="1590528"/>
                  <a:pt x="2702135" y="1601703"/>
                  <a:pt x="2678090" y="1610509"/>
                </a:cubicBezTo>
                <a:cubicBezTo>
                  <a:pt x="2540592" y="1661312"/>
                  <a:pt x="2411899" y="1736499"/>
                  <a:pt x="2298275" y="1803051"/>
                </a:cubicBezTo>
                <a:lnTo>
                  <a:pt x="2282295" y="1812318"/>
                </a:lnTo>
                <a:lnTo>
                  <a:pt x="2284299" y="1811795"/>
                </a:lnTo>
                <a:lnTo>
                  <a:pt x="2323166" y="1796019"/>
                </a:lnTo>
                <a:cubicBezTo>
                  <a:pt x="2449829" y="1744204"/>
                  <a:pt x="2594099" y="1685613"/>
                  <a:pt x="2741758" y="1639555"/>
                </a:cubicBezTo>
                <a:cubicBezTo>
                  <a:pt x="2767836" y="1631595"/>
                  <a:pt x="2792558" y="1622621"/>
                  <a:pt x="2820330" y="1612461"/>
                </a:cubicBezTo>
                <a:cubicBezTo>
                  <a:pt x="2864321" y="1595547"/>
                  <a:pt x="2909196" y="1581076"/>
                  <a:pt x="2954780" y="1569112"/>
                </a:cubicBezTo>
                <a:cubicBezTo>
                  <a:pt x="3109212" y="1530843"/>
                  <a:pt x="3276513" y="1494097"/>
                  <a:pt x="3436024" y="1459723"/>
                </a:cubicBezTo>
                <a:lnTo>
                  <a:pt x="3485978" y="1448208"/>
                </a:lnTo>
                <a:cubicBezTo>
                  <a:pt x="3504097" y="1444144"/>
                  <a:pt x="3521877" y="1440080"/>
                  <a:pt x="3539487" y="1436354"/>
                </a:cubicBezTo>
                <a:cubicBezTo>
                  <a:pt x="3602988" y="1422638"/>
                  <a:pt x="3662593" y="1410278"/>
                  <a:pt x="3715594" y="1399270"/>
                </a:cubicBezTo>
                <a:lnTo>
                  <a:pt x="3753495" y="1391343"/>
                </a:lnTo>
                <a:lnTo>
                  <a:pt x="3766310" y="1380256"/>
                </a:lnTo>
                <a:lnTo>
                  <a:pt x="3783420" y="1361608"/>
                </a:lnTo>
                <a:close/>
                <a:moveTo>
                  <a:pt x="3823379" y="1344288"/>
                </a:moveTo>
                <a:lnTo>
                  <a:pt x="3820014" y="1346838"/>
                </a:lnTo>
                <a:lnTo>
                  <a:pt x="3816486" y="1349855"/>
                </a:lnTo>
                <a:lnTo>
                  <a:pt x="3814570" y="1354404"/>
                </a:lnTo>
                <a:lnTo>
                  <a:pt x="3814080" y="1356560"/>
                </a:lnTo>
                <a:lnTo>
                  <a:pt x="3822456" y="1351404"/>
                </a:lnTo>
                <a:close/>
                <a:moveTo>
                  <a:pt x="3899618" y="1340676"/>
                </a:moveTo>
                <a:lnTo>
                  <a:pt x="3890347" y="1345323"/>
                </a:lnTo>
                <a:lnTo>
                  <a:pt x="3887063" y="1346960"/>
                </a:lnTo>
                <a:lnTo>
                  <a:pt x="3888295" y="1363201"/>
                </a:lnTo>
                <a:lnTo>
                  <a:pt x="3889605" y="1362949"/>
                </a:lnTo>
                <a:lnTo>
                  <a:pt x="3900946" y="1358351"/>
                </a:lnTo>
                <a:lnTo>
                  <a:pt x="3900832" y="1357816"/>
                </a:lnTo>
                <a:close/>
                <a:moveTo>
                  <a:pt x="3856922" y="1339835"/>
                </a:moveTo>
                <a:lnTo>
                  <a:pt x="3849208" y="1344584"/>
                </a:lnTo>
                <a:lnTo>
                  <a:pt x="3848541" y="1357286"/>
                </a:lnTo>
                <a:lnTo>
                  <a:pt x="3857140" y="1352963"/>
                </a:lnTo>
                <a:close/>
                <a:moveTo>
                  <a:pt x="3967298" y="1339649"/>
                </a:moveTo>
                <a:lnTo>
                  <a:pt x="3952771" y="1345734"/>
                </a:lnTo>
                <a:lnTo>
                  <a:pt x="3954014" y="1351477"/>
                </a:lnTo>
                <a:lnTo>
                  <a:pt x="3970093" y="1349829"/>
                </a:lnTo>
                <a:close/>
                <a:moveTo>
                  <a:pt x="3840708" y="1335785"/>
                </a:moveTo>
                <a:lnTo>
                  <a:pt x="3833625" y="1337210"/>
                </a:lnTo>
                <a:lnTo>
                  <a:pt x="3832224" y="1341894"/>
                </a:lnTo>
                <a:lnTo>
                  <a:pt x="3831721" y="1345701"/>
                </a:lnTo>
                <a:lnTo>
                  <a:pt x="3840474" y="1340314"/>
                </a:lnTo>
                <a:close/>
                <a:moveTo>
                  <a:pt x="423032" y="1334565"/>
                </a:moveTo>
                <a:lnTo>
                  <a:pt x="424170" y="1345445"/>
                </a:lnTo>
                <a:lnTo>
                  <a:pt x="426321" y="1359162"/>
                </a:lnTo>
                <a:lnTo>
                  <a:pt x="424964" y="1346619"/>
                </a:lnTo>
                <a:close/>
                <a:moveTo>
                  <a:pt x="3850886" y="1333904"/>
                </a:moveTo>
                <a:lnTo>
                  <a:pt x="3849760" y="1334065"/>
                </a:lnTo>
                <a:lnTo>
                  <a:pt x="3849731" y="1334615"/>
                </a:lnTo>
                <a:close/>
                <a:moveTo>
                  <a:pt x="374146" y="1332565"/>
                </a:moveTo>
                <a:lnTo>
                  <a:pt x="374630" y="1341629"/>
                </a:lnTo>
                <a:lnTo>
                  <a:pt x="376307" y="1354404"/>
                </a:lnTo>
                <a:lnTo>
                  <a:pt x="375304" y="1341308"/>
                </a:lnTo>
                <a:close/>
                <a:moveTo>
                  <a:pt x="383915" y="1332344"/>
                </a:moveTo>
                <a:lnTo>
                  <a:pt x="385059" y="1346440"/>
                </a:lnTo>
                <a:lnTo>
                  <a:pt x="386941" y="1360297"/>
                </a:lnTo>
                <a:lnTo>
                  <a:pt x="385735" y="1345627"/>
                </a:lnTo>
                <a:close/>
                <a:moveTo>
                  <a:pt x="3919374" y="1330774"/>
                </a:moveTo>
                <a:lnTo>
                  <a:pt x="3907377" y="1336787"/>
                </a:lnTo>
                <a:lnTo>
                  <a:pt x="3909704" y="1354799"/>
                </a:lnTo>
                <a:lnTo>
                  <a:pt x="3921885" y="1349860"/>
                </a:lnTo>
                <a:lnTo>
                  <a:pt x="3919435" y="1331124"/>
                </a:lnTo>
                <a:close/>
                <a:moveTo>
                  <a:pt x="3987829" y="1330454"/>
                </a:moveTo>
                <a:lnTo>
                  <a:pt x="3980284" y="1334208"/>
                </a:lnTo>
                <a:lnTo>
                  <a:pt x="3975930" y="1336032"/>
                </a:lnTo>
                <a:lnTo>
                  <a:pt x="3979449" y="1348871"/>
                </a:lnTo>
                <a:lnTo>
                  <a:pt x="3979665" y="1348849"/>
                </a:lnTo>
                <a:lnTo>
                  <a:pt x="3993417" y="1349404"/>
                </a:lnTo>
                <a:close/>
                <a:moveTo>
                  <a:pt x="3877955" y="1330031"/>
                </a:moveTo>
                <a:lnTo>
                  <a:pt x="3871302" y="1330983"/>
                </a:lnTo>
                <a:lnTo>
                  <a:pt x="3868280" y="1332843"/>
                </a:lnTo>
                <a:lnTo>
                  <a:pt x="3867174" y="1347919"/>
                </a:lnTo>
                <a:lnTo>
                  <a:pt x="3878886" y="1342032"/>
                </a:lnTo>
                <a:close/>
                <a:moveTo>
                  <a:pt x="3898216" y="1327132"/>
                </a:moveTo>
                <a:lnTo>
                  <a:pt x="3886629" y="1328790"/>
                </a:lnTo>
                <a:lnTo>
                  <a:pt x="3886656" y="1338125"/>
                </a:lnTo>
                <a:lnTo>
                  <a:pt x="3898814" y="1331769"/>
                </a:lnTo>
                <a:close/>
                <a:moveTo>
                  <a:pt x="431638" y="1326800"/>
                </a:moveTo>
                <a:lnTo>
                  <a:pt x="431682" y="1327981"/>
                </a:lnTo>
                <a:lnTo>
                  <a:pt x="433151" y="1337770"/>
                </a:lnTo>
                <a:lnTo>
                  <a:pt x="433739" y="1346981"/>
                </a:lnTo>
                <a:lnTo>
                  <a:pt x="446159" y="1423333"/>
                </a:lnTo>
                <a:lnTo>
                  <a:pt x="451498" y="1446672"/>
                </a:lnTo>
                <a:lnTo>
                  <a:pt x="454076" y="1457377"/>
                </a:lnTo>
                <a:lnTo>
                  <a:pt x="452827" y="1445235"/>
                </a:lnTo>
                <a:lnTo>
                  <a:pt x="448078" y="1425818"/>
                </a:lnTo>
                <a:lnTo>
                  <a:pt x="446634" y="1417124"/>
                </a:lnTo>
                <a:lnTo>
                  <a:pt x="441902" y="1396043"/>
                </a:lnTo>
                <a:lnTo>
                  <a:pt x="433151" y="1337770"/>
                </a:lnTo>
                <a:lnTo>
                  <a:pt x="432960" y="1334762"/>
                </a:lnTo>
                <a:close/>
                <a:moveTo>
                  <a:pt x="971881" y="1325774"/>
                </a:moveTo>
                <a:lnTo>
                  <a:pt x="1000492" y="1388722"/>
                </a:lnTo>
                <a:lnTo>
                  <a:pt x="989498" y="1358329"/>
                </a:lnTo>
                <a:close/>
                <a:moveTo>
                  <a:pt x="3911254" y="1325266"/>
                </a:moveTo>
                <a:lnTo>
                  <a:pt x="3906447" y="1325954"/>
                </a:lnTo>
                <a:lnTo>
                  <a:pt x="3906571" y="1327714"/>
                </a:lnTo>
                <a:close/>
                <a:moveTo>
                  <a:pt x="3938348" y="1321389"/>
                </a:moveTo>
                <a:lnTo>
                  <a:pt x="3938000" y="1321438"/>
                </a:lnTo>
                <a:lnTo>
                  <a:pt x="3926804" y="1327050"/>
                </a:lnTo>
                <a:lnTo>
                  <a:pt x="3926960" y="1328241"/>
                </a:lnTo>
                <a:lnTo>
                  <a:pt x="3930156" y="1346507"/>
                </a:lnTo>
                <a:lnTo>
                  <a:pt x="3942365" y="1341556"/>
                </a:lnTo>
                <a:lnTo>
                  <a:pt x="3940344" y="1330591"/>
                </a:lnTo>
                <a:close/>
                <a:moveTo>
                  <a:pt x="3971830" y="1321078"/>
                </a:moveTo>
                <a:lnTo>
                  <a:pt x="3973795" y="1328245"/>
                </a:lnTo>
                <a:lnTo>
                  <a:pt x="3985681" y="1323167"/>
                </a:lnTo>
                <a:lnTo>
                  <a:pt x="3985533" y="1322664"/>
                </a:lnTo>
                <a:close/>
                <a:moveTo>
                  <a:pt x="353107" y="1320832"/>
                </a:moveTo>
                <a:lnTo>
                  <a:pt x="354354" y="1345114"/>
                </a:lnTo>
                <a:lnTo>
                  <a:pt x="356572" y="1369639"/>
                </a:lnTo>
                <a:lnTo>
                  <a:pt x="371204" y="1464144"/>
                </a:lnTo>
                <a:lnTo>
                  <a:pt x="376936" y="1491949"/>
                </a:lnTo>
                <a:lnTo>
                  <a:pt x="381317" y="1512342"/>
                </a:lnTo>
                <a:lnTo>
                  <a:pt x="385710" y="1531126"/>
                </a:lnTo>
                <a:lnTo>
                  <a:pt x="390330" y="1550745"/>
                </a:lnTo>
                <a:lnTo>
                  <a:pt x="395946" y="1558219"/>
                </a:lnTo>
                <a:lnTo>
                  <a:pt x="390923" y="1547449"/>
                </a:lnTo>
                <a:cubicBezTo>
                  <a:pt x="387918" y="1535024"/>
                  <a:pt x="384293" y="1520027"/>
                  <a:pt x="380480" y="1503112"/>
                </a:cubicBezTo>
                <a:lnTo>
                  <a:pt x="376834" y="1485515"/>
                </a:lnTo>
                <a:lnTo>
                  <a:pt x="372573" y="1465795"/>
                </a:lnTo>
                <a:lnTo>
                  <a:pt x="372052" y="1462436"/>
                </a:lnTo>
                <a:lnTo>
                  <a:pt x="368910" y="1447268"/>
                </a:lnTo>
                <a:cubicBezTo>
                  <a:pt x="365152" y="1427172"/>
                  <a:pt x="361639" y="1405811"/>
                  <a:pt x="358800" y="1383840"/>
                </a:cubicBezTo>
                <a:lnTo>
                  <a:pt x="357328" y="1367552"/>
                </a:lnTo>
                <a:lnTo>
                  <a:pt x="355997" y="1358972"/>
                </a:lnTo>
                <a:lnTo>
                  <a:pt x="355271" y="1344784"/>
                </a:lnTo>
                <a:close/>
                <a:moveTo>
                  <a:pt x="324727" y="1319821"/>
                </a:moveTo>
                <a:lnTo>
                  <a:pt x="324526" y="1331411"/>
                </a:lnTo>
                <a:lnTo>
                  <a:pt x="334512" y="1423296"/>
                </a:lnTo>
                <a:lnTo>
                  <a:pt x="337855" y="1448176"/>
                </a:lnTo>
                <a:lnTo>
                  <a:pt x="337274" y="1434749"/>
                </a:lnTo>
                <a:close/>
                <a:moveTo>
                  <a:pt x="362770" y="1319775"/>
                </a:moveTo>
                <a:lnTo>
                  <a:pt x="363489" y="1333044"/>
                </a:lnTo>
                <a:lnTo>
                  <a:pt x="365143" y="1346175"/>
                </a:lnTo>
                <a:lnTo>
                  <a:pt x="364346" y="1332056"/>
                </a:lnTo>
                <a:close/>
                <a:moveTo>
                  <a:pt x="333597" y="1319341"/>
                </a:moveTo>
                <a:lnTo>
                  <a:pt x="333555" y="1323720"/>
                </a:lnTo>
                <a:lnTo>
                  <a:pt x="335428" y="1340468"/>
                </a:lnTo>
                <a:lnTo>
                  <a:pt x="334916" y="1330874"/>
                </a:lnTo>
                <a:close/>
                <a:moveTo>
                  <a:pt x="3856577" y="1319134"/>
                </a:moveTo>
                <a:lnTo>
                  <a:pt x="3851344" y="1323099"/>
                </a:lnTo>
                <a:lnTo>
                  <a:pt x="3851138" y="1324164"/>
                </a:lnTo>
                <a:lnTo>
                  <a:pt x="3856646" y="1323224"/>
                </a:lnTo>
                <a:close/>
                <a:moveTo>
                  <a:pt x="3954524" y="1319074"/>
                </a:moveTo>
                <a:lnTo>
                  <a:pt x="3947517" y="1320076"/>
                </a:lnTo>
                <a:lnTo>
                  <a:pt x="3949234" y="1329393"/>
                </a:lnTo>
                <a:lnTo>
                  <a:pt x="3951085" y="1337947"/>
                </a:lnTo>
                <a:lnTo>
                  <a:pt x="3965177" y="1331926"/>
                </a:lnTo>
                <a:lnTo>
                  <a:pt x="3961882" y="1319926"/>
                </a:lnTo>
                <a:close/>
                <a:moveTo>
                  <a:pt x="1243756" y="1315506"/>
                </a:moveTo>
                <a:lnTo>
                  <a:pt x="1262633" y="1400313"/>
                </a:lnTo>
                <a:lnTo>
                  <a:pt x="1266419" y="1414918"/>
                </a:lnTo>
                <a:lnTo>
                  <a:pt x="1289320" y="1503043"/>
                </a:lnTo>
                <a:lnTo>
                  <a:pt x="1300750" y="1546337"/>
                </a:lnTo>
                <a:lnTo>
                  <a:pt x="1316502" y="1605640"/>
                </a:lnTo>
                <a:lnTo>
                  <a:pt x="1368080" y="1796650"/>
                </a:lnTo>
                <a:lnTo>
                  <a:pt x="1375770" y="1824623"/>
                </a:lnTo>
                <a:lnTo>
                  <a:pt x="1415183" y="1966838"/>
                </a:lnTo>
                <a:lnTo>
                  <a:pt x="1467555" y="2153007"/>
                </a:lnTo>
                <a:lnTo>
                  <a:pt x="1492266" y="2240050"/>
                </a:lnTo>
                <a:lnTo>
                  <a:pt x="1570797" y="2510458"/>
                </a:lnTo>
                <a:lnTo>
                  <a:pt x="1570872" y="2510716"/>
                </a:lnTo>
                <a:lnTo>
                  <a:pt x="1636334" y="2728512"/>
                </a:lnTo>
                <a:lnTo>
                  <a:pt x="1637918" y="2733782"/>
                </a:lnTo>
                <a:cubicBezTo>
                  <a:pt x="1670621" y="2840596"/>
                  <a:pt x="1701775" y="2939136"/>
                  <a:pt x="1729953" y="3024004"/>
                </a:cubicBezTo>
                <a:lnTo>
                  <a:pt x="1757086" y="3104113"/>
                </a:lnTo>
                <a:lnTo>
                  <a:pt x="1761300" y="3107809"/>
                </a:lnTo>
                <a:lnTo>
                  <a:pt x="1736158" y="3034426"/>
                </a:lnTo>
                <a:lnTo>
                  <a:pt x="1735822" y="3033405"/>
                </a:lnTo>
                <a:lnTo>
                  <a:pt x="1708205" y="2949555"/>
                </a:lnTo>
                <a:lnTo>
                  <a:pt x="1707162" y="2946293"/>
                </a:lnTo>
                <a:lnTo>
                  <a:pt x="1706275" y="2943598"/>
                </a:lnTo>
                <a:lnTo>
                  <a:pt x="1696794" y="2913866"/>
                </a:lnTo>
                <a:lnTo>
                  <a:pt x="1678501" y="2856654"/>
                </a:lnTo>
                <a:lnTo>
                  <a:pt x="1677012" y="2851837"/>
                </a:lnTo>
                <a:lnTo>
                  <a:pt x="1674424" y="2843722"/>
                </a:lnTo>
                <a:cubicBezTo>
                  <a:pt x="1663522" y="2809080"/>
                  <a:pt x="1652357" y="2773169"/>
                  <a:pt x="1640991" y="2736224"/>
                </a:cubicBezTo>
                <a:lnTo>
                  <a:pt x="1628064" y="2693393"/>
                </a:lnTo>
                <a:lnTo>
                  <a:pt x="1615111" y="2651463"/>
                </a:lnTo>
                <a:lnTo>
                  <a:pt x="1590000" y="2567279"/>
                </a:lnTo>
                <a:lnTo>
                  <a:pt x="1570921" y="2504066"/>
                </a:lnTo>
                <a:lnTo>
                  <a:pt x="1559965" y="2466583"/>
                </a:lnTo>
                <a:lnTo>
                  <a:pt x="1548531" y="2428250"/>
                </a:lnTo>
                <a:lnTo>
                  <a:pt x="1519973" y="2329769"/>
                </a:lnTo>
                <a:lnTo>
                  <a:pt x="1499149" y="2258527"/>
                </a:lnTo>
                <a:lnTo>
                  <a:pt x="1490720" y="2228891"/>
                </a:lnTo>
                <a:lnTo>
                  <a:pt x="1481301" y="2196409"/>
                </a:lnTo>
                <a:lnTo>
                  <a:pt x="1449861" y="2085220"/>
                </a:lnTo>
                <a:lnTo>
                  <a:pt x="1428757" y="2011011"/>
                </a:lnTo>
                <a:lnTo>
                  <a:pt x="1423031" y="1990333"/>
                </a:lnTo>
                <a:lnTo>
                  <a:pt x="1415963" y="1965337"/>
                </a:lnTo>
                <a:lnTo>
                  <a:pt x="1382149" y="1842694"/>
                </a:lnTo>
                <a:lnTo>
                  <a:pt x="1362830" y="1773008"/>
                </a:lnTo>
                <a:lnTo>
                  <a:pt x="1358138" y="1755687"/>
                </a:lnTo>
                <a:lnTo>
                  <a:pt x="1355057" y="1744512"/>
                </a:lnTo>
                <a:lnTo>
                  <a:pt x="1350319" y="1726822"/>
                </a:lnTo>
                <a:lnTo>
                  <a:pt x="1332504" y="1661059"/>
                </a:lnTo>
                <a:cubicBezTo>
                  <a:pt x="1322753" y="1624769"/>
                  <a:pt x="1313381" y="1589584"/>
                  <a:pt x="1304452" y="1555744"/>
                </a:cubicBezTo>
                <a:lnTo>
                  <a:pt x="1302735" y="1549169"/>
                </a:lnTo>
                <a:lnTo>
                  <a:pt x="1301125" y="1543157"/>
                </a:lnTo>
                <a:lnTo>
                  <a:pt x="1281648" y="1468414"/>
                </a:lnTo>
                <a:lnTo>
                  <a:pt x="1279057" y="1458488"/>
                </a:lnTo>
                <a:lnTo>
                  <a:pt x="1278825" y="1457579"/>
                </a:lnTo>
                <a:lnTo>
                  <a:pt x="1277567" y="1452751"/>
                </a:lnTo>
                <a:cubicBezTo>
                  <a:pt x="1270146" y="1423953"/>
                  <a:pt x="1263175" y="1396557"/>
                  <a:pt x="1256706" y="1370759"/>
                </a:cubicBezTo>
                <a:close/>
                <a:moveTo>
                  <a:pt x="3896706" y="1315397"/>
                </a:moveTo>
                <a:lnTo>
                  <a:pt x="3894446" y="1316773"/>
                </a:lnTo>
                <a:lnTo>
                  <a:pt x="3896831" y="1316365"/>
                </a:lnTo>
                <a:close/>
                <a:moveTo>
                  <a:pt x="512109" y="1313360"/>
                </a:moveTo>
                <a:lnTo>
                  <a:pt x="515107" y="1347113"/>
                </a:lnTo>
                <a:lnTo>
                  <a:pt x="527932" y="1405592"/>
                </a:lnTo>
                <a:lnTo>
                  <a:pt x="536736" y="1436734"/>
                </a:lnTo>
                <a:lnTo>
                  <a:pt x="542769" y="1455797"/>
                </a:lnTo>
                <a:lnTo>
                  <a:pt x="542963" y="1455229"/>
                </a:lnTo>
                <a:lnTo>
                  <a:pt x="543518" y="1452877"/>
                </a:lnTo>
                <a:lnTo>
                  <a:pt x="543540" y="1452710"/>
                </a:lnTo>
                <a:close/>
                <a:moveTo>
                  <a:pt x="3844055" y="1313010"/>
                </a:moveTo>
                <a:lnTo>
                  <a:pt x="3839619" y="1317164"/>
                </a:lnTo>
                <a:lnTo>
                  <a:pt x="3838538" y="1320781"/>
                </a:lnTo>
                <a:lnTo>
                  <a:pt x="3843245" y="1317207"/>
                </a:lnTo>
                <a:close/>
                <a:moveTo>
                  <a:pt x="3959402" y="1310281"/>
                </a:moveTo>
                <a:lnTo>
                  <a:pt x="3959371" y="1310298"/>
                </a:lnTo>
                <a:lnTo>
                  <a:pt x="3959405" y="1310296"/>
                </a:lnTo>
                <a:close/>
                <a:moveTo>
                  <a:pt x="459612" y="1309449"/>
                </a:moveTo>
                <a:lnTo>
                  <a:pt x="459671" y="1314576"/>
                </a:lnTo>
                <a:lnTo>
                  <a:pt x="460574" y="1320398"/>
                </a:lnTo>
                <a:lnTo>
                  <a:pt x="460458" y="1314714"/>
                </a:lnTo>
                <a:close/>
                <a:moveTo>
                  <a:pt x="420883" y="1308887"/>
                </a:moveTo>
                <a:lnTo>
                  <a:pt x="420776" y="1313007"/>
                </a:lnTo>
                <a:lnTo>
                  <a:pt x="421296" y="1317982"/>
                </a:lnTo>
                <a:lnTo>
                  <a:pt x="421389" y="1313564"/>
                </a:lnTo>
                <a:close/>
                <a:moveTo>
                  <a:pt x="469002" y="1308839"/>
                </a:moveTo>
                <a:lnTo>
                  <a:pt x="469216" y="1317874"/>
                </a:lnTo>
                <a:lnTo>
                  <a:pt x="472991" y="1345027"/>
                </a:lnTo>
                <a:lnTo>
                  <a:pt x="483719" y="1402135"/>
                </a:lnTo>
                <a:lnTo>
                  <a:pt x="489949" y="1429162"/>
                </a:lnTo>
                <a:lnTo>
                  <a:pt x="492793" y="1439963"/>
                </a:lnTo>
                <a:lnTo>
                  <a:pt x="504458" y="1481144"/>
                </a:lnTo>
                <a:lnTo>
                  <a:pt x="517156" y="1503601"/>
                </a:lnTo>
                <a:lnTo>
                  <a:pt x="519575" y="1500775"/>
                </a:lnTo>
                <a:lnTo>
                  <a:pt x="505729" y="1478020"/>
                </a:lnTo>
                <a:cubicBezTo>
                  <a:pt x="503210" y="1469553"/>
                  <a:pt x="500262" y="1459716"/>
                  <a:pt x="497134" y="1448769"/>
                </a:cubicBezTo>
                <a:lnTo>
                  <a:pt x="493844" y="1436567"/>
                </a:lnTo>
                <a:lnTo>
                  <a:pt x="492420" y="1431625"/>
                </a:lnTo>
                <a:lnTo>
                  <a:pt x="491745" y="1428780"/>
                </a:lnTo>
                <a:lnTo>
                  <a:pt x="487454" y="1412863"/>
                </a:lnTo>
                <a:lnTo>
                  <a:pt x="485084" y="1400710"/>
                </a:lnTo>
                <a:lnTo>
                  <a:pt x="478258" y="1371941"/>
                </a:lnTo>
                <a:lnTo>
                  <a:pt x="474560" y="1346728"/>
                </a:lnTo>
                <a:lnTo>
                  <a:pt x="470782" y="1327354"/>
                </a:lnTo>
                <a:lnTo>
                  <a:pt x="470499" y="1319046"/>
                </a:lnTo>
                <a:close/>
                <a:moveTo>
                  <a:pt x="410798" y="1305634"/>
                </a:moveTo>
                <a:lnTo>
                  <a:pt x="410451" y="1315651"/>
                </a:lnTo>
                <a:lnTo>
                  <a:pt x="412084" y="1335146"/>
                </a:lnTo>
                <a:lnTo>
                  <a:pt x="415083" y="1354960"/>
                </a:lnTo>
                <a:lnTo>
                  <a:pt x="413329" y="1334772"/>
                </a:lnTo>
                <a:lnTo>
                  <a:pt x="411349" y="1321958"/>
                </a:lnTo>
                <a:lnTo>
                  <a:pt x="411575" y="1314575"/>
                </a:lnTo>
                <a:close/>
                <a:moveTo>
                  <a:pt x="3914761" y="1304404"/>
                </a:moveTo>
                <a:lnTo>
                  <a:pt x="3905330" y="1310146"/>
                </a:lnTo>
                <a:lnTo>
                  <a:pt x="3905663" y="1314858"/>
                </a:lnTo>
                <a:lnTo>
                  <a:pt x="3916273" y="1313047"/>
                </a:lnTo>
                <a:close/>
                <a:moveTo>
                  <a:pt x="3876484" y="1304051"/>
                </a:moveTo>
                <a:lnTo>
                  <a:pt x="3870034" y="1308938"/>
                </a:lnTo>
                <a:lnTo>
                  <a:pt x="3869142" y="1321091"/>
                </a:lnTo>
                <a:lnTo>
                  <a:pt x="3872685" y="1320486"/>
                </a:lnTo>
                <a:lnTo>
                  <a:pt x="3877008" y="1317826"/>
                </a:lnTo>
                <a:lnTo>
                  <a:pt x="3876377" y="1309698"/>
                </a:lnTo>
                <a:lnTo>
                  <a:pt x="3876377" y="1309670"/>
                </a:lnTo>
                <a:lnTo>
                  <a:pt x="3876377" y="1309663"/>
                </a:lnTo>
                <a:lnTo>
                  <a:pt x="3876377" y="1309638"/>
                </a:lnTo>
                <a:lnTo>
                  <a:pt x="3876377" y="1309630"/>
                </a:lnTo>
                <a:close/>
                <a:moveTo>
                  <a:pt x="135506" y="1302013"/>
                </a:moveTo>
                <a:lnTo>
                  <a:pt x="107162" y="1321040"/>
                </a:lnTo>
                <a:lnTo>
                  <a:pt x="82609" y="1348859"/>
                </a:lnTo>
                <a:lnTo>
                  <a:pt x="82591" y="1348848"/>
                </a:lnTo>
                <a:lnTo>
                  <a:pt x="82566" y="1348907"/>
                </a:lnTo>
                <a:lnTo>
                  <a:pt x="82609" y="1348859"/>
                </a:lnTo>
                <a:lnTo>
                  <a:pt x="82636" y="1348876"/>
                </a:lnTo>
                <a:lnTo>
                  <a:pt x="82213" y="1349751"/>
                </a:lnTo>
                <a:lnTo>
                  <a:pt x="42039" y="1445661"/>
                </a:lnTo>
                <a:lnTo>
                  <a:pt x="35283" y="1468941"/>
                </a:lnTo>
                <a:lnTo>
                  <a:pt x="16703" y="1580984"/>
                </a:lnTo>
                <a:lnTo>
                  <a:pt x="15561" y="1603495"/>
                </a:lnTo>
                <a:lnTo>
                  <a:pt x="14735" y="1690801"/>
                </a:lnTo>
                <a:lnTo>
                  <a:pt x="22270" y="1815890"/>
                </a:lnTo>
                <a:lnTo>
                  <a:pt x="27359" y="1868927"/>
                </a:lnTo>
                <a:lnTo>
                  <a:pt x="57348" y="2053862"/>
                </a:lnTo>
                <a:lnTo>
                  <a:pt x="67178" y="2097496"/>
                </a:lnTo>
                <a:lnTo>
                  <a:pt x="74766" y="2080742"/>
                </a:lnTo>
                <a:lnTo>
                  <a:pt x="87386" y="2046793"/>
                </a:lnTo>
                <a:lnTo>
                  <a:pt x="93549" y="2039266"/>
                </a:lnTo>
                <a:lnTo>
                  <a:pt x="97166" y="2031279"/>
                </a:lnTo>
                <a:lnTo>
                  <a:pt x="106633" y="2022258"/>
                </a:lnTo>
                <a:lnTo>
                  <a:pt x="103250" y="2007089"/>
                </a:lnTo>
                <a:cubicBezTo>
                  <a:pt x="92431" y="1952685"/>
                  <a:pt x="83102" y="1898444"/>
                  <a:pt x="75863" y="1845226"/>
                </a:cubicBezTo>
                <a:lnTo>
                  <a:pt x="73781" y="1823388"/>
                </a:lnTo>
                <a:lnTo>
                  <a:pt x="70918" y="1805590"/>
                </a:lnTo>
                <a:lnTo>
                  <a:pt x="68932" y="1772534"/>
                </a:lnTo>
                <a:lnTo>
                  <a:pt x="61017" y="1689502"/>
                </a:lnTo>
                <a:lnTo>
                  <a:pt x="61398" y="1647114"/>
                </a:lnTo>
                <a:lnTo>
                  <a:pt x="59506" y="1615625"/>
                </a:lnTo>
                <a:lnTo>
                  <a:pt x="62159" y="1562521"/>
                </a:lnTo>
                <a:lnTo>
                  <a:pt x="62316" y="1545068"/>
                </a:lnTo>
                <a:lnTo>
                  <a:pt x="63342" y="1538825"/>
                </a:lnTo>
                <a:lnTo>
                  <a:pt x="63876" y="1528138"/>
                </a:lnTo>
                <a:cubicBezTo>
                  <a:pt x="66599" y="1500019"/>
                  <a:pt x="70637" y="1473012"/>
                  <a:pt x="76136" y="1447327"/>
                </a:cubicBezTo>
                <a:lnTo>
                  <a:pt x="81375" y="1429175"/>
                </a:lnTo>
                <a:lnTo>
                  <a:pt x="83363" y="1417083"/>
                </a:lnTo>
                <a:lnTo>
                  <a:pt x="88227" y="1405431"/>
                </a:lnTo>
                <a:lnTo>
                  <a:pt x="97166" y="1374453"/>
                </a:lnTo>
                <a:lnTo>
                  <a:pt x="127012" y="1312505"/>
                </a:lnTo>
                <a:lnTo>
                  <a:pt x="127763" y="1310706"/>
                </a:lnTo>
                <a:close/>
                <a:moveTo>
                  <a:pt x="3858306" y="1299660"/>
                </a:moveTo>
                <a:lnTo>
                  <a:pt x="3855340" y="1302440"/>
                </a:lnTo>
                <a:lnTo>
                  <a:pt x="3854074" y="1308984"/>
                </a:lnTo>
                <a:lnTo>
                  <a:pt x="3857640" y="1306275"/>
                </a:lnTo>
                <a:close/>
                <a:moveTo>
                  <a:pt x="352888" y="1299272"/>
                </a:moveTo>
                <a:lnTo>
                  <a:pt x="352191" y="1302477"/>
                </a:lnTo>
                <a:lnTo>
                  <a:pt x="352176" y="1302713"/>
                </a:lnTo>
                <a:lnTo>
                  <a:pt x="352761" y="1314097"/>
                </a:lnTo>
                <a:close/>
                <a:moveTo>
                  <a:pt x="3979228" y="1298977"/>
                </a:moveTo>
                <a:lnTo>
                  <a:pt x="3968791" y="1305380"/>
                </a:lnTo>
                <a:lnTo>
                  <a:pt x="3967996" y="1305795"/>
                </a:lnTo>
                <a:lnTo>
                  <a:pt x="3969072" y="1310688"/>
                </a:lnTo>
                <a:lnTo>
                  <a:pt x="3983063" y="1313397"/>
                </a:lnTo>
                <a:close/>
                <a:moveTo>
                  <a:pt x="430446" y="1294888"/>
                </a:moveTo>
                <a:lnTo>
                  <a:pt x="430440" y="1295270"/>
                </a:lnTo>
                <a:lnTo>
                  <a:pt x="430489" y="1296046"/>
                </a:lnTo>
                <a:lnTo>
                  <a:pt x="431336" y="1318736"/>
                </a:lnTo>
                <a:lnTo>
                  <a:pt x="431432" y="1310823"/>
                </a:lnTo>
                <a:lnTo>
                  <a:pt x="430489" y="1296046"/>
                </a:lnTo>
                <a:close/>
                <a:moveTo>
                  <a:pt x="1263462" y="1294732"/>
                </a:moveTo>
                <a:lnTo>
                  <a:pt x="1266188" y="1307517"/>
                </a:lnTo>
                <a:lnTo>
                  <a:pt x="1288348" y="1397788"/>
                </a:lnTo>
                <a:lnTo>
                  <a:pt x="1290823" y="1407476"/>
                </a:lnTo>
                <a:lnTo>
                  <a:pt x="1314355" y="1499280"/>
                </a:lnTo>
                <a:lnTo>
                  <a:pt x="1320553" y="1522819"/>
                </a:lnTo>
                <a:lnTo>
                  <a:pt x="1343940" y="1611270"/>
                </a:lnTo>
                <a:lnTo>
                  <a:pt x="1352228" y="1642018"/>
                </a:lnTo>
                <a:lnTo>
                  <a:pt x="1374310" y="1723544"/>
                </a:lnTo>
                <a:lnTo>
                  <a:pt x="1399722" y="1815201"/>
                </a:lnTo>
                <a:lnTo>
                  <a:pt x="1446904" y="1984396"/>
                </a:lnTo>
                <a:lnTo>
                  <a:pt x="1477969" y="2093018"/>
                </a:lnTo>
                <a:lnTo>
                  <a:pt x="1523639" y="2251629"/>
                </a:lnTo>
                <a:lnTo>
                  <a:pt x="1556987" y="2364900"/>
                </a:lnTo>
                <a:lnTo>
                  <a:pt x="1601653" y="2515260"/>
                </a:lnTo>
                <a:lnTo>
                  <a:pt x="1659521" y="2705697"/>
                </a:lnTo>
                <a:lnTo>
                  <a:pt x="1678941" y="2768099"/>
                </a:lnTo>
                <a:lnTo>
                  <a:pt x="1694137" y="2816689"/>
                </a:lnTo>
                <a:lnTo>
                  <a:pt x="1715068" y="2882317"/>
                </a:lnTo>
                <a:lnTo>
                  <a:pt x="1728698" y="2924870"/>
                </a:lnTo>
                <a:lnTo>
                  <a:pt x="1749988" y="2989592"/>
                </a:lnTo>
                <a:lnTo>
                  <a:pt x="1760713" y="3022087"/>
                </a:lnTo>
                <a:lnTo>
                  <a:pt x="1789503" y="3106048"/>
                </a:lnTo>
                <a:lnTo>
                  <a:pt x="1789663" y="3106516"/>
                </a:lnTo>
                <a:lnTo>
                  <a:pt x="1803252" y="3143830"/>
                </a:lnTo>
                <a:lnTo>
                  <a:pt x="1805696" y="3145391"/>
                </a:lnTo>
                <a:lnTo>
                  <a:pt x="1800806" y="3132375"/>
                </a:lnTo>
                <a:lnTo>
                  <a:pt x="1800594" y="3131768"/>
                </a:lnTo>
                <a:lnTo>
                  <a:pt x="1774621" y="3057671"/>
                </a:lnTo>
                <a:lnTo>
                  <a:pt x="1772338" y="3050868"/>
                </a:lnTo>
                <a:lnTo>
                  <a:pt x="1770627" y="3045967"/>
                </a:lnTo>
                <a:lnTo>
                  <a:pt x="1761900" y="3019762"/>
                </a:lnTo>
                <a:lnTo>
                  <a:pt x="1745466" y="2970791"/>
                </a:lnTo>
                <a:lnTo>
                  <a:pt x="1740434" y="2955304"/>
                </a:lnTo>
                <a:lnTo>
                  <a:pt x="1736654" y="2943953"/>
                </a:lnTo>
                <a:lnTo>
                  <a:pt x="1727214" y="2914616"/>
                </a:lnTo>
                <a:lnTo>
                  <a:pt x="1713799" y="2873329"/>
                </a:lnTo>
                <a:lnTo>
                  <a:pt x="1705591" y="2847423"/>
                </a:lnTo>
                <a:lnTo>
                  <a:pt x="1699570" y="2828710"/>
                </a:lnTo>
                <a:lnTo>
                  <a:pt x="1691028" y="2801453"/>
                </a:lnTo>
                <a:lnTo>
                  <a:pt x="1680074" y="2766878"/>
                </a:lnTo>
                <a:lnTo>
                  <a:pt x="1673919" y="2746859"/>
                </a:lnTo>
                <a:lnTo>
                  <a:pt x="1660054" y="2702616"/>
                </a:lnTo>
                <a:cubicBezTo>
                  <a:pt x="1646553" y="2659040"/>
                  <a:pt x="1632760" y="2614052"/>
                  <a:pt x="1618789" y="2568047"/>
                </a:cubicBezTo>
                <a:lnTo>
                  <a:pt x="1613790" y="2551293"/>
                </a:lnTo>
                <a:lnTo>
                  <a:pt x="1608280" y="2533372"/>
                </a:lnTo>
                <a:cubicBezTo>
                  <a:pt x="1559095" y="2370669"/>
                  <a:pt x="1508076" y="2196731"/>
                  <a:pt x="1460090" y="2028542"/>
                </a:cubicBezTo>
                <a:lnTo>
                  <a:pt x="1454483" y="2008594"/>
                </a:lnTo>
                <a:lnTo>
                  <a:pt x="1449855" y="1992567"/>
                </a:lnTo>
                <a:cubicBezTo>
                  <a:pt x="1436275" y="1944771"/>
                  <a:pt x="1422972" y="1897544"/>
                  <a:pt x="1410058" y="1851281"/>
                </a:cubicBezTo>
                <a:lnTo>
                  <a:pt x="1397259" y="1805071"/>
                </a:lnTo>
                <a:lnTo>
                  <a:pt x="1390994" y="1782780"/>
                </a:lnTo>
                <a:lnTo>
                  <a:pt x="1379718" y="1741618"/>
                </a:lnTo>
                <a:lnTo>
                  <a:pt x="1372598" y="1715864"/>
                </a:lnTo>
                <a:lnTo>
                  <a:pt x="1367634" y="1697510"/>
                </a:lnTo>
                <a:lnTo>
                  <a:pt x="1359294" y="1667066"/>
                </a:lnTo>
                <a:lnTo>
                  <a:pt x="1345655" y="1616246"/>
                </a:lnTo>
                <a:lnTo>
                  <a:pt x="1338157" y="1588526"/>
                </a:lnTo>
                <a:lnTo>
                  <a:pt x="1335207" y="1577317"/>
                </a:lnTo>
                <a:lnTo>
                  <a:pt x="1330099" y="1558285"/>
                </a:lnTo>
                <a:lnTo>
                  <a:pt x="1313583" y="1495164"/>
                </a:lnTo>
                <a:lnTo>
                  <a:pt x="1307415" y="1471729"/>
                </a:lnTo>
                <a:lnTo>
                  <a:pt x="1306238" y="1467090"/>
                </a:lnTo>
                <a:lnTo>
                  <a:pt x="1303867" y="1458030"/>
                </a:lnTo>
                <a:cubicBezTo>
                  <a:pt x="1295668" y="1426210"/>
                  <a:pt x="1288038" y="1396076"/>
                  <a:pt x="1281055" y="1367893"/>
                </a:cubicBezTo>
                <a:close/>
                <a:moveTo>
                  <a:pt x="390696" y="1293972"/>
                </a:moveTo>
                <a:lnTo>
                  <a:pt x="390802" y="1301020"/>
                </a:lnTo>
                <a:lnTo>
                  <a:pt x="391428" y="1308248"/>
                </a:lnTo>
                <a:lnTo>
                  <a:pt x="391293" y="1300654"/>
                </a:lnTo>
                <a:close/>
                <a:moveTo>
                  <a:pt x="3932435" y="1293569"/>
                </a:moveTo>
                <a:lnTo>
                  <a:pt x="3930313" y="1294936"/>
                </a:lnTo>
                <a:lnTo>
                  <a:pt x="3923170" y="1299285"/>
                </a:lnTo>
                <a:lnTo>
                  <a:pt x="3924782" y="1311595"/>
                </a:lnTo>
                <a:lnTo>
                  <a:pt x="3927622" y="1311111"/>
                </a:lnTo>
                <a:lnTo>
                  <a:pt x="3936071" y="1310894"/>
                </a:lnTo>
                <a:lnTo>
                  <a:pt x="3932935" y="1296436"/>
                </a:lnTo>
                <a:close/>
                <a:moveTo>
                  <a:pt x="3830242" y="1292869"/>
                </a:moveTo>
                <a:lnTo>
                  <a:pt x="3829812" y="1292950"/>
                </a:lnTo>
                <a:lnTo>
                  <a:pt x="3792994" y="1300387"/>
                </a:lnTo>
                <a:lnTo>
                  <a:pt x="3747247" y="1308500"/>
                </a:lnTo>
                <a:lnTo>
                  <a:pt x="3744149" y="1309084"/>
                </a:lnTo>
                <a:cubicBezTo>
                  <a:pt x="3708526" y="1315137"/>
                  <a:pt x="3666912" y="1321783"/>
                  <a:pt x="3620091" y="1329235"/>
                </a:cubicBezTo>
                <a:cubicBezTo>
                  <a:pt x="3574201" y="1336517"/>
                  <a:pt x="3524249" y="1344477"/>
                  <a:pt x="3471755" y="1353114"/>
                </a:cubicBezTo>
                <a:lnTo>
                  <a:pt x="3414690" y="1363274"/>
                </a:lnTo>
                <a:cubicBezTo>
                  <a:pt x="3395725" y="1366661"/>
                  <a:pt x="3376590" y="1370216"/>
                  <a:pt x="3357117" y="1373435"/>
                </a:cubicBezTo>
                <a:lnTo>
                  <a:pt x="3340183" y="1376312"/>
                </a:lnTo>
                <a:cubicBezTo>
                  <a:pt x="3155271" y="1407303"/>
                  <a:pt x="2964263" y="1439307"/>
                  <a:pt x="2821008" y="1472836"/>
                </a:cubicBezTo>
                <a:cubicBezTo>
                  <a:pt x="2769378" y="1486382"/>
                  <a:pt x="2720389" y="1508476"/>
                  <a:pt x="2676059" y="1538202"/>
                </a:cubicBezTo>
                <a:cubicBezTo>
                  <a:pt x="2655060" y="1551648"/>
                  <a:pt x="2633166" y="1563642"/>
                  <a:pt x="2610526" y="1574103"/>
                </a:cubicBezTo>
                <a:cubicBezTo>
                  <a:pt x="2483696" y="1628969"/>
                  <a:pt x="2374475" y="1716687"/>
                  <a:pt x="2268811" y="1801358"/>
                </a:cubicBezTo>
                <a:lnTo>
                  <a:pt x="2241587" y="1822962"/>
                </a:lnTo>
                <a:lnTo>
                  <a:pt x="2246502" y="1821673"/>
                </a:lnTo>
                <a:lnTo>
                  <a:pt x="2292688" y="1794835"/>
                </a:lnTo>
                <a:cubicBezTo>
                  <a:pt x="2406649" y="1728116"/>
                  <a:pt x="2535680" y="1652594"/>
                  <a:pt x="2673856" y="1601623"/>
                </a:cubicBezTo>
                <a:cubicBezTo>
                  <a:pt x="2697562" y="1592989"/>
                  <a:pt x="2720592" y="1581812"/>
                  <a:pt x="2745146" y="1570128"/>
                </a:cubicBezTo>
                <a:cubicBezTo>
                  <a:pt x="2790002" y="1546796"/>
                  <a:pt x="2837314" y="1528510"/>
                  <a:pt x="2886201" y="1515602"/>
                </a:cubicBezTo>
                <a:cubicBezTo>
                  <a:pt x="3038601" y="1479026"/>
                  <a:pt x="3227916" y="1442958"/>
                  <a:pt x="3395218" y="1411124"/>
                </a:cubicBezTo>
                <a:lnTo>
                  <a:pt x="3449233" y="1400455"/>
                </a:lnTo>
                <a:cubicBezTo>
                  <a:pt x="3467861" y="1396731"/>
                  <a:pt x="3485978" y="1393004"/>
                  <a:pt x="3503929" y="1389618"/>
                </a:cubicBezTo>
                <a:cubicBezTo>
                  <a:pt x="3556929" y="1379628"/>
                  <a:pt x="3607221" y="1370483"/>
                  <a:pt x="3653111" y="1362017"/>
                </a:cubicBezTo>
                <a:cubicBezTo>
                  <a:pt x="3692566" y="1354820"/>
                  <a:pt x="3729353" y="1348131"/>
                  <a:pt x="3761950" y="1341972"/>
                </a:cubicBezTo>
                <a:lnTo>
                  <a:pt x="3803726" y="1333551"/>
                </a:lnTo>
                <a:lnTo>
                  <a:pt x="3818308" y="1313402"/>
                </a:lnTo>
                <a:close/>
                <a:moveTo>
                  <a:pt x="440586" y="1292510"/>
                </a:moveTo>
                <a:lnTo>
                  <a:pt x="440388" y="1324166"/>
                </a:lnTo>
                <a:lnTo>
                  <a:pt x="446971" y="1363158"/>
                </a:lnTo>
                <a:lnTo>
                  <a:pt x="446913" y="1362205"/>
                </a:lnTo>
                <a:lnTo>
                  <a:pt x="446940" y="1360330"/>
                </a:lnTo>
                <a:lnTo>
                  <a:pt x="440474" y="1322931"/>
                </a:lnTo>
                <a:close/>
                <a:moveTo>
                  <a:pt x="3848062" y="1292247"/>
                </a:moveTo>
                <a:lnTo>
                  <a:pt x="3846538" y="1294029"/>
                </a:lnTo>
                <a:lnTo>
                  <a:pt x="3845302" y="1298162"/>
                </a:lnTo>
                <a:lnTo>
                  <a:pt x="3847280" y="1296299"/>
                </a:lnTo>
                <a:close/>
                <a:moveTo>
                  <a:pt x="930060" y="1291879"/>
                </a:moveTo>
                <a:lnTo>
                  <a:pt x="933408" y="1310103"/>
                </a:lnTo>
                <a:cubicBezTo>
                  <a:pt x="953112" y="1411682"/>
                  <a:pt x="980988" y="1534227"/>
                  <a:pt x="1019638" y="1682055"/>
                </a:cubicBezTo>
                <a:cubicBezTo>
                  <a:pt x="1126826" y="2092008"/>
                  <a:pt x="1265341" y="2538371"/>
                  <a:pt x="1399453" y="2906840"/>
                </a:cubicBezTo>
                <a:lnTo>
                  <a:pt x="1455320" y="3056027"/>
                </a:lnTo>
                <a:lnTo>
                  <a:pt x="1464201" y="3078726"/>
                </a:lnTo>
                <a:lnTo>
                  <a:pt x="1472000" y="3098662"/>
                </a:lnTo>
                <a:lnTo>
                  <a:pt x="1508454" y="3189966"/>
                </a:lnTo>
                <a:lnTo>
                  <a:pt x="1525962" y="3232228"/>
                </a:lnTo>
                <a:lnTo>
                  <a:pt x="1559467" y="3309834"/>
                </a:lnTo>
                <a:lnTo>
                  <a:pt x="1565602" y="3323659"/>
                </a:lnTo>
                <a:lnTo>
                  <a:pt x="1573979" y="3342536"/>
                </a:lnTo>
                <a:lnTo>
                  <a:pt x="1617075" y="3432669"/>
                </a:lnTo>
                <a:lnTo>
                  <a:pt x="1617079" y="3432678"/>
                </a:lnTo>
                <a:lnTo>
                  <a:pt x="1642807" y="3479986"/>
                </a:lnTo>
                <a:lnTo>
                  <a:pt x="1645790" y="3484532"/>
                </a:lnTo>
                <a:lnTo>
                  <a:pt x="1657453" y="3502304"/>
                </a:lnTo>
                <a:lnTo>
                  <a:pt x="1668524" y="3516335"/>
                </a:lnTo>
                <a:lnTo>
                  <a:pt x="1673744" y="3522159"/>
                </a:lnTo>
                <a:lnTo>
                  <a:pt x="1688887" y="3537859"/>
                </a:lnTo>
                <a:lnTo>
                  <a:pt x="1697010" y="3545219"/>
                </a:lnTo>
                <a:lnTo>
                  <a:pt x="1674493" y="3512736"/>
                </a:lnTo>
                <a:cubicBezTo>
                  <a:pt x="1650193" y="3471948"/>
                  <a:pt x="1625767" y="3419582"/>
                  <a:pt x="1599098" y="3353034"/>
                </a:cubicBezTo>
                <a:cubicBezTo>
                  <a:pt x="1545757" y="3219937"/>
                  <a:pt x="1480565" y="3021479"/>
                  <a:pt x="1390648" y="2748682"/>
                </a:cubicBezTo>
                <a:cubicBezTo>
                  <a:pt x="1344927" y="2609491"/>
                  <a:pt x="1292943" y="2451841"/>
                  <a:pt x="1231813" y="2269469"/>
                </a:cubicBezTo>
                <a:cubicBezTo>
                  <a:pt x="1110909" y="1909551"/>
                  <a:pt x="1032846" y="1640310"/>
                  <a:pt x="982914" y="1439324"/>
                </a:cubicBezTo>
                <a:lnTo>
                  <a:pt x="979682" y="1425533"/>
                </a:lnTo>
                <a:lnTo>
                  <a:pt x="978301" y="1420971"/>
                </a:lnTo>
                <a:lnTo>
                  <a:pt x="956829" y="1352384"/>
                </a:lnTo>
                <a:close/>
                <a:moveTo>
                  <a:pt x="381252" y="1291074"/>
                </a:moveTo>
                <a:lnTo>
                  <a:pt x="381334" y="1300544"/>
                </a:lnTo>
                <a:lnTo>
                  <a:pt x="381994" y="1308677"/>
                </a:lnTo>
                <a:lnTo>
                  <a:pt x="381897" y="1298921"/>
                </a:lnTo>
                <a:close/>
                <a:moveTo>
                  <a:pt x="3894351" y="1290520"/>
                </a:moveTo>
                <a:lnTo>
                  <a:pt x="3891968" y="1292303"/>
                </a:lnTo>
                <a:lnTo>
                  <a:pt x="3890179" y="1293674"/>
                </a:lnTo>
                <a:lnTo>
                  <a:pt x="3886536" y="1296435"/>
                </a:lnTo>
                <a:lnTo>
                  <a:pt x="3886580" y="1311876"/>
                </a:lnTo>
                <a:lnTo>
                  <a:pt x="3895496" y="1305997"/>
                </a:lnTo>
                <a:lnTo>
                  <a:pt x="3894941" y="1301686"/>
                </a:lnTo>
                <a:close/>
                <a:moveTo>
                  <a:pt x="361837" y="1287604"/>
                </a:moveTo>
                <a:lnTo>
                  <a:pt x="361773" y="1301361"/>
                </a:lnTo>
                <a:lnTo>
                  <a:pt x="362463" y="1314106"/>
                </a:lnTo>
                <a:lnTo>
                  <a:pt x="362500" y="1299337"/>
                </a:lnTo>
                <a:close/>
                <a:moveTo>
                  <a:pt x="1338629" y="1286218"/>
                </a:moveTo>
                <a:lnTo>
                  <a:pt x="1345076" y="1311421"/>
                </a:lnTo>
                <a:lnTo>
                  <a:pt x="1382472" y="1450647"/>
                </a:lnTo>
                <a:lnTo>
                  <a:pt x="1392232" y="1486173"/>
                </a:lnTo>
                <a:lnTo>
                  <a:pt x="1425828" y="1607159"/>
                </a:lnTo>
                <a:lnTo>
                  <a:pt x="1436778" y="1646161"/>
                </a:lnTo>
                <a:lnTo>
                  <a:pt x="1482263" y="1805879"/>
                </a:lnTo>
                <a:lnTo>
                  <a:pt x="1483118" y="1808870"/>
                </a:lnTo>
                <a:lnTo>
                  <a:pt x="1583754" y="2151638"/>
                </a:lnTo>
                <a:lnTo>
                  <a:pt x="1653446" y="2383380"/>
                </a:lnTo>
                <a:lnTo>
                  <a:pt x="1702738" y="2543798"/>
                </a:lnTo>
                <a:lnTo>
                  <a:pt x="1715293" y="2584055"/>
                </a:lnTo>
                <a:lnTo>
                  <a:pt x="1751991" y="2701057"/>
                </a:lnTo>
                <a:lnTo>
                  <a:pt x="1767275" y="2749221"/>
                </a:lnTo>
                <a:lnTo>
                  <a:pt x="1801596" y="2855972"/>
                </a:lnTo>
                <a:lnTo>
                  <a:pt x="1813081" y="2891431"/>
                </a:lnTo>
                <a:lnTo>
                  <a:pt x="1853962" y="3014550"/>
                </a:lnTo>
                <a:lnTo>
                  <a:pt x="1861790" y="3037323"/>
                </a:lnTo>
                <a:lnTo>
                  <a:pt x="1889945" y="3118240"/>
                </a:lnTo>
                <a:lnTo>
                  <a:pt x="1907152" y="3165914"/>
                </a:lnTo>
                <a:lnTo>
                  <a:pt x="1910648" y="3175437"/>
                </a:lnTo>
                <a:lnTo>
                  <a:pt x="1930206" y="3225554"/>
                </a:lnTo>
                <a:lnTo>
                  <a:pt x="1933993" y="3234579"/>
                </a:lnTo>
                <a:lnTo>
                  <a:pt x="1935197" y="3237214"/>
                </a:lnTo>
                <a:lnTo>
                  <a:pt x="1936961" y="3238935"/>
                </a:lnTo>
                <a:lnTo>
                  <a:pt x="1934206" y="3232495"/>
                </a:lnTo>
                <a:lnTo>
                  <a:pt x="1929957" y="3221643"/>
                </a:lnTo>
                <a:lnTo>
                  <a:pt x="1927975" y="3216900"/>
                </a:lnTo>
                <a:lnTo>
                  <a:pt x="1924686" y="3208177"/>
                </a:lnTo>
                <a:lnTo>
                  <a:pt x="1919320" y="3194472"/>
                </a:lnTo>
                <a:lnTo>
                  <a:pt x="1909465" y="3167814"/>
                </a:lnTo>
                <a:lnTo>
                  <a:pt x="1906099" y="3158886"/>
                </a:lnTo>
                <a:lnTo>
                  <a:pt x="1904436" y="3154209"/>
                </a:lnTo>
                <a:lnTo>
                  <a:pt x="1902256" y="3148313"/>
                </a:lnTo>
                <a:cubicBezTo>
                  <a:pt x="1896225" y="3131637"/>
                  <a:pt x="1889861" y="3113704"/>
                  <a:pt x="1883193" y="3094614"/>
                </a:cubicBezTo>
                <a:lnTo>
                  <a:pt x="1881498" y="3089690"/>
                </a:lnTo>
                <a:lnTo>
                  <a:pt x="1880522" y="3086947"/>
                </a:lnTo>
                <a:lnTo>
                  <a:pt x="1876641" y="3075586"/>
                </a:lnTo>
                <a:lnTo>
                  <a:pt x="1862310" y="3033971"/>
                </a:lnTo>
                <a:lnTo>
                  <a:pt x="1858065" y="3021222"/>
                </a:lnTo>
                <a:lnTo>
                  <a:pt x="1851683" y="3002541"/>
                </a:lnTo>
                <a:cubicBezTo>
                  <a:pt x="1841574" y="2972490"/>
                  <a:pt x="1830994" y="2940605"/>
                  <a:pt x="1820017" y="2907128"/>
                </a:cubicBezTo>
                <a:lnTo>
                  <a:pt x="1817381" y="2899003"/>
                </a:lnTo>
                <a:lnTo>
                  <a:pt x="1815796" y="2894242"/>
                </a:lnTo>
                <a:lnTo>
                  <a:pt x="1810229" y="2876961"/>
                </a:lnTo>
                <a:lnTo>
                  <a:pt x="1785962" y="2802169"/>
                </a:lnTo>
                <a:lnTo>
                  <a:pt x="1770689" y="2754220"/>
                </a:lnTo>
                <a:lnTo>
                  <a:pt x="1764143" y="2733897"/>
                </a:lnTo>
                <a:lnTo>
                  <a:pt x="1758752" y="2716742"/>
                </a:lnTo>
                <a:lnTo>
                  <a:pt x="1749956" y="2689124"/>
                </a:lnTo>
                <a:lnTo>
                  <a:pt x="1737264" y="2648358"/>
                </a:lnTo>
                <a:lnTo>
                  <a:pt x="1708780" y="2557708"/>
                </a:lnTo>
                <a:lnTo>
                  <a:pt x="1685551" y="2482245"/>
                </a:lnTo>
                <a:lnTo>
                  <a:pt x="1673836" y="2444615"/>
                </a:lnTo>
                <a:lnTo>
                  <a:pt x="1664839" y="2414958"/>
                </a:lnTo>
                <a:lnTo>
                  <a:pt x="1651138" y="2370448"/>
                </a:lnTo>
                <a:lnTo>
                  <a:pt x="1600965" y="2204425"/>
                </a:lnTo>
                <a:lnTo>
                  <a:pt x="1595157" y="2185280"/>
                </a:lnTo>
                <a:lnTo>
                  <a:pt x="1594037" y="2181501"/>
                </a:lnTo>
                <a:lnTo>
                  <a:pt x="1592643" y="2176887"/>
                </a:lnTo>
                <a:cubicBezTo>
                  <a:pt x="1573162" y="2111847"/>
                  <a:pt x="1553777" y="2046553"/>
                  <a:pt x="1534726" y="1981799"/>
                </a:cubicBezTo>
                <a:lnTo>
                  <a:pt x="1524735" y="1947517"/>
                </a:lnTo>
                <a:lnTo>
                  <a:pt x="1517415" y="1922801"/>
                </a:lnTo>
                <a:lnTo>
                  <a:pt x="1505147" y="1880306"/>
                </a:lnTo>
                <a:lnTo>
                  <a:pt x="1478816" y="1790041"/>
                </a:lnTo>
                <a:lnTo>
                  <a:pt x="1456692" y="1712536"/>
                </a:lnTo>
                <a:lnTo>
                  <a:pt x="1444107" y="1668938"/>
                </a:lnTo>
                <a:lnTo>
                  <a:pt x="1431967" y="1625916"/>
                </a:lnTo>
                <a:lnTo>
                  <a:pt x="1426341" y="1606205"/>
                </a:lnTo>
                <a:lnTo>
                  <a:pt x="1421676" y="1589445"/>
                </a:lnTo>
                <a:lnTo>
                  <a:pt x="1410209" y="1548811"/>
                </a:lnTo>
                <a:cubicBezTo>
                  <a:pt x="1399289" y="1509774"/>
                  <a:pt x="1388773" y="1471822"/>
                  <a:pt x="1378732" y="1435199"/>
                </a:cubicBezTo>
                <a:close/>
                <a:moveTo>
                  <a:pt x="3876842" y="1285435"/>
                </a:moveTo>
                <a:lnTo>
                  <a:pt x="3872814" y="1286072"/>
                </a:lnTo>
                <a:lnTo>
                  <a:pt x="3871630" y="1287181"/>
                </a:lnTo>
                <a:lnTo>
                  <a:pt x="3870972" y="1296153"/>
                </a:lnTo>
                <a:lnTo>
                  <a:pt x="3876720" y="1291788"/>
                </a:lnTo>
                <a:close/>
                <a:moveTo>
                  <a:pt x="3963496" y="1285327"/>
                </a:moveTo>
                <a:lnTo>
                  <a:pt x="3965986" y="1296653"/>
                </a:lnTo>
                <a:lnTo>
                  <a:pt x="3977068" y="1290859"/>
                </a:lnTo>
                <a:lnTo>
                  <a:pt x="3976519" y="1288794"/>
                </a:lnTo>
                <a:close/>
                <a:moveTo>
                  <a:pt x="3887275" y="1283784"/>
                </a:moveTo>
                <a:lnTo>
                  <a:pt x="3886500" y="1283907"/>
                </a:lnTo>
                <a:lnTo>
                  <a:pt x="3886501" y="1284369"/>
                </a:lnTo>
                <a:close/>
                <a:moveTo>
                  <a:pt x="371485" y="1282746"/>
                </a:moveTo>
                <a:lnTo>
                  <a:pt x="371509" y="1291766"/>
                </a:lnTo>
                <a:lnTo>
                  <a:pt x="372261" y="1301589"/>
                </a:lnTo>
                <a:lnTo>
                  <a:pt x="372246" y="1296981"/>
                </a:lnTo>
                <a:close/>
                <a:moveTo>
                  <a:pt x="3950572" y="1281886"/>
                </a:moveTo>
                <a:lnTo>
                  <a:pt x="3941549" y="1287699"/>
                </a:lnTo>
                <a:lnTo>
                  <a:pt x="3945202" y="1307518"/>
                </a:lnTo>
                <a:lnTo>
                  <a:pt x="3957392" y="1301146"/>
                </a:lnTo>
                <a:lnTo>
                  <a:pt x="3953316" y="1282617"/>
                </a:lnTo>
                <a:close/>
                <a:moveTo>
                  <a:pt x="3920718" y="1280547"/>
                </a:moveTo>
                <a:lnTo>
                  <a:pt x="3921781" y="1288664"/>
                </a:lnTo>
                <a:lnTo>
                  <a:pt x="3930570" y="1282869"/>
                </a:lnTo>
                <a:lnTo>
                  <a:pt x="3930189" y="1280681"/>
                </a:lnTo>
                <a:close/>
                <a:moveTo>
                  <a:pt x="3908784" y="1280380"/>
                </a:moveTo>
                <a:lnTo>
                  <a:pt x="3907668" y="1280557"/>
                </a:lnTo>
                <a:lnTo>
                  <a:pt x="3903461" y="1283704"/>
                </a:lnTo>
                <a:lnTo>
                  <a:pt x="3904612" y="1299986"/>
                </a:lnTo>
                <a:lnTo>
                  <a:pt x="3913161" y="1294348"/>
                </a:lnTo>
                <a:lnTo>
                  <a:pt x="3911531" y="1280419"/>
                </a:lnTo>
                <a:close/>
                <a:moveTo>
                  <a:pt x="3860521" y="1277672"/>
                </a:moveTo>
                <a:lnTo>
                  <a:pt x="3860015" y="1278263"/>
                </a:lnTo>
                <a:lnTo>
                  <a:pt x="3859820" y="1279273"/>
                </a:lnTo>
                <a:lnTo>
                  <a:pt x="3860368" y="1279190"/>
                </a:lnTo>
                <a:close/>
                <a:moveTo>
                  <a:pt x="390878" y="1277321"/>
                </a:moveTo>
                <a:lnTo>
                  <a:pt x="390511" y="1281652"/>
                </a:lnTo>
                <a:lnTo>
                  <a:pt x="390592" y="1287034"/>
                </a:lnTo>
                <a:lnTo>
                  <a:pt x="390969" y="1282399"/>
                </a:lnTo>
                <a:close/>
                <a:moveTo>
                  <a:pt x="381662" y="1275263"/>
                </a:moveTo>
                <a:lnTo>
                  <a:pt x="381162" y="1280629"/>
                </a:lnTo>
                <a:lnTo>
                  <a:pt x="381205" y="1285686"/>
                </a:lnTo>
                <a:lnTo>
                  <a:pt x="381710" y="1280112"/>
                </a:lnTo>
                <a:close/>
                <a:moveTo>
                  <a:pt x="185996" y="1270979"/>
                </a:moveTo>
                <a:lnTo>
                  <a:pt x="182589" y="1272537"/>
                </a:lnTo>
                <a:lnTo>
                  <a:pt x="165754" y="1281707"/>
                </a:lnTo>
                <a:lnTo>
                  <a:pt x="164637" y="1282457"/>
                </a:lnTo>
                <a:lnTo>
                  <a:pt x="135636" y="1315009"/>
                </a:lnTo>
                <a:lnTo>
                  <a:pt x="135221" y="1315872"/>
                </a:lnTo>
                <a:lnTo>
                  <a:pt x="96409" y="1409100"/>
                </a:lnTo>
                <a:lnTo>
                  <a:pt x="89887" y="1431812"/>
                </a:lnTo>
                <a:lnTo>
                  <a:pt x="72040" y="1541337"/>
                </a:lnTo>
                <a:lnTo>
                  <a:pt x="70966" y="1563437"/>
                </a:lnTo>
                <a:lnTo>
                  <a:pt x="70308" y="1649037"/>
                </a:lnTo>
                <a:lnTo>
                  <a:pt x="77832" y="1771999"/>
                </a:lnTo>
                <a:lnTo>
                  <a:pt x="82857" y="1824156"/>
                </a:lnTo>
                <a:lnTo>
                  <a:pt x="112308" y="2006286"/>
                </a:lnTo>
                <a:lnTo>
                  <a:pt x="114078" y="2014192"/>
                </a:lnTo>
                <a:lnTo>
                  <a:pt x="127553" y="1997734"/>
                </a:lnTo>
                <a:lnTo>
                  <a:pt x="140032" y="1990432"/>
                </a:lnTo>
                <a:lnTo>
                  <a:pt x="149131" y="1981763"/>
                </a:lnTo>
                <a:lnTo>
                  <a:pt x="162881" y="1975117"/>
                </a:lnTo>
                <a:lnTo>
                  <a:pt x="138804" y="1847556"/>
                </a:lnTo>
                <a:lnTo>
                  <a:pt x="138049" y="1841436"/>
                </a:lnTo>
                <a:lnTo>
                  <a:pt x="125597" y="1750572"/>
                </a:lnTo>
                <a:lnTo>
                  <a:pt x="122386" y="1714494"/>
                </a:lnTo>
                <a:lnTo>
                  <a:pt x="120102" y="1695983"/>
                </a:lnTo>
                <a:lnTo>
                  <a:pt x="119621" y="1683434"/>
                </a:lnTo>
                <a:lnTo>
                  <a:pt x="117642" y="1661210"/>
                </a:lnTo>
                <a:cubicBezTo>
                  <a:pt x="115878" y="1632686"/>
                  <a:pt x="115001" y="1605414"/>
                  <a:pt x="115009" y="1579370"/>
                </a:cubicBezTo>
                <a:lnTo>
                  <a:pt x="115310" y="1570974"/>
                </a:lnTo>
                <a:lnTo>
                  <a:pt x="115036" y="1563822"/>
                </a:lnTo>
                <a:lnTo>
                  <a:pt x="116054" y="1550275"/>
                </a:lnTo>
                <a:lnTo>
                  <a:pt x="117683" y="1504894"/>
                </a:lnTo>
                <a:lnTo>
                  <a:pt x="120925" y="1485420"/>
                </a:lnTo>
                <a:lnTo>
                  <a:pt x="123552" y="1450444"/>
                </a:lnTo>
                <a:lnTo>
                  <a:pt x="134929" y="1401292"/>
                </a:lnTo>
                <a:lnTo>
                  <a:pt x="138901" y="1377428"/>
                </a:lnTo>
                <a:lnTo>
                  <a:pt x="142322" y="1369351"/>
                </a:lnTo>
                <a:lnTo>
                  <a:pt x="145593" y="1355219"/>
                </a:lnTo>
                <a:cubicBezTo>
                  <a:pt x="155188" y="1326434"/>
                  <a:pt x="167028" y="1300568"/>
                  <a:pt x="181104" y="1277517"/>
                </a:cubicBezTo>
                <a:close/>
                <a:moveTo>
                  <a:pt x="362570" y="1270876"/>
                </a:moveTo>
                <a:lnTo>
                  <a:pt x="361887" y="1277071"/>
                </a:lnTo>
                <a:lnTo>
                  <a:pt x="361860" y="1282746"/>
                </a:lnTo>
                <a:lnTo>
                  <a:pt x="362557" y="1276277"/>
                </a:lnTo>
                <a:close/>
                <a:moveTo>
                  <a:pt x="518629" y="1270149"/>
                </a:moveTo>
                <a:lnTo>
                  <a:pt x="517857" y="1294594"/>
                </a:lnTo>
                <a:lnTo>
                  <a:pt x="523940" y="1323067"/>
                </a:lnTo>
                <a:close/>
                <a:moveTo>
                  <a:pt x="343068" y="1270119"/>
                </a:moveTo>
                <a:lnTo>
                  <a:pt x="342484" y="1274590"/>
                </a:lnTo>
                <a:lnTo>
                  <a:pt x="342297" y="1284551"/>
                </a:lnTo>
                <a:lnTo>
                  <a:pt x="342675" y="1290859"/>
                </a:lnTo>
                <a:close/>
                <a:moveTo>
                  <a:pt x="952769" y="1268177"/>
                </a:moveTo>
                <a:lnTo>
                  <a:pt x="954120" y="1274842"/>
                </a:lnTo>
                <a:lnTo>
                  <a:pt x="958414" y="1280585"/>
                </a:lnTo>
                <a:lnTo>
                  <a:pt x="994272" y="1347181"/>
                </a:lnTo>
                <a:lnTo>
                  <a:pt x="967925" y="1285885"/>
                </a:lnTo>
                <a:close/>
                <a:moveTo>
                  <a:pt x="1151323" y="1267879"/>
                </a:moveTo>
                <a:lnTo>
                  <a:pt x="1158793" y="1296049"/>
                </a:lnTo>
                <a:lnTo>
                  <a:pt x="1171260" y="1342379"/>
                </a:lnTo>
                <a:lnTo>
                  <a:pt x="1187225" y="1401614"/>
                </a:lnTo>
                <a:lnTo>
                  <a:pt x="1238352" y="1588297"/>
                </a:lnTo>
                <a:lnTo>
                  <a:pt x="1311962" y="1852281"/>
                </a:lnTo>
                <a:lnTo>
                  <a:pt x="1311972" y="1852315"/>
                </a:lnTo>
                <a:lnTo>
                  <a:pt x="1336645" y="1938944"/>
                </a:lnTo>
                <a:lnTo>
                  <a:pt x="1369074" y="2052799"/>
                </a:lnTo>
                <a:lnTo>
                  <a:pt x="1366779" y="2044704"/>
                </a:lnTo>
                <a:lnTo>
                  <a:pt x="1306767" y="1833120"/>
                </a:lnTo>
                <a:lnTo>
                  <a:pt x="1301110" y="1812788"/>
                </a:lnTo>
                <a:lnTo>
                  <a:pt x="1243607" y="1606521"/>
                </a:lnTo>
                <a:lnTo>
                  <a:pt x="1235829" y="1578153"/>
                </a:lnTo>
                <a:lnTo>
                  <a:pt x="1228497" y="1551799"/>
                </a:lnTo>
                <a:cubicBezTo>
                  <a:pt x="1216048" y="1506587"/>
                  <a:pt x="1203972" y="1462493"/>
                  <a:pt x="1192384" y="1419938"/>
                </a:cubicBezTo>
                <a:lnTo>
                  <a:pt x="1187257" y="1401000"/>
                </a:lnTo>
                <a:lnTo>
                  <a:pt x="1185489" y="1394552"/>
                </a:lnTo>
                <a:lnTo>
                  <a:pt x="1167659" y="1328596"/>
                </a:lnTo>
                <a:lnTo>
                  <a:pt x="1159191" y="1297311"/>
                </a:lnTo>
                <a:close/>
                <a:moveTo>
                  <a:pt x="372147" y="1267386"/>
                </a:moveTo>
                <a:lnTo>
                  <a:pt x="371461" y="1273145"/>
                </a:lnTo>
                <a:lnTo>
                  <a:pt x="371478" y="1280059"/>
                </a:lnTo>
                <a:lnTo>
                  <a:pt x="372169" y="1274163"/>
                </a:lnTo>
                <a:close/>
                <a:moveTo>
                  <a:pt x="3970788" y="1267251"/>
                </a:moveTo>
                <a:lnTo>
                  <a:pt x="3961150" y="1274657"/>
                </a:lnTo>
                <a:lnTo>
                  <a:pt x="3961217" y="1274963"/>
                </a:lnTo>
                <a:lnTo>
                  <a:pt x="3973901" y="1278952"/>
                </a:lnTo>
                <a:close/>
                <a:moveTo>
                  <a:pt x="3893111" y="1267052"/>
                </a:moveTo>
                <a:lnTo>
                  <a:pt x="3890008" y="1269967"/>
                </a:lnTo>
                <a:lnTo>
                  <a:pt x="3886469" y="1273282"/>
                </a:lnTo>
                <a:lnTo>
                  <a:pt x="3886475" y="1275245"/>
                </a:lnTo>
                <a:lnTo>
                  <a:pt x="3893488" y="1274185"/>
                </a:lnTo>
                <a:close/>
                <a:moveTo>
                  <a:pt x="3927553" y="1265557"/>
                </a:moveTo>
                <a:lnTo>
                  <a:pt x="3924831" y="1267716"/>
                </a:lnTo>
                <a:lnTo>
                  <a:pt x="3919809" y="1271474"/>
                </a:lnTo>
                <a:lnTo>
                  <a:pt x="3928639" y="1271787"/>
                </a:lnTo>
                <a:close/>
                <a:moveTo>
                  <a:pt x="333734" y="1263811"/>
                </a:moveTo>
                <a:lnTo>
                  <a:pt x="333266" y="1267186"/>
                </a:lnTo>
                <a:lnTo>
                  <a:pt x="332699" y="1289347"/>
                </a:lnTo>
                <a:lnTo>
                  <a:pt x="332990" y="1294808"/>
                </a:lnTo>
                <a:close/>
                <a:moveTo>
                  <a:pt x="3877370" y="1257962"/>
                </a:moveTo>
                <a:lnTo>
                  <a:pt x="3873436" y="1262564"/>
                </a:lnTo>
                <a:lnTo>
                  <a:pt x="3872718" y="1272343"/>
                </a:lnTo>
                <a:lnTo>
                  <a:pt x="3877174" y="1268146"/>
                </a:lnTo>
                <a:close/>
                <a:moveTo>
                  <a:pt x="316314" y="1256358"/>
                </a:moveTo>
                <a:lnTo>
                  <a:pt x="296752" y="1355460"/>
                </a:lnTo>
                <a:lnTo>
                  <a:pt x="293178" y="1410052"/>
                </a:lnTo>
                <a:lnTo>
                  <a:pt x="291367" y="1457271"/>
                </a:lnTo>
                <a:lnTo>
                  <a:pt x="294442" y="1526569"/>
                </a:lnTo>
                <a:lnTo>
                  <a:pt x="297511" y="1578914"/>
                </a:lnTo>
                <a:lnTo>
                  <a:pt x="308348" y="1665279"/>
                </a:lnTo>
                <a:lnTo>
                  <a:pt x="315384" y="1718587"/>
                </a:lnTo>
                <a:lnTo>
                  <a:pt x="340257" y="1851493"/>
                </a:lnTo>
                <a:lnTo>
                  <a:pt x="344871" y="1875933"/>
                </a:lnTo>
                <a:lnTo>
                  <a:pt x="366501" y="1968024"/>
                </a:lnTo>
                <a:lnTo>
                  <a:pt x="394162" y="1987284"/>
                </a:lnTo>
                <a:lnTo>
                  <a:pt x="394553" y="1987528"/>
                </a:lnTo>
                <a:lnTo>
                  <a:pt x="442276" y="2048022"/>
                </a:lnTo>
                <a:lnTo>
                  <a:pt x="431606" y="2008574"/>
                </a:lnTo>
                <a:lnTo>
                  <a:pt x="427804" y="1992329"/>
                </a:lnTo>
                <a:lnTo>
                  <a:pt x="398500" y="1869806"/>
                </a:lnTo>
                <a:lnTo>
                  <a:pt x="393864" y="1847313"/>
                </a:lnTo>
                <a:lnTo>
                  <a:pt x="388927" y="1826220"/>
                </a:lnTo>
                <a:lnTo>
                  <a:pt x="383263" y="1795927"/>
                </a:lnTo>
                <a:lnTo>
                  <a:pt x="372383" y="1743132"/>
                </a:lnTo>
                <a:lnTo>
                  <a:pt x="364452" y="1695303"/>
                </a:lnTo>
                <a:lnTo>
                  <a:pt x="358800" y="1665068"/>
                </a:lnTo>
                <a:lnTo>
                  <a:pt x="356822" y="1649282"/>
                </a:lnTo>
                <a:lnTo>
                  <a:pt x="353304" y="1628062"/>
                </a:lnTo>
                <a:lnTo>
                  <a:pt x="342185" y="1532469"/>
                </a:lnTo>
                <a:lnTo>
                  <a:pt x="341145" y="1524174"/>
                </a:lnTo>
                <a:lnTo>
                  <a:pt x="340457" y="1508263"/>
                </a:lnTo>
                <a:lnTo>
                  <a:pt x="340332" y="1507695"/>
                </a:lnTo>
                <a:lnTo>
                  <a:pt x="333492" y="1471775"/>
                </a:lnTo>
                <a:lnTo>
                  <a:pt x="329611" y="1451552"/>
                </a:lnTo>
                <a:lnTo>
                  <a:pt x="329323" y="1448824"/>
                </a:lnTo>
                <a:lnTo>
                  <a:pt x="321243" y="1394772"/>
                </a:lnTo>
                <a:lnTo>
                  <a:pt x="318830" y="1349526"/>
                </a:lnTo>
                <a:lnTo>
                  <a:pt x="314448" y="1308052"/>
                </a:lnTo>
                <a:lnTo>
                  <a:pt x="315324" y="1283780"/>
                </a:lnTo>
                <a:lnTo>
                  <a:pt x="314687" y="1271843"/>
                </a:lnTo>
                <a:lnTo>
                  <a:pt x="316085" y="1262703"/>
                </a:lnTo>
                <a:close/>
                <a:moveTo>
                  <a:pt x="487003" y="1253113"/>
                </a:moveTo>
                <a:lnTo>
                  <a:pt x="491188" y="1331319"/>
                </a:lnTo>
                <a:cubicBezTo>
                  <a:pt x="495326" y="1360467"/>
                  <a:pt x="501374" y="1387975"/>
                  <a:pt x="507478" y="1411730"/>
                </a:cubicBezTo>
                <a:lnTo>
                  <a:pt x="510818" y="1423860"/>
                </a:lnTo>
                <a:lnTo>
                  <a:pt x="510084" y="1416823"/>
                </a:lnTo>
                <a:lnTo>
                  <a:pt x="508660" y="1411780"/>
                </a:lnTo>
                <a:cubicBezTo>
                  <a:pt x="502670" y="1389089"/>
                  <a:pt x="496669" y="1362662"/>
                  <a:pt x="492393" y="1334298"/>
                </a:cubicBezTo>
                <a:close/>
                <a:moveTo>
                  <a:pt x="1282945" y="1252976"/>
                </a:moveTo>
                <a:lnTo>
                  <a:pt x="1287347" y="1272415"/>
                </a:lnTo>
                <a:lnTo>
                  <a:pt x="1312436" y="1373939"/>
                </a:lnTo>
                <a:lnTo>
                  <a:pt x="1319320" y="1400582"/>
                </a:lnTo>
                <a:lnTo>
                  <a:pt x="1342596" y="1489948"/>
                </a:lnTo>
                <a:lnTo>
                  <a:pt x="1352795" y="1528089"/>
                </a:lnTo>
                <a:lnTo>
                  <a:pt x="1377364" y="1619075"/>
                </a:lnTo>
                <a:lnTo>
                  <a:pt x="1389236" y="1662324"/>
                </a:lnTo>
                <a:lnTo>
                  <a:pt x="1409816" y="1736496"/>
                </a:lnTo>
                <a:lnTo>
                  <a:pt x="1472114" y="1956525"/>
                </a:lnTo>
                <a:lnTo>
                  <a:pt x="1553126" y="2234234"/>
                </a:lnTo>
                <a:lnTo>
                  <a:pt x="1559912" y="2257436"/>
                </a:lnTo>
                <a:lnTo>
                  <a:pt x="1563194" y="2268400"/>
                </a:lnTo>
                <a:lnTo>
                  <a:pt x="1636535" y="2511627"/>
                </a:lnTo>
                <a:lnTo>
                  <a:pt x="1649086" y="2552814"/>
                </a:lnTo>
                <a:lnTo>
                  <a:pt x="1664558" y="2602886"/>
                </a:lnTo>
                <a:lnTo>
                  <a:pt x="1692098" y="2691519"/>
                </a:lnTo>
                <a:lnTo>
                  <a:pt x="1708395" y="2743279"/>
                </a:lnTo>
                <a:lnTo>
                  <a:pt x="1733253" y="2821491"/>
                </a:lnTo>
                <a:lnTo>
                  <a:pt x="1749082" y="2870658"/>
                </a:lnTo>
                <a:lnTo>
                  <a:pt x="1771922" y="2940523"/>
                </a:lnTo>
                <a:lnTo>
                  <a:pt x="1786358" y="2984139"/>
                </a:lnTo>
                <a:lnTo>
                  <a:pt x="1807665" y="3046893"/>
                </a:lnTo>
                <a:lnTo>
                  <a:pt x="1819672" y="3081852"/>
                </a:lnTo>
                <a:lnTo>
                  <a:pt x="1841175" y="3141730"/>
                </a:lnTo>
                <a:lnTo>
                  <a:pt x="1848375" y="3161600"/>
                </a:lnTo>
                <a:lnTo>
                  <a:pt x="1856321" y="3181706"/>
                </a:lnTo>
                <a:lnTo>
                  <a:pt x="1857793" y="3182490"/>
                </a:lnTo>
                <a:lnTo>
                  <a:pt x="1857332" y="3181353"/>
                </a:lnTo>
                <a:lnTo>
                  <a:pt x="1855252" y="3175692"/>
                </a:lnTo>
                <a:lnTo>
                  <a:pt x="1853944" y="3172437"/>
                </a:lnTo>
                <a:lnTo>
                  <a:pt x="1847520" y="3154652"/>
                </a:lnTo>
                <a:lnTo>
                  <a:pt x="1833277" y="3115898"/>
                </a:lnTo>
                <a:lnTo>
                  <a:pt x="1827211" y="3098432"/>
                </a:lnTo>
                <a:lnTo>
                  <a:pt x="1823301" y="3087608"/>
                </a:lnTo>
                <a:lnTo>
                  <a:pt x="1815853" y="3065734"/>
                </a:lnTo>
                <a:lnTo>
                  <a:pt x="1805251" y="3035211"/>
                </a:lnTo>
                <a:lnTo>
                  <a:pt x="1793903" y="3001262"/>
                </a:lnTo>
                <a:lnTo>
                  <a:pt x="1787060" y="2981166"/>
                </a:lnTo>
                <a:lnTo>
                  <a:pt x="1781084" y="2962916"/>
                </a:lnTo>
                <a:lnTo>
                  <a:pt x="1773806" y="2941144"/>
                </a:lnTo>
                <a:lnTo>
                  <a:pt x="1754802" y="2882662"/>
                </a:lnTo>
                <a:lnTo>
                  <a:pt x="1746223" y="2856463"/>
                </a:lnTo>
                <a:lnTo>
                  <a:pt x="1743051" y="2846496"/>
                </a:lnTo>
                <a:lnTo>
                  <a:pt x="1739493" y="2835547"/>
                </a:lnTo>
                <a:cubicBezTo>
                  <a:pt x="1727638" y="2798632"/>
                  <a:pt x="1715398" y="2760104"/>
                  <a:pt x="1702864" y="2720272"/>
                </a:cubicBezTo>
                <a:lnTo>
                  <a:pt x="1702288" y="2718427"/>
                </a:lnTo>
                <a:lnTo>
                  <a:pt x="1701788" y="2716853"/>
                </a:lnTo>
                <a:lnTo>
                  <a:pt x="1697534" y="2703181"/>
                </a:lnTo>
                <a:lnTo>
                  <a:pt x="1664471" y="2597171"/>
                </a:lnTo>
                <a:lnTo>
                  <a:pt x="1660877" y="2585369"/>
                </a:lnTo>
                <a:lnTo>
                  <a:pt x="1654754" y="2565691"/>
                </a:lnTo>
                <a:cubicBezTo>
                  <a:pt x="1638755" y="2513750"/>
                  <a:pt x="1622489" y="2460443"/>
                  <a:pt x="1606123" y="2406329"/>
                </a:cubicBezTo>
                <a:lnTo>
                  <a:pt x="1591385" y="2357172"/>
                </a:lnTo>
                <a:lnTo>
                  <a:pt x="1584600" y="2334892"/>
                </a:lnTo>
                <a:lnTo>
                  <a:pt x="1576581" y="2307792"/>
                </a:lnTo>
                <a:lnTo>
                  <a:pt x="1556892" y="2242121"/>
                </a:lnTo>
                <a:lnTo>
                  <a:pt x="1537421" y="2175460"/>
                </a:lnTo>
                <a:lnTo>
                  <a:pt x="1504295" y="2063521"/>
                </a:lnTo>
                <a:lnTo>
                  <a:pt x="1478620" y="1974156"/>
                </a:lnTo>
                <a:lnTo>
                  <a:pt x="1460634" y="1912582"/>
                </a:lnTo>
                <a:lnTo>
                  <a:pt x="1436297" y="1826937"/>
                </a:lnTo>
                <a:lnTo>
                  <a:pt x="1427970" y="1797955"/>
                </a:lnTo>
                <a:lnTo>
                  <a:pt x="1420829" y="1772445"/>
                </a:lnTo>
                <a:lnTo>
                  <a:pt x="1415605" y="1754043"/>
                </a:lnTo>
                <a:lnTo>
                  <a:pt x="1407745" y="1725711"/>
                </a:lnTo>
                <a:lnTo>
                  <a:pt x="1392679" y="1671895"/>
                </a:lnTo>
                <a:lnTo>
                  <a:pt x="1381337" y="1630518"/>
                </a:lnTo>
                <a:lnTo>
                  <a:pt x="1373976" y="1603982"/>
                </a:lnTo>
                <a:lnTo>
                  <a:pt x="1368848" y="1584955"/>
                </a:lnTo>
                <a:lnTo>
                  <a:pt x="1360039" y="1552819"/>
                </a:lnTo>
                <a:lnTo>
                  <a:pt x="1344074" y="1493033"/>
                </a:lnTo>
                <a:lnTo>
                  <a:pt x="1336746" y="1465843"/>
                </a:lnTo>
                <a:lnTo>
                  <a:pt x="1334555" y="1457386"/>
                </a:lnTo>
                <a:lnTo>
                  <a:pt x="1330600" y="1442578"/>
                </a:lnTo>
                <a:cubicBezTo>
                  <a:pt x="1321383" y="1407509"/>
                  <a:pt x="1312791" y="1374221"/>
                  <a:pt x="1304916" y="1343023"/>
                </a:cubicBezTo>
                <a:close/>
                <a:moveTo>
                  <a:pt x="3908296" y="1252786"/>
                </a:moveTo>
                <a:lnTo>
                  <a:pt x="3901713" y="1258970"/>
                </a:lnTo>
                <a:lnTo>
                  <a:pt x="3902646" y="1272162"/>
                </a:lnTo>
                <a:lnTo>
                  <a:pt x="3909920" y="1266662"/>
                </a:lnTo>
                <a:close/>
                <a:moveTo>
                  <a:pt x="3956260" y="1252420"/>
                </a:moveTo>
                <a:lnTo>
                  <a:pt x="3958855" y="1264218"/>
                </a:lnTo>
                <a:lnTo>
                  <a:pt x="3968321" y="1257975"/>
                </a:lnTo>
                <a:lnTo>
                  <a:pt x="3967680" y="1255565"/>
                </a:lnTo>
                <a:close/>
                <a:moveTo>
                  <a:pt x="3946292" y="1250692"/>
                </a:moveTo>
                <a:lnTo>
                  <a:pt x="3936204" y="1258695"/>
                </a:lnTo>
                <a:lnTo>
                  <a:pt x="3938682" y="1272144"/>
                </a:lnTo>
                <a:lnTo>
                  <a:pt x="3946419" y="1272418"/>
                </a:lnTo>
                <a:lnTo>
                  <a:pt x="3950483" y="1269738"/>
                </a:lnTo>
                <a:close/>
                <a:moveTo>
                  <a:pt x="1237173" y="1250677"/>
                </a:moveTo>
                <a:lnTo>
                  <a:pt x="1240574" y="1269959"/>
                </a:lnTo>
                <a:cubicBezTo>
                  <a:pt x="1247519" y="1302723"/>
                  <a:pt x="1255563" y="1336177"/>
                  <a:pt x="1263987" y="1369495"/>
                </a:cubicBezTo>
                <a:cubicBezTo>
                  <a:pt x="1270962" y="1397266"/>
                  <a:pt x="1278519" y="1426902"/>
                  <a:pt x="1286594" y="1458156"/>
                </a:cubicBezTo>
                <a:lnTo>
                  <a:pt x="1311006" y="1551561"/>
                </a:lnTo>
                <a:lnTo>
                  <a:pt x="1328491" y="1616802"/>
                </a:lnTo>
                <a:lnTo>
                  <a:pt x="1331251" y="1627235"/>
                </a:lnTo>
                <a:lnTo>
                  <a:pt x="1335008" y="1641153"/>
                </a:lnTo>
                <a:lnTo>
                  <a:pt x="1334042" y="1637517"/>
                </a:lnTo>
                <a:lnTo>
                  <a:pt x="1328491" y="1616802"/>
                </a:lnTo>
                <a:lnTo>
                  <a:pt x="1314223" y="1562860"/>
                </a:lnTo>
                <a:lnTo>
                  <a:pt x="1307334" y="1536911"/>
                </a:lnTo>
                <a:lnTo>
                  <a:pt x="1306216" y="1532591"/>
                </a:lnTo>
                <a:lnTo>
                  <a:pt x="1303824" y="1523547"/>
                </a:lnTo>
                <a:lnTo>
                  <a:pt x="1284748" y="1449609"/>
                </a:lnTo>
                <a:lnTo>
                  <a:pt x="1280632" y="1433699"/>
                </a:lnTo>
                <a:lnTo>
                  <a:pt x="1280274" y="1432266"/>
                </a:lnTo>
                <a:lnTo>
                  <a:pt x="1279073" y="1427614"/>
                </a:lnTo>
                <a:cubicBezTo>
                  <a:pt x="1271312" y="1397079"/>
                  <a:pt x="1264061" y="1368060"/>
                  <a:pt x="1257383" y="1340783"/>
                </a:cubicBezTo>
                <a:lnTo>
                  <a:pt x="1257268" y="1340228"/>
                </a:lnTo>
                <a:close/>
                <a:moveTo>
                  <a:pt x="232177" y="1249857"/>
                </a:moveTo>
                <a:lnTo>
                  <a:pt x="207636" y="1261081"/>
                </a:lnTo>
                <a:lnTo>
                  <a:pt x="189655" y="1282156"/>
                </a:lnTo>
                <a:lnTo>
                  <a:pt x="151412" y="1372709"/>
                </a:lnTo>
                <a:lnTo>
                  <a:pt x="143907" y="1405379"/>
                </a:lnTo>
                <a:lnTo>
                  <a:pt x="130376" y="1487565"/>
                </a:lnTo>
                <a:lnTo>
                  <a:pt x="125538" y="1553523"/>
                </a:lnTo>
                <a:lnTo>
                  <a:pt x="124892" y="1572420"/>
                </a:lnTo>
                <a:lnTo>
                  <a:pt x="129392" y="1685438"/>
                </a:lnTo>
                <a:lnTo>
                  <a:pt x="132016" y="1714491"/>
                </a:lnTo>
                <a:lnTo>
                  <a:pt x="148236" y="1844717"/>
                </a:lnTo>
                <a:lnTo>
                  <a:pt x="148662" y="1847803"/>
                </a:lnTo>
                <a:lnTo>
                  <a:pt x="171956" y="1970731"/>
                </a:lnTo>
                <a:lnTo>
                  <a:pt x="181522" y="1966107"/>
                </a:lnTo>
                <a:lnTo>
                  <a:pt x="191061" y="1963876"/>
                </a:lnTo>
                <a:lnTo>
                  <a:pt x="192118" y="1961451"/>
                </a:lnTo>
                <a:lnTo>
                  <a:pt x="222297" y="1952205"/>
                </a:lnTo>
                <a:lnTo>
                  <a:pt x="194220" y="1802605"/>
                </a:lnTo>
                <a:cubicBezTo>
                  <a:pt x="160820" y="1590641"/>
                  <a:pt x="162996" y="1431873"/>
                  <a:pt x="200261" y="1319677"/>
                </a:cubicBezTo>
                <a:close/>
                <a:moveTo>
                  <a:pt x="934446" y="1246769"/>
                </a:moveTo>
                <a:lnTo>
                  <a:pt x="935297" y="1249669"/>
                </a:lnTo>
                <a:lnTo>
                  <a:pt x="941888" y="1258485"/>
                </a:lnTo>
                <a:lnTo>
                  <a:pt x="941087" y="1254528"/>
                </a:lnTo>
                <a:close/>
                <a:moveTo>
                  <a:pt x="3933913" y="1246266"/>
                </a:moveTo>
                <a:lnTo>
                  <a:pt x="3934278" y="1248246"/>
                </a:lnTo>
                <a:lnTo>
                  <a:pt x="3934332" y="1248205"/>
                </a:lnTo>
                <a:lnTo>
                  <a:pt x="3935948" y="1246826"/>
                </a:lnTo>
                <a:close/>
                <a:moveTo>
                  <a:pt x="3852826" y="1245828"/>
                </a:moveTo>
                <a:lnTo>
                  <a:pt x="3816350" y="1249983"/>
                </a:lnTo>
                <a:cubicBezTo>
                  <a:pt x="3772830" y="1259635"/>
                  <a:pt x="3692567" y="1270813"/>
                  <a:pt x="3591136" y="1285037"/>
                </a:cubicBezTo>
                <a:cubicBezTo>
                  <a:pt x="3543723" y="1291642"/>
                  <a:pt x="3491737" y="1298923"/>
                  <a:pt x="3437381" y="1306882"/>
                </a:cubicBezTo>
                <a:cubicBezTo>
                  <a:pt x="3417739" y="1309760"/>
                  <a:pt x="3397927" y="1312978"/>
                  <a:pt x="3377776" y="1316196"/>
                </a:cubicBezTo>
                <a:cubicBezTo>
                  <a:pt x="3357625" y="1319414"/>
                  <a:pt x="3337475" y="1322801"/>
                  <a:pt x="3316816" y="1325848"/>
                </a:cubicBezTo>
                <a:lnTo>
                  <a:pt x="3289214" y="1329912"/>
                </a:lnTo>
                <a:cubicBezTo>
                  <a:pt x="3093296" y="1358870"/>
                  <a:pt x="2890604" y="1388843"/>
                  <a:pt x="2753106" y="1420171"/>
                </a:cubicBezTo>
                <a:cubicBezTo>
                  <a:pt x="2698021" y="1434497"/>
                  <a:pt x="2646814" y="1460935"/>
                  <a:pt x="2603244" y="1497561"/>
                </a:cubicBezTo>
                <a:cubicBezTo>
                  <a:pt x="2584567" y="1512357"/>
                  <a:pt x="2564688" y="1525554"/>
                  <a:pt x="2543809" y="1537016"/>
                </a:cubicBezTo>
                <a:cubicBezTo>
                  <a:pt x="2427646" y="1595608"/>
                  <a:pt x="2332311" y="1697890"/>
                  <a:pt x="2240024" y="1796785"/>
                </a:cubicBezTo>
                <a:lnTo>
                  <a:pt x="2206553" y="1832152"/>
                </a:lnTo>
                <a:lnTo>
                  <a:pt x="2221311" y="1828281"/>
                </a:lnTo>
                <a:lnTo>
                  <a:pt x="2264240" y="1794327"/>
                </a:lnTo>
                <a:cubicBezTo>
                  <a:pt x="2370411" y="1709660"/>
                  <a:pt x="2479970" y="1621098"/>
                  <a:pt x="2607986" y="1565727"/>
                </a:cubicBezTo>
                <a:cubicBezTo>
                  <a:pt x="2630236" y="1555524"/>
                  <a:pt x="2651742" y="1543754"/>
                  <a:pt x="2672332" y="1530506"/>
                </a:cubicBezTo>
                <a:cubicBezTo>
                  <a:pt x="2717493" y="1500351"/>
                  <a:pt x="2767328" y="1477868"/>
                  <a:pt x="2819822" y="1463956"/>
                </a:cubicBezTo>
                <a:cubicBezTo>
                  <a:pt x="2963417" y="1430090"/>
                  <a:pt x="3154594" y="1398425"/>
                  <a:pt x="3339506" y="1367437"/>
                </a:cubicBezTo>
                <a:lnTo>
                  <a:pt x="3356439" y="1364558"/>
                </a:lnTo>
                <a:cubicBezTo>
                  <a:pt x="3375742" y="1361341"/>
                  <a:pt x="3395047" y="1357785"/>
                  <a:pt x="3413844" y="1354398"/>
                </a:cubicBezTo>
                <a:lnTo>
                  <a:pt x="3470909" y="1344239"/>
                </a:lnTo>
                <a:lnTo>
                  <a:pt x="3619413" y="1320192"/>
                </a:lnTo>
                <a:cubicBezTo>
                  <a:pt x="3712379" y="1305460"/>
                  <a:pt x="3786037" y="1293607"/>
                  <a:pt x="3831081" y="1283616"/>
                </a:cubicBezTo>
                <a:lnTo>
                  <a:pt x="3836217" y="1282840"/>
                </a:lnTo>
                <a:lnTo>
                  <a:pt x="3841020" y="1271851"/>
                </a:lnTo>
                <a:lnTo>
                  <a:pt x="3841629" y="1270393"/>
                </a:lnTo>
                <a:lnTo>
                  <a:pt x="3849227" y="1255739"/>
                </a:lnTo>
                <a:lnTo>
                  <a:pt x="3849780" y="1253984"/>
                </a:lnTo>
                <a:lnTo>
                  <a:pt x="3850144" y="1252763"/>
                </a:lnTo>
                <a:close/>
                <a:moveTo>
                  <a:pt x="3877259" y="1243044"/>
                </a:moveTo>
                <a:lnTo>
                  <a:pt x="3874848" y="1243319"/>
                </a:lnTo>
                <a:lnTo>
                  <a:pt x="3874644" y="1246102"/>
                </a:lnTo>
                <a:close/>
                <a:moveTo>
                  <a:pt x="3919471" y="1242288"/>
                </a:moveTo>
                <a:lnTo>
                  <a:pt x="3916122" y="1245434"/>
                </a:lnTo>
                <a:lnTo>
                  <a:pt x="3918092" y="1260484"/>
                </a:lnTo>
                <a:lnTo>
                  <a:pt x="3925670" y="1254754"/>
                </a:lnTo>
                <a:lnTo>
                  <a:pt x="3923700" y="1243453"/>
                </a:lnTo>
                <a:close/>
                <a:moveTo>
                  <a:pt x="3891755" y="1241392"/>
                </a:moveTo>
                <a:lnTo>
                  <a:pt x="3891551" y="1241415"/>
                </a:lnTo>
                <a:lnTo>
                  <a:pt x="3888823" y="1244565"/>
                </a:lnTo>
                <a:lnTo>
                  <a:pt x="3886394" y="1247405"/>
                </a:lnTo>
                <a:lnTo>
                  <a:pt x="3886429" y="1259422"/>
                </a:lnTo>
                <a:lnTo>
                  <a:pt x="3892409" y="1253773"/>
                </a:lnTo>
                <a:close/>
                <a:moveTo>
                  <a:pt x="3906762" y="1239682"/>
                </a:moveTo>
                <a:lnTo>
                  <a:pt x="3900402" y="1240407"/>
                </a:lnTo>
                <a:lnTo>
                  <a:pt x="3900787" y="1245859"/>
                </a:lnTo>
                <a:lnTo>
                  <a:pt x="3906819" y="1240162"/>
                </a:lnTo>
                <a:close/>
                <a:moveTo>
                  <a:pt x="449827" y="1239679"/>
                </a:moveTo>
                <a:lnTo>
                  <a:pt x="449134" y="1244123"/>
                </a:lnTo>
                <a:lnTo>
                  <a:pt x="449160" y="1249775"/>
                </a:lnTo>
                <a:lnTo>
                  <a:pt x="449869" y="1244917"/>
                </a:lnTo>
                <a:close/>
                <a:moveTo>
                  <a:pt x="946965" y="1239531"/>
                </a:moveTo>
                <a:lnTo>
                  <a:pt x="949554" y="1252306"/>
                </a:lnTo>
                <a:lnTo>
                  <a:pt x="976549" y="1284017"/>
                </a:lnTo>
                <a:lnTo>
                  <a:pt x="1014653" y="1372866"/>
                </a:lnTo>
                <a:lnTo>
                  <a:pt x="1011512" y="1356157"/>
                </a:lnTo>
                <a:lnTo>
                  <a:pt x="1011294" y="1355664"/>
                </a:lnTo>
                <a:lnTo>
                  <a:pt x="966016" y="1260629"/>
                </a:lnTo>
                <a:close/>
                <a:moveTo>
                  <a:pt x="1158125" y="1236779"/>
                </a:moveTo>
                <a:lnTo>
                  <a:pt x="1174043" y="1295810"/>
                </a:lnTo>
                <a:lnTo>
                  <a:pt x="1181336" y="1322638"/>
                </a:lnTo>
                <a:lnTo>
                  <a:pt x="1206336" y="1414347"/>
                </a:lnTo>
                <a:lnTo>
                  <a:pt x="1246801" y="1561625"/>
                </a:lnTo>
                <a:lnTo>
                  <a:pt x="1260311" y="1610591"/>
                </a:lnTo>
                <a:lnTo>
                  <a:pt x="1309069" y="1785732"/>
                </a:lnTo>
                <a:lnTo>
                  <a:pt x="1318294" y="1818786"/>
                </a:lnTo>
                <a:lnTo>
                  <a:pt x="1379160" y="2034436"/>
                </a:lnTo>
                <a:lnTo>
                  <a:pt x="1414916" y="2159197"/>
                </a:lnTo>
                <a:lnTo>
                  <a:pt x="1418904" y="2173113"/>
                </a:lnTo>
                <a:lnTo>
                  <a:pt x="1370843" y="2003979"/>
                </a:lnTo>
                <a:cubicBezTo>
                  <a:pt x="1350776" y="1932931"/>
                  <a:pt x="1330715" y="1861497"/>
                  <a:pt x="1310977" y="1790954"/>
                </a:cubicBezTo>
                <a:lnTo>
                  <a:pt x="1292113" y="1723126"/>
                </a:lnTo>
                <a:lnTo>
                  <a:pt x="1281652" y="1685797"/>
                </a:lnTo>
                <a:lnTo>
                  <a:pt x="1259275" y="1605058"/>
                </a:lnTo>
                <a:lnTo>
                  <a:pt x="1253049" y="1582669"/>
                </a:lnTo>
                <a:lnTo>
                  <a:pt x="1249294" y="1569043"/>
                </a:lnTo>
                <a:lnTo>
                  <a:pt x="1239092" y="1532232"/>
                </a:lnTo>
                <a:cubicBezTo>
                  <a:pt x="1225265" y="1482166"/>
                  <a:pt x="1211842" y="1433390"/>
                  <a:pt x="1198958" y="1386408"/>
                </a:cubicBezTo>
                <a:close/>
                <a:moveTo>
                  <a:pt x="3961817" y="1233524"/>
                </a:moveTo>
                <a:lnTo>
                  <a:pt x="3956021" y="1240415"/>
                </a:lnTo>
                <a:lnTo>
                  <a:pt x="3964759" y="1244586"/>
                </a:lnTo>
                <a:close/>
                <a:moveTo>
                  <a:pt x="432377" y="1232673"/>
                </a:moveTo>
                <a:lnTo>
                  <a:pt x="431374" y="1237966"/>
                </a:lnTo>
                <a:lnTo>
                  <a:pt x="431256" y="1245190"/>
                </a:lnTo>
                <a:lnTo>
                  <a:pt x="432295" y="1239435"/>
                </a:lnTo>
                <a:close/>
                <a:moveTo>
                  <a:pt x="413508" y="1231878"/>
                </a:moveTo>
                <a:lnTo>
                  <a:pt x="413326" y="1232708"/>
                </a:lnTo>
                <a:lnTo>
                  <a:pt x="413156" y="1237625"/>
                </a:lnTo>
                <a:close/>
                <a:moveTo>
                  <a:pt x="327149" y="1230090"/>
                </a:moveTo>
                <a:lnTo>
                  <a:pt x="326248" y="1232094"/>
                </a:lnTo>
                <a:lnTo>
                  <a:pt x="326196" y="1235111"/>
                </a:lnTo>
                <a:close/>
                <a:moveTo>
                  <a:pt x="279848" y="1228431"/>
                </a:moveTo>
                <a:lnTo>
                  <a:pt x="268563" y="1233216"/>
                </a:lnTo>
                <a:lnTo>
                  <a:pt x="244308" y="1244309"/>
                </a:lnTo>
                <a:lnTo>
                  <a:pt x="241469" y="1247950"/>
                </a:lnTo>
                <a:lnTo>
                  <a:pt x="241469" y="1248797"/>
                </a:lnTo>
                <a:lnTo>
                  <a:pt x="204501" y="1336793"/>
                </a:lnTo>
                <a:lnTo>
                  <a:pt x="197281" y="1368656"/>
                </a:lnTo>
                <a:lnTo>
                  <a:pt x="184293" y="1449026"/>
                </a:lnTo>
                <a:lnTo>
                  <a:pt x="181247" y="1492064"/>
                </a:lnTo>
                <a:lnTo>
                  <a:pt x="181573" y="1591221"/>
                </a:lnTo>
                <a:lnTo>
                  <a:pt x="183717" y="1643120"/>
                </a:lnTo>
                <a:lnTo>
                  <a:pt x="186316" y="1671632"/>
                </a:lnTo>
                <a:lnTo>
                  <a:pt x="202360" y="1800165"/>
                </a:lnTo>
                <a:lnTo>
                  <a:pt x="202737" y="1802895"/>
                </a:lnTo>
                <a:lnTo>
                  <a:pt x="230457" y="1949705"/>
                </a:lnTo>
                <a:lnTo>
                  <a:pt x="250706" y="1943501"/>
                </a:lnTo>
                <a:lnTo>
                  <a:pt x="285297" y="1943020"/>
                </a:lnTo>
                <a:lnTo>
                  <a:pt x="281039" y="1924947"/>
                </a:lnTo>
                <a:lnTo>
                  <a:pt x="279504" y="1916735"/>
                </a:lnTo>
                <a:lnTo>
                  <a:pt x="260160" y="1818587"/>
                </a:lnTo>
                <a:lnTo>
                  <a:pt x="253804" y="1779225"/>
                </a:lnTo>
                <a:lnTo>
                  <a:pt x="249922" y="1758450"/>
                </a:lnTo>
                <a:lnTo>
                  <a:pt x="248164" y="1744295"/>
                </a:lnTo>
                <a:lnTo>
                  <a:pt x="244244" y="1720016"/>
                </a:lnTo>
                <a:cubicBezTo>
                  <a:pt x="239778" y="1688449"/>
                  <a:pt x="236153" y="1658165"/>
                  <a:pt x="233367" y="1629138"/>
                </a:cubicBezTo>
                <a:lnTo>
                  <a:pt x="232721" y="1619925"/>
                </a:lnTo>
                <a:lnTo>
                  <a:pt x="231713" y="1611803"/>
                </a:lnTo>
                <a:lnTo>
                  <a:pt x="231064" y="1596295"/>
                </a:lnTo>
                <a:lnTo>
                  <a:pt x="227524" y="1545807"/>
                </a:lnTo>
                <a:lnTo>
                  <a:pt x="228037" y="1523902"/>
                </a:lnTo>
                <a:lnTo>
                  <a:pt x="226386" y="1484404"/>
                </a:lnTo>
                <a:lnTo>
                  <a:pt x="230282" y="1428142"/>
                </a:lnTo>
                <a:lnTo>
                  <a:pt x="230913" y="1401194"/>
                </a:lnTo>
                <a:lnTo>
                  <a:pt x="232792" y="1391882"/>
                </a:lnTo>
                <a:lnTo>
                  <a:pt x="233916" y="1375649"/>
                </a:lnTo>
                <a:cubicBezTo>
                  <a:pt x="238566" y="1342437"/>
                  <a:pt x="245355" y="1312232"/>
                  <a:pt x="254278" y="1284931"/>
                </a:cubicBezTo>
                <a:close/>
                <a:moveTo>
                  <a:pt x="3905130" y="1225739"/>
                </a:moveTo>
                <a:lnTo>
                  <a:pt x="3900160" y="1231477"/>
                </a:lnTo>
                <a:lnTo>
                  <a:pt x="3905781" y="1231299"/>
                </a:lnTo>
                <a:close/>
                <a:moveTo>
                  <a:pt x="135813" y="1223309"/>
                </a:moveTo>
                <a:lnTo>
                  <a:pt x="85869" y="1254976"/>
                </a:lnTo>
                <a:lnTo>
                  <a:pt x="70635" y="1265361"/>
                </a:lnTo>
                <a:close/>
                <a:moveTo>
                  <a:pt x="3939924" y="1221744"/>
                </a:moveTo>
                <a:lnTo>
                  <a:pt x="3931074" y="1230858"/>
                </a:lnTo>
                <a:lnTo>
                  <a:pt x="3931702" y="1234267"/>
                </a:lnTo>
                <a:lnTo>
                  <a:pt x="3943099" y="1236174"/>
                </a:lnTo>
                <a:close/>
                <a:moveTo>
                  <a:pt x="926643" y="1220181"/>
                </a:moveTo>
                <a:lnTo>
                  <a:pt x="928977" y="1228135"/>
                </a:lnTo>
                <a:lnTo>
                  <a:pt x="937853" y="1238561"/>
                </a:lnTo>
                <a:lnTo>
                  <a:pt x="935854" y="1228691"/>
                </a:lnTo>
                <a:close/>
                <a:moveTo>
                  <a:pt x="490638" y="1220000"/>
                </a:moveTo>
                <a:lnTo>
                  <a:pt x="486359" y="1241066"/>
                </a:lnTo>
                <a:lnTo>
                  <a:pt x="486555" y="1244730"/>
                </a:lnTo>
                <a:close/>
                <a:moveTo>
                  <a:pt x="441474" y="1218256"/>
                </a:moveTo>
                <a:lnTo>
                  <a:pt x="441037" y="1220052"/>
                </a:lnTo>
                <a:lnTo>
                  <a:pt x="441036" y="1220136"/>
                </a:lnTo>
                <a:close/>
                <a:moveTo>
                  <a:pt x="3890477" y="1217211"/>
                </a:moveTo>
                <a:lnTo>
                  <a:pt x="3888314" y="1220518"/>
                </a:lnTo>
                <a:lnTo>
                  <a:pt x="3886325" y="1223457"/>
                </a:lnTo>
                <a:lnTo>
                  <a:pt x="3886350" y="1231916"/>
                </a:lnTo>
                <a:lnTo>
                  <a:pt x="3886738" y="1231903"/>
                </a:lnTo>
                <a:lnTo>
                  <a:pt x="3890989" y="1226887"/>
                </a:lnTo>
                <a:close/>
                <a:moveTo>
                  <a:pt x="500390" y="1216812"/>
                </a:moveTo>
                <a:lnTo>
                  <a:pt x="495699" y="1245615"/>
                </a:lnTo>
                <a:lnTo>
                  <a:pt x="495789" y="1247493"/>
                </a:lnTo>
                <a:lnTo>
                  <a:pt x="501148" y="1325764"/>
                </a:lnTo>
                <a:lnTo>
                  <a:pt x="504080" y="1343328"/>
                </a:lnTo>
                <a:lnTo>
                  <a:pt x="503826" y="1339240"/>
                </a:lnTo>
                <a:lnTo>
                  <a:pt x="503781" y="1339037"/>
                </a:lnTo>
                <a:lnTo>
                  <a:pt x="503105" y="1331172"/>
                </a:lnTo>
                <a:lnTo>
                  <a:pt x="500806" y="1318196"/>
                </a:lnTo>
                <a:lnTo>
                  <a:pt x="496630" y="1255814"/>
                </a:lnTo>
                <a:lnTo>
                  <a:pt x="496272" y="1251656"/>
                </a:lnTo>
                <a:close/>
                <a:moveTo>
                  <a:pt x="3878163" y="1216692"/>
                </a:moveTo>
                <a:lnTo>
                  <a:pt x="3876827" y="1219258"/>
                </a:lnTo>
                <a:lnTo>
                  <a:pt x="3876437" y="1221658"/>
                </a:lnTo>
                <a:lnTo>
                  <a:pt x="3876289" y="1223670"/>
                </a:lnTo>
                <a:lnTo>
                  <a:pt x="3878080" y="1221014"/>
                </a:lnTo>
                <a:close/>
                <a:moveTo>
                  <a:pt x="3948181" y="1215676"/>
                </a:moveTo>
                <a:lnTo>
                  <a:pt x="3952016" y="1233118"/>
                </a:lnTo>
                <a:lnTo>
                  <a:pt x="3952255" y="1232915"/>
                </a:lnTo>
                <a:lnTo>
                  <a:pt x="3959322" y="1224146"/>
                </a:lnTo>
                <a:lnTo>
                  <a:pt x="3958869" y="1222441"/>
                </a:lnTo>
                <a:close/>
                <a:moveTo>
                  <a:pt x="321702" y="1212811"/>
                </a:moveTo>
                <a:lnTo>
                  <a:pt x="309034" y="1219501"/>
                </a:lnTo>
                <a:lnTo>
                  <a:pt x="307340" y="1219501"/>
                </a:lnTo>
                <a:lnTo>
                  <a:pt x="296437" y="1221397"/>
                </a:lnTo>
                <a:lnTo>
                  <a:pt x="291308" y="1223572"/>
                </a:lnTo>
                <a:lnTo>
                  <a:pt x="262293" y="1287888"/>
                </a:lnTo>
                <a:lnTo>
                  <a:pt x="241140" y="1393450"/>
                </a:lnTo>
                <a:lnTo>
                  <a:pt x="238607" y="1430677"/>
                </a:lnTo>
                <a:lnTo>
                  <a:pt x="236520" y="1524143"/>
                </a:lnTo>
                <a:lnTo>
                  <a:pt x="239683" y="1598024"/>
                </a:lnTo>
                <a:lnTo>
                  <a:pt x="241204" y="1619429"/>
                </a:lnTo>
                <a:lnTo>
                  <a:pt x="256864" y="1744612"/>
                </a:lnTo>
                <a:lnTo>
                  <a:pt x="262133" y="1777052"/>
                </a:lnTo>
                <a:lnTo>
                  <a:pt x="288829" y="1919103"/>
                </a:lnTo>
                <a:lnTo>
                  <a:pt x="289644" y="1923219"/>
                </a:lnTo>
                <a:lnTo>
                  <a:pt x="294550" y="1943938"/>
                </a:lnTo>
                <a:lnTo>
                  <a:pt x="327271" y="1950364"/>
                </a:lnTo>
                <a:lnTo>
                  <a:pt x="339027" y="1955341"/>
                </a:lnTo>
                <a:lnTo>
                  <a:pt x="345367" y="1956929"/>
                </a:lnTo>
                <a:lnTo>
                  <a:pt x="350881" y="1960359"/>
                </a:lnTo>
                <a:lnTo>
                  <a:pt x="355725" y="1962410"/>
                </a:lnTo>
                <a:lnTo>
                  <a:pt x="334884" y="1873984"/>
                </a:lnTo>
                <a:lnTo>
                  <a:pt x="333334" y="1865717"/>
                </a:lnTo>
                <a:lnTo>
                  <a:pt x="314261" y="1769259"/>
                </a:lnTo>
                <a:lnTo>
                  <a:pt x="308009" y="1730730"/>
                </a:lnTo>
                <a:lnTo>
                  <a:pt x="304164" y="1710233"/>
                </a:lnTo>
                <a:lnTo>
                  <a:pt x="302430" y="1696349"/>
                </a:lnTo>
                <a:lnTo>
                  <a:pt x="298573" y="1672578"/>
                </a:lnTo>
                <a:cubicBezTo>
                  <a:pt x="294178" y="1641674"/>
                  <a:pt x="290616" y="1612079"/>
                  <a:pt x="287883" y="1583756"/>
                </a:cubicBezTo>
                <a:lnTo>
                  <a:pt x="287253" y="1574800"/>
                </a:lnTo>
                <a:lnTo>
                  <a:pt x="286259" y="1566845"/>
                </a:lnTo>
                <a:lnTo>
                  <a:pt x="285628" y="1551701"/>
                </a:lnTo>
                <a:lnTo>
                  <a:pt x="282170" y="1502559"/>
                </a:lnTo>
                <a:lnTo>
                  <a:pt x="282689" y="1481275"/>
                </a:lnTo>
                <a:lnTo>
                  <a:pt x="281086" y="1442864"/>
                </a:lnTo>
                <a:lnTo>
                  <a:pt x="284959" y="1388194"/>
                </a:lnTo>
                <a:lnTo>
                  <a:pt x="285595" y="1362107"/>
                </a:lnTo>
                <a:lnTo>
                  <a:pt x="287447" y="1353062"/>
                </a:lnTo>
                <a:lnTo>
                  <a:pt x="288561" y="1337332"/>
                </a:lnTo>
                <a:cubicBezTo>
                  <a:pt x="293152" y="1305123"/>
                  <a:pt x="299836" y="1275829"/>
                  <a:pt x="308601" y="1249290"/>
                </a:cubicBezTo>
                <a:lnTo>
                  <a:pt x="319011" y="1226401"/>
                </a:lnTo>
                <a:close/>
                <a:moveTo>
                  <a:pt x="3918019" y="1210860"/>
                </a:moveTo>
                <a:lnTo>
                  <a:pt x="3912440" y="1217301"/>
                </a:lnTo>
                <a:lnTo>
                  <a:pt x="3914279" y="1231352"/>
                </a:lnTo>
                <a:lnTo>
                  <a:pt x="3915865" y="1231617"/>
                </a:lnTo>
                <a:lnTo>
                  <a:pt x="3920821" y="1226934"/>
                </a:lnTo>
                <a:close/>
                <a:moveTo>
                  <a:pt x="1265490" y="1208798"/>
                </a:moveTo>
                <a:lnTo>
                  <a:pt x="1267037" y="1217092"/>
                </a:lnTo>
                <a:lnTo>
                  <a:pt x="1286990" y="1303638"/>
                </a:lnTo>
                <a:lnTo>
                  <a:pt x="1292156" y="1324510"/>
                </a:lnTo>
                <a:lnTo>
                  <a:pt x="1312658" y="1406880"/>
                </a:lnTo>
                <a:lnTo>
                  <a:pt x="1321374" y="1440470"/>
                </a:lnTo>
                <a:lnTo>
                  <a:pt x="1343377" y="1524731"/>
                </a:lnTo>
                <a:lnTo>
                  <a:pt x="1354382" y="1565743"/>
                </a:lnTo>
                <a:lnTo>
                  <a:pt x="1378392" y="1654638"/>
                </a:lnTo>
                <a:lnTo>
                  <a:pt x="1390994" y="1700406"/>
                </a:lnTo>
                <a:lnTo>
                  <a:pt x="1416877" y="1793788"/>
                </a:lnTo>
                <a:lnTo>
                  <a:pt x="1432529" y="1849369"/>
                </a:lnTo>
                <a:lnTo>
                  <a:pt x="1453056" y="1921865"/>
                </a:lnTo>
                <a:lnTo>
                  <a:pt x="1492357" y="2057972"/>
                </a:lnTo>
                <a:lnTo>
                  <a:pt x="1543306" y="2233089"/>
                </a:lnTo>
                <a:lnTo>
                  <a:pt x="1581234" y="2360327"/>
                </a:lnTo>
                <a:lnTo>
                  <a:pt x="1639813" y="2554974"/>
                </a:lnTo>
                <a:lnTo>
                  <a:pt x="1651303" y="2592584"/>
                </a:lnTo>
                <a:lnTo>
                  <a:pt x="1675660" y="2671313"/>
                </a:lnTo>
                <a:lnTo>
                  <a:pt x="1693717" y="2729342"/>
                </a:lnTo>
                <a:lnTo>
                  <a:pt x="1717164" y="2803489"/>
                </a:lnTo>
                <a:lnTo>
                  <a:pt x="1733931" y="2856231"/>
                </a:lnTo>
                <a:lnTo>
                  <a:pt x="1756449" y="2925547"/>
                </a:lnTo>
                <a:lnTo>
                  <a:pt x="1771178" y="2970665"/>
                </a:lnTo>
                <a:lnTo>
                  <a:pt x="1793436" y="3036775"/>
                </a:lnTo>
                <a:lnTo>
                  <a:pt x="1804717" y="3070147"/>
                </a:lnTo>
                <a:lnTo>
                  <a:pt x="1833431" y="3151105"/>
                </a:lnTo>
                <a:lnTo>
                  <a:pt x="1833785" y="3152101"/>
                </a:lnTo>
                <a:lnTo>
                  <a:pt x="1842357" y="3174273"/>
                </a:lnTo>
                <a:lnTo>
                  <a:pt x="1845305" y="3175842"/>
                </a:lnTo>
                <a:lnTo>
                  <a:pt x="1841973" y="3167432"/>
                </a:lnTo>
                <a:lnTo>
                  <a:pt x="1840960" y="3164630"/>
                </a:lnTo>
                <a:lnTo>
                  <a:pt x="1840255" y="3162845"/>
                </a:lnTo>
                <a:lnTo>
                  <a:pt x="1833689" y="3144535"/>
                </a:lnTo>
                <a:lnTo>
                  <a:pt x="1815763" y="3094989"/>
                </a:lnTo>
                <a:lnTo>
                  <a:pt x="1812284" y="3084846"/>
                </a:lnTo>
                <a:lnTo>
                  <a:pt x="1809756" y="3077798"/>
                </a:lnTo>
                <a:lnTo>
                  <a:pt x="1800219" y="3049677"/>
                </a:lnTo>
                <a:lnTo>
                  <a:pt x="1785508" y="3006792"/>
                </a:lnTo>
                <a:lnTo>
                  <a:pt x="1778994" y="2987090"/>
                </a:lnTo>
                <a:lnTo>
                  <a:pt x="1774186" y="2972915"/>
                </a:lnTo>
                <a:lnTo>
                  <a:pt x="1764489" y="2943221"/>
                </a:lnTo>
                <a:lnTo>
                  <a:pt x="1751821" y="2904907"/>
                </a:lnTo>
                <a:lnTo>
                  <a:pt x="1741750" y="2873593"/>
                </a:lnTo>
                <a:lnTo>
                  <a:pt x="1734449" y="2851237"/>
                </a:lnTo>
                <a:lnTo>
                  <a:pt x="1725830" y="2824094"/>
                </a:lnTo>
                <a:lnTo>
                  <a:pt x="1715314" y="2791398"/>
                </a:lnTo>
                <a:lnTo>
                  <a:pt x="1701109" y="2746240"/>
                </a:lnTo>
                <a:lnTo>
                  <a:pt x="1691445" y="2715805"/>
                </a:lnTo>
                <a:lnTo>
                  <a:pt x="1684694" y="2694059"/>
                </a:lnTo>
                <a:lnTo>
                  <a:pt x="1676600" y="2668328"/>
                </a:lnTo>
                <a:lnTo>
                  <a:pt x="1657282" y="2605754"/>
                </a:lnTo>
                <a:lnTo>
                  <a:pt x="1646077" y="2569658"/>
                </a:lnTo>
                <a:lnTo>
                  <a:pt x="1641699" y="2555278"/>
                </a:lnTo>
                <a:lnTo>
                  <a:pt x="1636291" y="2537761"/>
                </a:lnTo>
                <a:lnTo>
                  <a:pt x="1629236" y="2514343"/>
                </a:lnTo>
                <a:lnTo>
                  <a:pt x="1599246" y="2415837"/>
                </a:lnTo>
                <a:lnTo>
                  <a:pt x="1555778" y="2270501"/>
                </a:lnTo>
                <a:lnTo>
                  <a:pt x="1553336" y="2262395"/>
                </a:lnTo>
                <a:lnTo>
                  <a:pt x="1552590" y="2259843"/>
                </a:lnTo>
                <a:lnTo>
                  <a:pt x="1551854" y="2257383"/>
                </a:lnTo>
                <a:lnTo>
                  <a:pt x="1545645" y="2236077"/>
                </a:lnTo>
                <a:lnTo>
                  <a:pt x="1471349" y="1981812"/>
                </a:lnTo>
                <a:lnTo>
                  <a:pt x="1464809" y="1958679"/>
                </a:lnTo>
                <a:lnTo>
                  <a:pt x="1458997" y="1938734"/>
                </a:lnTo>
                <a:cubicBezTo>
                  <a:pt x="1444036" y="1886445"/>
                  <a:pt x="1429432" y="1834993"/>
                  <a:pt x="1415335" y="1784705"/>
                </a:cubicBezTo>
                <a:lnTo>
                  <a:pt x="1401897" y="1736200"/>
                </a:lnTo>
                <a:lnTo>
                  <a:pt x="1395228" y="1712606"/>
                </a:lnTo>
                <a:lnTo>
                  <a:pt x="1383044" y="1668153"/>
                </a:lnTo>
                <a:lnTo>
                  <a:pt x="1374721" y="1638112"/>
                </a:lnTo>
                <a:lnTo>
                  <a:pt x="1369403" y="1618384"/>
                </a:lnTo>
                <a:lnTo>
                  <a:pt x="1360898" y="1587352"/>
                </a:lnTo>
                <a:lnTo>
                  <a:pt x="1346635" y="1533919"/>
                </a:lnTo>
                <a:lnTo>
                  <a:pt x="1338055" y="1502088"/>
                </a:lnTo>
                <a:lnTo>
                  <a:pt x="1334958" y="1490173"/>
                </a:lnTo>
                <a:lnTo>
                  <a:pt x="1329871" y="1471115"/>
                </a:lnTo>
                <a:lnTo>
                  <a:pt x="1313299" y="1406834"/>
                </a:lnTo>
                <a:lnTo>
                  <a:pt x="1306240" y="1379672"/>
                </a:lnTo>
                <a:lnTo>
                  <a:pt x="1305016" y="1374705"/>
                </a:lnTo>
                <a:lnTo>
                  <a:pt x="1302761" y="1365959"/>
                </a:lnTo>
                <a:cubicBezTo>
                  <a:pt x="1294445" y="1332982"/>
                  <a:pt x="1286883" y="1302197"/>
                  <a:pt x="1280179" y="1273946"/>
                </a:cubicBezTo>
                <a:close/>
                <a:moveTo>
                  <a:pt x="1343501" y="1208330"/>
                </a:moveTo>
                <a:lnTo>
                  <a:pt x="1346654" y="1220699"/>
                </a:lnTo>
                <a:lnTo>
                  <a:pt x="1385957" y="1366861"/>
                </a:lnTo>
                <a:lnTo>
                  <a:pt x="1396235" y="1404205"/>
                </a:lnTo>
                <a:lnTo>
                  <a:pt x="1432648" y="1534960"/>
                </a:lnTo>
                <a:lnTo>
                  <a:pt x="1443273" y="1572714"/>
                </a:lnTo>
                <a:lnTo>
                  <a:pt x="1493821" y="1749570"/>
                </a:lnTo>
                <a:lnTo>
                  <a:pt x="1498010" y="1763919"/>
                </a:lnTo>
                <a:lnTo>
                  <a:pt x="1572407" y="2017436"/>
                </a:lnTo>
                <a:lnTo>
                  <a:pt x="1593448" y="2088167"/>
                </a:lnTo>
                <a:lnTo>
                  <a:pt x="1673680" y="2354232"/>
                </a:lnTo>
                <a:lnTo>
                  <a:pt x="1674715" y="2357648"/>
                </a:lnTo>
                <a:lnTo>
                  <a:pt x="1729339" y="2534635"/>
                </a:lnTo>
                <a:lnTo>
                  <a:pt x="1744314" y="2582541"/>
                </a:lnTo>
                <a:lnTo>
                  <a:pt x="1783603" y="2707195"/>
                </a:lnTo>
                <a:lnTo>
                  <a:pt x="1798315" y="2753458"/>
                </a:lnTo>
                <a:lnTo>
                  <a:pt x="1847050" y="2904172"/>
                </a:lnTo>
                <a:lnTo>
                  <a:pt x="1890340" y="3033536"/>
                </a:lnTo>
                <a:lnTo>
                  <a:pt x="1916754" y="3110204"/>
                </a:lnTo>
                <a:lnTo>
                  <a:pt x="1916793" y="3110317"/>
                </a:lnTo>
                <a:lnTo>
                  <a:pt x="1916825" y="3110404"/>
                </a:lnTo>
                <a:lnTo>
                  <a:pt x="1942007" y="3179961"/>
                </a:lnTo>
                <a:lnTo>
                  <a:pt x="1947777" y="3195354"/>
                </a:lnTo>
                <a:lnTo>
                  <a:pt x="1968525" y="3248205"/>
                </a:lnTo>
                <a:lnTo>
                  <a:pt x="1968539" y="3248241"/>
                </a:lnTo>
                <a:lnTo>
                  <a:pt x="1970365" y="3252351"/>
                </a:lnTo>
                <a:lnTo>
                  <a:pt x="1959922" y="3226267"/>
                </a:lnTo>
                <a:cubicBezTo>
                  <a:pt x="1954528" y="3212283"/>
                  <a:pt x="1948713" y="3196748"/>
                  <a:pt x="1942513" y="3179776"/>
                </a:cubicBezTo>
                <a:lnTo>
                  <a:pt x="1938752" y="3169270"/>
                </a:lnTo>
                <a:lnTo>
                  <a:pt x="1936589" y="3163447"/>
                </a:lnTo>
                <a:lnTo>
                  <a:pt x="1931865" y="3150027"/>
                </a:lnTo>
                <a:lnTo>
                  <a:pt x="1922786" y="3124662"/>
                </a:lnTo>
                <a:lnTo>
                  <a:pt x="1913748" y="3098564"/>
                </a:lnTo>
                <a:lnTo>
                  <a:pt x="1909374" y="3086141"/>
                </a:lnTo>
                <a:lnTo>
                  <a:pt x="1905897" y="3075898"/>
                </a:lnTo>
                <a:lnTo>
                  <a:pt x="1900949" y="3061611"/>
                </a:lnTo>
                <a:lnTo>
                  <a:pt x="1894641" y="3042735"/>
                </a:lnTo>
                <a:lnTo>
                  <a:pt x="1878745" y="2995902"/>
                </a:lnTo>
                <a:lnTo>
                  <a:pt x="1857285" y="2930953"/>
                </a:lnTo>
                <a:lnTo>
                  <a:pt x="1851767" y="2914440"/>
                </a:lnTo>
                <a:lnTo>
                  <a:pt x="1849008" y="2905901"/>
                </a:lnTo>
                <a:lnTo>
                  <a:pt x="1845168" y="2894279"/>
                </a:lnTo>
                <a:cubicBezTo>
                  <a:pt x="1833536" y="2858679"/>
                  <a:pt x="1821490" y="2821441"/>
                  <a:pt x="1809109" y="2782823"/>
                </a:cubicBezTo>
                <a:lnTo>
                  <a:pt x="1800954" y="2757178"/>
                </a:lnTo>
                <a:lnTo>
                  <a:pt x="1796617" y="2743753"/>
                </a:lnTo>
                <a:lnTo>
                  <a:pt x="1789030" y="2719675"/>
                </a:lnTo>
                <a:lnTo>
                  <a:pt x="1771036" y="2663086"/>
                </a:lnTo>
                <a:lnTo>
                  <a:pt x="1758163" y="2621721"/>
                </a:lnTo>
                <a:lnTo>
                  <a:pt x="1737149" y="2555034"/>
                </a:lnTo>
                <a:lnTo>
                  <a:pt x="1704557" y="2449465"/>
                </a:lnTo>
                <a:lnTo>
                  <a:pt x="1690709" y="2404968"/>
                </a:lnTo>
                <a:lnTo>
                  <a:pt x="1684113" y="2383246"/>
                </a:lnTo>
                <a:lnTo>
                  <a:pt x="1675013" y="2353771"/>
                </a:lnTo>
                <a:cubicBezTo>
                  <a:pt x="1654041" y="2285203"/>
                  <a:pt x="1632898" y="2215459"/>
                  <a:pt x="1611861" y="2145453"/>
                </a:cubicBezTo>
                <a:lnTo>
                  <a:pt x="1609660" y="2138065"/>
                </a:lnTo>
                <a:lnTo>
                  <a:pt x="1607920" y="2132334"/>
                </a:lnTo>
                <a:lnTo>
                  <a:pt x="1599389" y="2103584"/>
                </a:lnTo>
                <a:lnTo>
                  <a:pt x="1549341" y="1935564"/>
                </a:lnTo>
                <a:lnTo>
                  <a:pt x="1536035" y="1890066"/>
                </a:lnTo>
                <a:lnTo>
                  <a:pt x="1526399" y="1857588"/>
                </a:lnTo>
                <a:lnTo>
                  <a:pt x="1513417" y="1812813"/>
                </a:lnTo>
                <a:lnTo>
                  <a:pt x="1489105" y="1729677"/>
                </a:lnTo>
                <a:lnTo>
                  <a:pt x="1464028" y="1642124"/>
                </a:lnTo>
                <a:lnTo>
                  <a:pt x="1449877" y="1593218"/>
                </a:lnTo>
                <a:lnTo>
                  <a:pt x="1438314" y="1552345"/>
                </a:lnTo>
                <a:lnTo>
                  <a:pt x="1432802" y="1533102"/>
                </a:lnTo>
                <a:lnTo>
                  <a:pt x="1427775" y="1515092"/>
                </a:lnTo>
                <a:lnTo>
                  <a:pt x="1414657" y="1468725"/>
                </a:lnTo>
                <a:cubicBezTo>
                  <a:pt x="1403333" y="1428346"/>
                  <a:pt x="1392450" y="1389172"/>
                  <a:pt x="1382086" y="1351460"/>
                </a:cubicBezTo>
                <a:close/>
                <a:moveTo>
                  <a:pt x="1229502" y="1207185"/>
                </a:moveTo>
                <a:lnTo>
                  <a:pt x="1230480" y="1212729"/>
                </a:lnTo>
                <a:lnTo>
                  <a:pt x="1229995" y="1209549"/>
                </a:lnTo>
                <a:close/>
                <a:moveTo>
                  <a:pt x="350274" y="1206418"/>
                </a:moveTo>
                <a:lnTo>
                  <a:pt x="349843" y="1206629"/>
                </a:lnTo>
                <a:lnTo>
                  <a:pt x="349836" y="1206629"/>
                </a:lnTo>
                <a:lnTo>
                  <a:pt x="344727" y="1236138"/>
                </a:lnTo>
                <a:lnTo>
                  <a:pt x="344710" y="1238549"/>
                </a:lnTo>
                <a:close/>
                <a:moveTo>
                  <a:pt x="3954130" y="1204626"/>
                </a:moveTo>
                <a:lnTo>
                  <a:pt x="3952075" y="1207664"/>
                </a:lnTo>
                <a:lnTo>
                  <a:pt x="3955550" y="1209964"/>
                </a:lnTo>
                <a:close/>
                <a:moveTo>
                  <a:pt x="939888" y="1204600"/>
                </a:moveTo>
                <a:lnTo>
                  <a:pt x="943679" y="1223309"/>
                </a:lnTo>
                <a:lnTo>
                  <a:pt x="971546" y="1249270"/>
                </a:lnTo>
                <a:lnTo>
                  <a:pt x="1012437" y="1335319"/>
                </a:lnTo>
                <a:lnTo>
                  <a:pt x="1008632" y="1313143"/>
                </a:lnTo>
                <a:lnTo>
                  <a:pt x="977254" y="1245331"/>
                </a:lnTo>
                <a:lnTo>
                  <a:pt x="962400" y="1228086"/>
                </a:lnTo>
                <a:close/>
                <a:moveTo>
                  <a:pt x="294510" y="1202824"/>
                </a:moveTo>
                <a:lnTo>
                  <a:pt x="293012" y="1203632"/>
                </a:lnTo>
                <a:lnTo>
                  <a:pt x="293946" y="1203528"/>
                </a:lnTo>
                <a:close/>
                <a:moveTo>
                  <a:pt x="3925867" y="1202608"/>
                </a:moveTo>
                <a:lnTo>
                  <a:pt x="3928938" y="1219268"/>
                </a:lnTo>
                <a:lnTo>
                  <a:pt x="3930415" y="1217872"/>
                </a:lnTo>
                <a:lnTo>
                  <a:pt x="3937380" y="1210180"/>
                </a:lnTo>
                <a:lnTo>
                  <a:pt x="3937037" y="1208623"/>
                </a:lnTo>
                <a:lnTo>
                  <a:pt x="3928117" y="1202977"/>
                </a:lnTo>
                <a:close/>
                <a:moveTo>
                  <a:pt x="1243915" y="1201352"/>
                </a:moveTo>
                <a:lnTo>
                  <a:pt x="1244487" y="1205717"/>
                </a:lnTo>
                <a:lnTo>
                  <a:pt x="1251206" y="1237235"/>
                </a:lnTo>
                <a:close/>
                <a:moveTo>
                  <a:pt x="360931" y="1201213"/>
                </a:moveTo>
                <a:lnTo>
                  <a:pt x="360883" y="1201236"/>
                </a:lnTo>
                <a:lnTo>
                  <a:pt x="360754" y="1202346"/>
                </a:lnTo>
                <a:close/>
                <a:moveTo>
                  <a:pt x="3910180" y="1200037"/>
                </a:moveTo>
                <a:lnTo>
                  <a:pt x="3910657" y="1203678"/>
                </a:lnTo>
                <a:lnTo>
                  <a:pt x="3913308" y="1200550"/>
                </a:lnTo>
                <a:close/>
                <a:moveTo>
                  <a:pt x="476171" y="1199859"/>
                </a:moveTo>
                <a:lnTo>
                  <a:pt x="467216" y="1231624"/>
                </a:lnTo>
                <a:lnTo>
                  <a:pt x="467212" y="1233214"/>
                </a:lnTo>
                <a:lnTo>
                  <a:pt x="467982" y="1265750"/>
                </a:lnTo>
                <a:lnTo>
                  <a:pt x="467718" y="1237380"/>
                </a:lnTo>
                <a:lnTo>
                  <a:pt x="467604" y="1234034"/>
                </a:lnTo>
                <a:close/>
                <a:moveTo>
                  <a:pt x="3902059" y="1199502"/>
                </a:moveTo>
                <a:lnTo>
                  <a:pt x="3897954" y="1205778"/>
                </a:lnTo>
                <a:lnTo>
                  <a:pt x="3898795" y="1217675"/>
                </a:lnTo>
                <a:lnTo>
                  <a:pt x="3903532" y="1212085"/>
                </a:lnTo>
                <a:close/>
                <a:moveTo>
                  <a:pt x="157790" y="1199333"/>
                </a:moveTo>
                <a:lnTo>
                  <a:pt x="110884" y="1228487"/>
                </a:lnTo>
                <a:lnTo>
                  <a:pt x="88405" y="1243349"/>
                </a:lnTo>
                <a:close/>
                <a:moveTo>
                  <a:pt x="389001" y="1198542"/>
                </a:moveTo>
                <a:lnTo>
                  <a:pt x="388755" y="1199233"/>
                </a:lnTo>
                <a:lnTo>
                  <a:pt x="388336" y="1203720"/>
                </a:lnTo>
                <a:close/>
                <a:moveTo>
                  <a:pt x="3869095" y="1197528"/>
                </a:moveTo>
                <a:lnTo>
                  <a:pt x="3843170" y="1199178"/>
                </a:lnTo>
                <a:cubicBezTo>
                  <a:pt x="3828160" y="1201236"/>
                  <a:pt x="3813217" y="1204179"/>
                  <a:pt x="3799077" y="1207312"/>
                </a:cubicBezTo>
                <a:cubicBezTo>
                  <a:pt x="3757591" y="1216624"/>
                  <a:pt x="3671907" y="1227124"/>
                  <a:pt x="3563196" y="1240332"/>
                </a:cubicBezTo>
                <a:cubicBezTo>
                  <a:pt x="3513411" y="1246428"/>
                  <a:pt x="3458718" y="1253033"/>
                  <a:pt x="3401482" y="1260484"/>
                </a:cubicBezTo>
                <a:cubicBezTo>
                  <a:pt x="3380994" y="1263193"/>
                  <a:pt x="3359996" y="1266242"/>
                  <a:pt x="3338999" y="1269290"/>
                </a:cubicBezTo>
                <a:cubicBezTo>
                  <a:pt x="3318002" y="1272339"/>
                  <a:pt x="3296665" y="1275555"/>
                  <a:pt x="3275161" y="1278264"/>
                </a:cubicBezTo>
                <a:lnTo>
                  <a:pt x="3240446" y="1282837"/>
                </a:lnTo>
                <a:cubicBezTo>
                  <a:pt x="3032167" y="1309932"/>
                  <a:pt x="2817113" y="1337872"/>
                  <a:pt x="2683849" y="1367507"/>
                </a:cubicBezTo>
                <a:cubicBezTo>
                  <a:pt x="2610357" y="1384442"/>
                  <a:pt x="2567347" y="1422713"/>
                  <a:pt x="2529246" y="1456920"/>
                </a:cubicBezTo>
                <a:cubicBezTo>
                  <a:pt x="2512771" y="1472961"/>
                  <a:pt x="2494736" y="1487314"/>
                  <a:pt x="2475399" y="1499762"/>
                </a:cubicBezTo>
                <a:cubicBezTo>
                  <a:pt x="2369904" y="1561573"/>
                  <a:pt x="2288115" y="1677740"/>
                  <a:pt x="2208867" y="1790183"/>
                </a:cubicBezTo>
                <a:lnTo>
                  <a:pt x="2172075" y="1841189"/>
                </a:lnTo>
                <a:lnTo>
                  <a:pt x="2174670" y="1840508"/>
                </a:lnTo>
                <a:lnTo>
                  <a:pt x="2190528" y="1836348"/>
                </a:lnTo>
                <a:lnTo>
                  <a:pt x="2233760" y="1790772"/>
                </a:lnTo>
                <a:cubicBezTo>
                  <a:pt x="2326385" y="1691203"/>
                  <a:pt x="2422396" y="1588417"/>
                  <a:pt x="2539914" y="1529150"/>
                </a:cubicBezTo>
                <a:cubicBezTo>
                  <a:pt x="2560318" y="1517923"/>
                  <a:pt x="2579742" y="1505009"/>
                  <a:pt x="2597996" y="1490541"/>
                </a:cubicBezTo>
                <a:cubicBezTo>
                  <a:pt x="2642599" y="1453231"/>
                  <a:pt x="2694938" y="1426333"/>
                  <a:pt x="2751242" y="1411802"/>
                </a:cubicBezTo>
                <a:cubicBezTo>
                  <a:pt x="2889079" y="1380306"/>
                  <a:pt x="3091772" y="1350333"/>
                  <a:pt x="3287859" y="1321378"/>
                </a:cubicBezTo>
                <a:lnTo>
                  <a:pt x="3315630" y="1317314"/>
                </a:lnTo>
                <a:cubicBezTo>
                  <a:pt x="3336119" y="1314265"/>
                  <a:pt x="3356439" y="1310879"/>
                  <a:pt x="3376421" y="1307661"/>
                </a:cubicBezTo>
                <a:cubicBezTo>
                  <a:pt x="3396402" y="1304445"/>
                  <a:pt x="3416553" y="1301227"/>
                  <a:pt x="3436195" y="1298349"/>
                </a:cubicBezTo>
                <a:cubicBezTo>
                  <a:pt x="3490551" y="1290220"/>
                  <a:pt x="3542537" y="1283108"/>
                  <a:pt x="3589950" y="1276334"/>
                </a:cubicBezTo>
                <a:cubicBezTo>
                  <a:pt x="3691550" y="1262279"/>
                  <a:pt x="3771307" y="1251104"/>
                  <a:pt x="3814487" y="1241452"/>
                </a:cubicBezTo>
                <a:lnTo>
                  <a:pt x="3857295" y="1234269"/>
                </a:lnTo>
                <a:lnTo>
                  <a:pt x="3863745" y="1217588"/>
                </a:lnTo>
                <a:close/>
                <a:moveTo>
                  <a:pt x="3888693" y="1196515"/>
                </a:moveTo>
                <a:lnTo>
                  <a:pt x="3887638" y="1198506"/>
                </a:lnTo>
                <a:lnTo>
                  <a:pt x="3886843" y="1200033"/>
                </a:lnTo>
                <a:lnTo>
                  <a:pt x="3886281" y="1208034"/>
                </a:lnTo>
                <a:lnTo>
                  <a:pt x="3886283" y="1208769"/>
                </a:lnTo>
                <a:lnTo>
                  <a:pt x="3889756" y="1203559"/>
                </a:lnTo>
                <a:lnTo>
                  <a:pt x="3889390" y="1196630"/>
                </a:lnTo>
                <a:close/>
                <a:moveTo>
                  <a:pt x="486383" y="1196259"/>
                </a:moveTo>
                <a:lnTo>
                  <a:pt x="476550" y="1235554"/>
                </a:lnTo>
                <a:lnTo>
                  <a:pt x="476570" y="1237177"/>
                </a:lnTo>
                <a:lnTo>
                  <a:pt x="479652" y="1319336"/>
                </a:lnTo>
                <a:lnTo>
                  <a:pt x="483589" y="1345451"/>
                </a:lnTo>
                <a:lnTo>
                  <a:pt x="494472" y="1400005"/>
                </a:lnTo>
                <a:lnTo>
                  <a:pt x="500723" y="1425783"/>
                </a:lnTo>
                <a:lnTo>
                  <a:pt x="503534" y="1435968"/>
                </a:lnTo>
                <a:lnTo>
                  <a:pt x="515126" y="1475047"/>
                </a:lnTo>
                <a:lnTo>
                  <a:pt x="517792" y="1480439"/>
                </a:lnTo>
                <a:lnTo>
                  <a:pt x="517204" y="1476274"/>
                </a:lnTo>
                <a:lnTo>
                  <a:pt x="515382" y="1473108"/>
                </a:lnTo>
                <a:cubicBezTo>
                  <a:pt x="513265" y="1465932"/>
                  <a:pt x="510665" y="1457270"/>
                  <a:pt x="507822" y="1447386"/>
                </a:cubicBezTo>
                <a:lnTo>
                  <a:pt x="504706" y="1435960"/>
                </a:lnTo>
                <a:lnTo>
                  <a:pt x="503489" y="1431753"/>
                </a:lnTo>
                <a:lnTo>
                  <a:pt x="502937" y="1429474"/>
                </a:lnTo>
                <a:lnTo>
                  <a:pt x="498809" y="1414336"/>
                </a:lnTo>
                <a:lnTo>
                  <a:pt x="496468" y="1402799"/>
                </a:lnTo>
                <a:lnTo>
                  <a:pt x="489879" y="1375623"/>
                </a:lnTo>
                <a:lnTo>
                  <a:pt x="486079" y="1351575"/>
                </a:lnTo>
                <a:lnTo>
                  <a:pt x="482235" y="1332624"/>
                </a:lnTo>
                <a:lnTo>
                  <a:pt x="481795" y="1324469"/>
                </a:lnTo>
                <a:lnTo>
                  <a:pt x="479537" y="1310176"/>
                </a:lnTo>
                <a:lnTo>
                  <a:pt x="477476" y="1244318"/>
                </a:lnTo>
                <a:lnTo>
                  <a:pt x="477282" y="1240720"/>
                </a:lnTo>
                <a:close/>
                <a:moveTo>
                  <a:pt x="895927" y="1191804"/>
                </a:moveTo>
                <a:lnTo>
                  <a:pt x="896270" y="1192579"/>
                </a:lnTo>
                <a:lnTo>
                  <a:pt x="897783" y="1193518"/>
                </a:lnTo>
                <a:close/>
                <a:moveTo>
                  <a:pt x="3933261" y="1191458"/>
                </a:moveTo>
                <a:lnTo>
                  <a:pt x="3930414" y="1195119"/>
                </a:lnTo>
                <a:lnTo>
                  <a:pt x="3934137" y="1195789"/>
                </a:lnTo>
                <a:lnTo>
                  <a:pt x="3934227" y="1195848"/>
                </a:lnTo>
                <a:close/>
                <a:moveTo>
                  <a:pt x="1152693" y="1188671"/>
                </a:moveTo>
                <a:lnTo>
                  <a:pt x="1157548" y="1206609"/>
                </a:lnTo>
                <a:lnTo>
                  <a:pt x="1202452" y="1371132"/>
                </a:lnTo>
                <a:lnTo>
                  <a:pt x="1211834" y="1405296"/>
                </a:lnTo>
                <a:lnTo>
                  <a:pt x="1253717" y="1557273"/>
                </a:lnTo>
                <a:lnTo>
                  <a:pt x="1263668" y="1593257"/>
                </a:lnTo>
                <a:lnTo>
                  <a:pt x="1317919" y="1788286"/>
                </a:lnTo>
                <a:lnTo>
                  <a:pt x="1376907" y="1998198"/>
                </a:lnTo>
                <a:lnTo>
                  <a:pt x="1377785" y="2001323"/>
                </a:lnTo>
                <a:lnTo>
                  <a:pt x="1428237" y="2178845"/>
                </a:lnTo>
                <a:lnTo>
                  <a:pt x="1431343" y="2189776"/>
                </a:lnTo>
                <a:lnTo>
                  <a:pt x="1430380" y="2186345"/>
                </a:lnTo>
                <a:lnTo>
                  <a:pt x="1327890" y="1821520"/>
                </a:lnTo>
                <a:lnTo>
                  <a:pt x="1317830" y="1785329"/>
                </a:lnTo>
                <a:lnTo>
                  <a:pt x="1274469" y="1629513"/>
                </a:lnTo>
                <a:lnTo>
                  <a:pt x="1259805" y="1576579"/>
                </a:lnTo>
                <a:lnTo>
                  <a:pt x="1248679" y="1536552"/>
                </a:lnTo>
                <a:lnTo>
                  <a:pt x="1224017" y="1447383"/>
                </a:lnTo>
                <a:lnTo>
                  <a:pt x="1223725" y="1446330"/>
                </a:lnTo>
                <a:lnTo>
                  <a:pt x="1223529" y="1445619"/>
                </a:lnTo>
                <a:lnTo>
                  <a:pt x="1211613" y="1402537"/>
                </a:lnTo>
                <a:cubicBezTo>
                  <a:pt x="1199634" y="1359161"/>
                  <a:pt x="1188061" y="1317198"/>
                  <a:pt x="1176988" y="1277002"/>
                </a:cubicBezTo>
                <a:close/>
                <a:moveTo>
                  <a:pt x="402681" y="1186307"/>
                </a:moveTo>
                <a:lnTo>
                  <a:pt x="402595" y="1186345"/>
                </a:lnTo>
                <a:lnTo>
                  <a:pt x="397261" y="1202056"/>
                </a:lnTo>
                <a:lnTo>
                  <a:pt x="396859" y="1206791"/>
                </a:lnTo>
                <a:lnTo>
                  <a:pt x="397379" y="1202399"/>
                </a:lnTo>
                <a:close/>
                <a:moveTo>
                  <a:pt x="430977" y="1185997"/>
                </a:moveTo>
                <a:lnTo>
                  <a:pt x="423427" y="1212496"/>
                </a:lnTo>
                <a:lnTo>
                  <a:pt x="423348" y="1213891"/>
                </a:lnTo>
                <a:lnTo>
                  <a:pt x="423135" y="1222107"/>
                </a:lnTo>
                <a:lnTo>
                  <a:pt x="423410" y="1216676"/>
                </a:lnTo>
                <a:lnTo>
                  <a:pt x="423471" y="1213768"/>
                </a:lnTo>
                <a:close/>
                <a:moveTo>
                  <a:pt x="916487" y="1185574"/>
                </a:moveTo>
                <a:lnTo>
                  <a:pt x="921497" y="1202645"/>
                </a:lnTo>
                <a:lnTo>
                  <a:pt x="932691" y="1213074"/>
                </a:lnTo>
                <a:lnTo>
                  <a:pt x="928789" y="1193805"/>
                </a:lnTo>
                <a:close/>
                <a:moveTo>
                  <a:pt x="1267416" y="1183752"/>
                </a:moveTo>
                <a:lnTo>
                  <a:pt x="1267881" y="1186441"/>
                </a:lnTo>
                <a:lnTo>
                  <a:pt x="1271835" y="1203903"/>
                </a:lnTo>
                <a:close/>
                <a:moveTo>
                  <a:pt x="3913148" y="1182548"/>
                </a:moveTo>
                <a:lnTo>
                  <a:pt x="3908768" y="1189245"/>
                </a:lnTo>
                <a:lnTo>
                  <a:pt x="3909034" y="1191278"/>
                </a:lnTo>
                <a:lnTo>
                  <a:pt x="3914787" y="1192312"/>
                </a:lnTo>
                <a:lnTo>
                  <a:pt x="3913699" y="1186073"/>
                </a:lnTo>
                <a:lnTo>
                  <a:pt x="3913599" y="1185529"/>
                </a:lnTo>
                <a:close/>
                <a:moveTo>
                  <a:pt x="3940757" y="1181912"/>
                </a:moveTo>
                <a:lnTo>
                  <a:pt x="3945098" y="1201654"/>
                </a:lnTo>
                <a:lnTo>
                  <a:pt x="3946436" y="1200177"/>
                </a:lnTo>
                <a:lnTo>
                  <a:pt x="3950564" y="1191220"/>
                </a:lnTo>
                <a:lnTo>
                  <a:pt x="3950015" y="1189160"/>
                </a:lnTo>
                <a:close/>
                <a:moveTo>
                  <a:pt x="336638" y="1180110"/>
                </a:moveTo>
                <a:lnTo>
                  <a:pt x="336278" y="1180304"/>
                </a:lnTo>
                <a:lnTo>
                  <a:pt x="335704" y="1182825"/>
                </a:lnTo>
                <a:lnTo>
                  <a:pt x="336120" y="1182837"/>
                </a:lnTo>
                <a:close/>
                <a:moveTo>
                  <a:pt x="3899647" y="1175853"/>
                </a:moveTo>
                <a:lnTo>
                  <a:pt x="3897046" y="1180760"/>
                </a:lnTo>
                <a:lnTo>
                  <a:pt x="3897126" y="1189139"/>
                </a:lnTo>
                <a:lnTo>
                  <a:pt x="3899128" y="1189498"/>
                </a:lnTo>
                <a:lnTo>
                  <a:pt x="3900625" y="1187252"/>
                </a:lnTo>
                <a:close/>
                <a:moveTo>
                  <a:pt x="3889058" y="1175050"/>
                </a:moveTo>
                <a:lnTo>
                  <a:pt x="3888825" y="1175643"/>
                </a:lnTo>
                <a:lnTo>
                  <a:pt x="3888496" y="1176495"/>
                </a:lnTo>
                <a:lnTo>
                  <a:pt x="3888233" y="1180237"/>
                </a:lnTo>
                <a:lnTo>
                  <a:pt x="3889100" y="1178533"/>
                </a:lnTo>
                <a:close/>
                <a:moveTo>
                  <a:pt x="443488" y="1174786"/>
                </a:moveTo>
                <a:lnTo>
                  <a:pt x="443334" y="1174843"/>
                </a:lnTo>
                <a:lnTo>
                  <a:pt x="442911" y="1177077"/>
                </a:lnTo>
                <a:close/>
                <a:moveTo>
                  <a:pt x="849333" y="1173576"/>
                </a:moveTo>
                <a:lnTo>
                  <a:pt x="851725" y="1194774"/>
                </a:lnTo>
                <a:cubicBezTo>
                  <a:pt x="861472" y="1265093"/>
                  <a:pt x="875966" y="1345445"/>
                  <a:pt x="895145" y="1435503"/>
                </a:cubicBezTo>
                <a:lnTo>
                  <a:pt x="904129" y="1474998"/>
                </a:lnTo>
                <a:lnTo>
                  <a:pt x="927516" y="1577749"/>
                </a:lnTo>
                <a:cubicBezTo>
                  <a:pt x="939492" y="1627587"/>
                  <a:pt x="952647" y="1679810"/>
                  <a:pt x="966978" y="1734379"/>
                </a:cubicBezTo>
                <a:cubicBezTo>
                  <a:pt x="1021629" y="1941682"/>
                  <a:pt x="1082386" y="2147282"/>
                  <a:pt x="1149160" y="2350909"/>
                </a:cubicBezTo>
                <a:lnTo>
                  <a:pt x="1306386" y="2786451"/>
                </a:lnTo>
                <a:lnTo>
                  <a:pt x="1320529" y="2785260"/>
                </a:lnTo>
                <a:cubicBezTo>
                  <a:pt x="1330810" y="2788539"/>
                  <a:pt x="1339839" y="2795740"/>
                  <a:pt x="1345181" y="2806087"/>
                </a:cubicBezTo>
                <a:cubicBezTo>
                  <a:pt x="1346486" y="2808625"/>
                  <a:pt x="1347535" y="2811285"/>
                  <a:pt x="1348314" y="2814046"/>
                </a:cubicBezTo>
                <a:cubicBezTo>
                  <a:pt x="1361354" y="2860950"/>
                  <a:pt x="1382180" y="2931224"/>
                  <a:pt x="1404194" y="3000312"/>
                </a:cubicBezTo>
                <a:cubicBezTo>
                  <a:pt x="1422568" y="3061610"/>
                  <a:pt x="1446189" y="3121215"/>
                  <a:pt x="1474806" y="3178449"/>
                </a:cubicBezTo>
                <a:lnTo>
                  <a:pt x="1476437" y="3191625"/>
                </a:lnTo>
                <a:lnTo>
                  <a:pt x="1589447" y="3394689"/>
                </a:lnTo>
                <a:lnTo>
                  <a:pt x="1590119" y="3395791"/>
                </a:lnTo>
                <a:lnTo>
                  <a:pt x="1572004" y="3358389"/>
                </a:lnTo>
                <a:lnTo>
                  <a:pt x="1558362" y="3327639"/>
                </a:lnTo>
                <a:lnTo>
                  <a:pt x="1531096" y="3266178"/>
                </a:lnTo>
                <a:lnTo>
                  <a:pt x="1500844" y="3193103"/>
                </a:lnTo>
                <a:lnTo>
                  <a:pt x="1487179" y="3160091"/>
                </a:lnTo>
                <a:lnTo>
                  <a:pt x="1473475" y="3125040"/>
                </a:lnTo>
                <a:lnTo>
                  <a:pt x="1440547" y="3040816"/>
                </a:lnTo>
                <a:cubicBezTo>
                  <a:pt x="1424583" y="2998936"/>
                  <a:pt x="1408216" y="2954973"/>
                  <a:pt x="1391494" y="2909041"/>
                </a:cubicBezTo>
                <a:cubicBezTo>
                  <a:pt x="1257722" y="2541588"/>
                  <a:pt x="1118698" y="2093700"/>
                  <a:pt x="1011510" y="1683662"/>
                </a:cubicBezTo>
                <a:cubicBezTo>
                  <a:pt x="969516" y="1523000"/>
                  <a:pt x="939988" y="1391728"/>
                  <a:pt x="919845" y="1284483"/>
                </a:cubicBezTo>
                <a:lnTo>
                  <a:pt x="915249" y="1258400"/>
                </a:lnTo>
                <a:lnTo>
                  <a:pt x="900953" y="1226088"/>
                </a:lnTo>
                <a:lnTo>
                  <a:pt x="891005" y="1212564"/>
                </a:lnTo>
                <a:lnTo>
                  <a:pt x="871887" y="1193414"/>
                </a:lnTo>
                <a:lnTo>
                  <a:pt x="861145" y="1182690"/>
                </a:lnTo>
                <a:close/>
                <a:moveTo>
                  <a:pt x="933811" y="1172460"/>
                </a:moveTo>
                <a:lnTo>
                  <a:pt x="935781" y="1184330"/>
                </a:lnTo>
                <a:lnTo>
                  <a:pt x="936593" y="1188336"/>
                </a:lnTo>
                <a:lnTo>
                  <a:pt x="945279" y="1194262"/>
                </a:lnTo>
                <a:lnTo>
                  <a:pt x="949447" y="1199171"/>
                </a:lnTo>
                <a:lnTo>
                  <a:pt x="956967" y="1205419"/>
                </a:lnTo>
                <a:lnTo>
                  <a:pt x="986936" y="1243334"/>
                </a:lnTo>
                <a:lnTo>
                  <a:pt x="987681" y="1244211"/>
                </a:lnTo>
                <a:lnTo>
                  <a:pt x="1007203" y="1288773"/>
                </a:lnTo>
                <a:lnTo>
                  <a:pt x="1004060" y="1268948"/>
                </a:lnTo>
                <a:lnTo>
                  <a:pt x="972427" y="1206305"/>
                </a:lnTo>
                <a:lnTo>
                  <a:pt x="956232" y="1191635"/>
                </a:lnTo>
                <a:close/>
                <a:moveTo>
                  <a:pt x="3945517" y="1172251"/>
                </a:moveTo>
                <a:lnTo>
                  <a:pt x="3944601" y="1174012"/>
                </a:lnTo>
                <a:lnTo>
                  <a:pt x="3946356" y="1175403"/>
                </a:lnTo>
                <a:close/>
                <a:moveTo>
                  <a:pt x="359183" y="1171356"/>
                </a:moveTo>
                <a:lnTo>
                  <a:pt x="359031" y="1171366"/>
                </a:lnTo>
                <a:lnTo>
                  <a:pt x="358533" y="1172528"/>
                </a:lnTo>
                <a:lnTo>
                  <a:pt x="358727" y="1172431"/>
                </a:lnTo>
                <a:close/>
                <a:moveTo>
                  <a:pt x="462583" y="1171080"/>
                </a:moveTo>
                <a:lnTo>
                  <a:pt x="459549" y="1177314"/>
                </a:lnTo>
                <a:lnTo>
                  <a:pt x="459110" y="1180131"/>
                </a:lnTo>
                <a:lnTo>
                  <a:pt x="459492" y="1178298"/>
                </a:lnTo>
                <a:lnTo>
                  <a:pt x="462328" y="1171914"/>
                </a:lnTo>
                <a:close/>
                <a:moveTo>
                  <a:pt x="1223329" y="1168467"/>
                </a:moveTo>
                <a:lnTo>
                  <a:pt x="1223749" y="1174566"/>
                </a:lnTo>
                <a:lnTo>
                  <a:pt x="1224473" y="1178670"/>
                </a:lnTo>
                <a:close/>
                <a:moveTo>
                  <a:pt x="3922498" y="1168252"/>
                </a:moveTo>
                <a:lnTo>
                  <a:pt x="3920539" y="1171247"/>
                </a:lnTo>
                <a:lnTo>
                  <a:pt x="3922640" y="1185036"/>
                </a:lnTo>
                <a:lnTo>
                  <a:pt x="3922842" y="1186194"/>
                </a:lnTo>
                <a:lnTo>
                  <a:pt x="3923312" y="1188744"/>
                </a:lnTo>
                <a:lnTo>
                  <a:pt x="3924763" y="1187033"/>
                </a:lnTo>
                <a:lnTo>
                  <a:pt x="3930456" y="1178705"/>
                </a:lnTo>
                <a:lnTo>
                  <a:pt x="3929164" y="1172837"/>
                </a:lnTo>
                <a:lnTo>
                  <a:pt x="3923835" y="1168664"/>
                </a:lnTo>
                <a:close/>
                <a:moveTo>
                  <a:pt x="883904" y="1164626"/>
                </a:moveTo>
                <a:lnTo>
                  <a:pt x="887075" y="1171794"/>
                </a:lnTo>
                <a:lnTo>
                  <a:pt x="889444" y="1172784"/>
                </a:lnTo>
                <a:lnTo>
                  <a:pt x="902974" y="1185389"/>
                </a:lnTo>
                <a:lnTo>
                  <a:pt x="901491" y="1175541"/>
                </a:lnTo>
                <a:lnTo>
                  <a:pt x="887105" y="1165915"/>
                </a:lnTo>
                <a:lnTo>
                  <a:pt x="886411" y="1165482"/>
                </a:lnTo>
                <a:close/>
                <a:moveTo>
                  <a:pt x="332937" y="1164302"/>
                </a:moveTo>
                <a:lnTo>
                  <a:pt x="186787" y="1249789"/>
                </a:lnTo>
                <a:lnTo>
                  <a:pt x="278808" y="1200427"/>
                </a:lnTo>
                <a:lnTo>
                  <a:pt x="281518" y="1198270"/>
                </a:lnTo>
                <a:lnTo>
                  <a:pt x="285355" y="1196915"/>
                </a:lnTo>
                <a:lnTo>
                  <a:pt x="319449" y="1178626"/>
                </a:lnTo>
                <a:lnTo>
                  <a:pt x="322702" y="1176868"/>
                </a:lnTo>
                <a:lnTo>
                  <a:pt x="329731" y="1172264"/>
                </a:lnTo>
                <a:lnTo>
                  <a:pt x="330114" y="1170330"/>
                </a:lnTo>
                <a:close/>
                <a:moveTo>
                  <a:pt x="3906357" y="1163276"/>
                </a:moveTo>
                <a:lnTo>
                  <a:pt x="3907531" y="1176891"/>
                </a:lnTo>
                <a:lnTo>
                  <a:pt x="3911411" y="1171070"/>
                </a:lnTo>
                <a:lnTo>
                  <a:pt x="3910421" y="1164528"/>
                </a:lnTo>
                <a:close/>
                <a:moveTo>
                  <a:pt x="871696" y="1160424"/>
                </a:moveTo>
                <a:lnTo>
                  <a:pt x="872384" y="1161404"/>
                </a:lnTo>
                <a:lnTo>
                  <a:pt x="872006" y="1160529"/>
                </a:lnTo>
                <a:close/>
                <a:moveTo>
                  <a:pt x="3896852" y="1160346"/>
                </a:moveTo>
                <a:lnTo>
                  <a:pt x="3896879" y="1163242"/>
                </a:lnTo>
                <a:lnTo>
                  <a:pt x="3898149" y="1160745"/>
                </a:lnTo>
                <a:close/>
                <a:moveTo>
                  <a:pt x="373914" y="1160014"/>
                </a:moveTo>
                <a:lnTo>
                  <a:pt x="373875" y="1160036"/>
                </a:lnTo>
                <a:lnTo>
                  <a:pt x="373270" y="1161529"/>
                </a:lnTo>
                <a:lnTo>
                  <a:pt x="373318" y="1161521"/>
                </a:lnTo>
                <a:close/>
                <a:moveTo>
                  <a:pt x="345312" y="1157064"/>
                </a:moveTo>
                <a:lnTo>
                  <a:pt x="345114" y="1157179"/>
                </a:lnTo>
                <a:lnTo>
                  <a:pt x="340517" y="1167240"/>
                </a:lnTo>
                <a:lnTo>
                  <a:pt x="340753" y="1167113"/>
                </a:lnTo>
                <a:close/>
                <a:moveTo>
                  <a:pt x="907936" y="1156437"/>
                </a:moveTo>
                <a:lnTo>
                  <a:pt x="912251" y="1171140"/>
                </a:lnTo>
                <a:lnTo>
                  <a:pt x="920030" y="1174735"/>
                </a:lnTo>
                <a:lnTo>
                  <a:pt x="926204" y="1179864"/>
                </a:lnTo>
                <a:lnTo>
                  <a:pt x="923521" y="1163659"/>
                </a:lnTo>
                <a:lnTo>
                  <a:pt x="923094" y="1163294"/>
                </a:lnTo>
                <a:close/>
                <a:moveTo>
                  <a:pt x="3840719" y="1156079"/>
                </a:moveTo>
                <a:cubicBezTo>
                  <a:pt x="3823577" y="1157322"/>
                  <a:pt x="3804749" y="1160233"/>
                  <a:pt x="3784175" y="1164804"/>
                </a:cubicBezTo>
                <a:cubicBezTo>
                  <a:pt x="3745059" y="1173442"/>
                  <a:pt x="3654127" y="1183264"/>
                  <a:pt x="3539150" y="1195457"/>
                </a:cubicBezTo>
                <a:lnTo>
                  <a:pt x="3367953" y="1214083"/>
                </a:lnTo>
                <a:cubicBezTo>
                  <a:pt x="3346447" y="1216624"/>
                  <a:pt x="3324773" y="1219502"/>
                  <a:pt x="3302591" y="1222381"/>
                </a:cubicBezTo>
                <a:cubicBezTo>
                  <a:pt x="3280408" y="1225261"/>
                  <a:pt x="3258225" y="1228139"/>
                  <a:pt x="3235704" y="1230680"/>
                </a:cubicBezTo>
                <a:lnTo>
                  <a:pt x="3196079" y="1235251"/>
                </a:lnTo>
                <a:cubicBezTo>
                  <a:pt x="2974591" y="1260653"/>
                  <a:pt x="2745653" y="1286901"/>
                  <a:pt x="2616790" y="1315180"/>
                </a:cubicBezTo>
                <a:cubicBezTo>
                  <a:pt x="2536696" y="1332114"/>
                  <a:pt x="2495039" y="1377497"/>
                  <a:pt x="2458294" y="1416785"/>
                </a:cubicBezTo>
                <a:cubicBezTo>
                  <a:pt x="2443681" y="1433640"/>
                  <a:pt x="2427340" y="1448907"/>
                  <a:pt x="2409526" y="1462338"/>
                </a:cubicBezTo>
                <a:cubicBezTo>
                  <a:pt x="2314362" y="1527026"/>
                  <a:pt x="2248321" y="1650815"/>
                  <a:pt x="2178556" y="1782055"/>
                </a:cubicBezTo>
                <a:lnTo>
                  <a:pt x="2141823" y="1849125"/>
                </a:lnTo>
                <a:lnTo>
                  <a:pt x="2161043" y="1844083"/>
                </a:lnTo>
                <a:lnTo>
                  <a:pt x="2203111" y="1785522"/>
                </a:lnTo>
                <a:cubicBezTo>
                  <a:pt x="2282867" y="1672578"/>
                  <a:pt x="2365331" y="1555568"/>
                  <a:pt x="2472521" y="1492744"/>
                </a:cubicBezTo>
                <a:cubicBezTo>
                  <a:pt x="2491299" y="1480620"/>
                  <a:pt x="2508825" y="1466666"/>
                  <a:pt x="2524844" y="1451090"/>
                </a:cubicBezTo>
                <a:cubicBezTo>
                  <a:pt x="2563790" y="1416037"/>
                  <a:pt x="2607648" y="1376412"/>
                  <a:pt x="2683340" y="1359649"/>
                </a:cubicBezTo>
                <a:cubicBezTo>
                  <a:pt x="2816606" y="1329676"/>
                  <a:pt x="3032167" y="1301736"/>
                  <a:pt x="3240786" y="1274982"/>
                </a:cubicBezTo>
                <a:lnTo>
                  <a:pt x="3274652" y="1270578"/>
                </a:lnTo>
                <a:lnTo>
                  <a:pt x="3338322" y="1261604"/>
                </a:lnTo>
                <a:cubicBezTo>
                  <a:pt x="3359488" y="1258555"/>
                  <a:pt x="3380485" y="1255508"/>
                  <a:pt x="3401145" y="1252799"/>
                </a:cubicBezTo>
                <a:cubicBezTo>
                  <a:pt x="3458378" y="1245348"/>
                  <a:pt x="3513074" y="1238744"/>
                  <a:pt x="3562857" y="1232648"/>
                </a:cubicBezTo>
                <a:cubicBezTo>
                  <a:pt x="3672247" y="1219609"/>
                  <a:pt x="3756914" y="1208432"/>
                  <a:pt x="3798739" y="1199289"/>
                </a:cubicBezTo>
                <a:cubicBezTo>
                  <a:pt x="3813513" y="1195987"/>
                  <a:pt x="3829145" y="1192907"/>
                  <a:pt x="3844866" y="1190798"/>
                </a:cubicBezTo>
                <a:lnTo>
                  <a:pt x="3871232" y="1189293"/>
                </a:lnTo>
                <a:lnTo>
                  <a:pt x="3876472" y="1157061"/>
                </a:lnTo>
                <a:close/>
                <a:moveTo>
                  <a:pt x="851352" y="1153470"/>
                </a:moveTo>
                <a:lnTo>
                  <a:pt x="856169" y="1158866"/>
                </a:lnTo>
                <a:lnTo>
                  <a:pt x="860103" y="1160512"/>
                </a:lnTo>
                <a:lnTo>
                  <a:pt x="856370" y="1155186"/>
                </a:lnTo>
                <a:close/>
                <a:moveTo>
                  <a:pt x="3934199" y="1152085"/>
                </a:moveTo>
                <a:lnTo>
                  <a:pt x="3937717" y="1168082"/>
                </a:lnTo>
                <a:lnTo>
                  <a:pt x="3938188" y="1167392"/>
                </a:lnTo>
                <a:lnTo>
                  <a:pt x="3940458" y="1156331"/>
                </a:lnTo>
                <a:close/>
                <a:moveTo>
                  <a:pt x="831053" y="1146533"/>
                </a:moveTo>
                <a:lnTo>
                  <a:pt x="835712" y="1150151"/>
                </a:lnTo>
                <a:lnTo>
                  <a:pt x="832323" y="1146967"/>
                </a:lnTo>
                <a:close/>
                <a:moveTo>
                  <a:pt x="543629" y="1144367"/>
                </a:moveTo>
                <a:lnTo>
                  <a:pt x="541648" y="1144848"/>
                </a:lnTo>
                <a:lnTo>
                  <a:pt x="533440" y="1147142"/>
                </a:lnTo>
                <a:lnTo>
                  <a:pt x="526734" y="1232784"/>
                </a:lnTo>
                <a:lnTo>
                  <a:pt x="527339" y="1256670"/>
                </a:lnTo>
                <a:lnTo>
                  <a:pt x="537052" y="1346041"/>
                </a:lnTo>
                <a:lnTo>
                  <a:pt x="536218" y="1227080"/>
                </a:lnTo>
                <a:lnTo>
                  <a:pt x="535701" y="1209964"/>
                </a:lnTo>
                <a:lnTo>
                  <a:pt x="536080" y="1207409"/>
                </a:lnTo>
                <a:lnTo>
                  <a:pt x="536009" y="1197175"/>
                </a:lnTo>
                <a:close/>
                <a:moveTo>
                  <a:pt x="371822" y="1141558"/>
                </a:moveTo>
                <a:lnTo>
                  <a:pt x="371800" y="1141570"/>
                </a:lnTo>
                <a:lnTo>
                  <a:pt x="368636" y="1148954"/>
                </a:lnTo>
                <a:lnTo>
                  <a:pt x="368696" y="1148928"/>
                </a:lnTo>
                <a:close/>
                <a:moveTo>
                  <a:pt x="873573" y="1140871"/>
                </a:moveTo>
                <a:lnTo>
                  <a:pt x="878769" y="1152787"/>
                </a:lnTo>
                <a:lnTo>
                  <a:pt x="892622" y="1158339"/>
                </a:lnTo>
                <a:lnTo>
                  <a:pt x="899183" y="1162815"/>
                </a:lnTo>
                <a:lnTo>
                  <a:pt x="895703" y="1150902"/>
                </a:lnTo>
                <a:close/>
                <a:moveTo>
                  <a:pt x="3917189" y="1140546"/>
                </a:moveTo>
                <a:lnTo>
                  <a:pt x="3916188" y="1142693"/>
                </a:lnTo>
                <a:lnTo>
                  <a:pt x="3918619" y="1158645"/>
                </a:lnTo>
                <a:lnTo>
                  <a:pt x="3919505" y="1158927"/>
                </a:lnTo>
                <a:lnTo>
                  <a:pt x="3920467" y="1157484"/>
                </a:lnTo>
                <a:lnTo>
                  <a:pt x="3924149" y="1150037"/>
                </a:lnTo>
                <a:lnTo>
                  <a:pt x="3922916" y="1144431"/>
                </a:lnTo>
                <a:close/>
                <a:moveTo>
                  <a:pt x="3937032" y="1140351"/>
                </a:moveTo>
                <a:lnTo>
                  <a:pt x="3936272" y="1142251"/>
                </a:lnTo>
                <a:lnTo>
                  <a:pt x="3937871" y="1143508"/>
                </a:lnTo>
                <a:close/>
                <a:moveTo>
                  <a:pt x="928396" y="1139831"/>
                </a:moveTo>
                <a:lnTo>
                  <a:pt x="931327" y="1157492"/>
                </a:lnTo>
                <a:lnTo>
                  <a:pt x="934031" y="1158764"/>
                </a:lnTo>
                <a:cubicBezTo>
                  <a:pt x="952287" y="1170732"/>
                  <a:pt x="968482" y="1185392"/>
                  <a:pt x="981849" y="1203220"/>
                </a:cubicBezTo>
                <a:lnTo>
                  <a:pt x="1002916" y="1246559"/>
                </a:lnTo>
                <a:lnTo>
                  <a:pt x="999438" y="1224667"/>
                </a:lnTo>
                <a:lnTo>
                  <a:pt x="974862" y="1176443"/>
                </a:lnTo>
                <a:cubicBezTo>
                  <a:pt x="963333" y="1162031"/>
                  <a:pt x="948893" y="1149948"/>
                  <a:pt x="932265" y="1141095"/>
                </a:cubicBezTo>
                <a:close/>
                <a:moveTo>
                  <a:pt x="786501" y="1139353"/>
                </a:moveTo>
                <a:lnTo>
                  <a:pt x="788118" y="1164950"/>
                </a:lnTo>
                <a:lnTo>
                  <a:pt x="790653" y="1185665"/>
                </a:lnTo>
                <a:lnTo>
                  <a:pt x="800982" y="1267619"/>
                </a:lnTo>
                <a:lnTo>
                  <a:pt x="818228" y="1370735"/>
                </a:lnTo>
                <a:lnTo>
                  <a:pt x="820893" y="1385016"/>
                </a:lnTo>
                <a:lnTo>
                  <a:pt x="846815" y="1511834"/>
                </a:lnTo>
                <a:lnTo>
                  <a:pt x="850284" y="1527243"/>
                </a:lnTo>
                <a:lnTo>
                  <a:pt x="886352" y="1680339"/>
                </a:lnTo>
                <a:lnTo>
                  <a:pt x="886579" y="1681276"/>
                </a:lnTo>
                <a:cubicBezTo>
                  <a:pt x="895016" y="1715092"/>
                  <a:pt x="904079" y="1750381"/>
                  <a:pt x="913805" y="1787211"/>
                </a:cubicBezTo>
                <a:lnTo>
                  <a:pt x="997946" y="2079135"/>
                </a:lnTo>
                <a:lnTo>
                  <a:pt x="1024770" y="2165004"/>
                </a:lnTo>
                <a:lnTo>
                  <a:pt x="1094828" y="2379559"/>
                </a:lnTo>
                <a:lnTo>
                  <a:pt x="1130724" y="2484852"/>
                </a:lnTo>
                <a:lnTo>
                  <a:pt x="1132094" y="2488703"/>
                </a:lnTo>
                <a:lnTo>
                  <a:pt x="1149072" y="2536422"/>
                </a:lnTo>
                <a:lnTo>
                  <a:pt x="1223556" y="2736846"/>
                </a:lnTo>
                <a:lnTo>
                  <a:pt x="1223558" y="2736851"/>
                </a:lnTo>
                <a:lnTo>
                  <a:pt x="1237900" y="2772581"/>
                </a:lnTo>
                <a:lnTo>
                  <a:pt x="1251688" y="2806928"/>
                </a:lnTo>
                <a:lnTo>
                  <a:pt x="1288371" y="2787967"/>
                </a:lnTo>
                <a:lnTo>
                  <a:pt x="1297679" y="2787184"/>
                </a:lnTo>
                <a:lnTo>
                  <a:pt x="1141091" y="2353548"/>
                </a:lnTo>
                <a:cubicBezTo>
                  <a:pt x="1074232" y="2149721"/>
                  <a:pt x="1013399" y="1943917"/>
                  <a:pt x="958679" y="1736496"/>
                </a:cubicBezTo>
                <a:cubicBezTo>
                  <a:pt x="947461" y="1693716"/>
                  <a:pt x="936271" y="1649672"/>
                  <a:pt x="925431" y="1605128"/>
                </a:cubicBezTo>
                <a:lnTo>
                  <a:pt x="919621" y="1580067"/>
                </a:lnTo>
                <a:lnTo>
                  <a:pt x="894259" y="1470728"/>
                </a:lnTo>
                <a:lnTo>
                  <a:pt x="888636" y="1443197"/>
                </a:lnTo>
                <a:lnTo>
                  <a:pt x="867111" y="1337934"/>
                </a:lnTo>
                <a:cubicBezTo>
                  <a:pt x="858945" y="1294459"/>
                  <a:pt x="851769" y="1252015"/>
                  <a:pt x="845906" y="1211370"/>
                </a:cubicBezTo>
                <a:lnTo>
                  <a:pt x="840796" y="1166990"/>
                </a:lnTo>
                <a:lnTo>
                  <a:pt x="838149" y="1164947"/>
                </a:lnTo>
                <a:lnTo>
                  <a:pt x="817225" y="1152032"/>
                </a:lnTo>
                <a:close/>
                <a:moveTo>
                  <a:pt x="345186" y="1138156"/>
                </a:moveTo>
                <a:lnTo>
                  <a:pt x="234365" y="1206136"/>
                </a:lnTo>
                <a:lnTo>
                  <a:pt x="111677" y="1284363"/>
                </a:lnTo>
                <a:lnTo>
                  <a:pt x="144020" y="1264140"/>
                </a:lnTo>
                <a:cubicBezTo>
                  <a:pt x="177464" y="1244116"/>
                  <a:pt x="214791" y="1222021"/>
                  <a:pt x="254584" y="1198715"/>
                </a:cubicBezTo>
                <a:lnTo>
                  <a:pt x="340027" y="1149168"/>
                </a:lnTo>
                <a:close/>
                <a:moveTo>
                  <a:pt x="854475" y="1135855"/>
                </a:moveTo>
                <a:lnTo>
                  <a:pt x="861491" y="1145864"/>
                </a:lnTo>
                <a:lnTo>
                  <a:pt x="866541" y="1147888"/>
                </a:lnTo>
                <a:lnTo>
                  <a:pt x="862175" y="1137787"/>
                </a:lnTo>
                <a:close/>
                <a:moveTo>
                  <a:pt x="3905624" y="1132827"/>
                </a:moveTo>
                <a:lnTo>
                  <a:pt x="3905486" y="1133236"/>
                </a:lnTo>
                <a:lnTo>
                  <a:pt x="3904078" y="1136819"/>
                </a:lnTo>
                <a:lnTo>
                  <a:pt x="3904982" y="1147313"/>
                </a:lnTo>
                <a:lnTo>
                  <a:pt x="3907166" y="1143020"/>
                </a:lnTo>
                <a:close/>
                <a:moveTo>
                  <a:pt x="904618" y="1132059"/>
                </a:moveTo>
                <a:lnTo>
                  <a:pt x="906303" y="1145723"/>
                </a:lnTo>
                <a:lnTo>
                  <a:pt x="908748" y="1146873"/>
                </a:lnTo>
                <a:lnTo>
                  <a:pt x="921624" y="1152200"/>
                </a:lnTo>
                <a:lnTo>
                  <a:pt x="919070" y="1136783"/>
                </a:lnTo>
                <a:close/>
                <a:moveTo>
                  <a:pt x="534679" y="1131305"/>
                </a:moveTo>
                <a:lnTo>
                  <a:pt x="534667" y="1131466"/>
                </a:lnTo>
                <a:lnTo>
                  <a:pt x="534802" y="1131418"/>
                </a:lnTo>
                <a:close/>
                <a:moveTo>
                  <a:pt x="357248" y="1130757"/>
                </a:moveTo>
                <a:lnTo>
                  <a:pt x="357163" y="1130810"/>
                </a:lnTo>
                <a:lnTo>
                  <a:pt x="351929" y="1142266"/>
                </a:lnTo>
                <a:lnTo>
                  <a:pt x="352062" y="1142189"/>
                </a:lnTo>
                <a:close/>
                <a:moveTo>
                  <a:pt x="826255" y="1129538"/>
                </a:moveTo>
                <a:lnTo>
                  <a:pt x="830973" y="1133996"/>
                </a:lnTo>
                <a:lnTo>
                  <a:pt x="832951" y="1134429"/>
                </a:lnTo>
                <a:lnTo>
                  <a:pt x="837245" y="1136149"/>
                </a:lnTo>
                <a:lnTo>
                  <a:pt x="836734" y="1131716"/>
                </a:lnTo>
                <a:close/>
                <a:moveTo>
                  <a:pt x="614727" y="1129416"/>
                </a:moveTo>
                <a:lnTo>
                  <a:pt x="607974" y="1130248"/>
                </a:lnTo>
                <a:lnTo>
                  <a:pt x="589020" y="1133473"/>
                </a:lnTo>
                <a:lnTo>
                  <a:pt x="586570" y="1133927"/>
                </a:lnTo>
                <a:lnTo>
                  <a:pt x="573950" y="1136996"/>
                </a:lnTo>
                <a:lnTo>
                  <a:pt x="572546" y="1146146"/>
                </a:lnTo>
                <a:lnTo>
                  <a:pt x="569823" y="1236956"/>
                </a:lnTo>
                <a:cubicBezTo>
                  <a:pt x="571583" y="1311993"/>
                  <a:pt x="582962" y="1386490"/>
                  <a:pt x="603690" y="1458626"/>
                </a:cubicBezTo>
                <a:cubicBezTo>
                  <a:pt x="606228" y="1468108"/>
                  <a:pt x="608431" y="1475560"/>
                  <a:pt x="609955" y="1483011"/>
                </a:cubicBezTo>
                <a:cubicBezTo>
                  <a:pt x="612596" y="1494723"/>
                  <a:pt x="610823" y="1506532"/>
                  <a:pt x="605613" y="1516558"/>
                </a:cubicBezTo>
                <a:lnTo>
                  <a:pt x="595365" y="1525940"/>
                </a:lnTo>
                <a:lnTo>
                  <a:pt x="602281" y="1565808"/>
                </a:lnTo>
                <a:cubicBezTo>
                  <a:pt x="613285" y="1624460"/>
                  <a:pt x="627074" y="1689315"/>
                  <a:pt x="644070" y="1761141"/>
                </a:cubicBezTo>
                <a:lnTo>
                  <a:pt x="646543" y="1771145"/>
                </a:lnTo>
                <a:lnTo>
                  <a:pt x="652882" y="1769585"/>
                </a:lnTo>
                <a:lnTo>
                  <a:pt x="654231" y="1766055"/>
                </a:lnTo>
                <a:lnTo>
                  <a:pt x="698583" y="1752427"/>
                </a:lnTo>
                <a:lnTo>
                  <a:pt x="689260" y="1714660"/>
                </a:lnTo>
                <a:cubicBezTo>
                  <a:pt x="622441" y="1432368"/>
                  <a:pt x="605125" y="1259878"/>
                  <a:pt x="612315" y="1147872"/>
                </a:cubicBezTo>
                <a:close/>
                <a:moveTo>
                  <a:pt x="729595" y="1127372"/>
                </a:moveTo>
                <a:lnTo>
                  <a:pt x="729869" y="1143337"/>
                </a:lnTo>
                <a:lnTo>
                  <a:pt x="737107" y="1235009"/>
                </a:lnTo>
                <a:lnTo>
                  <a:pt x="738641" y="1249959"/>
                </a:lnTo>
                <a:lnTo>
                  <a:pt x="742396" y="1279548"/>
                </a:lnTo>
                <a:lnTo>
                  <a:pt x="747309" y="1315323"/>
                </a:lnTo>
                <a:lnTo>
                  <a:pt x="752541" y="1349094"/>
                </a:lnTo>
                <a:lnTo>
                  <a:pt x="759289" y="1389304"/>
                </a:lnTo>
                <a:lnTo>
                  <a:pt x="766066" y="1426964"/>
                </a:lnTo>
                <a:lnTo>
                  <a:pt x="775005" y="1472859"/>
                </a:lnTo>
                <a:lnTo>
                  <a:pt x="783299" y="1513812"/>
                </a:lnTo>
                <a:lnTo>
                  <a:pt x="795167" y="1568071"/>
                </a:lnTo>
                <a:lnTo>
                  <a:pt x="804564" y="1610234"/>
                </a:lnTo>
                <a:lnTo>
                  <a:pt x="823617" y="1689579"/>
                </a:lnTo>
                <a:lnTo>
                  <a:pt x="829772" y="1715078"/>
                </a:lnTo>
                <a:lnTo>
                  <a:pt x="848276" y="1786432"/>
                </a:lnTo>
                <a:lnTo>
                  <a:pt x="856414" y="1792132"/>
                </a:lnTo>
                <a:lnTo>
                  <a:pt x="856441" y="1792165"/>
                </a:lnTo>
                <a:lnTo>
                  <a:pt x="856456" y="1792176"/>
                </a:lnTo>
                <a:lnTo>
                  <a:pt x="856484" y="1792211"/>
                </a:lnTo>
                <a:lnTo>
                  <a:pt x="856498" y="1792220"/>
                </a:lnTo>
                <a:cubicBezTo>
                  <a:pt x="872524" y="1806179"/>
                  <a:pt x="886058" y="1821979"/>
                  <a:pt x="897135" y="1838996"/>
                </a:cubicBezTo>
                <a:lnTo>
                  <a:pt x="902410" y="1850213"/>
                </a:lnTo>
                <a:lnTo>
                  <a:pt x="904642" y="1853031"/>
                </a:lnTo>
                <a:lnTo>
                  <a:pt x="907360" y="1856463"/>
                </a:lnTo>
                <a:lnTo>
                  <a:pt x="910919" y="1867771"/>
                </a:lnTo>
                <a:lnTo>
                  <a:pt x="911429" y="1869391"/>
                </a:lnTo>
                <a:lnTo>
                  <a:pt x="922761" y="1893486"/>
                </a:lnTo>
                <a:lnTo>
                  <a:pt x="927296" y="1919798"/>
                </a:lnTo>
                <a:lnTo>
                  <a:pt x="931260" y="1932392"/>
                </a:lnTo>
                <a:lnTo>
                  <a:pt x="930842" y="1940367"/>
                </a:lnTo>
                <a:lnTo>
                  <a:pt x="932889" y="1952246"/>
                </a:lnTo>
                <a:lnTo>
                  <a:pt x="927088" y="2011882"/>
                </a:lnTo>
                <a:lnTo>
                  <a:pt x="927088" y="2011887"/>
                </a:lnTo>
                <a:lnTo>
                  <a:pt x="918359" y="2031578"/>
                </a:lnTo>
                <a:lnTo>
                  <a:pt x="957767" y="2165767"/>
                </a:lnTo>
                <a:cubicBezTo>
                  <a:pt x="992520" y="2275214"/>
                  <a:pt x="1029746" y="2384466"/>
                  <a:pt x="1068217" y="2490151"/>
                </a:cubicBezTo>
                <a:lnTo>
                  <a:pt x="1113807" y="2611314"/>
                </a:lnTo>
                <a:lnTo>
                  <a:pt x="1126702" y="2645583"/>
                </a:lnTo>
                <a:cubicBezTo>
                  <a:pt x="1146405" y="2696221"/>
                  <a:pt x="1166265" y="2745546"/>
                  <a:pt x="1186129" y="2793137"/>
                </a:cubicBezTo>
                <a:lnTo>
                  <a:pt x="1205671" y="2838222"/>
                </a:lnTo>
                <a:lnTo>
                  <a:pt x="1218266" y="2824204"/>
                </a:lnTo>
                <a:lnTo>
                  <a:pt x="1244879" y="2810447"/>
                </a:lnTo>
                <a:lnTo>
                  <a:pt x="1216489" y="2739714"/>
                </a:lnTo>
                <a:cubicBezTo>
                  <a:pt x="1197751" y="2691521"/>
                  <a:pt x="1179019" y="2641846"/>
                  <a:pt x="1160414" y="2591047"/>
                </a:cubicBezTo>
                <a:lnTo>
                  <a:pt x="1141917" y="2539065"/>
                </a:lnTo>
                <a:lnTo>
                  <a:pt x="1132620" y="2514049"/>
                </a:lnTo>
                <a:lnTo>
                  <a:pt x="1123550" y="2487449"/>
                </a:lnTo>
                <a:lnTo>
                  <a:pt x="1105110" y="2435629"/>
                </a:lnTo>
                <a:lnTo>
                  <a:pt x="1090594" y="2391184"/>
                </a:lnTo>
                <a:lnTo>
                  <a:pt x="1087616" y="2382063"/>
                </a:lnTo>
                <a:lnTo>
                  <a:pt x="1051313" y="2275596"/>
                </a:lnTo>
                <a:lnTo>
                  <a:pt x="1017470" y="2167284"/>
                </a:lnTo>
                <a:lnTo>
                  <a:pt x="1012701" y="2152680"/>
                </a:lnTo>
                <a:lnTo>
                  <a:pt x="999763" y="2113065"/>
                </a:lnTo>
                <a:lnTo>
                  <a:pt x="994275" y="2094029"/>
                </a:lnTo>
                <a:lnTo>
                  <a:pt x="990611" y="2081321"/>
                </a:lnTo>
                <a:lnTo>
                  <a:pt x="975061" y="2031553"/>
                </a:lnTo>
                <a:cubicBezTo>
                  <a:pt x="950763" y="1950073"/>
                  <a:pt x="927722" y="1868861"/>
                  <a:pt x="906354" y="1789162"/>
                </a:cubicBezTo>
                <a:cubicBezTo>
                  <a:pt x="896785" y="1752888"/>
                  <a:pt x="887856" y="1718095"/>
                  <a:pt x="879577" y="1684721"/>
                </a:cubicBezTo>
                <a:lnTo>
                  <a:pt x="878344" y="1679622"/>
                </a:lnTo>
                <a:lnTo>
                  <a:pt x="875989" y="1670422"/>
                </a:lnTo>
                <a:lnTo>
                  <a:pt x="866487" y="1630578"/>
                </a:lnTo>
                <a:lnTo>
                  <a:pt x="856385" y="1588795"/>
                </a:lnTo>
                <a:lnTo>
                  <a:pt x="854051" y="1578433"/>
                </a:lnTo>
                <a:lnTo>
                  <a:pt x="850327" y="1562820"/>
                </a:lnTo>
                <a:lnTo>
                  <a:pt x="842987" y="1529330"/>
                </a:lnTo>
                <a:lnTo>
                  <a:pt x="836606" y="1501007"/>
                </a:lnTo>
                <a:lnTo>
                  <a:pt x="833573" y="1486376"/>
                </a:lnTo>
                <a:lnTo>
                  <a:pt x="829043" y="1465708"/>
                </a:lnTo>
                <a:lnTo>
                  <a:pt x="823984" y="1440110"/>
                </a:lnTo>
                <a:lnTo>
                  <a:pt x="820019" y="1420981"/>
                </a:lnTo>
                <a:lnTo>
                  <a:pt x="818448" y="1412103"/>
                </a:lnTo>
                <a:lnTo>
                  <a:pt x="811811" y="1378522"/>
                </a:lnTo>
                <a:cubicBezTo>
                  <a:pt x="806706" y="1351053"/>
                  <a:pt x="802222" y="1325144"/>
                  <a:pt x="798304" y="1300702"/>
                </a:cubicBezTo>
                <a:lnTo>
                  <a:pt x="796222" y="1286490"/>
                </a:lnTo>
                <a:lnTo>
                  <a:pt x="795553" y="1282711"/>
                </a:lnTo>
                <a:lnTo>
                  <a:pt x="794750" y="1276444"/>
                </a:lnTo>
                <a:lnTo>
                  <a:pt x="788194" y="1231685"/>
                </a:lnTo>
                <a:cubicBezTo>
                  <a:pt x="785354" y="1210084"/>
                  <a:pt x="783026" y="1189857"/>
                  <a:pt x="781155" y="1170910"/>
                </a:cubicBezTo>
                <a:lnTo>
                  <a:pt x="778329" y="1135980"/>
                </a:lnTo>
                <a:lnTo>
                  <a:pt x="769689" y="1132415"/>
                </a:lnTo>
                <a:lnTo>
                  <a:pt x="769401" y="1132309"/>
                </a:lnTo>
                <a:close/>
                <a:moveTo>
                  <a:pt x="546139" y="1126974"/>
                </a:moveTo>
                <a:lnTo>
                  <a:pt x="544457" y="1127533"/>
                </a:lnTo>
                <a:lnTo>
                  <a:pt x="544842" y="1127878"/>
                </a:lnTo>
                <a:lnTo>
                  <a:pt x="546071" y="1127444"/>
                </a:lnTo>
                <a:close/>
                <a:moveTo>
                  <a:pt x="798722" y="1125251"/>
                </a:moveTo>
                <a:lnTo>
                  <a:pt x="802961" y="1127856"/>
                </a:lnTo>
                <a:lnTo>
                  <a:pt x="814728" y="1130435"/>
                </a:lnTo>
                <a:lnTo>
                  <a:pt x="810230" y="1126209"/>
                </a:lnTo>
                <a:lnTo>
                  <a:pt x="809279" y="1126011"/>
                </a:lnTo>
                <a:close/>
                <a:moveTo>
                  <a:pt x="666495" y="1125122"/>
                </a:moveTo>
                <a:lnTo>
                  <a:pt x="641678" y="1126097"/>
                </a:lnTo>
                <a:lnTo>
                  <a:pt x="623335" y="1128356"/>
                </a:lnTo>
                <a:lnTo>
                  <a:pt x="621466" y="1150648"/>
                </a:lnTo>
                <a:lnTo>
                  <a:pt x="621584" y="1232257"/>
                </a:lnTo>
                <a:lnTo>
                  <a:pt x="622055" y="1246233"/>
                </a:lnTo>
                <a:lnTo>
                  <a:pt x="623809" y="1272553"/>
                </a:lnTo>
                <a:lnTo>
                  <a:pt x="626526" y="1306215"/>
                </a:lnTo>
                <a:lnTo>
                  <a:pt x="629719" y="1336826"/>
                </a:lnTo>
                <a:lnTo>
                  <a:pt x="634378" y="1375173"/>
                </a:lnTo>
                <a:lnTo>
                  <a:pt x="639140" y="1409772"/>
                </a:lnTo>
                <a:lnTo>
                  <a:pt x="646124" y="1454224"/>
                </a:lnTo>
                <a:lnTo>
                  <a:pt x="652474" y="1492194"/>
                </a:lnTo>
                <a:lnTo>
                  <a:pt x="662562" y="1545758"/>
                </a:lnTo>
                <a:lnTo>
                  <a:pt x="670125" y="1584798"/>
                </a:lnTo>
                <a:lnTo>
                  <a:pt x="687702" y="1666223"/>
                </a:lnTo>
                <a:lnTo>
                  <a:pt x="692196" y="1686888"/>
                </a:lnTo>
                <a:lnTo>
                  <a:pt x="707301" y="1749749"/>
                </a:lnTo>
                <a:lnTo>
                  <a:pt x="712651" y="1748105"/>
                </a:lnTo>
                <a:cubicBezTo>
                  <a:pt x="725651" y="1746513"/>
                  <a:pt x="738668" y="1746320"/>
                  <a:pt x="751497" y="1747462"/>
                </a:cubicBezTo>
                <a:lnTo>
                  <a:pt x="764592" y="1750021"/>
                </a:lnTo>
                <a:lnTo>
                  <a:pt x="737674" y="1638413"/>
                </a:lnTo>
                <a:cubicBezTo>
                  <a:pt x="728908" y="1600230"/>
                  <a:pt x="721099" y="1564238"/>
                  <a:pt x="714166" y="1530298"/>
                </a:cubicBezTo>
                <a:lnTo>
                  <a:pt x="707306" y="1494286"/>
                </a:lnTo>
                <a:lnTo>
                  <a:pt x="704498" y="1480986"/>
                </a:lnTo>
                <a:lnTo>
                  <a:pt x="702440" y="1468743"/>
                </a:lnTo>
                <a:lnTo>
                  <a:pt x="695917" y="1434501"/>
                </a:lnTo>
                <a:cubicBezTo>
                  <a:pt x="685398" y="1374558"/>
                  <a:pt x="678063" y="1322276"/>
                  <a:pt x="673274" y="1276551"/>
                </a:cubicBezTo>
                <a:lnTo>
                  <a:pt x="671229" y="1252175"/>
                </a:lnTo>
                <a:lnTo>
                  <a:pt x="670233" y="1243535"/>
                </a:lnTo>
                <a:lnTo>
                  <a:pt x="669841" y="1235642"/>
                </a:lnTo>
                <a:lnTo>
                  <a:pt x="667920" y="1212744"/>
                </a:lnTo>
                <a:cubicBezTo>
                  <a:pt x="666718" y="1193022"/>
                  <a:pt x="666072" y="1174802"/>
                  <a:pt x="665903" y="1157945"/>
                </a:cubicBezTo>
                <a:close/>
                <a:moveTo>
                  <a:pt x="700631" y="1123780"/>
                </a:moveTo>
                <a:lnTo>
                  <a:pt x="674714" y="1124798"/>
                </a:lnTo>
                <a:lnTo>
                  <a:pt x="674480" y="1129119"/>
                </a:lnTo>
                <a:lnTo>
                  <a:pt x="676387" y="1209568"/>
                </a:lnTo>
                <a:lnTo>
                  <a:pt x="676967" y="1220462"/>
                </a:lnTo>
                <a:lnTo>
                  <a:pt x="687105" y="1320323"/>
                </a:lnTo>
                <a:lnTo>
                  <a:pt x="690781" y="1347896"/>
                </a:lnTo>
                <a:lnTo>
                  <a:pt x="695793" y="1381770"/>
                </a:lnTo>
                <a:lnTo>
                  <a:pt x="702760" y="1423818"/>
                </a:lnTo>
                <a:lnTo>
                  <a:pt x="709254" y="1460944"/>
                </a:lnTo>
                <a:lnTo>
                  <a:pt x="718990" y="1511119"/>
                </a:lnTo>
                <a:lnTo>
                  <a:pt x="726633" y="1549539"/>
                </a:lnTo>
                <a:lnTo>
                  <a:pt x="742900" y="1623811"/>
                </a:lnTo>
                <a:lnTo>
                  <a:pt x="747935" y="1646654"/>
                </a:lnTo>
                <a:lnTo>
                  <a:pt x="773268" y="1751717"/>
                </a:lnTo>
                <a:lnTo>
                  <a:pt x="789219" y="1754834"/>
                </a:lnTo>
                <a:lnTo>
                  <a:pt x="801412" y="1760009"/>
                </a:lnTo>
                <a:lnTo>
                  <a:pt x="807361" y="1761496"/>
                </a:lnTo>
                <a:lnTo>
                  <a:pt x="812525" y="1764725"/>
                </a:lnTo>
                <a:lnTo>
                  <a:pt x="824598" y="1769849"/>
                </a:lnTo>
                <a:lnTo>
                  <a:pt x="837284" y="1778733"/>
                </a:lnTo>
                <a:lnTo>
                  <a:pt x="819150" y="1708715"/>
                </a:lnTo>
                <a:lnTo>
                  <a:pt x="813452" y="1684837"/>
                </a:lnTo>
                <a:lnTo>
                  <a:pt x="797210" y="1617513"/>
                </a:lnTo>
                <a:lnTo>
                  <a:pt x="794388" y="1604949"/>
                </a:lnTo>
                <a:lnTo>
                  <a:pt x="790510" y="1588696"/>
                </a:lnTo>
                <a:lnTo>
                  <a:pt x="784954" y="1562937"/>
                </a:lnTo>
                <a:lnTo>
                  <a:pt x="778403" y="1533762"/>
                </a:lnTo>
                <a:lnTo>
                  <a:pt x="775727" y="1520156"/>
                </a:lnTo>
                <a:lnTo>
                  <a:pt x="767470" y="1481867"/>
                </a:lnTo>
                <a:cubicBezTo>
                  <a:pt x="753871" y="1414861"/>
                  <a:pt x="743689" y="1356098"/>
                  <a:pt x="736292" y="1304474"/>
                </a:cubicBezTo>
                <a:lnTo>
                  <a:pt x="732819" y="1276869"/>
                </a:lnTo>
                <a:lnTo>
                  <a:pt x="731340" y="1267144"/>
                </a:lnTo>
                <a:lnTo>
                  <a:pt x="730476" y="1258249"/>
                </a:lnTo>
                <a:lnTo>
                  <a:pt x="727206" y="1232257"/>
                </a:lnTo>
                <a:cubicBezTo>
                  <a:pt x="724821" y="1209878"/>
                  <a:pt x="723053" y="1189146"/>
                  <a:pt x="721823" y="1169924"/>
                </a:cubicBezTo>
                <a:lnTo>
                  <a:pt x="720054" y="1126189"/>
                </a:lnTo>
                <a:close/>
                <a:moveTo>
                  <a:pt x="3927318" y="1120789"/>
                </a:moveTo>
                <a:lnTo>
                  <a:pt x="3930794" y="1136598"/>
                </a:lnTo>
                <a:lnTo>
                  <a:pt x="3931000" y="1136182"/>
                </a:lnTo>
                <a:lnTo>
                  <a:pt x="3931324" y="1123653"/>
                </a:lnTo>
                <a:close/>
                <a:moveTo>
                  <a:pt x="863917" y="1118727"/>
                </a:moveTo>
                <a:lnTo>
                  <a:pt x="868519" y="1129280"/>
                </a:lnTo>
                <a:lnTo>
                  <a:pt x="873849" y="1130457"/>
                </a:lnTo>
                <a:lnTo>
                  <a:pt x="892259" y="1139118"/>
                </a:lnTo>
                <a:lnTo>
                  <a:pt x="888674" y="1126847"/>
                </a:lnTo>
                <a:close/>
                <a:moveTo>
                  <a:pt x="576988" y="1118015"/>
                </a:moveTo>
                <a:lnTo>
                  <a:pt x="576936" y="1118307"/>
                </a:lnTo>
                <a:lnTo>
                  <a:pt x="577172" y="1118240"/>
                </a:lnTo>
                <a:close/>
                <a:moveTo>
                  <a:pt x="547506" y="1117499"/>
                </a:moveTo>
                <a:lnTo>
                  <a:pt x="537476" y="1121295"/>
                </a:lnTo>
                <a:lnTo>
                  <a:pt x="537879" y="1121655"/>
                </a:lnTo>
                <a:lnTo>
                  <a:pt x="547371" y="1118433"/>
                </a:lnTo>
                <a:close/>
                <a:moveTo>
                  <a:pt x="3835822" y="1115357"/>
                </a:moveTo>
                <a:cubicBezTo>
                  <a:pt x="3813029" y="1115528"/>
                  <a:pt x="3790304" y="1118196"/>
                  <a:pt x="3768089" y="1123316"/>
                </a:cubicBezTo>
                <a:cubicBezTo>
                  <a:pt x="3731681" y="1131445"/>
                  <a:pt x="3636008" y="1140250"/>
                  <a:pt x="3514935" y="1151596"/>
                </a:cubicBezTo>
                <a:cubicBezTo>
                  <a:pt x="3460240" y="1156676"/>
                  <a:pt x="3397925" y="1162434"/>
                  <a:pt x="3333578" y="1168531"/>
                </a:cubicBezTo>
                <a:cubicBezTo>
                  <a:pt x="3311057" y="1170732"/>
                  <a:pt x="3288705" y="1173273"/>
                  <a:pt x="3264999" y="1176151"/>
                </a:cubicBezTo>
                <a:cubicBezTo>
                  <a:pt x="3241292" y="1179029"/>
                  <a:pt x="3218771" y="1181400"/>
                  <a:pt x="3195402" y="1183770"/>
                </a:cubicBezTo>
                <a:lnTo>
                  <a:pt x="3152899" y="1188175"/>
                </a:lnTo>
                <a:cubicBezTo>
                  <a:pt x="2917527" y="1211713"/>
                  <a:pt x="2674195" y="1236267"/>
                  <a:pt x="2548888" y="1263193"/>
                </a:cubicBezTo>
                <a:cubicBezTo>
                  <a:pt x="2461850" y="1281990"/>
                  <a:pt x="2420024" y="1335162"/>
                  <a:pt x="2386497" y="1377836"/>
                </a:cubicBezTo>
                <a:cubicBezTo>
                  <a:pt x="2373763" y="1395592"/>
                  <a:pt x="2359048" y="1411840"/>
                  <a:pt x="2342639" y="1426267"/>
                </a:cubicBezTo>
                <a:cubicBezTo>
                  <a:pt x="2257973" y="1494004"/>
                  <a:pt x="2202940" y="1629476"/>
                  <a:pt x="2145367" y="1774941"/>
                </a:cubicBezTo>
                <a:lnTo>
                  <a:pt x="2111774" y="1857007"/>
                </a:lnTo>
                <a:lnTo>
                  <a:pt x="2131826" y="1851747"/>
                </a:lnTo>
                <a:lnTo>
                  <a:pt x="2171614" y="1778918"/>
                </a:lnTo>
                <a:cubicBezTo>
                  <a:pt x="2242056" y="1646838"/>
                  <a:pt x="2308435" y="1522039"/>
                  <a:pt x="2405462" y="1456168"/>
                </a:cubicBezTo>
                <a:cubicBezTo>
                  <a:pt x="2422938" y="1443205"/>
                  <a:pt x="2438888" y="1428325"/>
                  <a:pt x="2453045" y="1411802"/>
                </a:cubicBezTo>
                <a:cubicBezTo>
                  <a:pt x="2488943" y="1373363"/>
                  <a:pt x="2533478" y="1325443"/>
                  <a:pt x="2616113" y="1307323"/>
                </a:cubicBezTo>
                <a:cubicBezTo>
                  <a:pt x="2745484" y="1279044"/>
                  <a:pt x="2974591" y="1252797"/>
                  <a:pt x="3196250" y="1227398"/>
                </a:cubicBezTo>
                <a:lnTo>
                  <a:pt x="3235873" y="1222825"/>
                </a:lnTo>
                <a:cubicBezTo>
                  <a:pt x="3258394" y="1220285"/>
                  <a:pt x="3280746" y="1217238"/>
                  <a:pt x="3302760" y="1214529"/>
                </a:cubicBezTo>
                <a:cubicBezTo>
                  <a:pt x="3324773" y="1211819"/>
                  <a:pt x="3346618" y="1208770"/>
                  <a:pt x="3368293" y="1206231"/>
                </a:cubicBezTo>
                <a:cubicBezTo>
                  <a:pt x="3428913" y="1199287"/>
                  <a:pt x="3487672" y="1193023"/>
                  <a:pt x="3539319" y="1187604"/>
                </a:cubicBezTo>
                <a:cubicBezTo>
                  <a:pt x="3654127" y="1175243"/>
                  <a:pt x="3744890" y="1165591"/>
                  <a:pt x="3783498" y="1157124"/>
                </a:cubicBezTo>
                <a:cubicBezTo>
                  <a:pt x="3804665" y="1152340"/>
                  <a:pt x="3824180" y="1149335"/>
                  <a:pt x="3842053" y="1148110"/>
                </a:cubicBezTo>
                <a:lnTo>
                  <a:pt x="3877728" y="1149333"/>
                </a:lnTo>
                <a:lnTo>
                  <a:pt x="3880866" y="1130030"/>
                </a:lnTo>
                <a:lnTo>
                  <a:pt x="3882161" y="1122382"/>
                </a:lnTo>
                <a:close/>
                <a:moveTo>
                  <a:pt x="842697" y="1114774"/>
                </a:moveTo>
                <a:lnTo>
                  <a:pt x="843448" y="1121428"/>
                </a:lnTo>
                <a:lnTo>
                  <a:pt x="844794" y="1123132"/>
                </a:lnTo>
                <a:lnTo>
                  <a:pt x="856866" y="1125506"/>
                </a:lnTo>
                <a:lnTo>
                  <a:pt x="852972" y="1116499"/>
                </a:lnTo>
                <a:close/>
                <a:moveTo>
                  <a:pt x="807622" y="1112713"/>
                </a:moveTo>
                <a:lnTo>
                  <a:pt x="812688" y="1116722"/>
                </a:lnTo>
                <a:lnTo>
                  <a:pt x="812821" y="1116847"/>
                </a:lnTo>
                <a:lnTo>
                  <a:pt x="830538" y="1120330"/>
                </a:lnTo>
                <a:lnTo>
                  <a:pt x="825344" y="1113746"/>
                </a:lnTo>
                <a:close/>
                <a:moveTo>
                  <a:pt x="784734" y="1111377"/>
                </a:moveTo>
                <a:lnTo>
                  <a:pt x="784906" y="1114093"/>
                </a:lnTo>
                <a:lnTo>
                  <a:pt x="796477" y="1114838"/>
                </a:lnTo>
                <a:lnTo>
                  <a:pt x="792659" y="1111840"/>
                </a:lnTo>
                <a:close/>
                <a:moveTo>
                  <a:pt x="752054" y="1111043"/>
                </a:moveTo>
                <a:lnTo>
                  <a:pt x="746011" y="1111590"/>
                </a:lnTo>
                <a:lnTo>
                  <a:pt x="754209" y="1112118"/>
                </a:lnTo>
                <a:close/>
                <a:moveTo>
                  <a:pt x="774302" y="1110769"/>
                </a:moveTo>
                <a:lnTo>
                  <a:pt x="776746" y="1111993"/>
                </a:lnTo>
                <a:lnTo>
                  <a:pt x="776725" y="1110910"/>
                </a:lnTo>
                <a:close/>
                <a:moveTo>
                  <a:pt x="3913096" y="1110619"/>
                </a:moveTo>
                <a:lnTo>
                  <a:pt x="3911860" y="1114293"/>
                </a:lnTo>
                <a:lnTo>
                  <a:pt x="3913380" y="1124266"/>
                </a:lnTo>
                <a:lnTo>
                  <a:pt x="3915299" y="1125773"/>
                </a:lnTo>
                <a:lnTo>
                  <a:pt x="3917430" y="1119500"/>
                </a:lnTo>
                <a:lnTo>
                  <a:pt x="3915921" y="1112640"/>
                </a:lnTo>
                <a:close/>
                <a:moveTo>
                  <a:pt x="923355" y="1109457"/>
                </a:moveTo>
                <a:lnTo>
                  <a:pt x="926725" y="1129763"/>
                </a:lnTo>
                <a:lnTo>
                  <a:pt x="935989" y="1133416"/>
                </a:lnTo>
                <a:cubicBezTo>
                  <a:pt x="953753" y="1142723"/>
                  <a:pt x="969192" y="1155498"/>
                  <a:pt x="981530" y="1170777"/>
                </a:cubicBezTo>
                <a:lnTo>
                  <a:pt x="994714" y="1196419"/>
                </a:lnTo>
                <a:lnTo>
                  <a:pt x="994577" y="1195794"/>
                </a:lnTo>
                <a:lnTo>
                  <a:pt x="990420" y="1170409"/>
                </a:lnTo>
                <a:lnTo>
                  <a:pt x="975533" y="1142443"/>
                </a:lnTo>
                <a:cubicBezTo>
                  <a:pt x="966031" y="1131207"/>
                  <a:pt x="954157" y="1121978"/>
                  <a:pt x="940560" y="1115524"/>
                </a:cubicBezTo>
                <a:close/>
                <a:moveTo>
                  <a:pt x="1247250" y="1109438"/>
                </a:moveTo>
                <a:lnTo>
                  <a:pt x="1247420" y="1111876"/>
                </a:lnTo>
                <a:lnTo>
                  <a:pt x="1250750" y="1129738"/>
                </a:lnTo>
                <a:close/>
                <a:moveTo>
                  <a:pt x="3902052" y="1109223"/>
                </a:moveTo>
                <a:lnTo>
                  <a:pt x="3901787" y="1110228"/>
                </a:lnTo>
                <a:lnTo>
                  <a:pt x="3902271" y="1115851"/>
                </a:lnTo>
                <a:lnTo>
                  <a:pt x="3902828" y="1114356"/>
                </a:lnTo>
                <a:close/>
                <a:moveTo>
                  <a:pt x="3928629" y="1108566"/>
                </a:moveTo>
                <a:lnTo>
                  <a:pt x="3928144" y="1110320"/>
                </a:lnTo>
                <a:lnTo>
                  <a:pt x="3929340" y="1111271"/>
                </a:lnTo>
                <a:close/>
                <a:moveTo>
                  <a:pt x="691898" y="1106795"/>
                </a:moveTo>
                <a:lnTo>
                  <a:pt x="680062" y="1109225"/>
                </a:lnTo>
                <a:lnTo>
                  <a:pt x="692917" y="1107101"/>
                </a:lnTo>
                <a:close/>
                <a:moveTo>
                  <a:pt x="617663" y="1103205"/>
                </a:moveTo>
                <a:lnTo>
                  <a:pt x="585300" y="1113960"/>
                </a:lnTo>
                <a:lnTo>
                  <a:pt x="586558" y="1115613"/>
                </a:lnTo>
                <a:lnTo>
                  <a:pt x="617669" y="1106906"/>
                </a:lnTo>
                <a:lnTo>
                  <a:pt x="618062" y="1103895"/>
                </a:lnTo>
                <a:close/>
                <a:moveTo>
                  <a:pt x="675952" y="1102006"/>
                </a:moveTo>
                <a:lnTo>
                  <a:pt x="675940" y="1102230"/>
                </a:lnTo>
                <a:lnTo>
                  <a:pt x="676394" y="1102138"/>
                </a:lnTo>
                <a:close/>
                <a:moveTo>
                  <a:pt x="667534" y="1101684"/>
                </a:moveTo>
                <a:lnTo>
                  <a:pt x="642984" y="1108153"/>
                </a:lnTo>
                <a:lnTo>
                  <a:pt x="645238" y="1108441"/>
                </a:lnTo>
                <a:lnTo>
                  <a:pt x="667347" y="1103969"/>
                </a:lnTo>
                <a:close/>
                <a:moveTo>
                  <a:pt x="900851" y="1101520"/>
                </a:moveTo>
                <a:lnTo>
                  <a:pt x="903190" y="1120483"/>
                </a:lnTo>
                <a:lnTo>
                  <a:pt x="917292" y="1126043"/>
                </a:lnTo>
                <a:lnTo>
                  <a:pt x="913999" y="1106157"/>
                </a:lnTo>
                <a:close/>
                <a:moveTo>
                  <a:pt x="719876" y="1101048"/>
                </a:moveTo>
                <a:lnTo>
                  <a:pt x="705618" y="1103977"/>
                </a:lnTo>
                <a:lnTo>
                  <a:pt x="709188" y="1105059"/>
                </a:lnTo>
                <a:lnTo>
                  <a:pt x="719832" y="1104352"/>
                </a:lnTo>
                <a:close/>
                <a:moveTo>
                  <a:pt x="729126" y="1100014"/>
                </a:moveTo>
                <a:lnTo>
                  <a:pt x="729190" y="1103729"/>
                </a:lnTo>
                <a:lnTo>
                  <a:pt x="736420" y="1103249"/>
                </a:lnTo>
                <a:lnTo>
                  <a:pt x="735159" y="1102620"/>
                </a:lnTo>
                <a:close/>
                <a:moveTo>
                  <a:pt x="891234" y="1099524"/>
                </a:moveTo>
                <a:lnTo>
                  <a:pt x="891267" y="1099638"/>
                </a:lnTo>
                <a:lnTo>
                  <a:pt x="891254" y="1099527"/>
                </a:lnTo>
                <a:close/>
                <a:moveTo>
                  <a:pt x="773907" y="1097120"/>
                </a:moveTo>
                <a:lnTo>
                  <a:pt x="749543" y="1098375"/>
                </a:lnTo>
                <a:lnTo>
                  <a:pt x="756597" y="1101907"/>
                </a:lnTo>
                <a:lnTo>
                  <a:pt x="765266" y="1101330"/>
                </a:lnTo>
                <a:lnTo>
                  <a:pt x="776545" y="1101690"/>
                </a:lnTo>
                <a:lnTo>
                  <a:pt x="776496" y="1099152"/>
                </a:lnTo>
                <a:close/>
                <a:moveTo>
                  <a:pt x="1210926" y="1095706"/>
                </a:moveTo>
                <a:lnTo>
                  <a:pt x="1210318" y="1126358"/>
                </a:lnTo>
                <a:lnTo>
                  <a:pt x="1221167" y="1214022"/>
                </a:lnTo>
                <a:lnTo>
                  <a:pt x="1231210" y="1259140"/>
                </a:lnTo>
                <a:lnTo>
                  <a:pt x="1216320" y="1174343"/>
                </a:lnTo>
                <a:close/>
                <a:moveTo>
                  <a:pt x="1091849" y="1095654"/>
                </a:moveTo>
                <a:lnTo>
                  <a:pt x="1097905" y="1120262"/>
                </a:lnTo>
                <a:lnTo>
                  <a:pt x="1118884" y="1202337"/>
                </a:lnTo>
                <a:lnTo>
                  <a:pt x="1121241" y="1211364"/>
                </a:lnTo>
                <a:lnTo>
                  <a:pt x="1142851" y="1293792"/>
                </a:lnTo>
                <a:lnTo>
                  <a:pt x="1148064" y="1313408"/>
                </a:lnTo>
                <a:lnTo>
                  <a:pt x="1169997" y="1395489"/>
                </a:lnTo>
                <a:lnTo>
                  <a:pt x="1176316" y="1418929"/>
                </a:lnTo>
                <a:lnTo>
                  <a:pt x="1194105" y="1484492"/>
                </a:lnTo>
                <a:lnTo>
                  <a:pt x="1239864" y="1651176"/>
                </a:lnTo>
                <a:lnTo>
                  <a:pt x="1307653" y="1893295"/>
                </a:lnTo>
                <a:lnTo>
                  <a:pt x="1376931" y="2135037"/>
                </a:lnTo>
                <a:lnTo>
                  <a:pt x="1398152" y="2207536"/>
                </a:lnTo>
                <a:lnTo>
                  <a:pt x="1444867" y="2366255"/>
                </a:lnTo>
                <a:lnTo>
                  <a:pt x="1493072" y="2526332"/>
                </a:lnTo>
                <a:lnTo>
                  <a:pt x="1511934" y="2587510"/>
                </a:lnTo>
                <a:lnTo>
                  <a:pt x="1521962" y="2619887"/>
                </a:lnTo>
                <a:lnTo>
                  <a:pt x="1550091" y="2708666"/>
                </a:lnTo>
                <a:lnTo>
                  <a:pt x="1550364" y="2709529"/>
                </a:lnTo>
                <a:lnTo>
                  <a:pt x="1560019" y="2738901"/>
                </a:lnTo>
                <a:lnTo>
                  <a:pt x="1538382" y="2671603"/>
                </a:lnTo>
                <a:lnTo>
                  <a:pt x="1537933" y="2670164"/>
                </a:lnTo>
                <a:lnTo>
                  <a:pt x="1512746" y="2589528"/>
                </a:lnTo>
                <a:lnTo>
                  <a:pt x="1510626" y="2582595"/>
                </a:lnTo>
                <a:lnTo>
                  <a:pt x="1508939" y="2577186"/>
                </a:lnTo>
                <a:lnTo>
                  <a:pt x="1500765" y="2550359"/>
                </a:lnTo>
                <a:lnTo>
                  <a:pt x="1485431" y="2500233"/>
                </a:lnTo>
                <a:lnTo>
                  <a:pt x="1482517" y="2490471"/>
                </a:lnTo>
                <a:lnTo>
                  <a:pt x="1477361" y="2473549"/>
                </a:lnTo>
                <a:cubicBezTo>
                  <a:pt x="1466530" y="2437654"/>
                  <a:pt x="1455419" y="2400502"/>
                  <a:pt x="1444106" y="2362374"/>
                </a:cubicBezTo>
                <a:lnTo>
                  <a:pt x="1435843" y="2334136"/>
                </a:lnTo>
                <a:lnTo>
                  <a:pt x="1426993" y="2304492"/>
                </a:lnTo>
                <a:lnTo>
                  <a:pt x="1390711" y="2179888"/>
                </a:lnTo>
                <a:lnTo>
                  <a:pt x="1374398" y="2124139"/>
                </a:lnTo>
                <a:lnTo>
                  <a:pt x="1370277" y="2109713"/>
                </a:lnTo>
                <a:lnTo>
                  <a:pt x="1365526" y="2093396"/>
                </a:lnTo>
                <a:cubicBezTo>
                  <a:pt x="1324083" y="1949550"/>
                  <a:pt x="1282259" y="1801562"/>
                  <a:pt x="1243329" y="1661275"/>
                </a:cubicBezTo>
                <a:lnTo>
                  <a:pt x="1238540" y="1643848"/>
                </a:lnTo>
                <a:lnTo>
                  <a:pt x="1235032" y="1631308"/>
                </a:lnTo>
                <a:cubicBezTo>
                  <a:pt x="1224032" y="1591560"/>
                  <a:pt x="1213287" y="1552519"/>
                  <a:pt x="1202874" y="1514465"/>
                </a:cubicBezTo>
                <a:lnTo>
                  <a:pt x="1192889" y="1477751"/>
                </a:lnTo>
                <a:lnTo>
                  <a:pt x="1187513" y="1458192"/>
                </a:lnTo>
                <a:lnTo>
                  <a:pt x="1182780" y="1440581"/>
                </a:lnTo>
                <a:lnTo>
                  <a:pt x="1172706" y="1403541"/>
                </a:lnTo>
                <a:cubicBezTo>
                  <a:pt x="1163033" y="1367740"/>
                  <a:pt x="1153768" y="1333206"/>
                  <a:pt x="1144988" y="1300220"/>
                </a:cubicBezTo>
                <a:lnTo>
                  <a:pt x="1141380" y="1286549"/>
                </a:lnTo>
                <a:lnTo>
                  <a:pt x="1138495" y="1275813"/>
                </a:lnTo>
                <a:lnTo>
                  <a:pt x="1123766" y="1219790"/>
                </a:lnTo>
                <a:lnTo>
                  <a:pt x="1120176" y="1206183"/>
                </a:lnTo>
                <a:lnTo>
                  <a:pt x="1119476" y="1203474"/>
                </a:lnTo>
                <a:lnTo>
                  <a:pt x="1117302" y="1195205"/>
                </a:lnTo>
                <a:cubicBezTo>
                  <a:pt x="1110658" y="1169699"/>
                  <a:pt x="1104450" y="1145619"/>
                  <a:pt x="1098730" y="1123153"/>
                </a:cubicBezTo>
                <a:close/>
                <a:moveTo>
                  <a:pt x="810730" y="1095221"/>
                </a:moveTo>
                <a:lnTo>
                  <a:pt x="787062" y="1096441"/>
                </a:lnTo>
                <a:lnTo>
                  <a:pt x="794413" y="1102259"/>
                </a:lnTo>
                <a:lnTo>
                  <a:pt x="816846" y="1102974"/>
                </a:lnTo>
                <a:close/>
                <a:moveTo>
                  <a:pt x="853246" y="1094253"/>
                </a:moveTo>
                <a:lnTo>
                  <a:pt x="859256" y="1108036"/>
                </a:lnTo>
                <a:lnTo>
                  <a:pt x="864520" y="1109782"/>
                </a:lnTo>
                <a:lnTo>
                  <a:pt x="884719" y="1113285"/>
                </a:lnTo>
                <a:lnTo>
                  <a:pt x="884578" y="1112798"/>
                </a:lnTo>
                <a:lnTo>
                  <a:pt x="883688" y="1109722"/>
                </a:lnTo>
                <a:lnTo>
                  <a:pt x="880263" y="1097993"/>
                </a:lnTo>
                <a:close/>
                <a:moveTo>
                  <a:pt x="832522" y="1094098"/>
                </a:moveTo>
                <a:lnTo>
                  <a:pt x="822286" y="1094626"/>
                </a:lnTo>
                <a:lnTo>
                  <a:pt x="829452" y="1103703"/>
                </a:lnTo>
                <a:lnTo>
                  <a:pt x="833591" y="1104420"/>
                </a:lnTo>
                <a:lnTo>
                  <a:pt x="832575" y="1095593"/>
                </a:lnTo>
                <a:close/>
                <a:moveTo>
                  <a:pt x="843055" y="1093556"/>
                </a:moveTo>
                <a:lnTo>
                  <a:pt x="840526" y="1093686"/>
                </a:lnTo>
                <a:lnTo>
                  <a:pt x="840676" y="1096862"/>
                </a:lnTo>
                <a:lnTo>
                  <a:pt x="841687" y="1105824"/>
                </a:lnTo>
                <a:lnTo>
                  <a:pt x="845869" y="1106549"/>
                </a:lnTo>
                <a:lnTo>
                  <a:pt x="848751" y="1106733"/>
                </a:lnTo>
                <a:close/>
                <a:moveTo>
                  <a:pt x="611844" y="1093147"/>
                </a:moveTo>
                <a:lnTo>
                  <a:pt x="579238" y="1105488"/>
                </a:lnTo>
                <a:lnTo>
                  <a:pt x="579164" y="1105901"/>
                </a:lnTo>
                <a:lnTo>
                  <a:pt x="580217" y="1107284"/>
                </a:lnTo>
                <a:lnTo>
                  <a:pt x="613489" y="1095991"/>
                </a:lnTo>
                <a:close/>
                <a:moveTo>
                  <a:pt x="708189" y="1090970"/>
                </a:moveTo>
                <a:lnTo>
                  <a:pt x="683867" y="1097379"/>
                </a:lnTo>
                <a:lnTo>
                  <a:pt x="690290" y="1099328"/>
                </a:lnTo>
                <a:lnTo>
                  <a:pt x="715656" y="1094196"/>
                </a:lnTo>
                <a:close/>
                <a:moveTo>
                  <a:pt x="658730" y="1089557"/>
                </a:moveTo>
                <a:lnTo>
                  <a:pt x="626859" y="1100148"/>
                </a:lnTo>
                <a:lnTo>
                  <a:pt x="626724" y="1100840"/>
                </a:lnTo>
                <a:lnTo>
                  <a:pt x="628510" y="1103871"/>
                </a:lnTo>
                <a:lnTo>
                  <a:pt x="661122" y="1094743"/>
                </a:lnTo>
                <a:close/>
                <a:moveTo>
                  <a:pt x="551768" y="1087964"/>
                </a:moveTo>
                <a:lnTo>
                  <a:pt x="546128" y="1090792"/>
                </a:lnTo>
                <a:lnTo>
                  <a:pt x="544654" y="1095398"/>
                </a:lnTo>
                <a:lnTo>
                  <a:pt x="551085" y="1092700"/>
                </a:lnTo>
                <a:close/>
                <a:moveTo>
                  <a:pt x="668803" y="1086209"/>
                </a:moveTo>
                <a:lnTo>
                  <a:pt x="666991" y="1086811"/>
                </a:lnTo>
                <a:lnTo>
                  <a:pt x="668484" y="1090095"/>
                </a:lnTo>
                <a:close/>
                <a:moveTo>
                  <a:pt x="606291" y="1083550"/>
                </a:moveTo>
                <a:lnTo>
                  <a:pt x="591339" y="1090405"/>
                </a:lnTo>
                <a:lnTo>
                  <a:pt x="606831" y="1084483"/>
                </a:lnTo>
                <a:close/>
                <a:moveTo>
                  <a:pt x="754591" y="1081956"/>
                </a:moveTo>
                <a:lnTo>
                  <a:pt x="729482" y="1086015"/>
                </a:lnTo>
                <a:lnTo>
                  <a:pt x="729373" y="1089062"/>
                </a:lnTo>
                <a:lnTo>
                  <a:pt x="734469" y="1091259"/>
                </a:lnTo>
                <a:lnTo>
                  <a:pt x="764621" y="1089830"/>
                </a:lnTo>
                <a:close/>
                <a:moveTo>
                  <a:pt x="3908497" y="1079995"/>
                </a:moveTo>
                <a:lnTo>
                  <a:pt x="3907401" y="1085031"/>
                </a:lnTo>
                <a:lnTo>
                  <a:pt x="3908924" y="1095022"/>
                </a:lnTo>
                <a:lnTo>
                  <a:pt x="3909123" y="1095181"/>
                </a:lnTo>
                <a:lnTo>
                  <a:pt x="3910591" y="1088328"/>
                </a:lnTo>
                <a:lnTo>
                  <a:pt x="3908923" y="1080408"/>
                </a:lnTo>
                <a:close/>
                <a:moveTo>
                  <a:pt x="918910" y="1079679"/>
                </a:moveTo>
                <a:lnTo>
                  <a:pt x="920338" y="1091280"/>
                </a:lnTo>
                <a:lnTo>
                  <a:pt x="921871" y="1100514"/>
                </a:lnTo>
                <a:lnTo>
                  <a:pt x="944793" y="1108692"/>
                </a:lnTo>
                <a:cubicBezTo>
                  <a:pt x="959482" y="1115682"/>
                  <a:pt x="972305" y="1125673"/>
                  <a:pt x="982559" y="1137833"/>
                </a:cubicBezTo>
                <a:lnTo>
                  <a:pt x="986215" y="1144729"/>
                </a:lnTo>
                <a:lnTo>
                  <a:pt x="985515" y="1140449"/>
                </a:lnTo>
                <a:lnTo>
                  <a:pt x="982965" y="1122011"/>
                </a:lnTo>
                <a:lnTo>
                  <a:pt x="975914" y="1108872"/>
                </a:lnTo>
                <a:cubicBezTo>
                  <a:pt x="968390" y="1100191"/>
                  <a:pt x="958958" y="1093162"/>
                  <a:pt x="948180" y="1088430"/>
                </a:cubicBezTo>
                <a:close/>
                <a:moveTo>
                  <a:pt x="776092" y="1078482"/>
                </a:moveTo>
                <a:lnTo>
                  <a:pt x="766357" y="1080055"/>
                </a:lnTo>
                <a:lnTo>
                  <a:pt x="776276" y="1087905"/>
                </a:lnTo>
                <a:close/>
                <a:moveTo>
                  <a:pt x="3920723" y="1078459"/>
                </a:moveTo>
                <a:lnTo>
                  <a:pt x="3920552" y="1079446"/>
                </a:lnTo>
                <a:lnTo>
                  <a:pt x="3921142" y="1080054"/>
                </a:lnTo>
                <a:close/>
                <a:moveTo>
                  <a:pt x="653170" y="1077504"/>
                </a:moveTo>
                <a:lnTo>
                  <a:pt x="629527" y="1086453"/>
                </a:lnTo>
                <a:lnTo>
                  <a:pt x="628673" y="1090836"/>
                </a:lnTo>
                <a:lnTo>
                  <a:pt x="655171" y="1081842"/>
                </a:lnTo>
                <a:close/>
                <a:moveTo>
                  <a:pt x="621641" y="1076513"/>
                </a:moveTo>
                <a:lnTo>
                  <a:pt x="614355" y="1079853"/>
                </a:lnTo>
                <a:lnTo>
                  <a:pt x="615198" y="1081284"/>
                </a:lnTo>
                <a:lnTo>
                  <a:pt x="621323" y="1078942"/>
                </a:lnTo>
                <a:close/>
                <a:moveTo>
                  <a:pt x="699442" y="1076411"/>
                </a:moveTo>
                <a:lnTo>
                  <a:pt x="695939" y="1077191"/>
                </a:lnTo>
                <a:lnTo>
                  <a:pt x="677575" y="1083293"/>
                </a:lnTo>
                <a:lnTo>
                  <a:pt x="676647" y="1089211"/>
                </a:lnTo>
                <a:lnTo>
                  <a:pt x="676582" y="1090415"/>
                </a:lnTo>
                <a:lnTo>
                  <a:pt x="700068" y="1083842"/>
                </a:lnTo>
                <a:lnTo>
                  <a:pt x="701915" y="1083500"/>
                </a:lnTo>
                <a:close/>
                <a:moveTo>
                  <a:pt x="795386" y="1075771"/>
                </a:moveTo>
                <a:lnTo>
                  <a:pt x="791104" y="1076056"/>
                </a:lnTo>
                <a:lnTo>
                  <a:pt x="782617" y="1077427"/>
                </a:lnTo>
                <a:lnTo>
                  <a:pt x="782611" y="1077763"/>
                </a:lnTo>
                <a:lnTo>
                  <a:pt x="783318" y="1088943"/>
                </a:lnTo>
                <a:lnTo>
                  <a:pt x="804968" y="1087917"/>
                </a:lnTo>
                <a:close/>
                <a:moveTo>
                  <a:pt x="897600" y="1075163"/>
                </a:moveTo>
                <a:lnTo>
                  <a:pt x="899796" y="1092969"/>
                </a:lnTo>
                <a:lnTo>
                  <a:pt x="901342" y="1093190"/>
                </a:lnTo>
                <a:lnTo>
                  <a:pt x="912512" y="1097175"/>
                </a:lnTo>
                <a:lnTo>
                  <a:pt x="911830" y="1093060"/>
                </a:lnTo>
                <a:lnTo>
                  <a:pt x="909864" y="1076975"/>
                </a:lnTo>
                <a:lnTo>
                  <a:pt x="905752" y="1075746"/>
                </a:lnTo>
                <a:close/>
                <a:moveTo>
                  <a:pt x="3812284" y="1074378"/>
                </a:moveTo>
                <a:cubicBezTo>
                  <a:pt x="3792405" y="1074476"/>
                  <a:pt x="3772592" y="1076689"/>
                  <a:pt x="3753187" y="1080981"/>
                </a:cubicBezTo>
                <a:cubicBezTo>
                  <a:pt x="3719321" y="1088602"/>
                  <a:pt x="3624154" y="1096222"/>
                  <a:pt x="3492583" y="1106891"/>
                </a:cubicBezTo>
                <a:cubicBezTo>
                  <a:pt x="3434501" y="1111462"/>
                  <a:pt x="3368631" y="1116881"/>
                  <a:pt x="3300051" y="1122808"/>
                </a:cubicBezTo>
                <a:cubicBezTo>
                  <a:pt x="3276513" y="1124840"/>
                  <a:pt x="3253315" y="1127212"/>
                  <a:pt x="3228592" y="1129751"/>
                </a:cubicBezTo>
                <a:cubicBezTo>
                  <a:pt x="3203870" y="1132291"/>
                  <a:pt x="3180332" y="1134832"/>
                  <a:pt x="3155948" y="1136864"/>
                </a:cubicBezTo>
                <a:lnTo>
                  <a:pt x="3112599" y="1140759"/>
                </a:lnTo>
                <a:cubicBezTo>
                  <a:pt x="2862494" y="1162773"/>
                  <a:pt x="2604599" y="1185635"/>
                  <a:pt x="2481832" y="1211374"/>
                </a:cubicBezTo>
                <a:cubicBezTo>
                  <a:pt x="2388021" y="1231187"/>
                  <a:pt x="2348058" y="1290964"/>
                  <a:pt x="2316055" y="1338888"/>
                </a:cubicBezTo>
                <a:cubicBezTo>
                  <a:pt x="2305015" y="1357358"/>
                  <a:pt x="2291756" y="1374418"/>
                  <a:pt x="2276599" y="1389690"/>
                </a:cubicBezTo>
                <a:cubicBezTo>
                  <a:pt x="2200399" y="1458781"/>
                  <a:pt x="2157219" y="1608988"/>
                  <a:pt x="2111500" y="1768337"/>
                </a:cubicBezTo>
                <a:lnTo>
                  <a:pt x="2082774" y="1864620"/>
                </a:lnTo>
                <a:lnTo>
                  <a:pt x="2089550" y="1862837"/>
                </a:lnTo>
                <a:lnTo>
                  <a:pt x="2102438" y="1859456"/>
                </a:lnTo>
                <a:lnTo>
                  <a:pt x="2138254" y="1771975"/>
                </a:lnTo>
                <a:cubicBezTo>
                  <a:pt x="2196167" y="1626010"/>
                  <a:pt x="2250862" y="1488171"/>
                  <a:pt x="2338067" y="1419761"/>
                </a:cubicBezTo>
                <a:cubicBezTo>
                  <a:pt x="2354001" y="1405823"/>
                  <a:pt x="2368261" y="1390082"/>
                  <a:pt x="2380570" y="1372856"/>
                </a:cubicBezTo>
                <a:cubicBezTo>
                  <a:pt x="2414437" y="1328998"/>
                  <a:pt x="2457957" y="1274471"/>
                  <a:pt x="2547871" y="1254322"/>
                </a:cubicBezTo>
                <a:cubicBezTo>
                  <a:pt x="2673687" y="1227229"/>
                  <a:pt x="2917358" y="1203522"/>
                  <a:pt x="3152899" y="1178967"/>
                </a:cubicBezTo>
                <a:lnTo>
                  <a:pt x="3195402" y="1174734"/>
                </a:lnTo>
                <a:cubicBezTo>
                  <a:pt x="3218771" y="1172364"/>
                  <a:pt x="3241969" y="1169655"/>
                  <a:pt x="3264830" y="1166946"/>
                </a:cubicBezTo>
                <a:lnTo>
                  <a:pt x="3333578" y="1159326"/>
                </a:lnTo>
                <a:cubicBezTo>
                  <a:pt x="3398094" y="1152890"/>
                  <a:pt x="3460240" y="1147134"/>
                  <a:pt x="3515104" y="1142393"/>
                </a:cubicBezTo>
                <a:cubicBezTo>
                  <a:pt x="3635838" y="1131216"/>
                  <a:pt x="3731173" y="1122241"/>
                  <a:pt x="3767072" y="1114282"/>
                </a:cubicBezTo>
                <a:cubicBezTo>
                  <a:pt x="3796197" y="1107848"/>
                  <a:pt x="3830360" y="1103614"/>
                  <a:pt x="3862788" y="1107763"/>
                </a:cubicBezTo>
                <a:lnTo>
                  <a:pt x="3883628" y="1113717"/>
                </a:lnTo>
                <a:lnTo>
                  <a:pt x="3886376" y="1097479"/>
                </a:lnTo>
                <a:lnTo>
                  <a:pt x="3886803" y="1091818"/>
                </a:lnTo>
                <a:lnTo>
                  <a:pt x="3877532" y="1085189"/>
                </a:lnTo>
                <a:cubicBezTo>
                  <a:pt x="3857156" y="1076754"/>
                  <a:pt x="3834873" y="1072929"/>
                  <a:pt x="3812284" y="1074378"/>
                </a:cubicBezTo>
                <a:close/>
                <a:moveTo>
                  <a:pt x="883796" y="1074178"/>
                </a:moveTo>
                <a:lnTo>
                  <a:pt x="888851" y="1091403"/>
                </a:lnTo>
                <a:lnTo>
                  <a:pt x="890293" y="1091609"/>
                </a:lnTo>
                <a:lnTo>
                  <a:pt x="889060" y="1081459"/>
                </a:lnTo>
                <a:lnTo>
                  <a:pt x="888449" y="1074510"/>
                </a:lnTo>
                <a:close/>
                <a:moveTo>
                  <a:pt x="831793" y="1073347"/>
                </a:moveTo>
                <a:lnTo>
                  <a:pt x="806799" y="1075011"/>
                </a:lnTo>
                <a:lnTo>
                  <a:pt x="816555" y="1087368"/>
                </a:lnTo>
                <a:lnTo>
                  <a:pt x="832260" y="1086623"/>
                </a:lnTo>
                <a:close/>
                <a:moveTo>
                  <a:pt x="852741" y="1071953"/>
                </a:moveTo>
                <a:lnTo>
                  <a:pt x="843783" y="1072550"/>
                </a:lnTo>
                <a:lnTo>
                  <a:pt x="849562" y="1085803"/>
                </a:lnTo>
                <a:lnTo>
                  <a:pt x="849668" y="1085798"/>
                </a:lnTo>
                <a:lnTo>
                  <a:pt x="877879" y="1089833"/>
                </a:lnTo>
                <a:lnTo>
                  <a:pt x="873080" y="1073406"/>
                </a:lnTo>
                <a:close/>
                <a:moveTo>
                  <a:pt x="720265" y="1071775"/>
                </a:moveTo>
                <a:lnTo>
                  <a:pt x="707992" y="1074507"/>
                </a:lnTo>
                <a:lnTo>
                  <a:pt x="710174" y="1080782"/>
                </a:lnTo>
                <a:lnTo>
                  <a:pt x="712105" y="1081614"/>
                </a:lnTo>
                <a:lnTo>
                  <a:pt x="720154" y="1080126"/>
                </a:lnTo>
                <a:close/>
                <a:moveTo>
                  <a:pt x="670155" y="1071075"/>
                </a:moveTo>
                <a:lnTo>
                  <a:pt x="661354" y="1074407"/>
                </a:lnTo>
                <a:lnTo>
                  <a:pt x="663455" y="1079030"/>
                </a:lnTo>
                <a:lnTo>
                  <a:pt x="669561" y="1076958"/>
                </a:lnTo>
                <a:lnTo>
                  <a:pt x="669962" y="1072066"/>
                </a:lnTo>
                <a:close/>
                <a:moveTo>
                  <a:pt x="742071" y="1066919"/>
                </a:moveTo>
                <a:lnTo>
                  <a:pt x="730070" y="1069591"/>
                </a:lnTo>
                <a:lnTo>
                  <a:pt x="729757" y="1078349"/>
                </a:lnTo>
                <a:lnTo>
                  <a:pt x="746136" y="1075319"/>
                </a:lnTo>
                <a:lnTo>
                  <a:pt x="744717" y="1074205"/>
                </a:lnTo>
                <a:lnTo>
                  <a:pt x="743541" y="1074205"/>
                </a:lnTo>
                <a:lnTo>
                  <a:pt x="743541" y="1074176"/>
                </a:lnTo>
                <a:lnTo>
                  <a:pt x="743499" y="1074176"/>
                </a:lnTo>
                <a:lnTo>
                  <a:pt x="743499" y="1074147"/>
                </a:lnTo>
                <a:lnTo>
                  <a:pt x="743458" y="1074147"/>
                </a:lnTo>
                <a:lnTo>
                  <a:pt x="743458" y="1072622"/>
                </a:lnTo>
                <a:close/>
                <a:moveTo>
                  <a:pt x="595216" y="1066174"/>
                </a:moveTo>
                <a:lnTo>
                  <a:pt x="589189" y="1069196"/>
                </a:lnTo>
                <a:lnTo>
                  <a:pt x="586639" y="1077781"/>
                </a:lnTo>
                <a:lnTo>
                  <a:pt x="599320" y="1072460"/>
                </a:lnTo>
                <a:close/>
                <a:moveTo>
                  <a:pt x="647289" y="1064755"/>
                </a:moveTo>
                <a:lnTo>
                  <a:pt x="632427" y="1071568"/>
                </a:lnTo>
                <a:lnTo>
                  <a:pt x="631769" y="1074949"/>
                </a:lnTo>
                <a:lnTo>
                  <a:pt x="648960" y="1068377"/>
                </a:lnTo>
                <a:close/>
                <a:moveTo>
                  <a:pt x="555401" y="1062791"/>
                </a:moveTo>
                <a:lnTo>
                  <a:pt x="555176" y="1062908"/>
                </a:lnTo>
                <a:lnTo>
                  <a:pt x="554535" y="1064521"/>
                </a:lnTo>
                <a:lnTo>
                  <a:pt x="551585" y="1073737"/>
                </a:lnTo>
                <a:lnTo>
                  <a:pt x="553303" y="1075571"/>
                </a:lnTo>
                <a:lnTo>
                  <a:pt x="553576" y="1075435"/>
                </a:lnTo>
                <a:close/>
                <a:moveTo>
                  <a:pt x="694463" y="1062135"/>
                </a:moveTo>
                <a:lnTo>
                  <a:pt x="691918" y="1062838"/>
                </a:lnTo>
                <a:lnTo>
                  <a:pt x="680078" y="1067319"/>
                </a:lnTo>
                <a:lnTo>
                  <a:pt x="679074" y="1073729"/>
                </a:lnTo>
                <a:lnTo>
                  <a:pt x="685632" y="1071503"/>
                </a:lnTo>
                <a:lnTo>
                  <a:pt x="696754" y="1068702"/>
                </a:lnTo>
                <a:close/>
                <a:moveTo>
                  <a:pt x="782917" y="1060438"/>
                </a:moveTo>
                <a:lnTo>
                  <a:pt x="782758" y="1069435"/>
                </a:lnTo>
                <a:lnTo>
                  <a:pt x="789852" y="1068789"/>
                </a:lnTo>
                <a:close/>
                <a:moveTo>
                  <a:pt x="775720" y="1059427"/>
                </a:moveTo>
                <a:lnTo>
                  <a:pt x="749564" y="1065251"/>
                </a:lnTo>
                <a:lnTo>
                  <a:pt x="749977" y="1067092"/>
                </a:lnTo>
                <a:lnTo>
                  <a:pt x="757674" y="1073184"/>
                </a:lnTo>
                <a:lnTo>
                  <a:pt x="773265" y="1070299"/>
                </a:lnTo>
                <a:lnTo>
                  <a:pt x="775928" y="1070057"/>
                </a:lnTo>
                <a:close/>
                <a:moveTo>
                  <a:pt x="721565" y="1054646"/>
                </a:moveTo>
                <a:lnTo>
                  <a:pt x="702879" y="1059810"/>
                </a:lnTo>
                <a:lnTo>
                  <a:pt x="705229" y="1066567"/>
                </a:lnTo>
                <a:lnTo>
                  <a:pt x="720956" y="1062606"/>
                </a:lnTo>
                <a:close/>
                <a:moveTo>
                  <a:pt x="3903086" y="1052704"/>
                </a:moveTo>
                <a:lnTo>
                  <a:pt x="3902832" y="1054751"/>
                </a:lnTo>
                <a:lnTo>
                  <a:pt x="3903340" y="1058117"/>
                </a:lnTo>
                <a:lnTo>
                  <a:pt x="3903643" y="1055350"/>
                </a:lnTo>
                <a:close/>
                <a:moveTo>
                  <a:pt x="673750" y="1052624"/>
                </a:moveTo>
                <a:lnTo>
                  <a:pt x="655298" y="1061083"/>
                </a:lnTo>
                <a:lnTo>
                  <a:pt x="657184" y="1065233"/>
                </a:lnTo>
                <a:lnTo>
                  <a:pt x="672429" y="1059406"/>
                </a:lnTo>
                <a:close/>
                <a:moveTo>
                  <a:pt x="824596" y="1050854"/>
                </a:moveTo>
                <a:lnTo>
                  <a:pt x="820170" y="1051102"/>
                </a:lnTo>
                <a:lnTo>
                  <a:pt x="797313" y="1054619"/>
                </a:lnTo>
                <a:lnTo>
                  <a:pt x="791469" y="1055920"/>
                </a:lnTo>
                <a:lnTo>
                  <a:pt x="798406" y="1064382"/>
                </a:lnTo>
                <a:lnTo>
                  <a:pt x="801078" y="1067766"/>
                </a:lnTo>
                <a:lnTo>
                  <a:pt x="830739" y="1065065"/>
                </a:lnTo>
                <a:close/>
                <a:moveTo>
                  <a:pt x="737985" y="1050109"/>
                </a:moveTo>
                <a:lnTo>
                  <a:pt x="731282" y="1051961"/>
                </a:lnTo>
                <a:lnTo>
                  <a:pt x="730480" y="1058148"/>
                </a:lnTo>
                <a:lnTo>
                  <a:pt x="730405" y="1060226"/>
                </a:lnTo>
                <a:lnTo>
                  <a:pt x="739865" y="1057843"/>
                </a:lnTo>
                <a:close/>
                <a:moveTo>
                  <a:pt x="629465" y="1048998"/>
                </a:moveTo>
                <a:lnTo>
                  <a:pt x="603277" y="1062131"/>
                </a:lnTo>
                <a:lnTo>
                  <a:pt x="607251" y="1067799"/>
                </a:lnTo>
                <a:lnTo>
                  <a:pt x="607881" y="1068868"/>
                </a:lnTo>
                <a:lnTo>
                  <a:pt x="625798" y="1061350"/>
                </a:lnTo>
                <a:close/>
                <a:moveTo>
                  <a:pt x="865815" y="1048544"/>
                </a:moveTo>
                <a:lnTo>
                  <a:pt x="838472" y="1050076"/>
                </a:lnTo>
                <a:lnTo>
                  <a:pt x="839015" y="1061615"/>
                </a:lnTo>
                <a:lnTo>
                  <a:pt x="840146" y="1064208"/>
                </a:lnTo>
                <a:lnTo>
                  <a:pt x="841810" y="1064056"/>
                </a:lnTo>
                <a:lnTo>
                  <a:pt x="861690" y="1065042"/>
                </a:lnTo>
                <a:lnTo>
                  <a:pt x="870481" y="1064513"/>
                </a:lnTo>
                <a:close/>
                <a:moveTo>
                  <a:pt x="915054" y="1048362"/>
                </a:moveTo>
                <a:lnTo>
                  <a:pt x="917906" y="1071523"/>
                </a:lnTo>
                <a:lnTo>
                  <a:pt x="951736" y="1081259"/>
                </a:lnTo>
                <a:lnTo>
                  <a:pt x="979778" y="1101659"/>
                </a:lnTo>
                <a:lnTo>
                  <a:pt x="978734" y="1097160"/>
                </a:lnTo>
                <a:lnTo>
                  <a:pt x="973191" y="1071235"/>
                </a:lnTo>
                <a:lnTo>
                  <a:pt x="953091" y="1057272"/>
                </a:lnTo>
                <a:close/>
                <a:moveTo>
                  <a:pt x="3912579" y="1047445"/>
                </a:moveTo>
                <a:lnTo>
                  <a:pt x="3912571" y="1047545"/>
                </a:lnTo>
                <a:lnTo>
                  <a:pt x="3912618" y="1047594"/>
                </a:lnTo>
                <a:close/>
                <a:moveTo>
                  <a:pt x="886067" y="1047404"/>
                </a:moveTo>
                <a:lnTo>
                  <a:pt x="876172" y="1047963"/>
                </a:lnTo>
                <a:lnTo>
                  <a:pt x="880382" y="1062424"/>
                </a:lnTo>
                <a:lnTo>
                  <a:pt x="881193" y="1065311"/>
                </a:lnTo>
                <a:lnTo>
                  <a:pt x="881401" y="1066019"/>
                </a:lnTo>
                <a:lnTo>
                  <a:pt x="887731" y="1066332"/>
                </a:lnTo>
                <a:close/>
                <a:moveTo>
                  <a:pt x="906111" y="1046281"/>
                </a:moveTo>
                <a:lnTo>
                  <a:pt x="895184" y="1046893"/>
                </a:lnTo>
                <a:lnTo>
                  <a:pt x="896216" y="1063945"/>
                </a:lnTo>
                <a:lnTo>
                  <a:pt x="896564" y="1066770"/>
                </a:lnTo>
                <a:lnTo>
                  <a:pt x="902399" y="1067060"/>
                </a:lnTo>
                <a:lnTo>
                  <a:pt x="908880" y="1068925"/>
                </a:lnTo>
                <a:close/>
                <a:moveTo>
                  <a:pt x="688748" y="1045748"/>
                </a:moveTo>
                <a:lnTo>
                  <a:pt x="683049" y="1048361"/>
                </a:lnTo>
                <a:lnTo>
                  <a:pt x="681885" y="1055791"/>
                </a:lnTo>
                <a:lnTo>
                  <a:pt x="683919" y="1055013"/>
                </a:lnTo>
                <a:lnTo>
                  <a:pt x="691220" y="1052834"/>
                </a:lnTo>
                <a:close/>
                <a:moveTo>
                  <a:pt x="638345" y="1045365"/>
                </a:moveTo>
                <a:lnTo>
                  <a:pt x="636677" y="1049758"/>
                </a:lnTo>
                <a:lnTo>
                  <a:pt x="635186" y="1057410"/>
                </a:lnTo>
                <a:lnTo>
                  <a:pt x="642488" y="1054346"/>
                </a:lnTo>
                <a:close/>
                <a:moveTo>
                  <a:pt x="775337" y="1039788"/>
                </a:moveTo>
                <a:lnTo>
                  <a:pt x="745692" y="1047979"/>
                </a:lnTo>
                <a:lnTo>
                  <a:pt x="747474" y="1055927"/>
                </a:lnTo>
                <a:lnTo>
                  <a:pt x="766614" y="1051106"/>
                </a:lnTo>
                <a:lnTo>
                  <a:pt x="775530" y="1049654"/>
                </a:lnTo>
                <a:close/>
                <a:moveTo>
                  <a:pt x="685117" y="1035166"/>
                </a:moveTo>
                <a:lnTo>
                  <a:pt x="684882" y="1036667"/>
                </a:lnTo>
                <a:lnTo>
                  <a:pt x="685546" y="1036440"/>
                </a:lnTo>
                <a:close/>
                <a:moveTo>
                  <a:pt x="3790780" y="1033397"/>
                </a:moveTo>
                <a:cubicBezTo>
                  <a:pt x="3772965" y="1033476"/>
                  <a:pt x="3755201" y="1035406"/>
                  <a:pt x="3737777" y="1039154"/>
                </a:cubicBezTo>
                <a:cubicBezTo>
                  <a:pt x="3706451" y="1046098"/>
                  <a:pt x="3607560" y="1053041"/>
                  <a:pt x="3470570" y="1062524"/>
                </a:cubicBezTo>
                <a:cubicBezTo>
                  <a:pt x="3408933" y="1066757"/>
                  <a:pt x="3338998" y="1071667"/>
                  <a:pt x="3266015" y="1077087"/>
                </a:cubicBezTo>
                <a:cubicBezTo>
                  <a:pt x="3241462" y="1078950"/>
                  <a:pt x="3216570" y="1081321"/>
                  <a:pt x="3191340" y="1083522"/>
                </a:cubicBezTo>
                <a:cubicBezTo>
                  <a:pt x="3166108" y="1085723"/>
                  <a:pt x="3141386" y="1088095"/>
                  <a:pt x="3116156" y="1090127"/>
                </a:cubicBezTo>
                <a:lnTo>
                  <a:pt x="3074330" y="1093174"/>
                </a:lnTo>
                <a:cubicBezTo>
                  <a:pt x="2808476" y="1113664"/>
                  <a:pt x="2533479" y="1134833"/>
                  <a:pt x="2413930" y="1159387"/>
                </a:cubicBezTo>
                <a:cubicBezTo>
                  <a:pt x="2312330" y="1180386"/>
                  <a:pt x="2275246" y="1246767"/>
                  <a:pt x="2244597" y="1300279"/>
                </a:cubicBezTo>
                <a:cubicBezTo>
                  <a:pt x="2234995" y="1319227"/>
                  <a:pt x="2223176" y="1336965"/>
                  <a:pt x="2209375" y="1353114"/>
                </a:cubicBezTo>
                <a:cubicBezTo>
                  <a:pt x="2141642" y="1424068"/>
                  <a:pt x="2110654" y="1581216"/>
                  <a:pt x="2074924" y="1763427"/>
                </a:cubicBezTo>
                <a:lnTo>
                  <a:pt x="2052433" y="1872604"/>
                </a:lnTo>
                <a:lnTo>
                  <a:pt x="2073117" y="1867161"/>
                </a:lnTo>
                <a:lnTo>
                  <a:pt x="2103372" y="1765880"/>
                </a:lnTo>
                <a:cubicBezTo>
                  <a:pt x="2149262" y="1605351"/>
                  <a:pt x="2192780" y="1453966"/>
                  <a:pt x="2270842" y="1383185"/>
                </a:cubicBezTo>
                <a:cubicBezTo>
                  <a:pt x="2285489" y="1368422"/>
                  <a:pt x="2298273" y="1351930"/>
                  <a:pt x="2308942" y="1334077"/>
                </a:cubicBezTo>
                <a:cubicBezTo>
                  <a:pt x="2341793" y="1284801"/>
                  <a:pt x="2382771" y="1223503"/>
                  <a:pt x="2480138" y="1202843"/>
                </a:cubicBezTo>
                <a:cubicBezTo>
                  <a:pt x="2602736" y="1177104"/>
                  <a:pt x="2861477" y="1154246"/>
                  <a:pt x="3111921" y="1132232"/>
                </a:cubicBezTo>
                <a:lnTo>
                  <a:pt x="3155271" y="1128336"/>
                </a:lnTo>
                <a:cubicBezTo>
                  <a:pt x="3179655" y="1126135"/>
                  <a:pt x="3203870" y="1123766"/>
                  <a:pt x="3227745" y="1121225"/>
                </a:cubicBezTo>
                <a:cubicBezTo>
                  <a:pt x="3251621" y="1118685"/>
                  <a:pt x="3275836" y="1116315"/>
                  <a:pt x="3299374" y="1114283"/>
                </a:cubicBezTo>
                <a:cubicBezTo>
                  <a:pt x="3367107" y="1108187"/>
                  <a:pt x="3433824" y="1102937"/>
                  <a:pt x="3491905" y="1097349"/>
                </a:cubicBezTo>
                <a:cubicBezTo>
                  <a:pt x="3618227" y="1087189"/>
                  <a:pt x="3717966" y="1079230"/>
                  <a:pt x="3751324" y="1071780"/>
                </a:cubicBezTo>
                <a:cubicBezTo>
                  <a:pt x="3770458" y="1067546"/>
                  <a:pt x="3803775" y="1062296"/>
                  <a:pt x="3838933" y="1066487"/>
                </a:cubicBezTo>
                <a:lnTo>
                  <a:pt x="3887687" y="1080095"/>
                </a:lnTo>
                <a:lnTo>
                  <a:pt x="3888034" y="1075493"/>
                </a:lnTo>
                <a:lnTo>
                  <a:pt x="3887971" y="1062324"/>
                </a:lnTo>
                <a:lnTo>
                  <a:pt x="3862646" y="1047200"/>
                </a:lnTo>
                <a:cubicBezTo>
                  <a:pt x="3840390" y="1037189"/>
                  <a:pt x="3815824" y="1032314"/>
                  <a:pt x="3790780" y="1033397"/>
                </a:cubicBezTo>
                <a:close/>
                <a:moveTo>
                  <a:pt x="733770" y="1032771"/>
                </a:moveTo>
                <a:lnTo>
                  <a:pt x="732777" y="1040432"/>
                </a:lnTo>
                <a:lnTo>
                  <a:pt x="735439" y="1039637"/>
                </a:lnTo>
                <a:close/>
                <a:moveTo>
                  <a:pt x="723379" y="1032741"/>
                </a:moveTo>
                <a:lnTo>
                  <a:pt x="696901" y="1042627"/>
                </a:lnTo>
                <a:lnTo>
                  <a:pt x="699584" y="1050338"/>
                </a:lnTo>
                <a:lnTo>
                  <a:pt x="722416" y="1043524"/>
                </a:lnTo>
                <a:lnTo>
                  <a:pt x="723147" y="1033965"/>
                </a:lnTo>
                <a:close/>
                <a:moveTo>
                  <a:pt x="819076" y="1028898"/>
                </a:moveTo>
                <a:lnTo>
                  <a:pt x="800635" y="1032798"/>
                </a:lnTo>
                <a:lnTo>
                  <a:pt x="787561" y="1036410"/>
                </a:lnTo>
                <a:lnTo>
                  <a:pt x="789748" y="1047340"/>
                </a:lnTo>
                <a:lnTo>
                  <a:pt x="821671" y="1042145"/>
                </a:lnTo>
                <a:close/>
                <a:moveTo>
                  <a:pt x="830166" y="1027068"/>
                </a:moveTo>
                <a:lnTo>
                  <a:pt x="826518" y="1027496"/>
                </a:lnTo>
                <a:lnTo>
                  <a:pt x="830267" y="1040745"/>
                </a:lnTo>
                <a:lnTo>
                  <a:pt x="830645" y="1040684"/>
                </a:lnTo>
                <a:close/>
                <a:moveTo>
                  <a:pt x="679148" y="1024922"/>
                </a:moveTo>
                <a:lnTo>
                  <a:pt x="646739" y="1040448"/>
                </a:lnTo>
                <a:lnTo>
                  <a:pt x="645995" y="1040810"/>
                </a:lnTo>
                <a:lnTo>
                  <a:pt x="646879" y="1042559"/>
                </a:lnTo>
                <a:lnTo>
                  <a:pt x="650675" y="1050911"/>
                </a:lnTo>
                <a:lnTo>
                  <a:pt x="676169" y="1040213"/>
                </a:lnTo>
                <a:close/>
                <a:moveTo>
                  <a:pt x="628021" y="1024815"/>
                </a:moveTo>
                <a:lnTo>
                  <a:pt x="601706" y="1038576"/>
                </a:lnTo>
                <a:lnTo>
                  <a:pt x="595495" y="1051033"/>
                </a:lnTo>
                <a:lnTo>
                  <a:pt x="597335" y="1053658"/>
                </a:lnTo>
                <a:lnTo>
                  <a:pt x="633413" y="1035703"/>
                </a:lnTo>
                <a:lnTo>
                  <a:pt x="633502" y="1035404"/>
                </a:lnTo>
                <a:close/>
                <a:moveTo>
                  <a:pt x="860324" y="1023528"/>
                </a:moveTo>
                <a:lnTo>
                  <a:pt x="837348" y="1026225"/>
                </a:lnTo>
                <a:lnTo>
                  <a:pt x="837973" y="1039491"/>
                </a:lnTo>
                <a:lnTo>
                  <a:pt x="841810" y="1038867"/>
                </a:lnTo>
                <a:lnTo>
                  <a:pt x="862840" y="1038361"/>
                </a:lnTo>
                <a:lnTo>
                  <a:pt x="860976" y="1031983"/>
                </a:lnTo>
                <a:close/>
                <a:moveTo>
                  <a:pt x="1094084" y="1022565"/>
                </a:moveTo>
                <a:lnTo>
                  <a:pt x="1101936" y="1053851"/>
                </a:lnTo>
                <a:cubicBezTo>
                  <a:pt x="1107524" y="1075633"/>
                  <a:pt x="1113670" y="1099313"/>
                  <a:pt x="1120316" y="1124676"/>
                </a:cubicBezTo>
                <a:lnTo>
                  <a:pt x="1139340" y="1196682"/>
                </a:lnTo>
                <a:lnTo>
                  <a:pt x="1173243" y="1323093"/>
                </a:lnTo>
                <a:lnTo>
                  <a:pt x="1184820" y="1365848"/>
                </a:lnTo>
                <a:lnTo>
                  <a:pt x="1203215" y="1433223"/>
                </a:lnTo>
                <a:lnTo>
                  <a:pt x="1242271" y="1575483"/>
                </a:lnTo>
                <a:lnTo>
                  <a:pt x="1261007" y="1643102"/>
                </a:lnTo>
                <a:lnTo>
                  <a:pt x="1291472" y="1752291"/>
                </a:lnTo>
                <a:lnTo>
                  <a:pt x="1389214" y="2097600"/>
                </a:lnTo>
                <a:lnTo>
                  <a:pt x="1427151" y="2229027"/>
                </a:lnTo>
                <a:lnTo>
                  <a:pt x="1447048" y="2297700"/>
                </a:lnTo>
                <a:lnTo>
                  <a:pt x="1505134" y="2494436"/>
                </a:lnTo>
                <a:lnTo>
                  <a:pt x="1505172" y="2494563"/>
                </a:lnTo>
                <a:lnTo>
                  <a:pt x="1517900" y="2536713"/>
                </a:lnTo>
                <a:lnTo>
                  <a:pt x="1494382" y="2457659"/>
                </a:lnTo>
                <a:lnTo>
                  <a:pt x="1494243" y="2457181"/>
                </a:lnTo>
                <a:lnTo>
                  <a:pt x="1442423" y="2280006"/>
                </a:lnTo>
                <a:lnTo>
                  <a:pt x="1438033" y="2264736"/>
                </a:lnTo>
                <a:lnTo>
                  <a:pt x="1434779" y="2253596"/>
                </a:lnTo>
                <a:lnTo>
                  <a:pt x="1418870" y="2198092"/>
                </a:lnTo>
                <a:lnTo>
                  <a:pt x="1388195" y="2091413"/>
                </a:lnTo>
                <a:lnTo>
                  <a:pt x="1382405" y="2070872"/>
                </a:lnTo>
                <a:lnTo>
                  <a:pt x="1372504" y="2036328"/>
                </a:lnTo>
                <a:cubicBezTo>
                  <a:pt x="1351560" y="1962674"/>
                  <a:pt x="1330562" y="1888272"/>
                  <a:pt x="1309898" y="1814660"/>
                </a:cubicBezTo>
                <a:lnTo>
                  <a:pt x="1288028" y="1736155"/>
                </a:lnTo>
                <a:lnTo>
                  <a:pt x="1279202" y="1704842"/>
                </a:lnTo>
                <a:lnTo>
                  <a:pt x="1260887" y="1638725"/>
                </a:lnTo>
                <a:lnTo>
                  <a:pt x="1249300" y="1597129"/>
                </a:lnTo>
                <a:lnTo>
                  <a:pt x="1240579" y="1565412"/>
                </a:lnTo>
                <a:lnTo>
                  <a:pt x="1227571" y="1518452"/>
                </a:lnTo>
                <a:lnTo>
                  <a:pt x="1205019" y="1436080"/>
                </a:lnTo>
                <a:lnTo>
                  <a:pt x="1193049" y="1392546"/>
                </a:lnTo>
                <a:lnTo>
                  <a:pt x="1185157" y="1363532"/>
                </a:lnTo>
                <a:lnTo>
                  <a:pt x="1179941" y="1344479"/>
                </a:lnTo>
                <a:lnTo>
                  <a:pt x="1175191" y="1326894"/>
                </a:lnTo>
                <a:lnTo>
                  <a:pt x="1167286" y="1297834"/>
                </a:lnTo>
                <a:cubicBezTo>
                  <a:pt x="1159009" y="1267287"/>
                  <a:pt x="1151060" y="1237825"/>
                  <a:pt x="1143486" y="1209629"/>
                </a:cubicBezTo>
                <a:lnTo>
                  <a:pt x="1140799" y="1199575"/>
                </a:lnTo>
                <a:lnTo>
                  <a:pt x="1137878" y="1188760"/>
                </a:lnTo>
                <a:lnTo>
                  <a:pt x="1133522" y="1172345"/>
                </a:lnTo>
                <a:lnTo>
                  <a:pt x="1121944" y="1129020"/>
                </a:lnTo>
                <a:lnTo>
                  <a:pt x="1104988" y="1064811"/>
                </a:lnTo>
                <a:lnTo>
                  <a:pt x="1102951" y="1057135"/>
                </a:lnTo>
                <a:close/>
                <a:moveTo>
                  <a:pt x="884243" y="1020710"/>
                </a:moveTo>
                <a:lnTo>
                  <a:pt x="869847" y="1022410"/>
                </a:lnTo>
                <a:lnTo>
                  <a:pt x="871051" y="1030514"/>
                </a:lnTo>
                <a:lnTo>
                  <a:pt x="872970" y="1037052"/>
                </a:lnTo>
                <a:lnTo>
                  <a:pt x="876018" y="1036647"/>
                </a:lnTo>
                <a:lnTo>
                  <a:pt x="885162" y="1037111"/>
                </a:lnTo>
                <a:lnTo>
                  <a:pt x="884489" y="1029456"/>
                </a:lnTo>
                <a:close/>
                <a:moveTo>
                  <a:pt x="638231" y="1019476"/>
                </a:moveTo>
                <a:lnTo>
                  <a:pt x="635850" y="1020721"/>
                </a:lnTo>
                <a:lnTo>
                  <a:pt x="637116" y="1023230"/>
                </a:lnTo>
                <a:close/>
                <a:moveTo>
                  <a:pt x="269409" y="1018646"/>
                </a:moveTo>
                <a:lnTo>
                  <a:pt x="267357" y="1019652"/>
                </a:lnTo>
                <a:lnTo>
                  <a:pt x="265438" y="1020652"/>
                </a:lnTo>
                <a:close/>
                <a:moveTo>
                  <a:pt x="902752" y="1018537"/>
                </a:moveTo>
                <a:lnTo>
                  <a:pt x="893533" y="1019619"/>
                </a:lnTo>
                <a:lnTo>
                  <a:pt x="894620" y="1037586"/>
                </a:lnTo>
                <a:lnTo>
                  <a:pt x="894784" y="1037594"/>
                </a:lnTo>
                <a:lnTo>
                  <a:pt x="905020" y="1037348"/>
                </a:lnTo>
                <a:lnTo>
                  <a:pt x="902798" y="1019169"/>
                </a:lnTo>
                <a:close/>
                <a:moveTo>
                  <a:pt x="913612" y="1017262"/>
                </a:moveTo>
                <a:lnTo>
                  <a:pt x="911261" y="1017538"/>
                </a:lnTo>
                <a:lnTo>
                  <a:pt x="911265" y="1017590"/>
                </a:lnTo>
                <a:lnTo>
                  <a:pt x="913846" y="1038551"/>
                </a:lnTo>
                <a:lnTo>
                  <a:pt x="921316" y="1038925"/>
                </a:lnTo>
                <a:lnTo>
                  <a:pt x="956925" y="1048635"/>
                </a:lnTo>
                <a:lnTo>
                  <a:pt x="958170" y="1048918"/>
                </a:lnTo>
                <a:lnTo>
                  <a:pt x="970373" y="1057587"/>
                </a:lnTo>
                <a:lnTo>
                  <a:pt x="965962" y="1033426"/>
                </a:lnTo>
                <a:lnTo>
                  <a:pt x="965923" y="1033119"/>
                </a:lnTo>
                <a:lnTo>
                  <a:pt x="965436" y="1029589"/>
                </a:lnTo>
                <a:lnTo>
                  <a:pt x="959356" y="1025604"/>
                </a:lnTo>
                <a:cubicBezTo>
                  <a:pt x="947355" y="1020376"/>
                  <a:pt x="931882" y="1017717"/>
                  <a:pt x="913612" y="1017262"/>
                </a:cubicBezTo>
                <a:close/>
                <a:moveTo>
                  <a:pt x="775720" y="1016756"/>
                </a:moveTo>
                <a:lnTo>
                  <a:pt x="741031" y="1027191"/>
                </a:lnTo>
                <a:lnTo>
                  <a:pt x="743296" y="1037292"/>
                </a:lnTo>
                <a:lnTo>
                  <a:pt x="770015" y="1029318"/>
                </a:lnTo>
                <a:lnTo>
                  <a:pt x="775569" y="1028132"/>
                </a:lnTo>
                <a:lnTo>
                  <a:pt x="776258" y="1020281"/>
                </a:lnTo>
                <a:close/>
                <a:moveTo>
                  <a:pt x="617814" y="1007951"/>
                </a:moveTo>
                <a:lnTo>
                  <a:pt x="615357" y="1011716"/>
                </a:lnTo>
                <a:lnTo>
                  <a:pt x="613663" y="1014596"/>
                </a:lnTo>
                <a:lnTo>
                  <a:pt x="609301" y="1023345"/>
                </a:lnTo>
                <a:lnTo>
                  <a:pt x="623038" y="1016142"/>
                </a:lnTo>
                <a:lnTo>
                  <a:pt x="617814" y="1008614"/>
                </a:lnTo>
                <a:close/>
                <a:moveTo>
                  <a:pt x="814416" y="1005116"/>
                </a:moveTo>
                <a:lnTo>
                  <a:pt x="783730" y="1014347"/>
                </a:lnTo>
                <a:lnTo>
                  <a:pt x="783682" y="1017027"/>
                </a:lnTo>
                <a:lnTo>
                  <a:pt x="785481" y="1026015"/>
                </a:lnTo>
                <a:lnTo>
                  <a:pt x="817184" y="1019245"/>
                </a:lnTo>
                <a:close/>
                <a:moveTo>
                  <a:pt x="726363" y="1002301"/>
                </a:moveTo>
                <a:lnTo>
                  <a:pt x="689197" y="1020107"/>
                </a:lnTo>
                <a:lnTo>
                  <a:pt x="693658" y="1033277"/>
                </a:lnTo>
                <a:lnTo>
                  <a:pt x="702791" y="1029089"/>
                </a:lnTo>
                <a:lnTo>
                  <a:pt x="711264" y="1025496"/>
                </a:lnTo>
                <a:lnTo>
                  <a:pt x="725969" y="1019102"/>
                </a:lnTo>
                <a:lnTo>
                  <a:pt x="727933" y="1008758"/>
                </a:lnTo>
                <a:close/>
                <a:moveTo>
                  <a:pt x="673610" y="1000975"/>
                </a:moveTo>
                <a:lnTo>
                  <a:pt x="650644" y="1012984"/>
                </a:lnTo>
                <a:lnTo>
                  <a:pt x="644020" y="1030424"/>
                </a:lnTo>
                <a:lnTo>
                  <a:pt x="651819" y="1026543"/>
                </a:lnTo>
                <a:lnTo>
                  <a:pt x="663000" y="1021282"/>
                </a:lnTo>
                <a:lnTo>
                  <a:pt x="678022" y="1014085"/>
                </a:lnTo>
                <a:lnTo>
                  <a:pt x="675895" y="1007768"/>
                </a:lnTo>
                <a:close/>
                <a:moveTo>
                  <a:pt x="829243" y="1000803"/>
                </a:moveTo>
                <a:lnTo>
                  <a:pt x="826872" y="1001369"/>
                </a:lnTo>
                <a:lnTo>
                  <a:pt x="819731" y="1003517"/>
                </a:lnTo>
                <a:lnTo>
                  <a:pt x="823783" y="1017835"/>
                </a:lnTo>
                <a:lnTo>
                  <a:pt x="829797" y="1016551"/>
                </a:lnTo>
                <a:close/>
                <a:moveTo>
                  <a:pt x="858109" y="994807"/>
                </a:moveTo>
                <a:lnTo>
                  <a:pt x="848358" y="996236"/>
                </a:lnTo>
                <a:lnTo>
                  <a:pt x="837540" y="998820"/>
                </a:lnTo>
                <a:lnTo>
                  <a:pt x="836784" y="1014247"/>
                </a:lnTo>
                <a:lnTo>
                  <a:pt x="836822" y="1015051"/>
                </a:lnTo>
                <a:lnTo>
                  <a:pt x="848096" y="1012643"/>
                </a:lnTo>
                <a:lnTo>
                  <a:pt x="859417" y="1011758"/>
                </a:lnTo>
                <a:close/>
                <a:moveTo>
                  <a:pt x="689013" y="992920"/>
                </a:moveTo>
                <a:lnTo>
                  <a:pt x="681352" y="996926"/>
                </a:lnTo>
                <a:lnTo>
                  <a:pt x="683259" y="1002573"/>
                </a:lnTo>
                <a:lnTo>
                  <a:pt x="684229" y="1005439"/>
                </a:lnTo>
                <a:close/>
                <a:moveTo>
                  <a:pt x="812001" y="992791"/>
                </a:moveTo>
                <a:lnTo>
                  <a:pt x="803566" y="996168"/>
                </a:lnTo>
                <a:lnTo>
                  <a:pt x="789982" y="1001983"/>
                </a:lnTo>
                <a:lnTo>
                  <a:pt x="812633" y="996016"/>
                </a:lnTo>
                <a:close/>
                <a:moveTo>
                  <a:pt x="3767581" y="992077"/>
                </a:moveTo>
                <a:lnTo>
                  <a:pt x="3767581" y="992531"/>
                </a:lnTo>
                <a:lnTo>
                  <a:pt x="3767581" y="992558"/>
                </a:lnTo>
                <a:lnTo>
                  <a:pt x="3767581" y="992585"/>
                </a:lnTo>
                <a:cubicBezTo>
                  <a:pt x="3752105" y="992512"/>
                  <a:pt x="3736677" y="994045"/>
                  <a:pt x="3721522" y="997158"/>
                </a:cubicBezTo>
                <a:cubicBezTo>
                  <a:pt x="3693076" y="1003424"/>
                  <a:pt x="3590459" y="1009519"/>
                  <a:pt x="3448388" y="1017988"/>
                </a:cubicBezTo>
                <a:cubicBezTo>
                  <a:pt x="3383026" y="1021881"/>
                  <a:pt x="3309026" y="1026284"/>
                  <a:pt x="3231472" y="1031364"/>
                </a:cubicBezTo>
                <a:cubicBezTo>
                  <a:pt x="3205902" y="1032890"/>
                  <a:pt x="3179826" y="1035091"/>
                  <a:pt x="3153579" y="1037123"/>
                </a:cubicBezTo>
                <a:lnTo>
                  <a:pt x="3075516" y="1043050"/>
                </a:lnTo>
                <a:lnTo>
                  <a:pt x="3037586" y="1045589"/>
                </a:lnTo>
                <a:cubicBezTo>
                  <a:pt x="2754967" y="1064217"/>
                  <a:pt x="2462698" y="1083692"/>
                  <a:pt x="2346197" y="1107400"/>
                </a:cubicBezTo>
                <a:cubicBezTo>
                  <a:pt x="2225463" y="1131954"/>
                  <a:pt x="2188209" y="1216624"/>
                  <a:pt x="2161116" y="1278433"/>
                </a:cubicBezTo>
                <a:cubicBezTo>
                  <a:pt x="2155189" y="1292149"/>
                  <a:pt x="2149431" y="1305019"/>
                  <a:pt x="2144183" y="1315688"/>
                </a:cubicBezTo>
                <a:lnTo>
                  <a:pt x="2143166" y="1317043"/>
                </a:lnTo>
                <a:cubicBezTo>
                  <a:pt x="2075432" y="1374281"/>
                  <a:pt x="2058499" y="1539219"/>
                  <a:pt x="2039873" y="1730235"/>
                </a:cubicBezTo>
                <a:lnTo>
                  <a:pt x="2022839" y="1879770"/>
                </a:lnTo>
                <a:lnTo>
                  <a:pt x="2022766" y="1880411"/>
                </a:lnTo>
                <a:lnTo>
                  <a:pt x="2043614" y="1874925"/>
                </a:lnTo>
                <a:lnTo>
                  <a:pt x="2043719" y="1874422"/>
                </a:lnTo>
                <a:lnTo>
                  <a:pt x="2067135" y="1761308"/>
                </a:lnTo>
                <a:cubicBezTo>
                  <a:pt x="2103034" y="1577920"/>
                  <a:pt x="2134869" y="1419423"/>
                  <a:pt x="2203617" y="1346779"/>
                </a:cubicBezTo>
                <a:cubicBezTo>
                  <a:pt x="2216842" y="1331222"/>
                  <a:pt x="2228204" y="1314173"/>
                  <a:pt x="2237484" y="1295979"/>
                </a:cubicBezTo>
                <a:cubicBezTo>
                  <a:pt x="2268472" y="1241114"/>
                  <a:pt x="2307249" y="1172704"/>
                  <a:pt x="2412067" y="1151029"/>
                </a:cubicBezTo>
                <a:cubicBezTo>
                  <a:pt x="2531786" y="1126136"/>
                  <a:pt x="2806952" y="1105139"/>
                  <a:pt x="3072467" y="1084650"/>
                </a:cubicBezTo>
                <a:lnTo>
                  <a:pt x="3114293" y="1081432"/>
                </a:lnTo>
                <a:cubicBezTo>
                  <a:pt x="3139523" y="1079569"/>
                  <a:pt x="3165093" y="1077199"/>
                  <a:pt x="3189477" y="1074997"/>
                </a:cubicBezTo>
                <a:cubicBezTo>
                  <a:pt x="3213861" y="1072796"/>
                  <a:pt x="3240277" y="1070426"/>
                  <a:pt x="3264321" y="1068563"/>
                </a:cubicBezTo>
                <a:cubicBezTo>
                  <a:pt x="3337135" y="1062975"/>
                  <a:pt x="3407070" y="1058234"/>
                  <a:pt x="3468876" y="1053830"/>
                </a:cubicBezTo>
                <a:cubicBezTo>
                  <a:pt x="3600278" y="1044687"/>
                  <a:pt x="3704081" y="1036897"/>
                  <a:pt x="3734730" y="1030801"/>
                </a:cubicBezTo>
                <a:lnTo>
                  <a:pt x="3737752" y="1030376"/>
                </a:lnTo>
                <a:lnTo>
                  <a:pt x="3758724" y="1027040"/>
                </a:lnTo>
                <a:lnTo>
                  <a:pt x="3763207" y="1026799"/>
                </a:lnTo>
                <a:lnTo>
                  <a:pt x="3769281" y="1025946"/>
                </a:lnTo>
                <a:lnTo>
                  <a:pt x="3776333" y="1026094"/>
                </a:lnTo>
                <a:lnTo>
                  <a:pt x="3793240" y="1025186"/>
                </a:lnTo>
                <a:lnTo>
                  <a:pt x="3808508" y="1026772"/>
                </a:lnTo>
                <a:lnTo>
                  <a:pt x="3819883" y="1027012"/>
                </a:lnTo>
                <a:lnTo>
                  <a:pt x="3824727" y="1028458"/>
                </a:lnTo>
                <a:lnTo>
                  <a:pt x="3833796" y="1029400"/>
                </a:lnTo>
                <a:lnTo>
                  <a:pt x="3874610" y="1043342"/>
                </a:lnTo>
                <a:lnTo>
                  <a:pt x="3875913" y="1043731"/>
                </a:lnTo>
                <a:lnTo>
                  <a:pt x="3887920" y="1051488"/>
                </a:lnTo>
                <a:lnTo>
                  <a:pt x="3887866" y="1039838"/>
                </a:lnTo>
                <a:lnTo>
                  <a:pt x="3887676" y="1034957"/>
                </a:lnTo>
                <a:lnTo>
                  <a:pt x="3881629" y="1028910"/>
                </a:lnTo>
                <a:lnTo>
                  <a:pt x="3834054" y="1003519"/>
                </a:lnTo>
                <a:lnTo>
                  <a:pt x="3821667" y="999495"/>
                </a:lnTo>
                <a:close/>
                <a:moveTo>
                  <a:pt x="883413" y="991085"/>
                </a:moveTo>
                <a:lnTo>
                  <a:pt x="865585" y="993711"/>
                </a:lnTo>
                <a:lnTo>
                  <a:pt x="868164" y="1011074"/>
                </a:lnTo>
                <a:lnTo>
                  <a:pt x="869765" y="1010949"/>
                </a:lnTo>
                <a:lnTo>
                  <a:pt x="882776" y="1008529"/>
                </a:lnTo>
                <a:lnTo>
                  <a:pt x="883902" y="1008525"/>
                </a:lnTo>
                <a:close/>
                <a:moveTo>
                  <a:pt x="900607" y="988565"/>
                </a:moveTo>
                <a:lnTo>
                  <a:pt x="891733" y="989866"/>
                </a:lnTo>
                <a:lnTo>
                  <a:pt x="892860" y="1008493"/>
                </a:lnTo>
                <a:lnTo>
                  <a:pt x="901558" y="1008462"/>
                </a:lnTo>
                <a:lnTo>
                  <a:pt x="902028" y="1008425"/>
                </a:lnTo>
                <a:close/>
                <a:moveTo>
                  <a:pt x="830012" y="985734"/>
                </a:moveTo>
                <a:lnTo>
                  <a:pt x="827525" y="986575"/>
                </a:lnTo>
                <a:lnTo>
                  <a:pt x="816385" y="991036"/>
                </a:lnTo>
                <a:lnTo>
                  <a:pt x="816732" y="992919"/>
                </a:lnTo>
                <a:lnTo>
                  <a:pt x="817263" y="994796"/>
                </a:lnTo>
                <a:lnTo>
                  <a:pt x="829414" y="991596"/>
                </a:lnTo>
                <a:close/>
                <a:moveTo>
                  <a:pt x="926335" y="984793"/>
                </a:moveTo>
                <a:lnTo>
                  <a:pt x="909175" y="987309"/>
                </a:lnTo>
                <a:lnTo>
                  <a:pt x="910586" y="1007756"/>
                </a:lnTo>
                <a:lnTo>
                  <a:pt x="913834" y="1007502"/>
                </a:lnTo>
                <a:lnTo>
                  <a:pt x="918785" y="1008400"/>
                </a:lnTo>
                <a:lnTo>
                  <a:pt x="927835" y="1008368"/>
                </a:lnTo>
                <a:lnTo>
                  <a:pt x="961797" y="1016203"/>
                </a:lnTo>
                <a:lnTo>
                  <a:pt x="962913" y="1016406"/>
                </a:lnTo>
                <a:lnTo>
                  <a:pt x="963690" y="1016927"/>
                </a:lnTo>
                <a:lnTo>
                  <a:pt x="960064" y="990632"/>
                </a:lnTo>
                <a:close/>
                <a:moveTo>
                  <a:pt x="666966" y="982655"/>
                </a:moveTo>
                <a:lnTo>
                  <a:pt x="658670" y="997459"/>
                </a:lnTo>
                <a:lnTo>
                  <a:pt x="670352" y="991334"/>
                </a:lnTo>
                <a:close/>
                <a:moveTo>
                  <a:pt x="770405" y="981878"/>
                </a:moveTo>
                <a:lnTo>
                  <a:pt x="746056" y="992866"/>
                </a:lnTo>
                <a:lnTo>
                  <a:pt x="738763" y="996360"/>
                </a:lnTo>
                <a:lnTo>
                  <a:pt x="738278" y="998015"/>
                </a:lnTo>
                <a:lnTo>
                  <a:pt x="736890" y="1008716"/>
                </a:lnTo>
                <a:lnTo>
                  <a:pt x="738041" y="1013852"/>
                </a:lnTo>
                <a:lnTo>
                  <a:pt x="772963" y="998666"/>
                </a:lnTo>
                <a:close/>
                <a:moveTo>
                  <a:pt x="657496" y="980729"/>
                </a:moveTo>
                <a:lnTo>
                  <a:pt x="620881" y="1000888"/>
                </a:lnTo>
                <a:lnTo>
                  <a:pt x="624031" y="1002244"/>
                </a:lnTo>
                <a:lnTo>
                  <a:pt x="624041" y="1002257"/>
                </a:lnTo>
                <a:lnTo>
                  <a:pt x="624073" y="1002271"/>
                </a:lnTo>
                <a:lnTo>
                  <a:pt x="624082" y="1002284"/>
                </a:lnTo>
                <a:lnTo>
                  <a:pt x="624114" y="1002298"/>
                </a:lnTo>
                <a:lnTo>
                  <a:pt x="630953" y="1011992"/>
                </a:lnTo>
                <a:lnTo>
                  <a:pt x="645762" y="1004227"/>
                </a:lnTo>
                <a:close/>
                <a:moveTo>
                  <a:pt x="780005" y="977546"/>
                </a:moveTo>
                <a:lnTo>
                  <a:pt x="776988" y="978907"/>
                </a:lnTo>
                <a:lnTo>
                  <a:pt x="778766" y="991674"/>
                </a:lnTo>
                <a:close/>
                <a:moveTo>
                  <a:pt x="720202" y="976956"/>
                </a:moveTo>
                <a:lnTo>
                  <a:pt x="710142" y="981871"/>
                </a:lnTo>
                <a:lnTo>
                  <a:pt x="699578" y="987395"/>
                </a:lnTo>
                <a:lnTo>
                  <a:pt x="693156" y="1006835"/>
                </a:lnTo>
                <a:lnTo>
                  <a:pt x="723887" y="992113"/>
                </a:lnTo>
                <a:close/>
                <a:moveTo>
                  <a:pt x="856713" y="976705"/>
                </a:moveTo>
                <a:lnTo>
                  <a:pt x="838319" y="982925"/>
                </a:lnTo>
                <a:lnTo>
                  <a:pt x="838005" y="989333"/>
                </a:lnTo>
                <a:lnTo>
                  <a:pt x="854938" y="984872"/>
                </a:lnTo>
                <a:lnTo>
                  <a:pt x="857318" y="984550"/>
                </a:lnTo>
                <a:close/>
                <a:moveTo>
                  <a:pt x="737318" y="968594"/>
                </a:moveTo>
                <a:lnTo>
                  <a:pt x="728825" y="972743"/>
                </a:lnTo>
                <a:lnTo>
                  <a:pt x="732044" y="987103"/>
                </a:lnTo>
                <a:lnTo>
                  <a:pt x="733849" y="977594"/>
                </a:lnTo>
                <a:close/>
                <a:moveTo>
                  <a:pt x="882762" y="967881"/>
                </a:moveTo>
                <a:lnTo>
                  <a:pt x="862756" y="974661"/>
                </a:lnTo>
                <a:lnTo>
                  <a:pt x="864089" y="983634"/>
                </a:lnTo>
                <a:lnTo>
                  <a:pt x="883132" y="981058"/>
                </a:lnTo>
                <a:close/>
                <a:moveTo>
                  <a:pt x="806657" y="965519"/>
                </a:moveTo>
                <a:lnTo>
                  <a:pt x="788451" y="973734"/>
                </a:lnTo>
                <a:lnTo>
                  <a:pt x="786032" y="993302"/>
                </a:lnTo>
                <a:lnTo>
                  <a:pt x="796511" y="989349"/>
                </a:lnTo>
                <a:lnTo>
                  <a:pt x="810190" y="983549"/>
                </a:lnTo>
                <a:close/>
                <a:moveTo>
                  <a:pt x="898739" y="962478"/>
                </a:moveTo>
                <a:lnTo>
                  <a:pt x="891452" y="964942"/>
                </a:lnTo>
                <a:lnTo>
                  <a:pt x="891133" y="979957"/>
                </a:lnTo>
                <a:lnTo>
                  <a:pt x="891134" y="979976"/>
                </a:lnTo>
                <a:lnTo>
                  <a:pt x="899907" y="978789"/>
                </a:lnTo>
                <a:close/>
                <a:moveTo>
                  <a:pt x="715214" y="956436"/>
                </a:moveTo>
                <a:lnTo>
                  <a:pt x="706662" y="972941"/>
                </a:lnTo>
                <a:lnTo>
                  <a:pt x="717849" y="967276"/>
                </a:lnTo>
                <a:close/>
                <a:moveTo>
                  <a:pt x="3896953" y="955831"/>
                </a:moveTo>
                <a:lnTo>
                  <a:pt x="3911750" y="1008225"/>
                </a:lnTo>
                <a:cubicBezTo>
                  <a:pt x="3921294" y="1043671"/>
                  <a:pt x="3931285" y="1081983"/>
                  <a:pt x="3941826" y="1122411"/>
                </a:cubicBezTo>
                <a:lnTo>
                  <a:pt x="3958448" y="1184988"/>
                </a:lnTo>
                <a:lnTo>
                  <a:pt x="3958758" y="1185234"/>
                </a:lnTo>
                <a:lnTo>
                  <a:pt x="3958907" y="1186718"/>
                </a:lnTo>
                <a:lnTo>
                  <a:pt x="3967116" y="1217622"/>
                </a:lnTo>
                <a:lnTo>
                  <a:pt x="3968073" y="1218255"/>
                </a:lnTo>
                <a:cubicBezTo>
                  <a:pt x="3969393" y="1219862"/>
                  <a:pt x="3970019" y="1221942"/>
                  <a:pt x="3969765" y="1224011"/>
                </a:cubicBezTo>
                <a:lnTo>
                  <a:pt x="3969758" y="1224019"/>
                </a:lnTo>
                <a:lnTo>
                  <a:pt x="3969765" y="1224043"/>
                </a:lnTo>
                <a:lnTo>
                  <a:pt x="3969758" y="1224051"/>
                </a:lnTo>
                <a:lnTo>
                  <a:pt x="3969765" y="1224075"/>
                </a:lnTo>
                <a:lnTo>
                  <a:pt x="3969055" y="1224920"/>
                </a:lnTo>
                <a:lnTo>
                  <a:pt x="3975661" y="1249789"/>
                </a:lnTo>
                <a:lnTo>
                  <a:pt x="3978062" y="1250935"/>
                </a:lnTo>
                <a:cubicBezTo>
                  <a:pt x="3978537" y="1251239"/>
                  <a:pt x="3978942" y="1251644"/>
                  <a:pt x="3979248" y="1252119"/>
                </a:cubicBezTo>
                <a:lnTo>
                  <a:pt x="3979248" y="1252152"/>
                </a:lnTo>
                <a:lnTo>
                  <a:pt x="3979248" y="1252184"/>
                </a:lnTo>
                <a:lnTo>
                  <a:pt x="3979248" y="1257031"/>
                </a:lnTo>
                <a:lnTo>
                  <a:pt x="3979248" y="1257064"/>
                </a:lnTo>
                <a:lnTo>
                  <a:pt x="3979248" y="1257097"/>
                </a:lnTo>
                <a:lnTo>
                  <a:pt x="3978048" y="1258776"/>
                </a:lnTo>
                <a:lnTo>
                  <a:pt x="3984274" y="1282214"/>
                </a:lnTo>
                <a:lnTo>
                  <a:pt x="3988731" y="1283616"/>
                </a:lnTo>
                <a:cubicBezTo>
                  <a:pt x="3989255" y="1283979"/>
                  <a:pt x="3989730" y="1284438"/>
                  <a:pt x="3990084" y="1284971"/>
                </a:cubicBezTo>
                <a:lnTo>
                  <a:pt x="3990084" y="1285004"/>
                </a:lnTo>
                <a:lnTo>
                  <a:pt x="3990084" y="1285037"/>
                </a:lnTo>
                <a:lnTo>
                  <a:pt x="3990084" y="1289374"/>
                </a:lnTo>
                <a:lnTo>
                  <a:pt x="3990084" y="1289408"/>
                </a:lnTo>
                <a:lnTo>
                  <a:pt x="3990084" y="1289441"/>
                </a:lnTo>
                <a:lnTo>
                  <a:pt x="3987102" y="1292861"/>
                </a:lnTo>
                <a:lnTo>
                  <a:pt x="3993071" y="1315334"/>
                </a:lnTo>
                <a:lnTo>
                  <a:pt x="3998042" y="1316297"/>
                </a:lnTo>
                <a:cubicBezTo>
                  <a:pt x="3998890" y="1316606"/>
                  <a:pt x="3999617" y="1317207"/>
                  <a:pt x="4000074" y="1317991"/>
                </a:cubicBezTo>
                <a:lnTo>
                  <a:pt x="4000074" y="1318025"/>
                </a:lnTo>
                <a:lnTo>
                  <a:pt x="4000074" y="1318058"/>
                </a:lnTo>
                <a:lnTo>
                  <a:pt x="4000074" y="1322054"/>
                </a:lnTo>
                <a:lnTo>
                  <a:pt x="4000074" y="1322088"/>
                </a:lnTo>
                <a:lnTo>
                  <a:pt x="4000074" y="1322123"/>
                </a:lnTo>
                <a:lnTo>
                  <a:pt x="3996086" y="1326116"/>
                </a:lnTo>
                <a:lnTo>
                  <a:pt x="4003049" y="1349793"/>
                </a:lnTo>
                <a:lnTo>
                  <a:pt x="4008033" y="1349994"/>
                </a:lnTo>
                <a:cubicBezTo>
                  <a:pt x="4009219" y="1350179"/>
                  <a:pt x="4010252" y="1350857"/>
                  <a:pt x="4010911" y="1351856"/>
                </a:cubicBezTo>
                <a:lnTo>
                  <a:pt x="4010911" y="1351890"/>
                </a:lnTo>
                <a:lnTo>
                  <a:pt x="4010911" y="1351926"/>
                </a:lnTo>
                <a:lnTo>
                  <a:pt x="4010911" y="1355751"/>
                </a:lnTo>
                <a:lnTo>
                  <a:pt x="4010911" y="1355786"/>
                </a:lnTo>
                <a:lnTo>
                  <a:pt x="4010911" y="1355821"/>
                </a:lnTo>
                <a:cubicBezTo>
                  <a:pt x="4010573" y="1356709"/>
                  <a:pt x="4010309" y="1357408"/>
                  <a:pt x="4008274" y="1358538"/>
                </a:cubicBezTo>
                <a:lnTo>
                  <a:pt x="4005900" y="1359488"/>
                </a:lnTo>
                <a:lnTo>
                  <a:pt x="4013027" y="1383723"/>
                </a:lnTo>
                <a:lnTo>
                  <a:pt x="4016162" y="1383184"/>
                </a:lnTo>
                <a:cubicBezTo>
                  <a:pt x="4018430" y="1382969"/>
                  <a:pt x="4020480" y="1384511"/>
                  <a:pt x="4020903" y="1386740"/>
                </a:cubicBezTo>
                <a:lnTo>
                  <a:pt x="4020888" y="1386764"/>
                </a:lnTo>
                <a:lnTo>
                  <a:pt x="4020903" y="1386775"/>
                </a:lnTo>
                <a:lnTo>
                  <a:pt x="4020888" y="1386799"/>
                </a:lnTo>
                <a:lnTo>
                  <a:pt x="4020903" y="1386811"/>
                </a:lnTo>
                <a:cubicBezTo>
                  <a:pt x="4021326" y="1389047"/>
                  <a:pt x="4019904" y="1391216"/>
                  <a:pt x="4017685" y="1391723"/>
                </a:cubicBezTo>
                <a:lnTo>
                  <a:pt x="4015539" y="1392262"/>
                </a:lnTo>
                <a:lnTo>
                  <a:pt x="4057142" y="1533725"/>
                </a:lnTo>
                <a:cubicBezTo>
                  <a:pt x="4064761" y="1560079"/>
                  <a:pt x="4070434" y="1586964"/>
                  <a:pt x="4074075" y="1614157"/>
                </a:cubicBezTo>
                <a:cubicBezTo>
                  <a:pt x="4077545" y="1638474"/>
                  <a:pt x="4082473" y="1662563"/>
                  <a:pt x="4088808" y="1686294"/>
                </a:cubicBezTo>
                <a:lnTo>
                  <a:pt x="4088893" y="1686687"/>
                </a:lnTo>
                <a:lnTo>
                  <a:pt x="4122485" y="1824956"/>
                </a:lnTo>
                <a:lnTo>
                  <a:pt x="4132005" y="1885211"/>
                </a:lnTo>
                <a:lnTo>
                  <a:pt x="4136625" y="1906488"/>
                </a:lnTo>
                <a:lnTo>
                  <a:pt x="4140577" y="1939474"/>
                </a:lnTo>
                <a:lnTo>
                  <a:pt x="4143767" y="1959670"/>
                </a:lnTo>
                <a:lnTo>
                  <a:pt x="4145600" y="1981408"/>
                </a:lnTo>
                <a:lnTo>
                  <a:pt x="4149216" y="2011594"/>
                </a:lnTo>
                <a:lnTo>
                  <a:pt x="4152464" y="2062802"/>
                </a:lnTo>
                <a:lnTo>
                  <a:pt x="4154471" y="2086608"/>
                </a:lnTo>
                <a:lnTo>
                  <a:pt x="4154652" y="2097300"/>
                </a:lnTo>
                <a:lnTo>
                  <a:pt x="4155503" y="2110720"/>
                </a:lnTo>
                <a:cubicBezTo>
                  <a:pt x="4157799" y="2174368"/>
                  <a:pt x="4156514" y="2232703"/>
                  <a:pt x="4152886" y="2283074"/>
                </a:cubicBezTo>
                <a:lnTo>
                  <a:pt x="4150436" y="2307170"/>
                </a:lnTo>
                <a:lnTo>
                  <a:pt x="4149746" y="2319318"/>
                </a:lnTo>
                <a:lnTo>
                  <a:pt x="4146970" y="2341260"/>
                </a:lnTo>
                <a:lnTo>
                  <a:pt x="4145844" y="2352327"/>
                </a:lnTo>
                <a:lnTo>
                  <a:pt x="4144835" y="2358127"/>
                </a:lnTo>
                <a:lnTo>
                  <a:pt x="4143644" y="2367541"/>
                </a:lnTo>
                <a:cubicBezTo>
                  <a:pt x="4141368" y="2382308"/>
                  <a:pt x="4138872" y="2395723"/>
                  <a:pt x="4136221" y="2407645"/>
                </a:cubicBezTo>
                <a:cubicBezTo>
                  <a:pt x="4135204" y="2410355"/>
                  <a:pt x="4115561" y="2462001"/>
                  <a:pt x="4037499" y="2518388"/>
                </a:cubicBezTo>
                <a:cubicBezTo>
                  <a:pt x="4014130" y="2532020"/>
                  <a:pt x="3989984" y="2544280"/>
                  <a:pt x="3965193" y="2555135"/>
                </a:cubicBezTo>
                <a:lnTo>
                  <a:pt x="3954696" y="2560045"/>
                </a:lnTo>
                <a:cubicBezTo>
                  <a:pt x="3848523" y="2610846"/>
                  <a:pt x="3611625" y="2702455"/>
                  <a:pt x="3382687" y="2791694"/>
                </a:cubicBezTo>
                <a:lnTo>
                  <a:pt x="3305979" y="2821496"/>
                </a:lnTo>
                <a:cubicBezTo>
                  <a:pt x="3240278" y="2847235"/>
                  <a:pt x="3160013" y="2876191"/>
                  <a:pt x="3089064" y="2901930"/>
                </a:cubicBezTo>
                <a:lnTo>
                  <a:pt x="3002194" y="2933594"/>
                </a:lnTo>
                <a:cubicBezTo>
                  <a:pt x="2769192" y="3019109"/>
                  <a:pt x="2544994" y="3088365"/>
                  <a:pt x="2468964" y="3098357"/>
                </a:cubicBezTo>
                <a:cubicBezTo>
                  <a:pt x="2424379" y="3104113"/>
                  <a:pt x="2379471" y="3107043"/>
                  <a:pt x="2334514" y="3107162"/>
                </a:cubicBezTo>
                <a:cubicBezTo>
                  <a:pt x="2305939" y="3107162"/>
                  <a:pt x="2278942" y="3105733"/>
                  <a:pt x="2253732" y="3102925"/>
                </a:cubicBezTo>
                <a:lnTo>
                  <a:pt x="2239635" y="3100407"/>
                </a:lnTo>
                <a:lnTo>
                  <a:pt x="2229125" y="3099658"/>
                </a:lnTo>
                <a:lnTo>
                  <a:pt x="2220938" y="3097549"/>
                </a:lnTo>
                <a:lnTo>
                  <a:pt x="2214825" y="3095974"/>
                </a:lnTo>
                <a:lnTo>
                  <a:pt x="2183674" y="3090410"/>
                </a:lnTo>
                <a:lnTo>
                  <a:pt x="2157876" y="3081304"/>
                </a:lnTo>
                <a:lnTo>
                  <a:pt x="2143548" y="3077613"/>
                </a:lnTo>
                <a:lnTo>
                  <a:pt x="2137300" y="3074042"/>
                </a:lnTo>
                <a:lnTo>
                  <a:pt x="2125599" y="3069912"/>
                </a:lnTo>
                <a:cubicBezTo>
                  <a:pt x="2108378" y="3061781"/>
                  <a:pt x="2093364" y="3052369"/>
                  <a:pt x="2080767" y="3041725"/>
                </a:cubicBezTo>
                <a:lnTo>
                  <a:pt x="2044508" y="2993675"/>
                </a:lnTo>
                <a:lnTo>
                  <a:pt x="2053921" y="3019701"/>
                </a:lnTo>
                <a:cubicBezTo>
                  <a:pt x="2059249" y="3032744"/>
                  <a:pt x="2063538" y="3041227"/>
                  <a:pt x="2066798" y="3045185"/>
                </a:cubicBezTo>
                <a:cubicBezTo>
                  <a:pt x="2066881" y="3045574"/>
                  <a:pt x="2066881" y="3045980"/>
                  <a:pt x="2066798" y="3046369"/>
                </a:cubicBezTo>
                <a:cubicBezTo>
                  <a:pt x="2107267" y="3144582"/>
                  <a:pt x="2266442" y="3185731"/>
                  <a:pt x="2492670" y="3156268"/>
                </a:cubicBezTo>
                <a:cubicBezTo>
                  <a:pt x="2569886" y="3146277"/>
                  <a:pt x="2788496" y="3078374"/>
                  <a:pt x="3036739" y="2986934"/>
                </a:cubicBezTo>
                <a:lnTo>
                  <a:pt x="3090586" y="2967292"/>
                </a:lnTo>
                <a:cubicBezTo>
                  <a:pt x="3173221" y="2936981"/>
                  <a:pt x="3266693" y="2902774"/>
                  <a:pt x="3347296" y="2871279"/>
                </a:cubicBezTo>
                <a:cubicBezTo>
                  <a:pt x="3588766" y="2777130"/>
                  <a:pt x="3882220" y="2661306"/>
                  <a:pt x="4010236" y="2600346"/>
                </a:cubicBezTo>
                <a:cubicBezTo>
                  <a:pt x="4038666" y="2587799"/>
                  <a:pt x="4066369" y="2573660"/>
                  <a:pt x="4093209" y="2558012"/>
                </a:cubicBezTo>
                <a:cubicBezTo>
                  <a:pt x="4173134" y="2500269"/>
                  <a:pt x="4189392" y="2447777"/>
                  <a:pt x="4189561" y="2447100"/>
                </a:cubicBezTo>
                <a:cubicBezTo>
                  <a:pt x="4193434" y="2429637"/>
                  <a:pt x="4196585" y="2409621"/>
                  <a:pt x="4198959" y="2387362"/>
                </a:cubicBezTo>
                <a:lnTo>
                  <a:pt x="4203694" y="2314162"/>
                </a:lnTo>
                <a:lnTo>
                  <a:pt x="4203561" y="2270265"/>
                </a:lnTo>
                <a:lnTo>
                  <a:pt x="4203437" y="2229358"/>
                </a:lnTo>
                <a:lnTo>
                  <a:pt x="4196292" y="2120530"/>
                </a:lnTo>
                <a:lnTo>
                  <a:pt x="4192353" y="2084603"/>
                </a:lnTo>
                <a:lnTo>
                  <a:pt x="4181581" y="2000566"/>
                </a:lnTo>
                <a:lnTo>
                  <a:pt x="4174752" y="1957526"/>
                </a:lnTo>
                <a:lnTo>
                  <a:pt x="4164022" y="1901027"/>
                </a:lnTo>
                <a:lnTo>
                  <a:pt x="4115987" y="1697368"/>
                </a:lnTo>
                <a:lnTo>
                  <a:pt x="4115731" y="1696368"/>
                </a:lnTo>
                <a:cubicBezTo>
                  <a:pt x="4108787" y="1671982"/>
                  <a:pt x="4103369" y="1646751"/>
                  <a:pt x="4097952" y="1622198"/>
                </a:cubicBezTo>
                <a:cubicBezTo>
                  <a:pt x="4092025" y="1593917"/>
                  <a:pt x="4085589" y="1564622"/>
                  <a:pt x="4076784" y="1537527"/>
                </a:cubicBezTo>
                <a:cubicBezTo>
                  <a:pt x="4043763" y="1433720"/>
                  <a:pt x="4013114" y="1332792"/>
                  <a:pt x="3983651" y="1235083"/>
                </a:cubicBezTo>
                <a:lnTo>
                  <a:pt x="3980652" y="1225199"/>
                </a:lnTo>
                <a:lnTo>
                  <a:pt x="3941659" y="1097129"/>
                </a:lnTo>
                <a:lnTo>
                  <a:pt x="3911764" y="1001192"/>
                </a:lnTo>
                <a:close/>
                <a:moveTo>
                  <a:pt x="766228" y="954469"/>
                </a:moveTo>
                <a:lnTo>
                  <a:pt x="748512" y="963125"/>
                </a:lnTo>
                <a:lnTo>
                  <a:pt x="742645" y="983126"/>
                </a:lnTo>
                <a:lnTo>
                  <a:pt x="745746" y="981640"/>
                </a:lnTo>
                <a:lnTo>
                  <a:pt x="764844" y="973360"/>
                </a:lnTo>
                <a:lnTo>
                  <a:pt x="768822" y="971489"/>
                </a:lnTo>
                <a:close/>
                <a:moveTo>
                  <a:pt x="707037" y="954035"/>
                </a:moveTo>
                <a:lnTo>
                  <a:pt x="691231" y="962440"/>
                </a:lnTo>
                <a:lnTo>
                  <a:pt x="673567" y="971881"/>
                </a:lnTo>
                <a:lnTo>
                  <a:pt x="671885" y="972807"/>
                </a:lnTo>
                <a:lnTo>
                  <a:pt x="672930" y="973827"/>
                </a:lnTo>
                <a:cubicBezTo>
                  <a:pt x="674010" y="976071"/>
                  <a:pt x="675301" y="979299"/>
                  <a:pt x="676967" y="983945"/>
                </a:cubicBezTo>
                <a:lnTo>
                  <a:pt x="678131" y="987389"/>
                </a:lnTo>
                <a:lnTo>
                  <a:pt x="694245" y="979229"/>
                </a:lnTo>
                <a:lnTo>
                  <a:pt x="697002" y="972014"/>
                </a:lnTo>
                <a:close/>
                <a:moveTo>
                  <a:pt x="833300" y="953495"/>
                </a:moveTo>
                <a:lnTo>
                  <a:pt x="811299" y="963424"/>
                </a:lnTo>
                <a:lnTo>
                  <a:pt x="814657" y="981655"/>
                </a:lnTo>
                <a:lnTo>
                  <a:pt x="822560" y="978304"/>
                </a:lnTo>
                <a:lnTo>
                  <a:pt x="831051" y="975547"/>
                </a:lnTo>
                <a:close/>
                <a:moveTo>
                  <a:pt x="945381" y="952367"/>
                </a:moveTo>
                <a:lnTo>
                  <a:pt x="907684" y="959453"/>
                </a:lnTo>
                <a:lnTo>
                  <a:pt x="907262" y="959596"/>
                </a:lnTo>
                <a:lnTo>
                  <a:pt x="908507" y="977625"/>
                </a:lnTo>
                <a:lnTo>
                  <a:pt x="920230" y="976040"/>
                </a:lnTo>
                <a:lnTo>
                  <a:pt x="958751" y="981105"/>
                </a:lnTo>
                <a:lnTo>
                  <a:pt x="955685" y="958874"/>
                </a:lnTo>
                <a:lnTo>
                  <a:pt x="955198" y="953607"/>
                </a:lnTo>
                <a:close/>
                <a:moveTo>
                  <a:pt x="3746244" y="950588"/>
                </a:moveTo>
                <a:cubicBezTo>
                  <a:pt x="3732647" y="950405"/>
                  <a:pt x="3719083" y="951712"/>
                  <a:pt x="3705774" y="954484"/>
                </a:cubicBezTo>
                <a:cubicBezTo>
                  <a:pt x="3679867" y="960240"/>
                  <a:pt x="3574032" y="965490"/>
                  <a:pt x="3427390" y="972773"/>
                </a:cubicBezTo>
                <a:cubicBezTo>
                  <a:pt x="3358133" y="976329"/>
                  <a:pt x="3279561" y="980223"/>
                  <a:pt x="3197097" y="984794"/>
                </a:cubicBezTo>
                <a:cubicBezTo>
                  <a:pt x="3170341" y="986320"/>
                  <a:pt x="3143248" y="988181"/>
                  <a:pt x="3115817" y="990045"/>
                </a:cubicBezTo>
                <a:cubicBezTo>
                  <a:pt x="3088384" y="991908"/>
                  <a:pt x="3062308" y="993771"/>
                  <a:pt x="3035383" y="995294"/>
                </a:cubicBezTo>
                <a:lnTo>
                  <a:pt x="3004057" y="996987"/>
                </a:lnTo>
                <a:cubicBezTo>
                  <a:pt x="2703321" y="1013921"/>
                  <a:pt x="2392254" y="1031872"/>
                  <a:pt x="2278293" y="1054733"/>
                </a:cubicBezTo>
                <a:cubicBezTo>
                  <a:pt x="2149091" y="1080473"/>
                  <a:pt x="2115395" y="1173273"/>
                  <a:pt x="2090841" y="1241009"/>
                </a:cubicBezTo>
                <a:cubicBezTo>
                  <a:pt x="2086099" y="1254386"/>
                  <a:pt x="2081529" y="1267087"/>
                  <a:pt x="2076617" y="1277587"/>
                </a:cubicBezTo>
                <a:lnTo>
                  <a:pt x="2076617" y="1278875"/>
                </a:lnTo>
                <a:lnTo>
                  <a:pt x="2076617" y="1278908"/>
                </a:lnTo>
                <a:lnTo>
                  <a:pt x="2076617" y="1278941"/>
                </a:lnTo>
                <a:cubicBezTo>
                  <a:pt x="2015150" y="1338550"/>
                  <a:pt x="2008883" y="1517374"/>
                  <a:pt x="2001264" y="1724647"/>
                </a:cubicBezTo>
                <a:lnTo>
                  <a:pt x="1993199" y="1888192"/>
                </a:lnTo>
                <a:lnTo>
                  <a:pt x="2005051" y="1885073"/>
                </a:lnTo>
                <a:lnTo>
                  <a:pt x="2009388" y="1883931"/>
                </a:lnTo>
                <a:lnTo>
                  <a:pt x="2013199" y="1882928"/>
                </a:lnTo>
                <a:lnTo>
                  <a:pt x="2030728" y="1728964"/>
                </a:lnTo>
                <a:cubicBezTo>
                  <a:pt x="2049694" y="1536600"/>
                  <a:pt x="2066119" y="1370485"/>
                  <a:pt x="2136393" y="1310541"/>
                </a:cubicBezTo>
                <a:cubicBezTo>
                  <a:pt x="2141980" y="1300211"/>
                  <a:pt x="2147569" y="1287681"/>
                  <a:pt x="2153326" y="1274472"/>
                </a:cubicBezTo>
                <a:cubicBezTo>
                  <a:pt x="2181267" y="1210973"/>
                  <a:pt x="2219367" y="1124103"/>
                  <a:pt x="2344503" y="1098535"/>
                </a:cubicBezTo>
                <a:cubicBezTo>
                  <a:pt x="2461513" y="1074828"/>
                  <a:pt x="2754121" y="1055354"/>
                  <a:pt x="3036908" y="1036558"/>
                </a:cubicBezTo>
                <a:lnTo>
                  <a:pt x="3075008" y="1034017"/>
                </a:lnTo>
                <a:cubicBezTo>
                  <a:pt x="3101255" y="1032325"/>
                  <a:pt x="3127163" y="1030293"/>
                  <a:pt x="3152901" y="1028261"/>
                </a:cubicBezTo>
                <a:cubicBezTo>
                  <a:pt x="3178640" y="1026229"/>
                  <a:pt x="3205225" y="1024028"/>
                  <a:pt x="3230964" y="1022334"/>
                </a:cubicBezTo>
                <a:cubicBezTo>
                  <a:pt x="3308350" y="1017255"/>
                  <a:pt x="3382517" y="1012851"/>
                  <a:pt x="3447879" y="1009127"/>
                </a:cubicBezTo>
                <a:cubicBezTo>
                  <a:pt x="3589442" y="1000659"/>
                  <a:pt x="3691890" y="994563"/>
                  <a:pt x="3719661" y="988467"/>
                </a:cubicBezTo>
                <a:lnTo>
                  <a:pt x="3722024" y="988123"/>
                </a:lnTo>
                <a:lnTo>
                  <a:pt x="3737012" y="985591"/>
                </a:lnTo>
                <a:lnTo>
                  <a:pt x="3740875" y="985374"/>
                </a:lnTo>
                <a:lnTo>
                  <a:pt x="3746608" y="984538"/>
                </a:lnTo>
                <a:lnTo>
                  <a:pt x="3753271" y="984677"/>
                </a:lnTo>
                <a:lnTo>
                  <a:pt x="3770175" y="983726"/>
                </a:lnTo>
                <a:lnTo>
                  <a:pt x="3785930" y="985357"/>
                </a:lnTo>
                <a:lnTo>
                  <a:pt x="3798083" y="985610"/>
                </a:lnTo>
                <a:lnTo>
                  <a:pt x="3803198" y="987145"/>
                </a:lnTo>
                <a:lnTo>
                  <a:pt x="3813104" y="988171"/>
                </a:lnTo>
                <a:lnTo>
                  <a:pt x="3858466" y="1003728"/>
                </a:lnTo>
                <a:lnTo>
                  <a:pt x="3859749" y="1004113"/>
                </a:lnTo>
                <a:lnTo>
                  <a:pt x="3886543" y="1021581"/>
                </a:lnTo>
                <a:lnTo>
                  <a:pt x="3884937" y="1007605"/>
                </a:lnTo>
                <a:lnTo>
                  <a:pt x="3869431" y="991701"/>
                </a:lnTo>
                <a:lnTo>
                  <a:pt x="3818192" y="963638"/>
                </a:lnTo>
                <a:lnTo>
                  <a:pt x="3804777" y="959135"/>
                </a:lnTo>
                <a:close/>
                <a:moveTo>
                  <a:pt x="854256" y="944847"/>
                </a:moveTo>
                <a:lnTo>
                  <a:pt x="839906" y="950542"/>
                </a:lnTo>
                <a:lnTo>
                  <a:pt x="838804" y="973029"/>
                </a:lnTo>
                <a:lnTo>
                  <a:pt x="845739" y="970777"/>
                </a:lnTo>
                <a:lnTo>
                  <a:pt x="855959" y="966921"/>
                </a:lnTo>
                <a:close/>
                <a:moveTo>
                  <a:pt x="786805" y="944417"/>
                </a:moveTo>
                <a:lnTo>
                  <a:pt x="773292" y="951019"/>
                </a:lnTo>
                <a:lnTo>
                  <a:pt x="773409" y="953209"/>
                </a:lnTo>
                <a:lnTo>
                  <a:pt x="775516" y="968339"/>
                </a:lnTo>
                <a:lnTo>
                  <a:pt x="781906" y="965332"/>
                </a:lnTo>
                <a:close/>
                <a:moveTo>
                  <a:pt x="801149" y="937409"/>
                </a:moveTo>
                <a:lnTo>
                  <a:pt x="795861" y="939992"/>
                </a:lnTo>
                <a:lnTo>
                  <a:pt x="790197" y="961431"/>
                </a:lnTo>
                <a:lnTo>
                  <a:pt x="796842" y="958304"/>
                </a:lnTo>
                <a:lnTo>
                  <a:pt x="804604" y="955040"/>
                </a:lnTo>
                <a:close/>
                <a:moveTo>
                  <a:pt x="883148" y="933462"/>
                </a:moveTo>
                <a:lnTo>
                  <a:pt x="862649" y="941516"/>
                </a:lnTo>
                <a:lnTo>
                  <a:pt x="859928" y="942596"/>
                </a:lnTo>
                <a:lnTo>
                  <a:pt x="860758" y="961213"/>
                </a:lnTo>
                <a:lnTo>
                  <a:pt x="861307" y="964904"/>
                </a:lnTo>
                <a:lnTo>
                  <a:pt x="878480" y="958424"/>
                </a:lnTo>
                <a:lnTo>
                  <a:pt x="882473" y="957564"/>
                </a:lnTo>
                <a:lnTo>
                  <a:pt x="882147" y="945938"/>
                </a:lnTo>
                <a:lnTo>
                  <a:pt x="882147" y="945930"/>
                </a:lnTo>
                <a:lnTo>
                  <a:pt x="882147" y="945912"/>
                </a:lnTo>
                <a:lnTo>
                  <a:pt x="882147" y="945904"/>
                </a:lnTo>
                <a:lnTo>
                  <a:pt x="882147" y="945886"/>
                </a:lnTo>
                <a:close/>
                <a:moveTo>
                  <a:pt x="762789" y="931905"/>
                </a:moveTo>
                <a:lnTo>
                  <a:pt x="754521" y="948706"/>
                </a:lnTo>
                <a:lnTo>
                  <a:pt x="762573" y="944628"/>
                </a:lnTo>
                <a:lnTo>
                  <a:pt x="764582" y="943671"/>
                </a:lnTo>
                <a:close/>
                <a:moveTo>
                  <a:pt x="3898308" y="931578"/>
                </a:moveTo>
                <a:lnTo>
                  <a:pt x="3918834" y="994360"/>
                </a:lnTo>
                <a:cubicBezTo>
                  <a:pt x="3926287" y="1017692"/>
                  <a:pt x="3933976" y="1042232"/>
                  <a:pt x="3941902" y="1067833"/>
                </a:cubicBezTo>
                <a:lnTo>
                  <a:pt x="3949614" y="1093112"/>
                </a:lnTo>
                <a:lnTo>
                  <a:pt x="3953967" y="1107071"/>
                </a:lnTo>
                <a:lnTo>
                  <a:pt x="3985709" y="1211429"/>
                </a:lnTo>
                <a:lnTo>
                  <a:pt x="3992286" y="1232986"/>
                </a:lnTo>
                <a:cubicBezTo>
                  <a:pt x="4021751" y="1330691"/>
                  <a:pt x="4052400" y="1431614"/>
                  <a:pt x="4085420" y="1535417"/>
                </a:cubicBezTo>
                <a:cubicBezTo>
                  <a:pt x="4094394" y="1563695"/>
                  <a:pt x="4100659" y="1593329"/>
                  <a:pt x="4106755" y="1621777"/>
                </a:cubicBezTo>
                <a:cubicBezTo>
                  <a:pt x="4112005" y="1645992"/>
                  <a:pt x="4117424" y="1671223"/>
                  <a:pt x="4123689" y="1695269"/>
                </a:cubicBezTo>
                <a:lnTo>
                  <a:pt x="4123877" y="1696069"/>
                </a:lnTo>
                <a:lnTo>
                  <a:pt x="4166512" y="1867769"/>
                </a:lnTo>
                <a:lnTo>
                  <a:pt x="4172451" y="1902528"/>
                </a:lnTo>
                <a:lnTo>
                  <a:pt x="4177490" y="1923946"/>
                </a:lnTo>
                <a:cubicBezTo>
                  <a:pt x="4191063" y="1998233"/>
                  <a:pt x="4200419" y="2069750"/>
                  <a:pt x="4205986" y="2136012"/>
                </a:cubicBezTo>
                <a:lnTo>
                  <a:pt x="4207882" y="2168453"/>
                </a:lnTo>
                <a:lnTo>
                  <a:pt x="4209457" y="2184686"/>
                </a:lnTo>
                <a:lnTo>
                  <a:pt x="4209722" y="2199918"/>
                </a:lnTo>
                <a:lnTo>
                  <a:pt x="4211548" y="2231154"/>
                </a:lnTo>
                <a:cubicBezTo>
                  <a:pt x="4212491" y="2261347"/>
                  <a:pt x="4212539" y="2289916"/>
                  <a:pt x="4211748" y="2316551"/>
                </a:cubicBezTo>
                <a:lnTo>
                  <a:pt x="4210121" y="2341354"/>
                </a:lnTo>
                <a:lnTo>
                  <a:pt x="4206908" y="2390339"/>
                </a:lnTo>
                <a:cubicBezTo>
                  <a:pt x="4204491" y="2412793"/>
                  <a:pt x="4201286" y="2433002"/>
                  <a:pt x="4197349" y="2450655"/>
                </a:cubicBezTo>
                <a:cubicBezTo>
                  <a:pt x="4197349" y="2453196"/>
                  <a:pt x="4180416" y="2506705"/>
                  <a:pt x="4097952" y="2566140"/>
                </a:cubicBezTo>
                <a:cubicBezTo>
                  <a:pt x="4070654" y="2582279"/>
                  <a:pt x="4042375" y="2596689"/>
                  <a:pt x="4013285" y="2609320"/>
                </a:cubicBezTo>
                <a:cubicBezTo>
                  <a:pt x="3885098" y="2669943"/>
                  <a:pt x="3591305" y="2785766"/>
                  <a:pt x="3349836" y="2880254"/>
                </a:cubicBezTo>
                <a:cubicBezTo>
                  <a:pt x="3269234" y="2911750"/>
                  <a:pt x="3175593" y="2945955"/>
                  <a:pt x="3092958" y="2976266"/>
                </a:cubicBezTo>
                <a:lnTo>
                  <a:pt x="3039109" y="2995909"/>
                </a:lnTo>
                <a:cubicBezTo>
                  <a:pt x="2790359" y="3087349"/>
                  <a:pt x="2571072" y="3155420"/>
                  <a:pt x="2493347" y="3165242"/>
                </a:cubicBezTo>
                <a:cubicBezTo>
                  <a:pt x="2448830" y="3171084"/>
                  <a:pt x="2403973" y="3174081"/>
                  <a:pt x="2359066" y="3174216"/>
                </a:cubicBezTo>
                <a:cubicBezTo>
                  <a:pt x="2201587" y="3174216"/>
                  <a:pt x="2093214" y="3130698"/>
                  <a:pt x="2059685" y="3050264"/>
                </a:cubicBezTo>
                <a:lnTo>
                  <a:pt x="2052226" y="3035271"/>
                </a:lnTo>
                <a:lnTo>
                  <a:pt x="2052768" y="3036748"/>
                </a:lnTo>
                <a:lnTo>
                  <a:pt x="2055577" y="3044403"/>
                </a:lnTo>
                <a:lnTo>
                  <a:pt x="2056675" y="3047395"/>
                </a:lnTo>
                <a:lnTo>
                  <a:pt x="2070006" y="3080027"/>
                </a:lnTo>
                <a:lnTo>
                  <a:pt x="2072829" y="3086231"/>
                </a:lnTo>
                <a:lnTo>
                  <a:pt x="2082037" y="3103098"/>
                </a:lnTo>
                <a:lnTo>
                  <a:pt x="2082037" y="3104113"/>
                </a:lnTo>
                <a:cubicBezTo>
                  <a:pt x="2125726" y="3210285"/>
                  <a:pt x="2284222" y="3253804"/>
                  <a:pt x="2517054" y="3223493"/>
                </a:cubicBezTo>
                <a:cubicBezTo>
                  <a:pt x="2597150" y="3212995"/>
                  <a:pt x="2804920" y="3147971"/>
                  <a:pt x="3073484" y="3049418"/>
                </a:cubicBezTo>
                <a:cubicBezTo>
                  <a:pt x="3165432" y="3015551"/>
                  <a:pt x="3284641" y="2971695"/>
                  <a:pt x="3391153" y="2930038"/>
                </a:cubicBezTo>
                <a:cubicBezTo>
                  <a:pt x="3698663" y="2809982"/>
                  <a:pt x="3951985" y="2705503"/>
                  <a:pt x="4068486" y="2650469"/>
                </a:cubicBezTo>
                <a:cubicBezTo>
                  <a:pt x="4097662" y="2637703"/>
                  <a:pt x="4125941" y="2622986"/>
                  <a:pt x="4153153" y="2606442"/>
                </a:cubicBezTo>
                <a:cubicBezTo>
                  <a:pt x="4237820" y="2545821"/>
                  <a:pt x="4250012" y="2491635"/>
                  <a:pt x="4250181" y="2491126"/>
                </a:cubicBezTo>
                <a:cubicBezTo>
                  <a:pt x="4254414" y="2472076"/>
                  <a:pt x="4257502" y="2450605"/>
                  <a:pt x="4259479" y="2426981"/>
                </a:cubicBezTo>
                <a:lnTo>
                  <a:pt x="4261987" y="2353749"/>
                </a:lnTo>
                <a:lnTo>
                  <a:pt x="4262119" y="2349913"/>
                </a:lnTo>
                <a:lnTo>
                  <a:pt x="4258313" y="2261528"/>
                </a:lnTo>
                <a:lnTo>
                  <a:pt x="4245974" y="2148197"/>
                </a:lnTo>
                <a:lnTo>
                  <a:pt x="4240280" y="2110524"/>
                </a:lnTo>
                <a:lnTo>
                  <a:pt x="4225661" y="2023369"/>
                </a:lnTo>
                <a:lnTo>
                  <a:pt x="4217010" y="1978750"/>
                </a:lnTo>
                <a:lnTo>
                  <a:pt x="4203969" y="1919162"/>
                </a:lnTo>
                <a:lnTo>
                  <a:pt x="4150506" y="1707527"/>
                </a:lnTo>
                <a:lnTo>
                  <a:pt x="4150104" y="1706022"/>
                </a:lnTo>
                <a:cubicBezTo>
                  <a:pt x="4143331" y="1682823"/>
                  <a:pt x="4137066" y="1658943"/>
                  <a:pt x="4131139" y="1635914"/>
                </a:cubicBezTo>
                <a:cubicBezTo>
                  <a:pt x="4122842" y="1604078"/>
                  <a:pt x="4114206" y="1571057"/>
                  <a:pt x="4104046" y="1539222"/>
                </a:cubicBezTo>
                <a:cubicBezTo>
                  <a:pt x="4028777" y="1302144"/>
                  <a:pt x="3966801" y="1117181"/>
                  <a:pt x="3917398" y="982152"/>
                </a:cubicBezTo>
                <a:close/>
                <a:moveTo>
                  <a:pt x="898174" y="928396"/>
                </a:moveTo>
                <a:lnTo>
                  <a:pt x="892188" y="930304"/>
                </a:lnTo>
                <a:lnTo>
                  <a:pt x="891650" y="955626"/>
                </a:lnTo>
                <a:lnTo>
                  <a:pt x="893757" y="955181"/>
                </a:lnTo>
                <a:lnTo>
                  <a:pt x="898291" y="953709"/>
                </a:lnTo>
                <a:close/>
                <a:moveTo>
                  <a:pt x="755312" y="928366"/>
                </a:moveTo>
                <a:lnTo>
                  <a:pt x="722757" y="945676"/>
                </a:lnTo>
                <a:lnTo>
                  <a:pt x="726605" y="962842"/>
                </a:lnTo>
                <a:lnTo>
                  <a:pt x="742669" y="954707"/>
                </a:lnTo>
                <a:lnTo>
                  <a:pt x="747981" y="940925"/>
                </a:lnTo>
                <a:close/>
                <a:moveTo>
                  <a:pt x="836666" y="920496"/>
                </a:moveTo>
                <a:lnTo>
                  <a:pt x="820484" y="927963"/>
                </a:lnTo>
                <a:lnTo>
                  <a:pt x="808398" y="933868"/>
                </a:lnTo>
                <a:lnTo>
                  <a:pt x="809543" y="952963"/>
                </a:lnTo>
                <a:lnTo>
                  <a:pt x="834421" y="942501"/>
                </a:lnTo>
                <a:close/>
                <a:moveTo>
                  <a:pt x="951625" y="915439"/>
                </a:moveTo>
                <a:lnTo>
                  <a:pt x="926258" y="919470"/>
                </a:lnTo>
                <a:lnTo>
                  <a:pt x="918367" y="921959"/>
                </a:lnTo>
                <a:lnTo>
                  <a:pt x="906977" y="925590"/>
                </a:lnTo>
                <a:lnTo>
                  <a:pt x="907006" y="933974"/>
                </a:lnTo>
                <a:lnTo>
                  <a:pt x="907065" y="950859"/>
                </a:lnTo>
                <a:lnTo>
                  <a:pt x="914798" y="948348"/>
                </a:lnTo>
                <a:cubicBezTo>
                  <a:pt x="927388" y="945541"/>
                  <a:pt x="938464" y="943939"/>
                  <a:pt x="947842" y="943710"/>
                </a:cubicBezTo>
                <a:lnTo>
                  <a:pt x="954377" y="944741"/>
                </a:lnTo>
                <a:lnTo>
                  <a:pt x="953639" y="936764"/>
                </a:lnTo>
                <a:lnTo>
                  <a:pt x="952087" y="924590"/>
                </a:lnTo>
                <a:close/>
                <a:moveTo>
                  <a:pt x="851838" y="913494"/>
                </a:moveTo>
                <a:lnTo>
                  <a:pt x="846451" y="915981"/>
                </a:lnTo>
                <a:lnTo>
                  <a:pt x="841648" y="939462"/>
                </a:lnTo>
                <a:lnTo>
                  <a:pt x="853458" y="934496"/>
                </a:lnTo>
                <a:close/>
                <a:moveTo>
                  <a:pt x="3724909" y="909270"/>
                </a:moveTo>
                <a:cubicBezTo>
                  <a:pt x="3713056" y="909188"/>
                  <a:pt x="3701202" y="910150"/>
                  <a:pt x="3689519" y="912149"/>
                </a:cubicBezTo>
                <a:cubicBezTo>
                  <a:pt x="3666320" y="917398"/>
                  <a:pt x="3557439" y="921802"/>
                  <a:pt x="3406902" y="928067"/>
                </a:cubicBezTo>
                <a:cubicBezTo>
                  <a:pt x="3333410" y="931116"/>
                  <a:pt x="3250269" y="934672"/>
                  <a:pt x="3162384" y="938736"/>
                </a:cubicBezTo>
                <a:cubicBezTo>
                  <a:pt x="3134614" y="940091"/>
                  <a:pt x="3106335" y="941783"/>
                  <a:pt x="3077718" y="943477"/>
                </a:cubicBezTo>
                <a:cubicBezTo>
                  <a:pt x="3049101" y="945170"/>
                  <a:pt x="3022514" y="946696"/>
                  <a:pt x="2994575" y="948051"/>
                </a:cubicBezTo>
                <a:lnTo>
                  <a:pt x="2972900" y="949065"/>
                </a:lnTo>
                <a:cubicBezTo>
                  <a:pt x="2652692" y="964476"/>
                  <a:pt x="2321645" y="980564"/>
                  <a:pt x="2210054" y="1002409"/>
                </a:cubicBezTo>
                <a:cubicBezTo>
                  <a:pt x="2071878" y="1029503"/>
                  <a:pt x="2040720" y="1135509"/>
                  <a:pt x="2020400" y="1205618"/>
                </a:cubicBezTo>
                <a:cubicBezTo>
                  <a:pt x="2016676" y="1218656"/>
                  <a:pt x="2013118" y="1230849"/>
                  <a:pt x="2009223" y="1241179"/>
                </a:cubicBezTo>
                <a:cubicBezTo>
                  <a:pt x="2009038" y="1241687"/>
                  <a:pt x="2008750" y="1242150"/>
                  <a:pt x="2008377" y="1242533"/>
                </a:cubicBezTo>
                <a:lnTo>
                  <a:pt x="1988514" y="1277952"/>
                </a:lnTo>
                <a:lnTo>
                  <a:pt x="1983891" y="1292267"/>
                </a:lnTo>
                <a:lnTo>
                  <a:pt x="1974597" y="1328198"/>
                </a:lnTo>
                <a:lnTo>
                  <a:pt x="1971058" y="1348118"/>
                </a:lnTo>
                <a:lnTo>
                  <a:pt x="1965564" y="1393677"/>
                </a:lnTo>
                <a:lnTo>
                  <a:pt x="1963657" y="1414065"/>
                </a:lnTo>
                <a:lnTo>
                  <a:pt x="1960098" y="1488973"/>
                </a:lnTo>
                <a:lnTo>
                  <a:pt x="1959324" y="1562238"/>
                </a:lnTo>
                <a:lnTo>
                  <a:pt x="1961134" y="1723377"/>
                </a:lnTo>
                <a:lnTo>
                  <a:pt x="1962415" y="1896292"/>
                </a:lnTo>
                <a:lnTo>
                  <a:pt x="1982342" y="1891049"/>
                </a:lnTo>
                <a:lnTo>
                  <a:pt x="1983763" y="1890675"/>
                </a:lnTo>
                <a:lnTo>
                  <a:pt x="1991950" y="1724562"/>
                </a:lnTo>
                <a:cubicBezTo>
                  <a:pt x="1999401" y="1516280"/>
                  <a:pt x="2005836" y="1336109"/>
                  <a:pt x="2069166" y="1273625"/>
                </a:cubicBezTo>
                <a:cubicBezTo>
                  <a:pt x="2073739" y="1263465"/>
                  <a:pt x="2078140" y="1251273"/>
                  <a:pt x="2082883" y="1238235"/>
                </a:cubicBezTo>
                <a:cubicBezTo>
                  <a:pt x="2106590" y="1172363"/>
                  <a:pt x="2142658" y="1072625"/>
                  <a:pt x="2276770" y="1045871"/>
                </a:cubicBezTo>
                <a:cubicBezTo>
                  <a:pt x="2391239" y="1023011"/>
                  <a:pt x="2702473" y="1005231"/>
                  <a:pt x="3003548" y="988127"/>
                </a:cubicBezTo>
                <a:lnTo>
                  <a:pt x="3034875" y="986266"/>
                </a:lnTo>
                <a:cubicBezTo>
                  <a:pt x="3061799" y="984740"/>
                  <a:pt x="3088724" y="982879"/>
                  <a:pt x="3115140" y="981185"/>
                </a:cubicBezTo>
                <a:cubicBezTo>
                  <a:pt x="3141556" y="979492"/>
                  <a:pt x="3169833" y="977290"/>
                  <a:pt x="3196588" y="975766"/>
                </a:cubicBezTo>
                <a:cubicBezTo>
                  <a:pt x="3279223" y="971194"/>
                  <a:pt x="3357625" y="967300"/>
                  <a:pt x="3426882" y="963914"/>
                </a:cubicBezTo>
                <a:cubicBezTo>
                  <a:pt x="3573186" y="956632"/>
                  <a:pt x="3678850" y="951213"/>
                  <a:pt x="3703911" y="945626"/>
                </a:cubicBezTo>
                <a:cubicBezTo>
                  <a:pt x="3704567" y="945499"/>
                  <a:pt x="3707078" y="944977"/>
                  <a:pt x="3711114" y="944359"/>
                </a:cubicBezTo>
                <a:lnTo>
                  <a:pt x="3720198" y="943329"/>
                </a:lnTo>
                <a:lnTo>
                  <a:pt x="3722631" y="942979"/>
                </a:lnTo>
                <a:lnTo>
                  <a:pt x="3723356" y="942971"/>
                </a:lnTo>
                <a:lnTo>
                  <a:pt x="3727470" y="942505"/>
                </a:lnTo>
                <a:lnTo>
                  <a:pt x="3737798" y="942833"/>
                </a:lnTo>
                <a:lnTo>
                  <a:pt x="3764839" y="942575"/>
                </a:lnTo>
                <a:lnTo>
                  <a:pt x="3771194" y="943893"/>
                </a:lnTo>
                <a:lnTo>
                  <a:pt x="3779730" y="944164"/>
                </a:lnTo>
                <a:cubicBezTo>
                  <a:pt x="3789954" y="945630"/>
                  <a:pt x="3800714" y="947888"/>
                  <a:pt x="3811683" y="951236"/>
                </a:cubicBezTo>
                <a:lnTo>
                  <a:pt x="3816912" y="953379"/>
                </a:lnTo>
                <a:lnTo>
                  <a:pt x="3819943" y="954007"/>
                </a:lnTo>
                <a:lnTo>
                  <a:pt x="3834571" y="960616"/>
                </a:lnTo>
                <a:lnTo>
                  <a:pt x="3844881" y="964842"/>
                </a:lnTo>
                <a:lnTo>
                  <a:pt x="3846816" y="966148"/>
                </a:lnTo>
                <a:lnTo>
                  <a:pt x="3849020" y="967143"/>
                </a:lnTo>
                <a:lnTo>
                  <a:pt x="3874564" y="984881"/>
                </a:lnTo>
                <a:lnTo>
                  <a:pt x="3877350" y="986762"/>
                </a:lnTo>
                <a:lnTo>
                  <a:pt x="3883275" y="993136"/>
                </a:lnTo>
                <a:lnTo>
                  <a:pt x="3882021" y="982227"/>
                </a:lnTo>
                <a:lnTo>
                  <a:pt x="3855753" y="954552"/>
                </a:lnTo>
                <a:lnTo>
                  <a:pt x="3801706" y="924053"/>
                </a:lnTo>
                <a:lnTo>
                  <a:pt x="3787488" y="919086"/>
                </a:lnTo>
                <a:lnTo>
                  <a:pt x="3725417" y="909270"/>
                </a:lnTo>
                <a:close/>
                <a:moveTo>
                  <a:pt x="800808" y="904974"/>
                </a:moveTo>
                <a:lnTo>
                  <a:pt x="772839" y="919231"/>
                </a:lnTo>
                <a:lnTo>
                  <a:pt x="772104" y="928798"/>
                </a:lnTo>
                <a:lnTo>
                  <a:pt x="772692" y="939808"/>
                </a:lnTo>
                <a:lnTo>
                  <a:pt x="789792" y="931665"/>
                </a:lnTo>
                <a:lnTo>
                  <a:pt x="790403" y="929056"/>
                </a:lnTo>
                <a:close/>
                <a:moveTo>
                  <a:pt x="885935" y="898881"/>
                </a:moveTo>
                <a:lnTo>
                  <a:pt x="874529" y="903415"/>
                </a:lnTo>
                <a:lnTo>
                  <a:pt x="858718" y="910421"/>
                </a:lnTo>
                <a:lnTo>
                  <a:pt x="858562" y="911996"/>
                </a:lnTo>
                <a:lnTo>
                  <a:pt x="859459" y="932100"/>
                </a:lnTo>
                <a:lnTo>
                  <a:pt x="862529" y="931009"/>
                </a:lnTo>
                <a:lnTo>
                  <a:pt x="864459" y="930172"/>
                </a:lnTo>
                <a:lnTo>
                  <a:pt x="883962" y="923369"/>
                </a:lnTo>
                <a:close/>
                <a:moveTo>
                  <a:pt x="850502" y="896171"/>
                </a:moveTo>
                <a:lnTo>
                  <a:pt x="848900" y="904006"/>
                </a:lnTo>
                <a:lnTo>
                  <a:pt x="851037" y="903102"/>
                </a:lnTo>
                <a:close/>
                <a:moveTo>
                  <a:pt x="899210" y="893626"/>
                </a:moveTo>
                <a:lnTo>
                  <a:pt x="895441" y="895118"/>
                </a:lnTo>
                <a:lnTo>
                  <a:pt x="892456" y="917723"/>
                </a:lnTo>
                <a:lnTo>
                  <a:pt x="892399" y="920387"/>
                </a:lnTo>
                <a:lnTo>
                  <a:pt x="898128" y="918350"/>
                </a:lnTo>
                <a:lnTo>
                  <a:pt x="898078" y="907573"/>
                </a:lnTo>
                <a:lnTo>
                  <a:pt x="898078" y="907570"/>
                </a:lnTo>
                <a:lnTo>
                  <a:pt x="898078" y="907548"/>
                </a:lnTo>
                <a:lnTo>
                  <a:pt x="898078" y="907545"/>
                </a:lnTo>
                <a:lnTo>
                  <a:pt x="898078" y="907522"/>
                </a:lnTo>
                <a:close/>
                <a:moveTo>
                  <a:pt x="851089" y="879422"/>
                </a:moveTo>
                <a:lnTo>
                  <a:pt x="838948" y="885532"/>
                </a:lnTo>
                <a:lnTo>
                  <a:pt x="815443" y="897513"/>
                </a:lnTo>
                <a:lnTo>
                  <a:pt x="809921" y="905881"/>
                </a:lnTo>
                <a:lnTo>
                  <a:pt x="808209" y="922893"/>
                </a:lnTo>
                <a:lnTo>
                  <a:pt x="839644" y="907922"/>
                </a:lnTo>
                <a:lnTo>
                  <a:pt x="839990" y="907776"/>
                </a:lnTo>
                <a:close/>
                <a:moveTo>
                  <a:pt x="949021" y="878031"/>
                </a:moveTo>
                <a:lnTo>
                  <a:pt x="924360" y="883693"/>
                </a:lnTo>
                <a:lnTo>
                  <a:pt x="922340" y="884468"/>
                </a:lnTo>
                <a:lnTo>
                  <a:pt x="908507" y="889945"/>
                </a:lnTo>
                <a:lnTo>
                  <a:pt x="906923" y="910016"/>
                </a:lnTo>
                <a:lnTo>
                  <a:pt x="906941" y="915217"/>
                </a:lnTo>
                <a:lnTo>
                  <a:pt x="907762" y="914925"/>
                </a:lnTo>
                <a:lnTo>
                  <a:pt x="909292" y="914570"/>
                </a:lnTo>
                <a:lnTo>
                  <a:pt x="910518" y="914144"/>
                </a:lnTo>
                <a:lnTo>
                  <a:pt x="936540" y="908243"/>
                </a:lnTo>
                <a:lnTo>
                  <a:pt x="945833" y="906085"/>
                </a:lnTo>
                <a:lnTo>
                  <a:pt x="950830" y="906420"/>
                </a:lnTo>
                <a:lnTo>
                  <a:pt x="949511" y="892162"/>
                </a:lnTo>
                <a:close/>
                <a:moveTo>
                  <a:pt x="1072390" y="869087"/>
                </a:moveTo>
                <a:lnTo>
                  <a:pt x="1092519" y="942785"/>
                </a:lnTo>
                <a:cubicBezTo>
                  <a:pt x="1132385" y="1088584"/>
                  <a:pt x="1201754" y="1341414"/>
                  <a:pt x="1280289" y="1624323"/>
                </a:cubicBezTo>
                <a:lnTo>
                  <a:pt x="1363676" y="1923249"/>
                </a:lnTo>
                <a:lnTo>
                  <a:pt x="1380782" y="1984483"/>
                </a:lnTo>
                <a:lnTo>
                  <a:pt x="1390516" y="2019090"/>
                </a:lnTo>
                <a:lnTo>
                  <a:pt x="1454456" y="2245695"/>
                </a:lnTo>
                <a:lnTo>
                  <a:pt x="1470750" y="2303198"/>
                </a:lnTo>
                <a:lnTo>
                  <a:pt x="1484788" y="2352451"/>
                </a:lnTo>
                <a:lnTo>
                  <a:pt x="1514630" y="2456789"/>
                </a:lnTo>
                <a:lnTo>
                  <a:pt x="1529537" y="2508634"/>
                </a:lnTo>
                <a:lnTo>
                  <a:pt x="1557953" y="2606785"/>
                </a:lnTo>
                <a:lnTo>
                  <a:pt x="1570646" y="2650448"/>
                </a:lnTo>
                <a:lnTo>
                  <a:pt x="1608245" y="2778182"/>
                </a:lnTo>
                <a:lnTo>
                  <a:pt x="1611442" y="2788784"/>
                </a:lnTo>
                <a:lnTo>
                  <a:pt x="1622965" y="2824534"/>
                </a:lnTo>
                <a:lnTo>
                  <a:pt x="1656340" y="2908838"/>
                </a:lnTo>
                <a:lnTo>
                  <a:pt x="1647436" y="2880879"/>
                </a:lnTo>
                <a:lnTo>
                  <a:pt x="1642324" y="2864828"/>
                </a:lnTo>
                <a:cubicBezTo>
                  <a:pt x="1628886" y="2821476"/>
                  <a:pt x="1615241" y="2776651"/>
                  <a:pt x="1601441" y="2730634"/>
                </a:cubicBezTo>
                <a:lnTo>
                  <a:pt x="1592718" y="2701152"/>
                </a:lnTo>
                <a:lnTo>
                  <a:pt x="1587590" y="2684231"/>
                </a:lnTo>
                <a:lnTo>
                  <a:pt x="1577610" y="2650085"/>
                </a:lnTo>
                <a:lnTo>
                  <a:pt x="1559625" y="2589294"/>
                </a:lnTo>
                <a:lnTo>
                  <a:pt x="1549003" y="2552205"/>
                </a:lnTo>
                <a:lnTo>
                  <a:pt x="1531386" y="2491930"/>
                </a:lnTo>
                <a:lnTo>
                  <a:pt x="1474690" y="2292737"/>
                </a:lnTo>
                <a:lnTo>
                  <a:pt x="1474461" y="2291935"/>
                </a:lnTo>
                <a:lnTo>
                  <a:pt x="1474033" y="2290398"/>
                </a:lnTo>
                <a:lnTo>
                  <a:pt x="1417560" y="2088234"/>
                </a:lnTo>
                <a:lnTo>
                  <a:pt x="1397082" y="2014025"/>
                </a:lnTo>
                <a:lnTo>
                  <a:pt x="1389354" y="1986270"/>
                </a:lnTo>
                <a:lnTo>
                  <a:pt x="1374779" y="1933207"/>
                </a:lnTo>
                <a:lnTo>
                  <a:pt x="1361434" y="1884848"/>
                </a:lnTo>
                <a:lnTo>
                  <a:pt x="1315309" y="1716769"/>
                </a:lnTo>
                <a:lnTo>
                  <a:pt x="1306830" y="1685899"/>
                </a:lnTo>
                <a:lnTo>
                  <a:pt x="1268275" y="1545362"/>
                </a:lnTo>
                <a:lnTo>
                  <a:pt x="1241458" y="1447672"/>
                </a:lnTo>
                <a:lnTo>
                  <a:pt x="1220491" y="1371807"/>
                </a:lnTo>
                <a:lnTo>
                  <a:pt x="1210764" y="1336715"/>
                </a:lnTo>
                <a:lnTo>
                  <a:pt x="1192171" y="1270083"/>
                </a:lnTo>
                <a:lnTo>
                  <a:pt x="1179898" y="1226387"/>
                </a:lnTo>
                <a:lnTo>
                  <a:pt x="1164002" y="1170229"/>
                </a:lnTo>
                <a:lnTo>
                  <a:pt x="1151186" y="1125512"/>
                </a:lnTo>
                <a:lnTo>
                  <a:pt x="1137489" y="1078107"/>
                </a:lnTo>
                <a:lnTo>
                  <a:pt x="1124483" y="1034088"/>
                </a:lnTo>
                <a:lnTo>
                  <a:pt x="1113238" y="996303"/>
                </a:lnTo>
                <a:lnTo>
                  <a:pt x="1097207" y="944534"/>
                </a:lnTo>
                <a:lnTo>
                  <a:pt x="1091922" y="927528"/>
                </a:lnTo>
                <a:close/>
                <a:moveTo>
                  <a:pt x="3704420" y="867610"/>
                </a:moveTo>
                <a:cubicBezTo>
                  <a:pt x="3694260" y="867547"/>
                  <a:pt x="3684134" y="868339"/>
                  <a:pt x="3674109" y="869982"/>
                </a:cubicBezTo>
                <a:cubicBezTo>
                  <a:pt x="3653789" y="874554"/>
                  <a:pt x="3542537" y="878280"/>
                  <a:pt x="3388443" y="883529"/>
                </a:cubicBezTo>
                <a:cubicBezTo>
                  <a:pt x="3310550" y="886070"/>
                  <a:pt x="3222159" y="889118"/>
                  <a:pt x="3128518" y="892673"/>
                </a:cubicBezTo>
                <a:lnTo>
                  <a:pt x="3040463" y="896737"/>
                </a:lnTo>
                <a:cubicBezTo>
                  <a:pt x="3012185" y="898263"/>
                  <a:pt x="2983737" y="899617"/>
                  <a:pt x="2954950" y="900801"/>
                </a:cubicBezTo>
                <a:lnTo>
                  <a:pt x="2947668" y="900801"/>
                </a:lnTo>
                <a:cubicBezTo>
                  <a:pt x="2605785" y="914519"/>
                  <a:pt x="2252217" y="928744"/>
                  <a:pt x="2142658" y="949911"/>
                </a:cubicBezTo>
                <a:cubicBezTo>
                  <a:pt x="1995677" y="978192"/>
                  <a:pt x="1968921" y="1093513"/>
                  <a:pt x="1951310" y="1170055"/>
                </a:cubicBezTo>
                <a:cubicBezTo>
                  <a:pt x="1948432" y="1182416"/>
                  <a:pt x="1945723" y="1194100"/>
                  <a:pt x="1942845" y="1203923"/>
                </a:cubicBezTo>
                <a:lnTo>
                  <a:pt x="1942845" y="1205214"/>
                </a:lnTo>
                <a:lnTo>
                  <a:pt x="1942845" y="1205246"/>
                </a:lnTo>
                <a:lnTo>
                  <a:pt x="1942845" y="1205278"/>
                </a:lnTo>
                <a:lnTo>
                  <a:pt x="1942503" y="1205905"/>
                </a:lnTo>
                <a:lnTo>
                  <a:pt x="1929014" y="1233161"/>
                </a:lnTo>
                <a:lnTo>
                  <a:pt x="1925646" y="1244022"/>
                </a:lnTo>
                <a:lnTo>
                  <a:pt x="1920560" y="1265562"/>
                </a:lnTo>
                <a:lnTo>
                  <a:pt x="1911418" y="1334070"/>
                </a:lnTo>
                <a:lnTo>
                  <a:pt x="1909317" y="1398113"/>
                </a:lnTo>
                <a:lnTo>
                  <a:pt x="1910231" y="1470501"/>
                </a:lnTo>
                <a:lnTo>
                  <a:pt x="1910246" y="1470867"/>
                </a:lnTo>
                <a:lnTo>
                  <a:pt x="1914892" y="1573661"/>
                </a:lnTo>
                <a:lnTo>
                  <a:pt x="1924048" y="1724900"/>
                </a:lnTo>
                <a:lnTo>
                  <a:pt x="1933933" y="1900660"/>
                </a:lnTo>
                <a:lnTo>
                  <a:pt x="1934108" y="1903758"/>
                </a:lnTo>
                <a:lnTo>
                  <a:pt x="1954302" y="1898429"/>
                </a:lnTo>
                <a:lnTo>
                  <a:pt x="1953005" y="1723801"/>
                </a:lnTo>
                <a:cubicBezTo>
                  <a:pt x="1952031" y="1667369"/>
                  <a:pt x="1951079" y="1612851"/>
                  <a:pt x="1951079" y="1561797"/>
                </a:cubicBezTo>
                <a:lnTo>
                  <a:pt x="1951079" y="1561777"/>
                </a:lnTo>
                <a:lnTo>
                  <a:pt x="1951079" y="1561758"/>
                </a:lnTo>
                <a:lnTo>
                  <a:pt x="1951079" y="1561743"/>
                </a:lnTo>
                <a:lnTo>
                  <a:pt x="1951079" y="1561719"/>
                </a:lnTo>
                <a:cubicBezTo>
                  <a:pt x="1951079" y="1536194"/>
                  <a:pt x="1951317" y="1511534"/>
                  <a:pt x="1951910" y="1487933"/>
                </a:cubicBezTo>
                <a:lnTo>
                  <a:pt x="1952828" y="1467002"/>
                </a:lnTo>
                <a:lnTo>
                  <a:pt x="1953079" y="1453388"/>
                </a:lnTo>
                <a:lnTo>
                  <a:pt x="1953827" y="1444227"/>
                </a:lnTo>
                <a:lnTo>
                  <a:pt x="1954868" y="1420503"/>
                </a:lnTo>
                <a:cubicBezTo>
                  <a:pt x="1957704" y="1377926"/>
                  <a:pt x="1962424" y="1340360"/>
                  <a:pt x="1969960" y="1309353"/>
                </a:cubicBezTo>
                <a:lnTo>
                  <a:pt x="1974341" y="1295949"/>
                </a:lnTo>
                <a:lnTo>
                  <a:pt x="1976154" y="1287386"/>
                </a:lnTo>
                <a:lnTo>
                  <a:pt x="1978828" y="1282223"/>
                </a:lnTo>
                <a:lnTo>
                  <a:pt x="1983491" y="1267956"/>
                </a:lnTo>
                <a:cubicBezTo>
                  <a:pt x="1988783" y="1255926"/>
                  <a:pt x="1994895" y="1245728"/>
                  <a:pt x="2001943" y="1237558"/>
                </a:cubicBezTo>
                <a:cubicBezTo>
                  <a:pt x="2005668" y="1227738"/>
                  <a:pt x="2009054" y="1215883"/>
                  <a:pt x="2012781" y="1203691"/>
                </a:cubicBezTo>
                <a:cubicBezTo>
                  <a:pt x="2033778" y="1131556"/>
                  <a:pt x="2065613" y="1022334"/>
                  <a:pt x="2208868" y="994394"/>
                </a:cubicBezTo>
                <a:cubicBezTo>
                  <a:pt x="2321136" y="972382"/>
                  <a:pt x="2652521" y="956295"/>
                  <a:pt x="2973069" y="940885"/>
                </a:cubicBezTo>
                <a:lnTo>
                  <a:pt x="2994744" y="939699"/>
                </a:lnTo>
                <a:cubicBezTo>
                  <a:pt x="3022685" y="938345"/>
                  <a:pt x="3050285" y="936821"/>
                  <a:pt x="3077718" y="935129"/>
                </a:cubicBezTo>
                <a:lnTo>
                  <a:pt x="3162384" y="930556"/>
                </a:lnTo>
                <a:cubicBezTo>
                  <a:pt x="3250269" y="926323"/>
                  <a:pt x="3333581" y="922936"/>
                  <a:pt x="3407071" y="919888"/>
                </a:cubicBezTo>
                <a:cubicBezTo>
                  <a:pt x="3557270" y="913622"/>
                  <a:pt x="3665643" y="909219"/>
                  <a:pt x="3688164" y="904140"/>
                </a:cubicBezTo>
                <a:cubicBezTo>
                  <a:pt x="3688312" y="904140"/>
                  <a:pt x="3690447" y="903714"/>
                  <a:pt x="3694225" y="903182"/>
                </a:cubicBezTo>
                <a:lnTo>
                  <a:pt x="3702614" y="902342"/>
                </a:lnTo>
                <a:lnTo>
                  <a:pt x="3705351" y="901992"/>
                </a:lnTo>
                <a:lnTo>
                  <a:pt x="3706066" y="901997"/>
                </a:lnTo>
                <a:lnTo>
                  <a:pt x="3710140" y="901589"/>
                </a:lnTo>
                <a:lnTo>
                  <a:pt x="3720347" y="902087"/>
                </a:lnTo>
                <a:lnTo>
                  <a:pt x="3747967" y="902262"/>
                </a:lnTo>
                <a:lnTo>
                  <a:pt x="3754488" y="903754"/>
                </a:lnTo>
                <a:lnTo>
                  <a:pt x="3763263" y="904182"/>
                </a:lnTo>
                <a:cubicBezTo>
                  <a:pt x="3773794" y="905897"/>
                  <a:pt x="3784933" y="908466"/>
                  <a:pt x="3796336" y="912210"/>
                </a:cubicBezTo>
                <a:lnTo>
                  <a:pt x="3801754" y="914567"/>
                </a:lnTo>
                <a:lnTo>
                  <a:pt x="3804932" y="915294"/>
                </a:lnTo>
                <a:lnTo>
                  <a:pt x="3820319" y="922643"/>
                </a:lnTo>
                <a:lnTo>
                  <a:pt x="3830991" y="927286"/>
                </a:lnTo>
                <a:lnTo>
                  <a:pt x="3833002" y="928701"/>
                </a:lnTo>
                <a:lnTo>
                  <a:pt x="3835332" y="929813"/>
                </a:lnTo>
                <a:lnTo>
                  <a:pt x="3862450" y="949422"/>
                </a:lnTo>
                <a:lnTo>
                  <a:pt x="3865163" y="951331"/>
                </a:lnTo>
                <a:lnTo>
                  <a:pt x="3879522" y="967196"/>
                </a:lnTo>
                <a:lnTo>
                  <a:pt x="3877225" y="954210"/>
                </a:lnTo>
                <a:lnTo>
                  <a:pt x="3845842" y="919222"/>
                </a:lnTo>
                <a:lnTo>
                  <a:pt x="3787545" y="884745"/>
                </a:lnTo>
                <a:lnTo>
                  <a:pt x="3772079" y="879069"/>
                </a:lnTo>
                <a:close/>
                <a:moveTo>
                  <a:pt x="3881218" y="860135"/>
                </a:moveTo>
                <a:lnTo>
                  <a:pt x="3891763" y="885904"/>
                </a:lnTo>
                <a:cubicBezTo>
                  <a:pt x="3902591" y="913574"/>
                  <a:pt x="3914187" y="944331"/>
                  <a:pt x="3926564" y="978203"/>
                </a:cubicBezTo>
                <a:lnTo>
                  <a:pt x="3932616" y="995212"/>
                </a:lnTo>
                <a:lnTo>
                  <a:pt x="3935994" y="1004247"/>
                </a:lnTo>
                <a:lnTo>
                  <a:pt x="3945229" y="1030664"/>
                </a:lnTo>
                <a:lnTo>
                  <a:pt x="3966055" y="1089195"/>
                </a:lnTo>
                <a:lnTo>
                  <a:pt x="3980199" y="1130686"/>
                </a:lnTo>
                <a:lnTo>
                  <a:pt x="3987587" y="1151817"/>
                </a:lnTo>
                <a:lnTo>
                  <a:pt x="3996116" y="1177380"/>
                </a:lnTo>
                <a:lnTo>
                  <a:pt x="4010323" y="1219057"/>
                </a:lnTo>
                <a:lnTo>
                  <a:pt x="4036940" y="1299732"/>
                </a:lnTo>
                <a:lnTo>
                  <a:pt x="4046709" y="1329011"/>
                </a:lnTo>
                <a:lnTo>
                  <a:pt x="4053867" y="1351036"/>
                </a:lnTo>
                <a:lnTo>
                  <a:pt x="4059452" y="1367964"/>
                </a:lnTo>
                <a:lnTo>
                  <a:pt x="4067503" y="1392996"/>
                </a:lnTo>
                <a:lnTo>
                  <a:pt x="4079146" y="1428824"/>
                </a:lnTo>
                <a:lnTo>
                  <a:pt x="4107551" y="1517510"/>
                </a:lnTo>
                <a:lnTo>
                  <a:pt x="4113528" y="1536095"/>
                </a:lnTo>
                <a:cubicBezTo>
                  <a:pt x="4123688" y="1568099"/>
                  <a:pt x="4132325" y="1601119"/>
                  <a:pt x="4140622" y="1633123"/>
                </a:cubicBezTo>
                <a:cubicBezTo>
                  <a:pt x="4146549" y="1656152"/>
                  <a:pt x="4152814" y="1679859"/>
                  <a:pt x="4159587" y="1703059"/>
                </a:cubicBezTo>
                <a:lnTo>
                  <a:pt x="4159879" y="1704217"/>
                </a:lnTo>
                <a:lnTo>
                  <a:pt x="4206968" y="1884111"/>
                </a:lnTo>
                <a:lnTo>
                  <a:pt x="4214076" y="1919046"/>
                </a:lnTo>
                <a:lnTo>
                  <a:pt x="4220042" y="1942696"/>
                </a:lnTo>
                <a:cubicBezTo>
                  <a:pt x="4236544" y="2020068"/>
                  <a:pt x="4249302" y="2094199"/>
                  <a:pt x="4258034" y="2162895"/>
                </a:cubicBezTo>
                <a:lnTo>
                  <a:pt x="4261383" y="2195816"/>
                </a:lnTo>
                <a:lnTo>
                  <a:pt x="4263823" y="2213365"/>
                </a:lnTo>
                <a:lnTo>
                  <a:pt x="4264713" y="2228546"/>
                </a:lnTo>
                <a:lnTo>
                  <a:pt x="4268075" y="2261589"/>
                </a:lnTo>
                <a:lnTo>
                  <a:pt x="4271863" y="2350475"/>
                </a:lnTo>
                <a:lnTo>
                  <a:pt x="4271864" y="2350487"/>
                </a:lnTo>
                <a:lnTo>
                  <a:pt x="4271864" y="2350488"/>
                </a:lnTo>
                <a:cubicBezTo>
                  <a:pt x="4272258" y="2406121"/>
                  <a:pt x="4268342" y="2454127"/>
                  <a:pt x="4259832" y="2492312"/>
                </a:cubicBezTo>
                <a:cubicBezTo>
                  <a:pt x="4259832" y="2494682"/>
                  <a:pt x="4246456" y="2550054"/>
                  <a:pt x="4159587" y="2612878"/>
                </a:cubicBezTo>
                <a:cubicBezTo>
                  <a:pt x="4131850" y="2629608"/>
                  <a:pt x="4103046" y="2644543"/>
                  <a:pt x="4073397" y="2657582"/>
                </a:cubicBezTo>
                <a:cubicBezTo>
                  <a:pt x="3956387" y="2712783"/>
                  <a:pt x="3702895" y="2817432"/>
                  <a:pt x="3395217" y="2937489"/>
                </a:cubicBezTo>
                <a:cubicBezTo>
                  <a:pt x="3288536" y="2978975"/>
                  <a:pt x="3169496" y="3023173"/>
                  <a:pt x="3077548" y="3056869"/>
                </a:cubicBezTo>
                <a:cubicBezTo>
                  <a:pt x="2808647" y="3155590"/>
                  <a:pt x="2599859" y="3220783"/>
                  <a:pt x="2518748" y="3231283"/>
                </a:cubicBezTo>
                <a:cubicBezTo>
                  <a:pt x="2473808" y="3237548"/>
                  <a:pt x="2428492" y="3240885"/>
                  <a:pt x="2383112" y="3241274"/>
                </a:cubicBezTo>
                <a:cubicBezTo>
                  <a:pt x="2221059" y="3241274"/>
                  <a:pt x="2112179" y="3194876"/>
                  <a:pt x="2075432" y="3108008"/>
                </a:cubicBezTo>
                <a:lnTo>
                  <a:pt x="2065970" y="3091155"/>
                </a:lnTo>
                <a:lnTo>
                  <a:pt x="2069642" y="3100742"/>
                </a:lnTo>
                <a:lnTo>
                  <a:pt x="2077341" y="3119148"/>
                </a:lnTo>
                <a:lnTo>
                  <a:pt x="2081306" y="3128543"/>
                </a:lnTo>
                <a:lnTo>
                  <a:pt x="2090859" y="3148774"/>
                </a:lnTo>
                <a:lnTo>
                  <a:pt x="2090886" y="3148832"/>
                </a:lnTo>
                <a:lnTo>
                  <a:pt x="2098088" y="3160615"/>
                </a:lnTo>
                <a:lnTo>
                  <a:pt x="2098122" y="3160671"/>
                </a:lnTo>
                <a:lnTo>
                  <a:pt x="2098122" y="3161855"/>
                </a:lnTo>
                <a:lnTo>
                  <a:pt x="2153738" y="3234468"/>
                </a:lnTo>
                <a:lnTo>
                  <a:pt x="2248152" y="3280601"/>
                </a:lnTo>
                <a:cubicBezTo>
                  <a:pt x="2323421" y="3302360"/>
                  <a:pt x="2422735" y="3305958"/>
                  <a:pt x="2542453" y="3290380"/>
                </a:cubicBezTo>
                <a:lnTo>
                  <a:pt x="2599187" y="3279215"/>
                </a:lnTo>
                <a:lnTo>
                  <a:pt x="2606997" y="3277172"/>
                </a:lnTo>
                <a:lnTo>
                  <a:pt x="2621745" y="3273312"/>
                </a:lnTo>
                <a:lnTo>
                  <a:pt x="2634045" y="3269995"/>
                </a:lnTo>
                <a:lnTo>
                  <a:pt x="2677855" y="3258180"/>
                </a:lnTo>
                <a:lnTo>
                  <a:pt x="2684558" y="3256159"/>
                </a:lnTo>
                <a:lnTo>
                  <a:pt x="2701589" y="3251024"/>
                </a:lnTo>
                <a:lnTo>
                  <a:pt x="2777491" y="3227594"/>
                </a:lnTo>
                <a:lnTo>
                  <a:pt x="2781585" y="3226252"/>
                </a:lnTo>
                <a:lnTo>
                  <a:pt x="2792494" y="3222678"/>
                </a:lnTo>
                <a:lnTo>
                  <a:pt x="2848481" y="3204014"/>
                </a:lnTo>
                <a:lnTo>
                  <a:pt x="2893448" y="3189024"/>
                </a:lnTo>
                <a:lnTo>
                  <a:pt x="2896663" y="3187909"/>
                </a:lnTo>
                <a:lnTo>
                  <a:pt x="2897305" y="3187686"/>
                </a:lnTo>
                <a:lnTo>
                  <a:pt x="2897644" y="3187568"/>
                </a:lnTo>
                <a:lnTo>
                  <a:pt x="3017514" y="3145526"/>
                </a:lnTo>
                <a:lnTo>
                  <a:pt x="3028879" y="3141413"/>
                </a:lnTo>
                <a:lnTo>
                  <a:pt x="3126471" y="3105890"/>
                </a:lnTo>
                <a:lnTo>
                  <a:pt x="3143483" y="3099698"/>
                </a:lnTo>
                <a:lnTo>
                  <a:pt x="3170197" y="3089700"/>
                </a:lnTo>
                <a:lnTo>
                  <a:pt x="3218588" y="3071332"/>
                </a:lnTo>
                <a:lnTo>
                  <a:pt x="3315871" y="3034406"/>
                </a:lnTo>
                <a:lnTo>
                  <a:pt x="3374184" y="3012272"/>
                </a:lnTo>
                <a:lnTo>
                  <a:pt x="3436025" y="2988460"/>
                </a:lnTo>
                <a:lnTo>
                  <a:pt x="3704083" y="2881591"/>
                </a:lnTo>
                <a:lnTo>
                  <a:pt x="3744526" y="2865032"/>
                </a:lnTo>
                <a:lnTo>
                  <a:pt x="3817373" y="2834984"/>
                </a:lnTo>
                <a:lnTo>
                  <a:pt x="3862282" y="2816202"/>
                </a:lnTo>
                <a:lnTo>
                  <a:pt x="3898681" y="2800799"/>
                </a:lnTo>
                <a:lnTo>
                  <a:pt x="3926415" y="2789063"/>
                </a:lnTo>
                <a:lnTo>
                  <a:pt x="3966603" y="2771838"/>
                </a:lnTo>
                <a:lnTo>
                  <a:pt x="4022963" y="2747222"/>
                </a:lnTo>
                <a:lnTo>
                  <a:pt x="4056092" y="2732578"/>
                </a:lnTo>
                <a:lnTo>
                  <a:pt x="4087068" y="2718438"/>
                </a:lnTo>
                <a:lnTo>
                  <a:pt x="4105787" y="2709893"/>
                </a:lnTo>
                <a:lnTo>
                  <a:pt x="4128774" y="2699286"/>
                </a:lnTo>
                <a:lnTo>
                  <a:pt x="4182405" y="2672932"/>
                </a:lnTo>
                <a:lnTo>
                  <a:pt x="4189930" y="2668562"/>
                </a:lnTo>
                <a:lnTo>
                  <a:pt x="4192531" y="2667051"/>
                </a:lnTo>
                <a:lnTo>
                  <a:pt x="4214789" y="2654026"/>
                </a:lnTo>
                <a:cubicBezTo>
                  <a:pt x="4303011" y="2590526"/>
                  <a:pt x="4312494" y="2534645"/>
                  <a:pt x="4312664" y="2534138"/>
                </a:cubicBezTo>
                <a:cubicBezTo>
                  <a:pt x="4318760" y="2506621"/>
                  <a:pt x="4321901" y="2474786"/>
                  <a:pt x="4322558" y="2439602"/>
                </a:cubicBezTo>
                <a:lnTo>
                  <a:pt x="4321454" y="2414357"/>
                </a:lnTo>
                <a:lnTo>
                  <a:pt x="4317548" y="2324977"/>
                </a:lnTo>
                <a:lnTo>
                  <a:pt x="4317536" y="2324878"/>
                </a:lnTo>
                <a:lnTo>
                  <a:pt x="4302068" y="2208148"/>
                </a:lnTo>
                <a:lnTo>
                  <a:pt x="4295733" y="2171358"/>
                </a:lnTo>
                <a:lnTo>
                  <a:pt x="4282444" y="2102004"/>
                </a:lnTo>
                <a:lnTo>
                  <a:pt x="4241401" y="1918669"/>
                </a:lnTo>
                <a:lnTo>
                  <a:pt x="4191311" y="1734275"/>
                </a:lnTo>
                <a:lnTo>
                  <a:pt x="4174311" y="1675618"/>
                </a:lnTo>
                <a:lnTo>
                  <a:pt x="4163325" y="1638730"/>
                </a:lnTo>
                <a:lnTo>
                  <a:pt x="4136288" y="1551325"/>
                </a:lnTo>
                <a:lnTo>
                  <a:pt x="4133000" y="1540777"/>
                </a:lnTo>
                <a:lnTo>
                  <a:pt x="4077812" y="1373507"/>
                </a:lnTo>
                <a:lnTo>
                  <a:pt x="4061105" y="1325489"/>
                </a:lnTo>
                <a:lnTo>
                  <a:pt x="4021238" y="1213315"/>
                </a:lnTo>
                <a:lnTo>
                  <a:pt x="4002754" y="1163094"/>
                </a:lnTo>
                <a:lnTo>
                  <a:pt x="3963725" y="1060622"/>
                </a:lnTo>
                <a:lnTo>
                  <a:pt x="3948189" y="1020683"/>
                </a:lnTo>
                <a:lnTo>
                  <a:pt x="3897535" y="896980"/>
                </a:lnTo>
                <a:close/>
                <a:moveTo>
                  <a:pt x="893436" y="859639"/>
                </a:moveTo>
                <a:lnTo>
                  <a:pt x="863878" y="873063"/>
                </a:lnTo>
                <a:lnTo>
                  <a:pt x="861764" y="879702"/>
                </a:lnTo>
                <a:lnTo>
                  <a:pt x="859812" y="899390"/>
                </a:lnTo>
                <a:lnTo>
                  <a:pt x="861412" y="898713"/>
                </a:lnTo>
                <a:lnTo>
                  <a:pt x="872299" y="893645"/>
                </a:lnTo>
                <a:lnTo>
                  <a:pt x="886820" y="887911"/>
                </a:lnTo>
                <a:lnTo>
                  <a:pt x="886947" y="886335"/>
                </a:lnTo>
                <a:close/>
                <a:moveTo>
                  <a:pt x="1290030" y="859561"/>
                </a:moveTo>
                <a:lnTo>
                  <a:pt x="1282455" y="867855"/>
                </a:lnTo>
                <a:lnTo>
                  <a:pt x="1288032" y="877064"/>
                </a:lnTo>
                <a:lnTo>
                  <a:pt x="1288027" y="877081"/>
                </a:lnTo>
                <a:lnTo>
                  <a:pt x="1288032" y="877089"/>
                </a:lnTo>
                <a:lnTo>
                  <a:pt x="1288026" y="877111"/>
                </a:lnTo>
                <a:lnTo>
                  <a:pt x="1288033" y="877124"/>
                </a:lnTo>
                <a:cubicBezTo>
                  <a:pt x="1288407" y="878540"/>
                  <a:pt x="1287950" y="880047"/>
                  <a:pt x="1286849" y="881017"/>
                </a:cubicBezTo>
                <a:lnTo>
                  <a:pt x="1282507" y="886751"/>
                </a:lnTo>
                <a:lnTo>
                  <a:pt x="1288902" y="919659"/>
                </a:lnTo>
                <a:lnTo>
                  <a:pt x="1290555" y="927198"/>
                </a:lnTo>
                <a:lnTo>
                  <a:pt x="1299349" y="966809"/>
                </a:lnTo>
                <a:lnTo>
                  <a:pt x="1303066" y="982563"/>
                </a:lnTo>
                <a:lnTo>
                  <a:pt x="1311523" y="1017850"/>
                </a:lnTo>
                <a:lnTo>
                  <a:pt x="1336814" y="1117934"/>
                </a:lnTo>
                <a:lnTo>
                  <a:pt x="1343344" y="1142945"/>
                </a:lnTo>
                <a:lnTo>
                  <a:pt x="1360903" y="1208698"/>
                </a:lnTo>
                <a:lnTo>
                  <a:pt x="1388685" y="1311174"/>
                </a:lnTo>
                <a:lnTo>
                  <a:pt x="1405808" y="1373056"/>
                </a:lnTo>
                <a:lnTo>
                  <a:pt x="1438213" y="1488547"/>
                </a:lnTo>
                <a:lnTo>
                  <a:pt x="1456400" y="1552634"/>
                </a:lnTo>
                <a:lnTo>
                  <a:pt x="1493865" y="1682920"/>
                </a:lnTo>
                <a:lnTo>
                  <a:pt x="1508994" y="1735200"/>
                </a:lnTo>
                <a:lnTo>
                  <a:pt x="1626466" y="2132530"/>
                </a:lnTo>
                <a:lnTo>
                  <a:pt x="1626558" y="2132841"/>
                </a:lnTo>
                <a:lnTo>
                  <a:pt x="1628056" y="2137898"/>
                </a:lnTo>
                <a:lnTo>
                  <a:pt x="1630693" y="2146572"/>
                </a:lnTo>
                <a:lnTo>
                  <a:pt x="1648546" y="2205222"/>
                </a:lnTo>
                <a:lnTo>
                  <a:pt x="1695355" y="2358995"/>
                </a:lnTo>
                <a:lnTo>
                  <a:pt x="1717345" y="2430034"/>
                </a:lnTo>
                <a:lnTo>
                  <a:pt x="1719535" y="2437080"/>
                </a:lnTo>
                <a:lnTo>
                  <a:pt x="1759024" y="2564153"/>
                </a:lnTo>
                <a:lnTo>
                  <a:pt x="1782694" y="2639125"/>
                </a:lnTo>
                <a:lnTo>
                  <a:pt x="1787297" y="2653596"/>
                </a:lnTo>
                <a:lnTo>
                  <a:pt x="1818060" y="2750317"/>
                </a:lnTo>
                <a:lnTo>
                  <a:pt x="1840566" y="2820001"/>
                </a:lnTo>
                <a:lnTo>
                  <a:pt x="1871630" y="2914971"/>
                </a:lnTo>
                <a:lnTo>
                  <a:pt x="1899505" y="2998895"/>
                </a:lnTo>
                <a:lnTo>
                  <a:pt x="1903979" y="3012217"/>
                </a:lnTo>
                <a:lnTo>
                  <a:pt x="1904586" y="3014023"/>
                </a:lnTo>
                <a:lnTo>
                  <a:pt x="1939124" y="3114207"/>
                </a:lnTo>
                <a:lnTo>
                  <a:pt x="1943552" y="3126760"/>
                </a:lnTo>
                <a:lnTo>
                  <a:pt x="1944873" y="3130506"/>
                </a:lnTo>
                <a:lnTo>
                  <a:pt x="1973106" y="3207988"/>
                </a:lnTo>
                <a:lnTo>
                  <a:pt x="1975416" y="3214010"/>
                </a:lnTo>
                <a:lnTo>
                  <a:pt x="1977102" y="3218406"/>
                </a:lnTo>
                <a:lnTo>
                  <a:pt x="1999496" y="3274158"/>
                </a:lnTo>
                <a:lnTo>
                  <a:pt x="2001990" y="3279511"/>
                </a:lnTo>
                <a:lnTo>
                  <a:pt x="2007048" y="3290367"/>
                </a:lnTo>
                <a:lnTo>
                  <a:pt x="2022525" y="3302086"/>
                </a:lnTo>
                <a:lnTo>
                  <a:pt x="2024464" y="3302062"/>
                </a:lnTo>
                <a:cubicBezTo>
                  <a:pt x="2025446" y="3301927"/>
                  <a:pt x="2026445" y="3302248"/>
                  <a:pt x="2027174" y="3302908"/>
                </a:cubicBezTo>
                <a:lnTo>
                  <a:pt x="2036406" y="3309049"/>
                </a:lnTo>
                <a:lnTo>
                  <a:pt x="2023277" y="3289534"/>
                </a:lnTo>
                <a:cubicBezTo>
                  <a:pt x="2020774" y="3286285"/>
                  <a:pt x="2017736" y="3281106"/>
                  <a:pt x="2014197" y="3274113"/>
                </a:cubicBezTo>
                <a:lnTo>
                  <a:pt x="2010117" y="3265231"/>
                </a:lnTo>
                <a:lnTo>
                  <a:pt x="2008518" y="3262277"/>
                </a:lnTo>
                <a:lnTo>
                  <a:pt x="2006093" y="3256471"/>
                </a:lnTo>
                <a:lnTo>
                  <a:pt x="2002114" y="3247809"/>
                </a:lnTo>
                <a:cubicBezTo>
                  <a:pt x="1993104" y="3226801"/>
                  <a:pt x="1982234" y="3199003"/>
                  <a:pt x="1969784" y="3165346"/>
                </a:cubicBezTo>
                <a:lnTo>
                  <a:pt x="1963094" y="3146867"/>
                </a:lnTo>
                <a:lnTo>
                  <a:pt x="1960155" y="3139020"/>
                </a:lnTo>
                <a:lnTo>
                  <a:pt x="1956495" y="3128639"/>
                </a:lnTo>
                <a:lnTo>
                  <a:pt x="1949959" y="3110584"/>
                </a:lnTo>
                <a:cubicBezTo>
                  <a:pt x="1942979" y="3090943"/>
                  <a:pt x="1935640" y="3069954"/>
                  <a:pt x="1927976" y="3047733"/>
                </a:cubicBezTo>
                <a:lnTo>
                  <a:pt x="1898964" y="2961642"/>
                </a:lnTo>
                <a:lnTo>
                  <a:pt x="1878380" y="2900560"/>
                </a:lnTo>
                <a:cubicBezTo>
                  <a:pt x="1865148" y="2860536"/>
                  <a:pt x="1851344" y="2818264"/>
                  <a:pt x="1837087" y="2774136"/>
                </a:cubicBezTo>
                <a:lnTo>
                  <a:pt x="1828091" y="2746021"/>
                </a:lnTo>
                <a:lnTo>
                  <a:pt x="1822680" y="2729396"/>
                </a:lnTo>
                <a:lnTo>
                  <a:pt x="1812594" y="2697589"/>
                </a:lnTo>
                <a:lnTo>
                  <a:pt x="1793073" y="2636582"/>
                </a:lnTo>
                <a:lnTo>
                  <a:pt x="1772221" y="2570278"/>
                </a:lnTo>
                <a:lnTo>
                  <a:pt x="1762570" y="2539845"/>
                </a:lnTo>
                <a:lnTo>
                  <a:pt x="1756359" y="2519844"/>
                </a:lnTo>
                <a:lnTo>
                  <a:pt x="1747053" y="2490253"/>
                </a:lnTo>
                <a:cubicBezTo>
                  <a:pt x="1731457" y="2440276"/>
                  <a:pt x="1715646" y="2389229"/>
                  <a:pt x="1699737" y="2337506"/>
                </a:cubicBezTo>
                <a:lnTo>
                  <a:pt x="1698976" y="2334996"/>
                </a:lnTo>
                <a:lnTo>
                  <a:pt x="1635864" y="2127907"/>
                </a:lnTo>
                <a:lnTo>
                  <a:pt x="1615185" y="2058814"/>
                </a:lnTo>
                <a:lnTo>
                  <a:pt x="1604071" y="2022184"/>
                </a:lnTo>
                <a:lnTo>
                  <a:pt x="1593444" y="1986178"/>
                </a:lnTo>
                <a:lnTo>
                  <a:pt x="1572647" y="1916692"/>
                </a:lnTo>
                <a:lnTo>
                  <a:pt x="1513476" y="1715277"/>
                </a:lnTo>
                <a:lnTo>
                  <a:pt x="1511774" y="1709509"/>
                </a:lnTo>
                <a:cubicBezTo>
                  <a:pt x="1496988" y="1658653"/>
                  <a:pt x="1482580" y="1608691"/>
                  <a:pt x="1468669" y="1560016"/>
                </a:cubicBezTo>
                <a:lnTo>
                  <a:pt x="1460135" y="1529867"/>
                </a:lnTo>
                <a:lnTo>
                  <a:pt x="1454924" y="1511740"/>
                </a:lnTo>
                <a:lnTo>
                  <a:pt x="1447474" y="1485131"/>
                </a:lnTo>
                <a:lnTo>
                  <a:pt x="1428543" y="1418244"/>
                </a:lnTo>
                <a:lnTo>
                  <a:pt x="1411653" y="1357193"/>
                </a:lnTo>
                <a:lnTo>
                  <a:pt x="1403796" y="1329132"/>
                </a:lnTo>
                <a:lnTo>
                  <a:pt x="1399972" y="1314975"/>
                </a:lnTo>
                <a:lnTo>
                  <a:pt x="1392108" y="1286549"/>
                </a:lnTo>
                <a:cubicBezTo>
                  <a:pt x="1380658" y="1244592"/>
                  <a:pt x="1369941" y="1204707"/>
                  <a:pt x="1360077" y="1167288"/>
                </a:cubicBezTo>
                <a:lnTo>
                  <a:pt x="1358756" y="1162158"/>
                </a:lnTo>
                <a:lnTo>
                  <a:pt x="1341519" y="1095796"/>
                </a:lnTo>
                <a:lnTo>
                  <a:pt x="1336616" y="1076221"/>
                </a:lnTo>
                <a:lnTo>
                  <a:pt x="1333163" y="1062818"/>
                </a:lnTo>
                <a:lnTo>
                  <a:pt x="1330578" y="1052116"/>
                </a:lnTo>
                <a:lnTo>
                  <a:pt x="1325448" y="1031631"/>
                </a:lnTo>
                <a:lnTo>
                  <a:pt x="1312813" y="978545"/>
                </a:lnTo>
                <a:lnTo>
                  <a:pt x="1312076" y="975494"/>
                </a:lnTo>
                <a:lnTo>
                  <a:pt x="1311722" y="973843"/>
                </a:lnTo>
                <a:lnTo>
                  <a:pt x="1301605" y="927910"/>
                </a:lnTo>
                <a:lnTo>
                  <a:pt x="1299266" y="915768"/>
                </a:lnTo>
                <a:lnTo>
                  <a:pt x="1297530" y="907674"/>
                </a:lnTo>
                <a:lnTo>
                  <a:pt x="1296703" y="902458"/>
                </a:lnTo>
                <a:lnTo>
                  <a:pt x="1294255" y="889750"/>
                </a:lnTo>
                <a:lnTo>
                  <a:pt x="1290287" y="862030"/>
                </a:lnTo>
                <a:lnTo>
                  <a:pt x="1290237" y="861714"/>
                </a:lnTo>
                <a:lnTo>
                  <a:pt x="1290234" y="861683"/>
                </a:lnTo>
                <a:lnTo>
                  <a:pt x="1290234" y="861680"/>
                </a:lnTo>
                <a:lnTo>
                  <a:pt x="1290152" y="860828"/>
                </a:lnTo>
                <a:close/>
                <a:moveTo>
                  <a:pt x="904217" y="854757"/>
                </a:moveTo>
                <a:lnTo>
                  <a:pt x="903751" y="854968"/>
                </a:lnTo>
                <a:lnTo>
                  <a:pt x="898236" y="873945"/>
                </a:lnTo>
                <a:lnTo>
                  <a:pt x="896952" y="883675"/>
                </a:lnTo>
                <a:lnTo>
                  <a:pt x="900129" y="882330"/>
                </a:lnTo>
                <a:lnTo>
                  <a:pt x="901060" y="870904"/>
                </a:lnTo>
                <a:close/>
                <a:moveTo>
                  <a:pt x="1070021" y="842871"/>
                </a:moveTo>
                <a:lnTo>
                  <a:pt x="1073670" y="851502"/>
                </a:lnTo>
                <a:lnTo>
                  <a:pt x="1076046" y="858434"/>
                </a:lnTo>
                <a:lnTo>
                  <a:pt x="1093104" y="907777"/>
                </a:lnTo>
                <a:lnTo>
                  <a:pt x="1094725" y="912921"/>
                </a:lnTo>
                <a:lnTo>
                  <a:pt x="1096197" y="917214"/>
                </a:lnTo>
                <a:lnTo>
                  <a:pt x="1104691" y="944552"/>
                </a:lnTo>
                <a:lnTo>
                  <a:pt x="1116308" y="981423"/>
                </a:lnTo>
                <a:lnTo>
                  <a:pt x="1120158" y="994334"/>
                </a:lnTo>
                <a:lnTo>
                  <a:pt x="1123578" y="1005338"/>
                </a:lnTo>
                <a:lnTo>
                  <a:pt x="1133250" y="1038228"/>
                </a:lnTo>
                <a:lnTo>
                  <a:pt x="1142908" y="1070610"/>
                </a:lnTo>
                <a:lnTo>
                  <a:pt x="1149355" y="1092994"/>
                </a:lnTo>
                <a:lnTo>
                  <a:pt x="1155255" y="1113054"/>
                </a:lnTo>
                <a:lnTo>
                  <a:pt x="1164919" y="1147027"/>
                </a:lnTo>
                <a:lnTo>
                  <a:pt x="1172530" y="1173448"/>
                </a:lnTo>
                <a:lnTo>
                  <a:pt x="1181702" y="1206018"/>
                </a:lnTo>
                <a:lnTo>
                  <a:pt x="1190670" y="1237543"/>
                </a:lnTo>
                <a:lnTo>
                  <a:pt x="1199737" y="1270064"/>
                </a:lnTo>
                <a:lnTo>
                  <a:pt x="1204801" y="1288048"/>
                </a:lnTo>
                <a:lnTo>
                  <a:pt x="1215945" y="1328201"/>
                </a:lnTo>
                <a:lnTo>
                  <a:pt x="1229267" y="1375984"/>
                </a:lnTo>
                <a:lnTo>
                  <a:pt x="1237666" y="1406463"/>
                </a:lnTo>
                <a:lnTo>
                  <a:pt x="1239347" y="1412521"/>
                </a:lnTo>
                <a:lnTo>
                  <a:pt x="1247294" y="1441398"/>
                </a:lnTo>
                <a:lnTo>
                  <a:pt x="1270486" y="1525557"/>
                </a:lnTo>
                <a:cubicBezTo>
                  <a:pt x="1284602" y="1576957"/>
                  <a:pt x="1299061" y="1629743"/>
                  <a:pt x="1313772" y="1683443"/>
                </a:cubicBezTo>
                <a:lnTo>
                  <a:pt x="1327969" y="1735246"/>
                </a:lnTo>
                <a:lnTo>
                  <a:pt x="1385131" y="1943416"/>
                </a:lnTo>
                <a:lnTo>
                  <a:pt x="1407988" y="2026245"/>
                </a:lnTo>
                <a:lnTo>
                  <a:pt x="1488290" y="2314390"/>
                </a:lnTo>
                <a:lnTo>
                  <a:pt x="1488752" y="2316043"/>
                </a:lnTo>
                <a:lnTo>
                  <a:pt x="1489004" y="2316926"/>
                </a:lnTo>
                <a:lnTo>
                  <a:pt x="1566341" y="2585965"/>
                </a:lnTo>
                <a:lnTo>
                  <a:pt x="1596031" y="2686970"/>
                </a:lnTo>
                <a:lnTo>
                  <a:pt x="1611682" y="2739504"/>
                </a:lnTo>
                <a:lnTo>
                  <a:pt x="1662910" y="2906891"/>
                </a:lnTo>
                <a:lnTo>
                  <a:pt x="1695828" y="3008585"/>
                </a:lnTo>
                <a:lnTo>
                  <a:pt x="1700000" y="3019121"/>
                </a:lnTo>
                <a:lnTo>
                  <a:pt x="1704609" y="3027291"/>
                </a:lnTo>
                <a:lnTo>
                  <a:pt x="1653934" y="2869501"/>
                </a:lnTo>
                <a:lnTo>
                  <a:pt x="1653847" y="2869216"/>
                </a:lnTo>
                <a:lnTo>
                  <a:pt x="1601521" y="2697890"/>
                </a:lnTo>
                <a:lnTo>
                  <a:pt x="1597093" y="2682892"/>
                </a:lnTo>
                <a:lnTo>
                  <a:pt x="1593883" y="2672350"/>
                </a:lnTo>
                <a:lnTo>
                  <a:pt x="1577624" y="2616944"/>
                </a:lnTo>
                <a:lnTo>
                  <a:pt x="1547578" y="2515167"/>
                </a:lnTo>
                <a:lnTo>
                  <a:pt x="1541533" y="2493948"/>
                </a:lnTo>
                <a:lnTo>
                  <a:pt x="1532041" y="2461602"/>
                </a:lnTo>
                <a:cubicBezTo>
                  <a:pt x="1511315" y="2389904"/>
                  <a:pt x="1490571" y="2317168"/>
                  <a:pt x="1470086" y="2244619"/>
                </a:cubicBezTo>
                <a:lnTo>
                  <a:pt x="1447276" y="2163085"/>
                </a:lnTo>
                <a:lnTo>
                  <a:pt x="1439591" y="2136111"/>
                </a:lnTo>
                <a:lnTo>
                  <a:pt x="1420489" y="2067341"/>
                </a:lnTo>
                <a:lnTo>
                  <a:pt x="1409696" y="2028763"/>
                </a:lnTo>
                <a:lnTo>
                  <a:pt x="1399876" y="1993134"/>
                </a:lnTo>
                <a:lnTo>
                  <a:pt x="1387795" y="1949639"/>
                </a:lnTo>
                <a:lnTo>
                  <a:pt x="1362779" y="1858527"/>
                </a:lnTo>
                <a:lnTo>
                  <a:pt x="1352545" y="1821483"/>
                </a:lnTo>
                <a:lnTo>
                  <a:pt x="1346812" y="1800461"/>
                </a:lnTo>
                <a:lnTo>
                  <a:pt x="1338961" y="1771864"/>
                </a:lnTo>
                <a:lnTo>
                  <a:pt x="1303905" y="1643134"/>
                </a:lnTo>
                <a:lnTo>
                  <a:pt x="1300313" y="1629959"/>
                </a:lnTo>
                <a:lnTo>
                  <a:pt x="1298795" y="1624366"/>
                </a:lnTo>
                <a:lnTo>
                  <a:pt x="1294213" y="1607541"/>
                </a:lnTo>
                <a:lnTo>
                  <a:pt x="1277594" y="1546238"/>
                </a:lnTo>
                <a:lnTo>
                  <a:pt x="1276564" y="1542443"/>
                </a:lnTo>
                <a:lnTo>
                  <a:pt x="1274793" y="1535907"/>
                </a:lnTo>
                <a:lnTo>
                  <a:pt x="1254674" y="1461693"/>
                </a:lnTo>
                <a:cubicBezTo>
                  <a:pt x="1219284" y="1329267"/>
                  <a:pt x="1188804" y="1211913"/>
                  <a:pt x="1174071" y="1116913"/>
                </a:cubicBezTo>
                <a:lnTo>
                  <a:pt x="1173487" y="1115016"/>
                </a:lnTo>
                <a:lnTo>
                  <a:pt x="1145165" y="1024947"/>
                </a:lnTo>
                <a:lnTo>
                  <a:pt x="1136177" y="999174"/>
                </a:lnTo>
                <a:lnTo>
                  <a:pt x="1115465" y="943242"/>
                </a:lnTo>
                <a:lnTo>
                  <a:pt x="1106971" y="921686"/>
                </a:lnTo>
                <a:lnTo>
                  <a:pt x="1081486" y="863728"/>
                </a:lnTo>
                <a:lnTo>
                  <a:pt x="1080893" y="862411"/>
                </a:lnTo>
                <a:close/>
                <a:moveTo>
                  <a:pt x="1288239" y="840307"/>
                </a:moveTo>
                <a:lnTo>
                  <a:pt x="1285017" y="843294"/>
                </a:lnTo>
                <a:lnTo>
                  <a:pt x="1277724" y="855823"/>
                </a:lnTo>
                <a:lnTo>
                  <a:pt x="1278524" y="861364"/>
                </a:lnTo>
                <a:lnTo>
                  <a:pt x="1278936" y="862044"/>
                </a:lnTo>
                <a:lnTo>
                  <a:pt x="1289169" y="850481"/>
                </a:lnTo>
                <a:close/>
                <a:moveTo>
                  <a:pt x="947635" y="838065"/>
                </a:moveTo>
                <a:lnTo>
                  <a:pt x="931411" y="842442"/>
                </a:lnTo>
                <a:lnTo>
                  <a:pt x="914258" y="850210"/>
                </a:lnTo>
                <a:lnTo>
                  <a:pt x="909708" y="874728"/>
                </a:lnTo>
                <a:lnTo>
                  <a:pt x="909366" y="879061"/>
                </a:lnTo>
                <a:lnTo>
                  <a:pt x="913153" y="877574"/>
                </a:lnTo>
                <a:lnTo>
                  <a:pt x="941734" y="869118"/>
                </a:lnTo>
                <a:lnTo>
                  <a:pt x="944095" y="868371"/>
                </a:lnTo>
                <a:lnTo>
                  <a:pt x="948682" y="868253"/>
                </a:lnTo>
                <a:close/>
                <a:moveTo>
                  <a:pt x="1284775" y="827234"/>
                </a:moveTo>
                <a:lnTo>
                  <a:pt x="1276083" y="840160"/>
                </a:lnTo>
                <a:lnTo>
                  <a:pt x="1276298" y="842486"/>
                </a:lnTo>
                <a:lnTo>
                  <a:pt x="1278334" y="838947"/>
                </a:lnTo>
                <a:lnTo>
                  <a:pt x="1287008" y="830699"/>
                </a:lnTo>
                <a:close/>
                <a:moveTo>
                  <a:pt x="3682576" y="825786"/>
                </a:moveTo>
                <a:cubicBezTo>
                  <a:pt x="3674448" y="825617"/>
                  <a:pt x="3666336" y="826297"/>
                  <a:pt x="3658361" y="827818"/>
                </a:cubicBezTo>
                <a:cubicBezTo>
                  <a:pt x="3640582" y="831712"/>
                  <a:pt x="3533563" y="834591"/>
                  <a:pt x="3371341" y="838824"/>
                </a:cubicBezTo>
                <a:cubicBezTo>
                  <a:pt x="3288368" y="841027"/>
                  <a:pt x="3194388" y="843567"/>
                  <a:pt x="3094311" y="846784"/>
                </a:cubicBezTo>
                <a:cubicBezTo>
                  <a:pt x="3064000" y="847630"/>
                  <a:pt x="3033182" y="848986"/>
                  <a:pt x="3002194" y="850171"/>
                </a:cubicBezTo>
                <a:lnTo>
                  <a:pt x="2914818" y="853557"/>
                </a:lnTo>
                <a:cubicBezTo>
                  <a:pt x="2571581" y="864904"/>
                  <a:pt x="2182112" y="877605"/>
                  <a:pt x="2074925" y="897926"/>
                </a:cubicBezTo>
                <a:cubicBezTo>
                  <a:pt x="1933870" y="924512"/>
                  <a:pt x="1909149" y="1033399"/>
                  <a:pt x="1891198" y="1111973"/>
                </a:cubicBezTo>
                <a:cubicBezTo>
                  <a:pt x="1887474" y="1131311"/>
                  <a:pt x="1882274" y="1150334"/>
                  <a:pt x="1875620" y="1168872"/>
                </a:cubicBezTo>
                <a:cubicBezTo>
                  <a:pt x="1867407" y="1189150"/>
                  <a:pt x="1862739" y="1220309"/>
                  <a:pt x="1860792" y="1260258"/>
                </a:cubicBezTo>
                <a:lnTo>
                  <a:pt x="1859809" y="1326464"/>
                </a:lnTo>
                <a:lnTo>
                  <a:pt x="1862284" y="1404311"/>
                </a:lnTo>
                <a:cubicBezTo>
                  <a:pt x="1867619" y="1515182"/>
                  <a:pt x="1880531" y="1652851"/>
                  <a:pt x="1894416" y="1800595"/>
                </a:cubicBezTo>
                <a:lnTo>
                  <a:pt x="1904553" y="1911440"/>
                </a:lnTo>
                <a:lnTo>
                  <a:pt x="1904564" y="1911554"/>
                </a:lnTo>
                <a:lnTo>
                  <a:pt x="1924830" y="1906206"/>
                </a:lnTo>
                <a:lnTo>
                  <a:pt x="1924752" y="1904812"/>
                </a:lnTo>
                <a:lnTo>
                  <a:pt x="1924674" y="1903427"/>
                </a:lnTo>
                <a:lnTo>
                  <a:pt x="1914734" y="1727017"/>
                </a:lnTo>
                <a:cubicBezTo>
                  <a:pt x="1906776" y="1604584"/>
                  <a:pt x="1899368" y="1490279"/>
                  <a:pt x="1900173" y="1398115"/>
                </a:cubicBezTo>
                <a:lnTo>
                  <a:pt x="1900173" y="1398106"/>
                </a:lnTo>
                <a:lnTo>
                  <a:pt x="1900173" y="1398079"/>
                </a:lnTo>
                <a:lnTo>
                  <a:pt x="1900173" y="1398070"/>
                </a:lnTo>
                <a:lnTo>
                  <a:pt x="1900173" y="1398043"/>
                </a:lnTo>
                <a:cubicBezTo>
                  <a:pt x="1900977" y="1305883"/>
                  <a:pt x="1909994" y="1235863"/>
                  <a:pt x="1934885" y="1201997"/>
                </a:cubicBezTo>
                <a:cubicBezTo>
                  <a:pt x="1937595" y="1192514"/>
                  <a:pt x="1940304" y="1181168"/>
                  <a:pt x="1943013" y="1169146"/>
                </a:cubicBezTo>
                <a:cubicBezTo>
                  <a:pt x="1961133" y="1090576"/>
                  <a:pt x="1988564" y="971871"/>
                  <a:pt x="2141133" y="942577"/>
                </a:cubicBezTo>
                <a:cubicBezTo>
                  <a:pt x="2251200" y="921411"/>
                  <a:pt x="2605108" y="907187"/>
                  <a:pt x="2947330" y="893300"/>
                </a:cubicBezTo>
                <a:lnTo>
                  <a:pt x="2954612" y="893300"/>
                </a:lnTo>
                <a:cubicBezTo>
                  <a:pt x="2983229" y="892285"/>
                  <a:pt x="3011846" y="890762"/>
                  <a:pt x="3040125" y="889407"/>
                </a:cubicBezTo>
                <a:lnTo>
                  <a:pt x="3128178" y="885343"/>
                </a:lnTo>
                <a:cubicBezTo>
                  <a:pt x="3221819" y="881785"/>
                  <a:pt x="3310212" y="878739"/>
                  <a:pt x="3388274" y="876029"/>
                </a:cubicBezTo>
                <a:cubicBezTo>
                  <a:pt x="3541689" y="870948"/>
                  <a:pt x="3652603" y="867224"/>
                  <a:pt x="3672246" y="862820"/>
                </a:cubicBezTo>
                <a:lnTo>
                  <a:pt x="3673664" y="862803"/>
                </a:lnTo>
                <a:lnTo>
                  <a:pt x="3718628" y="860714"/>
                </a:lnTo>
                <a:lnTo>
                  <a:pt x="3727504" y="862165"/>
                </a:lnTo>
                <a:lnTo>
                  <a:pt x="3733855" y="862089"/>
                </a:lnTo>
                <a:lnTo>
                  <a:pt x="3744179" y="864887"/>
                </a:lnTo>
                <a:lnTo>
                  <a:pt x="3763655" y="868067"/>
                </a:lnTo>
                <a:lnTo>
                  <a:pt x="3782099" y="875164"/>
                </a:lnTo>
                <a:lnTo>
                  <a:pt x="3792246" y="877915"/>
                </a:lnTo>
                <a:lnTo>
                  <a:pt x="3797687" y="881163"/>
                </a:lnTo>
                <a:lnTo>
                  <a:pt x="3805963" y="884347"/>
                </a:lnTo>
                <a:lnTo>
                  <a:pt x="3843116" y="908287"/>
                </a:lnTo>
                <a:lnTo>
                  <a:pt x="3844189" y="908927"/>
                </a:lnTo>
                <a:lnTo>
                  <a:pt x="3874979" y="941585"/>
                </a:lnTo>
                <a:lnTo>
                  <a:pt x="3871475" y="927528"/>
                </a:lnTo>
                <a:lnTo>
                  <a:pt x="3870198" y="924343"/>
                </a:lnTo>
                <a:cubicBezTo>
                  <a:pt x="3827542" y="862777"/>
                  <a:pt x="3757472" y="825968"/>
                  <a:pt x="3682576" y="825786"/>
                </a:cubicBezTo>
                <a:close/>
                <a:moveTo>
                  <a:pt x="1067740" y="823029"/>
                </a:moveTo>
                <a:lnTo>
                  <a:pt x="1078786" y="842148"/>
                </a:lnTo>
                <a:lnTo>
                  <a:pt x="1079655" y="844017"/>
                </a:lnTo>
                <a:lnTo>
                  <a:pt x="1101976" y="890564"/>
                </a:lnTo>
                <a:lnTo>
                  <a:pt x="1106747" y="902283"/>
                </a:lnTo>
                <a:lnTo>
                  <a:pt x="1110295" y="909915"/>
                </a:lnTo>
                <a:lnTo>
                  <a:pt x="1116150" y="925377"/>
                </a:lnTo>
                <a:lnTo>
                  <a:pt x="1127551" y="953381"/>
                </a:lnTo>
                <a:lnTo>
                  <a:pt x="1138753" y="985078"/>
                </a:lnTo>
                <a:lnTo>
                  <a:pt x="1145329" y="1002447"/>
                </a:lnTo>
                <a:lnTo>
                  <a:pt x="1148844" y="1013632"/>
                </a:lnTo>
                <a:lnTo>
                  <a:pt x="1154302" y="1029075"/>
                </a:lnTo>
                <a:lnTo>
                  <a:pt x="1180105" y="1113106"/>
                </a:lnTo>
                <a:lnTo>
                  <a:pt x="1181013" y="1115998"/>
                </a:lnTo>
                <a:cubicBezTo>
                  <a:pt x="1195746" y="1211164"/>
                  <a:pt x="1226226" y="1328176"/>
                  <a:pt x="1261616" y="1460428"/>
                </a:cubicBezTo>
                <a:cubicBezTo>
                  <a:pt x="1276115" y="1514001"/>
                  <a:pt x="1292115" y="1573105"/>
                  <a:pt x="1309298" y="1636351"/>
                </a:cubicBezTo>
                <a:lnTo>
                  <a:pt x="1361833" y="1828878"/>
                </a:lnTo>
                <a:lnTo>
                  <a:pt x="1379573" y="1893187"/>
                </a:lnTo>
                <a:lnTo>
                  <a:pt x="1418165" y="2032971"/>
                </a:lnTo>
                <a:lnTo>
                  <a:pt x="1442211" y="2118979"/>
                </a:lnTo>
                <a:lnTo>
                  <a:pt x="1479136" y="2250514"/>
                </a:lnTo>
                <a:lnTo>
                  <a:pt x="1505656" y="2343528"/>
                </a:lnTo>
                <a:lnTo>
                  <a:pt x="1541718" y="2469113"/>
                </a:lnTo>
                <a:lnTo>
                  <a:pt x="1569231" y="2563121"/>
                </a:lnTo>
                <a:lnTo>
                  <a:pt x="1604163" y="2681091"/>
                </a:lnTo>
                <a:lnTo>
                  <a:pt x="1631518" y="2771327"/>
                </a:lnTo>
                <a:lnTo>
                  <a:pt x="1664732" y="2878800"/>
                </a:lnTo>
                <a:lnTo>
                  <a:pt x="1707610" y="3013461"/>
                </a:lnTo>
                <a:lnTo>
                  <a:pt x="1707617" y="3013482"/>
                </a:lnTo>
                <a:lnTo>
                  <a:pt x="1721626" y="3055239"/>
                </a:lnTo>
                <a:lnTo>
                  <a:pt x="1725194" y="3060538"/>
                </a:lnTo>
                <a:lnTo>
                  <a:pt x="1699313" y="2982365"/>
                </a:lnTo>
                <a:cubicBezTo>
                  <a:pt x="1689561" y="2952367"/>
                  <a:pt x="1679566" y="2921109"/>
                  <a:pt x="1669375" y="2888783"/>
                </a:cubicBezTo>
                <a:lnTo>
                  <a:pt x="1655681" y="2844259"/>
                </a:lnTo>
                <a:lnTo>
                  <a:pt x="1642205" y="2801605"/>
                </a:lnTo>
                <a:lnTo>
                  <a:pt x="1621792" y="2734078"/>
                </a:lnTo>
                <a:lnTo>
                  <a:pt x="1606252" y="2683552"/>
                </a:lnTo>
                <a:lnTo>
                  <a:pt x="1593958" y="2641998"/>
                </a:lnTo>
                <a:lnTo>
                  <a:pt x="1581829" y="2601877"/>
                </a:lnTo>
                <a:lnTo>
                  <a:pt x="1558133" y="2520915"/>
                </a:lnTo>
                <a:lnTo>
                  <a:pt x="1540684" y="2461938"/>
                </a:lnTo>
                <a:lnTo>
                  <a:pt x="1530403" y="2426171"/>
                </a:lnTo>
                <a:lnTo>
                  <a:pt x="1520051" y="2390800"/>
                </a:lnTo>
                <a:lnTo>
                  <a:pt x="1493293" y="2297064"/>
                </a:lnTo>
                <a:lnTo>
                  <a:pt x="1474934" y="2233189"/>
                </a:lnTo>
                <a:lnTo>
                  <a:pt x="1467067" y="2205189"/>
                </a:lnTo>
                <a:lnTo>
                  <a:pt x="1458733" y="2175991"/>
                </a:lnTo>
                <a:lnTo>
                  <a:pt x="1429065" y="2069920"/>
                </a:lnTo>
                <a:lnTo>
                  <a:pt x="1411263" y="2006551"/>
                </a:lnTo>
                <a:lnTo>
                  <a:pt x="1405968" y="1987336"/>
                </a:lnTo>
                <a:lnTo>
                  <a:pt x="1399740" y="1965071"/>
                </a:lnTo>
                <a:lnTo>
                  <a:pt x="1366977" y="1845857"/>
                </a:lnTo>
                <a:lnTo>
                  <a:pt x="1351934" y="1791356"/>
                </a:lnTo>
                <a:lnTo>
                  <a:pt x="1349094" y="1780869"/>
                </a:lnTo>
                <a:lnTo>
                  <a:pt x="1344936" y="1765740"/>
                </a:lnTo>
                <a:lnTo>
                  <a:pt x="1307262" y="1626410"/>
                </a:lnTo>
                <a:lnTo>
                  <a:pt x="1299209" y="1596674"/>
                </a:lnTo>
                <a:lnTo>
                  <a:pt x="1298105" y="1592545"/>
                </a:lnTo>
                <a:lnTo>
                  <a:pt x="1296185" y="1585442"/>
                </a:lnTo>
                <a:cubicBezTo>
                  <a:pt x="1281150" y="1529376"/>
                  <a:pt x="1267436" y="1477768"/>
                  <a:pt x="1255351" y="1431888"/>
                </a:cubicBezTo>
                <a:cubicBezTo>
                  <a:pt x="1224193" y="1313349"/>
                  <a:pt x="1190835" y="1179061"/>
                  <a:pt x="1189312" y="1083382"/>
                </a:cubicBezTo>
                <a:lnTo>
                  <a:pt x="1188998" y="1082423"/>
                </a:lnTo>
                <a:lnTo>
                  <a:pt x="1157423" y="989596"/>
                </a:lnTo>
                <a:lnTo>
                  <a:pt x="1147092" y="964529"/>
                </a:lnTo>
                <a:lnTo>
                  <a:pt x="1122375" y="910427"/>
                </a:lnTo>
                <a:lnTo>
                  <a:pt x="1112399" y="890735"/>
                </a:lnTo>
                <a:lnTo>
                  <a:pt x="1081320" y="839054"/>
                </a:lnTo>
                <a:lnTo>
                  <a:pt x="1080797" y="838217"/>
                </a:lnTo>
                <a:close/>
                <a:moveTo>
                  <a:pt x="1307347" y="822586"/>
                </a:moveTo>
                <a:lnTo>
                  <a:pt x="1296105" y="833011"/>
                </a:lnTo>
                <a:lnTo>
                  <a:pt x="1296137" y="833364"/>
                </a:lnTo>
                <a:lnTo>
                  <a:pt x="1302258" y="843366"/>
                </a:lnTo>
                <a:lnTo>
                  <a:pt x="1302253" y="843381"/>
                </a:lnTo>
                <a:lnTo>
                  <a:pt x="1302258" y="843389"/>
                </a:lnTo>
                <a:lnTo>
                  <a:pt x="1302251" y="843410"/>
                </a:lnTo>
                <a:lnTo>
                  <a:pt x="1302259" y="843422"/>
                </a:lnTo>
                <a:cubicBezTo>
                  <a:pt x="1302783" y="844978"/>
                  <a:pt x="1302241" y="846697"/>
                  <a:pt x="1300904" y="847655"/>
                </a:cubicBezTo>
                <a:lnTo>
                  <a:pt x="1297769" y="851089"/>
                </a:lnTo>
                <a:lnTo>
                  <a:pt x="1297854" y="852004"/>
                </a:lnTo>
                <a:lnTo>
                  <a:pt x="1298702" y="860810"/>
                </a:lnTo>
                <a:cubicBezTo>
                  <a:pt x="1299495" y="868663"/>
                  <a:pt x="1300906" y="878379"/>
                  <a:pt x="1302894" y="889826"/>
                </a:cubicBezTo>
                <a:lnTo>
                  <a:pt x="1303050" y="890630"/>
                </a:lnTo>
                <a:lnTo>
                  <a:pt x="1313044" y="940485"/>
                </a:lnTo>
                <a:lnTo>
                  <a:pt x="1317071" y="958636"/>
                </a:lnTo>
                <a:lnTo>
                  <a:pt x="1328694" y="1008600"/>
                </a:lnTo>
                <a:lnTo>
                  <a:pt x="1333373" y="1028132"/>
                </a:lnTo>
                <a:lnTo>
                  <a:pt x="1353094" y="1106637"/>
                </a:lnTo>
                <a:lnTo>
                  <a:pt x="1358521" y="1127419"/>
                </a:lnTo>
                <a:lnTo>
                  <a:pt x="1374931" y="1189700"/>
                </a:lnTo>
                <a:lnTo>
                  <a:pt x="1414873" y="1336963"/>
                </a:lnTo>
                <a:lnTo>
                  <a:pt x="1418945" y="1351556"/>
                </a:lnTo>
                <a:lnTo>
                  <a:pt x="1456225" y="1484253"/>
                </a:lnTo>
                <a:lnTo>
                  <a:pt x="1521533" y="1711858"/>
                </a:lnTo>
                <a:lnTo>
                  <a:pt x="1524300" y="1721460"/>
                </a:lnTo>
                <a:lnTo>
                  <a:pt x="1590592" y="1944711"/>
                </a:lnTo>
                <a:lnTo>
                  <a:pt x="1645837" y="2130786"/>
                </a:lnTo>
                <a:cubicBezTo>
                  <a:pt x="1839046" y="2769342"/>
                  <a:pt x="1997032" y="3244153"/>
                  <a:pt x="2030221" y="3285301"/>
                </a:cubicBezTo>
                <a:cubicBezTo>
                  <a:pt x="2030271" y="3285691"/>
                  <a:pt x="2030271" y="3286096"/>
                  <a:pt x="2030221" y="3286485"/>
                </a:cubicBezTo>
                <a:lnTo>
                  <a:pt x="2049122" y="3317507"/>
                </a:lnTo>
                <a:lnTo>
                  <a:pt x="2073923" y="3334003"/>
                </a:lnTo>
                <a:lnTo>
                  <a:pt x="2117883" y="3354971"/>
                </a:lnTo>
                <a:lnTo>
                  <a:pt x="2081128" y="3330327"/>
                </a:lnTo>
                <a:cubicBezTo>
                  <a:pt x="2061875" y="3311451"/>
                  <a:pt x="2047026" y="3289533"/>
                  <a:pt x="2036824" y="3264641"/>
                </a:cubicBezTo>
                <a:cubicBezTo>
                  <a:pt x="2034348" y="3261466"/>
                  <a:pt x="2031341" y="3256386"/>
                  <a:pt x="2027840" y="3249515"/>
                </a:cubicBezTo>
                <a:lnTo>
                  <a:pt x="2023805" y="3240782"/>
                </a:lnTo>
                <a:lnTo>
                  <a:pt x="2022222" y="3237881"/>
                </a:lnTo>
                <a:lnTo>
                  <a:pt x="2019823" y="3232166"/>
                </a:lnTo>
                <a:lnTo>
                  <a:pt x="2015887" y="3223648"/>
                </a:lnTo>
                <a:cubicBezTo>
                  <a:pt x="2006975" y="3202976"/>
                  <a:pt x="1996223" y="3175602"/>
                  <a:pt x="1983909" y="3142445"/>
                </a:cubicBezTo>
                <a:lnTo>
                  <a:pt x="1977292" y="3124237"/>
                </a:lnTo>
                <a:lnTo>
                  <a:pt x="1974384" y="3116508"/>
                </a:lnTo>
                <a:lnTo>
                  <a:pt x="1970763" y="3106273"/>
                </a:lnTo>
                <a:lnTo>
                  <a:pt x="1964300" y="3088488"/>
                </a:lnTo>
                <a:lnTo>
                  <a:pt x="1942561" y="3026556"/>
                </a:lnTo>
                <a:lnTo>
                  <a:pt x="1942558" y="3026546"/>
                </a:lnTo>
                <a:lnTo>
                  <a:pt x="1931480" y="2993781"/>
                </a:lnTo>
                <a:lnTo>
                  <a:pt x="1893506" y="2881470"/>
                </a:lnTo>
                <a:cubicBezTo>
                  <a:pt x="1880419" y="2842011"/>
                  <a:pt x="1866767" y="2800335"/>
                  <a:pt x="1852666" y="2756827"/>
                </a:cubicBezTo>
                <a:lnTo>
                  <a:pt x="1843760" y="2729076"/>
                </a:lnTo>
                <a:lnTo>
                  <a:pt x="1838419" y="2712713"/>
                </a:lnTo>
                <a:lnTo>
                  <a:pt x="1828456" y="2681389"/>
                </a:lnTo>
                <a:lnTo>
                  <a:pt x="1809138" y="2621197"/>
                </a:lnTo>
                <a:lnTo>
                  <a:pt x="1788494" y="2555751"/>
                </a:lnTo>
                <a:lnTo>
                  <a:pt x="1778970" y="2525808"/>
                </a:lnTo>
                <a:lnTo>
                  <a:pt x="1772838" y="2506117"/>
                </a:lnTo>
                <a:lnTo>
                  <a:pt x="1763625" y="2476906"/>
                </a:lnTo>
                <a:cubicBezTo>
                  <a:pt x="1748201" y="2427624"/>
                  <a:pt x="1732564" y="2377287"/>
                  <a:pt x="1716832" y="2326281"/>
                </a:cubicBezTo>
                <a:lnTo>
                  <a:pt x="1716015" y="2323598"/>
                </a:lnTo>
                <a:lnTo>
                  <a:pt x="1653665" y="2119588"/>
                </a:lnTo>
                <a:lnTo>
                  <a:pt x="1633230" y="2051504"/>
                </a:lnTo>
                <a:lnTo>
                  <a:pt x="1622224" y="2015331"/>
                </a:lnTo>
                <a:lnTo>
                  <a:pt x="1611687" y="1979731"/>
                </a:lnTo>
                <a:lnTo>
                  <a:pt x="1591148" y="1911301"/>
                </a:lnTo>
                <a:lnTo>
                  <a:pt x="1532700" y="1712908"/>
                </a:lnTo>
                <a:lnTo>
                  <a:pt x="1530950" y="1706996"/>
                </a:lnTo>
                <a:cubicBezTo>
                  <a:pt x="1516329" y="1656847"/>
                  <a:pt x="1502081" y="1607581"/>
                  <a:pt x="1488325" y="1559584"/>
                </a:cubicBezTo>
                <a:lnTo>
                  <a:pt x="1479860" y="1529762"/>
                </a:lnTo>
                <a:lnTo>
                  <a:pt x="1474734" y="1511981"/>
                </a:lnTo>
                <a:lnTo>
                  <a:pt x="1467402" y="1485870"/>
                </a:lnTo>
                <a:lnTo>
                  <a:pt x="1448646" y="1419795"/>
                </a:lnTo>
                <a:lnTo>
                  <a:pt x="1431907" y="1359466"/>
                </a:lnTo>
                <a:lnTo>
                  <a:pt x="1424176" y="1331934"/>
                </a:lnTo>
                <a:lnTo>
                  <a:pt x="1420413" y="1318041"/>
                </a:lnTo>
                <a:lnTo>
                  <a:pt x="1412619" y="1289952"/>
                </a:lnTo>
                <a:cubicBezTo>
                  <a:pt x="1401297" y="1248588"/>
                  <a:pt x="1390701" y="1209269"/>
                  <a:pt x="1380948" y="1172384"/>
                </a:cubicBezTo>
                <a:lnTo>
                  <a:pt x="1379590" y="1167126"/>
                </a:lnTo>
                <a:lnTo>
                  <a:pt x="1362599" y="1101915"/>
                </a:lnTo>
                <a:lnTo>
                  <a:pt x="1357765" y="1082678"/>
                </a:lnTo>
                <a:lnTo>
                  <a:pt x="1354338" y="1069414"/>
                </a:lnTo>
                <a:lnTo>
                  <a:pt x="1351772" y="1058827"/>
                </a:lnTo>
                <a:lnTo>
                  <a:pt x="1346710" y="1038680"/>
                </a:lnTo>
                <a:lnTo>
                  <a:pt x="1334245" y="986482"/>
                </a:lnTo>
                <a:lnTo>
                  <a:pt x="1333492" y="983371"/>
                </a:lnTo>
                <a:lnTo>
                  <a:pt x="1333129" y="981687"/>
                </a:lnTo>
                <a:lnTo>
                  <a:pt x="1323141" y="936502"/>
                </a:lnTo>
                <a:lnTo>
                  <a:pt x="1320833" y="924563"/>
                </a:lnTo>
                <a:lnTo>
                  <a:pt x="1319115" y="916580"/>
                </a:lnTo>
                <a:lnTo>
                  <a:pt x="1318296" y="911441"/>
                </a:lnTo>
                <a:lnTo>
                  <a:pt x="1315879" y="898937"/>
                </a:lnTo>
                <a:lnTo>
                  <a:pt x="1311964" y="871692"/>
                </a:lnTo>
                <a:lnTo>
                  <a:pt x="1311912" y="871366"/>
                </a:lnTo>
                <a:lnTo>
                  <a:pt x="1311066" y="862731"/>
                </a:lnTo>
                <a:lnTo>
                  <a:pt x="1311065" y="862725"/>
                </a:lnTo>
                <a:lnTo>
                  <a:pt x="1311062" y="862697"/>
                </a:lnTo>
                <a:close/>
                <a:moveTo>
                  <a:pt x="1277551" y="816025"/>
                </a:moveTo>
                <a:lnTo>
                  <a:pt x="1274535" y="823406"/>
                </a:lnTo>
                <a:lnTo>
                  <a:pt x="1274816" y="826448"/>
                </a:lnTo>
                <a:lnTo>
                  <a:pt x="1279327" y="818781"/>
                </a:lnTo>
                <a:close/>
                <a:moveTo>
                  <a:pt x="948378" y="810373"/>
                </a:moveTo>
                <a:lnTo>
                  <a:pt x="930569" y="817145"/>
                </a:lnTo>
                <a:lnTo>
                  <a:pt x="930423" y="817278"/>
                </a:lnTo>
                <a:lnTo>
                  <a:pt x="926503" y="821504"/>
                </a:lnTo>
                <a:lnTo>
                  <a:pt x="919862" y="832898"/>
                </a:lnTo>
                <a:lnTo>
                  <a:pt x="917589" y="839808"/>
                </a:lnTo>
                <a:lnTo>
                  <a:pt x="928741" y="835157"/>
                </a:lnTo>
                <a:lnTo>
                  <a:pt x="930742" y="834275"/>
                </a:lnTo>
                <a:lnTo>
                  <a:pt x="947627" y="828920"/>
                </a:lnTo>
                <a:close/>
                <a:moveTo>
                  <a:pt x="1284973" y="803417"/>
                </a:moveTo>
                <a:lnTo>
                  <a:pt x="1280997" y="808626"/>
                </a:lnTo>
                <a:lnTo>
                  <a:pt x="1283192" y="812212"/>
                </a:lnTo>
                <a:lnTo>
                  <a:pt x="1285336" y="808568"/>
                </a:lnTo>
                <a:lnTo>
                  <a:pt x="1285059" y="805538"/>
                </a:lnTo>
                <a:close/>
                <a:moveTo>
                  <a:pt x="1306005" y="801858"/>
                </a:moveTo>
                <a:lnTo>
                  <a:pt x="1296983" y="809080"/>
                </a:lnTo>
                <a:lnTo>
                  <a:pt x="1294272" y="813110"/>
                </a:lnTo>
                <a:lnTo>
                  <a:pt x="1295177" y="822932"/>
                </a:lnTo>
                <a:lnTo>
                  <a:pt x="1306578" y="812091"/>
                </a:lnTo>
                <a:lnTo>
                  <a:pt x="1306303" y="805443"/>
                </a:lnTo>
                <a:close/>
                <a:moveTo>
                  <a:pt x="948797" y="798603"/>
                </a:moveTo>
                <a:lnTo>
                  <a:pt x="918648" y="812134"/>
                </a:lnTo>
                <a:lnTo>
                  <a:pt x="913751" y="814656"/>
                </a:lnTo>
                <a:lnTo>
                  <a:pt x="855994" y="844694"/>
                </a:lnTo>
                <a:lnTo>
                  <a:pt x="825605" y="861063"/>
                </a:lnTo>
                <a:lnTo>
                  <a:pt x="771870" y="890454"/>
                </a:lnTo>
                <a:lnTo>
                  <a:pt x="732776" y="912119"/>
                </a:lnTo>
                <a:lnTo>
                  <a:pt x="657722" y="954494"/>
                </a:lnTo>
                <a:lnTo>
                  <a:pt x="631699" y="969236"/>
                </a:lnTo>
                <a:lnTo>
                  <a:pt x="629872" y="970295"/>
                </a:lnTo>
                <a:lnTo>
                  <a:pt x="619099" y="985908"/>
                </a:lnTo>
                <a:lnTo>
                  <a:pt x="615347" y="993706"/>
                </a:lnTo>
                <a:lnTo>
                  <a:pt x="640993" y="979490"/>
                </a:lnTo>
                <a:lnTo>
                  <a:pt x="674254" y="961689"/>
                </a:lnTo>
                <a:lnTo>
                  <a:pt x="713899" y="940354"/>
                </a:lnTo>
                <a:lnTo>
                  <a:pt x="714841" y="937664"/>
                </a:lnTo>
                <a:lnTo>
                  <a:pt x="718565" y="937664"/>
                </a:lnTo>
                <a:lnTo>
                  <a:pt x="718898" y="937664"/>
                </a:lnTo>
                <a:lnTo>
                  <a:pt x="731552" y="930854"/>
                </a:lnTo>
                <a:lnTo>
                  <a:pt x="738669" y="927214"/>
                </a:lnTo>
                <a:lnTo>
                  <a:pt x="759664" y="915978"/>
                </a:lnTo>
                <a:lnTo>
                  <a:pt x="764256" y="913663"/>
                </a:lnTo>
                <a:lnTo>
                  <a:pt x="764287" y="913617"/>
                </a:lnTo>
                <a:cubicBezTo>
                  <a:pt x="764287" y="910230"/>
                  <a:pt x="766319" y="908198"/>
                  <a:pt x="767674" y="907521"/>
                </a:cubicBezTo>
                <a:lnTo>
                  <a:pt x="770552" y="905998"/>
                </a:lnTo>
                <a:lnTo>
                  <a:pt x="770583" y="906029"/>
                </a:lnTo>
                <a:lnTo>
                  <a:pt x="770594" y="906023"/>
                </a:lnTo>
                <a:lnTo>
                  <a:pt x="770625" y="906054"/>
                </a:lnTo>
                <a:lnTo>
                  <a:pt x="770635" y="906048"/>
                </a:lnTo>
                <a:lnTo>
                  <a:pt x="773007" y="908418"/>
                </a:lnTo>
                <a:lnTo>
                  <a:pt x="773007" y="909250"/>
                </a:lnTo>
                <a:lnTo>
                  <a:pt x="807969" y="891624"/>
                </a:lnTo>
                <a:lnTo>
                  <a:pt x="816780" y="876028"/>
                </a:lnTo>
                <a:cubicBezTo>
                  <a:pt x="821690" y="872979"/>
                  <a:pt x="824569" y="874842"/>
                  <a:pt x="825417" y="876028"/>
                </a:cubicBezTo>
                <a:lnTo>
                  <a:pt x="825441" y="876052"/>
                </a:lnTo>
                <a:lnTo>
                  <a:pt x="825458" y="876052"/>
                </a:lnTo>
                <a:lnTo>
                  <a:pt x="825483" y="876077"/>
                </a:lnTo>
                <a:lnTo>
                  <a:pt x="825500" y="876077"/>
                </a:lnTo>
                <a:lnTo>
                  <a:pt x="827870" y="878447"/>
                </a:lnTo>
                <a:lnTo>
                  <a:pt x="826177" y="882003"/>
                </a:lnTo>
                <a:lnTo>
                  <a:pt x="825667" y="882701"/>
                </a:lnTo>
                <a:lnTo>
                  <a:pt x="828646" y="881198"/>
                </a:lnTo>
                <a:lnTo>
                  <a:pt x="848085" y="871257"/>
                </a:lnTo>
                <a:lnTo>
                  <a:pt x="852131" y="869358"/>
                </a:lnTo>
                <a:lnTo>
                  <a:pt x="855741" y="867538"/>
                </a:lnTo>
                <a:lnTo>
                  <a:pt x="859113" y="858923"/>
                </a:lnTo>
                <a:cubicBezTo>
                  <a:pt x="861501" y="852326"/>
                  <a:pt x="866039" y="846721"/>
                  <a:pt x="871983" y="843007"/>
                </a:cubicBezTo>
                <a:cubicBezTo>
                  <a:pt x="875709" y="841144"/>
                  <a:pt x="877741" y="843007"/>
                  <a:pt x="878587" y="843007"/>
                </a:cubicBezTo>
                <a:lnTo>
                  <a:pt x="878609" y="843031"/>
                </a:lnTo>
                <a:lnTo>
                  <a:pt x="878629" y="843031"/>
                </a:lnTo>
                <a:lnTo>
                  <a:pt x="878651" y="843054"/>
                </a:lnTo>
                <a:lnTo>
                  <a:pt x="878670" y="843054"/>
                </a:lnTo>
                <a:lnTo>
                  <a:pt x="880871" y="845424"/>
                </a:lnTo>
                <a:lnTo>
                  <a:pt x="879179" y="848303"/>
                </a:lnTo>
                <a:cubicBezTo>
                  <a:pt x="877975" y="850058"/>
                  <a:pt x="876553" y="851652"/>
                  <a:pt x="874946" y="853044"/>
                </a:cubicBezTo>
                <a:cubicBezTo>
                  <a:pt x="872304" y="855558"/>
                  <a:pt x="869865" y="858276"/>
                  <a:pt x="867664" y="861172"/>
                </a:cubicBezTo>
                <a:lnTo>
                  <a:pt x="867331" y="862218"/>
                </a:lnTo>
                <a:lnTo>
                  <a:pt x="867476" y="862154"/>
                </a:lnTo>
                <a:lnTo>
                  <a:pt x="894352" y="849498"/>
                </a:lnTo>
                <a:lnTo>
                  <a:pt x="896077" y="848779"/>
                </a:lnTo>
                <a:lnTo>
                  <a:pt x="896576" y="846722"/>
                </a:lnTo>
                <a:cubicBezTo>
                  <a:pt x="900335" y="836394"/>
                  <a:pt x="904512" y="828719"/>
                  <a:pt x="908725" y="823025"/>
                </a:cubicBezTo>
                <a:cubicBezTo>
                  <a:pt x="918716" y="809817"/>
                  <a:pt x="927859" y="808971"/>
                  <a:pt x="928876" y="808971"/>
                </a:cubicBezTo>
                <a:lnTo>
                  <a:pt x="948466" y="808197"/>
                </a:lnTo>
                <a:lnTo>
                  <a:pt x="948722" y="801881"/>
                </a:lnTo>
                <a:close/>
                <a:moveTo>
                  <a:pt x="1054930" y="798533"/>
                </a:moveTo>
                <a:lnTo>
                  <a:pt x="1064270" y="806665"/>
                </a:lnTo>
                <a:cubicBezTo>
                  <a:pt x="1069257" y="811863"/>
                  <a:pt x="1074700" y="818329"/>
                  <a:pt x="1080485" y="826008"/>
                </a:cubicBezTo>
                <a:lnTo>
                  <a:pt x="1086599" y="835714"/>
                </a:lnTo>
                <a:lnTo>
                  <a:pt x="1094031" y="845363"/>
                </a:lnTo>
                <a:lnTo>
                  <a:pt x="1107682" y="869181"/>
                </a:lnTo>
                <a:lnTo>
                  <a:pt x="1118382" y="886165"/>
                </a:lnTo>
                <a:lnTo>
                  <a:pt x="1122737" y="895447"/>
                </a:lnTo>
                <a:lnTo>
                  <a:pt x="1128493" y="905489"/>
                </a:lnTo>
                <a:lnTo>
                  <a:pt x="1147345" y="947888"/>
                </a:lnTo>
                <a:lnTo>
                  <a:pt x="1158977" y="972675"/>
                </a:lnTo>
                <a:lnTo>
                  <a:pt x="1161038" y="978682"/>
                </a:lnTo>
                <a:lnTo>
                  <a:pt x="1163967" y="985269"/>
                </a:lnTo>
                <a:lnTo>
                  <a:pt x="1195673" y="1079633"/>
                </a:lnTo>
                <a:lnTo>
                  <a:pt x="1196762" y="1082807"/>
                </a:lnTo>
                <a:lnTo>
                  <a:pt x="1196762" y="1082836"/>
                </a:lnTo>
                <a:lnTo>
                  <a:pt x="1196762" y="1082874"/>
                </a:lnTo>
                <a:lnTo>
                  <a:pt x="1196762" y="1083826"/>
                </a:lnTo>
                <a:lnTo>
                  <a:pt x="1203123" y="1161449"/>
                </a:lnTo>
                <a:lnTo>
                  <a:pt x="1203191" y="1161842"/>
                </a:lnTo>
                <a:lnTo>
                  <a:pt x="1223913" y="1272227"/>
                </a:lnTo>
                <a:lnTo>
                  <a:pt x="1262463" y="1430963"/>
                </a:lnTo>
                <a:lnTo>
                  <a:pt x="1270632" y="1461800"/>
                </a:lnTo>
                <a:lnTo>
                  <a:pt x="1288206" y="1527982"/>
                </a:lnTo>
                <a:lnTo>
                  <a:pt x="1302246" y="1580480"/>
                </a:lnTo>
                <a:lnTo>
                  <a:pt x="1302880" y="1582837"/>
                </a:lnTo>
                <a:lnTo>
                  <a:pt x="1303230" y="1584161"/>
                </a:lnTo>
                <a:lnTo>
                  <a:pt x="1304090" y="1587375"/>
                </a:lnTo>
                <a:lnTo>
                  <a:pt x="1303441" y="1584919"/>
                </a:lnTo>
                <a:lnTo>
                  <a:pt x="1302880" y="1582837"/>
                </a:lnTo>
                <a:lnTo>
                  <a:pt x="1278613" y="1490975"/>
                </a:lnTo>
                <a:cubicBezTo>
                  <a:pt x="1270447" y="1459809"/>
                  <a:pt x="1262677" y="1429889"/>
                  <a:pt x="1255353" y="1401409"/>
                </a:cubicBezTo>
                <a:cubicBezTo>
                  <a:pt x="1243605" y="1355750"/>
                  <a:pt x="1231714" y="1307852"/>
                  <a:pt x="1222074" y="1260913"/>
                </a:cubicBezTo>
                <a:lnTo>
                  <a:pt x="1218926" y="1239462"/>
                </a:lnTo>
                <a:lnTo>
                  <a:pt x="1213272" y="1214340"/>
                </a:lnTo>
                <a:lnTo>
                  <a:pt x="1202351" y="1126532"/>
                </a:lnTo>
                <a:lnTo>
                  <a:pt x="1202298" y="1126168"/>
                </a:lnTo>
                <a:lnTo>
                  <a:pt x="1202298" y="1126136"/>
                </a:lnTo>
                <a:lnTo>
                  <a:pt x="1202298" y="1126129"/>
                </a:lnTo>
                <a:lnTo>
                  <a:pt x="1202298" y="1126104"/>
                </a:lnTo>
                <a:lnTo>
                  <a:pt x="1202298" y="1126099"/>
                </a:lnTo>
                <a:lnTo>
                  <a:pt x="1203703" y="1049002"/>
                </a:lnTo>
                <a:lnTo>
                  <a:pt x="1203236" y="1047686"/>
                </a:lnTo>
                <a:lnTo>
                  <a:pt x="1170125" y="957147"/>
                </a:lnTo>
                <a:lnTo>
                  <a:pt x="1156473" y="930544"/>
                </a:lnTo>
                <a:lnTo>
                  <a:pt x="1130434" y="883126"/>
                </a:lnTo>
                <a:lnTo>
                  <a:pt x="1114300" y="860187"/>
                </a:lnTo>
                <a:lnTo>
                  <a:pt x="1090338" y="829859"/>
                </a:lnTo>
                <a:lnTo>
                  <a:pt x="1064277" y="804115"/>
                </a:lnTo>
                <a:close/>
                <a:moveTo>
                  <a:pt x="1047584" y="794147"/>
                </a:moveTo>
                <a:lnTo>
                  <a:pt x="1047636" y="794934"/>
                </a:lnTo>
                <a:lnTo>
                  <a:pt x="1048905" y="794934"/>
                </a:lnTo>
                <a:close/>
                <a:moveTo>
                  <a:pt x="1296618" y="788156"/>
                </a:moveTo>
                <a:lnTo>
                  <a:pt x="1292941" y="792974"/>
                </a:lnTo>
                <a:lnTo>
                  <a:pt x="1293349" y="801213"/>
                </a:lnTo>
                <a:lnTo>
                  <a:pt x="1301032" y="794558"/>
                </a:lnTo>
                <a:close/>
                <a:moveTo>
                  <a:pt x="1045716" y="785514"/>
                </a:moveTo>
                <a:lnTo>
                  <a:pt x="1045716" y="785683"/>
                </a:lnTo>
                <a:lnTo>
                  <a:pt x="1045690" y="786810"/>
                </a:lnTo>
                <a:lnTo>
                  <a:pt x="1047240" y="786810"/>
                </a:lnTo>
                <a:cubicBezTo>
                  <a:pt x="1087712" y="799847"/>
                  <a:pt x="1169500" y="900432"/>
                  <a:pt x="1211833" y="1048602"/>
                </a:cubicBezTo>
                <a:lnTo>
                  <a:pt x="1211833" y="1048630"/>
                </a:lnTo>
                <a:lnTo>
                  <a:pt x="1211833" y="1048665"/>
                </a:lnTo>
                <a:lnTo>
                  <a:pt x="1211833" y="1048666"/>
                </a:lnTo>
                <a:cubicBezTo>
                  <a:pt x="1212004" y="1049104"/>
                  <a:pt x="1212004" y="1049587"/>
                  <a:pt x="1211833" y="1050022"/>
                </a:cubicBezTo>
                <a:lnTo>
                  <a:pt x="1211223" y="1080772"/>
                </a:lnTo>
                <a:lnTo>
                  <a:pt x="1219615" y="1015122"/>
                </a:lnTo>
                <a:lnTo>
                  <a:pt x="1180876" y="919939"/>
                </a:lnTo>
                <a:lnTo>
                  <a:pt x="1180119" y="918768"/>
                </a:lnTo>
                <a:lnTo>
                  <a:pt x="1137044" y="855617"/>
                </a:lnTo>
                <a:lnTo>
                  <a:pt x="1123210" y="840272"/>
                </a:lnTo>
                <a:lnTo>
                  <a:pt x="1092020" y="811043"/>
                </a:lnTo>
                <a:lnTo>
                  <a:pt x="1079831" y="801669"/>
                </a:lnTo>
                <a:lnTo>
                  <a:pt x="1046525" y="785841"/>
                </a:lnTo>
                <a:close/>
                <a:moveTo>
                  <a:pt x="1327569" y="784604"/>
                </a:moveTo>
                <a:lnTo>
                  <a:pt x="1314357" y="795173"/>
                </a:lnTo>
                <a:lnTo>
                  <a:pt x="1314698" y="802896"/>
                </a:lnTo>
                <a:lnTo>
                  <a:pt x="1314763" y="803984"/>
                </a:lnTo>
                <a:lnTo>
                  <a:pt x="1318343" y="809498"/>
                </a:lnTo>
                <a:lnTo>
                  <a:pt x="1318337" y="809513"/>
                </a:lnTo>
                <a:lnTo>
                  <a:pt x="1318343" y="809522"/>
                </a:lnTo>
                <a:lnTo>
                  <a:pt x="1318336" y="809542"/>
                </a:lnTo>
                <a:lnTo>
                  <a:pt x="1318345" y="809555"/>
                </a:lnTo>
                <a:cubicBezTo>
                  <a:pt x="1318835" y="811236"/>
                  <a:pt x="1318142" y="813038"/>
                  <a:pt x="1316650" y="813957"/>
                </a:cubicBezTo>
                <a:lnTo>
                  <a:pt x="1315432" y="815087"/>
                </a:lnTo>
                <a:lnTo>
                  <a:pt x="1315606" y="817981"/>
                </a:lnTo>
                <a:lnTo>
                  <a:pt x="1319697" y="861318"/>
                </a:lnTo>
                <a:lnTo>
                  <a:pt x="1320545" y="869953"/>
                </a:lnTo>
                <a:lnTo>
                  <a:pt x="1320581" y="870200"/>
                </a:lnTo>
                <a:lnTo>
                  <a:pt x="1327221" y="911590"/>
                </a:lnTo>
                <a:lnTo>
                  <a:pt x="1329813" y="924906"/>
                </a:lnTo>
                <a:lnTo>
                  <a:pt x="1342779" y="984743"/>
                </a:lnTo>
                <a:lnTo>
                  <a:pt x="1343001" y="985743"/>
                </a:lnTo>
                <a:lnTo>
                  <a:pt x="1343457" y="987640"/>
                </a:lnTo>
                <a:lnTo>
                  <a:pt x="1362047" y="1063914"/>
                </a:lnTo>
                <a:lnTo>
                  <a:pt x="1367972" y="1087357"/>
                </a:lnTo>
                <a:lnTo>
                  <a:pt x="1390975" y="1175889"/>
                </a:lnTo>
                <a:lnTo>
                  <a:pt x="1391970" y="1179686"/>
                </a:lnTo>
                <a:lnTo>
                  <a:pt x="1432277" y="1327787"/>
                </a:lnTo>
                <a:lnTo>
                  <a:pt x="1444123" y="1370302"/>
                </a:lnTo>
                <a:lnTo>
                  <a:pt x="1480063" y="1497777"/>
                </a:lnTo>
                <a:lnTo>
                  <a:pt x="1492419" y="1541149"/>
                </a:lnTo>
                <a:lnTo>
                  <a:pt x="1543619" y="1718149"/>
                </a:lnTo>
                <a:lnTo>
                  <a:pt x="1612498" y="1949224"/>
                </a:lnTo>
                <a:lnTo>
                  <a:pt x="1663785" y="2121302"/>
                </a:lnTo>
                <a:cubicBezTo>
                  <a:pt x="1854795" y="2750714"/>
                  <a:pt x="2011254" y="3218751"/>
                  <a:pt x="2043937" y="3259391"/>
                </a:cubicBezTo>
                <a:cubicBezTo>
                  <a:pt x="2043987" y="3259731"/>
                  <a:pt x="2043987" y="3260069"/>
                  <a:pt x="2043937" y="3260408"/>
                </a:cubicBezTo>
                <a:lnTo>
                  <a:pt x="2079286" y="3314173"/>
                </a:lnTo>
                <a:lnTo>
                  <a:pt x="2090717" y="3325843"/>
                </a:lnTo>
                <a:lnTo>
                  <a:pt x="2146645" y="3365543"/>
                </a:lnTo>
                <a:lnTo>
                  <a:pt x="2173447" y="3375864"/>
                </a:lnTo>
                <a:lnTo>
                  <a:pt x="2225024" y="3389996"/>
                </a:lnTo>
                <a:lnTo>
                  <a:pt x="2337544" y="3406545"/>
                </a:lnTo>
                <a:cubicBezTo>
                  <a:pt x="2389058" y="3408352"/>
                  <a:pt x="2446399" y="3405230"/>
                  <a:pt x="2509094" y="3397059"/>
                </a:cubicBezTo>
                <a:cubicBezTo>
                  <a:pt x="2773934" y="3362177"/>
                  <a:pt x="4139606" y="2809304"/>
                  <a:pt x="4259494" y="2721760"/>
                </a:cubicBezTo>
                <a:cubicBezTo>
                  <a:pt x="4351780" y="2654026"/>
                  <a:pt x="4361094" y="2594928"/>
                  <a:pt x="4361940" y="2594250"/>
                </a:cubicBezTo>
                <a:cubicBezTo>
                  <a:pt x="4368290" y="2565125"/>
                  <a:pt x="4371555" y="2531396"/>
                  <a:pt x="4372227" y="2494095"/>
                </a:cubicBezTo>
                <a:lnTo>
                  <a:pt x="4369550" y="2432328"/>
                </a:lnTo>
                <a:lnTo>
                  <a:pt x="4366957" y="2372511"/>
                </a:lnTo>
                <a:lnTo>
                  <a:pt x="4356113" y="2289511"/>
                </a:lnTo>
                <a:lnTo>
                  <a:pt x="4359507" y="2320311"/>
                </a:lnTo>
                <a:lnTo>
                  <a:pt x="4367000" y="2388315"/>
                </a:lnTo>
                <a:cubicBezTo>
                  <a:pt x="4369702" y="2426377"/>
                  <a:pt x="4370565" y="2461822"/>
                  <a:pt x="4369349" y="2494141"/>
                </a:cubicBezTo>
                <a:cubicBezTo>
                  <a:pt x="4368134" y="2526460"/>
                  <a:pt x="4364840" y="2555654"/>
                  <a:pt x="4359231" y="2581213"/>
                </a:cubicBezTo>
                <a:cubicBezTo>
                  <a:pt x="4359231" y="2585447"/>
                  <a:pt x="4347716" y="2644375"/>
                  <a:pt x="4254582" y="2712277"/>
                </a:cubicBezTo>
                <a:cubicBezTo>
                  <a:pt x="4136049" y="2798807"/>
                  <a:pt x="2782229" y="3344907"/>
                  <a:pt x="2519932" y="3379451"/>
                </a:cubicBezTo>
                <a:cubicBezTo>
                  <a:pt x="2472433" y="3385783"/>
                  <a:pt x="2424597" y="3389068"/>
                  <a:pt x="2376677" y="3389271"/>
                </a:cubicBezTo>
                <a:cubicBezTo>
                  <a:pt x="2204632" y="3389271"/>
                  <a:pt x="2090672" y="3338471"/>
                  <a:pt x="2050371" y="3239920"/>
                </a:cubicBezTo>
                <a:cubicBezTo>
                  <a:pt x="1971969" y="3138320"/>
                  <a:pt x="1357462" y="1116915"/>
                  <a:pt x="1333587" y="881189"/>
                </a:cubicBezTo>
                <a:lnTo>
                  <a:pt x="1333587" y="881177"/>
                </a:lnTo>
                <a:lnTo>
                  <a:pt x="1333584" y="881155"/>
                </a:lnTo>
                <a:lnTo>
                  <a:pt x="1333584" y="881130"/>
                </a:lnTo>
                <a:lnTo>
                  <a:pt x="1333584" y="872689"/>
                </a:lnTo>
                <a:cubicBezTo>
                  <a:pt x="1332208" y="859353"/>
                  <a:pt x="1330601" y="843795"/>
                  <a:pt x="1329322" y="826700"/>
                </a:cubicBezTo>
                <a:lnTo>
                  <a:pt x="1328775" y="813561"/>
                </a:lnTo>
                <a:lnTo>
                  <a:pt x="1327780" y="801320"/>
                </a:lnTo>
                <a:lnTo>
                  <a:pt x="1327949" y="793724"/>
                </a:lnTo>
                <a:close/>
                <a:moveTo>
                  <a:pt x="3662764" y="783966"/>
                </a:moveTo>
                <a:cubicBezTo>
                  <a:pt x="3656007" y="783806"/>
                  <a:pt x="3649250" y="784373"/>
                  <a:pt x="3642613" y="785660"/>
                </a:cubicBezTo>
                <a:cubicBezTo>
                  <a:pt x="3627541" y="788868"/>
                  <a:pt x="3519507" y="791070"/>
                  <a:pt x="3356101" y="794287"/>
                </a:cubicBezTo>
                <a:cubicBezTo>
                  <a:pt x="3267708" y="796150"/>
                  <a:pt x="3167463" y="798013"/>
                  <a:pt x="3059936" y="800722"/>
                </a:cubicBezTo>
                <a:lnTo>
                  <a:pt x="2964263" y="803601"/>
                </a:lnTo>
                <a:lnTo>
                  <a:pt x="2874517" y="806310"/>
                </a:lnTo>
                <a:cubicBezTo>
                  <a:pt x="2535851" y="815116"/>
                  <a:pt x="2112517" y="826123"/>
                  <a:pt x="2007022" y="845766"/>
                </a:cubicBezTo>
                <a:cubicBezTo>
                  <a:pt x="1856654" y="873538"/>
                  <a:pt x="1835826" y="991062"/>
                  <a:pt x="1820756" y="1076918"/>
                </a:cubicBezTo>
                <a:cubicBezTo>
                  <a:pt x="1817860" y="1095195"/>
                  <a:pt x="1813897" y="1113288"/>
                  <a:pt x="1808901" y="1131108"/>
                </a:cubicBezTo>
                <a:cubicBezTo>
                  <a:pt x="1805515" y="1141691"/>
                  <a:pt x="1803173" y="1155633"/>
                  <a:pt x="1801751" y="1172547"/>
                </a:cubicBezTo>
                <a:lnTo>
                  <a:pt x="1800116" y="1231779"/>
                </a:lnTo>
                <a:lnTo>
                  <a:pt x="1803237" y="1306540"/>
                </a:lnTo>
                <a:lnTo>
                  <a:pt x="1803303" y="1307353"/>
                </a:lnTo>
                <a:lnTo>
                  <a:pt x="1811931" y="1409491"/>
                </a:lnTo>
                <a:lnTo>
                  <a:pt x="1815875" y="1447088"/>
                </a:lnTo>
                <a:lnTo>
                  <a:pt x="1824840" y="1527716"/>
                </a:lnTo>
                <a:lnTo>
                  <a:pt x="1830248" y="1572899"/>
                </a:lnTo>
                <a:lnTo>
                  <a:pt x="1838108" y="1635474"/>
                </a:lnTo>
                <a:lnTo>
                  <a:pt x="1863767" y="1832259"/>
                </a:lnTo>
                <a:lnTo>
                  <a:pt x="1875189" y="1919061"/>
                </a:lnTo>
                <a:lnTo>
                  <a:pt x="1875220" y="1919297"/>
                </a:lnTo>
                <a:lnTo>
                  <a:pt x="1896281" y="1913739"/>
                </a:lnTo>
                <a:lnTo>
                  <a:pt x="1885949" y="1800852"/>
                </a:lnTo>
                <a:cubicBezTo>
                  <a:pt x="1881583" y="1754495"/>
                  <a:pt x="1877317" y="1709126"/>
                  <a:pt x="1873354" y="1665252"/>
                </a:cubicBezTo>
                <a:lnTo>
                  <a:pt x="1869417" y="1618987"/>
                </a:lnTo>
                <a:lnTo>
                  <a:pt x="1866592" y="1587922"/>
                </a:lnTo>
                <a:lnTo>
                  <a:pt x="1864634" y="1562778"/>
                </a:lnTo>
                <a:lnTo>
                  <a:pt x="1862579" y="1538619"/>
                </a:lnTo>
                <a:lnTo>
                  <a:pt x="1861447" y="1521834"/>
                </a:lnTo>
                <a:lnTo>
                  <a:pt x="1859053" y="1491081"/>
                </a:lnTo>
                <a:lnTo>
                  <a:pt x="1856579" y="1449642"/>
                </a:lnTo>
                <a:lnTo>
                  <a:pt x="1854849" y="1423991"/>
                </a:lnTo>
                <a:lnTo>
                  <a:pt x="1854573" y="1416047"/>
                </a:lnTo>
                <a:lnTo>
                  <a:pt x="1853776" y="1402702"/>
                </a:lnTo>
                <a:lnTo>
                  <a:pt x="1851405" y="1324897"/>
                </a:lnTo>
                <a:lnTo>
                  <a:pt x="1851388" y="1324408"/>
                </a:lnTo>
                <a:lnTo>
                  <a:pt x="1851389" y="1324386"/>
                </a:lnTo>
                <a:lnTo>
                  <a:pt x="1851388" y="1324374"/>
                </a:lnTo>
                <a:lnTo>
                  <a:pt x="1851388" y="1324348"/>
                </a:lnTo>
                <a:lnTo>
                  <a:pt x="1851388" y="1324340"/>
                </a:lnTo>
                <a:lnTo>
                  <a:pt x="1851389" y="1324297"/>
                </a:lnTo>
                <a:lnTo>
                  <a:pt x="1851871" y="1273111"/>
                </a:lnTo>
                <a:lnTo>
                  <a:pt x="1852398" y="1264578"/>
                </a:lnTo>
                <a:lnTo>
                  <a:pt x="1852517" y="1257551"/>
                </a:lnTo>
                <a:lnTo>
                  <a:pt x="1853367" y="1248895"/>
                </a:lnTo>
                <a:lnTo>
                  <a:pt x="1854596" y="1229014"/>
                </a:lnTo>
                <a:lnTo>
                  <a:pt x="1856869" y="1213256"/>
                </a:lnTo>
                <a:lnTo>
                  <a:pt x="1857789" y="1203890"/>
                </a:lnTo>
                <a:lnTo>
                  <a:pt x="1858767" y="1200093"/>
                </a:lnTo>
                <a:lnTo>
                  <a:pt x="1859828" y="1192740"/>
                </a:lnTo>
                <a:lnTo>
                  <a:pt x="1867756" y="1165205"/>
                </a:lnTo>
                <a:lnTo>
                  <a:pt x="1867831" y="1164915"/>
                </a:lnTo>
                <a:cubicBezTo>
                  <a:pt x="1874130" y="1147003"/>
                  <a:pt x="1879175" y="1128671"/>
                  <a:pt x="1882901" y="1110050"/>
                </a:cubicBezTo>
                <a:cubicBezTo>
                  <a:pt x="1901358" y="1028601"/>
                  <a:pt x="1926759" y="917178"/>
                  <a:pt x="2073401" y="889916"/>
                </a:cubicBezTo>
                <a:cubicBezTo>
                  <a:pt x="2181774" y="869427"/>
                  <a:pt x="2571072" y="856049"/>
                  <a:pt x="2914480" y="845381"/>
                </a:cubicBezTo>
                <a:lnTo>
                  <a:pt x="3001856" y="841994"/>
                </a:lnTo>
                <a:lnTo>
                  <a:pt x="3093974" y="838439"/>
                </a:lnTo>
                <a:cubicBezTo>
                  <a:pt x="3194219" y="835392"/>
                  <a:pt x="3288199" y="832851"/>
                  <a:pt x="3371003" y="830648"/>
                </a:cubicBezTo>
                <a:cubicBezTo>
                  <a:pt x="3526958" y="826586"/>
                  <a:pt x="3639565" y="823537"/>
                  <a:pt x="3656498" y="819811"/>
                </a:cubicBezTo>
                <a:lnTo>
                  <a:pt x="3657867" y="819831"/>
                </a:lnTo>
                <a:lnTo>
                  <a:pt x="3704692" y="818915"/>
                </a:lnTo>
                <a:lnTo>
                  <a:pt x="3713885" y="820661"/>
                </a:lnTo>
                <a:lnTo>
                  <a:pt x="3720458" y="820758"/>
                </a:lnTo>
                <a:lnTo>
                  <a:pt x="3731065" y="823923"/>
                </a:lnTo>
                <a:lnTo>
                  <a:pt x="3751232" y="827752"/>
                </a:lnTo>
                <a:lnTo>
                  <a:pt x="3770227" y="835607"/>
                </a:lnTo>
                <a:lnTo>
                  <a:pt x="3780656" y="838719"/>
                </a:lnTo>
                <a:lnTo>
                  <a:pt x="3786206" y="842215"/>
                </a:lnTo>
                <a:lnTo>
                  <a:pt x="3794733" y="845741"/>
                </a:lnTo>
                <a:lnTo>
                  <a:pt x="3832788" y="871559"/>
                </a:lnTo>
                <a:lnTo>
                  <a:pt x="3833809" y="872202"/>
                </a:lnTo>
                <a:lnTo>
                  <a:pt x="3864687" y="906465"/>
                </a:lnTo>
                <a:lnTo>
                  <a:pt x="3858343" y="891998"/>
                </a:lnTo>
                <a:cubicBezTo>
                  <a:pt x="3814571" y="826347"/>
                  <a:pt x="3741639" y="786063"/>
                  <a:pt x="3662764" y="783966"/>
                </a:cubicBezTo>
                <a:close/>
                <a:moveTo>
                  <a:pt x="1283699" y="783583"/>
                </a:moveTo>
                <a:lnTo>
                  <a:pt x="1282412" y="785272"/>
                </a:lnTo>
                <a:lnTo>
                  <a:pt x="1276352" y="801034"/>
                </a:lnTo>
                <a:lnTo>
                  <a:pt x="1277280" y="802551"/>
                </a:lnTo>
                <a:lnTo>
                  <a:pt x="1284384" y="791921"/>
                </a:lnTo>
                <a:close/>
                <a:moveTo>
                  <a:pt x="1043346" y="777215"/>
                </a:moveTo>
                <a:lnTo>
                  <a:pt x="1043188" y="778622"/>
                </a:lnTo>
                <a:lnTo>
                  <a:pt x="1044023" y="778344"/>
                </a:lnTo>
                <a:cubicBezTo>
                  <a:pt x="1050055" y="778810"/>
                  <a:pt x="1056823" y="780683"/>
                  <a:pt x="1064126" y="783874"/>
                </a:cubicBezTo>
                <a:lnTo>
                  <a:pt x="1072171" y="788510"/>
                </a:lnTo>
                <a:lnTo>
                  <a:pt x="1075455" y="789690"/>
                </a:lnTo>
                <a:lnTo>
                  <a:pt x="1079259" y="792597"/>
                </a:lnTo>
                <a:lnTo>
                  <a:pt x="1087435" y="797311"/>
                </a:lnTo>
                <a:lnTo>
                  <a:pt x="1096015" y="805398"/>
                </a:lnTo>
                <a:lnTo>
                  <a:pt x="1112746" y="818182"/>
                </a:lnTo>
                <a:lnTo>
                  <a:pt x="1129331" y="836806"/>
                </a:lnTo>
                <a:lnTo>
                  <a:pt x="1138849" y="845778"/>
                </a:lnTo>
                <a:lnTo>
                  <a:pt x="1143644" y="852878"/>
                </a:lnTo>
                <a:lnTo>
                  <a:pt x="1151822" y="862061"/>
                </a:lnTo>
                <a:lnTo>
                  <a:pt x="1187863" y="918347"/>
                </a:lnTo>
                <a:lnTo>
                  <a:pt x="1188612" y="919456"/>
                </a:lnTo>
                <a:lnTo>
                  <a:pt x="1226654" y="1013029"/>
                </a:lnTo>
                <a:lnTo>
                  <a:pt x="1228150" y="1008611"/>
                </a:lnTo>
                <a:lnTo>
                  <a:pt x="1234116" y="983157"/>
                </a:lnTo>
                <a:lnTo>
                  <a:pt x="1234179" y="982314"/>
                </a:lnTo>
                <a:lnTo>
                  <a:pt x="1234461" y="981686"/>
                </a:lnTo>
                <a:lnTo>
                  <a:pt x="1234683" y="980737"/>
                </a:lnTo>
                <a:lnTo>
                  <a:pt x="1195223" y="892159"/>
                </a:lnTo>
                <a:lnTo>
                  <a:pt x="1194467" y="891178"/>
                </a:lnTo>
                <a:lnTo>
                  <a:pt x="1147295" y="833736"/>
                </a:lnTo>
                <a:lnTo>
                  <a:pt x="1131941" y="820297"/>
                </a:lnTo>
                <a:lnTo>
                  <a:pt x="1096670" y="795213"/>
                </a:lnTo>
                <a:lnTo>
                  <a:pt x="1082799" y="787571"/>
                </a:lnTo>
                <a:lnTo>
                  <a:pt x="1044165" y="777375"/>
                </a:lnTo>
                <a:close/>
                <a:moveTo>
                  <a:pt x="1305124" y="777014"/>
                </a:moveTo>
                <a:lnTo>
                  <a:pt x="1300870" y="782589"/>
                </a:lnTo>
                <a:lnTo>
                  <a:pt x="1305425" y="789600"/>
                </a:lnTo>
                <a:lnTo>
                  <a:pt x="1305473" y="785427"/>
                </a:lnTo>
                <a:close/>
                <a:moveTo>
                  <a:pt x="1064958" y="771733"/>
                </a:moveTo>
                <a:lnTo>
                  <a:pt x="1073123" y="774793"/>
                </a:lnTo>
                <a:lnTo>
                  <a:pt x="1076851" y="775412"/>
                </a:lnTo>
                <a:lnTo>
                  <a:pt x="1081229" y="777831"/>
                </a:lnTo>
                <a:lnTo>
                  <a:pt x="1090511" y="781309"/>
                </a:lnTo>
                <a:lnTo>
                  <a:pt x="1100281" y="788348"/>
                </a:lnTo>
                <a:lnTo>
                  <a:pt x="1119204" y="798802"/>
                </a:lnTo>
                <a:lnTo>
                  <a:pt x="1137890" y="815459"/>
                </a:lnTo>
                <a:lnTo>
                  <a:pt x="1148502" y="823108"/>
                </a:lnTo>
                <a:lnTo>
                  <a:pt x="1153791" y="829632"/>
                </a:lnTo>
                <a:lnTo>
                  <a:pt x="1162922" y="837771"/>
                </a:lnTo>
                <a:lnTo>
                  <a:pt x="1202310" y="889476"/>
                </a:lnTo>
                <a:lnTo>
                  <a:pt x="1203064" y="890406"/>
                </a:lnTo>
                <a:lnTo>
                  <a:pt x="1237694" y="968095"/>
                </a:lnTo>
                <a:lnTo>
                  <a:pt x="1239040" y="961508"/>
                </a:lnTo>
                <a:lnTo>
                  <a:pt x="1239246" y="959815"/>
                </a:lnTo>
                <a:lnTo>
                  <a:pt x="1239182" y="958768"/>
                </a:lnTo>
                <a:lnTo>
                  <a:pt x="1239183" y="958762"/>
                </a:lnTo>
                <a:lnTo>
                  <a:pt x="1239181" y="958731"/>
                </a:lnTo>
                <a:lnTo>
                  <a:pt x="1239182" y="958722"/>
                </a:lnTo>
                <a:lnTo>
                  <a:pt x="1239181" y="958704"/>
                </a:lnTo>
                <a:lnTo>
                  <a:pt x="1242046" y="931026"/>
                </a:lnTo>
                <a:lnTo>
                  <a:pt x="1209163" y="864837"/>
                </a:lnTo>
                <a:lnTo>
                  <a:pt x="1208707" y="864349"/>
                </a:lnTo>
                <a:lnTo>
                  <a:pt x="1156639" y="812474"/>
                </a:lnTo>
                <a:lnTo>
                  <a:pt x="1139916" y="801046"/>
                </a:lnTo>
                <a:lnTo>
                  <a:pt x="1100204" y="779853"/>
                </a:lnTo>
                <a:lnTo>
                  <a:pt x="1084984" y="773967"/>
                </a:lnTo>
                <a:close/>
                <a:moveTo>
                  <a:pt x="1040976" y="769088"/>
                </a:moveTo>
                <a:lnTo>
                  <a:pt x="1040600" y="769464"/>
                </a:lnTo>
                <a:lnTo>
                  <a:pt x="1040807" y="769368"/>
                </a:lnTo>
                <a:lnTo>
                  <a:pt x="1053257" y="770428"/>
                </a:lnTo>
                <a:lnTo>
                  <a:pt x="1041410" y="769106"/>
                </a:lnTo>
                <a:close/>
                <a:moveTo>
                  <a:pt x="1282437" y="767596"/>
                </a:moveTo>
                <a:lnTo>
                  <a:pt x="1279344" y="774780"/>
                </a:lnTo>
                <a:lnTo>
                  <a:pt x="1283532" y="769184"/>
                </a:lnTo>
                <a:close/>
                <a:moveTo>
                  <a:pt x="1319531" y="765094"/>
                </a:moveTo>
                <a:lnTo>
                  <a:pt x="1313363" y="769420"/>
                </a:lnTo>
                <a:lnTo>
                  <a:pt x="1313285" y="770834"/>
                </a:lnTo>
                <a:lnTo>
                  <a:pt x="1313841" y="783468"/>
                </a:lnTo>
                <a:lnTo>
                  <a:pt x="1325599" y="773285"/>
                </a:lnTo>
                <a:close/>
                <a:moveTo>
                  <a:pt x="1275128" y="762258"/>
                </a:moveTo>
                <a:lnTo>
                  <a:pt x="1273162" y="766387"/>
                </a:lnTo>
                <a:lnTo>
                  <a:pt x="1272618" y="768841"/>
                </a:lnTo>
                <a:lnTo>
                  <a:pt x="1275360" y="762393"/>
                </a:lnTo>
                <a:close/>
                <a:moveTo>
                  <a:pt x="1053953" y="760408"/>
                </a:moveTo>
                <a:lnTo>
                  <a:pt x="1038604" y="761129"/>
                </a:lnTo>
                <a:lnTo>
                  <a:pt x="1038604" y="761369"/>
                </a:lnTo>
                <a:close/>
                <a:moveTo>
                  <a:pt x="1327625" y="759418"/>
                </a:moveTo>
                <a:lnTo>
                  <a:pt x="1324758" y="761429"/>
                </a:lnTo>
                <a:lnTo>
                  <a:pt x="1327334" y="765258"/>
                </a:lnTo>
                <a:close/>
                <a:moveTo>
                  <a:pt x="1088558" y="758780"/>
                </a:moveTo>
                <a:lnTo>
                  <a:pt x="1062063" y="760026"/>
                </a:lnTo>
                <a:lnTo>
                  <a:pt x="1090158" y="765777"/>
                </a:lnTo>
                <a:cubicBezTo>
                  <a:pt x="1130676" y="778382"/>
                  <a:pt x="1179206" y="810054"/>
                  <a:pt x="1215448" y="858897"/>
                </a:cubicBezTo>
                <a:lnTo>
                  <a:pt x="1243460" y="915366"/>
                </a:lnTo>
                <a:lnTo>
                  <a:pt x="1244374" y="908542"/>
                </a:lnTo>
                <a:lnTo>
                  <a:pt x="1244895" y="903513"/>
                </a:lnTo>
                <a:lnTo>
                  <a:pt x="1245181" y="902520"/>
                </a:lnTo>
                <a:lnTo>
                  <a:pt x="1245661" y="898939"/>
                </a:lnTo>
                <a:lnTo>
                  <a:pt x="1245424" y="889832"/>
                </a:lnTo>
                <a:lnTo>
                  <a:pt x="1245425" y="889828"/>
                </a:lnTo>
                <a:lnTo>
                  <a:pt x="1245424" y="889807"/>
                </a:lnTo>
                <a:lnTo>
                  <a:pt x="1247224" y="878784"/>
                </a:lnTo>
                <a:lnTo>
                  <a:pt x="1221176" y="833446"/>
                </a:lnTo>
                <a:cubicBezTo>
                  <a:pt x="1201292" y="810965"/>
                  <a:pt x="1176882" y="792488"/>
                  <a:pt x="1149179" y="779416"/>
                </a:cubicBezTo>
                <a:cubicBezTo>
                  <a:pt x="1128520" y="768918"/>
                  <a:pt x="1107650" y="761934"/>
                  <a:pt x="1088558" y="758780"/>
                </a:cubicBezTo>
                <a:close/>
                <a:moveTo>
                  <a:pt x="1314016" y="757650"/>
                </a:moveTo>
                <a:lnTo>
                  <a:pt x="1313850" y="760644"/>
                </a:lnTo>
                <a:lnTo>
                  <a:pt x="1315375" y="759485"/>
                </a:lnTo>
                <a:close/>
                <a:moveTo>
                  <a:pt x="1304614" y="756136"/>
                </a:moveTo>
                <a:lnTo>
                  <a:pt x="1293319" y="770959"/>
                </a:lnTo>
                <a:lnTo>
                  <a:pt x="1295820" y="774811"/>
                </a:lnTo>
                <a:lnTo>
                  <a:pt x="1296453" y="773865"/>
                </a:lnTo>
                <a:lnTo>
                  <a:pt x="1304733" y="767572"/>
                </a:lnTo>
                <a:lnTo>
                  <a:pt x="1304421" y="760044"/>
                </a:lnTo>
                <a:lnTo>
                  <a:pt x="1304422" y="760033"/>
                </a:lnTo>
                <a:lnTo>
                  <a:pt x="1304421" y="760017"/>
                </a:lnTo>
                <a:close/>
                <a:moveTo>
                  <a:pt x="951755" y="755889"/>
                </a:moveTo>
                <a:lnTo>
                  <a:pt x="921252" y="775051"/>
                </a:lnTo>
                <a:lnTo>
                  <a:pt x="909963" y="781889"/>
                </a:lnTo>
                <a:lnTo>
                  <a:pt x="869128" y="806761"/>
                </a:lnTo>
                <a:lnTo>
                  <a:pt x="853582" y="816076"/>
                </a:lnTo>
                <a:lnTo>
                  <a:pt x="838911" y="824963"/>
                </a:lnTo>
                <a:cubicBezTo>
                  <a:pt x="807363" y="843865"/>
                  <a:pt x="771993" y="864917"/>
                  <a:pt x="733576" y="887778"/>
                </a:cubicBezTo>
                <a:lnTo>
                  <a:pt x="679734" y="919741"/>
                </a:lnTo>
                <a:lnTo>
                  <a:pt x="679551" y="920288"/>
                </a:lnTo>
                <a:cubicBezTo>
                  <a:pt x="678789" y="920690"/>
                  <a:pt x="676365" y="922026"/>
                  <a:pt x="672725" y="924546"/>
                </a:cubicBezTo>
                <a:lnTo>
                  <a:pt x="665588" y="930283"/>
                </a:lnTo>
                <a:lnTo>
                  <a:pt x="665666" y="930785"/>
                </a:lnTo>
                <a:lnTo>
                  <a:pt x="660561" y="934886"/>
                </a:lnTo>
                <a:lnTo>
                  <a:pt x="660585" y="935020"/>
                </a:lnTo>
                <a:lnTo>
                  <a:pt x="654836" y="939902"/>
                </a:lnTo>
                <a:lnTo>
                  <a:pt x="644934" y="950433"/>
                </a:lnTo>
                <a:lnTo>
                  <a:pt x="763887" y="883552"/>
                </a:lnTo>
                <a:cubicBezTo>
                  <a:pt x="838665" y="842273"/>
                  <a:pt x="898815" y="810741"/>
                  <a:pt x="933112" y="795228"/>
                </a:cubicBezTo>
                <a:lnTo>
                  <a:pt x="949025" y="788667"/>
                </a:lnTo>
                <a:lnTo>
                  <a:pt x="949132" y="783970"/>
                </a:lnTo>
                <a:close/>
                <a:moveTo>
                  <a:pt x="1098168" y="745191"/>
                </a:moveTo>
                <a:cubicBezTo>
                  <a:pt x="1074419" y="743097"/>
                  <a:pt x="1052829" y="745636"/>
                  <a:pt x="1036404" y="753171"/>
                </a:cubicBezTo>
                <a:lnTo>
                  <a:pt x="1036193" y="753720"/>
                </a:lnTo>
                <a:lnTo>
                  <a:pt x="1088325" y="750531"/>
                </a:lnTo>
                <a:cubicBezTo>
                  <a:pt x="1108623" y="753664"/>
                  <a:pt x="1130721" y="760903"/>
                  <a:pt x="1152396" y="771909"/>
                </a:cubicBezTo>
                <a:cubicBezTo>
                  <a:pt x="1181276" y="785682"/>
                  <a:pt x="1206646" y="805138"/>
                  <a:pt x="1227203" y="828781"/>
                </a:cubicBezTo>
                <a:lnTo>
                  <a:pt x="1248953" y="867606"/>
                </a:lnTo>
                <a:lnTo>
                  <a:pt x="1248853" y="856176"/>
                </a:lnTo>
                <a:lnTo>
                  <a:pt x="1248853" y="856175"/>
                </a:lnTo>
                <a:lnTo>
                  <a:pt x="1248853" y="856151"/>
                </a:lnTo>
                <a:lnTo>
                  <a:pt x="1251842" y="840552"/>
                </a:lnTo>
                <a:lnTo>
                  <a:pt x="1251922" y="830845"/>
                </a:lnTo>
                <a:lnTo>
                  <a:pt x="1238427" y="809198"/>
                </a:lnTo>
                <a:cubicBezTo>
                  <a:pt x="1220126" y="790232"/>
                  <a:pt x="1197871" y="775090"/>
                  <a:pt x="1172887" y="765024"/>
                </a:cubicBezTo>
                <a:cubicBezTo>
                  <a:pt x="1147825" y="754018"/>
                  <a:pt x="1121917" y="747288"/>
                  <a:pt x="1098168" y="745191"/>
                </a:cubicBezTo>
                <a:close/>
                <a:moveTo>
                  <a:pt x="855171" y="743629"/>
                </a:moveTo>
                <a:lnTo>
                  <a:pt x="850753" y="750280"/>
                </a:lnTo>
                <a:lnTo>
                  <a:pt x="840610" y="767290"/>
                </a:lnTo>
                <a:lnTo>
                  <a:pt x="841187" y="766990"/>
                </a:lnTo>
                <a:close/>
                <a:moveTo>
                  <a:pt x="3642951" y="742144"/>
                </a:moveTo>
                <a:cubicBezTo>
                  <a:pt x="3637280" y="741984"/>
                  <a:pt x="3631607" y="742382"/>
                  <a:pt x="3626018" y="743328"/>
                </a:cubicBezTo>
                <a:cubicBezTo>
                  <a:pt x="3613657" y="746208"/>
                  <a:pt x="3506130" y="747562"/>
                  <a:pt x="3343232" y="749932"/>
                </a:cubicBezTo>
                <a:cubicBezTo>
                  <a:pt x="3248405" y="751117"/>
                  <a:pt x="3141218" y="752641"/>
                  <a:pt x="3025054" y="754673"/>
                </a:cubicBezTo>
                <a:lnTo>
                  <a:pt x="2924640" y="757045"/>
                </a:lnTo>
                <a:cubicBezTo>
                  <a:pt x="2894498" y="757045"/>
                  <a:pt x="2864189" y="758568"/>
                  <a:pt x="2833709" y="759077"/>
                </a:cubicBezTo>
                <a:cubicBezTo>
                  <a:pt x="2417149" y="767205"/>
                  <a:pt x="2035301" y="776009"/>
                  <a:pt x="1938612" y="792935"/>
                </a:cubicBezTo>
                <a:cubicBezTo>
                  <a:pt x="1778084" y="822061"/>
                  <a:pt x="1761490" y="949406"/>
                  <a:pt x="1749298" y="1042542"/>
                </a:cubicBezTo>
                <a:cubicBezTo>
                  <a:pt x="1746757" y="1062355"/>
                  <a:pt x="1744557" y="1079460"/>
                  <a:pt x="1741170" y="1093345"/>
                </a:cubicBezTo>
                <a:lnTo>
                  <a:pt x="1736643" y="1138288"/>
                </a:lnTo>
                <a:lnTo>
                  <a:pt x="1738600" y="1203880"/>
                </a:lnTo>
                <a:lnTo>
                  <a:pt x="1745466" y="1279774"/>
                </a:lnTo>
                <a:lnTo>
                  <a:pt x="1748290" y="1304602"/>
                </a:lnTo>
                <a:lnTo>
                  <a:pt x="1756601" y="1371487"/>
                </a:lnTo>
                <a:lnTo>
                  <a:pt x="1760144" y="1398090"/>
                </a:lnTo>
                <a:lnTo>
                  <a:pt x="1774608" y="1498046"/>
                </a:lnTo>
                <a:lnTo>
                  <a:pt x="1774985" y="1500445"/>
                </a:lnTo>
                <a:lnTo>
                  <a:pt x="1799596" y="1654854"/>
                </a:lnTo>
                <a:lnTo>
                  <a:pt x="1837351" y="1881696"/>
                </a:lnTo>
                <a:lnTo>
                  <a:pt x="1844984" y="1927280"/>
                </a:lnTo>
                <a:lnTo>
                  <a:pt x="1854767" y="1924694"/>
                </a:lnTo>
                <a:lnTo>
                  <a:pt x="1866723" y="1921539"/>
                </a:lnTo>
                <a:lnTo>
                  <a:pt x="1855131" y="1833535"/>
                </a:lnTo>
                <a:lnTo>
                  <a:pt x="1853167" y="1818584"/>
                </a:lnTo>
                <a:lnTo>
                  <a:pt x="1839015" y="1711469"/>
                </a:lnTo>
                <a:lnTo>
                  <a:pt x="1835552" y="1684455"/>
                </a:lnTo>
                <a:lnTo>
                  <a:pt x="1831385" y="1652719"/>
                </a:lnTo>
                <a:lnTo>
                  <a:pt x="1829450" y="1636847"/>
                </a:lnTo>
                <a:lnTo>
                  <a:pt x="1824156" y="1595544"/>
                </a:lnTo>
                <a:lnTo>
                  <a:pt x="1811694" y="1491173"/>
                </a:lnTo>
                <a:lnTo>
                  <a:pt x="1811253" y="1487556"/>
                </a:lnTo>
                <a:lnTo>
                  <a:pt x="1811110" y="1486111"/>
                </a:lnTo>
                <a:lnTo>
                  <a:pt x="1801007" y="1389091"/>
                </a:lnTo>
                <a:lnTo>
                  <a:pt x="1798857" y="1361968"/>
                </a:lnTo>
                <a:lnTo>
                  <a:pt x="1797099" y="1344160"/>
                </a:lnTo>
                <a:lnTo>
                  <a:pt x="1795301" y="1317108"/>
                </a:lnTo>
                <a:lnTo>
                  <a:pt x="1794119" y="1302187"/>
                </a:lnTo>
                <a:lnTo>
                  <a:pt x="1793856" y="1295372"/>
                </a:lnTo>
                <a:lnTo>
                  <a:pt x="1793003" y="1282535"/>
                </a:lnTo>
                <a:cubicBezTo>
                  <a:pt x="1792018" y="1263240"/>
                  <a:pt x="1791430" y="1245235"/>
                  <a:pt x="1791288" y="1228645"/>
                </a:cubicBezTo>
                <a:lnTo>
                  <a:pt x="1791289" y="1228627"/>
                </a:lnTo>
                <a:lnTo>
                  <a:pt x="1791288" y="1228613"/>
                </a:lnTo>
                <a:lnTo>
                  <a:pt x="1791289" y="1228597"/>
                </a:lnTo>
                <a:lnTo>
                  <a:pt x="1791288" y="1228581"/>
                </a:lnTo>
                <a:cubicBezTo>
                  <a:pt x="1790910" y="1184345"/>
                  <a:pt x="1793704" y="1150182"/>
                  <a:pt x="1800604" y="1128507"/>
                </a:cubicBezTo>
                <a:cubicBezTo>
                  <a:pt x="1805516" y="1111033"/>
                  <a:pt x="1809360" y="1093276"/>
                  <a:pt x="1812119" y="1075335"/>
                </a:cubicBezTo>
                <a:cubicBezTo>
                  <a:pt x="1827020" y="992023"/>
                  <a:pt x="1849372" y="866209"/>
                  <a:pt x="2005499" y="837252"/>
                </a:cubicBezTo>
                <a:cubicBezTo>
                  <a:pt x="2112347" y="817610"/>
                  <a:pt x="2534834" y="806603"/>
                  <a:pt x="2874348" y="797798"/>
                </a:cubicBezTo>
                <a:lnTo>
                  <a:pt x="2963925" y="795089"/>
                </a:lnTo>
                <a:cubicBezTo>
                  <a:pt x="2996267" y="793903"/>
                  <a:pt x="3028272" y="792886"/>
                  <a:pt x="3059767" y="792209"/>
                </a:cubicBezTo>
                <a:cubicBezTo>
                  <a:pt x="3167294" y="789499"/>
                  <a:pt x="3267539" y="787467"/>
                  <a:pt x="3355932" y="785776"/>
                </a:cubicBezTo>
                <a:cubicBezTo>
                  <a:pt x="3513074" y="782558"/>
                  <a:pt x="3626866" y="780357"/>
                  <a:pt x="3640750" y="777308"/>
                </a:cubicBezTo>
                <a:lnTo>
                  <a:pt x="3643642" y="777175"/>
                </a:lnTo>
                <a:lnTo>
                  <a:pt x="3670359" y="775452"/>
                </a:lnTo>
                <a:lnTo>
                  <a:pt x="3672994" y="775825"/>
                </a:lnTo>
                <a:lnTo>
                  <a:pt x="3676249" y="775676"/>
                </a:lnTo>
                <a:lnTo>
                  <a:pt x="3688879" y="778076"/>
                </a:lnTo>
                <a:lnTo>
                  <a:pt x="3717968" y="782197"/>
                </a:lnTo>
                <a:lnTo>
                  <a:pt x="3725188" y="784976"/>
                </a:lnTo>
                <a:lnTo>
                  <a:pt x="3733735" y="786600"/>
                </a:lnTo>
                <a:cubicBezTo>
                  <a:pt x="3744472" y="790024"/>
                  <a:pt x="3755618" y="794388"/>
                  <a:pt x="3766918" y="799901"/>
                </a:cubicBezTo>
                <a:lnTo>
                  <a:pt x="3772378" y="803134"/>
                </a:lnTo>
                <a:lnTo>
                  <a:pt x="3775419" y="804304"/>
                </a:lnTo>
                <a:lnTo>
                  <a:pt x="3779478" y="807338"/>
                </a:lnTo>
                <a:lnTo>
                  <a:pt x="3801032" y="820099"/>
                </a:lnTo>
                <a:cubicBezTo>
                  <a:pt x="3812390" y="828120"/>
                  <a:pt x="3823648" y="837498"/>
                  <a:pt x="3834555" y="848444"/>
                </a:cubicBezTo>
                <a:lnTo>
                  <a:pt x="3853501" y="871212"/>
                </a:lnTo>
                <a:lnTo>
                  <a:pt x="3847337" y="857453"/>
                </a:lnTo>
                <a:cubicBezTo>
                  <a:pt x="3801872" y="788213"/>
                  <a:pt x="3725723" y="745258"/>
                  <a:pt x="3642951" y="742144"/>
                </a:cubicBezTo>
                <a:close/>
                <a:moveTo>
                  <a:pt x="1299333" y="739030"/>
                </a:moveTo>
                <a:lnTo>
                  <a:pt x="1291503" y="748308"/>
                </a:lnTo>
                <a:lnTo>
                  <a:pt x="1291166" y="751984"/>
                </a:lnTo>
                <a:lnTo>
                  <a:pt x="1291449" y="758605"/>
                </a:lnTo>
                <a:lnTo>
                  <a:pt x="1303145" y="742977"/>
                </a:lnTo>
                <a:lnTo>
                  <a:pt x="1300819" y="739837"/>
                </a:lnTo>
                <a:close/>
                <a:moveTo>
                  <a:pt x="867894" y="738599"/>
                </a:moveTo>
                <a:lnTo>
                  <a:pt x="862945" y="747065"/>
                </a:lnTo>
                <a:lnTo>
                  <a:pt x="853340" y="764583"/>
                </a:lnTo>
                <a:lnTo>
                  <a:pt x="854225" y="764111"/>
                </a:lnTo>
                <a:cubicBezTo>
                  <a:pt x="859662" y="756227"/>
                  <a:pt x="864200" y="747765"/>
                  <a:pt x="867772" y="738881"/>
                </a:cubicBezTo>
                <a:close/>
                <a:moveTo>
                  <a:pt x="1338027" y="737196"/>
                </a:moveTo>
                <a:lnTo>
                  <a:pt x="1337522" y="742655"/>
                </a:lnTo>
                <a:lnTo>
                  <a:pt x="1340667" y="740265"/>
                </a:lnTo>
                <a:close/>
                <a:moveTo>
                  <a:pt x="1328916" y="733549"/>
                </a:moveTo>
                <a:lnTo>
                  <a:pt x="1314896" y="742643"/>
                </a:lnTo>
                <a:lnTo>
                  <a:pt x="1314844" y="742711"/>
                </a:lnTo>
                <a:lnTo>
                  <a:pt x="1314640" y="746393"/>
                </a:lnTo>
                <a:lnTo>
                  <a:pt x="1320718" y="755425"/>
                </a:lnTo>
                <a:lnTo>
                  <a:pt x="1328104" y="749812"/>
                </a:lnTo>
                <a:close/>
                <a:moveTo>
                  <a:pt x="1305851" y="731305"/>
                </a:moveTo>
                <a:lnTo>
                  <a:pt x="1303381" y="734232"/>
                </a:lnTo>
                <a:lnTo>
                  <a:pt x="1305643" y="735495"/>
                </a:lnTo>
                <a:close/>
                <a:moveTo>
                  <a:pt x="1109050" y="731073"/>
                </a:moveTo>
                <a:cubicBezTo>
                  <a:pt x="1094529" y="730544"/>
                  <a:pt x="1080622" y="731476"/>
                  <a:pt x="1067922" y="733884"/>
                </a:cubicBezTo>
                <a:lnTo>
                  <a:pt x="1034308" y="745458"/>
                </a:lnTo>
                <a:lnTo>
                  <a:pt x="1061629" y="737601"/>
                </a:lnTo>
                <a:cubicBezTo>
                  <a:pt x="1072641" y="736100"/>
                  <a:pt x="1084600" y="735936"/>
                  <a:pt x="1097110" y="737048"/>
                </a:cubicBezTo>
                <a:lnTo>
                  <a:pt x="1110542" y="739506"/>
                </a:lnTo>
                <a:lnTo>
                  <a:pt x="1116238" y="739722"/>
                </a:lnTo>
                <a:lnTo>
                  <a:pt x="1122374" y="741672"/>
                </a:lnTo>
                <a:lnTo>
                  <a:pt x="1135892" y="744147"/>
                </a:lnTo>
                <a:cubicBezTo>
                  <a:pt x="1149105" y="747748"/>
                  <a:pt x="1162472" y="752563"/>
                  <a:pt x="1175595" y="758533"/>
                </a:cubicBezTo>
                <a:cubicBezTo>
                  <a:pt x="1202053" y="769188"/>
                  <a:pt x="1225540" y="785330"/>
                  <a:pt x="1244723" y="805550"/>
                </a:cubicBezTo>
                <a:lnTo>
                  <a:pt x="1252475" y="818350"/>
                </a:lnTo>
                <a:lnTo>
                  <a:pt x="1253219" y="814983"/>
                </a:lnTo>
                <a:lnTo>
                  <a:pt x="1254962" y="797418"/>
                </a:lnTo>
                <a:lnTo>
                  <a:pt x="1255220" y="787148"/>
                </a:lnTo>
                <a:lnTo>
                  <a:pt x="1198796" y="751648"/>
                </a:lnTo>
                <a:cubicBezTo>
                  <a:pt x="1169586" y="739031"/>
                  <a:pt x="1138090" y="732132"/>
                  <a:pt x="1109050" y="731073"/>
                </a:cubicBezTo>
                <a:close/>
                <a:moveTo>
                  <a:pt x="1280177" y="728626"/>
                </a:moveTo>
                <a:lnTo>
                  <a:pt x="1278632" y="731591"/>
                </a:lnTo>
                <a:lnTo>
                  <a:pt x="1277779" y="734990"/>
                </a:lnTo>
                <a:lnTo>
                  <a:pt x="1280651" y="728884"/>
                </a:lnTo>
                <a:close/>
                <a:moveTo>
                  <a:pt x="892000" y="727706"/>
                </a:moveTo>
                <a:lnTo>
                  <a:pt x="887051" y="738428"/>
                </a:lnTo>
                <a:lnTo>
                  <a:pt x="877797" y="759062"/>
                </a:lnTo>
                <a:lnTo>
                  <a:pt x="878778" y="758523"/>
                </a:lnTo>
                <a:cubicBezTo>
                  <a:pt x="883461" y="749588"/>
                  <a:pt x="887491" y="740303"/>
                  <a:pt x="890776" y="730753"/>
                </a:cubicBezTo>
                <a:close/>
                <a:moveTo>
                  <a:pt x="1284105" y="721087"/>
                </a:moveTo>
                <a:lnTo>
                  <a:pt x="1283144" y="722931"/>
                </a:lnTo>
                <a:lnTo>
                  <a:pt x="1283388" y="723067"/>
                </a:lnTo>
                <a:lnTo>
                  <a:pt x="1284080" y="721597"/>
                </a:lnTo>
                <a:close/>
                <a:moveTo>
                  <a:pt x="904837" y="721022"/>
                </a:moveTo>
                <a:lnTo>
                  <a:pt x="898904" y="734535"/>
                </a:lnTo>
                <a:lnTo>
                  <a:pt x="889398" y="757625"/>
                </a:lnTo>
                <a:lnTo>
                  <a:pt x="891114" y="756661"/>
                </a:lnTo>
                <a:cubicBezTo>
                  <a:pt x="895450" y="747178"/>
                  <a:pt x="899242" y="737454"/>
                  <a:pt x="902460" y="727536"/>
                </a:cubicBezTo>
                <a:close/>
                <a:moveTo>
                  <a:pt x="1352624" y="718169"/>
                </a:moveTo>
                <a:lnTo>
                  <a:pt x="1339928" y="726405"/>
                </a:lnTo>
                <a:lnTo>
                  <a:pt x="1349838" y="740583"/>
                </a:lnTo>
                <a:lnTo>
                  <a:pt x="1349831" y="740599"/>
                </a:lnTo>
                <a:lnTo>
                  <a:pt x="1349838" y="740610"/>
                </a:lnTo>
                <a:lnTo>
                  <a:pt x="1349830" y="740628"/>
                </a:lnTo>
                <a:lnTo>
                  <a:pt x="1349840" y="740641"/>
                </a:lnTo>
                <a:cubicBezTo>
                  <a:pt x="1350348" y="742546"/>
                  <a:pt x="1349435" y="744544"/>
                  <a:pt x="1347639" y="745382"/>
                </a:cubicBezTo>
                <a:lnTo>
                  <a:pt x="1336553" y="753155"/>
                </a:lnTo>
                <a:lnTo>
                  <a:pt x="1334510" y="775278"/>
                </a:lnTo>
                <a:lnTo>
                  <a:pt x="1336081" y="811781"/>
                </a:lnTo>
                <a:lnTo>
                  <a:pt x="1336839" y="827033"/>
                </a:lnTo>
                <a:lnTo>
                  <a:pt x="1341034" y="872495"/>
                </a:lnTo>
                <a:lnTo>
                  <a:pt x="1341034" y="872519"/>
                </a:lnTo>
                <a:lnTo>
                  <a:pt x="1341038" y="872554"/>
                </a:lnTo>
                <a:lnTo>
                  <a:pt x="1341038" y="880984"/>
                </a:lnTo>
                <a:lnTo>
                  <a:pt x="1345126" y="909153"/>
                </a:lnTo>
                <a:lnTo>
                  <a:pt x="1345287" y="909978"/>
                </a:lnTo>
                <a:lnTo>
                  <a:pt x="1355048" y="958354"/>
                </a:lnTo>
                <a:lnTo>
                  <a:pt x="1358997" y="976031"/>
                </a:lnTo>
                <a:lnTo>
                  <a:pt x="1370349" y="1024489"/>
                </a:lnTo>
                <a:lnTo>
                  <a:pt x="1374945" y="1043535"/>
                </a:lnTo>
                <a:lnTo>
                  <a:pt x="1394225" y="1119719"/>
                </a:lnTo>
                <a:lnTo>
                  <a:pt x="1399590" y="1140113"/>
                </a:lnTo>
                <a:lnTo>
                  <a:pt x="1415586" y="1200370"/>
                </a:lnTo>
                <a:lnTo>
                  <a:pt x="1454702" y="1343505"/>
                </a:lnTo>
                <a:lnTo>
                  <a:pt x="1458590" y="1357332"/>
                </a:lnTo>
                <a:lnTo>
                  <a:pt x="1495169" y="1486559"/>
                </a:lnTo>
                <a:lnTo>
                  <a:pt x="1558922" y="1707087"/>
                </a:lnTo>
                <a:lnTo>
                  <a:pt x="1561728" y="1716750"/>
                </a:lnTo>
                <a:lnTo>
                  <a:pt x="1632703" y="1954037"/>
                </a:lnTo>
                <a:lnTo>
                  <a:pt x="1680550" y="2114023"/>
                </a:lnTo>
                <a:cubicBezTo>
                  <a:pt x="1869526" y="2734461"/>
                  <a:pt x="2024124" y="3195724"/>
                  <a:pt x="2056467" y="3235856"/>
                </a:cubicBezTo>
                <a:lnTo>
                  <a:pt x="2056467" y="3236871"/>
                </a:lnTo>
                <a:cubicBezTo>
                  <a:pt x="2105235" y="3355404"/>
                  <a:pt x="2268472" y="3404172"/>
                  <a:pt x="2516376" y="3371492"/>
                </a:cubicBezTo>
                <a:cubicBezTo>
                  <a:pt x="2778335" y="3337625"/>
                  <a:pt x="4128767" y="2792203"/>
                  <a:pt x="4247300" y="2705842"/>
                </a:cubicBezTo>
                <a:cubicBezTo>
                  <a:pt x="4338572" y="2639294"/>
                  <a:pt x="4348900" y="2580875"/>
                  <a:pt x="4348900" y="2580366"/>
                </a:cubicBezTo>
                <a:cubicBezTo>
                  <a:pt x="4355250" y="2551643"/>
                  <a:pt x="4358531" y="2518385"/>
                  <a:pt x="4359232" y="2481609"/>
                </a:cubicBezTo>
                <a:lnTo>
                  <a:pt x="4354408" y="2369241"/>
                </a:lnTo>
                <a:lnTo>
                  <a:pt x="4354086" y="2361747"/>
                </a:lnTo>
                <a:lnTo>
                  <a:pt x="4347008" y="2307776"/>
                </a:lnTo>
                <a:lnTo>
                  <a:pt x="4354546" y="2375930"/>
                </a:lnTo>
                <a:cubicBezTo>
                  <a:pt x="4359892" y="2450932"/>
                  <a:pt x="4357961" y="2515617"/>
                  <a:pt x="4346869" y="2565973"/>
                </a:cubicBezTo>
                <a:cubicBezTo>
                  <a:pt x="4346869" y="2570206"/>
                  <a:pt x="4335525" y="2628288"/>
                  <a:pt x="4243408" y="2695173"/>
                </a:cubicBezTo>
                <a:cubicBezTo>
                  <a:pt x="4126058" y="2779840"/>
                  <a:pt x="2787141" y="3318659"/>
                  <a:pt x="2528229" y="3352526"/>
                </a:cubicBezTo>
                <a:cubicBezTo>
                  <a:pt x="2481308" y="3358959"/>
                  <a:pt x="2434012" y="3362245"/>
                  <a:pt x="2386666" y="3362346"/>
                </a:cubicBezTo>
                <a:cubicBezTo>
                  <a:pt x="2216487" y="3362346"/>
                  <a:pt x="2103880" y="3311546"/>
                  <a:pt x="2063918" y="3215196"/>
                </a:cubicBezTo>
                <a:cubicBezTo>
                  <a:pt x="1986362" y="3116136"/>
                  <a:pt x="1378797" y="1123349"/>
                  <a:pt x="1355090" y="890842"/>
                </a:cubicBezTo>
                <a:lnTo>
                  <a:pt x="1355090" y="890826"/>
                </a:lnTo>
                <a:lnTo>
                  <a:pt x="1355088" y="890806"/>
                </a:lnTo>
                <a:lnTo>
                  <a:pt x="1355088" y="890781"/>
                </a:lnTo>
                <a:lnTo>
                  <a:pt x="1355088" y="882514"/>
                </a:lnTo>
                <a:lnTo>
                  <a:pt x="1351141" y="840329"/>
                </a:lnTo>
                <a:lnTo>
                  <a:pt x="1351085" y="839165"/>
                </a:lnTo>
                <a:lnTo>
                  <a:pt x="1350899" y="837151"/>
                </a:lnTo>
                <a:lnTo>
                  <a:pt x="1350360" y="824026"/>
                </a:lnTo>
                <a:lnTo>
                  <a:pt x="1348724" y="789872"/>
                </a:lnTo>
                <a:lnTo>
                  <a:pt x="1348886" y="788159"/>
                </a:lnTo>
                <a:lnTo>
                  <a:pt x="1348661" y="782678"/>
                </a:lnTo>
                <a:lnTo>
                  <a:pt x="1348661" y="782666"/>
                </a:lnTo>
                <a:lnTo>
                  <a:pt x="1348661" y="782652"/>
                </a:lnTo>
                <a:cubicBezTo>
                  <a:pt x="1348607" y="763426"/>
                  <a:pt x="1349428" y="743361"/>
                  <a:pt x="1351673" y="723137"/>
                </a:cubicBezTo>
                <a:close/>
                <a:moveTo>
                  <a:pt x="1319276" y="715395"/>
                </a:moveTo>
                <a:lnTo>
                  <a:pt x="1316154" y="719095"/>
                </a:lnTo>
                <a:lnTo>
                  <a:pt x="1315443" y="731915"/>
                </a:lnTo>
                <a:lnTo>
                  <a:pt x="1326873" y="724228"/>
                </a:lnTo>
                <a:close/>
                <a:moveTo>
                  <a:pt x="1120584" y="715201"/>
                </a:moveTo>
                <a:cubicBezTo>
                  <a:pt x="1086104" y="715794"/>
                  <a:pt x="1054354" y="723116"/>
                  <a:pt x="1031663" y="737086"/>
                </a:cubicBezTo>
                <a:lnTo>
                  <a:pt x="1031289" y="737905"/>
                </a:lnTo>
                <a:lnTo>
                  <a:pt x="1063951" y="726583"/>
                </a:lnTo>
                <a:cubicBezTo>
                  <a:pt x="1077251" y="724000"/>
                  <a:pt x="1091808" y="722931"/>
                  <a:pt x="1106995" y="723355"/>
                </a:cubicBezTo>
                <a:lnTo>
                  <a:pt x="1123081" y="725322"/>
                </a:lnTo>
                <a:lnTo>
                  <a:pt x="1130171" y="725163"/>
                </a:lnTo>
                <a:lnTo>
                  <a:pt x="1137465" y="727080"/>
                </a:lnTo>
                <a:lnTo>
                  <a:pt x="1153819" y="729080"/>
                </a:lnTo>
                <a:cubicBezTo>
                  <a:pt x="1169638" y="732467"/>
                  <a:pt x="1185460" y="737324"/>
                  <a:pt x="1200658" y="743632"/>
                </a:cubicBezTo>
                <a:lnTo>
                  <a:pt x="1256456" y="779287"/>
                </a:lnTo>
                <a:lnTo>
                  <a:pt x="1258148" y="764478"/>
                </a:lnTo>
                <a:lnTo>
                  <a:pt x="1258194" y="753490"/>
                </a:lnTo>
                <a:lnTo>
                  <a:pt x="1258199" y="752439"/>
                </a:lnTo>
                <a:lnTo>
                  <a:pt x="1225888" y="733699"/>
                </a:lnTo>
                <a:cubicBezTo>
                  <a:pt x="1192275" y="720746"/>
                  <a:pt x="1155064" y="714608"/>
                  <a:pt x="1120584" y="715201"/>
                </a:cubicBezTo>
                <a:close/>
                <a:moveTo>
                  <a:pt x="1305421" y="706621"/>
                </a:moveTo>
                <a:lnTo>
                  <a:pt x="1297582" y="715093"/>
                </a:lnTo>
                <a:lnTo>
                  <a:pt x="1293832" y="722971"/>
                </a:lnTo>
                <a:lnTo>
                  <a:pt x="1293314" y="728610"/>
                </a:lnTo>
                <a:lnTo>
                  <a:pt x="1295818" y="730009"/>
                </a:lnTo>
                <a:lnTo>
                  <a:pt x="1306259" y="717363"/>
                </a:lnTo>
                <a:lnTo>
                  <a:pt x="1306338" y="710518"/>
                </a:lnTo>
                <a:lnTo>
                  <a:pt x="1306833" y="707295"/>
                </a:lnTo>
                <a:close/>
                <a:moveTo>
                  <a:pt x="1331297" y="704523"/>
                </a:moveTo>
                <a:lnTo>
                  <a:pt x="1325723" y="707754"/>
                </a:lnTo>
                <a:lnTo>
                  <a:pt x="1325404" y="708132"/>
                </a:lnTo>
                <a:lnTo>
                  <a:pt x="1328164" y="709575"/>
                </a:lnTo>
                <a:lnTo>
                  <a:pt x="1329982" y="712175"/>
                </a:lnTo>
                <a:lnTo>
                  <a:pt x="1330032" y="711174"/>
                </a:lnTo>
                <a:close/>
                <a:moveTo>
                  <a:pt x="921040" y="704089"/>
                </a:moveTo>
                <a:lnTo>
                  <a:pt x="910757" y="730639"/>
                </a:lnTo>
                <a:cubicBezTo>
                  <a:pt x="908259" y="737709"/>
                  <a:pt x="906248" y="743286"/>
                  <a:pt x="904584" y="747694"/>
                </a:cubicBezTo>
                <a:lnTo>
                  <a:pt x="901924" y="754217"/>
                </a:lnTo>
                <a:lnTo>
                  <a:pt x="904493" y="752765"/>
                </a:lnTo>
                <a:cubicBezTo>
                  <a:pt x="906525" y="749210"/>
                  <a:pt x="911437" y="733632"/>
                  <a:pt x="915162" y="722117"/>
                </a:cubicBezTo>
                <a:close/>
                <a:moveTo>
                  <a:pt x="1295758" y="702010"/>
                </a:moveTo>
                <a:lnTo>
                  <a:pt x="1295640" y="703297"/>
                </a:lnTo>
                <a:lnTo>
                  <a:pt x="1296489" y="702359"/>
                </a:lnTo>
                <a:close/>
                <a:moveTo>
                  <a:pt x="3623985" y="700150"/>
                </a:moveTo>
                <a:cubicBezTo>
                  <a:pt x="3619617" y="700083"/>
                  <a:pt x="3615248" y="700420"/>
                  <a:pt x="3610947" y="701165"/>
                </a:cubicBezTo>
                <a:cubicBezTo>
                  <a:pt x="3601633" y="703197"/>
                  <a:pt x="3515104" y="704045"/>
                  <a:pt x="3336119" y="705400"/>
                </a:cubicBezTo>
                <a:cubicBezTo>
                  <a:pt x="3238922" y="705400"/>
                  <a:pt x="3118186" y="707261"/>
                  <a:pt x="2991356" y="708616"/>
                </a:cubicBezTo>
                <a:lnTo>
                  <a:pt x="2886032" y="710310"/>
                </a:lnTo>
                <a:cubicBezTo>
                  <a:pt x="2855550" y="710310"/>
                  <a:pt x="2824901" y="711496"/>
                  <a:pt x="2794252" y="711833"/>
                </a:cubicBezTo>
                <a:cubicBezTo>
                  <a:pt x="2397843" y="717252"/>
                  <a:pt x="1966890" y="724364"/>
                  <a:pt x="1871384" y="741297"/>
                </a:cubicBezTo>
                <a:cubicBezTo>
                  <a:pt x="1699850" y="771606"/>
                  <a:pt x="1687827" y="914860"/>
                  <a:pt x="1679870" y="1010876"/>
                </a:cubicBezTo>
                <a:cubicBezTo>
                  <a:pt x="1678346" y="1027810"/>
                  <a:pt x="1676990" y="1044744"/>
                  <a:pt x="1674789" y="1057275"/>
                </a:cubicBezTo>
                <a:lnTo>
                  <a:pt x="1674785" y="1057357"/>
                </a:lnTo>
                <a:lnTo>
                  <a:pt x="1673235" y="1104279"/>
                </a:lnTo>
                <a:lnTo>
                  <a:pt x="1674720" y="1125934"/>
                </a:lnTo>
                <a:lnTo>
                  <a:pt x="1678665" y="1173375"/>
                </a:lnTo>
                <a:lnTo>
                  <a:pt x="1682608" y="1205536"/>
                </a:lnTo>
                <a:lnTo>
                  <a:pt x="1690286" y="1262248"/>
                </a:lnTo>
                <a:lnTo>
                  <a:pt x="1696306" y="1301492"/>
                </a:lnTo>
                <a:lnTo>
                  <a:pt x="1707373" y="1368966"/>
                </a:lnTo>
                <a:lnTo>
                  <a:pt x="1714797" y="1411988"/>
                </a:lnTo>
                <a:lnTo>
                  <a:pt x="1729441" y="1492823"/>
                </a:lnTo>
                <a:lnTo>
                  <a:pt x="1737146" y="1534465"/>
                </a:lnTo>
                <a:lnTo>
                  <a:pt x="1757098" y="1638584"/>
                </a:lnTo>
                <a:lnTo>
                  <a:pt x="1762380" y="1665940"/>
                </a:lnTo>
                <a:lnTo>
                  <a:pt x="1790517" y="1808260"/>
                </a:lnTo>
                <a:lnTo>
                  <a:pt x="1815919" y="1934964"/>
                </a:lnTo>
                <a:lnTo>
                  <a:pt x="1816775" y="1934737"/>
                </a:lnTo>
                <a:lnTo>
                  <a:pt x="1836523" y="1929517"/>
                </a:lnTo>
                <a:lnTo>
                  <a:pt x="1828884" y="1883897"/>
                </a:lnTo>
                <a:cubicBezTo>
                  <a:pt x="1815623" y="1805174"/>
                  <a:pt x="1802492" y="1727384"/>
                  <a:pt x="1790304" y="1652934"/>
                </a:cubicBezTo>
                <a:lnTo>
                  <a:pt x="1787057" y="1632701"/>
                </a:lnTo>
                <a:lnTo>
                  <a:pt x="1785140" y="1621193"/>
                </a:lnTo>
                <a:lnTo>
                  <a:pt x="1781286" y="1596744"/>
                </a:lnTo>
                <a:lnTo>
                  <a:pt x="1772831" y="1544062"/>
                </a:lnTo>
                <a:lnTo>
                  <a:pt x="1769252" y="1520417"/>
                </a:lnTo>
                <a:lnTo>
                  <a:pt x="1765927" y="1499324"/>
                </a:lnTo>
                <a:lnTo>
                  <a:pt x="1762925" y="1478612"/>
                </a:lnTo>
                <a:lnTo>
                  <a:pt x="1757383" y="1441995"/>
                </a:lnTo>
                <a:lnTo>
                  <a:pt x="1753269" y="1411988"/>
                </a:lnTo>
                <a:lnTo>
                  <a:pt x="1749699" y="1387356"/>
                </a:lnTo>
                <a:lnTo>
                  <a:pt x="1747861" y="1372535"/>
                </a:lnTo>
                <a:lnTo>
                  <a:pt x="1744570" y="1348530"/>
                </a:lnTo>
                <a:lnTo>
                  <a:pt x="1740514" y="1313318"/>
                </a:lnTo>
                <a:lnTo>
                  <a:pt x="1737369" y="1287969"/>
                </a:lnTo>
                <a:lnTo>
                  <a:pt x="1736588" y="1279232"/>
                </a:lnTo>
                <a:lnTo>
                  <a:pt x="1735002" y="1265465"/>
                </a:lnTo>
                <a:lnTo>
                  <a:pt x="1731759" y="1225220"/>
                </a:lnTo>
                <a:lnTo>
                  <a:pt x="1729847" y="1203843"/>
                </a:lnTo>
                <a:lnTo>
                  <a:pt x="1729751" y="1200312"/>
                </a:lnTo>
                <a:lnTo>
                  <a:pt x="1729290" y="1194596"/>
                </a:lnTo>
                <a:cubicBezTo>
                  <a:pt x="1728097" y="1173206"/>
                  <a:pt x="1727648" y="1154147"/>
                  <a:pt x="1728044" y="1137721"/>
                </a:cubicBezTo>
                <a:lnTo>
                  <a:pt x="1728045" y="1137714"/>
                </a:lnTo>
                <a:lnTo>
                  <a:pt x="1728044" y="1137690"/>
                </a:lnTo>
                <a:lnTo>
                  <a:pt x="1728045" y="1137683"/>
                </a:lnTo>
                <a:lnTo>
                  <a:pt x="1728044" y="1137660"/>
                </a:lnTo>
                <a:cubicBezTo>
                  <a:pt x="1728498" y="1118887"/>
                  <a:pt x="1730056" y="1103552"/>
                  <a:pt x="1732871" y="1092100"/>
                </a:cubicBezTo>
                <a:cubicBezTo>
                  <a:pt x="1736496" y="1075334"/>
                  <a:pt x="1739154" y="1058372"/>
                  <a:pt x="1740830" y="1041300"/>
                </a:cubicBezTo>
                <a:cubicBezTo>
                  <a:pt x="1752685" y="951045"/>
                  <a:pt x="1770464" y="814563"/>
                  <a:pt x="1937088" y="784422"/>
                </a:cubicBezTo>
                <a:cubicBezTo>
                  <a:pt x="2034455" y="767488"/>
                  <a:pt x="2416640" y="758006"/>
                  <a:pt x="2833538" y="750555"/>
                </a:cubicBezTo>
                <a:lnTo>
                  <a:pt x="2924301" y="748354"/>
                </a:lnTo>
                <a:lnTo>
                  <a:pt x="3024885" y="746153"/>
                </a:lnTo>
                <a:cubicBezTo>
                  <a:pt x="3141047" y="744121"/>
                  <a:pt x="3248405" y="742596"/>
                  <a:pt x="3343063" y="741241"/>
                </a:cubicBezTo>
                <a:cubicBezTo>
                  <a:pt x="3499696" y="739209"/>
                  <a:pt x="3612811" y="737517"/>
                  <a:pt x="3624157" y="734976"/>
                </a:cubicBezTo>
                <a:cubicBezTo>
                  <a:pt x="3624326" y="734976"/>
                  <a:pt x="3626599" y="734699"/>
                  <a:pt x="3630629" y="734479"/>
                </a:cubicBezTo>
                <a:lnTo>
                  <a:pt x="3639548" y="734400"/>
                </a:lnTo>
                <a:lnTo>
                  <a:pt x="3642518" y="734278"/>
                </a:lnTo>
                <a:lnTo>
                  <a:pt x="3643340" y="734366"/>
                </a:lnTo>
                <a:lnTo>
                  <a:pt x="3647649" y="734328"/>
                </a:lnTo>
                <a:lnTo>
                  <a:pt x="3658605" y="736008"/>
                </a:lnTo>
                <a:lnTo>
                  <a:pt x="3688417" y="739214"/>
                </a:lnTo>
                <a:lnTo>
                  <a:pt x="3695584" y="741677"/>
                </a:lnTo>
                <a:lnTo>
                  <a:pt x="3705034" y="743126"/>
                </a:lnTo>
                <a:cubicBezTo>
                  <a:pt x="3716501" y="746274"/>
                  <a:pt x="3728689" y="750488"/>
                  <a:pt x="3741252" y="756102"/>
                </a:cubicBezTo>
                <a:lnTo>
                  <a:pt x="3747244" y="759432"/>
                </a:lnTo>
                <a:lnTo>
                  <a:pt x="3750740" y="760633"/>
                </a:lnTo>
                <a:lnTo>
                  <a:pt x="3768006" y="770970"/>
                </a:lnTo>
                <a:lnTo>
                  <a:pt x="3779723" y="777482"/>
                </a:lnTo>
                <a:lnTo>
                  <a:pt x="3781969" y="779330"/>
                </a:lnTo>
                <a:lnTo>
                  <a:pt x="3784587" y="780897"/>
                </a:lnTo>
                <a:lnTo>
                  <a:pt x="3815884" y="807232"/>
                </a:lnTo>
                <a:lnTo>
                  <a:pt x="3818372" y="809279"/>
                </a:lnTo>
                <a:lnTo>
                  <a:pt x="3847533" y="844370"/>
                </a:lnTo>
                <a:lnTo>
                  <a:pt x="3837854" y="823753"/>
                </a:lnTo>
                <a:cubicBezTo>
                  <a:pt x="3790593" y="750566"/>
                  <a:pt x="3711006" y="704568"/>
                  <a:pt x="3623985" y="700150"/>
                </a:cubicBezTo>
                <a:close/>
                <a:moveTo>
                  <a:pt x="1284677" y="698538"/>
                </a:moveTo>
                <a:lnTo>
                  <a:pt x="1284101" y="700608"/>
                </a:lnTo>
                <a:lnTo>
                  <a:pt x="1284666" y="699508"/>
                </a:lnTo>
                <a:close/>
                <a:moveTo>
                  <a:pt x="1153075" y="698310"/>
                </a:moveTo>
                <a:cubicBezTo>
                  <a:pt x="1109624" y="696661"/>
                  <a:pt x="1066630" y="707472"/>
                  <a:pt x="1029124" y="729467"/>
                </a:cubicBezTo>
                <a:lnTo>
                  <a:pt x="1028658" y="730126"/>
                </a:lnTo>
                <a:lnTo>
                  <a:pt x="1067899" y="714292"/>
                </a:lnTo>
                <a:cubicBezTo>
                  <a:pt x="1083584" y="710416"/>
                  <a:pt x="1100792" y="708273"/>
                  <a:pt x="1118699" y="707881"/>
                </a:cubicBezTo>
                <a:lnTo>
                  <a:pt x="1137522" y="709284"/>
                </a:lnTo>
                <a:lnTo>
                  <a:pt x="1145982" y="708669"/>
                </a:lnTo>
                <a:lnTo>
                  <a:pt x="1154502" y="710549"/>
                </a:lnTo>
                <a:lnTo>
                  <a:pt x="1173690" y="711980"/>
                </a:lnTo>
                <a:cubicBezTo>
                  <a:pt x="1192168" y="715110"/>
                  <a:pt x="1210520" y="720010"/>
                  <a:pt x="1227918" y="726698"/>
                </a:cubicBezTo>
                <a:lnTo>
                  <a:pt x="1258979" y="745123"/>
                </a:lnTo>
                <a:lnTo>
                  <a:pt x="1261775" y="722631"/>
                </a:lnTo>
                <a:lnTo>
                  <a:pt x="1261969" y="718739"/>
                </a:lnTo>
                <a:lnTo>
                  <a:pt x="1253660" y="714226"/>
                </a:lnTo>
                <a:cubicBezTo>
                  <a:pt x="1221283" y="703254"/>
                  <a:pt x="1187263" y="697873"/>
                  <a:pt x="1153075" y="698310"/>
                </a:cubicBezTo>
                <a:close/>
                <a:moveTo>
                  <a:pt x="1347304" y="695245"/>
                </a:moveTo>
                <a:lnTo>
                  <a:pt x="1341595" y="698555"/>
                </a:lnTo>
                <a:lnTo>
                  <a:pt x="1340042" y="715373"/>
                </a:lnTo>
                <a:lnTo>
                  <a:pt x="1355094" y="705252"/>
                </a:lnTo>
                <a:lnTo>
                  <a:pt x="1355321" y="704065"/>
                </a:lnTo>
                <a:close/>
                <a:moveTo>
                  <a:pt x="934446" y="693056"/>
                </a:moveTo>
                <a:lnTo>
                  <a:pt x="933859" y="693255"/>
                </a:lnTo>
                <a:lnTo>
                  <a:pt x="933449" y="694741"/>
                </a:lnTo>
                <a:cubicBezTo>
                  <a:pt x="931587" y="697959"/>
                  <a:pt x="926507" y="713877"/>
                  <a:pt x="922612" y="725559"/>
                </a:cubicBezTo>
                <a:cubicBezTo>
                  <a:pt x="920030" y="733476"/>
                  <a:pt x="918019" y="739550"/>
                  <a:pt x="916405" y="744234"/>
                </a:cubicBezTo>
                <a:lnTo>
                  <a:pt x="913186" y="752920"/>
                </a:lnTo>
                <a:lnTo>
                  <a:pt x="916686" y="750903"/>
                </a:lnTo>
                <a:cubicBezTo>
                  <a:pt x="918378" y="747008"/>
                  <a:pt x="923120" y="730923"/>
                  <a:pt x="926675" y="718900"/>
                </a:cubicBezTo>
                <a:close/>
                <a:moveTo>
                  <a:pt x="1358217" y="688920"/>
                </a:moveTo>
                <a:lnTo>
                  <a:pt x="1354232" y="691229"/>
                </a:lnTo>
                <a:lnTo>
                  <a:pt x="1357038" y="695088"/>
                </a:lnTo>
                <a:close/>
                <a:moveTo>
                  <a:pt x="945963" y="687467"/>
                </a:moveTo>
                <a:lnTo>
                  <a:pt x="945898" y="687489"/>
                </a:lnTo>
                <a:lnTo>
                  <a:pt x="945640" y="688646"/>
                </a:lnTo>
                <a:cubicBezTo>
                  <a:pt x="943948" y="691864"/>
                  <a:pt x="939038" y="708628"/>
                  <a:pt x="935312" y="720820"/>
                </a:cubicBezTo>
                <a:cubicBezTo>
                  <a:pt x="932687" y="729751"/>
                  <a:pt x="930687" y="736460"/>
                  <a:pt x="929118" y="741519"/>
                </a:cubicBezTo>
                <a:lnTo>
                  <a:pt x="926102" y="750547"/>
                </a:lnTo>
                <a:lnTo>
                  <a:pt x="929215" y="748702"/>
                </a:lnTo>
                <a:cubicBezTo>
                  <a:pt x="930740" y="744300"/>
                  <a:pt x="935311" y="727705"/>
                  <a:pt x="938699" y="714836"/>
                </a:cubicBezTo>
                <a:close/>
                <a:moveTo>
                  <a:pt x="958156" y="682894"/>
                </a:moveTo>
                <a:lnTo>
                  <a:pt x="957833" y="683003"/>
                </a:lnTo>
                <a:lnTo>
                  <a:pt x="957833" y="683849"/>
                </a:lnTo>
                <a:lnTo>
                  <a:pt x="957833" y="683877"/>
                </a:lnTo>
                <a:lnTo>
                  <a:pt x="957833" y="683906"/>
                </a:lnTo>
                <a:cubicBezTo>
                  <a:pt x="956479" y="686954"/>
                  <a:pt x="951906" y="704055"/>
                  <a:pt x="948182" y="717772"/>
                </a:cubicBezTo>
                <a:cubicBezTo>
                  <a:pt x="945642" y="727085"/>
                  <a:pt x="943737" y="734070"/>
                  <a:pt x="942260" y="739327"/>
                </a:cubicBezTo>
                <a:lnTo>
                  <a:pt x="940081" y="746606"/>
                </a:lnTo>
                <a:lnTo>
                  <a:pt x="941916" y="745486"/>
                </a:lnTo>
                <a:cubicBezTo>
                  <a:pt x="943271" y="740745"/>
                  <a:pt x="947504" y="724318"/>
                  <a:pt x="950890" y="711619"/>
                </a:cubicBezTo>
                <a:close/>
                <a:moveTo>
                  <a:pt x="1016556" y="680203"/>
                </a:moveTo>
                <a:lnTo>
                  <a:pt x="1015673" y="680782"/>
                </a:lnTo>
                <a:lnTo>
                  <a:pt x="1015070" y="681208"/>
                </a:lnTo>
                <a:lnTo>
                  <a:pt x="1015009" y="681325"/>
                </a:lnTo>
                <a:close/>
                <a:moveTo>
                  <a:pt x="1329923" y="680136"/>
                </a:moveTo>
                <a:lnTo>
                  <a:pt x="1317575" y="693484"/>
                </a:lnTo>
                <a:lnTo>
                  <a:pt x="1317005" y="703743"/>
                </a:lnTo>
                <a:lnTo>
                  <a:pt x="1317354" y="703925"/>
                </a:lnTo>
                <a:lnTo>
                  <a:pt x="1318192" y="702909"/>
                </a:lnTo>
                <a:lnTo>
                  <a:pt x="1333346" y="693751"/>
                </a:lnTo>
                <a:lnTo>
                  <a:pt x="1334617" y="687071"/>
                </a:lnTo>
                <a:lnTo>
                  <a:pt x="1335433" y="682558"/>
                </a:lnTo>
                <a:close/>
                <a:moveTo>
                  <a:pt x="1183047" y="679850"/>
                </a:moveTo>
                <a:cubicBezTo>
                  <a:pt x="1125813" y="679850"/>
                  <a:pt x="1065699" y="692719"/>
                  <a:pt x="1026582" y="721506"/>
                </a:cubicBezTo>
                <a:lnTo>
                  <a:pt x="1025723" y="723165"/>
                </a:lnTo>
                <a:lnTo>
                  <a:pt x="1076110" y="700714"/>
                </a:lnTo>
                <a:lnTo>
                  <a:pt x="1078215" y="700396"/>
                </a:lnTo>
                <a:lnTo>
                  <a:pt x="1121703" y="692610"/>
                </a:lnTo>
                <a:lnTo>
                  <a:pt x="1131160" y="692409"/>
                </a:lnTo>
                <a:lnTo>
                  <a:pt x="1137474" y="691456"/>
                </a:lnTo>
                <a:lnTo>
                  <a:pt x="1149245" y="692025"/>
                </a:lnTo>
                <a:lnTo>
                  <a:pt x="1169155" y="691601"/>
                </a:lnTo>
                <a:lnTo>
                  <a:pt x="1178984" y="693461"/>
                </a:lnTo>
                <a:lnTo>
                  <a:pt x="1200205" y="694485"/>
                </a:lnTo>
                <a:cubicBezTo>
                  <a:pt x="1220479" y="697351"/>
                  <a:pt x="1239688" y="701975"/>
                  <a:pt x="1256537" y="708071"/>
                </a:cubicBezTo>
                <a:lnTo>
                  <a:pt x="1262338" y="711311"/>
                </a:lnTo>
                <a:lnTo>
                  <a:pt x="1263357" y="690822"/>
                </a:lnTo>
                <a:lnTo>
                  <a:pt x="1232764" y="683526"/>
                </a:lnTo>
                <a:cubicBezTo>
                  <a:pt x="1216342" y="680978"/>
                  <a:pt x="1199718" y="679744"/>
                  <a:pt x="1183047" y="679850"/>
                </a:cubicBezTo>
                <a:close/>
                <a:moveTo>
                  <a:pt x="969504" y="675952"/>
                </a:moveTo>
                <a:lnTo>
                  <a:pt x="968670" y="676231"/>
                </a:lnTo>
                <a:lnTo>
                  <a:pt x="968670" y="676905"/>
                </a:lnTo>
                <a:lnTo>
                  <a:pt x="968670" y="676934"/>
                </a:lnTo>
                <a:lnTo>
                  <a:pt x="968670" y="676962"/>
                </a:lnTo>
                <a:cubicBezTo>
                  <a:pt x="967655" y="679842"/>
                  <a:pt x="963082" y="697959"/>
                  <a:pt x="959527" y="712692"/>
                </a:cubicBezTo>
                <a:cubicBezTo>
                  <a:pt x="957240" y="721835"/>
                  <a:pt x="955494" y="728830"/>
                  <a:pt x="954126" y="734193"/>
                </a:cubicBezTo>
                <a:lnTo>
                  <a:pt x="951672" y="743373"/>
                </a:lnTo>
                <a:lnTo>
                  <a:pt x="954613" y="741699"/>
                </a:lnTo>
                <a:close/>
                <a:moveTo>
                  <a:pt x="1319605" y="675599"/>
                </a:moveTo>
                <a:lnTo>
                  <a:pt x="1319314" y="677134"/>
                </a:lnTo>
                <a:lnTo>
                  <a:pt x="1320390" y="675944"/>
                </a:lnTo>
                <a:close/>
                <a:moveTo>
                  <a:pt x="1312017" y="673539"/>
                </a:moveTo>
                <a:lnTo>
                  <a:pt x="1305513" y="680001"/>
                </a:lnTo>
                <a:lnTo>
                  <a:pt x="1298249" y="693941"/>
                </a:lnTo>
                <a:lnTo>
                  <a:pt x="1302226" y="696019"/>
                </a:lnTo>
                <a:lnTo>
                  <a:pt x="1309524" y="687953"/>
                </a:lnTo>
                <a:lnTo>
                  <a:pt x="1310992" y="680213"/>
                </a:lnTo>
                <a:close/>
                <a:moveTo>
                  <a:pt x="1337237" y="672583"/>
                </a:moveTo>
                <a:lnTo>
                  <a:pt x="1336607" y="672912"/>
                </a:lnTo>
                <a:lnTo>
                  <a:pt x="1334259" y="675449"/>
                </a:lnTo>
                <a:lnTo>
                  <a:pt x="1336515" y="676574"/>
                </a:lnTo>
                <a:close/>
                <a:moveTo>
                  <a:pt x="1300376" y="669820"/>
                </a:moveTo>
                <a:lnTo>
                  <a:pt x="1298394" y="673329"/>
                </a:lnTo>
                <a:lnTo>
                  <a:pt x="1298309" y="674264"/>
                </a:lnTo>
                <a:lnTo>
                  <a:pt x="1302418" y="670075"/>
                </a:lnTo>
                <a:close/>
                <a:moveTo>
                  <a:pt x="1369712" y="669806"/>
                </a:moveTo>
                <a:lnTo>
                  <a:pt x="1368742" y="672358"/>
                </a:lnTo>
                <a:lnTo>
                  <a:pt x="1370970" y="671011"/>
                </a:lnTo>
                <a:close/>
                <a:moveTo>
                  <a:pt x="1287303" y="668193"/>
                </a:moveTo>
                <a:lnTo>
                  <a:pt x="1283509" y="680281"/>
                </a:lnTo>
                <a:lnTo>
                  <a:pt x="1288836" y="670602"/>
                </a:lnTo>
                <a:lnTo>
                  <a:pt x="1289245" y="668435"/>
                </a:lnTo>
                <a:close/>
                <a:moveTo>
                  <a:pt x="1360134" y="660624"/>
                </a:moveTo>
                <a:lnTo>
                  <a:pt x="1345110" y="668471"/>
                </a:lnTo>
                <a:lnTo>
                  <a:pt x="1343675" y="676029"/>
                </a:lnTo>
                <a:lnTo>
                  <a:pt x="1343311" y="679964"/>
                </a:lnTo>
                <a:lnTo>
                  <a:pt x="1347596" y="682102"/>
                </a:lnTo>
                <a:lnTo>
                  <a:pt x="1349130" y="684211"/>
                </a:lnTo>
                <a:lnTo>
                  <a:pt x="1359335" y="678043"/>
                </a:lnTo>
                <a:lnTo>
                  <a:pt x="1359367" y="677713"/>
                </a:lnTo>
                <a:lnTo>
                  <a:pt x="1361382" y="672371"/>
                </a:lnTo>
                <a:lnTo>
                  <a:pt x="1363087" y="663455"/>
                </a:lnTo>
                <a:close/>
                <a:moveTo>
                  <a:pt x="1217762" y="659533"/>
                </a:moveTo>
                <a:cubicBezTo>
                  <a:pt x="1148503" y="659533"/>
                  <a:pt x="1071118" y="676466"/>
                  <a:pt x="1024551" y="713548"/>
                </a:cubicBezTo>
                <a:lnTo>
                  <a:pt x="1024475" y="713651"/>
                </a:lnTo>
                <a:lnTo>
                  <a:pt x="1079874" y="686662"/>
                </a:lnTo>
                <a:cubicBezTo>
                  <a:pt x="1123805" y="672798"/>
                  <a:pt x="1175335" y="668967"/>
                  <a:pt x="1221214" y="673560"/>
                </a:cubicBezTo>
                <a:lnTo>
                  <a:pt x="1263778" y="682358"/>
                </a:lnTo>
                <a:lnTo>
                  <a:pt x="1264185" y="674165"/>
                </a:lnTo>
                <a:lnTo>
                  <a:pt x="1265812" y="665516"/>
                </a:lnTo>
                <a:close/>
                <a:moveTo>
                  <a:pt x="3595032" y="658665"/>
                </a:moveTo>
                <a:cubicBezTo>
                  <a:pt x="3588258" y="660188"/>
                  <a:pt x="3506130" y="660357"/>
                  <a:pt x="3335951" y="660866"/>
                </a:cubicBezTo>
                <a:cubicBezTo>
                  <a:pt x="3229949" y="660866"/>
                  <a:pt x="3098884" y="660866"/>
                  <a:pt x="2956984" y="662390"/>
                </a:cubicBezTo>
                <a:lnTo>
                  <a:pt x="2844207" y="663406"/>
                </a:lnTo>
                <a:lnTo>
                  <a:pt x="2753784" y="663406"/>
                </a:lnTo>
                <a:cubicBezTo>
                  <a:pt x="2313517" y="666962"/>
                  <a:pt x="1893399" y="672380"/>
                  <a:pt x="1803485" y="687959"/>
                </a:cubicBezTo>
                <a:cubicBezTo>
                  <a:pt x="1619927" y="719453"/>
                  <a:pt x="1613831" y="875742"/>
                  <a:pt x="1609936" y="979040"/>
                </a:cubicBezTo>
                <a:cubicBezTo>
                  <a:pt x="1609936" y="993603"/>
                  <a:pt x="1608750" y="1007490"/>
                  <a:pt x="1607735" y="1019006"/>
                </a:cubicBezTo>
                <a:lnTo>
                  <a:pt x="1608805" y="1064351"/>
                </a:lnTo>
                <a:lnTo>
                  <a:pt x="1609370" y="1072298"/>
                </a:lnTo>
                <a:lnTo>
                  <a:pt x="1617308" y="1136781"/>
                </a:lnTo>
                <a:lnTo>
                  <a:pt x="1619517" y="1151595"/>
                </a:lnTo>
                <a:lnTo>
                  <a:pt x="1627239" y="1197719"/>
                </a:lnTo>
                <a:lnTo>
                  <a:pt x="1639571" y="1267127"/>
                </a:lnTo>
                <a:lnTo>
                  <a:pt x="1648610" y="1314185"/>
                </a:lnTo>
                <a:lnTo>
                  <a:pt x="1664942" y="1395612"/>
                </a:lnTo>
                <a:lnTo>
                  <a:pt x="1675437" y="1446203"/>
                </a:lnTo>
                <a:lnTo>
                  <a:pt x="1695796" y="1541173"/>
                </a:lnTo>
                <a:lnTo>
                  <a:pt x="1706242" y="1589190"/>
                </a:lnTo>
                <a:lnTo>
                  <a:pt x="1718779" y="1645398"/>
                </a:lnTo>
                <a:lnTo>
                  <a:pt x="1774506" y="1891431"/>
                </a:lnTo>
                <a:lnTo>
                  <a:pt x="1774510" y="1891450"/>
                </a:lnTo>
                <a:lnTo>
                  <a:pt x="1774525" y="1891518"/>
                </a:lnTo>
                <a:lnTo>
                  <a:pt x="1786366" y="1942786"/>
                </a:lnTo>
                <a:lnTo>
                  <a:pt x="1786406" y="1942776"/>
                </a:lnTo>
                <a:lnTo>
                  <a:pt x="1788486" y="1942225"/>
                </a:lnTo>
                <a:lnTo>
                  <a:pt x="1807388" y="1937222"/>
                </a:lnTo>
                <a:lnTo>
                  <a:pt x="1807468" y="1937201"/>
                </a:lnTo>
                <a:lnTo>
                  <a:pt x="1782043" y="1810237"/>
                </a:lnTo>
                <a:cubicBezTo>
                  <a:pt x="1773188" y="1765791"/>
                  <a:pt x="1764521" y="1722027"/>
                  <a:pt x="1756161" y="1679302"/>
                </a:cubicBezTo>
                <a:lnTo>
                  <a:pt x="1754245" y="1669363"/>
                </a:lnTo>
                <a:lnTo>
                  <a:pt x="1752598" y="1661015"/>
                </a:lnTo>
                <a:lnTo>
                  <a:pt x="1747565" y="1634705"/>
                </a:lnTo>
                <a:lnTo>
                  <a:pt x="1732122" y="1554595"/>
                </a:lnTo>
                <a:lnTo>
                  <a:pt x="1728862" y="1536940"/>
                </a:lnTo>
                <a:lnTo>
                  <a:pt x="1725692" y="1520368"/>
                </a:lnTo>
                <a:lnTo>
                  <a:pt x="1720615" y="1492275"/>
                </a:lnTo>
                <a:lnTo>
                  <a:pt x="1710639" y="1438247"/>
                </a:lnTo>
                <a:lnTo>
                  <a:pt x="1706426" y="1413764"/>
                </a:lnTo>
                <a:lnTo>
                  <a:pt x="1702390" y="1391435"/>
                </a:lnTo>
                <a:lnTo>
                  <a:pt x="1698749" y="1369151"/>
                </a:lnTo>
                <a:lnTo>
                  <a:pt x="1692423" y="1332388"/>
                </a:lnTo>
                <a:lnTo>
                  <a:pt x="1687887" y="1302677"/>
                </a:lnTo>
                <a:lnTo>
                  <a:pt x="1683756" y="1277392"/>
                </a:lnTo>
                <a:lnTo>
                  <a:pt x="1681753" y="1262497"/>
                </a:lnTo>
                <a:lnTo>
                  <a:pt x="1678188" y="1239146"/>
                </a:lnTo>
                <a:lnTo>
                  <a:pt x="1674175" y="1206137"/>
                </a:lnTo>
                <a:lnTo>
                  <a:pt x="1670852" y="1181419"/>
                </a:lnTo>
                <a:lnTo>
                  <a:pt x="1670198" y="1173417"/>
                </a:lnTo>
                <a:lnTo>
                  <a:pt x="1668646" y="1160653"/>
                </a:lnTo>
                <a:lnTo>
                  <a:pt x="1666314" y="1125919"/>
                </a:lnTo>
                <a:lnTo>
                  <a:pt x="1664743" y="1106696"/>
                </a:lnTo>
                <a:lnTo>
                  <a:pt x="1664744" y="1106676"/>
                </a:lnTo>
                <a:lnTo>
                  <a:pt x="1664743" y="1106666"/>
                </a:lnTo>
                <a:lnTo>
                  <a:pt x="1664838" y="1103927"/>
                </a:lnTo>
                <a:lnTo>
                  <a:pt x="1664510" y="1099037"/>
                </a:lnTo>
                <a:lnTo>
                  <a:pt x="1666484" y="1056605"/>
                </a:lnTo>
                <a:lnTo>
                  <a:pt x="1666492" y="1056372"/>
                </a:lnTo>
                <a:cubicBezTo>
                  <a:pt x="1668524" y="1043503"/>
                  <a:pt x="1669879" y="1027415"/>
                  <a:pt x="1671402" y="1010482"/>
                </a:cubicBezTo>
                <a:cubicBezTo>
                  <a:pt x="1679530" y="912608"/>
                  <a:pt x="1692062" y="764779"/>
                  <a:pt x="1870031" y="733452"/>
                </a:cubicBezTo>
                <a:cubicBezTo>
                  <a:pt x="1966042" y="716519"/>
                  <a:pt x="2397335" y="709238"/>
                  <a:pt x="2794083" y="703819"/>
                </a:cubicBezTo>
                <a:lnTo>
                  <a:pt x="2885861" y="702295"/>
                </a:lnTo>
                <a:lnTo>
                  <a:pt x="2991356" y="700603"/>
                </a:lnTo>
                <a:cubicBezTo>
                  <a:pt x="3118186" y="699077"/>
                  <a:pt x="3238922" y="698231"/>
                  <a:pt x="3335950" y="697385"/>
                </a:cubicBezTo>
                <a:cubicBezTo>
                  <a:pt x="3489365" y="696199"/>
                  <a:pt x="3600279" y="695353"/>
                  <a:pt x="3609084" y="693321"/>
                </a:cubicBezTo>
                <a:cubicBezTo>
                  <a:pt x="3609253" y="693321"/>
                  <a:pt x="3611563" y="693091"/>
                  <a:pt x="3615666" y="692965"/>
                </a:cubicBezTo>
                <a:lnTo>
                  <a:pt x="3624773" y="693105"/>
                </a:lnTo>
                <a:lnTo>
                  <a:pt x="3627776" y="693052"/>
                </a:lnTo>
                <a:lnTo>
                  <a:pt x="3628618" y="693164"/>
                </a:lnTo>
                <a:lnTo>
                  <a:pt x="3633005" y="693231"/>
                </a:lnTo>
                <a:lnTo>
                  <a:pt x="3644204" y="695222"/>
                </a:lnTo>
                <a:lnTo>
                  <a:pt x="3674621" y="699239"/>
                </a:lnTo>
                <a:lnTo>
                  <a:pt x="3681960" y="701934"/>
                </a:lnTo>
                <a:lnTo>
                  <a:pt x="3691613" y="703650"/>
                </a:lnTo>
                <a:cubicBezTo>
                  <a:pt x="3703344" y="707153"/>
                  <a:pt x="3715826" y="711762"/>
                  <a:pt x="3728710" y="717811"/>
                </a:cubicBezTo>
                <a:lnTo>
                  <a:pt x="3734870" y="721366"/>
                </a:lnTo>
                <a:lnTo>
                  <a:pt x="3738443" y="722678"/>
                </a:lnTo>
                <a:lnTo>
                  <a:pt x="3756142" y="733641"/>
                </a:lnTo>
                <a:lnTo>
                  <a:pt x="3768223" y="740612"/>
                </a:lnTo>
                <a:lnTo>
                  <a:pt x="3770548" y="742564"/>
                </a:lnTo>
                <a:lnTo>
                  <a:pt x="3773228" y="744224"/>
                </a:lnTo>
                <a:lnTo>
                  <a:pt x="3805166" y="771624"/>
                </a:lnTo>
                <a:lnTo>
                  <a:pt x="3808065" y="774057"/>
                </a:lnTo>
                <a:lnTo>
                  <a:pt x="3838439" y="810817"/>
                </a:lnTo>
                <a:lnTo>
                  <a:pt x="3827357" y="790902"/>
                </a:lnTo>
                <a:cubicBezTo>
                  <a:pt x="3744552" y="667808"/>
                  <a:pt x="3632623" y="658665"/>
                  <a:pt x="3602651" y="658665"/>
                </a:cubicBezTo>
                <a:lnTo>
                  <a:pt x="3602482" y="658665"/>
                </a:lnTo>
                <a:cubicBezTo>
                  <a:pt x="3599992" y="658533"/>
                  <a:pt x="3597520" y="658533"/>
                  <a:pt x="3595032" y="658665"/>
                </a:cubicBezTo>
                <a:close/>
                <a:moveTo>
                  <a:pt x="1290835" y="658214"/>
                </a:moveTo>
                <a:lnTo>
                  <a:pt x="1290030" y="659504"/>
                </a:lnTo>
                <a:lnTo>
                  <a:pt x="1289784" y="660286"/>
                </a:lnTo>
                <a:lnTo>
                  <a:pt x="1290499" y="660411"/>
                </a:lnTo>
                <a:close/>
                <a:moveTo>
                  <a:pt x="1349248" y="653613"/>
                </a:moveTo>
                <a:lnTo>
                  <a:pt x="1348384" y="655895"/>
                </a:lnTo>
                <a:lnTo>
                  <a:pt x="1351153" y="654384"/>
                </a:lnTo>
                <a:close/>
                <a:moveTo>
                  <a:pt x="1337047" y="648668"/>
                </a:moveTo>
                <a:lnTo>
                  <a:pt x="1321842" y="663776"/>
                </a:lnTo>
                <a:lnTo>
                  <a:pt x="1320895" y="668782"/>
                </a:lnTo>
                <a:lnTo>
                  <a:pt x="1325013" y="670836"/>
                </a:lnTo>
                <a:lnTo>
                  <a:pt x="1328934" y="666503"/>
                </a:lnTo>
                <a:lnTo>
                  <a:pt x="1339365" y="660813"/>
                </a:lnTo>
                <a:lnTo>
                  <a:pt x="1340647" y="653727"/>
                </a:lnTo>
                <a:lnTo>
                  <a:pt x="1341202" y="652453"/>
                </a:lnTo>
                <a:lnTo>
                  <a:pt x="1341573" y="650501"/>
                </a:lnTo>
                <a:close/>
                <a:moveTo>
                  <a:pt x="1314155" y="645417"/>
                </a:moveTo>
                <a:lnTo>
                  <a:pt x="1304331" y="662816"/>
                </a:lnTo>
                <a:lnTo>
                  <a:pt x="1308778" y="663590"/>
                </a:lnTo>
                <a:lnTo>
                  <a:pt x="1314429" y="657829"/>
                </a:lnTo>
                <a:lnTo>
                  <a:pt x="1315322" y="652014"/>
                </a:lnTo>
                <a:lnTo>
                  <a:pt x="1317382" y="646513"/>
                </a:lnTo>
                <a:lnTo>
                  <a:pt x="1317512" y="645828"/>
                </a:lnTo>
                <a:close/>
                <a:moveTo>
                  <a:pt x="1301675" y="643893"/>
                </a:moveTo>
                <a:lnTo>
                  <a:pt x="1300704" y="649037"/>
                </a:lnTo>
                <a:lnTo>
                  <a:pt x="1303418" y="644106"/>
                </a:lnTo>
                <a:close/>
                <a:moveTo>
                  <a:pt x="1289321" y="642384"/>
                </a:moveTo>
                <a:lnTo>
                  <a:pt x="1285560" y="653323"/>
                </a:lnTo>
                <a:lnTo>
                  <a:pt x="1291724" y="642677"/>
                </a:lnTo>
                <a:close/>
                <a:moveTo>
                  <a:pt x="1345671" y="640099"/>
                </a:moveTo>
                <a:lnTo>
                  <a:pt x="1343343" y="642412"/>
                </a:lnTo>
                <a:lnTo>
                  <a:pt x="1344503" y="642971"/>
                </a:lnTo>
                <a:close/>
                <a:moveTo>
                  <a:pt x="1253659" y="638027"/>
                </a:moveTo>
                <a:lnTo>
                  <a:pt x="1172924" y="645773"/>
                </a:lnTo>
                <a:lnTo>
                  <a:pt x="1153081" y="649605"/>
                </a:lnTo>
                <a:lnTo>
                  <a:pt x="1071994" y="674961"/>
                </a:lnTo>
                <a:lnTo>
                  <a:pt x="1024551" y="704295"/>
                </a:lnTo>
                <a:lnTo>
                  <a:pt x="1083824" y="673214"/>
                </a:lnTo>
                <a:cubicBezTo>
                  <a:pt x="1133032" y="655842"/>
                  <a:pt x="1191415" y="648978"/>
                  <a:pt x="1242442" y="652053"/>
                </a:cubicBezTo>
                <a:lnTo>
                  <a:pt x="1266660" y="656265"/>
                </a:lnTo>
                <a:lnTo>
                  <a:pt x="1267014" y="650331"/>
                </a:lnTo>
                <a:lnTo>
                  <a:pt x="1269520" y="639966"/>
                </a:lnTo>
                <a:close/>
                <a:moveTo>
                  <a:pt x="1383335" y="633990"/>
                </a:moveTo>
                <a:lnTo>
                  <a:pt x="1381971" y="637576"/>
                </a:lnTo>
                <a:lnTo>
                  <a:pt x="1385858" y="635456"/>
                </a:lnTo>
                <a:close/>
                <a:moveTo>
                  <a:pt x="1371200" y="626939"/>
                </a:moveTo>
                <a:lnTo>
                  <a:pt x="1356764" y="633768"/>
                </a:lnTo>
                <a:lnTo>
                  <a:pt x="1351925" y="646545"/>
                </a:lnTo>
                <a:lnTo>
                  <a:pt x="1359148" y="650024"/>
                </a:lnTo>
                <a:lnTo>
                  <a:pt x="1371055" y="643530"/>
                </a:lnTo>
                <a:lnTo>
                  <a:pt x="1376559" y="630053"/>
                </a:lnTo>
                <a:close/>
                <a:moveTo>
                  <a:pt x="1361488" y="621295"/>
                </a:moveTo>
                <a:lnTo>
                  <a:pt x="1361453" y="621388"/>
                </a:lnTo>
                <a:lnTo>
                  <a:pt x="1361558" y="621336"/>
                </a:lnTo>
                <a:close/>
                <a:moveTo>
                  <a:pt x="1342413" y="619173"/>
                </a:moveTo>
                <a:lnTo>
                  <a:pt x="1330847" y="629809"/>
                </a:lnTo>
                <a:lnTo>
                  <a:pt x="1328477" y="638456"/>
                </a:lnTo>
                <a:lnTo>
                  <a:pt x="1332815" y="639084"/>
                </a:lnTo>
                <a:lnTo>
                  <a:pt x="1339431" y="632339"/>
                </a:lnTo>
                <a:lnTo>
                  <a:pt x="1351210" y="626482"/>
                </a:lnTo>
                <a:lnTo>
                  <a:pt x="1353744" y="620251"/>
                </a:lnTo>
                <a:close/>
                <a:moveTo>
                  <a:pt x="1300287" y="617148"/>
                </a:moveTo>
                <a:lnTo>
                  <a:pt x="1295596" y="624134"/>
                </a:lnTo>
                <a:lnTo>
                  <a:pt x="1292463" y="633246"/>
                </a:lnTo>
                <a:lnTo>
                  <a:pt x="1295771" y="633725"/>
                </a:lnTo>
                <a:lnTo>
                  <a:pt x="1295837" y="633549"/>
                </a:lnTo>
                <a:lnTo>
                  <a:pt x="1297749" y="623430"/>
                </a:lnTo>
                <a:close/>
                <a:moveTo>
                  <a:pt x="1316722" y="616732"/>
                </a:moveTo>
                <a:lnTo>
                  <a:pt x="1305261" y="635098"/>
                </a:lnTo>
                <a:lnTo>
                  <a:pt x="1310887" y="635912"/>
                </a:lnTo>
                <a:lnTo>
                  <a:pt x="1324997" y="622413"/>
                </a:lnTo>
                <a:lnTo>
                  <a:pt x="1326908" y="617700"/>
                </a:lnTo>
                <a:close/>
                <a:moveTo>
                  <a:pt x="2922777" y="616669"/>
                </a:moveTo>
                <a:lnTo>
                  <a:pt x="2922777" y="617289"/>
                </a:lnTo>
                <a:lnTo>
                  <a:pt x="2922777" y="617318"/>
                </a:lnTo>
                <a:lnTo>
                  <a:pt x="2922777" y="617347"/>
                </a:lnTo>
                <a:lnTo>
                  <a:pt x="2713820" y="617347"/>
                </a:lnTo>
                <a:cubicBezTo>
                  <a:pt x="2318257" y="617347"/>
                  <a:pt x="1827529" y="621410"/>
                  <a:pt x="1735751" y="636820"/>
                </a:cubicBezTo>
                <a:cubicBezTo>
                  <a:pt x="1538985" y="670686"/>
                  <a:pt x="1540170" y="846275"/>
                  <a:pt x="1541017" y="951606"/>
                </a:cubicBezTo>
                <a:lnTo>
                  <a:pt x="1541017" y="983218"/>
                </a:lnTo>
                <a:cubicBezTo>
                  <a:pt x="1538647" y="1093286"/>
                  <a:pt x="1670558" y="1618052"/>
                  <a:pt x="1785873" y="2063052"/>
                </a:cubicBezTo>
                <a:lnTo>
                  <a:pt x="1837862" y="2262440"/>
                </a:lnTo>
                <a:lnTo>
                  <a:pt x="1852168" y="2316741"/>
                </a:lnTo>
                <a:lnTo>
                  <a:pt x="1886293" y="2445368"/>
                </a:lnTo>
                <a:lnTo>
                  <a:pt x="1899281" y="2493939"/>
                </a:lnTo>
                <a:lnTo>
                  <a:pt x="1939469" y="2641978"/>
                </a:lnTo>
                <a:lnTo>
                  <a:pt x="1963071" y="2726207"/>
                </a:lnTo>
                <a:lnTo>
                  <a:pt x="1953449" y="2688664"/>
                </a:lnTo>
                <a:lnTo>
                  <a:pt x="1952588" y="2685304"/>
                </a:lnTo>
                <a:lnTo>
                  <a:pt x="1952285" y="2684124"/>
                </a:lnTo>
                <a:lnTo>
                  <a:pt x="1951123" y="2679381"/>
                </a:lnTo>
                <a:lnTo>
                  <a:pt x="1949661" y="2673418"/>
                </a:lnTo>
                <a:lnTo>
                  <a:pt x="1918550" y="2546478"/>
                </a:lnTo>
                <a:lnTo>
                  <a:pt x="1887676" y="2416901"/>
                </a:lnTo>
                <a:lnTo>
                  <a:pt x="1886794" y="2416112"/>
                </a:lnTo>
                <a:lnTo>
                  <a:pt x="1886506" y="2411989"/>
                </a:lnTo>
                <a:lnTo>
                  <a:pt x="1886238" y="2410863"/>
                </a:lnTo>
                <a:lnTo>
                  <a:pt x="1881890" y="2392617"/>
                </a:lnTo>
                <a:lnTo>
                  <a:pt x="1874631" y="2361605"/>
                </a:lnTo>
                <a:lnTo>
                  <a:pt x="1871215" y="2358538"/>
                </a:lnTo>
                <a:cubicBezTo>
                  <a:pt x="1869649" y="2356082"/>
                  <a:pt x="1869490" y="2352230"/>
                  <a:pt x="1870914" y="2346327"/>
                </a:cubicBezTo>
                <a:lnTo>
                  <a:pt x="1871001" y="2346095"/>
                </a:lnTo>
                <a:lnTo>
                  <a:pt x="1861189" y="2304173"/>
                </a:lnTo>
                <a:lnTo>
                  <a:pt x="1855468" y="2300965"/>
                </a:lnTo>
                <a:cubicBezTo>
                  <a:pt x="1854240" y="2298340"/>
                  <a:pt x="1854039" y="2295366"/>
                  <a:pt x="1855322" y="2291072"/>
                </a:cubicBezTo>
                <a:lnTo>
                  <a:pt x="1857219" y="2287215"/>
                </a:lnTo>
                <a:lnTo>
                  <a:pt x="1855422" y="2279535"/>
                </a:lnTo>
                <a:lnTo>
                  <a:pt x="1847986" y="2247768"/>
                </a:lnTo>
                <a:lnTo>
                  <a:pt x="1839552" y="2243223"/>
                </a:lnTo>
                <a:cubicBezTo>
                  <a:pt x="1838493" y="2241233"/>
                  <a:pt x="1838324" y="2239021"/>
                  <a:pt x="1839602" y="2235775"/>
                </a:cubicBezTo>
                <a:lnTo>
                  <a:pt x="1843685" y="2229391"/>
                </a:lnTo>
                <a:lnTo>
                  <a:pt x="1843015" y="2226531"/>
                </a:lnTo>
                <a:lnTo>
                  <a:pt x="1841745" y="2221047"/>
                </a:lnTo>
                <a:lnTo>
                  <a:pt x="1834910" y="2191538"/>
                </a:lnTo>
                <a:lnTo>
                  <a:pt x="1834888" y="2191536"/>
                </a:lnTo>
                <a:lnTo>
                  <a:pt x="1834755" y="2191525"/>
                </a:lnTo>
                <a:lnTo>
                  <a:pt x="1834111" y="2191470"/>
                </a:lnTo>
                <a:cubicBezTo>
                  <a:pt x="1828714" y="2190178"/>
                  <a:pt x="1825496" y="2188274"/>
                  <a:pt x="1824142" y="2185818"/>
                </a:cubicBezTo>
                <a:cubicBezTo>
                  <a:pt x="1823464" y="2184591"/>
                  <a:pt x="1823231" y="2183215"/>
                  <a:pt x="1824271" y="2180974"/>
                </a:cubicBezTo>
                <a:lnTo>
                  <a:pt x="1828098" y="2176029"/>
                </a:lnTo>
                <a:lnTo>
                  <a:pt x="1830575" y="2172827"/>
                </a:lnTo>
                <a:lnTo>
                  <a:pt x="1821173" y="2132238"/>
                </a:lnTo>
                <a:lnTo>
                  <a:pt x="1814193" y="2131589"/>
                </a:lnTo>
                <a:cubicBezTo>
                  <a:pt x="1810764" y="2130658"/>
                  <a:pt x="1808817" y="2129261"/>
                  <a:pt x="1808055" y="2127398"/>
                </a:cubicBezTo>
                <a:cubicBezTo>
                  <a:pt x="1807818" y="2126518"/>
                  <a:pt x="1807818" y="2125569"/>
                  <a:pt x="1808055" y="2124689"/>
                </a:cubicBezTo>
                <a:cubicBezTo>
                  <a:pt x="1808266" y="2123419"/>
                  <a:pt x="1808997" y="2122064"/>
                  <a:pt x="1810875" y="2120159"/>
                </a:cubicBezTo>
                <a:lnTo>
                  <a:pt x="1813067" y="2118391"/>
                </a:lnTo>
                <a:lnTo>
                  <a:pt x="1817195" y="2115062"/>
                </a:lnTo>
                <a:lnTo>
                  <a:pt x="1807513" y="2073264"/>
                </a:lnTo>
                <a:lnTo>
                  <a:pt x="1803991" y="2073549"/>
                </a:lnTo>
                <a:cubicBezTo>
                  <a:pt x="1795863" y="2073549"/>
                  <a:pt x="1793323" y="2072025"/>
                  <a:pt x="1792476" y="2069824"/>
                </a:cubicBezTo>
                <a:cubicBezTo>
                  <a:pt x="1792222" y="2068943"/>
                  <a:pt x="1792222" y="2067995"/>
                  <a:pt x="1792476" y="2067115"/>
                </a:cubicBezTo>
                <a:cubicBezTo>
                  <a:pt x="1792476" y="2066141"/>
                  <a:pt x="1792646" y="2065326"/>
                  <a:pt x="1793916" y="2064138"/>
                </a:cubicBezTo>
                <a:cubicBezTo>
                  <a:pt x="1795186" y="2062950"/>
                  <a:pt x="1797556" y="2061389"/>
                  <a:pt x="1801959" y="2058923"/>
                </a:cubicBezTo>
                <a:lnTo>
                  <a:pt x="1803948" y="2057877"/>
                </a:lnTo>
                <a:lnTo>
                  <a:pt x="1802637" y="2052214"/>
                </a:lnTo>
                <a:lnTo>
                  <a:pt x="1793838" y="2014081"/>
                </a:lnTo>
                <a:lnTo>
                  <a:pt x="1782316" y="2015468"/>
                </a:lnTo>
                <a:cubicBezTo>
                  <a:pt x="1777743" y="2015468"/>
                  <a:pt x="1777237" y="2014282"/>
                  <a:pt x="1776728" y="2012759"/>
                </a:cubicBezTo>
                <a:cubicBezTo>
                  <a:pt x="1776389" y="2011895"/>
                  <a:pt x="1776389" y="2010913"/>
                  <a:pt x="1776728" y="2010049"/>
                </a:cubicBezTo>
                <a:cubicBezTo>
                  <a:pt x="1777151" y="2008440"/>
                  <a:pt x="1777363" y="2007636"/>
                  <a:pt x="1786443" y="2003911"/>
                </a:cubicBezTo>
                <a:lnTo>
                  <a:pt x="1791078" y="2002126"/>
                </a:lnTo>
                <a:lnTo>
                  <a:pt x="1791080" y="2002125"/>
                </a:lnTo>
                <a:lnTo>
                  <a:pt x="1789879" y="1996923"/>
                </a:lnTo>
                <a:lnTo>
                  <a:pt x="1779851" y="1953461"/>
                </a:lnTo>
                <a:lnTo>
                  <a:pt x="1765552" y="1957051"/>
                </a:lnTo>
                <a:lnTo>
                  <a:pt x="1765045" y="1957220"/>
                </a:lnTo>
                <a:cubicBezTo>
                  <a:pt x="1763081" y="1957220"/>
                  <a:pt x="1761337" y="1955899"/>
                  <a:pt x="1760811" y="1954002"/>
                </a:cubicBezTo>
                <a:cubicBezTo>
                  <a:pt x="1760185" y="1951749"/>
                  <a:pt x="1761488" y="1949413"/>
                  <a:pt x="1763740" y="1948786"/>
                </a:cubicBezTo>
                <a:cubicBezTo>
                  <a:pt x="1763792" y="1948770"/>
                  <a:pt x="1763826" y="1948770"/>
                  <a:pt x="1763859" y="1948752"/>
                </a:cubicBezTo>
                <a:cubicBezTo>
                  <a:pt x="1764177" y="1948668"/>
                  <a:pt x="1766467" y="1948060"/>
                  <a:pt x="1770611" y="1946961"/>
                </a:cubicBezTo>
                <a:lnTo>
                  <a:pt x="1777906" y="1945028"/>
                </a:lnTo>
                <a:lnTo>
                  <a:pt x="1766215" y="1894359"/>
                </a:lnTo>
                <a:lnTo>
                  <a:pt x="1766195" y="1894271"/>
                </a:lnTo>
                <a:lnTo>
                  <a:pt x="1729382" y="1732993"/>
                </a:lnTo>
                <a:lnTo>
                  <a:pt x="1709851" y="1645377"/>
                </a:lnTo>
                <a:lnTo>
                  <a:pt x="1702558" y="1613154"/>
                </a:lnTo>
                <a:lnTo>
                  <a:pt x="1698222" y="1593206"/>
                </a:lnTo>
                <a:lnTo>
                  <a:pt x="1693918" y="1573898"/>
                </a:lnTo>
                <a:lnTo>
                  <a:pt x="1686838" y="1540843"/>
                </a:lnTo>
                <a:lnTo>
                  <a:pt x="1673239" y="1478287"/>
                </a:lnTo>
                <a:lnTo>
                  <a:pt x="1667264" y="1449445"/>
                </a:lnTo>
                <a:lnTo>
                  <a:pt x="1661603" y="1423015"/>
                </a:lnTo>
                <a:lnTo>
                  <a:pt x="1656299" y="1396524"/>
                </a:lnTo>
                <a:lnTo>
                  <a:pt x="1647183" y="1352522"/>
                </a:lnTo>
                <a:lnTo>
                  <a:pt x="1640327" y="1316746"/>
                </a:lnTo>
                <a:lnTo>
                  <a:pt x="1634218" y="1286230"/>
                </a:lnTo>
                <a:lnTo>
                  <a:pt x="1631047" y="1268319"/>
                </a:lnTo>
                <a:lnTo>
                  <a:pt x="1625582" y="1239802"/>
                </a:lnTo>
                <a:lnTo>
                  <a:pt x="1618891" y="1199650"/>
                </a:lnTo>
                <a:lnTo>
                  <a:pt x="1613542" y="1169428"/>
                </a:lnTo>
                <a:lnTo>
                  <a:pt x="1611040" y="1152531"/>
                </a:lnTo>
                <a:lnTo>
                  <a:pt x="1609629" y="1144069"/>
                </a:lnTo>
                <a:lnTo>
                  <a:pt x="1608900" y="1138084"/>
                </a:lnTo>
                <a:lnTo>
                  <a:pt x="1606276" y="1120359"/>
                </a:lnTo>
                <a:cubicBezTo>
                  <a:pt x="1604232" y="1105163"/>
                  <a:pt x="1602579" y="1091167"/>
                  <a:pt x="1601354" y="1078494"/>
                </a:cubicBezTo>
                <a:lnTo>
                  <a:pt x="1600976" y="1073039"/>
                </a:lnTo>
                <a:lnTo>
                  <a:pt x="1600517" y="1069268"/>
                </a:lnTo>
                <a:lnTo>
                  <a:pt x="1600427" y="1065127"/>
                </a:lnTo>
                <a:lnTo>
                  <a:pt x="1599001" y="1044567"/>
                </a:lnTo>
                <a:lnTo>
                  <a:pt x="1599001" y="1044544"/>
                </a:lnTo>
                <a:lnTo>
                  <a:pt x="1599001" y="1044539"/>
                </a:lnTo>
                <a:cubicBezTo>
                  <a:pt x="1598669" y="1034635"/>
                  <a:pt x="1598802" y="1026177"/>
                  <a:pt x="1599437" y="1019287"/>
                </a:cubicBezTo>
                <a:cubicBezTo>
                  <a:pt x="1600454" y="1007941"/>
                  <a:pt x="1600962" y="994226"/>
                  <a:pt x="1601469" y="979664"/>
                </a:cubicBezTo>
                <a:cubicBezTo>
                  <a:pt x="1605364" y="880095"/>
                  <a:pt x="1611799" y="713301"/>
                  <a:pt x="1802130" y="680452"/>
                </a:cubicBezTo>
                <a:cubicBezTo>
                  <a:pt x="1892722" y="664873"/>
                  <a:pt x="2313177" y="659454"/>
                  <a:pt x="2753952" y="655899"/>
                </a:cubicBezTo>
                <a:lnTo>
                  <a:pt x="2844376" y="655899"/>
                </a:lnTo>
                <a:lnTo>
                  <a:pt x="2956984" y="654882"/>
                </a:lnTo>
                <a:cubicBezTo>
                  <a:pt x="3098038" y="653867"/>
                  <a:pt x="3230118" y="653527"/>
                  <a:pt x="3336120" y="653358"/>
                </a:cubicBezTo>
                <a:cubicBezTo>
                  <a:pt x="3481408" y="653358"/>
                  <a:pt x="3586395" y="653358"/>
                  <a:pt x="3593337" y="651327"/>
                </a:cubicBezTo>
                <a:cubicBezTo>
                  <a:pt x="3593506" y="651327"/>
                  <a:pt x="3595853" y="651146"/>
                  <a:pt x="3600026" y="651119"/>
                </a:cubicBezTo>
                <a:lnTo>
                  <a:pt x="3606369" y="651372"/>
                </a:lnTo>
                <a:lnTo>
                  <a:pt x="3612345" y="651510"/>
                </a:lnTo>
                <a:lnTo>
                  <a:pt x="3613212" y="651646"/>
                </a:lnTo>
                <a:lnTo>
                  <a:pt x="3617666" y="651824"/>
                </a:lnTo>
                <a:lnTo>
                  <a:pt x="3629064" y="654138"/>
                </a:lnTo>
                <a:lnTo>
                  <a:pt x="3660038" y="659008"/>
                </a:lnTo>
                <a:lnTo>
                  <a:pt x="3667521" y="661946"/>
                </a:lnTo>
                <a:lnTo>
                  <a:pt x="3677348" y="663942"/>
                </a:lnTo>
                <a:cubicBezTo>
                  <a:pt x="3689302" y="667815"/>
                  <a:pt x="3702024" y="672837"/>
                  <a:pt x="3715163" y="679339"/>
                </a:cubicBezTo>
                <a:lnTo>
                  <a:pt x="3721447" y="683124"/>
                </a:lnTo>
                <a:lnTo>
                  <a:pt x="3725090" y="684554"/>
                </a:lnTo>
                <a:lnTo>
                  <a:pt x="3743149" y="696194"/>
                </a:lnTo>
                <a:lnTo>
                  <a:pt x="3755477" y="703619"/>
                </a:lnTo>
                <a:lnTo>
                  <a:pt x="3757852" y="705670"/>
                </a:lnTo>
                <a:lnTo>
                  <a:pt x="3760586" y="707433"/>
                </a:lnTo>
                <a:lnTo>
                  <a:pt x="3793195" y="736198"/>
                </a:lnTo>
                <a:lnTo>
                  <a:pt x="3796175" y="738772"/>
                </a:lnTo>
                <a:lnTo>
                  <a:pt x="3829824" y="780235"/>
                </a:lnTo>
                <a:lnTo>
                  <a:pt x="3817365" y="757891"/>
                </a:lnTo>
                <a:cubicBezTo>
                  <a:pt x="3718814" y="611590"/>
                  <a:pt x="3580298" y="616669"/>
                  <a:pt x="3578775" y="616838"/>
                </a:cubicBezTo>
                <a:cubicBezTo>
                  <a:pt x="3573865" y="617855"/>
                  <a:pt x="3484794" y="617686"/>
                  <a:pt x="3283795" y="616838"/>
                </a:cubicBezTo>
                <a:cubicBezTo>
                  <a:pt x="3180163" y="617009"/>
                  <a:pt x="3055534" y="616669"/>
                  <a:pt x="2922777" y="616669"/>
                </a:cubicBezTo>
                <a:close/>
                <a:moveTo>
                  <a:pt x="1275160" y="615812"/>
                </a:moveTo>
                <a:lnTo>
                  <a:pt x="1222860" y="619669"/>
                </a:lnTo>
                <a:lnTo>
                  <a:pt x="1143492" y="636916"/>
                </a:lnTo>
                <a:lnTo>
                  <a:pt x="1120920" y="645227"/>
                </a:lnTo>
                <a:lnTo>
                  <a:pt x="1070173" y="665854"/>
                </a:lnTo>
                <a:lnTo>
                  <a:pt x="1023624" y="695197"/>
                </a:lnTo>
                <a:lnTo>
                  <a:pt x="1092098" y="657405"/>
                </a:lnTo>
                <a:cubicBezTo>
                  <a:pt x="1149089" y="636228"/>
                  <a:pt x="1215330" y="628026"/>
                  <a:pt x="1269188" y="629879"/>
                </a:cubicBezTo>
                <a:lnTo>
                  <a:pt x="1271865" y="630266"/>
                </a:lnTo>
                <a:lnTo>
                  <a:pt x="1274462" y="619523"/>
                </a:lnTo>
                <a:close/>
                <a:moveTo>
                  <a:pt x="1293115" y="614488"/>
                </a:moveTo>
                <a:lnTo>
                  <a:pt x="1292410" y="614541"/>
                </a:lnTo>
                <a:lnTo>
                  <a:pt x="1290690" y="619128"/>
                </a:lnTo>
                <a:lnTo>
                  <a:pt x="1293401" y="614515"/>
                </a:lnTo>
                <a:close/>
                <a:moveTo>
                  <a:pt x="1360884" y="602696"/>
                </a:moveTo>
                <a:lnTo>
                  <a:pt x="1359849" y="603142"/>
                </a:lnTo>
                <a:lnTo>
                  <a:pt x="1350608" y="611637"/>
                </a:lnTo>
                <a:lnTo>
                  <a:pt x="1356766" y="612821"/>
                </a:lnTo>
                <a:close/>
                <a:moveTo>
                  <a:pt x="1398679" y="601308"/>
                </a:moveTo>
                <a:lnTo>
                  <a:pt x="1396677" y="603873"/>
                </a:lnTo>
                <a:lnTo>
                  <a:pt x="1400244" y="602100"/>
                </a:lnTo>
                <a:close/>
                <a:moveTo>
                  <a:pt x="1335134" y="597406"/>
                </a:moveTo>
                <a:lnTo>
                  <a:pt x="1323183" y="607390"/>
                </a:lnTo>
                <a:lnTo>
                  <a:pt x="1330325" y="607737"/>
                </a:lnTo>
                <a:lnTo>
                  <a:pt x="1330902" y="607848"/>
                </a:lnTo>
                <a:close/>
                <a:moveTo>
                  <a:pt x="1381123" y="593984"/>
                </a:moveTo>
                <a:lnTo>
                  <a:pt x="1370023" y="598761"/>
                </a:lnTo>
                <a:lnTo>
                  <a:pt x="1364092" y="614421"/>
                </a:lnTo>
                <a:lnTo>
                  <a:pt x="1369978" y="617149"/>
                </a:lnTo>
                <a:lnTo>
                  <a:pt x="1384849" y="609754"/>
                </a:lnTo>
                <a:lnTo>
                  <a:pt x="1386651" y="605343"/>
                </a:lnTo>
                <a:lnTo>
                  <a:pt x="1392256" y="598061"/>
                </a:lnTo>
                <a:lnTo>
                  <a:pt x="1384894" y="594339"/>
                </a:lnTo>
                <a:close/>
                <a:moveTo>
                  <a:pt x="1281529" y="593181"/>
                </a:moveTo>
                <a:lnTo>
                  <a:pt x="1255305" y="595257"/>
                </a:lnTo>
                <a:lnTo>
                  <a:pt x="1164557" y="615595"/>
                </a:lnTo>
                <a:lnTo>
                  <a:pt x="1138083" y="625550"/>
                </a:lnTo>
                <a:lnTo>
                  <a:pt x="1078000" y="650505"/>
                </a:lnTo>
                <a:lnTo>
                  <a:pt x="1023991" y="685507"/>
                </a:lnTo>
                <a:lnTo>
                  <a:pt x="1095853" y="643550"/>
                </a:lnTo>
                <a:cubicBezTo>
                  <a:pt x="1126897" y="630927"/>
                  <a:pt x="1160663" y="621555"/>
                  <a:pt x="1193990" y="615300"/>
                </a:cubicBezTo>
                <a:lnTo>
                  <a:pt x="1277490" y="606952"/>
                </a:lnTo>
                <a:lnTo>
                  <a:pt x="1277518" y="606882"/>
                </a:lnTo>
                <a:lnTo>
                  <a:pt x="1279977" y="596709"/>
                </a:lnTo>
                <a:close/>
                <a:moveTo>
                  <a:pt x="1292517" y="592311"/>
                </a:moveTo>
                <a:lnTo>
                  <a:pt x="1291817" y="592366"/>
                </a:lnTo>
                <a:lnTo>
                  <a:pt x="1290629" y="595914"/>
                </a:lnTo>
                <a:close/>
                <a:moveTo>
                  <a:pt x="1307129" y="591154"/>
                </a:moveTo>
                <a:lnTo>
                  <a:pt x="1301001" y="591639"/>
                </a:lnTo>
                <a:lnTo>
                  <a:pt x="1295596" y="606049"/>
                </a:lnTo>
                <a:lnTo>
                  <a:pt x="1298299" y="606180"/>
                </a:lnTo>
                <a:close/>
                <a:moveTo>
                  <a:pt x="1345843" y="590656"/>
                </a:moveTo>
                <a:lnTo>
                  <a:pt x="1338231" y="609257"/>
                </a:lnTo>
                <a:lnTo>
                  <a:pt x="1338663" y="609340"/>
                </a:lnTo>
                <a:lnTo>
                  <a:pt x="1349895" y="598595"/>
                </a:lnTo>
                <a:lnTo>
                  <a:pt x="1363477" y="592319"/>
                </a:lnTo>
                <a:close/>
                <a:moveTo>
                  <a:pt x="1331045" y="589260"/>
                </a:moveTo>
                <a:lnTo>
                  <a:pt x="1320036" y="590131"/>
                </a:lnTo>
                <a:lnTo>
                  <a:pt x="1313903" y="606431"/>
                </a:lnTo>
                <a:lnTo>
                  <a:pt x="1332524" y="589399"/>
                </a:lnTo>
                <a:close/>
                <a:moveTo>
                  <a:pt x="1108689" y="588435"/>
                </a:moveTo>
                <a:lnTo>
                  <a:pt x="1088861" y="598442"/>
                </a:lnTo>
                <a:lnTo>
                  <a:pt x="1082532" y="603095"/>
                </a:lnTo>
                <a:close/>
                <a:moveTo>
                  <a:pt x="1402465" y="584795"/>
                </a:moveTo>
                <a:lnTo>
                  <a:pt x="1391010" y="589727"/>
                </a:lnTo>
                <a:lnTo>
                  <a:pt x="1395952" y="593258"/>
                </a:lnTo>
                <a:close/>
                <a:moveTo>
                  <a:pt x="1111852" y="574492"/>
                </a:moveTo>
                <a:lnTo>
                  <a:pt x="1110042" y="575377"/>
                </a:lnTo>
                <a:lnTo>
                  <a:pt x="1108775" y="576280"/>
                </a:lnTo>
                <a:close/>
                <a:moveTo>
                  <a:pt x="2453893" y="569765"/>
                </a:moveTo>
                <a:cubicBezTo>
                  <a:pt x="2099479" y="569765"/>
                  <a:pt x="1740152" y="572814"/>
                  <a:pt x="1668017" y="584667"/>
                </a:cubicBezTo>
                <a:lnTo>
                  <a:pt x="1666290" y="585105"/>
                </a:lnTo>
                <a:lnTo>
                  <a:pt x="1605441" y="602612"/>
                </a:lnTo>
                <a:lnTo>
                  <a:pt x="1589174" y="610565"/>
                </a:lnTo>
                <a:lnTo>
                  <a:pt x="1563776" y="626672"/>
                </a:lnTo>
                <a:lnTo>
                  <a:pt x="1511706" y="679074"/>
                </a:lnTo>
                <a:lnTo>
                  <a:pt x="1484292" y="746171"/>
                </a:lnTo>
                <a:lnTo>
                  <a:pt x="1480072" y="763465"/>
                </a:lnTo>
                <a:lnTo>
                  <a:pt x="1471088" y="831592"/>
                </a:lnTo>
                <a:lnTo>
                  <a:pt x="1470831" y="881175"/>
                </a:lnTo>
                <a:lnTo>
                  <a:pt x="1472776" y="925138"/>
                </a:lnTo>
                <a:cubicBezTo>
                  <a:pt x="1472776" y="932757"/>
                  <a:pt x="1472776" y="939870"/>
                  <a:pt x="1473792" y="946304"/>
                </a:cubicBezTo>
                <a:cubicBezTo>
                  <a:pt x="1479041" y="1071273"/>
                  <a:pt x="1655486" y="1708307"/>
                  <a:pt x="1760303" y="2075752"/>
                </a:cubicBezTo>
                <a:lnTo>
                  <a:pt x="1816489" y="2271597"/>
                </a:lnTo>
                <a:lnTo>
                  <a:pt x="1832229" y="2325846"/>
                </a:lnTo>
                <a:lnTo>
                  <a:pt x="1870193" y="2455738"/>
                </a:lnTo>
                <a:lnTo>
                  <a:pt x="1884752" y="2505160"/>
                </a:lnTo>
                <a:lnTo>
                  <a:pt x="1930697" y="2658864"/>
                </a:lnTo>
                <a:lnTo>
                  <a:pt x="1953080" y="2731618"/>
                </a:lnTo>
                <a:lnTo>
                  <a:pt x="1975463" y="2804372"/>
                </a:lnTo>
                <a:lnTo>
                  <a:pt x="1980778" y="2820976"/>
                </a:lnTo>
                <a:lnTo>
                  <a:pt x="1988111" y="2843882"/>
                </a:lnTo>
                <a:lnTo>
                  <a:pt x="1980136" y="2816750"/>
                </a:lnTo>
                <a:lnTo>
                  <a:pt x="1969219" y="2779607"/>
                </a:lnTo>
                <a:cubicBezTo>
                  <a:pt x="1922399" y="2616179"/>
                  <a:pt x="1858687" y="2378774"/>
                  <a:pt x="1777406" y="2065084"/>
                </a:cubicBezTo>
                <a:cubicBezTo>
                  <a:pt x="1654979" y="1592223"/>
                  <a:pt x="1530010" y="1093514"/>
                  <a:pt x="1532382" y="982595"/>
                </a:cubicBezTo>
                <a:lnTo>
                  <a:pt x="1532382" y="982567"/>
                </a:lnTo>
                <a:lnTo>
                  <a:pt x="1532382" y="982540"/>
                </a:lnTo>
                <a:lnTo>
                  <a:pt x="1532382" y="951098"/>
                </a:lnTo>
                <a:lnTo>
                  <a:pt x="1532382" y="951072"/>
                </a:lnTo>
                <a:lnTo>
                  <a:pt x="1532382" y="951045"/>
                </a:lnTo>
                <a:cubicBezTo>
                  <a:pt x="1532382" y="849445"/>
                  <a:pt x="1530519" y="662162"/>
                  <a:pt x="1734396" y="627958"/>
                </a:cubicBezTo>
                <a:cubicBezTo>
                  <a:pt x="1826513" y="612888"/>
                  <a:pt x="2317580" y="610008"/>
                  <a:pt x="2713820" y="608824"/>
                </a:cubicBezTo>
                <a:lnTo>
                  <a:pt x="2922777" y="608824"/>
                </a:lnTo>
                <a:cubicBezTo>
                  <a:pt x="3055534" y="608824"/>
                  <a:pt x="3180163" y="608824"/>
                  <a:pt x="3284304" y="608824"/>
                </a:cubicBezTo>
                <a:cubicBezTo>
                  <a:pt x="3450759" y="608824"/>
                  <a:pt x="3571155" y="608824"/>
                  <a:pt x="3577589" y="608824"/>
                </a:cubicBezTo>
                <a:cubicBezTo>
                  <a:pt x="3577737" y="608824"/>
                  <a:pt x="3580108" y="608702"/>
                  <a:pt x="3584344" y="608787"/>
                </a:cubicBezTo>
                <a:lnTo>
                  <a:pt x="3590736" y="609215"/>
                </a:lnTo>
                <a:lnTo>
                  <a:pt x="3596870" y="609522"/>
                </a:lnTo>
                <a:lnTo>
                  <a:pt x="3597762" y="609687"/>
                </a:lnTo>
                <a:lnTo>
                  <a:pt x="3602288" y="609990"/>
                </a:lnTo>
                <a:lnTo>
                  <a:pt x="3613905" y="612663"/>
                </a:lnTo>
                <a:lnTo>
                  <a:pt x="3645493" y="618488"/>
                </a:lnTo>
                <a:lnTo>
                  <a:pt x="3653141" y="621692"/>
                </a:lnTo>
                <a:lnTo>
                  <a:pt x="3663166" y="624000"/>
                </a:lnTo>
                <a:cubicBezTo>
                  <a:pt x="3675374" y="628280"/>
                  <a:pt x="3688375" y="633753"/>
                  <a:pt x="3701810" y="640747"/>
                </a:cubicBezTo>
                <a:lnTo>
                  <a:pt x="3708241" y="644779"/>
                </a:lnTo>
                <a:lnTo>
                  <a:pt x="3711962" y="646338"/>
                </a:lnTo>
                <a:lnTo>
                  <a:pt x="3730447" y="658704"/>
                </a:lnTo>
                <a:lnTo>
                  <a:pt x="3743062" y="666616"/>
                </a:lnTo>
                <a:lnTo>
                  <a:pt x="3745499" y="668774"/>
                </a:lnTo>
                <a:lnTo>
                  <a:pt x="3748296" y="670645"/>
                </a:lnTo>
                <a:lnTo>
                  <a:pt x="3781716" y="700862"/>
                </a:lnTo>
                <a:lnTo>
                  <a:pt x="3784780" y="703577"/>
                </a:lnTo>
                <a:lnTo>
                  <a:pt x="3817120" y="743986"/>
                </a:lnTo>
                <a:lnTo>
                  <a:pt x="3806190" y="724702"/>
                </a:lnTo>
                <a:cubicBezTo>
                  <a:pt x="3704590" y="572306"/>
                  <a:pt x="3563365" y="574507"/>
                  <a:pt x="3561841" y="574678"/>
                </a:cubicBezTo>
                <a:cubicBezTo>
                  <a:pt x="3560318" y="574846"/>
                  <a:pt x="3524926" y="574678"/>
                  <a:pt x="3362536" y="573661"/>
                </a:cubicBezTo>
                <a:cubicBezTo>
                  <a:pt x="3239599" y="572814"/>
                  <a:pt x="3071283" y="571460"/>
                  <a:pt x="2887217" y="570613"/>
                </a:cubicBezTo>
                <a:lnTo>
                  <a:pt x="2672334" y="570613"/>
                </a:lnTo>
                <a:close/>
                <a:moveTo>
                  <a:pt x="1291903" y="569604"/>
                </a:moveTo>
                <a:lnTo>
                  <a:pt x="1289295" y="569837"/>
                </a:lnTo>
                <a:lnTo>
                  <a:pt x="1186242" y="593939"/>
                </a:lnTo>
                <a:lnTo>
                  <a:pt x="1155608" y="605606"/>
                </a:lnTo>
                <a:lnTo>
                  <a:pt x="1085368" y="635082"/>
                </a:lnTo>
                <a:lnTo>
                  <a:pt x="1069951" y="645191"/>
                </a:lnTo>
                <a:lnTo>
                  <a:pt x="1102514" y="628794"/>
                </a:lnTo>
                <a:cubicBezTo>
                  <a:pt x="1137140" y="614073"/>
                  <a:pt x="1174738" y="602918"/>
                  <a:pt x="1211345" y="595129"/>
                </a:cubicBezTo>
                <a:lnTo>
                  <a:pt x="1284910" y="585496"/>
                </a:lnTo>
                <a:close/>
                <a:moveTo>
                  <a:pt x="1305030" y="568429"/>
                </a:moveTo>
                <a:lnTo>
                  <a:pt x="1300958" y="568793"/>
                </a:lnTo>
                <a:lnTo>
                  <a:pt x="1294680" y="584218"/>
                </a:lnTo>
                <a:lnTo>
                  <a:pt x="1296911" y="583925"/>
                </a:lnTo>
                <a:close/>
                <a:moveTo>
                  <a:pt x="1320529" y="567041"/>
                </a:moveTo>
                <a:lnTo>
                  <a:pt x="1317462" y="567315"/>
                </a:lnTo>
                <a:lnTo>
                  <a:pt x="1306388" y="582684"/>
                </a:lnTo>
                <a:lnTo>
                  <a:pt x="1312583" y="581873"/>
                </a:lnTo>
                <a:lnTo>
                  <a:pt x="1315076" y="577632"/>
                </a:lnTo>
                <a:lnTo>
                  <a:pt x="1316940" y="575925"/>
                </a:lnTo>
                <a:close/>
                <a:moveTo>
                  <a:pt x="1394702" y="565246"/>
                </a:moveTo>
                <a:lnTo>
                  <a:pt x="1379355" y="584980"/>
                </a:lnTo>
                <a:lnTo>
                  <a:pt x="1414120" y="568913"/>
                </a:lnTo>
                <a:lnTo>
                  <a:pt x="1407755" y="566569"/>
                </a:lnTo>
                <a:close/>
                <a:moveTo>
                  <a:pt x="1353442" y="564095"/>
                </a:moveTo>
                <a:lnTo>
                  <a:pt x="1339890" y="565308"/>
                </a:lnTo>
                <a:lnTo>
                  <a:pt x="1329844" y="573122"/>
                </a:lnTo>
                <a:lnTo>
                  <a:pt x="1324042" y="581764"/>
                </a:lnTo>
                <a:lnTo>
                  <a:pt x="1340672" y="581947"/>
                </a:lnTo>
                <a:lnTo>
                  <a:pt x="1341831" y="580887"/>
                </a:lnTo>
                <a:lnTo>
                  <a:pt x="1343205" y="577496"/>
                </a:lnTo>
                <a:close/>
                <a:moveTo>
                  <a:pt x="1380875" y="563845"/>
                </a:moveTo>
                <a:lnTo>
                  <a:pt x="1370472" y="567881"/>
                </a:lnTo>
                <a:lnTo>
                  <a:pt x="1353468" y="582087"/>
                </a:lnTo>
                <a:lnTo>
                  <a:pt x="1356033" y="582116"/>
                </a:lnTo>
                <a:lnTo>
                  <a:pt x="1370796" y="584492"/>
                </a:lnTo>
                <a:lnTo>
                  <a:pt x="1373522" y="578231"/>
                </a:lnTo>
                <a:lnTo>
                  <a:pt x="1385045" y="564267"/>
                </a:lnTo>
                <a:close/>
                <a:moveTo>
                  <a:pt x="1363924" y="563156"/>
                </a:moveTo>
                <a:lnTo>
                  <a:pt x="1363272" y="563214"/>
                </a:lnTo>
                <a:lnTo>
                  <a:pt x="1363003" y="563562"/>
                </a:lnTo>
                <a:close/>
                <a:moveTo>
                  <a:pt x="1301463" y="547876"/>
                </a:moveTo>
                <a:lnTo>
                  <a:pt x="1214206" y="569129"/>
                </a:lnTo>
                <a:cubicBezTo>
                  <a:pt x="1176741" y="580761"/>
                  <a:pt x="1138852" y="595297"/>
                  <a:pt x="1104192" y="612735"/>
                </a:cubicBezTo>
                <a:lnTo>
                  <a:pt x="1058201" y="639268"/>
                </a:lnTo>
                <a:lnTo>
                  <a:pt x="1109109" y="612407"/>
                </a:lnTo>
                <a:cubicBezTo>
                  <a:pt x="1147048" y="595363"/>
                  <a:pt x="1188074" y="582197"/>
                  <a:pt x="1227603" y="572694"/>
                </a:cubicBezTo>
                <a:lnTo>
                  <a:pt x="1295375" y="561713"/>
                </a:lnTo>
                <a:lnTo>
                  <a:pt x="1298882" y="553743"/>
                </a:lnTo>
                <a:lnTo>
                  <a:pt x="1300675" y="549282"/>
                </a:lnTo>
                <a:lnTo>
                  <a:pt x="1301078" y="548751"/>
                </a:lnTo>
                <a:close/>
                <a:moveTo>
                  <a:pt x="1325230" y="542445"/>
                </a:moveTo>
                <a:lnTo>
                  <a:pt x="1321680" y="542953"/>
                </a:lnTo>
                <a:lnTo>
                  <a:pt x="1315548" y="544446"/>
                </a:lnTo>
                <a:lnTo>
                  <a:pt x="1305862" y="560013"/>
                </a:lnTo>
                <a:lnTo>
                  <a:pt x="1309771" y="559380"/>
                </a:lnTo>
                <a:lnTo>
                  <a:pt x="1310223" y="558518"/>
                </a:lnTo>
                <a:close/>
                <a:moveTo>
                  <a:pt x="1370999" y="541113"/>
                </a:moveTo>
                <a:lnTo>
                  <a:pt x="1353727" y="554547"/>
                </a:lnTo>
                <a:lnTo>
                  <a:pt x="1360869" y="554373"/>
                </a:lnTo>
                <a:close/>
                <a:moveTo>
                  <a:pt x="1339594" y="540400"/>
                </a:moveTo>
                <a:lnTo>
                  <a:pt x="1336544" y="540835"/>
                </a:lnTo>
                <a:lnTo>
                  <a:pt x="1324952" y="556920"/>
                </a:lnTo>
                <a:lnTo>
                  <a:pt x="1327297" y="556540"/>
                </a:lnTo>
                <a:close/>
                <a:moveTo>
                  <a:pt x="1358728" y="537675"/>
                </a:moveTo>
                <a:lnTo>
                  <a:pt x="1350344" y="538868"/>
                </a:lnTo>
                <a:lnTo>
                  <a:pt x="1337943" y="554930"/>
                </a:lnTo>
                <a:lnTo>
                  <a:pt x="1339929" y="554881"/>
                </a:lnTo>
                <a:close/>
                <a:moveTo>
                  <a:pt x="1424895" y="536088"/>
                </a:moveTo>
                <a:lnTo>
                  <a:pt x="1423931" y="536738"/>
                </a:lnTo>
                <a:lnTo>
                  <a:pt x="1425405" y="536088"/>
                </a:lnTo>
                <a:close/>
                <a:moveTo>
                  <a:pt x="1404257" y="534223"/>
                </a:moveTo>
                <a:lnTo>
                  <a:pt x="1404105" y="534232"/>
                </a:lnTo>
                <a:lnTo>
                  <a:pt x="1404260" y="534250"/>
                </a:lnTo>
                <a:lnTo>
                  <a:pt x="1384839" y="535393"/>
                </a:lnTo>
                <a:lnTo>
                  <a:pt x="1370303" y="554144"/>
                </a:lnTo>
                <a:lnTo>
                  <a:pt x="1379898" y="553911"/>
                </a:lnTo>
                <a:lnTo>
                  <a:pt x="1383769" y="554419"/>
                </a:lnTo>
                <a:lnTo>
                  <a:pt x="1398538" y="547916"/>
                </a:lnTo>
                <a:lnTo>
                  <a:pt x="1403701" y="541662"/>
                </a:lnTo>
                <a:lnTo>
                  <a:pt x="1404330" y="540841"/>
                </a:lnTo>
                <a:lnTo>
                  <a:pt x="1412570" y="535193"/>
                </a:lnTo>
                <a:lnTo>
                  <a:pt x="1404260" y="534250"/>
                </a:lnTo>
                <a:lnTo>
                  <a:pt x="1404415" y="534240"/>
                </a:lnTo>
                <a:lnTo>
                  <a:pt x="1404258" y="534223"/>
                </a:lnTo>
                <a:close/>
                <a:moveTo>
                  <a:pt x="1319256" y="523341"/>
                </a:moveTo>
                <a:lnTo>
                  <a:pt x="1235457" y="545189"/>
                </a:lnTo>
                <a:lnTo>
                  <a:pt x="1234313" y="545627"/>
                </a:lnTo>
                <a:lnTo>
                  <a:pt x="1127933" y="588929"/>
                </a:lnTo>
                <a:lnTo>
                  <a:pt x="1057905" y="627582"/>
                </a:lnTo>
                <a:lnTo>
                  <a:pt x="1047380" y="636066"/>
                </a:lnTo>
                <a:lnTo>
                  <a:pt x="1055904" y="629482"/>
                </a:lnTo>
                <a:cubicBezTo>
                  <a:pt x="1074042" y="617831"/>
                  <a:pt x="1093715" y="607175"/>
                  <a:pt x="1114249" y="597505"/>
                </a:cubicBezTo>
                <a:lnTo>
                  <a:pt x="1151098" y="584198"/>
                </a:lnTo>
                <a:lnTo>
                  <a:pt x="1177764" y="571497"/>
                </a:lnTo>
                <a:lnTo>
                  <a:pt x="1213061" y="561823"/>
                </a:lnTo>
                <a:lnTo>
                  <a:pt x="1242397" y="551228"/>
                </a:lnTo>
                <a:cubicBezTo>
                  <a:pt x="1263681" y="545461"/>
                  <a:pt x="1284477" y="540659"/>
                  <a:pt x="1304112" y="536813"/>
                </a:cubicBezTo>
                <a:lnTo>
                  <a:pt x="1309867" y="535900"/>
                </a:lnTo>
                <a:close/>
                <a:moveTo>
                  <a:pt x="2433419" y="521863"/>
                </a:moveTo>
                <a:lnTo>
                  <a:pt x="2436114" y="525352"/>
                </a:lnTo>
                <a:cubicBezTo>
                  <a:pt x="2443580" y="534809"/>
                  <a:pt x="2454739" y="540604"/>
                  <a:pt x="2466763" y="541269"/>
                </a:cubicBezTo>
                <a:cubicBezTo>
                  <a:pt x="2509435" y="543132"/>
                  <a:pt x="2592578" y="546519"/>
                  <a:pt x="2669963" y="547027"/>
                </a:cubicBezTo>
                <a:cubicBezTo>
                  <a:pt x="2796793" y="547027"/>
                  <a:pt x="2824563" y="539746"/>
                  <a:pt x="2829644" y="535004"/>
                </a:cubicBezTo>
                <a:lnTo>
                  <a:pt x="2835519" y="524560"/>
                </a:lnTo>
                <a:lnTo>
                  <a:pt x="2807886" y="524343"/>
                </a:lnTo>
                <a:lnTo>
                  <a:pt x="2778378" y="527883"/>
                </a:lnTo>
                <a:cubicBezTo>
                  <a:pt x="2752512" y="529936"/>
                  <a:pt x="2717375" y="530993"/>
                  <a:pt x="2673178" y="530993"/>
                </a:cubicBezTo>
                <a:lnTo>
                  <a:pt x="2636942" y="530993"/>
                </a:lnTo>
                <a:cubicBezTo>
                  <a:pt x="2562266" y="530148"/>
                  <a:pt x="2492839" y="527099"/>
                  <a:pt x="2473365" y="526255"/>
                </a:cubicBezTo>
                <a:lnTo>
                  <a:pt x="2463675" y="522028"/>
                </a:lnTo>
                <a:close/>
                <a:moveTo>
                  <a:pt x="2174492" y="521185"/>
                </a:moveTo>
                <a:lnTo>
                  <a:pt x="1979696" y="521739"/>
                </a:lnTo>
                <a:lnTo>
                  <a:pt x="1965513" y="521809"/>
                </a:lnTo>
                <a:lnTo>
                  <a:pt x="1910347" y="522278"/>
                </a:lnTo>
                <a:lnTo>
                  <a:pt x="1874233" y="522619"/>
                </a:lnTo>
                <a:lnTo>
                  <a:pt x="1821281" y="523357"/>
                </a:lnTo>
                <a:lnTo>
                  <a:pt x="1794287" y="523771"/>
                </a:lnTo>
                <a:lnTo>
                  <a:pt x="1745009" y="524840"/>
                </a:lnTo>
                <a:lnTo>
                  <a:pt x="1725970" y="525293"/>
                </a:lnTo>
                <a:lnTo>
                  <a:pt x="1682270" y="526763"/>
                </a:lnTo>
                <a:lnTo>
                  <a:pt x="1670103" y="527208"/>
                </a:lnTo>
                <a:lnTo>
                  <a:pt x="1633298" y="529222"/>
                </a:lnTo>
                <a:lnTo>
                  <a:pt x="1627786" y="529547"/>
                </a:lnTo>
                <a:lnTo>
                  <a:pt x="1600116" y="532360"/>
                </a:lnTo>
                <a:lnTo>
                  <a:pt x="1599359" y="532556"/>
                </a:lnTo>
                <a:lnTo>
                  <a:pt x="1532802" y="552073"/>
                </a:lnTo>
                <a:lnTo>
                  <a:pt x="1515944" y="560646"/>
                </a:lnTo>
                <a:lnTo>
                  <a:pt x="1480335" y="584369"/>
                </a:lnTo>
                <a:lnTo>
                  <a:pt x="1467752" y="595180"/>
                </a:lnTo>
                <a:lnTo>
                  <a:pt x="1435563" y="636139"/>
                </a:lnTo>
                <a:lnTo>
                  <a:pt x="1435265" y="636550"/>
                </a:lnTo>
                <a:lnTo>
                  <a:pt x="1409165" y="710396"/>
                </a:lnTo>
                <a:lnTo>
                  <a:pt x="1405514" y="729389"/>
                </a:lnTo>
                <a:lnTo>
                  <a:pt x="1399448" y="803196"/>
                </a:lnTo>
                <a:lnTo>
                  <a:pt x="1401762" y="855875"/>
                </a:lnTo>
                <a:cubicBezTo>
                  <a:pt x="1403035" y="872430"/>
                  <a:pt x="1404639" y="887758"/>
                  <a:pt x="1406057" y="901262"/>
                </a:cubicBezTo>
                <a:lnTo>
                  <a:pt x="1406905" y="909390"/>
                </a:lnTo>
                <a:lnTo>
                  <a:pt x="1406979" y="909902"/>
                </a:lnTo>
                <a:lnTo>
                  <a:pt x="1413231" y="948496"/>
                </a:lnTo>
                <a:lnTo>
                  <a:pt x="1415784" y="961459"/>
                </a:lnTo>
                <a:lnTo>
                  <a:pt x="1427853" y="1016468"/>
                </a:lnTo>
                <a:lnTo>
                  <a:pt x="1428312" y="1018505"/>
                </a:lnTo>
                <a:lnTo>
                  <a:pt x="1429277" y="1022468"/>
                </a:lnTo>
                <a:lnTo>
                  <a:pt x="1444625" y="1084598"/>
                </a:lnTo>
                <a:lnTo>
                  <a:pt x="1475085" y="1201232"/>
                </a:lnTo>
                <a:lnTo>
                  <a:pt x="1514046" y="1342367"/>
                </a:lnTo>
                <a:lnTo>
                  <a:pt x="1523994" y="1377561"/>
                </a:lnTo>
                <a:lnTo>
                  <a:pt x="1560388" y="1504793"/>
                </a:lnTo>
                <a:lnTo>
                  <a:pt x="1570292" y="1539058"/>
                </a:lnTo>
                <a:lnTo>
                  <a:pt x="1620026" y="1708494"/>
                </a:lnTo>
                <a:lnTo>
                  <a:pt x="1677467" y="1898393"/>
                </a:lnTo>
                <a:lnTo>
                  <a:pt x="1680669" y="1908979"/>
                </a:lnTo>
                <a:lnTo>
                  <a:pt x="1734905" y="2088282"/>
                </a:lnTo>
                <a:lnTo>
                  <a:pt x="1807748" y="2322238"/>
                </a:lnTo>
                <a:lnTo>
                  <a:pt x="1829526" y="2390930"/>
                </a:lnTo>
                <a:lnTo>
                  <a:pt x="1875518" y="2535223"/>
                </a:lnTo>
                <a:lnTo>
                  <a:pt x="1920272" y="2673282"/>
                </a:lnTo>
                <a:lnTo>
                  <a:pt x="1925336" y="2688609"/>
                </a:lnTo>
                <a:lnTo>
                  <a:pt x="1969005" y="2819727"/>
                </a:lnTo>
                <a:lnTo>
                  <a:pt x="1974840" y="2837073"/>
                </a:lnTo>
                <a:lnTo>
                  <a:pt x="1984460" y="2864938"/>
                </a:lnTo>
                <a:lnTo>
                  <a:pt x="2006207" y="2927926"/>
                </a:lnTo>
                <a:lnTo>
                  <a:pt x="1998037" y="2903258"/>
                </a:lnTo>
                <a:cubicBezTo>
                  <a:pt x="1990961" y="2881501"/>
                  <a:pt x="1983612" y="2858537"/>
                  <a:pt x="1976054" y="2834614"/>
                </a:cubicBezTo>
                <a:lnTo>
                  <a:pt x="1972352" y="2822644"/>
                </a:lnTo>
                <a:lnTo>
                  <a:pt x="1967467" y="2807310"/>
                </a:lnTo>
                <a:cubicBezTo>
                  <a:pt x="1956872" y="2773475"/>
                  <a:pt x="1945930" y="2738005"/>
                  <a:pt x="1934809" y="2701545"/>
                </a:cubicBezTo>
                <a:lnTo>
                  <a:pt x="1931886" y="2691780"/>
                </a:lnTo>
                <a:lnTo>
                  <a:pt x="1928727" y="2681563"/>
                </a:lnTo>
                <a:cubicBezTo>
                  <a:pt x="1912465" y="2628038"/>
                  <a:pt x="1895893" y="2572668"/>
                  <a:pt x="1879534" y="2517440"/>
                </a:cubicBezTo>
                <a:lnTo>
                  <a:pt x="1871484" y="2490013"/>
                </a:lnTo>
                <a:lnTo>
                  <a:pt x="1867312" y="2476077"/>
                </a:lnTo>
                <a:cubicBezTo>
                  <a:pt x="1856161" y="2438243"/>
                  <a:pt x="1845172" y="2400711"/>
                  <a:pt x="1834515" y="2364129"/>
                </a:cubicBezTo>
                <a:lnTo>
                  <a:pt x="1832657" y="2357718"/>
                </a:lnTo>
                <a:lnTo>
                  <a:pt x="1831617" y="2354176"/>
                </a:lnTo>
                <a:lnTo>
                  <a:pt x="1827029" y="2338307"/>
                </a:lnTo>
                <a:lnTo>
                  <a:pt x="1803712" y="2257874"/>
                </a:lnTo>
                <a:lnTo>
                  <a:pt x="1792721" y="2219627"/>
                </a:lnTo>
                <a:lnTo>
                  <a:pt x="1788117" y="2203703"/>
                </a:lnTo>
                <a:lnTo>
                  <a:pt x="1779632" y="2174086"/>
                </a:lnTo>
                <a:lnTo>
                  <a:pt x="1775926" y="2161189"/>
                </a:lnTo>
                <a:lnTo>
                  <a:pt x="1773021" y="2151008"/>
                </a:lnTo>
                <a:lnTo>
                  <a:pt x="1769005" y="2136992"/>
                </a:lnTo>
                <a:cubicBezTo>
                  <a:pt x="1762993" y="2115951"/>
                  <a:pt x="1757361" y="2096188"/>
                  <a:pt x="1752175" y="2077953"/>
                </a:cubicBezTo>
                <a:cubicBezTo>
                  <a:pt x="1647358" y="1709578"/>
                  <a:pt x="1470744" y="1072517"/>
                  <a:pt x="1465326" y="946696"/>
                </a:cubicBezTo>
                <a:cubicBezTo>
                  <a:pt x="1465326" y="940260"/>
                  <a:pt x="1465326" y="933149"/>
                  <a:pt x="1464309" y="925698"/>
                </a:cubicBezTo>
                <a:cubicBezTo>
                  <a:pt x="1463568" y="911981"/>
                  <a:pt x="1462748" y="896791"/>
                  <a:pt x="1462308" y="880640"/>
                </a:cubicBezTo>
                <a:lnTo>
                  <a:pt x="1462308" y="880617"/>
                </a:lnTo>
                <a:lnTo>
                  <a:pt x="1462308" y="880614"/>
                </a:lnTo>
                <a:lnTo>
                  <a:pt x="1462308" y="880601"/>
                </a:lnTo>
                <a:lnTo>
                  <a:pt x="1462308" y="880590"/>
                </a:lnTo>
                <a:cubicBezTo>
                  <a:pt x="1461868" y="864439"/>
                  <a:pt x="1461808" y="847328"/>
                  <a:pt x="1462589" y="829769"/>
                </a:cubicBezTo>
                <a:lnTo>
                  <a:pt x="1465542" y="800077"/>
                </a:lnTo>
                <a:lnTo>
                  <a:pt x="1465957" y="789747"/>
                </a:lnTo>
                <a:lnTo>
                  <a:pt x="1466914" y="786283"/>
                </a:lnTo>
                <a:lnTo>
                  <a:pt x="1467910" y="776262"/>
                </a:lnTo>
                <a:cubicBezTo>
                  <a:pt x="1470831" y="758320"/>
                  <a:pt x="1475051" y="740443"/>
                  <a:pt x="1481030" y="723145"/>
                </a:cubicBezTo>
                <a:lnTo>
                  <a:pt x="1488930" y="706580"/>
                </a:lnTo>
                <a:lnTo>
                  <a:pt x="1491377" y="697723"/>
                </a:lnTo>
                <a:lnTo>
                  <a:pt x="1499188" y="685071"/>
                </a:lnTo>
                <a:lnTo>
                  <a:pt x="1504707" y="673497"/>
                </a:lnTo>
                <a:lnTo>
                  <a:pt x="1510502" y="666746"/>
                </a:lnTo>
                <a:lnTo>
                  <a:pt x="1516871" y="656430"/>
                </a:lnTo>
                <a:lnTo>
                  <a:pt x="1531730" y="642012"/>
                </a:lnTo>
                <a:lnTo>
                  <a:pt x="1541700" y="630395"/>
                </a:lnTo>
                <a:lnTo>
                  <a:pt x="1547422" y="626785"/>
                </a:lnTo>
                <a:lnTo>
                  <a:pt x="1553351" y="621032"/>
                </a:lnTo>
                <a:lnTo>
                  <a:pt x="1580388" y="605988"/>
                </a:lnTo>
                <a:lnTo>
                  <a:pt x="1594765" y="596918"/>
                </a:lnTo>
                <a:lnTo>
                  <a:pt x="1598767" y="595762"/>
                </a:lnTo>
                <a:lnTo>
                  <a:pt x="1602666" y="593592"/>
                </a:lnTo>
                <a:lnTo>
                  <a:pt x="1664937" y="576641"/>
                </a:lnTo>
                <a:lnTo>
                  <a:pt x="1666663" y="576143"/>
                </a:lnTo>
                <a:cubicBezTo>
                  <a:pt x="1754376" y="561919"/>
                  <a:pt x="2262716" y="560395"/>
                  <a:pt x="2673688" y="561579"/>
                </a:cubicBezTo>
                <a:lnTo>
                  <a:pt x="2888572" y="561579"/>
                </a:lnTo>
                <a:cubicBezTo>
                  <a:pt x="3072638" y="561579"/>
                  <a:pt x="3240954" y="563782"/>
                  <a:pt x="3364060" y="564628"/>
                </a:cubicBezTo>
                <a:cubicBezTo>
                  <a:pt x="3476497" y="564628"/>
                  <a:pt x="3557946" y="565983"/>
                  <a:pt x="3562010" y="565643"/>
                </a:cubicBezTo>
                <a:cubicBezTo>
                  <a:pt x="3562137" y="565643"/>
                  <a:pt x="3564534" y="565582"/>
                  <a:pt x="3568837" y="565784"/>
                </a:cubicBezTo>
                <a:lnTo>
                  <a:pt x="3575340" y="566394"/>
                </a:lnTo>
                <a:lnTo>
                  <a:pt x="3581584" y="566874"/>
                </a:lnTo>
                <a:lnTo>
                  <a:pt x="3582492" y="567065"/>
                </a:lnTo>
                <a:lnTo>
                  <a:pt x="3587103" y="567498"/>
                </a:lnTo>
                <a:lnTo>
                  <a:pt x="3598952" y="570532"/>
                </a:lnTo>
                <a:lnTo>
                  <a:pt x="3631173" y="577319"/>
                </a:lnTo>
                <a:lnTo>
                  <a:pt x="3644155" y="582107"/>
                </a:lnTo>
                <a:lnTo>
                  <a:pt x="3649217" y="583403"/>
                </a:lnTo>
                <a:lnTo>
                  <a:pt x="3655640" y="586342"/>
                </a:lnTo>
                <a:lnTo>
                  <a:pt x="3663567" y="589265"/>
                </a:lnTo>
                <a:lnTo>
                  <a:pt x="3676651" y="595957"/>
                </a:lnTo>
                <a:lnTo>
                  <a:pt x="3688699" y="601470"/>
                </a:lnTo>
                <a:lnTo>
                  <a:pt x="3693396" y="604520"/>
                </a:lnTo>
                <a:lnTo>
                  <a:pt x="3699078" y="607426"/>
                </a:lnTo>
                <a:lnTo>
                  <a:pt x="3717991" y="620491"/>
                </a:lnTo>
                <a:lnTo>
                  <a:pt x="3730888" y="628866"/>
                </a:lnTo>
                <a:lnTo>
                  <a:pt x="3733381" y="631122"/>
                </a:lnTo>
                <a:lnTo>
                  <a:pt x="3736244" y="633100"/>
                </a:lnTo>
                <a:lnTo>
                  <a:pt x="3770450" y="664676"/>
                </a:lnTo>
                <a:lnTo>
                  <a:pt x="3773601" y="667529"/>
                </a:lnTo>
                <a:lnTo>
                  <a:pt x="3809724" y="713167"/>
                </a:lnTo>
                <a:lnTo>
                  <a:pt x="3797214" y="691369"/>
                </a:lnTo>
                <a:cubicBezTo>
                  <a:pt x="3692734" y="534055"/>
                  <a:pt x="3548970" y="532530"/>
                  <a:pt x="3546769" y="532530"/>
                </a:cubicBezTo>
                <a:cubicBezTo>
                  <a:pt x="3541213" y="532450"/>
                  <a:pt x="3365173" y="529953"/>
                  <a:pt x="3120716" y="527321"/>
                </a:cubicBezTo>
                <a:lnTo>
                  <a:pt x="3011808" y="526198"/>
                </a:lnTo>
                <a:lnTo>
                  <a:pt x="2949528" y="525597"/>
                </a:lnTo>
                <a:lnTo>
                  <a:pt x="2857232" y="524731"/>
                </a:lnTo>
                <a:lnTo>
                  <a:pt x="2847287" y="524653"/>
                </a:lnTo>
                <a:lnTo>
                  <a:pt x="2837602" y="542172"/>
                </a:lnTo>
                <a:cubicBezTo>
                  <a:pt x="2829813" y="548438"/>
                  <a:pt x="2806615" y="556567"/>
                  <a:pt x="2685710" y="556567"/>
                </a:cubicBezTo>
                <a:lnTo>
                  <a:pt x="2670640" y="556567"/>
                </a:lnTo>
                <a:cubicBezTo>
                  <a:pt x="2592915" y="556567"/>
                  <a:pt x="2509772" y="552669"/>
                  <a:pt x="2467440" y="550807"/>
                </a:cubicBezTo>
                <a:cubicBezTo>
                  <a:pt x="2452793" y="550000"/>
                  <a:pt x="2439212" y="542901"/>
                  <a:pt x="2430187" y="531333"/>
                </a:cubicBezTo>
                <a:lnTo>
                  <a:pt x="2422790" y="521804"/>
                </a:lnTo>
                <a:lnTo>
                  <a:pt x="2397394" y="521666"/>
                </a:lnTo>
                <a:cubicBezTo>
                  <a:pt x="2321023" y="521360"/>
                  <a:pt x="2246078" y="521185"/>
                  <a:pt x="2174492" y="521185"/>
                </a:cubicBezTo>
                <a:close/>
                <a:moveTo>
                  <a:pt x="1350632" y="515241"/>
                </a:moveTo>
                <a:lnTo>
                  <a:pt x="1349730" y="515395"/>
                </a:lnTo>
                <a:lnTo>
                  <a:pt x="1332860" y="519793"/>
                </a:lnTo>
                <a:lnTo>
                  <a:pt x="1322611" y="533093"/>
                </a:lnTo>
                <a:lnTo>
                  <a:pt x="1322069" y="533964"/>
                </a:lnTo>
                <a:lnTo>
                  <a:pt x="1335074" y="531901"/>
                </a:lnTo>
                <a:close/>
                <a:moveTo>
                  <a:pt x="2852510" y="509037"/>
                </a:moveTo>
                <a:lnTo>
                  <a:pt x="2850952" y="516088"/>
                </a:lnTo>
                <a:lnTo>
                  <a:pt x="2970224" y="517178"/>
                </a:lnTo>
                <a:cubicBezTo>
                  <a:pt x="3290907" y="520305"/>
                  <a:pt x="3543509" y="523862"/>
                  <a:pt x="3546939" y="523988"/>
                </a:cubicBezTo>
                <a:cubicBezTo>
                  <a:pt x="3548082" y="524030"/>
                  <a:pt x="3558051" y="524147"/>
                  <a:pt x="3574035" y="526816"/>
                </a:cubicBezTo>
                <a:lnTo>
                  <a:pt x="3582472" y="528684"/>
                </a:lnTo>
                <a:lnTo>
                  <a:pt x="3587106" y="529393"/>
                </a:lnTo>
                <a:lnTo>
                  <a:pt x="3590617" y="530488"/>
                </a:lnTo>
                <a:lnTo>
                  <a:pt x="3602169" y="533046"/>
                </a:lnTo>
                <a:cubicBezTo>
                  <a:pt x="3623463" y="538889"/>
                  <a:pt x="3649365" y="548524"/>
                  <a:pt x="3677062" y="564431"/>
                </a:cubicBezTo>
                <a:lnTo>
                  <a:pt x="3690490" y="573545"/>
                </a:lnTo>
                <a:lnTo>
                  <a:pt x="3698128" y="577634"/>
                </a:lnTo>
                <a:lnTo>
                  <a:pt x="3704013" y="582724"/>
                </a:lnTo>
                <a:lnTo>
                  <a:pt x="3719603" y="593306"/>
                </a:lnTo>
                <a:cubicBezTo>
                  <a:pt x="3748392" y="616105"/>
                  <a:pt x="3777571" y="646416"/>
                  <a:pt x="3804325" y="686717"/>
                </a:cubicBezTo>
                <a:lnTo>
                  <a:pt x="3805409" y="688603"/>
                </a:lnTo>
                <a:lnTo>
                  <a:pt x="3823902" y="719833"/>
                </a:lnTo>
                <a:lnTo>
                  <a:pt x="3828425" y="728650"/>
                </a:lnTo>
                <a:lnTo>
                  <a:pt x="3831369" y="733774"/>
                </a:lnTo>
                <a:lnTo>
                  <a:pt x="3837638" y="746615"/>
                </a:lnTo>
                <a:lnTo>
                  <a:pt x="3847590" y="766020"/>
                </a:lnTo>
                <a:lnTo>
                  <a:pt x="3859139" y="790658"/>
                </a:lnTo>
                <a:lnTo>
                  <a:pt x="3865388" y="803460"/>
                </a:lnTo>
                <a:lnTo>
                  <a:pt x="3869763" y="813329"/>
                </a:lnTo>
                <a:lnTo>
                  <a:pt x="3874827" y="824136"/>
                </a:lnTo>
                <a:lnTo>
                  <a:pt x="3902712" y="887657"/>
                </a:lnTo>
                <a:lnTo>
                  <a:pt x="3905055" y="892944"/>
                </a:lnTo>
                <a:lnTo>
                  <a:pt x="3907750" y="899467"/>
                </a:lnTo>
                <a:lnTo>
                  <a:pt x="3937713" y="971398"/>
                </a:lnTo>
                <a:lnTo>
                  <a:pt x="3943944" y="987053"/>
                </a:lnTo>
                <a:lnTo>
                  <a:pt x="3949042" y="999391"/>
                </a:lnTo>
                <a:lnTo>
                  <a:pt x="3957747" y="1021733"/>
                </a:lnTo>
                <a:lnTo>
                  <a:pt x="3972240" y="1058147"/>
                </a:lnTo>
                <a:lnTo>
                  <a:pt x="3979452" y="1077441"/>
                </a:lnTo>
                <a:lnTo>
                  <a:pt x="3996021" y="1119966"/>
                </a:lnTo>
                <a:cubicBezTo>
                  <a:pt x="4012032" y="1162197"/>
                  <a:pt x="4028320" y="1206312"/>
                  <a:pt x="4044665" y="1251836"/>
                </a:cubicBezTo>
                <a:lnTo>
                  <a:pt x="4082571" y="1360437"/>
                </a:lnTo>
                <a:lnTo>
                  <a:pt x="4091544" y="1385982"/>
                </a:lnTo>
                <a:lnTo>
                  <a:pt x="4092602" y="1389176"/>
                </a:lnTo>
                <a:lnTo>
                  <a:pt x="4093646" y="1392167"/>
                </a:lnTo>
                <a:lnTo>
                  <a:pt x="4101252" y="1415299"/>
                </a:lnTo>
                <a:lnTo>
                  <a:pt x="4139542" y="1530938"/>
                </a:lnTo>
                <a:lnTo>
                  <a:pt x="4142616" y="1541295"/>
                </a:lnTo>
                <a:lnTo>
                  <a:pt x="4176708" y="1651597"/>
                </a:lnTo>
                <a:cubicBezTo>
                  <a:pt x="4188903" y="1692227"/>
                  <a:pt x="4201445" y="1735338"/>
                  <a:pt x="4213860" y="1779957"/>
                </a:cubicBezTo>
                <a:lnTo>
                  <a:pt x="4217111" y="1792231"/>
                </a:lnTo>
                <a:lnTo>
                  <a:pt x="4224348" y="1816609"/>
                </a:lnTo>
                <a:lnTo>
                  <a:pt x="4216082" y="1785335"/>
                </a:lnTo>
                <a:cubicBezTo>
                  <a:pt x="4191010" y="1695044"/>
                  <a:pt x="4165430" y="1610881"/>
                  <a:pt x="4143162" y="1540774"/>
                </a:cubicBezTo>
                <a:cubicBezTo>
                  <a:pt x="4016670" y="1141129"/>
                  <a:pt x="3865118" y="772136"/>
                  <a:pt x="3803141" y="678328"/>
                </a:cubicBezTo>
                <a:cubicBezTo>
                  <a:pt x="3697477" y="518475"/>
                  <a:pt x="3551682" y="516951"/>
                  <a:pt x="3549141" y="516951"/>
                </a:cubicBezTo>
                <a:cubicBezTo>
                  <a:pt x="3543638" y="516866"/>
                  <a:pt x="3341581" y="513987"/>
                  <a:pt x="3068531" y="511130"/>
                </a:cubicBezTo>
                <a:close/>
                <a:moveTo>
                  <a:pt x="2835773" y="508904"/>
                </a:moveTo>
                <a:lnTo>
                  <a:pt x="2830246" y="515898"/>
                </a:lnTo>
                <a:lnTo>
                  <a:pt x="2839635" y="515984"/>
                </a:lnTo>
                <a:lnTo>
                  <a:pt x="2841687" y="508951"/>
                </a:lnTo>
                <a:close/>
                <a:moveTo>
                  <a:pt x="1452683" y="507699"/>
                </a:moveTo>
                <a:lnTo>
                  <a:pt x="1403339" y="525192"/>
                </a:lnTo>
                <a:lnTo>
                  <a:pt x="1424371" y="527104"/>
                </a:lnTo>
                <a:close/>
                <a:moveTo>
                  <a:pt x="2449569" y="506266"/>
                </a:moveTo>
                <a:lnTo>
                  <a:pt x="2465504" y="513388"/>
                </a:lnTo>
                <a:lnTo>
                  <a:pt x="2633555" y="514337"/>
                </a:lnTo>
                <a:lnTo>
                  <a:pt x="2802298" y="515646"/>
                </a:lnTo>
                <a:lnTo>
                  <a:pt x="2813149" y="514009"/>
                </a:lnTo>
                <a:cubicBezTo>
                  <a:pt x="2818636" y="512747"/>
                  <a:pt x="2821769" y="511509"/>
                  <a:pt x="2823547" y="510451"/>
                </a:cubicBezTo>
                <a:lnTo>
                  <a:pt x="2824778" y="508817"/>
                </a:lnTo>
                <a:lnTo>
                  <a:pt x="2621406" y="507211"/>
                </a:lnTo>
                <a:close/>
                <a:moveTo>
                  <a:pt x="2421252" y="506110"/>
                </a:moveTo>
                <a:lnTo>
                  <a:pt x="2426704" y="513170"/>
                </a:lnTo>
                <a:lnTo>
                  <a:pt x="2443571" y="513265"/>
                </a:lnTo>
                <a:lnTo>
                  <a:pt x="2437635" y="510675"/>
                </a:lnTo>
                <a:lnTo>
                  <a:pt x="2433570" y="506178"/>
                </a:lnTo>
                <a:close/>
                <a:moveTo>
                  <a:pt x="1411805" y="505869"/>
                </a:moveTo>
                <a:lnTo>
                  <a:pt x="1395577" y="507515"/>
                </a:lnTo>
                <a:lnTo>
                  <a:pt x="1376026" y="510876"/>
                </a:lnTo>
                <a:lnTo>
                  <a:pt x="1371956" y="513635"/>
                </a:lnTo>
                <a:lnTo>
                  <a:pt x="1367109" y="517152"/>
                </a:lnTo>
                <a:lnTo>
                  <a:pt x="1358601" y="528171"/>
                </a:lnTo>
                <a:lnTo>
                  <a:pt x="1358862" y="528130"/>
                </a:lnTo>
                <a:lnTo>
                  <a:pt x="1378962" y="526749"/>
                </a:lnTo>
                <a:lnTo>
                  <a:pt x="1385955" y="523600"/>
                </a:lnTo>
                <a:close/>
                <a:moveTo>
                  <a:pt x="2161962" y="505437"/>
                </a:moveTo>
                <a:cubicBezTo>
                  <a:pt x="1870711" y="505437"/>
                  <a:pt x="1634491" y="508315"/>
                  <a:pt x="1580813" y="516781"/>
                </a:cubicBezTo>
                <a:lnTo>
                  <a:pt x="1579264" y="517181"/>
                </a:lnTo>
                <a:lnTo>
                  <a:pt x="1512789" y="536720"/>
                </a:lnTo>
                <a:lnTo>
                  <a:pt x="1495417" y="545580"/>
                </a:lnTo>
                <a:lnTo>
                  <a:pt x="1459695" y="569452"/>
                </a:lnTo>
                <a:lnTo>
                  <a:pt x="1446750" y="580611"/>
                </a:lnTo>
                <a:lnTo>
                  <a:pt x="1414499" y="621802"/>
                </a:lnTo>
                <a:lnTo>
                  <a:pt x="1413947" y="622567"/>
                </a:lnTo>
                <a:lnTo>
                  <a:pt x="1387544" y="697603"/>
                </a:lnTo>
                <a:lnTo>
                  <a:pt x="1383868" y="716824"/>
                </a:lnTo>
                <a:lnTo>
                  <a:pt x="1377740" y="791834"/>
                </a:lnTo>
                <a:lnTo>
                  <a:pt x="1380072" y="845364"/>
                </a:lnTo>
                <a:lnTo>
                  <a:pt x="1384384" y="891459"/>
                </a:lnTo>
                <a:lnTo>
                  <a:pt x="1385230" y="899756"/>
                </a:lnTo>
                <a:lnTo>
                  <a:pt x="1385266" y="900007"/>
                </a:lnTo>
                <a:lnTo>
                  <a:pt x="1391667" y="939570"/>
                </a:lnTo>
                <a:lnTo>
                  <a:pt x="1394174" y="952322"/>
                </a:lnTo>
                <a:lnTo>
                  <a:pt x="1406688" y="1009479"/>
                </a:lnTo>
                <a:lnTo>
                  <a:pt x="1406915" y="1010491"/>
                </a:lnTo>
                <a:lnTo>
                  <a:pt x="1407382" y="1012414"/>
                </a:lnTo>
                <a:lnTo>
                  <a:pt x="1425322" y="1085213"/>
                </a:lnTo>
                <a:lnTo>
                  <a:pt x="1431079" y="1107743"/>
                </a:lnTo>
                <a:lnTo>
                  <a:pt x="1453257" y="1192152"/>
                </a:lnTo>
                <a:lnTo>
                  <a:pt x="1454271" y="1195980"/>
                </a:lnTo>
                <a:lnTo>
                  <a:pt x="1493283" y="1337726"/>
                </a:lnTo>
                <a:lnTo>
                  <a:pt x="1504682" y="1378178"/>
                </a:lnTo>
                <a:lnTo>
                  <a:pt x="1539545" y="1500466"/>
                </a:lnTo>
                <a:lnTo>
                  <a:pt x="1551400" y="1541618"/>
                </a:lnTo>
                <a:lnTo>
                  <a:pt x="1600947" y="1711040"/>
                </a:lnTo>
                <a:lnTo>
                  <a:pt x="1675784" y="1959485"/>
                </a:lnTo>
                <a:lnTo>
                  <a:pt x="1717126" y="2096748"/>
                </a:lnTo>
                <a:cubicBezTo>
                  <a:pt x="1901700" y="2698897"/>
                  <a:pt x="2052743" y="3146615"/>
                  <a:pt x="2084577" y="3185562"/>
                </a:cubicBezTo>
                <a:lnTo>
                  <a:pt x="2084577" y="3186577"/>
                </a:lnTo>
                <a:cubicBezTo>
                  <a:pt x="2132160" y="3302401"/>
                  <a:pt x="2291842" y="3348969"/>
                  <a:pt x="2534158" y="3317303"/>
                </a:cubicBezTo>
                <a:cubicBezTo>
                  <a:pt x="2790019" y="3283436"/>
                  <a:pt x="4110142" y="2754947"/>
                  <a:pt x="4225966" y="2671127"/>
                </a:cubicBezTo>
                <a:cubicBezTo>
                  <a:pt x="4315205" y="2606611"/>
                  <a:pt x="4324857" y="2549884"/>
                  <a:pt x="4324857" y="2549206"/>
                </a:cubicBezTo>
                <a:lnTo>
                  <a:pt x="4333950" y="2462448"/>
                </a:lnTo>
                <a:lnTo>
                  <a:pt x="4334010" y="2432901"/>
                </a:lnTo>
                <a:lnTo>
                  <a:pt x="4332016" y="2386915"/>
                </a:lnTo>
                <a:lnTo>
                  <a:pt x="4330647" y="2355352"/>
                </a:lnTo>
                <a:lnTo>
                  <a:pt x="4328008" y="2323061"/>
                </a:lnTo>
                <a:lnTo>
                  <a:pt x="4326409" y="2310936"/>
                </a:lnTo>
                <a:lnTo>
                  <a:pt x="4312583" y="2206116"/>
                </a:lnTo>
                <a:lnTo>
                  <a:pt x="4312582" y="2206104"/>
                </a:lnTo>
                <a:lnTo>
                  <a:pt x="4295745" y="2117849"/>
                </a:lnTo>
                <a:lnTo>
                  <a:pt x="4308000" y="2188563"/>
                </a:lnTo>
                <a:lnTo>
                  <a:pt x="4309411" y="2195952"/>
                </a:lnTo>
                <a:lnTo>
                  <a:pt x="4309779" y="2198737"/>
                </a:lnTo>
                <a:lnTo>
                  <a:pt x="4309829" y="2199116"/>
                </a:lnTo>
                <a:lnTo>
                  <a:pt x="4316024" y="2234866"/>
                </a:lnTo>
                <a:lnTo>
                  <a:pt x="4316025" y="2234875"/>
                </a:lnTo>
                <a:lnTo>
                  <a:pt x="4316026" y="2234877"/>
                </a:lnTo>
                <a:lnTo>
                  <a:pt x="4326678" y="2323305"/>
                </a:lnTo>
                <a:lnTo>
                  <a:pt x="4327624" y="2338999"/>
                </a:lnTo>
                <a:lnTo>
                  <a:pt x="4328968" y="2351060"/>
                </a:lnTo>
                <a:lnTo>
                  <a:pt x="4329335" y="2367377"/>
                </a:lnTo>
                <a:lnTo>
                  <a:pt x="4331525" y="2403710"/>
                </a:lnTo>
                <a:lnTo>
                  <a:pt x="4330970" y="2429273"/>
                </a:lnTo>
                <a:lnTo>
                  <a:pt x="4331460" y="2440639"/>
                </a:lnTo>
                <a:lnTo>
                  <a:pt x="4331460" y="2440645"/>
                </a:lnTo>
                <a:lnTo>
                  <a:pt x="4331066" y="2444392"/>
                </a:lnTo>
                <a:lnTo>
                  <a:pt x="4331242" y="2452243"/>
                </a:lnTo>
                <a:lnTo>
                  <a:pt x="4330471" y="2458811"/>
                </a:lnTo>
                <a:lnTo>
                  <a:pt x="4330298" y="2460286"/>
                </a:lnTo>
                <a:lnTo>
                  <a:pt x="4329983" y="2474850"/>
                </a:lnTo>
                <a:lnTo>
                  <a:pt x="4321543" y="2534968"/>
                </a:lnTo>
                <a:lnTo>
                  <a:pt x="4321470" y="2535661"/>
                </a:lnTo>
                <a:lnTo>
                  <a:pt x="4318988" y="2545004"/>
                </a:lnTo>
                <a:lnTo>
                  <a:pt x="4318427" y="2547156"/>
                </a:lnTo>
                <a:lnTo>
                  <a:pt x="4318363" y="2547401"/>
                </a:lnTo>
                <a:lnTo>
                  <a:pt x="4318287" y="2547692"/>
                </a:lnTo>
                <a:lnTo>
                  <a:pt x="4315601" y="2553102"/>
                </a:lnTo>
                <a:lnTo>
                  <a:pt x="4307519" y="2569383"/>
                </a:lnTo>
                <a:lnTo>
                  <a:pt x="4307375" y="2569679"/>
                </a:lnTo>
                <a:lnTo>
                  <a:pt x="4307258" y="2569918"/>
                </a:lnTo>
                <a:lnTo>
                  <a:pt x="4305087" y="2574376"/>
                </a:lnTo>
                <a:lnTo>
                  <a:pt x="4305042" y="2574434"/>
                </a:lnTo>
                <a:lnTo>
                  <a:pt x="4304957" y="2574544"/>
                </a:lnTo>
                <a:lnTo>
                  <a:pt x="4304905" y="2574649"/>
                </a:lnTo>
                <a:lnTo>
                  <a:pt x="4304844" y="2574771"/>
                </a:lnTo>
                <a:lnTo>
                  <a:pt x="4304515" y="2575433"/>
                </a:lnTo>
                <a:lnTo>
                  <a:pt x="4292067" y="2591307"/>
                </a:lnTo>
                <a:lnTo>
                  <a:pt x="4283282" y="2602509"/>
                </a:lnTo>
                <a:lnTo>
                  <a:pt x="4282428" y="2603610"/>
                </a:lnTo>
                <a:lnTo>
                  <a:pt x="4281175" y="2605228"/>
                </a:lnTo>
                <a:lnTo>
                  <a:pt x="4274464" y="2613886"/>
                </a:lnTo>
                <a:lnTo>
                  <a:pt x="4274206" y="2614109"/>
                </a:lnTo>
                <a:lnTo>
                  <a:pt x="4274142" y="2614164"/>
                </a:lnTo>
                <a:lnTo>
                  <a:pt x="4273928" y="2614437"/>
                </a:lnTo>
                <a:lnTo>
                  <a:pt x="4273821" y="2614573"/>
                </a:lnTo>
                <a:lnTo>
                  <a:pt x="4271328" y="2616717"/>
                </a:lnTo>
                <a:lnTo>
                  <a:pt x="4220043" y="2660819"/>
                </a:lnTo>
                <a:lnTo>
                  <a:pt x="4219870" y="2660968"/>
                </a:lnTo>
                <a:lnTo>
                  <a:pt x="4219805" y="2661007"/>
                </a:lnTo>
                <a:lnTo>
                  <a:pt x="4184914" y="2681415"/>
                </a:lnTo>
                <a:lnTo>
                  <a:pt x="4184874" y="2681435"/>
                </a:lnTo>
                <a:lnTo>
                  <a:pt x="4133981" y="2706682"/>
                </a:lnTo>
                <a:lnTo>
                  <a:pt x="4128663" y="2709135"/>
                </a:lnTo>
                <a:lnTo>
                  <a:pt x="4127275" y="2709819"/>
                </a:lnTo>
                <a:lnTo>
                  <a:pt x="4125292" y="2710797"/>
                </a:lnTo>
                <a:lnTo>
                  <a:pt x="4106067" y="2719569"/>
                </a:lnTo>
                <a:lnTo>
                  <a:pt x="4104664" y="2720209"/>
                </a:lnTo>
                <a:lnTo>
                  <a:pt x="4066369" y="2737878"/>
                </a:lnTo>
                <a:lnTo>
                  <a:pt x="4053364" y="2743616"/>
                </a:lnTo>
                <a:lnTo>
                  <a:pt x="4044296" y="2747754"/>
                </a:lnTo>
                <a:lnTo>
                  <a:pt x="4036712" y="2751058"/>
                </a:lnTo>
                <a:lnTo>
                  <a:pt x="4019169" y="2758702"/>
                </a:lnTo>
                <a:lnTo>
                  <a:pt x="3984281" y="2774094"/>
                </a:lnTo>
                <a:lnTo>
                  <a:pt x="3961595" y="2783789"/>
                </a:lnTo>
                <a:lnTo>
                  <a:pt x="3950577" y="2788590"/>
                </a:lnTo>
                <a:lnTo>
                  <a:pt x="3945216" y="2790926"/>
                </a:lnTo>
                <a:lnTo>
                  <a:pt x="3920595" y="2801311"/>
                </a:lnTo>
                <a:lnTo>
                  <a:pt x="3889922" y="2814418"/>
                </a:lnTo>
                <a:lnTo>
                  <a:pt x="3855709" y="2828677"/>
                </a:lnTo>
                <a:lnTo>
                  <a:pt x="3842552" y="2834226"/>
                </a:lnTo>
                <a:lnTo>
                  <a:pt x="3831342" y="2838955"/>
                </a:lnTo>
                <a:lnTo>
                  <a:pt x="3810383" y="2847568"/>
                </a:lnTo>
                <a:lnTo>
                  <a:pt x="3785497" y="2857939"/>
                </a:lnTo>
                <a:lnTo>
                  <a:pt x="3737423" y="2877551"/>
                </a:lnTo>
                <a:lnTo>
                  <a:pt x="3705966" y="2890479"/>
                </a:lnTo>
                <a:lnTo>
                  <a:pt x="3697087" y="2894006"/>
                </a:lnTo>
                <a:lnTo>
                  <a:pt x="3673210" y="2903747"/>
                </a:lnTo>
                <a:cubicBezTo>
                  <a:pt x="3596221" y="2934845"/>
                  <a:pt x="3515460" y="2966859"/>
                  <a:pt x="3433866" y="2998576"/>
                </a:cubicBezTo>
                <a:lnTo>
                  <a:pt x="3405261" y="3009435"/>
                </a:lnTo>
                <a:lnTo>
                  <a:pt x="3392206" y="3014390"/>
                </a:lnTo>
                <a:lnTo>
                  <a:pt x="3387897" y="3016026"/>
                </a:lnTo>
                <a:lnTo>
                  <a:pt x="3374986" y="3020999"/>
                </a:lnTo>
                <a:lnTo>
                  <a:pt x="3348971" y="3031020"/>
                </a:lnTo>
                <a:lnTo>
                  <a:pt x="3276800" y="3058819"/>
                </a:lnTo>
                <a:lnTo>
                  <a:pt x="3158561" y="3103080"/>
                </a:lnTo>
                <a:lnTo>
                  <a:pt x="3157499" y="3103483"/>
                </a:lnTo>
                <a:lnTo>
                  <a:pt x="3155242" y="3104340"/>
                </a:lnTo>
                <a:lnTo>
                  <a:pt x="3154225" y="3104710"/>
                </a:lnTo>
                <a:lnTo>
                  <a:pt x="3153551" y="3104956"/>
                </a:lnTo>
                <a:lnTo>
                  <a:pt x="3126235" y="3115181"/>
                </a:lnTo>
                <a:cubicBezTo>
                  <a:pt x="3030101" y="3150590"/>
                  <a:pt x="2942736" y="3181573"/>
                  <a:pt x="2865837" y="3207555"/>
                </a:cubicBezTo>
                <a:lnTo>
                  <a:pt x="2783629" y="3234490"/>
                </a:lnTo>
                <a:lnTo>
                  <a:pt x="2782658" y="3234814"/>
                </a:lnTo>
                <a:lnTo>
                  <a:pt x="2782377" y="3234900"/>
                </a:lnTo>
                <a:lnTo>
                  <a:pt x="2782365" y="3234904"/>
                </a:lnTo>
                <a:lnTo>
                  <a:pt x="2773316" y="3237869"/>
                </a:lnTo>
                <a:lnTo>
                  <a:pt x="2766965" y="3239949"/>
                </a:lnTo>
                <a:lnTo>
                  <a:pt x="2758552" y="3242706"/>
                </a:lnTo>
                <a:lnTo>
                  <a:pt x="2696454" y="3261422"/>
                </a:lnTo>
                <a:lnTo>
                  <a:pt x="2683719" y="3265353"/>
                </a:lnTo>
                <a:lnTo>
                  <a:pt x="2683428" y="3265431"/>
                </a:lnTo>
                <a:lnTo>
                  <a:pt x="2683187" y="3265497"/>
                </a:lnTo>
                <a:lnTo>
                  <a:pt x="2680802" y="3266140"/>
                </a:lnTo>
                <a:lnTo>
                  <a:pt x="2668241" y="3269925"/>
                </a:lnTo>
                <a:lnTo>
                  <a:pt x="2618447" y="3282956"/>
                </a:lnTo>
                <a:lnTo>
                  <a:pt x="2608300" y="3285692"/>
                </a:lnTo>
                <a:lnTo>
                  <a:pt x="2602893" y="3287150"/>
                </a:lnTo>
                <a:lnTo>
                  <a:pt x="2600974" y="3287528"/>
                </a:lnTo>
                <a:lnTo>
                  <a:pt x="2596179" y="3288783"/>
                </a:lnTo>
                <a:cubicBezTo>
                  <a:pt x="2575341" y="3293627"/>
                  <a:pt x="2557757" y="3297006"/>
                  <a:pt x="2543639" y="3298847"/>
                </a:cubicBezTo>
                <a:cubicBezTo>
                  <a:pt x="2498224" y="3304959"/>
                  <a:pt x="2452469" y="3308125"/>
                  <a:pt x="2406649" y="3308330"/>
                </a:cubicBezTo>
                <a:cubicBezTo>
                  <a:pt x="2375438" y="3308330"/>
                  <a:pt x="2346210" y="3306609"/>
                  <a:pt x="2319062" y="3303195"/>
                </a:cubicBezTo>
                <a:lnTo>
                  <a:pt x="2304001" y="3300128"/>
                </a:lnTo>
                <a:lnTo>
                  <a:pt x="2292610" y="3299218"/>
                </a:lnTo>
                <a:lnTo>
                  <a:pt x="2277340" y="3294699"/>
                </a:lnTo>
                <a:lnTo>
                  <a:pt x="2243952" y="3287899"/>
                </a:lnTo>
                <a:lnTo>
                  <a:pt x="2216378" y="3276657"/>
                </a:lnTo>
                <a:lnTo>
                  <a:pt x="2201099" y="3272135"/>
                </a:lnTo>
                <a:lnTo>
                  <a:pt x="2194351" y="3267677"/>
                </a:lnTo>
                <a:lnTo>
                  <a:pt x="2181902" y="3262601"/>
                </a:lnTo>
                <a:lnTo>
                  <a:pt x="2133498" y="3227465"/>
                </a:lnTo>
                <a:lnTo>
                  <a:pt x="2133495" y="3227463"/>
                </a:lnTo>
                <a:lnTo>
                  <a:pt x="2116633" y="3202804"/>
                </a:lnTo>
                <a:lnTo>
                  <a:pt x="2115867" y="3201684"/>
                </a:lnTo>
                <a:lnTo>
                  <a:pt x="2091180" y="3165582"/>
                </a:lnTo>
                <a:cubicBezTo>
                  <a:pt x="2088809" y="3162549"/>
                  <a:pt x="2085933" y="3157725"/>
                  <a:pt x="2082584" y="3151215"/>
                </a:cubicBezTo>
                <a:lnTo>
                  <a:pt x="2077333" y="3139975"/>
                </a:lnTo>
                <a:lnTo>
                  <a:pt x="2075758" y="3137063"/>
                </a:lnTo>
                <a:lnTo>
                  <a:pt x="2073970" y="3132774"/>
                </a:lnTo>
                <a:lnTo>
                  <a:pt x="2071152" y="3126741"/>
                </a:lnTo>
                <a:lnTo>
                  <a:pt x="2059784" y="3099323"/>
                </a:lnTo>
                <a:lnTo>
                  <a:pt x="2057083" y="3092808"/>
                </a:lnTo>
                <a:lnTo>
                  <a:pt x="2054376" y="3085798"/>
                </a:lnTo>
                <a:lnTo>
                  <a:pt x="2053178" y="3082925"/>
                </a:lnTo>
                <a:lnTo>
                  <a:pt x="2050119" y="3074772"/>
                </a:lnTo>
                <a:lnTo>
                  <a:pt x="2049635" y="3073519"/>
                </a:lnTo>
                <a:lnTo>
                  <a:pt x="2040578" y="3050066"/>
                </a:lnTo>
                <a:lnTo>
                  <a:pt x="2026500" y="3011832"/>
                </a:lnTo>
                <a:lnTo>
                  <a:pt x="2024293" y="3005951"/>
                </a:lnTo>
                <a:lnTo>
                  <a:pt x="2023271" y="3003061"/>
                </a:lnTo>
                <a:lnTo>
                  <a:pt x="2021835" y="2999161"/>
                </a:lnTo>
                <a:cubicBezTo>
                  <a:pt x="2015236" y="2980905"/>
                  <a:pt x="2008298" y="2961397"/>
                  <a:pt x="2001053" y="2940744"/>
                </a:cubicBezTo>
                <a:lnTo>
                  <a:pt x="1995914" y="2925750"/>
                </a:lnTo>
                <a:lnTo>
                  <a:pt x="1989961" y="2908926"/>
                </a:lnTo>
                <a:lnTo>
                  <a:pt x="1960737" y="2823117"/>
                </a:lnTo>
                <a:lnTo>
                  <a:pt x="1956678" y="2811276"/>
                </a:lnTo>
                <a:lnTo>
                  <a:pt x="1954174" y="2803968"/>
                </a:lnTo>
                <a:lnTo>
                  <a:pt x="1953426" y="2801711"/>
                </a:lnTo>
                <a:lnTo>
                  <a:pt x="1952734" y="2799620"/>
                </a:lnTo>
                <a:lnTo>
                  <a:pt x="1951036" y="2794633"/>
                </a:lnTo>
                <a:cubicBezTo>
                  <a:pt x="1937391" y="2753967"/>
                  <a:pt x="1923123" y="2710886"/>
                  <a:pt x="1908374" y="2665856"/>
                </a:cubicBezTo>
                <a:lnTo>
                  <a:pt x="1904239" y="2653102"/>
                </a:lnTo>
                <a:lnTo>
                  <a:pt x="1901533" y="2644925"/>
                </a:lnTo>
                <a:lnTo>
                  <a:pt x="1890745" y="2611478"/>
                </a:lnTo>
                <a:lnTo>
                  <a:pt x="1862830" y="2525377"/>
                </a:lnTo>
                <a:lnTo>
                  <a:pt x="1851829" y="2490826"/>
                </a:lnTo>
                <a:lnTo>
                  <a:pt x="1844727" y="2468807"/>
                </a:lnTo>
                <a:lnTo>
                  <a:pt x="1833618" y="2433634"/>
                </a:lnTo>
                <a:lnTo>
                  <a:pt x="1815261" y="2375982"/>
                </a:lnTo>
                <a:lnTo>
                  <a:pt x="1805558" y="2344790"/>
                </a:lnTo>
                <a:lnTo>
                  <a:pt x="1785349" y="2280803"/>
                </a:lnTo>
                <a:cubicBezTo>
                  <a:pt x="1765306" y="2216731"/>
                  <a:pt x="1745100" y="2151542"/>
                  <a:pt x="1724997" y="2086103"/>
                </a:cubicBezTo>
                <a:lnTo>
                  <a:pt x="1720503" y="2071342"/>
                </a:lnTo>
                <a:lnTo>
                  <a:pt x="1717465" y="2061575"/>
                </a:lnTo>
                <a:lnTo>
                  <a:pt x="1709492" y="2035175"/>
                </a:lnTo>
                <a:lnTo>
                  <a:pt x="1690041" y="1971285"/>
                </a:lnTo>
                <a:lnTo>
                  <a:pt x="1665263" y="1889897"/>
                </a:lnTo>
                <a:lnTo>
                  <a:pt x="1665117" y="1889409"/>
                </a:lnTo>
                <a:lnTo>
                  <a:pt x="1632427" y="1780080"/>
                </a:lnTo>
                <a:lnTo>
                  <a:pt x="1621830" y="1744988"/>
                </a:lnTo>
                <a:lnTo>
                  <a:pt x="1613523" y="1716803"/>
                </a:lnTo>
                <a:lnTo>
                  <a:pt x="1607743" y="1697457"/>
                </a:lnTo>
                <a:lnTo>
                  <a:pt x="1597773" y="1663365"/>
                </a:lnTo>
                <a:lnTo>
                  <a:pt x="1576962" y="1592756"/>
                </a:lnTo>
                <a:lnTo>
                  <a:pt x="1563015" y="1544516"/>
                </a:lnTo>
                <a:lnTo>
                  <a:pt x="1554032" y="1513800"/>
                </a:lnTo>
                <a:lnTo>
                  <a:pt x="1547188" y="1489770"/>
                </a:lnTo>
                <a:lnTo>
                  <a:pt x="1535201" y="1448308"/>
                </a:lnTo>
                <a:lnTo>
                  <a:pt x="1515218" y="1377532"/>
                </a:lnTo>
                <a:lnTo>
                  <a:pt x="1505726" y="1344208"/>
                </a:lnTo>
                <a:lnTo>
                  <a:pt x="1502701" y="1333199"/>
                </a:lnTo>
                <a:lnTo>
                  <a:pt x="1497402" y="1314430"/>
                </a:lnTo>
                <a:cubicBezTo>
                  <a:pt x="1485557" y="1271875"/>
                  <a:pt x="1474516" y="1231545"/>
                  <a:pt x="1464420" y="1193904"/>
                </a:cubicBezTo>
                <a:lnTo>
                  <a:pt x="1435977" y="1084446"/>
                </a:lnTo>
                <a:lnTo>
                  <a:pt x="1433119" y="1073522"/>
                </a:lnTo>
                <a:lnTo>
                  <a:pt x="1432817" y="1072285"/>
                </a:lnTo>
                <a:lnTo>
                  <a:pt x="1431706" y="1068011"/>
                </a:lnTo>
                <a:lnTo>
                  <a:pt x="1422831" y="1031373"/>
                </a:lnTo>
                <a:lnTo>
                  <a:pt x="1419983" y="1019708"/>
                </a:lnTo>
                <a:lnTo>
                  <a:pt x="1419685" y="1018389"/>
                </a:lnTo>
                <a:lnTo>
                  <a:pt x="1419071" y="1015852"/>
                </a:lnTo>
                <a:lnTo>
                  <a:pt x="1413826" y="992463"/>
                </a:lnTo>
                <a:lnTo>
                  <a:pt x="1409670" y="974076"/>
                </a:lnTo>
                <a:lnTo>
                  <a:pt x="1409429" y="972855"/>
                </a:lnTo>
                <a:lnTo>
                  <a:pt x="1409181" y="971752"/>
                </a:lnTo>
                <a:lnTo>
                  <a:pt x="1405432" y="952639"/>
                </a:lnTo>
                <a:lnTo>
                  <a:pt x="1402411" y="937359"/>
                </a:lnTo>
                <a:lnTo>
                  <a:pt x="1402341" y="936884"/>
                </a:lnTo>
                <a:lnTo>
                  <a:pt x="1402238" y="936357"/>
                </a:lnTo>
                <a:cubicBezTo>
                  <a:pt x="1400437" y="926081"/>
                  <a:pt x="1399159" y="917365"/>
                  <a:pt x="1398440" y="910316"/>
                </a:cubicBezTo>
                <a:lnTo>
                  <a:pt x="1397593" y="902187"/>
                </a:lnTo>
                <a:lnTo>
                  <a:pt x="1394140" y="865420"/>
                </a:lnTo>
                <a:lnTo>
                  <a:pt x="1393469" y="858274"/>
                </a:lnTo>
                <a:lnTo>
                  <a:pt x="1393469" y="858266"/>
                </a:lnTo>
                <a:lnTo>
                  <a:pt x="1391257" y="805467"/>
                </a:lnTo>
                <a:lnTo>
                  <a:pt x="1391257" y="805459"/>
                </a:lnTo>
                <a:lnTo>
                  <a:pt x="1391257" y="805450"/>
                </a:lnTo>
                <a:lnTo>
                  <a:pt x="1391257" y="805447"/>
                </a:lnTo>
                <a:lnTo>
                  <a:pt x="1391257" y="805444"/>
                </a:lnTo>
                <a:lnTo>
                  <a:pt x="1391257" y="805435"/>
                </a:lnTo>
                <a:lnTo>
                  <a:pt x="1391257" y="805427"/>
                </a:lnTo>
                <a:lnTo>
                  <a:pt x="1392870" y="773561"/>
                </a:lnTo>
                <a:lnTo>
                  <a:pt x="1392791" y="762422"/>
                </a:lnTo>
                <a:lnTo>
                  <a:pt x="1393794" y="755302"/>
                </a:lnTo>
                <a:lnTo>
                  <a:pt x="1394180" y="747688"/>
                </a:lnTo>
                <a:lnTo>
                  <a:pt x="1396753" y="734303"/>
                </a:lnTo>
                <a:lnTo>
                  <a:pt x="1400048" y="710913"/>
                </a:lnTo>
                <a:lnTo>
                  <a:pt x="1403353" y="699968"/>
                </a:lnTo>
                <a:lnTo>
                  <a:pt x="1405465" y="688982"/>
                </a:lnTo>
                <a:lnTo>
                  <a:pt x="1410020" y="677890"/>
                </a:lnTo>
                <a:lnTo>
                  <a:pt x="1415252" y="660565"/>
                </a:lnTo>
                <a:lnTo>
                  <a:pt x="1422934" y="646445"/>
                </a:lnTo>
                <a:lnTo>
                  <a:pt x="1428339" y="633284"/>
                </a:lnTo>
                <a:lnTo>
                  <a:pt x="1434253" y="625640"/>
                </a:lnTo>
                <a:lnTo>
                  <a:pt x="1440563" y="614041"/>
                </a:lnTo>
                <a:lnTo>
                  <a:pt x="1455711" y="597904"/>
                </a:lnTo>
                <a:lnTo>
                  <a:pt x="1466028" y="584569"/>
                </a:lnTo>
                <a:lnTo>
                  <a:pt x="1472070" y="580476"/>
                </a:lnTo>
                <a:lnTo>
                  <a:pt x="1478143" y="574007"/>
                </a:lnTo>
                <a:lnTo>
                  <a:pt x="1506325" y="557269"/>
                </a:lnTo>
                <a:lnTo>
                  <a:pt x="1521759" y="546812"/>
                </a:lnTo>
                <a:lnTo>
                  <a:pt x="1526102" y="545525"/>
                </a:lnTo>
                <a:lnTo>
                  <a:pt x="1530155" y="543120"/>
                </a:lnTo>
                <a:lnTo>
                  <a:pt x="1595636" y="524914"/>
                </a:lnTo>
                <a:lnTo>
                  <a:pt x="1598759" y="523988"/>
                </a:lnTo>
                <a:lnTo>
                  <a:pt x="1619322" y="522038"/>
                </a:lnTo>
                <a:lnTo>
                  <a:pt x="1631446" y="520842"/>
                </a:lnTo>
                <a:lnTo>
                  <a:pt x="1632467" y="520791"/>
                </a:lnTo>
                <a:lnTo>
                  <a:pt x="1637257" y="520337"/>
                </a:lnTo>
                <a:lnTo>
                  <a:pt x="1645413" y="519964"/>
                </a:lnTo>
                <a:lnTo>
                  <a:pt x="1646701" y="519852"/>
                </a:lnTo>
                <a:lnTo>
                  <a:pt x="1653777" y="519582"/>
                </a:lnTo>
                <a:lnTo>
                  <a:pt x="1701891" y="517384"/>
                </a:lnTo>
                <a:lnTo>
                  <a:pt x="1721171" y="516904"/>
                </a:lnTo>
                <a:lnTo>
                  <a:pt x="1755520" y="515950"/>
                </a:lnTo>
                <a:lnTo>
                  <a:pt x="1772979" y="515617"/>
                </a:lnTo>
                <a:lnTo>
                  <a:pt x="1792572" y="515129"/>
                </a:lnTo>
                <a:lnTo>
                  <a:pt x="1812211" y="514868"/>
                </a:lnTo>
                <a:lnTo>
                  <a:pt x="1819301" y="514732"/>
                </a:lnTo>
                <a:cubicBezTo>
                  <a:pt x="1842252" y="514372"/>
                  <a:pt x="1866890" y="514056"/>
                  <a:pt x="1893214" y="513787"/>
                </a:cubicBezTo>
                <a:lnTo>
                  <a:pt x="1893231" y="513787"/>
                </a:lnTo>
                <a:lnTo>
                  <a:pt x="1909210" y="513573"/>
                </a:lnTo>
                <a:lnTo>
                  <a:pt x="1952428" y="513314"/>
                </a:lnTo>
                <a:lnTo>
                  <a:pt x="1977236" y="513115"/>
                </a:lnTo>
                <a:lnTo>
                  <a:pt x="2004982" y="512997"/>
                </a:lnTo>
                <a:lnTo>
                  <a:pt x="2051717" y="512717"/>
                </a:lnTo>
                <a:lnTo>
                  <a:pt x="2136007" y="512637"/>
                </a:lnTo>
                <a:lnTo>
                  <a:pt x="2175520" y="512589"/>
                </a:lnTo>
                <a:lnTo>
                  <a:pt x="2180324" y="512595"/>
                </a:lnTo>
                <a:lnTo>
                  <a:pt x="2220003" y="512558"/>
                </a:lnTo>
                <a:lnTo>
                  <a:pt x="2278680" y="512721"/>
                </a:lnTo>
                <a:lnTo>
                  <a:pt x="2289739" y="512736"/>
                </a:lnTo>
                <a:lnTo>
                  <a:pt x="2317370" y="512829"/>
                </a:lnTo>
                <a:lnTo>
                  <a:pt x="2413979" y="513098"/>
                </a:lnTo>
                <a:lnTo>
                  <a:pt x="2416041" y="513110"/>
                </a:lnTo>
                <a:lnTo>
                  <a:pt x="2410564" y="506052"/>
                </a:lnTo>
                <a:lnTo>
                  <a:pt x="2387339" y="505924"/>
                </a:lnTo>
                <a:cubicBezTo>
                  <a:pt x="2310111" y="505614"/>
                  <a:pt x="2234331" y="505437"/>
                  <a:pt x="2161962" y="505437"/>
                </a:cubicBezTo>
                <a:close/>
                <a:moveTo>
                  <a:pt x="1429269" y="504097"/>
                </a:moveTo>
                <a:lnTo>
                  <a:pt x="1427794" y="504247"/>
                </a:lnTo>
                <a:lnTo>
                  <a:pt x="1425503" y="505793"/>
                </a:lnTo>
                <a:close/>
                <a:moveTo>
                  <a:pt x="2844576" y="497763"/>
                </a:moveTo>
                <a:lnTo>
                  <a:pt x="2841658" y="501457"/>
                </a:lnTo>
                <a:lnTo>
                  <a:pt x="2843868" y="501477"/>
                </a:lnTo>
                <a:lnTo>
                  <a:pt x="2843931" y="501262"/>
                </a:lnTo>
                <a:close/>
                <a:moveTo>
                  <a:pt x="1339938" y="497520"/>
                </a:moveTo>
                <a:lnTo>
                  <a:pt x="1320023" y="502339"/>
                </a:lnTo>
                <a:lnTo>
                  <a:pt x="1203776" y="541721"/>
                </a:lnTo>
                <a:lnTo>
                  <a:pt x="1169298" y="557848"/>
                </a:lnTo>
                <a:lnTo>
                  <a:pt x="1130044" y="577659"/>
                </a:lnTo>
                <a:lnTo>
                  <a:pt x="1125643" y="579409"/>
                </a:lnTo>
                <a:lnTo>
                  <a:pt x="1129281" y="578044"/>
                </a:lnTo>
                <a:lnTo>
                  <a:pt x="1130044" y="577659"/>
                </a:lnTo>
                <a:lnTo>
                  <a:pt x="1227883" y="538761"/>
                </a:lnTo>
                <a:lnTo>
                  <a:pt x="1250369" y="532622"/>
                </a:lnTo>
                <a:lnTo>
                  <a:pt x="1262612" y="528030"/>
                </a:lnTo>
                <a:cubicBezTo>
                  <a:pt x="1285467" y="521437"/>
                  <a:pt x="1307590" y="515883"/>
                  <a:pt x="1328185" y="511332"/>
                </a:cubicBezTo>
                <a:lnTo>
                  <a:pt x="1328242" y="511321"/>
                </a:lnTo>
                <a:lnTo>
                  <a:pt x="1335907" y="501068"/>
                </a:lnTo>
                <a:lnTo>
                  <a:pt x="1339201" y="498492"/>
                </a:lnTo>
                <a:close/>
                <a:moveTo>
                  <a:pt x="2855966" y="493406"/>
                </a:moveTo>
                <a:lnTo>
                  <a:pt x="2854161" y="501570"/>
                </a:lnTo>
                <a:lnTo>
                  <a:pt x="2960894" y="502534"/>
                </a:lnTo>
                <a:cubicBezTo>
                  <a:pt x="3286945" y="505680"/>
                  <a:pt x="3543088" y="509276"/>
                  <a:pt x="3549818" y="509276"/>
                </a:cubicBezTo>
                <a:cubicBezTo>
                  <a:pt x="3552190" y="509276"/>
                  <a:pt x="3702218" y="510801"/>
                  <a:pt x="3810254" y="674376"/>
                </a:cubicBezTo>
                <a:cubicBezTo>
                  <a:pt x="3869521" y="764375"/>
                  <a:pt x="4022217" y="1134457"/>
                  <a:pt x="4149153" y="1531658"/>
                </a:cubicBezTo>
                <a:lnTo>
                  <a:pt x="4236062" y="1825281"/>
                </a:lnTo>
                <a:lnTo>
                  <a:pt x="4226551" y="1789147"/>
                </a:lnTo>
                <a:cubicBezTo>
                  <a:pt x="4201201" y="1697459"/>
                  <a:pt x="4175335" y="1611942"/>
                  <a:pt x="4152814" y="1540607"/>
                </a:cubicBezTo>
                <a:cubicBezTo>
                  <a:pt x="4024629" y="1134186"/>
                  <a:pt x="3871552" y="760455"/>
                  <a:pt x="3808729" y="665121"/>
                </a:cubicBezTo>
                <a:cubicBezTo>
                  <a:pt x="3701710" y="502899"/>
                  <a:pt x="3554729" y="501373"/>
                  <a:pt x="3552359" y="501373"/>
                </a:cubicBezTo>
                <a:cubicBezTo>
                  <a:pt x="3547091" y="501211"/>
                  <a:pt x="3359744" y="498529"/>
                  <a:pt x="3101583" y="495776"/>
                </a:cubicBezTo>
                <a:lnTo>
                  <a:pt x="3009001" y="494827"/>
                </a:lnTo>
                <a:lnTo>
                  <a:pt x="2959791" y="494352"/>
                </a:lnTo>
                <a:close/>
                <a:moveTo>
                  <a:pt x="2820115" y="493081"/>
                </a:moveTo>
                <a:lnTo>
                  <a:pt x="2818467" y="494420"/>
                </a:lnTo>
                <a:cubicBezTo>
                  <a:pt x="2813091" y="496619"/>
                  <a:pt x="2804486" y="498397"/>
                  <a:pt x="2793702" y="499829"/>
                </a:cubicBezTo>
                <a:lnTo>
                  <a:pt x="2781220" y="500928"/>
                </a:lnTo>
                <a:lnTo>
                  <a:pt x="2792874" y="501017"/>
                </a:lnTo>
                <a:lnTo>
                  <a:pt x="2830399" y="501355"/>
                </a:lnTo>
                <a:lnTo>
                  <a:pt x="2836524" y="493228"/>
                </a:lnTo>
                <a:close/>
                <a:moveTo>
                  <a:pt x="2474626" y="490798"/>
                </a:moveTo>
                <a:lnTo>
                  <a:pt x="2479123" y="492501"/>
                </a:lnTo>
                <a:cubicBezTo>
                  <a:pt x="2515699" y="494195"/>
                  <a:pt x="2576151" y="496057"/>
                  <a:pt x="2635925" y="496395"/>
                </a:cubicBezTo>
                <a:cubicBezTo>
                  <a:pt x="2646256" y="496395"/>
                  <a:pt x="2656585" y="496395"/>
                  <a:pt x="2666574" y="496395"/>
                </a:cubicBezTo>
                <a:cubicBezTo>
                  <a:pt x="2706791" y="496395"/>
                  <a:pt x="2740107" y="495421"/>
                  <a:pt x="2765338" y="493644"/>
                </a:cubicBezTo>
                <a:lnTo>
                  <a:pt x="2774462" y="492707"/>
                </a:lnTo>
                <a:close/>
                <a:moveTo>
                  <a:pt x="2430175" y="490516"/>
                </a:moveTo>
                <a:lnTo>
                  <a:pt x="2438061" y="498837"/>
                </a:lnTo>
                <a:lnTo>
                  <a:pt x="2471435" y="498995"/>
                </a:lnTo>
                <a:lnTo>
                  <a:pt x="2448877" y="490634"/>
                </a:lnTo>
                <a:close/>
                <a:moveTo>
                  <a:pt x="2409102" y="490382"/>
                </a:moveTo>
                <a:lnTo>
                  <a:pt x="2415552" y="498732"/>
                </a:lnTo>
                <a:lnTo>
                  <a:pt x="2426885" y="498784"/>
                </a:lnTo>
                <a:lnTo>
                  <a:pt x="2419344" y="490445"/>
                </a:lnTo>
                <a:close/>
                <a:moveTo>
                  <a:pt x="2149453" y="489690"/>
                </a:moveTo>
                <a:lnTo>
                  <a:pt x="1941108" y="490276"/>
                </a:lnTo>
                <a:lnTo>
                  <a:pt x="1815253" y="491493"/>
                </a:lnTo>
                <a:lnTo>
                  <a:pt x="1798569" y="491725"/>
                </a:lnTo>
                <a:lnTo>
                  <a:pt x="1694015" y="493769"/>
                </a:lnTo>
                <a:lnTo>
                  <a:pt x="1619074" y="496626"/>
                </a:lnTo>
                <a:lnTo>
                  <a:pt x="1606616" y="497316"/>
                </a:lnTo>
                <a:lnTo>
                  <a:pt x="1561848" y="501204"/>
                </a:lnTo>
                <a:cubicBezTo>
                  <a:pt x="1503300" y="510518"/>
                  <a:pt x="1460882" y="531990"/>
                  <a:pt x="1430368" y="560705"/>
                </a:cubicBezTo>
                <a:lnTo>
                  <a:pt x="1424570" y="568134"/>
                </a:lnTo>
                <a:lnTo>
                  <a:pt x="1427056" y="569900"/>
                </a:lnTo>
                <a:lnTo>
                  <a:pt x="1427056" y="569929"/>
                </a:lnTo>
                <a:lnTo>
                  <a:pt x="1427056" y="569955"/>
                </a:lnTo>
                <a:lnTo>
                  <a:pt x="1427058" y="569957"/>
                </a:lnTo>
                <a:cubicBezTo>
                  <a:pt x="1427549" y="571032"/>
                  <a:pt x="1427549" y="572268"/>
                  <a:pt x="1427058" y="573344"/>
                </a:cubicBezTo>
                <a:cubicBezTo>
                  <a:pt x="1426482" y="574368"/>
                  <a:pt x="1425501" y="575104"/>
                  <a:pt x="1424349" y="575375"/>
                </a:cubicBezTo>
                <a:lnTo>
                  <a:pt x="1416172" y="578896"/>
                </a:lnTo>
                <a:lnTo>
                  <a:pt x="1401737" y="597390"/>
                </a:lnTo>
                <a:lnTo>
                  <a:pt x="1411137" y="604104"/>
                </a:lnTo>
                <a:lnTo>
                  <a:pt x="1411126" y="604125"/>
                </a:lnTo>
                <a:lnTo>
                  <a:pt x="1411137" y="604133"/>
                </a:lnTo>
                <a:lnTo>
                  <a:pt x="1411127" y="604153"/>
                </a:lnTo>
                <a:lnTo>
                  <a:pt x="1411139" y="604161"/>
                </a:lnTo>
                <a:cubicBezTo>
                  <a:pt x="1411801" y="606405"/>
                  <a:pt x="1410514" y="608754"/>
                  <a:pt x="1408261" y="609410"/>
                </a:cubicBezTo>
                <a:lnTo>
                  <a:pt x="1389266" y="618395"/>
                </a:lnTo>
                <a:lnTo>
                  <a:pt x="1386496" y="625678"/>
                </a:lnTo>
                <a:lnTo>
                  <a:pt x="1395899" y="638138"/>
                </a:lnTo>
                <a:lnTo>
                  <a:pt x="1395890" y="638155"/>
                </a:lnTo>
                <a:lnTo>
                  <a:pt x="1395899" y="638167"/>
                </a:lnTo>
                <a:lnTo>
                  <a:pt x="1395891" y="638182"/>
                </a:lnTo>
                <a:lnTo>
                  <a:pt x="1395901" y="638195"/>
                </a:lnTo>
                <a:cubicBezTo>
                  <a:pt x="1396459" y="640430"/>
                  <a:pt x="1395208" y="642718"/>
                  <a:pt x="1393022" y="643445"/>
                </a:cubicBezTo>
                <a:lnTo>
                  <a:pt x="1376445" y="652103"/>
                </a:lnTo>
                <a:lnTo>
                  <a:pt x="1372744" y="661835"/>
                </a:lnTo>
                <a:lnTo>
                  <a:pt x="1380489" y="672344"/>
                </a:lnTo>
                <a:lnTo>
                  <a:pt x="1380480" y="672361"/>
                </a:lnTo>
                <a:lnTo>
                  <a:pt x="1380489" y="672373"/>
                </a:lnTo>
                <a:lnTo>
                  <a:pt x="1380481" y="672389"/>
                </a:lnTo>
                <a:lnTo>
                  <a:pt x="1380491" y="672402"/>
                </a:lnTo>
                <a:cubicBezTo>
                  <a:pt x="1381065" y="674496"/>
                  <a:pt x="1379982" y="676692"/>
                  <a:pt x="1377950" y="677481"/>
                </a:cubicBezTo>
                <a:lnTo>
                  <a:pt x="1366380" y="684187"/>
                </a:lnTo>
                <a:lnTo>
                  <a:pt x="1365631" y="688114"/>
                </a:lnTo>
                <a:lnTo>
                  <a:pt x="1364084" y="704779"/>
                </a:lnTo>
                <a:lnTo>
                  <a:pt x="1365248" y="706380"/>
                </a:lnTo>
                <a:lnTo>
                  <a:pt x="1365240" y="706397"/>
                </a:lnTo>
                <a:lnTo>
                  <a:pt x="1365248" y="706407"/>
                </a:lnTo>
                <a:lnTo>
                  <a:pt x="1365240" y="706424"/>
                </a:lnTo>
                <a:lnTo>
                  <a:pt x="1365250" y="706437"/>
                </a:lnTo>
                <a:lnTo>
                  <a:pt x="1363602" y="709969"/>
                </a:lnTo>
                <a:lnTo>
                  <a:pt x="1356555" y="785876"/>
                </a:lnTo>
                <a:lnTo>
                  <a:pt x="1358114" y="821841"/>
                </a:lnTo>
                <a:lnTo>
                  <a:pt x="1358866" y="836846"/>
                </a:lnTo>
                <a:lnTo>
                  <a:pt x="1363047" y="881638"/>
                </a:lnTo>
                <a:lnTo>
                  <a:pt x="1363047" y="881663"/>
                </a:lnTo>
                <a:lnTo>
                  <a:pt x="1363047" y="881668"/>
                </a:lnTo>
                <a:lnTo>
                  <a:pt x="1363049" y="881698"/>
                </a:lnTo>
                <a:lnTo>
                  <a:pt x="1363049" y="889954"/>
                </a:lnTo>
                <a:lnTo>
                  <a:pt x="1367087" y="917731"/>
                </a:lnTo>
                <a:lnTo>
                  <a:pt x="1367249" y="918558"/>
                </a:lnTo>
                <a:lnTo>
                  <a:pt x="1376893" y="966226"/>
                </a:lnTo>
                <a:lnTo>
                  <a:pt x="1380797" y="983651"/>
                </a:lnTo>
                <a:lnTo>
                  <a:pt x="1392016" y="1031395"/>
                </a:lnTo>
                <a:lnTo>
                  <a:pt x="1396563" y="1050182"/>
                </a:lnTo>
                <a:lnTo>
                  <a:pt x="1415619" y="1125242"/>
                </a:lnTo>
                <a:lnTo>
                  <a:pt x="1420932" y="1145375"/>
                </a:lnTo>
                <a:lnTo>
                  <a:pt x="1436737" y="1204718"/>
                </a:lnTo>
                <a:lnTo>
                  <a:pt x="1475413" y="1345776"/>
                </a:lnTo>
                <a:lnTo>
                  <a:pt x="1479243" y="1359351"/>
                </a:lnTo>
                <a:lnTo>
                  <a:pt x="1515436" y="1486794"/>
                </a:lnTo>
                <a:lnTo>
                  <a:pt x="1578409" y="1703915"/>
                </a:lnTo>
                <a:lnTo>
                  <a:pt x="1581217" y="1713555"/>
                </a:lnTo>
                <a:lnTo>
                  <a:pt x="1653846" y="1955633"/>
                </a:lnTo>
                <a:lnTo>
                  <a:pt x="1698669" y="2105046"/>
                </a:lnTo>
                <a:cubicBezTo>
                  <a:pt x="1884935" y="2716341"/>
                  <a:pt x="2038348" y="3170831"/>
                  <a:pt x="2070352" y="3210286"/>
                </a:cubicBezTo>
                <a:lnTo>
                  <a:pt x="2070352" y="3211301"/>
                </a:lnTo>
                <a:cubicBezTo>
                  <a:pt x="2118442" y="3328988"/>
                  <a:pt x="2279987" y="3376232"/>
                  <a:pt x="2525182" y="3344058"/>
                </a:cubicBezTo>
                <a:cubicBezTo>
                  <a:pt x="2783923" y="3310191"/>
                  <a:pt x="4119285" y="2773237"/>
                  <a:pt x="4236465" y="2688231"/>
                </a:cubicBezTo>
                <a:cubicBezTo>
                  <a:pt x="4326720" y="2622698"/>
                  <a:pt x="4336540" y="2564956"/>
                  <a:pt x="4336540" y="2564448"/>
                </a:cubicBezTo>
                <a:lnTo>
                  <a:pt x="4345724" y="2476348"/>
                </a:lnTo>
                <a:lnTo>
                  <a:pt x="4345783" y="2446352"/>
                </a:lnTo>
                <a:lnTo>
                  <a:pt x="4343738" y="2399052"/>
                </a:lnTo>
                <a:lnTo>
                  <a:pt x="4342379" y="2367651"/>
                </a:lnTo>
                <a:lnTo>
                  <a:pt x="4339711" y="2334878"/>
                </a:lnTo>
                <a:lnTo>
                  <a:pt x="4332147" y="2277323"/>
                </a:lnTo>
                <a:lnTo>
                  <a:pt x="4324114" y="2216202"/>
                </a:lnTo>
                <a:lnTo>
                  <a:pt x="4315748" y="2172191"/>
                </a:lnTo>
                <a:lnTo>
                  <a:pt x="4307854" y="2130659"/>
                </a:lnTo>
                <a:lnTo>
                  <a:pt x="4327872" y="2246372"/>
                </a:lnTo>
                <a:lnTo>
                  <a:pt x="4327873" y="2246377"/>
                </a:lnTo>
                <a:lnTo>
                  <a:pt x="4327874" y="2246383"/>
                </a:lnTo>
                <a:lnTo>
                  <a:pt x="4338681" y="2336162"/>
                </a:lnTo>
                <a:lnTo>
                  <a:pt x="4339644" y="2352095"/>
                </a:lnTo>
                <a:lnTo>
                  <a:pt x="4341007" y="2364340"/>
                </a:lnTo>
                <a:lnTo>
                  <a:pt x="4341384" y="2380900"/>
                </a:lnTo>
                <a:lnTo>
                  <a:pt x="4343613" y="2417793"/>
                </a:lnTo>
                <a:lnTo>
                  <a:pt x="4342943" y="2449365"/>
                </a:lnTo>
                <a:lnTo>
                  <a:pt x="4343346" y="2467064"/>
                </a:lnTo>
                <a:lnTo>
                  <a:pt x="4342394" y="2475230"/>
                </a:lnTo>
                <a:lnTo>
                  <a:pt x="4342080" y="2490015"/>
                </a:lnTo>
                <a:cubicBezTo>
                  <a:pt x="4340427" y="2512382"/>
                  <a:pt x="4337597" y="2532973"/>
                  <a:pt x="4333493" y="2551578"/>
                </a:cubicBezTo>
                <a:cubicBezTo>
                  <a:pt x="4333493" y="2555642"/>
                  <a:pt x="4321978" y="2613045"/>
                  <a:pt x="4231047" y="2678746"/>
                </a:cubicBezTo>
                <a:cubicBezTo>
                  <a:pt x="4115054" y="2763413"/>
                  <a:pt x="2791714" y="3292919"/>
                  <a:pt x="2535342" y="3326448"/>
                </a:cubicBezTo>
                <a:cubicBezTo>
                  <a:pt x="2489385" y="3332746"/>
                  <a:pt x="2443056" y="3336032"/>
                  <a:pt x="2396659" y="3336268"/>
                </a:cubicBezTo>
                <a:cubicBezTo>
                  <a:pt x="2228341" y="3336268"/>
                  <a:pt x="2116921" y="3286314"/>
                  <a:pt x="2077465" y="3191150"/>
                </a:cubicBezTo>
                <a:cubicBezTo>
                  <a:pt x="2000926" y="3092937"/>
                  <a:pt x="1400134" y="1130460"/>
                  <a:pt x="1376767" y="901508"/>
                </a:cubicBezTo>
                <a:lnTo>
                  <a:pt x="1375920" y="893211"/>
                </a:lnTo>
                <a:cubicBezTo>
                  <a:pt x="1374587" y="880277"/>
                  <a:pt x="1373029" y="865171"/>
                  <a:pt x="1371789" y="848564"/>
                </a:cubicBezTo>
                <a:lnTo>
                  <a:pt x="1371788" y="848554"/>
                </a:lnTo>
                <a:lnTo>
                  <a:pt x="1371786" y="848530"/>
                </a:lnTo>
                <a:lnTo>
                  <a:pt x="1371786" y="848501"/>
                </a:lnTo>
                <a:lnTo>
                  <a:pt x="1369568" y="794854"/>
                </a:lnTo>
                <a:lnTo>
                  <a:pt x="1371199" y="762505"/>
                </a:lnTo>
                <a:lnTo>
                  <a:pt x="1371122" y="751156"/>
                </a:lnTo>
                <a:lnTo>
                  <a:pt x="1372137" y="743914"/>
                </a:lnTo>
                <a:lnTo>
                  <a:pt x="1372524" y="736226"/>
                </a:lnTo>
                <a:lnTo>
                  <a:pt x="1375107" y="722720"/>
                </a:lnTo>
                <a:lnTo>
                  <a:pt x="1378450" y="698868"/>
                </a:lnTo>
                <a:lnTo>
                  <a:pt x="1381801" y="687711"/>
                </a:lnTo>
                <a:lnTo>
                  <a:pt x="1383919" y="676640"/>
                </a:lnTo>
                <a:lnTo>
                  <a:pt x="1388484" y="665469"/>
                </a:lnTo>
                <a:lnTo>
                  <a:pt x="1393799" y="647775"/>
                </a:lnTo>
                <a:lnTo>
                  <a:pt x="1401607" y="633355"/>
                </a:lnTo>
                <a:lnTo>
                  <a:pt x="1407013" y="620126"/>
                </a:lnTo>
                <a:lnTo>
                  <a:pt x="1412929" y="612444"/>
                </a:lnTo>
                <a:lnTo>
                  <a:pt x="1419355" y="600575"/>
                </a:lnTo>
                <a:lnTo>
                  <a:pt x="1434789" y="584058"/>
                </a:lnTo>
                <a:lnTo>
                  <a:pt x="1445069" y="570710"/>
                </a:lnTo>
                <a:lnTo>
                  <a:pt x="1451092" y="566612"/>
                </a:lnTo>
                <a:lnTo>
                  <a:pt x="1457303" y="559964"/>
                </a:lnTo>
                <a:lnTo>
                  <a:pt x="1486109" y="542787"/>
                </a:lnTo>
                <a:lnTo>
                  <a:pt x="1501350" y="532416"/>
                </a:lnTo>
                <a:lnTo>
                  <a:pt x="1505638" y="531140"/>
                </a:lnTo>
                <a:lnTo>
                  <a:pt x="1509829" y="528641"/>
                </a:lnTo>
                <a:lnTo>
                  <a:pt x="1577567" y="509737"/>
                </a:lnTo>
                <a:lnTo>
                  <a:pt x="1579118" y="509276"/>
                </a:lnTo>
                <a:lnTo>
                  <a:pt x="1583717" y="508876"/>
                </a:lnTo>
                <a:lnTo>
                  <a:pt x="1612186" y="506063"/>
                </a:lnTo>
                <a:lnTo>
                  <a:pt x="1621470" y="505596"/>
                </a:lnTo>
                <a:lnTo>
                  <a:pt x="1627618" y="505062"/>
                </a:lnTo>
                <a:lnTo>
                  <a:pt x="1646277" y="504348"/>
                </a:lnTo>
                <a:lnTo>
                  <a:pt x="1664642" y="503424"/>
                </a:lnTo>
                <a:lnTo>
                  <a:pt x="1690004" y="502675"/>
                </a:lnTo>
                <a:lnTo>
                  <a:pt x="1709344" y="501935"/>
                </a:lnTo>
                <a:lnTo>
                  <a:pt x="1726265" y="501603"/>
                </a:lnTo>
                <a:lnTo>
                  <a:pt x="1734385" y="501364"/>
                </a:lnTo>
                <a:lnTo>
                  <a:pt x="1785494" y="500443"/>
                </a:lnTo>
                <a:lnTo>
                  <a:pt x="1819308" y="499781"/>
                </a:lnTo>
                <a:lnTo>
                  <a:pt x="1875506" y="499235"/>
                </a:lnTo>
                <a:lnTo>
                  <a:pt x="1917315" y="498790"/>
                </a:lnTo>
                <a:lnTo>
                  <a:pt x="1926924" y="498736"/>
                </a:lnTo>
                <a:lnTo>
                  <a:pt x="1952524" y="498488"/>
                </a:lnTo>
                <a:lnTo>
                  <a:pt x="2005773" y="498297"/>
                </a:lnTo>
                <a:lnTo>
                  <a:pt x="2026296" y="498183"/>
                </a:lnTo>
                <a:lnTo>
                  <a:pt x="2038925" y="498178"/>
                </a:lnTo>
                <a:lnTo>
                  <a:pt x="2104007" y="497945"/>
                </a:lnTo>
                <a:cubicBezTo>
                  <a:pt x="2156992" y="497876"/>
                  <a:pt x="2212189" y="497914"/>
                  <a:pt x="2268770" y="498039"/>
                </a:cubicBezTo>
                <a:lnTo>
                  <a:pt x="2404844" y="498680"/>
                </a:lnTo>
                <a:lnTo>
                  <a:pt x="2398347" y="490313"/>
                </a:lnTo>
                <a:lnTo>
                  <a:pt x="2377315" y="490180"/>
                </a:lnTo>
                <a:close/>
                <a:moveTo>
                  <a:pt x="1404596" y="481882"/>
                </a:moveTo>
                <a:lnTo>
                  <a:pt x="1362552" y="492055"/>
                </a:lnTo>
                <a:lnTo>
                  <a:pt x="1344319" y="508275"/>
                </a:lnTo>
                <a:lnTo>
                  <a:pt x="1370305" y="503352"/>
                </a:lnTo>
                <a:lnTo>
                  <a:pt x="1388808" y="492729"/>
                </a:lnTo>
                <a:close/>
                <a:moveTo>
                  <a:pt x="2859317" y="478244"/>
                </a:moveTo>
                <a:lnTo>
                  <a:pt x="2857762" y="485278"/>
                </a:lnTo>
                <a:lnTo>
                  <a:pt x="2958628" y="486190"/>
                </a:lnTo>
                <a:cubicBezTo>
                  <a:pt x="3288428" y="489379"/>
                  <a:pt x="3547532" y="493024"/>
                  <a:pt x="3554391" y="493024"/>
                </a:cubicBezTo>
                <a:cubicBezTo>
                  <a:pt x="3556761" y="493024"/>
                  <a:pt x="3708314" y="494546"/>
                  <a:pt x="3817873" y="660663"/>
                </a:cubicBezTo>
                <a:cubicBezTo>
                  <a:pt x="3847930" y="706297"/>
                  <a:pt x="3901566" y="823016"/>
                  <a:pt x="3963727" y="978729"/>
                </a:cubicBezTo>
                <a:lnTo>
                  <a:pt x="3977837" y="1015073"/>
                </a:lnTo>
                <a:lnTo>
                  <a:pt x="3963879" y="978838"/>
                </a:lnTo>
                <a:cubicBezTo>
                  <a:pt x="3901014" y="820269"/>
                  <a:pt x="3846404" y="701106"/>
                  <a:pt x="3814655" y="652761"/>
                </a:cubicBezTo>
                <a:cubicBezTo>
                  <a:pt x="3706451" y="487998"/>
                  <a:pt x="3557606" y="486303"/>
                  <a:pt x="3555405" y="486303"/>
                </a:cubicBezTo>
                <a:cubicBezTo>
                  <a:pt x="3549987" y="485881"/>
                  <a:pt x="3343442" y="482960"/>
                  <a:pt x="3064190" y="480144"/>
                </a:cubicBezTo>
                <a:close/>
                <a:moveTo>
                  <a:pt x="2838541" y="478059"/>
                </a:moveTo>
                <a:lnTo>
                  <a:pt x="2829992" y="485028"/>
                </a:lnTo>
                <a:lnTo>
                  <a:pt x="2840950" y="485127"/>
                </a:lnTo>
                <a:lnTo>
                  <a:pt x="2842690" y="478091"/>
                </a:lnTo>
                <a:close/>
                <a:moveTo>
                  <a:pt x="2441861" y="475472"/>
                </a:moveTo>
                <a:lnTo>
                  <a:pt x="2447118" y="480308"/>
                </a:lnTo>
                <a:cubicBezTo>
                  <a:pt x="2447966" y="480308"/>
                  <a:pt x="2448304" y="480308"/>
                  <a:pt x="2449150" y="481156"/>
                </a:cubicBezTo>
                <a:lnTo>
                  <a:pt x="2452845" y="482555"/>
                </a:lnTo>
                <a:lnTo>
                  <a:pt x="2611986" y="483307"/>
                </a:lnTo>
                <a:cubicBezTo>
                  <a:pt x="2671446" y="483711"/>
                  <a:pt x="2730623" y="484167"/>
                  <a:pt x="2788677" y="484654"/>
                </a:cubicBezTo>
                <a:lnTo>
                  <a:pt x="2816959" y="484910"/>
                </a:lnTo>
                <a:lnTo>
                  <a:pt x="2825189" y="477960"/>
                </a:lnTo>
                <a:lnTo>
                  <a:pt x="2732886" y="477269"/>
                </a:lnTo>
                <a:lnTo>
                  <a:pt x="2700910" y="478431"/>
                </a:lnTo>
                <a:cubicBezTo>
                  <a:pt x="2687350" y="478756"/>
                  <a:pt x="2674576" y="478926"/>
                  <a:pt x="2663866" y="479010"/>
                </a:cubicBezTo>
                <a:lnTo>
                  <a:pt x="2634572" y="480026"/>
                </a:lnTo>
                <a:cubicBezTo>
                  <a:pt x="2574627" y="480026"/>
                  <a:pt x="2517562" y="478333"/>
                  <a:pt x="2483864" y="476808"/>
                </a:cubicBezTo>
                <a:lnTo>
                  <a:pt x="2479940" y="475670"/>
                </a:lnTo>
                <a:close/>
                <a:moveTo>
                  <a:pt x="2416611" y="475342"/>
                </a:moveTo>
                <a:lnTo>
                  <a:pt x="2422850" y="482413"/>
                </a:lnTo>
                <a:lnTo>
                  <a:pt x="2436883" y="482479"/>
                </a:lnTo>
                <a:lnTo>
                  <a:pt x="2429246" y="475407"/>
                </a:lnTo>
                <a:close/>
                <a:moveTo>
                  <a:pt x="2397409" y="475243"/>
                </a:moveTo>
                <a:lnTo>
                  <a:pt x="2402874" y="482319"/>
                </a:lnTo>
                <a:lnTo>
                  <a:pt x="2412035" y="482362"/>
                </a:lnTo>
                <a:lnTo>
                  <a:pt x="2405637" y="475285"/>
                </a:lnTo>
                <a:close/>
                <a:moveTo>
                  <a:pt x="2136730" y="474620"/>
                </a:moveTo>
                <a:cubicBezTo>
                  <a:pt x="1838706" y="474620"/>
                  <a:pt x="1597069" y="477498"/>
                  <a:pt x="1542205" y="486303"/>
                </a:cubicBezTo>
                <a:cubicBezTo>
                  <a:pt x="1512572" y="491025"/>
                  <a:pt x="1487023" y="498830"/>
                  <a:pt x="1465025" y="509103"/>
                </a:cubicBezTo>
                <a:lnTo>
                  <a:pt x="1434090" y="529902"/>
                </a:lnTo>
                <a:lnTo>
                  <a:pt x="1441789" y="535863"/>
                </a:lnTo>
                <a:lnTo>
                  <a:pt x="1441789" y="535892"/>
                </a:lnTo>
                <a:lnTo>
                  <a:pt x="1441789" y="535918"/>
                </a:lnTo>
                <a:lnTo>
                  <a:pt x="1441790" y="535919"/>
                </a:lnTo>
                <a:cubicBezTo>
                  <a:pt x="1442281" y="536994"/>
                  <a:pt x="1442281" y="538231"/>
                  <a:pt x="1441790" y="539307"/>
                </a:cubicBezTo>
                <a:cubicBezTo>
                  <a:pt x="1441163" y="540352"/>
                  <a:pt x="1440114" y="541089"/>
                  <a:pt x="1438911" y="541337"/>
                </a:cubicBezTo>
                <a:lnTo>
                  <a:pt x="1402234" y="555558"/>
                </a:lnTo>
                <a:lnTo>
                  <a:pt x="1401330" y="556723"/>
                </a:lnTo>
                <a:lnTo>
                  <a:pt x="1410123" y="557877"/>
                </a:lnTo>
                <a:lnTo>
                  <a:pt x="1418567" y="563873"/>
                </a:lnTo>
                <a:lnTo>
                  <a:pt x="1425216" y="555233"/>
                </a:lnTo>
                <a:cubicBezTo>
                  <a:pt x="1456709" y="525143"/>
                  <a:pt x="1500503" y="502589"/>
                  <a:pt x="1560997" y="493024"/>
                </a:cubicBezTo>
                <a:lnTo>
                  <a:pt x="1565807" y="492605"/>
                </a:lnTo>
                <a:lnTo>
                  <a:pt x="1594446" y="489768"/>
                </a:lnTo>
                <a:lnTo>
                  <a:pt x="1603829" y="489294"/>
                </a:lnTo>
                <a:lnTo>
                  <a:pt x="1610055" y="488752"/>
                </a:lnTo>
                <a:lnTo>
                  <a:pt x="1628938" y="488029"/>
                </a:lnTo>
                <a:lnTo>
                  <a:pt x="1647504" y="487093"/>
                </a:lnTo>
                <a:lnTo>
                  <a:pt x="1673148" y="486334"/>
                </a:lnTo>
                <a:lnTo>
                  <a:pt x="1692719" y="485583"/>
                </a:lnTo>
                <a:lnTo>
                  <a:pt x="1709886" y="485246"/>
                </a:lnTo>
                <a:lnTo>
                  <a:pt x="1718047" y="485005"/>
                </a:lnTo>
                <a:lnTo>
                  <a:pt x="1769353" y="484080"/>
                </a:lnTo>
                <a:lnTo>
                  <a:pt x="1803944" y="483402"/>
                </a:lnTo>
                <a:lnTo>
                  <a:pt x="1861616" y="482841"/>
                </a:lnTo>
                <a:lnTo>
                  <a:pt x="1903074" y="482398"/>
                </a:lnTo>
                <a:lnTo>
                  <a:pt x="1912577" y="482346"/>
                </a:lnTo>
                <a:lnTo>
                  <a:pt x="1938687" y="482092"/>
                </a:lnTo>
                <a:lnTo>
                  <a:pt x="1993007" y="481897"/>
                </a:lnTo>
                <a:lnTo>
                  <a:pt x="2013304" y="481784"/>
                </a:lnTo>
                <a:lnTo>
                  <a:pt x="2025793" y="481779"/>
                </a:lnTo>
                <a:lnTo>
                  <a:pt x="2091906" y="481542"/>
                </a:lnTo>
                <a:cubicBezTo>
                  <a:pt x="2145498" y="481472"/>
                  <a:pt x="2201329" y="481510"/>
                  <a:pt x="2258558" y="481637"/>
                </a:cubicBezTo>
                <a:lnTo>
                  <a:pt x="2392103" y="482268"/>
                </a:lnTo>
                <a:lnTo>
                  <a:pt x="2386608" y="475186"/>
                </a:lnTo>
                <a:lnTo>
                  <a:pt x="2367356" y="475087"/>
                </a:lnTo>
                <a:cubicBezTo>
                  <a:pt x="2288336" y="474789"/>
                  <a:pt x="2210792" y="474620"/>
                  <a:pt x="2136730" y="474620"/>
                </a:cubicBezTo>
                <a:close/>
                <a:moveTo>
                  <a:pt x="1379463" y="467021"/>
                </a:moveTo>
                <a:lnTo>
                  <a:pt x="1359958" y="471494"/>
                </a:lnTo>
                <a:lnTo>
                  <a:pt x="1319766" y="484095"/>
                </a:lnTo>
                <a:lnTo>
                  <a:pt x="1276474" y="498825"/>
                </a:lnTo>
                <a:lnTo>
                  <a:pt x="1274921" y="499381"/>
                </a:lnTo>
                <a:lnTo>
                  <a:pt x="1226063" y="518618"/>
                </a:lnTo>
                <a:lnTo>
                  <a:pt x="1148580" y="556523"/>
                </a:lnTo>
                <a:lnTo>
                  <a:pt x="1130210" y="564302"/>
                </a:lnTo>
                <a:lnTo>
                  <a:pt x="1144100" y="558715"/>
                </a:lnTo>
                <a:lnTo>
                  <a:pt x="1148580" y="556523"/>
                </a:lnTo>
                <a:lnTo>
                  <a:pt x="1239130" y="518173"/>
                </a:lnTo>
                <a:lnTo>
                  <a:pt x="1263266" y="510771"/>
                </a:lnTo>
                <a:lnTo>
                  <a:pt x="1276030" y="505636"/>
                </a:lnTo>
                <a:cubicBezTo>
                  <a:pt x="1300282" y="497856"/>
                  <a:pt x="1323683" y="491164"/>
                  <a:pt x="1345332" y="485547"/>
                </a:cubicBezTo>
                <a:lnTo>
                  <a:pt x="1360158" y="482112"/>
                </a:lnTo>
                <a:close/>
                <a:moveTo>
                  <a:pt x="2861259" y="461717"/>
                </a:moveTo>
                <a:lnTo>
                  <a:pt x="2860381" y="469442"/>
                </a:lnTo>
                <a:lnTo>
                  <a:pt x="2955474" y="470309"/>
                </a:lnTo>
                <a:cubicBezTo>
                  <a:pt x="3289044" y="473560"/>
                  <a:pt x="3551045" y="477274"/>
                  <a:pt x="3557775" y="477274"/>
                </a:cubicBezTo>
                <a:cubicBezTo>
                  <a:pt x="3560147" y="477274"/>
                  <a:pt x="3713393" y="478969"/>
                  <a:pt x="3824138" y="647454"/>
                </a:cubicBezTo>
                <a:lnTo>
                  <a:pt x="3826373" y="651402"/>
                </a:lnTo>
                <a:lnTo>
                  <a:pt x="3847374" y="687945"/>
                </a:lnTo>
                <a:lnTo>
                  <a:pt x="3849425" y="692107"/>
                </a:lnTo>
                <a:lnTo>
                  <a:pt x="3851197" y="695234"/>
                </a:lnTo>
                <a:lnTo>
                  <a:pt x="3861101" y="715797"/>
                </a:lnTo>
                <a:lnTo>
                  <a:pt x="3876498" y="747040"/>
                </a:lnTo>
                <a:lnTo>
                  <a:pt x="3881428" y="758000"/>
                </a:lnTo>
                <a:lnTo>
                  <a:pt x="3885767" y="767008"/>
                </a:lnTo>
                <a:lnTo>
                  <a:pt x="3896828" y="792230"/>
                </a:lnTo>
                <a:lnTo>
                  <a:pt x="3910552" y="822746"/>
                </a:lnTo>
                <a:lnTo>
                  <a:pt x="3918950" y="842683"/>
                </a:lnTo>
                <a:lnTo>
                  <a:pt x="3926420" y="859720"/>
                </a:lnTo>
                <a:lnTo>
                  <a:pt x="3936866" y="885220"/>
                </a:lnTo>
                <a:lnTo>
                  <a:pt x="3948582" y="913035"/>
                </a:lnTo>
                <a:lnTo>
                  <a:pt x="3960882" y="943843"/>
                </a:lnTo>
                <a:lnTo>
                  <a:pt x="3971730" y="970323"/>
                </a:lnTo>
                <a:lnTo>
                  <a:pt x="3980426" y="992796"/>
                </a:lnTo>
                <a:lnTo>
                  <a:pt x="3989630" y="1015851"/>
                </a:lnTo>
                <a:lnTo>
                  <a:pt x="4006347" y="1059783"/>
                </a:lnTo>
                <a:lnTo>
                  <a:pt x="4020269" y="1095760"/>
                </a:lnTo>
                <a:lnTo>
                  <a:pt x="4026506" y="1112759"/>
                </a:lnTo>
                <a:lnTo>
                  <a:pt x="4032741" y="1129146"/>
                </a:lnTo>
                <a:lnTo>
                  <a:pt x="4055100" y="1190697"/>
                </a:lnTo>
                <a:lnTo>
                  <a:pt x="4070611" y="1232977"/>
                </a:lnTo>
                <a:lnTo>
                  <a:pt x="4074003" y="1242739"/>
                </a:lnTo>
                <a:lnTo>
                  <a:pt x="4076960" y="1250877"/>
                </a:lnTo>
                <a:lnTo>
                  <a:pt x="4113770" y="1357169"/>
                </a:lnTo>
                <a:lnTo>
                  <a:pt x="4121329" y="1378921"/>
                </a:lnTo>
                <a:lnTo>
                  <a:pt x="4165570" y="1513974"/>
                </a:lnTo>
                <a:lnTo>
                  <a:pt x="4123857" y="1385268"/>
                </a:lnTo>
                <a:lnTo>
                  <a:pt x="4119850" y="1373582"/>
                </a:lnTo>
                <a:lnTo>
                  <a:pt x="4075867" y="1245749"/>
                </a:lnTo>
                <a:lnTo>
                  <a:pt x="4058269" y="1196860"/>
                </a:lnTo>
                <a:lnTo>
                  <a:pt x="4027904" y="1113357"/>
                </a:lnTo>
                <a:lnTo>
                  <a:pt x="4008555" y="1062104"/>
                </a:lnTo>
                <a:lnTo>
                  <a:pt x="3981322" y="991200"/>
                </a:lnTo>
                <a:lnTo>
                  <a:pt x="3962329" y="943318"/>
                </a:lnTo>
                <a:lnTo>
                  <a:pt x="3937180" y="881580"/>
                </a:lnTo>
                <a:lnTo>
                  <a:pt x="3919652" y="839767"/>
                </a:lnTo>
                <a:lnTo>
                  <a:pt x="3896434" y="786638"/>
                </a:lnTo>
                <a:lnTo>
                  <a:pt x="3881338" y="752983"/>
                </a:lnTo>
                <a:lnTo>
                  <a:pt x="3859649" y="707907"/>
                </a:lnTo>
                <a:lnTo>
                  <a:pt x="3848387" y="685041"/>
                </a:lnTo>
                <a:lnTo>
                  <a:pt x="3823053" y="640309"/>
                </a:lnTo>
                <a:lnTo>
                  <a:pt x="3821937" y="638366"/>
                </a:lnTo>
                <a:cubicBezTo>
                  <a:pt x="3712547" y="471234"/>
                  <a:pt x="3562010" y="469030"/>
                  <a:pt x="3559809" y="469030"/>
                </a:cubicBezTo>
                <a:cubicBezTo>
                  <a:pt x="3553797" y="469454"/>
                  <a:pt x="3344840" y="466618"/>
                  <a:pt x="3062392" y="463675"/>
                </a:cubicBezTo>
                <a:close/>
                <a:moveTo>
                  <a:pt x="2846558" y="461574"/>
                </a:moveTo>
                <a:lnTo>
                  <a:pt x="2843680" y="469290"/>
                </a:lnTo>
                <a:lnTo>
                  <a:pt x="2844863" y="469301"/>
                </a:lnTo>
                <a:lnTo>
                  <a:pt x="2846746" y="461685"/>
                </a:lnTo>
                <a:lnTo>
                  <a:pt x="2846743" y="461575"/>
                </a:lnTo>
                <a:close/>
                <a:moveTo>
                  <a:pt x="2825637" y="461393"/>
                </a:moveTo>
                <a:lnTo>
                  <a:pt x="2810405" y="468987"/>
                </a:lnTo>
                <a:lnTo>
                  <a:pt x="2834654" y="469208"/>
                </a:lnTo>
                <a:lnTo>
                  <a:pt x="2837422" y="461488"/>
                </a:lnTo>
                <a:close/>
                <a:moveTo>
                  <a:pt x="2458966" y="458781"/>
                </a:moveTo>
                <a:lnTo>
                  <a:pt x="2485050" y="466592"/>
                </a:lnTo>
                <a:lnTo>
                  <a:pt x="2492260" y="466832"/>
                </a:lnTo>
                <a:lnTo>
                  <a:pt x="2604853" y="467369"/>
                </a:lnTo>
                <a:lnTo>
                  <a:pt x="2691813" y="468037"/>
                </a:lnTo>
                <a:lnTo>
                  <a:pt x="2797485" y="461166"/>
                </a:lnTo>
                <a:lnTo>
                  <a:pt x="2599784" y="459576"/>
                </a:lnTo>
                <a:close/>
                <a:moveTo>
                  <a:pt x="2423501" y="458580"/>
                </a:moveTo>
                <a:lnTo>
                  <a:pt x="2432159" y="466546"/>
                </a:lnTo>
                <a:lnTo>
                  <a:pt x="2449503" y="466629"/>
                </a:lnTo>
                <a:lnTo>
                  <a:pt x="2438511" y="458665"/>
                </a:lnTo>
                <a:close/>
                <a:moveTo>
                  <a:pt x="2401778" y="458457"/>
                </a:moveTo>
                <a:lnTo>
                  <a:pt x="2406648" y="464052"/>
                </a:lnTo>
                <a:lnTo>
                  <a:pt x="2408751" y="466434"/>
                </a:lnTo>
                <a:lnTo>
                  <a:pt x="2419612" y="466486"/>
                </a:lnTo>
                <a:lnTo>
                  <a:pt x="2410999" y="458509"/>
                </a:lnTo>
                <a:close/>
                <a:moveTo>
                  <a:pt x="2384368" y="458359"/>
                </a:moveTo>
                <a:lnTo>
                  <a:pt x="2390539" y="466348"/>
                </a:lnTo>
                <a:lnTo>
                  <a:pt x="2397706" y="466382"/>
                </a:lnTo>
                <a:lnTo>
                  <a:pt x="2390746" y="458395"/>
                </a:lnTo>
                <a:close/>
                <a:moveTo>
                  <a:pt x="2124031" y="457684"/>
                </a:moveTo>
                <a:cubicBezTo>
                  <a:pt x="1822790" y="457684"/>
                  <a:pt x="1578441" y="460732"/>
                  <a:pt x="1522900" y="469538"/>
                </a:cubicBezTo>
                <a:cubicBezTo>
                  <a:pt x="1492949" y="474344"/>
                  <a:pt x="1467123" y="482279"/>
                  <a:pt x="1444883" y="492715"/>
                </a:cubicBezTo>
                <a:lnTo>
                  <a:pt x="1439856" y="496103"/>
                </a:lnTo>
                <a:lnTo>
                  <a:pt x="1450762" y="496406"/>
                </a:lnTo>
                <a:cubicBezTo>
                  <a:pt x="1453708" y="496846"/>
                  <a:pt x="1456181" y="498859"/>
                  <a:pt x="1457196" y="501657"/>
                </a:cubicBezTo>
                <a:lnTo>
                  <a:pt x="1457185" y="501676"/>
                </a:lnTo>
                <a:lnTo>
                  <a:pt x="1457196" y="501685"/>
                </a:lnTo>
                <a:lnTo>
                  <a:pt x="1457186" y="501701"/>
                </a:lnTo>
                <a:lnTo>
                  <a:pt x="1457198" y="501712"/>
                </a:lnTo>
                <a:lnTo>
                  <a:pt x="1454329" y="506571"/>
                </a:lnTo>
                <a:lnTo>
                  <a:pt x="1461999" y="501314"/>
                </a:lnTo>
                <a:cubicBezTo>
                  <a:pt x="1484708" y="490491"/>
                  <a:pt x="1511087" y="482249"/>
                  <a:pt x="1541694" y="477274"/>
                </a:cubicBezTo>
                <a:lnTo>
                  <a:pt x="1546279" y="476873"/>
                </a:lnTo>
                <a:lnTo>
                  <a:pt x="1575528" y="473954"/>
                </a:lnTo>
                <a:lnTo>
                  <a:pt x="1585053" y="473471"/>
                </a:lnTo>
                <a:lnTo>
                  <a:pt x="1591318" y="472921"/>
                </a:lnTo>
                <a:lnTo>
                  <a:pt x="1610280" y="472188"/>
                </a:lnTo>
                <a:lnTo>
                  <a:pt x="1629200" y="471227"/>
                </a:lnTo>
                <a:lnTo>
                  <a:pt x="1655355" y="470447"/>
                </a:lnTo>
                <a:lnTo>
                  <a:pt x="1674939" y="469690"/>
                </a:lnTo>
                <a:lnTo>
                  <a:pt x="1692119" y="469351"/>
                </a:lnTo>
                <a:lnTo>
                  <a:pt x="1700561" y="469099"/>
                </a:lnTo>
                <a:lnTo>
                  <a:pt x="1753439" y="468138"/>
                </a:lnTo>
                <a:lnTo>
                  <a:pt x="1787455" y="467465"/>
                </a:lnTo>
                <a:lnTo>
                  <a:pt x="1844100" y="466911"/>
                </a:lnTo>
                <a:lnTo>
                  <a:pt x="1887736" y="466441"/>
                </a:lnTo>
                <a:lnTo>
                  <a:pt x="1897764" y="466385"/>
                </a:lnTo>
                <a:lnTo>
                  <a:pt x="1923762" y="466130"/>
                </a:lnTo>
                <a:lnTo>
                  <a:pt x="1977980" y="465934"/>
                </a:lnTo>
                <a:lnTo>
                  <a:pt x="1999245" y="465814"/>
                </a:lnTo>
                <a:lnTo>
                  <a:pt x="2012375" y="465809"/>
                </a:lnTo>
                <a:lnTo>
                  <a:pt x="2078759" y="465569"/>
                </a:lnTo>
                <a:cubicBezTo>
                  <a:pt x="2132972" y="465498"/>
                  <a:pt x="2189450" y="465537"/>
                  <a:pt x="2247341" y="465666"/>
                </a:cubicBezTo>
                <a:lnTo>
                  <a:pt x="2379708" y="466296"/>
                </a:lnTo>
                <a:lnTo>
                  <a:pt x="2373501" y="458298"/>
                </a:lnTo>
                <a:lnTo>
                  <a:pt x="2357483" y="458207"/>
                </a:lnTo>
                <a:cubicBezTo>
                  <a:pt x="2277516" y="457875"/>
                  <a:pt x="2199025" y="457684"/>
                  <a:pt x="2124031" y="457684"/>
                </a:cubicBezTo>
                <a:close/>
                <a:moveTo>
                  <a:pt x="2862984" y="446542"/>
                </a:moveTo>
                <a:lnTo>
                  <a:pt x="2862155" y="453830"/>
                </a:lnTo>
                <a:lnTo>
                  <a:pt x="2950955" y="454640"/>
                </a:lnTo>
                <a:cubicBezTo>
                  <a:pt x="3288259" y="457932"/>
                  <a:pt x="3553269" y="461695"/>
                  <a:pt x="3560317" y="461695"/>
                </a:cubicBezTo>
                <a:cubicBezTo>
                  <a:pt x="3562518" y="461695"/>
                  <a:pt x="3717628" y="463388"/>
                  <a:pt x="3829556" y="634416"/>
                </a:cubicBezTo>
                <a:cubicBezTo>
                  <a:pt x="3891109" y="728394"/>
                  <a:pt x="4049097" y="1115154"/>
                  <a:pt x="4180436" y="1530283"/>
                </a:cubicBezTo>
                <a:lnTo>
                  <a:pt x="4263435" y="1813515"/>
                </a:lnTo>
                <a:lnTo>
                  <a:pt x="4260092" y="1800656"/>
                </a:lnTo>
                <a:cubicBezTo>
                  <a:pt x="4233945" y="1704921"/>
                  <a:pt x="4207254" y="1615624"/>
                  <a:pt x="4183970" y="1541114"/>
                </a:cubicBezTo>
                <a:cubicBezTo>
                  <a:pt x="4051553" y="1117762"/>
                  <a:pt x="3893057" y="725912"/>
                  <a:pt x="3828370" y="626682"/>
                </a:cubicBezTo>
                <a:cubicBezTo>
                  <a:pt x="3717627" y="457345"/>
                  <a:pt x="3565396" y="455314"/>
                  <a:pt x="3563027" y="455314"/>
                </a:cubicBezTo>
                <a:cubicBezTo>
                  <a:pt x="3557015" y="454806"/>
                  <a:pt x="3345602" y="451590"/>
                  <a:pt x="3059958" y="448501"/>
                </a:cubicBezTo>
                <a:close/>
                <a:moveTo>
                  <a:pt x="2840492" y="446318"/>
                </a:moveTo>
                <a:lnTo>
                  <a:pt x="2836401" y="453595"/>
                </a:lnTo>
                <a:lnTo>
                  <a:pt x="2840239" y="453630"/>
                </a:lnTo>
                <a:lnTo>
                  <a:pt x="2842505" y="447310"/>
                </a:lnTo>
                <a:lnTo>
                  <a:pt x="2842328" y="446337"/>
                </a:lnTo>
                <a:close/>
                <a:moveTo>
                  <a:pt x="2801134" y="445991"/>
                </a:moveTo>
                <a:lnTo>
                  <a:pt x="2800180" y="446331"/>
                </a:lnTo>
                <a:lnTo>
                  <a:pt x="2697631" y="452441"/>
                </a:lnTo>
                <a:lnTo>
                  <a:pt x="2777138" y="453053"/>
                </a:lnTo>
                <a:lnTo>
                  <a:pt x="2821205" y="453456"/>
                </a:lnTo>
                <a:lnTo>
                  <a:pt x="2830491" y="448580"/>
                </a:lnTo>
                <a:lnTo>
                  <a:pt x="2831808" y="446236"/>
                </a:lnTo>
                <a:close/>
                <a:moveTo>
                  <a:pt x="2487473" y="443736"/>
                </a:moveTo>
                <a:lnTo>
                  <a:pt x="2489961" y="444242"/>
                </a:lnTo>
                <a:cubicBezTo>
                  <a:pt x="2530093" y="446103"/>
                  <a:pt x="2583942" y="446951"/>
                  <a:pt x="2633556" y="446780"/>
                </a:cubicBezTo>
                <a:lnTo>
                  <a:pt x="2661666" y="446780"/>
                </a:lnTo>
                <a:lnTo>
                  <a:pt x="2689571" y="445096"/>
                </a:lnTo>
                <a:lnTo>
                  <a:pt x="2592214" y="444316"/>
                </a:lnTo>
                <a:close/>
                <a:moveTo>
                  <a:pt x="2432841" y="443433"/>
                </a:moveTo>
                <a:lnTo>
                  <a:pt x="2443525" y="450933"/>
                </a:lnTo>
                <a:lnTo>
                  <a:pt x="2484140" y="451127"/>
                </a:lnTo>
                <a:lnTo>
                  <a:pt x="2465746" y="447346"/>
                </a:lnTo>
                <a:lnTo>
                  <a:pt x="2457280" y="445145"/>
                </a:lnTo>
                <a:lnTo>
                  <a:pt x="2454205" y="443551"/>
                </a:lnTo>
                <a:close/>
                <a:moveTo>
                  <a:pt x="2407397" y="443291"/>
                </a:moveTo>
                <a:lnTo>
                  <a:pt x="2413251" y="449151"/>
                </a:lnTo>
                <a:lnTo>
                  <a:pt x="2415041" y="450797"/>
                </a:lnTo>
                <a:lnTo>
                  <a:pt x="2427730" y="450858"/>
                </a:lnTo>
                <a:lnTo>
                  <a:pt x="2417358" y="443347"/>
                </a:lnTo>
                <a:close/>
                <a:moveTo>
                  <a:pt x="2388440" y="443187"/>
                </a:moveTo>
                <a:lnTo>
                  <a:pt x="2391345" y="446474"/>
                </a:lnTo>
                <a:lnTo>
                  <a:pt x="2395026" y="450702"/>
                </a:lnTo>
                <a:lnTo>
                  <a:pt x="2402743" y="450739"/>
                </a:lnTo>
                <a:lnTo>
                  <a:pt x="2394882" y="443222"/>
                </a:lnTo>
                <a:close/>
                <a:moveTo>
                  <a:pt x="2372581" y="443099"/>
                </a:moveTo>
                <a:lnTo>
                  <a:pt x="2378392" y="450622"/>
                </a:lnTo>
                <a:lnTo>
                  <a:pt x="2383992" y="450649"/>
                </a:lnTo>
                <a:lnTo>
                  <a:pt x="2383639" y="450244"/>
                </a:lnTo>
                <a:lnTo>
                  <a:pt x="2377118" y="443125"/>
                </a:lnTo>
                <a:close/>
                <a:moveTo>
                  <a:pt x="2111500" y="442448"/>
                </a:moveTo>
                <a:cubicBezTo>
                  <a:pt x="1806703" y="442448"/>
                  <a:pt x="1559647" y="445496"/>
                  <a:pt x="1503428" y="454468"/>
                </a:cubicBezTo>
                <a:lnTo>
                  <a:pt x="1469368" y="464618"/>
                </a:lnTo>
                <a:lnTo>
                  <a:pt x="1472606" y="467451"/>
                </a:lnTo>
                <a:lnTo>
                  <a:pt x="1472606" y="467479"/>
                </a:lnTo>
                <a:lnTo>
                  <a:pt x="1472606" y="467503"/>
                </a:lnTo>
                <a:lnTo>
                  <a:pt x="1472608" y="467505"/>
                </a:lnTo>
                <a:cubicBezTo>
                  <a:pt x="1473116" y="468697"/>
                  <a:pt x="1473116" y="470040"/>
                  <a:pt x="1472608" y="471232"/>
                </a:cubicBezTo>
                <a:cubicBezTo>
                  <a:pt x="1471913" y="472289"/>
                  <a:pt x="1470812" y="473021"/>
                  <a:pt x="1469559" y="473265"/>
                </a:cubicBezTo>
                <a:lnTo>
                  <a:pt x="1396462" y="497023"/>
                </a:lnTo>
                <a:lnTo>
                  <a:pt x="1392459" y="499737"/>
                </a:lnTo>
                <a:lnTo>
                  <a:pt x="1426467" y="495812"/>
                </a:lnTo>
                <a:lnTo>
                  <a:pt x="1440962" y="485870"/>
                </a:lnTo>
                <a:cubicBezTo>
                  <a:pt x="1463924" y="474941"/>
                  <a:pt x="1490597" y="466649"/>
                  <a:pt x="1521542" y="461695"/>
                </a:cubicBezTo>
                <a:lnTo>
                  <a:pt x="1526082" y="461296"/>
                </a:lnTo>
                <a:lnTo>
                  <a:pt x="1555754" y="458330"/>
                </a:lnTo>
                <a:lnTo>
                  <a:pt x="1565437" y="457838"/>
                </a:lnTo>
                <a:lnTo>
                  <a:pt x="1571719" y="457286"/>
                </a:lnTo>
                <a:lnTo>
                  <a:pt x="1590785" y="456548"/>
                </a:lnTo>
                <a:lnTo>
                  <a:pt x="1610020" y="455569"/>
                </a:lnTo>
                <a:lnTo>
                  <a:pt x="1636533" y="454777"/>
                </a:lnTo>
                <a:lnTo>
                  <a:pt x="1656263" y="454014"/>
                </a:lnTo>
                <a:lnTo>
                  <a:pt x="1673548" y="453671"/>
                </a:lnTo>
                <a:lnTo>
                  <a:pt x="1682168" y="453414"/>
                </a:lnTo>
                <a:lnTo>
                  <a:pt x="1735949" y="452436"/>
                </a:lnTo>
                <a:lnTo>
                  <a:pt x="1770018" y="451760"/>
                </a:lnTo>
                <a:lnTo>
                  <a:pt x="1827203" y="451199"/>
                </a:lnTo>
                <a:lnTo>
                  <a:pt x="1871402" y="450723"/>
                </a:lnTo>
                <a:lnTo>
                  <a:pt x="1881524" y="450667"/>
                </a:lnTo>
                <a:lnTo>
                  <a:pt x="1907824" y="450409"/>
                </a:lnTo>
                <a:lnTo>
                  <a:pt x="1962579" y="450210"/>
                </a:lnTo>
                <a:lnTo>
                  <a:pt x="1984138" y="450089"/>
                </a:lnTo>
                <a:lnTo>
                  <a:pt x="1997363" y="450084"/>
                </a:lnTo>
                <a:lnTo>
                  <a:pt x="2064526" y="449840"/>
                </a:lnTo>
                <a:cubicBezTo>
                  <a:pt x="2119336" y="449768"/>
                  <a:pt x="2176436" y="449808"/>
                  <a:pt x="2234966" y="449938"/>
                </a:cubicBezTo>
                <a:lnTo>
                  <a:pt x="2367502" y="450570"/>
                </a:lnTo>
                <a:lnTo>
                  <a:pt x="2361655" y="443039"/>
                </a:lnTo>
                <a:lnTo>
                  <a:pt x="2347329" y="442960"/>
                </a:lnTo>
                <a:cubicBezTo>
                  <a:pt x="2266527" y="442634"/>
                  <a:pt x="2187234" y="442448"/>
                  <a:pt x="2111500" y="442448"/>
                </a:cubicBezTo>
                <a:close/>
                <a:moveTo>
                  <a:pt x="1450026" y="438440"/>
                </a:moveTo>
                <a:lnTo>
                  <a:pt x="1435444" y="440758"/>
                </a:lnTo>
                <a:lnTo>
                  <a:pt x="1362965" y="456474"/>
                </a:lnTo>
                <a:lnTo>
                  <a:pt x="1340285" y="462712"/>
                </a:lnTo>
                <a:lnTo>
                  <a:pt x="1280449" y="480985"/>
                </a:lnTo>
                <a:lnTo>
                  <a:pt x="1251251" y="491518"/>
                </a:lnTo>
                <a:lnTo>
                  <a:pt x="1189469" y="517937"/>
                </a:lnTo>
                <a:lnTo>
                  <a:pt x="1161961" y="530928"/>
                </a:lnTo>
                <a:lnTo>
                  <a:pt x="1074700" y="583379"/>
                </a:lnTo>
                <a:lnTo>
                  <a:pt x="1063614" y="592568"/>
                </a:lnTo>
                <a:lnTo>
                  <a:pt x="1102837" y="567046"/>
                </a:lnTo>
                <a:lnTo>
                  <a:pt x="1164847" y="537408"/>
                </a:lnTo>
                <a:lnTo>
                  <a:pt x="1206678" y="515850"/>
                </a:lnTo>
                <a:lnTo>
                  <a:pt x="1221487" y="510336"/>
                </a:lnTo>
                <a:lnTo>
                  <a:pt x="1226628" y="507878"/>
                </a:lnTo>
                <a:lnTo>
                  <a:pt x="1249340" y="499967"/>
                </a:lnTo>
                <a:lnTo>
                  <a:pt x="1312726" y="476370"/>
                </a:lnTo>
                <a:lnTo>
                  <a:pt x="1330996" y="471525"/>
                </a:lnTo>
                <a:lnTo>
                  <a:pt x="1347085" y="465921"/>
                </a:lnTo>
                <a:cubicBezTo>
                  <a:pt x="1384002" y="454750"/>
                  <a:pt x="1416345" y="446369"/>
                  <a:pt x="1440094" y="440696"/>
                </a:cubicBezTo>
                <a:close/>
                <a:moveTo>
                  <a:pt x="2864533" y="430859"/>
                </a:moveTo>
                <a:lnTo>
                  <a:pt x="2864358" y="434455"/>
                </a:lnTo>
                <a:lnTo>
                  <a:pt x="2863893" y="438545"/>
                </a:lnTo>
                <a:lnTo>
                  <a:pt x="2947704" y="439311"/>
                </a:lnTo>
                <a:cubicBezTo>
                  <a:pt x="3288709" y="442646"/>
                  <a:pt x="3556592" y="446456"/>
                  <a:pt x="3563704" y="446456"/>
                </a:cubicBezTo>
                <a:cubicBezTo>
                  <a:pt x="3565905" y="446456"/>
                  <a:pt x="3722708" y="448150"/>
                  <a:pt x="3835992" y="621715"/>
                </a:cubicBezTo>
                <a:cubicBezTo>
                  <a:pt x="3898052" y="716796"/>
                  <a:pt x="4057734" y="1109016"/>
                  <a:pt x="4190491" y="1530072"/>
                </a:cubicBezTo>
                <a:lnTo>
                  <a:pt x="4280678" y="1838860"/>
                </a:lnTo>
                <a:lnTo>
                  <a:pt x="4257608" y="1752150"/>
                </a:lnTo>
                <a:lnTo>
                  <a:pt x="4239148" y="1687087"/>
                </a:lnTo>
                <a:lnTo>
                  <a:pt x="4227710" y="1647861"/>
                </a:lnTo>
                <a:lnTo>
                  <a:pt x="4198289" y="1550730"/>
                </a:lnTo>
                <a:lnTo>
                  <a:pt x="4195148" y="1540439"/>
                </a:lnTo>
                <a:cubicBezTo>
                  <a:pt x="4061713" y="1110479"/>
                  <a:pt x="3900677" y="713551"/>
                  <a:pt x="3835144" y="612628"/>
                </a:cubicBezTo>
                <a:cubicBezTo>
                  <a:pt x="3723047" y="440754"/>
                  <a:pt x="3568953" y="438890"/>
                  <a:pt x="3566921" y="438890"/>
                </a:cubicBezTo>
                <a:cubicBezTo>
                  <a:pt x="3560317" y="438806"/>
                  <a:pt x="3346407" y="435759"/>
                  <a:pt x="3057587" y="432732"/>
                </a:cubicBezTo>
                <a:close/>
                <a:moveTo>
                  <a:pt x="2835461" y="430576"/>
                </a:moveTo>
                <a:lnTo>
                  <a:pt x="2832269" y="434858"/>
                </a:lnTo>
                <a:lnTo>
                  <a:pt x="2822998" y="438171"/>
                </a:lnTo>
                <a:lnTo>
                  <a:pt x="2836273" y="438292"/>
                </a:lnTo>
                <a:lnTo>
                  <a:pt x="2839740" y="432125"/>
                </a:lnTo>
                <a:lnTo>
                  <a:pt x="2839465" y="430615"/>
                </a:lnTo>
                <a:close/>
                <a:moveTo>
                  <a:pt x="2441996" y="427794"/>
                </a:moveTo>
                <a:lnTo>
                  <a:pt x="2455989" y="435611"/>
                </a:lnTo>
                <a:lnTo>
                  <a:pt x="2543121" y="436044"/>
                </a:lnTo>
                <a:lnTo>
                  <a:pt x="2554211" y="436128"/>
                </a:lnTo>
                <a:lnTo>
                  <a:pt x="2589275" y="436295"/>
                </a:lnTo>
                <a:cubicBezTo>
                  <a:pt x="2650759" y="436719"/>
                  <a:pt x="2711949" y="437195"/>
                  <a:pt x="2771977" y="437704"/>
                </a:cubicBezTo>
                <a:lnTo>
                  <a:pt x="2800765" y="437968"/>
                </a:lnTo>
                <a:lnTo>
                  <a:pt x="2824023" y="430474"/>
                </a:lnTo>
                <a:lnTo>
                  <a:pt x="2629165" y="428932"/>
                </a:lnTo>
                <a:lnTo>
                  <a:pt x="2595627" y="429395"/>
                </a:lnTo>
                <a:lnTo>
                  <a:pt x="2537748" y="428322"/>
                </a:lnTo>
                <a:close/>
                <a:moveTo>
                  <a:pt x="2410504" y="427620"/>
                </a:moveTo>
                <a:lnTo>
                  <a:pt x="2419518" y="434080"/>
                </a:lnTo>
                <a:lnTo>
                  <a:pt x="2421455" y="435439"/>
                </a:lnTo>
                <a:lnTo>
                  <a:pt x="2438717" y="435525"/>
                </a:lnTo>
                <a:lnTo>
                  <a:pt x="2424600" y="428210"/>
                </a:lnTo>
                <a:lnTo>
                  <a:pt x="2423614" y="427692"/>
                </a:lnTo>
                <a:close/>
                <a:moveTo>
                  <a:pt x="2391636" y="427516"/>
                </a:moveTo>
                <a:lnTo>
                  <a:pt x="2399444" y="435331"/>
                </a:lnTo>
                <a:lnTo>
                  <a:pt x="2406747" y="435367"/>
                </a:lnTo>
                <a:lnTo>
                  <a:pt x="2396536" y="427544"/>
                </a:lnTo>
                <a:close/>
                <a:moveTo>
                  <a:pt x="2372458" y="427411"/>
                </a:moveTo>
                <a:lnTo>
                  <a:pt x="2375152" y="430186"/>
                </a:lnTo>
                <a:lnTo>
                  <a:pt x="2381132" y="435240"/>
                </a:lnTo>
                <a:lnTo>
                  <a:pt x="2386563" y="435266"/>
                </a:lnTo>
                <a:lnTo>
                  <a:pt x="2379893" y="428889"/>
                </a:lnTo>
                <a:lnTo>
                  <a:pt x="2377862" y="427441"/>
                </a:lnTo>
                <a:close/>
                <a:moveTo>
                  <a:pt x="2360412" y="427344"/>
                </a:moveTo>
                <a:lnTo>
                  <a:pt x="2366454" y="435167"/>
                </a:lnTo>
                <a:lnTo>
                  <a:pt x="2369837" y="435185"/>
                </a:lnTo>
                <a:lnTo>
                  <a:pt x="2362642" y="427357"/>
                </a:lnTo>
                <a:close/>
                <a:moveTo>
                  <a:pt x="1974005" y="427027"/>
                </a:moveTo>
                <a:lnTo>
                  <a:pt x="1896945" y="427246"/>
                </a:lnTo>
                <a:lnTo>
                  <a:pt x="1778225" y="428210"/>
                </a:lnTo>
                <a:lnTo>
                  <a:pt x="1676688" y="429794"/>
                </a:lnTo>
                <a:lnTo>
                  <a:pt x="1657878" y="430208"/>
                </a:lnTo>
                <a:lnTo>
                  <a:pt x="1590559" y="432082"/>
                </a:lnTo>
                <a:lnTo>
                  <a:pt x="1578756" y="432488"/>
                </a:lnTo>
                <a:lnTo>
                  <a:pt x="1559753" y="433981"/>
                </a:lnTo>
                <a:cubicBezTo>
                  <a:pt x="1529855" y="437209"/>
                  <a:pt x="1496713" y="441779"/>
                  <a:pt x="1461429" y="448225"/>
                </a:cubicBezTo>
                <a:lnTo>
                  <a:pt x="1428479" y="455778"/>
                </a:lnTo>
                <a:lnTo>
                  <a:pt x="1386389" y="474926"/>
                </a:lnTo>
                <a:lnTo>
                  <a:pt x="1383917" y="476605"/>
                </a:lnTo>
                <a:lnTo>
                  <a:pt x="1404123" y="471923"/>
                </a:lnTo>
                <a:lnTo>
                  <a:pt x="1433574" y="466975"/>
                </a:lnTo>
                <a:lnTo>
                  <a:pt x="1502070" y="446456"/>
                </a:lnTo>
                <a:cubicBezTo>
                  <a:pt x="1507362" y="445609"/>
                  <a:pt x="1514318" y="444816"/>
                  <a:pt x="1522829" y="444072"/>
                </a:cubicBezTo>
                <a:lnTo>
                  <a:pt x="1528697" y="443666"/>
                </a:lnTo>
                <a:lnTo>
                  <a:pt x="1529505" y="443580"/>
                </a:lnTo>
                <a:lnTo>
                  <a:pt x="1532508" y="443402"/>
                </a:lnTo>
                <a:lnTo>
                  <a:pt x="1552920" y="441991"/>
                </a:lnTo>
                <a:lnTo>
                  <a:pt x="1563084" y="441597"/>
                </a:lnTo>
                <a:lnTo>
                  <a:pt x="1571265" y="441115"/>
                </a:lnTo>
                <a:cubicBezTo>
                  <a:pt x="1587432" y="440367"/>
                  <a:pt x="1605774" y="439693"/>
                  <a:pt x="1626081" y="439087"/>
                </a:cubicBezTo>
                <a:lnTo>
                  <a:pt x="1630947" y="438969"/>
                </a:lnTo>
                <a:lnTo>
                  <a:pt x="1638496" y="438677"/>
                </a:lnTo>
                <a:lnTo>
                  <a:pt x="1662880" y="438193"/>
                </a:lnTo>
                <a:lnTo>
                  <a:pt x="1692679" y="437470"/>
                </a:lnTo>
                <a:lnTo>
                  <a:pt x="1727847" y="436905"/>
                </a:lnTo>
                <a:lnTo>
                  <a:pt x="1753583" y="436394"/>
                </a:lnTo>
                <a:lnTo>
                  <a:pt x="1769119" y="436242"/>
                </a:lnTo>
                <a:lnTo>
                  <a:pt x="1769787" y="436231"/>
                </a:lnTo>
                <a:cubicBezTo>
                  <a:pt x="1797100" y="435880"/>
                  <a:pt x="1825953" y="435585"/>
                  <a:pt x="1856133" y="435344"/>
                </a:cubicBezTo>
                <a:lnTo>
                  <a:pt x="1863906" y="435311"/>
                </a:lnTo>
                <a:lnTo>
                  <a:pt x="1892971" y="435025"/>
                </a:lnTo>
                <a:cubicBezTo>
                  <a:pt x="1992838" y="434390"/>
                  <a:pt x="2105430" y="434285"/>
                  <a:pt x="2223798" y="434550"/>
                </a:cubicBezTo>
                <a:lnTo>
                  <a:pt x="2268728" y="434763"/>
                </a:lnTo>
                <a:lnTo>
                  <a:pt x="2290943" y="434792"/>
                </a:lnTo>
                <a:lnTo>
                  <a:pt x="2355504" y="435113"/>
                </a:lnTo>
                <a:lnTo>
                  <a:pt x="2349428" y="427284"/>
                </a:lnTo>
                <a:lnTo>
                  <a:pt x="2337190" y="427216"/>
                </a:lnTo>
                <a:lnTo>
                  <a:pt x="2249937" y="427027"/>
                </a:lnTo>
                <a:close/>
                <a:moveTo>
                  <a:pt x="1950262" y="414740"/>
                </a:moveTo>
                <a:lnTo>
                  <a:pt x="1949963" y="414774"/>
                </a:lnTo>
                <a:lnTo>
                  <a:pt x="1950234" y="414772"/>
                </a:lnTo>
                <a:close/>
                <a:moveTo>
                  <a:pt x="2349406" y="412957"/>
                </a:moveTo>
                <a:lnTo>
                  <a:pt x="2354165" y="419095"/>
                </a:lnTo>
                <a:lnTo>
                  <a:pt x="2355053" y="419100"/>
                </a:lnTo>
                <a:close/>
                <a:moveTo>
                  <a:pt x="2030718" y="412760"/>
                </a:moveTo>
                <a:lnTo>
                  <a:pt x="2027877" y="413079"/>
                </a:lnTo>
                <a:lnTo>
                  <a:pt x="2030453" y="413060"/>
                </a:lnTo>
                <a:close/>
                <a:moveTo>
                  <a:pt x="2831325" y="412048"/>
                </a:moveTo>
                <a:lnTo>
                  <a:pt x="2827909" y="414640"/>
                </a:lnTo>
                <a:cubicBezTo>
                  <a:pt x="2819823" y="417455"/>
                  <a:pt x="2807885" y="419827"/>
                  <a:pt x="2791883" y="421775"/>
                </a:cubicBezTo>
                <a:lnTo>
                  <a:pt x="2790363" y="421896"/>
                </a:lnTo>
                <a:lnTo>
                  <a:pt x="2833576" y="422291"/>
                </a:lnTo>
                <a:lnTo>
                  <a:pt x="2835113" y="420688"/>
                </a:lnTo>
                <a:close/>
                <a:moveTo>
                  <a:pt x="2110143" y="411144"/>
                </a:moveTo>
                <a:lnTo>
                  <a:pt x="2108132" y="411381"/>
                </a:lnTo>
                <a:lnTo>
                  <a:pt x="2109792" y="411360"/>
                </a:lnTo>
                <a:close/>
                <a:moveTo>
                  <a:pt x="2352664" y="405032"/>
                </a:moveTo>
                <a:lnTo>
                  <a:pt x="2358748" y="412173"/>
                </a:lnTo>
                <a:lnTo>
                  <a:pt x="2364875" y="419149"/>
                </a:lnTo>
                <a:lnTo>
                  <a:pt x="2366383" y="419157"/>
                </a:lnTo>
                <a:close/>
                <a:moveTo>
                  <a:pt x="2361749" y="400962"/>
                </a:moveTo>
                <a:lnTo>
                  <a:pt x="2380411" y="419226"/>
                </a:lnTo>
                <a:lnTo>
                  <a:pt x="2385709" y="419253"/>
                </a:lnTo>
                <a:close/>
                <a:moveTo>
                  <a:pt x="2309789" y="400347"/>
                </a:moveTo>
                <a:lnTo>
                  <a:pt x="2309789" y="402246"/>
                </a:lnTo>
                <a:lnTo>
                  <a:pt x="2309789" y="402274"/>
                </a:lnTo>
                <a:lnTo>
                  <a:pt x="2309789" y="402302"/>
                </a:lnTo>
                <a:cubicBezTo>
                  <a:pt x="2309096" y="403448"/>
                  <a:pt x="2307910" y="404202"/>
                  <a:pt x="2306573" y="404333"/>
                </a:cubicBezTo>
                <a:lnTo>
                  <a:pt x="2298409" y="405293"/>
                </a:lnTo>
                <a:lnTo>
                  <a:pt x="2313768" y="405293"/>
                </a:lnTo>
                <a:close/>
                <a:moveTo>
                  <a:pt x="2373866" y="400163"/>
                </a:moveTo>
                <a:lnTo>
                  <a:pt x="2389038" y="412236"/>
                </a:lnTo>
                <a:lnTo>
                  <a:pt x="2398921" y="419319"/>
                </a:lnTo>
                <a:lnTo>
                  <a:pt x="2407769" y="419362"/>
                </a:lnTo>
                <a:lnTo>
                  <a:pt x="2394966" y="412631"/>
                </a:lnTo>
                <a:close/>
                <a:moveTo>
                  <a:pt x="2382240" y="395138"/>
                </a:moveTo>
                <a:lnTo>
                  <a:pt x="2396152" y="403601"/>
                </a:lnTo>
                <a:lnTo>
                  <a:pt x="2426912" y="419458"/>
                </a:lnTo>
                <a:lnTo>
                  <a:pt x="2452635" y="419586"/>
                </a:lnTo>
                <a:lnTo>
                  <a:pt x="2430018" y="412460"/>
                </a:lnTo>
                <a:cubicBezTo>
                  <a:pt x="2421026" y="408706"/>
                  <a:pt x="2411730" y="405704"/>
                  <a:pt x="2402247" y="403486"/>
                </a:cubicBezTo>
                <a:close/>
                <a:moveTo>
                  <a:pt x="2251368" y="394511"/>
                </a:moveTo>
                <a:lnTo>
                  <a:pt x="2242448" y="395562"/>
                </a:lnTo>
                <a:lnTo>
                  <a:pt x="2251696" y="394511"/>
                </a:lnTo>
                <a:close/>
                <a:moveTo>
                  <a:pt x="2395208" y="391517"/>
                </a:moveTo>
                <a:lnTo>
                  <a:pt x="2403433" y="394962"/>
                </a:lnTo>
                <a:cubicBezTo>
                  <a:pt x="2413524" y="397218"/>
                  <a:pt x="2423380" y="400392"/>
                  <a:pt x="2432896" y="404447"/>
                </a:cubicBezTo>
                <a:cubicBezTo>
                  <a:pt x="2443310" y="408752"/>
                  <a:pt x="2454080" y="412150"/>
                  <a:pt x="2465070" y="414605"/>
                </a:cubicBezTo>
                <a:lnTo>
                  <a:pt x="2473367" y="415961"/>
                </a:lnTo>
                <a:cubicBezTo>
                  <a:pt x="2480665" y="417524"/>
                  <a:pt x="2488082" y="418486"/>
                  <a:pt x="2495550" y="418839"/>
                </a:cubicBezTo>
                <a:lnTo>
                  <a:pt x="2539807" y="420032"/>
                </a:lnTo>
                <a:lnTo>
                  <a:pt x="2546657" y="420083"/>
                </a:lnTo>
                <a:lnTo>
                  <a:pt x="2581930" y="420252"/>
                </a:lnTo>
                <a:lnTo>
                  <a:pt x="2619213" y="420540"/>
                </a:lnTo>
                <a:lnTo>
                  <a:pt x="2632541" y="420532"/>
                </a:lnTo>
                <a:lnTo>
                  <a:pt x="2659294" y="420532"/>
                </a:lnTo>
                <a:cubicBezTo>
                  <a:pt x="2713990" y="419348"/>
                  <a:pt x="2763266" y="416639"/>
                  <a:pt x="2791206" y="413421"/>
                </a:cubicBezTo>
                <a:lnTo>
                  <a:pt x="2825924" y="405591"/>
                </a:lnTo>
                <a:lnTo>
                  <a:pt x="2817145" y="398780"/>
                </a:lnTo>
                <a:lnTo>
                  <a:pt x="2809389" y="395575"/>
                </a:lnTo>
                <a:lnTo>
                  <a:pt x="2772346" y="398005"/>
                </a:lnTo>
                <a:cubicBezTo>
                  <a:pt x="2735241" y="400228"/>
                  <a:pt x="2684949" y="402725"/>
                  <a:pt x="2631693" y="403826"/>
                </a:cubicBezTo>
                <a:cubicBezTo>
                  <a:pt x="2613236" y="404165"/>
                  <a:pt x="2595287" y="404503"/>
                  <a:pt x="2578354" y="404503"/>
                </a:cubicBezTo>
                <a:cubicBezTo>
                  <a:pt x="2537883" y="404503"/>
                  <a:pt x="2501815" y="403317"/>
                  <a:pt x="2470487" y="401286"/>
                </a:cubicBezTo>
                <a:cubicBezTo>
                  <a:pt x="2449854" y="400735"/>
                  <a:pt x="2429323" y="398647"/>
                  <a:pt x="2409060" y="395053"/>
                </a:cubicBezTo>
                <a:close/>
                <a:moveTo>
                  <a:pt x="2822849" y="381050"/>
                </a:moveTo>
                <a:lnTo>
                  <a:pt x="2826332" y="384720"/>
                </a:lnTo>
                <a:lnTo>
                  <a:pt x="2826355" y="384722"/>
                </a:lnTo>
                <a:lnTo>
                  <a:pt x="2824256" y="381616"/>
                </a:lnTo>
                <a:close/>
                <a:moveTo>
                  <a:pt x="2380036" y="380467"/>
                </a:moveTo>
                <a:lnTo>
                  <a:pt x="2470996" y="392764"/>
                </a:lnTo>
                <a:cubicBezTo>
                  <a:pt x="2515362" y="395811"/>
                  <a:pt x="2569378" y="396659"/>
                  <a:pt x="2631524" y="395304"/>
                </a:cubicBezTo>
                <a:cubicBezTo>
                  <a:pt x="2657517" y="394796"/>
                  <a:pt x="2682917" y="393949"/>
                  <a:pt x="2706348" y="392954"/>
                </a:cubicBezTo>
                <a:lnTo>
                  <a:pt x="2768276" y="389770"/>
                </a:lnTo>
                <a:lnTo>
                  <a:pt x="2746502" y="389770"/>
                </a:lnTo>
                <a:cubicBezTo>
                  <a:pt x="2705353" y="388417"/>
                  <a:pt x="2649981" y="386893"/>
                  <a:pt x="2581910" y="385369"/>
                </a:cubicBezTo>
                <a:lnTo>
                  <a:pt x="2536791" y="384087"/>
                </a:lnTo>
                <a:lnTo>
                  <a:pt x="2483350" y="382634"/>
                </a:lnTo>
                <a:lnTo>
                  <a:pt x="2417222" y="381202"/>
                </a:lnTo>
                <a:close/>
                <a:moveTo>
                  <a:pt x="2234590" y="378973"/>
                </a:moveTo>
                <a:lnTo>
                  <a:pt x="2215623" y="383384"/>
                </a:lnTo>
                <a:lnTo>
                  <a:pt x="2225630" y="382263"/>
                </a:lnTo>
                <a:close/>
                <a:moveTo>
                  <a:pt x="2262449" y="378187"/>
                </a:moveTo>
                <a:lnTo>
                  <a:pt x="2234138" y="388594"/>
                </a:lnTo>
                <a:lnTo>
                  <a:pt x="2249844" y="386835"/>
                </a:lnTo>
                <a:close/>
                <a:moveTo>
                  <a:pt x="2796016" y="377860"/>
                </a:moveTo>
                <a:lnTo>
                  <a:pt x="2807889" y="383010"/>
                </a:lnTo>
                <a:lnTo>
                  <a:pt x="2814532" y="383626"/>
                </a:lnTo>
                <a:lnTo>
                  <a:pt x="2812837" y="381817"/>
                </a:lnTo>
                <a:cubicBezTo>
                  <a:pt x="2808938" y="379441"/>
                  <a:pt x="2804404" y="378109"/>
                  <a:pt x="2799671" y="378085"/>
                </a:cubicBezTo>
                <a:close/>
                <a:moveTo>
                  <a:pt x="2831972" y="377477"/>
                </a:moveTo>
                <a:lnTo>
                  <a:pt x="2841496" y="391409"/>
                </a:lnTo>
                <a:lnTo>
                  <a:pt x="2845687" y="415272"/>
                </a:lnTo>
                <a:lnTo>
                  <a:pt x="2845221" y="394852"/>
                </a:lnTo>
                <a:cubicBezTo>
                  <a:pt x="2844349" y="388835"/>
                  <a:pt x="2841416" y="383543"/>
                  <a:pt x="2837183" y="379670"/>
                </a:cubicBezTo>
                <a:close/>
                <a:moveTo>
                  <a:pt x="2279370" y="376712"/>
                </a:moveTo>
                <a:lnTo>
                  <a:pt x="2253538" y="394302"/>
                </a:lnTo>
                <a:lnTo>
                  <a:pt x="2273045" y="392087"/>
                </a:lnTo>
                <a:close/>
                <a:moveTo>
                  <a:pt x="2844960" y="375439"/>
                </a:moveTo>
                <a:lnTo>
                  <a:pt x="2854027" y="394287"/>
                </a:lnTo>
                <a:lnTo>
                  <a:pt x="2854302" y="408311"/>
                </a:lnTo>
                <a:lnTo>
                  <a:pt x="2855379" y="395518"/>
                </a:lnTo>
                <a:lnTo>
                  <a:pt x="2848941" y="377461"/>
                </a:lnTo>
                <a:close/>
                <a:moveTo>
                  <a:pt x="2289301" y="374871"/>
                </a:moveTo>
                <a:lnTo>
                  <a:pt x="2280156" y="397222"/>
                </a:lnTo>
                <a:lnTo>
                  <a:pt x="2277459" y="399279"/>
                </a:lnTo>
                <a:lnTo>
                  <a:pt x="2300622" y="396659"/>
                </a:lnTo>
                <a:lnTo>
                  <a:pt x="2292119" y="378375"/>
                </a:lnTo>
                <a:close/>
                <a:moveTo>
                  <a:pt x="27755" y="194563"/>
                </a:moveTo>
                <a:lnTo>
                  <a:pt x="27956" y="194673"/>
                </a:lnTo>
                <a:lnTo>
                  <a:pt x="30785" y="194616"/>
                </a:lnTo>
                <a:close/>
                <a:moveTo>
                  <a:pt x="186776" y="120860"/>
                </a:moveTo>
                <a:cubicBezTo>
                  <a:pt x="130846" y="117941"/>
                  <a:pt x="74860" y="119468"/>
                  <a:pt x="19342" y="125385"/>
                </a:cubicBezTo>
                <a:lnTo>
                  <a:pt x="14055" y="126376"/>
                </a:lnTo>
                <a:lnTo>
                  <a:pt x="32299" y="125937"/>
                </a:lnTo>
                <a:cubicBezTo>
                  <a:pt x="69010" y="126698"/>
                  <a:pt x="105723" y="129105"/>
                  <a:pt x="142329" y="133164"/>
                </a:cubicBezTo>
                <a:cubicBezTo>
                  <a:pt x="375146" y="156169"/>
                  <a:pt x="596684" y="244711"/>
                  <a:pt x="781224" y="388519"/>
                </a:cubicBezTo>
                <a:lnTo>
                  <a:pt x="781226" y="388520"/>
                </a:lnTo>
                <a:lnTo>
                  <a:pt x="781266" y="388547"/>
                </a:lnTo>
                <a:lnTo>
                  <a:pt x="781268" y="388549"/>
                </a:lnTo>
                <a:lnTo>
                  <a:pt x="781308" y="388576"/>
                </a:lnTo>
                <a:lnTo>
                  <a:pt x="805584" y="409646"/>
                </a:lnTo>
                <a:lnTo>
                  <a:pt x="826108" y="427463"/>
                </a:lnTo>
                <a:lnTo>
                  <a:pt x="894077" y="486441"/>
                </a:lnTo>
                <a:lnTo>
                  <a:pt x="988918" y="587926"/>
                </a:lnTo>
                <a:lnTo>
                  <a:pt x="986110" y="548765"/>
                </a:lnTo>
                <a:cubicBezTo>
                  <a:pt x="981708" y="477136"/>
                  <a:pt x="979167" y="437683"/>
                  <a:pt x="931923" y="401443"/>
                </a:cubicBezTo>
                <a:cubicBezTo>
                  <a:pt x="886474" y="366821"/>
                  <a:pt x="839066" y="334986"/>
                  <a:pt x="789773" y="306110"/>
                </a:cubicBezTo>
                <a:cubicBezTo>
                  <a:pt x="752181" y="283927"/>
                  <a:pt x="713233" y="263438"/>
                  <a:pt x="673779" y="245150"/>
                </a:cubicBezTo>
                <a:cubicBezTo>
                  <a:pt x="521024" y="172593"/>
                  <a:pt x="355619" y="130382"/>
                  <a:pt x="186776" y="120860"/>
                </a:cubicBezTo>
                <a:close/>
                <a:moveTo>
                  <a:pt x="408521" y="406"/>
                </a:moveTo>
                <a:cubicBezTo>
                  <a:pt x="777227" y="-6830"/>
                  <a:pt x="1141372" y="82734"/>
                  <a:pt x="1464647" y="260164"/>
                </a:cubicBezTo>
                <a:cubicBezTo>
                  <a:pt x="1507784" y="284062"/>
                  <a:pt x="1550202" y="309214"/>
                  <a:pt x="1591848" y="335585"/>
                </a:cubicBezTo>
                <a:lnTo>
                  <a:pt x="1713327" y="417587"/>
                </a:lnTo>
                <a:lnTo>
                  <a:pt x="2299629" y="352124"/>
                </a:lnTo>
                <a:lnTo>
                  <a:pt x="2300433" y="352492"/>
                </a:lnTo>
                <a:lnTo>
                  <a:pt x="2300985" y="352124"/>
                </a:lnTo>
                <a:cubicBezTo>
                  <a:pt x="2300985" y="352124"/>
                  <a:pt x="2382604" y="349245"/>
                  <a:pt x="2488267" y="348736"/>
                </a:cubicBezTo>
                <a:cubicBezTo>
                  <a:pt x="2550412" y="348736"/>
                  <a:pt x="2608663" y="348736"/>
                  <a:pt x="2661666" y="350431"/>
                </a:cubicBezTo>
                <a:cubicBezTo>
                  <a:pt x="2728044" y="352292"/>
                  <a:pt x="2786126" y="355512"/>
                  <a:pt x="2834386" y="359912"/>
                </a:cubicBezTo>
                <a:cubicBezTo>
                  <a:pt x="2852894" y="361692"/>
                  <a:pt x="2866846" y="377560"/>
                  <a:pt x="2866220" y="396150"/>
                </a:cubicBezTo>
                <a:lnTo>
                  <a:pt x="2866219" y="396175"/>
                </a:lnTo>
                <a:lnTo>
                  <a:pt x="2866220" y="396178"/>
                </a:lnTo>
                <a:lnTo>
                  <a:pt x="2866219" y="396203"/>
                </a:lnTo>
                <a:lnTo>
                  <a:pt x="2866220" y="396206"/>
                </a:lnTo>
                <a:lnTo>
                  <a:pt x="2864936" y="422578"/>
                </a:lnTo>
                <a:lnTo>
                  <a:pt x="2944405" y="423305"/>
                </a:lnTo>
                <a:cubicBezTo>
                  <a:pt x="3289243" y="426681"/>
                  <a:pt x="3560063" y="430539"/>
                  <a:pt x="3566921" y="430539"/>
                </a:cubicBezTo>
                <a:cubicBezTo>
                  <a:pt x="3569292" y="430539"/>
                  <a:pt x="3727788" y="432402"/>
                  <a:pt x="3842257" y="608169"/>
                </a:cubicBezTo>
                <a:lnTo>
                  <a:pt x="3844485" y="612142"/>
                </a:lnTo>
                <a:lnTo>
                  <a:pt x="3868232" y="654188"/>
                </a:lnTo>
                <a:lnTo>
                  <a:pt x="3869289" y="656378"/>
                </a:lnTo>
                <a:lnTo>
                  <a:pt x="3870223" y="658044"/>
                </a:lnTo>
                <a:lnTo>
                  <a:pt x="3881824" y="682369"/>
                </a:lnTo>
                <a:lnTo>
                  <a:pt x="3901115" y="722365"/>
                </a:lnTo>
                <a:lnTo>
                  <a:pt x="3903647" y="728125"/>
                </a:lnTo>
                <a:lnTo>
                  <a:pt x="3905956" y="732966"/>
                </a:lnTo>
                <a:lnTo>
                  <a:pt x="3920416" y="766267"/>
                </a:lnTo>
                <a:lnTo>
                  <a:pt x="3939690" y="810102"/>
                </a:lnTo>
                <a:lnTo>
                  <a:pt x="3943948" y="820456"/>
                </a:lnTo>
                <a:lnTo>
                  <a:pt x="3947980" y="829743"/>
                </a:lnTo>
                <a:lnTo>
                  <a:pt x="3963523" y="868054"/>
                </a:lnTo>
                <a:lnTo>
                  <a:pt x="3982740" y="914779"/>
                </a:lnTo>
                <a:lnTo>
                  <a:pt x="3988871" y="930532"/>
                </a:lnTo>
                <a:lnTo>
                  <a:pt x="3994821" y="945198"/>
                </a:lnTo>
                <a:lnTo>
                  <a:pt x="4010360" y="985747"/>
                </a:lnTo>
                <a:lnTo>
                  <a:pt x="4029050" y="1033767"/>
                </a:lnTo>
                <a:lnTo>
                  <a:pt x="4037090" y="1055496"/>
                </a:lnTo>
                <a:lnTo>
                  <a:pt x="4045000" y="1076137"/>
                </a:lnTo>
                <a:lnTo>
                  <a:pt x="4059770" y="1116786"/>
                </a:lnTo>
                <a:lnTo>
                  <a:pt x="4077403" y="1164438"/>
                </a:lnTo>
                <a:lnTo>
                  <a:pt x="4087287" y="1192520"/>
                </a:lnTo>
                <a:lnTo>
                  <a:pt x="4097044" y="1219374"/>
                </a:lnTo>
                <a:lnTo>
                  <a:pt x="4110487" y="1258434"/>
                </a:lnTo>
                <a:lnTo>
                  <a:pt x="4126584" y="1304166"/>
                </a:lnTo>
                <a:lnTo>
                  <a:pt x="4138129" y="1338750"/>
                </a:lnTo>
                <a:lnTo>
                  <a:pt x="4149476" y="1371719"/>
                </a:lnTo>
                <a:lnTo>
                  <a:pt x="4161207" y="1407881"/>
                </a:lnTo>
                <a:lnTo>
                  <a:pt x="4175376" y="1450324"/>
                </a:lnTo>
                <a:lnTo>
                  <a:pt x="4181350" y="1469971"/>
                </a:lnTo>
                <a:lnTo>
                  <a:pt x="4200820" y="1529987"/>
                </a:lnTo>
                <a:lnTo>
                  <a:pt x="4227685" y="1622359"/>
                </a:lnTo>
                <a:lnTo>
                  <a:pt x="4266930" y="1751427"/>
                </a:lnTo>
                <a:lnTo>
                  <a:pt x="4279206" y="1799504"/>
                </a:lnTo>
                <a:lnTo>
                  <a:pt x="4294340" y="1851494"/>
                </a:lnTo>
                <a:cubicBezTo>
                  <a:pt x="4308416" y="1904579"/>
                  <a:pt x="4321573" y="1957058"/>
                  <a:pt x="4333565" y="2008399"/>
                </a:cubicBezTo>
                <a:lnTo>
                  <a:pt x="4338887" y="2033181"/>
                </a:lnTo>
                <a:lnTo>
                  <a:pt x="4342336" y="2046687"/>
                </a:lnTo>
                <a:lnTo>
                  <a:pt x="4355103" y="2108681"/>
                </a:lnTo>
                <a:lnTo>
                  <a:pt x="4365798" y="2158477"/>
                </a:lnTo>
                <a:lnTo>
                  <a:pt x="4367858" y="2170618"/>
                </a:lnTo>
                <a:lnTo>
                  <a:pt x="4370943" y="2185600"/>
                </a:lnTo>
                <a:lnTo>
                  <a:pt x="4381605" y="2251633"/>
                </a:lnTo>
                <a:lnTo>
                  <a:pt x="4389564" y="2298540"/>
                </a:lnTo>
                <a:lnTo>
                  <a:pt x="4390365" y="2305891"/>
                </a:lnTo>
                <a:lnTo>
                  <a:pt x="4391866" y="2315186"/>
                </a:lnTo>
                <a:lnTo>
                  <a:pt x="4399231" y="2387261"/>
                </a:lnTo>
                <a:lnTo>
                  <a:pt x="4403387" y="2425400"/>
                </a:lnTo>
                <a:lnTo>
                  <a:pt x="4403457" y="2428610"/>
                </a:lnTo>
                <a:lnTo>
                  <a:pt x="4403887" y="2432818"/>
                </a:lnTo>
                <a:lnTo>
                  <a:pt x="4405788" y="2535775"/>
                </a:lnTo>
                <a:lnTo>
                  <a:pt x="4405791" y="2535871"/>
                </a:lnTo>
                <a:cubicBezTo>
                  <a:pt x="4404525" y="2569609"/>
                  <a:pt x="4401110" y="2600084"/>
                  <a:pt x="4395299" y="2626764"/>
                </a:cubicBezTo>
                <a:cubicBezTo>
                  <a:pt x="4395299" y="2629134"/>
                  <a:pt x="4384970" y="2691448"/>
                  <a:pt x="4287265" y="2763415"/>
                </a:cubicBezTo>
                <a:lnTo>
                  <a:pt x="4261650" y="2778692"/>
                </a:lnTo>
                <a:lnTo>
                  <a:pt x="4248839" y="2788366"/>
                </a:lnTo>
                <a:lnTo>
                  <a:pt x="4227783" y="2804267"/>
                </a:lnTo>
                <a:lnTo>
                  <a:pt x="4227775" y="2804272"/>
                </a:lnTo>
                <a:lnTo>
                  <a:pt x="4189529" y="2827615"/>
                </a:lnTo>
                <a:lnTo>
                  <a:pt x="4176294" y="2834954"/>
                </a:lnTo>
                <a:lnTo>
                  <a:pt x="4170177" y="2838600"/>
                </a:lnTo>
                <a:lnTo>
                  <a:pt x="4159357" y="2844347"/>
                </a:lnTo>
                <a:lnTo>
                  <a:pt x="4140790" y="2854644"/>
                </a:lnTo>
                <a:lnTo>
                  <a:pt x="4122581" y="2863880"/>
                </a:lnTo>
                <a:lnTo>
                  <a:pt x="4092126" y="2880056"/>
                </a:lnTo>
                <a:lnTo>
                  <a:pt x="4032348" y="2909651"/>
                </a:lnTo>
                <a:lnTo>
                  <a:pt x="4015429" y="2918234"/>
                </a:lnTo>
                <a:lnTo>
                  <a:pt x="4006815" y="2922292"/>
                </a:lnTo>
                <a:lnTo>
                  <a:pt x="3996200" y="2927548"/>
                </a:lnTo>
                <a:cubicBezTo>
                  <a:pt x="3961531" y="2944264"/>
                  <a:pt x="3924311" y="2961804"/>
                  <a:pt x="3884969" y="2979988"/>
                </a:cubicBezTo>
                <a:lnTo>
                  <a:pt x="3868350" y="2987536"/>
                </a:lnTo>
                <a:lnTo>
                  <a:pt x="3858850" y="2992011"/>
                </a:lnTo>
                <a:lnTo>
                  <a:pt x="3832353" y="3003884"/>
                </a:lnTo>
                <a:lnTo>
                  <a:pt x="3761004" y="3036288"/>
                </a:lnTo>
                <a:lnTo>
                  <a:pt x="3703995" y="3061396"/>
                </a:lnTo>
                <a:lnTo>
                  <a:pt x="3678202" y="3072953"/>
                </a:lnTo>
                <a:lnTo>
                  <a:pt x="3662295" y="3079762"/>
                </a:lnTo>
                <a:lnTo>
                  <a:pt x="3626876" y="3095361"/>
                </a:lnTo>
                <a:lnTo>
                  <a:pt x="3586837" y="3112526"/>
                </a:lnTo>
                <a:lnTo>
                  <a:pt x="3525742" y="3140918"/>
                </a:lnTo>
                <a:lnTo>
                  <a:pt x="3465791" y="3166436"/>
                </a:lnTo>
                <a:lnTo>
                  <a:pt x="3446992" y="3174437"/>
                </a:lnTo>
                <a:lnTo>
                  <a:pt x="3387601" y="3200842"/>
                </a:lnTo>
                <a:lnTo>
                  <a:pt x="3322891" y="3229611"/>
                </a:lnTo>
                <a:lnTo>
                  <a:pt x="3163954" y="3291430"/>
                </a:lnTo>
                <a:lnTo>
                  <a:pt x="3087266" y="3321258"/>
                </a:lnTo>
                <a:lnTo>
                  <a:pt x="3049047" y="3333521"/>
                </a:lnTo>
                <a:lnTo>
                  <a:pt x="2992098" y="3355666"/>
                </a:lnTo>
                <a:lnTo>
                  <a:pt x="2893749" y="3394246"/>
                </a:lnTo>
                <a:lnTo>
                  <a:pt x="2869962" y="3403157"/>
                </a:lnTo>
                <a:lnTo>
                  <a:pt x="2857874" y="3407858"/>
                </a:lnTo>
                <a:lnTo>
                  <a:pt x="2840056" y="3414360"/>
                </a:lnTo>
                <a:lnTo>
                  <a:pt x="2752621" y="3447114"/>
                </a:lnTo>
                <a:cubicBezTo>
                  <a:pt x="2706740" y="3463990"/>
                  <a:pt x="2662164" y="3480059"/>
                  <a:pt x="2619322" y="3495140"/>
                </a:cubicBezTo>
                <a:lnTo>
                  <a:pt x="2609305" y="3498572"/>
                </a:lnTo>
                <a:lnTo>
                  <a:pt x="2603339" y="3500749"/>
                </a:lnTo>
                <a:lnTo>
                  <a:pt x="2560093" y="3515480"/>
                </a:lnTo>
                <a:lnTo>
                  <a:pt x="2578956" y="3597038"/>
                </a:lnTo>
                <a:cubicBezTo>
                  <a:pt x="2581803" y="3626100"/>
                  <a:pt x="2580893" y="3655530"/>
                  <a:pt x="2576151" y="3684588"/>
                </a:cubicBezTo>
                <a:cubicBezTo>
                  <a:pt x="2563113" y="3779414"/>
                  <a:pt x="2508418" y="3923348"/>
                  <a:pt x="2323846" y="4070838"/>
                </a:cubicBezTo>
                <a:cubicBezTo>
                  <a:pt x="2138679" y="4215635"/>
                  <a:pt x="1914770" y="4302367"/>
                  <a:pt x="1680379" y="4320097"/>
                </a:cubicBezTo>
                <a:cubicBezTo>
                  <a:pt x="1658704" y="4321281"/>
                  <a:pt x="1638213" y="4321958"/>
                  <a:pt x="1618233" y="4321958"/>
                </a:cubicBezTo>
                <a:cubicBezTo>
                  <a:pt x="1576767" y="4321958"/>
                  <a:pt x="1536611" y="4319202"/>
                  <a:pt x="1497958" y="4313764"/>
                </a:cubicBezTo>
                <a:lnTo>
                  <a:pt x="1475586" y="4308881"/>
                </a:lnTo>
                <a:lnTo>
                  <a:pt x="1459813" y="4307435"/>
                </a:lnTo>
                <a:lnTo>
                  <a:pt x="1436101" y="4300263"/>
                </a:lnTo>
                <a:lnTo>
                  <a:pt x="1386701" y="4289481"/>
                </a:lnTo>
                <a:lnTo>
                  <a:pt x="1341732" y="4271720"/>
                </a:lnTo>
                <a:lnTo>
                  <a:pt x="1318110" y="4264575"/>
                </a:lnTo>
                <a:lnTo>
                  <a:pt x="1311736" y="4260918"/>
                </a:lnTo>
                <a:lnTo>
                  <a:pt x="1305889" y="4257563"/>
                </a:lnTo>
                <a:lnTo>
                  <a:pt x="1285619" y="4249557"/>
                </a:lnTo>
                <a:lnTo>
                  <a:pt x="1195878" y="4194446"/>
                </a:lnTo>
                <a:lnTo>
                  <a:pt x="1195871" y="4194442"/>
                </a:lnTo>
                <a:lnTo>
                  <a:pt x="1097095" y="4099309"/>
                </a:lnTo>
                <a:lnTo>
                  <a:pt x="1090050" y="4101424"/>
                </a:lnTo>
                <a:lnTo>
                  <a:pt x="1079940" y="4104459"/>
                </a:lnTo>
                <a:lnTo>
                  <a:pt x="1051552" y="4112982"/>
                </a:lnTo>
                <a:cubicBezTo>
                  <a:pt x="1011622" y="4123787"/>
                  <a:pt x="973312" y="4133212"/>
                  <a:pt x="936518" y="4141273"/>
                </a:cubicBezTo>
                <a:lnTo>
                  <a:pt x="915337" y="4145292"/>
                </a:lnTo>
                <a:lnTo>
                  <a:pt x="905576" y="4147607"/>
                </a:lnTo>
                <a:lnTo>
                  <a:pt x="900216" y="4148878"/>
                </a:lnTo>
                <a:lnTo>
                  <a:pt x="900099" y="4148897"/>
                </a:lnTo>
                <a:lnTo>
                  <a:pt x="877794" y="4152423"/>
                </a:lnTo>
                <a:lnTo>
                  <a:pt x="830631" y="4161372"/>
                </a:lnTo>
                <a:lnTo>
                  <a:pt x="787212" y="4166718"/>
                </a:lnTo>
                <a:lnTo>
                  <a:pt x="764735" y="4170265"/>
                </a:lnTo>
                <a:lnTo>
                  <a:pt x="752674" y="4170970"/>
                </a:lnTo>
                <a:lnTo>
                  <a:pt x="733192" y="4173368"/>
                </a:lnTo>
                <a:cubicBezTo>
                  <a:pt x="702060" y="4176026"/>
                  <a:pt x="672242" y="4177348"/>
                  <a:pt x="643635" y="4177348"/>
                </a:cubicBezTo>
                <a:lnTo>
                  <a:pt x="643616" y="4177346"/>
                </a:lnTo>
                <a:lnTo>
                  <a:pt x="643593" y="4177348"/>
                </a:lnTo>
                <a:lnTo>
                  <a:pt x="643575" y="4177346"/>
                </a:lnTo>
                <a:lnTo>
                  <a:pt x="643552" y="4177348"/>
                </a:lnTo>
                <a:cubicBezTo>
                  <a:pt x="563507" y="4178685"/>
                  <a:pt x="483870" y="4165782"/>
                  <a:pt x="408348" y="4139246"/>
                </a:cubicBezTo>
                <a:cubicBezTo>
                  <a:pt x="277411" y="4090987"/>
                  <a:pt x="180955" y="3999198"/>
                  <a:pt x="81045" y="3874738"/>
                </a:cubicBezTo>
                <a:lnTo>
                  <a:pt x="0" y="3768002"/>
                </a:lnTo>
                <a:lnTo>
                  <a:pt x="0" y="3502887"/>
                </a:lnTo>
                <a:lnTo>
                  <a:pt x="26916" y="3549083"/>
                </a:lnTo>
                <a:lnTo>
                  <a:pt x="0" y="3501094"/>
                </a:lnTo>
                <a:lnTo>
                  <a:pt x="0" y="3455723"/>
                </a:lnTo>
                <a:lnTo>
                  <a:pt x="24080" y="3503580"/>
                </a:lnTo>
                <a:cubicBezTo>
                  <a:pt x="109410" y="3662234"/>
                  <a:pt x="262189" y="3876928"/>
                  <a:pt x="403687" y="3960938"/>
                </a:cubicBezTo>
                <a:lnTo>
                  <a:pt x="416413" y="3967374"/>
                </a:lnTo>
                <a:lnTo>
                  <a:pt x="353062" y="3923834"/>
                </a:lnTo>
                <a:lnTo>
                  <a:pt x="347170" y="3918448"/>
                </a:lnTo>
                <a:lnTo>
                  <a:pt x="293614" y="3870167"/>
                </a:lnTo>
                <a:lnTo>
                  <a:pt x="289397" y="3865630"/>
                </a:lnTo>
                <a:lnTo>
                  <a:pt x="285184" y="3861778"/>
                </a:lnTo>
                <a:lnTo>
                  <a:pt x="265420" y="3839831"/>
                </a:lnTo>
                <a:lnTo>
                  <a:pt x="236286" y="3808481"/>
                </a:lnTo>
                <a:lnTo>
                  <a:pt x="231053" y="3801665"/>
                </a:lnTo>
                <a:lnTo>
                  <a:pt x="220361" y="3789792"/>
                </a:lnTo>
                <a:cubicBezTo>
                  <a:pt x="199421" y="3764625"/>
                  <a:pt x="179228" y="3738529"/>
                  <a:pt x="160020" y="3712230"/>
                </a:cubicBezTo>
                <a:lnTo>
                  <a:pt x="145871" y="3690711"/>
                </a:lnTo>
                <a:lnTo>
                  <a:pt x="132058" y="3672718"/>
                </a:lnTo>
                <a:lnTo>
                  <a:pt x="82806" y="3594793"/>
                </a:lnTo>
                <a:lnTo>
                  <a:pt x="58478" y="3557792"/>
                </a:lnTo>
                <a:lnTo>
                  <a:pt x="50850" y="3544235"/>
                </a:lnTo>
                <a:lnTo>
                  <a:pt x="48097" y="3539879"/>
                </a:lnTo>
                <a:lnTo>
                  <a:pt x="33305" y="3513048"/>
                </a:lnTo>
                <a:lnTo>
                  <a:pt x="20127" y="3489624"/>
                </a:lnTo>
                <a:lnTo>
                  <a:pt x="17546" y="3484464"/>
                </a:lnTo>
                <a:lnTo>
                  <a:pt x="16103" y="3481846"/>
                </a:lnTo>
                <a:lnTo>
                  <a:pt x="1273" y="3451925"/>
                </a:lnTo>
                <a:lnTo>
                  <a:pt x="0" y="3449380"/>
                </a:lnTo>
                <a:lnTo>
                  <a:pt x="0" y="3431772"/>
                </a:lnTo>
                <a:lnTo>
                  <a:pt x="32497" y="3496583"/>
                </a:lnTo>
                <a:cubicBezTo>
                  <a:pt x="120878" y="3661144"/>
                  <a:pt x="279398" y="3882136"/>
                  <a:pt x="426379" y="3964664"/>
                </a:cubicBezTo>
                <a:lnTo>
                  <a:pt x="444312" y="3973120"/>
                </a:lnTo>
                <a:lnTo>
                  <a:pt x="374548" y="3926779"/>
                </a:lnTo>
                <a:lnTo>
                  <a:pt x="368878" y="3921683"/>
                </a:lnTo>
                <a:lnTo>
                  <a:pt x="312967" y="3872159"/>
                </a:lnTo>
                <a:lnTo>
                  <a:pt x="308541" y="3867450"/>
                </a:lnTo>
                <a:lnTo>
                  <a:pt x="304215" y="3863562"/>
                </a:lnTo>
                <a:lnTo>
                  <a:pt x="283788" y="3841119"/>
                </a:lnTo>
                <a:lnTo>
                  <a:pt x="253343" y="3808733"/>
                </a:lnTo>
                <a:lnTo>
                  <a:pt x="247838" y="3801622"/>
                </a:lnTo>
                <a:lnTo>
                  <a:pt x="236752" y="3789443"/>
                </a:lnTo>
                <a:cubicBezTo>
                  <a:pt x="214925" y="3763451"/>
                  <a:pt x="193850" y="3736438"/>
                  <a:pt x="173799" y="3709202"/>
                </a:cubicBezTo>
                <a:lnTo>
                  <a:pt x="151534" y="3677222"/>
                </a:lnTo>
                <a:lnTo>
                  <a:pt x="144611" y="3668280"/>
                </a:lnTo>
                <a:lnTo>
                  <a:pt x="137162" y="3656580"/>
                </a:lnTo>
                <a:lnTo>
                  <a:pt x="116998" y="3627620"/>
                </a:lnTo>
                <a:cubicBezTo>
                  <a:pt x="99272" y="3600733"/>
                  <a:pt x="82845" y="3574420"/>
                  <a:pt x="67990" y="3549476"/>
                </a:cubicBezTo>
                <a:lnTo>
                  <a:pt x="60142" y="3535610"/>
                </a:lnTo>
                <a:lnTo>
                  <a:pt x="57231" y="3531038"/>
                </a:lnTo>
                <a:lnTo>
                  <a:pt x="41799" y="3503200"/>
                </a:lnTo>
                <a:lnTo>
                  <a:pt x="28415" y="3479552"/>
                </a:lnTo>
                <a:lnTo>
                  <a:pt x="25855" y="3474438"/>
                </a:lnTo>
                <a:lnTo>
                  <a:pt x="24297" y="3471627"/>
                </a:lnTo>
                <a:lnTo>
                  <a:pt x="8657" y="3440087"/>
                </a:lnTo>
                <a:lnTo>
                  <a:pt x="0" y="3422797"/>
                </a:lnTo>
                <a:lnTo>
                  <a:pt x="0" y="3402965"/>
                </a:lnTo>
                <a:lnTo>
                  <a:pt x="7280" y="3419241"/>
                </a:lnTo>
                <a:cubicBezTo>
                  <a:pt x="66717" y="3548780"/>
                  <a:pt x="261280" y="3866618"/>
                  <a:pt x="449917" y="3967203"/>
                </a:cubicBezTo>
                <a:cubicBezTo>
                  <a:pt x="469729" y="3977723"/>
                  <a:pt x="490698" y="3986848"/>
                  <a:pt x="512603" y="3994710"/>
                </a:cubicBezTo>
                <a:lnTo>
                  <a:pt x="534232" y="4001022"/>
                </a:lnTo>
                <a:lnTo>
                  <a:pt x="471677" y="3975501"/>
                </a:lnTo>
                <a:cubicBezTo>
                  <a:pt x="273388" y="3876102"/>
                  <a:pt x="71373" y="3545734"/>
                  <a:pt x="9567" y="3410436"/>
                </a:cubicBezTo>
                <a:lnTo>
                  <a:pt x="0" y="3388856"/>
                </a:lnTo>
                <a:lnTo>
                  <a:pt x="0" y="3368559"/>
                </a:lnTo>
                <a:lnTo>
                  <a:pt x="17101" y="3407049"/>
                </a:lnTo>
                <a:cubicBezTo>
                  <a:pt x="84834" y="3556909"/>
                  <a:pt x="289896" y="3875256"/>
                  <a:pt x="475316" y="3968390"/>
                </a:cubicBezTo>
                <a:cubicBezTo>
                  <a:pt x="494885" y="3978201"/>
                  <a:pt x="515756" y="3986623"/>
                  <a:pt x="537693" y="3993792"/>
                </a:cubicBezTo>
                <a:lnTo>
                  <a:pt x="548550" y="3996614"/>
                </a:lnTo>
                <a:lnTo>
                  <a:pt x="494875" y="3976347"/>
                </a:lnTo>
                <a:cubicBezTo>
                  <a:pt x="285242" y="3877119"/>
                  <a:pt x="71542" y="3517624"/>
                  <a:pt x="17018" y="3397736"/>
                </a:cubicBezTo>
                <a:lnTo>
                  <a:pt x="0" y="3359102"/>
                </a:lnTo>
                <a:lnTo>
                  <a:pt x="0" y="3339352"/>
                </a:lnTo>
                <a:lnTo>
                  <a:pt x="24212" y="3394349"/>
                </a:lnTo>
                <a:cubicBezTo>
                  <a:pt x="78061" y="3512882"/>
                  <a:pt x="290575" y="3870683"/>
                  <a:pt x="498345" y="3969067"/>
                </a:cubicBezTo>
                <a:lnTo>
                  <a:pt x="512187" y="3974282"/>
                </a:lnTo>
                <a:lnTo>
                  <a:pt x="437007" y="3929716"/>
                </a:lnTo>
                <a:lnTo>
                  <a:pt x="432126" y="3925560"/>
                </a:lnTo>
                <a:lnTo>
                  <a:pt x="367294" y="3871289"/>
                </a:lnTo>
                <a:lnTo>
                  <a:pt x="362157" y="3865988"/>
                </a:lnTo>
                <a:lnTo>
                  <a:pt x="357420" y="3861956"/>
                </a:lnTo>
                <a:lnTo>
                  <a:pt x="334902" y="3837867"/>
                </a:lnTo>
                <a:lnTo>
                  <a:pt x="300081" y="3801939"/>
                </a:lnTo>
                <a:lnTo>
                  <a:pt x="293730" y="3793823"/>
                </a:lnTo>
                <a:lnTo>
                  <a:pt x="281453" y="3780690"/>
                </a:lnTo>
                <a:cubicBezTo>
                  <a:pt x="256952" y="3752028"/>
                  <a:pt x="233383" y="3722131"/>
                  <a:pt x="211074" y="3692016"/>
                </a:cubicBezTo>
                <a:lnTo>
                  <a:pt x="186394" y="3656666"/>
                </a:lnTo>
                <a:lnTo>
                  <a:pt x="178678" y="3646807"/>
                </a:lnTo>
                <a:lnTo>
                  <a:pt x="162379" y="3622269"/>
                </a:lnTo>
                <a:lnTo>
                  <a:pt x="148251" y="3602033"/>
                </a:lnTo>
                <a:lnTo>
                  <a:pt x="137139" y="3584272"/>
                </a:lnTo>
                <a:lnTo>
                  <a:pt x="127126" y="3569196"/>
                </a:lnTo>
                <a:lnTo>
                  <a:pt x="109807" y="3540582"/>
                </a:lnTo>
                <a:lnTo>
                  <a:pt x="94953" y="3516838"/>
                </a:lnTo>
                <a:lnTo>
                  <a:pt x="88580" y="3505510"/>
                </a:lnTo>
                <a:lnTo>
                  <a:pt x="83431" y="3497002"/>
                </a:lnTo>
                <a:lnTo>
                  <a:pt x="66754" y="3466713"/>
                </a:lnTo>
                <a:lnTo>
                  <a:pt x="53149" y="3442530"/>
                </a:lnTo>
                <a:lnTo>
                  <a:pt x="50601" y="3437375"/>
                </a:lnTo>
                <a:lnTo>
                  <a:pt x="48914" y="3434310"/>
                </a:lnTo>
                <a:lnTo>
                  <a:pt x="32733" y="3401237"/>
                </a:lnTo>
                <a:lnTo>
                  <a:pt x="24808" y="3385206"/>
                </a:lnTo>
                <a:lnTo>
                  <a:pt x="0" y="3328504"/>
                </a:lnTo>
                <a:lnTo>
                  <a:pt x="0" y="3306966"/>
                </a:lnTo>
                <a:lnTo>
                  <a:pt x="3322" y="3314787"/>
                </a:lnTo>
                <a:cubicBezTo>
                  <a:pt x="14632" y="3341080"/>
                  <a:pt x="24551" y="3363763"/>
                  <a:pt x="32510" y="3381479"/>
                </a:cubicBezTo>
                <a:cubicBezTo>
                  <a:pt x="87883" y="3504925"/>
                  <a:pt x="306830" y="3873563"/>
                  <a:pt x="521714" y="3969405"/>
                </a:cubicBezTo>
                <a:lnTo>
                  <a:pt x="536613" y="3974571"/>
                </a:lnTo>
                <a:lnTo>
                  <a:pt x="457509" y="3929215"/>
                </a:lnTo>
                <a:lnTo>
                  <a:pt x="452792" y="3925254"/>
                </a:lnTo>
                <a:lnTo>
                  <a:pt x="385763" y="3869939"/>
                </a:lnTo>
                <a:lnTo>
                  <a:pt x="380422" y="3864474"/>
                </a:lnTo>
                <a:lnTo>
                  <a:pt x="375576" y="3860404"/>
                </a:lnTo>
                <a:lnTo>
                  <a:pt x="352377" y="3835779"/>
                </a:lnTo>
                <a:lnTo>
                  <a:pt x="316293" y="3798859"/>
                </a:lnTo>
                <a:lnTo>
                  <a:pt x="309660" y="3790437"/>
                </a:lnTo>
                <a:lnTo>
                  <a:pt x="297001" y="3777000"/>
                </a:lnTo>
                <a:cubicBezTo>
                  <a:pt x="271614" y="3747497"/>
                  <a:pt x="247153" y="3716659"/>
                  <a:pt x="223986" y="3685581"/>
                </a:cubicBezTo>
                <a:lnTo>
                  <a:pt x="198338" y="3649083"/>
                </a:lnTo>
                <a:lnTo>
                  <a:pt x="190336" y="3638921"/>
                </a:lnTo>
                <a:lnTo>
                  <a:pt x="173327" y="3613491"/>
                </a:lnTo>
                <a:lnTo>
                  <a:pt x="158734" y="3592725"/>
                </a:lnTo>
                <a:lnTo>
                  <a:pt x="147218" y="3574454"/>
                </a:lnTo>
                <a:lnTo>
                  <a:pt x="136799" y="3558876"/>
                </a:lnTo>
                <a:lnTo>
                  <a:pt x="118760" y="3529304"/>
                </a:lnTo>
                <a:lnTo>
                  <a:pt x="103448" y="3505011"/>
                </a:lnTo>
                <a:lnTo>
                  <a:pt x="96879" y="3493434"/>
                </a:lnTo>
                <a:lnTo>
                  <a:pt x="91525" y="3484656"/>
                </a:lnTo>
                <a:lnTo>
                  <a:pt x="74243" y="3453539"/>
                </a:lnTo>
                <a:lnTo>
                  <a:pt x="60329" y="3429016"/>
                </a:lnTo>
                <a:lnTo>
                  <a:pt x="57756" y="3423853"/>
                </a:lnTo>
                <a:lnTo>
                  <a:pt x="55988" y="3420668"/>
                </a:lnTo>
                <a:lnTo>
                  <a:pt x="39317" y="3386846"/>
                </a:lnTo>
                <a:lnTo>
                  <a:pt x="31581" y="3371320"/>
                </a:lnTo>
                <a:cubicBezTo>
                  <a:pt x="24194" y="3354725"/>
                  <a:pt x="14685" y="3332768"/>
                  <a:pt x="3658" y="3306889"/>
                </a:cubicBezTo>
                <a:lnTo>
                  <a:pt x="0" y="3298199"/>
                </a:lnTo>
                <a:lnTo>
                  <a:pt x="0" y="3277138"/>
                </a:lnTo>
                <a:lnTo>
                  <a:pt x="10915" y="3303008"/>
                </a:lnTo>
                <a:cubicBezTo>
                  <a:pt x="22058" y="3329100"/>
                  <a:pt x="31665" y="3351233"/>
                  <a:pt x="39116" y="3367933"/>
                </a:cubicBezTo>
                <a:cubicBezTo>
                  <a:pt x="93811" y="3490699"/>
                  <a:pt x="324273" y="3877119"/>
                  <a:pt x="543898" y="3969065"/>
                </a:cubicBezTo>
                <a:cubicBezTo>
                  <a:pt x="581384" y="3984771"/>
                  <a:pt x="625903" y="3994923"/>
                  <a:pt x="675124" y="4000660"/>
                </a:cubicBezTo>
                <a:lnTo>
                  <a:pt x="688969" y="4001104"/>
                </a:lnTo>
                <a:lnTo>
                  <a:pt x="625595" y="3991857"/>
                </a:lnTo>
                <a:cubicBezTo>
                  <a:pt x="603463" y="3987202"/>
                  <a:pt x="582930" y="3981292"/>
                  <a:pt x="564303" y="3973979"/>
                </a:cubicBezTo>
                <a:cubicBezTo>
                  <a:pt x="334856" y="3883892"/>
                  <a:pt x="95757" y="3482912"/>
                  <a:pt x="39370" y="3355065"/>
                </a:cubicBezTo>
                <a:cubicBezTo>
                  <a:pt x="32427" y="3339381"/>
                  <a:pt x="23185" y="3317936"/>
                  <a:pt x="12295" y="3292271"/>
                </a:cubicBezTo>
                <a:lnTo>
                  <a:pt x="0" y="3262964"/>
                </a:lnTo>
                <a:lnTo>
                  <a:pt x="0" y="3241250"/>
                </a:lnTo>
                <a:lnTo>
                  <a:pt x="19763" y="3288284"/>
                </a:lnTo>
                <a:cubicBezTo>
                  <a:pt x="30762" y="3314160"/>
                  <a:pt x="40088" y="3335760"/>
                  <a:pt x="47073" y="3351508"/>
                </a:cubicBezTo>
                <a:cubicBezTo>
                  <a:pt x="102954" y="3477492"/>
                  <a:pt x="340358" y="3876441"/>
                  <a:pt x="567435" y="3966189"/>
                </a:cubicBezTo>
                <a:cubicBezTo>
                  <a:pt x="604350" y="3980667"/>
                  <a:pt x="648893" y="3989570"/>
                  <a:pt x="698594" y="3994061"/>
                </a:cubicBezTo>
                <a:lnTo>
                  <a:pt x="711134" y="3994169"/>
                </a:lnTo>
                <a:lnTo>
                  <a:pt x="649898" y="3986839"/>
                </a:lnTo>
                <a:cubicBezTo>
                  <a:pt x="627815" y="3982789"/>
                  <a:pt x="607471" y="3977479"/>
                  <a:pt x="589194" y="3970759"/>
                </a:cubicBezTo>
                <a:cubicBezTo>
                  <a:pt x="332147" y="3878135"/>
                  <a:pt x="82380" y="3419410"/>
                  <a:pt x="48513" y="3338978"/>
                </a:cubicBezTo>
                <a:cubicBezTo>
                  <a:pt x="42163" y="3324564"/>
                  <a:pt x="33315" y="3303905"/>
                  <a:pt x="22668" y="3278653"/>
                </a:cubicBezTo>
                <a:lnTo>
                  <a:pt x="0" y="3224282"/>
                </a:lnTo>
                <a:lnTo>
                  <a:pt x="0" y="3201311"/>
                </a:lnTo>
                <a:lnTo>
                  <a:pt x="27646" y="3267684"/>
                </a:lnTo>
                <a:cubicBezTo>
                  <a:pt x="39067" y="3294803"/>
                  <a:pt x="48873" y="3317748"/>
                  <a:pt x="56387" y="3334914"/>
                </a:cubicBezTo>
                <a:cubicBezTo>
                  <a:pt x="91268" y="3414668"/>
                  <a:pt x="338326" y="3869667"/>
                  <a:pt x="592157" y="3962801"/>
                </a:cubicBezTo>
                <a:cubicBezTo>
                  <a:pt x="610329" y="3969458"/>
                  <a:pt x="630559" y="3974712"/>
                  <a:pt x="652521" y="3978712"/>
                </a:cubicBezTo>
                <a:lnTo>
                  <a:pt x="662534" y="3979898"/>
                </a:lnTo>
                <a:lnTo>
                  <a:pt x="614256" y="3968389"/>
                </a:lnTo>
                <a:cubicBezTo>
                  <a:pt x="349418" y="3878135"/>
                  <a:pt x="93895" y="3405694"/>
                  <a:pt x="57827" y="3322553"/>
                </a:cubicBezTo>
                <a:cubicBezTo>
                  <a:pt x="52112" y="3309345"/>
                  <a:pt x="43698" y="3289451"/>
                  <a:pt x="33330" y="3264621"/>
                </a:cubicBezTo>
                <a:lnTo>
                  <a:pt x="0" y="3184061"/>
                </a:lnTo>
                <a:lnTo>
                  <a:pt x="0" y="3162213"/>
                </a:lnTo>
                <a:lnTo>
                  <a:pt x="37942" y="3254262"/>
                </a:lnTo>
                <a:cubicBezTo>
                  <a:pt x="49039" y="3280976"/>
                  <a:pt x="58312" y="3303079"/>
                  <a:pt x="65022" y="3318827"/>
                </a:cubicBezTo>
                <a:cubicBezTo>
                  <a:pt x="100751" y="3401461"/>
                  <a:pt x="354414" y="3870853"/>
                  <a:pt x="616371" y="3960092"/>
                </a:cubicBezTo>
                <a:lnTo>
                  <a:pt x="636326" y="3964821"/>
                </a:lnTo>
                <a:lnTo>
                  <a:pt x="588900" y="3945712"/>
                </a:lnTo>
                <a:cubicBezTo>
                  <a:pt x="572937" y="3937925"/>
                  <a:pt x="556991" y="3928841"/>
                  <a:pt x="541114" y="3918632"/>
                </a:cubicBezTo>
                <a:lnTo>
                  <a:pt x="520113" y="3902243"/>
                </a:lnTo>
                <a:lnTo>
                  <a:pt x="499717" y="3889369"/>
                </a:lnTo>
                <a:lnTo>
                  <a:pt x="470733" y="3863706"/>
                </a:lnTo>
                <a:lnTo>
                  <a:pt x="447124" y="3845281"/>
                </a:lnTo>
                <a:lnTo>
                  <a:pt x="429419" y="3827124"/>
                </a:lnTo>
                <a:lnTo>
                  <a:pt x="412926" y="3812520"/>
                </a:lnTo>
                <a:lnTo>
                  <a:pt x="382437" y="3778942"/>
                </a:lnTo>
                <a:lnTo>
                  <a:pt x="357421" y="3753288"/>
                </a:lnTo>
                <a:lnTo>
                  <a:pt x="343284" y="3735824"/>
                </a:lnTo>
                <a:lnTo>
                  <a:pt x="330764" y="3722036"/>
                </a:lnTo>
                <a:lnTo>
                  <a:pt x="300076" y="3682447"/>
                </a:lnTo>
                <a:lnTo>
                  <a:pt x="274616" y="3650994"/>
                </a:lnTo>
                <a:lnTo>
                  <a:pt x="264091" y="3636024"/>
                </a:lnTo>
                <a:lnTo>
                  <a:pt x="255382" y="3624789"/>
                </a:lnTo>
                <a:lnTo>
                  <a:pt x="226152" y="3582061"/>
                </a:lnTo>
                <a:lnTo>
                  <a:pt x="201320" y="3546740"/>
                </a:lnTo>
                <a:lnTo>
                  <a:pt x="194232" y="3535400"/>
                </a:lnTo>
                <a:lnTo>
                  <a:pt x="188931" y="3527651"/>
                </a:lnTo>
                <a:lnTo>
                  <a:pt x="163162" y="3485692"/>
                </a:lnTo>
                <a:lnTo>
                  <a:pt x="140144" y="3448866"/>
                </a:lnTo>
                <a:lnTo>
                  <a:pt x="136110" y="3441643"/>
                </a:lnTo>
                <a:lnTo>
                  <a:pt x="133563" y="3437495"/>
                </a:lnTo>
                <a:lnTo>
                  <a:pt x="113472" y="3401112"/>
                </a:lnTo>
                <a:lnTo>
                  <a:pt x="93700" y="3365711"/>
                </a:lnTo>
                <a:cubicBezTo>
                  <a:pt x="80965" y="3341373"/>
                  <a:pt x="71120" y="3320879"/>
                  <a:pt x="64600" y="3305618"/>
                </a:cubicBezTo>
                <a:cubicBezTo>
                  <a:pt x="53551" y="3279710"/>
                  <a:pt x="31390" y="3226338"/>
                  <a:pt x="4241" y="3159864"/>
                </a:cubicBezTo>
                <a:lnTo>
                  <a:pt x="0" y="3149408"/>
                </a:lnTo>
                <a:lnTo>
                  <a:pt x="0" y="3124336"/>
                </a:lnTo>
                <a:lnTo>
                  <a:pt x="7319" y="3142444"/>
                </a:lnTo>
                <a:cubicBezTo>
                  <a:pt x="35632" y="3212019"/>
                  <a:pt x="59519" y="3269803"/>
                  <a:pt x="72812" y="3301214"/>
                </a:cubicBezTo>
                <a:cubicBezTo>
                  <a:pt x="124797" y="3422628"/>
                  <a:pt x="387603" y="3876949"/>
                  <a:pt x="639740" y="3955858"/>
                </a:cubicBezTo>
                <a:cubicBezTo>
                  <a:pt x="657329" y="3961393"/>
                  <a:pt x="677284" y="3965502"/>
                  <a:pt x="699242" y="3968341"/>
                </a:cubicBezTo>
                <a:lnTo>
                  <a:pt x="710272" y="3969091"/>
                </a:lnTo>
                <a:lnTo>
                  <a:pt x="659638" y="3959753"/>
                </a:lnTo>
                <a:cubicBezTo>
                  <a:pt x="379900" y="3878810"/>
                  <a:pt x="103379" y="3362005"/>
                  <a:pt x="71713" y="3286821"/>
                </a:cubicBezTo>
                <a:cubicBezTo>
                  <a:pt x="65829" y="3272979"/>
                  <a:pt x="46218" y="3225566"/>
                  <a:pt x="20003" y="3161185"/>
                </a:cubicBezTo>
                <a:lnTo>
                  <a:pt x="0" y="3111751"/>
                </a:lnTo>
                <a:lnTo>
                  <a:pt x="0" y="3088452"/>
                </a:lnTo>
                <a:lnTo>
                  <a:pt x="10792" y="3115307"/>
                </a:lnTo>
                <a:cubicBezTo>
                  <a:pt x="39729" y="3186778"/>
                  <a:pt x="64769" y="3247579"/>
                  <a:pt x="79924" y="3283435"/>
                </a:cubicBezTo>
                <a:cubicBezTo>
                  <a:pt x="111421" y="3357941"/>
                  <a:pt x="384724" y="3870682"/>
                  <a:pt x="662262" y="3951285"/>
                </a:cubicBezTo>
                <a:lnTo>
                  <a:pt x="677588" y="3954117"/>
                </a:lnTo>
                <a:lnTo>
                  <a:pt x="629512" y="3936860"/>
                </a:lnTo>
                <a:lnTo>
                  <a:pt x="620953" y="3932264"/>
                </a:lnTo>
                <a:lnTo>
                  <a:pt x="579176" y="3910051"/>
                </a:lnTo>
                <a:lnTo>
                  <a:pt x="577701" y="3909042"/>
                </a:lnTo>
                <a:lnTo>
                  <a:pt x="575756" y="3907998"/>
                </a:lnTo>
                <a:lnTo>
                  <a:pt x="555878" y="3894119"/>
                </a:lnTo>
                <a:lnTo>
                  <a:pt x="529556" y="3876120"/>
                </a:lnTo>
                <a:lnTo>
                  <a:pt x="527545" y="3874338"/>
                </a:lnTo>
                <a:lnTo>
                  <a:pt x="522933" y="3871118"/>
                </a:lnTo>
                <a:cubicBezTo>
                  <a:pt x="505519" y="3857636"/>
                  <a:pt x="488319" y="3843040"/>
                  <a:pt x="471391" y="3827554"/>
                </a:cubicBezTo>
                <a:lnTo>
                  <a:pt x="451994" y="3807364"/>
                </a:lnTo>
                <a:lnTo>
                  <a:pt x="433870" y="3791298"/>
                </a:lnTo>
                <a:lnTo>
                  <a:pt x="400365" y="3753629"/>
                </a:lnTo>
                <a:lnTo>
                  <a:pt x="373551" y="3725721"/>
                </a:lnTo>
                <a:lnTo>
                  <a:pt x="358314" y="3706352"/>
                </a:lnTo>
                <a:lnTo>
                  <a:pt x="344839" y="3691202"/>
                </a:lnTo>
                <a:lnTo>
                  <a:pt x="311613" y="3646984"/>
                </a:lnTo>
                <a:lnTo>
                  <a:pt x="285029" y="3613191"/>
                </a:lnTo>
                <a:lnTo>
                  <a:pt x="273873" y="3596759"/>
                </a:lnTo>
                <a:lnTo>
                  <a:pt x="264766" y="3584639"/>
                </a:lnTo>
                <a:lnTo>
                  <a:pt x="233748" y="3537662"/>
                </a:lnTo>
                <a:lnTo>
                  <a:pt x="208620" y="3500653"/>
                </a:lnTo>
                <a:lnTo>
                  <a:pt x="201220" y="3488397"/>
                </a:lnTo>
                <a:lnTo>
                  <a:pt x="195952" y="3480418"/>
                </a:lnTo>
                <a:lnTo>
                  <a:pt x="169660" y="3436129"/>
                </a:lnTo>
                <a:lnTo>
                  <a:pt x="147118" y="3398796"/>
                </a:lnTo>
                <a:lnTo>
                  <a:pt x="141301" y="3388359"/>
                </a:lnTo>
                <a:lnTo>
                  <a:pt x="140701" y="3387347"/>
                </a:lnTo>
                <a:lnTo>
                  <a:pt x="139635" y="3385368"/>
                </a:lnTo>
                <a:lnTo>
                  <a:pt x="122830" y="3355214"/>
                </a:lnTo>
                <a:cubicBezTo>
                  <a:pt x="100871" y="3314749"/>
                  <a:pt x="86074" y="3284303"/>
                  <a:pt x="80010" y="3269888"/>
                </a:cubicBezTo>
                <a:cubicBezTo>
                  <a:pt x="79164" y="3267825"/>
                  <a:pt x="52867" y="3204047"/>
                  <a:pt x="16898" y="3115049"/>
                </a:cubicBezTo>
                <a:lnTo>
                  <a:pt x="0" y="3073108"/>
                </a:lnTo>
                <a:lnTo>
                  <a:pt x="0" y="3048870"/>
                </a:lnTo>
                <a:lnTo>
                  <a:pt x="16087" y="3089143"/>
                </a:lnTo>
                <a:cubicBezTo>
                  <a:pt x="45390" y="3161991"/>
                  <a:pt x="71372" y="3225607"/>
                  <a:pt x="88390" y="3266501"/>
                </a:cubicBezTo>
                <a:cubicBezTo>
                  <a:pt x="120563" y="3343548"/>
                  <a:pt x="398947" y="3872037"/>
                  <a:pt x="686136" y="3947729"/>
                </a:cubicBezTo>
                <a:lnTo>
                  <a:pt x="697915" y="3949585"/>
                </a:lnTo>
                <a:lnTo>
                  <a:pt x="651148" y="3933943"/>
                </a:lnTo>
                <a:lnTo>
                  <a:pt x="643137" y="3929812"/>
                </a:lnTo>
                <a:lnTo>
                  <a:pt x="599389" y="3907484"/>
                </a:lnTo>
                <a:lnTo>
                  <a:pt x="597847" y="3906458"/>
                </a:lnTo>
                <a:lnTo>
                  <a:pt x="595877" y="3905442"/>
                </a:lnTo>
                <a:lnTo>
                  <a:pt x="575763" y="3891762"/>
                </a:lnTo>
                <a:lnTo>
                  <a:pt x="548396" y="3873551"/>
                </a:lnTo>
                <a:lnTo>
                  <a:pt x="546309" y="3871730"/>
                </a:lnTo>
                <a:lnTo>
                  <a:pt x="541594" y="3868523"/>
                </a:lnTo>
                <a:cubicBezTo>
                  <a:pt x="523704" y="3854968"/>
                  <a:pt x="506037" y="3840240"/>
                  <a:pt x="488654" y="3824572"/>
                </a:cubicBezTo>
                <a:lnTo>
                  <a:pt x="468780" y="3804097"/>
                </a:lnTo>
                <a:lnTo>
                  <a:pt x="450128" y="3787827"/>
                </a:lnTo>
                <a:lnTo>
                  <a:pt x="415690" y="3749405"/>
                </a:lnTo>
                <a:lnTo>
                  <a:pt x="388226" y="3721112"/>
                </a:lnTo>
                <a:lnTo>
                  <a:pt x="372644" y="3701380"/>
                </a:lnTo>
                <a:lnTo>
                  <a:pt x="358769" y="3685900"/>
                </a:lnTo>
                <a:lnTo>
                  <a:pt x="324608" y="3640552"/>
                </a:lnTo>
                <a:lnTo>
                  <a:pt x="297435" y="3606143"/>
                </a:lnTo>
                <a:lnTo>
                  <a:pt x="286051" y="3589369"/>
                </a:lnTo>
                <a:lnTo>
                  <a:pt x="276659" y="3576901"/>
                </a:lnTo>
                <a:lnTo>
                  <a:pt x="244728" y="3528478"/>
                </a:lnTo>
                <a:lnTo>
                  <a:pt x="219120" y="3490745"/>
                </a:lnTo>
                <a:lnTo>
                  <a:pt x="211598" y="3478237"/>
                </a:lnTo>
                <a:lnTo>
                  <a:pt x="206140" y="3469960"/>
                </a:lnTo>
                <a:lnTo>
                  <a:pt x="178962" y="3423971"/>
                </a:lnTo>
                <a:lnTo>
                  <a:pt x="156126" y="3385999"/>
                </a:lnTo>
                <a:lnTo>
                  <a:pt x="150254" y="3375392"/>
                </a:lnTo>
                <a:lnTo>
                  <a:pt x="149554" y="3374207"/>
                </a:lnTo>
                <a:lnTo>
                  <a:pt x="148322" y="3371901"/>
                </a:lnTo>
                <a:lnTo>
                  <a:pt x="131261" y="3341083"/>
                </a:lnTo>
                <a:cubicBezTo>
                  <a:pt x="108785" y="3299346"/>
                  <a:pt x="93652" y="3267836"/>
                  <a:pt x="87461" y="3252786"/>
                </a:cubicBezTo>
                <a:cubicBezTo>
                  <a:pt x="79270" y="3232688"/>
                  <a:pt x="51576" y="3164585"/>
                  <a:pt x="16615" y="3077227"/>
                </a:cubicBezTo>
                <a:lnTo>
                  <a:pt x="0" y="3035514"/>
                </a:lnTo>
                <a:lnTo>
                  <a:pt x="0" y="3006628"/>
                </a:lnTo>
                <a:lnTo>
                  <a:pt x="20051" y="3052769"/>
                </a:lnTo>
                <a:lnTo>
                  <a:pt x="7833" y="3022102"/>
                </a:lnTo>
                <a:lnTo>
                  <a:pt x="0" y="3002276"/>
                </a:lnTo>
                <a:lnTo>
                  <a:pt x="0" y="2977240"/>
                </a:lnTo>
                <a:lnTo>
                  <a:pt x="21675" y="3032017"/>
                </a:lnTo>
                <a:cubicBezTo>
                  <a:pt x="31970" y="3057940"/>
                  <a:pt x="42801" y="3085119"/>
                  <a:pt x="54195" y="3113613"/>
                </a:cubicBezTo>
                <a:lnTo>
                  <a:pt x="93335" y="3211146"/>
                </a:lnTo>
                <a:lnTo>
                  <a:pt x="155727" y="3334465"/>
                </a:lnTo>
                <a:cubicBezTo>
                  <a:pt x="189075" y="3395613"/>
                  <a:pt x="224273" y="3455428"/>
                  <a:pt x="260817" y="3512250"/>
                </a:cubicBezTo>
                <a:lnTo>
                  <a:pt x="347840" y="3635152"/>
                </a:lnTo>
                <a:lnTo>
                  <a:pt x="409034" y="3712613"/>
                </a:lnTo>
                <a:lnTo>
                  <a:pt x="410312" y="3713968"/>
                </a:lnTo>
                <a:lnTo>
                  <a:pt x="499691" y="3805731"/>
                </a:lnTo>
                <a:lnTo>
                  <a:pt x="564883" y="3861678"/>
                </a:lnTo>
                <a:lnTo>
                  <a:pt x="638153" y="3907667"/>
                </a:lnTo>
                <a:lnTo>
                  <a:pt x="656479" y="3916841"/>
                </a:lnTo>
                <a:lnTo>
                  <a:pt x="732197" y="3944174"/>
                </a:lnTo>
                <a:lnTo>
                  <a:pt x="739101" y="3944908"/>
                </a:lnTo>
                <a:lnTo>
                  <a:pt x="787371" y="3948649"/>
                </a:lnTo>
                <a:lnTo>
                  <a:pt x="855034" y="3946258"/>
                </a:lnTo>
                <a:lnTo>
                  <a:pt x="880404" y="3943846"/>
                </a:lnTo>
                <a:lnTo>
                  <a:pt x="936205" y="3937913"/>
                </a:lnTo>
                <a:lnTo>
                  <a:pt x="936738" y="3937856"/>
                </a:lnTo>
                <a:lnTo>
                  <a:pt x="972238" y="3932821"/>
                </a:lnTo>
                <a:lnTo>
                  <a:pt x="1032518" y="3923446"/>
                </a:lnTo>
                <a:lnTo>
                  <a:pt x="1074814" y="3915949"/>
                </a:lnTo>
                <a:lnTo>
                  <a:pt x="1142410" y="3902971"/>
                </a:lnTo>
                <a:lnTo>
                  <a:pt x="1189703" y="3893267"/>
                </a:lnTo>
                <a:lnTo>
                  <a:pt x="1267194" y="3876193"/>
                </a:lnTo>
                <a:lnTo>
                  <a:pt x="1317022" y="3864833"/>
                </a:lnTo>
                <a:lnTo>
                  <a:pt x="1410555" y="3842082"/>
                </a:lnTo>
                <a:lnTo>
                  <a:pt x="1456600" y="3830706"/>
                </a:lnTo>
                <a:lnTo>
                  <a:pt x="1608241" y="3790929"/>
                </a:lnTo>
                <a:lnTo>
                  <a:pt x="1769588" y="3745998"/>
                </a:lnTo>
                <a:lnTo>
                  <a:pt x="1821460" y="3730950"/>
                </a:lnTo>
                <a:lnTo>
                  <a:pt x="1918433" y="3702614"/>
                </a:lnTo>
                <a:lnTo>
                  <a:pt x="1931264" y="3698751"/>
                </a:lnTo>
                <a:lnTo>
                  <a:pt x="1976201" y="3685220"/>
                </a:lnTo>
                <a:lnTo>
                  <a:pt x="1815540" y="3728241"/>
                </a:lnTo>
                <a:lnTo>
                  <a:pt x="1805769" y="3730858"/>
                </a:lnTo>
                <a:cubicBezTo>
                  <a:pt x="1742184" y="3747283"/>
                  <a:pt x="1675975" y="3763835"/>
                  <a:pt x="1610273" y="3779753"/>
                </a:cubicBezTo>
                <a:cubicBezTo>
                  <a:pt x="1347299" y="3843084"/>
                  <a:pt x="1037758" y="3912002"/>
                  <a:pt x="852933" y="3912002"/>
                </a:cubicBezTo>
                <a:lnTo>
                  <a:pt x="852920" y="3912000"/>
                </a:lnTo>
                <a:lnTo>
                  <a:pt x="852892" y="3912002"/>
                </a:lnTo>
                <a:lnTo>
                  <a:pt x="852878" y="3912000"/>
                </a:lnTo>
                <a:lnTo>
                  <a:pt x="852850" y="3912002"/>
                </a:lnTo>
                <a:cubicBezTo>
                  <a:pt x="822455" y="3912510"/>
                  <a:pt x="792093" y="3909835"/>
                  <a:pt x="762256" y="3904044"/>
                </a:cubicBezTo>
                <a:cubicBezTo>
                  <a:pt x="488742" y="3844778"/>
                  <a:pt x="187093" y="3328121"/>
                  <a:pt x="23727" y="2913219"/>
                </a:cubicBezTo>
                <a:lnTo>
                  <a:pt x="0" y="2847179"/>
                </a:lnTo>
                <a:lnTo>
                  <a:pt x="0" y="2817723"/>
                </a:lnTo>
                <a:lnTo>
                  <a:pt x="32829" y="2909511"/>
                </a:lnTo>
                <a:cubicBezTo>
                  <a:pt x="194578" y="3321998"/>
                  <a:pt x="493671" y="3835802"/>
                  <a:pt x="764372" y="3895068"/>
                </a:cubicBezTo>
                <a:lnTo>
                  <a:pt x="832100" y="3902562"/>
                </a:lnTo>
                <a:lnTo>
                  <a:pt x="917340" y="3900612"/>
                </a:lnTo>
                <a:lnTo>
                  <a:pt x="917341" y="3900612"/>
                </a:lnTo>
                <a:lnTo>
                  <a:pt x="1055184" y="3884903"/>
                </a:lnTo>
                <a:lnTo>
                  <a:pt x="1092079" y="3879374"/>
                </a:lnTo>
                <a:lnTo>
                  <a:pt x="1172747" y="3865163"/>
                </a:lnTo>
                <a:lnTo>
                  <a:pt x="1332477" y="3833812"/>
                </a:lnTo>
                <a:lnTo>
                  <a:pt x="1396261" y="3820241"/>
                </a:lnTo>
                <a:lnTo>
                  <a:pt x="1607904" y="3771287"/>
                </a:lnTo>
                <a:cubicBezTo>
                  <a:pt x="1739306" y="3739621"/>
                  <a:pt x="1872572" y="3705246"/>
                  <a:pt x="1982976" y="3674597"/>
                </a:cubicBezTo>
                <a:lnTo>
                  <a:pt x="1999455" y="3669975"/>
                </a:lnTo>
                <a:lnTo>
                  <a:pt x="1970276" y="3677475"/>
                </a:lnTo>
                <a:cubicBezTo>
                  <a:pt x="1872233" y="3702199"/>
                  <a:pt x="1752345" y="3729461"/>
                  <a:pt x="1607903" y="3759772"/>
                </a:cubicBezTo>
                <a:cubicBezTo>
                  <a:pt x="1545334" y="3772980"/>
                  <a:pt x="1481400" y="3786230"/>
                  <a:pt x="1417953" y="3798676"/>
                </a:cubicBezTo>
                <a:cubicBezTo>
                  <a:pt x="1227612" y="3836014"/>
                  <a:pt x="1041652" y="3866113"/>
                  <a:pt x="910080" y="3866113"/>
                </a:cubicBezTo>
                <a:lnTo>
                  <a:pt x="910061" y="3866113"/>
                </a:lnTo>
                <a:lnTo>
                  <a:pt x="851440" y="3863802"/>
                </a:lnTo>
                <a:cubicBezTo>
                  <a:pt x="831984" y="3861766"/>
                  <a:pt x="812659" y="3858468"/>
                  <a:pt x="793583" y="3853921"/>
                </a:cubicBezTo>
                <a:cubicBezTo>
                  <a:pt x="487597" y="3769255"/>
                  <a:pt x="148084" y="3108855"/>
                  <a:pt x="14649" y="2689923"/>
                </a:cubicBezTo>
                <a:lnTo>
                  <a:pt x="0" y="2641952"/>
                </a:lnTo>
                <a:lnTo>
                  <a:pt x="0" y="2608836"/>
                </a:lnTo>
                <a:lnTo>
                  <a:pt x="23878" y="2687045"/>
                </a:lnTo>
                <a:cubicBezTo>
                  <a:pt x="156296" y="3104960"/>
                  <a:pt x="493270" y="3761973"/>
                  <a:pt x="796207" y="3845116"/>
                </a:cubicBezTo>
                <a:cubicBezTo>
                  <a:pt x="814320" y="3850111"/>
                  <a:pt x="835631" y="3853424"/>
                  <a:pt x="859673" y="3855266"/>
                </a:cubicBezTo>
                <a:lnTo>
                  <a:pt x="939473" y="3856596"/>
                </a:lnTo>
                <a:lnTo>
                  <a:pt x="1032947" y="3850382"/>
                </a:lnTo>
                <a:lnTo>
                  <a:pt x="1032962" y="3850380"/>
                </a:lnTo>
                <a:lnTo>
                  <a:pt x="1149391" y="3835854"/>
                </a:lnTo>
                <a:lnTo>
                  <a:pt x="1341068" y="3803615"/>
                </a:lnTo>
                <a:lnTo>
                  <a:pt x="1606888" y="3750796"/>
                </a:lnTo>
                <a:cubicBezTo>
                  <a:pt x="1679024" y="3735641"/>
                  <a:pt x="1745572" y="3721164"/>
                  <a:pt x="1806066" y="3707448"/>
                </a:cubicBezTo>
                <a:lnTo>
                  <a:pt x="1867949" y="3692713"/>
                </a:lnTo>
                <a:lnTo>
                  <a:pt x="1915741" y="3681333"/>
                </a:lnTo>
                <a:lnTo>
                  <a:pt x="1921836" y="3679882"/>
                </a:lnTo>
                <a:lnTo>
                  <a:pt x="1908936" y="3682663"/>
                </a:lnTo>
                <a:lnTo>
                  <a:pt x="1888043" y="3687169"/>
                </a:lnTo>
                <a:lnTo>
                  <a:pt x="1848323" y="3695128"/>
                </a:lnTo>
                <a:lnTo>
                  <a:pt x="1808604" y="3703087"/>
                </a:lnTo>
                <a:lnTo>
                  <a:pt x="1790880" y="3706428"/>
                </a:lnTo>
                <a:lnTo>
                  <a:pt x="1777924" y="3708871"/>
                </a:lnTo>
                <a:lnTo>
                  <a:pt x="1764015" y="3711613"/>
                </a:lnTo>
                <a:lnTo>
                  <a:pt x="1731317" y="3717659"/>
                </a:lnTo>
                <a:lnTo>
                  <a:pt x="1727154" y="3718444"/>
                </a:lnTo>
                <a:lnTo>
                  <a:pt x="1715767" y="3720591"/>
                </a:lnTo>
                <a:lnTo>
                  <a:pt x="1704949" y="3722535"/>
                </a:lnTo>
                <a:lnTo>
                  <a:pt x="1690174" y="3725267"/>
                </a:lnTo>
                <a:cubicBezTo>
                  <a:pt x="1664072" y="3730009"/>
                  <a:pt x="1636424" y="3734952"/>
                  <a:pt x="1607055" y="3740127"/>
                </a:cubicBezTo>
                <a:lnTo>
                  <a:pt x="1605870" y="3740127"/>
                </a:lnTo>
                <a:cubicBezTo>
                  <a:pt x="1495464" y="3759601"/>
                  <a:pt x="1379471" y="3780090"/>
                  <a:pt x="1269870" y="3795711"/>
                </a:cubicBezTo>
                <a:cubicBezTo>
                  <a:pt x="1160269" y="3811332"/>
                  <a:pt x="1057061" y="3822085"/>
                  <a:pt x="972225" y="3822085"/>
                </a:cubicBezTo>
                <a:lnTo>
                  <a:pt x="971851" y="3822068"/>
                </a:lnTo>
                <a:lnTo>
                  <a:pt x="897879" y="3818872"/>
                </a:lnTo>
                <a:cubicBezTo>
                  <a:pt x="873258" y="3815900"/>
                  <a:pt x="848861" y="3811036"/>
                  <a:pt x="824908" y="3804305"/>
                </a:cubicBezTo>
                <a:cubicBezTo>
                  <a:pt x="659639" y="3748764"/>
                  <a:pt x="498265" y="3529139"/>
                  <a:pt x="392092" y="3354725"/>
                </a:cubicBezTo>
                <a:cubicBezTo>
                  <a:pt x="256711" y="3128700"/>
                  <a:pt x="147795" y="2887839"/>
                  <a:pt x="67481" y="2636922"/>
                </a:cubicBezTo>
                <a:cubicBezTo>
                  <a:pt x="52093" y="2587646"/>
                  <a:pt x="36374" y="2535841"/>
                  <a:pt x="20976" y="2482370"/>
                </a:cubicBezTo>
                <a:lnTo>
                  <a:pt x="0" y="2404937"/>
                </a:lnTo>
                <a:lnTo>
                  <a:pt x="0" y="2371108"/>
                </a:lnTo>
                <a:lnTo>
                  <a:pt x="29882" y="2481362"/>
                </a:lnTo>
                <a:cubicBezTo>
                  <a:pt x="45221" y="2534637"/>
                  <a:pt x="60876" y="2586269"/>
                  <a:pt x="76201" y="2635397"/>
                </a:cubicBezTo>
                <a:cubicBezTo>
                  <a:pt x="228601" y="3123925"/>
                  <a:pt x="559646" y="3706938"/>
                  <a:pt x="827872" y="3796854"/>
                </a:cubicBezTo>
                <a:cubicBezTo>
                  <a:pt x="845604" y="3802802"/>
                  <a:pt x="866390" y="3807075"/>
                  <a:pt x="889726" y="3809897"/>
                </a:cubicBezTo>
                <a:lnTo>
                  <a:pt x="967188" y="3814229"/>
                </a:lnTo>
                <a:lnTo>
                  <a:pt x="1057467" y="3811192"/>
                </a:lnTo>
                <a:lnTo>
                  <a:pt x="1169720" y="3800453"/>
                </a:lnTo>
                <a:lnTo>
                  <a:pt x="1355119" y="3774421"/>
                </a:lnTo>
                <a:lnTo>
                  <a:pt x="1604684" y="3732339"/>
                </a:lnTo>
                <a:lnTo>
                  <a:pt x="1606378" y="3732339"/>
                </a:lnTo>
                <a:cubicBezTo>
                  <a:pt x="1762673" y="3704737"/>
                  <a:pt x="1870369" y="3683740"/>
                  <a:pt x="1955544" y="3664605"/>
                </a:cubicBezTo>
                <a:lnTo>
                  <a:pt x="1985836" y="3657503"/>
                </a:lnTo>
                <a:lnTo>
                  <a:pt x="1941998" y="3666640"/>
                </a:lnTo>
                <a:cubicBezTo>
                  <a:pt x="1844800" y="3685774"/>
                  <a:pt x="1721865" y="3703385"/>
                  <a:pt x="1605363" y="3719810"/>
                </a:cubicBezTo>
                <a:lnTo>
                  <a:pt x="1551683" y="3727431"/>
                </a:lnTo>
                <a:cubicBezTo>
                  <a:pt x="1369312" y="3753339"/>
                  <a:pt x="1183045" y="3779755"/>
                  <a:pt x="1039281" y="3779755"/>
                </a:cubicBezTo>
                <a:lnTo>
                  <a:pt x="1037188" y="3779636"/>
                </a:lnTo>
                <a:lnTo>
                  <a:pt x="936729" y="3773934"/>
                </a:lnTo>
                <a:cubicBezTo>
                  <a:pt x="905973" y="3769891"/>
                  <a:pt x="878926" y="3763582"/>
                  <a:pt x="856405" y="3754523"/>
                </a:cubicBezTo>
                <a:cubicBezTo>
                  <a:pt x="695709" y="3690347"/>
                  <a:pt x="539413" y="3470551"/>
                  <a:pt x="436628" y="3297323"/>
                </a:cubicBezTo>
                <a:cubicBezTo>
                  <a:pt x="304820" y="3071942"/>
                  <a:pt x="198613" y="2832555"/>
                  <a:pt x="119975" y="2583584"/>
                </a:cubicBezTo>
                <a:cubicBezTo>
                  <a:pt x="89918" y="2486217"/>
                  <a:pt x="58549" y="2378818"/>
                  <a:pt x="30951" y="2268315"/>
                </a:cubicBezTo>
                <a:lnTo>
                  <a:pt x="0" y="2131886"/>
                </a:lnTo>
                <a:lnTo>
                  <a:pt x="0" y="2089017"/>
                </a:lnTo>
                <a:lnTo>
                  <a:pt x="2106" y="2101292"/>
                </a:lnTo>
                <a:cubicBezTo>
                  <a:pt x="35872" y="2268210"/>
                  <a:pt x="83735" y="2436116"/>
                  <a:pt x="128693" y="2581721"/>
                </a:cubicBezTo>
                <a:cubicBezTo>
                  <a:pt x="276352" y="3060596"/>
                  <a:pt x="597748" y="3642086"/>
                  <a:pt x="859707" y="3746734"/>
                </a:cubicBezTo>
                <a:cubicBezTo>
                  <a:pt x="892035" y="3759689"/>
                  <a:pt x="934170" y="3766875"/>
                  <a:pt x="983480" y="3769759"/>
                </a:cubicBezTo>
                <a:lnTo>
                  <a:pt x="1062495" y="3771041"/>
                </a:lnTo>
                <a:lnTo>
                  <a:pt x="1150343" y="3766970"/>
                </a:lnTo>
                <a:lnTo>
                  <a:pt x="1318401" y="3749848"/>
                </a:lnTo>
                <a:lnTo>
                  <a:pt x="1344751" y="3747163"/>
                </a:lnTo>
                <a:cubicBezTo>
                  <a:pt x="1412418" y="3738702"/>
                  <a:pt x="1482089" y="3728870"/>
                  <a:pt x="1551177" y="3719133"/>
                </a:cubicBezTo>
                <a:lnTo>
                  <a:pt x="1604686" y="3711513"/>
                </a:lnTo>
                <a:cubicBezTo>
                  <a:pt x="1663190" y="3703047"/>
                  <a:pt x="1723049" y="3694580"/>
                  <a:pt x="1780389" y="3685838"/>
                </a:cubicBezTo>
                <a:lnTo>
                  <a:pt x="1825999" y="3678077"/>
                </a:lnTo>
                <a:lnTo>
                  <a:pt x="1909299" y="3663903"/>
                </a:lnTo>
                <a:lnTo>
                  <a:pt x="1777871" y="3681793"/>
                </a:lnTo>
                <a:cubicBezTo>
                  <a:pt x="1723896" y="3687974"/>
                  <a:pt x="1666492" y="3693731"/>
                  <a:pt x="1607394" y="3699658"/>
                </a:cubicBezTo>
                <a:lnTo>
                  <a:pt x="1604008" y="3699658"/>
                </a:lnTo>
                <a:lnTo>
                  <a:pt x="1516971" y="3708633"/>
                </a:lnTo>
                <a:cubicBezTo>
                  <a:pt x="1376763" y="3723703"/>
                  <a:pt x="1233846" y="3738773"/>
                  <a:pt x="1112941" y="3738773"/>
                </a:cubicBezTo>
                <a:cubicBezTo>
                  <a:pt x="1020146" y="3738773"/>
                  <a:pt x="941067" y="3729799"/>
                  <a:pt x="887729" y="3704906"/>
                </a:cubicBezTo>
                <a:cubicBezTo>
                  <a:pt x="731775" y="3631925"/>
                  <a:pt x="580561" y="3411961"/>
                  <a:pt x="481333" y="3240427"/>
                </a:cubicBezTo>
                <a:cubicBezTo>
                  <a:pt x="352824" y="3015890"/>
                  <a:pt x="249244" y="2777977"/>
                  <a:pt x="172469" y="2530919"/>
                </a:cubicBezTo>
                <a:cubicBezTo>
                  <a:pt x="157800" y="2482722"/>
                  <a:pt x="142809" y="2432071"/>
                  <a:pt x="128113" y="2379826"/>
                </a:cubicBezTo>
                <a:lnTo>
                  <a:pt x="100316" y="2274958"/>
                </a:lnTo>
                <a:lnTo>
                  <a:pt x="90945" y="2258223"/>
                </a:lnTo>
                <a:lnTo>
                  <a:pt x="83502" y="2248192"/>
                </a:lnTo>
                <a:lnTo>
                  <a:pt x="81322" y="2241039"/>
                </a:lnTo>
                <a:lnTo>
                  <a:pt x="76144" y="2231791"/>
                </a:lnTo>
                <a:lnTo>
                  <a:pt x="62632" y="2179699"/>
                </a:lnTo>
                <a:lnTo>
                  <a:pt x="62071" y="2177858"/>
                </a:lnTo>
                <a:lnTo>
                  <a:pt x="62277" y="2174162"/>
                </a:lnTo>
                <a:lnTo>
                  <a:pt x="63972" y="2123282"/>
                </a:lnTo>
                <a:lnTo>
                  <a:pt x="48426" y="2054128"/>
                </a:lnTo>
                <a:cubicBezTo>
                  <a:pt x="37384" y="1998956"/>
                  <a:pt x="27873" y="1943915"/>
                  <a:pt x="20513" y="1889866"/>
                </a:cubicBezTo>
                <a:lnTo>
                  <a:pt x="18400" y="1867594"/>
                </a:lnTo>
                <a:lnTo>
                  <a:pt x="15488" y="1849553"/>
                </a:lnTo>
                <a:lnTo>
                  <a:pt x="13498" y="1815907"/>
                </a:lnTo>
                <a:lnTo>
                  <a:pt x="5498" y="1731561"/>
                </a:lnTo>
                <a:lnTo>
                  <a:pt x="5965" y="1688405"/>
                </a:lnTo>
                <a:lnTo>
                  <a:pt x="4070" y="1656331"/>
                </a:lnTo>
                <a:lnTo>
                  <a:pt x="6899" y="1602112"/>
                </a:lnTo>
                <a:lnTo>
                  <a:pt x="7091" y="1584377"/>
                </a:lnTo>
                <a:lnTo>
                  <a:pt x="8156" y="1578012"/>
                </a:lnTo>
                <a:lnTo>
                  <a:pt x="8726" y="1567094"/>
                </a:lnTo>
                <a:cubicBezTo>
                  <a:pt x="11580" y="1538381"/>
                  <a:pt x="15787" y="1510771"/>
                  <a:pt x="21498" y="1484473"/>
                </a:cubicBezTo>
                <a:lnTo>
                  <a:pt x="26931" y="1465841"/>
                </a:lnTo>
                <a:lnTo>
                  <a:pt x="28999" y="1453488"/>
                </a:lnTo>
                <a:lnTo>
                  <a:pt x="34025" y="1441515"/>
                </a:lnTo>
                <a:lnTo>
                  <a:pt x="43293" y="1409732"/>
                </a:lnTo>
                <a:lnTo>
                  <a:pt x="74164" y="1345896"/>
                </a:lnTo>
                <a:lnTo>
                  <a:pt x="74933" y="1344066"/>
                </a:lnTo>
                <a:lnTo>
                  <a:pt x="95241" y="1321904"/>
                </a:lnTo>
                <a:lnTo>
                  <a:pt x="55870" y="1352482"/>
                </a:lnTo>
                <a:cubicBezTo>
                  <a:pt x="44260" y="1363124"/>
                  <a:pt x="35392" y="1373263"/>
                  <a:pt x="29465" y="1382746"/>
                </a:cubicBezTo>
                <a:lnTo>
                  <a:pt x="0" y="1452641"/>
                </a:lnTo>
                <a:lnTo>
                  <a:pt x="0" y="1428217"/>
                </a:lnTo>
                <a:lnTo>
                  <a:pt x="21591" y="1377086"/>
                </a:lnTo>
                <a:lnTo>
                  <a:pt x="46029" y="1348516"/>
                </a:lnTo>
                <a:lnTo>
                  <a:pt x="4241" y="1383129"/>
                </a:lnTo>
                <a:lnTo>
                  <a:pt x="0" y="1388159"/>
                </a:lnTo>
                <a:lnTo>
                  <a:pt x="0" y="1374212"/>
                </a:lnTo>
                <a:lnTo>
                  <a:pt x="16613" y="1360326"/>
                </a:lnTo>
                <a:lnTo>
                  <a:pt x="1292" y="1371399"/>
                </a:lnTo>
                <a:lnTo>
                  <a:pt x="0" y="1372522"/>
                </a:lnTo>
                <a:lnTo>
                  <a:pt x="0" y="1350776"/>
                </a:lnTo>
                <a:lnTo>
                  <a:pt x="32962" y="1326297"/>
                </a:lnTo>
                <a:cubicBezTo>
                  <a:pt x="57216" y="1309204"/>
                  <a:pt x="81579" y="1292800"/>
                  <a:pt x="104397" y="1277856"/>
                </a:cubicBezTo>
                <a:cubicBezTo>
                  <a:pt x="143238" y="1252456"/>
                  <a:pt x="185444" y="1225572"/>
                  <a:pt x="229612" y="1197987"/>
                </a:cubicBezTo>
                <a:lnTo>
                  <a:pt x="352484" y="1122577"/>
                </a:lnTo>
                <a:lnTo>
                  <a:pt x="356041" y="1114984"/>
                </a:lnTo>
                <a:lnTo>
                  <a:pt x="322215" y="1135719"/>
                </a:lnTo>
                <a:lnTo>
                  <a:pt x="163748" y="1236481"/>
                </a:lnTo>
                <a:lnTo>
                  <a:pt x="125882" y="1261614"/>
                </a:lnTo>
                <a:lnTo>
                  <a:pt x="31842" y="1325617"/>
                </a:lnTo>
                <a:lnTo>
                  <a:pt x="26259" y="1329467"/>
                </a:lnTo>
                <a:lnTo>
                  <a:pt x="0" y="1349632"/>
                </a:lnTo>
                <a:lnTo>
                  <a:pt x="0" y="1313669"/>
                </a:lnTo>
                <a:lnTo>
                  <a:pt x="44014" y="1283511"/>
                </a:lnTo>
                <a:lnTo>
                  <a:pt x="47493" y="1281139"/>
                </a:lnTo>
                <a:lnTo>
                  <a:pt x="49002" y="1280093"/>
                </a:lnTo>
                <a:lnTo>
                  <a:pt x="44014" y="1283511"/>
                </a:lnTo>
                <a:lnTo>
                  <a:pt x="0" y="1313518"/>
                </a:lnTo>
                <a:lnTo>
                  <a:pt x="0" y="1302987"/>
                </a:lnTo>
                <a:lnTo>
                  <a:pt x="69843" y="1255621"/>
                </a:lnTo>
                <a:lnTo>
                  <a:pt x="0" y="1301793"/>
                </a:lnTo>
                <a:lnTo>
                  <a:pt x="0" y="1272819"/>
                </a:lnTo>
                <a:lnTo>
                  <a:pt x="9553" y="1266694"/>
                </a:lnTo>
                <a:lnTo>
                  <a:pt x="35458" y="1250609"/>
                </a:lnTo>
                <a:lnTo>
                  <a:pt x="43871" y="1245290"/>
                </a:lnTo>
                <a:lnTo>
                  <a:pt x="92795" y="1215006"/>
                </a:lnTo>
                <a:lnTo>
                  <a:pt x="153975" y="1177017"/>
                </a:lnTo>
                <a:lnTo>
                  <a:pt x="287025" y="1096206"/>
                </a:lnTo>
                <a:lnTo>
                  <a:pt x="156746" y="1174302"/>
                </a:lnTo>
                <a:lnTo>
                  <a:pt x="123975" y="1194322"/>
                </a:lnTo>
                <a:lnTo>
                  <a:pt x="35118" y="1248769"/>
                </a:lnTo>
                <a:lnTo>
                  <a:pt x="0" y="1270665"/>
                </a:lnTo>
                <a:lnTo>
                  <a:pt x="0" y="1260407"/>
                </a:lnTo>
                <a:lnTo>
                  <a:pt x="10239" y="1253938"/>
                </a:lnTo>
                <a:lnTo>
                  <a:pt x="36198" y="1238031"/>
                </a:lnTo>
                <a:lnTo>
                  <a:pt x="44160" y="1233066"/>
                </a:lnTo>
                <a:lnTo>
                  <a:pt x="90077" y="1205014"/>
                </a:lnTo>
                <a:lnTo>
                  <a:pt x="152602" y="1166700"/>
                </a:lnTo>
                <a:lnTo>
                  <a:pt x="297390" y="1079916"/>
                </a:lnTo>
                <a:lnTo>
                  <a:pt x="152988" y="1165353"/>
                </a:lnTo>
                <a:lnTo>
                  <a:pt x="118477" y="1186157"/>
                </a:lnTo>
                <a:lnTo>
                  <a:pt x="33793" y="1237355"/>
                </a:lnTo>
                <a:lnTo>
                  <a:pt x="0" y="1258121"/>
                </a:lnTo>
                <a:lnTo>
                  <a:pt x="0" y="1247927"/>
                </a:lnTo>
                <a:lnTo>
                  <a:pt x="9059" y="1242338"/>
                </a:lnTo>
                <a:cubicBezTo>
                  <a:pt x="96295" y="1188918"/>
                  <a:pt x="197668" y="1128328"/>
                  <a:pt x="300781" y="1067939"/>
                </a:cubicBezTo>
                <a:lnTo>
                  <a:pt x="403084" y="1008640"/>
                </a:lnTo>
                <a:lnTo>
                  <a:pt x="294451" y="1070773"/>
                </a:lnTo>
                <a:cubicBezTo>
                  <a:pt x="193380" y="1129207"/>
                  <a:pt x="94246" y="1187731"/>
                  <a:pt x="8653" y="1239393"/>
                </a:cubicBezTo>
                <a:lnTo>
                  <a:pt x="0" y="1244690"/>
                </a:lnTo>
                <a:lnTo>
                  <a:pt x="0" y="1235530"/>
                </a:lnTo>
                <a:lnTo>
                  <a:pt x="3701" y="1233262"/>
                </a:lnTo>
                <a:lnTo>
                  <a:pt x="30471" y="1217282"/>
                </a:lnTo>
                <a:lnTo>
                  <a:pt x="36553" y="1213595"/>
                </a:lnTo>
                <a:lnTo>
                  <a:pt x="70763" y="1193228"/>
                </a:lnTo>
                <a:lnTo>
                  <a:pt x="141019" y="1151287"/>
                </a:lnTo>
                <a:lnTo>
                  <a:pt x="230933" y="1098732"/>
                </a:lnTo>
                <a:lnTo>
                  <a:pt x="150029" y="1145249"/>
                </a:lnTo>
                <a:lnTo>
                  <a:pt x="114472" y="1166087"/>
                </a:lnTo>
                <a:lnTo>
                  <a:pt x="34499" y="1213087"/>
                </a:lnTo>
                <a:lnTo>
                  <a:pt x="0" y="1233675"/>
                </a:lnTo>
                <a:lnTo>
                  <a:pt x="0" y="1222714"/>
                </a:lnTo>
                <a:lnTo>
                  <a:pt x="8836" y="1217394"/>
                </a:lnTo>
                <a:lnTo>
                  <a:pt x="35857" y="1201526"/>
                </a:lnTo>
                <a:lnTo>
                  <a:pt x="41605" y="1198100"/>
                </a:lnTo>
                <a:lnTo>
                  <a:pt x="73335" y="1179516"/>
                </a:lnTo>
                <a:lnTo>
                  <a:pt x="144933" y="1137470"/>
                </a:lnTo>
                <a:lnTo>
                  <a:pt x="276550" y="1061811"/>
                </a:lnTo>
                <a:lnTo>
                  <a:pt x="275846" y="1062201"/>
                </a:lnTo>
                <a:cubicBezTo>
                  <a:pt x="178935" y="1116603"/>
                  <a:pt x="84156" y="1171025"/>
                  <a:pt x="1328" y="1219520"/>
                </a:cubicBezTo>
                <a:lnTo>
                  <a:pt x="0" y="1220306"/>
                </a:lnTo>
                <a:lnTo>
                  <a:pt x="0" y="1211114"/>
                </a:lnTo>
                <a:lnTo>
                  <a:pt x="17795" y="1200807"/>
                </a:lnTo>
                <a:lnTo>
                  <a:pt x="29381" y="1194005"/>
                </a:lnTo>
                <a:lnTo>
                  <a:pt x="92202" y="1157706"/>
                </a:lnTo>
                <a:lnTo>
                  <a:pt x="129820" y="1135916"/>
                </a:lnTo>
                <a:lnTo>
                  <a:pt x="266315" y="1058446"/>
                </a:lnTo>
                <a:lnTo>
                  <a:pt x="131540" y="1133693"/>
                </a:lnTo>
                <a:lnTo>
                  <a:pt x="52234" y="1178794"/>
                </a:lnTo>
                <a:lnTo>
                  <a:pt x="29128" y="1191966"/>
                </a:lnTo>
                <a:lnTo>
                  <a:pt x="0" y="1208794"/>
                </a:lnTo>
                <a:lnTo>
                  <a:pt x="0" y="1198206"/>
                </a:lnTo>
                <a:lnTo>
                  <a:pt x="23656" y="1184732"/>
                </a:lnTo>
                <a:lnTo>
                  <a:pt x="27413" y="1182562"/>
                </a:lnTo>
                <a:lnTo>
                  <a:pt x="47759" y="1171003"/>
                </a:lnTo>
                <a:lnTo>
                  <a:pt x="126238" y="1126303"/>
                </a:lnTo>
                <a:lnTo>
                  <a:pt x="250497" y="1057002"/>
                </a:lnTo>
                <a:lnTo>
                  <a:pt x="148722" y="1112508"/>
                </a:lnTo>
                <a:lnTo>
                  <a:pt x="0" y="1195835"/>
                </a:lnTo>
                <a:lnTo>
                  <a:pt x="0" y="1185890"/>
                </a:lnTo>
                <a:lnTo>
                  <a:pt x="13719" y="1178072"/>
                </a:lnTo>
                <a:cubicBezTo>
                  <a:pt x="55882" y="1154308"/>
                  <a:pt x="99872" y="1129772"/>
                  <a:pt x="144793" y="1104993"/>
                </a:cubicBezTo>
                <a:lnTo>
                  <a:pt x="220968" y="1063443"/>
                </a:lnTo>
                <a:lnTo>
                  <a:pt x="130508" y="1112042"/>
                </a:lnTo>
                <a:lnTo>
                  <a:pt x="0" y="1184082"/>
                </a:lnTo>
                <a:lnTo>
                  <a:pt x="0" y="1174131"/>
                </a:lnTo>
                <a:lnTo>
                  <a:pt x="126283" y="1104703"/>
                </a:lnTo>
                <a:cubicBezTo>
                  <a:pt x="169881" y="1080985"/>
                  <a:pt x="214669" y="1056883"/>
                  <a:pt x="259801" y="1032906"/>
                </a:cubicBezTo>
                <a:lnTo>
                  <a:pt x="340687" y="991206"/>
                </a:lnTo>
                <a:lnTo>
                  <a:pt x="243924" y="1040120"/>
                </a:lnTo>
                <a:cubicBezTo>
                  <a:pt x="199733" y="1063188"/>
                  <a:pt x="156113" y="1086272"/>
                  <a:pt x="113821" y="1108903"/>
                </a:cubicBezTo>
                <a:lnTo>
                  <a:pt x="0" y="1170466"/>
                </a:lnTo>
                <a:lnTo>
                  <a:pt x="0" y="1161730"/>
                </a:lnTo>
                <a:lnTo>
                  <a:pt x="110987" y="1101707"/>
                </a:lnTo>
                <a:lnTo>
                  <a:pt x="191568" y="1059123"/>
                </a:lnTo>
                <a:lnTo>
                  <a:pt x="17099" y="1149987"/>
                </a:lnTo>
                <a:lnTo>
                  <a:pt x="0" y="1159213"/>
                </a:lnTo>
                <a:lnTo>
                  <a:pt x="0" y="1149142"/>
                </a:lnTo>
                <a:lnTo>
                  <a:pt x="12869" y="1142202"/>
                </a:lnTo>
                <a:lnTo>
                  <a:pt x="198870" y="1045390"/>
                </a:lnTo>
                <a:lnTo>
                  <a:pt x="176424" y="1056337"/>
                </a:lnTo>
                <a:cubicBezTo>
                  <a:pt x="132598" y="1078484"/>
                  <a:pt x="90469" y="1100100"/>
                  <a:pt x="50890" y="1120634"/>
                </a:cubicBezTo>
                <a:lnTo>
                  <a:pt x="0" y="1147322"/>
                </a:lnTo>
                <a:lnTo>
                  <a:pt x="0" y="1136043"/>
                </a:lnTo>
                <a:lnTo>
                  <a:pt x="45517" y="1112157"/>
                </a:lnTo>
                <a:lnTo>
                  <a:pt x="142807" y="1062295"/>
                </a:lnTo>
                <a:lnTo>
                  <a:pt x="78436" y="1094333"/>
                </a:lnTo>
                <a:lnTo>
                  <a:pt x="0" y="1134660"/>
                </a:lnTo>
                <a:lnTo>
                  <a:pt x="0" y="1125010"/>
                </a:lnTo>
                <a:lnTo>
                  <a:pt x="43011" y="1102880"/>
                </a:lnTo>
                <a:cubicBezTo>
                  <a:pt x="77478" y="1085344"/>
                  <a:pt x="113311" y="1067323"/>
                  <a:pt x="150157" y="1049056"/>
                </a:cubicBezTo>
                <a:lnTo>
                  <a:pt x="234660" y="1008474"/>
                </a:lnTo>
                <a:lnTo>
                  <a:pt x="204511" y="1022256"/>
                </a:lnTo>
                <a:cubicBezTo>
                  <a:pt x="164744" y="1041164"/>
                  <a:pt x="125741" y="1060037"/>
                  <a:pt x="87760" y="1078678"/>
                </a:cubicBezTo>
                <a:lnTo>
                  <a:pt x="0" y="1122342"/>
                </a:lnTo>
                <a:lnTo>
                  <a:pt x="0" y="1112777"/>
                </a:lnTo>
                <a:lnTo>
                  <a:pt x="23262" y="1100979"/>
                </a:lnTo>
                <a:lnTo>
                  <a:pt x="100960" y="1062915"/>
                </a:lnTo>
                <a:lnTo>
                  <a:pt x="0" y="1110889"/>
                </a:lnTo>
                <a:lnTo>
                  <a:pt x="0" y="1029406"/>
                </a:lnTo>
                <a:lnTo>
                  <a:pt x="309045" y="901043"/>
                </a:lnTo>
                <a:cubicBezTo>
                  <a:pt x="527903" y="814684"/>
                  <a:pt x="749837" y="736134"/>
                  <a:pt x="974429" y="665560"/>
                </a:cubicBezTo>
                <a:cubicBezTo>
                  <a:pt x="975968" y="665021"/>
                  <a:pt x="977680" y="665418"/>
                  <a:pt x="978830" y="666577"/>
                </a:cubicBezTo>
                <a:cubicBezTo>
                  <a:pt x="980016" y="667711"/>
                  <a:pt x="980524" y="669375"/>
                  <a:pt x="980185" y="670978"/>
                </a:cubicBezTo>
                <a:lnTo>
                  <a:pt x="980182" y="670995"/>
                </a:lnTo>
                <a:lnTo>
                  <a:pt x="980185" y="671007"/>
                </a:lnTo>
                <a:lnTo>
                  <a:pt x="980181" y="671024"/>
                </a:lnTo>
                <a:lnTo>
                  <a:pt x="980185" y="671035"/>
                </a:lnTo>
                <a:lnTo>
                  <a:pt x="978372" y="679195"/>
                </a:lnTo>
                <a:lnTo>
                  <a:pt x="997348" y="647974"/>
                </a:lnTo>
                <a:lnTo>
                  <a:pt x="887383" y="543427"/>
                </a:lnTo>
                <a:lnTo>
                  <a:pt x="722951" y="420957"/>
                </a:lnTo>
                <a:lnTo>
                  <a:pt x="679946" y="393520"/>
                </a:lnTo>
                <a:lnTo>
                  <a:pt x="499197" y="295781"/>
                </a:lnTo>
                <a:cubicBezTo>
                  <a:pt x="410568" y="255200"/>
                  <a:pt x="318163" y="224178"/>
                  <a:pt x="223549" y="203065"/>
                </a:cubicBezTo>
                <a:lnTo>
                  <a:pt x="196428" y="198488"/>
                </a:lnTo>
                <a:lnTo>
                  <a:pt x="46175" y="231152"/>
                </a:lnTo>
                <a:lnTo>
                  <a:pt x="44011" y="231920"/>
                </a:lnTo>
                <a:lnTo>
                  <a:pt x="0" y="248428"/>
                </a:lnTo>
                <a:lnTo>
                  <a:pt x="0" y="195239"/>
                </a:lnTo>
                <a:lnTo>
                  <a:pt x="23798" y="194757"/>
                </a:lnTo>
                <a:lnTo>
                  <a:pt x="24456" y="194505"/>
                </a:lnTo>
                <a:lnTo>
                  <a:pt x="0" y="194077"/>
                </a:lnTo>
                <a:lnTo>
                  <a:pt x="0" y="186030"/>
                </a:lnTo>
                <a:lnTo>
                  <a:pt x="11184" y="185295"/>
                </a:lnTo>
                <a:lnTo>
                  <a:pt x="31217" y="186121"/>
                </a:lnTo>
                <a:lnTo>
                  <a:pt x="13032" y="184799"/>
                </a:lnTo>
                <a:lnTo>
                  <a:pt x="0" y="185091"/>
                </a:lnTo>
                <a:lnTo>
                  <a:pt x="0" y="176778"/>
                </a:lnTo>
                <a:lnTo>
                  <a:pt x="26980" y="176264"/>
                </a:lnTo>
                <a:lnTo>
                  <a:pt x="55872" y="178963"/>
                </a:lnTo>
                <a:lnTo>
                  <a:pt x="27911" y="175724"/>
                </a:lnTo>
                <a:lnTo>
                  <a:pt x="0" y="175210"/>
                </a:lnTo>
                <a:lnTo>
                  <a:pt x="0" y="153997"/>
                </a:lnTo>
                <a:lnTo>
                  <a:pt x="108045" y="158675"/>
                </a:lnTo>
                <a:lnTo>
                  <a:pt x="155580" y="166203"/>
                </a:lnTo>
                <a:lnTo>
                  <a:pt x="89390" y="155199"/>
                </a:lnTo>
                <a:lnTo>
                  <a:pt x="0" y="149752"/>
                </a:lnTo>
                <a:lnTo>
                  <a:pt x="0" y="141908"/>
                </a:lnTo>
                <a:lnTo>
                  <a:pt x="83922" y="146492"/>
                </a:lnTo>
                <a:cubicBezTo>
                  <a:pt x="128889" y="151353"/>
                  <a:pt x="173597" y="158602"/>
                  <a:pt x="217852" y="168217"/>
                </a:cubicBezTo>
                <a:cubicBezTo>
                  <a:pt x="360972" y="199971"/>
                  <a:pt x="498725" y="252334"/>
                  <a:pt x="626793" y="323664"/>
                </a:cubicBezTo>
                <a:cubicBezTo>
                  <a:pt x="680454" y="353253"/>
                  <a:pt x="732524" y="385567"/>
                  <a:pt x="782799" y="420468"/>
                </a:cubicBezTo>
                <a:lnTo>
                  <a:pt x="782820" y="420484"/>
                </a:lnTo>
                <a:lnTo>
                  <a:pt x="782840" y="420497"/>
                </a:lnTo>
                <a:lnTo>
                  <a:pt x="797371" y="431738"/>
                </a:lnTo>
                <a:lnTo>
                  <a:pt x="927591" y="532451"/>
                </a:lnTo>
                <a:lnTo>
                  <a:pt x="828428" y="443143"/>
                </a:lnTo>
                <a:lnTo>
                  <a:pt x="775635" y="395630"/>
                </a:lnTo>
                <a:lnTo>
                  <a:pt x="669179" y="321656"/>
                </a:lnTo>
                <a:lnTo>
                  <a:pt x="555585" y="259036"/>
                </a:lnTo>
                <a:cubicBezTo>
                  <a:pt x="425166" y="196016"/>
                  <a:pt x="284686" y="156413"/>
                  <a:pt x="140551" y="142028"/>
                </a:cubicBezTo>
                <a:cubicBezTo>
                  <a:pt x="98336" y="137695"/>
                  <a:pt x="55964" y="135416"/>
                  <a:pt x="13582" y="135190"/>
                </a:cubicBezTo>
                <a:lnTo>
                  <a:pt x="0" y="135776"/>
                </a:lnTo>
                <a:lnTo>
                  <a:pt x="0" y="118449"/>
                </a:lnTo>
                <a:lnTo>
                  <a:pt x="1705" y="118171"/>
                </a:lnTo>
                <a:cubicBezTo>
                  <a:pt x="62797" y="110835"/>
                  <a:pt x="124506" y="108638"/>
                  <a:pt x="186186" y="111659"/>
                </a:cubicBezTo>
                <a:cubicBezTo>
                  <a:pt x="356433" y="121214"/>
                  <a:pt x="523193" y="163712"/>
                  <a:pt x="677253" y="236795"/>
                </a:cubicBezTo>
                <a:cubicBezTo>
                  <a:pt x="716876" y="255253"/>
                  <a:pt x="755992" y="275911"/>
                  <a:pt x="793923" y="298094"/>
                </a:cubicBezTo>
                <a:cubicBezTo>
                  <a:pt x="843504" y="327195"/>
                  <a:pt x="891285" y="359257"/>
                  <a:pt x="937004" y="394107"/>
                </a:cubicBezTo>
                <a:cubicBezTo>
                  <a:pt x="987804" y="432715"/>
                  <a:pt x="990005" y="476064"/>
                  <a:pt x="994577" y="547691"/>
                </a:cubicBezTo>
                <a:lnTo>
                  <a:pt x="998346" y="598121"/>
                </a:lnTo>
                <a:lnTo>
                  <a:pt x="1026747" y="539332"/>
                </a:lnTo>
                <a:cubicBezTo>
                  <a:pt x="1039257" y="517792"/>
                  <a:pt x="1053404" y="497204"/>
                  <a:pt x="1069084" y="477756"/>
                </a:cubicBezTo>
                <a:cubicBezTo>
                  <a:pt x="1083647" y="458368"/>
                  <a:pt x="1093680" y="444610"/>
                  <a:pt x="1097173" y="433561"/>
                </a:cubicBezTo>
                <a:lnTo>
                  <a:pt x="1097255" y="418710"/>
                </a:lnTo>
                <a:lnTo>
                  <a:pt x="1086018" y="405677"/>
                </a:lnTo>
                <a:cubicBezTo>
                  <a:pt x="1033779" y="366419"/>
                  <a:pt x="979152" y="330451"/>
                  <a:pt x="922442" y="297981"/>
                </a:cubicBezTo>
                <a:cubicBezTo>
                  <a:pt x="711559" y="176125"/>
                  <a:pt x="474085" y="107488"/>
                  <a:pt x="230634" y="98002"/>
                </a:cubicBezTo>
                <a:lnTo>
                  <a:pt x="79189" y="102452"/>
                </a:lnTo>
                <a:lnTo>
                  <a:pt x="36854" y="107530"/>
                </a:lnTo>
                <a:lnTo>
                  <a:pt x="0" y="112606"/>
                </a:lnTo>
                <a:lnTo>
                  <a:pt x="0" y="102602"/>
                </a:lnTo>
                <a:lnTo>
                  <a:pt x="6461" y="101464"/>
                </a:lnTo>
                <a:lnTo>
                  <a:pt x="48646" y="97426"/>
                </a:lnTo>
                <a:lnTo>
                  <a:pt x="74350" y="93953"/>
                </a:lnTo>
                <a:lnTo>
                  <a:pt x="89449" y="93521"/>
                </a:lnTo>
                <a:lnTo>
                  <a:pt x="110943" y="91463"/>
                </a:lnTo>
                <a:lnTo>
                  <a:pt x="226092" y="89613"/>
                </a:lnTo>
                <a:lnTo>
                  <a:pt x="230891" y="89475"/>
                </a:lnTo>
                <a:cubicBezTo>
                  <a:pt x="425387" y="95538"/>
                  <a:pt x="616699" y="140444"/>
                  <a:pt x="793586" y="221555"/>
                </a:cubicBezTo>
                <a:cubicBezTo>
                  <a:pt x="839440" y="242165"/>
                  <a:pt x="884190" y="265111"/>
                  <a:pt x="927692" y="290305"/>
                </a:cubicBezTo>
                <a:cubicBezTo>
                  <a:pt x="984791" y="322974"/>
                  <a:pt x="1039774" y="359226"/>
                  <a:pt x="1092284" y="398848"/>
                </a:cubicBezTo>
                <a:cubicBezTo>
                  <a:pt x="1099819" y="404563"/>
                  <a:pt x="1104317" y="410373"/>
                  <a:pt x="1106391" y="416459"/>
                </a:cubicBezTo>
                <a:lnTo>
                  <a:pt x="1106391" y="416486"/>
                </a:lnTo>
                <a:lnTo>
                  <a:pt x="1106391" y="416487"/>
                </a:lnTo>
                <a:lnTo>
                  <a:pt x="1106391" y="416515"/>
                </a:lnTo>
                <a:lnTo>
                  <a:pt x="1106391" y="416516"/>
                </a:lnTo>
                <a:lnTo>
                  <a:pt x="1106390" y="416524"/>
                </a:lnTo>
                <a:lnTo>
                  <a:pt x="1105957" y="435721"/>
                </a:lnTo>
                <a:lnTo>
                  <a:pt x="1101890" y="443641"/>
                </a:lnTo>
                <a:lnTo>
                  <a:pt x="1101438" y="446365"/>
                </a:lnTo>
                <a:lnTo>
                  <a:pt x="1097543" y="452107"/>
                </a:lnTo>
                <a:lnTo>
                  <a:pt x="1094665" y="457712"/>
                </a:lnTo>
                <a:lnTo>
                  <a:pt x="1076942" y="482474"/>
                </a:lnTo>
                <a:lnTo>
                  <a:pt x="1076197" y="483572"/>
                </a:lnTo>
                <a:cubicBezTo>
                  <a:pt x="1060009" y="503550"/>
                  <a:pt x="1045497" y="524779"/>
                  <a:pt x="1032784" y="547034"/>
                </a:cubicBezTo>
                <a:lnTo>
                  <a:pt x="1005778" y="604688"/>
                </a:lnTo>
                <a:lnTo>
                  <a:pt x="1048485" y="552920"/>
                </a:lnTo>
                <a:lnTo>
                  <a:pt x="1050338" y="551322"/>
                </a:lnTo>
                <a:lnTo>
                  <a:pt x="1089801" y="516035"/>
                </a:lnTo>
                <a:lnTo>
                  <a:pt x="1098576" y="509685"/>
                </a:lnTo>
                <a:lnTo>
                  <a:pt x="1103588" y="505359"/>
                </a:lnTo>
                <a:lnTo>
                  <a:pt x="1115294" y="497585"/>
                </a:lnTo>
                <a:lnTo>
                  <a:pt x="1130656" y="486469"/>
                </a:lnTo>
                <a:lnTo>
                  <a:pt x="1142344" y="479622"/>
                </a:lnTo>
                <a:lnTo>
                  <a:pt x="1156467" y="470243"/>
                </a:lnTo>
                <a:cubicBezTo>
                  <a:pt x="1173099" y="460316"/>
                  <a:pt x="1188423" y="452019"/>
                  <a:pt x="1201504" y="444907"/>
                </a:cubicBezTo>
                <a:cubicBezTo>
                  <a:pt x="1212680" y="438895"/>
                  <a:pt x="1223517" y="433053"/>
                  <a:pt x="1231624" y="427909"/>
                </a:cubicBezTo>
                <a:lnTo>
                  <a:pt x="1245337" y="415127"/>
                </a:lnTo>
                <a:lnTo>
                  <a:pt x="1242144" y="410756"/>
                </a:lnTo>
                <a:cubicBezTo>
                  <a:pt x="1183216" y="366746"/>
                  <a:pt x="1121511" y="326586"/>
                  <a:pt x="1057401" y="290531"/>
                </a:cubicBezTo>
                <a:cubicBezTo>
                  <a:pt x="1008498" y="262745"/>
                  <a:pt x="958188" y="237483"/>
                  <a:pt x="906695" y="214839"/>
                </a:cubicBezTo>
                <a:cubicBezTo>
                  <a:pt x="707173" y="128078"/>
                  <a:pt x="492594" y="80921"/>
                  <a:pt x="275001" y="75988"/>
                </a:cubicBezTo>
                <a:lnTo>
                  <a:pt x="272691" y="76017"/>
                </a:lnTo>
                <a:lnTo>
                  <a:pt x="98966" y="80491"/>
                </a:lnTo>
                <a:lnTo>
                  <a:pt x="50592" y="85182"/>
                </a:lnTo>
                <a:lnTo>
                  <a:pt x="0" y="92249"/>
                </a:lnTo>
                <a:lnTo>
                  <a:pt x="0" y="81127"/>
                </a:lnTo>
                <a:lnTo>
                  <a:pt x="57614" y="73640"/>
                </a:lnTo>
                <a:cubicBezTo>
                  <a:pt x="122762" y="67293"/>
                  <a:pt x="194951" y="64542"/>
                  <a:pt x="274749" y="66955"/>
                </a:cubicBezTo>
                <a:cubicBezTo>
                  <a:pt x="493442" y="72012"/>
                  <a:pt x="709088" y="119395"/>
                  <a:pt x="909742" y="206485"/>
                </a:cubicBezTo>
                <a:cubicBezTo>
                  <a:pt x="961847" y="229202"/>
                  <a:pt x="1012715" y="254638"/>
                  <a:pt x="1062142" y="282684"/>
                </a:cubicBezTo>
                <a:cubicBezTo>
                  <a:pt x="1126795" y="318894"/>
                  <a:pt x="1189008" y="359280"/>
                  <a:pt x="1248409" y="403589"/>
                </a:cubicBezTo>
                <a:cubicBezTo>
                  <a:pt x="1252610" y="406128"/>
                  <a:pt x="1255115" y="410713"/>
                  <a:pt x="1255013" y="415611"/>
                </a:cubicBezTo>
                <a:lnTo>
                  <a:pt x="1255004" y="415622"/>
                </a:lnTo>
                <a:lnTo>
                  <a:pt x="1255013" y="415639"/>
                </a:lnTo>
                <a:lnTo>
                  <a:pt x="1255004" y="415651"/>
                </a:lnTo>
                <a:lnTo>
                  <a:pt x="1255013" y="415668"/>
                </a:lnTo>
                <a:cubicBezTo>
                  <a:pt x="1254167" y="426845"/>
                  <a:pt x="1237234" y="435989"/>
                  <a:pt x="1206585" y="452583"/>
                </a:cubicBezTo>
                <a:lnTo>
                  <a:pt x="1147254" y="487309"/>
                </a:lnTo>
                <a:lnTo>
                  <a:pt x="1119380" y="505918"/>
                </a:lnTo>
                <a:lnTo>
                  <a:pt x="1103351" y="517611"/>
                </a:lnTo>
                <a:lnTo>
                  <a:pt x="1054014" y="560729"/>
                </a:lnTo>
                <a:lnTo>
                  <a:pt x="1053136" y="561525"/>
                </a:lnTo>
                <a:lnTo>
                  <a:pt x="1018398" y="604503"/>
                </a:lnTo>
                <a:lnTo>
                  <a:pt x="1045217" y="577965"/>
                </a:lnTo>
                <a:cubicBezTo>
                  <a:pt x="1061043" y="564112"/>
                  <a:pt x="1077311" y="551502"/>
                  <a:pt x="1093772" y="540008"/>
                </a:cubicBezTo>
                <a:lnTo>
                  <a:pt x="1113206" y="528910"/>
                </a:lnTo>
                <a:lnTo>
                  <a:pt x="1131029" y="516036"/>
                </a:lnTo>
                <a:lnTo>
                  <a:pt x="1170726" y="496062"/>
                </a:lnTo>
                <a:lnTo>
                  <a:pt x="1192845" y="483430"/>
                </a:lnTo>
                <a:lnTo>
                  <a:pt x="1206283" y="478171"/>
                </a:lnTo>
                <a:lnTo>
                  <a:pt x="1216927" y="472815"/>
                </a:lnTo>
                <a:lnTo>
                  <a:pt x="1264233" y="455492"/>
                </a:lnTo>
                <a:lnTo>
                  <a:pt x="1284521" y="447552"/>
                </a:lnTo>
                <a:lnTo>
                  <a:pt x="1291657" y="445451"/>
                </a:lnTo>
                <a:lnTo>
                  <a:pt x="1294862" y="444278"/>
                </a:lnTo>
                <a:lnTo>
                  <a:pt x="1344425" y="429917"/>
                </a:lnTo>
                <a:lnTo>
                  <a:pt x="1356782" y="426279"/>
                </a:lnTo>
                <a:lnTo>
                  <a:pt x="1396516" y="414105"/>
                </a:lnTo>
                <a:lnTo>
                  <a:pt x="1191850" y="282572"/>
                </a:lnTo>
                <a:cubicBezTo>
                  <a:pt x="1137375" y="251837"/>
                  <a:pt x="1081310" y="224027"/>
                  <a:pt x="1023872" y="199261"/>
                </a:cubicBezTo>
                <a:cubicBezTo>
                  <a:pt x="801152" y="104437"/>
                  <a:pt x="561664" y="55044"/>
                  <a:pt x="319534" y="53976"/>
                </a:cubicBezTo>
                <a:lnTo>
                  <a:pt x="311773" y="54101"/>
                </a:lnTo>
                <a:lnTo>
                  <a:pt x="181354" y="56712"/>
                </a:lnTo>
                <a:lnTo>
                  <a:pt x="135656" y="60068"/>
                </a:lnTo>
                <a:lnTo>
                  <a:pt x="56040" y="66904"/>
                </a:lnTo>
                <a:lnTo>
                  <a:pt x="8776" y="73179"/>
                </a:lnTo>
                <a:lnTo>
                  <a:pt x="0" y="74533"/>
                </a:lnTo>
                <a:lnTo>
                  <a:pt x="0" y="65610"/>
                </a:lnTo>
                <a:lnTo>
                  <a:pt x="4645" y="65088"/>
                </a:lnTo>
                <a:lnTo>
                  <a:pt x="54467" y="57869"/>
                </a:lnTo>
                <a:lnTo>
                  <a:pt x="106396" y="53667"/>
                </a:lnTo>
                <a:lnTo>
                  <a:pt x="136842" y="50249"/>
                </a:lnTo>
                <a:lnTo>
                  <a:pt x="155219" y="49716"/>
                </a:lnTo>
                <a:lnTo>
                  <a:pt x="180381" y="47680"/>
                </a:lnTo>
                <a:lnTo>
                  <a:pt x="313586" y="45121"/>
                </a:lnTo>
                <a:lnTo>
                  <a:pt x="319790" y="44941"/>
                </a:lnTo>
                <a:cubicBezTo>
                  <a:pt x="562987" y="46274"/>
                  <a:pt x="803456" y="96189"/>
                  <a:pt x="1027089" y="191753"/>
                </a:cubicBezTo>
                <a:cubicBezTo>
                  <a:pt x="1084967" y="216621"/>
                  <a:pt x="1141491" y="244542"/>
                  <a:pt x="1196423" y="275405"/>
                </a:cubicBezTo>
                <a:cubicBezTo>
                  <a:pt x="1268168" y="315264"/>
                  <a:pt x="1337240" y="359781"/>
                  <a:pt x="1403178" y="408669"/>
                </a:cubicBezTo>
                <a:cubicBezTo>
                  <a:pt x="1405599" y="410256"/>
                  <a:pt x="1406904" y="413078"/>
                  <a:pt x="1406565" y="415950"/>
                </a:cubicBezTo>
                <a:lnTo>
                  <a:pt x="1406555" y="415958"/>
                </a:lnTo>
                <a:lnTo>
                  <a:pt x="1406565" y="415979"/>
                </a:lnTo>
                <a:lnTo>
                  <a:pt x="1406555" y="415986"/>
                </a:lnTo>
                <a:lnTo>
                  <a:pt x="1406565" y="416007"/>
                </a:lnTo>
                <a:cubicBezTo>
                  <a:pt x="1405210" y="422780"/>
                  <a:pt x="1394881" y="425998"/>
                  <a:pt x="1358983" y="435651"/>
                </a:cubicBezTo>
                <a:lnTo>
                  <a:pt x="1352856" y="437426"/>
                </a:lnTo>
                <a:lnTo>
                  <a:pt x="1293428" y="454927"/>
                </a:lnTo>
                <a:lnTo>
                  <a:pt x="1267592" y="464416"/>
                </a:lnTo>
                <a:lnTo>
                  <a:pt x="1208315" y="487707"/>
                </a:lnTo>
                <a:lnTo>
                  <a:pt x="1173584" y="505317"/>
                </a:lnTo>
                <a:lnTo>
                  <a:pt x="1115757" y="538669"/>
                </a:lnTo>
                <a:lnTo>
                  <a:pt x="1048569" y="587904"/>
                </a:lnTo>
                <a:lnTo>
                  <a:pt x="1021503" y="615274"/>
                </a:lnTo>
                <a:lnTo>
                  <a:pt x="1071439" y="574428"/>
                </a:lnTo>
                <a:lnTo>
                  <a:pt x="1077143" y="570921"/>
                </a:lnTo>
                <a:lnTo>
                  <a:pt x="1137469" y="533205"/>
                </a:lnTo>
                <a:lnTo>
                  <a:pt x="1142565" y="530698"/>
                </a:lnTo>
                <a:lnTo>
                  <a:pt x="1147048" y="527941"/>
                </a:lnTo>
                <a:lnTo>
                  <a:pt x="1170087" y="517156"/>
                </a:lnTo>
                <a:lnTo>
                  <a:pt x="1204735" y="500106"/>
                </a:lnTo>
                <a:lnTo>
                  <a:pt x="1211703" y="497673"/>
                </a:lnTo>
                <a:lnTo>
                  <a:pt x="1223907" y="491960"/>
                </a:lnTo>
                <a:cubicBezTo>
                  <a:pt x="1249411" y="481556"/>
                  <a:pt x="1274638" y="472662"/>
                  <a:pt x="1299102" y="465037"/>
                </a:cubicBezTo>
                <a:lnTo>
                  <a:pt x="1327246" y="457340"/>
                </a:lnTo>
                <a:lnTo>
                  <a:pt x="1335163" y="454576"/>
                </a:lnTo>
                <a:lnTo>
                  <a:pt x="1345991" y="452213"/>
                </a:lnTo>
                <a:lnTo>
                  <a:pt x="1369716" y="445725"/>
                </a:lnTo>
                <a:cubicBezTo>
                  <a:pt x="1392167" y="440396"/>
                  <a:pt x="1413368" y="436095"/>
                  <a:pt x="1432835" y="432580"/>
                </a:cubicBezTo>
                <a:lnTo>
                  <a:pt x="1444470" y="430720"/>
                </a:lnTo>
                <a:lnTo>
                  <a:pt x="1447102" y="430145"/>
                </a:lnTo>
                <a:lnTo>
                  <a:pt x="1467706" y="427005"/>
                </a:lnTo>
                <a:lnTo>
                  <a:pt x="1485545" y="424153"/>
                </a:lnTo>
                <a:cubicBezTo>
                  <a:pt x="1501055" y="421970"/>
                  <a:pt x="1514345" y="420332"/>
                  <a:pt x="1524929" y="418998"/>
                </a:cubicBezTo>
                <a:lnTo>
                  <a:pt x="1544666" y="416469"/>
                </a:lnTo>
                <a:lnTo>
                  <a:pt x="1324607" y="276646"/>
                </a:lnTo>
                <a:cubicBezTo>
                  <a:pt x="1030797" y="112768"/>
                  <a:pt x="699281" y="28645"/>
                  <a:pt x="362883" y="32640"/>
                </a:cubicBezTo>
                <a:lnTo>
                  <a:pt x="126268" y="46222"/>
                </a:lnTo>
                <a:lnTo>
                  <a:pt x="94435" y="49166"/>
                </a:lnTo>
                <a:lnTo>
                  <a:pt x="0" y="64281"/>
                </a:lnTo>
                <a:lnTo>
                  <a:pt x="0" y="52504"/>
                </a:lnTo>
                <a:lnTo>
                  <a:pt x="52335" y="43999"/>
                </a:lnTo>
                <a:lnTo>
                  <a:pt x="78675" y="41410"/>
                </a:lnTo>
                <a:lnTo>
                  <a:pt x="89789" y="39510"/>
                </a:lnTo>
                <a:lnTo>
                  <a:pt x="111324" y="38201"/>
                </a:lnTo>
                <a:lnTo>
                  <a:pt x="204666" y="29025"/>
                </a:lnTo>
                <a:cubicBezTo>
                  <a:pt x="256678" y="25473"/>
                  <a:pt x="309883" y="23372"/>
                  <a:pt x="364155" y="22758"/>
                </a:cubicBezTo>
                <a:cubicBezTo>
                  <a:pt x="631937" y="19652"/>
                  <a:pt x="897448" y="72121"/>
                  <a:pt x="1143928" y="176852"/>
                </a:cubicBezTo>
                <a:cubicBezTo>
                  <a:pt x="1207615" y="203835"/>
                  <a:pt x="1269795" y="234248"/>
                  <a:pt x="1330195" y="267953"/>
                </a:cubicBezTo>
                <a:cubicBezTo>
                  <a:pt x="1409476" y="311439"/>
                  <a:pt x="1485796" y="360143"/>
                  <a:pt x="1558627" y="413750"/>
                </a:cubicBezTo>
                <a:cubicBezTo>
                  <a:pt x="1560235" y="414982"/>
                  <a:pt x="1561014" y="417007"/>
                  <a:pt x="1560659" y="418998"/>
                </a:cubicBezTo>
                <a:lnTo>
                  <a:pt x="1560650" y="419005"/>
                </a:lnTo>
                <a:lnTo>
                  <a:pt x="1560659" y="419027"/>
                </a:lnTo>
                <a:lnTo>
                  <a:pt x="1560650" y="419033"/>
                </a:lnTo>
                <a:lnTo>
                  <a:pt x="1560659" y="419055"/>
                </a:lnTo>
                <a:cubicBezTo>
                  <a:pt x="1560066" y="421258"/>
                  <a:pt x="1559007" y="422484"/>
                  <a:pt x="1554498" y="423584"/>
                </a:cubicBezTo>
                <a:lnTo>
                  <a:pt x="1538343" y="425852"/>
                </a:lnTo>
                <a:lnTo>
                  <a:pt x="1544285" y="425621"/>
                </a:lnTo>
                <a:lnTo>
                  <a:pt x="1552599" y="425130"/>
                </a:lnTo>
                <a:lnTo>
                  <a:pt x="1576402" y="424247"/>
                </a:lnTo>
                <a:lnTo>
                  <a:pt x="1591403" y="422510"/>
                </a:lnTo>
                <a:cubicBezTo>
                  <a:pt x="1615946" y="420400"/>
                  <a:pt x="1637565" y="419204"/>
                  <a:pt x="1655477" y="418547"/>
                </a:cubicBezTo>
                <a:lnTo>
                  <a:pt x="1697223" y="417815"/>
                </a:lnTo>
                <a:lnTo>
                  <a:pt x="1460243" y="269026"/>
                </a:lnTo>
                <a:cubicBezTo>
                  <a:pt x="1138494" y="92002"/>
                  <a:pt x="775940" y="2657"/>
                  <a:pt x="408774" y="9948"/>
                </a:cubicBezTo>
                <a:lnTo>
                  <a:pt x="395436" y="10631"/>
                </a:lnTo>
                <a:lnTo>
                  <a:pt x="168136" y="23366"/>
                </a:lnTo>
                <a:lnTo>
                  <a:pt x="90222" y="32931"/>
                </a:lnTo>
                <a:lnTo>
                  <a:pt x="0" y="45415"/>
                </a:lnTo>
                <a:lnTo>
                  <a:pt x="0" y="34845"/>
                </a:lnTo>
                <a:lnTo>
                  <a:pt x="95696" y="21094"/>
                </a:lnTo>
                <a:cubicBezTo>
                  <a:pt x="190663" y="9868"/>
                  <a:pt x="294814" y="2438"/>
                  <a:pt x="408521" y="406"/>
                </a:cubicBezTo>
                <a:close/>
              </a:path>
            </a:pathLst>
          </a:custGeom>
          <a:gradFill flip="none" rotWithShape="1">
            <a:gsLst>
              <a:gs pos="76000">
                <a:schemeClr val="accent6"/>
              </a:gs>
              <a:gs pos="100000">
                <a:schemeClr val="accent1"/>
              </a:gs>
            </a:gsLst>
            <a:lin ang="10800000" scaled="1"/>
          </a:gradFill>
          <a:ln w="9525" cap="flat">
            <a:noFill/>
            <a:prstDash val="solid"/>
            <a:miter/>
          </a:ln>
        </p:spPr>
        <p:txBody>
          <a:bodyPr anchor="ctr" rtlCol="0" wrap="square">
            <a:noAutofit/>
          </a:bodyPr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04" name="任意多边形: 形状 46"/>
          <p:cNvSpPr/>
          <p:nvPr>
            <p:custDataLst>
              <p:tags r:id="rId5"/>
            </p:custDataLst>
          </p:nvPr>
        </p:nvSpPr>
        <p:spPr>
          <a:xfrm flipH="1">
            <a:off x="216554" y="4875143"/>
            <a:ext cx="3049233" cy="1985002"/>
          </a:xfrm>
          <a:custGeom>
            <a:avLst/>
            <a:gdLst>
              <a:gd name="connsiteX0" fmla="*/ 1761376 w 3049233"/>
              <a:gd name="connsiteY0" fmla="*/ 1821318 h 1985002"/>
              <a:gd name="connsiteX1" fmla="*/ 1741855 w 3049233"/>
              <a:gd name="connsiteY1" fmla="*/ 1824959 h 1985002"/>
              <a:gd name="connsiteX2" fmla="*/ 1740493 w 3049233"/>
              <a:gd name="connsiteY2" fmla="*/ 1824929 h 1985002"/>
              <a:gd name="connsiteX3" fmla="*/ 1740327 w 3049233"/>
              <a:gd name="connsiteY3" fmla="*/ 1824925 h 1985002"/>
              <a:gd name="connsiteX4" fmla="*/ 1812258 w 3049233"/>
              <a:gd name="connsiteY4" fmla="*/ 1810146 h 1985002"/>
              <a:gd name="connsiteX5" fmla="*/ 1802393 w 3049233"/>
              <a:gd name="connsiteY5" fmla="*/ 1813669 h 1985002"/>
              <a:gd name="connsiteX6" fmla="*/ 1801401 w 3049233"/>
              <a:gd name="connsiteY6" fmla="*/ 1813854 h 1985002"/>
              <a:gd name="connsiteX7" fmla="*/ 1860236 w 3049233"/>
              <a:gd name="connsiteY7" fmla="*/ 1792472 h 1985002"/>
              <a:gd name="connsiteX8" fmla="*/ 1860274 w 3049233"/>
              <a:gd name="connsiteY8" fmla="*/ 1792992 h 1985002"/>
              <a:gd name="connsiteX9" fmla="*/ 1860236 w 3049233"/>
              <a:gd name="connsiteY9" fmla="*/ 1793007 h 1985002"/>
              <a:gd name="connsiteX10" fmla="*/ 172543 w 3049233"/>
              <a:gd name="connsiteY10" fmla="*/ 1676820 h 1985002"/>
              <a:gd name="connsiteX11" fmla="*/ 174963 w 3049233"/>
              <a:gd name="connsiteY11" fmla="*/ 1677635 h 1985002"/>
              <a:gd name="connsiteX12" fmla="*/ 185306 w 3049233"/>
              <a:gd name="connsiteY12" fmla="*/ 1682793 h 1985002"/>
              <a:gd name="connsiteX13" fmla="*/ 182473 w 3049233"/>
              <a:gd name="connsiteY13" fmla="*/ 1682287 h 1985002"/>
              <a:gd name="connsiteX14" fmla="*/ 180186 w 3049233"/>
              <a:gd name="connsiteY14" fmla="*/ 1681879 h 1985002"/>
              <a:gd name="connsiteX15" fmla="*/ 177270 w 3049233"/>
              <a:gd name="connsiteY15" fmla="*/ 1679949 h 1985002"/>
              <a:gd name="connsiteX16" fmla="*/ 173034 w 3049233"/>
              <a:gd name="connsiteY16" fmla="*/ 1677145 h 1985002"/>
              <a:gd name="connsiteX17" fmla="*/ 213047 w 3049233"/>
              <a:gd name="connsiteY17" fmla="*/ 1671658 h 1985002"/>
              <a:gd name="connsiteX18" fmla="*/ 211316 w 3049233"/>
              <a:gd name="connsiteY18" fmla="*/ 1673001 h 1985002"/>
              <a:gd name="connsiteX19" fmla="*/ 210747 w 3049233"/>
              <a:gd name="connsiteY19" fmla="*/ 1673442 h 1985002"/>
              <a:gd name="connsiteX20" fmla="*/ 209903 w 3049233"/>
              <a:gd name="connsiteY20" fmla="*/ 1673428 h 1985002"/>
              <a:gd name="connsiteX21" fmla="*/ 209895 w 3049233"/>
              <a:gd name="connsiteY21" fmla="*/ 1673428 h 1985002"/>
              <a:gd name="connsiteX22" fmla="*/ 210078 w 3049233"/>
              <a:gd name="connsiteY22" fmla="*/ 1673325 h 1985002"/>
              <a:gd name="connsiteX23" fmla="*/ 210481 w 3049233"/>
              <a:gd name="connsiteY23" fmla="*/ 1673099 h 1985002"/>
              <a:gd name="connsiteX24" fmla="*/ 212604 w 3049233"/>
              <a:gd name="connsiteY24" fmla="*/ 1671907 h 1985002"/>
              <a:gd name="connsiteX25" fmla="*/ 248915 w 3049233"/>
              <a:gd name="connsiteY25" fmla="*/ 1669233 h 1985002"/>
              <a:gd name="connsiteX26" fmla="*/ 235350 w 3049233"/>
              <a:gd name="connsiteY26" fmla="*/ 1673860 h 1985002"/>
              <a:gd name="connsiteX27" fmla="*/ 235003 w 3049233"/>
              <a:gd name="connsiteY27" fmla="*/ 1673854 h 1985002"/>
              <a:gd name="connsiteX28" fmla="*/ 235088 w 3049233"/>
              <a:gd name="connsiteY28" fmla="*/ 1673819 h 1985002"/>
              <a:gd name="connsiteX29" fmla="*/ 236615 w 3049233"/>
              <a:gd name="connsiteY29" fmla="*/ 1673187 h 1985002"/>
              <a:gd name="connsiteX30" fmla="*/ 238032 w 3049233"/>
              <a:gd name="connsiteY30" fmla="*/ 1672601 h 1985002"/>
              <a:gd name="connsiteX31" fmla="*/ 241807 w 3049233"/>
              <a:gd name="connsiteY31" fmla="*/ 1671139 h 1985002"/>
              <a:gd name="connsiteX32" fmla="*/ 244590 w 3049233"/>
              <a:gd name="connsiteY32" fmla="*/ 1670060 h 1985002"/>
              <a:gd name="connsiteX33" fmla="*/ 247115 w 3049233"/>
              <a:gd name="connsiteY33" fmla="*/ 1669577 h 1985002"/>
              <a:gd name="connsiteX34" fmla="*/ 248139 w 3049233"/>
              <a:gd name="connsiteY34" fmla="*/ 1669381 h 1985002"/>
              <a:gd name="connsiteX35" fmla="*/ 207051 w 3049233"/>
              <a:gd name="connsiteY35" fmla="*/ 1669156 h 1985002"/>
              <a:gd name="connsiteX36" fmla="*/ 207651 w 3049233"/>
              <a:gd name="connsiteY36" fmla="*/ 1669335 h 1985002"/>
              <a:gd name="connsiteX37" fmla="*/ 205875 w 3049233"/>
              <a:gd name="connsiteY37" fmla="*/ 1670889 h 1985002"/>
              <a:gd name="connsiteX38" fmla="*/ 204484 w 3049233"/>
              <a:gd name="connsiteY38" fmla="*/ 1672107 h 1985002"/>
              <a:gd name="connsiteX39" fmla="*/ 203827 w 3049233"/>
              <a:gd name="connsiteY39" fmla="*/ 1671898 h 1985002"/>
              <a:gd name="connsiteX40" fmla="*/ 203229 w 3049233"/>
              <a:gd name="connsiteY40" fmla="*/ 1671708 h 1985002"/>
              <a:gd name="connsiteX41" fmla="*/ 206209 w 3049233"/>
              <a:gd name="connsiteY41" fmla="*/ 1669718 h 1985002"/>
              <a:gd name="connsiteX42" fmla="*/ 197807 w 3049233"/>
              <a:gd name="connsiteY42" fmla="*/ 1666407 h 1985002"/>
              <a:gd name="connsiteX43" fmla="*/ 198569 w 3049233"/>
              <a:gd name="connsiteY43" fmla="*/ 1666634 h 1985002"/>
              <a:gd name="connsiteX44" fmla="*/ 201168 w 3049233"/>
              <a:gd name="connsiteY44" fmla="*/ 1667407 h 1985002"/>
              <a:gd name="connsiteX45" fmla="*/ 200056 w 3049233"/>
              <a:gd name="connsiteY45" fmla="*/ 1668522 h 1985002"/>
              <a:gd name="connsiteX46" fmla="*/ 198407 w 3049233"/>
              <a:gd name="connsiteY46" fmla="*/ 1670176 h 1985002"/>
              <a:gd name="connsiteX47" fmla="*/ 196490 w 3049233"/>
              <a:gd name="connsiteY47" fmla="*/ 1669567 h 1985002"/>
              <a:gd name="connsiteX48" fmla="*/ 195623 w 3049233"/>
              <a:gd name="connsiteY48" fmla="*/ 1669291 h 1985002"/>
              <a:gd name="connsiteX49" fmla="*/ 197694 w 3049233"/>
              <a:gd name="connsiteY49" fmla="*/ 1666498 h 1985002"/>
              <a:gd name="connsiteX50" fmla="*/ 197800 w 3049233"/>
              <a:gd name="connsiteY50" fmla="*/ 1666413 h 1985002"/>
              <a:gd name="connsiteX51" fmla="*/ 190891 w 3049233"/>
              <a:gd name="connsiteY51" fmla="*/ 1664351 h 1985002"/>
              <a:gd name="connsiteX52" fmla="*/ 193126 w 3049233"/>
              <a:gd name="connsiteY52" fmla="*/ 1665015 h 1985002"/>
              <a:gd name="connsiteX53" fmla="*/ 193065 w 3049233"/>
              <a:gd name="connsiteY53" fmla="*/ 1665085 h 1985002"/>
              <a:gd name="connsiteX54" fmla="*/ 192810 w 3049233"/>
              <a:gd name="connsiteY54" fmla="*/ 1665376 h 1985002"/>
              <a:gd name="connsiteX55" fmla="*/ 190743 w 3049233"/>
              <a:gd name="connsiteY55" fmla="*/ 1667740 h 1985002"/>
              <a:gd name="connsiteX56" fmla="*/ 189449 w 3049233"/>
              <a:gd name="connsiteY56" fmla="*/ 1667329 h 1985002"/>
              <a:gd name="connsiteX57" fmla="*/ 189502 w 3049233"/>
              <a:gd name="connsiteY57" fmla="*/ 1667219 h 1985002"/>
              <a:gd name="connsiteX58" fmla="*/ 189707 w 3049233"/>
              <a:gd name="connsiteY58" fmla="*/ 1666797 h 1985002"/>
              <a:gd name="connsiteX59" fmla="*/ 227917 w 3049233"/>
              <a:gd name="connsiteY59" fmla="*/ 1663311 h 1985002"/>
              <a:gd name="connsiteX60" fmla="*/ 228533 w 3049233"/>
              <a:gd name="connsiteY60" fmla="*/ 1663346 h 1985002"/>
              <a:gd name="connsiteX61" fmla="*/ 227444 w 3049233"/>
              <a:gd name="connsiteY61" fmla="*/ 1663893 h 1985002"/>
              <a:gd name="connsiteX62" fmla="*/ 225083 w 3049233"/>
              <a:gd name="connsiteY62" fmla="*/ 1665078 h 1985002"/>
              <a:gd name="connsiteX63" fmla="*/ 224770 w 3049233"/>
              <a:gd name="connsiteY63" fmla="*/ 1665079 h 1985002"/>
              <a:gd name="connsiteX64" fmla="*/ 217016 w 3049233"/>
              <a:gd name="connsiteY64" fmla="*/ 1662500 h 1985002"/>
              <a:gd name="connsiteX65" fmla="*/ 217175 w 3049233"/>
              <a:gd name="connsiteY65" fmla="*/ 1662544 h 1985002"/>
              <a:gd name="connsiteX66" fmla="*/ 217468 w 3049233"/>
              <a:gd name="connsiteY66" fmla="*/ 1662625 h 1985002"/>
              <a:gd name="connsiteX67" fmla="*/ 215243 w 3049233"/>
              <a:gd name="connsiteY67" fmla="*/ 1663803 h 1985002"/>
              <a:gd name="connsiteX68" fmla="*/ 214385 w 3049233"/>
              <a:gd name="connsiteY68" fmla="*/ 1664257 h 1985002"/>
              <a:gd name="connsiteX69" fmla="*/ 214703 w 3049233"/>
              <a:gd name="connsiteY69" fmla="*/ 1664045 h 1985002"/>
              <a:gd name="connsiteX70" fmla="*/ 184428 w 3049233"/>
              <a:gd name="connsiteY70" fmla="*/ 1662429 h 1985002"/>
              <a:gd name="connsiteX71" fmla="*/ 186839 w 3049233"/>
              <a:gd name="connsiteY71" fmla="*/ 1663146 h 1985002"/>
              <a:gd name="connsiteX72" fmla="*/ 185995 w 3049233"/>
              <a:gd name="connsiteY72" fmla="*/ 1664228 h 1985002"/>
              <a:gd name="connsiteX73" fmla="*/ 184743 w 3049233"/>
              <a:gd name="connsiteY73" fmla="*/ 1665834 h 1985002"/>
              <a:gd name="connsiteX74" fmla="*/ 183868 w 3049233"/>
              <a:gd name="connsiteY74" fmla="*/ 1665556 h 1985002"/>
              <a:gd name="connsiteX75" fmla="*/ 183597 w 3049233"/>
              <a:gd name="connsiteY75" fmla="*/ 1665470 h 1985002"/>
              <a:gd name="connsiteX76" fmla="*/ 317525 w 3049233"/>
              <a:gd name="connsiteY76" fmla="*/ 1661233 h 1985002"/>
              <a:gd name="connsiteX77" fmla="*/ 293262 w 3049233"/>
              <a:gd name="connsiteY77" fmla="*/ 1670801 h 1985002"/>
              <a:gd name="connsiteX78" fmla="*/ 277019 w 3049233"/>
              <a:gd name="connsiteY78" fmla="*/ 1673665 h 1985002"/>
              <a:gd name="connsiteX79" fmla="*/ 274439 w 3049233"/>
              <a:gd name="connsiteY79" fmla="*/ 1674120 h 1985002"/>
              <a:gd name="connsiteX80" fmla="*/ 275081 w 3049233"/>
              <a:gd name="connsiteY80" fmla="*/ 1673932 h 1985002"/>
              <a:gd name="connsiteX81" fmla="*/ 283722 w 3049233"/>
              <a:gd name="connsiteY81" fmla="*/ 1671398 h 1985002"/>
              <a:gd name="connsiteX82" fmla="*/ 288628 w 3049233"/>
              <a:gd name="connsiteY82" fmla="*/ 1669959 h 1985002"/>
              <a:gd name="connsiteX83" fmla="*/ 291035 w 3049233"/>
              <a:gd name="connsiteY83" fmla="*/ 1669510 h 1985002"/>
              <a:gd name="connsiteX84" fmla="*/ 293358 w 3049233"/>
              <a:gd name="connsiteY84" fmla="*/ 1668572 h 1985002"/>
              <a:gd name="connsiteX85" fmla="*/ 294717 w 3049233"/>
              <a:gd name="connsiteY85" fmla="*/ 1668173 h 1985002"/>
              <a:gd name="connsiteX86" fmla="*/ 297781 w 3049233"/>
              <a:gd name="connsiteY86" fmla="*/ 1667275 h 1985002"/>
              <a:gd name="connsiteX87" fmla="*/ 299396 w 3049233"/>
              <a:gd name="connsiteY87" fmla="*/ 1666801 h 1985002"/>
              <a:gd name="connsiteX88" fmla="*/ 178454 w 3049233"/>
              <a:gd name="connsiteY88" fmla="*/ 1660652 h 1985002"/>
              <a:gd name="connsiteX89" fmla="*/ 180003 w 3049233"/>
              <a:gd name="connsiteY89" fmla="*/ 1661113 h 1985002"/>
              <a:gd name="connsiteX90" fmla="*/ 180069 w 3049233"/>
              <a:gd name="connsiteY90" fmla="*/ 1661132 h 1985002"/>
              <a:gd name="connsiteX91" fmla="*/ 180793 w 3049233"/>
              <a:gd name="connsiteY91" fmla="*/ 1661348 h 1985002"/>
              <a:gd name="connsiteX92" fmla="*/ 180234 w 3049233"/>
              <a:gd name="connsiteY92" fmla="*/ 1662183 h 1985002"/>
              <a:gd name="connsiteX93" fmla="*/ 179020 w 3049233"/>
              <a:gd name="connsiteY93" fmla="*/ 1663998 h 1985002"/>
              <a:gd name="connsiteX94" fmla="*/ 179011 w 3049233"/>
              <a:gd name="connsiteY94" fmla="*/ 1664012 h 1985002"/>
              <a:gd name="connsiteX95" fmla="*/ 178072 w 3049233"/>
              <a:gd name="connsiteY95" fmla="*/ 1663714 h 1985002"/>
              <a:gd name="connsiteX96" fmla="*/ 178212 w 3049233"/>
              <a:gd name="connsiteY96" fmla="*/ 1662591 h 1985002"/>
              <a:gd name="connsiteX97" fmla="*/ 252329 w 3049233"/>
              <a:gd name="connsiteY97" fmla="*/ 1660429 h 1985002"/>
              <a:gd name="connsiteX98" fmla="*/ 249135 w 3049233"/>
              <a:gd name="connsiteY98" fmla="*/ 1661718 h 1985002"/>
              <a:gd name="connsiteX99" fmla="*/ 249536 w 3049233"/>
              <a:gd name="connsiteY99" fmla="*/ 1661537 h 1985002"/>
              <a:gd name="connsiteX100" fmla="*/ 250169 w 3049233"/>
              <a:gd name="connsiteY100" fmla="*/ 1661251 h 1985002"/>
              <a:gd name="connsiteX101" fmla="*/ 251720 w 3049233"/>
              <a:gd name="connsiteY101" fmla="*/ 1660550 h 1985002"/>
              <a:gd name="connsiteX102" fmla="*/ 252019 w 3049233"/>
              <a:gd name="connsiteY102" fmla="*/ 1660491 h 1985002"/>
              <a:gd name="connsiteX103" fmla="*/ 252252 w 3049233"/>
              <a:gd name="connsiteY103" fmla="*/ 1660444 h 1985002"/>
              <a:gd name="connsiteX104" fmla="*/ 206281 w 3049233"/>
              <a:gd name="connsiteY104" fmla="*/ 1659553 h 1985002"/>
              <a:gd name="connsiteX105" fmla="*/ 208673 w 3049233"/>
              <a:gd name="connsiteY105" fmla="*/ 1660210 h 1985002"/>
              <a:gd name="connsiteX106" fmla="*/ 208370 w 3049233"/>
              <a:gd name="connsiteY106" fmla="*/ 1660395 h 1985002"/>
              <a:gd name="connsiteX107" fmla="*/ 207828 w 3049233"/>
              <a:gd name="connsiteY107" fmla="*/ 1660726 h 1985002"/>
              <a:gd name="connsiteX108" fmla="*/ 206164 w 3049233"/>
              <a:gd name="connsiteY108" fmla="*/ 1662396 h 1985002"/>
              <a:gd name="connsiteX109" fmla="*/ 205790 w 3049233"/>
              <a:gd name="connsiteY109" fmla="*/ 1662771 h 1985002"/>
              <a:gd name="connsiteX110" fmla="*/ 203241 w 3049233"/>
              <a:gd name="connsiteY110" fmla="*/ 1662013 h 1985002"/>
              <a:gd name="connsiteX111" fmla="*/ 206197 w 3049233"/>
              <a:gd name="connsiteY111" fmla="*/ 1659622 h 1985002"/>
              <a:gd name="connsiteX112" fmla="*/ 206277 w 3049233"/>
              <a:gd name="connsiteY112" fmla="*/ 1659557 h 1985002"/>
              <a:gd name="connsiteX113" fmla="*/ 172633 w 3049233"/>
              <a:gd name="connsiteY113" fmla="*/ 1658921 h 1985002"/>
              <a:gd name="connsiteX114" fmla="*/ 173027 w 3049233"/>
              <a:gd name="connsiteY114" fmla="*/ 1659038 h 1985002"/>
              <a:gd name="connsiteX115" fmla="*/ 173539 w 3049233"/>
              <a:gd name="connsiteY115" fmla="*/ 1659190 h 1985002"/>
              <a:gd name="connsiteX116" fmla="*/ 172622 w 3049233"/>
              <a:gd name="connsiteY116" fmla="*/ 1660824 h 1985002"/>
              <a:gd name="connsiteX117" fmla="*/ 172597 w 3049233"/>
              <a:gd name="connsiteY117" fmla="*/ 1660868 h 1985002"/>
              <a:gd name="connsiteX118" fmla="*/ 172618 w 3049233"/>
              <a:gd name="connsiteY118" fmla="*/ 1659743 h 1985002"/>
              <a:gd name="connsiteX119" fmla="*/ 198005 w 3049233"/>
              <a:gd name="connsiteY119" fmla="*/ 1657281 h 1985002"/>
              <a:gd name="connsiteX120" fmla="*/ 200391 w 3049233"/>
              <a:gd name="connsiteY120" fmla="*/ 1657936 h 1985002"/>
              <a:gd name="connsiteX121" fmla="*/ 198831 w 3049233"/>
              <a:gd name="connsiteY121" fmla="*/ 1659047 h 1985002"/>
              <a:gd name="connsiteX122" fmla="*/ 197791 w 3049233"/>
              <a:gd name="connsiteY122" fmla="*/ 1659787 h 1985002"/>
              <a:gd name="connsiteX123" fmla="*/ 197541 w 3049233"/>
              <a:gd name="connsiteY123" fmla="*/ 1659966 h 1985002"/>
              <a:gd name="connsiteX124" fmla="*/ 197328 w 3049233"/>
              <a:gd name="connsiteY124" fmla="*/ 1660209 h 1985002"/>
              <a:gd name="connsiteX125" fmla="*/ 197297 w 3049233"/>
              <a:gd name="connsiteY125" fmla="*/ 1660245 h 1985002"/>
              <a:gd name="connsiteX126" fmla="*/ 196783 w 3049233"/>
              <a:gd name="connsiteY126" fmla="*/ 1660092 h 1985002"/>
              <a:gd name="connsiteX127" fmla="*/ 195497 w 3049233"/>
              <a:gd name="connsiteY127" fmla="*/ 1659710 h 1985002"/>
              <a:gd name="connsiteX128" fmla="*/ 167017 w 3049233"/>
              <a:gd name="connsiteY128" fmla="*/ 1657251 h 1985002"/>
              <a:gd name="connsiteX129" fmla="*/ 167197 w 3049233"/>
              <a:gd name="connsiteY129" fmla="*/ 1657305 h 1985002"/>
              <a:gd name="connsiteX130" fmla="*/ 167113 w 3049233"/>
              <a:gd name="connsiteY130" fmla="*/ 1657483 h 1985002"/>
              <a:gd name="connsiteX131" fmla="*/ 167039 w 3049233"/>
              <a:gd name="connsiteY131" fmla="*/ 1657637 h 1985002"/>
              <a:gd name="connsiteX132" fmla="*/ 161637 w 3049233"/>
              <a:gd name="connsiteY132" fmla="*/ 1655651 h 1985002"/>
              <a:gd name="connsiteX133" fmla="*/ 161705 w 3049233"/>
              <a:gd name="connsiteY133" fmla="*/ 1655671 h 1985002"/>
              <a:gd name="connsiteX134" fmla="*/ 162271 w 3049233"/>
              <a:gd name="connsiteY134" fmla="*/ 1658693 h 1985002"/>
              <a:gd name="connsiteX135" fmla="*/ 162021 w 3049233"/>
              <a:gd name="connsiteY135" fmla="*/ 1658614 h 1985002"/>
              <a:gd name="connsiteX136" fmla="*/ 161863 w 3049233"/>
              <a:gd name="connsiteY136" fmla="*/ 1657394 h 1985002"/>
              <a:gd name="connsiteX137" fmla="*/ 161756 w 3049233"/>
              <a:gd name="connsiteY137" fmla="*/ 1656565 h 1985002"/>
              <a:gd name="connsiteX138" fmla="*/ 231321 w 3049233"/>
              <a:gd name="connsiteY138" fmla="*/ 1655288 h 1985002"/>
              <a:gd name="connsiteX139" fmla="*/ 228507 w 3049233"/>
              <a:gd name="connsiteY139" fmla="*/ 1656778 h 1985002"/>
              <a:gd name="connsiteX140" fmla="*/ 227113 w 3049233"/>
              <a:gd name="connsiteY140" fmla="*/ 1656807 h 1985002"/>
              <a:gd name="connsiteX141" fmla="*/ 225490 w 3049233"/>
              <a:gd name="connsiteY141" fmla="*/ 1656841 h 1985002"/>
              <a:gd name="connsiteX142" fmla="*/ 227814 w 3049233"/>
              <a:gd name="connsiteY142" fmla="*/ 1655288 h 1985002"/>
              <a:gd name="connsiteX143" fmla="*/ 190002 w 3049233"/>
              <a:gd name="connsiteY143" fmla="*/ 1655084 h 1985002"/>
              <a:gd name="connsiteX144" fmla="*/ 191345 w 3049233"/>
              <a:gd name="connsiteY144" fmla="*/ 1655452 h 1985002"/>
              <a:gd name="connsiteX145" fmla="*/ 192706 w 3049233"/>
              <a:gd name="connsiteY145" fmla="*/ 1655826 h 1985002"/>
              <a:gd name="connsiteX146" fmla="*/ 192270 w 3049233"/>
              <a:gd name="connsiteY146" fmla="*/ 1656176 h 1985002"/>
              <a:gd name="connsiteX147" fmla="*/ 190642 w 3049233"/>
              <a:gd name="connsiteY147" fmla="*/ 1658265 h 1985002"/>
              <a:gd name="connsiteX148" fmla="*/ 187984 w 3049233"/>
              <a:gd name="connsiteY148" fmla="*/ 1657475 h 1985002"/>
              <a:gd name="connsiteX149" fmla="*/ 189240 w 3049233"/>
              <a:gd name="connsiteY149" fmla="*/ 1655986 h 1985002"/>
              <a:gd name="connsiteX150" fmla="*/ 189745 w 3049233"/>
              <a:gd name="connsiteY150" fmla="*/ 1655388 h 1985002"/>
              <a:gd name="connsiteX151" fmla="*/ 214883 w 3049233"/>
              <a:gd name="connsiteY151" fmla="*/ 1653225 h 1985002"/>
              <a:gd name="connsiteX152" fmla="*/ 218597 w 3049233"/>
              <a:gd name="connsiteY152" fmla="*/ 1654154 h 1985002"/>
              <a:gd name="connsiteX153" fmla="*/ 217061 w 3049233"/>
              <a:gd name="connsiteY153" fmla="*/ 1655091 h 1985002"/>
              <a:gd name="connsiteX154" fmla="*/ 215449 w 3049233"/>
              <a:gd name="connsiteY154" fmla="*/ 1656074 h 1985002"/>
              <a:gd name="connsiteX155" fmla="*/ 215381 w 3049233"/>
              <a:gd name="connsiteY155" fmla="*/ 1656055 h 1985002"/>
              <a:gd name="connsiteX156" fmla="*/ 212112 w 3049233"/>
              <a:gd name="connsiteY156" fmla="*/ 1655153 h 1985002"/>
              <a:gd name="connsiteX157" fmla="*/ 182558 w 3049233"/>
              <a:gd name="connsiteY157" fmla="*/ 1653040 h 1985002"/>
              <a:gd name="connsiteX158" fmla="*/ 185158 w 3049233"/>
              <a:gd name="connsiteY158" fmla="*/ 1653754 h 1985002"/>
              <a:gd name="connsiteX159" fmla="*/ 185763 w 3049233"/>
              <a:gd name="connsiteY159" fmla="*/ 1653920 h 1985002"/>
              <a:gd name="connsiteX160" fmla="*/ 184672 w 3049233"/>
              <a:gd name="connsiteY160" fmla="*/ 1655550 h 1985002"/>
              <a:gd name="connsiteX161" fmla="*/ 184147 w 3049233"/>
              <a:gd name="connsiteY161" fmla="*/ 1656334 h 1985002"/>
              <a:gd name="connsiteX162" fmla="*/ 181699 w 3049233"/>
              <a:gd name="connsiteY162" fmla="*/ 1655606 h 1985002"/>
              <a:gd name="connsiteX163" fmla="*/ 180937 w 3049233"/>
              <a:gd name="connsiteY163" fmla="*/ 1655379 h 1985002"/>
              <a:gd name="connsiteX164" fmla="*/ 181625 w 3049233"/>
              <a:gd name="connsiteY164" fmla="*/ 1654387 h 1985002"/>
              <a:gd name="connsiteX165" fmla="*/ 251721 w 3049233"/>
              <a:gd name="connsiteY165" fmla="*/ 1652435 h 1985002"/>
              <a:gd name="connsiteX166" fmla="*/ 250147 w 3049233"/>
              <a:gd name="connsiteY166" fmla="*/ 1653171 h 1985002"/>
              <a:gd name="connsiteX167" fmla="*/ 246471 w 3049233"/>
              <a:gd name="connsiteY167" fmla="*/ 1654891 h 1985002"/>
              <a:gd name="connsiteX168" fmla="*/ 243078 w 3049233"/>
              <a:gd name="connsiteY168" fmla="*/ 1656478 h 1985002"/>
              <a:gd name="connsiteX169" fmla="*/ 240740 w 3049233"/>
              <a:gd name="connsiteY169" fmla="*/ 1656526 h 1985002"/>
              <a:gd name="connsiteX170" fmla="*/ 240055 w 3049233"/>
              <a:gd name="connsiteY170" fmla="*/ 1656541 h 1985002"/>
              <a:gd name="connsiteX171" fmla="*/ 239975 w 3049233"/>
              <a:gd name="connsiteY171" fmla="*/ 1656542 h 1985002"/>
              <a:gd name="connsiteX172" fmla="*/ 241784 w 3049233"/>
              <a:gd name="connsiteY172" fmla="*/ 1655527 h 1985002"/>
              <a:gd name="connsiteX173" fmla="*/ 244676 w 3049233"/>
              <a:gd name="connsiteY173" fmla="*/ 1653903 h 1985002"/>
              <a:gd name="connsiteX174" fmla="*/ 175488 w 3049233"/>
              <a:gd name="connsiteY174" fmla="*/ 1651099 h 1985002"/>
              <a:gd name="connsiteX175" fmla="*/ 175861 w 3049233"/>
              <a:gd name="connsiteY175" fmla="*/ 1651201 h 1985002"/>
              <a:gd name="connsiteX176" fmla="*/ 177736 w 3049233"/>
              <a:gd name="connsiteY176" fmla="*/ 1651716 h 1985002"/>
              <a:gd name="connsiteX177" fmla="*/ 177304 w 3049233"/>
              <a:gd name="connsiteY177" fmla="*/ 1652485 h 1985002"/>
              <a:gd name="connsiteX178" fmla="*/ 176431 w 3049233"/>
              <a:gd name="connsiteY178" fmla="*/ 1654039 h 1985002"/>
              <a:gd name="connsiteX179" fmla="*/ 174164 w 3049233"/>
              <a:gd name="connsiteY179" fmla="*/ 1653365 h 1985002"/>
              <a:gd name="connsiteX180" fmla="*/ 205530 w 3049233"/>
              <a:gd name="connsiteY180" fmla="*/ 1650886 h 1985002"/>
              <a:gd name="connsiteX181" fmla="*/ 206811 w 3049233"/>
              <a:gd name="connsiteY181" fmla="*/ 1651207 h 1985002"/>
              <a:gd name="connsiteX182" fmla="*/ 208284 w 3049233"/>
              <a:gd name="connsiteY182" fmla="*/ 1651575 h 1985002"/>
              <a:gd name="connsiteX183" fmla="*/ 209053 w 3049233"/>
              <a:gd name="connsiteY183" fmla="*/ 1651767 h 1985002"/>
              <a:gd name="connsiteX184" fmla="*/ 206481 w 3049233"/>
              <a:gd name="connsiteY184" fmla="*/ 1653599 h 1985002"/>
              <a:gd name="connsiteX185" fmla="*/ 203155 w 3049233"/>
              <a:gd name="connsiteY185" fmla="*/ 1652681 h 1985002"/>
              <a:gd name="connsiteX186" fmla="*/ 168445 w 3049233"/>
              <a:gd name="connsiteY186" fmla="*/ 1649165 h 1985002"/>
              <a:gd name="connsiteX187" fmla="*/ 170761 w 3049233"/>
              <a:gd name="connsiteY187" fmla="*/ 1649801 h 1985002"/>
              <a:gd name="connsiteX188" fmla="*/ 169699 w 3049233"/>
              <a:gd name="connsiteY188" fmla="*/ 1652037 h 1985002"/>
              <a:gd name="connsiteX189" fmla="*/ 167421 w 3049233"/>
              <a:gd name="connsiteY189" fmla="*/ 1651359 h 1985002"/>
              <a:gd name="connsiteX190" fmla="*/ 167507 w 3049233"/>
              <a:gd name="connsiteY190" fmla="*/ 1651174 h 1985002"/>
              <a:gd name="connsiteX191" fmla="*/ 168303 w 3049233"/>
              <a:gd name="connsiteY191" fmla="*/ 1649467 h 1985002"/>
              <a:gd name="connsiteX192" fmla="*/ 196093 w 3049233"/>
              <a:gd name="connsiteY192" fmla="*/ 1648527 h 1985002"/>
              <a:gd name="connsiteX193" fmla="*/ 200432 w 3049233"/>
              <a:gd name="connsiteY193" fmla="*/ 1649612 h 1985002"/>
              <a:gd name="connsiteX194" fmla="*/ 198287 w 3049233"/>
              <a:gd name="connsiteY194" fmla="*/ 1651337 h 1985002"/>
              <a:gd name="connsiteX195" fmla="*/ 194160 w 3049233"/>
              <a:gd name="connsiteY195" fmla="*/ 1650198 h 1985002"/>
              <a:gd name="connsiteX196" fmla="*/ 162018 w 3049233"/>
              <a:gd name="connsiteY196" fmla="*/ 1646703 h 1985002"/>
              <a:gd name="connsiteX197" fmla="*/ 164259 w 3049233"/>
              <a:gd name="connsiteY197" fmla="*/ 1648016 h 1985002"/>
              <a:gd name="connsiteX198" fmla="*/ 164540 w 3049233"/>
              <a:gd name="connsiteY198" fmla="*/ 1648093 h 1985002"/>
              <a:gd name="connsiteX199" fmla="*/ 163705 w 3049233"/>
              <a:gd name="connsiteY199" fmla="*/ 1650254 h 1985002"/>
              <a:gd name="connsiteX200" fmla="*/ 161227 w 3049233"/>
              <a:gd name="connsiteY200" fmla="*/ 1649517 h 1985002"/>
              <a:gd name="connsiteX201" fmla="*/ 161029 w 3049233"/>
              <a:gd name="connsiteY201" fmla="*/ 1649393 h 1985002"/>
              <a:gd name="connsiteX202" fmla="*/ 161336 w 3049233"/>
              <a:gd name="connsiteY202" fmla="*/ 1648559 h 1985002"/>
              <a:gd name="connsiteX203" fmla="*/ 161827 w 3049233"/>
              <a:gd name="connsiteY203" fmla="*/ 1647224 h 1985002"/>
              <a:gd name="connsiteX204" fmla="*/ 187298 w 3049233"/>
              <a:gd name="connsiteY204" fmla="*/ 1646327 h 1985002"/>
              <a:gd name="connsiteX205" fmla="*/ 188642 w 3049233"/>
              <a:gd name="connsiteY205" fmla="*/ 1646663 h 1985002"/>
              <a:gd name="connsiteX206" fmla="*/ 191406 w 3049233"/>
              <a:gd name="connsiteY206" fmla="*/ 1647355 h 1985002"/>
              <a:gd name="connsiteX207" fmla="*/ 192018 w 3049233"/>
              <a:gd name="connsiteY207" fmla="*/ 1647508 h 1985002"/>
              <a:gd name="connsiteX208" fmla="*/ 190215 w 3049233"/>
              <a:gd name="connsiteY208" fmla="*/ 1649110 h 1985002"/>
              <a:gd name="connsiteX209" fmla="*/ 186074 w 3049233"/>
              <a:gd name="connsiteY209" fmla="*/ 1647967 h 1985002"/>
              <a:gd name="connsiteX210" fmla="*/ 187001 w 3049233"/>
              <a:gd name="connsiteY210" fmla="*/ 1646629 h 1985002"/>
              <a:gd name="connsiteX211" fmla="*/ 187279 w 3049233"/>
              <a:gd name="connsiteY211" fmla="*/ 1646346 h 1985002"/>
              <a:gd name="connsiteX212" fmla="*/ 224931 w 3049233"/>
              <a:gd name="connsiteY212" fmla="*/ 1646237 h 1985002"/>
              <a:gd name="connsiteX213" fmla="*/ 228210 w 3049233"/>
              <a:gd name="connsiteY213" fmla="*/ 1646989 h 1985002"/>
              <a:gd name="connsiteX214" fmla="*/ 230335 w 3049233"/>
              <a:gd name="connsiteY214" fmla="*/ 1646989 h 1985002"/>
              <a:gd name="connsiteX215" fmla="*/ 227782 w 3049233"/>
              <a:gd name="connsiteY215" fmla="*/ 1648547 h 1985002"/>
              <a:gd name="connsiteX216" fmla="*/ 223809 w 3049233"/>
              <a:gd name="connsiteY216" fmla="*/ 1648683 h 1985002"/>
              <a:gd name="connsiteX217" fmla="*/ 222054 w 3049233"/>
              <a:gd name="connsiteY217" fmla="*/ 1648238 h 1985002"/>
              <a:gd name="connsiteX218" fmla="*/ 251829 w 3049233"/>
              <a:gd name="connsiteY218" fmla="*/ 1644494 h 1985002"/>
              <a:gd name="connsiteX219" fmla="*/ 249547 w 3049233"/>
              <a:gd name="connsiteY219" fmla="*/ 1645635 h 1985002"/>
              <a:gd name="connsiteX220" fmla="*/ 245171 w 3049233"/>
              <a:gd name="connsiteY220" fmla="*/ 1647953 h 1985002"/>
              <a:gd name="connsiteX221" fmla="*/ 238452 w 3049233"/>
              <a:gd name="connsiteY221" fmla="*/ 1648183 h 1985002"/>
              <a:gd name="connsiteX222" fmla="*/ 238896 w 3049233"/>
              <a:gd name="connsiteY222" fmla="*/ 1647886 h 1985002"/>
              <a:gd name="connsiteX223" fmla="*/ 239758 w 3049233"/>
              <a:gd name="connsiteY223" fmla="*/ 1647310 h 1985002"/>
              <a:gd name="connsiteX224" fmla="*/ 240239 w 3049233"/>
              <a:gd name="connsiteY224" fmla="*/ 1646989 h 1985002"/>
              <a:gd name="connsiteX225" fmla="*/ 240573 w 3049233"/>
              <a:gd name="connsiteY225" fmla="*/ 1646989 h 1985002"/>
              <a:gd name="connsiteX226" fmla="*/ 179425 w 3049233"/>
              <a:gd name="connsiteY226" fmla="*/ 1644359 h 1985002"/>
              <a:gd name="connsiteX227" fmla="*/ 182555 w 3049233"/>
              <a:gd name="connsiteY227" fmla="*/ 1645142 h 1985002"/>
              <a:gd name="connsiteX228" fmla="*/ 182162 w 3049233"/>
              <a:gd name="connsiteY228" fmla="*/ 1645548 h 1985002"/>
              <a:gd name="connsiteX229" fmla="*/ 181140 w 3049233"/>
              <a:gd name="connsiteY229" fmla="*/ 1646605 h 1985002"/>
              <a:gd name="connsiteX230" fmla="*/ 178533 w 3049233"/>
              <a:gd name="connsiteY230" fmla="*/ 1645885 h 1985002"/>
              <a:gd name="connsiteX231" fmla="*/ 178541 w 3049233"/>
              <a:gd name="connsiteY231" fmla="*/ 1645871 h 1985002"/>
              <a:gd name="connsiteX232" fmla="*/ 178677 w 3049233"/>
              <a:gd name="connsiteY232" fmla="*/ 1645639 h 1985002"/>
              <a:gd name="connsiteX233" fmla="*/ 292205 w 3049233"/>
              <a:gd name="connsiteY233" fmla="*/ 1643996 h 1985002"/>
              <a:gd name="connsiteX234" fmla="*/ 282399 w 3049233"/>
              <a:gd name="connsiteY234" fmla="*/ 1648514 h 1985002"/>
              <a:gd name="connsiteX235" fmla="*/ 272669 w 3049233"/>
              <a:gd name="connsiteY235" fmla="*/ 1652351 h 1985002"/>
              <a:gd name="connsiteX236" fmla="*/ 265737 w 3049233"/>
              <a:gd name="connsiteY236" fmla="*/ 1654241 h 1985002"/>
              <a:gd name="connsiteX237" fmla="*/ 265583 w 3049233"/>
              <a:gd name="connsiteY237" fmla="*/ 1654283 h 1985002"/>
              <a:gd name="connsiteX238" fmla="*/ 276473 w 3049233"/>
              <a:gd name="connsiteY238" fmla="*/ 1649359 h 1985002"/>
              <a:gd name="connsiteX239" fmla="*/ 282370 w 3049233"/>
              <a:gd name="connsiteY239" fmla="*/ 1646046 h 1985002"/>
              <a:gd name="connsiteX240" fmla="*/ 289678 w 3049233"/>
              <a:gd name="connsiteY240" fmla="*/ 1644523 h 1985002"/>
              <a:gd name="connsiteX241" fmla="*/ 214769 w 3049233"/>
              <a:gd name="connsiteY241" fmla="*/ 1643904 h 1985002"/>
              <a:gd name="connsiteX242" fmla="*/ 218796 w 3049233"/>
              <a:gd name="connsiteY242" fmla="*/ 1644828 h 1985002"/>
              <a:gd name="connsiteX243" fmla="*/ 216124 w 3049233"/>
              <a:gd name="connsiteY243" fmla="*/ 1646732 h 1985002"/>
              <a:gd name="connsiteX244" fmla="*/ 214915 w 3049233"/>
              <a:gd name="connsiteY244" fmla="*/ 1646425 h 1985002"/>
              <a:gd name="connsiteX245" fmla="*/ 212982 w 3049233"/>
              <a:gd name="connsiteY245" fmla="*/ 1645934 h 1985002"/>
              <a:gd name="connsiteX246" fmla="*/ 212309 w 3049233"/>
              <a:gd name="connsiteY246" fmla="*/ 1645763 h 1985002"/>
              <a:gd name="connsiteX247" fmla="*/ 213151 w 3049233"/>
              <a:gd name="connsiteY247" fmla="*/ 1645127 h 1985002"/>
              <a:gd name="connsiteX248" fmla="*/ 155868 w 3049233"/>
              <a:gd name="connsiteY248" fmla="*/ 1643098 h 1985002"/>
              <a:gd name="connsiteX249" fmla="*/ 158293 w 3049233"/>
              <a:gd name="connsiteY249" fmla="*/ 1644519 h 1985002"/>
              <a:gd name="connsiteX250" fmla="*/ 157469 w 3049233"/>
              <a:gd name="connsiteY250" fmla="*/ 1647154 h 1985002"/>
              <a:gd name="connsiteX251" fmla="*/ 155123 w 3049233"/>
              <a:gd name="connsiteY251" fmla="*/ 1645679 h 1985002"/>
              <a:gd name="connsiteX252" fmla="*/ 155854 w 3049233"/>
              <a:gd name="connsiteY252" fmla="*/ 1643147 h 1985002"/>
              <a:gd name="connsiteX253" fmla="*/ 171600 w 3049233"/>
              <a:gd name="connsiteY253" fmla="*/ 1642402 h 1985002"/>
              <a:gd name="connsiteX254" fmla="*/ 174239 w 3049233"/>
              <a:gd name="connsiteY254" fmla="*/ 1643062 h 1985002"/>
              <a:gd name="connsiteX255" fmla="*/ 174169 w 3049233"/>
              <a:gd name="connsiteY255" fmla="*/ 1643142 h 1985002"/>
              <a:gd name="connsiteX256" fmla="*/ 174037 w 3049233"/>
              <a:gd name="connsiteY256" fmla="*/ 1643295 h 1985002"/>
              <a:gd name="connsiteX257" fmla="*/ 173624 w 3049233"/>
              <a:gd name="connsiteY257" fmla="*/ 1643773 h 1985002"/>
              <a:gd name="connsiteX258" fmla="*/ 173306 w 3049233"/>
              <a:gd name="connsiteY258" fmla="*/ 1644442 h 1985002"/>
              <a:gd name="connsiteX259" fmla="*/ 170951 w 3049233"/>
              <a:gd name="connsiteY259" fmla="*/ 1643792 h 1985002"/>
              <a:gd name="connsiteX260" fmla="*/ 204232 w 3049233"/>
              <a:gd name="connsiteY260" fmla="*/ 1641485 h 1985002"/>
              <a:gd name="connsiteX261" fmla="*/ 206848 w 3049233"/>
              <a:gd name="connsiteY261" fmla="*/ 1642086 h 1985002"/>
              <a:gd name="connsiteX262" fmla="*/ 209136 w 3049233"/>
              <a:gd name="connsiteY262" fmla="*/ 1642611 h 1985002"/>
              <a:gd name="connsiteX263" fmla="*/ 206919 w 3049233"/>
              <a:gd name="connsiteY263" fmla="*/ 1644394 h 1985002"/>
              <a:gd name="connsiteX264" fmla="*/ 202242 w 3049233"/>
              <a:gd name="connsiteY264" fmla="*/ 1643207 h 1985002"/>
              <a:gd name="connsiteX265" fmla="*/ 149849 w 3049233"/>
              <a:gd name="connsiteY265" fmla="*/ 1639570 h 1985002"/>
              <a:gd name="connsiteX266" fmla="*/ 151904 w 3049233"/>
              <a:gd name="connsiteY266" fmla="*/ 1640775 h 1985002"/>
              <a:gd name="connsiteX267" fmla="*/ 151294 w 3049233"/>
              <a:gd name="connsiteY267" fmla="*/ 1643271 h 1985002"/>
              <a:gd name="connsiteX268" fmla="*/ 149304 w 3049233"/>
              <a:gd name="connsiteY268" fmla="*/ 1642020 h 1985002"/>
              <a:gd name="connsiteX269" fmla="*/ 164772 w 3049233"/>
              <a:gd name="connsiteY269" fmla="*/ 1639212 h 1985002"/>
              <a:gd name="connsiteX270" fmla="*/ 165827 w 3049233"/>
              <a:gd name="connsiteY270" fmla="*/ 1639787 h 1985002"/>
              <a:gd name="connsiteX271" fmla="*/ 167415 w 3049233"/>
              <a:gd name="connsiteY271" fmla="*/ 1640651 h 1985002"/>
              <a:gd name="connsiteX272" fmla="*/ 166799 w 3049233"/>
              <a:gd name="connsiteY272" fmla="*/ 1642244 h 1985002"/>
              <a:gd name="connsiteX273" fmla="*/ 166660 w 3049233"/>
              <a:gd name="connsiteY273" fmla="*/ 1642603 h 1985002"/>
              <a:gd name="connsiteX274" fmla="*/ 164085 w 3049233"/>
              <a:gd name="connsiteY274" fmla="*/ 1641082 h 1985002"/>
              <a:gd name="connsiteX275" fmla="*/ 194305 w 3049233"/>
              <a:gd name="connsiteY275" fmla="*/ 1639207 h 1985002"/>
              <a:gd name="connsiteX276" fmla="*/ 199912 w 3049233"/>
              <a:gd name="connsiteY276" fmla="*/ 1640494 h 1985002"/>
              <a:gd name="connsiteX277" fmla="*/ 198510 w 3049233"/>
              <a:gd name="connsiteY277" fmla="*/ 1641740 h 1985002"/>
              <a:gd name="connsiteX278" fmla="*/ 198055 w 3049233"/>
              <a:gd name="connsiteY278" fmla="*/ 1642144 h 1985002"/>
              <a:gd name="connsiteX279" fmla="*/ 192743 w 3049233"/>
              <a:gd name="connsiteY279" fmla="*/ 1640795 h 1985002"/>
              <a:gd name="connsiteX280" fmla="*/ 192949 w 3049233"/>
              <a:gd name="connsiteY280" fmla="*/ 1640585 h 1985002"/>
              <a:gd name="connsiteX281" fmla="*/ 244431 w 3049233"/>
              <a:gd name="connsiteY281" fmla="*/ 1638424 h 1985002"/>
              <a:gd name="connsiteX282" fmla="*/ 242266 w 3049233"/>
              <a:gd name="connsiteY282" fmla="*/ 1639707 h 1985002"/>
              <a:gd name="connsiteX283" fmla="*/ 242037 w 3049233"/>
              <a:gd name="connsiteY283" fmla="*/ 1639847 h 1985002"/>
              <a:gd name="connsiteX284" fmla="*/ 236095 w 3049233"/>
              <a:gd name="connsiteY284" fmla="*/ 1640162 h 1985002"/>
              <a:gd name="connsiteX285" fmla="*/ 233464 w 3049233"/>
              <a:gd name="connsiteY285" fmla="*/ 1640302 h 1985002"/>
              <a:gd name="connsiteX286" fmla="*/ 234453 w 3049233"/>
              <a:gd name="connsiteY286" fmla="*/ 1639614 h 1985002"/>
              <a:gd name="connsiteX287" fmla="*/ 235778 w 3049233"/>
              <a:gd name="connsiteY287" fmla="*/ 1638692 h 1985002"/>
              <a:gd name="connsiteX288" fmla="*/ 243284 w 3049233"/>
              <a:gd name="connsiteY288" fmla="*/ 1638692 h 1985002"/>
              <a:gd name="connsiteX289" fmla="*/ 283180 w 3049233"/>
              <a:gd name="connsiteY289" fmla="*/ 1637545 h 1985002"/>
              <a:gd name="connsiteX290" fmla="*/ 273764 w 3049233"/>
              <a:gd name="connsiteY290" fmla="*/ 1642586 h 1985002"/>
              <a:gd name="connsiteX291" fmla="*/ 263063 w 3049233"/>
              <a:gd name="connsiteY291" fmla="*/ 1647342 h 1985002"/>
              <a:gd name="connsiteX292" fmla="*/ 256851 w 3049233"/>
              <a:gd name="connsiteY292" fmla="*/ 1647554 h 1985002"/>
              <a:gd name="connsiteX293" fmla="*/ 266989 w 3049233"/>
              <a:gd name="connsiteY293" fmla="*/ 1642586 h 1985002"/>
              <a:gd name="connsiteX294" fmla="*/ 270469 w 3049233"/>
              <a:gd name="connsiteY294" fmla="*/ 1640362 h 1985002"/>
              <a:gd name="connsiteX295" fmla="*/ 275167 w 3049233"/>
              <a:gd name="connsiteY295" fmla="*/ 1639321 h 1985002"/>
              <a:gd name="connsiteX296" fmla="*/ 185745 w 3049233"/>
              <a:gd name="connsiteY296" fmla="*/ 1637242 h 1985002"/>
              <a:gd name="connsiteX297" fmla="*/ 187949 w 3049233"/>
              <a:gd name="connsiteY297" fmla="*/ 1637748 h 1985002"/>
              <a:gd name="connsiteX298" fmla="*/ 189389 w 3049233"/>
              <a:gd name="connsiteY298" fmla="*/ 1638078 h 1985002"/>
              <a:gd name="connsiteX299" fmla="*/ 188933 w 3049233"/>
              <a:gd name="connsiteY299" fmla="*/ 1638549 h 1985002"/>
              <a:gd name="connsiteX300" fmla="*/ 187940 w 3049233"/>
              <a:gd name="connsiteY300" fmla="*/ 1639575 h 1985002"/>
              <a:gd name="connsiteX301" fmla="*/ 184389 w 3049233"/>
              <a:gd name="connsiteY301" fmla="*/ 1638674 h 1985002"/>
              <a:gd name="connsiteX302" fmla="*/ 224237 w 3049233"/>
              <a:gd name="connsiteY302" fmla="*/ 1636749 h 1985002"/>
              <a:gd name="connsiteX303" fmla="*/ 228270 w 3049233"/>
              <a:gd name="connsiteY303" fmla="*/ 1637614 h 1985002"/>
              <a:gd name="connsiteX304" fmla="*/ 228775 w 3049233"/>
              <a:gd name="connsiteY304" fmla="*/ 1637723 h 1985002"/>
              <a:gd name="connsiteX305" fmla="*/ 227836 w 3049233"/>
              <a:gd name="connsiteY305" fmla="*/ 1638391 h 1985002"/>
              <a:gd name="connsiteX306" fmla="*/ 227817 w 3049233"/>
              <a:gd name="connsiteY306" fmla="*/ 1638405 h 1985002"/>
              <a:gd name="connsiteX307" fmla="*/ 225769 w 3049233"/>
              <a:gd name="connsiteY307" fmla="*/ 1639863 h 1985002"/>
              <a:gd name="connsiteX308" fmla="*/ 224809 w 3049233"/>
              <a:gd name="connsiteY308" fmla="*/ 1639639 h 1985002"/>
              <a:gd name="connsiteX309" fmla="*/ 221453 w 3049233"/>
              <a:gd name="connsiteY309" fmla="*/ 1638853 h 1985002"/>
              <a:gd name="connsiteX310" fmla="*/ 129695 w 3049233"/>
              <a:gd name="connsiteY310" fmla="*/ 1636459 h 1985002"/>
              <a:gd name="connsiteX311" fmla="*/ 130814 w 3049233"/>
              <a:gd name="connsiteY311" fmla="*/ 1637164 h 1985002"/>
              <a:gd name="connsiteX312" fmla="*/ 131289 w 3049233"/>
              <a:gd name="connsiteY312" fmla="*/ 1637463 h 1985002"/>
              <a:gd name="connsiteX313" fmla="*/ 132162 w 3049233"/>
              <a:gd name="connsiteY313" fmla="*/ 1638013 h 1985002"/>
              <a:gd name="connsiteX314" fmla="*/ 132097 w 3049233"/>
              <a:gd name="connsiteY314" fmla="*/ 1638742 h 1985002"/>
              <a:gd name="connsiteX315" fmla="*/ 132900 w 3049233"/>
              <a:gd name="connsiteY315" fmla="*/ 1641188 h 1985002"/>
              <a:gd name="connsiteX316" fmla="*/ 132905 w 3049233"/>
              <a:gd name="connsiteY316" fmla="*/ 1641204 h 1985002"/>
              <a:gd name="connsiteX317" fmla="*/ 131252 w 3049233"/>
              <a:gd name="connsiteY317" fmla="*/ 1640089 h 1985002"/>
              <a:gd name="connsiteX318" fmla="*/ 129690 w 3049233"/>
              <a:gd name="connsiteY318" fmla="*/ 1636816 h 1985002"/>
              <a:gd name="connsiteX319" fmla="*/ 129691 w 3049233"/>
              <a:gd name="connsiteY319" fmla="*/ 1636749 h 1985002"/>
              <a:gd name="connsiteX320" fmla="*/ 333868 w 3049233"/>
              <a:gd name="connsiteY320" fmla="*/ 1636032 h 1985002"/>
              <a:gd name="connsiteX321" fmla="*/ 330245 w 3049233"/>
              <a:gd name="connsiteY321" fmla="*/ 1638539 h 1985002"/>
              <a:gd name="connsiteX322" fmla="*/ 302897 w 3049233"/>
              <a:gd name="connsiteY322" fmla="*/ 1650664 h 1985002"/>
              <a:gd name="connsiteX323" fmla="*/ 292390 w 3049233"/>
              <a:gd name="connsiteY323" fmla="*/ 1654612 h 1985002"/>
              <a:gd name="connsiteX324" fmla="*/ 285317 w 3049233"/>
              <a:gd name="connsiteY324" fmla="*/ 1656981 h 1985002"/>
              <a:gd name="connsiteX325" fmla="*/ 264382 w 3049233"/>
              <a:gd name="connsiteY325" fmla="*/ 1662354 h 1985002"/>
              <a:gd name="connsiteX326" fmla="*/ 285784 w 3049233"/>
              <a:gd name="connsiteY326" fmla="*/ 1653764 h 1985002"/>
              <a:gd name="connsiteX327" fmla="*/ 285816 w 3049233"/>
              <a:gd name="connsiteY327" fmla="*/ 1653749 h 1985002"/>
              <a:gd name="connsiteX328" fmla="*/ 299333 w 3049233"/>
              <a:gd name="connsiteY328" fmla="*/ 1651053 h 1985002"/>
              <a:gd name="connsiteX329" fmla="*/ 143789 w 3049233"/>
              <a:gd name="connsiteY329" fmla="*/ 1636018 h 1985002"/>
              <a:gd name="connsiteX330" fmla="*/ 145601 w 3049233"/>
              <a:gd name="connsiteY330" fmla="*/ 1637080 h 1985002"/>
              <a:gd name="connsiteX331" fmla="*/ 145363 w 3049233"/>
              <a:gd name="connsiteY331" fmla="*/ 1638362 h 1985002"/>
              <a:gd name="connsiteX332" fmla="*/ 145167 w 3049233"/>
              <a:gd name="connsiteY332" fmla="*/ 1639419 h 1985002"/>
              <a:gd name="connsiteX333" fmla="*/ 143994 w 3049233"/>
              <a:gd name="connsiteY333" fmla="*/ 1638681 h 1985002"/>
              <a:gd name="connsiteX334" fmla="*/ 143711 w 3049233"/>
              <a:gd name="connsiteY334" fmla="*/ 1638503 h 1985002"/>
              <a:gd name="connsiteX335" fmla="*/ 143413 w 3049233"/>
              <a:gd name="connsiteY335" fmla="*/ 1638316 h 1985002"/>
              <a:gd name="connsiteX336" fmla="*/ 158045 w 3049233"/>
              <a:gd name="connsiteY336" fmla="*/ 1635549 h 1985002"/>
              <a:gd name="connsiteX337" fmla="*/ 160653 w 3049233"/>
              <a:gd name="connsiteY337" fmla="*/ 1636969 h 1985002"/>
              <a:gd name="connsiteX338" fmla="*/ 160432 w 3049233"/>
              <a:gd name="connsiteY338" fmla="*/ 1637677 h 1985002"/>
              <a:gd name="connsiteX339" fmla="*/ 160103 w 3049233"/>
              <a:gd name="connsiteY339" fmla="*/ 1638731 h 1985002"/>
              <a:gd name="connsiteX340" fmla="*/ 157561 w 3049233"/>
              <a:gd name="connsiteY340" fmla="*/ 1637230 h 1985002"/>
              <a:gd name="connsiteX341" fmla="*/ 157624 w 3049233"/>
              <a:gd name="connsiteY341" fmla="*/ 1637011 h 1985002"/>
              <a:gd name="connsiteX342" fmla="*/ 176108 w 3049233"/>
              <a:gd name="connsiteY342" fmla="*/ 1635030 h 1985002"/>
              <a:gd name="connsiteX343" fmla="*/ 180340 w 3049233"/>
              <a:gd name="connsiteY343" fmla="*/ 1636001 h 1985002"/>
              <a:gd name="connsiteX344" fmla="*/ 179175 w 3049233"/>
              <a:gd name="connsiteY344" fmla="*/ 1637350 h 1985002"/>
              <a:gd name="connsiteX345" fmla="*/ 175116 w 3049233"/>
              <a:gd name="connsiteY345" fmla="*/ 1636319 h 1985002"/>
              <a:gd name="connsiteX346" fmla="*/ 212596 w 3049233"/>
              <a:gd name="connsiteY346" fmla="*/ 1634250 h 1985002"/>
              <a:gd name="connsiteX347" fmla="*/ 218070 w 3049233"/>
              <a:gd name="connsiteY347" fmla="*/ 1635425 h 1985002"/>
              <a:gd name="connsiteX348" fmla="*/ 215531 w 3049233"/>
              <a:gd name="connsiteY348" fmla="*/ 1637467 h 1985002"/>
              <a:gd name="connsiteX349" fmla="*/ 212913 w 3049233"/>
              <a:gd name="connsiteY349" fmla="*/ 1636855 h 1985002"/>
              <a:gd name="connsiteX350" fmla="*/ 210294 w 3049233"/>
              <a:gd name="connsiteY350" fmla="*/ 1636242 h 1985002"/>
              <a:gd name="connsiteX351" fmla="*/ 212014 w 3049233"/>
              <a:gd name="connsiteY351" fmla="*/ 1634754 h 1985002"/>
              <a:gd name="connsiteX352" fmla="*/ 212362 w 3049233"/>
              <a:gd name="connsiteY352" fmla="*/ 1634452 h 1985002"/>
              <a:gd name="connsiteX353" fmla="*/ 124021 w 3049233"/>
              <a:gd name="connsiteY353" fmla="*/ 1632884 h 1985002"/>
              <a:gd name="connsiteX354" fmla="*/ 124057 w 3049233"/>
              <a:gd name="connsiteY354" fmla="*/ 1632907 h 1985002"/>
              <a:gd name="connsiteX355" fmla="*/ 124065 w 3049233"/>
              <a:gd name="connsiteY355" fmla="*/ 1633878 h 1985002"/>
              <a:gd name="connsiteX356" fmla="*/ 124065 w 3049233"/>
              <a:gd name="connsiteY356" fmla="*/ 1633933 h 1985002"/>
              <a:gd name="connsiteX357" fmla="*/ 124068 w 3049233"/>
              <a:gd name="connsiteY357" fmla="*/ 1634276 h 1985002"/>
              <a:gd name="connsiteX358" fmla="*/ 124060 w 3049233"/>
              <a:gd name="connsiteY358" fmla="*/ 1634260 h 1985002"/>
              <a:gd name="connsiteX359" fmla="*/ 137517 w 3049233"/>
              <a:gd name="connsiteY359" fmla="*/ 1632342 h 1985002"/>
              <a:gd name="connsiteX360" fmla="*/ 139397 w 3049233"/>
              <a:gd name="connsiteY360" fmla="*/ 1633444 h 1985002"/>
              <a:gd name="connsiteX361" fmla="*/ 139202 w 3049233"/>
              <a:gd name="connsiteY361" fmla="*/ 1634855 h 1985002"/>
              <a:gd name="connsiteX362" fmla="*/ 139143 w 3049233"/>
              <a:gd name="connsiteY362" fmla="*/ 1635283 h 1985002"/>
              <a:gd name="connsiteX363" fmla="*/ 139098 w 3049233"/>
              <a:gd name="connsiteY363" fmla="*/ 1635603 h 1985002"/>
              <a:gd name="connsiteX364" fmla="*/ 138213 w 3049233"/>
              <a:gd name="connsiteY364" fmla="*/ 1635046 h 1985002"/>
              <a:gd name="connsiteX365" fmla="*/ 137742 w 3049233"/>
              <a:gd name="connsiteY365" fmla="*/ 1634750 h 1985002"/>
              <a:gd name="connsiteX366" fmla="*/ 137300 w 3049233"/>
              <a:gd name="connsiteY366" fmla="*/ 1634472 h 1985002"/>
              <a:gd name="connsiteX367" fmla="*/ 137316 w 3049233"/>
              <a:gd name="connsiteY367" fmla="*/ 1634315 h 1985002"/>
              <a:gd name="connsiteX368" fmla="*/ 151532 w 3049233"/>
              <a:gd name="connsiteY368" fmla="*/ 1632002 h 1985002"/>
              <a:gd name="connsiteX369" fmla="*/ 153753 w 3049233"/>
              <a:gd name="connsiteY369" fmla="*/ 1633211 h 1985002"/>
              <a:gd name="connsiteX370" fmla="*/ 153747 w 3049233"/>
              <a:gd name="connsiteY370" fmla="*/ 1633233 h 1985002"/>
              <a:gd name="connsiteX371" fmla="*/ 153375 w 3049233"/>
              <a:gd name="connsiteY371" fmla="*/ 1634758 h 1985002"/>
              <a:gd name="connsiteX372" fmla="*/ 151204 w 3049233"/>
              <a:gd name="connsiteY372" fmla="*/ 1633476 h 1985002"/>
              <a:gd name="connsiteX373" fmla="*/ 151449 w 3049233"/>
              <a:gd name="connsiteY373" fmla="*/ 1632374 h 1985002"/>
              <a:gd name="connsiteX374" fmla="*/ 151461 w 3049233"/>
              <a:gd name="connsiteY374" fmla="*/ 1632323 h 1985002"/>
              <a:gd name="connsiteX375" fmla="*/ 201522 w 3049233"/>
              <a:gd name="connsiteY375" fmla="*/ 1631874 h 1985002"/>
              <a:gd name="connsiteX376" fmla="*/ 208039 w 3049233"/>
              <a:gd name="connsiteY376" fmla="*/ 1633272 h 1985002"/>
              <a:gd name="connsiteX377" fmla="*/ 205864 w 3049233"/>
              <a:gd name="connsiteY377" fmla="*/ 1635205 h 1985002"/>
              <a:gd name="connsiteX378" fmla="*/ 199670 w 3049233"/>
              <a:gd name="connsiteY378" fmla="*/ 1633755 h 1985002"/>
              <a:gd name="connsiteX379" fmla="*/ 200396 w 3049233"/>
              <a:gd name="connsiteY379" fmla="*/ 1633018 h 1985002"/>
              <a:gd name="connsiteX380" fmla="*/ 168439 w 3049233"/>
              <a:gd name="connsiteY380" fmla="*/ 1631424 h 1985002"/>
              <a:gd name="connsiteX381" fmla="*/ 172407 w 3049233"/>
              <a:gd name="connsiteY381" fmla="*/ 1633417 h 1985002"/>
              <a:gd name="connsiteX382" fmla="*/ 172282 w 3049233"/>
              <a:gd name="connsiteY382" fmla="*/ 1633584 h 1985002"/>
              <a:gd name="connsiteX383" fmla="*/ 171187 w 3049233"/>
              <a:gd name="connsiteY383" fmla="*/ 1635053 h 1985002"/>
              <a:gd name="connsiteX384" fmla="*/ 167411 w 3049233"/>
              <a:gd name="connsiteY384" fmla="*/ 1633000 h 1985002"/>
              <a:gd name="connsiteX385" fmla="*/ 167564 w 3049233"/>
              <a:gd name="connsiteY385" fmla="*/ 1632765 h 1985002"/>
              <a:gd name="connsiteX386" fmla="*/ 168419 w 3049233"/>
              <a:gd name="connsiteY386" fmla="*/ 1631454 h 1985002"/>
              <a:gd name="connsiteX387" fmla="*/ 276565 w 3049233"/>
              <a:gd name="connsiteY387" fmla="*/ 1630905 h 1985002"/>
              <a:gd name="connsiteX388" fmla="*/ 266481 w 3049233"/>
              <a:gd name="connsiteY388" fmla="*/ 1637168 h 1985002"/>
              <a:gd name="connsiteX389" fmla="*/ 263390 w 3049233"/>
              <a:gd name="connsiteY389" fmla="*/ 1638713 h 1985002"/>
              <a:gd name="connsiteX390" fmla="*/ 261286 w 3049233"/>
              <a:gd name="connsiteY390" fmla="*/ 1638825 h 1985002"/>
              <a:gd name="connsiteX391" fmla="*/ 257878 w 3049233"/>
              <a:gd name="connsiteY391" fmla="*/ 1639006 h 1985002"/>
              <a:gd name="connsiteX392" fmla="*/ 253019 w 3049233"/>
              <a:gd name="connsiteY392" fmla="*/ 1639264 h 1985002"/>
              <a:gd name="connsiteX393" fmla="*/ 257507 w 3049233"/>
              <a:gd name="connsiteY393" fmla="*/ 1636660 h 1985002"/>
              <a:gd name="connsiteX394" fmla="*/ 260210 w 3049233"/>
              <a:gd name="connsiteY394" fmla="*/ 1634732 h 1985002"/>
              <a:gd name="connsiteX395" fmla="*/ 192635 w 3049233"/>
              <a:gd name="connsiteY395" fmla="*/ 1629967 h 1985002"/>
              <a:gd name="connsiteX396" fmla="*/ 196445 w 3049233"/>
              <a:gd name="connsiteY396" fmla="*/ 1630784 h 1985002"/>
              <a:gd name="connsiteX397" fmla="*/ 194697 w 3049233"/>
              <a:gd name="connsiteY397" fmla="*/ 1632591 h 1985002"/>
              <a:gd name="connsiteX398" fmla="*/ 192031 w 3049233"/>
              <a:gd name="connsiteY398" fmla="*/ 1631968 h 1985002"/>
              <a:gd name="connsiteX399" fmla="*/ 190974 w 3049233"/>
              <a:gd name="connsiteY399" fmla="*/ 1631720 h 1985002"/>
              <a:gd name="connsiteX400" fmla="*/ 233776 w 3049233"/>
              <a:gd name="connsiteY400" fmla="*/ 1629526 h 1985002"/>
              <a:gd name="connsiteX401" fmla="*/ 238373 w 3049233"/>
              <a:gd name="connsiteY401" fmla="*/ 1630393 h 1985002"/>
              <a:gd name="connsiteX402" fmla="*/ 239391 w 3049233"/>
              <a:gd name="connsiteY402" fmla="*/ 1630393 h 1985002"/>
              <a:gd name="connsiteX403" fmla="*/ 237780 w 3049233"/>
              <a:gd name="connsiteY403" fmla="*/ 1631467 h 1985002"/>
              <a:gd name="connsiteX404" fmla="*/ 236670 w 3049233"/>
              <a:gd name="connsiteY404" fmla="*/ 1632207 h 1985002"/>
              <a:gd name="connsiteX405" fmla="*/ 233630 w 3049233"/>
              <a:gd name="connsiteY405" fmla="*/ 1632427 h 1985002"/>
              <a:gd name="connsiteX406" fmla="*/ 230758 w 3049233"/>
              <a:gd name="connsiteY406" fmla="*/ 1631816 h 1985002"/>
              <a:gd name="connsiteX407" fmla="*/ 260381 w 3049233"/>
              <a:gd name="connsiteY407" fmla="*/ 1628465 h 1985002"/>
              <a:gd name="connsiteX408" fmla="*/ 257191 w 3049233"/>
              <a:gd name="connsiteY408" fmla="*/ 1630723 h 1985002"/>
              <a:gd name="connsiteX409" fmla="*/ 251322 w 3049233"/>
              <a:gd name="connsiteY409" fmla="*/ 1631148 h 1985002"/>
              <a:gd name="connsiteX410" fmla="*/ 246548 w 3049233"/>
              <a:gd name="connsiteY410" fmla="*/ 1631493 h 1985002"/>
              <a:gd name="connsiteX411" fmla="*/ 248193 w 3049233"/>
              <a:gd name="connsiteY411" fmla="*/ 1630396 h 1985002"/>
              <a:gd name="connsiteX412" fmla="*/ 248600 w 3049233"/>
              <a:gd name="connsiteY412" fmla="*/ 1630063 h 1985002"/>
              <a:gd name="connsiteX413" fmla="*/ 145028 w 3049233"/>
              <a:gd name="connsiteY413" fmla="*/ 1628459 h 1985002"/>
              <a:gd name="connsiteX414" fmla="*/ 146999 w 3049233"/>
              <a:gd name="connsiteY414" fmla="*/ 1629533 h 1985002"/>
              <a:gd name="connsiteX415" fmla="*/ 146755 w 3049233"/>
              <a:gd name="connsiteY415" fmla="*/ 1630849 h 1985002"/>
              <a:gd name="connsiteX416" fmla="*/ 144823 w 3049233"/>
              <a:gd name="connsiteY416" fmla="*/ 1629708 h 1985002"/>
              <a:gd name="connsiteX417" fmla="*/ 129819 w 3049233"/>
              <a:gd name="connsiteY417" fmla="*/ 1627830 h 1985002"/>
              <a:gd name="connsiteX418" fmla="*/ 132900 w 3049233"/>
              <a:gd name="connsiteY418" fmla="*/ 1629636 h 1985002"/>
              <a:gd name="connsiteX419" fmla="*/ 132856 w 3049233"/>
              <a:gd name="connsiteY419" fmla="*/ 1630130 h 1985002"/>
              <a:gd name="connsiteX420" fmla="*/ 132846 w 3049233"/>
              <a:gd name="connsiteY420" fmla="*/ 1630245 h 1985002"/>
              <a:gd name="connsiteX421" fmla="*/ 132727 w 3049233"/>
              <a:gd name="connsiteY421" fmla="*/ 1631596 h 1985002"/>
              <a:gd name="connsiteX422" fmla="*/ 130869 w 3049233"/>
              <a:gd name="connsiteY422" fmla="*/ 1630428 h 1985002"/>
              <a:gd name="connsiteX423" fmla="*/ 129791 w 3049233"/>
              <a:gd name="connsiteY423" fmla="*/ 1629751 h 1985002"/>
              <a:gd name="connsiteX424" fmla="*/ 161087 w 3049233"/>
              <a:gd name="connsiteY424" fmla="*/ 1627731 h 1985002"/>
              <a:gd name="connsiteX425" fmla="*/ 164905 w 3049233"/>
              <a:gd name="connsiteY425" fmla="*/ 1629649 h 1985002"/>
              <a:gd name="connsiteX426" fmla="*/ 164023 w 3049233"/>
              <a:gd name="connsiteY426" fmla="*/ 1631018 h 1985002"/>
              <a:gd name="connsiteX427" fmla="*/ 163956 w 3049233"/>
              <a:gd name="connsiteY427" fmla="*/ 1631121 h 1985002"/>
              <a:gd name="connsiteX428" fmla="*/ 160279 w 3049233"/>
              <a:gd name="connsiteY428" fmla="*/ 1629121 h 1985002"/>
              <a:gd name="connsiteX429" fmla="*/ 160882 w 3049233"/>
              <a:gd name="connsiteY429" fmla="*/ 1628084 h 1985002"/>
              <a:gd name="connsiteX430" fmla="*/ 181790 w 3049233"/>
              <a:gd name="connsiteY430" fmla="*/ 1627639 h 1985002"/>
              <a:gd name="connsiteX431" fmla="*/ 186662 w 3049233"/>
              <a:gd name="connsiteY431" fmla="*/ 1628685 h 1985002"/>
              <a:gd name="connsiteX432" fmla="*/ 186314 w 3049233"/>
              <a:gd name="connsiteY432" fmla="*/ 1629089 h 1985002"/>
              <a:gd name="connsiteX433" fmla="*/ 185206 w 3049233"/>
              <a:gd name="connsiteY433" fmla="*/ 1630370 h 1985002"/>
              <a:gd name="connsiteX434" fmla="*/ 180532 w 3049233"/>
              <a:gd name="connsiteY434" fmla="*/ 1629276 h 1985002"/>
              <a:gd name="connsiteX435" fmla="*/ 220870 w 3049233"/>
              <a:gd name="connsiteY435" fmla="*/ 1627092 h 1985002"/>
              <a:gd name="connsiteX436" fmla="*/ 227057 w 3049233"/>
              <a:gd name="connsiteY436" fmla="*/ 1628259 h 1985002"/>
              <a:gd name="connsiteX437" fmla="*/ 226010 w 3049233"/>
              <a:gd name="connsiteY437" fmla="*/ 1629039 h 1985002"/>
              <a:gd name="connsiteX438" fmla="*/ 224273 w 3049233"/>
              <a:gd name="connsiteY438" fmla="*/ 1630437 h 1985002"/>
              <a:gd name="connsiteX439" fmla="*/ 218439 w 3049233"/>
              <a:gd name="connsiteY439" fmla="*/ 1629196 h 1985002"/>
              <a:gd name="connsiteX440" fmla="*/ 219667 w 3049233"/>
              <a:gd name="connsiteY440" fmla="*/ 1628133 h 1985002"/>
              <a:gd name="connsiteX441" fmla="*/ 138285 w 3049233"/>
              <a:gd name="connsiteY441" fmla="*/ 1624787 h 1985002"/>
              <a:gd name="connsiteX442" fmla="*/ 140433 w 3049233"/>
              <a:gd name="connsiteY442" fmla="*/ 1625957 h 1985002"/>
              <a:gd name="connsiteX443" fmla="*/ 140338 w 3049233"/>
              <a:gd name="connsiteY443" fmla="*/ 1626641 h 1985002"/>
              <a:gd name="connsiteX444" fmla="*/ 140285 w 3049233"/>
              <a:gd name="connsiteY444" fmla="*/ 1627028 h 1985002"/>
              <a:gd name="connsiteX445" fmla="*/ 138183 w 3049233"/>
              <a:gd name="connsiteY445" fmla="*/ 1625787 h 1985002"/>
              <a:gd name="connsiteX446" fmla="*/ 208520 w 3049233"/>
              <a:gd name="connsiteY446" fmla="*/ 1624763 h 1985002"/>
              <a:gd name="connsiteX447" fmla="*/ 216023 w 3049233"/>
              <a:gd name="connsiteY447" fmla="*/ 1626178 h 1985002"/>
              <a:gd name="connsiteX448" fmla="*/ 215905 w 3049233"/>
              <a:gd name="connsiteY448" fmla="*/ 1626283 h 1985002"/>
              <a:gd name="connsiteX449" fmla="*/ 214304 w 3049233"/>
              <a:gd name="connsiteY449" fmla="*/ 1627706 h 1985002"/>
              <a:gd name="connsiteX450" fmla="*/ 213749 w 3049233"/>
              <a:gd name="connsiteY450" fmla="*/ 1628199 h 1985002"/>
              <a:gd name="connsiteX451" fmla="*/ 210475 w 3049233"/>
              <a:gd name="connsiteY451" fmla="*/ 1627502 h 1985002"/>
              <a:gd name="connsiteX452" fmla="*/ 206629 w 3049233"/>
              <a:gd name="connsiteY452" fmla="*/ 1626684 h 1985002"/>
              <a:gd name="connsiteX453" fmla="*/ 207917 w 3049233"/>
              <a:gd name="connsiteY453" fmla="*/ 1625376 h 1985002"/>
              <a:gd name="connsiteX454" fmla="*/ 123779 w 3049233"/>
              <a:gd name="connsiteY454" fmla="*/ 1624290 h 1985002"/>
              <a:gd name="connsiteX455" fmla="*/ 123995 w 3049233"/>
              <a:gd name="connsiteY455" fmla="*/ 1624416 h 1985002"/>
              <a:gd name="connsiteX456" fmla="*/ 124008 w 3049233"/>
              <a:gd name="connsiteY456" fmla="*/ 1626114 h 1985002"/>
              <a:gd name="connsiteX457" fmla="*/ 123827 w 3049233"/>
              <a:gd name="connsiteY457" fmla="*/ 1626000 h 1985002"/>
              <a:gd name="connsiteX458" fmla="*/ 153801 w 3049233"/>
              <a:gd name="connsiteY458" fmla="*/ 1624071 h 1985002"/>
              <a:gd name="connsiteX459" fmla="*/ 157271 w 3049233"/>
              <a:gd name="connsiteY459" fmla="*/ 1625814 h 1985002"/>
              <a:gd name="connsiteX460" fmla="*/ 156549 w 3049233"/>
              <a:gd name="connsiteY460" fmla="*/ 1627093 h 1985002"/>
              <a:gd name="connsiteX461" fmla="*/ 153194 w 3049233"/>
              <a:gd name="connsiteY461" fmla="*/ 1625268 h 1985002"/>
              <a:gd name="connsiteX462" fmla="*/ 306581 w 3049233"/>
              <a:gd name="connsiteY462" fmla="*/ 1623881 h 1985002"/>
              <a:gd name="connsiteX463" fmla="*/ 302549 w 3049233"/>
              <a:gd name="connsiteY463" fmla="*/ 1627176 h 1985002"/>
              <a:gd name="connsiteX464" fmla="*/ 299871 w 3049233"/>
              <a:gd name="connsiteY464" fmla="*/ 1628610 h 1985002"/>
              <a:gd name="connsiteX465" fmla="*/ 299627 w 3049233"/>
              <a:gd name="connsiteY465" fmla="*/ 1628685 h 1985002"/>
              <a:gd name="connsiteX466" fmla="*/ 278526 w 3049233"/>
              <a:gd name="connsiteY466" fmla="*/ 1635214 h 1985002"/>
              <a:gd name="connsiteX467" fmla="*/ 281281 w 3049233"/>
              <a:gd name="connsiteY467" fmla="*/ 1633453 h 1985002"/>
              <a:gd name="connsiteX468" fmla="*/ 290297 w 3049233"/>
              <a:gd name="connsiteY468" fmla="*/ 1627691 h 1985002"/>
              <a:gd name="connsiteX469" fmla="*/ 291442 w 3049233"/>
              <a:gd name="connsiteY469" fmla="*/ 1627423 h 1985002"/>
              <a:gd name="connsiteX470" fmla="*/ 173363 w 3049233"/>
              <a:gd name="connsiteY470" fmla="*/ 1623873 h 1985002"/>
              <a:gd name="connsiteX471" fmla="*/ 175292 w 3049233"/>
              <a:gd name="connsiteY471" fmla="*/ 1624777 h 1985002"/>
              <a:gd name="connsiteX472" fmla="*/ 177926 w 3049233"/>
              <a:gd name="connsiteY472" fmla="*/ 1626011 h 1985002"/>
              <a:gd name="connsiteX473" fmla="*/ 177778 w 3049233"/>
              <a:gd name="connsiteY473" fmla="*/ 1626209 h 1985002"/>
              <a:gd name="connsiteX474" fmla="*/ 177663 w 3049233"/>
              <a:gd name="connsiteY474" fmla="*/ 1626363 h 1985002"/>
              <a:gd name="connsiteX475" fmla="*/ 176422 w 3049233"/>
              <a:gd name="connsiteY475" fmla="*/ 1628028 h 1985002"/>
              <a:gd name="connsiteX476" fmla="*/ 172083 w 3049233"/>
              <a:gd name="connsiteY476" fmla="*/ 1625836 h 1985002"/>
              <a:gd name="connsiteX477" fmla="*/ 172083 w 3049233"/>
              <a:gd name="connsiteY477" fmla="*/ 1625835 h 1985002"/>
              <a:gd name="connsiteX478" fmla="*/ 172092 w 3049233"/>
              <a:gd name="connsiteY478" fmla="*/ 1625821 h 1985002"/>
              <a:gd name="connsiteX479" fmla="*/ 199224 w 3049233"/>
              <a:gd name="connsiteY479" fmla="*/ 1623009 h 1985002"/>
              <a:gd name="connsiteX480" fmla="*/ 203235 w 3049233"/>
              <a:gd name="connsiteY480" fmla="*/ 1623766 h 1985002"/>
              <a:gd name="connsiteX481" fmla="*/ 201865 w 3049233"/>
              <a:gd name="connsiteY481" fmla="*/ 1625182 h 1985002"/>
              <a:gd name="connsiteX482" fmla="*/ 201472 w 3049233"/>
              <a:gd name="connsiteY482" fmla="*/ 1625588 h 1985002"/>
              <a:gd name="connsiteX483" fmla="*/ 198236 w 3049233"/>
              <a:gd name="connsiteY483" fmla="*/ 1624899 h 1985002"/>
              <a:gd name="connsiteX484" fmla="*/ 197569 w 3049233"/>
              <a:gd name="connsiteY484" fmla="*/ 1624757 h 1985002"/>
              <a:gd name="connsiteX485" fmla="*/ 199035 w 3049233"/>
              <a:gd name="connsiteY485" fmla="*/ 1623209 h 1985002"/>
              <a:gd name="connsiteX486" fmla="*/ 289488 w 3049233"/>
              <a:gd name="connsiteY486" fmla="*/ 1622878 h 1985002"/>
              <a:gd name="connsiteX487" fmla="*/ 285662 w 3049233"/>
              <a:gd name="connsiteY487" fmla="*/ 1625254 h 1985002"/>
              <a:gd name="connsiteX488" fmla="*/ 272500 w 3049233"/>
              <a:gd name="connsiteY488" fmla="*/ 1629616 h 1985002"/>
              <a:gd name="connsiteX489" fmla="*/ 266802 w 3049233"/>
              <a:gd name="connsiteY489" fmla="*/ 1630028 h 1985002"/>
              <a:gd name="connsiteX490" fmla="*/ 268621 w 3049233"/>
              <a:gd name="connsiteY490" fmla="*/ 1628730 h 1985002"/>
              <a:gd name="connsiteX491" fmla="*/ 268847 w 3049233"/>
              <a:gd name="connsiteY491" fmla="*/ 1628569 h 1985002"/>
              <a:gd name="connsiteX492" fmla="*/ 271014 w 3049233"/>
              <a:gd name="connsiteY492" fmla="*/ 1627024 h 1985002"/>
              <a:gd name="connsiteX493" fmla="*/ 282112 w 3049233"/>
              <a:gd name="connsiteY493" fmla="*/ 1625519 h 1985002"/>
              <a:gd name="connsiteX494" fmla="*/ 251163 w 3049233"/>
              <a:gd name="connsiteY494" fmla="*/ 1621806 h 1985002"/>
              <a:gd name="connsiteX495" fmla="*/ 250428 w 3049233"/>
              <a:gd name="connsiteY495" fmla="*/ 1622401 h 1985002"/>
              <a:gd name="connsiteX496" fmla="*/ 241200 w 3049233"/>
              <a:gd name="connsiteY496" fmla="*/ 1623334 h 1985002"/>
              <a:gd name="connsiteX497" fmla="*/ 241519 w 3049233"/>
              <a:gd name="connsiteY497" fmla="*/ 1623015 h 1985002"/>
              <a:gd name="connsiteX498" fmla="*/ 242581 w 3049233"/>
              <a:gd name="connsiteY498" fmla="*/ 1621953 h 1985002"/>
              <a:gd name="connsiteX499" fmla="*/ 243452 w 3049233"/>
              <a:gd name="connsiteY499" fmla="*/ 1622097 h 1985002"/>
              <a:gd name="connsiteX500" fmla="*/ 249209 w 3049233"/>
              <a:gd name="connsiteY500" fmla="*/ 1622097 h 1985002"/>
              <a:gd name="connsiteX501" fmla="*/ 330156 w 3049233"/>
              <a:gd name="connsiteY501" fmla="*/ 1621755 h 1985002"/>
              <a:gd name="connsiteX502" fmla="*/ 329746 w 3049233"/>
              <a:gd name="connsiteY502" fmla="*/ 1622062 h 1985002"/>
              <a:gd name="connsiteX503" fmla="*/ 327566 w 3049233"/>
              <a:gd name="connsiteY503" fmla="*/ 1623697 h 1985002"/>
              <a:gd name="connsiteX504" fmla="*/ 327180 w 3049233"/>
              <a:gd name="connsiteY504" fmla="*/ 1623987 h 1985002"/>
              <a:gd name="connsiteX505" fmla="*/ 301363 w 3049233"/>
              <a:gd name="connsiteY505" fmla="*/ 1636152 h 1985002"/>
              <a:gd name="connsiteX506" fmla="*/ 298463 w 3049233"/>
              <a:gd name="connsiteY506" fmla="*/ 1637005 h 1985002"/>
              <a:gd name="connsiteX507" fmla="*/ 306613 w 3049233"/>
              <a:gd name="connsiteY507" fmla="*/ 1632426 h 1985002"/>
              <a:gd name="connsiteX508" fmla="*/ 306741 w 3049233"/>
              <a:gd name="connsiteY508" fmla="*/ 1632322 h 1985002"/>
              <a:gd name="connsiteX509" fmla="*/ 307798 w 3049233"/>
              <a:gd name="connsiteY509" fmla="*/ 1632088 h 1985002"/>
              <a:gd name="connsiteX510" fmla="*/ 187108 w 3049233"/>
              <a:gd name="connsiteY510" fmla="*/ 1620724 h 1985002"/>
              <a:gd name="connsiteX511" fmla="*/ 192640 w 3049233"/>
              <a:gd name="connsiteY511" fmla="*/ 1621767 h 1985002"/>
              <a:gd name="connsiteX512" fmla="*/ 192599 w 3049233"/>
              <a:gd name="connsiteY512" fmla="*/ 1621815 h 1985002"/>
              <a:gd name="connsiteX513" fmla="*/ 191223 w 3049233"/>
              <a:gd name="connsiteY513" fmla="*/ 1623408 h 1985002"/>
              <a:gd name="connsiteX514" fmla="*/ 185912 w 3049233"/>
              <a:gd name="connsiteY514" fmla="*/ 1622278 h 1985002"/>
              <a:gd name="connsiteX515" fmla="*/ 146478 w 3049233"/>
              <a:gd name="connsiteY515" fmla="*/ 1620393 h 1985002"/>
              <a:gd name="connsiteX516" fmla="*/ 149765 w 3049233"/>
              <a:gd name="connsiteY516" fmla="*/ 1622044 h 1985002"/>
              <a:gd name="connsiteX517" fmla="*/ 149655 w 3049233"/>
              <a:gd name="connsiteY517" fmla="*/ 1622269 h 1985002"/>
              <a:gd name="connsiteX518" fmla="*/ 149241 w 3049233"/>
              <a:gd name="connsiteY518" fmla="*/ 1623118 h 1985002"/>
              <a:gd name="connsiteX519" fmla="*/ 146176 w 3049233"/>
              <a:gd name="connsiteY519" fmla="*/ 1621452 h 1985002"/>
              <a:gd name="connsiteX520" fmla="*/ 146275 w 3049233"/>
              <a:gd name="connsiteY520" fmla="*/ 1620849 h 1985002"/>
              <a:gd name="connsiteX521" fmla="*/ 146396 w 3049233"/>
              <a:gd name="connsiteY521" fmla="*/ 1620579 h 1985002"/>
              <a:gd name="connsiteX522" fmla="*/ 146458 w 3049233"/>
              <a:gd name="connsiteY522" fmla="*/ 1620440 h 1985002"/>
              <a:gd name="connsiteX523" fmla="*/ 129927 w 3049233"/>
              <a:gd name="connsiteY523" fmla="*/ 1620235 h 1985002"/>
              <a:gd name="connsiteX524" fmla="*/ 133554 w 3049233"/>
              <a:gd name="connsiteY524" fmla="*/ 1622210 h 1985002"/>
              <a:gd name="connsiteX525" fmla="*/ 133527 w 3049233"/>
              <a:gd name="connsiteY525" fmla="*/ 1622512 h 1985002"/>
              <a:gd name="connsiteX526" fmla="*/ 133524 w 3049233"/>
              <a:gd name="connsiteY526" fmla="*/ 1622553 h 1985002"/>
              <a:gd name="connsiteX527" fmla="*/ 133483 w 3049233"/>
              <a:gd name="connsiteY527" fmla="*/ 1623012 h 1985002"/>
              <a:gd name="connsiteX528" fmla="*/ 129918 w 3049233"/>
              <a:gd name="connsiteY528" fmla="*/ 1620906 h 1985002"/>
              <a:gd name="connsiteX529" fmla="*/ 165477 w 3049233"/>
              <a:gd name="connsiteY529" fmla="*/ 1620179 h 1985002"/>
              <a:gd name="connsiteX530" fmla="*/ 169727 w 3049233"/>
              <a:gd name="connsiteY530" fmla="*/ 1622170 h 1985002"/>
              <a:gd name="connsiteX531" fmla="*/ 168998 w 3049233"/>
              <a:gd name="connsiteY531" fmla="*/ 1623299 h 1985002"/>
              <a:gd name="connsiteX532" fmla="*/ 168523 w 3049233"/>
              <a:gd name="connsiteY532" fmla="*/ 1624037 h 1985002"/>
              <a:gd name="connsiteX533" fmla="*/ 164435 w 3049233"/>
              <a:gd name="connsiteY533" fmla="*/ 1621971 h 1985002"/>
              <a:gd name="connsiteX534" fmla="*/ 229564 w 3049233"/>
              <a:gd name="connsiteY534" fmla="*/ 1619789 h 1985002"/>
              <a:gd name="connsiteX535" fmla="*/ 231591 w 3049233"/>
              <a:gd name="connsiteY535" fmla="*/ 1620126 h 1985002"/>
              <a:gd name="connsiteX536" fmla="*/ 236628 w 3049233"/>
              <a:gd name="connsiteY536" fmla="*/ 1620963 h 1985002"/>
              <a:gd name="connsiteX537" fmla="*/ 236001 w 3049233"/>
              <a:gd name="connsiteY537" fmla="*/ 1621590 h 1985002"/>
              <a:gd name="connsiteX538" fmla="*/ 234308 w 3049233"/>
              <a:gd name="connsiteY538" fmla="*/ 1622852 h 1985002"/>
              <a:gd name="connsiteX539" fmla="*/ 227450 w 3049233"/>
              <a:gd name="connsiteY539" fmla="*/ 1621557 h 1985002"/>
              <a:gd name="connsiteX540" fmla="*/ 229147 w 3049233"/>
              <a:gd name="connsiteY540" fmla="*/ 1620138 h 1985002"/>
              <a:gd name="connsiteX541" fmla="*/ 229316 w 3049233"/>
              <a:gd name="connsiteY541" fmla="*/ 1619996 h 1985002"/>
              <a:gd name="connsiteX542" fmla="*/ 383282 w 3049233"/>
              <a:gd name="connsiteY542" fmla="*/ 1619463 h 1985002"/>
              <a:gd name="connsiteX543" fmla="*/ 380074 w 3049233"/>
              <a:gd name="connsiteY543" fmla="*/ 1621503 h 1985002"/>
              <a:gd name="connsiteX544" fmla="*/ 377702 w 3049233"/>
              <a:gd name="connsiteY544" fmla="*/ 1623011 h 1985002"/>
              <a:gd name="connsiteX545" fmla="*/ 359826 w 3049233"/>
              <a:gd name="connsiteY545" fmla="*/ 1633177 h 1985002"/>
              <a:gd name="connsiteX546" fmla="*/ 343554 w 3049233"/>
              <a:gd name="connsiteY546" fmla="*/ 1641226 h 1985002"/>
              <a:gd name="connsiteX547" fmla="*/ 294231 w 3049233"/>
              <a:gd name="connsiteY547" fmla="*/ 1662361 h 1985002"/>
              <a:gd name="connsiteX548" fmla="*/ 287356 w 3049233"/>
              <a:gd name="connsiteY548" fmla="*/ 1664377 h 1985002"/>
              <a:gd name="connsiteX549" fmla="*/ 281326 w 3049233"/>
              <a:gd name="connsiteY549" fmla="*/ 1666146 h 1985002"/>
              <a:gd name="connsiteX550" fmla="*/ 275883 w 3049233"/>
              <a:gd name="connsiteY550" fmla="*/ 1667742 h 1985002"/>
              <a:gd name="connsiteX551" fmla="*/ 258511 w 3049233"/>
              <a:gd name="connsiteY551" fmla="*/ 1671903 h 1985002"/>
              <a:gd name="connsiteX552" fmla="*/ 260046 w 3049233"/>
              <a:gd name="connsiteY552" fmla="*/ 1671374 h 1985002"/>
              <a:gd name="connsiteX553" fmla="*/ 288762 w 3049233"/>
              <a:gd name="connsiteY553" fmla="*/ 1661611 h 1985002"/>
              <a:gd name="connsiteX554" fmla="*/ 295267 w 3049233"/>
              <a:gd name="connsiteY554" fmla="*/ 1660367 h 1985002"/>
              <a:gd name="connsiteX555" fmla="*/ 335110 w 3049233"/>
              <a:gd name="connsiteY555" fmla="*/ 1643834 h 1985002"/>
              <a:gd name="connsiteX556" fmla="*/ 337038 w 3049233"/>
              <a:gd name="connsiteY556" fmla="*/ 1642858 h 1985002"/>
              <a:gd name="connsiteX557" fmla="*/ 343120 w 3049233"/>
              <a:gd name="connsiteY557" fmla="*/ 1639781 h 1985002"/>
              <a:gd name="connsiteX558" fmla="*/ 349359 w 3049233"/>
              <a:gd name="connsiteY558" fmla="*/ 1637097 h 1985002"/>
              <a:gd name="connsiteX559" fmla="*/ 359803 w 3049233"/>
              <a:gd name="connsiteY559" fmla="*/ 1631341 h 1985002"/>
              <a:gd name="connsiteX560" fmla="*/ 365694 w 3049233"/>
              <a:gd name="connsiteY560" fmla="*/ 1628360 h 1985002"/>
              <a:gd name="connsiteX561" fmla="*/ 274768 w 3049233"/>
              <a:gd name="connsiteY561" fmla="*/ 1618283 h 1985002"/>
              <a:gd name="connsiteX562" fmla="*/ 273965 w 3049233"/>
              <a:gd name="connsiteY562" fmla="*/ 1618851 h 1985002"/>
              <a:gd name="connsiteX563" fmla="*/ 272037 w 3049233"/>
              <a:gd name="connsiteY563" fmla="*/ 1620216 h 1985002"/>
              <a:gd name="connsiteX564" fmla="*/ 263641 w 3049233"/>
              <a:gd name="connsiteY564" fmla="*/ 1621065 h 1985002"/>
              <a:gd name="connsiteX565" fmla="*/ 258994 w 3049233"/>
              <a:gd name="connsiteY565" fmla="*/ 1621535 h 1985002"/>
              <a:gd name="connsiteX566" fmla="*/ 260331 w 3049233"/>
              <a:gd name="connsiteY566" fmla="*/ 1620438 h 1985002"/>
              <a:gd name="connsiteX567" fmla="*/ 264448 w 3049233"/>
              <a:gd name="connsiteY567" fmla="*/ 1619823 h 1985002"/>
              <a:gd name="connsiteX568" fmla="*/ 104480 w 3049233"/>
              <a:gd name="connsiteY568" fmla="*/ 1618138 h 1985002"/>
              <a:gd name="connsiteX569" fmla="*/ 105824 w 3049233"/>
              <a:gd name="connsiteY569" fmla="*/ 1619472 h 1985002"/>
              <a:gd name="connsiteX570" fmla="*/ 105955 w 3049233"/>
              <a:gd name="connsiteY570" fmla="*/ 1620618 h 1985002"/>
              <a:gd name="connsiteX571" fmla="*/ 104599 w 3049233"/>
              <a:gd name="connsiteY571" fmla="*/ 1618864 h 1985002"/>
              <a:gd name="connsiteX572" fmla="*/ 104561 w 3049233"/>
              <a:gd name="connsiteY572" fmla="*/ 1618630 h 1985002"/>
              <a:gd name="connsiteX573" fmla="*/ 104519 w 3049233"/>
              <a:gd name="connsiteY573" fmla="*/ 1618374 h 1985002"/>
              <a:gd name="connsiteX574" fmla="*/ 215826 w 3049233"/>
              <a:gd name="connsiteY574" fmla="*/ 1617506 h 1985002"/>
              <a:gd name="connsiteX575" fmla="*/ 224487 w 3049233"/>
              <a:gd name="connsiteY575" fmla="*/ 1618945 h 1985002"/>
              <a:gd name="connsiteX576" fmla="*/ 222890 w 3049233"/>
              <a:gd name="connsiteY576" fmla="*/ 1620282 h 1985002"/>
              <a:gd name="connsiteX577" fmla="*/ 222500 w 3049233"/>
              <a:gd name="connsiteY577" fmla="*/ 1620608 h 1985002"/>
              <a:gd name="connsiteX578" fmla="*/ 222487 w 3049233"/>
              <a:gd name="connsiteY578" fmla="*/ 1620620 h 1985002"/>
              <a:gd name="connsiteX579" fmla="*/ 214196 w 3049233"/>
              <a:gd name="connsiteY579" fmla="*/ 1619054 h 1985002"/>
              <a:gd name="connsiteX580" fmla="*/ 215355 w 3049233"/>
              <a:gd name="connsiteY580" fmla="*/ 1617953 h 1985002"/>
              <a:gd name="connsiteX581" fmla="*/ 177901 w 3049233"/>
              <a:gd name="connsiteY581" fmla="*/ 1616913 h 1985002"/>
              <a:gd name="connsiteX582" fmla="*/ 183062 w 3049233"/>
              <a:gd name="connsiteY582" fmla="*/ 1619119 h 1985002"/>
              <a:gd name="connsiteX583" fmla="*/ 182448 w 3049233"/>
              <a:gd name="connsiteY583" fmla="*/ 1619942 h 1985002"/>
              <a:gd name="connsiteX584" fmla="*/ 181593 w 3049233"/>
              <a:gd name="connsiteY584" fmla="*/ 1621090 h 1985002"/>
              <a:gd name="connsiteX585" fmla="*/ 176672 w 3049233"/>
              <a:gd name="connsiteY585" fmla="*/ 1618798 h 1985002"/>
              <a:gd name="connsiteX586" fmla="*/ 123567 w 3049233"/>
              <a:gd name="connsiteY586" fmla="*/ 1616771 h 1985002"/>
              <a:gd name="connsiteX587" fmla="*/ 124139 w 3049233"/>
              <a:gd name="connsiteY587" fmla="*/ 1617083 h 1985002"/>
              <a:gd name="connsiteX588" fmla="*/ 124036 w 3049233"/>
              <a:gd name="connsiteY588" fmla="*/ 1617433 h 1985002"/>
              <a:gd name="connsiteX589" fmla="*/ 123944 w 3049233"/>
              <a:gd name="connsiteY589" fmla="*/ 1617378 h 1985002"/>
              <a:gd name="connsiteX590" fmla="*/ 123578 w 3049233"/>
              <a:gd name="connsiteY590" fmla="*/ 1617163 h 1985002"/>
              <a:gd name="connsiteX591" fmla="*/ 139107 w 3049233"/>
              <a:gd name="connsiteY591" fmla="*/ 1616691 h 1985002"/>
              <a:gd name="connsiteX592" fmla="*/ 142503 w 3049233"/>
              <a:gd name="connsiteY592" fmla="*/ 1618396 h 1985002"/>
              <a:gd name="connsiteX593" fmla="*/ 142348 w 3049233"/>
              <a:gd name="connsiteY593" fmla="*/ 1618750 h 1985002"/>
              <a:gd name="connsiteX594" fmla="*/ 142129 w 3049233"/>
              <a:gd name="connsiteY594" fmla="*/ 1619251 h 1985002"/>
              <a:gd name="connsiteX595" fmla="*/ 139019 w 3049233"/>
              <a:gd name="connsiteY595" fmla="*/ 1617560 h 1985002"/>
              <a:gd name="connsiteX596" fmla="*/ 157637 w 3049233"/>
              <a:gd name="connsiteY596" fmla="*/ 1616505 h 1985002"/>
              <a:gd name="connsiteX597" fmla="*/ 158490 w 3049233"/>
              <a:gd name="connsiteY597" fmla="*/ 1616905 h 1985002"/>
              <a:gd name="connsiteX598" fmla="*/ 161503 w 3049233"/>
              <a:gd name="connsiteY598" fmla="*/ 1618317 h 1985002"/>
              <a:gd name="connsiteX599" fmla="*/ 160548 w 3049233"/>
              <a:gd name="connsiteY599" fmla="*/ 1620007 h 1985002"/>
              <a:gd name="connsiteX600" fmla="*/ 156817 w 3049233"/>
              <a:gd name="connsiteY600" fmla="*/ 1618122 h 1985002"/>
              <a:gd name="connsiteX601" fmla="*/ 157067 w 3049233"/>
              <a:gd name="connsiteY601" fmla="*/ 1617628 h 1985002"/>
              <a:gd name="connsiteX602" fmla="*/ 205985 w 3049233"/>
              <a:gd name="connsiteY602" fmla="*/ 1615870 h 1985002"/>
              <a:gd name="connsiteX603" fmla="*/ 210202 w 3049233"/>
              <a:gd name="connsiteY603" fmla="*/ 1616571 h 1985002"/>
              <a:gd name="connsiteX604" fmla="*/ 210092 w 3049233"/>
              <a:gd name="connsiteY604" fmla="*/ 1616678 h 1985002"/>
              <a:gd name="connsiteX605" fmla="*/ 208782 w 3049233"/>
              <a:gd name="connsiteY605" fmla="*/ 1618032 h 1985002"/>
              <a:gd name="connsiteX606" fmla="*/ 204673 w 3049233"/>
              <a:gd name="connsiteY606" fmla="*/ 1617256 h 1985002"/>
              <a:gd name="connsiteX607" fmla="*/ 205861 w 3049233"/>
              <a:gd name="connsiteY607" fmla="*/ 1616002 h 1985002"/>
              <a:gd name="connsiteX608" fmla="*/ 110561 w 3049233"/>
              <a:gd name="connsiteY608" fmla="*/ 1614647 h 1985002"/>
              <a:gd name="connsiteX609" fmla="*/ 110801 w 3049233"/>
              <a:gd name="connsiteY609" fmla="*/ 1614867 h 1985002"/>
              <a:gd name="connsiteX610" fmla="*/ 110926 w 3049233"/>
              <a:gd name="connsiteY610" fmla="*/ 1616388 h 1985002"/>
              <a:gd name="connsiteX611" fmla="*/ 110912 w 3049233"/>
              <a:gd name="connsiteY611" fmla="*/ 1616374 h 1985002"/>
              <a:gd name="connsiteX612" fmla="*/ 110721 w 3049233"/>
              <a:gd name="connsiteY612" fmla="*/ 1616182 h 1985002"/>
              <a:gd name="connsiteX613" fmla="*/ 192556 w 3049233"/>
              <a:gd name="connsiteY613" fmla="*/ 1613638 h 1985002"/>
              <a:gd name="connsiteX614" fmla="*/ 198772 w 3049233"/>
              <a:gd name="connsiteY614" fmla="*/ 1614671 h 1985002"/>
              <a:gd name="connsiteX615" fmla="*/ 198033 w 3049233"/>
              <a:gd name="connsiteY615" fmla="*/ 1615527 h 1985002"/>
              <a:gd name="connsiteX616" fmla="*/ 197680 w 3049233"/>
              <a:gd name="connsiteY616" fmla="*/ 1615936 h 1985002"/>
              <a:gd name="connsiteX617" fmla="*/ 191663 w 3049233"/>
              <a:gd name="connsiteY617" fmla="*/ 1614800 h 1985002"/>
              <a:gd name="connsiteX618" fmla="*/ 169470 w 3049233"/>
              <a:gd name="connsiteY618" fmla="*/ 1613310 h 1985002"/>
              <a:gd name="connsiteX619" fmla="*/ 174149 w 3049233"/>
              <a:gd name="connsiteY619" fmla="*/ 1615309 h 1985002"/>
              <a:gd name="connsiteX620" fmla="*/ 173519 w 3049233"/>
              <a:gd name="connsiteY620" fmla="*/ 1616286 h 1985002"/>
              <a:gd name="connsiteX621" fmla="*/ 173333 w 3049233"/>
              <a:gd name="connsiteY621" fmla="*/ 1616576 h 1985002"/>
              <a:gd name="connsiteX622" fmla="*/ 173003 w 3049233"/>
              <a:gd name="connsiteY622" fmla="*/ 1617088 h 1985002"/>
              <a:gd name="connsiteX623" fmla="*/ 171064 w 3049233"/>
              <a:gd name="connsiteY623" fmla="*/ 1616184 h 1985002"/>
              <a:gd name="connsiteX624" fmla="*/ 168495 w 3049233"/>
              <a:gd name="connsiteY624" fmla="*/ 1614988 h 1985002"/>
              <a:gd name="connsiteX625" fmla="*/ 149841 w 3049233"/>
              <a:gd name="connsiteY625" fmla="*/ 1612853 h 1985002"/>
              <a:gd name="connsiteX626" fmla="*/ 153435 w 3049233"/>
              <a:gd name="connsiteY626" fmla="*/ 1614537 h 1985002"/>
              <a:gd name="connsiteX627" fmla="*/ 152957 w 3049233"/>
              <a:gd name="connsiteY627" fmla="*/ 1615514 h 1985002"/>
              <a:gd name="connsiteX628" fmla="*/ 152700 w 3049233"/>
              <a:gd name="connsiteY628" fmla="*/ 1616041 h 1985002"/>
              <a:gd name="connsiteX629" fmla="*/ 149207 w 3049233"/>
              <a:gd name="connsiteY629" fmla="*/ 1614276 h 1985002"/>
              <a:gd name="connsiteX630" fmla="*/ 131156 w 3049233"/>
              <a:gd name="connsiteY630" fmla="*/ 1612697 h 1985002"/>
              <a:gd name="connsiteX631" fmla="*/ 133921 w 3049233"/>
              <a:gd name="connsiteY631" fmla="*/ 1614086 h 1985002"/>
              <a:gd name="connsiteX632" fmla="*/ 134523 w 3049233"/>
              <a:gd name="connsiteY632" fmla="*/ 1614388 h 1985002"/>
              <a:gd name="connsiteX633" fmla="*/ 134681 w 3049233"/>
              <a:gd name="connsiteY633" fmla="*/ 1614467 h 1985002"/>
              <a:gd name="connsiteX634" fmla="*/ 134613 w 3049233"/>
              <a:gd name="connsiteY634" fmla="*/ 1614666 h 1985002"/>
              <a:gd name="connsiteX635" fmla="*/ 134468 w 3049233"/>
              <a:gd name="connsiteY635" fmla="*/ 1615084 h 1985002"/>
              <a:gd name="connsiteX636" fmla="*/ 131006 w 3049233"/>
              <a:gd name="connsiteY636" fmla="*/ 1613202 h 1985002"/>
              <a:gd name="connsiteX637" fmla="*/ 263073 w 3049233"/>
              <a:gd name="connsiteY637" fmla="*/ 1612164 h 1985002"/>
              <a:gd name="connsiteX638" fmla="*/ 261906 w 3049233"/>
              <a:gd name="connsiteY638" fmla="*/ 1613109 h 1985002"/>
              <a:gd name="connsiteX639" fmla="*/ 260187 w 3049233"/>
              <a:gd name="connsiteY639" fmla="*/ 1614500 h 1985002"/>
              <a:gd name="connsiteX640" fmla="*/ 248896 w 3049233"/>
              <a:gd name="connsiteY640" fmla="*/ 1615638 h 1985002"/>
              <a:gd name="connsiteX641" fmla="*/ 250734 w 3049233"/>
              <a:gd name="connsiteY641" fmla="*/ 1613800 h 1985002"/>
              <a:gd name="connsiteX642" fmla="*/ 252426 w 3049233"/>
              <a:gd name="connsiteY642" fmla="*/ 1613800 h 1985002"/>
              <a:gd name="connsiteX643" fmla="*/ 236942 w 3049233"/>
              <a:gd name="connsiteY643" fmla="*/ 1612139 h 1985002"/>
              <a:gd name="connsiteX644" fmla="*/ 244385 w 3049233"/>
              <a:gd name="connsiteY644" fmla="*/ 1613206 h 1985002"/>
              <a:gd name="connsiteX645" fmla="*/ 241737 w 3049233"/>
              <a:gd name="connsiteY645" fmla="*/ 1615854 h 1985002"/>
              <a:gd name="connsiteX646" fmla="*/ 234565 w 3049233"/>
              <a:gd name="connsiteY646" fmla="*/ 1614653 h 1985002"/>
              <a:gd name="connsiteX647" fmla="*/ 116935 w 3049233"/>
              <a:gd name="connsiteY647" fmla="*/ 1611797 h 1985002"/>
              <a:gd name="connsiteX648" fmla="*/ 117079 w 3049233"/>
              <a:gd name="connsiteY648" fmla="*/ 1611918 h 1985002"/>
              <a:gd name="connsiteX649" fmla="*/ 117321 w 3049233"/>
              <a:gd name="connsiteY649" fmla="*/ 1612122 h 1985002"/>
              <a:gd name="connsiteX650" fmla="*/ 117452 w 3049233"/>
              <a:gd name="connsiteY650" fmla="*/ 1612232 h 1985002"/>
              <a:gd name="connsiteX651" fmla="*/ 117371 w 3049233"/>
              <a:gd name="connsiteY651" fmla="*/ 1612573 h 1985002"/>
              <a:gd name="connsiteX652" fmla="*/ 117370 w 3049233"/>
              <a:gd name="connsiteY652" fmla="*/ 1612577 h 1985002"/>
              <a:gd name="connsiteX653" fmla="*/ 117368 w 3049233"/>
              <a:gd name="connsiteY653" fmla="*/ 1612582 h 1985002"/>
              <a:gd name="connsiteX654" fmla="*/ 116964 w 3049233"/>
              <a:gd name="connsiteY654" fmla="*/ 1612212 h 1985002"/>
              <a:gd name="connsiteX655" fmla="*/ 222974 w 3049233"/>
              <a:gd name="connsiteY655" fmla="*/ 1610137 h 1985002"/>
              <a:gd name="connsiteX656" fmla="*/ 225945 w 3049233"/>
              <a:gd name="connsiteY656" fmla="*/ 1610563 h 1985002"/>
              <a:gd name="connsiteX657" fmla="*/ 228405 w 3049233"/>
              <a:gd name="connsiteY657" fmla="*/ 1610915 h 1985002"/>
              <a:gd name="connsiteX658" fmla="*/ 231664 w 3049233"/>
              <a:gd name="connsiteY658" fmla="*/ 1611382 h 1985002"/>
              <a:gd name="connsiteX659" fmla="*/ 229606 w 3049233"/>
              <a:gd name="connsiteY659" fmla="*/ 1613822 h 1985002"/>
              <a:gd name="connsiteX660" fmla="*/ 228941 w 3049233"/>
              <a:gd name="connsiteY660" fmla="*/ 1613710 h 1985002"/>
              <a:gd name="connsiteX661" fmla="*/ 224928 w 3049233"/>
              <a:gd name="connsiteY661" fmla="*/ 1613038 h 1985002"/>
              <a:gd name="connsiteX662" fmla="*/ 221021 w 3049233"/>
              <a:gd name="connsiteY662" fmla="*/ 1612384 h 1985002"/>
              <a:gd name="connsiteX663" fmla="*/ 182503 w 3049233"/>
              <a:gd name="connsiteY663" fmla="*/ 1609858 h 1985002"/>
              <a:gd name="connsiteX664" fmla="*/ 188289 w 3049233"/>
              <a:gd name="connsiteY664" fmla="*/ 1612105 h 1985002"/>
              <a:gd name="connsiteX665" fmla="*/ 187610 w 3049233"/>
              <a:gd name="connsiteY665" fmla="*/ 1613015 h 1985002"/>
              <a:gd name="connsiteX666" fmla="*/ 187050 w 3049233"/>
              <a:gd name="connsiteY666" fmla="*/ 1613767 h 1985002"/>
              <a:gd name="connsiteX667" fmla="*/ 185572 w 3049233"/>
              <a:gd name="connsiteY667" fmla="*/ 1613136 h 1985002"/>
              <a:gd name="connsiteX668" fmla="*/ 184478 w 3049233"/>
              <a:gd name="connsiteY668" fmla="*/ 1612669 h 1985002"/>
              <a:gd name="connsiteX669" fmla="*/ 181499 w 3049233"/>
              <a:gd name="connsiteY669" fmla="*/ 1611397 h 1985002"/>
              <a:gd name="connsiteX670" fmla="*/ 161076 w 3049233"/>
              <a:gd name="connsiteY670" fmla="*/ 1609722 h 1985002"/>
              <a:gd name="connsiteX671" fmla="*/ 165328 w 3049233"/>
              <a:gd name="connsiteY671" fmla="*/ 1611539 h 1985002"/>
              <a:gd name="connsiteX672" fmla="*/ 164498 w 3049233"/>
              <a:gd name="connsiteY672" fmla="*/ 1613011 h 1985002"/>
              <a:gd name="connsiteX673" fmla="*/ 164447 w 3049233"/>
              <a:gd name="connsiteY673" fmla="*/ 1613101 h 1985002"/>
              <a:gd name="connsiteX674" fmla="*/ 160334 w 3049233"/>
              <a:gd name="connsiteY674" fmla="*/ 1611185 h 1985002"/>
              <a:gd name="connsiteX675" fmla="*/ 324473 w 3049233"/>
              <a:gd name="connsiteY675" fmla="*/ 1609246 h 1985002"/>
              <a:gd name="connsiteX676" fmla="*/ 322569 w 3049233"/>
              <a:gd name="connsiteY676" fmla="*/ 1610811 h 1985002"/>
              <a:gd name="connsiteX677" fmla="*/ 322497 w 3049233"/>
              <a:gd name="connsiteY677" fmla="*/ 1610871 h 1985002"/>
              <a:gd name="connsiteX678" fmla="*/ 309492 w 3049233"/>
              <a:gd name="connsiteY678" fmla="*/ 1617357 h 1985002"/>
              <a:gd name="connsiteX679" fmla="*/ 299687 w 3049233"/>
              <a:gd name="connsiteY679" fmla="*/ 1620606 h 1985002"/>
              <a:gd name="connsiteX680" fmla="*/ 299708 w 3049233"/>
              <a:gd name="connsiteY680" fmla="*/ 1620587 h 1985002"/>
              <a:gd name="connsiteX681" fmla="*/ 302211 w 3049233"/>
              <a:gd name="connsiteY681" fmla="*/ 1618323 h 1985002"/>
              <a:gd name="connsiteX682" fmla="*/ 316267 w 3049233"/>
              <a:gd name="connsiteY682" fmla="*/ 1613291 h 1985002"/>
              <a:gd name="connsiteX683" fmla="*/ 141701 w 3049233"/>
              <a:gd name="connsiteY683" fmla="*/ 1609039 h 1985002"/>
              <a:gd name="connsiteX684" fmla="*/ 145761 w 3049233"/>
              <a:gd name="connsiteY684" fmla="*/ 1610941 h 1985002"/>
              <a:gd name="connsiteX685" fmla="*/ 145289 w 3049233"/>
              <a:gd name="connsiteY685" fmla="*/ 1612021 h 1985002"/>
              <a:gd name="connsiteX686" fmla="*/ 145191 w 3049233"/>
              <a:gd name="connsiteY686" fmla="*/ 1612246 h 1985002"/>
              <a:gd name="connsiteX687" fmla="*/ 141264 w 3049233"/>
              <a:gd name="connsiteY687" fmla="*/ 1610262 h 1985002"/>
              <a:gd name="connsiteX688" fmla="*/ 141544 w 3049233"/>
              <a:gd name="connsiteY688" fmla="*/ 1609480 h 1985002"/>
              <a:gd name="connsiteX689" fmla="*/ 373015 w 3049233"/>
              <a:gd name="connsiteY689" fmla="*/ 1608939 h 1985002"/>
              <a:gd name="connsiteX690" fmla="*/ 371662 w 3049233"/>
              <a:gd name="connsiteY690" fmla="*/ 1609876 h 1985002"/>
              <a:gd name="connsiteX691" fmla="*/ 369543 w 3049233"/>
              <a:gd name="connsiteY691" fmla="*/ 1611342 h 1985002"/>
              <a:gd name="connsiteX692" fmla="*/ 336812 w 3049233"/>
              <a:gd name="connsiteY692" fmla="*/ 1628386 h 1985002"/>
              <a:gd name="connsiteX693" fmla="*/ 330174 w 3049233"/>
              <a:gd name="connsiteY693" fmla="*/ 1631284 h 1985002"/>
              <a:gd name="connsiteX694" fmla="*/ 325377 w 3049233"/>
              <a:gd name="connsiteY694" fmla="*/ 1633377 h 1985002"/>
              <a:gd name="connsiteX695" fmla="*/ 328262 w 3049233"/>
              <a:gd name="connsiteY695" fmla="*/ 1631286 h 1985002"/>
              <a:gd name="connsiteX696" fmla="*/ 328521 w 3049233"/>
              <a:gd name="connsiteY696" fmla="*/ 1631098 h 1985002"/>
              <a:gd name="connsiteX697" fmla="*/ 345788 w 3049233"/>
              <a:gd name="connsiteY697" fmla="*/ 1623363 h 1985002"/>
              <a:gd name="connsiteX698" fmla="*/ 372057 w 3049233"/>
              <a:gd name="connsiteY698" fmla="*/ 1609447 h 1985002"/>
              <a:gd name="connsiteX699" fmla="*/ 372645 w 3049233"/>
              <a:gd name="connsiteY699" fmla="*/ 1609135 h 1985002"/>
              <a:gd name="connsiteX700" fmla="*/ 124478 w 3049233"/>
              <a:gd name="connsiteY700" fmla="*/ 1608751 h 1985002"/>
              <a:gd name="connsiteX701" fmla="*/ 126201 w 3049233"/>
              <a:gd name="connsiteY701" fmla="*/ 1610094 h 1985002"/>
              <a:gd name="connsiteX702" fmla="*/ 126078 w 3049233"/>
              <a:gd name="connsiteY702" fmla="*/ 1610510 h 1985002"/>
              <a:gd name="connsiteX703" fmla="*/ 126075 w 3049233"/>
              <a:gd name="connsiteY703" fmla="*/ 1610520 h 1985002"/>
              <a:gd name="connsiteX704" fmla="*/ 125257 w 3049233"/>
              <a:gd name="connsiteY704" fmla="*/ 1610075 h 1985002"/>
              <a:gd name="connsiteX705" fmla="*/ 124344 w 3049233"/>
              <a:gd name="connsiteY705" fmla="*/ 1609300 h 1985002"/>
              <a:gd name="connsiteX706" fmla="*/ 306634 w 3049233"/>
              <a:gd name="connsiteY706" fmla="*/ 1608644 h 1985002"/>
              <a:gd name="connsiteX707" fmla="*/ 305888 w 3049233"/>
              <a:gd name="connsiteY707" fmla="*/ 1609314 h 1985002"/>
              <a:gd name="connsiteX708" fmla="*/ 289870 w 3049233"/>
              <a:gd name="connsiteY708" fmla="*/ 1615057 h 1985002"/>
              <a:gd name="connsiteX709" fmla="*/ 296262 w 3049233"/>
              <a:gd name="connsiteY709" fmla="*/ 1612611 h 1985002"/>
              <a:gd name="connsiteX710" fmla="*/ 212477 w 3049233"/>
              <a:gd name="connsiteY710" fmla="*/ 1608632 h 1985002"/>
              <a:gd name="connsiteX711" fmla="*/ 214942 w 3049233"/>
              <a:gd name="connsiteY711" fmla="*/ 1608985 h 1985002"/>
              <a:gd name="connsiteX712" fmla="*/ 217403 w 3049233"/>
              <a:gd name="connsiteY712" fmla="*/ 1609338 h 1985002"/>
              <a:gd name="connsiteX713" fmla="*/ 216697 w 3049233"/>
              <a:gd name="connsiteY713" fmla="*/ 1610244 h 1985002"/>
              <a:gd name="connsiteX714" fmla="*/ 215457 w 3049233"/>
              <a:gd name="connsiteY714" fmla="*/ 1611452 h 1985002"/>
              <a:gd name="connsiteX715" fmla="*/ 210867 w 3049233"/>
              <a:gd name="connsiteY715" fmla="*/ 1610683 h 1985002"/>
              <a:gd name="connsiteX716" fmla="*/ 211279 w 3049233"/>
              <a:gd name="connsiteY716" fmla="*/ 1610245 h 1985002"/>
              <a:gd name="connsiteX717" fmla="*/ 286600 w 3049233"/>
              <a:gd name="connsiteY717" fmla="*/ 1608549 h 1985002"/>
              <a:gd name="connsiteX718" fmla="*/ 285235 w 3049233"/>
              <a:gd name="connsiteY718" fmla="*/ 1609924 h 1985002"/>
              <a:gd name="connsiteX719" fmla="*/ 283465 w 3049233"/>
              <a:gd name="connsiteY719" fmla="*/ 1611707 h 1985002"/>
              <a:gd name="connsiteX720" fmla="*/ 283324 w 3049233"/>
              <a:gd name="connsiteY720" fmla="*/ 1611758 h 1985002"/>
              <a:gd name="connsiteX721" fmla="*/ 282532 w 3049233"/>
              <a:gd name="connsiteY721" fmla="*/ 1612046 h 1985002"/>
              <a:gd name="connsiteX722" fmla="*/ 281761 w 3049233"/>
              <a:gd name="connsiteY722" fmla="*/ 1612326 h 1985002"/>
              <a:gd name="connsiteX723" fmla="*/ 275498 w 3049233"/>
              <a:gd name="connsiteY723" fmla="*/ 1612957 h 1985002"/>
              <a:gd name="connsiteX724" fmla="*/ 268600 w 3049233"/>
              <a:gd name="connsiteY724" fmla="*/ 1613652 h 1985002"/>
              <a:gd name="connsiteX725" fmla="*/ 272106 w 3049233"/>
              <a:gd name="connsiteY725" fmla="*/ 1610776 h 1985002"/>
              <a:gd name="connsiteX726" fmla="*/ 281395 w 3049233"/>
              <a:gd name="connsiteY726" fmla="*/ 1609349 h 1985002"/>
              <a:gd name="connsiteX727" fmla="*/ 102724 w 3049233"/>
              <a:gd name="connsiteY727" fmla="*/ 1607457 h 1985002"/>
              <a:gd name="connsiteX728" fmla="*/ 104653 w 3049233"/>
              <a:gd name="connsiteY728" fmla="*/ 1609226 h 1985002"/>
              <a:gd name="connsiteX729" fmla="*/ 104694 w 3049233"/>
              <a:gd name="connsiteY729" fmla="*/ 1609585 h 1985002"/>
              <a:gd name="connsiteX730" fmla="*/ 104728 w 3049233"/>
              <a:gd name="connsiteY730" fmla="*/ 1609888 h 1985002"/>
              <a:gd name="connsiteX731" fmla="*/ 104765 w 3049233"/>
              <a:gd name="connsiteY731" fmla="*/ 1610204 h 1985002"/>
              <a:gd name="connsiteX732" fmla="*/ 102904 w 3049233"/>
              <a:gd name="connsiteY732" fmla="*/ 1608337 h 1985002"/>
              <a:gd name="connsiteX733" fmla="*/ 102863 w 3049233"/>
              <a:gd name="connsiteY733" fmla="*/ 1608296 h 1985002"/>
              <a:gd name="connsiteX734" fmla="*/ 102862 w 3049233"/>
              <a:gd name="connsiteY734" fmla="*/ 1608295 h 1985002"/>
              <a:gd name="connsiteX735" fmla="*/ 198007 w 3049233"/>
              <a:gd name="connsiteY735" fmla="*/ 1606558 h 1985002"/>
              <a:gd name="connsiteX736" fmla="*/ 205133 w 3049233"/>
              <a:gd name="connsiteY736" fmla="*/ 1607579 h 1985002"/>
              <a:gd name="connsiteX737" fmla="*/ 203390 w 3049233"/>
              <a:gd name="connsiteY737" fmla="*/ 1609430 h 1985002"/>
              <a:gd name="connsiteX738" fmla="*/ 196900 w 3049233"/>
              <a:gd name="connsiteY738" fmla="*/ 1608343 h 1985002"/>
              <a:gd name="connsiteX739" fmla="*/ 196658 w 3049233"/>
              <a:gd name="connsiteY739" fmla="*/ 1608302 h 1985002"/>
              <a:gd name="connsiteX740" fmla="*/ 197900 w 3049233"/>
              <a:gd name="connsiteY740" fmla="*/ 1606687 h 1985002"/>
              <a:gd name="connsiteX741" fmla="*/ 173507 w 3049233"/>
              <a:gd name="connsiteY741" fmla="*/ 1606365 h 1985002"/>
              <a:gd name="connsiteX742" fmla="*/ 175458 w 3049233"/>
              <a:gd name="connsiteY742" fmla="*/ 1607122 h 1985002"/>
              <a:gd name="connsiteX743" fmla="*/ 177259 w 3049233"/>
              <a:gd name="connsiteY743" fmla="*/ 1607822 h 1985002"/>
              <a:gd name="connsiteX744" fmla="*/ 178633 w 3049233"/>
              <a:gd name="connsiteY744" fmla="*/ 1608355 h 1985002"/>
              <a:gd name="connsiteX745" fmla="*/ 177714 w 3049233"/>
              <a:gd name="connsiteY745" fmla="*/ 1609780 h 1985002"/>
              <a:gd name="connsiteX746" fmla="*/ 177530 w 3049233"/>
              <a:gd name="connsiteY746" fmla="*/ 1609702 h 1985002"/>
              <a:gd name="connsiteX747" fmla="*/ 172753 w 3049233"/>
              <a:gd name="connsiteY747" fmla="*/ 1607662 h 1985002"/>
              <a:gd name="connsiteX748" fmla="*/ 173270 w 3049233"/>
              <a:gd name="connsiteY748" fmla="*/ 1606773 h 1985002"/>
              <a:gd name="connsiteX749" fmla="*/ 152813 w 3049233"/>
              <a:gd name="connsiteY749" fmla="*/ 1606190 h 1985002"/>
              <a:gd name="connsiteX750" fmla="*/ 152886 w 3049233"/>
              <a:gd name="connsiteY750" fmla="*/ 1606221 h 1985002"/>
              <a:gd name="connsiteX751" fmla="*/ 156703 w 3049233"/>
              <a:gd name="connsiteY751" fmla="*/ 1607852 h 1985002"/>
              <a:gd name="connsiteX752" fmla="*/ 156262 w 3049233"/>
              <a:gd name="connsiteY752" fmla="*/ 1608752 h 1985002"/>
              <a:gd name="connsiteX753" fmla="*/ 156049 w 3049233"/>
              <a:gd name="connsiteY753" fmla="*/ 1609189 h 1985002"/>
              <a:gd name="connsiteX754" fmla="*/ 152262 w 3049233"/>
              <a:gd name="connsiteY754" fmla="*/ 1607424 h 1985002"/>
              <a:gd name="connsiteX755" fmla="*/ 152483 w 3049233"/>
              <a:gd name="connsiteY755" fmla="*/ 1606928 h 1985002"/>
              <a:gd name="connsiteX756" fmla="*/ 152778 w 3049233"/>
              <a:gd name="connsiteY756" fmla="*/ 1606267 h 1985002"/>
              <a:gd name="connsiteX757" fmla="*/ 133400 w 3049233"/>
              <a:gd name="connsiteY757" fmla="*/ 1605150 h 1985002"/>
              <a:gd name="connsiteX758" fmla="*/ 135542 w 3049233"/>
              <a:gd name="connsiteY758" fmla="*/ 1606154 h 1985002"/>
              <a:gd name="connsiteX759" fmla="*/ 137278 w 3049233"/>
              <a:gd name="connsiteY759" fmla="*/ 1606967 h 1985002"/>
              <a:gd name="connsiteX760" fmla="*/ 136949 w 3049233"/>
              <a:gd name="connsiteY760" fmla="*/ 1607919 h 1985002"/>
              <a:gd name="connsiteX761" fmla="*/ 136934 w 3049233"/>
              <a:gd name="connsiteY761" fmla="*/ 1607963 h 1985002"/>
              <a:gd name="connsiteX762" fmla="*/ 136901 w 3049233"/>
              <a:gd name="connsiteY762" fmla="*/ 1608057 h 1985002"/>
              <a:gd name="connsiteX763" fmla="*/ 133105 w 3049233"/>
              <a:gd name="connsiteY763" fmla="*/ 1606139 h 1985002"/>
              <a:gd name="connsiteX764" fmla="*/ 244150 w 3049233"/>
              <a:gd name="connsiteY764" fmla="*/ 1604519 h 1985002"/>
              <a:gd name="connsiteX765" fmla="*/ 252133 w 3049233"/>
              <a:gd name="connsiteY765" fmla="*/ 1605458 h 1985002"/>
              <a:gd name="connsiteX766" fmla="*/ 248873 w 3049233"/>
              <a:gd name="connsiteY766" fmla="*/ 1608719 h 1985002"/>
              <a:gd name="connsiteX767" fmla="*/ 248870 w 3049233"/>
              <a:gd name="connsiteY767" fmla="*/ 1608719 h 1985002"/>
              <a:gd name="connsiteX768" fmla="*/ 241248 w 3049233"/>
              <a:gd name="connsiteY768" fmla="*/ 1607587 h 1985002"/>
              <a:gd name="connsiteX769" fmla="*/ 243666 w 3049233"/>
              <a:gd name="connsiteY769" fmla="*/ 1605030 h 1985002"/>
              <a:gd name="connsiteX770" fmla="*/ 319282 w 3049233"/>
              <a:gd name="connsiteY770" fmla="*/ 1603805 h 1985002"/>
              <a:gd name="connsiteX771" fmla="*/ 318292 w 3049233"/>
              <a:gd name="connsiteY771" fmla="*/ 1604276 h 1985002"/>
              <a:gd name="connsiteX772" fmla="*/ 317134 w 3049233"/>
              <a:gd name="connsiteY772" fmla="*/ 1604826 h 1985002"/>
              <a:gd name="connsiteX773" fmla="*/ 317451 w 3049233"/>
              <a:gd name="connsiteY773" fmla="*/ 1604544 h 1985002"/>
              <a:gd name="connsiteX774" fmla="*/ 317527 w 3049233"/>
              <a:gd name="connsiteY774" fmla="*/ 1604477 h 1985002"/>
              <a:gd name="connsiteX775" fmla="*/ 117338 w 3049233"/>
              <a:gd name="connsiteY775" fmla="*/ 1603187 h 1985002"/>
              <a:gd name="connsiteX776" fmla="*/ 118277 w 3049233"/>
              <a:gd name="connsiteY776" fmla="*/ 1603919 h 1985002"/>
              <a:gd name="connsiteX777" fmla="*/ 119260 w 3049233"/>
              <a:gd name="connsiteY777" fmla="*/ 1604685 h 1985002"/>
              <a:gd name="connsiteX778" fmla="*/ 119236 w 3049233"/>
              <a:gd name="connsiteY778" fmla="*/ 1604785 h 1985002"/>
              <a:gd name="connsiteX779" fmla="*/ 119202 w 3049233"/>
              <a:gd name="connsiteY779" fmla="*/ 1604931 h 1985002"/>
              <a:gd name="connsiteX780" fmla="*/ 117311 w 3049233"/>
              <a:gd name="connsiteY780" fmla="*/ 1603324 h 1985002"/>
              <a:gd name="connsiteX781" fmla="*/ 117322 w 3049233"/>
              <a:gd name="connsiteY781" fmla="*/ 1603265 h 1985002"/>
              <a:gd name="connsiteX782" fmla="*/ 117323 w 3049233"/>
              <a:gd name="connsiteY782" fmla="*/ 1603263 h 1985002"/>
              <a:gd name="connsiteX783" fmla="*/ 164543 w 3049233"/>
              <a:gd name="connsiteY783" fmla="*/ 1602884 h 1985002"/>
              <a:gd name="connsiteX784" fmla="*/ 169194 w 3049233"/>
              <a:gd name="connsiteY784" fmla="*/ 1604690 h 1985002"/>
              <a:gd name="connsiteX785" fmla="*/ 168941 w 3049233"/>
              <a:gd name="connsiteY785" fmla="*/ 1605139 h 1985002"/>
              <a:gd name="connsiteX786" fmla="*/ 168534 w 3049233"/>
              <a:gd name="connsiteY786" fmla="*/ 1605861 h 1985002"/>
              <a:gd name="connsiteX787" fmla="*/ 164013 w 3049233"/>
              <a:gd name="connsiteY787" fmla="*/ 1603930 h 1985002"/>
              <a:gd name="connsiteX788" fmla="*/ 164042 w 3049233"/>
              <a:gd name="connsiteY788" fmla="*/ 1603871 h 1985002"/>
              <a:gd name="connsiteX789" fmla="*/ 187080 w 3049233"/>
              <a:gd name="connsiteY789" fmla="*/ 1602838 h 1985002"/>
              <a:gd name="connsiteX790" fmla="*/ 191099 w 3049233"/>
              <a:gd name="connsiteY790" fmla="*/ 1604247 h 1985002"/>
              <a:gd name="connsiteX791" fmla="*/ 193514 w 3049233"/>
              <a:gd name="connsiteY791" fmla="*/ 1605093 h 1985002"/>
              <a:gd name="connsiteX792" fmla="*/ 192939 w 3049233"/>
              <a:gd name="connsiteY792" fmla="*/ 1605865 h 1985002"/>
              <a:gd name="connsiteX793" fmla="*/ 192387 w 3049233"/>
              <a:gd name="connsiteY793" fmla="*/ 1606605 h 1985002"/>
              <a:gd name="connsiteX794" fmla="*/ 191936 w 3049233"/>
              <a:gd name="connsiteY794" fmla="*/ 1607210 h 1985002"/>
              <a:gd name="connsiteX795" fmla="*/ 186611 w 3049233"/>
              <a:gd name="connsiteY795" fmla="*/ 1605138 h 1985002"/>
              <a:gd name="connsiteX796" fmla="*/ 185789 w 3049233"/>
              <a:gd name="connsiteY796" fmla="*/ 1604818 h 1985002"/>
              <a:gd name="connsiteX797" fmla="*/ 229369 w 3049233"/>
              <a:gd name="connsiteY797" fmla="*/ 1602779 h 1985002"/>
              <a:gd name="connsiteX798" fmla="*/ 234343 w 3049233"/>
              <a:gd name="connsiteY798" fmla="*/ 1603365 h 1985002"/>
              <a:gd name="connsiteX799" fmla="*/ 238059 w 3049233"/>
              <a:gd name="connsiteY799" fmla="*/ 1603802 h 1985002"/>
              <a:gd name="connsiteX800" fmla="*/ 236560 w 3049233"/>
              <a:gd name="connsiteY800" fmla="*/ 1605579 h 1985002"/>
              <a:gd name="connsiteX801" fmla="*/ 235575 w 3049233"/>
              <a:gd name="connsiteY801" fmla="*/ 1606745 h 1985002"/>
              <a:gd name="connsiteX802" fmla="*/ 227025 w 3049233"/>
              <a:gd name="connsiteY802" fmla="*/ 1605476 h 1985002"/>
              <a:gd name="connsiteX803" fmla="*/ 273674 w 3049233"/>
              <a:gd name="connsiteY803" fmla="*/ 1602767 h 1985002"/>
              <a:gd name="connsiteX804" fmla="*/ 271114 w 3049233"/>
              <a:gd name="connsiteY804" fmla="*/ 1605587 h 1985002"/>
              <a:gd name="connsiteX805" fmla="*/ 256953 w 3049233"/>
              <a:gd name="connsiteY805" fmla="*/ 1607581 h 1985002"/>
              <a:gd name="connsiteX806" fmla="*/ 259454 w 3049233"/>
              <a:gd name="connsiteY806" fmla="*/ 1605080 h 1985002"/>
              <a:gd name="connsiteX807" fmla="*/ 144060 w 3049233"/>
              <a:gd name="connsiteY807" fmla="*/ 1602448 h 1985002"/>
              <a:gd name="connsiteX808" fmla="*/ 148516 w 3049233"/>
              <a:gd name="connsiteY808" fmla="*/ 1604353 h 1985002"/>
              <a:gd name="connsiteX809" fmla="*/ 148621 w 3049233"/>
              <a:gd name="connsiteY809" fmla="*/ 1604398 h 1985002"/>
              <a:gd name="connsiteX810" fmla="*/ 148138 w 3049233"/>
              <a:gd name="connsiteY810" fmla="*/ 1605503 h 1985002"/>
              <a:gd name="connsiteX811" fmla="*/ 143706 w 3049233"/>
              <a:gd name="connsiteY811" fmla="*/ 1603438 h 1985002"/>
              <a:gd name="connsiteX812" fmla="*/ 143732 w 3049233"/>
              <a:gd name="connsiteY812" fmla="*/ 1603364 h 1985002"/>
              <a:gd name="connsiteX813" fmla="*/ 143765 w 3049233"/>
              <a:gd name="connsiteY813" fmla="*/ 1603271 h 1985002"/>
              <a:gd name="connsiteX814" fmla="*/ 217831 w 3049233"/>
              <a:gd name="connsiteY814" fmla="*/ 1601421 h 1985002"/>
              <a:gd name="connsiteX815" fmla="*/ 220108 w 3049233"/>
              <a:gd name="connsiteY815" fmla="*/ 1601689 h 1985002"/>
              <a:gd name="connsiteX816" fmla="*/ 223089 w 3049233"/>
              <a:gd name="connsiteY816" fmla="*/ 1602040 h 1985002"/>
              <a:gd name="connsiteX817" fmla="*/ 221098 w 3049233"/>
              <a:gd name="connsiteY817" fmla="*/ 1604596 h 1985002"/>
              <a:gd name="connsiteX818" fmla="*/ 216032 w 3049233"/>
              <a:gd name="connsiteY818" fmla="*/ 1603844 h 1985002"/>
              <a:gd name="connsiteX819" fmla="*/ 126509 w 3049233"/>
              <a:gd name="connsiteY819" fmla="*/ 1600414 h 1985002"/>
              <a:gd name="connsiteX820" fmla="*/ 126536 w 3049233"/>
              <a:gd name="connsiteY820" fmla="*/ 1600433 h 1985002"/>
              <a:gd name="connsiteX821" fmla="*/ 128615 w 3049233"/>
              <a:gd name="connsiteY821" fmla="*/ 1601913 h 1985002"/>
              <a:gd name="connsiteX822" fmla="*/ 128268 w 3049233"/>
              <a:gd name="connsiteY822" fmla="*/ 1603086 h 1985002"/>
              <a:gd name="connsiteX823" fmla="*/ 126242 w 3049233"/>
              <a:gd name="connsiteY823" fmla="*/ 1601511 h 1985002"/>
              <a:gd name="connsiteX824" fmla="*/ 203306 w 3049233"/>
              <a:gd name="connsiteY824" fmla="*/ 1599711 h 1985002"/>
              <a:gd name="connsiteX825" fmla="*/ 210854 w 3049233"/>
              <a:gd name="connsiteY825" fmla="*/ 1600600 h 1985002"/>
              <a:gd name="connsiteX826" fmla="*/ 209202 w 3049233"/>
              <a:gd name="connsiteY826" fmla="*/ 1602830 h 1985002"/>
              <a:gd name="connsiteX827" fmla="*/ 208455 w 3049233"/>
              <a:gd name="connsiteY827" fmla="*/ 1602719 h 1985002"/>
              <a:gd name="connsiteX828" fmla="*/ 201977 w 3049233"/>
              <a:gd name="connsiteY828" fmla="*/ 1601757 h 1985002"/>
              <a:gd name="connsiteX829" fmla="*/ 155801 w 3049233"/>
              <a:gd name="connsiteY829" fmla="*/ 1599489 h 1985002"/>
              <a:gd name="connsiteX830" fmla="*/ 159994 w 3049233"/>
              <a:gd name="connsiteY830" fmla="*/ 1601118 h 1985002"/>
              <a:gd name="connsiteX831" fmla="*/ 159972 w 3049233"/>
              <a:gd name="connsiteY831" fmla="*/ 1601164 h 1985002"/>
              <a:gd name="connsiteX832" fmla="*/ 159926 w 3049233"/>
              <a:gd name="connsiteY832" fmla="*/ 1601257 h 1985002"/>
              <a:gd name="connsiteX833" fmla="*/ 159551 w 3049233"/>
              <a:gd name="connsiteY833" fmla="*/ 1602025 h 1985002"/>
              <a:gd name="connsiteX834" fmla="*/ 157280 w 3049233"/>
              <a:gd name="connsiteY834" fmla="*/ 1601055 h 1985002"/>
              <a:gd name="connsiteX835" fmla="*/ 156246 w 3049233"/>
              <a:gd name="connsiteY835" fmla="*/ 1600614 h 1985002"/>
              <a:gd name="connsiteX836" fmla="*/ 155451 w 3049233"/>
              <a:gd name="connsiteY836" fmla="*/ 1600274 h 1985002"/>
              <a:gd name="connsiteX837" fmla="*/ 155606 w 3049233"/>
              <a:gd name="connsiteY837" fmla="*/ 1599927 h 1985002"/>
              <a:gd name="connsiteX838" fmla="*/ 155754 w 3049233"/>
              <a:gd name="connsiteY838" fmla="*/ 1599594 h 1985002"/>
              <a:gd name="connsiteX839" fmla="*/ 177508 w 3049233"/>
              <a:gd name="connsiteY839" fmla="*/ 1599482 h 1985002"/>
              <a:gd name="connsiteX840" fmla="*/ 183090 w 3049233"/>
              <a:gd name="connsiteY840" fmla="*/ 1601439 h 1985002"/>
              <a:gd name="connsiteX841" fmla="*/ 182002 w 3049233"/>
              <a:gd name="connsiteY841" fmla="*/ 1603129 h 1985002"/>
              <a:gd name="connsiteX842" fmla="*/ 181941 w 3049233"/>
              <a:gd name="connsiteY842" fmla="*/ 1603223 h 1985002"/>
              <a:gd name="connsiteX843" fmla="*/ 181890 w 3049233"/>
              <a:gd name="connsiteY843" fmla="*/ 1603302 h 1985002"/>
              <a:gd name="connsiteX844" fmla="*/ 176505 w 3049233"/>
              <a:gd name="connsiteY844" fmla="*/ 1601208 h 1985002"/>
              <a:gd name="connsiteX845" fmla="*/ 296775 w 3049233"/>
              <a:gd name="connsiteY845" fmla="*/ 1598298 h 1985002"/>
              <a:gd name="connsiteX846" fmla="*/ 296340 w 3049233"/>
              <a:gd name="connsiteY846" fmla="*/ 1598737 h 1985002"/>
              <a:gd name="connsiteX847" fmla="*/ 295219 w 3049233"/>
              <a:gd name="connsiteY847" fmla="*/ 1599865 h 1985002"/>
              <a:gd name="connsiteX848" fmla="*/ 286497 w 3049233"/>
              <a:gd name="connsiteY848" fmla="*/ 1603422 h 1985002"/>
              <a:gd name="connsiteX849" fmla="*/ 278618 w 3049233"/>
              <a:gd name="connsiteY849" fmla="*/ 1604531 h 1985002"/>
              <a:gd name="connsiteX850" fmla="*/ 279776 w 3049233"/>
              <a:gd name="connsiteY850" fmla="*/ 1603320 h 1985002"/>
              <a:gd name="connsiteX851" fmla="*/ 281526 w 3049233"/>
              <a:gd name="connsiteY851" fmla="*/ 1601490 h 1985002"/>
              <a:gd name="connsiteX852" fmla="*/ 293949 w 3049233"/>
              <a:gd name="connsiteY852" fmla="*/ 1599470 h 1985002"/>
              <a:gd name="connsiteX853" fmla="*/ 135492 w 3049233"/>
              <a:gd name="connsiteY853" fmla="*/ 1598113 h 1985002"/>
              <a:gd name="connsiteX854" fmla="*/ 138128 w 3049233"/>
              <a:gd name="connsiteY854" fmla="*/ 1599913 h 1985002"/>
              <a:gd name="connsiteX855" fmla="*/ 139515 w 3049233"/>
              <a:gd name="connsiteY855" fmla="*/ 1600506 h 1985002"/>
              <a:gd name="connsiteX856" fmla="*/ 139331 w 3049233"/>
              <a:gd name="connsiteY856" fmla="*/ 1601038 h 1985002"/>
              <a:gd name="connsiteX857" fmla="*/ 139223 w 3049233"/>
              <a:gd name="connsiteY857" fmla="*/ 1601349 h 1985002"/>
              <a:gd name="connsiteX858" fmla="*/ 135417 w 3049233"/>
              <a:gd name="connsiteY858" fmla="*/ 1599576 h 1985002"/>
              <a:gd name="connsiteX859" fmla="*/ 135119 w 3049233"/>
              <a:gd name="connsiteY859" fmla="*/ 1599365 h 1985002"/>
              <a:gd name="connsiteX860" fmla="*/ 135124 w 3049233"/>
              <a:gd name="connsiteY860" fmla="*/ 1599351 h 1985002"/>
              <a:gd name="connsiteX861" fmla="*/ 251590 w 3049233"/>
              <a:gd name="connsiteY861" fmla="*/ 1596654 h 1985002"/>
              <a:gd name="connsiteX862" fmla="*/ 259369 w 3049233"/>
              <a:gd name="connsiteY862" fmla="*/ 1597375 h 1985002"/>
              <a:gd name="connsiteX863" fmla="*/ 260109 w 3049233"/>
              <a:gd name="connsiteY863" fmla="*/ 1597242 h 1985002"/>
              <a:gd name="connsiteX864" fmla="*/ 259030 w 3049233"/>
              <a:gd name="connsiteY864" fmla="*/ 1598561 h 1985002"/>
              <a:gd name="connsiteX865" fmla="*/ 258534 w 3049233"/>
              <a:gd name="connsiteY865" fmla="*/ 1599058 h 1985002"/>
              <a:gd name="connsiteX866" fmla="*/ 253950 w 3049233"/>
              <a:gd name="connsiteY866" fmla="*/ 1599745 h 1985002"/>
              <a:gd name="connsiteX867" fmla="*/ 249273 w 3049233"/>
              <a:gd name="connsiteY867" fmla="*/ 1599104 h 1985002"/>
              <a:gd name="connsiteX868" fmla="*/ 249747 w 3049233"/>
              <a:gd name="connsiteY868" fmla="*/ 1598602 h 1985002"/>
              <a:gd name="connsiteX869" fmla="*/ 251511 w 3049233"/>
              <a:gd name="connsiteY869" fmla="*/ 1596737 h 1985002"/>
              <a:gd name="connsiteX870" fmla="*/ 365033 w 3049233"/>
              <a:gd name="connsiteY870" fmla="*/ 1596227 h 1985002"/>
              <a:gd name="connsiteX871" fmla="*/ 359953 w 3049233"/>
              <a:gd name="connsiteY871" fmla="*/ 1599406 h 1985002"/>
              <a:gd name="connsiteX872" fmla="*/ 356331 w 3049233"/>
              <a:gd name="connsiteY872" fmla="*/ 1602123 h 1985002"/>
              <a:gd name="connsiteX873" fmla="*/ 325218 w 3049233"/>
              <a:gd name="connsiteY873" fmla="*/ 1617280 h 1985002"/>
              <a:gd name="connsiteX874" fmla="*/ 325749 w 3049233"/>
              <a:gd name="connsiteY874" fmla="*/ 1616847 h 1985002"/>
              <a:gd name="connsiteX875" fmla="*/ 328043 w 3049233"/>
              <a:gd name="connsiteY875" fmla="*/ 1614963 h 1985002"/>
              <a:gd name="connsiteX876" fmla="*/ 351158 w 3049233"/>
              <a:gd name="connsiteY876" fmla="*/ 1603930 h 1985002"/>
              <a:gd name="connsiteX877" fmla="*/ 191719 w 3049233"/>
              <a:gd name="connsiteY877" fmla="*/ 1596141 h 1985002"/>
              <a:gd name="connsiteX878" fmla="*/ 195832 w 3049233"/>
              <a:gd name="connsiteY878" fmla="*/ 1597430 h 1985002"/>
              <a:gd name="connsiteX879" fmla="*/ 198722 w 3049233"/>
              <a:gd name="connsiteY879" fmla="*/ 1598335 h 1985002"/>
              <a:gd name="connsiteX880" fmla="*/ 198240 w 3049233"/>
              <a:gd name="connsiteY880" fmla="*/ 1599068 h 1985002"/>
              <a:gd name="connsiteX881" fmla="*/ 196995 w 3049233"/>
              <a:gd name="connsiteY881" fmla="*/ 1600637 h 1985002"/>
              <a:gd name="connsiteX882" fmla="*/ 190220 w 3049233"/>
              <a:gd name="connsiteY882" fmla="*/ 1598202 h 1985002"/>
              <a:gd name="connsiteX883" fmla="*/ 167964 w 3049233"/>
              <a:gd name="connsiteY883" fmla="*/ 1596137 h 1985002"/>
              <a:gd name="connsiteX884" fmla="*/ 173022 w 3049233"/>
              <a:gd name="connsiteY884" fmla="*/ 1597910 h 1985002"/>
              <a:gd name="connsiteX885" fmla="*/ 172711 w 3049233"/>
              <a:gd name="connsiteY885" fmla="*/ 1598460 h 1985002"/>
              <a:gd name="connsiteX886" fmla="*/ 172431 w 3049233"/>
              <a:gd name="connsiteY886" fmla="*/ 1598957 h 1985002"/>
              <a:gd name="connsiteX887" fmla="*/ 172122 w 3049233"/>
              <a:gd name="connsiteY887" fmla="*/ 1599503 h 1985002"/>
              <a:gd name="connsiteX888" fmla="*/ 168175 w 3049233"/>
              <a:gd name="connsiteY888" fmla="*/ 1597968 h 1985002"/>
              <a:gd name="connsiteX889" fmla="*/ 167223 w 3049233"/>
              <a:gd name="connsiteY889" fmla="*/ 1597598 h 1985002"/>
              <a:gd name="connsiteX890" fmla="*/ 146422 w 3049233"/>
              <a:gd name="connsiteY890" fmla="*/ 1595847 h 1985002"/>
              <a:gd name="connsiteX891" fmla="*/ 151498 w 3049233"/>
              <a:gd name="connsiteY891" fmla="*/ 1597818 h 1985002"/>
              <a:gd name="connsiteX892" fmla="*/ 151215 w 3049233"/>
              <a:gd name="connsiteY892" fmla="*/ 1598465 h 1985002"/>
              <a:gd name="connsiteX893" fmla="*/ 148977 w 3049233"/>
              <a:gd name="connsiteY893" fmla="*/ 1597510 h 1985002"/>
              <a:gd name="connsiteX894" fmla="*/ 146244 w 3049233"/>
              <a:gd name="connsiteY894" fmla="*/ 1596343 h 1985002"/>
              <a:gd name="connsiteX895" fmla="*/ 321018 w 3049233"/>
              <a:gd name="connsiteY895" fmla="*/ 1595721 h 1985002"/>
              <a:gd name="connsiteX896" fmla="*/ 316628 w 3049233"/>
              <a:gd name="connsiteY896" fmla="*/ 1599659 h 1985002"/>
              <a:gd name="connsiteX897" fmla="*/ 309598 w 3049233"/>
              <a:gd name="connsiteY897" fmla="*/ 1602213 h 1985002"/>
              <a:gd name="connsiteX898" fmla="*/ 301373 w 3049233"/>
              <a:gd name="connsiteY898" fmla="*/ 1605201 h 1985002"/>
              <a:gd name="connsiteX899" fmla="*/ 294171 w 3049233"/>
              <a:gd name="connsiteY899" fmla="*/ 1607817 h 1985002"/>
              <a:gd name="connsiteX900" fmla="*/ 294565 w 3049233"/>
              <a:gd name="connsiteY900" fmla="*/ 1607417 h 1985002"/>
              <a:gd name="connsiteX901" fmla="*/ 296252 w 3049233"/>
              <a:gd name="connsiteY901" fmla="*/ 1605704 h 1985002"/>
              <a:gd name="connsiteX902" fmla="*/ 296636 w 3049233"/>
              <a:gd name="connsiteY902" fmla="*/ 1605315 h 1985002"/>
              <a:gd name="connsiteX903" fmla="*/ 235954 w 3049233"/>
              <a:gd name="connsiteY903" fmla="*/ 1595203 h 1985002"/>
              <a:gd name="connsiteX904" fmla="*/ 244633 w 3049233"/>
              <a:gd name="connsiteY904" fmla="*/ 1596008 h 1985002"/>
              <a:gd name="connsiteX905" fmla="*/ 242836 w 3049233"/>
              <a:gd name="connsiteY905" fmla="*/ 1598138 h 1985002"/>
              <a:gd name="connsiteX906" fmla="*/ 242775 w 3049233"/>
              <a:gd name="connsiteY906" fmla="*/ 1598211 h 1985002"/>
              <a:gd name="connsiteX907" fmla="*/ 242773 w 3049233"/>
              <a:gd name="connsiteY907" fmla="*/ 1598213 h 1985002"/>
              <a:gd name="connsiteX908" fmla="*/ 234343 w 3049233"/>
              <a:gd name="connsiteY908" fmla="*/ 1597057 h 1985002"/>
              <a:gd name="connsiteX909" fmla="*/ 118918 w 3049233"/>
              <a:gd name="connsiteY909" fmla="*/ 1595012 h 1985002"/>
              <a:gd name="connsiteX910" fmla="*/ 121191 w 3049233"/>
              <a:gd name="connsiteY910" fmla="*/ 1596629 h 1985002"/>
              <a:gd name="connsiteX911" fmla="*/ 121141 w 3049233"/>
              <a:gd name="connsiteY911" fmla="*/ 1596834 h 1985002"/>
              <a:gd name="connsiteX912" fmla="*/ 121137 w 3049233"/>
              <a:gd name="connsiteY912" fmla="*/ 1596854 h 1985002"/>
              <a:gd name="connsiteX913" fmla="*/ 120998 w 3049233"/>
              <a:gd name="connsiteY913" fmla="*/ 1597434 h 1985002"/>
              <a:gd name="connsiteX914" fmla="*/ 119501 w 3049233"/>
              <a:gd name="connsiteY914" fmla="*/ 1596271 h 1985002"/>
              <a:gd name="connsiteX915" fmla="*/ 118782 w 3049233"/>
              <a:gd name="connsiteY915" fmla="*/ 1595712 h 1985002"/>
              <a:gd name="connsiteX916" fmla="*/ 118850 w 3049233"/>
              <a:gd name="connsiteY916" fmla="*/ 1595361 h 1985002"/>
              <a:gd name="connsiteX917" fmla="*/ 118860 w 3049233"/>
              <a:gd name="connsiteY917" fmla="*/ 1595313 h 1985002"/>
              <a:gd name="connsiteX918" fmla="*/ 223318 w 3049233"/>
              <a:gd name="connsiteY918" fmla="*/ 1594031 h 1985002"/>
              <a:gd name="connsiteX919" fmla="*/ 228925 w 3049233"/>
              <a:gd name="connsiteY919" fmla="*/ 1594551 h 1985002"/>
              <a:gd name="connsiteX920" fmla="*/ 228727 w 3049233"/>
              <a:gd name="connsiteY920" fmla="*/ 1594805 h 1985002"/>
              <a:gd name="connsiteX921" fmla="*/ 228616 w 3049233"/>
              <a:gd name="connsiteY921" fmla="*/ 1594947 h 1985002"/>
              <a:gd name="connsiteX922" fmla="*/ 227684 w 3049233"/>
              <a:gd name="connsiteY922" fmla="*/ 1596144 h 1985002"/>
              <a:gd name="connsiteX923" fmla="*/ 222298 w 3049233"/>
              <a:gd name="connsiteY923" fmla="*/ 1595405 h 1985002"/>
              <a:gd name="connsiteX924" fmla="*/ 282335 w 3049233"/>
              <a:gd name="connsiteY924" fmla="*/ 1593228 h 1985002"/>
              <a:gd name="connsiteX925" fmla="*/ 279959 w 3049233"/>
              <a:gd name="connsiteY925" fmla="*/ 1595845 h 1985002"/>
              <a:gd name="connsiteX926" fmla="*/ 265848 w 3049233"/>
              <a:gd name="connsiteY926" fmla="*/ 1597961 h 1985002"/>
              <a:gd name="connsiteX927" fmla="*/ 266496 w 3049233"/>
              <a:gd name="connsiteY927" fmla="*/ 1597169 h 1985002"/>
              <a:gd name="connsiteX928" fmla="*/ 267533 w 3049233"/>
              <a:gd name="connsiteY928" fmla="*/ 1595901 h 1985002"/>
              <a:gd name="connsiteX929" fmla="*/ 279941 w 3049233"/>
              <a:gd name="connsiteY929" fmla="*/ 1593661 h 1985002"/>
              <a:gd name="connsiteX930" fmla="*/ 128271 w 3049233"/>
              <a:gd name="connsiteY930" fmla="*/ 1593182 h 1985002"/>
              <a:gd name="connsiteX931" fmla="*/ 130701 w 3049233"/>
              <a:gd name="connsiteY931" fmla="*/ 1594841 h 1985002"/>
              <a:gd name="connsiteX932" fmla="*/ 130361 w 3049233"/>
              <a:gd name="connsiteY932" fmla="*/ 1595995 h 1985002"/>
              <a:gd name="connsiteX933" fmla="*/ 127994 w 3049233"/>
              <a:gd name="connsiteY933" fmla="*/ 1594318 h 1985002"/>
              <a:gd name="connsiteX934" fmla="*/ 158739 w 3049233"/>
              <a:gd name="connsiteY934" fmla="*/ 1592903 h 1985002"/>
              <a:gd name="connsiteX935" fmla="*/ 163239 w 3049233"/>
              <a:gd name="connsiteY935" fmla="*/ 1594480 h 1985002"/>
              <a:gd name="connsiteX936" fmla="*/ 162595 w 3049233"/>
              <a:gd name="connsiteY936" fmla="*/ 1595798 h 1985002"/>
              <a:gd name="connsiteX937" fmla="*/ 158208 w 3049233"/>
              <a:gd name="connsiteY937" fmla="*/ 1594092 h 1985002"/>
              <a:gd name="connsiteX938" fmla="*/ 158370 w 3049233"/>
              <a:gd name="connsiteY938" fmla="*/ 1593730 h 1985002"/>
              <a:gd name="connsiteX939" fmla="*/ 158418 w 3049233"/>
              <a:gd name="connsiteY939" fmla="*/ 1593622 h 1985002"/>
              <a:gd name="connsiteX940" fmla="*/ 181355 w 3049233"/>
              <a:gd name="connsiteY940" fmla="*/ 1592894 h 1985002"/>
              <a:gd name="connsiteX941" fmla="*/ 187649 w 3049233"/>
              <a:gd name="connsiteY941" fmla="*/ 1594866 h 1985002"/>
              <a:gd name="connsiteX942" fmla="*/ 186937 w 3049233"/>
              <a:gd name="connsiteY942" fmla="*/ 1595788 h 1985002"/>
              <a:gd name="connsiteX943" fmla="*/ 186399 w 3049233"/>
              <a:gd name="connsiteY943" fmla="*/ 1596484 h 1985002"/>
              <a:gd name="connsiteX944" fmla="*/ 186191 w 3049233"/>
              <a:gd name="connsiteY944" fmla="*/ 1596754 h 1985002"/>
              <a:gd name="connsiteX945" fmla="*/ 180320 w 3049233"/>
              <a:gd name="connsiteY945" fmla="*/ 1594644 h 1985002"/>
              <a:gd name="connsiteX946" fmla="*/ 180799 w 3049233"/>
              <a:gd name="connsiteY946" fmla="*/ 1593820 h 1985002"/>
              <a:gd name="connsiteX947" fmla="*/ 208020 w 3049233"/>
              <a:gd name="connsiteY947" fmla="*/ 1592457 h 1985002"/>
              <a:gd name="connsiteX948" fmla="*/ 208872 w 3049233"/>
              <a:gd name="connsiteY948" fmla="*/ 1592691 h 1985002"/>
              <a:gd name="connsiteX949" fmla="*/ 212421 w 3049233"/>
              <a:gd name="connsiteY949" fmla="*/ 1593021 h 1985002"/>
              <a:gd name="connsiteX950" fmla="*/ 212665 w 3049233"/>
              <a:gd name="connsiteY950" fmla="*/ 1593043 h 1985002"/>
              <a:gd name="connsiteX951" fmla="*/ 216206 w 3049233"/>
              <a:gd name="connsiteY951" fmla="*/ 1593372 h 1985002"/>
              <a:gd name="connsiteX952" fmla="*/ 215400 w 3049233"/>
              <a:gd name="connsiteY952" fmla="*/ 1594460 h 1985002"/>
              <a:gd name="connsiteX953" fmla="*/ 207429 w 3049233"/>
              <a:gd name="connsiteY953" fmla="*/ 1593367 h 1985002"/>
              <a:gd name="connsiteX954" fmla="*/ 137633 w 3049233"/>
              <a:gd name="connsiteY954" fmla="*/ 1590910 h 1985002"/>
              <a:gd name="connsiteX955" fmla="*/ 141701 w 3049233"/>
              <a:gd name="connsiteY955" fmla="*/ 1593570 h 1985002"/>
              <a:gd name="connsiteX956" fmla="*/ 141877 w 3049233"/>
              <a:gd name="connsiteY956" fmla="*/ 1593685 h 1985002"/>
              <a:gd name="connsiteX957" fmla="*/ 141768 w 3049233"/>
              <a:gd name="connsiteY957" fmla="*/ 1594000 h 1985002"/>
              <a:gd name="connsiteX958" fmla="*/ 141709 w 3049233"/>
              <a:gd name="connsiteY958" fmla="*/ 1594171 h 1985002"/>
              <a:gd name="connsiteX959" fmla="*/ 141638 w 3049233"/>
              <a:gd name="connsiteY959" fmla="*/ 1594376 h 1985002"/>
              <a:gd name="connsiteX960" fmla="*/ 140329 w 3049233"/>
              <a:gd name="connsiteY960" fmla="*/ 1593817 h 1985002"/>
              <a:gd name="connsiteX961" fmla="*/ 137369 w 3049233"/>
              <a:gd name="connsiteY961" fmla="*/ 1591800 h 1985002"/>
              <a:gd name="connsiteX962" fmla="*/ 171219 w 3049233"/>
              <a:gd name="connsiteY962" fmla="*/ 1589718 h 1985002"/>
              <a:gd name="connsiteX963" fmla="*/ 176680 w 3049233"/>
              <a:gd name="connsiteY963" fmla="*/ 1591429 h 1985002"/>
              <a:gd name="connsiteX964" fmla="*/ 175785 w 3049233"/>
              <a:gd name="connsiteY964" fmla="*/ 1593014 h 1985002"/>
              <a:gd name="connsiteX965" fmla="*/ 170509 w 3049233"/>
              <a:gd name="connsiteY965" fmla="*/ 1591118 h 1985002"/>
              <a:gd name="connsiteX966" fmla="*/ 170536 w 3049233"/>
              <a:gd name="connsiteY966" fmla="*/ 1591063 h 1985002"/>
              <a:gd name="connsiteX967" fmla="*/ 170625 w 3049233"/>
              <a:gd name="connsiteY967" fmla="*/ 1590890 h 1985002"/>
              <a:gd name="connsiteX968" fmla="*/ 111215 w 3049233"/>
              <a:gd name="connsiteY968" fmla="*/ 1589530 h 1985002"/>
              <a:gd name="connsiteX969" fmla="*/ 113687 w 3049233"/>
              <a:gd name="connsiteY969" fmla="*/ 1591289 h 1985002"/>
              <a:gd name="connsiteX970" fmla="*/ 113623 w 3049233"/>
              <a:gd name="connsiteY970" fmla="*/ 1591624 h 1985002"/>
              <a:gd name="connsiteX971" fmla="*/ 113610 w 3049233"/>
              <a:gd name="connsiteY971" fmla="*/ 1591691 h 1985002"/>
              <a:gd name="connsiteX972" fmla="*/ 112061 w 3049233"/>
              <a:gd name="connsiteY972" fmla="*/ 1590486 h 1985002"/>
              <a:gd name="connsiteX973" fmla="*/ 111177 w 3049233"/>
              <a:gd name="connsiteY973" fmla="*/ 1589799 h 1985002"/>
              <a:gd name="connsiteX974" fmla="*/ 111177 w 3049233"/>
              <a:gd name="connsiteY974" fmla="*/ 1589793 h 1985002"/>
              <a:gd name="connsiteX975" fmla="*/ 148736 w 3049233"/>
              <a:gd name="connsiteY975" fmla="*/ 1589381 h 1985002"/>
              <a:gd name="connsiteX976" fmla="*/ 148794 w 3049233"/>
              <a:gd name="connsiteY976" fmla="*/ 1589416 h 1985002"/>
              <a:gd name="connsiteX977" fmla="*/ 154323 w 3049233"/>
              <a:gd name="connsiteY977" fmla="*/ 1591355 h 1985002"/>
              <a:gd name="connsiteX978" fmla="*/ 154017 w 3049233"/>
              <a:gd name="connsiteY978" fmla="*/ 1592055 h 1985002"/>
              <a:gd name="connsiteX979" fmla="*/ 153865 w 3049233"/>
              <a:gd name="connsiteY979" fmla="*/ 1592402 h 1985002"/>
              <a:gd name="connsiteX980" fmla="*/ 152013 w 3049233"/>
              <a:gd name="connsiteY980" fmla="*/ 1591682 h 1985002"/>
              <a:gd name="connsiteX981" fmla="*/ 148413 w 3049233"/>
              <a:gd name="connsiteY981" fmla="*/ 1590282 h 1985002"/>
              <a:gd name="connsiteX982" fmla="*/ 148707 w 3049233"/>
              <a:gd name="connsiteY982" fmla="*/ 1589462 h 1985002"/>
              <a:gd name="connsiteX983" fmla="*/ 195803 w 3049233"/>
              <a:gd name="connsiteY983" fmla="*/ 1589101 h 1985002"/>
              <a:gd name="connsiteX984" fmla="*/ 203425 w 3049233"/>
              <a:gd name="connsiteY984" fmla="*/ 1591195 h 1985002"/>
              <a:gd name="connsiteX985" fmla="*/ 203421 w 3049233"/>
              <a:gd name="connsiteY985" fmla="*/ 1591201 h 1985002"/>
              <a:gd name="connsiteX986" fmla="*/ 202732 w 3049233"/>
              <a:gd name="connsiteY986" fmla="*/ 1592248 h 1985002"/>
              <a:gd name="connsiteX987" fmla="*/ 195391 w 3049233"/>
              <a:gd name="connsiteY987" fmla="*/ 1589814 h 1985002"/>
              <a:gd name="connsiteX988" fmla="*/ 195401 w 3049233"/>
              <a:gd name="connsiteY988" fmla="*/ 1589796 h 1985002"/>
              <a:gd name="connsiteX989" fmla="*/ 195466 w 3049233"/>
              <a:gd name="connsiteY989" fmla="*/ 1589685 h 1985002"/>
              <a:gd name="connsiteX990" fmla="*/ 267593 w 3049233"/>
              <a:gd name="connsiteY990" fmla="*/ 1588088 h 1985002"/>
              <a:gd name="connsiteX991" fmla="*/ 267487 w 3049233"/>
              <a:gd name="connsiteY991" fmla="*/ 1588219 h 1985002"/>
              <a:gd name="connsiteX992" fmla="*/ 267394 w 3049233"/>
              <a:gd name="connsiteY992" fmla="*/ 1588332 h 1985002"/>
              <a:gd name="connsiteX993" fmla="*/ 259538 w 3049233"/>
              <a:gd name="connsiteY993" fmla="*/ 1589754 h 1985002"/>
              <a:gd name="connsiteX994" fmla="*/ 257302 w 3049233"/>
              <a:gd name="connsiteY994" fmla="*/ 1589563 h 1985002"/>
              <a:gd name="connsiteX995" fmla="*/ 257368 w 3049233"/>
              <a:gd name="connsiteY995" fmla="*/ 1589473 h 1985002"/>
              <a:gd name="connsiteX996" fmla="*/ 257697 w 3049233"/>
              <a:gd name="connsiteY996" fmla="*/ 1589022 h 1985002"/>
              <a:gd name="connsiteX997" fmla="*/ 260893 w 3049233"/>
              <a:gd name="connsiteY997" fmla="*/ 1589247 h 1985002"/>
              <a:gd name="connsiteX998" fmla="*/ 264280 w 3049233"/>
              <a:gd name="connsiteY998" fmla="*/ 1588739 h 1985002"/>
              <a:gd name="connsiteX999" fmla="*/ 242272 w 3049233"/>
              <a:gd name="connsiteY999" fmla="*/ 1587935 h 1985002"/>
              <a:gd name="connsiteX1000" fmla="*/ 244974 w 3049233"/>
              <a:gd name="connsiteY1000" fmla="*/ 1588125 h 1985002"/>
              <a:gd name="connsiteX1001" fmla="*/ 247736 w 3049233"/>
              <a:gd name="connsiteY1001" fmla="*/ 1588320 h 1985002"/>
              <a:gd name="connsiteX1002" fmla="*/ 250632 w 3049233"/>
              <a:gd name="connsiteY1002" fmla="*/ 1588524 h 1985002"/>
              <a:gd name="connsiteX1003" fmla="*/ 250412 w 3049233"/>
              <a:gd name="connsiteY1003" fmla="*/ 1588818 h 1985002"/>
              <a:gd name="connsiteX1004" fmla="*/ 250301 w 3049233"/>
              <a:gd name="connsiteY1004" fmla="*/ 1588967 h 1985002"/>
              <a:gd name="connsiteX1005" fmla="*/ 246209 w 3049233"/>
              <a:gd name="connsiteY1005" fmla="*/ 1588619 h 1985002"/>
              <a:gd name="connsiteX1006" fmla="*/ 243855 w 3049233"/>
              <a:gd name="connsiteY1006" fmla="*/ 1588418 h 1985002"/>
              <a:gd name="connsiteX1007" fmla="*/ 241990 w 3049233"/>
              <a:gd name="connsiteY1007" fmla="*/ 1588260 h 1985002"/>
              <a:gd name="connsiteX1008" fmla="*/ 242024 w 3049233"/>
              <a:gd name="connsiteY1008" fmla="*/ 1588221 h 1985002"/>
              <a:gd name="connsiteX1009" fmla="*/ 242140 w 3049233"/>
              <a:gd name="connsiteY1009" fmla="*/ 1588087 h 1985002"/>
              <a:gd name="connsiteX1010" fmla="*/ 120321 w 3049233"/>
              <a:gd name="connsiteY1010" fmla="*/ 1587752 h 1985002"/>
              <a:gd name="connsiteX1011" fmla="*/ 122896 w 3049233"/>
              <a:gd name="connsiteY1011" fmla="*/ 1589511 h 1985002"/>
              <a:gd name="connsiteX1012" fmla="*/ 122722 w 3049233"/>
              <a:gd name="connsiteY1012" fmla="*/ 1590237 h 1985002"/>
              <a:gd name="connsiteX1013" fmla="*/ 122651 w 3049233"/>
              <a:gd name="connsiteY1013" fmla="*/ 1590534 h 1985002"/>
              <a:gd name="connsiteX1014" fmla="*/ 120129 w 3049233"/>
              <a:gd name="connsiteY1014" fmla="*/ 1588747 h 1985002"/>
              <a:gd name="connsiteX1015" fmla="*/ 120232 w 3049233"/>
              <a:gd name="connsiteY1015" fmla="*/ 1588214 h 1985002"/>
              <a:gd name="connsiteX1016" fmla="*/ 228562 w 3049233"/>
              <a:gd name="connsiteY1016" fmla="*/ 1586969 h 1985002"/>
              <a:gd name="connsiteX1017" fmla="*/ 228717 w 3049233"/>
              <a:gd name="connsiteY1017" fmla="*/ 1586980 h 1985002"/>
              <a:gd name="connsiteX1018" fmla="*/ 230007 w 3049233"/>
              <a:gd name="connsiteY1018" fmla="*/ 1587071 h 1985002"/>
              <a:gd name="connsiteX1019" fmla="*/ 234506 w 3049233"/>
              <a:gd name="connsiteY1019" fmla="*/ 1587388 h 1985002"/>
              <a:gd name="connsiteX1020" fmla="*/ 234497 w 3049233"/>
              <a:gd name="connsiteY1020" fmla="*/ 1587399 h 1985002"/>
              <a:gd name="connsiteX1021" fmla="*/ 234438 w 3049233"/>
              <a:gd name="connsiteY1021" fmla="*/ 1587475 h 1985002"/>
              <a:gd name="connsiteX1022" fmla="*/ 234335 w 3049233"/>
              <a:gd name="connsiteY1022" fmla="*/ 1587608 h 1985002"/>
              <a:gd name="connsiteX1023" fmla="*/ 231808 w 3049233"/>
              <a:gd name="connsiteY1023" fmla="*/ 1587393 h 1985002"/>
              <a:gd name="connsiteX1024" fmla="*/ 228459 w 3049233"/>
              <a:gd name="connsiteY1024" fmla="*/ 1587108 h 1985002"/>
              <a:gd name="connsiteX1025" fmla="*/ 228532 w 3049233"/>
              <a:gd name="connsiteY1025" fmla="*/ 1587010 h 1985002"/>
              <a:gd name="connsiteX1026" fmla="*/ 228551 w 3049233"/>
              <a:gd name="connsiteY1026" fmla="*/ 1586983 h 1985002"/>
              <a:gd name="connsiteX1027" fmla="*/ 161515 w 3049233"/>
              <a:gd name="connsiteY1027" fmla="*/ 1586678 h 1985002"/>
              <a:gd name="connsiteX1028" fmla="*/ 163236 w 3049233"/>
              <a:gd name="connsiteY1028" fmla="*/ 1587217 h 1985002"/>
              <a:gd name="connsiteX1029" fmla="*/ 166317 w 3049233"/>
              <a:gd name="connsiteY1029" fmla="*/ 1588183 h 1985002"/>
              <a:gd name="connsiteX1030" fmla="*/ 165723 w 3049233"/>
              <a:gd name="connsiteY1030" fmla="*/ 1589398 h 1985002"/>
              <a:gd name="connsiteX1031" fmla="*/ 161050 w 3049233"/>
              <a:gd name="connsiteY1031" fmla="*/ 1587719 h 1985002"/>
              <a:gd name="connsiteX1032" fmla="*/ 218512 w 3049233"/>
              <a:gd name="connsiteY1032" fmla="*/ 1586261 h 1985002"/>
              <a:gd name="connsiteX1033" fmla="*/ 221315 w 3049233"/>
              <a:gd name="connsiteY1033" fmla="*/ 1586458 h 1985002"/>
              <a:gd name="connsiteX1034" fmla="*/ 221325 w 3049233"/>
              <a:gd name="connsiteY1034" fmla="*/ 1586459 h 1985002"/>
              <a:gd name="connsiteX1035" fmla="*/ 221324 w 3049233"/>
              <a:gd name="connsiteY1035" fmla="*/ 1586459 h 1985002"/>
              <a:gd name="connsiteX1036" fmla="*/ 221296 w 3049233"/>
              <a:gd name="connsiteY1036" fmla="*/ 1586498 h 1985002"/>
              <a:gd name="connsiteX1037" fmla="*/ 220401 w 3049233"/>
              <a:gd name="connsiteY1037" fmla="*/ 1586422 h 1985002"/>
              <a:gd name="connsiteX1038" fmla="*/ 219378 w 3049233"/>
              <a:gd name="connsiteY1038" fmla="*/ 1586334 h 1985002"/>
              <a:gd name="connsiteX1039" fmla="*/ 218886 w 3049233"/>
              <a:gd name="connsiteY1039" fmla="*/ 1586292 h 1985002"/>
              <a:gd name="connsiteX1040" fmla="*/ 184909 w 3049233"/>
              <a:gd name="connsiteY1040" fmla="*/ 1586108 h 1985002"/>
              <a:gd name="connsiteX1041" fmla="*/ 188305 w 3049233"/>
              <a:gd name="connsiteY1041" fmla="*/ 1587041 h 1985002"/>
              <a:gd name="connsiteX1042" fmla="*/ 191767 w 3049233"/>
              <a:gd name="connsiteY1042" fmla="*/ 1587992 h 1985002"/>
              <a:gd name="connsiteX1043" fmla="*/ 191473 w 3049233"/>
              <a:gd name="connsiteY1043" fmla="*/ 1588515 h 1985002"/>
              <a:gd name="connsiteX1044" fmla="*/ 184810 w 3049233"/>
              <a:gd name="connsiteY1044" fmla="*/ 1586305 h 1985002"/>
              <a:gd name="connsiteX1045" fmla="*/ 130035 w 3049233"/>
              <a:gd name="connsiteY1045" fmla="*/ 1585943 h 1985002"/>
              <a:gd name="connsiteX1046" fmla="*/ 132614 w 3049233"/>
              <a:gd name="connsiteY1046" fmla="*/ 1587629 h 1985002"/>
              <a:gd name="connsiteX1047" fmla="*/ 132794 w 3049233"/>
              <a:gd name="connsiteY1047" fmla="*/ 1587747 h 1985002"/>
              <a:gd name="connsiteX1048" fmla="*/ 132569 w 3049233"/>
              <a:gd name="connsiteY1048" fmla="*/ 1588511 h 1985002"/>
              <a:gd name="connsiteX1049" fmla="*/ 132564 w 3049233"/>
              <a:gd name="connsiteY1049" fmla="*/ 1588526 h 1985002"/>
              <a:gd name="connsiteX1050" fmla="*/ 131744 w 3049233"/>
              <a:gd name="connsiteY1050" fmla="*/ 1587967 h 1985002"/>
              <a:gd name="connsiteX1051" fmla="*/ 131671 w 3049233"/>
              <a:gd name="connsiteY1051" fmla="*/ 1587917 h 1985002"/>
              <a:gd name="connsiteX1052" fmla="*/ 129855 w 3049233"/>
              <a:gd name="connsiteY1052" fmla="*/ 1586679 h 1985002"/>
              <a:gd name="connsiteX1053" fmla="*/ 129920 w 3049233"/>
              <a:gd name="connsiteY1053" fmla="*/ 1586415 h 1985002"/>
              <a:gd name="connsiteX1054" fmla="*/ 130034 w 3049233"/>
              <a:gd name="connsiteY1054" fmla="*/ 1585944 h 1985002"/>
              <a:gd name="connsiteX1055" fmla="*/ 310354 w 3049233"/>
              <a:gd name="connsiteY1055" fmla="*/ 1584838 h 1985002"/>
              <a:gd name="connsiteX1056" fmla="*/ 307709 w 3049233"/>
              <a:gd name="connsiteY1056" fmla="*/ 1587396 h 1985002"/>
              <a:gd name="connsiteX1057" fmla="*/ 291315 w 3049233"/>
              <a:gd name="connsiteY1057" fmla="*/ 1594142 h 1985002"/>
              <a:gd name="connsiteX1058" fmla="*/ 289909 w 3049233"/>
              <a:gd name="connsiteY1058" fmla="*/ 1594353 h 1985002"/>
              <a:gd name="connsiteX1059" fmla="*/ 289876 w 3049233"/>
              <a:gd name="connsiteY1059" fmla="*/ 1594358 h 1985002"/>
              <a:gd name="connsiteX1060" fmla="*/ 288092 w 3049233"/>
              <a:gd name="connsiteY1060" fmla="*/ 1594626 h 1985002"/>
              <a:gd name="connsiteX1061" fmla="*/ 290909 w 3049233"/>
              <a:gd name="connsiteY1061" fmla="*/ 1591680 h 1985002"/>
              <a:gd name="connsiteX1062" fmla="*/ 297535 w 3049233"/>
              <a:gd name="connsiteY1062" fmla="*/ 1590484 h 1985002"/>
              <a:gd name="connsiteX1063" fmla="*/ 300907 w 3049233"/>
              <a:gd name="connsiteY1063" fmla="*/ 1588999 h 1985002"/>
              <a:gd name="connsiteX1064" fmla="*/ 139711 w 3049233"/>
              <a:gd name="connsiteY1064" fmla="*/ 1583922 h 1985002"/>
              <a:gd name="connsiteX1065" fmla="*/ 140279 w 3049233"/>
              <a:gd name="connsiteY1065" fmla="*/ 1584266 h 1985002"/>
              <a:gd name="connsiteX1066" fmla="*/ 144297 w 3049233"/>
              <a:gd name="connsiteY1066" fmla="*/ 1586696 h 1985002"/>
              <a:gd name="connsiteX1067" fmla="*/ 143844 w 3049233"/>
              <a:gd name="connsiteY1067" fmla="*/ 1588003 h 1985002"/>
              <a:gd name="connsiteX1068" fmla="*/ 143027 w 3049233"/>
              <a:gd name="connsiteY1068" fmla="*/ 1587470 h 1985002"/>
              <a:gd name="connsiteX1069" fmla="*/ 142728 w 3049233"/>
              <a:gd name="connsiteY1069" fmla="*/ 1587274 h 1985002"/>
              <a:gd name="connsiteX1070" fmla="*/ 139366 w 3049233"/>
              <a:gd name="connsiteY1070" fmla="*/ 1585080 h 1985002"/>
              <a:gd name="connsiteX1071" fmla="*/ 203348 w 3049233"/>
              <a:gd name="connsiteY1071" fmla="*/ 1583750 h 1985002"/>
              <a:gd name="connsiteX1072" fmla="*/ 206004 w 3049233"/>
              <a:gd name="connsiteY1072" fmla="*/ 1584364 h 1985002"/>
              <a:gd name="connsiteX1073" fmla="*/ 207671 w 3049233"/>
              <a:gd name="connsiteY1073" fmla="*/ 1584749 h 1985002"/>
              <a:gd name="connsiteX1074" fmla="*/ 207588 w 3049233"/>
              <a:gd name="connsiteY1074" fmla="*/ 1584875 h 1985002"/>
              <a:gd name="connsiteX1075" fmla="*/ 205862 w 3049233"/>
              <a:gd name="connsiteY1075" fmla="*/ 1584417 h 1985002"/>
              <a:gd name="connsiteX1076" fmla="*/ 291211 w 3049233"/>
              <a:gd name="connsiteY1076" fmla="*/ 1583453 h 1985002"/>
              <a:gd name="connsiteX1077" fmla="*/ 291182 w 3049233"/>
              <a:gd name="connsiteY1077" fmla="*/ 1583484 h 1985002"/>
              <a:gd name="connsiteX1078" fmla="*/ 291141 w 3049233"/>
              <a:gd name="connsiteY1078" fmla="*/ 1583530 h 1985002"/>
              <a:gd name="connsiteX1079" fmla="*/ 290593 w 3049233"/>
              <a:gd name="connsiteY1079" fmla="*/ 1584132 h 1985002"/>
              <a:gd name="connsiteX1080" fmla="*/ 274827 w 3049233"/>
              <a:gd name="connsiteY1080" fmla="*/ 1586986 h 1985002"/>
              <a:gd name="connsiteX1081" fmla="*/ 274975 w 3049233"/>
              <a:gd name="connsiteY1081" fmla="*/ 1586805 h 1985002"/>
              <a:gd name="connsiteX1082" fmla="*/ 275131 w 3049233"/>
              <a:gd name="connsiteY1082" fmla="*/ 1586615 h 1985002"/>
              <a:gd name="connsiteX1083" fmla="*/ 275137 w 3049233"/>
              <a:gd name="connsiteY1083" fmla="*/ 1586608 h 1985002"/>
              <a:gd name="connsiteX1084" fmla="*/ 151121 w 3049233"/>
              <a:gd name="connsiteY1084" fmla="*/ 1582715 h 1985002"/>
              <a:gd name="connsiteX1085" fmla="*/ 154044 w 3049233"/>
              <a:gd name="connsiteY1085" fmla="*/ 1584337 h 1985002"/>
              <a:gd name="connsiteX1086" fmla="*/ 156987 w 3049233"/>
              <a:gd name="connsiteY1086" fmla="*/ 1585259 h 1985002"/>
              <a:gd name="connsiteX1087" fmla="*/ 156610 w 3049233"/>
              <a:gd name="connsiteY1087" fmla="*/ 1586123 h 1985002"/>
              <a:gd name="connsiteX1088" fmla="*/ 151165 w 3049233"/>
              <a:gd name="connsiteY1088" fmla="*/ 1584166 h 1985002"/>
              <a:gd name="connsiteX1089" fmla="*/ 150701 w 3049233"/>
              <a:gd name="connsiteY1089" fmla="*/ 1583888 h 1985002"/>
              <a:gd name="connsiteX1090" fmla="*/ 112259 w 3049233"/>
              <a:gd name="connsiteY1090" fmla="*/ 1582247 h 1985002"/>
              <a:gd name="connsiteX1091" fmla="*/ 114153 w 3049233"/>
              <a:gd name="connsiteY1091" fmla="*/ 1583540 h 1985002"/>
              <a:gd name="connsiteX1092" fmla="*/ 114809 w 3049233"/>
              <a:gd name="connsiteY1092" fmla="*/ 1583988 h 1985002"/>
              <a:gd name="connsiteX1093" fmla="*/ 115052 w 3049233"/>
              <a:gd name="connsiteY1093" fmla="*/ 1584154 h 1985002"/>
              <a:gd name="connsiteX1094" fmla="*/ 114983 w 3049233"/>
              <a:gd name="connsiteY1094" fmla="*/ 1584511 h 1985002"/>
              <a:gd name="connsiteX1095" fmla="*/ 114899 w 3049233"/>
              <a:gd name="connsiteY1095" fmla="*/ 1584954 h 1985002"/>
              <a:gd name="connsiteX1096" fmla="*/ 114884 w 3049233"/>
              <a:gd name="connsiteY1096" fmla="*/ 1585032 h 1985002"/>
              <a:gd name="connsiteX1097" fmla="*/ 113502 w 3049233"/>
              <a:gd name="connsiteY1097" fmla="*/ 1584053 h 1985002"/>
              <a:gd name="connsiteX1098" fmla="*/ 112558 w 3049233"/>
              <a:gd name="connsiteY1098" fmla="*/ 1583384 h 1985002"/>
              <a:gd name="connsiteX1099" fmla="*/ 112139 w 3049233"/>
              <a:gd name="connsiteY1099" fmla="*/ 1583088 h 1985002"/>
              <a:gd name="connsiteX1100" fmla="*/ 112199 w 3049233"/>
              <a:gd name="connsiteY1100" fmla="*/ 1582669 h 1985002"/>
              <a:gd name="connsiteX1101" fmla="*/ 112235 w 3049233"/>
              <a:gd name="connsiteY1101" fmla="*/ 1582417 h 1985002"/>
              <a:gd name="connsiteX1102" fmla="*/ 121721 w 3049233"/>
              <a:gd name="connsiteY1102" fmla="*/ 1580509 h 1985002"/>
              <a:gd name="connsiteX1103" fmla="*/ 124602 w 3049233"/>
              <a:gd name="connsiteY1103" fmla="*/ 1582392 h 1985002"/>
              <a:gd name="connsiteX1104" fmla="*/ 124563 w 3049233"/>
              <a:gd name="connsiteY1104" fmla="*/ 1582554 h 1985002"/>
              <a:gd name="connsiteX1105" fmla="*/ 124456 w 3049233"/>
              <a:gd name="connsiteY1105" fmla="*/ 1583000 h 1985002"/>
              <a:gd name="connsiteX1106" fmla="*/ 121688 w 3049233"/>
              <a:gd name="connsiteY1106" fmla="*/ 1581113 h 1985002"/>
              <a:gd name="connsiteX1107" fmla="*/ 121616 w 3049233"/>
              <a:gd name="connsiteY1107" fmla="*/ 1581065 h 1985002"/>
              <a:gd name="connsiteX1108" fmla="*/ 121614 w 3049233"/>
              <a:gd name="connsiteY1108" fmla="*/ 1581063 h 1985002"/>
              <a:gd name="connsiteX1109" fmla="*/ 121680 w 3049233"/>
              <a:gd name="connsiteY1109" fmla="*/ 1580723 h 1985002"/>
              <a:gd name="connsiteX1110" fmla="*/ 274227 w 3049233"/>
              <a:gd name="connsiteY1110" fmla="*/ 1579975 h 1985002"/>
              <a:gd name="connsiteX1111" fmla="*/ 272733 w 3049233"/>
              <a:gd name="connsiteY1111" fmla="*/ 1581802 h 1985002"/>
              <a:gd name="connsiteX1112" fmla="*/ 272328 w 3049233"/>
              <a:gd name="connsiteY1112" fmla="*/ 1582298 h 1985002"/>
              <a:gd name="connsiteX1113" fmla="*/ 265465 w 3049233"/>
              <a:gd name="connsiteY1113" fmla="*/ 1583660 h 1985002"/>
              <a:gd name="connsiteX1114" fmla="*/ 261796 w 3049233"/>
              <a:gd name="connsiteY1114" fmla="*/ 1583401 h 1985002"/>
              <a:gd name="connsiteX1115" fmla="*/ 263248 w 3049233"/>
              <a:gd name="connsiteY1115" fmla="*/ 1581411 h 1985002"/>
              <a:gd name="connsiteX1116" fmla="*/ 263390 w 3049233"/>
              <a:gd name="connsiteY1116" fmla="*/ 1581216 h 1985002"/>
              <a:gd name="connsiteX1117" fmla="*/ 269022 w 3049233"/>
              <a:gd name="connsiteY1117" fmla="*/ 1581119 h 1985002"/>
              <a:gd name="connsiteX1118" fmla="*/ 247879 w 3049233"/>
              <a:gd name="connsiteY1118" fmla="*/ 1579739 h 1985002"/>
              <a:gd name="connsiteX1119" fmla="*/ 252505 w 3049233"/>
              <a:gd name="connsiteY1119" fmla="*/ 1580372 h 1985002"/>
              <a:gd name="connsiteX1120" fmla="*/ 256333 w 3049233"/>
              <a:gd name="connsiteY1120" fmla="*/ 1580896 h 1985002"/>
              <a:gd name="connsiteX1121" fmla="*/ 255455 w 3049233"/>
              <a:gd name="connsiteY1121" fmla="*/ 1582070 h 1985002"/>
              <a:gd name="connsiteX1122" fmla="*/ 255059 w 3049233"/>
              <a:gd name="connsiteY1122" fmla="*/ 1582600 h 1985002"/>
              <a:gd name="connsiteX1123" fmla="*/ 254827 w 3049233"/>
              <a:gd name="connsiteY1123" fmla="*/ 1582911 h 1985002"/>
              <a:gd name="connsiteX1124" fmla="*/ 246150 w 3049233"/>
              <a:gd name="connsiteY1124" fmla="*/ 1582300 h 1985002"/>
              <a:gd name="connsiteX1125" fmla="*/ 435233 w 3049233"/>
              <a:gd name="connsiteY1125" fmla="*/ 1579396 h 1985002"/>
              <a:gd name="connsiteX1126" fmla="*/ 428504 w 3049233"/>
              <a:gd name="connsiteY1126" fmla="*/ 1585068 h 1985002"/>
              <a:gd name="connsiteX1127" fmla="*/ 363621 w 3049233"/>
              <a:gd name="connsiteY1127" fmla="*/ 1622697 h 1985002"/>
              <a:gd name="connsiteX1128" fmla="*/ 360294 w 3049233"/>
              <a:gd name="connsiteY1128" fmla="*/ 1624387 h 1985002"/>
              <a:gd name="connsiteX1129" fmla="*/ 371133 w 3049233"/>
              <a:gd name="connsiteY1129" fmla="*/ 1617099 h 1985002"/>
              <a:gd name="connsiteX1130" fmla="*/ 383564 w 3049233"/>
              <a:gd name="connsiteY1130" fmla="*/ 1610636 h 1985002"/>
              <a:gd name="connsiteX1131" fmla="*/ 387311 w 3049233"/>
              <a:gd name="connsiteY1131" fmla="*/ 1608688 h 1985002"/>
              <a:gd name="connsiteX1132" fmla="*/ 402194 w 3049233"/>
              <a:gd name="connsiteY1132" fmla="*/ 1599591 h 1985002"/>
              <a:gd name="connsiteX1133" fmla="*/ 402774 w 3049233"/>
              <a:gd name="connsiteY1133" fmla="*/ 1599236 h 1985002"/>
              <a:gd name="connsiteX1134" fmla="*/ 414413 w 3049233"/>
              <a:gd name="connsiteY1134" fmla="*/ 1592786 h 1985002"/>
              <a:gd name="connsiteX1135" fmla="*/ 425241 w 3049233"/>
              <a:gd name="connsiteY1135" fmla="*/ 1585503 h 1985002"/>
              <a:gd name="connsiteX1136" fmla="*/ 428388 w 3049233"/>
              <a:gd name="connsiteY1136" fmla="*/ 1583580 h 1985002"/>
              <a:gd name="connsiteX1137" fmla="*/ 131707 w 3049233"/>
              <a:gd name="connsiteY1137" fmla="*/ 1579081 h 1985002"/>
              <a:gd name="connsiteX1138" fmla="*/ 134799 w 3049233"/>
              <a:gd name="connsiteY1138" fmla="*/ 1580951 h 1985002"/>
              <a:gd name="connsiteX1139" fmla="*/ 134737 w 3049233"/>
              <a:gd name="connsiteY1139" fmla="*/ 1581163 h 1985002"/>
              <a:gd name="connsiteX1140" fmla="*/ 134729 w 3049233"/>
              <a:gd name="connsiteY1140" fmla="*/ 1581188 h 1985002"/>
              <a:gd name="connsiteX1141" fmla="*/ 134515 w 3049233"/>
              <a:gd name="connsiteY1141" fmla="*/ 1581914 h 1985002"/>
              <a:gd name="connsiteX1142" fmla="*/ 132541 w 3049233"/>
              <a:gd name="connsiteY1142" fmla="*/ 1580626 h 1985002"/>
              <a:gd name="connsiteX1143" fmla="*/ 132141 w 3049233"/>
              <a:gd name="connsiteY1143" fmla="*/ 1580364 h 1985002"/>
              <a:gd name="connsiteX1144" fmla="*/ 131496 w 3049233"/>
              <a:gd name="connsiteY1144" fmla="*/ 1579944 h 1985002"/>
              <a:gd name="connsiteX1145" fmla="*/ 131634 w 3049233"/>
              <a:gd name="connsiteY1145" fmla="*/ 1579380 h 1985002"/>
              <a:gd name="connsiteX1146" fmla="*/ 131699 w 3049233"/>
              <a:gd name="connsiteY1146" fmla="*/ 1579111 h 1985002"/>
              <a:gd name="connsiteX1147" fmla="*/ 234793 w 3049233"/>
              <a:gd name="connsiteY1147" fmla="*/ 1577947 h 1985002"/>
              <a:gd name="connsiteX1148" fmla="*/ 237069 w 3049233"/>
              <a:gd name="connsiteY1148" fmla="*/ 1578259 h 1985002"/>
              <a:gd name="connsiteX1149" fmla="*/ 240770 w 3049233"/>
              <a:gd name="connsiteY1149" fmla="*/ 1578766 h 1985002"/>
              <a:gd name="connsiteX1150" fmla="*/ 239086 w 3049233"/>
              <a:gd name="connsiteY1150" fmla="*/ 1581188 h 1985002"/>
              <a:gd name="connsiteX1151" fmla="*/ 238722 w 3049233"/>
              <a:gd name="connsiteY1151" fmla="*/ 1581713 h 1985002"/>
              <a:gd name="connsiteX1152" fmla="*/ 238679 w 3049233"/>
              <a:gd name="connsiteY1152" fmla="*/ 1581774 h 1985002"/>
              <a:gd name="connsiteX1153" fmla="*/ 232662 w 3049233"/>
              <a:gd name="connsiteY1153" fmla="*/ 1581350 h 1985002"/>
              <a:gd name="connsiteX1154" fmla="*/ 232677 w 3049233"/>
              <a:gd name="connsiteY1154" fmla="*/ 1581327 h 1985002"/>
              <a:gd name="connsiteX1155" fmla="*/ 141635 w 3049233"/>
              <a:gd name="connsiteY1155" fmla="*/ 1577449 h 1985002"/>
              <a:gd name="connsiteX1156" fmla="*/ 146553 w 3049233"/>
              <a:gd name="connsiteY1156" fmla="*/ 1580179 h 1985002"/>
              <a:gd name="connsiteX1157" fmla="*/ 146204 w 3049233"/>
              <a:gd name="connsiteY1157" fmla="*/ 1581187 h 1985002"/>
              <a:gd name="connsiteX1158" fmla="*/ 143312 w 3049233"/>
              <a:gd name="connsiteY1158" fmla="*/ 1579450 h 1985002"/>
              <a:gd name="connsiteX1159" fmla="*/ 142023 w 3049233"/>
              <a:gd name="connsiteY1159" fmla="*/ 1578676 h 1985002"/>
              <a:gd name="connsiteX1160" fmla="*/ 141384 w 3049233"/>
              <a:gd name="connsiteY1160" fmla="*/ 1578293 h 1985002"/>
              <a:gd name="connsiteX1161" fmla="*/ 141479 w 3049233"/>
              <a:gd name="connsiteY1161" fmla="*/ 1577974 h 1985002"/>
              <a:gd name="connsiteX1162" fmla="*/ 103976 w 3049233"/>
              <a:gd name="connsiteY1162" fmla="*/ 1576590 h 1985002"/>
              <a:gd name="connsiteX1163" fmla="*/ 107505 w 3049233"/>
              <a:gd name="connsiteY1163" fmla="*/ 1579000 h 1985002"/>
              <a:gd name="connsiteX1164" fmla="*/ 107489 w 3049233"/>
              <a:gd name="connsiteY1164" fmla="*/ 1579112 h 1985002"/>
              <a:gd name="connsiteX1165" fmla="*/ 107436 w 3049233"/>
              <a:gd name="connsiteY1165" fmla="*/ 1579491 h 1985002"/>
              <a:gd name="connsiteX1166" fmla="*/ 107401 w 3049233"/>
              <a:gd name="connsiteY1166" fmla="*/ 1579732 h 1985002"/>
              <a:gd name="connsiteX1167" fmla="*/ 106446 w 3049233"/>
              <a:gd name="connsiteY1167" fmla="*/ 1579055 h 1985002"/>
              <a:gd name="connsiteX1168" fmla="*/ 105703 w 3049233"/>
              <a:gd name="connsiteY1168" fmla="*/ 1578529 h 1985002"/>
              <a:gd name="connsiteX1169" fmla="*/ 103914 w 3049233"/>
              <a:gd name="connsiteY1169" fmla="*/ 1577262 h 1985002"/>
              <a:gd name="connsiteX1170" fmla="*/ 218864 w 3049233"/>
              <a:gd name="connsiteY1170" fmla="*/ 1575767 h 1985002"/>
              <a:gd name="connsiteX1171" fmla="*/ 228181 w 3049233"/>
              <a:gd name="connsiteY1171" fmla="*/ 1577042 h 1985002"/>
              <a:gd name="connsiteX1172" fmla="*/ 227535 w 3049233"/>
              <a:gd name="connsiteY1172" fmla="*/ 1578071 h 1985002"/>
              <a:gd name="connsiteX1173" fmla="*/ 225482 w 3049233"/>
              <a:gd name="connsiteY1173" fmla="*/ 1580845 h 1985002"/>
              <a:gd name="connsiteX1174" fmla="*/ 216192 w 3049233"/>
              <a:gd name="connsiteY1174" fmla="*/ 1580191 h 1985002"/>
              <a:gd name="connsiteX1175" fmla="*/ 216016 w 3049233"/>
              <a:gd name="connsiteY1175" fmla="*/ 1580150 h 1985002"/>
              <a:gd name="connsiteX1176" fmla="*/ 113298 w 3049233"/>
              <a:gd name="connsiteY1176" fmla="*/ 1575003 h 1985002"/>
              <a:gd name="connsiteX1177" fmla="*/ 113608 w 3049233"/>
              <a:gd name="connsiteY1177" fmla="*/ 1575205 h 1985002"/>
              <a:gd name="connsiteX1178" fmla="*/ 116413 w 3049233"/>
              <a:gd name="connsiteY1178" fmla="*/ 1577039 h 1985002"/>
              <a:gd name="connsiteX1179" fmla="*/ 116345 w 3049233"/>
              <a:gd name="connsiteY1179" fmla="*/ 1577393 h 1985002"/>
              <a:gd name="connsiteX1180" fmla="*/ 116331 w 3049233"/>
              <a:gd name="connsiteY1180" fmla="*/ 1577463 h 1985002"/>
              <a:gd name="connsiteX1181" fmla="*/ 114487 w 3049233"/>
              <a:gd name="connsiteY1181" fmla="*/ 1576206 h 1985002"/>
              <a:gd name="connsiteX1182" fmla="*/ 113247 w 3049233"/>
              <a:gd name="connsiteY1182" fmla="*/ 1575361 h 1985002"/>
              <a:gd name="connsiteX1183" fmla="*/ 113266 w 3049233"/>
              <a:gd name="connsiteY1183" fmla="*/ 1575225 h 1985002"/>
              <a:gd name="connsiteX1184" fmla="*/ 113275 w 3049233"/>
              <a:gd name="connsiteY1184" fmla="*/ 1575161 h 1985002"/>
              <a:gd name="connsiteX1185" fmla="*/ 299616 w 3049233"/>
              <a:gd name="connsiteY1185" fmla="*/ 1574394 h 1985002"/>
              <a:gd name="connsiteX1186" fmla="*/ 296742 w 3049233"/>
              <a:gd name="connsiteY1186" fmla="*/ 1577453 h 1985002"/>
              <a:gd name="connsiteX1187" fmla="*/ 279891 w 3049233"/>
              <a:gd name="connsiteY1187" fmla="*/ 1580797 h 1985002"/>
              <a:gd name="connsiteX1188" fmla="*/ 280883 w 3049233"/>
              <a:gd name="connsiteY1188" fmla="*/ 1579584 h 1985002"/>
              <a:gd name="connsiteX1189" fmla="*/ 281953 w 3049233"/>
              <a:gd name="connsiteY1189" fmla="*/ 1578277 h 1985002"/>
              <a:gd name="connsiteX1190" fmla="*/ 391270 w 3049233"/>
              <a:gd name="connsiteY1190" fmla="*/ 1574129 h 1985002"/>
              <a:gd name="connsiteX1191" fmla="*/ 378490 w 3049233"/>
              <a:gd name="connsiteY1191" fmla="*/ 1582043 h 1985002"/>
              <a:gd name="connsiteX1192" fmla="*/ 371762 w 3049233"/>
              <a:gd name="connsiteY1192" fmla="*/ 1585782 h 1985002"/>
              <a:gd name="connsiteX1193" fmla="*/ 362667 w 3049233"/>
              <a:gd name="connsiteY1193" fmla="*/ 1590835 h 1985002"/>
              <a:gd name="connsiteX1194" fmla="*/ 349285 w 3049233"/>
              <a:gd name="connsiteY1194" fmla="*/ 1597509 h 1985002"/>
              <a:gd name="connsiteX1195" fmla="*/ 350031 w 3049233"/>
              <a:gd name="connsiteY1195" fmla="*/ 1596896 h 1985002"/>
              <a:gd name="connsiteX1196" fmla="*/ 350782 w 3049233"/>
              <a:gd name="connsiteY1196" fmla="*/ 1596279 h 1985002"/>
              <a:gd name="connsiteX1197" fmla="*/ 351429 w 3049233"/>
              <a:gd name="connsiteY1197" fmla="*/ 1595960 h 1985002"/>
              <a:gd name="connsiteX1198" fmla="*/ 355177 w 3049233"/>
              <a:gd name="connsiteY1198" fmla="*/ 1594113 h 1985002"/>
              <a:gd name="connsiteX1199" fmla="*/ 361117 w 3049233"/>
              <a:gd name="connsiteY1199" fmla="*/ 1590742 h 1985002"/>
              <a:gd name="connsiteX1200" fmla="*/ 366223 w 3049233"/>
              <a:gd name="connsiteY1200" fmla="*/ 1588174 h 1985002"/>
              <a:gd name="connsiteX1201" fmla="*/ 376224 w 3049233"/>
              <a:gd name="connsiteY1201" fmla="*/ 1582195 h 1985002"/>
              <a:gd name="connsiteX1202" fmla="*/ 389303 w 3049233"/>
              <a:gd name="connsiteY1202" fmla="*/ 1575183 h 1985002"/>
              <a:gd name="connsiteX1203" fmla="*/ 123014 w 3049233"/>
              <a:gd name="connsiteY1203" fmla="*/ 1573823 h 1985002"/>
              <a:gd name="connsiteX1204" fmla="*/ 126014 w 3049233"/>
              <a:gd name="connsiteY1204" fmla="*/ 1575637 h 1985002"/>
              <a:gd name="connsiteX1205" fmla="*/ 126194 w 3049233"/>
              <a:gd name="connsiteY1205" fmla="*/ 1575746 h 1985002"/>
              <a:gd name="connsiteX1206" fmla="*/ 126162 w 3049233"/>
              <a:gd name="connsiteY1206" fmla="*/ 1575877 h 1985002"/>
              <a:gd name="connsiteX1207" fmla="*/ 126077 w 3049233"/>
              <a:gd name="connsiteY1207" fmla="*/ 1576233 h 1985002"/>
              <a:gd name="connsiteX1208" fmla="*/ 126041 w 3049233"/>
              <a:gd name="connsiteY1208" fmla="*/ 1576383 h 1985002"/>
              <a:gd name="connsiteX1209" fmla="*/ 125288 w 3049233"/>
              <a:gd name="connsiteY1209" fmla="*/ 1575891 h 1985002"/>
              <a:gd name="connsiteX1210" fmla="*/ 122913 w 3049233"/>
              <a:gd name="connsiteY1210" fmla="*/ 1574342 h 1985002"/>
              <a:gd name="connsiteX1211" fmla="*/ 122949 w 3049233"/>
              <a:gd name="connsiteY1211" fmla="*/ 1574158 h 1985002"/>
              <a:gd name="connsiteX1212" fmla="*/ 122965 w 3049233"/>
              <a:gd name="connsiteY1212" fmla="*/ 1574075 h 1985002"/>
              <a:gd name="connsiteX1213" fmla="*/ 204629 w 3049233"/>
              <a:gd name="connsiteY1213" fmla="*/ 1573818 h 1985002"/>
              <a:gd name="connsiteX1214" fmla="*/ 214023 w 3049233"/>
              <a:gd name="connsiteY1214" fmla="*/ 1575104 h 1985002"/>
              <a:gd name="connsiteX1215" fmla="*/ 213442 w 3049233"/>
              <a:gd name="connsiteY1215" fmla="*/ 1575986 h 1985002"/>
              <a:gd name="connsiteX1216" fmla="*/ 212748 w 3049233"/>
              <a:gd name="connsiteY1216" fmla="*/ 1577039 h 1985002"/>
              <a:gd name="connsiteX1217" fmla="*/ 211410 w 3049233"/>
              <a:gd name="connsiteY1217" fmla="*/ 1579071 h 1985002"/>
              <a:gd name="connsiteX1218" fmla="*/ 202765 w 3049233"/>
              <a:gd name="connsiteY1218" fmla="*/ 1577046 h 1985002"/>
              <a:gd name="connsiteX1219" fmla="*/ 203105 w 3049233"/>
              <a:gd name="connsiteY1219" fmla="*/ 1576457 h 1985002"/>
              <a:gd name="connsiteX1220" fmla="*/ 203846 w 3049233"/>
              <a:gd name="connsiteY1220" fmla="*/ 1575175 h 1985002"/>
              <a:gd name="connsiteX1221" fmla="*/ 262071 w 3049233"/>
              <a:gd name="connsiteY1221" fmla="*/ 1573218 h 1985002"/>
              <a:gd name="connsiteX1222" fmla="*/ 261951 w 3049233"/>
              <a:gd name="connsiteY1222" fmla="*/ 1573379 h 1985002"/>
              <a:gd name="connsiteX1223" fmla="*/ 261820 w 3049233"/>
              <a:gd name="connsiteY1223" fmla="*/ 1573554 h 1985002"/>
              <a:gd name="connsiteX1224" fmla="*/ 261818 w 3049233"/>
              <a:gd name="connsiteY1224" fmla="*/ 1573554 h 1985002"/>
              <a:gd name="connsiteX1225" fmla="*/ 259466 w 3049233"/>
              <a:gd name="connsiteY1225" fmla="*/ 1573267 h 1985002"/>
              <a:gd name="connsiteX1226" fmla="*/ 133240 w 3049233"/>
              <a:gd name="connsiteY1226" fmla="*/ 1572789 h 1985002"/>
              <a:gd name="connsiteX1227" fmla="*/ 135597 w 3049233"/>
              <a:gd name="connsiteY1227" fmla="*/ 1574097 h 1985002"/>
              <a:gd name="connsiteX1228" fmla="*/ 136473 w 3049233"/>
              <a:gd name="connsiteY1228" fmla="*/ 1574584 h 1985002"/>
              <a:gd name="connsiteX1229" fmla="*/ 136649 w 3049233"/>
              <a:gd name="connsiteY1229" fmla="*/ 1574681 h 1985002"/>
              <a:gd name="connsiteX1230" fmla="*/ 136457 w 3049233"/>
              <a:gd name="connsiteY1230" fmla="*/ 1575334 h 1985002"/>
              <a:gd name="connsiteX1231" fmla="*/ 133109 w 3049233"/>
              <a:gd name="connsiteY1231" fmla="*/ 1573324 h 1985002"/>
              <a:gd name="connsiteX1232" fmla="*/ 133234 w 3049233"/>
              <a:gd name="connsiteY1232" fmla="*/ 1572813 h 1985002"/>
              <a:gd name="connsiteX1233" fmla="*/ 191923 w 3049233"/>
              <a:gd name="connsiteY1233" fmla="*/ 1572079 h 1985002"/>
              <a:gd name="connsiteX1234" fmla="*/ 200080 w 3049233"/>
              <a:gd name="connsiteY1234" fmla="*/ 1573196 h 1985002"/>
              <a:gd name="connsiteX1235" fmla="*/ 200014 w 3049233"/>
              <a:gd name="connsiteY1235" fmla="*/ 1573312 h 1985002"/>
              <a:gd name="connsiteX1236" fmla="*/ 198747 w 3049233"/>
              <a:gd name="connsiteY1236" fmla="*/ 1575567 h 1985002"/>
              <a:gd name="connsiteX1237" fmla="*/ 198480 w 3049233"/>
              <a:gd name="connsiteY1237" fmla="*/ 1576043 h 1985002"/>
              <a:gd name="connsiteX1238" fmla="*/ 190836 w 3049233"/>
              <a:gd name="connsiteY1238" fmla="*/ 1574252 h 1985002"/>
              <a:gd name="connsiteX1239" fmla="*/ 191914 w 3049233"/>
              <a:gd name="connsiteY1239" fmla="*/ 1572097 h 1985002"/>
              <a:gd name="connsiteX1240" fmla="*/ 96925 w 3049233"/>
              <a:gd name="connsiteY1240" fmla="*/ 1571775 h 1985002"/>
              <a:gd name="connsiteX1241" fmla="*/ 98889 w 3049233"/>
              <a:gd name="connsiteY1241" fmla="*/ 1573116 h 1985002"/>
              <a:gd name="connsiteX1242" fmla="*/ 98866 w 3049233"/>
              <a:gd name="connsiteY1242" fmla="*/ 1573353 h 1985002"/>
              <a:gd name="connsiteX1243" fmla="*/ 98853 w 3049233"/>
              <a:gd name="connsiteY1243" fmla="*/ 1573486 h 1985002"/>
              <a:gd name="connsiteX1244" fmla="*/ 98835 w 3049233"/>
              <a:gd name="connsiteY1244" fmla="*/ 1573665 h 1985002"/>
              <a:gd name="connsiteX1245" fmla="*/ 96917 w 3049233"/>
              <a:gd name="connsiteY1245" fmla="*/ 1572306 h 1985002"/>
              <a:gd name="connsiteX1246" fmla="*/ 96901 w 3049233"/>
              <a:gd name="connsiteY1246" fmla="*/ 1572295 h 1985002"/>
              <a:gd name="connsiteX1247" fmla="*/ 281344 w 3049233"/>
              <a:gd name="connsiteY1247" fmla="*/ 1571270 h 1985002"/>
              <a:gd name="connsiteX1248" fmla="*/ 280625 w 3049233"/>
              <a:gd name="connsiteY1248" fmla="*/ 1572150 h 1985002"/>
              <a:gd name="connsiteX1249" fmla="*/ 269699 w 3049233"/>
              <a:gd name="connsiteY1249" fmla="*/ 1574515 h 1985002"/>
              <a:gd name="connsiteX1250" fmla="*/ 268393 w 3049233"/>
              <a:gd name="connsiteY1250" fmla="*/ 1574355 h 1985002"/>
              <a:gd name="connsiteX1251" fmla="*/ 269321 w 3049233"/>
              <a:gd name="connsiteY1251" fmla="*/ 1573083 h 1985002"/>
              <a:gd name="connsiteX1252" fmla="*/ 274269 w 3049233"/>
              <a:gd name="connsiteY1252" fmla="*/ 1572991 h 1985002"/>
              <a:gd name="connsiteX1253" fmla="*/ 472371 w 3049233"/>
              <a:gd name="connsiteY1253" fmla="*/ 1571206 h 1985002"/>
              <a:gd name="connsiteX1254" fmla="*/ 451282 w 3049233"/>
              <a:gd name="connsiteY1254" fmla="*/ 1586991 h 1985002"/>
              <a:gd name="connsiteX1255" fmla="*/ 428924 w 3049233"/>
              <a:gd name="connsiteY1255" fmla="*/ 1602305 h 1985002"/>
              <a:gd name="connsiteX1256" fmla="*/ 393848 w 3049233"/>
              <a:gd name="connsiteY1256" fmla="*/ 1622821 h 1985002"/>
              <a:gd name="connsiteX1257" fmla="*/ 372828 w 3049233"/>
              <a:gd name="connsiteY1257" fmla="*/ 1635031 h 1985002"/>
              <a:gd name="connsiteX1258" fmla="*/ 355456 w 3049233"/>
              <a:gd name="connsiteY1258" fmla="*/ 1643476 h 1985002"/>
              <a:gd name="connsiteX1259" fmla="*/ 368086 w 3049233"/>
              <a:gd name="connsiteY1259" fmla="*/ 1635506 h 1985002"/>
              <a:gd name="connsiteX1260" fmla="*/ 371473 w 3049233"/>
              <a:gd name="connsiteY1260" fmla="*/ 1633369 h 1985002"/>
              <a:gd name="connsiteX1261" fmla="*/ 376852 w 3049233"/>
              <a:gd name="connsiteY1261" fmla="*/ 1630708 h 1985002"/>
              <a:gd name="connsiteX1262" fmla="*/ 380176 w 3049233"/>
              <a:gd name="connsiteY1262" fmla="*/ 1629064 h 1985002"/>
              <a:gd name="connsiteX1263" fmla="*/ 391045 w 3049233"/>
              <a:gd name="connsiteY1263" fmla="*/ 1622632 h 1985002"/>
              <a:gd name="connsiteX1264" fmla="*/ 413672 w 3049233"/>
              <a:gd name="connsiteY1264" fmla="*/ 1609244 h 1985002"/>
              <a:gd name="connsiteX1265" fmla="*/ 425742 w 3049233"/>
              <a:gd name="connsiteY1265" fmla="*/ 1602551 h 1985002"/>
              <a:gd name="connsiteX1266" fmla="*/ 431328 w 3049233"/>
              <a:gd name="connsiteY1266" fmla="*/ 1598796 h 1985002"/>
              <a:gd name="connsiteX1267" fmla="*/ 432843 w 3049233"/>
              <a:gd name="connsiteY1267" fmla="*/ 1597899 h 1985002"/>
              <a:gd name="connsiteX1268" fmla="*/ 436961 w 3049233"/>
              <a:gd name="connsiteY1268" fmla="*/ 1595463 h 1985002"/>
              <a:gd name="connsiteX1269" fmla="*/ 452218 w 3049233"/>
              <a:gd name="connsiteY1269" fmla="*/ 1584847 h 1985002"/>
              <a:gd name="connsiteX1270" fmla="*/ 456202 w 3049233"/>
              <a:gd name="connsiteY1270" fmla="*/ 1582075 h 1985002"/>
              <a:gd name="connsiteX1271" fmla="*/ 180026 w 3049233"/>
              <a:gd name="connsiteY1271" fmla="*/ 1570451 h 1985002"/>
              <a:gd name="connsiteX1272" fmla="*/ 185267 w 3049233"/>
              <a:gd name="connsiteY1272" fmla="*/ 1571168 h 1985002"/>
              <a:gd name="connsiteX1273" fmla="*/ 187228 w 3049233"/>
              <a:gd name="connsiteY1273" fmla="*/ 1571436 h 1985002"/>
              <a:gd name="connsiteX1274" fmla="*/ 187584 w 3049233"/>
              <a:gd name="connsiteY1274" fmla="*/ 1571485 h 1985002"/>
              <a:gd name="connsiteX1275" fmla="*/ 186636 w 3049233"/>
              <a:gd name="connsiteY1275" fmla="*/ 1573268 h 1985002"/>
              <a:gd name="connsiteX1276" fmla="*/ 179518 w 3049233"/>
              <a:gd name="connsiteY1276" fmla="*/ 1571601 h 1985002"/>
              <a:gd name="connsiteX1277" fmla="*/ 372927 w 3049233"/>
              <a:gd name="connsiteY1277" fmla="*/ 1570031 h 1985002"/>
              <a:gd name="connsiteX1278" fmla="*/ 363935 w 3049233"/>
              <a:gd name="connsiteY1278" fmla="*/ 1575248 h 1985002"/>
              <a:gd name="connsiteX1279" fmla="*/ 331355 w 3049233"/>
              <a:gd name="connsiteY1279" fmla="*/ 1592185 h 1985002"/>
              <a:gd name="connsiteX1280" fmla="*/ 333196 w 3049233"/>
              <a:gd name="connsiteY1280" fmla="*/ 1590548 h 1985002"/>
              <a:gd name="connsiteX1281" fmla="*/ 335152 w 3049233"/>
              <a:gd name="connsiteY1281" fmla="*/ 1588810 h 1985002"/>
              <a:gd name="connsiteX1282" fmla="*/ 344703 w 3049233"/>
              <a:gd name="connsiteY1282" fmla="*/ 1583835 h 1985002"/>
              <a:gd name="connsiteX1283" fmla="*/ 361521 w 3049233"/>
              <a:gd name="connsiteY1283" fmla="*/ 1575074 h 1985002"/>
              <a:gd name="connsiteX1284" fmla="*/ 367358 w 3049233"/>
              <a:gd name="connsiteY1284" fmla="*/ 1572493 h 1985002"/>
              <a:gd name="connsiteX1285" fmla="*/ 104636 w 3049233"/>
              <a:gd name="connsiteY1285" fmla="*/ 1569340 h 1985002"/>
              <a:gd name="connsiteX1286" fmla="*/ 106171 w 3049233"/>
              <a:gd name="connsiteY1286" fmla="*/ 1570344 h 1985002"/>
              <a:gd name="connsiteX1287" fmla="*/ 108519 w 3049233"/>
              <a:gd name="connsiteY1287" fmla="*/ 1571879 h 1985002"/>
              <a:gd name="connsiteX1288" fmla="*/ 108489 w 3049233"/>
              <a:gd name="connsiteY1288" fmla="*/ 1572095 h 1985002"/>
              <a:gd name="connsiteX1289" fmla="*/ 108485 w 3049233"/>
              <a:gd name="connsiteY1289" fmla="*/ 1572116 h 1985002"/>
              <a:gd name="connsiteX1290" fmla="*/ 104623 w 3049233"/>
              <a:gd name="connsiteY1290" fmla="*/ 1569484 h 1985002"/>
              <a:gd name="connsiteX1291" fmla="*/ 104626 w 3049233"/>
              <a:gd name="connsiteY1291" fmla="*/ 1569443 h 1985002"/>
              <a:gd name="connsiteX1292" fmla="*/ 168994 w 3049233"/>
              <a:gd name="connsiteY1292" fmla="*/ 1568609 h 1985002"/>
              <a:gd name="connsiteX1293" fmla="*/ 170131 w 3049233"/>
              <a:gd name="connsiteY1293" fmla="*/ 1569096 h 1985002"/>
              <a:gd name="connsiteX1294" fmla="*/ 174686 w 3049233"/>
              <a:gd name="connsiteY1294" fmla="*/ 1569720 h 1985002"/>
              <a:gd name="connsiteX1295" fmla="*/ 174387 w 3049233"/>
              <a:gd name="connsiteY1295" fmla="*/ 1570400 h 1985002"/>
              <a:gd name="connsiteX1296" fmla="*/ 168806 w 3049233"/>
              <a:gd name="connsiteY1296" fmla="*/ 1569093 h 1985002"/>
              <a:gd name="connsiteX1297" fmla="*/ 114229 w 3049233"/>
              <a:gd name="connsiteY1297" fmla="*/ 1568509 h 1985002"/>
              <a:gd name="connsiteX1298" fmla="*/ 116993 w 3049233"/>
              <a:gd name="connsiteY1298" fmla="*/ 1570181 h 1985002"/>
              <a:gd name="connsiteX1299" fmla="*/ 117648 w 3049233"/>
              <a:gd name="connsiteY1299" fmla="*/ 1570577 h 1985002"/>
              <a:gd name="connsiteX1300" fmla="*/ 117637 w 3049233"/>
              <a:gd name="connsiteY1300" fmla="*/ 1570635 h 1985002"/>
              <a:gd name="connsiteX1301" fmla="*/ 117592 w 3049233"/>
              <a:gd name="connsiteY1301" fmla="*/ 1570869 h 1985002"/>
              <a:gd name="connsiteX1302" fmla="*/ 114208 w 3049233"/>
              <a:gd name="connsiteY1302" fmla="*/ 1568660 h 1985002"/>
              <a:gd name="connsiteX1303" fmla="*/ 346909 w 3049233"/>
              <a:gd name="connsiteY1303" fmla="*/ 1568311 h 1985002"/>
              <a:gd name="connsiteX1304" fmla="*/ 326255 w 3049233"/>
              <a:gd name="connsiteY1304" fmla="*/ 1579765 h 1985002"/>
              <a:gd name="connsiteX1305" fmla="*/ 319761 w 3049233"/>
              <a:gd name="connsiteY1305" fmla="*/ 1582437 h 1985002"/>
              <a:gd name="connsiteX1306" fmla="*/ 323072 w 3049233"/>
              <a:gd name="connsiteY1306" fmla="*/ 1579237 h 1985002"/>
              <a:gd name="connsiteX1307" fmla="*/ 333029 w 3049233"/>
              <a:gd name="connsiteY1307" fmla="*/ 1574852 h 1985002"/>
              <a:gd name="connsiteX1308" fmla="*/ 342150 w 3049233"/>
              <a:gd name="connsiteY1308" fmla="*/ 1569924 h 1985002"/>
              <a:gd name="connsiteX1309" fmla="*/ 124185 w 3049233"/>
              <a:gd name="connsiteY1309" fmla="*/ 1567763 h 1985002"/>
              <a:gd name="connsiteX1310" fmla="*/ 127646 w 3049233"/>
              <a:gd name="connsiteY1310" fmla="*/ 1569684 h 1985002"/>
              <a:gd name="connsiteX1311" fmla="*/ 127625 w 3049233"/>
              <a:gd name="connsiteY1311" fmla="*/ 1569774 h 1985002"/>
              <a:gd name="connsiteX1312" fmla="*/ 127605 w 3049233"/>
              <a:gd name="connsiteY1312" fmla="*/ 1569855 h 1985002"/>
              <a:gd name="connsiteX1313" fmla="*/ 127571 w 3049233"/>
              <a:gd name="connsiteY1313" fmla="*/ 1569998 h 1985002"/>
              <a:gd name="connsiteX1314" fmla="*/ 124150 w 3049233"/>
              <a:gd name="connsiteY1314" fmla="*/ 1567943 h 1985002"/>
              <a:gd name="connsiteX1315" fmla="*/ 124181 w 3049233"/>
              <a:gd name="connsiteY1315" fmla="*/ 1567782 h 1985002"/>
              <a:gd name="connsiteX1316" fmla="*/ 443768 w 3049233"/>
              <a:gd name="connsiteY1316" fmla="*/ 1567028 h 1985002"/>
              <a:gd name="connsiteX1317" fmla="*/ 442870 w 3049233"/>
              <a:gd name="connsiteY1317" fmla="*/ 1567665 h 1985002"/>
              <a:gd name="connsiteX1318" fmla="*/ 440568 w 3049233"/>
              <a:gd name="connsiteY1318" fmla="*/ 1569298 h 1985002"/>
              <a:gd name="connsiteX1319" fmla="*/ 424591 w 3049233"/>
              <a:gd name="connsiteY1319" fmla="*/ 1579067 h 1985002"/>
              <a:gd name="connsiteX1320" fmla="*/ 425276 w 3049233"/>
              <a:gd name="connsiteY1320" fmla="*/ 1578577 h 1985002"/>
              <a:gd name="connsiteX1321" fmla="*/ 426464 w 3049233"/>
              <a:gd name="connsiteY1321" fmla="*/ 1577728 h 1985002"/>
              <a:gd name="connsiteX1322" fmla="*/ 99167 w 3049233"/>
              <a:gd name="connsiteY1322" fmla="*/ 1565765 h 1985002"/>
              <a:gd name="connsiteX1323" fmla="*/ 99464 w 3049233"/>
              <a:gd name="connsiteY1323" fmla="*/ 1565960 h 1985002"/>
              <a:gd name="connsiteX1324" fmla="*/ 99570 w 3049233"/>
              <a:gd name="connsiteY1324" fmla="*/ 1566029 h 1985002"/>
              <a:gd name="connsiteX1325" fmla="*/ 99591 w 3049233"/>
              <a:gd name="connsiteY1325" fmla="*/ 1566042 h 1985002"/>
              <a:gd name="connsiteX1326" fmla="*/ 99590 w 3049233"/>
              <a:gd name="connsiteY1326" fmla="*/ 1566045 h 1985002"/>
              <a:gd name="connsiteX1327" fmla="*/ 99590 w 3049233"/>
              <a:gd name="connsiteY1327" fmla="*/ 1566046 h 1985002"/>
              <a:gd name="connsiteX1328" fmla="*/ 99590 w 3049233"/>
              <a:gd name="connsiteY1328" fmla="*/ 1566054 h 1985002"/>
              <a:gd name="connsiteX1329" fmla="*/ 268063 w 3049233"/>
              <a:gd name="connsiteY1329" fmla="*/ 1565200 h 1985002"/>
              <a:gd name="connsiteX1330" fmla="*/ 267369 w 3049233"/>
              <a:gd name="connsiteY1330" fmla="*/ 1566129 h 1985002"/>
              <a:gd name="connsiteX1331" fmla="*/ 266820 w 3049233"/>
              <a:gd name="connsiteY1331" fmla="*/ 1566079 h 1985002"/>
              <a:gd name="connsiteX1332" fmla="*/ 259847 w 3049233"/>
              <a:gd name="connsiteY1332" fmla="*/ 1565446 h 1985002"/>
              <a:gd name="connsiteX1333" fmla="*/ 1517144 w 3049233"/>
              <a:gd name="connsiteY1333" fmla="*/ 1564900 h 1985002"/>
              <a:gd name="connsiteX1334" fmla="*/ 1520222 w 3049233"/>
              <a:gd name="connsiteY1334" fmla="*/ 1574684 h 1985002"/>
              <a:gd name="connsiteX1335" fmla="*/ 1533575 w 3049233"/>
              <a:gd name="connsiteY1335" fmla="*/ 1608550 h 1985002"/>
              <a:gd name="connsiteX1336" fmla="*/ 1543567 w 3049233"/>
              <a:gd name="connsiteY1336" fmla="*/ 1630394 h 1985002"/>
              <a:gd name="connsiteX1337" fmla="*/ 1553222 w 3049233"/>
              <a:gd name="connsiteY1337" fmla="*/ 1651900 h 1985002"/>
              <a:gd name="connsiteX1338" fmla="*/ 1588959 w 3049233"/>
              <a:gd name="connsiteY1338" fmla="*/ 1725560 h 1985002"/>
              <a:gd name="connsiteX1339" fmla="*/ 1628491 w 3049233"/>
              <a:gd name="connsiteY1339" fmla="*/ 1774811 h 1985002"/>
              <a:gd name="connsiteX1340" fmla="*/ 1619720 w 3049233"/>
              <a:gd name="connsiteY1340" fmla="*/ 1770169 h 1985002"/>
              <a:gd name="connsiteX1341" fmla="*/ 1615780 w 3049233"/>
              <a:gd name="connsiteY1341" fmla="*/ 1766421 h 1985002"/>
              <a:gd name="connsiteX1342" fmla="*/ 1585583 w 3049233"/>
              <a:gd name="connsiteY1342" fmla="*/ 1725898 h 1985002"/>
              <a:gd name="connsiteX1343" fmla="*/ 1519548 w 3049233"/>
              <a:gd name="connsiteY1343" fmla="*/ 1574514 h 1985002"/>
              <a:gd name="connsiteX1344" fmla="*/ 308833 w 3049233"/>
              <a:gd name="connsiteY1344" fmla="*/ 1564585 h 1985002"/>
              <a:gd name="connsiteX1345" fmla="*/ 307976 w 3049233"/>
              <a:gd name="connsiteY1345" fmla="*/ 1565498 h 1985002"/>
              <a:gd name="connsiteX1346" fmla="*/ 307973 w 3049233"/>
              <a:gd name="connsiteY1346" fmla="*/ 1565500 h 1985002"/>
              <a:gd name="connsiteX1347" fmla="*/ 307796 w 3049233"/>
              <a:gd name="connsiteY1347" fmla="*/ 1565689 h 1985002"/>
              <a:gd name="connsiteX1348" fmla="*/ 306639 w 3049233"/>
              <a:gd name="connsiteY1348" fmla="*/ 1566222 h 1985002"/>
              <a:gd name="connsiteX1349" fmla="*/ 305423 w 3049233"/>
              <a:gd name="connsiteY1349" fmla="*/ 1566783 h 1985002"/>
              <a:gd name="connsiteX1350" fmla="*/ 300909 w 3049233"/>
              <a:gd name="connsiteY1350" fmla="*/ 1567760 h 1985002"/>
              <a:gd name="connsiteX1351" fmla="*/ 298623 w 3049233"/>
              <a:gd name="connsiteY1351" fmla="*/ 1568254 h 1985002"/>
              <a:gd name="connsiteX1352" fmla="*/ 288634 w 3049233"/>
              <a:gd name="connsiteY1352" fmla="*/ 1570416 h 1985002"/>
              <a:gd name="connsiteX1353" fmla="*/ 288882 w 3049233"/>
              <a:gd name="connsiteY1353" fmla="*/ 1570137 h 1985002"/>
              <a:gd name="connsiteX1354" fmla="*/ 289652 w 3049233"/>
              <a:gd name="connsiteY1354" fmla="*/ 1569269 h 1985002"/>
              <a:gd name="connsiteX1355" fmla="*/ 289675 w 3049233"/>
              <a:gd name="connsiteY1355" fmla="*/ 1569244 h 1985002"/>
              <a:gd name="connsiteX1356" fmla="*/ 299145 w 3049233"/>
              <a:gd name="connsiteY1356" fmla="*/ 1566941 h 1985002"/>
              <a:gd name="connsiteX1357" fmla="*/ 157730 w 3049233"/>
              <a:gd name="connsiteY1357" fmla="*/ 1563787 h 1985002"/>
              <a:gd name="connsiteX1358" fmla="*/ 159151 w 3049233"/>
              <a:gd name="connsiteY1358" fmla="*/ 1564395 h 1985002"/>
              <a:gd name="connsiteX1359" fmla="*/ 164118 w 3049233"/>
              <a:gd name="connsiteY1359" fmla="*/ 1566522 h 1985002"/>
              <a:gd name="connsiteX1360" fmla="*/ 163967 w 3049233"/>
              <a:gd name="connsiteY1360" fmla="*/ 1566974 h 1985002"/>
              <a:gd name="connsiteX1361" fmla="*/ 158654 w 3049233"/>
              <a:gd name="connsiteY1361" fmla="*/ 1564463 h 1985002"/>
              <a:gd name="connsiteX1362" fmla="*/ 157660 w 3049233"/>
              <a:gd name="connsiteY1362" fmla="*/ 1563993 h 1985002"/>
              <a:gd name="connsiteX1363" fmla="*/ 157670 w 3049233"/>
              <a:gd name="connsiteY1363" fmla="*/ 1563962 h 1985002"/>
              <a:gd name="connsiteX1364" fmla="*/ 289280 w 3049233"/>
              <a:gd name="connsiteY1364" fmla="*/ 1562189 h 1985002"/>
              <a:gd name="connsiteX1365" fmla="*/ 289176 w 3049233"/>
              <a:gd name="connsiteY1365" fmla="*/ 1562307 h 1985002"/>
              <a:gd name="connsiteX1366" fmla="*/ 288462 w 3049233"/>
              <a:gd name="connsiteY1366" fmla="*/ 1563113 h 1985002"/>
              <a:gd name="connsiteX1367" fmla="*/ 288066 w 3049233"/>
              <a:gd name="connsiteY1367" fmla="*/ 1563212 h 1985002"/>
              <a:gd name="connsiteX1368" fmla="*/ 279139 w 3049233"/>
              <a:gd name="connsiteY1368" fmla="*/ 1565430 h 1985002"/>
              <a:gd name="connsiteX1369" fmla="*/ 273965 w 3049233"/>
              <a:gd name="connsiteY1369" fmla="*/ 1566716 h 1985002"/>
              <a:gd name="connsiteX1370" fmla="*/ 274892 w 3049233"/>
              <a:gd name="connsiteY1370" fmla="*/ 1565445 h 1985002"/>
              <a:gd name="connsiteX1371" fmla="*/ 275227 w 3049233"/>
              <a:gd name="connsiteY1371" fmla="*/ 1564985 h 1985002"/>
              <a:gd name="connsiteX1372" fmla="*/ 279350 w 3049233"/>
              <a:gd name="connsiteY1372" fmla="*/ 1564861 h 1985002"/>
              <a:gd name="connsiteX1373" fmla="*/ 152370 w 3049233"/>
              <a:gd name="connsiteY1373" fmla="*/ 1561492 h 1985002"/>
              <a:gd name="connsiteX1374" fmla="*/ 152889 w 3049233"/>
              <a:gd name="connsiteY1374" fmla="*/ 1561714 h 1985002"/>
              <a:gd name="connsiteX1375" fmla="*/ 152883 w 3049233"/>
              <a:gd name="connsiteY1375" fmla="*/ 1561730 h 1985002"/>
              <a:gd name="connsiteX1376" fmla="*/ 152882 w 3049233"/>
              <a:gd name="connsiteY1376" fmla="*/ 1561734 h 1985002"/>
              <a:gd name="connsiteX1377" fmla="*/ 152463 w 3049233"/>
              <a:gd name="connsiteY1377" fmla="*/ 1561536 h 1985002"/>
              <a:gd name="connsiteX1378" fmla="*/ 335176 w 3049233"/>
              <a:gd name="connsiteY1378" fmla="*/ 1561468 h 1985002"/>
              <a:gd name="connsiteX1379" fmla="*/ 307979 w 3049233"/>
              <a:gd name="connsiteY1379" fmla="*/ 1573711 h 1985002"/>
              <a:gd name="connsiteX1380" fmla="*/ 310552 w 3049233"/>
              <a:gd name="connsiteY1380" fmla="*/ 1570992 h 1985002"/>
              <a:gd name="connsiteX1381" fmla="*/ 323017 w 3049233"/>
              <a:gd name="connsiteY1381" fmla="*/ 1565148 h 1985002"/>
              <a:gd name="connsiteX1382" fmla="*/ 326239 w 3049233"/>
              <a:gd name="connsiteY1382" fmla="*/ 1563637 h 1985002"/>
              <a:gd name="connsiteX1383" fmla="*/ 380875 w 3049233"/>
              <a:gd name="connsiteY1383" fmla="*/ 1556799 h 1985002"/>
              <a:gd name="connsiteX1384" fmla="*/ 374038 w 3049233"/>
              <a:gd name="connsiteY1384" fmla="*/ 1560840 h 1985002"/>
              <a:gd name="connsiteX1385" fmla="*/ 338710 w 3049233"/>
              <a:gd name="connsiteY1385" fmla="*/ 1579893 h 1985002"/>
              <a:gd name="connsiteX1386" fmla="*/ 338618 w 3049233"/>
              <a:gd name="connsiteY1386" fmla="*/ 1579934 h 1985002"/>
              <a:gd name="connsiteX1387" fmla="*/ 338592 w 3049233"/>
              <a:gd name="connsiteY1387" fmla="*/ 1579957 h 1985002"/>
              <a:gd name="connsiteX1388" fmla="*/ 321682 w 3049233"/>
              <a:gd name="connsiteY1388" fmla="*/ 1589076 h 1985002"/>
              <a:gd name="connsiteX1389" fmla="*/ 306555 w 3049233"/>
              <a:gd name="connsiteY1389" fmla="*/ 1595244 h 1985002"/>
              <a:gd name="connsiteX1390" fmla="*/ 307459 w 3049233"/>
              <a:gd name="connsiteY1390" fmla="*/ 1594326 h 1985002"/>
              <a:gd name="connsiteX1391" fmla="*/ 308285 w 3049233"/>
              <a:gd name="connsiteY1391" fmla="*/ 1593527 h 1985002"/>
              <a:gd name="connsiteX1392" fmla="*/ 329642 w 3049233"/>
              <a:gd name="connsiteY1392" fmla="*/ 1584675 h 1985002"/>
              <a:gd name="connsiteX1393" fmla="*/ 367731 w 3049233"/>
              <a:gd name="connsiteY1393" fmla="*/ 1564047 h 1985002"/>
              <a:gd name="connsiteX1394" fmla="*/ 373525 w 3049233"/>
              <a:gd name="connsiteY1394" fmla="*/ 1560528 h 1985002"/>
              <a:gd name="connsiteX1395" fmla="*/ 378551 w 3049233"/>
              <a:gd name="connsiteY1395" fmla="*/ 1557763 h 1985002"/>
              <a:gd name="connsiteX1396" fmla="*/ 379148 w 3049233"/>
              <a:gd name="connsiteY1396" fmla="*/ 1557384 h 1985002"/>
              <a:gd name="connsiteX1397" fmla="*/ 379960 w 3049233"/>
              <a:gd name="connsiteY1397" fmla="*/ 1557109 h 1985002"/>
              <a:gd name="connsiteX1398" fmla="*/ 173715 w 3049233"/>
              <a:gd name="connsiteY1398" fmla="*/ 1556470 h 1985002"/>
              <a:gd name="connsiteX1399" fmla="*/ 174868 w 3049233"/>
              <a:gd name="connsiteY1399" fmla="*/ 1556872 h 1985002"/>
              <a:gd name="connsiteX1400" fmla="*/ 178222 w 3049233"/>
              <a:gd name="connsiteY1400" fmla="*/ 1558040 h 1985002"/>
              <a:gd name="connsiteX1401" fmla="*/ 176904 w 3049233"/>
              <a:gd name="connsiteY1401" fmla="*/ 1557920 h 1985002"/>
              <a:gd name="connsiteX1402" fmla="*/ 173638 w 3049233"/>
              <a:gd name="connsiteY1402" fmla="*/ 1556668 h 1985002"/>
              <a:gd name="connsiteX1403" fmla="*/ 173644 w 3049233"/>
              <a:gd name="connsiteY1403" fmla="*/ 1556652 h 1985002"/>
              <a:gd name="connsiteX1404" fmla="*/ 275501 w 3049233"/>
              <a:gd name="connsiteY1404" fmla="*/ 1555693 h 1985002"/>
              <a:gd name="connsiteX1405" fmla="*/ 275144 w 3049233"/>
              <a:gd name="connsiteY1405" fmla="*/ 1556128 h 1985002"/>
              <a:gd name="connsiteX1406" fmla="*/ 273541 w 3049233"/>
              <a:gd name="connsiteY1406" fmla="*/ 1558083 h 1985002"/>
              <a:gd name="connsiteX1407" fmla="*/ 264506 w 3049233"/>
              <a:gd name="connsiteY1407" fmla="*/ 1557547 h 1985002"/>
              <a:gd name="connsiteX1408" fmla="*/ 262922 w 3049233"/>
              <a:gd name="connsiteY1408" fmla="*/ 1557453 h 1985002"/>
              <a:gd name="connsiteX1409" fmla="*/ 263533 w 3049233"/>
              <a:gd name="connsiteY1409" fmla="*/ 1556547 h 1985002"/>
              <a:gd name="connsiteX1410" fmla="*/ 314797 w 3049233"/>
              <a:gd name="connsiteY1410" fmla="*/ 1555324 h 1985002"/>
              <a:gd name="connsiteX1411" fmla="*/ 312395 w 3049233"/>
              <a:gd name="connsiteY1411" fmla="*/ 1556500 h 1985002"/>
              <a:gd name="connsiteX1412" fmla="*/ 309638 w 3049233"/>
              <a:gd name="connsiteY1412" fmla="*/ 1557851 h 1985002"/>
              <a:gd name="connsiteX1413" fmla="*/ 297002 w 3049233"/>
              <a:gd name="connsiteY1413" fmla="*/ 1560991 h 1985002"/>
              <a:gd name="connsiteX1414" fmla="*/ 298028 w 3049233"/>
              <a:gd name="connsiteY1414" fmla="*/ 1559836 h 1985002"/>
              <a:gd name="connsiteX1415" fmla="*/ 308559 w 3049233"/>
              <a:gd name="connsiteY1415" fmla="*/ 1557002 h 1985002"/>
              <a:gd name="connsiteX1416" fmla="*/ 167256 w 3049233"/>
              <a:gd name="connsiteY1416" fmla="*/ 1554221 h 1985002"/>
              <a:gd name="connsiteX1417" fmla="*/ 167482 w 3049233"/>
              <a:gd name="connsiteY1417" fmla="*/ 1554300 h 1985002"/>
              <a:gd name="connsiteX1418" fmla="*/ 168135 w 3049233"/>
              <a:gd name="connsiteY1418" fmla="*/ 1554527 h 1985002"/>
              <a:gd name="connsiteX1419" fmla="*/ 168134 w 3049233"/>
              <a:gd name="connsiteY1419" fmla="*/ 1554531 h 1985002"/>
              <a:gd name="connsiteX1420" fmla="*/ 168126 w 3049233"/>
              <a:gd name="connsiteY1420" fmla="*/ 1554555 h 1985002"/>
              <a:gd name="connsiteX1421" fmla="*/ 167478 w 3049233"/>
              <a:gd name="connsiteY1421" fmla="*/ 1554306 h 1985002"/>
              <a:gd name="connsiteX1422" fmla="*/ 1660824 w 3049233"/>
              <a:gd name="connsiteY1422" fmla="*/ 1553205 h 1985002"/>
              <a:gd name="connsiteX1423" fmla="*/ 1686325 w 3049233"/>
              <a:gd name="connsiteY1423" fmla="*/ 1560122 h 1985002"/>
              <a:gd name="connsiteX1424" fmla="*/ 1702239 w 3049233"/>
              <a:gd name="connsiteY1424" fmla="*/ 1565878 h 1985002"/>
              <a:gd name="connsiteX1425" fmla="*/ 1709688 w 3049233"/>
              <a:gd name="connsiteY1425" fmla="*/ 1616678 h 1985002"/>
              <a:gd name="connsiteX1426" fmla="*/ 1716120 w 3049233"/>
              <a:gd name="connsiteY1426" fmla="*/ 1667478 h 1985002"/>
              <a:gd name="connsiteX1427" fmla="*/ 1752513 w 3049233"/>
              <a:gd name="connsiteY1427" fmla="*/ 1788977 h 1985002"/>
              <a:gd name="connsiteX1428" fmla="*/ 1712242 w 3049233"/>
              <a:gd name="connsiteY1428" fmla="*/ 1668157 h 1985002"/>
              <a:gd name="connsiteX1429" fmla="*/ 1705131 w 3049233"/>
              <a:gd name="connsiteY1429" fmla="*/ 1619727 h 1985002"/>
              <a:gd name="connsiteX1430" fmla="*/ 1696835 w 3049233"/>
              <a:gd name="connsiteY1430" fmla="*/ 1568927 h 1985002"/>
              <a:gd name="connsiteX1431" fmla="*/ 1676346 w 3049233"/>
              <a:gd name="connsiteY1431" fmla="*/ 1557921 h 1985002"/>
              <a:gd name="connsiteX1432" fmla="*/ 450402 w 3049233"/>
              <a:gd name="connsiteY1432" fmla="*/ 1553005 h 1985002"/>
              <a:gd name="connsiteX1433" fmla="*/ 447668 w 3049233"/>
              <a:gd name="connsiteY1433" fmla="*/ 1555381 h 1985002"/>
              <a:gd name="connsiteX1434" fmla="*/ 438732 w 3049233"/>
              <a:gd name="connsiteY1434" fmla="*/ 1561793 h 1985002"/>
              <a:gd name="connsiteX1435" fmla="*/ 371066 w 3049233"/>
              <a:gd name="connsiteY1435" fmla="*/ 1602341 h 1985002"/>
              <a:gd name="connsiteX1436" fmla="*/ 356291 w 3049233"/>
              <a:gd name="connsiteY1436" fmla="*/ 1610196 h 1985002"/>
              <a:gd name="connsiteX1437" fmla="*/ 360925 w 3049233"/>
              <a:gd name="connsiteY1437" fmla="*/ 1606697 h 1985002"/>
              <a:gd name="connsiteX1438" fmla="*/ 369424 w 3049233"/>
              <a:gd name="connsiteY1438" fmla="*/ 1601806 h 1985002"/>
              <a:gd name="connsiteX1439" fmla="*/ 383273 w 3049233"/>
              <a:gd name="connsiteY1439" fmla="*/ 1594285 h 1985002"/>
              <a:gd name="connsiteX1440" fmla="*/ 394867 w 3049233"/>
              <a:gd name="connsiteY1440" fmla="*/ 1587990 h 1985002"/>
              <a:gd name="connsiteX1441" fmla="*/ 398227 w 3049233"/>
              <a:gd name="connsiteY1441" fmla="*/ 1585873 h 1985002"/>
              <a:gd name="connsiteX1442" fmla="*/ 410158 w 3049233"/>
              <a:gd name="connsiteY1442" fmla="*/ 1578361 h 1985002"/>
              <a:gd name="connsiteX1443" fmla="*/ 421647 w 3049233"/>
              <a:gd name="connsiteY1443" fmla="*/ 1571748 h 1985002"/>
              <a:gd name="connsiteX1444" fmla="*/ 432343 w 3049233"/>
              <a:gd name="connsiteY1444" fmla="*/ 1564391 h 1985002"/>
              <a:gd name="connsiteX1445" fmla="*/ 450256 w 3049233"/>
              <a:gd name="connsiteY1445" fmla="*/ 1553111 h 1985002"/>
              <a:gd name="connsiteX1446" fmla="*/ 1685950 w 3049233"/>
              <a:gd name="connsiteY1446" fmla="*/ 1552935 h 1985002"/>
              <a:gd name="connsiteX1447" fmla="*/ 1697499 w 3049233"/>
              <a:gd name="connsiteY1447" fmla="*/ 1555550 h 1985002"/>
              <a:gd name="connsiteX1448" fmla="*/ 1713075 w 3049233"/>
              <a:gd name="connsiteY1448" fmla="*/ 1559951 h 1985002"/>
              <a:gd name="connsiteX1449" fmla="*/ 1719675 w 3049233"/>
              <a:gd name="connsiteY1449" fmla="*/ 1612275 h 1985002"/>
              <a:gd name="connsiteX1450" fmla="*/ 1725262 w 3049233"/>
              <a:gd name="connsiteY1450" fmla="*/ 1663075 h 1985002"/>
              <a:gd name="connsiteX1451" fmla="*/ 1761888 w 3049233"/>
              <a:gd name="connsiteY1451" fmla="*/ 1797116 h 1985002"/>
              <a:gd name="connsiteX1452" fmla="*/ 1761228 w 3049233"/>
              <a:gd name="connsiteY1452" fmla="*/ 1797161 h 1985002"/>
              <a:gd name="connsiteX1453" fmla="*/ 1721047 w 3049233"/>
              <a:gd name="connsiteY1453" fmla="*/ 1664940 h 1985002"/>
              <a:gd name="connsiteX1454" fmla="*/ 1714782 w 3049233"/>
              <a:gd name="connsiteY1454" fmla="*/ 1615324 h 1985002"/>
              <a:gd name="connsiteX1455" fmla="*/ 1707163 w 3049233"/>
              <a:gd name="connsiteY1455" fmla="*/ 1563000 h 1985002"/>
              <a:gd name="connsiteX1456" fmla="*/ 1686845 w 3049233"/>
              <a:gd name="connsiteY1456" fmla="*/ 1553180 h 1985002"/>
              <a:gd name="connsiteX1457" fmla="*/ 182184 w 3049233"/>
              <a:gd name="connsiteY1457" fmla="*/ 1552622 h 1985002"/>
              <a:gd name="connsiteX1458" fmla="*/ 182206 w 3049233"/>
              <a:gd name="connsiteY1458" fmla="*/ 1552629 h 1985002"/>
              <a:gd name="connsiteX1459" fmla="*/ 182206 w 3049233"/>
              <a:gd name="connsiteY1459" fmla="*/ 1552630 h 1985002"/>
              <a:gd name="connsiteX1460" fmla="*/ 377983 w 3049233"/>
              <a:gd name="connsiteY1460" fmla="*/ 1551078 h 1985002"/>
              <a:gd name="connsiteX1461" fmla="*/ 370735 w 3049233"/>
              <a:gd name="connsiteY1461" fmla="*/ 1555098 h 1985002"/>
              <a:gd name="connsiteX1462" fmla="*/ 367203 w 3049233"/>
              <a:gd name="connsiteY1462" fmla="*/ 1556304 h 1985002"/>
              <a:gd name="connsiteX1463" fmla="*/ 374347 w 3049233"/>
              <a:gd name="connsiteY1463" fmla="*/ 1551973 h 1985002"/>
              <a:gd name="connsiteX1464" fmla="*/ 374380 w 3049233"/>
              <a:gd name="connsiteY1464" fmla="*/ 1551953 h 1985002"/>
              <a:gd name="connsiteX1465" fmla="*/ 376536 w 3049233"/>
              <a:gd name="connsiteY1465" fmla="*/ 1551429 h 1985002"/>
              <a:gd name="connsiteX1466" fmla="*/ 299405 w 3049233"/>
              <a:gd name="connsiteY1466" fmla="*/ 1550748 h 1985002"/>
              <a:gd name="connsiteX1467" fmla="*/ 296798 w 3049233"/>
              <a:gd name="connsiteY1467" fmla="*/ 1553694 h 1985002"/>
              <a:gd name="connsiteX1468" fmla="*/ 281004 w 3049233"/>
              <a:gd name="connsiteY1468" fmla="*/ 1557979 h 1985002"/>
              <a:gd name="connsiteX1469" fmla="*/ 283429 w 3049233"/>
              <a:gd name="connsiteY1469" fmla="*/ 1555126 h 1985002"/>
              <a:gd name="connsiteX1470" fmla="*/ 284600 w 3049233"/>
              <a:gd name="connsiteY1470" fmla="*/ 1555043 h 1985002"/>
              <a:gd name="connsiteX1471" fmla="*/ 340813 w 3049233"/>
              <a:gd name="connsiteY1471" fmla="*/ 1550180 h 1985002"/>
              <a:gd name="connsiteX1472" fmla="*/ 338617 w 3049233"/>
              <a:gd name="connsiteY1472" fmla="*/ 1551485 h 1985002"/>
              <a:gd name="connsiteX1473" fmla="*/ 324115 w 3049233"/>
              <a:gd name="connsiteY1473" fmla="*/ 1558168 h 1985002"/>
              <a:gd name="connsiteX1474" fmla="*/ 322307 w 3049233"/>
              <a:gd name="connsiteY1474" fmla="*/ 1558610 h 1985002"/>
              <a:gd name="connsiteX1475" fmla="*/ 328494 w 3049233"/>
              <a:gd name="connsiteY1475" fmla="*/ 1555588 h 1985002"/>
              <a:gd name="connsiteX1476" fmla="*/ 339038 w 3049233"/>
              <a:gd name="connsiteY1476" fmla="*/ 1550438 h 1985002"/>
              <a:gd name="connsiteX1477" fmla="*/ 339613 w 3049233"/>
              <a:gd name="connsiteY1477" fmla="*/ 1550354 h 1985002"/>
              <a:gd name="connsiteX1478" fmla="*/ 281011 w 3049233"/>
              <a:gd name="connsiteY1478" fmla="*/ 1548972 h 1985002"/>
              <a:gd name="connsiteX1479" fmla="*/ 280879 w 3049233"/>
              <a:gd name="connsiteY1479" fmla="*/ 1549132 h 1985002"/>
              <a:gd name="connsiteX1480" fmla="*/ 279872 w 3049233"/>
              <a:gd name="connsiteY1480" fmla="*/ 1550361 h 1985002"/>
              <a:gd name="connsiteX1481" fmla="*/ 268239 w 3049233"/>
              <a:gd name="connsiteY1481" fmla="*/ 1550035 h 1985002"/>
              <a:gd name="connsiteX1482" fmla="*/ 268504 w 3049233"/>
              <a:gd name="connsiteY1482" fmla="*/ 1549687 h 1985002"/>
              <a:gd name="connsiteX1483" fmla="*/ 358802 w 3049233"/>
              <a:gd name="connsiteY1483" fmla="*/ 1547566 h 1985002"/>
              <a:gd name="connsiteX1484" fmla="*/ 352714 w 3049233"/>
              <a:gd name="connsiteY1484" fmla="*/ 1551176 h 1985002"/>
              <a:gd name="connsiteX1485" fmla="*/ 351637 w 3049233"/>
              <a:gd name="connsiteY1485" fmla="*/ 1551439 h 1985002"/>
              <a:gd name="connsiteX1486" fmla="*/ 351239 w 3049233"/>
              <a:gd name="connsiteY1486" fmla="*/ 1551536 h 1985002"/>
              <a:gd name="connsiteX1487" fmla="*/ 349123 w 3049233"/>
              <a:gd name="connsiteY1487" fmla="*/ 1552054 h 1985002"/>
              <a:gd name="connsiteX1488" fmla="*/ 352468 w 3049233"/>
              <a:gd name="connsiteY1488" fmla="*/ 1550119 h 1985002"/>
              <a:gd name="connsiteX1489" fmla="*/ 356235 w 3049233"/>
              <a:gd name="connsiteY1489" fmla="*/ 1547939 h 1985002"/>
              <a:gd name="connsiteX1490" fmla="*/ 358292 w 3049233"/>
              <a:gd name="connsiteY1490" fmla="*/ 1547640 h 1985002"/>
              <a:gd name="connsiteX1491" fmla="*/ 358609 w 3049233"/>
              <a:gd name="connsiteY1491" fmla="*/ 1547594 h 1985002"/>
              <a:gd name="connsiteX1492" fmla="*/ 321450 w 3049233"/>
              <a:gd name="connsiteY1492" fmla="*/ 1545345 h 1985002"/>
              <a:gd name="connsiteX1493" fmla="*/ 320352 w 3049233"/>
              <a:gd name="connsiteY1493" fmla="*/ 1545909 h 1985002"/>
              <a:gd name="connsiteX1494" fmla="*/ 318223 w 3049233"/>
              <a:gd name="connsiteY1494" fmla="*/ 1547003 h 1985002"/>
              <a:gd name="connsiteX1495" fmla="*/ 306615 w 3049233"/>
              <a:gd name="connsiteY1495" fmla="*/ 1548657 h 1985002"/>
              <a:gd name="connsiteX1496" fmla="*/ 309481 w 3049233"/>
              <a:gd name="connsiteY1496" fmla="*/ 1547825 h 1985002"/>
              <a:gd name="connsiteX1497" fmla="*/ 317485 w 3049233"/>
              <a:gd name="connsiteY1497" fmla="*/ 1545504 h 1985002"/>
              <a:gd name="connsiteX1498" fmla="*/ 1684347 w 3049233"/>
              <a:gd name="connsiteY1498" fmla="*/ 1544934 h 1985002"/>
              <a:gd name="connsiteX1499" fmla="*/ 1708840 w 3049233"/>
              <a:gd name="connsiteY1499" fmla="*/ 1549453 h 1985002"/>
              <a:gd name="connsiteX1500" fmla="*/ 1723739 w 3049233"/>
              <a:gd name="connsiteY1500" fmla="*/ 1552840 h 1985002"/>
              <a:gd name="connsiteX1501" fmla="*/ 1729494 w 3049233"/>
              <a:gd name="connsiteY1501" fmla="*/ 1606010 h 1985002"/>
              <a:gd name="connsiteX1502" fmla="*/ 1734404 w 3049233"/>
              <a:gd name="connsiteY1502" fmla="*/ 1658335 h 1985002"/>
              <a:gd name="connsiteX1503" fmla="*/ 1766674 w 3049233"/>
              <a:gd name="connsiteY1503" fmla="*/ 1790173 h 1985002"/>
              <a:gd name="connsiteX1504" fmla="*/ 1730868 w 3049233"/>
              <a:gd name="connsiteY1504" fmla="*/ 1661043 h 1985002"/>
              <a:gd name="connsiteX1505" fmla="*/ 1725281 w 3049233"/>
              <a:gd name="connsiteY1505" fmla="*/ 1610243 h 1985002"/>
              <a:gd name="connsiteX1506" fmla="*/ 1718508 w 3049233"/>
              <a:gd name="connsiteY1506" fmla="*/ 1556904 h 1985002"/>
              <a:gd name="connsiteX1507" fmla="*/ 1698359 w 3049233"/>
              <a:gd name="connsiteY1507" fmla="*/ 1548099 h 1985002"/>
              <a:gd name="connsiteX1508" fmla="*/ 501068 w 3049233"/>
              <a:gd name="connsiteY1508" fmla="*/ 1542393 h 1985002"/>
              <a:gd name="connsiteX1509" fmla="*/ 499373 w 3049233"/>
              <a:gd name="connsiteY1509" fmla="*/ 1543789 h 1985002"/>
              <a:gd name="connsiteX1510" fmla="*/ 494950 w 3049233"/>
              <a:gd name="connsiteY1510" fmla="*/ 1546805 h 1985002"/>
              <a:gd name="connsiteX1511" fmla="*/ 433908 w 3049233"/>
              <a:gd name="connsiteY1511" fmla="*/ 1591048 h 1985002"/>
              <a:gd name="connsiteX1512" fmla="*/ 433893 w 3049233"/>
              <a:gd name="connsiteY1512" fmla="*/ 1591058 h 1985002"/>
              <a:gd name="connsiteX1513" fmla="*/ 433887 w 3049233"/>
              <a:gd name="connsiteY1513" fmla="*/ 1591062 h 1985002"/>
              <a:gd name="connsiteX1514" fmla="*/ 433885 w 3049233"/>
              <a:gd name="connsiteY1514" fmla="*/ 1591063 h 1985002"/>
              <a:gd name="connsiteX1515" fmla="*/ 422594 w 3049233"/>
              <a:gd name="connsiteY1515" fmla="*/ 1597483 h 1985002"/>
              <a:gd name="connsiteX1516" fmla="*/ 426512 w 3049233"/>
              <a:gd name="connsiteY1516" fmla="*/ 1594219 h 1985002"/>
              <a:gd name="connsiteX1517" fmla="*/ 429715 w 3049233"/>
              <a:gd name="connsiteY1517" fmla="*/ 1591552 h 1985002"/>
              <a:gd name="connsiteX1518" fmla="*/ 436861 w 3049233"/>
              <a:gd name="connsiteY1518" fmla="*/ 1587252 h 1985002"/>
              <a:gd name="connsiteX1519" fmla="*/ 439940 w 3049233"/>
              <a:gd name="connsiteY1519" fmla="*/ 1585399 h 1985002"/>
              <a:gd name="connsiteX1520" fmla="*/ 490069 w 3049233"/>
              <a:gd name="connsiteY1520" fmla="*/ 1550132 h 1985002"/>
              <a:gd name="connsiteX1521" fmla="*/ 494950 w 3049233"/>
              <a:gd name="connsiteY1521" fmla="*/ 1546805 h 1985002"/>
              <a:gd name="connsiteX1522" fmla="*/ 499996 w 3049233"/>
              <a:gd name="connsiteY1522" fmla="*/ 1543147 h 1985002"/>
              <a:gd name="connsiteX1523" fmla="*/ 266514 w 3049233"/>
              <a:gd name="connsiteY1523" fmla="*/ 1542305 h 1985002"/>
              <a:gd name="connsiteX1524" fmla="*/ 266064 w 3049233"/>
              <a:gd name="connsiteY1524" fmla="*/ 1542908 h 1985002"/>
              <a:gd name="connsiteX1525" fmla="*/ 265982 w 3049233"/>
              <a:gd name="connsiteY1525" fmla="*/ 1543018 h 1985002"/>
              <a:gd name="connsiteX1526" fmla="*/ 256783 w 3049233"/>
              <a:gd name="connsiteY1526" fmla="*/ 1543018 h 1985002"/>
              <a:gd name="connsiteX1527" fmla="*/ 256798 w 3049233"/>
              <a:gd name="connsiteY1527" fmla="*/ 1542996 h 1985002"/>
              <a:gd name="connsiteX1528" fmla="*/ 287599 w 3049233"/>
              <a:gd name="connsiteY1528" fmla="*/ 1540807 h 1985002"/>
              <a:gd name="connsiteX1529" fmla="*/ 287141 w 3049233"/>
              <a:gd name="connsiteY1529" fmla="*/ 1541494 h 1985002"/>
              <a:gd name="connsiteX1530" fmla="*/ 285892 w 3049233"/>
              <a:gd name="connsiteY1530" fmla="*/ 1543018 h 1985002"/>
              <a:gd name="connsiteX1531" fmla="*/ 273572 w 3049233"/>
              <a:gd name="connsiteY1531" fmla="*/ 1543018 h 1985002"/>
              <a:gd name="connsiteX1532" fmla="*/ 274313 w 3049233"/>
              <a:gd name="connsiteY1532" fmla="*/ 1542043 h 1985002"/>
              <a:gd name="connsiteX1533" fmla="*/ 274463 w 3049233"/>
              <a:gd name="connsiteY1533" fmla="*/ 1541846 h 1985002"/>
              <a:gd name="connsiteX1534" fmla="*/ 274548 w 3049233"/>
              <a:gd name="connsiteY1534" fmla="*/ 1541734 h 1985002"/>
              <a:gd name="connsiteX1535" fmla="*/ 312158 w 3049233"/>
              <a:gd name="connsiteY1535" fmla="*/ 1538900 h 1985002"/>
              <a:gd name="connsiteX1536" fmla="*/ 312302 w 3049233"/>
              <a:gd name="connsiteY1536" fmla="*/ 1538909 h 1985002"/>
              <a:gd name="connsiteX1537" fmla="*/ 311763 w 3049233"/>
              <a:gd name="connsiteY1537" fmla="*/ 1539127 h 1985002"/>
              <a:gd name="connsiteX1538" fmla="*/ 311539 w 3049233"/>
              <a:gd name="connsiteY1538" fmla="*/ 1539218 h 1985002"/>
              <a:gd name="connsiteX1539" fmla="*/ 311536 w 3049233"/>
              <a:gd name="connsiteY1539" fmla="*/ 1539218 h 1985002"/>
              <a:gd name="connsiteX1540" fmla="*/ 311422 w 3049233"/>
              <a:gd name="connsiteY1540" fmla="*/ 1539222 h 1985002"/>
              <a:gd name="connsiteX1541" fmla="*/ 1644742 w 3049233"/>
              <a:gd name="connsiteY1541" fmla="*/ 1538240 h 1985002"/>
              <a:gd name="connsiteX1542" fmla="*/ 1660806 w 3049233"/>
              <a:gd name="connsiteY1542" fmla="*/ 1546063 h 1985002"/>
              <a:gd name="connsiteX1543" fmla="*/ 1657722 w 3049233"/>
              <a:gd name="connsiteY1543" fmla="*/ 1545220 h 1985002"/>
              <a:gd name="connsiteX1544" fmla="*/ 299437 w 3049233"/>
              <a:gd name="connsiteY1544" fmla="*/ 1538092 h 1985002"/>
              <a:gd name="connsiteX1545" fmla="*/ 300155 w 3049233"/>
              <a:gd name="connsiteY1545" fmla="*/ 1538138 h 1985002"/>
              <a:gd name="connsiteX1546" fmla="*/ 296484 w 3049233"/>
              <a:gd name="connsiteY1546" fmla="*/ 1539745 h 1985002"/>
              <a:gd name="connsiteX1547" fmla="*/ 296180 w 3049233"/>
              <a:gd name="connsiteY1547" fmla="*/ 1539755 h 1985002"/>
              <a:gd name="connsiteX1548" fmla="*/ 295771 w 3049233"/>
              <a:gd name="connsiteY1548" fmla="*/ 1539769 h 1985002"/>
              <a:gd name="connsiteX1549" fmla="*/ 298194 w 3049233"/>
              <a:gd name="connsiteY1549" fmla="*/ 1538661 h 1985002"/>
              <a:gd name="connsiteX1550" fmla="*/ 298379 w 3049233"/>
              <a:gd name="connsiteY1550" fmla="*/ 1538576 h 1985002"/>
              <a:gd name="connsiteX1551" fmla="*/ 1515395 w 3049233"/>
              <a:gd name="connsiteY1551" fmla="*/ 1537127 h 1985002"/>
              <a:gd name="connsiteX1552" fmla="*/ 1527139 w 3049233"/>
              <a:gd name="connsiteY1552" fmla="*/ 1569604 h 1985002"/>
              <a:gd name="connsiteX1553" fmla="*/ 1527139 w 3049233"/>
              <a:gd name="connsiteY1553" fmla="*/ 1570450 h 1985002"/>
              <a:gd name="connsiteX1554" fmla="*/ 1541873 w 3049233"/>
              <a:gd name="connsiteY1554" fmla="*/ 1603300 h 1985002"/>
              <a:gd name="connsiteX1555" fmla="*/ 1550682 w 3049233"/>
              <a:gd name="connsiteY1555" fmla="*/ 1620234 h 1985002"/>
              <a:gd name="connsiteX1556" fmla="*/ 1563382 w 3049233"/>
              <a:gd name="connsiteY1556" fmla="*/ 1645126 h 1985002"/>
              <a:gd name="connsiteX1557" fmla="*/ 1597258 w 3049233"/>
              <a:gd name="connsiteY1557" fmla="*/ 1720818 h 1985002"/>
              <a:gd name="connsiteX1558" fmla="*/ 1645550 w 3049233"/>
              <a:gd name="connsiteY1558" fmla="*/ 1783612 h 1985002"/>
              <a:gd name="connsiteX1559" fmla="*/ 1644523 w 3049233"/>
              <a:gd name="connsiteY1559" fmla="*/ 1783297 h 1985002"/>
              <a:gd name="connsiteX1560" fmla="*/ 1642463 w 3049233"/>
              <a:gd name="connsiteY1560" fmla="*/ 1782207 h 1985002"/>
              <a:gd name="connsiteX1561" fmla="*/ 1623164 w 3049233"/>
              <a:gd name="connsiteY1561" fmla="*/ 1762282 h 1985002"/>
              <a:gd name="connsiteX1562" fmla="*/ 1594222 w 3049233"/>
              <a:gd name="connsiteY1562" fmla="*/ 1720819 h 1985002"/>
              <a:gd name="connsiteX1563" fmla="*/ 1558996 w 3049233"/>
              <a:gd name="connsiteY1563" fmla="*/ 1648005 h 1985002"/>
              <a:gd name="connsiteX1564" fmla="*/ 1549175 w 3049233"/>
              <a:gd name="connsiteY1564" fmla="*/ 1626330 h 1985002"/>
              <a:gd name="connsiteX1565" fmla="*/ 1539354 w 3049233"/>
              <a:gd name="connsiteY1565" fmla="*/ 1604655 h 1985002"/>
              <a:gd name="connsiteX1566" fmla="*/ 1525977 w 3049233"/>
              <a:gd name="connsiteY1566" fmla="*/ 1570789 h 1985002"/>
              <a:gd name="connsiteX1567" fmla="*/ 1628639 w 3049233"/>
              <a:gd name="connsiteY1567" fmla="*/ 1537115 h 1985002"/>
              <a:gd name="connsiteX1568" fmla="*/ 1655741 w 3049233"/>
              <a:gd name="connsiteY1568" fmla="*/ 1551660 h 1985002"/>
              <a:gd name="connsiteX1569" fmla="*/ 1649594 w 3049233"/>
              <a:gd name="connsiteY1569" fmla="*/ 1549793 h 1985002"/>
              <a:gd name="connsiteX1570" fmla="*/ 496822 w 3049233"/>
              <a:gd name="connsiteY1570" fmla="*/ 1536493 h 1985002"/>
              <a:gd name="connsiteX1571" fmla="*/ 490162 w 3049233"/>
              <a:gd name="connsiteY1571" fmla="*/ 1541839 h 1985002"/>
              <a:gd name="connsiteX1572" fmla="*/ 480633 w 3049233"/>
              <a:gd name="connsiteY1572" fmla="*/ 1548248 h 1985002"/>
              <a:gd name="connsiteX1573" fmla="*/ 476940 w 3049233"/>
              <a:gd name="connsiteY1573" fmla="*/ 1550949 h 1985002"/>
              <a:gd name="connsiteX1574" fmla="*/ 477768 w 3049233"/>
              <a:gd name="connsiteY1574" fmla="*/ 1550174 h 1985002"/>
              <a:gd name="connsiteX1575" fmla="*/ 480633 w 3049233"/>
              <a:gd name="connsiteY1575" fmla="*/ 1548248 h 1985002"/>
              <a:gd name="connsiteX1576" fmla="*/ 492817 w 3049233"/>
              <a:gd name="connsiteY1576" fmla="*/ 1539335 h 1985002"/>
              <a:gd name="connsiteX1577" fmla="*/ 1754888 w 3049233"/>
              <a:gd name="connsiteY1577" fmla="*/ 1534552 h 1985002"/>
              <a:gd name="connsiteX1578" fmla="*/ 1754888 w 3049233"/>
              <a:gd name="connsiteY1578" fmla="*/ 1535568 h 1985002"/>
              <a:gd name="connsiteX1579" fmla="*/ 1760986 w 3049233"/>
              <a:gd name="connsiteY1579" fmla="*/ 1645804 h 1985002"/>
              <a:gd name="connsiteX1580" fmla="*/ 1789095 w 3049233"/>
              <a:gd name="connsiteY1580" fmla="*/ 1795494 h 1985002"/>
              <a:gd name="connsiteX1581" fmla="*/ 1787564 w 3049233"/>
              <a:gd name="connsiteY1581" fmla="*/ 1795714 h 1985002"/>
              <a:gd name="connsiteX1582" fmla="*/ 1757789 w 3049233"/>
              <a:gd name="connsiteY1582" fmla="*/ 1649190 h 1985002"/>
              <a:gd name="connsiteX1583" fmla="*/ 1750340 w 3049233"/>
              <a:gd name="connsiteY1583" fmla="*/ 1547590 h 1985002"/>
              <a:gd name="connsiteX1584" fmla="*/ 1750340 w 3049233"/>
              <a:gd name="connsiteY1584" fmla="*/ 1539124 h 1985002"/>
              <a:gd name="connsiteX1585" fmla="*/ 1750340 w 3049233"/>
              <a:gd name="connsiteY1585" fmla="*/ 1538108 h 1985002"/>
              <a:gd name="connsiteX1586" fmla="*/ 1745447 w 3049233"/>
              <a:gd name="connsiteY1586" fmla="*/ 1534552 h 1985002"/>
              <a:gd name="connsiteX1587" fmla="*/ 410468 w 3049233"/>
              <a:gd name="connsiteY1587" fmla="*/ 1530535 h 1985002"/>
              <a:gd name="connsiteX1588" fmla="*/ 404821 w 3049233"/>
              <a:gd name="connsiteY1588" fmla="*/ 1534262 h 1985002"/>
              <a:gd name="connsiteX1589" fmla="*/ 401486 w 3049233"/>
              <a:gd name="connsiteY1589" fmla="*/ 1535746 h 1985002"/>
              <a:gd name="connsiteX1590" fmla="*/ 400095 w 3049233"/>
              <a:gd name="connsiteY1590" fmla="*/ 1536365 h 1985002"/>
              <a:gd name="connsiteX1591" fmla="*/ 402779 w 3049233"/>
              <a:gd name="connsiteY1591" fmla="*/ 1534737 h 1985002"/>
              <a:gd name="connsiteX1592" fmla="*/ 408419 w 3049233"/>
              <a:gd name="connsiteY1592" fmla="*/ 1531319 h 1985002"/>
              <a:gd name="connsiteX1593" fmla="*/ 408561 w 3049233"/>
              <a:gd name="connsiteY1593" fmla="*/ 1531264 h 1985002"/>
              <a:gd name="connsiteX1594" fmla="*/ 408696 w 3049233"/>
              <a:gd name="connsiteY1594" fmla="*/ 1531213 h 1985002"/>
              <a:gd name="connsiteX1595" fmla="*/ 1524468 w 3049233"/>
              <a:gd name="connsiteY1595" fmla="*/ 1529460 h 1985002"/>
              <a:gd name="connsiteX1596" fmla="*/ 1540856 w 3049233"/>
              <a:gd name="connsiteY1596" fmla="*/ 1564355 h 1985002"/>
              <a:gd name="connsiteX1597" fmla="*/ 1543734 w 3049233"/>
              <a:gd name="connsiteY1597" fmla="*/ 1568928 h 1985002"/>
              <a:gd name="connsiteX1598" fmla="*/ 1560671 w 3049233"/>
              <a:gd name="connsiteY1598" fmla="*/ 1596190 h 1985002"/>
              <a:gd name="connsiteX1599" fmla="*/ 1570831 w 3049233"/>
              <a:gd name="connsiteY1599" fmla="*/ 1609568 h 1985002"/>
              <a:gd name="connsiteX1600" fmla="*/ 1586077 w 3049233"/>
              <a:gd name="connsiteY1600" fmla="*/ 1633105 h 1985002"/>
              <a:gd name="connsiteX1601" fmla="*/ 1596578 w 3049233"/>
              <a:gd name="connsiteY1601" fmla="*/ 1661553 h 1985002"/>
              <a:gd name="connsiteX1602" fmla="*/ 1616904 w 3049233"/>
              <a:gd name="connsiteY1602" fmla="*/ 1712353 h 1985002"/>
              <a:gd name="connsiteX1603" fmla="*/ 1642662 w 3049233"/>
              <a:gd name="connsiteY1603" fmla="*/ 1758341 h 1985002"/>
              <a:gd name="connsiteX1604" fmla="*/ 1668156 w 3049233"/>
              <a:gd name="connsiteY1604" fmla="*/ 1789033 h 1985002"/>
              <a:gd name="connsiteX1605" fmla="*/ 1664094 w 3049233"/>
              <a:gd name="connsiteY1605" fmla="*/ 1788230 h 1985002"/>
              <a:gd name="connsiteX1606" fmla="*/ 1661447 w 3049233"/>
              <a:gd name="connsiteY1606" fmla="*/ 1785865 h 1985002"/>
              <a:gd name="connsiteX1607" fmla="*/ 1612171 w 3049233"/>
              <a:gd name="connsiteY1607" fmla="*/ 1714554 h 1985002"/>
              <a:gd name="connsiteX1608" fmla="*/ 1587277 w 3049233"/>
              <a:gd name="connsiteY1608" fmla="*/ 1656304 h 1985002"/>
              <a:gd name="connsiteX1609" fmla="*/ 1579995 w 3049233"/>
              <a:gd name="connsiteY1609" fmla="*/ 1637507 h 1985002"/>
              <a:gd name="connsiteX1610" fmla="*/ 1565092 w 3049233"/>
              <a:gd name="connsiteY1610" fmla="*/ 1611769 h 1985002"/>
              <a:gd name="connsiteX1611" fmla="*/ 1556117 w 3049233"/>
              <a:gd name="connsiteY1611" fmla="*/ 1597715 h 1985002"/>
              <a:gd name="connsiteX1612" fmla="*/ 1541215 w 3049233"/>
              <a:gd name="connsiteY1612" fmla="*/ 1568928 h 1985002"/>
              <a:gd name="connsiteX1613" fmla="*/ 1539520 w 3049233"/>
              <a:gd name="connsiteY1613" fmla="*/ 1565541 h 1985002"/>
              <a:gd name="connsiteX1614" fmla="*/ 1745083 w 3049233"/>
              <a:gd name="connsiteY1614" fmla="*/ 1527987 h 1985002"/>
              <a:gd name="connsiteX1615" fmla="*/ 1754042 w 3049233"/>
              <a:gd name="connsiteY1615" fmla="*/ 1528456 h 1985002"/>
              <a:gd name="connsiteX1616" fmla="*/ 1754050 w 3049233"/>
              <a:gd name="connsiteY1616" fmla="*/ 1528456 h 1985002"/>
              <a:gd name="connsiteX1617" fmla="*/ 1754064 w 3049233"/>
              <a:gd name="connsiteY1617" fmla="*/ 1528456 h 1985002"/>
              <a:gd name="connsiteX1618" fmla="*/ 1766065 w 3049233"/>
              <a:gd name="connsiteY1618" fmla="*/ 1528456 h 1985002"/>
              <a:gd name="connsiteX1619" fmla="*/ 1770636 w 3049233"/>
              <a:gd name="connsiteY1619" fmla="*/ 1641233 h 1985002"/>
              <a:gd name="connsiteX1620" fmla="*/ 1795018 w 3049233"/>
              <a:gd name="connsiteY1620" fmla="*/ 1794819 h 1985002"/>
              <a:gd name="connsiteX1621" fmla="*/ 1794521 w 3049233"/>
              <a:gd name="connsiteY1621" fmla="*/ 1794903 h 1985002"/>
              <a:gd name="connsiteX1622" fmla="*/ 1767106 w 3049233"/>
              <a:gd name="connsiteY1622" fmla="*/ 1644449 h 1985002"/>
              <a:gd name="connsiteX1623" fmla="*/ 1761011 w 3049233"/>
              <a:gd name="connsiteY1623" fmla="*/ 1534721 h 1985002"/>
              <a:gd name="connsiteX1624" fmla="*/ 1761011 w 3049233"/>
              <a:gd name="connsiteY1624" fmla="*/ 1531672 h 1985002"/>
              <a:gd name="connsiteX1625" fmla="*/ 1576208 w 3049233"/>
              <a:gd name="connsiteY1625" fmla="*/ 1527936 h 1985002"/>
              <a:gd name="connsiteX1626" fmla="*/ 1590652 w 3049233"/>
              <a:gd name="connsiteY1626" fmla="*/ 1544204 h 1985002"/>
              <a:gd name="connsiteX1627" fmla="*/ 1590659 w 3049233"/>
              <a:gd name="connsiteY1627" fmla="*/ 1544204 h 1985002"/>
              <a:gd name="connsiteX1628" fmla="*/ 1590665 w 3049233"/>
              <a:gd name="connsiteY1628" fmla="*/ 1544204 h 1985002"/>
              <a:gd name="connsiteX1629" fmla="*/ 1591668 w 3049233"/>
              <a:gd name="connsiteY1629" fmla="*/ 1544204 h 1985002"/>
              <a:gd name="connsiteX1630" fmla="*/ 1621478 w 3049233"/>
              <a:gd name="connsiteY1630" fmla="*/ 1568588 h 1985002"/>
              <a:gd name="connsiteX1631" fmla="*/ 1642819 w 3049233"/>
              <a:gd name="connsiteY1631" fmla="*/ 1579087 h 1985002"/>
              <a:gd name="connsiteX1632" fmla="*/ 1659748 w 3049233"/>
              <a:gd name="connsiteY1632" fmla="*/ 1590431 h 1985002"/>
              <a:gd name="connsiteX1633" fmla="*/ 1669905 w 3049233"/>
              <a:gd name="connsiteY1633" fmla="*/ 1637676 h 1985002"/>
              <a:gd name="connsiteX1634" fmla="*/ 1679723 w 3049233"/>
              <a:gd name="connsiteY1634" fmla="*/ 1684074 h 1985002"/>
              <a:gd name="connsiteX1635" fmla="*/ 1725232 w 3049233"/>
              <a:gd name="connsiteY1635" fmla="*/ 1792684 h 1985002"/>
              <a:gd name="connsiteX1636" fmla="*/ 1698560 w 3049233"/>
              <a:gd name="connsiteY1636" fmla="*/ 1745694 h 1985002"/>
              <a:gd name="connsiteX1637" fmla="*/ 1676348 w 3049233"/>
              <a:gd name="connsiteY1637" fmla="*/ 1685597 h 1985002"/>
              <a:gd name="connsiteX1638" fmla="*/ 1665680 w 3049233"/>
              <a:gd name="connsiteY1638" fmla="*/ 1641064 h 1985002"/>
              <a:gd name="connsiteX1639" fmla="*/ 1654506 w 3049233"/>
              <a:gd name="connsiteY1639" fmla="*/ 1594497 h 1985002"/>
              <a:gd name="connsiteX1640" fmla="*/ 1634525 w 3049233"/>
              <a:gd name="connsiteY1640" fmla="*/ 1577564 h 1985002"/>
              <a:gd name="connsiteX1641" fmla="*/ 1615728 w 3049233"/>
              <a:gd name="connsiteY1641" fmla="*/ 1566726 h 1985002"/>
              <a:gd name="connsiteX1642" fmla="*/ 1589818 w 3049233"/>
              <a:gd name="connsiteY1642" fmla="*/ 1544035 h 1985002"/>
              <a:gd name="connsiteX1643" fmla="*/ 1587955 w 3049233"/>
              <a:gd name="connsiteY1643" fmla="*/ 1542173 h 1985002"/>
              <a:gd name="connsiteX1644" fmla="*/ 1567329 w 3049233"/>
              <a:gd name="connsiteY1644" fmla="*/ 1527642 h 1985002"/>
              <a:gd name="connsiteX1645" fmla="*/ 1583707 w 3049233"/>
              <a:gd name="connsiteY1645" fmla="*/ 1547252 h 1985002"/>
              <a:gd name="connsiteX1646" fmla="*/ 1585570 w 3049233"/>
              <a:gd name="connsiteY1646" fmla="*/ 1549116 h 1985002"/>
              <a:gd name="connsiteX1647" fmla="*/ 1612334 w 3049233"/>
              <a:gd name="connsiteY1647" fmla="*/ 1572653 h 1985002"/>
              <a:gd name="connsiteX1648" fmla="*/ 1631644 w 3049233"/>
              <a:gd name="connsiteY1648" fmla="*/ 1583660 h 1985002"/>
              <a:gd name="connsiteX1649" fmla="*/ 1648574 w 3049233"/>
              <a:gd name="connsiteY1649" fmla="*/ 1596698 h 1985002"/>
              <a:gd name="connsiteX1650" fmla="*/ 1659410 w 3049233"/>
              <a:gd name="connsiteY1650" fmla="*/ 1642588 h 1985002"/>
              <a:gd name="connsiteX1651" fmla="*/ 1670413 w 3049233"/>
              <a:gd name="connsiteY1651" fmla="*/ 1687121 h 1985002"/>
              <a:gd name="connsiteX1652" fmla="*/ 1720618 w 3049233"/>
              <a:gd name="connsiteY1652" fmla="*/ 1797098 h 1985002"/>
              <a:gd name="connsiteX1653" fmla="*/ 1720534 w 3049233"/>
              <a:gd name="connsiteY1653" fmla="*/ 1797096 h 1985002"/>
              <a:gd name="connsiteX1654" fmla="*/ 1690290 w 3049233"/>
              <a:gd name="connsiteY1654" fmla="*/ 1748194 h 1985002"/>
              <a:gd name="connsiteX1655" fmla="*/ 1667033 w 3049233"/>
              <a:gd name="connsiteY1655" fmla="*/ 1689661 h 1985002"/>
              <a:gd name="connsiteX1656" fmla="*/ 1655520 w 3049233"/>
              <a:gd name="connsiteY1656" fmla="*/ 1645128 h 1985002"/>
              <a:gd name="connsiteX1657" fmla="*/ 1643836 w 3049233"/>
              <a:gd name="connsiteY1657" fmla="*/ 1600253 h 1985002"/>
              <a:gd name="connsiteX1658" fmla="*/ 1624194 w 3049233"/>
              <a:gd name="connsiteY1658" fmla="*/ 1582305 h 1985002"/>
              <a:gd name="connsiteX1659" fmla="*/ 1607259 w 3049233"/>
              <a:gd name="connsiteY1659" fmla="*/ 1571128 h 1985002"/>
              <a:gd name="connsiteX1660" fmla="*/ 1583551 w 3049233"/>
              <a:gd name="connsiteY1660" fmla="*/ 1548269 h 1985002"/>
              <a:gd name="connsiteX1661" fmla="*/ 1581010 w 3049233"/>
              <a:gd name="connsiteY1661" fmla="*/ 1545560 h 1985002"/>
              <a:gd name="connsiteX1662" fmla="*/ 1517205 w 3049233"/>
              <a:gd name="connsiteY1662" fmla="*/ 1526688 h 1985002"/>
              <a:gd name="connsiteX1663" fmla="*/ 1534082 w 3049233"/>
              <a:gd name="connsiteY1663" fmla="*/ 1567235 h 1985002"/>
              <a:gd name="connsiteX1664" fmla="*/ 1535775 w 3049233"/>
              <a:gd name="connsiteY1664" fmla="*/ 1570622 h 1985002"/>
              <a:gd name="connsiteX1665" fmla="*/ 1550850 w 3049233"/>
              <a:gd name="connsiteY1665" fmla="*/ 1599916 h 1985002"/>
              <a:gd name="connsiteX1666" fmla="*/ 1560166 w 3049233"/>
              <a:gd name="connsiteY1666" fmla="*/ 1614140 h 1985002"/>
              <a:gd name="connsiteX1667" fmla="*/ 1574391 w 3049233"/>
              <a:gd name="connsiteY1667" fmla="*/ 1638862 h 1985002"/>
              <a:gd name="connsiteX1668" fmla="*/ 1581675 w 3049233"/>
              <a:gd name="connsiteY1668" fmla="*/ 1657489 h 1985002"/>
              <a:gd name="connsiteX1669" fmla="*/ 1606913 w 3049233"/>
              <a:gd name="connsiteY1669" fmla="*/ 1716417 h 1985002"/>
              <a:gd name="connsiteX1670" fmla="*/ 1632827 w 3049233"/>
              <a:gd name="connsiteY1670" fmla="*/ 1760002 h 1985002"/>
              <a:gd name="connsiteX1671" fmla="*/ 1656215 w 3049233"/>
              <a:gd name="connsiteY1671" fmla="*/ 1786537 h 1985002"/>
              <a:gd name="connsiteX1672" fmla="*/ 1652339 w 3049233"/>
              <a:gd name="connsiteY1672" fmla="*/ 1785639 h 1985002"/>
              <a:gd name="connsiteX1673" fmla="*/ 1630617 w 3049233"/>
              <a:gd name="connsiteY1673" fmla="*/ 1761421 h 1985002"/>
              <a:gd name="connsiteX1674" fmla="*/ 1602858 w 3049233"/>
              <a:gd name="connsiteY1674" fmla="*/ 1718616 h 1985002"/>
              <a:gd name="connsiteX1675" fmla="*/ 1568988 w 3049233"/>
              <a:gd name="connsiteY1675" fmla="*/ 1643602 h 1985002"/>
              <a:gd name="connsiteX1676" fmla="*/ 1555949 w 3049233"/>
              <a:gd name="connsiteY1676" fmla="*/ 1618033 h 1985002"/>
              <a:gd name="connsiteX1677" fmla="*/ 1547144 w 3049233"/>
              <a:gd name="connsiteY1677" fmla="*/ 1602116 h 1985002"/>
              <a:gd name="connsiteX1678" fmla="*/ 1532579 w 3049233"/>
              <a:gd name="connsiteY1678" fmla="*/ 1569773 h 1985002"/>
              <a:gd name="connsiteX1679" fmla="*/ 1532579 w 3049233"/>
              <a:gd name="connsiteY1679" fmla="*/ 1568756 h 1985002"/>
              <a:gd name="connsiteX1680" fmla="*/ 1635259 w 3049233"/>
              <a:gd name="connsiteY1680" fmla="*/ 1526684 h 1985002"/>
              <a:gd name="connsiteX1681" fmla="*/ 1671784 w 3049233"/>
              <a:gd name="connsiteY1681" fmla="*/ 1542097 h 1985002"/>
              <a:gd name="connsiteX1682" fmla="*/ 1666864 w 3049233"/>
              <a:gd name="connsiteY1682" fmla="*/ 1540986 h 1985002"/>
              <a:gd name="connsiteX1683" fmla="*/ 1611588 w 3049233"/>
              <a:gd name="connsiteY1683" fmla="*/ 1525577 h 1985002"/>
              <a:gd name="connsiteX1684" fmla="*/ 1616777 w 3049233"/>
              <a:gd name="connsiteY1684" fmla="*/ 1529939 h 1985002"/>
              <a:gd name="connsiteX1685" fmla="*/ 1615727 w 3049233"/>
              <a:gd name="connsiteY1685" fmla="*/ 1529304 h 1985002"/>
              <a:gd name="connsiteX1686" fmla="*/ 1536415 w 3049233"/>
              <a:gd name="connsiteY1686" fmla="*/ 1525231 h 1985002"/>
              <a:gd name="connsiteX1687" fmla="*/ 1555424 w 3049233"/>
              <a:gd name="connsiteY1687" fmla="*/ 1557919 h 1985002"/>
              <a:gd name="connsiteX1688" fmla="*/ 1557794 w 3049233"/>
              <a:gd name="connsiteY1688" fmla="*/ 1562831 h 1985002"/>
              <a:gd name="connsiteX1689" fmla="*/ 1576932 w 3049233"/>
              <a:gd name="connsiteY1689" fmla="*/ 1588062 h 1985002"/>
              <a:gd name="connsiteX1690" fmla="*/ 1589464 w 3049233"/>
              <a:gd name="connsiteY1690" fmla="*/ 1600422 h 1985002"/>
              <a:gd name="connsiteX1691" fmla="*/ 1606404 w 3049233"/>
              <a:gd name="connsiteY1691" fmla="*/ 1620573 h 1985002"/>
              <a:gd name="connsiteX1692" fmla="*/ 1618771 w 3049233"/>
              <a:gd name="connsiteY1692" fmla="*/ 1658335 h 1985002"/>
              <a:gd name="connsiteX1693" fmla="*/ 1634353 w 3049233"/>
              <a:gd name="connsiteY1693" fmla="*/ 1704054 h 1985002"/>
              <a:gd name="connsiteX1694" fmla="*/ 1658789 w 3049233"/>
              <a:gd name="connsiteY1694" fmla="*/ 1754152 h 1985002"/>
              <a:gd name="connsiteX1695" fmla="*/ 1686848 w 3049233"/>
              <a:gd name="connsiteY1695" fmla="*/ 1792727 h 1985002"/>
              <a:gd name="connsiteX1696" fmla="*/ 1686253 w 3049233"/>
              <a:gd name="connsiteY1696" fmla="*/ 1792609 h 1985002"/>
              <a:gd name="connsiteX1697" fmla="*/ 1675119 w 3049233"/>
              <a:gd name="connsiteY1697" fmla="*/ 1780614 h 1985002"/>
              <a:gd name="connsiteX1698" fmla="*/ 1629784 w 3049233"/>
              <a:gd name="connsiteY1698" fmla="*/ 1704900 h 1985002"/>
              <a:gd name="connsiteX1699" fmla="*/ 1612849 w 3049233"/>
              <a:gd name="connsiteY1699" fmla="*/ 1657995 h 1985002"/>
              <a:gd name="connsiteX1700" fmla="*/ 1600994 w 3049233"/>
              <a:gd name="connsiteY1700" fmla="*/ 1624129 h 1985002"/>
              <a:gd name="connsiteX1701" fmla="*/ 1584060 w 3049233"/>
              <a:gd name="connsiteY1701" fmla="*/ 1600422 h 1985002"/>
              <a:gd name="connsiteX1702" fmla="*/ 1573052 w 3049233"/>
              <a:gd name="connsiteY1702" fmla="*/ 1587890 h 1985002"/>
              <a:gd name="connsiteX1703" fmla="*/ 1556118 w 3049233"/>
              <a:gd name="connsiteY1703" fmla="*/ 1562491 h 1985002"/>
              <a:gd name="connsiteX1704" fmla="*/ 1553408 w 3049233"/>
              <a:gd name="connsiteY1704" fmla="*/ 1557919 h 1985002"/>
              <a:gd name="connsiteX1705" fmla="*/ 1549339 w 3049233"/>
              <a:gd name="connsiteY1705" fmla="*/ 1524131 h 1985002"/>
              <a:gd name="connsiteX1706" fmla="*/ 1568970 w 3049233"/>
              <a:gd name="connsiteY1706" fmla="*/ 1552165 h 1985002"/>
              <a:gd name="connsiteX1707" fmla="*/ 1571850 w 3049233"/>
              <a:gd name="connsiteY1707" fmla="*/ 1555552 h 1985002"/>
              <a:gd name="connsiteX1708" fmla="*/ 1594209 w 3049233"/>
              <a:gd name="connsiteY1708" fmla="*/ 1579596 h 1985002"/>
              <a:gd name="connsiteX1709" fmla="*/ 1609961 w 3049233"/>
              <a:gd name="connsiteY1709" fmla="*/ 1591280 h 1985002"/>
              <a:gd name="connsiteX1710" fmla="*/ 1626899 w 3049233"/>
              <a:gd name="connsiteY1710" fmla="*/ 1608213 h 1985002"/>
              <a:gd name="connsiteX1711" fmla="*/ 1638754 w 3049233"/>
              <a:gd name="connsiteY1711" fmla="*/ 1650885 h 1985002"/>
              <a:gd name="connsiteX1712" fmla="*/ 1651622 w 3049233"/>
              <a:gd name="connsiteY1712" fmla="*/ 1695758 h 1985002"/>
              <a:gd name="connsiteX1713" fmla="*/ 1674549 w 3049233"/>
              <a:gd name="connsiteY1713" fmla="*/ 1749590 h 1985002"/>
              <a:gd name="connsiteX1714" fmla="*/ 1702930 w 3049233"/>
              <a:gd name="connsiteY1714" fmla="*/ 1794518 h 1985002"/>
              <a:gd name="connsiteX1715" fmla="*/ 1690210 w 3049233"/>
              <a:gd name="connsiteY1715" fmla="*/ 1778097 h 1985002"/>
              <a:gd name="connsiteX1716" fmla="*/ 1648747 w 3049233"/>
              <a:gd name="connsiteY1716" fmla="*/ 1697960 h 1985002"/>
              <a:gd name="connsiteX1717" fmla="*/ 1634863 w 3049233"/>
              <a:gd name="connsiteY1717" fmla="*/ 1653594 h 1985002"/>
              <a:gd name="connsiteX1718" fmla="*/ 1622671 w 3049233"/>
              <a:gd name="connsiteY1718" fmla="*/ 1612616 h 1985002"/>
              <a:gd name="connsiteX1719" fmla="*/ 1603873 w 3049233"/>
              <a:gd name="connsiteY1719" fmla="*/ 1591788 h 1985002"/>
              <a:gd name="connsiteX1720" fmla="*/ 1590156 w 3049233"/>
              <a:gd name="connsiteY1720" fmla="*/ 1579935 h 1985002"/>
              <a:gd name="connsiteX1721" fmla="*/ 1570173 w 3049233"/>
              <a:gd name="connsiteY1721" fmla="*/ 1556058 h 1985002"/>
              <a:gd name="connsiteX1722" fmla="*/ 1567294 w 3049233"/>
              <a:gd name="connsiteY1722" fmla="*/ 1552165 h 1985002"/>
              <a:gd name="connsiteX1723" fmla="*/ 1776566 w 3049233"/>
              <a:gd name="connsiteY1723" fmla="*/ 1522869 h 1985002"/>
              <a:gd name="connsiteX1724" fmla="*/ 1779783 w 3049233"/>
              <a:gd name="connsiteY1724" fmla="*/ 1637507 h 1985002"/>
              <a:gd name="connsiteX1725" fmla="*/ 1801625 w 3049233"/>
              <a:gd name="connsiteY1725" fmla="*/ 1794819 h 1985002"/>
              <a:gd name="connsiteX1726" fmla="*/ 1800127 w 3049233"/>
              <a:gd name="connsiteY1726" fmla="*/ 1795106 h 1985002"/>
              <a:gd name="connsiteX1727" fmla="*/ 1775399 w 3049233"/>
              <a:gd name="connsiteY1727" fmla="*/ 1640725 h 1985002"/>
              <a:gd name="connsiteX1728" fmla="*/ 1770829 w 3049233"/>
              <a:gd name="connsiteY1728" fmla="*/ 1526933 h 1985002"/>
              <a:gd name="connsiteX1729" fmla="*/ 1770829 w 3049233"/>
              <a:gd name="connsiteY1729" fmla="*/ 1525917 h 1985002"/>
              <a:gd name="connsiteX1730" fmla="*/ 1766579 w 3049233"/>
              <a:gd name="connsiteY1730" fmla="*/ 1522869 h 1985002"/>
              <a:gd name="connsiteX1731" fmla="*/ 459197 w 3049233"/>
              <a:gd name="connsiteY1731" fmla="*/ 1521988 h 1985002"/>
              <a:gd name="connsiteX1732" fmla="*/ 434756 w 3049233"/>
              <a:gd name="connsiteY1732" fmla="*/ 1539327 h 1985002"/>
              <a:gd name="connsiteX1733" fmla="*/ 416499 w 3049233"/>
              <a:gd name="connsiteY1733" fmla="*/ 1551022 h 1985002"/>
              <a:gd name="connsiteX1734" fmla="*/ 357496 w 3049233"/>
              <a:gd name="connsiteY1734" fmla="*/ 1585123 h 1985002"/>
              <a:gd name="connsiteX1735" fmla="*/ 349456 w 3049233"/>
              <a:gd name="connsiteY1735" fmla="*/ 1589416 h 1985002"/>
              <a:gd name="connsiteX1736" fmla="*/ 348608 w 3049233"/>
              <a:gd name="connsiteY1736" fmla="*/ 1589416 h 1985002"/>
              <a:gd name="connsiteX1737" fmla="*/ 347298 w 3049233"/>
              <a:gd name="connsiteY1737" fmla="*/ 1590493 h 1985002"/>
              <a:gd name="connsiteX1738" fmla="*/ 323067 w 3049233"/>
              <a:gd name="connsiteY1738" fmla="*/ 1602006 h 1985002"/>
              <a:gd name="connsiteX1739" fmla="*/ 338879 w 3049233"/>
              <a:gd name="connsiteY1739" fmla="*/ 1594051 h 1985002"/>
              <a:gd name="connsiteX1740" fmla="*/ 339769 w 3049233"/>
              <a:gd name="connsiteY1740" fmla="*/ 1593603 h 1985002"/>
              <a:gd name="connsiteX1741" fmla="*/ 359111 w 3049233"/>
              <a:gd name="connsiteY1741" fmla="*/ 1583871 h 1985002"/>
              <a:gd name="connsiteX1742" fmla="*/ 359118 w 3049233"/>
              <a:gd name="connsiteY1742" fmla="*/ 1583867 h 1985002"/>
              <a:gd name="connsiteX1743" fmla="*/ 406155 w 3049233"/>
              <a:gd name="connsiteY1743" fmla="*/ 1556758 h 1985002"/>
              <a:gd name="connsiteX1744" fmla="*/ 406443 w 3049233"/>
              <a:gd name="connsiteY1744" fmla="*/ 1556569 h 1985002"/>
              <a:gd name="connsiteX1745" fmla="*/ 413174 w 3049233"/>
              <a:gd name="connsiteY1745" fmla="*/ 1552157 h 1985002"/>
              <a:gd name="connsiteX1746" fmla="*/ 419098 w 3049233"/>
              <a:gd name="connsiteY1746" fmla="*/ 1548682 h 1985002"/>
              <a:gd name="connsiteX1747" fmla="*/ 431870 w 3049233"/>
              <a:gd name="connsiteY1747" fmla="*/ 1539902 h 1985002"/>
              <a:gd name="connsiteX1748" fmla="*/ 1528083 w 3049233"/>
              <a:gd name="connsiteY1748" fmla="*/ 1521936 h 1985002"/>
              <a:gd name="connsiteX1749" fmla="*/ 1548986 w 3049233"/>
              <a:gd name="connsiteY1749" fmla="*/ 1561645 h 1985002"/>
              <a:gd name="connsiteX1750" fmla="*/ 1551696 w 3049233"/>
              <a:gd name="connsiteY1750" fmla="*/ 1566047 h 1985002"/>
              <a:gd name="connsiteX1751" fmla="*/ 1568630 w 3049233"/>
              <a:gd name="connsiteY1751" fmla="*/ 1592294 h 1985002"/>
              <a:gd name="connsiteX1752" fmla="*/ 1579812 w 3049233"/>
              <a:gd name="connsiteY1752" fmla="*/ 1604994 h 1985002"/>
              <a:gd name="connsiteX1753" fmla="*/ 1596748 w 3049233"/>
              <a:gd name="connsiteY1753" fmla="*/ 1626838 h 1985002"/>
              <a:gd name="connsiteX1754" fmla="*/ 1608605 w 3049233"/>
              <a:gd name="connsiteY1754" fmla="*/ 1660705 h 1985002"/>
              <a:gd name="connsiteX1755" fmla="*/ 1625544 w 3049233"/>
              <a:gd name="connsiteY1755" fmla="*/ 1708287 h 1985002"/>
              <a:gd name="connsiteX1756" fmla="*/ 1650501 w 3049233"/>
              <a:gd name="connsiteY1756" fmla="*/ 1756342 h 1985002"/>
              <a:gd name="connsiteX1757" fmla="*/ 1677402 w 3049233"/>
              <a:gd name="connsiteY1757" fmla="*/ 1790860 h 1985002"/>
              <a:gd name="connsiteX1758" fmla="*/ 1676746 w 3049233"/>
              <a:gd name="connsiteY1758" fmla="*/ 1790730 h 1985002"/>
              <a:gd name="connsiteX1759" fmla="*/ 1669616 w 3049233"/>
              <a:gd name="connsiteY1759" fmla="*/ 1783790 h 1985002"/>
              <a:gd name="connsiteX1760" fmla="*/ 1622501 w 3049233"/>
              <a:gd name="connsiteY1760" fmla="*/ 1710321 h 1985002"/>
              <a:gd name="connsiteX1761" fmla="*/ 1602349 w 3049233"/>
              <a:gd name="connsiteY1761" fmla="*/ 1659521 h 1985002"/>
              <a:gd name="connsiteX1762" fmla="*/ 1591848 w 3049233"/>
              <a:gd name="connsiteY1762" fmla="*/ 1630903 h 1985002"/>
              <a:gd name="connsiteX1763" fmla="*/ 1574914 w 3049233"/>
              <a:gd name="connsiteY1763" fmla="*/ 1606010 h 1985002"/>
              <a:gd name="connsiteX1764" fmla="*/ 1564924 w 3049233"/>
              <a:gd name="connsiteY1764" fmla="*/ 1592972 h 1985002"/>
              <a:gd name="connsiteX1765" fmla="*/ 1549173 w 3049233"/>
              <a:gd name="connsiteY1765" fmla="*/ 1566049 h 1985002"/>
              <a:gd name="connsiteX1766" fmla="*/ 1546803 w 3049233"/>
              <a:gd name="connsiteY1766" fmla="*/ 1561815 h 1985002"/>
              <a:gd name="connsiteX1767" fmla="*/ 1616332 w 3049233"/>
              <a:gd name="connsiteY1767" fmla="*/ 1521286 h 1985002"/>
              <a:gd name="connsiteX1768" fmla="*/ 1623050 w 3049233"/>
              <a:gd name="connsiteY1768" fmla="*/ 1526575 h 1985002"/>
              <a:gd name="connsiteX1769" fmla="*/ 1621824 w 3049233"/>
              <a:gd name="connsiteY1769" fmla="*/ 1525916 h 1985002"/>
              <a:gd name="connsiteX1770" fmla="*/ 1853590 w 3049233"/>
              <a:gd name="connsiteY1770" fmla="*/ 1520647 h 1985002"/>
              <a:gd name="connsiteX1771" fmla="*/ 1858126 w 3049233"/>
              <a:gd name="connsiteY1771" fmla="*/ 1522676 h 1985002"/>
              <a:gd name="connsiteX1772" fmla="*/ 1852591 w 3049233"/>
              <a:gd name="connsiteY1772" fmla="*/ 1604825 h 1985002"/>
              <a:gd name="connsiteX1773" fmla="*/ 1853774 w 3049233"/>
              <a:gd name="connsiteY1773" fmla="*/ 1792786 h 1985002"/>
              <a:gd name="connsiteX1774" fmla="*/ 1852617 w 3049233"/>
              <a:gd name="connsiteY1774" fmla="*/ 1792786 h 1985002"/>
              <a:gd name="connsiteX1775" fmla="*/ 1852600 w 3049233"/>
              <a:gd name="connsiteY1775" fmla="*/ 1792786 h 1985002"/>
              <a:gd name="connsiteX1776" fmla="*/ 1852591 w 3049233"/>
              <a:gd name="connsiteY1776" fmla="*/ 1792786 h 1985002"/>
              <a:gd name="connsiteX1777" fmla="*/ 1852446 w 3049233"/>
              <a:gd name="connsiteY1777" fmla="*/ 1792836 h 1985002"/>
              <a:gd name="connsiteX1778" fmla="*/ 1852446 w 3049233"/>
              <a:gd name="connsiteY1778" fmla="*/ 1792785 h 1985002"/>
              <a:gd name="connsiteX1779" fmla="*/ 1848552 w 3049233"/>
              <a:gd name="connsiteY1779" fmla="*/ 1606519 h 1985002"/>
              <a:gd name="connsiteX1780" fmla="*/ 1585952 w 3049233"/>
              <a:gd name="connsiteY1780" fmla="*/ 1519424 h 1985002"/>
              <a:gd name="connsiteX1781" fmla="*/ 1604540 w 3049233"/>
              <a:gd name="connsiteY1781" fmla="*/ 1537261 h 1985002"/>
              <a:gd name="connsiteX1782" fmla="*/ 1638414 w 3049233"/>
              <a:gd name="connsiteY1782" fmla="*/ 1559274 h 1985002"/>
              <a:gd name="connsiteX1783" fmla="*/ 1663979 w 3049233"/>
              <a:gd name="connsiteY1783" fmla="*/ 1568757 h 1985002"/>
              <a:gd name="connsiteX1784" fmla="*/ 1680907 w 3049233"/>
              <a:gd name="connsiteY1784" fmla="*/ 1577224 h 1985002"/>
              <a:gd name="connsiteX1785" fmla="*/ 1689880 w 3049233"/>
              <a:gd name="connsiteY1785" fmla="*/ 1626669 h 1985002"/>
              <a:gd name="connsiteX1786" fmla="*/ 1697837 w 3049233"/>
              <a:gd name="connsiteY1786" fmla="*/ 1674760 h 1985002"/>
              <a:gd name="connsiteX1787" fmla="*/ 1741188 w 3049233"/>
              <a:gd name="connsiteY1787" fmla="*/ 1796305 h 1985002"/>
              <a:gd name="connsiteX1788" fmla="*/ 1714544 w 3049233"/>
              <a:gd name="connsiteY1788" fmla="*/ 1740347 h 1985002"/>
              <a:gd name="connsiteX1789" fmla="*/ 1694464 w 3049233"/>
              <a:gd name="connsiteY1789" fmla="*/ 1677131 h 1985002"/>
              <a:gd name="connsiteX1790" fmla="*/ 1685659 w 3049233"/>
              <a:gd name="connsiteY1790" fmla="*/ 1630564 h 1985002"/>
              <a:gd name="connsiteX1791" fmla="*/ 1675838 w 3049233"/>
              <a:gd name="connsiteY1791" fmla="*/ 1581288 h 1985002"/>
              <a:gd name="connsiteX1792" fmla="*/ 1655350 w 3049233"/>
              <a:gd name="connsiteY1792" fmla="*/ 1567741 h 1985002"/>
              <a:gd name="connsiteX1793" fmla="*/ 1632831 w 3049233"/>
              <a:gd name="connsiteY1793" fmla="*/ 1557921 h 1985002"/>
              <a:gd name="connsiteX1794" fmla="*/ 1601840 w 3049233"/>
              <a:gd name="connsiteY1794" fmla="*/ 1535906 h 1985002"/>
              <a:gd name="connsiteX1795" fmla="*/ 274510 w 3049233"/>
              <a:gd name="connsiteY1795" fmla="*/ 1519382 h 1985002"/>
              <a:gd name="connsiteX1796" fmla="*/ 273929 w 3049233"/>
              <a:gd name="connsiteY1796" fmla="*/ 1519650 h 1985002"/>
              <a:gd name="connsiteX1797" fmla="*/ 273876 w 3049233"/>
              <a:gd name="connsiteY1797" fmla="*/ 1519632 h 1985002"/>
              <a:gd name="connsiteX1798" fmla="*/ 273538 w 3049233"/>
              <a:gd name="connsiteY1798" fmla="*/ 1519515 h 1985002"/>
              <a:gd name="connsiteX1799" fmla="*/ 273523 w 3049233"/>
              <a:gd name="connsiteY1799" fmla="*/ 1519509 h 1985002"/>
              <a:gd name="connsiteX1800" fmla="*/ 273580 w 3049233"/>
              <a:gd name="connsiteY1800" fmla="*/ 1519502 h 1985002"/>
              <a:gd name="connsiteX1801" fmla="*/ 1538848 w 3049233"/>
              <a:gd name="connsiteY1801" fmla="*/ 1518677 h 1985002"/>
              <a:gd name="connsiteX1802" fmla="*/ 1562366 w 3049233"/>
              <a:gd name="connsiteY1802" fmla="*/ 1555381 h 1985002"/>
              <a:gd name="connsiteX1803" fmla="*/ 1565413 w 3049233"/>
              <a:gd name="connsiteY1803" fmla="*/ 1559445 h 1985002"/>
              <a:gd name="connsiteX1804" fmla="*/ 1586077 w 3049233"/>
              <a:gd name="connsiteY1804" fmla="*/ 1583999 h 1985002"/>
              <a:gd name="connsiteX1805" fmla="*/ 1600137 w 3049233"/>
              <a:gd name="connsiteY1805" fmla="*/ 1596021 h 1985002"/>
              <a:gd name="connsiteX1806" fmla="*/ 1617075 w 3049233"/>
              <a:gd name="connsiteY1806" fmla="*/ 1614309 h 1985002"/>
              <a:gd name="connsiteX1807" fmla="*/ 1629271 w 3049233"/>
              <a:gd name="connsiteY1807" fmla="*/ 1654949 h 1985002"/>
              <a:gd name="connsiteX1808" fmla="*/ 1643325 w 3049233"/>
              <a:gd name="connsiteY1808" fmla="*/ 1699822 h 1985002"/>
              <a:gd name="connsiteX1809" fmla="*/ 1667076 w 3049233"/>
              <a:gd name="connsiteY1809" fmla="*/ 1751871 h 1985002"/>
              <a:gd name="connsiteX1810" fmla="*/ 1695763 w 3049233"/>
              <a:gd name="connsiteY1810" fmla="*/ 1794167 h 1985002"/>
              <a:gd name="connsiteX1811" fmla="*/ 1694612 w 3049233"/>
              <a:gd name="connsiteY1811" fmla="*/ 1794013 h 1985002"/>
              <a:gd name="connsiteX1812" fmla="*/ 1683035 w 3049233"/>
              <a:gd name="connsiteY1812" fmla="*/ 1780170 h 1985002"/>
              <a:gd name="connsiteX1813" fmla="*/ 1639604 w 3049233"/>
              <a:gd name="connsiteY1813" fmla="*/ 1702191 h 1985002"/>
              <a:gd name="connsiteX1814" fmla="*/ 1624365 w 3049233"/>
              <a:gd name="connsiteY1814" fmla="*/ 1656981 h 1985002"/>
              <a:gd name="connsiteX1815" fmla="*/ 1612003 w 3049233"/>
              <a:gd name="connsiteY1815" fmla="*/ 1618879 h 1985002"/>
              <a:gd name="connsiteX1816" fmla="*/ 1593883 w 3049233"/>
              <a:gd name="connsiteY1816" fmla="*/ 1596527 h 1985002"/>
              <a:gd name="connsiteX1817" fmla="*/ 1581689 w 3049233"/>
              <a:gd name="connsiteY1817" fmla="*/ 1584506 h 1985002"/>
              <a:gd name="connsiteX1818" fmla="*/ 1563231 w 3049233"/>
              <a:gd name="connsiteY1818" fmla="*/ 1559953 h 1985002"/>
              <a:gd name="connsiteX1819" fmla="*/ 1560351 w 3049233"/>
              <a:gd name="connsiteY1819" fmla="*/ 1555550 h 1985002"/>
              <a:gd name="connsiteX1820" fmla="*/ 1679502 w 3049233"/>
              <a:gd name="connsiteY1820" fmla="*/ 1517717 h 1985002"/>
              <a:gd name="connsiteX1821" fmla="*/ 1702285 w 3049233"/>
              <a:gd name="connsiteY1821" fmla="*/ 1524216 h 1985002"/>
              <a:gd name="connsiteX1822" fmla="*/ 1698902 w 3049233"/>
              <a:gd name="connsiteY1822" fmla="*/ 1523946 h 1985002"/>
              <a:gd name="connsiteX1823" fmla="*/ 1787242 w 3049233"/>
              <a:gd name="connsiteY1823" fmla="*/ 1517110 h 1985002"/>
              <a:gd name="connsiteX1824" fmla="*/ 1788931 w 3049233"/>
              <a:gd name="connsiteY1824" fmla="*/ 1633442 h 1985002"/>
              <a:gd name="connsiteX1825" fmla="*/ 1808229 w 3049233"/>
              <a:gd name="connsiteY1825" fmla="*/ 1794647 h 1985002"/>
              <a:gd name="connsiteX1826" fmla="*/ 1807175 w 3049233"/>
              <a:gd name="connsiteY1826" fmla="*/ 1794879 h 1985002"/>
              <a:gd name="connsiteX1827" fmla="*/ 1784717 w 3049233"/>
              <a:gd name="connsiteY1827" fmla="*/ 1635137 h 1985002"/>
              <a:gd name="connsiteX1828" fmla="*/ 1781667 w 3049233"/>
              <a:gd name="connsiteY1828" fmla="*/ 1519482 h 1985002"/>
              <a:gd name="connsiteX1829" fmla="*/ 1781634 w 3049233"/>
              <a:gd name="connsiteY1829" fmla="*/ 1519477 h 1985002"/>
              <a:gd name="connsiteX1830" fmla="*/ 1776479 w 3049233"/>
              <a:gd name="connsiteY1830" fmla="*/ 1517111 h 1985002"/>
              <a:gd name="connsiteX1831" fmla="*/ 1776421 w 3049233"/>
              <a:gd name="connsiteY1831" fmla="*/ 1517110 h 1985002"/>
              <a:gd name="connsiteX1832" fmla="*/ 1777412 w 3049233"/>
              <a:gd name="connsiteY1832" fmla="*/ 1517110 h 1985002"/>
              <a:gd name="connsiteX1833" fmla="*/ 1777422 w 3049233"/>
              <a:gd name="connsiteY1833" fmla="*/ 1517110 h 1985002"/>
              <a:gd name="connsiteX1834" fmla="*/ 1777435 w 3049233"/>
              <a:gd name="connsiteY1834" fmla="*/ 1517110 h 1985002"/>
              <a:gd name="connsiteX1835" fmla="*/ 1844471 w 3049233"/>
              <a:gd name="connsiteY1835" fmla="*/ 1516567 h 1985002"/>
              <a:gd name="connsiteX1836" fmla="*/ 1848488 w 3049233"/>
              <a:gd name="connsiteY1836" fmla="*/ 1518364 h 1985002"/>
              <a:gd name="connsiteX1837" fmla="*/ 1843445 w 3049233"/>
              <a:gd name="connsiteY1837" fmla="*/ 1608042 h 1985002"/>
              <a:gd name="connsiteX1838" fmla="*/ 1847340 w 3049233"/>
              <a:gd name="connsiteY1838" fmla="*/ 1792108 h 1985002"/>
              <a:gd name="connsiteX1839" fmla="*/ 1846380 w 3049233"/>
              <a:gd name="connsiteY1839" fmla="*/ 1792484 h 1985002"/>
              <a:gd name="connsiteX1840" fmla="*/ 1846186 w 3049233"/>
              <a:gd name="connsiteY1840" fmla="*/ 1789945 h 1985002"/>
              <a:gd name="connsiteX1841" fmla="*/ 1845635 w 3049233"/>
              <a:gd name="connsiteY1841" fmla="*/ 1781550 h 1985002"/>
              <a:gd name="connsiteX1842" fmla="*/ 1845341 w 3049233"/>
              <a:gd name="connsiteY1842" fmla="*/ 1776848 h 1985002"/>
              <a:gd name="connsiteX1843" fmla="*/ 1843577 w 3049233"/>
              <a:gd name="connsiteY1843" fmla="*/ 1744565 h 1985002"/>
              <a:gd name="connsiteX1844" fmla="*/ 1843039 w 3049233"/>
              <a:gd name="connsiteY1844" fmla="*/ 1733832 h 1985002"/>
              <a:gd name="connsiteX1845" fmla="*/ 1841282 w 3049233"/>
              <a:gd name="connsiteY1845" fmla="*/ 1687984 h 1985002"/>
              <a:gd name="connsiteX1846" fmla="*/ 1840896 w 3049233"/>
              <a:gd name="connsiteY1846" fmla="*/ 1676867 h 1985002"/>
              <a:gd name="connsiteX1847" fmla="*/ 1839916 w 3049233"/>
              <a:gd name="connsiteY1847" fmla="*/ 1612106 h 1985002"/>
              <a:gd name="connsiteX1848" fmla="*/ 1696720 w 3049233"/>
              <a:gd name="connsiteY1848" fmla="*/ 1516457 h 1985002"/>
              <a:gd name="connsiteX1849" fmla="*/ 1711848 w 3049233"/>
              <a:gd name="connsiteY1849" fmla="*/ 1520266 h 1985002"/>
              <a:gd name="connsiteX1850" fmla="*/ 1709701 w 3049233"/>
              <a:gd name="connsiteY1850" fmla="*/ 1520159 h 1985002"/>
              <a:gd name="connsiteX1851" fmla="*/ 1592106 w 3049233"/>
              <a:gd name="connsiteY1851" fmla="*/ 1516267 h 1985002"/>
              <a:gd name="connsiteX1852" fmla="*/ 1611654 w 3049233"/>
              <a:gd name="connsiteY1852" fmla="*/ 1533706 h 1985002"/>
              <a:gd name="connsiteX1853" fmla="*/ 1646881 w 3049233"/>
              <a:gd name="connsiteY1853" fmla="*/ 1554703 h 1985002"/>
              <a:gd name="connsiteX1854" fmla="*/ 1674645 w 3049233"/>
              <a:gd name="connsiteY1854" fmla="*/ 1563508 h 1985002"/>
              <a:gd name="connsiteX1855" fmla="*/ 1691572 w 3049233"/>
              <a:gd name="connsiteY1855" fmla="*/ 1570450 h 1985002"/>
              <a:gd name="connsiteX1856" fmla="*/ 1699699 w 3049233"/>
              <a:gd name="connsiteY1856" fmla="*/ 1621250 h 1985002"/>
              <a:gd name="connsiteX1857" fmla="*/ 1706979 w 3049233"/>
              <a:gd name="connsiteY1857" fmla="*/ 1670358 h 1985002"/>
              <a:gd name="connsiteX1858" fmla="*/ 1748454 w 3049233"/>
              <a:gd name="connsiteY1858" fmla="*/ 1797188 h 1985002"/>
              <a:gd name="connsiteX1859" fmla="*/ 1748311 w 3049233"/>
              <a:gd name="connsiteY1859" fmla="*/ 1797188 h 1985002"/>
              <a:gd name="connsiteX1860" fmla="*/ 1703608 w 3049233"/>
              <a:gd name="connsiteY1860" fmla="*/ 1674083 h 1985002"/>
              <a:gd name="connsiteX1861" fmla="*/ 1695650 w 3049233"/>
              <a:gd name="connsiteY1861" fmla="*/ 1626500 h 1985002"/>
              <a:gd name="connsiteX1862" fmla="*/ 1686505 w 3049233"/>
              <a:gd name="connsiteY1862" fmla="*/ 1575701 h 1985002"/>
              <a:gd name="connsiteX1863" fmla="*/ 1666018 w 3049233"/>
              <a:gd name="connsiteY1863" fmla="*/ 1563338 h 1985002"/>
              <a:gd name="connsiteX1864" fmla="*/ 1641298 w 3049233"/>
              <a:gd name="connsiteY1864" fmla="*/ 1554195 h 1985002"/>
              <a:gd name="connsiteX1865" fmla="*/ 1608614 w 3049233"/>
              <a:gd name="connsiteY1865" fmla="*/ 1532689 h 1985002"/>
              <a:gd name="connsiteX1866" fmla="*/ 502970 w 3049233"/>
              <a:gd name="connsiteY1866" fmla="*/ 1514997 h 1985002"/>
              <a:gd name="connsiteX1867" fmla="*/ 501345 w 3049233"/>
              <a:gd name="connsiteY1867" fmla="*/ 1516316 h 1985002"/>
              <a:gd name="connsiteX1868" fmla="*/ 502325 w 3049233"/>
              <a:gd name="connsiteY1868" fmla="*/ 1515464 h 1985002"/>
              <a:gd name="connsiteX1869" fmla="*/ 502915 w 3049233"/>
              <a:gd name="connsiteY1869" fmla="*/ 1515037 h 1985002"/>
              <a:gd name="connsiteX1870" fmla="*/ 469814 w 3049233"/>
              <a:gd name="connsiteY1870" fmla="*/ 1514456 h 1985002"/>
              <a:gd name="connsiteX1871" fmla="*/ 462948 w 3049233"/>
              <a:gd name="connsiteY1871" fmla="*/ 1519327 h 1985002"/>
              <a:gd name="connsiteX1872" fmla="*/ 467114 w 3049233"/>
              <a:gd name="connsiteY1872" fmla="*/ 1516239 h 1985002"/>
              <a:gd name="connsiteX1873" fmla="*/ 1709883 w 3049233"/>
              <a:gd name="connsiteY1873" fmla="*/ 1513785 h 1985002"/>
              <a:gd name="connsiteX1874" fmla="*/ 1720073 w 3049233"/>
              <a:gd name="connsiteY1874" fmla="*/ 1515810 h 1985002"/>
              <a:gd name="connsiteX1875" fmla="*/ 1717662 w 3049233"/>
              <a:gd name="connsiteY1875" fmla="*/ 1515758 h 1985002"/>
              <a:gd name="connsiteX1876" fmla="*/ 1571170 w 3049233"/>
              <a:gd name="connsiteY1876" fmla="*/ 1513134 h 1985002"/>
              <a:gd name="connsiteX1877" fmla="*/ 1598104 w 3049233"/>
              <a:gd name="connsiteY1877" fmla="*/ 1540987 h 1985002"/>
              <a:gd name="connsiteX1878" fmla="*/ 1630627 w 3049233"/>
              <a:gd name="connsiteY1878" fmla="*/ 1564186 h 1985002"/>
              <a:gd name="connsiteX1879" fmla="*/ 1653822 w 3049233"/>
              <a:gd name="connsiteY1879" fmla="*/ 1574346 h 1985002"/>
              <a:gd name="connsiteX1880" fmla="*/ 1670751 w 3049233"/>
              <a:gd name="connsiteY1880" fmla="*/ 1584168 h 1985002"/>
              <a:gd name="connsiteX1881" fmla="*/ 1680399 w 3049233"/>
              <a:gd name="connsiteY1881" fmla="*/ 1632596 h 1985002"/>
              <a:gd name="connsiteX1882" fmla="*/ 1689371 w 3049233"/>
              <a:gd name="connsiteY1882" fmla="*/ 1679672 h 1985002"/>
              <a:gd name="connsiteX1883" fmla="*/ 1734093 w 3049233"/>
              <a:gd name="connsiteY1883" fmla="*/ 1794796 h 1985002"/>
              <a:gd name="connsiteX1884" fmla="*/ 1698652 w 3049233"/>
              <a:gd name="connsiteY1884" fmla="*/ 1721511 h 1985002"/>
              <a:gd name="connsiteX1885" fmla="*/ 1676347 w 3049233"/>
              <a:gd name="connsiteY1885" fmla="*/ 1635983 h 1985002"/>
              <a:gd name="connsiteX1886" fmla="*/ 1665172 w 3049233"/>
              <a:gd name="connsiteY1886" fmla="*/ 1587553 h 1985002"/>
              <a:gd name="connsiteX1887" fmla="*/ 1644854 w 3049233"/>
              <a:gd name="connsiteY1887" fmla="*/ 1572652 h 1985002"/>
              <a:gd name="connsiteX1888" fmla="*/ 1624194 w 3049233"/>
              <a:gd name="connsiteY1888" fmla="*/ 1562323 h 1985002"/>
              <a:gd name="connsiteX1889" fmla="*/ 1595913 w 3049233"/>
              <a:gd name="connsiteY1889" fmla="*/ 1539631 h 1985002"/>
              <a:gd name="connsiteX1890" fmla="*/ 1595909 w 3049233"/>
              <a:gd name="connsiteY1890" fmla="*/ 1539631 h 1985002"/>
              <a:gd name="connsiteX1891" fmla="*/ 1595902 w 3049233"/>
              <a:gd name="connsiteY1891" fmla="*/ 1539631 h 1985002"/>
              <a:gd name="connsiteX1892" fmla="*/ 1594898 w 3049233"/>
              <a:gd name="connsiteY1892" fmla="*/ 1539631 h 1985002"/>
              <a:gd name="connsiteX1893" fmla="*/ 1834713 w 3049233"/>
              <a:gd name="connsiteY1893" fmla="*/ 1512203 h 1985002"/>
              <a:gd name="connsiteX1894" fmla="*/ 1838248 w 3049233"/>
              <a:gd name="connsiteY1894" fmla="*/ 1513783 h 1985002"/>
              <a:gd name="connsiteX1895" fmla="*/ 1833791 w 3049233"/>
              <a:gd name="connsiteY1895" fmla="*/ 1613292 h 1985002"/>
              <a:gd name="connsiteX1896" fmla="*/ 1840224 w 3049233"/>
              <a:gd name="connsiteY1896" fmla="*/ 1793462 h 1985002"/>
              <a:gd name="connsiteX1897" fmla="*/ 1840149 w 3049233"/>
              <a:gd name="connsiteY1897" fmla="*/ 1793489 h 1985002"/>
              <a:gd name="connsiteX1898" fmla="*/ 1839867 w 3049233"/>
              <a:gd name="connsiteY1898" fmla="*/ 1790403 h 1985002"/>
              <a:gd name="connsiteX1899" fmla="*/ 1839110 w 3049233"/>
              <a:gd name="connsiteY1899" fmla="*/ 1781064 h 1985002"/>
              <a:gd name="connsiteX1900" fmla="*/ 1838884 w 3049233"/>
              <a:gd name="connsiteY1900" fmla="*/ 1778145 h 1985002"/>
              <a:gd name="connsiteX1901" fmla="*/ 1836579 w 3049233"/>
              <a:gd name="connsiteY1901" fmla="*/ 1745351 h 1985002"/>
              <a:gd name="connsiteX1902" fmla="*/ 1835967 w 3049233"/>
              <a:gd name="connsiteY1902" fmla="*/ 1736068 h 1985002"/>
              <a:gd name="connsiteX1903" fmla="*/ 1833495 w 3049233"/>
              <a:gd name="connsiteY1903" fmla="*/ 1690455 h 1985002"/>
              <a:gd name="connsiteX1904" fmla="*/ 1832963 w 3049233"/>
              <a:gd name="connsiteY1904" fmla="*/ 1679974 h 1985002"/>
              <a:gd name="connsiteX1905" fmla="*/ 1830940 w 3049233"/>
              <a:gd name="connsiteY1905" fmla="*/ 1616003 h 1985002"/>
              <a:gd name="connsiteX1906" fmla="*/ 1797731 w 3049233"/>
              <a:gd name="connsiteY1906" fmla="*/ 1511525 h 1985002"/>
              <a:gd name="connsiteX1907" fmla="*/ 1797731 w 3049233"/>
              <a:gd name="connsiteY1907" fmla="*/ 1630056 h 1985002"/>
              <a:gd name="connsiteX1908" fmla="*/ 1814665 w 3049233"/>
              <a:gd name="connsiteY1908" fmla="*/ 1794987 h 1985002"/>
              <a:gd name="connsiteX1909" fmla="*/ 1814524 w 3049233"/>
              <a:gd name="connsiteY1909" fmla="*/ 1795017 h 1985002"/>
              <a:gd name="connsiteX1910" fmla="*/ 1812402 w 3049233"/>
              <a:gd name="connsiteY1910" fmla="*/ 1782201 h 1985002"/>
              <a:gd name="connsiteX1911" fmla="*/ 1807582 w 3049233"/>
              <a:gd name="connsiteY1911" fmla="*/ 1749664 h 1985002"/>
              <a:gd name="connsiteX1912" fmla="*/ 1806479 w 3049233"/>
              <a:gd name="connsiteY1912" fmla="*/ 1741447 h 1985002"/>
              <a:gd name="connsiteX1913" fmla="*/ 1802998 w 3049233"/>
              <a:gd name="connsiteY1913" fmla="*/ 1713450 h 1985002"/>
              <a:gd name="connsiteX1914" fmla="*/ 1795150 w 3049233"/>
              <a:gd name="connsiteY1914" fmla="*/ 1635090 h 1985002"/>
              <a:gd name="connsiteX1915" fmla="*/ 1794874 w 3049233"/>
              <a:gd name="connsiteY1915" fmla="*/ 1632087 h 1985002"/>
              <a:gd name="connsiteX1916" fmla="*/ 1793350 w 3049233"/>
              <a:gd name="connsiteY1916" fmla="*/ 1513554 h 1985002"/>
              <a:gd name="connsiteX1917" fmla="*/ 1791183 w 3049233"/>
              <a:gd name="connsiteY1917" fmla="*/ 1512296 h 1985002"/>
              <a:gd name="connsiteX1918" fmla="*/ 292430 w 3049233"/>
              <a:gd name="connsiteY1918" fmla="*/ 1511108 h 1985002"/>
              <a:gd name="connsiteX1919" fmla="*/ 289626 w 3049233"/>
              <a:gd name="connsiteY1919" fmla="*/ 1512403 h 1985002"/>
              <a:gd name="connsiteX1920" fmla="*/ 288848 w 3049233"/>
              <a:gd name="connsiteY1920" fmla="*/ 1512762 h 1985002"/>
              <a:gd name="connsiteX1921" fmla="*/ 273426 w 3049233"/>
              <a:gd name="connsiteY1921" fmla="*/ 1514748 h 1985002"/>
              <a:gd name="connsiteX1922" fmla="*/ 266550 w 3049233"/>
              <a:gd name="connsiteY1922" fmla="*/ 1515633 h 1985002"/>
              <a:gd name="connsiteX1923" fmla="*/ 266736 w 3049233"/>
              <a:gd name="connsiteY1923" fmla="*/ 1515600 h 1985002"/>
              <a:gd name="connsiteX1924" fmla="*/ 289280 w 3049233"/>
              <a:gd name="connsiteY1924" fmla="*/ 1511659 h 1985002"/>
              <a:gd name="connsiteX1925" fmla="*/ 465736 w 3049233"/>
              <a:gd name="connsiteY1925" fmla="*/ 1510429 h 1985002"/>
              <a:gd name="connsiteX1926" fmla="*/ 447196 w 3049233"/>
              <a:gd name="connsiteY1926" fmla="*/ 1523493 h 1985002"/>
              <a:gd name="connsiteX1927" fmla="*/ 423321 w 3049233"/>
              <a:gd name="connsiteY1927" fmla="*/ 1539207 h 1985002"/>
              <a:gd name="connsiteX1928" fmla="*/ 403567 w 3049233"/>
              <a:gd name="connsiteY1928" fmla="*/ 1551392 h 1985002"/>
              <a:gd name="connsiteX1929" fmla="*/ 396549 w 3049233"/>
              <a:gd name="connsiteY1929" fmla="*/ 1554476 h 1985002"/>
              <a:gd name="connsiteX1930" fmla="*/ 406121 w 3049233"/>
              <a:gd name="connsiteY1930" fmla="*/ 1548816 h 1985002"/>
              <a:gd name="connsiteX1931" fmla="*/ 409739 w 3049233"/>
              <a:gd name="connsiteY1931" fmla="*/ 1546677 h 1985002"/>
              <a:gd name="connsiteX1932" fmla="*/ 428927 w 3049233"/>
              <a:gd name="connsiteY1932" fmla="*/ 1533875 h 1985002"/>
              <a:gd name="connsiteX1933" fmla="*/ 449418 w 3049233"/>
              <a:gd name="connsiteY1933" fmla="*/ 1520205 h 1985002"/>
              <a:gd name="connsiteX1934" fmla="*/ 1547395 w 3049233"/>
              <a:gd name="connsiteY1934" fmla="*/ 1510096 h 1985002"/>
              <a:gd name="connsiteX1935" fmla="*/ 1578118 w 3049233"/>
              <a:gd name="connsiteY1935" fmla="*/ 1549453 h 1985002"/>
              <a:gd name="connsiteX1936" fmla="*/ 1580658 w 3049233"/>
              <a:gd name="connsiteY1936" fmla="*/ 1552162 h 1985002"/>
              <a:gd name="connsiteX1937" fmla="*/ 1605049 w 3049233"/>
              <a:gd name="connsiteY1937" fmla="*/ 1575869 h 1985002"/>
              <a:gd name="connsiteX1938" fmla="*/ 1621987 w 3049233"/>
              <a:gd name="connsiteY1938" fmla="*/ 1587215 h 1985002"/>
              <a:gd name="connsiteX1939" fmla="*/ 1638924 w 3049233"/>
              <a:gd name="connsiteY1939" fmla="*/ 1601947 h 1985002"/>
              <a:gd name="connsiteX1940" fmla="*/ 1650437 w 3049233"/>
              <a:gd name="connsiteY1940" fmla="*/ 1646482 h 1985002"/>
              <a:gd name="connsiteX1941" fmla="*/ 1661948 w 3049233"/>
              <a:gd name="connsiteY1941" fmla="*/ 1691524 h 1985002"/>
              <a:gd name="connsiteX1942" fmla="*/ 1684104 w 3049233"/>
              <a:gd name="connsiteY1942" fmla="*/ 1747153 h 1985002"/>
              <a:gd name="connsiteX1943" fmla="*/ 1708912 w 3049233"/>
              <a:gd name="connsiteY1943" fmla="*/ 1789711 h 1985002"/>
              <a:gd name="connsiteX1944" fmla="*/ 1682157 w 3049233"/>
              <a:gd name="connsiteY1944" fmla="*/ 1750062 h 1985002"/>
              <a:gd name="connsiteX1945" fmla="*/ 1657891 w 3049233"/>
              <a:gd name="connsiteY1945" fmla="*/ 1693050 h 1985002"/>
              <a:gd name="connsiteX1946" fmla="*/ 1645360 w 3049233"/>
              <a:gd name="connsiteY1946" fmla="*/ 1648853 h 1985002"/>
              <a:gd name="connsiteX1947" fmla="*/ 1633168 w 3049233"/>
              <a:gd name="connsiteY1947" fmla="*/ 1605672 h 1985002"/>
              <a:gd name="connsiteX1948" fmla="*/ 1614033 w 3049233"/>
              <a:gd name="connsiteY1948" fmla="*/ 1586200 h 1985002"/>
              <a:gd name="connsiteX1949" fmla="*/ 1598793 w 3049233"/>
              <a:gd name="connsiteY1949" fmla="*/ 1574855 h 1985002"/>
              <a:gd name="connsiteX1950" fmla="*/ 1577623 w 3049233"/>
              <a:gd name="connsiteY1950" fmla="*/ 1552165 h 1985002"/>
              <a:gd name="connsiteX1951" fmla="*/ 1574745 w 3049233"/>
              <a:gd name="connsiteY1951" fmla="*/ 1548776 h 1985002"/>
              <a:gd name="connsiteX1952" fmla="*/ 1655711 w 3049233"/>
              <a:gd name="connsiteY1952" fmla="*/ 1509685 h 1985002"/>
              <a:gd name="connsiteX1953" fmla="*/ 1658112 w 3049233"/>
              <a:gd name="connsiteY1953" fmla="*/ 1510849 h 1985002"/>
              <a:gd name="connsiteX1954" fmla="*/ 1657045 w 3049233"/>
              <a:gd name="connsiteY1954" fmla="*/ 1510506 h 1985002"/>
              <a:gd name="connsiteX1955" fmla="*/ 1610893 w 3049233"/>
              <a:gd name="connsiteY1955" fmla="*/ 1509140 h 1985002"/>
              <a:gd name="connsiteX1956" fmla="*/ 1633689 w 3049233"/>
              <a:gd name="connsiteY1956" fmla="*/ 1525974 h 1985002"/>
              <a:gd name="connsiteX1957" fmla="*/ 1629444 w 3049233"/>
              <a:gd name="connsiteY1957" fmla="*/ 1524053 h 1985002"/>
              <a:gd name="connsiteX1958" fmla="*/ 1735469 w 3049233"/>
              <a:gd name="connsiteY1958" fmla="*/ 1507600 h 1985002"/>
              <a:gd name="connsiteX1959" fmla="*/ 1735628 w 3049233"/>
              <a:gd name="connsiteY1959" fmla="*/ 1507626 h 1985002"/>
              <a:gd name="connsiteX1960" fmla="*/ 1735608 w 3049233"/>
              <a:gd name="connsiteY1960" fmla="*/ 1507627 h 1985002"/>
              <a:gd name="connsiteX1961" fmla="*/ 1824026 w 3049233"/>
              <a:gd name="connsiteY1961" fmla="*/ 1507420 h 1985002"/>
              <a:gd name="connsiteX1962" fmla="*/ 1828150 w 3049233"/>
              <a:gd name="connsiteY1962" fmla="*/ 1509266 h 1985002"/>
              <a:gd name="connsiteX1963" fmla="*/ 1824480 w 3049233"/>
              <a:gd name="connsiteY1963" fmla="*/ 1616003 h 1985002"/>
              <a:gd name="connsiteX1964" fmla="*/ 1833451 w 3049233"/>
              <a:gd name="connsiteY1964" fmla="*/ 1792447 h 1985002"/>
              <a:gd name="connsiteX1965" fmla="*/ 1833056 w 3049233"/>
              <a:gd name="connsiteY1965" fmla="*/ 1792580 h 1985002"/>
              <a:gd name="connsiteX1966" fmla="*/ 1832743 w 3049233"/>
              <a:gd name="connsiteY1966" fmla="*/ 1789349 h 1985002"/>
              <a:gd name="connsiteX1967" fmla="*/ 1831670 w 3049233"/>
              <a:gd name="connsiteY1967" fmla="*/ 1778275 h 1985002"/>
              <a:gd name="connsiteX1968" fmla="*/ 1828869 w 3049233"/>
              <a:gd name="connsiteY1968" fmla="*/ 1746297 h 1985002"/>
              <a:gd name="connsiteX1969" fmla="*/ 1828053 w 3049233"/>
              <a:gd name="connsiteY1969" fmla="*/ 1736497 h 1985002"/>
              <a:gd name="connsiteX1970" fmla="*/ 1824981 w 3049233"/>
              <a:gd name="connsiteY1970" fmla="*/ 1693101 h 1985002"/>
              <a:gd name="connsiteX1971" fmla="*/ 1824203 w 3049233"/>
              <a:gd name="connsiteY1971" fmla="*/ 1681503 h 1985002"/>
              <a:gd name="connsiteX1972" fmla="*/ 1821287 w 3049233"/>
              <a:gd name="connsiteY1972" fmla="*/ 1618541 h 1985002"/>
              <a:gd name="connsiteX1973" fmla="*/ 1808404 w 3049233"/>
              <a:gd name="connsiteY1973" fmla="*/ 1504753 h 1985002"/>
              <a:gd name="connsiteX1974" fmla="*/ 1807050 w 3049233"/>
              <a:gd name="connsiteY1974" fmla="*/ 1624469 h 1985002"/>
              <a:gd name="connsiteX1975" fmla="*/ 1821263 w 3049233"/>
              <a:gd name="connsiteY1975" fmla="*/ 1793803 h 1985002"/>
              <a:gd name="connsiteX1976" fmla="*/ 1820497 w 3049233"/>
              <a:gd name="connsiteY1976" fmla="*/ 1793985 h 1985002"/>
              <a:gd name="connsiteX1977" fmla="*/ 1818657 w 3049233"/>
              <a:gd name="connsiteY1977" fmla="*/ 1780553 h 1985002"/>
              <a:gd name="connsiteX1978" fmla="*/ 1814414 w 3049233"/>
              <a:gd name="connsiteY1978" fmla="*/ 1746836 h 1985002"/>
              <a:gd name="connsiteX1979" fmla="*/ 1813518 w 3049233"/>
              <a:gd name="connsiteY1979" fmla="*/ 1738968 h 1985002"/>
              <a:gd name="connsiteX1980" fmla="*/ 1810492 w 3049233"/>
              <a:gd name="connsiteY1980" fmla="*/ 1710091 h 1985002"/>
              <a:gd name="connsiteX1981" fmla="*/ 1803907 w 3049233"/>
              <a:gd name="connsiteY1981" fmla="*/ 1630212 h 1985002"/>
              <a:gd name="connsiteX1982" fmla="*/ 1803680 w 3049233"/>
              <a:gd name="connsiteY1982" fmla="*/ 1627178 h 1985002"/>
              <a:gd name="connsiteX1983" fmla="*/ 1803680 w 3049233"/>
              <a:gd name="connsiteY1983" fmla="*/ 1507459 h 1985002"/>
              <a:gd name="connsiteX1984" fmla="*/ 1800739 w 3049233"/>
              <a:gd name="connsiteY1984" fmla="*/ 1505799 h 1985002"/>
              <a:gd name="connsiteX1985" fmla="*/ 1801309 w 3049233"/>
              <a:gd name="connsiteY1985" fmla="*/ 1505767 h 1985002"/>
              <a:gd name="connsiteX1986" fmla="*/ 463369 w 3049233"/>
              <a:gd name="connsiteY1986" fmla="*/ 1503370 h 1985002"/>
              <a:gd name="connsiteX1987" fmla="*/ 460238 w 3049233"/>
              <a:gd name="connsiteY1987" fmla="*/ 1505788 h 1985002"/>
              <a:gd name="connsiteX1988" fmla="*/ 460235 w 3049233"/>
              <a:gd name="connsiteY1988" fmla="*/ 1505791 h 1985002"/>
              <a:gd name="connsiteX1989" fmla="*/ 460233 w 3049233"/>
              <a:gd name="connsiteY1989" fmla="*/ 1505792 h 1985002"/>
              <a:gd name="connsiteX1990" fmla="*/ 460220 w 3049233"/>
              <a:gd name="connsiteY1990" fmla="*/ 1505801 h 1985002"/>
              <a:gd name="connsiteX1991" fmla="*/ 441544 w 3049233"/>
              <a:gd name="connsiteY1991" fmla="*/ 1517923 h 1985002"/>
              <a:gd name="connsiteX1992" fmla="*/ 441360 w 3049233"/>
              <a:gd name="connsiteY1992" fmla="*/ 1518005 h 1985002"/>
              <a:gd name="connsiteX1993" fmla="*/ 441003 w 3049233"/>
              <a:gd name="connsiteY1993" fmla="*/ 1518164 h 1985002"/>
              <a:gd name="connsiteX1994" fmla="*/ 440627 w 3049233"/>
              <a:gd name="connsiteY1994" fmla="*/ 1518331 h 1985002"/>
              <a:gd name="connsiteX1995" fmla="*/ 450172 w 3049233"/>
              <a:gd name="connsiteY1995" fmla="*/ 1511386 h 1985002"/>
              <a:gd name="connsiteX1996" fmla="*/ 450514 w 3049233"/>
              <a:gd name="connsiteY1996" fmla="*/ 1511154 h 1985002"/>
              <a:gd name="connsiteX1997" fmla="*/ 450676 w 3049233"/>
              <a:gd name="connsiteY1997" fmla="*/ 1511044 h 1985002"/>
              <a:gd name="connsiteX1998" fmla="*/ 458464 w 3049233"/>
              <a:gd name="connsiteY1998" fmla="*/ 1506335 h 1985002"/>
              <a:gd name="connsiteX1999" fmla="*/ 1814002 w 3049233"/>
              <a:gd name="connsiteY1999" fmla="*/ 1502935 h 1985002"/>
              <a:gd name="connsiteX2000" fmla="*/ 1818423 w 3049233"/>
              <a:gd name="connsiteY2000" fmla="*/ 1504913 h 1985002"/>
              <a:gd name="connsiteX2001" fmla="*/ 1815677 w 3049233"/>
              <a:gd name="connsiteY2001" fmla="*/ 1620911 h 1985002"/>
              <a:gd name="connsiteX2002" fmla="*/ 1827356 w 3049233"/>
              <a:gd name="connsiteY2002" fmla="*/ 1793462 h 1985002"/>
              <a:gd name="connsiteX2003" fmla="*/ 1826679 w 3049233"/>
              <a:gd name="connsiteY2003" fmla="*/ 1793654 h 1985002"/>
              <a:gd name="connsiteX2004" fmla="*/ 1826411 w 3049233"/>
              <a:gd name="connsiteY2004" fmla="*/ 1791387 h 1985002"/>
              <a:gd name="connsiteX2005" fmla="*/ 1825284 w 3049233"/>
              <a:gd name="connsiteY2005" fmla="*/ 1781806 h 1985002"/>
              <a:gd name="connsiteX2006" fmla="*/ 1825104 w 3049233"/>
              <a:gd name="connsiteY2006" fmla="*/ 1780246 h 1985002"/>
              <a:gd name="connsiteX2007" fmla="*/ 1821913 w 3049233"/>
              <a:gd name="connsiteY2007" fmla="*/ 1750476 h 1985002"/>
              <a:gd name="connsiteX2008" fmla="*/ 1820803 w 3049233"/>
              <a:gd name="connsiteY2008" fmla="*/ 1739627 h 1985002"/>
              <a:gd name="connsiteX2009" fmla="*/ 1817210 w 3049233"/>
              <a:gd name="connsiteY2009" fmla="*/ 1698962 h 1985002"/>
              <a:gd name="connsiteX2010" fmla="*/ 1816112 w 3049233"/>
              <a:gd name="connsiteY2010" fmla="*/ 1685941 h 1985002"/>
              <a:gd name="connsiteX2011" fmla="*/ 1812316 w 3049233"/>
              <a:gd name="connsiteY2011" fmla="*/ 1624130 h 1985002"/>
              <a:gd name="connsiteX2012" fmla="*/ 509417 w 3049233"/>
              <a:gd name="connsiteY2012" fmla="*/ 1501720 h 1985002"/>
              <a:gd name="connsiteX2013" fmla="*/ 499098 w 3049233"/>
              <a:gd name="connsiteY2013" fmla="*/ 1510687 h 1985002"/>
              <a:gd name="connsiteX2014" fmla="*/ 493014 w 3049233"/>
              <a:gd name="connsiteY2014" fmla="*/ 1515083 h 1985002"/>
              <a:gd name="connsiteX2015" fmla="*/ 483337 w 3049233"/>
              <a:gd name="connsiteY2015" fmla="*/ 1522075 h 1985002"/>
              <a:gd name="connsiteX2016" fmla="*/ 497008 w 3049233"/>
              <a:gd name="connsiteY2016" fmla="*/ 1511263 h 1985002"/>
              <a:gd name="connsiteX2017" fmla="*/ 499496 w 3049233"/>
              <a:gd name="connsiteY2017" fmla="*/ 1509519 h 1985002"/>
              <a:gd name="connsiteX2018" fmla="*/ 506552 w 3049233"/>
              <a:gd name="connsiteY2018" fmla="*/ 1503810 h 1985002"/>
              <a:gd name="connsiteX2019" fmla="*/ 315624 w 3049233"/>
              <a:gd name="connsiteY2019" fmla="*/ 1500399 h 1985002"/>
              <a:gd name="connsiteX2020" fmla="*/ 307724 w 3049233"/>
              <a:gd name="connsiteY2020" fmla="*/ 1504047 h 1985002"/>
              <a:gd name="connsiteX2021" fmla="*/ 258978 w 3049233"/>
              <a:gd name="connsiteY2021" fmla="*/ 1511884 h 1985002"/>
              <a:gd name="connsiteX2022" fmla="*/ 258133 w 3049233"/>
              <a:gd name="connsiteY2022" fmla="*/ 1511374 h 1985002"/>
              <a:gd name="connsiteX2023" fmla="*/ 555002 w 3049233"/>
              <a:gd name="connsiteY2023" fmla="*/ 1498834 h 1985002"/>
              <a:gd name="connsiteX2024" fmla="*/ 543823 w 3049233"/>
              <a:gd name="connsiteY2024" fmla="*/ 1509369 h 1985002"/>
              <a:gd name="connsiteX2025" fmla="*/ 519675 w 3049233"/>
              <a:gd name="connsiteY2025" fmla="*/ 1528884 h 1985002"/>
              <a:gd name="connsiteX2026" fmla="*/ 504406 w 3049233"/>
              <a:gd name="connsiteY2026" fmla="*/ 1539951 h 1985002"/>
              <a:gd name="connsiteX2027" fmla="*/ 1745313 w 3049233"/>
              <a:gd name="connsiteY2027" fmla="*/ 1497850 h 1985002"/>
              <a:gd name="connsiteX2028" fmla="*/ 1752742 w 3049233"/>
              <a:gd name="connsiteY2028" fmla="*/ 1498762 h 1985002"/>
              <a:gd name="connsiteX2029" fmla="*/ 1752024 w 3049233"/>
              <a:gd name="connsiteY2029" fmla="*/ 1498821 h 1985002"/>
              <a:gd name="connsiteX2030" fmla="*/ 526075 w 3049233"/>
              <a:gd name="connsiteY2030" fmla="*/ 1496934 h 1985002"/>
              <a:gd name="connsiteX2031" fmla="*/ 522912 w 3049233"/>
              <a:gd name="connsiteY2031" fmla="*/ 1499886 h 1985002"/>
              <a:gd name="connsiteX2032" fmla="*/ 522479 w 3049233"/>
              <a:gd name="connsiteY2032" fmla="*/ 1500289 h 1985002"/>
              <a:gd name="connsiteX2033" fmla="*/ 522197 w 3049233"/>
              <a:gd name="connsiteY2033" fmla="*/ 1500553 h 1985002"/>
              <a:gd name="connsiteX2034" fmla="*/ 516989 w 3049233"/>
              <a:gd name="connsiteY2034" fmla="*/ 1504420 h 1985002"/>
              <a:gd name="connsiteX2035" fmla="*/ 521065 w 3049233"/>
              <a:gd name="connsiteY2035" fmla="*/ 1501061 h 1985002"/>
              <a:gd name="connsiteX2036" fmla="*/ 241030 w 3049233"/>
              <a:gd name="connsiteY2036" fmla="*/ 1496188 h 1985002"/>
              <a:gd name="connsiteX2037" fmla="*/ 238373 w 3049233"/>
              <a:gd name="connsiteY2037" fmla="*/ 1496959 h 1985002"/>
              <a:gd name="connsiteX2038" fmla="*/ 237273 w 3049233"/>
              <a:gd name="connsiteY2038" fmla="*/ 1497032 h 1985002"/>
              <a:gd name="connsiteX2039" fmla="*/ 237264 w 3049233"/>
              <a:gd name="connsiteY2039" fmla="*/ 1497025 h 1985002"/>
              <a:gd name="connsiteX2040" fmla="*/ 237224 w 3049233"/>
              <a:gd name="connsiteY2040" fmla="*/ 1496994 h 1985002"/>
              <a:gd name="connsiteX2041" fmla="*/ 236906 w 3049233"/>
              <a:gd name="connsiteY2041" fmla="*/ 1496747 h 1985002"/>
              <a:gd name="connsiteX2042" fmla="*/ 240832 w 3049233"/>
              <a:gd name="connsiteY2042" fmla="*/ 1496215 h 1985002"/>
              <a:gd name="connsiteX2043" fmla="*/ 241022 w 3049233"/>
              <a:gd name="connsiteY2043" fmla="*/ 1496189 h 1985002"/>
              <a:gd name="connsiteX2044" fmla="*/ 114153 w 3049233"/>
              <a:gd name="connsiteY2044" fmla="*/ 1493736 h 1985002"/>
              <a:gd name="connsiteX2045" fmla="*/ 116353 w 3049233"/>
              <a:gd name="connsiteY2045" fmla="*/ 1494884 h 1985002"/>
              <a:gd name="connsiteX2046" fmla="*/ 114883 w 3049233"/>
              <a:gd name="connsiteY2046" fmla="*/ 1494359 h 1985002"/>
              <a:gd name="connsiteX2047" fmla="*/ 114075 w 3049233"/>
              <a:gd name="connsiteY2047" fmla="*/ 1494071 h 1985002"/>
              <a:gd name="connsiteX2048" fmla="*/ 114090 w 3049233"/>
              <a:gd name="connsiteY2048" fmla="*/ 1494006 h 1985002"/>
              <a:gd name="connsiteX2049" fmla="*/ 1828710 w 3049233"/>
              <a:gd name="connsiteY2049" fmla="*/ 1492897 h 1985002"/>
              <a:gd name="connsiteX2050" fmla="*/ 1828346 w 3049233"/>
              <a:gd name="connsiteY2050" fmla="*/ 1503469 h 1985002"/>
              <a:gd name="connsiteX2051" fmla="*/ 1824168 w 3049233"/>
              <a:gd name="connsiteY2051" fmla="*/ 1501599 h 1985002"/>
              <a:gd name="connsiteX2052" fmla="*/ 1824337 w 3049233"/>
              <a:gd name="connsiteY2052" fmla="*/ 1494758 h 1985002"/>
              <a:gd name="connsiteX2053" fmla="*/ 1824337 w 3049233"/>
              <a:gd name="connsiteY2053" fmla="*/ 1493912 h 1985002"/>
              <a:gd name="connsiteX2054" fmla="*/ 1822335 w 3049233"/>
              <a:gd name="connsiteY2054" fmla="*/ 1493142 h 1985002"/>
              <a:gd name="connsiteX2055" fmla="*/ 1824676 w 3049233"/>
              <a:gd name="connsiteY2055" fmla="*/ 1492897 h 1985002"/>
              <a:gd name="connsiteX2056" fmla="*/ 1607800 w 3049233"/>
              <a:gd name="connsiteY2056" fmla="*/ 1492595 h 1985002"/>
              <a:gd name="connsiteX2057" fmla="*/ 1648403 w 3049233"/>
              <a:gd name="connsiteY2057" fmla="*/ 1519142 h 1985002"/>
              <a:gd name="connsiteX2058" fmla="*/ 1692082 w 3049233"/>
              <a:gd name="connsiteY2058" fmla="*/ 1534721 h 1985002"/>
              <a:gd name="connsiteX2059" fmla="*/ 1731864 w 3049233"/>
              <a:gd name="connsiteY2059" fmla="*/ 1539293 h 1985002"/>
              <a:gd name="connsiteX2060" fmla="*/ 1745407 w 3049233"/>
              <a:gd name="connsiteY2060" fmla="*/ 1540817 h 1985002"/>
              <a:gd name="connsiteX2061" fmla="*/ 1745407 w 3049233"/>
              <a:gd name="connsiteY2061" fmla="*/ 1548268 h 1985002"/>
              <a:gd name="connsiteX2062" fmla="*/ 1752856 w 3049233"/>
              <a:gd name="connsiteY2062" fmla="*/ 1649867 h 1985002"/>
              <a:gd name="connsiteX2063" fmla="*/ 1782153 w 3049233"/>
              <a:gd name="connsiteY2063" fmla="*/ 1795834 h 1985002"/>
              <a:gd name="connsiteX2064" fmla="*/ 1781495 w 3049233"/>
              <a:gd name="connsiteY2064" fmla="*/ 1795912 h 1985002"/>
              <a:gd name="connsiteX2065" fmla="*/ 1748478 w 3049233"/>
              <a:gd name="connsiteY2065" fmla="*/ 1654102 h 1985002"/>
              <a:gd name="connsiteX2066" fmla="*/ 1744415 w 3049233"/>
              <a:gd name="connsiteY2066" fmla="*/ 1601101 h 1985002"/>
              <a:gd name="connsiteX2067" fmla="*/ 1739165 w 3049233"/>
              <a:gd name="connsiteY2067" fmla="*/ 1545898 h 1985002"/>
              <a:gd name="connsiteX2068" fmla="*/ 1719694 w 3049233"/>
              <a:gd name="connsiteY2068" fmla="*/ 1539295 h 1985002"/>
              <a:gd name="connsiteX2069" fmla="*/ 1683290 w 3049233"/>
              <a:gd name="connsiteY2069" fmla="*/ 1533877 h 1985002"/>
              <a:gd name="connsiteX2070" fmla="*/ 1642484 w 3049233"/>
              <a:gd name="connsiteY2070" fmla="*/ 1516943 h 1985002"/>
              <a:gd name="connsiteX2071" fmla="*/ 1768855 w 3049233"/>
              <a:gd name="connsiteY2071" fmla="*/ 1491801 h 1985002"/>
              <a:gd name="connsiteX2072" fmla="*/ 1769713 w 3049233"/>
              <a:gd name="connsiteY2072" fmla="*/ 1491869 h 1985002"/>
              <a:gd name="connsiteX2073" fmla="*/ 1769631 w 3049233"/>
              <a:gd name="connsiteY2073" fmla="*/ 1491879 h 1985002"/>
              <a:gd name="connsiteX2074" fmla="*/ 176583 w 3049233"/>
              <a:gd name="connsiteY2074" fmla="*/ 1491433 h 1985002"/>
              <a:gd name="connsiteX2075" fmla="*/ 178142 w 3049233"/>
              <a:gd name="connsiteY2075" fmla="*/ 1491525 h 1985002"/>
              <a:gd name="connsiteX2076" fmla="*/ 177925 w 3049233"/>
              <a:gd name="connsiteY2076" fmla="*/ 1492106 h 1985002"/>
              <a:gd name="connsiteX2077" fmla="*/ 177779 w 3049233"/>
              <a:gd name="connsiteY2077" fmla="*/ 1492498 h 1985002"/>
              <a:gd name="connsiteX2078" fmla="*/ 177717 w 3049233"/>
              <a:gd name="connsiteY2078" fmla="*/ 1492486 h 1985002"/>
              <a:gd name="connsiteX2079" fmla="*/ 177536 w 3049233"/>
              <a:gd name="connsiteY2079" fmla="*/ 1492453 h 1985002"/>
              <a:gd name="connsiteX2080" fmla="*/ 177464 w 3049233"/>
              <a:gd name="connsiteY2080" fmla="*/ 1492440 h 1985002"/>
              <a:gd name="connsiteX2081" fmla="*/ 322995 w 3049233"/>
              <a:gd name="connsiteY2081" fmla="*/ 1491352 h 1985002"/>
              <a:gd name="connsiteX2082" fmla="*/ 318974 w 3049233"/>
              <a:gd name="connsiteY2082" fmla="*/ 1493743 h 1985002"/>
              <a:gd name="connsiteX2083" fmla="*/ 271943 w 3049233"/>
              <a:gd name="connsiteY2083" fmla="*/ 1502816 h 1985002"/>
              <a:gd name="connsiteX2084" fmla="*/ 290220 w 3049233"/>
              <a:gd name="connsiteY2084" fmla="*/ 1498712 h 1985002"/>
              <a:gd name="connsiteX2085" fmla="*/ 201230 w 3049233"/>
              <a:gd name="connsiteY2085" fmla="*/ 1490999 h 1985002"/>
              <a:gd name="connsiteX2086" fmla="*/ 201825 w 3049233"/>
              <a:gd name="connsiteY2086" fmla="*/ 1491815 h 1985002"/>
              <a:gd name="connsiteX2087" fmla="*/ 201868 w 3049233"/>
              <a:gd name="connsiteY2087" fmla="*/ 1491875 h 1985002"/>
              <a:gd name="connsiteX2088" fmla="*/ 201783 w 3049233"/>
              <a:gd name="connsiteY2088" fmla="*/ 1491879 h 1985002"/>
              <a:gd name="connsiteX2089" fmla="*/ 201505 w 3049233"/>
              <a:gd name="connsiteY2089" fmla="*/ 1491889 h 1985002"/>
              <a:gd name="connsiteX2090" fmla="*/ 200598 w 3049233"/>
              <a:gd name="connsiteY2090" fmla="*/ 1491129 h 1985002"/>
              <a:gd name="connsiteX2091" fmla="*/ 200539 w 3049233"/>
              <a:gd name="connsiteY2091" fmla="*/ 1491080 h 1985002"/>
              <a:gd name="connsiteX2092" fmla="*/ 200533 w 3049233"/>
              <a:gd name="connsiteY2092" fmla="*/ 1491075 h 1985002"/>
              <a:gd name="connsiteX2093" fmla="*/ 1697517 w 3049233"/>
              <a:gd name="connsiteY2093" fmla="*/ 1490803 h 1985002"/>
              <a:gd name="connsiteX2094" fmla="*/ 1698280 w 3049233"/>
              <a:gd name="connsiteY2094" fmla="*/ 1491045 h 1985002"/>
              <a:gd name="connsiteX2095" fmla="*/ 1698190 w 3049233"/>
              <a:gd name="connsiteY2095" fmla="*/ 1491032 h 1985002"/>
              <a:gd name="connsiteX2096" fmla="*/ 208927 w 3049233"/>
              <a:gd name="connsiteY2096" fmla="*/ 1490161 h 1985002"/>
              <a:gd name="connsiteX2097" fmla="*/ 209878 w 3049233"/>
              <a:gd name="connsiteY2097" fmla="*/ 1491293 h 1985002"/>
              <a:gd name="connsiteX2098" fmla="*/ 209782 w 3049233"/>
              <a:gd name="connsiteY2098" fmla="*/ 1491481 h 1985002"/>
              <a:gd name="connsiteX2099" fmla="*/ 209737 w 3049233"/>
              <a:gd name="connsiteY2099" fmla="*/ 1491567 h 1985002"/>
              <a:gd name="connsiteX2100" fmla="*/ 209135 w 3049233"/>
              <a:gd name="connsiteY2100" fmla="*/ 1491591 h 1985002"/>
              <a:gd name="connsiteX2101" fmla="*/ 207405 w 3049233"/>
              <a:gd name="connsiteY2101" fmla="*/ 1490326 h 1985002"/>
              <a:gd name="connsiteX2102" fmla="*/ 1839380 w 3049233"/>
              <a:gd name="connsiteY2102" fmla="*/ 1488493 h 1985002"/>
              <a:gd name="connsiteX2103" fmla="*/ 1838503 w 3049233"/>
              <a:gd name="connsiteY2103" fmla="*/ 1508015 h 1985002"/>
              <a:gd name="connsiteX2104" fmla="*/ 1834923 w 3049233"/>
              <a:gd name="connsiteY2104" fmla="*/ 1506413 h 1985002"/>
              <a:gd name="connsiteX2105" fmla="*/ 1835513 w 3049233"/>
              <a:gd name="connsiteY2105" fmla="*/ 1490187 h 1985002"/>
              <a:gd name="connsiteX2106" fmla="*/ 1835513 w 3049233"/>
              <a:gd name="connsiteY2106" fmla="*/ 1489002 h 1985002"/>
              <a:gd name="connsiteX2107" fmla="*/ 1834995 w 3049233"/>
              <a:gd name="connsiteY2107" fmla="*/ 1488775 h 1985002"/>
              <a:gd name="connsiteX2108" fmla="*/ 1837205 w 3049233"/>
              <a:gd name="connsiteY2108" fmla="*/ 1488493 h 1985002"/>
              <a:gd name="connsiteX2109" fmla="*/ 1593187 w 3049233"/>
              <a:gd name="connsiteY2109" fmla="*/ 1488451 h 1985002"/>
              <a:gd name="connsiteX2110" fmla="*/ 1641295 w 3049233"/>
              <a:gd name="connsiteY2110" fmla="*/ 1522022 h 1985002"/>
              <a:gd name="connsiteX2111" fmla="*/ 1720523 w 3049233"/>
              <a:gd name="connsiteY2111" fmla="*/ 1544205 h 1985002"/>
              <a:gd name="connsiteX2112" fmla="*/ 1734912 w 3049233"/>
              <a:gd name="connsiteY2112" fmla="*/ 1546406 h 1985002"/>
              <a:gd name="connsiteX2113" fmla="*/ 1739991 w 3049233"/>
              <a:gd name="connsiteY2113" fmla="*/ 1600593 h 1985002"/>
              <a:gd name="connsiteX2114" fmla="*/ 1744055 w 3049233"/>
              <a:gd name="connsiteY2114" fmla="*/ 1654102 h 1985002"/>
              <a:gd name="connsiteX2115" fmla="*/ 1771937 w 3049233"/>
              <a:gd name="connsiteY2115" fmla="*/ 1784063 h 1985002"/>
              <a:gd name="connsiteX2116" fmla="*/ 1740180 w 3049233"/>
              <a:gd name="connsiteY2116" fmla="*/ 1657487 h 1985002"/>
              <a:gd name="connsiteX2117" fmla="*/ 1735439 w 3049233"/>
              <a:gd name="connsiteY2117" fmla="*/ 1605672 h 1985002"/>
              <a:gd name="connsiteX2118" fmla="*/ 1729343 w 3049233"/>
              <a:gd name="connsiteY2118" fmla="*/ 1551485 h 1985002"/>
              <a:gd name="connsiteX2119" fmla="*/ 1709533 w 3049233"/>
              <a:gd name="connsiteY2119" fmla="*/ 1543697 h 1985002"/>
              <a:gd name="connsiteX2120" fmla="*/ 1675669 w 3049233"/>
              <a:gd name="connsiteY2120" fmla="*/ 1537430 h 1985002"/>
              <a:gd name="connsiteX2121" fmla="*/ 1636556 w 3049233"/>
              <a:gd name="connsiteY2121" fmla="*/ 1520497 h 1985002"/>
              <a:gd name="connsiteX2122" fmla="*/ 132241 w 3049233"/>
              <a:gd name="connsiteY2122" fmla="*/ 1487970 h 1985002"/>
              <a:gd name="connsiteX2123" fmla="*/ 136034 w 3049233"/>
              <a:gd name="connsiteY2123" fmla="*/ 1489609 h 1985002"/>
              <a:gd name="connsiteX2124" fmla="*/ 136033 w 3049233"/>
              <a:gd name="connsiteY2124" fmla="*/ 1489612 h 1985002"/>
              <a:gd name="connsiteX2125" fmla="*/ 136008 w 3049233"/>
              <a:gd name="connsiteY2125" fmla="*/ 1489700 h 1985002"/>
              <a:gd name="connsiteX2126" fmla="*/ 132683 w 3049233"/>
              <a:gd name="connsiteY2126" fmla="*/ 1488663 h 1985002"/>
              <a:gd name="connsiteX2127" fmla="*/ 171048 w 3049233"/>
              <a:gd name="connsiteY2127" fmla="*/ 1485103 h 1985002"/>
              <a:gd name="connsiteX2128" fmla="*/ 172165 w 3049233"/>
              <a:gd name="connsiteY2128" fmla="*/ 1485122 h 1985002"/>
              <a:gd name="connsiteX2129" fmla="*/ 172401 w 3049233"/>
              <a:gd name="connsiteY2129" fmla="*/ 1485357 h 1985002"/>
              <a:gd name="connsiteX2130" fmla="*/ 172676 w 3049233"/>
              <a:gd name="connsiteY2130" fmla="*/ 1485632 h 1985002"/>
              <a:gd name="connsiteX2131" fmla="*/ 171907 w 3049233"/>
              <a:gd name="connsiteY2131" fmla="*/ 1485592 h 1985002"/>
              <a:gd name="connsiteX2132" fmla="*/ 171454 w 3049233"/>
              <a:gd name="connsiteY2132" fmla="*/ 1485568 h 1985002"/>
              <a:gd name="connsiteX2133" fmla="*/ 171215 w 3049233"/>
              <a:gd name="connsiteY2133" fmla="*/ 1485295 h 1985002"/>
              <a:gd name="connsiteX2134" fmla="*/ 162045 w 3049233"/>
              <a:gd name="connsiteY2134" fmla="*/ 1484956 h 1985002"/>
              <a:gd name="connsiteX2135" fmla="*/ 163446 w 3049233"/>
              <a:gd name="connsiteY2135" fmla="*/ 1484979 h 1985002"/>
              <a:gd name="connsiteX2136" fmla="*/ 163475 w 3049233"/>
              <a:gd name="connsiteY2136" fmla="*/ 1485011 h 1985002"/>
              <a:gd name="connsiteX2137" fmla="*/ 163606 w 3049233"/>
              <a:gd name="connsiteY2137" fmla="*/ 1485155 h 1985002"/>
              <a:gd name="connsiteX2138" fmla="*/ 162308 w 3049233"/>
              <a:gd name="connsiteY2138" fmla="*/ 1485086 h 1985002"/>
              <a:gd name="connsiteX2139" fmla="*/ 162143 w 3049233"/>
              <a:gd name="connsiteY2139" fmla="*/ 1485078 h 1985002"/>
              <a:gd name="connsiteX2140" fmla="*/ 162111 w 3049233"/>
              <a:gd name="connsiteY2140" fmla="*/ 1485039 h 1985002"/>
              <a:gd name="connsiteX2141" fmla="*/ 188300 w 3049233"/>
              <a:gd name="connsiteY2141" fmla="*/ 1484856 h 1985002"/>
              <a:gd name="connsiteX2142" fmla="*/ 189249 w 3049233"/>
              <a:gd name="connsiteY2142" fmla="*/ 1486300 h 1985002"/>
              <a:gd name="connsiteX2143" fmla="*/ 189380 w 3049233"/>
              <a:gd name="connsiteY2143" fmla="*/ 1486499 h 1985002"/>
              <a:gd name="connsiteX2144" fmla="*/ 189389 w 3049233"/>
              <a:gd name="connsiteY2144" fmla="*/ 1486513 h 1985002"/>
              <a:gd name="connsiteX2145" fmla="*/ 188867 w 3049233"/>
              <a:gd name="connsiteY2145" fmla="*/ 1486485 h 1985002"/>
              <a:gd name="connsiteX2146" fmla="*/ 187454 w 3049233"/>
              <a:gd name="connsiteY2146" fmla="*/ 1485159 h 1985002"/>
              <a:gd name="connsiteX2147" fmla="*/ 187290 w 3049233"/>
              <a:gd name="connsiteY2147" fmla="*/ 1485005 h 1985002"/>
              <a:gd name="connsiteX2148" fmla="*/ 1845988 w 3049233"/>
              <a:gd name="connsiteY2148" fmla="*/ 1484748 h 1985002"/>
              <a:gd name="connsiteX2149" fmla="*/ 1850272 w 3049233"/>
              <a:gd name="connsiteY2149" fmla="*/ 1486594 h 1985002"/>
              <a:gd name="connsiteX2150" fmla="*/ 1848808 w 3049233"/>
              <a:gd name="connsiteY2150" fmla="*/ 1512628 h 1985002"/>
              <a:gd name="connsiteX2151" fmla="*/ 1844745 w 3049233"/>
              <a:gd name="connsiteY2151" fmla="*/ 1510808 h 1985002"/>
              <a:gd name="connsiteX2152" fmla="*/ 195937 w 3049233"/>
              <a:gd name="connsiteY2152" fmla="*/ 1483725 h 1985002"/>
              <a:gd name="connsiteX2153" fmla="*/ 196067 w 3049233"/>
              <a:gd name="connsiteY2153" fmla="*/ 1483903 h 1985002"/>
              <a:gd name="connsiteX2154" fmla="*/ 195335 w 3049233"/>
              <a:gd name="connsiteY2154" fmla="*/ 1485446 h 1985002"/>
              <a:gd name="connsiteX2155" fmla="*/ 194101 w 3049233"/>
              <a:gd name="connsiteY2155" fmla="*/ 1485686 h 1985002"/>
              <a:gd name="connsiteX2156" fmla="*/ 192387 w 3049233"/>
              <a:gd name="connsiteY2156" fmla="*/ 1484251 h 1985002"/>
              <a:gd name="connsiteX2157" fmla="*/ 203522 w 3049233"/>
              <a:gd name="connsiteY2157" fmla="*/ 1483724 h 1985002"/>
              <a:gd name="connsiteX2158" fmla="*/ 203612 w 3049233"/>
              <a:gd name="connsiteY2158" fmla="*/ 1483831 h 1985002"/>
              <a:gd name="connsiteX2159" fmla="*/ 203458 w 3049233"/>
              <a:gd name="connsiteY2159" fmla="*/ 1483861 h 1985002"/>
              <a:gd name="connsiteX2160" fmla="*/ 203469 w 3049233"/>
              <a:gd name="connsiteY2160" fmla="*/ 1483836 h 1985002"/>
              <a:gd name="connsiteX2161" fmla="*/ 203504 w 3049233"/>
              <a:gd name="connsiteY2161" fmla="*/ 1483761 h 1985002"/>
              <a:gd name="connsiteX2162" fmla="*/ 1841708 w 3049233"/>
              <a:gd name="connsiteY2162" fmla="*/ 1482906 h 1985002"/>
              <a:gd name="connsiteX2163" fmla="*/ 1842887 w 3049233"/>
              <a:gd name="connsiteY2163" fmla="*/ 1483413 h 1985002"/>
              <a:gd name="connsiteX2164" fmla="*/ 1838387 w 3049233"/>
              <a:gd name="connsiteY2164" fmla="*/ 1483413 h 1985002"/>
              <a:gd name="connsiteX2165" fmla="*/ 328522 w 3049233"/>
              <a:gd name="connsiteY2165" fmla="*/ 1482609 h 1985002"/>
              <a:gd name="connsiteX2166" fmla="*/ 323715 w 3049233"/>
              <a:gd name="connsiteY2166" fmla="*/ 1485615 h 1985002"/>
              <a:gd name="connsiteX2167" fmla="*/ 273547 w 3049233"/>
              <a:gd name="connsiteY2167" fmla="*/ 1496912 h 1985002"/>
              <a:gd name="connsiteX2168" fmla="*/ 296694 w 3049233"/>
              <a:gd name="connsiteY2168" fmla="*/ 1490890 h 1985002"/>
              <a:gd name="connsiteX2169" fmla="*/ 321075 w 3049233"/>
              <a:gd name="connsiteY2169" fmla="*/ 1484546 h 1985002"/>
              <a:gd name="connsiteX2170" fmla="*/ 117055 w 3049233"/>
              <a:gd name="connsiteY2170" fmla="*/ 1481405 h 1985002"/>
              <a:gd name="connsiteX2171" fmla="*/ 117214 w 3049233"/>
              <a:gd name="connsiteY2171" fmla="*/ 1481473 h 1985002"/>
              <a:gd name="connsiteX2172" fmla="*/ 117385 w 3049233"/>
              <a:gd name="connsiteY2172" fmla="*/ 1481548 h 1985002"/>
              <a:gd name="connsiteX2173" fmla="*/ 123255 w 3049233"/>
              <a:gd name="connsiteY2173" fmla="*/ 1484085 h 1985002"/>
              <a:gd name="connsiteX2174" fmla="*/ 123714 w 3049233"/>
              <a:gd name="connsiteY2174" fmla="*/ 1484769 h 1985002"/>
              <a:gd name="connsiteX2175" fmla="*/ 124081 w 3049233"/>
              <a:gd name="connsiteY2175" fmla="*/ 1485315 h 1985002"/>
              <a:gd name="connsiteX2176" fmla="*/ 116957 w 3049233"/>
              <a:gd name="connsiteY2176" fmla="*/ 1481819 h 1985002"/>
              <a:gd name="connsiteX2177" fmla="*/ 116988 w 3049233"/>
              <a:gd name="connsiteY2177" fmla="*/ 1481687 h 1985002"/>
              <a:gd name="connsiteX2178" fmla="*/ 215237 w 3049233"/>
              <a:gd name="connsiteY2178" fmla="*/ 1480867 h 1985002"/>
              <a:gd name="connsiteX2179" fmla="*/ 214834 w 3049233"/>
              <a:gd name="connsiteY2179" fmla="*/ 1481642 h 1985002"/>
              <a:gd name="connsiteX2180" fmla="*/ 214386 w 3049233"/>
              <a:gd name="connsiteY2180" fmla="*/ 1481729 h 1985002"/>
              <a:gd name="connsiteX2181" fmla="*/ 213793 w 3049233"/>
              <a:gd name="connsiteY2181" fmla="*/ 1481081 h 1985002"/>
              <a:gd name="connsiteX2182" fmla="*/ 165502 w 3049233"/>
              <a:gd name="connsiteY2182" fmla="*/ 1478462 h 1985002"/>
              <a:gd name="connsiteX2183" fmla="*/ 165535 w 3049233"/>
              <a:gd name="connsiteY2183" fmla="*/ 1478494 h 1985002"/>
              <a:gd name="connsiteX2184" fmla="*/ 165566 w 3049233"/>
              <a:gd name="connsiteY2184" fmla="*/ 1478526 h 1985002"/>
              <a:gd name="connsiteX2185" fmla="*/ 166275 w 3049233"/>
              <a:gd name="connsiteY2185" fmla="*/ 1479235 h 1985002"/>
              <a:gd name="connsiteX2186" fmla="*/ 165911 w 3049233"/>
              <a:gd name="connsiteY2186" fmla="*/ 1479229 h 1985002"/>
              <a:gd name="connsiteX2187" fmla="*/ 165361 w 3049233"/>
              <a:gd name="connsiteY2187" fmla="*/ 1478601 h 1985002"/>
              <a:gd name="connsiteX2188" fmla="*/ 165248 w 3049233"/>
              <a:gd name="connsiteY2188" fmla="*/ 1478472 h 1985002"/>
              <a:gd name="connsiteX2189" fmla="*/ 165378 w 3049233"/>
              <a:gd name="connsiteY2189" fmla="*/ 1478467 h 1985002"/>
              <a:gd name="connsiteX2190" fmla="*/ 1723236 w 3049233"/>
              <a:gd name="connsiteY2190" fmla="*/ 1478360 h 1985002"/>
              <a:gd name="connsiteX2191" fmla="*/ 1733354 w 3049233"/>
              <a:gd name="connsiteY2191" fmla="*/ 1479323 h 1985002"/>
              <a:gd name="connsiteX2192" fmla="*/ 1737740 w 3049233"/>
              <a:gd name="connsiteY2192" fmla="*/ 1479973 h 1985002"/>
              <a:gd name="connsiteX2193" fmla="*/ 1727144 w 3049233"/>
              <a:gd name="connsiteY2193" fmla="*/ 1479350 h 1985002"/>
              <a:gd name="connsiteX2194" fmla="*/ 109169 w 3049233"/>
              <a:gd name="connsiteY2194" fmla="*/ 1477996 h 1985002"/>
              <a:gd name="connsiteX2195" fmla="*/ 109698 w 3049233"/>
              <a:gd name="connsiteY2195" fmla="*/ 1478225 h 1985002"/>
              <a:gd name="connsiteX2196" fmla="*/ 109712 w 3049233"/>
              <a:gd name="connsiteY2196" fmla="*/ 1478246 h 1985002"/>
              <a:gd name="connsiteX2197" fmla="*/ 109722 w 3049233"/>
              <a:gd name="connsiteY2197" fmla="*/ 1478262 h 1985002"/>
              <a:gd name="connsiteX2198" fmla="*/ 109727 w 3049233"/>
              <a:gd name="connsiteY2198" fmla="*/ 1478270 h 1985002"/>
              <a:gd name="connsiteX2199" fmla="*/ 1861180 w 3049233"/>
              <a:gd name="connsiteY2199" fmla="*/ 1477387 h 1985002"/>
              <a:gd name="connsiteX2200" fmla="*/ 1858509 w 3049233"/>
              <a:gd name="connsiteY2200" fmla="*/ 1516969 h 1985002"/>
              <a:gd name="connsiteX2201" fmla="*/ 1853926 w 3049233"/>
              <a:gd name="connsiteY2201" fmla="*/ 1514918 h 1985002"/>
              <a:gd name="connsiteX2202" fmla="*/ 1855456 w 3049233"/>
              <a:gd name="connsiteY2202" fmla="*/ 1488827 h 1985002"/>
              <a:gd name="connsiteX2203" fmla="*/ 1855468 w 3049233"/>
              <a:gd name="connsiteY2203" fmla="*/ 1488832 h 1985002"/>
              <a:gd name="connsiteX2204" fmla="*/ 1858856 w 3049233"/>
              <a:gd name="connsiteY2204" fmla="*/ 1490186 h 1985002"/>
              <a:gd name="connsiteX2205" fmla="*/ 1858859 w 3049233"/>
              <a:gd name="connsiteY2205" fmla="*/ 1490181 h 1985002"/>
              <a:gd name="connsiteX2206" fmla="*/ 1858869 w 3049233"/>
              <a:gd name="connsiteY2206" fmla="*/ 1490186 h 1985002"/>
              <a:gd name="connsiteX2207" fmla="*/ 1858871 w 3049233"/>
              <a:gd name="connsiteY2207" fmla="*/ 1490180 h 1985002"/>
              <a:gd name="connsiteX2208" fmla="*/ 1858885 w 3049233"/>
              <a:gd name="connsiteY2208" fmla="*/ 1490186 h 1985002"/>
              <a:gd name="connsiteX2209" fmla="*/ 1859393 w 3049233"/>
              <a:gd name="connsiteY2209" fmla="*/ 1487139 h 1985002"/>
              <a:gd name="connsiteX2210" fmla="*/ 183330 w 3049233"/>
              <a:gd name="connsiteY2210" fmla="*/ 1477299 h 1985002"/>
              <a:gd name="connsiteX2211" fmla="*/ 183411 w 3049233"/>
              <a:gd name="connsiteY2211" fmla="*/ 1477421 h 1985002"/>
              <a:gd name="connsiteX2212" fmla="*/ 182641 w 3049233"/>
              <a:gd name="connsiteY2212" fmla="*/ 1479482 h 1985002"/>
              <a:gd name="connsiteX2213" fmla="*/ 181384 w 3049233"/>
              <a:gd name="connsiteY2213" fmla="*/ 1479463 h 1985002"/>
              <a:gd name="connsiteX2214" fmla="*/ 180682 w 3049233"/>
              <a:gd name="connsiteY2214" fmla="*/ 1478804 h 1985002"/>
              <a:gd name="connsiteX2215" fmla="*/ 179740 w 3049233"/>
              <a:gd name="connsiteY2215" fmla="*/ 1477920 h 1985002"/>
              <a:gd name="connsiteX2216" fmla="*/ 180594 w 3049233"/>
              <a:gd name="connsiteY2216" fmla="*/ 1477887 h 1985002"/>
              <a:gd name="connsiteX2217" fmla="*/ 182509 w 3049233"/>
              <a:gd name="connsiteY2217" fmla="*/ 1477476 h 1985002"/>
              <a:gd name="connsiteX2218" fmla="*/ 197288 w 3049233"/>
              <a:gd name="connsiteY2218" fmla="*/ 1476298 h 1985002"/>
              <a:gd name="connsiteX2219" fmla="*/ 197354 w 3049233"/>
              <a:gd name="connsiteY2219" fmla="*/ 1476377 h 1985002"/>
              <a:gd name="connsiteX2220" fmla="*/ 197563 w 3049233"/>
              <a:gd name="connsiteY2220" fmla="*/ 1476626 h 1985002"/>
              <a:gd name="connsiteX2221" fmla="*/ 197517 w 3049233"/>
              <a:gd name="connsiteY2221" fmla="*/ 1476637 h 1985002"/>
              <a:gd name="connsiteX2222" fmla="*/ 332283 w 3049233"/>
              <a:gd name="connsiteY2222" fmla="*/ 1475829 h 1985002"/>
              <a:gd name="connsiteX2223" fmla="*/ 328966 w 3049233"/>
              <a:gd name="connsiteY2223" fmla="*/ 1477996 h 1985002"/>
              <a:gd name="connsiteX2224" fmla="*/ 292467 w 3049233"/>
              <a:gd name="connsiteY2224" fmla="*/ 1487396 h 1985002"/>
              <a:gd name="connsiteX2225" fmla="*/ 190189 w 3049233"/>
              <a:gd name="connsiteY2225" fmla="*/ 1475825 h 1985002"/>
              <a:gd name="connsiteX2226" fmla="*/ 191753 w 3049233"/>
              <a:gd name="connsiteY2226" fmla="*/ 1477975 h 1985002"/>
              <a:gd name="connsiteX2227" fmla="*/ 188952 w 3049233"/>
              <a:gd name="connsiteY2227" fmla="*/ 1478625 h 1985002"/>
              <a:gd name="connsiteX2228" fmla="*/ 188899 w 3049233"/>
              <a:gd name="connsiteY2228" fmla="*/ 1478536 h 1985002"/>
              <a:gd name="connsiteX2229" fmla="*/ 188859 w 3049233"/>
              <a:gd name="connsiteY2229" fmla="*/ 1478469 h 1985002"/>
              <a:gd name="connsiteX2230" fmla="*/ 188854 w 3049233"/>
              <a:gd name="connsiteY2230" fmla="*/ 1478460 h 1985002"/>
              <a:gd name="connsiteX2231" fmla="*/ 189605 w 3049233"/>
              <a:gd name="connsiteY2231" fmla="*/ 1476471 h 1985002"/>
              <a:gd name="connsiteX2232" fmla="*/ 189861 w 3049233"/>
              <a:gd name="connsiteY2232" fmla="*/ 1475895 h 1985002"/>
              <a:gd name="connsiteX2233" fmla="*/ 189889 w 3049233"/>
              <a:gd name="connsiteY2233" fmla="*/ 1475889 h 1985002"/>
              <a:gd name="connsiteX2234" fmla="*/ 152001 w 3049233"/>
              <a:gd name="connsiteY2234" fmla="*/ 1472406 h 1985002"/>
              <a:gd name="connsiteX2235" fmla="*/ 152109 w 3049233"/>
              <a:gd name="connsiteY2235" fmla="*/ 1472524 h 1985002"/>
              <a:gd name="connsiteX2236" fmla="*/ 152607 w 3049233"/>
              <a:gd name="connsiteY2236" fmla="*/ 1473071 h 1985002"/>
              <a:gd name="connsiteX2237" fmla="*/ 152535 w 3049233"/>
              <a:gd name="connsiteY2237" fmla="*/ 1473073 h 1985002"/>
              <a:gd name="connsiteX2238" fmla="*/ 152270 w 3049233"/>
              <a:gd name="connsiteY2238" fmla="*/ 1472742 h 1985002"/>
              <a:gd name="connsiteX2239" fmla="*/ 151571 w 3049233"/>
              <a:gd name="connsiteY2239" fmla="*/ 1471753 h 1985002"/>
              <a:gd name="connsiteX2240" fmla="*/ 151630 w 3049233"/>
              <a:gd name="connsiteY2240" fmla="*/ 1471880 h 1985002"/>
              <a:gd name="connsiteX2241" fmla="*/ 151677 w 3049233"/>
              <a:gd name="connsiteY2241" fmla="*/ 1471980 h 1985002"/>
              <a:gd name="connsiteX2242" fmla="*/ 151699 w 3049233"/>
              <a:gd name="connsiteY2242" fmla="*/ 1472028 h 1985002"/>
              <a:gd name="connsiteX2243" fmla="*/ 151489 w 3049233"/>
              <a:gd name="connsiteY2243" fmla="*/ 1471765 h 1985002"/>
              <a:gd name="connsiteX2244" fmla="*/ 1871216 w 3049233"/>
              <a:gd name="connsiteY2244" fmla="*/ 1471320 h 1985002"/>
              <a:gd name="connsiteX2245" fmla="*/ 1866125 w 3049233"/>
              <a:gd name="connsiteY2245" fmla="*/ 1499461 h 1985002"/>
              <a:gd name="connsiteX2246" fmla="*/ 1868059 w 3049233"/>
              <a:gd name="connsiteY2246" fmla="*/ 1471904 h 1985002"/>
              <a:gd name="connsiteX2247" fmla="*/ 161373 w 3049233"/>
              <a:gd name="connsiteY2247" fmla="*/ 1471018 h 1985002"/>
              <a:gd name="connsiteX2248" fmla="*/ 162287 w 3049233"/>
              <a:gd name="connsiteY2248" fmla="*/ 1472792 h 1985002"/>
              <a:gd name="connsiteX2249" fmla="*/ 160810 w 3049233"/>
              <a:gd name="connsiteY2249" fmla="*/ 1472834 h 1985002"/>
              <a:gd name="connsiteX2250" fmla="*/ 161027 w 3049233"/>
              <a:gd name="connsiteY2250" fmla="*/ 1472135 h 1985002"/>
              <a:gd name="connsiteX2251" fmla="*/ 169437 w 3049233"/>
              <a:gd name="connsiteY2251" fmla="*/ 1469086 h 1985002"/>
              <a:gd name="connsiteX2252" fmla="*/ 169762 w 3049233"/>
              <a:gd name="connsiteY2252" fmla="*/ 1469659 h 1985002"/>
              <a:gd name="connsiteX2253" fmla="*/ 170120 w 3049233"/>
              <a:gd name="connsiteY2253" fmla="*/ 1470290 h 1985002"/>
              <a:gd name="connsiteX2254" fmla="*/ 170031 w 3049233"/>
              <a:gd name="connsiteY2254" fmla="*/ 1470553 h 1985002"/>
              <a:gd name="connsiteX2255" fmla="*/ 169399 w 3049233"/>
              <a:gd name="connsiteY2255" fmla="*/ 1472420 h 1985002"/>
              <a:gd name="connsiteX2256" fmla="*/ 167594 w 3049233"/>
              <a:gd name="connsiteY2256" fmla="*/ 1470565 h 1985002"/>
              <a:gd name="connsiteX2257" fmla="*/ 167441 w 3049233"/>
              <a:gd name="connsiteY2257" fmla="*/ 1470243 h 1985002"/>
              <a:gd name="connsiteX2258" fmla="*/ 167061 w 3049233"/>
              <a:gd name="connsiteY2258" fmla="*/ 1469440 h 1985002"/>
              <a:gd name="connsiteX2259" fmla="*/ 167978 w 3049233"/>
              <a:gd name="connsiteY2259" fmla="*/ 1469303 h 1985002"/>
              <a:gd name="connsiteX2260" fmla="*/ 168697 w 3049233"/>
              <a:gd name="connsiteY2260" fmla="*/ 1469196 h 1985002"/>
              <a:gd name="connsiteX2261" fmla="*/ 177170 w 3049233"/>
              <a:gd name="connsiteY2261" fmla="*/ 1467931 h 1985002"/>
              <a:gd name="connsiteX2262" fmla="*/ 177534 w 3049233"/>
              <a:gd name="connsiteY2262" fmla="*/ 1468485 h 1985002"/>
              <a:gd name="connsiteX2263" fmla="*/ 178331 w 3049233"/>
              <a:gd name="connsiteY2263" fmla="*/ 1469696 h 1985002"/>
              <a:gd name="connsiteX2264" fmla="*/ 179981 w 3049233"/>
              <a:gd name="connsiteY2264" fmla="*/ 1472205 h 1985002"/>
              <a:gd name="connsiteX2265" fmla="*/ 179668 w 3049233"/>
              <a:gd name="connsiteY2265" fmla="*/ 1472291 h 1985002"/>
              <a:gd name="connsiteX2266" fmla="*/ 176819 w 3049233"/>
              <a:gd name="connsiteY2266" fmla="*/ 1472373 h 1985002"/>
              <a:gd name="connsiteX2267" fmla="*/ 175947 w 3049233"/>
              <a:gd name="connsiteY2267" fmla="*/ 1470707 h 1985002"/>
              <a:gd name="connsiteX2268" fmla="*/ 176497 w 3049233"/>
              <a:gd name="connsiteY2268" fmla="*/ 1469101 h 1985002"/>
              <a:gd name="connsiteX2269" fmla="*/ 176883 w 3049233"/>
              <a:gd name="connsiteY2269" fmla="*/ 1467974 h 1985002"/>
              <a:gd name="connsiteX2270" fmla="*/ 139835 w 3049233"/>
              <a:gd name="connsiteY2270" fmla="*/ 1467236 h 1985002"/>
              <a:gd name="connsiteX2271" fmla="*/ 139839 w 3049233"/>
              <a:gd name="connsiteY2271" fmla="*/ 1467240 h 1985002"/>
              <a:gd name="connsiteX2272" fmla="*/ 139849 w 3049233"/>
              <a:gd name="connsiteY2272" fmla="*/ 1467252 h 1985002"/>
              <a:gd name="connsiteX2273" fmla="*/ 140133 w 3049233"/>
              <a:gd name="connsiteY2273" fmla="*/ 1467599 h 1985002"/>
              <a:gd name="connsiteX2274" fmla="*/ 139116 w 3049233"/>
              <a:gd name="connsiteY2274" fmla="*/ 1467500 h 1985002"/>
              <a:gd name="connsiteX2275" fmla="*/ 138989 w 3049233"/>
              <a:gd name="connsiteY2275" fmla="*/ 1467488 h 1985002"/>
              <a:gd name="connsiteX2276" fmla="*/ 138961 w 3049233"/>
              <a:gd name="connsiteY2276" fmla="*/ 1467451 h 1985002"/>
              <a:gd name="connsiteX2277" fmla="*/ 138933 w 3049233"/>
              <a:gd name="connsiteY2277" fmla="*/ 1467412 h 1985002"/>
              <a:gd name="connsiteX2278" fmla="*/ 183732 w 3049233"/>
              <a:gd name="connsiteY2278" fmla="*/ 1466952 h 1985002"/>
              <a:gd name="connsiteX2279" fmla="*/ 186261 w 3049233"/>
              <a:gd name="connsiteY2279" fmla="*/ 1470427 h 1985002"/>
              <a:gd name="connsiteX2280" fmla="*/ 186229 w 3049233"/>
              <a:gd name="connsiteY2280" fmla="*/ 1470501 h 1985002"/>
              <a:gd name="connsiteX2281" fmla="*/ 184422 w 3049233"/>
              <a:gd name="connsiteY2281" fmla="*/ 1470994 h 1985002"/>
              <a:gd name="connsiteX2282" fmla="*/ 184353 w 3049233"/>
              <a:gd name="connsiteY2282" fmla="*/ 1470878 h 1985002"/>
              <a:gd name="connsiteX2283" fmla="*/ 182162 w 3049233"/>
              <a:gd name="connsiteY2283" fmla="*/ 1467186 h 1985002"/>
              <a:gd name="connsiteX2284" fmla="*/ 148663 w 3049233"/>
              <a:gd name="connsiteY2284" fmla="*/ 1465490 h 1985002"/>
              <a:gd name="connsiteX2285" fmla="*/ 149114 w 3049233"/>
              <a:gd name="connsiteY2285" fmla="*/ 1466462 h 1985002"/>
              <a:gd name="connsiteX2286" fmla="*/ 148879 w 3049233"/>
              <a:gd name="connsiteY2286" fmla="*/ 1466496 h 1985002"/>
              <a:gd name="connsiteX2287" fmla="*/ 148445 w 3049233"/>
              <a:gd name="connsiteY2287" fmla="*/ 1466559 h 1985002"/>
              <a:gd name="connsiteX2288" fmla="*/ 148357 w 3049233"/>
              <a:gd name="connsiteY2288" fmla="*/ 1466572 h 1985002"/>
              <a:gd name="connsiteX2289" fmla="*/ 381285 w 3049233"/>
              <a:gd name="connsiteY2289" fmla="*/ 1463452 h 1985002"/>
              <a:gd name="connsiteX2290" fmla="*/ 375701 w 3049233"/>
              <a:gd name="connsiteY2290" fmla="*/ 1468002 h 1985002"/>
              <a:gd name="connsiteX2291" fmla="*/ 331506 w 3049233"/>
              <a:gd name="connsiteY2291" fmla="*/ 1493066 h 1985002"/>
              <a:gd name="connsiteX2292" fmla="*/ 330154 w 3049233"/>
              <a:gd name="connsiteY2292" fmla="*/ 1493691 h 1985002"/>
              <a:gd name="connsiteX2293" fmla="*/ 340973 w 3049233"/>
              <a:gd name="connsiteY2293" fmla="*/ 1487292 h 1985002"/>
              <a:gd name="connsiteX2294" fmla="*/ 156970 w 3049233"/>
              <a:gd name="connsiteY2294" fmla="*/ 1462479 h 1985002"/>
              <a:gd name="connsiteX2295" fmla="*/ 157161 w 3049233"/>
              <a:gd name="connsiteY2295" fmla="*/ 1462849 h 1985002"/>
              <a:gd name="connsiteX2296" fmla="*/ 156354 w 3049233"/>
              <a:gd name="connsiteY2296" fmla="*/ 1465409 h 1985002"/>
              <a:gd name="connsiteX2297" fmla="*/ 154110 w 3049233"/>
              <a:gd name="connsiteY2297" fmla="*/ 1465736 h 1985002"/>
              <a:gd name="connsiteX2298" fmla="*/ 153734 w 3049233"/>
              <a:gd name="connsiteY2298" fmla="*/ 1465305 h 1985002"/>
              <a:gd name="connsiteX2299" fmla="*/ 153699 w 3049233"/>
              <a:gd name="connsiteY2299" fmla="*/ 1465266 h 1985002"/>
              <a:gd name="connsiteX2300" fmla="*/ 153570 w 3049233"/>
              <a:gd name="connsiteY2300" fmla="*/ 1464954 h 1985002"/>
              <a:gd name="connsiteX2301" fmla="*/ 153317 w 3049233"/>
              <a:gd name="connsiteY2301" fmla="*/ 1464341 h 1985002"/>
              <a:gd name="connsiteX2302" fmla="*/ 153037 w 3049233"/>
              <a:gd name="connsiteY2302" fmla="*/ 1463666 h 1985002"/>
              <a:gd name="connsiteX2303" fmla="*/ 179445 w 3049233"/>
              <a:gd name="connsiteY2303" fmla="*/ 1461061 h 1985002"/>
              <a:gd name="connsiteX2304" fmla="*/ 180097 w 3049233"/>
              <a:gd name="connsiteY2304" fmla="*/ 1461956 h 1985002"/>
              <a:gd name="connsiteX2305" fmla="*/ 179140 w 3049233"/>
              <a:gd name="connsiteY2305" fmla="*/ 1462095 h 1985002"/>
              <a:gd name="connsiteX2306" fmla="*/ 179075 w 3049233"/>
              <a:gd name="connsiteY2306" fmla="*/ 1461986 h 1985002"/>
              <a:gd name="connsiteX2307" fmla="*/ 136725 w 3049233"/>
              <a:gd name="connsiteY2307" fmla="*/ 1460994 h 1985002"/>
              <a:gd name="connsiteX2308" fmla="*/ 137261 w 3049233"/>
              <a:gd name="connsiteY2308" fmla="*/ 1462290 h 1985002"/>
              <a:gd name="connsiteX2309" fmla="*/ 135756 w 3049233"/>
              <a:gd name="connsiteY2309" fmla="*/ 1462584 h 1985002"/>
              <a:gd name="connsiteX2310" fmla="*/ 135388 w 3049233"/>
              <a:gd name="connsiteY2310" fmla="*/ 1462571 h 1985002"/>
              <a:gd name="connsiteX2311" fmla="*/ 135523 w 3049233"/>
              <a:gd name="connsiteY2311" fmla="*/ 1462041 h 1985002"/>
              <a:gd name="connsiteX2312" fmla="*/ 135718 w 3049233"/>
              <a:gd name="connsiteY2312" fmla="*/ 1461273 h 1985002"/>
              <a:gd name="connsiteX2313" fmla="*/ 1733252 w 3049233"/>
              <a:gd name="connsiteY2313" fmla="*/ 1460905 h 1985002"/>
              <a:gd name="connsiteX2314" fmla="*/ 1772718 w 3049233"/>
              <a:gd name="connsiteY2314" fmla="*/ 1463225 h 1985002"/>
              <a:gd name="connsiteX2315" fmla="*/ 1785727 w 3049233"/>
              <a:gd name="connsiteY2315" fmla="*/ 1461574 h 1985002"/>
              <a:gd name="connsiteX2316" fmla="*/ 1792676 w 3049233"/>
              <a:gd name="connsiteY2316" fmla="*/ 1461783 h 1985002"/>
              <a:gd name="connsiteX2317" fmla="*/ 1806245 w 3049233"/>
              <a:gd name="connsiteY2317" fmla="*/ 1467628 h 1985002"/>
              <a:gd name="connsiteX2318" fmla="*/ 1796188 w 3049233"/>
              <a:gd name="connsiteY2318" fmla="*/ 1468871 h 1985002"/>
              <a:gd name="connsiteX2319" fmla="*/ 1765481 w 3049233"/>
              <a:gd name="connsiteY2319" fmla="*/ 1469887 h 1985002"/>
              <a:gd name="connsiteX2320" fmla="*/ 1748398 w 3049233"/>
              <a:gd name="connsiteY2320" fmla="*/ 1467684 h 1985002"/>
              <a:gd name="connsiteX2321" fmla="*/ 164609 w 3049233"/>
              <a:gd name="connsiteY2321" fmla="*/ 1460578 h 1985002"/>
              <a:gd name="connsiteX2322" fmla="*/ 165614 w 3049233"/>
              <a:gd name="connsiteY2322" fmla="*/ 1462349 h 1985002"/>
              <a:gd name="connsiteX2323" fmla="*/ 166512 w 3049233"/>
              <a:gd name="connsiteY2323" fmla="*/ 1463932 h 1985002"/>
              <a:gd name="connsiteX2324" fmla="*/ 166449 w 3049233"/>
              <a:gd name="connsiteY2324" fmla="*/ 1463941 h 1985002"/>
              <a:gd name="connsiteX2325" fmla="*/ 164582 w 3049233"/>
              <a:gd name="connsiteY2325" fmla="*/ 1464213 h 1985002"/>
              <a:gd name="connsiteX2326" fmla="*/ 163917 w 3049233"/>
              <a:gd name="connsiteY2326" fmla="*/ 1462811 h 1985002"/>
              <a:gd name="connsiteX2327" fmla="*/ 164010 w 3049233"/>
              <a:gd name="connsiteY2327" fmla="*/ 1462512 h 1985002"/>
              <a:gd name="connsiteX2328" fmla="*/ 164330 w 3049233"/>
              <a:gd name="connsiteY2328" fmla="*/ 1461479 h 1985002"/>
              <a:gd name="connsiteX2329" fmla="*/ 144843 w 3049233"/>
              <a:gd name="connsiteY2329" fmla="*/ 1458745 h 1985002"/>
              <a:gd name="connsiteX2330" fmla="*/ 144268 w 3049233"/>
              <a:gd name="connsiteY2330" fmla="*/ 1460758 h 1985002"/>
              <a:gd name="connsiteX2331" fmla="*/ 143833 w 3049233"/>
              <a:gd name="connsiteY2331" fmla="*/ 1460889 h 1985002"/>
              <a:gd name="connsiteX2332" fmla="*/ 142987 w 3049233"/>
              <a:gd name="connsiteY2332" fmla="*/ 1461143 h 1985002"/>
              <a:gd name="connsiteX2333" fmla="*/ 142399 w 3049233"/>
              <a:gd name="connsiteY2333" fmla="*/ 1460407 h 1985002"/>
              <a:gd name="connsiteX2334" fmla="*/ 142166 w 3049233"/>
              <a:gd name="connsiteY2334" fmla="*/ 1460116 h 1985002"/>
              <a:gd name="connsiteX2335" fmla="*/ 141753 w 3049233"/>
              <a:gd name="connsiteY2335" fmla="*/ 1459601 h 1985002"/>
              <a:gd name="connsiteX2336" fmla="*/ 1902179 w 3049233"/>
              <a:gd name="connsiteY2336" fmla="*/ 1458430 h 1985002"/>
              <a:gd name="connsiteX2337" fmla="*/ 1891024 w 3049233"/>
              <a:gd name="connsiteY2337" fmla="*/ 1534552 h 1985002"/>
              <a:gd name="connsiteX2338" fmla="*/ 1884754 w 3049233"/>
              <a:gd name="connsiteY2338" fmla="*/ 1758580 h 1985002"/>
              <a:gd name="connsiteX2339" fmla="*/ 1886141 w 3049233"/>
              <a:gd name="connsiteY2339" fmla="*/ 1789024 h 1985002"/>
              <a:gd name="connsiteX2340" fmla="*/ 1882179 w 3049233"/>
              <a:gd name="connsiteY2340" fmla="*/ 1762008 h 1985002"/>
              <a:gd name="connsiteX2341" fmla="*/ 1880314 w 3049233"/>
              <a:gd name="connsiteY2341" fmla="*/ 1749120 h 1985002"/>
              <a:gd name="connsiteX2342" fmla="*/ 1876038 w 3049233"/>
              <a:gd name="connsiteY2342" fmla="*/ 1682644 h 1985002"/>
              <a:gd name="connsiteX2343" fmla="*/ 1870562 w 3049233"/>
              <a:gd name="connsiteY2343" fmla="*/ 1568927 h 1985002"/>
              <a:gd name="connsiteX2344" fmla="*/ 1870555 w 3049233"/>
              <a:gd name="connsiteY2344" fmla="*/ 1568927 h 1985002"/>
              <a:gd name="connsiteX2345" fmla="*/ 1869695 w 3049233"/>
              <a:gd name="connsiteY2345" fmla="*/ 1547989 h 1985002"/>
              <a:gd name="connsiteX2346" fmla="*/ 1872967 w 3049233"/>
              <a:gd name="connsiteY2346" fmla="*/ 1504918 h 1985002"/>
              <a:gd name="connsiteX2347" fmla="*/ 1875131 w 3049233"/>
              <a:gd name="connsiteY2347" fmla="*/ 1489534 h 1985002"/>
              <a:gd name="connsiteX2348" fmla="*/ 1879371 w 3049233"/>
              <a:gd name="connsiteY2348" fmla="*/ 1465956 h 1985002"/>
              <a:gd name="connsiteX2349" fmla="*/ 1901717 w 3049233"/>
              <a:gd name="connsiteY2349" fmla="*/ 1458691 h 1985002"/>
              <a:gd name="connsiteX2350" fmla="*/ 170833 w 3049233"/>
              <a:gd name="connsiteY2350" fmla="*/ 1458295 h 1985002"/>
              <a:gd name="connsiteX2351" fmla="*/ 173097 w 3049233"/>
              <a:gd name="connsiteY2351" fmla="*/ 1461737 h 1985002"/>
              <a:gd name="connsiteX2352" fmla="*/ 172672 w 3049233"/>
              <a:gd name="connsiteY2352" fmla="*/ 1462755 h 1985002"/>
              <a:gd name="connsiteX2353" fmla="*/ 172572 w 3049233"/>
              <a:gd name="connsiteY2353" fmla="*/ 1463050 h 1985002"/>
              <a:gd name="connsiteX2354" fmla="*/ 172196 w 3049233"/>
              <a:gd name="connsiteY2354" fmla="*/ 1463105 h 1985002"/>
              <a:gd name="connsiteX2355" fmla="*/ 171987 w 3049233"/>
              <a:gd name="connsiteY2355" fmla="*/ 1463136 h 1985002"/>
              <a:gd name="connsiteX2356" fmla="*/ 169642 w 3049233"/>
              <a:gd name="connsiteY2356" fmla="*/ 1458654 h 1985002"/>
              <a:gd name="connsiteX2357" fmla="*/ 103850 w 3049233"/>
              <a:gd name="connsiteY2357" fmla="*/ 1457441 h 1985002"/>
              <a:gd name="connsiteX2358" fmla="*/ 103799 w 3049233"/>
              <a:gd name="connsiteY2358" fmla="*/ 1457685 h 1985002"/>
              <a:gd name="connsiteX2359" fmla="*/ 102571 w 3049233"/>
              <a:gd name="connsiteY2359" fmla="*/ 1457748 h 1985002"/>
              <a:gd name="connsiteX2360" fmla="*/ 102507 w 3049233"/>
              <a:gd name="connsiteY2360" fmla="*/ 1457640 h 1985002"/>
              <a:gd name="connsiteX2361" fmla="*/ 102392 w 3049233"/>
              <a:gd name="connsiteY2361" fmla="*/ 1457447 h 1985002"/>
              <a:gd name="connsiteX2362" fmla="*/ 102912 w 3049233"/>
              <a:gd name="connsiteY2362" fmla="*/ 1457445 h 1985002"/>
              <a:gd name="connsiteX2363" fmla="*/ 103535 w 3049233"/>
              <a:gd name="connsiteY2363" fmla="*/ 1457442 h 1985002"/>
              <a:gd name="connsiteX2364" fmla="*/ 381916 w 3049233"/>
              <a:gd name="connsiteY2364" fmla="*/ 1455869 h 1985002"/>
              <a:gd name="connsiteX2365" fmla="*/ 379934 w 3049233"/>
              <a:gd name="connsiteY2365" fmla="*/ 1457506 h 1985002"/>
              <a:gd name="connsiteX2366" fmla="*/ 365224 w 3049233"/>
              <a:gd name="connsiteY2366" fmla="*/ 1466250 h 1985002"/>
              <a:gd name="connsiteX2367" fmla="*/ 374310 w 3049233"/>
              <a:gd name="connsiteY2367" fmla="*/ 1460599 h 1985002"/>
              <a:gd name="connsiteX2368" fmla="*/ 153473 w 3049233"/>
              <a:gd name="connsiteY2368" fmla="*/ 1455697 h 1985002"/>
              <a:gd name="connsiteX2369" fmla="*/ 154500 w 3049233"/>
              <a:gd name="connsiteY2369" fmla="*/ 1457689 h 1985002"/>
              <a:gd name="connsiteX2370" fmla="*/ 150999 w 3049233"/>
              <a:gd name="connsiteY2370" fmla="*/ 1458739 h 1985002"/>
              <a:gd name="connsiteX2371" fmla="*/ 150744 w 3049233"/>
              <a:gd name="connsiteY2371" fmla="*/ 1458123 h 1985002"/>
              <a:gd name="connsiteX2372" fmla="*/ 151193 w 3049233"/>
              <a:gd name="connsiteY2372" fmla="*/ 1456536 h 1985002"/>
              <a:gd name="connsiteX2373" fmla="*/ 160192 w 3049233"/>
              <a:gd name="connsiteY2373" fmla="*/ 1453225 h 1985002"/>
              <a:gd name="connsiteX2374" fmla="*/ 160143 w 3049233"/>
              <a:gd name="connsiteY2374" fmla="*/ 1453381 h 1985002"/>
              <a:gd name="connsiteX2375" fmla="*/ 159923 w 3049233"/>
              <a:gd name="connsiteY2375" fmla="*/ 1454080 h 1985002"/>
              <a:gd name="connsiteX2376" fmla="*/ 159865 w 3049233"/>
              <a:gd name="connsiteY2376" fmla="*/ 1454264 h 1985002"/>
              <a:gd name="connsiteX2377" fmla="*/ 159639 w 3049233"/>
              <a:gd name="connsiteY2377" fmla="*/ 1453787 h 1985002"/>
              <a:gd name="connsiteX2378" fmla="*/ 159495 w 3049233"/>
              <a:gd name="connsiteY2378" fmla="*/ 1453482 h 1985002"/>
              <a:gd name="connsiteX2379" fmla="*/ 167084 w 3049233"/>
              <a:gd name="connsiteY2379" fmla="*/ 1452595 h 1985002"/>
              <a:gd name="connsiteX2380" fmla="*/ 167809 w 3049233"/>
              <a:gd name="connsiteY2380" fmla="*/ 1453697 h 1985002"/>
              <a:gd name="connsiteX2381" fmla="*/ 167152 w 3049233"/>
              <a:gd name="connsiteY2381" fmla="*/ 1453894 h 1985002"/>
              <a:gd name="connsiteX2382" fmla="*/ 166857 w 3049233"/>
              <a:gd name="connsiteY2382" fmla="*/ 1453329 h 1985002"/>
              <a:gd name="connsiteX2383" fmla="*/ 111324 w 3049233"/>
              <a:gd name="connsiteY2383" fmla="*/ 1450939 h 1985002"/>
              <a:gd name="connsiteX2384" fmla="*/ 111349 w 3049233"/>
              <a:gd name="connsiteY2384" fmla="*/ 1450941 h 1985002"/>
              <a:gd name="connsiteX2385" fmla="*/ 111355 w 3049233"/>
              <a:gd name="connsiteY2385" fmla="*/ 1450960 h 1985002"/>
              <a:gd name="connsiteX2386" fmla="*/ 111320 w 3049233"/>
              <a:gd name="connsiteY2386" fmla="*/ 1450960 h 1985002"/>
              <a:gd name="connsiteX2387" fmla="*/ 111321 w 3049233"/>
              <a:gd name="connsiteY2387" fmla="*/ 1450955 h 1985002"/>
              <a:gd name="connsiteX2388" fmla="*/ 99565 w 3049233"/>
              <a:gd name="connsiteY2388" fmla="*/ 1450205 h 1985002"/>
              <a:gd name="connsiteX2389" fmla="*/ 100283 w 3049233"/>
              <a:gd name="connsiteY2389" fmla="*/ 1450249 h 1985002"/>
              <a:gd name="connsiteX2390" fmla="*/ 100530 w 3049233"/>
              <a:gd name="connsiteY2390" fmla="*/ 1450265 h 1985002"/>
              <a:gd name="connsiteX2391" fmla="*/ 100726 w 3049233"/>
              <a:gd name="connsiteY2391" fmla="*/ 1450557 h 1985002"/>
              <a:gd name="connsiteX2392" fmla="*/ 100794 w 3049233"/>
              <a:gd name="connsiteY2392" fmla="*/ 1450658 h 1985002"/>
              <a:gd name="connsiteX2393" fmla="*/ 101023 w 3049233"/>
              <a:gd name="connsiteY2393" fmla="*/ 1451000 h 1985002"/>
              <a:gd name="connsiteX2394" fmla="*/ 99970 w 3049233"/>
              <a:gd name="connsiteY2394" fmla="*/ 1451004 h 1985002"/>
              <a:gd name="connsiteX2395" fmla="*/ 99423 w 3049233"/>
              <a:gd name="connsiteY2395" fmla="*/ 1451006 h 1985002"/>
              <a:gd name="connsiteX2396" fmla="*/ 99450 w 3049233"/>
              <a:gd name="connsiteY2396" fmla="*/ 1450853 h 1985002"/>
              <a:gd name="connsiteX2397" fmla="*/ 99485 w 3049233"/>
              <a:gd name="connsiteY2397" fmla="*/ 1450653 h 1985002"/>
              <a:gd name="connsiteX2398" fmla="*/ 131657 w 3049233"/>
              <a:gd name="connsiteY2398" fmla="*/ 1448732 h 1985002"/>
              <a:gd name="connsiteX2399" fmla="*/ 131989 w 3049233"/>
              <a:gd name="connsiteY2399" fmla="*/ 1449536 h 1985002"/>
              <a:gd name="connsiteX2400" fmla="*/ 132025 w 3049233"/>
              <a:gd name="connsiteY2400" fmla="*/ 1449622 h 1985002"/>
              <a:gd name="connsiteX2401" fmla="*/ 132035 w 3049233"/>
              <a:gd name="connsiteY2401" fmla="*/ 1449647 h 1985002"/>
              <a:gd name="connsiteX2402" fmla="*/ 127440 w 3049233"/>
              <a:gd name="connsiteY2402" fmla="*/ 1450677 h 1985002"/>
              <a:gd name="connsiteX2403" fmla="*/ 127395 w 3049233"/>
              <a:gd name="connsiteY2403" fmla="*/ 1450542 h 1985002"/>
              <a:gd name="connsiteX2404" fmla="*/ 127251 w 3049233"/>
              <a:gd name="connsiteY2404" fmla="*/ 1450111 h 1985002"/>
              <a:gd name="connsiteX2405" fmla="*/ 127208 w 3049233"/>
              <a:gd name="connsiteY2405" fmla="*/ 1449982 h 1985002"/>
              <a:gd name="connsiteX2406" fmla="*/ 1861614 w 3049233"/>
              <a:gd name="connsiteY2406" fmla="*/ 1446773 h 1985002"/>
              <a:gd name="connsiteX2407" fmla="*/ 1859849 w 3049233"/>
              <a:gd name="connsiteY2407" fmla="*/ 1456368 h 1985002"/>
              <a:gd name="connsiteX2408" fmla="*/ 1824296 w 3049233"/>
              <a:gd name="connsiteY2408" fmla="*/ 1465396 h 1985002"/>
              <a:gd name="connsiteX2409" fmla="*/ 1818279 w 3049233"/>
              <a:gd name="connsiteY2409" fmla="*/ 1466140 h 1985002"/>
              <a:gd name="connsiteX2410" fmla="*/ 1803471 w 3049233"/>
              <a:gd name="connsiteY2410" fmla="*/ 1459749 h 1985002"/>
              <a:gd name="connsiteX2411" fmla="*/ 1807901 w 3049233"/>
              <a:gd name="connsiteY2411" fmla="*/ 1458761 h 1985002"/>
              <a:gd name="connsiteX2412" fmla="*/ 1833556 w 3049233"/>
              <a:gd name="connsiteY2412" fmla="*/ 1455504 h 1985002"/>
              <a:gd name="connsiteX2413" fmla="*/ 1843999 w 3049233"/>
              <a:gd name="connsiteY2413" fmla="*/ 1452091 h 1985002"/>
              <a:gd name="connsiteX2414" fmla="*/ 1849710 w 3049233"/>
              <a:gd name="connsiteY2414" fmla="*/ 1454459 h 1985002"/>
              <a:gd name="connsiteX2415" fmla="*/ 1849710 w 3049233"/>
              <a:gd name="connsiteY2415" fmla="*/ 1454454 h 1985002"/>
              <a:gd name="connsiteX2416" fmla="*/ 1849722 w 3049233"/>
              <a:gd name="connsiteY2416" fmla="*/ 1454459 h 1985002"/>
              <a:gd name="connsiteX2417" fmla="*/ 1849723 w 3049233"/>
              <a:gd name="connsiteY2417" fmla="*/ 1454452 h 1985002"/>
              <a:gd name="connsiteX2418" fmla="*/ 1849739 w 3049233"/>
              <a:gd name="connsiteY2418" fmla="*/ 1454459 h 1985002"/>
              <a:gd name="connsiteX2419" fmla="*/ 1850249 w 3049233"/>
              <a:gd name="connsiteY2419" fmla="*/ 1450735 h 1985002"/>
              <a:gd name="connsiteX2420" fmla="*/ 1850383 w 3049233"/>
              <a:gd name="connsiteY2420" fmla="*/ 1450005 h 1985002"/>
              <a:gd name="connsiteX2421" fmla="*/ 1857396 w 3049233"/>
              <a:gd name="connsiteY2421" fmla="*/ 1447714 h 1985002"/>
              <a:gd name="connsiteX2422" fmla="*/ 139815 w 3049233"/>
              <a:gd name="connsiteY2422" fmla="*/ 1446440 h 1985002"/>
              <a:gd name="connsiteX2423" fmla="*/ 139826 w 3049233"/>
              <a:gd name="connsiteY2423" fmla="*/ 1446464 h 1985002"/>
              <a:gd name="connsiteX2424" fmla="*/ 139920 w 3049233"/>
              <a:gd name="connsiteY2424" fmla="*/ 1446665 h 1985002"/>
              <a:gd name="connsiteX2425" fmla="*/ 140430 w 3049233"/>
              <a:gd name="connsiteY2425" fmla="*/ 1447764 h 1985002"/>
              <a:gd name="connsiteX2426" fmla="*/ 139075 w 3049233"/>
              <a:gd name="connsiteY2426" fmla="*/ 1448067 h 1985002"/>
              <a:gd name="connsiteX2427" fmla="*/ 139370 w 3049233"/>
              <a:gd name="connsiteY2427" fmla="*/ 1446906 h 1985002"/>
              <a:gd name="connsiteX2428" fmla="*/ 139463 w 3049233"/>
              <a:gd name="connsiteY2428" fmla="*/ 1446539 h 1985002"/>
              <a:gd name="connsiteX2429" fmla="*/ 147574 w 3049233"/>
              <a:gd name="connsiteY2429" fmla="*/ 1444259 h 1985002"/>
              <a:gd name="connsiteX2430" fmla="*/ 148454 w 3049233"/>
              <a:gd name="connsiteY2430" fmla="*/ 1445964 h 1985002"/>
              <a:gd name="connsiteX2431" fmla="*/ 148259 w 3049233"/>
              <a:gd name="connsiteY2431" fmla="*/ 1446007 h 1985002"/>
              <a:gd name="connsiteX2432" fmla="*/ 145947 w 3049233"/>
              <a:gd name="connsiteY2432" fmla="*/ 1446526 h 1985002"/>
              <a:gd name="connsiteX2433" fmla="*/ 145787 w 3049233"/>
              <a:gd name="connsiteY2433" fmla="*/ 1446140 h 1985002"/>
              <a:gd name="connsiteX2434" fmla="*/ 145277 w 3049233"/>
              <a:gd name="connsiteY2434" fmla="*/ 1444905 h 1985002"/>
              <a:gd name="connsiteX2435" fmla="*/ 120536 w 3049233"/>
              <a:gd name="connsiteY2435" fmla="*/ 1443985 h 1985002"/>
              <a:gd name="connsiteX2436" fmla="*/ 120287 w 3049233"/>
              <a:gd name="connsiteY2436" fmla="*/ 1445038 h 1985002"/>
              <a:gd name="connsiteX2437" fmla="*/ 120103 w 3049233"/>
              <a:gd name="connsiteY2437" fmla="*/ 1445816 h 1985002"/>
              <a:gd name="connsiteX2438" fmla="*/ 114503 w 3049233"/>
              <a:gd name="connsiteY2438" fmla="*/ 1445447 h 1985002"/>
              <a:gd name="connsiteX2439" fmla="*/ 114361 w 3049233"/>
              <a:gd name="connsiteY2439" fmla="*/ 1444975 h 1985002"/>
              <a:gd name="connsiteX2440" fmla="*/ 117637 w 3049233"/>
              <a:gd name="connsiteY2440" fmla="*/ 1444975 h 1985002"/>
              <a:gd name="connsiteX2441" fmla="*/ 389044 w 3049233"/>
              <a:gd name="connsiteY2441" fmla="*/ 1443674 h 1985002"/>
              <a:gd name="connsiteX2442" fmla="*/ 383829 w 3049233"/>
              <a:gd name="connsiteY2442" fmla="*/ 1448024 h 1985002"/>
              <a:gd name="connsiteX2443" fmla="*/ 349379 w 3049233"/>
              <a:gd name="connsiteY2443" fmla="*/ 1469567 h 1985002"/>
              <a:gd name="connsiteX2444" fmla="*/ 154890 w 3049233"/>
              <a:gd name="connsiteY2444" fmla="*/ 1443450 h 1985002"/>
              <a:gd name="connsiteX2445" fmla="*/ 155429 w 3049233"/>
              <a:gd name="connsiteY2445" fmla="*/ 1444399 h 1985002"/>
              <a:gd name="connsiteX2446" fmla="*/ 155211 w 3049233"/>
              <a:gd name="connsiteY2446" fmla="*/ 1444448 h 1985002"/>
              <a:gd name="connsiteX2447" fmla="*/ 155085 w 3049233"/>
              <a:gd name="connsiteY2447" fmla="*/ 1444181 h 1985002"/>
              <a:gd name="connsiteX2448" fmla="*/ 154834 w 3049233"/>
              <a:gd name="connsiteY2448" fmla="*/ 1443651 h 1985002"/>
              <a:gd name="connsiteX2449" fmla="*/ 609451 w 3049233"/>
              <a:gd name="connsiteY2449" fmla="*/ 1441831 h 1985002"/>
              <a:gd name="connsiteX2450" fmla="*/ 607263 w 3049233"/>
              <a:gd name="connsiteY2450" fmla="*/ 1444395 h 1985002"/>
              <a:gd name="connsiteX2451" fmla="*/ 577222 w 3049233"/>
              <a:gd name="connsiteY2451" fmla="*/ 1472325 h 1985002"/>
              <a:gd name="connsiteX2452" fmla="*/ 557721 w 3049233"/>
              <a:gd name="connsiteY2452" fmla="*/ 1488994 h 1985002"/>
              <a:gd name="connsiteX2453" fmla="*/ 522332 w 3049233"/>
              <a:gd name="connsiteY2453" fmla="*/ 1517743 h 1985002"/>
              <a:gd name="connsiteX2454" fmla="*/ 510181 w 3049233"/>
              <a:gd name="connsiteY2454" fmla="*/ 1526631 h 1985002"/>
              <a:gd name="connsiteX2455" fmla="*/ 553102 w 3049233"/>
              <a:gd name="connsiteY2455" fmla="*/ 1491616 h 1985002"/>
              <a:gd name="connsiteX2456" fmla="*/ 576248 w 3049233"/>
              <a:gd name="connsiteY2456" fmla="*/ 1472733 h 1985002"/>
              <a:gd name="connsiteX2457" fmla="*/ 576251 w 3049233"/>
              <a:gd name="connsiteY2457" fmla="*/ 1472731 h 1985002"/>
              <a:gd name="connsiteX2458" fmla="*/ 578403 w 3049233"/>
              <a:gd name="connsiteY2458" fmla="*/ 1470728 h 1985002"/>
              <a:gd name="connsiteX2459" fmla="*/ 598461 w 3049233"/>
              <a:gd name="connsiteY2459" fmla="*/ 1452060 h 1985002"/>
              <a:gd name="connsiteX2460" fmla="*/ 1876653 w 3049233"/>
              <a:gd name="connsiteY2460" fmla="*/ 1441417 h 1985002"/>
              <a:gd name="connsiteX2461" fmla="*/ 1875138 w 3049233"/>
              <a:gd name="connsiteY2461" fmla="*/ 1449751 h 1985002"/>
              <a:gd name="connsiteX2462" fmla="*/ 1866329 w 3049233"/>
              <a:gd name="connsiteY2462" fmla="*/ 1453942 h 1985002"/>
              <a:gd name="connsiteX2463" fmla="*/ 1865407 w 3049233"/>
              <a:gd name="connsiteY2463" fmla="*/ 1454291 h 1985002"/>
              <a:gd name="connsiteX2464" fmla="*/ 1867003 w 3049233"/>
              <a:gd name="connsiteY2464" fmla="*/ 1445569 h 1985002"/>
              <a:gd name="connsiteX2465" fmla="*/ 1868618 w 3049233"/>
              <a:gd name="connsiteY2465" fmla="*/ 1445209 h 1985002"/>
              <a:gd name="connsiteX2466" fmla="*/ 1875232 w 3049233"/>
              <a:gd name="connsiteY2466" fmla="*/ 1441881 h 1985002"/>
              <a:gd name="connsiteX2467" fmla="*/ 128562 w 3049233"/>
              <a:gd name="connsiteY2467" fmla="*/ 1441246 h 1985002"/>
              <a:gd name="connsiteX2468" fmla="*/ 128712 w 3049233"/>
              <a:gd name="connsiteY2468" fmla="*/ 1441608 h 1985002"/>
              <a:gd name="connsiteX2469" fmla="*/ 129052 w 3049233"/>
              <a:gd name="connsiteY2469" fmla="*/ 1442430 h 1985002"/>
              <a:gd name="connsiteX2470" fmla="*/ 129373 w 3049233"/>
              <a:gd name="connsiteY2470" fmla="*/ 1443207 h 1985002"/>
              <a:gd name="connsiteX2471" fmla="*/ 125804 w 3049233"/>
              <a:gd name="connsiteY2471" fmla="*/ 1444221 h 1985002"/>
              <a:gd name="connsiteX2472" fmla="*/ 125818 w 3049233"/>
              <a:gd name="connsiteY2472" fmla="*/ 1444162 h 1985002"/>
              <a:gd name="connsiteX2473" fmla="*/ 126324 w 3049233"/>
              <a:gd name="connsiteY2473" fmla="*/ 1442010 h 1985002"/>
              <a:gd name="connsiteX2474" fmla="*/ 1817700 w 3049233"/>
              <a:gd name="connsiteY2474" fmla="*/ 1441179 h 1985002"/>
              <a:gd name="connsiteX2475" fmla="*/ 1832810 w 3049233"/>
              <a:gd name="connsiteY2475" fmla="*/ 1447449 h 1985002"/>
              <a:gd name="connsiteX2476" fmla="*/ 1806591 w 3049233"/>
              <a:gd name="connsiteY2476" fmla="*/ 1453408 h 1985002"/>
              <a:gd name="connsiteX2477" fmla="*/ 1792917 w 3049233"/>
              <a:gd name="connsiteY2477" fmla="*/ 1455194 h 1985002"/>
              <a:gd name="connsiteX2478" fmla="*/ 1761546 w 3049233"/>
              <a:gd name="connsiteY2478" fmla="*/ 1441654 h 1985002"/>
              <a:gd name="connsiteX2479" fmla="*/ 1787409 w 3049233"/>
              <a:gd name="connsiteY2479" fmla="*/ 1444636 h 1985002"/>
              <a:gd name="connsiteX2480" fmla="*/ 1787409 w 3049233"/>
              <a:gd name="connsiteY2480" fmla="*/ 1444635 h 1985002"/>
              <a:gd name="connsiteX2481" fmla="*/ 1787419 w 3049233"/>
              <a:gd name="connsiteY2481" fmla="*/ 1444636 h 1985002"/>
              <a:gd name="connsiteX2482" fmla="*/ 1787420 w 3049233"/>
              <a:gd name="connsiteY2482" fmla="*/ 1444635 h 1985002"/>
              <a:gd name="connsiteX2483" fmla="*/ 1787429 w 3049233"/>
              <a:gd name="connsiteY2483" fmla="*/ 1444636 h 1985002"/>
              <a:gd name="connsiteX2484" fmla="*/ 1936533 w 3049233"/>
              <a:gd name="connsiteY2484" fmla="*/ 1439092 h 1985002"/>
              <a:gd name="connsiteX2485" fmla="*/ 1935914 w 3049233"/>
              <a:gd name="connsiteY2485" fmla="*/ 1442658 h 1985002"/>
              <a:gd name="connsiteX2486" fmla="*/ 1928342 w 3049233"/>
              <a:gd name="connsiteY2486" fmla="*/ 1485065 h 1985002"/>
              <a:gd name="connsiteX2487" fmla="*/ 1926355 w 3049233"/>
              <a:gd name="connsiteY2487" fmla="*/ 1497595 h 1985002"/>
              <a:gd name="connsiteX2488" fmla="*/ 1925098 w 3049233"/>
              <a:gd name="connsiteY2488" fmla="*/ 1504820 h 1985002"/>
              <a:gd name="connsiteX2489" fmla="*/ 1923927 w 3049233"/>
              <a:gd name="connsiteY2489" fmla="*/ 1512913 h 1985002"/>
              <a:gd name="connsiteX2490" fmla="*/ 1922481 w 3049233"/>
              <a:gd name="connsiteY2490" fmla="*/ 1522038 h 1985002"/>
              <a:gd name="connsiteX2491" fmla="*/ 1919406 w 3049233"/>
              <a:gd name="connsiteY2491" fmla="*/ 1544162 h 1985002"/>
              <a:gd name="connsiteX2492" fmla="*/ 1918789 w 3049233"/>
              <a:gd name="connsiteY2492" fmla="*/ 1548438 h 1985002"/>
              <a:gd name="connsiteX2493" fmla="*/ 1910322 w 3049233"/>
              <a:gd name="connsiteY2493" fmla="*/ 1768571 h 1985002"/>
              <a:gd name="connsiteX2494" fmla="*/ 1916096 w 3049233"/>
              <a:gd name="connsiteY2494" fmla="*/ 1948896 h 1985002"/>
              <a:gd name="connsiteX2495" fmla="*/ 1918108 w 3049233"/>
              <a:gd name="connsiteY2495" fmla="*/ 1971162 h 1985002"/>
              <a:gd name="connsiteX2496" fmla="*/ 1905105 w 3049233"/>
              <a:gd name="connsiteY2496" fmla="*/ 1918314 h 1985002"/>
              <a:gd name="connsiteX2497" fmla="*/ 1894294 w 3049233"/>
              <a:gd name="connsiteY2497" fmla="*/ 1844615 h 1985002"/>
              <a:gd name="connsiteX2498" fmla="*/ 1890388 w 3049233"/>
              <a:gd name="connsiteY2498" fmla="*/ 1759089 h 1985002"/>
              <a:gd name="connsiteX2499" fmla="*/ 1896652 w 3049233"/>
              <a:gd name="connsiteY2499" fmla="*/ 1535738 h 1985002"/>
              <a:gd name="connsiteX2500" fmla="*/ 1908083 w 3049233"/>
              <a:gd name="connsiteY2500" fmla="*/ 1457887 h 1985002"/>
              <a:gd name="connsiteX2501" fmla="*/ 1908676 w 3049233"/>
              <a:gd name="connsiteY2501" fmla="*/ 1454774 h 1985002"/>
              <a:gd name="connsiteX2502" fmla="*/ 136193 w 3049233"/>
              <a:gd name="connsiteY2502" fmla="*/ 1438641 h 1985002"/>
              <a:gd name="connsiteX2503" fmla="*/ 136368 w 3049233"/>
              <a:gd name="connsiteY2503" fmla="*/ 1439017 h 1985002"/>
              <a:gd name="connsiteX2504" fmla="*/ 136436 w 3049233"/>
              <a:gd name="connsiteY2504" fmla="*/ 1439164 h 1985002"/>
              <a:gd name="connsiteX2505" fmla="*/ 136069 w 3049233"/>
              <a:gd name="connsiteY2505" fmla="*/ 1440564 h 1985002"/>
              <a:gd name="connsiteX2506" fmla="*/ 135860 w 3049233"/>
              <a:gd name="connsiteY2506" fmla="*/ 1441363 h 1985002"/>
              <a:gd name="connsiteX2507" fmla="*/ 134621 w 3049233"/>
              <a:gd name="connsiteY2507" fmla="*/ 1441715 h 1985002"/>
              <a:gd name="connsiteX2508" fmla="*/ 134465 w 3049233"/>
              <a:gd name="connsiteY2508" fmla="*/ 1441295 h 1985002"/>
              <a:gd name="connsiteX2509" fmla="*/ 133787 w 3049233"/>
              <a:gd name="connsiteY2509" fmla="*/ 1439463 h 1985002"/>
              <a:gd name="connsiteX2510" fmla="*/ 133846 w 3049233"/>
              <a:gd name="connsiteY2510" fmla="*/ 1439443 h 1985002"/>
              <a:gd name="connsiteX2511" fmla="*/ 389682 w 3049233"/>
              <a:gd name="connsiteY2511" fmla="*/ 1438016 h 1985002"/>
              <a:gd name="connsiteX2512" fmla="*/ 388063 w 3049233"/>
              <a:gd name="connsiteY2512" fmla="*/ 1439388 h 1985002"/>
              <a:gd name="connsiteX2513" fmla="*/ 379327 w 3049233"/>
              <a:gd name="connsiteY2513" fmla="*/ 1445095 h 1985002"/>
              <a:gd name="connsiteX2514" fmla="*/ 1847229 w 3049233"/>
              <a:gd name="connsiteY2514" fmla="*/ 1437808 h 1985002"/>
              <a:gd name="connsiteX2515" fmla="*/ 1845996 w 3049233"/>
              <a:gd name="connsiteY2515" fmla="*/ 1444453 h 1985002"/>
              <a:gd name="connsiteX2516" fmla="*/ 1842866 w 3049233"/>
              <a:gd name="connsiteY2516" fmla="*/ 1445164 h 1985002"/>
              <a:gd name="connsiteX2517" fmla="*/ 1829908 w 3049233"/>
              <a:gd name="connsiteY2517" fmla="*/ 1439785 h 1985002"/>
              <a:gd name="connsiteX2518" fmla="*/ 118110 w 3049233"/>
              <a:gd name="connsiteY2518" fmla="*/ 1436389 h 1985002"/>
              <a:gd name="connsiteX2519" fmla="*/ 118183 w 3049233"/>
              <a:gd name="connsiteY2519" fmla="*/ 1436583 h 1985002"/>
              <a:gd name="connsiteX2520" fmla="*/ 118341 w 3049233"/>
              <a:gd name="connsiteY2520" fmla="*/ 1437001 h 1985002"/>
              <a:gd name="connsiteX2521" fmla="*/ 118906 w 3049233"/>
              <a:gd name="connsiteY2521" fmla="*/ 1438495 h 1985002"/>
              <a:gd name="connsiteX2522" fmla="*/ 116282 w 3049233"/>
              <a:gd name="connsiteY2522" fmla="*/ 1439387 h 1985002"/>
              <a:gd name="connsiteX2523" fmla="*/ 113752 w 3049233"/>
              <a:gd name="connsiteY2523" fmla="*/ 1439387 h 1985002"/>
              <a:gd name="connsiteX2524" fmla="*/ 113841 w 3049233"/>
              <a:gd name="connsiteY2524" fmla="*/ 1438967 h 1985002"/>
              <a:gd name="connsiteX2525" fmla="*/ 113905 w 3049233"/>
              <a:gd name="connsiteY2525" fmla="*/ 1438659 h 1985002"/>
              <a:gd name="connsiteX2526" fmla="*/ 113910 w 3049233"/>
              <a:gd name="connsiteY2526" fmla="*/ 1438656 h 1985002"/>
              <a:gd name="connsiteX2527" fmla="*/ 82108 w 3049233"/>
              <a:gd name="connsiteY2527" fmla="*/ 1436280 h 1985002"/>
              <a:gd name="connsiteX2528" fmla="*/ 82028 w 3049233"/>
              <a:gd name="connsiteY2528" fmla="*/ 1436766 h 1985002"/>
              <a:gd name="connsiteX2529" fmla="*/ 80268 w 3049233"/>
              <a:gd name="connsiteY2529" fmla="*/ 1436912 h 1985002"/>
              <a:gd name="connsiteX2530" fmla="*/ 80204 w 3049233"/>
              <a:gd name="connsiteY2530" fmla="*/ 1436798 h 1985002"/>
              <a:gd name="connsiteX2531" fmla="*/ 80087 w 3049233"/>
              <a:gd name="connsiteY2531" fmla="*/ 1436588 h 1985002"/>
              <a:gd name="connsiteX2532" fmla="*/ 80044 w 3049233"/>
              <a:gd name="connsiteY2532" fmla="*/ 1436510 h 1985002"/>
              <a:gd name="connsiteX2533" fmla="*/ 143408 w 3049233"/>
              <a:gd name="connsiteY2533" fmla="*/ 1436179 h 1985002"/>
              <a:gd name="connsiteX2534" fmla="*/ 144093 w 3049233"/>
              <a:gd name="connsiteY2534" fmla="*/ 1437507 h 1985002"/>
              <a:gd name="connsiteX2535" fmla="*/ 144774 w 3049233"/>
              <a:gd name="connsiteY2535" fmla="*/ 1438828 h 1985002"/>
              <a:gd name="connsiteX2536" fmla="*/ 142975 w 3049233"/>
              <a:gd name="connsiteY2536" fmla="*/ 1439340 h 1985002"/>
              <a:gd name="connsiteX2537" fmla="*/ 142752 w 3049233"/>
              <a:gd name="connsiteY2537" fmla="*/ 1438802 h 1985002"/>
              <a:gd name="connsiteX2538" fmla="*/ 141933 w 3049233"/>
              <a:gd name="connsiteY2538" fmla="*/ 1436822 h 1985002"/>
              <a:gd name="connsiteX2539" fmla="*/ 141972 w 3049233"/>
              <a:gd name="connsiteY2539" fmla="*/ 1436669 h 1985002"/>
              <a:gd name="connsiteX2540" fmla="*/ 95088 w 3049233"/>
              <a:gd name="connsiteY2540" fmla="*/ 1434837 h 1985002"/>
              <a:gd name="connsiteX2541" fmla="*/ 95270 w 3049233"/>
              <a:gd name="connsiteY2541" fmla="*/ 1435404 h 1985002"/>
              <a:gd name="connsiteX2542" fmla="*/ 95351 w 3049233"/>
              <a:gd name="connsiteY2542" fmla="*/ 1435656 h 1985002"/>
              <a:gd name="connsiteX2543" fmla="*/ 89659 w 3049233"/>
              <a:gd name="connsiteY2543" fmla="*/ 1436130 h 1985002"/>
              <a:gd name="connsiteX2544" fmla="*/ 89288 w 3049233"/>
              <a:gd name="connsiteY2544" fmla="*/ 1435509 h 1985002"/>
              <a:gd name="connsiteX2545" fmla="*/ 89275 w 3049233"/>
              <a:gd name="connsiteY2545" fmla="*/ 1435486 h 1985002"/>
              <a:gd name="connsiteX2546" fmla="*/ 89273 w 3049233"/>
              <a:gd name="connsiteY2546" fmla="*/ 1435484 h 1985002"/>
              <a:gd name="connsiteX2547" fmla="*/ 1863939 w 3049233"/>
              <a:gd name="connsiteY2547" fmla="*/ 1434098 h 1985002"/>
              <a:gd name="connsiteX2548" fmla="*/ 1862883 w 3049233"/>
              <a:gd name="connsiteY2548" fmla="*/ 1439822 h 1985002"/>
              <a:gd name="connsiteX2549" fmla="*/ 1855217 w 3049233"/>
              <a:gd name="connsiteY2549" fmla="*/ 1442358 h 1985002"/>
              <a:gd name="connsiteX2550" fmla="*/ 1851645 w 3049233"/>
              <a:gd name="connsiteY2550" fmla="*/ 1443169 h 1985002"/>
              <a:gd name="connsiteX2551" fmla="*/ 1852751 w 3049233"/>
              <a:gd name="connsiteY2551" fmla="*/ 1437177 h 1985002"/>
              <a:gd name="connsiteX2552" fmla="*/ 1854159 w 3049233"/>
              <a:gd name="connsiteY2552" fmla="*/ 1437016 h 1985002"/>
              <a:gd name="connsiteX2553" fmla="*/ 1858371 w 3049233"/>
              <a:gd name="connsiteY2553" fmla="*/ 1435378 h 1985002"/>
              <a:gd name="connsiteX2554" fmla="*/ 1862180 w 3049233"/>
              <a:gd name="connsiteY2554" fmla="*/ 1434882 h 1985002"/>
              <a:gd name="connsiteX2555" fmla="*/ 122946 w 3049233"/>
              <a:gd name="connsiteY2555" fmla="*/ 1433779 h 1985002"/>
              <a:gd name="connsiteX2556" fmla="*/ 122942 w 3049233"/>
              <a:gd name="connsiteY2556" fmla="*/ 1433793 h 1985002"/>
              <a:gd name="connsiteX2557" fmla="*/ 122885 w 3049233"/>
              <a:gd name="connsiteY2557" fmla="*/ 1434034 h 1985002"/>
              <a:gd name="connsiteX2558" fmla="*/ 122474 w 3049233"/>
              <a:gd name="connsiteY2558" fmla="*/ 1435778 h 1985002"/>
              <a:gd name="connsiteX2559" fmla="*/ 122231 w 3049233"/>
              <a:gd name="connsiteY2559" fmla="*/ 1435051 h 1985002"/>
              <a:gd name="connsiteX2560" fmla="*/ 121981 w 3049233"/>
              <a:gd name="connsiteY2560" fmla="*/ 1434300 h 1985002"/>
              <a:gd name="connsiteX2561" fmla="*/ 121988 w 3049233"/>
              <a:gd name="connsiteY2561" fmla="*/ 1434296 h 1985002"/>
              <a:gd name="connsiteX2562" fmla="*/ 122167 w 3049233"/>
              <a:gd name="connsiteY2562" fmla="*/ 1434199 h 1985002"/>
              <a:gd name="connsiteX2563" fmla="*/ 105294 w 3049233"/>
              <a:gd name="connsiteY2563" fmla="*/ 1433703 h 1985002"/>
              <a:gd name="connsiteX2564" fmla="*/ 105678 w 3049233"/>
              <a:gd name="connsiteY2564" fmla="*/ 1434796 h 1985002"/>
              <a:gd name="connsiteX2565" fmla="*/ 102239 w 3049233"/>
              <a:gd name="connsiteY2565" fmla="*/ 1435082 h 1985002"/>
              <a:gd name="connsiteX2566" fmla="*/ 102261 w 3049233"/>
              <a:gd name="connsiteY2566" fmla="*/ 1434962 h 1985002"/>
              <a:gd name="connsiteX2567" fmla="*/ 102299 w 3049233"/>
              <a:gd name="connsiteY2567" fmla="*/ 1434745 h 1985002"/>
              <a:gd name="connsiteX2568" fmla="*/ 102427 w 3049233"/>
              <a:gd name="connsiteY2568" fmla="*/ 1434022 h 1985002"/>
              <a:gd name="connsiteX2569" fmla="*/ 152814 w 3049233"/>
              <a:gd name="connsiteY2569" fmla="*/ 1432178 h 1985002"/>
              <a:gd name="connsiteX2570" fmla="*/ 151366 w 3049233"/>
              <a:gd name="connsiteY2570" fmla="*/ 1436337 h 1985002"/>
              <a:gd name="connsiteX2571" fmla="*/ 150080 w 3049233"/>
              <a:gd name="connsiteY2571" fmla="*/ 1433625 h 1985002"/>
              <a:gd name="connsiteX2572" fmla="*/ 150070 w 3049233"/>
              <a:gd name="connsiteY2572" fmla="*/ 1433604 h 1985002"/>
              <a:gd name="connsiteX2573" fmla="*/ 151962 w 3049233"/>
              <a:gd name="connsiteY2573" fmla="*/ 1432621 h 1985002"/>
              <a:gd name="connsiteX2574" fmla="*/ 115714 w 3049233"/>
              <a:gd name="connsiteY2574" fmla="*/ 1430055 h 1985002"/>
              <a:gd name="connsiteX2575" fmla="*/ 116337 w 3049233"/>
              <a:gd name="connsiteY2575" fmla="*/ 1431702 h 1985002"/>
              <a:gd name="connsiteX2576" fmla="*/ 116046 w 3049233"/>
              <a:gd name="connsiteY2576" fmla="*/ 1431860 h 1985002"/>
              <a:gd name="connsiteX2577" fmla="*/ 115242 w 3049233"/>
              <a:gd name="connsiteY2577" fmla="*/ 1432297 h 1985002"/>
              <a:gd name="connsiteX2578" fmla="*/ 115444 w 3049233"/>
              <a:gd name="connsiteY2578" fmla="*/ 1431340 h 1985002"/>
              <a:gd name="connsiteX2579" fmla="*/ 93335 w 3049233"/>
              <a:gd name="connsiteY2579" fmla="*/ 1429397 h 1985002"/>
              <a:gd name="connsiteX2580" fmla="*/ 93347 w 3049233"/>
              <a:gd name="connsiteY2580" fmla="*/ 1429434 h 1985002"/>
              <a:gd name="connsiteX2581" fmla="*/ 93359 w 3049233"/>
              <a:gd name="connsiteY2581" fmla="*/ 1429470 h 1985002"/>
              <a:gd name="connsiteX2582" fmla="*/ 93389 w 3049233"/>
              <a:gd name="connsiteY2582" fmla="*/ 1429564 h 1985002"/>
              <a:gd name="connsiteX2583" fmla="*/ 92659 w 3049233"/>
              <a:gd name="connsiteY2583" fmla="*/ 1429644 h 1985002"/>
              <a:gd name="connsiteX2584" fmla="*/ 91023 w 3049233"/>
              <a:gd name="connsiteY2584" fmla="*/ 1429825 h 1985002"/>
              <a:gd name="connsiteX2585" fmla="*/ 131732 w 3049233"/>
              <a:gd name="connsiteY2585" fmla="*/ 1429036 h 1985002"/>
              <a:gd name="connsiteX2586" fmla="*/ 132237 w 3049233"/>
              <a:gd name="connsiteY2586" fmla="*/ 1430124 h 1985002"/>
              <a:gd name="connsiteX2587" fmla="*/ 133098 w 3049233"/>
              <a:gd name="connsiteY2587" fmla="*/ 1431977 h 1985002"/>
              <a:gd name="connsiteX2588" fmla="*/ 133777 w 3049233"/>
              <a:gd name="connsiteY2588" fmla="*/ 1433438 h 1985002"/>
              <a:gd name="connsiteX2589" fmla="*/ 132897 w 3049233"/>
              <a:gd name="connsiteY2589" fmla="*/ 1433738 h 1985002"/>
              <a:gd name="connsiteX2590" fmla="*/ 131804 w 3049233"/>
              <a:gd name="connsiteY2590" fmla="*/ 1434109 h 1985002"/>
              <a:gd name="connsiteX2591" fmla="*/ 130226 w 3049233"/>
              <a:gd name="connsiteY2591" fmla="*/ 1429849 h 1985002"/>
              <a:gd name="connsiteX2592" fmla="*/ 103425 w 3049233"/>
              <a:gd name="connsiteY2592" fmla="*/ 1428381 h 1985002"/>
              <a:gd name="connsiteX2593" fmla="*/ 103437 w 3049233"/>
              <a:gd name="connsiteY2593" fmla="*/ 1428416 h 1985002"/>
              <a:gd name="connsiteX2594" fmla="*/ 103449 w 3049233"/>
              <a:gd name="connsiteY2594" fmla="*/ 1428450 h 1985002"/>
              <a:gd name="connsiteX2595" fmla="*/ 103426 w 3049233"/>
              <a:gd name="connsiteY2595" fmla="*/ 1428453 h 1985002"/>
              <a:gd name="connsiteX2596" fmla="*/ 103412 w 3049233"/>
              <a:gd name="connsiteY2596" fmla="*/ 1428455 h 1985002"/>
              <a:gd name="connsiteX2597" fmla="*/ 103414 w 3049233"/>
              <a:gd name="connsiteY2597" fmla="*/ 1428441 h 1985002"/>
              <a:gd name="connsiteX2598" fmla="*/ 103418 w 3049233"/>
              <a:gd name="connsiteY2598" fmla="*/ 1428418 h 1985002"/>
              <a:gd name="connsiteX2599" fmla="*/ 1879217 w 3049233"/>
              <a:gd name="connsiteY2599" fmla="*/ 1427288 h 1985002"/>
              <a:gd name="connsiteX2600" fmla="*/ 1878023 w 3049233"/>
              <a:gd name="connsiteY2600" fmla="*/ 1433873 h 1985002"/>
              <a:gd name="connsiteX2601" fmla="*/ 1872642 w 3049233"/>
              <a:gd name="connsiteY2601" fmla="*/ 1436593 h 1985002"/>
              <a:gd name="connsiteX2602" fmla="*/ 1868390 w 3049233"/>
              <a:gd name="connsiteY2602" fmla="*/ 1438004 h 1985002"/>
              <a:gd name="connsiteX2603" fmla="*/ 1869558 w 3049233"/>
              <a:gd name="connsiteY2603" fmla="*/ 1431591 h 1985002"/>
              <a:gd name="connsiteX2604" fmla="*/ 1908325 w 3049233"/>
              <a:gd name="connsiteY2604" fmla="*/ 1425918 h 1985002"/>
              <a:gd name="connsiteX2605" fmla="*/ 1906803 w 3049233"/>
              <a:gd name="connsiteY2605" fmla="*/ 1433841 h 1985002"/>
              <a:gd name="connsiteX2606" fmla="*/ 1882963 w 3049233"/>
              <a:gd name="connsiteY2606" fmla="*/ 1445971 h 1985002"/>
              <a:gd name="connsiteX2607" fmla="*/ 1884228 w 3049233"/>
              <a:gd name="connsiteY2607" fmla="*/ 1438938 h 1985002"/>
              <a:gd name="connsiteX2608" fmla="*/ 1884504 w 3049233"/>
              <a:gd name="connsiteY2608" fmla="*/ 1438849 h 1985002"/>
              <a:gd name="connsiteX2609" fmla="*/ 81801 w 3049233"/>
              <a:gd name="connsiteY2609" fmla="*/ 1425645 h 1985002"/>
              <a:gd name="connsiteX2610" fmla="*/ 81865 w 3049233"/>
              <a:gd name="connsiteY2610" fmla="*/ 1425853 h 1985002"/>
              <a:gd name="connsiteX2611" fmla="*/ 81902 w 3049233"/>
              <a:gd name="connsiteY2611" fmla="*/ 1425973 h 1985002"/>
              <a:gd name="connsiteX2612" fmla="*/ 81906 w 3049233"/>
              <a:gd name="connsiteY2612" fmla="*/ 1425987 h 1985002"/>
              <a:gd name="connsiteX2613" fmla="*/ 77154 w 3049233"/>
              <a:gd name="connsiteY2613" fmla="*/ 1426897 h 1985002"/>
              <a:gd name="connsiteX2614" fmla="*/ 77465 w 3049233"/>
              <a:gd name="connsiteY2614" fmla="*/ 1426813 h 1985002"/>
              <a:gd name="connsiteX2615" fmla="*/ 79659 w 3049233"/>
              <a:gd name="connsiteY2615" fmla="*/ 1426222 h 1985002"/>
              <a:gd name="connsiteX2616" fmla="*/ 121938 w 3049233"/>
              <a:gd name="connsiteY2616" fmla="*/ 1425219 h 1985002"/>
              <a:gd name="connsiteX2617" fmla="*/ 121955 w 3049233"/>
              <a:gd name="connsiteY2617" fmla="*/ 1425261 h 1985002"/>
              <a:gd name="connsiteX2618" fmla="*/ 122601 w 3049233"/>
              <a:gd name="connsiteY2618" fmla="*/ 1426824 h 1985002"/>
              <a:gd name="connsiteX2619" fmla="*/ 123099 w 3049233"/>
              <a:gd name="connsiteY2619" fmla="*/ 1428028 h 1985002"/>
              <a:gd name="connsiteX2620" fmla="*/ 120383 w 3049233"/>
              <a:gd name="connsiteY2620" fmla="*/ 1429504 h 1985002"/>
              <a:gd name="connsiteX2621" fmla="*/ 119770 w 3049233"/>
              <a:gd name="connsiteY2621" fmla="*/ 1427665 h 1985002"/>
              <a:gd name="connsiteX2622" fmla="*/ 119431 w 3049233"/>
              <a:gd name="connsiteY2622" fmla="*/ 1426648 h 1985002"/>
              <a:gd name="connsiteX2623" fmla="*/ 140304 w 3049233"/>
              <a:gd name="connsiteY2623" fmla="*/ 1424409 h 1985002"/>
              <a:gd name="connsiteX2624" fmla="*/ 139567 w 3049233"/>
              <a:gd name="connsiteY2624" fmla="*/ 1427221 h 1985002"/>
              <a:gd name="connsiteX2625" fmla="*/ 139255 w 3049233"/>
              <a:gd name="connsiteY2625" fmla="*/ 1428412 h 1985002"/>
              <a:gd name="connsiteX2626" fmla="*/ 138944 w 3049233"/>
              <a:gd name="connsiteY2626" fmla="*/ 1429597 h 1985002"/>
              <a:gd name="connsiteX2627" fmla="*/ 138386 w 3049233"/>
              <a:gd name="connsiteY2627" fmla="*/ 1428247 h 1985002"/>
              <a:gd name="connsiteX2628" fmla="*/ 137765 w 3049233"/>
              <a:gd name="connsiteY2628" fmla="*/ 1426745 h 1985002"/>
              <a:gd name="connsiteX2629" fmla="*/ 137438 w 3049233"/>
              <a:gd name="connsiteY2629" fmla="*/ 1425956 h 1985002"/>
              <a:gd name="connsiteX2630" fmla="*/ 140022 w 3049233"/>
              <a:gd name="connsiteY2630" fmla="*/ 1424561 h 1985002"/>
              <a:gd name="connsiteX2631" fmla="*/ 140207 w 3049233"/>
              <a:gd name="connsiteY2631" fmla="*/ 1424462 h 1985002"/>
              <a:gd name="connsiteX2632" fmla="*/ 91302 w 3049233"/>
              <a:gd name="connsiteY2632" fmla="*/ 1423085 h 1985002"/>
              <a:gd name="connsiteX2633" fmla="*/ 91470 w 3049233"/>
              <a:gd name="connsiteY2633" fmla="*/ 1423608 h 1985002"/>
              <a:gd name="connsiteX2634" fmla="*/ 91636 w 3049233"/>
              <a:gd name="connsiteY2634" fmla="*/ 1424124 h 1985002"/>
              <a:gd name="connsiteX2635" fmla="*/ 89375 w 3049233"/>
              <a:gd name="connsiteY2635" fmla="*/ 1424557 h 1985002"/>
              <a:gd name="connsiteX2636" fmla="*/ 89528 w 3049233"/>
              <a:gd name="connsiteY2636" fmla="*/ 1423563 h 1985002"/>
              <a:gd name="connsiteX2637" fmla="*/ 90822 w 3049233"/>
              <a:gd name="connsiteY2637" fmla="*/ 1423214 h 1985002"/>
              <a:gd name="connsiteX2638" fmla="*/ 91223 w 3049233"/>
              <a:gd name="connsiteY2638" fmla="*/ 1423106 h 1985002"/>
              <a:gd name="connsiteX2639" fmla="*/ 111335 w 3049233"/>
              <a:gd name="connsiteY2639" fmla="*/ 1422138 h 1985002"/>
              <a:gd name="connsiteX2640" fmla="*/ 110688 w 3049233"/>
              <a:gd name="connsiteY2640" fmla="*/ 1425189 h 1985002"/>
              <a:gd name="connsiteX2641" fmla="*/ 110208 w 3049233"/>
              <a:gd name="connsiteY2641" fmla="*/ 1425475 h 1985002"/>
              <a:gd name="connsiteX2642" fmla="*/ 108780 w 3049233"/>
              <a:gd name="connsiteY2642" fmla="*/ 1426326 h 1985002"/>
              <a:gd name="connsiteX2643" fmla="*/ 108171 w 3049233"/>
              <a:gd name="connsiteY2643" fmla="*/ 1424292 h 1985002"/>
              <a:gd name="connsiteX2644" fmla="*/ 98480 w 3049233"/>
              <a:gd name="connsiteY2644" fmla="*/ 1421151 h 1985002"/>
              <a:gd name="connsiteX2645" fmla="*/ 98303 w 3049233"/>
              <a:gd name="connsiteY2645" fmla="*/ 1422067 h 1985002"/>
              <a:gd name="connsiteX2646" fmla="*/ 98148 w 3049233"/>
              <a:gd name="connsiteY2646" fmla="*/ 1422865 h 1985002"/>
              <a:gd name="connsiteX2647" fmla="*/ 98146 w 3049233"/>
              <a:gd name="connsiteY2647" fmla="*/ 1422877 h 1985002"/>
              <a:gd name="connsiteX2648" fmla="*/ 97812 w 3049233"/>
              <a:gd name="connsiteY2648" fmla="*/ 1422941 h 1985002"/>
              <a:gd name="connsiteX2649" fmla="*/ 96965 w 3049233"/>
              <a:gd name="connsiteY2649" fmla="*/ 1423104 h 1985002"/>
              <a:gd name="connsiteX2650" fmla="*/ 96573 w 3049233"/>
              <a:gd name="connsiteY2650" fmla="*/ 1421665 h 1985002"/>
              <a:gd name="connsiteX2651" fmla="*/ 80217 w 3049233"/>
              <a:gd name="connsiteY2651" fmla="*/ 1420462 h 1985002"/>
              <a:gd name="connsiteX2652" fmla="*/ 80360 w 3049233"/>
              <a:gd name="connsiteY2652" fmla="*/ 1420928 h 1985002"/>
              <a:gd name="connsiteX2653" fmla="*/ 77030 w 3049233"/>
              <a:gd name="connsiteY2653" fmla="*/ 1421797 h 1985002"/>
              <a:gd name="connsiteX2654" fmla="*/ 77038 w 3049233"/>
              <a:gd name="connsiteY2654" fmla="*/ 1421739 h 1985002"/>
              <a:gd name="connsiteX2655" fmla="*/ 77047 w 3049233"/>
              <a:gd name="connsiteY2655" fmla="*/ 1421670 h 1985002"/>
              <a:gd name="connsiteX2656" fmla="*/ 77065 w 3049233"/>
              <a:gd name="connsiteY2656" fmla="*/ 1421535 h 1985002"/>
              <a:gd name="connsiteX2657" fmla="*/ 78387 w 3049233"/>
              <a:gd name="connsiteY2657" fmla="*/ 1421085 h 1985002"/>
              <a:gd name="connsiteX2658" fmla="*/ 2522683 w 3049233"/>
              <a:gd name="connsiteY2658" fmla="*/ 1419727 h 1985002"/>
              <a:gd name="connsiteX2659" fmla="*/ 2522473 w 3049233"/>
              <a:gd name="connsiteY2659" fmla="*/ 1420341 h 1985002"/>
              <a:gd name="connsiteX2660" fmla="*/ 2514448 w 3049233"/>
              <a:gd name="connsiteY2660" fmla="*/ 1422454 h 1985002"/>
              <a:gd name="connsiteX2661" fmla="*/ 2511585 w 3049233"/>
              <a:gd name="connsiteY2661" fmla="*/ 1422647 h 1985002"/>
              <a:gd name="connsiteX2662" fmla="*/ 57536 w 3049233"/>
              <a:gd name="connsiteY2662" fmla="*/ 1419102 h 1985002"/>
              <a:gd name="connsiteX2663" fmla="*/ 57569 w 3049233"/>
              <a:gd name="connsiteY2663" fmla="*/ 1419230 h 1985002"/>
              <a:gd name="connsiteX2664" fmla="*/ 57578 w 3049233"/>
              <a:gd name="connsiteY2664" fmla="*/ 1419264 h 1985002"/>
              <a:gd name="connsiteX2665" fmla="*/ 55542 w 3049233"/>
              <a:gd name="connsiteY2665" fmla="*/ 1420310 h 1985002"/>
              <a:gd name="connsiteX2666" fmla="*/ 57520 w 3049233"/>
              <a:gd name="connsiteY2666" fmla="*/ 1419112 h 1985002"/>
              <a:gd name="connsiteX2667" fmla="*/ 85000 w 3049233"/>
              <a:gd name="connsiteY2667" fmla="*/ 1418833 h 1985002"/>
              <a:gd name="connsiteX2668" fmla="*/ 84846 w 3049233"/>
              <a:gd name="connsiteY2668" fmla="*/ 1419758 h 1985002"/>
              <a:gd name="connsiteX2669" fmla="*/ 84760 w 3049233"/>
              <a:gd name="connsiteY2669" fmla="*/ 1419780 h 1985002"/>
              <a:gd name="connsiteX2670" fmla="*/ 84656 w 3049233"/>
              <a:gd name="connsiteY2670" fmla="*/ 1419808 h 1985002"/>
              <a:gd name="connsiteX2671" fmla="*/ 84523 w 3049233"/>
              <a:gd name="connsiteY2671" fmla="*/ 1419269 h 1985002"/>
              <a:gd name="connsiteX2672" fmla="*/ 84461 w 3049233"/>
              <a:gd name="connsiteY2672" fmla="*/ 1419017 h 1985002"/>
              <a:gd name="connsiteX2673" fmla="*/ 84670 w 3049233"/>
              <a:gd name="connsiteY2673" fmla="*/ 1418945 h 1985002"/>
              <a:gd name="connsiteX2674" fmla="*/ 1850985 w 3049233"/>
              <a:gd name="connsiteY2674" fmla="*/ 1417594 h 1985002"/>
              <a:gd name="connsiteX2675" fmla="*/ 1848218 w 3049233"/>
              <a:gd name="connsiteY2675" fmla="*/ 1432482 h 1985002"/>
              <a:gd name="connsiteX2676" fmla="*/ 1842165 w 3049233"/>
              <a:gd name="connsiteY2676" fmla="*/ 1434308 h 1985002"/>
              <a:gd name="connsiteX2677" fmla="*/ 1821460 w 3049233"/>
              <a:gd name="connsiteY2677" fmla="*/ 1436279 h 1985002"/>
              <a:gd name="connsiteX2678" fmla="*/ 1787543 w 3049233"/>
              <a:gd name="connsiteY2678" fmla="*/ 1422199 h 1985002"/>
              <a:gd name="connsiteX2679" fmla="*/ 1843429 w 3049233"/>
              <a:gd name="connsiteY2679" fmla="*/ 1419616 h 1985002"/>
              <a:gd name="connsiteX2680" fmla="*/ 118615 w 3049233"/>
              <a:gd name="connsiteY2680" fmla="*/ 1417179 h 1985002"/>
              <a:gd name="connsiteX2681" fmla="*/ 118963 w 3049233"/>
              <a:gd name="connsiteY2681" fmla="*/ 1418021 h 1985002"/>
              <a:gd name="connsiteX2682" fmla="*/ 118988 w 3049233"/>
              <a:gd name="connsiteY2682" fmla="*/ 1418082 h 1985002"/>
              <a:gd name="connsiteX2683" fmla="*/ 119705 w 3049233"/>
              <a:gd name="connsiteY2683" fmla="*/ 1419818 h 1985002"/>
              <a:gd name="connsiteX2684" fmla="*/ 117602 w 3049233"/>
              <a:gd name="connsiteY2684" fmla="*/ 1421071 h 1985002"/>
              <a:gd name="connsiteX2685" fmla="*/ 118387 w 3049233"/>
              <a:gd name="connsiteY2685" fmla="*/ 1417335 h 1985002"/>
              <a:gd name="connsiteX2686" fmla="*/ 118491 w 3049233"/>
              <a:gd name="connsiteY2686" fmla="*/ 1417263 h 1985002"/>
              <a:gd name="connsiteX2687" fmla="*/ 1621976 w 3049233"/>
              <a:gd name="connsiteY2687" fmla="*/ 1417015 h 1985002"/>
              <a:gd name="connsiteX2688" fmla="*/ 1704683 w 3049233"/>
              <a:gd name="connsiteY2688" fmla="*/ 1454022 h 1985002"/>
              <a:gd name="connsiteX2689" fmla="*/ 1702085 w 3049233"/>
              <a:gd name="connsiteY2689" fmla="*/ 1453950 h 1985002"/>
              <a:gd name="connsiteX2690" fmla="*/ 1910394 w 3049233"/>
              <a:gd name="connsiteY2690" fmla="*/ 1415133 h 1985002"/>
              <a:gd name="connsiteX2691" fmla="*/ 1909887 w 3049233"/>
              <a:gd name="connsiteY2691" fmla="*/ 1417775 h 1985002"/>
              <a:gd name="connsiteX2692" fmla="*/ 1885850 w 3049233"/>
              <a:gd name="connsiteY2692" fmla="*/ 1429916 h 1985002"/>
              <a:gd name="connsiteX2693" fmla="*/ 1886863 w 3049233"/>
              <a:gd name="connsiteY2693" fmla="*/ 1424290 h 1985002"/>
              <a:gd name="connsiteX2694" fmla="*/ 66540 w 3049233"/>
              <a:gd name="connsiteY2694" fmla="*/ 1413648 h 1985002"/>
              <a:gd name="connsiteX2695" fmla="*/ 66786 w 3049233"/>
              <a:gd name="connsiteY2695" fmla="*/ 1414532 h 1985002"/>
              <a:gd name="connsiteX2696" fmla="*/ 65229 w 3049233"/>
              <a:gd name="connsiteY2696" fmla="*/ 1415332 h 1985002"/>
              <a:gd name="connsiteX2697" fmla="*/ 65337 w 3049233"/>
              <a:gd name="connsiteY2697" fmla="*/ 1414376 h 1985002"/>
              <a:gd name="connsiteX2698" fmla="*/ 66140 w 3049233"/>
              <a:gd name="connsiteY2698" fmla="*/ 1413890 h 1985002"/>
              <a:gd name="connsiteX2699" fmla="*/ 109321 w 3049233"/>
              <a:gd name="connsiteY2699" fmla="*/ 1413152 h 1985002"/>
              <a:gd name="connsiteX2700" fmla="*/ 110230 w 3049233"/>
              <a:gd name="connsiteY2700" fmla="*/ 1415554 h 1985002"/>
              <a:gd name="connsiteX2701" fmla="*/ 110285 w 3049233"/>
              <a:gd name="connsiteY2701" fmla="*/ 1415700 h 1985002"/>
              <a:gd name="connsiteX2702" fmla="*/ 110292 w 3049233"/>
              <a:gd name="connsiteY2702" fmla="*/ 1415719 h 1985002"/>
              <a:gd name="connsiteX2703" fmla="*/ 109307 w 3049233"/>
              <a:gd name="connsiteY2703" fmla="*/ 1416386 h 1985002"/>
              <a:gd name="connsiteX2704" fmla="*/ 107215 w 3049233"/>
              <a:gd name="connsiteY2704" fmla="*/ 1417805 h 1985002"/>
              <a:gd name="connsiteX2705" fmla="*/ 106396 w 3049233"/>
              <a:gd name="connsiteY2705" fmla="*/ 1418361 h 1985002"/>
              <a:gd name="connsiteX2706" fmla="*/ 105655 w 3049233"/>
              <a:gd name="connsiteY2706" fmla="*/ 1415887 h 1985002"/>
              <a:gd name="connsiteX2707" fmla="*/ 107074 w 3049233"/>
              <a:gd name="connsiteY2707" fmla="*/ 1414829 h 1985002"/>
              <a:gd name="connsiteX2708" fmla="*/ 1867783 w 3049233"/>
              <a:gd name="connsiteY2708" fmla="*/ 1413096 h 1985002"/>
              <a:gd name="connsiteX2709" fmla="*/ 1865175 w 3049233"/>
              <a:gd name="connsiteY2709" fmla="*/ 1427370 h 1985002"/>
              <a:gd name="connsiteX2710" fmla="*/ 1853936 w 3049233"/>
              <a:gd name="connsiteY2710" fmla="*/ 1430758 h 1985002"/>
              <a:gd name="connsiteX2711" fmla="*/ 1856647 w 3049233"/>
              <a:gd name="connsiteY2711" fmla="*/ 1416078 h 1985002"/>
              <a:gd name="connsiteX2712" fmla="*/ 86017 w 3049233"/>
              <a:gd name="connsiteY2712" fmla="*/ 1412696 h 1985002"/>
              <a:gd name="connsiteX2713" fmla="*/ 85995 w 3049233"/>
              <a:gd name="connsiteY2713" fmla="*/ 1412828 h 1985002"/>
              <a:gd name="connsiteX2714" fmla="*/ 85985 w 3049233"/>
              <a:gd name="connsiteY2714" fmla="*/ 1412888 h 1985002"/>
              <a:gd name="connsiteX2715" fmla="*/ 85982 w 3049233"/>
              <a:gd name="connsiteY2715" fmla="*/ 1412907 h 1985002"/>
              <a:gd name="connsiteX2716" fmla="*/ 84532 w 3049233"/>
              <a:gd name="connsiteY2716" fmla="*/ 1413409 h 1985002"/>
              <a:gd name="connsiteX2717" fmla="*/ 84316 w 3049233"/>
              <a:gd name="connsiteY2717" fmla="*/ 1413483 h 1985002"/>
              <a:gd name="connsiteX2718" fmla="*/ 83681 w 3049233"/>
              <a:gd name="connsiteY2718" fmla="*/ 1413703 h 1985002"/>
              <a:gd name="connsiteX2719" fmla="*/ 97786 w 3049233"/>
              <a:gd name="connsiteY2719" fmla="*/ 1412328 h 1985002"/>
              <a:gd name="connsiteX2720" fmla="*/ 98572 w 3049233"/>
              <a:gd name="connsiteY2720" fmla="*/ 1414564 h 1985002"/>
              <a:gd name="connsiteX2721" fmla="*/ 95308 w 3049233"/>
              <a:gd name="connsiteY2721" fmla="*/ 1417018 h 1985002"/>
              <a:gd name="connsiteX2722" fmla="*/ 94754 w 3049233"/>
              <a:gd name="connsiteY2722" fmla="*/ 1414982 h 1985002"/>
              <a:gd name="connsiteX2723" fmla="*/ 2525293 w 3049233"/>
              <a:gd name="connsiteY2723" fmla="*/ 1412137 h 1985002"/>
              <a:gd name="connsiteX2724" fmla="*/ 2525053 w 3049233"/>
              <a:gd name="connsiteY2724" fmla="*/ 1412837 h 1985002"/>
              <a:gd name="connsiteX2725" fmla="*/ 2503947 w 3049233"/>
              <a:gd name="connsiteY2725" fmla="*/ 1418390 h 1985002"/>
              <a:gd name="connsiteX2726" fmla="*/ 2501378 w 3049233"/>
              <a:gd name="connsiteY2726" fmla="*/ 1418544 h 1985002"/>
              <a:gd name="connsiteX2727" fmla="*/ 113977 w 3049233"/>
              <a:gd name="connsiteY2727" fmla="*/ 1409678 h 1985002"/>
              <a:gd name="connsiteX2728" fmla="*/ 113970 w 3049233"/>
              <a:gd name="connsiteY2728" fmla="*/ 1409709 h 1985002"/>
              <a:gd name="connsiteX2729" fmla="*/ 113961 w 3049233"/>
              <a:gd name="connsiteY2729" fmla="*/ 1409753 h 1985002"/>
              <a:gd name="connsiteX2730" fmla="*/ 113898 w 3049233"/>
              <a:gd name="connsiteY2730" fmla="*/ 1410048 h 1985002"/>
              <a:gd name="connsiteX2731" fmla="*/ 113815 w 3049233"/>
              <a:gd name="connsiteY2731" fmla="*/ 1409798 h 1985002"/>
              <a:gd name="connsiteX2732" fmla="*/ 113870 w 3049233"/>
              <a:gd name="connsiteY2732" fmla="*/ 1409757 h 1985002"/>
              <a:gd name="connsiteX2733" fmla="*/ 73543 w 3049233"/>
              <a:gd name="connsiteY2733" fmla="*/ 1409631 h 1985002"/>
              <a:gd name="connsiteX2734" fmla="*/ 73258 w 3049233"/>
              <a:gd name="connsiteY2734" fmla="*/ 1411572 h 1985002"/>
              <a:gd name="connsiteX2735" fmla="*/ 71833 w 3049233"/>
              <a:gd name="connsiteY2735" fmla="*/ 1412214 h 1985002"/>
              <a:gd name="connsiteX2736" fmla="*/ 71682 w 3049233"/>
              <a:gd name="connsiteY2736" fmla="*/ 1411529 h 1985002"/>
              <a:gd name="connsiteX2737" fmla="*/ 71501 w 3049233"/>
              <a:gd name="connsiteY2737" fmla="*/ 1410704 h 1985002"/>
              <a:gd name="connsiteX2738" fmla="*/ 2561057 w 3049233"/>
              <a:gd name="connsiteY2738" fmla="*/ 1409630 h 1985002"/>
              <a:gd name="connsiteX2739" fmla="*/ 2560848 w 3049233"/>
              <a:gd name="connsiteY2739" fmla="*/ 1410239 h 1985002"/>
              <a:gd name="connsiteX2740" fmla="*/ 2530587 w 3049233"/>
              <a:gd name="connsiteY2740" fmla="*/ 1418205 h 1985002"/>
              <a:gd name="connsiteX2741" fmla="*/ 2530797 w 3049233"/>
              <a:gd name="connsiteY2741" fmla="*/ 1417592 h 1985002"/>
              <a:gd name="connsiteX2742" fmla="*/ 129157 w 3049233"/>
              <a:gd name="connsiteY2742" fmla="*/ 1409568 h 1985002"/>
              <a:gd name="connsiteX2743" fmla="*/ 127460 w 3049233"/>
              <a:gd name="connsiteY2743" fmla="*/ 1414664 h 1985002"/>
              <a:gd name="connsiteX2744" fmla="*/ 127428 w 3049233"/>
              <a:gd name="connsiteY2744" fmla="*/ 1414798 h 1985002"/>
              <a:gd name="connsiteX2745" fmla="*/ 126003 w 3049233"/>
              <a:gd name="connsiteY2745" fmla="*/ 1415748 h 1985002"/>
              <a:gd name="connsiteX2746" fmla="*/ 125201 w 3049233"/>
              <a:gd name="connsiteY2746" fmla="*/ 1416283 h 1985002"/>
              <a:gd name="connsiteX2747" fmla="*/ 124884 w 3049233"/>
              <a:gd name="connsiteY2747" fmla="*/ 1415428 h 1985002"/>
              <a:gd name="connsiteX2748" fmla="*/ 124117 w 3049233"/>
              <a:gd name="connsiteY2748" fmla="*/ 1413357 h 1985002"/>
              <a:gd name="connsiteX2749" fmla="*/ 1882518 w 3049233"/>
              <a:gd name="connsiteY2749" fmla="*/ 1409150 h 1985002"/>
              <a:gd name="connsiteX2750" fmla="*/ 1880021 w 3049233"/>
              <a:gd name="connsiteY2750" fmla="*/ 1422888 h 1985002"/>
              <a:gd name="connsiteX2751" fmla="*/ 1870634 w 3049233"/>
              <a:gd name="connsiteY2751" fmla="*/ 1425720 h 1985002"/>
              <a:gd name="connsiteX2752" fmla="*/ 1873210 w 3049233"/>
              <a:gd name="connsiteY2752" fmla="*/ 1411643 h 1985002"/>
              <a:gd name="connsiteX2753" fmla="*/ 2472614 w 3049233"/>
              <a:gd name="connsiteY2753" fmla="*/ 1408751 h 1985002"/>
              <a:gd name="connsiteX2754" fmla="*/ 2472113 w 3049233"/>
              <a:gd name="connsiteY2754" fmla="*/ 1408906 h 1985002"/>
              <a:gd name="connsiteX2755" fmla="*/ 2472051 w 3049233"/>
              <a:gd name="connsiteY2755" fmla="*/ 1408907 h 1985002"/>
              <a:gd name="connsiteX2756" fmla="*/ 107139 w 3049233"/>
              <a:gd name="connsiteY2756" fmla="*/ 1407382 h 1985002"/>
              <a:gd name="connsiteX2757" fmla="*/ 107357 w 3049233"/>
              <a:gd name="connsiteY2757" fmla="*/ 1407958 h 1985002"/>
              <a:gd name="connsiteX2758" fmla="*/ 106988 w 3049233"/>
              <a:gd name="connsiteY2758" fmla="*/ 1408235 h 1985002"/>
              <a:gd name="connsiteX2759" fmla="*/ 95384 w 3049233"/>
              <a:gd name="connsiteY2759" fmla="*/ 1405489 h 1985002"/>
              <a:gd name="connsiteX2760" fmla="*/ 95769 w 3049233"/>
              <a:gd name="connsiteY2760" fmla="*/ 1406583 h 1985002"/>
              <a:gd name="connsiteX2761" fmla="*/ 93102 w 3049233"/>
              <a:gd name="connsiteY2761" fmla="*/ 1408915 h 1985002"/>
              <a:gd name="connsiteX2762" fmla="*/ 92851 w 3049233"/>
              <a:gd name="connsiteY2762" fmla="*/ 1407992 h 1985002"/>
              <a:gd name="connsiteX2763" fmla="*/ 60909 w 3049233"/>
              <a:gd name="connsiteY2763" fmla="*/ 1403781 h 1985002"/>
              <a:gd name="connsiteX2764" fmla="*/ 60882 w 3049233"/>
              <a:gd name="connsiteY2764" fmla="*/ 1403996 h 1985002"/>
              <a:gd name="connsiteX2765" fmla="*/ 60837 w 3049233"/>
              <a:gd name="connsiteY2765" fmla="*/ 1404357 h 1985002"/>
              <a:gd name="connsiteX2766" fmla="*/ 60830 w 3049233"/>
              <a:gd name="connsiteY2766" fmla="*/ 1404406 h 1985002"/>
              <a:gd name="connsiteX2767" fmla="*/ 59512 w 3049233"/>
              <a:gd name="connsiteY2767" fmla="*/ 1405364 h 1985002"/>
              <a:gd name="connsiteX2768" fmla="*/ 59510 w 3049233"/>
              <a:gd name="connsiteY2768" fmla="*/ 1405351 h 1985002"/>
              <a:gd name="connsiteX2769" fmla="*/ 59443 w 3049233"/>
              <a:gd name="connsiteY2769" fmla="*/ 1405024 h 1985002"/>
              <a:gd name="connsiteX2770" fmla="*/ 60034 w 3049233"/>
              <a:gd name="connsiteY2770" fmla="*/ 1404523 h 1985002"/>
              <a:gd name="connsiteX2771" fmla="*/ 84877 w 3049233"/>
              <a:gd name="connsiteY2771" fmla="*/ 1403140 h 1985002"/>
              <a:gd name="connsiteX2772" fmla="*/ 85057 w 3049233"/>
              <a:gd name="connsiteY2772" fmla="*/ 1403701 h 1985002"/>
              <a:gd name="connsiteX2773" fmla="*/ 85603 w 3049233"/>
              <a:gd name="connsiteY2773" fmla="*/ 1405394 h 1985002"/>
              <a:gd name="connsiteX2774" fmla="*/ 84447 w 3049233"/>
              <a:gd name="connsiteY2774" fmla="*/ 1406536 h 1985002"/>
              <a:gd name="connsiteX2775" fmla="*/ 81699 w 3049233"/>
              <a:gd name="connsiteY2775" fmla="*/ 1407773 h 1985002"/>
              <a:gd name="connsiteX2776" fmla="*/ 81260 w 3049233"/>
              <a:gd name="connsiteY2776" fmla="*/ 1405989 h 1985002"/>
              <a:gd name="connsiteX2777" fmla="*/ 81170 w 3049233"/>
              <a:gd name="connsiteY2777" fmla="*/ 1405621 h 1985002"/>
              <a:gd name="connsiteX2778" fmla="*/ 83940 w 3049233"/>
              <a:gd name="connsiteY2778" fmla="*/ 1404164 h 1985002"/>
              <a:gd name="connsiteX2779" fmla="*/ 1802706 w 3049233"/>
              <a:gd name="connsiteY2779" fmla="*/ 1403008 h 1985002"/>
              <a:gd name="connsiteX2780" fmla="*/ 1829174 w 3049233"/>
              <a:gd name="connsiteY2780" fmla="*/ 1413525 h 1985002"/>
              <a:gd name="connsiteX2781" fmla="*/ 1782664 w 3049233"/>
              <a:gd name="connsiteY2781" fmla="*/ 1416047 h 1985002"/>
              <a:gd name="connsiteX2782" fmla="*/ 1767878 w 3049233"/>
              <a:gd name="connsiteY2782" fmla="*/ 1414038 h 1985002"/>
              <a:gd name="connsiteX2783" fmla="*/ 1741414 w 3049233"/>
              <a:gd name="connsiteY2783" fmla="*/ 1403053 h 1985002"/>
              <a:gd name="connsiteX2784" fmla="*/ 1766235 w 3049233"/>
              <a:gd name="connsiteY2784" fmla="*/ 1406706 h 1985002"/>
              <a:gd name="connsiteX2785" fmla="*/ 1766239 w 3049233"/>
              <a:gd name="connsiteY2785" fmla="*/ 1406706 h 1985002"/>
              <a:gd name="connsiteX2786" fmla="*/ 1766243 w 3049233"/>
              <a:gd name="connsiteY2786" fmla="*/ 1406706 h 1985002"/>
              <a:gd name="connsiteX2787" fmla="*/ 1766250 w 3049233"/>
              <a:gd name="connsiteY2787" fmla="*/ 1406705 h 1985002"/>
              <a:gd name="connsiteX2788" fmla="*/ 1766256 w 3049233"/>
              <a:gd name="connsiteY2788" fmla="*/ 1406706 h 1985002"/>
              <a:gd name="connsiteX2789" fmla="*/ 74562 w 3049233"/>
              <a:gd name="connsiteY2789" fmla="*/ 1401961 h 1985002"/>
              <a:gd name="connsiteX2790" fmla="*/ 74631 w 3049233"/>
              <a:gd name="connsiteY2790" fmla="*/ 1402186 h 1985002"/>
              <a:gd name="connsiteX2791" fmla="*/ 74634 w 3049233"/>
              <a:gd name="connsiteY2791" fmla="*/ 1402197 h 1985002"/>
              <a:gd name="connsiteX2792" fmla="*/ 74546 w 3049233"/>
              <a:gd name="connsiteY2792" fmla="*/ 1402796 h 1985002"/>
              <a:gd name="connsiteX2793" fmla="*/ 74460 w 3049233"/>
              <a:gd name="connsiteY2793" fmla="*/ 1403381 h 1985002"/>
              <a:gd name="connsiteX2794" fmla="*/ 70377 w 3049233"/>
              <a:gd name="connsiteY2794" fmla="*/ 1405588 h 1985002"/>
              <a:gd name="connsiteX2795" fmla="*/ 70261 w 3049233"/>
              <a:gd name="connsiteY2795" fmla="*/ 1405061 h 1985002"/>
              <a:gd name="connsiteX2796" fmla="*/ 70210 w 3049233"/>
              <a:gd name="connsiteY2796" fmla="*/ 1404828 h 1985002"/>
              <a:gd name="connsiteX2797" fmla="*/ 72087 w 3049233"/>
              <a:gd name="connsiteY2797" fmla="*/ 1403489 h 1985002"/>
              <a:gd name="connsiteX2798" fmla="*/ 2563739 w 3049233"/>
              <a:gd name="connsiteY2798" fmla="*/ 1401836 h 1985002"/>
              <a:gd name="connsiteX2799" fmla="*/ 2563429 w 3049233"/>
              <a:gd name="connsiteY2799" fmla="*/ 1402741 h 1985002"/>
              <a:gd name="connsiteX2800" fmla="*/ 2533164 w 3049233"/>
              <a:gd name="connsiteY2800" fmla="*/ 1410704 h 1985002"/>
              <a:gd name="connsiteX2801" fmla="*/ 2533420 w 3049233"/>
              <a:gd name="connsiteY2801" fmla="*/ 1409959 h 1985002"/>
              <a:gd name="connsiteX2802" fmla="*/ 1943977 w 3049233"/>
              <a:gd name="connsiteY2802" fmla="*/ 1401762 h 1985002"/>
              <a:gd name="connsiteX2803" fmla="*/ 1943597 w 3049233"/>
              <a:gd name="connsiteY2803" fmla="*/ 1403659 h 1985002"/>
              <a:gd name="connsiteX2804" fmla="*/ 1913311 w 3049233"/>
              <a:gd name="connsiteY2804" fmla="*/ 1430454 h 1985002"/>
              <a:gd name="connsiteX2805" fmla="*/ 1914851 w 3049233"/>
              <a:gd name="connsiteY2805" fmla="*/ 1422375 h 1985002"/>
              <a:gd name="connsiteX2806" fmla="*/ 1925767 w 3049233"/>
              <a:gd name="connsiteY2806" fmla="*/ 1416452 h 1985002"/>
              <a:gd name="connsiteX2807" fmla="*/ 1926190 w 3049233"/>
              <a:gd name="connsiteY2807" fmla="*/ 1416240 h 1985002"/>
              <a:gd name="connsiteX2808" fmla="*/ 1473189 w 3049233"/>
              <a:gd name="connsiteY2808" fmla="*/ 1401188 h 1985002"/>
              <a:gd name="connsiteX2809" fmla="*/ 1483476 w 3049233"/>
              <a:gd name="connsiteY2809" fmla="*/ 1456319 h 1985002"/>
              <a:gd name="connsiteX2810" fmla="*/ 1512941 w 3049233"/>
              <a:gd name="connsiteY2810" fmla="*/ 1575869 h 1985002"/>
              <a:gd name="connsiteX2811" fmla="*/ 1579642 w 3049233"/>
              <a:gd name="connsiteY2811" fmla="*/ 1728269 h 1985002"/>
              <a:gd name="connsiteX2812" fmla="*/ 1599015 w 3049233"/>
              <a:gd name="connsiteY2812" fmla="*/ 1751917 h 1985002"/>
              <a:gd name="connsiteX2813" fmla="*/ 1582528 w 3049233"/>
              <a:gd name="connsiteY2813" fmla="*/ 1736126 h 1985002"/>
              <a:gd name="connsiteX2814" fmla="*/ 1576334 w 3049233"/>
              <a:gd name="connsiteY2814" fmla="*/ 1729807 h 1985002"/>
              <a:gd name="connsiteX2815" fmla="*/ 1568939 w 3049233"/>
              <a:gd name="connsiteY2815" fmla="*/ 1721731 h 1985002"/>
              <a:gd name="connsiteX2816" fmla="*/ 1566660 w 3049233"/>
              <a:gd name="connsiteY2816" fmla="*/ 1718905 h 1985002"/>
              <a:gd name="connsiteX2817" fmla="*/ 1557038 w 3049233"/>
              <a:gd name="connsiteY2817" fmla="*/ 1705895 h 1985002"/>
              <a:gd name="connsiteX2818" fmla="*/ 1554620 w 3049233"/>
              <a:gd name="connsiteY2818" fmla="*/ 1701518 h 1985002"/>
              <a:gd name="connsiteX2819" fmla="*/ 1551524 w 3049233"/>
              <a:gd name="connsiteY2819" fmla="*/ 1695664 h 1985002"/>
              <a:gd name="connsiteX2820" fmla="*/ 1524955 w 3049233"/>
              <a:gd name="connsiteY2820" fmla="*/ 1634312 h 1985002"/>
              <a:gd name="connsiteX2821" fmla="*/ 1500273 w 3049233"/>
              <a:gd name="connsiteY2821" fmla="*/ 1552846 h 1985002"/>
              <a:gd name="connsiteX2822" fmla="*/ 1494824 w 3049233"/>
              <a:gd name="connsiteY2822" fmla="*/ 1533026 h 1985002"/>
              <a:gd name="connsiteX2823" fmla="*/ 102967 w 3049233"/>
              <a:gd name="connsiteY2823" fmla="*/ 1397996 h 1985002"/>
              <a:gd name="connsiteX2824" fmla="*/ 102519 w 3049233"/>
              <a:gd name="connsiteY2824" fmla="*/ 1400308 h 1985002"/>
              <a:gd name="connsiteX2825" fmla="*/ 102432 w 3049233"/>
              <a:gd name="connsiteY2825" fmla="*/ 1400758 h 1985002"/>
              <a:gd name="connsiteX2826" fmla="*/ 101398 w 3049233"/>
              <a:gd name="connsiteY2826" fmla="*/ 1401662 h 1985002"/>
              <a:gd name="connsiteX2827" fmla="*/ 100909 w 3049233"/>
              <a:gd name="connsiteY2827" fmla="*/ 1400030 h 1985002"/>
              <a:gd name="connsiteX2828" fmla="*/ 1913837 w 3049233"/>
              <a:gd name="connsiteY2828" fmla="*/ 1397153 h 1985002"/>
              <a:gd name="connsiteX2829" fmla="*/ 1912258 w 3049233"/>
              <a:gd name="connsiteY2829" fmla="*/ 1405405 h 1985002"/>
              <a:gd name="connsiteX2830" fmla="*/ 1889195 w 3049233"/>
              <a:gd name="connsiteY2830" fmla="*/ 1420121 h 1985002"/>
              <a:gd name="connsiteX2831" fmla="*/ 1887522 w 3049233"/>
              <a:gd name="connsiteY2831" fmla="*/ 1420625 h 1985002"/>
              <a:gd name="connsiteX2832" fmla="*/ 1889944 w 3049233"/>
              <a:gd name="connsiteY2832" fmla="*/ 1407162 h 1985002"/>
              <a:gd name="connsiteX2833" fmla="*/ 1900443 w 3049233"/>
              <a:gd name="connsiteY2833" fmla="*/ 1404350 h 1985002"/>
              <a:gd name="connsiteX2834" fmla="*/ 2599015 w 3049233"/>
              <a:gd name="connsiteY2834" fmla="*/ 1396838 h 1985002"/>
              <a:gd name="connsiteX2835" fmla="*/ 2597589 w 3049233"/>
              <a:gd name="connsiteY2835" fmla="*/ 1400564 h 1985002"/>
              <a:gd name="connsiteX2836" fmla="*/ 2597579 w 3049233"/>
              <a:gd name="connsiteY2836" fmla="*/ 1400569 h 1985002"/>
              <a:gd name="connsiteX2837" fmla="*/ 2568509 w 3049233"/>
              <a:gd name="connsiteY2837" fmla="*/ 1408222 h 1985002"/>
              <a:gd name="connsiteX2838" fmla="*/ 2568718 w 3049233"/>
              <a:gd name="connsiteY2838" fmla="*/ 1407615 h 1985002"/>
              <a:gd name="connsiteX2839" fmla="*/ 2585143 w 3049233"/>
              <a:gd name="connsiteY2839" fmla="*/ 1403293 h 1985002"/>
              <a:gd name="connsiteX2840" fmla="*/ 2586275 w 3049233"/>
              <a:gd name="connsiteY2840" fmla="*/ 1402735 h 1985002"/>
              <a:gd name="connsiteX2841" fmla="*/ 1838631 w 3049233"/>
              <a:gd name="connsiteY2841" fmla="*/ 1396220 h 1985002"/>
              <a:gd name="connsiteX2842" fmla="*/ 1835994 w 3049233"/>
              <a:gd name="connsiteY2842" fmla="*/ 1410251 h 1985002"/>
              <a:gd name="connsiteX2843" fmla="*/ 1814707 w 3049233"/>
              <a:gd name="connsiteY2843" fmla="*/ 1401790 h 1985002"/>
              <a:gd name="connsiteX2844" fmla="*/ 1814737 w 3049233"/>
              <a:gd name="connsiteY2844" fmla="*/ 1401787 h 1985002"/>
              <a:gd name="connsiteX2845" fmla="*/ 1825573 w 3049233"/>
              <a:gd name="connsiteY2845" fmla="*/ 1398265 h 1985002"/>
              <a:gd name="connsiteX2846" fmla="*/ 82464 w 3049233"/>
              <a:gd name="connsiteY2846" fmla="*/ 1395651 h 1985002"/>
              <a:gd name="connsiteX2847" fmla="*/ 82979 w 3049233"/>
              <a:gd name="connsiteY2847" fmla="*/ 1397250 h 1985002"/>
              <a:gd name="connsiteX2848" fmla="*/ 80215 w 3049233"/>
              <a:gd name="connsiteY2848" fmla="*/ 1400271 h 1985002"/>
              <a:gd name="connsiteX2849" fmla="*/ 79898 w 3049233"/>
              <a:gd name="connsiteY2849" fmla="*/ 1400443 h 1985002"/>
              <a:gd name="connsiteX2850" fmla="*/ 79868 w 3049233"/>
              <a:gd name="connsiteY2850" fmla="*/ 1400324 h 1985002"/>
              <a:gd name="connsiteX2851" fmla="*/ 80109 w 3049233"/>
              <a:gd name="connsiteY2851" fmla="*/ 1398500 h 1985002"/>
              <a:gd name="connsiteX2852" fmla="*/ 80580 w 3049233"/>
              <a:gd name="connsiteY2852" fmla="*/ 1397931 h 1985002"/>
              <a:gd name="connsiteX2853" fmla="*/ 81561 w 3049233"/>
              <a:gd name="connsiteY2853" fmla="*/ 1396744 h 1985002"/>
              <a:gd name="connsiteX2854" fmla="*/ 61477 w 3049233"/>
              <a:gd name="connsiteY2854" fmla="*/ 1395393 h 1985002"/>
              <a:gd name="connsiteX2855" fmla="*/ 61488 w 3049233"/>
              <a:gd name="connsiteY2855" fmla="*/ 1395434 h 1985002"/>
              <a:gd name="connsiteX2856" fmla="*/ 61510 w 3049233"/>
              <a:gd name="connsiteY2856" fmla="*/ 1395514 h 1985002"/>
              <a:gd name="connsiteX2857" fmla="*/ 61642 w 3049233"/>
              <a:gd name="connsiteY2857" fmla="*/ 1395991 h 1985002"/>
              <a:gd name="connsiteX2858" fmla="*/ 58189 w 3049233"/>
              <a:gd name="connsiteY2858" fmla="*/ 1398870 h 1985002"/>
              <a:gd name="connsiteX2859" fmla="*/ 58141 w 3049233"/>
              <a:gd name="connsiteY2859" fmla="*/ 1398633 h 1985002"/>
              <a:gd name="connsiteX2860" fmla="*/ 58927 w 3049233"/>
              <a:gd name="connsiteY2860" fmla="*/ 1397870 h 1985002"/>
              <a:gd name="connsiteX2861" fmla="*/ 60172 w 3049233"/>
              <a:gd name="connsiteY2861" fmla="*/ 1396661 h 1985002"/>
              <a:gd name="connsiteX2862" fmla="*/ 2497382 w 3049233"/>
              <a:gd name="connsiteY2862" fmla="*/ 1395138 h 1985002"/>
              <a:gd name="connsiteX2863" fmla="*/ 2497153 w 3049233"/>
              <a:gd name="connsiteY2863" fmla="*/ 1395794 h 1985002"/>
              <a:gd name="connsiteX2864" fmla="*/ 2468865 w 3049233"/>
              <a:gd name="connsiteY2864" fmla="*/ 1403647 h 1985002"/>
              <a:gd name="connsiteX2865" fmla="*/ 2468932 w 3049233"/>
              <a:gd name="connsiteY2865" fmla="*/ 1403456 h 1985002"/>
              <a:gd name="connsiteX2866" fmla="*/ 72233 w 3049233"/>
              <a:gd name="connsiteY2866" fmla="*/ 1394341 h 1985002"/>
              <a:gd name="connsiteX2867" fmla="*/ 72313 w 3049233"/>
              <a:gd name="connsiteY2867" fmla="*/ 1394604 h 1985002"/>
              <a:gd name="connsiteX2868" fmla="*/ 72823 w 3049233"/>
              <a:gd name="connsiteY2868" fmla="*/ 1396271 h 1985002"/>
              <a:gd name="connsiteX2869" fmla="*/ 68864 w 3049233"/>
              <a:gd name="connsiteY2869" fmla="*/ 1398700 h 1985002"/>
              <a:gd name="connsiteX2870" fmla="*/ 68556 w 3049233"/>
              <a:gd name="connsiteY2870" fmla="*/ 1397297 h 1985002"/>
              <a:gd name="connsiteX2871" fmla="*/ 71240 w 3049233"/>
              <a:gd name="connsiteY2871" fmla="*/ 1395021 h 1985002"/>
              <a:gd name="connsiteX2872" fmla="*/ 118393 w 3049233"/>
              <a:gd name="connsiteY2872" fmla="*/ 1394296 h 1985002"/>
              <a:gd name="connsiteX2873" fmla="*/ 116890 w 3049233"/>
              <a:gd name="connsiteY2873" fmla="*/ 1399020 h 1985002"/>
              <a:gd name="connsiteX2874" fmla="*/ 116423 w 3049233"/>
              <a:gd name="connsiteY2874" fmla="*/ 1400489 h 1985002"/>
              <a:gd name="connsiteX2875" fmla="*/ 116150 w 3049233"/>
              <a:gd name="connsiteY2875" fmla="*/ 1401346 h 1985002"/>
              <a:gd name="connsiteX2876" fmla="*/ 112030 w 3049233"/>
              <a:gd name="connsiteY2876" fmla="*/ 1404444 h 1985002"/>
              <a:gd name="connsiteX2877" fmla="*/ 111941 w 3049233"/>
              <a:gd name="connsiteY2877" fmla="*/ 1404176 h 1985002"/>
              <a:gd name="connsiteX2878" fmla="*/ 111727 w 3049233"/>
              <a:gd name="connsiteY2878" fmla="*/ 1403536 h 1985002"/>
              <a:gd name="connsiteX2879" fmla="*/ 110848 w 3049233"/>
              <a:gd name="connsiteY2879" fmla="*/ 1400898 h 1985002"/>
              <a:gd name="connsiteX2880" fmla="*/ 114174 w 3049233"/>
              <a:gd name="connsiteY2880" fmla="*/ 1397988 h 1985002"/>
              <a:gd name="connsiteX2881" fmla="*/ 115487 w 3049233"/>
              <a:gd name="connsiteY2881" fmla="*/ 1396839 h 1985002"/>
              <a:gd name="connsiteX2882" fmla="*/ 2566425 w 3049233"/>
              <a:gd name="connsiteY2882" fmla="*/ 1394029 h 1985002"/>
              <a:gd name="connsiteX2883" fmla="*/ 2565686 w 3049233"/>
              <a:gd name="connsiteY2883" fmla="*/ 1396179 h 1985002"/>
              <a:gd name="connsiteX2884" fmla="*/ 2558051 w 3049233"/>
              <a:gd name="connsiteY2884" fmla="*/ 1398204 h 1985002"/>
              <a:gd name="connsiteX2885" fmla="*/ 2559070 w 3049233"/>
              <a:gd name="connsiteY2885" fmla="*/ 1397665 h 1985002"/>
              <a:gd name="connsiteX2886" fmla="*/ 1855439 w 3049233"/>
              <a:gd name="connsiteY2886" fmla="*/ 1393589 h 1985002"/>
              <a:gd name="connsiteX2887" fmla="*/ 1852375 w 3049233"/>
              <a:gd name="connsiteY2887" fmla="*/ 1410109 h 1985002"/>
              <a:gd name="connsiteX2888" fmla="*/ 1841894 w 3049233"/>
              <a:gd name="connsiteY2888" fmla="*/ 1412836 h 1985002"/>
              <a:gd name="connsiteX2889" fmla="*/ 1841410 w 3049233"/>
              <a:gd name="connsiteY2889" fmla="*/ 1412862 h 1985002"/>
              <a:gd name="connsiteX2890" fmla="*/ 1844694 w 3049233"/>
              <a:gd name="connsiteY2890" fmla="*/ 1395271 h 1985002"/>
              <a:gd name="connsiteX2891" fmla="*/ 1649670 w 3049233"/>
              <a:gd name="connsiteY2891" fmla="*/ 1393366 h 1985002"/>
              <a:gd name="connsiteX2892" fmla="*/ 1655709 w 3049233"/>
              <a:gd name="connsiteY2892" fmla="*/ 1395589 h 1985002"/>
              <a:gd name="connsiteX2893" fmla="*/ 1661069 w 3049233"/>
              <a:gd name="connsiteY2893" fmla="*/ 1398212 h 1985002"/>
              <a:gd name="connsiteX2894" fmla="*/ 1675758 w 3049233"/>
              <a:gd name="connsiteY2894" fmla="*/ 1402969 h 1985002"/>
              <a:gd name="connsiteX2895" fmla="*/ 1681528 w 3049233"/>
              <a:gd name="connsiteY2895" fmla="*/ 1405092 h 1985002"/>
              <a:gd name="connsiteX2896" fmla="*/ 1685584 w 3049233"/>
              <a:gd name="connsiteY2896" fmla="*/ 1406151 h 1985002"/>
              <a:gd name="connsiteX2897" fmla="*/ 1689904 w 3049233"/>
              <a:gd name="connsiteY2897" fmla="*/ 1407550 h 1985002"/>
              <a:gd name="connsiteX2898" fmla="*/ 1711589 w 3049233"/>
              <a:gd name="connsiteY2898" fmla="*/ 1412936 h 1985002"/>
              <a:gd name="connsiteX2899" fmla="*/ 1711720 w 3049233"/>
              <a:gd name="connsiteY2899" fmla="*/ 1412970 h 1985002"/>
              <a:gd name="connsiteX2900" fmla="*/ 1711727 w 3049233"/>
              <a:gd name="connsiteY2900" fmla="*/ 1412970 h 1985002"/>
              <a:gd name="connsiteX2901" fmla="*/ 1711736 w 3049233"/>
              <a:gd name="connsiteY2901" fmla="*/ 1412970 h 1985002"/>
              <a:gd name="connsiteX2902" fmla="*/ 1713412 w 3049233"/>
              <a:gd name="connsiteY2902" fmla="*/ 1412970 h 1985002"/>
              <a:gd name="connsiteX2903" fmla="*/ 1768397 w 3049233"/>
              <a:gd name="connsiteY2903" fmla="*/ 1420724 h 1985002"/>
              <a:gd name="connsiteX2904" fmla="*/ 1808804 w 3049233"/>
              <a:gd name="connsiteY2904" fmla="*/ 1437485 h 1985002"/>
              <a:gd name="connsiteX2905" fmla="*/ 1787079 w 3049233"/>
              <a:gd name="connsiteY2905" fmla="*/ 1439554 h 1985002"/>
              <a:gd name="connsiteX2906" fmla="*/ 1745620 w 3049233"/>
              <a:gd name="connsiteY2906" fmla="*/ 1434781 h 1985002"/>
              <a:gd name="connsiteX2907" fmla="*/ 1568100 w 3049233"/>
              <a:gd name="connsiteY2907" fmla="*/ 1392919 h 1985002"/>
              <a:gd name="connsiteX2908" fmla="*/ 1595906 w 3049233"/>
              <a:gd name="connsiteY2908" fmla="*/ 1405355 h 1985002"/>
              <a:gd name="connsiteX2909" fmla="*/ 1598783 w 3049233"/>
              <a:gd name="connsiteY2909" fmla="*/ 1408231 h 1985002"/>
              <a:gd name="connsiteX2910" fmla="*/ 1701394 w 3049233"/>
              <a:gd name="connsiteY2910" fmla="*/ 1459031 h 1985002"/>
              <a:gd name="connsiteX2911" fmla="*/ 1718067 w 3049233"/>
              <a:gd name="connsiteY2911" fmla="*/ 1460012 h 1985002"/>
              <a:gd name="connsiteX2912" fmla="*/ 1729877 w 3049233"/>
              <a:gd name="connsiteY2912" fmla="*/ 1465296 h 1985002"/>
              <a:gd name="connsiteX2913" fmla="*/ 1713986 w 3049233"/>
              <a:gd name="connsiteY2913" fmla="*/ 1463247 h 1985002"/>
              <a:gd name="connsiteX2914" fmla="*/ 1697344 w 3049233"/>
              <a:gd name="connsiteY2914" fmla="*/ 1460552 h 1985002"/>
              <a:gd name="connsiteX2915" fmla="*/ 1690693 w 3049233"/>
              <a:gd name="connsiteY2915" fmla="*/ 1458319 h 1985002"/>
              <a:gd name="connsiteX2916" fmla="*/ 1626172 w 3049233"/>
              <a:gd name="connsiteY2916" fmla="*/ 1433812 h 1985002"/>
              <a:gd name="connsiteX2917" fmla="*/ 1611175 w 3049233"/>
              <a:gd name="connsiteY2917" fmla="*/ 1424600 h 1985002"/>
              <a:gd name="connsiteX2918" fmla="*/ 1573642 w 3049233"/>
              <a:gd name="connsiteY2918" fmla="*/ 1398361 h 1985002"/>
              <a:gd name="connsiteX2919" fmla="*/ 1945841 w 3049233"/>
              <a:gd name="connsiteY2919" fmla="*/ 1392443 h 1985002"/>
              <a:gd name="connsiteX2920" fmla="*/ 1945784 w 3049233"/>
              <a:gd name="connsiteY2920" fmla="*/ 1392727 h 1985002"/>
              <a:gd name="connsiteX2921" fmla="*/ 1922688 w 3049233"/>
              <a:gd name="connsiteY2921" fmla="*/ 1411302 h 1985002"/>
              <a:gd name="connsiteX2922" fmla="*/ 1922533 w 3049233"/>
              <a:gd name="connsiteY2922" fmla="*/ 1411387 h 1985002"/>
              <a:gd name="connsiteX2923" fmla="*/ 1916351 w 3049233"/>
              <a:gd name="connsiteY2923" fmla="*/ 1414508 h 1985002"/>
              <a:gd name="connsiteX2924" fmla="*/ 1916768 w 3049233"/>
              <a:gd name="connsiteY2924" fmla="*/ 1412317 h 1985002"/>
              <a:gd name="connsiteX2925" fmla="*/ 1923064 w 3049233"/>
              <a:gd name="connsiteY2925" fmla="*/ 1407765 h 1985002"/>
              <a:gd name="connsiteX2926" fmla="*/ 1929997 w 3049233"/>
              <a:gd name="connsiteY2926" fmla="*/ 1404680 h 1985002"/>
              <a:gd name="connsiteX2927" fmla="*/ 1264633 w 3049233"/>
              <a:gd name="connsiteY2927" fmla="*/ 1392292 h 1985002"/>
              <a:gd name="connsiteX2928" fmla="*/ 1272916 w 3049233"/>
              <a:gd name="connsiteY2928" fmla="*/ 1403690 h 1985002"/>
              <a:gd name="connsiteX2929" fmla="*/ 1268889 w 3049233"/>
              <a:gd name="connsiteY2929" fmla="*/ 1398850 h 1985002"/>
              <a:gd name="connsiteX2930" fmla="*/ 1267296 w 3049233"/>
              <a:gd name="connsiteY2930" fmla="*/ 1396935 h 1985002"/>
              <a:gd name="connsiteX2931" fmla="*/ 1265239 w 3049233"/>
              <a:gd name="connsiteY2931" fmla="*/ 1393347 h 1985002"/>
              <a:gd name="connsiteX2932" fmla="*/ 49831 w 3049233"/>
              <a:gd name="connsiteY2932" fmla="*/ 1391349 h 1985002"/>
              <a:gd name="connsiteX2933" fmla="*/ 49824 w 3049233"/>
              <a:gd name="connsiteY2933" fmla="*/ 1391408 h 1985002"/>
              <a:gd name="connsiteX2934" fmla="*/ 49817 w 3049233"/>
              <a:gd name="connsiteY2934" fmla="*/ 1391479 h 1985002"/>
              <a:gd name="connsiteX2935" fmla="*/ 49811 w 3049233"/>
              <a:gd name="connsiteY2935" fmla="*/ 1391531 h 1985002"/>
              <a:gd name="connsiteX2936" fmla="*/ 49710 w 3049233"/>
              <a:gd name="connsiteY2936" fmla="*/ 1391659 h 1985002"/>
              <a:gd name="connsiteX2937" fmla="*/ 49442 w 3049233"/>
              <a:gd name="connsiteY2937" fmla="*/ 1391998 h 1985002"/>
              <a:gd name="connsiteX2938" fmla="*/ 49300 w 3049233"/>
              <a:gd name="connsiteY2938" fmla="*/ 1392178 h 1985002"/>
              <a:gd name="connsiteX2939" fmla="*/ 49314 w 3049233"/>
              <a:gd name="connsiteY2939" fmla="*/ 1392156 h 1985002"/>
              <a:gd name="connsiteX2940" fmla="*/ 49329 w 3049233"/>
              <a:gd name="connsiteY2940" fmla="*/ 1392133 h 1985002"/>
              <a:gd name="connsiteX2941" fmla="*/ 1871840 w 3049233"/>
              <a:gd name="connsiteY2941" fmla="*/ 1391022 h 1985002"/>
              <a:gd name="connsiteX2942" fmla="*/ 1869138 w 3049233"/>
              <a:gd name="connsiteY2942" fmla="*/ 1405745 h 1985002"/>
              <a:gd name="connsiteX2943" fmla="*/ 1858021 w 3049233"/>
              <a:gd name="connsiteY2943" fmla="*/ 1408639 h 1985002"/>
              <a:gd name="connsiteX2944" fmla="*/ 1860958 w 3049233"/>
              <a:gd name="connsiteY2944" fmla="*/ 1392725 h 1985002"/>
              <a:gd name="connsiteX2945" fmla="*/ 2427992 w 3049233"/>
              <a:gd name="connsiteY2945" fmla="*/ 1390583 h 1985002"/>
              <a:gd name="connsiteX2946" fmla="*/ 2420130 w 3049233"/>
              <a:gd name="connsiteY2946" fmla="*/ 1393157 h 1985002"/>
              <a:gd name="connsiteX2947" fmla="*/ 2418323 w 3049233"/>
              <a:gd name="connsiteY2947" fmla="*/ 1393112 h 1985002"/>
              <a:gd name="connsiteX2948" fmla="*/ 2412251 w 3049233"/>
              <a:gd name="connsiteY2948" fmla="*/ 1389338 h 1985002"/>
              <a:gd name="connsiteX2949" fmla="*/ 2410314 w 3049233"/>
              <a:gd name="connsiteY2949" fmla="*/ 1389939 h 1985002"/>
              <a:gd name="connsiteX2950" fmla="*/ 2409944 w 3049233"/>
              <a:gd name="connsiteY2950" fmla="*/ 1389924 h 1985002"/>
              <a:gd name="connsiteX2951" fmla="*/ 1886222 w 3049233"/>
              <a:gd name="connsiteY2951" fmla="*/ 1388770 h 1985002"/>
              <a:gd name="connsiteX2952" fmla="*/ 1883831 w 3049233"/>
              <a:gd name="connsiteY2952" fmla="*/ 1401918 h 1985002"/>
              <a:gd name="connsiteX2953" fmla="*/ 1874547 w 3049233"/>
              <a:gd name="connsiteY2953" fmla="*/ 1404335 h 1985002"/>
              <a:gd name="connsiteX2954" fmla="*/ 1877137 w 3049233"/>
              <a:gd name="connsiteY2954" fmla="*/ 1390192 h 1985002"/>
              <a:gd name="connsiteX2955" fmla="*/ 2636531 w 3049233"/>
              <a:gd name="connsiteY2955" fmla="*/ 1387259 h 1985002"/>
              <a:gd name="connsiteX2956" fmla="*/ 2635578 w 3049233"/>
              <a:gd name="connsiteY2956" fmla="*/ 1389834 h 1985002"/>
              <a:gd name="connsiteX2957" fmla="*/ 2606371 w 3049233"/>
              <a:gd name="connsiteY2957" fmla="*/ 1403250 h 1985002"/>
              <a:gd name="connsiteX2958" fmla="*/ 2605740 w 3049233"/>
              <a:gd name="connsiteY2958" fmla="*/ 1403523 h 1985002"/>
              <a:gd name="connsiteX2959" fmla="*/ 2602860 w 3049233"/>
              <a:gd name="connsiteY2959" fmla="*/ 1404274 h 1985002"/>
              <a:gd name="connsiteX2960" fmla="*/ 2603308 w 3049233"/>
              <a:gd name="connsiteY2960" fmla="*/ 1403104 h 1985002"/>
              <a:gd name="connsiteX2961" fmla="*/ 59179 w 3049233"/>
              <a:gd name="connsiteY2961" fmla="*/ 1387110 h 1985002"/>
              <a:gd name="connsiteX2962" fmla="*/ 59184 w 3049233"/>
              <a:gd name="connsiteY2962" fmla="*/ 1387129 h 1985002"/>
              <a:gd name="connsiteX2963" fmla="*/ 59501 w 3049233"/>
              <a:gd name="connsiteY2963" fmla="*/ 1388271 h 1985002"/>
              <a:gd name="connsiteX2964" fmla="*/ 57970 w 3049233"/>
              <a:gd name="connsiteY2964" fmla="*/ 1389794 h 1985002"/>
              <a:gd name="connsiteX2965" fmla="*/ 56614 w 3049233"/>
              <a:gd name="connsiteY2965" fmla="*/ 1391142 h 1985002"/>
              <a:gd name="connsiteX2966" fmla="*/ 56480 w 3049233"/>
              <a:gd name="connsiteY2966" fmla="*/ 1390484 h 1985002"/>
              <a:gd name="connsiteX2967" fmla="*/ 57519 w 3049233"/>
              <a:gd name="connsiteY2967" fmla="*/ 1389186 h 1985002"/>
              <a:gd name="connsiteX2968" fmla="*/ 58148 w 3049233"/>
              <a:gd name="connsiteY2968" fmla="*/ 1388399 h 1985002"/>
              <a:gd name="connsiteX2969" fmla="*/ 70019 w 3049233"/>
              <a:gd name="connsiteY2969" fmla="*/ 1387097 h 1985002"/>
              <a:gd name="connsiteX2970" fmla="*/ 70449 w 3049233"/>
              <a:gd name="connsiteY2970" fmla="*/ 1388506 h 1985002"/>
              <a:gd name="connsiteX2971" fmla="*/ 69885 w 3049233"/>
              <a:gd name="connsiteY2971" fmla="*/ 1389263 h 1985002"/>
              <a:gd name="connsiteX2972" fmla="*/ 68033 w 3049233"/>
              <a:gd name="connsiteY2972" fmla="*/ 1390688 h 1985002"/>
              <a:gd name="connsiteX2973" fmla="*/ 68245 w 3049233"/>
              <a:gd name="connsiteY2973" fmla="*/ 1388820 h 1985002"/>
              <a:gd name="connsiteX2974" fmla="*/ 69626 w 3049233"/>
              <a:gd name="connsiteY2974" fmla="*/ 1387479 h 1985002"/>
              <a:gd name="connsiteX2975" fmla="*/ 1953296 w 3049233"/>
              <a:gd name="connsiteY2975" fmla="*/ 1386683 h 1985002"/>
              <a:gd name="connsiteX2976" fmla="*/ 1952553 w 3049233"/>
              <a:gd name="connsiteY2976" fmla="*/ 1387282 h 1985002"/>
              <a:gd name="connsiteX2977" fmla="*/ 1952558 w 3049233"/>
              <a:gd name="connsiteY2977" fmla="*/ 1387253 h 1985002"/>
              <a:gd name="connsiteX2978" fmla="*/ 90441 w 3049233"/>
              <a:gd name="connsiteY2978" fmla="*/ 1386000 h 1985002"/>
              <a:gd name="connsiteX2979" fmla="*/ 89814 w 3049233"/>
              <a:gd name="connsiteY2979" fmla="*/ 1389780 h 1985002"/>
              <a:gd name="connsiteX2980" fmla="*/ 89551 w 3049233"/>
              <a:gd name="connsiteY2980" fmla="*/ 1390067 h 1985002"/>
              <a:gd name="connsiteX2981" fmla="*/ 88936 w 3049233"/>
              <a:gd name="connsiteY2981" fmla="*/ 1390739 h 1985002"/>
              <a:gd name="connsiteX2982" fmla="*/ 88333 w 3049233"/>
              <a:gd name="connsiteY2982" fmla="*/ 1391398 h 1985002"/>
              <a:gd name="connsiteX2983" fmla="*/ 88013 w 3049233"/>
              <a:gd name="connsiteY2983" fmla="*/ 1390224 h 1985002"/>
              <a:gd name="connsiteX2984" fmla="*/ 87750 w 3049233"/>
              <a:gd name="connsiteY2984" fmla="*/ 1389256 h 1985002"/>
              <a:gd name="connsiteX2985" fmla="*/ 1272024 w 3049233"/>
              <a:gd name="connsiteY2985" fmla="*/ 1385536 h 1985002"/>
              <a:gd name="connsiteX2986" fmla="*/ 1276197 w 3049233"/>
              <a:gd name="connsiteY2986" fmla="*/ 1391552 h 1985002"/>
              <a:gd name="connsiteX2987" fmla="*/ 1281627 w 3049233"/>
              <a:gd name="connsiteY2987" fmla="*/ 1399378 h 1985002"/>
              <a:gd name="connsiteX2988" fmla="*/ 1275196 w 3049233"/>
              <a:gd name="connsiteY2988" fmla="*/ 1391563 h 1985002"/>
              <a:gd name="connsiteX2989" fmla="*/ 2603890 w 3049233"/>
              <a:gd name="connsiteY2989" fmla="*/ 1384105 h 1985002"/>
              <a:gd name="connsiteX2990" fmla="*/ 2602516 w 3049233"/>
              <a:gd name="connsiteY2990" fmla="*/ 1387693 h 1985002"/>
              <a:gd name="connsiteX2991" fmla="*/ 2583214 w 3049233"/>
              <a:gd name="connsiteY2991" fmla="*/ 1397268 h 1985002"/>
              <a:gd name="connsiteX2992" fmla="*/ 2581988 w 3049233"/>
              <a:gd name="connsiteY2992" fmla="*/ 1397858 h 1985002"/>
              <a:gd name="connsiteX2993" fmla="*/ 2571089 w 3049233"/>
              <a:gd name="connsiteY2993" fmla="*/ 1400725 h 1985002"/>
              <a:gd name="connsiteX2994" fmla="*/ 2571464 w 3049233"/>
              <a:gd name="connsiteY2994" fmla="*/ 1399636 h 1985002"/>
              <a:gd name="connsiteX2995" fmla="*/ 2572039 w 3049233"/>
              <a:gd name="connsiteY2995" fmla="*/ 1399343 h 1985002"/>
              <a:gd name="connsiteX2996" fmla="*/ 1965937 w 3049233"/>
              <a:gd name="connsiteY2996" fmla="*/ 1383884 h 1985002"/>
              <a:gd name="connsiteX2997" fmla="*/ 1950481 w 3049233"/>
              <a:gd name="connsiteY2997" fmla="*/ 1397569 h 1985002"/>
              <a:gd name="connsiteX2998" fmla="*/ 1950746 w 3049233"/>
              <a:gd name="connsiteY2998" fmla="*/ 1396251 h 1985002"/>
              <a:gd name="connsiteX2999" fmla="*/ 654734 w 3049233"/>
              <a:gd name="connsiteY2999" fmla="*/ 1382907 h 1985002"/>
              <a:gd name="connsiteX3000" fmla="*/ 649621 w 3049233"/>
              <a:gd name="connsiteY3000" fmla="*/ 1388288 h 1985002"/>
              <a:gd name="connsiteX3001" fmla="*/ 649611 w 3049233"/>
              <a:gd name="connsiteY3001" fmla="*/ 1388297 h 1985002"/>
              <a:gd name="connsiteX3002" fmla="*/ 622375 w 3049233"/>
              <a:gd name="connsiteY3002" fmla="*/ 1413652 h 1985002"/>
              <a:gd name="connsiteX3003" fmla="*/ 582096 w 3049233"/>
              <a:gd name="connsiteY3003" fmla="*/ 1451149 h 1985002"/>
              <a:gd name="connsiteX3004" fmla="*/ 564660 w 3049233"/>
              <a:gd name="connsiteY3004" fmla="*/ 1466135 h 1985002"/>
              <a:gd name="connsiteX3005" fmla="*/ 564875 w 3049233"/>
              <a:gd name="connsiteY3005" fmla="*/ 1465918 h 1985002"/>
              <a:gd name="connsiteX3006" fmla="*/ 565120 w 3049233"/>
              <a:gd name="connsiteY3006" fmla="*/ 1465669 h 1985002"/>
              <a:gd name="connsiteX3007" fmla="*/ 569799 w 3049233"/>
              <a:gd name="connsiteY3007" fmla="*/ 1460914 h 1985002"/>
              <a:gd name="connsiteX3008" fmla="*/ 578430 w 3049233"/>
              <a:gd name="connsiteY3008" fmla="*/ 1453803 h 1985002"/>
              <a:gd name="connsiteX3009" fmla="*/ 581211 w 3049233"/>
              <a:gd name="connsiteY3009" fmla="*/ 1451511 h 1985002"/>
              <a:gd name="connsiteX3010" fmla="*/ 47924 w 3049233"/>
              <a:gd name="connsiteY3010" fmla="*/ 1382016 h 1985002"/>
              <a:gd name="connsiteX3011" fmla="*/ 48099 w 3049233"/>
              <a:gd name="connsiteY3011" fmla="*/ 1382690 h 1985002"/>
              <a:gd name="connsiteX3012" fmla="*/ 45011 w 3049233"/>
              <a:gd name="connsiteY3012" fmla="*/ 1387299 h 1985002"/>
              <a:gd name="connsiteX3013" fmla="*/ 46685 w 3049233"/>
              <a:gd name="connsiteY3013" fmla="*/ 1384184 h 1985002"/>
              <a:gd name="connsiteX3014" fmla="*/ 2536143 w 3049233"/>
              <a:gd name="connsiteY3014" fmla="*/ 1380559 h 1985002"/>
              <a:gd name="connsiteX3015" fmla="*/ 2534732 w 3049233"/>
              <a:gd name="connsiteY3015" fmla="*/ 1384662 h 1985002"/>
              <a:gd name="connsiteX3016" fmla="*/ 2533072 w 3049233"/>
              <a:gd name="connsiteY3016" fmla="*/ 1385676 h 1985002"/>
              <a:gd name="connsiteX3017" fmla="*/ 2532571 w 3049233"/>
              <a:gd name="connsiteY3017" fmla="*/ 1385961 h 1985002"/>
              <a:gd name="connsiteX3018" fmla="*/ 2505293 w 3049233"/>
              <a:gd name="connsiteY3018" fmla="*/ 1393534 h 1985002"/>
              <a:gd name="connsiteX3019" fmla="*/ 2505570 w 3049233"/>
              <a:gd name="connsiteY3019" fmla="*/ 1392744 h 1985002"/>
              <a:gd name="connsiteX3020" fmla="*/ 2526828 w 3049233"/>
              <a:gd name="connsiteY3020" fmla="*/ 1386528 h 1985002"/>
              <a:gd name="connsiteX3021" fmla="*/ 2527736 w 3049233"/>
              <a:gd name="connsiteY3021" fmla="*/ 1385902 h 1985002"/>
              <a:gd name="connsiteX3022" fmla="*/ 2571528 w 3049233"/>
              <a:gd name="connsiteY3022" fmla="*/ 1380121 h 1985002"/>
              <a:gd name="connsiteX3023" fmla="*/ 2569146 w 3049233"/>
              <a:gd name="connsiteY3023" fmla="*/ 1386218 h 1985002"/>
              <a:gd name="connsiteX3024" fmla="*/ 2562973 w 3049233"/>
              <a:gd name="connsiteY3024" fmla="*/ 1389678 h 1985002"/>
              <a:gd name="connsiteX3025" fmla="*/ 2562414 w 3049233"/>
              <a:gd name="connsiteY3025" fmla="*/ 1389970 h 1985002"/>
              <a:gd name="connsiteX3026" fmla="*/ 2547275 w 3049233"/>
              <a:gd name="connsiteY3026" fmla="*/ 1394093 h 1985002"/>
              <a:gd name="connsiteX3027" fmla="*/ 57172 w 3049233"/>
              <a:gd name="connsiteY3027" fmla="*/ 1379877 h 1985002"/>
              <a:gd name="connsiteX3028" fmla="*/ 57652 w 3049233"/>
              <a:gd name="connsiteY3028" fmla="*/ 1381605 h 1985002"/>
              <a:gd name="connsiteX3029" fmla="*/ 55282 w 3049233"/>
              <a:gd name="connsiteY3029" fmla="*/ 1384605 h 1985002"/>
              <a:gd name="connsiteX3030" fmla="*/ 55056 w 3049233"/>
              <a:gd name="connsiteY3030" fmla="*/ 1383499 h 1985002"/>
              <a:gd name="connsiteX3031" fmla="*/ 55076 w 3049233"/>
              <a:gd name="connsiteY3031" fmla="*/ 1383280 h 1985002"/>
              <a:gd name="connsiteX3032" fmla="*/ 55090 w 3049233"/>
              <a:gd name="connsiteY3032" fmla="*/ 1383131 h 1985002"/>
              <a:gd name="connsiteX3033" fmla="*/ 1873902 w 3049233"/>
              <a:gd name="connsiteY3033" fmla="*/ 1379797 h 1985002"/>
              <a:gd name="connsiteX3034" fmla="*/ 1872884 w 3049233"/>
              <a:gd name="connsiteY3034" fmla="*/ 1385331 h 1985002"/>
              <a:gd name="connsiteX3035" fmla="*/ 1861994 w 3049233"/>
              <a:gd name="connsiteY3035" fmla="*/ 1387136 h 1985002"/>
              <a:gd name="connsiteX3036" fmla="*/ 1862175 w 3049233"/>
              <a:gd name="connsiteY3036" fmla="*/ 1386134 h 1985002"/>
              <a:gd name="connsiteX3037" fmla="*/ 1948941 w 3049233"/>
              <a:gd name="connsiteY3037" fmla="*/ 1378294 h 1985002"/>
              <a:gd name="connsiteX3038" fmla="*/ 1947783 w 3049233"/>
              <a:gd name="connsiteY3038" fmla="*/ 1382749 h 1985002"/>
              <a:gd name="connsiteX3039" fmla="*/ 1918894 w 3049233"/>
              <a:gd name="connsiteY3039" fmla="*/ 1401169 h 1985002"/>
              <a:gd name="connsiteX3040" fmla="*/ 1920323 w 3049233"/>
              <a:gd name="connsiteY3040" fmla="*/ 1393669 h 1985002"/>
              <a:gd name="connsiteX3041" fmla="*/ 2639996 w 3049233"/>
              <a:gd name="connsiteY3041" fmla="*/ 1377876 h 1985002"/>
              <a:gd name="connsiteX3042" fmla="*/ 2638933 w 3049233"/>
              <a:gd name="connsiteY3042" fmla="*/ 1380753 h 1985002"/>
              <a:gd name="connsiteX3043" fmla="*/ 2605776 w 3049233"/>
              <a:gd name="connsiteY3043" fmla="*/ 1396654 h 1985002"/>
              <a:gd name="connsiteX3044" fmla="*/ 2607145 w 3049233"/>
              <a:gd name="connsiteY3044" fmla="*/ 1393077 h 1985002"/>
              <a:gd name="connsiteX3045" fmla="*/ 2503499 w 3049233"/>
              <a:gd name="connsiteY3045" fmla="*/ 1377622 h 1985002"/>
              <a:gd name="connsiteX3046" fmla="*/ 2502158 w 3049233"/>
              <a:gd name="connsiteY3046" fmla="*/ 1381460 h 1985002"/>
              <a:gd name="connsiteX3047" fmla="*/ 2500310 w 3049233"/>
              <a:gd name="connsiteY3047" fmla="*/ 1382498 h 1985002"/>
              <a:gd name="connsiteX3048" fmla="*/ 2493972 w 3049233"/>
              <a:gd name="connsiteY3048" fmla="*/ 1384310 h 1985002"/>
              <a:gd name="connsiteX3049" fmla="*/ 1917813 w 3049233"/>
              <a:gd name="connsiteY3049" fmla="*/ 1376419 h 1985002"/>
              <a:gd name="connsiteX3050" fmla="*/ 1915505 w 3049233"/>
              <a:gd name="connsiteY3050" fmla="*/ 1388453 h 1985002"/>
              <a:gd name="connsiteX3051" fmla="*/ 1892210 w 3049233"/>
              <a:gd name="connsiteY3051" fmla="*/ 1399737 h 1985002"/>
              <a:gd name="connsiteX3052" fmla="*/ 1891233 w 3049233"/>
              <a:gd name="connsiteY3052" fmla="*/ 1399992 h 1985002"/>
              <a:gd name="connsiteX3053" fmla="*/ 1893372 w 3049233"/>
              <a:gd name="connsiteY3053" fmla="*/ 1388095 h 1985002"/>
              <a:gd name="connsiteX3054" fmla="*/ 1893473 w 3049233"/>
              <a:gd name="connsiteY3054" fmla="*/ 1387635 h 1985002"/>
              <a:gd name="connsiteX3055" fmla="*/ 1896723 w 3049233"/>
              <a:gd name="connsiteY3055" fmla="*/ 1387126 h 1985002"/>
              <a:gd name="connsiteX3056" fmla="*/ 1208555 w 3049233"/>
              <a:gd name="connsiteY3056" fmla="*/ 1376113 h 1985002"/>
              <a:gd name="connsiteX3057" fmla="*/ 1221286 w 3049233"/>
              <a:gd name="connsiteY3057" fmla="*/ 1394222 h 1985002"/>
              <a:gd name="connsiteX3058" fmla="*/ 1217183 w 3049233"/>
              <a:gd name="connsiteY3058" fmla="*/ 1389010 h 1985002"/>
              <a:gd name="connsiteX3059" fmla="*/ 1209245 w 3049233"/>
              <a:gd name="connsiteY3059" fmla="*/ 1378926 h 1985002"/>
              <a:gd name="connsiteX3060" fmla="*/ 1209242 w 3049233"/>
              <a:gd name="connsiteY3060" fmla="*/ 1378910 h 1985002"/>
              <a:gd name="connsiteX3061" fmla="*/ 1209205 w 3049233"/>
              <a:gd name="connsiteY3061" fmla="*/ 1378762 h 1985002"/>
              <a:gd name="connsiteX3062" fmla="*/ 1591377 w 3049233"/>
              <a:gd name="connsiteY3062" fmla="*/ 1375075 h 1985002"/>
              <a:gd name="connsiteX3063" fmla="*/ 1724288 w 3049233"/>
              <a:gd name="connsiteY3063" fmla="*/ 1432325 h 1985002"/>
              <a:gd name="connsiteX3064" fmla="*/ 1707672 w 3049233"/>
              <a:gd name="connsiteY3064" fmla="*/ 1430412 h 1985002"/>
              <a:gd name="connsiteX3065" fmla="*/ 1707526 w 3049233"/>
              <a:gd name="connsiteY3065" fmla="*/ 1430375 h 1985002"/>
              <a:gd name="connsiteX3066" fmla="*/ 1686895 w 3049233"/>
              <a:gd name="connsiteY3066" fmla="*/ 1424591 h 1985002"/>
              <a:gd name="connsiteX3067" fmla="*/ 1677951 w 3049233"/>
              <a:gd name="connsiteY3067" fmla="*/ 1421551 h 1985002"/>
              <a:gd name="connsiteX3068" fmla="*/ 1634293 w 3049233"/>
              <a:gd name="connsiteY3068" fmla="*/ 1403037 h 1985002"/>
              <a:gd name="connsiteX3069" fmla="*/ 1634225 w 3049233"/>
              <a:gd name="connsiteY3069" fmla="*/ 1403007 h 1985002"/>
              <a:gd name="connsiteX3070" fmla="*/ 1634165 w 3049233"/>
              <a:gd name="connsiteY3070" fmla="*/ 1402971 h 1985002"/>
              <a:gd name="connsiteX3071" fmla="*/ 1291103 w 3049233"/>
              <a:gd name="connsiteY3071" fmla="*/ 1374527 h 1985002"/>
              <a:gd name="connsiteX3072" fmla="*/ 1295973 w 3049233"/>
              <a:gd name="connsiteY3072" fmla="*/ 1382290 h 1985002"/>
              <a:gd name="connsiteX3073" fmla="*/ 1293904 w 3049233"/>
              <a:gd name="connsiteY3073" fmla="*/ 1379332 h 1985002"/>
              <a:gd name="connsiteX3074" fmla="*/ 1292146 w 3049233"/>
              <a:gd name="connsiteY3074" fmla="*/ 1376821 h 1985002"/>
              <a:gd name="connsiteX3075" fmla="*/ 1291927 w 3049233"/>
              <a:gd name="connsiteY3075" fmla="*/ 1376338 h 1985002"/>
              <a:gd name="connsiteX3076" fmla="*/ 1781050 w 3049233"/>
              <a:gd name="connsiteY3076" fmla="*/ 1374336 h 1985002"/>
              <a:gd name="connsiteX3077" fmla="*/ 1778203 w 3049233"/>
              <a:gd name="connsiteY3077" fmla="*/ 1375005 h 1985002"/>
              <a:gd name="connsiteX3078" fmla="*/ 1776826 w 3049233"/>
              <a:gd name="connsiteY3078" fmla="*/ 1374877 h 1985002"/>
              <a:gd name="connsiteX3079" fmla="*/ 1241260 w 3049233"/>
              <a:gd name="connsiteY3079" fmla="*/ 1373996 h 1985002"/>
              <a:gd name="connsiteX3080" fmla="*/ 1241592 w 3049233"/>
              <a:gd name="connsiteY3080" fmla="*/ 1374619 h 1985002"/>
              <a:gd name="connsiteX3081" fmla="*/ 1243394 w 3049233"/>
              <a:gd name="connsiteY3081" fmla="*/ 1378010 h 1985002"/>
              <a:gd name="connsiteX3082" fmla="*/ 1244519 w 3049233"/>
              <a:gd name="connsiteY3082" fmla="*/ 1380126 h 1985002"/>
              <a:gd name="connsiteX3083" fmla="*/ 1245749 w 3049233"/>
              <a:gd name="connsiteY3083" fmla="*/ 1382440 h 1985002"/>
              <a:gd name="connsiteX3084" fmla="*/ 1243234 w 3049233"/>
              <a:gd name="connsiteY3084" fmla="*/ 1378458 h 1985002"/>
              <a:gd name="connsiteX3085" fmla="*/ 1242631 w 3049233"/>
              <a:gd name="connsiteY3085" fmla="*/ 1377505 h 1985002"/>
              <a:gd name="connsiteX3086" fmla="*/ 1242224 w 3049233"/>
              <a:gd name="connsiteY3086" fmla="*/ 1376859 h 1985002"/>
              <a:gd name="connsiteX3087" fmla="*/ 1241897 w 3049233"/>
              <a:gd name="connsiteY3087" fmla="*/ 1375889 h 1985002"/>
              <a:gd name="connsiteX3088" fmla="*/ 78898 w 3049233"/>
              <a:gd name="connsiteY3088" fmla="*/ 1373953 h 1985002"/>
              <a:gd name="connsiteX3089" fmla="*/ 78521 w 3049233"/>
              <a:gd name="connsiteY3089" fmla="*/ 1375718 h 1985002"/>
              <a:gd name="connsiteX3090" fmla="*/ 78162 w 3049233"/>
              <a:gd name="connsiteY3090" fmla="*/ 1378162 h 1985002"/>
              <a:gd name="connsiteX3091" fmla="*/ 77183 w 3049233"/>
              <a:gd name="connsiteY3091" fmla="*/ 1379476 h 1985002"/>
              <a:gd name="connsiteX3092" fmla="*/ 75437 w 3049233"/>
              <a:gd name="connsiteY3092" fmla="*/ 1381818 h 1985002"/>
              <a:gd name="connsiteX3093" fmla="*/ 75350 w 3049233"/>
              <a:gd name="connsiteY3093" fmla="*/ 1381934 h 1985002"/>
              <a:gd name="connsiteX3094" fmla="*/ 74860 w 3049233"/>
              <a:gd name="connsiteY3094" fmla="*/ 1379939 h 1985002"/>
              <a:gd name="connsiteX3095" fmla="*/ 76648 w 3049233"/>
              <a:gd name="connsiteY3095" fmla="*/ 1377288 h 1985002"/>
              <a:gd name="connsiteX3096" fmla="*/ 78369 w 3049233"/>
              <a:gd name="connsiteY3096" fmla="*/ 1374737 h 1985002"/>
              <a:gd name="connsiteX3097" fmla="*/ 2471561 w 3049233"/>
              <a:gd name="connsiteY3097" fmla="*/ 1373885 h 1985002"/>
              <a:gd name="connsiteX3098" fmla="*/ 2470589 w 3049233"/>
              <a:gd name="connsiteY3098" fmla="*/ 1376638 h 1985002"/>
              <a:gd name="connsiteX3099" fmla="*/ 2464580 w 3049233"/>
              <a:gd name="connsiteY3099" fmla="*/ 1378605 h 1985002"/>
              <a:gd name="connsiteX3100" fmla="*/ 2607946 w 3049233"/>
              <a:gd name="connsiteY3100" fmla="*/ 1373506 h 1985002"/>
              <a:gd name="connsiteX3101" fmla="*/ 2607226 w 3049233"/>
              <a:gd name="connsiteY3101" fmla="*/ 1375388 h 1985002"/>
              <a:gd name="connsiteX3102" fmla="*/ 2573975 w 3049233"/>
              <a:gd name="connsiteY3102" fmla="*/ 1392341 h 1985002"/>
              <a:gd name="connsiteX3103" fmla="*/ 2574822 w 3049233"/>
              <a:gd name="connsiteY3103" fmla="*/ 1389879 h 1985002"/>
              <a:gd name="connsiteX3104" fmla="*/ 2437976 w 3049233"/>
              <a:gd name="connsiteY3104" fmla="*/ 1372918 h 1985002"/>
              <a:gd name="connsiteX3105" fmla="*/ 2436723 w 3049233"/>
              <a:gd name="connsiteY3105" fmla="*/ 1376443 h 1985002"/>
              <a:gd name="connsiteX3106" fmla="*/ 2433833 w 3049233"/>
              <a:gd name="connsiteY3106" fmla="*/ 1378272 h 1985002"/>
              <a:gd name="connsiteX3107" fmla="*/ 2427030 w 3049233"/>
              <a:gd name="connsiteY3107" fmla="*/ 1380021 h 1985002"/>
              <a:gd name="connsiteX3108" fmla="*/ 2404595 w 3049233"/>
              <a:gd name="connsiteY3108" fmla="*/ 1372214 h 1985002"/>
              <a:gd name="connsiteX3109" fmla="*/ 2403555 w 3049233"/>
              <a:gd name="connsiteY3109" fmla="*/ 1375163 h 1985002"/>
              <a:gd name="connsiteX3110" fmla="*/ 2397795 w 3049233"/>
              <a:gd name="connsiteY3110" fmla="*/ 1376524 h 1985002"/>
              <a:gd name="connsiteX3111" fmla="*/ 1889936 w 3049233"/>
              <a:gd name="connsiteY3111" fmla="*/ 1371133 h 1985002"/>
              <a:gd name="connsiteX3112" fmla="*/ 1887318 w 3049233"/>
              <a:gd name="connsiteY3112" fmla="*/ 1382942 h 1985002"/>
              <a:gd name="connsiteX3113" fmla="*/ 1878187 w 3049233"/>
              <a:gd name="connsiteY3113" fmla="*/ 1384453 h 1985002"/>
              <a:gd name="connsiteX3114" fmla="*/ 1879604 w 3049233"/>
              <a:gd name="connsiteY3114" fmla="*/ 1376715 h 1985002"/>
              <a:gd name="connsiteX3115" fmla="*/ 1213809 w 3049233"/>
              <a:gd name="connsiteY3115" fmla="*/ 1370757 h 1985002"/>
              <a:gd name="connsiteX3116" fmla="*/ 1214215 w 3049233"/>
              <a:gd name="connsiteY3116" fmla="*/ 1371396 h 1985002"/>
              <a:gd name="connsiteX3117" fmla="*/ 1215917 w 3049233"/>
              <a:gd name="connsiteY3117" fmla="*/ 1374074 h 1985002"/>
              <a:gd name="connsiteX3118" fmla="*/ 1223447 w 3049233"/>
              <a:gd name="connsiteY3118" fmla="*/ 1385918 h 1985002"/>
              <a:gd name="connsiteX3119" fmla="*/ 1218319 w 3049233"/>
              <a:gd name="connsiteY3119" fmla="*/ 1378850 h 1985002"/>
              <a:gd name="connsiteX3120" fmla="*/ 1214322 w 3049233"/>
              <a:gd name="connsiteY3120" fmla="*/ 1373340 h 1985002"/>
              <a:gd name="connsiteX3121" fmla="*/ 1515542 w 3049233"/>
              <a:gd name="connsiteY3121" fmla="*/ 1369398 h 1985002"/>
              <a:gd name="connsiteX3122" fmla="*/ 1518462 w 3049233"/>
              <a:gd name="connsiteY3122" fmla="*/ 1370705 h 1985002"/>
              <a:gd name="connsiteX3123" fmla="*/ 1527828 w 3049233"/>
              <a:gd name="connsiteY3123" fmla="*/ 1384510 h 1985002"/>
              <a:gd name="connsiteX3124" fmla="*/ 1245208 w 3049233"/>
              <a:gd name="connsiteY3124" fmla="*/ 1368280 h 1985002"/>
              <a:gd name="connsiteX3125" fmla="*/ 1251176 w 3049233"/>
              <a:gd name="connsiteY3125" fmla="*/ 1380047 h 1985002"/>
              <a:gd name="connsiteX3126" fmla="*/ 1249329 w 3049233"/>
              <a:gd name="connsiteY3126" fmla="*/ 1376978 h 1985002"/>
              <a:gd name="connsiteX3127" fmla="*/ 1246392 w 3049233"/>
              <a:gd name="connsiteY3127" fmla="*/ 1372097 h 1985002"/>
              <a:gd name="connsiteX3128" fmla="*/ 1245670 w 3049233"/>
              <a:gd name="connsiteY3128" fmla="*/ 1369771 h 1985002"/>
              <a:gd name="connsiteX3129" fmla="*/ 1245559 w 3049233"/>
              <a:gd name="connsiteY3129" fmla="*/ 1369411 h 1985002"/>
              <a:gd name="connsiteX3130" fmla="*/ 1511088 w 3049233"/>
              <a:gd name="connsiteY3130" fmla="*/ 1367405 h 1985002"/>
              <a:gd name="connsiteX3131" fmla="*/ 1513452 w 3049233"/>
              <a:gd name="connsiteY3131" fmla="*/ 1368463 h 1985002"/>
              <a:gd name="connsiteX3132" fmla="*/ 1520332 w 3049233"/>
              <a:gd name="connsiteY3132" fmla="*/ 1378921 h 1985002"/>
              <a:gd name="connsiteX3133" fmla="*/ 1517648 w 3049233"/>
              <a:gd name="connsiteY3133" fmla="*/ 1375582 h 1985002"/>
              <a:gd name="connsiteX3134" fmla="*/ 1511110 w 3049233"/>
              <a:gd name="connsiteY3134" fmla="*/ 1367445 h 1985002"/>
              <a:gd name="connsiteX3135" fmla="*/ 65624 w 3049233"/>
              <a:gd name="connsiteY3135" fmla="*/ 1366125 h 1985002"/>
              <a:gd name="connsiteX3136" fmla="*/ 65346 w 3049233"/>
              <a:gd name="connsiteY3136" fmla="*/ 1368349 h 1985002"/>
              <a:gd name="connsiteX3137" fmla="*/ 65169 w 3049233"/>
              <a:gd name="connsiteY3137" fmla="*/ 1369761 h 1985002"/>
              <a:gd name="connsiteX3138" fmla="*/ 65104 w 3049233"/>
              <a:gd name="connsiteY3138" fmla="*/ 1370284 h 1985002"/>
              <a:gd name="connsiteX3139" fmla="*/ 64244 w 3049233"/>
              <a:gd name="connsiteY3139" fmla="*/ 1371684 h 1985002"/>
              <a:gd name="connsiteX3140" fmla="*/ 63277 w 3049233"/>
              <a:gd name="connsiteY3140" fmla="*/ 1373259 h 1985002"/>
              <a:gd name="connsiteX3141" fmla="*/ 62753 w 3049233"/>
              <a:gd name="connsiteY3141" fmla="*/ 1370877 h 1985002"/>
              <a:gd name="connsiteX3142" fmla="*/ 2577158 w 3049233"/>
              <a:gd name="connsiteY3142" fmla="*/ 1365719 h 1985002"/>
              <a:gd name="connsiteX3143" fmla="*/ 2574721 w 3049233"/>
              <a:gd name="connsiteY3143" fmla="*/ 1371954 h 1985002"/>
              <a:gd name="connsiteX3144" fmla="*/ 2554920 w 3049233"/>
              <a:gd name="connsiteY3144" fmla="*/ 1383413 h 1985002"/>
              <a:gd name="connsiteX3145" fmla="*/ 2541077 w 3049233"/>
              <a:gd name="connsiteY3145" fmla="*/ 1387674 h 1985002"/>
              <a:gd name="connsiteX3146" fmla="*/ 2541080 w 3049233"/>
              <a:gd name="connsiteY3146" fmla="*/ 1387664 h 1985002"/>
              <a:gd name="connsiteX3147" fmla="*/ 2340252 w 3049233"/>
              <a:gd name="connsiteY3147" fmla="*/ 1365247 h 1985002"/>
              <a:gd name="connsiteX3148" fmla="*/ 2339886 w 3049233"/>
              <a:gd name="connsiteY3148" fmla="*/ 1366384 h 1985002"/>
              <a:gd name="connsiteX3149" fmla="*/ 2336601 w 3049233"/>
              <a:gd name="connsiteY3149" fmla="*/ 1367720 h 1985002"/>
              <a:gd name="connsiteX3150" fmla="*/ 2336495 w 3049233"/>
              <a:gd name="connsiteY3150" fmla="*/ 1367751 h 1985002"/>
              <a:gd name="connsiteX3151" fmla="*/ 2334670 w 3049233"/>
              <a:gd name="connsiteY3151" fmla="*/ 1367499 h 1985002"/>
              <a:gd name="connsiteX3152" fmla="*/ 2679235 w 3049233"/>
              <a:gd name="connsiteY3152" fmla="*/ 1365246 h 1985002"/>
              <a:gd name="connsiteX3153" fmla="*/ 2677702 w 3049233"/>
              <a:gd name="connsiteY3153" fmla="*/ 1369449 h 1985002"/>
              <a:gd name="connsiteX3154" fmla="*/ 2672202 w 3049233"/>
              <a:gd name="connsiteY3154" fmla="*/ 1373013 h 1985002"/>
              <a:gd name="connsiteX3155" fmla="*/ 2642874 w 3049233"/>
              <a:gd name="connsiteY3155" fmla="*/ 1386484 h 1985002"/>
              <a:gd name="connsiteX3156" fmla="*/ 2643887 w 3049233"/>
              <a:gd name="connsiteY3156" fmla="*/ 1383751 h 1985002"/>
              <a:gd name="connsiteX3157" fmla="*/ 2672924 w 3049233"/>
              <a:gd name="connsiteY3157" fmla="*/ 1369903 h 1985002"/>
              <a:gd name="connsiteX3158" fmla="*/ 2373916 w 3049233"/>
              <a:gd name="connsiteY3158" fmla="*/ 1365147 h 1985002"/>
              <a:gd name="connsiteX3159" fmla="*/ 2372606 w 3049233"/>
              <a:gd name="connsiteY3159" fmla="*/ 1369287 h 1985002"/>
              <a:gd name="connsiteX3160" fmla="*/ 2356986 w 3049233"/>
              <a:gd name="connsiteY3160" fmla="*/ 1374189 h 1985002"/>
              <a:gd name="connsiteX3161" fmla="*/ 2352433 w 3049233"/>
              <a:gd name="connsiteY3161" fmla="*/ 1373707 h 1985002"/>
              <a:gd name="connsiteX3162" fmla="*/ 2541934 w 3049233"/>
              <a:gd name="connsiteY3162" fmla="*/ 1364640 h 1985002"/>
              <a:gd name="connsiteX3163" fmla="*/ 2539516 w 3049233"/>
              <a:gd name="connsiteY3163" fmla="*/ 1370743 h 1985002"/>
              <a:gd name="connsiteX3164" fmla="*/ 2539338 w 3049233"/>
              <a:gd name="connsiteY3164" fmla="*/ 1371262 h 1985002"/>
              <a:gd name="connsiteX3165" fmla="*/ 2525646 w 3049233"/>
              <a:gd name="connsiteY3165" fmla="*/ 1380762 h 1985002"/>
              <a:gd name="connsiteX3166" fmla="*/ 2525150 w 3049233"/>
              <a:gd name="connsiteY3166" fmla="*/ 1381080 h 1985002"/>
              <a:gd name="connsiteX3167" fmla="*/ 2507871 w 3049233"/>
              <a:gd name="connsiteY3167" fmla="*/ 1386159 h 1985002"/>
              <a:gd name="connsiteX3168" fmla="*/ 2508019 w 3049233"/>
              <a:gd name="connsiteY3168" fmla="*/ 1385737 h 1985002"/>
              <a:gd name="connsiteX3169" fmla="*/ 1982679 w 3049233"/>
              <a:gd name="connsiteY3169" fmla="*/ 1363667 h 1985002"/>
              <a:gd name="connsiteX3170" fmla="*/ 1972396 w 3049233"/>
              <a:gd name="connsiteY3170" fmla="*/ 1378165 h 1985002"/>
              <a:gd name="connsiteX3171" fmla="*/ 1968704 w 3049233"/>
              <a:gd name="connsiteY3171" fmla="*/ 1381433 h 1985002"/>
              <a:gd name="connsiteX3172" fmla="*/ 2368151 w 3049233"/>
              <a:gd name="connsiteY3172" fmla="*/ 1362433 h 1985002"/>
              <a:gd name="connsiteX3173" fmla="*/ 2347105 w 3049233"/>
              <a:gd name="connsiteY3173" fmla="*/ 1370937 h 1985002"/>
              <a:gd name="connsiteX3174" fmla="*/ 2346993 w 3049233"/>
              <a:gd name="connsiteY3174" fmla="*/ 1370970 h 1985002"/>
              <a:gd name="connsiteX3175" fmla="*/ 2346022 w 3049233"/>
              <a:gd name="connsiteY3175" fmla="*/ 1370849 h 1985002"/>
              <a:gd name="connsiteX3176" fmla="*/ 2192773 w 3049233"/>
              <a:gd name="connsiteY3176" fmla="*/ 1361326 h 1985002"/>
              <a:gd name="connsiteX3177" fmla="*/ 2194712 w 3049233"/>
              <a:gd name="connsiteY3177" fmla="*/ 1362514 h 1985002"/>
              <a:gd name="connsiteX3178" fmla="*/ 2193658 w 3049233"/>
              <a:gd name="connsiteY3178" fmla="*/ 1362001 h 1985002"/>
              <a:gd name="connsiteX3179" fmla="*/ 2509595 w 3049233"/>
              <a:gd name="connsiteY3179" fmla="*/ 1360166 h 1985002"/>
              <a:gd name="connsiteX3180" fmla="*/ 2507057 w 3049233"/>
              <a:gd name="connsiteY3180" fmla="*/ 1367436 h 1985002"/>
              <a:gd name="connsiteX3181" fmla="*/ 2491102 w 3049233"/>
              <a:gd name="connsiteY3181" fmla="*/ 1378764 h 1985002"/>
              <a:gd name="connsiteX3182" fmla="*/ 2490656 w 3049233"/>
              <a:gd name="connsiteY3182" fmla="*/ 1379054 h 1985002"/>
              <a:gd name="connsiteX3183" fmla="*/ 2478124 w 3049233"/>
              <a:gd name="connsiteY3183" fmla="*/ 1382634 h 1985002"/>
              <a:gd name="connsiteX3184" fmla="*/ 1248106 w 3049233"/>
              <a:gd name="connsiteY3184" fmla="*/ 1359355 h 1985002"/>
              <a:gd name="connsiteX3185" fmla="*/ 1250033 w 3049233"/>
              <a:gd name="connsiteY3185" fmla="*/ 1363350 h 1985002"/>
              <a:gd name="connsiteX3186" fmla="*/ 1258315 w 3049233"/>
              <a:gd name="connsiteY3186" fmla="*/ 1380515 h 1985002"/>
              <a:gd name="connsiteX3187" fmla="*/ 1260626 w 3049233"/>
              <a:gd name="connsiteY3187" fmla="*/ 1385303 h 1985002"/>
              <a:gd name="connsiteX3188" fmla="*/ 1251945 w 3049233"/>
              <a:gd name="connsiteY3188" fmla="*/ 1370165 h 1985002"/>
              <a:gd name="connsiteX3189" fmla="*/ 1250771 w 3049233"/>
              <a:gd name="connsiteY3189" fmla="*/ 1368119 h 1985002"/>
              <a:gd name="connsiteX3190" fmla="*/ 1250455 w 3049233"/>
              <a:gd name="connsiteY3190" fmla="*/ 1367569 h 1985002"/>
              <a:gd name="connsiteX3191" fmla="*/ 2646870 w 3049233"/>
              <a:gd name="connsiteY3191" fmla="*/ 1359274 h 1985002"/>
              <a:gd name="connsiteX3192" fmla="*/ 2643968 w 3049233"/>
              <a:gd name="connsiteY3192" fmla="*/ 1367130 h 1985002"/>
              <a:gd name="connsiteX3193" fmla="*/ 2610774 w 3049233"/>
              <a:gd name="connsiteY3193" fmla="*/ 1383597 h 1985002"/>
              <a:gd name="connsiteX3194" fmla="*/ 2612078 w 3049233"/>
              <a:gd name="connsiteY3194" fmla="*/ 1380188 h 1985002"/>
              <a:gd name="connsiteX3195" fmla="*/ 2623977 w 3049233"/>
              <a:gd name="connsiteY3195" fmla="*/ 1374495 h 1985002"/>
              <a:gd name="connsiteX3196" fmla="*/ 2631090 w 3049233"/>
              <a:gd name="connsiteY3196" fmla="*/ 1369172 h 1985002"/>
              <a:gd name="connsiteX3197" fmla="*/ 2640758 w 3049233"/>
              <a:gd name="connsiteY3197" fmla="*/ 1364233 h 1985002"/>
              <a:gd name="connsiteX3198" fmla="*/ 1921390 w 3049233"/>
              <a:gd name="connsiteY3198" fmla="*/ 1358879 h 1985002"/>
              <a:gd name="connsiteX3199" fmla="*/ 1919633 w 3049233"/>
              <a:gd name="connsiteY3199" fmla="*/ 1366913 h 1985002"/>
              <a:gd name="connsiteX3200" fmla="*/ 1919036 w 3049233"/>
              <a:gd name="connsiteY3200" fmla="*/ 1370039 h 1985002"/>
              <a:gd name="connsiteX3201" fmla="*/ 1897979 w 3049233"/>
              <a:gd name="connsiteY3201" fmla="*/ 1381178 h 1985002"/>
              <a:gd name="connsiteX3202" fmla="*/ 1894775 w 3049233"/>
              <a:gd name="connsiteY3202" fmla="*/ 1381708 h 1985002"/>
              <a:gd name="connsiteX3203" fmla="*/ 1897541 w 3049233"/>
              <a:gd name="connsiteY3203" fmla="*/ 1369114 h 1985002"/>
              <a:gd name="connsiteX3204" fmla="*/ 1254063 w 3049233"/>
              <a:gd name="connsiteY3204" fmla="*/ 1358835 h 1985002"/>
              <a:gd name="connsiteX3205" fmla="*/ 1259173 w 3049233"/>
              <a:gd name="connsiteY3205" fmla="*/ 1369804 h 1985002"/>
              <a:gd name="connsiteX3206" fmla="*/ 1258991 w 3049233"/>
              <a:gd name="connsiteY3206" fmla="*/ 1369472 h 1985002"/>
              <a:gd name="connsiteX3207" fmla="*/ 1254903 w 3049233"/>
              <a:gd name="connsiteY3207" fmla="*/ 1362024 h 1985002"/>
              <a:gd name="connsiteX3208" fmla="*/ 1254105 w 3049233"/>
              <a:gd name="connsiteY3208" fmla="*/ 1358995 h 1985002"/>
              <a:gd name="connsiteX3209" fmla="*/ 1552912 w 3049233"/>
              <a:gd name="connsiteY3209" fmla="*/ 1358511 h 1985002"/>
              <a:gd name="connsiteX3210" fmla="*/ 1567218 w 3049233"/>
              <a:gd name="connsiteY3210" fmla="*/ 1364672 h 1985002"/>
              <a:gd name="connsiteX3211" fmla="*/ 1602918 w 3049233"/>
              <a:gd name="connsiteY3211" fmla="*/ 1391296 h 1985002"/>
              <a:gd name="connsiteX3212" fmla="*/ 1604361 w 3049233"/>
              <a:gd name="connsiteY3212" fmla="*/ 1392103 h 1985002"/>
              <a:gd name="connsiteX3213" fmla="*/ 1605201 w 3049233"/>
              <a:gd name="connsiteY3213" fmla="*/ 1392749 h 1985002"/>
              <a:gd name="connsiteX3214" fmla="*/ 1607759 w 3049233"/>
              <a:gd name="connsiteY3214" fmla="*/ 1394005 h 1985002"/>
              <a:gd name="connsiteX3215" fmla="*/ 1638381 w 3049233"/>
              <a:gd name="connsiteY3215" fmla="*/ 1411141 h 1985002"/>
              <a:gd name="connsiteX3216" fmla="*/ 1669462 w 3049233"/>
              <a:gd name="connsiteY3216" fmla="*/ 1424389 h 1985002"/>
              <a:gd name="connsiteX3217" fmla="*/ 1670090 w 3049233"/>
              <a:gd name="connsiteY3217" fmla="*/ 1424593 h 1985002"/>
              <a:gd name="connsiteX3218" fmla="*/ 1670325 w 3049233"/>
              <a:gd name="connsiteY3218" fmla="*/ 1424709 h 1985002"/>
              <a:gd name="connsiteX3219" fmla="*/ 1687918 w 3049233"/>
              <a:gd name="connsiteY3219" fmla="*/ 1430381 h 1985002"/>
              <a:gd name="connsiteX3220" fmla="*/ 1693207 w 3049233"/>
              <a:gd name="connsiteY3220" fmla="*/ 1432098 h 1985002"/>
              <a:gd name="connsiteX3221" fmla="*/ 1693349 w 3049233"/>
              <a:gd name="connsiteY3221" fmla="*/ 1432132 h 1985002"/>
              <a:gd name="connsiteX3222" fmla="*/ 1693498 w 3049233"/>
              <a:gd name="connsiteY3222" fmla="*/ 1432180 h 1985002"/>
              <a:gd name="connsiteX3223" fmla="*/ 1706642 w 3049233"/>
              <a:gd name="connsiteY3223" fmla="*/ 1435322 h 1985002"/>
              <a:gd name="connsiteX3224" fmla="*/ 1740238 w 3049233"/>
              <a:gd name="connsiteY3224" fmla="*/ 1439197 h 1985002"/>
              <a:gd name="connsiteX3225" fmla="*/ 1779480 w 3049233"/>
              <a:gd name="connsiteY3225" fmla="*/ 1456100 h 1985002"/>
              <a:gd name="connsiteX3226" fmla="*/ 1718750 w 3049233"/>
              <a:gd name="connsiteY3226" fmla="*/ 1454413 h 1985002"/>
              <a:gd name="connsiteX3227" fmla="*/ 1604499 w 3049233"/>
              <a:gd name="connsiteY3227" fmla="*/ 1403274 h 1985002"/>
              <a:gd name="connsiteX3228" fmla="*/ 1954259 w 3049233"/>
              <a:gd name="connsiteY3228" fmla="*/ 1357919 h 1985002"/>
              <a:gd name="connsiteX3229" fmla="*/ 1952753 w 3049233"/>
              <a:gd name="connsiteY3229" fmla="*/ 1363694 h 1985002"/>
              <a:gd name="connsiteX3230" fmla="*/ 1934161 w 3049233"/>
              <a:gd name="connsiteY3230" fmla="*/ 1379421 h 1985002"/>
              <a:gd name="connsiteX3231" fmla="*/ 1921908 w 3049233"/>
              <a:gd name="connsiteY3231" fmla="*/ 1385353 h 1985002"/>
              <a:gd name="connsiteX3232" fmla="*/ 1924232 w 3049233"/>
              <a:gd name="connsiteY3232" fmla="*/ 1373160 h 1985002"/>
              <a:gd name="connsiteX3233" fmla="*/ 2477291 w 3049233"/>
              <a:gd name="connsiteY3233" fmla="*/ 1357626 h 1985002"/>
              <a:gd name="connsiteX3234" fmla="*/ 2474458 w 3049233"/>
              <a:gd name="connsiteY3234" fmla="*/ 1365662 h 1985002"/>
              <a:gd name="connsiteX3235" fmla="*/ 2462905 w 3049233"/>
              <a:gd name="connsiteY3235" fmla="*/ 1373606 h 1985002"/>
              <a:gd name="connsiteX3236" fmla="*/ 2446743 w 3049233"/>
              <a:gd name="connsiteY3236" fmla="*/ 1378624 h 1985002"/>
              <a:gd name="connsiteX3237" fmla="*/ 2476213 w 3049233"/>
              <a:gd name="connsiteY3237" fmla="*/ 1358946 h 1985002"/>
              <a:gd name="connsiteX3238" fmla="*/ 53546 w 3049233"/>
              <a:gd name="connsiteY3238" fmla="*/ 1357012 h 1985002"/>
              <a:gd name="connsiteX3239" fmla="*/ 53205 w 3049233"/>
              <a:gd name="connsiteY3239" fmla="*/ 1360170 h 1985002"/>
              <a:gd name="connsiteX3240" fmla="*/ 52069 w 3049233"/>
              <a:gd name="connsiteY3240" fmla="*/ 1362248 h 1985002"/>
              <a:gd name="connsiteX3241" fmla="*/ 51090 w 3049233"/>
              <a:gd name="connsiteY3241" fmla="*/ 1364039 h 1985002"/>
              <a:gd name="connsiteX3242" fmla="*/ 51057 w 3049233"/>
              <a:gd name="connsiteY3242" fmla="*/ 1363877 h 1985002"/>
              <a:gd name="connsiteX3243" fmla="*/ 51050 w 3049233"/>
              <a:gd name="connsiteY3243" fmla="*/ 1363844 h 1985002"/>
              <a:gd name="connsiteX3244" fmla="*/ 50995 w 3049233"/>
              <a:gd name="connsiteY3244" fmla="*/ 1363572 h 1985002"/>
              <a:gd name="connsiteX3245" fmla="*/ 52995 w 3049233"/>
              <a:gd name="connsiteY3245" fmla="*/ 1358430 h 1985002"/>
              <a:gd name="connsiteX3246" fmla="*/ 1852078 w 3049233"/>
              <a:gd name="connsiteY3246" fmla="*/ 1356710 h 1985002"/>
              <a:gd name="connsiteX3247" fmla="*/ 1851865 w 3049233"/>
              <a:gd name="connsiteY3247" fmla="*/ 1356850 h 1985002"/>
              <a:gd name="connsiteX3248" fmla="*/ 1851875 w 3049233"/>
              <a:gd name="connsiteY3248" fmla="*/ 1356794 h 1985002"/>
              <a:gd name="connsiteX3249" fmla="*/ 1221422 w 3049233"/>
              <a:gd name="connsiteY3249" fmla="*/ 1355818 h 1985002"/>
              <a:gd name="connsiteX3250" fmla="*/ 1245057 w 3049233"/>
              <a:gd name="connsiteY3250" fmla="*/ 1396507 h 1985002"/>
              <a:gd name="connsiteX3251" fmla="*/ 1232714 w 3049233"/>
              <a:gd name="connsiteY3251" fmla="*/ 1377121 h 1985002"/>
              <a:gd name="connsiteX3252" fmla="*/ 1224661 w 3049233"/>
              <a:gd name="connsiteY3252" fmla="*/ 1364474 h 1985002"/>
              <a:gd name="connsiteX3253" fmla="*/ 1221970 w 3049233"/>
              <a:gd name="connsiteY3253" fmla="*/ 1360247 h 1985002"/>
              <a:gd name="connsiteX3254" fmla="*/ 1221548 w 3049233"/>
              <a:gd name="connsiteY3254" fmla="*/ 1356841 h 1985002"/>
              <a:gd name="connsiteX3255" fmla="*/ 2275054 w 3049233"/>
              <a:gd name="connsiteY3255" fmla="*/ 1354044 h 1985002"/>
              <a:gd name="connsiteX3256" fmla="*/ 2276029 w 3049233"/>
              <a:gd name="connsiteY3256" fmla="*/ 1354461 h 1985002"/>
              <a:gd name="connsiteX3257" fmla="*/ 2274753 w 3049233"/>
              <a:gd name="connsiteY3257" fmla="*/ 1354230 h 1985002"/>
              <a:gd name="connsiteX3258" fmla="*/ 1978345 w 3049233"/>
              <a:gd name="connsiteY3258" fmla="*/ 1353982 h 1985002"/>
              <a:gd name="connsiteX3259" fmla="*/ 1961091 w 3049233"/>
              <a:gd name="connsiteY3259" fmla="*/ 1374256 h 1985002"/>
              <a:gd name="connsiteX3260" fmla="*/ 1954629 w 3049233"/>
              <a:gd name="connsiteY3260" fmla="*/ 1378382 h 1985002"/>
              <a:gd name="connsiteX3261" fmla="*/ 1955987 w 3049233"/>
              <a:gd name="connsiteY3261" fmla="*/ 1373178 h 1985002"/>
              <a:gd name="connsiteX3262" fmla="*/ 2444873 w 3049233"/>
              <a:gd name="connsiteY3262" fmla="*/ 1353493 h 1985002"/>
              <a:gd name="connsiteX3263" fmla="*/ 2441297 w 3049233"/>
              <a:gd name="connsiteY3263" fmla="*/ 1363563 h 1985002"/>
              <a:gd name="connsiteX3264" fmla="*/ 2433702 w 3049233"/>
              <a:gd name="connsiteY3264" fmla="*/ 1368571 h 1985002"/>
              <a:gd name="connsiteX3265" fmla="*/ 2422106 w 3049233"/>
              <a:gd name="connsiteY3265" fmla="*/ 1372442 h 1985002"/>
              <a:gd name="connsiteX3266" fmla="*/ 2437608 w 3049233"/>
              <a:gd name="connsiteY3266" fmla="*/ 1362391 h 1985002"/>
              <a:gd name="connsiteX3267" fmla="*/ 1227684 w 3049233"/>
              <a:gd name="connsiteY3267" fmla="*/ 1353350 h 1985002"/>
              <a:gd name="connsiteX3268" fmla="*/ 1243501 w 3049233"/>
              <a:gd name="connsiteY3268" fmla="*/ 1381757 h 1985002"/>
              <a:gd name="connsiteX3269" fmla="*/ 1261278 w 3049233"/>
              <a:gd name="connsiteY3269" fmla="*/ 1413683 h 1985002"/>
              <a:gd name="connsiteX3270" fmla="*/ 1254798 w 3049233"/>
              <a:gd name="connsiteY3270" fmla="*/ 1406787 h 1985002"/>
              <a:gd name="connsiteX3271" fmla="*/ 1238137 w 3049233"/>
              <a:gd name="connsiteY3271" fmla="*/ 1381816 h 1985002"/>
              <a:gd name="connsiteX3272" fmla="*/ 1229198 w 3049233"/>
              <a:gd name="connsiteY3272" fmla="*/ 1357472 h 1985002"/>
              <a:gd name="connsiteX3273" fmla="*/ 2615887 w 3049233"/>
              <a:gd name="connsiteY3273" fmla="*/ 1352759 h 1985002"/>
              <a:gd name="connsiteX3274" fmla="*/ 2612351 w 3049233"/>
              <a:gd name="connsiteY3274" fmla="*/ 1361998 h 1985002"/>
              <a:gd name="connsiteX3275" fmla="*/ 2578077 w 3049233"/>
              <a:gd name="connsiteY3275" fmla="*/ 1381211 h 1985002"/>
              <a:gd name="connsiteX3276" fmla="*/ 2580532 w 3049233"/>
              <a:gd name="connsiteY3276" fmla="*/ 1374933 h 1985002"/>
              <a:gd name="connsiteX3277" fmla="*/ 2610551 w 3049233"/>
              <a:gd name="connsiteY3277" fmla="*/ 1357638 h 1985002"/>
              <a:gd name="connsiteX3278" fmla="*/ 2611874 w 3049233"/>
              <a:gd name="connsiteY3278" fmla="*/ 1356378 h 1985002"/>
              <a:gd name="connsiteX3279" fmla="*/ 1256623 w 3049233"/>
              <a:gd name="connsiteY3279" fmla="*/ 1352717 h 1985002"/>
              <a:gd name="connsiteX3280" fmla="*/ 1267498 w 3049233"/>
              <a:gd name="connsiteY3280" fmla="*/ 1376936 h 1985002"/>
              <a:gd name="connsiteX3281" fmla="*/ 1263021 w 3049233"/>
              <a:gd name="connsiteY3281" fmla="*/ 1368429 h 1985002"/>
              <a:gd name="connsiteX3282" fmla="*/ 1261430 w 3049233"/>
              <a:gd name="connsiteY3282" fmla="*/ 1365406 h 1985002"/>
              <a:gd name="connsiteX3283" fmla="*/ 1258202 w 3049233"/>
              <a:gd name="connsiteY3283" fmla="*/ 1359271 h 1985002"/>
              <a:gd name="connsiteX3284" fmla="*/ 1257065 w 3049233"/>
              <a:gd name="connsiteY3284" fmla="*/ 1354552 h 1985002"/>
              <a:gd name="connsiteX3285" fmla="*/ 1502826 w 3049233"/>
              <a:gd name="connsiteY3285" fmla="*/ 1352311 h 1985002"/>
              <a:gd name="connsiteX3286" fmla="*/ 1507911 w 3049233"/>
              <a:gd name="connsiteY3286" fmla="*/ 1360041 h 1985002"/>
              <a:gd name="connsiteX3287" fmla="*/ 1506780 w 3049233"/>
              <a:gd name="connsiteY3287" fmla="*/ 1359535 h 1985002"/>
              <a:gd name="connsiteX3288" fmla="*/ 1967518 w 3049233"/>
              <a:gd name="connsiteY3288" fmla="*/ 1351185 h 1985002"/>
              <a:gd name="connsiteX3289" fmla="*/ 1960082 w 3049233"/>
              <a:gd name="connsiteY3289" fmla="*/ 1357485 h 1985002"/>
              <a:gd name="connsiteX3290" fmla="*/ 1960840 w 3049233"/>
              <a:gd name="connsiteY3290" fmla="*/ 1354577 h 1985002"/>
              <a:gd name="connsiteX3291" fmla="*/ 2311558 w 3049233"/>
              <a:gd name="connsiteY3291" fmla="*/ 1351136 h 1985002"/>
              <a:gd name="connsiteX3292" fmla="*/ 2310459 w 3049233"/>
              <a:gd name="connsiteY3292" fmla="*/ 1354554 h 1985002"/>
              <a:gd name="connsiteX3293" fmla="*/ 2304826 w 3049233"/>
              <a:gd name="connsiteY3293" fmla="*/ 1358255 h 1985002"/>
              <a:gd name="connsiteX3294" fmla="*/ 2301789 w 3049233"/>
              <a:gd name="connsiteY3294" fmla="*/ 1357153 h 1985002"/>
              <a:gd name="connsiteX3295" fmla="*/ 1262185 w 3049233"/>
              <a:gd name="connsiteY3295" fmla="*/ 1350630 h 1985002"/>
              <a:gd name="connsiteX3296" fmla="*/ 1265918 w 3049233"/>
              <a:gd name="connsiteY3296" fmla="*/ 1359329 h 1985002"/>
              <a:gd name="connsiteX3297" fmla="*/ 1264306 w 3049233"/>
              <a:gd name="connsiteY3297" fmla="*/ 1356173 h 1985002"/>
              <a:gd name="connsiteX3298" fmla="*/ 1262754 w 3049233"/>
              <a:gd name="connsiteY3298" fmla="*/ 1353133 h 1985002"/>
              <a:gd name="connsiteX3299" fmla="*/ 1262244 w 3049233"/>
              <a:gd name="connsiteY3299" fmla="*/ 1350890 h 1985002"/>
              <a:gd name="connsiteX3300" fmla="*/ 41510 w 3049233"/>
              <a:gd name="connsiteY3300" fmla="*/ 1349375 h 1985002"/>
              <a:gd name="connsiteX3301" fmla="*/ 41327 w 3049233"/>
              <a:gd name="connsiteY3301" fmla="*/ 1351399 h 1985002"/>
              <a:gd name="connsiteX3302" fmla="*/ 41245 w 3049233"/>
              <a:gd name="connsiteY3302" fmla="*/ 1352315 h 1985002"/>
              <a:gd name="connsiteX3303" fmla="*/ 40252 w 3049233"/>
              <a:gd name="connsiteY3303" fmla="*/ 1354550 h 1985002"/>
              <a:gd name="connsiteX3304" fmla="*/ 40252 w 3049233"/>
              <a:gd name="connsiteY3304" fmla="*/ 1352520 h 1985002"/>
              <a:gd name="connsiteX3305" fmla="*/ 1527578 w 3049233"/>
              <a:gd name="connsiteY3305" fmla="*/ 1347602 h 1985002"/>
              <a:gd name="connsiteX3306" fmla="*/ 1546090 w 3049233"/>
              <a:gd name="connsiteY3306" fmla="*/ 1355574 h 1985002"/>
              <a:gd name="connsiteX3307" fmla="*/ 1585164 w 3049233"/>
              <a:gd name="connsiteY3307" fmla="*/ 1394620 h 1985002"/>
              <a:gd name="connsiteX3308" fmla="*/ 1556992 w 3049233"/>
              <a:gd name="connsiteY3308" fmla="*/ 1382011 h 1985002"/>
              <a:gd name="connsiteX3309" fmla="*/ 1551354 w 3049233"/>
              <a:gd name="connsiteY3309" fmla="*/ 1376475 h 1985002"/>
              <a:gd name="connsiteX3310" fmla="*/ 1532304 w 3049233"/>
              <a:gd name="connsiteY3310" fmla="*/ 1355017 h 1985002"/>
              <a:gd name="connsiteX3311" fmla="*/ 2254763 w 3049233"/>
              <a:gd name="connsiteY3311" fmla="*/ 1347287 h 1985002"/>
              <a:gd name="connsiteX3312" fmla="*/ 2263000 w 3049233"/>
              <a:gd name="connsiteY3312" fmla="*/ 1351501 h 1985002"/>
              <a:gd name="connsiteX3313" fmla="*/ 2264015 w 3049233"/>
              <a:gd name="connsiteY3313" fmla="*/ 1351672 h 1985002"/>
              <a:gd name="connsiteX3314" fmla="*/ 2264021 w 3049233"/>
              <a:gd name="connsiteY3314" fmla="*/ 1351668 h 1985002"/>
              <a:gd name="connsiteX3315" fmla="*/ 2264049 w 3049233"/>
              <a:gd name="connsiteY3315" fmla="*/ 1351672 h 1985002"/>
              <a:gd name="connsiteX3316" fmla="*/ 2264055 w 3049233"/>
              <a:gd name="connsiteY3316" fmla="*/ 1351668 h 1985002"/>
              <a:gd name="connsiteX3317" fmla="*/ 2264080 w 3049233"/>
              <a:gd name="connsiteY3317" fmla="*/ 1351672 h 1985002"/>
              <a:gd name="connsiteX3318" fmla="*/ 2265290 w 3049233"/>
              <a:gd name="connsiteY3318" fmla="*/ 1350897 h 1985002"/>
              <a:gd name="connsiteX3319" fmla="*/ 2270969 w 3049233"/>
              <a:gd name="connsiteY3319" fmla="*/ 1353545 h 1985002"/>
              <a:gd name="connsiteX3320" fmla="*/ 2261371 w 3049233"/>
              <a:gd name="connsiteY3320" fmla="*/ 1351806 h 1985002"/>
              <a:gd name="connsiteX3321" fmla="*/ 2259956 w 3049233"/>
              <a:gd name="connsiteY3321" fmla="*/ 1351153 h 1985002"/>
              <a:gd name="connsiteX3322" fmla="*/ 2253668 w 3049233"/>
              <a:gd name="connsiteY3322" fmla="*/ 1348007 h 1985002"/>
              <a:gd name="connsiteX3323" fmla="*/ 2584579 w 3049233"/>
              <a:gd name="connsiteY3323" fmla="*/ 1346731 h 1985002"/>
              <a:gd name="connsiteX3324" fmla="*/ 2580753 w 3049233"/>
              <a:gd name="connsiteY3324" fmla="*/ 1356520 h 1985002"/>
              <a:gd name="connsiteX3325" fmla="*/ 2544074 w 3049233"/>
              <a:gd name="connsiteY3325" fmla="*/ 1378949 h 1985002"/>
              <a:gd name="connsiteX3326" fmla="*/ 2545583 w 3049233"/>
              <a:gd name="connsiteY3326" fmla="*/ 1374559 h 1985002"/>
              <a:gd name="connsiteX3327" fmla="*/ 2573183 w 3049233"/>
              <a:gd name="connsiteY3327" fmla="*/ 1357016 h 1985002"/>
              <a:gd name="connsiteX3328" fmla="*/ 2579194 w 3049233"/>
              <a:gd name="connsiteY3328" fmla="*/ 1350442 h 1985002"/>
              <a:gd name="connsiteX3329" fmla="*/ 2346232 w 3049233"/>
              <a:gd name="connsiteY3329" fmla="*/ 1346629 h 1985002"/>
              <a:gd name="connsiteX3330" fmla="*/ 2342552 w 3049233"/>
              <a:gd name="connsiteY3330" fmla="*/ 1358085 h 1985002"/>
              <a:gd name="connsiteX3331" fmla="*/ 2326263 w 3049233"/>
              <a:gd name="connsiteY3331" fmla="*/ 1364676 h 1985002"/>
              <a:gd name="connsiteX3332" fmla="*/ 2326137 w 3049233"/>
              <a:gd name="connsiteY3332" fmla="*/ 1364712 h 1985002"/>
              <a:gd name="connsiteX3333" fmla="*/ 2323506 w 3049233"/>
              <a:gd name="connsiteY3333" fmla="*/ 1364712 h 1985002"/>
              <a:gd name="connsiteX3334" fmla="*/ 2321440 w 3049233"/>
              <a:gd name="connsiteY3334" fmla="*/ 1364354 h 1985002"/>
              <a:gd name="connsiteX3335" fmla="*/ 2340611 w 3049233"/>
              <a:gd name="connsiteY3335" fmla="*/ 1356922 h 1985002"/>
              <a:gd name="connsiteX3336" fmla="*/ 1284117 w 3049233"/>
              <a:gd name="connsiteY3336" fmla="*/ 1346411 h 1985002"/>
              <a:gd name="connsiteX3337" fmla="*/ 1284377 w 3049233"/>
              <a:gd name="connsiteY3337" fmla="*/ 1346915 h 1985002"/>
              <a:gd name="connsiteX3338" fmla="*/ 1284426 w 3049233"/>
              <a:gd name="connsiteY3338" fmla="*/ 1347067 h 1985002"/>
              <a:gd name="connsiteX3339" fmla="*/ 1284428 w 3049233"/>
              <a:gd name="connsiteY3339" fmla="*/ 1347071 h 1985002"/>
              <a:gd name="connsiteX3340" fmla="*/ 1284488 w 3049233"/>
              <a:gd name="connsiteY3340" fmla="*/ 1347256 h 1985002"/>
              <a:gd name="connsiteX3341" fmla="*/ 1284317 w 3049233"/>
              <a:gd name="connsiteY3341" fmla="*/ 1346867 h 1985002"/>
              <a:gd name="connsiteX3342" fmla="*/ 1266761 w 3049233"/>
              <a:gd name="connsiteY3342" fmla="*/ 1346341 h 1985002"/>
              <a:gd name="connsiteX3343" fmla="*/ 1268717 w 3049233"/>
              <a:gd name="connsiteY3343" fmla="*/ 1351069 h 1985002"/>
              <a:gd name="connsiteX3344" fmla="*/ 1269495 w 3049233"/>
              <a:gd name="connsiteY3344" fmla="*/ 1352950 h 1985002"/>
              <a:gd name="connsiteX3345" fmla="*/ 1267114 w 3049233"/>
              <a:gd name="connsiteY3345" fmla="*/ 1348033 h 1985002"/>
              <a:gd name="connsiteX3346" fmla="*/ 1501519 w 3049233"/>
              <a:gd name="connsiteY3346" fmla="*/ 1345798 h 1985002"/>
              <a:gd name="connsiteX3347" fmla="*/ 1512653 w 3049233"/>
              <a:gd name="connsiteY3347" fmla="*/ 1362164 h 1985002"/>
              <a:gd name="connsiteX3348" fmla="*/ 1509906 w 3049233"/>
              <a:gd name="connsiteY3348" fmla="*/ 1360934 h 1985002"/>
              <a:gd name="connsiteX3349" fmla="*/ 1506116 w 3049233"/>
              <a:gd name="connsiteY3349" fmla="*/ 1354094 h 1985002"/>
              <a:gd name="connsiteX3350" fmla="*/ 2686524 w 3049233"/>
              <a:gd name="connsiteY3350" fmla="*/ 1345262 h 1985002"/>
              <a:gd name="connsiteX3351" fmla="*/ 2682817 w 3049233"/>
              <a:gd name="connsiteY3351" fmla="*/ 1355423 h 1985002"/>
              <a:gd name="connsiteX3352" fmla="*/ 2667027 w 3049233"/>
              <a:gd name="connsiteY3352" fmla="*/ 1367280 h 1985002"/>
              <a:gd name="connsiteX3353" fmla="*/ 2646311 w 3049233"/>
              <a:gd name="connsiteY3353" fmla="*/ 1377215 h 1985002"/>
              <a:gd name="connsiteX3354" fmla="*/ 2648173 w 3049233"/>
              <a:gd name="connsiteY3354" fmla="*/ 1372195 h 1985002"/>
              <a:gd name="connsiteX3355" fmla="*/ 2657918 w 3049233"/>
              <a:gd name="connsiteY3355" fmla="*/ 1367386 h 1985002"/>
              <a:gd name="connsiteX3356" fmla="*/ 1924781 w 3049233"/>
              <a:gd name="connsiteY3356" fmla="*/ 1343368 h 1985002"/>
              <a:gd name="connsiteX3357" fmla="*/ 1922974 w 3049233"/>
              <a:gd name="connsiteY3357" fmla="*/ 1351640 h 1985002"/>
              <a:gd name="connsiteX3358" fmla="*/ 1901427 w 3049233"/>
              <a:gd name="connsiteY3358" fmla="*/ 1360855 h 1985002"/>
              <a:gd name="connsiteX3359" fmla="*/ 1916429 w 3049233"/>
              <a:gd name="connsiteY3359" fmla="*/ 1345500 h 1985002"/>
              <a:gd name="connsiteX3360" fmla="*/ 1958107 w 3049233"/>
              <a:gd name="connsiteY3360" fmla="*/ 1343125 h 1985002"/>
              <a:gd name="connsiteX3361" fmla="*/ 1956216 w 3049233"/>
              <a:gd name="connsiteY3361" fmla="*/ 1350378 h 1985002"/>
              <a:gd name="connsiteX3362" fmla="*/ 1925540 w 3049233"/>
              <a:gd name="connsiteY3362" fmla="*/ 1366602 h 1985002"/>
              <a:gd name="connsiteX3363" fmla="*/ 1927838 w 3049233"/>
              <a:gd name="connsiteY3363" fmla="*/ 1356113 h 1985002"/>
              <a:gd name="connsiteX3364" fmla="*/ 2382277 w 3049233"/>
              <a:gd name="connsiteY3364" fmla="*/ 1340962 h 1985002"/>
              <a:gd name="connsiteX3365" fmla="*/ 2375749 w 3049233"/>
              <a:gd name="connsiteY3365" fmla="*/ 1359349 h 1985002"/>
              <a:gd name="connsiteX3366" fmla="*/ 2375745 w 3049233"/>
              <a:gd name="connsiteY3366" fmla="*/ 1359365 h 1985002"/>
              <a:gd name="connsiteX3367" fmla="*/ 2371341 w 3049233"/>
              <a:gd name="connsiteY3367" fmla="*/ 1361146 h 1985002"/>
              <a:gd name="connsiteX3368" fmla="*/ 2416350 w 3049233"/>
              <a:gd name="connsiteY3368" fmla="*/ 1338879 h 1985002"/>
              <a:gd name="connsiteX3369" fmla="*/ 2407936 w 3049233"/>
              <a:gd name="connsiteY3369" fmla="*/ 1362742 h 1985002"/>
              <a:gd name="connsiteX3370" fmla="*/ 2402275 w 3049233"/>
              <a:gd name="connsiteY3370" fmla="*/ 1366424 h 1985002"/>
              <a:gd name="connsiteX3371" fmla="*/ 2388895 w 3049233"/>
              <a:gd name="connsiteY3371" fmla="*/ 1370645 h 1985002"/>
              <a:gd name="connsiteX3372" fmla="*/ 2402438 w 3049233"/>
              <a:gd name="connsiteY3372" fmla="*/ 1362007 h 1985002"/>
              <a:gd name="connsiteX3373" fmla="*/ 2552559 w 3049233"/>
              <a:gd name="connsiteY3373" fmla="*/ 1337827 h 1985002"/>
              <a:gd name="connsiteX3374" fmla="*/ 2545906 w 3049233"/>
              <a:gd name="connsiteY3374" fmla="*/ 1354613 h 1985002"/>
              <a:gd name="connsiteX3375" fmla="*/ 2543937 w 3049233"/>
              <a:gd name="connsiteY3375" fmla="*/ 1356509 h 1985002"/>
              <a:gd name="connsiteX3376" fmla="*/ 2524903 w 3049233"/>
              <a:gd name="connsiteY3376" fmla="*/ 1368694 h 1985002"/>
              <a:gd name="connsiteX3377" fmla="*/ 2511309 w 3049233"/>
              <a:gd name="connsiteY3377" fmla="*/ 1376325 h 1985002"/>
              <a:gd name="connsiteX3378" fmla="*/ 2513247 w 3049233"/>
              <a:gd name="connsiteY3378" fmla="*/ 1370777 h 1985002"/>
              <a:gd name="connsiteX3379" fmla="*/ 2542893 w 3049233"/>
              <a:gd name="connsiteY3379" fmla="*/ 1349963 h 1985002"/>
              <a:gd name="connsiteX3380" fmla="*/ 1222720 w 3049233"/>
              <a:gd name="connsiteY3380" fmla="*/ 1337477 h 1985002"/>
              <a:gd name="connsiteX3381" fmla="*/ 1223583 w 3049233"/>
              <a:gd name="connsiteY3381" fmla="*/ 1342180 h 1985002"/>
              <a:gd name="connsiteX3382" fmla="*/ 1223397 w 3049233"/>
              <a:gd name="connsiteY3382" fmla="*/ 1341675 h 1985002"/>
              <a:gd name="connsiteX3383" fmla="*/ 1222905 w 3049233"/>
              <a:gd name="connsiteY3383" fmla="*/ 1340334 h 1985002"/>
              <a:gd name="connsiteX3384" fmla="*/ 1222803 w 3049233"/>
              <a:gd name="connsiteY3384" fmla="*/ 1338758 h 1985002"/>
              <a:gd name="connsiteX3385" fmla="*/ 2655108 w 3049233"/>
              <a:gd name="connsiteY3385" fmla="*/ 1336972 h 1985002"/>
              <a:gd name="connsiteX3386" fmla="*/ 2651853 w 3049233"/>
              <a:gd name="connsiteY3386" fmla="*/ 1345787 h 1985002"/>
              <a:gd name="connsiteX3387" fmla="*/ 2629058 w 3049233"/>
              <a:gd name="connsiteY3387" fmla="*/ 1364258 h 1985002"/>
              <a:gd name="connsiteX3388" fmla="*/ 2615537 w 3049233"/>
              <a:gd name="connsiteY3388" fmla="*/ 1371151 h 1985002"/>
              <a:gd name="connsiteX3389" fmla="*/ 2617154 w 3049233"/>
              <a:gd name="connsiteY3389" fmla="*/ 1366925 h 1985002"/>
              <a:gd name="connsiteX3390" fmla="*/ 2625024 w 3049233"/>
              <a:gd name="connsiteY3390" fmla="*/ 1362760 h 1985002"/>
              <a:gd name="connsiteX3391" fmla="*/ 1564637 w 3049233"/>
              <a:gd name="connsiteY3391" fmla="*/ 1336189 h 1985002"/>
              <a:gd name="connsiteX3392" fmla="*/ 1616010 w 3049233"/>
              <a:gd name="connsiteY3392" fmla="*/ 1357495 h 1985002"/>
              <a:gd name="connsiteX3393" fmla="*/ 1617009 w 3049233"/>
              <a:gd name="connsiteY3393" fmla="*/ 1358553 h 1985002"/>
              <a:gd name="connsiteX3394" fmla="*/ 1644869 w 3049233"/>
              <a:gd name="connsiteY3394" fmla="*/ 1372155 h 1985002"/>
              <a:gd name="connsiteX3395" fmla="*/ 1651209 w 3049233"/>
              <a:gd name="connsiteY3395" fmla="*/ 1376197 h 1985002"/>
              <a:gd name="connsiteX3396" fmla="*/ 1660822 w 3049233"/>
              <a:gd name="connsiteY3396" fmla="*/ 1379945 h 1985002"/>
              <a:gd name="connsiteX3397" fmla="*/ 1693774 w 3049233"/>
              <a:gd name="connsiteY3397" fmla="*/ 1396038 h 1985002"/>
              <a:gd name="connsiteX3398" fmla="*/ 1717223 w 3049233"/>
              <a:gd name="connsiteY3398" fmla="*/ 1399491 h 1985002"/>
              <a:gd name="connsiteX3399" fmla="*/ 1744681 w 3049233"/>
              <a:gd name="connsiteY3399" fmla="*/ 1410884 h 1985002"/>
              <a:gd name="connsiteX3400" fmla="*/ 1713937 w 3049233"/>
              <a:gd name="connsiteY3400" fmla="*/ 1406705 h 1985002"/>
              <a:gd name="connsiteX3401" fmla="*/ 1713927 w 3049233"/>
              <a:gd name="connsiteY3401" fmla="*/ 1406705 h 1985002"/>
              <a:gd name="connsiteX3402" fmla="*/ 1713920 w 3049233"/>
              <a:gd name="connsiteY3402" fmla="*/ 1406705 h 1985002"/>
              <a:gd name="connsiteX3403" fmla="*/ 1712074 w 3049233"/>
              <a:gd name="connsiteY3403" fmla="*/ 1406705 h 1985002"/>
              <a:gd name="connsiteX3404" fmla="*/ 1711326 w 3049233"/>
              <a:gd name="connsiteY3404" fmla="*/ 1406523 h 1985002"/>
              <a:gd name="connsiteX3405" fmla="*/ 1688070 w 3049233"/>
              <a:gd name="connsiteY3405" fmla="*/ 1400709 h 1985002"/>
              <a:gd name="connsiteX3406" fmla="*/ 1678451 w 3049233"/>
              <a:gd name="connsiteY3406" fmla="*/ 1397546 h 1985002"/>
              <a:gd name="connsiteX3407" fmla="*/ 1657481 w 3049233"/>
              <a:gd name="connsiteY3407" fmla="*/ 1390256 h 1985002"/>
              <a:gd name="connsiteX3408" fmla="*/ 1595602 w 3049233"/>
              <a:gd name="connsiteY3408" fmla="*/ 1358590 h 1985002"/>
              <a:gd name="connsiteX3409" fmla="*/ 1578785 w 3049233"/>
              <a:gd name="connsiteY3409" fmla="*/ 1347407 h 1985002"/>
              <a:gd name="connsiteX3410" fmla="*/ 1926627 w 3049233"/>
              <a:gd name="connsiteY3410" fmla="*/ 1335065 h 1985002"/>
              <a:gd name="connsiteX3411" fmla="*/ 1926388 w 3049233"/>
              <a:gd name="connsiteY3411" fmla="*/ 1336085 h 1985002"/>
              <a:gd name="connsiteX3412" fmla="*/ 1925466 w 3049233"/>
              <a:gd name="connsiteY3412" fmla="*/ 1336253 h 1985002"/>
              <a:gd name="connsiteX3413" fmla="*/ 1782883 w 3049233"/>
              <a:gd name="connsiteY3413" fmla="*/ 1334470 h 1985002"/>
              <a:gd name="connsiteX3414" fmla="*/ 1777756 w 3049233"/>
              <a:gd name="connsiteY3414" fmla="*/ 1335672 h 1985002"/>
              <a:gd name="connsiteX3415" fmla="*/ 1774027 w 3049233"/>
              <a:gd name="connsiteY3415" fmla="*/ 1335483 h 1985002"/>
              <a:gd name="connsiteX3416" fmla="*/ 1274040 w 3049233"/>
              <a:gd name="connsiteY3416" fmla="*/ 1334423 h 1985002"/>
              <a:gd name="connsiteX3417" fmla="*/ 1280921 w 3049233"/>
              <a:gd name="connsiteY3417" fmla="*/ 1352126 h 1985002"/>
              <a:gd name="connsiteX3418" fmla="*/ 1274798 w 3049233"/>
              <a:gd name="connsiteY3418" fmla="*/ 1338655 h 1985002"/>
              <a:gd name="connsiteX3419" fmla="*/ 2722920 w 3049233"/>
              <a:gd name="connsiteY3419" fmla="*/ 1333012 h 1985002"/>
              <a:gd name="connsiteX3420" fmla="*/ 2719613 w 3049233"/>
              <a:gd name="connsiteY3420" fmla="*/ 1342292 h 1985002"/>
              <a:gd name="connsiteX3421" fmla="*/ 2686330 w 3049233"/>
              <a:gd name="connsiteY3421" fmla="*/ 1363857 h 1985002"/>
              <a:gd name="connsiteX3422" fmla="*/ 2688251 w 3049233"/>
              <a:gd name="connsiteY3422" fmla="*/ 1358593 h 1985002"/>
              <a:gd name="connsiteX3423" fmla="*/ 1533451 w 3049233"/>
              <a:gd name="connsiteY3423" fmla="*/ 1330375 h 1985002"/>
              <a:gd name="connsiteX3424" fmla="*/ 1540168 w 3049233"/>
              <a:gd name="connsiteY3424" fmla="*/ 1337263 h 1985002"/>
              <a:gd name="connsiteX3425" fmla="*/ 1553536 w 3049233"/>
              <a:gd name="connsiteY3425" fmla="*/ 1351876 h 1985002"/>
              <a:gd name="connsiteX3426" fmla="*/ 1545051 w 3049233"/>
              <a:gd name="connsiteY3426" fmla="*/ 1348214 h 1985002"/>
              <a:gd name="connsiteX3427" fmla="*/ 1227391 w 3049233"/>
              <a:gd name="connsiteY3427" fmla="*/ 1330235 h 1985002"/>
              <a:gd name="connsiteX3428" fmla="*/ 1230713 w 3049233"/>
              <a:gd name="connsiteY3428" fmla="*/ 1342651 h 1985002"/>
              <a:gd name="connsiteX3429" fmla="*/ 1227497 w 3049233"/>
              <a:gd name="connsiteY3429" fmla="*/ 1333092 h 1985002"/>
              <a:gd name="connsiteX3430" fmla="*/ 1227445 w 3049233"/>
              <a:gd name="connsiteY3430" fmla="*/ 1331678 h 1985002"/>
              <a:gd name="connsiteX3431" fmla="*/ 1961951 w 3049233"/>
              <a:gd name="connsiteY3431" fmla="*/ 1328360 h 1985002"/>
              <a:gd name="connsiteX3432" fmla="*/ 1960014 w 3049233"/>
              <a:gd name="connsiteY3432" fmla="*/ 1335801 h 1985002"/>
              <a:gd name="connsiteX3433" fmla="*/ 1929423 w 3049233"/>
              <a:gd name="connsiteY3433" fmla="*/ 1348884 h 1985002"/>
              <a:gd name="connsiteX3434" fmla="*/ 1930979 w 3049233"/>
              <a:gd name="connsiteY3434" fmla="*/ 1341785 h 1985002"/>
              <a:gd name="connsiteX3435" fmla="*/ 1935679 w 3049233"/>
              <a:gd name="connsiteY3435" fmla="*/ 1340585 h 1985002"/>
              <a:gd name="connsiteX3436" fmla="*/ 1993034 w 3049233"/>
              <a:gd name="connsiteY3436" fmla="*/ 1326013 h 1985002"/>
              <a:gd name="connsiteX3437" fmla="*/ 1991860 w 3049233"/>
              <a:gd name="connsiteY3437" fmla="*/ 1330581 h 1985002"/>
              <a:gd name="connsiteX3438" fmla="*/ 1970946 w 3049233"/>
              <a:gd name="connsiteY3438" fmla="*/ 1348284 h 1985002"/>
              <a:gd name="connsiteX3439" fmla="*/ 1539914 w 3049233"/>
              <a:gd name="connsiteY3439" fmla="*/ 1325935 h 1985002"/>
              <a:gd name="connsiteX3440" fmla="*/ 1546187 w 3049233"/>
              <a:gd name="connsiteY3440" fmla="*/ 1328537 h 1985002"/>
              <a:gd name="connsiteX3441" fmla="*/ 1547714 w 3049233"/>
              <a:gd name="connsiteY3441" fmla="*/ 1330499 h 1985002"/>
              <a:gd name="connsiteX3442" fmla="*/ 1551891 w 3049233"/>
              <a:gd name="connsiteY3442" fmla="*/ 1333674 h 1985002"/>
              <a:gd name="connsiteX3443" fmla="*/ 1556314 w 3049233"/>
              <a:gd name="connsiteY3443" fmla="*/ 1338163 h 1985002"/>
              <a:gd name="connsiteX3444" fmla="*/ 1591889 w 3049233"/>
              <a:gd name="connsiteY3444" fmla="*/ 1364372 h 1985002"/>
              <a:gd name="connsiteX3445" fmla="*/ 1592969 w 3049233"/>
              <a:gd name="connsiteY3445" fmla="*/ 1364900 h 1985002"/>
              <a:gd name="connsiteX3446" fmla="*/ 1594134 w 3049233"/>
              <a:gd name="connsiteY3446" fmla="*/ 1365786 h 1985002"/>
              <a:gd name="connsiteX3447" fmla="*/ 1634123 w 3049233"/>
              <a:gd name="connsiteY3447" fmla="*/ 1386656 h 1985002"/>
              <a:gd name="connsiteX3448" fmla="*/ 1571362 w 3049233"/>
              <a:gd name="connsiteY3448" fmla="*/ 1359569 h 1985002"/>
              <a:gd name="connsiteX3449" fmla="*/ 2522910 w 3049233"/>
              <a:gd name="connsiteY3449" fmla="*/ 1325168 h 1985002"/>
              <a:gd name="connsiteX3450" fmla="*/ 2515134 w 3049233"/>
              <a:gd name="connsiteY3450" fmla="*/ 1344305 h 1985002"/>
              <a:gd name="connsiteX3451" fmla="*/ 2513449 w 3049233"/>
              <a:gd name="connsiteY3451" fmla="*/ 1349130 h 1985002"/>
              <a:gd name="connsiteX3452" fmla="*/ 2505401 w 3049233"/>
              <a:gd name="connsiteY3452" fmla="*/ 1355884 h 1985002"/>
              <a:gd name="connsiteX3453" fmla="*/ 2481736 w 3049233"/>
              <a:gd name="connsiteY3453" fmla="*/ 1372989 h 1985002"/>
              <a:gd name="connsiteX3454" fmla="*/ 2479378 w 3049233"/>
              <a:gd name="connsiteY3454" fmla="*/ 1373761 h 1985002"/>
              <a:gd name="connsiteX3455" fmla="*/ 2481761 w 3049233"/>
              <a:gd name="connsiteY3455" fmla="*/ 1366986 h 1985002"/>
              <a:gd name="connsiteX3456" fmla="*/ 2497940 w 3049233"/>
              <a:gd name="connsiteY3456" fmla="*/ 1356045 h 1985002"/>
              <a:gd name="connsiteX3457" fmla="*/ 2626921 w 3049233"/>
              <a:gd name="connsiteY3457" fmla="*/ 1323930 h 1985002"/>
              <a:gd name="connsiteX3458" fmla="*/ 2620437 w 3049233"/>
              <a:gd name="connsiteY3458" fmla="*/ 1340872 h 1985002"/>
              <a:gd name="connsiteX3459" fmla="*/ 2613183 w 3049233"/>
              <a:gd name="connsiteY3459" fmla="*/ 1347816 h 1985002"/>
              <a:gd name="connsiteX3460" fmla="*/ 2588324 w 3049233"/>
              <a:gd name="connsiteY3460" fmla="*/ 1364081 h 1985002"/>
              <a:gd name="connsiteX3461" fmla="*/ 2583738 w 3049233"/>
              <a:gd name="connsiteY3461" fmla="*/ 1366735 h 1985002"/>
              <a:gd name="connsiteX3462" fmla="*/ 2586313 w 3049233"/>
              <a:gd name="connsiteY3462" fmla="*/ 1360149 h 1985002"/>
              <a:gd name="connsiteX3463" fmla="*/ 2595039 w 3049233"/>
              <a:gd name="connsiteY3463" fmla="*/ 1354842 h 1985002"/>
              <a:gd name="connsiteX3464" fmla="*/ 2596317 w 3049233"/>
              <a:gd name="connsiteY3464" fmla="*/ 1353532 h 1985002"/>
              <a:gd name="connsiteX3465" fmla="*/ 1232061 w 3049233"/>
              <a:gd name="connsiteY3465" fmla="*/ 1321787 h 1985002"/>
              <a:gd name="connsiteX3466" fmla="*/ 1234849 w 3049233"/>
              <a:gd name="connsiteY3466" fmla="*/ 1333172 h 1985002"/>
              <a:gd name="connsiteX3467" fmla="*/ 1236844 w 3049233"/>
              <a:gd name="connsiteY3467" fmla="*/ 1341323 h 1985002"/>
              <a:gd name="connsiteX3468" fmla="*/ 1234915 w 3049233"/>
              <a:gd name="connsiteY3468" fmla="*/ 1335105 h 1985002"/>
              <a:gd name="connsiteX3469" fmla="*/ 1232113 w 3049233"/>
              <a:gd name="connsiteY3469" fmla="*/ 1326073 h 1985002"/>
              <a:gd name="connsiteX3470" fmla="*/ 2695588 w 3049233"/>
              <a:gd name="connsiteY3470" fmla="*/ 1320424 h 1985002"/>
              <a:gd name="connsiteX3471" fmla="*/ 2691812 w 3049233"/>
              <a:gd name="connsiteY3471" fmla="*/ 1330773 h 1985002"/>
              <a:gd name="connsiteX3472" fmla="*/ 2652007 w 3049233"/>
              <a:gd name="connsiteY3472" fmla="*/ 1361855 h 1985002"/>
              <a:gd name="connsiteX3473" fmla="*/ 2655587 w 3049233"/>
              <a:gd name="connsiteY3473" fmla="*/ 1352201 h 1985002"/>
              <a:gd name="connsiteX3474" fmla="*/ 2677125 w 3049233"/>
              <a:gd name="connsiteY3474" fmla="*/ 1334727 h 1985002"/>
              <a:gd name="connsiteX3475" fmla="*/ 2694528 w 3049233"/>
              <a:gd name="connsiteY3475" fmla="*/ 1321704 h 1985002"/>
              <a:gd name="connsiteX3476" fmla="*/ 1983071 w 3049233"/>
              <a:gd name="connsiteY3476" fmla="*/ 1318530 h 1985002"/>
              <a:gd name="connsiteX3477" fmla="*/ 1966628 w 3049233"/>
              <a:gd name="connsiteY3477" fmla="*/ 1332395 h 1985002"/>
              <a:gd name="connsiteX3478" fmla="*/ 1968472 w 3049233"/>
              <a:gd name="connsiteY3478" fmla="*/ 1325326 h 1985002"/>
              <a:gd name="connsiteX3479" fmla="*/ 1994716 w 3049233"/>
              <a:gd name="connsiteY3479" fmla="*/ 1316677 h 1985002"/>
              <a:gd name="connsiteX3480" fmla="*/ 1969358 w 3049233"/>
              <a:gd name="connsiteY3480" fmla="*/ 1343422 h 1985002"/>
              <a:gd name="connsiteX3481" fmla="*/ 1962852 w 3049233"/>
              <a:gd name="connsiteY3481" fmla="*/ 1346866 h 1985002"/>
              <a:gd name="connsiteX3482" fmla="*/ 1964549 w 3049233"/>
              <a:gd name="connsiteY3482" fmla="*/ 1340360 h 1985002"/>
              <a:gd name="connsiteX3483" fmla="*/ 1968806 w 3049233"/>
              <a:gd name="connsiteY3483" fmla="*/ 1338533 h 1985002"/>
              <a:gd name="connsiteX3484" fmla="*/ 2329857 w 3049233"/>
              <a:gd name="connsiteY3484" fmla="*/ 1314775 h 1985002"/>
              <a:gd name="connsiteX3485" fmla="*/ 2329717 w 3049233"/>
              <a:gd name="connsiteY3485" fmla="*/ 1322249 h 1985002"/>
              <a:gd name="connsiteX3486" fmla="*/ 2322202 w 3049233"/>
              <a:gd name="connsiteY3486" fmla="*/ 1346849 h 1985002"/>
              <a:gd name="connsiteX3487" fmla="*/ 2318871 w 3049233"/>
              <a:gd name="connsiteY3487" fmla="*/ 1349034 h 1985002"/>
              <a:gd name="connsiteX3488" fmla="*/ 2004603 w 3049233"/>
              <a:gd name="connsiteY3488" fmla="*/ 1314347 h 1985002"/>
              <a:gd name="connsiteX3489" fmla="*/ 2000005 w 3049233"/>
              <a:gd name="connsiteY3489" fmla="*/ 1320882 h 1985002"/>
              <a:gd name="connsiteX3490" fmla="*/ 2000660 w 3049233"/>
              <a:gd name="connsiteY3490" fmla="*/ 1318323 h 1985002"/>
              <a:gd name="connsiteX3491" fmla="*/ 2264271 w 3049233"/>
              <a:gd name="connsiteY3491" fmla="*/ 1313311 h 1985002"/>
              <a:gd name="connsiteX3492" fmla="*/ 2266363 w 3049233"/>
              <a:gd name="connsiteY3492" fmla="*/ 1320492 h 1985002"/>
              <a:gd name="connsiteX3493" fmla="*/ 2267061 w 3049233"/>
              <a:gd name="connsiteY3493" fmla="*/ 1343036 h 1985002"/>
              <a:gd name="connsiteX3494" fmla="*/ 2266068 w 3049233"/>
              <a:gd name="connsiteY3494" fmla="*/ 1343713 h 1985002"/>
              <a:gd name="connsiteX3495" fmla="*/ 2259540 w 3049233"/>
              <a:gd name="connsiteY3495" fmla="*/ 1340887 h 1985002"/>
              <a:gd name="connsiteX3496" fmla="*/ 2258990 w 3049233"/>
              <a:gd name="connsiteY3496" fmla="*/ 1328215 h 1985002"/>
              <a:gd name="connsiteX3497" fmla="*/ 2131117 w 3049233"/>
              <a:gd name="connsiteY3497" fmla="*/ 1313304 h 1985002"/>
              <a:gd name="connsiteX3498" fmla="*/ 2139506 w 3049233"/>
              <a:gd name="connsiteY3498" fmla="*/ 1320699 h 1985002"/>
              <a:gd name="connsiteX3499" fmla="*/ 2130887 w 3049233"/>
              <a:gd name="connsiteY3499" fmla="*/ 1314127 h 1985002"/>
              <a:gd name="connsiteX3500" fmla="*/ 2297517 w 3049233"/>
              <a:gd name="connsiteY3500" fmla="*/ 1312573 h 1985002"/>
              <a:gd name="connsiteX3501" fmla="*/ 2297940 w 3049233"/>
              <a:gd name="connsiteY3501" fmla="*/ 1315223 h 1985002"/>
              <a:gd name="connsiteX3502" fmla="*/ 2294303 w 3049233"/>
              <a:gd name="connsiteY3502" fmla="*/ 1346253 h 1985002"/>
              <a:gd name="connsiteX3503" fmla="*/ 2286059 w 3049233"/>
              <a:gd name="connsiteY3503" fmla="*/ 1351447 h 1985002"/>
              <a:gd name="connsiteX3504" fmla="*/ 2285048 w 3049233"/>
              <a:gd name="connsiteY3504" fmla="*/ 1351081 h 1985002"/>
              <a:gd name="connsiteX3505" fmla="*/ 1236699 w 3049233"/>
              <a:gd name="connsiteY3505" fmla="*/ 1312099 h 1985002"/>
              <a:gd name="connsiteX3506" fmla="*/ 1244257 w 3049233"/>
              <a:gd name="connsiteY3506" fmla="*/ 1345780 h 1985002"/>
              <a:gd name="connsiteX3507" fmla="*/ 1244383 w 3049233"/>
              <a:gd name="connsiteY3507" fmla="*/ 1346344 h 1985002"/>
              <a:gd name="connsiteX3508" fmla="*/ 1236631 w 3049233"/>
              <a:gd name="connsiteY3508" fmla="*/ 1319247 h 1985002"/>
              <a:gd name="connsiteX3509" fmla="*/ 1236631 w 3049233"/>
              <a:gd name="connsiteY3509" fmla="*/ 1319242 h 1985002"/>
              <a:gd name="connsiteX3510" fmla="*/ 1236632 w 3049233"/>
              <a:gd name="connsiteY3510" fmla="*/ 1319145 h 1985002"/>
              <a:gd name="connsiteX3511" fmla="*/ 1966302 w 3049233"/>
              <a:gd name="connsiteY3511" fmla="*/ 1311658 h 1985002"/>
              <a:gd name="connsiteX3512" fmla="*/ 1964253 w 3049233"/>
              <a:gd name="connsiteY3512" fmla="*/ 1319520 h 1985002"/>
              <a:gd name="connsiteX3513" fmla="*/ 1932582 w 3049233"/>
              <a:gd name="connsiteY3513" fmla="*/ 1334749 h 1985002"/>
              <a:gd name="connsiteX3514" fmla="*/ 1934361 w 3049233"/>
              <a:gd name="connsiteY3514" fmla="*/ 1327150 h 1985002"/>
              <a:gd name="connsiteX3515" fmla="*/ 1940889 w 3049233"/>
              <a:gd name="connsiteY3515" fmla="*/ 1320469 h 1985002"/>
              <a:gd name="connsiteX3516" fmla="*/ 1505289 w 3049233"/>
              <a:gd name="connsiteY3516" fmla="*/ 1311561 h 1985002"/>
              <a:gd name="connsiteX3517" fmla="*/ 1517055 w 3049233"/>
              <a:gd name="connsiteY3517" fmla="*/ 1316442 h 1985002"/>
              <a:gd name="connsiteX3518" fmla="*/ 1527496 w 3049233"/>
              <a:gd name="connsiteY3518" fmla="*/ 1336990 h 1985002"/>
              <a:gd name="connsiteX3519" fmla="*/ 1533919 w 3049233"/>
              <a:gd name="connsiteY3519" fmla="*/ 1343409 h 1985002"/>
              <a:gd name="connsiteX3520" fmla="*/ 1521497 w 3049233"/>
              <a:gd name="connsiteY3520" fmla="*/ 1338046 h 1985002"/>
              <a:gd name="connsiteX3521" fmla="*/ 1514863 w 3049233"/>
              <a:gd name="connsiteY3521" fmla="*/ 1327637 h 1985002"/>
              <a:gd name="connsiteX3522" fmla="*/ 1512072 w 3049233"/>
              <a:gd name="connsiteY3522" fmla="*/ 1323257 h 1985002"/>
              <a:gd name="connsiteX3523" fmla="*/ 900938 w 3049233"/>
              <a:gd name="connsiteY3523" fmla="*/ 1310955 h 1985002"/>
              <a:gd name="connsiteX3524" fmla="*/ 937378 w 3049233"/>
              <a:gd name="connsiteY3524" fmla="*/ 1337788 h 1985002"/>
              <a:gd name="connsiteX3525" fmla="*/ 950756 w 3049233"/>
              <a:gd name="connsiteY3525" fmla="*/ 1348116 h 1985002"/>
              <a:gd name="connsiteX3526" fmla="*/ 984623 w 3049233"/>
              <a:gd name="connsiteY3526" fmla="*/ 1365050 h 1985002"/>
              <a:gd name="connsiteX3527" fmla="*/ 1010024 w 3049233"/>
              <a:gd name="connsiteY3527" fmla="*/ 1371823 h 1985002"/>
              <a:gd name="connsiteX3528" fmla="*/ 1033391 w 3049233"/>
              <a:gd name="connsiteY3528" fmla="*/ 1379613 h 1985002"/>
              <a:gd name="connsiteX3529" fmla="*/ 1038641 w 3049233"/>
              <a:gd name="connsiteY3529" fmla="*/ 1382998 h 1985002"/>
              <a:gd name="connsiteX3530" fmla="*/ 1104680 w 3049233"/>
              <a:gd name="connsiteY3530" fmla="*/ 1439387 h 1985002"/>
              <a:gd name="connsiteX3531" fmla="*/ 1117889 w 3049233"/>
              <a:gd name="connsiteY3531" fmla="*/ 1446838 h 1985002"/>
              <a:gd name="connsiteX3532" fmla="*/ 1119074 w 3049233"/>
              <a:gd name="connsiteY3532" fmla="*/ 1446838 h 1985002"/>
              <a:gd name="connsiteX3533" fmla="*/ 1155887 w 3049233"/>
              <a:gd name="connsiteY3533" fmla="*/ 1457746 h 1985002"/>
              <a:gd name="connsiteX3534" fmla="*/ 1115349 w 3049233"/>
              <a:gd name="connsiteY3534" fmla="*/ 1451240 h 1985002"/>
              <a:gd name="connsiteX3535" fmla="*/ 1100616 w 3049233"/>
              <a:gd name="connsiteY3535" fmla="*/ 1445144 h 1985002"/>
              <a:gd name="connsiteX3536" fmla="*/ 1042535 w 3049233"/>
              <a:gd name="connsiteY3536" fmla="*/ 1402812 h 1985002"/>
              <a:gd name="connsiteX3537" fmla="*/ 1024078 w 3049233"/>
              <a:gd name="connsiteY3537" fmla="*/ 1391466 h 1985002"/>
              <a:gd name="connsiteX3538" fmla="*/ 999525 w 3049233"/>
              <a:gd name="connsiteY3538" fmla="*/ 1380291 h 1985002"/>
              <a:gd name="connsiteX3539" fmla="*/ 974464 w 3049233"/>
              <a:gd name="connsiteY3539" fmla="*/ 1369453 h 1985002"/>
              <a:gd name="connsiteX3540" fmla="*/ 943475 w 3049233"/>
              <a:gd name="connsiteY3540" fmla="*/ 1349133 h 1985002"/>
              <a:gd name="connsiteX3541" fmla="*/ 931283 w 3049233"/>
              <a:gd name="connsiteY3541" fmla="*/ 1340666 h 1985002"/>
              <a:gd name="connsiteX3542" fmla="*/ 2231154 w 3049233"/>
              <a:gd name="connsiteY3542" fmla="*/ 1308839 h 1985002"/>
              <a:gd name="connsiteX3543" fmla="*/ 2239964 w 3049233"/>
              <a:gd name="connsiteY3543" fmla="*/ 1332416 h 1985002"/>
              <a:gd name="connsiteX3544" fmla="*/ 2235919 w 3049233"/>
              <a:gd name="connsiteY3544" fmla="*/ 1330666 h 1985002"/>
              <a:gd name="connsiteX3545" fmla="*/ 2234805 w 3049233"/>
              <a:gd name="connsiteY3545" fmla="*/ 1329887 h 1985002"/>
              <a:gd name="connsiteX3546" fmla="*/ 2234640 w 3049233"/>
              <a:gd name="connsiteY3546" fmla="*/ 1328981 h 1985002"/>
              <a:gd name="connsiteX3547" fmla="*/ 2228479 w 3049233"/>
              <a:gd name="connsiteY3547" fmla="*/ 1317318 h 1985002"/>
              <a:gd name="connsiteX3548" fmla="*/ 2125606 w 3049233"/>
              <a:gd name="connsiteY3548" fmla="*/ 1308453 h 1985002"/>
              <a:gd name="connsiteX3549" fmla="*/ 2126692 w 3049233"/>
              <a:gd name="connsiteY3549" fmla="*/ 1309409 h 1985002"/>
              <a:gd name="connsiteX3550" fmla="*/ 2126627 w 3049233"/>
              <a:gd name="connsiteY3550" fmla="*/ 1309647 h 1985002"/>
              <a:gd name="connsiteX3551" fmla="*/ 1241666 w 3049233"/>
              <a:gd name="connsiteY3551" fmla="*/ 1308108 h 1985002"/>
              <a:gd name="connsiteX3552" fmla="*/ 1245214 w 3049233"/>
              <a:gd name="connsiteY3552" fmla="*/ 1325254 h 1985002"/>
              <a:gd name="connsiteX3553" fmla="*/ 1241565 w 3049233"/>
              <a:gd name="connsiteY3553" fmla="*/ 1311406 h 1985002"/>
              <a:gd name="connsiteX3554" fmla="*/ 1241607 w 3049233"/>
              <a:gd name="connsiteY3554" fmla="*/ 1310014 h 1985002"/>
              <a:gd name="connsiteX3555" fmla="*/ 718447 w 3049233"/>
              <a:gd name="connsiteY3555" fmla="*/ 1307874 h 1985002"/>
              <a:gd name="connsiteX3556" fmla="*/ 718444 w 3049233"/>
              <a:gd name="connsiteY3556" fmla="*/ 1307880 h 1985002"/>
              <a:gd name="connsiteX3557" fmla="*/ 718164 w 3049233"/>
              <a:gd name="connsiteY3557" fmla="*/ 1308415 h 1985002"/>
              <a:gd name="connsiteX3558" fmla="*/ 656686 w 3049233"/>
              <a:gd name="connsiteY3558" fmla="*/ 1372920 h 1985002"/>
              <a:gd name="connsiteX3559" fmla="*/ 633016 w 3049233"/>
              <a:gd name="connsiteY3559" fmla="*/ 1395106 h 1985002"/>
              <a:gd name="connsiteX3560" fmla="*/ 634936 w 3049233"/>
              <a:gd name="connsiteY3560" fmla="*/ 1393049 h 1985002"/>
              <a:gd name="connsiteX3561" fmla="*/ 635474 w 3049233"/>
              <a:gd name="connsiteY3561" fmla="*/ 1392473 h 1985002"/>
              <a:gd name="connsiteX3562" fmla="*/ 657385 w 3049233"/>
              <a:gd name="connsiteY3562" fmla="*/ 1372002 h 1985002"/>
              <a:gd name="connsiteX3563" fmla="*/ 876975 w 3049233"/>
              <a:gd name="connsiteY3563" fmla="*/ 1307257 h 1985002"/>
              <a:gd name="connsiteX3564" fmla="*/ 919430 w 3049233"/>
              <a:gd name="connsiteY3564" fmla="*/ 1354382 h 1985002"/>
              <a:gd name="connsiteX3565" fmla="*/ 929422 w 3049233"/>
              <a:gd name="connsiteY3565" fmla="*/ 1362679 h 1985002"/>
              <a:gd name="connsiteX3566" fmla="*/ 960239 w 3049233"/>
              <a:gd name="connsiteY3566" fmla="*/ 1387571 h 1985002"/>
              <a:gd name="connsiteX3567" fmla="*/ 990382 w 3049233"/>
              <a:gd name="connsiteY3567" fmla="*/ 1404504 h 1985002"/>
              <a:gd name="connsiteX3568" fmla="*/ 1010024 w 3049233"/>
              <a:gd name="connsiteY3568" fmla="*/ 1415679 h 1985002"/>
              <a:gd name="connsiteX3569" fmla="*/ 1090287 w 3049233"/>
              <a:gd name="connsiteY3569" fmla="*/ 1462076 h 1985002"/>
              <a:gd name="connsiteX3570" fmla="*/ 1103326 w 3049233"/>
              <a:gd name="connsiteY3570" fmla="*/ 1466142 h 1985002"/>
              <a:gd name="connsiteX3571" fmla="*/ 1107560 w 3049233"/>
              <a:gd name="connsiteY3571" fmla="*/ 1467157 h 1985002"/>
              <a:gd name="connsiteX3572" fmla="*/ 1140767 w 3049233"/>
              <a:gd name="connsiteY3572" fmla="*/ 1470487 h 1985002"/>
              <a:gd name="connsiteX3573" fmla="*/ 1103328 w 3049233"/>
              <a:gd name="connsiteY3573" fmla="*/ 1471730 h 1985002"/>
              <a:gd name="connsiteX3574" fmla="*/ 1100279 w 3049233"/>
              <a:gd name="connsiteY3574" fmla="*/ 1471730 h 1985002"/>
              <a:gd name="connsiteX3575" fmla="*/ 1086055 w 3049233"/>
              <a:gd name="connsiteY3575" fmla="*/ 1468851 h 1985002"/>
              <a:gd name="connsiteX3576" fmla="*/ 1002743 w 3049233"/>
              <a:gd name="connsiteY3576" fmla="*/ 1430073 h 1985002"/>
              <a:gd name="connsiteX3577" fmla="*/ 998848 w 3049233"/>
              <a:gd name="connsiteY3577" fmla="*/ 1427703 h 1985002"/>
              <a:gd name="connsiteX3578" fmla="*/ 953298 w 3049233"/>
              <a:gd name="connsiteY3578" fmla="*/ 1393836 h 1985002"/>
              <a:gd name="connsiteX3579" fmla="*/ 919431 w 3049233"/>
              <a:gd name="connsiteY3579" fmla="*/ 1359970 h 1985002"/>
              <a:gd name="connsiteX3580" fmla="*/ 915707 w 3049233"/>
              <a:gd name="connsiteY3580" fmla="*/ 1356243 h 1985002"/>
              <a:gd name="connsiteX3581" fmla="*/ 2732771 w 3049233"/>
              <a:gd name="connsiteY3581" fmla="*/ 1305376 h 1985002"/>
              <a:gd name="connsiteX3582" fmla="*/ 2726668 w 3049233"/>
              <a:gd name="connsiteY3582" fmla="*/ 1322497 h 1985002"/>
              <a:gd name="connsiteX3583" fmla="*/ 2691895 w 3049233"/>
              <a:gd name="connsiteY3583" fmla="*/ 1348607 h 1985002"/>
              <a:gd name="connsiteX3584" fmla="*/ 2695708 w 3049233"/>
              <a:gd name="connsiteY3584" fmla="*/ 1338160 h 1985002"/>
              <a:gd name="connsiteX3585" fmla="*/ 2696249 w 3049233"/>
              <a:gd name="connsiteY3585" fmla="*/ 1337742 h 1985002"/>
              <a:gd name="connsiteX3586" fmla="*/ 2714553 w 3049233"/>
              <a:gd name="connsiteY3586" fmla="*/ 1324651 h 1985002"/>
              <a:gd name="connsiteX3587" fmla="*/ 2717534 w 3049233"/>
              <a:gd name="connsiteY3587" fmla="*/ 1321280 h 1985002"/>
              <a:gd name="connsiteX3588" fmla="*/ 2722114 w 3049233"/>
              <a:gd name="connsiteY3588" fmla="*/ 1317738 h 1985002"/>
              <a:gd name="connsiteX3589" fmla="*/ 2601124 w 3049233"/>
              <a:gd name="connsiteY3589" fmla="*/ 1304396 h 1985002"/>
              <a:gd name="connsiteX3590" fmla="*/ 2591509 w 3049233"/>
              <a:gd name="connsiteY3590" fmla="*/ 1328998 h 1985002"/>
              <a:gd name="connsiteX3591" fmla="*/ 2576653 w 3049233"/>
              <a:gd name="connsiteY3591" fmla="*/ 1345369 h 1985002"/>
              <a:gd name="connsiteX3592" fmla="*/ 2549486 w 3049233"/>
              <a:gd name="connsiteY3592" fmla="*/ 1364219 h 1985002"/>
              <a:gd name="connsiteX3593" fmla="*/ 2551736 w 3049233"/>
              <a:gd name="connsiteY3593" fmla="*/ 1358543 h 1985002"/>
              <a:gd name="connsiteX3594" fmla="*/ 2554376 w 3049233"/>
              <a:gd name="connsiteY3594" fmla="*/ 1356901 h 1985002"/>
              <a:gd name="connsiteX3595" fmla="*/ 2599071 w 3049233"/>
              <a:gd name="connsiteY3595" fmla="*/ 1308003 h 1985002"/>
              <a:gd name="connsiteX3596" fmla="*/ 2199481 w 3049233"/>
              <a:gd name="connsiteY3596" fmla="*/ 1304380 h 1985002"/>
              <a:gd name="connsiteX3597" fmla="*/ 2200400 w 3049233"/>
              <a:gd name="connsiteY3597" fmla="*/ 1305783 h 1985002"/>
              <a:gd name="connsiteX3598" fmla="*/ 2199651 w 3049233"/>
              <a:gd name="connsiteY3598" fmla="*/ 1305258 h 1985002"/>
              <a:gd name="connsiteX3599" fmla="*/ 2199274 w 3049233"/>
              <a:gd name="connsiteY3599" fmla="*/ 1304958 h 1985002"/>
              <a:gd name="connsiteX3600" fmla="*/ 20013 w 3049233"/>
              <a:gd name="connsiteY3600" fmla="*/ 1304093 h 1985002"/>
              <a:gd name="connsiteX3601" fmla="*/ 18515 w 3049233"/>
              <a:gd name="connsiteY3601" fmla="*/ 1315038 h 1985002"/>
              <a:gd name="connsiteX3602" fmla="*/ 16458 w 3049233"/>
              <a:gd name="connsiteY3602" fmla="*/ 1323244 h 1985002"/>
              <a:gd name="connsiteX3603" fmla="*/ 15529 w 3049233"/>
              <a:gd name="connsiteY3603" fmla="*/ 1326952 h 1985002"/>
              <a:gd name="connsiteX3604" fmla="*/ 15697 w 3049233"/>
              <a:gd name="connsiteY3604" fmla="*/ 1323732 h 1985002"/>
              <a:gd name="connsiteX3605" fmla="*/ 1245569 w 3049233"/>
              <a:gd name="connsiteY3605" fmla="*/ 1303497 h 1985002"/>
              <a:gd name="connsiteX3606" fmla="*/ 1247328 w 3049233"/>
              <a:gd name="connsiteY3606" fmla="*/ 1312631 h 1985002"/>
              <a:gd name="connsiteX3607" fmla="*/ 1248762 w 3049233"/>
              <a:gd name="connsiteY3607" fmla="*/ 1320081 h 1985002"/>
              <a:gd name="connsiteX3608" fmla="*/ 1248588 w 3049233"/>
              <a:gd name="connsiteY3608" fmla="*/ 1319358 h 1985002"/>
              <a:gd name="connsiteX3609" fmla="*/ 1247889 w 3049233"/>
              <a:gd name="connsiteY3609" fmla="*/ 1316453 h 1985002"/>
              <a:gd name="connsiteX3610" fmla="*/ 1245430 w 3049233"/>
              <a:gd name="connsiteY3610" fmla="*/ 1306246 h 1985002"/>
              <a:gd name="connsiteX3611" fmla="*/ 1202286 w 3049233"/>
              <a:gd name="connsiteY3611" fmla="*/ 1302705 h 1985002"/>
              <a:gd name="connsiteX3612" fmla="*/ 1208076 w 3049233"/>
              <a:gd name="connsiteY3612" fmla="*/ 1341895 h 1985002"/>
              <a:gd name="connsiteX3613" fmla="*/ 1202216 w 3049233"/>
              <a:gd name="connsiteY3613" fmla="*/ 1312389 h 1985002"/>
              <a:gd name="connsiteX3614" fmla="*/ 1202216 w 3049233"/>
              <a:gd name="connsiteY3614" fmla="*/ 1307647 h 1985002"/>
              <a:gd name="connsiteX3615" fmla="*/ 2368825 w 3049233"/>
              <a:gd name="connsiteY3615" fmla="*/ 1299652 h 1985002"/>
              <a:gd name="connsiteX3616" fmla="*/ 2366549 w 3049233"/>
              <a:gd name="connsiteY3616" fmla="*/ 1318989 h 1985002"/>
              <a:gd name="connsiteX3617" fmla="*/ 2363772 w 3049233"/>
              <a:gd name="connsiteY3617" fmla="*/ 1329052 h 1985002"/>
              <a:gd name="connsiteX3618" fmla="*/ 2354730 w 3049233"/>
              <a:gd name="connsiteY3618" fmla="*/ 1348748 h 1985002"/>
              <a:gd name="connsiteX3619" fmla="*/ 2349763 w 3049233"/>
              <a:gd name="connsiteY3619" fmla="*/ 1355167 h 1985002"/>
              <a:gd name="connsiteX3620" fmla="*/ 2349699 w 3049233"/>
              <a:gd name="connsiteY3620" fmla="*/ 1355193 h 1985002"/>
              <a:gd name="connsiteX3621" fmla="*/ 2357599 w 3049233"/>
              <a:gd name="connsiteY3621" fmla="*/ 1330606 h 1985002"/>
              <a:gd name="connsiteX3622" fmla="*/ 1542529 w 3049233"/>
              <a:gd name="connsiteY3622" fmla="*/ 1299648 h 1985002"/>
              <a:gd name="connsiteX3623" fmla="*/ 1557557 w 3049233"/>
              <a:gd name="connsiteY3623" fmla="*/ 1305616 h 1985002"/>
              <a:gd name="connsiteX3624" fmla="*/ 1579190 w 3049233"/>
              <a:gd name="connsiteY3624" fmla="*/ 1318562 h 1985002"/>
              <a:gd name="connsiteX3625" fmla="*/ 1599104 w 3049233"/>
              <a:gd name="connsiteY3625" fmla="*/ 1339620 h 1985002"/>
              <a:gd name="connsiteX3626" fmla="*/ 1552985 w 3049233"/>
              <a:gd name="connsiteY3626" fmla="*/ 1311498 h 1985002"/>
              <a:gd name="connsiteX3627" fmla="*/ 2669138 w 3049233"/>
              <a:gd name="connsiteY3627" fmla="*/ 1299008 h 1985002"/>
              <a:gd name="connsiteX3628" fmla="*/ 2659773 w 3049233"/>
              <a:gd name="connsiteY3628" fmla="*/ 1324351 h 1985002"/>
              <a:gd name="connsiteX3629" fmla="*/ 2620921 w 3049233"/>
              <a:gd name="connsiteY3629" fmla="*/ 1357194 h 1985002"/>
              <a:gd name="connsiteX3630" fmla="*/ 2620867 w 3049233"/>
              <a:gd name="connsiteY3630" fmla="*/ 1357224 h 1985002"/>
              <a:gd name="connsiteX3631" fmla="*/ 2626101 w 3049233"/>
              <a:gd name="connsiteY3631" fmla="*/ 1343550 h 1985002"/>
              <a:gd name="connsiteX3632" fmla="*/ 2651204 w 3049233"/>
              <a:gd name="connsiteY3632" fmla="*/ 1320913 h 1985002"/>
              <a:gd name="connsiteX3633" fmla="*/ 2656378 w 3049233"/>
              <a:gd name="connsiteY3633" fmla="*/ 1313957 h 1985002"/>
              <a:gd name="connsiteX3634" fmla="*/ 2663541 w 3049233"/>
              <a:gd name="connsiteY3634" fmla="*/ 1307130 h 1985002"/>
              <a:gd name="connsiteX3635" fmla="*/ 1969808 w 3049233"/>
              <a:gd name="connsiteY3635" fmla="*/ 1298198 h 1985002"/>
              <a:gd name="connsiteX3636" fmla="*/ 1967788 w 3049233"/>
              <a:gd name="connsiteY3636" fmla="*/ 1305953 h 1985002"/>
              <a:gd name="connsiteX3637" fmla="*/ 1944688 w 3049233"/>
              <a:gd name="connsiteY3637" fmla="*/ 1313904 h 1985002"/>
              <a:gd name="connsiteX3638" fmla="*/ 1946737 w 3049233"/>
              <a:gd name="connsiteY3638" fmla="*/ 1311701 h 1985002"/>
              <a:gd name="connsiteX3639" fmla="*/ 1949574 w 3049233"/>
              <a:gd name="connsiteY3639" fmla="*/ 1302781 h 1985002"/>
              <a:gd name="connsiteX3640" fmla="*/ 2000622 w 3049233"/>
              <a:gd name="connsiteY3640" fmla="*/ 1296532 h 1985002"/>
              <a:gd name="connsiteX3641" fmla="*/ 1999835 w 3049233"/>
              <a:gd name="connsiteY3641" fmla="*/ 1299589 h 1985002"/>
              <a:gd name="connsiteX3642" fmla="*/ 1989220 w 3049233"/>
              <a:gd name="connsiteY3642" fmla="*/ 1307514 h 1985002"/>
              <a:gd name="connsiteX3643" fmla="*/ 1970810 w 3049233"/>
              <a:gd name="connsiteY3643" fmla="*/ 1316366 h 1985002"/>
              <a:gd name="connsiteX3644" fmla="*/ 1972608 w 3049233"/>
              <a:gd name="connsiteY3644" fmla="*/ 1309471 h 1985002"/>
              <a:gd name="connsiteX3645" fmla="*/ 1983853 w 3049233"/>
              <a:gd name="connsiteY3645" fmla="*/ 1305571 h 1985002"/>
              <a:gd name="connsiteX3646" fmla="*/ 1250362 w 3049233"/>
              <a:gd name="connsiteY3646" fmla="*/ 1295856 h 1985002"/>
              <a:gd name="connsiteX3647" fmla="*/ 1252375 w 3049233"/>
              <a:gd name="connsiteY3647" fmla="*/ 1307445 h 1985002"/>
              <a:gd name="connsiteX3648" fmla="*/ 1250223 w 3049233"/>
              <a:gd name="connsiteY3648" fmla="*/ 1297970 h 1985002"/>
              <a:gd name="connsiteX3649" fmla="*/ 1250270 w 3049233"/>
              <a:gd name="connsiteY3649" fmla="*/ 1297255 h 1985002"/>
              <a:gd name="connsiteX3650" fmla="*/ 1250315 w 3049233"/>
              <a:gd name="connsiteY3650" fmla="*/ 1296565 h 1985002"/>
              <a:gd name="connsiteX3651" fmla="*/ 1332041 w 3049233"/>
              <a:gd name="connsiteY3651" fmla="*/ 1294010 h 1985002"/>
              <a:gd name="connsiteX3652" fmla="*/ 1368840 w 3049233"/>
              <a:gd name="connsiteY3652" fmla="*/ 1310695 h 1985002"/>
              <a:gd name="connsiteX3653" fmla="*/ 1333804 w 3049233"/>
              <a:gd name="connsiteY3653" fmla="*/ 1295333 h 1985002"/>
              <a:gd name="connsiteX3654" fmla="*/ 1333458 w 3049233"/>
              <a:gd name="connsiteY3654" fmla="*/ 1295124 h 1985002"/>
              <a:gd name="connsiteX3655" fmla="*/ 1333443 w 3049233"/>
              <a:gd name="connsiteY3655" fmla="*/ 1295115 h 1985002"/>
              <a:gd name="connsiteX3656" fmla="*/ 1332482 w 3049233"/>
              <a:gd name="connsiteY3656" fmla="*/ 1294358 h 1985002"/>
              <a:gd name="connsiteX3657" fmla="*/ 857229 w 3049233"/>
              <a:gd name="connsiteY3657" fmla="*/ 1291775 h 1985002"/>
              <a:gd name="connsiteX3658" fmla="*/ 911303 w 3049233"/>
              <a:gd name="connsiteY3658" fmla="*/ 1359970 h 1985002"/>
              <a:gd name="connsiteX3659" fmla="*/ 915029 w 3049233"/>
              <a:gd name="connsiteY3659" fmla="*/ 1363694 h 1985002"/>
              <a:gd name="connsiteX3660" fmla="*/ 948896 w 3049233"/>
              <a:gd name="connsiteY3660" fmla="*/ 1397561 h 1985002"/>
              <a:gd name="connsiteX3661" fmla="*/ 995292 w 3049233"/>
              <a:gd name="connsiteY3661" fmla="*/ 1431427 h 1985002"/>
              <a:gd name="connsiteX3662" fmla="*/ 999019 w 3049233"/>
              <a:gd name="connsiteY3662" fmla="*/ 1433799 h 1985002"/>
              <a:gd name="connsiteX3663" fmla="*/ 1083685 w 3049233"/>
              <a:gd name="connsiteY3663" fmla="*/ 1473253 h 1985002"/>
              <a:gd name="connsiteX3664" fmla="*/ 1099433 w 3049233"/>
              <a:gd name="connsiteY3664" fmla="*/ 1476979 h 1985002"/>
              <a:gd name="connsiteX3665" fmla="*/ 1102480 w 3049233"/>
              <a:gd name="connsiteY3665" fmla="*/ 1476979 h 1985002"/>
              <a:gd name="connsiteX3666" fmla="*/ 1135386 w 3049233"/>
              <a:gd name="connsiteY3666" fmla="*/ 1477815 h 1985002"/>
              <a:gd name="connsiteX3667" fmla="*/ 1134397 w 3049233"/>
              <a:gd name="connsiteY3667" fmla="*/ 1477971 h 1985002"/>
              <a:gd name="connsiteX3668" fmla="*/ 1111401 w 3049233"/>
              <a:gd name="connsiteY3668" fmla="*/ 1481590 h 1985002"/>
              <a:gd name="connsiteX3669" fmla="*/ 1092003 w 3049233"/>
              <a:gd name="connsiteY3669" fmla="*/ 1478993 h 1985002"/>
              <a:gd name="connsiteX3670" fmla="*/ 1055005 w 3049233"/>
              <a:gd name="connsiteY3670" fmla="*/ 1474038 h 1985002"/>
              <a:gd name="connsiteX3671" fmla="*/ 1039117 w 3049233"/>
              <a:gd name="connsiteY3671" fmla="*/ 1468921 h 1985002"/>
              <a:gd name="connsiteX3672" fmla="*/ 1023981 w 3049233"/>
              <a:gd name="connsiteY3672" fmla="*/ 1462182 h 1985002"/>
              <a:gd name="connsiteX3673" fmla="*/ 1000727 w 3049233"/>
              <a:gd name="connsiteY3673" fmla="*/ 1451828 h 1985002"/>
              <a:gd name="connsiteX3674" fmla="*/ 986131 w 3049233"/>
              <a:gd name="connsiteY3674" fmla="*/ 1443349 h 1985002"/>
              <a:gd name="connsiteX3675" fmla="*/ 941951 w 3049233"/>
              <a:gd name="connsiteY3675" fmla="*/ 1405522 h 1985002"/>
              <a:gd name="connsiteX3676" fmla="*/ 864058 w 3049233"/>
              <a:gd name="connsiteY3676" fmla="*/ 1303900 h 1985002"/>
              <a:gd name="connsiteX3677" fmla="*/ 863081 w 3049233"/>
              <a:gd name="connsiteY3677" fmla="*/ 1302166 h 1985002"/>
              <a:gd name="connsiteX3678" fmla="*/ 862854 w 3049233"/>
              <a:gd name="connsiteY3678" fmla="*/ 1301761 h 1985002"/>
              <a:gd name="connsiteX3679" fmla="*/ 1520776 w 3049233"/>
              <a:gd name="connsiteY3679" fmla="*/ 1290996 h 1985002"/>
              <a:gd name="connsiteX3680" fmla="*/ 1530614 w 3049233"/>
              <a:gd name="connsiteY3680" fmla="*/ 1294914 h 1985002"/>
              <a:gd name="connsiteX3681" fmla="*/ 1556673 w 3049233"/>
              <a:gd name="connsiteY3681" fmla="*/ 1321743 h 1985002"/>
              <a:gd name="connsiteX3682" fmla="*/ 1585307 w 3049233"/>
              <a:gd name="connsiteY3682" fmla="*/ 1338254 h 1985002"/>
              <a:gd name="connsiteX3683" fmla="*/ 1554028 w 3049233"/>
              <a:gd name="connsiteY3683" fmla="*/ 1325271 h 1985002"/>
              <a:gd name="connsiteX3684" fmla="*/ 2012515 w 3049233"/>
              <a:gd name="connsiteY3684" fmla="*/ 1290117 h 1985002"/>
              <a:gd name="connsiteX3685" fmla="*/ 2006792 w 3049233"/>
              <a:gd name="connsiteY3685" fmla="*/ 1294392 h 1985002"/>
              <a:gd name="connsiteX3686" fmla="*/ 2007146 w 3049233"/>
              <a:gd name="connsiteY3686" fmla="*/ 1293013 h 1985002"/>
              <a:gd name="connsiteX3687" fmla="*/ 1255247 w 3049233"/>
              <a:gd name="connsiteY3687" fmla="*/ 1289346 h 1985002"/>
              <a:gd name="connsiteX3688" fmla="*/ 1256397 w 3049233"/>
              <a:gd name="connsiteY3688" fmla="*/ 1296603 h 1985002"/>
              <a:gd name="connsiteX3689" fmla="*/ 1255144 w 3049233"/>
              <a:gd name="connsiteY3689" fmla="*/ 1290592 h 1985002"/>
              <a:gd name="connsiteX3690" fmla="*/ 1255202 w 3049233"/>
              <a:gd name="connsiteY3690" fmla="*/ 1289895 h 1985002"/>
              <a:gd name="connsiteX3691" fmla="*/ 1788709 w 3049233"/>
              <a:gd name="connsiteY3691" fmla="*/ 1289283 h 1985002"/>
              <a:gd name="connsiteX3692" fmla="*/ 1779799 w 3049233"/>
              <a:gd name="connsiteY3692" fmla="*/ 1291646 h 1985002"/>
              <a:gd name="connsiteX3693" fmla="*/ 1775218 w 3049233"/>
              <a:gd name="connsiteY3693" fmla="*/ 1290088 h 1985002"/>
              <a:gd name="connsiteX3694" fmla="*/ 897294 w 3049233"/>
              <a:gd name="connsiteY3694" fmla="*/ 1288577 h 1985002"/>
              <a:gd name="connsiteX3695" fmla="*/ 899779 w 3049233"/>
              <a:gd name="connsiteY3695" fmla="*/ 1290825 h 1985002"/>
              <a:gd name="connsiteX3696" fmla="*/ 903670 w 3049233"/>
              <a:gd name="connsiteY3696" fmla="*/ 1294343 h 1985002"/>
              <a:gd name="connsiteX3697" fmla="*/ 954651 w 3049233"/>
              <a:gd name="connsiteY3697" fmla="*/ 1322886 h 1985002"/>
              <a:gd name="connsiteX3698" fmla="*/ 985809 w 3049233"/>
              <a:gd name="connsiteY3698" fmla="*/ 1333215 h 1985002"/>
              <a:gd name="connsiteX3699" fmla="*/ 1006637 w 3049233"/>
              <a:gd name="connsiteY3699" fmla="*/ 1339989 h 1985002"/>
              <a:gd name="connsiteX3700" fmla="*/ 1007821 w 3049233"/>
              <a:gd name="connsiteY3700" fmla="*/ 1339989 h 1985002"/>
              <a:gd name="connsiteX3701" fmla="*/ 1028989 w 3049233"/>
              <a:gd name="connsiteY3701" fmla="*/ 1337788 h 1985002"/>
              <a:gd name="connsiteX3702" fmla="*/ 1055743 w 3049233"/>
              <a:gd name="connsiteY3702" fmla="*/ 1339989 h 1985002"/>
              <a:gd name="connsiteX3703" fmla="*/ 1118735 w 3049233"/>
              <a:gd name="connsiteY3703" fmla="*/ 1413478 h 1985002"/>
              <a:gd name="connsiteX3704" fmla="*/ 1128895 w 3049233"/>
              <a:gd name="connsiteY3704" fmla="*/ 1423301 h 1985002"/>
              <a:gd name="connsiteX3705" fmla="*/ 1130758 w 3049233"/>
              <a:gd name="connsiteY3705" fmla="*/ 1424824 h 1985002"/>
              <a:gd name="connsiteX3706" fmla="*/ 1160561 w 3049233"/>
              <a:gd name="connsiteY3706" fmla="*/ 1445578 h 1985002"/>
              <a:gd name="connsiteX3707" fmla="*/ 1170675 w 3049233"/>
              <a:gd name="connsiteY3707" fmla="*/ 1449494 h 1985002"/>
              <a:gd name="connsiteX3708" fmla="*/ 1167814 w 3049233"/>
              <a:gd name="connsiteY3708" fmla="*/ 1448792 h 1985002"/>
              <a:gd name="connsiteX3709" fmla="*/ 1162335 w 3049233"/>
              <a:gd name="connsiteY3709" fmla="*/ 1447447 h 1985002"/>
              <a:gd name="connsiteX3710" fmla="*/ 1129233 w 3049233"/>
              <a:gd name="connsiteY3710" fmla="*/ 1430412 h 1985002"/>
              <a:gd name="connsiteX3711" fmla="*/ 1127540 w 3049233"/>
              <a:gd name="connsiteY3711" fmla="*/ 1429226 h 1985002"/>
              <a:gd name="connsiteX3712" fmla="*/ 1117041 w 3049233"/>
              <a:gd name="connsiteY3712" fmla="*/ 1421607 h 1985002"/>
              <a:gd name="connsiteX3713" fmla="*/ 1047784 w 3049233"/>
              <a:gd name="connsiteY3713" fmla="*/ 1352857 h 1985002"/>
              <a:gd name="connsiteX3714" fmla="*/ 1022891 w 3049233"/>
              <a:gd name="connsiteY3714" fmla="*/ 1347269 h 1985002"/>
              <a:gd name="connsiteX3715" fmla="*/ 998001 w 3049233"/>
              <a:gd name="connsiteY3715" fmla="*/ 1344560 h 1985002"/>
              <a:gd name="connsiteX3716" fmla="*/ 962440 w 3049233"/>
              <a:gd name="connsiteY3716" fmla="*/ 1329827 h 1985002"/>
              <a:gd name="connsiteX3717" fmla="*/ 949233 w 3049233"/>
              <a:gd name="connsiteY3717" fmla="*/ 1323562 h 1985002"/>
              <a:gd name="connsiteX3718" fmla="*/ 902942 w 3049233"/>
              <a:gd name="connsiteY3718" fmla="*/ 1294059 h 1985002"/>
              <a:gd name="connsiteX3719" fmla="*/ 848782 w 3049233"/>
              <a:gd name="connsiteY3719" fmla="*/ 1288003 h 1985002"/>
              <a:gd name="connsiteX3720" fmla="*/ 848995 w 3049233"/>
              <a:gd name="connsiteY3720" fmla="*/ 1288345 h 1985002"/>
              <a:gd name="connsiteX3721" fmla="*/ 883055 w 3049233"/>
              <a:gd name="connsiteY3721" fmla="*/ 1343219 h 1985002"/>
              <a:gd name="connsiteX3722" fmla="*/ 937718 w 3049233"/>
              <a:gd name="connsiteY3722" fmla="*/ 1409754 h 1985002"/>
              <a:gd name="connsiteX3723" fmla="*/ 1096723 w 3049233"/>
              <a:gd name="connsiteY3723" fmla="*/ 1486970 h 1985002"/>
              <a:gd name="connsiteX3724" fmla="*/ 1118398 w 3049233"/>
              <a:gd name="connsiteY3724" fmla="*/ 1486970 h 1985002"/>
              <a:gd name="connsiteX3725" fmla="*/ 1112696 w 3049233"/>
              <a:gd name="connsiteY3725" fmla="*/ 1487645 h 1985002"/>
              <a:gd name="connsiteX3726" fmla="*/ 1109748 w 3049233"/>
              <a:gd name="connsiteY3726" fmla="*/ 1487778 h 1985002"/>
              <a:gd name="connsiteX3727" fmla="*/ 1106001 w 3049233"/>
              <a:gd name="connsiteY3727" fmla="*/ 1487946 h 1985002"/>
              <a:gd name="connsiteX3728" fmla="*/ 1086922 w 3049233"/>
              <a:gd name="connsiteY3728" fmla="*/ 1487842 h 1985002"/>
              <a:gd name="connsiteX3729" fmla="*/ 1086578 w 3049233"/>
              <a:gd name="connsiteY3729" fmla="*/ 1487840 h 1985002"/>
              <a:gd name="connsiteX3730" fmla="*/ 1060685 w 3049233"/>
              <a:gd name="connsiteY3730" fmla="*/ 1486865 h 1985002"/>
              <a:gd name="connsiteX3731" fmla="*/ 1059488 w 3049233"/>
              <a:gd name="connsiteY3731" fmla="*/ 1486616 h 1985002"/>
              <a:gd name="connsiteX3732" fmla="*/ 1035035 w 3049233"/>
              <a:gd name="connsiteY3732" fmla="*/ 1481536 h 1985002"/>
              <a:gd name="connsiteX3733" fmla="*/ 1023661 w 3049233"/>
              <a:gd name="connsiteY3733" fmla="*/ 1477531 h 1985002"/>
              <a:gd name="connsiteX3734" fmla="*/ 1022284 w 3049233"/>
              <a:gd name="connsiteY3734" fmla="*/ 1477046 h 1985002"/>
              <a:gd name="connsiteX3735" fmla="*/ 959055 w 3049233"/>
              <a:gd name="connsiteY3735" fmla="*/ 1443113 h 1985002"/>
              <a:gd name="connsiteX3736" fmla="*/ 922079 w 3049233"/>
              <a:gd name="connsiteY3736" fmla="*/ 1406293 h 1985002"/>
              <a:gd name="connsiteX3737" fmla="*/ 917655 w 3049233"/>
              <a:gd name="connsiteY3737" fmla="*/ 1401694 h 1985002"/>
              <a:gd name="connsiteX3738" fmla="*/ 913113 w 3049233"/>
              <a:gd name="connsiteY3738" fmla="*/ 1396600 h 1985002"/>
              <a:gd name="connsiteX3739" fmla="*/ 903212 w 3049233"/>
              <a:gd name="connsiteY3739" fmla="*/ 1385497 h 1985002"/>
              <a:gd name="connsiteX3740" fmla="*/ 897422 w 3049233"/>
              <a:gd name="connsiteY3740" fmla="*/ 1377135 h 1985002"/>
              <a:gd name="connsiteX3741" fmla="*/ 895626 w 3049233"/>
              <a:gd name="connsiteY3741" fmla="*/ 1374392 h 1985002"/>
              <a:gd name="connsiteX3742" fmla="*/ 893170 w 3049233"/>
              <a:gd name="connsiteY3742" fmla="*/ 1370643 h 1985002"/>
              <a:gd name="connsiteX3743" fmla="*/ 890038 w 3049233"/>
              <a:gd name="connsiteY3743" fmla="*/ 1365861 h 1985002"/>
              <a:gd name="connsiteX3744" fmla="*/ 885517 w 3049233"/>
              <a:gd name="connsiteY3744" fmla="*/ 1358582 h 1985002"/>
              <a:gd name="connsiteX3745" fmla="*/ 881101 w 3049233"/>
              <a:gd name="connsiteY3745" fmla="*/ 1351110 h 1985002"/>
              <a:gd name="connsiteX3746" fmla="*/ 877993 w 3049233"/>
              <a:gd name="connsiteY3746" fmla="*/ 1345851 h 1985002"/>
              <a:gd name="connsiteX3747" fmla="*/ 872493 w 3049233"/>
              <a:gd name="connsiteY3747" fmla="*/ 1336545 h 1985002"/>
              <a:gd name="connsiteX3748" fmla="*/ 870287 w 3049233"/>
              <a:gd name="connsiteY3748" fmla="*/ 1332426 h 1985002"/>
              <a:gd name="connsiteX3749" fmla="*/ 862860 w 3049233"/>
              <a:gd name="connsiteY3749" fmla="*/ 1318559 h 1985002"/>
              <a:gd name="connsiteX3750" fmla="*/ 859689 w 3049233"/>
              <a:gd name="connsiteY3750" fmla="*/ 1312141 h 1985002"/>
              <a:gd name="connsiteX3751" fmla="*/ 850561 w 3049233"/>
              <a:gd name="connsiteY3751" fmla="*/ 1292810 h 1985002"/>
              <a:gd name="connsiteX3752" fmla="*/ 1511547 w 3049233"/>
              <a:gd name="connsiteY3752" fmla="*/ 1287330 h 1985002"/>
              <a:gd name="connsiteX3753" fmla="*/ 1511663 w 3049233"/>
              <a:gd name="connsiteY3753" fmla="*/ 1287376 h 1985002"/>
              <a:gd name="connsiteX3754" fmla="*/ 1514209 w 3049233"/>
              <a:gd name="connsiteY3754" fmla="*/ 1291153 h 1985002"/>
              <a:gd name="connsiteX3755" fmla="*/ 1523290 w 3049233"/>
              <a:gd name="connsiteY3755" fmla="*/ 1304624 h 1985002"/>
              <a:gd name="connsiteX3756" fmla="*/ 1536405 w 3049233"/>
              <a:gd name="connsiteY3756" fmla="*/ 1317957 h 1985002"/>
              <a:gd name="connsiteX3757" fmla="*/ 1529951 w 3049233"/>
              <a:gd name="connsiteY3757" fmla="*/ 1315278 h 1985002"/>
              <a:gd name="connsiteX3758" fmla="*/ 1522712 w 3049233"/>
              <a:gd name="connsiteY3758" fmla="*/ 1307508 h 1985002"/>
              <a:gd name="connsiteX3759" fmla="*/ 1522678 w 3049233"/>
              <a:gd name="connsiteY3759" fmla="*/ 1307468 h 1985002"/>
              <a:gd name="connsiteX3760" fmla="*/ 1518127 w 3049233"/>
              <a:gd name="connsiteY3760" fmla="*/ 1299235 h 1985002"/>
              <a:gd name="connsiteX3761" fmla="*/ 1676258 w 3049233"/>
              <a:gd name="connsiteY3761" fmla="*/ 1286933 h 1985002"/>
              <a:gd name="connsiteX3762" fmla="*/ 1697753 w 3049233"/>
              <a:gd name="connsiteY3762" fmla="*/ 1290776 h 1985002"/>
              <a:gd name="connsiteX3763" fmla="*/ 1705454 w 3049233"/>
              <a:gd name="connsiteY3763" fmla="*/ 1293759 h 1985002"/>
              <a:gd name="connsiteX3764" fmla="*/ 1744888 w 3049233"/>
              <a:gd name="connsiteY3764" fmla="*/ 1299516 h 1985002"/>
              <a:gd name="connsiteX3765" fmla="*/ 1712242 w 3049233"/>
              <a:gd name="connsiteY3765" fmla="*/ 1297823 h 1985002"/>
              <a:gd name="connsiteX3766" fmla="*/ 1689964 w 3049233"/>
              <a:gd name="connsiteY3766" fmla="*/ 1291866 h 1985002"/>
              <a:gd name="connsiteX3767" fmla="*/ 2003174 w 3049233"/>
              <a:gd name="connsiteY3767" fmla="*/ 1286603 h 1985002"/>
              <a:gd name="connsiteX3768" fmla="*/ 2002221 w 3049233"/>
              <a:gd name="connsiteY3768" fmla="*/ 1290313 h 1985002"/>
              <a:gd name="connsiteX3769" fmla="*/ 1982702 w 3049233"/>
              <a:gd name="connsiteY3769" fmla="*/ 1300822 h 1985002"/>
              <a:gd name="connsiteX3770" fmla="*/ 1974093 w 3049233"/>
              <a:gd name="connsiteY3770" fmla="*/ 1303783 h 1985002"/>
              <a:gd name="connsiteX3771" fmla="*/ 1975961 w 3049233"/>
              <a:gd name="connsiteY3771" fmla="*/ 1296621 h 1985002"/>
              <a:gd name="connsiteX3772" fmla="*/ 2205888 w 3049233"/>
              <a:gd name="connsiteY3772" fmla="*/ 1286537 h 1985002"/>
              <a:gd name="connsiteX3773" fmla="*/ 2215815 w 3049233"/>
              <a:gd name="connsiteY3773" fmla="*/ 1306460 h 1985002"/>
              <a:gd name="connsiteX3774" fmla="*/ 2222497 w 3049233"/>
              <a:gd name="connsiteY3774" fmla="*/ 1319703 h 1985002"/>
              <a:gd name="connsiteX3775" fmla="*/ 2222093 w 3049233"/>
              <a:gd name="connsiteY3775" fmla="*/ 1320986 h 1985002"/>
              <a:gd name="connsiteX3776" fmla="*/ 2215904 w 3049233"/>
              <a:gd name="connsiteY3776" fmla="*/ 1316642 h 1985002"/>
              <a:gd name="connsiteX3777" fmla="*/ 2213126 w 3049233"/>
              <a:gd name="connsiteY3777" fmla="*/ 1312387 h 1985002"/>
              <a:gd name="connsiteX3778" fmla="*/ 2202438 w 3049233"/>
              <a:gd name="connsiteY3778" fmla="*/ 1296146 h 1985002"/>
              <a:gd name="connsiteX3779" fmla="*/ 2238455 w 3049233"/>
              <a:gd name="connsiteY3779" fmla="*/ 1285689 h 1985002"/>
              <a:gd name="connsiteX3780" fmla="*/ 2239975 w 3049233"/>
              <a:gd name="connsiteY3780" fmla="*/ 1289697 h 1985002"/>
              <a:gd name="connsiteX3781" fmla="*/ 2252043 w 3049233"/>
              <a:gd name="connsiteY3781" fmla="*/ 1322272 h 1985002"/>
              <a:gd name="connsiteX3782" fmla="*/ 2252724 w 3049233"/>
              <a:gd name="connsiteY3782" fmla="*/ 1328039 h 1985002"/>
              <a:gd name="connsiteX3783" fmla="*/ 2249678 w 3049233"/>
              <a:gd name="connsiteY3783" fmla="*/ 1336619 h 1985002"/>
              <a:gd name="connsiteX3784" fmla="*/ 2248672 w 3049233"/>
              <a:gd name="connsiteY3784" fmla="*/ 1336183 h 1985002"/>
              <a:gd name="connsiteX3785" fmla="*/ 2247596 w 3049233"/>
              <a:gd name="connsiteY3785" fmla="*/ 1326060 h 1985002"/>
              <a:gd name="connsiteX3786" fmla="*/ 2234840 w 3049233"/>
              <a:gd name="connsiteY3786" fmla="*/ 1297153 h 1985002"/>
              <a:gd name="connsiteX3787" fmla="*/ 1213936 w 3049233"/>
              <a:gd name="connsiteY3787" fmla="*/ 1285646 h 1985002"/>
              <a:gd name="connsiteX3788" fmla="*/ 1215452 w 3049233"/>
              <a:gd name="connsiteY3788" fmla="*/ 1301487 h 1985002"/>
              <a:gd name="connsiteX3789" fmla="*/ 1218014 w 3049233"/>
              <a:gd name="connsiteY3789" fmla="*/ 1328247 h 1985002"/>
              <a:gd name="connsiteX3790" fmla="*/ 1213563 w 3049233"/>
              <a:gd name="connsiteY3790" fmla="*/ 1292236 h 1985002"/>
              <a:gd name="connsiteX3791" fmla="*/ 1213563 w 3049233"/>
              <a:gd name="connsiteY3791" fmla="*/ 1288850 h 1985002"/>
              <a:gd name="connsiteX3792" fmla="*/ 2274127 w 3049233"/>
              <a:gd name="connsiteY3792" fmla="*/ 1285492 h 1985002"/>
              <a:gd name="connsiteX3793" fmla="*/ 2281378 w 3049233"/>
              <a:gd name="connsiteY3793" fmla="*/ 1318228 h 1985002"/>
              <a:gd name="connsiteX3794" fmla="*/ 2280090 w 3049233"/>
              <a:gd name="connsiteY3794" fmla="*/ 1344729 h 1985002"/>
              <a:gd name="connsiteX3795" fmla="*/ 2275732 w 3049233"/>
              <a:gd name="connsiteY3795" fmla="*/ 1347556 h 1985002"/>
              <a:gd name="connsiteX3796" fmla="*/ 2272503 w 3049233"/>
              <a:gd name="connsiteY3796" fmla="*/ 1346281 h 1985002"/>
              <a:gd name="connsiteX3797" fmla="*/ 2272545 w 3049233"/>
              <a:gd name="connsiteY3797" fmla="*/ 1346253 h 1985002"/>
              <a:gd name="connsiteX3798" fmla="*/ 2272989 w 3049233"/>
              <a:gd name="connsiteY3798" fmla="*/ 1321784 h 1985002"/>
              <a:gd name="connsiteX3799" fmla="*/ 2267744 w 3049233"/>
              <a:gd name="connsiteY3799" fmla="*/ 1303509 h 1985002"/>
              <a:gd name="connsiteX3800" fmla="*/ 2772945 w 3049233"/>
              <a:gd name="connsiteY3800" fmla="*/ 1284727 h 1985002"/>
              <a:gd name="connsiteX3801" fmla="*/ 2764687 w 3049233"/>
              <a:gd name="connsiteY3801" fmla="*/ 1306464 h 1985002"/>
              <a:gd name="connsiteX3802" fmla="*/ 2748552 w 3049233"/>
              <a:gd name="connsiteY3802" fmla="*/ 1322371 h 1985002"/>
              <a:gd name="connsiteX3803" fmla="*/ 2728094 w 3049233"/>
              <a:gd name="connsiteY3803" fmla="*/ 1336606 h 1985002"/>
              <a:gd name="connsiteX3804" fmla="*/ 2731678 w 3049233"/>
              <a:gd name="connsiteY3804" fmla="*/ 1326550 h 1985002"/>
              <a:gd name="connsiteX3805" fmla="*/ 2740383 w 3049233"/>
              <a:gd name="connsiteY3805" fmla="*/ 1320129 h 1985002"/>
              <a:gd name="connsiteX3806" fmla="*/ 609896 w 3049233"/>
              <a:gd name="connsiteY3806" fmla="*/ 1284295 h 1985002"/>
              <a:gd name="connsiteX3807" fmla="*/ 609086 w 3049233"/>
              <a:gd name="connsiteY3807" fmla="*/ 1285114 h 1985002"/>
              <a:gd name="connsiteX3808" fmla="*/ 608313 w 3049233"/>
              <a:gd name="connsiteY3808" fmla="*/ 1285896 h 1985002"/>
              <a:gd name="connsiteX3809" fmla="*/ 594805 w 3049233"/>
              <a:gd name="connsiteY3809" fmla="*/ 1296764 h 1985002"/>
              <a:gd name="connsiteX3810" fmla="*/ 581725 w 3049233"/>
              <a:gd name="connsiteY3810" fmla="*/ 1307286 h 1985002"/>
              <a:gd name="connsiteX3811" fmla="*/ 562022 w 3049233"/>
              <a:gd name="connsiteY3811" fmla="*/ 1323137 h 1985002"/>
              <a:gd name="connsiteX3812" fmla="*/ 791053 w 3049233"/>
              <a:gd name="connsiteY3812" fmla="*/ 1284189 h 1985002"/>
              <a:gd name="connsiteX3813" fmla="*/ 791078 w 3049233"/>
              <a:gd name="connsiteY3813" fmla="*/ 1284276 h 1985002"/>
              <a:gd name="connsiteX3814" fmla="*/ 790196 w 3049233"/>
              <a:gd name="connsiteY3814" fmla="*/ 1285302 h 1985002"/>
              <a:gd name="connsiteX3815" fmla="*/ 790184 w 3049233"/>
              <a:gd name="connsiteY3815" fmla="*/ 1285258 h 1985002"/>
              <a:gd name="connsiteX3816" fmla="*/ 790183 w 3049233"/>
              <a:gd name="connsiteY3816" fmla="*/ 1285254 h 1985002"/>
              <a:gd name="connsiteX3817" fmla="*/ 790308 w 3049233"/>
              <a:gd name="connsiteY3817" fmla="*/ 1285100 h 1985002"/>
              <a:gd name="connsiteX3818" fmla="*/ 1973630 w 3049233"/>
              <a:gd name="connsiteY3818" fmla="*/ 1283532 h 1985002"/>
              <a:gd name="connsiteX3819" fmla="*/ 1971475 w 3049233"/>
              <a:gd name="connsiteY3819" fmla="*/ 1291792 h 1985002"/>
              <a:gd name="connsiteX3820" fmla="*/ 1951675 w 3049233"/>
              <a:gd name="connsiteY3820" fmla="*/ 1296173 h 1985002"/>
              <a:gd name="connsiteX3821" fmla="*/ 1952740 w 3049233"/>
              <a:gd name="connsiteY3821" fmla="*/ 1292825 h 1985002"/>
              <a:gd name="connsiteX3822" fmla="*/ 1955057 w 3049233"/>
              <a:gd name="connsiteY3822" fmla="*/ 1287019 h 1985002"/>
              <a:gd name="connsiteX3823" fmla="*/ 1777481 w 3049233"/>
              <a:gd name="connsiteY3823" fmla="*/ 1282021 h 1985002"/>
              <a:gd name="connsiteX3824" fmla="*/ 1789922 w 3049233"/>
              <a:gd name="connsiteY3824" fmla="*/ 1284579 h 1985002"/>
              <a:gd name="connsiteX3825" fmla="*/ 1777742 w 3049233"/>
              <a:gd name="connsiteY3825" fmla="*/ 1285686 h 1985002"/>
              <a:gd name="connsiteX3826" fmla="*/ 1763036 w 3049233"/>
              <a:gd name="connsiteY3826" fmla="*/ 1285946 h 1985002"/>
              <a:gd name="connsiteX3827" fmla="*/ 1755041 w 3049233"/>
              <a:gd name="connsiteY3827" fmla="*/ 1283227 h 1985002"/>
              <a:gd name="connsiteX3828" fmla="*/ 1760447 w 3049233"/>
              <a:gd name="connsiteY3828" fmla="*/ 1282626 h 1985002"/>
              <a:gd name="connsiteX3829" fmla="*/ 1370986 w 3049233"/>
              <a:gd name="connsiteY3829" fmla="*/ 1281373 h 1985002"/>
              <a:gd name="connsiteX3830" fmla="*/ 1376291 w 3049233"/>
              <a:gd name="connsiteY3830" fmla="*/ 1287494 h 1985002"/>
              <a:gd name="connsiteX3831" fmla="*/ 1376848 w 3049233"/>
              <a:gd name="connsiteY3831" fmla="*/ 1288549 h 1985002"/>
              <a:gd name="connsiteX3832" fmla="*/ 1376031 w 3049233"/>
              <a:gd name="connsiteY3832" fmla="*/ 1287549 h 1985002"/>
              <a:gd name="connsiteX3833" fmla="*/ 2019937 w 3049233"/>
              <a:gd name="connsiteY3833" fmla="*/ 1280711 h 1985002"/>
              <a:gd name="connsiteX3834" fmla="*/ 2017518 w 3049233"/>
              <a:gd name="connsiteY3834" fmla="*/ 1282076 h 1985002"/>
              <a:gd name="connsiteX3835" fmla="*/ 2008736 w 3049233"/>
              <a:gd name="connsiteY3835" fmla="*/ 1286806 h 1985002"/>
              <a:gd name="connsiteX3836" fmla="*/ 2009373 w 3049233"/>
              <a:gd name="connsiteY3836" fmla="*/ 1284321 h 1985002"/>
              <a:gd name="connsiteX3837" fmla="*/ 2011789 w 3049233"/>
              <a:gd name="connsiteY3837" fmla="*/ 1283431 h 1985002"/>
              <a:gd name="connsiteX3838" fmla="*/ 862408 w 3049233"/>
              <a:gd name="connsiteY3838" fmla="*/ 1280692 h 1985002"/>
              <a:gd name="connsiteX3839" fmla="*/ 928574 w 3049233"/>
              <a:gd name="connsiteY3839" fmla="*/ 1346255 h 1985002"/>
              <a:gd name="connsiteX3840" fmla="*/ 940766 w 3049233"/>
              <a:gd name="connsiteY3840" fmla="*/ 1354721 h 1985002"/>
              <a:gd name="connsiteX3841" fmla="*/ 973278 w 3049233"/>
              <a:gd name="connsiteY3841" fmla="*/ 1374703 h 1985002"/>
              <a:gd name="connsiteX3842" fmla="*/ 999016 w 3049233"/>
              <a:gd name="connsiteY3842" fmla="*/ 1385709 h 1985002"/>
              <a:gd name="connsiteX3843" fmla="*/ 1022554 w 3049233"/>
              <a:gd name="connsiteY3843" fmla="*/ 1396716 h 1985002"/>
              <a:gd name="connsiteX3844" fmla="*/ 1041180 w 3049233"/>
              <a:gd name="connsiteY3844" fmla="*/ 1408230 h 1985002"/>
              <a:gd name="connsiteX3845" fmla="*/ 1098076 w 3049233"/>
              <a:gd name="connsiteY3845" fmla="*/ 1449717 h 1985002"/>
              <a:gd name="connsiteX3846" fmla="*/ 1113655 w 3049233"/>
              <a:gd name="connsiteY3846" fmla="*/ 1456321 h 1985002"/>
              <a:gd name="connsiteX3847" fmla="*/ 1152014 w 3049233"/>
              <a:gd name="connsiteY3847" fmla="*/ 1463500 h 1985002"/>
              <a:gd name="connsiteX3848" fmla="*/ 1109422 w 3049233"/>
              <a:gd name="connsiteY3848" fmla="*/ 1460892 h 1985002"/>
              <a:gd name="connsiteX3849" fmla="*/ 1105020 w 3049233"/>
              <a:gd name="connsiteY3849" fmla="*/ 1459875 h 1985002"/>
              <a:gd name="connsiteX3850" fmla="*/ 1093505 w 3049233"/>
              <a:gd name="connsiteY3850" fmla="*/ 1456320 h 1985002"/>
              <a:gd name="connsiteX3851" fmla="*/ 1013580 w 3049233"/>
              <a:gd name="connsiteY3851" fmla="*/ 1410092 h 1985002"/>
              <a:gd name="connsiteX3852" fmla="*/ 993598 w 3049233"/>
              <a:gd name="connsiteY3852" fmla="*/ 1398746 h 1985002"/>
              <a:gd name="connsiteX3853" fmla="*/ 964134 w 3049233"/>
              <a:gd name="connsiteY3853" fmla="*/ 1381813 h 1985002"/>
              <a:gd name="connsiteX3854" fmla="*/ 933654 w 3049233"/>
              <a:gd name="connsiteY3854" fmla="*/ 1357260 h 1985002"/>
              <a:gd name="connsiteX3855" fmla="*/ 923663 w 3049233"/>
              <a:gd name="connsiteY3855" fmla="*/ 1348963 h 1985002"/>
              <a:gd name="connsiteX3856" fmla="*/ 1493839 w 3049233"/>
              <a:gd name="connsiteY3856" fmla="*/ 1280296 h 1985002"/>
              <a:gd name="connsiteX3857" fmla="*/ 1499861 w 3049233"/>
              <a:gd name="connsiteY3857" fmla="*/ 1282688 h 1985002"/>
              <a:gd name="connsiteX3858" fmla="*/ 1512843 w 3049233"/>
              <a:gd name="connsiteY3858" fmla="*/ 1308175 h 1985002"/>
              <a:gd name="connsiteX3859" fmla="*/ 1503263 w 3049233"/>
              <a:gd name="connsiteY3859" fmla="*/ 1304198 h 1985002"/>
              <a:gd name="connsiteX3860" fmla="*/ 1501205 w 3049233"/>
              <a:gd name="connsiteY3860" fmla="*/ 1303344 h 1985002"/>
              <a:gd name="connsiteX3861" fmla="*/ 1500711 w 3049233"/>
              <a:gd name="connsiteY3861" fmla="*/ 1302215 h 1985002"/>
              <a:gd name="connsiteX3862" fmla="*/ 1499730 w 3049233"/>
              <a:gd name="connsiteY3862" fmla="*/ 1299364 h 1985002"/>
              <a:gd name="connsiteX3863" fmla="*/ 1497657 w 3049233"/>
              <a:gd name="connsiteY3863" fmla="*/ 1292653 h 1985002"/>
              <a:gd name="connsiteX3864" fmla="*/ 795032 w 3049233"/>
              <a:gd name="connsiteY3864" fmla="*/ 1279319 h 1985002"/>
              <a:gd name="connsiteX3865" fmla="*/ 795043 w 3049233"/>
              <a:gd name="connsiteY3865" fmla="*/ 1279357 h 1985002"/>
              <a:gd name="connsiteX3866" fmla="*/ 795064 w 3049233"/>
              <a:gd name="connsiteY3866" fmla="*/ 1279424 h 1985002"/>
              <a:gd name="connsiteX3867" fmla="*/ 795122 w 3049233"/>
              <a:gd name="connsiteY3867" fmla="*/ 1279615 h 1985002"/>
              <a:gd name="connsiteX3868" fmla="*/ 794780 w 3049233"/>
              <a:gd name="connsiteY3868" fmla="*/ 1280035 h 1985002"/>
              <a:gd name="connsiteX3869" fmla="*/ 794736 w 3049233"/>
              <a:gd name="connsiteY3869" fmla="*/ 1279883 h 1985002"/>
              <a:gd name="connsiteX3870" fmla="*/ 794719 w 3049233"/>
              <a:gd name="connsiteY3870" fmla="*/ 1279827 h 1985002"/>
              <a:gd name="connsiteX3871" fmla="*/ 794692 w 3049233"/>
              <a:gd name="connsiteY3871" fmla="*/ 1279735 h 1985002"/>
              <a:gd name="connsiteX3872" fmla="*/ 1812865 w 3049233"/>
              <a:gd name="connsiteY3872" fmla="*/ 1278743 h 1985002"/>
              <a:gd name="connsiteX3873" fmla="*/ 1812720 w 3049233"/>
              <a:gd name="connsiteY3873" fmla="*/ 1279478 h 1985002"/>
              <a:gd name="connsiteX3874" fmla="*/ 1804787 w 3049233"/>
              <a:gd name="connsiteY3874" fmla="*/ 1281256 h 1985002"/>
              <a:gd name="connsiteX3875" fmla="*/ 1802764 w 3049233"/>
              <a:gd name="connsiteY3875" fmla="*/ 1280840 h 1985002"/>
              <a:gd name="connsiteX3876" fmla="*/ 2005491 w 3049233"/>
              <a:gd name="connsiteY3876" fmla="*/ 1277586 h 1985002"/>
              <a:gd name="connsiteX3877" fmla="*/ 2004914 w 3049233"/>
              <a:gd name="connsiteY3877" fmla="*/ 1279834 h 1985002"/>
              <a:gd name="connsiteX3878" fmla="*/ 1977752 w 3049233"/>
              <a:gd name="connsiteY3878" fmla="*/ 1289760 h 1985002"/>
              <a:gd name="connsiteX3879" fmla="*/ 1979672 w 3049233"/>
              <a:gd name="connsiteY3879" fmla="*/ 1282398 h 1985002"/>
              <a:gd name="connsiteX3880" fmla="*/ 2002138 w 3049233"/>
              <a:gd name="connsiteY3880" fmla="*/ 1278183 h 1985002"/>
              <a:gd name="connsiteX3881" fmla="*/ 2310050 w 3049233"/>
              <a:gd name="connsiteY3881" fmla="*/ 1275847 h 1985002"/>
              <a:gd name="connsiteX3882" fmla="*/ 2312684 w 3049233"/>
              <a:gd name="connsiteY3882" fmla="*/ 1301091 h 1985002"/>
              <a:gd name="connsiteX3883" fmla="*/ 2313102 w 3049233"/>
              <a:gd name="connsiteY3883" fmla="*/ 1312074 h 1985002"/>
              <a:gd name="connsiteX3884" fmla="*/ 2308502 w 3049233"/>
              <a:gd name="connsiteY3884" fmla="*/ 1345223 h 1985002"/>
              <a:gd name="connsiteX3885" fmla="*/ 2295105 w 3049233"/>
              <a:gd name="connsiteY3885" fmla="*/ 1354729 h 1985002"/>
              <a:gd name="connsiteX3886" fmla="*/ 2291339 w 3049233"/>
              <a:gd name="connsiteY3886" fmla="*/ 1353362 h 1985002"/>
              <a:gd name="connsiteX3887" fmla="*/ 2298953 w 3049233"/>
              <a:gd name="connsiteY3887" fmla="*/ 1348793 h 1985002"/>
              <a:gd name="connsiteX3888" fmla="*/ 2303798 w 3049233"/>
              <a:gd name="connsiteY3888" fmla="*/ 1315921 h 1985002"/>
              <a:gd name="connsiteX3889" fmla="*/ 2301399 w 3049233"/>
              <a:gd name="connsiteY3889" fmla="*/ 1300586 h 1985002"/>
              <a:gd name="connsiteX3890" fmla="*/ 2304718 w 3049233"/>
              <a:gd name="connsiteY3890" fmla="*/ 1290337 h 1985002"/>
              <a:gd name="connsiteX3891" fmla="*/ 2016281 w 3049233"/>
              <a:gd name="connsiteY3891" fmla="*/ 1275665 h 1985002"/>
              <a:gd name="connsiteX3892" fmla="*/ 2011103 w 3049233"/>
              <a:gd name="connsiteY3892" fmla="*/ 1277570 h 1985002"/>
              <a:gd name="connsiteX3893" fmla="*/ 2011366 w 3049233"/>
              <a:gd name="connsiteY3893" fmla="*/ 1276540 h 1985002"/>
              <a:gd name="connsiteX3894" fmla="*/ 1829590 w 3049233"/>
              <a:gd name="connsiteY3894" fmla="*/ 1275269 h 1985002"/>
              <a:gd name="connsiteX3895" fmla="*/ 1829504 w 3049233"/>
              <a:gd name="connsiteY3895" fmla="*/ 1275718 h 1985002"/>
              <a:gd name="connsiteX3896" fmla="*/ 1818790 w 3049233"/>
              <a:gd name="connsiteY3896" fmla="*/ 1278118 h 1985002"/>
              <a:gd name="connsiteX3897" fmla="*/ 1818910 w 3049233"/>
              <a:gd name="connsiteY3897" fmla="*/ 1277487 h 1985002"/>
              <a:gd name="connsiteX3898" fmla="*/ 1694523 w 3049233"/>
              <a:gd name="connsiteY3898" fmla="*/ 1275226 h 1985002"/>
              <a:gd name="connsiteX3899" fmla="*/ 1727063 w 3049233"/>
              <a:gd name="connsiteY3899" fmla="*/ 1279994 h 1985002"/>
              <a:gd name="connsiteX3900" fmla="*/ 1738995 w 3049233"/>
              <a:gd name="connsiteY3900" fmla="*/ 1284033 h 1985002"/>
              <a:gd name="connsiteX3901" fmla="*/ 1709570 w 3049233"/>
              <a:gd name="connsiteY3901" fmla="*/ 1280558 h 1985002"/>
              <a:gd name="connsiteX3902" fmla="*/ 1709535 w 3049233"/>
              <a:gd name="connsiteY3902" fmla="*/ 1280552 h 1985002"/>
              <a:gd name="connsiteX3903" fmla="*/ 1263940 w 3049233"/>
              <a:gd name="connsiteY3903" fmla="*/ 1274527 h 1985002"/>
              <a:gd name="connsiteX3904" fmla="*/ 1264037 w 3049233"/>
              <a:gd name="connsiteY3904" fmla="*/ 1275252 h 1985002"/>
              <a:gd name="connsiteX3905" fmla="*/ 1265449 w 3049233"/>
              <a:gd name="connsiteY3905" fmla="*/ 1285819 h 1985002"/>
              <a:gd name="connsiteX3906" fmla="*/ 1265753 w 3049233"/>
              <a:gd name="connsiteY3906" fmla="*/ 1288095 h 1985002"/>
              <a:gd name="connsiteX3907" fmla="*/ 1265054 w 3049233"/>
              <a:gd name="connsiteY3907" fmla="*/ 1284190 h 1985002"/>
              <a:gd name="connsiteX3908" fmla="*/ 1263704 w 3049233"/>
              <a:gd name="connsiteY3908" fmla="*/ 1276645 h 1985002"/>
              <a:gd name="connsiteX3909" fmla="*/ 1509801 w 3049233"/>
              <a:gd name="connsiteY3909" fmla="*/ 1273459 h 1985002"/>
              <a:gd name="connsiteX3910" fmla="*/ 1521098 w 3049233"/>
              <a:gd name="connsiteY3910" fmla="*/ 1285090 h 1985002"/>
              <a:gd name="connsiteX3911" fmla="*/ 1515198 w 3049233"/>
              <a:gd name="connsiteY3911" fmla="*/ 1282745 h 1985002"/>
              <a:gd name="connsiteX3912" fmla="*/ 1512461 w 3049233"/>
              <a:gd name="connsiteY3912" fmla="*/ 1278037 h 1985002"/>
              <a:gd name="connsiteX3913" fmla="*/ 1519402 w 3049233"/>
              <a:gd name="connsiteY3913" fmla="*/ 1273429 h 1985002"/>
              <a:gd name="connsiteX3914" fmla="*/ 1540967 w 3049233"/>
              <a:gd name="connsiteY3914" fmla="*/ 1292989 h 1985002"/>
              <a:gd name="connsiteX3915" fmla="*/ 1534324 w 3049233"/>
              <a:gd name="connsiteY3915" fmla="*/ 1290349 h 1985002"/>
              <a:gd name="connsiteX3916" fmla="*/ 2713418 w 3049233"/>
              <a:gd name="connsiteY3916" fmla="*/ 1271916 h 1985002"/>
              <a:gd name="connsiteX3917" fmla="*/ 2712218 w 3049233"/>
              <a:gd name="connsiteY3917" fmla="*/ 1274843 h 1985002"/>
              <a:gd name="connsiteX3918" fmla="*/ 2701497 w 3049233"/>
              <a:gd name="connsiteY3918" fmla="*/ 1304233 h 1985002"/>
              <a:gd name="connsiteX3919" fmla="*/ 2697906 w 3049233"/>
              <a:gd name="connsiteY3919" fmla="*/ 1308468 h 1985002"/>
              <a:gd name="connsiteX3920" fmla="*/ 2660592 w 3049233"/>
              <a:gd name="connsiteY3920" fmla="*/ 1338706 h 1985002"/>
              <a:gd name="connsiteX3921" fmla="*/ 2663919 w 3049233"/>
              <a:gd name="connsiteY3921" fmla="*/ 1329733 h 1985002"/>
              <a:gd name="connsiteX3922" fmla="*/ 2675933 w 3049233"/>
              <a:gd name="connsiteY3922" fmla="*/ 1320274 h 1985002"/>
              <a:gd name="connsiteX3923" fmla="*/ 2678484 w 3049233"/>
              <a:gd name="connsiteY3923" fmla="*/ 1316937 h 1985002"/>
              <a:gd name="connsiteX3924" fmla="*/ 2682609 w 3049233"/>
              <a:gd name="connsiteY3924" fmla="*/ 1313400 h 1985002"/>
              <a:gd name="connsiteX3925" fmla="*/ 1280508 w 3049233"/>
              <a:gd name="connsiteY3925" fmla="*/ 1271448 h 1985002"/>
              <a:gd name="connsiteX3926" fmla="*/ 1281444 w 3049233"/>
              <a:gd name="connsiteY3926" fmla="*/ 1272072 h 1985002"/>
              <a:gd name="connsiteX3927" fmla="*/ 1282650 w 3049233"/>
              <a:gd name="connsiteY3927" fmla="*/ 1280892 h 1985002"/>
              <a:gd name="connsiteX3928" fmla="*/ 1299584 w 3049233"/>
              <a:gd name="connsiteY3928" fmla="*/ 1345408 h 1985002"/>
              <a:gd name="connsiteX3929" fmla="*/ 1301381 w 3049233"/>
              <a:gd name="connsiteY3929" fmla="*/ 1348283 h 1985002"/>
              <a:gd name="connsiteX3930" fmla="*/ 1298230 w 3049233"/>
              <a:gd name="connsiteY3930" fmla="*/ 1343544 h 1985002"/>
              <a:gd name="connsiteX3931" fmla="*/ 1281296 w 3049233"/>
              <a:gd name="connsiteY3931" fmla="*/ 1278183 h 1985002"/>
              <a:gd name="connsiteX3932" fmla="*/ 2178482 w 3049233"/>
              <a:gd name="connsiteY3932" fmla="*/ 1270674 h 1985002"/>
              <a:gd name="connsiteX3933" fmla="*/ 2186526 w 3049233"/>
              <a:gd name="connsiteY3933" fmla="*/ 1284585 h 1985002"/>
              <a:gd name="connsiteX3934" fmla="*/ 2186626 w 3049233"/>
              <a:gd name="connsiteY3934" fmla="*/ 1284764 h 1985002"/>
              <a:gd name="connsiteX3935" fmla="*/ 2196295 w 3049233"/>
              <a:gd name="connsiteY3935" fmla="*/ 1299519 h 1985002"/>
              <a:gd name="connsiteX3936" fmla="*/ 2195441 w 3049233"/>
              <a:gd name="connsiteY3936" fmla="*/ 1301900 h 1985002"/>
              <a:gd name="connsiteX3937" fmla="*/ 2191031 w 3049233"/>
              <a:gd name="connsiteY3937" fmla="*/ 1298384 h 1985002"/>
              <a:gd name="connsiteX3938" fmla="*/ 2176267 w 3049233"/>
              <a:gd name="connsiteY3938" fmla="*/ 1277545 h 1985002"/>
              <a:gd name="connsiteX3939" fmla="*/ 1335487 w 3049233"/>
              <a:gd name="connsiteY3939" fmla="*/ 1270404 h 1985002"/>
              <a:gd name="connsiteX3940" fmla="*/ 1351400 w 3049233"/>
              <a:gd name="connsiteY3940" fmla="*/ 1277506 h 1985002"/>
              <a:gd name="connsiteX3941" fmla="*/ 1351802 w 3049233"/>
              <a:gd name="connsiteY3941" fmla="*/ 1277853 h 1985002"/>
              <a:gd name="connsiteX3942" fmla="*/ 2413676 w 3049233"/>
              <a:gd name="connsiteY3942" fmla="*/ 1270072 h 1985002"/>
              <a:gd name="connsiteX3943" fmla="*/ 2405540 w 3049233"/>
              <a:gd name="connsiteY3943" fmla="*/ 1311677 h 1985002"/>
              <a:gd name="connsiteX3944" fmla="*/ 2400941 w 3049233"/>
              <a:gd name="connsiteY3944" fmla="*/ 1324326 h 1985002"/>
              <a:gd name="connsiteX3945" fmla="*/ 2386958 w 3049233"/>
              <a:gd name="connsiteY3945" fmla="*/ 1349514 h 1985002"/>
              <a:gd name="connsiteX3946" fmla="*/ 2384441 w 3049233"/>
              <a:gd name="connsiteY3946" fmla="*/ 1352381 h 1985002"/>
              <a:gd name="connsiteX3947" fmla="*/ 1977469 w 3049233"/>
              <a:gd name="connsiteY3947" fmla="*/ 1268792 h 1985002"/>
              <a:gd name="connsiteX3948" fmla="*/ 1975359 w 3049233"/>
              <a:gd name="connsiteY3948" fmla="*/ 1276879 h 1985002"/>
              <a:gd name="connsiteX3949" fmla="*/ 1957787 w 3049233"/>
              <a:gd name="connsiteY3949" fmla="*/ 1280175 h 1985002"/>
              <a:gd name="connsiteX3950" fmla="*/ 1962210 w 3049233"/>
              <a:gd name="connsiteY3950" fmla="*/ 1269098 h 1985002"/>
              <a:gd name="connsiteX3951" fmla="*/ 866441 w 3049233"/>
              <a:gd name="connsiteY3951" fmla="*/ 1268240 h 1985002"/>
              <a:gd name="connsiteX3952" fmla="*/ 868815 w 3049233"/>
              <a:gd name="connsiteY3952" fmla="*/ 1270575 h 1985002"/>
              <a:gd name="connsiteX3953" fmla="*/ 898629 w 3049233"/>
              <a:gd name="connsiteY3953" fmla="*/ 1299892 h 1985002"/>
              <a:gd name="connsiteX3954" fmla="*/ 946015 w 3049233"/>
              <a:gd name="connsiteY3954" fmla="*/ 1330336 h 1985002"/>
              <a:gd name="connsiteX3955" fmla="*/ 959053 w 3049233"/>
              <a:gd name="connsiteY3955" fmla="*/ 1336601 h 1985002"/>
              <a:gd name="connsiteX3956" fmla="*/ 995629 w 3049233"/>
              <a:gd name="connsiteY3956" fmla="*/ 1351673 h 1985002"/>
              <a:gd name="connsiteX3957" fmla="*/ 1022045 w 3049233"/>
              <a:gd name="connsiteY3957" fmla="*/ 1354720 h 1985002"/>
              <a:gd name="connsiteX3958" fmla="*/ 1044059 w 3049233"/>
              <a:gd name="connsiteY3958" fmla="*/ 1359292 h 1985002"/>
              <a:gd name="connsiteX3959" fmla="*/ 1111793 w 3049233"/>
              <a:gd name="connsiteY3959" fmla="*/ 1425840 h 1985002"/>
              <a:gd name="connsiteX3960" fmla="*/ 1123306 w 3049233"/>
              <a:gd name="connsiteY3960" fmla="*/ 1434307 h 1985002"/>
              <a:gd name="connsiteX3961" fmla="*/ 1125000 w 3049233"/>
              <a:gd name="connsiteY3961" fmla="*/ 1435491 h 1985002"/>
              <a:gd name="connsiteX3962" fmla="*/ 1177952 w 3049233"/>
              <a:gd name="connsiteY3962" fmla="*/ 1456869 h 1985002"/>
              <a:gd name="connsiteX3963" fmla="*/ 1156597 w 3049233"/>
              <a:gd name="connsiteY3963" fmla="*/ 1453579 h 1985002"/>
              <a:gd name="connsiteX3964" fmla="*/ 1122122 w 3049233"/>
              <a:gd name="connsiteY3964" fmla="*/ 1440403 h 1985002"/>
              <a:gd name="connsiteX3965" fmla="*/ 1120936 w 3049233"/>
              <a:gd name="connsiteY3965" fmla="*/ 1440403 h 1985002"/>
              <a:gd name="connsiteX3966" fmla="*/ 1108744 w 3049233"/>
              <a:gd name="connsiteY3966" fmla="*/ 1433629 h 1985002"/>
              <a:gd name="connsiteX3967" fmla="*/ 1041010 w 3049233"/>
              <a:gd name="connsiteY3967" fmla="*/ 1375718 h 1985002"/>
              <a:gd name="connsiteX3968" fmla="*/ 1035931 w 3049233"/>
              <a:gd name="connsiteY3968" fmla="*/ 1372331 h 1985002"/>
              <a:gd name="connsiteX3969" fmla="*/ 1010530 w 3049233"/>
              <a:gd name="connsiteY3969" fmla="*/ 1363864 h 1985002"/>
              <a:gd name="connsiteX3970" fmla="*/ 986146 w 3049233"/>
              <a:gd name="connsiteY3970" fmla="*/ 1357261 h 1985002"/>
              <a:gd name="connsiteX3971" fmla="*/ 953297 w 3049233"/>
              <a:gd name="connsiteY3971" fmla="*/ 1340328 h 1985002"/>
              <a:gd name="connsiteX3972" fmla="*/ 940088 w 3049233"/>
              <a:gd name="connsiteY3972" fmla="*/ 1332707 h 1985002"/>
              <a:gd name="connsiteX3973" fmla="*/ 897247 w 3049233"/>
              <a:gd name="connsiteY3973" fmla="*/ 1301105 h 1985002"/>
              <a:gd name="connsiteX3974" fmla="*/ 896345 w 3049233"/>
              <a:gd name="connsiteY3974" fmla="*/ 1300143 h 1985002"/>
              <a:gd name="connsiteX3975" fmla="*/ 889895 w 3049233"/>
              <a:gd name="connsiteY3975" fmla="*/ 1293262 h 1985002"/>
              <a:gd name="connsiteX3976" fmla="*/ 2008143 w 3049233"/>
              <a:gd name="connsiteY3976" fmla="*/ 1267276 h 1985002"/>
              <a:gd name="connsiteX3977" fmla="*/ 2007234 w 3049233"/>
              <a:gd name="connsiteY3977" fmla="*/ 1270822 h 1985002"/>
              <a:gd name="connsiteX3978" fmla="*/ 2000927 w 3049233"/>
              <a:gd name="connsiteY3978" fmla="*/ 1272087 h 1985002"/>
              <a:gd name="connsiteX3979" fmla="*/ 1981408 w 3049233"/>
              <a:gd name="connsiteY3979" fmla="*/ 1275746 h 1985002"/>
              <a:gd name="connsiteX3980" fmla="*/ 1983251 w 3049233"/>
              <a:gd name="connsiteY3980" fmla="*/ 1268676 h 1985002"/>
              <a:gd name="connsiteX3981" fmla="*/ 1990457 w 3049233"/>
              <a:gd name="connsiteY3981" fmla="*/ 1268532 h 1985002"/>
              <a:gd name="connsiteX3982" fmla="*/ 2018774 w 3049233"/>
              <a:gd name="connsiteY3982" fmla="*/ 1266521 h 1985002"/>
              <a:gd name="connsiteX3983" fmla="*/ 2023128 w 3049233"/>
              <a:gd name="connsiteY3983" fmla="*/ 1267634 h 1985002"/>
              <a:gd name="connsiteX3984" fmla="*/ 2013135 w 3049233"/>
              <a:gd name="connsiteY3984" fmla="*/ 1269639 h 1985002"/>
              <a:gd name="connsiteX3985" fmla="*/ 2013844 w 3049233"/>
              <a:gd name="connsiteY3985" fmla="*/ 1266871 h 1985002"/>
              <a:gd name="connsiteX3986" fmla="*/ 2213458 w 3049233"/>
              <a:gd name="connsiteY3986" fmla="*/ 1265451 h 1985002"/>
              <a:gd name="connsiteX3987" fmla="*/ 2227102 w 3049233"/>
              <a:gd name="connsiteY3987" fmla="*/ 1297994 h 1985002"/>
              <a:gd name="connsiteX3988" fmla="*/ 2228324 w 3049233"/>
              <a:gd name="connsiteY3988" fmla="*/ 1301265 h 1985002"/>
              <a:gd name="connsiteX3989" fmla="*/ 2225208 w 3049233"/>
              <a:gd name="connsiteY3989" fmla="*/ 1311127 h 1985002"/>
              <a:gd name="connsiteX3990" fmla="*/ 2221579 w 3049233"/>
              <a:gd name="connsiteY3990" fmla="*/ 1304259 h 1985002"/>
              <a:gd name="connsiteX3991" fmla="*/ 2220086 w 3049233"/>
              <a:gd name="connsiteY3991" fmla="*/ 1301551 h 1985002"/>
              <a:gd name="connsiteX3992" fmla="*/ 2208443 w 3049233"/>
              <a:gd name="connsiteY3992" fmla="*/ 1279421 h 1985002"/>
              <a:gd name="connsiteX3993" fmla="*/ 1522335 w 3049233"/>
              <a:gd name="connsiteY3993" fmla="*/ 1264610 h 1985002"/>
              <a:gd name="connsiteX3994" fmla="*/ 1527502 w 3049233"/>
              <a:gd name="connsiteY3994" fmla="*/ 1266577 h 1985002"/>
              <a:gd name="connsiteX3995" fmla="*/ 1551804 w 3049233"/>
              <a:gd name="connsiteY3995" fmla="*/ 1282091 h 1985002"/>
              <a:gd name="connsiteX3996" fmla="*/ 1558300 w 3049233"/>
              <a:gd name="connsiteY3996" fmla="*/ 1296470 h 1985002"/>
              <a:gd name="connsiteX3997" fmla="*/ 1561195 w 3049233"/>
              <a:gd name="connsiteY3997" fmla="*/ 1299529 h 1985002"/>
              <a:gd name="connsiteX3998" fmla="*/ 1551589 w 3049233"/>
              <a:gd name="connsiteY3998" fmla="*/ 1294332 h 1985002"/>
              <a:gd name="connsiteX3999" fmla="*/ 1625569 w 3049233"/>
              <a:gd name="connsiteY3999" fmla="*/ 1262815 h 1985002"/>
              <a:gd name="connsiteX4000" fmla="*/ 1668995 w 3049233"/>
              <a:gd name="connsiteY4000" fmla="*/ 1279635 h 1985002"/>
              <a:gd name="connsiteX4001" fmla="*/ 1649403 w 3049233"/>
              <a:gd name="connsiteY4001" fmla="*/ 1276216 h 1985002"/>
              <a:gd name="connsiteX4002" fmla="*/ 853946 w 3049233"/>
              <a:gd name="connsiteY4002" fmla="*/ 1262252 h 1985002"/>
              <a:gd name="connsiteX4003" fmla="*/ 856438 w 3049233"/>
              <a:gd name="connsiteY4003" fmla="*/ 1265990 h 1985002"/>
              <a:gd name="connsiteX4004" fmla="*/ 872817 w 3049233"/>
              <a:gd name="connsiteY4004" fmla="*/ 1283421 h 1985002"/>
              <a:gd name="connsiteX4005" fmla="*/ 858300 w 3049233"/>
              <a:gd name="connsiteY4005" fmla="*/ 1269208 h 1985002"/>
              <a:gd name="connsiteX4006" fmla="*/ 1623680 w 3049233"/>
              <a:gd name="connsiteY4006" fmla="*/ 1261755 h 1985002"/>
              <a:gd name="connsiteX4007" fmla="*/ 1625540 w 3049233"/>
              <a:gd name="connsiteY4007" fmla="*/ 1262802 h 1985002"/>
              <a:gd name="connsiteX4008" fmla="*/ 1623666 w 3049233"/>
              <a:gd name="connsiteY4008" fmla="*/ 1262076 h 1985002"/>
              <a:gd name="connsiteX4009" fmla="*/ 1623298 w 3049233"/>
              <a:gd name="connsiteY4009" fmla="*/ 1261755 h 1985002"/>
              <a:gd name="connsiteX4010" fmla="*/ 1231434 w 3049233"/>
              <a:gd name="connsiteY4010" fmla="*/ 1261627 h 1985002"/>
              <a:gd name="connsiteX4011" fmla="*/ 1231418 w 3049233"/>
              <a:gd name="connsiteY4011" fmla="*/ 1262296 h 1985002"/>
              <a:gd name="connsiteX4012" fmla="*/ 1231405 w 3049233"/>
              <a:gd name="connsiteY4012" fmla="*/ 1262823 h 1985002"/>
              <a:gd name="connsiteX4013" fmla="*/ 1231370 w 3049233"/>
              <a:gd name="connsiteY4013" fmla="*/ 1264310 h 1985002"/>
              <a:gd name="connsiteX4014" fmla="*/ 1231343 w 3049233"/>
              <a:gd name="connsiteY4014" fmla="*/ 1262095 h 1985002"/>
              <a:gd name="connsiteX4015" fmla="*/ 887878 w 3049233"/>
              <a:gd name="connsiteY4015" fmla="*/ 1261608 h 1985002"/>
              <a:gd name="connsiteX4016" fmla="*/ 914198 w 3049233"/>
              <a:gd name="connsiteY4016" fmla="*/ 1282621 h 1985002"/>
              <a:gd name="connsiteX4017" fmla="*/ 972262 w 3049233"/>
              <a:gd name="connsiteY4017" fmla="*/ 1307815 h 1985002"/>
              <a:gd name="connsiteX4018" fmla="*/ 1014764 w 3049233"/>
              <a:gd name="connsiteY4018" fmla="*/ 1314757 h 1985002"/>
              <a:gd name="connsiteX4019" fmla="*/ 1030174 w 3049233"/>
              <a:gd name="connsiteY4019" fmla="*/ 1316958 h 1985002"/>
              <a:gd name="connsiteX4020" fmla="*/ 1031359 w 3049233"/>
              <a:gd name="connsiteY4020" fmla="*/ 1316958 h 1985002"/>
              <a:gd name="connsiteX4021" fmla="*/ 1058284 w 3049233"/>
              <a:gd name="connsiteY4021" fmla="*/ 1306460 h 1985002"/>
              <a:gd name="connsiteX4022" fmla="*/ 1077587 w 3049233"/>
              <a:gd name="connsiteY4022" fmla="*/ 1303751 h 1985002"/>
              <a:gd name="connsiteX4023" fmla="*/ 1132620 w 3049233"/>
              <a:gd name="connsiteY4023" fmla="*/ 1390958 h 1985002"/>
              <a:gd name="connsiteX4024" fmla="*/ 1140919 w 3049233"/>
              <a:gd name="connsiteY4024" fmla="*/ 1403657 h 1985002"/>
              <a:gd name="connsiteX4025" fmla="*/ 1142273 w 3049233"/>
              <a:gd name="connsiteY4025" fmla="*/ 1405520 h 1985002"/>
              <a:gd name="connsiteX4026" fmla="*/ 1170155 w 3049233"/>
              <a:gd name="connsiteY4026" fmla="*/ 1433847 h 1985002"/>
              <a:gd name="connsiteX4027" fmla="*/ 1183732 w 3049233"/>
              <a:gd name="connsiteY4027" fmla="*/ 1441366 h 1985002"/>
              <a:gd name="connsiteX4028" fmla="*/ 1188875 w 3049233"/>
              <a:gd name="connsiteY4028" fmla="*/ 1444214 h 1985002"/>
              <a:gd name="connsiteX4029" fmla="*/ 1192028 w 3049233"/>
              <a:gd name="connsiteY4029" fmla="*/ 1445960 h 1985002"/>
              <a:gd name="connsiteX4030" fmla="*/ 1171034 w 3049233"/>
              <a:gd name="connsiteY4030" fmla="*/ 1436900 h 1985002"/>
              <a:gd name="connsiteX4031" fmla="*/ 1141087 w 3049233"/>
              <a:gd name="connsiteY4031" fmla="*/ 1412294 h 1985002"/>
              <a:gd name="connsiteX4032" fmla="*/ 1139395 w 3049233"/>
              <a:gd name="connsiteY4032" fmla="*/ 1410262 h 1985002"/>
              <a:gd name="connsiteX4033" fmla="*/ 1130927 w 3049233"/>
              <a:gd name="connsiteY4033" fmla="*/ 1400271 h 1985002"/>
              <a:gd name="connsiteX4034" fmla="*/ 1069459 w 3049233"/>
              <a:gd name="connsiteY4034" fmla="*/ 1315605 h 1985002"/>
              <a:gd name="connsiteX4035" fmla="*/ 1042028 w 3049233"/>
              <a:gd name="connsiteY4035" fmla="*/ 1315605 h 1985002"/>
              <a:gd name="connsiteX4036" fmla="*/ 1019336 w 3049233"/>
              <a:gd name="connsiteY4036" fmla="*/ 1321363 h 1985002"/>
              <a:gd name="connsiteX4037" fmla="*/ 1001219 w 3049233"/>
              <a:gd name="connsiteY4037" fmla="*/ 1317299 h 1985002"/>
              <a:gd name="connsiteX4038" fmla="*/ 965149 w 3049233"/>
              <a:gd name="connsiteY4038" fmla="*/ 1308325 h 1985002"/>
              <a:gd name="connsiteX4039" fmla="*/ 911734 w 3049233"/>
              <a:gd name="connsiteY4039" fmla="*/ 1281969 h 1985002"/>
              <a:gd name="connsiteX4040" fmla="*/ 1653127 w 3049233"/>
              <a:gd name="connsiteY4040" fmla="*/ 1260540 h 1985002"/>
              <a:gd name="connsiteX4041" fmla="*/ 1667342 w 3049233"/>
              <a:gd name="connsiteY4041" fmla="*/ 1262823 h 1985002"/>
              <a:gd name="connsiteX4042" fmla="*/ 1687159 w 3049233"/>
              <a:gd name="connsiteY4042" fmla="*/ 1272614 h 1985002"/>
              <a:gd name="connsiteX4043" fmla="*/ 2349536 w 3049233"/>
              <a:gd name="connsiteY4043" fmla="*/ 1260061 h 1985002"/>
              <a:gd name="connsiteX4044" fmla="*/ 2349912 w 3049233"/>
              <a:gd name="connsiteY4044" fmla="*/ 1274645 h 1985002"/>
              <a:gd name="connsiteX4045" fmla="*/ 2347908 w 3049233"/>
              <a:gd name="connsiteY4045" fmla="*/ 1317652 h 1985002"/>
              <a:gd name="connsiteX4046" fmla="*/ 2346498 w 3049233"/>
              <a:gd name="connsiteY4046" fmla="*/ 1326499 h 1985002"/>
              <a:gd name="connsiteX4047" fmla="*/ 2335453 w 3049233"/>
              <a:gd name="connsiteY4047" fmla="*/ 1353536 h 1985002"/>
              <a:gd name="connsiteX4048" fmla="*/ 2314889 w 3049233"/>
              <a:gd name="connsiteY4048" fmla="*/ 1361453 h 1985002"/>
              <a:gd name="connsiteX4049" fmla="*/ 2315452 w 3049233"/>
              <a:gd name="connsiteY4049" fmla="*/ 1359696 h 1985002"/>
              <a:gd name="connsiteX4050" fmla="*/ 2328626 w 3049233"/>
              <a:gd name="connsiteY4050" fmla="*/ 1352110 h 1985002"/>
              <a:gd name="connsiteX4051" fmla="*/ 2329016 w 3049233"/>
              <a:gd name="connsiteY4051" fmla="*/ 1351012 h 1985002"/>
              <a:gd name="connsiteX4052" fmla="*/ 2336284 w 3049233"/>
              <a:gd name="connsiteY4052" fmla="*/ 1333974 h 1985002"/>
              <a:gd name="connsiteX4053" fmla="*/ 2336832 w 3049233"/>
              <a:gd name="connsiteY4053" fmla="*/ 1328918 h 1985002"/>
              <a:gd name="connsiteX4054" fmla="*/ 2337754 w 3049233"/>
              <a:gd name="connsiteY4054" fmla="*/ 1326313 h 1985002"/>
              <a:gd name="connsiteX4055" fmla="*/ 2338002 w 3049233"/>
              <a:gd name="connsiteY4055" fmla="*/ 1318160 h 1985002"/>
              <a:gd name="connsiteX4056" fmla="*/ 2339027 w 3049233"/>
              <a:gd name="connsiteY4056" fmla="*/ 1308717 h 1985002"/>
              <a:gd name="connsiteX4057" fmla="*/ 2338570 w 3049233"/>
              <a:gd name="connsiteY4057" fmla="*/ 1299436 h 1985002"/>
              <a:gd name="connsiteX4058" fmla="*/ 2338879 w 3049233"/>
              <a:gd name="connsiteY4058" fmla="*/ 1289283 h 1985002"/>
              <a:gd name="connsiteX4059" fmla="*/ 2015976 w 3049233"/>
              <a:gd name="connsiteY4059" fmla="*/ 1259385 h 1985002"/>
              <a:gd name="connsiteX4060" fmla="*/ 2023000 w 3049233"/>
              <a:gd name="connsiteY4060" fmla="*/ 1262207 h 1985002"/>
              <a:gd name="connsiteX4061" fmla="*/ 2019854 w 3049233"/>
              <a:gd name="connsiteY4061" fmla="*/ 1261101 h 1985002"/>
              <a:gd name="connsiteX4062" fmla="*/ 2019839 w 3049233"/>
              <a:gd name="connsiteY4062" fmla="*/ 1261102 h 1985002"/>
              <a:gd name="connsiteX4063" fmla="*/ 2019837 w 3049233"/>
              <a:gd name="connsiteY4063" fmla="*/ 1261101 h 1985002"/>
              <a:gd name="connsiteX4064" fmla="*/ 2019830 w 3049233"/>
              <a:gd name="connsiteY4064" fmla="*/ 1261102 h 1985002"/>
              <a:gd name="connsiteX4065" fmla="*/ 2019826 w 3049233"/>
              <a:gd name="connsiteY4065" fmla="*/ 1261101 h 1985002"/>
              <a:gd name="connsiteX4066" fmla="*/ 2015382 w 3049233"/>
              <a:gd name="connsiteY4066" fmla="*/ 1261386 h 1985002"/>
              <a:gd name="connsiteX4067" fmla="*/ 1373039 w 3049233"/>
              <a:gd name="connsiteY4067" fmla="*/ 1259274 h 1985002"/>
              <a:gd name="connsiteX4068" fmla="*/ 1374440 w 3049233"/>
              <a:gd name="connsiteY4068" fmla="*/ 1261813 h 1985002"/>
              <a:gd name="connsiteX4069" fmla="*/ 1376483 w 3049233"/>
              <a:gd name="connsiteY4069" fmla="*/ 1265512 h 1985002"/>
              <a:gd name="connsiteX4070" fmla="*/ 1372735 w 3049233"/>
              <a:gd name="connsiteY4070" fmla="*/ 1260062 h 1985002"/>
              <a:gd name="connsiteX4071" fmla="*/ 1506240 w 3049233"/>
              <a:gd name="connsiteY4071" fmla="*/ 1258511 h 1985002"/>
              <a:gd name="connsiteX4072" fmla="*/ 1510678 w 3049233"/>
              <a:gd name="connsiteY4072" fmla="*/ 1260193 h 1985002"/>
              <a:gd name="connsiteX4073" fmla="*/ 1516939 w 3049233"/>
              <a:gd name="connsiteY4073" fmla="*/ 1270637 h 1985002"/>
              <a:gd name="connsiteX4074" fmla="*/ 1509548 w 3049233"/>
              <a:gd name="connsiteY4074" fmla="*/ 1262261 h 1985002"/>
              <a:gd name="connsiteX4075" fmla="*/ 1775317 w 3049233"/>
              <a:gd name="connsiteY4075" fmla="*/ 1257524 h 1985002"/>
              <a:gd name="connsiteX4076" fmla="*/ 1779839 w 3049233"/>
              <a:gd name="connsiteY4076" fmla="*/ 1258097 h 1985002"/>
              <a:gd name="connsiteX4077" fmla="*/ 1778361 w 3049233"/>
              <a:gd name="connsiteY4077" fmla="*/ 1258492 h 1985002"/>
              <a:gd name="connsiteX4078" fmla="*/ 1986382 w 3049233"/>
              <a:gd name="connsiteY4078" fmla="*/ 1256684 h 1985002"/>
              <a:gd name="connsiteX4079" fmla="*/ 2010768 w 3049233"/>
              <a:gd name="connsiteY4079" fmla="*/ 1257868 h 1985002"/>
              <a:gd name="connsiteX4080" fmla="*/ 2009611 w 3049233"/>
              <a:gd name="connsiteY4080" fmla="*/ 1261755 h 1985002"/>
              <a:gd name="connsiteX4081" fmla="*/ 1988389 w 3049233"/>
              <a:gd name="connsiteY4081" fmla="*/ 1263111 h 1985002"/>
              <a:gd name="connsiteX4082" fmla="*/ 1984685 w 3049233"/>
              <a:gd name="connsiteY4082" fmla="*/ 1263180 h 1985002"/>
              <a:gd name="connsiteX4083" fmla="*/ 2247971 w 3049233"/>
              <a:gd name="connsiteY4083" fmla="*/ 1256609 h 1985002"/>
              <a:gd name="connsiteX4084" fmla="*/ 2254877 w 3049233"/>
              <a:gd name="connsiteY4084" fmla="*/ 1281059 h 1985002"/>
              <a:gd name="connsiteX4085" fmla="*/ 2261423 w 3049233"/>
              <a:gd name="connsiteY4085" fmla="*/ 1303535 h 1985002"/>
              <a:gd name="connsiteX4086" fmla="*/ 2256443 w 3049233"/>
              <a:gd name="connsiteY4086" fmla="*/ 1317563 h 1985002"/>
              <a:gd name="connsiteX4087" fmla="*/ 2245628 w 3049233"/>
              <a:gd name="connsiteY4087" fmla="*/ 1287834 h 1985002"/>
              <a:gd name="connsiteX4088" fmla="*/ 2241353 w 3049233"/>
              <a:gd name="connsiteY4088" fmla="*/ 1276503 h 1985002"/>
              <a:gd name="connsiteX4089" fmla="*/ 2245328 w 3049233"/>
              <a:gd name="connsiteY4089" fmla="*/ 1263898 h 1985002"/>
              <a:gd name="connsiteX4090" fmla="*/ 2081897 w 3049233"/>
              <a:gd name="connsiteY4090" fmla="*/ 1256351 h 1985002"/>
              <a:gd name="connsiteX4091" fmla="*/ 2087930 w 3049233"/>
              <a:gd name="connsiteY4091" fmla="*/ 1264342 h 1985002"/>
              <a:gd name="connsiteX4092" fmla="*/ 2081700 w 3049233"/>
              <a:gd name="connsiteY4092" fmla="*/ 1257048 h 1985002"/>
              <a:gd name="connsiteX4093" fmla="*/ 1486434 w 3049233"/>
              <a:gd name="connsiteY4093" fmla="*/ 1256327 h 1985002"/>
              <a:gd name="connsiteX4094" fmla="*/ 1496005 w 3049233"/>
              <a:gd name="connsiteY4094" fmla="*/ 1275117 h 1985002"/>
              <a:gd name="connsiteX4095" fmla="*/ 1493700 w 3049233"/>
              <a:gd name="connsiteY4095" fmla="*/ 1274201 h 1985002"/>
              <a:gd name="connsiteX4096" fmla="*/ 1491712 w 3049233"/>
              <a:gd name="connsiteY4096" fmla="*/ 1273411 h 1985002"/>
              <a:gd name="connsiteX4097" fmla="*/ 1487246 w 3049233"/>
              <a:gd name="connsiteY4097" fmla="*/ 1258954 h 1985002"/>
              <a:gd name="connsiteX4098" fmla="*/ 1084895 w 3049233"/>
              <a:gd name="connsiteY4098" fmla="*/ 1256074 h 1985002"/>
              <a:gd name="connsiteX4099" fmla="*/ 1074371 w 3049233"/>
              <a:gd name="connsiteY4099" fmla="*/ 1262435 h 1985002"/>
              <a:gd name="connsiteX4100" fmla="*/ 1006637 w 3049233"/>
              <a:gd name="connsiteY4100" fmla="*/ 1269039 h 1985002"/>
              <a:gd name="connsiteX4101" fmla="*/ 978036 w 3049233"/>
              <a:gd name="connsiteY4101" fmla="*/ 1261951 h 1985002"/>
              <a:gd name="connsiteX4102" fmla="*/ 1015612 w 3049233"/>
              <a:gd name="connsiteY4102" fmla="*/ 1266500 h 1985002"/>
              <a:gd name="connsiteX4103" fmla="*/ 994599 w 3049233"/>
              <a:gd name="connsiteY4103" fmla="*/ 1256002 h 1985002"/>
              <a:gd name="connsiteX4104" fmla="*/ 1024248 w 3049233"/>
              <a:gd name="connsiteY4104" fmla="*/ 1257694 h 1985002"/>
              <a:gd name="connsiteX4105" fmla="*/ 1041681 w 3049233"/>
              <a:gd name="connsiteY4105" fmla="*/ 1256033 h 1985002"/>
              <a:gd name="connsiteX4106" fmla="*/ 1014934 w 3049233"/>
              <a:gd name="connsiteY4106" fmla="*/ 1260064 h 1985002"/>
              <a:gd name="connsiteX4107" fmla="*/ 1013240 w 3049233"/>
              <a:gd name="connsiteY4107" fmla="*/ 1260064 h 1985002"/>
              <a:gd name="connsiteX4108" fmla="*/ 1967484 w 3049233"/>
              <a:gd name="connsiteY4108" fmla="*/ 1255691 h 1985002"/>
              <a:gd name="connsiteX4109" fmla="*/ 1972305 w 3049233"/>
              <a:gd name="connsiteY4109" fmla="*/ 1256000 h 1985002"/>
              <a:gd name="connsiteX4110" fmla="*/ 1980698 w 3049233"/>
              <a:gd name="connsiteY4110" fmla="*/ 1256408 h 1985002"/>
              <a:gd name="connsiteX4111" fmla="*/ 1978903 w 3049233"/>
              <a:gd name="connsiteY4111" fmla="*/ 1263289 h 1985002"/>
              <a:gd name="connsiteX4112" fmla="*/ 1964418 w 3049233"/>
              <a:gd name="connsiteY4112" fmla="*/ 1263560 h 1985002"/>
              <a:gd name="connsiteX4113" fmla="*/ 1967485 w 3049233"/>
              <a:gd name="connsiteY4113" fmla="*/ 1255879 h 1985002"/>
              <a:gd name="connsiteX4114" fmla="*/ 1625056 w 3049233"/>
              <a:gd name="connsiteY4114" fmla="*/ 1255432 h 1985002"/>
              <a:gd name="connsiteX4115" fmla="*/ 1632830 w 3049233"/>
              <a:gd name="connsiteY4115" fmla="*/ 1257281 h 1985002"/>
              <a:gd name="connsiteX4116" fmla="*/ 1632947 w 3049233"/>
              <a:gd name="connsiteY4116" fmla="*/ 1257300 h 1985002"/>
              <a:gd name="connsiteX4117" fmla="*/ 1640162 w 3049233"/>
              <a:gd name="connsiteY4117" fmla="*/ 1261778 h 1985002"/>
              <a:gd name="connsiteX4118" fmla="*/ 1707149 w 3049233"/>
              <a:gd name="connsiteY4118" fmla="*/ 1285293 h 1985002"/>
              <a:gd name="connsiteX4119" fmla="*/ 1752817 w 3049233"/>
              <a:gd name="connsiteY4119" fmla="*/ 1291422 h 1985002"/>
              <a:gd name="connsiteX4120" fmla="*/ 1752825 w 3049233"/>
              <a:gd name="connsiteY4120" fmla="*/ 1291422 h 1985002"/>
              <a:gd name="connsiteX4121" fmla="*/ 1752826 w 3049233"/>
              <a:gd name="connsiteY4121" fmla="*/ 1291422 h 1985002"/>
              <a:gd name="connsiteX4122" fmla="*/ 1752837 w 3049233"/>
              <a:gd name="connsiteY4122" fmla="*/ 1291422 h 1985002"/>
              <a:gd name="connsiteX4123" fmla="*/ 1752840 w 3049233"/>
              <a:gd name="connsiteY4123" fmla="*/ 1291422 h 1985002"/>
              <a:gd name="connsiteX4124" fmla="*/ 1759626 w 3049233"/>
              <a:gd name="connsiteY4124" fmla="*/ 1291017 h 1985002"/>
              <a:gd name="connsiteX4125" fmla="*/ 1765451 w 3049233"/>
              <a:gd name="connsiteY4125" fmla="*/ 1292989 h 1985002"/>
              <a:gd name="connsiteX4126" fmla="*/ 1750091 w 3049233"/>
              <a:gd name="connsiteY4126" fmla="*/ 1293557 h 1985002"/>
              <a:gd name="connsiteX4127" fmla="*/ 1748333 w 3049233"/>
              <a:gd name="connsiteY4127" fmla="*/ 1293623 h 1985002"/>
              <a:gd name="connsiteX4128" fmla="*/ 1743399 w 3049233"/>
              <a:gd name="connsiteY4128" fmla="*/ 1292913 h 1985002"/>
              <a:gd name="connsiteX4129" fmla="*/ 1705302 w 3049233"/>
              <a:gd name="connsiteY4129" fmla="*/ 1285971 h 1985002"/>
              <a:gd name="connsiteX4130" fmla="*/ 1692035 w 3049233"/>
              <a:gd name="connsiteY4130" fmla="*/ 1283656 h 1985002"/>
              <a:gd name="connsiteX4131" fmla="*/ 1647800 w 3049233"/>
              <a:gd name="connsiteY4131" fmla="*/ 1268232 h 1985002"/>
              <a:gd name="connsiteX4132" fmla="*/ 1342613 w 3049233"/>
              <a:gd name="connsiteY4132" fmla="*/ 1254782 h 1985002"/>
              <a:gd name="connsiteX4133" fmla="*/ 1362913 w 3049233"/>
              <a:gd name="connsiteY4133" fmla="*/ 1263788 h 1985002"/>
              <a:gd name="connsiteX4134" fmla="*/ 1363246 w 3049233"/>
              <a:gd name="connsiteY4134" fmla="*/ 1264237 h 1985002"/>
              <a:gd name="connsiteX4135" fmla="*/ 1356817 w 3049233"/>
              <a:gd name="connsiteY4135" fmla="*/ 1261291 h 1985002"/>
              <a:gd name="connsiteX4136" fmla="*/ 2017679 w 3049233"/>
              <a:gd name="connsiteY4136" fmla="*/ 1253646 h 1985002"/>
              <a:gd name="connsiteX4137" fmla="*/ 2030653 w 3049233"/>
              <a:gd name="connsiteY4137" fmla="*/ 1260274 h 1985002"/>
              <a:gd name="connsiteX4138" fmla="*/ 2030658 w 3049233"/>
              <a:gd name="connsiteY4138" fmla="*/ 1260416 h 1985002"/>
              <a:gd name="connsiteX4139" fmla="*/ 2017491 w 3049233"/>
              <a:gd name="connsiteY4139" fmla="*/ 1254278 h 1985002"/>
              <a:gd name="connsiteX4140" fmla="*/ 1798068 w 3049233"/>
              <a:gd name="connsiteY4140" fmla="*/ 1253217 h 1985002"/>
              <a:gd name="connsiteX4141" fmla="*/ 1798043 w 3049233"/>
              <a:gd name="connsiteY4141" fmla="*/ 1253224 h 1985002"/>
              <a:gd name="connsiteX4142" fmla="*/ 1798016 w 3049233"/>
              <a:gd name="connsiteY4142" fmla="*/ 1253219 h 1985002"/>
              <a:gd name="connsiteX4143" fmla="*/ 1716325 w 3049233"/>
              <a:gd name="connsiteY4143" fmla="*/ 1253042 h 1985002"/>
              <a:gd name="connsiteX4144" fmla="*/ 1724827 w 3049233"/>
              <a:gd name="connsiteY4144" fmla="*/ 1253515 h 1985002"/>
              <a:gd name="connsiteX4145" fmla="*/ 1742942 w 3049233"/>
              <a:gd name="connsiteY4145" fmla="*/ 1255238 h 1985002"/>
              <a:gd name="connsiteX4146" fmla="*/ 1742946 w 3049233"/>
              <a:gd name="connsiteY4146" fmla="*/ 1255237 h 1985002"/>
              <a:gd name="connsiteX4147" fmla="*/ 1742955 w 3049233"/>
              <a:gd name="connsiteY4147" fmla="*/ 1255238 h 1985002"/>
              <a:gd name="connsiteX4148" fmla="*/ 1745902 w 3049233"/>
              <a:gd name="connsiteY4148" fmla="*/ 1254686 h 1985002"/>
              <a:gd name="connsiteX4149" fmla="*/ 1747813 w 3049233"/>
              <a:gd name="connsiteY4149" fmla="*/ 1254793 h 1985002"/>
              <a:gd name="connsiteX4150" fmla="*/ 1757861 w 3049233"/>
              <a:gd name="connsiteY4150" fmla="*/ 1257988 h 1985002"/>
              <a:gd name="connsiteX4151" fmla="*/ 1718846 w 3049233"/>
              <a:gd name="connsiteY4151" fmla="*/ 1253967 h 1985002"/>
              <a:gd name="connsiteX4152" fmla="*/ 2150581 w 3049233"/>
              <a:gd name="connsiteY4152" fmla="*/ 1252074 h 1985002"/>
              <a:gd name="connsiteX4153" fmla="*/ 2166544 w 3049233"/>
              <a:gd name="connsiteY4153" fmla="*/ 1274774 h 1985002"/>
              <a:gd name="connsiteX4154" fmla="*/ 2151884 w 3049233"/>
              <a:gd name="connsiteY4154" fmla="*/ 1258794 h 1985002"/>
              <a:gd name="connsiteX4155" fmla="*/ 2149321 w 3049233"/>
              <a:gd name="connsiteY4155" fmla="*/ 1255628 h 1985002"/>
              <a:gd name="connsiteX4156" fmla="*/ 1237935 w 3049233"/>
              <a:gd name="connsiteY4156" fmla="*/ 1249203 h 1985002"/>
              <a:gd name="connsiteX4157" fmla="*/ 1237118 w 3049233"/>
              <a:gd name="connsiteY4157" fmla="*/ 1268082 h 1985002"/>
              <a:gd name="connsiteX4158" fmla="*/ 1237268 w 3049233"/>
              <a:gd name="connsiteY4158" fmla="*/ 1252273 h 1985002"/>
              <a:gd name="connsiteX4159" fmla="*/ 2287235 w 3049233"/>
              <a:gd name="connsiteY4159" fmla="*/ 1248496 h 1985002"/>
              <a:gd name="connsiteX4160" fmla="*/ 2289394 w 3049233"/>
              <a:gd name="connsiteY4160" fmla="*/ 1261586 h 1985002"/>
              <a:gd name="connsiteX4161" fmla="*/ 2295495 w 3049233"/>
              <a:gd name="connsiteY4161" fmla="*/ 1299876 h 1985002"/>
              <a:gd name="connsiteX4162" fmla="*/ 2286787 w 3049233"/>
              <a:gd name="connsiteY4162" fmla="*/ 1326809 h 1985002"/>
              <a:gd name="connsiteX4163" fmla="*/ 2287441 w 3049233"/>
              <a:gd name="connsiteY4163" fmla="*/ 1319477 h 1985002"/>
              <a:gd name="connsiteX4164" fmla="*/ 2277783 w 3049233"/>
              <a:gd name="connsiteY4164" fmla="*/ 1275175 h 1985002"/>
              <a:gd name="connsiteX4165" fmla="*/ 1352377 w 3049233"/>
              <a:gd name="connsiteY4165" fmla="*/ 1248125 h 1985002"/>
              <a:gd name="connsiteX4166" fmla="*/ 1371192 w 3049233"/>
              <a:gd name="connsiteY4166" fmla="*/ 1255930 h 1985002"/>
              <a:gd name="connsiteX4167" fmla="*/ 1371333 w 3049233"/>
              <a:gd name="connsiteY4167" fmla="*/ 1256185 h 1985002"/>
              <a:gd name="connsiteX4168" fmla="*/ 1371808 w 3049233"/>
              <a:gd name="connsiteY4168" fmla="*/ 1257046 h 1985002"/>
              <a:gd name="connsiteX4169" fmla="*/ 1368602 w 3049233"/>
              <a:gd name="connsiteY4169" fmla="*/ 1255575 h 1985002"/>
              <a:gd name="connsiteX4170" fmla="*/ 863159 w 3049233"/>
              <a:gd name="connsiteY4170" fmla="*/ 1247867 h 1985002"/>
              <a:gd name="connsiteX4171" fmla="*/ 909005 w 3049233"/>
              <a:gd name="connsiteY4171" fmla="*/ 1286751 h 1985002"/>
              <a:gd name="connsiteX4172" fmla="*/ 963965 w 3049233"/>
              <a:gd name="connsiteY4172" fmla="*/ 1313573 h 1985002"/>
              <a:gd name="connsiteX4173" fmla="*/ 1000541 w 3049233"/>
              <a:gd name="connsiteY4173" fmla="*/ 1322547 h 1985002"/>
              <a:gd name="connsiteX4174" fmla="*/ 1018998 w 3049233"/>
              <a:gd name="connsiteY4174" fmla="*/ 1326781 h 1985002"/>
              <a:gd name="connsiteX4175" fmla="*/ 1020184 w 3049233"/>
              <a:gd name="connsiteY4175" fmla="*/ 1326781 h 1985002"/>
              <a:gd name="connsiteX4176" fmla="*/ 1044397 w 3049233"/>
              <a:gd name="connsiteY4176" fmla="*/ 1320854 h 1985002"/>
              <a:gd name="connsiteX4177" fmla="*/ 1066749 w 3049233"/>
              <a:gd name="connsiteY4177" fmla="*/ 1320854 h 1985002"/>
              <a:gd name="connsiteX4178" fmla="*/ 1125677 w 3049233"/>
              <a:gd name="connsiteY4178" fmla="*/ 1403149 h 1985002"/>
              <a:gd name="connsiteX4179" fmla="*/ 1134822 w 3049233"/>
              <a:gd name="connsiteY4179" fmla="*/ 1414157 h 1985002"/>
              <a:gd name="connsiteX4180" fmla="*/ 1136515 w 3049233"/>
              <a:gd name="connsiteY4180" fmla="*/ 1416021 h 1985002"/>
              <a:gd name="connsiteX4181" fmla="*/ 1165266 w 3049233"/>
              <a:gd name="connsiteY4181" fmla="*/ 1440318 h 1985002"/>
              <a:gd name="connsiteX4182" fmla="*/ 1170256 w 3049233"/>
              <a:gd name="connsiteY4182" fmla="*/ 1442662 h 1985002"/>
              <a:gd name="connsiteX4183" fmla="*/ 1179858 w 3049233"/>
              <a:gd name="connsiteY4183" fmla="*/ 1447172 h 1985002"/>
              <a:gd name="connsiteX4184" fmla="*/ 1184942 w 3049233"/>
              <a:gd name="connsiteY4184" fmla="*/ 1449560 h 1985002"/>
              <a:gd name="connsiteX4185" fmla="*/ 1169643 w 3049233"/>
              <a:gd name="connsiteY4185" fmla="*/ 1444181 h 1985002"/>
              <a:gd name="connsiteX4186" fmla="*/ 1166721 w 3049233"/>
              <a:gd name="connsiteY4186" fmla="*/ 1443153 h 1985002"/>
              <a:gd name="connsiteX4187" fmla="*/ 1134991 w 3049233"/>
              <a:gd name="connsiteY4187" fmla="*/ 1421946 h 1985002"/>
              <a:gd name="connsiteX4188" fmla="*/ 1133128 w 3049233"/>
              <a:gd name="connsiteY4188" fmla="*/ 1420252 h 1985002"/>
              <a:gd name="connsiteX4189" fmla="*/ 1123816 w 3049233"/>
              <a:gd name="connsiteY4189" fmla="*/ 1411446 h 1985002"/>
              <a:gd name="connsiteX4190" fmla="*/ 1058452 w 3049233"/>
              <a:gd name="connsiteY4190" fmla="*/ 1335247 h 1985002"/>
              <a:gd name="connsiteX4191" fmla="*/ 1028481 w 3049233"/>
              <a:gd name="connsiteY4191" fmla="*/ 1331692 h 1985002"/>
              <a:gd name="connsiteX4192" fmla="*/ 1008499 w 3049233"/>
              <a:gd name="connsiteY4192" fmla="*/ 1333893 h 1985002"/>
              <a:gd name="connsiteX4193" fmla="*/ 987841 w 3049233"/>
              <a:gd name="connsiteY4193" fmla="*/ 1327119 h 1985002"/>
              <a:gd name="connsiteX4194" fmla="*/ 957021 w 3049233"/>
              <a:gd name="connsiteY4194" fmla="*/ 1316959 h 1985002"/>
              <a:gd name="connsiteX4195" fmla="*/ 864904 w 3049233"/>
              <a:gd name="connsiteY4195" fmla="*/ 1250241 h 1985002"/>
              <a:gd name="connsiteX4196" fmla="*/ 2074982 w 3049233"/>
              <a:gd name="connsiteY4196" fmla="*/ 1247181 h 1985002"/>
              <a:gd name="connsiteX4197" fmla="*/ 2078092 w 3049233"/>
              <a:gd name="connsiteY4197" fmla="*/ 1251300 h 1985002"/>
              <a:gd name="connsiteX4198" fmla="*/ 2077801 w 3049233"/>
              <a:gd name="connsiteY4198" fmla="*/ 1252396 h 1985002"/>
              <a:gd name="connsiteX4199" fmla="*/ 2186144 w 3049233"/>
              <a:gd name="connsiteY4199" fmla="*/ 1246910 h 1985002"/>
              <a:gd name="connsiteX4200" fmla="*/ 2203019 w 3049233"/>
              <a:gd name="connsiteY4200" fmla="*/ 1280778 h 1985002"/>
              <a:gd name="connsiteX4201" fmla="*/ 2199246 w 3049233"/>
              <a:gd name="connsiteY4201" fmla="*/ 1291296 h 1985002"/>
              <a:gd name="connsiteX4202" fmla="*/ 2195656 w 3049233"/>
              <a:gd name="connsiteY4202" fmla="*/ 1285841 h 1985002"/>
              <a:gd name="connsiteX4203" fmla="*/ 2189801 w 3049233"/>
              <a:gd name="connsiteY4203" fmla="*/ 1276134 h 1985002"/>
              <a:gd name="connsiteX4204" fmla="*/ 2181396 w 3049233"/>
              <a:gd name="connsiteY4204" fmla="*/ 1261637 h 1985002"/>
              <a:gd name="connsiteX4205" fmla="*/ 2388203 w 3049233"/>
              <a:gd name="connsiteY4205" fmla="*/ 1246218 h 1985002"/>
              <a:gd name="connsiteX4206" fmla="*/ 2394253 w 3049233"/>
              <a:gd name="connsiteY4206" fmla="*/ 1246923 h 1985002"/>
              <a:gd name="connsiteX4207" fmla="*/ 2392866 w 3049233"/>
              <a:gd name="connsiteY4207" fmla="*/ 1269818 h 1985002"/>
              <a:gd name="connsiteX4208" fmla="*/ 2383605 w 3049233"/>
              <a:gd name="connsiteY4208" fmla="*/ 1323626 h 1985002"/>
              <a:gd name="connsiteX4209" fmla="*/ 2377956 w 3049233"/>
              <a:gd name="connsiteY4209" fmla="*/ 1334648 h 1985002"/>
              <a:gd name="connsiteX4210" fmla="*/ 2363513 w 3049233"/>
              <a:gd name="connsiteY4210" fmla="*/ 1356774 h 1985002"/>
              <a:gd name="connsiteX4211" fmla="*/ 2347039 w 3049233"/>
              <a:gd name="connsiteY4211" fmla="*/ 1363474 h 1985002"/>
              <a:gd name="connsiteX4212" fmla="*/ 2347395 w 3049233"/>
              <a:gd name="connsiteY4212" fmla="*/ 1362365 h 1985002"/>
              <a:gd name="connsiteX4213" fmla="*/ 2355443 w 3049233"/>
              <a:gd name="connsiteY4213" fmla="*/ 1359118 h 1985002"/>
              <a:gd name="connsiteX4214" fmla="*/ 2376891 w 3049233"/>
              <a:gd name="connsiteY4214" fmla="*/ 1279775 h 1985002"/>
              <a:gd name="connsiteX4215" fmla="*/ 2376952 w 3049233"/>
              <a:gd name="connsiteY4215" fmla="*/ 1277242 h 1985002"/>
              <a:gd name="connsiteX4216" fmla="*/ 1808883 w 3049233"/>
              <a:gd name="connsiteY4216" fmla="*/ 1246160 h 1985002"/>
              <a:gd name="connsiteX4217" fmla="*/ 1813903 w 3049233"/>
              <a:gd name="connsiteY4217" fmla="*/ 1246263 h 1985002"/>
              <a:gd name="connsiteX4218" fmla="*/ 1814482 w 3049233"/>
              <a:gd name="connsiteY4218" fmla="*/ 1246275 h 1985002"/>
              <a:gd name="connsiteX4219" fmla="*/ 1812194 w 3049233"/>
              <a:gd name="connsiteY4219" fmla="*/ 1247418 h 1985002"/>
              <a:gd name="connsiteX4220" fmla="*/ 1808617 w 3049233"/>
              <a:gd name="connsiteY4220" fmla="*/ 1247532 h 1985002"/>
              <a:gd name="connsiteX4221" fmla="*/ 1071564 w 3049233"/>
              <a:gd name="connsiteY4221" fmla="*/ 1245982 h 1985002"/>
              <a:gd name="connsiteX4222" fmla="*/ 1069243 w 3049233"/>
              <a:gd name="connsiteY4222" fmla="*/ 1246690 h 1985002"/>
              <a:gd name="connsiteX4223" fmla="*/ 1061797 w 3049233"/>
              <a:gd name="connsiteY4223" fmla="*/ 1248960 h 1985002"/>
              <a:gd name="connsiteX4224" fmla="*/ 1061475 w 3049233"/>
              <a:gd name="connsiteY4224" fmla="*/ 1249058 h 1985002"/>
              <a:gd name="connsiteX4225" fmla="*/ 1023909 w 3049233"/>
              <a:gd name="connsiteY4225" fmla="*/ 1252613 h 1985002"/>
              <a:gd name="connsiteX4226" fmla="*/ 1005924 w 3049233"/>
              <a:gd name="connsiteY4226" fmla="*/ 1249703 h 1985002"/>
              <a:gd name="connsiteX4227" fmla="*/ 1032883 w 3049233"/>
              <a:gd name="connsiteY4227" fmla="*/ 1250410 h 1985002"/>
              <a:gd name="connsiteX4228" fmla="*/ 1110776 w 3049233"/>
              <a:gd name="connsiteY4228" fmla="*/ 1245840 h 1985002"/>
              <a:gd name="connsiteX4229" fmla="*/ 1153957 w 3049233"/>
              <a:gd name="connsiteY4229" fmla="*/ 1354382 h 1985002"/>
              <a:gd name="connsiteX4230" fmla="*/ 1153957 w 3049233"/>
              <a:gd name="connsiteY4230" fmla="*/ 1355399 h 1985002"/>
              <a:gd name="connsiteX4231" fmla="*/ 1159884 w 3049233"/>
              <a:gd name="connsiteY4231" fmla="*/ 1374025 h 1985002"/>
              <a:gd name="connsiteX4232" fmla="*/ 1182681 w 3049233"/>
              <a:gd name="connsiteY4232" fmla="*/ 1413947 h 1985002"/>
              <a:gd name="connsiteX4233" fmla="*/ 1188716 w 3049233"/>
              <a:gd name="connsiteY4233" fmla="*/ 1419047 h 1985002"/>
              <a:gd name="connsiteX4234" fmla="*/ 1205746 w 3049233"/>
              <a:gd name="connsiteY4234" fmla="*/ 1433439 h 1985002"/>
              <a:gd name="connsiteX4235" fmla="*/ 1194732 w 3049233"/>
              <a:gd name="connsiteY4235" fmla="*/ 1425353 h 1985002"/>
              <a:gd name="connsiteX4236" fmla="*/ 1184486 w 3049233"/>
              <a:gd name="connsiteY4236" fmla="*/ 1417829 h 1985002"/>
              <a:gd name="connsiteX4237" fmla="*/ 1160223 w 3049233"/>
              <a:gd name="connsiteY4237" fmla="*/ 1382321 h 1985002"/>
              <a:gd name="connsiteX4238" fmla="*/ 1160223 w 3049233"/>
              <a:gd name="connsiteY4238" fmla="*/ 1380798 h 1985002"/>
              <a:gd name="connsiteX4239" fmla="*/ 1153958 w 3049233"/>
              <a:gd name="connsiteY4239" fmla="*/ 1365727 h 1985002"/>
              <a:gd name="connsiteX4240" fmla="*/ 1104173 w 3049233"/>
              <a:gd name="connsiteY4240" fmla="*/ 1259386 h 1985002"/>
              <a:gd name="connsiteX4241" fmla="*/ 1083345 w 3049233"/>
              <a:gd name="connsiteY4241" fmla="*/ 1265991 h 1985002"/>
              <a:gd name="connsiteX4242" fmla="*/ 1078603 w 3049233"/>
              <a:gd name="connsiteY4242" fmla="*/ 1269206 h 1985002"/>
              <a:gd name="connsiteX4243" fmla="*/ 1090751 w 3049233"/>
              <a:gd name="connsiteY4243" fmla="*/ 1259548 h 1985002"/>
              <a:gd name="connsiteX4244" fmla="*/ 1093559 w 3049233"/>
              <a:gd name="connsiteY4244" fmla="*/ 1257316 h 1985002"/>
              <a:gd name="connsiteX4245" fmla="*/ 1099746 w 3049233"/>
              <a:gd name="connsiteY4245" fmla="*/ 1253601 h 1985002"/>
              <a:gd name="connsiteX4246" fmla="*/ 1103386 w 3049233"/>
              <a:gd name="connsiteY4246" fmla="*/ 1248979 h 1985002"/>
              <a:gd name="connsiteX4247" fmla="*/ 1104009 w 3049233"/>
              <a:gd name="connsiteY4247" fmla="*/ 1248404 h 1985002"/>
              <a:gd name="connsiteX4248" fmla="*/ 1106607 w 3049233"/>
              <a:gd name="connsiteY4248" fmla="*/ 1246009 h 1985002"/>
              <a:gd name="connsiteX4249" fmla="*/ 1110776 w 3049233"/>
              <a:gd name="connsiteY4249" fmla="*/ 1245840 h 1985002"/>
              <a:gd name="connsiteX4250" fmla="*/ 1308201 w 3049233"/>
              <a:gd name="connsiteY4250" fmla="*/ 1245709 h 1985002"/>
              <a:gd name="connsiteX4251" fmla="*/ 1359697 w 3049233"/>
              <a:gd name="connsiteY4251" fmla="*/ 1268191 h 1985002"/>
              <a:gd name="connsiteX4252" fmla="*/ 1359726 w 3049233"/>
              <a:gd name="connsiteY4252" fmla="*/ 1268225 h 1985002"/>
              <a:gd name="connsiteX4253" fmla="*/ 1347644 w 3049233"/>
              <a:gd name="connsiteY4253" fmla="*/ 1263011 h 1985002"/>
              <a:gd name="connsiteX4254" fmla="*/ 1318848 w 3049233"/>
              <a:gd name="connsiteY4254" fmla="*/ 1250582 h 1985002"/>
              <a:gd name="connsiteX4255" fmla="*/ 1794534 w 3049233"/>
              <a:gd name="connsiteY4255" fmla="*/ 1245587 h 1985002"/>
              <a:gd name="connsiteX4256" fmla="*/ 1796388 w 3049233"/>
              <a:gd name="connsiteY4256" fmla="*/ 1245903 h 1985002"/>
              <a:gd name="connsiteX4257" fmla="*/ 1803052 w 3049233"/>
              <a:gd name="connsiteY4257" fmla="*/ 1246040 h 1985002"/>
              <a:gd name="connsiteX4258" fmla="*/ 1802717 w 3049233"/>
              <a:gd name="connsiteY4258" fmla="*/ 1247719 h 1985002"/>
              <a:gd name="connsiteX4259" fmla="*/ 1802506 w 3049233"/>
              <a:gd name="connsiteY4259" fmla="*/ 1247726 h 1985002"/>
              <a:gd name="connsiteX4260" fmla="*/ 1798542 w 3049233"/>
              <a:gd name="connsiteY4260" fmla="*/ 1247852 h 1985002"/>
              <a:gd name="connsiteX4261" fmla="*/ 1789597 w 3049233"/>
              <a:gd name="connsiteY4261" fmla="*/ 1246510 h 1985002"/>
              <a:gd name="connsiteX4262" fmla="*/ 1091794 w 3049233"/>
              <a:gd name="connsiteY4262" fmla="*/ 1245169 h 1985002"/>
              <a:gd name="connsiteX4263" fmla="*/ 1085715 w 3049233"/>
              <a:gd name="connsiteY4263" fmla="*/ 1249396 h 1985002"/>
              <a:gd name="connsiteX4264" fmla="*/ 1070516 w 3049233"/>
              <a:gd name="connsiteY4264" fmla="*/ 1251687 h 1985002"/>
              <a:gd name="connsiteX4265" fmla="*/ 1073563 w 3049233"/>
              <a:gd name="connsiteY4265" fmla="*/ 1250753 h 1985002"/>
              <a:gd name="connsiteX4266" fmla="*/ 1081153 w 3049233"/>
              <a:gd name="connsiteY4266" fmla="*/ 1248428 h 1985002"/>
              <a:gd name="connsiteX4267" fmla="*/ 2377734 w 3049233"/>
              <a:gd name="connsiteY4267" fmla="*/ 1244997 h 1985002"/>
              <a:gd name="connsiteX4268" fmla="*/ 2382217 w 3049233"/>
              <a:gd name="connsiteY4268" fmla="*/ 1245520 h 1985002"/>
              <a:gd name="connsiteX4269" fmla="*/ 2377399 w 3049233"/>
              <a:gd name="connsiteY4269" fmla="*/ 1258799 h 1985002"/>
              <a:gd name="connsiteX4270" fmla="*/ 2417015 w 3049233"/>
              <a:gd name="connsiteY4270" fmla="*/ 1244898 h 1985002"/>
              <a:gd name="connsiteX4271" fmla="*/ 2416921 w 3049233"/>
              <a:gd name="connsiteY4271" fmla="*/ 1245902 h 1985002"/>
              <a:gd name="connsiteX4272" fmla="*/ 2409019 w 3049233"/>
              <a:gd name="connsiteY4272" fmla="*/ 1265588 h 1985002"/>
              <a:gd name="connsiteX4273" fmla="*/ 2392558 w 3049233"/>
              <a:gd name="connsiteY4273" fmla="*/ 1311978 h 1985002"/>
              <a:gd name="connsiteX4274" fmla="*/ 2399091 w 3049233"/>
              <a:gd name="connsiteY4274" fmla="*/ 1272848 h 1985002"/>
              <a:gd name="connsiteX4275" fmla="*/ 2400692 w 3049233"/>
              <a:gd name="connsiteY4275" fmla="*/ 1247294 h 1985002"/>
              <a:gd name="connsiteX4276" fmla="*/ 2406033 w 3049233"/>
              <a:gd name="connsiteY4276" fmla="*/ 1246197 h 1985002"/>
              <a:gd name="connsiteX4277" fmla="*/ 2020306 w 3049233"/>
              <a:gd name="connsiteY4277" fmla="*/ 1244795 h 1985002"/>
              <a:gd name="connsiteX4278" fmla="*/ 2030394 w 3049233"/>
              <a:gd name="connsiteY4278" fmla="*/ 1253968 h 1985002"/>
              <a:gd name="connsiteX4279" fmla="*/ 2030403 w 3049233"/>
              <a:gd name="connsiteY4279" fmla="*/ 1254004 h 1985002"/>
              <a:gd name="connsiteX4280" fmla="*/ 2030424 w 3049233"/>
              <a:gd name="connsiteY4280" fmla="*/ 1254518 h 1985002"/>
              <a:gd name="connsiteX4281" fmla="*/ 2019226 w 3049233"/>
              <a:gd name="connsiteY4281" fmla="*/ 1248434 h 1985002"/>
              <a:gd name="connsiteX4282" fmla="*/ 2657303 w 3049233"/>
              <a:gd name="connsiteY4282" fmla="*/ 1244547 h 1985002"/>
              <a:gd name="connsiteX4283" fmla="*/ 2633415 w 3049233"/>
              <a:gd name="connsiteY4283" fmla="*/ 1306963 h 1985002"/>
              <a:gd name="connsiteX4284" fmla="*/ 2621413 w 3049233"/>
              <a:gd name="connsiteY4284" fmla="*/ 1319325 h 1985002"/>
              <a:gd name="connsiteX4285" fmla="*/ 2591106 w 3049233"/>
              <a:gd name="connsiteY4285" fmla="*/ 1347893 h 1985002"/>
              <a:gd name="connsiteX4286" fmla="*/ 2596833 w 3049233"/>
              <a:gd name="connsiteY4286" fmla="*/ 1333247 h 1985002"/>
              <a:gd name="connsiteX4287" fmla="*/ 2616143 w 3049233"/>
              <a:gd name="connsiteY4287" fmla="*/ 1310024 h 1985002"/>
              <a:gd name="connsiteX4288" fmla="*/ 2628874 w 3049233"/>
              <a:gd name="connsiteY4288" fmla="*/ 1296098 h 1985002"/>
              <a:gd name="connsiteX4289" fmla="*/ 2631043 w 3049233"/>
              <a:gd name="connsiteY4289" fmla="*/ 1292103 h 1985002"/>
              <a:gd name="connsiteX4290" fmla="*/ 2634186 w 3049233"/>
              <a:gd name="connsiteY4290" fmla="*/ 1288323 h 1985002"/>
              <a:gd name="connsiteX4291" fmla="*/ 1989609 w 3049233"/>
              <a:gd name="connsiteY4291" fmla="*/ 1244312 h 1985002"/>
              <a:gd name="connsiteX4292" fmla="*/ 2003148 w 3049233"/>
              <a:gd name="connsiteY4292" fmla="*/ 1246220 h 1985002"/>
              <a:gd name="connsiteX4293" fmla="*/ 2012772 w 3049233"/>
              <a:gd name="connsiteY4293" fmla="*/ 1251138 h 1985002"/>
              <a:gd name="connsiteX4294" fmla="*/ 2012460 w 3049233"/>
              <a:gd name="connsiteY4294" fmla="*/ 1252184 h 1985002"/>
              <a:gd name="connsiteX4295" fmla="*/ 1987851 w 3049233"/>
              <a:gd name="connsiteY4295" fmla="*/ 1251051 h 1985002"/>
              <a:gd name="connsiteX4296" fmla="*/ 1621281 w 3049233"/>
              <a:gd name="connsiteY4296" fmla="*/ 1244182 h 1985002"/>
              <a:gd name="connsiteX4297" fmla="*/ 1630939 w 3049233"/>
              <a:gd name="connsiteY4297" fmla="*/ 1247450 h 1985002"/>
              <a:gd name="connsiteX4298" fmla="*/ 1639437 w 3049233"/>
              <a:gd name="connsiteY4298" fmla="*/ 1252205 h 1985002"/>
              <a:gd name="connsiteX4299" fmla="*/ 1632238 w 3049233"/>
              <a:gd name="connsiteY4299" fmla="*/ 1251084 h 1985002"/>
              <a:gd name="connsiteX4300" fmla="*/ 1631350 w 3049233"/>
              <a:gd name="connsiteY4300" fmla="*/ 1250871 h 1985002"/>
              <a:gd name="connsiteX4301" fmla="*/ 1779093 w 3049233"/>
              <a:gd name="connsiteY4301" fmla="*/ 1243921 h 1985002"/>
              <a:gd name="connsiteX4302" fmla="*/ 1776316 w 3049233"/>
              <a:gd name="connsiteY4302" fmla="*/ 1244519 h 1985002"/>
              <a:gd name="connsiteX4303" fmla="*/ 1773874 w 3049233"/>
              <a:gd name="connsiteY4303" fmla="*/ 1244153 h 1985002"/>
              <a:gd name="connsiteX4304" fmla="*/ 619605 w 3049233"/>
              <a:gd name="connsiteY4304" fmla="*/ 1242378 h 1985002"/>
              <a:gd name="connsiteX4305" fmla="*/ 614131 w 3049233"/>
              <a:gd name="connsiteY4305" fmla="*/ 1247829 h 1985002"/>
              <a:gd name="connsiteX4306" fmla="*/ 583903 w 3049233"/>
              <a:gd name="connsiteY4306" fmla="*/ 1273442 h 1985002"/>
              <a:gd name="connsiteX4307" fmla="*/ 576714 w 3049233"/>
              <a:gd name="connsiteY4307" fmla="*/ 1279534 h 1985002"/>
              <a:gd name="connsiteX4308" fmla="*/ 547465 w 3049233"/>
              <a:gd name="connsiteY4308" fmla="*/ 1304318 h 1985002"/>
              <a:gd name="connsiteX4309" fmla="*/ 519854 w 3049233"/>
              <a:gd name="connsiteY4309" fmla="*/ 1327714 h 1985002"/>
              <a:gd name="connsiteX4310" fmla="*/ 525743 w 3049233"/>
              <a:gd name="connsiteY4310" fmla="*/ 1322676 h 1985002"/>
              <a:gd name="connsiteX4311" fmla="*/ 598179 w 3049233"/>
              <a:gd name="connsiteY4311" fmla="*/ 1260707 h 1985002"/>
              <a:gd name="connsiteX4312" fmla="*/ 1969064 w 3049233"/>
              <a:gd name="connsiteY4312" fmla="*/ 1241416 h 1985002"/>
              <a:gd name="connsiteX4313" fmla="*/ 1984040 w 3049233"/>
              <a:gd name="connsiteY4313" fmla="*/ 1243529 h 1985002"/>
              <a:gd name="connsiteX4314" fmla="*/ 1982164 w 3049233"/>
              <a:gd name="connsiteY4314" fmla="*/ 1250789 h 1985002"/>
              <a:gd name="connsiteX4315" fmla="*/ 1970299 w 3049233"/>
              <a:gd name="connsiteY4315" fmla="*/ 1250243 h 1985002"/>
              <a:gd name="connsiteX4316" fmla="*/ 1967457 w 3049233"/>
              <a:gd name="connsiteY4316" fmla="*/ 1250061 h 1985002"/>
              <a:gd name="connsiteX4317" fmla="*/ 1967441 w 3049233"/>
              <a:gd name="connsiteY4317" fmla="*/ 1246533 h 1985002"/>
              <a:gd name="connsiteX4318" fmla="*/ 2356467 w 3049233"/>
              <a:gd name="connsiteY4318" fmla="*/ 1241056 h 1985002"/>
              <a:gd name="connsiteX4319" fmla="*/ 2361571 w 3049233"/>
              <a:gd name="connsiteY4319" fmla="*/ 1243063 h 1985002"/>
              <a:gd name="connsiteX4320" fmla="*/ 2361710 w 3049233"/>
              <a:gd name="connsiteY4320" fmla="*/ 1243129 h 1985002"/>
              <a:gd name="connsiteX4321" fmla="*/ 2372115 w 3049233"/>
              <a:gd name="connsiteY4321" fmla="*/ 1244342 h 1985002"/>
              <a:gd name="connsiteX4322" fmla="*/ 2371392 w 3049233"/>
              <a:gd name="connsiteY4322" fmla="*/ 1275367 h 1985002"/>
              <a:gd name="connsiteX4323" fmla="*/ 2353855 w 3049233"/>
              <a:gd name="connsiteY4323" fmla="*/ 1323714 h 1985002"/>
              <a:gd name="connsiteX4324" fmla="*/ 2354092 w 3049233"/>
              <a:gd name="connsiteY4324" fmla="*/ 1319471 h 1985002"/>
              <a:gd name="connsiteX4325" fmla="*/ 2355640 w 3049233"/>
              <a:gd name="connsiteY4325" fmla="*/ 1310503 h 1985002"/>
              <a:gd name="connsiteX4326" fmla="*/ 2356661 w 3049233"/>
              <a:gd name="connsiteY4326" fmla="*/ 1274840 h 1985002"/>
              <a:gd name="connsiteX4327" fmla="*/ 2355923 w 3049233"/>
              <a:gd name="connsiteY4327" fmla="*/ 1242546 h 1985002"/>
              <a:gd name="connsiteX4328" fmla="*/ 2222225 w 3049233"/>
              <a:gd name="connsiteY4328" fmla="*/ 1241034 h 1985002"/>
              <a:gd name="connsiteX4329" fmla="*/ 2226844 w 3049233"/>
              <a:gd name="connsiteY4329" fmla="*/ 1255033 h 1985002"/>
              <a:gd name="connsiteX4330" fmla="*/ 2235614 w 3049233"/>
              <a:gd name="connsiteY4330" fmla="*/ 1278190 h 1985002"/>
              <a:gd name="connsiteX4331" fmla="*/ 2231786 w 3049233"/>
              <a:gd name="connsiteY4331" fmla="*/ 1290308 h 1985002"/>
              <a:gd name="connsiteX4332" fmla="*/ 2216873 w 3049233"/>
              <a:gd name="connsiteY4332" fmla="*/ 1255941 h 1985002"/>
              <a:gd name="connsiteX4333" fmla="*/ 2758070 w 3049233"/>
              <a:gd name="connsiteY4333" fmla="*/ 1240670 h 1985002"/>
              <a:gd name="connsiteX4334" fmla="*/ 2741198 w 3049233"/>
              <a:gd name="connsiteY4334" fmla="*/ 1283287 h 1985002"/>
              <a:gd name="connsiteX4335" fmla="*/ 2733227 w 3049233"/>
              <a:gd name="connsiteY4335" fmla="*/ 1293883 h 1985002"/>
              <a:gd name="connsiteX4336" fmla="*/ 2720250 w 3049233"/>
              <a:gd name="connsiteY4336" fmla="*/ 1308566 h 1985002"/>
              <a:gd name="connsiteX4337" fmla="*/ 2701031 w 3049233"/>
              <a:gd name="connsiteY4337" fmla="*/ 1323576 h 1985002"/>
              <a:gd name="connsiteX4338" fmla="*/ 2706351 w 3049233"/>
              <a:gd name="connsiteY4338" fmla="*/ 1308998 h 1985002"/>
              <a:gd name="connsiteX4339" fmla="*/ 2751422 w 3049233"/>
              <a:gd name="connsiteY4339" fmla="*/ 1253121 h 1985002"/>
              <a:gd name="connsiteX4340" fmla="*/ 1491311 w 3049233"/>
              <a:gd name="connsiteY4340" fmla="*/ 1240666 h 1985002"/>
              <a:gd name="connsiteX4341" fmla="*/ 1494504 w 3049233"/>
              <a:gd name="connsiteY4341" fmla="*/ 1247138 h 1985002"/>
              <a:gd name="connsiteX4342" fmla="*/ 1492008 w 3049233"/>
              <a:gd name="connsiteY4342" fmla="*/ 1242842 h 1985002"/>
              <a:gd name="connsiteX4343" fmla="*/ 2440131 w 3049233"/>
              <a:gd name="connsiteY4343" fmla="*/ 1240173 h 1985002"/>
              <a:gd name="connsiteX4344" fmla="*/ 2439216 w 3049233"/>
              <a:gd name="connsiteY4344" fmla="*/ 1247583 h 1985002"/>
              <a:gd name="connsiteX4345" fmla="*/ 2422921 w 3049233"/>
              <a:gd name="connsiteY4345" fmla="*/ 1315611 h 1985002"/>
              <a:gd name="connsiteX4346" fmla="*/ 2401357 w 3049233"/>
              <a:gd name="connsiteY4346" fmla="*/ 1352714 h 1985002"/>
              <a:gd name="connsiteX4347" fmla="*/ 2393917 w 3049233"/>
              <a:gd name="connsiteY4347" fmla="*/ 1360117 h 1985002"/>
              <a:gd name="connsiteX4348" fmla="*/ 2386807 w 3049233"/>
              <a:gd name="connsiteY4348" fmla="*/ 1364831 h 1985002"/>
              <a:gd name="connsiteX4349" fmla="*/ 2379421 w 3049233"/>
              <a:gd name="connsiteY4349" fmla="*/ 1367150 h 1985002"/>
              <a:gd name="connsiteX4350" fmla="*/ 2380946 w 3049233"/>
              <a:gd name="connsiteY4350" fmla="*/ 1362346 h 1985002"/>
              <a:gd name="connsiteX4351" fmla="*/ 2385767 w 3049233"/>
              <a:gd name="connsiteY4351" fmla="*/ 1360425 h 1985002"/>
              <a:gd name="connsiteX4352" fmla="*/ 2420596 w 3049233"/>
              <a:gd name="connsiteY4352" fmla="*/ 1260519 h 1985002"/>
              <a:gd name="connsiteX4353" fmla="*/ 2421598 w 3049233"/>
              <a:gd name="connsiteY4353" fmla="*/ 1250025 h 1985002"/>
              <a:gd name="connsiteX4354" fmla="*/ 2423984 w 3049233"/>
              <a:gd name="connsiteY4354" fmla="*/ 1244073 h 1985002"/>
              <a:gd name="connsiteX4355" fmla="*/ 2433008 w 3049233"/>
              <a:gd name="connsiteY4355" fmla="*/ 1243006 h 1985002"/>
              <a:gd name="connsiteX4356" fmla="*/ 1796511 w 3049233"/>
              <a:gd name="connsiteY4356" fmla="*/ 1239779 h 1985002"/>
              <a:gd name="connsiteX4357" fmla="*/ 1796334 w 3049233"/>
              <a:gd name="connsiteY4357" fmla="*/ 1239851 h 1985002"/>
              <a:gd name="connsiteX4358" fmla="*/ 1796320 w 3049233"/>
              <a:gd name="connsiteY4358" fmla="*/ 1239849 h 1985002"/>
              <a:gd name="connsiteX4359" fmla="*/ 661902 w 3049233"/>
              <a:gd name="connsiteY4359" fmla="*/ 1239748 h 1985002"/>
              <a:gd name="connsiteX4360" fmla="*/ 661862 w 3049233"/>
              <a:gd name="connsiteY4360" fmla="*/ 1239795 h 1985002"/>
              <a:gd name="connsiteX4361" fmla="*/ 651857 w 3049233"/>
              <a:gd name="connsiteY4361" fmla="*/ 1251489 h 1985002"/>
              <a:gd name="connsiteX4362" fmla="*/ 607609 w 3049233"/>
              <a:gd name="connsiteY4362" fmla="*/ 1296231 h 1985002"/>
              <a:gd name="connsiteX4363" fmla="*/ 548488 w 3049233"/>
              <a:gd name="connsiteY4363" fmla="*/ 1343008 h 1985002"/>
              <a:gd name="connsiteX4364" fmla="*/ 533685 w 3049233"/>
              <a:gd name="connsiteY4364" fmla="*/ 1354720 h 1985002"/>
              <a:gd name="connsiteX4365" fmla="*/ 421740 w 3049233"/>
              <a:gd name="connsiteY4365" fmla="*/ 1443292 h 1985002"/>
              <a:gd name="connsiteX4366" fmla="*/ 418187 w 3049233"/>
              <a:gd name="connsiteY4366" fmla="*/ 1445534 h 1985002"/>
              <a:gd name="connsiteX4367" fmla="*/ 439769 w 3049233"/>
              <a:gd name="connsiteY4367" fmla="*/ 1428218 h 1985002"/>
              <a:gd name="connsiteX4368" fmla="*/ 529129 w 3049233"/>
              <a:gd name="connsiteY4368" fmla="*/ 1356523 h 1985002"/>
              <a:gd name="connsiteX4369" fmla="*/ 612420 w 3049233"/>
              <a:gd name="connsiteY4369" fmla="*/ 1289697 h 1985002"/>
              <a:gd name="connsiteX4370" fmla="*/ 1499830 w 3049233"/>
              <a:gd name="connsiteY4370" fmla="*/ 1239493 h 1985002"/>
              <a:gd name="connsiteX4371" fmla="*/ 1513796 w 3049233"/>
              <a:gd name="connsiteY4371" fmla="*/ 1255266 h 1985002"/>
              <a:gd name="connsiteX4372" fmla="*/ 1512743 w 3049233"/>
              <a:gd name="connsiteY4372" fmla="*/ 1254867 h 1985002"/>
              <a:gd name="connsiteX4373" fmla="*/ 1506399 w 3049233"/>
              <a:gd name="connsiteY4373" fmla="*/ 1248423 h 1985002"/>
              <a:gd name="connsiteX4374" fmla="*/ 1501690 w 3049233"/>
              <a:gd name="connsiteY4374" fmla="*/ 1243640 h 1985002"/>
              <a:gd name="connsiteX4375" fmla="*/ 1813473 w 3049233"/>
              <a:gd name="connsiteY4375" fmla="*/ 1239479 h 1985002"/>
              <a:gd name="connsiteX4376" fmla="*/ 1814237 w 3049233"/>
              <a:gd name="connsiteY4376" fmla="*/ 1239532 h 1985002"/>
              <a:gd name="connsiteX4377" fmla="*/ 1819634 w 3049233"/>
              <a:gd name="connsiteY4377" fmla="*/ 1240541 h 1985002"/>
              <a:gd name="connsiteX4378" fmla="*/ 1810424 w 3049233"/>
              <a:gd name="connsiteY4378" fmla="*/ 1240337 h 1985002"/>
              <a:gd name="connsiteX4379" fmla="*/ 1810869 w 3049233"/>
              <a:gd name="connsiteY4379" fmla="*/ 1240122 h 1985002"/>
              <a:gd name="connsiteX4380" fmla="*/ 1662866 w 3049233"/>
              <a:gd name="connsiteY4380" fmla="*/ 1239339 h 1985002"/>
              <a:gd name="connsiteX4381" fmla="*/ 1718152 w 3049233"/>
              <a:gd name="connsiteY4381" fmla="*/ 1259554 h 1985002"/>
              <a:gd name="connsiteX4382" fmla="*/ 1742911 w 3049233"/>
              <a:gd name="connsiteY4382" fmla="*/ 1262122 h 1985002"/>
              <a:gd name="connsiteX4383" fmla="*/ 1728156 w 3049233"/>
              <a:gd name="connsiteY4383" fmla="*/ 1262359 h 1985002"/>
              <a:gd name="connsiteX4384" fmla="*/ 1691116 w 3049233"/>
              <a:gd name="connsiteY4384" fmla="*/ 1253785 h 1985002"/>
              <a:gd name="connsiteX4385" fmla="*/ 1690823 w 3049233"/>
              <a:gd name="connsiteY4385" fmla="*/ 1253646 h 1985002"/>
              <a:gd name="connsiteX4386" fmla="*/ 1098346 w 3049233"/>
              <a:gd name="connsiteY4386" fmla="*/ 1237422 h 1985002"/>
              <a:gd name="connsiteX4387" fmla="*/ 1097569 w 3049233"/>
              <a:gd name="connsiteY4387" fmla="*/ 1238051 h 1985002"/>
              <a:gd name="connsiteX4388" fmla="*/ 1086872 w 3049233"/>
              <a:gd name="connsiteY4388" fmla="*/ 1241313 h 1985002"/>
              <a:gd name="connsiteX4389" fmla="*/ 1220502 w 3049233"/>
              <a:gd name="connsiteY4389" fmla="*/ 1237404 h 1985002"/>
              <a:gd name="connsiteX4390" fmla="*/ 1220568 w 3049233"/>
              <a:gd name="connsiteY4390" fmla="*/ 1237434 h 1985002"/>
              <a:gd name="connsiteX4391" fmla="*/ 1220580 w 3049233"/>
              <a:gd name="connsiteY4391" fmla="*/ 1237439 h 1985002"/>
              <a:gd name="connsiteX4392" fmla="*/ 1221031 w 3049233"/>
              <a:gd name="connsiteY4392" fmla="*/ 1237641 h 1985002"/>
              <a:gd name="connsiteX4393" fmla="*/ 1219150 w 3049233"/>
              <a:gd name="connsiteY4393" fmla="*/ 1248041 h 1985002"/>
              <a:gd name="connsiteX4394" fmla="*/ 1216754 w 3049233"/>
              <a:gd name="connsiteY4394" fmla="*/ 1261471 h 1985002"/>
              <a:gd name="connsiteX4395" fmla="*/ 1216780 w 3049233"/>
              <a:gd name="connsiteY4395" fmla="*/ 1261248 h 1985002"/>
              <a:gd name="connsiteX4396" fmla="*/ 867448 w 3049233"/>
              <a:gd name="connsiteY4396" fmla="*/ 1236949 h 1985002"/>
              <a:gd name="connsiteX4397" fmla="*/ 919653 w 3049233"/>
              <a:gd name="connsiteY4397" fmla="*/ 1275907 h 1985002"/>
              <a:gd name="connsiteX4398" fmla="*/ 981914 w 3049233"/>
              <a:gd name="connsiteY4398" fmla="*/ 1299011 h 1985002"/>
              <a:gd name="connsiteX4399" fmla="*/ 1030853 w 3049233"/>
              <a:gd name="connsiteY4399" fmla="*/ 1303582 h 1985002"/>
              <a:gd name="connsiteX4400" fmla="*/ 1042874 w 3049233"/>
              <a:gd name="connsiteY4400" fmla="*/ 1303582 h 1985002"/>
              <a:gd name="connsiteX4401" fmla="*/ 1072339 w 3049233"/>
              <a:gd name="connsiteY4401" fmla="*/ 1288003 h 1985002"/>
              <a:gd name="connsiteX4402" fmla="*/ 1089272 w 3049233"/>
              <a:gd name="connsiteY4402" fmla="*/ 1283433 h 1985002"/>
              <a:gd name="connsiteX4403" fmla="*/ 1140072 w 3049233"/>
              <a:gd name="connsiteY4403" fmla="*/ 1377751 h 1985002"/>
              <a:gd name="connsiteX4404" fmla="*/ 1147523 w 3049233"/>
              <a:gd name="connsiteY4404" fmla="*/ 1392144 h 1985002"/>
              <a:gd name="connsiteX4405" fmla="*/ 1148538 w 3049233"/>
              <a:gd name="connsiteY4405" fmla="*/ 1393838 h 1985002"/>
              <a:gd name="connsiteX4406" fmla="*/ 1174461 w 3049233"/>
              <a:gd name="connsiteY4406" fmla="*/ 1426013 h 1985002"/>
              <a:gd name="connsiteX4407" fmla="*/ 1205154 w 3049233"/>
              <a:gd name="connsiteY4407" fmla="*/ 1446181 h 1985002"/>
              <a:gd name="connsiteX4408" fmla="*/ 1175394 w 3049233"/>
              <a:gd name="connsiteY4408" fmla="*/ 1430370 h 1985002"/>
              <a:gd name="connsiteX4409" fmla="*/ 1147015 w 3049233"/>
              <a:gd name="connsiteY4409" fmla="*/ 1401964 h 1985002"/>
              <a:gd name="connsiteX4410" fmla="*/ 1145660 w 3049233"/>
              <a:gd name="connsiteY4410" fmla="*/ 1400101 h 1985002"/>
              <a:gd name="connsiteX4411" fmla="*/ 1138039 w 3049233"/>
              <a:gd name="connsiteY4411" fmla="*/ 1388586 h 1985002"/>
              <a:gd name="connsiteX4412" fmla="*/ 1080974 w 3049233"/>
              <a:gd name="connsiteY4412" fmla="*/ 1296978 h 1985002"/>
              <a:gd name="connsiteX4413" fmla="*/ 1056081 w 3049233"/>
              <a:gd name="connsiteY4413" fmla="*/ 1299349 h 1985002"/>
              <a:gd name="connsiteX4414" fmla="*/ 1030851 w 3049233"/>
              <a:gd name="connsiteY4414" fmla="*/ 1309338 h 1985002"/>
              <a:gd name="connsiteX4415" fmla="*/ 1015950 w 3049233"/>
              <a:gd name="connsiteY4415" fmla="*/ 1307306 h 1985002"/>
              <a:gd name="connsiteX4416" fmla="*/ 973278 w 3049233"/>
              <a:gd name="connsiteY4416" fmla="*/ 1301379 h 1985002"/>
              <a:gd name="connsiteX4417" fmla="*/ 868460 w 3049233"/>
              <a:gd name="connsiteY4417" fmla="*/ 1238218 h 1985002"/>
              <a:gd name="connsiteX4418" fmla="*/ 1783488 w 3049233"/>
              <a:gd name="connsiteY4418" fmla="*/ 1236011 h 1985002"/>
              <a:gd name="connsiteX4419" fmla="*/ 1785989 w 3049233"/>
              <a:gd name="connsiteY4419" fmla="*/ 1236484 h 1985002"/>
              <a:gd name="connsiteX4420" fmla="*/ 1782891 w 3049233"/>
              <a:gd name="connsiteY4420" fmla="*/ 1237587 h 1985002"/>
              <a:gd name="connsiteX4421" fmla="*/ 1776123 w 3049233"/>
              <a:gd name="connsiteY4421" fmla="*/ 1236447 h 1985002"/>
              <a:gd name="connsiteX4422" fmla="*/ 1782471 w 3049233"/>
              <a:gd name="connsiteY4422" fmla="*/ 1236314 h 1985002"/>
              <a:gd name="connsiteX4423" fmla="*/ 1720059 w 3049233"/>
              <a:gd name="connsiteY4423" fmla="*/ 1235333 h 1985002"/>
              <a:gd name="connsiteX4424" fmla="*/ 1727357 w 3049233"/>
              <a:gd name="connsiteY4424" fmla="*/ 1235997 h 1985002"/>
              <a:gd name="connsiteX4425" fmla="*/ 1732100 w 3049233"/>
              <a:gd name="connsiteY4425" fmla="*/ 1237367 h 1985002"/>
              <a:gd name="connsiteX4426" fmla="*/ 1732111 w 3049233"/>
              <a:gd name="connsiteY4426" fmla="*/ 1237367 h 1985002"/>
              <a:gd name="connsiteX4427" fmla="*/ 1732112 w 3049233"/>
              <a:gd name="connsiteY4427" fmla="*/ 1237367 h 1985002"/>
              <a:gd name="connsiteX4428" fmla="*/ 1740484 w 3049233"/>
              <a:gd name="connsiteY4428" fmla="*/ 1237192 h 1985002"/>
              <a:gd name="connsiteX4429" fmla="*/ 1750759 w 3049233"/>
              <a:gd name="connsiteY4429" fmla="*/ 1238128 h 1985002"/>
              <a:gd name="connsiteX4430" fmla="*/ 1757153 w 3049233"/>
              <a:gd name="connsiteY4430" fmla="*/ 1239217 h 1985002"/>
              <a:gd name="connsiteX4431" fmla="*/ 1745669 w 3049233"/>
              <a:gd name="connsiteY4431" fmla="*/ 1239923 h 1985002"/>
              <a:gd name="connsiteX4432" fmla="*/ 1725279 w 3049233"/>
              <a:gd name="connsiteY4432" fmla="*/ 1236865 h 1985002"/>
              <a:gd name="connsiteX4433" fmla="*/ 1594744 w 3049233"/>
              <a:gd name="connsiteY4433" fmla="*/ 1235202 h 1985002"/>
              <a:gd name="connsiteX4434" fmla="*/ 1600431 w 3049233"/>
              <a:gd name="connsiteY4434" fmla="*/ 1237127 h 1985002"/>
              <a:gd name="connsiteX4435" fmla="*/ 1617065 w 3049233"/>
              <a:gd name="connsiteY4435" fmla="*/ 1247446 h 1985002"/>
              <a:gd name="connsiteX4436" fmla="*/ 1606825 w 3049233"/>
              <a:gd name="connsiteY4436" fmla="*/ 1244991 h 1985002"/>
              <a:gd name="connsiteX4437" fmla="*/ 1214310 w 3049233"/>
              <a:gd name="connsiteY4437" fmla="*/ 1234634 h 1985002"/>
              <a:gd name="connsiteX4438" fmla="*/ 1214434 w 3049233"/>
              <a:gd name="connsiteY4438" fmla="*/ 1234690 h 1985002"/>
              <a:gd name="connsiteX4439" fmla="*/ 1214609 w 3049233"/>
              <a:gd name="connsiteY4439" fmla="*/ 1234768 h 1985002"/>
              <a:gd name="connsiteX4440" fmla="*/ 1215347 w 3049233"/>
              <a:gd name="connsiteY4440" fmla="*/ 1235098 h 1985002"/>
              <a:gd name="connsiteX4441" fmla="*/ 1211362 w 3049233"/>
              <a:gd name="connsiteY4441" fmla="*/ 1259893 h 1985002"/>
              <a:gd name="connsiteX4442" fmla="*/ 1207975 w 3049233"/>
              <a:gd name="connsiteY4442" fmla="*/ 1288510 h 1985002"/>
              <a:gd name="connsiteX4443" fmla="*/ 1207975 w 3049233"/>
              <a:gd name="connsiteY4443" fmla="*/ 1292067 h 1985002"/>
              <a:gd name="connsiteX4444" fmla="*/ 1216611 w 3049233"/>
              <a:gd name="connsiteY4444" fmla="*/ 1361195 h 1985002"/>
              <a:gd name="connsiteX4445" fmla="*/ 1230750 w 3049233"/>
              <a:gd name="connsiteY4445" fmla="*/ 1384264 h 1985002"/>
              <a:gd name="connsiteX4446" fmla="*/ 1241385 w 3049233"/>
              <a:gd name="connsiteY4446" fmla="*/ 1401614 h 1985002"/>
              <a:gd name="connsiteX4447" fmla="*/ 1217365 w 3049233"/>
              <a:gd name="connsiteY4447" fmla="*/ 1366217 h 1985002"/>
              <a:gd name="connsiteX4448" fmla="*/ 1207128 w 3049233"/>
              <a:gd name="connsiteY4448" fmla="*/ 1301720 h 1985002"/>
              <a:gd name="connsiteX4449" fmla="*/ 1207128 w 3049233"/>
              <a:gd name="connsiteY4449" fmla="*/ 1297488 h 1985002"/>
              <a:gd name="connsiteX4450" fmla="*/ 1209329 w 3049233"/>
              <a:gd name="connsiteY4450" fmla="*/ 1272087 h 1985002"/>
              <a:gd name="connsiteX4451" fmla="*/ 1512828 w 3049233"/>
              <a:gd name="connsiteY4451" fmla="*/ 1234108 h 1985002"/>
              <a:gd name="connsiteX4452" fmla="*/ 1532951 w 3049233"/>
              <a:gd name="connsiteY4452" fmla="*/ 1241358 h 1985002"/>
              <a:gd name="connsiteX4453" fmla="*/ 1533951 w 3049233"/>
              <a:gd name="connsiteY4453" fmla="*/ 1241864 h 1985002"/>
              <a:gd name="connsiteX4454" fmla="*/ 1534044 w 3049233"/>
              <a:gd name="connsiteY4454" fmla="*/ 1242795 h 1985002"/>
              <a:gd name="connsiteX4455" fmla="*/ 1537439 w 3049233"/>
              <a:gd name="connsiteY4455" fmla="*/ 1250308 h 1985002"/>
              <a:gd name="connsiteX4456" fmla="*/ 1515418 w 3049233"/>
              <a:gd name="connsiteY4456" fmla="*/ 1237000 h 1985002"/>
              <a:gd name="connsiteX4457" fmla="*/ 1513933 w 3049233"/>
              <a:gd name="connsiteY4457" fmla="*/ 1235342 h 1985002"/>
              <a:gd name="connsiteX4458" fmla="*/ 1905324 w 3049233"/>
              <a:gd name="connsiteY4458" fmla="*/ 1233648 h 1985002"/>
              <a:gd name="connsiteX4459" fmla="*/ 1905809 w 3049233"/>
              <a:gd name="connsiteY4459" fmla="*/ 1234079 h 1985002"/>
              <a:gd name="connsiteX4460" fmla="*/ 1905704 w 3049233"/>
              <a:gd name="connsiteY4460" fmla="*/ 1234430 h 1985002"/>
              <a:gd name="connsiteX4461" fmla="*/ 1905050 w 3049233"/>
              <a:gd name="connsiteY4461" fmla="*/ 1234045 h 1985002"/>
              <a:gd name="connsiteX4462" fmla="*/ 2072210 w 3049233"/>
              <a:gd name="connsiteY4462" fmla="*/ 1233516 h 1985002"/>
              <a:gd name="connsiteX4463" fmla="*/ 2075175 w 3049233"/>
              <a:gd name="connsiteY4463" fmla="*/ 1237653 h 1985002"/>
              <a:gd name="connsiteX4464" fmla="*/ 2072475 w 3049233"/>
              <a:gd name="connsiteY4464" fmla="*/ 1234071 h 1985002"/>
              <a:gd name="connsiteX4465" fmla="*/ 2392990 w 3049233"/>
              <a:gd name="connsiteY4465" fmla="*/ 1233444 h 1985002"/>
              <a:gd name="connsiteX4466" fmla="*/ 2395064 w 3049233"/>
              <a:gd name="connsiteY4466" fmla="*/ 1233505 h 1985002"/>
              <a:gd name="connsiteX4467" fmla="*/ 2395063 w 3049233"/>
              <a:gd name="connsiteY4467" fmla="*/ 1233515 h 1985002"/>
              <a:gd name="connsiteX4468" fmla="*/ 2392953 w 3049233"/>
              <a:gd name="connsiteY4468" fmla="*/ 1233535 h 1985002"/>
              <a:gd name="connsiteX4469" fmla="*/ 2457459 w 3049233"/>
              <a:gd name="connsiteY4469" fmla="*/ 1233283 h 1985002"/>
              <a:gd name="connsiteX4470" fmla="*/ 2438478 w 3049233"/>
              <a:gd name="connsiteY4470" fmla="*/ 1277987 h 1985002"/>
              <a:gd name="connsiteX4471" fmla="*/ 2444914 w 3049233"/>
              <a:gd name="connsiteY4471" fmla="*/ 1250174 h 1985002"/>
              <a:gd name="connsiteX4472" fmla="*/ 2446442 w 3049233"/>
              <a:gd name="connsiteY4472" fmla="*/ 1237893 h 1985002"/>
              <a:gd name="connsiteX4473" fmla="*/ 2448982 w 3049233"/>
              <a:gd name="connsiteY4473" fmla="*/ 1237371 h 1985002"/>
              <a:gd name="connsiteX4474" fmla="*/ 2452078 w 3049233"/>
              <a:gd name="connsiteY4474" fmla="*/ 1235422 h 1985002"/>
              <a:gd name="connsiteX4475" fmla="*/ 2378025 w 3049233"/>
              <a:gd name="connsiteY4475" fmla="*/ 1233002 h 1985002"/>
              <a:gd name="connsiteX4476" fmla="*/ 2386780 w 3049233"/>
              <a:gd name="connsiteY4476" fmla="*/ 1233261 h 1985002"/>
              <a:gd name="connsiteX4477" fmla="*/ 2386642 w 3049233"/>
              <a:gd name="connsiteY4477" fmla="*/ 1233594 h 1985002"/>
              <a:gd name="connsiteX4478" fmla="*/ 2379033 w 3049233"/>
              <a:gd name="connsiteY4478" fmla="*/ 1233666 h 1985002"/>
              <a:gd name="connsiteX4479" fmla="*/ 2378009 w 3049233"/>
              <a:gd name="connsiteY4479" fmla="*/ 1233644 h 1985002"/>
              <a:gd name="connsiteX4480" fmla="*/ 2335286 w 3049233"/>
              <a:gd name="connsiteY4480" fmla="*/ 1232727 h 1985002"/>
              <a:gd name="connsiteX4481" fmla="*/ 2348971 w 3049233"/>
              <a:gd name="connsiteY4481" fmla="*/ 1238108 h 1985002"/>
              <a:gd name="connsiteX4482" fmla="*/ 2349109 w 3049233"/>
              <a:gd name="connsiteY4482" fmla="*/ 1243475 h 1985002"/>
              <a:gd name="connsiteX4483" fmla="*/ 2337966 w 3049233"/>
              <a:gd name="connsiteY4483" fmla="*/ 1273957 h 1985002"/>
              <a:gd name="connsiteX4484" fmla="*/ 2335699 w 3049233"/>
              <a:gd name="connsiteY4484" fmla="*/ 1239572 h 1985002"/>
              <a:gd name="connsiteX4485" fmla="*/ 1617098 w 3049233"/>
              <a:gd name="connsiteY4485" fmla="*/ 1232700 h 1985002"/>
              <a:gd name="connsiteX4486" fmla="*/ 1618397 w 3049233"/>
              <a:gd name="connsiteY4486" fmla="*/ 1232943 h 1985002"/>
              <a:gd name="connsiteX4487" fmla="*/ 1619373 w 3049233"/>
              <a:gd name="connsiteY4487" fmla="*/ 1233978 h 1985002"/>
              <a:gd name="connsiteX4488" fmla="*/ 1828288 w 3049233"/>
              <a:gd name="connsiteY4488" fmla="*/ 1232556 h 1985002"/>
              <a:gd name="connsiteX4489" fmla="*/ 1837537 w 3049233"/>
              <a:gd name="connsiteY4489" fmla="*/ 1234051 h 1985002"/>
              <a:gd name="connsiteX4490" fmla="*/ 1837386 w 3049233"/>
              <a:gd name="connsiteY4490" fmla="*/ 1234831 h 1985002"/>
              <a:gd name="connsiteX4491" fmla="*/ 1837168 w 3049233"/>
              <a:gd name="connsiteY4491" fmla="*/ 1234939 h 1985002"/>
              <a:gd name="connsiteX4492" fmla="*/ 1827223 w 3049233"/>
              <a:gd name="connsiteY4492" fmla="*/ 1234239 h 1985002"/>
              <a:gd name="connsiteX4493" fmla="*/ 1827465 w 3049233"/>
              <a:gd name="connsiteY4493" fmla="*/ 1232981 h 1985002"/>
              <a:gd name="connsiteX4494" fmla="*/ 2023992 w 3049233"/>
              <a:gd name="connsiteY4494" fmla="*/ 1232374 h 1985002"/>
              <a:gd name="connsiteX4495" fmla="*/ 2028699 w 3049233"/>
              <a:gd name="connsiteY4495" fmla="*/ 1237034 h 1985002"/>
              <a:gd name="connsiteX4496" fmla="*/ 2028873 w 3049233"/>
              <a:gd name="connsiteY4496" fmla="*/ 1237682 h 1985002"/>
              <a:gd name="connsiteX4497" fmla="*/ 2023896 w 3049233"/>
              <a:gd name="connsiteY4497" fmla="*/ 1232697 h 1985002"/>
              <a:gd name="connsiteX4498" fmla="*/ 2157571 w 3049233"/>
              <a:gd name="connsiteY4498" fmla="*/ 1232355 h 1985002"/>
              <a:gd name="connsiteX4499" fmla="*/ 2158070 w 3049233"/>
              <a:gd name="connsiteY4499" fmla="*/ 1233254 h 1985002"/>
              <a:gd name="connsiteX4500" fmla="*/ 2163067 w 3049233"/>
              <a:gd name="connsiteY4500" fmla="*/ 1244048 h 1985002"/>
              <a:gd name="connsiteX4501" fmla="*/ 2175210 w 3049233"/>
              <a:gd name="connsiteY4501" fmla="*/ 1265024 h 1985002"/>
              <a:gd name="connsiteX4502" fmla="*/ 2172756 w 3049233"/>
              <a:gd name="connsiteY4502" fmla="*/ 1272594 h 1985002"/>
              <a:gd name="connsiteX4503" fmla="*/ 2153126 w 3049233"/>
              <a:gd name="connsiteY4503" fmla="*/ 1244894 h 1985002"/>
              <a:gd name="connsiteX4504" fmla="*/ 1493502 w 3049233"/>
              <a:gd name="connsiteY4504" fmla="*/ 1232347 h 1985002"/>
              <a:gd name="connsiteX4505" fmla="*/ 1495003 w 3049233"/>
              <a:gd name="connsiteY4505" fmla="*/ 1234042 h 1985002"/>
              <a:gd name="connsiteX4506" fmla="*/ 1505940 w 3049233"/>
              <a:gd name="connsiteY4506" fmla="*/ 1252289 h 1985002"/>
              <a:gd name="connsiteX4507" fmla="*/ 1500804 w 3049233"/>
              <a:gd name="connsiteY4507" fmla="*/ 1250343 h 1985002"/>
              <a:gd name="connsiteX4508" fmla="*/ 1500230 w 3049233"/>
              <a:gd name="connsiteY4508" fmla="*/ 1248927 h 1985002"/>
              <a:gd name="connsiteX4509" fmla="*/ 2418199 w 3049233"/>
              <a:gd name="connsiteY4509" fmla="*/ 1232294 h 1985002"/>
              <a:gd name="connsiteX4510" fmla="*/ 2418187 w 3049233"/>
              <a:gd name="connsiteY4510" fmla="*/ 1232405 h 1985002"/>
              <a:gd name="connsiteX4511" fmla="*/ 2414444 w 3049233"/>
              <a:gd name="connsiteY4511" fmla="*/ 1233333 h 1985002"/>
              <a:gd name="connsiteX4512" fmla="*/ 2413914 w 3049233"/>
              <a:gd name="connsiteY4512" fmla="*/ 1233338 h 1985002"/>
              <a:gd name="connsiteX4513" fmla="*/ 1207864 w 3049233"/>
              <a:gd name="connsiteY4513" fmla="*/ 1231750 h 1985002"/>
              <a:gd name="connsiteX4514" fmla="*/ 1208116 w 3049233"/>
              <a:gd name="connsiteY4514" fmla="*/ 1231863 h 1985002"/>
              <a:gd name="connsiteX4515" fmla="*/ 1208708 w 3049233"/>
              <a:gd name="connsiteY4515" fmla="*/ 1232128 h 1985002"/>
              <a:gd name="connsiteX4516" fmla="*/ 1209771 w 3049233"/>
              <a:gd name="connsiteY4516" fmla="*/ 1232604 h 1985002"/>
              <a:gd name="connsiteX4517" fmla="*/ 1204588 w 3049233"/>
              <a:gd name="connsiteY4517" fmla="*/ 1271578 h 1985002"/>
              <a:gd name="connsiteX4518" fmla="*/ 1202377 w 3049233"/>
              <a:gd name="connsiteY4518" fmla="*/ 1296367 h 1985002"/>
              <a:gd name="connsiteX4519" fmla="*/ 1202556 w 3049233"/>
              <a:gd name="connsiteY4519" fmla="*/ 1283770 h 1985002"/>
              <a:gd name="connsiteX4520" fmla="*/ 1992932 w 3049233"/>
              <a:gd name="connsiteY4520" fmla="*/ 1231576 h 1985002"/>
              <a:gd name="connsiteX4521" fmla="*/ 2015813 w 3049233"/>
              <a:gd name="connsiteY4521" fmla="*/ 1240917 h 1985002"/>
              <a:gd name="connsiteX4522" fmla="*/ 2014360 w 3049233"/>
              <a:gd name="connsiteY4522" fmla="*/ 1245790 h 1985002"/>
              <a:gd name="connsiteX4523" fmla="*/ 2005609 w 3049233"/>
              <a:gd name="connsiteY4523" fmla="*/ 1241034 h 1985002"/>
              <a:gd name="connsiteX4524" fmla="*/ 1991020 w 3049233"/>
              <a:gd name="connsiteY4524" fmla="*/ 1238908 h 1985002"/>
              <a:gd name="connsiteX4525" fmla="*/ 1900707 w 3049233"/>
              <a:gd name="connsiteY4525" fmla="*/ 1231491 h 1985002"/>
              <a:gd name="connsiteX4526" fmla="*/ 1904758 w 3049233"/>
              <a:gd name="connsiteY4526" fmla="*/ 1233147 h 1985002"/>
              <a:gd name="connsiteX4527" fmla="*/ 1905267 w 3049233"/>
              <a:gd name="connsiteY4527" fmla="*/ 1233596 h 1985002"/>
              <a:gd name="connsiteX4528" fmla="*/ 1904852 w 3049233"/>
              <a:gd name="connsiteY4528" fmla="*/ 1233928 h 1985002"/>
              <a:gd name="connsiteX4529" fmla="*/ 918864 w 3049233"/>
              <a:gd name="connsiteY4529" fmla="*/ 1230872 h 1985002"/>
              <a:gd name="connsiteX4530" fmla="*/ 951371 w 3049233"/>
              <a:gd name="connsiteY4530" fmla="*/ 1246031 h 1985002"/>
              <a:gd name="connsiteX4531" fmla="*/ 953919 w 3049233"/>
              <a:gd name="connsiteY4531" fmla="*/ 1246700 h 1985002"/>
              <a:gd name="connsiteX4532" fmla="*/ 960181 w 3049233"/>
              <a:gd name="connsiteY4532" fmla="*/ 1248346 h 1985002"/>
              <a:gd name="connsiteX4533" fmla="*/ 963673 w 3049233"/>
              <a:gd name="connsiteY4533" fmla="*/ 1249264 h 1985002"/>
              <a:gd name="connsiteX4534" fmla="*/ 940969 w 3049233"/>
              <a:gd name="connsiteY4534" fmla="*/ 1244317 h 1985002"/>
              <a:gd name="connsiteX4535" fmla="*/ 2465615 w 3049233"/>
              <a:gd name="connsiteY4535" fmla="*/ 1230825 h 1985002"/>
              <a:gd name="connsiteX4536" fmla="*/ 2465054 w 3049233"/>
              <a:gd name="connsiteY4536" fmla="*/ 1234605 h 1985002"/>
              <a:gd name="connsiteX4537" fmla="*/ 2464494 w 3049233"/>
              <a:gd name="connsiteY4537" fmla="*/ 1236962 h 1985002"/>
              <a:gd name="connsiteX4538" fmla="*/ 2448062 w 3049233"/>
              <a:gd name="connsiteY4538" fmla="*/ 1301977 h 1985002"/>
              <a:gd name="connsiteX4539" fmla="*/ 2440093 w 3049233"/>
              <a:gd name="connsiteY4539" fmla="*/ 1318515 h 1985002"/>
              <a:gd name="connsiteX4540" fmla="*/ 2419198 w 3049233"/>
              <a:gd name="connsiteY4540" fmla="*/ 1352691 h 1985002"/>
              <a:gd name="connsiteX4541" fmla="*/ 2418021 w 3049233"/>
              <a:gd name="connsiteY4541" fmla="*/ 1353826 h 1985002"/>
              <a:gd name="connsiteX4542" fmla="*/ 2441227 w 3049233"/>
              <a:gd name="connsiteY4542" fmla="*/ 1288215 h 1985002"/>
              <a:gd name="connsiteX4543" fmla="*/ 1600947 w 3049233"/>
              <a:gd name="connsiteY4543" fmla="*/ 1230674 h 1985002"/>
              <a:gd name="connsiteX4544" fmla="*/ 1601635 w 3049233"/>
              <a:gd name="connsiteY4544" fmla="*/ 1231060 h 1985002"/>
              <a:gd name="connsiteX4545" fmla="*/ 1601415 w 3049233"/>
              <a:gd name="connsiteY4545" fmla="*/ 1230985 h 1985002"/>
              <a:gd name="connsiteX4546" fmla="*/ 2326765 w 3049233"/>
              <a:gd name="connsiteY4546" fmla="*/ 1230426 h 1985002"/>
              <a:gd name="connsiteX4547" fmla="*/ 2327322 w 3049233"/>
              <a:gd name="connsiteY4547" fmla="*/ 1239741 h 1985002"/>
              <a:gd name="connsiteX4548" fmla="*/ 2330401 w 3049233"/>
              <a:gd name="connsiteY4548" fmla="*/ 1286027 h 1985002"/>
              <a:gd name="connsiteX4549" fmla="*/ 2330230 w 3049233"/>
              <a:gd name="connsiteY4549" fmla="*/ 1295124 h 1985002"/>
              <a:gd name="connsiteX4550" fmla="*/ 2324892 w 3049233"/>
              <a:gd name="connsiteY4550" fmla="*/ 1309723 h 1985002"/>
              <a:gd name="connsiteX4551" fmla="*/ 2319462 w 3049233"/>
              <a:gd name="connsiteY4551" fmla="*/ 1326589 h 1985002"/>
              <a:gd name="connsiteX4552" fmla="*/ 2319195 w 3049233"/>
              <a:gd name="connsiteY4552" fmla="*/ 1314974 h 1985002"/>
              <a:gd name="connsiteX4553" fmla="*/ 2319746 w 3049233"/>
              <a:gd name="connsiteY4553" fmla="*/ 1311956 h 1985002"/>
              <a:gd name="connsiteX4554" fmla="*/ 2318943 w 3049233"/>
              <a:gd name="connsiteY4554" fmla="*/ 1303960 h 1985002"/>
              <a:gd name="connsiteX4555" fmla="*/ 2318711 w 3049233"/>
              <a:gd name="connsiteY4555" fmla="*/ 1293857 h 1985002"/>
              <a:gd name="connsiteX4556" fmla="*/ 2315030 w 3049233"/>
              <a:gd name="connsiteY4556" fmla="*/ 1262315 h 1985002"/>
              <a:gd name="connsiteX4557" fmla="*/ 1500181 w 3049233"/>
              <a:gd name="connsiteY4557" fmla="*/ 1229728 h 1985002"/>
              <a:gd name="connsiteX4558" fmla="*/ 1516100 w 3049233"/>
              <a:gd name="connsiteY4558" fmla="*/ 1245847 h 1985002"/>
              <a:gd name="connsiteX4559" fmla="*/ 1542177 w 3049233"/>
              <a:gd name="connsiteY4559" fmla="*/ 1260796 h 1985002"/>
              <a:gd name="connsiteX4560" fmla="*/ 1545030 w 3049233"/>
              <a:gd name="connsiteY4560" fmla="*/ 1267104 h 1985002"/>
              <a:gd name="connsiteX4561" fmla="*/ 1535614 w 3049233"/>
              <a:gd name="connsiteY4561" fmla="*/ 1263536 h 1985002"/>
              <a:gd name="connsiteX4562" fmla="*/ 1517599 w 3049233"/>
              <a:gd name="connsiteY4562" fmla="*/ 1251380 h 1985002"/>
              <a:gd name="connsiteX4563" fmla="*/ 1517532 w 3049233"/>
              <a:gd name="connsiteY4563" fmla="*/ 1251334 h 1985002"/>
              <a:gd name="connsiteX4564" fmla="*/ 1299401 w 3049233"/>
              <a:gd name="connsiteY4564" fmla="*/ 1229688 h 1985002"/>
              <a:gd name="connsiteX4565" fmla="*/ 1304816 w 3049233"/>
              <a:gd name="connsiteY4565" fmla="*/ 1232244 h 1985002"/>
              <a:gd name="connsiteX4566" fmla="*/ 1332782 w 3049233"/>
              <a:gd name="connsiteY4566" fmla="*/ 1245445 h 1985002"/>
              <a:gd name="connsiteX4567" fmla="*/ 1328385 w 3049233"/>
              <a:gd name="connsiteY4567" fmla="*/ 1243424 h 1985002"/>
              <a:gd name="connsiteX4568" fmla="*/ 1322120 w 3049233"/>
              <a:gd name="connsiteY4568" fmla="*/ 1240545 h 1985002"/>
              <a:gd name="connsiteX4569" fmla="*/ 1299422 w 3049233"/>
              <a:gd name="connsiteY4569" fmla="*/ 1230113 h 1985002"/>
              <a:gd name="connsiteX4570" fmla="*/ 2430293 w 3049233"/>
              <a:gd name="connsiteY4570" fmla="*/ 1229346 h 1985002"/>
              <a:gd name="connsiteX4571" fmla="*/ 2429974 w 3049233"/>
              <a:gd name="connsiteY4571" fmla="*/ 1229487 h 1985002"/>
              <a:gd name="connsiteX4572" fmla="*/ 2429817 w 3049233"/>
              <a:gd name="connsiteY4572" fmla="*/ 1229526 h 1985002"/>
              <a:gd name="connsiteX4573" fmla="*/ 2429845 w 3049233"/>
              <a:gd name="connsiteY4573" fmla="*/ 1229456 h 1985002"/>
              <a:gd name="connsiteX4574" fmla="*/ 2360809 w 3049233"/>
              <a:gd name="connsiteY4574" fmla="*/ 1229148 h 1985002"/>
              <a:gd name="connsiteX4575" fmla="*/ 2371193 w 3049233"/>
              <a:gd name="connsiteY4575" fmla="*/ 1232801 h 1985002"/>
              <a:gd name="connsiteX4576" fmla="*/ 2372383 w 3049233"/>
              <a:gd name="connsiteY4576" fmla="*/ 1232836 h 1985002"/>
              <a:gd name="connsiteX4577" fmla="*/ 2372368 w 3049233"/>
              <a:gd name="connsiteY4577" fmla="*/ 1233456 h 1985002"/>
              <a:gd name="connsiteX4578" fmla="*/ 2362625 w 3049233"/>
              <a:gd name="connsiteY4578" fmla="*/ 1232969 h 1985002"/>
              <a:gd name="connsiteX4579" fmla="*/ 2359801 w 3049233"/>
              <a:gd name="connsiteY4579" fmla="*/ 1231914 h 1985002"/>
              <a:gd name="connsiteX4580" fmla="*/ 968816 w 3049233"/>
              <a:gd name="connsiteY4580" fmla="*/ 1228528 h 1985002"/>
              <a:gd name="connsiteX4581" fmla="*/ 970430 w 3049233"/>
              <a:gd name="connsiteY4581" fmla="*/ 1228824 h 1985002"/>
              <a:gd name="connsiteX4582" fmla="*/ 979938 w 3049233"/>
              <a:gd name="connsiteY4582" fmla="*/ 1230566 h 1985002"/>
              <a:gd name="connsiteX4583" fmla="*/ 986864 w 3049233"/>
              <a:gd name="connsiteY4583" fmla="*/ 1232926 h 1985002"/>
              <a:gd name="connsiteX4584" fmla="*/ 993773 w 3049233"/>
              <a:gd name="connsiteY4584" fmla="*/ 1233100 h 1985002"/>
              <a:gd name="connsiteX4585" fmla="*/ 995450 w 3049233"/>
              <a:gd name="connsiteY4585" fmla="*/ 1233408 h 1985002"/>
              <a:gd name="connsiteX4586" fmla="*/ 999368 w 3049233"/>
              <a:gd name="connsiteY4586" fmla="*/ 1234126 h 1985002"/>
              <a:gd name="connsiteX4587" fmla="*/ 988158 w 3049233"/>
              <a:gd name="connsiteY4587" fmla="*/ 1233552 h 1985002"/>
              <a:gd name="connsiteX4588" fmla="*/ 975207 w 3049233"/>
              <a:gd name="connsiteY4588" fmla="*/ 1230857 h 1985002"/>
              <a:gd name="connsiteX4589" fmla="*/ 1199332 w 3049233"/>
              <a:gd name="connsiteY4589" fmla="*/ 1227934 h 1985002"/>
              <a:gd name="connsiteX4590" fmla="*/ 1201788 w 3049233"/>
              <a:gd name="connsiteY4590" fmla="*/ 1229032 h 1985002"/>
              <a:gd name="connsiteX4591" fmla="*/ 1202608 w 3049233"/>
              <a:gd name="connsiteY4591" fmla="*/ 1229399 h 1985002"/>
              <a:gd name="connsiteX4592" fmla="*/ 1196629 w 3049233"/>
              <a:gd name="connsiteY4592" fmla="*/ 1283262 h 1985002"/>
              <a:gd name="connsiteX4593" fmla="*/ 1195443 w 3049233"/>
              <a:gd name="connsiteY4593" fmla="*/ 1307816 h 1985002"/>
              <a:gd name="connsiteX4594" fmla="*/ 1195443 w 3049233"/>
              <a:gd name="connsiteY4594" fmla="*/ 1312389 h 1985002"/>
              <a:gd name="connsiteX4595" fmla="*/ 1204822 w 3049233"/>
              <a:gd name="connsiteY4595" fmla="*/ 1360914 h 1985002"/>
              <a:gd name="connsiteX4596" fmla="*/ 1195107 w 3049233"/>
              <a:gd name="connsiteY4596" fmla="*/ 1321362 h 1985002"/>
              <a:gd name="connsiteX4597" fmla="*/ 1195107 w 3049233"/>
              <a:gd name="connsiteY4597" fmla="*/ 1316283 h 1985002"/>
              <a:gd name="connsiteX4598" fmla="*/ 1195107 w 3049233"/>
              <a:gd name="connsiteY4598" fmla="*/ 1295116 h 1985002"/>
              <a:gd name="connsiteX4599" fmla="*/ 1199887 w 3049233"/>
              <a:gd name="connsiteY4599" fmla="*/ 1244898 h 1985002"/>
              <a:gd name="connsiteX4600" fmla="*/ 1199342 w 3049233"/>
              <a:gd name="connsiteY4600" fmla="*/ 1236288 h 1985002"/>
              <a:gd name="connsiteX4601" fmla="*/ 1199745 w 3049233"/>
              <a:gd name="connsiteY4601" fmla="*/ 1230684 h 1985002"/>
              <a:gd name="connsiteX4602" fmla="*/ 1199657 w 3049233"/>
              <a:gd name="connsiteY4602" fmla="*/ 1230096 h 1985002"/>
              <a:gd name="connsiteX4603" fmla="*/ 1837587 w 3049233"/>
              <a:gd name="connsiteY4603" fmla="*/ 1227754 h 1985002"/>
              <a:gd name="connsiteX4604" fmla="*/ 1838710 w 3049233"/>
              <a:gd name="connsiteY4604" fmla="*/ 1227968 h 1985002"/>
              <a:gd name="connsiteX4605" fmla="*/ 1838707 w 3049233"/>
              <a:gd name="connsiteY4605" fmla="*/ 1227976 h 1985002"/>
              <a:gd name="connsiteX4606" fmla="*/ 1837527 w 3049233"/>
              <a:gd name="connsiteY4606" fmla="*/ 1227785 h 1985002"/>
              <a:gd name="connsiteX4607" fmla="*/ 625736 w 3049233"/>
              <a:gd name="connsiteY4607" fmla="*/ 1227691 h 1985002"/>
              <a:gd name="connsiteX4608" fmla="*/ 615491 w 3049233"/>
              <a:gd name="connsiteY4608" fmla="*/ 1237835 h 1985002"/>
              <a:gd name="connsiteX4609" fmla="*/ 607389 w 3049233"/>
              <a:gd name="connsiteY4609" fmla="*/ 1244772 h 1985002"/>
              <a:gd name="connsiteX4610" fmla="*/ 607934 w 3049233"/>
              <a:gd name="connsiteY4610" fmla="*/ 1244265 h 1985002"/>
              <a:gd name="connsiteX4611" fmla="*/ 659315 w 3049233"/>
              <a:gd name="connsiteY4611" fmla="*/ 1227263 h 1985002"/>
              <a:gd name="connsiteX4612" fmla="*/ 659206 w 3049233"/>
              <a:gd name="connsiteY4612" fmla="*/ 1227374 h 1985002"/>
              <a:gd name="connsiteX4613" fmla="*/ 642592 w 3049233"/>
              <a:gd name="connsiteY4613" fmla="*/ 1244146 h 1985002"/>
              <a:gd name="connsiteX4614" fmla="*/ 609845 w 3049233"/>
              <a:gd name="connsiteY4614" fmla="*/ 1277205 h 1985002"/>
              <a:gd name="connsiteX4615" fmla="*/ 433474 w 3049233"/>
              <a:gd name="connsiteY4615" fmla="*/ 1420924 h 1985002"/>
              <a:gd name="connsiteX4616" fmla="*/ 583683 w 3049233"/>
              <a:gd name="connsiteY4616" fmla="*/ 1297160 h 1985002"/>
              <a:gd name="connsiteX4617" fmla="*/ 615807 w 3049233"/>
              <a:gd name="connsiteY4617" fmla="*/ 1270693 h 1985002"/>
              <a:gd name="connsiteX4618" fmla="*/ 650839 w 3049233"/>
              <a:gd name="connsiteY4618" fmla="*/ 1235724 h 1985002"/>
              <a:gd name="connsiteX4619" fmla="*/ 657858 w 3049233"/>
              <a:gd name="connsiteY4619" fmla="*/ 1228718 h 1985002"/>
              <a:gd name="connsiteX4620" fmla="*/ 1086484 w 3049233"/>
              <a:gd name="connsiteY4620" fmla="*/ 1226971 h 1985002"/>
              <a:gd name="connsiteX4621" fmla="*/ 1085359 w 3049233"/>
              <a:gd name="connsiteY4621" fmla="*/ 1227427 h 1985002"/>
              <a:gd name="connsiteX4622" fmla="*/ 1080517 w 3049233"/>
              <a:gd name="connsiteY4622" fmla="*/ 1229389 h 1985002"/>
              <a:gd name="connsiteX4623" fmla="*/ 1039658 w 3049233"/>
              <a:gd name="connsiteY4623" fmla="*/ 1236188 h 1985002"/>
              <a:gd name="connsiteX4624" fmla="*/ 1021315 w 3049233"/>
              <a:gd name="connsiteY4624" fmla="*/ 1235249 h 1985002"/>
              <a:gd name="connsiteX4625" fmla="*/ 1048970 w 3049233"/>
              <a:gd name="connsiteY4625" fmla="*/ 1234495 h 1985002"/>
              <a:gd name="connsiteX4626" fmla="*/ 1788435 w 3049233"/>
              <a:gd name="connsiteY4626" fmla="*/ 1226117 h 1985002"/>
              <a:gd name="connsiteX4627" fmla="*/ 1790278 w 3049233"/>
              <a:gd name="connsiteY4627" fmla="*/ 1226414 h 1985002"/>
              <a:gd name="connsiteX4628" fmla="*/ 1789945 w 3049233"/>
              <a:gd name="connsiteY4628" fmla="*/ 1228053 h 1985002"/>
              <a:gd name="connsiteX4629" fmla="*/ 1784799 w 3049233"/>
              <a:gd name="connsiteY4629" fmla="*/ 1226537 h 1985002"/>
              <a:gd name="connsiteX4630" fmla="*/ 1645431 w 3049233"/>
              <a:gd name="connsiteY4630" fmla="*/ 1225695 h 1985002"/>
              <a:gd name="connsiteX4631" fmla="*/ 1666308 w 3049233"/>
              <a:gd name="connsiteY4631" fmla="*/ 1232613 h 1985002"/>
              <a:gd name="connsiteX4632" fmla="*/ 1667127 w 3049233"/>
              <a:gd name="connsiteY4632" fmla="*/ 1233218 h 1985002"/>
              <a:gd name="connsiteX4633" fmla="*/ 1659862 w 3049233"/>
              <a:gd name="connsiteY4633" fmla="*/ 1232335 h 1985002"/>
              <a:gd name="connsiteX4634" fmla="*/ 1647821 w 3049233"/>
              <a:gd name="connsiteY4634" fmla="*/ 1227919 h 1985002"/>
              <a:gd name="connsiteX4635" fmla="*/ 1122461 w 3049233"/>
              <a:gd name="connsiteY4635" fmla="*/ 1225688 h 1985002"/>
              <a:gd name="connsiteX4636" fmla="*/ 1161747 w 3049233"/>
              <a:gd name="connsiteY4636" fmla="*/ 1341852 h 1985002"/>
              <a:gd name="connsiteX4637" fmla="*/ 1165133 w 3049233"/>
              <a:gd name="connsiteY4637" fmla="*/ 1358785 h 1985002"/>
              <a:gd name="connsiteX4638" fmla="*/ 1166659 w 3049233"/>
              <a:gd name="connsiteY4638" fmla="*/ 1363695 h 1985002"/>
              <a:gd name="connsiteX4639" fmla="*/ 1187695 w 3049233"/>
              <a:gd name="connsiteY4639" fmla="*/ 1407457 h 1985002"/>
              <a:gd name="connsiteX4640" fmla="*/ 1195389 w 3049233"/>
              <a:gd name="connsiteY4640" fmla="*/ 1414701 h 1985002"/>
              <a:gd name="connsiteX4641" fmla="*/ 1203845 w 3049233"/>
              <a:gd name="connsiteY4641" fmla="*/ 1422663 h 1985002"/>
              <a:gd name="connsiteX4642" fmla="*/ 1208380 w 3049233"/>
              <a:gd name="connsiteY4642" fmla="*/ 1426933 h 1985002"/>
              <a:gd name="connsiteX4643" fmla="*/ 1200558 w 3049233"/>
              <a:gd name="connsiteY4643" fmla="*/ 1420652 h 1985002"/>
              <a:gd name="connsiteX4644" fmla="*/ 1188362 w 3049233"/>
              <a:gd name="connsiteY4644" fmla="*/ 1410857 h 1985002"/>
              <a:gd name="connsiteX4645" fmla="*/ 1165133 w 3049233"/>
              <a:gd name="connsiteY4645" fmla="*/ 1371655 h 1985002"/>
              <a:gd name="connsiteX4646" fmla="*/ 1159544 w 3049233"/>
              <a:gd name="connsiteY4646" fmla="*/ 1354722 h 1985002"/>
              <a:gd name="connsiteX4647" fmla="*/ 1114502 w 3049233"/>
              <a:gd name="connsiteY4647" fmla="*/ 1240759 h 1985002"/>
              <a:gd name="connsiteX4648" fmla="*/ 1110223 w 3049233"/>
              <a:gd name="connsiteY4648" fmla="*/ 1240566 h 1985002"/>
              <a:gd name="connsiteX4649" fmla="*/ 1112390 w 3049233"/>
              <a:gd name="connsiteY4649" fmla="*/ 1239059 h 1985002"/>
              <a:gd name="connsiteX4650" fmla="*/ 1114303 w 3049233"/>
              <a:gd name="connsiteY4650" fmla="*/ 1236154 h 1985002"/>
              <a:gd name="connsiteX4651" fmla="*/ 1119376 w 3049233"/>
              <a:gd name="connsiteY4651" fmla="*/ 1228448 h 1985002"/>
              <a:gd name="connsiteX4652" fmla="*/ 1120980 w 3049233"/>
              <a:gd name="connsiteY4652" fmla="*/ 1226310 h 1985002"/>
              <a:gd name="connsiteX4653" fmla="*/ 1120993 w 3049233"/>
              <a:gd name="connsiteY4653" fmla="*/ 1226293 h 1985002"/>
              <a:gd name="connsiteX4654" fmla="*/ 1121766 w 3049233"/>
              <a:gd name="connsiteY4654" fmla="*/ 1225688 h 1985002"/>
              <a:gd name="connsiteX4655" fmla="*/ 1969127 w 3049233"/>
              <a:gd name="connsiteY4655" fmla="*/ 1225628 h 1985002"/>
              <a:gd name="connsiteX4656" fmla="*/ 1987526 w 3049233"/>
              <a:gd name="connsiteY4656" fmla="*/ 1230157 h 1985002"/>
              <a:gd name="connsiteX4657" fmla="*/ 1985464 w 3049233"/>
              <a:gd name="connsiteY4657" fmla="*/ 1238099 h 1985002"/>
              <a:gd name="connsiteX4658" fmla="*/ 1969660 w 3049233"/>
              <a:gd name="connsiteY4658" fmla="*/ 1235795 h 1985002"/>
              <a:gd name="connsiteX4659" fmla="*/ 2026268 w 3049233"/>
              <a:gd name="connsiteY4659" fmla="*/ 1224708 h 1985002"/>
              <a:gd name="connsiteX4660" fmla="*/ 2027344 w 3049233"/>
              <a:gd name="connsiteY4660" fmla="*/ 1225858 h 1985002"/>
              <a:gd name="connsiteX4661" fmla="*/ 2028457 w 3049233"/>
              <a:gd name="connsiteY4661" fmla="*/ 1229797 h 1985002"/>
              <a:gd name="connsiteX4662" fmla="*/ 2025608 w 3049233"/>
              <a:gd name="connsiteY4662" fmla="*/ 1226930 h 1985002"/>
              <a:gd name="connsiteX4663" fmla="*/ 872418 w 3049233"/>
              <a:gd name="connsiteY4663" fmla="*/ 1224494 h 1985002"/>
              <a:gd name="connsiteX4664" fmla="*/ 881635 w 3049233"/>
              <a:gd name="connsiteY4664" fmla="*/ 1230662 h 1985002"/>
              <a:gd name="connsiteX4665" fmla="*/ 921652 w 3049233"/>
              <a:gd name="connsiteY4665" fmla="*/ 1257442 h 1985002"/>
              <a:gd name="connsiteX4666" fmla="*/ 928873 w 3049233"/>
              <a:gd name="connsiteY4666" fmla="*/ 1262275 h 1985002"/>
              <a:gd name="connsiteX4667" fmla="*/ 929269 w 3049233"/>
              <a:gd name="connsiteY4667" fmla="*/ 1262539 h 1985002"/>
              <a:gd name="connsiteX4668" fmla="*/ 997662 w 3049233"/>
              <a:gd name="connsiteY4668" fmla="*/ 1282076 h 1985002"/>
              <a:gd name="connsiteX4669" fmla="*/ 1060316 w 3049233"/>
              <a:gd name="connsiteY4669" fmla="*/ 1279707 h 1985002"/>
              <a:gd name="connsiteX4670" fmla="*/ 1063119 w 3049233"/>
              <a:gd name="connsiteY4670" fmla="*/ 1279707 h 1985002"/>
              <a:gd name="connsiteX4671" fmla="*/ 1053882 w 3049233"/>
              <a:gd name="connsiteY4671" fmla="*/ 1285971 h 1985002"/>
              <a:gd name="connsiteX4672" fmla="*/ 1046262 w 3049233"/>
              <a:gd name="connsiteY4672" fmla="*/ 1285971 h 1985002"/>
              <a:gd name="connsiteX4673" fmla="*/ 991398 w 3049233"/>
              <a:gd name="connsiteY4673" fmla="*/ 1284616 h 1985002"/>
              <a:gd name="connsiteX4674" fmla="*/ 872864 w 3049233"/>
              <a:gd name="connsiteY4674" fmla="*/ 1225011 h 1985002"/>
              <a:gd name="connsiteX4675" fmla="*/ 1110170 w 3049233"/>
              <a:gd name="connsiteY4675" fmla="*/ 1224192 h 1985002"/>
              <a:gd name="connsiteX4676" fmla="*/ 1107898 w 3049233"/>
              <a:gd name="connsiteY4676" fmla="*/ 1226195 h 1985002"/>
              <a:gd name="connsiteX4677" fmla="*/ 1085921 w 3049233"/>
              <a:gd name="connsiteY4677" fmla="*/ 1234068 h 1985002"/>
              <a:gd name="connsiteX4678" fmla="*/ 1089757 w 3049233"/>
              <a:gd name="connsiteY4678" fmla="*/ 1232505 h 1985002"/>
              <a:gd name="connsiteX4679" fmla="*/ 1710423 w 3049233"/>
              <a:gd name="connsiteY4679" fmla="*/ 1223094 h 1985002"/>
              <a:gd name="connsiteX4680" fmla="*/ 1712871 w 3049233"/>
              <a:gd name="connsiteY4680" fmla="*/ 1223408 h 1985002"/>
              <a:gd name="connsiteX4681" fmla="*/ 1720797 w 3049233"/>
              <a:gd name="connsiteY4681" fmla="*/ 1226083 h 1985002"/>
              <a:gd name="connsiteX4682" fmla="*/ 1752681 w 3049233"/>
              <a:gd name="connsiteY4682" fmla="*/ 1230239 h 1985002"/>
              <a:gd name="connsiteX4683" fmla="*/ 1752685 w 3049233"/>
              <a:gd name="connsiteY4683" fmla="*/ 1230239 h 1985002"/>
              <a:gd name="connsiteX4684" fmla="*/ 1752688 w 3049233"/>
              <a:gd name="connsiteY4684" fmla="*/ 1230239 h 1985002"/>
              <a:gd name="connsiteX4685" fmla="*/ 1752695 w 3049233"/>
              <a:gd name="connsiteY4685" fmla="*/ 1230238 h 1985002"/>
              <a:gd name="connsiteX4686" fmla="*/ 1752702 w 3049233"/>
              <a:gd name="connsiteY4686" fmla="*/ 1230239 h 1985002"/>
              <a:gd name="connsiteX4687" fmla="*/ 1752880 w 3049233"/>
              <a:gd name="connsiteY4687" fmla="*/ 1230219 h 1985002"/>
              <a:gd name="connsiteX4688" fmla="*/ 1758912 w 3049233"/>
              <a:gd name="connsiteY4688" fmla="*/ 1231361 h 1985002"/>
              <a:gd name="connsiteX4689" fmla="*/ 1750706 w 3049233"/>
              <a:gd name="connsiteY4689" fmla="*/ 1231586 h 1985002"/>
              <a:gd name="connsiteX4690" fmla="*/ 1747743 w 3049233"/>
              <a:gd name="connsiteY4690" fmla="*/ 1231667 h 1985002"/>
              <a:gd name="connsiteX4691" fmla="*/ 1728329 w 3049233"/>
              <a:gd name="connsiteY4691" fmla="*/ 1228397 h 1985002"/>
              <a:gd name="connsiteX4692" fmla="*/ 2260258 w 3049233"/>
              <a:gd name="connsiteY4692" fmla="*/ 1222704 h 1985002"/>
              <a:gd name="connsiteX4693" fmla="*/ 2271120 w 3049233"/>
              <a:gd name="connsiteY4693" fmla="*/ 1271915 h 1985002"/>
              <a:gd name="connsiteX4694" fmla="*/ 2271708 w 3049233"/>
              <a:gd name="connsiteY4694" fmla="*/ 1274566 h 1985002"/>
              <a:gd name="connsiteX4695" fmla="*/ 2264923 w 3049233"/>
              <a:gd name="connsiteY4695" fmla="*/ 1293678 h 1985002"/>
              <a:gd name="connsiteX4696" fmla="*/ 2260863 w 3049233"/>
              <a:gd name="connsiteY4696" fmla="*/ 1279535 h 1985002"/>
              <a:gd name="connsiteX4697" fmla="*/ 2251571 w 3049233"/>
              <a:gd name="connsiteY4697" fmla="*/ 1246676 h 1985002"/>
              <a:gd name="connsiteX4698" fmla="*/ 1187417 w 3049233"/>
              <a:gd name="connsiteY4698" fmla="*/ 1222603 h 1985002"/>
              <a:gd name="connsiteX4699" fmla="*/ 1190221 w 3049233"/>
              <a:gd name="connsiteY4699" fmla="*/ 1223857 h 1985002"/>
              <a:gd name="connsiteX4700" fmla="*/ 1192956 w 3049233"/>
              <a:gd name="connsiteY4700" fmla="*/ 1225081 h 1985002"/>
              <a:gd name="connsiteX4701" fmla="*/ 1193013 w 3049233"/>
              <a:gd name="connsiteY4701" fmla="*/ 1225501 h 1985002"/>
              <a:gd name="connsiteX4702" fmla="*/ 1193030 w 3049233"/>
              <a:gd name="connsiteY4702" fmla="*/ 1225629 h 1985002"/>
              <a:gd name="connsiteX4703" fmla="*/ 1193758 w 3049233"/>
              <a:gd name="connsiteY4703" fmla="*/ 1239260 h 1985002"/>
              <a:gd name="connsiteX4704" fmla="*/ 1189518 w 3049233"/>
              <a:gd name="connsiteY4704" fmla="*/ 1294777 h 1985002"/>
              <a:gd name="connsiteX4705" fmla="*/ 1189518 w 3049233"/>
              <a:gd name="connsiteY4705" fmla="*/ 1317468 h 1985002"/>
              <a:gd name="connsiteX4706" fmla="*/ 1189518 w 3049233"/>
              <a:gd name="connsiteY4706" fmla="*/ 1322379 h 1985002"/>
              <a:gd name="connsiteX4707" fmla="*/ 1203675 w 3049233"/>
              <a:gd name="connsiteY4707" fmla="*/ 1380996 h 1985002"/>
              <a:gd name="connsiteX4708" fmla="*/ 1240045 w 3049233"/>
              <a:gd name="connsiteY4708" fmla="*/ 1428532 h 1985002"/>
              <a:gd name="connsiteX4709" fmla="*/ 1239810 w 3049233"/>
              <a:gd name="connsiteY4709" fmla="*/ 1428380 h 1985002"/>
              <a:gd name="connsiteX4710" fmla="*/ 1187993 w 3049233"/>
              <a:gd name="connsiteY4710" fmla="*/ 1331521 h 1985002"/>
              <a:gd name="connsiteX4711" fmla="*/ 1187993 w 3049233"/>
              <a:gd name="connsiteY4711" fmla="*/ 1326271 h 1985002"/>
              <a:gd name="connsiteX4712" fmla="*/ 1187993 w 3049233"/>
              <a:gd name="connsiteY4712" fmla="*/ 1306797 h 1985002"/>
              <a:gd name="connsiteX4713" fmla="*/ 1191026 w 3049233"/>
              <a:gd name="connsiteY4713" fmla="*/ 1260871 h 1985002"/>
              <a:gd name="connsiteX4714" fmla="*/ 1190345 w 3049233"/>
              <a:gd name="connsiteY4714" fmla="*/ 1252921 h 1985002"/>
              <a:gd name="connsiteX4715" fmla="*/ 1190426 w 3049233"/>
              <a:gd name="connsiteY4715" fmla="*/ 1251066 h 1985002"/>
              <a:gd name="connsiteX4716" fmla="*/ 1190573 w 3049233"/>
              <a:gd name="connsiteY4716" fmla="*/ 1247698 h 1985002"/>
              <a:gd name="connsiteX4717" fmla="*/ 1189961 w 3049233"/>
              <a:gd name="connsiteY4717" fmla="*/ 1244085 h 1985002"/>
              <a:gd name="connsiteX4718" fmla="*/ 1189203 w 3049233"/>
              <a:gd name="connsiteY4718" fmla="*/ 1239611 h 1985002"/>
              <a:gd name="connsiteX4719" fmla="*/ 1187901 w 3049233"/>
              <a:gd name="connsiteY4719" fmla="*/ 1224422 h 1985002"/>
              <a:gd name="connsiteX4720" fmla="*/ 975740 w 3049233"/>
              <a:gd name="connsiteY4720" fmla="*/ 1222480 h 1985002"/>
              <a:gd name="connsiteX4721" fmla="*/ 981278 w 3049233"/>
              <a:gd name="connsiteY4721" fmla="*/ 1223370 h 1985002"/>
              <a:gd name="connsiteX4722" fmla="*/ 986364 w 3049233"/>
              <a:gd name="connsiteY4722" fmla="*/ 1224188 h 1985002"/>
              <a:gd name="connsiteX4723" fmla="*/ 993572 w 3049233"/>
              <a:gd name="connsiteY4723" fmla="*/ 1226500 h 1985002"/>
              <a:gd name="connsiteX4724" fmla="*/ 1000767 w 3049233"/>
              <a:gd name="connsiteY4724" fmla="*/ 1226504 h 1985002"/>
              <a:gd name="connsiteX4725" fmla="*/ 1002476 w 3049233"/>
              <a:gd name="connsiteY4725" fmla="*/ 1226779 h 1985002"/>
              <a:gd name="connsiteX4726" fmla="*/ 1005653 w 3049233"/>
              <a:gd name="connsiteY4726" fmla="*/ 1227290 h 1985002"/>
              <a:gd name="connsiteX4727" fmla="*/ 995288 w 3049233"/>
              <a:gd name="connsiteY4727" fmla="*/ 1227026 h 1985002"/>
              <a:gd name="connsiteX4728" fmla="*/ 981782 w 3049233"/>
              <a:gd name="connsiteY4728" fmla="*/ 1224543 h 1985002"/>
              <a:gd name="connsiteX4729" fmla="*/ 2539103 w 3049233"/>
              <a:gd name="connsiteY4729" fmla="*/ 1222041 h 1985002"/>
              <a:gd name="connsiteX4730" fmla="*/ 2537584 w 3049233"/>
              <a:gd name="connsiteY4730" fmla="*/ 1228206 h 1985002"/>
              <a:gd name="connsiteX4731" fmla="*/ 2527686 w 3049233"/>
              <a:gd name="connsiteY4731" fmla="*/ 1257602 h 1985002"/>
              <a:gd name="connsiteX4732" fmla="*/ 2520755 w 3049233"/>
              <a:gd name="connsiteY4732" fmla="*/ 1278011 h 1985002"/>
              <a:gd name="connsiteX4733" fmla="*/ 2510367 w 3049233"/>
              <a:gd name="connsiteY4733" fmla="*/ 1299058 h 1985002"/>
              <a:gd name="connsiteX4734" fmla="*/ 2499779 w 3049233"/>
              <a:gd name="connsiteY4734" fmla="*/ 1320149 h 1985002"/>
              <a:gd name="connsiteX4735" fmla="*/ 2496985 w 3049233"/>
              <a:gd name="connsiteY4735" fmla="*/ 1323727 h 1985002"/>
              <a:gd name="connsiteX4736" fmla="*/ 1995755 w 3049233"/>
              <a:gd name="connsiteY4736" fmla="*/ 1220758 h 1985002"/>
              <a:gd name="connsiteX4737" fmla="*/ 2010118 w 3049233"/>
              <a:gd name="connsiteY4737" fmla="*/ 1227316 h 1985002"/>
              <a:gd name="connsiteX4738" fmla="*/ 2017692 w 3049233"/>
              <a:gd name="connsiteY4738" fmla="*/ 1234608 h 1985002"/>
              <a:gd name="connsiteX4739" fmla="*/ 2017496 w 3049233"/>
              <a:gd name="connsiteY4739" fmla="*/ 1235263 h 1985002"/>
              <a:gd name="connsiteX4740" fmla="*/ 1996234 w 3049233"/>
              <a:gd name="connsiteY4740" fmla="*/ 1226259 h 1985002"/>
              <a:gd name="connsiteX4741" fmla="*/ 1994437 w 3049233"/>
              <a:gd name="connsiteY4741" fmla="*/ 1225812 h 1985002"/>
              <a:gd name="connsiteX4742" fmla="*/ 2194622 w 3049233"/>
              <a:gd name="connsiteY4742" fmla="*/ 1220613 h 1985002"/>
              <a:gd name="connsiteX4743" fmla="*/ 2210795 w 3049233"/>
              <a:gd name="connsiteY4743" fmla="*/ 1259109 h 1985002"/>
              <a:gd name="connsiteX4744" fmla="*/ 2205504 w 3049233"/>
              <a:gd name="connsiteY4744" fmla="*/ 1273852 h 1985002"/>
              <a:gd name="connsiteX4745" fmla="*/ 2194773 w 3049233"/>
              <a:gd name="connsiteY4745" fmla="*/ 1253511 h 1985002"/>
              <a:gd name="connsiteX4746" fmla="*/ 2188306 w 3049233"/>
              <a:gd name="connsiteY4746" fmla="*/ 1240203 h 1985002"/>
              <a:gd name="connsiteX4747" fmla="*/ 1007088 w 3049233"/>
              <a:gd name="connsiteY4747" fmla="*/ 1220302 h 1985002"/>
              <a:gd name="connsiteX4748" fmla="*/ 1021001 w 3049233"/>
              <a:gd name="connsiteY4748" fmla="*/ 1222283 h 1985002"/>
              <a:gd name="connsiteX4749" fmla="*/ 1014608 w 3049233"/>
              <a:gd name="connsiteY4749" fmla="*/ 1222613 h 1985002"/>
              <a:gd name="connsiteX4750" fmla="*/ 1001329 w 3049233"/>
              <a:gd name="connsiteY4750" fmla="*/ 1220477 h 1985002"/>
              <a:gd name="connsiteX4751" fmla="*/ 1000913 w 3049233"/>
              <a:gd name="connsiteY4751" fmla="*/ 1220410 h 1985002"/>
              <a:gd name="connsiteX4752" fmla="*/ 2334512 w 3049233"/>
              <a:gd name="connsiteY4752" fmla="*/ 1219900 h 1985002"/>
              <a:gd name="connsiteX4753" fmla="*/ 2348701 w 3049233"/>
              <a:gd name="connsiteY4753" fmla="*/ 1224890 h 1985002"/>
              <a:gd name="connsiteX4754" fmla="*/ 2348737 w 3049233"/>
              <a:gd name="connsiteY4754" fmla="*/ 1227031 h 1985002"/>
              <a:gd name="connsiteX4755" fmla="*/ 2334538 w 3049233"/>
              <a:gd name="connsiteY4755" fmla="*/ 1220338 h 1985002"/>
              <a:gd name="connsiteX4756" fmla="*/ 2310305 w 3049233"/>
              <a:gd name="connsiteY4756" fmla="*/ 1219863 h 1985002"/>
              <a:gd name="connsiteX4757" fmla="*/ 2317642 w 3049233"/>
              <a:gd name="connsiteY4757" fmla="*/ 1225791 h 1985002"/>
              <a:gd name="connsiteX4758" fmla="*/ 2321724 w 3049233"/>
              <a:gd name="connsiteY4758" fmla="*/ 1227394 h 1985002"/>
              <a:gd name="connsiteX4759" fmla="*/ 2313550 w 3049233"/>
              <a:gd name="connsiteY4759" fmla="*/ 1249549 h 1985002"/>
              <a:gd name="connsiteX4760" fmla="*/ 1059735 w 3049233"/>
              <a:gd name="connsiteY4760" fmla="*/ 1219754 h 1985002"/>
              <a:gd name="connsiteX4761" fmla="*/ 1056758 w 3049233"/>
              <a:gd name="connsiteY4761" fmla="*/ 1220440 h 1985002"/>
              <a:gd name="connsiteX4762" fmla="*/ 1032842 w 3049233"/>
              <a:gd name="connsiteY4762" fmla="*/ 1221673 h 1985002"/>
              <a:gd name="connsiteX4763" fmla="*/ 2378346 w 3049233"/>
              <a:gd name="connsiteY4763" fmla="*/ 1219722 h 1985002"/>
              <a:gd name="connsiteX4764" fmla="*/ 2392029 w 3049233"/>
              <a:gd name="connsiteY4764" fmla="*/ 1220541 h 1985002"/>
              <a:gd name="connsiteX4765" fmla="*/ 2389546 w 3049233"/>
              <a:gd name="connsiteY4765" fmla="*/ 1226560 h 1985002"/>
              <a:gd name="connsiteX4766" fmla="*/ 2378169 w 3049233"/>
              <a:gd name="connsiteY4766" fmla="*/ 1226989 h 1985002"/>
              <a:gd name="connsiteX4767" fmla="*/ 1787680 w 3049233"/>
              <a:gd name="connsiteY4767" fmla="*/ 1218232 h 1985002"/>
              <a:gd name="connsiteX4768" fmla="*/ 1791773 w 3049233"/>
              <a:gd name="connsiteY4768" fmla="*/ 1219013 h 1985002"/>
              <a:gd name="connsiteX4769" fmla="*/ 1791543 w 3049233"/>
              <a:gd name="connsiteY4769" fmla="*/ 1220156 h 1985002"/>
              <a:gd name="connsiteX4770" fmla="*/ 1790830 w 3049233"/>
              <a:gd name="connsiteY4770" fmla="*/ 1220242 h 1985002"/>
              <a:gd name="connsiteX4771" fmla="*/ 1781271 w 3049233"/>
              <a:gd name="connsiteY4771" fmla="*/ 1218698 h 1985002"/>
              <a:gd name="connsiteX4772" fmla="*/ 2419520 w 3049233"/>
              <a:gd name="connsiteY4772" fmla="*/ 1218222 h 1985002"/>
              <a:gd name="connsiteX4773" fmla="*/ 2418839 w 3049233"/>
              <a:gd name="connsiteY4773" fmla="*/ 1225457 h 1985002"/>
              <a:gd name="connsiteX4774" fmla="*/ 2402020 w 3049233"/>
              <a:gd name="connsiteY4774" fmla="*/ 1226090 h 1985002"/>
              <a:gd name="connsiteX4775" fmla="*/ 2402372 w 3049233"/>
              <a:gd name="connsiteY4775" fmla="*/ 1220484 h 1985002"/>
              <a:gd name="connsiteX4776" fmla="*/ 1095845 w 3049233"/>
              <a:gd name="connsiteY4776" fmla="*/ 1217854 h 1985002"/>
              <a:gd name="connsiteX4777" fmla="*/ 1091243 w 3049233"/>
              <a:gd name="connsiteY4777" fmla="*/ 1219922 h 1985002"/>
              <a:gd name="connsiteX4778" fmla="*/ 1049139 w 3049233"/>
              <a:gd name="connsiteY4778" fmla="*/ 1228399 h 1985002"/>
              <a:gd name="connsiteX4779" fmla="*/ 1031482 w 3049233"/>
              <a:gd name="connsiteY4779" fmla="*/ 1227949 h 1985002"/>
              <a:gd name="connsiteX4780" fmla="*/ 1058284 w 3049233"/>
              <a:gd name="connsiteY4780" fmla="*/ 1226536 h 1985002"/>
              <a:gd name="connsiteX4781" fmla="*/ 1669591 w 3049233"/>
              <a:gd name="connsiteY4781" fmla="*/ 1217852 h 1985002"/>
              <a:gd name="connsiteX4782" fmla="*/ 1672484 w 3049233"/>
              <a:gd name="connsiteY4782" fmla="*/ 1218224 h 1985002"/>
              <a:gd name="connsiteX4783" fmla="*/ 1679124 w 3049233"/>
              <a:gd name="connsiteY4783" fmla="*/ 1220163 h 1985002"/>
              <a:gd name="connsiteX4784" fmla="*/ 1684604 w 3049233"/>
              <a:gd name="connsiteY4784" fmla="*/ 1223634 h 1985002"/>
              <a:gd name="connsiteX4785" fmla="*/ 1684634 w 3049233"/>
              <a:gd name="connsiteY4785" fmla="*/ 1223656 h 1985002"/>
              <a:gd name="connsiteX4786" fmla="*/ 1719345 w 3049233"/>
              <a:gd name="connsiteY4786" fmla="*/ 1235123 h 1985002"/>
              <a:gd name="connsiteX4787" fmla="*/ 1675570 w 3049233"/>
              <a:gd name="connsiteY4787" fmla="*/ 1222269 h 1985002"/>
              <a:gd name="connsiteX4788" fmla="*/ 2365135 w 3049233"/>
              <a:gd name="connsiteY4788" fmla="*/ 1217286 h 1985002"/>
              <a:gd name="connsiteX4789" fmla="*/ 2370518 w 3049233"/>
              <a:gd name="connsiteY4789" fmla="*/ 1219252 h 1985002"/>
              <a:gd name="connsiteX4790" fmla="*/ 2372696 w 3049233"/>
              <a:gd name="connsiteY4790" fmla="*/ 1219383 h 1985002"/>
              <a:gd name="connsiteX4791" fmla="*/ 2372514 w 3049233"/>
              <a:gd name="connsiteY4791" fmla="*/ 1227202 h 1985002"/>
              <a:gd name="connsiteX4792" fmla="*/ 2372272 w 3049233"/>
              <a:gd name="connsiteY4792" fmla="*/ 1227211 h 1985002"/>
              <a:gd name="connsiteX4793" fmla="*/ 2362985 w 3049233"/>
              <a:gd name="connsiteY4793" fmla="*/ 1223183 h 1985002"/>
              <a:gd name="connsiteX4794" fmla="*/ 2428509 w 3049233"/>
              <a:gd name="connsiteY4794" fmla="*/ 1217036 h 1985002"/>
              <a:gd name="connsiteX4795" fmla="*/ 2425224 w 3049233"/>
              <a:gd name="connsiteY4795" fmla="*/ 1225216 h 1985002"/>
              <a:gd name="connsiteX4796" fmla="*/ 2423962 w 3049233"/>
              <a:gd name="connsiteY4796" fmla="*/ 1225264 h 1985002"/>
              <a:gd name="connsiteX4797" fmla="*/ 2424700 w 3049233"/>
              <a:gd name="connsiteY4797" fmla="*/ 1217539 h 1985002"/>
              <a:gd name="connsiteX4798" fmla="*/ 1223730 w 3049233"/>
              <a:gd name="connsiteY4798" fmla="*/ 1216719 h 1985002"/>
              <a:gd name="connsiteX4799" fmla="*/ 1223812 w 3049233"/>
              <a:gd name="connsiteY4799" fmla="*/ 1216754 h 1985002"/>
              <a:gd name="connsiteX4800" fmla="*/ 1223994 w 3049233"/>
              <a:gd name="connsiteY4800" fmla="*/ 1216833 h 1985002"/>
              <a:gd name="connsiteX4801" fmla="*/ 1224737 w 3049233"/>
              <a:gd name="connsiteY4801" fmla="*/ 1217153 h 1985002"/>
              <a:gd name="connsiteX4802" fmla="*/ 1222036 w 3049233"/>
              <a:gd name="connsiteY4802" fmla="*/ 1232086 h 1985002"/>
              <a:gd name="connsiteX4803" fmla="*/ 1221378 w 3049233"/>
              <a:gd name="connsiteY4803" fmla="*/ 1231792 h 1985002"/>
              <a:gd name="connsiteX4804" fmla="*/ 859019 w 3049233"/>
              <a:gd name="connsiteY4804" fmla="*/ 1216688 h 1985002"/>
              <a:gd name="connsiteX4805" fmla="*/ 868800 w 3049233"/>
              <a:gd name="connsiteY4805" fmla="*/ 1228058 h 1985002"/>
              <a:gd name="connsiteX4806" fmla="*/ 989535 w 3049233"/>
              <a:gd name="connsiteY4806" fmla="*/ 1289020 h 1985002"/>
              <a:gd name="connsiteX4807" fmla="*/ 1045245 w 3049233"/>
              <a:gd name="connsiteY4807" fmla="*/ 1290373 h 1985002"/>
              <a:gd name="connsiteX4808" fmla="*/ 1053882 w 3049233"/>
              <a:gd name="connsiteY4808" fmla="*/ 1290373 h 1985002"/>
              <a:gd name="connsiteX4809" fmla="*/ 1085547 w 3049233"/>
              <a:gd name="connsiteY4809" fmla="*/ 1269375 h 1985002"/>
              <a:gd name="connsiteX4810" fmla="*/ 1099263 w 3049233"/>
              <a:gd name="connsiteY4810" fmla="*/ 1263279 h 1985002"/>
              <a:gd name="connsiteX4811" fmla="*/ 1146507 w 3049233"/>
              <a:gd name="connsiteY4811" fmla="*/ 1364879 h 1985002"/>
              <a:gd name="connsiteX4812" fmla="*/ 1146507 w 3049233"/>
              <a:gd name="connsiteY4812" fmla="*/ 1366065 h 1985002"/>
              <a:gd name="connsiteX4813" fmla="*/ 1153281 w 3049233"/>
              <a:gd name="connsiteY4813" fmla="*/ 1382999 h 1985002"/>
              <a:gd name="connsiteX4814" fmla="*/ 1153281 w 3049233"/>
              <a:gd name="connsiteY4814" fmla="*/ 1384353 h 1985002"/>
              <a:gd name="connsiteX4815" fmla="*/ 1177762 w 3049233"/>
              <a:gd name="connsiteY4815" fmla="*/ 1420410 h 1985002"/>
              <a:gd name="connsiteX4816" fmla="*/ 1192786 w 3049233"/>
              <a:gd name="connsiteY4816" fmla="*/ 1431751 h 1985002"/>
              <a:gd name="connsiteX4817" fmla="*/ 1188460 w 3049233"/>
              <a:gd name="connsiteY4817" fmla="*/ 1429067 h 1985002"/>
              <a:gd name="connsiteX4818" fmla="*/ 1179424 w 3049233"/>
              <a:gd name="connsiteY4818" fmla="*/ 1423460 h 1985002"/>
              <a:gd name="connsiteX4819" fmla="*/ 1152773 w 3049233"/>
              <a:gd name="connsiteY4819" fmla="*/ 1391298 h 1985002"/>
              <a:gd name="connsiteX4820" fmla="*/ 1152773 w 3049233"/>
              <a:gd name="connsiteY4820" fmla="*/ 1389603 h 1985002"/>
              <a:gd name="connsiteX4821" fmla="*/ 1145829 w 3049233"/>
              <a:gd name="connsiteY4821" fmla="*/ 1376227 h 1985002"/>
              <a:gd name="connsiteX4822" fmla="*/ 1091982 w 3049233"/>
              <a:gd name="connsiteY4822" fmla="*/ 1277506 h 1985002"/>
              <a:gd name="connsiteX4823" fmla="*/ 1069121 w 3049233"/>
              <a:gd name="connsiteY4823" fmla="*/ 1282247 h 1985002"/>
              <a:gd name="connsiteX4824" fmla="*/ 1041690 w 3049233"/>
              <a:gd name="connsiteY4824" fmla="*/ 1296978 h 1985002"/>
              <a:gd name="connsiteX4825" fmla="*/ 1030344 w 3049233"/>
              <a:gd name="connsiteY4825" fmla="*/ 1296978 h 1985002"/>
              <a:gd name="connsiteX4826" fmla="*/ 982083 w 3049233"/>
              <a:gd name="connsiteY4826" fmla="*/ 1292407 h 1985002"/>
              <a:gd name="connsiteX4827" fmla="*/ 870154 w 3049233"/>
              <a:gd name="connsiteY4827" fmla="*/ 1230770 h 1985002"/>
              <a:gd name="connsiteX4828" fmla="*/ 858629 w 3049233"/>
              <a:gd name="connsiteY4828" fmla="*/ 1217157 h 1985002"/>
              <a:gd name="connsiteX4829" fmla="*/ 858842 w 3049233"/>
              <a:gd name="connsiteY4829" fmla="*/ 1216900 h 1985002"/>
              <a:gd name="connsiteX4830" fmla="*/ 1170415 w 3049233"/>
              <a:gd name="connsiteY4830" fmla="*/ 1214997 h 1985002"/>
              <a:gd name="connsiteX4831" fmla="*/ 1181870 w 3049233"/>
              <a:gd name="connsiteY4831" fmla="*/ 1220122 h 1985002"/>
              <a:gd name="connsiteX4832" fmla="*/ 1183826 w 3049233"/>
              <a:gd name="connsiteY4832" fmla="*/ 1231515 h 1985002"/>
              <a:gd name="connsiteX4833" fmla="*/ 1185604 w 3049233"/>
              <a:gd name="connsiteY4833" fmla="*/ 1241873 h 1985002"/>
              <a:gd name="connsiteX4834" fmla="*/ 1186746 w 3049233"/>
              <a:gd name="connsiteY4834" fmla="*/ 1254893 h 1985002"/>
              <a:gd name="connsiteX4835" fmla="*/ 1184437 w 3049233"/>
              <a:gd name="connsiteY4835" fmla="*/ 1308152 h 1985002"/>
              <a:gd name="connsiteX4836" fmla="*/ 1184437 w 3049233"/>
              <a:gd name="connsiteY4836" fmla="*/ 1328981 h 1985002"/>
              <a:gd name="connsiteX4837" fmla="*/ 1184437 w 3049233"/>
              <a:gd name="connsiteY4837" fmla="*/ 1334060 h 1985002"/>
              <a:gd name="connsiteX4838" fmla="*/ 1199659 w 3049233"/>
              <a:gd name="connsiteY4838" fmla="*/ 1388886 h 1985002"/>
              <a:gd name="connsiteX4839" fmla="*/ 1211445 w 3049233"/>
              <a:gd name="connsiteY4839" fmla="*/ 1403596 h 1985002"/>
              <a:gd name="connsiteX4840" fmla="*/ 1199802 w 3049233"/>
              <a:gd name="connsiteY4840" fmla="*/ 1390917 h 1985002"/>
              <a:gd name="connsiteX4841" fmla="*/ 1182236 w 3049233"/>
              <a:gd name="connsiteY4841" fmla="*/ 1340498 h 1985002"/>
              <a:gd name="connsiteX4842" fmla="*/ 1182236 w 3049233"/>
              <a:gd name="connsiteY4842" fmla="*/ 1335079 h 1985002"/>
              <a:gd name="connsiteX4843" fmla="*/ 1180712 w 3049233"/>
              <a:gd name="connsiteY4843" fmla="*/ 1318146 h 1985002"/>
              <a:gd name="connsiteX4844" fmla="*/ 1182119 w 3049233"/>
              <a:gd name="connsiteY4844" fmla="*/ 1275089 h 1985002"/>
              <a:gd name="connsiteX4845" fmla="*/ 1181249 w 3049233"/>
              <a:gd name="connsiteY4845" fmla="*/ 1267658 h 1985002"/>
              <a:gd name="connsiteX4846" fmla="*/ 1181302 w 3049233"/>
              <a:gd name="connsiteY4846" fmla="*/ 1262713 h 1985002"/>
              <a:gd name="connsiteX4847" fmla="*/ 1180560 w 3049233"/>
              <a:gd name="connsiteY4847" fmla="*/ 1259016 h 1985002"/>
              <a:gd name="connsiteX4848" fmla="*/ 1179788 w 3049233"/>
              <a:gd name="connsiteY4848" fmla="*/ 1255170 h 1985002"/>
              <a:gd name="connsiteX4849" fmla="*/ 1178107 w 3049233"/>
              <a:gd name="connsiteY4849" fmla="*/ 1240800 h 1985002"/>
              <a:gd name="connsiteX4850" fmla="*/ 1174430 w 3049233"/>
              <a:gd name="connsiteY4850" fmla="*/ 1228465 h 1985002"/>
              <a:gd name="connsiteX4851" fmla="*/ 1174108 w 3049233"/>
              <a:gd name="connsiteY4851" fmla="*/ 1226860 h 1985002"/>
              <a:gd name="connsiteX4852" fmla="*/ 1173240 w 3049233"/>
              <a:gd name="connsiteY4852" fmla="*/ 1222536 h 1985002"/>
              <a:gd name="connsiteX4853" fmla="*/ 1171752 w 3049233"/>
              <a:gd name="connsiteY4853" fmla="*/ 1219484 h 1985002"/>
              <a:gd name="connsiteX4854" fmla="*/ 1595132 w 3049233"/>
              <a:gd name="connsiteY4854" fmla="*/ 1214567 h 1985002"/>
              <a:gd name="connsiteX4855" fmla="*/ 1597257 w 3049233"/>
              <a:gd name="connsiteY4855" fmla="*/ 1215359 h 1985002"/>
              <a:gd name="connsiteX4856" fmla="*/ 1604241 w 3049233"/>
              <a:gd name="connsiteY4856" fmla="*/ 1217910 h 1985002"/>
              <a:gd name="connsiteX4857" fmla="*/ 1605960 w 3049233"/>
              <a:gd name="connsiteY4857" fmla="*/ 1219738 h 1985002"/>
              <a:gd name="connsiteX4858" fmla="*/ 2443323 w 3049233"/>
              <a:gd name="connsiteY4858" fmla="*/ 1214364 h 1985002"/>
              <a:gd name="connsiteX4859" fmla="*/ 2442780 w 3049233"/>
              <a:gd name="connsiteY4859" fmla="*/ 1218754 h 1985002"/>
              <a:gd name="connsiteX4860" fmla="*/ 2432134 w 3049233"/>
              <a:gd name="connsiteY4860" fmla="*/ 1223746 h 1985002"/>
              <a:gd name="connsiteX4861" fmla="*/ 2435177 w 3049233"/>
              <a:gd name="connsiteY4861" fmla="*/ 1216157 h 1985002"/>
              <a:gd name="connsiteX4862" fmla="*/ 2440258 w 3049233"/>
              <a:gd name="connsiteY4862" fmla="*/ 1215487 h 1985002"/>
              <a:gd name="connsiteX4863" fmla="*/ 1217074 w 3049233"/>
              <a:gd name="connsiteY4863" fmla="*/ 1213852 h 1985002"/>
              <a:gd name="connsiteX4864" fmla="*/ 1218104 w 3049233"/>
              <a:gd name="connsiteY4864" fmla="*/ 1214296 h 1985002"/>
              <a:gd name="connsiteX4865" fmla="*/ 1218470 w 3049233"/>
              <a:gd name="connsiteY4865" fmla="*/ 1214453 h 1985002"/>
              <a:gd name="connsiteX4866" fmla="*/ 1218653 w 3049233"/>
              <a:gd name="connsiteY4866" fmla="*/ 1214532 h 1985002"/>
              <a:gd name="connsiteX4867" fmla="*/ 1216248 w 3049233"/>
              <a:gd name="connsiteY4867" fmla="*/ 1229495 h 1985002"/>
              <a:gd name="connsiteX4868" fmla="*/ 1215601 w 3049233"/>
              <a:gd name="connsiteY4868" fmla="*/ 1229206 h 1985002"/>
              <a:gd name="connsiteX4869" fmla="*/ 1215201 w 3049233"/>
              <a:gd name="connsiteY4869" fmla="*/ 1229027 h 1985002"/>
              <a:gd name="connsiteX4870" fmla="*/ 1215064 w 3049233"/>
              <a:gd name="connsiteY4870" fmla="*/ 1228966 h 1985002"/>
              <a:gd name="connsiteX4871" fmla="*/ 2355351 w 3049233"/>
              <a:gd name="connsiteY4871" fmla="*/ 1213709 h 1985002"/>
              <a:gd name="connsiteX4872" fmla="*/ 2359444 w 3049233"/>
              <a:gd name="connsiteY4872" fmla="*/ 1215205 h 1985002"/>
              <a:gd name="connsiteX4873" fmla="*/ 2357411 w 3049233"/>
              <a:gd name="connsiteY4873" fmla="*/ 1220766 h 1985002"/>
              <a:gd name="connsiteX4874" fmla="*/ 2355463 w 3049233"/>
              <a:gd name="connsiteY4874" fmla="*/ 1219921 h 1985002"/>
              <a:gd name="connsiteX4875" fmla="*/ 2299653 w 3049233"/>
              <a:gd name="connsiteY4875" fmla="*/ 1213446 h 1985002"/>
              <a:gd name="connsiteX4876" fmla="*/ 2303543 w 3049233"/>
              <a:gd name="connsiteY4876" fmla="*/ 1215309 h 1985002"/>
              <a:gd name="connsiteX4877" fmla="*/ 2307502 w 3049233"/>
              <a:gd name="connsiteY4877" fmla="*/ 1251426 h 1985002"/>
              <a:gd name="connsiteX4878" fmla="*/ 2308685 w 3049233"/>
              <a:gd name="connsiteY4878" fmla="*/ 1262757 h 1985002"/>
              <a:gd name="connsiteX4879" fmla="*/ 2299416 w 3049233"/>
              <a:gd name="connsiteY4879" fmla="*/ 1287916 h 1985002"/>
              <a:gd name="connsiteX4880" fmla="*/ 2295059 w 3049233"/>
              <a:gd name="connsiteY4880" fmla="*/ 1260063 h 1985002"/>
              <a:gd name="connsiteX4881" fmla="*/ 2291315 w 3049233"/>
              <a:gd name="connsiteY4881" fmla="*/ 1236980 h 1985002"/>
              <a:gd name="connsiteX4882" fmla="*/ 2130289 w 3049233"/>
              <a:gd name="connsiteY4882" fmla="*/ 1213374 h 1985002"/>
              <a:gd name="connsiteX4883" fmla="*/ 2142565 w 3049233"/>
              <a:gd name="connsiteY4883" fmla="*/ 1240668 h 1985002"/>
              <a:gd name="connsiteX4884" fmla="*/ 2146801 w 3049233"/>
              <a:gd name="connsiteY4884" fmla="*/ 1246697 h 1985002"/>
              <a:gd name="connsiteX4885" fmla="*/ 2145366 w 3049233"/>
              <a:gd name="connsiteY4885" fmla="*/ 1250749 h 1985002"/>
              <a:gd name="connsiteX4886" fmla="*/ 2128898 w 3049233"/>
              <a:gd name="connsiteY4886" fmla="*/ 1230415 h 1985002"/>
              <a:gd name="connsiteX4887" fmla="*/ 2125984 w 3049233"/>
              <a:gd name="connsiteY4887" fmla="*/ 1225463 h 1985002"/>
              <a:gd name="connsiteX4888" fmla="*/ 2378491 w 3049233"/>
              <a:gd name="connsiteY4888" fmla="*/ 1213081 h 1985002"/>
              <a:gd name="connsiteX4889" fmla="*/ 2394346 w 3049233"/>
              <a:gd name="connsiteY4889" fmla="*/ 1214931 h 1985002"/>
              <a:gd name="connsiteX4890" fmla="*/ 2393729 w 3049233"/>
              <a:gd name="connsiteY4890" fmla="*/ 1216426 h 1985002"/>
              <a:gd name="connsiteX4891" fmla="*/ 2378447 w 3049233"/>
              <a:gd name="connsiteY4891" fmla="*/ 1215153 h 1985002"/>
              <a:gd name="connsiteX4892" fmla="*/ 2420111 w 3049233"/>
              <a:gd name="connsiteY4892" fmla="*/ 1211935 h 1985002"/>
              <a:gd name="connsiteX4893" fmla="*/ 2419922 w 3049233"/>
              <a:gd name="connsiteY4893" fmla="*/ 1213941 h 1985002"/>
              <a:gd name="connsiteX4894" fmla="*/ 2402629 w 3049233"/>
              <a:gd name="connsiteY4894" fmla="*/ 1216388 h 1985002"/>
              <a:gd name="connsiteX4895" fmla="*/ 2402717 w 3049233"/>
              <a:gd name="connsiteY4895" fmla="*/ 1214973 h 1985002"/>
              <a:gd name="connsiteX4896" fmla="*/ 2367241 w 3049233"/>
              <a:gd name="connsiteY4896" fmla="*/ 1211770 h 1985002"/>
              <a:gd name="connsiteX4897" fmla="*/ 2372851 w 3049233"/>
              <a:gd name="connsiteY4897" fmla="*/ 1212424 h 1985002"/>
              <a:gd name="connsiteX4898" fmla="*/ 2372802 w 3049233"/>
              <a:gd name="connsiteY4898" fmla="*/ 1214683 h 1985002"/>
              <a:gd name="connsiteX4899" fmla="*/ 2372786 w 3049233"/>
              <a:gd name="connsiteY4899" fmla="*/ 1214682 h 1985002"/>
              <a:gd name="connsiteX4900" fmla="*/ 2366911 w 3049233"/>
              <a:gd name="connsiteY4900" fmla="*/ 1212557 h 1985002"/>
              <a:gd name="connsiteX4901" fmla="*/ 1137028 w 3049233"/>
              <a:gd name="connsiteY4901" fmla="*/ 1211314 h 1985002"/>
              <a:gd name="connsiteX4902" fmla="*/ 1143819 w 3049233"/>
              <a:gd name="connsiteY4902" fmla="*/ 1218126 h 1985002"/>
              <a:gd name="connsiteX4903" fmla="*/ 1145418 w 3049233"/>
              <a:gd name="connsiteY4903" fmla="*/ 1219731 h 1985002"/>
              <a:gd name="connsiteX4904" fmla="*/ 1160483 w 3049233"/>
              <a:gd name="connsiteY4904" fmla="*/ 1254572 h 1985002"/>
              <a:gd name="connsiteX4905" fmla="*/ 1162866 w 3049233"/>
              <a:gd name="connsiteY4905" fmla="*/ 1264429 h 1985002"/>
              <a:gd name="connsiteX4906" fmla="*/ 1164991 w 3049233"/>
              <a:gd name="connsiteY4906" fmla="*/ 1273223 h 1985002"/>
              <a:gd name="connsiteX4907" fmla="*/ 1166804 w 3049233"/>
              <a:gd name="connsiteY4907" fmla="*/ 1284582 h 1985002"/>
              <a:gd name="connsiteX4908" fmla="*/ 1168349 w 3049233"/>
              <a:gd name="connsiteY4908" fmla="*/ 1330507 h 1985002"/>
              <a:gd name="connsiteX4909" fmla="*/ 1170550 w 3049233"/>
              <a:gd name="connsiteY4909" fmla="*/ 1348117 h 1985002"/>
              <a:gd name="connsiteX4910" fmla="*/ 1171736 w 3049233"/>
              <a:gd name="connsiteY4910" fmla="*/ 1353198 h 1985002"/>
              <a:gd name="connsiteX4911" fmla="*/ 1190992 w 3049233"/>
              <a:gd name="connsiteY4911" fmla="*/ 1400829 h 1985002"/>
              <a:gd name="connsiteX4912" fmla="*/ 1218184 w 3049233"/>
              <a:gd name="connsiteY4912" fmla="*/ 1429112 h 1985002"/>
              <a:gd name="connsiteX4913" fmla="*/ 1192442 w 3049233"/>
              <a:gd name="connsiteY4913" fmla="*/ 1405972 h 1985002"/>
              <a:gd name="connsiteX4914" fmla="*/ 1171229 w 3049233"/>
              <a:gd name="connsiteY4914" fmla="*/ 1362680 h 1985002"/>
              <a:gd name="connsiteX4915" fmla="*/ 1169706 w 3049233"/>
              <a:gd name="connsiteY4915" fmla="*/ 1357430 h 1985002"/>
              <a:gd name="connsiteX4916" fmla="*/ 1166488 w 3049233"/>
              <a:gd name="connsiteY4916" fmla="*/ 1342869 h 1985002"/>
              <a:gd name="connsiteX4917" fmla="*/ 1162978 w 3049233"/>
              <a:gd name="connsiteY4917" fmla="*/ 1296138 h 1985002"/>
              <a:gd name="connsiteX4918" fmla="*/ 1161998 w 3049233"/>
              <a:gd name="connsiteY4918" fmla="*/ 1292537 h 1985002"/>
              <a:gd name="connsiteX4919" fmla="*/ 1159560 w 3049233"/>
              <a:gd name="connsiteY4919" fmla="*/ 1283572 h 1985002"/>
              <a:gd name="connsiteX4920" fmla="*/ 1158806 w 3049233"/>
              <a:gd name="connsiteY4920" fmla="*/ 1277116 h 1985002"/>
              <a:gd name="connsiteX4921" fmla="*/ 1156386 w 3049233"/>
              <a:gd name="connsiteY4921" fmla="*/ 1271897 h 1985002"/>
              <a:gd name="connsiteX4922" fmla="*/ 1153387 w 3049233"/>
              <a:gd name="connsiteY4922" fmla="*/ 1260868 h 1985002"/>
              <a:gd name="connsiteX4923" fmla="*/ 1146751 w 3049233"/>
              <a:gd name="connsiteY4923" fmla="*/ 1248805 h 1985002"/>
              <a:gd name="connsiteX4924" fmla="*/ 1139890 w 3049233"/>
              <a:gd name="connsiteY4924" fmla="*/ 1236331 h 1985002"/>
              <a:gd name="connsiteX4925" fmla="*/ 1125413 w 3049233"/>
              <a:gd name="connsiteY4925" fmla="*/ 1222511 h 1985002"/>
              <a:gd name="connsiteX4926" fmla="*/ 1126532 w 3049233"/>
              <a:gd name="connsiteY4926" fmla="*/ 1220544 h 1985002"/>
              <a:gd name="connsiteX4927" fmla="*/ 1068934 w 3049233"/>
              <a:gd name="connsiteY4927" fmla="*/ 1211197 h 1985002"/>
              <a:gd name="connsiteX4928" fmla="*/ 1063195 w 3049233"/>
              <a:gd name="connsiteY4928" fmla="*/ 1212650 h 1985002"/>
              <a:gd name="connsiteX4929" fmla="*/ 1050624 w 3049233"/>
              <a:gd name="connsiteY4929" fmla="*/ 1212882 h 1985002"/>
              <a:gd name="connsiteX4930" fmla="*/ 1208727 w 3049233"/>
              <a:gd name="connsiteY4930" fmla="*/ 1210257 h 1985002"/>
              <a:gd name="connsiteX4931" fmla="*/ 1212526 w 3049233"/>
              <a:gd name="connsiteY4931" fmla="*/ 1211893 h 1985002"/>
              <a:gd name="connsiteX4932" fmla="*/ 1211786 w 3049233"/>
              <a:gd name="connsiteY4932" fmla="*/ 1217456 h 1985002"/>
              <a:gd name="connsiteX4933" fmla="*/ 1211496 w 3049233"/>
              <a:gd name="connsiteY4933" fmla="*/ 1219635 h 1985002"/>
              <a:gd name="connsiteX4934" fmla="*/ 1210525 w 3049233"/>
              <a:gd name="connsiteY4934" fmla="*/ 1226934 h 1985002"/>
              <a:gd name="connsiteX4935" fmla="*/ 1208450 w 3049233"/>
              <a:gd name="connsiteY4935" fmla="*/ 1226005 h 1985002"/>
              <a:gd name="connsiteX4936" fmla="*/ 1209448 w 3049233"/>
              <a:gd name="connsiteY4936" fmla="*/ 1216227 h 1985002"/>
              <a:gd name="connsiteX4937" fmla="*/ 1208729 w 3049233"/>
              <a:gd name="connsiteY4937" fmla="*/ 1210274 h 1985002"/>
              <a:gd name="connsiteX4938" fmla="*/ 1101275 w 3049233"/>
              <a:gd name="connsiteY4938" fmla="*/ 1210062 h 1985002"/>
              <a:gd name="connsiteX4939" fmla="*/ 1100896 w 3049233"/>
              <a:gd name="connsiteY4939" fmla="*/ 1210249 h 1985002"/>
              <a:gd name="connsiteX4940" fmla="*/ 1100839 w 3049233"/>
              <a:gd name="connsiteY4940" fmla="*/ 1210277 h 1985002"/>
              <a:gd name="connsiteX4941" fmla="*/ 1098081 w 3049233"/>
              <a:gd name="connsiteY4941" fmla="*/ 1210913 h 1985002"/>
              <a:gd name="connsiteX4942" fmla="*/ 1098969 w 3049233"/>
              <a:gd name="connsiteY4942" fmla="*/ 1210676 h 1985002"/>
              <a:gd name="connsiteX4943" fmla="*/ 1673732 w 3049233"/>
              <a:gd name="connsiteY4943" fmla="*/ 1210033 h 1985002"/>
              <a:gd name="connsiteX4944" fmla="*/ 1684814 w 3049233"/>
              <a:gd name="connsiteY4944" fmla="*/ 1213159 h 1985002"/>
              <a:gd name="connsiteX4945" fmla="*/ 1687123 w 3049233"/>
              <a:gd name="connsiteY4945" fmla="*/ 1214500 h 1985002"/>
              <a:gd name="connsiteX4946" fmla="*/ 1678998 w 3049233"/>
              <a:gd name="connsiteY4946" fmla="*/ 1213443 h 1985002"/>
              <a:gd name="connsiteX4947" fmla="*/ 2431344 w 3049233"/>
              <a:gd name="connsiteY4947" fmla="*/ 1209973 h 1985002"/>
              <a:gd name="connsiteX4948" fmla="*/ 2430344 w 3049233"/>
              <a:gd name="connsiteY4948" fmla="*/ 1212468 h 1985002"/>
              <a:gd name="connsiteX4949" fmla="*/ 2425113 w 3049233"/>
              <a:gd name="connsiteY4949" fmla="*/ 1213207 h 1985002"/>
              <a:gd name="connsiteX4950" fmla="*/ 2425322 w 3049233"/>
              <a:gd name="connsiteY4950" fmla="*/ 1211025 h 1985002"/>
              <a:gd name="connsiteX4951" fmla="*/ 853143 w 3049233"/>
              <a:gd name="connsiteY4951" fmla="*/ 1209858 h 1985002"/>
              <a:gd name="connsiteX4952" fmla="*/ 853216 w 3049233"/>
              <a:gd name="connsiteY4952" fmla="*/ 1209943 h 1985002"/>
              <a:gd name="connsiteX4953" fmla="*/ 852871 w 3049233"/>
              <a:gd name="connsiteY4953" fmla="*/ 1210356 h 1985002"/>
              <a:gd name="connsiteX4954" fmla="*/ 852798 w 3049233"/>
              <a:gd name="connsiteY4954" fmla="*/ 1210270 h 1985002"/>
              <a:gd name="connsiteX4955" fmla="*/ 1968286 w 3049233"/>
              <a:gd name="connsiteY4955" fmla="*/ 1209595 h 1985002"/>
              <a:gd name="connsiteX4956" fmla="*/ 1976835 w 3049233"/>
              <a:gd name="connsiteY4956" fmla="*/ 1212121 h 1985002"/>
              <a:gd name="connsiteX4957" fmla="*/ 1990603 w 3049233"/>
              <a:gd name="connsiteY4957" fmla="*/ 1218407 h 1985002"/>
              <a:gd name="connsiteX4958" fmla="*/ 1989023 w 3049233"/>
              <a:gd name="connsiteY4958" fmla="*/ 1224461 h 1985002"/>
              <a:gd name="connsiteX4959" fmla="*/ 1968803 w 3049233"/>
              <a:gd name="connsiteY4959" fmla="*/ 1219417 h 1985002"/>
              <a:gd name="connsiteX4960" fmla="*/ 982345 w 3049233"/>
              <a:gd name="connsiteY4960" fmla="*/ 1209167 h 1985002"/>
              <a:gd name="connsiteX4961" fmla="*/ 997819 w 3049233"/>
              <a:gd name="connsiteY4961" fmla="*/ 1211067 h 1985002"/>
              <a:gd name="connsiteX4962" fmla="*/ 1005610 w 3049233"/>
              <a:gd name="connsiteY4962" fmla="*/ 1213265 h 1985002"/>
              <a:gd name="connsiteX4963" fmla="*/ 1013336 w 3049233"/>
              <a:gd name="connsiteY4963" fmla="*/ 1212971 h 1985002"/>
              <a:gd name="connsiteX4964" fmla="*/ 1014904 w 3049233"/>
              <a:gd name="connsiteY4964" fmla="*/ 1213164 h 1985002"/>
              <a:gd name="connsiteX4965" fmla="*/ 1017569 w 3049233"/>
              <a:gd name="connsiteY4965" fmla="*/ 1213491 h 1985002"/>
              <a:gd name="connsiteX4966" fmla="*/ 1005208 w 3049233"/>
              <a:gd name="connsiteY4966" fmla="*/ 1213719 h 1985002"/>
              <a:gd name="connsiteX4967" fmla="*/ 995545 w 3049233"/>
              <a:gd name="connsiteY4967" fmla="*/ 1212345 h 1985002"/>
              <a:gd name="connsiteX4968" fmla="*/ 990596 w 3049233"/>
              <a:gd name="connsiteY4968" fmla="*/ 1211642 h 1985002"/>
              <a:gd name="connsiteX4969" fmla="*/ 1816946 w 3049233"/>
              <a:gd name="connsiteY4969" fmla="*/ 1208710 h 1985002"/>
              <a:gd name="connsiteX4970" fmla="*/ 1817128 w 3049233"/>
              <a:gd name="connsiteY4970" fmla="*/ 1208753 h 1985002"/>
              <a:gd name="connsiteX4971" fmla="*/ 1816107 w 3049233"/>
              <a:gd name="connsiteY4971" fmla="*/ 1209064 h 1985002"/>
              <a:gd name="connsiteX4972" fmla="*/ 1816137 w 3049233"/>
              <a:gd name="connsiteY4972" fmla="*/ 1208909 h 1985002"/>
              <a:gd name="connsiteX4973" fmla="*/ 1998908 w 3049233"/>
              <a:gd name="connsiteY4973" fmla="*/ 1208676 h 1985002"/>
              <a:gd name="connsiteX4974" fmla="*/ 2001185 w 3049233"/>
              <a:gd name="connsiteY4974" fmla="*/ 1209769 h 1985002"/>
              <a:gd name="connsiteX4975" fmla="*/ 2019638 w 3049233"/>
              <a:gd name="connsiteY4975" fmla="*/ 1228059 h 1985002"/>
              <a:gd name="connsiteX4976" fmla="*/ 2019555 w 3049233"/>
              <a:gd name="connsiteY4976" fmla="*/ 1228346 h 1985002"/>
              <a:gd name="connsiteX4977" fmla="*/ 2014043 w 3049233"/>
              <a:gd name="connsiteY4977" fmla="*/ 1222823 h 1985002"/>
              <a:gd name="connsiteX4978" fmla="*/ 1997265 w 3049233"/>
              <a:gd name="connsiteY4978" fmla="*/ 1214972 h 1985002"/>
              <a:gd name="connsiteX4979" fmla="*/ 865770 w 3049233"/>
              <a:gd name="connsiteY4979" fmla="*/ 1208580 h 1985002"/>
              <a:gd name="connsiteX4980" fmla="*/ 873202 w 3049233"/>
              <a:gd name="connsiteY4980" fmla="*/ 1216714 h 1985002"/>
              <a:gd name="connsiteX4981" fmla="*/ 1007146 w 3049233"/>
              <a:gd name="connsiteY4981" fmla="*/ 1273950 h 1985002"/>
              <a:gd name="connsiteX4982" fmla="*/ 1072428 w 3049233"/>
              <a:gd name="connsiteY4982" fmla="*/ 1267499 h 1985002"/>
              <a:gd name="connsiteX4983" fmla="*/ 1064211 w 3049233"/>
              <a:gd name="connsiteY4983" fmla="*/ 1274117 h 1985002"/>
              <a:gd name="connsiteX4984" fmla="*/ 1060824 w 3049233"/>
              <a:gd name="connsiteY4984" fmla="*/ 1274117 h 1985002"/>
              <a:gd name="connsiteX4985" fmla="*/ 999016 w 3049233"/>
              <a:gd name="connsiteY4985" fmla="*/ 1276489 h 1985002"/>
              <a:gd name="connsiteX4986" fmla="*/ 874049 w 3049233"/>
              <a:gd name="connsiteY4986" fmla="*/ 1219253 h 1985002"/>
              <a:gd name="connsiteX4987" fmla="*/ 865248 w 3049233"/>
              <a:gd name="connsiteY4987" fmla="*/ 1209207 h 1985002"/>
              <a:gd name="connsiteX4988" fmla="*/ 2802853 w 3049233"/>
              <a:gd name="connsiteY4988" fmla="*/ 1208178 h 1985002"/>
              <a:gd name="connsiteX4989" fmla="*/ 2793013 w 3049233"/>
              <a:gd name="connsiteY4989" fmla="*/ 1231899 h 1985002"/>
              <a:gd name="connsiteX4990" fmla="*/ 2779805 w 3049233"/>
              <a:gd name="connsiteY4990" fmla="*/ 1266667 h 1985002"/>
              <a:gd name="connsiteX4991" fmla="*/ 2759072 w 3049233"/>
              <a:gd name="connsiteY4991" fmla="*/ 1293487 h 1985002"/>
              <a:gd name="connsiteX4992" fmla="*/ 2744830 w 3049233"/>
              <a:gd name="connsiteY4992" fmla="*/ 1308876 h 1985002"/>
              <a:gd name="connsiteX4993" fmla="*/ 2735481 w 3049233"/>
              <a:gd name="connsiteY4993" fmla="*/ 1315880 h 1985002"/>
              <a:gd name="connsiteX4994" fmla="*/ 2742292 w 3049233"/>
              <a:gd name="connsiteY4994" fmla="*/ 1296772 h 1985002"/>
              <a:gd name="connsiteX4995" fmla="*/ 2744067 w 3049233"/>
              <a:gd name="connsiteY4995" fmla="*/ 1292282 h 1985002"/>
              <a:gd name="connsiteX4996" fmla="*/ 2775637 w 3049233"/>
              <a:gd name="connsiteY4996" fmla="*/ 1255660 h 1985002"/>
              <a:gd name="connsiteX4997" fmla="*/ 2234163 w 3049233"/>
              <a:gd name="connsiteY4997" fmla="*/ 1207786 h 1985002"/>
              <a:gd name="connsiteX4998" fmla="*/ 2245674 w 3049233"/>
              <a:gd name="connsiteY4998" fmla="*/ 1248481 h 1985002"/>
              <a:gd name="connsiteX4999" fmla="*/ 2240526 w 3049233"/>
              <a:gd name="connsiteY4999" fmla="*/ 1262652 h 1985002"/>
              <a:gd name="connsiteX5000" fmla="*/ 2238521 w 3049233"/>
              <a:gd name="connsiteY5000" fmla="*/ 1268995 h 1985002"/>
              <a:gd name="connsiteX5001" fmla="*/ 2232687 w 3049233"/>
              <a:gd name="connsiteY5001" fmla="*/ 1253527 h 1985002"/>
              <a:gd name="connsiteX5002" fmla="*/ 2225539 w 3049233"/>
              <a:gd name="connsiteY5002" fmla="*/ 1231803 h 1985002"/>
              <a:gd name="connsiteX5003" fmla="*/ 1869895 w 3049233"/>
              <a:gd name="connsiteY5003" fmla="*/ 1207750 h 1985002"/>
              <a:gd name="connsiteX5004" fmla="*/ 1871944 w 3049233"/>
              <a:gd name="connsiteY5004" fmla="*/ 1208400 h 1985002"/>
              <a:gd name="connsiteX5005" fmla="*/ 1870925 w 3049233"/>
              <a:gd name="connsiteY5005" fmla="*/ 1209355 h 1985002"/>
              <a:gd name="connsiteX5006" fmla="*/ 1868604 w 3049233"/>
              <a:gd name="connsiteY5006" fmla="*/ 1208658 h 1985002"/>
              <a:gd name="connsiteX5007" fmla="*/ 2444142 w 3049233"/>
              <a:gd name="connsiteY5007" fmla="*/ 1207738 h 1985002"/>
              <a:gd name="connsiteX5008" fmla="*/ 2443851 w 3049233"/>
              <a:gd name="connsiteY5008" fmla="*/ 1210087 h 1985002"/>
              <a:gd name="connsiteX5009" fmla="*/ 2441977 w 3049233"/>
              <a:gd name="connsiteY5009" fmla="*/ 1210822 h 1985002"/>
              <a:gd name="connsiteX5010" fmla="*/ 2437035 w 3049233"/>
              <a:gd name="connsiteY5010" fmla="*/ 1211521 h 1985002"/>
              <a:gd name="connsiteX5011" fmla="*/ 2438131 w 3049233"/>
              <a:gd name="connsiteY5011" fmla="*/ 1208788 h 1985002"/>
              <a:gd name="connsiteX5012" fmla="*/ 2335576 w 3049233"/>
              <a:gd name="connsiteY5012" fmla="*/ 1206482 h 1985002"/>
              <a:gd name="connsiteX5013" fmla="*/ 2348472 w 3049233"/>
              <a:gd name="connsiteY5013" fmla="*/ 1211195 h 1985002"/>
              <a:gd name="connsiteX5014" fmla="*/ 2348568 w 3049233"/>
              <a:gd name="connsiteY5014" fmla="*/ 1216930 h 1985002"/>
              <a:gd name="connsiteX5015" fmla="*/ 2334048 w 3049233"/>
              <a:gd name="connsiteY5015" fmla="*/ 1210633 h 1985002"/>
              <a:gd name="connsiteX5016" fmla="*/ 1019452 w 3049233"/>
              <a:gd name="connsiteY5016" fmla="*/ 1205899 h 1985002"/>
              <a:gd name="connsiteX5017" fmla="*/ 1022318 w 3049233"/>
              <a:gd name="connsiteY5017" fmla="*/ 1206202 h 1985002"/>
              <a:gd name="connsiteX5018" fmla="*/ 1034648 w 3049233"/>
              <a:gd name="connsiteY5018" fmla="*/ 1207509 h 1985002"/>
              <a:gd name="connsiteX5019" fmla="*/ 1033619 w 3049233"/>
              <a:gd name="connsiteY5019" fmla="*/ 1207602 h 1985002"/>
              <a:gd name="connsiteX5020" fmla="*/ 1027902 w 3049233"/>
              <a:gd name="connsiteY5020" fmla="*/ 1208121 h 1985002"/>
              <a:gd name="connsiteX5021" fmla="*/ 1012955 w 3049233"/>
              <a:gd name="connsiteY5021" fmla="*/ 1206261 h 1985002"/>
              <a:gd name="connsiteX5022" fmla="*/ 1754564 w 3049233"/>
              <a:gd name="connsiteY5022" fmla="*/ 1205549 h 1985002"/>
              <a:gd name="connsiteX5023" fmla="*/ 1761823 w 3049233"/>
              <a:gd name="connsiteY5023" fmla="*/ 1206313 h 1985002"/>
              <a:gd name="connsiteX5024" fmla="*/ 1763282 w 3049233"/>
              <a:gd name="connsiteY5024" fmla="*/ 1206656 h 1985002"/>
              <a:gd name="connsiteX5025" fmla="*/ 1760827 w 3049233"/>
              <a:gd name="connsiteY5025" fmla="*/ 1206742 h 1985002"/>
              <a:gd name="connsiteX5026" fmla="*/ 1197285 w 3049233"/>
              <a:gd name="connsiteY5026" fmla="*/ 1205329 h 1985002"/>
              <a:gd name="connsiteX5027" fmla="*/ 1202034 w 3049233"/>
              <a:gd name="connsiteY5027" fmla="*/ 1207374 h 1985002"/>
              <a:gd name="connsiteX5028" fmla="*/ 1202618 w 3049233"/>
              <a:gd name="connsiteY5028" fmla="*/ 1214272 h 1985002"/>
              <a:gd name="connsiteX5029" fmla="*/ 1202703 w 3049233"/>
              <a:gd name="connsiteY5029" fmla="*/ 1223433 h 1985002"/>
              <a:gd name="connsiteX5030" fmla="*/ 1201971 w 3049233"/>
              <a:gd name="connsiteY5030" fmla="*/ 1223105 h 1985002"/>
              <a:gd name="connsiteX5031" fmla="*/ 1198406 w 3049233"/>
              <a:gd name="connsiteY5031" fmla="*/ 1221510 h 1985002"/>
              <a:gd name="connsiteX5032" fmla="*/ 1197414 w 3049233"/>
              <a:gd name="connsiteY5032" fmla="*/ 1205843 h 1985002"/>
              <a:gd name="connsiteX5033" fmla="*/ 1800132 w 3049233"/>
              <a:gd name="connsiteY5033" fmla="*/ 1205065 h 1985002"/>
              <a:gd name="connsiteX5034" fmla="*/ 1801326 w 3049233"/>
              <a:gd name="connsiteY5034" fmla="*/ 1205072 h 1985002"/>
              <a:gd name="connsiteX5035" fmla="*/ 1801688 w 3049233"/>
              <a:gd name="connsiteY5035" fmla="*/ 1205075 h 1985002"/>
              <a:gd name="connsiteX5036" fmla="*/ 1802603 w 3049233"/>
              <a:gd name="connsiteY5036" fmla="*/ 1205293 h 1985002"/>
              <a:gd name="connsiteX5037" fmla="*/ 1800844 w 3049233"/>
              <a:gd name="connsiteY5037" fmla="*/ 1205354 h 1985002"/>
              <a:gd name="connsiteX5038" fmla="*/ 1800069 w 3049233"/>
              <a:gd name="connsiteY5038" fmla="*/ 1205381 h 1985002"/>
              <a:gd name="connsiteX5039" fmla="*/ 1788967 w 3049233"/>
              <a:gd name="connsiteY5039" fmla="*/ 1204995 h 1985002"/>
              <a:gd name="connsiteX5040" fmla="*/ 1790601 w 3049233"/>
              <a:gd name="connsiteY5040" fmla="*/ 1205005 h 1985002"/>
              <a:gd name="connsiteX5041" fmla="*/ 1794597 w 3049233"/>
              <a:gd name="connsiteY5041" fmla="*/ 1205030 h 1985002"/>
              <a:gd name="connsiteX5042" fmla="*/ 1794488 w 3049233"/>
              <a:gd name="connsiteY5042" fmla="*/ 1205574 h 1985002"/>
              <a:gd name="connsiteX5043" fmla="*/ 1792664 w 3049233"/>
              <a:gd name="connsiteY5043" fmla="*/ 1205638 h 1985002"/>
              <a:gd name="connsiteX5044" fmla="*/ 2469470 w 3049233"/>
              <a:gd name="connsiteY5044" fmla="*/ 1204794 h 1985002"/>
              <a:gd name="connsiteX5045" fmla="*/ 2469422 w 3049233"/>
              <a:gd name="connsiteY5045" fmla="*/ 1205115 h 1985002"/>
              <a:gd name="connsiteX5046" fmla="*/ 2468813 w 3049233"/>
              <a:gd name="connsiteY5046" fmla="*/ 1206550 h 1985002"/>
              <a:gd name="connsiteX5047" fmla="*/ 2449199 w 3049233"/>
              <a:gd name="connsiteY5047" fmla="*/ 1215744 h 1985002"/>
              <a:gd name="connsiteX5048" fmla="*/ 2449658 w 3049233"/>
              <a:gd name="connsiteY5048" fmla="*/ 1212045 h 1985002"/>
              <a:gd name="connsiteX5049" fmla="*/ 1504726 w 3049233"/>
              <a:gd name="connsiteY5049" fmla="*/ 1204730 h 1985002"/>
              <a:gd name="connsiteX5050" fmla="*/ 1530667 w 3049233"/>
              <a:gd name="connsiteY5050" fmla="*/ 1213518 h 1985002"/>
              <a:gd name="connsiteX5051" fmla="*/ 1530317 w 3049233"/>
              <a:gd name="connsiteY5051" fmla="*/ 1219077 h 1985002"/>
              <a:gd name="connsiteX5052" fmla="*/ 1509703 w 3049233"/>
              <a:gd name="connsiteY5052" fmla="*/ 1209782 h 1985002"/>
              <a:gd name="connsiteX5053" fmla="*/ 1509128 w 3049233"/>
              <a:gd name="connsiteY5053" fmla="*/ 1209523 h 1985002"/>
              <a:gd name="connsiteX5054" fmla="*/ 1507757 w 3049233"/>
              <a:gd name="connsiteY5054" fmla="*/ 1208030 h 1985002"/>
              <a:gd name="connsiteX5055" fmla="*/ 869006 w 3049233"/>
              <a:gd name="connsiteY5055" fmla="*/ 1204694 h 1985002"/>
              <a:gd name="connsiteX5056" fmla="*/ 875064 w 3049233"/>
              <a:gd name="connsiteY5056" fmla="*/ 1211127 h 1985002"/>
              <a:gd name="connsiteX5057" fmla="*/ 933908 w 3049233"/>
              <a:gd name="connsiteY5057" fmla="*/ 1247830 h 1985002"/>
              <a:gd name="connsiteX5058" fmla="*/ 964758 w 3049233"/>
              <a:gd name="connsiteY5058" fmla="*/ 1258660 h 1985002"/>
              <a:gd name="connsiteX5059" fmla="*/ 948476 w 3049233"/>
              <a:gd name="connsiteY5059" fmla="*/ 1254625 h 1985002"/>
              <a:gd name="connsiteX5060" fmla="*/ 946443 w 3049233"/>
              <a:gd name="connsiteY5060" fmla="*/ 1254121 h 1985002"/>
              <a:gd name="connsiteX5061" fmla="*/ 936834 w 3049233"/>
              <a:gd name="connsiteY5061" fmla="*/ 1251740 h 1985002"/>
              <a:gd name="connsiteX5062" fmla="*/ 876251 w 3049233"/>
              <a:gd name="connsiteY5062" fmla="*/ 1212990 h 1985002"/>
              <a:gd name="connsiteX5063" fmla="*/ 868810 w 3049233"/>
              <a:gd name="connsiteY5063" fmla="*/ 1204928 h 1985002"/>
              <a:gd name="connsiteX5064" fmla="*/ 1651262 w 3049233"/>
              <a:gd name="connsiteY5064" fmla="*/ 1204314 h 1985002"/>
              <a:gd name="connsiteX5065" fmla="*/ 1655808 w 3049233"/>
              <a:gd name="connsiteY5065" fmla="*/ 1205391 h 1985002"/>
              <a:gd name="connsiteX5066" fmla="*/ 1660337 w 3049233"/>
              <a:gd name="connsiteY5066" fmla="*/ 1208261 h 1985002"/>
              <a:gd name="connsiteX5067" fmla="*/ 1654108 w 3049233"/>
              <a:gd name="connsiteY5067" fmla="*/ 1206416 h 1985002"/>
              <a:gd name="connsiteX5068" fmla="*/ 1298138 w 3049233"/>
              <a:gd name="connsiteY5068" fmla="*/ 1204289 h 1985002"/>
              <a:gd name="connsiteX5069" fmla="*/ 1382896 w 3049233"/>
              <a:gd name="connsiteY5069" fmla="*/ 1242962 h 1985002"/>
              <a:gd name="connsiteX5070" fmla="*/ 1383668 w 3049233"/>
              <a:gd name="connsiteY5070" fmla="*/ 1245118 h 1985002"/>
              <a:gd name="connsiteX5071" fmla="*/ 1349399 w 3049233"/>
              <a:gd name="connsiteY5071" fmla="*/ 1229374 h 1985002"/>
              <a:gd name="connsiteX5072" fmla="*/ 1298211 w 3049233"/>
              <a:gd name="connsiteY5072" fmla="*/ 1205855 h 1985002"/>
              <a:gd name="connsiteX5073" fmla="*/ 1298163 w 3049233"/>
              <a:gd name="connsiteY5073" fmla="*/ 1204839 h 1985002"/>
              <a:gd name="connsiteX5074" fmla="*/ 1622324 w 3049233"/>
              <a:gd name="connsiteY5074" fmla="*/ 1204192 h 1985002"/>
              <a:gd name="connsiteX5075" fmla="*/ 1630785 w 3049233"/>
              <a:gd name="connsiteY5075" fmla="*/ 1206394 h 1985002"/>
              <a:gd name="connsiteX5076" fmla="*/ 1633089 w 3049233"/>
              <a:gd name="connsiteY5076" fmla="*/ 1208095 h 1985002"/>
              <a:gd name="connsiteX5077" fmla="*/ 1626566 w 3049233"/>
              <a:gd name="connsiteY5077" fmla="*/ 1205877 h 1985002"/>
              <a:gd name="connsiteX5078" fmla="*/ 1622854 w 3049233"/>
              <a:gd name="connsiteY5078" fmla="*/ 1204685 h 1985002"/>
              <a:gd name="connsiteX5079" fmla="*/ 2167685 w 3049233"/>
              <a:gd name="connsiteY5079" fmla="*/ 1203821 h 1985002"/>
              <a:gd name="connsiteX5080" fmla="*/ 2172244 w 3049233"/>
              <a:gd name="connsiteY5080" fmla="*/ 1219031 h 1985002"/>
              <a:gd name="connsiteX5081" fmla="*/ 2183074 w 3049233"/>
              <a:gd name="connsiteY5081" fmla="*/ 1240748 h 1985002"/>
              <a:gd name="connsiteX5082" fmla="*/ 2178133 w 3049233"/>
              <a:gd name="connsiteY5082" fmla="*/ 1256011 h 1985002"/>
              <a:gd name="connsiteX5083" fmla="*/ 2176225 w 3049233"/>
              <a:gd name="connsiteY5083" fmla="*/ 1252721 h 1985002"/>
              <a:gd name="connsiteX5084" fmla="*/ 2161690 w 3049233"/>
              <a:gd name="connsiteY5084" fmla="*/ 1220733 h 1985002"/>
              <a:gd name="connsiteX5085" fmla="*/ 1902113 w 3049233"/>
              <a:gd name="connsiteY5085" fmla="*/ 1203398 h 1985002"/>
              <a:gd name="connsiteX5086" fmla="*/ 1903930 w 3049233"/>
              <a:gd name="connsiteY5086" fmla="*/ 1204417 h 1985002"/>
              <a:gd name="connsiteX5087" fmla="*/ 1905220 w 3049233"/>
              <a:gd name="connsiteY5087" fmla="*/ 1205807 h 1985002"/>
              <a:gd name="connsiteX5088" fmla="*/ 1901921 w 3049233"/>
              <a:gd name="connsiteY5088" fmla="*/ 1204076 h 1985002"/>
              <a:gd name="connsiteX5089" fmla="*/ 1076250 w 3049233"/>
              <a:gd name="connsiteY5089" fmla="*/ 1203138 h 1985002"/>
              <a:gd name="connsiteX5090" fmla="*/ 1073185 w 3049233"/>
              <a:gd name="connsiteY5090" fmla="*/ 1204014 h 1985002"/>
              <a:gd name="connsiteX5091" fmla="*/ 1045422 w 3049233"/>
              <a:gd name="connsiteY5091" fmla="*/ 1206532 h 1985002"/>
              <a:gd name="connsiteX5092" fmla="*/ 2045117 w 3049233"/>
              <a:gd name="connsiteY5092" fmla="*/ 1202991 h 1985002"/>
              <a:gd name="connsiteX5093" fmla="*/ 2054029 w 3049233"/>
              <a:gd name="connsiteY5093" fmla="*/ 1219467 h 1985002"/>
              <a:gd name="connsiteX5094" fmla="*/ 2047015 w 3049233"/>
              <a:gd name="connsiteY5094" fmla="*/ 1244020 h 1985002"/>
              <a:gd name="connsiteX5095" fmla="*/ 2046578 w 3049233"/>
              <a:gd name="connsiteY5095" fmla="*/ 1234549 h 1985002"/>
              <a:gd name="connsiteX5096" fmla="*/ 2046869 w 3049233"/>
              <a:gd name="connsiteY5096" fmla="*/ 1231517 h 1985002"/>
              <a:gd name="connsiteX5097" fmla="*/ 2046362 w 3049233"/>
              <a:gd name="connsiteY5097" fmla="*/ 1229924 h 1985002"/>
              <a:gd name="connsiteX5098" fmla="*/ 2308421 w 3049233"/>
              <a:gd name="connsiteY5098" fmla="*/ 1202634 h 1985002"/>
              <a:gd name="connsiteX5099" fmla="*/ 2325825 w 3049233"/>
              <a:gd name="connsiteY5099" fmla="*/ 1214679 h 1985002"/>
              <a:gd name="connsiteX5100" fmla="*/ 2325906 w 3049233"/>
              <a:gd name="connsiteY5100" fmla="*/ 1216054 h 1985002"/>
              <a:gd name="connsiteX5101" fmla="*/ 2325839 w 3049233"/>
              <a:gd name="connsiteY5101" fmla="*/ 1216237 h 1985002"/>
              <a:gd name="connsiteX5102" fmla="*/ 2319419 w 3049233"/>
              <a:gd name="connsiteY5102" fmla="*/ 1213212 h 1985002"/>
              <a:gd name="connsiteX5103" fmla="*/ 2308765 w 3049233"/>
              <a:gd name="connsiteY5103" fmla="*/ 1204313 h 1985002"/>
              <a:gd name="connsiteX5104" fmla="*/ 2308581 w 3049233"/>
              <a:gd name="connsiteY5104" fmla="*/ 1204098 h 1985002"/>
              <a:gd name="connsiteX5105" fmla="*/ 1142479 w 3049233"/>
              <a:gd name="connsiteY5105" fmla="*/ 1202499 h 1985002"/>
              <a:gd name="connsiteX5106" fmla="*/ 1152656 w 3049233"/>
              <a:gd name="connsiteY5106" fmla="*/ 1207052 h 1985002"/>
              <a:gd name="connsiteX5107" fmla="*/ 1161871 w 3049233"/>
              <a:gd name="connsiteY5107" fmla="*/ 1211175 h 1985002"/>
              <a:gd name="connsiteX5108" fmla="*/ 1166742 w 3049233"/>
              <a:gd name="connsiteY5108" fmla="*/ 1221413 h 1985002"/>
              <a:gd name="connsiteX5109" fmla="*/ 1172851 w 3049233"/>
              <a:gd name="connsiteY5109" fmla="*/ 1246498 h 1985002"/>
              <a:gd name="connsiteX5110" fmla="*/ 1173039 w 3049233"/>
              <a:gd name="connsiteY5110" fmla="*/ 1247438 h 1985002"/>
              <a:gd name="connsiteX5111" fmla="*/ 1175789 w 3049233"/>
              <a:gd name="connsiteY5111" fmla="*/ 1261190 h 1985002"/>
              <a:gd name="connsiteX5112" fmla="*/ 1175971 w 3049233"/>
              <a:gd name="connsiteY5112" fmla="*/ 1317977 h 1985002"/>
              <a:gd name="connsiteX5113" fmla="*/ 1177494 w 3049233"/>
              <a:gd name="connsiteY5113" fmla="*/ 1337280 h 1985002"/>
              <a:gd name="connsiteX5114" fmla="*/ 1177494 w 3049233"/>
              <a:gd name="connsiteY5114" fmla="*/ 1342530 h 1985002"/>
              <a:gd name="connsiteX5115" fmla="*/ 1195036 w 3049233"/>
              <a:gd name="connsiteY5115" fmla="*/ 1393724 h 1985002"/>
              <a:gd name="connsiteX5116" fmla="*/ 1217306 w 3049233"/>
              <a:gd name="connsiteY5116" fmla="*/ 1418970 h 1985002"/>
              <a:gd name="connsiteX5117" fmla="*/ 1210666 w 3049233"/>
              <a:gd name="connsiteY5117" fmla="*/ 1412354 h 1985002"/>
              <a:gd name="connsiteX5118" fmla="*/ 1196797 w 3049233"/>
              <a:gd name="connsiteY5118" fmla="*/ 1398533 h 1985002"/>
              <a:gd name="connsiteX5119" fmla="*/ 1177494 w 3049233"/>
              <a:gd name="connsiteY5119" fmla="*/ 1351673 h 1985002"/>
              <a:gd name="connsiteX5120" fmla="*/ 1176140 w 3049233"/>
              <a:gd name="connsiteY5120" fmla="*/ 1346425 h 1985002"/>
              <a:gd name="connsiteX5121" fmla="*/ 1173937 w 3049233"/>
              <a:gd name="connsiteY5121" fmla="*/ 1329492 h 1985002"/>
              <a:gd name="connsiteX5122" fmla="*/ 1172461 w 3049233"/>
              <a:gd name="connsiteY5122" fmla="*/ 1279763 h 1985002"/>
              <a:gd name="connsiteX5123" fmla="*/ 1170053 w 3049233"/>
              <a:gd name="connsiteY5123" fmla="*/ 1269149 h 1985002"/>
              <a:gd name="connsiteX5124" fmla="*/ 1169397 w 3049233"/>
              <a:gd name="connsiteY5124" fmla="*/ 1266260 h 1985002"/>
              <a:gd name="connsiteX5125" fmla="*/ 1168907 w 3049233"/>
              <a:gd name="connsiteY5125" fmla="*/ 1259432 h 1985002"/>
              <a:gd name="connsiteX5126" fmla="*/ 1166573 w 3049233"/>
              <a:gd name="connsiteY5126" fmla="*/ 1253811 h 1985002"/>
              <a:gd name="connsiteX5127" fmla="*/ 1163905 w 3049233"/>
              <a:gd name="connsiteY5127" fmla="*/ 1242051 h 1985002"/>
              <a:gd name="connsiteX5128" fmla="*/ 1150840 w 3049233"/>
              <a:gd name="connsiteY5128" fmla="*/ 1215930 h 1985002"/>
              <a:gd name="connsiteX5129" fmla="*/ 1150840 w 3049233"/>
              <a:gd name="connsiteY5129" fmla="*/ 1215929 h 1985002"/>
              <a:gd name="connsiteX5130" fmla="*/ 1148956 w 3049233"/>
              <a:gd name="connsiteY5130" fmla="*/ 1214050 h 1985002"/>
              <a:gd name="connsiteX5131" fmla="*/ 1140792 w 3049233"/>
              <a:gd name="connsiteY5131" fmla="*/ 1205909 h 1985002"/>
              <a:gd name="connsiteX5132" fmla="*/ 1141072 w 3049233"/>
              <a:gd name="connsiteY5132" fmla="*/ 1205343 h 1985002"/>
              <a:gd name="connsiteX5133" fmla="*/ 859739 w 3049233"/>
              <a:gd name="connsiteY5133" fmla="*/ 1201979 h 1985002"/>
              <a:gd name="connsiteX5134" fmla="*/ 859745 w 3049233"/>
              <a:gd name="connsiteY5134" fmla="*/ 1201986 h 1985002"/>
              <a:gd name="connsiteX5135" fmla="*/ 859769 w 3049233"/>
              <a:gd name="connsiteY5135" fmla="*/ 1202012 h 1985002"/>
              <a:gd name="connsiteX5136" fmla="*/ 859808 w 3049233"/>
              <a:gd name="connsiteY5136" fmla="*/ 1202055 h 1985002"/>
              <a:gd name="connsiteX5137" fmla="*/ 859404 w 3049233"/>
              <a:gd name="connsiteY5137" fmla="*/ 1202539 h 1985002"/>
              <a:gd name="connsiteX5138" fmla="*/ 859340 w 3049233"/>
              <a:gd name="connsiteY5138" fmla="*/ 1202465 h 1985002"/>
              <a:gd name="connsiteX5139" fmla="*/ 859336 w 3049233"/>
              <a:gd name="connsiteY5139" fmla="*/ 1202460 h 1985002"/>
              <a:gd name="connsiteX5140" fmla="*/ 1109325 w 3049233"/>
              <a:gd name="connsiteY5140" fmla="*/ 1200904 h 1985002"/>
              <a:gd name="connsiteX5141" fmla="*/ 1109283 w 3049233"/>
              <a:gd name="connsiteY5141" fmla="*/ 1200927 h 1985002"/>
              <a:gd name="connsiteX5142" fmla="*/ 1109162 w 3049233"/>
              <a:gd name="connsiteY5142" fmla="*/ 1200991 h 1985002"/>
              <a:gd name="connsiteX5143" fmla="*/ 1109101 w 3049233"/>
              <a:gd name="connsiteY5143" fmla="*/ 1201024 h 1985002"/>
              <a:gd name="connsiteX5144" fmla="*/ 1107572 w 3049233"/>
              <a:gd name="connsiteY5144" fmla="*/ 1201411 h 1985002"/>
              <a:gd name="connsiteX5145" fmla="*/ 1107345 w 3049233"/>
              <a:gd name="connsiteY5145" fmla="*/ 1201468 h 1985002"/>
              <a:gd name="connsiteX5146" fmla="*/ 1674634 w 3049233"/>
              <a:gd name="connsiteY5146" fmla="*/ 1200694 h 1985002"/>
              <a:gd name="connsiteX5147" fmla="*/ 1675248 w 3049233"/>
              <a:gd name="connsiteY5147" fmla="*/ 1200859 h 1985002"/>
              <a:gd name="connsiteX5148" fmla="*/ 1748392 w 3049233"/>
              <a:gd name="connsiteY5148" fmla="*/ 1222466 h 1985002"/>
              <a:gd name="connsiteX5149" fmla="*/ 1740624 w 3049233"/>
              <a:gd name="connsiteY5149" fmla="*/ 1221456 h 1985002"/>
              <a:gd name="connsiteX5150" fmla="*/ 1731714 w 3049233"/>
              <a:gd name="connsiteY5150" fmla="*/ 1219761 h 1985002"/>
              <a:gd name="connsiteX5151" fmla="*/ 1683822 w 3049233"/>
              <a:gd name="connsiteY5151" fmla="*/ 1206344 h 1985002"/>
              <a:gd name="connsiteX5152" fmla="*/ 1486404 w 3049233"/>
              <a:gd name="connsiteY5152" fmla="*/ 1200672 h 1985002"/>
              <a:gd name="connsiteX5153" fmla="*/ 1509194 w 3049233"/>
              <a:gd name="connsiteY5153" fmla="*/ 1226810 h 1985002"/>
              <a:gd name="connsiteX5154" fmla="*/ 1504913 w 3049233"/>
              <a:gd name="connsiteY5154" fmla="*/ 1225270 h 1985002"/>
              <a:gd name="connsiteX5155" fmla="*/ 1491665 w 3049233"/>
              <a:gd name="connsiteY5155" fmla="*/ 1210476 h 1985002"/>
              <a:gd name="connsiteX5156" fmla="*/ 1490736 w 3049233"/>
              <a:gd name="connsiteY5156" fmla="*/ 1209439 h 1985002"/>
              <a:gd name="connsiteX5157" fmla="*/ 1633601 w 3049233"/>
              <a:gd name="connsiteY5157" fmla="*/ 1200129 h 1985002"/>
              <a:gd name="connsiteX5158" fmla="*/ 1635206 w 3049233"/>
              <a:gd name="connsiteY5158" fmla="*/ 1200509 h 1985002"/>
              <a:gd name="connsiteX5159" fmla="*/ 1635697 w 3049233"/>
              <a:gd name="connsiteY5159" fmla="*/ 1200860 h 1985002"/>
              <a:gd name="connsiteX5160" fmla="*/ 1635889 w 3049233"/>
              <a:gd name="connsiteY5160" fmla="*/ 1201078 h 1985002"/>
              <a:gd name="connsiteX5161" fmla="*/ 1633953 w 3049233"/>
              <a:gd name="connsiteY5161" fmla="*/ 1200517 h 1985002"/>
              <a:gd name="connsiteX5162" fmla="*/ 873051 w 3049233"/>
              <a:gd name="connsiteY5162" fmla="*/ 1199836 h 1985002"/>
              <a:gd name="connsiteX5163" fmla="*/ 877098 w 3049233"/>
              <a:gd name="connsiteY5163" fmla="*/ 1204014 h 1985002"/>
              <a:gd name="connsiteX5164" fmla="*/ 903430 w 3049233"/>
              <a:gd name="connsiteY5164" fmla="*/ 1221483 h 1985002"/>
              <a:gd name="connsiteX5165" fmla="*/ 877773 w 3049233"/>
              <a:gd name="connsiteY5165" fmla="*/ 1205877 h 1985002"/>
              <a:gd name="connsiteX5166" fmla="*/ 872580 w 3049233"/>
              <a:gd name="connsiteY5166" fmla="*/ 1200402 h 1985002"/>
              <a:gd name="connsiteX5167" fmla="*/ 2285254 w 3049233"/>
              <a:gd name="connsiteY5167" fmla="*/ 1199611 h 1985002"/>
              <a:gd name="connsiteX5168" fmla="*/ 2295403 w 3049233"/>
              <a:gd name="connsiteY5168" fmla="*/ 1207816 h 1985002"/>
              <a:gd name="connsiteX5169" fmla="*/ 2289350 w 3049233"/>
              <a:gd name="connsiteY5169" fmla="*/ 1224867 h 1985002"/>
              <a:gd name="connsiteX5170" fmla="*/ 1487862 w 3049233"/>
              <a:gd name="connsiteY5170" fmla="*/ 1199021 h 1985002"/>
              <a:gd name="connsiteX5171" fmla="*/ 1493790 w 3049233"/>
              <a:gd name="connsiteY5171" fmla="*/ 1201027 h 1985002"/>
              <a:gd name="connsiteX5172" fmla="*/ 1510635 w 3049233"/>
              <a:gd name="connsiteY5172" fmla="*/ 1217170 h 1985002"/>
              <a:gd name="connsiteX5173" fmla="*/ 1530882 w 3049233"/>
              <a:gd name="connsiteY5173" fmla="*/ 1225893 h 1985002"/>
              <a:gd name="connsiteX5174" fmla="*/ 1532859 w 3049233"/>
              <a:gd name="connsiteY5174" fmla="*/ 1230980 h 1985002"/>
              <a:gd name="connsiteX5175" fmla="*/ 1533223 w 3049233"/>
              <a:gd name="connsiteY5175" fmla="*/ 1234613 h 1985002"/>
              <a:gd name="connsiteX5176" fmla="*/ 1511687 w 3049233"/>
              <a:gd name="connsiteY5176" fmla="*/ 1223130 h 1985002"/>
              <a:gd name="connsiteX5177" fmla="*/ 1489362 w 3049233"/>
              <a:gd name="connsiteY5177" fmla="*/ 1201162 h 1985002"/>
              <a:gd name="connsiteX5178" fmla="*/ 1488722 w 3049233"/>
              <a:gd name="connsiteY5178" fmla="*/ 1200532 h 1985002"/>
              <a:gd name="connsiteX5179" fmla="*/ 1690735 w 3049233"/>
              <a:gd name="connsiteY5179" fmla="*/ 1198833 h 1985002"/>
              <a:gd name="connsiteX5180" fmla="*/ 1704479 w 3049233"/>
              <a:gd name="connsiteY5180" fmla="*/ 1200279 h 1985002"/>
              <a:gd name="connsiteX5181" fmla="*/ 1753370 w 3049233"/>
              <a:gd name="connsiteY5181" fmla="*/ 1213051 h 1985002"/>
              <a:gd name="connsiteX5182" fmla="*/ 1753377 w 3049233"/>
              <a:gd name="connsiteY5182" fmla="*/ 1213051 h 1985002"/>
              <a:gd name="connsiteX5183" fmla="*/ 1753378 w 3049233"/>
              <a:gd name="connsiteY5183" fmla="*/ 1213051 h 1985002"/>
              <a:gd name="connsiteX5184" fmla="*/ 1753390 w 3049233"/>
              <a:gd name="connsiteY5184" fmla="*/ 1213051 h 1985002"/>
              <a:gd name="connsiteX5185" fmla="*/ 1753392 w 3049233"/>
              <a:gd name="connsiteY5185" fmla="*/ 1213051 h 1985002"/>
              <a:gd name="connsiteX5186" fmla="*/ 1759433 w 3049233"/>
              <a:gd name="connsiteY5186" fmla="*/ 1212843 h 1985002"/>
              <a:gd name="connsiteX5187" fmla="*/ 1768834 w 3049233"/>
              <a:gd name="connsiteY5187" fmla="*/ 1214636 h 1985002"/>
              <a:gd name="connsiteX5188" fmla="*/ 1760220 w 3049233"/>
              <a:gd name="connsiteY5188" fmla="*/ 1215298 h 1985002"/>
              <a:gd name="connsiteX5189" fmla="*/ 1735441 w 3049233"/>
              <a:gd name="connsiteY5189" fmla="*/ 1211295 h 1985002"/>
              <a:gd name="connsiteX5190" fmla="*/ 1701321 w 3049233"/>
              <a:gd name="connsiteY5190" fmla="*/ 1201951 h 1985002"/>
              <a:gd name="connsiteX5191" fmla="*/ 2001611 w 3049233"/>
              <a:gd name="connsiteY5191" fmla="*/ 1198315 h 1985002"/>
              <a:gd name="connsiteX5192" fmla="*/ 2021995 w 3049233"/>
              <a:gd name="connsiteY5192" fmla="*/ 1220137 h 1985002"/>
              <a:gd name="connsiteX5193" fmla="*/ 2021272 w 3049233"/>
              <a:gd name="connsiteY5193" fmla="*/ 1222565 h 1985002"/>
              <a:gd name="connsiteX5194" fmla="*/ 2004408 w 3049233"/>
              <a:gd name="connsiteY5194" fmla="*/ 1205586 h 1985002"/>
              <a:gd name="connsiteX5195" fmla="*/ 2000243 w 3049233"/>
              <a:gd name="connsiteY5195" fmla="*/ 1203557 h 1985002"/>
              <a:gd name="connsiteX5196" fmla="*/ 1232261 w 3049233"/>
              <a:gd name="connsiteY5196" fmla="*/ 1198293 h 1985002"/>
              <a:gd name="connsiteX5197" fmla="*/ 1232432 w 3049233"/>
              <a:gd name="connsiteY5197" fmla="*/ 1198364 h 1985002"/>
              <a:gd name="connsiteX5198" fmla="*/ 1232672 w 3049233"/>
              <a:gd name="connsiteY5198" fmla="*/ 1198464 h 1985002"/>
              <a:gd name="connsiteX5199" fmla="*/ 1229907 w 3049233"/>
              <a:gd name="connsiteY5199" fmla="*/ 1212195 h 1985002"/>
              <a:gd name="connsiteX5200" fmla="*/ 1229870 w 3049233"/>
              <a:gd name="connsiteY5200" fmla="*/ 1212179 h 1985002"/>
              <a:gd name="connsiteX5201" fmla="*/ 1229859 w 3049233"/>
              <a:gd name="connsiteY5201" fmla="*/ 1212175 h 1985002"/>
              <a:gd name="connsiteX5202" fmla="*/ 1229841 w 3049233"/>
              <a:gd name="connsiteY5202" fmla="*/ 1212167 h 1985002"/>
              <a:gd name="connsiteX5203" fmla="*/ 1230396 w 3049233"/>
              <a:gd name="connsiteY5203" fmla="*/ 1208984 h 1985002"/>
              <a:gd name="connsiteX5204" fmla="*/ 1180948 w 3049233"/>
              <a:gd name="connsiteY5204" fmla="*/ 1198292 h 1985002"/>
              <a:gd name="connsiteX5205" fmla="*/ 1183146 w 3049233"/>
              <a:gd name="connsiteY5205" fmla="*/ 1199239 h 1985002"/>
              <a:gd name="connsiteX5206" fmla="*/ 1184866 w 3049233"/>
              <a:gd name="connsiteY5206" fmla="*/ 1199980 h 1985002"/>
              <a:gd name="connsiteX5207" fmla="*/ 1189841 w 3049233"/>
              <a:gd name="connsiteY5207" fmla="*/ 1202123 h 1985002"/>
              <a:gd name="connsiteX5208" fmla="*/ 1190125 w 3049233"/>
              <a:gd name="connsiteY5208" fmla="*/ 1204210 h 1985002"/>
              <a:gd name="connsiteX5209" fmla="*/ 1192088 w 3049233"/>
              <a:gd name="connsiteY5209" fmla="*/ 1218682 h 1985002"/>
              <a:gd name="connsiteX5210" fmla="*/ 1185601 w 3049233"/>
              <a:gd name="connsiteY5210" fmla="*/ 1215778 h 1985002"/>
              <a:gd name="connsiteX5211" fmla="*/ 1184409 w 3049233"/>
              <a:gd name="connsiteY5211" fmla="*/ 1211297 h 1985002"/>
              <a:gd name="connsiteX5212" fmla="*/ 1183358 w 3049233"/>
              <a:gd name="connsiteY5212" fmla="*/ 1205092 h 1985002"/>
              <a:gd name="connsiteX5213" fmla="*/ 1181890 w 3049233"/>
              <a:gd name="connsiteY5213" fmla="*/ 1201831 h 1985002"/>
              <a:gd name="connsiteX5214" fmla="*/ 862897 w 3049233"/>
              <a:gd name="connsiteY5214" fmla="*/ 1198207 h 1985002"/>
              <a:gd name="connsiteX5215" fmla="*/ 862964 w 3049233"/>
              <a:gd name="connsiteY5215" fmla="*/ 1198278 h 1985002"/>
              <a:gd name="connsiteX5216" fmla="*/ 862825 w 3049233"/>
              <a:gd name="connsiteY5216" fmla="*/ 1198444 h 1985002"/>
              <a:gd name="connsiteX5217" fmla="*/ 862758 w 3049233"/>
              <a:gd name="connsiteY5217" fmla="*/ 1198372 h 1985002"/>
              <a:gd name="connsiteX5218" fmla="*/ 2378815 w 3049233"/>
              <a:gd name="connsiteY5218" fmla="*/ 1197818 h 1985002"/>
              <a:gd name="connsiteX5219" fmla="*/ 2397177 w 3049233"/>
              <a:gd name="connsiteY5219" fmla="*/ 1198385 h 1985002"/>
              <a:gd name="connsiteX5220" fmla="*/ 2397083 w 3049233"/>
              <a:gd name="connsiteY5220" fmla="*/ 1200015 h 1985002"/>
              <a:gd name="connsiteX5221" fmla="*/ 2378795 w 3049233"/>
              <a:gd name="connsiteY5221" fmla="*/ 1198811 h 1985002"/>
              <a:gd name="connsiteX5222" fmla="*/ 2373150 w 3049233"/>
              <a:gd name="connsiteY5222" fmla="*/ 1197643 h 1985002"/>
              <a:gd name="connsiteX5223" fmla="*/ 2373177 w 3049233"/>
              <a:gd name="connsiteY5223" fmla="*/ 1197644 h 1985002"/>
              <a:gd name="connsiteX5224" fmla="*/ 2373161 w 3049233"/>
              <a:gd name="connsiteY5224" fmla="*/ 1198440 h 1985002"/>
              <a:gd name="connsiteX5225" fmla="*/ 2372825 w 3049233"/>
              <a:gd name="connsiteY5225" fmla="*/ 1198418 h 1985002"/>
              <a:gd name="connsiteX5226" fmla="*/ 2416329 w 3049233"/>
              <a:gd name="connsiteY5226" fmla="*/ 1197594 h 1985002"/>
              <a:gd name="connsiteX5227" fmla="*/ 2411302 w 3049233"/>
              <a:gd name="connsiteY5227" fmla="*/ 1198819 h 1985002"/>
              <a:gd name="connsiteX5228" fmla="*/ 2409461 w 3049233"/>
              <a:gd name="connsiteY5228" fmla="*/ 1198762 h 1985002"/>
              <a:gd name="connsiteX5229" fmla="*/ 2409456 w 3049233"/>
              <a:gd name="connsiteY5229" fmla="*/ 1198763 h 1985002"/>
              <a:gd name="connsiteX5230" fmla="*/ 2409422 w 3049233"/>
              <a:gd name="connsiteY5230" fmla="*/ 1198762 h 1985002"/>
              <a:gd name="connsiteX5231" fmla="*/ 2409418 w 3049233"/>
              <a:gd name="connsiteY5231" fmla="*/ 1198763 h 1985002"/>
              <a:gd name="connsiteX5232" fmla="*/ 2409390 w 3049233"/>
              <a:gd name="connsiteY5232" fmla="*/ 1198762 h 1985002"/>
              <a:gd name="connsiteX5233" fmla="*/ 2407146 w 3049233"/>
              <a:gd name="connsiteY5233" fmla="*/ 1199144 h 1985002"/>
              <a:gd name="connsiteX5234" fmla="*/ 2407331 w 3049233"/>
              <a:gd name="connsiteY5234" fmla="*/ 1198698 h 1985002"/>
              <a:gd name="connsiteX5235" fmla="*/ 2409390 w 3049233"/>
              <a:gd name="connsiteY5235" fmla="*/ 1198762 h 1985002"/>
              <a:gd name="connsiteX5236" fmla="*/ 2409394 w 3049233"/>
              <a:gd name="connsiteY5236" fmla="*/ 1198762 h 1985002"/>
              <a:gd name="connsiteX5237" fmla="*/ 2409422 w 3049233"/>
              <a:gd name="connsiteY5237" fmla="*/ 1198762 h 1985002"/>
              <a:gd name="connsiteX5238" fmla="*/ 2409427 w 3049233"/>
              <a:gd name="connsiteY5238" fmla="*/ 1198761 h 1985002"/>
              <a:gd name="connsiteX5239" fmla="*/ 2409461 w 3049233"/>
              <a:gd name="connsiteY5239" fmla="*/ 1198762 h 1985002"/>
              <a:gd name="connsiteX5240" fmla="*/ 1804319 w 3049233"/>
              <a:gd name="connsiteY5240" fmla="*/ 1197457 h 1985002"/>
              <a:gd name="connsiteX5241" fmla="*/ 1807156 w 3049233"/>
              <a:gd name="connsiteY5241" fmla="*/ 1198193 h 1985002"/>
              <a:gd name="connsiteX5242" fmla="*/ 1804358 w 3049233"/>
              <a:gd name="connsiteY5242" fmla="*/ 1198721 h 1985002"/>
              <a:gd name="connsiteX5243" fmla="*/ 1804016 w 3049233"/>
              <a:gd name="connsiteY5243" fmla="*/ 1198720 h 1985002"/>
              <a:gd name="connsiteX5244" fmla="*/ 1801398 w 3049233"/>
              <a:gd name="connsiteY5244" fmla="*/ 1198709 h 1985002"/>
              <a:gd name="connsiteX5245" fmla="*/ 1801622 w 3049233"/>
              <a:gd name="connsiteY5245" fmla="*/ 1197586 h 1985002"/>
              <a:gd name="connsiteX5246" fmla="*/ 1802894 w 3049233"/>
              <a:gd name="connsiteY5246" fmla="*/ 1197643 h 1985002"/>
              <a:gd name="connsiteX5247" fmla="*/ 1802895 w 3049233"/>
              <a:gd name="connsiteY5247" fmla="*/ 1197643 h 1985002"/>
              <a:gd name="connsiteX5248" fmla="*/ 1802905 w 3049233"/>
              <a:gd name="connsiteY5248" fmla="*/ 1197643 h 1985002"/>
              <a:gd name="connsiteX5249" fmla="*/ 1802907 w 3049233"/>
              <a:gd name="connsiteY5249" fmla="*/ 1197642 h 1985002"/>
              <a:gd name="connsiteX5250" fmla="*/ 1802917 w 3049233"/>
              <a:gd name="connsiteY5250" fmla="*/ 1197643 h 1985002"/>
              <a:gd name="connsiteX5251" fmla="*/ 1790555 w 3049233"/>
              <a:gd name="connsiteY5251" fmla="*/ 1197095 h 1985002"/>
              <a:gd name="connsiteX5252" fmla="*/ 1796152 w 3049233"/>
              <a:gd name="connsiteY5252" fmla="*/ 1197344 h 1985002"/>
              <a:gd name="connsiteX5253" fmla="*/ 1795945 w 3049233"/>
              <a:gd name="connsiteY5253" fmla="*/ 1198373 h 1985002"/>
              <a:gd name="connsiteX5254" fmla="*/ 2421577 w 3049233"/>
              <a:gd name="connsiteY5254" fmla="*/ 1196332 h 1985002"/>
              <a:gd name="connsiteX5255" fmla="*/ 2421542 w 3049233"/>
              <a:gd name="connsiteY5255" fmla="*/ 1196695 h 1985002"/>
              <a:gd name="connsiteX5256" fmla="*/ 2416727 w 3049233"/>
              <a:gd name="connsiteY5256" fmla="*/ 1197514 h 1985002"/>
              <a:gd name="connsiteX5257" fmla="*/ 1226950 w 3049233"/>
              <a:gd name="connsiteY5257" fmla="*/ 1196090 h 1985002"/>
              <a:gd name="connsiteX5258" fmla="*/ 1228436 w 3049233"/>
              <a:gd name="connsiteY5258" fmla="*/ 1196706 h 1985002"/>
              <a:gd name="connsiteX5259" fmla="*/ 1225943 w 3049233"/>
              <a:gd name="connsiteY5259" fmla="*/ 1210485 h 1985002"/>
              <a:gd name="connsiteX5260" fmla="*/ 1224782 w 3049233"/>
              <a:gd name="connsiteY5260" fmla="*/ 1209983 h 1985002"/>
              <a:gd name="connsiteX5261" fmla="*/ 1226370 w 3049233"/>
              <a:gd name="connsiteY5261" fmla="*/ 1199803 h 1985002"/>
              <a:gd name="connsiteX5262" fmla="*/ 1226769 w 3049233"/>
              <a:gd name="connsiteY5262" fmla="*/ 1197249 h 1985002"/>
              <a:gd name="connsiteX5263" fmla="*/ 876391 w 3049233"/>
              <a:gd name="connsiteY5263" fmla="*/ 1195825 h 1985002"/>
              <a:gd name="connsiteX5264" fmla="*/ 879128 w 3049233"/>
              <a:gd name="connsiteY5264" fmla="*/ 1198593 h 1985002"/>
              <a:gd name="connsiteX5265" fmla="*/ 918012 w 3049233"/>
              <a:gd name="connsiteY5265" fmla="*/ 1223597 h 1985002"/>
              <a:gd name="connsiteX5266" fmla="*/ 933824 w 3049233"/>
              <a:gd name="connsiteY5266" fmla="*/ 1230541 h 1985002"/>
              <a:gd name="connsiteX5267" fmla="*/ 956514 w 3049233"/>
              <a:gd name="connsiteY5267" fmla="*/ 1240504 h 1985002"/>
              <a:gd name="connsiteX5268" fmla="*/ 973445 w 3049233"/>
              <a:gd name="connsiteY5268" fmla="*/ 1244446 h 1985002"/>
              <a:gd name="connsiteX5269" fmla="*/ 953149 w 3049233"/>
              <a:gd name="connsiteY5269" fmla="*/ 1241162 h 1985002"/>
              <a:gd name="connsiteX5270" fmla="*/ 880485 w 3049233"/>
              <a:gd name="connsiteY5270" fmla="*/ 1200121 h 1985002"/>
              <a:gd name="connsiteX5271" fmla="*/ 876299 w 3049233"/>
              <a:gd name="connsiteY5271" fmla="*/ 1195935 h 1985002"/>
              <a:gd name="connsiteX5272" fmla="*/ 876329 w 3049233"/>
              <a:gd name="connsiteY5272" fmla="*/ 1195899 h 1985002"/>
              <a:gd name="connsiteX5273" fmla="*/ 876366 w 3049233"/>
              <a:gd name="connsiteY5273" fmla="*/ 1195855 h 1985002"/>
              <a:gd name="connsiteX5274" fmla="*/ 992109 w 3049233"/>
              <a:gd name="connsiteY5274" fmla="*/ 1195756 h 1985002"/>
              <a:gd name="connsiteX5275" fmla="*/ 999485 w 3049233"/>
              <a:gd name="connsiteY5275" fmla="*/ 1196429 h 1985002"/>
              <a:gd name="connsiteX5276" fmla="*/ 1004674 w 3049233"/>
              <a:gd name="connsiteY5276" fmla="*/ 1196903 h 1985002"/>
              <a:gd name="connsiteX5277" fmla="*/ 1013116 w 3049233"/>
              <a:gd name="connsiteY5277" fmla="*/ 1199011 h 1985002"/>
              <a:gd name="connsiteX5278" fmla="*/ 1021744 w 3049233"/>
              <a:gd name="connsiteY5278" fmla="*/ 1198461 h 1985002"/>
              <a:gd name="connsiteX5279" fmla="*/ 1033992 w 3049233"/>
              <a:gd name="connsiteY5279" fmla="*/ 1199579 h 1985002"/>
              <a:gd name="connsiteX5280" fmla="*/ 1019078 w 3049233"/>
              <a:gd name="connsiteY5280" fmla="*/ 1200417 h 1985002"/>
              <a:gd name="connsiteX5281" fmla="*/ 1010620 w 3049233"/>
              <a:gd name="connsiteY5281" fmla="*/ 1199522 h 1985002"/>
              <a:gd name="connsiteX5282" fmla="*/ 1003374 w 3049233"/>
              <a:gd name="connsiteY5282" fmla="*/ 1198755 h 1985002"/>
              <a:gd name="connsiteX5283" fmla="*/ 1821810 w 3049233"/>
              <a:gd name="connsiteY5283" fmla="*/ 1195143 h 1985002"/>
              <a:gd name="connsiteX5284" fmla="*/ 1822479 w 3049233"/>
              <a:gd name="connsiteY5284" fmla="*/ 1195295 h 1985002"/>
              <a:gd name="connsiteX5285" fmla="*/ 1820068 w 3049233"/>
              <a:gd name="connsiteY5285" fmla="*/ 1195750 h 1985002"/>
              <a:gd name="connsiteX5286" fmla="*/ 1819081 w 3049233"/>
              <a:gd name="connsiteY5286" fmla="*/ 1195504 h 1985002"/>
              <a:gd name="connsiteX5287" fmla="*/ 1495717 w 3049233"/>
              <a:gd name="connsiteY5287" fmla="*/ 1194919 h 1985002"/>
              <a:gd name="connsiteX5288" fmla="*/ 1495990 w 3049233"/>
              <a:gd name="connsiteY5288" fmla="*/ 1195134 h 1985002"/>
              <a:gd name="connsiteX5289" fmla="*/ 1495913 w 3049233"/>
              <a:gd name="connsiteY5289" fmla="*/ 1195108 h 1985002"/>
              <a:gd name="connsiteX5290" fmla="*/ 1495880 w 3049233"/>
              <a:gd name="connsiteY5290" fmla="*/ 1195096 h 1985002"/>
              <a:gd name="connsiteX5291" fmla="*/ 1649787 w 3049233"/>
              <a:gd name="connsiteY5291" fmla="*/ 1194525 h 1985002"/>
              <a:gd name="connsiteX5292" fmla="*/ 1652937 w 3049233"/>
              <a:gd name="connsiteY5292" fmla="*/ 1194856 h 1985002"/>
              <a:gd name="connsiteX5293" fmla="*/ 1654899 w 3049233"/>
              <a:gd name="connsiteY5293" fmla="*/ 1195384 h 1985002"/>
              <a:gd name="connsiteX5294" fmla="*/ 1656010 w 3049233"/>
              <a:gd name="connsiteY5294" fmla="*/ 1196428 h 1985002"/>
              <a:gd name="connsiteX5295" fmla="*/ 1663048 w 3049233"/>
              <a:gd name="connsiteY5295" fmla="*/ 1200516 h 1985002"/>
              <a:gd name="connsiteX5296" fmla="*/ 1655935 w 3049233"/>
              <a:gd name="connsiteY5296" fmla="*/ 1198507 h 1985002"/>
              <a:gd name="connsiteX5297" fmla="*/ 2471001 w 3049233"/>
              <a:gd name="connsiteY5297" fmla="*/ 1194461 h 1985002"/>
              <a:gd name="connsiteX5298" fmla="*/ 2470216 w 3049233"/>
              <a:gd name="connsiteY5298" fmla="*/ 1199761 h 1985002"/>
              <a:gd name="connsiteX5299" fmla="*/ 2450212 w 3049233"/>
              <a:gd name="connsiteY5299" fmla="*/ 1207594 h 1985002"/>
              <a:gd name="connsiteX5300" fmla="*/ 2450412 w 3049233"/>
              <a:gd name="connsiteY5300" fmla="*/ 1205992 h 1985002"/>
              <a:gd name="connsiteX5301" fmla="*/ 2467924 w 3049233"/>
              <a:gd name="connsiteY5301" fmla="*/ 1194964 h 1985002"/>
              <a:gd name="connsiteX5302" fmla="*/ 1969146 w 3049233"/>
              <a:gd name="connsiteY5302" fmla="*/ 1194394 h 1985002"/>
              <a:gd name="connsiteX5303" fmla="*/ 1993778 w 3049233"/>
              <a:gd name="connsiteY5303" fmla="*/ 1206216 h 1985002"/>
              <a:gd name="connsiteX5304" fmla="*/ 1992126 w 3049233"/>
              <a:gd name="connsiteY5304" fmla="*/ 1212567 h 1985002"/>
              <a:gd name="connsiteX5305" fmla="*/ 1979952 w 3049233"/>
              <a:gd name="connsiteY5305" fmla="*/ 1206871 h 1985002"/>
              <a:gd name="connsiteX5306" fmla="*/ 1967958 w 3049233"/>
              <a:gd name="connsiteY5306" fmla="*/ 1203329 h 1985002"/>
              <a:gd name="connsiteX5307" fmla="*/ 1967730 w 3049233"/>
              <a:gd name="connsiteY5307" fmla="*/ 1199052 h 1985002"/>
              <a:gd name="connsiteX5308" fmla="*/ 1090743 w 3049233"/>
              <a:gd name="connsiteY5308" fmla="*/ 1194087 h 1985002"/>
              <a:gd name="connsiteX5309" fmla="*/ 1081653 w 3049233"/>
              <a:gd name="connsiteY5309" fmla="*/ 1196900 h 1985002"/>
              <a:gd name="connsiteX5310" fmla="*/ 1051950 w 3049233"/>
              <a:gd name="connsiteY5310" fmla="*/ 1198570 h 1985002"/>
              <a:gd name="connsiteX5311" fmla="*/ 866875 w 3049233"/>
              <a:gd name="connsiteY5311" fmla="*/ 1193460 h 1985002"/>
              <a:gd name="connsiteX5312" fmla="*/ 866935 w 3049233"/>
              <a:gd name="connsiteY5312" fmla="*/ 1193522 h 1985002"/>
              <a:gd name="connsiteX5313" fmla="*/ 866523 w 3049233"/>
              <a:gd name="connsiteY5313" fmla="*/ 1194016 h 1985002"/>
              <a:gd name="connsiteX5314" fmla="*/ 866462 w 3049233"/>
              <a:gd name="connsiteY5314" fmla="*/ 1193952 h 1985002"/>
              <a:gd name="connsiteX5315" fmla="*/ 1904989 w 3049233"/>
              <a:gd name="connsiteY5315" fmla="*/ 1193265 h 1985002"/>
              <a:gd name="connsiteX5316" fmla="*/ 1907959 w 3049233"/>
              <a:gd name="connsiteY5316" fmla="*/ 1195262 h 1985002"/>
              <a:gd name="connsiteX5317" fmla="*/ 1908457 w 3049233"/>
              <a:gd name="connsiteY5317" fmla="*/ 1195873 h 1985002"/>
              <a:gd name="connsiteX5318" fmla="*/ 1904901 w 3049233"/>
              <a:gd name="connsiteY5318" fmla="*/ 1193575 h 1985002"/>
              <a:gd name="connsiteX5319" fmla="*/ 1637117 w 3049233"/>
              <a:gd name="connsiteY5319" fmla="*/ 1193191 h 1985002"/>
              <a:gd name="connsiteX5320" fmla="*/ 1639897 w 3049233"/>
              <a:gd name="connsiteY5320" fmla="*/ 1193484 h 1985002"/>
              <a:gd name="connsiteX5321" fmla="*/ 1640477 w 3049233"/>
              <a:gd name="connsiteY5321" fmla="*/ 1194140 h 1985002"/>
              <a:gd name="connsiteX5322" fmla="*/ 1149491 w 3049233"/>
              <a:gd name="connsiteY5322" fmla="*/ 1192805 h 1985002"/>
              <a:gd name="connsiteX5323" fmla="*/ 1156706 w 3049233"/>
              <a:gd name="connsiteY5323" fmla="*/ 1200319 h 1985002"/>
              <a:gd name="connsiteX5324" fmla="*/ 1156707 w 3049233"/>
              <a:gd name="connsiteY5324" fmla="*/ 1200321 h 1985002"/>
              <a:gd name="connsiteX5325" fmla="*/ 1158001 w 3049233"/>
              <a:gd name="connsiteY5325" fmla="*/ 1203039 h 1985002"/>
              <a:gd name="connsiteX5326" fmla="*/ 1158234 w 3049233"/>
              <a:gd name="connsiteY5326" fmla="*/ 1203529 h 1985002"/>
              <a:gd name="connsiteX5327" fmla="*/ 1144918 w 3049233"/>
              <a:gd name="connsiteY5327" fmla="*/ 1197569 h 1985002"/>
              <a:gd name="connsiteX5328" fmla="*/ 1144972 w 3049233"/>
              <a:gd name="connsiteY5328" fmla="*/ 1197459 h 1985002"/>
              <a:gd name="connsiteX5329" fmla="*/ 1145168 w 3049233"/>
              <a:gd name="connsiteY5329" fmla="*/ 1197064 h 1985002"/>
              <a:gd name="connsiteX5330" fmla="*/ 1147421 w 3049233"/>
              <a:gd name="connsiteY5330" fmla="*/ 1194878 h 1985002"/>
              <a:gd name="connsiteX5331" fmla="*/ 1149443 w 3049233"/>
              <a:gd name="connsiteY5331" fmla="*/ 1192916 h 1985002"/>
              <a:gd name="connsiteX5332" fmla="*/ 2438472 w 3049233"/>
              <a:gd name="connsiteY5332" fmla="*/ 1192215 h 1985002"/>
              <a:gd name="connsiteX5333" fmla="*/ 2437782 w 3049233"/>
              <a:gd name="connsiteY5333" fmla="*/ 1193932 h 1985002"/>
              <a:gd name="connsiteX5334" fmla="*/ 2426775 w 3049233"/>
              <a:gd name="connsiteY5334" fmla="*/ 1195804 h 1985002"/>
              <a:gd name="connsiteX5335" fmla="*/ 2426848 w 3049233"/>
              <a:gd name="connsiteY5335" fmla="*/ 1195048 h 1985002"/>
              <a:gd name="connsiteX5336" fmla="*/ 1576102 w 3049233"/>
              <a:gd name="connsiteY5336" fmla="*/ 1192163 h 1985002"/>
              <a:gd name="connsiteX5337" fmla="*/ 1578690 w 3049233"/>
              <a:gd name="connsiteY5337" fmla="*/ 1192836 h 1985002"/>
              <a:gd name="connsiteX5338" fmla="*/ 1574920 w 3049233"/>
              <a:gd name="connsiteY5338" fmla="*/ 1192744 h 1985002"/>
              <a:gd name="connsiteX5339" fmla="*/ 1576102 w 3049233"/>
              <a:gd name="connsiteY5339" fmla="*/ 1192498 h 1985002"/>
              <a:gd name="connsiteX5340" fmla="*/ 1217319 w 3049233"/>
              <a:gd name="connsiteY5340" fmla="*/ 1192095 h 1985002"/>
              <a:gd name="connsiteX5341" fmla="*/ 1220661 w 3049233"/>
              <a:gd name="connsiteY5341" fmla="*/ 1193481 h 1985002"/>
              <a:gd name="connsiteX5342" fmla="*/ 1221950 w 3049233"/>
              <a:gd name="connsiteY5342" fmla="*/ 1194016 h 1985002"/>
              <a:gd name="connsiteX5343" fmla="*/ 1220676 w 3049233"/>
              <a:gd name="connsiteY5343" fmla="*/ 1201946 h 1985002"/>
              <a:gd name="connsiteX5344" fmla="*/ 1219734 w 3049233"/>
              <a:gd name="connsiteY5344" fmla="*/ 1207805 h 1985002"/>
              <a:gd name="connsiteX5345" fmla="*/ 1218871 w 3049233"/>
              <a:gd name="connsiteY5345" fmla="*/ 1207432 h 1985002"/>
              <a:gd name="connsiteX5346" fmla="*/ 1218443 w 3049233"/>
              <a:gd name="connsiteY5346" fmla="*/ 1207247 h 1985002"/>
              <a:gd name="connsiteX5347" fmla="*/ 1217980 w 3049233"/>
              <a:gd name="connsiteY5347" fmla="*/ 1207047 h 1985002"/>
              <a:gd name="connsiteX5348" fmla="*/ 1218261 w 3049233"/>
              <a:gd name="connsiteY5348" fmla="*/ 1204930 h 1985002"/>
              <a:gd name="connsiteX5349" fmla="*/ 1218089 w 3049233"/>
              <a:gd name="connsiteY5349" fmla="*/ 1202591 h 1985002"/>
              <a:gd name="connsiteX5350" fmla="*/ 2354956 w 3049233"/>
              <a:gd name="connsiteY5350" fmla="*/ 1191963 h 1985002"/>
              <a:gd name="connsiteX5351" fmla="*/ 2367325 w 3049233"/>
              <a:gd name="connsiteY5351" fmla="*/ 1196285 h 1985002"/>
              <a:gd name="connsiteX5352" fmla="*/ 2366602 w 3049233"/>
              <a:gd name="connsiteY5352" fmla="*/ 1198008 h 1985002"/>
              <a:gd name="connsiteX5353" fmla="*/ 2365751 w 3049233"/>
              <a:gd name="connsiteY5353" fmla="*/ 1197952 h 1985002"/>
              <a:gd name="connsiteX5354" fmla="*/ 2355005 w 3049233"/>
              <a:gd name="connsiteY5354" fmla="*/ 1194663 h 1985002"/>
              <a:gd name="connsiteX5355" fmla="*/ 2378943 w 3049233"/>
              <a:gd name="connsiteY5355" fmla="*/ 1191782 h 1985002"/>
              <a:gd name="connsiteX5356" fmla="*/ 2379765 w 3049233"/>
              <a:gd name="connsiteY5356" fmla="*/ 1191861 h 1985002"/>
              <a:gd name="connsiteX5357" fmla="*/ 2378942 w 3049233"/>
              <a:gd name="connsiteY5357" fmla="*/ 1191892 h 1985002"/>
              <a:gd name="connsiteX5358" fmla="*/ 2482304 w 3049233"/>
              <a:gd name="connsiteY5358" fmla="*/ 1191668 h 1985002"/>
              <a:gd name="connsiteX5359" fmla="*/ 2481652 w 3049233"/>
              <a:gd name="connsiteY5359" fmla="*/ 1193085 h 1985002"/>
              <a:gd name="connsiteX5360" fmla="*/ 2482248 w 3049233"/>
              <a:gd name="connsiteY5360" fmla="*/ 1191684 h 1985002"/>
              <a:gd name="connsiteX5361" fmla="*/ 1297967 w 3049233"/>
              <a:gd name="connsiteY5361" fmla="*/ 1191516 h 1985002"/>
              <a:gd name="connsiteX5362" fmla="*/ 1375931 w 3049233"/>
              <a:gd name="connsiteY5362" fmla="*/ 1227393 h 1985002"/>
              <a:gd name="connsiteX5363" fmla="*/ 1367886 w 3049233"/>
              <a:gd name="connsiteY5363" fmla="*/ 1224195 h 1985002"/>
              <a:gd name="connsiteX5364" fmla="*/ 1341717 w 3049233"/>
              <a:gd name="connsiteY5364" fmla="*/ 1212055 h 1985002"/>
              <a:gd name="connsiteX5365" fmla="*/ 1324788 w 3049233"/>
              <a:gd name="connsiteY5365" fmla="*/ 1204202 h 1985002"/>
              <a:gd name="connsiteX5366" fmla="*/ 1297952 w 3049233"/>
              <a:gd name="connsiteY5366" fmla="*/ 1191751 h 1985002"/>
              <a:gd name="connsiteX5367" fmla="*/ 1297952 w 3049233"/>
              <a:gd name="connsiteY5367" fmla="*/ 1191746 h 1985002"/>
              <a:gd name="connsiteX5368" fmla="*/ 880068 w 3049233"/>
              <a:gd name="connsiteY5368" fmla="*/ 1191408 h 1985002"/>
              <a:gd name="connsiteX5369" fmla="*/ 880316 w 3049233"/>
              <a:gd name="connsiteY5369" fmla="*/ 1191653 h 1985002"/>
              <a:gd name="connsiteX5370" fmla="*/ 1040674 w 3049233"/>
              <a:gd name="connsiteY5370" fmla="*/ 1242453 h 1985002"/>
              <a:gd name="connsiteX5371" fmla="*/ 1081946 w 3049233"/>
              <a:gd name="connsiteY5371" fmla="*/ 1235491 h 1985002"/>
              <a:gd name="connsiteX5372" fmla="*/ 1071300 w 3049233"/>
              <a:gd name="connsiteY5372" fmla="*/ 1239305 h 1985002"/>
              <a:gd name="connsiteX5373" fmla="*/ 1070704 w 3049233"/>
              <a:gd name="connsiteY5373" fmla="*/ 1239519 h 1985002"/>
              <a:gd name="connsiteX5374" fmla="*/ 1031529 w 3049233"/>
              <a:gd name="connsiteY5374" fmla="*/ 1244653 h 1985002"/>
              <a:gd name="connsiteX5375" fmla="*/ 881669 w 3049233"/>
              <a:gd name="connsiteY5375" fmla="*/ 1193853 h 1985002"/>
              <a:gd name="connsiteX5376" fmla="*/ 879687 w 3049233"/>
              <a:gd name="connsiteY5376" fmla="*/ 1191866 h 1985002"/>
              <a:gd name="connsiteX5377" fmla="*/ 879911 w 3049233"/>
              <a:gd name="connsiteY5377" fmla="*/ 1191597 h 1985002"/>
              <a:gd name="connsiteX5378" fmla="*/ 2307599 w 3049233"/>
              <a:gd name="connsiteY5378" fmla="*/ 1191021 h 1985002"/>
              <a:gd name="connsiteX5379" fmla="*/ 2323301 w 3049233"/>
              <a:gd name="connsiteY5379" fmla="*/ 1201996 h 1985002"/>
              <a:gd name="connsiteX5380" fmla="*/ 2325105 w 3049233"/>
              <a:gd name="connsiteY5380" fmla="*/ 1202655 h 1985002"/>
              <a:gd name="connsiteX5381" fmla="*/ 2325358 w 3049233"/>
              <a:gd name="connsiteY5381" fmla="*/ 1206864 h 1985002"/>
              <a:gd name="connsiteX5382" fmla="*/ 2320286 w 3049233"/>
              <a:gd name="connsiteY5382" fmla="*/ 1204665 h 1985002"/>
              <a:gd name="connsiteX5383" fmla="*/ 2307351 w 3049233"/>
              <a:gd name="connsiteY5383" fmla="*/ 1192838 h 1985002"/>
              <a:gd name="connsiteX5384" fmla="*/ 2307258 w 3049233"/>
              <a:gd name="connsiteY5384" fmla="*/ 1191985 h 1985002"/>
              <a:gd name="connsiteX5385" fmla="*/ 2446297 w 3049233"/>
              <a:gd name="connsiteY5385" fmla="*/ 1190307 h 1985002"/>
              <a:gd name="connsiteX5386" fmla="*/ 2446292 w 3049233"/>
              <a:gd name="connsiteY5386" fmla="*/ 1190349 h 1985002"/>
              <a:gd name="connsiteX5387" fmla="*/ 2445284 w 3049233"/>
              <a:gd name="connsiteY5387" fmla="*/ 1190949 h 1985002"/>
              <a:gd name="connsiteX5388" fmla="*/ 2445459 w 3049233"/>
              <a:gd name="connsiteY5388" fmla="*/ 1190511 h 1985002"/>
              <a:gd name="connsiteX5389" fmla="*/ 2138601 w 3049233"/>
              <a:gd name="connsiteY5389" fmla="*/ 1190031 h 1985002"/>
              <a:gd name="connsiteX5390" fmla="*/ 2139792 w 3049233"/>
              <a:gd name="connsiteY5390" fmla="*/ 1193755 h 1985002"/>
              <a:gd name="connsiteX5391" fmla="*/ 2149949 w 3049233"/>
              <a:gd name="connsiteY5391" fmla="*/ 1215708 h 1985002"/>
              <a:gd name="connsiteX5392" fmla="*/ 2153326 w 3049233"/>
              <a:gd name="connsiteY5392" fmla="*/ 1224697 h 1985002"/>
              <a:gd name="connsiteX5393" fmla="*/ 2154094 w 3049233"/>
              <a:gd name="connsiteY5393" fmla="*/ 1226081 h 1985002"/>
              <a:gd name="connsiteX5394" fmla="*/ 2149677 w 3049233"/>
              <a:gd name="connsiteY5394" fmla="*/ 1238571 h 1985002"/>
              <a:gd name="connsiteX5395" fmla="*/ 2133649 w 3049233"/>
              <a:gd name="connsiteY5395" fmla="*/ 1203939 h 1985002"/>
              <a:gd name="connsiteX5396" fmla="*/ 870169 w 3049233"/>
              <a:gd name="connsiteY5396" fmla="*/ 1189532 h 1985002"/>
              <a:gd name="connsiteX5397" fmla="*/ 870176 w 3049233"/>
              <a:gd name="connsiteY5397" fmla="*/ 1189540 h 1985002"/>
              <a:gd name="connsiteX5398" fmla="*/ 870190 w 3049233"/>
              <a:gd name="connsiteY5398" fmla="*/ 1189554 h 1985002"/>
              <a:gd name="connsiteX5399" fmla="*/ 870222 w 3049233"/>
              <a:gd name="connsiteY5399" fmla="*/ 1189586 h 1985002"/>
              <a:gd name="connsiteX5400" fmla="*/ 870098 w 3049233"/>
              <a:gd name="connsiteY5400" fmla="*/ 1189734 h 1985002"/>
              <a:gd name="connsiteX5401" fmla="*/ 870045 w 3049233"/>
              <a:gd name="connsiteY5401" fmla="*/ 1189681 h 1985002"/>
              <a:gd name="connsiteX5402" fmla="*/ 870161 w 3049233"/>
              <a:gd name="connsiteY5402" fmla="*/ 1189542 h 1985002"/>
              <a:gd name="connsiteX5403" fmla="*/ 2036761 w 3049233"/>
              <a:gd name="connsiteY5403" fmla="*/ 1189352 h 1985002"/>
              <a:gd name="connsiteX5404" fmla="*/ 2038549 w 3049233"/>
              <a:gd name="connsiteY5404" fmla="*/ 1195311 h 1985002"/>
              <a:gd name="connsiteX5405" fmla="*/ 2038668 w 3049233"/>
              <a:gd name="connsiteY5405" fmla="*/ 1202013 h 1985002"/>
              <a:gd name="connsiteX5406" fmla="*/ 2035752 w 3049233"/>
              <a:gd name="connsiteY5406" fmla="*/ 1192752 h 1985002"/>
              <a:gd name="connsiteX5407" fmla="*/ 1793893 w 3049233"/>
              <a:gd name="connsiteY5407" fmla="*/ 1188770 h 1985002"/>
              <a:gd name="connsiteX5408" fmla="*/ 1797710 w 3049233"/>
              <a:gd name="connsiteY5408" fmla="*/ 1189641 h 1985002"/>
              <a:gd name="connsiteX5409" fmla="*/ 1797642 w 3049233"/>
              <a:gd name="connsiteY5409" fmla="*/ 1189981 h 1985002"/>
              <a:gd name="connsiteX5410" fmla="*/ 1793235 w 3049233"/>
              <a:gd name="connsiteY5410" fmla="*/ 1188833 h 1985002"/>
              <a:gd name="connsiteX5411" fmla="*/ 1578644 w 3049233"/>
              <a:gd name="connsiteY5411" fmla="*/ 1188643 h 1985002"/>
              <a:gd name="connsiteX5412" fmla="*/ 1578714 w 3049233"/>
              <a:gd name="connsiteY5412" fmla="*/ 1188648 h 1985002"/>
              <a:gd name="connsiteX5413" fmla="*/ 1578738 w 3049233"/>
              <a:gd name="connsiteY5413" fmla="*/ 1188714 h 1985002"/>
              <a:gd name="connsiteX5414" fmla="*/ 1578510 w 3049233"/>
              <a:gd name="connsiteY5414" fmla="*/ 1188712 h 1985002"/>
              <a:gd name="connsiteX5415" fmla="*/ 2004171 w 3049233"/>
              <a:gd name="connsiteY5415" fmla="*/ 1188503 h 1985002"/>
              <a:gd name="connsiteX5416" fmla="*/ 2024319 w 3049233"/>
              <a:gd name="connsiteY5416" fmla="*/ 1212327 h 1985002"/>
              <a:gd name="connsiteX5417" fmla="*/ 2023527 w 3049233"/>
              <a:gd name="connsiteY5417" fmla="*/ 1214989 h 1985002"/>
              <a:gd name="connsiteX5418" fmla="*/ 2003087 w 3049233"/>
              <a:gd name="connsiteY5418" fmla="*/ 1192656 h 1985002"/>
              <a:gd name="connsiteX5419" fmla="*/ 1109786 w 3049233"/>
              <a:gd name="connsiteY5419" fmla="*/ 1187873 h 1985002"/>
              <a:gd name="connsiteX5420" fmla="*/ 1110210 w 3049233"/>
              <a:gd name="connsiteY5420" fmla="*/ 1188063 h 1985002"/>
              <a:gd name="connsiteX5421" fmla="*/ 1095976 w 3049233"/>
              <a:gd name="connsiteY5421" fmla="*/ 1192468 h 1985002"/>
              <a:gd name="connsiteX5422" fmla="*/ 2342811 w 3049233"/>
              <a:gd name="connsiteY5422" fmla="*/ 1187720 h 1985002"/>
              <a:gd name="connsiteX5423" fmla="*/ 2348108 w 3049233"/>
              <a:gd name="connsiteY5423" fmla="*/ 1189570 h 1985002"/>
              <a:gd name="connsiteX5424" fmla="*/ 2348157 w 3049233"/>
              <a:gd name="connsiteY5424" fmla="*/ 1192419 h 1985002"/>
              <a:gd name="connsiteX5425" fmla="*/ 2341812 w 3049233"/>
              <a:gd name="connsiteY5425" fmla="*/ 1190083 h 1985002"/>
              <a:gd name="connsiteX5426" fmla="*/ 2395797 w 3049233"/>
              <a:gd name="connsiteY5426" fmla="*/ 1187607 h 1985002"/>
              <a:gd name="connsiteX5427" fmla="*/ 2397793 w 3049233"/>
              <a:gd name="connsiteY5427" fmla="*/ 1187640 h 1985002"/>
              <a:gd name="connsiteX5428" fmla="*/ 2397784 w 3049233"/>
              <a:gd name="connsiteY5428" fmla="*/ 1187793 h 1985002"/>
              <a:gd name="connsiteX5429" fmla="*/ 1205968 w 3049233"/>
              <a:gd name="connsiteY5429" fmla="*/ 1187386 h 1985002"/>
              <a:gd name="connsiteX5430" fmla="*/ 1210620 w 3049233"/>
              <a:gd name="connsiteY5430" fmla="*/ 1189316 h 1985002"/>
              <a:gd name="connsiteX5431" fmla="*/ 1211548 w 3049233"/>
              <a:gd name="connsiteY5431" fmla="*/ 1189701 h 1985002"/>
              <a:gd name="connsiteX5432" fmla="*/ 1212238 w 3049233"/>
              <a:gd name="connsiteY5432" fmla="*/ 1189987 h 1985002"/>
              <a:gd name="connsiteX5433" fmla="*/ 1212688 w 3049233"/>
              <a:gd name="connsiteY5433" fmla="*/ 1196006 h 1985002"/>
              <a:gd name="connsiteX5434" fmla="*/ 1212994 w 3049233"/>
              <a:gd name="connsiteY5434" fmla="*/ 1200095 h 1985002"/>
              <a:gd name="connsiteX5435" fmla="*/ 1213365 w 3049233"/>
              <a:gd name="connsiteY5435" fmla="*/ 1205056 h 1985002"/>
              <a:gd name="connsiteX5436" fmla="*/ 1209834 w 3049233"/>
              <a:gd name="connsiteY5436" fmla="*/ 1203532 h 1985002"/>
              <a:gd name="connsiteX5437" fmla="*/ 1207811 w 3049233"/>
              <a:gd name="connsiteY5437" fmla="*/ 1202658 h 1985002"/>
              <a:gd name="connsiteX5438" fmla="*/ 883552 w 3049233"/>
              <a:gd name="connsiteY5438" fmla="*/ 1187225 h 1985002"/>
              <a:gd name="connsiteX5439" fmla="*/ 924455 w 3049233"/>
              <a:gd name="connsiteY5439" fmla="*/ 1211658 h 1985002"/>
              <a:gd name="connsiteX5440" fmla="*/ 924459 w 3049233"/>
              <a:gd name="connsiteY5440" fmla="*/ 1211660 h 1985002"/>
              <a:gd name="connsiteX5441" fmla="*/ 930682 w 3049233"/>
              <a:gd name="connsiteY5441" fmla="*/ 1214105 h 1985002"/>
              <a:gd name="connsiteX5442" fmla="*/ 949148 w 3049233"/>
              <a:gd name="connsiteY5442" fmla="*/ 1221360 h 1985002"/>
              <a:gd name="connsiteX5443" fmla="*/ 923120 w 3049233"/>
              <a:gd name="connsiteY5443" fmla="*/ 1211875 h 1985002"/>
              <a:gd name="connsiteX5444" fmla="*/ 906126 w 3049233"/>
              <a:gd name="connsiteY5444" fmla="*/ 1201349 h 1985002"/>
              <a:gd name="connsiteX5445" fmla="*/ 883474 w 3049233"/>
              <a:gd name="connsiteY5445" fmla="*/ 1187318 h 1985002"/>
              <a:gd name="connsiteX5446" fmla="*/ 1688841 w 3049233"/>
              <a:gd name="connsiteY5446" fmla="*/ 1187214 h 1985002"/>
              <a:gd name="connsiteX5447" fmla="*/ 1722851 w 3049233"/>
              <a:gd name="connsiteY5447" fmla="*/ 1196501 h 1985002"/>
              <a:gd name="connsiteX5448" fmla="*/ 1710797 w 3049233"/>
              <a:gd name="connsiteY5448" fmla="*/ 1195229 h 1985002"/>
              <a:gd name="connsiteX5449" fmla="*/ 1695500 w 3049233"/>
              <a:gd name="connsiteY5449" fmla="*/ 1191221 h 1985002"/>
              <a:gd name="connsiteX5450" fmla="*/ 1653745 w 3049233"/>
              <a:gd name="connsiteY5450" fmla="*/ 1186837 h 1985002"/>
              <a:gd name="connsiteX5451" fmla="*/ 1665046 w 3049233"/>
              <a:gd name="connsiteY5451" fmla="*/ 1189782 h 1985002"/>
              <a:gd name="connsiteX5452" fmla="*/ 1666346 w 3049233"/>
              <a:gd name="connsiteY5452" fmla="*/ 1190538 h 1985002"/>
              <a:gd name="connsiteX5453" fmla="*/ 1660461 w 3049233"/>
              <a:gd name="connsiteY5453" fmla="*/ 1189917 h 1985002"/>
              <a:gd name="connsiteX5454" fmla="*/ 1655404 w 3049233"/>
              <a:gd name="connsiteY5454" fmla="*/ 1188427 h 1985002"/>
              <a:gd name="connsiteX5455" fmla="*/ 1153415 w 3049233"/>
              <a:gd name="connsiteY5455" fmla="*/ 1186433 h 1985002"/>
              <a:gd name="connsiteX5456" fmla="*/ 1173858 w 3049233"/>
              <a:gd name="connsiteY5456" fmla="*/ 1195238 h 1985002"/>
              <a:gd name="connsiteX5457" fmla="*/ 1178491 w 3049233"/>
              <a:gd name="connsiteY5457" fmla="*/ 1205541 h 1985002"/>
              <a:gd name="connsiteX5458" fmla="*/ 1180648 w 3049233"/>
              <a:gd name="connsiteY5458" fmla="*/ 1213561 h 1985002"/>
              <a:gd name="connsiteX5459" fmla="*/ 1166254 w 3049233"/>
              <a:gd name="connsiteY5459" fmla="*/ 1207118 h 1985002"/>
              <a:gd name="connsiteX5460" fmla="*/ 1160448 w 3049233"/>
              <a:gd name="connsiteY5460" fmla="*/ 1196297 h 1985002"/>
              <a:gd name="connsiteX5461" fmla="*/ 1152091 w 3049233"/>
              <a:gd name="connsiteY5461" fmla="*/ 1187931 h 1985002"/>
              <a:gd name="connsiteX5462" fmla="*/ 2354846 w 3049233"/>
              <a:gd name="connsiteY5462" fmla="*/ 1185877 h 1985002"/>
              <a:gd name="connsiteX5463" fmla="*/ 2369682 w 3049233"/>
              <a:gd name="connsiteY5463" fmla="*/ 1190653 h 1985002"/>
              <a:gd name="connsiteX5464" fmla="*/ 2369423 w 3049233"/>
              <a:gd name="connsiteY5464" fmla="*/ 1191274 h 1985002"/>
              <a:gd name="connsiteX5465" fmla="*/ 2354851 w 3049233"/>
              <a:gd name="connsiteY5465" fmla="*/ 1186150 h 1985002"/>
              <a:gd name="connsiteX5466" fmla="*/ 1824500 w 3049233"/>
              <a:gd name="connsiteY5466" fmla="*/ 1185833 h 1985002"/>
              <a:gd name="connsiteX5467" fmla="*/ 1829929 w 3049233"/>
              <a:gd name="connsiteY5467" fmla="*/ 1187632 h 1985002"/>
              <a:gd name="connsiteX5468" fmla="*/ 1823073 w 3049233"/>
              <a:gd name="connsiteY5468" fmla="*/ 1188239 h 1985002"/>
              <a:gd name="connsiteX5469" fmla="*/ 1820308 w 3049233"/>
              <a:gd name="connsiteY5469" fmla="*/ 1187494 h 1985002"/>
              <a:gd name="connsiteX5470" fmla="*/ 1820558 w 3049233"/>
              <a:gd name="connsiteY5470" fmla="*/ 1186211 h 1985002"/>
              <a:gd name="connsiteX5471" fmla="*/ 873798 w 3049233"/>
              <a:gd name="connsiteY5471" fmla="*/ 1185206 h 1985002"/>
              <a:gd name="connsiteX5472" fmla="*/ 873842 w 3049233"/>
              <a:gd name="connsiteY5472" fmla="*/ 1185250 h 1985002"/>
              <a:gd name="connsiteX5473" fmla="*/ 873500 w 3049233"/>
              <a:gd name="connsiteY5473" fmla="*/ 1185660 h 1985002"/>
              <a:gd name="connsiteX5474" fmla="*/ 873471 w 3049233"/>
              <a:gd name="connsiteY5474" fmla="*/ 1185631 h 1985002"/>
              <a:gd name="connsiteX5475" fmla="*/ 873455 w 3049233"/>
              <a:gd name="connsiteY5475" fmla="*/ 1185615 h 1985002"/>
              <a:gd name="connsiteX5476" fmla="*/ 873684 w 3049233"/>
              <a:gd name="connsiteY5476" fmla="*/ 1185341 h 1985002"/>
              <a:gd name="connsiteX5477" fmla="*/ 873727 w 3049233"/>
              <a:gd name="connsiteY5477" fmla="*/ 1185290 h 1985002"/>
              <a:gd name="connsiteX5478" fmla="*/ 1298386 w 3049233"/>
              <a:gd name="connsiteY5478" fmla="*/ 1185083 h 1985002"/>
              <a:gd name="connsiteX5479" fmla="*/ 1396102 w 3049233"/>
              <a:gd name="connsiteY5479" fmla="*/ 1230261 h 1985002"/>
              <a:gd name="connsiteX5480" fmla="*/ 1396319 w 3049233"/>
              <a:gd name="connsiteY5480" fmla="*/ 1231402 h 1985002"/>
              <a:gd name="connsiteX5481" fmla="*/ 1317827 w 3049233"/>
              <a:gd name="connsiteY5481" fmla="*/ 1195175 h 1985002"/>
              <a:gd name="connsiteX5482" fmla="*/ 1298315 w 3049233"/>
              <a:gd name="connsiteY5482" fmla="*/ 1186169 h 1985002"/>
              <a:gd name="connsiteX5483" fmla="*/ 1298316 w 3049233"/>
              <a:gd name="connsiteY5483" fmla="*/ 1186168 h 1985002"/>
              <a:gd name="connsiteX5484" fmla="*/ 1298318 w 3049233"/>
              <a:gd name="connsiteY5484" fmla="*/ 1186128 h 1985002"/>
              <a:gd name="connsiteX5485" fmla="*/ 2207476 w 3049233"/>
              <a:gd name="connsiteY5485" fmla="*/ 1184705 h 1985002"/>
              <a:gd name="connsiteX5486" fmla="*/ 2213014 w 3049233"/>
              <a:gd name="connsiteY5486" fmla="*/ 1212981 h 1985002"/>
              <a:gd name="connsiteX5487" fmla="*/ 2219839 w 3049233"/>
              <a:gd name="connsiteY5487" fmla="*/ 1233802 h 1985002"/>
              <a:gd name="connsiteX5488" fmla="*/ 2214166 w 3049233"/>
              <a:gd name="connsiteY5488" fmla="*/ 1249711 h 1985002"/>
              <a:gd name="connsiteX5489" fmla="*/ 2206058 w 3049233"/>
              <a:gd name="connsiteY5489" fmla="*/ 1231053 h 1985002"/>
              <a:gd name="connsiteX5490" fmla="*/ 2202554 w 3049233"/>
              <a:gd name="connsiteY5490" fmla="*/ 1222387 h 1985002"/>
              <a:gd name="connsiteX5491" fmla="*/ 2198671 w 3049233"/>
              <a:gd name="connsiteY5491" fmla="*/ 1208188 h 1985002"/>
              <a:gd name="connsiteX5492" fmla="*/ 1102647 w 3049233"/>
              <a:gd name="connsiteY5492" fmla="*/ 1184679 h 1985002"/>
              <a:gd name="connsiteX5493" fmla="*/ 1103142 w 3049233"/>
              <a:gd name="connsiteY5493" fmla="*/ 1184901 h 1985002"/>
              <a:gd name="connsiteX5494" fmla="*/ 1090458 w 3049233"/>
              <a:gd name="connsiteY5494" fmla="*/ 1189112 h 1985002"/>
              <a:gd name="connsiteX5495" fmla="*/ 1055762 w 3049233"/>
              <a:gd name="connsiteY5495" fmla="*/ 1191414 h 1985002"/>
              <a:gd name="connsiteX5496" fmla="*/ 1100618 w 3049233"/>
              <a:gd name="connsiteY5496" fmla="*/ 1185388 h 1985002"/>
              <a:gd name="connsiteX5497" fmla="*/ 2298095 w 3049233"/>
              <a:gd name="connsiteY5497" fmla="*/ 1184373 h 1985002"/>
              <a:gd name="connsiteX5498" fmla="*/ 2300321 w 3049233"/>
              <a:gd name="connsiteY5498" fmla="*/ 1185931 h 1985002"/>
              <a:gd name="connsiteX5499" fmla="*/ 2300382 w 3049233"/>
              <a:gd name="connsiteY5499" fmla="*/ 1186464 h 1985002"/>
              <a:gd name="connsiteX5500" fmla="*/ 717348 w 3049233"/>
              <a:gd name="connsiteY5500" fmla="*/ 1184278 h 1985002"/>
              <a:gd name="connsiteX5501" fmla="*/ 714207 w 3049233"/>
              <a:gd name="connsiteY5501" fmla="*/ 1188137 h 1985002"/>
              <a:gd name="connsiteX5502" fmla="*/ 712790 w 3049233"/>
              <a:gd name="connsiteY5502" fmla="*/ 1189878 h 1985002"/>
              <a:gd name="connsiteX5503" fmla="*/ 712252 w 3049233"/>
              <a:gd name="connsiteY5503" fmla="*/ 1190422 h 1985002"/>
              <a:gd name="connsiteX5504" fmla="*/ 710732 w 3049233"/>
              <a:gd name="connsiteY5504" fmla="*/ 1191959 h 1985002"/>
              <a:gd name="connsiteX5505" fmla="*/ 717307 w 3049233"/>
              <a:gd name="connsiteY5505" fmla="*/ 1184326 h 1985002"/>
              <a:gd name="connsiteX5506" fmla="*/ 1841608 w 3049233"/>
              <a:gd name="connsiteY5506" fmla="*/ 1184191 h 1985002"/>
              <a:gd name="connsiteX5507" fmla="*/ 1846227 w 3049233"/>
              <a:gd name="connsiteY5507" fmla="*/ 1185812 h 1985002"/>
              <a:gd name="connsiteX5508" fmla="*/ 1844293 w 3049233"/>
              <a:gd name="connsiteY5508" fmla="*/ 1186273 h 1985002"/>
              <a:gd name="connsiteX5509" fmla="*/ 1838883 w 3049233"/>
              <a:gd name="connsiteY5509" fmla="*/ 1184453 h 1985002"/>
              <a:gd name="connsiteX5510" fmla="*/ 1640800 w 3049233"/>
              <a:gd name="connsiteY5510" fmla="*/ 1184126 h 1985002"/>
              <a:gd name="connsiteX5511" fmla="*/ 1643330 w 3049233"/>
              <a:gd name="connsiteY5511" fmla="*/ 1184506 h 1985002"/>
              <a:gd name="connsiteX5512" fmla="*/ 1643895 w 3049233"/>
              <a:gd name="connsiteY5512" fmla="*/ 1185037 h 1985002"/>
              <a:gd name="connsiteX5513" fmla="*/ 1604269 w 3049233"/>
              <a:gd name="connsiteY5513" fmla="*/ 1184083 h 1985002"/>
              <a:gd name="connsiteX5514" fmla="*/ 1608995 w 3049233"/>
              <a:gd name="connsiteY5514" fmla="*/ 1185059 h 1985002"/>
              <a:gd name="connsiteX5515" fmla="*/ 1604610 w 3049233"/>
              <a:gd name="connsiteY5515" fmla="*/ 1184724 h 1985002"/>
              <a:gd name="connsiteX5516" fmla="*/ 2332329 w 3049233"/>
              <a:gd name="connsiteY5516" fmla="*/ 1183728 h 1985002"/>
              <a:gd name="connsiteX5517" fmla="*/ 2333353 w 3049233"/>
              <a:gd name="connsiteY5517" fmla="*/ 1184415 h 1985002"/>
              <a:gd name="connsiteX5518" fmla="*/ 2337409 w 3049233"/>
              <a:gd name="connsiteY5518" fmla="*/ 1185832 h 1985002"/>
              <a:gd name="connsiteX5519" fmla="*/ 2336484 w 3049233"/>
              <a:gd name="connsiteY5519" fmla="*/ 1188015 h 1985002"/>
              <a:gd name="connsiteX5520" fmla="*/ 2332491 w 3049233"/>
              <a:gd name="connsiteY5520" fmla="*/ 1186425 h 1985002"/>
              <a:gd name="connsiteX5521" fmla="*/ 1490976 w 3049233"/>
              <a:gd name="connsiteY5521" fmla="*/ 1183509 h 1985002"/>
              <a:gd name="connsiteX5522" fmla="*/ 1503061 w 3049233"/>
              <a:gd name="connsiteY5522" fmla="*/ 1190733 h 1985002"/>
              <a:gd name="connsiteX5523" fmla="*/ 1529542 w 3049233"/>
              <a:gd name="connsiteY5523" fmla="*/ 1197890 h 1985002"/>
              <a:gd name="connsiteX5524" fmla="*/ 1530318 w 3049233"/>
              <a:gd name="connsiteY5524" fmla="*/ 1205625 h 1985002"/>
              <a:gd name="connsiteX5525" fmla="*/ 1506403 w 3049233"/>
              <a:gd name="connsiteY5525" fmla="*/ 1196739 h 1985002"/>
              <a:gd name="connsiteX5526" fmla="*/ 1505298 w 3049233"/>
              <a:gd name="connsiteY5526" fmla="*/ 1196328 h 1985002"/>
              <a:gd name="connsiteX5527" fmla="*/ 2442062 w 3049233"/>
              <a:gd name="connsiteY5527" fmla="*/ 1183263 h 1985002"/>
              <a:gd name="connsiteX5528" fmla="*/ 2441759 w 3049233"/>
              <a:gd name="connsiteY5528" fmla="*/ 1184019 h 1985002"/>
              <a:gd name="connsiteX5529" fmla="*/ 2440935 w 3049233"/>
              <a:gd name="connsiteY5529" fmla="*/ 1184406 h 1985002"/>
              <a:gd name="connsiteX5530" fmla="*/ 2437439 w 3049233"/>
              <a:gd name="connsiteY5530" fmla="*/ 1184700 h 1985002"/>
              <a:gd name="connsiteX5531" fmla="*/ 2345699 w 3049233"/>
              <a:gd name="connsiteY5531" fmla="*/ 1182933 h 1985002"/>
              <a:gd name="connsiteX5532" fmla="*/ 2348009 w 3049233"/>
              <a:gd name="connsiteY5532" fmla="*/ 1183676 h 1985002"/>
              <a:gd name="connsiteX5533" fmla="*/ 2348011 w 3049233"/>
              <a:gd name="connsiteY5533" fmla="*/ 1183745 h 1985002"/>
              <a:gd name="connsiteX5534" fmla="*/ 2274860 w 3049233"/>
              <a:gd name="connsiteY5534" fmla="*/ 1182414 h 1985002"/>
              <a:gd name="connsiteX5535" fmla="*/ 2276915 w 3049233"/>
              <a:gd name="connsiteY5535" fmla="*/ 1185942 h 1985002"/>
              <a:gd name="connsiteX5536" fmla="*/ 2285244 w 3049233"/>
              <a:gd name="connsiteY5536" fmla="*/ 1236433 h 1985002"/>
              <a:gd name="connsiteX5537" fmla="*/ 2275380 w 3049233"/>
              <a:gd name="connsiteY5537" fmla="*/ 1264219 h 1985002"/>
              <a:gd name="connsiteX5538" fmla="*/ 2263980 w 3049233"/>
              <a:gd name="connsiteY5538" fmla="*/ 1212436 h 1985002"/>
              <a:gd name="connsiteX5539" fmla="*/ 1860785 w 3049233"/>
              <a:gd name="connsiteY5539" fmla="*/ 1182351 h 1985002"/>
              <a:gd name="connsiteX5540" fmla="*/ 1857716 w 3049233"/>
              <a:gd name="connsiteY5540" fmla="*/ 1183081 h 1985002"/>
              <a:gd name="connsiteX5541" fmla="*/ 1856950 w 3049233"/>
              <a:gd name="connsiteY5541" fmla="*/ 1182811 h 1985002"/>
              <a:gd name="connsiteX5542" fmla="*/ 1856973 w 3049233"/>
              <a:gd name="connsiteY5542" fmla="*/ 1182717 h 1985002"/>
              <a:gd name="connsiteX5543" fmla="*/ 887907 w 3049233"/>
              <a:gd name="connsiteY5543" fmla="*/ 1181994 h 1985002"/>
              <a:gd name="connsiteX5544" fmla="*/ 900029 w 3049233"/>
              <a:gd name="connsiteY5544" fmla="*/ 1189040 h 1985002"/>
              <a:gd name="connsiteX5545" fmla="*/ 928647 w 3049233"/>
              <a:gd name="connsiteY5545" fmla="*/ 1205676 h 1985002"/>
              <a:gd name="connsiteX5546" fmla="*/ 928650 w 3049233"/>
              <a:gd name="connsiteY5546" fmla="*/ 1205677 h 1985002"/>
              <a:gd name="connsiteX5547" fmla="*/ 951031 w 3049233"/>
              <a:gd name="connsiteY5547" fmla="*/ 1214041 h 1985002"/>
              <a:gd name="connsiteX5548" fmla="*/ 927600 w 3049233"/>
              <a:gd name="connsiteY5548" fmla="*/ 1206038 h 1985002"/>
              <a:gd name="connsiteX5549" fmla="*/ 887726 w 3049233"/>
              <a:gd name="connsiteY5549" fmla="*/ 1182211 h 1985002"/>
              <a:gd name="connsiteX5550" fmla="*/ 1909529 w 3049233"/>
              <a:gd name="connsiteY5550" fmla="*/ 1181839 h 1985002"/>
              <a:gd name="connsiteX5551" fmla="*/ 1909902 w 3049233"/>
              <a:gd name="connsiteY5551" fmla="*/ 1182305 h 1985002"/>
              <a:gd name="connsiteX5552" fmla="*/ 1909448 w 3049233"/>
              <a:gd name="connsiteY5552" fmla="*/ 1181981 h 1985002"/>
              <a:gd name="connsiteX5553" fmla="*/ 1191250 w 3049233"/>
              <a:gd name="connsiteY5553" fmla="*/ 1181280 h 1985002"/>
              <a:gd name="connsiteX5554" fmla="*/ 1200136 w 3049233"/>
              <a:gd name="connsiteY5554" fmla="*/ 1184966 h 1985002"/>
              <a:gd name="connsiteX5555" fmla="*/ 1201400 w 3049233"/>
              <a:gd name="connsiteY5555" fmla="*/ 1199892 h 1985002"/>
              <a:gd name="connsiteX5556" fmla="*/ 1199032 w 3049233"/>
              <a:gd name="connsiteY5556" fmla="*/ 1198869 h 1985002"/>
              <a:gd name="connsiteX5557" fmla="*/ 1197583 w 3049233"/>
              <a:gd name="connsiteY5557" fmla="*/ 1198244 h 1985002"/>
              <a:gd name="connsiteX5558" fmla="*/ 1195255 w 3049233"/>
              <a:gd name="connsiteY5558" fmla="*/ 1197239 h 1985002"/>
              <a:gd name="connsiteX5559" fmla="*/ 1193931 w 3049233"/>
              <a:gd name="connsiteY5559" fmla="*/ 1191965 h 1985002"/>
              <a:gd name="connsiteX5560" fmla="*/ 1192969 w 3049233"/>
              <a:gd name="connsiteY5560" fmla="*/ 1185557 h 1985002"/>
              <a:gd name="connsiteX5561" fmla="*/ 1191459 w 3049233"/>
              <a:gd name="connsiteY5561" fmla="*/ 1182112 h 1985002"/>
              <a:gd name="connsiteX5562" fmla="*/ 1799428 w 3049233"/>
              <a:gd name="connsiteY5562" fmla="*/ 1181143 h 1985002"/>
              <a:gd name="connsiteX5563" fmla="*/ 1799290 w 3049233"/>
              <a:gd name="connsiteY5563" fmla="*/ 1181824 h 1985002"/>
              <a:gd name="connsiteX5564" fmla="*/ 1797138 w 3049233"/>
              <a:gd name="connsiteY5564" fmla="*/ 1181243 h 1985002"/>
              <a:gd name="connsiteX5565" fmla="*/ 1301315 w 3049233"/>
              <a:gd name="connsiteY5565" fmla="*/ 1180860 h 1985002"/>
              <a:gd name="connsiteX5566" fmla="*/ 1306013 w 3049233"/>
              <a:gd name="connsiteY5566" fmla="*/ 1182640 h 1985002"/>
              <a:gd name="connsiteX5567" fmla="*/ 1399320 w 3049233"/>
              <a:gd name="connsiteY5567" fmla="*/ 1226028 h 1985002"/>
              <a:gd name="connsiteX5568" fmla="*/ 1399436 w 3049233"/>
              <a:gd name="connsiteY5568" fmla="*/ 1226710 h 1985002"/>
              <a:gd name="connsiteX5569" fmla="*/ 1344499 w 3049233"/>
              <a:gd name="connsiteY5569" fmla="*/ 1201039 h 1985002"/>
              <a:gd name="connsiteX5570" fmla="*/ 1806799 w 3049233"/>
              <a:gd name="connsiteY5570" fmla="*/ 1180823 h 1985002"/>
              <a:gd name="connsiteX5571" fmla="*/ 1810282 w 3049233"/>
              <a:gd name="connsiteY5571" fmla="*/ 1181807 h 1985002"/>
              <a:gd name="connsiteX5572" fmla="*/ 1804657 w 3049233"/>
              <a:gd name="connsiteY5572" fmla="*/ 1182358 h 1985002"/>
              <a:gd name="connsiteX5573" fmla="*/ 1804946 w 3049233"/>
              <a:gd name="connsiteY5573" fmla="*/ 1180904 h 1985002"/>
              <a:gd name="connsiteX5574" fmla="*/ 1093949 w 3049233"/>
              <a:gd name="connsiteY5574" fmla="*/ 1180788 h 1985002"/>
              <a:gd name="connsiteX5575" fmla="*/ 1093971 w 3049233"/>
              <a:gd name="connsiteY5575" fmla="*/ 1180798 h 1985002"/>
              <a:gd name="connsiteX5576" fmla="*/ 1094013 w 3049233"/>
              <a:gd name="connsiteY5576" fmla="*/ 1180817 h 1985002"/>
              <a:gd name="connsiteX5577" fmla="*/ 1095710 w 3049233"/>
              <a:gd name="connsiteY5577" fmla="*/ 1181576 h 1985002"/>
              <a:gd name="connsiteX5578" fmla="*/ 1086495 w 3049233"/>
              <a:gd name="connsiteY5578" fmla="*/ 1182781 h 1985002"/>
              <a:gd name="connsiteX5579" fmla="*/ 1075866 w 3049233"/>
              <a:gd name="connsiteY5579" fmla="*/ 1184172 h 1985002"/>
              <a:gd name="connsiteX5580" fmla="*/ 1046328 w 3049233"/>
              <a:gd name="connsiteY5580" fmla="*/ 1188036 h 1985002"/>
              <a:gd name="connsiteX5581" fmla="*/ 1027071 w 3049233"/>
              <a:gd name="connsiteY5581" fmla="*/ 1186530 h 1985002"/>
              <a:gd name="connsiteX5582" fmla="*/ 1035817 w 3049233"/>
              <a:gd name="connsiteY5582" fmla="*/ 1185671 h 1985002"/>
              <a:gd name="connsiteX5583" fmla="*/ 1054328 w 3049233"/>
              <a:gd name="connsiteY5583" fmla="*/ 1186788 h 1985002"/>
              <a:gd name="connsiteX5584" fmla="*/ 1082871 w 3049233"/>
              <a:gd name="connsiteY5584" fmla="*/ 1182465 h 1985002"/>
              <a:gd name="connsiteX5585" fmla="*/ 1660998 w 3049233"/>
              <a:gd name="connsiteY5585" fmla="*/ 1180689 h 1985002"/>
              <a:gd name="connsiteX5586" fmla="*/ 1668584 w 3049233"/>
              <a:gd name="connsiteY5586" fmla="*/ 1181876 h 1985002"/>
              <a:gd name="connsiteX5587" fmla="*/ 1675253 w 3049233"/>
              <a:gd name="connsiteY5587" fmla="*/ 1185915 h 1985002"/>
              <a:gd name="connsiteX5588" fmla="*/ 1665012 w 3049233"/>
              <a:gd name="connsiteY5588" fmla="*/ 1183232 h 1985002"/>
              <a:gd name="connsiteX5589" fmla="*/ 1973385 w 3049233"/>
              <a:gd name="connsiteY5589" fmla="*/ 1180456 h 1985002"/>
              <a:gd name="connsiteX5590" fmla="*/ 1997069 w 3049233"/>
              <a:gd name="connsiteY5590" fmla="*/ 1193613 h 1985002"/>
              <a:gd name="connsiteX5591" fmla="*/ 1995128 w 3049233"/>
              <a:gd name="connsiteY5591" fmla="*/ 1201064 h 1985002"/>
              <a:gd name="connsiteX5592" fmla="*/ 1970732 w 3049233"/>
              <a:gd name="connsiteY5592" fmla="*/ 1189183 h 1985002"/>
              <a:gd name="connsiteX5593" fmla="*/ 1829243 w 3049233"/>
              <a:gd name="connsiteY5593" fmla="*/ 1179848 h 1985002"/>
              <a:gd name="connsiteX5594" fmla="*/ 1829464 w 3049233"/>
              <a:gd name="connsiteY5594" fmla="*/ 1179926 h 1985002"/>
              <a:gd name="connsiteX5595" fmla="*/ 1825943 w 3049233"/>
              <a:gd name="connsiteY5595" fmla="*/ 1180271 h 1985002"/>
              <a:gd name="connsiteX5596" fmla="*/ 1825086 w 3049233"/>
              <a:gd name="connsiteY5596" fmla="*/ 1180029 h 1985002"/>
              <a:gd name="connsiteX5597" fmla="*/ 1133952 w 3049233"/>
              <a:gd name="connsiteY5597" fmla="*/ 1179833 h 1985002"/>
              <a:gd name="connsiteX5598" fmla="*/ 1133950 w 3049233"/>
              <a:gd name="connsiteY5598" fmla="*/ 1179834 h 1985002"/>
              <a:gd name="connsiteX5599" fmla="*/ 1131009 w 3049233"/>
              <a:gd name="connsiteY5599" fmla="*/ 1181627 h 1985002"/>
              <a:gd name="connsiteX5600" fmla="*/ 1118174 w 3049233"/>
              <a:gd name="connsiteY5600" fmla="*/ 1185599 h 1985002"/>
              <a:gd name="connsiteX5601" fmla="*/ 1117514 w 3049233"/>
              <a:gd name="connsiteY5601" fmla="*/ 1185303 h 1985002"/>
              <a:gd name="connsiteX5602" fmla="*/ 1117512 w 3049233"/>
              <a:gd name="connsiteY5602" fmla="*/ 1185302 h 1985002"/>
              <a:gd name="connsiteX5603" fmla="*/ 2039756 w 3049233"/>
              <a:gd name="connsiteY5603" fmla="*/ 1179263 h 1985002"/>
              <a:gd name="connsiteX5604" fmla="*/ 2051117 w 3049233"/>
              <a:gd name="connsiteY5604" fmla="*/ 1203047 h 1985002"/>
              <a:gd name="connsiteX5605" fmla="*/ 2040056 w 3049233"/>
              <a:gd name="connsiteY5605" fmla="*/ 1182588 h 1985002"/>
              <a:gd name="connsiteX5606" fmla="*/ 2039419 w 3049233"/>
              <a:gd name="connsiteY5606" fmla="*/ 1180400 h 1985002"/>
              <a:gd name="connsiteX5607" fmla="*/ 1104312 w 3049233"/>
              <a:gd name="connsiteY5607" fmla="*/ 1179218 h 1985002"/>
              <a:gd name="connsiteX5608" fmla="*/ 1104213 w 3049233"/>
              <a:gd name="connsiteY5608" fmla="*/ 1179254 h 1985002"/>
              <a:gd name="connsiteX5609" fmla="*/ 1104095 w 3049233"/>
              <a:gd name="connsiteY5609" fmla="*/ 1179297 h 1985002"/>
              <a:gd name="connsiteX5610" fmla="*/ 1104019 w 3049233"/>
              <a:gd name="connsiteY5610" fmla="*/ 1179263 h 1985002"/>
              <a:gd name="connsiteX5611" fmla="*/ 1644868 w 3049233"/>
              <a:gd name="connsiteY5611" fmla="*/ 1178168 h 1985002"/>
              <a:gd name="connsiteX5612" fmla="*/ 1648553 w 3049233"/>
              <a:gd name="connsiteY5612" fmla="*/ 1178745 h 1985002"/>
              <a:gd name="connsiteX5613" fmla="*/ 1649676 w 3049233"/>
              <a:gd name="connsiteY5613" fmla="*/ 1179866 h 1985002"/>
              <a:gd name="connsiteX5614" fmla="*/ 1645769 w 3049233"/>
              <a:gd name="connsiteY5614" fmla="*/ 1179122 h 1985002"/>
              <a:gd name="connsiteX5615" fmla="*/ 2409541 w 3049233"/>
              <a:gd name="connsiteY5615" fmla="*/ 1178124 h 1985002"/>
              <a:gd name="connsiteX5616" fmla="*/ 2407484 w 3049233"/>
              <a:gd name="connsiteY5616" fmla="*/ 1183106 h 1985002"/>
              <a:gd name="connsiteX5617" fmla="*/ 2404594 w 3049233"/>
              <a:gd name="connsiteY5617" fmla="*/ 1182912 h 1985002"/>
              <a:gd name="connsiteX5618" fmla="*/ 2404859 w 3049233"/>
              <a:gd name="connsiteY5618" fmla="*/ 1178196 h 1985002"/>
              <a:gd name="connsiteX5619" fmla="*/ 1690581 w 3049233"/>
              <a:gd name="connsiteY5619" fmla="*/ 1178097 h 1985002"/>
              <a:gd name="connsiteX5620" fmla="*/ 1714646 w 3049233"/>
              <a:gd name="connsiteY5620" fmla="*/ 1184063 h 1985002"/>
              <a:gd name="connsiteX5621" fmla="*/ 1754458 w 3049233"/>
              <a:gd name="connsiteY5621" fmla="*/ 1195492 h 1985002"/>
              <a:gd name="connsiteX5622" fmla="*/ 1763062 w 3049233"/>
              <a:gd name="connsiteY5622" fmla="*/ 1195874 h 1985002"/>
              <a:gd name="connsiteX5623" fmla="*/ 1774483 w 3049233"/>
              <a:gd name="connsiteY5623" fmla="*/ 1198594 h 1985002"/>
              <a:gd name="connsiteX5624" fmla="*/ 1759874 w 3049233"/>
              <a:gd name="connsiteY5624" fmla="*/ 1198532 h 1985002"/>
              <a:gd name="connsiteX5625" fmla="*/ 1741535 w 3049233"/>
              <a:gd name="connsiteY5625" fmla="*/ 1194193 h 1985002"/>
              <a:gd name="connsiteX5626" fmla="*/ 1699832 w 3049233"/>
              <a:gd name="connsiteY5626" fmla="*/ 1183468 h 1985002"/>
              <a:gd name="connsiteX5627" fmla="*/ 1911737 w 3049233"/>
              <a:gd name="connsiteY5627" fmla="*/ 1177912 h 1985002"/>
              <a:gd name="connsiteX5628" fmla="*/ 1917756 w 3049233"/>
              <a:gd name="connsiteY5628" fmla="*/ 1185676 h 1985002"/>
              <a:gd name="connsiteX5629" fmla="*/ 1911526 w 3049233"/>
              <a:gd name="connsiteY5629" fmla="*/ 1178288 h 1985002"/>
              <a:gd name="connsiteX5630" fmla="*/ 2423400 w 3049233"/>
              <a:gd name="connsiteY5630" fmla="*/ 1177910 h 1985002"/>
              <a:gd name="connsiteX5631" fmla="*/ 2423032 w 3049233"/>
              <a:gd name="connsiteY5631" fmla="*/ 1181332 h 1985002"/>
              <a:gd name="connsiteX5632" fmla="*/ 2413891 w 3049233"/>
              <a:gd name="connsiteY5632" fmla="*/ 1182802 h 1985002"/>
              <a:gd name="connsiteX5633" fmla="*/ 2415862 w 3049233"/>
              <a:gd name="connsiteY5633" fmla="*/ 1178026 h 1985002"/>
              <a:gd name="connsiteX5634" fmla="*/ 699771 w 3049233"/>
              <a:gd name="connsiteY5634" fmla="*/ 1177860 h 1985002"/>
              <a:gd name="connsiteX5635" fmla="*/ 611027 w 3049233"/>
              <a:gd name="connsiteY5635" fmla="*/ 1266647 h 1985002"/>
              <a:gd name="connsiteX5636" fmla="*/ 558459 w 3049233"/>
              <a:gd name="connsiteY5636" fmla="*/ 1310063 h 1985002"/>
              <a:gd name="connsiteX5637" fmla="*/ 500957 w 3049233"/>
              <a:gd name="connsiteY5637" fmla="*/ 1357553 h 1985002"/>
              <a:gd name="connsiteX5638" fmla="*/ 543540 w 3049233"/>
              <a:gd name="connsiteY5638" fmla="*/ 1321939 h 1985002"/>
              <a:gd name="connsiteX5639" fmla="*/ 565727 w 3049233"/>
              <a:gd name="connsiteY5639" fmla="*/ 1303383 h 1985002"/>
              <a:gd name="connsiteX5640" fmla="*/ 616692 w 3049233"/>
              <a:gd name="connsiteY5640" fmla="*/ 1260757 h 1985002"/>
              <a:gd name="connsiteX5641" fmla="*/ 1235836 w 3049233"/>
              <a:gd name="connsiteY5641" fmla="*/ 1177799 h 1985002"/>
              <a:gd name="connsiteX5642" fmla="*/ 1236346 w 3049233"/>
              <a:gd name="connsiteY5642" fmla="*/ 1178002 h 1985002"/>
              <a:gd name="connsiteX5643" fmla="*/ 1236758 w 3049233"/>
              <a:gd name="connsiteY5643" fmla="*/ 1178166 h 1985002"/>
              <a:gd name="connsiteX5644" fmla="*/ 1235568 w 3049233"/>
              <a:gd name="connsiteY5644" fmla="*/ 1184077 h 1985002"/>
              <a:gd name="connsiteX5645" fmla="*/ 1233895 w 3049233"/>
              <a:gd name="connsiteY5645" fmla="*/ 1192388 h 1985002"/>
              <a:gd name="connsiteX5646" fmla="*/ 1233516 w 3049233"/>
              <a:gd name="connsiteY5646" fmla="*/ 1192231 h 1985002"/>
              <a:gd name="connsiteX5647" fmla="*/ 1233481 w 3049233"/>
              <a:gd name="connsiteY5647" fmla="*/ 1192216 h 1985002"/>
              <a:gd name="connsiteX5648" fmla="*/ 1233332 w 3049233"/>
              <a:gd name="connsiteY5648" fmla="*/ 1192154 h 1985002"/>
              <a:gd name="connsiteX5649" fmla="*/ 1233917 w 3049233"/>
              <a:gd name="connsiteY5649" fmla="*/ 1188799 h 1985002"/>
              <a:gd name="connsiteX5650" fmla="*/ 1235740 w 3049233"/>
              <a:gd name="connsiteY5650" fmla="*/ 1178348 h 1985002"/>
              <a:gd name="connsiteX5651" fmla="*/ 2444339 w 3049233"/>
              <a:gd name="connsiteY5651" fmla="*/ 1177588 h 1985002"/>
              <a:gd name="connsiteX5652" fmla="*/ 2444203 w 3049233"/>
              <a:gd name="connsiteY5652" fmla="*/ 1177926 h 1985002"/>
              <a:gd name="connsiteX5653" fmla="*/ 2428210 w 3049233"/>
              <a:gd name="connsiteY5653" fmla="*/ 1180499 h 1985002"/>
              <a:gd name="connsiteX5654" fmla="*/ 2428448 w 3049233"/>
              <a:gd name="connsiteY5654" fmla="*/ 1177833 h 1985002"/>
              <a:gd name="connsiteX5655" fmla="*/ 2007033 w 3049233"/>
              <a:gd name="connsiteY5655" fmla="*/ 1177534 h 1985002"/>
              <a:gd name="connsiteX5656" fmla="*/ 2023444 w 3049233"/>
              <a:gd name="connsiteY5656" fmla="*/ 1197918 h 1985002"/>
              <a:gd name="connsiteX5657" fmla="*/ 2025304 w 3049233"/>
              <a:gd name="connsiteY5657" fmla="*/ 1204025 h 1985002"/>
              <a:gd name="connsiteX5658" fmla="*/ 2006090 w 3049233"/>
              <a:gd name="connsiteY5658" fmla="*/ 1181147 h 1985002"/>
              <a:gd name="connsiteX5659" fmla="*/ 891666 w 3049233"/>
              <a:gd name="connsiteY5659" fmla="*/ 1177480 h 1985002"/>
              <a:gd name="connsiteX5660" fmla="*/ 922834 w 3049233"/>
              <a:gd name="connsiteY5660" fmla="*/ 1194978 h 1985002"/>
              <a:gd name="connsiteX5661" fmla="*/ 930655 w 3049233"/>
              <a:gd name="connsiteY5661" fmla="*/ 1199369 h 1985002"/>
              <a:gd name="connsiteX5662" fmla="*/ 931973 w 3049233"/>
              <a:gd name="connsiteY5662" fmla="*/ 1200109 h 1985002"/>
              <a:gd name="connsiteX5663" fmla="*/ 941211 w 3049233"/>
              <a:gd name="connsiteY5663" fmla="*/ 1203367 h 1985002"/>
              <a:gd name="connsiteX5664" fmla="*/ 977132 w 3049233"/>
              <a:gd name="connsiteY5664" fmla="*/ 1216037 h 1985002"/>
              <a:gd name="connsiteX5665" fmla="*/ 992111 w 3049233"/>
              <a:gd name="connsiteY5665" fmla="*/ 1218169 h 1985002"/>
              <a:gd name="connsiteX5666" fmla="*/ 998027 w 3049233"/>
              <a:gd name="connsiteY5666" fmla="*/ 1219946 h 1985002"/>
              <a:gd name="connsiteX5667" fmla="*/ 972537 w 3049233"/>
              <a:gd name="connsiteY5667" fmla="*/ 1215847 h 1985002"/>
              <a:gd name="connsiteX5668" fmla="*/ 943656 w 3049233"/>
              <a:gd name="connsiteY5668" fmla="*/ 1205048 h 1985002"/>
              <a:gd name="connsiteX5669" fmla="*/ 930243 w 3049233"/>
              <a:gd name="connsiteY5669" fmla="*/ 1200033 h 1985002"/>
              <a:gd name="connsiteX5670" fmla="*/ 920286 w 3049233"/>
              <a:gd name="connsiteY5670" fmla="*/ 1194226 h 1985002"/>
              <a:gd name="connsiteX5671" fmla="*/ 891636 w 3049233"/>
              <a:gd name="connsiteY5671" fmla="*/ 1177516 h 1985002"/>
              <a:gd name="connsiteX5672" fmla="*/ 891639 w 3049233"/>
              <a:gd name="connsiteY5672" fmla="*/ 1177512 h 1985002"/>
              <a:gd name="connsiteX5673" fmla="*/ 2524197 w 3049233"/>
              <a:gd name="connsiteY5673" fmla="*/ 1176934 h 1985002"/>
              <a:gd name="connsiteX5674" fmla="*/ 2520357 w 3049233"/>
              <a:gd name="connsiteY5674" fmla="*/ 1198319 h 1985002"/>
              <a:gd name="connsiteX5675" fmla="*/ 2519670 w 3049233"/>
              <a:gd name="connsiteY5675" fmla="*/ 1200863 h 1985002"/>
              <a:gd name="connsiteX5676" fmla="*/ 2495898 w 3049233"/>
              <a:gd name="connsiteY5676" fmla="*/ 1284054 h 1985002"/>
              <a:gd name="connsiteX5677" fmla="*/ 2469790 w 3049233"/>
              <a:gd name="connsiteY5677" fmla="*/ 1334987 h 1985002"/>
              <a:gd name="connsiteX5678" fmla="*/ 2461089 w 3049233"/>
              <a:gd name="connsiteY5678" fmla="*/ 1345656 h 1985002"/>
              <a:gd name="connsiteX5679" fmla="*/ 2453000 w 3049233"/>
              <a:gd name="connsiteY5679" fmla="*/ 1353388 h 1985002"/>
              <a:gd name="connsiteX5680" fmla="*/ 2460230 w 3049233"/>
              <a:gd name="connsiteY5680" fmla="*/ 1333084 h 1985002"/>
              <a:gd name="connsiteX5681" fmla="*/ 2463983 w 3049233"/>
              <a:gd name="connsiteY5681" fmla="*/ 1325514 h 1985002"/>
              <a:gd name="connsiteX5682" fmla="*/ 2466730 w 3049233"/>
              <a:gd name="connsiteY5682" fmla="*/ 1321684 h 1985002"/>
              <a:gd name="connsiteX5683" fmla="*/ 2469013 w 3049233"/>
              <a:gd name="connsiteY5683" fmla="*/ 1315371 h 1985002"/>
              <a:gd name="connsiteX5684" fmla="*/ 2474427 w 3049233"/>
              <a:gd name="connsiteY5684" fmla="*/ 1304450 h 1985002"/>
              <a:gd name="connsiteX5685" fmla="*/ 2479098 w 3049233"/>
              <a:gd name="connsiteY5685" fmla="*/ 1287475 h 1985002"/>
              <a:gd name="connsiteX5686" fmla="*/ 2487161 w 3049233"/>
              <a:gd name="connsiteY5686" fmla="*/ 1265173 h 1985002"/>
              <a:gd name="connsiteX5687" fmla="*/ 2487517 w 3049233"/>
              <a:gd name="connsiteY5687" fmla="*/ 1263518 h 1985002"/>
              <a:gd name="connsiteX5688" fmla="*/ 2347509 w 3049233"/>
              <a:gd name="connsiteY5688" fmla="*/ 1176607 h 1985002"/>
              <a:gd name="connsiteX5689" fmla="*/ 2347894 w 3049233"/>
              <a:gd name="connsiteY5689" fmla="*/ 1176803 h 1985002"/>
              <a:gd name="connsiteX5690" fmla="*/ 2347907 w 3049233"/>
              <a:gd name="connsiteY5690" fmla="*/ 1177507 h 1985002"/>
              <a:gd name="connsiteX5691" fmla="*/ 2347223 w 3049233"/>
              <a:gd name="connsiteY5691" fmla="*/ 1177284 h 1985002"/>
              <a:gd name="connsiteX5692" fmla="*/ 2382011 w 3049233"/>
              <a:gd name="connsiteY5692" fmla="*/ 1176458 h 1985002"/>
              <a:gd name="connsiteX5693" fmla="*/ 2398340 w 3049233"/>
              <a:gd name="connsiteY5693" fmla="*/ 1178141 h 1985002"/>
              <a:gd name="connsiteX5694" fmla="*/ 2398091 w 3049233"/>
              <a:gd name="connsiteY5694" fmla="*/ 1182476 h 1985002"/>
              <a:gd name="connsiteX5695" fmla="*/ 2380001 w 3049233"/>
              <a:gd name="connsiteY5695" fmla="*/ 1181263 h 1985002"/>
              <a:gd name="connsiteX5696" fmla="*/ 1162343 w 3049233"/>
              <a:gd name="connsiteY5696" fmla="*/ 1176347 h 1985002"/>
              <a:gd name="connsiteX5697" fmla="*/ 1166684 w 3049233"/>
              <a:gd name="connsiteY5697" fmla="*/ 1181142 h 1985002"/>
              <a:gd name="connsiteX5698" fmla="*/ 1168340 w 3049233"/>
              <a:gd name="connsiteY5698" fmla="*/ 1182970 h 1985002"/>
              <a:gd name="connsiteX5699" fmla="*/ 1169821 w 3049233"/>
              <a:gd name="connsiteY5699" fmla="*/ 1186262 h 1985002"/>
              <a:gd name="connsiteX5700" fmla="*/ 1166969 w 3049233"/>
              <a:gd name="connsiteY5700" fmla="*/ 1185031 h 1985002"/>
              <a:gd name="connsiteX5701" fmla="*/ 1166154 w 3049233"/>
              <a:gd name="connsiteY5701" fmla="*/ 1184679 h 1985002"/>
              <a:gd name="connsiteX5702" fmla="*/ 1158299 w 3049233"/>
              <a:gd name="connsiteY5702" fmla="*/ 1181289 h 1985002"/>
              <a:gd name="connsiteX5703" fmla="*/ 1161764 w 3049233"/>
              <a:gd name="connsiteY5703" fmla="*/ 1177644 h 1985002"/>
              <a:gd name="connsiteX5704" fmla="*/ 1161841 w 3049233"/>
              <a:gd name="connsiteY5704" fmla="*/ 1177442 h 1985002"/>
              <a:gd name="connsiteX5705" fmla="*/ 1162187 w 3049233"/>
              <a:gd name="connsiteY5705" fmla="*/ 1176535 h 1985002"/>
              <a:gd name="connsiteX5706" fmla="*/ 1632866 w 3049233"/>
              <a:gd name="connsiteY5706" fmla="*/ 1176293 h 1985002"/>
              <a:gd name="connsiteX5707" fmla="*/ 1634938 w 3049233"/>
              <a:gd name="connsiteY5707" fmla="*/ 1176617 h 1985002"/>
              <a:gd name="connsiteX5708" fmla="*/ 1635528 w 3049233"/>
              <a:gd name="connsiteY5708" fmla="*/ 1177171 h 1985002"/>
              <a:gd name="connsiteX5709" fmla="*/ 1634649 w 3049233"/>
              <a:gd name="connsiteY5709" fmla="*/ 1177003 h 1985002"/>
              <a:gd name="connsiteX5710" fmla="*/ 1633239 w 3049233"/>
              <a:gd name="connsiteY5710" fmla="*/ 1176734 h 1985002"/>
              <a:gd name="connsiteX5711" fmla="*/ 1128445 w 3049233"/>
              <a:gd name="connsiteY5711" fmla="*/ 1175679 h 1985002"/>
              <a:gd name="connsiteX5712" fmla="*/ 1129192 w 3049233"/>
              <a:gd name="connsiteY5712" fmla="*/ 1176000 h 1985002"/>
              <a:gd name="connsiteX5713" fmla="*/ 1129432 w 3049233"/>
              <a:gd name="connsiteY5713" fmla="*/ 1176103 h 1985002"/>
              <a:gd name="connsiteX5714" fmla="*/ 1129524 w 3049233"/>
              <a:gd name="connsiteY5714" fmla="*/ 1176143 h 1985002"/>
              <a:gd name="connsiteX5715" fmla="*/ 1129077 w 3049233"/>
              <a:gd name="connsiteY5715" fmla="*/ 1176292 h 1985002"/>
              <a:gd name="connsiteX5716" fmla="*/ 1110879 w 3049233"/>
              <a:gd name="connsiteY5716" fmla="*/ 1182333 h 1985002"/>
              <a:gd name="connsiteX5717" fmla="*/ 1110248 w 3049233"/>
              <a:gd name="connsiteY5717" fmla="*/ 1182051 h 1985002"/>
              <a:gd name="connsiteX5718" fmla="*/ 1110219 w 3049233"/>
              <a:gd name="connsiteY5718" fmla="*/ 1182038 h 1985002"/>
              <a:gd name="connsiteX5719" fmla="*/ 1116253 w 3049233"/>
              <a:gd name="connsiteY5719" fmla="*/ 1179932 h 1985002"/>
              <a:gd name="connsiteX5720" fmla="*/ 1489018 w 3049233"/>
              <a:gd name="connsiteY5720" fmla="*/ 1175453 h 1985002"/>
              <a:gd name="connsiteX5721" fmla="*/ 1497490 w 3049233"/>
              <a:gd name="connsiteY5721" fmla="*/ 1178828 h 1985002"/>
              <a:gd name="connsiteX5722" fmla="*/ 1523299 w 3049233"/>
              <a:gd name="connsiteY5722" fmla="*/ 1183408 h 1985002"/>
              <a:gd name="connsiteX5723" fmla="*/ 1528248 w 3049233"/>
              <a:gd name="connsiteY5723" fmla="*/ 1184989 h 1985002"/>
              <a:gd name="connsiteX5724" fmla="*/ 1528925 w 3049233"/>
              <a:gd name="connsiteY5724" fmla="*/ 1191724 h 1985002"/>
              <a:gd name="connsiteX5725" fmla="*/ 1501265 w 3049233"/>
              <a:gd name="connsiteY5725" fmla="*/ 1183808 h 1985002"/>
              <a:gd name="connsiteX5726" fmla="*/ 1494467 w 3049233"/>
              <a:gd name="connsiteY5726" fmla="*/ 1179171 h 1985002"/>
              <a:gd name="connsiteX5727" fmla="*/ 1716886 w 3049233"/>
              <a:gd name="connsiteY5727" fmla="*/ 1175295 h 1985002"/>
              <a:gd name="connsiteX5728" fmla="*/ 1717736 w 3049233"/>
              <a:gd name="connsiteY5728" fmla="*/ 1175364 h 1985002"/>
              <a:gd name="connsiteX5729" fmla="*/ 1746761 w 3049233"/>
              <a:gd name="connsiteY5729" fmla="*/ 1182508 h 1985002"/>
              <a:gd name="connsiteX5730" fmla="*/ 1778446 w 3049233"/>
              <a:gd name="connsiteY5730" fmla="*/ 1190738 h 1985002"/>
              <a:gd name="connsiteX5731" fmla="*/ 1772799 w 3049233"/>
              <a:gd name="connsiteY5731" fmla="*/ 1190488 h 1985002"/>
              <a:gd name="connsiteX5732" fmla="*/ 1622044 w 3049233"/>
              <a:gd name="connsiteY5732" fmla="*/ 1174602 h 1985002"/>
              <a:gd name="connsiteX5733" fmla="*/ 1623095 w 3049233"/>
              <a:gd name="connsiteY5733" fmla="*/ 1174766 h 1985002"/>
              <a:gd name="connsiteX5734" fmla="*/ 1623119 w 3049233"/>
              <a:gd name="connsiteY5734" fmla="*/ 1174807 h 1985002"/>
              <a:gd name="connsiteX5735" fmla="*/ 1226915 w 3049233"/>
              <a:gd name="connsiteY5735" fmla="*/ 1174256 h 1985002"/>
              <a:gd name="connsiteX5736" fmla="*/ 1231877 w 3049233"/>
              <a:gd name="connsiteY5736" fmla="*/ 1176227 h 1985002"/>
              <a:gd name="connsiteX5737" fmla="*/ 1231890 w 3049233"/>
              <a:gd name="connsiteY5737" fmla="*/ 1176995 h 1985002"/>
              <a:gd name="connsiteX5738" fmla="*/ 1231900 w 3049233"/>
              <a:gd name="connsiteY5738" fmla="*/ 1177551 h 1985002"/>
              <a:gd name="connsiteX5739" fmla="*/ 1230388 w 3049233"/>
              <a:gd name="connsiteY5739" fmla="*/ 1185915 h 1985002"/>
              <a:gd name="connsiteX5740" fmla="*/ 1229543 w 3049233"/>
              <a:gd name="connsiteY5740" fmla="*/ 1190582 h 1985002"/>
              <a:gd name="connsiteX5741" fmla="*/ 1228904 w 3049233"/>
              <a:gd name="connsiteY5741" fmla="*/ 1190316 h 1985002"/>
              <a:gd name="connsiteX5742" fmla="*/ 1227663 w 3049233"/>
              <a:gd name="connsiteY5742" fmla="*/ 1189801 h 1985002"/>
              <a:gd name="connsiteX5743" fmla="*/ 1227389 w 3049233"/>
              <a:gd name="connsiteY5743" fmla="*/ 1184118 h 1985002"/>
              <a:gd name="connsiteX5744" fmla="*/ 1227144 w 3049233"/>
              <a:gd name="connsiteY5744" fmla="*/ 1179024 h 1985002"/>
              <a:gd name="connsiteX5745" fmla="*/ 991803 w 3049233"/>
              <a:gd name="connsiteY5745" fmla="*/ 1174171 h 1985002"/>
              <a:gd name="connsiteX5746" fmla="*/ 999498 w 3049233"/>
              <a:gd name="connsiteY5746" fmla="*/ 1176205 h 1985002"/>
              <a:gd name="connsiteX5747" fmla="*/ 999228 w 3049233"/>
              <a:gd name="connsiteY5747" fmla="*/ 1176190 h 1985002"/>
              <a:gd name="connsiteX5748" fmla="*/ 2661802 w 3049233"/>
              <a:gd name="connsiteY5748" fmla="*/ 1174027 h 1985002"/>
              <a:gd name="connsiteX5749" fmla="*/ 2672090 w 3049233"/>
              <a:gd name="connsiteY5749" fmla="*/ 1175227 h 1985002"/>
              <a:gd name="connsiteX5750" fmla="*/ 2672102 w 3049233"/>
              <a:gd name="connsiteY5750" fmla="*/ 1175225 h 1985002"/>
              <a:gd name="connsiteX5751" fmla="*/ 2672125 w 3049233"/>
              <a:gd name="connsiteY5751" fmla="*/ 1175227 h 1985002"/>
              <a:gd name="connsiteX5752" fmla="*/ 2672139 w 3049233"/>
              <a:gd name="connsiteY5752" fmla="*/ 1175224 h 1985002"/>
              <a:gd name="connsiteX5753" fmla="*/ 2672165 w 3049233"/>
              <a:gd name="connsiteY5753" fmla="*/ 1175227 h 1985002"/>
              <a:gd name="connsiteX5754" fmla="*/ 2677822 w 3049233"/>
              <a:gd name="connsiteY5754" fmla="*/ 1174084 h 1985002"/>
              <a:gd name="connsiteX5755" fmla="*/ 2665507 w 3049233"/>
              <a:gd name="connsiteY5755" fmla="*/ 1217199 h 1985002"/>
              <a:gd name="connsiteX5756" fmla="*/ 2627536 w 3049233"/>
              <a:gd name="connsiteY5756" fmla="*/ 1287642 h 1985002"/>
              <a:gd name="connsiteX5757" fmla="*/ 2612431 w 3049233"/>
              <a:gd name="connsiteY5757" fmla="*/ 1305946 h 1985002"/>
              <a:gd name="connsiteX5758" fmla="*/ 2603784 w 3049233"/>
              <a:gd name="connsiteY5758" fmla="*/ 1315472 h 1985002"/>
              <a:gd name="connsiteX5759" fmla="*/ 2623454 w 3049233"/>
              <a:gd name="connsiteY5759" fmla="*/ 1265172 h 1985002"/>
              <a:gd name="connsiteX5760" fmla="*/ 2636099 w 3049233"/>
              <a:gd name="connsiteY5760" fmla="*/ 1242961 h 1985002"/>
              <a:gd name="connsiteX5761" fmla="*/ 2660231 w 3049233"/>
              <a:gd name="connsiteY5761" fmla="*/ 1179969 h 1985002"/>
              <a:gd name="connsiteX5762" fmla="*/ 1961209 w 3049233"/>
              <a:gd name="connsiteY5762" fmla="*/ 1173685 h 1985002"/>
              <a:gd name="connsiteX5763" fmla="*/ 1968216 w 3049233"/>
              <a:gd name="connsiteY5763" fmla="*/ 1177582 h 1985002"/>
              <a:gd name="connsiteX5764" fmla="*/ 1965964 w 3049233"/>
              <a:gd name="connsiteY5764" fmla="*/ 1184981 h 1985002"/>
              <a:gd name="connsiteX5765" fmla="*/ 1806446 w 3049233"/>
              <a:gd name="connsiteY5765" fmla="*/ 1173381 h 1985002"/>
              <a:gd name="connsiteX5766" fmla="*/ 1806806 w 3049233"/>
              <a:gd name="connsiteY5766" fmla="*/ 1173384 h 1985002"/>
              <a:gd name="connsiteX5767" fmla="*/ 1809670 w 3049233"/>
              <a:gd name="connsiteY5767" fmla="*/ 1173408 h 1985002"/>
              <a:gd name="connsiteX5768" fmla="*/ 1814420 w 3049233"/>
              <a:gd name="connsiteY5768" fmla="*/ 1174766 h 1985002"/>
              <a:gd name="connsiteX5769" fmla="*/ 1807565 w 3049233"/>
              <a:gd name="connsiteY5769" fmla="*/ 1175074 h 1985002"/>
              <a:gd name="connsiteX5770" fmla="*/ 1806185 w 3049233"/>
              <a:gd name="connsiteY5770" fmla="*/ 1174684 h 1985002"/>
              <a:gd name="connsiteX5771" fmla="*/ 2688004 w 3049233"/>
              <a:gd name="connsiteY5771" fmla="*/ 1172804 h 1985002"/>
              <a:gd name="connsiteX5772" fmla="*/ 2681256 w 3049233"/>
              <a:gd name="connsiteY5772" fmla="*/ 1188048 h 1985002"/>
              <a:gd name="connsiteX5773" fmla="*/ 2686500 w 3049233"/>
              <a:gd name="connsiteY5773" fmla="*/ 1172980 h 1985002"/>
              <a:gd name="connsiteX5774" fmla="*/ 2314071 w 3049233"/>
              <a:gd name="connsiteY5774" fmla="*/ 1172754 h 1985002"/>
              <a:gd name="connsiteX5775" fmla="*/ 2317712 w 3049233"/>
              <a:gd name="connsiteY5775" fmla="*/ 1173925 h 1985002"/>
              <a:gd name="connsiteX5776" fmla="*/ 2323625 w 3049233"/>
              <a:gd name="connsiteY5776" fmla="*/ 1177887 h 1985002"/>
              <a:gd name="connsiteX5777" fmla="*/ 2323856 w 3049233"/>
              <a:gd name="connsiteY5777" fmla="*/ 1181769 h 1985002"/>
              <a:gd name="connsiteX5778" fmla="*/ 2313821 w 3049233"/>
              <a:gd name="connsiteY5778" fmla="*/ 1173461 h 1985002"/>
              <a:gd name="connsiteX5779" fmla="*/ 1663986 w 3049233"/>
              <a:gd name="connsiteY5779" fmla="*/ 1172258 h 1985002"/>
              <a:gd name="connsiteX5780" fmla="*/ 1664073 w 3049233"/>
              <a:gd name="connsiteY5780" fmla="*/ 1172259 h 1985002"/>
              <a:gd name="connsiteX5781" fmla="*/ 1664203 w 3049233"/>
              <a:gd name="connsiteY5781" fmla="*/ 1172262 h 1985002"/>
              <a:gd name="connsiteX5782" fmla="*/ 1664800 w 3049233"/>
              <a:gd name="connsiteY5782" fmla="*/ 1172273 h 1985002"/>
              <a:gd name="connsiteX5783" fmla="*/ 1668954 w 3049233"/>
              <a:gd name="connsiteY5783" fmla="*/ 1172888 h 1985002"/>
              <a:gd name="connsiteX5784" fmla="*/ 1677207 w 3049233"/>
              <a:gd name="connsiteY5784" fmla="*/ 1177649 h 1985002"/>
              <a:gd name="connsiteX5785" fmla="*/ 1669763 w 3049233"/>
              <a:gd name="connsiteY5785" fmla="*/ 1175734 h 1985002"/>
              <a:gd name="connsiteX5786" fmla="*/ 1649666 w 3049233"/>
              <a:gd name="connsiteY5786" fmla="*/ 1171997 h 1985002"/>
              <a:gd name="connsiteX5787" fmla="*/ 1652742 w 3049233"/>
              <a:gd name="connsiteY5787" fmla="*/ 1172053 h 1985002"/>
              <a:gd name="connsiteX5788" fmla="*/ 1653250 w 3049233"/>
              <a:gd name="connsiteY5788" fmla="*/ 1172062 h 1985002"/>
              <a:gd name="connsiteX5789" fmla="*/ 1653379 w 3049233"/>
              <a:gd name="connsiteY5789" fmla="*/ 1172064 h 1985002"/>
              <a:gd name="connsiteX5790" fmla="*/ 1654320 w 3049233"/>
              <a:gd name="connsiteY5790" fmla="*/ 1172966 h 1985002"/>
              <a:gd name="connsiteX5791" fmla="*/ 1649859 w 3049233"/>
              <a:gd name="connsiteY5791" fmla="*/ 1172198 h 1985002"/>
              <a:gd name="connsiteX5792" fmla="*/ 896265 w 3049233"/>
              <a:gd name="connsiteY5792" fmla="*/ 1171956 h 1985002"/>
              <a:gd name="connsiteX5793" fmla="*/ 917386 w 3049233"/>
              <a:gd name="connsiteY5793" fmla="*/ 1183536 h 1985002"/>
              <a:gd name="connsiteX5794" fmla="*/ 929708 w 3049233"/>
              <a:gd name="connsiteY5794" fmla="*/ 1190291 h 1985002"/>
              <a:gd name="connsiteX5795" fmla="*/ 935556 w 3049233"/>
              <a:gd name="connsiteY5795" fmla="*/ 1193497 h 1985002"/>
              <a:gd name="connsiteX5796" fmla="*/ 935557 w 3049233"/>
              <a:gd name="connsiteY5796" fmla="*/ 1193497 h 1985002"/>
              <a:gd name="connsiteX5797" fmla="*/ 946828 w 3049233"/>
              <a:gd name="connsiteY5797" fmla="*/ 1197276 h 1985002"/>
              <a:gd name="connsiteX5798" fmla="*/ 981924 w 3049233"/>
              <a:gd name="connsiteY5798" fmla="*/ 1209041 h 1985002"/>
              <a:gd name="connsiteX5799" fmla="*/ 931705 w 3049233"/>
              <a:gd name="connsiteY5799" fmla="*/ 1193981 h 1985002"/>
              <a:gd name="connsiteX5800" fmla="*/ 931704 w 3049233"/>
              <a:gd name="connsiteY5800" fmla="*/ 1193980 h 1985002"/>
              <a:gd name="connsiteX5801" fmla="*/ 931703 w 3049233"/>
              <a:gd name="connsiteY5801" fmla="*/ 1193980 h 1985002"/>
              <a:gd name="connsiteX5802" fmla="*/ 922658 w 3049233"/>
              <a:gd name="connsiteY5802" fmla="*/ 1188904 h 1985002"/>
              <a:gd name="connsiteX5803" fmla="*/ 900490 w 3049233"/>
              <a:gd name="connsiteY5803" fmla="*/ 1176461 h 1985002"/>
              <a:gd name="connsiteX5804" fmla="*/ 895054 w 3049233"/>
              <a:gd name="connsiteY5804" fmla="*/ 1173411 h 1985002"/>
              <a:gd name="connsiteX5805" fmla="*/ 895368 w 3049233"/>
              <a:gd name="connsiteY5805" fmla="*/ 1173034 h 1985002"/>
              <a:gd name="connsiteX5806" fmla="*/ 1014627 w 3049233"/>
              <a:gd name="connsiteY5806" fmla="*/ 1171660 h 1985002"/>
              <a:gd name="connsiteX5807" fmla="*/ 1023013 w 3049233"/>
              <a:gd name="connsiteY5807" fmla="*/ 1171942 h 1985002"/>
              <a:gd name="connsiteX5808" fmla="*/ 1028996 w 3049233"/>
              <a:gd name="connsiteY5808" fmla="*/ 1172144 h 1985002"/>
              <a:gd name="connsiteX5809" fmla="*/ 1038583 w 3049233"/>
              <a:gd name="connsiteY5809" fmla="*/ 1174021 h 1985002"/>
              <a:gd name="connsiteX5810" fmla="*/ 1048205 w 3049233"/>
              <a:gd name="connsiteY5810" fmla="*/ 1172791 h 1985002"/>
              <a:gd name="connsiteX5811" fmla="*/ 1054035 w 3049233"/>
              <a:gd name="connsiteY5811" fmla="*/ 1172988 h 1985002"/>
              <a:gd name="connsiteX5812" fmla="*/ 1041352 w 3049233"/>
              <a:gd name="connsiteY5812" fmla="*/ 1174377 h 1985002"/>
              <a:gd name="connsiteX5813" fmla="*/ 1029541 w 3049233"/>
              <a:gd name="connsiteY5813" fmla="*/ 1173778 h 1985002"/>
              <a:gd name="connsiteX5814" fmla="*/ 1023046 w 3049233"/>
              <a:gd name="connsiteY5814" fmla="*/ 1173449 h 1985002"/>
              <a:gd name="connsiteX5815" fmla="*/ 1167730 w 3049233"/>
              <a:gd name="connsiteY5815" fmla="*/ 1171522 h 1985002"/>
              <a:gd name="connsiteX5816" fmla="*/ 1183088 w 3049233"/>
              <a:gd name="connsiteY5816" fmla="*/ 1177894 h 1985002"/>
              <a:gd name="connsiteX5817" fmla="*/ 1185535 w 3049233"/>
              <a:gd name="connsiteY5817" fmla="*/ 1183962 h 1985002"/>
              <a:gd name="connsiteX5818" fmla="*/ 1186963 w 3049233"/>
              <a:gd name="connsiteY5818" fmla="*/ 1187504 h 1985002"/>
              <a:gd name="connsiteX5819" fmla="*/ 1188537 w 3049233"/>
              <a:gd name="connsiteY5819" fmla="*/ 1194340 h 1985002"/>
              <a:gd name="connsiteX5820" fmla="*/ 1188514 w 3049233"/>
              <a:gd name="connsiteY5820" fmla="*/ 1194330 h 1985002"/>
              <a:gd name="connsiteX5821" fmla="*/ 1188084 w 3049233"/>
              <a:gd name="connsiteY5821" fmla="*/ 1194144 h 1985002"/>
              <a:gd name="connsiteX5822" fmla="*/ 1176791 w 3049233"/>
              <a:gd name="connsiteY5822" fmla="*/ 1189270 h 1985002"/>
              <a:gd name="connsiteX5823" fmla="*/ 1170968 w 3049233"/>
              <a:gd name="connsiteY5823" fmla="*/ 1177569 h 1985002"/>
              <a:gd name="connsiteX5824" fmla="*/ 1170967 w 3049233"/>
              <a:gd name="connsiteY5824" fmla="*/ 1177568 h 1985002"/>
              <a:gd name="connsiteX5825" fmla="*/ 1166164 w 3049233"/>
              <a:gd name="connsiteY5825" fmla="*/ 1172427 h 1985002"/>
              <a:gd name="connsiteX5826" fmla="*/ 1166633 w 3049233"/>
              <a:gd name="connsiteY5826" fmla="*/ 1172156 h 1985002"/>
              <a:gd name="connsiteX5827" fmla="*/ 2354579 w 3049233"/>
              <a:gd name="connsiteY5827" fmla="*/ 1171185 h 1985002"/>
              <a:gd name="connsiteX5828" fmla="*/ 2371700 w 3049233"/>
              <a:gd name="connsiteY5828" fmla="*/ 1175396 h 1985002"/>
              <a:gd name="connsiteX5829" fmla="*/ 2373665 w 3049233"/>
              <a:gd name="connsiteY5829" fmla="*/ 1175599 h 1985002"/>
              <a:gd name="connsiteX5830" fmla="*/ 2373559 w 3049233"/>
              <a:gd name="connsiteY5830" fmla="*/ 1180478 h 1985002"/>
              <a:gd name="connsiteX5831" fmla="*/ 2365166 w 3049233"/>
              <a:gd name="connsiteY5831" fmla="*/ 1178614 h 1985002"/>
              <a:gd name="connsiteX5832" fmla="*/ 2354616 w 3049233"/>
              <a:gd name="connsiteY5832" fmla="*/ 1173214 h 1985002"/>
              <a:gd name="connsiteX5833" fmla="*/ 1598963 w 3049233"/>
              <a:gd name="connsiteY5833" fmla="*/ 1171071 h 1985002"/>
              <a:gd name="connsiteX5834" fmla="*/ 1599159 w 3049233"/>
              <a:gd name="connsiteY5834" fmla="*/ 1171075 h 1985002"/>
              <a:gd name="connsiteX5835" fmla="*/ 1599172 w 3049233"/>
              <a:gd name="connsiteY5835" fmla="*/ 1171075 h 1985002"/>
              <a:gd name="connsiteX5836" fmla="*/ 1599508 w 3049233"/>
              <a:gd name="connsiteY5836" fmla="*/ 1171082 h 1985002"/>
              <a:gd name="connsiteX5837" fmla="*/ 1604505 w 3049233"/>
              <a:gd name="connsiteY5837" fmla="*/ 1171862 h 1985002"/>
              <a:gd name="connsiteX5838" fmla="*/ 1599963 w 3049233"/>
              <a:gd name="connsiteY5838" fmla="*/ 1172099 h 1985002"/>
              <a:gd name="connsiteX5839" fmla="*/ 1598963 w 3049233"/>
              <a:gd name="connsiteY5839" fmla="*/ 1171805 h 1985002"/>
              <a:gd name="connsiteX5840" fmla="*/ 2636068 w 3049233"/>
              <a:gd name="connsiteY5840" fmla="*/ 1171026 h 1985002"/>
              <a:gd name="connsiteX5841" fmla="*/ 2653909 w 3049233"/>
              <a:gd name="connsiteY5841" fmla="*/ 1173107 h 1985002"/>
              <a:gd name="connsiteX5842" fmla="*/ 2652703 w 3049233"/>
              <a:gd name="connsiteY5842" fmla="*/ 1177159 h 1985002"/>
              <a:gd name="connsiteX5843" fmla="*/ 2640210 w 3049233"/>
              <a:gd name="connsiteY5843" fmla="*/ 1204392 h 1985002"/>
              <a:gd name="connsiteX5844" fmla="*/ 2622723 w 3049233"/>
              <a:gd name="connsiteY5844" fmla="*/ 1249138 h 1985002"/>
              <a:gd name="connsiteX5845" fmla="*/ 2606828 w 3049233"/>
              <a:gd name="connsiteY5845" fmla="*/ 1282079 h 1985002"/>
              <a:gd name="connsiteX5846" fmla="*/ 2594877 w 3049233"/>
              <a:gd name="connsiteY5846" fmla="*/ 1299993 h 1985002"/>
              <a:gd name="connsiteX5847" fmla="*/ 2558171 w 3049233"/>
              <a:gd name="connsiteY5847" fmla="*/ 1342307 h 1985002"/>
              <a:gd name="connsiteX5848" fmla="*/ 2567264 w 3049233"/>
              <a:gd name="connsiteY5848" fmla="*/ 1319363 h 1985002"/>
              <a:gd name="connsiteX5849" fmla="*/ 2582716 w 3049233"/>
              <a:gd name="connsiteY5849" fmla="*/ 1299965 h 1985002"/>
              <a:gd name="connsiteX5850" fmla="*/ 2613832 w 3049233"/>
              <a:gd name="connsiteY5850" fmla="*/ 1237795 h 1985002"/>
              <a:gd name="connsiteX5851" fmla="*/ 2110956 w 3049233"/>
              <a:gd name="connsiteY5851" fmla="*/ 1170406 h 1985002"/>
              <a:gd name="connsiteX5852" fmla="*/ 2126814 w 3049233"/>
              <a:gd name="connsiteY5852" fmla="*/ 1205652 h 1985002"/>
              <a:gd name="connsiteX5853" fmla="*/ 2122104 w 3049233"/>
              <a:gd name="connsiteY5853" fmla="*/ 1218867 h 1985002"/>
              <a:gd name="connsiteX5854" fmla="*/ 2114522 w 3049233"/>
              <a:gd name="connsiteY5854" fmla="*/ 1205980 h 1985002"/>
              <a:gd name="connsiteX5855" fmla="*/ 2104830 w 3049233"/>
              <a:gd name="connsiteY5855" fmla="*/ 1187039 h 1985002"/>
              <a:gd name="connsiteX5856" fmla="*/ 1144994 w 3049233"/>
              <a:gd name="connsiteY5856" fmla="*/ 1169905 h 1985002"/>
              <a:gd name="connsiteX5857" fmla="*/ 1141468 w 3049233"/>
              <a:gd name="connsiteY5857" fmla="*/ 1172179 h 1985002"/>
              <a:gd name="connsiteX5858" fmla="*/ 1139050 w 3049233"/>
              <a:gd name="connsiteY5858" fmla="*/ 1172981 h 1985002"/>
              <a:gd name="connsiteX5859" fmla="*/ 1138312 w 3049233"/>
              <a:gd name="connsiteY5859" fmla="*/ 1172663 h 1985002"/>
              <a:gd name="connsiteX5860" fmla="*/ 1137766 w 3049233"/>
              <a:gd name="connsiteY5860" fmla="*/ 1172427 h 1985002"/>
              <a:gd name="connsiteX5861" fmla="*/ 2042545 w 3049233"/>
              <a:gd name="connsiteY5861" fmla="*/ 1169867 h 1985002"/>
              <a:gd name="connsiteX5862" fmla="*/ 2051477 w 3049233"/>
              <a:gd name="connsiteY5862" fmla="*/ 1190053 h 1985002"/>
              <a:gd name="connsiteX5863" fmla="*/ 2042276 w 3049233"/>
              <a:gd name="connsiteY5863" fmla="*/ 1170771 h 1985002"/>
              <a:gd name="connsiteX5864" fmla="*/ 1215682 w 3049233"/>
              <a:gd name="connsiteY5864" fmla="*/ 1169793 h 1985002"/>
              <a:gd name="connsiteX5865" fmla="*/ 1221280 w 3049233"/>
              <a:gd name="connsiteY5865" fmla="*/ 1172017 h 1985002"/>
              <a:gd name="connsiteX5866" fmla="*/ 1221411 w 3049233"/>
              <a:gd name="connsiteY5866" fmla="*/ 1176166 h 1985002"/>
              <a:gd name="connsiteX5867" fmla="*/ 1221439 w 3049233"/>
              <a:gd name="connsiteY5867" fmla="*/ 1177063 h 1985002"/>
              <a:gd name="connsiteX5868" fmla="*/ 1221765 w 3049233"/>
              <a:gd name="connsiteY5868" fmla="*/ 1187353 h 1985002"/>
              <a:gd name="connsiteX5869" fmla="*/ 1216820 w 3049233"/>
              <a:gd name="connsiteY5869" fmla="*/ 1185301 h 1985002"/>
              <a:gd name="connsiteX5870" fmla="*/ 1216503 w 3049233"/>
              <a:gd name="connsiteY5870" fmla="*/ 1180979 h 1985002"/>
              <a:gd name="connsiteX5871" fmla="*/ 1216186 w 3049233"/>
              <a:gd name="connsiteY5871" fmla="*/ 1176656 h 1985002"/>
              <a:gd name="connsiteX5872" fmla="*/ 2708444 w 3049233"/>
              <a:gd name="connsiteY5872" fmla="*/ 1169657 h 1985002"/>
              <a:gd name="connsiteX5873" fmla="*/ 2679709 w 3049233"/>
              <a:gd name="connsiteY5873" fmla="*/ 1237732 h 1985002"/>
              <a:gd name="connsiteX5874" fmla="*/ 2647740 w 3049233"/>
              <a:gd name="connsiteY5874" fmla="*/ 1287010 h 1985002"/>
              <a:gd name="connsiteX5875" fmla="*/ 2670287 w 3049233"/>
              <a:gd name="connsiteY5875" fmla="*/ 1228096 h 1985002"/>
              <a:gd name="connsiteX5876" fmla="*/ 2695175 w 3049233"/>
              <a:gd name="connsiteY5876" fmla="*/ 1171964 h 1985002"/>
              <a:gd name="connsiteX5877" fmla="*/ 2705732 w 3049233"/>
              <a:gd name="connsiteY5877" fmla="*/ 1170727 h 1985002"/>
              <a:gd name="connsiteX5878" fmla="*/ 2180060 w 3049233"/>
              <a:gd name="connsiteY5878" fmla="*/ 1168912 h 1985002"/>
              <a:gd name="connsiteX5879" fmla="*/ 2190232 w 3049233"/>
              <a:gd name="connsiteY5879" fmla="*/ 1210163 h 1985002"/>
              <a:gd name="connsiteX5880" fmla="*/ 2191780 w 3049233"/>
              <a:gd name="connsiteY5880" fmla="*/ 1213848 h 1985002"/>
              <a:gd name="connsiteX5881" fmla="*/ 2185557 w 3049233"/>
              <a:gd name="connsiteY5881" fmla="*/ 1233075 h 1985002"/>
              <a:gd name="connsiteX5882" fmla="*/ 2171044 w 3049233"/>
              <a:gd name="connsiteY5882" fmla="*/ 1194346 h 1985002"/>
              <a:gd name="connsiteX5883" fmla="*/ 2429274 w 3049233"/>
              <a:gd name="connsiteY5883" fmla="*/ 1168562 h 1985002"/>
              <a:gd name="connsiteX5884" fmla="*/ 2447629 w 3049233"/>
              <a:gd name="connsiteY5884" fmla="*/ 1169389 h 1985002"/>
              <a:gd name="connsiteX5885" fmla="*/ 2447002 w 3049233"/>
              <a:gd name="connsiteY5885" fmla="*/ 1170952 h 1985002"/>
              <a:gd name="connsiteX5886" fmla="*/ 2446878 w 3049233"/>
              <a:gd name="connsiteY5886" fmla="*/ 1170993 h 1985002"/>
              <a:gd name="connsiteX5887" fmla="*/ 2429058 w 3049233"/>
              <a:gd name="connsiteY5887" fmla="*/ 1170993 h 1985002"/>
              <a:gd name="connsiteX5888" fmla="*/ 2628436 w 3049233"/>
              <a:gd name="connsiteY5888" fmla="*/ 1168506 h 1985002"/>
              <a:gd name="connsiteX5889" fmla="*/ 2630202 w 3049233"/>
              <a:gd name="connsiteY5889" fmla="*/ 1169196 h 1985002"/>
              <a:gd name="connsiteX5890" fmla="*/ 2608952 w 3049233"/>
              <a:gd name="connsiteY5890" fmla="*/ 1233435 h 1985002"/>
              <a:gd name="connsiteX5891" fmla="*/ 2575922 w 3049233"/>
              <a:gd name="connsiteY5891" fmla="*/ 1298189 h 1985002"/>
              <a:gd name="connsiteX5892" fmla="*/ 2575388 w 3049233"/>
              <a:gd name="connsiteY5892" fmla="*/ 1298866 h 1985002"/>
              <a:gd name="connsiteX5893" fmla="*/ 2619997 w 3049233"/>
              <a:gd name="connsiteY5893" fmla="*/ 1186311 h 1985002"/>
              <a:gd name="connsiteX5894" fmla="*/ 2331403 w 3049233"/>
              <a:gd name="connsiteY5894" fmla="*/ 1168396 h 1985002"/>
              <a:gd name="connsiteX5895" fmla="*/ 2342423 w 3049233"/>
              <a:gd name="connsiteY5895" fmla="*/ 1174013 h 1985002"/>
              <a:gd name="connsiteX5896" fmla="*/ 2341787 w 3049233"/>
              <a:gd name="connsiteY5896" fmla="*/ 1175514 h 1985002"/>
              <a:gd name="connsiteX5897" fmla="*/ 2331633 w 3049233"/>
              <a:gd name="connsiteY5897" fmla="*/ 1172209 h 1985002"/>
              <a:gd name="connsiteX5898" fmla="*/ 2419942 w 3049233"/>
              <a:gd name="connsiteY5898" fmla="*/ 1168142 h 1985002"/>
              <a:gd name="connsiteX5899" fmla="*/ 2424434 w 3049233"/>
              <a:gd name="connsiteY5899" fmla="*/ 1168345 h 1985002"/>
              <a:gd name="connsiteX5900" fmla="*/ 2424148 w 3049233"/>
              <a:gd name="connsiteY5900" fmla="*/ 1170993 h 1985002"/>
              <a:gd name="connsiteX5901" fmla="*/ 2418765 w 3049233"/>
              <a:gd name="connsiteY5901" fmla="*/ 1170993 h 1985002"/>
              <a:gd name="connsiteX5902" fmla="*/ 2284474 w 3049233"/>
              <a:gd name="connsiteY5902" fmla="*/ 1167915 h 1985002"/>
              <a:gd name="connsiteX5903" fmla="*/ 2288006 w 3049233"/>
              <a:gd name="connsiteY5903" fmla="*/ 1169866 h 1985002"/>
              <a:gd name="connsiteX5904" fmla="*/ 2292389 w 3049233"/>
              <a:gd name="connsiteY5904" fmla="*/ 1174494 h 1985002"/>
              <a:gd name="connsiteX5905" fmla="*/ 2285624 w 3049233"/>
              <a:gd name="connsiteY5905" fmla="*/ 1169801 h 1985002"/>
              <a:gd name="connsiteX5906" fmla="*/ 1842048 w 3049233"/>
              <a:gd name="connsiteY5906" fmla="*/ 1167706 h 1985002"/>
              <a:gd name="connsiteX5907" fmla="*/ 1842552 w 3049233"/>
              <a:gd name="connsiteY5907" fmla="*/ 1167734 h 1985002"/>
              <a:gd name="connsiteX5908" fmla="*/ 1843773 w 3049233"/>
              <a:gd name="connsiteY5908" fmla="*/ 1168155 h 1985002"/>
              <a:gd name="connsiteX5909" fmla="*/ 1841937 w 3049233"/>
              <a:gd name="connsiteY5909" fmla="*/ 1168129 h 1985002"/>
              <a:gd name="connsiteX5910" fmla="*/ 888507 w 3049233"/>
              <a:gd name="connsiteY5910" fmla="*/ 1167611 h 1985002"/>
              <a:gd name="connsiteX5911" fmla="*/ 888529 w 3049233"/>
              <a:gd name="connsiteY5911" fmla="*/ 1167627 h 1985002"/>
              <a:gd name="connsiteX5912" fmla="*/ 888532 w 3049233"/>
              <a:gd name="connsiteY5912" fmla="*/ 1167629 h 1985002"/>
              <a:gd name="connsiteX5913" fmla="*/ 888539 w 3049233"/>
              <a:gd name="connsiteY5913" fmla="*/ 1167634 h 1985002"/>
              <a:gd name="connsiteX5914" fmla="*/ 887795 w 3049233"/>
              <a:gd name="connsiteY5914" fmla="*/ 1168526 h 1985002"/>
              <a:gd name="connsiteX5915" fmla="*/ 887351 w 3049233"/>
              <a:gd name="connsiteY5915" fmla="*/ 1169058 h 1985002"/>
              <a:gd name="connsiteX5916" fmla="*/ 887321 w 3049233"/>
              <a:gd name="connsiteY5916" fmla="*/ 1169031 h 1985002"/>
              <a:gd name="connsiteX5917" fmla="*/ 2405461 w 3049233"/>
              <a:gd name="connsiteY5917" fmla="*/ 1167491 h 1985002"/>
              <a:gd name="connsiteX5918" fmla="*/ 2413776 w 3049233"/>
              <a:gd name="connsiteY5918" fmla="*/ 1167865 h 1985002"/>
              <a:gd name="connsiteX5919" fmla="*/ 2412484 w 3049233"/>
              <a:gd name="connsiteY5919" fmla="*/ 1170993 h 1985002"/>
              <a:gd name="connsiteX5920" fmla="*/ 2405264 w 3049233"/>
              <a:gd name="connsiteY5920" fmla="*/ 1170993 h 1985002"/>
              <a:gd name="connsiteX5921" fmla="*/ 2009769 w 3049233"/>
              <a:gd name="connsiteY5921" fmla="*/ 1167048 h 1985002"/>
              <a:gd name="connsiteX5922" fmla="*/ 2021076 w 3049233"/>
              <a:gd name="connsiteY5922" fmla="*/ 1181832 h 1985002"/>
              <a:gd name="connsiteX5923" fmla="*/ 2023433 w 3049233"/>
              <a:gd name="connsiteY5923" fmla="*/ 1189387 h 1985002"/>
              <a:gd name="connsiteX5924" fmla="*/ 2008694 w 3049233"/>
              <a:gd name="connsiteY5924" fmla="*/ 1171168 h 1985002"/>
              <a:gd name="connsiteX5925" fmla="*/ 1977479 w 3049233"/>
              <a:gd name="connsiteY5925" fmla="*/ 1167000 h 1985002"/>
              <a:gd name="connsiteX5926" fmla="*/ 1996665 w 3049233"/>
              <a:gd name="connsiteY5926" fmla="*/ 1179624 h 1985002"/>
              <a:gd name="connsiteX5927" fmla="*/ 1999757 w 3049233"/>
              <a:gd name="connsiteY5927" fmla="*/ 1183284 h 1985002"/>
              <a:gd name="connsiteX5928" fmla="*/ 1998260 w 3049233"/>
              <a:gd name="connsiteY5928" fmla="*/ 1189046 h 1985002"/>
              <a:gd name="connsiteX5929" fmla="*/ 1974805 w 3049233"/>
              <a:gd name="connsiteY5929" fmla="*/ 1175786 h 1985002"/>
              <a:gd name="connsiteX5930" fmla="*/ 900534 w 3049233"/>
              <a:gd name="connsiteY5930" fmla="*/ 1166829 h 1985002"/>
              <a:gd name="connsiteX5931" fmla="*/ 904491 w 3049233"/>
              <a:gd name="connsiteY5931" fmla="*/ 1168921 h 1985002"/>
              <a:gd name="connsiteX5932" fmla="*/ 938833 w 3049233"/>
              <a:gd name="connsiteY5932" fmla="*/ 1187079 h 1985002"/>
              <a:gd name="connsiteX5933" fmla="*/ 987270 w 3049233"/>
              <a:gd name="connsiteY5933" fmla="*/ 1202489 h 1985002"/>
              <a:gd name="connsiteX5934" fmla="*/ 1003357 w 3049233"/>
              <a:gd name="connsiteY5934" fmla="*/ 1204193 h 1985002"/>
              <a:gd name="connsiteX5935" fmla="*/ 1009557 w 3049233"/>
              <a:gd name="connsiteY5935" fmla="*/ 1205838 h 1985002"/>
              <a:gd name="connsiteX5936" fmla="*/ 982317 w 3049233"/>
              <a:gd name="connsiteY5936" fmla="*/ 1202448 h 1985002"/>
              <a:gd name="connsiteX5937" fmla="*/ 964436 w 3049233"/>
              <a:gd name="connsiteY5937" fmla="*/ 1196433 h 1985002"/>
              <a:gd name="connsiteX5938" fmla="*/ 946909 w 3049233"/>
              <a:gd name="connsiteY5938" fmla="*/ 1190537 h 1985002"/>
              <a:gd name="connsiteX5939" fmla="*/ 936573 w 3049233"/>
              <a:gd name="connsiteY5939" fmla="*/ 1187061 h 1985002"/>
              <a:gd name="connsiteX5940" fmla="*/ 926692 w 3049233"/>
              <a:gd name="connsiteY5940" fmla="*/ 1181654 h 1985002"/>
              <a:gd name="connsiteX5941" fmla="*/ 921547 w 3049233"/>
              <a:gd name="connsiteY5941" fmla="*/ 1178838 h 1985002"/>
              <a:gd name="connsiteX5942" fmla="*/ 900242 w 3049233"/>
              <a:gd name="connsiteY5942" fmla="*/ 1167180 h 1985002"/>
              <a:gd name="connsiteX5943" fmla="*/ 900398 w 3049233"/>
              <a:gd name="connsiteY5943" fmla="*/ 1166994 h 1985002"/>
              <a:gd name="connsiteX5944" fmla="*/ 1299973 w 3049233"/>
              <a:gd name="connsiteY5944" fmla="*/ 1166649 h 1985002"/>
              <a:gd name="connsiteX5945" fmla="*/ 1328518 w 3049233"/>
              <a:gd name="connsiteY5945" fmla="*/ 1180008 h 1985002"/>
              <a:gd name="connsiteX5946" fmla="*/ 1385142 w 3049233"/>
              <a:gd name="connsiteY5946" fmla="*/ 1206510 h 1985002"/>
              <a:gd name="connsiteX5947" fmla="*/ 1381946 w 3049233"/>
              <a:gd name="connsiteY5947" fmla="*/ 1205299 h 1985002"/>
              <a:gd name="connsiteX5948" fmla="*/ 1379727 w 3049233"/>
              <a:gd name="connsiteY5948" fmla="*/ 1204458 h 1985002"/>
              <a:gd name="connsiteX5949" fmla="*/ 1339250 w 3049233"/>
              <a:gd name="connsiteY5949" fmla="*/ 1185711 h 1985002"/>
              <a:gd name="connsiteX5950" fmla="*/ 1338466 w 3049233"/>
              <a:gd name="connsiteY5950" fmla="*/ 1185348 h 1985002"/>
              <a:gd name="connsiteX5951" fmla="*/ 1299952 w 3049233"/>
              <a:gd name="connsiteY5951" fmla="*/ 1167511 h 1985002"/>
              <a:gd name="connsiteX5952" fmla="*/ 1325324 w 3049233"/>
              <a:gd name="connsiteY5952" fmla="*/ 1166640 h 1985002"/>
              <a:gd name="connsiteX5953" fmla="*/ 1326418 w 3049233"/>
              <a:gd name="connsiteY5953" fmla="*/ 1167033 h 1985002"/>
              <a:gd name="connsiteX5954" fmla="*/ 1415407 w 3049233"/>
              <a:gd name="connsiteY5954" fmla="*/ 1208247 h 1985002"/>
              <a:gd name="connsiteX5955" fmla="*/ 1415407 w 3049233"/>
              <a:gd name="connsiteY5955" fmla="*/ 1208423 h 1985002"/>
              <a:gd name="connsiteX5956" fmla="*/ 1414417 w 3049233"/>
              <a:gd name="connsiteY5956" fmla="*/ 1207963 h 1985002"/>
              <a:gd name="connsiteX5957" fmla="*/ 2386126 w 3049233"/>
              <a:gd name="connsiteY5957" fmla="*/ 1166620 h 1985002"/>
              <a:gd name="connsiteX5958" fmla="*/ 2398968 w 3049233"/>
              <a:gd name="connsiteY5958" fmla="*/ 1167199 h 1985002"/>
              <a:gd name="connsiteX5959" fmla="*/ 2398750 w 3049233"/>
              <a:gd name="connsiteY5959" fmla="*/ 1170993 h 1985002"/>
              <a:gd name="connsiteX5960" fmla="*/ 2384297 w 3049233"/>
              <a:gd name="connsiteY5960" fmla="*/ 1170993 h 1985002"/>
              <a:gd name="connsiteX5961" fmla="*/ 1054469 w 3049233"/>
              <a:gd name="connsiteY5961" fmla="*/ 1166413 h 1985002"/>
              <a:gd name="connsiteX5962" fmla="*/ 1062178 w 3049233"/>
              <a:gd name="connsiteY5962" fmla="*/ 1166575 h 1985002"/>
              <a:gd name="connsiteX5963" fmla="*/ 1064493 w 3049233"/>
              <a:gd name="connsiteY5963" fmla="*/ 1167610 h 1985002"/>
              <a:gd name="connsiteX5964" fmla="*/ 1059165 w 3049233"/>
              <a:gd name="connsiteY5964" fmla="*/ 1167433 h 1985002"/>
              <a:gd name="connsiteX5965" fmla="*/ 1051281 w 3049233"/>
              <a:gd name="connsiteY5965" fmla="*/ 1167170 h 1985002"/>
              <a:gd name="connsiteX5966" fmla="*/ 1049555 w 3049233"/>
              <a:gd name="connsiteY5966" fmla="*/ 1167112 h 1985002"/>
              <a:gd name="connsiteX5967" fmla="*/ 1106775 w 3049233"/>
              <a:gd name="connsiteY5967" fmla="*/ 1166345 h 1985002"/>
              <a:gd name="connsiteX5968" fmla="*/ 1107438 w 3049233"/>
              <a:gd name="connsiteY5968" fmla="*/ 1166631 h 1985002"/>
              <a:gd name="connsiteX5969" fmla="*/ 1108234 w 3049233"/>
              <a:gd name="connsiteY5969" fmla="*/ 1166973 h 1985002"/>
              <a:gd name="connsiteX5970" fmla="*/ 1108376 w 3049233"/>
              <a:gd name="connsiteY5970" fmla="*/ 1167034 h 1985002"/>
              <a:gd name="connsiteX5971" fmla="*/ 1094914 w 3049233"/>
              <a:gd name="connsiteY5971" fmla="*/ 1168509 h 1985002"/>
              <a:gd name="connsiteX5972" fmla="*/ 1102131 w 3049233"/>
              <a:gd name="connsiteY5972" fmla="*/ 1167192 h 1985002"/>
              <a:gd name="connsiteX5973" fmla="*/ 2379495 w 3049233"/>
              <a:gd name="connsiteY5973" fmla="*/ 1165890 h 1985002"/>
              <a:gd name="connsiteX5974" fmla="*/ 2380002 w 3049233"/>
              <a:gd name="connsiteY5974" fmla="*/ 1166012 h 1985002"/>
              <a:gd name="connsiteX5975" fmla="*/ 2379466 w 3049233"/>
              <a:gd name="connsiteY5975" fmla="*/ 1167294 h 1985002"/>
              <a:gd name="connsiteX5976" fmla="*/ 1484765 w 3049233"/>
              <a:gd name="connsiteY5976" fmla="*/ 1165132 h 1985002"/>
              <a:gd name="connsiteX5977" fmla="*/ 1487384 w 3049233"/>
              <a:gd name="connsiteY5977" fmla="*/ 1165280 h 1985002"/>
              <a:gd name="connsiteX5978" fmla="*/ 1531138 w 3049233"/>
              <a:gd name="connsiteY5978" fmla="*/ 1167756 h 1985002"/>
              <a:gd name="connsiteX5979" fmla="*/ 1529279 w 3049233"/>
              <a:gd name="connsiteY5979" fmla="*/ 1178536 h 1985002"/>
              <a:gd name="connsiteX5980" fmla="*/ 1523430 w 3049233"/>
              <a:gd name="connsiteY5980" fmla="*/ 1177427 h 1985002"/>
              <a:gd name="connsiteX5981" fmla="*/ 1512237 w 3049233"/>
              <a:gd name="connsiteY5981" fmla="*/ 1173868 h 1985002"/>
              <a:gd name="connsiteX5982" fmla="*/ 1201937 w 3049233"/>
              <a:gd name="connsiteY5982" fmla="*/ 1164333 h 1985002"/>
              <a:gd name="connsiteX5983" fmla="*/ 1210577 w 3049233"/>
              <a:gd name="connsiteY5983" fmla="*/ 1167765 h 1985002"/>
              <a:gd name="connsiteX5984" fmla="*/ 1211300 w 3049233"/>
              <a:gd name="connsiteY5984" fmla="*/ 1177438 h 1985002"/>
              <a:gd name="connsiteX5985" fmla="*/ 1211730 w 3049233"/>
              <a:gd name="connsiteY5985" fmla="*/ 1183188 h 1985002"/>
              <a:gd name="connsiteX5986" fmla="*/ 1207580 w 3049233"/>
              <a:gd name="connsiteY5986" fmla="*/ 1181465 h 1985002"/>
              <a:gd name="connsiteX5987" fmla="*/ 1205742 w 3049233"/>
              <a:gd name="connsiteY5987" fmla="*/ 1180702 h 1985002"/>
              <a:gd name="connsiteX5988" fmla="*/ 1205131 w 3049233"/>
              <a:gd name="connsiteY5988" fmla="*/ 1180449 h 1985002"/>
              <a:gd name="connsiteX5989" fmla="*/ 1204508 w 3049233"/>
              <a:gd name="connsiteY5989" fmla="*/ 1175284 h 1985002"/>
              <a:gd name="connsiteX5990" fmla="*/ 1203719 w 3049233"/>
              <a:gd name="connsiteY5990" fmla="*/ 1168751 h 1985002"/>
              <a:gd name="connsiteX5991" fmla="*/ 1203719 w 3049233"/>
              <a:gd name="connsiteY5991" fmla="*/ 1168749 h 1985002"/>
              <a:gd name="connsiteX5992" fmla="*/ 1202612 w 3049233"/>
              <a:gd name="connsiteY5992" fmla="*/ 1166008 h 1985002"/>
              <a:gd name="connsiteX5993" fmla="*/ 1653572 w 3049233"/>
              <a:gd name="connsiteY5993" fmla="*/ 1164203 h 1985002"/>
              <a:gd name="connsiteX5994" fmla="*/ 1656719 w 3049233"/>
              <a:gd name="connsiteY5994" fmla="*/ 1165055 h 1985002"/>
              <a:gd name="connsiteX5995" fmla="*/ 1657133 w 3049233"/>
              <a:gd name="connsiteY5995" fmla="*/ 1165423 h 1985002"/>
              <a:gd name="connsiteX5996" fmla="*/ 1654449 w 3049233"/>
              <a:gd name="connsiteY5996" fmla="*/ 1165043 h 1985002"/>
              <a:gd name="connsiteX5997" fmla="*/ 1256824 w 3049233"/>
              <a:gd name="connsiteY5997" fmla="*/ 1164001 h 1985002"/>
              <a:gd name="connsiteX5998" fmla="*/ 1257188 w 3049233"/>
              <a:gd name="connsiteY5998" fmla="*/ 1164139 h 1985002"/>
              <a:gd name="connsiteX5999" fmla="*/ 1255166 w 3049233"/>
              <a:gd name="connsiteY5999" fmla="*/ 1172081 h 1985002"/>
              <a:gd name="connsiteX6000" fmla="*/ 1255138 w 3049233"/>
              <a:gd name="connsiteY6000" fmla="*/ 1172194 h 1985002"/>
              <a:gd name="connsiteX6001" fmla="*/ 1253821 w 3049233"/>
              <a:gd name="connsiteY6001" fmla="*/ 1177365 h 1985002"/>
              <a:gd name="connsiteX6002" fmla="*/ 1256345 w 3049233"/>
              <a:gd name="connsiteY6002" fmla="*/ 1166135 h 1985002"/>
              <a:gd name="connsiteX6003" fmla="*/ 1775132 w 3049233"/>
              <a:gd name="connsiteY6003" fmla="*/ 1163543 h 1985002"/>
              <a:gd name="connsiteX6004" fmla="*/ 1786139 w 3049233"/>
              <a:gd name="connsiteY6004" fmla="*/ 1166687 h 1985002"/>
              <a:gd name="connsiteX6005" fmla="*/ 1786110 w 3049233"/>
              <a:gd name="connsiteY6005" fmla="*/ 1166828 h 1985002"/>
              <a:gd name="connsiteX6006" fmla="*/ 1773396 w 3049233"/>
              <a:gd name="connsiteY6006" fmla="*/ 1163543 h 1985002"/>
              <a:gd name="connsiteX6007" fmla="*/ 1122670 w 3049233"/>
              <a:gd name="connsiteY6007" fmla="*/ 1163445 h 1985002"/>
              <a:gd name="connsiteX6008" fmla="*/ 1119677 w 3049233"/>
              <a:gd name="connsiteY6008" fmla="*/ 1164620 h 1985002"/>
              <a:gd name="connsiteX6009" fmla="*/ 1118653 w 3049233"/>
              <a:gd name="connsiteY6009" fmla="*/ 1164178 h 1985002"/>
              <a:gd name="connsiteX6010" fmla="*/ 2724420 w 3049233"/>
              <a:gd name="connsiteY6010" fmla="*/ 1163445 h 1985002"/>
              <a:gd name="connsiteX6011" fmla="*/ 2722648 w 3049233"/>
              <a:gd name="connsiteY6011" fmla="*/ 1167123 h 1985002"/>
              <a:gd name="connsiteX6012" fmla="*/ 2684977 w 3049233"/>
              <a:gd name="connsiteY6012" fmla="*/ 1256131 h 1985002"/>
              <a:gd name="connsiteX6013" fmla="*/ 2676671 w 3049233"/>
              <a:gd name="connsiteY6013" fmla="*/ 1278618 h 1985002"/>
              <a:gd name="connsiteX6014" fmla="*/ 2631298 w 3049233"/>
              <a:gd name="connsiteY6014" fmla="*/ 1329970 h 1985002"/>
              <a:gd name="connsiteX6015" fmla="*/ 2638839 w 3049233"/>
              <a:gd name="connsiteY6015" fmla="*/ 1310267 h 1985002"/>
              <a:gd name="connsiteX6016" fmla="*/ 2639688 w 3049233"/>
              <a:gd name="connsiteY6016" fmla="*/ 1309120 h 1985002"/>
              <a:gd name="connsiteX6017" fmla="*/ 2644773 w 3049233"/>
              <a:gd name="connsiteY6017" fmla="*/ 1303915 h 1985002"/>
              <a:gd name="connsiteX6018" fmla="*/ 2652113 w 3049233"/>
              <a:gd name="connsiteY6018" fmla="*/ 1292371 h 1985002"/>
              <a:gd name="connsiteX6019" fmla="*/ 2665742 w 3049233"/>
              <a:gd name="connsiteY6019" fmla="*/ 1273996 h 1985002"/>
              <a:gd name="connsiteX6020" fmla="*/ 2671321 w 3049233"/>
              <a:gd name="connsiteY6020" fmla="*/ 1262167 h 1985002"/>
              <a:gd name="connsiteX6021" fmla="*/ 2684422 w 3049233"/>
              <a:gd name="connsiteY6021" fmla="*/ 1241563 h 1985002"/>
              <a:gd name="connsiteX6022" fmla="*/ 2714603 w 3049233"/>
              <a:gd name="connsiteY6022" fmla="*/ 1170527 h 1985002"/>
              <a:gd name="connsiteX6023" fmla="*/ 2715628 w 3049233"/>
              <a:gd name="connsiteY6023" fmla="*/ 1166823 h 1985002"/>
              <a:gd name="connsiteX6024" fmla="*/ 2717599 w 3049233"/>
              <a:gd name="connsiteY6024" fmla="*/ 1166046 h 1985002"/>
              <a:gd name="connsiteX6025" fmla="*/ 2721608 w 3049233"/>
              <a:gd name="connsiteY6025" fmla="*/ 1165236 h 1985002"/>
              <a:gd name="connsiteX6026" fmla="*/ 892643 w 3049233"/>
              <a:gd name="connsiteY6026" fmla="*/ 1162657 h 1985002"/>
              <a:gd name="connsiteX6027" fmla="*/ 892676 w 3049233"/>
              <a:gd name="connsiteY6027" fmla="*/ 1162674 h 1985002"/>
              <a:gd name="connsiteX6028" fmla="*/ 892469 w 3049233"/>
              <a:gd name="connsiteY6028" fmla="*/ 1162922 h 1985002"/>
              <a:gd name="connsiteX6029" fmla="*/ 892466 w 3049233"/>
              <a:gd name="connsiteY6029" fmla="*/ 1162925 h 1985002"/>
              <a:gd name="connsiteX6030" fmla="*/ 892434 w 3049233"/>
              <a:gd name="connsiteY6030" fmla="*/ 1162908 h 1985002"/>
              <a:gd name="connsiteX6031" fmla="*/ 2317829 w 3049233"/>
              <a:gd name="connsiteY6031" fmla="*/ 1162148 h 1985002"/>
              <a:gd name="connsiteX6032" fmla="*/ 2320377 w 3049233"/>
              <a:gd name="connsiteY6032" fmla="*/ 1162774 h 1985002"/>
              <a:gd name="connsiteX6033" fmla="*/ 2322861 w 3049233"/>
              <a:gd name="connsiteY6033" fmla="*/ 1164039 h 1985002"/>
              <a:gd name="connsiteX6034" fmla="*/ 2322844 w 3049233"/>
              <a:gd name="connsiteY6034" fmla="*/ 1164864 h 1985002"/>
              <a:gd name="connsiteX6035" fmla="*/ 2323117 w 3049233"/>
              <a:gd name="connsiteY6035" fmla="*/ 1169437 h 1985002"/>
              <a:gd name="connsiteX6036" fmla="*/ 2318747 w 3049233"/>
              <a:gd name="connsiteY6036" fmla="*/ 1168015 h 1985002"/>
              <a:gd name="connsiteX6037" fmla="*/ 2316324 w 3049233"/>
              <a:gd name="connsiteY6037" fmla="*/ 1166396 h 1985002"/>
              <a:gd name="connsiteX6038" fmla="*/ 1251815 w 3049233"/>
              <a:gd name="connsiteY6038" fmla="*/ 1162103 h 1985002"/>
              <a:gd name="connsiteX6039" fmla="*/ 1252023 w 3049233"/>
              <a:gd name="connsiteY6039" fmla="*/ 1162182 h 1985002"/>
              <a:gd name="connsiteX6040" fmla="*/ 1251131 w 3049233"/>
              <a:gd name="connsiteY6040" fmla="*/ 1165932 h 1985002"/>
              <a:gd name="connsiteX6041" fmla="*/ 1250023 w 3049233"/>
              <a:gd name="connsiteY6041" fmla="*/ 1170590 h 1985002"/>
              <a:gd name="connsiteX6042" fmla="*/ 1250747 w 3049233"/>
              <a:gd name="connsiteY6042" fmla="*/ 1167161 h 1985002"/>
              <a:gd name="connsiteX6043" fmla="*/ 2611849 w 3049233"/>
              <a:gd name="connsiteY6043" fmla="*/ 1162023 h 1985002"/>
              <a:gd name="connsiteX6044" fmla="*/ 2622146 w 3049233"/>
              <a:gd name="connsiteY6044" fmla="*/ 1166047 h 1985002"/>
              <a:gd name="connsiteX6045" fmla="*/ 2612826 w 3049233"/>
              <a:gd name="connsiteY6045" fmla="*/ 1185723 h 1985002"/>
              <a:gd name="connsiteX6046" fmla="*/ 2560750 w 3049233"/>
              <a:gd name="connsiteY6046" fmla="*/ 1317153 h 1985002"/>
              <a:gd name="connsiteX6047" fmla="*/ 2533143 w 3049233"/>
              <a:gd name="connsiteY6047" fmla="*/ 1348912 h 1985002"/>
              <a:gd name="connsiteX6048" fmla="*/ 2516844 w 3049233"/>
              <a:gd name="connsiteY6048" fmla="*/ 1360486 h 1985002"/>
              <a:gd name="connsiteX6049" fmla="*/ 2519404 w 3049233"/>
              <a:gd name="connsiteY6049" fmla="*/ 1353164 h 1985002"/>
              <a:gd name="connsiteX6050" fmla="*/ 2522736 w 3049233"/>
              <a:gd name="connsiteY6050" fmla="*/ 1350785 h 1985002"/>
              <a:gd name="connsiteX6051" fmla="*/ 2523879 w 3049233"/>
              <a:gd name="connsiteY6051" fmla="*/ 1349294 h 1985002"/>
              <a:gd name="connsiteX6052" fmla="*/ 2550453 w 3049233"/>
              <a:gd name="connsiteY6052" fmla="*/ 1316824 h 1985002"/>
              <a:gd name="connsiteX6053" fmla="*/ 2555048 w 3049233"/>
              <a:gd name="connsiteY6053" fmla="*/ 1308656 h 1985002"/>
              <a:gd name="connsiteX6054" fmla="*/ 2558733 w 3049233"/>
              <a:gd name="connsiteY6054" fmla="*/ 1303853 h 1985002"/>
              <a:gd name="connsiteX6055" fmla="*/ 2564113 w 3049233"/>
              <a:gd name="connsiteY6055" fmla="*/ 1292545 h 1985002"/>
              <a:gd name="connsiteX6056" fmla="*/ 2573623 w 3049233"/>
              <a:gd name="connsiteY6056" fmla="*/ 1275640 h 1985002"/>
              <a:gd name="connsiteX6057" fmla="*/ 2577732 w 3049233"/>
              <a:gd name="connsiteY6057" fmla="*/ 1263919 h 1985002"/>
              <a:gd name="connsiteX6058" fmla="*/ 2586908 w 3049233"/>
              <a:gd name="connsiteY6058" fmla="*/ 1244631 h 1985002"/>
              <a:gd name="connsiteX6059" fmla="*/ 2608859 w 3049233"/>
              <a:gd name="connsiteY6059" fmla="*/ 1175337 h 1985002"/>
              <a:gd name="connsiteX6060" fmla="*/ 904564 w 3049233"/>
              <a:gd name="connsiteY6060" fmla="*/ 1161989 h 1985002"/>
              <a:gd name="connsiteX6061" fmla="*/ 937688 w 3049233"/>
              <a:gd name="connsiteY6061" fmla="*/ 1180171 h 1985002"/>
              <a:gd name="connsiteX6062" fmla="*/ 966059 w 3049233"/>
              <a:gd name="connsiteY6062" fmla="*/ 1188820 h 1985002"/>
              <a:gd name="connsiteX6063" fmla="*/ 940326 w 3049233"/>
              <a:gd name="connsiteY6063" fmla="*/ 1181970 h 1985002"/>
              <a:gd name="connsiteX6064" fmla="*/ 934286 w 3049233"/>
              <a:gd name="connsiteY6064" fmla="*/ 1178753 h 1985002"/>
              <a:gd name="connsiteX6065" fmla="*/ 904027 w 3049233"/>
              <a:gd name="connsiteY6065" fmla="*/ 1162635 h 1985002"/>
              <a:gd name="connsiteX6066" fmla="*/ 904292 w 3049233"/>
              <a:gd name="connsiteY6066" fmla="*/ 1162316 h 1985002"/>
              <a:gd name="connsiteX6067" fmla="*/ 1700448 w 3049233"/>
              <a:gd name="connsiteY6067" fmla="*/ 1161942 h 1985002"/>
              <a:gd name="connsiteX6068" fmla="*/ 1748629 w 3049233"/>
              <a:gd name="connsiteY6068" fmla="*/ 1173506 h 1985002"/>
              <a:gd name="connsiteX6069" fmla="*/ 1732502 w 3049233"/>
              <a:gd name="connsiteY6069" fmla="*/ 1170568 h 1985002"/>
              <a:gd name="connsiteX6070" fmla="*/ 1723895 w 3049233"/>
              <a:gd name="connsiteY6070" fmla="*/ 1169861 h 1985002"/>
              <a:gd name="connsiteX6071" fmla="*/ 1707162 w 3049233"/>
              <a:gd name="connsiteY6071" fmla="*/ 1166252 h 1985002"/>
              <a:gd name="connsiteX6072" fmla="*/ 2250654 w 3049233"/>
              <a:gd name="connsiteY6072" fmla="*/ 1161857 h 1985002"/>
              <a:gd name="connsiteX6073" fmla="*/ 2253697 w 3049233"/>
              <a:gd name="connsiteY6073" fmla="*/ 1192979 h 1985002"/>
              <a:gd name="connsiteX6074" fmla="*/ 2258277 w 3049233"/>
              <a:gd name="connsiteY6074" fmla="*/ 1213727 h 1985002"/>
              <a:gd name="connsiteX6075" fmla="*/ 2249274 w 3049233"/>
              <a:gd name="connsiteY6075" fmla="*/ 1238554 h 1985002"/>
              <a:gd name="connsiteX6076" fmla="*/ 2239010 w 3049233"/>
              <a:gd name="connsiteY6076" fmla="*/ 1202280 h 1985002"/>
              <a:gd name="connsiteX6077" fmla="*/ 2238182 w 3049233"/>
              <a:gd name="connsiteY6077" fmla="*/ 1196592 h 1985002"/>
              <a:gd name="connsiteX6078" fmla="*/ 1175798 w 3049233"/>
              <a:gd name="connsiteY6078" fmla="*/ 1161778 h 1985002"/>
              <a:gd name="connsiteX6079" fmla="*/ 1177351 w 3049233"/>
              <a:gd name="connsiteY6079" fmla="*/ 1163665 h 1985002"/>
              <a:gd name="connsiteX6080" fmla="*/ 1177351 w 3049233"/>
              <a:gd name="connsiteY6080" fmla="*/ 1163667 h 1985002"/>
              <a:gd name="connsiteX6081" fmla="*/ 1179894 w 3049233"/>
              <a:gd name="connsiteY6081" fmla="*/ 1169974 h 1985002"/>
              <a:gd name="connsiteX6082" fmla="*/ 1173328 w 3049233"/>
              <a:gd name="connsiteY6082" fmla="*/ 1167248 h 1985002"/>
              <a:gd name="connsiteX6083" fmla="*/ 1171921 w 3049233"/>
              <a:gd name="connsiteY6083" fmla="*/ 1166664 h 1985002"/>
              <a:gd name="connsiteX6084" fmla="*/ 1174467 w 3049233"/>
              <a:gd name="connsiteY6084" fmla="*/ 1163456 h 1985002"/>
              <a:gd name="connsiteX6085" fmla="*/ 1843666 w 3049233"/>
              <a:gd name="connsiteY6085" fmla="*/ 1161513 h 1985002"/>
              <a:gd name="connsiteX6086" fmla="*/ 1850656 w 3049233"/>
              <a:gd name="connsiteY6086" fmla="*/ 1162141 h 1985002"/>
              <a:gd name="connsiteX6087" fmla="*/ 1852332 w 3049233"/>
              <a:gd name="connsiteY6087" fmla="*/ 1162888 h 1985002"/>
              <a:gd name="connsiteX6088" fmla="*/ 1845960 w 3049233"/>
              <a:gd name="connsiteY6088" fmla="*/ 1162534 h 1985002"/>
              <a:gd name="connsiteX6089" fmla="*/ 1843656 w 3049233"/>
              <a:gd name="connsiteY6089" fmla="*/ 1161550 h 1985002"/>
              <a:gd name="connsiteX6090" fmla="*/ 1639353 w 3049233"/>
              <a:gd name="connsiteY6090" fmla="*/ 1161281 h 1985002"/>
              <a:gd name="connsiteX6091" fmla="*/ 1642536 w 3049233"/>
              <a:gd name="connsiteY6091" fmla="*/ 1161663 h 1985002"/>
              <a:gd name="connsiteX6092" fmla="*/ 1644606 w 3049233"/>
              <a:gd name="connsiteY6092" fmla="*/ 1163649 h 1985002"/>
              <a:gd name="connsiteX6093" fmla="*/ 1642816 w 3049233"/>
              <a:gd name="connsiteY6093" fmla="*/ 1163395 h 1985002"/>
              <a:gd name="connsiteX6094" fmla="*/ 1641162 w 3049233"/>
              <a:gd name="connsiteY6094" fmla="*/ 1163161 h 1985002"/>
              <a:gd name="connsiteX6095" fmla="*/ 1599927 w 3049233"/>
              <a:gd name="connsiteY6095" fmla="*/ 1160572 h 1985002"/>
              <a:gd name="connsiteX6096" fmla="*/ 1599930 w 3049233"/>
              <a:gd name="connsiteY6096" fmla="*/ 1160576 h 1985002"/>
              <a:gd name="connsiteX6097" fmla="*/ 1599835 w 3049233"/>
              <a:gd name="connsiteY6097" fmla="*/ 1160589 h 1985002"/>
              <a:gd name="connsiteX6098" fmla="*/ 1071678 w 3049233"/>
              <a:gd name="connsiteY6098" fmla="*/ 1160415 h 1985002"/>
              <a:gd name="connsiteX6099" fmla="*/ 1072956 w 3049233"/>
              <a:gd name="connsiteY6099" fmla="*/ 1160426 h 1985002"/>
              <a:gd name="connsiteX6100" fmla="*/ 1075161 w 3049233"/>
              <a:gd name="connsiteY6100" fmla="*/ 1160446 h 1985002"/>
              <a:gd name="connsiteX6101" fmla="*/ 1074859 w 3049233"/>
              <a:gd name="connsiteY6101" fmla="*/ 1160506 h 1985002"/>
              <a:gd name="connsiteX6102" fmla="*/ 1074116 w 3049233"/>
              <a:gd name="connsiteY6102" fmla="*/ 1160653 h 1985002"/>
              <a:gd name="connsiteX6103" fmla="*/ 1069692 w 3049233"/>
              <a:gd name="connsiteY6103" fmla="*/ 1160558 h 1985002"/>
              <a:gd name="connsiteX6104" fmla="*/ 1627560 w 3049233"/>
              <a:gd name="connsiteY6104" fmla="*/ 1159868 h 1985002"/>
              <a:gd name="connsiteX6105" fmla="*/ 1629924 w 3049233"/>
              <a:gd name="connsiteY6105" fmla="*/ 1160151 h 1985002"/>
              <a:gd name="connsiteX6106" fmla="*/ 1630697 w 3049233"/>
              <a:gd name="connsiteY6106" fmla="*/ 1160922 h 1985002"/>
              <a:gd name="connsiteX6107" fmla="*/ 1631271 w 3049233"/>
              <a:gd name="connsiteY6107" fmla="*/ 1161760 h 1985002"/>
              <a:gd name="connsiteX6108" fmla="*/ 1630619 w 3049233"/>
              <a:gd name="connsiteY6108" fmla="*/ 1161668 h 1985002"/>
              <a:gd name="connsiteX6109" fmla="*/ 1629053 w 3049233"/>
              <a:gd name="connsiteY6109" fmla="*/ 1161446 h 1985002"/>
              <a:gd name="connsiteX6110" fmla="*/ 1245830 w 3049233"/>
              <a:gd name="connsiteY6110" fmla="*/ 1159835 h 1985002"/>
              <a:gd name="connsiteX6111" fmla="*/ 1245994 w 3049233"/>
              <a:gd name="connsiteY6111" fmla="*/ 1159897 h 1985002"/>
              <a:gd name="connsiteX6112" fmla="*/ 1245092 w 3049233"/>
              <a:gd name="connsiteY6112" fmla="*/ 1164033 h 1985002"/>
              <a:gd name="connsiteX6113" fmla="*/ 1245422 w 3049233"/>
              <a:gd name="connsiteY6113" fmla="*/ 1162341 h 1985002"/>
              <a:gd name="connsiteX6114" fmla="*/ 1245701 w 3049233"/>
              <a:gd name="connsiteY6114" fmla="*/ 1160917 h 1985002"/>
              <a:gd name="connsiteX6115" fmla="*/ 1245834 w 3049233"/>
              <a:gd name="connsiteY6115" fmla="*/ 1160232 h 1985002"/>
              <a:gd name="connsiteX6116" fmla="*/ 2405906 w 3049233"/>
              <a:gd name="connsiteY6116" fmla="*/ 1159597 h 1985002"/>
              <a:gd name="connsiteX6117" fmla="*/ 2416150 w 3049233"/>
              <a:gd name="connsiteY6117" fmla="*/ 1160533 h 1985002"/>
              <a:gd name="connsiteX6118" fmla="*/ 2405877 w 3049233"/>
              <a:gd name="connsiteY6118" fmla="*/ 1160085 h 1985002"/>
              <a:gd name="connsiteX6119" fmla="*/ 2693943 w 3049233"/>
              <a:gd name="connsiteY6119" fmla="*/ 1159392 h 1985002"/>
              <a:gd name="connsiteX6120" fmla="*/ 2693923 w 3049233"/>
              <a:gd name="connsiteY6120" fmla="*/ 1159437 h 1985002"/>
              <a:gd name="connsiteX6121" fmla="*/ 2690962 w 3049233"/>
              <a:gd name="connsiteY6121" fmla="*/ 1160164 h 1985002"/>
              <a:gd name="connsiteX6122" fmla="*/ 2690980 w 3049233"/>
              <a:gd name="connsiteY6122" fmla="*/ 1160113 h 1985002"/>
              <a:gd name="connsiteX6123" fmla="*/ 2305565 w 3049233"/>
              <a:gd name="connsiteY6123" fmla="*/ 1159204 h 1985002"/>
              <a:gd name="connsiteX6124" fmla="*/ 2307671 w 3049233"/>
              <a:gd name="connsiteY6124" fmla="*/ 1159649 h 1985002"/>
              <a:gd name="connsiteX6125" fmla="*/ 2312116 w 3049233"/>
              <a:gd name="connsiteY6125" fmla="*/ 1160743 h 1985002"/>
              <a:gd name="connsiteX6126" fmla="*/ 2311301 w 3049233"/>
              <a:gd name="connsiteY6126" fmla="*/ 1163039 h 1985002"/>
              <a:gd name="connsiteX6127" fmla="*/ 2354900 w 3049233"/>
              <a:gd name="connsiteY6127" fmla="*/ 1159128 h 1985002"/>
              <a:gd name="connsiteX6128" fmla="*/ 2363710 w 3049233"/>
              <a:gd name="connsiteY6128" fmla="*/ 1160714 h 1985002"/>
              <a:gd name="connsiteX6129" fmla="*/ 2371195 w 3049233"/>
              <a:gd name="connsiteY6129" fmla="*/ 1163880 h 1985002"/>
              <a:gd name="connsiteX6130" fmla="*/ 2373909 w 3049233"/>
              <a:gd name="connsiteY6130" fmla="*/ 1164538 h 1985002"/>
              <a:gd name="connsiteX6131" fmla="*/ 2373796 w 3049233"/>
              <a:gd name="connsiteY6131" fmla="*/ 1169681 h 1985002"/>
              <a:gd name="connsiteX6132" fmla="*/ 2368719 w 3049233"/>
              <a:gd name="connsiteY6132" fmla="*/ 1168453 h 1985002"/>
              <a:gd name="connsiteX6133" fmla="*/ 2354409 w 3049233"/>
              <a:gd name="connsiteY6133" fmla="*/ 1161826 h 1985002"/>
              <a:gd name="connsiteX6134" fmla="*/ 2354383 w 3049233"/>
              <a:gd name="connsiteY6134" fmla="*/ 1160351 h 1985002"/>
              <a:gd name="connsiteX6135" fmla="*/ 2639315 w 3049233"/>
              <a:gd name="connsiteY6135" fmla="*/ 1159073 h 1985002"/>
              <a:gd name="connsiteX6136" fmla="*/ 2643810 w 3049233"/>
              <a:gd name="connsiteY6136" fmla="*/ 1160664 h 1985002"/>
              <a:gd name="connsiteX6137" fmla="*/ 2657496 w 3049233"/>
              <a:gd name="connsiteY6137" fmla="*/ 1161065 h 1985002"/>
              <a:gd name="connsiteX6138" fmla="*/ 2657412 w 3049233"/>
              <a:gd name="connsiteY6138" fmla="*/ 1161351 h 1985002"/>
              <a:gd name="connsiteX6139" fmla="*/ 2655856 w 3049233"/>
              <a:gd name="connsiteY6139" fmla="*/ 1161362 h 1985002"/>
              <a:gd name="connsiteX6140" fmla="*/ 2649607 w 3049233"/>
              <a:gd name="connsiteY6140" fmla="*/ 1161408 h 1985002"/>
              <a:gd name="connsiteX6141" fmla="*/ 2638906 w 3049233"/>
              <a:gd name="connsiteY6141" fmla="*/ 1160853 h 1985002"/>
              <a:gd name="connsiteX6142" fmla="*/ 1812734 w 3049233"/>
              <a:gd name="connsiteY6142" fmla="*/ 1158733 h 1985002"/>
              <a:gd name="connsiteX6143" fmla="*/ 1817707 w 3049233"/>
              <a:gd name="connsiteY6143" fmla="*/ 1159180 h 1985002"/>
              <a:gd name="connsiteX6144" fmla="*/ 1820220 w 3049233"/>
              <a:gd name="connsiteY6144" fmla="*/ 1160045 h 1985002"/>
              <a:gd name="connsiteX6145" fmla="*/ 1819978 w 3049233"/>
              <a:gd name="connsiteY6145" fmla="*/ 1160925 h 1985002"/>
              <a:gd name="connsiteX6146" fmla="*/ 1618004 w 3049233"/>
              <a:gd name="connsiteY6146" fmla="*/ 1158722 h 1985002"/>
              <a:gd name="connsiteX6147" fmla="*/ 1619502 w 3049233"/>
              <a:gd name="connsiteY6147" fmla="*/ 1158902 h 1985002"/>
              <a:gd name="connsiteX6148" fmla="*/ 1620314 w 3049233"/>
              <a:gd name="connsiteY6148" fmla="*/ 1160208 h 1985002"/>
              <a:gd name="connsiteX6149" fmla="*/ 1619118 w 3049233"/>
              <a:gd name="connsiteY6149" fmla="*/ 1160039 h 1985002"/>
              <a:gd name="connsiteX6150" fmla="*/ 2012633 w 3049233"/>
              <a:gd name="connsiteY6150" fmla="*/ 1158218 h 1985002"/>
              <a:gd name="connsiteX6151" fmla="*/ 2017858 w 3049233"/>
              <a:gd name="connsiteY6151" fmla="*/ 1165406 h 1985002"/>
              <a:gd name="connsiteX6152" fmla="*/ 2019668 w 3049233"/>
              <a:gd name="connsiteY6152" fmla="*/ 1171121 h 1985002"/>
              <a:gd name="connsiteX6153" fmla="*/ 2011754 w 3049233"/>
              <a:gd name="connsiteY6153" fmla="*/ 1160788 h 1985002"/>
              <a:gd name="connsiteX6154" fmla="*/ 2389684 w 3049233"/>
              <a:gd name="connsiteY6154" fmla="*/ 1158115 h 1985002"/>
              <a:gd name="connsiteX6155" fmla="*/ 2399441 w 3049233"/>
              <a:gd name="connsiteY6155" fmla="*/ 1159007 h 1985002"/>
              <a:gd name="connsiteX6156" fmla="*/ 2399395 w 3049233"/>
              <a:gd name="connsiteY6156" fmla="*/ 1159783 h 1985002"/>
              <a:gd name="connsiteX6157" fmla="*/ 2389418 w 3049233"/>
              <a:gd name="connsiteY6157" fmla="*/ 1158749 h 1985002"/>
              <a:gd name="connsiteX6158" fmla="*/ 1793618 w 3049233"/>
              <a:gd name="connsiteY6158" fmla="*/ 1158067 h 1985002"/>
              <a:gd name="connsiteX6159" fmla="*/ 1799973 w 3049233"/>
              <a:gd name="connsiteY6159" fmla="*/ 1159982 h 1985002"/>
              <a:gd name="connsiteX6160" fmla="*/ 1797313 w 3049233"/>
              <a:gd name="connsiteY6160" fmla="*/ 1159834 h 1985002"/>
              <a:gd name="connsiteX6161" fmla="*/ 1793451 w 3049233"/>
              <a:gd name="connsiteY6161" fmla="*/ 1158887 h 1985002"/>
              <a:gd name="connsiteX6162" fmla="*/ 2633466 w 3049233"/>
              <a:gd name="connsiteY6162" fmla="*/ 1157895 h 1985002"/>
              <a:gd name="connsiteX6163" fmla="*/ 2633023 w 3049233"/>
              <a:gd name="connsiteY6163" fmla="*/ 1159829 h 1985002"/>
              <a:gd name="connsiteX6164" fmla="*/ 2632633 w 3049233"/>
              <a:gd name="connsiteY6164" fmla="*/ 1159653 h 1985002"/>
              <a:gd name="connsiteX6165" fmla="*/ 1679169 w 3049233"/>
              <a:gd name="connsiteY6165" fmla="*/ 1157807 h 1985002"/>
              <a:gd name="connsiteX6166" fmla="*/ 1684504 w 3049233"/>
              <a:gd name="connsiteY6166" fmla="*/ 1158391 h 1985002"/>
              <a:gd name="connsiteX6167" fmla="*/ 1692486 w 3049233"/>
              <a:gd name="connsiteY6167" fmla="*/ 1163486 h 1985002"/>
              <a:gd name="connsiteX6168" fmla="*/ 1684732 w 3049233"/>
              <a:gd name="connsiteY6168" fmla="*/ 1161590 h 1985002"/>
              <a:gd name="connsiteX6169" fmla="*/ 896772 w 3049233"/>
              <a:gd name="connsiteY6169" fmla="*/ 1157712 h 1985002"/>
              <a:gd name="connsiteX6170" fmla="*/ 896775 w 3049233"/>
              <a:gd name="connsiteY6170" fmla="*/ 1157714 h 1985002"/>
              <a:gd name="connsiteX6171" fmla="*/ 896779 w 3049233"/>
              <a:gd name="connsiteY6171" fmla="*/ 1157716 h 1985002"/>
              <a:gd name="connsiteX6172" fmla="*/ 896801 w 3049233"/>
              <a:gd name="connsiteY6172" fmla="*/ 1157728 h 1985002"/>
              <a:gd name="connsiteX6173" fmla="*/ 896191 w 3049233"/>
              <a:gd name="connsiteY6173" fmla="*/ 1158460 h 1985002"/>
              <a:gd name="connsiteX6174" fmla="*/ 896160 w 3049233"/>
              <a:gd name="connsiteY6174" fmla="*/ 1158444 h 1985002"/>
              <a:gd name="connsiteX6175" fmla="*/ 1854561 w 3049233"/>
              <a:gd name="connsiteY6175" fmla="*/ 1157293 h 1985002"/>
              <a:gd name="connsiteX6176" fmla="*/ 1856507 w 3049233"/>
              <a:gd name="connsiteY6176" fmla="*/ 1157552 h 1985002"/>
              <a:gd name="connsiteX6177" fmla="*/ 1856479 w 3049233"/>
              <a:gd name="connsiteY6177" fmla="*/ 1157656 h 1985002"/>
              <a:gd name="connsiteX6178" fmla="*/ 1855999 w 3049233"/>
              <a:gd name="connsiteY6178" fmla="*/ 1157615 h 1985002"/>
              <a:gd name="connsiteX6179" fmla="*/ 1855054 w 3049233"/>
              <a:gd name="connsiteY6179" fmla="*/ 1157515 h 1985002"/>
              <a:gd name="connsiteX6180" fmla="*/ 2344573 w 3049233"/>
              <a:gd name="connsiteY6180" fmla="*/ 1157271 h 1985002"/>
              <a:gd name="connsiteX6181" fmla="*/ 2347576 w 3049233"/>
              <a:gd name="connsiteY6181" fmla="*/ 1157811 h 1985002"/>
              <a:gd name="connsiteX6182" fmla="*/ 2347590 w 3049233"/>
              <a:gd name="connsiteY6182" fmla="*/ 1158668 h 1985002"/>
              <a:gd name="connsiteX6183" fmla="*/ 2331363 w 3049233"/>
              <a:gd name="connsiteY6183" fmla="*/ 1157249 h 1985002"/>
              <a:gd name="connsiteX6184" fmla="*/ 2346333 w 3049233"/>
              <a:gd name="connsiteY6184" fmla="*/ 1164235 h 1985002"/>
              <a:gd name="connsiteX6185" fmla="*/ 2331302 w 3049233"/>
              <a:gd name="connsiteY6185" fmla="*/ 1160569 h 1985002"/>
              <a:gd name="connsiteX6186" fmla="*/ 2599165 w 3049233"/>
              <a:gd name="connsiteY6186" fmla="*/ 1157066 h 1985002"/>
              <a:gd name="connsiteX6187" fmla="*/ 2606388 w 3049233"/>
              <a:gd name="connsiteY6187" fmla="*/ 1159888 h 1985002"/>
              <a:gd name="connsiteX6188" fmla="*/ 2603663 w 3049233"/>
              <a:gd name="connsiteY6188" fmla="*/ 1172074 h 1985002"/>
              <a:gd name="connsiteX6189" fmla="*/ 2575406 w 3049233"/>
              <a:gd name="connsiteY6189" fmla="*/ 1255033 h 1985002"/>
              <a:gd name="connsiteX6190" fmla="*/ 2566042 w 3049233"/>
              <a:gd name="connsiteY6190" fmla="*/ 1274944 h 1985002"/>
              <a:gd name="connsiteX6191" fmla="*/ 2533165 w 3049233"/>
              <a:gd name="connsiteY6191" fmla="*/ 1327595 h 1985002"/>
              <a:gd name="connsiteX6192" fmla="*/ 2524912 w 3049233"/>
              <a:gd name="connsiteY6192" fmla="*/ 1338495 h 1985002"/>
              <a:gd name="connsiteX6193" fmla="*/ 2551612 w 3049233"/>
              <a:gd name="connsiteY6193" fmla="*/ 1272901 h 1985002"/>
              <a:gd name="connsiteX6194" fmla="*/ 2554100 w 3049233"/>
              <a:gd name="connsiteY6194" fmla="*/ 1267957 h 1985002"/>
              <a:gd name="connsiteX6195" fmla="*/ 2556433 w 3049233"/>
              <a:gd name="connsiteY6195" fmla="*/ 1261057 h 1985002"/>
              <a:gd name="connsiteX6196" fmla="*/ 2596829 w 3049233"/>
              <a:gd name="connsiteY6196" fmla="*/ 1161814 h 1985002"/>
              <a:gd name="connsiteX6197" fmla="*/ 1124881 w 3049233"/>
              <a:gd name="connsiteY6197" fmla="*/ 1156908 h 1985002"/>
              <a:gd name="connsiteX6198" fmla="*/ 1123985 w 3049233"/>
              <a:gd name="connsiteY6198" fmla="*/ 1157277 h 1985002"/>
              <a:gd name="connsiteX6199" fmla="*/ 1110579 w 3049233"/>
              <a:gd name="connsiteY6199" fmla="*/ 1159735 h 1985002"/>
              <a:gd name="connsiteX6200" fmla="*/ 2379694 w 3049233"/>
              <a:gd name="connsiteY6200" fmla="*/ 1156501 h 1985002"/>
              <a:gd name="connsiteX6201" fmla="*/ 2383585 w 3049233"/>
              <a:gd name="connsiteY6201" fmla="*/ 1157458 h 1985002"/>
              <a:gd name="connsiteX6202" fmla="*/ 2383310 w 3049233"/>
              <a:gd name="connsiteY6202" fmla="*/ 1158116 h 1985002"/>
              <a:gd name="connsiteX6203" fmla="*/ 2379668 w 3049233"/>
              <a:gd name="connsiteY6203" fmla="*/ 1157739 h 1985002"/>
              <a:gd name="connsiteX6204" fmla="*/ 1524884 w 3049233"/>
              <a:gd name="connsiteY6204" fmla="*/ 1156455 h 1985002"/>
              <a:gd name="connsiteX6205" fmla="*/ 1532689 w 3049233"/>
              <a:gd name="connsiteY6205" fmla="*/ 1158761 h 1985002"/>
              <a:gd name="connsiteX6206" fmla="*/ 1531744 w 3049233"/>
              <a:gd name="connsiteY6206" fmla="*/ 1164239 h 1985002"/>
              <a:gd name="connsiteX6207" fmla="*/ 1515413 w 3049233"/>
              <a:gd name="connsiteY6207" fmla="*/ 1163988 h 1985002"/>
              <a:gd name="connsiteX6208" fmla="*/ 1515377 w 3049233"/>
              <a:gd name="connsiteY6208" fmla="*/ 1163987 h 1985002"/>
              <a:gd name="connsiteX6209" fmla="*/ 1489123 w 3049233"/>
              <a:gd name="connsiteY6209" fmla="*/ 1161900 h 1985002"/>
              <a:gd name="connsiteX6210" fmla="*/ 1480528 w 3049233"/>
              <a:gd name="connsiteY6210" fmla="*/ 1159981 h 1985002"/>
              <a:gd name="connsiteX6211" fmla="*/ 1508541 w 3049233"/>
              <a:gd name="connsiteY6211" fmla="*/ 1157787 h 1985002"/>
              <a:gd name="connsiteX6212" fmla="*/ 909456 w 3049233"/>
              <a:gd name="connsiteY6212" fmla="*/ 1156115 h 1985002"/>
              <a:gd name="connsiteX6213" fmla="*/ 912911 w 3049233"/>
              <a:gd name="connsiteY6213" fmla="*/ 1157964 h 1985002"/>
              <a:gd name="connsiteX6214" fmla="*/ 915383 w 3049233"/>
              <a:gd name="connsiteY6214" fmla="*/ 1159286 h 1985002"/>
              <a:gd name="connsiteX6215" fmla="*/ 942234 w 3049233"/>
              <a:gd name="connsiteY6215" fmla="*/ 1173651 h 1985002"/>
              <a:gd name="connsiteX6216" fmla="*/ 942238 w 3049233"/>
              <a:gd name="connsiteY6216" fmla="*/ 1173652 h 1985002"/>
              <a:gd name="connsiteX6217" fmla="*/ 984693 w 3049233"/>
              <a:gd name="connsiteY6217" fmla="*/ 1185978 h 1985002"/>
              <a:gd name="connsiteX6218" fmla="*/ 993634 w 3049233"/>
              <a:gd name="connsiteY6218" fmla="*/ 1188573 h 1985002"/>
              <a:gd name="connsiteX6219" fmla="*/ 1000921 w 3049233"/>
              <a:gd name="connsiteY6219" fmla="*/ 1189122 h 1985002"/>
              <a:gd name="connsiteX6220" fmla="*/ 1011457 w 3049233"/>
              <a:gd name="connsiteY6220" fmla="*/ 1189915 h 1985002"/>
              <a:gd name="connsiteX6221" fmla="*/ 1020182 w 3049233"/>
              <a:gd name="connsiteY6221" fmla="*/ 1191965 h 1985002"/>
              <a:gd name="connsiteX6222" fmla="*/ 1029055 w 3049233"/>
              <a:gd name="connsiteY6222" fmla="*/ 1191239 h 1985002"/>
              <a:gd name="connsiteX6223" fmla="*/ 1042802 w 3049233"/>
              <a:gd name="connsiteY6223" fmla="*/ 1192274 h 1985002"/>
              <a:gd name="connsiteX6224" fmla="*/ 1022497 w 3049233"/>
              <a:gd name="connsiteY6224" fmla="*/ 1193621 h 1985002"/>
              <a:gd name="connsiteX6225" fmla="*/ 1005811 w 3049233"/>
              <a:gd name="connsiteY6225" fmla="*/ 1192148 h 1985002"/>
              <a:gd name="connsiteX6226" fmla="*/ 940295 w 3049233"/>
              <a:gd name="connsiteY6226" fmla="*/ 1176020 h 1985002"/>
              <a:gd name="connsiteX6227" fmla="*/ 940294 w 3049233"/>
              <a:gd name="connsiteY6227" fmla="*/ 1176020 h 1985002"/>
              <a:gd name="connsiteX6228" fmla="*/ 907654 w 3049233"/>
              <a:gd name="connsiteY6228" fmla="*/ 1158279 h 1985002"/>
              <a:gd name="connsiteX6229" fmla="*/ 908732 w 3049233"/>
              <a:gd name="connsiteY6229" fmla="*/ 1156985 h 1985002"/>
              <a:gd name="connsiteX6230" fmla="*/ 1181248 w 3049233"/>
              <a:gd name="connsiteY6230" fmla="*/ 1156114 h 1985002"/>
              <a:gd name="connsiteX6231" fmla="*/ 1193272 w 3049233"/>
              <a:gd name="connsiteY6231" fmla="*/ 1160891 h 1985002"/>
              <a:gd name="connsiteX6232" fmla="*/ 1194068 w 3049233"/>
              <a:gd name="connsiteY6232" fmla="*/ 1161207 h 1985002"/>
              <a:gd name="connsiteX6233" fmla="*/ 1198365 w 3049233"/>
              <a:gd name="connsiteY6233" fmla="*/ 1174255 h 1985002"/>
              <a:gd name="connsiteX6234" fmla="*/ 1198984 w 3049233"/>
              <a:gd name="connsiteY6234" fmla="*/ 1177897 h 1985002"/>
              <a:gd name="connsiteX6235" fmla="*/ 1188479 w 3049233"/>
              <a:gd name="connsiteY6235" fmla="*/ 1173537 h 1985002"/>
              <a:gd name="connsiteX6236" fmla="*/ 1180702 w 3049233"/>
              <a:gd name="connsiteY6236" fmla="*/ 1157579 h 1985002"/>
              <a:gd name="connsiteX6237" fmla="*/ 1180700 w 3049233"/>
              <a:gd name="connsiteY6237" fmla="*/ 1157575 h 1985002"/>
              <a:gd name="connsiteX6238" fmla="*/ 1180408 w 3049233"/>
              <a:gd name="connsiteY6238" fmla="*/ 1157254 h 1985002"/>
              <a:gd name="connsiteX6239" fmla="*/ 1235943 w 3049233"/>
              <a:gd name="connsiteY6239" fmla="*/ 1156089 h 1985002"/>
              <a:gd name="connsiteX6240" fmla="*/ 1239690 w 3049233"/>
              <a:gd name="connsiteY6240" fmla="*/ 1157509 h 1985002"/>
              <a:gd name="connsiteX6241" fmla="*/ 1239654 w 3049233"/>
              <a:gd name="connsiteY6241" fmla="*/ 1163783 h 1985002"/>
              <a:gd name="connsiteX6242" fmla="*/ 1237893 w 3049233"/>
              <a:gd name="connsiteY6242" fmla="*/ 1172529 h 1985002"/>
              <a:gd name="connsiteX6243" fmla="*/ 1237108 w 3049233"/>
              <a:gd name="connsiteY6243" fmla="*/ 1172217 h 1985002"/>
              <a:gd name="connsiteX6244" fmla="*/ 1237033 w 3049233"/>
              <a:gd name="connsiteY6244" fmla="*/ 1172187 h 1985002"/>
              <a:gd name="connsiteX6245" fmla="*/ 1236476 w 3049233"/>
              <a:gd name="connsiteY6245" fmla="*/ 1171966 h 1985002"/>
              <a:gd name="connsiteX6246" fmla="*/ 2708347 w 3049233"/>
              <a:gd name="connsiteY6246" fmla="*/ 1155884 h 1985002"/>
              <a:gd name="connsiteX6247" fmla="*/ 2708303 w 3049233"/>
              <a:gd name="connsiteY6247" fmla="*/ 1155906 h 1985002"/>
              <a:gd name="connsiteX6248" fmla="*/ 2701559 w 3049233"/>
              <a:gd name="connsiteY6248" fmla="*/ 1157563 h 1985002"/>
              <a:gd name="connsiteX6249" fmla="*/ 2701572 w 3049233"/>
              <a:gd name="connsiteY6249" fmla="*/ 1157534 h 1985002"/>
              <a:gd name="connsiteX6250" fmla="*/ 2738880 w 3049233"/>
              <a:gd name="connsiteY6250" fmla="*/ 1155802 h 1985002"/>
              <a:gd name="connsiteX6251" fmla="*/ 2734118 w 3049233"/>
              <a:gd name="connsiteY6251" fmla="*/ 1172002 h 1985002"/>
              <a:gd name="connsiteX6252" fmla="*/ 2691695 w 3049233"/>
              <a:gd name="connsiteY6252" fmla="*/ 1256987 h 1985002"/>
              <a:gd name="connsiteX6253" fmla="*/ 2689959 w 3049233"/>
              <a:gd name="connsiteY6253" fmla="*/ 1259516 h 1985002"/>
              <a:gd name="connsiteX6254" fmla="*/ 2690969 w 3049233"/>
              <a:gd name="connsiteY6254" fmla="*/ 1256794 h 1985002"/>
              <a:gd name="connsiteX6255" fmla="*/ 2728782 w 3049233"/>
              <a:gd name="connsiteY6255" fmla="*/ 1167983 h 1985002"/>
              <a:gd name="connsiteX6256" fmla="*/ 2732596 w 3049233"/>
              <a:gd name="connsiteY6256" fmla="*/ 1160130 h 1985002"/>
              <a:gd name="connsiteX6257" fmla="*/ 2734731 w 3049233"/>
              <a:gd name="connsiteY6257" fmla="*/ 1159288 h 1985002"/>
              <a:gd name="connsiteX6258" fmla="*/ 1706628 w 3049233"/>
              <a:gd name="connsiteY6258" fmla="*/ 1155462 h 1985002"/>
              <a:gd name="connsiteX6259" fmla="*/ 1752351 w 3049233"/>
              <a:gd name="connsiteY6259" fmla="*/ 1165574 h 1985002"/>
              <a:gd name="connsiteX6260" fmla="*/ 1770807 w 3049233"/>
              <a:gd name="connsiteY6260" fmla="*/ 1170655 h 1985002"/>
              <a:gd name="connsiteX6261" fmla="*/ 1784526 w 3049233"/>
              <a:gd name="connsiteY6261" fmla="*/ 1174531 h 1985002"/>
              <a:gd name="connsiteX6262" fmla="*/ 1784424 w 3049233"/>
              <a:gd name="connsiteY6262" fmla="*/ 1175038 h 1985002"/>
              <a:gd name="connsiteX6263" fmla="*/ 1710210 w 3049233"/>
              <a:gd name="connsiteY6263" fmla="*/ 1157617 h 1985002"/>
              <a:gd name="connsiteX6264" fmla="*/ 1655201 w 3049233"/>
              <a:gd name="connsiteY6264" fmla="*/ 1155187 h 1985002"/>
              <a:gd name="connsiteX6265" fmla="*/ 1666406 w 3049233"/>
              <a:gd name="connsiteY6265" fmla="*/ 1156412 h 1985002"/>
              <a:gd name="connsiteX6266" fmla="*/ 1670539 w 3049233"/>
              <a:gd name="connsiteY6266" fmla="*/ 1159222 h 1985002"/>
              <a:gd name="connsiteX6267" fmla="*/ 1657822 w 3049233"/>
              <a:gd name="connsiteY6267" fmla="*/ 1157520 h 1985002"/>
              <a:gd name="connsiteX6268" fmla="*/ 1949706 w 3049233"/>
              <a:gd name="connsiteY6268" fmla="*/ 1154629 h 1985002"/>
              <a:gd name="connsiteX6269" fmla="*/ 1950974 w 3049233"/>
              <a:gd name="connsiteY6269" fmla="*/ 1156982 h 1985002"/>
              <a:gd name="connsiteX6270" fmla="*/ 1952148 w 3049233"/>
              <a:gd name="connsiteY6270" fmla="*/ 1162970 h 1985002"/>
              <a:gd name="connsiteX6271" fmla="*/ 1951458 w 3049233"/>
              <a:gd name="connsiteY6271" fmla="*/ 1162580 h 1985002"/>
              <a:gd name="connsiteX6272" fmla="*/ 1949302 w 3049233"/>
              <a:gd name="connsiteY6272" fmla="*/ 1155933 h 1985002"/>
              <a:gd name="connsiteX6273" fmla="*/ 1642725 w 3049233"/>
              <a:gd name="connsiteY6273" fmla="*/ 1153823 h 1985002"/>
              <a:gd name="connsiteX6274" fmla="*/ 1644248 w 3049233"/>
              <a:gd name="connsiteY6274" fmla="*/ 1153989 h 1985002"/>
              <a:gd name="connsiteX6275" fmla="*/ 1646521 w 3049233"/>
              <a:gd name="connsiteY6275" fmla="*/ 1156007 h 1985002"/>
              <a:gd name="connsiteX6276" fmla="*/ 1645314 w 3049233"/>
              <a:gd name="connsiteY6276" fmla="*/ 1155846 h 1985002"/>
              <a:gd name="connsiteX6277" fmla="*/ 1644649 w 3049233"/>
              <a:gd name="connsiteY6277" fmla="*/ 1155665 h 1985002"/>
              <a:gd name="connsiteX6278" fmla="*/ 1614336 w 3049233"/>
              <a:gd name="connsiteY6278" fmla="*/ 1153577 h 1985002"/>
              <a:gd name="connsiteX6279" fmla="*/ 1614410 w 3049233"/>
              <a:gd name="connsiteY6279" fmla="*/ 1153596 h 1985002"/>
              <a:gd name="connsiteX6280" fmla="*/ 1614349 w 3049233"/>
              <a:gd name="connsiteY6280" fmla="*/ 1153605 h 1985002"/>
              <a:gd name="connsiteX6281" fmla="*/ 1777576 w 3049233"/>
              <a:gd name="connsiteY6281" fmla="*/ 1153404 h 1985002"/>
              <a:gd name="connsiteX6282" fmla="*/ 1785408 w 3049233"/>
              <a:gd name="connsiteY6282" fmla="*/ 1155593 h 1985002"/>
              <a:gd name="connsiteX6283" fmla="*/ 1788241 w 3049233"/>
              <a:gd name="connsiteY6283" fmla="*/ 1156447 h 1985002"/>
              <a:gd name="connsiteX6284" fmla="*/ 1788014 w 3049233"/>
              <a:gd name="connsiteY6284" fmla="*/ 1157552 h 1985002"/>
              <a:gd name="connsiteX6285" fmla="*/ 1778619 w 3049233"/>
              <a:gd name="connsiteY6285" fmla="*/ 1155246 h 1985002"/>
              <a:gd name="connsiteX6286" fmla="*/ 1777238 w 3049233"/>
              <a:gd name="connsiteY6286" fmla="*/ 1155041 h 1985002"/>
              <a:gd name="connsiteX6287" fmla="*/ 1827869 w 3049233"/>
              <a:gd name="connsiteY6287" fmla="*/ 1153330 h 1985002"/>
              <a:gd name="connsiteX6288" fmla="*/ 1832420 w 3049233"/>
              <a:gd name="connsiteY6288" fmla="*/ 1154014 h 1985002"/>
              <a:gd name="connsiteX6289" fmla="*/ 1835657 w 3049233"/>
              <a:gd name="connsiteY6289" fmla="*/ 1155457 h 1985002"/>
              <a:gd name="connsiteX6290" fmla="*/ 1827527 w 3049233"/>
              <a:gd name="connsiteY6290" fmla="*/ 1154595 h 1985002"/>
              <a:gd name="connsiteX6291" fmla="*/ 2426055 w 3049233"/>
              <a:gd name="connsiteY6291" fmla="*/ 1153330 h 1985002"/>
              <a:gd name="connsiteX6292" fmla="*/ 2425954 w 3049233"/>
              <a:gd name="connsiteY6292" fmla="*/ 1154264 h 1985002"/>
              <a:gd name="connsiteX6293" fmla="*/ 2425680 w 3049233"/>
              <a:gd name="connsiteY6293" fmla="*/ 1154238 h 1985002"/>
              <a:gd name="connsiteX6294" fmla="*/ 2430641 w 3049233"/>
              <a:gd name="connsiteY6294" fmla="*/ 1153245 h 1985002"/>
              <a:gd name="connsiteX6295" fmla="*/ 2450715 w 3049233"/>
              <a:gd name="connsiteY6295" fmla="*/ 1155441 h 1985002"/>
              <a:gd name="connsiteX6296" fmla="*/ 2450559 w 3049233"/>
              <a:gd name="connsiteY6296" fmla="*/ 1156589 h 1985002"/>
              <a:gd name="connsiteX6297" fmla="*/ 2430510 w 3049233"/>
              <a:gd name="connsiteY6297" fmla="*/ 1154694 h 1985002"/>
              <a:gd name="connsiteX6298" fmla="*/ 2321468 w 3049233"/>
              <a:gd name="connsiteY6298" fmla="*/ 1153115 h 1985002"/>
              <a:gd name="connsiteX6299" fmla="*/ 2323062 w 3049233"/>
              <a:gd name="connsiteY6299" fmla="*/ 1153401 h 1985002"/>
              <a:gd name="connsiteX6300" fmla="*/ 2322993 w 3049233"/>
              <a:gd name="connsiteY6300" fmla="*/ 1157030 h 1985002"/>
              <a:gd name="connsiteX6301" fmla="*/ 2320346 w 3049233"/>
              <a:gd name="connsiteY6301" fmla="*/ 1155676 h 1985002"/>
              <a:gd name="connsiteX6302" fmla="*/ 1045218 w 3049233"/>
              <a:gd name="connsiteY6302" fmla="*/ 1152944 h 1985002"/>
              <a:gd name="connsiteX6303" fmla="*/ 1056567 w 3049233"/>
              <a:gd name="connsiteY6303" fmla="*/ 1153851 h 1985002"/>
              <a:gd name="connsiteX6304" fmla="*/ 1047047 w 3049233"/>
              <a:gd name="connsiteY6304" fmla="*/ 1153763 h 1985002"/>
              <a:gd name="connsiteX6305" fmla="*/ 1045414 w 3049233"/>
              <a:gd name="connsiteY6305" fmla="*/ 1153032 h 1985002"/>
              <a:gd name="connsiteX6306" fmla="*/ 1427138 w 3049233"/>
              <a:gd name="connsiteY6306" fmla="*/ 1152836 h 1985002"/>
              <a:gd name="connsiteX6307" fmla="*/ 1428751 w 3049233"/>
              <a:gd name="connsiteY6307" fmla="*/ 1153349 h 1985002"/>
              <a:gd name="connsiteX6308" fmla="*/ 1433383 w 3049233"/>
              <a:gd name="connsiteY6308" fmla="*/ 1154822 h 1985002"/>
              <a:gd name="connsiteX6309" fmla="*/ 1434880 w 3049233"/>
              <a:gd name="connsiteY6309" fmla="*/ 1155514 h 1985002"/>
              <a:gd name="connsiteX6310" fmla="*/ 1439106 w 3049233"/>
              <a:gd name="connsiteY6310" fmla="*/ 1157468 h 1985002"/>
              <a:gd name="connsiteX6311" fmla="*/ 1455539 w 3049233"/>
              <a:gd name="connsiteY6311" fmla="*/ 1165068 h 1985002"/>
              <a:gd name="connsiteX6312" fmla="*/ 1455400 w 3049233"/>
              <a:gd name="connsiteY6312" fmla="*/ 1165990 h 1985002"/>
              <a:gd name="connsiteX6313" fmla="*/ 1864577 w 3049233"/>
              <a:gd name="connsiteY6313" fmla="*/ 1152716 h 1985002"/>
              <a:gd name="connsiteX6314" fmla="*/ 1869351 w 3049233"/>
              <a:gd name="connsiteY6314" fmla="*/ 1153601 h 1985002"/>
              <a:gd name="connsiteX6315" fmla="*/ 1870802 w 3049233"/>
              <a:gd name="connsiteY6315" fmla="*/ 1154316 h 1985002"/>
              <a:gd name="connsiteX6316" fmla="*/ 1865735 w 3049233"/>
              <a:gd name="connsiteY6316" fmla="*/ 1153584 h 1985002"/>
              <a:gd name="connsiteX6317" fmla="*/ 1864505 w 3049233"/>
              <a:gd name="connsiteY6317" fmla="*/ 1153005 h 1985002"/>
              <a:gd name="connsiteX6318" fmla="*/ 1074455 w 3049233"/>
              <a:gd name="connsiteY6318" fmla="*/ 1152424 h 1985002"/>
              <a:gd name="connsiteX6319" fmla="*/ 1078232 w 3049233"/>
              <a:gd name="connsiteY6319" fmla="*/ 1154051 h 1985002"/>
              <a:gd name="connsiteX6320" fmla="*/ 1056665 w 3049233"/>
              <a:gd name="connsiteY6320" fmla="*/ 1153852 h 1985002"/>
              <a:gd name="connsiteX6321" fmla="*/ 1225858 w 3049233"/>
              <a:gd name="connsiteY6321" fmla="*/ 1152267 h 1985002"/>
              <a:gd name="connsiteX6322" fmla="*/ 1231484 w 3049233"/>
              <a:gd name="connsiteY6322" fmla="*/ 1154399 h 1985002"/>
              <a:gd name="connsiteX6323" fmla="*/ 1231648 w 3049233"/>
              <a:gd name="connsiteY6323" fmla="*/ 1163501 h 1985002"/>
              <a:gd name="connsiteX6324" fmla="*/ 1231704 w 3049233"/>
              <a:gd name="connsiteY6324" fmla="*/ 1166591 h 1985002"/>
              <a:gd name="connsiteX6325" fmla="*/ 1231766 w 3049233"/>
              <a:gd name="connsiteY6325" fmla="*/ 1170094 h 1985002"/>
              <a:gd name="connsiteX6326" fmla="*/ 1231703 w 3049233"/>
              <a:gd name="connsiteY6326" fmla="*/ 1170069 h 1985002"/>
              <a:gd name="connsiteX6327" fmla="*/ 1231470 w 3049233"/>
              <a:gd name="connsiteY6327" fmla="*/ 1169976 h 1985002"/>
              <a:gd name="connsiteX6328" fmla="*/ 1226617 w 3049233"/>
              <a:gd name="connsiteY6328" fmla="*/ 1168047 h 1985002"/>
              <a:gd name="connsiteX6329" fmla="*/ 1982040 w 3049233"/>
              <a:gd name="connsiteY6329" fmla="*/ 1152003 h 1985002"/>
              <a:gd name="connsiteX6330" fmla="*/ 1992707 w 3049233"/>
              <a:gd name="connsiteY6330" fmla="*/ 1159747 h 1985002"/>
              <a:gd name="connsiteX6331" fmla="*/ 2002667 w 3049233"/>
              <a:gd name="connsiteY6331" fmla="*/ 1172113 h 1985002"/>
              <a:gd name="connsiteX6332" fmla="*/ 2001682 w 3049233"/>
              <a:gd name="connsiteY6332" fmla="*/ 1175899 h 1985002"/>
              <a:gd name="connsiteX6333" fmla="*/ 2001091 w 3049233"/>
              <a:gd name="connsiteY6333" fmla="*/ 1175195 h 1985002"/>
              <a:gd name="connsiteX6334" fmla="*/ 1979375 w 3049233"/>
              <a:gd name="connsiteY6334" fmla="*/ 1160763 h 1985002"/>
              <a:gd name="connsiteX6335" fmla="*/ 2152149 w 3049233"/>
              <a:gd name="connsiteY6335" fmla="*/ 1151986 h 1985002"/>
              <a:gd name="connsiteX6336" fmla="*/ 2165062 w 3049233"/>
              <a:gd name="connsiteY6336" fmla="*/ 1195073 h 1985002"/>
              <a:gd name="connsiteX6337" fmla="*/ 2158483 w 3049233"/>
              <a:gd name="connsiteY6337" fmla="*/ 1213673 h 1985002"/>
              <a:gd name="connsiteX6338" fmla="*/ 2143284 w 3049233"/>
              <a:gd name="connsiteY6338" fmla="*/ 1180215 h 1985002"/>
              <a:gd name="connsiteX6339" fmla="*/ 2142722 w 3049233"/>
              <a:gd name="connsiteY6339" fmla="*/ 1178459 h 1985002"/>
              <a:gd name="connsiteX6340" fmla="*/ 901609 w 3049233"/>
              <a:gd name="connsiteY6340" fmla="*/ 1151918 h 1985002"/>
              <a:gd name="connsiteX6341" fmla="*/ 901635 w 3049233"/>
              <a:gd name="connsiteY6341" fmla="*/ 1151932 h 1985002"/>
              <a:gd name="connsiteX6342" fmla="*/ 900597 w 3049233"/>
              <a:gd name="connsiteY6342" fmla="*/ 1153177 h 1985002"/>
              <a:gd name="connsiteX6343" fmla="*/ 899870 w 3049233"/>
              <a:gd name="connsiteY6343" fmla="*/ 1154049 h 1985002"/>
              <a:gd name="connsiteX6344" fmla="*/ 899851 w 3049233"/>
              <a:gd name="connsiteY6344" fmla="*/ 1154039 h 1985002"/>
              <a:gd name="connsiteX6345" fmla="*/ 899848 w 3049233"/>
              <a:gd name="connsiteY6345" fmla="*/ 1154037 h 1985002"/>
              <a:gd name="connsiteX6346" fmla="*/ 899843 w 3049233"/>
              <a:gd name="connsiteY6346" fmla="*/ 1154034 h 1985002"/>
              <a:gd name="connsiteX6347" fmla="*/ 1818188 w 3049233"/>
              <a:gd name="connsiteY6347" fmla="*/ 1151876 h 1985002"/>
              <a:gd name="connsiteX6348" fmla="*/ 1822283 w 3049233"/>
              <a:gd name="connsiteY6348" fmla="*/ 1152491 h 1985002"/>
              <a:gd name="connsiteX6349" fmla="*/ 1822112 w 3049233"/>
              <a:gd name="connsiteY6349" fmla="*/ 1153118 h 1985002"/>
              <a:gd name="connsiteX6350" fmla="*/ 2406339 w 3049233"/>
              <a:gd name="connsiteY6350" fmla="*/ 1151866 h 1985002"/>
              <a:gd name="connsiteX6351" fmla="*/ 2420107 w 3049233"/>
              <a:gd name="connsiteY6351" fmla="*/ 1152530 h 1985002"/>
              <a:gd name="connsiteX6352" fmla="*/ 2419638 w 3049233"/>
              <a:gd name="connsiteY6352" fmla="*/ 1153667 h 1985002"/>
              <a:gd name="connsiteX6353" fmla="*/ 2406309 w 3049233"/>
              <a:gd name="connsiteY6353" fmla="*/ 1152407 h 1985002"/>
              <a:gd name="connsiteX6354" fmla="*/ 2587929 w 3049233"/>
              <a:gd name="connsiteY6354" fmla="*/ 1151706 h 1985002"/>
              <a:gd name="connsiteX6355" fmla="*/ 2590260 w 3049233"/>
              <a:gd name="connsiteY6355" fmla="*/ 1153583 h 1985002"/>
              <a:gd name="connsiteX6356" fmla="*/ 2592740 w 3049233"/>
              <a:gd name="connsiteY6356" fmla="*/ 1154553 h 1985002"/>
              <a:gd name="connsiteX6357" fmla="*/ 2589925 w 3049233"/>
              <a:gd name="connsiteY6357" fmla="*/ 1160282 h 1985002"/>
              <a:gd name="connsiteX6358" fmla="*/ 2579741 w 3049233"/>
              <a:gd name="connsiteY6358" fmla="*/ 1185340 h 1985002"/>
              <a:gd name="connsiteX6359" fmla="*/ 913197 w 3049233"/>
              <a:gd name="connsiteY6359" fmla="*/ 1151622 h 1985002"/>
              <a:gd name="connsiteX6360" fmla="*/ 924488 w 3049233"/>
              <a:gd name="connsiteY6360" fmla="*/ 1157501 h 1985002"/>
              <a:gd name="connsiteX6361" fmla="*/ 946167 w 3049233"/>
              <a:gd name="connsiteY6361" fmla="*/ 1168789 h 1985002"/>
              <a:gd name="connsiteX6362" fmla="*/ 999302 w 3049233"/>
              <a:gd name="connsiteY6362" fmla="*/ 1183468 h 1985002"/>
              <a:gd name="connsiteX6363" fmla="*/ 1017679 w 3049233"/>
              <a:gd name="connsiteY6363" fmla="*/ 1184577 h 1985002"/>
              <a:gd name="connsiteX6364" fmla="*/ 1026225 w 3049233"/>
              <a:gd name="connsiteY6364" fmla="*/ 1186464 h 1985002"/>
              <a:gd name="connsiteX6365" fmla="*/ 995953 w 3049233"/>
              <a:gd name="connsiteY6365" fmla="*/ 1184096 h 1985002"/>
              <a:gd name="connsiteX6366" fmla="*/ 994001 w 3049233"/>
              <a:gd name="connsiteY6366" fmla="*/ 1183943 h 1985002"/>
              <a:gd name="connsiteX6367" fmla="*/ 943632 w 3049233"/>
              <a:gd name="connsiteY6367" fmla="*/ 1169184 h 1985002"/>
              <a:gd name="connsiteX6368" fmla="*/ 912505 w 3049233"/>
              <a:gd name="connsiteY6368" fmla="*/ 1152453 h 1985002"/>
              <a:gd name="connsiteX6369" fmla="*/ 912741 w 3049233"/>
              <a:gd name="connsiteY6369" fmla="*/ 1152170 h 1985002"/>
              <a:gd name="connsiteX6370" fmla="*/ 2311916 w 3049233"/>
              <a:gd name="connsiteY6370" fmla="*/ 1151362 h 1985002"/>
              <a:gd name="connsiteX6371" fmla="*/ 2315688 w 3049233"/>
              <a:gd name="connsiteY6371" fmla="*/ 1152059 h 1985002"/>
              <a:gd name="connsiteX6372" fmla="*/ 2315244 w 3049233"/>
              <a:gd name="connsiteY6372" fmla="*/ 1153066 h 1985002"/>
              <a:gd name="connsiteX6373" fmla="*/ 2392749 w 3049233"/>
              <a:gd name="connsiteY6373" fmla="*/ 1150787 h 1985002"/>
              <a:gd name="connsiteX6374" fmla="*/ 2399131 w 3049233"/>
              <a:gd name="connsiteY6374" fmla="*/ 1151519 h 1985002"/>
              <a:gd name="connsiteX6375" fmla="*/ 2399868 w 3049233"/>
              <a:gd name="connsiteY6375" fmla="*/ 1151554 h 1985002"/>
              <a:gd name="connsiteX6376" fmla="*/ 2399853 w 3049233"/>
              <a:gd name="connsiteY6376" fmla="*/ 1151798 h 1985002"/>
              <a:gd name="connsiteX6377" fmla="*/ 2392612 w 3049233"/>
              <a:gd name="connsiteY6377" fmla="*/ 1151113 h 1985002"/>
              <a:gd name="connsiteX6378" fmla="*/ 1097753 w 3049233"/>
              <a:gd name="connsiteY6378" fmla="*/ 1150555 h 1985002"/>
              <a:gd name="connsiteX6379" fmla="*/ 1094994 w 3049233"/>
              <a:gd name="connsiteY6379" fmla="*/ 1151140 h 1985002"/>
              <a:gd name="connsiteX6380" fmla="*/ 1090604 w 3049233"/>
              <a:gd name="connsiteY6380" fmla="*/ 1152072 h 1985002"/>
              <a:gd name="connsiteX6381" fmla="*/ 1089925 w 3049233"/>
              <a:gd name="connsiteY6381" fmla="*/ 1151779 h 1985002"/>
              <a:gd name="connsiteX6382" fmla="*/ 1093310 w 3049233"/>
              <a:gd name="connsiteY6382" fmla="*/ 1151042 h 1985002"/>
              <a:gd name="connsiteX6383" fmla="*/ 1094258 w 3049233"/>
              <a:gd name="connsiteY6383" fmla="*/ 1150835 h 1985002"/>
              <a:gd name="connsiteX6384" fmla="*/ 1682603 w 3049233"/>
              <a:gd name="connsiteY6384" fmla="*/ 1150488 h 1985002"/>
              <a:gd name="connsiteX6385" fmla="*/ 1684295 w 3049233"/>
              <a:gd name="connsiteY6385" fmla="*/ 1150523 h 1985002"/>
              <a:gd name="connsiteX6386" fmla="*/ 1689751 w 3049233"/>
              <a:gd name="connsiteY6386" fmla="*/ 1151730 h 1985002"/>
              <a:gd name="connsiteX6387" fmla="*/ 1697947 w 3049233"/>
              <a:gd name="connsiteY6387" fmla="*/ 1156734 h 1985002"/>
              <a:gd name="connsiteX6388" fmla="*/ 1689287 w 3049233"/>
              <a:gd name="connsiteY6388" fmla="*/ 1154779 h 1985002"/>
              <a:gd name="connsiteX6389" fmla="*/ 2614486 w 3049233"/>
              <a:gd name="connsiteY6389" fmla="*/ 1150283 h 1985002"/>
              <a:gd name="connsiteX6390" fmla="*/ 2627441 w 3049233"/>
              <a:gd name="connsiteY6390" fmla="*/ 1154869 h 1985002"/>
              <a:gd name="connsiteX6391" fmla="*/ 2626486 w 3049233"/>
              <a:gd name="connsiteY6391" fmla="*/ 1156885 h 1985002"/>
              <a:gd name="connsiteX6392" fmla="*/ 2614242 w 3049233"/>
              <a:gd name="connsiteY6392" fmla="*/ 1151372 h 1985002"/>
              <a:gd name="connsiteX6393" fmla="*/ 1667967 w 3049233"/>
              <a:gd name="connsiteY6393" fmla="*/ 1150188 h 1985002"/>
              <a:gd name="connsiteX6394" fmla="*/ 1670466 w 3049233"/>
              <a:gd name="connsiteY6394" fmla="*/ 1150239 h 1985002"/>
              <a:gd name="connsiteX6395" fmla="*/ 1671776 w 3049233"/>
              <a:gd name="connsiteY6395" fmla="*/ 1150266 h 1985002"/>
              <a:gd name="connsiteX6396" fmla="*/ 1673129 w 3049233"/>
              <a:gd name="connsiteY6396" fmla="*/ 1151131 h 1985002"/>
              <a:gd name="connsiteX6397" fmla="*/ 1669601 w 3049233"/>
              <a:gd name="connsiteY6397" fmla="*/ 1150334 h 1985002"/>
              <a:gd name="connsiteX6398" fmla="*/ 1668026 w 3049233"/>
              <a:gd name="connsiteY6398" fmla="*/ 1150229 h 1985002"/>
              <a:gd name="connsiteX6399" fmla="*/ 1951221 w 3049233"/>
              <a:gd name="connsiteY6399" fmla="*/ 1149710 h 1985002"/>
              <a:gd name="connsiteX6400" fmla="*/ 1972445 w 3049233"/>
              <a:gd name="connsiteY6400" fmla="*/ 1163688 h 1985002"/>
              <a:gd name="connsiteX6401" fmla="*/ 1969651 w 3049233"/>
              <a:gd name="connsiteY6401" fmla="*/ 1172870 h 1985002"/>
              <a:gd name="connsiteX6402" fmla="*/ 1958119 w 3049233"/>
              <a:gd name="connsiteY6402" fmla="*/ 1166347 h 1985002"/>
              <a:gd name="connsiteX6403" fmla="*/ 1951174 w 3049233"/>
              <a:gd name="connsiteY6403" fmla="*/ 1149860 h 1985002"/>
              <a:gd name="connsiteX6404" fmla="*/ 2359006 w 3049233"/>
              <a:gd name="connsiteY6404" fmla="*/ 1149415 h 1985002"/>
              <a:gd name="connsiteX6405" fmla="*/ 2373902 w 3049233"/>
              <a:gd name="connsiteY6405" fmla="*/ 1155076 h 1985002"/>
              <a:gd name="connsiteX6406" fmla="*/ 2374119 w 3049233"/>
              <a:gd name="connsiteY6406" fmla="*/ 1155130 h 1985002"/>
              <a:gd name="connsiteX6407" fmla="*/ 2374073 w 3049233"/>
              <a:gd name="connsiteY6407" fmla="*/ 1157159 h 1985002"/>
              <a:gd name="connsiteX6408" fmla="*/ 2371937 w 3049233"/>
              <a:gd name="connsiteY6408" fmla="*/ 1156937 h 1985002"/>
              <a:gd name="connsiteX6409" fmla="*/ 2368449 w 3049233"/>
              <a:gd name="connsiteY6409" fmla="*/ 1156310 h 1985002"/>
              <a:gd name="connsiteX6410" fmla="*/ 2357965 w 3049233"/>
              <a:gd name="connsiteY6410" fmla="*/ 1151879 h 1985002"/>
              <a:gd name="connsiteX6411" fmla="*/ 2380471 w 3049233"/>
              <a:gd name="connsiteY6411" fmla="*/ 1149177 h 1985002"/>
              <a:gd name="connsiteX6412" fmla="*/ 2386691 w 3049233"/>
              <a:gd name="connsiteY6412" fmla="*/ 1150040 h 1985002"/>
              <a:gd name="connsiteX6413" fmla="*/ 2386484 w 3049233"/>
              <a:gd name="connsiteY6413" fmla="*/ 1150534 h 1985002"/>
              <a:gd name="connsiteX6414" fmla="*/ 2386162 w 3049233"/>
              <a:gd name="connsiteY6414" fmla="*/ 1150504 h 1985002"/>
              <a:gd name="connsiteX6415" fmla="*/ 2463513 w 3049233"/>
              <a:gd name="connsiteY6415" fmla="*/ 1148834 h 1985002"/>
              <a:gd name="connsiteX6416" fmla="*/ 2464889 w 3049233"/>
              <a:gd name="connsiteY6416" fmla="*/ 1149489 h 1985002"/>
              <a:gd name="connsiteX6417" fmla="*/ 2463211 w 3049233"/>
              <a:gd name="connsiteY6417" fmla="*/ 1149489 h 1985002"/>
              <a:gd name="connsiteX6418" fmla="*/ 1498883 w 3049233"/>
              <a:gd name="connsiteY6418" fmla="*/ 1148770 h 1985002"/>
              <a:gd name="connsiteX6419" fmla="*/ 1509439 w 3049233"/>
              <a:gd name="connsiteY6419" fmla="*/ 1151887 h 1985002"/>
              <a:gd name="connsiteX6420" fmla="*/ 1507691 w 3049233"/>
              <a:gd name="connsiteY6420" fmla="*/ 1152028 h 1985002"/>
              <a:gd name="connsiteX6421" fmla="*/ 1507684 w 3049233"/>
              <a:gd name="connsiteY6421" fmla="*/ 1152029 h 1985002"/>
              <a:gd name="connsiteX6422" fmla="*/ 1489885 w 3049233"/>
              <a:gd name="connsiteY6422" fmla="*/ 1153422 h 1985002"/>
              <a:gd name="connsiteX6423" fmla="*/ 1481718 w 3049233"/>
              <a:gd name="connsiteY6423" fmla="*/ 1154062 h 1985002"/>
              <a:gd name="connsiteX6424" fmla="*/ 1492204 w 3049233"/>
              <a:gd name="connsiteY6424" fmla="*/ 1150484 h 1985002"/>
              <a:gd name="connsiteX6425" fmla="*/ 1493305 w 3049233"/>
              <a:gd name="connsiteY6425" fmla="*/ 1150109 h 1985002"/>
              <a:gd name="connsiteX6426" fmla="*/ 1934723 w 3049233"/>
              <a:gd name="connsiteY6426" fmla="*/ 1148725 h 1985002"/>
              <a:gd name="connsiteX6427" fmla="*/ 1939626 w 3049233"/>
              <a:gd name="connsiteY6427" fmla="*/ 1154228 h 1985002"/>
              <a:gd name="connsiteX6428" fmla="*/ 1940189 w 3049233"/>
              <a:gd name="connsiteY6428" fmla="*/ 1155960 h 1985002"/>
              <a:gd name="connsiteX6429" fmla="*/ 1934469 w 3049233"/>
              <a:gd name="connsiteY6429" fmla="*/ 1149653 h 1985002"/>
              <a:gd name="connsiteX6430" fmla="*/ 1161389 w 3049233"/>
              <a:gd name="connsiteY6430" fmla="*/ 1148225 h 1985002"/>
              <a:gd name="connsiteX6431" fmla="*/ 1161398 w 3049233"/>
              <a:gd name="connsiteY6431" fmla="*/ 1148228 h 1985002"/>
              <a:gd name="connsiteX6432" fmla="*/ 1161422 w 3049233"/>
              <a:gd name="connsiteY6432" fmla="*/ 1148238 h 1985002"/>
              <a:gd name="connsiteX6433" fmla="*/ 1160032 w 3049233"/>
              <a:gd name="connsiteY6433" fmla="*/ 1148784 h 1985002"/>
              <a:gd name="connsiteX6434" fmla="*/ 1160607 w 3049233"/>
              <a:gd name="connsiteY6434" fmla="*/ 1148547 h 1985002"/>
              <a:gd name="connsiteX6435" fmla="*/ 1160922 w 3049233"/>
              <a:gd name="connsiteY6435" fmla="*/ 1148417 h 1985002"/>
              <a:gd name="connsiteX6436" fmla="*/ 2294353 w 3049233"/>
              <a:gd name="connsiteY6436" fmla="*/ 1148117 h 1985002"/>
              <a:gd name="connsiteX6437" fmla="*/ 2297786 w 3049233"/>
              <a:gd name="connsiteY6437" fmla="*/ 1148752 h 1985002"/>
              <a:gd name="connsiteX6438" fmla="*/ 2298604 w 3049233"/>
              <a:gd name="connsiteY6438" fmla="*/ 1149483 h 1985002"/>
              <a:gd name="connsiteX6439" fmla="*/ 2298650 w 3049233"/>
              <a:gd name="connsiteY6439" fmla="*/ 1152093 h 1985002"/>
              <a:gd name="connsiteX6440" fmla="*/ 2298019 w 3049233"/>
              <a:gd name="connsiteY6440" fmla="*/ 1151905 h 1985002"/>
              <a:gd name="connsiteX6441" fmla="*/ 905293 w 3049233"/>
              <a:gd name="connsiteY6441" fmla="*/ 1147506 h 1985002"/>
              <a:gd name="connsiteX6442" fmla="*/ 905316 w 3049233"/>
              <a:gd name="connsiteY6442" fmla="*/ 1147519 h 1985002"/>
              <a:gd name="connsiteX6443" fmla="*/ 904700 w 3049233"/>
              <a:gd name="connsiteY6443" fmla="*/ 1148258 h 1985002"/>
              <a:gd name="connsiteX6444" fmla="*/ 904676 w 3049233"/>
              <a:gd name="connsiteY6444" fmla="*/ 1148246 h 1985002"/>
              <a:gd name="connsiteX6445" fmla="*/ 904676 w 3049233"/>
              <a:gd name="connsiteY6445" fmla="*/ 1148245 h 1985002"/>
              <a:gd name="connsiteX6446" fmla="*/ 1189232 w 3049233"/>
              <a:gd name="connsiteY6446" fmla="*/ 1147230 h 1985002"/>
              <a:gd name="connsiteX6447" fmla="*/ 1189652 w 3049233"/>
              <a:gd name="connsiteY6447" fmla="*/ 1147794 h 1985002"/>
              <a:gd name="connsiteX6448" fmla="*/ 1189652 w 3049233"/>
              <a:gd name="connsiteY6448" fmla="*/ 1147795 h 1985002"/>
              <a:gd name="connsiteX6449" fmla="*/ 1191758 w 3049233"/>
              <a:gd name="connsiteY6449" fmla="*/ 1154192 h 1985002"/>
              <a:gd name="connsiteX6450" fmla="*/ 1184725 w 3049233"/>
              <a:gd name="connsiteY6450" fmla="*/ 1151397 h 1985002"/>
              <a:gd name="connsiteX6451" fmla="*/ 1186494 w 3049233"/>
              <a:gd name="connsiteY6451" fmla="*/ 1148997 h 1985002"/>
              <a:gd name="connsiteX6452" fmla="*/ 2016428 w 3049233"/>
              <a:gd name="connsiteY6452" fmla="*/ 1147123 h 1985002"/>
              <a:gd name="connsiteX6453" fmla="*/ 2018366 w 3049233"/>
              <a:gd name="connsiteY6453" fmla="*/ 1153219 h 1985002"/>
              <a:gd name="connsiteX6454" fmla="*/ 2015621 w 3049233"/>
              <a:gd name="connsiteY6454" fmla="*/ 1149481 h 1985002"/>
              <a:gd name="connsiteX6455" fmla="*/ 2331551 w 3049233"/>
              <a:gd name="connsiteY6455" fmla="*/ 1147110 h 1985002"/>
              <a:gd name="connsiteX6456" fmla="*/ 2342080 w 3049233"/>
              <a:gd name="connsiteY6456" fmla="*/ 1151564 h 1985002"/>
              <a:gd name="connsiteX6457" fmla="*/ 2331503 w 3049233"/>
              <a:gd name="connsiteY6457" fmla="*/ 1149661 h 1985002"/>
              <a:gd name="connsiteX6458" fmla="*/ 1211827 w 3049233"/>
              <a:gd name="connsiteY6458" fmla="*/ 1146951 h 1985002"/>
              <a:gd name="connsiteX6459" fmla="*/ 1220593 w 3049233"/>
              <a:gd name="connsiteY6459" fmla="*/ 1150272 h 1985002"/>
              <a:gd name="connsiteX6460" fmla="*/ 1220800 w 3049233"/>
              <a:gd name="connsiteY6460" fmla="*/ 1156828 h 1985002"/>
              <a:gd name="connsiteX6461" fmla="*/ 1221085 w 3049233"/>
              <a:gd name="connsiteY6461" fmla="*/ 1165848 h 1985002"/>
              <a:gd name="connsiteX6462" fmla="*/ 1218950 w 3049233"/>
              <a:gd name="connsiteY6462" fmla="*/ 1165000 h 1985002"/>
              <a:gd name="connsiteX6463" fmla="*/ 1215221 w 3049233"/>
              <a:gd name="connsiteY6463" fmla="*/ 1163518 h 1985002"/>
              <a:gd name="connsiteX6464" fmla="*/ 1215143 w 3049233"/>
              <a:gd name="connsiteY6464" fmla="*/ 1162451 h 1985002"/>
              <a:gd name="connsiteX6465" fmla="*/ 1214620 w 3049233"/>
              <a:gd name="connsiteY6465" fmla="*/ 1155331 h 1985002"/>
              <a:gd name="connsiteX6466" fmla="*/ 917334 w 3049233"/>
              <a:gd name="connsiteY6466" fmla="*/ 1146654 h 1985002"/>
              <a:gd name="connsiteX6467" fmla="*/ 931583 w 3049233"/>
              <a:gd name="connsiteY6467" fmla="*/ 1153899 h 1985002"/>
              <a:gd name="connsiteX6468" fmla="*/ 948064 w 3049233"/>
              <a:gd name="connsiteY6468" fmla="*/ 1162278 h 1985002"/>
              <a:gd name="connsiteX6469" fmla="*/ 947945 w 3049233"/>
              <a:gd name="connsiteY6469" fmla="*/ 1162245 h 1985002"/>
              <a:gd name="connsiteX6470" fmla="*/ 947403 w 3049233"/>
              <a:gd name="connsiteY6470" fmla="*/ 1162098 h 1985002"/>
              <a:gd name="connsiteX6471" fmla="*/ 947218 w 3049233"/>
              <a:gd name="connsiteY6471" fmla="*/ 1162048 h 1985002"/>
              <a:gd name="connsiteX6472" fmla="*/ 917321 w 3049233"/>
              <a:gd name="connsiteY6472" fmla="*/ 1146669 h 1985002"/>
              <a:gd name="connsiteX6473" fmla="*/ 917329 w 3049233"/>
              <a:gd name="connsiteY6473" fmla="*/ 1146659 h 1985002"/>
              <a:gd name="connsiteX6474" fmla="*/ 2604346 w 3049233"/>
              <a:gd name="connsiteY6474" fmla="*/ 1146537 h 1985002"/>
              <a:gd name="connsiteX6475" fmla="*/ 2604806 w 3049233"/>
              <a:gd name="connsiteY6475" fmla="*/ 1146857 h 1985002"/>
              <a:gd name="connsiteX6476" fmla="*/ 2608970 w 3049233"/>
              <a:gd name="connsiteY6476" fmla="*/ 1148331 h 1985002"/>
              <a:gd name="connsiteX6477" fmla="*/ 2608855 w 3049233"/>
              <a:gd name="connsiteY6477" fmla="*/ 1148854 h 1985002"/>
              <a:gd name="connsiteX6478" fmla="*/ 2604267 w 3049233"/>
              <a:gd name="connsiteY6478" fmla="*/ 1146696 h 1985002"/>
              <a:gd name="connsiteX6479" fmla="*/ 2685726 w 3049233"/>
              <a:gd name="connsiteY6479" fmla="*/ 1146400 h 1985002"/>
              <a:gd name="connsiteX6480" fmla="*/ 2683700 w 3049233"/>
              <a:gd name="connsiteY6480" fmla="*/ 1153491 h 1985002"/>
              <a:gd name="connsiteX6481" fmla="*/ 2670399 w 3049233"/>
              <a:gd name="connsiteY6481" fmla="*/ 1153975 h 1985002"/>
              <a:gd name="connsiteX6482" fmla="*/ 2673111 w 3049233"/>
              <a:gd name="connsiteY6482" fmla="*/ 1148065 h 1985002"/>
              <a:gd name="connsiteX6483" fmla="*/ 1587169 w 3049233"/>
              <a:gd name="connsiteY6483" fmla="*/ 1146221 h 1985002"/>
              <a:gd name="connsiteX6484" fmla="*/ 1587359 w 3049233"/>
              <a:gd name="connsiteY6484" fmla="*/ 1146272 h 1985002"/>
              <a:gd name="connsiteX6485" fmla="*/ 1586714 w 3049233"/>
              <a:gd name="connsiteY6485" fmla="*/ 1146302 h 1985002"/>
              <a:gd name="connsiteX6486" fmla="*/ 1779126 w 3049233"/>
              <a:gd name="connsiteY6486" fmla="*/ 1145897 h 1985002"/>
              <a:gd name="connsiteX6487" fmla="*/ 1789663 w 3049233"/>
              <a:gd name="connsiteY6487" fmla="*/ 1149525 h 1985002"/>
              <a:gd name="connsiteX6488" fmla="*/ 1789449 w 3049233"/>
              <a:gd name="connsiteY6488" fmla="*/ 1150556 h 1985002"/>
              <a:gd name="connsiteX6489" fmla="*/ 1787140 w 3049233"/>
              <a:gd name="connsiteY6489" fmla="*/ 1150311 h 1985002"/>
              <a:gd name="connsiteX6490" fmla="*/ 1778709 w 3049233"/>
              <a:gd name="connsiteY6490" fmla="*/ 1147914 h 1985002"/>
              <a:gd name="connsiteX6491" fmla="*/ 2642415 w 3049233"/>
              <a:gd name="connsiteY6491" fmla="*/ 1145604 h 1985002"/>
              <a:gd name="connsiteX6492" fmla="*/ 2643810 w 3049233"/>
              <a:gd name="connsiteY6492" fmla="*/ 1146101 h 1985002"/>
              <a:gd name="connsiteX6493" fmla="*/ 2661530 w 3049233"/>
              <a:gd name="connsiteY6493" fmla="*/ 1147523 h 1985002"/>
              <a:gd name="connsiteX6494" fmla="*/ 2659491 w 3049233"/>
              <a:gd name="connsiteY6494" fmla="*/ 1154372 h 1985002"/>
              <a:gd name="connsiteX6495" fmla="*/ 2644897 w 3049233"/>
              <a:gd name="connsiteY6495" fmla="*/ 1154903 h 1985002"/>
              <a:gd name="connsiteX6496" fmla="*/ 2640693 w 3049233"/>
              <a:gd name="connsiteY6496" fmla="*/ 1153085 h 1985002"/>
              <a:gd name="connsiteX6497" fmla="*/ 1266537 w 3049233"/>
              <a:gd name="connsiteY6497" fmla="*/ 1145485 h 1985002"/>
              <a:gd name="connsiteX6498" fmla="*/ 1266663 w 3049233"/>
              <a:gd name="connsiteY6498" fmla="*/ 1145530 h 1985002"/>
              <a:gd name="connsiteX6499" fmla="*/ 1265583 w 3049233"/>
              <a:gd name="connsiteY6499" fmla="*/ 1149498 h 1985002"/>
              <a:gd name="connsiteX6500" fmla="*/ 1486551 w 3049233"/>
              <a:gd name="connsiteY6500" fmla="*/ 1145128 h 1985002"/>
              <a:gd name="connsiteX6501" fmla="*/ 1487967 w 3049233"/>
              <a:gd name="connsiteY6501" fmla="*/ 1145546 h 1985002"/>
              <a:gd name="connsiteX6502" fmla="*/ 1483061 w 3049233"/>
              <a:gd name="connsiteY6502" fmla="*/ 1147281 h 1985002"/>
              <a:gd name="connsiteX6503" fmla="*/ 1484218 w 3049233"/>
              <a:gd name="connsiteY6503" fmla="*/ 1146567 h 1985002"/>
              <a:gd name="connsiteX6504" fmla="*/ 1095552 w 3049233"/>
              <a:gd name="connsiteY6504" fmla="*/ 1144799 h 1985002"/>
              <a:gd name="connsiteX6505" fmla="*/ 1094031 w 3049233"/>
              <a:gd name="connsiteY6505" fmla="*/ 1145133 h 1985002"/>
              <a:gd name="connsiteX6506" fmla="*/ 1087859 w 3049233"/>
              <a:gd name="connsiteY6506" fmla="*/ 1146487 h 1985002"/>
              <a:gd name="connsiteX6507" fmla="*/ 1078154 w 3049233"/>
              <a:gd name="connsiteY6507" fmla="*/ 1146492 h 1985002"/>
              <a:gd name="connsiteX6508" fmla="*/ 1077677 w 3049233"/>
              <a:gd name="connsiteY6508" fmla="*/ 1146492 h 1985002"/>
              <a:gd name="connsiteX6509" fmla="*/ 1077095 w 3049233"/>
              <a:gd name="connsiteY6509" fmla="*/ 1146241 h 1985002"/>
              <a:gd name="connsiteX6510" fmla="*/ 1076620 w 3049233"/>
              <a:gd name="connsiteY6510" fmla="*/ 1146036 h 1985002"/>
              <a:gd name="connsiteX6511" fmla="*/ 1076008 w 3049233"/>
              <a:gd name="connsiteY6511" fmla="*/ 1145772 h 1985002"/>
              <a:gd name="connsiteX6512" fmla="*/ 1085460 w 3049233"/>
              <a:gd name="connsiteY6512" fmla="*/ 1144906 h 1985002"/>
              <a:gd name="connsiteX6513" fmla="*/ 2700561 w 3049233"/>
              <a:gd name="connsiteY6513" fmla="*/ 1144441 h 1985002"/>
              <a:gd name="connsiteX6514" fmla="*/ 2696764 w 3049233"/>
              <a:gd name="connsiteY6514" fmla="*/ 1153016 h 1985002"/>
              <a:gd name="connsiteX6515" fmla="*/ 2693408 w 3049233"/>
              <a:gd name="connsiteY6515" fmla="*/ 1153138 h 1985002"/>
              <a:gd name="connsiteX6516" fmla="*/ 2695666 w 3049233"/>
              <a:gd name="connsiteY6516" fmla="*/ 1146652 h 1985002"/>
              <a:gd name="connsiteX6517" fmla="*/ 2696035 w 3049233"/>
              <a:gd name="connsiteY6517" fmla="*/ 1145038 h 1985002"/>
              <a:gd name="connsiteX6518" fmla="*/ 1025927 w 3049233"/>
              <a:gd name="connsiteY6518" fmla="*/ 1144309 h 1985002"/>
              <a:gd name="connsiteX6519" fmla="*/ 1031537 w 3049233"/>
              <a:gd name="connsiteY6519" fmla="*/ 1145475 h 1985002"/>
              <a:gd name="connsiteX6520" fmla="*/ 1040898 w 3049233"/>
              <a:gd name="connsiteY6520" fmla="*/ 1145376 h 1985002"/>
              <a:gd name="connsiteX6521" fmla="*/ 1042327 w 3049233"/>
              <a:gd name="connsiteY6521" fmla="*/ 1145361 h 1985002"/>
              <a:gd name="connsiteX6522" fmla="*/ 1058542 w 3049233"/>
              <a:gd name="connsiteY6522" fmla="*/ 1146502 h 1985002"/>
              <a:gd name="connsiteX6523" fmla="*/ 1030856 w 3049233"/>
              <a:gd name="connsiteY6523" fmla="*/ 1146516 h 1985002"/>
              <a:gd name="connsiteX6524" fmla="*/ 2304759 w 3049233"/>
              <a:gd name="connsiteY6524" fmla="*/ 1143842 h 1985002"/>
              <a:gd name="connsiteX6525" fmla="*/ 2306745 w 3049233"/>
              <a:gd name="connsiteY6525" fmla="*/ 1145408 h 1985002"/>
              <a:gd name="connsiteX6526" fmla="*/ 2304781 w 3049233"/>
              <a:gd name="connsiteY6526" fmla="*/ 1145082 h 1985002"/>
              <a:gd name="connsiteX6527" fmla="*/ 1938136 w 3049233"/>
              <a:gd name="connsiteY6527" fmla="*/ 1143746 h 1985002"/>
              <a:gd name="connsiteX6528" fmla="*/ 1938849 w 3049233"/>
              <a:gd name="connsiteY6528" fmla="*/ 1144053 h 1985002"/>
              <a:gd name="connsiteX6529" fmla="*/ 1940637 w 3049233"/>
              <a:gd name="connsiteY6529" fmla="*/ 1146100 h 1985002"/>
              <a:gd name="connsiteX6530" fmla="*/ 1940869 w 3049233"/>
              <a:gd name="connsiteY6530" fmla="*/ 1146812 h 1985002"/>
              <a:gd name="connsiteX6531" fmla="*/ 1261401 w 3049233"/>
              <a:gd name="connsiteY6531" fmla="*/ 1143637 h 1985002"/>
              <a:gd name="connsiteX6532" fmla="*/ 1262324 w 3049233"/>
              <a:gd name="connsiteY6532" fmla="*/ 1143969 h 1985002"/>
              <a:gd name="connsiteX6533" fmla="*/ 1258609 w 3049233"/>
              <a:gd name="connsiteY6533" fmla="*/ 1158557 h 1985002"/>
              <a:gd name="connsiteX6534" fmla="*/ 1258092 w 3049233"/>
              <a:gd name="connsiteY6534" fmla="*/ 1158361 h 1985002"/>
              <a:gd name="connsiteX6535" fmla="*/ 1848342 w 3049233"/>
              <a:gd name="connsiteY6535" fmla="*/ 1143620 h 1985002"/>
              <a:gd name="connsiteX6536" fmla="*/ 1849693 w 3049233"/>
              <a:gd name="connsiteY6536" fmla="*/ 1143944 h 1985002"/>
              <a:gd name="connsiteX6537" fmla="*/ 1850446 w 3049233"/>
              <a:gd name="connsiteY6537" fmla="*/ 1144314 h 1985002"/>
              <a:gd name="connsiteX6538" fmla="*/ 1848271 w 3049233"/>
              <a:gd name="connsiteY6538" fmla="*/ 1143893 h 1985002"/>
              <a:gd name="connsiteX6539" fmla="*/ 2338329 w 3049233"/>
              <a:gd name="connsiteY6539" fmla="*/ 1143582 h 1985002"/>
              <a:gd name="connsiteX6540" fmla="*/ 2346450 w 3049233"/>
              <a:gd name="connsiteY6540" fmla="*/ 1144644 h 1985002"/>
              <a:gd name="connsiteX6541" fmla="*/ 2348104 w 3049233"/>
              <a:gd name="connsiteY6541" fmla="*/ 1145273 h 1985002"/>
              <a:gd name="connsiteX6542" fmla="*/ 2347989 w 3049233"/>
              <a:gd name="connsiteY6542" fmla="*/ 1147664 h 1985002"/>
              <a:gd name="connsiteX6543" fmla="*/ 2466326 w 3049233"/>
              <a:gd name="connsiteY6543" fmla="*/ 1142739 h 1985002"/>
              <a:gd name="connsiteX6544" fmla="*/ 2469871 w 3049233"/>
              <a:gd name="connsiteY6544" fmla="*/ 1144784 h 1985002"/>
              <a:gd name="connsiteX6545" fmla="*/ 2467949 w 3049233"/>
              <a:gd name="connsiteY6545" fmla="*/ 1144407 h 1985002"/>
              <a:gd name="connsiteX6546" fmla="*/ 2465667 w 3049233"/>
              <a:gd name="connsiteY6546" fmla="*/ 1144167 h 1985002"/>
              <a:gd name="connsiteX6547" fmla="*/ 2431580 w 3049233"/>
              <a:gd name="connsiteY6547" fmla="*/ 1142692 h 1985002"/>
              <a:gd name="connsiteX6548" fmla="*/ 2451892 w 3049233"/>
              <a:gd name="connsiteY6548" fmla="*/ 1146701 h 1985002"/>
              <a:gd name="connsiteX6549" fmla="*/ 2451538 w 3049233"/>
              <a:gd name="connsiteY6549" fmla="*/ 1149321 h 1985002"/>
              <a:gd name="connsiteX6550" fmla="*/ 2431250 w 3049233"/>
              <a:gd name="connsiteY6550" fmla="*/ 1146406 h 1985002"/>
              <a:gd name="connsiteX6551" fmla="*/ 1685070 w 3049233"/>
              <a:gd name="connsiteY6551" fmla="*/ 1142497 h 1985002"/>
              <a:gd name="connsiteX6552" fmla="*/ 1690893 w 3049233"/>
              <a:gd name="connsiteY6552" fmla="*/ 1143130 h 1985002"/>
              <a:gd name="connsiteX6553" fmla="*/ 1692826 w 3049233"/>
              <a:gd name="connsiteY6553" fmla="*/ 1143609 h 1985002"/>
              <a:gd name="connsiteX6554" fmla="*/ 1695284 w 3049233"/>
              <a:gd name="connsiteY6554" fmla="*/ 1145042 h 1985002"/>
              <a:gd name="connsiteX6555" fmla="*/ 1689085 w 3049233"/>
              <a:gd name="connsiteY6555" fmla="*/ 1144912 h 1985002"/>
              <a:gd name="connsiteX6556" fmla="*/ 2290692 w 3049233"/>
              <a:gd name="connsiteY6556" fmla="*/ 1142402 h 1985002"/>
              <a:gd name="connsiteX6557" fmla="*/ 2291161 w 3049233"/>
              <a:gd name="connsiteY6557" fmla="*/ 1142821 h 1985002"/>
              <a:gd name="connsiteX6558" fmla="*/ 2290558 w 3049233"/>
              <a:gd name="connsiteY6558" fmla="*/ 1142721 h 1985002"/>
              <a:gd name="connsiteX6559" fmla="*/ 1796917 w 3049233"/>
              <a:gd name="connsiteY6559" fmla="*/ 1141820 h 1985002"/>
              <a:gd name="connsiteX6560" fmla="*/ 1805135 w 3049233"/>
              <a:gd name="connsiteY6560" fmla="*/ 1144485 h 1985002"/>
              <a:gd name="connsiteX6561" fmla="*/ 1796638 w 3049233"/>
              <a:gd name="connsiteY6561" fmla="*/ 1143193 h 1985002"/>
              <a:gd name="connsiteX6562" fmla="*/ 1840692 w 3049233"/>
              <a:gd name="connsiteY6562" fmla="*/ 1141784 h 1985002"/>
              <a:gd name="connsiteX6563" fmla="*/ 1843183 w 3049233"/>
              <a:gd name="connsiteY6563" fmla="*/ 1142381 h 1985002"/>
              <a:gd name="connsiteX6564" fmla="*/ 1843087 w 3049233"/>
              <a:gd name="connsiteY6564" fmla="*/ 1142742 h 1985002"/>
              <a:gd name="connsiteX6565" fmla="*/ 1842310 w 3049233"/>
              <a:gd name="connsiteY6565" fmla="*/ 1142546 h 1985002"/>
              <a:gd name="connsiteX6566" fmla="*/ 921507 w 3049233"/>
              <a:gd name="connsiteY6566" fmla="*/ 1141642 h 1985002"/>
              <a:gd name="connsiteX6567" fmla="*/ 935929 w 3049233"/>
              <a:gd name="connsiteY6567" fmla="*/ 1148800 h 1985002"/>
              <a:gd name="connsiteX6568" fmla="*/ 952960 w 3049233"/>
              <a:gd name="connsiteY6568" fmla="*/ 1157253 h 1985002"/>
              <a:gd name="connsiteX6569" fmla="*/ 952964 w 3049233"/>
              <a:gd name="connsiteY6569" fmla="*/ 1157254 h 1985002"/>
              <a:gd name="connsiteX6570" fmla="*/ 986066 w 3049233"/>
              <a:gd name="connsiteY6570" fmla="*/ 1165584 h 1985002"/>
              <a:gd name="connsiteX6571" fmla="*/ 986230 w 3049233"/>
              <a:gd name="connsiteY6571" fmla="*/ 1165625 h 1985002"/>
              <a:gd name="connsiteX6572" fmla="*/ 950803 w 3049233"/>
              <a:gd name="connsiteY6572" fmla="*/ 1158097 h 1985002"/>
              <a:gd name="connsiteX6573" fmla="*/ 950799 w 3049233"/>
              <a:gd name="connsiteY6573" fmla="*/ 1158096 h 1985002"/>
              <a:gd name="connsiteX6574" fmla="*/ 920696 w 3049233"/>
              <a:gd name="connsiteY6574" fmla="*/ 1142616 h 1985002"/>
              <a:gd name="connsiteX6575" fmla="*/ 1255400 w 3049233"/>
              <a:gd name="connsiteY6575" fmla="*/ 1141478 h 1985002"/>
              <a:gd name="connsiteX6576" fmla="*/ 1256602 w 3049233"/>
              <a:gd name="connsiteY6576" fmla="*/ 1141910 h 1985002"/>
              <a:gd name="connsiteX6577" fmla="*/ 1256805 w 3049233"/>
              <a:gd name="connsiteY6577" fmla="*/ 1141983 h 1985002"/>
              <a:gd name="connsiteX6578" fmla="*/ 1256826 w 3049233"/>
              <a:gd name="connsiteY6578" fmla="*/ 1141991 h 1985002"/>
              <a:gd name="connsiteX6579" fmla="*/ 1254201 w 3049233"/>
              <a:gd name="connsiteY6579" fmla="*/ 1153027 h 1985002"/>
              <a:gd name="connsiteX6580" fmla="*/ 1253359 w 3049233"/>
              <a:gd name="connsiteY6580" fmla="*/ 1156567 h 1985002"/>
              <a:gd name="connsiteX6581" fmla="*/ 1253227 w 3049233"/>
              <a:gd name="connsiteY6581" fmla="*/ 1156517 h 1985002"/>
              <a:gd name="connsiteX6582" fmla="*/ 1253011 w 3049233"/>
              <a:gd name="connsiteY6582" fmla="*/ 1156436 h 1985002"/>
              <a:gd name="connsiteX6583" fmla="*/ 1255393 w 3049233"/>
              <a:gd name="connsiteY6583" fmla="*/ 1145152 h 1985002"/>
              <a:gd name="connsiteX6584" fmla="*/ 2716513 w 3049233"/>
              <a:gd name="connsiteY6584" fmla="*/ 1141478 h 1985002"/>
              <a:gd name="connsiteX6585" fmla="*/ 2715089 w 3049233"/>
              <a:gd name="connsiteY6585" fmla="*/ 1146651 h 1985002"/>
              <a:gd name="connsiteX6586" fmla="*/ 2704106 w 3049233"/>
              <a:gd name="connsiteY6586" fmla="*/ 1151818 h 1985002"/>
              <a:gd name="connsiteX6587" fmla="*/ 2707801 w 3049233"/>
              <a:gd name="connsiteY6587" fmla="*/ 1143485 h 1985002"/>
              <a:gd name="connsiteX6588" fmla="*/ 2712763 w 3049233"/>
              <a:gd name="connsiteY6588" fmla="*/ 1142830 h 1985002"/>
              <a:gd name="connsiteX6589" fmla="*/ 2572507 w 3049233"/>
              <a:gd name="connsiteY6589" fmla="*/ 1141394 h 1985002"/>
              <a:gd name="connsiteX6590" fmla="*/ 2578911 w 3049233"/>
              <a:gd name="connsiteY6590" fmla="*/ 1144442 h 1985002"/>
              <a:gd name="connsiteX6591" fmla="*/ 2583399 w 3049233"/>
              <a:gd name="connsiteY6591" fmla="*/ 1148056 h 1985002"/>
              <a:gd name="connsiteX6592" fmla="*/ 2569213 w 3049233"/>
              <a:gd name="connsiteY6592" fmla="*/ 1206635 h 1985002"/>
              <a:gd name="connsiteX6593" fmla="*/ 2553934 w 3049233"/>
              <a:gd name="connsiteY6593" fmla="*/ 1248839 h 1985002"/>
              <a:gd name="connsiteX6594" fmla="*/ 2537251 w 3049233"/>
              <a:gd name="connsiteY6594" fmla="*/ 1289884 h 1985002"/>
              <a:gd name="connsiteX6595" fmla="*/ 2535780 w 3049233"/>
              <a:gd name="connsiteY6595" fmla="*/ 1292847 h 1985002"/>
              <a:gd name="connsiteX6596" fmla="*/ 2507131 w 3049233"/>
              <a:gd name="connsiteY6596" fmla="*/ 1336459 h 1985002"/>
              <a:gd name="connsiteX6597" fmla="*/ 2498202 w 3049233"/>
              <a:gd name="connsiteY6597" fmla="*/ 1347673 h 1985002"/>
              <a:gd name="connsiteX6598" fmla="*/ 2484787 w 3049233"/>
              <a:gd name="connsiteY6598" fmla="*/ 1358383 h 1985002"/>
              <a:gd name="connsiteX6599" fmla="*/ 2490923 w 3049233"/>
              <a:gd name="connsiteY6599" fmla="*/ 1340940 h 1985002"/>
              <a:gd name="connsiteX6600" fmla="*/ 2503610 w 3049233"/>
              <a:gd name="connsiteY6600" fmla="*/ 1325411 h 1985002"/>
              <a:gd name="connsiteX6601" fmla="*/ 2542838 w 3049233"/>
              <a:gd name="connsiteY6601" fmla="*/ 1231802 h 1985002"/>
              <a:gd name="connsiteX6602" fmla="*/ 2554491 w 3049233"/>
              <a:gd name="connsiteY6602" fmla="*/ 1184890 h 1985002"/>
              <a:gd name="connsiteX6603" fmla="*/ 2223829 w 3049233"/>
              <a:gd name="connsiteY6603" fmla="*/ 1141087 h 1985002"/>
              <a:gd name="connsiteX6604" fmla="*/ 2232271 w 3049233"/>
              <a:gd name="connsiteY6604" fmla="*/ 1199190 h 1985002"/>
              <a:gd name="connsiteX6605" fmla="*/ 2223157 w 3049233"/>
              <a:gd name="connsiteY6605" fmla="*/ 1224564 h 1985002"/>
              <a:gd name="connsiteX6606" fmla="*/ 2218994 w 3049233"/>
              <a:gd name="connsiteY6606" fmla="*/ 1211911 h 1985002"/>
              <a:gd name="connsiteX6607" fmla="*/ 2211551 w 3049233"/>
              <a:gd name="connsiteY6607" fmla="*/ 1173836 h 1985002"/>
              <a:gd name="connsiteX6608" fmla="*/ 1390167 w 3049233"/>
              <a:gd name="connsiteY6608" fmla="*/ 1141082 h 1985002"/>
              <a:gd name="connsiteX6609" fmla="*/ 1390508 w 3049233"/>
              <a:gd name="connsiteY6609" fmla="*/ 1141191 h 1985002"/>
              <a:gd name="connsiteX6610" fmla="*/ 1398120 w 3049233"/>
              <a:gd name="connsiteY6610" fmla="*/ 1143611 h 1985002"/>
              <a:gd name="connsiteX6611" fmla="*/ 1450799 w 3049233"/>
              <a:gd name="connsiteY6611" fmla="*/ 1168115 h 1985002"/>
              <a:gd name="connsiteX6612" fmla="*/ 1450648 w 3049233"/>
              <a:gd name="connsiteY6612" fmla="*/ 1169225 h 1985002"/>
              <a:gd name="connsiteX6613" fmla="*/ 1428450 w 3049233"/>
              <a:gd name="connsiteY6613" fmla="*/ 1158896 h 1985002"/>
              <a:gd name="connsiteX6614" fmla="*/ 1537083 w 3049233"/>
              <a:gd name="connsiteY6614" fmla="*/ 1140764 h 1985002"/>
              <a:gd name="connsiteX6615" fmla="*/ 1534930 w 3049233"/>
              <a:gd name="connsiteY6615" fmla="*/ 1145763 h 1985002"/>
              <a:gd name="connsiteX6616" fmla="*/ 1534218 w 3049233"/>
              <a:gd name="connsiteY6616" fmla="*/ 1149885 h 1985002"/>
              <a:gd name="connsiteX6617" fmla="*/ 1526620 w 3049233"/>
              <a:gd name="connsiteY6617" fmla="*/ 1150499 h 1985002"/>
              <a:gd name="connsiteX6618" fmla="*/ 1510933 w 3049233"/>
              <a:gd name="connsiteY6618" fmla="*/ 1145878 h 1985002"/>
              <a:gd name="connsiteX6619" fmla="*/ 1524229 w 3049233"/>
              <a:gd name="connsiteY6619" fmla="*/ 1142686 h 1985002"/>
              <a:gd name="connsiteX6620" fmla="*/ 1524623 w 3049233"/>
              <a:gd name="connsiteY6620" fmla="*/ 1142626 h 1985002"/>
              <a:gd name="connsiteX6621" fmla="*/ 2687364 w 3049233"/>
              <a:gd name="connsiteY6621" fmla="*/ 1140665 h 1985002"/>
              <a:gd name="connsiteX6622" fmla="*/ 2687353 w 3049233"/>
              <a:gd name="connsiteY6622" fmla="*/ 1140706 h 1985002"/>
              <a:gd name="connsiteX6623" fmla="*/ 2686331 w 3049233"/>
              <a:gd name="connsiteY6623" fmla="*/ 1140849 h 1985002"/>
              <a:gd name="connsiteX6624" fmla="*/ 1142236 w 3049233"/>
              <a:gd name="connsiteY6624" fmla="*/ 1140616 h 1985002"/>
              <a:gd name="connsiteX6625" fmla="*/ 1142518 w 3049233"/>
              <a:gd name="connsiteY6625" fmla="*/ 1140728 h 1985002"/>
              <a:gd name="connsiteX6626" fmla="*/ 1141087 w 3049233"/>
              <a:gd name="connsiteY6626" fmla="*/ 1141362 h 1985002"/>
              <a:gd name="connsiteX6627" fmla="*/ 1127367 w 3049233"/>
              <a:gd name="connsiteY6627" fmla="*/ 1144272 h 1985002"/>
              <a:gd name="connsiteX6628" fmla="*/ 1667112 w 3049233"/>
              <a:gd name="connsiteY6628" fmla="*/ 1140545 h 1985002"/>
              <a:gd name="connsiteX6629" fmla="*/ 1672365 w 3049233"/>
              <a:gd name="connsiteY6629" fmla="*/ 1141116 h 1985002"/>
              <a:gd name="connsiteX6630" fmla="*/ 1675148 w 3049233"/>
              <a:gd name="connsiteY6630" fmla="*/ 1142816 h 1985002"/>
              <a:gd name="connsiteX6631" fmla="*/ 1673352 w 3049233"/>
              <a:gd name="connsiteY6631" fmla="*/ 1142421 h 1985002"/>
              <a:gd name="connsiteX6632" fmla="*/ 1670073 w 3049233"/>
              <a:gd name="connsiteY6632" fmla="*/ 1142278 h 1985002"/>
              <a:gd name="connsiteX6633" fmla="*/ 1669874 w 3049233"/>
              <a:gd name="connsiteY6633" fmla="*/ 1142270 h 1985002"/>
              <a:gd name="connsiteX6634" fmla="*/ 1669793 w 3049233"/>
              <a:gd name="connsiteY6634" fmla="*/ 1142266 h 1985002"/>
              <a:gd name="connsiteX6635" fmla="*/ 2309541 w 3049233"/>
              <a:gd name="connsiteY6635" fmla="*/ 1140495 h 1985002"/>
              <a:gd name="connsiteX6636" fmla="*/ 2318068 w 3049233"/>
              <a:gd name="connsiteY6636" fmla="*/ 1141408 h 1985002"/>
              <a:gd name="connsiteX6637" fmla="*/ 2320017 w 3049233"/>
              <a:gd name="connsiteY6637" fmla="*/ 1142232 h 1985002"/>
              <a:gd name="connsiteX6638" fmla="*/ 2318676 w 3049233"/>
              <a:gd name="connsiteY6638" fmla="*/ 1145279 h 1985002"/>
              <a:gd name="connsiteX6639" fmla="*/ 2311309 w 3049233"/>
              <a:gd name="connsiteY6639" fmla="*/ 1141868 h 1985002"/>
              <a:gd name="connsiteX6640" fmla="*/ 1194521 w 3049233"/>
              <a:gd name="connsiteY6640" fmla="*/ 1140393 h 1985002"/>
              <a:gd name="connsiteX6641" fmla="*/ 1198094 w 3049233"/>
              <a:gd name="connsiteY6641" fmla="*/ 1141747 h 1985002"/>
              <a:gd name="connsiteX6642" fmla="*/ 1205436 w 3049233"/>
              <a:gd name="connsiteY6642" fmla="*/ 1144529 h 1985002"/>
              <a:gd name="connsiteX6643" fmla="*/ 1206944 w 3049233"/>
              <a:gd name="connsiteY6643" fmla="*/ 1149172 h 1985002"/>
              <a:gd name="connsiteX6644" fmla="*/ 1207906 w 3049233"/>
              <a:gd name="connsiteY6644" fmla="*/ 1152136 h 1985002"/>
              <a:gd name="connsiteX6645" fmla="*/ 1209858 w 3049233"/>
              <a:gd name="connsiteY6645" fmla="*/ 1158146 h 1985002"/>
              <a:gd name="connsiteX6646" fmla="*/ 1210107 w 3049233"/>
              <a:gd name="connsiteY6646" fmla="*/ 1161485 h 1985002"/>
              <a:gd name="connsiteX6647" fmla="*/ 1199873 w 3049233"/>
              <a:gd name="connsiteY6647" fmla="*/ 1157418 h 1985002"/>
              <a:gd name="connsiteX6648" fmla="*/ 1199007 w 3049233"/>
              <a:gd name="connsiteY6648" fmla="*/ 1157073 h 1985002"/>
              <a:gd name="connsiteX6649" fmla="*/ 1196663 w 3049233"/>
              <a:gd name="connsiteY6649" fmla="*/ 1151266 h 1985002"/>
              <a:gd name="connsiteX6650" fmla="*/ 1193100 w 3049233"/>
              <a:gd name="connsiteY6650" fmla="*/ 1142435 h 1985002"/>
              <a:gd name="connsiteX6651" fmla="*/ 2458859 w 3049233"/>
              <a:gd name="connsiteY6651" fmla="*/ 1140291 h 1985002"/>
              <a:gd name="connsiteX6652" fmla="*/ 2460875 w 3049233"/>
              <a:gd name="connsiteY6652" fmla="*/ 1140734 h 1985002"/>
              <a:gd name="connsiteX6653" fmla="*/ 2460215 w 3049233"/>
              <a:gd name="connsiteY6653" fmla="*/ 1142162 h 1985002"/>
              <a:gd name="connsiteX6654" fmla="*/ 2458698 w 3049233"/>
              <a:gd name="connsiteY6654" fmla="*/ 1141484 h 1985002"/>
              <a:gd name="connsiteX6655" fmla="*/ 2643684 w 3049233"/>
              <a:gd name="connsiteY6655" fmla="*/ 1140085 h 1985002"/>
              <a:gd name="connsiteX6656" fmla="*/ 2657324 w 3049233"/>
              <a:gd name="connsiteY6656" fmla="*/ 1141683 h 1985002"/>
              <a:gd name="connsiteX6657" fmla="*/ 2645242 w 3049233"/>
              <a:gd name="connsiteY6657" fmla="*/ 1140683 h 1985002"/>
              <a:gd name="connsiteX6658" fmla="*/ 2643677 w 3049233"/>
              <a:gd name="connsiteY6658" fmla="*/ 1140119 h 1985002"/>
              <a:gd name="connsiteX6659" fmla="*/ 2122399 w 3049233"/>
              <a:gd name="connsiteY6659" fmla="*/ 1139337 h 1985002"/>
              <a:gd name="connsiteX6660" fmla="*/ 2122954 w 3049233"/>
              <a:gd name="connsiteY6660" fmla="*/ 1141076 h 1985002"/>
              <a:gd name="connsiteX6661" fmla="*/ 2124032 w 3049233"/>
              <a:gd name="connsiteY6661" fmla="*/ 1146749 h 1985002"/>
              <a:gd name="connsiteX6662" fmla="*/ 2128942 w 3049233"/>
              <a:gd name="connsiteY6662" fmla="*/ 1159802 h 1985002"/>
              <a:gd name="connsiteX6663" fmla="*/ 2135663 w 3049233"/>
              <a:gd name="connsiteY6663" fmla="*/ 1180825 h 1985002"/>
              <a:gd name="connsiteX6664" fmla="*/ 2130131 w 3049233"/>
              <a:gd name="connsiteY6664" fmla="*/ 1196344 h 1985002"/>
              <a:gd name="connsiteX6665" fmla="*/ 2114130 w 3049233"/>
              <a:gd name="connsiteY6665" fmla="*/ 1161790 h 1985002"/>
              <a:gd name="connsiteX6666" fmla="*/ 2019100 w 3049233"/>
              <a:gd name="connsiteY6666" fmla="*/ 1139309 h 1985002"/>
              <a:gd name="connsiteX6667" fmla="*/ 2025055 w 3049233"/>
              <a:gd name="connsiteY6667" fmla="*/ 1150334 h 1985002"/>
              <a:gd name="connsiteX6668" fmla="*/ 2031478 w 3049233"/>
              <a:gd name="connsiteY6668" fmla="*/ 1171736 h 1985002"/>
              <a:gd name="connsiteX6669" fmla="*/ 2033914 w 3049233"/>
              <a:gd name="connsiteY6669" fmla="*/ 1180108 h 1985002"/>
              <a:gd name="connsiteX6670" fmla="*/ 2032872 w 3049233"/>
              <a:gd name="connsiteY6670" fmla="*/ 1183611 h 1985002"/>
              <a:gd name="connsiteX6671" fmla="*/ 2020257 w 3049233"/>
              <a:gd name="connsiteY6671" fmla="*/ 1143562 h 1985002"/>
              <a:gd name="connsiteX6672" fmla="*/ 2018496 w 3049233"/>
              <a:gd name="connsiteY6672" fmla="*/ 1141077 h 1985002"/>
              <a:gd name="connsiteX6673" fmla="*/ 1028395 w 3049233"/>
              <a:gd name="connsiteY6673" fmla="*/ 1139264 h 1985002"/>
              <a:gd name="connsiteX6674" fmla="*/ 1030112 w 3049233"/>
              <a:gd name="connsiteY6674" fmla="*/ 1139368 h 1985002"/>
              <a:gd name="connsiteX6675" fmla="*/ 1031990 w 3049233"/>
              <a:gd name="connsiteY6675" fmla="*/ 1139741 h 1985002"/>
              <a:gd name="connsiteX6676" fmla="*/ 1032955 w 3049233"/>
              <a:gd name="connsiteY6676" fmla="*/ 1139932 h 1985002"/>
              <a:gd name="connsiteX6677" fmla="*/ 1031666 w 3049233"/>
              <a:gd name="connsiteY6677" fmla="*/ 1139945 h 1985002"/>
              <a:gd name="connsiteX6678" fmla="*/ 1029349 w 3049233"/>
              <a:gd name="connsiteY6678" fmla="*/ 1139463 h 1985002"/>
              <a:gd name="connsiteX6679" fmla="*/ 2296591 w 3049233"/>
              <a:gd name="connsiteY6679" fmla="*/ 1139107 h 1985002"/>
              <a:gd name="connsiteX6680" fmla="*/ 2298428 w 3049233"/>
              <a:gd name="connsiteY6680" fmla="*/ 1139304 h 1985002"/>
              <a:gd name="connsiteX6681" fmla="*/ 2298455 w 3049233"/>
              <a:gd name="connsiteY6681" fmla="*/ 1140786 h 1985002"/>
              <a:gd name="connsiteX6682" fmla="*/ 2363387 w 3049233"/>
              <a:gd name="connsiteY6682" fmla="*/ 1139055 h 1985002"/>
              <a:gd name="connsiteX6683" fmla="*/ 2374589 w 3049233"/>
              <a:gd name="connsiteY6683" fmla="*/ 1142822 h 1985002"/>
              <a:gd name="connsiteX6684" fmla="*/ 2374583 w 3049233"/>
              <a:gd name="connsiteY6684" fmla="*/ 1142885 h 1985002"/>
              <a:gd name="connsiteX6685" fmla="*/ 2371600 w 3049233"/>
              <a:gd name="connsiteY6685" fmla="*/ 1142544 h 1985002"/>
              <a:gd name="connsiteX6686" fmla="*/ 2362419 w 3049233"/>
              <a:gd name="connsiteY6686" fmla="*/ 1141343 h 1985002"/>
              <a:gd name="connsiteX6687" fmla="*/ 1627407 w 3049233"/>
              <a:gd name="connsiteY6687" fmla="*/ 1139049 h 1985002"/>
              <a:gd name="connsiteX6688" fmla="*/ 1629031 w 3049233"/>
              <a:gd name="connsiteY6688" fmla="*/ 1140490 h 1985002"/>
              <a:gd name="connsiteX6689" fmla="*/ 1628779 w 3049233"/>
              <a:gd name="connsiteY6689" fmla="*/ 1140479 h 1985002"/>
              <a:gd name="connsiteX6690" fmla="*/ 1627303 w 3049233"/>
              <a:gd name="connsiteY6690" fmla="*/ 1139067 h 1985002"/>
              <a:gd name="connsiteX6691" fmla="*/ 1651255 w 3049233"/>
              <a:gd name="connsiteY6691" fmla="*/ 1138822 h 1985002"/>
              <a:gd name="connsiteX6692" fmla="*/ 1654378 w 3049233"/>
              <a:gd name="connsiteY6692" fmla="*/ 1139161 h 1985002"/>
              <a:gd name="connsiteX6693" fmla="*/ 1658470 w 3049233"/>
              <a:gd name="connsiteY6693" fmla="*/ 1141773 h 1985002"/>
              <a:gd name="connsiteX6694" fmla="*/ 1655397 w 3049233"/>
              <a:gd name="connsiteY6694" fmla="*/ 1141639 h 1985002"/>
              <a:gd name="connsiteX6695" fmla="*/ 1713092 w 3049233"/>
              <a:gd name="connsiteY6695" fmla="*/ 1138133 h 1985002"/>
              <a:gd name="connsiteX6696" fmla="*/ 1747389 w 3049233"/>
              <a:gd name="connsiteY6696" fmla="*/ 1145231 h 1985002"/>
              <a:gd name="connsiteX6697" fmla="*/ 1756037 w 3049233"/>
              <a:gd name="connsiteY6697" fmla="*/ 1148983 h 1985002"/>
              <a:gd name="connsiteX6698" fmla="*/ 1767190 w 3049233"/>
              <a:gd name="connsiteY6698" fmla="*/ 1150500 h 1985002"/>
              <a:gd name="connsiteX6699" fmla="*/ 1773156 w 3049233"/>
              <a:gd name="connsiteY6699" fmla="*/ 1152168 h 1985002"/>
              <a:gd name="connsiteX6700" fmla="*/ 1772695 w 3049233"/>
              <a:gd name="connsiteY6700" fmla="*/ 1154363 h 1985002"/>
              <a:gd name="connsiteX6701" fmla="*/ 1765385 w 3049233"/>
              <a:gd name="connsiteY6701" fmla="*/ 1153273 h 1985002"/>
              <a:gd name="connsiteX6702" fmla="*/ 1717151 w 3049233"/>
              <a:gd name="connsiteY6702" fmla="*/ 1140344 h 1985002"/>
              <a:gd name="connsiteX6703" fmla="*/ 1245571 w 3049233"/>
              <a:gd name="connsiteY6703" fmla="*/ 1137941 h 1985002"/>
              <a:gd name="connsiteX6704" fmla="*/ 1245729 w 3049233"/>
              <a:gd name="connsiteY6704" fmla="*/ 1137998 h 1985002"/>
              <a:gd name="connsiteX6705" fmla="*/ 1246081 w 3049233"/>
              <a:gd name="connsiteY6705" fmla="*/ 1138124 h 1985002"/>
              <a:gd name="connsiteX6706" fmla="*/ 1248462 w 3049233"/>
              <a:gd name="connsiteY6706" fmla="*/ 1138981 h 1985002"/>
              <a:gd name="connsiteX6707" fmla="*/ 1248320 w 3049233"/>
              <a:gd name="connsiteY6707" fmla="*/ 1143576 h 1985002"/>
              <a:gd name="connsiteX6708" fmla="*/ 1248118 w 3049233"/>
              <a:gd name="connsiteY6708" fmla="*/ 1150155 h 1985002"/>
              <a:gd name="connsiteX6709" fmla="*/ 1247951 w 3049233"/>
              <a:gd name="connsiteY6709" fmla="*/ 1150918 h 1985002"/>
              <a:gd name="connsiteX6710" fmla="*/ 1247226 w 3049233"/>
              <a:gd name="connsiteY6710" fmla="*/ 1154243 h 1985002"/>
              <a:gd name="connsiteX6711" fmla="*/ 1246932 w 3049233"/>
              <a:gd name="connsiteY6711" fmla="*/ 1154132 h 1985002"/>
              <a:gd name="connsiteX6712" fmla="*/ 1246758 w 3049233"/>
              <a:gd name="connsiteY6712" fmla="*/ 1154066 h 1985002"/>
              <a:gd name="connsiteX6713" fmla="*/ 1245757 w 3049233"/>
              <a:gd name="connsiteY6713" fmla="*/ 1153687 h 1985002"/>
              <a:gd name="connsiteX6714" fmla="*/ 1245739 w 3049233"/>
              <a:gd name="connsiteY6714" fmla="*/ 1152125 h 1985002"/>
              <a:gd name="connsiteX6715" fmla="*/ 1245726 w 3049233"/>
              <a:gd name="connsiteY6715" fmla="*/ 1151032 h 1985002"/>
              <a:gd name="connsiteX6716" fmla="*/ 2407127 w 3049233"/>
              <a:gd name="connsiteY6716" fmla="*/ 1137867 h 1985002"/>
              <a:gd name="connsiteX6717" fmla="*/ 2424727 w 3049233"/>
              <a:gd name="connsiteY6717" fmla="*/ 1141340 h 1985002"/>
              <a:gd name="connsiteX6718" fmla="*/ 2423116 w 3049233"/>
              <a:gd name="connsiteY6718" fmla="*/ 1145238 h 1985002"/>
              <a:gd name="connsiteX6719" fmla="*/ 2406844 w 3049233"/>
              <a:gd name="connsiteY6719" fmla="*/ 1142900 h 1985002"/>
              <a:gd name="connsiteX6720" fmla="*/ 1986362 w 3049233"/>
              <a:gd name="connsiteY6720" fmla="*/ 1137795 h 1985002"/>
              <a:gd name="connsiteX6721" fmla="*/ 1988939 w 3049233"/>
              <a:gd name="connsiteY6721" fmla="*/ 1139837 h 1985002"/>
              <a:gd name="connsiteX6722" fmla="*/ 2005592 w 3049233"/>
              <a:gd name="connsiteY6722" fmla="*/ 1161597 h 1985002"/>
              <a:gd name="connsiteX6723" fmla="*/ 2004806 w 3049233"/>
              <a:gd name="connsiteY6723" fmla="*/ 1163902 h 1985002"/>
              <a:gd name="connsiteX6724" fmla="*/ 2004323 w 3049233"/>
              <a:gd name="connsiteY6724" fmla="*/ 1165765 h 1985002"/>
              <a:gd name="connsiteX6725" fmla="*/ 1997023 w 3049233"/>
              <a:gd name="connsiteY6725" fmla="*/ 1156741 h 1985002"/>
              <a:gd name="connsiteX6726" fmla="*/ 1983556 w 3049233"/>
              <a:gd name="connsiteY6726" fmla="*/ 1147017 h 1985002"/>
              <a:gd name="connsiteX6727" fmla="*/ 2703741 w 3049233"/>
              <a:gd name="connsiteY6727" fmla="*/ 1137759 h 1985002"/>
              <a:gd name="connsiteX6728" fmla="*/ 2703379 w 3049233"/>
              <a:gd name="connsiteY6728" fmla="*/ 1138470 h 1985002"/>
              <a:gd name="connsiteX6729" fmla="*/ 2697346 w 3049233"/>
              <a:gd name="connsiteY6729" fmla="*/ 1139311 h 1985002"/>
              <a:gd name="connsiteX6730" fmla="*/ 2697446 w 3049233"/>
              <a:gd name="connsiteY6730" fmla="*/ 1138876 h 1985002"/>
              <a:gd name="connsiteX6731" fmla="*/ 913505 w 3049233"/>
              <a:gd name="connsiteY6731" fmla="*/ 1137670 h 1985002"/>
              <a:gd name="connsiteX6732" fmla="*/ 913523 w 3049233"/>
              <a:gd name="connsiteY6732" fmla="*/ 1137679 h 1985002"/>
              <a:gd name="connsiteX6733" fmla="*/ 912795 w 3049233"/>
              <a:gd name="connsiteY6733" fmla="*/ 1138552 h 1985002"/>
              <a:gd name="connsiteX6734" fmla="*/ 912776 w 3049233"/>
              <a:gd name="connsiteY6734" fmla="*/ 1138543 h 1985002"/>
              <a:gd name="connsiteX6735" fmla="*/ 2468764 w 3049233"/>
              <a:gd name="connsiteY6735" fmla="*/ 1137458 h 1985002"/>
              <a:gd name="connsiteX6736" fmla="*/ 2470500 w 3049233"/>
              <a:gd name="connsiteY6736" fmla="*/ 1138374 h 1985002"/>
              <a:gd name="connsiteX6737" fmla="*/ 2468646 w 3049233"/>
              <a:gd name="connsiteY6737" fmla="*/ 1137712 h 1985002"/>
              <a:gd name="connsiteX6738" fmla="*/ 1780877 w 3049233"/>
              <a:gd name="connsiteY6738" fmla="*/ 1137409 h 1985002"/>
              <a:gd name="connsiteX6739" fmla="*/ 1784016 w 3049233"/>
              <a:gd name="connsiteY6739" fmla="*/ 1137805 h 1985002"/>
              <a:gd name="connsiteX6740" fmla="*/ 1787844 w 3049233"/>
              <a:gd name="connsiteY6740" fmla="*/ 1138878 h 1985002"/>
              <a:gd name="connsiteX6741" fmla="*/ 1791602 w 3049233"/>
              <a:gd name="connsiteY6741" fmla="*/ 1140096 h 1985002"/>
              <a:gd name="connsiteX6742" fmla="*/ 1791136 w 3049233"/>
              <a:gd name="connsiteY6742" fmla="*/ 1142357 h 1985002"/>
              <a:gd name="connsiteX6743" fmla="*/ 1786571 w 3049233"/>
              <a:gd name="connsiteY6743" fmla="*/ 1141663 h 1985002"/>
              <a:gd name="connsiteX6744" fmla="*/ 1780384 w 3049233"/>
              <a:gd name="connsiteY6744" fmla="*/ 1139799 h 1985002"/>
              <a:gd name="connsiteX6745" fmla="*/ 1923325 w 3049233"/>
              <a:gd name="connsiteY6745" fmla="*/ 1137360 h 1985002"/>
              <a:gd name="connsiteX6746" fmla="*/ 1925406 w 3049233"/>
              <a:gd name="connsiteY6746" fmla="*/ 1138257 h 1985002"/>
              <a:gd name="connsiteX6747" fmla="*/ 1930502 w 3049233"/>
              <a:gd name="connsiteY6747" fmla="*/ 1143979 h 1985002"/>
              <a:gd name="connsiteX6748" fmla="*/ 1930228 w 3049233"/>
              <a:gd name="connsiteY6748" fmla="*/ 1144974 h 1985002"/>
              <a:gd name="connsiteX6749" fmla="*/ 1303138 w 3049233"/>
              <a:gd name="connsiteY6749" fmla="*/ 1137297 h 1985002"/>
              <a:gd name="connsiteX6750" fmla="*/ 1427599 w 3049233"/>
              <a:gd name="connsiteY6750" fmla="*/ 1195040 h 1985002"/>
              <a:gd name="connsiteX6751" fmla="*/ 1427569 w 3049233"/>
              <a:gd name="connsiteY6751" fmla="*/ 1195576 h 1985002"/>
              <a:gd name="connsiteX6752" fmla="*/ 1303052 w 3049233"/>
              <a:gd name="connsiteY6752" fmla="*/ 1137829 h 1985002"/>
              <a:gd name="connsiteX6753" fmla="*/ 1637233 w 3049233"/>
              <a:gd name="connsiteY6753" fmla="*/ 1137297 h 1985002"/>
              <a:gd name="connsiteX6754" fmla="*/ 1638483 w 3049233"/>
              <a:gd name="connsiteY6754" fmla="*/ 1137433 h 1985002"/>
              <a:gd name="connsiteX6755" fmla="*/ 1643935 w 3049233"/>
              <a:gd name="connsiteY6755" fmla="*/ 1141140 h 1985002"/>
              <a:gd name="connsiteX6756" fmla="*/ 1642452 w 3049233"/>
              <a:gd name="connsiteY6756" fmla="*/ 1141075 h 1985002"/>
              <a:gd name="connsiteX6757" fmla="*/ 1639191 w 3049233"/>
              <a:gd name="connsiteY6757" fmla="*/ 1140933 h 1985002"/>
              <a:gd name="connsiteX6758" fmla="*/ 1635461 w 3049233"/>
              <a:gd name="connsiteY6758" fmla="*/ 1137613 h 1985002"/>
              <a:gd name="connsiteX6759" fmla="*/ 1636190 w 3049233"/>
              <a:gd name="connsiteY6759" fmla="*/ 1137483 h 1985002"/>
              <a:gd name="connsiteX6760" fmla="*/ 2591026 w 3049233"/>
              <a:gd name="connsiteY6760" fmla="*/ 1137278 h 1985002"/>
              <a:gd name="connsiteX6761" fmla="*/ 2598631 w 3049233"/>
              <a:gd name="connsiteY6761" fmla="*/ 1142566 h 1985002"/>
              <a:gd name="connsiteX6762" fmla="*/ 2598042 w 3049233"/>
              <a:gd name="connsiteY6762" fmla="*/ 1143767 h 1985002"/>
              <a:gd name="connsiteX6763" fmla="*/ 2591718 w 3049233"/>
              <a:gd name="connsiteY6763" fmla="*/ 1140792 h 1985002"/>
              <a:gd name="connsiteX6764" fmla="*/ 2590570 w 3049233"/>
              <a:gd name="connsiteY6764" fmla="*/ 1139824 h 1985002"/>
              <a:gd name="connsiteX6765" fmla="*/ 2617528 w 3049233"/>
              <a:gd name="connsiteY6765" fmla="*/ 1136740 h 1985002"/>
              <a:gd name="connsiteX6766" fmla="*/ 2633358 w 3049233"/>
              <a:gd name="connsiteY6766" fmla="*/ 1142378 h 1985002"/>
              <a:gd name="connsiteX6767" fmla="*/ 2630396 w 3049233"/>
              <a:gd name="connsiteY6767" fmla="*/ 1148631 h 1985002"/>
              <a:gd name="connsiteX6768" fmla="*/ 2616233 w 3049233"/>
              <a:gd name="connsiteY6768" fmla="*/ 1142505 h 1985002"/>
              <a:gd name="connsiteX6769" fmla="*/ 1850152 w 3049233"/>
              <a:gd name="connsiteY6769" fmla="*/ 1136693 h 1985002"/>
              <a:gd name="connsiteX6770" fmla="*/ 1854935 w 3049233"/>
              <a:gd name="connsiteY6770" fmla="*/ 1138046 h 1985002"/>
              <a:gd name="connsiteX6771" fmla="*/ 1856743 w 3049233"/>
              <a:gd name="connsiteY6771" fmla="*/ 1138965 h 1985002"/>
              <a:gd name="connsiteX6772" fmla="*/ 1849987 w 3049233"/>
              <a:gd name="connsiteY6772" fmla="*/ 1137323 h 1985002"/>
              <a:gd name="connsiteX6773" fmla="*/ 925650 w 3049233"/>
              <a:gd name="connsiteY6773" fmla="*/ 1136666 h 1985002"/>
              <a:gd name="connsiteX6774" fmla="*/ 956386 w 3049233"/>
              <a:gd name="connsiteY6774" fmla="*/ 1151579 h 1985002"/>
              <a:gd name="connsiteX6775" fmla="*/ 962028 w 3049233"/>
              <a:gd name="connsiteY6775" fmla="*/ 1152934 h 1985002"/>
              <a:gd name="connsiteX6776" fmla="*/ 1014694 w 3049233"/>
              <a:gd name="connsiteY6776" fmla="*/ 1165580 h 1985002"/>
              <a:gd name="connsiteX6777" fmla="*/ 1034717 w 3049233"/>
              <a:gd name="connsiteY6777" fmla="*/ 1165999 h 1985002"/>
              <a:gd name="connsiteX6778" fmla="*/ 1038819 w 3049233"/>
              <a:gd name="connsiteY6778" fmla="*/ 1166754 h 1985002"/>
              <a:gd name="connsiteX6779" fmla="*/ 1031076 w 3049233"/>
              <a:gd name="connsiteY6779" fmla="*/ 1166496 h 1985002"/>
              <a:gd name="connsiteX6780" fmla="*/ 1010016 w 3049233"/>
              <a:gd name="connsiteY6780" fmla="*/ 1165794 h 1985002"/>
              <a:gd name="connsiteX6781" fmla="*/ 1002559 w 3049233"/>
              <a:gd name="connsiteY6781" fmla="*/ 1163917 h 1985002"/>
              <a:gd name="connsiteX6782" fmla="*/ 973067 w 3049233"/>
              <a:gd name="connsiteY6782" fmla="*/ 1156493 h 1985002"/>
              <a:gd name="connsiteX6783" fmla="*/ 954593 w 3049233"/>
              <a:gd name="connsiteY6783" fmla="*/ 1151842 h 1985002"/>
              <a:gd name="connsiteX6784" fmla="*/ 925184 w 3049233"/>
              <a:gd name="connsiteY6784" fmla="*/ 1137226 h 1985002"/>
              <a:gd name="connsiteX6785" fmla="*/ 2398789 w 3049233"/>
              <a:gd name="connsiteY6785" fmla="*/ 1136347 h 1985002"/>
              <a:gd name="connsiteX6786" fmla="*/ 2399640 w 3049233"/>
              <a:gd name="connsiteY6786" fmla="*/ 1136449 h 1985002"/>
              <a:gd name="connsiteX6787" fmla="*/ 2399672 w 3049233"/>
              <a:gd name="connsiteY6787" fmla="*/ 1136449 h 1985002"/>
              <a:gd name="connsiteX6788" fmla="*/ 2399710 w 3049233"/>
              <a:gd name="connsiteY6788" fmla="*/ 1136449 h 1985002"/>
              <a:gd name="connsiteX6789" fmla="*/ 2399940 w 3049233"/>
              <a:gd name="connsiteY6789" fmla="*/ 1136449 h 1985002"/>
              <a:gd name="connsiteX6790" fmla="*/ 2400727 w 3049233"/>
              <a:gd name="connsiteY6790" fmla="*/ 1136604 h 1985002"/>
              <a:gd name="connsiteX6791" fmla="*/ 2400419 w 3049233"/>
              <a:gd name="connsiteY6791" fmla="*/ 1141977 h 1985002"/>
              <a:gd name="connsiteX6792" fmla="*/ 2396660 w 3049233"/>
              <a:gd name="connsiteY6792" fmla="*/ 1141437 h 1985002"/>
              <a:gd name="connsiteX6793" fmla="*/ 2355265 w 3049233"/>
              <a:gd name="connsiteY6793" fmla="*/ 1136324 h 1985002"/>
              <a:gd name="connsiteX6794" fmla="*/ 2358016 w 3049233"/>
              <a:gd name="connsiteY6794" fmla="*/ 1137249 h 1985002"/>
              <a:gd name="connsiteX6795" fmla="*/ 2356602 w 3049233"/>
              <a:gd name="connsiteY6795" fmla="*/ 1140582 h 1985002"/>
              <a:gd name="connsiteX6796" fmla="*/ 2355804 w 3049233"/>
              <a:gd name="connsiteY6796" fmla="*/ 1140477 h 1985002"/>
              <a:gd name="connsiteX6797" fmla="*/ 2355079 w 3049233"/>
              <a:gd name="connsiteY6797" fmla="*/ 1140202 h 1985002"/>
              <a:gd name="connsiteX6798" fmla="*/ 1736422 w 3049233"/>
              <a:gd name="connsiteY6798" fmla="*/ 1135888 h 1985002"/>
              <a:gd name="connsiteX6799" fmla="*/ 1762001 w 3049233"/>
              <a:gd name="connsiteY6799" fmla="*/ 1140005 h 1985002"/>
              <a:gd name="connsiteX6800" fmla="*/ 1762069 w 3049233"/>
              <a:gd name="connsiteY6800" fmla="*/ 1140025 h 1985002"/>
              <a:gd name="connsiteX6801" fmla="*/ 1774784 w 3049233"/>
              <a:gd name="connsiteY6801" fmla="*/ 1144402 h 1985002"/>
              <a:gd name="connsiteX6802" fmla="*/ 1774310 w 3049233"/>
              <a:gd name="connsiteY6802" fmla="*/ 1146663 h 1985002"/>
              <a:gd name="connsiteX6803" fmla="*/ 1766886 w 3049233"/>
              <a:gd name="connsiteY6803" fmla="*/ 1135643 h 1985002"/>
              <a:gd name="connsiteX6804" fmla="*/ 1776368 w 3049233"/>
              <a:gd name="connsiteY6804" fmla="*/ 1136840 h 1985002"/>
              <a:gd name="connsiteX6805" fmla="*/ 1776026 w 3049233"/>
              <a:gd name="connsiteY6805" fmla="*/ 1138485 h 1985002"/>
              <a:gd name="connsiteX6806" fmla="*/ 1772764 w 3049233"/>
              <a:gd name="connsiteY6806" fmla="*/ 1137503 h 1985002"/>
              <a:gd name="connsiteX6807" fmla="*/ 1590093 w 3049233"/>
              <a:gd name="connsiteY6807" fmla="*/ 1135321 h 1985002"/>
              <a:gd name="connsiteX6808" fmla="*/ 1590249 w 3049233"/>
              <a:gd name="connsiteY6808" fmla="*/ 1135888 h 1985002"/>
              <a:gd name="connsiteX6809" fmla="*/ 1584525 w 3049233"/>
              <a:gd name="connsiteY6809" fmla="*/ 1138050 h 1985002"/>
              <a:gd name="connsiteX6810" fmla="*/ 1587319 w 3049233"/>
              <a:gd name="connsiteY6810" fmla="*/ 1135878 h 1985002"/>
              <a:gd name="connsiteX6811" fmla="*/ 2433886 w 3049233"/>
              <a:gd name="connsiteY6811" fmla="*/ 1135296 h 1985002"/>
              <a:gd name="connsiteX6812" fmla="*/ 2452925 w 3049233"/>
              <a:gd name="connsiteY6812" fmla="*/ 1139055 h 1985002"/>
              <a:gd name="connsiteX6813" fmla="*/ 2452902 w 3049233"/>
              <a:gd name="connsiteY6813" fmla="*/ 1139220 h 1985002"/>
              <a:gd name="connsiteX6814" fmla="*/ 2433536 w 3049233"/>
              <a:gd name="connsiteY6814" fmla="*/ 1136026 h 1985002"/>
              <a:gd name="connsiteX6815" fmla="*/ 2718244 w 3049233"/>
              <a:gd name="connsiteY6815" fmla="*/ 1135185 h 1985002"/>
              <a:gd name="connsiteX6816" fmla="*/ 2718154 w 3049233"/>
              <a:gd name="connsiteY6816" fmla="*/ 1135515 h 1985002"/>
              <a:gd name="connsiteX6817" fmla="*/ 2714582 w 3049233"/>
              <a:gd name="connsiteY6817" fmla="*/ 1136906 h 1985002"/>
              <a:gd name="connsiteX6818" fmla="*/ 2710827 w 3049233"/>
              <a:gd name="connsiteY6818" fmla="*/ 1137430 h 1985002"/>
              <a:gd name="connsiteX6819" fmla="*/ 2711349 w 3049233"/>
              <a:gd name="connsiteY6819" fmla="*/ 1136409 h 1985002"/>
              <a:gd name="connsiteX6820" fmla="*/ 1879337 w 3049233"/>
              <a:gd name="connsiteY6820" fmla="*/ 1135092 h 1985002"/>
              <a:gd name="connsiteX6821" fmla="*/ 1880076 w 3049233"/>
              <a:gd name="connsiteY6821" fmla="*/ 1135422 h 1985002"/>
              <a:gd name="connsiteX6822" fmla="*/ 1880018 w 3049233"/>
              <a:gd name="connsiteY6822" fmla="*/ 1135602 h 1985002"/>
              <a:gd name="connsiteX6823" fmla="*/ 1202210 w 3049233"/>
              <a:gd name="connsiteY6823" fmla="*/ 1134593 h 1985002"/>
              <a:gd name="connsiteX6824" fmla="*/ 1203169 w 3049233"/>
              <a:gd name="connsiteY6824" fmla="*/ 1137547 h 1985002"/>
              <a:gd name="connsiteX6825" fmla="*/ 1199745 w 3049233"/>
              <a:gd name="connsiteY6825" fmla="*/ 1136249 h 1985002"/>
              <a:gd name="connsiteX6826" fmla="*/ 1200780 w 3049233"/>
              <a:gd name="connsiteY6826" fmla="*/ 1135554 h 1985002"/>
              <a:gd name="connsiteX6827" fmla="*/ 1201814 w 3049233"/>
              <a:gd name="connsiteY6827" fmla="*/ 1134859 h 1985002"/>
              <a:gd name="connsiteX6828" fmla="*/ 1938744 w 3049233"/>
              <a:gd name="connsiteY6828" fmla="*/ 1134356 h 1985002"/>
              <a:gd name="connsiteX6829" fmla="*/ 1940723 w 3049233"/>
              <a:gd name="connsiteY6829" fmla="*/ 1138008 h 1985002"/>
              <a:gd name="connsiteX6830" fmla="*/ 1940396 w 3049233"/>
              <a:gd name="connsiteY6830" fmla="*/ 1137867 h 1985002"/>
              <a:gd name="connsiteX6831" fmla="*/ 1938359 w 3049233"/>
              <a:gd name="connsiteY6831" fmla="*/ 1135545 h 1985002"/>
              <a:gd name="connsiteX6832" fmla="*/ 1235208 w 3049233"/>
              <a:gd name="connsiteY6832" fmla="*/ 1134212 h 1985002"/>
              <a:gd name="connsiteX6833" fmla="*/ 1238504 w 3049233"/>
              <a:gd name="connsiteY6833" fmla="*/ 1135398 h 1985002"/>
              <a:gd name="connsiteX6834" fmla="*/ 1239815 w 3049233"/>
              <a:gd name="connsiteY6834" fmla="*/ 1135870 h 1985002"/>
              <a:gd name="connsiteX6835" fmla="*/ 1239725 w 3049233"/>
              <a:gd name="connsiteY6835" fmla="*/ 1151401 h 1985002"/>
              <a:gd name="connsiteX6836" fmla="*/ 1236971 w 3049233"/>
              <a:gd name="connsiteY6836" fmla="*/ 1150357 h 1985002"/>
              <a:gd name="connsiteX6837" fmla="*/ 1235735 w 3049233"/>
              <a:gd name="connsiteY6837" fmla="*/ 1149888 h 1985002"/>
              <a:gd name="connsiteX6838" fmla="*/ 1235593 w 3049233"/>
              <a:gd name="connsiteY6838" fmla="*/ 1145675 h 1985002"/>
              <a:gd name="connsiteX6839" fmla="*/ 1235555 w 3049233"/>
              <a:gd name="connsiteY6839" fmla="*/ 1144535 h 1985002"/>
              <a:gd name="connsiteX6840" fmla="*/ 2610412 w 3049233"/>
              <a:gd name="connsiteY6840" fmla="*/ 1134206 h 1985002"/>
              <a:gd name="connsiteX6841" fmla="*/ 2612002 w 3049233"/>
              <a:gd name="connsiteY6841" fmla="*/ 1134772 h 1985002"/>
              <a:gd name="connsiteX6842" fmla="*/ 2610798 w 3049233"/>
              <a:gd name="connsiteY6842" fmla="*/ 1140154 h 1985002"/>
              <a:gd name="connsiteX6843" fmla="*/ 2608067 w 3049233"/>
              <a:gd name="connsiteY6843" fmla="*/ 1138973 h 1985002"/>
              <a:gd name="connsiteX6844" fmla="*/ 2380823 w 3049233"/>
              <a:gd name="connsiteY6844" fmla="*/ 1134195 h 1985002"/>
              <a:gd name="connsiteX6845" fmla="*/ 2392727 w 3049233"/>
              <a:gd name="connsiteY6845" fmla="*/ 1135621 h 1985002"/>
              <a:gd name="connsiteX6846" fmla="*/ 2390653 w 3049233"/>
              <a:gd name="connsiteY6846" fmla="*/ 1140574 h 1985002"/>
              <a:gd name="connsiteX6847" fmla="*/ 2390226 w 3049233"/>
              <a:gd name="connsiteY6847" fmla="*/ 1140513 h 1985002"/>
              <a:gd name="connsiteX6848" fmla="*/ 2380530 w 3049233"/>
              <a:gd name="connsiteY6848" fmla="*/ 1138049 h 1985002"/>
              <a:gd name="connsiteX6849" fmla="*/ 2506815 w 3049233"/>
              <a:gd name="connsiteY6849" fmla="*/ 1133871 h 1985002"/>
              <a:gd name="connsiteX6850" fmla="*/ 2494224 w 3049233"/>
              <a:gd name="connsiteY6850" fmla="*/ 1209439 h 1985002"/>
              <a:gd name="connsiteX6851" fmla="*/ 2487821 w 3049233"/>
              <a:gd name="connsiteY6851" fmla="*/ 1236129 h 1985002"/>
              <a:gd name="connsiteX6852" fmla="*/ 2482563 w 3049233"/>
              <a:gd name="connsiteY6852" fmla="*/ 1255445 h 1985002"/>
              <a:gd name="connsiteX6853" fmla="*/ 2464603 w 3049233"/>
              <a:gd name="connsiteY6853" fmla="*/ 1297952 h 1985002"/>
              <a:gd name="connsiteX6854" fmla="*/ 2450500 w 3049233"/>
              <a:gd name="connsiteY6854" fmla="*/ 1337652 h 1985002"/>
              <a:gd name="connsiteX6855" fmla="*/ 2447034 w 3049233"/>
              <a:gd name="connsiteY6855" fmla="*/ 1341975 h 1985002"/>
              <a:gd name="connsiteX6856" fmla="*/ 2411483 w 3049233"/>
              <a:gd name="connsiteY6856" fmla="*/ 1372313 h 1985002"/>
              <a:gd name="connsiteX6857" fmla="*/ 2413517 w 3049233"/>
              <a:gd name="connsiteY6857" fmla="*/ 1366560 h 1985002"/>
              <a:gd name="connsiteX6858" fmla="*/ 2419679 w 3049233"/>
              <a:gd name="connsiteY6858" fmla="*/ 1362655 h 1985002"/>
              <a:gd name="connsiteX6859" fmla="*/ 2470516 w 3049233"/>
              <a:gd name="connsiteY6859" fmla="*/ 1237152 h 1985002"/>
              <a:gd name="connsiteX6860" fmla="*/ 2472671 w 3049233"/>
              <a:gd name="connsiteY6860" fmla="*/ 1222553 h 1985002"/>
              <a:gd name="connsiteX6861" fmla="*/ 2473159 w 3049233"/>
              <a:gd name="connsiteY6861" fmla="*/ 1222147 h 1985002"/>
              <a:gd name="connsiteX6862" fmla="*/ 2479687 w 3049233"/>
              <a:gd name="connsiteY6862" fmla="*/ 1218035 h 1985002"/>
              <a:gd name="connsiteX6863" fmla="*/ 2481147 w 3049233"/>
              <a:gd name="connsiteY6863" fmla="*/ 1215492 h 1985002"/>
              <a:gd name="connsiteX6864" fmla="*/ 2483685 w 3049233"/>
              <a:gd name="connsiteY6864" fmla="*/ 1213378 h 1985002"/>
              <a:gd name="connsiteX6865" fmla="*/ 2496230 w 3049233"/>
              <a:gd name="connsiteY6865" fmla="*/ 1189452 h 1985002"/>
              <a:gd name="connsiteX6866" fmla="*/ 2496230 w 3049233"/>
              <a:gd name="connsiteY6866" fmla="*/ 1189225 h 1985002"/>
              <a:gd name="connsiteX6867" fmla="*/ 2497753 w 3049233"/>
              <a:gd name="connsiteY6867" fmla="*/ 1186571 h 1985002"/>
              <a:gd name="connsiteX6868" fmla="*/ 2497753 w 3049233"/>
              <a:gd name="connsiteY6868" fmla="*/ 1156955 h 1985002"/>
              <a:gd name="connsiteX6869" fmla="*/ 2498262 w 3049233"/>
              <a:gd name="connsiteY6869" fmla="*/ 1156091 h 1985002"/>
              <a:gd name="connsiteX6870" fmla="*/ 2497791 w 3049233"/>
              <a:gd name="connsiteY6870" fmla="*/ 1155108 h 1985002"/>
              <a:gd name="connsiteX6871" fmla="*/ 1584395 w 3049233"/>
              <a:gd name="connsiteY6871" fmla="*/ 1133697 h 1985002"/>
              <a:gd name="connsiteX6872" fmla="*/ 1584334 w 3049233"/>
              <a:gd name="connsiteY6872" fmla="*/ 1133722 h 1985002"/>
              <a:gd name="connsiteX6873" fmla="*/ 1584359 w 3049233"/>
              <a:gd name="connsiteY6873" fmla="*/ 1133703 h 1985002"/>
              <a:gd name="connsiteX6874" fmla="*/ 2304576 w 3049233"/>
              <a:gd name="connsiteY6874" fmla="*/ 1133435 h 1985002"/>
              <a:gd name="connsiteX6875" fmla="*/ 2307425 w 3049233"/>
              <a:gd name="connsiteY6875" fmla="*/ 1135430 h 1985002"/>
              <a:gd name="connsiteX6876" fmla="*/ 2304607 w 3049233"/>
              <a:gd name="connsiteY6876" fmla="*/ 1135174 h 1985002"/>
              <a:gd name="connsiteX6877" fmla="*/ 2738902 w 3049233"/>
              <a:gd name="connsiteY6877" fmla="*/ 1133412 h 1985002"/>
              <a:gd name="connsiteX6878" fmla="*/ 2737624 w 3049233"/>
              <a:gd name="connsiteY6878" fmla="*/ 1136053 h 1985002"/>
              <a:gd name="connsiteX6879" fmla="*/ 2722135 w 3049233"/>
              <a:gd name="connsiteY6879" fmla="*/ 1143338 h 1985002"/>
              <a:gd name="connsiteX6880" fmla="*/ 2723330 w 3049233"/>
              <a:gd name="connsiteY6880" fmla="*/ 1139022 h 1985002"/>
              <a:gd name="connsiteX6881" fmla="*/ 1956278 w 3049233"/>
              <a:gd name="connsiteY6881" fmla="*/ 1133293 h 1985002"/>
              <a:gd name="connsiteX6882" fmla="*/ 1977099 w 3049233"/>
              <a:gd name="connsiteY6882" fmla="*/ 1148415 h 1985002"/>
              <a:gd name="connsiteX6883" fmla="*/ 1974355 w 3049233"/>
              <a:gd name="connsiteY6883" fmla="*/ 1157427 h 1985002"/>
              <a:gd name="connsiteX6884" fmla="*/ 1953435 w 3049233"/>
              <a:gd name="connsiteY6884" fmla="*/ 1143520 h 1985002"/>
              <a:gd name="connsiteX6885" fmla="*/ 1953163 w 3049233"/>
              <a:gd name="connsiteY6885" fmla="*/ 1143403 h 1985002"/>
              <a:gd name="connsiteX6886" fmla="*/ 2564711 w 3049233"/>
              <a:gd name="connsiteY6886" fmla="*/ 1133004 h 1985002"/>
              <a:gd name="connsiteX6887" fmla="*/ 2567459 w 3049233"/>
              <a:gd name="connsiteY6887" fmla="*/ 1135217 h 1985002"/>
              <a:gd name="connsiteX6888" fmla="*/ 2566491 w 3049233"/>
              <a:gd name="connsiteY6888" fmla="*/ 1137119 h 1985002"/>
              <a:gd name="connsiteX6889" fmla="*/ 2561925 w 3049233"/>
              <a:gd name="connsiteY6889" fmla="*/ 1148136 h 1985002"/>
              <a:gd name="connsiteX6890" fmla="*/ 2365982 w 3049233"/>
              <a:gd name="connsiteY6890" fmla="*/ 1132917 h 1985002"/>
              <a:gd name="connsiteX6891" fmla="*/ 2368144 w 3049233"/>
              <a:gd name="connsiteY6891" fmla="*/ 1133062 h 1985002"/>
              <a:gd name="connsiteX6892" fmla="*/ 2368174 w 3049233"/>
              <a:gd name="connsiteY6892" fmla="*/ 1133062 h 1985002"/>
              <a:gd name="connsiteX6893" fmla="*/ 2368213 w 3049233"/>
              <a:gd name="connsiteY6893" fmla="*/ 1133062 h 1985002"/>
              <a:gd name="connsiteX6894" fmla="*/ 2371363 w 3049233"/>
              <a:gd name="connsiteY6894" fmla="*/ 1133062 h 1985002"/>
              <a:gd name="connsiteX6895" fmla="*/ 2375303 w 3049233"/>
              <a:gd name="connsiteY6895" fmla="*/ 1133534 h 1985002"/>
              <a:gd name="connsiteX6896" fmla="*/ 2375092 w 3049233"/>
              <a:gd name="connsiteY6896" fmla="*/ 1136270 h 1985002"/>
              <a:gd name="connsiteX6897" fmla="*/ 2365858 w 3049233"/>
              <a:gd name="connsiteY6897" fmla="*/ 1133210 h 1985002"/>
              <a:gd name="connsiteX6898" fmla="*/ 2459857 w 3049233"/>
              <a:gd name="connsiteY6898" fmla="*/ 1132898 h 1985002"/>
              <a:gd name="connsiteX6899" fmla="*/ 2460763 w 3049233"/>
              <a:gd name="connsiteY6899" fmla="*/ 1133232 h 1985002"/>
              <a:gd name="connsiteX6900" fmla="*/ 2463644 w 3049233"/>
              <a:gd name="connsiteY6900" fmla="*/ 1134754 h 1985002"/>
              <a:gd name="connsiteX6901" fmla="*/ 2463146 w 3049233"/>
              <a:gd name="connsiteY6901" fmla="*/ 1135833 h 1985002"/>
              <a:gd name="connsiteX6902" fmla="*/ 2459722 w 3049233"/>
              <a:gd name="connsiteY6902" fmla="*/ 1133907 h 1985002"/>
              <a:gd name="connsiteX6903" fmla="*/ 917603 w 3049233"/>
              <a:gd name="connsiteY6903" fmla="*/ 1132762 h 1985002"/>
              <a:gd name="connsiteX6904" fmla="*/ 917608 w 3049233"/>
              <a:gd name="connsiteY6904" fmla="*/ 1132764 h 1985002"/>
              <a:gd name="connsiteX6905" fmla="*/ 917618 w 3049233"/>
              <a:gd name="connsiteY6905" fmla="*/ 1132770 h 1985002"/>
              <a:gd name="connsiteX6906" fmla="*/ 917506 w 3049233"/>
              <a:gd name="connsiteY6906" fmla="*/ 1132905 h 1985002"/>
              <a:gd name="connsiteX6907" fmla="*/ 917207 w 3049233"/>
              <a:gd name="connsiteY6907" fmla="*/ 1133262 h 1985002"/>
              <a:gd name="connsiteX6908" fmla="*/ 917191 w 3049233"/>
              <a:gd name="connsiteY6908" fmla="*/ 1133254 h 1985002"/>
              <a:gd name="connsiteX6909" fmla="*/ 1149752 w 3049233"/>
              <a:gd name="connsiteY6909" fmla="*/ 1132739 h 1985002"/>
              <a:gd name="connsiteX6910" fmla="*/ 1149046 w 3049233"/>
              <a:gd name="connsiteY6910" fmla="*/ 1133062 h 1985002"/>
              <a:gd name="connsiteX6911" fmla="*/ 1145600 w 3049233"/>
              <a:gd name="connsiteY6911" fmla="*/ 1133818 h 1985002"/>
              <a:gd name="connsiteX6912" fmla="*/ 1686733 w 3049233"/>
              <a:gd name="connsiteY6912" fmla="*/ 1132677 h 1985002"/>
              <a:gd name="connsiteX6913" fmla="*/ 1695401 w 3049233"/>
              <a:gd name="connsiteY6913" fmla="*/ 1134471 h 1985002"/>
              <a:gd name="connsiteX6914" fmla="*/ 1704365 w 3049233"/>
              <a:gd name="connsiteY6914" fmla="*/ 1139335 h 1985002"/>
              <a:gd name="connsiteX6915" fmla="*/ 1693840 w 3049233"/>
              <a:gd name="connsiteY6915" fmla="*/ 1136741 h 1985002"/>
              <a:gd name="connsiteX6916" fmla="*/ 1615618 w 3049233"/>
              <a:gd name="connsiteY6916" fmla="*/ 1132415 h 1985002"/>
              <a:gd name="connsiteX6917" fmla="*/ 1616005 w 3049233"/>
              <a:gd name="connsiteY6917" fmla="*/ 1132995 h 1985002"/>
              <a:gd name="connsiteX6918" fmla="*/ 1615999 w 3049233"/>
              <a:gd name="connsiteY6918" fmla="*/ 1132995 h 1985002"/>
              <a:gd name="connsiteX6919" fmla="*/ 1615662 w 3049233"/>
              <a:gd name="connsiteY6919" fmla="*/ 1132988 h 1985002"/>
              <a:gd name="connsiteX6920" fmla="*/ 1615377 w 3049233"/>
              <a:gd name="connsiteY6920" fmla="*/ 1132501 h 1985002"/>
              <a:gd name="connsiteX6921" fmla="*/ 2289721 w 3049233"/>
              <a:gd name="connsiteY6921" fmla="*/ 1132118 h 1985002"/>
              <a:gd name="connsiteX6922" fmla="*/ 2289476 w 3049233"/>
              <a:gd name="connsiteY6922" fmla="*/ 1132696 h 1985002"/>
              <a:gd name="connsiteX6923" fmla="*/ 2288941 w 3049233"/>
              <a:gd name="connsiteY6923" fmla="*/ 1132214 h 1985002"/>
              <a:gd name="connsiteX6924" fmla="*/ 1833627 w 3049233"/>
              <a:gd name="connsiteY6924" fmla="*/ 1132015 h 1985002"/>
              <a:gd name="connsiteX6925" fmla="*/ 1845068 w 3049233"/>
              <a:gd name="connsiteY6925" fmla="*/ 1135254 h 1985002"/>
              <a:gd name="connsiteX6926" fmla="*/ 1844851 w 3049233"/>
              <a:gd name="connsiteY6926" fmla="*/ 1136075 h 1985002"/>
              <a:gd name="connsiteX6927" fmla="*/ 1838729 w 3049233"/>
              <a:gd name="connsiteY6927" fmla="*/ 1134586 h 1985002"/>
              <a:gd name="connsiteX6928" fmla="*/ 1838040 w 3049233"/>
              <a:gd name="connsiteY6928" fmla="*/ 1134399 h 1985002"/>
              <a:gd name="connsiteX6929" fmla="*/ 1833465 w 3049233"/>
              <a:gd name="connsiteY6929" fmla="*/ 1132615 h 1985002"/>
              <a:gd name="connsiteX6930" fmla="*/ 929813 w 3049233"/>
              <a:gd name="connsiteY6930" fmla="*/ 1131666 h 1985002"/>
              <a:gd name="connsiteX6931" fmla="*/ 947207 w 3049233"/>
              <a:gd name="connsiteY6931" fmla="*/ 1139913 h 1985002"/>
              <a:gd name="connsiteX6932" fmla="*/ 960460 w 3049233"/>
              <a:gd name="connsiteY6932" fmla="*/ 1146197 h 1985002"/>
              <a:gd name="connsiteX6933" fmla="*/ 960464 w 3049233"/>
              <a:gd name="connsiteY6933" fmla="*/ 1146198 h 1985002"/>
              <a:gd name="connsiteX6934" fmla="*/ 1018352 w 3049233"/>
              <a:gd name="connsiteY6934" fmla="*/ 1159463 h 1985002"/>
              <a:gd name="connsiteX6935" fmla="*/ 1015813 w 3049233"/>
              <a:gd name="connsiteY6935" fmla="*/ 1159408 h 1985002"/>
              <a:gd name="connsiteX6936" fmla="*/ 1015342 w 3049233"/>
              <a:gd name="connsiteY6936" fmla="*/ 1159398 h 1985002"/>
              <a:gd name="connsiteX6937" fmla="*/ 958185 w 3049233"/>
              <a:gd name="connsiteY6937" fmla="*/ 1145654 h 1985002"/>
              <a:gd name="connsiteX6938" fmla="*/ 929687 w 3049233"/>
              <a:gd name="connsiteY6938" fmla="*/ 1131818 h 1985002"/>
              <a:gd name="connsiteX6939" fmla="*/ 929731 w 3049233"/>
              <a:gd name="connsiteY6939" fmla="*/ 1131765 h 1985002"/>
              <a:gd name="connsiteX6940" fmla="*/ 1640006 w 3049233"/>
              <a:gd name="connsiteY6940" fmla="*/ 1131171 h 1985002"/>
              <a:gd name="connsiteX6941" fmla="*/ 1641880 w 3049233"/>
              <a:gd name="connsiteY6941" fmla="*/ 1131184 h 1985002"/>
              <a:gd name="connsiteX6942" fmla="*/ 1645699 w 3049233"/>
              <a:gd name="connsiteY6942" fmla="*/ 1133620 h 1985002"/>
              <a:gd name="connsiteX6943" fmla="*/ 1644870 w 3049233"/>
              <a:gd name="connsiteY6943" fmla="*/ 1133603 h 1985002"/>
              <a:gd name="connsiteX6944" fmla="*/ 1644112 w 3049233"/>
              <a:gd name="connsiteY6944" fmla="*/ 1133587 h 1985002"/>
              <a:gd name="connsiteX6945" fmla="*/ 1643540 w 3049233"/>
              <a:gd name="connsiteY6945" fmla="*/ 1133575 h 1985002"/>
              <a:gd name="connsiteX6946" fmla="*/ 1629422 w 3049233"/>
              <a:gd name="connsiteY6946" fmla="*/ 1131098 h 1985002"/>
              <a:gd name="connsiteX6947" fmla="*/ 1630651 w 3049233"/>
              <a:gd name="connsiteY6947" fmla="*/ 1131106 h 1985002"/>
              <a:gd name="connsiteX6948" fmla="*/ 1631983 w 3049233"/>
              <a:gd name="connsiteY6948" fmla="*/ 1133017 h 1985002"/>
              <a:gd name="connsiteX6949" fmla="*/ 1632461 w 3049233"/>
              <a:gd name="connsiteY6949" fmla="*/ 1133342 h 1985002"/>
              <a:gd name="connsiteX6950" fmla="*/ 1630751 w 3049233"/>
              <a:gd name="connsiteY6950" fmla="*/ 1133306 h 1985002"/>
              <a:gd name="connsiteX6951" fmla="*/ 2298287 w 3049233"/>
              <a:gd name="connsiteY6951" fmla="*/ 1131064 h 1985002"/>
              <a:gd name="connsiteX6952" fmla="*/ 2298300 w 3049233"/>
              <a:gd name="connsiteY6952" fmla="*/ 1131770 h 1985002"/>
              <a:gd name="connsiteX6953" fmla="*/ 2297512 w 3049233"/>
              <a:gd name="connsiteY6953" fmla="*/ 1131159 h 1985002"/>
              <a:gd name="connsiteX6954" fmla="*/ 2401096 w 3049233"/>
              <a:gd name="connsiteY6954" fmla="*/ 1130831 h 1985002"/>
              <a:gd name="connsiteX6955" fmla="*/ 2401041 w 3049233"/>
              <a:gd name="connsiteY6955" fmla="*/ 1131368 h 1985002"/>
              <a:gd name="connsiteX6956" fmla="*/ 2400871 w 3049233"/>
              <a:gd name="connsiteY6956" fmla="*/ 1131368 h 1985002"/>
              <a:gd name="connsiteX6957" fmla="*/ 2331858 w 3049233"/>
              <a:gd name="connsiteY6957" fmla="*/ 1130629 h 1985002"/>
              <a:gd name="connsiteX6958" fmla="*/ 2339931 w 3049233"/>
              <a:gd name="connsiteY6958" fmla="*/ 1131170 h 1985002"/>
              <a:gd name="connsiteX6959" fmla="*/ 2348640 w 3049233"/>
              <a:gd name="connsiteY6959" fmla="*/ 1134097 h 1985002"/>
              <a:gd name="connsiteX6960" fmla="*/ 2348468 w 3049233"/>
              <a:gd name="connsiteY6960" fmla="*/ 1137696 h 1985002"/>
              <a:gd name="connsiteX6961" fmla="*/ 2331843 w 3049233"/>
              <a:gd name="connsiteY6961" fmla="*/ 1131395 h 1985002"/>
              <a:gd name="connsiteX6962" fmla="*/ 1826708 w 3049233"/>
              <a:gd name="connsiteY6962" fmla="*/ 1129980 h 1985002"/>
              <a:gd name="connsiteX6963" fmla="*/ 1828305 w 3049233"/>
              <a:gd name="connsiteY6963" fmla="*/ 1130462 h 1985002"/>
              <a:gd name="connsiteX6964" fmla="*/ 1828270 w 3049233"/>
              <a:gd name="connsiteY6964" fmla="*/ 1130589 h 1985002"/>
              <a:gd name="connsiteX6965" fmla="*/ 2309954 w 3049233"/>
              <a:gd name="connsiteY6965" fmla="*/ 1129628 h 1985002"/>
              <a:gd name="connsiteX6966" fmla="*/ 2315967 w 3049233"/>
              <a:gd name="connsiteY6966" fmla="*/ 1133064 h 1985002"/>
              <a:gd name="connsiteX6967" fmla="*/ 2322896 w 3049233"/>
              <a:gd name="connsiteY6967" fmla="*/ 1135695 h 1985002"/>
              <a:gd name="connsiteX6968" fmla="*/ 2322415 w 3049233"/>
              <a:gd name="connsiteY6968" fmla="*/ 1136787 h 1985002"/>
              <a:gd name="connsiteX6969" fmla="*/ 2322204 w 3049233"/>
              <a:gd name="connsiteY6969" fmla="*/ 1136768 h 1985002"/>
              <a:gd name="connsiteX6970" fmla="*/ 2315034 w 3049233"/>
              <a:gd name="connsiteY6970" fmla="*/ 1133740 h 1985002"/>
              <a:gd name="connsiteX6971" fmla="*/ 2309209 w 3049233"/>
              <a:gd name="connsiteY6971" fmla="*/ 1129719 h 1985002"/>
              <a:gd name="connsiteX6972" fmla="*/ 1697462 w 3049233"/>
              <a:gd name="connsiteY6972" fmla="*/ 1129616 h 1985002"/>
              <a:gd name="connsiteX6973" fmla="*/ 1710161 w 3049233"/>
              <a:gd name="connsiteY6973" fmla="*/ 1131661 h 1985002"/>
              <a:gd name="connsiteX6974" fmla="*/ 1713294 w 3049233"/>
              <a:gd name="connsiteY6974" fmla="*/ 1133193 h 1985002"/>
              <a:gd name="connsiteX6975" fmla="*/ 1698393 w 3049233"/>
              <a:gd name="connsiteY6975" fmla="*/ 1130124 h 1985002"/>
              <a:gd name="connsiteX6976" fmla="*/ 1222347 w 3049233"/>
              <a:gd name="connsiteY6976" fmla="*/ 1129584 h 1985002"/>
              <a:gd name="connsiteX6977" fmla="*/ 1226295 w 3049233"/>
              <a:gd name="connsiteY6977" fmla="*/ 1131005 h 1985002"/>
              <a:gd name="connsiteX6978" fmla="*/ 1231095 w 3049233"/>
              <a:gd name="connsiteY6978" fmla="*/ 1132732 h 1985002"/>
              <a:gd name="connsiteX6979" fmla="*/ 1231374 w 3049233"/>
              <a:gd name="connsiteY6979" fmla="*/ 1148236 h 1985002"/>
              <a:gd name="connsiteX6980" fmla="*/ 1225558 w 3049233"/>
              <a:gd name="connsiteY6980" fmla="*/ 1146032 h 1985002"/>
              <a:gd name="connsiteX6981" fmla="*/ 1225226 w 3049233"/>
              <a:gd name="connsiteY6981" fmla="*/ 1139116 h 1985002"/>
              <a:gd name="connsiteX6982" fmla="*/ 1224421 w 3049233"/>
              <a:gd name="connsiteY6982" fmla="*/ 1136450 h 1985002"/>
              <a:gd name="connsiteX6983" fmla="*/ 1223556 w 3049233"/>
              <a:gd name="connsiteY6983" fmla="*/ 1133587 h 1985002"/>
              <a:gd name="connsiteX6984" fmla="*/ 1524634 w 3049233"/>
              <a:gd name="connsiteY6984" fmla="*/ 1129287 h 1985002"/>
              <a:gd name="connsiteX6985" fmla="*/ 1540211 w 3049233"/>
              <a:gd name="connsiteY6985" fmla="*/ 1133505 h 1985002"/>
              <a:gd name="connsiteX6986" fmla="*/ 1539756 w 3049233"/>
              <a:gd name="connsiteY6986" fmla="*/ 1134559 h 1985002"/>
              <a:gd name="connsiteX6987" fmla="*/ 1519996 w 3049233"/>
              <a:gd name="connsiteY6987" fmla="*/ 1137574 h 1985002"/>
              <a:gd name="connsiteX6988" fmla="*/ 1499682 w 3049233"/>
              <a:gd name="connsiteY6988" fmla="*/ 1142564 h 1985002"/>
              <a:gd name="connsiteX6989" fmla="*/ 1497605 w 3049233"/>
              <a:gd name="connsiteY6989" fmla="*/ 1141952 h 1985002"/>
              <a:gd name="connsiteX6990" fmla="*/ 1494214 w 3049233"/>
              <a:gd name="connsiteY6990" fmla="*/ 1140954 h 1985002"/>
              <a:gd name="connsiteX6991" fmla="*/ 1517874 w 3049233"/>
              <a:gd name="connsiteY6991" fmla="*/ 1131472 h 1985002"/>
              <a:gd name="connsiteX6992" fmla="*/ 1521382 w 3049233"/>
              <a:gd name="connsiteY6992" fmla="*/ 1130066 h 1985002"/>
              <a:gd name="connsiteX6993" fmla="*/ 2579179 w 3049233"/>
              <a:gd name="connsiteY6993" fmla="*/ 1129045 h 1985002"/>
              <a:gd name="connsiteX6994" fmla="*/ 2586325 w 3049233"/>
              <a:gd name="connsiteY6994" fmla="*/ 1134011 h 1985002"/>
              <a:gd name="connsiteX6995" fmla="*/ 2585977 w 3049233"/>
              <a:gd name="connsiteY6995" fmla="*/ 1135951 h 1985002"/>
              <a:gd name="connsiteX6996" fmla="*/ 2582851 w 3049233"/>
              <a:gd name="connsiteY6996" fmla="*/ 1133315 h 1985002"/>
              <a:gd name="connsiteX6997" fmla="*/ 2407824 w 3049233"/>
              <a:gd name="connsiteY6997" fmla="*/ 1128782 h 1985002"/>
              <a:gd name="connsiteX6998" fmla="*/ 2428137 w 3049233"/>
              <a:gd name="connsiteY6998" fmla="*/ 1134030 h 1985002"/>
              <a:gd name="connsiteX6999" fmla="*/ 2427646 w 3049233"/>
              <a:gd name="connsiteY6999" fmla="*/ 1135054 h 1985002"/>
              <a:gd name="connsiteX7000" fmla="*/ 2407521 w 3049233"/>
              <a:gd name="connsiteY7000" fmla="*/ 1131735 h 1985002"/>
              <a:gd name="connsiteX7001" fmla="*/ 921721 w 3049233"/>
              <a:gd name="connsiteY7001" fmla="*/ 1127829 h 1985002"/>
              <a:gd name="connsiteX7002" fmla="*/ 921724 w 3049233"/>
              <a:gd name="connsiteY7002" fmla="*/ 1127831 h 1985002"/>
              <a:gd name="connsiteX7003" fmla="*/ 921733 w 3049233"/>
              <a:gd name="connsiteY7003" fmla="*/ 1127836 h 1985002"/>
              <a:gd name="connsiteX7004" fmla="*/ 921729 w 3049233"/>
              <a:gd name="connsiteY7004" fmla="*/ 1127841 h 1985002"/>
              <a:gd name="connsiteX7005" fmla="*/ 921662 w 3049233"/>
              <a:gd name="connsiteY7005" fmla="*/ 1127921 h 1985002"/>
              <a:gd name="connsiteX7006" fmla="*/ 921656 w 3049233"/>
              <a:gd name="connsiteY7006" fmla="*/ 1127918 h 1985002"/>
              <a:gd name="connsiteX7007" fmla="*/ 921653 w 3049233"/>
              <a:gd name="connsiteY7007" fmla="*/ 1127917 h 1985002"/>
              <a:gd name="connsiteX7008" fmla="*/ 921649 w 3049233"/>
              <a:gd name="connsiteY7008" fmla="*/ 1127915 h 1985002"/>
              <a:gd name="connsiteX7009" fmla="*/ 1923827 w 3049233"/>
              <a:gd name="connsiteY7009" fmla="*/ 1126865 h 1985002"/>
              <a:gd name="connsiteX7010" fmla="*/ 1929201 w 3049233"/>
              <a:gd name="connsiteY7010" fmla="*/ 1133013 h 1985002"/>
              <a:gd name="connsiteX7011" fmla="*/ 1928158 w 3049233"/>
              <a:gd name="connsiteY7011" fmla="*/ 1132561 h 1985002"/>
              <a:gd name="connsiteX7012" fmla="*/ 1923646 w 3049233"/>
              <a:gd name="connsiteY7012" fmla="*/ 1127504 h 1985002"/>
              <a:gd name="connsiteX7013" fmla="*/ 2592894 w 3049233"/>
              <a:gd name="connsiteY7013" fmla="*/ 1126837 h 1985002"/>
              <a:gd name="connsiteX7014" fmla="*/ 2596331 w 3049233"/>
              <a:gd name="connsiteY7014" fmla="*/ 1129191 h 1985002"/>
              <a:gd name="connsiteX7015" fmla="*/ 2603884 w 3049233"/>
              <a:gd name="connsiteY7015" fmla="*/ 1131881 h 1985002"/>
              <a:gd name="connsiteX7016" fmla="*/ 2601743 w 3049233"/>
              <a:gd name="connsiteY7016" fmla="*/ 1136237 h 1985002"/>
              <a:gd name="connsiteX7017" fmla="*/ 2592937 w 3049233"/>
              <a:gd name="connsiteY7017" fmla="*/ 1132428 h 1985002"/>
              <a:gd name="connsiteX7018" fmla="*/ 2592040 w 3049233"/>
              <a:gd name="connsiteY7018" fmla="*/ 1131611 h 1985002"/>
              <a:gd name="connsiteX7019" fmla="*/ 2674286 w 3049233"/>
              <a:gd name="connsiteY7019" fmla="*/ 1126832 h 1985002"/>
              <a:gd name="connsiteX7020" fmla="*/ 2675772 w 3049233"/>
              <a:gd name="connsiteY7020" fmla="*/ 1126875 h 1985002"/>
              <a:gd name="connsiteX7021" fmla="*/ 2675123 w 3049233"/>
              <a:gd name="connsiteY7021" fmla="*/ 1128290 h 1985002"/>
              <a:gd name="connsiteX7022" fmla="*/ 2673841 w 3049233"/>
              <a:gd name="connsiteY7022" fmla="*/ 1128513 h 1985002"/>
              <a:gd name="connsiteX7023" fmla="*/ 1989732 w 3049233"/>
              <a:gd name="connsiteY7023" fmla="*/ 1126713 h 1985002"/>
              <a:gd name="connsiteX7024" fmla="*/ 2008634 w 3049233"/>
              <a:gd name="connsiteY7024" fmla="*/ 1152711 h 1985002"/>
              <a:gd name="connsiteX7025" fmla="*/ 2007687 w 3049233"/>
              <a:gd name="connsiteY7025" fmla="*/ 1155477 h 1985002"/>
              <a:gd name="connsiteX7026" fmla="*/ 1993355 w 3049233"/>
              <a:gd name="connsiteY7026" fmla="*/ 1136762 h 1985002"/>
              <a:gd name="connsiteX7027" fmla="*/ 1987973 w 3049233"/>
              <a:gd name="connsiteY7027" fmla="*/ 1132497 h 1985002"/>
              <a:gd name="connsiteX7028" fmla="*/ 2648543 w 3049233"/>
              <a:gd name="connsiteY7028" fmla="*/ 1126087 h 1985002"/>
              <a:gd name="connsiteX7029" fmla="*/ 2667749 w 3049233"/>
              <a:gd name="connsiteY7029" fmla="*/ 1126643 h 1985002"/>
              <a:gd name="connsiteX7030" fmla="*/ 2667293 w 3049233"/>
              <a:gd name="connsiteY7030" fmla="*/ 1128175 h 1985002"/>
              <a:gd name="connsiteX7031" fmla="*/ 2648182 w 3049233"/>
              <a:gd name="connsiteY7031" fmla="*/ 1126848 h 1985002"/>
              <a:gd name="connsiteX7032" fmla="*/ 2438348 w 3049233"/>
              <a:gd name="connsiteY7032" fmla="*/ 1125980 h 1985002"/>
              <a:gd name="connsiteX7033" fmla="*/ 2438620 w 3049233"/>
              <a:gd name="connsiteY7033" fmla="*/ 1126066 h 1985002"/>
              <a:gd name="connsiteX7034" fmla="*/ 2438336 w 3049233"/>
              <a:gd name="connsiteY7034" fmla="*/ 1126004 h 1985002"/>
              <a:gd name="connsiteX7035" fmla="*/ 2688826 w 3049233"/>
              <a:gd name="connsiteY7035" fmla="*/ 1125924 h 1985002"/>
              <a:gd name="connsiteX7036" fmla="*/ 2684006 w 3049233"/>
              <a:gd name="connsiteY7036" fmla="*/ 1127111 h 1985002"/>
              <a:gd name="connsiteX7037" fmla="*/ 2682745 w 3049233"/>
              <a:gd name="connsiteY7037" fmla="*/ 1127075 h 1985002"/>
              <a:gd name="connsiteX7038" fmla="*/ 2682793 w 3049233"/>
              <a:gd name="connsiteY7038" fmla="*/ 1126971 h 1985002"/>
              <a:gd name="connsiteX7039" fmla="*/ 934769 w 3049233"/>
              <a:gd name="connsiteY7039" fmla="*/ 1125715 h 1985002"/>
              <a:gd name="connsiteX7040" fmla="*/ 945561 w 3049233"/>
              <a:gd name="connsiteY7040" fmla="*/ 1130626 h 1985002"/>
              <a:gd name="connsiteX7041" fmla="*/ 947465 w 3049233"/>
              <a:gd name="connsiteY7041" fmla="*/ 1131492 h 1985002"/>
              <a:gd name="connsiteX7042" fmla="*/ 963761 w 3049233"/>
              <a:gd name="connsiteY7042" fmla="*/ 1138906 h 1985002"/>
              <a:gd name="connsiteX7043" fmla="*/ 1009640 w 3049233"/>
              <a:gd name="connsiteY7043" fmla="*/ 1150101 h 1985002"/>
              <a:gd name="connsiteX7044" fmla="*/ 1019072 w 3049233"/>
              <a:gd name="connsiteY7044" fmla="*/ 1150855 h 1985002"/>
              <a:gd name="connsiteX7045" fmla="*/ 1025223 w 3049233"/>
              <a:gd name="connsiteY7045" fmla="*/ 1152184 h 1985002"/>
              <a:gd name="connsiteX7046" fmla="*/ 1030009 w 3049233"/>
              <a:gd name="connsiteY7046" fmla="*/ 1152183 h 1985002"/>
              <a:gd name="connsiteX7047" fmla="*/ 1033254 w 3049233"/>
              <a:gd name="connsiteY7047" fmla="*/ 1153635 h 1985002"/>
              <a:gd name="connsiteX7048" fmla="*/ 1021287 w 3049233"/>
              <a:gd name="connsiteY7048" fmla="*/ 1153524 h 1985002"/>
              <a:gd name="connsiteX7049" fmla="*/ 1020577 w 3049233"/>
              <a:gd name="connsiteY7049" fmla="*/ 1153518 h 1985002"/>
              <a:gd name="connsiteX7050" fmla="*/ 961548 w 3049233"/>
              <a:gd name="connsiteY7050" fmla="*/ 1139937 h 1985002"/>
              <a:gd name="connsiteX7051" fmla="*/ 933893 w 3049233"/>
              <a:gd name="connsiteY7051" fmla="*/ 1126767 h 1985002"/>
              <a:gd name="connsiteX7052" fmla="*/ 1271244 w 3049233"/>
              <a:gd name="connsiteY7052" fmla="*/ 1125699 h 1985002"/>
              <a:gd name="connsiteX7053" fmla="*/ 1271991 w 3049233"/>
              <a:gd name="connsiteY7053" fmla="*/ 1125952 h 1985002"/>
              <a:gd name="connsiteX7054" fmla="*/ 1268150 w 3049233"/>
              <a:gd name="connsiteY7054" fmla="*/ 1140065 h 1985002"/>
              <a:gd name="connsiteX7055" fmla="*/ 1267948 w 3049233"/>
              <a:gd name="connsiteY7055" fmla="*/ 1139992 h 1985002"/>
              <a:gd name="connsiteX7056" fmla="*/ 1267866 w 3049233"/>
              <a:gd name="connsiteY7056" fmla="*/ 1139962 h 1985002"/>
              <a:gd name="connsiteX7057" fmla="*/ 1267852 w 3049233"/>
              <a:gd name="connsiteY7057" fmla="*/ 1139957 h 1985002"/>
              <a:gd name="connsiteX7058" fmla="*/ 1210612 w 3049233"/>
              <a:gd name="connsiteY7058" fmla="*/ 1125362 h 1985002"/>
              <a:gd name="connsiteX7059" fmla="*/ 1212730 w 3049233"/>
              <a:gd name="connsiteY7059" fmla="*/ 1126124 h 1985002"/>
              <a:gd name="connsiteX7060" fmla="*/ 1215824 w 3049233"/>
              <a:gd name="connsiteY7060" fmla="*/ 1127237 h 1985002"/>
              <a:gd name="connsiteX7061" fmla="*/ 1217518 w 3049233"/>
              <a:gd name="connsiteY7061" fmla="*/ 1133722 h 1985002"/>
              <a:gd name="connsiteX7062" fmla="*/ 1220204 w 3049233"/>
              <a:gd name="connsiteY7062" fmla="*/ 1144003 h 1985002"/>
              <a:gd name="connsiteX7063" fmla="*/ 1218436 w 3049233"/>
              <a:gd name="connsiteY7063" fmla="*/ 1143333 h 1985002"/>
              <a:gd name="connsiteX7064" fmla="*/ 1216871 w 3049233"/>
              <a:gd name="connsiteY7064" fmla="*/ 1142739 h 1985002"/>
              <a:gd name="connsiteX7065" fmla="*/ 1209492 w 3049233"/>
              <a:gd name="connsiteY7065" fmla="*/ 1139943 h 1985002"/>
              <a:gd name="connsiteX7066" fmla="*/ 1209357 w 3049233"/>
              <a:gd name="connsiteY7066" fmla="*/ 1139539 h 1985002"/>
              <a:gd name="connsiteX7067" fmla="*/ 1208876 w 3049233"/>
              <a:gd name="connsiteY7067" fmla="*/ 1138095 h 1985002"/>
              <a:gd name="connsiteX7068" fmla="*/ 1205870 w 3049233"/>
              <a:gd name="connsiteY7068" fmla="*/ 1129076 h 1985002"/>
              <a:gd name="connsiteX7069" fmla="*/ 1206301 w 3049233"/>
              <a:gd name="connsiteY7069" fmla="*/ 1128426 h 1985002"/>
              <a:gd name="connsiteX7070" fmla="*/ 1207550 w 3049233"/>
              <a:gd name="connsiteY7070" fmla="*/ 1127538 h 1985002"/>
              <a:gd name="connsiteX7071" fmla="*/ 1208934 w 3049233"/>
              <a:gd name="connsiteY7071" fmla="*/ 1126554 h 1985002"/>
              <a:gd name="connsiteX7072" fmla="*/ 2355795 w 3049233"/>
              <a:gd name="connsiteY7072" fmla="*/ 1125263 h 1985002"/>
              <a:gd name="connsiteX7073" fmla="*/ 2362343 w 3049233"/>
              <a:gd name="connsiteY7073" fmla="*/ 1127046 h 1985002"/>
              <a:gd name="connsiteX7074" fmla="*/ 2362081 w 3049233"/>
              <a:gd name="connsiteY7074" fmla="*/ 1127664 h 1985002"/>
              <a:gd name="connsiteX7075" fmla="*/ 2355696 w 3049233"/>
              <a:gd name="connsiteY7075" fmla="*/ 1127334 h 1985002"/>
              <a:gd name="connsiteX7076" fmla="*/ 2691778 w 3049233"/>
              <a:gd name="connsiteY7076" fmla="*/ 1125215 h 1985002"/>
              <a:gd name="connsiteX7077" fmla="*/ 2691723 w 3049233"/>
              <a:gd name="connsiteY7077" fmla="*/ 1125407 h 1985002"/>
              <a:gd name="connsiteX7078" fmla="*/ 2689271 w 3049233"/>
              <a:gd name="connsiteY7078" fmla="*/ 1125833 h 1985002"/>
              <a:gd name="connsiteX7079" fmla="*/ 2024008 w 3049233"/>
              <a:gd name="connsiteY7079" fmla="*/ 1124957 h 1985002"/>
              <a:gd name="connsiteX7080" fmla="*/ 2028377 w 3049233"/>
              <a:gd name="connsiteY7080" fmla="*/ 1142497 h 1985002"/>
              <a:gd name="connsiteX7081" fmla="*/ 2023609 w 3049233"/>
              <a:gd name="connsiteY7081" fmla="*/ 1126125 h 1985002"/>
              <a:gd name="connsiteX7082" fmla="*/ 2195727 w 3049233"/>
              <a:gd name="connsiteY7082" fmla="*/ 1124711 h 1985002"/>
              <a:gd name="connsiteX7083" fmla="*/ 2205766 w 3049233"/>
              <a:gd name="connsiteY7083" fmla="*/ 1175973 h 1985002"/>
              <a:gd name="connsiteX7084" fmla="*/ 2196560 w 3049233"/>
              <a:gd name="connsiteY7084" fmla="*/ 1200461 h 1985002"/>
              <a:gd name="connsiteX7085" fmla="*/ 2195021 w 3049233"/>
              <a:gd name="connsiteY7085" fmla="*/ 1194833 h 1985002"/>
              <a:gd name="connsiteX7086" fmla="*/ 2185008 w 3049233"/>
              <a:gd name="connsiteY7086" fmla="*/ 1154953 h 1985002"/>
              <a:gd name="connsiteX7087" fmla="*/ 1544025 w 3049233"/>
              <a:gd name="connsiteY7087" fmla="*/ 1124649 h 1985002"/>
              <a:gd name="connsiteX7088" fmla="*/ 1542607 w 3049233"/>
              <a:gd name="connsiteY7088" fmla="*/ 1127938 h 1985002"/>
              <a:gd name="connsiteX7089" fmla="*/ 1536833 w 3049233"/>
              <a:gd name="connsiteY7089" fmla="*/ 1126369 h 1985002"/>
              <a:gd name="connsiteX7090" fmla="*/ 1507209 w 3049233"/>
              <a:gd name="connsiteY7090" fmla="*/ 1124560 h 1985002"/>
              <a:gd name="connsiteX7091" fmla="*/ 1515641 w 3049233"/>
              <a:gd name="connsiteY7091" fmla="*/ 1126844 h 1985002"/>
              <a:gd name="connsiteX7092" fmla="*/ 1487908 w 3049233"/>
              <a:gd name="connsiteY7092" fmla="*/ 1137953 h 1985002"/>
              <a:gd name="connsiteX7093" fmla="*/ 1486678 w 3049233"/>
              <a:gd name="connsiteY7093" fmla="*/ 1138734 h 1985002"/>
              <a:gd name="connsiteX7094" fmla="*/ 1486579 w 3049233"/>
              <a:gd name="connsiteY7094" fmla="*/ 1138705 h 1985002"/>
              <a:gd name="connsiteX7095" fmla="*/ 1486088 w 3049233"/>
              <a:gd name="connsiteY7095" fmla="*/ 1138560 h 1985002"/>
              <a:gd name="connsiteX7096" fmla="*/ 1492610 w 3049233"/>
              <a:gd name="connsiteY7096" fmla="*/ 1132646 h 1985002"/>
              <a:gd name="connsiteX7097" fmla="*/ 1497989 w 3049233"/>
              <a:gd name="connsiteY7097" fmla="*/ 1129667 h 1985002"/>
              <a:gd name="connsiteX7098" fmla="*/ 2291229 w 3049233"/>
              <a:gd name="connsiteY7098" fmla="*/ 1124509 h 1985002"/>
              <a:gd name="connsiteX7099" fmla="*/ 2292590 w 3049233"/>
              <a:gd name="connsiteY7099" fmla="*/ 1125337 h 1985002"/>
              <a:gd name="connsiteX7100" fmla="*/ 2292047 w 3049233"/>
              <a:gd name="connsiteY7100" fmla="*/ 1126618 h 1985002"/>
              <a:gd name="connsiteX7101" fmla="*/ 2291755 w 3049233"/>
              <a:gd name="connsiteY7101" fmla="*/ 1126691 h 1985002"/>
              <a:gd name="connsiteX7102" fmla="*/ 2291673 w 3049233"/>
              <a:gd name="connsiteY7102" fmla="*/ 1126627 h 1985002"/>
              <a:gd name="connsiteX7103" fmla="*/ 2290193 w 3049233"/>
              <a:gd name="connsiteY7103" fmla="*/ 1125453 h 1985002"/>
              <a:gd name="connsiteX7104" fmla="*/ 1800532 w 3049233"/>
              <a:gd name="connsiteY7104" fmla="*/ 1124025 h 1985002"/>
              <a:gd name="connsiteX7105" fmla="*/ 1802979 w 3049233"/>
              <a:gd name="connsiteY7105" fmla="*/ 1124862 h 1985002"/>
              <a:gd name="connsiteX7106" fmla="*/ 1800499 w 3049233"/>
              <a:gd name="connsiteY7106" fmla="*/ 1124187 h 1985002"/>
              <a:gd name="connsiteX7107" fmla="*/ 1942159 w 3049233"/>
              <a:gd name="connsiteY7107" fmla="*/ 1123829 h 1985002"/>
              <a:gd name="connsiteX7108" fmla="*/ 1945322 w 3049233"/>
              <a:gd name="connsiteY7108" fmla="*/ 1125337 h 1985002"/>
              <a:gd name="connsiteX7109" fmla="*/ 1950442 w 3049233"/>
              <a:gd name="connsiteY7109" fmla="*/ 1129055 h 1985002"/>
              <a:gd name="connsiteX7110" fmla="*/ 1947046 w 3049233"/>
              <a:gd name="connsiteY7110" fmla="*/ 1140055 h 1985002"/>
              <a:gd name="connsiteX7111" fmla="*/ 1941312 w 3049233"/>
              <a:gd name="connsiteY7111" fmla="*/ 1126446 h 1985002"/>
              <a:gd name="connsiteX7112" fmla="*/ 1265289 w 3049233"/>
              <a:gd name="connsiteY7112" fmla="*/ 1123684 h 1985002"/>
              <a:gd name="connsiteX7113" fmla="*/ 1267278 w 3049233"/>
              <a:gd name="connsiteY7113" fmla="*/ 1124357 h 1985002"/>
              <a:gd name="connsiteX7114" fmla="*/ 1267261 w 3049233"/>
              <a:gd name="connsiteY7114" fmla="*/ 1124576 h 1985002"/>
              <a:gd name="connsiteX7115" fmla="*/ 1263723 w 3049233"/>
              <a:gd name="connsiteY7115" fmla="*/ 1138471 h 1985002"/>
              <a:gd name="connsiteX7116" fmla="*/ 1263144 w 3049233"/>
              <a:gd name="connsiteY7116" fmla="*/ 1138263 h 1985002"/>
              <a:gd name="connsiteX7117" fmla="*/ 1263035 w 3049233"/>
              <a:gd name="connsiteY7117" fmla="*/ 1138224 h 1985002"/>
              <a:gd name="connsiteX7118" fmla="*/ 1262649 w 3049233"/>
              <a:gd name="connsiteY7118" fmla="*/ 1138085 h 1985002"/>
              <a:gd name="connsiteX7119" fmla="*/ 1265283 w 3049233"/>
              <a:gd name="connsiteY7119" fmla="*/ 1126361 h 1985002"/>
              <a:gd name="connsiteX7120" fmla="*/ 1767331 w 3049233"/>
              <a:gd name="connsiteY7120" fmla="*/ 1122697 h 1985002"/>
              <a:gd name="connsiteX7121" fmla="*/ 1768437 w 3049233"/>
              <a:gd name="connsiteY7121" fmla="*/ 1122902 h 1985002"/>
              <a:gd name="connsiteX7122" fmla="*/ 1778585 w 3049233"/>
              <a:gd name="connsiteY7122" fmla="*/ 1126290 h 1985002"/>
              <a:gd name="connsiteX7123" fmla="*/ 1778537 w 3049233"/>
              <a:gd name="connsiteY7123" fmla="*/ 1126511 h 1985002"/>
              <a:gd name="connsiteX7124" fmla="*/ 1767132 w 3049233"/>
              <a:gd name="connsiteY7124" fmla="*/ 1123643 h 1985002"/>
              <a:gd name="connsiteX7125" fmla="*/ 1653655 w 3049233"/>
              <a:gd name="connsiteY7125" fmla="*/ 1122565 h 1985002"/>
              <a:gd name="connsiteX7126" fmla="*/ 1655387 w 3049233"/>
              <a:gd name="connsiteY7126" fmla="*/ 1122844 h 1985002"/>
              <a:gd name="connsiteX7127" fmla="*/ 1652581 w 3049233"/>
              <a:gd name="connsiteY7127" fmla="*/ 1122958 h 1985002"/>
              <a:gd name="connsiteX7128" fmla="*/ 1652360 w 3049233"/>
              <a:gd name="connsiteY7128" fmla="*/ 1122825 h 1985002"/>
              <a:gd name="connsiteX7129" fmla="*/ 2381735 w 3049233"/>
              <a:gd name="connsiteY7129" fmla="*/ 1122207 h 1985002"/>
              <a:gd name="connsiteX7130" fmla="*/ 2385245 w 3049233"/>
              <a:gd name="connsiteY7130" fmla="*/ 1123071 h 1985002"/>
              <a:gd name="connsiteX7131" fmla="*/ 2394895 w 3049233"/>
              <a:gd name="connsiteY7131" fmla="*/ 1125442 h 1985002"/>
              <a:gd name="connsiteX7132" fmla="*/ 2396785 w 3049233"/>
              <a:gd name="connsiteY7132" fmla="*/ 1125930 h 1985002"/>
              <a:gd name="connsiteX7133" fmla="*/ 2394761 w 3049233"/>
              <a:gd name="connsiteY7133" fmla="*/ 1130762 h 1985002"/>
              <a:gd name="connsiteX7134" fmla="*/ 2391003 w 3049233"/>
              <a:gd name="connsiteY7134" fmla="*/ 1130317 h 1985002"/>
              <a:gd name="connsiteX7135" fmla="*/ 2383284 w 3049233"/>
              <a:gd name="connsiteY7135" fmla="*/ 1128320 h 1985002"/>
              <a:gd name="connsiteX7136" fmla="*/ 2381910 w 3049233"/>
              <a:gd name="connsiteY7136" fmla="*/ 1127929 h 1985002"/>
              <a:gd name="connsiteX7137" fmla="*/ 2381313 w 3049233"/>
              <a:gd name="connsiteY7137" fmla="*/ 1127750 h 1985002"/>
              <a:gd name="connsiteX7138" fmla="*/ 2744389 w 3049233"/>
              <a:gd name="connsiteY7138" fmla="*/ 1122069 h 1985002"/>
              <a:gd name="connsiteX7139" fmla="*/ 2742464 w 3049233"/>
              <a:gd name="connsiteY7139" fmla="*/ 1126056 h 1985002"/>
              <a:gd name="connsiteX7140" fmla="*/ 2725046 w 3049233"/>
              <a:gd name="connsiteY7140" fmla="*/ 1132831 h 1985002"/>
              <a:gd name="connsiteX7141" fmla="*/ 2725168 w 3049233"/>
              <a:gd name="connsiteY7141" fmla="*/ 1132389 h 1985002"/>
              <a:gd name="connsiteX7142" fmla="*/ 2740967 w 3049233"/>
              <a:gd name="connsiteY7142" fmla="*/ 1122634 h 1985002"/>
              <a:gd name="connsiteX7143" fmla="*/ 926591 w 3049233"/>
              <a:gd name="connsiteY7143" fmla="*/ 1121995 h 1985002"/>
              <a:gd name="connsiteX7144" fmla="*/ 926601 w 3049233"/>
              <a:gd name="connsiteY7144" fmla="*/ 1122000 h 1985002"/>
              <a:gd name="connsiteX7145" fmla="*/ 925828 w 3049233"/>
              <a:gd name="connsiteY7145" fmla="*/ 1122927 h 1985002"/>
              <a:gd name="connsiteX7146" fmla="*/ 925822 w 3049233"/>
              <a:gd name="connsiteY7146" fmla="*/ 1122924 h 1985002"/>
              <a:gd name="connsiteX7147" fmla="*/ 925818 w 3049233"/>
              <a:gd name="connsiteY7147" fmla="*/ 1122922 h 1985002"/>
              <a:gd name="connsiteX7148" fmla="*/ 2095083 w 3049233"/>
              <a:gd name="connsiteY7148" fmla="*/ 1121920 h 1985002"/>
              <a:gd name="connsiteX7149" fmla="*/ 2101157 w 3049233"/>
              <a:gd name="connsiteY7149" fmla="*/ 1148642 h 1985002"/>
              <a:gd name="connsiteX7150" fmla="*/ 2107630 w 3049233"/>
              <a:gd name="connsiteY7150" fmla="*/ 1163016 h 1985002"/>
              <a:gd name="connsiteX7151" fmla="*/ 2101394 w 3049233"/>
              <a:gd name="connsiteY7151" fmla="*/ 1180313 h 1985002"/>
              <a:gd name="connsiteX7152" fmla="*/ 2091105 w 3049233"/>
              <a:gd name="connsiteY7152" fmla="*/ 1160200 h 1985002"/>
              <a:gd name="connsiteX7153" fmla="*/ 2086336 w 3049233"/>
              <a:gd name="connsiteY7153" fmla="*/ 1145528 h 1985002"/>
              <a:gd name="connsiteX7154" fmla="*/ 1700968 w 3049233"/>
              <a:gd name="connsiteY7154" fmla="*/ 1121299 h 1985002"/>
              <a:gd name="connsiteX7155" fmla="*/ 1712216 w 3049233"/>
              <a:gd name="connsiteY7155" fmla="*/ 1123092 h 1985002"/>
              <a:gd name="connsiteX7156" fmla="*/ 1701930 w 3049233"/>
              <a:gd name="connsiteY7156" fmla="*/ 1121795 h 1985002"/>
              <a:gd name="connsiteX7157" fmla="*/ 1495034 w 3049233"/>
              <a:gd name="connsiteY7157" fmla="*/ 1121263 h 1985002"/>
              <a:gd name="connsiteX7158" fmla="*/ 1499050 w 3049233"/>
              <a:gd name="connsiteY7158" fmla="*/ 1122351 h 1985002"/>
              <a:gd name="connsiteX7159" fmla="*/ 1489737 w 3049233"/>
              <a:gd name="connsiteY7159" fmla="*/ 1127558 h 1985002"/>
              <a:gd name="connsiteX7160" fmla="*/ 1255444 w 3049233"/>
              <a:gd name="connsiteY7160" fmla="*/ 1120351 h 1985002"/>
              <a:gd name="connsiteX7161" fmla="*/ 1257244 w 3049233"/>
              <a:gd name="connsiteY7161" fmla="*/ 1120961 h 1985002"/>
              <a:gd name="connsiteX7162" fmla="*/ 1257988 w 3049233"/>
              <a:gd name="connsiteY7162" fmla="*/ 1121212 h 1985002"/>
              <a:gd name="connsiteX7163" fmla="*/ 1258716 w 3049233"/>
              <a:gd name="connsiteY7163" fmla="*/ 1121459 h 1985002"/>
              <a:gd name="connsiteX7164" fmla="*/ 1258605 w 3049233"/>
              <a:gd name="connsiteY7164" fmla="*/ 1123520 h 1985002"/>
              <a:gd name="connsiteX7165" fmla="*/ 1257907 w 3049233"/>
              <a:gd name="connsiteY7165" fmla="*/ 1136378 h 1985002"/>
              <a:gd name="connsiteX7166" fmla="*/ 1257846 w 3049233"/>
              <a:gd name="connsiteY7166" fmla="*/ 1136356 h 1985002"/>
              <a:gd name="connsiteX7167" fmla="*/ 1255413 w 3049233"/>
              <a:gd name="connsiteY7167" fmla="*/ 1135481 h 1985002"/>
              <a:gd name="connsiteX7168" fmla="*/ 1255429 w 3049233"/>
              <a:gd name="connsiteY7168" fmla="*/ 1127520 h 1985002"/>
              <a:gd name="connsiteX7169" fmla="*/ 1255435 w 3049233"/>
              <a:gd name="connsiteY7169" fmla="*/ 1124523 h 1985002"/>
              <a:gd name="connsiteX7170" fmla="*/ 1918132 w 3049233"/>
              <a:gd name="connsiteY7170" fmla="*/ 1120350 h 1985002"/>
              <a:gd name="connsiteX7171" fmla="*/ 1919688 w 3049233"/>
              <a:gd name="connsiteY7171" fmla="*/ 1122131 h 1985002"/>
              <a:gd name="connsiteX7172" fmla="*/ 1919484 w 3049233"/>
              <a:gd name="connsiteY7172" fmla="*/ 1122840 h 1985002"/>
              <a:gd name="connsiteX7173" fmla="*/ 1918135 w 3049233"/>
              <a:gd name="connsiteY7173" fmla="*/ 1121327 h 1985002"/>
              <a:gd name="connsiteX7174" fmla="*/ 2311379 w 3049233"/>
              <a:gd name="connsiteY7174" fmla="*/ 1120331 h 1985002"/>
              <a:gd name="connsiteX7175" fmla="*/ 2320375 w 3049233"/>
              <a:gd name="connsiteY7175" fmla="*/ 1124596 h 1985002"/>
              <a:gd name="connsiteX7176" fmla="*/ 2323579 w 3049233"/>
              <a:gd name="connsiteY7176" fmla="*/ 1125674 h 1985002"/>
              <a:gd name="connsiteX7177" fmla="*/ 2317057 w 3049233"/>
              <a:gd name="connsiteY7177" fmla="*/ 1125337 h 1985002"/>
              <a:gd name="connsiteX7178" fmla="*/ 2308992 w 3049233"/>
              <a:gd name="connsiteY7178" fmla="*/ 1120625 h 1985002"/>
              <a:gd name="connsiteX7179" fmla="*/ 1836803 w 3049233"/>
              <a:gd name="connsiteY7179" fmla="*/ 1120257 h 1985002"/>
              <a:gd name="connsiteX7180" fmla="*/ 1837137 w 3049233"/>
              <a:gd name="connsiteY7180" fmla="*/ 1120432 h 1985002"/>
              <a:gd name="connsiteX7181" fmla="*/ 1836787 w 3049233"/>
              <a:gd name="connsiteY7181" fmla="*/ 1120319 h 1985002"/>
              <a:gd name="connsiteX7182" fmla="*/ 2583126 w 3049233"/>
              <a:gd name="connsiteY7182" fmla="*/ 1120150 h 1985002"/>
              <a:gd name="connsiteX7183" fmla="*/ 2588190 w 3049233"/>
              <a:gd name="connsiteY7183" fmla="*/ 1123617 h 1985002"/>
              <a:gd name="connsiteX7184" fmla="*/ 2587498 w 3049233"/>
              <a:gd name="connsiteY7184" fmla="*/ 1127470 h 1985002"/>
              <a:gd name="connsiteX7185" fmla="*/ 2581969 w 3049233"/>
              <a:gd name="connsiteY7185" fmla="*/ 1122430 h 1985002"/>
              <a:gd name="connsiteX7186" fmla="*/ 2712757 w 3049233"/>
              <a:gd name="connsiteY7186" fmla="*/ 1120041 h 1985002"/>
              <a:gd name="connsiteX7187" fmla="*/ 2711901 w 3049233"/>
              <a:gd name="connsiteY7187" fmla="*/ 1121724 h 1985002"/>
              <a:gd name="connsiteX7188" fmla="*/ 2711031 w 3049233"/>
              <a:gd name="connsiteY7188" fmla="*/ 1122055 h 1985002"/>
              <a:gd name="connsiteX7189" fmla="*/ 2700894 w 3049233"/>
              <a:gd name="connsiteY7189" fmla="*/ 1123816 h 1985002"/>
              <a:gd name="connsiteX7190" fmla="*/ 2701100 w 3049233"/>
              <a:gd name="connsiteY7190" fmla="*/ 1122916 h 1985002"/>
              <a:gd name="connsiteX7191" fmla="*/ 2371566 w 3049233"/>
              <a:gd name="connsiteY7191" fmla="*/ 1119709 h 1985002"/>
              <a:gd name="connsiteX7192" fmla="*/ 2376277 w 3049233"/>
              <a:gd name="connsiteY7192" fmla="*/ 1120867 h 1985002"/>
              <a:gd name="connsiteX7193" fmla="*/ 2375873 w 3049233"/>
              <a:gd name="connsiteY7193" fmla="*/ 1126122 h 1985002"/>
              <a:gd name="connsiteX7194" fmla="*/ 2369643 w 3049233"/>
              <a:gd name="connsiteY7194" fmla="*/ 1124257 h 1985002"/>
              <a:gd name="connsiteX7195" fmla="*/ 939839 w 3049233"/>
              <a:gd name="connsiteY7195" fmla="*/ 1119626 h 1985002"/>
              <a:gd name="connsiteX7196" fmla="*/ 968076 w 3049233"/>
              <a:gd name="connsiteY7196" fmla="*/ 1132291 h 1985002"/>
              <a:gd name="connsiteX7197" fmla="*/ 1005040 w 3049233"/>
              <a:gd name="connsiteY7197" fmla="*/ 1141013 h 1985002"/>
              <a:gd name="connsiteX7198" fmla="*/ 1006498 w 3049233"/>
              <a:gd name="connsiteY7198" fmla="*/ 1141665 h 1985002"/>
              <a:gd name="connsiteX7199" fmla="*/ 1009276 w 3049233"/>
              <a:gd name="connsiteY7199" fmla="*/ 1142908 h 1985002"/>
              <a:gd name="connsiteX7200" fmla="*/ 965388 w 3049233"/>
              <a:gd name="connsiteY7200" fmla="*/ 1133387 h 1985002"/>
              <a:gd name="connsiteX7201" fmla="*/ 954002 w 3049233"/>
              <a:gd name="connsiteY7201" fmla="*/ 1128177 h 1985002"/>
              <a:gd name="connsiteX7202" fmla="*/ 946908 w 3049233"/>
              <a:gd name="connsiteY7202" fmla="*/ 1124931 h 1985002"/>
              <a:gd name="connsiteX7203" fmla="*/ 938590 w 3049233"/>
              <a:gd name="connsiteY7203" fmla="*/ 1121126 h 1985002"/>
              <a:gd name="connsiteX7204" fmla="*/ 1139519 w 3049233"/>
              <a:gd name="connsiteY7204" fmla="*/ 1119552 h 1985002"/>
              <a:gd name="connsiteX7205" fmla="*/ 1140687 w 3049233"/>
              <a:gd name="connsiteY7205" fmla="*/ 1119994 h 1985002"/>
              <a:gd name="connsiteX7206" fmla="*/ 1134136 w 3049233"/>
              <a:gd name="connsiteY7206" fmla="*/ 1120990 h 1985002"/>
              <a:gd name="connsiteX7207" fmla="*/ 1136184 w 3049233"/>
              <a:gd name="connsiteY7207" fmla="*/ 1120443 h 1985002"/>
              <a:gd name="connsiteX7208" fmla="*/ 1136510 w 3049233"/>
              <a:gd name="connsiteY7208" fmla="*/ 1120404 h 1985002"/>
              <a:gd name="connsiteX7209" fmla="*/ 1136745 w 3049233"/>
              <a:gd name="connsiteY7209" fmla="*/ 1120375 h 1985002"/>
              <a:gd name="connsiteX7210" fmla="*/ 1137177 w 3049233"/>
              <a:gd name="connsiteY7210" fmla="*/ 1120323 h 1985002"/>
              <a:gd name="connsiteX7211" fmla="*/ 1137869 w 3049233"/>
              <a:gd name="connsiteY7211" fmla="*/ 1120052 h 1985002"/>
              <a:gd name="connsiteX7212" fmla="*/ 1138346 w 3049233"/>
              <a:gd name="connsiteY7212" fmla="*/ 1119865 h 1985002"/>
              <a:gd name="connsiteX7213" fmla="*/ 1639528 w 3049233"/>
              <a:gd name="connsiteY7213" fmla="*/ 1119389 h 1985002"/>
              <a:gd name="connsiteX7214" fmla="*/ 1639677 w 3049233"/>
              <a:gd name="connsiteY7214" fmla="*/ 1119554 h 1985002"/>
              <a:gd name="connsiteX7215" fmla="*/ 1638893 w 3049233"/>
              <a:gd name="connsiteY7215" fmla="*/ 1119571 h 1985002"/>
              <a:gd name="connsiteX7216" fmla="*/ 1638612 w 3049233"/>
              <a:gd name="connsiteY7216" fmla="*/ 1119578 h 1985002"/>
              <a:gd name="connsiteX7217" fmla="*/ 2336295 w 3049233"/>
              <a:gd name="connsiteY7217" fmla="*/ 1119286 h 1985002"/>
              <a:gd name="connsiteX7218" fmla="*/ 2347979 w 3049233"/>
              <a:gd name="connsiteY7218" fmla="*/ 1123135 h 1985002"/>
              <a:gd name="connsiteX7219" fmla="*/ 2349152 w 3049233"/>
              <a:gd name="connsiteY7219" fmla="*/ 1123454 h 1985002"/>
              <a:gd name="connsiteX7220" fmla="*/ 2348981 w 3049233"/>
              <a:gd name="connsiteY7220" fmla="*/ 1126987 h 1985002"/>
              <a:gd name="connsiteX7221" fmla="*/ 2346723 w 3049233"/>
              <a:gd name="connsiteY7221" fmla="*/ 1126870 h 1985002"/>
              <a:gd name="connsiteX7222" fmla="*/ 2334715 w 3049233"/>
              <a:gd name="connsiteY7222" fmla="*/ 1122892 h 1985002"/>
              <a:gd name="connsiteX7223" fmla="*/ 952209 w 3049233"/>
              <a:gd name="connsiteY7223" fmla="*/ 1119276 h 1985002"/>
              <a:gd name="connsiteX7224" fmla="*/ 961075 w 3049233"/>
              <a:gd name="connsiteY7224" fmla="*/ 1123169 h 1985002"/>
              <a:gd name="connsiteX7225" fmla="*/ 965200 w 3049233"/>
              <a:gd name="connsiteY7225" fmla="*/ 1124980 h 1985002"/>
              <a:gd name="connsiteX7226" fmla="*/ 970124 w 3049233"/>
              <a:gd name="connsiteY7226" fmla="*/ 1127143 h 1985002"/>
              <a:gd name="connsiteX7227" fmla="*/ 969649 w 3049233"/>
              <a:gd name="connsiteY7227" fmla="*/ 1127044 h 1985002"/>
              <a:gd name="connsiteX7228" fmla="*/ 969450 w 3049233"/>
              <a:gd name="connsiteY7228" fmla="*/ 1127002 h 1985002"/>
              <a:gd name="connsiteX7229" fmla="*/ 2323722 w 3049233"/>
              <a:gd name="connsiteY7229" fmla="*/ 1118814 h 1985002"/>
              <a:gd name="connsiteX7230" fmla="*/ 2323715 w 3049233"/>
              <a:gd name="connsiteY7230" fmla="*/ 1119247 h 1985002"/>
              <a:gd name="connsiteX7231" fmla="*/ 2323505 w 3049233"/>
              <a:gd name="connsiteY7231" fmla="*/ 1119178 h 1985002"/>
              <a:gd name="connsiteX7232" fmla="*/ 2322952 w 3049233"/>
              <a:gd name="connsiteY7232" fmla="*/ 1118909 h 1985002"/>
              <a:gd name="connsiteX7233" fmla="*/ 1784753 w 3049233"/>
              <a:gd name="connsiteY7233" fmla="*/ 1118629 h 1985002"/>
              <a:gd name="connsiteX7234" fmla="*/ 1795270 w 3049233"/>
              <a:gd name="connsiteY7234" fmla="*/ 1122226 h 1985002"/>
              <a:gd name="connsiteX7235" fmla="*/ 1795166 w 3049233"/>
              <a:gd name="connsiteY7235" fmla="*/ 1122736 h 1985002"/>
              <a:gd name="connsiteX7236" fmla="*/ 1784504 w 3049233"/>
              <a:gd name="connsiteY7236" fmla="*/ 1119836 h 1985002"/>
              <a:gd name="connsiteX7237" fmla="*/ 2266201 w 3049233"/>
              <a:gd name="connsiteY7237" fmla="*/ 1118555 h 1985002"/>
              <a:gd name="connsiteX7238" fmla="*/ 2267996 w 3049233"/>
              <a:gd name="connsiteY7238" fmla="*/ 1122598 h 1985002"/>
              <a:gd name="connsiteX7239" fmla="*/ 2263845 w 3049233"/>
              <a:gd name="connsiteY7239" fmla="*/ 1129675 h 1985002"/>
              <a:gd name="connsiteX7240" fmla="*/ 2263845 w 3049233"/>
              <a:gd name="connsiteY7240" fmla="*/ 1131707 h 1985002"/>
              <a:gd name="connsiteX7241" fmla="*/ 2264625 w 3049233"/>
              <a:gd name="connsiteY7241" fmla="*/ 1147712 h 1985002"/>
              <a:gd name="connsiteX7242" fmla="*/ 2262555 w 3049233"/>
              <a:gd name="connsiteY7242" fmla="*/ 1144916 h 1985002"/>
              <a:gd name="connsiteX7243" fmla="*/ 2262602 w 3049233"/>
              <a:gd name="connsiteY7243" fmla="*/ 1145021 h 1985002"/>
              <a:gd name="connsiteX7244" fmla="*/ 2262525 w 3049233"/>
              <a:gd name="connsiteY7244" fmla="*/ 1144916 h 1985002"/>
              <a:gd name="connsiteX7245" fmla="*/ 2262577 w 3049233"/>
              <a:gd name="connsiteY7245" fmla="*/ 1145034 h 1985002"/>
              <a:gd name="connsiteX7246" fmla="*/ 2262490 w 3049233"/>
              <a:gd name="connsiteY7246" fmla="*/ 1144916 h 1985002"/>
              <a:gd name="connsiteX7247" fmla="*/ 2264734 w 3049233"/>
              <a:gd name="connsiteY7247" fmla="*/ 1149969 h 1985002"/>
              <a:gd name="connsiteX7248" fmla="*/ 2265540 w 3049233"/>
              <a:gd name="connsiteY7248" fmla="*/ 1166476 h 1985002"/>
              <a:gd name="connsiteX7249" fmla="*/ 2265716 w 3049233"/>
              <a:gd name="connsiteY7249" fmla="*/ 1166720 h 1985002"/>
              <a:gd name="connsiteX7250" fmla="*/ 2271637 w 3049233"/>
              <a:gd name="connsiteY7250" fmla="*/ 1176882 h 1985002"/>
              <a:gd name="connsiteX7251" fmla="*/ 2262003 w 3049233"/>
              <a:gd name="connsiteY7251" fmla="*/ 1203453 h 1985002"/>
              <a:gd name="connsiteX7252" fmla="*/ 2259538 w 3049233"/>
              <a:gd name="connsiteY7252" fmla="*/ 1192262 h 1985002"/>
              <a:gd name="connsiteX7253" fmla="*/ 2255251 w 3049233"/>
              <a:gd name="connsiteY7253" fmla="*/ 1149053 h 1985002"/>
              <a:gd name="connsiteX7254" fmla="*/ 2621697 w 3049233"/>
              <a:gd name="connsiteY7254" fmla="*/ 1118177 h 1985002"/>
              <a:gd name="connsiteX7255" fmla="*/ 2641008 w 3049233"/>
              <a:gd name="connsiteY7255" fmla="*/ 1124966 h 1985002"/>
              <a:gd name="connsiteX7256" fmla="*/ 2640696 w 3049233"/>
              <a:gd name="connsiteY7256" fmla="*/ 1126329 h 1985002"/>
              <a:gd name="connsiteX7257" fmla="*/ 2640559 w 3049233"/>
              <a:gd name="connsiteY7257" fmla="*/ 1126319 h 1985002"/>
              <a:gd name="connsiteX7258" fmla="*/ 2621195 w 3049233"/>
              <a:gd name="connsiteY7258" fmla="*/ 1120415 h 1985002"/>
              <a:gd name="connsiteX7259" fmla="*/ 2356135 w 3049233"/>
              <a:gd name="connsiteY7259" fmla="*/ 1118173 h 1985002"/>
              <a:gd name="connsiteX7260" fmla="*/ 2366012 w 3049233"/>
              <a:gd name="connsiteY7260" fmla="*/ 1118396 h 1985002"/>
              <a:gd name="connsiteX7261" fmla="*/ 2364215 w 3049233"/>
              <a:gd name="connsiteY7261" fmla="*/ 1122632 h 1985002"/>
              <a:gd name="connsiteX7262" fmla="*/ 2356038 w 3049233"/>
              <a:gd name="connsiteY7262" fmla="*/ 1120184 h 1985002"/>
              <a:gd name="connsiteX7263" fmla="*/ 2348763 w 3049233"/>
              <a:gd name="connsiteY7263" fmla="*/ 1118007 h 1985002"/>
              <a:gd name="connsiteX7264" fmla="*/ 2349412 w 3049233"/>
              <a:gd name="connsiteY7264" fmla="*/ 1118022 h 1985002"/>
              <a:gd name="connsiteX7265" fmla="*/ 2349403 w 3049233"/>
              <a:gd name="connsiteY7265" fmla="*/ 1118198 h 1985002"/>
              <a:gd name="connsiteX7266" fmla="*/ 2291216 w 3049233"/>
              <a:gd name="connsiteY7266" fmla="*/ 1117857 h 1985002"/>
              <a:gd name="connsiteX7267" fmla="*/ 2292154 w 3049233"/>
              <a:gd name="connsiteY7267" fmla="*/ 1118500 h 1985002"/>
              <a:gd name="connsiteX7268" fmla="*/ 2291311 w 3049233"/>
              <a:gd name="connsiteY7268" fmla="*/ 1118794 h 1985002"/>
              <a:gd name="connsiteX7269" fmla="*/ 2290706 w 3049233"/>
              <a:gd name="connsiteY7269" fmla="*/ 1118503 h 1985002"/>
              <a:gd name="connsiteX7270" fmla="*/ 1961054 w 3049233"/>
              <a:gd name="connsiteY7270" fmla="*/ 1117790 h 1985002"/>
              <a:gd name="connsiteX7271" fmla="*/ 1981505 w 3049233"/>
              <a:gd name="connsiteY7271" fmla="*/ 1133957 h 1985002"/>
              <a:gd name="connsiteX7272" fmla="*/ 1978614 w 3049233"/>
              <a:gd name="connsiteY7272" fmla="*/ 1143438 h 1985002"/>
              <a:gd name="connsiteX7273" fmla="*/ 1957790 w 3049233"/>
              <a:gd name="connsiteY7273" fmla="*/ 1128387 h 1985002"/>
              <a:gd name="connsiteX7274" fmla="*/ 1926430 w 3049233"/>
              <a:gd name="connsiteY7274" fmla="*/ 1117695 h 1985002"/>
              <a:gd name="connsiteX7275" fmla="*/ 1934203 w 3049233"/>
              <a:gd name="connsiteY7275" fmla="*/ 1125951 h 1985002"/>
              <a:gd name="connsiteX7276" fmla="*/ 1935154 w 3049233"/>
              <a:gd name="connsiteY7276" fmla="*/ 1127712 h 1985002"/>
              <a:gd name="connsiteX7277" fmla="*/ 1934164 w 3049233"/>
              <a:gd name="connsiteY7277" fmla="*/ 1130760 h 1985002"/>
              <a:gd name="connsiteX7278" fmla="*/ 1925520 w 3049233"/>
              <a:gd name="connsiteY7278" fmla="*/ 1120901 h 1985002"/>
              <a:gd name="connsiteX7279" fmla="*/ 1648221 w 3049233"/>
              <a:gd name="connsiteY7279" fmla="*/ 1117599 h 1985002"/>
              <a:gd name="connsiteX7280" fmla="*/ 1651126 w 3049233"/>
              <a:gd name="connsiteY7280" fmla="*/ 1119293 h 1985002"/>
              <a:gd name="connsiteX7281" fmla="*/ 1647064 w 3049233"/>
              <a:gd name="connsiteY7281" fmla="*/ 1119386 h 1985002"/>
              <a:gd name="connsiteX7282" fmla="*/ 1646656 w 3049233"/>
              <a:gd name="connsiteY7282" fmla="*/ 1119395 h 1985002"/>
              <a:gd name="connsiteX7283" fmla="*/ 1646031 w 3049233"/>
              <a:gd name="connsiteY7283" fmla="*/ 1119019 h 1985002"/>
              <a:gd name="connsiteX7284" fmla="*/ 1645280 w 3049233"/>
              <a:gd name="connsiteY7284" fmla="*/ 1118205 h 1985002"/>
              <a:gd name="connsiteX7285" fmla="*/ 1674435 w 3049233"/>
              <a:gd name="connsiteY7285" fmla="*/ 1117070 h 1985002"/>
              <a:gd name="connsiteX7286" fmla="*/ 1683179 w 3049233"/>
              <a:gd name="connsiteY7286" fmla="*/ 1118464 h 1985002"/>
              <a:gd name="connsiteX7287" fmla="*/ 1683937 w 3049233"/>
              <a:gd name="connsiteY7287" fmla="*/ 1118835 h 1985002"/>
              <a:gd name="connsiteX7288" fmla="*/ 1682630 w 3049233"/>
              <a:gd name="connsiteY7288" fmla="*/ 1118576 h 1985002"/>
              <a:gd name="connsiteX7289" fmla="*/ 1682624 w 3049233"/>
              <a:gd name="connsiteY7289" fmla="*/ 1118576 h 1985002"/>
              <a:gd name="connsiteX7290" fmla="*/ 1682619 w 3049233"/>
              <a:gd name="connsiteY7290" fmla="*/ 1118576 h 1985002"/>
              <a:gd name="connsiteX7291" fmla="*/ 1677416 w 3049233"/>
              <a:gd name="connsiteY7291" fmla="*/ 1118695 h 1985002"/>
              <a:gd name="connsiteX7292" fmla="*/ 1245323 w 3049233"/>
              <a:gd name="connsiteY7292" fmla="*/ 1116925 h 1985002"/>
              <a:gd name="connsiteX7293" fmla="*/ 1248266 w 3049233"/>
              <a:gd name="connsiteY7293" fmla="*/ 1117922 h 1985002"/>
              <a:gd name="connsiteX7294" fmla="*/ 1249102 w 3049233"/>
              <a:gd name="connsiteY7294" fmla="*/ 1118205 h 1985002"/>
              <a:gd name="connsiteX7295" fmla="*/ 1248645 w 3049233"/>
              <a:gd name="connsiteY7295" fmla="*/ 1133045 h 1985002"/>
              <a:gd name="connsiteX7296" fmla="*/ 1245500 w 3049233"/>
              <a:gd name="connsiteY7296" fmla="*/ 1131913 h 1985002"/>
              <a:gd name="connsiteX7297" fmla="*/ 1245498 w 3049233"/>
              <a:gd name="connsiteY7297" fmla="*/ 1131717 h 1985002"/>
              <a:gd name="connsiteX7298" fmla="*/ 1245405 w 3049233"/>
              <a:gd name="connsiteY7298" fmla="*/ 1123928 h 1985002"/>
              <a:gd name="connsiteX7299" fmla="*/ 2409058 w 3049233"/>
              <a:gd name="connsiteY7299" fmla="*/ 1116727 h 1985002"/>
              <a:gd name="connsiteX7300" fmla="*/ 2429319 w 3049233"/>
              <a:gd name="connsiteY7300" fmla="*/ 1123127 h 1985002"/>
              <a:gd name="connsiteX7301" fmla="*/ 2429223 w 3049233"/>
              <a:gd name="connsiteY7301" fmla="*/ 1124017 h 1985002"/>
              <a:gd name="connsiteX7302" fmla="*/ 2408768 w 3049233"/>
              <a:gd name="connsiteY7302" fmla="*/ 1119556 h 1985002"/>
              <a:gd name="connsiteX7303" fmla="*/ 1992772 w 3049233"/>
              <a:gd name="connsiteY7303" fmla="*/ 1116719 h 1985002"/>
              <a:gd name="connsiteX7304" fmla="*/ 2012499 w 3049233"/>
              <a:gd name="connsiteY7304" fmla="*/ 1141393 h 1985002"/>
              <a:gd name="connsiteX7305" fmla="*/ 2011606 w 3049233"/>
              <a:gd name="connsiteY7305" fmla="*/ 1144012 h 1985002"/>
              <a:gd name="connsiteX7306" fmla="*/ 1992419 w 3049233"/>
              <a:gd name="connsiteY7306" fmla="*/ 1117880 h 1985002"/>
              <a:gd name="connsiteX7307" fmla="*/ 931639 w 3049233"/>
              <a:gd name="connsiteY7307" fmla="*/ 1115949 h 1985002"/>
              <a:gd name="connsiteX7308" fmla="*/ 931643 w 3049233"/>
              <a:gd name="connsiteY7308" fmla="*/ 1115950 h 1985002"/>
              <a:gd name="connsiteX7309" fmla="*/ 930894 w 3049233"/>
              <a:gd name="connsiteY7309" fmla="*/ 1116849 h 1985002"/>
              <a:gd name="connsiteX7310" fmla="*/ 930438 w 3049233"/>
              <a:gd name="connsiteY7310" fmla="*/ 1117396 h 1985002"/>
              <a:gd name="connsiteX7311" fmla="*/ 930433 w 3049233"/>
              <a:gd name="connsiteY7311" fmla="*/ 1117394 h 1985002"/>
              <a:gd name="connsiteX7312" fmla="*/ 2550371 w 3049233"/>
              <a:gd name="connsiteY7312" fmla="*/ 1115334 h 1985002"/>
              <a:gd name="connsiteX7313" fmla="*/ 2557110 w 3049233"/>
              <a:gd name="connsiteY7313" fmla="*/ 1126882 h 1985002"/>
              <a:gd name="connsiteX7314" fmla="*/ 2559344 w 3049233"/>
              <a:gd name="connsiteY7314" fmla="*/ 1128682 h 1985002"/>
              <a:gd name="connsiteX7315" fmla="*/ 2551286 w 3049233"/>
              <a:gd name="connsiteY7315" fmla="*/ 1172563 h 1985002"/>
              <a:gd name="connsiteX7316" fmla="*/ 2550540 w 3049233"/>
              <a:gd name="connsiteY7316" fmla="*/ 1175591 h 1985002"/>
              <a:gd name="connsiteX7317" fmla="*/ 2489964 w 3049233"/>
              <a:gd name="connsiteY7317" fmla="*/ 1321679 h 1985002"/>
              <a:gd name="connsiteX7318" fmla="*/ 2482978 w 3049233"/>
              <a:gd name="connsiteY7318" fmla="*/ 1341497 h 1985002"/>
              <a:gd name="connsiteX7319" fmla="*/ 2473680 w 3049233"/>
              <a:gd name="connsiteY7319" fmla="*/ 1353066 h 1985002"/>
              <a:gd name="connsiteX7320" fmla="*/ 2447138 w 3049233"/>
              <a:gd name="connsiteY7320" fmla="*/ 1369853 h 1985002"/>
              <a:gd name="connsiteX7321" fmla="*/ 2448472 w 3049233"/>
              <a:gd name="connsiteY7321" fmla="*/ 1366105 h 1985002"/>
              <a:gd name="connsiteX7322" fmla="*/ 2455409 w 3049233"/>
              <a:gd name="connsiteY7322" fmla="*/ 1361603 h 1985002"/>
              <a:gd name="connsiteX7323" fmla="*/ 2459041 w 3049233"/>
              <a:gd name="connsiteY7323" fmla="*/ 1357227 h 1985002"/>
              <a:gd name="connsiteX7324" fmla="*/ 2461801 w 3049233"/>
              <a:gd name="connsiteY7324" fmla="*/ 1355272 h 1985002"/>
              <a:gd name="connsiteX7325" fmla="*/ 2471133 w 3049233"/>
              <a:gd name="connsiteY7325" fmla="*/ 1342652 h 1985002"/>
              <a:gd name="connsiteX7326" fmla="*/ 2479191 w 3049233"/>
              <a:gd name="connsiteY7326" fmla="*/ 1332939 h 1985002"/>
              <a:gd name="connsiteX7327" fmla="*/ 2481142 w 3049233"/>
              <a:gd name="connsiteY7327" fmla="*/ 1329113 h 1985002"/>
              <a:gd name="connsiteX7328" fmla="*/ 2482994 w 3049233"/>
              <a:gd name="connsiteY7328" fmla="*/ 1326608 h 1985002"/>
              <a:gd name="connsiteX7329" fmla="*/ 2491073 w 3049233"/>
              <a:gd name="connsiteY7329" fmla="*/ 1309642 h 1985002"/>
              <a:gd name="connsiteX7330" fmla="*/ 2498052 w 3049233"/>
              <a:gd name="connsiteY7330" fmla="*/ 1295960 h 1985002"/>
              <a:gd name="connsiteX7331" fmla="*/ 2498761 w 3049233"/>
              <a:gd name="connsiteY7331" fmla="*/ 1293497 h 1985002"/>
              <a:gd name="connsiteX7332" fmla="*/ 2500044 w 3049233"/>
              <a:gd name="connsiteY7332" fmla="*/ 1290804 h 1985002"/>
              <a:gd name="connsiteX7333" fmla="*/ 2522002 w 3049233"/>
              <a:gd name="connsiteY7333" fmla="*/ 1212856 h 1985002"/>
              <a:gd name="connsiteX7334" fmla="*/ 2525388 w 3049233"/>
              <a:gd name="connsiteY7334" fmla="*/ 1201107 h 1985002"/>
              <a:gd name="connsiteX7335" fmla="*/ 2533780 w 3049233"/>
              <a:gd name="connsiteY7335" fmla="*/ 1154313 h 1985002"/>
              <a:gd name="connsiteX7336" fmla="*/ 2549964 w 3049233"/>
              <a:gd name="connsiteY7336" fmla="*/ 1116109 h 1985002"/>
              <a:gd name="connsiteX7337" fmla="*/ 1659880 w 3049233"/>
              <a:gd name="connsiteY7337" fmla="*/ 1115198 h 1985002"/>
              <a:gd name="connsiteX7338" fmla="*/ 1666772 w 3049233"/>
              <a:gd name="connsiteY7338" fmla="*/ 1118937 h 1985002"/>
              <a:gd name="connsiteX7339" fmla="*/ 1663284 w 3049233"/>
              <a:gd name="connsiteY7339" fmla="*/ 1119016 h 1985002"/>
              <a:gd name="connsiteX7340" fmla="*/ 1662918 w 3049233"/>
              <a:gd name="connsiteY7340" fmla="*/ 1119025 h 1985002"/>
              <a:gd name="connsiteX7341" fmla="*/ 1662856 w 3049233"/>
              <a:gd name="connsiteY7341" fmla="*/ 1119026 h 1985002"/>
              <a:gd name="connsiteX7342" fmla="*/ 1657146 w 3049233"/>
              <a:gd name="connsiteY7342" fmla="*/ 1115761 h 1985002"/>
              <a:gd name="connsiteX7343" fmla="*/ 2630549 w 3049233"/>
              <a:gd name="connsiteY7343" fmla="*/ 1115143 h 1985002"/>
              <a:gd name="connsiteX7344" fmla="*/ 2642380 w 3049233"/>
              <a:gd name="connsiteY7344" fmla="*/ 1118988 h 1985002"/>
              <a:gd name="connsiteX7345" fmla="*/ 2642319 w 3049233"/>
              <a:gd name="connsiteY7345" fmla="*/ 1119249 h 1985002"/>
              <a:gd name="connsiteX7346" fmla="*/ 2756575 w 3049233"/>
              <a:gd name="connsiteY7346" fmla="*/ 1114097 h 1985002"/>
              <a:gd name="connsiteX7347" fmla="*/ 2756457 w 3049233"/>
              <a:gd name="connsiteY7347" fmla="*/ 1114191 h 1985002"/>
              <a:gd name="connsiteX7348" fmla="*/ 2756485 w 3049233"/>
              <a:gd name="connsiteY7348" fmla="*/ 1114097 h 1985002"/>
              <a:gd name="connsiteX7349" fmla="*/ 2295784 w 3049233"/>
              <a:gd name="connsiteY7349" fmla="*/ 1113869 h 1985002"/>
              <a:gd name="connsiteX7350" fmla="*/ 2297205 w 3049233"/>
              <a:gd name="connsiteY7350" fmla="*/ 1114425 h 1985002"/>
              <a:gd name="connsiteX7351" fmla="*/ 2296940 w 3049233"/>
              <a:gd name="connsiteY7351" fmla="*/ 1115050 h 1985002"/>
              <a:gd name="connsiteX7352" fmla="*/ 2294990 w 3049233"/>
              <a:gd name="connsiteY7352" fmla="*/ 1114305 h 1985002"/>
              <a:gd name="connsiteX7353" fmla="*/ 1769200 w 3049233"/>
              <a:gd name="connsiteY7353" fmla="*/ 1113840 h 1985002"/>
              <a:gd name="connsiteX7354" fmla="*/ 1771993 w 3049233"/>
              <a:gd name="connsiteY7354" fmla="*/ 1114266 h 1985002"/>
              <a:gd name="connsiteX7355" fmla="*/ 1780497 w 3049233"/>
              <a:gd name="connsiteY7355" fmla="*/ 1117173 h 1985002"/>
              <a:gd name="connsiteX7356" fmla="*/ 1780185 w 3049233"/>
              <a:gd name="connsiteY7356" fmla="*/ 1118661 h 1985002"/>
              <a:gd name="connsiteX7357" fmla="*/ 1768834 w 3049233"/>
              <a:gd name="connsiteY7357" fmla="*/ 1115574 h 1985002"/>
              <a:gd name="connsiteX7358" fmla="*/ 1820090 w 3049233"/>
              <a:gd name="connsiteY7358" fmla="*/ 1113413 h 1985002"/>
              <a:gd name="connsiteX7359" fmla="*/ 1831755 w 3049233"/>
              <a:gd name="connsiteY7359" fmla="*/ 1117583 h 1985002"/>
              <a:gd name="connsiteX7360" fmla="*/ 1831818 w 3049233"/>
              <a:gd name="connsiteY7360" fmla="*/ 1117616 h 1985002"/>
              <a:gd name="connsiteX7361" fmla="*/ 1831543 w 3049233"/>
              <a:gd name="connsiteY7361" fmla="*/ 1118616 h 1985002"/>
              <a:gd name="connsiteX7362" fmla="*/ 1821796 w 3049233"/>
              <a:gd name="connsiteY7362" fmla="*/ 1115452 h 1985002"/>
              <a:gd name="connsiteX7363" fmla="*/ 1819706 w 3049233"/>
              <a:gd name="connsiteY7363" fmla="*/ 1114783 h 1985002"/>
              <a:gd name="connsiteX7364" fmla="*/ 2028076 w 3049233"/>
              <a:gd name="connsiteY7364" fmla="*/ 1113064 h 1985002"/>
              <a:gd name="connsiteX7365" fmla="*/ 2033432 w 3049233"/>
              <a:gd name="connsiteY7365" fmla="*/ 1138129 h 1985002"/>
              <a:gd name="connsiteX7366" fmla="*/ 2027571 w 3049233"/>
              <a:gd name="connsiteY7366" fmla="*/ 1114541 h 1985002"/>
              <a:gd name="connsiteX7367" fmla="*/ 1232801 w 3049233"/>
              <a:gd name="connsiteY7367" fmla="*/ 1112687 h 1985002"/>
              <a:gd name="connsiteX7368" fmla="*/ 1235732 w 3049233"/>
              <a:gd name="connsiteY7368" fmla="*/ 1113679 h 1985002"/>
              <a:gd name="connsiteX7369" fmla="*/ 1236348 w 3049233"/>
              <a:gd name="connsiteY7369" fmla="*/ 1113888 h 1985002"/>
              <a:gd name="connsiteX7370" fmla="*/ 1239934 w 3049233"/>
              <a:gd name="connsiteY7370" fmla="*/ 1115101 h 1985002"/>
              <a:gd name="connsiteX7371" fmla="*/ 1239919 w 3049233"/>
              <a:gd name="connsiteY7371" fmla="*/ 1117769 h 1985002"/>
              <a:gd name="connsiteX7372" fmla="*/ 1239849 w 3049233"/>
              <a:gd name="connsiteY7372" fmla="*/ 1129880 h 1985002"/>
              <a:gd name="connsiteX7373" fmla="*/ 1235004 w 3049233"/>
              <a:gd name="connsiteY7373" fmla="*/ 1128136 h 1985002"/>
              <a:gd name="connsiteX7374" fmla="*/ 1234709 w 3049233"/>
              <a:gd name="connsiteY7374" fmla="*/ 1119348 h 1985002"/>
              <a:gd name="connsiteX7375" fmla="*/ 1918105 w 3049233"/>
              <a:gd name="connsiteY7375" fmla="*/ 1112345 h 1985002"/>
              <a:gd name="connsiteX7376" fmla="*/ 1921954 w 3049233"/>
              <a:gd name="connsiteY7376" fmla="*/ 1114182 h 1985002"/>
              <a:gd name="connsiteX7377" fmla="*/ 1921384 w 3049233"/>
              <a:gd name="connsiteY7377" fmla="*/ 1116186 h 1985002"/>
              <a:gd name="connsiteX7378" fmla="*/ 1918105 w 3049233"/>
              <a:gd name="connsiteY7378" fmla="*/ 1112447 h 1985002"/>
              <a:gd name="connsiteX7379" fmla="*/ 2445004 w 3049233"/>
              <a:gd name="connsiteY7379" fmla="*/ 1112082 h 1985002"/>
              <a:gd name="connsiteX7380" fmla="*/ 2450280 w 3049233"/>
              <a:gd name="connsiteY7380" fmla="*/ 1116104 h 1985002"/>
              <a:gd name="connsiteX7381" fmla="*/ 2444190 w 3049233"/>
              <a:gd name="connsiteY7381" fmla="*/ 1113781 h 1985002"/>
              <a:gd name="connsiteX7382" fmla="*/ 2339513 w 3049233"/>
              <a:gd name="connsiteY7382" fmla="*/ 1111944 h 1985002"/>
              <a:gd name="connsiteX7383" fmla="*/ 2348766 w 3049233"/>
              <a:gd name="connsiteY7383" fmla="*/ 1114154 h 1985002"/>
              <a:gd name="connsiteX7384" fmla="*/ 2343817 w 3049233"/>
              <a:gd name="connsiteY7384" fmla="*/ 1114167 h 1985002"/>
              <a:gd name="connsiteX7385" fmla="*/ 2338533 w 3049233"/>
              <a:gd name="connsiteY7385" fmla="*/ 1114180 h 1985002"/>
              <a:gd name="connsiteX7386" fmla="*/ 1753907 w 3049233"/>
              <a:gd name="connsiteY7386" fmla="*/ 1111513 h 1985002"/>
              <a:gd name="connsiteX7387" fmla="*/ 1764039 w 3049233"/>
              <a:gd name="connsiteY7387" fmla="*/ 1113055 h 1985002"/>
              <a:gd name="connsiteX7388" fmla="*/ 1763792 w 3049233"/>
              <a:gd name="connsiteY7388" fmla="*/ 1114202 h 1985002"/>
              <a:gd name="connsiteX7389" fmla="*/ 1632254 w 3049233"/>
              <a:gd name="connsiteY7389" fmla="*/ 1111400 h 1985002"/>
              <a:gd name="connsiteX7390" fmla="*/ 1633334 w 3049233"/>
              <a:gd name="connsiteY7390" fmla="*/ 1112587 h 1985002"/>
              <a:gd name="connsiteX7391" fmla="*/ 1632448 w 3049233"/>
              <a:gd name="connsiteY7391" fmla="*/ 1112626 h 1985002"/>
              <a:gd name="connsiteX7392" fmla="*/ 1632265 w 3049233"/>
              <a:gd name="connsiteY7392" fmla="*/ 1112634 h 1985002"/>
              <a:gd name="connsiteX7393" fmla="*/ 1632122 w 3049233"/>
              <a:gd name="connsiteY7393" fmla="*/ 1112640 h 1985002"/>
              <a:gd name="connsiteX7394" fmla="*/ 1631180 w 3049233"/>
              <a:gd name="connsiteY7394" fmla="*/ 1111460 h 1985002"/>
              <a:gd name="connsiteX7395" fmla="*/ 1886164 w 3049233"/>
              <a:gd name="connsiteY7395" fmla="*/ 1111120 h 1985002"/>
              <a:gd name="connsiteX7396" fmla="*/ 1887288 w 3049233"/>
              <a:gd name="connsiteY7396" fmla="*/ 1112118 h 1985002"/>
              <a:gd name="connsiteX7397" fmla="*/ 1887245 w 3049233"/>
              <a:gd name="connsiteY7397" fmla="*/ 1112262 h 1985002"/>
              <a:gd name="connsiteX7398" fmla="*/ 1839288 w 3049233"/>
              <a:gd name="connsiteY7398" fmla="*/ 1111060 h 1985002"/>
              <a:gd name="connsiteX7399" fmla="*/ 1842307 w 3049233"/>
              <a:gd name="connsiteY7399" fmla="*/ 1112141 h 1985002"/>
              <a:gd name="connsiteX7400" fmla="*/ 1842531 w 3049233"/>
              <a:gd name="connsiteY7400" fmla="*/ 1112247 h 1985002"/>
              <a:gd name="connsiteX7401" fmla="*/ 1850074 w 3049233"/>
              <a:gd name="connsiteY7401" fmla="*/ 1116366 h 1985002"/>
              <a:gd name="connsiteX7402" fmla="*/ 1850023 w 3049233"/>
              <a:gd name="connsiteY7402" fmla="*/ 1116553 h 1985002"/>
              <a:gd name="connsiteX7403" fmla="*/ 1838810 w 3049233"/>
              <a:gd name="connsiteY7403" fmla="*/ 1112833 h 1985002"/>
              <a:gd name="connsiteX7404" fmla="*/ 1641211 w 3049233"/>
              <a:gd name="connsiteY7404" fmla="*/ 1110899 h 1985002"/>
              <a:gd name="connsiteX7405" fmla="*/ 1642543 w 3049233"/>
              <a:gd name="connsiteY7405" fmla="*/ 1112183 h 1985002"/>
              <a:gd name="connsiteX7406" fmla="*/ 1639833 w 3049233"/>
              <a:gd name="connsiteY7406" fmla="*/ 1112302 h 1985002"/>
              <a:gd name="connsiteX7407" fmla="*/ 1638669 w 3049233"/>
              <a:gd name="connsiteY7407" fmla="*/ 1111041 h 1985002"/>
              <a:gd name="connsiteX7408" fmla="*/ 1169307 w 3049233"/>
              <a:gd name="connsiteY7408" fmla="*/ 1110499 h 1985002"/>
              <a:gd name="connsiteX7409" fmla="*/ 1171476 w 3049233"/>
              <a:gd name="connsiteY7409" fmla="*/ 1111280 h 1985002"/>
              <a:gd name="connsiteX7410" fmla="*/ 1169982 w 3049233"/>
              <a:gd name="connsiteY7410" fmla="*/ 1111870 h 1985002"/>
              <a:gd name="connsiteX7411" fmla="*/ 1153580 w 3049233"/>
              <a:gd name="connsiteY7411" fmla="*/ 1118035 h 1985002"/>
              <a:gd name="connsiteX7412" fmla="*/ 1152226 w 3049233"/>
              <a:gd name="connsiteY7412" fmla="*/ 1118241 h 1985002"/>
              <a:gd name="connsiteX7413" fmla="*/ 1149114 w 3049233"/>
              <a:gd name="connsiteY7413" fmla="*/ 1117062 h 1985002"/>
              <a:gd name="connsiteX7414" fmla="*/ 1149000 w 3049233"/>
              <a:gd name="connsiteY7414" fmla="*/ 1117018 h 1985002"/>
              <a:gd name="connsiteX7415" fmla="*/ 1163100 w 3049233"/>
              <a:gd name="connsiteY7415" fmla="*/ 1113251 h 1985002"/>
              <a:gd name="connsiteX7416" fmla="*/ 2568874 w 3049233"/>
              <a:gd name="connsiteY7416" fmla="*/ 1110394 h 1985002"/>
              <a:gd name="connsiteX7417" fmla="*/ 2577177 w 3049233"/>
              <a:gd name="connsiteY7417" fmla="*/ 1116078 h 1985002"/>
              <a:gd name="connsiteX7418" fmla="*/ 2576489 w 3049233"/>
              <a:gd name="connsiteY7418" fmla="*/ 1117435 h 1985002"/>
              <a:gd name="connsiteX7419" fmla="*/ 2568858 w 3049233"/>
              <a:gd name="connsiteY7419" fmla="*/ 1110479 h 1985002"/>
              <a:gd name="connsiteX7420" fmla="*/ 1652151 w 3049233"/>
              <a:gd name="connsiteY7420" fmla="*/ 1110286 h 1985002"/>
              <a:gd name="connsiteX7421" fmla="*/ 1653819 w 3049233"/>
              <a:gd name="connsiteY7421" fmla="*/ 1111688 h 1985002"/>
              <a:gd name="connsiteX7422" fmla="*/ 1650851 w 3049233"/>
              <a:gd name="connsiteY7422" fmla="*/ 1111819 h 1985002"/>
              <a:gd name="connsiteX7423" fmla="*/ 1649400 w 3049233"/>
              <a:gd name="connsiteY7423" fmla="*/ 1110440 h 1985002"/>
              <a:gd name="connsiteX7424" fmla="*/ 1225540 w 3049233"/>
              <a:gd name="connsiteY7424" fmla="*/ 1110229 h 1985002"/>
              <a:gd name="connsiteX7425" fmla="*/ 1226538 w 3049233"/>
              <a:gd name="connsiteY7425" fmla="*/ 1110567 h 1985002"/>
              <a:gd name="connsiteX7426" fmla="*/ 1227092 w 3049233"/>
              <a:gd name="connsiteY7426" fmla="*/ 1110755 h 1985002"/>
              <a:gd name="connsiteX7427" fmla="*/ 1230983 w 3049233"/>
              <a:gd name="connsiteY7427" fmla="*/ 1126460 h 1985002"/>
              <a:gd name="connsiteX7428" fmla="*/ 1230987 w 3049233"/>
              <a:gd name="connsiteY7428" fmla="*/ 1126690 h 1985002"/>
              <a:gd name="connsiteX7429" fmla="*/ 1220421 w 3049233"/>
              <a:gd name="connsiteY7429" fmla="*/ 1122888 h 1985002"/>
              <a:gd name="connsiteX7430" fmla="*/ 1220312 w 3049233"/>
              <a:gd name="connsiteY7430" fmla="*/ 1122849 h 1985002"/>
              <a:gd name="connsiteX7431" fmla="*/ 1220311 w 3049233"/>
              <a:gd name="connsiteY7431" fmla="*/ 1122844 h 1985002"/>
              <a:gd name="connsiteX7432" fmla="*/ 1220257 w 3049233"/>
              <a:gd name="connsiteY7432" fmla="*/ 1122665 h 1985002"/>
              <a:gd name="connsiteX7433" fmla="*/ 1218314 w 3049233"/>
              <a:gd name="connsiteY7433" fmla="*/ 1116234 h 1985002"/>
              <a:gd name="connsiteX7434" fmla="*/ 1218744 w 3049233"/>
              <a:gd name="connsiteY7434" fmla="*/ 1115558 h 1985002"/>
              <a:gd name="connsiteX7435" fmla="*/ 1225245 w 3049233"/>
              <a:gd name="connsiteY7435" fmla="*/ 1110710 h 1985002"/>
              <a:gd name="connsiteX7436" fmla="*/ 2332237 w 3049233"/>
              <a:gd name="connsiteY7436" fmla="*/ 1110206 h 1985002"/>
              <a:gd name="connsiteX7437" fmla="*/ 2333936 w 3049233"/>
              <a:gd name="connsiteY7437" fmla="*/ 1110612 h 1985002"/>
              <a:gd name="connsiteX7438" fmla="*/ 2332785 w 3049233"/>
              <a:gd name="connsiteY7438" fmla="*/ 1113225 h 1985002"/>
              <a:gd name="connsiteX7439" fmla="*/ 2332184 w 3049233"/>
              <a:gd name="connsiteY7439" fmla="*/ 1113045 h 1985002"/>
              <a:gd name="connsiteX7440" fmla="*/ 2167056 w 3049233"/>
              <a:gd name="connsiteY7440" fmla="*/ 1110127 h 1985002"/>
              <a:gd name="connsiteX7441" fmla="*/ 2167404 w 3049233"/>
              <a:gd name="connsiteY7441" fmla="*/ 1117654 h 1985002"/>
              <a:gd name="connsiteX7442" fmla="*/ 2177702 w 3049233"/>
              <a:gd name="connsiteY7442" fmla="*/ 1159352 h 1985002"/>
              <a:gd name="connsiteX7443" fmla="*/ 2168099 w 3049233"/>
              <a:gd name="connsiteY7443" fmla="*/ 1186492 h 1985002"/>
              <a:gd name="connsiteX7444" fmla="*/ 2160952 w 3049233"/>
              <a:gd name="connsiteY7444" fmla="*/ 1167431 h 1985002"/>
              <a:gd name="connsiteX7445" fmla="*/ 2155388 w 3049233"/>
              <a:gd name="connsiteY7445" fmla="*/ 1145431 h 1985002"/>
              <a:gd name="connsiteX7446" fmla="*/ 2155076 w 3049233"/>
              <a:gd name="connsiteY7446" fmla="*/ 1143767 h 1985002"/>
              <a:gd name="connsiteX7447" fmla="*/ 2382671 w 3049233"/>
              <a:gd name="connsiteY7447" fmla="*/ 1109860 h 1985002"/>
              <a:gd name="connsiteX7448" fmla="*/ 2389480 w 3049233"/>
              <a:gd name="connsiteY7448" fmla="*/ 1111218 h 1985002"/>
              <a:gd name="connsiteX7449" fmla="*/ 2399131 w 3049233"/>
              <a:gd name="connsiteY7449" fmla="*/ 1113590 h 1985002"/>
              <a:gd name="connsiteX7450" fmla="*/ 2401867 w 3049233"/>
              <a:gd name="connsiteY7450" fmla="*/ 1114454 h 1985002"/>
              <a:gd name="connsiteX7451" fmla="*/ 2400275 w 3049233"/>
              <a:gd name="connsiteY7451" fmla="*/ 1117704 h 1985002"/>
              <a:gd name="connsiteX7452" fmla="*/ 2400047 w 3049233"/>
              <a:gd name="connsiteY7452" fmla="*/ 1117654 h 1985002"/>
              <a:gd name="connsiteX7453" fmla="*/ 2382246 w 3049233"/>
              <a:gd name="connsiteY7453" fmla="*/ 1115455 h 1985002"/>
              <a:gd name="connsiteX7454" fmla="*/ 2308557 w 3049233"/>
              <a:gd name="connsiteY7454" fmla="*/ 1109817 h 1985002"/>
              <a:gd name="connsiteX7455" fmla="*/ 2312579 w 3049233"/>
              <a:gd name="connsiteY7455" fmla="*/ 1110878 h 1985002"/>
              <a:gd name="connsiteX7456" fmla="*/ 2321281 w 3049233"/>
              <a:gd name="connsiteY7456" fmla="*/ 1114224 h 1985002"/>
              <a:gd name="connsiteX7457" fmla="*/ 2313365 w 3049233"/>
              <a:gd name="connsiteY7457" fmla="*/ 1114244 h 1985002"/>
              <a:gd name="connsiteX7458" fmla="*/ 2310632 w 3049233"/>
              <a:gd name="connsiteY7458" fmla="*/ 1112913 h 1985002"/>
              <a:gd name="connsiteX7459" fmla="*/ 2304181 w 3049233"/>
              <a:gd name="connsiteY7459" fmla="*/ 1110977 h 1985002"/>
              <a:gd name="connsiteX7460" fmla="*/ 2304173 w 3049233"/>
              <a:gd name="connsiteY7460" fmla="*/ 1110522 h 1985002"/>
              <a:gd name="connsiteX7461" fmla="*/ 2304222 w 3049233"/>
              <a:gd name="connsiteY7461" fmla="*/ 1110407 h 1985002"/>
              <a:gd name="connsiteX7462" fmla="*/ 1664986 w 3049233"/>
              <a:gd name="connsiteY7462" fmla="*/ 1109567 h 1985002"/>
              <a:gd name="connsiteX7463" fmla="*/ 1668048 w 3049233"/>
              <a:gd name="connsiteY7463" fmla="*/ 1111065 h 1985002"/>
              <a:gd name="connsiteX7464" fmla="*/ 1666897 w 3049233"/>
              <a:gd name="connsiteY7464" fmla="*/ 1111115 h 1985002"/>
              <a:gd name="connsiteX7465" fmla="*/ 1665023 w 3049233"/>
              <a:gd name="connsiteY7465" fmla="*/ 1111197 h 1985002"/>
              <a:gd name="connsiteX7466" fmla="*/ 1663758 w 3049233"/>
              <a:gd name="connsiteY7466" fmla="*/ 1111253 h 1985002"/>
              <a:gd name="connsiteX7467" fmla="*/ 1661067 w 3049233"/>
              <a:gd name="connsiteY7467" fmla="*/ 1109787 h 1985002"/>
              <a:gd name="connsiteX7468" fmla="*/ 1664046 w 3049233"/>
              <a:gd name="connsiteY7468" fmla="*/ 1109620 h 1985002"/>
              <a:gd name="connsiteX7469" fmla="*/ 1664217 w 3049233"/>
              <a:gd name="connsiteY7469" fmla="*/ 1109610 h 1985002"/>
              <a:gd name="connsiteX7470" fmla="*/ 2888350 w 3049233"/>
              <a:gd name="connsiteY7470" fmla="*/ 1109468 h 1985002"/>
              <a:gd name="connsiteX7471" fmla="*/ 2872682 w 3049233"/>
              <a:gd name="connsiteY7471" fmla="*/ 1158477 h 1985002"/>
              <a:gd name="connsiteX7472" fmla="*/ 2862805 w 3049233"/>
              <a:gd name="connsiteY7472" fmla="*/ 1182126 h 1985002"/>
              <a:gd name="connsiteX7473" fmla="*/ 2833519 w 3049233"/>
              <a:gd name="connsiteY7473" fmla="*/ 1228105 h 1985002"/>
              <a:gd name="connsiteX7474" fmla="*/ 2854571 w 3049233"/>
              <a:gd name="connsiteY7474" fmla="*/ 1174380 h 1985002"/>
              <a:gd name="connsiteX7475" fmla="*/ 2854571 w 3049233"/>
              <a:gd name="connsiteY7475" fmla="*/ 1173365 h 1985002"/>
              <a:gd name="connsiteX7476" fmla="*/ 2886068 w 3049233"/>
              <a:gd name="connsiteY7476" fmla="*/ 1113760 h 1985002"/>
              <a:gd name="connsiteX7477" fmla="*/ 1680560 w 3049233"/>
              <a:gd name="connsiteY7477" fmla="*/ 1108695 h 1985002"/>
              <a:gd name="connsiteX7478" fmla="*/ 1693997 w 3049233"/>
              <a:gd name="connsiteY7478" fmla="*/ 1111657 h 1985002"/>
              <a:gd name="connsiteX7479" fmla="*/ 1694683 w 3049233"/>
              <a:gd name="connsiteY7479" fmla="*/ 1112049 h 1985002"/>
              <a:gd name="connsiteX7480" fmla="*/ 1685448 w 3049233"/>
              <a:gd name="connsiteY7480" fmla="*/ 1110302 h 1985002"/>
              <a:gd name="connsiteX7481" fmla="*/ 1685442 w 3049233"/>
              <a:gd name="connsiteY7481" fmla="*/ 1110302 h 1985002"/>
              <a:gd name="connsiteX7482" fmla="*/ 1685437 w 3049233"/>
              <a:gd name="connsiteY7482" fmla="*/ 1110302 h 1985002"/>
              <a:gd name="connsiteX7483" fmla="*/ 1683532 w 3049233"/>
              <a:gd name="connsiteY7483" fmla="*/ 1110385 h 1985002"/>
              <a:gd name="connsiteX7484" fmla="*/ 1681043 w 3049233"/>
              <a:gd name="connsiteY7484" fmla="*/ 1110495 h 1985002"/>
              <a:gd name="connsiteX7485" fmla="*/ 1680056 w 3049233"/>
              <a:gd name="connsiteY7485" fmla="*/ 1110538 h 1985002"/>
              <a:gd name="connsiteX7486" fmla="*/ 1676874 w 3049233"/>
              <a:gd name="connsiteY7486" fmla="*/ 1108901 h 1985002"/>
              <a:gd name="connsiteX7487" fmla="*/ 1676919 w 3049233"/>
              <a:gd name="connsiteY7487" fmla="*/ 1108899 h 1985002"/>
              <a:gd name="connsiteX7488" fmla="*/ 2376270 w 3049233"/>
              <a:gd name="connsiteY7488" fmla="*/ 1108584 h 1985002"/>
              <a:gd name="connsiteX7489" fmla="*/ 2377206 w 3049233"/>
              <a:gd name="connsiteY7489" fmla="*/ 1108771 h 1985002"/>
              <a:gd name="connsiteX7490" fmla="*/ 2376779 w 3049233"/>
              <a:gd name="connsiteY7490" fmla="*/ 1114334 h 1985002"/>
              <a:gd name="connsiteX7491" fmla="*/ 2374116 w 3049233"/>
              <a:gd name="connsiteY7491" fmla="*/ 1113679 h 1985002"/>
              <a:gd name="connsiteX7492" fmla="*/ 2435012 w 3049233"/>
              <a:gd name="connsiteY7492" fmla="*/ 1108310 h 1985002"/>
              <a:gd name="connsiteX7493" fmla="*/ 2439665 w 3049233"/>
              <a:gd name="connsiteY7493" fmla="*/ 1109971 h 1985002"/>
              <a:gd name="connsiteX7494" fmla="*/ 2438820 w 3049233"/>
              <a:gd name="connsiteY7494" fmla="*/ 1111734 h 1985002"/>
              <a:gd name="connsiteX7495" fmla="*/ 2434776 w 3049233"/>
              <a:gd name="connsiteY7495" fmla="*/ 1110192 h 1985002"/>
              <a:gd name="connsiteX7496" fmla="*/ 1548507 w 3049233"/>
              <a:gd name="connsiteY7496" fmla="*/ 1107888 h 1985002"/>
              <a:gd name="connsiteX7497" fmla="*/ 1551264 w 3049233"/>
              <a:gd name="connsiteY7497" fmla="*/ 1108571 h 1985002"/>
              <a:gd name="connsiteX7498" fmla="*/ 1550509 w 3049233"/>
              <a:gd name="connsiteY7498" fmla="*/ 1109596 h 1985002"/>
              <a:gd name="connsiteX7499" fmla="*/ 1546402 w 3049233"/>
              <a:gd name="connsiteY7499" fmla="*/ 1119129 h 1985002"/>
              <a:gd name="connsiteX7500" fmla="*/ 1526819 w 3049233"/>
              <a:gd name="connsiteY7500" fmla="*/ 1123648 h 1985002"/>
              <a:gd name="connsiteX7501" fmla="*/ 1514771 w 3049233"/>
              <a:gd name="connsiteY7501" fmla="*/ 1120373 h 1985002"/>
              <a:gd name="connsiteX7502" fmla="*/ 1523186 w 3049233"/>
              <a:gd name="connsiteY7502" fmla="*/ 1115712 h 1985002"/>
              <a:gd name="connsiteX7503" fmla="*/ 1524244 w 3049233"/>
              <a:gd name="connsiteY7503" fmla="*/ 1115385 h 1985002"/>
              <a:gd name="connsiteX7504" fmla="*/ 2323201 w 3049233"/>
              <a:gd name="connsiteY7504" fmla="*/ 1107822 h 1985002"/>
              <a:gd name="connsiteX7505" fmla="*/ 2323927 w 3049233"/>
              <a:gd name="connsiteY7505" fmla="*/ 1108025 h 1985002"/>
              <a:gd name="connsiteX7506" fmla="*/ 2323885 w 3049233"/>
              <a:gd name="connsiteY7506" fmla="*/ 1110351 h 1985002"/>
              <a:gd name="connsiteX7507" fmla="*/ 2318654 w 3049233"/>
              <a:gd name="connsiteY7507" fmla="*/ 1108442 h 1985002"/>
              <a:gd name="connsiteX7508" fmla="*/ 1029703 w 3049233"/>
              <a:gd name="connsiteY7508" fmla="*/ 1107632 h 1985002"/>
              <a:gd name="connsiteX7509" fmla="*/ 1052995 w 3049233"/>
              <a:gd name="connsiteY7509" fmla="*/ 1109160 h 1985002"/>
              <a:gd name="connsiteX7510" fmla="*/ 1065044 w 3049233"/>
              <a:gd name="connsiteY7510" fmla="*/ 1109950 h 1985002"/>
              <a:gd name="connsiteX7511" fmla="*/ 1067911 w 3049233"/>
              <a:gd name="connsiteY7511" fmla="*/ 1111089 h 1985002"/>
              <a:gd name="connsiteX7512" fmla="*/ 1061181 w 3049233"/>
              <a:gd name="connsiteY7512" fmla="*/ 1111482 h 1985002"/>
              <a:gd name="connsiteX7513" fmla="*/ 1060352 w 3049233"/>
              <a:gd name="connsiteY7513" fmla="*/ 1111471 h 1985002"/>
              <a:gd name="connsiteX7514" fmla="*/ 1058857 w 3049233"/>
              <a:gd name="connsiteY7514" fmla="*/ 1111453 h 1985002"/>
              <a:gd name="connsiteX7515" fmla="*/ 1058196 w 3049233"/>
              <a:gd name="connsiteY7515" fmla="*/ 1111445 h 1985002"/>
              <a:gd name="connsiteX7516" fmla="*/ 1054630 w 3049233"/>
              <a:gd name="connsiteY7516" fmla="*/ 1111095 h 1985002"/>
              <a:gd name="connsiteX7517" fmla="*/ 1038446 w 3049233"/>
              <a:gd name="connsiteY7517" fmla="*/ 1109508 h 1985002"/>
              <a:gd name="connsiteX7518" fmla="*/ 1031757 w 3049233"/>
              <a:gd name="connsiteY7518" fmla="*/ 1108484 h 1985002"/>
              <a:gd name="connsiteX7519" fmla="*/ 1030438 w 3049233"/>
              <a:gd name="connsiteY7519" fmla="*/ 1107937 h 1985002"/>
              <a:gd name="connsiteX7520" fmla="*/ 1803865 w 3049233"/>
              <a:gd name="connsiteY7520" fmla="*/ 1107613 h 1985002"/>
              <a:gd name="connsiteX7521" fmla="*/ 1814888 w 3049233"/>
              <a:gd name="connsiteY7521" fmla="*/ 1111552 h 1985002"/>
              <a:gd name="connsiteX7522" fmla="*/ 1814447 w 3049233"/>
              <a:gd name="connsiteY7522" fmla="*/ 1113100 h 1985002"/>
              <a:gd name="connsiteX7523" fmla="*/ 1803464 w 3049233"/>
              <a:gd name="connsiteY7523" fmla="*/ 1109585 h 1985002"/>
              <a:gd name="connsiteX7524" fmla="*/ 1358956 w 3049233"/>
              <a:gd name="connsiteY7524" fmla="*/ 1107445 h 1985002"/>
              <a:gd name="connsiteX7525" fmla="*/ 1465070 w 3049233"/>
              <a:gd name="connsiteY7525" fmla="*/ 1138784 h 1985002"/>
              <a:gd name="connsiteX7526" fmla="*/ 1462209 w 3049233"/>
              <a:gd name="connsiteY7526" fmla="*/ 1155476 h 1985002"/>
              <a:gd name="connsiteX7527" fmla="*/ 1413032 w 3049233"/>
              <a:gd name="connsiteY7527" fmla="*/ 1132600 h 1985002"/>
              <a:gd name="connsiteX7528" fmla="*/ 1947574 w 3049233"/>
              <a:gd name="connsiteY7528" fmla="*/ 1107134 h 1985002"/>
              <a:gd name="connsiteX7529" fmla="*/ 1955325 w 3049233"/>
              <a:gd name="connsiteY7529" fmla="*/ 1113258 h 1985002"/>
              <a:gd name="connsiteX7530" fmla="*/ 1951954 w 3049233"/>
              <a:gd name="connsiteY7530" fmla="*/ 1124170 h 1985002"/>
              <a:gd name="connsiteX7531" fmla="*/ 1948649 w 3049233"/>
              <a:gd name="connsiteY7531" fmla="*/ 1121781 h 1985002"/>
              <a:gd name="connsiteX7532" fmla="*/ 1943606 w 3049233"/>
              <a:gd name="connsiteY7532" fmla="*/ 1119367 h 1985002"/>
              <a:gd name="connsiteX7533" fmla="*/ 762718 w 3049233"/>
              <a:gd name="connsiteY7533" fmla="*/ 1106343 h 1985002"/>
              <a:gd name="connsiteX7534" fmla="*/ 762722 w 3049233"/>
              <a:gd name="connsiteY7534" fmla="*/ 1106386 h 1985002"/>
              <a:gd name="connsiteX7535" fmla="*/ 762855 w 3049233"/>
              <a:gd name="connsiteY7535" fmla="*/ 1107658 h 1985002"/>
              <a:gd name="connsiteX7536" fmla="*/ 612778 w 3049233"/>
              <a:gd name="connsiteY7536" fmla="*/ 1257035 h 1985002"/>
              <a:gd name="connsiteX7537" fmla="*/ 609929 w 3049233"/>
              <a:gd name="connsiteY7537" fmla="*/ 1259412 h 1985002"/>
              <a:gd name="connsiteX7538" fmla="*/ 461522 w 3049233"/>
              <a:gd name="connsiteY7538" fmla="*/ 1383213 h 1985002"/>
              <a:gd name="connsiteX7539" fmla="*/ 419587 w 3049233"/>
              <a:gd name="connsiteY7539" fmla="*/ 1418195 h 1985002"/>
              <a:gd name="connsiteX7540" fmla="*/ 470054 w 3049233"/>
              <a:gd name="connsiteY7540" fmla="*/ 1375489 h 1985002"/>
              <a:gd name="connsiteX7541" fmla="*/ 530149 w 3049233"/>
              <a:gd name="connsiteY7541" fmla="*/ 1324636 h 1985002"/>
              <a:gd name="connsiteX7542" fmla="*/ 617417 w 3049233"/>
              <a:gd name="connsiteY7542" fmla="*/ 1250788 h 1985002"/>
              <a:gd name="connsiteX7543" fmla="*/ 2596575 w 3049233"/>
              <a:gd name="connsiteY7543" fmla="*/ 1106260 h 1985002"/>
              <a:gd name="connsiteX7544" fmla="*/ 2606141 w 3049233"/>
              <a:gd name="connsiteY7544" fmla="*/ 1112708 h 1985002"/>
              <a:gd name="connsiteX7545" fmla="*/ 2612252 w 3049233"/>
              <a:gd name="connsiteY7545" fmla="*/ 1114856 h 1985002"/>
              <a:gd name="connsiteX7546" fmla="*/ 2611336 w 3049233"/>
              <a:gd name="connsiteY7546" fmla="*/ 1116719 h 1985002"/>
              <a:gd name="connsiteX7547" fmla="*/ 2609239 w 3049233"/>
              <a:gd name="connsiteY7547" fmla="*/ 1115877 h 1985002"/>
              <a:gd name="connsiteX7548" fmla="*/ 2597528 w 3049233"/>
              <a:gd name="connsiteY7548" fmla="*/ 1110935 h 1985002"/>
              <a:gd name="connsiteX7549" fmla="*/ 2595969 w 3049233"/>
              <a:gd name="connsiteY7549" fmla="*/ 1109646 h 1985002"/>
              <a:gd name="connsiteX7550" fmla="*/ 1771000 w 3049233"/>
              <a:gd name="connsiteY7550" fmla="*/ 1105306 h 1985002"/>
              <a:gd name="connsiteX7551" fmla="*/ 1771816 w 3049233"/>
              <a:gd name="connsiteY7551" fmla="*/ 1105432 h 1985002"/>
              <a:gd name="connsiteX7552" fmla="*/ 1782254 w 3049233"/>
              <a:gd name="connsiteY7552" fmla="*/ 1108794 h 1985002"/>
              <a:gd name="connsiteX7553" fmla="*/ 1782128 w 3049233"/>
              <a:gd name="connsiteY7553" fmla="*/ 1109395 h 1985002"/>
              <a:gd name="connsiteX7554" fmla="*/ 1772277 w 3049233"/>
              <a:gd name="connsiteY7554" fmla="*/ 1108191 h 1985002"/>
              <a:gd name="connsiteX7555" fmla="*/ 1770504 w 3049233"/>
              <a:gd name="connsiteY7555" fmla="*/ 1107658 h 1985002"/>
              <a:gd name="connsiteX7556" fmla="*/ 1710819 w 3049233"/>
              <a:gd name="connsiteY7556" fmla="*/ 1105130 h 1985002"/>
              <a:gd name="connsiteX7557" fmla="*/ 1717333 w 3049233"/>
              <a:gd name="connsiteY7557" fmla="*/ 1105945 h 1985002"/>
              <a:gd name="connsiteX7558" fmla="*/ 1718989 w 3049233"/>
              <a:gd name="connsiteY7558" fmla="*/ 1106197 h 1985002"/>
              <a:gd name="connsiteX7559" fmla="*/ 1722851 w 3049233"/>
              <a:gd name="connsiteY7559" fmla="*/ 1108067 h 1985002"/>
              <a:gd name="connsiteX7560" fmla="*/ 1713055 w 3049233"/>
              <a:gd name="connsiteY7560" fmla="*/ 1106289 h 1985002"/>
              <a:gd name="connsiteX7561" fmla="*/ 1822443 w 3049233"/>
              <a:gd name="connsiteY7561" fmla="*/ 1105028 h 1985002"/>
              <a:gd name="connsiteX7562" fmla="*/ 1834114 w 3049233"/>
              <a:gd name="connsiteY7562" fmla="*/ 1109208 h 1985002"/>
              <a:gd name="connsiteX7563" fmla="*/ 1833598 w 3049233"/>
              <a:gd name="connsiteY7563" fmla="*/ 1111099 h 1985002"/>
              <a:gd name="connsiteX7564" fmla="*/ 1821912 w 3049233"/>
              <a:gd name="connsiteY7564" fmla="*/ 1106923 h 1985002"/>
              <a:gd name="connsiteX7565" fmla="*/ 2356768 w 3049233"/>
              <a:gd name="connsiteY7565" fmla="*/ 1104960 h 1985002"/>
              <a:gd name="connsiteX7566" fmla="*/ 2359182 w 3049233"/>
              <a:gd name="connsiteY7566" fmla="*/ 1105177 h 1985002"/>
              <a:gd name="connsiteX7567" fmla="*/ 2370648 w 3049233"/>
              <a:gd name="connsiteY7567" fmla="*/ 1107463 h 1985002"/>
              <a:gd name="connsiteX7568" fmla="*/ 2368585 w 3049233"/>
              <a:gd name="connsiteY7568" fmla="*/ 1112320 h 1985002"/>
              <a:gd name="connsiteX7569" fmla="*/ 2357205 w 3049233"/>
              <a:gd name="connsiteY7569" fmla="*/ 1109524 h 1985002"/>
              <a:gd name="connsiteX7570" fmla="*/ 2356557 w 3049233"/>
              <a:gd name="connsiteY7570" fmla="*/ 1109364 h 1985002"/>
              <a:gd name="connsiteX7571" fmla="*/ 2686906 w 3049233"/>
              <a:gd name="connsiteY7571" fmla="*/ 1104953 h 1985002"/>
              <a:gd name="connsiteX7572" fmla="*/ 2683803 w 3049233"/>
              <a:gd name="connsiteY7572" fmla="*/ 1110748 h 1985002"/>
              <a:gd name="connsiteX7573" fmla="*/ 2683226 w 3049233"/>
              <a:gd name="connsiteY7573" fmla="*/ 1110844 h 1985002"/>
              <a:gd name="connsiteX7574" fmla="*/ 2678595 w 3049233"/>
              <a:gd name="connsiteY7574" fmla="*/ 1110535 h 1985002"/>
              <a:gd name="connsiteX7575" fmla="*/ 2679679 w 3049233"/>
              <a:gd name="connsiteY7575" fmla="*/ 1106436 h 1985002"/>
              <a:gd name="connsiteX7576" fmla="*/ 2679942 w 3049233"/>
              <a:gd name="connsiteY7576" fmla="*/ 1104953 h 1985002"/>
              <a:gd name="connsiteX7577" fmla="*/ 2697564 w 3049233"/>
              <a:gd name="connsiteY7577" fmla="*/ 1104953 h 1985002"/>
              <a:gd name="connsiteX7578" fmla="*/ 2696510 w 3049233"/>
              <a:gd name="connsiteY7578" fmla="*/ 1108646 h 1985002"/>
              <a:gd name="connsiteX7579" fmla="*/ 2691622 w 3049233"/>
              <a:gd name="connsiteY7579" fmla="*/ 1109455 h 1985002"/>
              <a:gd name="connsiteX7580" fmla="*/ 2694033 w 3049233"/>
              <a:gd name="connsiteY7580" fmla="*/ 1104953 h 1985002"/>
              <a:gd name="connsiteX7581" fmla="*/ 2718172 w 3049233"/>
              <a:gd name="connsiteY7581" fmla="*/ 1104953 h 1985002"/>
              <a:gd name="connsiteX7582" fmla="*/ 2717803 w 3049233"/>
              <a:gd name="connsiteY7582" fmla="*/ 1105123 h 1985002"/>
              <a:gd name="connsiteX7583" fmla="*/ 2704675 w 3049233"/>
              <a:gd name="connsiteY7583" fmla="*/ 1107295 h 1985002"/>
              <a:gd name="connsiteX7584" fmla="*/ 2705211 w 3049233"/>
              <a:gd name="connsiteY7584" fmla="*/ 1104953 h 1985002"/>
              <a:gd name="connsiteX7585" fmla="*/ 1858532 w 3049233"/>
              <a:gd name="connsiteY7585" fmla="*/ 1104623 h 1985002"/>
              <a:gd name="connsiteX7586" fmla="*/ 1864211 w 3049233"/>
              <a:gd name="connsiteY7586" fmla="*/ 1107450 h 1985002"/>
              <a:gd name="connsiteX7587" fmla="*/ 1860035 w 3049233"/>
              <a:gd name="connsiteY7587" fmla="*/ 1106147 h 1985002"/>
              <a:gd name="connsiteX7588" fmla="*/ 1858380 w 3049233"/>
              <a:gd name="connsiteY7588" fmla="*/ 1105211 h 1985002"/>
              <a:gd name="connsiteX7589" fmla="*/ 2272206 w 3049233"/>
              <a:gd name="connsiteY7589" fmla="*/ 1104507 h 1985002"/>
              <a:gd name="connsiteX7590" fmla="*/ 2272765 w 3049233"/>
              <a:gd name="connsiteY7590" fmla="*/ 1114470 h 1985002"/>
              <a:gd name="connsiteX7591" fmla="*/ 2269646 w 3049233"/>
              <a:gd name="connsiteY7591" fmla="*/ 1119783 h 1985002"/>
              <a:gd name="connsiteX7592" fmla="*/ 2267030 w 3049233"/>
              <a:gd name="connsiteY7592" fmla="*/ 1116247 h 1985002"/>
              <a:gd name="connsiteX7593" fmla="*/ 2267512 w 3049233"/>
              <a:gd name="connsiteY7593" fmla="*/ 1114903 h 1985002"/>
              <a:gd name="connsiteX7594" fmla="*/ 1274689 w 3049233"/>
              <a:gd name="connsiteY7594" fmla="*/ 1104370 h 1985002"/>
              <a:gd name="connsiteX7595" fmla="*/ 1276536 w 3049233"/>
              <a:gd name="connsiteY7595" fmla="*/ 1104957 h 1985002"/>
              <a:gd name="connsiteX7596" fmla="*/ 1276121 w 3049233"/>
              <a:gd name="connsiteY7596" fmla="*/ 1109239 h 1985002"/>
              <a:gd name="connsiteX7597" fmla="*/ 1276002 w 3049233"/>
              <a:gd name="connsiteY7597" fmla="*/ 1110468 h 1985002"/>
              <a:gd name="connsiteX7598" fmla="*/ 1275890 w 3049233"/>
              <a:gd name="connsiteY7598" fmla="*/ 1111623 h 1985002"/>
              <a:gd name="connsiteX7599" fmla="*/ 1273732 w 3049233"/>
              <a:gd name="connsiteY7599" fmla="*/ 1119554 h 1985002"/>
              <a:gd name="connsiteX7600" fmla="*/ 1272782 w 3049233"/>
              <a:gd name="connsiteY7600" fmla="*/ 1119231 h 1985002"/>
              <a:gd name="connsiteX7601" fmla="*/ 1274555 w 3049233"/>
              <a:gd name="connsiteY7601" fmla="*/ 1111775 h 1985002"/>
              <a:gd name="connsiteX7602" fmla="*/ 1274605 w 3049233"/>
              <a:gd name="connsiteY7602" fmla="*/ 1109036 h 1985002"/>
              <a:gd name="connsiteX7603" fmla="*/ 2349217 w 3049233"/>
              <a:gd name="connsiteY7603" fmla="*/ 1104279 h 1985002"/>
              <a:gd name="connsiteX7604" fmla="*/ 2350067 w 3049233"/>
              <a:gd name="connsiteY7604" fmla="*/ 1104355 h 1985002"/>
              <a:gd name="connsiteX7605" fmla="*/ 2349905 w 3049233"/>
              <a:gd name="connsiteY7605" fmla="*/ 1107722 h 1985002"/>
              <a:gd name="connsiteX7606" fmla="*/ 2342197 w 3049233"/>
              <a:gd name="connsiteY7606" fmla="*/ 1105819 h 1985002"/>
              <a:gd name="connsiteX7607" fmla="*/ 2342470 w 3049233"/>
              <a:gd name="connsiteY7607" fmla="*/ 1105198 h 1985002"/>
              <a:gd name="connsiteX7608" fmla="*/ 2660775 w 3049233"/>
              <a:gd name="connsiteY7608" fmla="*/ 1103938 h 1985002"/>
              <a:gd name="connsiteX7609" fmla="*/ 2671241 w 3049233"/>
              <a:gd name="connsiteY7609" fmla="*/ 1104953 h 1985002"/>
              <a:gd name="connsiteX7610" fmla="*/ 2671278 w 3049233"/>
              <a:gd name="connsiteY7610" fmla="*/ 1104953 h 1985002"/>
              <a:gd name="connsiteX7611" fmla="*/ 2671318 w 3049233"/>
              <a:gd name="connsiteY7611" fmla="*/ 1104953 h 1985002"/>
              <a:gd name="connsiteX7612" fmla="*/ 2672240 w 3049233"/>
              <a:gd name="connsiteY7612" fmla="*/ 1104953 h 1985002"/>
              <a:gd name="connsiteX7613" fmla="*/ 2671253 w 3049233"/>
              <a:gd name="connsiteY7613" fmla="*/ 1110044 h 1985002"/>
              <a:gd name="connsiteX7614" fmla="*/ 2656611 w 3049233"/>
              <a:gd name="connsiteY7614" fmla="*/ 1109066 h 1985002"/>
              <a:gd name="connsiteX7615" fmla="*/ 2659042 w 3049233"/>
              <a:gd name="connsiteY7615" fmla="*/ 1103938 h 1985002"/>
              <a:gd name="connsiteX7616" fmla="*/ 1965405 w 3049233"/>
              <a:gd name="connsiteY7616" fmla="*/ 1103664 h 1985002"/>
              <a:gd name="connsiteX7617" fmla="*/ 1985206 w 3049233"/>
              <a:gd name="connsiteY7617" fmla="*/ 1120499 h 1985002"/>
              <a:gd name="connsiteX7618" fmla="*/ 1985481 w 3049233"/>
              <a:gd name="connsiteY7618" fmla="*/ 1120870 h 1985002"/>
              <a:gd name="connsiteX7619" fmla="*/ 1983121 w 3049233"/>
              <a:gd name="connsiteY7619" fmla="*/ 1128644 h 1985002"/>
              <a:gd name="connsiteX7620" fmla="*/ 1962700 w 3049233"/>
              <a:gd name="connsiteY7620" fmla="*/ 1112451 h 1985002"/>
              <a:gd name="connsiteX7621" fmla="*/ 2449133 w 3049233"/>
              <a:gd name="connsiteY7621" fmla="*/ 1103463 h 1985002"/>
              <a:gd name="connsiteX7622" fmla="*/ 2457044 w 3049233"/>
              <a:gd name="connsiteY7622" fmla="*/ 1108476 h 1985002"/>
              <a:gd name="connsiteX7623" fmla="*/ 2456801 w 3049233"/>
              <a:gd name="connsiteY7623" fmla="*/ 1110283 h 1985002"/>
              <a:gd name="connsiteX7624" fmla="*/ 2447801 w 3049233"/>
              <a:gd name="connsiteY7624" fmla="*/ 1106244 h 1985002"/>
              <a:gd name="connsiteX7625" fmla="*/ 2484589 w 3049233"/>
              <a:gd name="connsiteY7625" fmla="*/ 1103168 h 1985002"/>
              <a:gd name="connsiteX7626" fmla="*/ 2481380 w 3049233"/>
              <a:gd name="connsiteY7626" fmla="*/ 1124720 h 1985002"/>
              <a:gd name="connsiteX7627" fmla="*/ 2476877 w 3049233"/>
              <a:gd name="connsiteY7627" fmla="*/ 1119879 h 1985002"/>
              <a:gd name="connsiteX7628" fmla="*/ 2591808 w 3049233"/>
              <a:gd name="connsiteY7628" fmla="*/ 1103047 h 1985002"/>
              <a:gd name="connsiteX7629" fmla="*/ 2591872 w 3049233"/>
              <a:gd name="connsiteY7629" fmla="*/ 1103090 h 1985002"/>
              <a:gd name="connsiteX7630" fmla="*/ 2591377 w 3049233"/>
              <a:gd name="connsiteY7630" fmla="*/ 1105850 h 1985002"/>
              <a:gd name="connsiteX7631" fmla="*/ 2590678 w 3049233"/>
              <a:gd name="connsiteY7631" fmla="*/ 1105273 h 1985002"/>
              <a:gd name="connsiteX7632" fmla="*/ 1643459 w 3049233"/>
              <a:gd name="connsiteY7632" fmla="*/ 1102982 h 1985002"/>
              <a:gd name="connsiteX7633" fmla="*/ 1643722 w 3049233"/>
              <a:gd name="connsiteY7633" fmla="*/ 1103203 h 1985002"/>
              <a:gd name="connsiteX7634" fmla="*/ 1641922 w 3049233"/>
              <a:gd name="connsiteY7634" fmla="*/ 1103332 h 1985002"/>
              <a:gd name="connsiteX7635" fmla="*/ 1641735 w 3049233"/>
              <a:gd name="connsiteY7635" fmla="*/ 1103154 h 1985002"/>
              <a:gd name="connsiteX7636" fmla="*/ 1642092 w 3049233"/>
              <a:gd name="connsiteY7636" fmla="*/ 1103118 h 1985002"/>
              <a:gd name="connsiteX7637" fmla="*/ 1643212 w 3049233"/>
              <a:gd name="connsiteY7637" fmla="*/ 1103006 h 1985002"/>
              <a:gd name="connsiteX7638" fmla="*/ 1310702 w 3049233"/>
              <a:gd name="connsiteY7638" fmla="*/ 1102947 h 1985002"/>
              <a:gd name="connsiteX7639" fmla="*/ 1357147 w 3049233"/>
              <a:gd name="connsiteY7639" fmla="*/ 1124552 h 1985002"/>
              <a:gd name="connsiteX7640" fmla="*/ 1349231 w 3049233"/>
              <a:gd name="connsiteY7640" fmla="*/ 1122034 h 1985002"/>
              <a:gd name="connsiteX7641" fmla="*/ 1327182 w 3049233"/>
              <a:gd name="connsiteY7641" fmla="*/ 1111775 h 1985002"/>
              <a:gd name="connsiteX7642" fmla="*/ 1310339 w 3049233"/>
              <a:gd name="connsiteY7642" fmla="*/ 1103937 h 1985002"/>
              <a:gd name="connsiteX7643" fmla="*/ 2543027 w 3049233"/>
              <a:gd name="connsiteY7643" fmla="*/ 1102750 h 1985002"/>
              <a:gd name="connsiteX7644" fmla="*/ 2545690 w 3049233"/>
              <a:gd name="connsiteY7644" fmla="*/ 1107313 h 1985002"/>
              <a:gd name="connsiteX7645" fmla="*/ 2542891 w 3049233"/>
              <a:gd name="connsiteY7645" fmla="*/ 1112654 h 1985002"/>
              <a:gd name="connsiteX7646" fmla="*/ 2540040 w 3049233"/>
              <a:gd name="connsiteY7646" fmla="*/ 1119404 h 1985002"/>
              <a:gd name="connsiteX7647" fmla="*/ 1753855 w 3049233"/>
              <a:gd name="connsiteY7647" fmla="*/ 1102651 h 1985002"/>
              <a:gd name="connsiteX7648" fmla="*/ 1765865 w 3049233"/>
              <a:gd name="connsiteY7648" fmla="*/ 1104511 h 1985002"/>
              <a:gd name="connsiteX7649" fmla="*/ 1765512 w 3049233"/>
              <a:gd name="connsiteY7649" fmla="*/ 1106157 h 1985002"/>
              <a:gd name="connsiteX7650" fmla="*/ 1651168 w 3049233"/>
              <a:gd name="connsiteY7650" fmla="*/ 1102214 h 1985002"/>
              <a:gd name="connsiteX7651" fmla="*/ 1652740 w 3049233"/>
              <a:gd name="connsiteY7651" fmla="*/ 1102560 h 1985002"/>
              <a:gd name="connsiteX7652" fmla="*/ 1652496 w 3049233"/>
              <a:gd name="connsiteY7652" fmla="*/ 1102578 h 1985002"/>
              <a:gd name="connsiteX7653" fmla="*/ 1652235 w 3049233"/>
              <a:gd name="connsiteY7653" fmla="*/ 1102596 h 1985002"/>
              <a:gd name="connsiteX7654" fmla="*/ 1651322 w 3049233"/>
              <a:gd name="connsiteY7654" fmla="*/ 1102662 h 1985002"/>
              <a:gd name="connsiteX7655" fmla="*/ 1650830 w 3049233"/>
              <a:gd name="connsiteY7655" fmla="*/ 1102247 h 1985002"/>
              <a:gd name="connsiteX7656" fmla="*/ 1650851 w 3049233"/>
              <a:gd name="connsiteY7656" fmla="*/ 1102245 h 1985002"/>
              <a:gd name="connsiteX7657" fmla="*/ 1997572 w 3049233"/>
              <a:gd name="connsiteY7657" fmla="*/ 1102175 h 1985002"/>
              <a:gd name="connsiteX7658" fmla="*/ 2002278 w 3049233"/>
              <a:gd name="connsiteY7658" fmla="*/ 1108172 h 1985002"/>
              <a:gd name="connsiteX7659" fmla="*/ 2015495 w 3049233"/>
              <a:gd name="connsiteY7659" fmla="*/ 1132637 h 1985002"/>
              <a:gd name="connsiteX7660" fmla="*/ 2014521 w 3049233"/>
              <a:gd name="connsiteY7660" fmla="*/ 1135475 h 1985002"/>
              <a:gd name="connsiteX7661" fmla="*/ 1995322 w 3049233"/>
              <a:gd name="connsiteY7661" fmla="*/ 1108392 h 1985002"/>
              <a:gd name="connsiteX7662" fmla="*/ 1788183 w 3049233"/>
              <a:gd name="connsiteY7662" fmla="*/ 1102008 h 1985002"/>
              <a:gd name="connsiteX7663" fmla="*/ 1798655 w 3049233"/>
              <a:gd name="connsiteY7663" fmla="*/ 1105751 h 1985002"/>
              <a:gd name="connsiteX7664" fmla="*/ 1798216 w 3049233"/>
              <a:gd name="connsiteY7664" fmla="*/ 1107905 h 1985002"/>
              <a:gd name="connsiteX7665" fmla="*/ 1787662 w 3049233"/>
              <a:gd name="connsiteY7665" fmla="*/ 1104528 h 1985002"/>
              <a:gd name="connsiteX7666" fmla="*/ 1265339 w 3049233"/>
              <a:gd name="connsiteY7666" fmla="*/ 1101398 h 1985002"/>
              <a:gd name="connsiteX7667" fmla="*/ 1268919 w 3049233"/>
              <a:gd name="connsiteY7667" fmla="*/ 1102536 h 1985002"/>
              <a:gd name="connsiteX7668" fmla="*/ 1267791 w 3049233"/>
              <a:gd name="connsiteY7668" fmla="*/ 1117534 h 1985002"/>
              <a:gd name="connsiteX7669" fmla="*/ 1265305 w 3049233"/>
              <a:gd name="connsiteY7669" fmla="*/ 1116688 h 1985002"/>
              <a:gd name="connsiteX7670" fmla="*/ 1265321 w 3049233"/>
              <a:gd name="connsiteY7670" fmla="*/ 1109531 h 1985002"/>
              <a:gd name="connsiteX7671" fmla="*/ 1521772 w 3049233"/>
              <a:gd name="connsiteY7671" fmla="*/ 1101266 h 1985002"/>
              <a:gd name="connsiteX7672" fmla="*/ 1538048 w 3049233"/>
              <a:gd name="connsiteY7672" fmla="*/ 1105300 h 1985002"/>
              <a:gd name="connsiteX7673" fmla="*/ 1518682 w 3049233"/>
              <a:gd name="connsiteY7673" fmla="*/ 1111378 h 1985002"/>
              <a:gd name="connsiteX7674" fmla="*/ 1506575 w 3049233"/>
              <a:gd name="connsiteY7674" fmla="*/ 1118146 h 1985002"/>
              <a:gd name="connsiteX7675" fmla="*/ 1499318 w 3049233"/>
              <a:gd name="connsiteY7675" fmla="*/ 1116174 h 1985002"/>
              <a:gd name="connsiteX7676" fmla="*/ 1503705 w 3049233"/>
              <a:gd name="connsiteY7676" fmla="*/ 1110960 h 1985002"/>
              <a:gd name="connsiteX7677" fmla="*/ 2414734 w 3049233"/>
              <a:gd name="connsiteY7677" fmla="*/ 1101077 h 1985002"/>
              <a:gd name="connsiteX7678" fmla="*/ 2431071 w 3049233"/>
              <a:gd name="connsiteY7678" fmla="*/ 1106904 h 1985002"/>
              <a:gd name="connsiteX7679" fmla="*/ 2430876 w 3049233"/>
              <a:gd name="connsiteY7679" fmla="*/ 1108705 h 1985002"/>
              <a:gd name="connsiteX7680" fmla="*/ 2414126 w 3049233"/>
              <a:gd name="connsiteY7680" fmla="*/ 1102320 h 1985002"/>
              <a:gd name="connsiteX7681" fmla="*/ 1882992 w 3049233"/>
              <a:gd name="connsiteY7681" fmla="*/ 1100342 h 1985002"/>
              <a:gd name="connsiteX7682" fmla="*/ 1883500 w 3049233"/>
              <a:gd name="connsiteY7682" fmla="*/ 1100787 h 1985002"/>
              <a:gd name="connsiteX7683" fmla="*/ 1883881 w 3049233"/>
              <a:gd name="connsiteY7683" fmla="*/ 1101355 h 1985002"/>
              <a:gd name="connsiteX7684" fmla="*/ 2383420 w 3049233"/>
              <a:gd name="connsiteY7684" fmla="*/ 1100003 h 1985002"/>
              <a:gd name="connsiteX7685" fmla="*/ 2393880 w 3049233"/>
              <a:gd name="connsiteY7685" fmla="*/ 1101567 h 1985002"/>
              <a:gd name="connsiteX7686" fmla="*/ 2403194 w 3049233"/>
              <a:gd name="connsiteY7686" fmla="*/ 1103936 h 1985002"/>
              <a:gd name="connsiteX7687" fmla="*/ 2403842 w 3049233"/>
              <a:gd name="connsiteY7687" fmla="*/ 1104183 h 1985002"/>
              <a:gd name="connsiteX7688" fmla="*/ 2403831 w 3049233"/>
              <a:gd name="connsiteY7688" fmla="*/ 1104306 h 1985002"/>
              <a:gd name="connsiteX7689" fmla="*/ 2400217 w 3049233"/>
              <a:gd name="connsiteY7689" fmla="*/ 1103259 h 1985002"/>
              <a:gd name="connsiteX7690" fmla="*/ 2383344 w 3049233"/>
              <a:gd name="connsiteY7690" fmla="*/ 1101003 h 1985002"/>
              <a:gd name="connsiteX7691" fmla="*/ 1673548 w 3049233"/>
              <a:gd name="connsiteY7691" fmla="*/ 1099983 h 1985002"/>
              <a:gd name="connsiteX7692" fmla="*/ 1675252 w 3049233"/>
              <a:gd name="connsiteY7692" fmla="*/ 1100955 h 1985002"/>
              <a:gd name="connsiteX7693" fmla="*/ 1675011 w 3049233"/>
              <a:gd name="connsiteY7693" fmla="*/ 1100973 h 1985002"/>
              <a:gd name="connsiteX7694" fmla="*/ 1675004 w 3049233"/>
              <a:gd name="connsiteY7694" fmla="*/ 1100973 h 1985002"/>
              <a:gd name="connsiteX7695" fmla="*/ 1671448 w 3049233"/>
              <a:gd name="connsiteY7695" fmla="*/ 1100193 h 1985002"/>
              <a:gd name="connsiteX7696" fmla="*/ 1848430 w 3049233"/>
              <a:gd name="connsiteY7696" fmla="*/ 1099587 h 1985002"/>
              <a:gd name="connsiteX7697" fmla="*/ 1853809 w 3049233"/>
              <a:gd name="connsiteY7697" fmla="*/ 1102267 h 1985002"/>
              <a:gd name="connsiteX7698" fmla="*/ 1853726 w 3049233"/>
              <a:gd name="connsiteY7698" fmla="*/ 1102581 h 1985002"/>
              <a:gd name="connsiteX7699" fmla="*/ 1193995 w 3049233"/>
              <a:gd name="connsiteY7699" fmla="*/ 1099552 h 1985002"/>
              <a:gd name="connsiteX7700" fmla="*/ 1194527 w 3049233"/>
              <a:gd name="connsiteY7700" fmla="*/ 1099732 h 1985002"/>
              <a:gd name="connsiteX7701" fmla="*/ 1194904 w 3049233"/>
              <a:gd name="connsiteY7701" fmla="*/ 1099860 h 1985002"/>
              <a:gd name="connsiteX7702" fmla="*/ 1194597 w 3049233"/>
              <a:gd name="connsiteY7702" fmla="*/ 1100720 h 1985002"/>
              <a:gd name="connsiteX7703" fmla="*/ 1194077 w 3049233"/>
              <a:gd name="connsiteY7703" fmla="*/ 1102352 h 1985002"/>
              <a:gd name="connsiteX7704" fmla="*/ 1179432 w 3049233"/>
              <a:gd name="connsiteY7704" fmla="*/ 1108137 h 1985002"/>
              <a:gd name="connsiteX7705" fmla="*/ 1176783 w 3049233"/>
              <a:gd name="connsiteY7705" fmla="*/ 1107184 h 1985002"/>
              <a:gd name="connsiteX7706" fmla="*/ 1188021 w 3049233"/>
              <a:gd name="connsiteY7706" fmla="*/ 1102201 h 1985002"/>
              <a:gd name="connsiteX7707" fmla="*/ 1805774 w 3049233"/>
              <a:gd name="connsiteY7707" fmla="*/ 1099058 h 1985002"/>
              <a:gd name="connsiteX7708" fmla="*/ 1817262 w 3049233"/>
              <a:gd name="connsiteY7708" fmla="*/ 1103173 h 1985002"/>
              <a:gd name="connsiteX7709" fmla="*/ 1816725 w 3049233"/>
              <a:gd name="connsiteY7709" fmla="*/ 1105070 h 1985002"/>
              <a:gd name="connsiteX7710" fmla="*/ 1805220 w 3049233"/>
              <a:gd name="connsiteY7710" fmla="*/ 1100959 h 1985002"/>
              <a:gd name="connsiteX7711" fmla="*/ 1312224 w 3049233"/>
              <a:gd name="connsiteY7711" fmla="*/ 1098795 h 1985002"/>
              <a:gd name="connsiteX7712" fmla="*/ 1391649 w 3049233"/>
              <a:gd name="connsiteY7712" fmla="*/ 1135523 h 1985002"/>
              <a:gd name="connsiteX7713" fmla="*/ 1386245 w 3049233"/>
              <a:gd name="connsiteY7713" fmla="*/ 1133804 h 1985002"/>
              <a:gd name="connsiteX7714" fmla="*/ 1373248 w 3049233"/>
              <a:gd name="connsiteY7714" fmla="*/ 1127755 h 1985002"/>
              <a:gd name="connsiteX7715" fmla="*/ 1312049 w 3049233"/>
              <a:gd name="connsiteY7715" fmla="*/ 1099273 h 1985002"/>
              <a:gd name="connsiteX7716" fmla="*/ 2318380 w 3049233"/>
              <a:gd name="connsiteY7716" fmla="*/ 1098674 h 1985002"/>
              <a:gd name="connsiteX7717" fmla="*/ 2324101 w 3049233"/>
              <a:gd name="connsiteY7717" fmla="*/ 1098979 h 1985002"/>
              <a:gd name="connsiteX7718" fmla="*/ 2324072 w 3049233"/>
              <a:gd name="connsiteY7718" fmla="*/ 1100476 h 1985002"/>
              <a:gd name="connsiteX7719" fmla="*/ 2322359 w 3049233"/>
              <a:gd name="connsiteY7719" fmla="*/ 1100817 h 1985002"/>
              <a:gd name="connsiteX7720" fmla="*/ 2321980 w 3049233"/>
              <a:gd name="connsiteY7720" fmla="*/ 1100718 h 1985002"/>
              <a:gd name="connsiteX7721" fmla="*/ 2313474 w 3049233"/>
              <a:gd name="connsiteY7721" fmla="*/ 1099672 h 1985002"/>
              <a:gd name="connsiteX7722" fmla="*/ 1628370 w 3049233"/>
              <a:gd name="connsiteY7722" fmla="*/ 1098505 h 1985002"/>
              <a:gd name="connsiteX7723" fmla="*/ 1629598 w 3049233"/>
              <a:gd name="connsiteY7723" fmla="*/ 1099691 h 1985002"/>
              <a:gd name="connsiteX7724" fmla="*/ 1628297 w 3049233"/>
              <a:gd name="connsiteY7724" fmla="*/ 1099801 h 1985002"/>
              <a:gd name="connsiteX7725" fmla="*/ 1627428 w 3049233"/>
              <a:gd name="connsiteY7725" fmla="*/ 1098858 h 1985002"/>
              <a:gd name="connsiteX7726" fmla="*/ 2627987 w 3049233"/>
              <a:gd name="connsiteY7726" fmla="*/ 1098486 h 1985002"/>
              <a:gd name="connsiteX7727" fmla="*/ 2643301 w 3049233"/>
              <a:gd name="connsiteY7727" fmla="*/ 1102244 h 1985002"/>
              <a:gd name="connsiteX7728" fmla="*/ 2643975 w 3049233"/>
              <a:gd name="connsiteY7728" fmla="*/ 1102309 h 1985002"/>
              <a:gd name="connsiteX7729" fmla="*/ 2646087 w 3049233"/>
              <a:gd name="connsiteY7729" fmla="*/ 1102804 h 1985002"/>
              <a:gd name="connsiteX7730" fmla="*/ 2644965 w 3049233"/>
              <a:gd name="connsiteY7730" fmla="*/ 1107706 h 1985002"/>
              <a:gd name="connsiteX7731" fmla="*/ 2637789 w 3049233"/>
              <a:gd name="connsiteY7731" fmla="*/ 1105971 h 1985002"/>
              <a:gd name="connsiteX7732" fmla="*/ 2627005 w 3049233"/>
              <a:gd name="connsiteY7732" fmla="*/ 1100483 h 1985002"/>
              <a:gd name="connsiteX7733" fmla="*/ 1255489 w 3049233"/>
              <a:gd name="connsiteY7733" fmla="*/ 1098266 h 1985002"/>
              <a:gd name="connsiteX7734" fmla="*/ 1257844 w 3049233"/>
              <a:gd name="connsiteY7734" fmla="*/ 1099015 h 1985002"/>
              <a:gd name="connsiteX7735" fmla="*/ 1258552 w 3049233"/>
              <a:gd name="connsiteY7735" fmla="*/ 1099240 h 1985002"/>
              <a:gd name="connsiteX7736" fmla="*/ 1259898 w 3049233"/>
              <a:gd name="connsiteY7736" fmla="*/ 1099668 h 1985002"/>
              <a:gd name="connsiteX7737" fmla="*/ 1259090 w 3049233"/>
              <a:gd name="connsiteY7737" fmla="*/ 1114575 h 1985002"/>
              <a:gd name="connsiteX7738" fmla="*/ 1255458 w 3049233"/>
              <a:gd name="connsiteY7738" fmla="*/ 1113340 h 1985002"/>
              <a:gd name="connsiteX7739" fmla="*/ 1932815 w 3049233"/>
              <a:gd name="connsiteY7739" fmla="*/ 1097976 h 1985002"/>
              <a:gd name="connsiteX7740" fmla="*/ 1942083 w 3049233"/>
              <a:gd name="connsiteY7740" fmla="*/ 1102795 h 1985002"/>
              <a:gd name="connsiteX7741" fmla="*/ 1943006 w 3049233"/>
              <a:gd name="connsiteY7741" fmla="*/ 1103525 h 1985002"/>
              <a:gd name="connsiteX7742" fmla="*/ 1938636 w 3049233"/>
              <a:gd name="connsiteY7742" fmla="*/ 1116987 h 1985002"/>
              <a:gd name="connsiteX7743" fmla="*/ 1930595 w 3049233"/>
              <a:gd name="connsiteY7743" fmla="*/ 1113137 h 1985002"/>
              <a:gd name="connsiteX7744" fmla="*/ 1928444 w 3049233"/>
              <a:gd name="connsiteY7744" fmla="*/ 1110860 h 1985002"/>
              <a:gd name="connsiteX7745" fmla="*/ 1507324 w 3049233"/>
              <a:gd name="connsiteY7745" fmla="*/ 1097690 h 1985002"/>
              <a:gd name="connsiteX7746" fmla="*/ 1511730 w 3049233"/>
              <a:gd name="connsiteY7746" fmla="*/ 1098780 h 1985002"/>
              <a:gd name="connsiteX7747" fmla="*/ 1496546 w 3049233"/>
              <a:gd name="connsiteY7747" fmla="*/ 1110542 h 1985002"/>
              <a:gd name="connsiteX7748" fmla="*/ 1504579 w 3049233"/>
              <a:gd name="connsiteY7748" fmla="*/ 1099425 h 1985002"/>
              <a:gd name="connsiteX7749" fmla="*/ 1237106 w 3049233"/>
              <a:gd name="connsiteY7749" fmla="*/ 1097628 h 1985002"/>
              <a:gd name="connsiteX7750" fmla="*/ 1239310 w 3049233"/>
              <a:gd name="connsiteY7750" fmla="*/ 1107848 h 1985002"/>
              <a:gd name="connsiteX7751" fmla="*/ 1234482 w 3049233"/>
              <a:gd name="connsiteY7751" fmla="*/ 1106207 h 1985002"/>
              <a:gd name="connsiteX7752" fmla="*/ 1230784 w 3049233"/>
              <a:gd name="connsiteY7752" fmla="*/ 1104949 h 1985002"/>
              <a:gd name="connsiteX7753" fmla="*/ 1230563 w 3049233"/>
              <a:gd name="connsiteY7753" fmla="*/ 1104874 h 1985002"/>
              <a:gd name="connsiteX7754" fmla="*/ 1230265 w 3049233"/>
              <a:gd name="connsiteY7754" fmla="*/ 1103832 h 1985002"/>
              <a:gd name="connsiteX7755" fmla="*/ 1236085 w 3049233"/>
              <a:gd name="connsiteY7755" fmla="*/ 1099366 h 1985002"/>
              <a:gd name="connsiteX7756" fmla="*/ 1772637 w 3049233"/>
              <a:gd name="connsiteY7756" fmla="*/ 1097555 h 1985002"/>
              <a:gd name="connsiteX7757" fmla="*/ 1778429 w 3049233"/>
              <a:gd name="connsiteY7757" fmla="*/ 1098520 h 1985002"/>
              <a:gd name="connsiteX7758" fmla="*/ 1783993 w 3049233"/>
              <a:gd name="connsiteY7758" fmla="*/ 1100509 h 1985002"/>
              <a:gd name="connsiteX7759" fmla="*/ 1783434 w 3049233"/>
              <a:gd name="connsiteY7759" fmla="*/ 1103174 h 1985002"/>
              <a:gd name="connsiteX7760" fmla="*/ 1776418 w 3049233"/>
              <a:gd name="connsiteY7760" fmla="*/ 1100719 h 1985002"/>
              <a:gd name="connsiteX7761" fmla="*/ 1774969 w 3049233"/>
              <a:gd name="connsiteY7761" fmla="*/ 1100466 h 1985002"/>
              <a:gd name="connsiteX7762" fmla="*/ 1772208 w 3049233"/>
              <a:gd name="connsiteY7762" fmla="*/ 1099582 h 1985002"/>
              <a:gd name="connsiteX7763" fmla="*/ 2017080 w 3049233"/>
              <a:gd name="connsiteY7763" fmla="*/ 1097103 h 1985002"/>
              <a:gd name="connsiteX7764" fmla="*/ 2021526 w 3049233"/>
              <a:gd name="connsiteY7764" fmla="*/ 1114986 h 1985002"/>
              <a:gd name="connsiteX7765" fmla="*/ 2020899 w 3049233"/>
              <a:gd name="connsiteY7765" fmla="*/ 1116822 h 1985002"/>
              <a:gd name="connsiteX7766" fmla="*/ 2017542 w 3049233"/>
              <a:gd name="connsiteY7766" fmla="*/ 1105291 h 1985002"/>
              <a:gd name="connsiteX7767" fmla="*/ 1095286 w 3049233"/>
              <a:gd name="connsiteY7767" fmla="*/ 1096662 h 1985002"/>
              <a:gd name="connsiteX7768" fmla="*/ 1105783 w 3049233"/>
              <a:gd name="connsiteY7768" fmla="*/ 1096874 h 1985002"/>
              <a:gd name="connsiteX7769" fmla="*/ 1131630 w 3049233"/>
              <a:gd name="connsiteY7769" fmla="*/ 1097397 h 1985002"/>
              <a:gd name="connsiteX7770" fmla="*/ 1132546 w 3049233"/>
              <a:gd name="connsiteY7770" fmla="*/ 1097271 h 1985002"/>
              <a:gd name="connsiteX7771" fmla="*/ 1139697 w 3049233"/>
              <a:gd name="connsiteY7771" fmla="*/ 1099844 h 1985002"/>
              <a:gd name="connsiteX7772" fmla="*/ 1139393 w 3049233"/>
              <a:gd name="connsiteY7772" fmla="*/ 1099890 h 1985002"/>
              <a:gd name="connsiteX7773" fmla="*/ 1138340 w 3049233"/>
              <a:gd name="connsiteY7773" fmla="*/ 1100047 h 1985002"/>
              <a:gd name="connsiteX7774" fmla="*/ 1113871 w 3049233"/>
              <a:gd name="connsiteY7774" fmla="*/ 1103705 h 1985002"/>
              <a:gd name="connsiteX7775" fmla="*/ 2724733 w 3049233"/>
              <a:gd name="connsiteY7775" fmla="*/ 1096515 h 1985002"/>
              <a:gd name="connsiteX7776" fmla="*/ 2724213 w 3049233"/>
              <a:gd name="connsiteY7776" fmla="*/ 1097533 h 1985002"/>
              <a:gd name="connsiteX7777" fmla="*/ 2719667 w 3049233"/>
              <a:gd name="connsiteY7777" fmla="*/ 1099026 h 1985002"/>
              <a:gd name="connsiteX7778" fmla="*/ 2706568 w 3049233"/>
              <a:gd name="connsiteY7778" fmla="*/ 1099026 h 1985002"/>
              <a:gd name="connsiteX7779" fmla="*/ 2707136 w 3049233"/>
              <a:gd name="connsiteY7779" fmla="*/ 1096545 h 1985002"/>
              <a:gd name="connsiteX7780" fmla="*/ 2721699 w 3049233"/>
              <a:gd name="connsiteY7780" fmla="*/ 1097164 h 1985002"/>
              <a:gd name="connsiteX7781" fmla="*/ 2721705 w 3049233"/>
              <a:gd name="connsiteY7781" fmla="*/ 1097163 h 1985002"/>
              <a:gd name="connsiteX7782" fmla="*/ 2721735 w 3049233"/>
              <a:gd name="connsiteY7782" fmla="*/ 1097164 h 1985002"/>
              <a:gd name="connsiteX7783" fmla="*/ 2721742 w 3049233"/>
              <a:gd name="connsiteY7783" fmla="*/ 1097162 h 1985002"/>
              <a:gd name="connsiteX7784" fmla="*/ 2721777 w 3049233"/>
              <a:gd name="connsiteY7784" fmla="*/ 1097164 h 1985002"/>
              <a:gd name="connsiteX7785" fmla="*/ 1712119 w 3049233"/>
              <a:gd name="connsiteY7785" fmla="*/ 1096188 h 1985002"/>
              <a:gd name="connsiteX7786" fmla="*/ 1725336 w 3049233"/>
              <a:gd name="connsiteY7786" fmla="*/ 1098235 h 1985002"/>
              <a:gd name="connsiteX7787" fmla="*/ 1733220 w 3049233"/>
              <a:gd name="connsiteY7787" fmla="*/ 1101736 h 1985002"/>
              <a:gd name="connsiteX7788" fmla="*/ 1734934 w 3049233"/>
              <a:gd name="connsiteY7788" fmla="*/ 1102254 h 1985002"/>
              <a:gd name="connsiteX7789" fmla="*/ 1718870 w 3049233"/>
              <a:gd name="connsiteY7789" fmla="*/ 1099437 h 1985002"/>
              <a:gd name="connsiteX7790" fmla="*/ 2698728 w 3049233"/>
              <a:gd name="connsiteY7790" fmla="*/ 1096188 h 1985002"/>
              <a:gd name="connsiteX7791" fmla="*/ 2700053 w 3049233"/>
              <a:gd name="connsiteY7791" fmla="*/ 1096244 h 1985002"/>
              <a:gd name="connsiteX7792" fmla="*/ 2699257 w 3049233"/>
              <a:gd name="connsiteY7792" fmla="*/ 1099026 h 1985002"/>
              <a:gd name="connsiteX7793" fmla="*/ 2697207 w 3049233"/>
              <a:gd name="connsiteY7793" fmla="*/ 1099026 h 1985002"/>
              <a:gd name="connsiteX7794" fmla="*/ 2618512 w 3049233"/>
              <a:gd name="connsiteY7794" fmla="*/ 1096161 h 1985002"/>
              <a:gd name="connsiteX7795" fmla="*/ 2620522 w 3049233"/>
              <a:gd name="connsiteY7795" fmla="*/ 1096654 h 1985002"/>
              <a:gd name="connsiteX7796" fmla="*/ 2620417 w 3049233"/>
              <a:gd name="connsiteY7796" fmla="*/ 1097131 h 1985002"/>
              <a:gd name="connsiteX7797" fmla="*/ 2357193 w 3049233"/>
              <a:gd name="connsiteY7797" fmla="*/ 1096085 h 1985002"/>
              <a:gd name="connsiteX7798" fmla="*/ 2374383 w 3049233"/>
              <a:gd name="connsiteY7798" fmla="*/ 1098653 h 1985002"/>
              <a:gd name="connsiteX7799" fmla="*/ 2373920 w 3049233"/>
              <a:gd name="connsiteY7799" fmla="*/ 1099743 h 1985002"/>
              <a:gd name="connsiteX7800" fmla="*/ 2371092 w 3049233"/>
              <a:gd name="connsiteY7800" fmla="*/ 1099364 h 1985002"/>
              <a:gd name="connsiteX7801" fmla="*/ 2359439 w 3049233"/>
              <a:gd name="connsiteY7801" fmla="*/ 1099326 h 1985002"/>
              <a:gd name="connsiteX7802" fmla="*/ 2357060 w 3049233"/>
              <a:gd name="connsiteY7802" fmla="*/ 1098854 h 1985002"/>
              <a:gd name="connsiteX7803" fmla="*/ 1500732 w 3049233"/>
              <a:gd name="connsiteY7803" fmla="*/ 1096058 h 1985002"/>
              <a:gd name="connsiteX7804" fmla="*/ 1501878 w 3049233"/>
              <a:gd name="connsiteY7804" fmla="*/ 1096342 h 1985002"/>
              <a:gd name="connsiteX7805" fmla="*/ 1498689 w 3049233"/>
              <a:gd name="connsiteY7805" fmla="*/ 1099277 h 1985002"/>
              <a:gd name="connsiteX7806" fmla="*/ 1500636 w 3049233"/>
              <a:gd name="connsiteY7806" fmla="*/ 1096160 h 1985002"/>
              <a:gd name="connsiteX7807" fmla="*/ 2865889 w 3049233"/>
              <a:gd name="connsiteY7807" fmla="*/ 1095571 h 1985002"/>
              <a:gd name="connsiteX7808" fmla="*/ 2864423 w 3049233"/>
              <a:gd name="connsiteY7808" fmla="*/ 1104343 h 1985002"/>
              <a:gd name="connsiteX7809" fmla="*/ 2826640 w 3049233"/>
              <a:gd name="connsiteY7809" fmla="*/ 1202348 h 1985002"/>
              <a:gd name="connsiteX7810" fmla="*/ 2814678 w 3049233"/>
              <a:gd name="connsiteY7810" fmla="*/ 1221558 h 1985002"/>
              <a:gd name="connsiteX7811" fmla="*/ 2793168 w 3049233"/>
              <a:gd name="connsiteY7811" fmla="*/ 1249382 h 1985002"/>
              <a:gd name="connsiteX7812" fmla="*/ 2799064 w 3049233"/>
              <a:gd name="connsiteY7812" fmla="*/ 1233854 h 1985002"/>
              <a:gd name="connsiteX7813" fmla="*/ 2832556 w 3049233"/>
              <a:gd name="connsiteY7813" fmla="*/ 1153044 h 1985002"/>
              <a:gd name="connsiteX7814" fmla="*/ 2832556 w 3049233"/>
              <a:gd name="connsiteY7814" fmla="*/ 1152027 h 1985002"/>
              <a:gd name="connsiteX7815" fmla="*/ 2864729 w 3049233"/>
              <a:gd name="connsiteY7815" fmla="*/ 1097503 h 1985002"/>
              <a:gd name="connsiteX7816" fmla="*/ 2436613 w 3049233"/>
              <a:gd name="connsiteY7816" fmla="*/ 1095523 h 1985002"/>
              <a:gd name="connsiteX7817" fmla="*/ 2444261 w 3049233"/>
              <a:gd name="connsiteY7817" fmla="*/ 1100373 h 1985002"/>
              <a:gd name="connsiteX7818" fmla="*/ 2442573 w 3049233"/>
              <a:gd name="connsiteY7818" fmla="*/ 1103897 h 1985002"/>
              <a:gd name="connsiteX7819" fmla="*/ 2435937 w 3049233"/>
              <a:gd name="connsiteY7819" fmla="*/ 1100919 h 1985002"/>
              <a:gd name="connsiteX7820" fmla="*/ 2681621 w 3049233"/>
              <a:gd name="connsiteY7820" fmla="*/ 1095461 h 1985002"/>
              <a:gd name="connsiteX7821" fmla="*/ 2691759 w 3049233"/>
              <a:gd name="connsiteY7821" fmla="*/ 1095891 h 1985002"/>
              <a:gd name="connsiteX7822" fmla="*/ 2690079 w 3049233"/>
              <a:gd name="connsiteY7822" fmla="*/ 1099026 h 1985002"/>
              <a:gd name="connsiteX7823" fmla="*/ 2680990 w 3049233"/>
              <a:gd name="connsiteY7823" fmla="*/ 1099026 h 1985002"/>
              <a:gd name="connsiteX7824" fmla="*/ 1758528 w 3049233"/>
              <a:gd name="connsiteY7824" fmla="*/ 1095205 h 1985002"/>
              <a:gd name="connsiteX7825" fmla="*/ 1767534 w 3049233"/>
              <a:gd name="connsiteY7825" fmla="*/ 1096705 h 1985002"/>
              <a:gd name="connsiteX7826" fmla="*/ 1767256 w 3049233"/>
              <a:gd name="connsiteY7826" fmla="*/ 1097998 h 1985002"/>
              <a:gd name="connsiteX7827" fmla="*/ 1316997 w 3049233"/>
              <a:gd name="connsiteY7827" fmla="*/ 1095052 h 1985002"/>
              <a:gd name="connsiteX7828" fmla="*/ 1320135 w 3049233"/>
              <a:gd name="connsiteY7828" fmla="*/ 1095979 h 1985002"/>
              <a:gd name="connsiteX7829" fmla="*/ 1433608 w 3049233"/>
              <a:gd name="connsiteY7829" fmla="*/ 1148865 h 1985002"/>
              <a:gd name="connsiteX7830" fmla="*/ 1432343 w 3049233"/>
              <a:gd name="connsiteY7830" fmla="*/ 1148463 h 1985002"/>
              <a:gd name="connsiteX7831" fmla="*/ 1430370 w 3049233"/>
              <a:gd name="connsiteY7831" fmla="*/ 1147835 h 1985002"/>
              <a:gd name="connsiteX7832" fmla="*/ 1409827 w 3049233"/>
              <a:gd name="connsiteY7832" fmla="*/ 1138271 h 1985002"/>
              <a:gd name="connsiteX7833" fmla="*/ 1392446 w 3049233"/>
              <a:gd name="connsiteY7833" fmla="*/ 1130179 h 1985002"/>
              <a:gd name="connsiteX7834" fmla="*/ 2663844 w 3049233"/>
              <a:gd name="connsiteY7834" fmla="*/ 1094705 h 1985002"/>
              <a:gd name="connsiteX7835" fmla="*/ 2674141 w 3049233"/>
              <a:gd name="connsiteY7835" fmla="*/ 1095143 h 1985002"/>
              <a:gd name="connsiteX7836" fmla="*/ 2673389 w 3049233"/>
              <a:gd name="connsiteY7836" fmla="*/ 1099026 h 1985002"/>
              <a:gd name="connsiteX7837" fmla="*/ 2661417 w 3049233"/>
              <a:gd name="connsiteY7837" fmla="*/ 1099026 h 1985002"/>
              <a:gd name="connsiteX7838" fmla="*/ 2347124 w 3049233"/>
              <a:gd name="connsiteY7838" fmla="*/ 1094580 h 1985002"/>
              <a:gd name="connsiteX7839" fmla="*/ 2350512 w 3049233"/>
              <a:gd name="connsiteY7839" fmla="*/ 1095087 h 1985002"/>
              <a:gd name="connsiteX7840" fmla="*/ 2350395 w 3049233"/>
              <a:gd name="connsiteY7840" fmla="*/ 1097533 h 1985002"/>
              <a:gd name="connsiteX7841" fmla="*/ 2346194 w 3049233"/>
              <a:gd name="connsiteY7841" fmla="*/ 1096701 h 1985002"/>
              <a:gd name="connsiteX7842" fmla="*/ 2654218 w 3049233"/>
              <a:gd name="connsiteY7842" fmla="*/ 1094296 h 1985002"/>
              <a:gd name="connsiteX7843" fmla="*/ 2656468 w 3049233"/>
              <a:gd name="connsiteY7843" fmla="*/ 1094392 h 1985002"/>
              <a:gd name="connsiteX7844" fmla="*/ 2654026 w 3049233"/>
              <a:gd name="connsiteY7844" fmla="*/ 1098743 h 1985002"/>
              <a:gd name="connsiteX7845" fmla="*/ 2653892 w 3049233"/>
              <a:gd name="connsiteY7845" fmla="*/ 1099026 h 1985002"/>
              <a:gd name="connsiteX7846" fmla="*/ 2653130 w 3049233"/>
              <a:gd name="connsiteY7846" fmla="*/ 1099026 h 1985002"/>
              <a:gd name="connsiteX7847" fmla="*/ 1242754 w 3049233"/>
              <a:gd name="connsiteY7847" fmla="*/ 1094218 h 1985002"/>
              <a:gd name="connsiteX7848" fmla="*/ 1248931 w 3049233"/>
              <a:gd name="connsiteY7848" fmla="*/ 1096181 h 1985002"/>
              <a:gd name="connsiteX7849" fmla="*/ 1249490 w 3049233"/>
              <a:gd name="connsiteY7849" fmla="*/ 1096359 h 1985002"/>
              <a:gd name="connsiteX7850" fmla="*/ 1249773 w 3049233"/>
              <a:gd name="connsiteY7850" fmla="*/ 1096449 h 1985002"/>
              <a:gd name="connsiteX7851" fmla="*/ 1249316 w 3049233"/>
              <a:gd name="connsiteY7851" fmla="*/ 1111251 h 1985002"/>
              <a:gd name="connsiteX7852" fmla="*/ 1245239 w 3049233"/>
              <a:gd name="connsiteY7852" fmla="*/ 1109865 h 1985002"/>
              <a:gd name="connsiteX7853" fmla="*/ 1245184 w 3049233"/>
              <a:gd name="connsiteY7853" fmla="*/ 1105219 h 1985002"/>
              <a:gd name="connsiteX7854" fmla="*/ 1245167 w 3049233"/>
              <a:gd name="connsiteY7854" fmla="*/ 1103776 h 1985002"/>
              <a:gd name="connsiteX7855" fmla="*/ 1245165 w 3049233"/>
              <a:gd name="connsiteY7855" fmla="*/ 1103577 h 1985002"/>
              <a:gd name="connsiteX7856" fmla="*/ 1245058 w 3049233"/>
              <a:gd name="connsiteY7856" fmla="*/ 1103162 h 1985002"/>
              <a:gd name="connsiteX7857" fmla="*/ 1243037 w 3049233"/>
              <a:gd name="connsiteY7857" fmla="*/ 1095316 h 1985002"/>
              <a:gd name="connsiteX7858" fmla="*/ 2341238 w 3049233"/>
              <a:gd name="connsiteY7858" fmla="*/ 1094020 h 1985002"/>
              <a:gd name="connsiteX7859" fmla="*/ 2340550 w 3049233"/>
              <a:gd name="connsiteY7859" fmla="*/ 1095582 h 1985002"/>
              <a:gd name="connsiteX7860" fmla="*/ 2337010 w 3049233"/>
              <a:gd name="connsiteY7860" fmla="*/ 1094881 h 1985002"/>
              <a:gd name="connsiteX7861" fmla="*/ 2598814 w 3049233"/>
              <a:gd name="connsiteY7861" fmla="*/ 1093737 h 1985002"/>
              <a:gd name="connsiteX7862" fmla="*/ 2617868 w 3049233"/>
              <a:gd name="connsiteY7862" fmla="*/ 1103426 h 1985002"/>
              <a:gd name="connsiteX7863" fmla="*/ 2617475 w 3049233"/>
              <a:gd name="connsiteY7863" fmla="*/ 1104228 h 1985002"/>
              <a:gd name="connsiteX7864" fmla="*/ 2598066 w 3049233"/>
              <a:gd name="connsiteY7864" fmla="*/ 1097924 h 1985002"/>
              <a:gd name="connsiteX7865" fmla="*/ 2383904 w 3049233"/>
              <a:gd name="connsiteY7865" fmla="*/ 1093623 h 1985002"/>
              <a:gd name="connsiteX7866" fmla="*/ 2399976 w 3049233"/>
              <a:gd name="connsiteY7866" fmla="*/ 1095811 h 1985002"/>
              <a:gd name="connsiteX7867" fmla="*/ 2404536 w 3049233"/>
              <a:gd name="connsiteY7867" fmla="*/ 1097438 h 1985002"/>
              <a:gd name="connsiteX7868" fmla="*/ 2404415 w 3049233"/>
              <a:gd name="connsiteY7868" fmla="*/ 1098618 h 1985002"/>
              <a:gd name="connsiteX7869" fmla="*/ 2403265 w 3049233"/>
              <a:gd name="connsiteY7869" fmla="*/ 1098180 h 1985002"/>
              <a:gd name="connsiteX7870" fmla="*/ 2393951 w 3049233"/>
              <a:gd name="connsiteY7870" fmla="*/ 1095808 h 1985002"/>
              <a:gd name="connsiteX7871" fmla="*/ 2383853 w 3049233"/>
              <a:gd name="connsiteY7871" fmla="*/ 1094297 h 1985002"/>
              <a:gd name="connsiteX7872" fmla="*/ 1789952 w 3049233"/>
              <a:gd name="connsiteY7872" fmla="*/ 1093443 h 1985002"/>
              <a:gd name="connsiteX7873" fmla="*/ 1791973 w 3049233"/>
              <a:gd name="connsiteY7873" fmla="*/ 1094117 h 1985002"/>
              <a:gd name="connsiteX7874" fmla="*/ 1800463 w 3049233"/>
              <a:gd name="connsiteY7874" fmla="*/ 1097158 h 1985002"/>
              <a:gd name="connsiteX7875" fmla="*/ 1800329 w 3049233"/>
              <a:gd name="connsiteY7875" fmla="*/ 1097616 h 1985002"/>
              <a:gd name="connsiteX7876" fmla="*/ 1800022 w 3049233"/>
              <a:gd name="connsiteY7876" fmla="*/ 1099102 h 1985002"/>
              <a:gd name="connsiteX7877" fmla="*/ 1789556 w 3049233"/>
              <a:gd name="connsiteY7877" fmla="*/ 1095363 h 1985002"/>
              <a:gd name="connsiteX7878" fmla="*/ 1662041 w 3049233"/>
              <a:gd name="connsiteY7878" fmla="*/ 1093414 h 1985002"/>
              <a:gd name="connsiteX7879" fmla="*/ 1667439 w 3049233"/>
              <a:gd name="connsiteY7879" fmla="*/ 1096495 h 1985002"/>
              <a:gd name="connsiteX7880" fmla="*/ 1662723 w 3049233"/>
              <a:gd name="connsiteY7880" fmla="*/ 1096894 h 1985002"/>
              <a:gd name="connsiteX7881" fmla="*/ 1658560 w 3049233"/>
              <a:gd name="connsiteY7881" fmla="*/ 1097246 h 1985002"/>
              <a:gd name="connsiteX7882" fmla="*/ 1658176 w 3049233"/>
              <a:gd name="connsiteY7882" fmla="*/ 1097278 h 1985002"/>
              <a:gd name="connsiteX7883" fmla="*/ 1656639 w 3049233"/>
              <a:gd name="connsiteY7883" fmla="*/ 1096941 h 1985002"/>
              <a:gd name="connsiteX7884" fmla="*/ 1653144 w 3049233"/>
              <a:gd name="connsiteY7884" fmla="*/ 1094343 h 1985002"/>
              <a:gd name="connsiteX7885" fmla="*/ 1654793 w 3049233"/>
              <a:gd name="connsiteY7885" fmla="*/ 1094170 h 1985002"/>
              <a:gd name="connsiteX7886" fmla="*/ 1163452 w 3049233"/>
              <a:gd name="connsiteY7886" fmla="*/ 1093041 h 1985002"/>
              <a:gd name="connsiteX7887" fmla="*/ 1153425 w 3049233"/>
              <a:gd name="connsiteY7887" fmla="*/ 1096333 h 1985002"/>
              <a:gd name="connsiteX7888" fmla="*/ 1149654 w 3049233"/>
              <a:gd name="connsiteY7888" fmla="*/ 1097421 h 1985002"/>
              <a:gd name="connsiteX7889" fmla="*/ 1144640 w 3049233"/>
              <a:gd name="connsiteY7889" fmla="*/ 1095616 h 1985002"/>
              <a:gd name="connsiteX7890" fmla="*/ 1952309 w 3049233"/>
              <a:gd name="connsiteY7890" fmla="*/ 1092536 h 1985002"/>
              <a:gd name="connsiteX7891" fmla="*/ 1959764 w 3049233"/>
              <a:gd name="connsiteY7891" fmla="*/ 1098873 h 1985002"/>
              <a:gd name="connsiteX7892" fmla="*/ 1956973 w 3049233"/>
              <a:gd name="connsiteY7892" fmla="*/ 1107910 h 1985002"/>
              <a:gd name="connsiteX7893" fmla="*/ 1949295 w 3049233"/>
              <a:gd name="connsiteY7893" fmla="*/ 1101822 h 1985002"/>
              <a:gd name="connsiteX7894" fmla="*/ 1673535 w 3049233"/>
              <a:gd name="connsiteY7894" fmla="*/ 1092214 h 1985002"/>
              <a:gd name="connsiteX7895" fmla="*/ 1679840 w 3049233"/>
              <a:gd name="connsiteY7895" fmla="*/ 1095448 h 1985002"/>
              <a:gd name="connsiteX7896" fmla="*/ 1676520 w 3049233"/>
              <a:gd name="connsiteY7896" fmla="*/ 1095728 h 1985002"/>
              <a:gd name="connsiteX7897" fmla="*/ 1670861 w 3049233"/>
              <a:gd name="connsiteY7897" fmla="*/ 1092493 h 1985002"/>
              <a:gd name="connsiteX7898" fmla="*/ 1685653 w 3049233"/>
              <a:gd name="connsiteY7898" fmla="*/ 1092090 h 1985002"/>
              <a:gd name="connsiteX7899" fmla="*/ 1691832 w 3049233"/>
              <a:gd name="connsiteY7899" fmla="*/ 1093047 h 1985002"/>
              <a:gd name="connsiteX7900" fmla="*/ 1697166 w 3049233"/>
              <a:gd name="connsiteY7900" fmla="*/ 1095630 h 1985002"/>
              <a:gd name="connsiteX7901" fmla="*/ 1690838 w 3049233"/>
              <a:gd name="connsiteY7901" fmla="*/ 1094520 h 1985002"/>
              <a:gd name="connsiteX7902" fmla="*/ 1690833 w 3049233"/>
              <a:gd name="connsiteY7902" fmla="*/ 1094520 h 1985002"/>
              <a:gd name="connsiteX7903" fmla="*/ 1690831 w 3049233"/>
              <a:gd name="connsiteY7903" fmla="*/ 1094520 h 1985002"/>
              <a:gd name="connsiteX7904" fmla="*/ 1690827 w 3049233"/>
              <a:gd name="connsiteY7904" fmla="*/ 1094520 h 1985002"/>
              <a:gd name="connsiteX7905" fmla="*/ 1690825 w 3049233"/>
              <a:gd name="connsiteY7905" fmla="*/ 1094520 h 1985002"/>
              <a:gd name="connsiteX7906" fmla="*/ 1690410 w 3049233"/>
              <a:gd name="connsiteY7906" fmla="*/ 1094555 h 1985002"/>
              <a:gd name="connsiteX7907" fmla="*/ 2360513 w 3049233"/>
              <a:gd name="connsiteY7907" fmla="*/ 1090803 h 1985002"/>
              <a:gd name="connsiteX7908" fmla="*/ 2371363 w 3049233"/>
              <a:gd name="connsiteY7908" fmla="*/ 1091916 h 1985002"/>
              <a:gd name="connsiteX7909" fmla="*/ 2377095 w 3049233"/>
              <a:gd name="connsiteY7909" fmla="*/ 1092696 h 1985002"/>
              <a:gd name="connsiteX7910" fmla="*/ 2376822 w 3049233"/>
              <a:gd name="connsiteY7910" fmla="*/ 1093244 h 1985002"/>
              <a:gd name="connsiteX7911" fmla="*/ 966193 w 3049233"/>
              <a:gd name="connsiteY7911" fmla="*/ 1090534 h 1985002"/>
              <a:gd name="connsiteX7912" fmla="*/ 985129 w 3049233"/>
              <a:gd name="connsiteY7912" fmla="*/ 1095770 h 1985002"/>
              <a:gd name="connsiteX7913" fmla="*/ 990017 w 3049233"/>
              <a:gd name="connsiteY7913" fmla="*/ 1097797 h 1985002"/>
              <a:gd name="connsiteX7914" fmla="*/ 1003210 w 3049233"/>
              <a:gd name="connsiteY7914" fmla="*/ 1103271 h 1985002"/>
              <a:gd name="connsiteX7915" fmla="*/ 1006433 w 3049233"/>
              <a:gd name="connsiteY7915" fmla="*/ 1104608 h 1985002"/>
              <a:gd name="connsiteX7916" fmla="*/ 1003780 w 3049233"/>
              <a:gd name="connsiteY7916" fmla="*/ 1104202 h 1985002"/>
              <a:gd name="connsiteX7917" fmla="*/ 997074 w 3049233"/>
              <a:gd name="connsiteY7917" fmla="*/ 1102951 h 1985002"/>
              <a:gd name="connsiteX7918" fmla="*/ 980531 w 3049233"/>
              <a:gd name="connsiteY7918" fmla="*/ 1099864 h 1985002"/>
              <a:gd name="connsiteX7919" fmla="*/ 972484 w 3049233"/>
              <a:gd name="connsiteY7919" fmla="*/ 1098362 h 1985002"/>
              <a:gd name="connsiteX7920" fmla="*/ 970826 w 3049233"/>
              <a:gd name="connsiteY7920" fmla="*/ 1097796 h 1985002"/>
              <a:gd name="connsiteX7921" fmla="*/ 967863 w 3049233"/>
              <a:gd name="connsiteY7921" fmla="*/ 1096638 h 1985002"/>
              <a:gd name="connsiteX7922" fmla="*/ 966422 w 3049233"/>
              <a:gd name="connsiteY7922" fmla="*/ 1096075 h 1985002"/>
              <a:gd name="connsiteX7923" fmla="*/ 962793 w 3049233"/>
              <a:gd name="connsiteY7923" fmla="*/ 1094658 h 1985002"/>
              <a:gd name="connsiteX7924" fmla="*/ 965241 w 3049233"/>
              <a:gd name="connsiteY7924" fmla="*/ 1091689 h 1985002"/>
              <a:gd name="connsiteX7925" fmla="*/ 1917583 w 3049233"/>
              <a:gd name="connsiteY7925" fmla="*/ 1090058 h 1985002"/>
              <a:gd name="connsiteX7926" fmla="*/ 1927994 w 3049233"/>
              <a:gd name="connsiteY7926" fmla="*/ 1095470 h 1985002"/>
              <a:gd name="connsiteX7927" fmla="*/ 1924259 w 3049233"/>
              <a:gd name="connsiteY7927" fmla="*/ 1106429 h 1985002"/>
              <a:gd name="connsiteX7928" fmla="*/ 1916768 w 3049233"/>
              <a:gd name="connsiteY7928" fmla="*/ 1098499 h 1985002"/>
              <a:gd name="connsiteX7929" fmla="*/ 1915783 w 3049233"/>
              <a:gd name="connsiteY7929" fmla="*/ 1096152 h 1985002"/>
              <a:gd name="connsiteX7930" fmla="*/ 1655871 w 3049233"/>
              <a:gd name="connsiteY7930" fmla="*/ 1089891 h 1985002"/>
              <a:gd name="connsiteX7931" fmla="*/ 1655986 w 3049233"/>
              <a:gd name="connsiteY7931" fmla="*/ 1089957 h 1985002"/>
              <a:gd name="connsiteX7932" fmla="*/ 1651383 w 3049233"/>
              <a:gd name="connsiteY7932" fmla="*/ 1090403 h 1985002"/>
              <a:gd name="connsiteX7933" fmla="*/ 1774263 w 3049233"/>
              <a:gd name="connsiteY7933" fmla="*/ 1089845 h 1985002"/>
              <a:gd name="connsiteX7934" fmla="*/ 1782061 w 3049233"/>
              <a:gd name="connsiteY7934" fmla="*/ 1090814 h 1985002"/>
              <a:gd name="connsiteX7935" fmla="*/ 1785769 w 3049233"/>
              <a:gd name="connsiteY7935" fmla="*/ 1092049 h 1985002"/>
              <a:gd name="connsiteX7936" fmla="*/ 1785386 w 3049233"/>
              <a:gd name="connsiteY7936" fmla="*/ 1093873 h 1985002"/>
              <a:gd name="connsiteX7937" fmla="*/ 1778957 w 3049233"/>
              <a:gd name="connsiteY7937" fmla="*/ 1091576 h 1985002"/>
              <a:gd name="connsiteX7938" fmla="*/ 1774067 w 3049233"/>
              <a:gd name="connsiteY7938" fmla="*/ 1090772 h 1985002"/>
              <a:gd name="connsiteX7939" fmla="*/ 953780 w 3049233"/>
              <a:gd name="connsiteY7939" fmla="*/ 1089378 h 1985002"/>
              <a:gd name="connsiteX7940" fmla="*/ 953603 w 3049233"/>
              <a:gd name="connsiteY7940" fmla="*/ 1089591 h 1985002"/>
              <a:gd name="connsiteX7941" fmla="*/ 952728 w 3049233"/>
              <a:gd name="connsiteY7941" fmla="*/ 1090642 h 1985002"/>
              <a:gd name="connsiteX7942" fmla="*/ 952728 w 3049233"/>
              <a:gd name="connsiteY7942" fmla="*/ 1090641 h 1985002"/>
              <a:gd name="connsiteX7943" fmla="*/ 2141023 w 3049233"/>
              <a:gd name="connsiteY7943" fmla="*/ 1088774 h 1985002"/>
              <a:gd name="connsiteX7944" fmla="*/ 2144194 w 3049233"/>
              <a:gd name="connsiteY7944" fmla="*/ 1125443 h 1985002"/>
              <a:gd name="connsiteX7945" fmla="*/ 2149306 w 3049233"/>
              <a:gd name="connsiteY7945" fmla="*/ 1142499 h 1985002"/>
              <a:gd name="connsiteX7946" fmla="*/ 2139778 w 3049233"/>
              <a:gd name="connsiteY7946" fmla="*/ 1169262 h 1985002"/>
              <a:gd name="connsiteX7947" fmla="*/ 2136042 w 3049233"/>
              <a:gd name="connsiteY7947" fmla="*/ 1157598 h 1985002"/>
              <a:gd name="connsiteX7948" fmla="*/ 2127824 w 3049233"/>
              <a:gd name="connsiteY7948" fmla="*/ 1124609 h 1985002"/>
              <a:gd name="connsiteX7949" fmla="*/ 2420775 w 3049233"/>
              <a:gd name="connsiteY7949" fmla="*/ 1088738 h 1985002"/>
              <a:gd name="connsiteX7950" fmla="*/ 2432093 w 3049233"/>
              <a:gd name="connsiteY7950" fmla="*/ 1092657 h 1985002"/>
              <a:gd name="connsiteX7951" fmla="*/ 2432576 w 3049233"/>
              <a:gd name="connsiteY7951" fmla="*/ 1092963 h 1985002"/>
              <a:gd name="connsiteX7952" fmla="*/ 2431911 w 3049233"/>
              <a:gd name="connsiteY7952" fmla="*/ 1099112 h 1985002"/>
              <a:gd name="connsiteX7953" fmla="*/ 2418617 w 3049233"/>
              <a:gd name="connsiteY7953" fmla="*/ 1093146 h 1985002"/>
              <a:gd name="connsiteX7954" fmla="*/ 1666621 w 3049233"/>
              <a:gd name="connsiteY7954" fmla="*/ 1088666 h 1985002"/>
              <a:gd name="connsiteX7955" fmla="*/ 1667048 w 3049233"/>
              <a:gd name="connsiteY7955" fmla="*/ 1088885 h 1985002"/>
              <a:gd name="connsiteX7956" fmla="*/ 1664989 w 3049233"/>
              <a:gd name="connsiteY7956" fmla="*/ 1089085 h 1985002"/>
              <a:gd name="connsiteX7957" fmla="*/ 1664913 w 3049233"/>
              <a:gd name="connsiteY7957" fmla="*/ 1089092 h 1985002"/>
              <a:gd name="connsiteX7958" fmla="*/ 1664576 w 3049233"/>
              <a:gd name="connsiteY7958" fmla="*/ 1088899 h 1985002"/>
              <a:gd name="connsiteX7959" fmla="*/ 1970114 w 3049233"/>
              <a:gd name="connsiteY7959" fmla="*/ 1088381 h 1985002"/>
              <a:gd name="connsiteX7960" fmla="*/ 1988412 w 3049233"/>
              <a:gd name="connsiteY7960" fmla="*/ 1111269 h 1985002"/>
              <a:gd name="connsiteX7961" fmla="*/ 1987790 w 3049233"/>
              <a:gd name="connsiteY7961" fmla="*/ 1113294 h 1985002"/>
              <a:gd name="connsiteX7962" fmla="*/ 1967716 w 3049233"/>
              <a:gd name="connsiteY7962" fmla="*/ 1096163 h 1985002"/>
              <a:gd name="connsiteX7963" fmla="*/ 2244948 w 3049233"/>
              <a:gd name="connsiteY7963" fmla="*/ 1088312 h 1985002"/>
              <a:gd name="connsiteX7964" fmla="*/ 2244171 w 3049233"/>
              <a:gd name="connsiteY7964" fmla="*/ 1095597 h 1985002"/>
              <a:gd name="connsiteX7965" fmla="*/ 2249590 w 3049233"/>
              <a:gd name="connsiteY7965" fmla="*/ 1150976 h 1985002"/>
              <a:gd name="connsiteX7966" fmla="*/ 2236746 w 3049233"/>
              <a:gd name="connsiteY7966" fmla="*/ 1186729 h 1985002"/>
              <a:gd name="connsiteX7967" fmla="*/ 2228346 w 3049233"/>
              <a:gd name="connsiteY7967" fmla="*/ 1129037 h 1985002"/>
              <a:gd name="connsiteX7968" fmla="*/ 2236186 w 3049233"/>
              <a:gd name="connsiteY7968" fmla="*/ 1108128 h 1985002"/>
              <a:gd name="connsiteX7969" fmla="*/ 1714030 w 3049233"/>
              <a:gd name="connsiteY7969" fmla="*/ 1087788 h 1985002"/>
              <a:gd name="connsiteX7970" fmla="*/ 1725603 w 3049233"/>
              <a:gd name="connsiteY7970" fmla="*/ 1089717 h 1985002"/>
              <a:gd name="connsiteX7971" fmla="*/ 1734447 w 3049233"/>
              <a:gd name="connsiteY7971" fmla="*/ 1093387 h 1985002"/>
              <a:gd name="connsiteX7972" fmla="*/ 1721521 w 3049233"/>
              <a:gd name="connsiteY7972" fmla="*/ 1091128 h 1985002"/>
              <a:gd name="connsiteX7973" fmla="*/ 2633296 w 3049233"/>
              <a:gd name="connsiteY7973" fmla="*/ 1087695 h 1985002"/>
              <a:gd name="connsiteX7974" fmla="*/ 2634207 w 3049233"/>
              <a:gd name="connsiteY7974" fmla="*/ 1087859 h 1985002"/>
              <a:gd name="connsiteX7975" fmla="*/ 2643301 w 3049233"/>
              <a:gd name="connsiteY7975" fmla="*/ 1091745 h 1985002"/>
              <a:gd name="connsiteX7976" fmla="*/ 2648344 w 3049233"/>
              <a:gd name="connsiteY7976" fmla="*/ 1092946 h 1985002"/>
              <a:gd name="connsiteX7977" fmla="*/ 2647217 w 3049233"/>
              <a:gd name="connsiteY7977" fmla="*/ 1097866 h 1985002"/>
              <a:gd name="connsiteX7978" fmla="*/ 2641516 w 3049233"/>
              <a:gd name="connsiteY7978" fmla="*/ 1096488 h 1985002"/>
              <a:gd name="connsiteX7979" fmla="*/ 2631345 w 3049233"/>
              <a:gd name="connsiteY7979" fmla="*/ 1091662 h 1985002"/>
              <a:gd name="connsiteX7980" fmla="*/ 1291565 w 3049233"/>
              <a:gd name="connsiteY7980" fmla="*/ 1087541 h 1985002"/>
              <a:gd name="connsiteX7981" fmla="*/ 1291651 w 3049233"/>
              <a:gd name="connsiteY7981" fmla="*/ 1087567 h 1985002"/>
              <a:gd name="connsiteX7982" fmla="*/ 1291734 w 3049233"/>
              <a:gd name="connsiteY7982" fmla="*/ 1087591 h 1985002"/>
              <a:gd name="connsiteX7983" fmla="*/ 1291989 w 3049233"/>
              <a:gd name="connsiteY7983" fmla="*/ 1087667 h 1985002"/>
              <a:gd name="connsiteX7984" fmla="*/ 1291959 w 3049233"/>
              <a:gd name="connsiteY7984" fmla="*/ 1087886 h 1985002"/>
              <a:gd name="connsiteX7985" fmla="*/ 1291934 w 3049233"/>
              <a:gd name="connsiteY7985" fmla="*/ 1088063 h 1985002"/>
              <a:gd name="connsiteX7986" fmla="*/ 1287603 w 3049233"/>
              <a:gd name="connsiteY7986" fmla="*/ 1102438 h 1985002"/>
              <a:gd name="connsiteX7987" fmla="*/ 1287596 w 3049233"/>
              <a:gd name="connsiteY7987" fmla="*/ 1102436 h 1985002"/>
              <a:gd name="connsiteX7988" fmla="*/ 1287592 w 3049233"/>
              <a:gd name="connsiteY7988" fmla="*/ 1102434 h 1985002"/>
              <a:gd name="connsiteX7989" fmla="*/ 1287584 w 3049233"/>
              <a:gd name="connsiteY7989" fmla="*/ 1102432 h 1985002"/>
              <a:gd name="connsiteX7990" fmla="*/ 1289754 w 3049233"/>
              <a:gd name="connsiteY7990" fmla="*/ 1094314 h 1985002"/>
              <a:gd name="connsiteX7991" fmla="*/ 2683051 w 3049233"/>
              <a:gd name="connsiteY7991" fmla="*/ 1087369 h 1985002"/>
              <a:gd name="connsiteX7992" fmla="*/ 2695628 w 3049233"/>
              <a:gd name="connsiteY7992" fmla="*/ 1088517 h 1985002"/>
              <a:gd name="connsiteX7993" fmla="*/ 2682946 w 3049233"/>
              <a:gd name="connsiteY7993" fmla="*/ 1087962 h 1985002"/>
              <a:gd name="connsiteX7994" fmla="*/ 2022588 w 3049233"/>
              <a:gd name="connsiteY7994" fmla="*/ 1087361 h 1985002"/>
              <a:gd name="connsiteX7995" fmla="*/ 2025810 w 3049233"/>
              <a:gd name="connsiteY7995" fmla="*/ 1102461 h 1985002"/>
              <a:gd name="connsiteX7996" fmla="*/ 2025092 w 3049233"/>
              <a:gd name="connsiteY7996" fmla="*/ 1104564 h 1985002"/>
              <a:gd name="connsiteX7997" fmla="*/ 2022793 w 3049233"/>
              <a:gd name="connsiteY7997" fmla="*/ 1095302 h 1985002"/>
              <a:gd name="connsiteX7998" fmla="*/ 2839402 w 3049233"/>
              <a:gd name="connsiteY7998" fmla="*/ 1087215 h 1985002"/>
              <a:gd name="connsiteX7999" fmla="*/ 2836040 w 3049233"/>
              <a:gd name="connsiteY7999" fmla="*/ 1106467 h 1985002"/>
              <a:gd name="connsiteX8000" fmla="*/ 2798069 w 3049233"/>
              <a:gd name="connsiteY8000" fmla="*/ 1203346 h 1985002"/>
              <a:gd name="connsiteX8001" fmla="*/ 2785497 w 3049233"/>
              <a:gd name="connsiteY8001" fmla="*/ 1224378 h 1985002"/>
              <a:gd name="connsiteX8002" fmla="*/ 2754731 w 3049233"/>
              <a:gd name="connsiteY8002" fmla="*/ 1265305 h 1985002"/>
              <a:gd name="connsiteX8003" fmla="*/ 2776950 w 3049233"/>
              <a:gd name="connsiteY8003" fmla="*/ 1209101 h 1985002"/>
              <a:gd name="connsiteX8004" fmla="*/ 2786158 w 3049233"/>
              <a:gd name="connsiteY8004" fmla="*/ 1188060 h 1985002"/>
              <a:gd name="connsiteX8005" fmla="*/ 2789630 w 3049233"/>
              <a:gd name="connsiteY8005" fmla="*/ 1181556 h 1985002"/>
              <a:gd name="connsiteX8006" fmla="*/ 2791791 w 3049233"/>
              <a:gd name="connsiteY8006" fmla="*/ 1175187 h 1985002"/>
              <a:gd name="connsiteX8007" fmla="*/ 2811559 w 3049233"/>
              <a:gd name="connsiteY8007" fmla="*/ 1130015 h 1985002"/>
              <a:gd name="connsiteX8008" fmla="*/ 1679707 w 3049233"/>
              <a:gd name="connsiteY8008" fmla="*/ 1087175 h 1985002"/>
              <a:gd name="connsiteX8009" fmla="*/ 1680540 w 3049233"/>
              <a:gd name="connsiteY8009" fmla="*/ 1087578 h 1985002"/>
              <a:gd name="connsiteX8010" fmla="*/ 1677513 w 3049233"/>
              <a:gd name="connsiteY8010" fmla="*/ 1087871 h 1985002"/>
              <a:gd name="connsiteX8011" fmla="*/ 1676807 w 3049233"/>
              <a:gd name="connsiteY8011" fmla="*/ 1087505 h 1985002"/>
              <a:gd name="connsiteX8012" fmla="*/ 1912005 w 3049233"/>
              <a:gd name="connsiteY8012" fmla="*/ 1087157 h 1985002"/>
              <a:gd name="connsiteX8013" fmla="*/ 1912432 w 3049233"/>
              <a:gd name="connsiteY8013" fmla="*/ 1087378 h 1985002"/>
              <a:gd name="connsiteX8014" fmla="*/ 1912294 w 3049233"/>
              <a:gd name="connsiteY8014" fmla="*/ 1087843 h 1985002"/>
              <a:gd name="connsiteX8015" fmla="*/ 2324328 w 3049233"/>
              <a:gd name="connsiteY8015" fmla="*/ 1087093 h 1985002"/>
              <a:gd name="connsiteX8016" fmla="*/ 2324311 w 3049233"/>
              <a:gd name="connsiteY8016" fmla="*/ 1088004 h 1985002"/>
              <a:gd name="connsiteX8017" fmla="*/ 2316297 w 3049233"/>
              <a:gd name="connsiteY8017" fmla="*/ 1088411 h 1985002"/>
              <a:gd name="connsiteX8018" fmla="*/ 1218095 w 3049233"/>
              <a:gd name="connsiteY8018" fmla="*/ 1086378 h 1985002"/>
              <a:gd name="connsiteX8019" fmla="*/ 1219082 w 3049233"/>
              <a:gd name="connsiteY8019" fmla="*/ 1086692 h 1985002"/>
              <a:gd name="connsiteX8020" fmla="*/ 1220052 w 3049233"/>
              <a:gd name="connsiteY8020" fmla="*/ 1088446 h 1985002"/>
              <a:gd name="connsiteX8021" fmla="*/ 1217966 w 3049233"/>
              <a:gd name="connsiteY8021" fmla="*/ 1090102 h 1985002"/>
              <a:gd name="connsiteX8022" fmla="*/ 1217248 w 3049233"/>
              <a:gd name="connsiteY8022" fmla="*/ 1090672 h 1985002"/>
              <a:gd name="connsiteX8023" fmla="*/ 1217047 w 3049233"/>
              <a:gd name="connsiteY8023" fmla="*/ 1090831 h 1985002"/>
              <a:gd name="connsiteX8024" fmla="*/ 1217175 w 3049233"/>
              <a:gd name="connsiteY8024" fmla="*/ 1090286 h 1985002"/>
              <a:gd name="connsiteX8025" fmla="*/ 2668702 w 3049233"/>
              <a:gd name="connsiteY8025" fmla="*/ 1086057 h 1985002"/>
              <a:gd name="connsiteX8026" fmla="*/ 2675775 w 3049233"/>
              <a:gd name="connsiteY8026" fmla="*/ 1086703 h 1985002"/>
              <a:gd name="connsiteX8027" fmla="*/ 2675593 w 3049233"/>
              <a:gd name="connsiteY8027" fmla="*/ 1087639 h 1985002"/>
              <a:gd name="connsiteX8028" fmla="*/ 2672673 w 3049233"/>
              <a:gd name="connsiteY8028" fmla="*/ 1087511 h 1985002"/>
              <a:gd name="connsiteX8029" fmla="*/ 2668162 w 3049233"/>
              <a:gd name="connsiteY8029" fmla="*/ 1087019 h 1985002"/>
              <a:gd name="connsiteX8030" fmla="*/ 1248094 w 3049233"/>
              <a:gd name="connsiteY8030" fmla="*/ 1085912 h 1985002"/>
              <a:gd name="connsiteX8031" fmla="*/ 1248727 w 3049233"/>
              <a:gd name="connsiteY8031" fmla="*/ 1089488 h 1985002"/>
              <a:gd name="connsiteX8032" fmla="*/ 1248837 w 3049233"/>
              <a:gd name="connsiteY8032" fmla="*/ 1090111 h 1985002"/>
              <a:gd name="connsiteX8033" fmla="*/ 1248026 w 3049233"/>
              <a:gd name="connsiteY8033" fmla="*/ 1089853 h 1985002"/>
              <a:gd name="connsiteX8034" fmla="*/ 1247336 w 3049233"/>
              <a:gd name="connsiteY8034" fmla="*/ 1089634 h 1985002"/>
              <a:gd name="connsiteX8035" fmla="*/ 1245226 w 3049233"/>
              <a:gd name="connsiteY8035" fmla="*/ 1088963 h 1985002"/>
              <a:gd name="connsiteX8036" fmla="*/ 1247260 w 3049233"/>
              <a:gd name="connsiteY8036" fmla="*/ 1087344 h 1985002"/>
              <a:gd name="connsiteX8037" fmla="*/ 2576217 w 3049233"/>
              <a:gd name="connsiteY8037" fmla="*/ 1085879 h 1985002"/>
              <a:gd name="connsiteX8038" fmla="*/ 2579126 w 3049233"/>
              <a:gd name="connsiteY8038" fmla="*/ 1086497 h 1985002"/>
              <a:gd name="connsiteX8039" fmla="*/ 2589668 w 3049233"/>
              <a:gd name="connsiteY8039" fmla="*/ 1089083 h 1985002"/>
              <a:gd name="connsiteX8040" fmla="*/ 2590637 w 3049233"/>
              <a:gd name="connsiteY8040" fmla="*/ 1089576 h 1985002"/>
              <a:gd name="connsiteX8041" fmla="*/ 2588354 w 3049233"/>
              <a:gd name="connsiteY8041" fmla="*/ 1094072 h 1985002"/>
              <a:gd name="connsiteX8042" fmla="*/ 2576323 w 3049233"/>
              <a:gd name="connsiteY8042" fmla="*/ 1085988 h 1985002"/>
              <a:gd name="connsiteX8043" fmla="*/ 2412229 w 3049233"/>
              <a:gd name="connsiteY8043" fmla="*/ 1085777 h 1985002"/>
              <a:gd name="connsiteX8044" fmla="*/ 2415377 w 3049233"/>
              <a:gd name="connsiteY8044" fmla="*/ 1086868 h 1985002"/>
              <a:gd name="connsiteX8045" fmla="*/ 2413441 w 3049233"/>
              <a:gd name="connsiteY8045" fmla="*/ 1090823 h 1985002"/>
              <a:gd name="connsiteX8046" fmla="*/ 2411788 w 3049233"/>
              <a:gd name="connsiteY8046" fmla="*/ 1090081 h 1985002"/>
              <a:gd name="connsiteX8047" fmla="*/ 1696197 w 3049233"/>
              <a:gd name="connsiteY8047" fmla="*/ 1085295 h 1985002"/>
              <a:gd name="connsiteX8048" fmla="*/ 1701427 w 3049233"/>
              <a:gd name="connsiteY8048" fmla="*/ 1087618 h 1985002"/>
              <a:gd name="connsiteX8049" fmla="*/ 1693837 w 3049233"/>
              <a:gd name="connsiteY8049" fmla="*/ 1086291 h 1985002"/>
              <a:gd name="connsiteX8050" fmla="*/ 1693833 w 3049233"/>
              <a:gd name="connsiteY8050" fmla="*/ 1086292 h 1985002"/>
              <a:gd name="connsiteX8051" fmla="*/ 1693830 w 3049233"/>
              <a:gd name="connsiteY8051" fmla="*/ 1086291 h 1985002"/>
              <a:gd name="connsiteX8052" fmla="*/ 1693827 w 3049233"/>
              <a:gd name="connsiteY8052" fmla="*/ 1086292 h 1985002"/>
              <a:gd name="connsiteX8053" fmla="*/ 1693824 w 3049233"/>
              <a:gd name="connsiteY8053" fmla="*/ 1086291 h 1985002"/>
              <a:gd name="connsiteX8054" fmla="*/ 1691935 w 3049233"/>
              <a:gd name="connsiteY8054" fmla="*/ 1086474 h 1985002"/>
              <a:gd name="connsiteX8055" fmla="*/ 1690770 w 3049233"/>
              <a:gd name="connsiteY8055" fmla="*/ 1085914 h 1985002"/>
              <a:gd name="connsiteX8056" fmla="*/ 1283789 w 3049233"/>
              <a:gd name="connsiteY8056" fmla="*/ 1085245 h 1985002"/>
              <a:gd name="connsiteX8057" fmla="*/ 1284450 w 3049233"/>
              <a:gd name="connsiteY8057" fmla="*/ 1085440 h 1985002"/>
              <a:gd name="connsiteX8058" fmla="*/ 1284522 w 3049233"/>
              <a:gd name="connsiteY8058" fmla="*/ 1085461 h 1985002"/>
              <a:gd name="connsiteX8059" fmla="*/ 1284621 w 3049233"/>
              <a:gd name="connsiteY8059" fmla="*/ 1085490 h 1985002"/>
              <a:gd name="connsiteX8060" fmla="*/ 1284619 w 3049233"/>
              <a:gd name="connsiteY8060" fmla="*/ 1085509 h 1985002"/>
              <a:gd name="connsiteX8061" fmla="*/ 1283402 w 3049233"/>
              <a:gd name="connsiteY8061" fmla="*/ 1095953 h 1985002"/>
              <a:gd name="connsiteX8062" fmla="*/ 2341211 w 3049233"/>
              <a:gd name="connsiteY8062" fmla="*/ 1085142 h 1985002"/>
              <a:gd name="connsiteX8063" fmla="*/ 2344971 w 3049233"/>
              <a:gd name="connsiteY8063" fmla="*/ 1085537 h 1985002"/>
              <a:gd name="connsiteX8064" fmla="*/ 2344729 w 3049233"/>
              <a:gd name="connsiteY8064" fmla="*/ 1086087 h 1985002"/>
              <a:gd name="connsiteX8065" fmla="*/ 2332677 w 3049233"/>
              <a:gd name="connsiteY8065" fmla="*/ 1086522 h 1985002"/>
              <a:gd name="connsiteX8066" fmla="*/ 2332692 w 3049233"/>
              <a:gd name="connsiteY8066" fmla="*/ 1085719 h 1985002"/>
              <a:gd name="connsiteX8067" fmla="*/ 2336204 w 3049233"/>
              <a:gd name="connsiteY8067" fmla="*/ 1085142 h 1985002"/>
              <a:gd name="connsiteX8068" fmla="*/ 2656143 w 3049233"/>
              <a:gd name="connsiteY8068" fmla="*/ 1084800 h 1985002"/>
              <a:gd name="connsiteX8069" fmla="*/ 2656847 w 3049233"/>
              <a:gd name="connsiteY8069" fmla="*/ 1084974 h 1985002"/>
              <a:gd name="connsiteX8070" fmla="*/ 2661515 w 3049233"/>
              <a:gd name="connsiteY8070" fmla="*/ 1085400 h 1985002"/>
              <a:gd name="connsiteX8071" fmla="*/ 2661043 w 3049233"/>
              <a:gd name="connsiteY8071" fmla="*/ 1086243 h 1985002"/>
              <a:gd name="connsiteX8072" fmla="*/ 2656012 w 3049233"/>
              <a:gd name="connsiteY8072" fmla="*/ 1085695 h 1985002"/>
              <a:gd name="connsiteX8073" fmla="*/ 2616680 w 3049233"/>
              <a:gd name="connsiteY8073" fmla="*/ 1084703 h 1985002"/>
              <a:gd name="connsiteX8074" fmla="*/ 2622345 w 3049233"/>
              <a:gd name="connsiteY8074" fmla="*/ 1085723 h 1985002"/>
              <a:gd name="connsiteX8075" fmla="*/ 2622095 w 3049233"/>
              <a:gd name="connsiteY8075" fmla="*/ 1087273 h 1985002"/>
              <a:gd name="connsiteX8076" fmla="*/ 1791769 w 3049233"/>
              <a:gd name="connsiteY8076" fmla="*/ 1084641 h 1985002"/>
              <a:gd name="connsiteX8077" fmla="*/ 1796123 w 3049233"/>
              <a:gd name="connsiteY8077" fmla="*/ 1086275 h 1985002"/>
              <a:gd name="connsiteX8078" fmla="*/ 1791544 w 3049233"/>
              <a:gd name="connsiteY8078" fmla="*/ 1085727 h 1985002"/>
              <a:gd name="connsiteX8079" fmla="*/ 2027210 w 3049233"/>
              <a:gd name="connsiteY8079" fmla="*/ 1083705 h 1985002"/>
              <a:gd name="connsiteX8080" fmla="*/ 2028948 w 3049233"/>
              <a:gd name="connsiteY8080" fmla="*/ 1093292 h 1985002"/>
              <a:gd name="connsiteX8081" fmla="*/ 2028901 w 3049233"/>
              <a:gd name="connsiteY8081" fmla="*/ 1093427 h 1985002"/>
              <a:gd name="connsiteX8082" fmla="*/ 2027196 w 3049233"/>
              <a:gd name="connsiteY8082" fmla="*/ 1085480 h 1985002"/>
              <a:gd name="connsiteX8083" fmla="*/ 1905262 w 3049233"/>
              <a:gd name="connsiteY8083" fmla="*/ 1083646 h 1985002"/>
              <a:gd name="connsiteX8084" fmla="*/ 1905673 w 3049233"/>
              <a:gd name="connsiteY8084" fmla="*/ 1083858 h 1985002"/>
              <a:gd name="connsiteX8085" fmla="*/ 1905946 w 3049233"/>
              <a:gd name="connsiteY8085" fmla="*/ 1085299 h 1985002"/>
              <a:gd name="connsiteX8086" fmla="*/ 2601734 w 3049233"/>
              <a:gd name="connsiteY8086" fmla="*/ 1083492 h 1985002"/>
              <a:gd name="connsiteX8087" fmla="*/ 2621237 w 3049233"/>
              <a:gd name="connsiteY8087" fmla="*/ 1092598 h 1985002"/>
              <a:gd name="connsiteX8088" fmla="*/ 2621226 w 3049233"/>
              <a:gd name="connsiteY8088" fmla="*/ 1092676 h 1985002"/>
              <a:gd name="connsiteX8089" fmla="*/ 2602669 w 3049233"/>
              <a:gd name="connsiteY8089" fmla="*/ 1088099 h 1985002"/>
              <a:gd name="connsiteX8090" fmla="*/ 2600068 w 3049233"/>
              <a:gd name="connsiteY8090" fmla="*/ 1086775 h 1985002"/>
              <a:gd name="connsiteX8091" fmla="*/ 1846765 w 3049233"/>
              <a:gd name="connsiteY8091" fmla="*/ 1083387 h 1985002"/>
              <a:gd name="connsiteX8092" fmla="*/ 1853570 w 3049233"/>
              <a:gd name="connsiteY8092" fmla="*/ 1085631 h 1985002"/>
              <a:gd name="connsiteX8093" fmla="*/ 1858084 w 3049233"/>
              <a:gd name="connsiteY8093" fmla="*/ 1088545 h 1985002"/>
              <a:gd name="connsiteX8094" fmla="*/ 1857947 w 3049233"/>
              <a:gd name="connsiteY8094" fmla="*/ 1088952 h 1985002"/>
              <a:gd name="connsiteX8095" fmla="*/ 1846721 w 3049233"/>
              <a:gd name="connsiteY8095" fmla="*/ 1083550 h 1985002"/>
              <a:gd name="connsiteX8096" fmla="*/ 1109111 w 3049233"/>
              <a:gd name="connsiteY8096" fmla="*/ 1082830 h 1985002"/>
              <a:gd name="connsiteX8097" fmla="*/ 1125480 w 3049233"/>
              <a:gd name="connsiteY8097" fmla="*/ 1083330 h 1985002"/>
              <a:gd name="connsiteX8098" fmla="*/ 1148116 w 3049233"/>
              <a:gd name="connsiteY8098" fmla="*/ 1084023 h 1985002"/>
              <a:gd name="connsiteX8099" fmla="*/ 1160694 w 3049233"/>
              <a:gd name="connsiteY8099" fmla="*/ 1088281 h 1985002"/>
              <a:gd name="connsiteX8100" fmla="*/ 1157307 w 3049233"/>
              <a:gd name="connsiteY8100" fmla="*/ 1089285 h 1985002"/>
              <a:gd name="connsiteX8101" fmla="*/ 1129202 w 3049233"/>
              <a:gd name="connsiteY8101" fmla="*/ 1090060 h 1985002"/>
              <a:gd name="connsiteX8102" fmla="*/ 1275081 w 3049233"/>
              <a:gd name="connsiteY8102" fmla="*/ 1082673 h 1985002"/>
              <a:gd name="connsiteX8103" fmla="*/ 1278421 w 3049233"/>
              <a:gd name="connsiteY8103" fmla="*/ 1083659 h 1985002"/>
              <a:gd name="connsiteX8104" fmla="*/ 1278594 w 3049233"/>
              <a:gd name="connsiteY8104" fmla="*/ 1083710 h 1985002"/>
              <a:gd name="connsiteX8105" fmla="*/ 1278309 w 3049233"/>
              <a:gd name="connsiteY8105" fmla="*/ 1086654 h 1985002"/>
              <a:gd name="connsiteX8106" fmla="*/ 1277103 w 3049233"/>
              <a:gd name="connsiteY8106" fmla="*/ 1099099 h 1985002"/>
              <a:gd name="connsiteX8107" fmla="*/ 1276926 w 3049233"/>
              <a:gd name="connsiteY8107" fmla="*/ 1099043 h 1985002"/>
              <a:gd name="connsiteX8108" fmla="*/ 1276004 w 3049233"/>
              <a:gd name="connsiteY8108" fmla="*/ 1098750 h 1985002"/>
              <a:gd name="connsiteX8109" fmla="*/ 1274798 w 3049233"/>
              <a:gd name="connsiteY8109" fmla="*/ 1098366 h 1985002"/>
              <a:gd name="connsiteX8110" fmla="*/ 1274907 w 3049233"/>
              <a:gd name="connsiteY8110" fmla="*/ 1092312 h 1985002"/>
              <a:gd name="connsiteX8111" fmla="*/ 1810763 w 3049233"/>
              <a:gd name="connsiteY8111" fmla="*/ 1081946 h 1985002"/>
              <a:gd name="connsiteX8112" fmla="*/ 1812646 w 3049233"/>
              <a:gd name="connsiteY8112" fmla="*/ 1082656 h 1985002"/>
              <a:gd name="connsiteX8113" fmla="*/ 1821850 w 3049233"/>
              <a:gd name="connsiteY8113" fmla="*/ 1087000 h 1985002"/>
              <a:gd name="connsiteX8114" fmla="*/ 1821723 w 3049233"/>
              <a:gd name="connsiteY8114" fmla="*/ 1087450 h 1985002"/>
              <a:gd name="connsiteX8115" fmla="*/ 1810384 w 3049233"/>
              <a:gd name="connsiteY8115" fmla="*/ 1083241 h 1985002"/>
              <a:gd name="connsiteX8116" fmla="*/ 2710516 w 3049233"/>
              <a:gd name="connsiteY8116" fmla="*/ 1081780 h 1985002"/>
              <a:gd name="connsiteX8117" fmla="*/ 2727253 w 3049233"/>
              <a:gd name="connsiteY8117" fmla="*/ 1083682 h 1985002"/>
              <a:gd name="connsiteX8118" fmla="*/ 2724100 w 3049233"/>
              <a:gd name="connsiteY8118" fmla="*/ 1084121 h 1985002"/>
              <a:gd name="connsiteX8119" fmla="*/ 2710270 w 3049233"/>
              <a:gd name="connsiteY8119" fmla="*/ 1082855 h 1985002"/>
              <a:gd name="connsiteX8120" fmla="*/ 1558395 w 3049233"/>
              <a:gd name="connsiteY8120" fmla="*/ 1081766 h 1985002"/>
              <a:gd name="connsiteX8121" fmla="*/ 1559706 w 3049233"/>
              <a:gd name="connsiteY8121" fmla="*/ 1082055 h 1985002"/>
              <a:gd name="connsiteX8122" fmla="*/ 1558659 w 3049233"/>
              <a:gd name="connsiteY8122" fmla="*/ 1098538 h 1985002"/>
              <a:gd name="connsiteX8123" fmla="*/ 1558368 w 3049233"/>
              <a:gd name="connsiteY8123" fmla="*/ 1098932 h 1985002"/>
              <a:gd name="connsiteX8124" fmla="*/ 1550472 w 3049233"/>
              <a:gd name="connsiteY8124" fmla="*/ 1101407 h 1985002"/>
              <a:gd name="connsiteX8125" fmla="*/ 1530619 w 3049233"/>
              <a:gd name="connsiteY8125" fmla="*/ 1096514 h 1985002"/>
              <a:gd name="connsiteX8126" fmla="*/ 1557811 w 3049233"/>
              <a:gd name="connsiteY8126" fmla="*/ 1081925 h 1985002"/>
              <a:gd name="connsiteX8127" fmla="*/ 1938563 w 3049233"/>
              <a:gd name="connsiteY8127" fmla="*/ 1081032 h 1985002"/>
              <a:gd name="connsiteX8128" fmla="*/ 1939137 w 3049233"/>
              <a:gd name="connsiteY8128" fmla="*/ 1081354 h 1985002"/>
              <a:gd name="connsiteX8129" fmla="*/ 1947812 w 3049233"/>
              <a:gd name="connsiteY8129" fmla="*/ 1088720 h 1985002"/>
              <a:gd name="connsiteX8130" fmla="*/ 1944664 w 3049233"/>
              <a:gd name="connsiteY8130" fmla="*/ 1098420 h 1985002"/>
              <a:gd name="connsiteX8131" fmla="*/ 1934468 w 3049233"/>
              <a:gd name="connsiteY8131" fmla="*/ 1093102 h 1985002"/>
              <a:gd name="connsiteX8132" fmla="*/ 1006651 w 3049233"/>
              <a:gd name="connsiteY8132" fmla="*/ 1080620 h 1985002"/>
              <a:gd name="connsiteX8133" fmla="*/ 1018871 w 3049233"/>
              <a:gd name="connsiteY8133" fmla="*/ 1084836 h 1985002"/>
              <a:gd name="connsiteX8134" fmla="*/ 1024812 w 3049233"/>
              <a:gd name="connsiteY8134" fmla="*/ 1086885 h 1985002"/>
              <a:gd name="connsiteX8135" fmla="*/ 1043213 w 3049233"/>
              <a:gd name="connsiteY8135" fmla="*/ 1090157 h 1985002"/>
              <a:gd name="connsiteX8136" fmla="*/ 1077811 w 3049233"/>
              <a:gd name="connsiteY8136" fmla="*/ 1096309 h 1985002"/>
              <a:gd name="connsiteX8137" fmla="*/ 1078201 w 3049233"/>
              <a:gd name="connsiteY8137" fmla="*/ 1096317 h 1985002"/>
              <a:gd name="connsiteX8138" fmla="*/ 1086678 w 3049233"/>
              <a:gd name="connsiteY8138" fmla="*/ 1099529 h 1985002"/>
              <a:gd name="connsiteX8139" fmla="*/ 1102273 w 3049233"/>
              <a:gd name="connsiteY8139" fmla="*/ 1105439 h 1985002"/>
              <a:gd name="connsiteX8140" fmla="*/ 1100031 w 3049233"/>
              <a:gd name="connsiteY8140" fmla="*/ 1105774 h 1985002"/>
              <a:gd name="connsiteX8141" fmla="*/ 1064897 w 3049233"/>
              <a:gd name="connsiteY8141" fmla="*/ 1103770 h 1985002"/>
              <a:gd name="connsiteX8142" fmla="*/ 1030820 w 3049233"/>
              <a:gd name="connsiteY8142" fmla="*/ 1090226 h 1985002"/>
              <a:gd name="connsiteX8143" fmla="*/ 2389403 w 3049233"/>
              <a:gd name="connsiteY8143" fmla="*/ 1080396 h 1985002"/>
              <a:gd name="connsiteX8144" fmla="*/ 2399637 w 3049233"/>
              <a:gd name="connsiteY8144" fmla="*/ 1081416 h 1985002"/>
              <a:gd name="connsiteX8145" fmla="*/ 2405963 w 3049233"/>
              <a:gd name="connsiteY8145" fmla="*/ 1083607 h 1985002"/>
              <a:gd name="connsiteX8146" fmla="*/ 2405559 w 3049233"/>
              <a:gd name="connsiteY8146" fmla="*/ 1087531 h 1985002"/>
              <a:gd name="connsiteX8147" fmla="*/ 2397506 w 3049233"/>
              <a:gd name="connsiteY8147" fmla="*/ 1085480 h 1985002"/>
              <a:gd name="connsiteX8148" fmla="*/ 2387403 w 3049233"/>
              <a:gd name="connsiteY8148" fmla="*/ 1084422 h 1985002"/>
              <a:gd name="connsiteX8149" fmla="*/ 2574421 w 3049233"/>
              <a:gd name="connsiteY8149" fmla="*/ 1080267 h 1985002"/>
              <a:gd name="connsiteX8150" fmla="*/ 2575324 w 3049233"/>
              <a:gd name="connsiteY8150" fmla="*/ 1081110 h 1985002"/>
              <a:gd name="connsiteX8151" fmla="*/ 2574319 w 3049233"/>
              <a:gd name="connsiteY8151" fmla="*/ 1080820 h 1985002"/>
              <a:gd name="connsiteX8152" fmla="*/ 1265387 w 3049233"/>
              <a:gd name="connsiteY8152" fmla="*/ 1079810 h 1985002"/>
              <a:gd name="connsiteX8153" fmla="*/ 1270514 w 3049233"/>
              <a:gd name="connsiteY8153" fmla="*/ 1081324 h 1985002"/>
              <a:gd name="connsiteX8154" fmla="*/ 1269791 w 3049233"/>
              <a:gd name="connsiteY8154" fmla="*/ 1090928 h 1985002"/>
              <a:gd name="connsiteX8155" fmla="*/ 1269500 w 3049233"/>
              <a:gd name="connsiteY8155" fmla="*/ 1094806 h 1985002"/>
              <a:gd name="connsiteX8156" fmla="*/ 1269362 w 3049233"/>
              <a:gd name="connsiteY8156" fmla="*/ 1096638 h 1985002"/>
              <a:gd name="connsiteX8157" fmla="*/ 1268988 w 3049233"/>
              <a:gd name="connsiteY8157" fmla="*/ 1096519 h 1985002"/>
              <a:gd name="connsiteX8158" fmla="*/ 1266370 w 3049233"/>
              <a:gd name="connsiteY8158" fmla="*/ 1095686 h 1985002"/>
              <a:gd name="connsiteX8159" fmla="*/ 1265352 w 3049233"/>
              <a:gd name="connsiteY8159" fmla="*/ 1095363 h 1985002"/>
              <a:gd name="connsiteX8160" fmla="*/ 1189451 w 3049233"/>
              <a:gd name="connsiteY8160" fmla="*/ 1079753 h 1985002"/>
              <a:gd name="connsiteX8161" fmla="*/ 1177491 w 3049233"/>
              <a:gd name="connsiteY8161" fmla="*/ 1083300 h 1985002"/>
              <a:gd name="connsiteX8162" fmla="*/ 1172333 w 3049233"/>
              <a:gd name="connsiteY8162" fmla="*/ 1084830 h 1985002"/>
              <a:gd name="connsiteX8163" fmla="*/ 1171951 w 3049233"/>
              <a:gd name="connsiteY8163" fmla="*/ 1084943 h 1985002"/>
              <a:gd name="connsiteX8164" fmla="*/ 1167290 w 3049233"/>
              <a:gd name="connsiteY8164" fmla="*/ 1083358 h 1985002"/>
              <a:gd name="connsiteX8165" fmla="*/ 1866770 w 3049233"/>
              <a:gd name="connsiteY8165" fmla="*/ 1079422 h 1985002"/>
              <a:gd name="connsiteX8166" fmla="*/ 1873353 w 3049233"/>
              <a:gd name="connsiteY8166" fmla="*/ 1084342 h 1985002"/>
              <a:gd name="connsiteX8167" fmla="*/ 1874483 w 3049233"/>
              <a:gd name="connsiteY8167" fmla="*/ 1085417 h 1985002"/>
              <a:gd name="connsiteX8168" fmla="*/ 1866619 w 3049233"/>
              <a:gd name="connsiteY8168" fmla="*/ 1079880 h 1985002"/>
              <a:gd name="connsiteX8169" fmla="*/ 1776479 w 3049233"/>
              <a:gd name="connsiteY8169" fmla="*/ 1079340 h 1985002"/>
              <a:gd name="connsiteX8170" fmla="*/ 1778488 w 3049233"/>
              <a:gd name="connsiteY8170" fmla="*/ 1079661 h 1985002"/>
              <a:gd name="connsiteX8171" fmla="*/ 1787651 w 3049233"/>
              <a:gd name="connsiteY8171" fmla="*/ 1083094 h 1985002"/>
              <a:gd name="connsiteX8172" fmla="*/ 1787234 w 3049233"/>
              <a:gd name="connsiteY8172" fmla="*/ 1085067 h 1985002"/>
              <a:gd name="connsiteX8173" fmla="*/ 1776093 w 3049233"/>
              <a:gd name="connsiteY8173" fmla="*/ 1081168 h 1985002"/>
              <a:gd name="connsiteX8174" fmla="*/ 2347755 w 3049233"/>
              <a:gd name="connsiteY8174" fmla="*/ 1079211 h 1985002"/>
              <a:gd name="connsiteX8175" fmla="*/ 2347311 w 3049233"/>
              <a:gd name="connsiteY8175" fmla="*/ 1080220 h 1985002"/>
              <a:gd name="connsiteX8176" fmla="*/ 2344328 w 3049233"/>
              <a:gd name="connsiteY8176" fmla="*/ 1079908 h 1985002"/>
              <a:gd name="connsiteX8177" fmla="*/ 2684517 w 3049233"/>
              <a:gd name="connsiteY8177" fmla="*/ 1079082 h 1985002"/>
              <a:gd name="connsiteX8178" fmla="*/ 2699858 w 3049233"/>
              <a:gd name="connsiteY8178" fmla="*/ 1080569 h 1985002"/>
              <a:gd name="connsiteX8179" fmla="*/ 2699956 w 3049233"/>
              <a:gd name="connsiteY8179" fmla="*/ 1080580 h 1985002"/>
              <a:gd name="connsiteX8180" fmla="*/ 2699277 w 3049233"/>
              <a:gd name="connsiteY8180" fmla="*/ 1081847 h 1985002"/>
              <a:gd name="connsiteX8181" fmla="*/ 2684271 w 3049233"/>
              <a:gd name="connsiteY8181" fmla="*/ 1080473 h 1985002"/>
              <a:gd name="connsiteX8182" fmla="*/ 2637550 w 3049233"/>
              <a:gd name="connsiteY8182" fmla="*/ 1079050 h 1985002"/>
              <a:gd name="connsiteX8183" fmla="*/ 2646519 w 3049233"/>
              <a:gd name="connsiteY8183" fmla="*/ 1082433 h 1985002"/>
              <a:gd name="connsiteX8184" fmla="*/ 2650395 w 3049233"/>
              <a:gd name="connsiteY8184" fmla="*/ 1083386 h 1985002"/>
              <a:gd name="connsiteX8185" fmla="*/ 2650151 w 3049233"/>
              <a:gd name="connsiteY8185" fmla="*/ 1085055 h 1985002"/>
              <a:gd name="connsiteX8186" fmla="*/ 2644734 w 3049233"/>
              <a:gd name="connsiteY8186" fmla="*/ 1084464 h 1985002"/>
              <a:gd name="connsiteX8187" fmla="*/ 2640541 w 3049233"/>
              <a:gd name="connsiteY8187" fmla="*/ 1083710 h 1985002"/>
              <a:gd name="connsiteX8188" fmla="*/ 2636167 w 3049233"/>
              <a:gd name="connsiteY8188" fmla="*/ 1081860 h 1985002"/>
              <a:gd name="connsiteX8189" fmla="*/ 2584732 w 3049233"/>
              <a:gd name="connsiteY8189" fmla="*/ 1078971 h 1985002"/>
              <a:gd name="connsiteX8190" fmla="*/ 2591828 w 3049233"/>
              <a:gd name="connsiteY8190" fmla="*/ 1080229 h 1985002"/>
              <a:gd name="connsiteX8191" fmla="*/ 2595086 w 3049233"/>
              <a:gd name="connsiteY8191" fmla="*/ 1080816 h 1985002"/>
              <a:gd name="connsiteX8192" fmla="*/ 2593705 w 3049233"/>
              <a:gd name="connsiteY8192" fmla="*/ 1083537 h 1985002"/>
              <a:gd name="connsiteX8193" fmla="*/ 2461081 w 3049233"/>
              <a:gd name="connsiteY8193" fmla="*/ 1078518 h 1985002"/>
              <a:gd name="connsiteX8194" fmla="*/ 2457909 w 3049233"/>
              <a:gd name="connsiteY8194" fmla="*/ 1102060 h 1985002"/>
              <a:gd name="connsiteX8195" fmla="*/ 2451702 w 3049233"/>
              <a:gd name="connsiteY8195" fmla="*/ 1098099 h 1985002"/>
              <a:gd name="connsiteX8196" fmla="*/ 1231082 w 3049233"/>
              <a:gd name="connsiteY8196" fmla="*/ 1078232 h 1985002"/>
              <a:gd name="connsiteX8197" fmla="*/ 1230765 w 3049233"/>
              <a:gd name="connsiteY8197" fmla="*/ 1079942 h 1985002"/>
              <a:gd name="connsiteX8198" fmla="*/ 1226787 w 3049233"/>
              <a:gd name="connsiteY8198" fmla="*/ 1083100 h 1985002"/>
              <a:gd name="connsiteX8199" fmla="*/ 1226604 w 3049233"/>
              <a:gd name="connsiteY8199" fmla="*/ 1083042 h 1985002"/>
              <a:gd name="connsiteX8200" fmla="*/ 1226815 w 3049233"/>
              <a:gd name="connsiteY8200" fmla="*/ 1082033 h 1985002"/>
              <a:gd name="connsiteX8201" fmla="*/ 1227295 w 3049233"/>
              <a:gd name="connsiteY8201" fmla="*/ 1079732 h 1985002"/>
              <a:gd name="connsiteX8202" fmla="*/ 1227473 w 3049233"/>
              <a:gd name="connsiteY8202" fmla="*/ 1079606 h 1985002"/>
              <a:gd name="connsiteX8203" fmla="*/ 1229929 w 3049233"/>
              <a:gd name="connsiteY8203" fmla="*/ 1078671 h 1985002"/>
              <a:gd name="connsiteX8204" fmla="*/ 2673236 w 3049233"/>
              <a:gd name="connsiteY8204" fmla="*/ 1077987 h 1985002"/>
              <a:gd name="connsiteX8205" fmla="*/ 2677385 w 3049233"/>
              <a:gd name="connsiteY8205" fmla="*/ 1078390 h 1985002"/>
              <a:gd name="connsiteX8206" fmla="*/ 2677108 w 3049233"/>
              <a:gd name="connsiteY8206" fmla="*/ 1079817 h 1985002"/>
              <a:gd name="connsiteX8207" fmla="*/ 2672448 w 3049233"/>
              <a:gd name="connsiteY8207" fmla="*/ 1079390 h 1985002"/>
              <a:gd name="connsiteX8208" fmla="*/ 1766181 w 3049233"/>
              <a:gd name="connsiteY8208" fmla="*/ 1077699 h 1985002"/>
              <a:gd name="connsiteX8209" fmla="*/ 1771421 w 3049233"/>
              <a:gd name="connsiteY8209" fmla="*/ 1078534 h 1985002"/>
              <a:gd name="connsiteX8210" fmla="*/ 1771220 w 3049233"/>
              <a:gd name="connsiteY8210" fmla="*/ 1079463 h 1985002"/>
              <a:gd name="connsiteX8211" fmla="*/ 2814020 w 3049233"/>
              <a:gd name="connsiteY8211" fmla="*/ 1077553 h 1985002"/>
              <a:gd name="connsiteX8212" fmla="*/ 2808693 w 3049233"/>
              <a:gd name="connsiteY8212" fmla="*/ 1107592 h 1985002"/>
              <a:gd name="connsiteX8213" fmla="*/ 2796282 w 3049233"/>
              <a:gd name="connsiteY8213" fmla="*/ 1145070 h 1985002"/>
              <a:gd name="connsiteX8214" fmla="*/ 2785552 w 3049233"/>
              <a:gd name="connsiteY8214" fmla="*/ 1174904 h 1985002"/>
              <a:gd name="connsiteX8215" fmla="*/ 2778998 w 3049233"/>
              <a:gd name="connsiteY8215" fmla="*/ 1189868 h 1985002"/>
              <a:gd name="connsiteX8216" fmla="*/ 2764577 w 3049233"/>
              <a:gd name="connsiteY8216" fmla="*/ 1216837 h 1985002"/>
              <a:gd name="connsiteX8217" fmla="*/ 2745031 w 3049233"/>
              <a:gd name="connsiteY8217" fmla="*/ 1250958 h 1985002"/>
              <a:gd name="connsiteX8218" fmla="*/ 2721987 w 3049233"/>
              <a:gd name="connsiteY8218" fmla="*/ 1280049 h 1985002"/>
              <a:gd name="connsiteX8219" fmla="*/ 2713080 w 3049233"/>
              <a:gd name="connsiteY8219" fmla="*/ 1290562 h 1985002"/>
              <a:gd name="connsiteX8220" fmla="*/ 2718402 w 3049233"/>
              <a:gd name="connsiteY8220" fmla="*/ 1275980 h 1985002"/>
              <a:gd name="connsiteX8221" fmla="*/ 2728317 w 3049233"/>
              <a:gd name="connsiteY8221" fmla="*/ 1251856 h 1985002"/>
              <a:gd name="connsiteX8222" fmla="*/ 2728383 w 3049233"/>
              <a:gd name="connsiteY8222" fmla="*/ 1251766 h 1985002"/>
              <a:gd name="connsiteX8223" fmla="*/ 2764455 w 3049233"/>
              <a:gd name="connsiteY8223" fmla="*/ 1178761 h 1985002"/>
              <a:gd name="connsiteX8224" fmla="*/ 2777437 w 3049233"/>
              <a:gd name="connsiteY8224" fmla="*/ 1138482 h 1985002"/>
              <a:gd name="connsiteX8225" fmla="*/ 2790562 w 3049233"/>
              <a:gd name="connsiteY8225" fmla="*/ 1110033 h 1985002"/>
              <a:gd name="connsiteX8226" fmla="*/ 1634250 w 3049233"/>
              <a:gd name="connsiteY8226" fmla="*/ 1077548 h 1985002"/>
              <a:gd name="connsiteX8227" fmla="*/ 1636646 w 3049233"/>
              <a:gd name="connsiteY8227" fmla="*/ 1078916 h 1985002"/>
              <a:gd name="connsiteX8228" fmla="*/ 1636612 w 3049233"/>
              <a:gd name="connsiteY8228" fmla="*/ 1078921 h 1985002"/>
              <a:gd name="connsiteX8229" fmla="*/ 1635931 w 3049233"/>
              <a:gd name="connsiteY8229" fmla="*/ 1079012 h 1985002"/>
              <a:gd name="connsiteX8230" fmla="*/ 1633040 w 3049233"/>
              <a:gd name="connsiteY8230" fmla="*/ 1079399 h 1985002"/>
              <a:gd name="connsiteX8231" fmla="*/ 1631386 w 3049233"/>
              <a:gd name="connsiteY8231" fmla="*/ 1078169 h 1985002"/>
              <a:gd name="connsiteX8232" fmla="*/ 1631837 w 3049233"/>
              <a:gd name="connsiteY8232" fmla="*/ 1077902 h 1985002"/>
              <a:gd name="connsiteX8233" fmla="*/ 1633914 w 3049233"/>
              <a:gd name="connsiteY8233" fmla="*/ 1077598 h 1985002"/>
              <a:gd name="connsiteX8234" fmla="*/ 1539198 w 3049233"/>
              <a:gd name="connsiteY8234" fmla="*/ 1077535 h 1985002"/>
              <a:gd name="connsiteX8235" fmla="*/ 1548995 w 3049233"/>
              <a:gd name="connsiteY8235" fmla="*/ 1079694 h 1985002"/>
              <a:gd name="connsiteX8236" fmla="*/ 1520025 w 3049233"/>
              <a:gd name="connsiteY8236" fmla="*/ 1093902 h 1985002"/>
              <a:gd name="connsiteX8237" fmla="*/ 1518503 w 3049233"/>
              <a:gd name="connsiteY8237" fmla="*/ 1093527 h 1985002"/>
              <a:gd name="connsiteX8238" fmla="*/ 1515198 w 3049233"/>
              <a:gd name="connsiteY8238" fmla="*/ 1092713 h 1985002"/>
              <a:gd name="connsiteX8239" fmla="*/ 1515565 w 3049233"/>
              <a:gd name="connsiteY8239" fmla="*/ 1092480 h 1985002"/>
              <a:gd name="connsiteX8240" fmla="*/ 1257234 w 3049233"/>
              <a:gd name="connsiteY8240" fmla="*/ 1077402 h 1985002"/>
              <a:gd name="connsiteX8241" fmla="*/ 1258038 w 3049233"/>
              <a:gd name="connsiteY8241" fmla="*/ 1077639 h 1985002"/>
              <a:gd name="connsiteX8242" fmla="*/ 1260450 w 3049233"/>
              <a:gd name="connsiteY8242" fmla="*/ 1078352 h 1985002"/>
              <a:gd name="connsiteX8243" fmla="*/ 1260576 w 3049233"/>
              <a:gd name="connsiteY8243" fmla="*/ 1079214 h 1985002"/>
              <a:gd name="connsiteX8244" fmla="*/ 1260891 w 3049233"/>
              <a:gd name="connsiteY8244" fmla="*/ 1081374 h 1985002"/>
              <a:gd name="connsiteX8245" fmla="*/ 1260220 w 3049233"/>
              <a:gd name="connsiteY8245" fmla="*/ 1093731 h 1985002"/>
              <a:gd name="connsiteX8246" fmla="*/ 1257682 w 3049233"/>
              <a:gd name="connsiteY8246" fmla="*/ 1092924 h 1985002"/>
              <a:gd name="connsiteX8247" fmla="*/ 1255501 w 3049233"/>
              <a:gd name="connsiteY8247" fmla="*/ 1092230 h 1985002"/>
              <a:gd name="connsiteX8248" fmla="*/ 1255508 w 3049233"/>
              <a:gd name="connsiteY8248" fmla="*/ 1089036 h 1985002"/>
              <a:gd name="connsiteX8249" fmla="*/ 1255514 w 3049233"/>
              <a:gd name="connsiteY8249" fmla="*/ 1085840 h 1985002"/>
              <a:gd name="connsiteX8250" fmla="*/ 1254100 w 3049233"/>
              <a:gd name="connsiteY8250" fmla="*/ 1079973 h 1985002"/>
              <a:gd name="connsiteX8251" fmla="*/ 2358464 w 3049233"/>
              <a:gd name="connsiteY8251" fmla="*/ 1077315 h 1985002"/>
              <a:gd name="connsiteX8252" fmla="*/ 2379466 w 3049233"/>
              <a:gd name="connsiteY8252" fmla="*/ 1079407 h 1985002"/>
              <a:gd name="connsiteX8253" fmla="*/ 2379149 w 3049233"/>
              <a:gd name="connsiteY8253" fmla="*/ 1083556 h 1985002"/>
              <a:gd name="connsiteX8254" fmla="*/ 2357900 w 3049233"/>
              <a:gd name="connsiteY8254" fmla="*/ 1081330 h 1985002"/>
              <a:gd name="connsiteX8255" fmla="*/ 2358090 w 3049233"/>
              <a:gd name="connsiteY8255" fmla="*/ 1077359 h 1985002"/>
              <a:gd name="connsiteX8256" fmla="*/ 1642762 w 3049233"/>
              <a:gd name="connsiteY8256" fmla="*/ 1076428 h 1985002"/>
              <a:gd name="connsiteX8257" fmla="*/ 1645343 w 3049233"/>
              <a:gd name="connsiteY8257" fmla="*/ 1077751 h 1985002"/>
              <a:gd name="connsiteX8258" fmla="*/ 1645127 w 3049233"/>
              <a:gd name="connsiteY8258" fmla="*/ 1077780 h 1985002"/>
              <a:gd name="connsiteX8259" fmla="*/ 2657403 w 3049233"/>
              <a:gd name="connsiteY8259" fmla="*/ 1076198 h 1985002"/>
              <a:gd name="connsiteX8260" fmla="*/ 2666120 w 3049233"/>
              <a:gd name="connsiteY8260" fmla="*/ 1077196 h 1985002"/>
              <a:gd name="connsiteX8261" fmla="*/ 2665258 w 3049233"/>
              <a:gd name="connsiteY8261" fmla="*/ 1078731 h 1985002"/>
              <a:gd name="connsiteX8262" fmla="*/ 2659464 w 3049233"/>
              <a:gd name="connsiteY8262" fmla="*/ 1078200 h 1985002"/>
              <a:gd name="connsiteX8263" fmla="*/ 2657194 w 3049233"/>
              <a:gd name="connsiteY8263" fmla="*/ 1077624 h 1985002"/>
              <a:gd name="connsiteX8264" fmla="*/ 2629739 w 3049233"/>
              <a:gd name="connsiteY8264" fmla="*/ 1076104 h 1985002"/>
              <a:gd name="connsiteX8265" fmla="*/ 2631053 w 3049233"/>
              <a:gd name="connsiteY8265" fmla="*/ 1076599 h 1985002"/>
              <a:gd name="connsiteX8266" fmla="*/ 2629792 w 3049233"/>
              <a:gd name="connsiteY8266" fmla="*/ 1079166 h 1985002"/>
              <a:gd name="connsiteX8267" fmla="*/ 2629281 w 3049233"/>
              <a:gd name="connsiteY8267" fmla="*/ 1078950 h 1985002"/>
              <a:gd name="connsiteX8268" fmla="*/ 1957640 w 3049233"/>
              <a:gd name="connsiteY8268" fmla="*/ 1076096 h 1985002"/>
              <a:gd name="connsiteX8269" fmla="*/ 1964798 w 3049233"/>
              <a:gd name="connsiteY8269" fmla="*/ 1082582 h 1985002"/>
              <a:gd name="connsiteX8270" fmla="*/ 1962085 w 3049233"/>
              <a:gd name="connsiteY8270" fmla="*/ 1091359 h 1985002"/>
              <a:gd name="connsiteX8271" fmla="*/ 1954726 w 3049233"/>
              <a:gd name="connsiteY8271" fmla="*/ 1085080 h 1985002"/>
              <a:gd name="connsiteX8272" fmla="*/ 2112156 w 3049233"/>
              <a:gd name="connsiteY8272" fmla="*/ 1075842 h 1985002"/>
              <a:gd name="connsiteX8273" fmla="*/ 2112768 w 3049233"/>
              <a:gd name="connsiteY8273" fmla="*/ 1079911 h 1985002"/>
              <a:gd name="connsiteX8274" fmla="*/ 2112620 w 3049233"/>
              <a:gd name="connsiteY8274" fmla="*/ 1086657 h 1985002"/>
              <a:gd name="connsiteX8275" fmla="*/ 2118186 w 3049233"/>
              <a:gd name="connsiteY8275" fmla="*/ 1115974 h 1985002"/>
              <a:gd name="connsiteX8276" fmla="*/ 2120072 w 3049233"/>
              <a:gd name="connsiteY8276" fmla="*/ 1128507 h 1985002"/>
              <a:gd name="connsiteX8277" fmla="*/ 2111088 w 3049233"/>
              <a:gd name="connsiteY8277" fmla="*/ 1153431 h 1985002"/>
              <a:gd name="connsiteX8278" fmla="*/ 2105296 w 3049233"/>
              <a:gd name="connsiteY8278" fmla="*/ 1133383 h 1985002"/>
              <a:gd name="connsiteX8279" fmla="*/ 2100290 w 3049233"/>
              <a:gd name="connsiteY8279" fmla="*/ 1107869 h 1985002"/>
              <a:gd name="connsiteX8280" fmla="*/ 978904 w 3049233"/>
              <a:gd name="connsiteY8280" fmla="*/ 1075730 h 1985002"/>
              <a:gd name="connsiteX8281" fmla="*/ 1039296 w 3049233"/>
              <a:gd name="connsiteY8281" fmla="*/ 1099722 h 1985002"/>
              <a:gd name="connsiteX8282" fmla="*/ 1046905 w 3049233"/>
              <a:gd name="connsiteY8282" fmla="*/ 1102744 h 1985002"/>
              <a:gd name="connsiteX8283" fmla="*/ 1045635 w 3049233"/>
              <a:gd name="connsiteY8283" fmla="*/ 1102672 h 1985002"/>
              <a:gd name="connsiteX8284" fmla="*/ 1031983 w 3049233"/>
              <a:gd name="connsiteY8284" fmla="*/ 1101893 h 1985002"/>
              <a:gd name="connsiteX8285" fmla="*/ 985982 w 3049233"/>
              <a:gd name="connsiteY8285" fmla="*/ 1089484 h 1985002"/>
              <a:gd name="connsiteX8286" fmla="*/ 972262 w 3049233"/>
              <a:gd name="connsiteY8286" fmla="*/ 1083789 h 1985002"/>
              <a:gd name="connsiteX8287" fmla="*/ 2605702 w 3049233"/>
              <a:gd name="connsiteY8287" fmla="*/ 1075677 h 1985002"/>
              <a:gd name="connsiteX8288" fmla="*/ 2612821 w 3049233"/>
              <a:gd name="connsiteY8288" fmla="*/ 1078719 h 1985002"/>
              <a:gd name="connsiteX8289" fmla="*/ 2604883 w 3049233"/>
              <a:gd name="connsiteY8289" fmla="*/ 1077290 h 1985002"/>
              <a:gd name="connsiteX8290" fmla="*/ 1793654 w 3049233"/>
              <a:gd name="connsiteY8290" fmla="*/ 1075506 h 1985002"/>
              <a:gd name="connsiteX8291" fmla="*/ 1805535 w 3049233"/>
              <a:gd name="connsiteY8291" fmla="*/ 1079977 h 1985002"/>
              <a:gd name="connsiteX8292" fmla="*/ 1805145 w 3049233"/>
              <a:gd name="connsiteY8292" fmla="*/ 1081296 h 1985002"/>
              <a:gd name="connsiteX8293" fmla="*/ 1793361 w 3049233"/>
              <a:gd name="connsiteY8293" fmla="*/ 1076923 h 1985002"/>
              <a:gd name="connsiteX8294" fmla="*/ 2648070 w 3049233"/>
              <a:gd name="connsiteY8294" fmla="*/ 1075130 h 1985002"/>
              <a:gd name="connsiteX8295" fmla="*/ 2651543 w 3049233"/>
              <a:gd name="connsiteY8295" fmla="*/ 1075527 h 1985002"/>
              <a:gd name="connsiteX8296" fmla="*/ 2651450 w 3049233"/>
              <a:gd name="connsiteY8296" fmla="*/ 1076163 h 1985002"/>
              <a:gd name="connsiteX8297" fmla="*/ 2649473 w 3049233"/>
              <a:gd name="connsiteY8297" fmla="*/ 1075660 h 1985002"/>
              <a:gd name="connsiteX8298" fmla="*/ 1653879 w 3049233"/>
              <a:gd name="connsiteY8298" fmla="*/ 1074668 h 1985002"/>
              <a:gd name="connsiteX8299" fmla="*/ 1657018 w 3049233"/>
              <a:gd name="connsiteY8299" fmla="*/ 1076188 h 1985002"/>
              <a:gd name="connsiteX8300" fmla="*/ 1655387 w 3049233"/>
              <a:gd name="connsiteY8300" fmla="*/ 1076406 h 1985002"/>
              <a:gd name="connsiteX8301" fmla="*/ 1652439 w 3049233"/>
              <a:gd name="connsiteY8301" fmla="*/ 1074879 h 1985002"/>
              <a:gd name="connsiteX8302" fmla="*/ 1525271 w 3049233"/>
              <a:gd name="connsiteY8302" fmla="*/ 1074465 h 1985002"/>
              <a:gd name="connsiteX8303" fmla="*/ 1530008 w 3049233"/>
              <a:gd name="connsiteY8303" fmla="*/ 1075509 h 1985002"/>
              <a:gd name="connsiteX8304" fmla="*/ 1514803 w 3049233"/>
              <a:gd name="connsiteY8304" fmla="*/ 1084446 h 1985002"/>
              <a:gd name="connsiteX8305" fmla="*/ 1507802 w 3049233"/>
              <a:gd name="connsiteY8305" fmla="*/ 1090890 h 1985002"/>
              <a:gd name="connsiteX8306" fmla="*/ 1507541 w 3049233"/>
              <a:gd name="connsiteY8306" fmla="*/ 1090826 h 1985002"/>
              <a:gd name="connsiteX8307" fmla="*/ 1506010 w 3049233"/>
              <a:gd name="connsiteY8307" fmla="*/ 1090448 h 1985002"/>
              <a:gd name="connsiteX8308" fmla="*/ 1510391 w 3049233"/>
              <a:gd name="connsiteY8308" fmla="*/ 1085793 h 1985002"/>
              <a:gd name="connsiteX8309" fmla="*/ 1321246 w 3049233"/>
              <a:gd name="connsiteY8309" fmla="*/ 1074194 h 1985002"/>
              <a:gd name="connsiteX8310" fmla="*/ 1474324 w 3049233"/>
              <a:gd name="connsiteY8310" fmla="*/ 1115654 h 1985002"/>
              <a:gd name="connsiteX8311" fmla="*/ 1466906 w 3049233"/>
              <a:gd name="connsiteY8311" fmla="*/ 1132911 h 1985002"/>
              <a:gd name="connsiteX8312" fmla="*/ 1334873 w 3049233"/>
              <a:gd name="connsiteY8312" fmla="*/ 1094025 h 1985002"/>
              <a:gd name="connsiteX8313" fmla="*/ 1321885 w 3049233"/>
              <a:gd name="connsiteY8313" fmla="*/ 1090200 h 1985002"/>
              <a:gd name="connsiteX8314" fmla="*/ 1316325 w 3049233"/>
              <a:gd name="connsiteY8314" fmla="*/ 1087613 h 1985002"/>
              <a:gd name="connsiteX8315" fmla="*/ 1813119 w 3049233"/>
              <a:gd name="connsiteY8315" fmla="*/ 1073860 h 1985002"/>
              <a:gd name="connsiteX8316" fmla="*/ 1816966 w 3049233"/>
              <a:gd name="connsiteY8316" fmla="*/ 1075709 h 1985002"/>
              <a:gd name="connsiteX8317" fmla="*/ 1813015 w 3049233"/>
              <a:gd name="connsiteY8317" fmla="*/ 1074218 h 1985002"/>
              <a:gd name="connsiteX8318" fmla="*/ 1665232 w 3049233"/>
              <a:gd name="connsiteY8318" fmla="*/ 1073624 h 1985002"/>
              <a:gd name="connsiteX8319" fmla="*/ 1669721 w 3049233"/>
              <a:gd name="connsiteY8319" fmla="*/ 1074487 h 1985002"/>
              <a:gd name="connsiteX8320" fmla="*/ 1667612 w 3049233"/>
              <a:gd name="connsiteY8320" fmla="*/ 1074769 h 1985002"/>
              <a:gd name="connsiteX8321" fmla="*/ 2535255 w 3049233"/>
              <a:gd name="connsiteY8321" fmla="*/ 1073493 h 1985002"/>
              <a:gd name="connsiteX8322" fmla="*/ 2537321 w 3049233"/>
              <a:gd name="connsiteY8322" fmla="*/ 1078071 h 1985002"/>
              <a:gd name="connsiteX8323" fmla="*/ 2538082 w 3049233"/>
              <a:gd name="connsiteY8323" fmla="*/ 1094338 h 1985002"/>
              <a:gd name="connsiteX8324" fmla="*/ 2538273 w 3049233"/>
              <a:gd name="connsiteY8324" fmla="*/ 1094602 h 1985002"/>
              <a:gd name="connsiteX8325" fmla="*/ 2538813 w 3049233"/>
              <a:gd name="connsiteY8325" fmla="*/ 1095528 h 1985002"/>
              <a:gd name="connsiteX8326" fmla="*/ 2530449 w 3049233"/>
              <a:gd name="connsiteY8326" fmla="*/ 1142101 h 1985002"/>
              <a:gd name="connsiteX8327" fmla="*/ 2497702 w 3049233"/>
              <a:gd name="connsiteY8327" fmla="*/ 1219618 h 1985002"/>
              <a:gd name="connsiteX8328" fmla="*/ 2500182 w 3049233"/>
              <a:gd name="connsiteY8328" fmla="*/ 1204804 h 1985002"/>
              <a:gd name="connsiteX8329" fmla="*/ 2502088 w 3049233"/>
              <a:gd name="connsiteY8329" fmla="*/ 1195961 h 1985002"/>
              <a:gd name="connsiteX8330" fmla="*/ 2512950 w 3049233"/>
              <a:gd name="connsiteY8330" fmla="*/ 1128535 h 1985002"/>
              <a:gd name="connsiteX8331" fmla="*/ 2514857 w 3049233"/>
              <a:gd name="connsiteY8331" fmla="*/ 1117146 h 1985002"/>
              <a:gd name="connsiteX8332" fmla="*/ 2515623 w 3049233"/>
              <a:gd name="connsiteY8332" fmla="*/ 1113144 h 1985002"/>
              <a:gd name="connsiteX8333" fmla="*/ 2521782 w 3049233"/>
              <a:gd name="connsiteY8333" fmla="*/ 1098652 h 1985002"/>
              <a:gd name="connsiteX8334" fmla="*/ 1974795 w 3049233"/>
              <a:gd name="connsiteY8334" fmla="*/ 1073183 h 1985002"/>
              <a:gd name="connsiteX8335" fmla="*/ 1993343 w 3049233"/>
              <a:gd name="connsiteY8335" fmla="*/ 1096797 h 1985002"/>
              <a:gd name="connsiteX8336" fmla="*/ 1991228 w 3049233"/>
              <a:gd name="connsiteY8336" fmla="*/ 1102626 h 1985002"/>
              <a:gd name="connsiteX8337" fmla="*/ 1986125 w 3049233"/>
              <a:gd name="connsiteY8337" fmla="*/ 1095429 h 1985002"/>
              <a:gd name="connsiteX8338" fmla="*/ 1971919 w 3049233"/>
              <a:gd name="connsiteY8338" fmla="*/ 1082523 h 1985002"/>
              <a:gd name="connsiteX8339" fmla="*/ 1923683 w 3049233"/>
              <a:gd name="connsiteY8339" fmla="*/ 1072694 h 1985002"/>
              <a:gd name="connsiteX8340" fmla="*/ 1933819 w 3049233"/>
              <a:gd name="connsiteY8340" fmla="*/ 1078374 h 1985002"/>
              <a:gd name="connsiteX8341" fmla="*/ 1929657 w 3049233"/>
              <a:gd name="connsiteY8341" fmla="*/ 1090593 h 1985002"/>
              <a:gd name="connsiteX8342" fmla="*/ 1919235 w 3049233"/>
              <a:gd name="connsiteY8342" fmla="*/ 1085158 h 1985002"/>
              <a:gd name="connsiteX8343" fmla="*/ 2712607 w 3049233"/>
              <a:gd name="connsiteY8343" fmla="*/ 1072651 h 1985002"/>
              <a:gd name="connsiteX8344" fmla="*/ 2726102 w 3049233"/>
              <a:gd name="connsiteY8344" fmla="*/ 1075320 h 1985002"/>
              <a:gd name="connsiteX8345" fmla="*/ 2732083 w 3049233"/>
              <a:gd name="connsiteY8345" fmla="*/ 1075719 h 1985002"/>
              <a:gd name="connsiteX8346" fmla="*/ 2731916 w 3049233"/>
              <a:gd name="connsiteY8346" fmla="*/ 1077183 h 1985002"/>
              <a:gd name="connsiteX8347" fmla="*/ 2724484 w 3049233"/>
              <a:gd name="connsiteY8347" fmla="*/ 1077183 h 1985002"/>
              <a:gd name="connsiteX8348" fmla="*/ 2711980 w 3049233"/>
              <a:gd name="connsiteY8348" fmla="*/ 1075388 h 1985002"/>
              <a:gd name="connsiteX8349" fmla="*/ 2743979 w 3049233"/>
              <a:gd name="connsiteY8349" fmla="*/ 1072523 h 1985002"/>
              <a:gd name="connsiteX8350" fmla="*/ 2744648 w 3049233"/>
              <a:gd name="connsiteY8350" fmla="*/ 1072908 h 1985002"/>
              <a:gd name="connsiteX8351" fmla="*/ 2743862 w 3049233"/>
              <a:gd name="connsiteY8351" fmla="*/ 1072752 h 1985002"/>
              <a:gd name="connsiteX8352" fmla="*/ 1514213 w 3049233"/>
              <a:gd name="connsiteY8352" fmla="*/ 1072022 h 1985002"/>
              <a:gd name="connsiteX8353" fmla="*/ 1515152 w 3049233"/>
              <a:gd name="connsiteY8353" fmla="*/ 1072229 h 1985002"/>
              <a:gd name="connsiteX8354" fmla="*/ 1514781 w 3049233"/>
              <a:gd name="connsiteY8354" fmla="*/ 1072485 h 1985002"/>
              <a:gd name="connsiteX8355" fmla="*/ 1500946 w 3049233"/>
              <a:gd name="connsiteY8355" fmla="*/ 1087528 h 1985002"/>
              <a:gd name="connsiteX8356" fmla="*/ 1501602 w 3049233"/>
              <a:gd name="connsiteY8356" fmla="*/ 1086343 h 1985002"/>
              <a:gd name="connsiteX8357" fmla="*/ 1511451 w 3049233"/>
              <a:gd name="connsiteY8357" fmla="*/ 1074421 h 1985002"/>
              <a:gd name="connsiteX8358" fmla="*/ 1831827 w 3049233"/>
              <a:gd name="connsiteY8358" fmla="*/ 1071608 h 1985002"/>
              <a:gd name="connsiteX8359" fmla="*/ 1837081 w 3049233"/>
              <a:gd name="connsiteY8359" fmla="*/ 1074998 h 1985002"/>
              <a:gd name="connsiteX8360" fmla="*/ 1831412 w 3049233"/>
              <a:gd name="connsiteY8360" fmla="*/ 1073089 h 1985002"/>
              <a:gd name="connsiteX8361" fmla="*/ 1301468 w 3049233"/>
              <a:gd name="connsiteY8361" fmla="*/ 1070515 h 1985002"/>
              <a:gd name="connsiteX8362" fmla="*/ 1301387 w 3049233"/>
              <a:gd name="connsiteY8362" fmla="*/ 1071022 h 1985002"/>
              <a:gd name="connsiteX8363" fmla="*/ 1301214 w 3049233"/>
              <a:gd name="connsiteY8363" fmla="*/ 1072107 h 1985002"/>
              <a:gd name="connsiteX8364" fmla="*/ 1300410 w 3049233"/>
              <a:gd name="connsiteY8364" fmla="*/ 1077145 h 1985002"/>
              <a:gd name="connsiteX8365" fmla="*/ 1299071 w 3049233"/>
              <a:gd name="connsiteY8365" fmla="*/ 1081389 h 1985002"/>
              <a:gd name="connsiteX8366" fmla="*/ 1507368 w 3049233"/>
              <a:gd name="connsiteY8366" fmla="*/ 1070513 h 1985002"/>
              <a:gd name="connsiteX8367" fmla="*/ 1507411 w 3049233"/>
              <a:gd name="connsiteY8367" fmla="*/ 1070523 h 1985002"/>
              <a:gd name="connsiteX8368" fmla="*/ 1502171 w 3049233"/>
              <a:gd name="connsiteY8368" fmla="*/ 1076986 h 1985002"/>
              <a:gd name="connsiteX8369" fmla="*/ 1502552 w 3049233"/>
              <a:gd name="connsiteY8369" fmla="*/ 1076244 h 1985002"/>
              <a:gd name="connsiteX8370" fmla="*/ 1503300 w 3049233"/>
              <a:gd name="connsiteY8370" fmla="*/ 1074786 h 1985002"/>
              <a:gd name="connsiteX8371" fmla="*/ 2536957 w 3049233"/>
              <a:gd name="connsiteY8371" fmla="*/ 1070314 h 1985002"/>
              <a:gd name="connsiteX8372" fmla="*/ 2537211 w 3049233"/>
              <a:gd name="connsiteY8372" fmla="*/ 1075726 h 1985002"/>
              <a:gd name="connsiteX8373" fmla="*/ 2535374 w 3049233"/>
              <a:gd name="connsiteY8373" fmla="*/ 1073271 h 1985002"/>
              <a:gd name="connsiteX8374" fmla="*/ 1837949 w 3049233"/>
              <a:gd name="connsiteY8374" fmla="*/ 1070291 h 1985002"/>
              <a:gd name="connsiteX8375" fmla="*/ 1838036 w 3049233"/>
              <a:gd name="connsiteY8375" fmla="*/ 1070322 h 1985002"/>
              <a:gd name="connsiteX8376" fmla="*/ 1838566 w 3049233"/>
              <a:gd name="connsiteY8376" fmla="*/ 1070644 h 1985002"/>
              <a:gd name="connsiteX8377" fmla="*/ 2608533 w 3049233"/>
              <a:gd name="connsiteY8377" fmla="*/ 1070181 h 1985002"/>
              <a:gd name="connsiteX8378" fmla="*/ 2611301 w 3049233"/>
              <a:gd name="connsiteY8378" fmla="*/ 1070409 h 1985002"/>
              <a:gd name="connsiteX8379" fmla="*/ 2616405 w 3049233"/>
              <a:gd name="connsiteY8379" fmla="*/ 1071074 h 1985002"/>
              <a:gd name="connsiteX8380" fmla="*/ 2624231 w 3049233"/>
              <a:gd name="connsiteY8380" fmla="*/ 1074026 h 1985002"/>
              <a:gd name="connsiteX8381" fmla="*/ 2623811 w 3049233"/>
              <a:gd name="connsiteY8381" fmla="*/ 1076638 h 1985002"/>
              <a:gd name="connsiteX8382" fmla="*/ 2576305 w 3049233"/>
              <a:gd name="connsiteY8382" fmla="*/ 1070039 h 1985002"/>
              <a:gd name="connsiteX8383" fmla="*/ 2580184 w 3049233"/>
              <a:gd name="connsiteY8383" fmla="*/ 1073071 h 1985002"/>
              <a:gd name="connsiteX8384" fmla="*/ 2575876 w 3049233"/>
              <a:gd name="connsiteY8384" fmla="*/ 1072367 h 1985002"/>
              <a:gd name="connsiteX8385" fmla="*/ 1778492 w 3049233"/>
              <a:gd name="connsiteY8385" fmla="*/ 1069798 h 1985002"/>
              <a:gd name="connsiteX8386" fmla="*/ 1789559 w 3049233"/>
              <a:gd name="connsiteY8386" fmla="*/ 1073965 h 1985002"/>
              <a:gd name="connsiteX8387" fmla="*/ 1789259 w 3049233"/>
              <a:gd name="connsiteY8387" fmla="*/ 1075401 h 1985002"/>
              <a:gd name="connsiteX8388" fmla="*/ 1785390 w 3049233"/>
              <a:gd name="connsiteY8388" fmla="*/ 1073965 h 1985002"/>
              <a:gd name="connsiteX8389" fmla="*/ 1778242 w 3049233"/>
              <a:gd name="connsiteY8389" fmla="*/ 1072884 h 1985002"/>
              <a:gd name="connsiteX8390" fmla="*/ 1777871 w 3049233"/>
              <a:gd name="connsiteY8390" fmla="*/ 1072746 h 1985002"/>
              <a:gd name="connsiteX8391" fmla="*/ 1715730 w 3049233"/>
              <a:gd name="connsiteY8391" fmla="*/ 1069652 h 1985002"/>
              <a:gd name="connsiteX8392" fmla="*/ 1727134 w 3049233"/>
              <a:gd name="connsiteY8392" fmla="*/ 1071471 h 1985002"/>
              <a:gd name="connsiteX8393" fmla="*/ 1740975 w 3049233"/>
              <a:gd name="connsiteY8393" fmla="*/ 1077102 h 1985002"/>
              <a:gd name="connsiteX8394" fmla="*/ 1730481 w 3049233"/>
              <a:gd name="connsiteY8394" fmla="*/ 1075421 h 1985002"/>
              <a:gd name="connsiteX8395" fmla="*/ 2643079 w 3049233"/>
              <a:gd name="connsiteY8395" fmla="*/ 1069321 h 1985002"/>
              <a:gd name="connsiteX8396" fmla="*/ 2647455 w 3049233"/>
              <a:gd name="connsiteY8396" fmla="*/ 1070779 h 1985002"/>
              <a:gd name="connsiteX8397" fmla="*/ 2644225 w 3049233"/>
              <a:gd name="connsiteY8397" fmla="*/ 1070409 h 1985002"/>
              <a:gd name="connsiteX8398" fmla="*/ 2642566 w 3049233"/>
              <a:gd name="connsiteY8398" fmla="*/ 1070192 h 1985002"/>
              <a:gd name="connsiteX8399" fmla="*/ 2562570 w 3049233"/>
              <a:gd name="connsiteY8399" fmla="*/ 1069212 h 1985002"/>
              <a:gd name="connsiteX8400" fmla="*/ 2563842 w 3049233"/>
              <a:gd name="connsiteY8400" fmla="*/ 1070399 h 1985002"/>
              <a:gd name="connsiteX8401" fmla="*/ 2562071 w 3049233"/>
              <a:gd name="connsiteY8401" fmla="*/ 1070110 h 1985002"/>
              <a:gd name="connsiteX8402" fmla="*/ 2561862 w 3049233"/>
              <a:gd name="connsiteY8402" fmla="*/ 1069512 h 1985002"/>
              <a:gd name="connsiteX8403" fmla="*/ 1125330 w 3049233"/>
              <a:gd name="connsiteY8403" fmla="*/ 1069089 h 1985002"/>
              <a:gd name="connsiteX8404" fmla="*/ 1158376 w 3049233"/>
              <a:gd name="connsiteY8404" fmla="*/ 1073770 h 1985002"/>
              <a:gd name="connsiteX8405" fmla="*/ 1173696 w 3049233"/>
              <a:gd name="connsiteY8405" fmla="*/ 1072263 h 1985002"/>
              <a:gd name="connsiteX8406" fmla="*/ 1173807 w 3049233"/>
              <a:gd name="connsiteY8406" fmla="*/ 1072298 h 1985002"/>
              <a:gd name="connsiteX8407" fmla="*/ 1180037 w 3049233"/>
              <a:gd name="connsiteY8407" fmla="*/ 1074279 h 1985002"/>
              <a:gd name="connsiteX8408" fmla="*/ 1184524 w 3049233"/>
              <a:gd name="connsiteY8408" fmla="*/ 1075705 h 1985002"/>
              <a:gd name="connsiteX8409" fmla="*/ 1155726 w 3049233"/>
              <a:gd name="connsiteY8409" fmla="*/ 1079217 h 1985002"/>
              <a:gd name="connsiteX8410" fmla="*/ 1155077 w 3049233"/>
              <a:gd name="connsiteY8410" fmla="*/ 1079178 h 1985002"/>
              <a:gd name="connsiteX8411" fmla="*/ 1154982 w 3049233"/>
              <a:gd name="connsiteY8411" fmla="*/ 1079172 h 1985002"/>
              <a:gd name="connsiteX8412" fmla="*/ 1138004 w 3049233"/>
              <a:gd name="connsiteY8412" fmla="*/ 1073399 h 1985002"/>
              <a:gd name="connsiteX8413" fmla="*/ 1128638 w 3049233"/>
              <a:gd name="connsiteY8413" fmla="*/ 1070214 h 1985002"/>
              <a:gd name="connsiteX8414" fmla="*/ 1641640 w 3049233"/>
              <a:gd name="connsiteY8414" fmla="*/ 1069086 h 1985002"/>
              <a:gd name="connsiteX8415" fmla="*/ 1642819 w 3049233"/>
              <a:gd name="connsiteY8415" fmla="*/ 1069312 h 1985002"/>
              <a:gd name="connsiteX8416" fmla="*/ 1644427 w 3049233"/>
              <a:gd name="connsiteY8416" fmla="*/ 1070091 h 1985002"/>
              <a:gd name="connsiteX8417" fmla="*/ 1643483 w 3049233"/>
              <a:gd name="connsiteY8417" fmla="*/ 1070238 h 1985002"/>
              <a:gd name="connsiteX8418" fmla="*/ 1641352 w 3049233"/>
              <a:gd name="connsiteY8418" fmla="*/ 1069134 h 1985002"/>
              <a:gd name="connsiteX8419" fmla="*/ 1851104 w 3049233"/>
              <a:gd name="connsiteY8419" fmla="*/ 1068795 h 1985002"/>
              <a:gd name="connsiteX8420" fmla="*/ 1859177 w 3049233"/>
              <a:gd name="connsiteY8420" fmla="*/ 1073779 h 1985002"/>
              <a:gd name="connsiteX8421" fmla="*/ 1862305 w 3049233"/>
              <a:gd name="connsiteY8421" fmla="*/ 1076106 h 1985002"/>
              <a:gd name="connsiteX8422" fmla="*/ 1862105 w 3049233"/>
              <a:gd name="connsiteY8422" fmla="*/ 1076702 h 1985002"/>
              <a:gd name="connsiteX8423" fmla="*/ 1851056 w 3049233"/>
              <a:gd name="connsiteY8423" fmla="*/ 1068929 h 1985002"/>
              <a:gd name="connsiteX8424" fmla="*/ 1209667 w 3049233"/>
              <a:gd name="connsiteY8424" fmla="*/ 1068723 h 1985002"/>
              <a:gd name="connsiteX8425" fmla="*/ 1208957 w 3049233"/>
              <a:gd name="connsiteY8425" fmla="*/ 1070916 h 1985002"/>
              <a:gd name="connsiteX8426" fmla="*/ 1199391 w 3049233"/>
              <a:gd name="connsiteY8426" fmla="*/ 1073893 h 1985002"/>
              <a:gd name="connsiteX8427" fmla="*/ 1198265 w 3049233"/>
              <a:gd name="connsiteY8427" fmla="*/ 1074030 h 1985002"/>
              <a:gd name="connsiteX8428" fmla="*/ 1188214 w 3049233"/>
              <a:gd name="connsiteY8428" fmla="*/ 1070834 h 1985002"/>
              <a:gd name="connsiteX8429" fmla="*/ 1201717 w 3049233"/>
              <a:gd name="connsiteY8429" fmla="*/ 1069505 h 1985002"/>
              <a:gd name="connsiteX8430" fmla="*/ 1201734 w 3049233"/>
              <a:gd name="connsiteY8430" fmla="*/ 1069504 h 1985002"/>
              <a:gd name="connsiteX8431" fmla="*/ 1696860 w 3049233"/>
              <a:gd name="connsiteY8431" fmla="*/ 1068360 h 1985002"/>
              <a:gd name="connsiteX8432" fmla="*/ 1704107 w 3049233"/>
              <a:gd name="connsiteY8432" fmla="*/ 1071194 h 1985002"/>
              <a:gd name="connsiteX8433" fmla="*/ 1699651 w 3049233"/>
              <a:gd name="connsiteY8433" fmla="*/ 1070480 h 1985002"/>
              <a:gd name="connsiteX8434" fmla="*/ 1699646 w 3049233"/>
              <a:gd name="connsiteY8434" fmla="*/ 1070481 h 1985002"/>
              <a:gd name="connsiteX8435" fmla="*/ 1699643 w 3049233"/>
              <a:gd name="connsiteY8435" fmla="*/ 1070480 h 1985002"/>
              <a:gd name="connsiteX8436" fmla="*/ 1699640 w 3049233"/>
              <a:gd name="connsiteY8436" fmla="*/ 1070481 h 1985002"/>
              <a:gd name="connsiteX8437" fmla="*/ 1699638 w 3049233"/>
              <a:gd name="connsiteY8437" fmla="*/ 1070480 h 1985002"/>
              <a:gd name="connsiteX8438" fmla="*/ 1695365 w 3049233"/>
              <a:gd name="connsiteY8438" fmla="*/ 1071052 h 1985002"/>
              <a:gd name="connsiteX8439" fmla="*/ 1690957 w 3049233"/>
              <a:gd name="connsiteY8439" fmla="*/ 1069226 h 1985002"/>
              <a:gd name="connsiteX8440" fmla="*/ 2730580 w 3049233"/>
              <a:gd name="connsiteY8440" fmla="*/ 1068335 h 1985002"/>
              <a:gd name="connsiteX8441" fmla="*/ 2732865 w 3049233"/>
              <a:gd name="connsiteY8441" fmla="*/ 1068883 h 1985002"/>
              <a:gd name="connsiteX8442" fmla="*/ 2732813 w 3049233"/>
              <a:gd name="connsiteY8442" fmla="*/ 1069337 h 1985002"/>
              <a:gd name="connsiteX8443" fmla="*/ 1215108 w 3049233"/>
              <a:gd name="connsiteY8443" fmla="*/ 1068188 h 1985002"/>
              <a:gd name="connsiteX8444" fmla="*/ 1213551 w 3049233"/>
              <a:gd name="connsiteY8444" fmla="*/ 1069165 h 1985002"/>
              <a:gd name="connsiteX8445" fmla="*/ 1213224 w 3049233"/>
              <a:gd name="connsiteY8445" fmla="*/ 1068718 h 1985002"/>
              <a:gd name="connsiteX8446" fmla="*/ 1209721 w 3049233"/>
              <a:gd name="connsiteY8446" fmla="*/ 1068718 h 1985002"/>
              <a:gd name="connsiteX8447" fmla="*/ 2583042 w 3049233"/>
              <a:gd name="connsiteY8447" fmla="*/ 1068081 h 1985002"/>
              <a:gd name="connsiteX8448" fmla="*/ 2589094 w 3049233"/>
              <a:gd name="connsiteY8448" fmla="*/ 1068580 h 1985002"/>
              <a:gd name="connsiteX8449" fmla="*/ 2597424 w 3049233"/>
              <a:gd name="connsiteY8449" fmla="*/ 1072140 h 1985002"/>
              <a:gd name="connsiteX8450" fmla="*/ 2596858 w 3049233"/>
              <a:gd name="connsiteY8450" fmla="*/ 1075298 h 1985002"/>
              <a:gd name="connsiteX8451" fmla="*/ 2585128 w 3049233"/>
              <a:gd name="connsiteY8451" fmla="*/ 1069732 h 1985002"/>
              <a:gd name="connsiteX8452" fmla="*/ 1795748 w 3049233"/>
              <a:gd name="connsiteY8452" fmla="*/ 1067710 h 1985002"/>
              <a:gd name="connsiteX8453" fmla="*/ 1799978 w 3049233"/>
              <a:gd name="connsiteY8453" fmla="*/ 1068219 h 1985002"/>
              <a:gd name="connsiteX8454" fmla="*/ 1807494 w 3049233"/>
              <a:gd name="connsiteY8454" fmla="*/ 1071161 h 1985002"/>
              <a:gd name="connsiteX8455" fmla="*/ 1808052 w 3049233"/>
              <a:gd name="connsiteY8455" fmla="*/ 1071427 h 1985002"/>
              <a:gd name="connsiteX8456" fmla="*/ 1807806 w 3049233"/>
              <a:gd name="connsiteY8456" fmla="*/ 1072255 h 1985002"/>
              <a:gd name="connsiteX8457" fmla="*/ 1870781 w 3049233"/>
              <a:gd name="connsiteY8457" fmla="*/ 1067504 h 1985002"/>
              <a:gd name="connsiteX8458" fmla="*/ 1874705 w 3049233"/>
              <a:gd name="connsiteY8458" fmla="*/ 1068872 h 1985002"/>
              <a:gd name="connsiteX8459" fmla="*/ 1877717 w 3049233"/>
              <a:gd name="connsiteY8459" fmla="*/ 1071423 h 1985002"/>
              <a:gd name="connsiteX8460" fmla="*/ 1871051 w 3049233"/>
              <a:gd name="connsiteY8460" fmla="*/ 1067799 h 1985002"/>
              <a:gd name="connsiteX8461" fmla="*/ 1870761 w 3049233"/>
              <a:gd name="connsiteY8461" fmla="*/ 1067566 h 1985002"/>
              <a:gd name="connsiteX8462" fmla="*/ 2686566 w 3049233"/>
              <a:gd name="connsiteY8462" fmla="*/ 1067499 h 1985002"/>
              <a:gd name="connsiteX8463" fmla="*/ 2705004 w 3049233"/>
              <a:gd name="connsiteY8463" fmla="*/ 1071147 h 1985002"/>
              <a:gd name="connsiteX8464" fmla="*/ 2703397 w 3049233"/>
              <a:gd name="connsiteY8464" fmla="*/ 1074154 h 1985002"/>
              <a:gd name="connsiteX8465" fmla="*/ 2685834 w 3049233"/>
              <a:gd name="connsiteY8465" fmla="*/ 1071633 h 1985002"/>
              <a:gd name="connsiteX8466" fmla="*/ 2010242 w 3049233"/>
              <a:gd name="connsiteY8466" fmla="*/ 1067178 h 1985002"/>
              <a:gd name="connsiteX8467" fmla="*/ 2012436 w 3049233"/>
              <a:gd name="connsiteY8467" fmla="*/ 1106308 h 1985002"/>
              <a:gd name="connsiteX8468" fmla="*/ 2017981 w 3049233"/>
              <a:gd name="connsiteY8468" fmla="*/ 1125366 h 1985002"/>
              <a:gd name="connsiteX8469" fmla="*/ 2017842 w 3049233"/>
              <a:gd name="connsiteY8469" fmla="*/ 1125775 h 1985002"/>
              <a:gd name="connsiteX8470" fmla="*/ 2007217 w 3049233"/>
              <a:gd name="connsiteY8470" fmla="*/ 1105294 h 1985002"/>
              <a:gd name="connsiteX8471" fmla="*/ 1999838 w 3049233"/>
              <a:gd name="connsiteY8471" fmla="*/ 1095916 h 1985002"/>
              <a:gd name="connsiteX8472" fmla="*/ 1763124 w 3049233"/>
              <a:gd name="connsiteY8472" fmla="*/ 1067094 h 1985002"/>
              <a:gd name="connsiteX8473" fmla="*/ 1773532 w 3049233"/>
              <a:gd name="connsiteY8473" fmla="*/ 1068660 h 1985002"/>
              <a:gd name="connsiteX8474" fmla="*/ 1773037 w 3049233"/>
              <a:gd name="connsiteY8474" fmla="*/ 1070960 h 1985002"/>
              <a:gd name="connsiteX8475" fmla="*/ 1763053 w 3049233"/>
              <a:gd name="connsiteY8475" fmla="*/ 1067421 h 1985002"/>
              <a:gd name="connsiteX8476" fmla="*/ 1293531 w 3049233"/>
              <a:gd name="connsiteY8476" fmla="*/ 1066688 h 1985002"/>
              <a:gd name="connsiteX8477" fmla="*/ 1294872 w 3049233"/>
              <a:gd name="connsiteY8477" fmla="*/ 1067051 h 1985002"/>
              <a:gd name="connsiteX8478" fmla="*/ 1293356 w 3049233"/>
              <a:gd name="connsiteY8478" fmla="*/ 1077894 h 1985002"/>
              <a:gd name="connsiteX8479" fmla="*/ 1292832 w 3049233"/>
              <a:gd name="connsiteY8479" fmla="*/ 1081643 h 1985002"/>
              <a:gd name="connsiteX8480" fmla="*/ 1292742 w 3049233"/>
              <a:gd name="connsiteY8480" fmla="*/ 1081617 h 1985002"/>
              <a:gd name="connsiteX8481" fmla="*/ 2679687 w 3049233"/>
              <a:gd name="connsiteY8481" fmla="*/ 1066504 h 1985002"/>
              <a:gd name="connsiteX8482" fmla="*/ 2678886 w 3049233"/>
              <a:gd name="connsiteY8482" fmla="*/ 1070634 h 1985002"/>
              <a:gd name="connsiteX8483" fmla="*/ 2677480 w 3049233"/>
              <a:gd name="connsiteY8483" fmla="*/ 1070432 h 1985002"/>
              <a:gd name="connsiteX8484" fmla="*/ 1943799 w 3049233"/>
              <a:gd name="connsiteY8484" fmla="*/ 1065604 h 1985002"/>
              <a:gd name="connsiteX8485" fmla="*/ 1952485 w 3049233"/>
              <a:gd name="connsiteY8485" fmla="*/ 1071424 h 1985002"/>
              <a:gd name="connsiteX8486" fmla="*/ 1953216 w 3049233"/>
              <a:gd name="connsiteY8486" fmla="*/ 1072084 h 1985002"/>
              <a:gd name="connsiteX8487" fmla="*/ 1950238 w 3049233"/>
              <a:gd name="connsiteY8487" fmla="*/ 1081249 h 1985002"/>
              <a:gd name="connsiteX8488" fmla="*/ 1944331 w 3049233"/>
              <a:gd name="connsiteY8488" fmla="*/ 1076210 h 1985002"/>
              <a:gd name="connsiteX8489" fmla="*/ 1940863 w 3049233"/>
              <a:gd name="connsiteY8489" fmla="*/ 1074253 h 1985002"/>
              <a:gd name="connsiteX8490" fmla="*/ 2631453 w 3049233"/>
              <a:gd name="connsiteY8490" fmla="*/ 1065445 h 1985002"/>
              <a:gd name="connsiteX8491" fmla="*/ 2636492 w 3049233"/>
              <a:gd name="connsiteY8491" fmla="*/ 1067125 h 1985002"/>
              <a:gd name="connsiteX8492" fmla="*/ 2635249 w 3049233"/>
              <a:gd name="connsiteY8492" fmla="*/ 1069234 h 1985002"/>
              <a:gd name="connsiteX8493" fmla="*/ 2631000 w 3049233"/>
              <a:gd name="connsiteY8493" fmla="*/ 1068678 h 1985002"/>
              <a:gd name="connsiteX8494" fmla="*/ 2630937 w 3049233"/>
              <a:gd name="connsiteY8494" fmla="*/ 1068654 h 1985002"/>
              <a:gd name="connsiteX8495" fmla="*/ 1665751 w 3049233"/>
              <a:gd name="connsiteY8495" fmla="*/ 1065050 h 1985002"/>
              <a:gd name="connsiteX8496" fmla="*/ 1668044 w 3049233"/>
              <a:gd name="connsiteY8496" fmla="*/ 1065837 h 1985002"/>
              <a:gd name="connsiteX8497" fmla="*/ 1669082 w 3049233"/>
              <a:gd name="connsiteY8497" fmla="*/ 1066268 h 1985002"/>
              <a:gd name="connsiteX8498" fmla="*/ 1666621 w 3049233"/>
              <a:gd name="connsiteY8498" fmla="*/ 1066649 h 1985002"/>
              <a:gd name="connsiteX8499" fmla="*/ 1663775 w 3049233"/>
              <a:gd name="connsiteY8499" fmla="*/ 1065380 h 1985002"/>
              <a:gd name="connsiteX8500" fmla="*/ 1815706 w 3049233"/>
              <a:gd name="connsiteY8500" fmla="*/ 1064986 h 1985002"/>
              <a:gd name="connsiteX8501" fmla="*/ 1826809 w 3049233"/>
              <a:gd name="connsiteY8501" fmla="*/ 1069525 h 1985002"/>
              <a:gd name="connsiteX8502" fmla="*/ 1826286 w 3049233"/>
              <a:gd name="connsiteY8502" fmla="*/ 1071364 h 1985002"/>
              <a:gd name="connsiteX8503" fmla="*/ 1814960 w 3049233"/>
              <a:gd name="connsiteY8503" fmla="*/ 1067549 h 1985002"/>
              <a:gd name="connsiteX8504" fmla="*/ 2218774 w 3049233"/>
              <a:gd name="connsiteY8504" fmla="*/ 1064772 h 1985002"/>
              <a:gd name="connsiteX8505" fmla="*/ 2218334 w 3049233"/>
              <a:gd name="connsiteY8505" fmla="*/ 1102516 h 1985002"/>
              <a:gd name="connsiteX8506" fmla="*/ 2218294 w 3049233"/>
              <a:gd name="connsiteY8506" fmla="*/ 1103005 h 1985002"/>
              <a:gd name="connsiteX8507" fmla="*/ 2222440 w 3049233"/>
              <a:gd name="connsiteY8507" fmla="*/ 1131537 h 1985002"/>
              <a:gd name="connsiteX8508" fmla="*/ 2209845 w 3049233"/>
              <a:gd name="connsiteY8508" fmla="*/ 1165124 h 1985002"/>
              <a:gd name="connsiteX8509" fmla="*/ 2199722 w 3049233"/>
              <a:gd name="connsiteY8509" fmla="*/ 1113442 h 1985002"/>
              <a:gd name="connsiteX8510" fmla="*/ 2210534 w 3049233"/>
              <a:gd name="connsiteY8510" fmla="*/ 1082940 h 1985002"/>
              <a:gd name="connsiteX8511" fmla="*/ 2715667 w 3049233"/>
              <a:gd name="connsiteY8511" fmla="*/ 1064561 h 1985002"/>
              <a:gd name="connsiteX8512" fmla="*/ 2720814 w 3049233"/>
              <a:gd name="connsiteY8512" fmla="*/ 1065874 h 1985002"/>
              <a:gd name="connsiteX8513" fmla="*/ 2715430 w 3049233"/>
              <a:gd name="connsiteY8513" fmla="*/ 1065002 h 1985002"/>
              <a:gd name="connsiteX8514" fmla="*/ 2739293 w 3049233"/>
              <a:gd name="connsiteY8514" fmla="*/ 1064364 h 1985002"/>
              <a:gd name="connsiteX8515" fmla="*/ 2739468 w 3049233"/>
              <a:gd name="connsiteY8515" fmla="*/ 1064456 h 1985002"/>
              <a:gd name="connsiteX8516" fmla="*/ 2740452 w 3049233"/>
              <a:gd name="connsiteY8516" fmla="*/ 1065170 h 1985002"/>
              <a:gd name="connsiteX8517" fmla="*/ 2739249 w 3049233"/>
              <a:gd name="connsiteY8517" fmla="*/ 1064743 h 1985002"/>
              <a:gd name="connsiteX8518" fmla="*/ 1284547 w 3049233"/>
              <a:gd name="connsiteY8518" fmla="*/ 1064254 h 1985002"/>
              <a:gd name="connsiteX8519" fmla="*/ 1287017 w 3049233"/>
              <a:gd name="connsiteY8519" fmla="*/ 1064923 h 1985002"/>
              <a:gd name="connsiteX8520" fmla="*/ 1285327 w 3049233"/>
              <a:gd name="connsiteY8520" fmla="*/ 1079433 h 1985002"/>
              <a:gd name="connsiteX8521" fmla="*/ 1284013 w 3049233"/>
              <a:gd name="connsiteY8521" fmla="*/ 1079046 h 1985002"/>
              <a:gd name="connsiteX8522" fmla="*/ 1284222 w 3049233"/>
              <a:gd name="connsiteY8522" fmla="*/ 1073256 h 1985002"/>
              <a:gd name="connsiteX8523" fmla="*/ 1908505 w 3049233"/>
              <a:gd name="connsiteY8523" fmla="*/ 1064184 h 1985002"/>
              <a:gd name="connsiteX8524" fmla="*/ 1918551 w 3049233"/>
              <a:gd name="connsiteY8524" fmla="*/ 1069819 h 1985002"/>
              <a:gd name="connsiteX8525" fmla="*/ 1914033 w 3049233"/>
              <a:gd name="connsiteY8525" fmla="*/ 1082443 h 1985002"/>
              <a:gd name="connsiteX8526" fmla="*/ 1908903 w 3049233"/>
              <a:gd name="connsiteY8526" fmla="*/ 1079768 h 1985002"/>
              <a:gd name="connsiteX8527" fmla="*/ 1905907 w 3049233"/>
              <a:gd name="connsiteY8527" fmla="*/ 1072622 h 1985002"/>
              <a:gd name="connsiteX8528" fmla="*/ 1562398 w 3049233"/>
              <a:gd name="connsiteY8528" fmla="*/ 1063417 h 1985002"/>
              <a:gd name="connsiteX8529" fmla="*/ 1560673 w 3049233"/>
              <a:gd name="connsiteY8529" fmla="*/ 1066853 h 1985002"/>
              <a:gd name="connsiteX8530" fmla="*/ 1560127 w 3049233"/>
              <a:gd name="connsiteY8530" fmla="*/ 1075435 h 1985002"/>
              <a:gd name="connsiteX8531" fmla="*/ 1559542 w 3049233"/>
              <a:gd name="connsiteY8531" fmla="*/ 1075620 h 1985002"/>
              <a:gd name="connsiteX8532" fmla="*/ 1546692 w 3049233"/>
              <a:gd name="connsiteY8532" fmla="*/ 1072798 h 1985002"/>
              <a:gd name="connsiteX8533" fmla="*/ 1560649 w 3049233"/>
              <a:gd name="connsiteY8533" fmla="*/ 1063976 h 1985002"/>
              <a:gd name="connsiteX8534" fmla="*/ 990849 w 3049233"/>
              <a:gd name="connsiteY8534" fmla="*/ 1063217 h 1985002"/>
              <a:gd name="connsiteX8535" fmla="*/ 1039876 w 3049233"/>
              <a:gd name="connsiteY8535" fmla="*/ 1081795 h 1985002"/>
              <a:gd name="connsiteX8536" fmla="*/ 1046879 w 3049233"/>
              <a:gd name="connsiteY8536" fmla="*/ 1084448 h 1985002"/>
              <a:gd name="connsiteX8537" fmla="*/ 1037252 w 3049233"/>
              <a:gd name="connsiteY8537" fmla="*/ 1082723 h 1985002"/>
              <a:gd name="connsiteX8538" fmla="*/ 1022782 w 3049233"/>
              <a:gd name="connsiteY8538" fmla="*/ 1080130 h 1985002"/>
              <a:gd name="connsiteX8539" fmla="*/ 1013141 w 3049233"/>
              <a:gd name="connsiteY8539" fmla="*/ 1076826 h 1985002"/>
              <a:gd name="connsiteX8540" fmla="*/ 1011087 w 3049233"/>
              <a:gd name="connsiteY8540" fmla="*/ 1076122 h 1985002"/>
              <a:gd name="connsiteX8541" fmla="*/ 987013 w 3049233"/>
              <a:gd name="connsiteY8541" fmla="*/ 1067873 h 1985002"/>
              <a:gd name="connsiteX8542" fmla="*/ 758224 w 3049233"/>
              <a:gd name="connsiteY8542" fmla="*/ 1063174 h 1985002"/>
              <a:gd name="connsiteX8543" fmla="*/ 760857 w 3049233"/>
              <a:gd name="connsiteY8543" fmla="*/ 1088466 h 1985002"/>
              <a:gd name="connsiteX8544" fmla="*/ 737828 w 3049233"/>
              <a:gd name="connsiteY8544" fmla="*/ 1111988 h 1985002"/>
              <a:gd name="connsiteX8545" fmla="*/ 604239 w 3049233"/>
              <a:gd name="connsiteY8545" fmla="*/ 1239580 h 1985002"/>
              <a:gd name="connsiteX8546" fmla="*/ 582629 w 3049233"/>
              <a:gd name="connsiteY8546" fmla="*/ 1259625 h 1985002"/>
              <a:gd name="connsiteX8547" fmla="*/ 555119 w 3049233"/>
              <a:gd name="connsiteY8547" fmla="*/ 1284388 h 1985002"/>
              <a:gd name="connsiteX8548" fmla="*/ 549975 w 3049233"/>
              <a:gd name="connsiteY8548" fmla="*/ 1288957 h 1985002"/>
              <a:gd name="connsiteX8549" fmla="*/ 513915 w 3049233"/>
              <a:gd name="connsiteY8549" fmla="*/ 1320987 h 1985002"/>
              <a:gd name="connsiteX8550" fmla="*/ 488626 w 3049233"/>
              <a:gd name="connsiteY8550" fmla="*/ 1342909 h 1985002"/>
              <a:gd name="connsiteX8551" fmla="*/ 476428 w 3049233"/>
              <a:gd name="connsiteY8551" fmla="*/ 1353282 h 1985002"/>
              <a:gd name="connsiteX8552" fmla="*/ 453637 w 3049233"/>
              <a:gd name="connsiteY8552" fmla="*/ 1372664 h 1985002"/>
              <a:gd name="connsiteX8553" fmla="*/ 432428 w 3049233"/>
              <a:gd name="connsiteY8553" fmla="*/ 1390336 h 1985002"/>
              <a:gd name="connsiteX8554" fmla="*/ 422942 w 3049233"/>
              <a:gd name="connsiteY8554" fmla="*/ 1398018 h 1985002"/>
              <a:gd name="connsiteX8555" fmla="*/ 403600 w 3049233"/>
              <a:gd name="connsiteY8555" fmla="*/ 1413681 h 1985002"/>
              <a:gd name="connsiteX8556" fmla="*/ 387703 w 3049233"/>
              <a:gd name="connsiteY8556" fmla="*/ 1426321 h 1985002"/>
              <a:gd name="connsiteX8557" fmla="*/ 365378 w 3049233"/>
              <a:gd name="connsiteY8557" fmla="*/ 1443192 h 1985002"/>
              <a:gd name="connsiteX8558" fmla="*/ 355881 w 3049233"/>
              <a:gd name="connsiteY8558" fmla="*/ 1450236 h 1985002"/>
              <a:gd name="connsiteX8559" fmla="*/ 338616 w 3049233"/>
              <a:gd name="connsiteY8559" fmla="*/ 1461231 h 1985002"/>
              <a:gd name="connsiteX8560" fmla="*/ 277147 w 3049233"/>
              <a:gd name="connsiteY8560" fmla="*/ 1483923 h 1985002"/>
              <a:gd name="connsiteX8561" fmla="*/ 347930 w 3049233"/>
              <a:gd name="connsiteY8561" fmla="*/ 1448362 h 1985002"/>
              <a:gd name="connsiteX8562" fmla="*/ 709117 w 3049233"/>
              <a:gd name="connsiteY8562" fmla="*/ 1114776 h 1985002"/>
              <a:gd name="connsiteX8563" fmla="*/ 1643748 w 3049233"/>
              <a:gd name="connsiteY8563" fmla="*/ 1062758 h 1985002"/>
              <a:gd name="connsiteX8564" fmla="*/ 1644564 w 3049233"/>
              <a:gd name="connsiteY8564" fmla="*/ 1063054 h 1985002"/>
              <a:gd name="connsiteX8565" fmla="*/ 1643519 w 3049233"/>
              <a:gd name="connsiteY8565" fmla="*/ 1062855 h 1985002"/>
              <a:gd name="connsiteX8566" fmla="*/ 1896540 w 3049233"/>
              <a:gd name="connsiteY8566" fmla="*/ 1062625 h 1985002"/>
              <a:gd name="connsiteX8567" fmla="*/ 1900398 w 3049233"/>
              <a:gd name="connsiteY8567" fmla="*/ 1069775 h 1985002"/>
              <a:gd name="connsiteX8568" fmla="*/ 1900018 w 3049233"/>
              <a:gd name="connsiteY8568" fmla="*/ 1071010 h 1985002"/>
              <a:gd name="connsiteX8569" fmla="*/ 2659392 w 3049233"/>
              <a:gd name="connsiteY8569" fmla="*/ 1062624 h 1985002"/>
              <a:gd name="connsiteX8570" fmla="*/ 2665809 w 3049233"/>
              <a:gd name="connsiteY8570" fmla="*/ 1063392 h 1985002"/>
              <a:gd name="connsiteX8571" fmla="*/ 2673062 w 3049233"/>
              <a:gd name="connsiteY8571" fmla="*/ 1064827 h 1985002"/>
              <a:gd name="connsiteX8572" fmla="*/ 2670480 w 3049233"/>
              <a:gd name="connsiteY8572" fmla="*/ 1069427 h 1985002"/>
              <a:gd name="connsiteX8573" fmla="*/ 2662002 w 3049233"/>
              <a:gd name="connsiteY8573" fmla="*/ 1068209 h 1985002"/>
              <a:gd name="connsiteX8574" fmla="*/ 2658689 w 3049233"/>
              <a:gd name="connsiteY8574" fmla="*/ 1067423 h 1985002"/>
              <a:gd name="connsiteX8575" fmla="*/ 1681437 w 3049233"/>
              <a:gd name="connsiteY8575" fmla="*/ 1062424 h 1985002"/>
              <a:gd name="connsiteX8576" fmla="*/ 1685046 w 3049233"/>
              <a:gd name="connsiteY8576" fmla="*/ 1063792 h 1985002"/>
              <a:gd name="connsiteX8577" fmla="*/ 1679805 w 3049233"/>
              <a:gd name="connsiteY8577" fmla="*/ 1064605 h 1985002"/>
              <a:gd name="connsiteX8578" fmla="*/ 1676525 w 3049233"/>
              <a:gd name="connsiteY8578" fmla="*/ 1063246 h 1985002"/>
              <a:gd name="connsiteX8579" fmla="*/ 2578348 w 3049233"/>
              <a:gd name="connsiteY8579" fmla="*/ 1062094 h 1985002"/>
              <a:gd name="connsiteX8580" fmla="*/ 2580109 w 3049233"/>
              <a:gd name="connsiteY8580" fmla="*/ 1063344 h 1985002"/>
              <a:gd name="connsiteX8581" fmla="*/ 2577799 w 3049233"/>
              <a:gd name="connsiteY8581" fmla="*/ 1063138 h 1985002"/>
              <a:gd name="connsiteX8582" fmla="*/ 1275458 w 3049233"/>
              <a:gd name="connsiteY8582" fmla="*/ 1061793 h 1985002"/>
              <a:gd name="connsiteX8583" fmla="*/ 1276808 w 3049233"/>
              <a:gd name="connsiteY8583" fmla="*/ 1062158 h 1985002"/>
              <a:gd name="connsiteX8584" fmla="*/ 1277101 w 3049233"/>
              <a:gd name="connsiteY8584" fmla="*/ 1062238 h 1985002"/>
              <a:gd name="connsiteX8585" fmla="*/ 1280582 w 3049233"/>
              <a:gd name="connsiteY8585" fmla="*/ 1063181 h 1985002"/>
              <a:gd name="connsiteX8586" fmla="*/ 1279183 w 3049233"/>
              <a:gd name="connsiteY8586" fmla="*/ 1077623 h 1985002"/>
              <a:gd name="connsiteX8587" fmla="*/ 1275194 w 3049233"/>
              <a:gd name="connsiteY8587" fmla="*/ 1076448 h 1985002"/>
              <a:gd name="connsiteX8588" fmla="*/ 1275285 w 3049233"/>
              <a:gd name="connsiteY8588" fmla="*/ 1071389 h 1985002"/>
              <a:gd name="connsiteX8589" fmla="*/ 1853665 w 3049233"/>
              <a:gd name="connsiteY8589" fmla="*/ 1061538 h 1985002"/>
              <a:gd name="connsiteX8590" fmla="*/ 1854205 w 3049233"/>
              <a:gd name="connsiteY8590" fmla="*/ 1061727 h 1985002"/>
              <a:gd name="connsiteX8591" fmla="*/ 1864436 w 3049233"/>
              <a:gd name="connsiteY8591" fmla="*/ 1069835 h 1985002"/>
              <a:gd name="connsiteX8592" fmla="*/ 1864298 w 3049233"/>
              <a:gd name="connsiteY8592" fmla="*/ 1070240 h 1985002"/>
              <a:gd name="connsiteX8593" fmla="*/ 1859511 w 3049233"/>
              <a:gd name="connsiteY8593" fmla="*/ 1067307 h 1985002"/>
              <a:gd name="connsiteX8594" fmla="*/ 1853286 w 3049233"/>
              <a:gd name="connsiteY8594" fmla="*/ 1062613 h 1985002"/>
              <a:gd name="connsiteX8595" fmla="*/ 2647836 w 3049233"/>
              <a:gd name="connsiteY8595" fmla="*/ 1061240 h 1985002"/>
              <a:gd name="connsiteX8596" fmla="*/ 2653532 w 3049233"/>
              <a:gd name="connsiteY8596" fmla="*/ 1061922 h 1985002"/>
              <a:gd name="connsiteX8597" fmla="*/ 2652929 w 3049233"/>
              <a:gd name="connsiteY8597" fmla="*/ 1066056 h 1985002"/>
              <a:gd name="connsiteX8598" fmla="*/ 2652011 w 3049233"/>
              <a:gd name="connsiteY8598" fmla="*/ 1065838 h 1985002"/>
              <a:gd name="connsiteX8599" fmla="*/ 2646261 w 3049233"/>
              <a:gd name="connsiteY8599" fmla="*/ 1063915 h 1985002"/>
              <a:gd name="connsiteX8600" fmla="*/ 1653892 w 3049233"/>
              <a:gd name="connsiteY8600" fmla="*/ 1060974 h 1985002"/>
              <a:gd name="connsiteX8601" fmla="*/ 1655565 w 3049233"/>
              <a:gd name="connsiteY8601" fmla="*/ 1061549 h 1985002"/>
              <a:gd name="connsiteX8602" fmla="*/ 1655287 w 3049233"/>
              <a:gd name="connsiteY8602" fmla="*/ 1061596 h 1985002"/>
              <a:gd name="connsiteX8603" fmla="*/ 1654167 w 3049233"/>
              <a:gd name="connsiteY8603" fmla="*/ 1061096 h 1985002"/>
              <a:gd name="connsiteX8604" fmla="*/ 1270924 w 3049233"/>
              <a:gd name="connsiteY8604" fmla="*/ 1060596 h 1985002"/>
              <a:gd name="connsiteX8605" fmla="*/ 1271624 w 3049233"/>
              <a:gd name="connsiteY8605" fmla="*/ 1066558 h 1985002"/>
              <a:gd name="connsiteX8606" fmla="*/ 1271396 w 3049233"/>
              <a:gd name="connsiteY8606" fmla="*/ 1069595 h 1985002"/>
              <a:gd name="connsiteX8607" fmla="*/ 1270974 w 3049233"/>
              <a:gd name="connsiteY8607" fmla="*/ 1075206 h 1985002"/>
              <a:gd name="connsiteX8608" fmla="*/ 1265401 w 3049233"/>
              <a:gd name="connsiteY8608" fmla="*/ 1073564 h 1985002"/>
              <a:gd name="connsiteX8609" fmla="*/ 1265404 w 3049233"/>
              <a:gd name="connsiteY8609" fmla="*/ 1072167 h 1985002"/>
              <a:gd name="connsiteX8610" fmla="*/ 1265418 w 3049233"/>
              <a:gd name="connsiteY8610" fmla="*/ 1065797 h 1985002"/>
              <a:gd name="connsiteX8611" fmla="*/ 1268765 w 3049233"/>
              <a:gd name="connsiteY8611" fmla="*/ 1062959 h 1985002"/>
              <a:gd name="connsiteX8612" fmla="*/ 1269336 w 3049233"/>
              <a:gd name="connsiteY8612" fmla="*/ 1061952 h 1985002"/>
              <a:gd name="connsiteX8613" fmla="*/ 1046919 w 3049233"/>
              <a:gd name="connsiteY8613" fmla="*/ 1060449 h 1985002"/>
              <a:gd name="connsiteX8614" fmla="*/ 1061671 w 3049233"/>
              <a:gd name="connsiteY8614" fmla="*/ 1062620 h 1985002"/>
              <a:gd name="connsiteX8615" fmla="*/ 1079619 w 3049233"/>
              <a:gd name="connsiteY8615" fmla="*/ 1060838 h 1985002"/>
              <a:gd name="connsiteX8616" fmla="*/ 1104075 w 3049233"/>
              <a:gd name="connsiteY8616" fmla="*/ 1069116 h 1985002"/>
              <a:gd name="connsiteX8617" fmla="*/ 1118846 w 3049233"/>
              <a:gd name="connsiteY8617" fmla="*/ 1074116 h 1985002"/>
              <a:gd name="connsiteX8618" fmla="*/ 1129251 w 3049233"/>
              <a:gd name="connsiteY8618" fmla="*/ 1077637 h 1985002"/>
              <a:gd name="connsiteX8619" fmla="*/ 1094966 w 3049233"/>
              <a:gd name="connsiteY8619" fmla="*/ 1075592 h 1985002"/>
              <a:gd name="connsiteX8620" fmla="*/ 1077666 w 3049233"/>
              <a:gd name="connsiteY8620" fmla="*/ 1071514 h 1985002"/>
              <a:gd name="connsiteX8621" fmla="*/ 2635866 w 3049233"/>
              <a:gd name="connsiteY8621" fmla="*/ 1060440 h 1985002"/>
              <a:gd name="connsiteX8622" fmla="*/ 2640252 w 3049233"/>
              <a:gd name="connsiteY8622" fmla="*/ 1060735 h 1985002"/>
              <a:gd name="connsiteX8623" fmla="*/ 2639676 w 3049233"/>
              <a:gd name="connsiteY8623" fmla="*/ 1061714 h 1985002"/>
              <a:gd name="connsiteX8624" fmla="*/ 1717947 w 3049233"/>
              <a:gd name="connsiteY8624" fmla="*/ 1060293 h 1985002"/>
              <a:gd name="connsiteX8625" fmla="*/ 1732390 w 3049233"/>
              <a:gd name="connsiteY8625" fmla="*/ 1062467 h 1985002"/>
              <a:gd name="connsiteX8626" fmla="*/ 1745238 w 3049233"/>
              <a:gd name="connsiteY8626" fmla="*/ 1066853 h 1985002"/>
              <a:gd name="connsiteX8627" fmla="*/ 1749627 w 3049233"/>
              <a:gd name="connsiteY8627" fmla="*/ 1068558 h 1985002"/>
              <a:gd name="connsiteX8628" fmla="*/ 1733817 w 3049233"/>
              <a:gd name="connsiteY8628" fmla="*/ 1066168 h 1985002"/>
              <a:gd name="connsiteX8629" fmla="*/ 1962840 w 3049233"/>
              <a:gd name="connsiteY8629" fmla="*/ 1060066 h 1985002"/>
              <a:gd name="connsiteX8630" fmla="*/ 1967398 w 3049233"/>
              <a:gd name="connsiteY8630" fmla="*/ 1063766 h 1985002"/>
              <a:gd name="connsiteX8631" fmla="*/ 1969699 w 3049233"/>
              <a:gd name="connsiteY8631" fmla="*/ 1066697 h 1985002"/>
              <a:gd name="connsiteX8632" fmla="*/ 1966694 w 3049233"/>
              <a:gd name="connsiteY8632" fmla="*/ 1076427 h 1985002"/>
              <a:gd name="connsiteX8633" fmla="*/ 1964528 w 3049233"/>
              <a:gd name="connsiteY8633" fmla="*/ 1073707 h 1985002"/>
              <a:gd name="connsiteX8634" fmla="*/ 1959507 w 3049233"/>
              <a:gd name="connsiteY8634" fmla="*/ 1070336 h 1985002"/>
              <a:gd name="connsiteX8635" fmla="*/ 2729734 w 3049233"/>
              <a:gd name="connsiteY8635" fmla="*/ 1060059 h 1985002"/>
              <a:gd name="connsiteX8636" fmla="*/ 2730333 w 3049233"/>
              <a:gd name="connsiteY8636" fmla="*/ 1060250 h 1985002"/>
              <a:gd name="connsiteX8637" fmla="*/ 2733383 w 3049233"/>
              <a:gd name="connsiteY8637" fmla="*/ 1061265 h 1985002"/>
              <a:gd name="connsiteX8638" fmla="*/ 2733716 w 3049233"/>
              <a:gd name="connsiteY8638" fmla="*/ 1061439 h 1985002"/>
              <a:gd name="connsiteX8639" fmla="*/ 2733622 w 3049233"/>
              <a:gd name="connsiteY8639" fmla="*/ 1062256 h 1985002"/>
              <a:gd name="connsiteX8640" fmla="*/ 2789878 w 3049233"/>
              <a:gd name="connsiteY8640" fmla="*/ 1059902 h 1985002"/>
              <a:gd name="connsiteX8641" fmla="*/ 2784553 w 3049233"/>
              <a:gd name="connsiteY8641" fmla="*/ 1094672 h 1985002"/>
              <a:gd name="connsiteX8642" fmla="*/ 2773381 w 3049233"/>
              <a:gd name="connsiteY8642" fmla="*/ 1132319 h 1985002"/>
              <a:gd name="connsiteX8643" fmla="*/ 2748126 w 3049233"/>
              <a:gd name="connsiteY8643" fmla="*/ 1187322 h 1985002"/>
              <a:gd name="connsiteX8644" fmla="*/ 2723541 w 3049233"/>
              <a:gd name="connsiteY8644" fmla="*/ 1247225 h 1985002"/>
              <a:gd name="connsiteX8645" fmla="*/ 2681595 w 3049233"/>
              <a:gd name="connsiteY8645" fmla="*/ 1304515 h 1985002"/>
              <a:gd name="connsiteX8646" fmla="*/ 2668955 w 3049233"/>
              <a:gd name="connsiteY8646" fmla="*/ 1316154 h 1985002"/>
              <a:gd name="connsiteX8647" fmla="*/ 2682508 w 3049233"/>
              <a:gd name="connsiteY8647" fmla="*/ 1279609 h 1985002"/>
              <a:gd name="connsiteX8648" fmla="*/ 2689778 w 3049233"/>
              <a:gd name="connsiteY8648" fmla="*/ 1269060 h 1985002"/>
              <a:gd name="connsiteX8649" fmla="*/ 2701277 w 3049233"/>
              <a:gd name="connsiteY8649" fmla="*/ 1253603 h 1985002"/>
              <a:gd name="connsiteX8650" fmla="*/ 2703126 w 3049233"/>
              <a:gd name="connsiteY8650" fmla="*/ 1249692 h 1985002"/>
              <a:gd name="connsiteX8651" fmla="*/ 2706115 w 3049233"/>
              <a:gd name="connsiteY8651" fmla="*/ 1245352 h 1985002"/>
              <a:gd name="connsiteX8652" fmla="*/ 2738565 w 3049233"/>
              <a:gd name="connsiteY8652" fmla="*/ 1174851 h 1985002"/>
              <a:gd name="connsiteX8653" fmla="*/ 2745935 w 3049233"/>
              <a:gd name="connsiteY8653" fmla="*/ 1149880 h 1985002"/>
              <a:gd name="connsiteX8654" fmla="*/ 2746540 w 3049233"/>
              <a:gd name="connsiteY8654" fmla="*/ 1149372 h 1985002"/>
              <a:gd name="connsiteX8655" fmla="*/ 2752186 w 3049233"/>
              <a:gd name="connsiteY8655" fmla="*/ 1145778 h 1985002"/>
              <a:gd name="connsiteX8656" fmla="*/ 2753492 w 3049233"/>
              <a:gd name="connsiteY8656" fmla="*/ 1143529 h 1985002"/>
              <a:gd name="connsiteX8657" fmla="*/ 2756246 w 3049233"/>
              <a:gd name="connsiteY8657" fmla="*/ 1141214 h 1985002"/>
              <a:gd name="connsiteX8658" fmla="*/ 2763426 w 3049233"/>
              <a:gd name="connsiteY8658" fmla="*/ 1126423 h 1985002"/>
              <a:gd name="connsiteX8659" fmla="*/ 2770386 w 3049233"/>
              <a:gd name="connsiteY8659" fmla="*/ 1114436 h 1985002"/>
              <a:gd name="connsiteX8660" fmla="*/ 2770386 w 3049233"/>
              <a:gd name="connsiteY8660" fmla="*/ 1085754 h 1985002"/>
              <a:gd name="connsiteX8661" fmla="*/ 2771062 w 3049233"/>
              <a:gd name="connsiteY8661" fmla="*/ 1084634 h 1985002"/>
              <a:gd name="connsiteX8662" fmla="*/ 2771062 w 3049233"/>
              <a:gd name="connsiteY8662" fmla="*/ 1083616 h 1985002"/>
              <a:gd name="connsiteX8663" fmla="*/ 1696704 w 3049233"/>
              <a:gd name="connsiteY8663" fmla="*/ 1059868 h 1985002"/>
              <a:gd name="connsiteX8664" fmla="*/ 1700764 w 3049233"/>
              <a:gd name="connsiteY8664" fmla="*/ 1061355 h 1985002"/>
              <a:gd name="connsiteX8665" fmla="*/ 1696286 w 3049233"/>
              <a:gd name="connsiteY8665" fmla="*/ 1062049 h 1985002"/>
              <a:gd name="connsiteX8666" fmla="*/ 1692505 w 3049233"/>
              <a:gd name="connsiteY8666" fmla="*/ 1060571 h 1985002"/>
              <a:gd name="connsiteX8667" fmla="*/ 2563152 w 3049233"/>
              <a:gd name="connsiteY8667" fmla="*/ 1059760 h 1985002"/>
              <a:gd name="connsiteX8668" fmla="*/ 2566146 w 3049233"/>
              <a:gd name="connsiteY8668" fmla="*/ 1062100 h 1985002"/>
              <a:gd name="connsiteX8669" fmla="*/ 2563899 w 3049233"/>
              <a:gd name="connsiteY8669" fmla="*/ 1061900 h 1985002"/>
              <a:gd name="connsiteX8670" fmla="*/ 2563888 w 3049233"/>
              <a:gd name="connsiteY8670" fmla="*/ 1061902 h 1985002"/>
              <a:gd name="connsiteX8671" fmla="*/ 2563862 w 3049233"/>
              <a:gd name="connsiteY8671" fmla="*/ 1061900 h 1985002"/>
              <a:gd name="connsiteX8672" fmla="*/ 2563851 w 3049233"/>
              <a:gd name="connsiteY8672" fmla="*/ 1061902 h 1985002"/>
              <a:gd name="connsiteX8673" fmla="*/ 2563841 w 3049233"/>
              <a:gd name="connsiteY8673" fmla="*/ 1061901 h 1985002"/>
              <a:gd name="connsiteX8674" fmla="*/ 2561656 w 3049233"/>
              <a:gd name="connsiteY8674" fmla="*/ 1059949 h 1985002"/>
              <a:gd name="connsiteX8675" fmla="*/ 1900474 w 3049233"/>
              <a:gd name="connsiteY8675" fmla="*/ 1059685 h 1985002"/>
              <a:gd name="connsiteX8676" fmla="*/ 1903076 w 3049233"/>
              <a:gd name="connsiteY8676" fmla="*/ 1061143 h 1985002"/>
              <a:gd name="connsiteX8677" fmla="*/ 1902230 w 3049233"/>
              <a:gd name="connsiteY8677" fmla="*/ 1063870 h 1985002"/>
              <a:gd name="connsiteX8678" fmla="*/ 2613871 w 3049233"/>
              <a:gd name="connsiteY8678" fmla="*/ 1059584 h 1985002"/>
              <a:gd name="connsiteX8679" fmla="*/ 2625911 w 3049233"/>
              <a:gd name="connsiteY8679" fmla="*/ 1063597 h 1985002"/>
              <a:gd name="connsiteX8680" fmla="*/ 2625431 w 3049233"/>
              <a:gd name="connsiteY8680" fmla="*/ 1066573 h 1985002"/>
              <a:gd name="connsiteX8681" fmla="*/ 2612755 w 3049233"/>
              <a:gd name="connsiteY8681" fmla="*/ 1061781 h 1985002"/>
              <a:gd name="connsiteX8682" fmla="*/ 2718639 w 3049233"/>
              <a:gd name="connsiteY8682" fmla="*/ 1059011 h 1985002"/>
              <a:gd name="connsiteX8683" fmla="*/ 2721615 w 3049233"/>
              <a:gd name="connsiteY8683" fmla="*/ 1059636 h 1985002"/>
              <a:gd name="connsiteX8684" fmla="*/ 2723893 w 3049233"/>
              <a:gd name="connsiteY8684" fmla="*/ 1060951 h 1985002"/>
              <a:gd name="connsiteX8685" fmla="*/ 2718361 w 3049233"/>
              <a:gd name="connsiteY8685" fmla="*/ 1059530 h 1985002"/>
              <a:gd name="connsiteX8686" fmla="*/ 2605141 w 3049233"/>
              <a:gd name="connsiteY8686" fmla="*/ 1058372 h 1985002"/>
              <a:gd name="connsiteX8687" fmla="*/ 2606440 w 3049233"/>
              <a:gd name="connsiteY8687" fmla="*/ 1058459 h 1985002"/>
              <a:gd name="connsiteX8688" fmla="*/ 2606042 w 3049233"/>
              <a:gd name="connsiteY8688" fmla="*/ 1059244 h 1985002"/>
              <a:gd name="connsiteX8689" fmla="*/ 2605052 w 3049233"/>
              <a:gd name="connsiteY8689" fmla="*/ 1058870 h 1985002"/>
              <a:gd name="connsiteX8690" fmla="*/ 1798395 w 3049233"/>
              <a:gd name="connsiteY8690" fmla="*/ 1057910 h 1985002"/>
              <a:gd name="connsiteX8691" fmla="*/ 1810573 w 3049233"/>
              <a:gd name="connsiteY8691" fmla="*/ 1062886 h 1985002"/>
              <a:gd name="connsiteX8692" fmla="*/ 1809743 w 3049233"/>
              <a:gd name="connsiteY8692" fmla="*/ 1065704 h 1985002"/>
              <a:gd name="connsiteX8693" fmla="*/ 1809287 w 3049233"/>
              <a:gd name="connsiteY8693" fmla="*/ 1065530 h 1985002"/>
              <a:gd name="connsiteX8694" fmla="*/ 1797764 w 3049233"/>
              <a:gd name="connsiteY8694" fmla="*/ 1059983 h 1985002"/>
              <a:gd name="connsiteX8695" fmla="*/ 2688316 w 3049233"/>
              <a:gd name="connsiteY8695" fmla="*/ 1057607 h 1985002"/>
              <a:gd name="connsiteX8696" fmla="*/ 2703413 w 3049233"/>
              <a:gd name="connsiteY8696" fmla="*/ 1061434 h 1985002"/>
              <a:gd name="connsiteX8697" fmla="*/ 2708794 w 3049233"/>
              <a:gd name="connsiteY8697" fmla="*/ 1062808 h 1985002"/>
              <a:gd name="connsiteX8698" fmla="*/ 2708638 w 3049233"/>
              <a:gd name="connsiteY8698" fmla="*/ 1063902 h 1985002"/>
              <a:gd name="connsiteX8699" fmla="*/ 2687800 w 3049233"/>
              <a:gd name="connsiteY8699" fmla="*/ 1060527 h 1985002"/>
              <a:gd name="connsiteX8700" fmla="*/ 1817948 w 3049233"/>
              <a:gd name="connsiteY8700" fmla="*/ 1057296 h 1985002"/>
              <a:gd name="connsiteX8701" fmla="*/ 1817973 w 3049233"/>
              <a:gd name="connsiteY8701" fmla="*/ 1057307 h 1985002"/>
              <a:gd name="connsiteX8702" fmla="*/ 1817948 w 3049233"/>
              <a:gd name="connsiteY8702" fmla="*/ 1057297 h 1985002"/>
              <a:gd name="connsiteX8703" fmla="*/ 2582908 w 3049233"/>
              <a:gd name="connsiteY8703" fmla="*/ 1057269 h 1985002"/>
              <a:gd name="connsiteX8704" fmla="*/ 2588611 w 3049233"/>
              <a:gd name="connsiteY8704" fmla="*/ 1060590 h 1985002"/>
              <a:gd name="connsiteX8705" fmla="*/ 2598805 w 3049233"/>
              <a:gd name="connsiteY8705" fmla="*/ 1064436 h 1985002"/>
              <a:gd name="connsiteX8706" fmla="*/ 2598704 w 3049233"/>
              <a:gd name="connsiteY8706" fmla="*/ 1065000 h 1985002"/>
              <a:gd name="connsiteX8707" fmla="*/ 2595626 w 3049233"/>
              <a:gd name="connsiteY8707" fmla="*/ 1064726 h 1985002"/>
              <a:gd name="connsiteX8708" fmla="*/ 2587837 w 3049233"/>
              <a:gd name="connsiteY8708" fmla="*/ 1061434 h 1985002"/>
              <a:gd name="connsiteX8709" fmla="*/ 2582043 w 3049233"/>
              <a:gd name="connsiteY8709" fmla="*/ 1057378 h 1985002"/>
              <a:gd name="connsiteX8710" fmla="*/ 841664 w 3049233"/>
              <a:gd name="connsiteY8710" fmla="*/ 1057264 h 1985002"/>
              <a:gd name="connsiteX8711" fmla="*/ 842160 w 3049233"/>
              <a:gd name="connsiteY8711" fmla="*/ 1057733 h 1985002"/>
              <a:gd name="connsiteX8712" fmla="*/ 841907 w 3049233"/>
              <a:gd name="connsiteY8712" fmla="*/ 1058006 h 1985002"/>
              <a:gd name="connsiteX8713" fmla="*/ 841413 w 3049233"/>
              <a:gd name="connsiteY8713" fmla="*/ 1057535 h 1985002"/>
              <a:gd name="connsiteX8714" fmla="*/ 1143702 w 3049233"/>
              <a:gd name="connsiteY8714" fmla="*/ 1056680 h 1985002"/>
              <a:gd name="connsiteX8715" fmla="*/ 1174024 w 3049233"/>
              <a:gd name="connsiteY8715" fmla="*/ 1062377 h 1985002"/>
              <a:gd name="connsiteX8716" fmla="*/ 1201649 w 3049233"/>
              <a:gd name="connsiteY8716" fmla="*/ 1060986 h 1985002"/>
              <a:gd name="connsiteX8717" fmla="*/ 1204393 w 3049233"/>
              <a:gd name="connsiteY8717" fmla="*/ 1061796 h 1985002"/>
              <a:gd name="connsiteX8718" fmla="*/ 1206200 w 3049233"/>
              <a:gd name="connsiteY8718" fmla="*/ 1062330 h 1985002"/>
              <a:gd name="connsiteX8719" fmla="*/ 1195840 w 3049233"/>
              <a:gd name="connsiteY8719" fmla="*/ 1064133 h 1985002"/>
              <a:gd name="connsiteX8720" fmla="*/ 1181144 w 3049233"/>
              <a:gd name="connsiteY8720" fmla="*/ 1066691 h 1985002"/>
              <a:gd name="connsiteX8721" fmla="*/ 1177293 w 3049233"/>
              <a:gd name="connsiteY8721" fmla="*/ 1067361 h 1985002"/>
              <a:gd name="connsiteX8722" fmla="*/ 1157914 w 3049233"/>
              <a:gd name="connsiteY8722" fmla="*/ 1061199 h 1985002"/>
              <a:gd name="connsiteX8723" fmla="*/ 2436499 w 3049233"/>
              <a:gd name="connsiteY8723" fmla="*/ 1056620 h 1985002"/>
              <a:gd name="connsiteX8724" fmla="*/ 2433245 w 3049233"/>
              <a:gd name="connsiteY8724" fmla="*/ 1086770 h 1985002"/>
              <a:gd name="connsiteX8725" fmla="*/ 2423436 w 3049233"/>
              <a:gd name="connsiteY8725" fmla="*/ 1083302 h 1985002"/>
              <a:gd name="connsiteX8726" fmla="*/ 2327680 w 3049233"/>
              <a:gd name="connsiteY8726" fmla="*/ 1056384 h 1985002"/>
              <a:gd name="connsiteX8727" fmla="*/ 2324527 w 3049233"/>
              <a:gd name="connsiteY8727" fmla="*/ 1076589 h 1985002"/>
              <a:gd name="connsiteX8728" fmla="*/ 2324516 w 3049233"/>
              <a:gd name="connsiteY8728" fmla="*/ 1077204 h 1985002"/>
              <a:gd name="connsiteX8729" fmla="*/ 2317641 w 3049233"/>
              <a:gd name="connsiteY8729" fmla="*/ 1078673 h 1985002"/>
              <a:gd name="connsiteX8730" fmla="*/ 2323967 w 3049233"/>
              <a:gd name="connsiteY8730" fmla="*/ 1063712 h 1985002"/>
              <a:gd name="connsiteX8731" fmla="*/ 2706077 w 3049233"/>
              <a:gd name="connsiteY8731" fmla="*/ 1056376 h 1985002"/>
              <a:gd name="connsiteX8732" fmla="*/ 2709612 w 3049233"/>
              <a:gd name="connsiteY8732" fmla="*/ 1057117 h 1985002"/>
              <a:gd name="connsiteX8733" fmla="*/ 2709590 w 3049233"/>
              <a:gd name="connsiteY8733" fmla="*/ 1057278 h 1985002"/>
              <a:gd name="connsiteX8734" fmla="*/ 1018587 w 3049233"/>
              <a:gd name="connsiteY8734" fmla="*/ 1056278 h 1985002"/>
              <a:gd name="connsiteX8735" fmla="*/ 1018647 w 3049233"/>
              <a:gd name="connsiteY8735" fmla="*/ 1056287 h 1985002"/>
              <a:gd name="connsiteX8736" fmla="*/ 1022373 w 3049233"/>
              <a:gd name="connsiteY8736" fmla="*/ 1057628 h 1985002"/>
              <a:gd name="connsiteX8737" fmla="*/ 1022722 w 3049233"/>
              <a:gd name="connsiteY8737" fmla="*/ 1057754 h 1985002"/>
              <a:gd name="connsiteX8738" fmla="*/ 1029228 w 3049233"/>
              <a:gd name="connsiteY8738" fmla="*/ 1060095 h 1985002"/>
              <a:gd name="connsiteX8739" fmla="*/ 1027033 w 3049233"/>
              <a:gd name="connsiteY8739" fmla="*/ 1059577 h 1985002"/>
              <a:gd name="connsiteX8740" fmla="*/ 1027023 w 3049233"/>
              <a:gd name="connsiteY8740" fmla="*/ 1059575 h 1985002"/>
              <a:gd name="connsiteX8741" fmla="*/ 1023006 w 3049233"/>
              <a:gd name="connsiteY8741" fmla="*/ 1058005 h 1985002"/>
              <a:gd name="connsiteX8742" fmla="*/ 1929606 w 3049233"/>
              <a:gd name="connsiteY8742" fmla="*/ 1056096 h 1985002"/>
              <a:gd name="connsiteX8743" fmla="*/ 1939216 w 3049233"/>
              <a:gd name="connsiteY8743" fmla="*/ 1062535 h 1985002"/>
              <a:gd name="connsiteX8744" fmla="*/ 1936130 w 3049233"/>
              <a:gd name="connsiteY8744" fmla="*/ 1071584 h 1985002"/>
              <a:gd name="connsiteX8745" fmla="*/ 1926101 w 3049233"/>
              <a:gd name="connsiteY8745" fmla="*/ 1065921 h 1985002"/>
              <a:gd name="connsiteX8746" fmla="*/ 1855983 w 3049233"/>
              <a:gd name="connsiteY8746" fmla="*/ 1054975 h 1985002"/>
              <a:gd name="connsiteX8747" fmla="*/ 1861518 w 3049233"/>
              <a:gd name="connsiteY8747" fmla="*/ 1057704 h 1985002"/>
              <a:gd name="connsiteX8748" fmla="*/ 1863995 w 3049233"/>
              <a:gd name="connsiteY8748" fmla="*/ 1059801 h 1985002"/>
              <a:gd name="connsiteX8749" fmla="*/ 1858919 w 3049233"/>
              <a:gd name="connsiteY8749" fmla="*/ 1058037 h 1985002"/>
              <a:gd name="connsiteX8750" fmla="*/ 1855792 w 3049233"/>
              <a:gd name="connsiteY8750" fmla="*/ 1055520 h 1985002"/>
              <a:gd name="connsiteX8751" fmla="*/ 2633138 w 3049233"/>
              <a:gd name="connsiteY8751" fmla="*/ 1054972 h 1985002"/>
              <a:gd name="connsiteX8752" fmla="*/ 2634378 w 3049233"/>
              <a:gd name="connsiteY8752" fmla="*/ 1055311 h 1985002"/>
              <a:gd name="connsiteX8753" fmla="*/ 2633094 w 3049233"/>
              <a:gd name="connsiteY8753" fmla="*/ 1055247 h 1985002"/>
              <a:gd name="connsiteX8754" fmla="*/ 1119219 w 3049233"/>
              <a:gd name="connsiteY8754" fmla="*/ 1054944 h 1985002"/>
              <a:gd name="connsiteX8755" fmla="*/ 1147386 w 3049233"/>
              <a:gd name="connsiteY8755" fmla="*/ 1063898 h 1985002"/>
              <a:gd name="connsiteX8756" fmla="*/ 1154572 w 3049233"/>
              <a:gd name="connsiteY8756" fmla="*/ 1066183 h 1985002"/>
              <a:gd name="connsiteX8757" fmla="*/ 1147600 w 3049233"/>
              <a:gd name="connsiteY8757" fmla="*/ 1065436 h 1985002"/>
              <a:gd name="connsiteX8758" fmla="*/ 1104342 w 3049233"/>
              <a:gd name="connsiteY8758" fmla="*/ 1060800 h 1985002"/>
              <a:gd name="connsiteX8759" fmla="*/ 1100973 w 3049233"/>
              <a:gd name="connsiteY8759" fmla="*/ 1059795 h 1985002"/>
              <a:gd name="connsiteX8760" fmla="*/ 1098265 w 3049233"/>
              <a:gd name="connsiteY8760" fmla="*/ 1058986 h 1985002"/>
              <a:gd name="connsiteX8761" fmla="*/ 1100370 w 3049233"/>
              <a:gd name="connsiteY8761" fmla="*/ 1058777 h 1985002"/>
              <a:gd name="connsiteX8762" fmla="*/ 1103192 w 3049233"/>
              <a:gd name="connsiteY8762" fmla="*/ 1058497 h 1985002"/>
              <a:gd name="connsiteX8763" fmla="*/ 1110498 w 3049233"/>
              <a:gd name="connsiteY8763" fmla="*/ 1057772 h 1985002"/>
              <a:gd name="connsiteX8764" fmla="*/ 1115044 w 3049233"/>
              <a:gd name="connsiteY8764" fmla="*/ 1056298 h 1985002"/>
              <a:gd name="connsiteX8765" fmla="*/ 1115705 w 3049233"/>
              <a:gd name="connsiteY8765" fmla="*/ 1056083 h 1985002"/>
              <a:gd name="connsiteX8766" fmla="*/ 999767 w 3049233"/>
              <a:gd name="connsiteY8766" fmla="*/ 1053876 h 1985002"/>
              <a:gd name="connsiteX8767" fmla="*/ 1026716 w 3049233"/>
              <a:gd name="connsiteY8767" fmla="*/ 1063500 h 1985002"/>
              <a:gd name="connsiteX8768" fmla="*/ 1047574 w 3049233"/>
              <a:gd name="connsiteY8768" fmla="*/ 1070948 h 1985002"/>
              <a:gd name="connsiteX8769" fmla="*/ 1056985 w 3049233"/>
              <a:gd name="connsiteY8769" fmla="*/ 1072853 h 1985002"/>
              <a:gd name="connsiteX8770" fmla="*/ 1074582 w 3049233"/>
              <a:gd name="connsiteY8770" fmla="*/ 1076414 h 1985002"/>
              <a:gd name="connsiteX8771" fmla="*/ 1113694 w 3049233"/>
              <a:gd name="connsiteY8771" fmla="*/ 1090488 h 1985002"/>
              <a:gd name="connsiteX8772" fmla="*/ 1084997 w 3049233"/>
              <a:gd name="connsiteY8772" fmla="*/ 1091280 h 1985002"/>
              <a:gd name="connsiteX8773" fmla="*/ 1082617 w 3049233"/>
              <a:gd name="connsiteY8773" fmla="*/ 1090853 h 1985002"/>
              <a:gd name="connsiteX8774" fmla="*/ 1077572 w 3049233"/>
              <a:gd name="connsiteY8774" fmla="*/ 1089949 h 1985002"/>
              <a:gd name="connsiteX8775" fmla="*/ 995632 w 3049233"/>
              <a:gd name="connsiteY8775" fmla="*/ 1058896 h 1985002"/>
              <a:gd name="connsiteX8776" fmla="*/ 1658528 w 3049233"/>
              <a:gd name="connsiteY8776" fmla="*/ 1053734 h 1985002"/>
              <a:gd name="connsiteX8777" fmla="*/ 1659728 w 3049233"/>
              <a:gd name="connsiteY8777" fmla="*/ 1054189 h 1985002"/>
              <a:gd name="connsiteX8778" fmla="*/ 1655842 w 3049233"/>
              <a:gd name="connsiteY8778" fmla="*/ 1054910 h 1985002"/>
              <a:gd name="connsiteX8779" fmla="*/ 1654774 w 3049233"/>
              <a:gd name="connsiteY8779" fmla="*/ 1054484 h 1985002"/>
              <a:gd name="connsiteX8780" fmla="*/ 1559960 w 3049233"/>
              <a:gd name="connsiteY8780" fmla="*/ 1053383 h 1985002"/>
              <a:gd name="connsiteX8781" fmla="*/ 1566775 w 3049233"/>
              <a:gd name="connsiteY8781" fmla="*/ 1054693 h 1985002"/>
              <a:gd name="connsiteX8782" fmla="*/ 1565562 w 3049233"/>
              <a:gd name="connsiteY8782" fmla="*/ 1057108 h 1985002"/>
              <a:gd name="connsiteX8783" fmla="*/ 1553579 w 3049233"/>
              <a:gd name="connsiteY8783" fmla="*/ 1061680 h 1985002"/>
              <a:gd name="connsiteX8784" fmla="*/ 1537912 w 3049233"/>
              <a:gd name="connsiteY8784" fmla="*/ 1070871 h 1985002"/>
              <a:gd name="connsiteX8785" fmla="*/ 1531773 w 3049233"/>
              <a:gd name="connsiteY8785" fmla="*/ 1069523 h 1985002"/>
              <a:gd name="connsiteX8786" fmla="*/ 1534282 w 3049233"/>
              <a:gd name="connsiteY8786" fmla="*/ 1067617 h 1985002"/>
              <a:gd name="connsiteX8787" fmla="*/ 1328038 w 3049233"/>
              <a:gd name="connsiteY8787" fmla="*/ 1053312 h 1985002"/>
              <a:gd name="connsiteX8788" fmla="*/ 1398159 w 3049233"/>
              <a:gd name="connsiteY8788" fmla="*/ 1070669 h 1985002"/>
              <a:gd name="connsiteX8789" fmla="*/ 1484477 w 3049233"/>
              <a:gd name="connsiteY8789" fmla="*/ 1092034 h 1985002"/>
              <a:gd name="connsiteX8790" fmla="*/ 1476738 w 3049233"/>
              <a:gd name="connsiteY8790" fmla="*/ 1110038 h 1985002"/>
              <a:gd name="connsiteX8791" fmla="*/ 1419188 w 3049233"/>
              <a:gd name="connsiteY8791" fmla="*/ 1094400 h 1985002"/>
              <a:gd name="connsiteX8792" fmla="*/ 1323384 w 3049233"/>
              <a:gd name="connsiteY8792" fmla="*/ 1068367 h 1985002"/>
              <a:gd name="connsiteX8793" fmla="*/ 1325859 w 3049233"/>
              <a:gd name="connsiteY8793" fmla="*/ 1061616 h 1985002"/>
              <a:gd name="connsiteX8794" fmla="*/ 1325860 w 3049233"/>
              <a:gd name="connsiteY8794" fmla="*/ 1061613 h 1985002"/>
              <a:gd name="connsiteX8795" fmla="*/ 1327722 w 3049233"/>
              <a:gd name="connsiteY8795" fmla="*/ 1054515 h 1985002"/>
              <a:gd name="connsiteX8796" fmla="*/ 1875656 w 3049233"/>
              <a:gd name="connsiteY8796" fmla="*/ 1053035 h 1985002"/>
              <a:gd name="connsiteX8797" fmla="*/ 1879048 w 3049233"/>
              <a:gd name="connsiteY8797" fmla="*/ 1056284 h 1985002"/>
              <a:gd name="connsiteX8798" fmla="*/ 1884736 w 3049233"/>
              <a:gd name="connsiteY8798" fmla="*/ 1063407 h 1985002"/>
              <a:gd name="connsiteX8799" fmla="*/ 1884626 w 3049233"/>
              <a:gd name="connsiteY8799" fmla="*/ 1063747 h 1985002"/>
              <a:gd name="connsiteX8800" fmla="*/ 1874988 w 3049233"/>
              <a:gd name="connsiteY8800" fmla="*/ 1055017 h 1985002"/>
              <a:gd name="connsiteX8801" fmla="*/ 1722260 w 3049233"/>
              <a:gd name="connsiteY8801" fmla="*/ 1052930 h 1985002"/>
              <a:gd name="connsiteX8802" fmla="*/ 1739186 w 3049233"/>
              <a:gd name="connsiteY8802" fmla="*/ 1055507 h 1985002"/>
              <a:gd name="connsiteX8803" fmla="*/ 1739190 w 3049233"/>
              <a:gd name="connsiteY8803" fmla="*/ 1055508 h 1985002"/>
              <a:gd name="connsiteX8804" fmla="*/ 1724260 w 3049233"/>
              <a:gd name="connsiteY8804" fmla="*/ 1053641 h 1985002"/>
              <a:gd name="connsiteX8805" fmla="*/ 1782074 w 3049233"/>
              <a:gd name="connsiteY8805" fmla="*/ 1052822 h 1985002"/>
              <a:gd name="connsiteX8806" fmla="*/ 1787874 w 3049233"/>
              <a:gd name="connsiteY8806" fmla="*/ 1053611 h 1985002"/>
              <a:gd name="connsiteX8807" fmla="*/ 1794198 w 3049233"/>
              <a:gd name="connsiteY8807" fmla="*/ 1056195 h 1985002"/>
              <a:gd name="connsiteX8808" fmla="*/ 1793644 w 3049233"/>
              <a:gd name="connsiteY8808" fmla="*/ 1058000 h 1985002"/>
              <a:gd name="connsiteX8809" fmla="*/ 1792333 w 3049233"/>
              <a:gd name="connsiteY8809" fmla="*/ 1057369 h 1985002"/>
              <a:gd name="connsiteX8810" fmla="*/ 1785432 w 3049233"/>
              <a:gd name="connsiteY8810" fmla="*/ 1056401 h 1985002"/>
              <a:gd name="connsiteX8811" fmla="*/ 1781626 w 3049233"/>
              <a:gd name="connsiteY8811" fmla="*/ 1054945 h 1985002"/>
              <a:gd name="connsiteX8812" fmla="*/ 2563737 w 3049233"/>
              <a:gd name="connsiteY8812" fmla="*/ 1052237 h 1985002"/>
              <a:gd name="connsiteX8813" fmla="*/ 2566648 w 3049233"/>
              <a:gd name="connsiteY8813" fmla="*/ 1053959 h 1985002"/>
              <a:gd name="connsiteX8814" fmla="*/ 2565510 w 3049233"/>
              <a:gd name="connsiteY8814" fmla="*/ 1054241 h 1985002"/>
              <a:gd name="connsiteX8815" fmla="*/ 2563034 w 3049233"/>
              <a:gd name="connsiteY8815" fmla="*/ 1052880 h 1985002"/>
              <a:gd name="connsiteX8816" fmla="*/ 1233091 w 3049233"/>
              <a:gd name="connsiteY8816" fmla="*/ 1051947 h 1985002"/>
              <a:gd name="connsiteX8817" fmla="*/ 1233151 w 3049233"/>
              <a:gd name="connsiteY8817" fmla="*/ 1051948 h 1985002"/>
              <a:gd name="connsiteX8818" fmla="*/ 1233191 w 3049233"/>
              <a:gd name="connsiteY8818" fmla="*/ 1051949 h 1985002"/>
              <a:gd name="connsiteX8819" fmla="*/ 1233201 w 3049233"/>
              <a:gd name="connsiteY8819" fmla="*/ 1051949 h 1985002"/>
              <a:gd name="connsiteX8820" fmla="*/ 1233170 w 3049233"/>
              <a:gd name="connsiteY8820" fmla="*/ 1051952 h 1985002"/>
              <a:gd name="connsiteX8821" fmla="*/ 1233088 w 3049233"/>
              <a:gd name="connsiteY8821" fmla="*/ 1051962 h 1985002"/>
              <a:gd name="connsiteX8822" fmla="*/ 1225305 w 3049233"/>
              <a:gd name="connsiteY8822" fmla="*/ 1051836 h 1985002"/>
              <a:gd name="connsiteX8823" fmla="*/ 1227921 w 3049233"/>
              <a:gd name="connsiteY8823" fmla="*/ 1051873 h 1985002"/>
              <a:gd name="connsiteX8824" fmla="*/ 1227778 w 3049233"/>
              <a:gd name="connsiteY8824" fmla="*/ 1052557 h 1985002"/>
              <a:gd name="connsiteX8825" fmla="*/ 1225988 w 3049233"/>
              <a:gd name="connsiteY8825" fmla="*/ 1052757 h 1985002"/>
              <a:gd name="connsiteX8826" fmla="*/ 1225941 w 3049233"/>
              <a:gd name="connsiteY8826" fmla="*/ 1052762 h 1985002"/>
              <a:gd name="connsiteX8827" fmla="*/ 2015851 w 3049233"/>
              <a:gd name="connsiteY8827" fmla="*/ 1051683 h 1985002"/>
              <a:gd name="connsiteX8828" fmla="*/ 2016725 w 3049233"/>
              <a:gd name="connsiteY8828" fmla="*/ 1090856 h 1985002"/>
              <a:gd name="connsiteX8829" fmla="*/ 2014687 w 3049233"/>
              <a:gd name="connsiteY8829" fmla="*/ 1054898 h 1985002"/>
              <a:gd name="connsiteX8830" fmla="*/ 1772770 w 3049233"/>
              <a:gd name="connsiteY8830" fmla="*/ 1051556 h 1985002"/>
              <a:gd name="connsiteX8831" fmla="*/ 1777064 w 3049233"/>
              <a:gd name="connsiteY8831" fmla="*/ 1052140 h 1985002"/>
              <a:gd name="connsiteX8832" fmla="*/ 1776854 w 3049233"/>
              <a:gd name="connsiteY8832" fmla="*/ 1053118 h 1985002"/>
              <a:gd name="connsiteX8833" fmla="*/ 1281600 w 3049233"/>
              <a:gd name="connsiteY8833" fmla="*/ 1051482 h 1985002"/>
              <a:gd name="connsiteX8834" fmla="*/ 1281655 w 3049233"/>
              <a:gd name="connsiteY8834" fmla="*/ 1052100 h 1985002"/>
              <a:gd name="connsiteX8835" fmla="*/ 1281190 w 3049233"/>
              <a:gd name="connsiteY8835" fmla="*/ 1056901 h 1985002"/>
              <a:gd name="connsiteX8836" fmla="*/ 1276686 w 3049233"/>
              <a:gd name="connsiteY8836" fmla="*/ 1055677 h 1985002"/>
              <a:gd name="connsiteX8837" fmla="*/ 1189900 w 3049233"/>
              <a:gd name="connsiteY8837" fmla="*/ 1051328 h 1985002"/>
              <a:gd name="connsiteX8838" fmla="*/ 1220726 w 3049233"/>
              <a:gd name="connsiteY8838" fmla="*/ 1051770 h 1985002"/>
              <a:gd name="connsiteX8839" fmla="*/ 1220466 w 3049233"/>
              <a:gd name="connsiteY8839" fmla="*/ 1052671 h 1985002"/>
              <a:gd name="connsiteX8840" fmla="*/ 1220257 w 3049233"/>
              <a:gd name="connsiteY8840" fmla="*/ 1053399 h 1985002"/>
              <a:gd name="connsiteX8841" fmla="*/ 1203360 w 3049233"/>
              <a:gd name="connsiteY8841" fmla="*/ 1055292 h 1985002"/>
              <a:gd name="connsiteX8842" fmla="*/ 1191116 w 3049233"/>
              <a:gd name="connsiteY8842" fmla="*/ 1051686 h 1985002"/>
              <a:gd name="connsiteX8843" fmla="*/ 1672390 w 3049233"/>
              <a:gd name="connsiteY8843" fmla="*/ 1050964 h 1985002"/>
              <a:gd name="connsiteX8844" fmla="*/ 1673980 w 3049233"/>
              <a:gd name="connsiteY8844" fmla="*/ 1051546 h 1985002"/>
              <a:gd name="connsiteX8845" fmla="*/ 1669880 w 3049233"/>
              <a:gd name="connsiteY8845" fmla="*/ 1052306 h 1985002"/>
              <a:gd name="connsiteX8846" fmla="*/ 1668388 w 3049233"/>
              <a:gd name="connsiteY8846" fmla="*/ 1051764 h 1985002"/>
              <a:gd name="connsiteX8847" fmla="*/ 2618735 w 3049233"/>
              <a:gd name="connsiteY8847" fmla="*/ 1050899 h 1985002"/>
              <a:gd name="connsiteX8848" fmla="*/ 2621093 w 3049233"/>
              <a:gd name="connsiteY8848" fmla="*/ 1051677 h 1985002"/>
              <a:gd name="connsiteX8849" fmla="*/ 2627547 w 3049233"/>
              <a:gd name="connsiteY8849" fmla="*/ 1053443 h 1985002"/>
              <a:gd name="connsiteX8850" fmla="*/ 2627303 w 3049233"/>
              <a:gd name="connsiteY8850" fmla="*/ 1054958 h 1985002"/>
              <a:gd name="connsiteX8851" fmla="*/ 2618091 w 3049233"/>
              <a:gd name="connsiteY8851" fmla="*/ 1054497 h 1985002"/>
              <a:gd name="connsiteX8852" fmla="*/ 2616789 w 3049233"/>
              <a:gd name="connsiteY8852" fmla="*/ 1054061 h 1985002"/>
              <a:gd name="connsiteX8853" fmla="*/ 2761147 w 3049233"/>
              <a:gd name="connsiteY8853" fmla="*/ 1050692 h 1985002"/>
              <a:gd name="connsiteX8854" fmla="*/ 2760150 w 3049233"/>
              <a:gd name="connsiteY8854" fmla="*/ 1060270 h 1985002"/>
              <a:gd name="connsiteX8855" fmla="*/ 2758016 w 3049233"/>
              <a:gd name="connsiteY8855" fmla="*/ 1055803 h 1985002"/>
              <a:gd name="connsiteX8856" fmla="*/ 2757300 w 3049233"/>
              <a:gd name="connsiteY8856" fmla="*/ 1055048 h 1985002"/>
              <a:gd name="connsiteX8857" fmla="*/ 2661146 w 3049233"/>
              <a:gd name="connsiteY8857" fmla="*/ 1050649 h 1985002"/>
              <a:gd name="connsiteX8858" fmla="*/ 2668023 w 3049233"/>
              <a:gd name="connsiteY8858" fmla="*/ 1052460 h 1985002"/>
              <a:gd name="connsiteX8859" fmla="*/ 2678509 w 3049233"/>
              <a:gd name="connsiteY8859" fmla="*/ 1055119 h 1985002"/>
              <a:gd name="connsiteX8860" fmla="*/ 2676297 w 3049233"/>
              <a:gd name="connsiteY8860" fmla="*/ 1059063 h 1985002"/>
              <a:gd name="connsiteX8861" fmla="*/ 2673180 w 3049233"/>
              <a:gd name="connsiteY8861" fmla="*/ 1059063 h 1985002"/>
              <a:gd name="connsiteX8862" fmla="*/ 2664010 w 3049233"/>
              <a:gd name="connsiteY8862" fmla="*/ 1057972 h 1985002"/>
              <a:gd name="connsiteX8863" fmla="*/ 2660208 w 3049233"/>
              <a:gd name="connsiteY8863" fmla="*/ 1057054 h 1985002"/>
              <a:gd name="connsiteX8864" fmla="*/ 1800780 w 3049233"/>
              <a:gd name="connsiteY8864" fmla="*/ 1050065 h 1985002"/>
              <a:gd name="connsiteX8865" fmla="*/ 1812852 w 3049233"/>
              <a:gd name="connsiteY8865" fmla="*/ 1055148 h 1985002"/>
              <a:gd name="connsiteX8866" fmla="*/ 1812772 w 3049233"/>
              <a:gd name="connsiteY8866" fmla="*/ 1055415 h 1985002"/>
              <a:gd name="connsiteX8867" fmla="*/ 1800509 w 3049233"/>
              <a:gd name="connsiteY8867" fmla="*/ 1050955 h 1985002"/>
              <a:gd name="connsiteX8868" fmla="*/ 1837984 w 3049233"/>
              <a:gd name="connsiteY8868" fmla="*/ 1049681 h 1985002"/>
              <a:gd name="connsiteX8869" fmla="*/ 1839613 w 3049233"/>
              <a:gd name="connsiteY8869" fmla="*/ 1050710 h 1985002"/>
              <a:gd name="connsiteX8870" fmla="*/ 1837949 w 3049233"/>
              <a:gd name="connsiteY8870" fmla="*/ 1049806 h 1985002"/>
              <a:gd name="connsiteX8871" fmla="*/ 1540062 w 3049233"/>
              <a:gd name="connsiteY8871" fmla="*/ 1049558 h 1985002"/>
              <a:gd name="connsiteX8872" fmla="*/ 1546239 w 3049233"/>
              <a:gd name="connsiteY8872" fmla="*/ 1050745 h 1985002"/>
              <a:gd name="connsiteX8873" fmla="*/ 1522137 w 3049233"/>
              <a:gd name="connsiteY8873" fmla="*/ 1067406 h 1985002"/>
              <a:gd name="connsiteX8874" fmla="*/ 1520172 w 3049233"/>
              <a:gd name="connsiteY8874" fmla="*/ 1066974 h 1985002"/>
              <a:gd name="connsiteX8875" fmla="*/ 1520056 w 3049233"/>
              <a:gd name="connsiteY8875" fmla="*/ 1066949 h 1985002"/>
              <a:gd name="connsiteX8876" fmla="*/ 1949379 w 3049233"/>
              <a:gd name="connsiteY8876" fmla="*/ 1049153 h 1985002"/>
              <a:gd name="connsiteX8877" fmla="*/ 1958305 w 3049233"/>
              <a:gd name="connsiteY8877" fmla="*/ 1056389 h 1985002"/>
              <a:gd name="connsiteX8878" fmla="*/ 1954856 w 3049233"/>
              <a:gd name="connsiteY8878" fmla="*/ 1067022 h 1985002"/>
              <a:gd name="connsiteX8879" fmla="*/ 1946035 w 3049233"/>
              <a:gd name="connsiteY8879" fmla="*/ 1059010 h 1985002"/>
              <a:gd name="connsiteX8880" fmla="*/ 2654981 w 3049233"/>
              <a:gd name="connsiteY8880" fmla="*/ 1049105 h 1985002"/>
              <a:gd name="connsiteX8881" fmla="*/ 2655391 w 3049233"/>
              <a:gd name="connsiteY8881" fmla="*/ 1049204 h 1985002"/>
              <a:gd name="connsiteX8882" fmla="*/ 2654455 w 3049233"/>
              <a:gd name="connsiteY8882" fmla="*/ 1055600 h 1985002"/>
              <a:gd name="connsiteX8883" fmla="*/ 2654190 w 3049233"/>
              <a:gd name="connsiteY8883" fmla="*/ 1055524 h 1985002"/>
              <a:gd name="connsiteX8884" fmla="*/ 2651650 w 3049233"/>
              <a:gd name="connsiteY8884" fmla="*/ 1054763 h 1985002"/>
              <a:gd name="connsiteX8885" fmla="*/ 1646224 w 3049233"/>
              <a:gd name="connsiteY8885" fmla="*/ 1049066 h 1985002"/>
              <a:gd name="connsiteX8886" fmla="*/ 1648481 w 3049233"/>
              <a:gd name="connsiteY8886" fmla="*/ 1049922 h 1985002"/>
              <a:gd name="connsiteX8887" fmla="*/ 1645070 w 3049233"/>
              <a:gd name="connsiteY8887" fmla="*/ 1050614 h 1985002"/>
              <a:gd name="connsiteX8888" fmla="*/ 1642949 w 3049233"/>
              <a:gd name="connsiteY8888" fmla="*/ 1049768 h 1985002"/>
              <a:gd name="connsiteX8889" fmla="*/ 1643956 w 3049233"/>
              <a:gd name="connsiteY8889" fmla="*/ 1049552 h 1985002"/>
              <a:gd name="connsiteX8890" fmla="*/ 1750522 w 3049233"/>
              <a:gd name="connsiteY8890" fmla="*/ 1049008 h 1985002"/>
              <a:gd name="connsiteX8891" fmla="*/ 1752348 w 3049233"/>
              <a:gd name="connsiteY8891" fmla="*/ 1049582 h 1985002"/>
              <a:gd name="connsiteX8892" fmla="*/ 1752603 w 3049233"/>
              <a:gd name="connsiteY8892" fmla="*/ 1049680 h 1985002"/>
              <a:gd name="connsiteX8893" fmla="*/ 1760030 w 3049233"/>
              <a:gd name="connsiteY8893" fmla="*/ 1052586 h 1985002"/>
              <a:gd name="connsiteX8894" fmla="*/ 1759978 w 3049233"/>
              <a:gd name="connsiteY8894" fmla="*/ 1052829 h 1985002"/>
              <a:gd name="connsiteX8895" fmla="*/ 1749989 w 3049233"/>
              <a:gd name="connsiteY8895" fmla="*/ 1051428 h 1985002"/>
              <a:gd name="connsiteX8896" fmla="*/ 2585276 w 3049233"/>
              <a:gd name="connsiteY8896" fmla="*/ 1048910 h 1985002"/>
              <a:gd name="connsiteX8897" fmla="*/ 2593011 w 3049233"/>
              <a:gd name="connsiteY8897" fmla="*/ 1052631 h 1985002"/>
              <a:gd name="connsiteX8898" fmla="*/ 2595171 w 3049233"/>
              <a:gd name="connsiteY8898" fmla="*/ 1053351 h 1985002"/>
              <a:gd name="connsiteX8899" fmla="*/ 2590816 w 3049233"/>
              <a:gd name="connsiteY8899" fmla="*/ 1053133 h 1985002"/>
              <a:gd name="connsiteX8900" fmla="*/ 2584868 w 3049233"/>
              <a:gd name="connsiteY8900" fmla="*/ 1049685 h 1985002"/>
              <a:gd name="connsiteX8901" fmla="*/ 2085481 w 3049233"/>
              <a:gd name="connsiteY8901" fmla="*/ 1047686 h 1985002"/>
              <a:gd name="connsiteX8902" fmla="*/ 2085879 w 3049233"/>
              <a:gd name="connsiteY8902" fmla="*/ 1055828 h 1985002"/>
              <a:gd name="connsiteX8903" fmla="*/ 2085325 w 3049233"/>
              <a:gd name="connsiteY8903" fmla="*/ 1068712 h 1985002"/>
              <a:gd name="connsiteX8904" fmla="*/ 2086901 w 3049233"/>
              <a:gd name="connsiteY8904" fmla="*/ 1076661 h 1985002"/>
              <a:gd name="connsiteX8905" fmla="*/ 2087485 w 3049233"/>
              <a:gd name="connsiteY8905" fmla="*/ 1088530 h 1985002"/>
              <a:gd name="connsiteX8906" fmla="*/ 2092770 w 3049233"/>
              <a:gd name="connsiteY8906" fmla="*/ 1111768 h 1985002"/>
              <a:gd name="connsiteX8907" fmla="*/ 2083716 w 3049233"/>
              <a:gd name="connsiteY8907" fmla="*/ 1136146 h 1985002"/>
              <a:gd name="connsiteX8908" fmla="*/ 2073610 w 3049233"/>
              <a:gd name="connsiteY8908" fmla="*/ 1097379 h 1985002"/>
              <a:gd name="connsiteX8909" fmla="*/ 2071814 w 3049233"/>
              <a:gd name="connsiteY8909" fmla="*/ 1085983 h 1985002"/>
              <a:gd name="connsiteX8910" fmla="*/ 2071789 w 3049233"/>
              <a:gd name="connsiteY8910" fmla="*/ 1085611 h 1985002"/>
              <a:gd name="connsiteX8911" fmla="*/ 2083217 w 3049233"/>
              <a:gd name="connsiteY8911" fmla="*/ 1053010 h 1985002"/>
              <a:gd name="connsiteX8912" fmla="*/ 1688981 w 3049233"/>
              <a:gd name="connsiteY8912" fmla="*/ 1047649 h 1985002"/>
              <a:gd name="connsiteX8913" fmla="*/ 1691097 w 3049233"/>
              <a:gd name="connsiteY8913" fmla="*/ 1048371 h 1985002"/>
              <a:gd name="connsiteX8914" fmla="*/ 1685919 w 3049233"/>
              <a:gd name="connsiteY8914" fmla="*/ 1049332 h 1985002"/>
              <a:gd name="connsiteX8915" fmla="*/ 1683942 w 3049233"/>
              <a:gd name="connsiteY8915" fmla="*/ 1048655 h 1985002"/>
              <a:gd name="connsiteX8916" fmla="*/ 1570311 w 3049233"/>
              <a:gd name="connsiteY8916" fmla="*/ 1047645 h 1985002"/>
              <a:gd name="connsiteX8917" fmla="*/ 1569743 w 3049233"/>
              <a:gd name="connsiteY8917" fmla="*/ 1048777 h 1985002"/>
              <a:gd name="connsiteX8918" fmla="*/ 1568645 w 3049233"/>
              <a:gd name="connsiteY8918" fmla="*/ 1048568 h 1985002"/>
              <a:gd name="connsiteX8919" fmla="*/ 2690343 w 3049233"/>
              <a:gd name="connsiteY8919" fmla="*/ 1047535 h 1985002"/>
              <a:gd name="connsiteX8920" fmla="*/ 2706269 w 3049233"/>
              <a:gd name="connsiteY8920" fmla="*/ 1052600 h 1985002"/>
              <a:gd name="connsiteX8921" fmla="*/ 2689830 w 3049233"/>
              <a:gd name="connsiteY8921" fmla="*/ 1049052 h 1985002"/>
              <a:gd name="connsiteX8922" fmla="*/ 2689985 w 3049233"/>
              <a:gd name="connsiteY8922" fmla="*/ 1048173 h 1985002"/>
              <a:gd name="connsiteX8923" fmla="*/ 1877513 w 3049233"/>
              <a:gd name="connsiteY8923" fmla="*/ 1047518 h 1985002"/>
              <a:gd name="connsiteX8924" fmla="*/ 1878987 w 3049233"/>
              <a:gd name="connsiteY8924" fmla="*/ 1048056 h 1985002"/>
              <a:gd name="connsiteX8925" fmla="*/ 1887058 w 3049233"/>
              <a:gd name="connsiteY8925" fmla="*/ 1056229 h 1985002"/>
              <a:gd name="connsiteX8926" fmla="*/ 1886810 w 3049233"/>
              <a:gd name="connsiteY8926" fmla="*/ 1056993 h 1985002"/>
              <a:gd name="connsiteX8927" fmla="*/ 1877388 w 3049233"/>
              <a:gd name="connsiteY8927" fmla="*/ 1047892 h 1985002"/>
              <a:gd name="connsiteX8928" fmla="*/ 1529271 w 3049233"/>
              <a:gd name="connsiteY8928" fmla="*/ 1047483 h 1985002"/>
              <a:gd name="connsiteX8929" fmla="*/ 1530034 w 3049233"/>
              <a:gd name="connsiteY8929" fmla="*/ 1047629 h 1985002"/>
              <a:gd name="connsiteX8930" fmla="*/ 1526298 w 3049233"/>
              <a:gd name="connsiteY8930" fmla="*/ 1050604 h 1985002"/>
              <a:gd name="connsiteX8931" fmla="*/ 1526271 w 3049233"/>
              <a:gd name="connsiteY8931" fmla="*/ 1050632 h 1985002"/>
              <a:gd name="connsiteX8932" fmla="*/ 1518596 w 3049233"/>
              <a:gd name="connsiteY8932" fmla="*/ 1056759 h 1985002"/>
              <a:gd name="connsiteX8933" fmla="*/ 1518530 w 3049233"/>
              <a:gd name="connsiteY8933" fmla="*/ 1056812 h 1985002"/>
              <a:gd name="connsiteX8934" fmla="*/ 1516334 w 3049233"/>
              <a:gd name="connsiteY8934" fmla="*/ 1059520 h 1985002"/>
              <a:gd name="connsiteX8935" fmla="*/ 1511784 w 3049233"/>
              <a:gd name="connsiteY8935" fmla="*/ 1065132 h 1985002"/>
              <a:gd name="connsiteX8936" fmla="*/ 1511782 w 3049233"/>
              <a:gd name="connsiteY8936" fmla="*/ 1065132 h 1985002"/>
              <a:gd name="connsiteX8937" fmla="*/ 1511781 w 3049233"/>
              <a:gd name="connsiteY8937" fmla="*/ 1065132 h 1985002"/>
              <a:gd name="connsiteX8938" fmla="*/ 1518527 w 3049233"/>
              <a:gd name="connsiteY8938" fmla="*/ 1056812 h 1985002"/>
              <a:gd name="connsiteX8939" fmla="*/ 1526298 w 3049233"/>
              <a:gd name="connsiteY8939" fmla="*/ 1050604 h 1985002"/>
              <a:gd name="connsiteX8940" fmla="*/ 1303285 w 3049233"/>
              <a:gd name="connsiteY8940" fmla="*/ 1047185 h 1985002"/>
              <a:gd name="connsiteX8941" fmla="*/ 1305121 w 3049233"/>
              <a:gd name="connsiteY8941" fmla="*/ 1047640 h 1985002"/>
              <a:gd name="connsiteX8942" fmla="*/ 1303623 w 3049233"/>
              <a:gd name="connsiteY8942" fmla="*/ 1057022 h 1985002"/>
              <a:gd name="connsiteX8943" fmla="*/ 1302708 w 3049233"/>
              <a:gd name="connsiteY8943" fmla="*/ 1062748 h 1985002"/>
              <a:gd name="connsiteX8944" fmla="*/ 1302311 w 3049233"/>
              <a:gd name="connsiteY8944" fmla="*/ 1062640 h 1985002"/>
              <a:gd name="connsiteX8945" fmla="*/ 2607161 w 3049233"/>
              <a:gd name="connsiteY8945" fmla="*/ 1047081 h 1985002"/>
              <a:gd name="connsiteX8946" fmla="*/ 2611843 w 3049233"/>
              <a:gd name="connsiteY8946" fmla="*/ 1048626 h 1985002"/>
              <a:gd name="connsiteX8947" fmla="*/ 2609913 w 3049233"/>
              <a:gd name="connsiteY8947" fmla="*/ 1051762 h 1985002"/>
              <a:gd name="connsiteX8948" fmla="*/ 2606526 w 3049233"/>
              <a:gd name="connsiteY8948" fmla="*/ 1050630 h 1985002"/>
              <a:gd name="connsiteX8949" fmla="*/ 1915162 w 3049233"/>
              <a:gd name="connsiteY8949" fmla="*/ 1046418 h 1985002"/>
              <a:gd name="connsiteX8950" fmla="*/ 1924658 w 3049233"/>
              <a:gd name="connsiteY8950" fmla="*/ 1052780 h 1985002"/>
              <a:gd name="connsiteX8951" fmla="*/ 1920982 w 3049233"/>
              <a:gd name="connsiteY8951" fmla="*/ 1063032 h 1985002"/>
              <a:gd name="connsiteX8952" fmla="*/ 1911032 w 3049233"/>
              <a:gd name="connsiteY8952" fmla="*/ 1057416 h 1985002"/>
              <a:gd name="connsiteX8953" fmla="*/ 1734500 w 3049233"/>
              <a:gd name="connsiteY8953" fmla="*/ 1046345 h 1985002"/>
              <a:gd name="connsiteX8954" fmla="*/ 1744107 w 3049233"/>
              <a:gd name="connsiteY8954" fmla="*/ 1047653 h 1985002"/>
              <a:gd name="connsiteX8955" fmla="*/ 1744055 w 3049233"/>
              <a:gd name="connsiteY8955" fmla="*/ 1047884 h 1985002"/>
              <a:gd name="connsiteX8956" fmla="*/ 1659466 w 3049233"/>
              <a:gd name="connsiteY8956" fmla="*/ 1046232 h 1985002"/>
              <a:gd name="connsiteX8957" fmla="*/ 1662038 w 3049233"/>
              <a:gd name="connsiteY8957" fmla="*/ 1047173 h 1985002"/>
              <a:gd name="connsiteX8958" fmla="*/ 1658014 w 3049233"/>
              <a:gd name="connsiteY8958" fmla="*/ 1047989 h 1985002"/>
              <a:gd name="connsiteX8959" fmla="*/ 1655510 w 3049233"/>
              <a:gd name="connsiteY8959" fmla="*/ 1047079 h 1985002"/>
              <a:gd name="connsiteX8960" fmla="*/ 2725604 w 3049233"/>
              <a:gd name="connsiteY8960" fmla="*/ 1046006 h 1985002"/>
              <a:gd name="connsiteX8961" fmla="*/ 2725914 w 3049233"/>
              <a:gd name="connsiteY8961" fmla="*/ 1046242 h 1985002"/>
              <a:gd name="connsiteX8962" fmla="*/ 2725551 w 3049233"/>
              <a:gd name="connsiteY8962" fmla="*/ 1046105 h 1985002"/>
              <a:gd name="connsiteX8963" fmla="*/ 2602180 w 3049233"/>
              <a:gd name="connsiteY8963" fmla="*/ 1045630 h 1985002"/>
              <a:gd name="connsiteX8964" fmla="*/ 2601580 w 3049233"/>
              <a:gd name="connsiteY8964" fmla="*/ 1048976 h 1985002"/>
              <a:gd name="connsiteX8965" fmla="*/ 2595287 w 3049233"/>
              <a:gd name="connsiteY8965" fmla="*/ 1046872 h 1985002"/>
              <a:gd name="connsiteX8966" fmla="*/ 2594653 w 3049233"/>
              <a:gd name="connsiteY8966" fmla="*/ 1046572 h 1985002"/>
              <a:gd name="connsiteX8967" fmla="*/ 2634651 w 3049233"/>
              <a:gd name="connsiteY8967" fmla="*/ 1045564 h 1985002"/>
              <a:gd name="connsiteX8968" fmla="*/ 2640548 w 3049233"/>
              <a:gd name="connsiteY8968" fmla="*/ 1045642 h 1985002"/>
              <a:gd name="connsiteX8969" fmla="*/ 2648077 w 3049233"/>
              <a:gd name="connsiteY8969" fmla="*/ 1047448 h 1985002"/>
              <a:gd name="connsiteX8970" fmla="*/ 2644952 w 3049233"/>
              <a:gd name="connsiteY8970" fmla="*/ 1052757 h 1985002"/>
              <a:gd name="connsiteX8971" fmla="*/ 2634021 w 3049233"/>
              <a:gd name="connsiteY8971" fmla="*/ 1049485 h 1985002"/>
              <a:gd name="connsiteX8972" fmla="*/ 2622121 w 3049233"/>
              <a:gd name="connsiteY8972" fmla="*/ 1045398 h 1985002"/>
              <a:gd name="connsiteX8973" fmla="*/ 2628829 w 3049233"/>
              <a:gd name="connsiteY8973" fmla="*/ 1045487 h 1985002"/>
              <a:gd name="connsiteX8974" fmla="*/ 2628453 w 3049233"/>
              <a:gd name="connsiteY8974" fmla="*/ 1047818 h 1985002"/>
              <a:gd name="connsiteX8975" fmla="*/ 2621848 w 3049233"/>
              <a:gd name="connsiteY8975" fmla="*/ 1045841 h 1985002"/>
              <a:gd name="connsiteX8976" fmla="*/ 2563871 w 3049233"/>
              <a:gd name="connsiteY8976" fmla="*/ 1045396 h 1985002"/>
              <a:gd name="connsiteX8977" fmla="*/ 2564915 w 3049233"/>
              <a:gd name="connsiteY8977" fmla="*/ 1046092 h 1985002"/>
              <a:gd name="connsiteX8978" fmla="*/ 2564176 w 3049233"/>
              <a:gd name="connsiteY8978" fmla="*/ 1046351 h 1985002"/>
              <a:gd name="connsiteX8979" fmla="*/ 2563402 w 3049233"/>
              <a:gd name="connsiteY8979" fmla="*/ 1045980 h 1985002"/>
              <a:gd name="connsiteX8980" fmla="*/ 1859375 w 3049233"/>
              <a:gd name="connsiteY8980" fmla="*/ 1045373 h 1985002"/>
              <a:gd name="connsiteX8981" fmla="*/ 1869608 w 3049233"/>
              <a:gd name="connsiteY8981" fmla="*/ 1054559 h 1985002"/>
              <a:gd name="connsiteX8982" fmla="*/ 1869436 w 3049233"/>
              <a:gd name="connsiteY8982" fmla="*/ 1055068 h 1985002"/>
              <a:gd name="connsiteX8983" fmla="*/ 1863047 w 3049233"/>
              <a:gd name="connsiteY8983" fmla="*/ 1051955 h 1985002"/>
              <a:gd name="connsiteX8984" fmla="*/ 1858441 w 3049233"/>
              <a:gd name="connsiteY8984" fmla="*/ 1048010 h 1985002"/>
              <a:gd name="connsiteX8985" fmla="*/ 1148760 w 3049233"/>
              <a:gd name="connsiteY8985" fmla="*/ 1045366 h 1985002"/>
              <a:gd name="connsiteX8986" fmla="*/ 1177870 w 3049233"/>
              <a:gd name="connsiteY8986" fmla="*/ 1053963 h 1985002"/>
              <a:gd name="connsiteX8987" fmla="*/ 1187712 w 3049233"/>
              <a:gd name="connsiteY8987" fmla="*/ 1056870 h 1985002"/>
              <a:gd name="connsiteX8988" fmla="*/ 1188142 w 3049233"/>
              <a:gd name="connsiteY8988" fmla="*/ 1056997 h 1985002"/>
              <a:gd name="connsiteX8989" fmla="*/ 1185063 w 3049233"/>
              <a:gd name="connsiteY8989" fmla="*/ 1057342 h 1985002"/>
              <a:gd name="connsiteX8990" fmla="*/ 1136149 w 3049233"/>
              <a:gd name="connsiteY8990" fmla="*/ 1049528 h 1985002"/>
              <a:gd name="connsiteX8991" fmla="*/ 1135997 w 3049233"/>
              <a:gd name="connsiteY8991" fmla="*/ 1049504 h 1985002"/>
              <a:gd name="connsiteX8992" fmla="*/ 1294675 w 3049233"/>
              <a:gd name="connsiteY8992" fmla="*/ 1045054 h 1985002"/>
              <a:gd name="connsiteX8993" fmla="*/ 1297839 w 3049233"/>
              <a:gd name="connsiteY8993" fmla="*/ 1045837 h 1985002"/>
              <a:gd name="connsiteX8994" fmla="*/ 1296408 w 3049233"/>
              <a:gd name="connsiteY8994" fmla="*/ 1056070 h 1985002"/>
              <a:gd name="connsiteX8995" fmla="*/ 1295739 w 3049233"/>
              <a:gd name="connsiteY8995" fmla="*/ 1060855 h 1985002"/>
              <a:gd name="connsiteX8996" fmla="*/ 1294624 w 3049233"/>
              <a:gd name="connsiteY8996" fmla="*/ 1060552 h 1985002"/>
              <a:gd name="connsiteX8997" fmla="*/ 1294154 w 3049233"/>
              <a:gd name="connsiteY8997" fmla="*/ 1060424 h 1985002"/>
              <a:gd name="connsiteX8998" fmla="*/ 1293867 w 3049233"/>
              <a:gd name="connsiteY8998" fmla="*/ 1060346 h 1985002"/>
              <a:gd name="connsiteX8999" fmla="*/ 1294504 w 3049233"/>
              <a:gd name="connsiteY8999" fmla="*/ 1048283 h 1985002"/>
              <a:gd name="connsiteX9000" fmla="*/ 2192553 w 3049233"/>
              <a:gd name="connsiteY9000" fmla="*/ 1043653 h 1985002"/>
              <a:gd name="connsiteX9001" fmla="*/ 2191580 w 3049233"/>
              <a:gd name="connsiteY9001" fmla="*/ 1051488 h 1985002"/>
              <a:gd name="connsiteX9002" fmla="*/ 2192910 w 3049233"/>
              <a:gd name="connsiteY9002" fmla="*/ 1110265 h 1985002"/>
              <a:gd name="connsiteX9003" fmla="*/ 2192908 w 3049233"/>
              <a:gd name="connsiteY9003" fmla="*/ 1110309 h 1985002"/>
              <a:gd name="connsiteX9004" fmla="*/ 2193665 w 3049233"/>
              <a:gd name="connsiteY9004" fmla="*/ 1114175 h 1985002"/>
              <a:gd name="connsiteX9005" fmla="*/ 2182619 w 3049233"/>
              <a:gd name="connsiteY9005" fmla="*/ 1145437 h 1985002"/>
              <a:gd name="connsiteX9006" fmla="*/ 2176454 w 3049233"/>
              <a:gd name="connsiteY9006" fmla="*/ 1120885 h 1985002"/>
              <a:gd name="connsiteX9007" fmla="*/ 2174190 w 3049233"/>
              <a:gd name="connsiteY9007" fmla="*/ 1090092 h 1985002"/>
              <a:gd name="connsiteX9008" fmla="*/ 2184245 w 3049233"/>
              <a:gd name="connsiteY9008" fmla="*/ 1061859 h 1985002"/>
              <a:gd name="connsiteX9009" fmla="*/ 1288563 w 3049233"/>
              <a:gd name="connsiteY9009" fmla="*/ 1043541 h 1985002"/>
              <a:gd name="connsiteX9010" fmla="*/ 1289197 w 3049233"/>
              <a:gd name="connsiteY9010" fmla="*/ 1043698 h 1985002"/>
              <a:gd name="connsiteX9011" fmla="*/ 1289312 w 3049233"/>
              <a:gd name="connsiteY9011" fmla="*/ 1043727 h 1985002"/>
              <a:gd name="connsiteX9012" fmla="*/ 1289481 w 3049233"/>
              <a:gd name="connsiteY9012" fmla="*/ 1043768 h 1985002"/>
              <a:gd name="connsiteX9013" fmla="*/ 1287744 w 3049233"/>
              <a:gd name="connsiteY9013" fmla="*/ 1058682 h 1985002"/>
              <a:gd name="connsiteX9014" fmla="*/ 1286262 w 3049233"/>
              <a:gd name="connsiteY9014" fmla="*/ 1058279 h 1985002"/>
              <a:gd name="connsiteX9015" fmla="*/ 1286228 w 3049233"/>
              <a:gd name="connsiteY9015" fmla="*/ 1058270 h 1985002"/>
              <a:gd name="connsiteX9016" fmla="*/ 1284777 w 3049233"/>
              <a:gd name="connsiteY9016" fmla="*/ 1057876 h 1985002"/>
              <a:gd name="connsiteX9017" fmla="*/ 1285072 w 3049233"/>
              <a:gd name="connsiteY9017" fmla="*/ 1049710 h 1985002"/>
              <a:gd name="connsiteX9018" fmla="*/ 1285118 w 3049233"/>
              <a:gd name="connsiteY9018" fmla="*/ 1048448 h 1985002"/>
              <a:gd name="connsiteX9019" fmla="*/ 1784135 w 3049233"/>
              <a:gd name="connsiteY9019" fmla="*/ 1043053 h 1985002"/>
              <a:gd name="connsiteX9020" fmla="*/ 1796623 w 3049233"/>
              <a:gd name="connsiteY9020" fmla="*/ 1048313 h 1985002"/>
              <a:gd name="connsiteX9021" fmla="*/ 1796280 w 3049233"/>
              <a:gd name="connsiteY9021" fmla="*/ 1049416 h 1985002"/>
              <a:gd name="connsiteX9022" fmla="*/ 1794873 w 3049233"/>
              <a:gd name="connsiteY9022" fmla="*/ 1048904 h 1985002"/>
              <a:gd name="connsiteX9023" fmla="*/ 1788538 w 3049233"/>
              <a:gd name="connsiteY9023" fmla="*/ 1048063 h 1985002"/>
              <a:gd name="connsiteX9024" fmla="*/ 1783495 w 3049233"/>
              <a:gd name="connsiteY9024" fmla="*/ 1046090 h 1985002"/>
              <a:gd name="connsiteX9025" fmla="*/ 826503 w 3049233"/>
              <a:gd name="connsiteY9025" fmla="*/ 1042933 h 1985002"/>
              <a:gd name="connsiteX9026" fmla="*/ 827072 w 3049233"/>
              <a:gd name="connsiteY9026" fmla="*/ 1043470 h 1985002"/>
              <a:gd name="connsiteX9027" fmla="*/ 826889 w 3049233"/>
              <a:gd name="connsiteY9027" fmla="*/ 1043668 h 1985002"/>
              <a:gd name="connsiteX9028" fmla="*/ 826315 w 3049233"/>
              <a:gd name="connsiteY9028" fmla="*/ 1043120 h 1985002"/>
              <a:gd name="connsiteX9029" fmla="*/ 1675055 w 3049233"/>
              <a:gd name="connsiteY9029" fmla="*/ 1042895 h 1985002"/>
              <a:gd name="connsiteX9030" fmla="*/ 1678068 w 3049233"/>
              <a:gd name="connsiteY9030" fmla="*/ 1043923 h 1985002"/>
              <a:gd name="connsiteX9031" fmla="*/ 1673071 w 3049233"/>
              <a:gd name="connsiteY9031" fmla="*/ 1044936 h 1985002"/>
              <a:gd name="connsiteX9032" fmla="*/ 1670164 w 3049233"/>
              <a:gd name="connsiteY9032" fmla="*/ 1043941 h 1985002"/>
              <a:gd name="connsiteX9033" fmla="*/ 2569178 w 3049233"/>
              <a:gd name="connsiteY9033" fmla="*/ 1042098 h 1985002"/>
              <a:gd name="connsiteX9034" fmla="*/ 2572545 w 3049233"/>
              <a:gd name="connsiteY9034" fmla="*/ 1043418 h 1985002"/>
              <a:gd name="connsiteX9035" fmla="*/ 2572436 w 3049233"/>
              <a:gd name="connsiteY9035" fmla="*/ 1043457 h 1985002"/>
              <a:gd name="connsiteX9036" fmla="*/ 2569095 w 3049233"/>
              <a:gd name="connsiteY9036" fmla="*/ 1042143 h 1985002"/>
              <a:gd name="connsiteX9037" fmla="*/ 1860780 w 3049233"/>
              <a:gd name="connsiteY9037" fmla="*/ 1041393 h 1985002"/>
              <a:gd name="connsiteX9038" fmla="*/ 1865174 w 3049233"/>
              <a:gd name="connsiteY9038" fmla="*/ 1042997 h 1985002"/>
              <a:gd name="connsiteX9039" fmla="*/ 1871477 w 3049233"/>
              <a:gd name="connsiteY9039" fmla="*/ 1049039 h 1985002"/>
              <a:gd name="connsiteX9040" fmla="*/ 1870753 w 3049233"/>
              <a:gd name="connsiteY9040" fmla="*/ 1051181 h 1985002"/>
              <a:gd name="connsiteX9041" fmla="*/ 1860576 w 3049233"/>
              <a:gd name="connsiteY9041" fmla="*/ 1041965 h 1985002"/>
              <a:gd name="connsiteX9042" fmla="*/ 1822686 w 3049233"/>
              <a:gd name="connsiteY9042" fmla="*/ 1041043 h 1985002"/>
              <a:gd name="connsiteX9043" fmla="*/ 1828054 w 3049233"/>
              <a:gd name="connsiteY9043" fmla="*/ 1043407 h 1985002"/>
              <a:gd name="connsiteX9044" fmla="*/ 1833282 w 3049233"/>
              <a:gd name="connsiteY9044" fmla="*/ 1046712 h 1985002"/>
              <a:gd name="connsiteX9045" fmla="*/ 1833144 w 3049233"/>
              <a:gd name="connsiteY9045" fmla="*/ 1047194 h 1985002"/>
              <a:gd name="connsiteX9046" fmla="*/ 1822569 w 3049233"/>
              <a:gd name="connsiteY9046" fmla="*/ 1041445 h 1985002"/>
              <a:gd name="connsiteX9047" fmla="*/ 2589451 w 3049233"/>
              <a:gd name="connsiteY9047" fmla="*/ 1040964 h 1985002"/>
              <a:gd name="connsiteX9048" fmla="*/ 2591770 w 3049233"/>
              <a:gd name="connsiteY9048" fmla="*/ 1041819 h 1985002"/>
              <a:gd name="connsiteX9049" fmla="*/ 2588996 w 3049233"/>
              <a:gd name="connsiteY9049" fmla="*/ 1041830 h 1985002"/>
              <a:gd name="connsiteX9050" fmla="*/ 1841128 w 3049233"/>
              <a:gd name="connsiteY9050" fmla="*/ 1040449 h 1985002"/>
              <a:gd name="connsiteX9051" fmla="*/ 1843411 w 3049233"/>
              <a:gd name="connsiteY9051" fmla="*/ 1042379 h 1985002"/>
              <a:gd name="connsiteX9052" fmla="*/ 1840872 w 3049233"/>
              <a:gd name="connsiteY9052" fmla="*/ 1041141 h 1985002"/>
              <a:gd name="connsiteX9053" fmla="*/ 1768878 w 3049233"/>
              <a:gd name="connsiteY9053" fmla="*/ 1040369 h 1985002"/>
              <a:gd name="connsiteX9054" fmla="*/ 1775738 w 3049233"/>
              <a:gd name="connsiteY9054" fmla="*/ 1041260 h 1985002"/>
              <a:gd name="connsiteX9055" fmla="*/ 1779233 w 3049233"/>
              <a:gd name="connsiteY9055" fmla="*/ 1041997 h 1985002"/>
              <a:gd name="connsiteX9056" fmla="*/ 1778754 w 3049233"/>
              <a:gd name="connsiteY9056" fmla="*/ 1044236 h 1985002"/>
              <a:gd name="connsiteX9057" fmla="*/ 1768878 w 3049233"/>
              <a:gd name="connsiteY9057" fmla="*/ 1040372 h 1985002"/>
              <a:gd name="connsiteX9058" fmla="*/ 1879959 w 3049233"/>
              <a:gd name="connsiteY9058" fmla="*/ 1040260 h 1985002"/>
              <a:gd name="connsiteX9059" fmla="*/ 1881006 w 3049233"/>
              <a:gd name="connsiteY9059" fmla="*/ 1041369 h 1985002"/>
              <a:gd name="connsiteX9060" fmla="*/ 1879740 w 3049233"/>
              <a:gd name="connsiteY9060" fmla="*/ 1040904 h 1985002"/>
              <a:gd name="connsiteX9061" fmla="*/ 1658393 w 3049233"/>
              <a:gd name="connsiteY9061" fmla="*/ 1039914 h 1985002"/>
              <a:gd name="connsiteX9062" fmla="*/ 1660876 w 3049233"/>
              <a:gd name="connsiteY9062" fmla="*/ 1040314 h 1985002"/>
              <a:gd name="connsiteX9063" fmla="*/ 1660072 w 3049233"/>
              <a:gd name="connsiteY9063" fmla="*/ 1040488 h 1985002"/>
              <a:gd name="connsiteX9064" fmla="*/ 2717525 w 3049233"/>
              <a:gd name="connsiteY9064" fmla="*/ 1039846 h 1985002"/>
              <a:gd name="connsiteX9065" fmla="*/ 2720820 w 3049233"/>
              <a:gd name="connsiteY9065" fmla="*/ 1042358 h 1985002"/>
              <a:gd name="connsiteX9066" fmla="*/ 2720715 w 3049233"/>
              <a:gd name="connsiteY9066" fmla="*/ 1042470 h 1985002"/>
              <a:gd name="connsiteX9067" fmla="*/ 2719685 w 3049233"/>
              <a:gd name="connsiteY9067" fmla="*/ 1043886 h 1985002"/>
              <a:gd name="connsiteX9068" fmla="*/ 2717084 w 3049233"/>
              <a:gd name="connsiteY9068" fmla="*/ 1042902 h 1985002"/>
              <a:gd name="connsiteX9069" fmla="*/ 1752606 w 3049233"/>
              <a:gd name="connsiteY9069" fmla="*/ 1039546 h 1985002"/>
              <a:gd name="connsiteX9070" fmla="*/ 1755227 w 3049233"/>
              <a:gd name="connsiteY9070" fmla="*/ 1040268 h 1985002"/>
              <a:gd name="connsiteX9071" fmla="*/ 1762111 w 3049233"/>
              <a:gd name="connsiteY9071" fmla="*/ 1043082 h 1985002"/>
              <a:gd name="connsiteX9072" fmla="*/ 1761798 w 3049233"/>
              <a:gd name="connsiteY9072" fmla="*/ 1044514 h 1985002"/>
              <a:gd name="connsiteX9073" fmla="*/ 1751804 w 3049233"/>
              <a:gd name="connsiteY9073" fmla="*/ 1043187 h 1985002"/>
              <a:gd name="connsiteX9074" fmla="*/ 2662796 w 3049233"/>
              <a:gd name="connsiteY9074" fmla="*/ 1039385 h 1985002"/>
              <a:gd name="connsiteX9075" fmla="*/ 2671748 w 3049233"/>
              <a:gd name="connsiteY9075" fmla="*/ 1041623 h 1985002"/>
              <a:gd name="connsiteX9076" fmla="*/ 2683763 w 3049233"/>
              <a:gd name="connsiteY9076" fmla="*/ 1045444 h 1985002"/>
              <a:gd name="connsiteX9077" fmla="*/ 2683672 w 3049233"/>
              <a:gd name="connsiteY9077" fmla="*/ 1045914 h 1985002"/>
              <a:gd name="connsiteX9078" fmla="*/ 2682767 w 3049233"/>
              <a:gd name="connsiteY9078" fmla="*/ 1047527 h 1985002"/>
              <a:gd name="connsiteX9079" fmla="*/ 2672673 w 3049233"/>
              <a:gd name="connsiteY9079" fmla="*/ 1045348 h 1985002"/>
              <a:gd name="connsiteX9080" fmla="*/ 2662122 w 3049233"/>
              <a:gd name="connsiteY9080" fmla="*/ 1043983 h 1985002"/>
              <a:gd name="connsiteX9081" fmla="*/ 2900295 w 3049233"/>
              <a:gd name="connsiteY9081" fmla="*/ 1039061 h 1985002"/>
              <a:gd name="connsiteX9082" fmla="*/ 2900273 w 3049233"/>
              <a:gd name="connsiteY9082" fmla="*/ 1042265 h 1985002"/>
              <a:gd name="connsiteX9083" fmla="*/ 2897579 w 3049233"/>
              <a:gd name="connsiteY9083" fmla="*/ 1069169 h 1985002"/>
              <a:gd name="connsiteX9084" fmla="*/ 2894356 w 3049233"/>
              <a:gd name="connsiteY9084" fmla="*/ 1085126 h 1985002"/>
              <a:gd name="connsiteX9085" fmla="*/ 2880078 w 3049233"/>
              <a:gd name="connsiteY9085" fmla="*/ 1111896 h 1985002"/>
              <a:gd name="connsiteX9086" fmla="*/ 2848584 w 3049233"/>
              <a:gd name="connsiteY9086" fmla="*/ 1171502 h 1985002"/>
              <a:gd name="connsiteX9087" fmla="*/ 2847736 w 3049233"/>
              <a:gd name="connsiteY9087" fmla="*/ 1173365 h 1985002"/>
              <a:gd name="connsiteX9088" fmla="*/ 2815688 w 3049233"/>
              <a:gd name="connsiteY9088" fmla="*/ 1255113 h 1985002"/>
              <a:gd name="connsiteX9089" fmla="*/ 2815076 w 3049233"/>
              <a:gd name="connsiteY9089" fmla="*/ 1256791 h 1985002"/>
              <a:gd name="connsiteX9090" fmla="*/ 2775570 w 3049233"/>
              <a:gd name="connsiteY9090" fmla="*/ 1295736 h 1985002"/>
              <a:gd name="connsiteX9091" fmla="*/ 2784534 w 3049233"/>
              <a:gd name="connsiteY9091" fmla="*/ 1272125 h 1985002"/>
              <a:gd name="connsiteX9092" fmla="*/ 2797650 w 3049233"/>
              <a:gd name="connsiteY9092" fmla="*/ 1257862 h 1985002"/>
              <a:gd name="connsiteX9093" fmla="*/ 2840400 w 3049233"/>
              <a:gd name="connsiteY9093" fmla="*/ 1188303 h 1985002"/>
              <a:gd name="connsiteX9094" fmla="*/ 2842400 w 3049233"/>
              <a:gd name="connsiteY9094" fmla="*/ 1182913 h 1985002"/>
              <a:gd name="connsiteX9095" fmla="*/ 2844668 w 3049233"/>
              <a:gd name="connsiteY9095" fmla="*/ 1179120 h 1985002"/>
              <a:gd name="connsiteX9096" fmla="*/ 2851591 w 3049233"/>
              <a:gd name="connsiteY9096" fmla="*/ 1158142 h 1985002"/>
              <a:gd name="connsiteX9097" fmla="*/ 2868536 w 3049233"/>
              <a:gd name="connsiteY9097" fmla="*/ 1112470 h 1985002"/>
              <a:gd name="connsiteX9098" fmla="*/ 2870341 w 3049233"/>
              <a:gd name="connsiteY9098" fmla="*/ 1101328 h 1985002"/>
              <a:gd name="connsiteX9099" fmla="*/ 2873156 w 3049233"/>
              <a:gd name="connsiteY9099" fmla="*/ 1092797 h 1985002"/>
              <a:gd name="connsiteX9100" fmla="*/ 2874811 w 3049233"/>
              <a:gd name="connsiteY9100" fmla="*/ 1080719 h 1985002"/>
              <a:gd name="connsiteX9101" fmla="*/ 2894533 w 3049233"/>
              <a:gd name="connsiteY9101" fmla="*/ 1047889 h 1985002"/>
              <a:gd name="connsiteX9102" fmla="*/ 1935963 w 3049233"/>
              <a:gd name="connsiteY9102" fmla="*/ 1038282 h 1985002"/>
              <a:gd name="connsiteX9103" fmla="*/ 1944991 w 3049233"/>
              <a:gd name="connsiteY9103" fmla="*/ 1045595 h 1985002"/>
              <a:gd name="connsiteX9104" fmla="*/ 1941749 w 3049233"/>
              <a:gd name="connsiteY9104" fmla="*/ 1055117 h 1985002"/>
              <a:gd name="connsiteX9105" fmla="*/ 1940269 w 3049233"/>
              <a:gd name="connsiteY9105" fmla="*/ 1053772 h 1985002"/>
              <a:gd name="connsiteX9106" fmla="*/ 1932183 w 3049233"/>
              <a:gd name="connsiteY9106" fmla="*/ 1048875 h 1985002"/>
              <a:gd name="connsiteX9107" fmla="*/ 2608800 w 3049233"/>
              <a:gd name="connsiteY9107" fmla="*/ 1037917 h 1985002"/>
              <a:gd name="connsiteX9108" fmla="*/ 2617171 w 3049233"/>
              <a:gd name="connsiteY9108" fmla="*/ 1039970 h 1985002"/>
              <a:gd name="connsiteX9109" fmla="*/ 2616090 w 3049233"/>
              <a:gd name="connsiteY9109" fmla="*/ 1041727 h 1985002"/>
              <a:gd name="connsiteX9110" fmla="*/ 2615021 w 3049233"/>
              <a:gd name="connsiteY9110" fmla="*/ 1041731 h 1985002"/>
              <a:gd name="connsiteX9111" fmla="*/ 2608212 w 3049233"/>
              <a:gd name="connsiteY9111" fmla="*/ 1041757 h 1985002"/>
              <a:gd name="connsiteX9112" fmla="*/ 2608118 w 3049233"/>
              <a:gd name="connsiteY9112" fmla="*/ 1041729 h 1985002"/>
              <a:gd name="connsiteX9113" fmla="*/ 2732850 w 3049233"/>
              <a:gd name="connsiteY9113" fmla="*/ 1037852 h 1985002"/>
              <a:gd name="connsiteX9114" fmla="*/ 2733723 w 3049233"/>
              <a:gd name="connsiteY9114" fmla="*/ 1038406 h 1985002"/>
              <a:gd name="connsiteX9115" fmla="*/ 2735973 w 3049233"/>
              <a:gd name="connsiteY9115" fmla="*/ 1041667 h 1985002"/>
              <a:gd name="connsiteX9116" fmla="*/ 2735966 w 3049233"/>
              <a:gd name="connsiteY9116" fmla="*/ 1041731 h 1985002"/>
              <a:gd name="connsiteX9117" fmla="*/ 2735663 w 3049233"/>
              <a:gd name="connsiteY9117" fmla="*/ 1041453 h 1985002"/>
              <a:gd name="connsiteX9118" fmla="*/ 2731313 w 3049233"/>
              <a:gd name="connsiteY9118" fmla="*/ 1039508 h 1985002"/>
              <a:gd name="connsiteX9119" fmla="*/ 2256033 w 3049233"/>
              <a:gd name="connsiteY9119" fmla="*/ 1037237 h 1985002"/>
              <a:gd name="connsiteX9120" fmla="*/ 2262317 w 3049233"/>
              <a:gd name="connsiteY9120" fmla="*/ 1037973 h 1985002"/>
              <a:gd name="connsiteX9121" fmla="*/ 2254014 w 3049233"/>
              <a:gd name="connsiteY9121" fmla="*/ 1056723 h 1985002"/>
              <a:gd name="connsiteX9122" fmla="*/ 1244758 w 3049233"/>
              <a:gd name="connsiteY9122" fmla="*/ 1036947 h 1985002"/>
              <a:gd name="connsiteX9123" fmla="*/ 1246945 w 3049233"/>
              <a:gd name="connsiteY9123" fmla="*/ 1037335 h 1985002"/>
              <a:gd name="connsiteX9124" fmla="*/ 1247079 w 3049233"/>
              <a:gd name="connsiteY9124" fmla="*/ 1037359 h 1985002"/>
              <a:gd name="connsiteX9125" fmla="*/ 1246860 w 3049233"/>
              <a:gd name="connsiteY9125" fmla="*/ 1038586 h 1985002"/>
              <a:gd name="connsiteX9126" fmla="*/ 1244467 w 3049233"/>
              <a:gd name="connsiteY9126" fmla="*/ 1038491 h 1985002"/>
              <a:gd name="connsiteX9127" fmla="*/ 1244602 w 3049233"/>
              <a:gd name="connsiteY9127" fmla="*/ 1037772 h 1985002"/>
              <a:gd name="connsiteX9128" fmla="*/ 1900591 w 3049233"/>
              <a:gd name="connsiteY9128" fmla="*/ 1036652 h 1985002"/>
              <a:gd name="connsiteX9129" fmla="*/ 1909924 w 3049233"/>
              <a:gd name="connsiteY9129" fmla="*/ 1042906 h 1985002"/>
              <a:gd name="connsiteX9130" fmla="*/ 1905608 w 3049233"/>
              <a:gd name="connsiteY9130" fmla="*/ 1054352 h 1985002"/>
              <a:gd name="connsiteX9131" fmla="*/ 1896278 w 3049233"/>
              <a:gd name="connsiteY9131" fmla="*/ 1049086 h 1985002"/>
              <a:gd name="connsiteX9132" fmla="*/ 1898916 w 3049233"/>
              <a:gd name="connsiteY9132" fmla="*/ 1040876 h 1985002"/>
              <a:gd name="connsiteX9133" fmla="*/ 1679345 w 3049233"/>
              <a:gd name="connsiteY9133" fmla="*/ 1036316 h 1985002"/>
              <a:gd name="connsiteX9134" fmla="*/ 1676308 w 3049233"/>
              <a:gd name="connsiteY9134" fmla="*/ 1036973 h 1985002"/>
              <a:gd name="connsiteX9135" fmla="*/ 1674981 w 3049233"/>
              <a:gd name="connsiteY9135" fmla="*/ 1036759 h 1985002"/>
              <a:gd name="connsiteX9136" fmla="*/ 2278054 w 3049233"/>
              <a:gd name="connsiteY9136" fmla="*/ 1036107 h 1985002"/>
              <a:gd name="connsiteX9137" fmla="*/ 2271397 w 3049233"/>
              <a:gd name="connsiteY9137" fmla="*/ 1090031 h 1985002"/>
              <a:gd name="connsiteX9138" fmla="*/ 2271645 w 3049233"/>
              <a:gd name="connsiteY9138" fmla="*/ 1094457 h 1985002"/>
              <a:gd name="connsiteX9139" fmla="*/ 2263793 w 3049233"/>
              <a:gd name="connsiteY9139" fmla="*/ 1111873 h 1985002"/>
              <a:gd name="connsiteX9140" fmla="*/ 2262556 w 3049233"/>
              <a:gd name="connsiteY9140" fmla="*/ 1110201 h 1985002"/>
              <a:gd name="connsiteX9141" fmla="*/ 2262602 w 3049233"/>
              <a:gd name="connsiteY9141" fmla="*/ 1110306 h 1985002"/>
              <a:gd name="connsiteX9142" fmla="*/ 2262525 w 3049233"/>
              <a:gd name="connsiteY9142" fmla="*/ 1110201 h 1985002"/>
              <a:gd name="connsiteX9143" fmla="*/ 2262577 w 3049233"/>
              <a:gd name="connsiteY9143" fmla="*/ 1110317 h 1985002"/>
              <a:gd name="connsiteX9144" fmla="*/ 2262491 w 3049233"/>
              <a:gd name="connsiteY9144" fmla="*/ 1110201 h 1985002"/>
              <a:gd name="connsiteX9145" fmla="*/ 2263512 w 3049233"/>
              <a:gd name="connsiteY9145" fmla="*/ 1112498 h 1985002"/>
              <a:gd name="connsiteX9146" fmla="*/ 2262943 w 3049233"/>
              <a:gd name="connsiteY9146" fmla="*/ 1113760 h 1985002"/>
              <a:gd name="connsiteX9147" fmla="*/ 2254174 w 3049233"/>
              <a:gd name="connsiteY9147" fmla="*/ 1138200 h 1985002"/>
              <a:gd name="connsiteX9148" fmla="*/ 2249965 w 3049233"/>
              <a:gd name="connsiteY9148" fmla="*/ 1095787 h 1985002"/>
              <a:gd name="connsiteX9149" fmla="*/ 2252513 w 3049233"/>
              <a:gd name="connsiteY9149" fmla="*/ 1071204 h 1985002"/>
              <a:gd name="connsiteX9150" fmla="*/ 2267336 w 3049233"/>
              <a:gd name="connsiteY9150" fmla="*/ 1037680 h 1985002"/>
              <a:gd name="connsiteX9151" fmla="*/ 2271061 w 3049233"/>
              <a:gd name="connsiteY9151" fmla="*/ 1036920 h 1985002"/>
              <a:gd name="connsiteX9152" fmla="*/ 2874311 w 3049233"/>
              <a:gd name="connsiteY9152" fmla="*/ 1036054 h 1985002"/>
              <a:gd name="connsiteX9153" fmla="*/ 2870474 w 3049233"/>
              <a:gd name="connsiteY9153" fmla="*/ 1068141 h 1985002"/>
              <a:gd name="connsiteX9154" fmla="*/ 2868913 w 3049233"/>
              <a:gd name="connsiteY9154" fmla="*/ 1077481 h 1985002"/>
              <a:gd name="connsiteX9155" fmla="*/ 2858741 w 3049233"/>
              <a:gd name="connsiteY9155" fmla="*/ 1094625 h 1985002"/>
              <a:gd name="connsiteX9156" fmla="*/ 2833345 w 3049233"/>
              <a:gd name="connsiteY9156" fmla="*/ 1137797 h 1985002"/>
              <a:gd name="connsiteX9157" fmla="*/ 2834012 w 3049233"/>
              <a:gd name="connsiteY9157" fmla="*/ 1134610 h 1985002"/>
              <a:gd name="connsiteX9158" fmla="*/ 2843179 w 3049233"/>
              <a:gd name="connsiteY9158" fmla="*/ 1108752 h 1985002"/>
              <a:gd name="connsiteX9159" fmla="*/ 2849032 w 3049233"/>
              <a:gd name="connsiteY9159" fmla="*/ 1072868 h 1985002"/>
              <a:gd name="connsiteX9160" fmla="*/ 2600585 w 3049233"/>
              <a:gd name="connsiteY9160" fmla="*/ 1035860 h 1985002"/>
              <a:gd name="connsiteX9161" fmla="*/ 2601816 w 3049233"/>
              <a:gd name="connsiteY9161" fmla="*/ 1036204 h 1985002"/>
              <a:gd name="connsiteX9162" fmla="*/ 2603784 w 3049233"/>
              <a:gd name="connsiteY9162" fmla="*/ 1036687 h 1985002"/>
              <a:gd name="connsiteX9163" fmla="*/ 2603146 w 3049233"/>
              <a:gd name="connsiteY9163" fmla="*/ 1040241 h 1985002"/>
              <a:gd name="connsiteX9164" fmla="*/ 2600607 w 3049233"/>
              <a:gd name="connsiteY9164" fmla="*/ 1039480 h 1985002"/>
              <a:gd name="connsiteX9165" fmla="*/ 2599350 w 3049233"/>
              <a:gd name="connsiteY9165" fmla="*/ 1039082 h 1985002"/>
              <a:gd name="connsiteX9166" fmla="*/ 2593359 w 3049233"/>
              <a:gd name="connsiteY9166" fmla="*/ 1036835 h 1985002"/>
              <a:gd name="connsiteX9167" fmla="*/ 1238418 w 3049233"/>
              <a:gd name="connsiteY9167" fmla="*/ 1035824 h 1985002"/>
              <a:gd name="connsiteX9168" fmla="*/ 1238660 w 3049233"/>
              <a:gd name="connsiteY9168" fmla="*/ 1035866 h 1985002"/>
              <a:gd name="connsiteX9169" fmla="*/ 1238912 w 3049233"/>
              <a:gd name="connsiteY9169" fmla="*/ 1035911 h 1985002"/>
              <a:gd name="connsiteX9170" fmla="*/ 1238815 w 3049233"/>
              <a:gd name="connsiteY9170" fmla="*/ 1036435 h 1985002"/>
              <a:gd name="connsiteX9171" fmla="*/ 1238651 w 3049233"/>
              <a:gd name="connsiteY9171" fmla="*/ 1036183 h 1985002"/>
              <a:gd name="connsiteX9172" fmla="*/ 1708424 w 3049233"/>
              <a:gd name="connsiteY9172" fmla="*/ 1035751 h 1985002"/>
              <a:gd name="connsiteX9173" fmla="*/ 1717633 w 3049233"/>
              <a:gd name="connsiteY9173" fmla="*/ 1038651 h 1985002"/>
              <a:gd name="connsiteX9174" fmla="*/ 1709448 w 3049233"/>
              <a:gd name="connsiteY9174" fmla="*/ 1037564 h 1985002"/>
              <a:gd name="connsiteX9175" fmla="*/ 1709444 w 3049233"/>
              <a:gd name="connsiteY9175" fmla="*/ 1037565 h 1985002"/>
              <a:gd name="connsiteX9176" fmla="*/ 1709439 w 3049233"/>
              <a:gd name="connsiteY9176" fmla="*/ 1037564 h 1985002"/>
              <a:gd name="connsiteX9177" fmla="*/ 1709436 w 3049233"/>
              <a:gd name="connsiteY9177" fmla="*/ 1037565 h 1985002"/>
              <a:gd name="connsiteX9178" fmla="*/ 1709433 w 3049233"/>
              <a:gd name="connsiteY9178" fmla="*/ 1037564 h 1985002"/>
              <a:gd name="connsiteX9179" fmla="*/ 1707895 w 3049233"/>
              <a:gd name="connsiteY9179" fmla="*/ 1037876 h 1985002"/>
              <a:gd name="connsiteX9180" fmla="*/ 1704226 w 3049233"/>
              <a:gd name="connsiteY9180" fmla="*/ 1036650 h 1985002"/>
              <a:gd name="connsiteX9181" fmla="*/ 755357 w 3049233"/>
              <a:gd name="connsiteY9181" fmla="*/ 1035636 h 1985002"/>
              <a:gd name="connsiteX9182" fmla="*/ 757358 w 3049233"/>
              <a:gd name="connsiteY9182" fmla="*/ 1054851 h 1985002"/>
              <a:gd name="connsiteX9183" fmla="*/ 704376 w 3049233"/>
              <a:gd name="connsiteY9183" fmla="*/ 1110372 h 1985002"/>
              <a:gd name="connsiteX9184" fmla="*/ 344374 w 3049233"/>
              <a:gd name="connsiteY9184" fmla="*/ 1443112 h 1985002"/>
              <a:gd name="connsiteX9185" fmla="*/ 276074 w 3049233"/>
              <a:gd name="connsiteY9185" fmla="*/ 1477115 h 1985002"/>
              <a:gd name="connsiteX9186" fmla="*/ 262026 w 3049233"/>
              <a:gd name="connsiteY9186" fmla="*/ 1480926 h 1985002"/>
              <a:gd name="connsiteX9187" fmla="*/ 255476 w 3049233"/>
              <a:gd name="connsiteY9187" fmla="*/ 1482702 h 1985002"/>
              <a:gd name="connsiteX9188" fmla="*/ 225282 w 3049233"/>
              <a:gd name="connsiteY9188" fmla="*/ 1489588 h 1985002"/>
              <a:gd name="connsiteX9189" fmla="*/ 224337 w 3049233"/>
              <a:gd name="connsiteY9189" fmla="*/ 1488720 h 1985002"/>
              <a:gd name="connsiteX9190" fmla="*/ 223632 w 3049233"/>
              <a:gd name="connsiteY9190" fmla="*/ 1488072 h 1985002"/>
              <a:gd name="connsiteX9191" fmla="*/ 226073 w 3049233"/>
              <a:gd name="connsiteY9191" fmla="*/ 1487320 h 1985002"/>
              <a:gd name="connsiteX9192" fmla="*/ 232552 w 3049233"/>
              <a:gd name="connsiteY9192" fmla="*/ 1486440 h 1985002"/>
              <a:gd name="connsiteX9193" fmla="*/ 256617 w 3049233"/>
              <a:gd name="connsiteY9193" fmla="*/ 1478055 h 1985002"/>
              <a:gd name="connsiteX9194" fmla="*/ 260131 w 3049233"/>
              <a:gd name="connsiteY9194" fmla="*/ 1476831 h 1985002"/>
              <a:gd name="connsiteX9195" fmla="*/ 275819 w 3049233"/>
              <a:gd name="connsiteY9195" fmla="*/ 1471999 h 1985002"/>
              <a:gd name="connsiteX9196" fmla="*/ 278711 w 3049233"/>
              <a:gd name="connsiteY9196" fmla="*/ 1470357 h 1985002"/>
              <a:gd name="connsiteX9197" fmla="*/ 281035 w 3049233"/>
              <a:gd name="connsiteY9197" fmla="*/ 1469547 h 1985002"/>
              <a:gd name="connsiteX9198" fmla="*/ 282418 w 3049233"/>
              <a:gd name="connsiteY9198" fmla="*/ 1469065 h 1985002"/>
              <a:gd name="connsiteX9199" fmla="*/ 338618 w 3049233"/>
              <a:gd name="connsiteY9199" fmla="*/ 1436339 h 1985002"/>
              <a:gd name="connsiteX9200" fmla="*/ 697267 w 3049233"/>
              <a:gd name="connsiteY9200" fmla="*/ 1096486 h 1985002"/>
              <a:gd name="connsiteX9201" fmla="*/ 1725582 w 3049233"/>
              <a:gd name="connsiteY9201" fmla="*/ 1035415 h 1985002"/>
              <a:gd name="connsiteX9202" fmla="*/ 1733457 w 3049233"/>
              <a:gd name="connsiteY9202" fmla="*/ 1035768 h 1985002"/>
              <a:gd name="connsiteX9203" fmla="*/ 1743763 w 3049233"/>
              <a:gd name="connsiteY9203" fmla="*/ 1037107 h 1985002"/>
              <a:gd name="connsiteX9204" fmla="*/ 1746322 w 3049233"/>
              <a:gd name="connsiteY9204" fmla="*/ 1037812 h 1985002"/>
              <a:gd name="connsiteX9205" fmla="*/ 1745453 w 3049233"/>
              <a:gd name="connsiteY9205" fmla="*/ 1041674 h 1985002"/>
              <a:gd name="connsiteX9206" fmla="*/ 1786021 w 3049233"/>
              <a:gd name="connsiteY9206" fmla="*/ 1035315 h 1985002"/>
              <a:gd name="connsiteX9207" fmla="*/ 1790564 w 3049233"/>
              <a:gd name="connsiteY9207" fmla="*/ 1035984 h 1985002"/>
              <a:gd name="connsiteX9208" fmla="*/ 1795083 w 3049233"/>
              <a:gd name="connsiteY9208" fmla="*/ 1037933 h 1985002"/>
              <a:gd name="connsiteX9209" fmla="*/ 1785768 w 3049233"/>
              <a:gd name="connsiteY9209" fmla="*/ 1036111 h 1985002"/>
              <a:gd name="connsiteX9210" fmla="*/ 1843204 w 3049233"/>
              <a:gd name="connsiteY9210" fmla="*/ 1034966 h 1985002"/>
              <a:gd name="connsiteX9211" fmla="*/ 1850914 w 3049233"/>
              <a:gd name="connsiteY9211" fmla="*/ 1037786 h 1985002"/>
              <a:gd name="connsiteX9212" fmla="*/ 1854958 w 3049233"/>
              <a:gd name="connsiteY9212" fmla="*/ 1041415 h 1985002"/>
              <a:gd name="connsiteX9213" fmla="*/ 1853974 w 3049233"/>
              <a:gd name="connsiteY9213" fmla="*/ 1044186 h 1985002"/>
              <a:gd name="connsiteX9214" fmla="*/ 2232515 w 3049233"/>
              <a:gd name="connsiteY9214" fmla="*/ 1034482 h 1985002"/>
              <a:gd name="connsiteX9215" fmla="*/ 2250463 w 3049233"/>
              <a:gd name="connsiteY9215" fmla="*/ 1036584 h 1985002"/>
              <a:gd name="connsiteX9216" fmla="*/ 2246512 w 3049233"/>
              <a:gd name="connsiteY9216" fmla="*/ 1073660 h 1985002"/>
              <a:gd name="connsiteX9217" fmla="*/ 2231386 w 3049233"/>
              <a:gd name="connsiteY9217" fmla="*/ 1107769 h 1985002"/>
              <a:gd name="connsiteX9218" fmla="*/ 2226961 w 3049233"/>
              <a:gd name="connsiteY9218" fmla="*/ 1119525 h 1985002"/>
              <a:gd name="connsiteX9219" fmla="*/ 2224584 w 3049233"/>
              <a:gd name="connsiteY9219" fmla="*/ 1103196 h 1985002"/>
              <a:gd name="connsiteX9220" fmla="*/ 2224594 w 3049233"/>
              <a:gd name="connsiteY9220" fmla="*/ 1102254 h 1985002"/>
              <a:gd name="connsiteX9221" fmla="*/ 2229439 w 3049233"/>
              <a:gd name="connsiteY9221" fmla="*/ 1041263 h 1985002"/>
              <a:gd name="connsiteX9222" fmla="*/ 2636444 w 3049233"/>
              <a:gd name="connsiteY9222" fmla="*/ 1034419 h 1985002"/>
              <a:gd name="connsiteX9223" fmla="*/ 2638847 w 3049233"/>
              <a:gd name="connsiteY9223" fmla="*/ 1034654 h 1985002"/>
              <a:gd name="connsiteX9224" fmla="*/ 2653871 w 3049233"/>
              <a:gd name="connsiteY9224" fmla="*/ 1037604 h 1985002"/>
              <a:gd name="connsiteX9225" fmla="*/ 2651007 w 3049233"/>
              <a:gd name="connsiteY9225" fmla="*/ 1042472 h 1985002"/>
              <a:gd name="connsiteX9226" fmla="*/ 2635738 w 3049233"/>
              <a:gd name="connsiteY9226" fmla="*/ 1038808 h 1985002"/>
              <a:gd name="connsiteX9227" fmla="*/ 1778761 w 3049233"/>
              <a:gd name="connsiteY9227" fmla="*/ 1034246 h 1985002"/>
              <a:gd name="connsiteX9228" fmla="*/ 1780824 w 3049233"/>
              <a:gd name="connsiteY9228" fmla="*/ 1034550 h 1985002"/>
              <a:gd name="connsiteX9229" fmla="*/ 1780715 w 3049233"/>
              <a:gd name="connsiteY9229" fmla="*/ 1035069 h 1985002"/>
              <a:gd name="connsiteX9230" fmla="*/ 1172538 w 3049233"/>
              <a:gd name="connsiteY9230" fmla="*/ 1033918 h 1985002"/>
              <a:gd name="connsiteX9231" fmla="*/ 1200183 w 3049233"/>
              <a:gd name="connsiteY9231" fmla="*/ 1041405 h 1985002"/>
              <a:gd name="connsiteX9232" fmla="*/ 1206620 w 3049233"/>
              <a:gd name="connsiteY9232" fmla="*/ 1043149 h 1985002"/>
              <a:gd name="connsiteX9233" fmla="*/ 1213266 w 3049233"/>
              <a:gd name="connsiteY9233" fmla="*/ 1044949 h 1985002"/>
              <a:gd name="connsiteX9234" fmla="*/ 1197492 w 3049233"/>
              <a:gd name="connsiteY9234" fmla="*/ 1045504 h 1985002"/>
              <a:gd name="connsiteX9235" fmla="*/ 1197134 w 3049233"/>
              <a:gd name="connsiteY9235" fmla="*/ 1045426 h 1985002"/>
              <a:gd name="connsiteX9236" fmla="*/ 1164722 w 3049233"/>
              <a:gd name="connsiteY9236" fmla="*/ 1038355 h 1985002"/>
              <a:gd name="connsiteX9237" fmla="*/ 2629307 w 3049233"/>
              <a:gd name="connsiteY9237" fmla="*/ 1033721 h 1985002"/>
              <a:gd name="connsiteX9238" fmla="*/ 2630703 w 3049233"/>
              <a:gd name="connsiteY9238" fmla="*/ 1033858 h 1985002"/>
              <a:gd name="connsiteX9239" fmla="*/ 2630123 w 3049233"/>
              <a:gd name="connsiteY9239" fmla="*/ 1037460 h 1985002"/>
              <a:gd name="connsiteX9240" fmla="*/ 2629830 w 3049233"/>
              <a:gd name="connsiteY9240" fmla="*/ 1037390 h 1985002"/>
              <a:gd name="connsiteX9241" fmla="*/ 2627414 w 3049233"/>
              <a:gd name="connsiteY9241" fmla="*/ 1036797 h 1985002"/>
              <a:gd name="connsiteX9242" fmla="*/ 863621 w 3049233"/>
              <a:gd name="connsiteY9242" fmla="*/ 1033622 h 1985002"/>
              <a:gd name="connsiteX9243" fmla="*/ 863852 w 3049233"/>
              <a:gd name="connsiteY9243" fmla="*/ 1033814 h 1985002"/>
              <a:gd name="connsiteX9244" fmla="*/ 863919 w 3049233"/>
              <a:gd name="connsiteY9244" fmla="*/ 1033870 h 1985002"/>
              <a:gd name="connsiteX9245" fmla="*/ 863958 w 3049233"/>
              <a:gd name="connsiteY9245" fmla="*/ 1033902 h 1985002"/>
              <a:gd name="connsiteX9246" fmla="*/ 858857 w 3049233"/>
              <a:gd name="connsiteY9246" fmla="*/ 1039666 h 1985002"/>
              <a:gd name="connsiteX9247" fmla="*/ 858474 w 3049233"/>
              <a:gd name="connsiteY9247" fmla="*/ 1039325 h 1985002"/>
              <a:gd name="connsiteX9248" fmla="*/ 858392 w 3049233"/>
              <a:gd name="connsiteY9248" fmla="*/ 1039252 h 1985002"/>
              <a:gd name="connsiteX9249" fmla="*/ 858467 w 3049233"/>
              <a:gd name="connsiteY9249" fmla="*/ 1039172 h 1985002"/>
              <a:gd name="connsiteX9250" fmla="*/ 858785 w 3049233"/>
              <a:gd name="connsiteY9250" fmla="*/ 1038829 h 1985002"/>
              <a:gd name="connsiteX9251" fmla="*/ 2736906 w 3049233"/>
              <a:gd name="connsiteY9251" fmla="*/ 1033484 h 1985002"/>
              <a:gd name="connsiteX9252" fmla="*/ 2736887 w 3049233"/>
              <a:gd name="connsiteY9252" fmla="*/ 1033645 h 1985002"/>
              <a:gd name="connsiteX9253" fmla="*/ 2736806 w 3049233"/>
              <a:gd name="connsiteY9253" fmla="*/ 1033592 h 1985002"/>
              <a:gd name="connsiteX9254" fmla="*/ 2022475 w 3049233"/>
              <a:gd name="connsiteY9254" fmla="*/ 1033386 h 1985002"/>
              <a:gd name="connsiteX9255" fmla="*/ 2022297 w 3049233"/>
              <a:gd name="connsiteY9255" fmla="*/ 1076135 h 1985002"/>
              <a:gd name="connsiteX9256" fmla="*/ 2021279 w 3049233"/>
              <a:gd name="connsiteY9256" fmla="*/ 1036689 h 1985002"/>
              <a:gd name="connsiteX9257" fmla="*/ 2299198 w 3049233"/>
              <a:gd name="connsiteY9257" fmla="*/ 1033337 h 1985002"/>
              <a:gd name="connsiteX9258" fmla="*/ 2278691 w 3049233"/>
              <a:gd name="connsiteY9258" fmla="*/ 1078826 h 1985002"/>
              <a:gd name="connsiteX9259" fmla="*/ 2283964 w 3049233"/>
              <a:gd name="connsiteY9259" fmla="*/ 1035421 h 1985002"/>
              <a:gd name="connsiteX9260" fmla="*/ 2298069 w 3049233"/>
              <a:gd name="connsiteY9260" fmla="*/ 1033782 h 1985002"/>
              <a:gd name="connsiteX9261" fmla="*/ 2621432 w 3049233"/>
              <a:gd name="connsiteY9261" fmla="*/ 1033047 h 1985002"/>
              <a:gd name="connsiteX9262" fmla="*/ 2620212 w 3049233"/>
              <a:gd name="connsiteY9262" fmla="*/ 1035030 h 1985002"/>
              <a:gd name="connsiteX9263" fmla="*/ 2615430 w 3049233"/>
              <a:gd name="connsiteY9263" fmla="*/ 1033857 h 1985002"/>
              <a:gd name="connsiteX9264" fmla="*/ 2304484 w 3049233"/>
              <a:gd name="connsiteY9264" fmla="*/ 1033017 h 1985002"/>
              <a:gd name="connsiteX9265" fmla="*/ 2297455 w 3049233"/>
              <a:gd name="connsiteY9265" fmla="*/ 1082686 h 1985002"/>
              <a:gd name="connsiteX9266" fmla="*/ 2297570 w 3049233"/>
              <a:gd name="connsiteY9266" fmla="*/ 1089416 h 1985002"/>
              <a:gd name="connsiteX9267" fmla="*/ 2281344 w 3049233"/>
              <a:gd name="connsiteY9267" fmla="*/ 1099844 h 1985002"/>
              <a:gd name="connsiteX9268" fmla="*/ 2278215 w 3049233"/>
              <a:gd name="connsiteY9268" fmla="*/ 1105176 h 1985002"/>
              <a:gd name="connsiteX9269" fmla="*/ 2277510 w 3049233"/>
              <a:gd name="connsiteY9269" fmla="*/ 1092759 h 1985002"/>
              <a:gd name="connsiteX9270" fmla="*/ 2412968 w 3049233"/>
              <a:gd name="connsiteY9270" fmla="*/ 1032967 h 1985002"/>
              <a:gd name="connsiteX9271" fmla="*/ 2408994 w 3049233"/>
              <a:gd name="connsiteY9271" fmla="*/ 1054175 h 1985002"/>
              <a:gd name="connsiteX9272" fmla="*/ 2406608 w 3049233"/>
              <a:gd name="connsiteY9272" fmla="*/ 1077351 h 1985002"/>
              <a:gd name="connsiteX9273" fmla="*/ 2400386 w 3049233"/>
              <a:gd name="connsiteY9273" fmla="*/ 1075151 h 1985002"/>
              <a:gd name="connsiteX9274" fmla="*/ 2392365 w 3049233"/>
              <a:gd name="connsiteY9274" fmla="*/ 1074434 h 1985002"/>
              <a:gd name="connsiteX9275" fmla="*/ 2698583 w 3049233"/>
              <a:gd name="connsiteY9275" fmla="*/ 1032868 h 1985002"/>
              <a:gd name="connsiteX9276" fmla="*/ 2712384 w 3049233"/>
              <a:gd name="connsiteY9276" fmla="*/ 1037809 h 1985002"/>
              <a:gd name="connsiteX9277" fmla="*/ 2711932 w 3049233"/>
              <a:gd name="connsiteY9277" fmla="*/ 1040953 h 1985002"/>
              <a:gd name="connsiteX9278" fmla="*/ 2697177 w 3049233"/>
              <a:gd name="connsiteY9278" fmla="*/ 1035371 h 1985002"/>
              <a:gd name="connsiteX9279" fmla="*/ 1863844 w 3049233"/>
              <a:gd name="connsiteY9279" fmla="*/ 1032710 h 1985002"/>
              <a:gd name="connsiteX9280" fmla="*/ 1867464 w 3049233"/>
              <a:gd name="connsiteY9280" fmla="*/ 1036395 h 1985002"/>
              <a:gd name="connsiteX9281" fmla="*/ 1864277 w 3049233"/>
              <a:gd name="connsiteY9281" fmla="*/ 1035224 h 1985002"/>
              <a:gd name="connsiteX9282" fmla="*/ 1863292 w 3049233"/>
              <a:gd name="connsiteY9282" fmla="*/ 1034278 h 1985002"/>
              <a:gd name="connsiteX9283" fmla="*/ 1658206 w 3049233"/>
              <a:gd name="connsiteY9283" fmla="*/ 1032373 h 1985002"/>
              <a:gd name="connsiteX9284" fmla="*/ 1658665 w 3049233"/>
              <a:gd name="connsiteY9284" fmla="*/ 1032447 h 1985002"/>
              <a:gd name="connsiteX9285" fmla="*/ 1658560 w 3049233"/>
              <a:gd name="connsiteY9285" fmla="*/ 1032478 h 1985002"/>
              <a:gd name="connsiteX9286" fmla="*/ 2575264 w 3049233"/>
              <a:gd name="connsiteY9286" fmla="*/ 1032252 h 1985002"/>
              <a:gd name="connsiteX9287" fmla="*/ 2576161 w 3049233"/>
              <a:gd name="connsiteY9287" fmla="*/ 1032331 h 1985002"/>
              <a:gd name="connsiteX9288" fmla="*/ 2575893 w 3049233"/>
              <a:gd name="connsiteY9288" fmla="*/ 1032384 h 1985002"/>
              <a:gd name="connsiteX9289" fmla="*/ 1333576 w 3049233"/>
              <a:gd name="connsiteY9289" fmla="*/ 1032202 h 1985002"/>
              <a:gd name="connsiteX9290" fmla="*/ 1499451 w 3049233"/>
              <a:gd name="connsiteY9290" fmla="*/ 1068768 h 1985002"/>
              <a:gd name="connsiteX9291" fmla="*/ 1493193 w 3049233"/>
              <a:gd name="connsiteY9291" fmla="*/ 1076484 h 1985002"/>
              <a:gd name="connsiteX9292" fmla="*/ 1490877 w 3049233"/>
              <a:gd name="connsiteY9292" fmla="*/ 1081477 h 1985002"/>
              <a:gd name="connsiteX9293" fmla="*/ 1490219 w 3049233"/>
              <a:gd name="connsiteY9293" fmla="*/ 1082373 h 1985002"/>
              <a:gd name="connsiteX9294" fmla="*/ 1487619 w 3049233"/>
              <a:gd name="connsiteY9294" fmla="*/ 1085916 h 1985002"/>
              <a:gd name="connsiteX9295" fmla="*/ 1329696 w 3049233"/>
              <a:gd name="connsiteY9295" fmla="*/ 1046994 h 1985002"/>
              <a:gd name="connsiteX9296" fmla="*/ 2848205 w 3049233"/>
              <a:gd name="connsiteY9296" fmla="*/ 1031744 h 1985002"/>
              <a:gd name="connsiteX9297" fmla="*/ 2842938 w 3049233"/>
              <a:gd name="connsiteY9297" fmla="*/ 1066966 h 1985002"/>
              <a:gd name="connsiteX9298" fmla="*/ 2841702 w 3049233"/>
              <a:gd name="connsiteY9298" fmla="*/ 1074041 h 1985002"/>
              <a:gd name="connsiteX9299" fmla="*/ 2838083 w 3049233"/>
              <a:gd name="connsiteY9299" fmla="*/ 1079384 h 1985002"/>
              <a:gd name="connsiteX9300" fmla="*/ 2809323 w 3049233"/>
              <a:gd name="connsiteY9300" fmla="*/ 1123514 h 1985002"/>
              <a:gd name="connsiteX9301" fmla="*/ 2815526 w 3049233"/>
              <a:gd name="connsiteY9301" fmla="*/ 1105233 h 1985002"/>
              <a:gd name="connsiteX9302" fmla="*/ 2821929 w 3049233"/>
              <a:gd name="connsiteY9302" fmla="*/ 1066634 h 1985002"/>
              <a:gd name="connsiteX9303" fmla="*/ 1825513 w 3049233"/>
              <a:gd name="connsiteY9303" fmla="*/ 1031343 h 1985002"/>
              <a:gd name="connsiteX9304" fmla="*/ 1835980 w 3049233"/>
              <a:gd name="connsiteY9304" fmla="*/ 1036088 h 1985002"/>
              <a:gd name="connsiteX9305" fmla="*/ 1836554 w 3049233"/>
              <a:gd name="connsiteY9305" fmla="*/ 1036578 h 1985002"/>
              <a:gd name="connsiteX9306" fmla="*/ 1835778 w 3049233"/>
              <a:gd name="connsiteY9306" fmla="*/ 1038658 h 1985002"/>
              <a:gd name="connsiteX9307" fmla="*/ 1824923 w 3049233"/>
              <a:gd name="connsiteY9307" fmla="*/ 1033365 h 1985002"/>
              <a:gd name="connsiteX9308" fmla="*/ 813403 w 3049233"/>
              <a:gd name="connsiteY9308" fmla="*/ 1030548 h 1985002"/>
              <a:gd name="connsiteX9309" fmla="*/ 815561 w 3049233"/>
              <a:gd name="connsiteY9309" fmla="*/ 1032589 h 1985002"/>
              <a:gd name="connsiteX9310" fmla="*/ 815428 w 3049233"/>
              <a:gd name="connsiteY9310" fmla="*/ 1032725 h 1985002"/>
              <a:gd name="connsiteX9311" fmla="*/ 814106 w 3049233"/>
              <a:gd name="connsiteY9311" fmla="*/ 1031462 h 1985002"/>
              <a:gd name="connsiteX9312" fmla="*/ 2666360 w 3049233"/>
              <a:gd name="connsiteY9312" fmla="*/ 1029780 h 1985002"/>
              <a:gd name="connsiteX9313" fmla="*/ 2669269 w 3049233"/>
              <a:gd name="connsiteY9313" fmla="*/ 1030520 h 1985002"/>
              <a:gd name="connsiteX9314" fmla="*/ 2666158 w 3049233"/>
              <a:gd name="connsiteY9314" fmla="*/ 1030122 h 1985002"/>
              <a:gd name="connsiteX9315" fmla="*/ 1319512 w 3049233"/>
              <a:gd name="connsiteY9315" fmla="*/ 1029102 h 1985002"/>
              <a:gd name="connsiteX9316" fmla="*/ 1321459 w 3049233"/>
              <a:gd name="connsiteY9316" fmla="*/ 1029531 h 1985002"/>
              <a:gd name="connsiteX9317" fmla="*/ 1321276 w 3049233"/>
              <a:gd name="connsiteY9317" fmla="*/ 1030414 h 1985002"/>
              <a:gd name="connsiteX9318" fmla="*/ 1320607 w 3049233"/>
              <a:gd name="connsiteY9318" fmla="*/ 1033635 h 1985002"/>
              <a:gd name="connsiteX9319" fmla="*/ 1318410 w 3049233"/>
              <a:gd name="connsiteY9319" fmla="*/ 1044213 h 1985002"/>
              <a:gd name="connsiteX9320" fmla="*/ 1317986 w 3049233"/>
              <a:gd name="connsiteY9320" fmla="*/ 1044108 h 1985002"/>
              <a:gd name="connsiteX9321" fmla="*/ 1317940 w 3049233"/>
              <a:gd name="connsiteY9321" fmla="*/ 1044097 h 1985002"/>
              <a:gd name="connsiteX9322" fmla="*/ 2719075 w 3049233"/>
              <a:gd name="connsiteY9322" fmla="*/ 1029096 h 1985002"/>
              <a:gd name="connsiteX9323" fmla="*/ 2727951 w 3049233"/>
              <a:gd name="connsiteY9323" fmla="*/ 1034738 h 1985002"/>
              <a:gd name="connsiteX9324" fmla="*/ 2725797 w 3049233"/>
              <a:gd name="connsiteY9324" fmla="*/ 1037042 h 1985002"/>
              <a:gd name="connsiteX9325" fmla="*/ 2719543 w 3049233"/>
              <a:gd name="connsiteY9325" fmla="*/ 1034246 h 1985002"/>
              <a:gd name="connsiteX9326" fmla="*/ 2718748 w 3049233"/>
              <a:gd name="connsiteY9326" fmla="*/ 1033637 h 1985002"/>
              <a:gd name="connsiteX9327" fmla="*/ 2718437 w 3049233"/>
              <a:gd name="connsiteY9327" fmla="*/ 1033525 h 1985002"/>
              <a:gd name="connsiteX9328" fmla="*/ 1671500 w 3049233"/>
              <a:gd name="connsiteY9328" fmla="*/ 1027841 h 1985002"/>
              <a:gd name="connsiteX9329" fmla="*/ 1673231 w 3049233"/>
              <a:gd name="connsiteY9329" fmla="*/ 1028098 h 1985002"/>
              <a:gd name="connsiteX9330" fmla="*/ 1672905 w 3049233"/>
              <a:gd name="connsiteY9330" fmla="*/ 1028195 h 1985002"/>
              <a:gd name="connsiteX9331" fmla="*/ 1312946 w 3049233"/>
              <a:gd name="connsiteY9331" fmla="*/ 1027654 h 1985002"/>
              <a:gd name="connsiteX9332" fmla="*/ 1313239 w 3049233"/>
              <a:gd name="connsiteY9332" fmla="*/ 1027719 h 1985002"/>
              <a:gd name="connsiteX9333" fmla="*/ 1313726 w 3049233"/>
              <a:gd name="connsiteY9333" fmla="*/ 1027826 h 1985002"/>
              <a:gd name="connsiteX9334" fmla="*/ 1313410 w 3049233"/>
              <a:gd name="connsiteY9334" fmla="*/ 1029546 h 1985002"/>
              <a:gd name="connsiteX9335" fmla="*/ 1312328 w 3049233"/>
              <a:gd name="connsiteY9335" fmla="*/ 1035448 h 1985002"/>
              <a:gd name="connsiteX9336" fmla="*/ 1312520 w 3049233"/>
              <a:gd name="connsiteY9336" fmla="*/ 1033024 h 1985002"/>
              <a:gd name="connsiteX9337" fmla="*/ 1922358 w 3049233"/>
              <a:gd name="connsiteY9337" fmla="*/ 1027256 h 1985002"/>
              <a:gd name="connsiteX9338" fmla="*/ 1931226 w 3049233"/>
              <a:gd name="connsiteY9338" fmla="*/ 1034442 h 1985002"/>
              <a:gd name="connsiteX9339" fmla="*/ 1927150 w 3049233"/>
              <a:gd name="connsiteY9339" fmla="*/ 1045826 h 1985002"/>
              <a:gd name="connsiteX9340" fmla="*/ 1917564 w 3049233"/>
              <a:gd name="connsiteY9340" fmla="*/ 1040020 h 1985002"/>
              <a:gd name="connsiteX9341" fmla="*/ 2587826 w 3049233"/>
              <a:gd name="connsiteY9341" fmla="*/ 1027167 h 1985002"/>
              <a:gd name="connsiteX9342" fmla="*/ 2587544 w 3049233"/>
              <a:gd name="connsiteY9342" fmla="*/ 1027605 h 1985002"/>
              <a:gd name="connsiteX9343" fmla="*/ 2586344 w 3049233"/>
              <a:gd name="connsiteY9343" fmla="*/ 1027467 h 1985002"/>
              <a:gd name="connsiteX9344" fmla="*/ 2597348 w 3049233"/>
              <a:gd name="connsiteY9344" fmla="*/ 1027064 h 1985002"/>
              <a:gd name="connsiteX9345" fmla="*/ 2600968 w 3049233"/>
              <a:gd name="connsiteY9345" fmla="*/ 1027230 h 1985002"/>
              <a:gd name="connsiteX9346" fmla="*/ 2601475 w 3049233"/>
              <a:gd name="connsiteY9346" fmla="*/ 1027328 h 1985002"/>
              <a:gd name="connsiteX9347" fmla="*/ 2596551 w 3049233"/>
              <a:gd name="connsiteY9347" fmla="*/ 1028302 h 1985002"/>
              <a:gd name="connsiteX9348" fmla="*/ 1728826 w 3049233"/>
              <a:gd name="connsiteY9348" fmla="*/ 1026891 h 1985002"/>
              <a:gd name="connsiteX9349" fmla="*/ 1748140 w 3049233"/>
              <a:gd name="connsiteY9349" fmla="*/ 1029736 h 1985002"/>
              <a:gd name="connsiteX9350" fmla="*/ 1748077 w 3049233"/>
              <a:gd name="connsiteY9350" fmla="*/ 1030011 h 1985002"/>
              <a:gd name="connsiteX9351" fmla="*/ 1736013 w 3049233"/>
              <a:gd name="connsiteY9351" fmla="*/ 1029476 h 1985002"/>
              <a:gd name="connsiteX9352" fmla="*/ 1727865 w 3049233"/>
              <a:gd name="connsiteY9352" fmla="*/ 1027022 h 1985002"/>
              <a:gd name="connsiteX9353" fmla="*/ 1788767 w 3049233"/>
              <a:gd name="connsiteY9353" fmla="*/ 1026676 h 1985002"/>
              <a:gd name="connsiteX9354" fmla="*/ 1790726 w 3049233"/>
              <a:gd name="connsiteY9354" fmla="*/ 1026966 h 1985002"/>
              <a:gd name="connsiteX9355" fmla="*/ 1801701 w 3049233"/>
              <a:gd name="connsiteY9355" fmla="*/ 1031799 h 1985002"/>
              <a:gd name="connsiteX9356" fmla="*/ 1801497 w 3049233"/>
              <a:gd name="connsiteY9356" fmla="*/ 1032454 h 1985002"/>
              <a:gd name="connsiteX9357" fmla="*/ 1789076 w 3049233"/>
              <a:gd name="connsiteY9357" fmla="*/ 1029434 h 1985002"/>
              <a:gd name="connsiteX9358" fmla="*/ 1788034 w 3049233"/>
              <a:gd name="connsiteY9358" fmla="*/ 1028985 h 1985002"/>
              <a:gd name="connsiteX9359" fmla="*/ 1300534 w 3049233"/>
              <a:gd name="connsiteY9359" fmla="*/ 1026486 h 1985002"/>
              <a:gd name="connsiteX9360" fmla="*/ 1300536 w 3049233"/>
              <a:gd name="connsiteY9360" fmla="*/ 1026553 h 1985002"/>
              <a:gd name="connsiteX9361" fmla="*/ 1299505 w 3049233"/>
              <a:gd name="connsiteY9361" fmla="*/ 1033922 h 1985002"/>
              <a:gd name="connsiteX9362" fmla="*/ 1298744 w 3049233"/>
              <a:gd name="connsiteY9362" fmla="*/ 1039366 h 1985002"/>
              <a:gd name="connsiteX9363" fmla="*/ 1298695 w 3049233"/>
              <a:gd name="connsiteY9363" fmla="*/ 1039354 h 1985002"/>
              <a:gd name="connsiteX9364" fmla="*/ 1295024 w 3049233"/>
              <a:gd name="connsiteY9364" fmla="*/ 1038449 h 1985002"/>
              <a:gd name="connsiteX9365" fmla="*/ 1295260 w 3049233"/>
              <a:gd name="connsiteY9365" fmla="*/ 1034000 h 1985002"/>
              <a:gd name="connsiteX9366" fmla="*/ 1298747 w 3049233"/>
              <a:gd name="connsiteY9366" fmla="*/ 1029031 h 1985002"/>
              <a:gd name="connsiteX9367" fmla="*/ 1218395 w 3049233"/>
              <a:gd name="connsiteY9367" fmla="*/ 1026173 h 1985002"/>
              <a:gd name="connsiteX9368" fmla="*/ 1223107 w 3049233"/>
              <a:gd name="connsiteY9368" fmla="*/ 1027339 h 1985002"/>
              <a:gd name="connsiteX9369" fmla="*/ 1227576 w 3049233"/>
              <a:gd name="connsiteY9369" fmla="*/ 1028446 h 1985002"/>
              <a:gd name="connsiteX9370" fmla="*/ 1222440 w 3049233"/>
              <a:gd name="connsiteY9370" fmla="*/ 1027738 h 1985002"/>
              <a:gd name="connsiteX9371" fmla="*/ 1222435 w 3049233"/>
              <a:gd name="connsiteY9371" fmla="*/ 1027736 h 1985002"/>
              <a:gd name="connsiteX9372" fmla="*/ 1222433 w 3049233"/>
              <a:gd name="connsiteY9372" fmla="*/ 1027735 h 1985002"/>
              <a:gd name="connsiteX9373" fmla="*/ 1572550 w 3049233"/>
              <a:gd name="connsiteY9373" fmla="*/ 1026075 h 1985002"/>
              <a:gd name="connsiteX9374" fmla="*/ 1580494 w 3049233"/>
              <a:gd name="connsiteY9374" fmla="*/ 1027356 h 1985002"/>
              <a:gd name="connsiteX9375" fmla="*/ 1576476 w 3049233"/>
              <a:gd name="connsiteY9375" fmla="*/ 1035361 h 1985002"/>
              <a:gd name="connsiteX9376" fmla="*/ 1554129 w 3049233"/>
              <a:gd name="connsiteY9376" fmla="*/ 1045297 h 1985002"/>
              <a:gd name="connsiteX9377" fmla="*/ 1553560 w 3049233"/>
              <a:gd name="connsiteY9377" fmla="*/ 1045690 h 1985002"/>
              <a:gd name="connsiteX9378" fmla="*/ 1546148 w 3049233"/>
              <a:gd name="connsiteY9378" fmla="*/ 1044275 h 1985002"/>
              <a:gd name="connsiteX9379" fmla="*/ 1559263 w 3049233"/>
              <a:gd name="connsiteY9379" fmla="*/ 1032891 h 1985002"/>
              <a:gd name="connsiteX9380" fmla="*/ 1559427 w 3049233"/>
              <a:gd name="connsiteY9380" fmla="*/ 1032763 h 1985002"/>
              <a:gd name="connsiteX9381" fmla="*/ 1884751 w 3049233"/>
              <a:gd name="connsiteY9381" fmla="*/ 1026032 h 1985002"/>
              <a:gd name="connsiteX9382" fmla="*/ 1894926 w 3049233"/>
              <a:gd name="connsiteY9382" fmla="*/ 1032854 h 1985002"/>
              <a:gd name="connsiteX9383" fmla="*/ 1893292 w 3049233"/>
              <a:gd name="connsiteY9383" fmla="*/ 1036964 h 1985002"/>
              <a:gd name="connsiteX9384" fmla="*/ 1891257 w 3049233"/>
              <a:gd name="connsiteY9384" fmla="*/ 1043261 h 1985002"/>
              <a:gd name="connsiteX9385" fmla="*/ 1882192 w 3049233"/>
              <a:gd name="connsiteY9385" fmla="*/ 1033629 h 1985002"/>
              <a:gd name="connsiteX9386" fmla="*/ 1304630 w 3049233"/>
              <a:gd name="connsiteY9386" fmla="*/ 1025821 h 1985002"/>
              <a:gd name="connsiteX9387" fmla="*/ 1306517 w 3049233"/>
              <a:gd name="connsiteY9387" fmla="*/ 1026237 h 1985002"/>
              <a:gd name="connsiteX9388" fmla="*/ 1308256 w 3049233"/>
              <a:gd name="connsiteY9388" fmla="*/ 1026620 h 1985002"/>
              <a:gd name="connsiteX9389" fmla="*/ 1308470 w 3049233"/>
              <a:gd name="connsiteY9389" fmla="*/ 1026667 h 1985002"/>
              <a:gd name="connsiteX9390" fmla="*/ 1307124 w 3049233"/>
              <a:gd name="connsiteY9390" fmla="*/ 1035096 h 1985002"/>
              <a:gd name="connsiteX9391" fmla="*/ 1306151 w 3049233"/>
              <a:gd name="connsiteY9391" fmla="*/ 1041191 h 1985002"/>
              <a:gd name="connsiteX9392" fmla="*/ 1303808 w 3049233"/>
              <a:gd name="connsiteY9392" fmla="*/ 1040614 h 1985002"/>
              <a:gd name="connsiteX9393" fmla="*/ 1303700 w 3049233"/>
              <a:gd name="connsiteY9393" fmla="*/ 1040587 h 1985002"/>
              <a:gd name="connsiteX9394" fmla="*/ 1303717 w 3049233"/>
              <a:gd name="connsiteY9394" fmla="*/ 1040324 h 1985002"/>
              <a:gd name="connsiteX9395" fmla="*/ 1866303 w 3049233"/>
              <a:gd name="connsiteY9395" fmla="*/ 1025754 h 1985002"/>
              <a:gd name="connsiteX9396" fmla="*/ 1875909 w 3049233"/>
              <a:gd name="connsiteY9396" fmla="*/ 1035963 h 1985002"/>
              <a:gd name="connsiteX9397" fmla="*/ 1875581 w 3049233"/>
              <a:gd name="connsiteY9397" fmla="*/ 1036925 h 1985002"/>
              <a:gd name="connsiteX9398" fmla="*/ 1865870 w 3049233"/>
              <a:gd name="connsiteY9398" fmla="*/ 1026975 h 1985002"/>
              <a:gd name="connsiteX9399" fmla="*/ 1846623 w 3049233"/>
              <a:gd name="connsiteY9399" fmla="*/ 1025649 h 1985002"/>
              <a:gd name="connsiteX9400" fmla="*/ 1848456 w 3049233"/>
              <a:gd name="connsiteY9400" fmla="*/ 1027012 h 1985002"/>
              <a:gd name="connsiteX9401" fmla="*/ 1852536 w 3049233"/>
              <a:gd name="connsiteY9401" fmla="*/ 1030915 h 1985002"/>
              <a:gd name="connsiteX9402" fmla="*/ 1845611 w 3049233"/>
              <a:gd name="connsiteY9402" fmla="*/ 1028373 h 1985002"/>
              <a:gd name="connsiteX9403" fmla="*/ 1264717 w 3049233"/>
              <a:gd name="connsiteY9403" fmla="*/ 1025419 h 1985002"/>
              <a:gd name="connsiteX9404" fmla="*/ 1265994 w 3049233"/>
              <a:gd name="connsiteY9404" fmla="*/ 1026141 h 1985002"/>
              <a:gd name="connsiteX9405" fmla="*/ 1265914 w 3049233"/>
              <a:gd name="connsiteY9405" fmla="*/ 1026222 h 1985002"/>
              <a:gd name="connsiteX9406" fmla="*/ 1264770 w 3049233"/>
              <a:gd name="connsiteY9406" fmla="*/ 1027368 h 1985002"/>
              <a:gd name="connsiteX9407" fmla="*/ 1264764 w 3049233"/>
              <a:gd name="connsiteY9407" fmla="*/ 1027366 h 1985002"/>
              <a:gd name="connsiteX9408" fmla="*/ 1264436 w 3049233"/>
              <a:gd name="connsiteY9408" fmla="*/ 1027284 h 1985002"/>
              <a:gd name="connsiteX9409" fmla="*/ 2637901 w 3049233"/>
              <a:gd name="connsiteY9409" fmla="*/ 1025356 h 1985002"/>
              <a:gd name="connsiteX9410" fmla="*/ 2658419 w 3049233"/>
              <a:gd name="connsiteY9410" fmla="*/ 1028493 h 1985002"/>
              <a:gd name="connsiteX9411" fmla="*/ 2658325 w 3049233"/>
              <a:gd name="connsiteY9411" fmla="*/ 1029120 h 1985002"/>
              <a:gd name="connsiteX9412" fmla="*/ 2643549 w 3049233"/>
              <a:gd name="connsiteY9412" fmla="*/ 1027229 h 1985002"/>
              <a:gd name="connsiteX9413" fmla="*/ 2637604 w 3049233"/>
              <a:gd name="connsiteY9413" fmla="*/ 1027206 h 1985002"/>
              <a:gd name="connsiteX9414" fmla="*/ 1779524 w 3049233"/>
              <a:gd name="connsiteY9414" fmla="*/ 1025307 h 1985002"/>
              <a:gd name="connsiteX9415" fmla="*/ 1783547 w 3049233"/>
              <a:gd name="connsiteY9415" fmla="*/ 1025903 h 1985002"/>
              <a:gd name="connsiteX9416" fmla="*/ 1783228 w 3049233"/>
              <a:gd name="connsiteY9416" fmla="*/ 1026907 h 1985002"/>
              <a:gd name="connsiteX9417" fmla="*/ 2203619 w 3049233"/>
              <a:gd name="connsiteY9417" fmla="*/ 1024704 h 1985002"/>
              <a:gd name="connsiteX9418" fmla="*/ 2221151 w 3049233"/>
              <a:gd name="connsiteY9418" fmla="*/ 1031563 h 1985002"/>
              <a:gd name="connsiteX9419" fmla="*/ 2218987 w 3049233"/>
              <a:gd name="connsiteY9419" fmla="*/ 1046487 h 1985002"/>
              <a:gd name="connsiteX9420" fmla="*/ 2218936 w 3049233"/>
              <a:gd name="connsiteY9420" fmla="*/ 1050831 h 1985002"/>
              <a:gd name="connsiteX9421" fmla="*/ 2205560 w 3049233"/>
              <a:gd name="connsiteY9421" fmla="*/ 1080506 h 1985002"/>
              <a:gd name="connsiteX9422" fmla="*/ 2199823 w 3049233"/>
              <a:gd name="connsiteY9422" fmla="*/ 1096747 h 1985002"/>
              <a:gd name="connsiteX9423" fmla="*/ 1808780 w 3049233"/>
              <a:gd name="connsiteY9423" fmla="*/ 1023753 h 1985002"/>
              <a:gd name="connsiteX9424" fmla="*/ 1820533 w 3049233"/>
              <a:gd name="connsiteY9424" fmla="*/ 1029084 h 1985002"/>
              <a:gd name="connsiteX9425" fmla="*/ 1819981 w 3049233"/>
              <a:gd name="connsiteY9425" fmla="*/ 1030955 h 1985002"/>
              <a:gd name="connsiteX9426" fmla="*/ 1808319 w 3049233"/>
              <a:gd name="connsiteY9426" fmla="*/ 1025268 h 1985002"/>
              <a:gd name="connsiteX9427" fmla="*/ 1695239 w 3049233"/>
              <a:gd name="connsiteY9427" fmla="*/ 1023724 h 1985002"/>
              <a:gd name="connsiteX9428" fmla="*/ 1697181 w 3049233"/>
              <a:gd name="connsiteY9428" fmla="*/ 1024259 h 1985002"/>
              <a:gd name="connsiteX9429" fmla="*/ 1689787 w 3049233"/>
              <a:gd name="connsiteY9429" fmla="*/ 1025083 h 1985002"/>
              <a:gd name="connsiteX9430" fmla="*/ 1688122 w 3049233"/>
              <a:gd name="connsiteY9430" fmla="*/ 1024739 h 1985002"/>
              <a:gd name="connsiteX9431" fmla="*/ 2670232 w 3049233"/>
              <a:gd name="connsiteY9431" fmla="*/ 1023203 h 1985002"/>
              <a:gd name="connsiteX9432" fmla="*/ 2672427 w 3049233"/>
              <a:gd name="connsiteY9432" fmla="*/ 1023503 h 1985002"/>
              <a:gd name="connsiteX9433" fmla="*/ 2686806 w 3049233"/>
              <a:gd name="connsiteY9433" fmla="*/ 1028652 h 1985002"/>
              <a:gd name="connsiteX9434" fmla="*/ 2686495 w 3049233"/>
              <a:gd name="connsiteY9434" fmla="*/ 1031330 h 1985002"/>
              <a:gd name="connsiteX9435" fmla="*/ 2675211 w 3049233"/>
              <a:gd name="connsiteY9435" fmla="*/ 1027061 h 1985002"/>
              <a:gd name="connsiteX9436" fmla="*/ 2668891 w 3049233"/>
              <a:gd name="connsiteY9436" fmla="*/ 1025480 h 1985002"/>
              <a:gd name="connsiteX9437" fmla="*/ 1553812 w 3049233"/>
              <a:gd name="connsiteY9437" fmla="*/ 1023055 h 1985002"/>
              <a:gd name="connsiteX9438" fmla="*/ 1561126 w 3049233"/>
              <a:gd name="connsiteY9438" fmla="*/ 1024234 h 1985002"/>
              <a:gd name="connsiteX9439" fmla="*/ 1556724 w 3049233"/>
              <a:gd name="connsiteY9439" fmla="*/ 1026380 h 1985002"/>
              <a:gd name="connsiteX9440" fmla="*/ 1536547 w 3049233"/>
              <a:gd name="connsiteY9440" fmla="*/ 1042443 h 1985002"/>
              <a:gd name="connsiteX9441" fmla="*/ 1534449 w 3049233"/>
              <a:gd name="connsiteY9441" fmla="*/ 1042043 h 1985002"/>
              <a:gd name="connsiteX9442" fmla="*/ 1543011 w 3049233"/>
              <a:gd name="connsiteY9442" fmla="*/ 1033051 h 1985002"/>
              <a:gd name="connsiteX9443" fmla="*/ 1191788 w 3049233"/>
              <a:gd name="connsiteY9443" fmla="*/ 1022877 h 1985002"/>
              <a:gd name="connsiteX9444" fmla="*/ 1216190 w 3049233"/>
              <a:gd name="connsiteY9444" fmla="*/ 1031883 h 1985002"/>
              <a:gd name="connsiteX9445" fmla="*/ 1226587 w 3049233"/>
              <a:gd name="connsiteY9445" fmla="*/ 1033726 h 1985002"/>
              <a:gd name="connsiteX9446" fmla="*/ 1231855 w 3049233"/>
              <a:gd name="connsiteY9446" fmla="*/ 1034660 h 1985002"/>
              <a:gd name="connsiteX9447" fmla="*/ 1231596 w 3049233"/>
              <a:gd name="connsiteY9447" fmla="*/ 1035695 h 1985002"/>
              <a:gd name="connsiteX9448" fmla="*/ 1231031 w 3049233"/>
              <a:gd name="connsiteY9448" fmla="*/ 1037955 h 1985002"/>
              <a:gd name="connsiteX9449" fmla="*/ 1220253 w 3049233"/>
              <a:gd name="connsiteY9449" fmla="*/ 1037525 h 1985002"/>
              <a:gd name="connsiteX9450" fmla="*/ 1213107 w 3049233"/>
              <a:gd name="connsiteY9450" fmla="*/ 1037240 h 1985002"/>
              <a:gd name="connsiteX9451" fmla="*/ 1209792 w 3049233"/>
              <a:gd name="connsiteY9451" fmla="*/ 1037108 h 1985002"/>
              <a:gd name="connsiteX9452" fmla="*/ 1182369 w 3049233"/>
              <a:gd name="connsiteY9452" fmla="*/ 1028338 h 1985002"/>
              <a:gd name="connsiteX9453" fmla="*/ 1191439 w 3049233"/>
              <a:gd name="connsiteY9453" fmla="*/ 1023190 h 1985002"/>
              <a:gd name="connsiteX9454" fmla="*/ 2288649 w 3049233"/>
              <a:gd name="connsiteY9454" fmla="*/ 1022656 h 1985002"/>
              <a:gd name="connsiteX9455" fmla="*/ 2285419 w 3049233"/>
              <a:gd name="connsiteY9455" fmla="*/ 1023456 h 1985002"/>
              <a:gd name="connsiteX9456" fmla="*/ 2285419 w 3049233"/>
              <a:gd name="connsiteY9456" fmla="*/ 1023454 h 1985002"/>
              <a:gd name="connsiteX9457" fmla="*/ 2230923 w 3049233"/>
              <a:gd name="connsiteY9457" fmla="*/ 1022571 h 1985002"/>
              <a:gd name="connsiteX9458" fmla="*/ 2231607 w 3049233"/>
              <a:gd name="connsiteY9458" fmla="*/ 1022821 h 1985002"/>
              <a:gd name="connsiteX9459" fmla="*/ 2230925 w 3049233"/>
              <a:gd name="connsiteY9459" fmla="*/ 1024327 h 1985002"/>
              <a:gd name="connsiteX9460" fmla="*/ 2230783 w 3049233"/>
              <a:gd name="connsiteY9460" fmla="*/ 1024328 h 1985002"/>
              <a:gd name="connsiteX9461" fmla="*/ 1756360 w 3049233"/>
              <a:gd name="connsiteY9461" fmla="*/ 1022508 h 1985002"/>
              <a:gd name="connsiteX9462" fmla="*/ 1762000 w 3049233"/>
              <a:gd name="connsiteY9462" fmla="*/ 1023674 h 1985002"/>
              <a:gd name="connsiteX9463" fmla="*/ 1762138 w 3049233"/>
              <a:gd name="connsiteY9463" fmla="*/ 1023729 h 1985002"/>
              <a:gd name="connsiteX9464" fmla="*/ 1762381 w 3049233"/>
              <a:gd name="connsiteY9464" fmla="*/ 1023835 h 1985002"/>
              <a:gd name="connsiteX9465" fmla="*/ 1756156 w 3049233"/>
              <a:gd name="connsiteY9465" fmla="*/ 1023430 h 1985002"/>
              <a:gd name="connsiteX9466" fmla="*/ 1247260 w 3049233"/>
              <a:gd name="connsiteY9466" fmla="*/ 1022319 h 1985002"/>
              <a:gd name="connsiteX9467" fmla="*/ 1247534 w 3049233"/>
              <a:gd name="connsiteY9467" fmla="*/ 1023026 h 1985002"/>
              <a:gd name="connsiteX9468" fmla="*/ 1247260 w 3049233"/>
              <a:gd name="connsiteY9468" fmla="*/ 1022957 h 1985002"/>
              <a:gd name="connsiteX9469" fmla="*/ 2614409 w 3049233"/>
              <a:gd name="connsiteY9469" fmla="*/ 1021765 h 1985002"/>
              <a:gd name="connsiteX9470" fmla="*/ 2627176 w 3049233"/>
              <a:gd name="connsiteY9470" fmla="*/ 1023716 h 1985002"/>
              <a:gd name="connsiteX9471" fmla="*/ 2625708 w 3049233"/>
              <a:gd name="connsiteY9471" fmla="*/ 1026100 h 1985002"/>
              <a:gd name="connsiteX9472" fmla="*/ 2611421 w 3049233"/>
              <a:gd name="connsiteY9472" fmla="*/ 1023268 h 1985002"/>
              <a:gd name="connsiteX9473" fmla="*/ 2611587 w 3049233"/>
              <a:gd name="connsiteY9473" fmla="*/ 1022338 h 1985002"/>
              <a:gd name="connsiteX9474" fmla="*/ 874947 w 3049233"/>
              <a:gd name="connsiteY9474" fmla="*/ 1021032 h 1985002"/>
              <a:gd name="connsiteX9475" fmla="*/ 875208 w 3049233"/>
              <a:gd name="connsiteY9475" fmla="*/ 1021189 h 1985002"/>
              <a:gd name="connsiteX9476" fmla="*/ 868499 w 3049233"/>
              <a:gd name="connsiteY9476" fmla="*/ 1028771 h 1985002"/>
              <a:gd name="connsiteX9477" fmla="*/ 868233 w 3049233"/>
              <a:gd name="connsiteY9477" fmla="*/ 1028549 h 1985002"/>
              <a:gd name="connsiteX9478" fmla="*/ 2706235 w 3049233"/>
              <a:gd name="connsiteY9478" fmla="*/ 1020935 h 1985002"/>
              <a:gd name="connsiteX9479" fmla="*/ 2714090 w 3049233"/>
              <a:gd name="connsiteY9479" fmla="*/ 1025927 h 1985002"/>
              <a:gd name="connsiteX9480" fmla="*/ 2713296 w 3049233"/>
              <a:gd name="connsiteY9480" fmla="*/ 1031453 h 1985002"/>
              <a:gd name="connsiteX9481" fmla="*/ 2702172 w 3049233"/>
              <a:gd name="connsiteY9481" fmla="*/ 1026478 h 1985002"/>
              <a:gd name="connsiteX9482" fmla="*/ 2704033 w 3049233"/>
              <a:gd name="connsiteY9482" fmla="*/ 1023166 h 1985002"/>
              <a:gd name="connsiteX9483" fmla="*/ 1256591 w 3049233"/>
              <a:gd name="connsiteY9483" fmla="*/ 1020825 h 1985002"/>
              <a:gd name="connsiteX9484" fmla="*/ 1258943 w 3049233"/>
              <a:gd name="connsiteY9484" fmla="*/ 1022155 h 1985002"/>
              <a:gd name="connsiteX9485" fmla="*/ 1258517 w 3049233"/>
              <a:gd name="connsiteY9485" fmla="*/ 1025142 h 1985002"/>
              <a:gd name="connsiteX9486" fmla="*/ 1258427 w 3049233"/>
              <a:gd name="connsiteY9486" fmla="*/ 1025770 h 1985002"/>
              <a:gd name="connsiteX9487" fmla="*/ 1258171 w 3049233"/>
              <a:gd name="connsiteY9487" fmla="*/ 1025705 h 1985002"/>
              <a:gd name="connsiteX9488" fmla="*/ 1255887 w 3049233"/>
              <a:gd name="connsiteY9488" fmla="*/ 1025130 h 1985002"/>
              <a:gd name="connsiteX9489" fmla="*/ 2822324 w 3049233"/>
              <a:gd name="connsiteY9489" fmla="*/ 1020724 h 1985002"/>
              <a:gd name="connsiteX9490" fmla="*/ 2822278 w 3049233"/>
              <a:gd name="connsiteY9490" fmla="*/ 1025774 h 1985002"/>
              <a:gd name="connsiteX9491" fmla="*/ 2816422 w 3049233"/>
              <a:gd name="connsiteY9491" fmla="*/ 1063678 h 1985002"/>
              <a:gd name="connsiteX9492" fmla="*/ 2816070 w 3049233"/>
              <a:gd name="connsiteY9492" fmla="*/ 1064144 h 1985002"/>
              <a:gd name="connsiteX9493" fmla="*/ 2789357 w 3049233"/>
              <a:gd name="connsiteY9493" fmla="*/ 1101338 h 1985002"/>
              <a:gd name="connsiteX9494" fmla="*/ 2797937 w 3049233"/>
              <a:gd name="connsiteY9494" fmla="*/ 1049851 h 1985002"/>
              <a:gd name="connsiteX9495" fmla="*/ 1717510 w 3049233"/>
              <a:gd name="connsiteY9495" fmla="*/ 1020547 h 1985002"/>
              <a:gd name="connsiteX9496" fmla="*/ 1721150 w 3049233"/>
              <a:gd name="connsiteY9496" fmla="*/ 1021589 h 1985002"/>
              <a:gd name="connsiteX9497" fmla="*/ 1712886 w 3049233"/>
              <a:gd name="connsiteY9497" fmla="*/ 1022510 h 1985002"/>
              <a:gd name="connsiteX9498" fmla="*/ 1709950 w 3049233"/>
              <a:gd name="connsiteY9498" fmla="*/ 1021625 h 1985002"/>
              <a:gd name="connsiteX9499" fmla="*/ 847150 w 3049233"/>
              <a:gd name="connsiteY9499" fmla="*/ 1019894 h 1985002"/>
              <a:gd name="connsiteX9500" fmla="*/ 847527 w 3049233"/>
              <a:gd name="connsiteY9500" fmla="*/ 1020208 h 1985002"/>
              <a:gd name="connsiteX9501" fmla="*/ 848068 w 3049233"/>
              <a:gd name="connsiteY9501" fmla="*/ 1020659 h 1985002"/>
              <a:gd name="connsiteX9502" fmla="*/ 846414 w 3049233"/>
              <a:gd name="connsiteY9502" fmla="*/ 1022456 h 1985002"/>
              <a:gd name="connsiteX9503" fmla="*/ 843326 w 3049233"/>
              <a:gd name="connsiteY9503" fmla="*/ 1025812 h 1985002"/>
              <a:gd name="connsiteX9504" fmla="*/ 842524 w 3049233"/>
              <a:gd name="connsiteY9504" fmla="*/ 1025096 h 1985002"/>
              <a:gd name="connsiteX9505" fmla="*/ 2528262 w 3049233"/>
              <a:gd name="connsiteY9505" fmla="*/ 1019431 h 1985002"/>
              <a:gd name="connsiteX9506" fmla="*/ 2511812 w 3049233"/>
              <a:gd name="connsiteY9506" fmla="*/ 1105304 h 1985002"/>
              <a:gd name="connsiteX9507" fmla="*/ 2494010 w 3049233"/>
              <a:gd name="connsiteY9507" fmla="*/ 1147221 h 1985002"/>
              <a:gd name="connsiteX9508" fmla="*/ 2489827 w 3049233"/>
              <a:gd name="connsiteY9508" fmla="*/ 1138496 h 1985002"/>
              <a:gd name="connsiteX9509" fmla="*/ 2486542 w 3049233"/>
              <a:gd name="connsiteY9509" fmla="*/ 1131482 h 1985002"/>
              <a:gd name="connsiteX9510" fmla="*/ 2497080 w 3049233"/>
              <a:gd name="connsiteY9510" fmla="*/ 1076222 h 1985002"/>
              <a:gd name="connsiteX9511" fmla="*/ 1791090 w 3049233"/>
              <a:gd name="connsiteY9511" fmla="*/ 1019370 h 1985002"/>
              <a:gd name="connsiteX9512" fmla="*/ 1804664 w 3049233"/>
              <a:gd name="connsiteY9512" fmla="*/ 1022166 h 1985002"/>
              <a:gd name="connsiteX9513" fmla="*/ 1804309 w 3049233"/>
              <a:gd name="connsiteY9513" fmla="*/ 1023326 h 1985002"/>
              <a:gd name="connsiteX9514" fmla="*/ 1790724 w 3049233"/>
              <a:gd name="connsiteY9514" fmla="*/ 1020523 h 1985002"/>
              <a:gd name="connsiteX9515" fmla="*/ 2638899 w 3049233"/>
              <a:gd name="connsiteY9515" fmla="*/ 1019154 h 1985002"/>
              <a:gd name="connsiteX9516" fmla="*/ 2643980 w 3049233"/>
              <a:gd name="connsiteY9516" fmla="*/ 1019610 h 1985002"/>
              <a:gd name="connsiteX9517" fmla="*/ 2659409 w 3049233"/>
              <a:gd name="connsiteY9517" fmla="*/ 1021721 h 1985002"/>
              <a:gd name="connsiteX9518" fmla="*/ 2659122 w 3049233"/>
              <a:gd name="connsiteY9518" fmla="*/ 1023677 h 1985002"/>
              <a:gd name="connsiteX9519" fmla="*/ 2638675 w 3049233"/>
              <a:gd name="connsiteY9519" fmla="*/ 1020545 h 1985002"/>
              <a:gd name="connsiteX9520" fmla="*/ 1868628 w 3049233"/>
              <a:gd name="connsiteY9520" fmla="*/ 1019151 h 1985002"/>
              <a:gd name="connsiteX9521" fmla="*/ 1880099 w 3049233"/>
              <a:gd name="connsiteY9521" fmla="*/ 1023596 h 1985002"/>
              <a:gd name="connsiteX9522" fmla="*/ 1878153 w 3049233"/>
              <a:gd name="connsiteY9522" fmla="*/ 1029335 h 1985002"/>
              <a:gd name="connsiteX9523" fmla="*/ 1868618 w 3049233"/>
              <a:gd name="connsiteY9523" fmla="*/ 1019194 h 1985002"/>
              <a:gd name="connsiteX9524" fmla="*/ 1269019 w 3049233"/>
              <a:gd name="connsiteY9524" fmla="*/ 1018825 h 1985002"/>
              <a:gd name="connsiteX9525" fmla="*/ 1269053 w 3049233"/>
              <a:gd name="connsiteY9525" fmla="*/ 1018848 h 1985002"/>
              <a:gd name="connsiteX9526" fmla="*/ 1269053 w 3049233"/>
              <a:gd name="connsiteY9526" fmla="*/ 1018849 h 1985002"/>
              <a:gd name="connsiteX9527" fmla="*/ 1269043 w 3049233"/>
              <a:gd name="connsiteY9527" fmla="*/ 1018927 h 1985002"/>
              <a:gd name="connsiteX9528" fmla="*/ 1659371 w 3049233"/>
              <a:gd name="connsiteY9528" fmla="*/ 1018803 h 1985002"/>
              <a:gd name="connsiteX9529" fmla="*/ 1675733 w 3049233"/>
              <a:gd name="connsiteY9529" fmla="*/ 1019685 h 1985002"/>
              <a:gd name="connsiteX9530" fmla="*/ 1684391 w 3049233"/>
              <a:gd name="connsiteY9530" fmla="*/ 1021255 h 1985002"/>
              <a:gd name="connsiteX9531" fmla="*/ 1678399 w 3049233"/>
              <a:gd name="connsiteY9531" fmla="*/ 1022732 h 1985002"/>
              <a:gd name="connsiteX9532" fmla="*/ 2630373 w 3049233"/>
              <a:gd name="connsiteY9532" fmla="*/ 1018521 h 1985002"/>
              <a:gd name="connsiteX9533" fmla="*/ 2629950 w 3049233"/>
              <a:gd name="connsiteY9533" fmla="*/ 1019209 h 1985002"/>
              <a:gd name="connsiteX9534" fmla="*/ 2628260 w 3049233"/>
              <a:gd name="connsiteY9534" fmla="*/ 1018950 h 1985002"/>
              <a:gd name="connsiteX9535" fmla="*/ 1733048 w 3049233"/>
              <a:gd name="connsiteY9535" fmla="*/ 1018424 h 1985002"/>
              <a:gd name="connsiteX9536" fmla="*/ 1745587 w 3049233"/>
              <a:gd name="connsiteY9536" fmla="*/ 1020281 h 1985002"/>
              <a:gd name="connsiteX9537" fmla="*/ 1750059 w 3049233"/>
              <a:gd name="connsiteY9537" fmla="*/ 1021205 h 1985002"/>
              <a:gd name="connsiteX9538" fmla="*/ 1749653 w 3049233"/>
              <a:gd name="connsiteY9538" fmla="*/ 1023006 h 1985002"/>
              <a:gd name="connsiteX9539" fmla="*/ 1747600 w 3049233"/>
              <a:gd name="connsiteY9539" fmla="*/ 1022872 h 1985002"/>
              <a:gd name="connsiteX9540" fmla="*/ 1732137 w 3049233"/>
              <a:gd name="connsiteY9540" fmla="*/ 1018460 h 1985002"/>
              <a:gd name="connsiteX9541" fmla="*/ 1732391 w 3049233"/>
              <a:gd name="connsiteY9541" fmla="*/ 1018424 h 1985002"/>
              <a:gd name="connsiteX9542" fmla="*/ 1587703 w 3049233"/>
              <a:gd name="connsiteY9542" fmla="*/ 1018353 h 1985002"/>
              <a:gd name="connsiteX9543" fmla="*/ 1583891 w 3049233"/>
              <a:gd name="connsiteY9543" fmla="*/ 1022089 h 1985002"/>
              <a:gd name="connsiteX9544" fmla="*/ 1581217 w 3049233"/>
              <a:gd name="connsiteY9544" fmla="*/ 1021658 h 1985002"/>
              <a:gd name="connsiteX9545" fmla="*/ 1785531 w 3049233"/>
              <a:gd name="connsiteY9545" fmla="*/ 1018222 h 1985002"/>
              <a:gd name="connsiteX9546" fmla="*/ 1785985 w 3049233"/>
              <a:gd name="connsiteY9546" fmla="*/ 1018316 h 1985002"/>
              <a:gd name="connsiteX9547" fmla="*/ 1785956 w 3049233"/>
              <a:gd name="connsiteY9547" fmla="*/ 1018410 h 1985002"/>
              <a:gd name="connsiteX9548" fmla="*/ 1849418 w 3049233"/>
              <a:gd name="connsiteY9548" fmla="*/ 1018119 h 1985002"/>
              <a:gd name="connsiteX9549" fmla="*/ 1859586 w 3049233"/>
              <a:gd name="connsiteY9549" fmla="*/ 1028409 h 1985002"/>
              <a:gd name="connsiteX9550" fmla="*/ 1858979 w 3049233"/>
              <a:gd name="connsiteY9550" fmla="*/ 1030114 h 1985002"/>
              <a:gd name="connsiteX9551" fmla="*/ 1848663 w 3049233"/>
              <a:gd name="connsiteY9551" fmla="*/ 1020153 h 1985002"/>
              <a:gd name="connsiteX9552" fmla="*/ 1627267 w 3049233"/>
              <a:gd name="connsiteY9552" fmla="*/ 1017075 h 1985002"/>
              <a:gd name="connsiteX9553" fmla="*/ 1628327 w 3049233"/>
              <a:gd name="connsiteY9553" fmla="*/ 1017133 h 1985002"/>
              <a:gd name="connsiteX9554" fmla="*/ 1628225 w 3049233"/>
              <a:gd name="connsiteY9554" fmla="*/ 1017160 h 1985002"/>
              <a:gd name="connsiteX9555" fmla="*/ 1627418 w 3049233"/>
              <a:gd name="connsiteY9555" fmla="*/ 1017140 h 1985002"/>
              <a:gd name="connsiteX9556" fmla="*/ 1627074 w 3049233"/>
              <a:gd name="connsiteY9556" fmla="*/ 1017131 h 1985002"/>
              <a:gd name="connsiteX9557" fmla="*/ 2695224 w 3049233"/>
              <a:gd name="connsiteY9557" fmla="*/ 1016641 h 1985002"/>
              <a:gd name="connsiteX9558" fmla="*/ 2700522 w 3049233"/>
              <a:gd name="connsiteY9558" fmla="*/ 1018495 h 1985002"/>
              <a:gd name="connsiteX9559" fmla="*/ 2698533 w 3049233"/>
              <a:gd name="connsiteY9559" fmla="*/ 1020457 h 1985002"/>
              <a:gd name="connsiteX9560" fmla="*/ 2697009 w 3049233"/>
              <a:gd name="connsiteY9560" fmla="*/ 1022151 h 1985002"/>
              <a:gd name="connsiteX9561" fmla="*/ 2696103 w 3049233"/>
              <a:gd name="connsiteY9561" fmla="*/ 1023765 h 1985002"/>
              <a:gd name="connsiteX9562" fmla="*/ 2694435 w 3049233"/>
              <a:gd name="connsiteY9562" fmla="*/ 1023019 h 1985002"/>
              <a:gd name="connsiteX9563" fmla="*/ 2694652 w 3049233"/>
              <a:gd name="connsiteY9563" fmla="*/ 1021790 h 1985002"/>
              <a:gd name="connsiteX9564" fmla="*/ 2028541 w 3049233"/>
              <a:gd name="connsiteY9564" fmla="*/ 1016631 h 1985002"/>
              <a:gd name="connsiteX9565" fmla="*/ 2027600 w 3049233"/>
              <a:gd name="connsiteY9565" fmla="*/ 1037098 h 1985002"/>
              <a:gd name="connsiteX9566" fmla="*/ 2027753 w 3049233"/>
              <a:gd name="connsiteY9566" fmla="*/ 1018807 h 1985002"/>
              <a:gd name="connsiteX9567" fmla="*/ 2333896 w 3049233"/>
              <a:gd name="connsiteY9567" fmla="*/ 1016541 h 1985002"/>
              <a:gd name="connsiteX9568" fmla="*/ 2330108 w 3049233"/>
              <a:gd name="connsiteY9568" fmla="*/ 1040819 h 1985002"/>
              <a:gd name="connsiteX9569" fmla="*/ 2319511 w 3049233"/>
              <a:gd name="connsiteY9569" fmla="*/ 1061709 h 1985002"/>
              <a:gd name="connsiteX9570" fmla="*/ 2311594 w 3049233"/>
              <a:gd name="connsiteY9570" fmla="*/ 1080404 h 1985002"/>
              <a:gd name="connsiteX9571" fmla="*/ 2303732 w 3049233"/>
              <a:gd name="connsiteY9571" fmla="*/ 1085457 h 1985002"/>
              <a:gd name="connsiteX9572" fmla="*/ 2303692 w 3049233"/>
              <a:gd name="connsiteY9572" fmla="*/ 1083236 h 1985002"/>
              <a:gd name="connsiteX9573" fmla="*/ 2311383 w 3049233"/>
              <a:gd name="connsiteY9573" fmla="*/ 1028691 h 1985002"/>
              <a:gd name="connsiteX9574" fmla="*/ 2314399 w 3049233"/>
              <a:gd name="connsiteY9574" fmla="*/ 1028075 h 1985002"/>
              <a:gd name="connsiteX9575" fmla="*/ 2317411 w 3049233"/>
              <a:gd name="connsiteY9575" fmla="*/ 1026159 h 1985002"/>
              <a:gd name="connsiteX9576" fmla="*/ 2326887 w 3049233"/>
              <a:gd name="connsiteY9576" fmla="*/ 1022424 h 1985002"/>
              <a:gd name="connsiteX9577" fmla="*/ 1248987 w 3049233"/>
              <a:gd name="connsiteY9577" fmla="*/ 1016526 h 1985002"/>
              <a:gd name="connsiteX9578" fmla="*/ 1250627 w 3049233"/>
              <a:gd name="connsiteY9578" fmla="*/ 1017452 h 1985002"/>
              <a:gd name="connsiteX9579" fmla="*/ 1250570 w 3049233"/>
              <a:gd name="connsiteY9579" fmla="*/ 1017771 h 1985002"/>
              <a:gd name="connsiteX9580" fmla="*/ 1250394 w 3049233"/>
              <a:gd name="connsiteY9580" fmla="*/ 1018759 h 1985002"/>
              <a:gd name="connsiteX9581" fmla="*/ 1249798 w 3049233"/>
              <a:gd name="connsiteY9581" fmla="*/ 1017813 h 1985002"/>
              <a:gd name="connsiteX9582" fmla="*/ 1908649 w 3049233"/>
              <a:gd name="connsiteY9582" fmla="*/ 1016312 h 1985002"/>
              <a:gd name="connsiteX9583" fmla="*/ 1909486 w 3049233"/>
              <a:gd name="connsiteY9583" fmla="*/ 1016821 h 1985002"/>
              <a:gd name="connsiteX9584" fmla="*/ 1917355 w 3049233"/>
              <a:gd name="connsiteY9584" fmla="*/ 1023204 h 1985002"/>
              <a:gd name="connsiteX9585" fmla="*/ 1912231 w 3049233"/>
              <a:gd name="connsiteY9585" fmla="*/ 1036788 h 1985002"/>
              <a:gd name="connsiteX9586" fmla="*/ 1902800 w 3049233"/>
              <a:gd name="connsiteY9586" fmla="*/ 1031075 h 1985002"/>
              <a:gd name="connsiteX9587" fmla="*/ 1257475 w 3049233"/>
              <a:gd name="connsiteY9587" fmla="*/ 1015426 h 1985002"/>
              <a:gd name="connsiteX9588" fmla="*/ 1259029 w 3049233"/>
              <a:gd name="connsiteY9588" fmla="*/ 1015768 h 1985002"/>
              <a:gd name="connsiteX9589" fmla="*/ 1259830 w 3049233"/>
              <a:gd name="connsiteY9589" fmla="*/ 1015945 h 1985002"/>
              <a:gd name="connsiteX9590" fmla="*/ 1259774 w 3049233"/>
              <a:gd name="connsiteY9590" fmla="*/ 1016342 h 1985002"/>
              <a:gd name="connsiteX9591" fmla="*/ 1259708 w 3049233"/>
              <a:gd name="connsiteY9591" fmla="*/ 1016803 h 1985002"/>
              <a:gd name="connsiteX9592" fmla="*/ 1257400 w 3049233"/>
              <a:gd name="connsiteY9592" fmla="*/ 1015881 h 1985002"/>
              <a:gd name="connsiteX9593" fmla="*/ 2168611 w 3049233"/>
              <a:gd name="connsiteY9593" fmla="*/ 1015092 h 1985002"/>
              <a:gd name="connsiteX9594" fmla="*/ 2164195 w 3049233"/>
              <a:gd name="connsiteY9594" fmla="*/ 1048219 h 1985002"/>
              <a:gd name="connsiteX9595" fmla="*/ 2166343 w 3049233"/>
              <a:gd name="connsiteY9595" fmla="*/ 1094668 h 1985002"/>
              <a:gd name="connsiteX9596" fmla="*/ 2152931 w 3049233"/>
              <a:gd name="connsiteY9596" fmla="*/ 1132320 h 1985002"/>
              <a:gd name="connsiteX9597" fmla="*/ 2148440 w 3049233"/>
              <a:gd name="connsiteY9597" fmla="*/ 1108355 h 1985002"/>
              <a:gd name="connsiteX9598" fmla="*/ 2146067 w 3049233"/>
              <a:gd name="connsiteY9598" fmla="*/ 1084116 h 1985002"/>
              <a:gd name="connsiteX9599" fmla="*/ 2146445 w 3049233"/>
              <a:gd name="connsiteY9599" fmla="*/ 1074054 h 1985002"/>
              <a:gd name="connsiteX9600" fmla="*/ 2166677 w 3049233"/>
              <a:gd name="connsiteY9600" fmla="*/ 1019123 h 1985002"/>
              <a:gd name="connsiteX9601" fmla="*/ 1830650 w 3049233"/>
              <a:gd name="connsiteY9601" fmla="*/ 1014684 h 1985002"/>
              <a:gd name="connsiteX9602" fmla="*/ 1834146 w 3049233"/>
              <a:gd name="connsiteY9602" fmla="*/ 1016364 h 1985002"/>
              <a:gd name="connsiteX9603" fmla="*/ 1841948 w 3049233"/>
              <a:gd name="connsiteY9603" fmla="*/ 1022170 h 1985002"/>
              <a:gd name="connsiteX9604" fmla="*/ 1840925 w 3049233"/>
              <a:gd name="connsiteY9604" fmla="*/ 1024902 h 1985002"/>
              <a:gd name="connsiteX9605" fmla="*/ 1829020 w 3049233"/>
              <a:gd name="connsiteY9605" fmla="*/ 1019316 h 1985002"/>
              <a:gd name="connsiteX9606" fmla="*/ 1829539 w 3049233"/>
              <a:gd name="connsiteY9606" fmla="*/ 1017531 h 1985002"/>
              <a:gd name="connsiteX9607" fmla="*/ 1811578 w 3049233"/>
              <a:gd name="connsiteY9607" fmla="*/ 1014552 h 1985002"/>
              <a:gd name="connsiteX9608" fmla="*/ 1823235 w 3049233"/>
              <a:gd name="connsiteY9608" fmla="*/ 1019920 h 1985002"/>
              <a:gd name="connsiteX9609" fmla="*/ 1823171 w 3049233"/>
              <a:gd name="connsiteY9609" fmla="*/ 1020135 h 1985002"/>
              <a:gd name="connsiteX9610" fmla="*/ 1816209 w 3049233"/>
              <a:gd name="connsiteY9610" fmla="*/ 1017578 h 1985002"/>
              <a:gd name="connsiteX9611" fmla="*/ 1810972 w 3049233"/>
              <a:gd name="connsiteY9611" fmla="*/ 1016540 h 1985002"/>
              <a:gd name="connsiteX9612" fmla="*/ 2615194 w 3049233"/>
              <a:gd name="connsiteY9612" fmla="*/ 1014020 h 1985002"/>
              <a:gd name="connsiteX9613" fmla="*/ 2615250 w 3049233"/>
              <a:gd name="connsiteY9613" fmla="*/ 1014026 h 1985002"/>
              <a:gd name="connsiteX9614" fmla="*/ 2613060 w 3049233"/>
              <a:gd name="connsiteY9614" fmla="*/ 1014105 h 1985002"/>
              <a:gd name="connsiteX9615" fmla="*/ 2613075 w 3049233"/>
              <a:gd name="connsiteY9615" fmla="*/ 1014020 h 1985002"/>
              <a:gd name="connsiteX9616" fmla="*/ 2206295 w 3049233"/>
              <a:gd name="connsiteY9616" fmla="*/ 1013538 h 1985002"/>
              <a:gd name="connsiteX9617" fmla="*/ 2222882 w 3049233"/>
              <a:gd name="connsiteY9617" fmla="*/ 1019629 h 1985002"/>
              <a:gd name="connsiteX9618" fmla="*/ 2222582 w 3049233"/>
              <a:gd name="connsiteY9618" fmla="*/ 1021698 h 1985002"/>
              <a:gd name="connsiteX9619" fmla="*/ 2206114 w 3049233"/>
              <a:gd name="connsiteY9619" fmla="*/ 1013934 h 1985002"/>
              <a:gd name="connsiteX9620" fmla="*/ 1678640 w 3049233"/>
              <a:gd name="connsiteY9620" fmla="*/ 1013500 h 1985002"/>
              <a:gd name="connsiteX9621" fmla="*/ 1701527 w 3049233"/>
              <a:gd name="connsiteY9621" fmla="*/ 1017035 h 1985002"/>
              <a:gd name="connsiteX9622" fmla="*/ 1695739 w 3049233"/>
              <a:gd name="connsiteY9622" fmla="*/ 1018460 h 1985002"/>
              <a:gd name="connsiteX9623" fmla="*/ 1672280 w 3049233"/>
              <a:gd name="connsiteY9623" fmla="*/ 1014200 h 1985002"/>
              <a:gd name="connsiteX9624" fmla="*/ 1310166 w 3049233"/>
              <a:gd name="connsiteY9624" fmla="*/ 1012765 h 1985002"/>
              <a:gd name="connsiteX9625" fmla="*/ 1310167 w 3049233"/>
              <a:gd name="connsiteY9625" fmla="*/ 1016034 h 1985002"/>
              <a:gd name="connsiteX9626" fmla="*/ 1310042 w 3049233"/>
              <a:gd name="connsiteY9626" fmla="*/ 1016819 h 1985002"/>
              <a:gd name="connsiteX9627" fmla="*/ 1309423 w 3049233"/>
              <a:gd name="connsiteY9627" fmla="*/ 1020697 h 1985002"/>
              <a:gd name="connsiteX9628" fmla="*/ 1308369 w 3049233"/>
              <a:gd name="connsiteY9628" fmla="*/ 1020466 h 1985002"/>
              <a:gd name="connsiteX9629" fmla="*/ 1306017 w 3049233"/>
              <a:gd name="connsiteY9629" fmla="*/ 1019949 h 1985002"/>
              <a:gd name="connsiteX9630" fmla="*/ 1305242 w 3049233"/>
              <a:gd name="connsiteY9630" fmla="*/ 1019779 h 1985002"/>
              <a:gd name="connsiteX9631" fmla="*/ 1307195 w 3049233"/>
              <a:gd name="connsiteY9631" fmla="*/ 1016998 h 1985002"/>
              <a:gd name="connsiteX9632" fmla="*/ 1203127 w 3049233"/>
              <a:gd name="connsiteY9632" fmla="*/ 1012681 h 1985002"/>
              <a:gd name="connsiteX9633" fmla="*/ 1218692 w 3049233"/>
              <a:gd name="connsiteY9633" fmla="*/ 1019636 h 1985002"/>
              <a:gd name="connsiteX9634" fmla="*/ 1200405 w 3049233"/>
              <a:gd name="connsiteY9634" fmla="*/ 1015129 h 1985002"/>
              <a:gd name="connsiteX9635" fmla="*/ 1274942 w 3049233"/>
              <a:gd name="connsiteY9635" fmla="*/ 1012667 h 1985002"/>
              <a:gd name="connsiteX9636" fmla="*/ 1275654 w 3049233"/>
              <a:gd name="connsiteY9636" fmla="*/ 1013282 h 1985002"/>
              <a:gd name="connsiteX9637" fmla="*/ 1275110 w 3049233"/>
              <a:gd name="connsiteY9637" fmla="*/ 1013162 h 1985002"/>
              <a:gd name="connsiteX9638" fmla="*/ 1274879 w 3049233"/>
              <a:gd name="connsiteY9638" fmla="*/ 1013112 h 1985002"/>
              <a:gd name="connsiteX9639" fmla="*/ 1274916 w 3049233"/>
              <a:gd name="connsiteY9639" fmla="*/ 1012852 h 1985002"/>
              <a:gd name="connsiteX9640" fmla="*/ 1851875 w 3049233"/>
              <a:gd name="connsiteY9640" fmla="*/ 1012655 h 1985002"/>
              <a:gd name="connsiteX9641" fmla="*/ 1855099 w 3049233"/>
              <a:gd name="connsiteY9641" fmla="*/ 1013906 h 1985002"/>
              <a:gd name="connsiteX9642" fmla="*/ 1862108 w 3049233"/>
              <a:gd name="connsiteY9642" fmla="*/ 1021326 h 1985002"/>
              <a:gd name="connsiteX9643" fmla="*/ 1861638 w 3049233"/>
              <a:gd name="connsiteY9643" fmla="*/ 1022647 h 1985002"/>
              <a:gd name="connsiteX9644" fmla="*/ 1741291 w 3049233"/>
              <a:gd name="connsiteY9644" fmla="*/ 1012068 h 1985002"/>
              <a:gd name="connsiteX9645" fmla="*/ 1746385 w 3049233"/>
              <a:gd name="connsiteY9645" fmla="*/ 1012282 h 1985002"/>
              <a:gd name="connsiteX9646" fmla="*/ 1751836 w 3049233"/>
              <a:gd name="connsiteY9646" fmla="*/ 1013306 h 1985002"/>
              <a:gd name="connsiteX9647" fmla="*/ 1751670 w 3049233"/>
              <a:gd name="connsiteY9647" fmla="*/ 1014052 h 1985002"/>
              <a:gd name="connsiteX9648" fmla="*/ 1747697 w 3049233"/>
              <a:gd name="connsiteY9648" fmla="*/ 1013951 h 1985002"/>
              <a:gd name="connsiteX9649" fmla="*/ 1741269 w 3049233"/>
              <a:gd name="connsiteY9649" fmla="*/ 1012167 h 1985002"/>
              <a:gd name="connsiteX9650" fmla="*/ 2796545 w 3049233"/>
              <a:gd name="connsiteY9650" fmla="*/ 1011994 h 1985002"/>
              <a:gd name="connsiteX9651" fmla="*/ 2796421 w 3049233"/>
              <a:gd name="connsiteY9651" fmla="*/ 1017174 h 1985002"/>
              <a:gd name="connsiteX9652" fmla="*/ 2791685 w 3049233"/>
              <a:gd name="connsiteY9652" fmla="*/ 1048101 h 1985002"/>
              <a:gd name="connsiteX9653" fmla="*/ 2791009 w 3049233"/>
              <a:gd name="connsiteY9653" fmla="*/ 1048904 h 1985002"/>
              <a:gd name="connsiteX9654" fmla="*/ 2768409 w 3049233"/>
              <a:gd name="connsiteY9654" fmla="*/ 1077557 h 1985002"/>
              <a:gd name="connsiteX9655" fmla="*/ 2766740 w 3049233"/>
              <a:gd name="connsiteY9655" fmla="*/ 1074063 h 1985002"/>
              <a:gd name="connsiteX9656" fmla="*/ 2766342 w 3049233"/>
              <a:gd name="connsiteY9656" fmla="*/ 1072188 h 1985002"/>
              <a:gd name="connsiteX9657" fmla="*/ 2765538 w 3049233"/>
              <a:gd name="connsiteY9657" fmla="*/ 1071347 h 1985002"/>
              <a:gd name="connsiteX9658" fmla="*/ 2770641 w 3049233"/>
              <a:gd name="connsiteY9658" fmla="*/ 1039940 h 1985002"/>
              <a:gd name="connsiteX9659" fmla="*/ 2772444 w 3049233"/>
              <a:gd name="connsiteY9659" fmla="*/ 1037898 h 1985002"/>
              <a:gd name="connsiteX9660" fmla="*/ 2274043 w 3049233"/>
              <a:gd name="connsiteY9660" fmla="*/ 1011499 h 1985002"/>
              <a:gd name="connsiteX9661" fmla="*/ 2271400 w 3049233"/>
              <a:gd name="connsiteY9661" fmla="*/ 1017465 h 1985002"/>
              <a:gd name="connsiteX9662" fmla="*/ 2258028 w 3049233"/>
              <a:gd name="connsiteY9662" fmla="*/ 1017973 h 1985002"/>
              <a:gd name="connsiteX9663" fmla="*/ 2258604 w 3049233"/>
              <a:gd name="connsiteY9663" fmla="*/ 1012415 h 1985002"/>
              <a:gd name="connsiteX9664" fmla="*/ 2263875 w 3049233"/>
              <a:gd name="connsiteY9664" fmla="*/ 1012836 h 1985002"/>
              <a:gd name="connsiteX9665" fmla="*/ 2263887 w 3049233"/>
              <a:gd name="connsiteY9665" fmla="*/ 1012834 h 1985002"/>
              <a:gd name="connsiteX9666" fmla="*/ 2263906 w 3049233"/>
              <a:gd name="connsiteY9666" fmla="*/ 1012836 h 1985002"/>
              <a:gd name="connsiteX9667" fmla="*/ 2263918 w 3049233"/>
              <a:gd name="connsiteY9667" fmla="*/ 1012834 h 1985002"/>
              <a:gd name="connsiteX9668" fmla="*/ 2263937 w 3049233"/>
              <a:gd name="connsiteY9668" fmla="*/ 1012836 h 1985002"/>
              <a:gd name="connsiteX9669" fmla="*/ 2176379 w 3049233"/>
              <a:gd name="connsiteY9669" fmla="*/ 1011376 h 1985002"/>
              <a:gd name="connsiteX9670" fmla="*/ 2182842 w 3049233"/>
              <a:gd name="connsiteY9670" fmla="*/ 1016589 h 1985002"/>
              <a:gd name="connsiteX9671" fmla="*/ 2195307 w 3049233"/>
              <a:gd name="connsiteY9671" fmla="*/ 1021457 h 1985002"/>
              <a:gd name="connsiteX9672" fmla="*/ 2194960 w 3049233"/>
              <a:gd name="connsiteY9672" fmla="*/ 1024256 h 1985002"/>
              <a:gd name="connsiteX9673" fmla="*/ 2178866 w 3049233"/>
              <a:gd name="connsiteY9673" fmla="*/ 1059509 h 1985002"/>
              <a:gd name="connsiteX9674" fmla="*/ 2173126 w 3049233"/>
              <a:gd name="connsiteY9674" fmla="*/ 1075619 h 1985002"/>
              <a:gd name="connsiteX9675" fmla="*/ 2171671 w 3049233"/>
              <a:gd name="connsiteY9675" fmla="*/ 1055804 h 1985002"/>
              <a:gd name="connsiteX9676" fmla="*/ 2171648 w 3049233"/>
              <a:gd name="connsiteY9676" fmla="*/ 1055379 h 1985002"/>
              <a:gd name="connsiteX9677" fmla="*/ 2243087 w 3049233"/>
              <a:gd name="connsiteY9677" fmla="*/ 1011176 h 1985002"/>
              <a:gd name="connsiteX9678" fmla="*/ 2253086 w 3049233"/>
              <a:gd name="connsiteY9678" fmla="*/ 1011974 h 1985002"/>
              <a:gd name="connsiteX9679" fmla="*/ 2252424 w 3049233"/>
              <a:gd name="connsiteY9679" fmla="*/ 1018186 h 1985002"/>
              <a:gd name="connsiteX9680" fmla="*/ 2239688 w 3049233"/>
              <a:gd name="connsiteY9680" fmla="*/ 1018669 h 1985002"/>
              <a:gd name="connsiteX9681" fmla="*/ 1339160 w 3049233"/>
              <a:gd name="connsiteY9681" fmla="*/ 1010921 h 1985002"/>
              <a:gd name="connsiteX9682" fmla="*/ 1360658 w 3049233"/>
              <a:gd name="connsiteY9682" fmla="*/ 1015055 h 1985002"/>
              <a:gd name="connsiteX9683" fmla="*/ 1377041 w 3049233"/>
              <a:gd name="connsiteY9683" fmla="*/ 1018206 h 1985002"/>
              <a:gd name="connsiteX9684" fmla="*/ 1517673 w 3049233"/>
              <a:gd name="connsiteY9684" fmla="*/ 1045248 h 1985002"/>
              <a:gd name="connsiteX9685" fmla="*/ 1517286 w 3049233"/>
              <a:gd name="connsiteY9685" fmla="*/ 1045589 h 1985002"/>
              <a:gd name="connsiteX9686" fmla="*/ 1517106 w 3049233"/>
              <a:gd name="connsiteY9686" fmla="*/ 1045748 h 1985002"/>
              <a:gd name="connsiteX9687" fmla="*/ 1514618 w 3049233"/>
              <a:gd name="connsiteY9687" fmla="*/ 1049137 h 1985002"/>
              <a:gd name="connsiteX9688" fmla="*/ 1507402 w 3049233"/>
              <a:gd name="connsiteY9688" fmla="*/ 1058967 h 1985002"/>
              <a:gd name="connsiteX9689" fmla="*/ 1503820 w 3049233"/>
              <a:gd name="connsiteY9689" fmla="*/ 1063383 h 1985002"/>
              <a:gd name="connsiteX9690" fmla="*/ 1414200 w 3049233"/>
              <a:gd name="connsiteY9690" fmla="*/ 1043704 h 1985002"/>
              <a:gd name="connsiteX9691" fmla="*/ 1335115 w 3049233"/>
              <a:gd name="connsiteY9691" fmla="*/ 1026339 h 1985002"/>
              <a:gd name="connsiteX9692" fmla="*/ 1337522 w 3049233"/>
              <a:gd name="connsiteY9692" fmla="*/ 1017166 h 1985002"/>
              <a:gd name="connsiteX9693" fmla="*/ 2716264 w 3049233"/>
              <a:gd name="connsiteY9693" fmla="*/ 1010772 h 1985002"/>
              <a:gd name="connsiteX9694" fmla="*/ 2714980 w 3049233"/>
              <a:gd name="connsiteY9694" fmla="*/ 1019727 h 1985002"/>
              <a:gd name="connsiteX9695" fmla="*/ 2710338 w 3049233"/>
              <a:gd name="connsiteY9695" fmla="*/ 1016778 h 1985002"/>
              <a:gd name="connsiteX9696" fmla="*/ 2281210 w 3049233"/>
              <a:gd name="connsiteY9696" fmla="*/ 1010551 h 1985002"/>
              <a:gd name="connsiteX9697" fmla="*/ 2280399 w 3049233"/>
              <a:gd name="connsiteY9697" fmla="*/ 1017123 h 1985002"/>
              <a:gd name="connsiteX9698" fmla="*/ 2276357 w 3049233"/>
              <a:gd name="connsiteY9698" fmla="*/ 1017276 h 1985002"/>
              <a:gd name="connsiteX9699" fmla="*/ 2279214 w 3049233"/>
              <a:gd name="connsiteY9699" fmla="*/ 1010815 h 1985002"/>
              <a:gd name="connsiteX9700" fmla="*/ 2677705 w 3049233"/>
              <a:gd name="connsiteY9700" fmla="*/ 1010510 h 1985002"/>
              <a:gd name="connsiteX9701" fmla="*/ 2688480 w 3049233"/>
              <a:gd name="connsiteY9701" fmla="*/ 1014281 h 1985002"/>
              <a:gd name="connsiteX9702" fmla="*/ 2687807 w 3049233"/>
              <a:gd name="connsiteY9702" fmla="*/ 1020056 h 1985002"/>
              <a:gd name="connsiteX9703" fmla="*/ 2679614 w 3049233"/>
              <a:gd name="connsiteY9703" fmla="*/ 1016392 h 1985002"/>
              <a:gd name="connsiteX9704" fmla="*/ 2674986 w 3049233"/>
              <a:gd name="connsiteY9704" fmla="*/ 1015130 h 1985002"/>
              <a:gd name="connsiteX9705" fmla="*/ 1329758 w 3049233"/>
              <a:gd name="connsiteY9705" fmla="*/ 1009114 h 1985002"/>
              <a:gd name="connsiteX9706" fmla="*/ 1331358 w 3049233"/>
              <a:gd name="connsiteY9706" fmla="*/ 1009421 h 1985002"/>
              <a:gd name="connsiteX9707" fmla="*/ 1329135 w 3049233"/>
              <a:gd name="connsiteY9707" fmla="*/ 1018888 h 1985002"/>
              <a:gd name="connsiteX9708" fmla="*/ 1328120 w 3049233"/>
              <a:gd name="connsiteY9708" fmla="*/ 1023214 h 1985002"/>
              <a:gd name="connsiteX9709" fmla="*/ 1329164 w 3049233"/>
              <a:gd name="connsiteY9709" fmla="*/ 1014227 h 1985002"/>
              <a:gd name="connsiteX9710" fmla="*/ 2231994 w 3049233"/>
              <a:gd name="connsiteY9710" fmla="*/ 1009057 h 1985002"/>
              <a:gd name="connsiteX9711" fmla="*/ 2236276 w 3049233"/>
              <a:gd name="connsiteY9711" fmla="*/ 1010633 h 1985002"/>
              <a:gd name="connsiteX9712" fmla="*/ 2237089 w 3049233"/>
              <a:gd name="connsiteY9712" fmla="*/ 1010698 h 1985002"/>
              <a:gd name="connsiteX9713" fmla="*/ 2234078 w 3049233"/>
              <a:gd name="connsiteY9713" fmla="*/ 1017354 h 1985002"/>
              <a:gd name="connsiteX9714" fmla="*/ 2231427 w 3049233"/>
              <a:gd name="connsiteY9714" fmla="*/ 1016204 h 1985002"/>
              <a:gd name="connsiteX9715" fmla="*/ 1775686 w 3049233"/>
              <a:gd name="connsiteY9715" fmla="*/ 1008750 h 1985002"/>
              <a:gd name="connsiteX9716" fmla="*/ 1778812 w 3049233"/>
              <a:gd name="connsiteY9716" fmla="*/ 1010166 h 1985002"/>
              <a:gd name="connsiteX9717" fmla="*/ 1775522 w 3049233"/>
              <a:gd name="connsiteY9717" fmla="*/ 1009514 h 1985002"/>
              <a:gd name="connsiteX9718" fmla="*/ 2667377 w 3049233"/>
              <a:gd name="connsiteY9718" fmla="*/ 1008118 h 1985002"/>
              <a:gd name="connsiteX9719" fmla="*/ 2671021 w 3049233"/>
              <a:gd name="connsiteY9719" fmla="*/ 1008480 h 1985002"/>
              <a:gd name="connsiteX9720" fmla="*/ 2667999 w 3049233"/>
              <a:gd name="connsiteY9720" fmla="*/ 1013611 h 1985002"/>
              <a:gd name="connsiteX9721" fmla="*/ 2666593 w 3049233"/>
              <a:gd name="connsiteY9721" fmla="*/ 1013463 h 1985002"/>
              <a:gd name="connsiteX9722" fmla="*/ 1321769 w 3049233"/>
              <a:gd name="connsiteY9722" fmla="*/ 1007577 h 1985002"/>
              <a:gd name="connsiteX9723" fmla="*/ 1323062 w 3049233"/>
              <a:gd name="connsiteY9723" fmla="*/ 1007826 h 1985002"/>
              <a:gd name="connsiteX9724" fmla="*/ 1325855 w 3049233"/>
              <a:gd name="connsiteY9724" fmla="*/ 1008363 h 1985002"/>
              <a:gd name="connsiteX9725" fmla="*/ 1322921 w 3049233"/>
              <a:gd name="connsiteY9725" fmla="*/ 1022492 h 1985002"/>
              <a:gd name="connsiteX9726" fmla="*/ 1322689 w 3049233"/>
              <a:gd name="connsiteY9726" fmla="*/ 1023610 h 1985002"/>
              <a:gd name="connsiteX9727" fmla="*/ 1321209 w 3049233"/>
              <a:gd name="connsiteY9727" fmla="*/ 1023285 h 1985002"/>
              <a:gd name="connsiteX9728" fmla="*/ 1320146 w 3049233"/>
              <a:gd name="connsiteY9728" fmla="*/ 1023052 h 1985002"/>
              <a:gd name="connsiteX9729" fmla="*/ 1320897 w 3049233"/>
              <a:gd name="connsiteY9729" fmla="*/ 1015887 h 1985002"/>
              <a:gd name="connsiteX9730" fmla="*/ 752386 w 3049233"/>
              <a:gd name="connsiteY9730" fmla="*/ 1007089 h 1985002"/>
              <a:gd name="connsiteX9731" fmla="*/ 754587 w 3049233"/>
              <a:gd name="connsiteY9731" fmla="*/ 1028236 h 1985002"/>
              <a:gd name="connsiteX9732" fmla="*/ 753486 w 3049233"/>
              <a:gd name="connsiteY9732" fmla="*/ 1029430 h 1985002"/>
              <a:gd name="connsiteX9733" fmla="*/ 692863 w 3049233"/>
              <a:gd name="connsiteY9733" fmla="*/ 1092931 h 1985002"/>
              <a:gd name="connsiteX9734" fmla="*/ 335400 w 3049233"/>
              <a:gd name="connsiteY9734" fmla="*/ 1431597 h 1985002"/>
              <a:gd name="connsiteX9735" fmla="*/ 285173 w 3049233"/>
              <a:gd name="connsiteY9735" fmla="*/ 1460741 h 1985002"/>
              <a:gd name="connsiteX9736" fmla="*/ 271178 w 3049233"/>
              <a:gd name="connsiteY9736" fmla="*/ 1466790 h 1985002"/>
              <a:gd name="connsiteX9737" fmla="*/ 258337 w 3049233"/>
              <a:gd name="connsiteY9737" fmla="*/ 1471283 h 1985002"/>
              <a:gd name="connsiteX9738" fmla="*/ 246231 w 3049233"/>
              <a:gd name="connsiteY9738" fmla="*/ 1475517 h 1985002"/>
              <a:gd name="connsiteX9739" fmla="*/ 216968 w 3049233"/>
              <a:gd name="connsiteY9739" fmla="*/ 1481226 h 1985002"/>
              <a:gd name="connsiteX9740" fmla="*/ 216549 w 3049233"/>
              <a:gd name="connsiteY9740" fmla="*/ 1480649 h 1985002"/>
              <a:gd name="connsiteX9741" fmla="*/ 216496 w 3049233"/>
              <a:gd name="connsiteY9741" fmla="*/ 1480577 h 1985002"/>
              <a:gd name="connsiteX9742" fmla="*/ 220752 w 3049233"/>
              <a:gd name="connsiteY9742" fmla="*/ 1479094 h 1985002"/>
              <a:gd name="connsiteX9743" fmla="*/ 227153 w 3049233"/>
              <a:gd name="connsiteY9743" fmla="*/ 1477974 h 1985002"/>
              <a:gd name="connsiteX9744" fmla="*/ 240855 w 3049233"/>
              <a:gd name="connsiteY9744" fmla="*/ 1472634 h 1985002"/>
              <a:gd name="connsiteX9745" fmla="*/ 254019 w 3049233"/>
              <a:gd name="connsiteY9745" fmla="*/ 1467504 h 1985002"/>
              <a:gd name="connsiteX9746" fmla="*/ 269372 w 3049233"/>
              <a:gd name="connsiteY9746" fmla="*/ 1462155 h 1985002"/>
              <a:gd name="connsiteX9747" fmla="*/ 272157 w 3049233"/>
              <a:gd name="connsiteY9747" fmla="*/ 1460435 h 1985002"/>
              <a:gd name="connsiteX9748" fmla="*/ 275768 w 3049233"/>
              <a:gd name="connsiteY9748" fmla="*/ 1459028 h 1985002"/>
              <a:gd name="connsiteX9749" fmla="*/ 329812 w 3049233"/>
              <a:gd name="connsiteY9749" fmla="*/ 1424825 h 1985002"/>
              <a:gd name="connsiteX9750" fmla="*/ 685412 w 3049233"/>
              <a:gd name="connsiteY9750" fmla="*/ 1078707 h 1985002"/>
              <a:gd name="connsiteX9751" fmla="*/ 746032 w 3049233"/>
              <a:gd name="connsiteY9751" fmla="*/ 1014192 h 1985002"/>
              <a:gd name="connsiteX9752" fmla="*/ 858587 w 3049233"/>
              <a:gd name="connsiteY9752" fmla="*/ 1007038 h 1985002"/>
              <a:gd name="connsiteX9753" fmla="*/ 859715 w 3049233"/>
              <a:gd name="connsiteY9753" fmla="*/ 1008006 h 1985002"/>
              <a:gd name="connsiteX9754" fmla="*/ 856294 w 3049233"/>
              <a:gd name="connsiteY9754" fmla="*/ 1011723 h 1985002"/>
              <a:gd name="connsiteX9755" fmla="*/ 852711 w 3049233"/>
              <a:gd name="connsiteY9755" fmla="*/ 1015615 h 1985002"/>
              <a:gd name="connsiteX9756" fmla="*/ 851704 w 3049233"/>
              <a:gd name="connsiteY9756" fmla="*/ 1014776 h 1985002"/>
              <a:gd name="connsiteX9757" fmla="*/ 1833658 w 3049233"/>
              <a:gd name="connsiteY9757" fmla="*/ 1006975 h 1985002"/>
              <a:gd name="connsiteX9758" fmla="*/ 1842843 w 3049233"/>
              <a:gd name="connsiteY9758" fmla="*/ 1011462 h 1985002"/>
              <a:gd name="connsiteX9759" fmla="*/ 1845101 w 3049233"/>
              <a:gd name="connsiteY9759" fmla="*/ 1013746 h 1985002"/>
              <a:gd name="connsiteX9760" fmla="*/ 1844285 w 3049233"/>
              <a:gd name="connsiteY9760" fmla="*/ 1015924 h 1985002"/>
              <a:gd name="connsiteX9761" fmla="*/ 1843840 w 3049233"/>
              <a:gd name="connsiteY9761" fmla="*/ 1015494 h 1985002"/>
              <a:gd name="connsiteX9762" fmla="*/ 1832451 w 3049233"/>
              <a:gd name="connsiteY9762" fmla="*/ 1010069 h 1985002"/>
              <a:gd name="connsiteX9763" fmla="*/ 1795043 w 3049233"/>
              <a:gd name="connsiteY9763" fmla="*/ 1006941 h 1985002"/>
              <a:gd name="connsiteX9764" fmla="*/ 1807575 w 3049233"/>
              <a:gd name="connsiteY9764" fmla="*/ 1012708 h 1985002"/>
              <a:gd name="connsiteX9765" fmla="*/ 1806660 w 3049233"/>
              <a:gd name="connsiteY9765" fmla="*/ 1015685 h 1985002"/>
              <a:gd name="connsiteX9766" fmla="*/ 1801202 w 3049233"/>
              <a:gd name="connsiteY9766" fmla="*/ 1014604 h 1985002"/>
              <a:gd name="connsiteX9767" fmla="*/ 1793687 w 3049233"/>
              <a:gd name="connsiteY9767" fmla="*/ 1011203 h 1985002"/>
              <a:gd name="connsiteX9768" fmla="*/ 1813975 w 3049233"/>
              <a:gd name="connsiteY9768" fmla="*/ 1006665 h 1985002"/>
              <a:gd name="connsiteX9769" fmla="*/ 1825670 w 3049233"/>
              <a:gd name="connsiteY9769" fmla="*/ 1012288 h 1985002"/>
              <a:gd name="connsiteX9770" fmla="*/ 1824933 w 3049233"/>
              <a:gd name="connsiteY9770" fmla="*/ 1014158 h 1985002"/>
              <a:gd name="connsiteX9771" fmla="*/ 1824094 w 3049233"/>
              <a:gd name="connsiteY9771" fmla="*/ 1017005 h 1985002"/>
              <a:gd name="connsiteX9772" fmla="*/ 1812488 w 3049233"/>
              <a:gd name="connsiteY9772" fmla="*/ 1011559 h 1985002"/>
              <a:gd name="connsiteX9773" fmla="*/ 1892193 w 3049233"/>
              <a:gd name="connsiteY9773" fmla="*/ 1006547 h 1985002"/>
              <a:gd name="connsiteX9774" fmla="*/ 1893748 w 3049233"/>
              <a:gd name="connsiteY9774" fmla="*/ 1007229 h 1985002"/>
              <a:gd name="connsiteX9775" fmla="*/ 1902909 w 3049233"/>
              <a:gd name="connsiteY9775" fmla="*/ 1012812 h 1985002"/>
              <a:gd name="connsiteX9776" fmla="*/ 1897026 w 3049233"/>
              <a:gd name="connsiteY9776" fmla="*/ 1027576 h 1985002"/>
              <a:gd name="connsiteX9777" fmla="*/ 1886400 w 3049233"/>
              <a:gd name="connsiteY9777" fmla="*/ 1021137 h 1985002"/>
              <a:gd name="connsiteX9778" fmla="*/ 1887750 w 3049233"/>
              <a:gd name="connsiteY9778" fmla="*/ 1017129 h 1985002"/>
              <a:gd name="connsiteX9779" fmla="*/ 1267597 w 3049233"/>
              <a:gd name="connsiteY9779" fmla="*/ 1006331 h 1985002"/>
              <a:gd name="connsiteX9780" fmla="*/ 1270316 w 3049233"/>
              <a:gd name="connsiteY9780" fmla="*/ 1008676 h 1985002"/>
              <a:gd name="connsiteX9781" fmla="*/ 1270048 w 3049233"/>
              <a:gd name="connsiteY9781" fmla="*/ 1010831 h 1985002"/>
              <a:gd name="connsiteX9782" fmla="*/ 1269901 w 3049233"/>
              <a:gd name="connsiteY9782" fmla="*/ 1012019 h 1985002"/>
              <a:gd name="connsiteX9783" fmla="*/ 1269108 w 3049233"/>
              <a:gd name="connsiteY9783" fmla="*/ 1011845 h 1985002"/>
              <a:gd name="connsiteX9784" fmla="*/ 1268921 w 3049233"/>
              <a:gd name="connsiteY9784" fmla="*/ 1011803 h 1985002"/>
              <a:gd name="connsiteX9785" fmla="*/ 1268263 w 3049233"/>
              <a:gd name="connsiteY9785" fmla="*/ 1011360 h 1985002"/>
              <a:gd name="connsiteX9786" fmla="*/ 1267128 w 3049233"/>
              <a:gd name="connsiteY9786" fmla="*/ 1010596 h 1985002"/>
              <a:gd name="connsiteX9787" fmla="*/ 1267023 w 3049233"/>
              <a:gd name="connsiteY9787" fmla="*/ 1010138 h 1985002"/>
              <a:gd name="connsiteX9788" fmla="*/ 2308266 w 3049233"/>
              <a:gd name="connsiteY9788" fmla="*/ 1006306 h 1985002"/>
              <a:gd name="connsiteX9789" fmla="*/ 2307688 w 3049233"/>
              <a:gd name="connsiteY9789" fmla="*/ 1010389 h 1985002"/>
              <a:gd name="connsiteX9790" fmla="*/ 2294435 w 3049233"/>
              <a:gd name="connsiteY9790" fmla="*/ 1016590 h 1985002"/>
              <a:gd name="connsiteX9791" fmla="*/ 2286214 w 3049233"/>
              <a:gd name="connsiteY9791" fmla="*/ 1016902 h 1985002"/>
              <a:gd name="connsiteX9792" fmla="*/ 2287081 w 3049233"/>
              <a:gd name="connsiteY9792" fmla="*/ 1009774 h 1985002"/>
              <a:gd name="connsiteX9793" fmla="*/ 2305402 w 3049233"/>
              <a:gd name="connsiteY9793" fmla="*/ 1007350 h 1985002"/>
              <a:gd name="connsiteX9794" fmla="*/ 1314754 w 3049233"/>
              <a:gd name="connsiteY9794" fmla="*/ 1006228 h 1985002"/>
              <a:gd name="connsiteX9795" fmla="*/ 1316125 w 3049233"/>
              <a:gd name="connsiteY9795" fmla="*/ 1006492 h 1985002"/>
              <a:gd name="connsiteX9796" fmla="*/ 1317586 w 3049233"/>
              <a:gd name="connsiteY9796" fmla="*/ 1006773 h 1985002"/>
              <a:gd name="connsiteX9797" fmla="*/ 1316655 w 3049233"/>
              <a:gd name="connsiteY9797" fmla="*/ 1011851 h 1985002"/>
              <a:gd name="connsiteX9798" fmla="*/ 1315766 w 3049233"/>
              <a:gd name="connsiteY9798" fmla="*/ 1016701 h 1985002"/>
              <a:gd name="connsiteX9799" fmla="*/ 1314816 w 3049233"/>
              <a:gd name="connsiteY9799" fmla="*/ 1021881 h 1985002"/>
              <a:gd name="connsiteX9800" fmla="*/ 1313537 w 3049233"/>
              <a:gd name="connsiteY9800" fmla="*/ 1021600 h 1985002"/>
              <a:gd name="connsiteX9801" fmla="*/ 1313427 w 3049233"/>
              <a:gd name="connsiteY9801" fmla="*/ 1021576 h 1985002"/>
              <a:gd name="connsiteX9802" fmla="*/ 1314043 w 3049233"/>
              <a:gd name="connsiteY9802" fmla="*/ 1013811 h 1985002"/>
              <a:gd name="connsiteX9803" fmla="*/ 1314629 w 3049233"/>
              <a:gd name="connsiteY9803" fmla="*/ 1006406 h 1985002"/>
              <a:gd name="connsiteX9804" fmla="*/ 1280354 w 3049233"/>
              <a:gd name="connsiteY9804" fmla="*/ 1006174 h 1985002"/>
              <a:gd name="connsiteX9805" fmla="*/ 1280641 w 3049233"/>
              <a:gd name="connsiteY9805" fmla="*/ 1006494 h 1985002"/>
              <a:gd name="connsiteX9806" fmla="*/ 1280809 w 3049233"/>
              <a:gd name="connsiteY9806" fmla="*/ 1006681 h 1985002"/>
              <a:gd name="connsiteX9807" fmla="*/ 1280696 w 3049233"/>
              <a:gd name="connsiteY9807" fmla="*/ 1007830 h 1985002"/>
              <a:gd name="connsiteX9808" fmla="*/ 1280695 w 3049233"/>
              <a:gd name="connsiteY9808" fmla="*/ 1007842 h 1985002"/>
              <a:gd name="connsiteX9809" fmla="*/ 1280607 w 3049233"/>
              <a:gd name="connsiteY9809" fmla="*/ 1007411 h 1985002"/>
              <a:gd name="connsiteX9810" fmla="*/ 2646350 w 3049233"/>
              <a:gd name="connsiteY9810" fmla="*/ 1006028 h 1985002"/>
              <a:gd name="connsiteX9811" fmla="*/ 2661483 w 3049233"/>
              <a:gd name="connsiteY9811" fmla="*/ 1007532 h 1985002"/>
              <a:gd name="connsiteX9812" fmla="*/ 2660706 w 3049233"/>
              <a:gd name="connsiteY9812" fmla="*/ 1012846 h 1985002"/>
              <a:gd name="connsiteX9813" fmla="*/ 2643278 w 3049233"/>
              <a:gd name="connsiteY9813" fmla="*/ 1011020 h 1985002"/>
              <a:gd name="connsiteX9814" fmla="*/ 2500221 w 3049233"/>
              <a:gd name="connsiteY9814" fmla="*/ 1005566 h 1985002"/>
              <a:gd name="connsiteX9815" fmla="*/ 2497114 w 3049233"/>
              <a:gd name="connsiteY9815" fmla="*/ 1019031 h 1985002"/>
              <a:gd name="connsiteX9816" fmla="*/ 2487580 w 3049233"/>
              <a:gd name="connsiteY9816" fmla="*/ 1083079 h 1985002"/>
              <a:gd name="connsiteX9817" fmla="*/ 2472644 w 3049233"/>
              <a:gd name="connsiteY9817" fmla="*/ 1115327 h 1985002"/>
              <a:gd name="connsiteX9818" fmla="*/ 2463801 w 3049233"/>
              <a:gd name="connsiteY9818" fmla="*/ 1105821 h 1985002"/>
              <a:gd name="connsiteX9819" fmla="*/ 2463538 w 3049233"/>
              <a:gd name="connsiteY9819" fmla="*/ 1105653 h 1985002"/>
              <a:gd name="connsiteX9820" fmla="*/ 2469609 w 3049233"/>
              <a:gd name="connsiteY9820" fmla="*/ 1060714 h 1985002"/>
              <a:gd name="connsiteX9821" fmla="*/ 2475080 w 3049233"/>
              <a:gd name="connsiteY9821" fmla="*/ 1049291 h 1985002"/>
              <a:gd name="connsiteX9822" fmla="*/ 1211376 w 3049233"/>
              <a:gd name="connsiteY9822" fmla="*/ 1005264 h 1985002"/>
              <a:gd name="connsiteX9823" fmla="*/ 1216425 w 3049233"/>
              <a:gd name="connsiteY9823" fmla="*/ 1006377 h 1985002"/>
              <a:gd name="connsiteX9824" fmla="*/ 1217135 w 3049233"/>
              <a:gd name="connsiteY9824" fmla="*/ 1006533 h 1985002"/>
              <a:gd name="connsiteX9825" fmla="*/ 1240376 w 3049233"/>
              <a:gd name="connsiteY9825" fmla="*/ 1011657 h 1985002"/>
              <a:gd name="connsiteX9826" fmla="*/ 1242504 w 3049233"/>
              <a:gd name="connsiteY9826" fmla="*/ 1012860 h 1985002"/>
              <a:gd name="connsiteX9827" fmla="*/ 1243022 w 3049233"/>
              <a:gd name="connsiteY9827" fmla="*/ 1013153 h 1985002"/>
              <a:gd name="connsiteX9828" fmla="*/ 1243493 w 3049233"/>
              <a:gd name="connsiteY9828" fmla="*/ 1013419 h 1985002"/>
              <a:gd name="connsiteX9829" fmla="*/ 1243491 w 3049233"/>
              <a:gd name="connsiteY9829" fmla="*/ 1013426 h 1985002"/>
              <a:gd name="connsiteX9830" fmla="*/ 1241629 w 3049233"/>
              <a:gd name="connsiteY9830" fmla="*/ 1021538 h 1985002"/>
              <a:gd name="connsiteX9831" fmla="*/ 1234573 w 3049233"/>
              <a:gd name="connsiteY9831" fmla="*/ 1019761 h 1985002"/>
              <a:gd name="connsiteX9832" fmla="*/ 1234279 w 3049233"/>
              <a:gd name="connsiteY9832" fmla="*/ 1019687 h 1985002"/>
              <a:gd name="connsiteX9833" fmla="*/ 1208572 w 3049233"/>
              <a:gd name="connsiteY9833" fmla="*/ 1007785 h 1985002"/>
              <a:gd name="connsiteX9834" fmla="*/ 2391048 w 3049233"/>
              <a:gd name="connsiteY9834" fmla="*/ 1004960 h 1985002"/>
              <a:gd name="connsiteX9835" fmla="*/ 2380637 w 3049233"/>
              <a:gd name="connsiteY9835" fmla="*/ 1064187 h 1985002"/>
              <a:gd name="connsiteX9836" fmla="*/ 2379936 w 3049233"/>
              <a:gd name="connsiteY9836" fmla="*/ 1073322 h 1985002"/>
              <a:gd name="connsiteX9837" fmla="*/ 2358376 w 3049233"/>
              <a:gd name="connsiteY9837" fmla="*/ 1071395 h 1985002"/>
              <a:gd name="connsiteX9838" fmla="*/ 2358413 w 3049233"/>
              <a:gd name="connsiteY9838" fmla="*/ 1070621 h 1985002"/>
              <a:gd name="connsiteX9839" fmla="*/ 2358895 w 3049233"/>
              <a:gd name="connsiteY9839" fmla="*/ 1067722 h 1985002"/>
              <a:gd name="connsiteX9840" fmla="*/ 2360815 w 3049233"/>
              <a:gd name="connsiteY9840" fmla="*/ 1063343 h 1985002"/>
              <a:gd name="connsiteX9841" fmla="*/ 2634102 w 3049233"/>
              <a:gd name="connsiteY9841" fmla="*/ 1004810 h 1985002"/>
              <a:gd name="connsiteX9842" fmla="*/ 2635363 w 3049233"/>
              <a:gd name="connsiteY9842" fmla="*/ 1004936 h 1985002"/>
              <a:gd name="connsiteX9843" fmla="*/ 2634531 w 3049233"/>
              <a:gd name="connsiteY9843" fmla="*/ 1010103 h 1985002"/>
              <a:gd name="connsiteX9844" fmla="*/ 2614157 w 3049233"/>
              <a:gd name="connsiteY9844" fmla="*/ 1007968 h 1985002"/>
              <a:gd name="connsiteX9845" fmla="*/ 2614219 w 3049233"/>
              <a:gd name="connsiteY9845" fmla="*/ 1007625 h 1985002"/>
              <a:gd name="connsiteX9846" fmla="*/ 2620048 w 3049233"/>
              <a:gd name="connsiteY9846" fmla="*/ 1006443 h 1985002"/>
              <a:gd name="connsiteX9847" fmla="*/ 1276109 w 3049233"/>
              <a:gd name="connsiteY9847" fmla="*/ 1004424 h 1985002"/>
              <a:gd name="connsiteX9848" fmla="*/ 1276212 w 3049233"/>
              <a:gd name="connsiteY9848" fmla="*/ 1004767 h 1985002"/>
              <a:gd name="connsiteX9849" fmla="*/ 1276084 w 3049233"/>
              <a:gd name="connsiteY9849" fmla="*/ 1004659 h 1985002"/>
              <a:gd name="connsiteX9850" fmla="*/ 1276076 w 3049233"/>
              <a:gd name="connsiteY9850" fmla="*/ 1004652 h 1985002"/>
              <a:gd name="connsiteX9851" fmla="*/ 1259283 w 3049233"/>
              <a:gd name="connsiteY9851" fmla="*/ 1004371 h 1985002"/>
              <a:gd name="connsiteX9852" fmla="*/ 1259704 w 3049233"/>
              <a:gd name="connsiteY9852" fmla="*/ 1005595 h 1985002"/>
              <a:gd name="connsiteX9853" fmla="*/ 1259396 w 3049233"/>
              <a:gd name="connsiteY9853" fmla="*/ 1005387 h 1985002"/>
              <a:gd name="connsiteX9854" fmla="*/ 1259145 w 3049233"/>
              <a:gd name="connsiteY9854" fmla="*/ 1005218 h 1985002"/>
              <a:gd name="connsiteX9855" fmla="*/ 2765994 w 3049233"/>
              <a:gd name="connsiteY9855" fmla="*/ 1004118 h 1985002"/>
              <a:gd name="connsiteX9856" fmla="*/ 2762282 w 3049233"/>
              <a:gd name="connsiteY9856" fmla="*/ 1039790 h 1985002"/>
              <a:gd name="connsiteX9857" fmla="*/ 2753034 w 3049233"/>
              <a:gd name="connsiteY9857" fmla="*/ 1050546 h 1985002"/>
              <a:gd name="connsiteX9858" fmla="*/ 2742208 w 3049233"/>
              <a:gd name="connsiteY9858" fmla="*/ 1039124 h 1985002"/>
              <a:gd name="connsiteX9859" fmla="*/ 2743702 w 3049233"/>
              <a:gd name="connsiteY9859" fmla="*/ 1026165 h 1985002"/>
              <a:gd name="connsiteX9860" fmla="*/ 2745859 w 3049233"/>
              <a:gd name="connsiteY9860" fmla="*/ 1023843 h 1985002"/>
              <a:gd name="connsiteX9861" fmla="*/ 2277659 w 3049233"/>
              <a:gd name="connsiteY9861" fmla="*/ 1004117 h 1985002"/>
              <a:gd name="connsiteX9862" fmla="*/ 2277132 w 3049233"/>
              <a:gd name="connsiteY9862" fmla="*/ 1005103 h 1985002"/>
              <a:gd name="connsiteX9863" fmla="*/ 2264405 w 3049233"/>
              <a:gd name="connsiteY9863" fmla="*/ 1006905 h 1985002"/>
              <a:gd name="connsiteX9864" fmla="*/ 2259220 w 3049233"/>
              <a:gd name="connsiteY9864" fmla="*/ 1006476 h 1985002"/>
              <a:gd name="connsiteX9865" fmla="*/ 2259309 w 3049233"/>
              <a:gd name="connsiteY9865" fmla="*/ 1005619 h 1985002"/>
              <a:gd name="connsiteX9866" fmla="*/ 2264552 w 3049233"/>
              <a:gd name="connsiteY9866" fmla="*/ 1006233 h 1985002"/>
              <a:gd name="connsiteX9867" fmla="*/ 2264565 w 3049233"/>
              <a:gd name="connsiteY9867" fmla="*/ 1006231 h 1985002"/>
              <a:gd name="connsiteX9868" fmla="*/ 2264583 w 3049233"/>
              <a:gd name="connsiteY9868" fmla="*/ 1006233 h 1985002"/>
              <a:gd name="connsiteX9869" fmla="*/ 2264596 w 3049233"/>
              <a:gd name="connsiteY9869" fmla="*/ 1006231 h 1985002"/>
              <a:gd name="connsiteX9870" fmla="*/ 2264614 w 3049233"/>
              <a:gd name="connsiteY9870" fmla="*/ 1006233 h 1985002"/>
              <a:gd name="connsiteX9871" fmla="*/ 2246300 w 3049233"/>
              <a:gd name="connsiteY9871" fmla="*/ 1004094 h 1985002"/>
              <a:gd name="connsiteX9872" fmla="*/ 2253832 w 3049233"/>
              <a:gd name="connsiteY9872" fmla="*/ 1004977 h 1985002"/>
              <a:gd name="connsiteX9873" fmla="*/ 2253722 w 3049233"/>
              <a:gd name="connsiteY9873" fmla="*/ 1006021 h 1985002"/>
              <a:gd name="connsiteX9874" fmla="*/ 2245726 w 3049233"/>
              <a:gd name="connsiteY9874" fmla="*/ 1005359 h 1985002"/>
              <a:gd name="connsiteX9875" fmla="*/ 890100 w 3049233"/>
              <a:gd name="connsiteY9875" fmla="*/ 1004071 h 1985002"/>
              <a:gd name="connsiteX9876" fmla="*/ 890251 w 3049233"/>
              <a:gd name="connsiteY9876" fmla="*/ 1004192 h 1985002"/>
              <a:gd name="connsiteX9877" fmla="*/ 879732 w 3049233"/>
              <a:gd name="connsiteY9877" fmla="*/ 1016078 h 1985002"/>
              <a:gd name="connsiteX9878" fmla="*/ 879507 w 3049233"/>
              <a:gd name="connsiteY9878" fmla="*/ 1015929 h 1985002"/>
              <a:gd name="connsiteX9879" fmla="*/ 1760424 w 3049233"/>
              <a:gd name="connsiteY9879" fmla="*/ 1004060 h 1985002"/>
              <a:gd name="connsiteX9880" fmla="*/ 1768265 w 3049233"/>
              <a:gd name="connsiteY9880" fmla="*/ 1005386 h 1985002"/>
              <a:gd name="connsiteX9881" fmla="*/ 1770179 w 3049233"/>
              <a:gd name="connsiteY9881" fmla="*/ 1006252 h 1985002"/>
              <a:gd name="connsiteX9882" fmla="*/ 1769716 w 3049233"/>
              <a:gd name="connsiteY9882" fmla="*/ 1008363 h 1985002"/>
              <a:gd name="connsiteX9883" fmla="*/ 1762755 w 3049233"/>
              <a:gd name="connsiteY9883" fmla="*/ 1006983 h 1985002"/>
              <a:gd name="connsiteX9884" fmla="*/ 1759809 w 3049233"/>
              <a:gd name="connsiteY9884" fmla="*/ 1006851 h 1985002"/>
              <a:gd name="connsiteX9885" fmla="*/ 2232515 w 3049233"/>
              <a:gd name="connsiteY9885" fmla="*/ 1002481 h 1985002"/>
              <a:gd name="connsiteX9886" fmla="*/ 2240390 w 3049233"/>
              <a:gd name="connsiteY9886" fmla="*/ 1003403 h 1985002"/>
              <a:gd name="connsiteX9887" fmla="*/ 2239730 w 3049233"/>
              <a:gd name="connsiteY9887" fmla="*/ 1004863 h 1985002"/>
              <a:gd name="connsiteX9888" fmla="*/ 2237859 w 3049233"/>
              <a:gd name="connsiteY9888" fmla="*/ 1004708 h 1985002"/>
              <a:gd name="connsiteX9889" fmla="*/ 2232493 w 3049233"/>
              <a:gd name="connsiteY9889" fmla="*/ 1002765 h 1985002"/>
              <a:gd name="connsiteX9890" fmla="*/ 2211746 w 3049233"/>
              <a:gd name="connsiteY9890" fmla="*/ 1001594 h 1985002"/>
              <a:gd name="connsiteX9891" fmla="*/ 2224800 w 3049233"/>
              <a:gd name="connsiteY9891" fmla="*/ 1006410 h 1985002"/>
              <a:gd name="connsiteX9892" fmla="*/ 2223855 w 3049233"/>
              <a:gd name="connsiteY9892" fmla="*/ 1012920 h 1985002"/>
              <a:gd name="connsiteX9893" fmla="*/ 2209435 w 3049233"/>
              <a:gd name="connsiteY9893" fmla="*/ 1006657 h 1985002"/>
              <a:gd name="connsiteX9894" fmla="*/ 1286714 w 3049233"/>
              <a:gd name="connsiteY9894" fmla="*/ 1001554 h 1985002"/>
              <a:gd name="connsiteX9895" fmla="*/ 1286759 w 3049233"/>
              <a:gd name="connsiteY9895" fmla="*/ 1001620 h 1985002"/>
              <a:gd name="connsiteX9896" fmla="*/ 1286896 w 3049233"/>
              <a:gd name="connsiteY9896" fmla="*/ 1001820 h 1985002"/>
              <a:gd name="connsiteX9897" fmla="*/ 1287739 w 3049233"/>
              <a:gd name="connsiteY9897" fmla="*/ 1003052 h 1985002"/>
              <a:gd name="connsiteX9898" fmla="*/ 1287788 w 3049233"/>
              <a:gd name="connsiteY9898" fmla="*/ 1003802 h 1985002"/>
              <a:gd name="connsiteX9899" fmla="*/ 1287198 w 3049233"/>
              <a:gd name="connsiteY9899" fmla="*/ 1004511 h 1985002"/>
              <a:gd name="connsiteX9900" fmla="*/ 1286439 w 3049233"/>
              <a:gd name="connsiteY9900" fmla="*/ 1003657 h 1985002"/>
              <a:gd name="connsiteX9901" fmla="*/ 1286433 w 3049233"/>
              <a:gd name="connsiteY9901" fmla="*/ 1003650 h 1985002"/>
              <a:gd name="connsiteX9902" fmla="*/ 1286481 w 3049233"/>
              <a:gd name="connsiteY9902" fmla="*/ 1003293 h 1985002"/>
              <a:gd name="connsiteX9903" fmla="*/ 1286558 w 3049233"/>
              <a:gd name="connsiteY9903" fmla="*/ 1002720 h 1985002"/>
              <a:gd name="connsiteX9904" fmla="*/ 1743737 w 3049233"/>
              <a:gd name="connsiteY9904" fmla="*/ 1001238 h 1985002"/>
              <a:gd name="connsiteX9905" fmla="*/ 1754155 w 3049233"/>
              <a:gd name="connsiteY9905" fmla="*/ 1003000 h 1985002"/>
              <a:gd name="connsiteX9906" fmla="*/ 1753360 w 3049233"/>
              <a:gd name="connsiteY9906" fmla="*/ 1006533 h 1985002"/>
              <a:gd name="connsiteX9907" fmla="*/ 1743138 w 3049233"/>
              <a:gd name="connsiteY9907" fmla="*/ 1003893 h 1985002"/>
              <a:gd name="connsiteX9908" fmla="*/ 1816169 w 3049233"/>
              <a:gd name="connsiteY9908" fmla="*/ 999453 h 1985002"/>
              <a:gd name="connsiteX9909" fmla="*/ 1819571 w 3049233"/>
              <a:gd name="connsiteY9909" fmla="*/ 1000137 h 1985002"/>
              <a:gd name="connsiteX9910" fmla="*/ 1820024 w 3049233"/>
              <a:gd name="connsiteY9910" fmla="*/ 1000312 h 1985002"/>
              <a:gd name="connsiteX9911" fmla="*/ 1828716 w 3049233"/>
              <a:gd name="connsiteY9911" fmla="*/ 1004560 h 1985002"/>
              <a:gd name="connsiteX9912" fmla="*/ 1827479 w 3049233"/>
              <a:gd name="connsiteY9912" fmla="*/ 1007700 h 1985002"/>
              <a:gd name="connsiteX9913" fmla="*/ 1815409 w 3049233"/>
              <a:gd name="connsiteY9913" fmla="*/ 1001949 h 1985002"/>
              <a:gd name="connsiteX9914" fmla="*/ 1778610 w 3049233"/>
              <a:gd name="connsiteY9914" fmla="*/ 999375 h 1985002"/>
              <a:gd name="connsiteX9915" fmla="*/ 1790333 w 3049233"/>
              <a:gd name="connsiteY9915" fmla="*/ 1004772 h 1985002"/>
              <a:gd name="connsiteX9916" fmla="*/ 1788961 w 3049233"/>
              <a:gd name="connsiteY9916" fmla="*/ 1009062 h 1985002"/>
              <a:gd name="connsiteX9917" fmla="*/ 1777163 w 3049233"/>
              <a:gd name="connsiteY9917" fmla="*/ 1003724 h 1985002"/>
              <a:gd name="connsiteX9918" fmla="*/ 1593998 w 3049233"/>
              <a:gd name="connsiteY9918" fmla="*/ 999327 h 1985002"/>
              <a:gd name="connsiteX9919" fmla="*/ 1605596 w 3049233"/>
              <a:gd name="connsiteY9919" fmla="*/ 1000821 h 1985002"/>
              <a:gd name="connsiteX9920" fmla="*/ 1601831 w 3049233"/>
              <a:gd name="connsiteY9920" fmla="*/ 1004508 h 1985002"/>
              <a:gd name="connsiteX9921" fmla="*/ 1601156 w 3049233"/>
              <a:gd name="connsiteY9921" fmla="*/ 1004709 h 1985002"/>
              <a:gd name="connsiteX9922" fmla="*/ 1570081 w 3049233"/>
              <a:gd name="connsiteY9922" fmla="*/ 1019865 h 1985002"/>
              <a:gd name="connsiteX9923" fmla="*/ 1559160 w 3049233"/>
              <a:gd name="connsiteY9923" fmla="*/ 1018106 h 1985002"/>
              <a:gd name="connsiteX9924" fmla="*/ 1563549 w 3049233"/>
              <a:gd name="connsiteY9924" fmla="*/ 1014045 h 1985002"/>
              <a:gd name="connsiteX9925" fmla="*/ 1875640 w 3049233"/>
              <a:gd name="connsiteY9925" fmla="*/ 999295 h 1985002"/>
              <a:gd name="connsiteX9926" fmla="*/ 1887308 w 3049233"/>
              <a:gd name="connsiteY9926" fmla="*/ 1004409 h 1985002"/>
              <a:gd name="connsiteX9927" fmla="*/ 1883660 w 3049233"/>
              <a:gd name="connsiteY9927" fmla="*/ 1013080 h 1985002"/>
              <a:gd name="connsiteX9928" fmla="*/ 1881697 w 3049233"/>
              <a:gd name="connsiteY9928" fmla="*/ 1018885 h 1985002"/>
              <a:gd name="connsiteX9929" fmla="*/ 1870277 w 3049233"/>
              <a:gd name="connsiteY9929" fmla="*/ 1014485 h 1985002"/>
              <a:gd name="connsiteX9930" fmla="*/ 1218207 w 3049233"/>
              <a:gd name="connsiteY9930" fmla="*/ 999122 h 1985002"/>
              <a:gd name="connsiteX9931" fmla="*/ 1222609 w 3049233"/>
              <a:gd name="connsiteY9931" fmla="*/ 1001611 h 1985002"/>
              <a:gd name="connsiteX9932" fmla="*/ 1222672 w 3049233"/>
              <a:gd name="connsiteY9932" fmla="*/ 1001648 h 1985002"/>
              <a:gd name="connsiteX9933" fmla="*/ 1222675 w 3049233"/>
              <a:gd name="connsiteY9933" fmla="*/ 1001648 h 1985002"/>
              <a:gd name="connsiteX9934" fmla="*/ 1222673 w 3049233"/>
              <a:gd name="connsiteY9934" fmla="*/ 1001648 h 1985002"/>
              <a:gd name="connsiteX9935" fmla="*/ 1222672 w 3049233"/>
              <a:gd name="connsiteY9935" fmla="*/ 1001648 h 1985002"/>
              <a:gd name="connsiteX9936" fmla="*/ 1220152 w 3049233"/>
              <a:gd name="connsiteY9936" fmla="*/ 1001094 h 1985002"/>
              <a:gd name="connsiteX9937" fmla="*/ 1218362 w 3049233"/>
              <a:gd name="connsiteY9937" fmla="*/ 1000702 h 1985002"/>
              <a:gd name="connsiteX9938" fmla="*/ 1216826 w 3049233"/>
              <a:gd name="connsiteY9938" fmla="*/ 1000364 h 1985002"/>
              <a:gd name="connsiteX9939" fmla="*/ 1676340 w 3049233"/>
              <a:gd name="connsiteY9939" fmla="*/ 999119 h 1985002"/>
              <a:gd name="connsiteX9940" fmla="*/ 1690191 w 3049233"/>
              <a:gd name="connsiteY9940" fmla="*/ 1001722 h 1985002"/>
              <a:gd name="connsiteX9941" fmla="*/ 1672444 w 3049233"/>
              <a:gd name="connsiteY9941" fmla="*/ 999468 h 1985002"/>
              <a:gd name="connsiteX9942" fmla="*/ 2204967 w 3049233"/>
              <a:gd name="connsiteY9942" fmla="*/ 999097 h 1985002"/>
              <a:gd name="connsiteX9943" fmla="*/ 2206232 w 3049233"/>
              <a:gd name="connsiteY9943" fmla="*/ 999563 h 1985002"/>
              <a:gd name="connsiteX9944" fmla="*/ 2204775 w 3049233"/>
              <a:gd name="connsiteY9944" fmla="*/ 1002756 h 1985002"/>
              <a:gd name="connsiteX9945" fmla="*/ 2309302 w 3049233"/>
              <a:gd name="connsiteY9945" fmla="*/ 998986 h 1985002"/>
              <a:gd name="connsiteX9946" fmla="*/ 2309150 w 3049233"/>
              <a:gd name="connsiteY9946" fmla="*/ 1000059 h 1985002"/>
              <a:gd name="connsiteX9947" fmla="*/ 2307122 w 3049233"/>
              <a:gd name="connsiteY9947" fmla="*/ 1000856 h 1985002"/>
              <a:gd name="connsiteX9948" fmla="*/ 2287833 w 3049233"/>
              <a:gd name="connsiteY9948" fmla="*/ 1003588 h 1985002"/>
              <a:gd name="connsiteX9949" fmla="*/ 2287971 w 3049233"/>
              <a:gd name="connsiteY9949" fmla="*/ 1002445 h 1985002"/>
              <a:gd name="connsiteX9950" fmla="*/ 1797629 w 3049233"/>
              <a:gd name="connsiteY9950" fmla="*/ 998806 h 1985002"/>
              <a:gd name="connsiteX9951" fmla="*/ 1810015 w 3049233"/>
              <a:gd name="connsiteY9951" fmla="*/ 1004761 h 1985002"/>
              <a:gd name="connsiteX9952" fmla="*/ 1808503 w 3049233"/>
              <a:gd name="connsiteY9952" fmla="*/ 1009689 h 1985002"/>
              <a:gd name="connsiteX9953" fmla="*/ 1796029 w 3049233"/>
              <a:gd name="connsiteY9953" fmla="*/ 1003837 h 1985002"/>
              <a:gd name="connsiteX9954" fmla="*/ 1317944 w 3049233"/>
              <a:gd name="connsiteY9954" fmla="*/ 998626 h 1985002"/>
              <a:gd name="connsiteX9955" fmla="*/ 1317872 w 3049233"/>
              <a:gd name="connsiteY9955" fmla="*/ 1000716 h 1985002"/>
              <a:gd name="connsiteX9956" fmla="*/ 1317862 w 3049233"/>
              <a:gd name="connsiteY9956" fmla="*/ 1000714 h 1985002"/>
              <a:gd name="connsiteX9957" fmla="*/ 1317758 w 3049233"/>
              <a:gd name="connsiteY9957" fmla="*/ 1000694 h 1985002"/>
              <a:gd name="connsiteX9958" fmla="*/ 1317155 w 3049233"/>
              <a:gd name="connsiteY9958" fmla="*/ 1000579 h 1985002"/>
              <a:gd name="connsiteX9959" fmla="*/ 1317876 w 3049233"/>
              <a:gd name="connsiteY9959" fmla="*/ 998795 h 1985002"/>
              <a:gd name="connsiteX9960" fmla="*/ 1836984 w 3049233"/>
              <a:gd name="connsiteY9960" fmla="*/ 998449 h 1985002"/>
              <a:gd name="connsiteX9961" fmla="*/ 1843563 w 3049233"/>
              <a:gd name="connsiteY9961" fmla="*/ 1001679 h 1985002"/>
              <a:gd name="connsiteX9962" fmla="*/ 1847296 w 3049233"/>
              <a:gd name="connsiteY9962" fmla="*/ 1005634 h 1985002"/>
              <a:gd name="connsiteX9963" fmla="*/ 1835895 w 3049233"/>
              <a:gd name="connsiteY9963" fmla="*/ 1001243 h 1985002"/>
              <a:gd name="connsiteX9964" fmla="*/ 2874443 w 3049233"/>
              <a:gd name="connsiteY9964" fmla="*/ 997612 h 1985002"/>
              <a:gd name="connsiteX9965" fmla="*/ 2875427 w 3049233"/>
              <a:gd name="connsiteY9965" fmla="*/ 1024553 h 1985002"/>
              <a:gd name="connsiteX9966" fmla="*/ 2873303 w 3049233"/>
              <a:gd name="connsiteY9966" fmla="*/ 1027398 h 1985002"/>
              <a:gd name="connsiteX9967" fmla="*/ 2851104 w 3049233"/>
              <a:gd name="connsiteY9967" fmla="*/ 1060165 h 1985002"/>
              <a:gd name="connsiteX9968" fmla="*/ 2856194 w 3049233"/>
              <a:gd name="connsiteY9968" fmla="*/ 1028955 h 1985002"/>
              <a:gd name="connsiteX9969" fmla="*/ 2856055 w 3049233"/>
              <a:gd name="connsiteY9969" fmla="*/ 1021321 h 1985002"/>
              <a:gd name="connsiteX9970" fmla="*/ 2862190 w 3049233"/>
              <a:gd name="connsiteY9970" fmla="*/ 1013175 h 1985002"/>
              <a:gd name="connsiteX9971" fmla="*/ 2871504 w 3049233"/>
              <a:gd name="connsiteY9971" fmla="*/ 1002337 h 1985002"/>
              <a:gd name="connsiteX9972" fmla="*/ 1268942 w 3049233"/>
              <a:gd name="connsiteY9972" fmla="*/ 997419 h 1985002"/>
              <a:gd name="connsiteX9973" fmla="*/ 1269159 w 3049233"/>
              <a:gd name="connsiteY9973" fmla="*/ 997461 h 1985002"/>
              <a:gd name="connsiteX9974" fmla="*/ 1271649 w 3049233"/>
              <a:gd name="connsiteY9974" fmla="*/ 997940 h 1985002"/>
              <a:gd name="connsiteX9975" fmla="*/ 1271317 w 3049233"/>
              <a:gd name="connsiteY9975" fmla="*/ 1000610 h 1985002"/>
              <a:gd name="connsiteX9976" fmla="*/ 1269075 w 3049233"/>
              <a:gd name="connsiteY9976" fmla="*/ 998705 h 1985002"/>
              <a:gd name="connsiteX9977" fmla="*/ 1268785 w 3049233"/>
              <a:gd name="connsiteY9977" fmla="*/ 998458 h 1985002"/>
              <a:gd name="connsiteX9978" fmla="*/ 2035505 w 3049233"/>
              <a:gd name="connsiteY9978" fmla="*/ 997393 h 1985002"/>
              <a:gd name="connsiteX9979" fmla="*/ 2034375 w 3049233"/>
              <a:gd name="connsiteY9979" fmla="*/ 1012558 h 1985002"/>
              <a:gd name="connsiteX9980" fmla="*/ 2034897 w 3049233"/>
              <a:gd name="connsiteY9980" fmla="*/ 999072 h 1985002"/>
              <a:gd name="connsiteX9981" fmla="*/ 1805795 w 3049233"/>
              <a:gd name="connsiteY9981" fmla="*/ 997368 h 1985002"/>
              <a:gd name="connsiteX9982" fmla="*/ 1811909 w 3049233"/>
              <a:gd name="connsiteY9982" fmla="*/ 998597 h 1985002"/>
              <a:gd name="connsiteX9983" fmla="*/ 1811461 w 3049233"/>
              <a:gd name="connsiteY9983" fmla="*/ 1000067 h 1985002"/>
              <a:gd name="connsiteX9984" fmla="*/ 896186 w 3049233"/>
              <a:gd name="connsiteY9984" fmla="*/ 997258 h 1985002"/>
              <a:gd name="connsiteX9985" fmla="*/ 896194 w 3049233"/>
              <a:gd name="connsiteY9985" fmla="*/ 997266 h 1985002"/>
              <a:gd name="connsiteX9986" fmla="*/ 896227 w 3049233"/>
              <a:gd name="connsiteY9986" fmla="*/ 997301 h 1985002"/>
              <a:gd name="connsiteX9987" fmla="*/ 896290 w 3049233"/>
              <a:gd name="connsiteY9987" fmla="*/ 997368 h 1985002"/>
              <a:gd name="connsiteX9988" fmla="*/ 893552 w 3049233"/>
              <a:gd name="connsiteY9988" fmla="*/ 1000462 h 1985002"/>
              <a:gd name="connsiteX9989" fmla="*/ 893508 w 3049233"/>
              <a:gd name="connsiteY9989" fmla="*/ 1000425 h 1985002"/>
              <a:gd name="connsiteX9990" fmla="*/ 893421 w 3049233"/>
              <a:gd name="connsiteY9990" fmla="*/ 1000353 h 1985002"/>
              <a:gd name="connsiteX9991" fmla="*/ 2177970 w 3049233"/>
              <a:gd name="connsiteY9991" fmla="*/ 996581 h 1985002"/>
              <a:gd name="connsiteX9992" fmla="*/ 2195301 w 3049233"/>
              <a:gd name="connsiteY9992" fmla="*/ 1008837 h 1985002"/>
              <a:gd name="connsiteX9993" fmla="*/ 2181704 w 3049233"/>
              <a:gd name="connsiteY9993" fmla="*/ 1002426 h 1985002"/>
              <a:gd name="connsiteX9994" fmla="*/ 2177701 w 3049233"/>
              <a:gd name="connsiteY9994" fmla="*/ 999081 h 1985002"/>
              <a:gd name="connsiteX9995" fmla="*/ 2317836 w 3049233"/>
              <a:gd name="connsiteY9995" fmla="*/ 996182 h 1985002"/>
              <a:gd name="connsiteX9996" fmla="*/ 2317516 w 3049233"/>
              <a:gd name="connsiteY9996" fmla="*/ 996772 h 1985002"/>
              <a:gd name="connsiteX9997" fmla="*/ 2315793 w 3049233"/>
              <a:gd name="connsiteY9997" fmla="*/ 997449 h 1985002"/>
              <a:gd name="connsiteX9998" fmla="*/ 2337133 w 3049233"/>
              <a:gd name="connsiteY9998" fmla="*/ 995784 h 1985002"/>
              <a:gd name="connsiteX9999" fmla="*/ 2336991 w 3049233"/>
              <a:gd name="connsiteY9999" fmla="*/ 996692 h 1985002"/>
              <a:gd name="connsiteX10000" fmla="*/ 2318066 w 3049233"/>
              <a:gd name="connsiteY10000" fmla="*/ 1005537 h 1985002"/>
              <a:gd name="connsiteX10001" fmla="*/ 2319954 w 3049233"/>
              <a:gd name="connsiteY10001" fmla="*/ 1002046 h 1985002"/>
              <a:gd name="connsiteX10002" fmla="*/ 2690672 w 3049233"/>
              <a:gd name="connsiteY10002" fmla="*/ 995464 h 1985002"/>
              <a:gd name="connsiteX10003" fmla="*/ 2689155 w 3049233"/>
              <a:gd name="connsiteY10003" fmla="*/ 1008492 h 1985002"/>
              <a:gd name="connsiteX10004" fmla="*/ 2680632 w 3049233"/>
              <a:gd name="connsiteY10004" fmla="*/ 1005538 h 1985002"/>
              <a:gd name="connsiteX10005" fmla="*/ 2682019 w 3049233"/>
              <a:gd name="connsiteY10005" fmla="*/ 1003183 h 1985002"/>
              <a:gd name="connsiteX10006" fmla="*/ 2686254 w 3049233"/>
              <a:gd name="connsiteY10006" fmla="*/ 999119 h 1985002"/>
              <a:gd name="connsiteX10007" fmla="*/ 2899335 w 3049233"/>
              <a:gd name="connsiteY10007" fmla="*/ 995322 h 1985002"/>
              <a:gd name="connsiteX10008" fmla="*/ 2900505 w 3049233"/>
              <a:gd name="connsiteY10008" fmla="*/ 1007923 h 1985002"/>
              <a:gd name="connsiteX10009" fmla="*/ 2900398 w 3049233"/>
              <a:gd name="connsiteY10009" fmla="*/ 1023834 h 1985002"/>
              <a:gd name="connsiteX10010" fmla="*/ 2896671 w 3049233"/>
              <a:gd name="connsiteY10010" fmla="*/ 1031970 h 1985002"/>
              <a:gd name="connsiteX10011" fmla="*/ 2888881 w 3049233"/>
              <a:gd name="connsiteY10011" fmla="*/ 1043825 h 1985002"/>
              <a:gd name="connsiteX10012" fmla="*/ 2877160 w 3049233"/>
              <a:gd name="connsiteY10012" fmla="*/ 1063580 h 1985002"/>
              <a:gd name="connsiteX10013" fmla="*/ 2881062 w 3049233"/>
              <a:gd name="connsiteY10013" fmla="*/ 1035111 h 1985002"/>
              <a:gd name="connsiteX10014" fmla="*/ 2881465 w 3049233"/>
              <a:gd name="connsiteY10014" fmla="*/ 1032625 h 1985002"/>
              <a:gd name="connsiteX10015" fmla="*/ 2881241 w 3049233"/>
              <a:gd name="connsiteY10015" fmla="*/ 1026268 h 1985002"/>
              <a:gd name="connsiteX10016" fmla="*/ 2886912 w 3049233"/>
              <a:gd name="connsiteY10016" fmla="*/ 1018593 h 1985002"/>
              <a:gd name="connsiteX10017" fmla="*/ 1762437 w 3049233"/>
              <a:gd name="connsiteY10017" fmla="*/ 994920 h 1985002"/>
              <a:gd name="connsiteX10018" fmla="*/ 1772161 w 3049233"/>
              <a:gd name="connsiteY10018" fmla="*/ 996410 h 1985002"/>
              <a:gd name="connsiteX10019" fmla="*/ 1772284 w 3049233"/>
              <a:gd name="connsiteY10019" fmla="*/ 996463 h 1985002"/>
              <a:gd name="connsiteX10020" fmla="*/ 1772888 w 3049233"/>
              <a:gd name="connsiteY10020" fmla="*/ 996742 h 1985002"/>
              <a:gd name="connsiteX10021" fmla="*/ 1771415 w 3049233"/>
              <a:gd name="connsiteY10021" fmla="*/ 1001122 h 1985002"/>
              <a:gd name="connsiteX10022" fmla="*/ 1769981 w 3049233"/>
              <a:gd name="connsiteY10022" fmla="*/ 1000474 h 1985002"/>
              <a:gd name="connsiteX10023" fmla="*/ 1761667 w 3049233"/>
              <a:gd name="connsiteY10023" fmla="*/ 998419 h 1985002"/>
              <a:gd name="connsiteX10024" fmla="*/ 823739 w 3049233"/>
              <a:gd name="connsiteY10024" fmla="*/ 994330 h 1985002"/>
              <a:gd name="connsiteX10025" fmla="*/ 835505 w 3049233"/>
              <a:gd name="connsiteY10025" fmla="*/ 1010189 h 1985002"/>
              <a:gd name="connsiteX10026" fmla="*/ 835890 w 3049233"/>
              <a:gd name="connsiteY10026" fmla="*/ 1010510 h 1985002"/>
              <a:gd name="connsiteX10027" fmla="*/ 836047 w 3049233"/>
              <a:gd name="connsiteY10027" fmla="*/ 1010641 h 1985002"/>
              <a:gd name="connsiteX10028" fmla="*/ 831791 w 3049233"/>
              <a:gd name="connsiteY10028" fmla="*/ 1015399 h 1985002"/>
              <a:gd name="connsiteX10029" fmla="*/ 825443 w 3049233"/>
              <a:gd name="connsiteY10029" fmla="*/ 1008510 h 1985002"/>
              <a:gd name="connsiteX10030" fmla="*/ 819015 w 3049233"/>
              <a:gd name="connsiteY10030" fmla="*/ 999295 h 1985002"/>
              <a:gd name="connsiteX10031" fmla="*/ 820952 w 3049233"/>
              <a:gd name="connsiteY10031" fmla="*/ 997259 h 1985002"/>
              <a:gd name="connsiteX10032" fmla="*/ 1780937 w 3049233"/>
              <a:gd name="connsiteY10032" fmla="*/ 992376 h 1985002"/>
              <a:gd name="connsiteX10033" fmla="*/ 1786638 w 3049233"/>
              <a:gd name="connsiteY10033" fmla="*/ 993520 h 1985002"/>
              <a:gd name="connsiteX10034" fmla="*/ 1792967 w 3049233"/>
              <a:gd name="connsiteY10034" fmla="*/ 996565 h 1985002"/>
              <a:gd name="connsiteX10035" fmla="*/ 1791339 w 3049233"/>
              <a:gd name="connsiteY10035" fmla="*/ 1001636 h 1985002"/>
              <a:gd name="connsiteX10036" fmla="*/ 1779678 w 3049233"/>
              <a:gd name="connsiteY10036" fmla="*/ 996164 h 1985002"/>
              <a:gd name="connsiteX10037" fmla="*/ 1745742 w 3049233"/>
              <a:gd name="connsiteY10037" fmla="*/ 992359 h 1985002"/>
              <a:gd name="connsiteX10038" fmla="*/ 1756190 w 3049233"/>
              <a:gd name="connsiteY10038" fmla="*/ 993962 h 1985002"/>
              <a:gd name="connsiteX10039" fmla="*/ 1755529 w 3049233"/>
              <a:gd name="connsiteY10039" fmla="*/ 996901 h 1985002"/>
              <a:gd name="connsiteX10040" fmla="*/ 1745288 w 3049233"/>
              <a:gd name="connsiteY10040" fmla="*/ 994369 h 1985002"/>
              <a:gd name="connsiteX10041" fmla="*/ 1859095 w 3049233"/>
              <a:gd name="connsiteY10041" fmla="*/ 992048 h 1985002"/>
              <a:gd name="connsiteX10042" fmla="*/ 1870706 w 3049233"/>
              <a:gd name="connsiteY10042" fmla="*/ 997132 h 1985002"/>
              <a:gd name="connsiteX10043" fmla="*/ 1865234 w 3049233"/>
              <a:gd name="connsiteY10043" fmla="*/ 1012542 h 1985002"/>
              <a:gd name="connsiteX10044" fmla="*/ 1860718 w 3049233"/>
              <a:gd name="connsiteY10044" fmla="*/ 1010803 h 1985002"/>
              <a:gd name="connsiteX10045" fmla="*/ 1854561 w 3049233"/>
              <a:gd name="connsiteY10045" fmla="*/ 1004262 h 1985002"/>
              <a:gd name="connsiteX10046" fmla="*/ 1239028 w 3049233"/>
              <a:gd name="connsiteY10046" fmla="*/ 991667 h 1985002"/>
              <a:gd name="connsiteX10047" fmla="*/ 1253919 w 3049233"/>
              <a:gd name="connsiteY10047" fmla="*/ 994531 h 1985002"/>
              <a:gd name="connsiteX10048" fmla="*/ 1254823 w 3049233"/>
              <a:gd name="connsiteY10048" fmla="*/ 995310 h 1985002"/>
              <a:gd name="connsiteX10049" fmla="*/ 1253552 w 3049233"/>
              <a:gd name="connsiteY10049" fmla="*/ 1001451 h 1985002"/>
              <a:gd name="connsiteX10050" fmla="*/ 1247467 w 3049233"/>
              <a:gd name="connsiteY10050" fmla="*/ 997352 h 1985002"/>
              <a:gd name="connsiteX10051" fmla="*/ 2170522 w 3049233"/>
              <a:gd name="connsiteY10051" fmla="*/ 991323 h 1985002"/>
              <a:gd name="connsiteX10052" fmla="*/ 2171671 w 3049233"/>
              <a:gd name="connsiteY10052" fmla="*/ 992134 h 1985002"/>
              <a:gd name="connsiteX10053" fmla="*/ 2171588 w 3049233"/>
              <a:gd name="connsiteY10053" fmla="*/ 992755 h 1985002"/>
              <a:gd name="connsiteX10054" fmla="*/ 1684152 w 3049233"/>
              <a:gd name="connsiteY10054" fmla="*/ 991163 h 1985002"/>
              <a:gd name="connsiteX10055" fmla="*/ 1737513 w 3049233"/>
              <a:gd name="connsiteY10055" fmla="*/ 1000186 h 1985002"/>
              <a:gd name="connsiteX10056" fmla="*/ 1737023 w 3049233"/>
              <a:gd name="connsiteY10056" fmla="*/ 1002313 h 1985002"/>
              <a:gd name="connsiteX10057" fmla="*/ 1720954 w 3049233"/>
              <a:gd name="connsiteY10057" fmla="*/ 998162 h 1985002"/>
              <a:gd name="connsiteX10058" fmla="*/ 1678654 w 3049233"/>
              <a:gd name="connsiteY10058" fmla="*/ 993786 h 1985002"/>
              <a:gd name="connsiteX10059" fmla="*/ 1678650 w 3049233"/>
              <a:gd name="connsiteY10059" fmla="*/ 993786 h 1985002"/>
              <a:gd name="connsiteX10060" fmla="*/ 1678648 w 3049233"/>
              <a:gd name="connsiteY10060" fmla="*/ 993786 h 1985002"/>
              <a:gd name="connsiteX10061" fmla="*/ 1678646 w 3049233"/>
              <a:gd name="connsiteY10061" fmla="*/ 993786 h 1985002"/>
              <a:gd name="connsiteX10062" fmla="*/ 1678644 w 3049233"/>
              <a:gd name="connsiteY10062" fmla="*/ 993786 h 1985002"/>
              <a:gd name="connsiteX10063" fmla="*/ 1668425 w 3049233"/>
              <a:gd name="connsiteY10063" fmla="*/ 994674 h 1985002"/>
              <a:gd name="connsiteX10064" fmla="*/ 2150832 w 3049233"/>
              <a:gd name="connsiteY10064" fmla="*/ 990794 h 1985002"/>
              <a:gd name="connsiteX10065" fmla="*/ 2168060 w 3049233"/>
              <a:gd name="connsiteY10065" fmla="*/ 1004676 h 1985002"/>
              <a:gd name="connsiteX10066" fmla="*/ 2153348 w 3049233"/>
              <a:gd name="connsiteY10066" fmla="*/ 1036204 h 1985002"/>
              <a:gd name="connsiteX10067" fmla="*/ 2147229 w 3049233"/>
              <a:gd name="connsiteY10067" fmla="*/ 1053180 h 1985002"/>
              <a:gd name="connsiteX10068" fmla="*/ 2149372 w 3049233"/>
              <a:gd name="connsiteY10068" fmla="*/ 996071 h 1985002"/>
              <a:gd name="connsiteX10069" fmla="*/ 2149399 w 3049233"/>
              <a:gd name="connsiteY10069" fmla="*/ 995744 h 1985002"/>
              <a:gd name="connsiteX10070" fmla="*/ 1800225 w 3049233"/>
              <a:gd name="connsiteY10070" fmla="*/ 990639 h 1985002"/>
              <a:gd name="connsiteX10071" fmla="*/ 1801891 w 3049233"/>
              <a:gd name="connsiteY10071" fmla="*/ 991452 h 1985002"/>
              <a:gd name="connsiteX10072" fmla="*/ 1800086 w 3049233"/>
              <a:gd name="connsiteY10072" fmla="*/ 991081 h 1985002"/>
              <a:gd name="connsiteX10073" fmla="*/ 873279 w 3049233"/>
              <a:gd name="connsiteY10073" fmla="*/ 990521 h 1985002"/>
              <a:gd name="connsiteX10074" fmla="*/ 874732 w 3049233"/>
              <a:gd name="connsiteY10074" fmla="*/ 991692 h 1985002"/>
              <a:gd name="connsiteX10075" fmla="*/ 863030 w 3049233"/>
              <a:gd name="connsiteY10075" fmla="*/ 1004405 h 1985002"/>
              <a:gd name="connsiteX10076" fmla="*/ 861914 w 3049233"/>
              <a:gd name="connsiteY10076" fmla="*/ 1003297 h 1985002"/>
              <a:gd name="connsiteX10077" fmla="*/ 2848421 w 3049233"/>
              <a:gd name="connsiteY10077" fmla="*/ 990296 h 1985002"/>
              <a:gd name="connsiteX10078" fmla="*/ 2848790 w 3049233"/>
              <a:gd name="connsiteY10078" fmla="*/ 1020830 h 1985002"/>
              <a:gd name="connsiteX10079" fmla="*/ 2824107 w 3049233"/>
              <a:gd name="connsiteY10079" fmla="*/ 1053505 h 1985002"/>
              <a:gd name="connsiteX10080" fmla="*/ 2828716 w 3049233"/>
              <a:gd name="connsiteY10080" fmla="*/ 1025723 h 1985002"/>
              <a:gd name="connsiteX10081" fmla="*/ 2828730 w 3049233"/>
              <a:gd name="connsiteY10081" fmla="*/ 1013073 h 1985002"/>
              <a:gd name="connsiteX10082" fmla="*/ 2844242 w 3049233"/>
              <a:gd name="connsiteY10082" fmla="*/ 994546 h 1985002"/>
              <a:gd name="connsiteX10083" fmla="*/ 2144888 w 3049233"/>
              <a:gd name="connsiteY10083" fmla="*/ 989959 h 1985002"/>
              <a:gd name="connsiteX10084" fmla="*/ 2137916 w 3049233"/>
              <a:gd name="connsiteY10084" fmla="*/ 1052836 h 1985002"/>
              <a:gd name="connsiteX10085" fmla="*/ 2139744 w 3049233"/>
              <a:gd name="connsiteY10085" fmla="*/ 1073961 h 1985002"/>
              <a:gd name="connsiteX10086" fmla="*/ 2125569 w 3049233"/>
              <a:gd name="connsiteY10086" fmla="*/ 1113266 h 1985002"/>
              <a:gd name="connsiteX10087" fmla="*/ 2120869 w 3049233"/>
              <a:gd name="connsiteY10087" fmla="*/ 1082185 h 1985002"/>
              <a:gd name="connsiteX10088" fmla="*/ 2119416 w 3049233"/>
              <a:gd name="connsiteY10088" fmla="*/ 1064478 h 1985002"/>
              <a:gd name="connsiteX10089" fmla="*/ 2119845 w 3049233"/>
              <a:gd name="connsiteY10089" fmla="*/ 1055089 h 1985002"/>
              <a:gd name="connsiteX10090" fmla="*/ 2141022 w 3049233"/>
              <a:gd name="connsiteY10090" fmla="*/ 997934 h 1985002"/>
              <a:gd name="connsiteX10091" fmla="*/ 1819169 w 3049233"/>
              <a:gd name="connsiteY10091" fmla="*/ 989699 h 1985002"/>
              <a:gd name="connsiteX10092" fmla="*/ 1832077 w 3049233"/>
              <a:gd name="connsiteY10092" fmla="*/ 996038 h 1985002"/>
              <a:gd name="connsiteX10093" fmla="*/ 1830799 w 3049233"/>
              <a:gd name="connsiteY10093" fmla="*/ 999280 h 1985002"/>
              <a:gd name="connsiteX10094" fmla="*/ 1829542 w 3049233"/>
              <a:gd name="connsiteY10094" fmla="*/ 998796 h 1985002"/>
              <a:gd name="connsiteX10095" fmla="*/ 1818082 w 3049233"/>
              <a:gd name="connsiteY10095" fmla="*/ 993156 h 1985002"/>
              <a:gd name="connsiteX10096" fmla="*/ 1819034 w 3049233"/>
              <a:gd name="connsiteY10096" fmla="*/ 990028 h 1985002"/>
              <a:gd name="connsiteX10097" fmla="*/ 1278262 w 3049233"/>
              <a:gd name="connsiteY10097" fmla="*/ 989203 h 1985002"/>
              <a:gd name="connsiteX10098" fmla="*/ 1281375 w 3049233"/>
              <a:gd name="connsiteY10098" fmla="*/ 993751 h 1985002"/>
              <a:gd name="connsiteX10099" fmla="*/ 1277718 w 3049233"/>
              <a:gd name="connsiteY10099" fmla="*/ 993054 h 1985002"/>
              <a:gd name="connsiteX10100" fmla="*/ 1342729 w 3049233"/>
              <a:gd name="connsiteY10100" fmla="*/ 989020 h 1985002"/>
              <a:gd name="connsiteX10101" fmla="*/ 1544508 w 3049233"/>
              <a:gd name="connsiteY10101" fmla="*/ 1021555 h 1985002"/>
              <a:gd name="connsiteX10102" fmla="*/ 1532183 w 3049233"/>
              <a:gd name="connsiteY10102" fmla="*/ 1032429 h 1985002"/>
              <a:gd name="connsiteX10103" fmla="*/ 1523842 w 3049233"/>
              <a:gd name="connsiteY10103" fmla="*/ 1038698 h 1985002"/>
              <a:gd name="connsiteX10104" fmla="*/ 1522914 w 3049233"/>
              <a:gd name="connsiteY10104" fmla="*/ 1039841 h 1985002"/>
              <a:gd name="connsiteX10105" fmla="*/ 1340226 w 3049233"/>
              <a:gd name="connsiteY10105" fmla="*/ 1004981 h 1985002"/>
              <a:gd name="connsiteX10106" fmla="*/ 1341503 w 3049233"/>
              <a:gd name="connsiteY10106" fmla="*/ 996841 h 1985002"/>
              <a:gd name="connsiteX10107" fmla="*/ 1225029 w 3049233"/>
              <a:gd name="connsiteY10107" fmla="*/ 988975 h 1985002"/>
              <a:gd name="connsiteX10108" fmla="*/ 1225035 w 3049233"/>
              <a:gd name="connsiteY10108" fmla="*/ 988977 h 1985002"/>
              <a:gd name="connsiteX10109" fmla="*/ 1225043 w 3049233"/>
              <a:gd name="connsiteY10109" fmla="*/ 988978 h 1985002"/>
              <a:gd name="connsiteX10110" fmla="*/ 1225051 w 3049233"/>
              <a:gd name="connsiteY10110" fmla="*/ 988980 h 1985002"/>
              <a:gd name="connsiteX10111" fmla="*/ 1227819 w 3049233"/>
              <a:gd name="connsiteY10111" fmla="*/ 990859 h 1985002"/>
              <a:gd name="connsiteX10112" fmla="*/ 1252393 w 3049233"/>
              <a:gd name="connsiteY10112" fmla="*/ 1007539 h 1985002"/>
              <a:gd name="connsiteX10113" fmla="*/ 1252285 w 3049233"/>
              <a:gd name="connsiteY10113" fmla="*/ 1008150 h 1985002"/>
              <a:gd name="connsiteX10114" fmla="*/ 1233515 w 3049233"/>
              <a:gd name="connsiteY10114" fmla="*/ 1004029 h 1985002"/>
              <a:gd name="connsiteX10115" fmla="*/ 1220608 w 3049233"/>
              <a:gd name="connsiteY10115" fmla="*/ 996787 h 1985002"/>
              <a:gd name="connsiteX10116" fmla="*/ 1221884 w 3049233"/>
              <a:gd name="connsiteY10116" fmla="*/ 994532 h 1985002"/>
              <a:gd name="connsiteX10117" fmla="*/ 1763757 w 3049233"/>
              <a:gd name="connsiteY10117" fmla="*/ 988929 h 1985002"/>
              <a:gd name="connsiteX10118" fmla="*/ 1763777 w 3049233"/>
              <a:gd name="connsiteY10118" fmla="*/ 988930 h 1985002"/>
              <a:gd name="connsiteX10119" fmla="*/ 1774777 w 3049233"/>
              <a:gd name="connsiteY10119" fmla="*/ 991139 h 1985002"/>
              <a:gd name="connsiteX10120" fmla="*/ 1773984 w 3049233"/>
              <a:gd name="connsiteY10120" fmla="*/ 993493 h 1985002"/>
              <a:gd name="connsiteX10121" fmla="*/ 1773706 w 3049233"/>
              <a:gd name="connsiteY10121" fmla="*/ 993363 h 1985002"/>
              <a:gd name="connsiteX10122" fmla="*/ 1763128 w 3049233"/>
              <a:gd name="connsiteY10122" fmla="*/ 991789 h 1985002"/>
              <a:gd name="connsiteX10123" fmla="*/ 2253186 w 3049233"/>
              <a:gd name="connsiteY10123" fmla="*/ 988914 h 1985002"/>
              <a:gd name="connsiteX10124" fmla="*/ 2255537 w 3049233"/>
              <a:gd name="connsiteY10124" fmla="*/ 988977 h 1985002"/>
              <a:gd name="connsiteX10125" fmla="*/ 2255388 w 3049233"/>
              <a:gd name="connsiteY10125" fmla="*/ 990374 h 1985002"/>
              <a:gd name="connsiteX10126" fmla="*/ 2252611 w 3049233"/>
              <a:gd name="connsiteY10126" fmla="*/ 990181 h 1985002"/>
              <a:gd name="connsiteX10127" fmla="*/ 2280817 w 3049233"/>
              <a:gd name="connsiteY10127" fmla="*/ 988506 h 1985002"/>
              <a:gd name="connsiteX10128" fmla="*/ 2276552 w 3049233"/>
              <a:gd name="connsiteY10128" fmla="*/ 989549 h 1985002"/>
              <a:gd name="connsiteX10129" fmla="*/ 2275045 w 3049233"/>
              <a:gd name="connsiteY10129" fmla="*/ 989508 h 1985002"/>
              <a:gd name="connsiteX10130" fmla="*/ 2275040 w 3049233"/>
              <a:gd name="connsiteY10130" fmla="*/ 989509 h 1985002"/>
              <a:gd name="connsiteX10131" fmla="*/ 2275010 w 3049233"/>
              <a:gd name="connsiteY10131" fmla="*/ 989508 h 1985002"/>
              <a:gd name="connsiteX10132" fmla="*/ 2275005 w 3049233"/>
              <a:gd name="connsiteY10132" fmla="*/ 989509 h 1985002"/>
              <a:gd name="connsiteX10133" fmla="*/ 2274975 w 3049233"/>
              <a:gd name="connsiteY10133" fmla="*/ 989508 h 1985002"/>
              <a:gd name="connsiteX10134" fmla="*/ 2265823 w 3049233"/>
              <a:gd name="connsiteY10134" fmla="*/ 991099 h 1985002"/>
              <a:gd name="connsiteX10135" fmla="*/ 2260849 w 3049233"/>
              <a:gd name="connsiteY10135" fmla="*/ 990753 h 1985002"/>
              <a:gd name="connsiteX10136" fmla="*/ 2261017 w 3049233"/>
              <a:gd name="connsiteY10136" fmla="*/ 989127 h 1985002"/>
              <a:gd name="connsiteX10137" fmla="*/ 2274975 w 3049233"/>
              <a:gd name="connsiteY10137" fmla="*/ 989508 h 1985002"/>
              <a:gd name="connsiteX10138" fmla="*/ 2274979 w 3049233"/>
              <a:gd name="connsiteY10138" fmla="*/ 989507 h 1985002"/>
              <a:gd name="connsiteX10139" fmla="*/ 2275010 w 3049233"/>
              <a:gd name="connsiteY10139" fmla="*/ 989508 h 1985002"/>
              <a:gd name="connsiteX10140" fmla="*/ 2275014 w 3049233"/>
              <a:gd name="connsiteY10140" fmla="*/ 989507 h 1985002"/>
              <a:gd name="connsiteX10141" fmla="*/ 2275045 w 3049233"/>
              <a:gd name="connsiteY10141" fmla="*/ 989508 h 1985002"/>
              <a:gd name="connsiteX10142" fmla="*/ 1746633 w 3049233"/>
              <a:gd name="connsiteY10142" fmla="*/ 988412 h 1985002"/>
              <a:gd name="connsiteX10143" fmla="*/ 1757366 w 3049233"/>
              <a:gd name="connsiteY10143" fmla="*/ 988736 h 1985002"/>
              <a:gd name="connsiteX10144" fmla="*/ 1756889 w 3049233"/>
              <a:gd name="connsiteY10144" fmla="*/ 990860 h 1985002"/>
              <a:gd name="connsiteX10145" fmla="*/ 1746432 w 3049233"/>
              <a:gd name="connsiteY10145" fmla="*/ 989304 h 1985002"/>
              <a:gd name="connsiteX10146" fmla="*/ 2042317 w 3049233"/>
              <a:gd name="connsiteY10146" fmla="*/ 988180 h 1985002"/>
              <a:gd name="connsiteX10147" fmla="*/ 2041134 w 3049233"/>
              <a:gd name="connsiteY10147" fmla="*/ 998823 h 1985002"/>
              <a:gd name="connsiteX10148" fmla="*/ 2041782 w 3049233"/>
              <a:gd name="connsiteY10148" fmla="*/ 990084 h 1985002"/>
              <a:gd name="connsiteX10149" fmla="*/ 1738856 w 3049233"/>
              <a:gd name="connsiteY10149" fmla="*/ 988177 h 1985002"/>
              <a:gd name="connsiteX10150" fmla="*/ 1740267 w 3049233"/>
              <a:gd name="connsiteY10150" fmla="*/ 988219 h 1985002"/>
              <a:gd name="connsiteX10151" fmla="*/ 1740231 w 3049233"/>
              <a:gd name="connsiteY10151" fmla="*/ 988381 h 1985002"/>
              <a:gd name="connsiteX10152" fmla="*/ 2181567 w 3049233"/>
              <a:gd name="connsiteY10152" fmla="*/ 988085 h 1985002"/>
              <a:gd name="connsiteX10153" fmla="*/ 2188769 w 3049233"/>
              <a:gd name="connsiteY10153" fmla="*/ 993133 h 1985002"/>
              <a:gd name="connsiteX10154" fmla="*/ 2198382 w 3049233"/>
              <a:gd name="connsiteY10154" fmla="*/ 996672 h 1985002"/>
              <a:gd name="connsiteX10155" fmla="*/ 2197772 w 3049233"/>
              <a:gd name="connsiteY10155" fmla="*/ 1001597 h 1985002"/>
              <a:gd name="connsiteX10156" fmla="*/ 2185365 w 3049233"/>
              <a:gd name="connsiteY10156" fmla="*/ 996214 h 1985002"/>
              <a:gd name="connsiteX10157" fmla="*/ 2180015 w 3049233"/>
              <a:gd name="connsiteY10157" fmla="*/ 991320 h 1985002"/>
              <a:gd name="connsiteX10158" fmla="*/ 2284028 w 3049233"/>
              <a:gd name="connsiteY10158" fmla="*/ 987739 h 1985002"/>
              <a:gd name="connsiteX10159" fmla="*/ 2284003 w 3049233"/>
              <a:gd name="connsiteY10159" fmla="*/ 987939 h 1985002"/>
              <a:gd name="connsiteX10160" fmla="*/ 2281253 w 3049233"/>
              <a:gd name="connsiteY10160" fmla="*/ 988417 h 1985002"/>
              <a:gd name="connsiteX10161" fmla="*/ 2233877 w 3049233"/>
              <a:gd name="connsiteY10161" fmla="*/ 987609 h 1985002"/>
              <a:gd name="connsiteX10162" fmla="*/ 2236276 w 3049233"/>
              <a:gd name="connsiteY10162" fmla="*/ 988452 h 1985002"/>
              <a:gd name="connsiteX10163" fmla="*/ 2247025 w 3049233"/>
              <a:gd name="connsiteY10163" fmla="*/ 988745 h 1985002"/>
              <a:gd name="connsiteX10164" fmla="*/ 2246565 w 3049233"/>
              <a:gd name="connsiteY10164" fmla="*/ 989762 h 1985002"/>
              <a:gd name="connsiteX10165" fmla="*/ 2233614 w 3049233"/>
              <a:gd name="connsiteY10165" fmla="*/ 988863 h 1985002"/>
              <a:gd name="connsiteX10166" fmla="*/ 2233718 w 3049233"/>
              <a:gd name="connsiteY10166" fmla="*/ 988142 h 1985002"/>
              <a:gd name="connsiteX10167" fmla="*/ 2742176 w 3049233"/>
              <a:gd name="connsiteY10167" fmla="*/ 987553 h 1985002"/>
              <a:gd name="connsiteX10168" fmla="*/ 2737990 w 3049233"/>
              <a:gd name="connsiteY10168" fmla="*/ 1024012 h 1985002"/>
              <a:gd name="connsiteX10169" fmla="*/ 2731926 w 3049233"/>
              <a:gd name="connsiteY10169" fmla="*/ 1030492 h 1985002"/>
              <a:gd name="connsiteX10170" fmla="*/ 2719970 w 3049233"/>
              <a:gd name="connsiteY10170" fmla="*/ 1022897 h 1985002"/>
              <a:gd name="connsiteX10171" fmla="*/ 2722534 w 3049233"/>
              <a:gd name="connsiteY10171" fmla="*/ 1005111 h 1985002"/>
              <a:gd name="connsiteX10172" fmla="*/ 1332289 w 3049233"/>
              <a:gd name="connsiteY10172" fmla="*/ 987336 h 1985002"/>
              <a:gd name="connsiteX10173" fmla="*/ 1333143 w 3049233"/>
              <a:gd name="connsiteY10173" fmla="*/ 987474 h 1985002"/>
              <a:gd name="connsiteX10174" fmla="*/ 1333689 w 3049233"/>
              <a:gd name="connsiteY10174" fmla="*/ 987562 h 1985002"/>
              <a:gd name="connsiteX10175" fmla="*/ 1335893 w 3049233"/>
              <a:gd name="connsiteY10175" fmla="*/ 987918 h 1985002"/>
              <a:gd name="connsiteX10176" fmla="*/ 1335440 w 3049233"/>
              <a:gd name="connsiteY10176" fmla="*/ 992030 h 1985002"/>
              <a:gd name="connsiteX10177" fmla="*/ 1332735 w 3049233"/>
              <a:gd name="connsiteY10177" fmla="*/ 1003552 h 1985002"/>
              <a:gd name="connsiteX10178" fmla="*/ 1330455 w 3049233"/>
              <a:gd name="connsiteY10178" fmla="*/ 1003117 h 1985002"/>
              <a:gd name="connsiteX10179" fmla="*/ 1708248 w 3049233"/>
              <a:gd name="connsiteY10179" fmla="*/ 987252 h 1985002"/>
              <a:gd name="connsiteX10180" fmla="*/ 1713465 w 3049233"/>
              <a:gd name="connsiteY10180" fmla="*/ 987409 h 1985002"/>
              <a:gd name="connsiteX10181" fmla="*/ 1739534 w 3049233"/>
              <a:gd name="connsiteY10181" fmla="*/ 991407 h 1985002"/>
              <a:gd name="connsiteX10182" fmla="*/ 1739199 w 3049233"/>
              <a:gd name="connsiteY10182" fmla="*/ 992864 h 1985002"/>
              <a:gd name="connsiteX10183" fmla="*/ 1725278 w 3049233"/>
              <a:gd name="connsiteY10183" fmla="*/ 989422 h 1985002"/>
              <a:gd name="connsiteX10184" fmla="*/ 1704753 w 3049233"/>
              <a:gd name="connsiteY10184" fmla="*/ 987720 h 1985002"/>
              <a:gd name="connsiteX10185" fmla="*/ 2357439 w 3049233"/>
              <a:gd name="connsiteY10185" fmla="*/ 986929 h 1985002"/>
              <a:gd name="connsiteX10186" fmla="*/ 2342329 w 3049233"/>
              <a:gd name="connsiteY10186" fmla="*/ 1016724 h 1985002"/>
              <a:gd name="connsiteX10187" fmla="*/ 2343438 w 3049233"/>
              <a:gd name="connsiteY10187" fmla="*/ 1009597 h 1985002"/>
              <a:gd name="connsiteX10188" fmla="*/ 2344934 w 3049233"/>
              <a:gd name="connsiteY10188" fmla="*/ 1008645 h 1985002"/>
              <a:gd name="connsiteX10189" fmla="*/ 2346458 w 3049233"/>
              <a:gd name="connsiteY10189" fmla="*/ 1005998 h 1985002"/>
              <a:gd name="connsiteX10190" fmla="*/ 2348403 w 3049233"/>
              <a:gd name="connsiteY10190" fmla="*/ 1004366 h 1985002"/>
              <a:gd name="connsiteX10191" fmla="*/ 2355168 w 3049233"/>
              <a:gd name="connsiteY10191" fmla="*/ 990874 h 1985002"/>
              <a:gd name="connsiteX10192" fmla="*/ 2585458 w 3049233"/>
              <a:gd name="connsiteY10192" fmla="*/ 986114 h 1985002"/>
              <a:gd name="connsiteX10193" fmla="*/ 2581061 w 3049233"/>
              <a:gd name="connsiteY10193" fmla="*/ 1010208 h 1985002"/>
              <a:gd name="connsiteX10194" fmla="*/ 2565970 w 3049233"/>
              <a:gd name="connsiteY10194" fmla="*/ 1019874 h 1985002"/>
              <a:gd name="connsiteX10195" fmla="*/ 2562978 w 3049233"/>
              <a:gd name="connsiteY10195" fmla="*/ 1021728 h 1985002"/>
              <a:gd name="connsiteX10196" fmla="*/ 2568177 w 3049233"/>
              <a:gd name="connsiteY10196" fmla="*/ 1012020 h 1985002"/>
              <a:gd name="connsiteX10197" fmla="*/ 1324030 w 3049233"/>
              <a:gd name="connsiteY10197" fmla="*/ 986005 h 1985002"/>
              <a:gd name="connsiteX10198" fmla="*/ 1328819 w 3049233"/>
              <a:gd name="connsiteY10198" fmla="*/ 986777 h 1985002"/>
              <a:gd name="connsiteX10199" fmla="*/ 1329000 w 3049233"/>
              <a:gd name="connsiteY10199" fmla="*/ 986806 h 1985002"/>
              <a:gd name="connsiteX10200" fmla="*/ 1328350 w 3049233"/>
              <a:gd name="connsiteY10200" fmla="*/ 996348 h 1985002"/>
              <a:gd name="connsiteX10201" fmla="*/ 1327286 w 3049233"/>
              <a:gd name="connsiteY10201" fmla="*/ 1001469 h 1985002"/>
              <a:gd name="connsiteX10202" fmla="*/ 1327078 w 3049233"/>
              <a:gd name="connsiteY10202" fmla="*/ 1002472 h 1985002"/>
              <a:gd name="connsiteX10203" fmla="*/ 1322398 w 3049233"/>
              <a:gd name="connsiteY10203" fmla="*/ 1001579 h 1985002"/>
              <a:gd name="connsiteX10204" fmla="*/ 1323232 w 3049233"/>
              <a:gd name="connsiteY10204" fmla="*/ 993622 h 1985002"/>
              <a:gd name="connsiteX10205" fmla="*/ 1323737 w 3049233"/>
              <a:gd name="connsiteY10205" fmla="*/ 988805 h 1985002"/>
              <a:gd name="connsiteX10206" fmla="*/ 1842346 w 3049233"/>
              <a:gd name="connsiteY10206" fmla="*/ 984710 h 1985002"/>
              <a:gd name="connsiteX10207" fmla="*/ 1854045 w 3049233"/>
              <a:gd name="connsiteY10207" fmla="*/ 989835 h 1985002"/>
              <a:gd name="connsiteX10208" fmla="*/ 1850331 w 3049233"/>
              <a:gd name="connsiteY10208" fmla="*/ 999766 h 1985002"/>
              <a:gd name="connsiteX10209" fmla="*/ 1847134 w 3049233"/>
              <a:gd name="connsiteY10209" fmla="*/ 996370 h 1985002"/>
              <a:gd name="connsiteX10210" fmla="*/ 1839299 w 3049233"/>
              <a:gd name="connsiteY10210" fmla="*/ 992517 h 1985002"/>
              <a:gd name="connsiteX10211" fmla="*/ 2338889 w 3049233"/>
              <a:gd name="connsiteY10211" fmla="*/ 984537 h 1985002"/>
              <a:gd name="connsiteX10212" fmla="*/ 2338249 w 3049233"/>
              <a:gd name="connsiteY10212" fmla="*/ 988632 h 1985002"/>
              <a:gd name="connsiteX10213" fmla="*/ 2324230 w 3049233"/>
              <a:gd name="connsiteY10213" fmla="*/ 994138 h 1985002"/>
              <a:gd name="connsiteX10214" fmla="*/ 2325793 w 3049233"/>
              <a:gd name="connsiteY10214" fmla="*/ 991247 h 1985002"/>
              <a:gd name="connsiteX10215" fmla="*/ 2335800 w 3049233"/>
              <a:gd name="connsiteY10215" fmla="*/ 985041 h 1985002"/>
              <a:gd name="connsiteX10216" fmla="*/ 2822658 w 3049233"/>
              <a:gd name="connsiteY10216" fmla="*/ 983926 h 1985002"/>
              <a:gd name="connsiteX10217" fmla="*/ 2822407 w 3049233"/>
              <a:gd name="connsiteY10217" fmla="*/ 1011598 h 1985002"/>
              <a:gd name="connsiteX10218" fmla="*/ 2799845 w 3049233"/>
              <a:gd name="connsiteY10218" fmla="*/ 1038406 h 1985002"/>
              <a:gd name="connsiteX10219" fmla="*/ 2802616 w 3049233"/>
              <a:gd name="connsiteY10219" fmla="*/ 1021776 h 1985002"/>
              <a:gd name="connsiteX10220" fmla="*/ 2802916 w 3049233"/>
              <a:gd name="connsiteY10220" fmla="*/ 1005145 h 1985002"/>
              <a:gd name="connsiteX10221" fmla="*/ 833706 w 3049233"/>
              <a:gd name="connsiteY10221" fmla="*/ 983404 h 1985002"/>
              <a:gd name="connsiteX10222" fmla="*/ 840628 w 3049233"/>
              <a:gd name="connsiteY10222" fmla="*/ 991646 h 1985002"/>
              <a:gd name="connsiteX10223" fmla="*/ 847653 w 3049233"/>
              <a:gd name="connsiteY10223" fmla="*/ 997667 h 1985002"/>
              <a:gd name="connsiteX10224" fmla="*/ 842793 w 3049233"/>
              <a:gd name="connsiteY10224" fmla="*/ 1003100 h 1985002"/>
              <a:gd name="connsiteX10225" fmla="*/ 840687 w 3049233"/>
              <a:gd name="connsiteY10225" fmla="*/ 1005454 h 1985002"/>
              <a:gd name="connsiteX10226" fmla="*/ 828569 w 3049233"/>
              <a:gd name="connsiteY10226" fmla="*/ 989164 h 1985002"/>
              <a:gd name="connsiteX10227" fmla="*/ 2220303 w 3049233"/>
              <a:gd name="connsiteY10227" fmla="*/ 982838 h 1985002"/>
              <a:gd name="connsiteX10228" fmla="*/ 2227967 w 3049233"/>
              <a:gd name="connsiteY10228" fmla="*/ 985531 h 1985002"/>
              <a:gd name="connsiteX10229" fmla="*/ 2227633 w 3049233"/>
              <a:gd name="connsiteY10229" fmla="*/ 986642 h 1985002"/>
              <a:gd name="connsiteX10230" fmla="*/ 2227592 w 3049233"/>
              <a:gd name="connsiteY10230" fmla="*/ 987154 h 1985002"/>
              <a:gd name="connsiteX10231" fmla="*/ 2227538 w 3049233"/>
              <a:gd name="connsiteY10231" fmla="*/ 987526 h 1985002"/>
              <a:gd name="connsiteX10232" fmla="*/ 2219315 w 3049233"/>
              <a:gd name="connsiteY10232" fmla="*/ 985005 h 1985002"/>
              <a:gd name="connsiteX10233" fmla="*/ 1784131 w 3049233"/>
              <a:gd name="connsiteY10233" fmla="*/ 982774 h 1985002"/>
              <a:gd name="connsiteX10234" fmla="*/ 1795596 w 3049233"/>
              <a:gd name="connsiteY10234" fmla="*/ 988377 h 1985002"/>
              <a:gd name="connsiteX10235" fmla="*/ 1795058 w 3049233"/>
              <a:gd name="connsiteY10235" fmla="*/ 990049 h 1985002"/>
              <a:gd name="connsiteX10236" fmla="*/ 1786926 w 3049233"/>
              <a:gd name="connsiteY10236" fmla="*/ 988379 h 1985002"/>
              <a:gd name="connsiteX10237" fmla="*/ 1782904 w 3049233"/>
              <a:gd name="connsiteY10237" fmla="*/ 986463 h 1985002"/>
              <a:gd name="connsiteX10238" fmla="*/ 1803043 w 3049233"/>
              <a:gd name="connsiteY10238" fmla="*/ 981779 h 1985002"/>
              <a:gd name="connsiteX10239" fmla="*/ 1815239 w 3049233"/>
              <a:gd name="connsiteY10239" fmla="*/ 987767 h 1985002"/>
              <a:gd name="connsiteX10240" fmla="*/ 1814175 w 3049233"/>
              <a:gd name="connsiteY10240" fmla="*/ 991232 h 1985002"/>
              <a:gd name="connsiteX10241" fmla="*/ 1801951 w 3049233"/>
              <a:gd name="connsiteY10241" fmla="*/ 985217 h 1985002"/>
              <a:gd name="connsiteX10242" fmla="*/ 2048817 w 3049233"/>
              <a:gd name="connsiteY10242" fmla="*/ 981576 h 1985002"/>
              <a:gd name="connsiteX10243" fmla="*/ 2048450 w 3049233"/>
              <a:gd name="connsiteY10243" fmla="*/ 984072 h 1985002"/>
              <a:gd name="connsiteX10244" fmla="*/ 2048675 w 3049233"/>
              <a:gd name="connsiteY10244" fmla="*/ 982031 h 1985002"/>
              <a:gd name="connsiteX10245" fmla="*/ 881291 w 3049233"/>
              <a:gd name="connsiteY10245" fmla="*/ 981515 h 1985002"/>
              <a:gd name="connsiteX10246" fmla="*/ 882715 w 3049233"/>
              <a:gd name="connsiteY10246" fmla="*/ 983020 h 1985002"/>
              <a:gd name="connsiteX10247" fmla="*/ 878315 w 3049233"/>
              <a:gd name="connsiteY10247" fmla="*/ 987801 h 1985002"/>
              <a:gd name="connsiteX10248" fmla="*/ 876811 w 3049233"/>
              <a:gd name="connsiteY10248" fmla="*/ 986551 h 1985002"/>
              <a:gd name="connsiteX10249" fmla="*/ 2311326 w 3049233"/>
              <a:gd name="connsiteY10249" fmla="*/ 981067 h 1985002"/>
              <a:gd name="connsiteX10250" fmla="*/ 2308853 w 3049233"/>
              <a:gd name="connsiteY10250" fmla="*/ 982537 h 1985002"/>
              <a:gd name="connsiteX10251" fmla="*/ 2303471 w 3049233"/>
              <a:gd name="connsiteY10251" fmla="*/ 984557 h 1985002"/>
              <a:gd name="connsiteX10252" fmla="*/ 2291996 w 3049233"/>
              <a:gd name="connsiteY10252" fmla="*/ 986551 h 1985002"/>
              <a:gd name="connsiteX10253" fmla="*/ 2292463 w 3049233"/>
              <a:gd name="connsiteY10253" fmla="*/ 985677 h 1985002"/>
              <a:gd name="connsiteX10254" fmla="*/ 1290016 w 3049233"/>
              <a:gd name="connsiteY10254" fmla="*/ 980521 h 1985002"/>
              <a:gd name="connsiteX10255" fmla="*/ 1292510 w 3049233"/>
              <a:gd name="connsiteY10255" fmla="*/ 980923 h 1985002"/>
              <a:gd name="connsiteX10256" fmla="*/ 1293437 w 3049233"/>
              <a:gd name="connsiteY10256" fmla="*/ 983328 h 1985002"/>
              <a:gd name="connsiteX10257" fmla="*/ 1293363 w 3049233"/>
              <a:gd name="connsiteY10257" fmla="*/ 984185 h 1985002"/>
              <a:gd name="connsiteX10258" fmla="*/ 1293087 w 3049233"/>
              <a:gd name="connsiteY10258" fmla="*/ 987423 h 1985002"/>
              <a:gd name="connsiteX10259" fmla="*/ 1292915 w 3049233"/>
              <a:gd name="connsiteY10259" fmla="*/ 987087 h 1985002"/>
              <a:gd name="connsiteX10260" fmla="*/ 1290279 w 3049233"/>
              <a:gd name="connsiteY10260" fmla="*/ 981955 h 1985002"/>
              <a:gd name="connsiteX10261" fmla="*/ 1290083 w 3049233"/>
              <a:gd name="connsiteY10261" fmla="*/ 980884 h 1985002"/>
              <a:gd name="connsiteX10262" fmla="*/ 749596 w 3049233"/>
              <a:gd name="connsiteY10262" fmla="*/ 980291 h 1985002"/>
              <a:gd name="connsiteX10263" fmla="*/ 751600 w 3049233"/>
              <a:gd name="connsiteY10263" fmla="*/ 999538 h 1985002"/>
              <a:gd name="connsiteX10264" fmla="*/ 741968 w 3049233"/>
              <a:gd name="connsiteY10264" fmla="*/ 1010297 h 1985002"/>
              <a:gd name="connsiteX10265" fmla="*/ 681348 w 3049233"/>
              <a:gd name="connsiteY10265" fmla="*/ 1074643 h 1985002"/>
              <a:gd name="connsiteX10266" fmla="*/ 326594 w 3049233"/>
              <a:gd name="connsiteY10266" fmla="*/ 1420083 h 1985002"/>
              <a:gd name="connsiteX10267" fmla="*/ 278548 w 3049233"/>
              <a:gd name="connsiteY10267" fmla="*/ 1450629 h 1985002"/>
              <a:gd name="connsiteX10268" fmla="*/ 265001 w 3049233"/>
              <a:gd name="connsiteY10268" fmla="*/ 1457102 h 1985002"/>
              <a:gd name="connsiteX10269" fmla="*/ 240714 w 3049233"/>
              <a:gd name="connsiteY10269" fmla="*/ 1466608 h 1985002"/>
              <a:gd name="connsiteX10270" fmla="*/ 207598 w 3049233"/>
              <a:gd name="connsiteY10270" fmla="*/ 1474296 h 1985002"/>
              <a:gd name="connsiteX10271" fmla="*/ 206028 w 3049233"/>
              <a:gd name="connsiteY10271" fmla="*/ 1472577 h 1985002"/>
              <a:gd name="connsiteX10272" fmla="*/ 205938 w 3049233"/>
              <a:gd name="connsiteY10272" fmla="*/ 1472439 h 1985002"/>
              <a:gd name="connsiteX10273" fmla="*/ 222136 w 3049233"/>
              <a:gd name="connsiteY10273" fmla="*/ 1468957 h 1985002"/>
              <a:gd name="connsiteX10274" fmla="*/ 227371 w 3049233"/>
              <a:gd name="connsiteY10274" fmla="*/ 1466719 h 1985002"/>
              <a:gd name="connsiteX10275" fmla="*/ 236513 w 3049233"/>
              <a:gd name="connsiteY10275" fmla="*/ 1462810 h 1985002"/>
              <a:gd name="connsiteX10276" fmla="*/ 245254 w 3049233"/>
              <a:gd name="connsiteY10276" fmla="*/ 1460453 h 1985002"/>
              <a:gd name="connsiteX10277" fmla="*/ 260863 w 3049233"/>
              <a:gd name="connsiteY10277" fmla="*/ 1452399 h 1985002"/>
              <a:gd name="connsiteX10278" fmla="*/ 269679 w 3049233"/>
              <a:gd name="connsiteY10278" fmla="*/ 1448629 h 1985002"/>
              <a:gd name="connsiteX10279" fmla="*/ 274364 w 3049233"/>
              <a:gd name="connsiteY10279" fmla="*/ 1445432 h 1985002"/>
              <a:gd name="connsiteX10280" fmla="*/ 282322 w 3049233"/>
              <a:gd name="connsiteY10280" fmla="*/ 1441326 h 1985002"/>
              <a:gd name="connsiteX10281" fmla="*/ 321683 w 3049233"/>
              <a:gd name="connsiteY10281" fmla="*/ 1413141 h 1985002"/>
              <a:gd name="connsiteX10282" fmla="*/ 674236 w 3049233"/>
              <a:gd name="connsiteY10282" fmla="*/ 1061605 h 1985002"/>
              <a:gd name="connsiteX10283" fmla="*/ 735025 w 3049233"/>
              <a:gd name="connsiteY10283" fmla="*/ 996412 h 1985002"/>
              <a:gd name="connsiteX10284" fmla="*/ 2366696 w 3049233"/>
              <a:gd name="connsiteY10284" fmla="*/ 979387 h 1985002"/>
              <a:gd name="connsiteX10285" fmla="*/ 2351744 w 3049233"/>
              <a:gd name="connsiteY10285" fmla="*/ 1070148 h 1985002"/>
              <a:gd name="connsiteX10286" fmla="*/ 2351142 w 3049233"/>
              <a:gd name="connsiteY10286" fmla="*/ 1071515 h 1985002"/>
              <a:gd name="connsiteX10287" fmla="*/ 2333202 w 3049233"/>
              <a:gd name="connsiteY10287" fmla="*/ 1075347 h 1985002"/>
              <a:gd name="connsiteX10288" fmla="*/ 2339912 w 3049233"/>
              <a:gd name="connsiteY10288" fmla="*/ 1032244 h 1985002"/>
              <a:gd name="connsiteX10289" fmla="*/ 1695766 w 3049233"/>
              <a:gd name="connsiteY10289" fmla="*/ 978877 h 1985002"/>
              <a:gd name="connsiteX10290" fmla="*/ 1730512 w 3049233"/>
              <a:gd name="connsiteY10290" fmla="*/ 982186 h 1985002"/>
              <a:gd name="connsiteX10291" fmla="*/ 1730513 w 3049233"/>
              <a:gd name="connsiteY10291" fmla="*/ 982185 h 1985002"/>
              <a:gd name="connsiteX10292" fmla="*/ 1730522 w 3049233"/>
              <a:gd name="connsiteY10292" fmla="*/ 982186 h 1985002"/>
              <a:gd name="connsiteX10293" fmla="*/ 1730523 w 3049233"/>
              <a:gd name="connsiteY10293" fmla="*/ 982185 h 1985002"/>
              <a:gd name="connsiteX10294" fmla="*/ 1730534 w 3049233"/>
              <a:gd name="connsiteY10294" fmla="*/ 982186 h 1985002"/>
              <a:gd name="connsiteX10295" fmla="*/ 1730731 w 3049233"/>
              <a:gd name="connsiteY10295" fmla="*/ 981563 h 1985002"/>
              <a:gd name="connsiteX10296" fmla="*/ 1740646 w 3049233"/>
              <a:gd name="connsiteY10296" fmla="*/ 983018 h 1985002"/>
              <a:gd name="connsiteX10297" fmla="*/ 1709935 w 3049233"/>
              <a:gd name="connsiteY10297" fmla="*/ 981835 h 1985002"/>
              <a:gd name="connsiteX10298" fmla="*/ 1709933 w 3049233"/>
              <a:gd name="connsiteY10298" fmla="*/ 981836 h 1985002"/>
              <a:gd name="connsiteX10299" fmla="*/ 1709926 w 3049233"/>
              <a:gd name="connsiteY10299" fmla="*/ 981835 h 1985002"/>
              <a:gd name="connsiteX10300" fmla="*/ 1709924 w 3049233"/>
              <a:gd name="connsiteY10300" fmla="*/ 981835 h 1985002"/>
              <a:gd name="connsiteX10301" fmla="*/ 1709919 w 3049233"/>
              <a:gd name="connsiteY10301" fmla="*/ 981835 h 1985002"/>
              <a:gd name="connsiteX10302" fmla="*/ 1702505 w 3049233"/>
              <a:gd name="connsiteY10302" fmla="*/ 982767 h 1985002"/>
              <a:gd name="connsiteX10303" fmla="*/ 1689784 w 3049233"/>
              <a:gd name="connsiteY10303" fmla="*/ 980874 h 1985002"/>
              <a:gd name="connsiteX10304" fmla="*/ 1689782 w 3049233"/>
              <a:gd name="connsiteY10304" fmla="*/ 980875 h 1985002"/>
              <a:gd name="connsiteX10305" fmla="*/ 1689778 w 3049233"/>
              <a:gd name="connsiteY10305" fmla="*/ 980874 h 1985002"/>
              <a:gd name="connsiteX10306" fmla="*/ 1689776 w 3049233"/>
              <a:gd name="connsiteY10306" fmla="*/ 980875 h 1985002"/>
              <a:gd name="connsiteX10307" fmla="*/ 1689773 w 3049233"/>
              <a:gd name="connsiteY10307" fmla="*/ 980874 h 1985002"/>
              <a:gd name="connsiteX10308" fmla="*/ 1662704 w 3049233"/>
              <a:gd name="connsiteY10308" fmla="*/ 987459 h 1985002"/>
              <a:gd name="connsiteX10309" fmla="*/ 1662712 w 3049233"/>
              <a:gd name="connsiteY10309" fmla="*/ 987458 h 1985002"/>
              <a:gd name="connsiteX10310" fmla="*/ 1662707 w 3049233"/>
              <a:gd name="connsiteY10310" fmla="*/ 987459 h 1985002"/>
              <a:gd name="connsiteX10311" fmla="*/ 1662716 w 3049233"/>
              <a:gd name="connsiteY10311" fmla="*/ 987458 h 1985002"/>
              <a:gd name="connsiteX10312" fmla="*/ 1662711 w 3049233"/>
              <a:gd name="connsiteY10312" fmla="*/ 987459 h 1985002"/>
              <a:gd name="connsiteX10313" fmla="*/ 1690456 w 3049233"/>
              <a:gd name="connsiteY10313" fmla="*/ 983881 h 1985002"/>
              <a:gd name="connsiteX10314" fmla="*/ 1691892 w 3049233"/>
              <a:gd name="connsiteY10314" fmla="*/ 984101 h 1985002"/>
              <a:gd name="connsiteX10315" fmla="*/ 1660087 w 3049233"/>
              <a:gd name="connsiteY10315" fmla="*/ 988098 h 1985002"/>
              <a:gd name="connsiteX10316" fmla="*/ 1662711 w 3049233"/>
              <a:gd name="connsiteY10316" fmla="*/ 987459 h 1985002"/>
              <a:gd name="connsiteX10317" fmla="*/ 1662702 w 3049233"/>
              <a:gd name="connsiteY10317" fmla="*/ 987461 h 1985002"/>
              <a:gd name="connsiteX10318" fmla="*/ 1662707 w 3049233"/>
              <a:gd name="connsiteY10318" fmla="*/ 987459 h 1985002"/>
              <a:gd name="connsiteX10319" fmla="*/ 1662699 w 3049233"/>
              <a:gd name="connsiteY10319" fmla="*/ 987460 h 1985002"/>
              <a:gd name="connsiteX10320" fmla="*/ 1662704 w 3049233"/>
              <a:gd name="connsiteY10320" fmla="*/ 987459 h 1985002"/>
              <a:gd name="connsiteX10321" fmla="*/ 1653860 w 3049233"/>
              <a:gd name="connsiteY10321" fmla="*/ 988600 h 1985002"/>
              <a:gd name="connsiteX10322" fmla="*/ 1651358 w 3049233"/>
              <a:gd name="connsiteY10322" fmla="*/ 989555 h 1985002"/>
              <a:gd name="connsiteX10323" fmla="*/ 1646282 w 3049233"/>
              <a:gd name="connsiteY10323" fmla="*/ 990116 h 1985002"/>
              <a:gd name="connsiteX10324" fmla="*/ 1634947 w 3049233"/>
              <a:gd name="connsiteY10324" fmla="*/ 994212 h 1985002"/>
              <a:gd name="connsiteX10325" fmla="*/ 1626494 w 3049233"/>
              <a:gd name="connsiteY10325" fmla="*/ 996267 h 1985002"/>
              <a:gd name="connsiteX10326" fmla="*/ 1626735 w 3049233"/>
              <a:gd name="connsiteY10326" fmla="*/ 996072 h 1985002"/>
              <a:gd name="connsiteX10327" fmla="*/ 1665326 w 3049233"/>
              <a:gd name="connsiteY10327" fmla="*/ 982080 h 1985002"/>
              <a:gd name="connsiteX10328" fmla="*/ 1279726 w 3049233"/>
              <a:gd name="connsiteY10328" fmla="*/ 978862 h 1985002"/>
              <a:gd name="connsiteX10329" fmla="*/ 1282080 w 3049233"/>
              <a:gd name="connsiteY10329" fmla="*/ 979242 h 1985002"/>
              <a:gd name="connsiteX10330" fmla="*/ 1282311 w 3049233"/>
              <a:gd name="connsiteY10330" fmla="*/ 979279 h 1985002"/>
              <a:gd name="connsiteX10331" fmla="*/ 1282354 w 3049233"/>
              <a:gd name="connsiteY10331" fmla="*/ 979360 h 1985002"/>
              <a:gd name="connsiteX10332" fmla="*/ 1283321 w 3049233"/>
              <a:gd name="connsiteY10332" fmla="*/ 981217 h 1985002"/>
              <a:gd name="connsiteX10333" fmla="*/ 1282691 w 3049233"/>
              <a:gd name="connsiteY10333" fmla="*/ 987603 h 1985002"/>
              <a:gd name="connsiteX10334" fmla="*/ 1279303 w 3049233"/>
              <a:gd name="connsiteY10334" fmla="*/ 982633 h 1985002"/>
              <a:gd name="connsiteX10335" fmla="*/ 1279211 w 3049233"/>
              <a:gd name="connsiteY10335" fmla="*/ 982498 h 1985002"/>
              <a:gd name="connsiteX10336" fmla="*/ 1279310 w 3049233"/>
              <a:gd name="connsiteY10336" fmla="*/ 981798 h 1985002"/>
              <a:gd name="connsiteX10337" fmla="*/ 2208852 w 3049233"/>
              <a:gd name="connsiteY10337" fmla="*/ 978798 h 1985002"/>
              <a:gd name="connsiteX10338" fmla="*/ 2214762 w 3049233"/>
              <a:gd name="connsiteY10338" fmla="*/ 980877 h 1985002"/>
              <a:gd name="connsiteX10339" fmla="*/ 2213670 w 3049233"/>
              <a:gd name="connsiteY10339" fmla="*/ 983270 h 1985002"/>
              <a:gd name="connsiteX10340" fmla="*/ 2208135 w 3049233"/>
              <a:gd name="connsiteY10340" fmla="*/ 981225 h 1985002"/>
              <a:gd name="connsiteX10341" fmla="*/ 2665702 w 3049233"/>
              <a:gd name="connsiteY10341" fmla="*/ 978652 h 1985002"/>
              <a:gd name="connsiteX10342" fmla="*/ 2662299 w 3049233"/>
              <a:gd name="connsiteY10342" fmla="*/ 1001933 h 1985002"/>
              <a:gd name="connsiteX10343" fmla="*/ 2649633 w 3049233"/>
              <a:gd name="connsiteY10343" fmla="*/ 1000693 h 1985002"/>
              <a:gd name="connsiteX10344" fmla="*/ 2661022 w 3049233"/>
              <a:gd name="connsiteY10344" fmla="*/ 982188 h 1985002"/>
              <a:gd name="connsiteX10345" fmla="*/ 1766115 w 3049233"/>
              <a:gd name="connsiteY10345" fmla="*/ 978231 h 1985002"/>
              <a:gd name="connsiteX10346" fmla="*/ 1778496 w 3049233"/>
              <a:gd name="connsiteY10346" fmla="*/ 980112 h 1985002"/>
              <a:gd name="connsiteX10347" fmla="*/ 1777260 w 3049233"/>
              <a:gd name="connsiteY10347" fmla="*/ 983774 h 1985002"/>
              <a:gd name="connsiteX10348" fmla="*/ 1776416 w 3049233"/>
              <a:gd name="connsiteY10348" fmla="*/ 983372 h 1985002"/>
              <a:gd name="connsiteX10349" fmla="*/ 1765560 w 3049233"/>
              <a:gd name="connsiteY10349" fmla="*/ 980747 h 1985002"/>
              <a:gd name="connsiteX10350" fmla="*/ 2479982 w 3049233"/>
              <a:gd name="connsiteY10350" fmla="*/ 978010 h 1985002"/>
              <a:gd name="connsiteX10351" fmla="*/ 2467848 w 3049233"/>
              <a:gd name="connsiteY10351" fmla="*/ 1028293 h 1985002"/>
              <a:gd name="connsiteX10352" fmla="*/ 2463563 w 3049233"/>
              <a:gd name="connsiteY10352" fmla="*/ 1060089 h 1985002"/>
              <a:gd name="connsiteX10353" fmla="*/ 2446838 w 3049233"/>
              <a:gd name="connsiteY10353" fmla="*/ 1094994 h 1985002"/>
              <a:gd name="connsiteX10354" fmla="*/ 2437431 w 3049233"/>
              <a:gd name="connsiteY10354" fmla="*/ 1088988 h 1985002"/>
              <a:gd name="connsiteX10355" fmla="*/ 2442783 w 3049233"/>
              <a:gd name="connsiteY10355" fmla="*/ 1046237 h 1985002"/>
              <a:gd name="connsiteX10356" fmla="*/ 2443064 w 3049233"/>
              <a:gd name="connsiteY10356" fmla="*/ 1044788 h 1985002"/>
              <a:gd name="connsiteX10357" fmla="*/ 2443827 w 3049233"/>
              <a:gd name="connsiteY10357" fmla="*/ 1041651 h 1985002"/>
              <a:gd name="connsiteX10358" fmla="*/ 2451415 w 3049233"/>
              <a:gd name="connsiteY10358" fmla="*/ 1026153 h 1985002"/>
              <a:gd name="connsiteX10359" fmla="*/ 1269529 w 3049233"/>
              <a:gd name="connsiteY10359" fmla="*/ 977218 h 1985002"/>
              <a:gd name="connsiteX10360" fmla="*/ 1269886 w 3049233"/>
              <a:gd name="connsiteY10360" fmla="*/ 977276 h 1985002"/>
              <a:gd name="connsiteX10361" fmla="*/ 1270021 w 3049233"/>
              <a:gd name="connsiteY10361" fmla="*/ 977297 h 1985002"/>
              <a:gd name="connsiteX10362" fmla="*/ 1270127 w 3049233"/>
              <a:gd name="connsiteY10362" fmla="*/ 977314 h 1985002"/>
              <a:gd name="connsiteX10363" fmla="*/ 1271090 w 3049233"/>
              <a:gd name="connsiteY10363" fmla="*/ 978722 h 1985002"/>
              <a:gd name="connsiteX10364" fmla="*/ 1273583 w 3049233"/>
              <a:gd name="connsiteY10364" fmla="*/ 982365 h 1985002"/>
              <a:gd name="connsiteX10365" fmla="*/ 1273345 w 3049233"/>
              <a:gd name="connsiteY10365" fmla="*/ 984283 h 1985002"/>
              <a:gd name="connsiteX10366" fmla="*/ 1272034 w 3049233"/>
              <a:gd name="connsiteY10366" fmla="*/ 981857 h 1985002"/>
              <a:gd name="connsiteX10367" fmla="*/ 1824411 w 3049233"/>
              <a:gd name="connsiteY10367" fmla="*/ 977022 h 1985002"/>
              <a:gd name="connsiteX10368" fmla="*/ 1824988 w 3049233"/>
              <a:gd name="connsiteY10368" fmla="*/ 977107 h 1985002"/>
              <a:gd name="connsiteX10369" fmla="*/ 1837396 w 3049233"/>
              <a:gd name="connsiteY10369" fmla="*/ 982543 h 1985002"/>
              <a:gd name="connsiteX10370" fmla="*/ 1834412 w 3049233"/>
              <a:gd name="connsiteY10370" fmla="*/ 990113 h 1985002"/>
              <a:gd name="connsiteX10371" fmla="*/ 1821603 w 3049233"/>
              <a:gd name="connsiteY10371" fmla="*/ 983813 h 1985002"/>
              <a:gd name="connsiteX10372" fmla="*/ 1640393 w 3049233"/>
              <a:gd name="connsiteY10372" fmla="*/ 976899 h 1985002"/>
              <a:gd name="connsiteX10373" fmla="*/ 1636557 w 3049233"/>
              <a:gd name="connsiteY10373" fmla="*/ 979652 h 1985002"/>
              <a:gd name="connsiteX10374" fmla="*/ 1616821 w 3049233"/>
              <a:gd name="connsiteY10374" fmla="*/ 989819 h 1985002"/>
              <a:gd name="connsiteX10375" fmla="*/ 1611001 w 3049233"/>
              <a:gd name="connsiteY10375" fmla="*/ 995522 h 1985002"/>
              <a:gd name="connsiteX10376" fmla="*/ 1603789 w 3049233"/>
              <a:gd name="connsiteY10376" fmla="*/ 994594 h 1985002"/>
              <a:gd name="connsiteX10377" fmla="*/ 1669405 w 3049233"/>
              <a:gd name="connsiteY10377" fmla="*/ 976366 h 1985002"/>
              <a:gd name="connsiteX10378" fmla="*/ 1679637 w 3049233"/>
              <a:gd name="connsiteY10378" fmla="*/ 977341 h 1985002"/>
              <a:gd name="connsiteX10379" fmla="*/ 1641077 w 3049233"/>
              <a:gd name="connsiteY10379" fmla="*/ 986925 h 1985002"/>
              <a:gd name="connsiteX10380" fmla="*/ 810262 w 3049233"/>
              <a:gd name="connsiteY10380" fmla="*/ 976164 h 1985002"/>
              <a:gd name="connsiteX10381" fmla="*/ 810287 w 3049233"/>
              <a:gd name="connsiteY10381" fmla="*/ 976197 h 1985002"/>
              <a:gd name="connsiteX10382" fmla="*/ 810721 w 3049233"/>
              <a:gd name="connsiteY10382" fmla="*/ 976783 h 1985002"/>
              <a:gd name="connsiteX10383" fmla="*/ 819965 w 3049233"/>
              <a:gd name="connsiteY10383" fmla="*/ 989243 h 1985002"/>
              <a:gd name="connsiteX10384" fmla="*/ 815365 w 3049233"/>
              <a:gd name="connsiteY10384" fmla="*/ 994063 h 1985002"/>
              <a:gd name="connsiteX10385" fmla="*/ 806715 w 3049233"/>
              <a:gd name="connsiteY10385" fmla="*/ 981661 h 1985002"/>
              <a:gd name="connsiteX10386" fmla="*/ 806109 w 3049233"/>
              <a:gd name="connsiteY10386" fmla="*/ 980669 h 1985002"/>
              <a:gd name="connsiteX10387" fmla="*/ 1232305 w 3049233"/>
              <a:gd name="connsiteY10387" fmla="*/ 976121 h 1985002"/>
              <a:gd name="connsiteX10388" fmla="*/ 1240268 w 3049233"/>
              <a:gd name="connsiteY10388" fmla="*/ 982896 h 1985002"/>
              <a:gd name="connsiteX10389" fmla="*/ 1244831 w 3049233"/>
              <a:gd name="connsiteY10389" fmla="*/ 986778 h 1985002"/>
              <a:gd name="connsiteX10390" fmla="*/ 1231950 w 3049233"/>
              <a:gd name="connsiteY10390" fmla="*/ 984320 h 1985002"/>
              <a:gd name="connsiteX10391" fmla="*/ 1228082 w 3049233"/>
              <a:gd name="connsiteY10391" fmla="*/ 983582 h 1985002"/>
              <a:gd name="connsiteX10392" fmla="*/ 1228287 w 3049233"/>
              <a:gd name="connsiteY10392" fmla="*/ 983221 h 1985002"/>
              <a:gd name="connsiteX10393" fmla="*/ 1261837 w 3049233"/>
              <a:gd name="connsiteY10393" fmla="*/ 975978 h 1985002"/>
              <a:gd name="connsiteX10394" fmla="*/ 1264932 w 3049233"/>
              <a:gd name="connsiteY10394" fmla="*/ 976477 h 1985002"/>
              <a:gd name="connsiteX10395" fmla="*/ 1265849 w 3049233"/>
              <a:gd name="connsiteY10395" fmla="*/ 976625 h 1985002"/>
              <a:gd name="connsiteX10396" fmla="*/ 1265726 w 3049233"/>
              <a:gd name="connsiteY10396" fmla="*/ 977274 h 1985002"/>
              <a:gd name="connsiteX10397" fmla="*/ 1265682 w 3049233"/>
              <a:gd name="connsiteY10397" fmla="*/ 977509 h 1985002"/>
              <a:gd name="connsiteX10398" fmla="*/ 1265247 w 3049233"/>
              <a:gd name="connsiteY10398" fmla="*/ 979814 h 1985002"/>
              <a:gd name="connsiteX10399" fmla="*/ 1264943 w 3049233"/>
              <a:gd name="connsiteY10399" fmla="*/ 979472 h 1985002"/>
              <a:gd name="connsiteX10400" fmla="*/ 1263881 w 3049233"/>
              <a:gd name="connsiteY10400" fmla="*/ 978278 h 1985002"/>
              <a:gd name="connsiteX10401" fmla="*/ 1749503 w 3049233"/>
              <a:gd name="connsiteY10401" fmla="*/ 975706 h 1985002"/>
              <a:gd name="connsiteX10402" fmla="*/ 1759944 w 3049233"/>
              <a:gd name="connsiteY10402" fmla="*/ 977293 h 1985002"/>
              <a:gd name="connsiteX10403" fmla="*/ 1759496 w 3049233"/>
              <a:gd name="connsiteY10403" fmla="*/ 979281 h 1985002"/>
              <a:gd name="connsiteX10404" fmla="*/ 1749254 w 3049233"/>
              <a:gd name="connsiteY10404" fmla="*/ 976805 h 1985002"/>
              <a:gd name="connsiteX10405" fmla="*/ 1660155 w 3049233"/>
              <a:gd name="connsiteY10405" fmla="*/ 975485 h 1985002"/>
              <a:gd name="connsiteX10406" fmla="*/ 1663690 w 3049233"/>
              <a:gd name="connsiteY10406" fmla="*/ 975822 h 1985002"/>
              <a:gd name="connsiteX10407" fmla="*/ 1653203 w 3049233"/>
              <a:gd name="connsiteY10407" fmla="*/ 978676 h 1985002"/>
              <a:gd name="connsiteX10408" fmla="*/ 1805438 w 3049233"/>
              <a:gd name="connsiteY10408" fmla="*/ 974248 h 1985002"/>
              <a:gd name="connsiteX10409" fmla="*/ 1819828 w 3049233"/>
              <a:gd name="connsiteY10409" fmla="*/ 976352 h 1985002"/>
              <a:gd name="connsiteX10410" fmla="*/ 1817548 w 3049233"/>
              <a:gd name="connsiteY10410" fmla="*/ 981819 h 1985002"/>
              <a:gd name="connsiteX10411" fmla="*/ 1804994 w 3049233"/>
              <a:gd name="connsiteY10411" fmla="*/ 975644 h 1985002"/>
              <a:gd name="connsiteX10412" fmla="*/ 1787073 w 3049233"/>
              <a:gd name="connsiteY10412" fmla="*/ 973932 h 1985002"/>
              <a:gd name="connsiteX10413" fmla="*/ 1798442 w 3049233"/>
              <a:gd name="connsiteY10413" fmla="*/ 979518 h 1985002"/>
              <a:gd name="connsiteX10414" fmla="*/ 1797339 w 3049233"/>
              <a:gd name="connsiteY10414" fmla="*/ 982947 h 1985002"/>
              <a:gd name="connsiteX10415" fmla="*/ 1785939 w 3049233"/>
              <a:gd name="connsiteY10415" fmla="*/ 977336 h 1985002"/>
              <a:gd name="connsiteX10416" fmla="*/ 2797468 w 3049233"/>
              <a:gd name="connsiteY10416" fmla="*/ 973287 h 1985002"/>
              <a:gd name="connsiteX10417" fmla="*/ 2796778 w 3049233"/>
              <a:gd name="connsiteY10417" fmla="*/ 1002229 h 1985002"/>
              <a:gd name="connsiteX10418" fmla="*/ 2772524 w 3049233"/>
              <a:gd name="connsiteY10418" fmla="*/ 1028354 h 1985002"/>
              <a:gd name="connsiteX10419" fmla="*/ 2774229 w 3049233"/>
              <a:gd name="connsiteY10419" fmla="*/ 1017862 h 1985002"/>
              <a:gd name="connsiteX10420" fmla="*/ 2775289 w 3049233"/>
              <a:gd name="connsiteY10420" fmla="*/ 995013 h 1985002"/>
              <a:gd name="connsiteX10421" fmla="*/ 1732898 w 3049233"/>
              <a:gd name="connsiteY10421" fmla="*/ 973182 h 1985002"/>
              <a:gd name="connsiteX10422" fmla="*/ 1743363 w 3049233"/>
              <a:gd name="connsiteY10422" fmla="*/ 974773 h 1985002"/>
              <a:gd name="connsiteX10423" fmla="*/ 1743230 w 3049233"/>
              <a:gd name="connsiteY10423" fmla="*/ 975349 h 1985002"/>
              <a:gd name="connsiteX10424" fmla="*/ 1738290 w 3049233"/>
              <a:gd name="connsiteY10424" fmla="*/ 974154 h 1985002"/>
              <a:gd name="connsiteX10425" fmla="*/ 1732729 w 3049233"/>
              <a:gd name="connsiteY10425" fmla="*/ 973905 h 1985002"/>
              <a:gd name="connsiteX10426" fmla="*/ 2159842 w 3049233"/>
              <a:gd name="connsiteY10426" fmla="*/ 972880 h 1985002"/>
              <a:gd name="connsiteX10427" fmla="*/ 2173009 w 3049233"/>
              <a:gd name="connsiteY10427" fmla="*/ 982096 h 1985002"/>
              <a:gd name="connsiteX10428" fmla="*/ 2172675 w 3049233"/>
              <a:gd name="connsiteY10428" fmla="*/ 984610 h 1985002"/>
              <a:gd name="connsiteX10429" fmla="*/ 1237838 w 3049233"/>
              <a:gd name="connsiteY10429" fmla="*/ 972109 h 1985002"/>
              <a:gd name="connsiteX10430" fmla="*/ 1243467 w 3049233"/>
              <a:gd name="connsiteY10430" fmla="*/ 973016 h 1985002"/>
              <a:gd name="connsiteX10431" fmla="*/ 1251793 w 3049233"/>
              <a:gd name="connsiteY10431" fmla="*/ 974359 h 1985002"/>
              <a:gd name="connsiteX10432" fmla="*/ 1255444 w 3049233"/>
              <a:gd name="connsiteY10432" fmla="*/ 978426 h 1985002"/>
              <a:gd name="connsiteX10433" fmla="*/ 1263852 w 3049233"/>
              <a:gd name="connsiteY10433" fmla="*/ 987792 h 1985002"/>
              <a:gd name="connsiteX10434" fmla="*/ 1263547 w 3049233"/>
              <a:gd name="connsiteY10434" fmla="*/ 989925 h 1985002"/>
              <a:gd name="connsiteX10435" fmla="*/ 1263488 w 3049233"/>
              <a:gd name="connsiteY10435" fmla="*/ 990338 h 1985002"/>
              <a:gd name="connsiteX10436" fmla="*/ 1257990 w 3049233"/>
              <a:gd name="connsiteY10436" fmla="*/ 989289 h 1985002"/>
              <a:gd name="connsiteX10437" fmla="*/ 1256405 w 3049233"/>
              <a:gd name="connsiteY10437" fmla="*/ 987943 h 1985002"/>
              <a:gd name="connsiteX10438" fmla="*/ 2720473 w 3049233"/>
              <a:gd name="connsiteY10438" fmla="*/ 970813 h 1985002"/>
              <a:gd name="connsiteX10439" fmla="*/ 2718495 w 3049233"/>
              <a:gd name="connsiteY10439" fmla="*/ 995240 h 1985002"/>
              <a:gd name="connsiteX10440" fmla="*/ 2717475 w 3049233"/>
              <a:gd name="connsiteY10440" fmla="*/ 1002345 h 1985002"/>
              <a:gd name="connsiteX10441" fmla="*/ 2711401 w 3049233"/>
              <a:gd name="connsiteY10441" fmla="*/ 1007756 h 1985002"/>
              <a:gd name="connsiteX10442" fmla="*/ 2705068 w 3049233"/>
              <a:gd name="connsiteY10442" fmla="*/ 1014007 h 1985002"/>
              <a:gd name="connsiteX10443" fmla="*/ 2695871 w 3049233"/>
              <a:gd name="connsiteY10443" fmla="*/ 1010819 h 1985002"/>
              <a:gd name="connsiteX10444" fmla="*/ 2698275 w 3049233"/>
              <a:gd name="connsiteY10444" fmla="*/ 989175 h 1985002"/>
              <a:gd name="connsiteX10445" fmla="*/ 1715280 w 3049233"/>
              <a:gd name="connsiteY10445" fmla="*/ 970503 h 1985002"/>
              <a:gd name="connsiteX10446" fmla="*/ 1726368 w 3049233"/>
              <a:gd name="connsiteY10446" fmla="*/ 972189 h 1985002"/>
              <a:gd name="connsiteX10447" fmla="*/ 1726032 w 3049233"/>
              <a:gd name="connsiteY10447" fmla="*/ 973606 h 1985002"/>
              <a:gd name="connsiteX10448" fmla="*/ 1699461 w 3049233"/>
              <a:gd name="connsiteY10448" fmla="*/ 972417 h 1985002"/>
              <a:gd name="connsiteX10449" fmla="*/ 1699460 w 3049233"/>
              <a:gd name="connsiteY10449" fmla="*/ 972417 h 1985002"/>
              <a:gd name="connsiteX10450" fmla="*/ 1699453 w 3049233"/>
              <a:gd name="connsiteY10450" fmla="*/ 972417 h 1985002"/>
              <a:gd name="connsiteX10451" fmla="*/ 1699448 w 3049233"/>
              <a:gd name="connsiteY10451" fmla="*/ 972417 h 1985002"/>
              <a:gd name="connsiteX10452" fmla="*/ 1697918 w 3049233"/>
              <a:gd name="connsiteY10452" fmla="*/ 972797 h 1985002"/>
              <a:gd name="connsiteX10453" fmla="*/ 1696101 w 3049233"/>
              <a:gd name="connsiteY10453" fmla="*/ 972625 h 1985002"/>
              <a:gd name="connsiteX10454" fmla="*/ 2190409 w 3049233"/>
              <a:gd name="connsiteY10454" fmla="*/ 969651 h 1985002"/>
              <a:gd name="connsiteX10455" fmla="*/ 2198651 w 3049233"/>
              <a:gd name="connsiteY10455" fmla="*/ 975210 h 1985002"/>
              <a:gd name="connsiteX10456" fmla="*/ 2202930 w 3049233"/>
              <a:gd name="connsiteY10456" fmla="*/ 976715 h 1985002"/>
              <a:gd name="connsiteX10457" fmla="*/ 2202265 w 3049233"/>
              <a:gd name="connsiteY10457" fmla="*/ 978976 h 1985002"/>
              <a:gd name="connsiteX10458" fmla="*/ 2191861 w 3049233"/>
              <a:gd name="connsiteY10458" fmla="*/ 974850 h 1985002"/>
              <a:gd name="connsiteX10459" fmla="*/ 2189036 w 3049233"/>
              <a:gd name="connsiteY10459" fmla="*/ 972515 h 1985002"/>
              <a:gd name="connsiteX10460" fmla="*/ 1768746 w 3049233"/>
              <a:gd name="connsiteY10460" fmla="*/ 969519 h 1985002"/>
              <a:gd name="connsiteX10461" fmla="*/ 1781426 w 3049233"/>
              <a:gd name="connsiteY10461" fmla="*/ 971410 h 1985002"/>
              <a:gd name="connsiteX10462" fmla="*/ 1780356 w 3049233"/>
              <a:gd name="connsiteY10462" fmla="*/ 974588 h 1985002"/>
              <a:gd name="connsiteX10463" fmla="*/ 1780311 w 3049233"/>
              <a:gd name="connsiteY10463" fmla="*/ 974566 h 1985002"/>
              <a:gd name="connsiteX10464" fmla="*/ 1767956 w 3049233"/>
              <a:gd name="connsiteY10464" fmla="*/ 971778 h 1985002"/>
              <a:gd name="connsiteX10465" fmla="*/ 1688346 w 3049233"/>
              <a:gd name="connsiteY10465" fmla="*/ 969112 h 1985002"/>
              <a:gd name="connsiteX10466" fmla="*/ 1680760 w 3049233"/>
              <a:gd name="connsiteY10466" fmla="*/ 971177 h 1985002"/>
              <a:gd name="connsiteX10467" fmla="*/ 1676547 w 3049233"/>
              <a:gd name="connsiteY10467" fmla="*/ 970779 h 1985002"/>
              <a:gd name="connsiteX10468" fmla="*/ 846555 w 3049233"/>
              <a:gd name="connsiteY10468" fmla="*/ 968994 h 1985002"/>
              <a:gd name="connsiteX10469" fmla="*/ 851391 w 3049233"/>
              <a:gd name="connsiteY10469" fmla="*/ 972890 h 1985002"/>
              <a:gd name="connsiteX10470" fmla="*/ 862100 w 3049233"/>
              <a:gd name="connsiteY10470" fmla="*/ 981516 h 1985002"/>
              <a:gd name="connsiteX10471" fmla="*/ 855387 w 3049233"/>
              <a:gd name="connsiteY10471" fmla="*/ 989020 h 1985002"/>
              <a:gd name="connsiteX10472" fmla="*/ 851693 w 3049233"/>
              <a:gd name="connsiteY10472" fmla="*/ 993150 h 1985002"/>
              <a:gd name="connsiteX10473" fmla="*/ 837542 w 3049233"/>
              <a:gd name="connsiteY10473" fmla="*/ 979102 h 1985002"/>
              <a:gd name="connsiteX10474" fmla="*/ 844412 w 3049233"/>
              <a:gd name="connsiteY10474" fmla="*/ 971398 h 1985002"/>
              <a:gd name="connsiteX10475" fmla="*/ 2288744 w 3049233"/>
              <a:gd name="connsiteY10475" fmla="*/ 968979 h 1985002"/>
              <a:gd name="connsiteX10476" fmla="*/ 2287741 w 3049233"/>
              <a:gd name="connsiteY10476" fmla="*/ 972326 h 1985002"/>
              <a:gd name="connsiteX10477" fmla="*/ 2275761 w 3049233"/>
              <a:gd name="connsiteY10477" fmla="*/ 974289 h 1985002"/>
              <a:gd name="connsiteX10478" fmla="*/ 2265027 w 3049233"/>
              <a:gd name="connsiteY10478" fmla="*/ 973592 h 1985002"/>
              <a:gd name="connsiteX10479" fmla="*/ 2266420 w 3049233"/>
              <a:gd name="connsiteY10479" fmla="*/ 968979 h 1985002"/>
              <a:gd name="connsiteX10480" fmla="*/ 2296486 w 3049233"/>
              <a:gd name="connsiteY10480" fmla="*/ 968979 h 1985002"/>
              <a:gd name="connsiteX10481" fmla="*/ 2295361 w 3049233"/>
              <a:gd name="connsiteY10481" fmla="*/ 971079 h 1985002"/>
              <a:gd name="connsiteX10482" fmla="*/ 2293905 w 3049233"/>
              <a:gd name="connsiteY10482" fmla="*/ 971317 h 1985002"/>
              <a:gd name="connsiteX10483" fmla="*/ 2294602 w 3049233"/>
              <a:gd name="connsiteY10483" fmla="*/ 968979 h 1985002"/>
              <a:gd name="connsiteX10484" fmla="*/ 2308183 w 3049233"/>
              <a:gd name="connsiteY10484" fmla="*/ 968979 h 1985002"/>
              <a:gd name="connsiteX10485" fmla="*/ 2300754 w 3049233"/>
              <a:gd name="connsiteY10485" fmla="*/ 970196 h 1985002"/>
              <a:gd name="connsiteX10486" fmla="*/ 2301405 w 3049233"/>
              <a:gd name="connsiteY10486" fmla="*/ 968979 h 1985002"/>
              <a:gd name="connsiteX10487" fmla="*/ 1330276 w 3049233"/>
              <a:gd name="connsiteY10487" fmla="*/ 968087 h 1985002"/>
              <a:gd name="connsiteX10488" fmla="*/ 1329389 w 3049233"/>
              <a:gd name="connsiteY10488" fmla="*/ 981100 h 1985002"/>
              <a:gd name="connsiteX10489" fmla="*/ 1326250 w 3049233"/>
              <a:gd name="connsiteY10489" fmla="*/ 980595 h 1985002"/>
              <a:gd name="connsiteX10490" fmla="*/ 1325288 w 3049233"/>
              <a:gd name="connsiteY10490" fmla="*/ 980440 h 1985002"/>
              <a:gd name="connsiteX10491" fmla="*/ 1346119 w 3049233"/>
              <a:gd name="connsiteY10491" fmla="*/ 967403 h 1985002"/>
              <a:gd name="connsiteX10492" fmla="*/ 1578930 w 3049233"/>
              <a:gd name="connsiteY10492" fmla="*/ 997387 h 1985002"/>
              <a:gd name="connsiteX10493" fmla="*/ 1574535 w 3049233"/>
              <a:gd name="connsiteY10493" fmla="*/ 1000681 h 1985002"/>
              <a:gd name="connsiteX10494" fmla="*/ 1556214 w 3049233"/>
              <a:gd name="connsiteY10494" fmla="*/ 1011230 h 1985002"/>
              <a:gd name="connsiteX10495" fmla="*/ 1550077 w 3049233"/>
              <a:gd name="connsiteY10495" fmla="*/ 1016643 h 1985002"/>
              <a:gd name="connsiteX10496" fmla="*/ 1358261 w 3049233"/>
              <a:gd name="connsiteY10496" fmla="*/ 985750 h 1985002"/>
              <a:gd name="connsiteX10497" fmla="*/ 1343612 w 3049233"/>
              <a:gd name="connsiteY10497" fmla="*/ 983391 h 1985002"/>
              <a:gd name="connsiteX10498" fmla="*/ 1343813 w 3049233"/>
              <a:gd name="connsiteY10498" fmla="*/ 982107 h 1985002"/>
              <a:gd name="connsiteX10499" fmla="*/ 1345202 w 3049233"/>
              <a:gd name="connsiteY10499" fmla="*/ 975957 h 1985002"/>
              <a:gd name="connsiteX10500" fmla="*/ 1345476 w 3049233"/>
              <a:gd name="connsiteY10500" fmla="*/ 971507 h 1985002"/>
              <a:gd name="connsiteX10501" fmla="*/ 2212315 w 3049233"/>
              <a:gd name="connsiteY10501" fmla="*/ 967062 h 1985002"/>
              <a:gd name="connsiteX10502" fmla="*/ 2216483 w 3049233"/>
              <a:gd name="connsiteY10502" fmla="*/ 969190 h 1985002"/>
              <a:gd name="connsiteX10503" fmla="*/ 2212104 w 3049233"/>
              <a:gd name="connsiteY10503" fmla="*/ 967778 h 1985002"/>
              <a:gd name="connsiteX10504" fmla="*/ 1751481 w 3049233"/>
              <a:gd name="connsiteY10504" fmla="*/ 966945 h 1985002"/>
              <a:gd name="connsiteX10505" fmla="*/ 1762197 w 3049233"/>
              <a:gd name="connsiteY10505" fmla="*/ 968543 h 1985002"/>
              <a:gd name="connsiteX10506" fmla="*/ 1761561 w 3049233"/>
              <a:gd name="connsiteY10506" fmla="*/ 970334 h 1985002"/>
              <a:gd name="connsiteX10507" fmla="*/ 1751242 w 3049233"/>
              <a:gd name="connsiteY10507" fmla="*/ 968005 h 1985002"/>
              <a:gd name="connsiteX10508" fmla="*/ 2240172 w 3049233"/>
              <a:gd name="connsiteY10508" fmla="*/ 966559 h 1985002"/>
              <a:gd name="connsiteX10509" fmla="*/ 2243225 w 3049233"/>
              <a:gd name="connsiteY10509" fmla="*/ 967285 h 1985002"/>
              <a:gd name="connsiteX10510" fmla="*/ 2243252 w 3049233"/>
              <a:gd name="connsiteY10510" fmla="*/ 967285 h 1985002"/>
              <a:gd name="connsiteX10511" fmla="*/ 2243278 w 3049233"/>
              <a:gd name="connsiteY10511" fmla="*/ 967285 h 1985002"/>
              <a:gd name="connsiteX10512" fmla="*/ 2248221 w 3049233"/>
              <a:gd name="connsiteY10512" fmla="*/ 967285 h 1985002"/>
              <a:gd name="connsiteX10513" fmla="*/ 2257557 w 3049233"/>
              <a:gd name="connsiteY10513" fmla="*/ 968253 h 1985002"/>
              <a:gd name="connsiteX10514" fmla="*/ 2254975 w 3049233"/>
              <a:gd name="connsiteY10514" fmla="*/ 972941 h 1985002"/>
              <a:gd name="connsiteX10515" fmla="*/ 2240908 w 3049233"/>
              <a:gd name="connsiteY10515" fmla="*/ 972028 h 1985002"/>
              <a:gd name="connsiteX10516" fmla="*/ 2238694 w 3049233"/>
              <a:gd name="connsiteY10516" fmla="*/ 971501 h 1985002"/>
              <a:gd name="connsiteX10517" fmla="*/ 819348 w 3049233"/>
              <a:gd name="connsiteY10517" fmla="*/ 966306 h 1985002"/>
              <a:gd name="connsiteX10518" fmla="*/ 829633 w 3049233"/>
              <a:gd name="connsiteY10518" fmla="*/ 978553 h 1985002"/>
              <a:gd name="connsiteX10519" fmla="*/ 824758 w 3049233"/>
              <a:gd name="connsiteY10519" fmla="*/ 984040 h 1985002"/>
              <a:gd name="connsiteX10520" fmla="*/ 823986 w 3049233"/>
              <a:gd name="connsiteY10520" fmla="*/ 983002 h 1985002"/>
              <a:gd name="connsiteX10521" fmla="*/ 815041 w 3049233"/>
              <a:gd name="connsiteY10521" fmla="*/ 970979 h 1985002"/>
              <a:gd name="connsiteX10522" fmla="*/ 1334775 w 3049233"/>
              <a:gd name="connsiteY10522" fmla="*/ 965942 h 1985002"/>
              <a:gd name="connsiteX10523" fmla="*/ 1336720 w 3049233"/>
              <a:gd name="connsiteY10523" fmla="*/ 966193 h 1985002"/>
              <a:gd name="connsiteX10524" fmla="*/ 1337578 w 3049233"/>
              <a:gd name="connsiteY10524" fmla="*/ 966303 h 1985002"/>
              <a:gd name="connsiteX10525" fmla="*/ 1338261 w 3049233"/>
              <a:gd name="connsiteY10525" fmla="*/ 966391 h 1985002"/>
              <a:gd name="connsiteX10526" fmla="*/ 1336516 w 3049233"/>
              <a:gd name="connsiteY10526" fmla="*/ 982248 h 1985002"/>
              <a:gd name="connsiteX10527" fmla="*/ 1332947 w 3049233"/>
              <a:gd name="connsiteY10527" fmla="*/ 981673 h 1985002"/>
              <a:gd name="connsiteX10528" fmla="*/ 1334419 w 3049233"/>
              <a:gd name="connsiteY10528" fmla="*/ 969002 h 1985002"/>
              <a:gd name="connsiteX10529" fmla="*/ 1734924 w 3049233"/>
              <a:gd name="connsiteY10529" fmla="*/ 964475 h 1985002"/>
              <a:gd name="connsiteX10530" fmla="*/ 1745374 w 3049233"/>
              <a:gd name="connsiteY10530" fmla="*/ 966034 h 1985002"/>
              <a:gd name="connsiteX10531" fmla="*/ 1745233 w 3049233"/>
              <a:gd name="connsiteY10531" fmla="*/ 966648 h 1985002"/>
              <a:gd name="connsiteX10532" fmla="*/ 1742273 w 3049233"/>
              <a:gd name="connsiteY10532" fmla="*/ 965980 h 1985002"/>
              <a:gd name="connsiteX10533" fmla="*/ 1734621 w 3049233"/>
              <a:gd name="connsiteY10533" fmla="*/ 965776 h 1985002"/>
              <a:gd name="connsiteX10534" fmla="*/ 2228832 w 3049233"/>
              <a:gd name="connsiteY10534" fmla="*/ 964149 h 1985002"/>
              <a:gd name="connsiteX10535" fmla="*/ 2234003 w 3049233"/>
              <a:gd name="connsiteY10535" fmla="*/ 965418 h 1985002"/>
              <a:gd name="connsiteX10536" fmla="*/ 2232613 w 3049233"/>
              <a:gd name="connsiteY10536" fmla="*/ 970053 h 1985002"/>
              <a:gd name="connsiteX10537" fmla="*/ 2230239 w 3049233"/>
              <a:gd name="connsiteY10537" fmla="*/ 969488 h 1985002"/>
              <a:gd name="connsiteX10538" fmla="*/ 2227122 w 3049233"/>
              <a:gd name="connsiteY10538" fmla="*/ 967897 h 1985002"/>
              <a:gd name="connsiteX10539" fmla="*/ 2178259 w 3049233"/>
              <a:gd name="connsiteY10539" fmla="*/ 963608 h 1985002"/>
              <a:gd name="connsiteX10540" fmla="*/ 2178497 w 3049233"/>
              <a:gd name="connsiteY10540" fmla="*/ 963685 h 1985002"/>
              <a:gd name="connsiteX10541" fmla="*/ 2178467 w 3049233"/>
              <a:gd name="connsiteY10541" fmla="*/ 963779 h 1985002"/>
              <a:gd name="connsiteX10542" fmla="*/ 1728224 w 3049233"/>
              <a:gd name="connsiteY10542" fmla="*/ 963476 h 1985002"/>
              <a:gd name="connsiteX10543" fmla="*/ 1728425 w 3049233"/>
              <a:gd name="connsiteY10543" fmla="*/ 963506 h 1985002"/>
              <a:gd name="connsiteX10544" fmla="*/ 1727930 w 3049233"/>
              <a:gd name="connsiteY10544" fmla="*/ 965597 h 1985002"/>
              <a:gd name="connsiteX10545" fmla="*/ 1715555 w 3049233"/>
              <a:gd name="connsiteY10545" fmla="*/ 965267 h 1985002"/>
              <a:gd name="connsiteX10546" fmla="*/ 2896288 w 3049233"/>
              <a:gd name="connsiteY10546" fmla="*/ 962485 h 1985002"/>
              <a:gd name="connsiteX10547" fmla="*/ 2898369 w 3049233"/>
              <a:gd name="connsiteY10547" fmla="*/ 984907 h 1985002"/>
              <a:gd name="connsiteX10548" fmla="*/ 2881770 w 3049233"/>
              <a:gd name="connsiteY10548" fmla="*/ 1016054 h 1985002"/>
              <a:gd name="connsiteX10549" fmla="*/ 2880921 w 3049233"/>
              <a:gd name="connsiteY10549" fmla="*/ 1017192 h 1985002"/>
              <a:gd name="connsiteX10550" fmla="*/ 2879921 w 3049233"/>
              <a:gd name="connsiteY10550" fmla="*/ 988802 h 1985002"/>
              <a:gd name="connsiteX10551" fmla="*/ 2770340 w 3049233"/>
              <a:gd name="connsiteY10551" fmla="*/ 962376 h 1985002"/>
              <a:gd name="connsiteX10552" fmla="*/ 2766863 w 3049233"/>
              <a:gd name="connsiteY10552" fmla="*/ 995779 h 1985002"/>
              <a:gd name="connsiteX10553" fmla="*/ 2744731 w 3049233"/>
              <a:gd name="connsiteY10553" fmla="*/ 1017246 h 1985002"/>
              <a:gd name="connsiteX10554" fmla="*/ 2748840 w 3049233"/>
              <a:gd name="connsiteY10554" fmla="*/ 981596 h 1985002"/>
              <a:gd name="connsiteX10555" fmla="*/ 1240246 w 3049233"/>
              <a:gd name="connsiteY10555" fmla="*/ 962091 h 1985002"/>
              <a:gd name="connsiteX10556" fmla="*/ 1242769 w 3049233"/>
              <a:gd name="connsiteY10556" fmla="*/ 964445 h 1985002"/>
              <a:gd name="connsiteX10557" fmla="*/ 1243109 w 3049233"/>
              <a:gd name="connsiteY10557" fmla="*/ 964762 h 1985002"/>
              <a:gd name="connsiteX10558" fmla="*/ 1243533 w 3049233"/>
              <a:gd name="connsiteY10558" fmla="*/ 965158 h 1985002"/>
              <a:gd name="connsiteX10559" fmla="*/ 1245157 w 3049233"/>
              <a:gd name="connsiteY10559" fmla="*/ 966967 h 1985002"/>
              <a:gd name="connsiteX10560" fmla="*/ 1245753 w 3049233"/>
              <a:gd name="connsiteY10560" fmla="*/ 967630 h 1985002"/>
              <a:gd name="connsiteX10561" fmla="*/ 1237833 w 3049233"/>
              <a:gd name="connsiteY10561" fmla="*/ 966355 h 1985002"/>
              <a:gd name="connsiteX10562" fmla="*/ 1237845 w 3049233"/>
              <a:gd name="connsiteY10562" fmla="*/ 966333 h 1985002"/>
              <a:gd name="connsiteX10563" fmla="*/ 1303698 w 3049233"/>
              <a:gd name="connsiteY10563" fmla="*/ 961940 h 1985002"/>
              <a:gd name="connsiteX10564" fmla="*/ 1307192 w 3049233"/>
              <a:gd name="connsiteY10564" fmla="*/ 962390 h 1985002"/>
              <a:gd name="connsiteX10565" fmla="*/ 1307506 w 3049233"/>
              <a:gd name="connsiteY10565" fmla="*/ 962430 h 1985002"/>
              <a:gd name="connsiteX10566" fmla="*/ 1307473 w 3049233"/>
              <a:gd name="connsiteY10566" fmla="*/ 962932 h 1985002"/>
              <a:gd name="connsiteX10567" fmla="*/ 1307421 w 3049233"/>
              <a:gd name="connsiteY10567" fmla="*/ 963706 h 1985002"/>
              <a:gd name="connsiteX10568" fmla="*/ 1307331 w 3049233"/>
              <a:gd name="connsiteY10568" fmla="*/ 965056 h 1985002"/>
              <a:gd name="connsiteX10569" fmla="*/ 1305657 w 3049233"/>
              <a:gd name="connsiteY10569" fmla="*/ 974548 h 1985002"/>
              <a:gd name="connsiteX10570" fmla="*/ 2564156 w 3049233"/>
              <a:gd name="connsiteY10570" fmla="*/ 961460 h 1985002"/>
              <a:gd name="connsiteX10571" fmla="*/ 2551058 w 3049233"/>
              <a:gd name="connsiteY10571" fmla="*/ 1030428 h 1985002"/>
              <a:gd name="connsiteX10572" fmla="*/ 2541754 w 3049233"/>
              <a:gd name="connsiteY10572" fmla="*/ 1047767 h 1985002"/>
              <a:gd name="connsiteX10573" fmla="*/ 2534497 w 3049233"/>
              <a:gd name="connsiteY10573" fmla="*/ 1038066 h 1985002"/>
              <a:gd name="connsiteX10574" fmla="*/ 2534553 w 3049233"/>
              <a:gd name="connsiteY10574" fmla="*/ 1038191 h 1985002"/>
              <a:gd name="connsiteX10575" fmla="*/ 2534460 w 3049233"/>
              <a:gd name="connsiteY10575" fmla="*/ 1038066 h 1985002"/>
              <a:gd name="connsiteX10576" fmla="*/ 2534520 w 3049233"/>
              <a:gd name="connsiteY10576" fmla="*/ 1038201 h 1985002"/>
              <a:gd name="connsiteX10577" fmla="*/ 2534419 w 3049233"/>
              <a:gd name="connsiteY10577" fmla="*/ 1038066 h 1985002"/>
              <a:gd name="connsiteX10578" fmla="*/ 2540151 w 3049233"/>
              <a:gd name="connsiteY10578" fmla="*/ 1050754 h 1985002"/>
              <a:gd name="connsiteX10579" fmla="*/ 2538097 w 3049233"/>
              <a:gd name="connsiteY10579" fmla="*/ 1054583 h 1985002"/>
              <a:gd name="connsiteX10580" fmla="*/ 2536455 w 3049233"/>
              <a:gd name="connsiteY10580" fmla="*/ 1057371 h 1985002"/>
              <a:gd name="connsiteX10581" fmla="*/ 2536455 w 3049233"/>
              <a:gd name="connsiteY10581" fmla="*/ 1057640 h 1985002"/>
              <a:gd name="connsiteX10582" fmla="*/ 2520586 w 3049233"/>
              <a:gd name="connsiteY10582" fmla="*/ 1087217 h 1985002"/>
              <a:gd name="connsiteX10583" fmla="*/ 2536398 w 3049233"/>
              <a:gd name="connsiteY10583" fmla="*/ 1004614 h 1985002"/>
              <a:gd name="connsiteX10584" fmla="*/ 2544305 w 3049233"/>
              <a:gd name="connsiteY10584" fmla="*/ 990213 h 1985002"/>
              <a:gd name="connsiteX10585" fmla="*/ 2133088 w 3049233"/>
              <a:gd name="connsiteY10585" fmla="*/ 961326 h 1985002"/>
              <a:gd name="connsiteX10586" fmla="*/ 2143665 w 3049233"/>
              <a:gd name="connsiteY10586" fmla="*/ 979521 h 1985002"/>
              <a:gd name="connsiteX10587" fmla="*/ 2136246 w 3049233"/>
              <a:gd name="connsiteY10587" fmla="*/ 994801 h 1985002"/>
              <a:gd name="connsiteX10588" fmla="*/ 2120685 w 3049233"/>
              <a:gd name="connsiteY10588" fmla="*/ 1036653 h 1985002"/>
              <a:gd name="connsiteX10589" fmla="*/ 2122329 w 3049233"/>
              <a:gd name="connsiteY10589" fmla="*/ 1000563 h 1985002"/>
              <a:gd name="connsiteX10590" fmla="*/ 1294607 w 3049233"/>
              <a:gd name="connsiteY10590" fmla="*/ 960769 h 1985002"/>
              <a:gd name="connsiteX10591" fmla="*/ 1294669 w 3049233"/>
              <a:gd name="connsiteY10591" fmla="*/ 960777 h 1985002"/>
              <a:gd name="connsiteX10592" fmla="*/ 1294698 w 3049233"/>
              <a:gd name="connsiteY10592" fmla="*/ 960781 h 1985002"/>
              <a:gd name="connsiteX10593" fmla="*/ 1294719 w 3049233"/>
              <a:gd name="connsiteY10593" fmla="*/ 960783 h 1985002"/>
              <a:gd name="connsiteX10594" fmla="*/ 1294745 w 3049233"/>
              <a:gd name="connsiteY10594" fmla="*/ 960904 h 1985002"/>
              <a:gd name="connsiteX10595" fmla="*/ 1294803 w 3049233"/>
              <a:gd name="connsiteY10595" fmla="*/ 961172 h 1985002"/>
              <a:gd name="connsiteX10596" fmla="*/ 2214234 w 3049233"/>
              <a:gd name="connsiteY10596" fmla="*/ 960559 h 1985002"/>
              <a:gd name="connsiteX10597" fmla="*/ 2223019 w 3049233"/>
              <a:gd name="connsiteY10597" fmla="*/ 962723 h 1985002"/>
              <a:gd name="connsiteX10598" fmla="*/ 2221877 w 3049233"/>
              <a:gd name="connsiteY10598" fmla="*/ 965220 h 1985002"/>
              <a:gd name="connsiteX10599" fmla="*/ 2214039 w 3049233"/>
              <a:gd name="connsiteY10599" fmla="*/ 961219 h 1985002"/>
              <a:gd name="connsiteX10600" fmla="*/ 2297463 w 3049233"/>
              <a:gd name="connsiteY10600" fmla="*/ 959377 h 1985002"/>
              <a:gd name="connsiteX10601" fmla="*/ 2301533 w 3049233"/>
              <a:gd name="connsiteY10601" fmla="*/ 959560 h 1985002"/>
              <a:gd name="connsiteX10602" fmla="*/ 2300207 w 3049233"/>
              <a:gd name="connsiteY10602" fmla="*/ 962035 h 1985002"/>
              <a:gd name="connsiteX10603" fmla="*/ 2296671 w 3049233"/>
              <a:gd name="connsiteY10603" fmla="*/ 962035 h 1985002"/>
              <a:gd name="connsiteX10604" fmla="*/ 2319643 w 3049233"/>
              <a:gd name="connsiteY10604" fmla="*/ 959182 h 1985002"/>
              <a:gd name="connsiteX10605" fmla="*/ 2319668 w 3049233"/>
              <a:gd name="connsiteY10605" fmla="*/ 959185 h 1985002"/>
              <a:gd name="connsiteX10606" fmla="*/ 2319630 w 3049233"/>
              <a:gd name="connsiteY10606" fmla="*/ 959288 h 1985002"/>
              <a:gd name="connsiteX10607" fmla="*/ 2311257 w 3049233"/>
              <a:gd name="connsiteY10607" fmla="*/ 962035 h 1985002"/>
              <a:gd name="connsiteX10608" fmla="*/ 2305124 w 3049233"/>
              <a:gd name="connsiteY10608" fmla="*/ 962035 h 1985002"/>
              <a:gd name="connsiteX10609" fmla="*/ 2306333 w 3049233"/>
              <a:gd name="connsiteY10609" fmla="*/ 959777 h 1985002"/>
              <a:gd name="connsiteX10610" fmla="*/ 2315149 w 3049233"/>
              <a:gd name="connsiteY10610" fmla="*/ 960174 h 1985002"/>
              <a:gd name="connsiteX10611" fmla="*/ 2315157 w 3049233"/>
              <a:gd name="connsiteY10611" fmla="*/ 960172 h 1985002"/>
              <a:gd name="connsiteX10612" fmla="*/ 2315197 w 3049233"/>
              <a:gd name="connsiteY10612" fmla="*/ 960174 h 1985002"/>
              <a:gd name="connsiteX10613" fmla="*/ 2315205 w 3049233"/>
              <a:gd name="connsiteY10613" fmla="*/ 960172 h 1985002"/>
              <a:gd name="connsiteX10614" fmla="*/ 2315245 w 3049233"/>
              <a:gd name="connsiteY10614" fmla="*/ 960174 h 1985002"/>
              <a:gd name="connsiteX10615" fmla="*/ 1281022 w 3049233"/>
              <a:gd name="connsiteY10615" fmla="*/ 959020 h 1985002"/>
              <a:gd name="connsiteX10616" fmla="*/ 1284225 w 3049233"/>
              <a:gd name="connsiteY10616" fmla="*/ 959432 h 1985002"/>
              <a:gd name="connsiteX10617" fmla="*/ 1284561 w 3049233"/>
              <a:gd name="connsiteY10617" fmla="*/ 960303 h 1985002"/>
              <a:gd name="connsiteX10618" fmla="*/ 1285216 w 3049233"/>
              <a:gd name="connsiteY10618" fmla="*/ 962003 h 1985002"/>
              <a:gd name="connsiteX10619" fmla="*/ 1285143 w 3049233"/>
              <a:gd name="connsiteY10619" fmla="*/ 962748 h 1985002"/>
              <a:gd name="connsiteX10620" fmla="*/ 1284961 w 3049233"/>
              <a:gd name="connsiteY10620" fmla="*/ 964587 h 1985002"/>
              <a:gd name="connsiteX10621" fmla="*/ 1284824 w 3049233"/>
              <a:gd name="connsiteY10621" fmla="*/ 965974 h 1985002"/>
              <a:gd name="connsiteX10622" fmla="*/ 1282324 w 3049233"/>
              <a:gd name="connsiteY10622" fmla="*/ 961401 h 1985002"/>
              <a:gd name="connsiteX10623" fmla="*/ 2195715 w 3049233"/>
              <a:gd name="connsiteY10623" fmla="*/ 958591 h 1985002"/>
              <a:gd name="connsiteX10624" fmla="*/ 2206632 w 3049233"/>
              <a:gd name="connsiteY10624" fmla="*/ 964162 h 1985002"/>
              <a:gd name="connsiteX10625" fmla="*/ 2206134 w 3049233"/>
              <a:gd name="connsiteY10625" fmla="*/ 965853 h 1985002"/>
              <a:gd name="connsiteX10626" fmla="*/ 2194094 w 3049233"/>
              <a:gd name="connsiteY10626" fmla="*/ 961970 h 1985002"/>
              <a:gd name="connsiteX10627" fmla="*/ 2873007 w 3049233"/>
              <a:gd name="connsiteY10627" fmla="*/ 958320 h 1985002"/>
              <a:gd name="connsiteX10628" fmla="*/ 2874044 w 3049233"/>
              <a:gd name="connsiteY10628" fmla="*/ 986712 h 1985002"/>
              <a:gd name="connsiteX10629" fmla="*/ 2866361 w 3049233"/>
              <a:gd name="connsiteY10629" fmla="*/ 998951 h 1985002"/>
              <a:gd name="connsiteX10630" fmla="*/ 2857387 w 3049233"/>
              <a:gd name="connsiteY10630" fmla="*/ 1009450 h 1985002"/>
              <a:gd name="connsiteX10631" fmla="*/ 2855876 w 3049233"/>
              <a:gd name="connsiteY10631" fmla="*/ 1011451 h 1985002"/>
              <a:gd name="connsiteX10632" fmla="*/ 2855356 w 3049233"/>
              <a:gd name="connsiteY10632" fmla="*/ 982825 h 1985002"/>
              <a:gd name="connsiteX10633" fmla="*/ 2642904 w 3049233"/>
              <a:gd name="connsiteY10633" fmla="*/ 958137 h 1985002"/>
              <a:gd name="connsiteX10634" fmla="*/ 2636258 w 3049233"/>
              <a:gd name="connsiteY10634" fmla="*/ 999384 h 1985002"/>
              <a:gd name="connsiteX10635" fmla="*/ 2629422 w 3049233"/>
              <a:gd name="connsiteY10635" fmla="*/ 998715 h 1985002"/>
              <a:gd name="connsiteX10636" fmla="*/ 2629410 w 3049233"/>
              <a:gd name="connsiteY10636" fmla="*/ 998718 h 1985002"/>
              <a:gd name="connsiteX10637" fmla="*/ 2629383 w 3049233"/>
              <a:gd name="connsiteY10637" fmla="*/ 998715 h 1985002"/>
              <a:gd name="connsiteX10638" fmla="*/ 2629372 w 3049233"/>
              <a:gd name="connsiteY10638" fmla="*/ 998718 h 1985002"/>
              <a:gd name="connsiteX10639" fmla="*/ 2629347 w 3049233"/>
              <a:gd name="connsiteY10639" fmla="*/ 998715 h 1985002"/>
              <a:gd name="connsiteX10640" fmla="*/ 2628355 w 3049233"/>
              <a:gd name="connsiteY10640" fmla="*/ 998915 h 1985002"/>
              <a:gd name="connsiteX10641" fmla="*/ 2626492 w 3049233"/>
              <a:gd name="connsiteY10641" fmla="*/ 998745 h 1985002"/>
              <a:gd name="connsiteX10642" fmla="*/ 2626481 w 3049233"/>
              <a:gd name="connsiteY10642" fmla="*/ 998747 h 1985002"/>
              <a:gd name="connsiteX10643" fmla="*/ 2626454 w 3049233"/>
              <a:gd name="connsiteY10643" fmla="*/ 998745 h 1985002"/>
              <a:gd name="connsiteX10644" fmla="*/ 2626443 w 3049233"/>
              <a:gd name="connsiteY10644" fmla="*/ 998747 h 1985002"/>
              <a:gd name="connsiteX10645" fmla="*/ 2626417 w 3049233"/>
              <a:gd name="connsiteY10645" fmla="*/ 998745 h 1985002"/>
              <a:gd name="connsiteX10646" fmla="*/ 2615389 w 3049233"/>
              <a:gd name="connsiteY10646" fmla="*/ 1001085 h 1985002"/>
              <a:gd name="connsiteX10647" fmla="*/ 2615893 w 3049233"/>
              <a:gd name="connsiteY10647" fmla="*/ 998266 h 1985002"/>
              <a:gd name="connsiteX10648" fmla="*/ 2640533 w 3049233"/>
              <a:gd name="connsiteY10648" fmla="*/ 960005 h 1985002"/>
              <a:gd name="connsiteX10649" fmla="*/ 2269710 w 3049233"/>
              <a:gd name="connsiteY10649" fmla="*/ 958127 h 1985002"/>
              <a:gd name="connsiteX10650" fmla="*/ 2291695 w 3049233"/>
              <a:gd name="connsiteY10650" fmla="*/ 959117 h 1985002"/>
              <a:gd name="connsiteX10651" fmla="*/ 2290821 w 3049233"/>
              <a:gd name="connsiteY10651" fmla="*/ 962035 h 1985002"/>
              <a:gd name="connsiteX10652" fmla="*/ 2268516 w 3049233"/>
              <a:gd name="connsiteY10652" fmla="*/ 962035 h 1985002"/>
              <a:gd name="connsiteX10653" fmla="*/ 2269679 w 3049233"/>
              <a:gd name="connsiteY10653" fmla="*/ 958183 h 1985002"/>
              <a:gd name="connsiteX10654" fmla="*/ 2147256 w 3049233"/>
              <a:gd name="connsiteY10654" fmla="*/ 957115 h 1985002"/>
              <a:gd name="connsiteX10655" fmla="*/ 2152505 w 3049233"/>
              <a:gd name="connsiteY10655" fmla="*/ 959961 h 1985002"/>
              <a:gd name="connsiteX10656" fmla="*/ 2152544 w 3049233"/>
              <a:gd name="connsiteY10656" fmla="*/ 960002 h 1985002"/>
              <a:gd name="connsiteX10657" fmla="*/ 2152287 w 3049233"/>
              <a:gd name="connsiteY10657" fmla="*/ 960815 h 1985002"/>
              <a:gd name="connsiteX10658" fmla="*/ 2150145 w 3049233"/>
              <a:gd name="connsiteY10658" fmla="*/ 959326 h 1985002"/>
              <a:gd name="connsiteX10659" fmla="*/ 2456081 w 3049233"/>
              <a:gd name="connsiteY10659" fmla="*/ 956709 h 1985002"/>
              <a:gd name="connsiteX10660" fmla="*/ 2452536 w 3049233"/>
              <a:gd name="connsiteY10660" fmla="*/ 968850 h 1985002"/>
              <a:gd name="connsiteX10661" fmla="*/ 2439075 w 3049233"/>
              <a:gd name="connsiteY10661" fmla="*/ 1038486 h 1985002"/>
              <a:gd name="connsiteX10662" fmla="*/ 2418056 w 3049233"/>
              <a:gd name="connsiteY10662" fmla="*/ 1081400 h 1985002"/>
              <a:gd name="connsiteX10663" fmla="*/ 2412865 w 3049233"/>
              <a:gd name="connsiteY10663" fmla="*/ 1079564 h 1985002"/>
              <a:gd name="connsiteX10664" fmla="*/ 2415310 w 3049233"/>
              <a:gd name="connsiteY10664" fmla="*/ 1055699 h 1985002"/>
              <a:gd name="connsiteX10665" fmla="*/ 2423544 w 3049233"/>
              <a:gd name="connsiteY10665" fmla="*/ 1011681 h 1985002"/>
              <a:gd name="connsiteX10666" fmla="*/ 2427161 w 3049233"/>
              <a:gd name="connsiteY10666" fmla="*/ 1004400 h 1985002"/>
              <a:gd name="connsiteX10667" fmla="*/ 797455 w 3049233"/>
              <a:gd name="connsiteY10667" fmla="*/ 956706 h 1985002"/>
              <a:gd name="connsiteX10668" fmla="*/ 799617 w 3049233"/>
              <a:gd name="connsiteY10668" fmla="*/ 961329 h 1985002"/>
              <a:gd name="connsiteX10669" fmla="*/ 800233 w 3049233"/>
              <a:gd name="connsiteY10669" fmla="*/ 962646 h 1985002"/>
              <a:gd name="connsiteX10670" fmla="*/ 800441 w 3049233"/>
              <a:gd name="connsiteY10670" fmla="*/ 962927 h 1985002"/>
              <a:gd name="connsiteX10671" fmla="*/ 806843 w 3049233"/>
              <a:gd name="connsiteY10671" fmla="*/ 971555 h 1985002"/>
              <a:gd name="connsiteX10672" fmla="*/ 803053 w 3049233"/>
              <a:gd name="connsiteY10672" fmla="*/ 975665 h 1985002"/>
              <a:gd name="connsiteX10673" fmla="*/ 802694 w 3049233"/>
              <a:gd name="connsiteY10673" fmla="*/ 975078 h 1985002"/>
              <a:gd name="connsiteX10674" fmla="*/ 794783 w 3049233"/>
              <a:gd name="connsiteY10674" fmla="*/ 959694 h 1985002"/>
              <a:gd name="connsiteX10675" fmla="*/ 857661 w 3049233"/>
              <a:gd name="connsiteY10675" fmla="*/ 956540 h 1985002"/>
              <a:gd name="connsiteX10676" fmla="*/ 870861 w 3049233"/>
              <a:gd name="connsiteY10676" fmla="*/ 970490 h 1985002"/>
              <a:gd name="connsiteX10677" fmla="*/ 871427 w 3049233"/>
              <a:gd name="connsiteY10677" fmla="*/ 971089 h 1985002"/>
              <a:gd name="connsiteX10678" fmla="*/ 865788 w 3049233"/>
              <a:gd name="connsiteY10678" fmla="*/ 977392 h 1985002"/>
              <a:gd name="connsiteX10679" fmla="*/ 850439 w 3049233"/>
              <a:gd name="connsiteY10679" fmla="*/ 964639 h 1985002"/>
              <a:gd name="connsiteX10680" fmla="*/ 853691 w 3049233"/>
              <a:gd name="connsiteY10680" fmla="*/ 960992 h 1985002"/>
              <a:gd name="connsiteX10681" fmla="*/ 1261491 w 3049233"/>
              <a:gd name="connsiteY10681" fmla="*/ 956504 h 1985002"/>
              <a:gd name="connsiteX10682" fmla="*/ 1271088 w 3049233"/>
              <a:gd name="connsiteY10682" fmla="*/ 957740 h 1985002"/>
              <a:gd name="connsiteX10683" fmla="*/ 1273761 w 3049233"/>
              <a:gd name="connsiteY10683" fmla="*/ 962870 h 1985002"/>
              <a:gd name="connsiteX10684" fmla="*/ 1275572 w 3049233"/>
              <a:gd name="connsiteY10684" fmla="*/ 966346 h 1985002"/>
              <a:gd name="connsiteX10685" fmla="*/ 1274891 w 3049233"/>
              <a:gd name="connsiteY10685" fmla="*/ 971832 h 1985002"/>
              <a:gd name="connsiteX10686" fmla="*/ 1274831 w 3049233"/>
              <a:gd name="connsiteY10686" fmla="*/ 972314 h 1985002"/>
              <a:gd name="connsiteX10687" fmla="*/ 1272307 w 3049233"/>
              <a:gd name="connsiteY10687" fmla="*/ 971907 h 1985002"/>
              <a:gd name="connsiteX10688" fmla="*/ 1271952 w 3049233"/>
              <a:gd name="connsiteY10688" fmla="*/ 971850 h 1985002"/>
              <a:gd name="connsiteX10689" fmla="*/ 1271892 w 3049233"/>
              <a:gd name="connsiteY10689" fmla="*/ 971762 h 1985002"/>
              <a:gd name="connsiteX10690" fmla="*/ 1271161 w 3049233"/>
              <a:gd name="connsiteY10690" fmla="*/ 970689 h 1985002"/>
              <a:gd name="connsiteX10691" fmla="*/ 2695227 w 3049233"/>
              <a:gd name="connsiteY10691" fmla="*/ 956349 h 1985002"/>
              <a:gd name="connsiteX10692" fmla="*/ 2691694 w 3049233"/>
              <a:gd name="connsiteY10692" fmla="*/ 986698 h 1985002"/>
              <a:gd name="connsiteX10693" fmla="*/ 2681092 w 3049233"/>
              <a:gd name="connsiteY10693" fmla="*/ 995394 h 1985002"/>
              <a:gd name="connsiteX10694" fmla="*/ 2676862 w 3049233"/>
              <a:gd name="connsiteY10694" fmla="*/ 999290 h 1985002"/>
              <a:gd name="connsiteX10695" fmla="*/ 2675338 w 3049233"/>
              <a:gd name="connsiteY10695" fmla="*/ 1001151 h 1985002"/>
              <a:gd name="connsiteX10696" fmla="*/ 2674090 w 3049233"/>
              <a:gd name="connsiteY10696" fmla="*/ 1003271 h 1985002"/>
              <a:gd name="connsiteX10697" fmla="*/ 2673350 w 3049233"/>
              <a:gd name="connsiteY10697" fmla="*/ 1003014 h 1985002"/>
              <a:gd name="connsiteX10698" fmla="*/ 2668197 w 3049233"/>
              <a:gd name="connsiteY10698" fmla="*/ 1002510 h 1985002"/>
              <a:gd name="connsiteX10699" fmla="*/ 2672439 w 3049233"/>
              <a:gd name="connsiteY10699" fmla="*/ 973563 h 1985002"/>
              <a:gd name="connsiteX10700" fmla="*/ 2243290 w 3049233"/>
              <a:gd name="connsiteY10700" fmla="*/ 956133 h 1985002"/>
              <a:gd name="connsiteX10701" fmla="*/ 2247462 w 3049233"/>
              <a:gd name="connsiteY10701" fmla="*/ 957125 h 1985002"/>
              <a:gd name="connsiteX10702" fmla="*/ 2263295 w 3049233"/>
              <a:gd name="connsiteY10702" fmla="*/ 957838 h 1985002"/>
              <a:gd name="connsiteX10703" fmla="*/ 2260982 w 3049233"/>
              <a:gd name="connsiteY10703" fmla="*/ 962035 h 1985002"/>
              <a:gd name="connsiteX10704" fmla="*/ 2244942 w 3049233"/>
              <a:gd name="connsiteY10704" fmla="*/ 962035 h 1985002"/>
              <a:gd name="connsiteX10705" fmla="*/ 2242628 w 3049233"/>
              <a:gd name="connsiteY10705" fmla="*/ 961808 h 1985002"/>
              <a:gd name="connsiteX10706" fmla="*/ 2241659 w 3049233"/>
              <a:gd name="connsiteY10706" fmla="*/ 961586 h 1985002"/>
              <a:gd name="connsiteX10707" fmla="*/ 2848007 w 3049233"/>
              <a:gd name="connsiteY10707" fmla="*/ 956053 h 1985002"/>
              <a:gd name="connsiteX10708" fmla="*/ 2848321 w 3049233"/>
              <a:gd name="connsiteY10708" fmla="*/ 981981 h 1985002"/>
              <a:gd name="connsiteX10709" fmla="*/ 2839608 w 3049233"/>
              <a:gd name="connsiteY10709" fmla="*/ 991160 h 1985002"/>
              <a:gd name="connsiteX10710" fmla="*/ 2828740 w 3049233"/>
              <a:gd name="connsiteY10710" fmla="*/ 1004073 h 1985002"/>
              <a:gd name="connsiteX10711" fmla="*/ 2828770 w 3049233"/>
              <a:gd name="connsiteY10711" fmla="*/ 977356 h 1985002"/>
              <a:gd name="connsiteX10712" fmla="*/ 2829002 w 3049233"/>
              <a:gd name="connsiteY10712" fmla="*/ 977107 h 1985002"/>
              <a:gd name="connsiteX10713" fmla="*/ 2839500 w 3049233"/>
              <a:gd name="connsiteY10713" fmla="*/ 967624 h 1985002"/>
              <a:gd name="connsiteX10714" fmla="*/ 2019371 w 3049233"/>
              <a:gd name="connsiteY10714" fmla="*/ 955307 h 1985002"/>
              <a:gd name="connsiteX10715" fmla="*/ 2007841 w 3049233"/>
              <a:gd name="connsiteY10715" fmla="*/ 1024376 h 1985002"/>
              <a:gd name="connsiteX10716" fmla="*/ 2009419 w 3049233"/>
              <a:gd name="connsiteY10716" fmla="*/ 1052500 h 1985002"/>
              <a:gd name="connsiteX10717" fmla="*/ 1995618 w 3049233"/>
              <a:gd name="connsiteY10717" fmla="*/ 1090547 h 1985002"/>
              <a:gd name="connsiteX10718" fmla="*/ 1976810 w 3049233"/>
              <a:gd name="connsiteY10718" fmla="*/ 1066644 h 1985002"/>
              <a:gd name="connsiteX10719" fmla="*/ 1977142 w 3049233"/>
              <a:gd name="connsiteY10719" fmla="*/ 1065563 h 1985002"/>
              <a:gd name="connsiteX10720" fmla="*/ 1979630 w 3049233"/>
              <a:gd name="connsiteY10720" fmla="*/ 1058600 h 1985002"/>
              <a:gd name="connsiteX10721" fmla="*/ 2189236 w 3049233"/>
              <a:gd name="connsiteY10721" fmla="*/ 955283 h 1985002"/>
              <a:gd name="connsiteX10722" fmla="*/ 2190739 w 3049233"/>
              <a:gd name="connsiteY10722" fmla="*/ 956050 h 1985002"/>
              <a:gd name="connsiteX10723" fmla="*/ 2188778 w 3049233"/>
              <a:gd name="connsiteY10723" fmla="*/ 960255 h 1985002"/>
              <a:gd name="connsiteX10724" fmla="*/ 2187855 w 3049233"/>
              <a:gd name="connsiteY10724" fmla="*/ 959957 h 1985002"/>
              <a:gd name="connsiteX10725" fmla="*/ 1244637 w 3049233"/>
              <a:gd name="connsiteY10725" fmla="*/ 954334 h 1985002"/>
              <a:gd name="connsiteX10726" fmla="*/ 1255345 w 3049233"/>
              <a:gd name="connsiteY10726" fmla="*/ 955713 h 1985002"/>
              <a:gd name="connsiteX10727" fmla="*/ 1265698 w 3049233"/>
              <a:gd name="connsiteY10727" fmla="*/ 970843 h 1985002"/>
              <a:gd name="connsiteX10728" fmla="*/ 1255865 w 3049233"/>
              <a:gd name="connsiteY10728" fmla="*/ 969259 h 1985002"/>
              <a:gd name="connsiteX10729" fmla="*/ 1250319 w 3049233"/>
              <a:gd name="connsiteY10729" fmla="*/ 963020 h 1985002"/>
              <a:gd name="connsiteX10730" fmla="*/ 1243399 w 3049233"/>
              <a:gd name="connsiteY10730" fmla="*/ 956520 h 1985002"/>
              <a:gd name="connsiteX10731" fmla="*/ 1293121 w 3049233"/>
              <a:gd name="connsiteY10731" fmla="*/ 953781 h 1985002"/>
              <a:gd name="connsiteX10732" fmla="*/ 1293354 w 3049233"/>
              <a:gd name="connsiteY10732" fmla="*/ 954617 h 1985002"/>
              <a:gd name="connsiteX10733" fmla="*/ 1293091 w 3049233"/>
              <a:gd name="connsiteY10733" fmla="*/ 954583 h 1985002"/>
              <a:gd name="connsiteX10734" fmla="*/ 1293015 w 3049233"/>
              <a:gd name="connsiteY10734" fmla="*/ 954573 h 1985002"/>
              <a:gd name="connsiteX10735" fmla="*/ 1293053 w 3049233"/>
              <a:gd name="connsiteY10735" fmla="*/ 954291 h 1985002"/>
              <a:gd name="connsiteX10736" fmla="*/ 2234473 w 3049233"/>
              <a:gd name="connsiteY10736" fmla="*/ 953615 h 1985002"/>
              <a:gd name="connsiteX10737" fmla="*/ 2236786 w 3049233"/>
              <a:gd name="connsiteY10737" fmla="*/ 954586 h 1985002"/>
              <a:gd name="connsiteX10738" fmla="*/ 2237224 w 3049233"/>
              <a:gd name="connsiteY10738" fmla="*/ 954691 h 1985002"/>
              <a:gd name="connsiteX10739" fmla="*/ 2235573 w 3049233"/>
              <a:gd name="connsiteY10739" fmla="*/ 960189 h 1985002"/>
              <a:gd name="connsiteX10740" fmla="*/ 2233288 w 3049233"/>
              <a:gd name="connsiteY10740" fmla="*/ 959665 h 1985002"/>
              <a:gd name="connsiteX10741" fmla="*/ 2231550 w 3049233"/>
              <a:gd name="connsiteY10741" fmla="*/ 958850 h 1985002"/>
              <a:gd name="connsiteX10742" fmla="*/ 831058 w 3049233"/>
              <a:gd name="connsiteY10742" fmla="*/ 953602 h 1985002"/>
              <a:gd name="connsiteX10743" fmla="*/ 832970 w 3049233"/>
              <a:gd name="connsiteY10743" fmla="*/ 956386 h 1985002"/>
              <a:gd name="connsiteX10744" fmla="*/ 835526 w 3049233"/>
              <a:gd name="connsiteY10744" fmla="*/ 960110 h 1985002"/>
              <a:gd name="connsiteX10745" fmla="*/ 839138 w 3049233"/>
              <a:gd name="connsiteY10745" fmla="*/ 963019 h 1985002"/>
              <a:gd name="connsiteX10746" fmla="*/ 841642 w 3049233"/>
              <a:gd name="connsiteY10746" fmla="*/ 965037 h 1985002"/>
              <a:gd name="connsiteX10747" fmla="*/ 833080 w 3049233"/>
              <a:gd name="connsiteY10747" fmla="*/ 974673 h 1985002"/>
              <a:gd name="connsiteX10748" fmla="*/ 831182 w 3049233"/>
              <a:gd name="connsiteY10748" fmla="*/ 972788 h 1985002"/>
              <a:gd name="connsiteX10749" fmla="*/ 829384 w 3049233"/>
              <a:gd name="connsiteY10749" fmla="*/ 971003 h 1985002"/>
              <a:gd name="connsiteX10750" fmla="*/ 823247 w 3049233"/>
              <a:gd name="connsiteY10750" fmla="*/ 962077 h 1985002"/>
              <a:gd name="connsiteX10751" fmla="*/ 2310124 w 3049233"/>
              <a:gd name="connsiteY10751" fmla="*/ 952696 h 1985002"/>
              <a:gd name="connsiteX10752" fmla="*/ 2315997 w 3049233"/>
              <a:gd name="connsiteY10752" fmla="*/ 953232 h 1985002"/>
              <a:gd name="connsiteX10753" fmla="*/ 2316014 w 3049233"/>
              <a:gd name="connsiteY10753" fmla="*/ 953230 h 1985002"/>
              <a:gd name="connsiteX10754" fmla="*/ 2316044 w 3049233"/>
              <a:gd name="connsiteY10754" fmla="*/ 953232 h 1985002"/>
              <a:gd name="connsiteX10755" fmla="*/ 2316061 w 3049233"/>
              <a:gd name="connsiteY10755" fmla="*/ 953230 h 1985002"/>
              <a:gd name="connsiteX10756" fmla="*/ 2316091 w 3049233"/>
              <a:gd name="connsiteY10756" fmla="*/ 953232 h 1985002"/>
              <a:gd name="connsiteX10757" fmla="*/ 2317091 w 3049233"/>
              <a:gd name="connsiteY10757" fmla="*/ 953070 h 1985002"/>
              <a:gd name="connsiteX10758" fmla="*/ 2315774 w 3049233"/>
              <a:gd name="connsiteY10758" fmla="*/ 953367 h 1985002"/>
              <a:gd name="connsiteX10759" fmla="*/ 2310123 w 3049233"/>
              <a:gd name="connsiteY10759" fmla="*/ 952698 h 1985002"/>
              <a:gd name="connsiteX10760" fmla="*/ 2299737 w 3049233"/>
              <a:gd name="connsiteY10760" fmla="*/ 951746 h 1985002"/>
              <a:gd name="connsiteX10761" fmla="*/ 2305441 w 3049233"/>
              <a:gd name="connsiteY10761" fmla="*/ 952267 h 1985002"/>
              <a:gd name="connsiteX10762" fmla="*/ 2305430 w 3049233"/>
              <a:gd name="connsiteY10762" fmla="*/ 952286 h 1985002"/>
              <a:gd name="connsiteX10763" fmla="*/ 2299658 w 3049233"/>
              <a:gd name="connsiteY10763" fmla="*/ 952011 h 1985002"/>
              <a:gd name="connsiteX10764" fmla="*/ 2533611 w 3049233"/>
              <a:gd name="connsiteY10764" fmla="*/ 951404 h 1985002"/>
              <a:gd name="connsiteX10765" fmla="*/ 2541128 w 3049233"/>
              <a:gd name="connsiteY10765" fmla="*/ 952281 h 1985002"/>
              <a:gd name="connsiteX10766" fmla="*/ 2531585 w 3049233"/>
              <a:gd name="connsiteY10766" fmla="*/ 1002088 h 1985002"/>
              <a:gd name="connsiteX10767" fmla="*/ 2500482 w 3049233"/>
              <a:gd name="connsiteY10767" fmla="*/ 1058384 h 1985002"/>
              <a:gd name="connsiteX10768" fmla="*/ 2515678 w 3049233"/>
              <a:gd name="connsiteY10768" fmla="*/ 978683 h 1985002"/>
              <a:gd name="connsiteX10769" fmla="*/ 2523088 w 3049233"/>
              <a:gd name="connsiteY10769" fmla="*/ 965796 h 1985002"/>
              <a:gd name="connsiteX10770" fmla="*/ 2142810 w 3049233"/>
              <a:gd name="connsiteY10770" fmla="*/ 950406 h 1985002"/>
              <a:gd name="connsiteX10771" fmla="*/ 2143017 w 3049233"/>
              <a:gd name="connsiteY10771" fmla="*/ 950722 h 1985002"/>
              <a:gd name="connsiteX10772" fmla="*/ 2142896 w 3049233"/>
              <a:gd name="connsiteY10772" fmla="*/ 950669 h 1985002"/>
              <a:gd name="connsiteX10773" fmla="*/ 2822963 w 3049233"/>
              <a:gd name="connsiteY10773" fmla="*/ 950288 h 1985002"/>
              <a:gd name="connsiteX10774" fmla="*/ 2822746 w 3049233"/>
              <a:gd name="connsiteY10774" fmla="*/ 974257 h 1985002"/>
              <a:gd name="connsiteX10775" fmla="*/ 2803091 w 3049233"/>
              <a:gd name="connsiteY10775" fmla="*/ 995428 h 1985002"/>
              <a:gd name="connsiteX10776" fmla="*/ 2803599 w 3049233"/>
              <a:gd name="connsiteY10776" fmla="*/ 967281 h 1985002"/>
              <a:gd name="connsiteX10777" fmla="*/ 2812238 w 3049233"/>
              <a:gd name="connsiteY10777" fmla="*/ 958819 h 1985002"/>
              <a:gd name="connsiteX10778" fmla="*/ 2822906 w 3049233"/>
              <a:gd name="connsiteY10778" fmla="*/ 950353 h 1985002"/>
              <a:gd name="connsiteX10779" fmla="*/ 2172050 w 3049233"/>
              <a:gd name="connsiteY10779" fmla="*/ 950175 h 1985002"/>
              <a:gd name="connsiteX10780" fmla="*/ 2172662 w 3049233"/>
              <a:gd name="connsiteY10780" fmla="*/ 950353 h 1985002"/>
              <a:gd name="connsiteX10781" fmla="*/ 2182033 w 3049233"/>
              <a:gd name="connsiteY10781" fmla="*/ 952652 h 1985002"/>
              <a:gd name="connsiteX10782" fmla="*/ 2180923 w 3049233"/>
              <a:gd name="connsiteY10782" fmla="*/ 956116 h 1985002"/>
              <a:gd name="connsiteX10783" fmla="*/ 2521157 w 3049233"/>
              <a:gd name="connsiteY10783" fmla="*/ 949951 h 1985002"/>
              <a:gd name="connsiteX10784" fmla="*/ 2527378 w 3049233"/>
              <a:gd name="connsiteY10784" fmla="*/ 950677 h 1985002"/>
              <a:gd name="connsiteX10785" fmla="*/ 2518776 w 3049233"/>
              <a:gd name="connsiteY10785" fmla="*/ 962445 h 1985002"/>
              <a:gd name="connsiteX10786" fmla="*/ 2566118 w 3049233"/>
              <a:gd name="connsiteY10786" fmla="*/ 949674 h 1985002"/>
              <a:gd name="connsiteX10787" fmla="*/ 2539648 w 3049233"/>
              <a:gd name="connsiteY10787" fmla="*/ 987637 h 1985002"/>
              <a:gd name="connsiteX10788" fmla="*/ 2546385 w 3049233"/>
              <a:gd name="connsiteY10788" fmla="*/ 952442 h 1985002"/>
              <a:gd name="connsiteX10789" fmla="*/ 2551698 w 3049233"/>
              <a:gd name="connsiteY10789" fmla="*/ 951369 h 1985002"/>
              <a:gd name="connsiteX10790" fmla="*/ 2200051 w 3049233"/>
              <a:gd name="connsiteY10790" fmla="*/ 949551 h 1985002"/>
              <a:gd name="connsiteX10791" fmla="*/ 2209623 w 3049233"/>
              <a:gd name="connsiteY10791" fmla="*/ 954023 h 1985002"/>
              <a:gd name="connsiteX10792" fmla="*/ 2209464 w 3049233"/>
              <a:gd name="connsiteY10792" fmla="*/ 954562 h 1985002"/>
              <a:gd name="connsiteX10793" fmla="*/ 2198898 w 3049233"/>
              <a:gd name="connsiteY10793" fmla="*/ 951956 h 1985002"/>
              <a:gd name="connsiteX10794" fmla="*/ 2274516 w 3049233"/>
              <a:gd name="connsiteY10794" fmla="*/ 949440 h 1985002"/>
              <a:gd name="connsiteX10795" fmla="*/ 2294057 w 3049233"/>
              <a:gd name="connsiteY10795" fmla="*/ 951227 h 1985002"/>
              <a:gd name="connsiteX10796" fmla="*/ 2293904 w 3049233"/>
              <a:gd name="connsiteY10796" fmla="*/ 951737 h 1985002"/>
              <a:gd name="connsiteX10797" fmla="*/ 2273775 w 3049233"/>
              <a:gd name="connsiteY10797" fmla="*/ 950778 h 1985002"/>
              <a:gd name="connsiteX10798" fmla="*/ 2217540 w 3049233"/>
              <a:gd name="connsiteY10798" fmla="*/ 949305 h 1985002"/>
              <a:gd name="connsiteX10799" fmla="*/ 2228973 w 3049233"/>
              <a:gd name="connsiteY10799" fmla="*/ 951400 h 1985002"/>
              <a:gd name="connsiteX10800" fmla="*/ 2226208 w 3049233"/>
              <a:gd name="connsiteY10800" fmla="*/ 956346 h 1985002"/>
              <a:gd name="connsiteX10801" fmla="*/ 2216781 w 3049233"/>
              <a:gd name="connsiteY10801" fmla="*/ 951926 h 1985002"/>
              <a:gd name="connsiteX10802" fmla="*/ 2746560 w 3049233"/>
              <a:gd name="connsiteY10802" fmla="*/ 949234 h 1985002"/>
              <a:gd name="connsiteX10803" fmla="*/ 2743092 w 3049233"/>
              <a:gd name="connsiteY10803" fmla="*/ 979535 h 1985002"/>
              <a:gd name="connsiteX10804" fmla="*/ 2723739 w 3049233"/>
              <a:gd name="connsiteY10804" fmla="*/ 996763 h 1985002"/>
              <a:gd name="connsiteX10805" fmla="*/ 2723776 w 3049233"/>
              <a:gd name="connsiteY10805" fmla="*/ 996504 h 1985002"/>
              <a:gd name="connsiteX10806" fmla="*/ 2726243 w 3049233"/>
              <a:gd name="connsiteY10806" fmla="*/ 966040 h 1985002"/>
              <a:gd name="connsiteX10807" fmla="*/ 1248544 w 3049233"/>
              <a:gd name="connsiteY10807" fmla="*/ 947431 h 1985002"/>
              <a:gd name="connsiteX10808" fmla="*/ 1250083 w 3049233"/>
              <a:gd name="connsiteY10808" fmla="*/ 949044 h 1985002"/>
              <a:gd name="connsiteX10809" fmla="*/ 1247797 w 3049233"/>
              <a:gd name="connsiteY10809" fmla="*/ 948750 h 1985002"/>
              <a:gd name="connsiteX10810" fmla="*/ 1247953 w 3049233"/>
              <a:gd name="connsiteY10810" fmla="*/ 948475 h 1985002"/>
              <a:gd name="connsiteX10811" fmla="*/ 1248285 w 3049233"/>
              <a:gd name="connsiteY10811" fmla="*/ 947888 h 1985002"/>
              <a:gd name="connsiteX10812" fmla="*/ 2207087 w 3049233"/>
              <a:gd name="connsiteY10812" fmla="*/ 947380 h 1985002"/>
              <a:gd name="connsiteX10813" fmla="*/ 2211350 w 3049233"/>
              <a:gd name="connsiteY10813" fmla="*/ 948163 h 1985002"/>
              <a:gd name="connsiteX10814" fmla="*/ 2211035 w 3049233"/>
              <a:gd name="connsiteY10814" fmla="*/ 949232 h 1985002"/>
              <a:gd name="connsiteX10815" fmla="*/ 2313290 w 3049233"/>
              <a:gd name="connsiteY10815" fmla="*/ 946783 h 1985002"/>
              <a:gd name="connsiteX10816" fmla="*/ 2316188 w 3049233"/>
              <a:gd name="connsiteY10816" fmla="*/ 947114 h 1985002"/>
              <a:gd name="connsiteX10817" fmla="*/ 2313261 w 3049233"/>
              <a:gd name="connsiteY10817" fmla="*/ 946838 h 1985002"/>
              <a:gd name="connsiteX10818" fmla="*/ 748993 w 3049233"/>
              <a:gd name="connsiteY10818" fmla="*/ 946454 h 1985002"/>
              <a:gd name="connsiteX10819" fmla="*/ 749137 w 3049233"/>
              <a:gd name="connsiteY10819" fmla="*/ 955226 h 1985002"/>
              <a:gd name="connsiteX10820" fmla="*/ 749379 w 3049233"/>
              <a:gd name="connsiteY10820" fmla="*/ 970005 h 1985002"/>
              <a:gd name="connsiteX10821" fmla="*/ 729946 w 3049233"/>
              <a:gd name="connsiteY10821" fmla="*/ 991502 h 1985002"/>
              <a:gd name="connsiteX10822" fmla="*/ 669324 w 3049233"/>
              <a:gd name="connsiteY10822" fmla="*/ 1056526 h 1985002"/>
              <a:gd name="connsiteX10823" fmla="*/ 317281 w 3049233"/>
              <a:gd name="connsiteY10823" fmla="*/ 1408568 h 1985002"/>
              <a:gd name="connsiteX10824" fmla="*/ 271045 w 3049233"/>
              <a:gd name="connsiteY10824" fmla="*/ 1440280 h 1985002"/>
              <a:gd name="connsiteX10825" fmla="*/ 257907 w 3049233"/>
              <a:gd name="connsiteY10825" fmla="*/ 1447140 h 1985002"/>
              <a:gd name="connsiteX10826" fmla="*/ 234252 w 3049233"/>
              <a:gd name="connsiteY10826" fmla="*/ 1457399 h 1985002"/>
              <a:gd name="connsiteX10827" fmla="*/ 198047 w 3049233"/>
              <a:gd name="connsiteY10827" fmla="*/ 1467277 h 1985002"/>
              <a:gd name="connsiteX10828" fmla="*/ 196326 w 3049233"/>
              <a:gd name="connsiteY10828" fmla="*/ 1465048 h 1985002"/>
              <a:gd name="connsiteX10829" fmla="*/ 195436 w 3049233"/>
              <a:gd name="connsiteY10829" fmla="*/ 1463896 h 1985002"/>
              <a:gd name="connsiteX10830" fmla="*/ 232523 w 3049233"/>
              <a:gd name="connsiteY10830" fmla="*/ 1451761 h 1985002"/>
              <a:gd name="connsiteX10831" fmla="*/ 240432 w 3049233"/>
              <a:gd name="connsiteY10831" fmla="*/ 1446714 h 1985002"/>
              <a:gd name="connsiteX10832" fmla="*/ 253659 w 3049233"/>
              <a:gd name="connsiteY10832" fmla="*/ 1441765 h 1985002"/>
              <a:gd name="connsiteX10833" fmla="*/ 311354 w 3049233"/>
              <a:gd name="connsiteY10833" fmla="*/ 1401457 h 1985002"/>
              <a:gd name="connsiteX10834" fmla="*/ 660858 w 3049233"/>
              <a:gd name="connsiteY10834" fmla="*/ 1042810 h 1985002"/>
              <a:gd name="connsiteX10835" fmla="*/ 721649 w 3049233"/>
              <a:gd name="connsiteY10835" fmla="*/ 976938 h 1985002"/>
              <a:gd name="connsiteX10836" fmla="*/ 2246206 w 3049233"/>
              <a:gd name="connsiteY10836" fmla="*/ 946382 h 1985002"/>
              <a:gd name="connsiteX10837" fmla="*/ 2249321 w 3049233"/>
              <a:gd name="connsiteY10837" fmla="*/ 947136 h 1985002"/>
              <a:gd name="connsiteX10838" fmla="*/ 2266901 w 3049233"/>
              <a:gd name="connsiteY10838" fmla="*/ 948744 h 1985002"/>
              <a:gd name="connsiteX10839" fmla="*/ 2266387 w 3049233"/>
              <a:gd name="connsiteY10839" fmla="*/ 950427 h 1985002"/>
              <a:gd name="connsiteX10840" fmla="*/ 2264783 w 3049233"/>
              <a:gd name="connsiteY10840" fmla="*/ 950350 h 1985002"/>
              <a:gd name="connsiteX10841" fmla="*/ 2245613 w 3049233"/>
              <a:gd name="connsiteY10841" fmla="*/ 948364 h 1985002"/>
              <a:gd name="connsiteX10842" fmla="*/ 1072947 w 3049233"/>
              <a:gd name="connsiteY10842" fmla="*/ 946234 h 1985002"/>
              <a:gd name="connsiteX10843" fmla="*/ 1071357 w 3049233"/>
              <a:gd name="connsiteY10843" fmla="*/ 948147 h 1985002"/>
              <a:gd name="connsiteX10844" fmla="*/ 1071236 w 3049233"/>
              <a:gd name="connsiteY10844" fmla="*/ 948292 h 1985002"/>
              <a:gd name="connsiteX10845" fmla="*/ 1071197 w 3049233"/>
              <a:gd name="connsiteY10845" fmla="*/ 948294 h 1985002"/>
              <a:gd name="connsiteX10846" fmla="*/ 1072905 w 3049233"/>
              <a:gd name="connsiteY10846" fmla="*/ 946236 h 1985002"/>
              <a:gd name="connsiteX10847" fmla="*/ 806879 w 3049233"/>
              <a:gd name="connsiteY10847" fmla="*/ 946172 h 1985002"/>
              <a:gd name="connsiteX10848" fmla="*/ 814127 w 3049233"/>
              <a:gd name="connsiteY10848" fmla="*/ 960089 h 1985002"/>
              <a:gd name="connsiteX10849" fmla="*/ 815693 w 3049233"/>
              <a:gd name="connsiteY10849" fmla="*/ 961955 h 1985002"/>
              <a:gd name="connsiteX10850" fmla="*/ 814358 w 3049233"/>
              <a:gd name="connsiteY10850" fmla="*/ 963404 h 1985002"/>
              <a:gd name="connsiteX10851" fmla="*/ 811617 w 3049233"/>
              <a:gd name="connsiteY10851" fmla="*/ 966376 h 1985002"/>
              <a:gd name="connsiteX10852" fmla="*/ 806350 w 3049233"/>
              <a:gd name="connsiteY10852" fmla="*/ 959296 h 1985002"/>
              <a:gd name="connsiteX10853" fmla="*/ 802525 w 3049233"/>
              <a:gd name="connsiteY10853" fmla="*/ 951038 h 1985002"/>
              <a:gd name="connsiteX10854" fmla="*/ 2192035 w 3049233"/>
              <a:gd name="connsiteY10854" fmla="*/ 945807 h 1985002"/>
              <a:gd name="connsiteX10855" fmla="*/ 2194892 w 3049233"/>
              <a:gd name="connsiteY10855" fmla="*/ 947141 h 1985002"/>
              <a:gd name="connsiteX10856" fmla="*/ 2193291 w 3049233"/>
              <a:gd name="connsiteY10856" fmla="*/ 950573 h 1985002"/>
              <a:gd name="connsiteX10857" fmla="*/ 2193077 w 3049233"/>
              <a:gd name="connsiteY10857" fmla="*/ 950520 h 1985002"/>
              <a:gd name="connsiteX10858" fmla="*/ 2190961 w 3049233"/>
              <a:gd name="connsiteY10858" fmla="*/ 949440 h 1985002"/>
              <a:gd name="connsiteX10859" fmla="*/ 1347385 w 3049233"/>
              <a:gd name="connsiteY10859" fmla="*/ 945701 h 1985002"/>
              <a:gd name="connsiteX10860" fmla="*/ 1635625 w 3049233"/>
              <a:gd name="connsiteY10860" fmla="*/ 973149 h 1985002"/>
              <a:gd name="connsiteX10861" fmla="*/ 1602282 w 3049233"/>
              <a:gd name="connsiteY10861" fmla="*/ 984706 h 1985002"/>
              <a:gd name="connsiteX10862" fmla="*/ 1590528 w 3049233"/>
              <a:gd name="connsiteY10862" fmla="*/ 991474 h 1985002"/>
              <a:gd name="connsiteX10863" fmla="*/ 1587801 w 3049233"/>
              <a:gd name="connsiteY10863" fmla="*/ 992535 h 1985002"/>
              <a:gd name="connsiteX10864" fmla="*/ 1361788 w 3049233"/>
              <a:gd name="connsiteY10864" fmla="*/ 963429 h 1985002"/>
              <a:gd name="connsiteX10865" fmla="*/ 1346595 w 3049233"/>
              <a:gd name="connsiteY10865" fmla="*/ 961473 h 1985002"/>
              <a:gd name="connsiteX10866" fmla="*/ 2301614 w 3049233"/>
              <a:gd name="connsiteY10866" fmla="*/ 945450 h 1985002"/>
              <a:gd name="connsiteX10867" fmla="*/ 2308662 w 3049233"/>
              <a:gd name="connsiteY10867" fmla="*/ 946255 h 1985002"/>
              <a:gd name="connsiteX10868" fmla="*/ 2308586 w 3049233"/>
              <a:gd name="connsiteY10868" fmla="*/ 946397 h 1985002"/>
              <a:gd name="connsiteX10869" fmla="*/ 2301530 w 3049233"/>
              <a:gd name="connsiteY10869" fmla="*/ 945732 h 1985002"/>
              <a:gd name="connsiteX10870" fmla="*/ 2499408 w 3049233"/>
              <a:gd name="connsiteY10870" fmla="*/ 945272 h 1985002"/>
              <a:gd name="connsiteX10871" fmla="*/ 2506998 w 3049233"/>
              <a:gd name="connsiteY10871" fmla="*/ 948240 h 1985002"/>
              <a:gd name="connsiteX10872" fmla="*/ 2507165 w 3049233"/>
              <a:gd name="connsiteY10872" fmla="*/ 948319 h 1985002"/>
              <a:gd name="connsiteX10873" fmla="*/ 2513266 w 3049233"/>
              <a:gd name="connsiteY10873" fmla="*/ 949031 h 1985002"/>
              <a:gd name="connsiteX10874" fmla="*/ 2504561 w 3049233"/>
              <a:gd name="connsiteY10874" fmla="*/ 986757 h 1985002"/>
              <a:gd name="connsiteX10875" fmla="*/ 2471938 w 3049233"/>
              <a:gd name="connsiteY10875" fmla="*/ 1043472 h 1985002"/>
              <a:gd name="connsiteX10876" fmla="*/ 2473817 w 3049233"/>
              <a:gd name="connsiteY10876" fmla="*/ 1029553 h 1985002"/>
              <a:gd name="connsiteX10877" fmla="*/ 2490711 w 3049233"/>
              <a:gd name="connsiteY10877" fmla="*/ 959928 h 1985002"/>
              <a:gd name="connsiteX10878" fmla="*/ 2239427 w 3049233"/>
              <a:gd name="connsiteY10878" fmla="*/ 944743 h 1985002"/>
              <a:gd name="connsiteX10879" fmla="*/ 2240160 w 3049233"/>
              <a:gd name="connsiteY10879" fmla="*/ 944920 h 1985002"/>
              <a:gd name="connsiteX10880" fmla="*/ 2239321 w 3049233"/>
              <a:gd name="connsiteY10880" fmla="*/ 947712 h 1985002"/>
              <a:gd name="connsiteX10881" fmla="*/ 2237855 w 3049233"/>
              <a:gd name="connsiteY10881" fmla="*/ 947560 h 1985002"/>
              <a:gd name="connsiteX10882" fmla="*/ 1337072 w 3049233"/>
              <a:gd name="connsiteY10882" fmla="*/ 944719 h 1985002"/>
              <a:gd name="connsiteX10883" fmla="*/ 1337251 w 3049233"/>
              <a:gd name="connsiteY10883" fmla="*/ 944736 h 1985002"/>
              <a:gd name="connsiteX10884" fmla="*/ 1340608 w 3049233"/>
              <a:gd name="connsiteY10884" fmla="*/ 945056 h 1985002"/>
              <a:gd name="connsiteX10885" fmla="*/ 1339535 w 3049233"/>
              <a:gd name="connsiteY10885" fmla="*/ 954813 h 1985002"/>
              <a:gd name="connsiteX10886" fmla="*/ 1338911 w 3049233"/>
              <a:gd name="connsiteY10886" fmla="*/ 960483 h 1985002"/>
              <a:gd name="connsiteX10887" fmla="*/ 1338744 w 3049233"/>
              <a:gd name="connsiteY10887" fmla="*/ 960462 h 1985002"/>
              <a:gd name="connsiteX10888" fmla="*/ 1335461 w 3049233"/>
              <a:gd name="connsiteY10888" fmla="*/ 960039 h 1985002"/>
              <a:gd name="connsiteX10889" fmla="*/ 1337177 w 3049233"/>
              <a:gd name="connsiteY10889" fmla="*/ 945273 h 1985002"/>
              <a:gd name="connsiteX10890" fmla="*/ 2129447 w 3049233"/>
              <a:gd name="connsiteY10890" fmla="*/ 944322 h 1985002"/>
              <a:gd name="connsiteX10891" fmla="*/ 2114528 w 3049233"/>
              <a:gd name="connsiteY10891" fmla="*/ 998574 h 1985002"/>
              <a:gd name="connsiteX10892" fmla="*/ 2114521 w 3049233"/>
              <a:gd name="connsiteY10892" fmla="*/ 998881 h 1985002"/>
              <a:gd name="connsiteX10893" fmla="*/ 2111637 w 3049233"/>
              <a:gd name="connsiteY10893" fmla="*/ 1061003 h 1985002"/>
              <a:gd name="connsiteX10894" fmla="*/ 2098192 w 3049233"/>
              <a:gd name="connsiteY10894" fmla="*/ 1097185 h 1985002"/>
              <a:gd name="connsiteX10895" fmla="*/ 2094403 w 3049233"/>
              <a:gd name="connsiteY10895" fmla="*/ 1077905 h 1985002"/>
              <a:gd name="connsiteX10896" fmla="*/ 2091948 w 3049233"/>
              <a:gd name="connsiteY10896" fmla="*/ 1050992 h 1985002"/>
              <a:gd name="connsiteX10897" fmla="*/ 2092274 w 3049233"/>
              <a:gd name="connsiteY10897" fmla="*/ 1031715 h 1985002"/>
              <a:gd name="connsiteX10898" fmla="*/ 2167462 w 3049233"/>
              <a:gd name="connsiteY10898" fmla="*/ 943385 h 1985002"/>
              <a:gd name="connsiteX10899" fmla="*/ 2168366 w 3049233"/>
              <a:gd name="connsiteY10899" fmla="*/ 944179 h 1985002"/>
              <a:gd name="connsiteX10900" fmla="*/ 2167240 w 3049233"/>
              <a:gd name="connsiteY10900" fmla="*/ 943843 h 1985002"/>
              <a:gd name="connsiteX10901" fmla="*/ 2278072 w 3049233"/>
              <a:gd name="connsiteY10901" fmla="*/ 943012 h 1985002"/>
              <a:gd name="connsiteX10902" fmla="*/ 2292644 w 3049233"/>
              <a:gd name="connsiteY10902" fmla="*/ 944425 h 1985002"/>
              <a:gd name="connsiteX10903" fmla="*/ 2295978 w 3049233"/>
              <a:gd name="connsiteY10903" fmla="*/ 944806 h 1985002"/>
              <a:gd name="connsiteX10904" fmla="*/ 2295861 w 3049233"/>
              <a:gd name="connsiteY10904" fmla="*/ 945198 h 1985002"/>
              <a:gd name="connsiteX10905" fmla="*/ 2277803 w 3049233"/>
              <a:gd name="connsiteY10905" fmla="*/ 943496 h 1985002"/>
              <a:gd name="connsiteX10906" fmla="*/ 2593336 w 3049233"/>
              <a:gd name="connsiteY10906" fmla="*/ 942955 h 1985002"/>
              <a:gd name="connsiteX10907" fmla="*/ 2588244 w 3049233"/>
              <a:gd name="connsiteY10907" fmla="*/ 970856 h 1985002"/>
              <a:gd name="connsiteX10908" fmla="*/ 2561977 w 3049233"/>
              <a:gd name="connsiteY10908" fmla="*/ 1010079 h 1985002"/>
              <a:gd name="connsiteX10909" fmla="*/ 2559620 w 3049233"/>
              <a:gd name="connsiteY10909" fmla="*/ 1014471 h 1985002"/>
              <a:gd name="connsiteX10910" fmla="*/ 2571804 w 3049233"/>
              <a:gd name="connsiteY10910" fmla="*/ 950381 h 1985002"/>
              <a:gd name="connsiteX10911" fmla="*/ 2572837 w 3049233"/>
              <a:gd name="connsiteY10911" fmla="*/ 948885 h 1985002"/>
              <a:gd name="connsiteX10912" fmla="*/ 2578459 w 3049233"/>
              <a:gd name="connsiteY10912" fmla="*/ 948224 h 1985002"/>
              <a:gd name="connsiteX10913" fmla="*/ 2590132 w 3049233"/>
              <a:gd name="connsiteY10913" fmla="*/ 943603 h 1985002"/>
              <a:gd name="connsiteX10914" fmla="*/ 1313933 w 3049233"/>
              <a:gd name="connsiteY10914" fmla="*/ 942516 h 1985002"/>
              <a:gd name="connsiteX10915" fmla="*/ 1314116 w 3049233"/>
              <a:gd name="connsiteY10915" fmla="*/ 942533 h 1985002"/>
              <a:gd name="connsiteX10916" fmla="*/ 1314063 w 3049233"/>
              <a:gd name="connsiteY10916" fmla="*/ 943077 h 1985002"/>
              <a:gd name="connsiteX10917" fmla="*/ 1314000 w 3049233"/>
              <a:gd name="connsiteY10917" fmla="*/ 942805 h 1985002"/>
              <a:gd name="connsiteX10918" fmla="*/ 1313997 w 3049233"/>
              <a:gd name="connsiteY10918" fmla="*/ 942793 h 1985002"/>
              <a:gd name="connsiteX10919" fmla="*/ 2175734 w 3049233"/>
              <a:gd name="connsiteY10919" fmla="*/ 941669 h 1985002"/>
              <a:gd name="connsiteX10920" fmla="*/ 2184514 w 3049233"/>
              <a:gd name="connsiteY10920" fmla="*/ 943239 h 1985002"/>
              <a:gd name="connsiteX10921" fmla="*/ 2185019 w 3049233"/>
              <a:gd name="connsiteY10921" fmla="*/ 943332 h 1985002"/>
              <a:gd name="connsiteX10922" fmla="*/ 2184172 w 3049233"/>
              <a:gd name="connsiteY10922" fmla="*/ 945975 h 1985002"/>
              <a:gd name="connsiteX10923" fmla="*/ 1305016 w 3049233"/>
              <a:gd name="connsiteY10923" fmla="*/ 941667 h 1985002"/>
              <a:gd name="connsiteX10924" fmla="*/ 1305366 w 3049233"/>
              <a:gd name="connsiteY10924" fmla="*/ 941700 h 1985002"/>
              <a:gd name="connsiteX10925" fmla="*/ 1306045 w 3049233"/>
              <a:gd name="connsiteY10925" fmla="*/ 945813 h 1985002"/>
              <a:gd name="connsiteX10926" fmla="*/ 1306729 w 3049233"/>
              <a:gd name="connsiteY10926" fmla="*/ 949950 h 1985002"/>
              <a:gd name="connsiteX10927" fmla="*/ 1307807 w 3049233"/>
              <a:gd name="connsiteY10927" fmla="*/ 956478 h 1985002"/>
              <a:gd name="connsiteX10928" fmla="*/ 1307634 w 3049233"/>
              <a:gd name="connsiteY10928" fmla="*/ 956455 h 1985002"/>
              <a:gd name="connsiteX10929" fmla="*/ 1305261 w 3049233"/>
              <a:gd name="connsiteY10929" fmla="*/ 956150 h 1985002"/>
              <a:gd name="connsiteX10930" fmla="*/ 1303045 w 3049233"/>
              <a:gd name="connsiteY10930" fmla="*/ 955865 h 1985002"/>
              <a:gd name="connsiteX10931" fmla="*/ 842174 w 3049233"/>
              <a:gd name="connsiteY10931" fmla="*/ 941542 h 1985002"/>
              <a:gd name="connsiteX10932" fmla="*/ 843336 w 3049233"/>
              <a:gd name="connsiteY10932" fmla="*/ 943050 h 1985002"/>
              <a:gd name="connsiteX10933" fmla="*/ 852932 w 3049233"/>
              <a:gd name="connsiteY10933" fmla="*/ 950320 h 1985002"/>
              <a:gd name="connsiteX10934" fmla="*/ 853473 w 3049233"/>
              <a:gd name="connsiteY10934" fmla="*/ 951721 h 1985002"/>
              <a:gd name="connsiteX10935" fmla="*/ 845582 w 3049233"/>
              <a:gd name="connsiteY10935" fmla="*/ 960603 h 1985002"/>
              <a:gd name="connsiteX10936" fmla="*/ 835589 w 3049233"/>
              <a:gd name="connsiteY10936" fmla="*/ 952300 h 1985002"/>
              <a:gd name="connsiteX10937" fmla="*/ 834526 w 3049233"/>
              <a:gd name="connsiteY10937" fmla="*/ 950662 h 1985002"/>
              <a:gd name="connsiteX10938" fmla="*/ 834213 w 3049233"/>
              <a:gd name="connsiteY10938" fmla="*/ 950179 h 1985002"/>
              <a:gd name="connsiteX10939" fmla="*/ 2204212 w 3049233"/>
              <a:gd name="connsiteY10939" fmla="*/ 940878 h 1985002"/>
              <a:gd name="connsiteX10940" fmla="*/ 2207083 w 3049233"/>
              <a:gd name="connsiteY10940" fmla="*/ 942085 h 1985002"/>
              <a:gd name="connsiteX10941" fmla="*/ 2203906 w 3049233"/>
              <a:gd name="connsiteY10941" fmla="*/ 941514 h 1985002"/>
              <a:gd name="connsiteX10942" fmla="*/ 2248164 w 3049233"/>
              <a:gd name="connsiteY10942" fmla="*/ 939831 h 1985002"/>
              <a:gd name="connsiteX10943" fmla="*/ 2264722 w 3049233"/>
              <a:gd name="connsiteY10943" fmla="*/ 941716 h 1985002"/>
              <a:gd name="connsiteX10944" fmla="*/ 2268925 w 3049233"/>
              <a:gd name="connsiteY10944" fmla="*/ 942124 h 1985002"/>
              <a:gd name="connsiteX10945" fmla="*/ 2268766 w 3049233"/>
              <a:gd name="connsiteY10945" fmla="*/ 942644 h 1985002"/>
              <a:gd name="connsiteX10946" fmla="*/ 2251745 w 3049233"/>
              <a:gd name="connsiteY10946" fmla="*/ 941040 h 1985002"/>
              <a:gd name="connsiteX10947" fmla="*/ 2248059 w 3049233"/>
              <a:gd name="connsiteY10947" fmla="*/ 940180 h 1985002"/>
              <a:gd name="connsiteX10948" fmla="*/ 1284366 w 3049233"/>
              <a:gd name="connsiteY10948" fmla="*/ 939700 h 1985002"/>
              <a:gd name="connsiteX10949" fmla="*/ 1287806 w 3049233"/>
              <a:gd name="connsiteY10949" fmla="*/ 940028 h 1985002"/>
              <a:gd name="connsiteX10950" fmla="*/ 1286913 w 3049233"/>
              <a:gd name="connsiteY10950" fmla="*/ 944940 h 1985002"/>
              <a:gd name="connsiteX10951" fmla="*/ 2548941 w 3049233"/>
              <a:gd name="connsiteY10951" fmla="*/ 939090 h 1985002"/>
              <a:gd name="connsiteX10952" fmla="*/ 2552938 w 3049233"/>
              <a:gd name="connsiteY10952" fmla="*/ 939208 h 1985002"/>
              <a:gd name="connsiteX10953" fmla="*/ 2548913 w 3049233"/>
              <a:gd name="connsiteY10953" fmla="*/ 939237 h 1985002"/>
              <a:gd name="connsiteX10954" fmla="*/ 2798132 w 3049233"/>
              <a:gd name="connsiteY10954" fmla="*/ 939077 h 1985002"/>
              <a:gd name="connsiteX10955" fmla="*/ 2798266 w 3049233"/>
              <a:gd name="connsiteY10955" fmla="*/ 939853 h 1985002"/>
              <a:gd name="connsiteX10956" fmla="*/ 2797644 w 3049233"/>
              <a:gd name="connsiteY10956" fmla="*/ 965921 h 1985002"/>
              <a:gd name="connsiteX10957" fmla="*/ 2775649 w 3049233"/>
              <a:gd name="connsiteY10957" fmla="*/ 987256 h 1985002"/>
              <a:gd name="connsiteX10958" fmla="*/ 2777084 w 3049233"/>
              <a:gd name="connsiteY10958" fmla="*/ 956347 h 1985002"/>
              <a:gd name="connsiteX10959" fmla="*/ 2794965 w 3049233"/>
              <a:gd name="connsiteY10959" fmla="*/ 940362 h 1985002"/>
              <a:gd name="connsiteX10960" fmla="*/ 2796259 w 3049233"/>
              <a:gd name="connsiteY10960" fmla="*/ 940362 h 1985002"/>
              <a:gd name="connsiteX10961" fmla="*/ 2796290 w 3049233"/>
              <a:gd name="connsiteY10961" fmla="*/ 940362 h 1985002"/>
              <a:gd name="connsiteX10962" fmla="*/ 2796320 w 3049233"/>
              <a:gd name="connsiteY10962" fmla="*/ 940362 h 1985002"/>
              <a:gd name="connsiteX10963" fmla="*/ 2542747 w 3049233"/>
              <a:gd name="connsiteY10963" fmla="*/ 938907 h 1985002"/>
              <a:gd name="connsiteX10964" fmla="*/ 2543683 w 3049233"/>
              <a:gd name="connsiteY10964" fmla="*/ 938935 h 1985002"/>
              <a:gd name="connsiteX10965" fmla="*/ 2543619 w 3049233"/>
              <a:gd name="connsiteY10965" fmla="*/ 939273 h 1985002"/>
              <a:gd name="connsiteX10966" fmla="*/ 2542474 w 3049233"/>
              <a:gd name="connsiteY10966" fmla="*/ 939282 h 1985002"/>
              <a:gd name="connsiteX10967" fmla="*/ 2523371 w 3049233"/>
              <a:gd name="connsiteY10967" fmla="*/ 938335 h 1985002"/>
              <a:gd name="connsiteX10968" fmla="*/ 2536126 w 3049233"/>
              <a:gd name="connsiteY10968" fmla="*/ 938712 h 1985002"/>
              <a:gd name="connsiteX10969" fmla="*/ 2535674 w 3049233"/>
              <a:gd name="connsiteY10969" fmla="*/ 939329 h 1985002"/>
              <a:gd name="connsiteX10970" fmla="*/ 2529740 w 3049233"/>
              <a:gd name="connsiteY10970" fmla="*/ 939371 h 1985002"/>
              <a:gd name="connsiteX10971" fmla="*/ 2523235 w 3049233"/>
              <a:gd name="connsiteY10971" fmla="*/ 939046 h 1985002"/>
              <a:gd name="connsiteX10972" fmla="*/ 1266903 w 3049233"/>
              <a:gd name="connsiteY10972" fmla="*/ 938038 h 1985002"/>
              <a:gd name="connsiteX10973" fmla="*/ 1276323 w 3049233"/>
              <a:gd name="connsiteY10973" fmla="*/ 938935 h 1985002"/>
              <a:gd name="connsiteX10974" fmla="*/ 1281795 w 3049233"/>
              <a:gd name="connsiteY10974" fmla="*/ 953128 h 1985002"/>
              <a:gd name="connsiteX10975" fmla="*/ 1275758 w 3049233"/>
              <a:gd name="connsiteY10975" fmla="*/ 952351 h 1985002"/>
              <a:gd name="connsiteX10976" fmla="*/ 1275026 w 3049233"/>
              <a:gd name="connsiteY10976" fmla="*/ 952256 h 1985002"/>
              <a:gd name="connsiteX10977" fmla="*/ 1273873 w 3049233"/>
              <a:gd name="connsiteY10977" fmla="*/ 950010 h 1985002"/>
              <a:gd name="connsiteX10978" fmla="*/ 1269041 w 3049233"/>
              <a:gd name="connsiteY10978" fmla="*/ 940603 h 1985002"/>
              <a:gd name="connsiteX10979" fmla="*/ 1267724 w 3049233"/>
              <a:gd name="connsiteY10979" fmla="*/ 939022 h 1985002"/>
              <a:gd name="connsiteX10980" fmla="*/ 2220936 w 3049233"/>
              <a:gd name="connsiteY10980" fmla="*/ 937802 h 1985002"/>
              <a:gd name="connsiteX10981" fmla="*/ 2233834 w 3049233"/>
              <a:gd name="connsiteY10981" fmla="*/ 942702 h 1985002"/>
              <a:gd name="connsiteX10982" fmla="*/ 2231973 w 3049233"/>
              <a:gd name="connsiteY10982" fmla="*/ 946032 h 1985002"/>
              <a:gd name="connsiteX10983" fmla="*/ 2219968 w 3049233"/>
              <a:gd name="connsiteY10983" fmla="*/ 941083 h 1985002"/>
              <a:gd name="connsiteX10984" fmla="*/ 2318247 w 3049233"/>
              <a:gd name="connsiteY10984" fmla="*/ 937527 h 1985002"/>
              <a:gd name="connsiteX10985" fmla="*/ 2326231 w 3049233"/>
              <a:gd name="connsiteY10985" fmla="*/ 938448 h 1985002"/>
              <a:gd name="connsiteX10986" fmla="*/ 2327048 w 3049233"/>
              <a:gd name="connsiteY10986" fmla="*/ 938837 h 1985002"/>
              <a:gd name="connsiteX10987" fmla="*/ 2326557 w 3049233"/>
              <a:gd name="connsiteY10987" fmla="*/ 940193 h 1985002"/>
              <a:gd name="connsiteX10988" fmla="*/ 2317785 w 3049233"/>
              <a:gd name="connsiteY10988" fmla="*/ 940193 h 1985002"/>
              <a:gd name="connsiteX10989" fmla="*/ 2316888 w 3049233"/>
              <a:gd name="connsiteY10989" fmla="*/ 940064 h 1985002"/>
              <a:gd name="connsiteX10990" fmla="*/ 788406 w 3049233"/>
              <a:gd name="connsiteY10990" fmla="*/ 937354 h 1985002"/>
              <a:gd name="connsiteX10991" fmla="*/ 794877 w 3049233"/>
              <a:gd name="connsiteY10991" fmla="*/ 951192 h 1985002"/>
              <a:gd name="connsiteX10992" fmla="*/ 792040 w 3049233"/>
              <a:gd name="connsiteY10992" fmla="*/ 954361 h 1985002"/>
              <a:gd name="connsiteX10993" fmla="*/ 791569 w 3049233"/>
              <a:gd name="connsiteY10993" fmla="*/ 953446 h 1985002"/>
              <a:gd name="connsiteX10994" fmla="*/ 789949 w 3049233"/>
              <a:gd name="connsiteY10994" fmla="*/ 950294 h 1985002"/>
              <a:gd name="connsiteX10995" fmla="*/ 789160 w 3049233"/>
              <a:gd name="connsiteY10995" fmla="*/ 948562 h 1985002"/>
              <a:gd name="connsiteX10996" fmla="*/ 789046 w 3049233"/>
              <a:gd name="connsiteY10996" fmla="*/ 948312 h 1985002"/>
              <a:gd name="connsiteX10997" fmla="*/ 787251 w 3049233"/>
              <a:gd name="connsiteY10997" fmla="*/ 943814 h 1985002"/>
              <a:gd name="connsiteX10998" fmla="*/ 785817 w 3049233"/>
              <a:gd name="connsiteY10998" fmla="*/ 940219 h 1985002"/>
              <a:gd name="connsiteX10999" fmla="*/ 1080520 w 3049233"/>
              <a:gd name="connsiteY10999" fmla="*/ 937125 h 1985002"/>
              <a:gd name="connsiteX11000" fmla="*/ 1079097 w 3049233"/>
              <a:gd name="connsiteY11000" fmla="*/ 938837 h 1985002"/>
              <a:gd name="connsiteX11001" fmla="*/ 1079085 w 3049233"/>
              <a:gd name="connsiteY11001" fmla="*/ 938831 h 1985002"/>
              <a:gd name="connsiteX11002" fmla="*/ 1079063 w 3049233"/>
              <a:gd name="connsiteY11002" fmla="*/ 938819 h 1985002"/>
              <a:gd name="connsiteX11003" fmla="*/ 1080467 w 3049233"/>
              <a:gd name="connsiteY11003" fmla="*/ 937126 h 1985002"/>
              <a:gd name="connsiteX11004" fmla="*/ 1080502 w 3049233"/>
              <a:gd name="connsiteY11004" fmla="*/ 937125 h 1985002"/>
              <a:gd name="connsiteX11005" fmla="*/ 1080504 w 3049233"/>
              <a:gd name="connsiteY11005" fmla="*/ 937125 h 1985002"/>
              <a:gd name="connsiteX11006" fmla="*/ 2194676 w 3049233"/>
              <a:gd name="connsiteY11006" fmla="*/ 936868 h 1985002"/>
              <a:gd name="connsiteX11007" fmla="*/ 2198860 w 3049233"/>
              <a:gd name="connsiteY11007" fmla="*/ 938627 h 1985002"/>
              <a:gd name="connsiteX11008" fmla="*/ 2198009 w 3049233"/>
              <a:gd name="connsiteY11008" fmla="*/ 940452 h 1985002"/>
              <a:gd name="connsiteX11009" fmla="*/ 2193839 w 3049233"/>
              <a:gd name="connsiteY11009" fmla="*/ 939702 h 1985002"/>
              <a:gd name="connsiteX11010" fmla="*/ 1254527 w 3049233"/>
              <a:gd name="connsiteY11010" fmla="*/ 936859 h 1985002"/>
              <a:gd name="connsiteX11011" fmla="*/ 1255618 w 3049233"/>
              <a:gd name="connsiteY11011" fmla="*/ 936963 h 1985002"/>
              <a:gd name="connsiteX11012" fmla="*/ 1258700 w 3049233"/>
              <a:gd name="connsiteY11012" fmla="*/ 937256 h 1985002"/>
              <a:gd name="connsiteX11013" fmla="*/ 1263226 w 3049233"/>
              <a:gd name="connsiteY11013" fmla="*/ 942650 h 1985002"/>
              <a:gd name="connsiteX11014" fmla="*/ 1266766 w 3049233"/>
              <a:gd name="connsiteY11014" fmla="*/ 949444 h 1985002"/>
              <a:gd name="connsiteX11015" fmla="*/ 1267742 w 3049233"/>
              <a:gd name="connsiteY11015" fmla="*/ 951318 h 1985002"/>
              <a:gd name="connsiteX11016" fmla="*/ 1266316 w 3049233"/>
              <a:gd name="connsiteY11016" fmla="*/ 951135 h 1985002"/>
              <a:gd name="connsiteX11017" fmla="*/ 1256861 w 3049233"/>
              <a:gd name="connsiteY11017" fmla="*/ 949917 h 1985002"/>
              <a:gd name="connsiteX11018" fmla="*/ 1252747 w 3049233"/>
              <a:gd name="connsiteY11018" fmla="*/ 945588 h 1985002"/>
              <a:gd name="connsiteX11019" fmla="*/ 1250766 w 3049233"/>
              <a:gd name="connsiteY11019" fmla="*/ 943504 h 1985002"/>
              <a:gd name="connsiteX11020" fmla="*/ 1252926 w 3049233"/>
              <a:gd name="connsiteY11020" fmla="*/ 939688 h 1985002"/>
              <a:gd name="connsiteX11021" fmla="*/ 2568881 w 3049233"/>
              <a:gd name="connsiteY11021" fmla="*/ 936588 h 1985002"/>
              <a:gd name="connsiteX11022" fmla="*/ 2568863 w 3049233"/>
              <a:gd name="connsiteY11022" fmla="*/ 936683 h 1985002"/>
              <a:gd name="connsiteX11023" fmla="*/ 2558836 w 3049233"/>
              <a:gd name="connsiteY11023" fmla="*/ 939166 h 1985002"/>
              <a:gd name="connsiteX11024" fmla="*/ 2558286 w 3049233"/>
              <a:gd name="connsiteY11024" fmla="*/ 939170 h 1985002"/>
              <a:gd name="connsiteX11025" fmla="*/ 1314203 w 3049233"/>
              <a:gd name="connsiteY11025" fmla="*/ 936114 h 1985002"/>
              <a:gd name="connsiteX11026" fmla="*/ 1314287 w 3049233"/>
              <a:gd name="connsiteY11026" fmla="*/ 936575 h 1985002"/>
              <a:gd name="connsiteX11027" fmla="*/ 1314208 w 3049233"/>
              <a:gd name="connsiteY11027" fmla="*/ 936567 h 1985002"/>
              <a:gd name="connsiteX11028" fmla="*/ 1314173 w 3049233"/>
              <a:gd name="connsiteY11028" fmla="*/ 936564 h 1985002"/>
              <a:gd name="connsiteX11029" fmla="*/ 1314136 w 3049233"/>
              <a:gd name="connsiteY11029" fmla="*/ 936561 h 1985002"/>
              <a:gd name="connsiteX11030" fmla="*/ 847363 w 3049233"/>
              <a:gd name="connsiteY11030" fmla="*/ 935911 h 1985002"/>
              <a:gd name="connsiteX11031" fmla="*/ 847704 w 3049233"/>
              <a:gd name="connsiteY11031" fmla="*/ 936794 h 1985002"/>
              <a:gd name="connsiteX11032" fmla="*/ 847807 w 3049233"/>
              <a:gd name="connsiteY11032" fmla="*/ 937060 h 1985002"/>
              <a:gd name="connsiteX11033" fmla="*/ 847972 w 3049233"/>
              <a:gd name="connsiteY11033" fmla="*/ 937487 h 1985002"/>
              <a:gd name="connsiteX11034" fmla="*/ 848141 w 3049233"/>
              <a:gd name="connsiteY11034" fmla="*/ 937992 h 1985002"/>
              <a:gd name="connsiteX11035" fmla="*/ 848188 w 3049233"/>
              <a:gd name="connsiteY11035" fmla="*/ 938047 h 1985002"/>
              <a:gd name="connsiteX11036" fmla="*/ 848729 w 3049233"/>
              <a:gd name="connsiteY11036" fmla="*/ 939447 h 1985002"/>
              <a:gd name="connsiteX11037" fmla="*/ 848393 w 3049233"/>
              <a:gd name="connsiteY11037" fmla="*/ 939192 h 1985002"/>
              <a:gd name="connsiteX11038" fmla="*/ 848217 w 3049233"/>
              <a:gd name="connsiteY11038" fmla="*/ 939059 h 1985002"/>
              <a:gd name="connsiteX11039" fmla="*/ 848120 w 3049233"/>
              <a:gd name="connsiteY11039" fmla="*/ 938986 h 1985002"/>
              <a:gd name="connsiteX11040" fmla="*/ 847080 w 3049233"/>
              <a:gd name="connsiteY11040" fmla="*/ 937638 h 1985002"/>
              <a:gd name="connsiteX11041" fmla="*/ 846590 w 3049233"/>
              <a:gd name="connsiteY11041" fmla="*/ 937004 h 1985002"/>
              <a:gd name="connsiteX11042" fmla="*/ 846484 w 3049233"/>
              <a:gd name="connsiteY11042" fmla="*/ 936866 h 1985002"/>
              <a:gd name="connsiteX11043" fmla="*/ 2171350 w 3049233"/>
              <a:gd name="connsiteY11043" fmla="*/ 935362 h 1985002"/>
              <a:gd name="connsiteX11044" fmla="*/ 2172163 w 3049233"/>
              <a:gd name="connsiteY11044" fmla="*/ 935998 h 1985002"/>
              <a:gd name="connsiteX11045" fmla="*/ 2171125 w 3049233"/>
              <a:gd name="connsiteY11045" fmla="*/ 935826 h 1985002"/>
              <a:gd name="connsiteX11046" fmla="*/ 2621209 w 3049233"/>
              <a:gd name="connsiteY11046" fmla="*/ 935269 h 1985002"/>
              <a:gd name="connsiteX11047" fmla="*/ 2612225 w 3049233"/>
              <a:gd name="connsiteY11047" fmla="*/ 989178 h 1985002"/>
              <a:gd name="connsiteX11048" fmla="*/ 2602870 w 3049233"/>
              <a:gd name="connsiteY11048" fmla="*/ 1003742 h 1985002"/>
              <a:gd name="connsiteX11049" fmla="*/ 2587811 w 3049233"/>
              <a:gd name="connsiteY11049" fmla="*/ 1006939 h 1985002"/>
              <a:gd name="connsiteX11050" fmla="*/ 2593872 w 3049233"/>
              <a:gd name="connsiteY11050" fmla="*/ 973499 h 1985002"/>
              <a:gd name="connsiteX11051" fmla="*/ 2617672 w 3049233"/>
              <a:gd name="connsiteY11051" fmla="*/ 937822 h 1985002"/>
              <a:gd name="connsiteX11052" fmla="*/ 2672059 w 3049233"/>
              <a:gd name="connsiteY11052" fmla="*/ 935176 h 1985002"/>
              <a:gd name="connsiteX11053" fmla="*/ 2667075 w 3049233"/>
              <a:gd name="connsiteY11053" fmla="*/ 969254 h 1985002"/>
              <a:gd name="connsiteX11054" fmla="*/ 2656200 w 3049233"/>
              <a:gd name="connsiteY11054" fmla="*/ 977446 h 1985002"/>
              <a:gd name="connsiteX11055" fmla="*/ 2654507 w 3049233"/>
              <a:gd name="connsiteY11055" fmla="*/ 979308 h 1985002"/>
              <a:gd name="connsiteX11056" fmla="*/ 2642053 w 3049233"/>
              <a:gd name="connsiteY11056" fmla="*/ 999544 h 1985002"/>
              <a:gd name="connsiteX11057" fmla="*/ 2649556 w 3049233"/>
              <a:gd name="connsiteY11057" fmla="*/ 952899 h 1985002"/>
              <a:gd name="connsiteX11058" fmla="*/ 2723366 w 3049233"/>
              <a:gd name="connsiteY11058" fmla="*/ 935091 h 1985002"/>
              <a:gd name="connsiteX11059" fmla="*/ 2721144 w 3049233"/>
              <a:gd name="connsiteY11059" fmla="*/ 962537 h 1985002"/>
              <a:gd name="connsiteX11060" fmla="*/ 2699238 w 3049233"/>
              <a:gd name="connsiteY11060" fmla="*/ 980509 h 1985002"/>
              <a:gd name="connsiteX11061" fmla="*/ 2702536 w 3049233"/>
              <a:gd name="connsiteY11061" fmla="*/ 950827 h 1985002"/>
              <a:gd name="connsiteX11062" fmla="*/ 2304760 w 3049233"/>
              <a:gd name="connsiteY11062" fmla="*/ 934890 h 1985002"/>
              <a:gd name="connsiteX11063" fmla="*/ 2313793 w 3049233"/>
              <a:gd name="connsiteY11063" fmla="*/ 936678 h 1985002"/>
              <a:gd name="connsiteX11064" fmla="*/ 2312330 w 3049233"/>
              <a:gd name="connsiteY11064" fmla="*/ 939410 h 1985002"/>
              <a:gd name="connsiteX11065" fmla="*/ 2303780 w 3049233"/>
              <a:gd name="connsiteY11065" fmla="*/ 938182 h 1985002"/>
              <a:gd name="connsiteX11066" fmla="*/ 2576542 w 3049233"/>
              <a:gd name="connsiteY11066" fmla="*/ 934721 h 1985002"/>
              <a:gd name="connsiteX11067" fmla="*/ 2576491 w 3049233"/>
              <a:gd name="connsiteY11067" fmla="*/ 934794 h 1985002"/>
              <a:gd name="connsiteX11068" fmla="*/ 2574682 w 3049233"/>
              <a:gd name="connsiteY11068" fmla="*/ 935242 h 1985002"/>
              <a:gd name="connsiteX11069" fmla="*/ 2574696 w 3049233"/>
              <a:gd name="connsiteY11069" fmla="*/ 935171 h 1985002"/>
              <a:gd name="connsiteX11070" fmla="*/ 2207192 w 3049233"/>
              <a:gd name="connsiteY11070" fmla="*/ 934664 h 1985002"/>
              <a:gd name="connsiteX11071" fmla="*/ 2215029 w 3049233"/>
              <a:gd name="connsiteY11071" fmla="*/ 935690 h 1985002"/>
              <a:gd name="connsiteX11072" fmla="*/ 2214145 w 3049233"/>
              <a:gd name="connsiteY11072" fmla="*/ 938682 h 1985002"/>
              <a:gd name="connsiteX11073" fmla="*/ 2206732 w 3049233"/>
              <a:gd name="connsiteY11073" fmla="*/ 935625 h 1985002"/>
              <a:gd name="connsiteX11074" fmla="*/ 2507220 w 3049233"/>
              <a:gd name="connsiteY11074" fmla="*/ 934599 h 1985002"/>
              <a:gd name="connsiteX11075" fmla="*/ 2515901 w 3049233"/>
              <a:gd name="connsiteY11075" fmla="*/ 937610 h 1985002"/>
              <a:gd name="connsiteX11076" fmla="*/ 2515657 w 3049233"/>
              <a:gd name="connsiteY11076" fmla="*/ 938667 h 1985002"/>
              <a:gd name="connsiteX11077" fmla="*/ 2508930 w 3049233"/>
              <a:gd name="connsiteY11077" fmla="*/ 938330 h 1985002"/>
              <a:gd name="connsiteX11078" fmla="*/ 2505379 w 3049233"/>
              <a:gd name="connsiteY11078" fmla="*/ 937011 h 1985002"/>
              <a:gd name="connsiteX11079" fmla="*/ 817672 w 3049233"/>
              <a:gd name="connsiteY11079" fmla="*/ 934106 h 1985002"/>
              <a:gd name="connsiteX11080" fmla="*/ 827786 w 3049233"/>
              <a:gd name="connsiteY11080" fmla="*/ 948838 h 1985002"/>
              <a:gd name="connsiteX11081" fmla="*/ 824282 w 3049233"/>
              <a:gd name="connsiteY11081" fmla="*/ 952639 h 1985002"/>
              <a:gd name="connsiteX11082" fmla="*/ 819972 w 3049233"/>
              <a:gd name="connsiteY11082" fmla="*/ 957314 h 1985002"/>
              <a:gd name="connsiteX11083" fmla="*/ 809951 w 3049233"/>
              <a:gd name="connsiteY11083" fmla="*/ 942738 h 1985002"/>
              <a:gd name="connsiteX11084" fmla="*/ 2470115 w 3049233"/>
              <a:gd name="connsiteY11084" fmla="*/ 933817 h 1985002"/>
              <a:gd name="connsiteX11085" fmla="*/ 2488875 w 3049233"/>
              <a:gd name="connsiteY11085" fmla="*/ 941154 h 1985002"/>
              <a:gd name="connsiteX11086" fmla="*/ 2484296 w 3049233"/>
              <a:gd name="connsiteY11086" fmla="*/ 960130 h 1985002"/>
              <a:gd name="connsiteX11087" fmla="*/ 2449330 w 3049233"/>
              <a:gd name="connsiteY11087" fmla="*/ 1019069 h 1985002"/>
              <a:gd name="connsiteX11088" fmla="*/ 2890944 w 3049233"/>
              <a:gd name="connsiteY11088" fmla="*/ 933416 h 1985002"/>
              <a:gd name="connsiteX11089" fmla="*/ 2891132 w 3049233"/>
              <a:gd name="connsiteY11089" fmla="*/ 933932 h 1985002"/>
              <a:gd name="connsiteX11090" fmla="*/ 2894807 w 3049233"/>
              <a:gd name="connsiteY11090" fmla="*/ 953638 h 1985002"/>
              <a:gd name="connsiteX11091" fmla="*/ 2879540 w 3049233"/>
              <a:gd name="connsiteY11091" fmla="*/ 977959 h 1985002"/>
              <a:gd name="connsiteX11092" fmla="*/ 2878591 w 3049233"/>
              <a:gd name="connsiteY11092" fmla="*/ 951030 h 1985002"/>
              <a:gd name="connsiteX11093" fmla="*/ 2878508 w 3049233"/>
              <a:gd name="connsiteY11093" fmla="*/ 950682 h 1985002"/>
              <a:gd name="connsiteX11094" fmla="*/ 2154883 w 3049233"/>
              <a:gd name="connsiteY11094" fmla="*/ 932332 h 1985002"/>
              <a:gd name="connsiteX11095" fmla="*/ 2156000 w 3049233"/>
              <a:gd name="connsiteY11095" fmla="*/ 933316 h 1985002"/>
              <a:gd name="connsiteX11096" fmla="*/ 2154052 w 3049233"/>
              <a:gd name="connsiteY11096" fmla="*/ 932993 h 1985002"/>
              <a:gd name="connsiteX11097" fmla="*/ 2154044 w 3049233"/>
              <a:gd name="connsiteY11097" fmla="*/ 932986 h 1985002"/>
              <a:gd name="connsiteX11098" fmla="*/ 2154023 w 3049233"/>
              <a:gd name="connsiteY11098" fmla="*/ 932922 h 1985002"/>
              <a:gd name="connsiteX11099" fmla="*/ 2153983 w 3049233"/>
              <a:gd name="connsiteY11099" fmla="*/ 932718 h 1985002"/>
              <a:gd name="connsiteX11100" fmla="*/ 953049 w 3049233"/>
              <a:gd name="connsiteY11100" fmla="*/ 931290 h 1985002"/>
              <a:gd name="connsiteX11101" fmla="*/ 953142 w 3049233"/>
              <a:gd name="connsiteY11101" fmla="*/ 931326 h 1985002"/>
              <a:gd name="connsiteX11102" fmla="*/ 952399 w 3049233"/>
              <a:gd name="connsiteY11102" fmla="*/ 932195 h 1985002"/>
              <a:gd name="connsiteX11103" fmla="*/ 952191 w 3049233"/>
              <a:gd name="connsiteY11103" fmla="*/ 932438 h 1985002"/>
              <a:gd name="connsiteX11104" fmla="*/ 952098 w 3049233"/>
              <a:gd name="connsiteY11104" fmla="*/ 932404 h 1985002"/>
              <a:gd name="connsiteX11105" fmla="*/ 2497661 w 3049233"/>
              <a:gd name="connsiteY11105" fmla="*/ 931285 h 1985002"/>
              <a:gd name="connsiteX11106" fmla="*/ 2502210 w 3049233"/>
              <a:gd name="connsiteY11106" fmla="*/ 932862 h 1985002"/>
              <a:gd name="connsiteX11107" fmla="*/ 2500613 w 3049233"/>
              <a:gd name="connsiteY11107" fmla="*/ 934958 h 1985002"/>
              <a:gd name="connsiteX11108" fmla="*/ 2497146 w 3049233"/>
              <a:gd name="connsiteY11108" fmla="*/ 933411 h 1985002"/>
              <a:gd name="connsiteX11109" fmla="*/ 2174043 w 3049233"/>
              <a:gd name="connsiteY11109" fmla="*/ 931219 h 1985002"/>
              <a:gd name="connsiteX11110" fmla="*/ 2183528 w 3049233"/>
              <a:gd name="connsiteY11110" fmla="*/ 932178 h 1985002"/>
              <a:gd name="connsiteX11111" fmla="*/ 2187992 w 3049233"/>
              <a:gd name="connsiteY11111" fmla="*/ 934055 h 1985002"/>
              <a:gd name="connsiteX11112" fmla="*/ 2186774 w 3049233"/>
              <a:gd name="connsiteY11112" fmla="*/ 937857 h 1985002"/>
              <a:gd name="connsiteX11113" fmla="*/ 2176222 w 3049233"/>
              <a:gd name="connsiteY11113" fmla="*/ 932909 h 1985002"/>
              <a:gd name="connsiteX11114" fmla="*/ 2866384 w 3049233"/>
              <a:gd name="connsiteY11114" fmla="*/ 931058 h 1985002"/>
              <a:gd name="connsiteX11115" fmla="*/ 2871853 w 3049233"/>
              <a:gd name="connsiteY11115" fmla="*/ 949606 h 1985002"/>
              <a:gd name="connsiteX11116" fmla="*/ 2855173 w 3049233"/>
              <a:gd name="connsiteY11116" fmla="*/ 972736 h 1985002"/>
              <a:gd name="connsiteX11117" fmla="*/ 2854714 w 3049233"/>
              <a:gd name="connsiteY11117" fmla="*/ 947473 h 1985002"/>
              <a:gd name="connsiteX11118" fmla="*/ 2854630 w 3049233"/>
              <a:gd name="connsiteY11118" fmla="*/ 947045 h 1985002"/>
              <a:gd name="connsiteX11119" fmla="*/ 2321730 w 3049233"/>
              <a:gd name="connsiteY11119" fmla="*/ 931022 h 1985002"/>
              <a:gd name="connsiteX11120" fmla="*/ 2329281 w 3049233"/>
              <a:gd name="connsiteY11120" fmla="*/ 932681 h 1985002"/>
              <a:gd name="connsiteX11121" fmla="*/ 2328569 w 3049233"/>
              <a:gd name="connsiteY11121" fmla="*/ 934640 h 1985002"/>
              <a:gd name="connsiteX11122" fmla="*/ 2321487 w 3049233"/>
              <a:gd name="connsiteY11122" fmla="*/ 931475 h 1985002"/>
              <a:gd name="connsiteX11123" fmla="*/ 2284755 w 3049233"/>
              <a:gd name="connsiteY11123" fmla="*/ 930929 h 1985002"/>
              <a:gd name="connsiteX11124" fmla="*/ 2299271 w 3049233"/>
              <a:gd name="connsiteY11124" fmla="*/ 933803 h 1985002"/>
              <a:gd name="connsiteX11125" fmla="*/ 2298201 w 3049233"/>
              <a:gd name="connsiteY11125" fmla="*/ 937381 h 1985002"/>
              <a:gd name="connsiteX11126" fmla="*/ 2282439 w 3049233"/>
              <a:gd name="connsiteY11126" fmla="*/ 935116 h 1985002"/>
              <a:gd name="connsiteX11127" fmla="*/ 2336839 w 3049233"/>
              <a:gd name="connsiteY11127" fmla="*/ 929972 h 1985002"/>
              <a:gd name="connsiteX11128" fmla="*/ 2337874 w 3049233"/>
              <a:gd name="connsiteY11128" fmla="*/ 930728 h 1985002"/>
              <a:gd name="connsiteX11129" fmla="*/ 2336714 w 3049233"/>
              <a:gd name="connsiteY11129" fmla="*/ 930317 h 1985002"/>
              <a:gd name="connsiteX11130" fmla="*/ 2161533 w 3049233"/>
              <a:gd name="connsiteY11130" fmla="*/ 929954 h 1985002"/>
              <a:gd name="connsiteX11131" fmla="*/ 2162037 w 3049233"/>
              <a:gd name="connsiteY11131" fmla="*/ 930005 h 1985002"/>
              <a:gd name="connsiteX11132" fmla="*/ 2161938 w 3049233"/>
              <a:gd name="connsiteY11132" fmla="*/ 930317 h 1985002"/>
              <a:gd name="connsiteX11133" fmla="*/ 2278294 w 3049233"/>
              <a:gd name="connsiteY11133" fmla="*/ 929651 h 1985002"/>
              <a:gd name="connsiteX11134" fmla="*/ 2278772 w 3049233"/>
              <a:gd name="connsiteY11134" fmla="*/ 929745 h 1985002"/>
              <a:gd name="connsiteX11135" fmla="*/ 2277651 w 3049233"/>
              <a:gd name="connsiteY11135" fmla="*/ 931778 h 1985002"/>
              <a:gd name="connsiteX11136" fmla="*/ 1133719 w 3049233"/>
              <a:gd name="connsiteY11136" fmla="*/ 929040 h 1985002"/>
              <a:gd name="connsiteX11137" fmla="*/ 1131538 w 3049233"/>
              <a:gd name="connsiteY11137" fmla="*/ 930032 h 1985002"/>
              <a:gd name="connsiteX11138" fmla="*/ 1130374 w 3049233"/>
              <a:gd name="connsiteY11138" fmla="*/ 930561 h 1985002"/>
              <a:gd name="connsiteX11139" fmla="*/ 1127379 w 3049233"/>
              <a:gd name="connsiteY11139" fmla="*/ 931232 h 1985002"/>
              <a:gd name="connsiteX11140" fmla="*/ 1122641 w 3049233"/>
              <a:gd name="connsiteY11140" fmla="*/ 932292 h 1985002"/>
              <a:gd name="connsiteX11141" fmla="*/ 1121677 w 3049233"/>
              <a:gd name="connsiteY11141" fmla="*/ 932508 h 1985002"/>
              <a:gd name="connsiteX11142" fmla="*/ 1120792 w 3049233"/>
              <a:gd name="connsiteY11142" fmla="*/ 932394 h 1985002"/>
              <a:gd name="connsiteX11143" fmla="*/ 1118674 w 3049233"/>
              <a:gd name="connsiteY11143" fmla="*/ 932121 h 1985002"/>
              <a:gd name="connsiteX11144" fmla="*/ 2223665 w 3049233"/>
              <a:gd name="connsiteY11144" fmla="*/ 928559 h 1985002"/>
              <a:gd name="connsiteX11145" fmla="*/ 2238079 w 3049233"/>
              <a:gd name="connsiteY11145" fmla="*/ 933391 h 1985002"/>
              <a:gd name="connsiteX11146" fmla="*/ 2236844 w 3049233"/>
              <a:gd name="connsiteY11146" fmla="*/ 933250 h 1985002"/>
              <a:gd name="connsiteX11147" fmla="*/ 2222825 w 3049233"/>
              <a:gd name="connsiteY11147" fmla="*/ 931404 h 1985002"/>
              <a:gd name="connsiteX11148" fmla="*/ 2771944 w 3049233"/>
              <a:gd name="connsiteY11148" fmla="*/ 928236 h 1985002"/>
              <a:gd name="connsiteX11149" fmla="*/ 2773037 w 3049233"/>
              <a:gd name="connsiteY11149" fmla="*/ 936466 h 1985002"/>
              <a:gd name="connsiteX11150" fmla="*/ 2771156 w 3049233"/>
              <a:gd name="connsiteY11150" fmla="*/ 954534 h 1985002"/>
              <a:gd name="connsiteX11151" fmla="*/ 2749762 w 3049233"/>
              <a:gd name="connsiteY11151" fmla="*/ 973596 h 1985002"/>
              <a:gd name="connsiteX11152" fmla="*/ 2753203 w 3049233"/>
              <a:gd name="connsiteY11152" fmla="*/ 943739 h 1985002"/>
              <a:gd name="connsiteX11153" fmla="*/ 797212 w 3049233"/>
              <a:gd name="connsiteY11153" fmla="*/ 927610 h 1985002"/>
              <a:gd name="connsiteX11154" fmla="*/ 804117 w 3049233"/>
              <a:gd name="connsiteY11154" fmla="*/ 940870 h 1985002"/>
              <a:gd name="connsiteX11155" fmla="*/ 802449 w 3049233"/>
              <a:gd name="connsiteY11155" fmla="*/ 942733 h 1985002"/>
              <a:gd name="connsiteX11156" fmla="*/ 799964 w 3049233"/>
              <a:gd name="connsiteY11156" fmla="*/ 945509 h 1985002"/>
              <a:gd name="connsiteX11157" fmla="*/ 793550 w 3049233"/>
              <a:gd name="connsiteY11157" fmla="*/ 931662 h 1985002"/>
              <a:gd name="connsiteX11158" fmla="*/ 2842805 w 3049233"/>
              <a:gd name="connsiteY11158" fmla="*/ 927514 h 1985002"/>
              <a:gd name="connsiteX11159" fmla="*/ 2847348 w 3049233"/>
              <a:gd name="connsiteY11159" fmla="*/ 945835 h 1985002"/>
              <a:gd name="connsiteX11160" fmla="*/ 2834188 w 3049233"/>
              <a:gd name="connsiteY11160" fmla="*/ 963729 h 1985002"/>
              <a:gd name="connsiteX11161" fmla="*/ 2828780 w 3049233"/>
              <a:gd name="connsiteY11161" fmla="*/ 968598 h 1985002"/>
              <a:gd name="connsiteX11162" fmla="*/ 2828806 w 3049233"/>
              <a:gd name="connsiteY11162" fmla="*/ 944595 h 1985002"/>
              <a:gd name="connsiteX11163" fmla="*/ 2828667 w 3049233"/>
              <a:gd name="connsiteY11163" fmla="*/ 943741 h 1985002"/>
              <a:gd name="connsiteX11164" fmla="*/ 2307031 w 3049233"/>
              <a:gd name="connsiteY11164" fmla="*/ 927272 h 1985002"/>
              <a:gd name="connsiteX11165" fmla="*/ 2317410 w 3049233"/>
              <a:gd name="connsiteY11165" fmla="*/ 929938 h 1985002"/>
              <a:gd name="connsiteX11166" fmla="*/ 2317187 w 3049233"/>
              <a:gd name="connsiteY11166" fmla="*/ 930356 h 1985002"/>
              <a:gd name="connsiteX11167" fmla="*/ 2306623 w 3049233"/>
              <a:gd name="connsiteY11167" fmla="*/ 928640 h 1985002"/>
              <a:gd name="connsiteX11168" fmla="*/ 2047110 w 3049233"/>
              <a:gd name="connsiteY11168" fmla="*/ 926372 h 1985002"/>
              <a:gd name="connsiteX11169" fmla="*/ 2035925 w 3049233"/>
              <a:gd name="connsiteY11169" fmla="*/ 970974 h 1985002"/>
              <a:gd name="connsiteX11170" fmla="*/ 2044624 w 3049233"/>
              <a:gd name="connsiteY11170" fmla="*/ 931945 h 1985002"/>
              <a:gd name="connsiteX11171" fmla="*/ 957789 w 3049233"/>
              <a:gd name="connsiteY11171" fmla="*/ 925734 h 1985002"/>
              <a:gd name="connsiteX11172" fmla="*/ 957890 w 3049233"/>
              <a:gd name="connsiteY11172" fmla="*/ 925770 h 1985002"/>
              <a:gd name="connsiteX11173" fmla="*/ 955927 w 3049233"/>
              <a:gd name="connsiteY11173" fmla="*/ 928068 h 1985002"/>
              <a:gd name="connsiteX11174" fmla="*/ 955828 w 3049233"/>
              <a:gd name="connsiteY11174" fmla="*/ 928033 h 1985002"/>
              <a:gd name="connsiteX11175" fmla="*/ 2252518 w 3049233"/>
              <a:gd name="connsiteY11175" fmla="*/ 925710 h 1985002"/>
              <a:gd name="connsiteX11176" fmla="*/ 2264552 w 3049233"/>
              <a:gd name="connsiteY11176" fmla="*/ 927152 h 1985002"/>
              <a:gd name="connsiteX11177" fmla="*/ 2264583 w 3049233"/>
              <a:gd name="connsiteY11177" fmla="*/ 927152 h 1985002"/>
              <a:gd name="connsiteX11178" fmla="*/ 2264614 w 3049233"/>
              <a:gd name="connsiteY11178" fmla="*/ 927152 h 1985002"/>
              <a:gd name="connsiteX11179" fmla="*/ 2265674 w 3049233"/>
              <a:gd name="connsiteY11179" fmla="*/ 927152 h 1985002"/>
              <a:gd name="connsiteX11180" fmla="*/ 2273053 w 3049233"/>
              <a:gd name="connsiteY11180" fmla="*/ 928613 h 1985002"/>
              <a:gd name="connsiteX11181" fmla="*/ 2271544 w 3049233"/>
              <a:gd name="connsiteY11181" fmla="*/ 933552 h 1985002"/>
              <a:gd name="connsiteX11182" fmla="*/ 2255300 w 3049233"/>
              <a:gd name="connsiteY11182" fmla="*/ 931219 h 1985002"/>
              <a:gd name="connsiteX11183" fmla="*/ 2251040 w 3049233"/>
              <a:gd name="connsiteY11183" fmla="*/ 930207 h 1985002"/>
              <a:gd name="connsiteX11184" fmla="*/ 2252162 w 3049233"/>
              <a:gd name="connsiteY11184" fmla="*/ 926456 h 1985002"/>
              <a:gd name="connsiteX11185" fmla="*/ 2525976 w 3049233"/>
              <a:gd name="connsiteY11185" fmla="*/ 924665 h 1985002"/>
              <a:gd name="connsiteX11186" fmla="*/ 2545090 w 3049233"/>
              <a:gd name="connsiteY11186" fmla="*/ 926306 h 1985002"/>
              <a:gd name="connsiteX11187" fmla="*/ 2545105 w 3049233"/>
              <a:gd name="connsiteY11187" fmla="*/ 926304 h 1985002"/>
              <a:gd name="connsiteX11188" fmla="*/ 2545130 w 3049233"/>
              <a:gd name="connsiteY11188" fmla="*/ 926306 h 1985002"/>
              <a:gd name="connsiteX11189" fmla="*/ 2545144 w 3049233"/>
              <a:gd name="connsiteY11189" fmla="*/ 926304 h 1985002"/>
              <a:gd name="connsiteX11190" fmla="*/ 2545167 w 3049233"/>
              <a:gd name="connsiteY11190" fmla="*/ 926306 h 1985002"/>
              <a:gd name="connsiteX11191" fmla="*/ 2545198 w 3049233"/>
              <a:gd name="connsiteY11191" fmla="*/ 926302 h 1985002"/>
              <a:gd name="connsiteX11192" fmla="*/ 2541325 w 3049233"/>
              <a:gd name="connsiteY11192" fmla="*/ 931601 h 1985002"/>
              <a:gd name="connsiteX11193" fmla="*/ 2524538 w 3049233"/>
              <a:gd name="connsiteY11193" fmla="*/ 932213 h 1985002"/>
              <a:gd name="connsiteX11194" fmla="*/ 2212002 w 3049233"/>
              <a:gd name="connsiteY11194" fmla="*/ 924636 h 1985002"/>
              <a:gd name="connsiteX11195" fmla="*/ 2217686 w 3049233"/>
              <a:gd name="connsiteY11195" fmla="*/ 926555 h 1985002"/>
              <a:gd name="connsiteX11196" fmla="*/ 2216908 w 3049233"/>
              <a:gd name="connsiteY11196" fmla="*/ 929314 h 1985002"/>
              <a:gd name="connsiteX11197" fmla="*/ 2210859 w 3049233"/>
              <a:gd name="connsiteY11197" fmla="*/ 927021 h 1985002"/>
              <a:gd name="connsiteX11198" fmla="*/ 2622986 w 3049233"/>
              <a:gd name="connsiteY11198" fmla="*/ 924608 h 1985002"/>
              <a:gd name="connsiteX11199" fmla="*/ 2622508 w 3049233"/>
              <a:gd name="connsiteY11199" fmla="*/ 927477 h 1985002"/>
              <a:gd name="connsiteX11200" fmla="*/ 2613701 w 3049233"/>
              <a:gd name="connsiteY11200" fmla="*/ 933926 h 1985002"/>
              <a:gd name="connsiteX11201" fmla="*/ 2611838 w 3049233"/>
              <a:gd name="connsiteY11201" fmla="*/ 935620 h 1985002"/>
              <a:gd name="connsiteX11202" fmla="*/ 2596618 w 3049233"/>
              <a:gd name="connsiteY11202" fmla="*/ 958350 h 1985002"/>
              <a:gd name="connsiteX11203" fmla="*/ 2599999 w 3049233"/>
              <a:gd name="connsiteY11203" fmla="*/ 939696 h 1985002"/>
              <a:gd name="connsiteX11204" fmla="*/ 2607351 w 3049233"/>
              <a:gd name="connsiteY11204" fmla="*/ 936785 h 1985002"/>
              <a:gd name="connsiteX11205" fmla="*/ 2618754 w 3049233"/>
              <a:gd name="connsiteY11205" fmla="*/ 927294 h 1985002"/>
              <a:gd name="connsiteX11206" fmla="*/ 2170359 w 3049233"/>
              <a:gd name="connsiteY11206" fmla="*/ 924311 h 1985002"/>
              <a:gd name="connsiteX11207" fmla="*/ 2170465 w 3049233"/>
              <a:gd name="connsiteY11207" fmla="*/ 924386 h 1985002"/>
              <a:gd name="connsiteX11208" fmla="*/ 2169726 w 3049233"/>
              <a:gd name="connsiteY11208" fmla="*/ 925907 h 1985002"/>
              <a:gd name="connsiteX11209" fmla="*/ 2169629 w 3049233"/>
              <a:gd name="connsiteY11209" fmla="*/ 925899 h 1985002"/>
              <a:gd name="connsiteX11210" fmla="*/ 2169760 w 3049233"/>
              <a:gd name="connsiteY11210" fmla="*/ 925442 h 1985002"/>
              <a:gd name="connsiteX11211" fmla="*/ 2325658 w 3049233"/>
              <a:gd name="connsiteY11211" fmla="*/ 923688 h 1985002"/>
              <a:gd name="connsiteX11212" fmla="*/ 2326334 w 3049233"/>
              <a:gd name="connsiteY11212" fmla="*/ 923937 h 1985002"/>
              <a:gd name="connsiteX11213" fmla="*/ 2331468 w 3049233"/>
              <a:gd name="connsiteY11213" fmla="*/ 926648 h 1985002"/>
              <a:gd name="connsiteX11214" fmla="*/ 2331002 w 3049233"/>
              <a:gd name="connsiteY11214" fmla="*/ 927931 h 1985002"/>
              <a:gd name="connsiteX11215" fmla="*/ 2325148 w 3049233"/>
              <a:gd name="connsiteY11215" fmla="*/ 924638 h 1985002"/>
              <a:gd name="connsiteX11216" fmla="*/ 2229389 w 3049233"/>
              <a:gd name="connsiteY11216" fmla="*/ 923508 h 1985002"/>
              <a:gd name="connsiteX11217" fmla="*/ 2233227 w 3049233"/>
              <a:gd name="connsiteY11217" fmla="*/ 923765 h 1985002"/>
              <a:gd name="connsiteX11218" fmla="*/ 2233257 w 3049233"/>
              <a:gd name="connsiteY11218" fmla="*/ 923765 h 1985002"/>
              <a:gd name="connsiteX11219" fmla="*/ 2233287 w 3049233"/>
              <a:gd name="connsiteY11219" fmla="*/ 923765 h 1985002"/>
              <a:gd name="connsiteX11220" fmla="*/ 2236276 w 3049233"/>
              <a:gd name="connsiteY11220" fmla="*/ 923765 h 1985002"/>
              <a:gd name="connsiteX11221" fmla="*/ 2243912 w 3049233"/>
              <a:gd name="connsiteY11221" fmla="*/ 924679 h 1985002"/>
              <a:gd name="connsiteX11222" fmla="*/ 2242170 w 3049233"/>
              <a:gd name="connsiteY11222" fmla="*/ 927794 h 1985002"/>
              <a:gd name="connsiteX11223" fmla="*/ 1337795 w 3049233"/>
              <a:gd name="connsiteY11223" fmla="*/ 923496 h 1985002"/>
              <a:gd name="connsiteX11224" fmla="*/ 1340288 w 3049233"/>
              <a:gd name="connsiteY11224" fmla="*/ 923637 h 1985002"/>
              <a:gd name="connsiteX11225" fmla="*/ 1340529 w 3049233"/>
              <a:gd name="connsiteY11225" fmla="*/ 939053 h 1985002"/>
              <a:gd name="connsiteX11226" fmla="*/ 1335916 w 3049233"/>
              <a:gd name="connsiteY11226" fmla="*/ 938618 h 1985002"/>
              <a:gd name="connsiteX11227" fmla="*/ 1335848 w 3049233"/>
              <a:gd name="connsiteY11227" fmla="*/ 938261 h 1985002"/>
              <a:gd name="connsiteX11228" fmla="*/ 1335785 w 3049233"/>
              <a:gd name="connsiteY11228" fmla="*/ 937927 h 1985002"/>
              <a:gd name="connsiteX11229" fmla="*/ 1335678 w 3049233"/>
              <a:gd name="connsiteY11229" fmla="*/ 937363 h 1985002"/>
              <a:gd name="connsiteX11230" fmla="*/ 1336405 w 3049233"/>
              <a:gd name="connsiteY11230" fmla="*/ 932602 h 1985002"/>
              <a:gd name="connsiteX11231" fmla="*/ 1337319 w 3049233"/>
              <a:gd name="connsiteY11231" fmla="*/ 926616 h 1985002"/>
              <a:gd name="connsiteX11232" fmla="*/ 2515808 w 3049233"/>
              <a:gd name="connsiteY11232" fmla="*/ 923350 h 1985002"/>
              <a:gd name="connsiteX11233" fmla="*/ 2517491 w 3049233"/>
              <a:gd name="connsiteY11233" fmla="*/ 923936 h 1985002"/>
              <a:gd name="connsiteX11234" fmla="*/ 2519026 w 3049233"/>
              <a:gd name="connsiteY11234" fmla="*/ 924068 h 1985002"/>
              <a:gd name="connsiteX11235" fmla="*/ 2517314 w 3049233"/>
              <a:gd name="connsiteY11235" fmla="*/ 931488 h 1985002"/>
              <a:gd name="connsiteX11236" fmla="*/ 2511510 w 3049233"/>
              <a:gd name="connsiteY11236" fmla="*/ 928979 h 1985002"/>
              <a:gd name="connsiteX11237" fmla="*/ 2476337 w 3049233"/>
              <a:gd name="connsiteY11237" fmla="*/ 923304 h 1985002"/>
              <a:gd name="connsiteX11238" fmla="*/ 2478074 w 3049233"/>
              <a:gd name="connsiteY11238" fmla="*/ 924494 h 1985002"/>
              <a:gd name="connsiteX11239" fmla="*/ 2491751 w 3049233"/>
              <a:gd name="connsiteY11239" fmla="*/ 929236 h 1985002"/>
              <a:gd name="connsiteX11240" fmla="*/ 2491366 w 3049233"/>
              <a:gd name="connsiteY11240" fmla="*/ 930831 h 1985002"/>
              <a:gd name="connsiteX11241" fmla="*/ 2484180 w 3049233"/>
              <a:gd name="connsiteY11241" fmla="*/ 927625 h 1985002"/>
              <a:gd name="connsiteX11242" fmla="*/ 2476040 w 3049233"/>
              <a:gd name="connsiteY11242" fmla="*/ 923794 h 1985002"/>
              <a:gd name="connsiteX11243" fmla="*/ 2439535 w 3049233"/>
              <a:gd name="connsiteY11243" fmla="*/ 922915 h 1985002"/>
              <a:gd name="connsiteX11244" fmla="*/ 2424410 w 3049233"/>
              <a:gd name="connsiteY11244" fmla="*/ 971892 h 1985002"/>
              <a:gd name="connsiteX11245" fmla="*/ 2416636 w 3049233"/>
              <a:gd name="connsiteY11245" fmla="*/ 1013387 h 1985002"/>
              <a:gd name="connsiteX11246" fmla="*/ 2386465 w 3049233"/>
              <a:gd name="connsiteY11246" fmla="*/ 1073906 h 1985002"/>
              <a:gd name="connsiteX11247" fmla="*/ 2385409 w 3049233"/>
              <a:gd name="connsiteY11247" fmla="*/ 1073812 h 1985002"/>
              <a:gd name="connsiteX11248" fmla="*/ 2386122 w 3049233"/>
              <a:gd name="connsiteY11248" fmla="*/ 1064420 h 1985002"/>
              <a:gd name="connsiteX11249" fmla="*/ 2399498 w 3049233"/>
              <a:gd name="connsiteY11249" fmla="*/ 988642 h 1985002"/>
              <a:gd name="connsiteX11250" fmla="*/ 2406922 w 3049233"/>
              <a:gd name="connsiteY11250" fmla="*/ 974307 h 1985002"/>
              <a:gd name="connsiteX11251" fmla="*/ 827752 w 3049233"/>
              <a:gd name="connsiteY11251" fmla="*/ 922837 h 1985002"/>
              <a:gd name="connsiteX11252" fmla="*/ 829082 w 3049233"/>
              <a:gd name="connsiteY11252" fmla="*/ 924562 h 1985002"/>
              <a:gd name="connsiteX11253" fmla="*/ 838685 w 3049233"/>
              <a:gd name="connsiteY11253" fmla="*/ 937017 h 1985002"/>
              <a:gd name="connsiteX11254" fmla="*/ 831047 w 3049233"/>
              <a:gd name="connsiteY11254" fmla="*/ 945302 h 1985002"/>
              <a:gd name="connsiteX11255" fmla="*/ 821211 w 3049233"/>
              <a:gd name="connsiteY11255" fmla="*/ 930149 h 1985002"/>
              <a:gd name="connsiteX11256" fmla="*/ 2155254 w 3049233"/>
              <a:gd name="connsiteY11256" fmla="*/ 922790 h 1985002"/>
              <a:gd name="connsiteX11257" fmla="*/ 2157898 w 3049233"/>
              <a:gd name="connsiteY11257" fmla="*/ 924855 h 1985002"/>
              <a:gd name="connsiteX11258" fmla="*/ 2156602 w 3049233"/>
              <a:gd name="connsiteY11258" fmla="*/ 924740 h 1985002"/>
              <a:gd name="connsiteX11259" fmla="*/ 2156600 w 3049233"/>
              <a:gd name="connsiteY11259" fmla="*/ 924741 h 1985002"/>
              <a:gd name="connsiteX11260" fmla="*/ 2156595 w 3049233"/>
              <a:gd name="connsiteY11260" fmla="*/ 924740 h 1985002"/>
              <a:gd name="connsiteX11261" fmla="*/ 2156593 w 3049233"/>
              <a:gd name="connsiteY11261" fmla="*/ 924741 h 1985002"/>
              <a:gd name="connsiteX11262" fmla="*/ 2156588 w 3049233"/>
              <a:gd name="connsiteY11262" fmla="*/ 924740 h 1985002"/>
              <a:gd name="connsiteX11263" fmla="*/ 2155881 w 3049233"/>
              <a:gd name="connsiteY11263" fmla="*/ 924901 h 1985002"/>
              <a:gd name="connsiteX11264" fmla="*/ 2153730 w 3049233"/>
              <a:gd name="connsiteY11264" fmla="*/ 922979 h 1985002"/>
              <a:gd name="connsiteX11265" fmla="*/ 2309005 w 3049233"/>
              <a:gd name="connsiteY11265" fmla="*/ 922764 h 1985002"/>
              <a:gd name="connsiteX11266" fmla="*/ 2314071 w 3049233"/>
              <a:gd name="connsiteY11266" fmla="*/ 923831 h 1985002"/>
              <a:gd name="connsiteX11267" fmla="*/ 2314919 w 3049233"/>
              <a:gd name="connsiteY11267" fmla="*/ 924321 h 1985002"/>
              <a:gd name="connsiteX11268" fmla="*/ 2308974 w 3049233"/>
              <a:gd name="connsiteY11268" fmla="*/ 922835 h 1985002"/>
              <a:gd name="connsiteX11269" fmla="*/ 2571511 w 3049233"/>
              <a:gd name="connsiteY11269" fmla="*/ 922737 h 1985002"/>
              <a:gd name="connsiteX11270" fmla="*/ 2570027 w 3049233"/>
              <a:gd name="connsiteY11270" fmla="*/ 930553 h 1985002"/>
              <a:gd name="connsiteX11271" fmla="*/ 2550438 w 3049233"/>
              <a:gd name="connsiteY11271" fmla="*/ 931268 h 1985002"/>
              <a:gd name="connsiteX11272" fmla="*/ 2551185 w 3049233"/>
              <a:gd name="connsiteY11272" fmla="*/ 927366 h 1985002"/>
              <a:gd name="connsiteX11273" fmla="*/ 2552707 w 3049233"/>
              <a:gd name="connsiteY11273" fmla="*/ 925285 h 1985002"/>
              <a:gd name="connsiteX11274" fmla="*/ 2289288 w 3049233"/>
              <a:gd name="connsiteY11274" fmla="*/ 922735 h 1985002"/>
              <a:gd name="connsiteX11275" fmla="*/ 2296026 w 3049233"/>
              <a:gd name="connsiteY11275" fmla="*/ 924444 h 1985002"/>
              <a:gd name="connsiteX11276" fmla="*/ 2301639 w 3049233"/>
              <a:gd name="connsiteY11276" fmla="*/ 925887 h 1985002"/>
              <a:gd name="connsiteX11277" fmla="*/ 2301086 w 3049233"/>
              <a:gd name="connsiteY11277" fmla="*/ 927741 h 1985002"/>
              <a:gd name="connsiteX11278" fmla="*/ 2287719 w 3049233"/>
              <a:gd name="connsiteY11278" fmla="*/ 925571 h 1985002"/>
              <a:gd name="connsiteX11279" fmla="*/ 1309160 w 3049233"/>
              <a:gd name="connsiteY11279" fmla="*/ 921870 h 1985002"/>
              <a:gd name="connsiteX11280" fmla="*/ 1309685 w 3049233"/>
              <a:gd name="connsiteY11280" fmla="*/ 921900 h 1985002"/>
              <a:gd name="connsiteX11281" fmla="*/ 1309795 w 3049233"/>
              <a:gd name="connsiteY11281" fmla="*/ 921906 h 1985002"/>
              <a:gd name="connsiteX11282" fmla="*/ 1309804 w 3049233"/>
              <a:gd name="connsiteY11282" fmla="*/ 921907 h 1985002"/>
              <a:gd name="connsiteX11283" fmla="*/ 1309809 w 3049233"/>
              <a:gd name="connsiteY11283" fmla="*/ 922032 h 1985002"/>
              <a:gd name="connsiteX11284" fmla="*/ 1309912 w 3049233"/>
              <a:gd name="connsiteY11284" fmla="*/ 925124 h 1985002"/>
              <a:gd name="connsiteX11285" fmla="*/ 2818228 w 3049233"/>
              <a:gd name="connsiteY11285" fmla="*/ 921868 h 1985002"/>
              <a:gd name="connsiteX11286" fmla="*/ 2822643 w 3049233"/>
              <a:gd name="connsiteY11286" fmla="*/ 942639 h 1985002"/>
              <a:gd name="connsiteX11287" fmla="*/ 2818272 w 3049233"/>
              <a:gd name="connsiteY11287" fmla="*/ 947644 h 1985002"/>
              <a:gd name="connsiteX11288" fmla="*/ 2808281 w 3049233"/>
              <a:gd name="connsiteY11288" fmla="*/ 955603 h 1985002"/>
              <a:gd name="connsiteX11289" fmla="*/ 2803730 w 3049233"/>
              <a:gd name="connsiteY11289" fmla="*/ 960018 h 1985002"/>
              <a:gd name="connsiteX11290" fmla="*/ 2804085 w 3049233"/>
              <a:gd name="connsiteY11290" fmla="*/ 940362 h 1985002"/>
              <a:gd name="connsiteX11291" fmla="*/ 2803451 w 3049233"/>
              <a:gd name="connsiteY11291" fmla="*/ 935301 h 1985002"/>
              <a:gd name="connsiteX11292" fmla="*/ 2806820 w 3049233"/>
              <a:gd name="connsiteY11292" fmla="*/ 932911 h 1985002"/>
              <a:gd name="connsiteX11293" fmla="*/ 2164691 w 3049233"/>
              <a:gd name="connsiteY11293" fmla="*/ 921619 h 1985002"/>
              <a:gd name="connsiteX11294" fmla="*/ 2164096 w 3049233"/>
              <a:gd name="connsiteY11294" fmla="*/ 923501 h 1985002"/>
              <a:gd name="connsiteX11295" fmla="*/ 2162086 w 3049233"/>
              <a:gd name="connsiteY11295" fmla="*/ 921942 h 1985002"/>
              <a:gd name="connsiteX11296" fmla="*/ 2319654 w 3049233"/>
              <a:gd name="connsiteY11296" fmla="*/ 921548 h 1985002"/>
              <a:gd name="connsiteX11297" fmla="*/ 2321558 w 3049233"/>
              <a:gd name="connsiteY11297" fmla="*/ 922210 h 1985002"/>
              <a:gd name="connsiteX11298" fmla="*/ 2321389 w 3049233"/>
              <a:gd name="connsiteY11298" fmla="*/ 922524 h 1985002"/>
              <a:gd name="connsiteX11299" fmla="*/ 2199848 w 3049233"/>
              <a:gd name="connsiteY11299" fmla="*/ 921524 h 1985002"/>
              <a:gd name="connsiteX11300" fmla="*/ 2203448 w 3049233"/>
              <a:gd name="connsiteY11300" fmla="*/ 921766 h 1985002"/>
              <a:gd name="connsiteX11301" fmla="*/ 2206442 w 3049233"/>
              <a:gd name="connsiteY11301" fmla="*/ 922770 h 1985002"/>
              <a:gd name="connsiteX11302" fmla="*/ 2205507 w 3049233"/>
              <a:gd name="connsiteY11302" fmla="*/ 924364 h 1985002"/>
              <a:gd name="connsiteX11303" fmla="*/ 2205259 w 3049233"/>
              <a:gd name="connsiteY11303" fmla="*/ 924898 h 1985002"/>
              <a:gd name="connsiteX11304" fmla="*/ 2199281 w 3049233"/>
              <a:gd name="connsiteY11304" fmla="*/ 922632 h 1985002"/>
              <a:gd name="connsiteX11305" fmla="*/ 2178286 w 3049233"/>
              <a:gd name="connsiteY11305" fmla="*/ 921054 h 1985002"/>
              <a:gd name="connsiteX11306" fmla="*/ 2180960 w 3049233"/>
              <a:gd name="connsiteY11306" fmla="*/ 922583 h 1985002"/>
              <a:gd name="connsiteX11307" fmla="*/ 2190504 w 3049233"/>
              <a:gd name="connsiteY11307" fmla="*/ 926213 h 1985002"/>
              <a:gd name="connsiteX11308" fmla="*/ 2190023 w 3049233"/>
              <a:gd name="connsiteY11308" fmla="*/ 927712 h 1985002"/>
              <a:gd name="connsiteX11309" fmla="*/ 2186854 w 3049233"/>
              <a:gd name="connsiteY11309" fmla="*/ 927430 h 1985002"/>
              <a:gd name="connsiteX11310" fmla="*/ 2179609 w 3049233"/>
              <a:gd name="connsiteY11310" fmla="*/ 924443 h 1985002"/>
              <a:gd name="connsiteX11311" fmla="*/ 2177386 w 3049233"/>
              <a:gd name="connsiteY11311" fmla="*/ 922909 h 1985002"/>
              <a:gd name="connsiteX11312" fmla="*/ 2281927 w 3049233"/>
              <a:gd name="connsiteY11312" fmla="*/ 920867 h 1985002"/>
              <a:gd name="connsiteX11313" fmla="*/ 2283450 w 3049233"/>
              <a:gd name="connsiteY11313" fmla="*/ 921253 h 1985002"/>
              <a:gd name="connsiteX11314" fmla="*/ 2281617 w 3049233"/>
              <a:gd name="connsiteY11314" fmla="*/ 924580 h 1985002"/>
              <a:gd name="connsiteX11315" fmla="*/ 2280306 w 3049233"/>
              <a:gd name="connsiteY11315" fmla="*/ 924367 h 1985002"/>
              <a:gd name="connsiteX11316" fmla="*/ 1290265 w 3049233"/>
              <a:gd name="connsiteY11316" fmla="*/ 920798 h 1985002"/>
              <a:gd name="connsiteX11317" fmla="*/ 1299103 w 3049233"/>
              <a:gd name="connsiteY11317" fmla="*/ 921299 h 1985002"/>
              <a:gd name="connsiteX11318" fmla="*/ 1298399 w 3049233"/>
              <a:gd name="connsiteY11318" fmla="*/ 925123 h 1985002"/>
              <a:gd name="connsiteX11319" fmla="*/ 1297558 w 3049233"/>
              <a:gd name="connsiteY11319" fmla="*/ 934995 h 1985002"/>
              <a:gd name="connsiteX11320" fmla="*/ 1296160 w 3049233"/>
              <a:gd name="connsiteY11320" fmla="*/ 934863 h 1985002"/>
              <a:gd name="connsiteX11321" fmla="*/ 1295639 w 3049233"/>
              <a:gd name="connsiteY11321" fmla="*/ 934814 h 1985002"/>
              <a:gd name="connsiteX11322" fmla="*/ 1295416 w 3049233"/>
              <a:gd name="connsiteY11322" fmla="*/ 934793 h 1985002"/>
              <a:gd name="connsiteX11323" fmla="*/ 2586294 w 3049233"/>
              <a:gd name="connsiteY11323" fmla="*/ 920734 h 1985002"/>
              <a:gd name="connsiteX11324" fmla="*/ 2581134 w 3049233"/>
              <a:gd name="connsiteY11324" fmla="*/ 928134 h 1985002"/>
              <a:gd name="connsiteX11325" fmla="*/ 2576453 w 3049233"/>
              <a:gd name="connsiteY11325" fmla="*/ 930319 h 1985002"/>
              <a:gd name="connsiteX11326" fmla="*/ 2575612 w 3049233"/>
              <a:gd name="connsiteY11326" fmla="*/ 930349 h 1985002"/>
              <a:gd name="connsiteX11327" fmla="*/ 2577206 w 3049233"/>
              <a:gd name="connsiteY11327" fmla="*/ 921966 h 1985002"/>
              <a:gd name="connsiteX11328" fmla="*/ 2447324 w 3049233"/>
              <a:gd name="connsiteY11328" fmla="*/ 919815 h 1985002"/>
              <a:gd name="connsiteX11329" fmla="*/ 2451766 w 3049233"/>
              <a:gd name="connsiteY11329" fmla="*/ 921932 h 1985002"/>
              <a:gd name="connsiteX11330" fmla="*/ 2463112 w 3049233"/>
              <a:gd name="connsiteY11330" fmla="*/ 931079 h 1985002"/>
              <a:gd name="connsiteX11331" fmla="*/ 2463516 w 3049233"/>
              <a:gd name="connsiteY11331" fmla="*/ 931237 h 1985002"/>
              <a:gd name="connsiteX11332" fmla="*/ 2461732 w 3049233"/>
              <a:gd name="connsiteY11332" fmla="*/ 937353 h 1985002"/>
              <a:gd name="connsiteX11333" fmla="*/ 2426671 w 3049233"/>
              <a:gd name="connsiteY11333" fmla="*/ 994960 h 1985002"/>
              <a:gd name="connsiteX11334" fmla="*/ 2430608 w 3049233"/>
              <a:gd name="connsiteY11334" fmla="*/ 973930 h 1985002"/>
              <a:gd name="connsiteX11335" fmla="*/ 1272577 w 3049233"/>
              <a:gd name="connsiteY11335" fmla="*/ 919793 h 1985002"/>
              <a:gd name="connsiteX11336" fmla="*/ 1277128 w 3049233"/>
              <a:gd name="connsiteY11336" fmla="*/ 920052 h 1985002"/>
              <a:gd name="connsiteX11337" fmla="*/ 1283819 w 3049233"/>
              <a:gd name="connsiteY11337" fmla="*/ 920432 h 1985002"/>
              <a:gd name="connsiteX11338" fmla="*/ 1287619 w 3049233"/>
              <a:gd name="connsiteY11338" fmla="*/ 934057 h 1985002"/>
              <a:gd name="connsiteX11339" fmla="*/ 1281334 w 3049233"/>
              <a:gd name="connsiteY11339" fmla="*/ 933464 h 1985002"/>
              <a:gd name="connsiteX11340" fmla="*/ 1278584 w 3049233"/>
              <a:gd name="connsiteY11340" fmla="*/ 927807 h 1985002"/>
              <a:gd name="connsiteX11341" fmla="*/ 1278584 w 3049233"/>
              <a:gd name="connsiteY11341" fmla="*/ 927806 h 1985002"/>
              <a:gd name="connsiteX11342" fmla="*/ 1275189 w 3049233"/>
              <a:gd name="connsiteY11342" fmla="*/ 923278 h 1985002"/>
              <a:gd name="connsiteX11343" fmla="*/ 963037 w 3049233"/>
              <a:gd name="connsiteY11343" fmla="*/ 919584 h 1985002"/>
              <a:gd name="connsiteX11344" fmla="*/ 963135 w 3049233"/>
              <a:gd name="connsiteY11344" fmla="*/ 919632 h 1985002"/>
              <a:gd name="connsiteX11345" fmla="*/ 962703 w 3049233"/>
              <a:gd name="connsiteY11345" fmla="*/ 920138 h 1985002"/>
              <a:gd name="connsiteX11346" fmla="*/ 961979 w 3049233"/>
              <a:gd name="connsiteY11346" fmla="*/ 920985 h 1985002"/>
              <a:gd name="connsiteX11347" fmla="*/ 961873 w 3049233"/>
              <a:gd name="connsiteY11347" fmla="*/ 920948 h 1985002"/>
              <a:gd name="connsiteX11348" fmla="*/ 1260588 w 3049233"/>
              <a:gd name="connsiteY11348" fmla="*/ 919113 h 1985002"/>
              <a:gd name="connsiteX11349" fmla="*/ 1261927 w 3049233"/>
              <a:gd name="connsiteY11349" fmla="*/ 919189 h 1985002"/>
              <a:gd name="connsiteX11350" fmla="*/ 1262470 w 3049233"/>
              <a:gd name="connsiteY11350" fmla="*/ 919220 h 1985002"/>
              <a:gd name="connsiteX11351" fmla="*/ 1265294 w 3049233"/>
              <a:gd name="connsiteY11351" fmla="*/ 919380 h 1985002"/>
              <a:gd name="connsiteX11352" fmla="*/ 1272486 w 3049233"/>
              <a:gd name="connsiteY11352" fmla="*/ 928978 h 1985002"/>
              <a:gd name="connsiteX11353" fmla="*/ 1273082 w 3049233"/>
              <a:gd name="connsiteY11353" fmla="*/ 930526 h 1985002"/>
              <a:gd name="connsiteX11354" fmla="*/ 1273945 w 3049233"/>
              <a:gd name="connsiteY11354" fmla="*/ 932766 h 1985002"/>
              <a:gd name="connsiteX11355" fmla="*/ 1261533 w 3049233"/>
              <a:gd name="connsiteY11355" fmla="*/ 931594 h 1985002"/>
              <a:gd name="connsiteX11356" fmla="*/ 1260689 w 3049233"/>
              <a:gd name="connsiteY11356" fmla="*/ 930581 h 1985002"/>
              <a:gd name="connsiteX11357" fmla="*/ 1258931 w 3049233"/>
              <a:gd name="connsiteY11357" fmla="*/ 928472 h 1985002"/>
              <a:gd name="connsiteX11358" fmla="*/ 1259099 w 3049233"/>
              <a:gd name="connsiteY11358" fmla="*/ 927521 h 1985002"/>
              <a:gd name="connsiteX11359" fmla="*/ 1260431 w 3049233"/>
              <a:gd name="connsiteY11359" fmla="*/ 919995 h 1985002"/>
              <a:gd name="connsiteX11360" fmla="*/ 2527091 w 3049233"/>
              <a:gd name="connsiteY11360" fmla="*/ 918819 h 1985002"/>
              <a:gd name="connsiteX11361" fmla="*/ 2544751 w 3049233"/>
              <a:gd name="connsiteY11361" fmla="*/ 920887 h 1985002"/>
              <a:gd name="connsiteX11362" fmla="*/ 2544766 w 3049233"/>
              <a:gd name="connsiteY11362" fmla="*/ 920885 h 1985002"/>
              <a:gd name="connsiteX11363" fmla="*/ 2544789 w 3049233"/>
              <a:gd name="connsiteY11363" fmla="*/ 920887 h 1985002"/>
              <a:gd name="connsiteX11364" fmla="*/ 2544804 w 3049233"/>
              <a:gd name="connsiteY11364" fmla="*/ 920885 h 1985002"/>
              <a:gd name="connsiteX11365" fmla="*/ 2544827 w 3049233"/>
              <a:gd name="connsiteY11365" fmla="*/ 920887 h 1985002"/>
              <a:gd name="connsiteX11366" fmla="*/ 2547224 w 3049233"/>
              <a:gd name="connsiteY11366" fmla="*/ 920454 h 1985002"/>
              <a:gd name="connsiteX11367" fmla="*/ 2547122 w 3049233"/>
              <a:gd name="connsiteY11367" fmla="*/ 920992 h 1985002"/>
              <a:gd name="connsiteX11368" fmla="*/ 2545454 w 3049233"/>
              <a:gd name="connsiteY11368" fmla="*/ 921223 h 1985002"/>
              <a:gd name="connsiteX11369" fmla="*/ 2526907 w 3049233"/>
              <a:gd name="connsiteY11369" fmla="*/ 919796 h 1985002"/>
              <a:gd name="connsiteX11370" fmla="*/ 937280 w 3049233"/>
              <a:gd name="connsiteY11370" fmla="*/ 918574 h 1985002"/>
              <a:gd name="connsiteX11371" fmla="*/ 938417 w 3049233"/>
              <a:gd name="connsiteY11371" fmla="*/ 918971 h 1985002"/>
              <a:gd name="connsiteX11372" fmla="*/ 939024 w 3049233"/>
              <a:gd name="connsiteY11372" fmla="*/ 919183 h 1985002"/>
              <a:gd name="connsiteX11373" fmla="*/ 937871 w 3049233"/>
              <a:gd name="connsiteY11373" fmla="*/ 920523 h 1985002"/>
              <a:gd name="connsiteX11374" fmla="*/ 936322 w 3049233"/>
              <a:gd name="connsiteY11374" fmla="*/ 919652 h 1985002"/>
              <a:gd name="connsiteX11375" fmla="*/ 2500850 w 3049233"/>
              <a:gd name="connsiteY11375" fmla="*/ 918142 h 1985002"/>
              <a:gd name="connsiteX11376" fmla="*/ 2510796 w 3049233"/>
              <a:gd name="connsiteY11376" fmla="*/ 921604 h 1985002"/>
              <a:gd name="connsiteX11377" fmla="*/ 2506745 w 3049233"/>
              <a:gd name="connsiteY11377" fmla="*/ 926917 h 1985002"/>
              <a:gd name="connsiteX11378" fmla="*/ 2499483 w 3049233"/>
              <a:gd name="connsiteY11378" fmla="*/ 923776 h 1985002"/>
              <a:gd name="connsiteX11379" fmla="*/ 2228289 w 3049233"/>
              <a:gd name="connsiteY11379" fmla="*/ 918053 h 1985002"/>
              <a:gd name="connsiteX11380" fmla="*/ 2229793 w 3049233"/>
              <a:gd name="connsiteY11380" fmla="*/ 918465 h 1985002"/>
              <a:gd name="connsiteX11381" fmla="*/ 2228127 w 3049233"/>
              <a:gd name="connsiteY11381" fmla="*/ 918380 h 1985002"/>
              <a:gd name="connsiteX11382" fmla="*/ 2519909 w 3049233"/>
              <a:gd name="connsiteY11382" fmla="*/ 917978 h 1985002"/>
              <a:gd name="connsiteX11383" fmla="*/ 2520417 w 3049233"/>
              <a:gd name="connsiteY11383" fmla="*/ 918037 h 1985002"/>
              <a:gd name="connsiteX11384" fmla="*/ 2520132 w 3049233"/>
              <a:gd name="connsiteY11384" fmla="*/ 919275 h 1985002"/>
              <a:gd name="connsiteX11385" fmla="*/ 2519090 w 3049233"/>
              <a:gd name="connsiteY11385" fmla="*/ 919195 h 1985002"/>
              <a:gd name="connsiteX11386" fmla="*/ 2519003 w 3049233"/>
              <a:gd name="connsiteY11386" fmla="*/ 919164 h 1985002"/>
              <a:gd name="connsiteX11387" fmla="*/ 2056275 w 3049233"/>
              <a:gd name="connsiteY11387" fmla="*/ 917662 h 1985002"/>
              <a:gd name="connsiteX11388" fmla="*/ 2044152 w 3049233"/>
              <a:gd name="connsiteY11388" fmla="*/ 960831 h 1985002"/>
              <a:gd name="connsiteX11389" fmla="*/ 2053225 w 3049233"/>
              <a:gd name="connsiteY11389" fmla="*/ 924173 h 1985002"/>
              <a:gd name="connsiteX11390" fmla="*/ 806305 w 3049233"/>
              <a:gd name="connsiteY11390" fmla="*/ 917551 h 1985002"/>
              <a:gd name="connsiteX11391" fmla="*/ 806413 w 3049233"/>
              <a:gd name="connsiteY11391" fmla="*/ 917708 h 1985002"/>
              <a:gd name="connsiteX11392" fmla="*/ 809186 w 3049233"/>
              <a:gd name="connsiteY11392" fmla="*/ 921748 h 1985002"/>
              <a:gd name="connsiteX11393" fmla="*/ 814416 w 3049233"/>
              <a:gd name="connsiteY11393" fmla="*/ 929364 h 1985002"/>
              <a:gd name="connsiteX11394" fmla="*/ 806690 w 3049233"/>
              <a:gd name="connsiteY11394" fmla="*/ 937995 h 1985002"/>
              <a:gd name="connsiteX11395" fmla="*/ 803923 w 3049233"/>
              <a:gd name="connsiteY11395" fmla="*/ 933969 h 1985002"/>
              <a:gd name="connsiteX11396" fmla="*/ 803742 w 3049233"/>
              <a:gd name="connsiteY11396" fmla="*/ 933707 h 1985002"/>
              <a:gd name="connsiteX11397" fmla="*/ 803734 w 3049233"/>
              <a:gd name="connsiteY11397" fmla="*/ 933694 h 1985002"/>
              <a:gd name="connsiteX11398" fmla="*/ 800140 w 3049233"/>
              <a:gd name="connsiteY11398" fmla="*/ 924372 h 1985002"/>
              <a:gd name="connsiteX11399" fmla="*/ 2513720 w 3049233"/>
              <a:gd name="connsiteY11399" fmla="*/ 917253 h 1985002"/>
              <a:gd name="connsiteX11400" fmla="*/ 2514082 w 3049233"/>
              <a:gd name="connsiteY11400" fmla="*/ 917295 h 1985002"/>
              <a:gd name="connsiteX11401" fmla="*/ 2514028 w 3049233"/>
              <a:gd name="connsiteY11401" fmla="*/ 917364 h 1985002"/>
              <a:gd name="connsiteX11402" fmla="*/ 2747042 w 3049233"/>
              <a:gd name="connsiteY11402" fmla="*/ 917207 h 1985002"/>
              <a:gd name="connsiteX11403" fmla="*/ 2748484 w 3049233"/>
              <a:gd name="connsiteY11403" fmla="*/ 932402 h 1985002"/>
              <a:gd name="connsiteX11404" fmla="*/ 2747509 w 3049233"/>
              <a:gd name="connsiteY11404" fmla="*/ 940928 h 1985002"/>
              <a:gd name="connsiteX11405" fmla="*/ 2726911 w 3049233"/>
              <a:gd name="connsiteY11405" fmla="*/ 957807 h 1985002"/>
              <a:gd name="connsiteX11406" fmla="*/ 2729100 w 3049233"/>
              <a:gd name="connsiteY11406" fmla="*/ 930760 h 1985002"/>
              <a:gd name="connsiteX11407" fmla="*/ 2598164 w 3049233"/>
              <a:gd name="connsiteY11407" fmla="*/ 916489 h 1985002"/>
              <a:gd name="connsiteX11408" fmla="*/ 2597426 w 3049233"/>
              <a:gd name="connsiteY11408" fmla="*/ 920531 h 1985002"/>
              <a:gd name="connsiteX11409" fmla="*/ 2590027 w 3049233"/>
              <a:gd name="connsiteY11409" fmla="*/ 923984 h 1985002"/>
              <a:gd name="connsiteX11410" fmla="*/ 2594214 w 3049233"/>
              <a:gd name="connsiteY11410" fmla="*/ 917920 h 1985002"/>
              <a:gd name="connsiteX11411" fmla="*/ 2062896 w 3049233"/>
              <a:gd name="connsiteY11411" fmla="*/ 916292 h 1985002"/>
              <a:gd name="connsiteX11412" fmla="*/ 2059409 w 3049233"/>
              <a:gd name="connsiteY11412" fmla="*/ 927385 h 1985002"/>
              <a:gd name="connsiteX11413" fmla="*/ 2062053 w 3049233"/>
              <a:gd name="connsiteY11413" fmla="*/ 917974 h 1985002"/>
              <a:gd name="connsiteX11414" fmla="*/ 748495 w 3049233"/>
              <a:gd name="connsiteY11414" fmla="*/ 916044 h 1985002"/>
              <a:gd name="connsiteX11415" fmla="*/ 748583 w 3049233"/>
              <a:gd name="connsiteY11415" fmla="*/ 921381 h 1985002"/>
              <a:gd name="connsiteX11416" fmla="*/ 748866 w 3049233"/>
              <a:gd name="connsiteY11416" fmla="*/ 938645 h 1985002"/>
              <a:gd name="connsiteX11417" fmla="*/ 717923 w 3049233"/>
              <a:gd name="connsiteY11417" fmla="*/ 973044 h 1985002"/>
              <a:gd name="connsiteX11418" fmla="*/ 657303 w 3049233"/>
              <a:gd name="connsiteY11418" fmla="*/ 1038915 h 1985002"/>
              <a:gd name="connsiteX11419" fmla="*/ 308137 w 3049233"/>
              <a:gd name="connsiteY11419" fmla="*/ 1397224 h 1985002"/>
              <a:gd name="connsiteX11420" fmla="*/ 238303 w 3049233"/>
              <a:gd name="connsiteY11420" fmla="*/ 1441800 h 1985002"/>
              <a:gd name="connsiteX11421" fmla="*/ 192566 w 3049233"/>
              <a:gd name="connsiteY11421" fmla="*/ 1458819 h 1985002"/>
              <a:gd name="connsiteX11422" fmla="*/ 191975 w 3049233"/>
              <a:gd name="connsiteY11422" fmla="*/ 1457674 h 1985002"/>
              <a:gd name="connsiteX11423" fmla="*/ 191200 w 3049233"/>
              <a:gd name="connsiteY11423" fmla="*/ 1459327 h 1985002"/>
              <a:gd name="connsiteX11424" fmla="*/ 186886 w 3049233"/>
              <a:gd name="connsiteY11424" fmla="*/ 1460932 h 1985002"/>
              <a:gd name="connsiteX11425" fmla="*/ 182681 w 3049233"/>
              <a:gd name="connsiteY11425" fmla="*/ 1454720 h 1985002"/>
              <a:gd name="connsiteX11426" fmla="*/ 229332 w 3049233"/>
              <a:gd name="connsiteY11426" fmla="*/ 1440640 h 1985002"/>
              <a:gd name="connsiteX11427" fmla="*/ 302888 w 3049233"/>
              <a:gd name="connsiteY11427" fmla="*/ 1389771 h 1985002"/>
              <a:gd name="connsiteX11428" fmla="*/ 650360 w 3049233"/>
              <a:gd name="connsiteY11428" fmla="*/ 1024858 h 1985002"/>
              <a:gd name="connsiteX11429" fmla="*/ 711150 w 3049233"/>
              <a:gd name="connsiteY11429" fmla="*/ 958141 h 1985002"/>
              <a:gd name="connsiteX11430" fmla="*/ 2572825 w 3049233"/>
              <a:gd name="connsiteY11430" fmla="*/ 915823 h 1985002"/>
              <a:gd name="connsiteX11431" fmla="*/ 2572510 w 3049233"/>
              <a:gd name="connsiteY11431" fmla="*/ 917478 h 1985002"/>
              <a:gd name="connsiteX11432" fmla="*/ 2556827 w 3049233"/>
              <a:gd name="connsiteY11432" fmla="*/ 919649 h 1985002"/>
              <a:gd name="connsiteX11433" fmla="*/ 2557613 w 3049233"/>
              <a:gd name="connsiteY11433" fmla="*/ 918575 h 1985002"/>
              <a:gd name="connsiteX11434" fmla="*/ 2698702 w 3049233"/>
              <a:gd name="connsiteY11434" fmla="*/ 915781 h 1985002"/>
              <a:gd name="connsiteX11435" fmla="*/ 2698842 w 3049233"/>
              <a:gd name="connsiteY11435" fmla="*/ 925291 h 1985002"/>
              <a:gd name="connsiteX11436" fmla="*/ 2696285 w 3049233"/>
              <a:gd name="connsiteY11436" fmla="*/ 947247 h 1985002"/>
              <a:gd name="connsiteX11437" fmla="*/ 2673813 w 3049233"/>
              <a:gd name="connsiteY11437" fmla="*/ 964179 h 1985002"/>
              <a:gd name="connsiteX11438" fmla="*/ 2678844 w 3049233"/>
              <a:gd name="connsiteY11438" fmla="*/ 929832 h 1985002"/>
              <a:gd name="connsiteX11439" fmla="*/ 2690816 w 3049233"/>
              <a:gd name="connsiteY11439" fmla="*/ 920403 h 1985002"/>
              <a:gd name="connsiteX11440" fmla="*/ 2156378 w 3049233"/>
              <a:gd name="connsiteY11440" fmla="*/ 915082 h 1985002"/>
              <a:gd name="connsiteX11441" fmla="*/ 2159433 w 3049233"/>
              <a:gd name="connsiteY11441" fmla="*/ 916835 h 1985002"/>
              <a:gd name="connsiteX11442" fmla="*/ 2156431 w 3049233"/>
              <a:gd name="connsiteY11442" fmla="*/ 917585 h 1985002"/>
              <a:gd name="connsiteX11443" fmla="*/ 2154710 w 3049233"/>
              <a:gd name="connsiteY11443" fmla="*/ 916592 h 1985002"/>
              <a:gd name="connsiteX11444" fmla="*/ 2217449 w 3049233"/>
              <a:gd name="connsiteY11444" fmla="*/ 915081 h 1985002"/>
              <a:gd name="connsiteX11445" fmla="*/ 2222094 w 3049233"/>
              <a:gd name="connsiteY11445" fmla="*/ 916354 h 1985002"/>
              <a:gd name="connsiteX11446" fmla="*/ 2221265 w 3049233"/>
              <a:gd name="connsiteY11446" fmla="*/ 918031 h 1985002"/>
              <a:gd name="connsiteX11447" fmla="*/ 2215873 w 3049233"/>
              <a:gd name="connsiteY11447" fmla="*/ 917756 h 1985002"/>
              <a:gd name="connsiteX11448" fmla="*/ 2649448 w 3049233"/>
              <a:gd name="connsiteY11448" fmla="*/ 914899 h 1985002"/>
              <a:gd name="connsiteX11449" fmla="*/ 2649231 w 3049233"/>
              <a:gd name="connsiteY11449" fmla="*/ 917330 h 1985002"/>
              <a:gd name="connsiteX11450" fmla="*/ 2647705 w 3049233"/>
              <a:gd name="connsiteY11450" fmla="*/ 928338 h 1985002"/>
              <a:gd name="connsiteX11451" fmla="*/ 2644711 w 3049233"/>
              <a:gd name="connsiteY11451" fmla="*/ 946931 h 1985002"/>
              <a:gd name="connsiteX11452" fmla="*/ 2635376 w 3049233"/>
              <a:gd name="connsiteY11452" fmla="*/ 954078 h 1985002"/>
              <a:gd name="connsiteX11453" fmla="*/ 2633681 w 3049233"/>
              <a:gd name="connsiteY11453" fmla="*/ 955772 h 1985002"/>
              <a:gd name="connsiteX11454" fmla="*/ 2619319 w 3049233"/>
              <a:gd name="connsiteY11454" fmla="*/ 978134 h 1985002"/>
              <a:gd name="connsiteX11455" fmla="*/ 2627310 w 3049233"/>
              <a:gd name="connsiteY11455" fmla="*/ 930868 h 1985002"/>
              <a:gd name="connsiteX11456" fmla="*/ 2257774 w 3049233"/>
              <a:gd name="connsiteY11456" fmla="*/ 914723 h 1985002"/>
              <a:gd name="connsiteX11457" fmla="*/ 2260659 w 3049233"/>
              <a:gd name="connsiteY11457" fmla="*/ 915470 h 1985002"/>
              <a:gd name="connsiteX11458" fmla="*/ 2276685 w 3049233"/>
              <a:gd name="connsiteY11458" fmla="*/ 919536 h 1985002"/>
              <a:gd name="connsiteX11459" fmla="*/ 2274844 w 3049233"/>
              <a:gd name="connsiteY11459" fmla="*/ 923480 h 1985002"/>
              <a:gd name="connsiteX11460" fmla="*/ 2271388 w 3049233"/>
              <a:gd name="connsiteY11460" fmla="*/ 922919 h 1985002"/>
              <a:gd name="connsiteX11461" fmla="*/ 2265798 w 3049233"/>
              <a:gd name="connsiteY11461" fmla="*/ 922073 h 1985002"/>
              <a:gd name="connsiteX11462" fmla="*/ 2254881 w 3049233"/>
              <a:gd name="connsiteY11462" fmla="*/ 920773 h 1985002"/>
              <a:gd name="connsiteX11463" fmla="*/ 2181682 w 3049233"/>
              <a:gd name="connsiteY11463" fmla="*/ 914045 h 1985002"/>
              <a:gd name="connsiteX11464" fmla="*/ 2184683 w 3049233"/>
              <a:gd name="connsiteY11464" fmla="*/ 915469 h 1985002"/>
              <a:gd name="connsiteX11465" fmla="*/ 2187138 w 3049233"/>
              <a:gd name="connsiteY11465" fmla="*/ 916294 h 1985002"/>
              <a:gd name="connsiteX11466" fmla="*/ 2182968 w 3049233"/>
              <a:gd name="connsiteY11466" fmla="*/ 916081 h 1985002"/>
              <a:gd name="connsiteX11467" fmla="*/ 2181189 w 3049233"/>
              <a:gd name="connsiteY11467" fmla="*/ 915062 h 1985002"/>
              <a:gd name="connsiteX11468" fmla="*/ 778105 w 3049233"/>
              <a:gd name="connsiteY11468" fmla="*/ 914000 h 1985002"/>
              <a:gd name="connsiteX11469" fmla="*/ 778883 w 3049233"/>
              <a:gd name="connsiteY11469" fmla="*/ 916992 h 1985002"/>
              <a:gd name="connsiteX11470" fmla="*/ 785163 w 3049233"/>
              <a:gd name="connsiteY11470" fmla="*/ 930420 h 1985002"/>
              <a:gd name="connsiteX11471" fmla="*/ 782904 w 3049233"/>
              <a:gd name="connsiteY11471" fmla="*/ 932918 h 1985002"/>
              <a:gd name="connsiteX11472" fmla="*/ 781305 w 3049233"/>
              <a:gd name="connsiteY11472" fmla="*/ 928911 h 1985002"/>
              <a:gd name="connsiteX11473" fmla="*/ 780294 w 3049233"/>
              <a:gd name="connsiteY11473" fmla="*/ 926376 h 1985002"/>
              <a:gd name="connsiteX11474" fmla="*/ 780221 w 3049233"/>
              <a:gd name="connsiteY11474" fmla="*/ 926097 h 1985002"/>
              <a:gd name="connsiteX11475" fmla="*/ 777626 w 3049233"/>
              <a:gd name="connsiteY11475" fmla="*/ 916207 h 1985002"/>
              <a:gd name="connsiteX11476" fmla="*/ 777330 w 3049233"/>
              <a:gd name="connsiteY11476" fmla="*/ 914864 h 1985002"/>
              <a:gd name="connsiteX11477" fmla="*/ 2793773 w 3049233"/>
              <a:gd name="connsiteY11477" fmla="*/ 913952 h 1985002"/>
              <a:gd name="connsiteX11478" fmla="*/ 2797013 w 3049233"/>
              <a:gd name="connsiteY11478" fmla="*/ 932627 h 1985002"/>
              <a:gd name="connsiteX11479" fmla="*/ 2791857 w 3049233"/>
              <a:gd name="connsiteY11479" fmla="*/ 936298 h 1985002"/>
              <a:gd name="connsiteX11480" fmla="*/ 2790671 w 3049233"/>
              <a:gd name="connsiteY11480" fmla="*/ 937145 h 1985002"/>
              <a:gd name="connsiteX11481" fmla="*/ 2777428 w 3049233"/>
              <a:gd name="connsiteY11481" fmla="*/ 948946 h 1985002"/>
              <a:gd name="connsiteX11482" fmla="*/ 2778007 w 3049233"/>
              <a:gd name="connsiteY11482" fmla="*/ 936466 h 1985002"/>
              <a:gd name="connsiteX11483" fmla="*/ 2776866 w 3049233"/>
              <a:gd name="connsiteY11483" fmla="*/ 924165 h 1985002"/>
              <a:gd name="connsiteX11484" fmla="*/ 2778372 w 3049233"/>
              <a:gd name="connsiteY11484" fmla="*/ 922919 h 1985002"/>
              <a:gd name="connsiteX11485" fmla="*/ 2780003 w 3049233"/>
              <a:gd name="connsiteY11485" fmla="*/ 922919 h 1985002"/>
              <a:gd name="connsiteX11486" fmla="*/ 2780034 w 3049233"/>
              <a:gd name="connsiteY11486" fmla="*/ 922919 h 1985002"/>
              <a:gd name="connsiteX11487" fmla="*/ 2780064 w 3049233"/>
              <a:gd name="connsiteY11487" fmla="*/ 922919 h 1985002"/>
              <a:gd name="connsiteX11488" fmla="*/ 2790902 w 3049233"/>
              <a:gd name="connsiteY11488" fmla="*/ 916315 h 1985002"/>
              <a:gd name="connsiteX11489" fmla="*/ 2294650 w 3049233"/>
              <a:gd name="connsiteY11489" fmla="*/ 913041 h 1985002"/>
              <a:gd name="connsiteX11490" fmla="*/ 2298036 w 3049233"/>
              <a:gd name="connsiteY11490" fmla="*/ 914031 h 1985002"/>
              <a:gd name="connsiteX11491" fmla="*/ 2305666 w 3049233"/>
              <a:gd name="connsiteY11491" fmla="*/ 916686 h 1985002"/>
              <a:gd name="connsiteX11492" fmla="*/ 2305527 w 3049233"/>
              <a:gd name="connsiteY11492" fmla="*/ 917000 h 1985002"/>
              <a:gd name="connsiteX11493" fmla="*/ 2293866 w 3049233"/>
              <a:gd name="connsiteY11493" fmla="*/ 914457 h 1985002"/>
              <a:gd name="connsiteX11494" fmla="*/ 2163444 w 3049233"/>
              <a:gd name="connsiteY11494" fmla="*/ 912480 h 1985002"/>
              <a:gd name="connsiteX11495" fmla="*/ 2165544 w 3049233"/>
              <a:gd name="connsiteY11495" fmla="*/ 913777 h 1985002"/>
              <a:gd name="connsiteX11496" fmla="*/ 2166923 w 3049233"/>
              <a:gd name="connsiteY11496" fmla="*/ 914565 h 1985002"/>
              <a:gd name="connsiteX11497" fmla="*/ 2166706 w 3049233"/>
              <a:gd name="connsiteY11497" fmla="*/ 915253 h 1985002"/>
              <a:gd name="connsiteX11498" fmla="*/ 2166256 w 3049233"/>
              <a:gd name="connsiteY11498" fmla="*/ 915231 h 1985002"/>
              <a:gd name="connsiteX11499" fmla="*/ 2162676 w 3049233"/>
              <a:gd name="connsiteY11499" fmla="*/ 912760 h 1985002"/>
              <a:gd name="connsiteX11500" fmla="*/ 2162371 w 3049233"/>
              <a:gd name="connsiteY11500" fmla="*/ 912612 h 1985002"/>
              <a:gd name="connsiteX11501" fmla="*/ 2484553 w 3049233"/>
              <a:gd name="connsiteY11501" fmla="*/ 912466 h 1985002"/>
              <a:gd name="connsiteX11502" fmla="*/ 2494927 w 3049233"/>
              <a:gd name="connsiteY11502" fmla="*/ 916078 h 1985002"/>
              <a:gd name="connsiteX11503" fmla="*/ 2493675 w 3049233"/>
              <a:gd name="connsiteY11503" fmla="*/ 921264 h 1985002"/>
              <a:gd name="connsiteX11504" fmla="*/ 2481697 w 3049233"/>
              <a:gd name="connsiteY11504" fmla="*/ 916083 h 1985002"/>
              <a:gd name="connsiteX11505" fmla="*/ 2593661 w 3049233"/>
              <a:gd name="connsiteY11505" fmla="*/ 912054 h 1985002"/>
              <a:gd name="connsiteX11506" fmla="*/ 2592367 w 3049233"/>
              <a:gd name="connsiteY11506" fmla="*/ 912930 h 1985002"/>
              <a:gd name="connsiteX11507" fmla="*/ 2590854 w 3049233"/>
              <a:gd name="connsiteY11507" fmla="*/ 914290 h 1985002"/>
              <a:gd name="connsiteX11508" fmla="*/ 2588285 w 3049233"/>
              <a:gd name="connsiteY11508" fmla="*/ 915294 h 1985002"/>
              <a:gd name="connsiteX11509" fmla="*/ 2578209 w 3049233"/>
              <a:gd name="connsiteY11509" fmla="*/ 916689 h 1985002"/>
              <a:gd name="connsiteX11510" fmla="*/ 2578571 w 3049233"/>
              <a:gd name="connsiteY11510" fmla="*/ 914783 h 1985002"/>
              <a:gd name="connsiteX11511" fmla="*/ 837917 w 3049233"/>
              <a:gd name="connsiteY11511" fmla="*/ 911472 h 1985002"/>
              <a:gd name="connsiteX11512" fmla="*/ 838705 w 3049233"/>
              <a:gd name="connsiteY11512" fmla="*/ 913509 h 1985002"/>
              <a:gd name="connsiteX11513" fmla="*/ 840132 w 3049233"/>
              <a:gd name="connsiteY11513" fmla="*/ 917204 h 1985002"/>
              <a:gd name="connsiteX11514" fmla="*/ 845100 w 3049233"/>
              <a:gd name="connsiteY11514" fmla="*/ 930057 h 1985002"/>
              <a:gd name="connsiteX11515" fmla="*/ 842994 w 3049233"/>
              <a:gd name="connsiteY11515" fmla="*/ 932342 h 1985002"/>
              <a:gd name="connsiteX11516" fmla="*/ 840587 w 3049233"/>
              <a:gd name="connsiteY11516" fmla="*/ 929222 h 1985002"/>
              <a:gd name="connsiteX11517" fmla="*/ 837710 w 3049233"/>
              <a:gd name="connsiteY11517" fmla="*/ 925493 h 1985002"/>
              <a:gd name="connsiteX11518" fmla="*/ 831998 w 3049233"/>
              <a:gd name="connsiteY11518" fmla="*/ 918089 h 1985002"/>
              <a:gd name="connsiteX11519" fmla="*/ 834553 w 3049233"/>
              <a:gd name="connsiteY11519" fmla="*/ 915233 h 1985002"/>
              <a:gd name="connsiteX11520" fmla="*/ 836194 w 3049233"/>
              <a:gd name="connsiteY11520" fmla="*/ 913399 h 1985002"/>
              <a:gd name="connsiteX11521" fmla="*/ 2205089 w 3049233"/>
              <a:gd name="connsiteY11521" fmla="*/ 911276 h 1985002"/>
              <a:gd name="connsiteX11522" fmla="*/ 2211870 w 3049233"/>
              <a:gd name="connsiteY11522" fmla="*/ 913494 h 1985002"/>
              <a:gd name="connsiteX11523" fmla="*/ 2209844 w 3049233"/>
              <a:gd name="connsiteY11523" fmla="*/ 916954 h 1985002"/>
              <a:gd name="connsiteX11524" fmla="*/ 2203306 w 3049233"/>
              <a:gd name="connsiteY11524" fmla="*/ 914762 h 1985002"/>
              <a:gd name="connsiteX11525" fmla="*/ 944262 w 3049233"/>
              <a:gd name="connsiteY11525" fmla="*/ 910726 h 1985002"/>
              <a:gd name="connsiteX11526" fmla="*/ 945838 w 3049233"/>
              <a:gd name="connsiteY11526" fmla="*/ 911264 h 1985002"/>
              <a:gd name="connsiteX11527" fmla="*/ 943204 w 3049233"/>
              <a:gd name="connsiteY11527" fmla="*/ 914325 h 1985002"/>
              <a:gd name="connsiteX11528" fmla="*/ 941972 w 3049233"/>
              <a:gd name="connsiteY11528" fmla="*/ 913888 h 1985002"/>
              <a:gd name="connsiteX11529" fmla="*/ 941575 w 3049233"/>
              <a:gd name="connsiteY11529" fmla="*/ 913747 h 1985002"/>
              <a:gd name="connsiteX11530" fmla="*/ 2286633 w 3049233"/>
              <a:gd name="connsiteY11530" fmla="*/ 910698 h 1985002"/>
              <a:gd name="connsiteX11531" fmla="*/ 2288899 w 3049233"/>
              <a:gd name="connsiteY11531" fmla="*/ 911361 h 1985002"/>
              <a:gd name="connsiteX11532" fmla="*/ 2287909 w 3049233"/>
              <a:gd name="connsiteY11532" fmla="*/ 913158 h 1985002"/>
              <a:gd name="connsiteX11533" fmla="*/ 2285716 w 3049233"/>
              <a:gd name="connsiteY11533" fmla="*/ 912680 h 1985002"/>
              <a:gd name="connsiteX11534" fmla="*/ 2232418 w 3049233"/>
              <a:gd name="connsiteY11534" fmla="*/ 909710 h 1985002"/>
              <a:gd name="connsiteX11535" fmla="*/ 2236278 w 3049233"/>
              <a:gd name="connsiteY11535" fmla="*/ 909881 h 1985002"/>
              <a:gd name="connsiteX11536" fmla="*/ 2240287 w 3049233"/>
              <a:gd name="connsiteY11536" fmla="*/ 910382 h 1985002"/>
              <a:gd name="connsiteX11537" fmla="*/ 2250522 w 3049233"/>
              <a:gd name="connsiteY11537" fmla="*/ 912851 h 1985002"/>
              <a:gd name="connsiteX11538" fmla="*/ 2247171 w 3049233"/>
              <a:gd name="connsiteY11538" fmla="*/ 918853 h 1985002"/>
              <a:gd name="connsiteX11539" fmla="*/ 2230293 w 3049233"/>
              <a:gd name="connsiteY11539" fmla="*/ 914004 h 1985002"/>
              <a:gd name="connsiteX11540" fmla="*/ 2882219 w 3049233"/>
              <a:gd name="connsiteY11540" fmla="*/ 909520 h 1985002"/>
              <a:gd name="connsiteX11541" fmla="*/ 2888451 w 3049233"/>
              <a:gd name="connsiteY11541" fmla="*/ 926589 h 1985002"/>
              <a:gd name="connsiteX11542" fmla="*/ 2876655 w 3049233"/>
              <a:gd name="connsiteY11542" fmla="*/ 942946 h 1985002"/>
              <a:gd name="connsiteX11543" fmla="*/ 2871984 w 3049233"/>
              <a:gd name="connsiteY11543" fmla="*/ 923441 h 1985002"/>
              <a:gd name="connsiteX11544" fmla="*/ 2476042 w 3049233"/>
              <a:gd name="connsiteY11544" fmla="*/ 909502 h 1985002"/>
              <a:gd name="connsiteX11545" fmla="*/ 2479580 w 3049233"/>
              <a:gd name="connsiteY11545" fmla="*/ 910734 h 1985002"/>
              <a:gd name="connsiteX11546" fmla="*/ 2476962 w 3049233"/>
              <a:gd name="connsiteY11546" fmla="*/ 914035 h 1985002"/>
              <a:gd name="connsiteX11547" fmla="*/ 2475129 w 3049233"/>
              <a:gd name="connsiteY11547" fmla="*/ 913243 h 1985002"/>
              <a:gd name="connsiteX11548" fmla="*/ 2220918 w 3049233"/>
              <a:gd name="connsiteY11548" fmla="*/ 909199 h 1985002"/>
              <a:gd name="connsiteX11549" fmla="*/ 2225530 w 3049233"/>
              <a:gd name="connsiteY11549" fmla="*/ 909404 h 1985002"/>
              <a:gd name="connsiteX11550" fmla="*/ 2224132 w 3049233"/>
              <a:gd name="connsiteY11550" fmla="*/ 912233 h 1985002"/>
              <a:gd name="connsiteX11551" fmla="*/ 2219854 w 3049233"/>
              <a:gd name="connsiteY11551" fmla="*/ 911004 h 1985002"/>
              <a:gd name="connsiteX11552" fmla="*/ 2212615 w 3049233"/>
              <a:gd name="connsiteY11552" fmla="*/ 908828 h 1985002"/>
              <a:gd name="connsiteX11553" fmla="*/ 2214549 w 3049233"/>
              <a:gd name="connsiteY11553" fmla="*/ 908915 h 1985002"/>
              <a:gd name="connsiteX11554" fmla="*/ 2214290 w 3049233"/>
              <a:gd name="connsiteY11554" fmla="*/ 909357 h 1985002"/>
              <a:gd name="connsiteX11555" fmla="*/ 1340055 w 3049233"/>
              <a:gd name="connsiteY11555" fmla="*/ 908696 h 1985002"/>
              <a:gd name="connsiteX11556" fmla="*/ 1340195 w 3049233"/>
              <a:gd name="connsiteY11556" fmla="*/ 917704 h 1985002"/>
              <a:gd name="connsiteX11557" fmla="*/ 1339505 w 3049233"/>
              <a:gd name="connsiteY11557" fmla="*/ 917664 h 1985002"/>
              <a:gd name="connsiteX11558" fmla="*/ 1338756 w 3049233"/>
              <a:gd name="connsiteY11558" fmla="*/ 917620 h 1985002"/>
              <a:gd name="connsiteX11559" fmla="*/ 1338693 w 3049233"/>
              <a:gd name="connsiteY11559" fmla="*/ 917616 h 1985002"/>
              <a:gd name="connsiteX11560" fmla="*/ 2196361 w 3049233"/>
              <a:gd name="connsiteY11560" fmla="*/ 908420 h 1985002"/>
              <a:gd name="connsiteX11561" fmla="*/ 2197263 w 3049233"/>
              <a:gd name="connsiteY11561" fmla="*/ 908715 h 1985002"/>
              <a:gd name="connsiteX11562" fmla="*/ 2195451 w 3049233"/>
              <a:gd name="connsiteY11562" fmla="*/ 912128 h 1985002"/>
              <a:gd name="connsiteX11563" fmla="*/ 2188753 w 3049233"/>
              <a:gd name="connsiteY11563" fmla="*/ 909882 h 1985002"/>
              <a:gd name="connsiteX11564" fmla="*/ 2187886 w 3049233"/>
              <a:gd name="connsiteY11564" fmla="*/ 909465 h 1985002"/>
              <a:gd name="connsiteX11565" fmla="*/ 2859641 w 3049233"/>
              <a:gd name="connsiteY11565" fmla="*/ 908191 h 1985002"/>
              <a:gd name="connsiteX11566" fmla="*/ 2864046 w 3049233"/>
              <a:gd name="connsiteY11566" fmla="*/ 923129 h 1985002"/>
              <a:gd name="connsiteX11567" fmla="*/ 2852917 w 3049233"/>
              <a:gd name="connsiteY11567" fmla="*/ 938262 h 1985002"/>
              <a:gd name="connsiteX11568" fmla="*/ 2849355 w 3049233"/>
              <a:gd name="connsiteY11568" fmla="*/ 919997 h 1985002"/>
              <a:gd name="connsiteX11569" fmla="*/ 2156238 w 3049233"/>
              <a:gd name="connsiteY11569" fmla="*/ 908026 h 1985002"/>
              <a:gd name="connsiteX11570" fmla="*/ 2157687 w 3049233"/>
              <a:gd name="connsiteY11570" fmla="*/ 908922 h 1985002"/>
              <a:gd name="connsiteX11571" fmla="*/ 2155996 w 3049233"/>
              <a:gd name="connsiteY11571" fmla="*/ 909510 h 1985002"/>
              <a:gd name="connsiteX11572" fmla="*/ 2155535 w 3049233"/>
              <a:gd name="connsiteY11572" fmla="*/ 909286 h 1985002"/>
              <a:gd name="connsiteX11573" fmla="*/ 2622161 w 3049233"/>
              <a:gd name="connsiteY11573" fmla="*/ 907801 h 1985002"/>
              <a:gd name="connsiteX11574" fmla="*/ 2621434 w 3049233"/>
              <a:gd name="connsiteY11574" fmla="*/ 909033 h 1985002"/>
              <a:gd name="connsiteX11575" fmla="*/ 2619659 w 3049233"/>
              <a:gd name="connsiteY11575" fmla="*/ 910156 h 1985002"/>
              <a:gd name="connsiteX11576" fmla="*/ 2604031 w 3049233"/>
              <a:gd name="connsiteY11576" fmla="*/ 917450 h 1985002"/>
              <a:gd name="connsiteX11577" fmla="*/ 2604629 w 3049233"/>
              <a:gd name="connsiteY11577" fmla="*/ 914148 h 1985002"/>
              <a:gd name="connsiteX11578" fmla="*/ 2453129 w 3049233"/>
              <a:gd name="connsiteY11578" fmla="*/ 907398 h 1985002"/>
              <a:gd name="connsiteX11579" fmla="*/ 2467583 w 3049233"/>
              <a:gd name="connsiteY11579" fmla="*/ 917304 h 1985002"/>
              <a:gd name="connsiteX11580" fmla="*/ 2466940 w 3049233"/>
              <a:gd name="connsiteY11580" fmla="*/ 919510 h 1985002"/>
              <a:gd name="connsiteX11581" fmla="*/ 2466537 w 3049233"/>
              <a:gd name="connsiteY11581" fmla="*/ 919321 h 1985002"/>
              <a:gd name="connsiteX11582" fmla="*/ 2455172 w 3049233"/>
              <a:gd name="connsiteY11582" fmla="*/ 909790 h 1985002"/>
              <a:gd name="connsiteX11583" fmla="*/ 815679 w 3049233"/>
              <a:gd name="connsiteY11583" fmla="*/ 907179 h 1985002"/>
              <a:gd name="connsiteX11584" fmla="*/ 815691 w 3049233"/>
              <a:gd name="connsiteY11584" fmla="*/ 907194 h 1985002"/>
              <a:gd name="connsiteX11585" fmla="*/ 815904 w 3049233"/>
              <a:gd name="connsiteY11585" fmla="*/ 907471 h 1985002"/>
              <a:gd name="connsiteX11586" fmla="*/ 824285 w 3049233"/>
              <a:gd name="connsiteY11586" fmla="*/ 918340 h 1985002"/>
              <a:gd name="connsiteX11587" fmla="*/ 821780 w 3049233"/>
              <a:gd name="connsiteY11587" fmla="*/ 921138 h 1985002"/>
              <a:gd name="connsiteX11588" fmla="*/ 818059 w 3049233"/>
              <a:gd name="connsiteY11588" fmla="*/ 925295 h 1985002"/>
              <a:gd name="connsiteX11589" fmla="*/ 810220 w 3049233"/>
              <a:gd name="connsiteY11589" fmla="*/ 913219 h 1985002"/>
              <a:gd name="connsiteX11590" fmla="*/ 2316448 w 3049233"/>
              <a:gd name="connsiteY11590" fmla="*/ 905965 h 1985002"/>
              <a:gd name="connsiteX11591" fmla="*/ 2323387 w 3049233"/>
              <a:gd name="connsiteY11591" fmla="*/ 911253 h 1985002"/>
              <a:gd name="connsiteX11592" fmla="*/ 2319071 w 3049233"/>
              <a:gd name="connsiteY11592" fmla="*/ 909615 h 1985002"/>
              <a:gd name="connsiteX11593" fmla="*/ 2318970 w 3049233"/>
              <a:gd name="connsiteY11593" fmla="*/ 909542 h 1985002"/>
              <a:gd name="connsiteX11594" fmla="*/ 2318569 w 3049233"/>
              <a:gd name="connsiteY11594" fmla="*/ 909425 h 1985002"/>
              <a:gd name="connsiteX11595" fmla="*/ 2315441 w 3049233"/>
              <a:gd name="connsiteY11595" fmla="*/ 908238 h 1985002"/>
              <a:gd name="connsiteX11596" fmla="*/ 785709 w 3049233"/>
              <a:gd name="connsiteY11596" fmla="*/ 905522 h 1985002"/>
              <a:gd name="connsiteX11597" fmla="*/ 793736 w 3049233"/>
              <a:gd name="connsiteY11597" fmla="*/ 920936 h 1985002"/>
              <a:gd name="connsiteX11598" fmla="*/ 790328 w 3049233"/>
              <a:gd name="connsiteY11598" fmla="*/ 924706 h 1985002"/>
              <a:gd name="connsiteX11599" fmla="*/ 785657 w 3049233"/>
              <a:gd name="connsiteY11599" fmla="*/ 914620 h 1985002"/>
              <a:gd name="connsiteX11600" fmla="*/ 783879 w 3049233"/>
              <a:gd name="connsiteY11600" fmla="*/ 907562 h 1985002"/>
              <a:gd name="connsiteX11601" fmla="*/ 2262970 w 3049233"/>
              <a:gd name="connsiteY11601" fmla="*/ 903864 h 1985002"/>
              <a:gd name="connsiteX11602" fmla="*/ 2264721 w 3049233"/>
              <a:gd name="connsiteY11602" fmla="*/ 904294 h 1985002"/>
              <a:gd name="connsiteX11603" fmla="*/ 2281508 w 3049233"/>
              <a:gd name="connsiteY11603" fmla="*/ 909201 h 1985002"/>
              <a:gd name="connsiteX11604" fmla="*/ 2280424 w 3049233"/>
              <a:gd name="connsiteY11604" fmla="*/ 911526 h 1985002"/>
              <a:gd name="connsiteX11605" fmla="*/ 2265123 w 3049233"/>
              <a:gd name="connsiteY11605" fmla="*/ 908189 h 1985002"/>
              <a:gd name="connsiteX11606" fmla="*/ 2261136 w 3049233"/>
              <a:gd name="connsiteY11606" fmla="*/ 907696 h 1985002"/>
              <a:gd name="connsiteX11607" fmla="*/ 2836920 w 3049233"/>
              <a:gd name="connsiteY11607" fmla="*/ 903775 h 1985002"/>
              <a:gd name="connsiteX11608" fmla="*/ 2841268 w 3049233"/>
              <a:gd name="connsiteY11608" fmla="*/ 921312 h 1985002"/>
              <a:gd name="connsiteX11609" fmla="*/ 2827568 w 3049233"/>
              <a:gd name="connsiteY11609" fmla="*/ 936999 h 1985002"/>
              <a:gd name="connsiteX11610" fmla="*/ 2824165 w 3049233"/>
              <a:gd name="connsiteY11610" fmla="*/ 916121 h 1985002"/>
              <a:gd name="connsiteX11611" fmla="*/ 2531084 w 3049233"/>
              <a:gd name="connsiteY11611" fmla="*/ 903339 h 1985002"/>
              <a:gd name="connsiteX11612" fmla="*/ 2550396 w 3049233"/>
              <a:gd name="connsiteY11612" fmla="*/ 903901 h 1985002"/>
              <a:gd name="connsiteX11613" fmla="*/ 2550173 w 3049233"/>
              <a:gd name="connsiteY11613" fmla="*/ 905069 h 1985002"/>
              <a:gd name="connsiteX11614" fmla="*/ 2546868 w 3049233"/>
              <a:gd name="connsiteY11614" fmla="*/ 905632 h 1985002"/>
              <a:gd name="connsiteX11615" fmla="*/ 2530178 w 3049233"/>
              <a:gd name="connsiteY11615" fmla="*/ 904527 h 1985002"/>
              <a:gd name="connsiteX11616" fmla="*/ 2561140 w 3049233"/>
              <a:gd name="connsiteY11616" fmla="*/ 903213 h 1985002"/>
              <a:gd name="connsiteX11617" fmla="*/ 2557521 w 3049233"/>
              <a:gd name="connsiteY11617" fmla="*/ 904106 h 1985002"/>
              <a:gd name="connsiteX11618" fmla="*/ 2556137 w 3049233"/>
              <a:gd name="connsiteY11618" fmla="*/ 904066 h 1985002"/>
              <a:gd name="connsiteX11619" fmla="*/ 2556131 w 3049233"/>
              <a:gd name="connsiteY11619" fmla="*/ 904067 h 1985002"/>
              <a:gd name="connsiteX11620" fmla="*/ 2556100 w 3049233"/>
              <a:gd name="connsiteY11620" fmla="*/ 904066 h 1985002"/>
              <a:gd name="connsiteX11621" fmla="*/ 2556093 w 3049233"/>
              <a:gd name="connsiteY11621" fmla="*/ 904067 h 1985002"/>
              <a:gd name="connsiteX11622" fmla="*/ 2556061 w 3049233"/>
              <a:gd name="connsiteY11622" fmla="*/ 904066 h 1985002"/>
              <a:gd name="connsiteX11623" fmla="*/ 2555632 w 3049233"/>
              <a:gd name="connsiteY11623" fmla="*/ 904139 h 1985002"/>
              <a:gd name="connsiteX11624" fmla="*/ 2555648 w 3049233"/>
              <a:gd name="connsiteY11624" fmla="*/ 904054 h 1985002"/>
              <a:gd name="connsiteX11625" fmla="*/ 2556061 w 3049233"/>
              <a:gd name="connsiteY11625" fmla="*/ 904066 h 1985002"/>
              <a:gd name="connsiteX11626" fmla="*/ 2556067 w 3049233"/>
              <a:gd name="connsiteY11626" fmla="*/ 904065 h 1985002"/>
              <a:gd name="connsiteX11627" fmla="*/ 2556100 w 3049233"/>
              <a:gd name="connsiteY11627" fmla="*/ 904066 h 1985002"/>
              <a:gd name="connsiteX11628" fmla="*/ 2556105 w 3049233"/>
              <a:gd name="connsiteY11628" fmla="*/ 904065 h 1985002"/>
              <a:gd name="connsiteX11629" fmla="*/ 2556137 w 3049233"/>
              <a:gd name="connsiteY11629" fmla="*/ 904066 h 1985002"/>
              <a:gd name="connsiteX11630" fmla="*/ 2562271 w 3049233"/>
              <a:gd name="connsiteY11630" fmla="*/ 902953 h 1985002"/>
              <a:gd name="connsiteX11631" fmla="*/ 2562226 w 3049233"/>
              <a:gd name="connsiteY11631" fmla="*/ 903015 h 1985002"/>
              <a:gd name="connsiteX11632" fmla="*/ 2561556 w 3049233"/>
              <a:gd name="connsiteY11632" fmla="*/ 903129 h 1985002"/>
              <a:gd name="connsiteX11633" fmla="*/ 2209381 w 3049233"/>
              <a:gd name="connsiteY11633" fmla="*/ 902885 h 1985002"/>
              <a:gd name="connsiteX11634" fmla="*/ 2216743 w 3049233"/>
              <a:gd name="connsiteY11634" fmla="*/ 904681 h 1985002"/>
              <a:gd name="connsiteX11635" fmla="*/ 2213718 w 3049233"/>
              <a:gd name="connsiteY11635" fmla="*/ 904689 h 1985002"/>
              <a:gd name="connsiteX11636" fmla="*/ 2208451 w 3049233"/>
              <a:gd name="connsiteY11636" fmla="*/ 904703 h 1985002"/>
              <a:gd name="connsiteX11637" fmla="*/ 2768521 w 3049233"/>
              <a:gd name="connsiteY11637" fmla="*/ 902449 h 1985002"/>
              <a:gd name="connsiteX11638" fmla="*/ 2771063 w 3049233"/>
              <a:gd name="connsiteY11638" fmla="*/ 921605 h 1985002"/>
              <a:gd name="connsiteX11639" fmla="*/ 2754155 w 3049233"/>
              <a:gd name="connsiteY11639" fmla="*/ 935475 h 1985002"/>
              <a:gd name="connsiteX11640" fmla="*/ 2754471 w 3049233"/>
              <a:gd name="connsiteY11640" fmla="*/ 932740 h 1985002"/>
              <a:gd name="connsiteX11641" fmla="*/ 2753352 w 3049233"/>
              <a:gd name="connsiteY11641" fmla="*/ 912440 h 1985002"/>
              <a:gd name="connsiteX11642" fmla="*/ 2762793 w 3049233"/>
              <a:gd name="connsiteY11642" fmla="*/ 905309 h 1985002"/>
              <a:gd name="connsiteX11643" fmla="*/ 2764994 w 3049233"/>
              <a:gd name="connsiteY11643" fmla="*/ 904294 h 1985002"/>
              <a:gd name="connsiteX11644" fmla="*/ 977729 w 3049233"/>
              <a:gd name="connsiteY11644" fmla="*/ 902364 h 1985002"/>
              <a:gd name="connsiteX11645" fmla="*/ 977821 w 3049233"/>
              <a:gd name="connsiteY11645" fmla="*/ 902398 h 1985002"/>
              <a:gd name="connsiteX11646" fmla="*/ 977854 w 3049233"/>
              <a:gd name="connsiteY11646" fmla="*/ 902410 h 1985002"/>
              <a:gd name="connsiteX11647" fmla="*/ 976141 w 3049233"/>
              <a:gd name="connsiteY11647" fmla="*/ 904414 h 1985002"/>
              <a:gd name="connsiteX11648" fmla="*/ 976029 w 3049233"/>
              <a:gd name="connsiteY11648" fmla="*/ 904356 h 1985002"/>
              <a:gd name="connsiteX11649" fmla="*/ 1109485 w 3049233"/>
              <a:gd name="connsiteY11649" fmla="*/ 902173 h 1985002"/>
              <a:gd name="connsiteX11650" fmla="*/ 1109574 w 3049233"/>
              <a:gd name="connsiteY11650" fmla="*/ 902175 h 1985002"/>
              <a:gd name="connsiteX11651" fmla="*/ 1109402 w 3049233"/>
              <a:gd name="connsiteY11651" fmla="*/ 902381 h 1985002"/>
              <a:gd name="connsiteX11652" fmla="*/ 1109248 w 3049233"/>
              <a:gd name="connsiteY11652" fmla="*/ 902458 h 1985002"/>
              <a:gd name="connsiteX11653" fmla="*/ 1331112 w 3049233"/>
              <a:gd name="connsiteY11653" fmla="*/ 902027 h 1985002"/>
              <a:gd name="connsiteX11654" fmla="*/ 1331760 w 3049233"/>
              <a:gd name="connsiteY11654" fmla="*/ 902039 h 1985002"/>
              <a:gd name="connsiteX11655" fmla="*/ 1331909 w 3049233"/>
              <a:gd name="connsiteY11655" fmla="*/ 902041 h 1985002"/>
              <a:gd name="connsiteX11656" fmla="*/ 1332682 w 3049233"/>
              <a:gd name="connsiteY11656" fmla="*/ 902055 h 1985002"/>
              <a:gd name="connsiteX11657" fmla="*/ 1333012 w 3049233"/>
              <a:gd name="connsiteY11657" fmla="*/ 909095 h 1985002"/>
              <a:gd name="connsiteX11658" fmla="*/ 1332121 w 3049233"/>
              <a:gd name="connsiteY11658" fmla="*/ 914303 h 1985002"/>
              <a:gd name="connsiteX11659" fmla="*/ 1331404 w 3049233"/>
              <a:gd name="connsiteY11659" fmla="*/ 905585 h 1985002"/>
              <a:gd name="connsiteX11660" fmla="*/ 2722395 w 3049233"/>
              <a:gd name="connsiteY11660" fmla="*/ 901892 h 1985002"/>
              <a:gd name="connsiteX11661" fmla="*/ 2723787 w 3049233"/>
              <a:gd name="connsiteY11661" fmla="*/ 926527 h 1985002"/>
              <a:gd name="connsiteX11662" fmla="*/ 2703541 w 3049233"/>
              <a:gd name="connsiteY11662" fmla="*/ 941783 h 1985002"/>
              <a:gd name="connsiteX11663" fmla="*/ 2705353 w 3049233"/>
              <a:gd name="connsiteY11663" fmla="*/ 925460 h 1985002"/>
              <a:gd name="connsiteX11664" fmla="*/ 2705637 w 3049233"/>
              <a:gd name="connsiteY11664" fmla="*/ 911716 h 1985002"/>
              <a:gd name="connsiteX11665" fmla="*/ 1314328 w 3049233"/>
              <a:gd name="connsiteY11665" fmla="*/ 901726 h 1985002"/>
              <a:gd name="connsiteX11666" fmla="*/ 1317590 w 3049233"/>
              <a:gd name="connsiteY11666" fmla="*/ 901784 h 1985002"/>
              <a:gd name="connsiteX11667" fmla="*/ 1319505 w 3049233"/>
              <a:gd name="connsiteY11667" fmla="*/ 916496 h 1985002"/>
              <a:gd name="connsiteX11668" fmla="*/ 1319316 w 3049233"/>
              <a:gd name="connsiteY11668" fmla="*/ 916485 h 1985002"/>
              <a:gd name="connsiteX11669" fmla="*/ 1314431 w 3049233"/>
              <a:gd name="connsiteY11669" fmla="*/ 902336 h 1985002"/>
              <a:gd name="connsiteX11670" fmla="*/ 1314384 w 3049233"/>
              <a:gd name="connsiteY11670" fmla="*/ 902058 h 1985002"/>
              <a:gd name="connsiteX11671" fmla="*/ 2127611 w 3049233"/>
              <a:gd name="connsiteY11671" fmla="*/ 901719 h 1985002"/>
              <a:gd name="connsiteX11672" fmla="*/ 2133039 w 3049233"/>
              <a:gd name="connsiteY11672" fmla="*/ 913726 h 1985002"/>
              <a:gd name="connsiteX11673" fmla="*/ 2132317 w 3049233"/>
              <a:gd name="connsiteY11673" fmla="*/ 914954 h 1985002"/>
              <a:gd name="connsiteX11674" fmla="*/ 2129127 w 3049233"/>
              <a:gd name="connsiteY11674" fmla="*/ 920211 h 1985002"/>
              <a:gd name="connsiteX11675" fmla="*/ 2129127 w 3049233"/>
              <a:gd name="connsiteY11675" fmla="*/ 921734 h 1985002"/>
              <a:gd name="connsiteX11676" fmla="*/ 2129127 w 3049233"/>
              <a:gd name="connsiteY11676" fmla="*/ 921736 h 1985002"/>
              <a:gd name="connsiteX11677" fmla="*/ 2129127 w 3049233"/>
              <a:gd name="connsiteY11677" fmla="*/ 922411 h 1985002"/>
              <a:gd name="connsiteX11678" fmla="*/ 2129553 w 3049233"/>
              <a:gd name="connsiteY11678" fmla="*/ 931650 h 1985002"/>
              <a:gd name="connsiteX11679" fmla="*/ 2127498 w 3049233"/>
              <a:gd name="connsiteY11679" fmla="*/ 935466 h 1985002"/>
              <a:gd name="connsiteX11680" fmla="*/ 2093710 w 3049233"/>
              <a:gd name="connsiteY11680" fmla="*/ 1014718 h 1985002"/>
              <a:gd name="connsiteX11681" fmla="*/ 2094838 w 3049233"/>
              <a:gd name="connsiteY11681" fmla="*/ 1003298 h 1985002"/>
              <a:gd name="connsiteX11682" fmla="*/ 2114686 w 3049233"/>
              <a:gd name="connsiteY11682" fmla="*/ 925726 h 1985002"/>
              <a:gd name="connsiteX11683" fmla="*/ 1302949 w 3049233"/>
              <a:gd name="connsiteY11683" fmla="*/ 901522 h 1985002"/>
              <a:gd name="connsiteX11684" fmla="*/ 1307884 w 3049233"/>
              <a:gd name="connsiteY11684" fmla="*/ 901610 h 1985002"/>
              <a:gd name="connsiteX11685" fmla="*/ 1308351 w 3049233"/>
              <a:gd name="connsiteY11685" fmla="*/ 904156 h 1985002"/>
              <a:gd name="connsiteX11686" fmla="*/ 1308468 w 3049233"/>
              <a:gd name="connsiteY11686" fmla="*/ 904798 h 1985002"/>
              <a:gd name="connsiteX11687" fmla="*/ 1309402 w 3049233"/>
              <a:gd name="connsiteY11687" fmla="*/ 909896 h 1985002"/>
              <a:gd name="connsiteX11688" fmla="*/ 1309550 w 3049233"/>
              <a:gd name="connsiteY11688" fmla="*/ 914305 h 1985002"/>
              <a:gd name="connsiteX11689" fmla="*/ 1309604 w 3049233"/>
              <a:gd name="connsiteY11689" fmla="*/ 915917 h 1985002"/>
              <a:gd name="connsiteX11690" fmla="*/ 1309251 w 3049233"/>
              <a:gd name="connsiteY11690" fmla="*/ 915897 h 1985002"/>
              <a:gd name="connsiteX11691" fmla="*/ 1308752 w 3049233"/>
              <a:gd name="connsiteY11691" fmla="*/ 915867 h 1985002"/>
              <a:gd name="connsiteX11692" fmla="*/ 1307759 w 3049233"/>
              <a:gd name="connsiteY11692" fmla="*/ 915809 h 1985002"/>
              <a:gd name="connsiteX11693" fmla="*/ 1305873 w 3049233"/>
              <a:gd name="connsiteY11693" fmla="*/ 907653 h 1985002"/>
              <a:gd name="connsiteX11694" fmla="*/ 1278347 w 3049233"/>
              <a:gd name="connsiteY11694" fmla="*/ 901080 h 1985002"/>
              <a:gd name="connsiteX11695" fmla="*/ 1279208 w 3049233"/>
              <a:gd name="connsiteY11695" fmla="*/ 901096 h 1985002"/>
              <a:gd name="connsiteX11696" fmla="*/ 1287084 w 3049233"/>
              <a:gd name="connsiteY11696" fmla="*/ 901237 h 1985002"/>
              <a:gd name="connsiteX11697" fmla="*/ 1295818 w 3049233"/>
              <a:gd name="connsiteY11697" fmla="*/ 901394 h 1985002"/>
              <a:gd name="connsiteX11698" fmla="*/ 1299065 w 3049233"/>
              <a:gd name="connsiteY11698" fmla="*/ 908172 h 1985002"/>
              <a:gd name="connsiteX11699" fmla="*/ 1299735 w 3049233"/>
              <a:gd name="connsiteY11699" fmla="*/ 909571 h 1985002"/>
              <a:gd name="connsiteX11700" fmla="*/ 1299965 w 3049233"/>
              <a:gd name="connsiteY11700" fmla="*/ 910050 h 1985002"/>
              <a:gd name="connsiteX11701" fmla="*/ 1301183 w 3049233"/>
              <a:gd name="connsiteY11701" fmla="*/ 915425 h 1985002"/>
              <a:gd name="connsiteX11702" fmla="*/ 1287145 w 3049233"/>
              <a:gd name="connsiteY11702" fmla="*/ 914605 h 1985002"/>
              <a:gd name="connsiteX11703" fmla="*/ 1263825 w 3049233"/>
              <a:gd name="connsiteY11703" fmla="*/ 900820 h 1985002"/>
              <a:gd name="connsiteX11704" fmla="*/ 1264012 w 3049233"/>
              <a:gd name="connsiteY11704" fmla="*/ 900823 h 1985002"/>
              <a:gd name="connsiteX11705" fmla="*/ 1271118 w 3049233"/>
              <a:gd name="connsiteY11705" fmla="*/ 900951 h 1985002"/>
              <a:gd name="connsiteX11706" fmla="*/ 1271630 w 3049233"/>
              <a:gd name="connsiteY11706" fmla="*/ 900960 h 1985002"/>
              <a:gd name="connsiteX11707" fmla="*/ 1280395 w 3049233"/>
              <a:gd name="connsiteY11707" fmla="*/ 914211 h 1985002"/>
              <a:gd name="connsiteX11708" fmla="*/ 1276255 w 3049233"/>
              <a:gd name="connsiteY11708" fmla="*/ 913969 h 1985002"/>
              <a:gd name="connsiteX11709" fmla="*/ 1272535 w 3049233"/>
              <a:gd name="connsiteY11709" fmla="*/ 913752 h 1985002"/>
              <a:gd name="connsiteX11710" fmla="*/ 1267842 w 3049233"/>
              <a:gd name="connsiteY11710" fmla="*/ 913478 h 1985002"/>
              <a:gd name="connsiteX11711" fmla="*/ 1266800 w 3049233"/>
              <a:gd name="connsiteY11711" fmla="*/ 912088 h 1985002"/>
              <a:gd name="connsiteX11712" fmla="*/ 1262780 w 3049233"/>
              <a:gd name="connsiteY11712" fmla="*/ 906725 h 1985002"/>
              <a:gd name="connsiteX11713" fmla="*/ 907525 w 3049233"/>
              <a:gd name="connsiteY11713" fmla="*/ 900620 h 1985002"/>
              <a:gd name="connsiteX11714" fmla="*/ 924880 w 3049233"/>
              <a:gd name="connsiteY11714" fmla="*/ 911331 h 1985002"/>
              <a:gd name="connsiteX11715" fmla="*/ 923759 w 3049233"/>
              <a:gd name="connsiteY11715" fmla="*/ 912585 h 1985002"/>
              <a:gd name="connsiteX11716" fmla="*/ 906632 w 3049233"/>
              <a:gd name="connsiteY11716" fmla="*/ 902950 h 1985002"/>
              <a:gd name="connsiteX11717" fmla="*/ 905843 w 3049233"/>
              <a:gd name="connsiteY11717" fmla="*/ 902506 h 1985002"/>
              <a:gd name="connsiteX11718" fmla="*/ 907110 w 3049233"/>
              <a:gd name="connsiteY11718" fmla="*/ 901085 h 1985002"/>
              <a:gd name="connsiteX11719" fmla="*/ 2173068 w 3049233"/>
              <a:gd name="connsiteY11719" fmla="*/ 900598 h 1985002"/>
              <a:gd name="connsiteX11720" fmla="*/ 2173947 w 3049233"/>
              <a:gd name="connsiteY11720" fmla="*/ 900832 h 1985002"/>
              <a:gd name="connsiteX11721" fmla="*/ 2172880 w 3049233"/>
              <a:gd name="connsiteY11721" fmla="*/ 902766 h 1985002"/>
              <a:gd name="connsiteX11722" fmla="*/ 2167969 w 3049233"/>
              <a:gd name="connsiteY11722" fmla="*/ 901293 h 1985002"/>
              <a:gd name="connsiteX11723" fmla="*/ 2576082 w 3049233"/>
              <a:gd name="connsiteY11723" fmla="*/ 899545 h 1985002"/>
              <a:gd name="connsiteX11724" fmla="*/ 2575832 w 3049233"/>
              <a:gd name="connsiteY11724" fmla="*/ 900697 h 1985002"/>
              <a:gd name="connsiteX11725" fmla="*/ 2569951 w 3049233"/>
              <a:gd name="connsiteY11725" fmla="*/ 901699 h 1985002"/>
              <a:gd name="connsiteX11726" fmla="*/ 2570523 w 3049233"/>
              <a:gd name="connsiteY11726" fmla="*/ 900917 h 1985002"/>
              <a:gd name="connsiteX11727" fmla="*/ 2302150 w 3049233"/>
              <a:gd name="connsiteY11727" fmla="*/ 899482 h 1985002"/>
              <a:gd name="connsiteX11728" fmla="*/ 2311430 w 3049233"/>
              <a:gd name="connsiteY11728" fmla="*/ 903664 h 1985002"/>
              <a:gd name="connsiteX11729" fmla="*/ 2310274 w 3049233"/>
              <a:gd name="connsiteY11729" fmla="*/ 906278 h 1985002"/>
              <a:gd name="connsiteX11730" fmla="*/ 2300452 w 3049233"/>
              <a:gd name="connsiteY11730" fmla="*/ 902552 h 1985002"/>
              <a:gd name="connsiteX11731" fmla="*/ 2505542 w 3049233"/>
              <a:gd name="connsiteY11731" fmla="*/ 898804 h 1985002"/>
              <a:gd name="connsiteX11732" fmla="*/ 2517323 w 3049233"/>
              <a:gd name="connsiteY11732" fmla="*/ 902939 h 1985002"/>
              <a:gd name="connsiteX11733" fmla="*/ 2523856 w 3049233"/>
              <a:gd name="connsiteY11733" fmla="*/ 903129 h 1985002"/>
              <a:gd name="connsiteX11734" fmla="*/ 2523634 w 3049233"/>
              <a:gd name="connsiteY11734" fmla="*/ 904093 h 1985002"/>
              <a:gd name="connsiteX11735" fmla="*/ 2510708 w 3049233"/>
              <a:gd name="connsiteY11735" fmla="*/ 903237 h 1985002"/>
              <a:gd name="connsiteX11736" fmla="*/ 2504898 w 3049233"/>
              <a:gd name="connsiteY11736" fmla="*/ 901459 h 1985002"/>
              <a:gd name="connsiteX11737" fmla="*/ 2426744 w 3049233"/>
              <a:gd name="connsiteY11737" fmla="*/ 898795 h 1985002"/>
              <a:gd name="connsiteX11738" fmla="*/ 2430004 w 3049233"/>
              <a:gd name="connsiteY11738" fmla="*/ 904377 h 1985002"/>
              <a:gd name="connsiteX11739" fmla="*/ 2440283 w 3049233"/>
              <a:gd name="connsiteY11739" fmla="*/ 912668 h 1985002"/>
              <a:gd name="connsiteX11740" fmla="*/ 2403804 w 3049233"/>
              <a:gd name="connsiteY11740" fmla="*/ 969755 h 1985002"/>
              <a:gd name="connsiteX11741" fmla="*/ 2237966 w 3049233"/>
              <a:gd name="connsiteY11741" fmla="*/ 898502 h 1985002"/>
              <a:gd name="connsiteX11742" fmla="*/ 2255076 w 3049233"/>
              <a:gd name="connsiteY11742" fmla="*/ 901923 h 1985002"/>
              <a:gd name="connsiteX11743" fmla="*/ 2256438 w 3049233"/>
              <a:gd name="connsiteY11743" fmla="*/ 902258 h 1985002"/>
              <a:gd name="connsiteX11744" fmla="*/ 2253900 w 3049233"/>
              <a:gd name="connsiteY11744" fmla="*/ 906802 h 1985002"/>
              <a:gd name="connsiteX11745" fmla="*/ 2237508 w 3049233"/>
              <a:gd name="connsiteY11745" fmla="*/ 904776 h 1985002"/>
              <a:gd name="connsiteX11746" fmla="*/ 2235147 w 3049233"/>
              <a:gd name="connsiteY11746" fmla="*/ 904196 h 1985002"/>
              <a:gd name="connsiteX11747" fmla="*/ 2190699 w 3049233"/>
              <a:gd name="connsiteY11747" fmla="*/ 898196 h 1985002"/>
              <a:gd name="connsiteX11748" fmla="*/ 2194330 w 3049233"/>
              <a:gd name="connsiteY11748" fmla="*/ 899214 h 1985002"/>
              <a:gd name="connsiteX11749" fmla="*/ 2201396 w 3049233"/>
              <a:gd name="connsiteY11749" fmla="*/ 900937 h 1985002"/>
              <a:gd name="connsiteX11750" fmla="*/ 2199417 w 3049233"/>
              <a:gd name="connsiteY11750" fmla="*/ 904663 h 1985002"/>
              <a:gd name="connsiteX11751" fmla="*/ 2191803 w 3049233"/>
              <a:gd name="connsiteY11751" fmla="*/ 902260 h 1985002"/>
              <a:gd name="connsiteX11752" fmla="*/ 2188084 w 3049233"/>
              <a:gd name="connsiteY11752" fmla="*/ 900844 h 1985002"/>
              <a:gd name="connsiteX11753" fmla="*/ 2189577 w 3049233"/>
              <a:gd name="connsiteY11753" fmla="*/ 898349 h 1985002"/>
              <a:gd name="connsiteX11754" fmla="*/ 2626888 w 3049233"/>
              <a:gd name="connsiteY11754" fmla="*/ 898079 h 1985002"/>
              <a:gd name="connsiteX11755" fmla="*/ 2625682 w 3049233"/>
              <a:gd name="connsiteY11755" fmla="*/ 900682 h 1985002"/>
              <a:gd name="connsiteX11756" fmla="*/ 2610387 w 3049233"/>
              <a:gd name="connsiteY11756" fmla="*/ 906658 h 1985002"/>
              <a:gd name="connsiteX11757" fmla="*/ 2620410 w 3049233"/>
              <a:gd name="connsiteY11757" fmla="*/ 899850 h 1985002"/>
              <a:gd name="connsiteX11758" fmla="*/ 2621195 w 3049233"/>
              <a:gd name="connsiteY11758" fmla="*/ 899722 h 1985002"/>
              <a:gd name="connsiteX11759" fmla="*/ 2341833 w 3049233"/>
              <a:gd name="connsiteY11759" fmla="*/ 898066 h 1985002"/>
              <a:gd name="connsiteX11760" fmla="*/ 2338737 w 3049233"/>
              <a:gd name="connsiteY11760" fmla="*/ 906599 h 1985002"/>
              <a:gd name="connsiteX11761" fmla="*/ 2337170 w 3049233"/>
              <a:gd name="connsiteY11761" fmla="*/ 904943 h 1985002"/>
              <a:gd name="connsiteX11762" fmla="*/ 2813154 w 3049233"/>
              <a:gd name="connsiteY11762" fmla="*/ 898003 h 1985002"/>
              <a:gd name="connsiteX11763" fmla="*/ 2816723 w 3049233"/>
              <a:gd name="connsiteY11763" fmla="*/ 914789 h 1985002"/>
              <a:gd name="connsiteX11764" fmla="*/ 2802595 w 3049233"/>
              <a:gd name="connsiteY11764" fmla="*/ 928462 h 1985002"/>
              <a:gd name="connsiteX11765" fmla="*/ 2800124 w 3049233"/>
              <a:gd name="connsiteY11765" fmla="*/ 908725 h 1985002"/>
              <a:gd name="connsiteX11766" fmla="*/ 2052217 w 3049233"/>
              <a:gd name="connsiteY11766" fmla="*/ 897847 h 1985002"/>
              <a:gd name="connsiteX11767" fmla="*/ 2049956 w 3049233"/>
              <a:gd name="connsiteY11767" fmla="*/ 906128 h 1985002"/>
              <a:gd name="connsiteX11768" fmla="*/ 2039299 w 3049233"/>
              <a:gd name="connsiteY11768" fmla="*/ 930212 h 1985002"/>
              <a:gd name="connsiteX11769" fmla="*/ 2022635 w 3049233"/>
              <a:gd name="connsiteY11769" fmla="*/ 1006297 h 1985002"/>
              <a:gd name="connsiteX11770" fmla="*/ 2022588 w 3049233"/>
              <a:gd name="connsiteY11770" fmla="*/ 1006472 h 1985002"/>
              <a:gd name="connsiteX11771" fmla="*/ 2022546 w 3049233"/>
              <a:gd name="connsiteY11771" fmla="*/ 1016315 h 1985002"/>
              <a:gd name="connsiteX11772" fmla="*/ 2020873 w 3049233"/>
              <a:gd name="connsiteY11772" fmla="*/ 1020927 h 1985002"/>
              <a:gd name="connsiteX11773" fmla="*/ 2020724 w 3049233"/>
              <a:gd name="connsiteY11773" fmla="*/ 1015182 h 1985002"/>
              <a:gd name="connsiteX11774" fmla="*/ 2035434 w 3049233"/>
              <a:gd name="connsiteY11774" fmla="*/ 938148 h 1985002"/>
              <a:gd name="connsiteX11775" fmla="*/ 792697 w 3049233"/>
              <a:gd name="connsiteY11775" fmla="*/ 897732 h 1985002"/>
              <a:gd name="connsiteX11776" fmla="*/ 796866 w 3049233"/>
              <a:gd name="connsiteY11776" fmla="*/ 903803 h 1985002"/>
              <a:gd name="connsiteX11777" fmla="*/ 799247 w 3049233"/>
              <a:gd name="connsiteY11777" fmla="*/ 907272 h 1985002"/>
              <a:gd name="connsiteX11778" fmla="*/ 802200 w 3049233"/>
              <a:gd name="connsiteY11778" fmla="*/ 911573 h 1985002"/>
              <a:gd name="connsiteX11779" fmla="*/ 797296 w 3049233"/>
              <a:gd name="connsiteY11779" fmla="*/ 916998 h 1985002"/>
              <a:gd name="connsiteX11780" fmla="*/ 790719 w 3049233"/>
              <a:gd name="connsiteY11780" fmla="*/ 899937 h 1985002"/>
              <a:gd name="connsiteX11781" fmla="*/ 2455548 w 3049233"/>
              <a:gd name="connsiteY11781" fmla="*/ 897682 h 1985002"/>
              <a:gd name="connsiteX11782" fmla="*/ 2469517 w 3049233"/>
              <a:gd name="connsiteY11782" fmla="*/ 907230 h 1985002"/>
              <a:gd name="connsiteX11783" fmla="*/ 2470433 w 3049233"/>
              <a:gd name="connsiteY11783" fmla="*/ 907549 h 1985002"/>
              <a:gd name="connsiteX11784" fmla="*/ 2469483 w 3049233"/>
              <a:gd name="connsiteY11784" fmla="*/ 910801 h 1985002"/>
              <a:gd name="connsiteX11785" fmla="*/ 2467460 w 3049233"/>
              <a:gd name="connsiteY11785" fmla="*/ 909925 h 1985002"/>
              <a:gd name="connsiteX11786" fmla="*/ 2454991 w 3049233"/>
              <a:gd name="connsiteY11786" fmla="*/ 898560 h 1985002"/>
              <a:gd name="connsiteX11787" fmla="*/ 2675334 w 3049233"/>
              <a:gd name="connsiteY11787" fmla="*/ 897255 h 1985002"/>
              <a:gd name="connsiteX11788" fmla="*/ 2674122 w 3049233"/>
              <a:gd name="connsiteY11788" fmla="*/ 921057 h 1985002"/>
              <a:gd name="connsiteX11789" fmla="*/ 2673571 w 3049233"/>
              <a:gd name="connsiteY11789" fmla="*/ 924832 h 1985002"/>
              <a:gd name="connsiteX11790" fmla="*/ 2651331 w 3049233"/>
              <a:gd name="connsiteY11790" fmla="*/ 941860 h 1985002"/>
              <a:gd name="connsiteX11791" fmla="*/ 2653369 w 3049233"/>
              <a:gd name="connsiteY11791" fmla="*/ 929185 h 1985002"/>
              <a:gd name="connsiteX11792" fmla="*/ 2655062 w 3049233"/>
              <a:gd name="connsiteY11792" fmla="*/ 918178 h 1985002"/>
              <a:gd name="connsiteX11793" fmla="*/ 2655821 w 3049233"/>
              <a:gd name="connsiteY11793" fmla="*/ 910301 h 1985002"/>
              <a:gd name="connsiteX11794" fmla="*/ 2670342 w 3049233"/>
              <a:gd name="connsiteY11794" fmla="*/ 899827 h 1985002"/>
              <a:gd name="connsiteX11795" fmla="*/ 2320322 w 3049233"/>
              <a:gd name="connsiteY11795" fmla="*/ 897229 h 1985002"/>
              <a:gd name="connsiteX11796" fmla="*/ 2326102 w 3049233"/>
              <a:gd name="connsiteY11796" fmla="*/ 900905 h 1985002"/>
              <a:gd name="connsiteX11797" fmla="*/ 2328581 w 3049233"/>
              <a:gd name="connsiteY11797" fmla="*/ 903541 h 1985002"/>
              <a:gd name="connsiteX11798" fmla="*/ 2330492 w 3049233"/>
              <a:gd name="connsiteY11798" fmla="*/ 906334 h 1985002"/>
              <a:gd name="connsiteX11799" fmla="*/ 2328282 w 3049233"/>
              <a:gd name="connsiteY11799" fmla="*/ 904294 h 1985002"/>
              <a:gd name="connsiteX11800" fmla="*/ 2319031 w 3049233"/>
              <a:gd name="connsiteY11800" fmla="*/ 900141 h 1985002"/>
              <a:gd name="connsiteX11801" fmla="*/ 773735 w 3049233"/>
              <a:gd name="connsiteY11801" fmla="*/ 897212 h 1985002"/>
              <a:gd name="connsiteX11802" fmla="*/ 776367 w 3049233"/>
              <a:gd name="connsiteY11802" fmla="*/ 907325 h 1985002"/>
              <a:gd name="connsiteX11803" fmla="*/ 776518 w 3049233"/>
              <a:gd name="connsiteY11803" fmla="*/ 907904 h 1985002"/>
              <a:gd name="connsiteX11804" fmla="*/ 776269 w 3049233"/>
              <a:gd name="connsiteY11804" fmla="*/ 908181 h 1985002"/>
              <a:gd name="connsiteX11805" fmla="*/ 775936 w 3049233"/>
              <a:gd name="connsiteY11805" fmla="*/ 908551 h 1985002"/>
              <a:gd name="connsiteX11806" fmla="*/ 775070 w 3049233"/>
              <a:gd name="connsiteY11806" fmla="*/ 904625 h 1985002"/>
              <a:gd name="connsiteX11807" fmla="*/ 774734 w 3049233"/>
              <a:gd name="connsiteY11807" fmla="*/ 902759 h 1985002"/>
              <a:gd name="connsiteX11808" fmla="*/ 825024 w 3049233"/>
              <a:gd name="connsiteY11808" fmla="*/ 896841 h 1985002"/>
              <a:gd name="connsiteX11809" fmla="*/ 826685 w 3049233"/>
              <a:gd name="connsiteY11809" fmla="*/ 899151 h 1985002"/>
              <a:gd name="connsiteX11810" fmla="*/ 827243 w 3049233"/>
              <a:gd name="connsiteY11810" fmla="*/ 899926 h 1985002"/>
              <a:gd name="connsiteX11811" fmla="*/ 827780 w 3049233"/>
              <a:gd name="connsiteY11811" fmla="*/ 900674 h 1985002"/>
              <a:gd name="connsiteX11812" fmla="*/ 827781 w 3049233"/>
              <a:gd name="connsiteY11812" fmla="*/ 900675 h 1985002"/>
              <a:gd name="connsiteX11813" fmla="*/ 834333 w 3049233"/>
              <a:gd name="connsiteY11813" fmla="*/ 907115 h 1985002"/>
              <a:gd name="connsiteX11814" fmla="*/ 828531 w 3049233"/>
              <a:gd name="connsiteY11814" fmla="*/ 913596 h 1985002"/>
              <a:gd name="connsiteX11815" fmla="*/ 824899 w 3049233"/>
              <a:gd name="connsiteY11815" fmla="*/ 908889 h 1985002"/>
              <a:gd name="connsiteX11816" fmla="*/ 819942 w 3049233"/>
              <a:gd name="connsiteY11816" fmla="*/ 902463 h 1985002"/>
              <a:gd name="connsiteX11817" fmla="*/ 781172 w 3049233"/>
              <a:gd name="connsiteY11817" fmla="*/ 896809 h 1985002"/>
              <a:gd name="connsiteX11818" fmla="*/ 783125 w 3049233"/>
              <a:gd name="connsiteY11818" fmla="*/ 900559 h 1985002"/>
              <a:gd name="connsiteX11819" fmla="*/ 782337 w 3049233"/>
              <a:gd name="connsiteY11819" fmla="*/ 901435 h 1985002"/>
              <a:gd name="connsiteX11820" fmla="*/ 781832 w 3049233"/>
              <a:gd name="connsiteY11820" fmla="*/ 899432 h 1985002"/>
              <a:gd name="connsiteX11821" fmla="*/ 2228359 w 3049233"/>
              <a:gd name="connsiteY11821" fmla="*/ 896581 h 1985002"/>
              <a:gd name="connsiteX11822" fmla="*/ 2231554 w 3049233"/>
              <a:gd name="connsiteY11822" fmla="*/ 897220 h 1985002"/>
              <a:gd name="connsiteX11823" fmla="*/ 2228869 w 3049233"/>
              <a:gd name="connsiteY11823" fmla="*/ 902654 h 1985002"/>
              <a:gd name="connsiteX11824" fmla="*/ 2225295 w 3049233"/>
              <a:gd name="connsiteY11824" fmla="*/ 901776 h 1985002"/>
              <a:gd name="connsiteX11825" fmla="*/ 2203800 w 3049233"/>
              <a:gd name="connsiteY11825" fmla="*/ 896412 h 1985002"/>
              <a:gd name="connsiteX11826" fmla="*/ 2203703 w 3049233"/>
              <a:gd name="connsiteY11826" fmla="*/ 896596 h 1985002"/>
              <a:gd name="connsiteX11827" fmla="*/ 2203247 w 3049233"/>
              <a:gd name="connsiteY11827" fmla="*/ 896487 h 1985002"/>
              <a:gd name="connsiteX11828" fmla="*/ 2497554 w 3049233"/>
              <a:gd name="connsiteY11828" fmla="*/ 896000 h 1985002"/>
              <a:gd name="connsiteX11829" fmla="*/ 2499597 w 3049233"/>
              <a:gd name="connsiteY11829" fmla="*/ 896717 h 1985002"/>
              <a:gd name="connsiteX11830" fmla="*/ 2498933 w 3049233"/>
              <a:gd name="connsiteY11830" fmla="*/ 899472 h 1985002"/>
              <a:gd name="connsiteX11831" fmla="*/ 2495745 w 3049233"/>
              <a:gd name="connsiteY11831" fmla="*/ 898292 h 1985002"/>
              <a:gd name="connsiteX11832" fmla="*/ 1114815 w 3049233"/>
              <a:gd name="connsiteY11832" fmla="*/ 895748 h 1985002"/>
              <a:gd name="connsiteX11833" fmla="*/ 1114910 w 3049233"/>
              <a:gd name="connsiteY11833" fmla="*/ 895755 h 1985002"/>
              <a:gd name="connsiteX11834" fmla="*/ 1114339 w 3049233"/>
              <a:gd name="connsiteY11834" fmla="*/ 896442 h 1985002"/>
              <a:gd name="connsiteX11835" fmla="*/ 1114243 w 3049233"/>
              <a:gd name="connsiteY11835" fmla="*/ 896440 h 1985002"/>
              <a:gd name="connsiteX11836" fmla="*/ 2293606 w 3049233"/>
              <a:gd name="connsiteY11836" fmla="*/ 895633 h 1985002"/>
              <a:gd name="connsiteX11837" fmla="*/ 2296777 w 3049233"/>
              <a:gd name="connsiteY11837" fmla="*/ 897062 h 1985002"/>
              <a:gd name="connsiteX11838" fmla="*/ 2294911 w 3049233"/>
              <a:gd name="connsiteY11838" fmla="*/ 900449 h 1985002"/>
              <a:gd name="connsiteX11839" fmla="*/ 2291904 w 3049233"/>
              <a:gd name="connsiteY11839" fmla="*/ 899309 h 1985002"/>
              <a:gd name="connsiteX11840" fmla="*/ 2592223 w 3049233"/>
              <a:gd name="connsiteY11840" fmla="*/ 895562 h 1985002"/>
              <a:gd name="connsiteX11841" fmla="*/ 2589179 w 3049233"/>
              <a:gd name="connsiteY11841" fmla="*/ 897386 h 1985002"/>
              <a:gd name="connsiteX11842" fmla="*/ 2584546 w 3049233"/>
              <a:gd name="connsiteY11842" fmla="*/ 899213 h 1985002"/>
              <a:gd name="connsiteX11843" fmla="*/ 2581625 w 3049233"/>
              <a:gd name="connsiteY11843" fmla="*/ 899711 h 1985002"/>
              <a:gd name="connsiteX11844" fmla="*/ 2581974 w 3049233"/>
              <a:gd name="connsiteY11844" fmla="*/ 898091 h 1985002"/>
              <a:gd name="connsiteX11845" fmla="*/ 958225 w 3049233"/>
              <a:gd name="connsiteY11845" fmla="*/ 895234 h 1985002"/>
              <a:gd name="connsiteX11846" fmla="*/ 958815 w 3049233"/>
              <a:gd name="connsiteY11846" fmla="*/ 895450 h 1985002"/>
              <a:gd name="connsiteX11847" fmla="*/ 959295 w 3049233"/>
              <a:gd name="connsiteY11847" fmla="*/ 895625 h 1985002"/>
              <a:gd name="connsiteX11848" fmla="*/ 959201 w 3049233"/>
              <a:gd name="connsiteY11848" fmla="*/ 895734 h 1985002"/>
              <a:gd name="connsiteX11849" fmla="*/ 958451 w 3049233"/>
              <a:gd name="connsiteY11849" fmla="*/ 895350 h 1985002"/>
              <a:gd name="connsiteX11850" fmla="*/ 958267 w 3049233"/>
              <a:gd name="connsiteY11850" fmla="*/ 895256 h 1985002"/>
              <a:gd name="connsiteX11851" fmla="*/ 2214310 w 3049233"/>
              <a:gd name="connsiteY11851" fmla="*/ 894980 h 1985002"/>
              <a:gd name="connsiteX11852" fmla="*/ 2222218 w 3049233"/>
              <a:gd name="connsiteY11852" fmla="*/ 895757 h 1985002"/>
              <a:gd name="connsiteX11853" fmla="*/ 2219512 w 3049233"/>
              <a:gd name="connsiteY11853" fmla="*/ 900375 h 1985002"/>
              <a:gd name="connsiteX11854" fmla="*/ 2211628 w 3049233"/>
              <a:gd name="connsiteY11854" fmla="*/ 898490 h 1985002"/>
              <a:gd name="connsiteX11855" fmla="*/ 2213357 w 3049233"/>
              <a:gd name="connsiteY11855" fmla="*/ 895110 h 1985002"/>
              <a:gd name="connsiteX11856" fmla="*/ 912776 w 3049233"/>
              <a:gd name="connsiteY11856" fmla="*/ 894731 h 1985002"/>
              <a:gd name="connsiteX11857" fmla="*/ 919447 w 3049233"/>
              <a:gd name="connsiteY11857" fmla="*/ 898467 h 1985002"/>
              <a:gd name="connsiteX11858" fmla="*/ 930735 w 3049233"/>
              <a:gd name="connsiteY11858" fmla="*/ 904787 h 1985002"/>
              <a:gd name="connsiteX11859" fmla="*/ 930227 w 3049233"/>
              <a:gd name="connsiteY11859" fmla="*/ 905354 h 1985002"/>
              <a:gd name="connsiteX11860" fmla="*/ 928381 w 3049233"/>
              <a:gd name="connsiteY11860" fmla="*/ 907417 h 1985002"/>
              <a:gd name="connsiteX11861" fmla="*/ 911478 w 3049233"/>
              <a:gd name="connsiteY11861" fmla="*/ 896187 h 1985002"/>
              <a:gd name="connsiteX11862" fmla="*/ 2267512 w 3049233"/>
              <a:gd name="connsiteY11862" fmla="*/ 894447 h 1985002"/>
              <a:gd name="connsiteX11863" fmla="*/ 2268275 w 3049233"/>
              <a:gd name="connsiteY11863" fmla="*/ 894641 h 1985002"/>
              <a:gd name="connsiteX11864" fmla="*/ 2269907 w 3049233"/>
              <a:gd name="connsiteY11864" fmla="*/ 895258 h 1985002"/>
              <a:gd name="connsiteX11865" fmla="*/ 2267458 w 3049233"/>
              <a:gd name="connsiteY11865" fmla="*/ 894544 h 1985002"/>
              <a:gd name="connsiteX11866" fmla="*/ 2167417 w 3049233"/>
              <a:gd name="connsiteY11866" fmla="*/ 894134 h 1985002"/>
              <a:gd name="connsiteX11867" fmla="*/ 2171511 w 3049233"/>
              <a:gd name="connsiteY11867" fmla="*/ 894735 h 1985002"/>
              <a:gd name="connsiteX11868" fmla="*/ 2167890 w 3049233"/>
              <a:gd name="connsiteY11868" fmla="*/ 895456 h 1985002"/>
              <a:gd name="connsiteX11869" fmla="*/ 2166314 w 3049233"/>
              <a:gd name="connsiteY11869" fmla="*/ 895130 h 1985002"/>
              <a:gd name="connsiteX11870" fmla="*/ 2507021 w 3049233"/>
              <a:gd name="connsiteY11870" fmla="*/ 893629 h 1985002"/>
              <a:gd name="connsiteX11871" fmla="*/ 2516475 w 3049233"/>
              <a:gd name="connsiteY11871" fmla="*/ 896673 h 1985002"/>
              <a:gd name="connsiteX11872" fmla="*/ 2523393 w 3049233"/>
              <a:gd name="connsiteY11872" fmla="*/ 897307 h 1985002"/>
              <a:gd name="connsiteX11873" fmla="*/ 2517389 w 3049233"/>
              <a:gd name="connsiteY11873" fmla="*/ 897519 h 1985002"/>
              <a:gd name="connsiteX11874" fmla="*/ 2506941 w 3049233"/>
              <a:gd name="connsiteY11874" fmla="*/ 893865 h 1985002"/>
              <a:gd name="connsiteX11875" fmla="*/ 2500965 w 3049233"/>
              <a:gd name="connsiteY11875" fmla="*/ 891680 h 1985002"/>
              <a:gd name="connsiteX11876" fmla="*/ 2501040 w 3049233"/>
              <a:gd name="connsiteY11876" fmla="*/ 891703 h 1985002"/>
              <a:gd name="connsiteX11877" fmla="*/ 2501009 w 3049233"/>
              <a:gd name="connsiteY11877" fmla="*/ 891791 h 1985002"/>
              <a:gd name="connsiteX11878" fmla="*/ 2500906 w 3049233"/>
              <a:gd name="connsiteY11878" fmla="*/ 891755 h 1985002"/>
              <a:gd name="connsiteX11879" fmla="*/ 1265453 w 3049233"/>
              <a:gd name="connsiteY11879" fmla="*/ 891622 h 1985002"/>
              <a:gd name="connsiteX11880" fmla="*/ 1267764 w 3049233"/>
              <a:gd name="connsiteY11880" fmla="*/ 895116 h 1985002"/>
              <a:gd name="connsiteX11881" fmla="*/ 1266505 w 3049233"/>
              <a:gd name="connsiteY11881" fmla="*/ 895093 h 1985002"/>
              <a:gd name="connsiteX11882" fmla="*/ 1265836 w 3049233"/>
              <a:gd name="connsiteY11882" fmla="*/ 895081 h 1985002"/>
              <a:gd name="connsiteX11883" fmla="*/ 1264844 w 3049233"/>
              <a:gd name="connsiteY11883" fmla="*/ 895063 h 1985002"/>
              <a:gd name="connsiteX11884" fmla="*/ 830094 w 3049233"/>
              <a:gd name="connsiteY11884" fmla="*/ 891231 h 1985002"/>
              <a:gd name="connsiteX11885" fmla="*/ 833193 w 3049233"/>
              <a:gd name="connsiteY11885" fmla="*/ 899250 h 1985002"/>
              <a:gd name="connsiteX11886" fmla="*/ 832802 w 3049233"/>
              <a:gd name="connsiteY11886" fmla="*/ 898920 h 1985002"/>
              <a:gd name="connsiteX11887" fmla="*/ 832648 w 3049233"/>
              <a:gd name="connsiteY11887" fmla="*/ 898790 h 1985002"/>
              <a:gd name="connsiteX11888" fmla="*/ 828485 w 3049233"/>
              <a:gd name="connsiteY11888" fmla="*/ 893011 h 1985002"/>
              <a:gd name="connsiteX11889" fmla="*/ 828519 w 3049233"/>
              <a:gd name="connsiteY11889" fmla="*/ 892973 h 1985002"/>
              <a:gd name="connsiteX11890" fmla="*/ 828728 w 3049233"/>
              <a:gd name="connsiteY11890" fmla="*/ 892742 h 1985002"/>
              <a:gd name="connsiteX11891" fmla="*/ 2875209 w 3049233"/>
              <a:gd name="connsiteY11891" fmla="*/ 890323 h 1985002"/>
              <a:gd name="connsiteX11892" fmla="*/ 2879510 w 3049233"/>
              <a:gd name="connsiteY11892" fmla="*/ 902101 h 1985002"/>
              <a:gd name="connsiteX11893" fmla="*/ 2869977 w 3049233"/>
              <a:gd name="connsiteY11893" fmla="*/ 915063 h 1985002"/>
              <a:gd name="connsiteX11894" fmla="*/ 2866458 w 3049233"/>
              <a:gd name="connsiteY11894" fmla="*/ 900367 h 1985002"/>
              <a:gd name="connsiteX11895" fmla="*/ 2481015 w 3049233"/>
              <a:gd name="connsiteY11895" fmla="*/ 890194 h 1985002"/>
              <a:gd name="connsiteX11896" fmla="*/ 2492630 w 3049233"/>
              <a:gd name="connsiteY11896" fmla="*/ 894272 h 1985002"/>
              <a:gd name="connsiteX11897" fmla="*/ 2490873 w 3049233"/>
              <a:gd name="connsiteY11897" fmla="*/ 896489 h 1985002"/>
              <a:gd name="connsiteX11898" fmla="*/ 2480205 w 3049233"/>
              <a:gd name="connsiteY11898" fmla="*/ 892541 h 1985002"/>
              <a:gd name="connsiteX11899" fmla="*/ 2480482 w 3049233"/>
              <a:gd name="connsiteY11899" fmla="*/ 891594 h 1985002"/>
              <a:gd name="connsiteX11900" fmla="*/ 2421717 w 3049233"/>
              <a:gd name="connsiteY11900" fmla="*/ 890177 h 1985002"/>
              <a:gd name="connsiteX11901" fmla="*/ 2422879 w 3049233"/>
              <a:gd name="connsiteY11901" fmla="*/ 892170 h 1985002"/>
              <a:gd name="connsiteX11902" fmla="*/ 2396289 w 3049233"/>
              <a:gd name="connsiteY11902" fmla="*/ 975139 h 1985002"/>
              <a:gd name="connsiteX11903" fmla="*/ 2394098 w 3049233"/>
              <a:gd name="connsiteY11903" fmla="*/ 987606 h 1985002"/>
              <a:gd name="connsiteX11904" fmla="*/ 2361946 w 3049233"/>
              <a:gd name="connsiteY11904" fmla="*/ 1049374 h 1985002"/>
              <a:gd name="connsiteX11905" fmla="*/ 2373851 w 3049233"/>
              <a:gd name="connsiteY11905" fmla="*/ 977779 h 1985002"/>
              <a:gd name="connsiteX11906" fmla="*/ 2382487 w 3049233"/>
              <a:gd name="connsiteY11906" fmla="*/ 952063 h 1985002"/>
              <a:gd name="connsiteX11907" fmla="*/ 2177723 w 3049233"/>
              <a:gd name="connsiteY11907" fmla="*/ 889886 h 1985002"/>
              <a:gd name="connsiteX11908" fmla="*/ 2179909 w 3049233"/>
              <a:gd name="connsiteY11908" fmla="*/ 890003 h 1985002"/>
              <a:gd name="connsiteX11909" fmla="*/ 2179169 w 3049233"/>
              <a:gd name="connsiteY11909" fmla="*/ 891349 h 1985002"/>
              <a:gd name="connsiteX11910" fmla="*/ 2173653 w 3049233"/>
              <a:gd name="connsiteY11910" fmla="*/ 890717 h 1985002"/>
              <a:gd name="connsiteX11911" fmla="*/ 1119706 w 3049233"/>
              <a:gd name="connsiteY11911" fmla="*/ 889846 h 1985002"/>
              <a:gd name="connsiteX11912" fmla="*/ 1119709 w 3049233"/>
              <a:gd name="connsiteY11912" fmla="*/ 889848 h 1985002"/>
              <a:gd name="connsiteX11913" fmla="*/ 1119720 w 3049233"/>
              <a:gd name="connsiteY11913" fmla="*/ 889856 h 1985002"/>
              <a:gd name="connsiteX11914" fmla="*/ 1119777 w 3049233"/>
              <a:gd name="connsiteY11914" fmla="*/ 889893 h 1985002"/>
              <a:gd name="connsiteX11915" fmla="*/ 1119722 w 3049233"/>
              <a:gd name="connsiteY11915" fmla="*/ 889960 h 1985002"/>
              <a:gd name="connsiteX11916" fmla="*/ 1119618 w 3049233"/>
              <a:gd name="connsiteY11916" fmla="*/ 889952 h 1985002"/>
              <a:gd name="connsiteX11917" fmla="*/ 1119695 w 3049233"/>
              <a:gd name="connsiteY11917" fmla="*/ 889859 h 1985002"/>
              <a:gd name="connsiteX11918" fmla="*/ 2242309 w 3049233"/>
              <a:gd name="connsiteY11918" fmla="*/ 889731 h 1985002"/>
              <a:gd name="connsiteX11919" fmla="*/ 2258968 w 3049233"/>
              <a:gd name="connsiteY11919" fmla="*/ 892271 h 1985002"/>
              <a:gd name="connsiteX11920" fmla="*/ 2261403 w 3049233"/>
              <a:gd name="connsiteY11920" fmla="*/ 892891 h 1985002"/>
              <a:gd name="connsiteX11921" fmla="*/ 2261164 w 3049233"/>
              <a:gd name="connsiteY11921" fmla="*/ 893388 h 1985002"/>
              <a:gd name="connsiteX11922" fmla="*/ 2241781 w 3049233"/>
              <a:gd name="connsiteY11922" fmla="*/ 890796 h 1985002"/>
              <a:gd name="connsiteX11923" fmla="*/ 1200929 w 3049233"/>
              <a:gd name="connsiteY11923" fmla="*/ 889619 h 1985002"/>
              <a:gd name="connsiteX11924" fmla="*/ 1203220 w 3049233"/>
              <a:gd name="connsiteY11924" fmla="*/ 891682 h 1985002"/>
              <a:gd name="connsiteX11925" fmla="*/ 1200577 w 3049233"/>
              <a:gd name="connsiteY11925" fmla="*/ 890129 h 1985002"/>
              <a:gd name="connsiteX11926" fmla="*/ 1200761 w 3049233"/>
              <a:gd name="connsiteY11926" fmla="*/ 889861 h 1985002"/>
              <a:gd name="connsiteX11927" fmla="*/ 2308058 w 3049233"/>
              <a:gd name="connsiteY11927" fmla="*/ 889432 h 1985002"/>
              <a:gd name="connsiteX11928" fmla="*/ 2315606 w 3049233"/>
              <a:gd name="connsiteY11928" fmla="*/ 894235 h 1985002"/>
              <a:gd name="connsiteX11929" fmla="*/ 2313991 w 3049233"/>
              <a:gd name="connsiteY11929" fmla="*/ 897880 h 1985002"/>
              <a:gd name="connsiteX11930" fmla="*/ 2312002 w 3049233"/>
              <a:gd name="connsiteY11930" fmla="*/ 896987 h 1985002"/>
              <a:gd name="connsiteX11931" fmla="*/ 2311401 w 3049233"/>
              <a:gd name="connsiteY11931" fmla="*/ 896525 h 1985002"/>
              <a:gd name="connsiteX11932" fmla="*/ 2309194 w 3049233"/>
              <a:gd name="connsiteY11932" fmla="*/ 895726 h 1985002"/>
              <a:gd name="connsiteX11933" fmla="*/ 2305215 w 3049233"/>
              <a:gd name="connsiteY11933" fmla="*/ 893941 h 1985002"/>
              <a:gd name="connsiteX11934" fmla="*/ 2306441 w 3049233"/>
              <a:gd name="connsiteY11934" fmla="*/ 891725 h 1985002"/>
              <a:gd name="connsiteX11935" fmla="*/ 2789514 w 3049233"/>
              <a:gd name="connsiteY11935" fmla="*/ 889404 h 1985002"/>
              <a:gd name="connsiteX11936" fmla="*/ 2792501 w 3049233"/>
              <a:gd name="connsiteY11936" fmla="*/ 906618 h 1985002"/>
              <a:gd name="connsiteX11937" fmla="*/ 2786268 w 3049233"/>
              <a:gd name="connsiteY11937" fmla="*/ 911742 h 1985002"/>
              <a:gd name="connsiteX11938" fmla="*/ 2776284 w 3049233"/>
              <a:gd name="connsiteY11938" fmla="*/ 917900 h 1985002"/>
              <a:gd name="connsiteX11939" fmla="*/ 2774558 w 3049233"/>
              <a:gd name="connsiteY11939" fmla="*/ 899290 h 1985002"/>
              <a:gd name="connsiteX11940" fmla="*/ 2776000 w 3049233"/>
              <a:gd name="connsiteY11940" fmla="*/ 898536 h 1985002"/>
              <a:gd name="connsiteX11941" fmla="*/ 1259617 w 3049233"/>
              <a:gd name="connsiteY11941" fmla="*/ 889312 h 1985002"/>
              <a:gd name="connsiteX11942" fmla="*/ 1259655 w 3049233"/>
              <a:gd name="connsiteY11942" fmla="*/ 890033 h 1985002"/>
              <a:gd name="connsiteX11943" fmla="*/ 1259656 w 3049233"/>
              <a:gd name="connsiteY11943" fmla="*/ 890043 h 1985002"/>
              <a:gd name="connsiteX11944" fmla="*/ 1259472 w 3049233"/>
              <a:gd name="connsiteY11944" fmla="*/ 891087 h 1985002"/>
              <a:gd name="connsiteX11945" fmla="*/ 1259576 w 3049233"/>
              <a:gd name="connsiteY11945" fmla="*/ 889813 h 1985002"/>
              <a:gd name="connsiteX11946" fmla="*/ 888803 w 3049233"/>
              <a:gd name="connsiteY11946" fmla="*/ 889065 h 1985002"/>
              <a:gd name="connsiteX11947" fmla="*/ 892791 w 3049233"/>
              <a:gd name="connsiteY11947" fmla="*/ 891526 h 1985002"/>
              <a:gd name="connsiteX11948" fmla="*/ 895540 w 3049233"/>
              <a:gd name="connsiteY11948" fmla="*/ 893223 h 1985002"/>
              <a:gd name="connsiteX11949" fmla="*/ 901938 w 3049233"/>
              <a:gd name="connsiteY11949" fmla="*/ 897172 h 1985002"/>
              <a:gd name="connsiteX11950" fmla="*/ 900508 w 3049233"/>
              <a:gd name="connsiteY11950" fmla="*/ 898781 h 1985002"/>
              <a:gd name="connsiteX11951" fmla="*/ 900457 w 3049233"/>
              <a:gd name="connsiteY11951" fmla="*/ 898739 h 1985002"/>
              <a:gd name="connsiteX11952" fmla="*/ 892624 w 3049233"/>
              <a:gd name="connsiteY11952" fmla="*/ 892404 h 1985002"/>
              <a:gd name="connsiteX11953" fmla="*/ 888675 w 3049233"/>
              <a:gd name="connsiteY11953" fmla="*/ 889211 h 1985002"/>
              <a:gd name="connsiteX11954" fmla="*/ 888749 w 3049233"/>
              <a:gd name="connsiteY11954" fmla="*/ 889126 h 1985002"/>
              <a:gd name="connsiteX11955" fmla="*/ 2744365 w 3049233"/>
              <a:gd name="connsiteY11955" fmla="*/ 889014 h 1985002"/>
              <a:gd name="connsiteX11956" fmla="*/ 2746318 w 3049233"/>
              <a:gd name="connsiteY11956" fmla="*/ 909573 h 1985002"/>
              <a:gd name="connsiteX11957" fmla="*/ 2729120 w 3049233"/>
              <a:gd name="connsiteY11957" fmla="*/ 922511 h 1985002"/>
              <a:gd name="connsiteX11958" fmla="*/ 2728726 w 3049233"/>
              <a:gd name="connsiteY11958" fmla="*/ 898181 h 1985002"/>
              <a:gd name="connsiteX11959" fmla="*/ 2233216 w 3049233"/>
              <a:gd name="connsiteY11959" fmla="*/ 888345 h 1985002"/>
              <a:gd name="connsiteX11960" fmla="*/ 2235750 w 3049233"/>
              <a:gd name="connsiteY11960" fmla="*/ 888732 h 1985002"/>
              <a:gd name="connsiteX11961" fmla="*/ 2235091 w 3049233"/>
              <a:gd name="connsiteY11961" fmla="*/ 890064 h 1985002"/>
              <a:gd name="connsiteX11962" fmla="*/ 2232208 w 3049233"/>
              <a:gd name="connsiteY11962" fmla="*/ 890054 h 1985002"/>
              <a:gd name="connsiteX11963" fmla="*/ 801139 w 3049233"/>
              <a:gd name="connsiteY11963" fmla="*/ 888321 h 1985002"/>
              <a:gd name="connsiteX11964" fmla="*/ 803975 w 3049233"/>
              <a:gd name="connsiteY11964" fmla="*/ 891999 h 1985002"/>
              <a:gd name="connsiteX11965" fmla="*/ 811303 w 3049233"/>
              <a:gd name="connsiteY11965" fmla="*/ 901504 h 1985002"/>
              <a:gd name="connsiteX11966" fmla="*/ 808939 w 3049233"/>
              <a:gd name="connsiteY11966" fmla="*/ 904119 h 1985002"/>
              <a:gd name="connsiteX11967" fmla="*/ 806246 w 3049233"/>
              <a:gd name="connsiteY11967" fmla="*/ 907097 h 1985002"/>
              <a:gd name="connsiteX11968" fmla="*/ 797031 w 3049233"/>
              <a:gd name="connsiteY11968" fmla="*/ 892900 h 1985002"/>
              <a:gd name="connsiteX11969" fmla="*/ 2853583 w 3049233"/>
              <a:gd name="connsiteY11969" fmla="*/ 887645 h 1985002"/>
              <a:gd name="connsiteX11970" fmla="*/ 2857896 w 3049233"/>
              <a:gd name="connsiteY11970" fmla="*/ 902271 h 1985002"/>
              <a:gd name="connsiteX11971" fmla="*/ 2848088 w 3049233"/>
              <a:gd name="connsiteY11971" fmla="*/ 913502 h 1985002"/>
              <a:gd name="connsiteX11972" fmla="*/ 2844718 w 3049233"/>
              <a:gd name="connsiteY11972" fmla="*/ 896227 h 1985002"/>
              <a:gd name="connsiteX11973" fmla="*/ 1196485 w 3049233"/>
              <a:gd name="connsiteY11973" fmla="*/ 887492 h 1985002"/>
              <a:gd name="connsiteX11974" fmla="*/ 1200310 w 3049233"/>
              <a:gd name="connsiteY11974" fmla="*/ 889062 h 1985002"/>
              <a:gd name="connsiteX11975" fmla="*/ 1200826 w 3049233"/>
              <a:gd name="connsiteY11975" fmla="*/ 889526 h 1985002"/>
              <a:gd name="connsiteX11976" fmla="*/ 1200566 w 3049233"/>
              <a:gd name="connsiteY11976" fmla="*/ 889737 h 1985002"/>
              <a:gd name="connsiteX11977" fmla="*/ 1200290 w 3049233"/>
              <a:gd name="connsiteY11977" fmla="*/ 889960 h 1985002"/>
              <a:gd name="connsiteX11978" fmla="*/ 1198143 w 3049233"/>
              <a:gd name="connsiteY11978" fmla="*/ 888698 h 1985002"/>
              <a:gd name="connsiteX11979" fmla="*/ 1197680 w 3049233"/>
              <a:gd name="connsiteY11979" fmla="*/ 888426 h 1985002"/>
              <a:gd name="connsiteX11980" fmla="*/ 2271538 w 3049233"/>
              <a:gd name="connsiteY11980" fmla="*/ 887237 h 1985002"/>
              <a:gd name="connsiteX11981" fmla="*/ 2287939 w 3049233"/>
              <a:gd name="connsiteY11981" fmla="*/ 893080 h 1985002"/>
              <a:gd name="connsiteX11982" fmla="*/ 2288841 w 3049233"/>
              <a:gd name="connsiteY11982" fmla="*/ 893486 h 1985002"/>
              <a:gd name="connsiteX11983" fmla="*/ 2286994 w 3049233"/>
              <a:gd name="connsiteY11983" fmla="*/ 897446 h 1985002"/>
              <a:gd name="connsiteX11984" fmla="*/ 2269537 w 3049233"/>
              <a:gd name="connsiteY11984" fmla="*/ 890822 h 1985002"/>
              <a:gd name="connsiteX11985" fmla="*/ 2217989 w 3049233"/>
              <a:gd name="connsiteY11985" fmla="*/ 886025 h 1985002"/>
              <a:gd name="connsiteX11986" fmla="*/ 2227106 w 3049233"/>
              <a:gd name="connsiteY11986" fmla="*/ 887414 h 1985002"/>
              <a:gd name="connsiteX11987" fmla="*/ 2225572 w 3049233"/>
              <a:gd name="connsiteY11987" fmla="*/ 890032 h 1985002"/>
              <a:gd name="connsiteX11988" fmla="*/ 2221096 w 3049233"/>
              <a:gd name="connsiteY11988" fmla="*/ 890017 h 1985002"/>
              <a:gd name="connsiteX11989" fmla="*/ 2216433 w 3049233"/>
              <a:gd name="connsiteY11989" fmla="*/ 889096 h 1985002"/>
              <a:gd name="connsiteX11990" fmla="*/ 2698258 w 3049233"/>
              <a:gd name="connsiteY11990" fmla="*/ 885448 h 1985002"/>
              <a:gd name="connsiteX11991" fmla="*/ 2698588 w 3049233"/>
              <a:gd name="connsiteY11991" fmla="*/ 907979 h 1985002"/>
              <a:gd name="connsiteX11992" fmla="*/ 2686800 w 3049233"/>
              <a:gd name="connsiteY11992" fmla="*/ 914700 h 1985002"/>
              <a:gd name="connsiteX11993" fmla="*/ 2680094 w 3049233"/>
              <a:gd name="connsiteY11993" fmla="*/ 919835 h 1985002"/>
              <a:gd name="connsiteX11994" fmla="*/ 2681582 w 3049233"/>
              <a:gd name="connsiteY11994" fmla="*/ 894037 h 1985002"/>
              <a:gd name="connsiteX11995" fmla="*/ 2051220 w 3049233"/>
              <a:gd name="connsiteY11995" fmla="*/ 885304 h 1985002"/>
              <a:gd name="connsiteX11996" fmla="*/ 2029905 w 3049233"/>
              <a:gd name="connsiteY11996" fmla="*/ 936523 h 1985002"/>
              <a:gd name="connsiteX11997" fmla="*/ 2015037 w 3049233"/>
              <a:gd name="connsiteY11997" fmla="*/ 1015223 h 1985002"/>
              <a:gd name="connsiteX11998" fmla="*/ 2015497 w 3049233"/>
              <a:gd name="connsiteY11998" fmla="*/ 1035749 h 1985002"/>
              <a:gd name="connsiteX11999" fmla="*/ 2013855 w 3049233"/>
              <a:gd name="connsiteY11999" fmla="*/ 1040273 h 1985002"/>
              <a:gd name="connsiteX12000" fmla="*/ 2012956 w 3049233"/>
              <a:gd name="connsiteY12000" fmla="*/ 1024400 h 1985002"/>
              <a:gd name="connsiteX12001" fmla="*/ 2026006 w 3049233"/>
              <a:gd name="connsiteY12001" fmla="*/ 946063 h 1985002"/>
              <a:gd name="connsiteX12002" fmla="*/ 2045704 w 3049233"/>
              <a:gd name="connsiteY12002" fmla="*/ 896181 h 1985002"/>
              <a:gd name="connsiteX12003" fmla="*/ 2205789 w 3049233"/>
              <a:gd name="connsiteY12003" fmla="*/ 884159 h 1985002"/>
              <a:gd name="connsiteX12004" fmla="*/ 2209970 w 3049233"/>
              <a:gd name="connsiteY12004" fmla="*/ 884796 h 1985002"/>
              <a:gd name="connsiteX12005" fmla="*/ 2208518 w 3049233"/>
              <a:gd name="connsiteY12005" fmla="*/ 887531 h 1985002"/>
              <a:gd name="connsiteX12006" fmla="*/ 2199082 w 3049233"/>
              <a:gd name="connsiteY12006" fmla="*/ 885667 h 1985002"/>
              <a:gd name="connsiteX12007" fmla="*/ 2198730 w 3049233"/>
              <a:gd name="connsiteY12007" fmla="*/ 885599 h 1985002"/>
              <a:gd name="connsiteX12008" fmla="*/ 943506 w 3049233"/>
              <a:gd name="connsiteY12008" fmla="*/ 883928 h 1985002"/>
              <a:gd name="connsiteX12009" fmla="*/ 943701 w 3049233"/>
              <a:gd name="connsiteY12009" fmla="*/ 884007 h 1985002"/>
              <a:gd name="connsiteX12010" fmla="*/ 943521 w 3049233"/>
              <a:gd name="connsiteY12010" fmla="*/ 883941 h 1985002"/>
              <a:gd name="connsiteX12011" fmla="*/ 943516 w 3049233"/>
              <a:gd name="connsiteY12011" fmla="*/ 883937 h 1985002"/>
              <a:gd name="connsiteX12012" fmla="*/ 893373 w 3049233"/>
              <a:gd name="connsiteY12012" fmla="*/ 883867 h 1985002"/>
              <a:gd name="connsiteX12013" fmla="*/ 906986 w 3049233"/>
              <a:gd name="connsiteY12013" fmla="*/ 891489 h 1985002"/>
              <a:gd name="connsiteX12014" fmla="*/ 906029 w 3049233"/>
              <a:gd name="connsiteY12014" fmla="*/ 892567 h 1985002"/>
              <a:gd name="connsiteX12015" fmla="*/ 893211 w 3049233"/>
              <a:gd name="connsiteY12015" fmla="*/ 884051 h 1985002"/>
              <a:gd name="connsiteX12016" fmla="*/ 2555470 w 3049233"/>
              <a:gd name="connsiteY12016" fmla="*/ 883772 h 1985002"/>
              <a:gd name="connsiteX12017" fmla="*/ 2554196 w 3049233"/>
              <a:gd name="connsiteY12017" fmla="*/ 888730 h 1985002"/>
              <a:gd name="connsiteX12018" fmla="*/ 2542820 w 3049233"/>
              <a:gd name="connsiteY12018" fmla="*/ 887967 h 1985002"/>
              <a:gd name="connsiteX12019" fmla="*/ 2545887 w 3049233"/>
              <a:gd name="connsiteY12019" fmla="*/ 883949 h 1985002"/>
              <a:gd name="connsiteX12020" fmla="*/ 2299112 w 3049233"/>
              <a:gd name="connsiteY12020" fmla="*/ 883738 h 1985002"/>
              <a:gd name="connsiteX12021" fmla="*/ 2303092 w 3049233"/>
              <a:gd name="connsiteY12021" fmla="*/ 886272 h 1985002"/>
              <a:gd name="connsiteX12022" fmla="*/ 2301369 w 3049233"/>
              <a:gd name="connsiteY12022" fmla="*/ 888727 h 1985002"/>
              <a:gd name="connsiteX12023" fmla="*/ 2299828 w 3049233"/>
              <a:gd name="connsiteY12023" fmla="*/ 891523 h 1985002"/>
              <a:gd name="connsiteX12024" fmla="*/ 2296252 w 3049233"/>
              <a:gd name="connsiteY12024" fmla="*/ 889918 h 1985002"/>
              <a:gd name="connsiteX12025" fmla="*/ 747964 w 3049233"/>
              <a:gd name="connsiteY12025" fmla="*/ 883591 h 1985002"/>
              <a:gd name="connsiteX12026" fmla="*/ 748349 w 3049233"/>
              <a:gd name="connsiteY12026" fmla="*/ 907099 h 1985002"/>
              <a:gd name="connsiteX12027" fmla="*/ 706070 w 3049233"/>
              <a:gd name="connsiteY12027" fmla="*/ 954755 h 1985002"/>
              <a:gd name="connsiteX12028" fmla="*/ 645448 w 3049233"/>
              <a:gd name="connsiteY12028" fmla="*/ 1021471 h 1985002"/>
              <a:gd name="connsiteX12029" fmla="*/ 298993 w 3049233"/>
              <a:gd name="connsiteY12029" fmla="*/ 1386216 h 1985002"/>
              <a:gd name="connsiteX12030" fmla="*/ 226747 w 3049233"/>
              <a:gd name="connsiteY12030" fmla="*/ 1436019 h 1985002"/>
              <a:gd name="connsiteX12031" fmla="*/ 180268 w 3049233"/>
              <a:gd name="connsiteY12031" fmla="*/ 1449960 h 1985002"/>
              <a:gd name="connsiteX12032" fmla="*/ 179106 w 3049233"/>
              <a:gd name="connsiteY12032" fmla="*/ 1447345 h 1985002"/>
              <a:gd name="connsiteX12033" fmla="*/ 177691 w 3049233"/>
              <a:gd name="connsiteY12033" fmla="*/ 1450733 h 1985002"/>
              <a:gd name="connsiteX12034" fmla="*/ 173663 w 3049233"/>
              <a:gd name="connsiteY12034" fmla="*/ 1451941 h 1985002"/>
              <a:gd name="connsiteX12035" fmla="*/ 173196 w 3049233"/>
              <a:gd name="connsiteY12035" fmla="*/ 1452081 h 1985002"/>
              <a:gd name="connsiteX12036" fmla="*/ 171422 w 3049233"/>
              <a:gd name="connsiteY12036" fmla="*/ 1449093 h 1985002"/>
              <a:gd name="connsiteX12037" fmla="*/ 210535 w 3049233"/>
              <a:gd name="connsiteY12037" fmla="*/ 1434700 h 1985002"/>
              <a:gd name="connsiteX12038" fmla="*/ 217024 w 3049233"/>
              <a:gd name="connsiteY12038" fmla="*/ 1432312 h 1985002"/>
              <a:gd name="connsiteX12039" fmla="*/ 225860 w 3049233"/>
              <a:gd name="connsiteY12039" fmla="*/ 1429060 h 1985002"/>
              <a:gd name="connsiteX12040" fmla="*/ 293914 w 3049233"/>
              <a:gd name="connsiteY12040" fmla="*/ 1378428 h 1985002"/>
              <a:gd name="connsiteX12041" fmla="*/ 637830 w 3049233"/>
              <a:gd name="connsiteY12041" fmla="*/ 1007249 h 1985002"/>
              <a:gd name="connsiteX12042" fmla="*/ 698451 w 3049233"/>
              <a:gd name="connsiteY12042" fmla="*/ 939516 h 1985002"/>
              <a:gd name="connsiteX12043" fmla="*/ 993788 w 3049233"/>
              <a:gd name="connsiteY12043" fmla="*/ 883541 h 1985002"/>
              <a:gd name="connsiteX12044" fmla="*/ 993792 w 3049233"/>
              <a:gd name="connsiteY12044" fmla="*/ 883543 h 1985002"/>
              <a:gd name="connsiteX12045" fmla="*/ 993798 w 3049233"/>
              <a:gd name="connsiteY12045" fmla="*/ 883544 h 1985002"/>
              <a:gd name="connsiteX12046" fmla="*/ 993840 w 3049233"/>
              <a:gd name="connsiteY12046" fmla="*/ 883557 h 1985002"/>
              <a:gd name="connsiteX12047" fmla="*/ 993466 w 3049233"/>
              <a:gd name="connsiteY12047" fmla="*/ 884021 h 1985002"/>
              <a:gd name="connsiteX12048" fmla="*/ 992948 w 3049233"/>
              <a:gd name="connsiteY12048" fmla="*/ 884662 h 1985002"/>
              <a:gd name="connsiteX12049" fmla="*/ 992855 w 3049233"/>
              <a:gd name="connsiteY12049" fmla="*/ 884635 h 1985002"/>
              <a:gd name="connsiteX12050" fmla="*/ 2579569 w 3049233"/>
              <a:gd name="connsiteY12050" fmla="*/ 883419 h 1985002"/>
              <a:gd name="connsiteX12051" fmla="*/ 2579197 w 3049233"/>
              <a:gd name="connsiteY12051" fmla="*/ 885135 h 1985002"/>
              <a:gd name="connsiteX12052" fmla="*/ 2559697 w 3049233"/>
              <a:gd name="connsiteY12052" fmla="*/ 888268 h 1985002"/>
              <a:gd name="connsiteX12053" fmla="*/ 2560877 w 3049233"/>
              <a:gd name="connsiteY12053" fmla="*/ 883673 h 1985002"/>
              <a:gd name="connsiteX12054" fmla="*/ 2561358 w 3049233"/>
              <a:gd name="connsiteY12054" fmla="*/ 883664 h 1985002"/>
              <a:gd name="connsiteX12055" fmla="*/ 2575957 w 3049233"/>
              <a:gd name="connsiteY12055" fmla="*/ 884382 h 1985002"/>
              <a:gd name="connsiteX12056" fmla="*/ 2575964 w 3049233"/>
              <a:gd name="connsiteY12056" fmla="*/ 884380 h 1985002"/>
              <a:gd name="connsiteX12057" fmla="*/ 2575995 w 3049233"/>
              <a:gd name="connsiteY12057" fmla="*/ 884382 h 1985002"/>
              <a:gd name="connsiteX12058" fmla="*/ 2576002 w 3049233"/>
              <a:gd name="connsiteY12058" fmla="*/ 884380 h 1985002"/>
              <a:gd name="connsiteX12059" fmla="*/ 2576033 w 3049233"/>
              <a:gd name="connsiteY12059" fmla="*/ 884382 h 1985002"/>
              <a:gd name="connsiteX12060" fmla="*/ 968750 w 3049233"/>
              <a:gd name="connsiteY12060" fmla="*/ 883197 h 1985002"/>
              <a:gd name="connsiteX12061" fmla="*/ 969148 w 3049233"/>
              <a:gd name="connsiteY12061" fmla="*/ 883479 h 1985002"/>
              <a:gd name="connsiteX12062" fmla="*/ 969519 w 3049233"/>
              <a:gd name="connsiteY12062" fmla="*/ 883743 h 1985002"/>
              <a:gd name="connsiteX12063" fmla="*/ 969061 w 3049233"/>
              <a:gd name="connsiteY12063" fmla="*/ 884276 h 1985002"/>
              <a:gd name="connsiteX12064" fmla="*/ 968520 w 3049233"/>
              <a:gd name="connsiteY12064" fmla="*/ 884904 h 1985002"/>
              <a:gd name="connsiteX12065" fmla="*/ 968310 w 3049233"/>
              <a:gd name="connsiteY12065" fmla="*/ 884833 h 1985002"/>
              <a:gd name="connsiteX12066" fmla="*/ 967764 w 3049233"/>
              <a:gd name="connsiteY12066" fmla="*/ 884648 h 1985002"/>
              <a:gd name="connsiteX12067" fmla="*/ 967530 w 3049233"/>
              <a:gd name="connsiteY12067" fmla="*/ 884569 h 1985002"/>
              <a:gd name="connsiteX12068" fmla="*/ 2535827 w 3049233"/>
              <a:gd name="connsiteY12068" fmla="*/ 883070 h 1985002"/>
              <a:gd name="connsiteX12069" fmla="*/ 2539861 w 3049233"/>
              <a:gd name="connsiteY12069" fmla="*/ 883485 h 1985002"/>
              <a:gd name="connsiteX12070" fmla="*/ 2536754 w 3049233"/>
              <a:gd name="connsiteY12070" fmla="*/ 887560 h 1985002"/>
              <a:gd name="connsiteX12071" fmla="*/ 2534524 w 3049233"/>
              <a:gd name="connsiteY12071" fmla="*/ 887411 h 1985002"/>
              <a:gd name="connsiteX12072" fmla="*/ 2831704 w 3049233"/>
              <a:gd name="connsiteY12072" fmla="*/ 882738 h 1985002"/>
              <a:gd name="connsiteX12073" fmla="*/ 2835214 w 3049233"/>
              <a:gd name="connsiteY12073" fmla="*/ 896895 h 1985002"/>
              <a:gd name="connsiteX12074" fmla="*/ 2822964 w 3049233"/>
              <a:gd name="connsiteY12074" fmla="*/ 908751 h 1985002"/>
              <a:gd name="connsiteX12075" fmla="*/ 2820258 w 3049233"/>
              <a:gd name="connsiteY12075" fmla="*/ 892157 h 1985002"/>
              <a:gd name="connsiteX12076" fmla="*/ 1286877 w 3049233"/>
              <a:gd name="connsiteY12076" fmla="*/ 882729 h 1985002"/>
              <a:gd name="connsiteX12077" fmla="*/ 1293031 w 3049233"/>
              <a:gd name="connsiteY12077" fmla="*/ 895575 h 1985002"/>
              <a:gd name="connsiteX12078" fmla="*/ 1274548 w 3049233"/>
              <a:gd name="connsiteY12078" fmla="*/ 895239 h 1985002"/>
              <a:gd name="connsiteX12079" fmla="*/ 1269989 w 3049233"/>
              <a:gd name="connsiteY12079" fmla="*/ 888231 h 1985002"/>
              <a:gd name="connsiteX12080" fmla="*/ 1268865 w 3049233"/>
              <a:gd name="connsiteY12080" fmla="*/ 886503 h 1985002"/>
              <a:gd name="connsiteX12081" fmla="*/ 1266735 w 3049233"/>
              <a:gd name="connsiteY12081" fmla="*/ 883229 h 1985002"/>
              <a:gd name="connsiteX12082" fmla="*/ 1300793 w 3049233"/>
              <a:gd name="connsiteY12082" fmla="*/ 882384 h 1985002"/>
              <a:gd name="connsiteX12083" fmla="*/ 1306499 w 3049233"/>
              <a:gd name="connsiteY12083" fmla="*/ 895820 h 1985002"/>
              <a:gd name="connsiteX12084" fmla="*/ 1300175 w 3049233"/>
              <a:gd name="connsiteY12084" fmla="*/ 895705 h 1985002"/>
              <a:gd name="connsiteX12085" fmla="*/ 1300116 w 3049233"/>
              <a:gd name="connsiteY12085" fmla="*/ 895582 h 1985002"/>
              <a:gd name="connsiteX12086" fmla="*/ 1293903 w 3049233"/>
              <a:gd name="connsiteY12086" fmla="*/ 882555 h 1985002"/>
              <a:gd name="connsiteX12087" fmla="*/ 2245957 w 3049233"/>
              <a:gd name="connsiteY12087" fmla="*/ 882364 h 1985002"/>
              <a:gd name="connsiteX12088" fmla="*/ 2265195 w 3049233"/>
              <a:gd name="connsiteY12088" fmla="*/ 884984 h 1985002"/>
              <a:gd name="connsiteX12089" fmla="*/ 2263281 w 3049233"/>
              <a:gd name="connsiteY12089" fmla="*/ 888975 h 1985002"/>
              <a:gd name="connsiteX12090" fmla="*/ 2258518 w 3049233"/>
              <a:gd name="connsiteY12090" fmla="*/ 887699 h 1985002"/>
              <a:gd name="connsiteX12091" fmla="*/ 2244368 w 3049233"/>
              <a:gd name="connsiteY12091" fmla="*/ 885574 h 1985002"/>
              <a:gd name="connsiteX12092" fmla="*/ 1314676 w 3049233"/>
              <a:gd name="connsiteY12092" fmla="*/ 882040 h 1985002"/>
              <a:gd name="connsiteX12093" fmla="*/ 1315209 w 3049233"/>
              <a:gd name="connsiteY12093" fmla="*/ 883498 h 1985002"/>
              <a:gd name="connsiteX12094" fmla="*/ 1316838 w 3049233"/>
              <a:gd name="connsiteY12094" fmla="*/ 896008 h 1985002"/>
              <a:gd name="connsiteX12095" fmla="*/ 1315466 w 3049233"/>
              <a:gd name="connsiteY12095" fmla="*/ 895983 h 1985002"/>
              <a:gd name="connsiteX12096" fmla="*/ 1313303 w 3049233"/>
              <a:gd name="connsiteY12096" fmla="*/ 895944 h 1985002"/>
              <a:gd name="connsiteX12097" fmla="*/ 1307620 w 3049233"/>
              <a:gd name="connsiteY12097" fmla="*/ 882215 h 1985002"/>
              <a:gd name="connsiteX12098" fmla="*/ 1308512 w 3049233"/>
              <a:gd name="connsiteY12098" fmla="*/ 882193 h 1985002"/>
              <a:gd name="connsiteX12099" fmla="*/ 1310179 w 3049233"/>
              <a:gd name="connsiteY12099" fmla="*/ 882152 h 1985002"/>
              <a:gd name="connsiteX12100" fmla="*/ 2468132 w 3049233"/>
              <a:gd name="connsiteY12100" fmla="*/ 881996 h 1985002"/>
              <a:gd name="connsiteX12101" fmla="*/ 2476456 w 3049233"/>
              <a:gd name="connsiteY12101" fmla="*/ 887565 h 1985002"/>
              <a:gd name="connsiteX12102" fmla="*/ 2475495 w 3049233"/>
              <a:gd name="connsiteY12102" fmla="*/ 890070 h 1985002"/>
              <a:gd name="connsiteX12103" fmla="*/ 2475333 w 3049233"/>
              <a:gd name="connsiteY12103" fmla="*/ 890739 h 1985002"/>
              <a:gd name="connsiteX12104" fmla="*/ 2473661 w 3049233"/>
              <a:gd name="connsiteY12104" fmla="*/ 890120 h 1985002"/>
              <a:gd name="connsiteX12105" fmla="*/ 2466366 w 3049233"/>
              <a:gd name="connsiteY12105" fmla="*/ 884125 h 1985002"/>
              <a:gd name="connsiteX12106" fmla="*/ 1321674 w 3049233"/>
              <a:gd name="connsiteY12106" fmla="*/ 881867 h 1985002"/>
              <a:gd name="connsiteX12107" fmla="*/ 1321410 w 3049233"/>
              <a:gd name="connsiteY12107" fmla="*/ 882810 h 1985002"/>
              <a:gd name="connsiteX12108" fmla="*/ 1320998 w 3049233"/>
              <a:gd name="connsiteY12108" fmla="*/ 884278 h 1985002"/>
              <a:gd name="connsiteX12109" fmla="*/ 1320932 w 3049233"/>
              <a:gd name="connsiteY12109" fmla="*/ 883759 h 1985002"/>
              <a:gd name="connsiteX12110" fmla="*/ 1320927 w 3049233"/>
              <a:gd name="connsiteY12110" fmla="*/ 883719 h 1985002"/>
              <a:gd name="connsiteX12111" fmla="*/ 1320844 w 3049233"/>
              <a:gd name="connsiteY12111" fmla="*/ 883070 h 1985002"/>
              <a:gd name="connsiteX12112" fmla="*/ 1320418 w 3049233"/>
              <a:gd name="connsiteY12112" fmla="*/ 881898 h 1985002"/>
              <a:gd name="connsiteX12113" fmla="*/ 1331723 w 3049233"/>
              <a:gd name="connsiteY12113" fmla="*/ 881617 h 1985002"/>
              <a:gd name="connsiteX12114" fmla="*/ 1332411 w 3049233"/>
              <a:gd name="connsiteY12114" fmla="*/ 896291 h 1985002"/>
              <a:gd name="connsiteX12115" fmla="*/ 1331479 w 3049233"/>
              <a:gd name="connsiteY12115" fmla="*/ 896274 h 1985002"/>
              <a:gd name="connsiteX12116" fmla="*/ 1330941 w 3049233"/>
              <a:gd name="connsiteY12116" fmla="*/ 896265 h 1985002"/>
              <a:gd name="connsiteX12117" fmla="*/ 1330637 w 3049233"/>
              <a:gd name="connsiteY12117" fmla="*/ 896259 h 1985002"/>
              <a:gd name="connsiteX12118" fmla="*/ 1329528 w 3049233"/>
              <a:gd name="connsiteY12118" fmla="*/ 882776 h 1985002"/>
              <a:gd name="connsiteX12119" fmla="*/ 1329438 w 3049233"/>
              <a:gd name="connsiteY12119" fmla="*/ 881674 h 1985002"/>
              <a:gd name="connsiteX12120" fmla="*/ 1330698 w 3049233"/>
              <a:gd name="connsiteY12120" fmla="*/ 881643 h 1985002"/>
              <a:gd name="connsiteX12121" fmla="*/ 2237427 w 3049233"/>
              <a:gd name="connsiteY12121" fmla="*/ 881204 h 1985002"/>
              <a:gd name="connsiteX12122" fmla="*/ 2239343 w 3049233"/>
              <a:gd name="connsiteY12122" fmla="*/ 881465 h 1985002"/>
              <a:gd name="connsiteX12123" fmla="*/ 2237799 w 3049233"/>
              <a:gd name="connsiteY12123" fmla="*/ 884588 h 1985002"/>
              <a:gd name="connsiteX12124" fmla="*/ 2235624 w 3049233"/>
              <a:gd name="connsiteY12124" fmla="*/ 884261 h 1985002"/>
              <a:gd name="connsiteX12125" fmla="*/ 2223287 w 3049233"/>
              <a:gd name="connsiteY12125" fmla="*/ 880587 h 1985002"/>
              <a:gd name="connsiteX12126" fmla="*/ 2230936 w 3049233"/>
              <a:gd name="connsiteY12126" fmla="*/ 880878 h 1985002"/>
              <a:gd name="connsiteX12127" fmla="*/ 2229492 w 3049233"/>
              <a:gd name="connsiteY12127" fmla="*/ 883340 h 1985002"/>
              <a:gd name="connsiteX12128" fmla="*/ 2220085 w 3049233"/>
              <a:gd name="connsiteY12128" fmla="*/ 881928 h 1985002"/>
              <a:gd name="connsiteX12129" fmla="*/ 2220478 w 3049233"/>
              <a:gd name="connsiteY12129" fmla="*/ 881161 h 1985002"/>
              <a:gd name="connsiteX12130" fmla="*/ 2511651 w 3049233"/>
              <a:gd name="connsiteY12130" fmla="*/ 879869 h 1985002"/>
              <a:gd name="connsiteX12131" fmla="*/ 2516643 w 3049233"/>
              <a:gd name="connsiteY12131" fmla="*/ 881094 h 1985002"/>
              <a:gd name="connsiteX12132" fmla="*/ 2522660 w 3049233"/>
              <a:gd name="connsiteY12132" fmla="*/ 881714 h 1985002"/>
              <a:gd name="connsiteX12133" fmla="*/ 2522908 w 3049233"/>
              <a:gd name="connsiteY12133" fmla="*/ 881772 h 1985002"/>
              <a:gd name="connsiteX12134" fmla="*/ 2523512 w 3049233"/>
              <a:gd name="connsiteY12134" fmla="*/ 881801 h 1985002"/>
              <a:gd name="connsiteX12135" fmla="*/ 2529654 w 3049233"/>
              <a:gd name="connsiteY12135" fmla="*/ 882434 h 1985002"/>
              <a:gd name="connsiteX12136" fmla="*/ 2528282 w 3049233"/>
              <a:gd name="connsiteY12136" fmla="*/ 886992 h 1985002"/>
              <a:gd name="connsiteX12137" fmla="*/ 2521121 w 3049233"/>
              <a:gd name="connsiteY12137" fmla="*/ 886512 h 1985002"/>
              <a:gd name="connsiteX12138" fmla="*/ 2510622 w 3049233"/>
              <a:gd name="connsiteY12138" fmla="*/ 884142 h 1985002"/>
              <a:gd name="connsiteX12139" fmla="*/ 2510274 w 3049233"/>
              <a:gd name="connsiteY12139" fmla="*/ 883964 h 1985002"/>
              <a:gd name="connsiteX12140" fmla="*/ 2461613 w 3049233"/>
              <a:gd name="connsiteY12140" fmla="*/ 879009 h 1985002"/>
              <a:gd name="connsiteX12141" fmla="*/ 2464128 w 3049233"/>
              <a:gd name="connsiteY12141" fmla="*/ 879819 h 1985002"/>
              <a:gd name="connsiteX12142" fmla="*/ 2462904 w 3049233"/>
              <a:gd name="connsiteY12142" fmla="*/ 881281 h 1985002"/>
              <a:gd name="connsiteX12143" fmla="*/ 2461201 w 3049233"/>
              <a:gd name="connsiteY12143" fmla="*/ 879881 h 1985002"/>
              <a:gd name="connsiteX12144" fmla="*/ 2765360 w 3049233"/>
              <a:gd name="connsiteY12144" fmla="*/ 878626 h 1985002"/>
              <a:gd name="connsiteX12145" fmla="*/ 2767651 w 3049233"/>
              <a:gd name="connsiteY12145" fmla="*/ 895889 h 1985002"/>
              <a:gd name="connsiteX12146" fmla="*/ 2760023 w 3049233"/>
              <a:gd name="connsiteY12146" fmla="*/ 899890 h 1985002"/>
              <a:gd name="connsiteX12147" fmla="*/ 2757820 w 3049233"/>
              <a:gd name="connsiteY12147" fmla="*/ 900907 h 1985002"/>
              <a:gd name="connsiteX12148" fmla="*/ 2752921 w 3049233"/>
              <a:gd name="connsiteY12148" fmla="*/ 904599 h 1985002"/>
              <a:gd name="connsiteX12149" fmla="*/ 2751869 w 3049233"/>
              <a:gd name="connsiteY12149" fmla="*/ 885521 h 1985002"/>
              <a:gd name="connsiteX12150" fmla="*/ 2759744 w 3049233"/>
              <a:gd name="connsiteY12150" fmla="*/ 881942 h 1985002"/>
              <a:gd name="connsiteX12151" fmla="*/ 2652703 w 3049233"/>
              <a:gd name="connsiteY12151" fmla="*/ 878277 h 1985002"/>
              <a:gd name="connsiteX12152" fmla="*/ 2650128 w 3049233"/>
              <a:gd name="connsiteY12152" fmla="*/ 907252 h 1985002"/>
              <a:gd name="connsiteX12153" fmla="*/ 2628644 w 3049233"/>
              <a:gd name="connsiteY12153" fmla="*/ 922984 h 1985002"/>
              <a:gd name="connsiteX12154" fmla="*/ 2629509 w 3049233"/>
              <a:gd name="connsiteY12154" fmla="*/ 917862 h 1985002"/>
              <a:gd name="connsiteX12155" fmla="*/ 2641266 w 3049233"/>
              <a:gd name="connsiteY12155" fmla="*/ 895286 h 1985002"/>
              <a:gd name="connsiteX12156" fmla="*/ 2643209 w 3049233"/>
              <a:gd name="connsiteY12156" fmla="*/ 891931 h 1985002"/>
              <a:gd name="connsiteX12157" fmla="*/ 2643209 w 3049233"/>
              <a:gd name="connsiteY12157" fmla="*/ 884364 h 1985002"/>
              <a:gd name="connsiteX12158" fmla="*/ 2651047 w 3049233"/>
              <a:gd name="connsiteY12158" fmla="*/ 879040 h 1985002"/>
              <a:gd name="connsiteX12159" fmla="*/ 2485563 w 3049233"/>
              <a:gd name="connsiteY12159" fmla="*/ 878240 h 1985002"/>
              <a:gd name="connsiteX12160" fmla="*/ 2494890 w 3049233"/>
              <a:gd name="connsiteY12160" fmla="*/ 883010 h 1985002"/>
              <a:gd name="connsiteX12161" fmla="*/ 2484972 w 3049233"/>
              <a:gd name="connsiteY12161" fmla="*/ 879796 h 1985002"/>
              <a:gd name="connsiteX12162" fmla="*/ 953883 w 3049233"/>
              <a:gd name="connsiteY12162" fmla="*/ 877677 h 1985002"/>
              <a:gd name="connsiteX12163" fmla="*/ 954730 w 3049233"/>
              <a:gd name="connsiteY12163" fmla="*/ 877962 h 1985002"/>
              <a:gd name="connsiteX12164" fmla="*/ 954583 w 3049233"/>
              <a:gd name="connsiteY12164" fmla="*/ 878126 h 1985002"/>
              <a:gd name="connsiteX12165" fmla="*/ 810995 w 3049233"/>
              <a:gd name="connsiteY12165" fmla="*/ 877332 h 1985002"/>
              <a:gd name="connsiteX12166" fmla="*/ 820812 w 3049233"/>
              <a:gd name="connsiteY12166" fmla="*/ 890984 h 1985002"/>
              <a:gd name="connsiteX12167" fmla="*/ 819222 w 3049233"/>
              <a:gd name="connsiteY12167" fmla="*/ 892743 h 1985002"/>
              <a:gd name="connsiteX12168" fmla="*/ 817401 w 3049233"/>
              <a:gd name="connsiteY12168" fmla="*/ 894757 h 1985002"/>
              <a:gd name="connsiteX12169" fmla="*/ 815564 w 3049233"/>
              <a:gd name="connsiteY12169" fmla="*/ 896789 h 1985002"/>
              <a:gd name="connsiteX12170" fmla="*/ 805381 w 3049233"/>
              <a:gd name="connsiteY12170" fmla="*/ 883591 h 1985002"/>
              <a:gd name="connsiteX12171" fmla="*/ 974604 w 3049233"/>
              <a:gd name="connsiteY12171" fmla="*/ 876617 h 1985002"/>
              <a:gd name="connsiteX12172" fmla="*/ 975428 w 3049233"/>
              <a:gd name="connsiteY12172" fmla="*/ 876876 h 1985002"/>
              <a:gd name="connsiteX12173" fmla="*/ 974725 w 3049233"/>
              <a:gd name="connsiteY12173" fmla="*/ 877693 h 1985002"/>
              <a:gd name="connsiteX12174" fmla="*/ 973963 w 3049233"/>
              <a:gd name="connsiteY12174" fmla="*/ 878579 h 1985002"/>
              <a:gd name="connsiteX12175" fmla="*/ 973453 w 3049233"/>
              <a:gd name="connsiteY12175" fmla="*/ 878202 h 1985002"/>
              <a:gd name="connsiteX12176" fmla="*/ 973297 w 3049233"/>
              <a:gd name="connsiteY12176" fmla="*/ 878087 h 1985002"/>
              <a:gd name="connsiteX12177" fmla="*/ 2605149 w 3049233"/>
              <a:gd name="connsiteY12177" fmla="*/ 876565 h 1985002"/>
              <a:gd name="connsiteX12178" fmla="*/ 2605141 w 3049233"/>
              <a:gd name="connsiteY12178" fmla="*/ 876613 h 1985002"/>
              <a:gd name="connsiteX12179" fmla="*/ 2604892 w 3049233"/>
              <a:gd name="connsiteY12179" fmla="*/ 876728 h 1985002"/>
              <a:gd name="connsiteX12180" fmla="*/ 2808587 w 3049233"/>
              <a:gd name="connsiteY12180" fmla="*/ 876517 h 1985002"/>
              <a:gd name="connsiteX12181" fmla="*/ 2811640 w 3049233"/>
              <a:gd name="connsiteY12181" fmla="*/ 890879 h 1985002"/>
              <a:gd name="connsiteX12182" fmla="*/ 2799174 w 3049233"/>
              <a:gd name="connsiteY12182" fmla="*/ 901131 h 1985002"/>
              <a:gd name="connsiteX12183" fmla="*/ 2797067 w 3049233"/>
              <a:gd name="connsiteY12183" fmla="*/ 884302 h 1985002"/>
              <a:gd name="connsiteX12184" fmla="*/ 2277812 w 3049233"/>
              <a:gd name="connsiteY12184" fmla="*/ 876000 h 1985002"/>
              <a:gd name="connsiteX12185" fmla="*/ 2294283 w 3049233"/>
              <a:gd name="connsiteY12185" fmla="*/ 881824 h 1985002"/>
              <a:gd name="connsiteX12186" fmla="*/ 2291501 w 3049233"/>
              <a:gd name="connsiteY12186" fmla="*/ 887786 h 1985002"/>
              <a:gd name="connsiteX12187" fmla="*/ 2275294 w 3049233"/>
              <a:gd name="connsiteY12187" fmla="*/ 880511 h 1985002"/>
              <a:gd name="connsiteX12188" fmla="*/ 2493635 w 3049233"/>
              <a:gd name="connsiteY12188" fmla="*/ 875449 h 1985002"/>
              <a:gd name="connsiteX12189" fmla="*/ 2505287 w 3049233"/>
              <a:gd name="connsiteY12189" fmla="*/ 878307 h 1985002"/>
              <a:gd name="connsiteX12190" fmla="*/ 2503536 w 3049233"/>
              <a:gd name="connsiteY12190" fmla="*/ 880516 h 1985002"/>
              <a:gd name="connsiteX12191" fmla="*/ 784702 w 3049233"/>
              <a:gd name="connsiteY12191" fmla="*/ 875233 h 1985002"/>
              <a:gd name="connsiteX12192" fmla="*/ 790343 w 3049233"/>
              <a:gd name="connsiteY12192" fmla="*/ 892534 h 1985002"/>
              <a:gd name="connsiteX12193" fmla="*/ 788608 w 3049233"/>
              <a:gd name="connsiteY12193" fmla="*/ 894463 h 1985002"/>
              <a:gd name="connsiteX12194" fmla="*/ 782257 w 3049233"/>
              <a:gd name="connsiteY12194" fmla="*/ 877989 h 1985002"/>
              <a:gd name="connsiteX12195" fmla="*/ 2587031 w 3049233"/>
              <a:gd name="connsiteY12195" fmla="*/ 874665 h 1985002"/>
              <a:gd name="connsiteX12196" fmla="*/ 2594875 w 3049233"/>
              <a:gd name="connsiteY12196" fmla="*/ 874998 h 1985002"/>
              <a:gd name="connsiteX12197" fmla="*/ 2594881 w 3049233"/>
              <a:gd name="connsiteY12197" fmla="*/ 874997 h 1985002"/>
              <a:gd name="connsiteX12198" fmla="*/ 2594911 w 3049233"/>
              <a:gd name="connsiteY12198" fmla="*/ 874998 h 1985002"/>
              <a:gd name="connsiteX12199" fmla="*/ 2594917 w 3049233"/>
              <a:gd name="connsiteY12199" fmla="*/ 874997 h 1985002"/>
              <a:gd name="connsiteX12200" fmla="*/ 2594949 w 3049233"/>
              <a:gd name="connsiteY12200" fmla="*/ 874998 h 1985002"/>
              <a:gd name="connsiteX12201" fmla="*/ 2596395 w 3049233"/>
              <a:gd name="connsiteY12201" fmla="*/ 874681 h 1985002"/>
              <a:gd name="connsiteX12202" fmla="*/ 2592336 w 3049233"/>
              <a:gd name="connsiteY12202" fmla="*/ 876014 h 1985002"/>
              <a:gd name="connsiteX12203" fmla="*/ 2586740 w 3049233"/>
              <a:gd name="connsiteY12203" fmla="*/ 876014 h 1985002"/>
              <a:gd name="connsiteX12204" fmla="*/ 2720810 w 3049233"/>
              <a:gd name="connsiteY12204" fmla="*/ 873832 h 1985002"/>
              <a:gd name="connsiteX12205" fmla="*/ 2721986 w 3049233"/>
              <a:gd name="connsiteY12205" fmla="*/ 894638 h 1985002"/>
              <a:gd name="connsiteX12206" fmla="*/ 2705798 w 3049233"/>
              <a:gd name="connsiteY12206" fmla="*/ 903866 h 1985002"/>
              <a:gd name="connsiteX12207" fmla="*/ 2706263 w 3049233"/>
              <a:gd name="connsiteY12207" fmla="*/ 881324 h 1985002"/>
              <a:gd name="connsiteX12208" fmla="*/ 2563450 w 3049233"/>
              <a:gd name="connsiteY12208" fmla="*/ 873662 h 1985002"/>
              <a:gd name="connsiteX12209" fmla="*/ 2581512 w 3049233"/>
              <a:gd name="connsiteY12209" fmla="*/ 874430 h 1985002"/>
              <a:gd name="connsiteX12210" fmla="*/ 2581169 w 3049233"/>
              <a:gd name="connsiteY12210" fmla="*/ 876014 h 1985002"/>
              <a:gd name="connsiteX12211" fmla="*/ 2562845 w 3049233"/>
              <a:gd name="connsiteY12211" fmla="*/ 876014 h 1985002"/>
              <a:gd name="connsiteX12212" fmla="*/ 2555461 w 3049233"/>
              <a:gd name="connsiteY12212" fmla="*/ 873323 h 1985002"/>
              <a:gd name="connsiteX12213" fmla="*/ 2558122 w 3049233"/>
              <a:gd name="connsiteY12213" fmla="*/ 873436 h 1985002"/>
              <a:gd name="connsiteX12214" fmla="*/ 2557462 w 3049233"/>
              <a:gd name="connsiteY12214" fmla="*/ 876014 h 1985002"/>
              <a:gd name="connsiteX12215" fmla="*/ 2551946 w 3049233"/>
              <a:gd name="connsiteY12215" fmla="*/ 876014 h 1985002"/>
              <a:gd name="connsiteX12216" fmla="*/ 2553496 w 3049233"/>
              <a:gd name="connsiteY12216" fmla="*/ 873982 h 1985002"/>
              <a:gd name="connsiteX12217" fmla="*/ 2554269 w 3049233"/>
              <a:gd name="connsiteY12217" fmla="*/ 873982 h 1985002"/>
              <a:gd name="connsiteX12218" fmla="*/ 2554305 w 3049233"/>
              <a:gd name="connsiteY12218" fmla="*/ 873982 h 1985002"/>
              <a:gd name="connsiteX12219" fmla="*/ 2554343 w 3049233"/>
              <a:gd name="connsiteY12219" fmla="*/ 873982 h 1985002"/>
              <a:gd name="connsiteX12220" fmla="*/ 2475511 w 3049233"/>
              <a:gd name="connsiteY12220" fmla="*/ 873101 h 1985002"/>
              <a:gd name="connsiteX12221" fmla="*/ 2480935 w 3049233"/>
              <a:gd name="connsiteY12221" fmla="*/ 875874 h 1985002"/>
              <a:gd name="connsiteX12222" fmla="*/ 2480045 w 3049233"/>
              <a:gd name="connsiteY12222" fmla="*/ 878199 h 1985002"/>
              <a:gd name="connsiteX12223" fmla="*/ 2473138 w 3049233"/>
              <a:gd name="connsiteY12223" fmla="*/ 875961 h 1985002"/>
              <a:gd name="connsiteX12224" fmla="*/ 2868839 w 3049233"/>
              <a:gd name="connsiteY12224" fmla="*/ 872878 h 1985002"/>
              <a:gd name="connsiteX12225" fmla="*/ 2873181 w 3049233"/>
              <a:gd name="connsiteY12225" fmla="*/ 884768 h 1985002"/>
              <a:gd name="connsiteX12226" fmla="*/ 2864973 w 3049233"/>
              <a:gd name="connsiteY12226" fmla="*/ 894167 h 1985002"/>
              <a:gd name="connsiteX12227" fmla="*/ 2861561 w 3049233"/>
              <a:gd name="connsiteY12227" fmla="*/ 879923 h 1985002"/>
              <a:gd name="connsiteX12228" fmla="*/ 1185737 w 3049233"/>
              <a:gd name="connsiteY12228" fmla="*/ 872653 h 1985002"/>
              <a:gd name="connsiteX12229" fmla="*/ 1191820 w 3049233"/>
              <a:gd name="connsiteY12229" fmla="*/ 875476 h 1985002"/>
              <a:gd name="connsiteX12230" fmla="*/ 1199070 w 3049233"/>
              <a:gd name="connsiteY12230" fmla="*/ 878840 h 1985002"/>
              <a:gd name="connsiteX12231" fmla="*/ 1199160 w 3049233"/>
              <a:gd name="connsiteY12231" fmla="*/ 878926 h 1985002"/>
              <a:gd name="connsiteX12232" fmla="*/ 1194002 w 3049233"/>
              <a:gd name="connsiteY12232" fmla="*/ 876550 h 1985002"/>
              <a:gd name="connsiteX12233" fmla="*/ 1188195 w 3049233"/>
              <a:gd name="connsiteY12233" fmla="*/ 873875 h 1985002"/>
              <a:gd name="connsiteX12234" fmla="*/ 1185696 w 3049233"/>
              <a:gd name="connsiteY12234" fmla="*/ 872724 h 1985002"/>
              <a:gd name="connsiteX12235" fmla="*/ 1185707 w 3049233"/>
              <a:gd name="connsiteY12235" fmla="*/ 872704 h 1985002"/>
              <a:gd name="connsiteX12236" fmla="*/ 2538966 w 3049233"/>
              <a:gd name="connsiteY12236" fmla="*/ 872621 h 1985002"/>
              <a:gd name="connsiteX12237" fmla="*/ 2548010 w 3049233"/>
              <a:gd name="connsiteY12237" fmla="*/ 873006 h 1985002"/>
              <a:gd name="connsiteX12238" fmla="*/ 2547494 w 3049233"/>
              <a:gd name="connsiteY12238" fmla="*/ 873474 h 1985002"/>
              <a:gd name="connsiteX12239" fmla="*/ 2545558 w 3049233"/>
              <a:gd name="connsiteY12239" fmla="*/ 876014 h 1985002"/>
              <a:gd name="connsiteX12240" fmla="*/ 2537947 w 3049233"/>
              <a:gd name="connsiteY12240" fmla="*/ 876014 h 1985002"/>
              <a:gd name="connsiteX12241" fmla="*/ 2411094 w 3049233"/>
              <a:gd name="connsiteY12241" fmla="*/ 871985 h 1985002"/>
              <a:gd name="connsiteX12242" fmla="*/ 2411148 w 3049233"/>
              <a:gd name="connsiteY12242" fmla="*/ 872058 h 1985002"/>
              <a:gd name="connsiteX12243" fmla="*/ 2418973 w 3049233"/>
              <a:gd name="connsiteY12243" fmla="*/ 885474 h 1985002"/>
              <a:gd name="connsiteX12244" fmla="*/ 2388937 w 3049233"/>
              <a:gd name="connsiteY12244" fmla="*/ 932849 h 1985002"/>
              <a:gd name="connsiteX12245" fmla="*/ 2406482 w 3049233"/>
              <a:gd name="connsiteY12245" fmla="*/ 880587 h 1985002"/>
              <a:gd name="connsiteX12246" fmla="*/ 933963 w 3049233"/>
              <a:gd name="connsiteY12246" fmla="*/ 870972 h 1985002"/>
              <a:gd name="connsiteX12247" fmla="*/ 936628 w 3049233"/>
              <a:gd name="connsiteY12247" fmla="*/ 871869 h 1985002"/>
              <a:gd name="connsiteX12248" fmla="*/ 938883 w 3049233"/>
              <a:gd name="connsiteY12248" fmla="*/ 872628 h 1985002"/>
              <a:gd name="connsiteX12249" fmla="*/ 940533 w 3049233"/>
              <a:gd name="connsiteY12249" fmla="*/ 873184 h 1985002"/>
              <a:gd name="connsiteX12250" fmla="*/ 946088 w 3049233"/>
              <a:gd name="connsiteY12250" fmla="*/ 877312 h 1985002"/>
              <a:gd name="connsiteX12251" fmla="*/ 942242 w 3049233"/>
              <a:gd name="connsiteY12251" fmla="*/ 876011 h 1985002"/>
              <a:gd name="connsiteX12252" fmla="*/ 937405 w 3049233"/>
              <a:gd name="connsiteY12252" fmla="*/ 874373 h 1985002"/>
              <a:gd name="connsiteX12253" fmla="*/ 934050 w 3049233"/>
              <a:gd name="connsiteY12253" fmla="*/ 873001 h 1985002"/>
              <a:gd name="connsiteX12254" fmla="*/ 932788 w 3049233"/>
              <a:gd name="connsiteY12254" fmla="*/ 872485 h 1985002"/>
              <a:gd name="connsiteX12255" fmla="*/ 932660 w 3049233"/>
              <a:gd name="connsiteY12255" fmla="*/ 872433 h 1985002"/>
              <a:gd name="connsiteX12256" fmla="*/ 932783 w 3049233"/>
              <a:gd name="connsiteY12256" fmla="*/ 872295 h 1985002"/>
              <a:gd name="connsiteX12257" fmla="*/ 890480 w 3049233"/>
              <a:gd name="connsiteY12257" fmla="*/ 870456 h 1985002"/>
              <a:gd name="connsiteX12258" fmla="*/ 892677 w 3049233"/>
              <a:gd name="connsiteY12258" fmla="*/ 871273 h 1985002"/>
              <a:gd name="connsiteX12259" fmla="*/ 895791 w 3049233"/>
              <a:gd name="connsiteY12259" fmla="*/ 872412 h 1985002"/>
              <a:gd name="connsiteX12260" fmla="*/ 895431 w 3049233"/>
              <a:gd name="connsiteY12260" fmla="*/ 872822 h 1985002"/>
              <a:gd name="connsiteX12261" fmla="*/ 2251941 w 3049233"/>
              <a:gd name="connsiteY12261" fmla="*/ 870271 h 1985002"/>
              <a:gd name="connsiteX12262" fmla="*/ 2265397 w 3049233"/>
              <a:gd name="connsiteY12262" fmla="*/ 871612 h 1985002"/>
              <a:gd name="connsiteX12263" fmla="*/ 2265599 w 3049233"/>
              <a:gd name="connsiteY12263" fmla="*/ 871682 h 1985002"/>
              <a:gd name="connsiteX12264" fmla="*/ 2270709 w 3049233"/>
              <a:gd name="connsiteY12264" fmla="*/ 873489 h 1985002"/>
              <a:gd name="connsiteX12265" fmla="*/ 2268474 w 3049233"/>
              <a:gd name="connsiteY12265" fmla="*/ 878148 h 1985002"/>
              <a:gd name="connsiteX12266" fmla="*/ 2262752 w 3049233"/>
              <a:gd name="connsiteY12266" fmla="*/ 876692 h 1985002"/>
              <a:gd name="connsiteX12267" fmla="*/ 2249453 w 3049233"/>
              <a:gd name="connsiteY12267" fmla="*/ 875299 h 1985002"/>
              <a:gd name="connsiteX12268" fmla="*/ 2518131 w 3049233"/>
              <a:gd name="connsiteY12268" fmla="*/ 869940 h 1985002"/>
              <a:gd name="connsiteX12269" fmla="*/ 2527142 w 3049233"/>
              <a:gd name="connsiteY12269" fmla="*/ 872119 h 1985002"/>
              <a:gd name="connsiteX12270" fmla="*/ 2532691 w 3049233"/>
              <a:gd name="connsiteY12270" fmla="*/ 872355 h 1985002"/>
              <a:gd name="connsiteX12271" fmla="*/ 2531589 w 3049233"/>
              <a:gd name="connsiteY12271" fmla="*/ 876014 h 1985002"/>
              <a:gd name="connsiteX12272" fmla="*/ 2524956 w 3049233"/>
              <a:gd name="connsiteY12272" fmla="*/ 876014 h 1985002"/>
              <a:gd name="connsiteX12273" fmla="*/ 2524482 w 3049233"/>
              <a:gd name="connsiteY12273" fmla="*/ 875967 h 1985002"/>
              <a:gd name="connsiteX12274" fmla="*/ 2515154 w 3049233"/>
              <a:gd name="connsiteY12274" fmla="*/ 873709 h 1985002"/>
              <a:gd name="connsiteX12275" fmla="*/ 2244322 w 3049233"/>
              <a:gd name="connsiteY12275" fmla="*/ 869513 h 1985002"/>
              <a:gd name="connsiteX12276" fmla="*/ 2245213 w 3049233"/>
              <a:gd name="connsiteY12276" fmla="*/ 869601 h 1985002"/>
              <a:gd name="connsiteX12277" fmla="*/ 2242743 w 3049233"/>
              <a:gd name="connsiteY12277" fmla="*/ 874595 h 1985002"/>
              <a:gd name="connsiteX12278" fmla="*/ 2241407 w 3049233"/>
              <a:gd name="connsiteY12278" fmla="*/ 874455 h 1985002"/>
              <a:gd name="connsiteX12279" fmla="*/ 2848147 w 3049233"/>
              <a:gd name="connsiteY12279" fmla="*/ 869207 h 1985002"/>
              <a:gd name="connsiteX12280" fmla="*/ 2851627 w 3049233"/>
              <a:gd name="connsiteY12280" fmla="*/ 881011 h 1985002"/>
              <a:gd name="connsiteX12281" fmla="*/ 2843318 w 3049233"/>
              <a:gd name="connsiteY12281" fmla="*/ 889052 h 1985002"/>
              <a:gd name="connsiteX12282" fmla="*/ 2840803 w 3049233"/>
              <a:gd name="connsiteY12282" fmla="*/ 876159 h 1985002"/>
              <a:gd name="connsiteX12283" fmla="*/ 2840519 w 3049233"/>
              <a:gd name="connsiteY12283" fmla="*/ 875484 h 1985002"/>
              <a:gd name="connsiteX12284" fmla="*/ 2466459 w 3049233"/>
              <a:gd name="connsiteY12284" fmla="*/ 868780 h 1985002"/>
              <a:gd name="connsiteX12285" fmla="*/ 2467624 w 3049233"/>
              <a:gd name="connsiteY12285" fmla="*/ 869066 h 1985002"/>
              <a:gd name="connsiteX12286" fmla="*/ 2471479 w 3049233"/>
              <a:gd name="connsiteY12286" fmla="*/ 871038 h 1985002"/>
              <a:gd name="connsiteX12287" fmla="*/ 2468590 w 3049233"/>
              <a:gd name="connsiteY12287" fmla="*/ 874487 h 1985002"/>
              <a:gd name="connsiteX12288" fmla="*/ 2464399 w 3049233"/>
              <a:gd name="connsiteY12288" fmla="*/ 873129 h 1985002"/>
              <a:gd name="connsiteX12289" fmla="*/ 2218536 w 3049233"/>
              <a:gd name="connsiteY12289" fmla="*/ 868607 h 1985002"/>
              <a:gd name="connsiteX12290" fmla="*/ 2216833 w 3049233"/>
              <a:gd name="connsiteY12290" fmla="*/ 871880 h 1985002"/>
              <a:gd name="connsiteX12291" fmla="*/ 2206615 w 3049233"/>
              <a:gd name="connsiteY12291" fmla="*/ 870809 h 1985002"/>
              <a:gd name="connsiteX12292" fmla="*/ 2215985 w 3049233"/>
              <a:gd name="connsiteY12292" fmla="*/ 868906 h 1985002"/>
              <a:gd name="connsiteX12293" fmla="*/ 926843 w 3049233"/>
              <a:gd name="connsiteY12293" fmla="*/ 868576 h 1985002"/>
              <a:gd name="connsiteX12294" fmla="*/ 926921 w 3049233"/>
              <a:gd name="connsiteY12294" fmla="*/ 868602 h 1985002"/>
              <a:gd name="connsiteX12295" fmla="*/ 927229 w 3049233"/>
              <a:gd name="connsiteY12295" fmla="*/ 868706 h 1985002"/>
              <a:gd name="connsiteX12296" fmla="*/ 927118 w 3049233"/>
              <a:gd name="connsiteY12296" fmla="*/ 868830 h 1985002"/>
              <a:gd name="connsiteX12297" fmla="*/ 790750 w 3049233"/>
              <a:gd name="connsiteY12297" fmla="*/ 868415 h 1985002"/>
              <a:gd name="connsiteX12298" fmla="*/ 796613 w 3049233"/>
              <a:gd name="connsiteY12298" fmla="*/ 882452 h 1985002"/>
              <a:gd name="connsiteX12299" fmla="*/ 796844 w 3049233"/>
              <a:gd name="connsiteY12299" fmla="*/ 882751 h 1985002"/>
              <a:gd name="connsiteX12300" fmla="*/ 797905 w 3049233"/>
              <a:gd name="connsiteY12300" fmla="*/ 884128 h 1985002"/>
              <a:gd name="connsiteX12301" fmla="*/ 794090 w 3049233"/>
              <a:gd name="connsiteY12301" fmla="*/ 888370 h 1985002"/>
              <a:gd name="connsiteX12302" fmla="*/ 792438 w 3049233"/>
              <a:gd name="connsiteY12302" fmla="*/ 885825 h 1985002"/>
              <a:gd name="connsiteX12303" fmla="*/ 788867 w 3049233"/>
              <a:gd name="connsiteY12303" fmla="*/ 873387 h 1985002"/>
              <a:gd name="connsiteX12304" fmla="*/ 788250 w 3049233"/>
              <a:gd name="connsiteY12304" fmla="*/ 871234 h 1985002"/>
              <a:gd name="connsiteX12305" fmla="*/ 2227304 w 3049233"/>
              <a:gd name="connsiteY12305" fmla="*/ 867820 h 1985002"/>
              <a:gd name="connsiteX12306" fmla="*/ 2237962 w 3049233"/>
              <a:gd name="connsiteY12306" fmla="*/ 868880 h 1985002"/>
              <a:gd name="connsiteX12307" fmla="*/ 2235083 w 3049233"/>
              <a:gd name="connsiteY12307" fmla="*/ 873792 h 1985002"/>
              <a:gd name="connsiteX12308" fmla="*/ 2224799 w 3049233"/>
              <a:gd name="connsiteY12308" fmla="*/ 872715 h 1985002"/>
              <a:gd name="connsiteX12309" fmla="*/ 2676864 w 3049233"/>
              <a:gd name="connsiteY12309" fmla="*/ 867153 h 1985002"/>
              <a:gd name="connsiteX12310" fmla="*/ 2675682 w 3049233"/>
              <a:gd name="connsiteY12310" fmla="*/ 890399 h 1985002"/>
              <a:gd name="connsiteX12311" fmla="*/ 2667048 w 3049233"/>
              <a:gd name="connsiteY12311" fmla="*/ 894860 h 1985002"/>
              <a:gd name="connsiteX12312" fmla="*/ 2656570 w 3049233"/>
              <a:gd name="connsiteY12312" fmla="*/ 902533 h 1985002"/>
              <a:gd name="connsiteX12313" fmla="*/ 2659197 w 3049233"/>
              <a:gd name="connsiteY12313" fmla="*/ 875288 h 1985002"/>
              <a:gd name="connsiteX12314" fmla="*/ 820280 w 3049233"/>
              <a:gd name="connsiteY12314" fmla="*/ 866981 h 1985002"/>
              <a:gd name="connsiteX12315" fmla="*/ 825271 w 3049233"/>
              <a:gd name="connsiteY12315" fmla="*/ 872561 h 1985002"/>
              <a:gd name="connsiteX12316" fmla="*/ 825590 w 3049233"/>
              <a:gd name="connsiteY12316" fmla="*/ 879576 h 1985002"/>
              <a:gd name="connsiteX12317" fmla="*/ 827247 w 3049233"/>
              <a:gd name="connsiteY12317" fmla="*/ 883866 h 1985002"/>
              <a:gd name="connsiteX12318" fmla="*/ 824270 w 3049233"/>
              <a:gd name="connsiteY12318" fmla="*/ 887160 h 1985002"/>
              <a:gd name="connsiteX12319" fmla="*/ 814431 w 3049233"/>
              <a:gd name="connsiteY12319" fmla="*/ 873502 h 1985002"/>
              <a:gd name="connsiteX12320" fmla="*/ 2785573 w 3049233"/>
              <a:gd name="connsiteY12320" fmla="*/ 866686 h 1985002"/>
              <a:gd name="connsiteX12321" fmla="*/ 2788290 w 3049233"/>
              <a:gd name="connsiteY12321" fmla="*/ 882346 h 1985002"/>
              <a:gd name="connsiteX12322" fmla="*/ 2773889 w 3049233"/>
              <a:gd name="connsiteY12322" fmla="*/ 892080 h 1985002"/>
              <a:gd name="connsiteX12323" fmla="*/ 2772263 w 3049233"/>
              <a:gd name="connsiteY12323" fmla="*/ 874548 h 1985002"/>
              <a:gd name="connsiteX12324" fmla="*/ 2424808 w 3049233"/>
              <a:gd name="connsiteY12324" fmla="*/ 866048 h 1985002"/>
              <a:gd name="connsiteX12325" fmla="*/ 2424948 w 3049233"/>
              <a:gd name="connsiteY12325" fmla="*/ 866196 h 1985002"/>
              <a:gd name="connsiteX12326" fmla="*/ 2424880 w 3049233"/>
              <a:gd name="connsiteY12326" fmla="*/ 866166 h 1985002"/>
              <a:gd name="connsiteX12327" fmla="*/ 2606977 w 3049233"/>
              <a:gd name="connsiteY12327" fmla="*/ 866038 h 1985002"/>
              <a:gd name="connsiteX12328" fmla="*/ 2606961 w 3049233"/>
              <a:gd name="connsiteY12328" fmla="*/ 866130 h 1985002"/>
              <a:gd name="connsiteX12329" fmla="*/ 2597514 w 3049233"/>
              <a:gd name="connsiteY12329" fmla="*/ 868210 h 1985002"/>
              <a:gd name="connsiteX12330" fmla="*/ 2588660 w 3049233"/>
              <a:gd name="connsiteY12330" fmla="*/ 867121 h 1985002"/>
              <a:gd name="connsiteX12331" fmla="*/ 2588756 w 3049233"/>
              <a:gd name="connsiteY12331" fmla="*/ 866680 h 1985002"/>
              <a:gd name="connsiteX12332" fmla="*/ 2596398 w 3049233"/>
              <a:gd name="connsiteY12332" fmla="*/ 867378 h 1985002"/>
              <a:gd name="connsiteX12333" fmla="*/ 2596412 w 3049233"/>
              <a:gd name="connsiteY12333" fmla="*/ 867376 h 1985002"/>
              <a:gd name="connsiteX12334" fmla="*/ 2596433 w 3049233"/>
              <a:gd name="connsiteY12334" fmla="*/ 867378 h 1985002"/>
              <a:gd name="connsiteX12335" fmla="*/ 2596448 w 3049233"/>
              <a:gd name="connsiteY12335" fmla="*/ 867376 h 1985002"/>
              <a:gd name="connsiteX12336" fmla="*/ 2596471 w 3049233"/>
              <a:gd name="connsiteY12336" fmla="*/ 867378 h 1985002"/>
              <a:gd name="connsiteX12337" fmla="*/ 2603753 w 3049233"/>
              <a:gd name="connsiteY12337" fmla="*/ 866363 h 1985002"/>
              <a:gd name="connsiteX12338" fmla="*/ 1277406 w 3049233"/>
              <a:gd name="connsiteY12338" fmla="*/ 865543 h 1985002"/>
              <a:gd name="connsiteX12339" fmla="*/ 1278950 w 3049233"/>
              <a:gd name="connsiteY12339" fmla="*/ 867684 h 1985002"/>
              <a:gd name="connsiteX12340" fmla="*/ 1281089 w 3049233"/>
              <a:gd name="connsiteY12340" fmla="*/ 870648 h 1985002"/>
              <a:gd name="connsiteX12341" fmla="*/ 1282371 w 3049233"/>
              <a:gd name="connsiteY12341" fmla="*/ 873324 h 1985002"/>
              <a:gd name="connsiteX12342" fmla="*/ 1283590 w 3049233"/>
              <a:gd name="connsiteY12342" fmla="*/ 875868 h 1985002"/>
              <a:gd name="connsiteX12343" fmla="*/ 1284392 w 3049233"/>
              <a:gd name="connsiteY12343" fmla="*/ 877543 h 1985002"/>
              <a:gd name="connsiteX12344" fmla="*/ 1277683 w 3049233"/>
              <a:gd name="connsiteY12344" fmla="*/ 877708 h 1985002"/>
              <a:gd name="connsiteX12345" fmla="*/ 1271552 w 3049233"/>
              <a:gd name="connsiteY12345" fmla="*/ 877858 h 1985002"/>
              <a:gd name="connsiteX12346" fmla="*/ 1264998 w 3049233"/>
              <a:gd name="connsiteY12346" fmla="*/ 878019 h 1985002"/>
              <a:gd name="connsiteX12347" fmla="*/ 1264859 w 3049233"/>
              <a:gd name="connsiteY12347" fmla="*/ 875306 h 1985002"/>
              <a:gd name="connsiteX12348" fmla="*/ 1264405 w 3049233"/>
              <a:gd name="connsiteY12348" fmla="*/ 866452 h 1985002"/>
              <a:gd name="connsiteX12349" fmla="*/ 938932 w 3049233"/>
              <a:gd name="connsiteY12349" fmla="*/ 865400 h 1985002"/>
              <a:gd name="connsiteX12350" fmla="*/ 947397 w 3049233"/>
              <a:gd name="connsiteY12350" fmla="*/ 868062 h 1985002"/>
              <a:gd name="connsiteX12351" fmla="*/ 953854 w 3049233"/>
              <a:gd name="connsiteY12351" fmla="*/ 872639 h 1985002"/>
              <a:gd name="connsiteX12352" fmla="*/ 939611 w 3049233"/>
              <a:gd name="connsiteY12352" fmla="*/ 867793 h 1985002"/>
              <a:gd name="connsiteX12353" fmla="*/ 938398 w 3049233"/>
              <a:gd name="connsiteY12353" fmla="*/ 866460 h 1985002"/>
              <a:gd name="connsiteX12354" fmla="*/ 938191 w 3049233"/>
              <a:gd name="connsiteY12354" fmla="*/ 866231 h 1985002"/>
              <a:gd name="connsiteX12355" fmla="*/ 938750 w 3049233"/>
              <a:gd name="connsiteY12355" fmla="*/ 865604 h 1985002"/>
              <a:gd name="connsiteX12356" fmla="*/ 2452052 w 3049233"/>
              <a:gd name="connsiteY12356" fmla="*/ 865260 h 1985002"/>
              <a:gd name="connsiteX12357" fmla="*/ 2452463 w 3049233"/>
              <a:gd name="connsiteY12357" fmla="*/ 865346 h 1985002"/>
              <a:gd name="connsiteX12358" fmla="*/ 2459964 w 3049233"/>
              <a:gd name="connsiteY12358" fmla="*/ 867187 h 1985002"/>
              <a:gd name="connsiteX12359" fmla="*/ 2458745 w 3049233"/>
              <a:gd name="connsiteY12359" fmla="*/ 869749 h 1985002"/>
              <a:gd name="connsiteX12360" fmla="*/ 2482050 w 3049233"/>
              <a:gd name="connsiteY12360" fmla="*/ 865217 h 1985002"/>
              <a:gd name="connsiteX12361" fmla="*/ 2484570 w 3049233"/>
              <a:gd name="connsiteY12361" fmla="*/ 866392 h 1985002"/>
              <a:gd name="connsiteX12362" fmla="*/ 2484243 w 3049233"/>
              <a:gd name="connsiteY12362" fmla="*/ 867241 h 1985002"/>
              <a:gd name="connsiteX12363" fmla="*/ 2481029 w 3049233"/>
              <a:gd name="connsiteY12363" fmla="*/ 866448 h 1985002"/>
              <a:gd name="connsiteX12364" fmla="*/ 2569676 w 3049233"/>
              <a:gd name="connsiteY12364" fmla="*/ 864936 h 1985002"/>
              <a:gd name="connsiteX12365" fmla="*/ 2583296 w 3049233"/>
              <a:gd name="connsiteY12365" fmla="*/ 866181 h 1985002"/>
              <a:gd name="connsiteX12366" fmla="*/ 2583155 w 3049233"/>
              <a:gd name="connsiteY12366" fmla="*/ 866829 h 1985002"/>
              <a:gd name="connsiteX12367" fmla="*/ 2567618 w 3049233"/>
              <a:gd name="connsiteY12367" fmla="*/ 866151 h 1985002"/>
              <a:gd name="connsiteX12368" fmla="*/ 2443578 w 3049233"/>
              <a:gd name="connsiteY12368" fmla="*/ 864899 h 1985002"/>
              <a:gd name="connsiteX12369" fmla="*/ 2446178 w 3049233"/>
              <a:gd name="connsiteY12369" fmla="*/ 867224 h 1985002"/>
              <a:gd name="connsiteX12370" fmla="*/ 2445548 w 3049233"/>
              <a:gd name="connsiteY12370" fmla="*/ 867020 h 1985002"/>
              <a:gd name="connsiteX12371" fmla="*/ 2444749 w 3049233"/>
              <a:gd name="connsiteY12371" fmla="*/ 866363 h 1985002"/>
              <a:gd name="connsiteX12372" fmla="*/ 2742052 w 3049233"/>
              <a:gd name="connsiteY12372" fmla="*/ 864667 h 1985002"/>
              <a:gd name="connsiteX12373" fmla="*/ 2743732 w 3049233"/>
              <a:gd name="connsiteY12373" fmla="*/ 882361 h 1985002"/>
              <a:gd name="connsiteX12374" fmla="*/ 2743085 w 3049233"/>
              <a:gd name="connsiteY12374" fmla="*/ 882619 h 1985002"/>
              <a:gd name="connsiteX12375" fmla="*/ 2728607 w 3049233"/>
              <a:gd name="connsiteY12375" fmla="*/ 890864 h 1985002"/>
              <a:gd name="connsiteX12376" fmla="*/ 2728269 w 3049233"/>
              <a:gd name="connsiteY12376" fmla="*/ 870020 h 1985002"/>
              <a:gd name="connsiteX12377" fmla="*/ 2730957 w 3049233"/>
              <a:gd name="connsiteY12377" fmla="*/ 869071 h 1985002"/>
              <a:gd name="connsiteX12378" fmla="*/ 1293171 w 3049233"/>
              <a:gd name="connsiteY12378" fmla="*/ 864440 h 1985002"/>
              <a:gd name="connsiteX12379" fmla="*/ 1297868 w 3049233"/>
              <a:gd name="connsiteY12379" fmla="*/ 875498 h 1985002"/>
              <a:gd name="connsiteX12380" fmla="*/ 1298382 w 3049233"/>
              <a:gd name="connsiteY12380" fmla="*/ 876708 h 1985002"/>
              <a:gd name="connsiteX12381" fmla="*/ 1298589 w 3049233"/>
              <a:gd name="connsiteY12381" fmla="*/ 877194 h 1985002"/>
              <a:gd name="connsiteX12382" fmla="*/ 1292931 w 3049233"/>
              <a:gd name="connsiteY12382" fmla="*/ 877333 h 1985002"/>
              <a:gd name="connsiteX12383" fmla="*/ 1291430 w 3049233"/>
              <a:gd name="connsiteY12383" fmla="*/ 877370 h 1985002"/>
              <a:gd name="connsiteX12384" fmla="*/ 1289535 w 3049233"/>
              <a:gd name="connsiteY12384" fmla="*/ 873398 h 1985002"/>
              <a:gd name="connsiteX12385" fmla="*/ 1286878 w 3049233"/>
              <a:gd name="connsiteY12385" fmla="*/ 867827 h 1985002"/>
              <a:gd name="connsiteX12386" fmla="*/ 1284889 w 3049233"/>
              <a:gd name="connsiteY12386" fmla="*/ 865019 h 1985002"/>
              <a:gd name="connsiteX12387" fmla="*/ 2827049 w 3049233"/>
              <a:gd name="connsiteY12387" fmla="*/ 863959 h 1985002"/>
              <a:gd name="connsiteX12388" fmla="*/ 2829983 w 3049233"/>
              <a:gd name="connsiteY12388" fmla="*/ 875795 h 1985002"/>
              <a:gd name="connsiteX12389" fmla="*/ 2819056 w 3049233"/>
              <a:gd name="connsiteY12389" fmla="*/ 884781 h 1985002"/>
              <a:gd name="connsiteX12390" fmla="*/ 2816804 w 3049233"/>
              <a:gd name="connsiteY12390" fmla="*/ 870965 h 1985002"/>
              <a:gd name="connsiteX12391" fmla="*/ 2825340 w 3049233"/>
              <a:gd name="connsiteY12391" fmla="*/ 865198 h 1985002"/>
              <a:gd name="connsiteX12392" fmla="*/ 2140716 w 3049233"/>
              <a:gd name="connsiteY12392" fmla="*/ 863835 h 1985002"/>
              <a:gd name="connsiteX12393" fmla="*/ 2111410 w 3049233"/>
              <a:gd name="connsiteY12393" fmla="*/ 914755 h 1985002"/>
              <a:gd name="connsiteX12394" fmla="*/ 2092534 w 3049233"/>
              <a:gd name="connsiteY12394" fmla="*/ 971466 h 1985002"/>
              <a:gd name="connsiteX12395" fmla="*/ 2090935 w 3049233"/>
              <a:gd name="connsiteY12395" fmla="*/ 983144 h 1985002"/>
              <a:gd name="connsiteX12396" fmla="*/ 2088690 w 3049233"/>
              <a:gd name="connsiteY12396" fmla="*/ 990654 h 1985002"/>
              <a:gd name="connsiteX12397" fmla="*/ 2088130 w 3049233"/>
              <a:gd name="connsiteY12397" fmla="*/ 1003600 h 1985002"/>
              <a:gd name="connsiteX12398" fmla="*/ 2084583 w 3049233"/>
              <a:gd name="connsiteY12398" fmla="*/ 1029431 h 1985002"/>
              <a:gd name="connsiteX12399" fmla="*/ 2084881 w 3049233"/>
              <a:gd name="connsiteY12399" fmla="*/ 1035445 h 1985002"/>
              <a:gd name="connsiteX12400" fmla="*/ 2078527 w 3049233"/>
              <a:gd name="connsiteY12400" fmla="*/ 1050364 h 1985002"/>
              <a:gd name="connsiteX12401" fmla="*/ 2070898 w 3049233"/>
              <a:gd name="connsiteY12401" fmla="*/ 1072080 h 1985002"/>
              <a:gd name="connsiteX12402" fmla="*/ 2070794 w 3049233"/>
              <a:gd name="connsiteY12402" fmla="*/ 1070519 h 1985002"/>
              <a:gd name="connsiteX12403" fmla="*/ 2071088 w 3049233"/>
              <a:gd name="connsiteY12403" fmla="*/ 1057621 h 1985002"/>
              <a:gd name="connsiteX12404" fmla="*/ 2072059 w 3049233"/>
              <a:gd name="connsiteY12404" fmla="*/ 1038521 h 1985002"/>
              <a:gd name="connsiteX12405" fmla="*/ 2073694 w 3049233"/>
              <a:gd name="connsiteY12405" fmla="*/ 1017727 h 1985002"/>
              <a:gd name="connsiteX12406" fmla="*/ 2075351 w 3049233"/>
              <a:gd name="connsiteY12406" fmla="*/ 1002119 h 1985002"/>
              <a:gd name="connsiteX12407" fmla="*/ 2083453 w 3049233"/>
              <a:gd name="connsiteY12407" fmla="*/ 973859 h 1985002"/>
              <a:gd name="connsiteX12408" fmla="*/ 2090221 w 3049233"/>
              <a:gd name="connsiteY12408" fmla="*/ 952754 h 1985002"/>
              <a:gd name="connsiteX12409" fmla="*/ 2091368 w 3049233"/>
              <a:gd name="connsiteY12409" fmla="*/ 949519 h 1985002"/>
              <a:gd name="connsiteX12410" fmla="*/ 2114704 w 3049233"/>
              <a:gd name="connsiteY12410" fmla="*/ 902730 h 1985002"/>
              <a:gd name="connsiteX12411" fmla="*/ 1307866 w 3049233"/>
              <a:gd name="connsiteY12411" fmla="*/ 863411 h 1985002"/>
              <a:gd name="connsiteX12412" fmla="*/ 1312777 w 3049233"/>
              <a:gd name="connsiteY12412" fmla="*/ 876846 h 1985002"/>
              <a:gd name="connsiteX12413" fmla="*/ 1306963 w 3049233"/>
              <a:gd name="connsiteY12413" fmla="*/ 876989 h 1985002"/>
              <a:gd name="connsiteX12414" fmla="*/ 1305472 w 3049233"/>
              <a:gd name="connsiteY12414" fmla="*/ 877025 h 1985002"/>
              <a:gd name="connsiteX12415" fmla="*/ 1300063 w 3049233"/>
              <a:gd name="connsiteY12415" fmla="*/ 863957 h 1985002"/>
              <a:gd name="connsiteX12416" fmla="*/ 2491457 w 3049233"/>
              <a:gd name="connsiteY12416" fmla="*/ 862750 h 1985002"/>
              <a:gd name="connsiteX12417" fmla="*/ 2507206 w 3049233"/>
              <a:gd name="connsiteY12417" fmla="*/ 865585 h 1985002"/>
              <a:gd name="connsiteX12418" fmla="*/ 2509500 w 3049233"/>
              <a:gd name="connsiteY12418" fmla="*/ 866555 h 1985002"/>
              <a:gd name="connsiteX12419" fmla="*/ 2508122 w 3049233"/>
              <a:gd name="connsiteY12419" fmla="*/ 870651 h 1985002"/>
              <a:gd name="connsiteX12420" fmla="*/ 2491412 w 3049233"/>
              <a:gd name="connsiteY12420" fmla="*/ 862868 h 1985002"/>
              <a:gd name="connsiteX12421" fmla="*/ 1320097 w 3049233"/>
              <a:gd name="connsiteY12421" fmla="*/ 862555 h 1985002"/>
              <a:gd name="connsiteX12422" fmla="*/ 1323186 w 3049233"/>
              <a:gd name="connsiteY12422" fmla="*/ 872563 h 1985002"/>
              <a:gd name="connsiteX12423" fmla="*/ 1323504 w 3049233"/>
              <a:gd name="connsiteY12423" fmla="*/ 876556 h 1985002"/>
              <a:gd name="connsiteX12424" fmla="*/ 1323506 w 3049233"/>
              <a:gd name="connsiteY12424" fmla="*/ 876583 h 1985002"/>
              <a:gd name="connsiteX12425" fmla="*/ 1318533 w 3049233"/>
              <a:gd name="connsiteY12425" fmla="*/ 876705 h 1985002"/>
              <a:gd name="connsiteX12426" fmla="*/ 1313563 w 3049233"/>
              <a:gd name="connsiteY12426" fmla="*/ 863013 h 1985002"/>
              <a:gd name="connsiteX12427" fmla="*/ 1314920 w 3049233"/>
              <a:gd name="connsiteY12427" fmla="*/ 862918 h 1985002"/>
              <a:gd name="connsiteX12428" fmla="*/ 2542032 w 3049233"/>
              <a:gd name="connsiteY12428" fmla="*/ 862411 h 1985002"/>
              <a:gd name="connsiteX12429" fmla="*/ 2560521 w 3049233"/>
              <a:gd name="connsiteY12429" fmla="*/ 864100 h 1985002"/>
              <a:gd name="connsiteX12430" fmla="*/ 2560182 w 3049233"/>
              <a:gd name="connsiteY12430" fmla="*/ 865416 h 1985002"/>
              <a:gd name="connsiteX12431" fmla="*/ 2559534 w 3049233"/>
              <a:gd name="connsiteY12431" fmla="*/ 865798 h 1985002"/>
              <a:gd name="connsiteX12432" fmla="*/ 2545335 w 3049233"/>
              <a:gd name="connsiteY12432" fmla="*/ 865178 h 1985002"/>
              <a:gd name="connsiteX12433" fmla="*/ 2541332 w 3049233"/>
              <a:gd name="connsiteY12433" fmla="*/ 864741 h 1985002"/>
              <a:gd name="connsiteX12434" fmla="*/ 987616 w 3049233"/>
              <a:gd name="connsiteY12434" fmla="*/ 861990 h 1985002"/>
              <a:gd name="connsiteX12435" fmla="*/ 988126 w 3049233"/>
              <a:gd name="connsiteY12435" fmla="*/ 862119 h 1985002"/>
              <a:gd name="connsiteX12436" fmla="*/ 986269 w 3049233"/>
              <a:gd name="connsiteY12436" fmla="*/ 864278 h 1985002"/>
              <a:gd name="connsiteX12437" fmla="*/ 985749 w 3049233"/>
              <a:gd name="connsiteY12437" fmla="*/ 864132 h 1985002"/>
              <a:gd name="connsiteX12438" fmla="*/ 985718 w 3049233"/>
              <a:gd name="connsiteY12438" fmla="*/ 864123 h 1985002"/>
              <a:gd name="connsiteX12439" fmla="*/ 824789 w 3049233"/>
              <a:gd name="connsiteY12439" fmla="*/ 861932 h 1985002"/>
              <a:gd name="connsiteX12440" fmla="*/ 824868 w 3049233"/>
              <a:gd name="connsiteY12440" fmla="*/ 863661 h 1985002"/>
              <a:gd name="connsiteX12441" fmla="*/ 824482 w 3049233"/>
              <a:gd name="connsiteY12441" fmla="*/ 863231 h 1985002"/>
              <a:gd name="connsiteX12442" fmla="*/ 824157 w 3049233"/>
              <a:gd name="connsiteY12442" fmla="*/ 862869 h 1985002"/>
              <a:gd name="connsiteX12443" fmla="*/ 824060 w 3049233"/>
              <a:gd name="connsiteY12443" fmla="*/ 862761 h 1985002"/>
              <a:gd name="connsiteX12444" fmla="*/ 1330795 w 3049233"/>
              <a:gd name="connsiteY12444" fmla="*/ 861807 h 1985002"/>
              <a:gd name="connsiteX12445" fmla="*/ 1331478 w 3049233"/>
              <a:gd name="connsiteY12445" fmla="*/ 876387 h 1985002"/>
              <a:gd name="connsiteX12446" fmla="*/ 1329008 w 3049233"/>
              <a:gd name="connsiteY12446" fmla="*/ 876447 h 1985002"/>
              <a:gd name="connsiteX12447" fmla="*/ 1328958 w 3049233"/>
              <a:gd name="connsiteY12447" fmla="*/ 875834 h 1985002"/>
              <a:gd name="connsiteX12448" fmla="*/ 1328724 w 3049233"/>
              <a:gd name="connsiteY12448" fmla="*/ 872998 h 1985002"/>
              <a:gd name="connsiteX12449" fmla="*/ 1328280 w 3049233"/>
              <a:gd name="connsiteY12449" fmla="*/ 867591 h 1985002"/>
              <a:gd name="connsiteX12450" fmla="*/ 1326565 w 3049233"/>
              <a:gd name="connsiteY12450" fmla="*/ 862103 h 1985002"/>
              <a:gd name="connsiteX12451" fmla="*/ 2525690 w 3049233"/>
              <a:gd name="connsiteY12451" fmla="*/ 860366 h 1985002"/>
              <a:gd name="connsiteX12452" fmla="*/ 2529680 w 3049233"/>
              <a:gd name="connsiteY12452" fmla="*/ 861282 h 1985002"/>
              <a:gd name="connsiteX12453" fmla="*/ 2535856 w 3049233"/>
              <a:gd name="connsiteY12453" fmla="*/ 861846 h 1985002"/>
              <a:gd name="connsiteX12454" fmla="*/ 2535187 w 3049233"/>
              <a:gd name="connsiteY12454" fmla="*/ 864071 h 1985002"/>
              <a:gd name="connsiteX12455" fmla="*/ 2523749 w 3049233"/>
              <a:gd name="connsiteY12455" fmla="*/ 862824 h 1985002"/>
              <a:gd name="connsiteX12456" fmla="*/ 2590182 w 3049233"/>
              <a:gd name="connsiteY12456" fmla="*/ 860072 h 1985002"/>
              <a:gd name="connsiteX12457" fmla="*/ 2597810 w 3049233"/>
              <a:gd name="connsiteY12457" fmla="*/ 860939 h 1985002"/>
              <a:gd name="connsiteX12458" fmla="*/ 2596597 w 3049233"/>
              <a:gd name="connsiteY12458" fmla="*/ 861109 h 1985002"/>
              <a:gd name="connsiteX12459" fmla="*/ 2590087 w 3049233"/>
              <a:gd name="connsiteY12459" fmla="*/ 860512 h 1985002"/>
              <a:gd name="connsiteX12460" fmla="*/ 2470665 w 3049233"/>
              <a:gd name="connsiteY12460" fmla="*/ 859900 h 1985002"/>
              <a:gd name="connsiteX12461" fmla="*/ 2477952 w 3049233"/>
              <a:gd name="connsiteY12461" fmla="*/ 863303 h 1985002"/>
              <a:gd name="connsiteX12462" fmla="*/ 2476297 w 3049233"/>
              <a:gd name="connsiteY12462" fmla="*/ 865281 h 1985002"/>
              <a:gd name="connsiteX12463" fmla="*/ 2471419 w 3049233"/>
              <a:gd name="connsiteY12463" fmla="*/ 864078 h 1985002"/>
              <a:gd name="connsiteX12464" fmla="*/ 2469219 w 3049233"/>
              <a:gd name="connsiteY12464" fmla="*/ 862952 h 1985002"/>
              <a:gd name="connsiteX12465" fmla="*/ 798390 w 3049233"/>
              <a:gd name="connsiteY12465" fmla="*/ 859804 h 1985002"/>
              <a:gd name="connsiteX12466" fmla="*/ 807895 w 3049233"/>
              <a:gd name="connsiteY12466" fmla="*/ 873022 h 1985002"/>
              <a:gd name="connsiteX12467" fmla="*/ 802183 w 3049233"/>
              <a:gd name="connsiteY12467" fmla="*/ 879372 h 1985002"/>
              <a:gd name="connsiteX12468" fmla="*/ 795419 w 3049233"/>
              <a:gd name="connsiteY12468" fmla="*/ 863153 h 1985002"/>
              <a:gd name="connsiteX12469" fmla="*/ 2250093 w 3049233"/>
              <a:gd name="connsiteY12469" fmla="*/ 859726 h 1985002"/>
              <a:gd name="connsiteX12470" fmla="*/ 2247854 w 3049233"/>
              <a:gd name="connsiteY12470" fmla="*/ 864260 h 1985002"/>
              <a:gd name="connsiteX12471" fmla="*/ 2247443 w 3049233"/>
              <a:gd name="connsiteY12471" fmla="*/ 864219 h 1985002"/>
              <a:gd name="connsiteX12472" fmla="*/ 2579902 w 3049233"/>
              <a:gd name="connsiteY12472" fmla="*/ 858904 h 1985002"/>
              <a:gd name="connsiteX12473" fmla="*/ 2584750 w 3049233"/>
              <a:gd name="connsiteY12473" fmla="*/ 859455 h 1985002"/>
              <a:gd name="connsiteX12474" fmla="*/ 2584629 w 3049233"/>
              <a:gd name="connsiteY12474" fmla="*/ 860012 h 1985002"/>
              <a:gd name="connsiteX12475" fmla="*/ 2578911 w 3049233"/>
              <a:gd name="connsiteY12475" fmla="*/ 859488 h 1985002"/>
              <a:gd name="connsiteX12476" fmla="*/ 916230 w 3049233"/>
              <a:gd name="connsiteY12476" fmla="*/ 858713 h 1985002"/>
              <a:gd name="connsiteX12477" fmla="*/ 922688 w 3049233"/>
              <a:gd name="connsiteY12477" fmla="*/ 860611 h 1985002"/>
              <a:gd name="connsiteX12478" fmla="*/ 924228 w 3049233"/>
              <a:gd name="connsiteY12478" fmla="*/ 861064 h 1985002"/>
              <a:gd name="connsiteX12479" fmla="*/ 925041 w 3049233"/>
              <a:gd name="connsiteY12479" fmla="*/ 861668 h 1985002"/>
              <a:gd name="connsiteX12480" fmla="*/ 927096 w 3049233"/>
              <a:gd name="connsiteY12480" fmla="*/ 863196 h 1985002"/>
              <a:gd name="connsiteX12481" fmla="*/ 927938 w 3049233"/>
              <a:gd name="connsiteY12481" fmla="*/ 863822 h 1985002"/>
              <a:gd name="connsiteX12482" fmla="*/ 921969 w 3049233"/>
              <a:gd name="connsiteY12482" fmla="*/ 861791 h 1985002"/>
              <a:gd name="connsiteX12483" fmla="*/ 918260 w 3049233"/>
              <a:gd name="connsiteY12483" fmla="*/ 860602 h 1985002"/>
              <a:gd name="connsiteX12484" fmla="*/ 2518778 w 3049233"/>
              <a:gd name="connsiteY12484" fmla="*/ 858694 h 1985002"/>
              <a:gd name="connsiteX12485" fmla="*/ 2519355 w 3049233"/>
              <a:gd name="connsiteY12485" fmla="*/ 858912 h 1985002"/>
              <a:gd name="connsiteX12486" fmla="*/ 2520461 w 3049233"/>
              <a:gd name="connsiteY12486" fmla="*/ 859166 h 1985002"/>
              <a:gd name="connsiteX12487" fmla="*/ 2518054 w 3049233"/>
              <a:gd name="connsiteY12487" fmla="*/ 862202 h 1985002"/>
              <a:gd name="connsiteX12488" fmla="*/ 2517613 w 3049233"/>
              <a:gd name="connsiteY12488" fmla="*/ 862155 h 1985002"/>
              <a:gd name="connsiteX12489" fmla="*/ 2078105 w 3049233"/>
              <a:gd name="connsiteY12489" fmla="*/ 858533 h 1985002"/>
              <a:gd name="connsiteX12490" fmla="*/ 2066576 w 3049233"/>
              <a:gd name="connsiteY12490" fmla="*/ 882748 h 1985002"/>
              <a:gd name="connsiteX12491" fmla="*/ 2076100 w 3049233"/>
              <a:gd name="connsiteY12491" fmla="*/ 861407 h 1985002"/>
              <a:gd name="connsiteX12492" fmla="*/ 1196590 w 3049233"/>
              <a:gd name="connsiteY12492" fmla="*/ 858482 h 1985002"/>
              <a:gd name="connsiteX12493" fmla="*/ 1199895 w 3049233"/>
              <a:gd name="connsiteY12493" fmla="*/ 860334 h 1985002"/>
              <a:gd name="connsiteX12494" fmla="*/ 1200105 w 3049233"/>
              <a:gd name="connsiteY12494" fmla="*/ 860561 h 1985002"/>
              <a:gd name="connsiteX12495" fmla="*/ 1200889 w 3049233"/>
              <a:gd name="connsiteY12495" fmla="*/ 861409 h 1985002"/>
              <a:gd name="connsiteX12496" fmla="*/ 1195551 w 3049233"/>
              <a:gd name="connsiteY12496" fmla="*/ 858607 h 1985002"/>
              <a:gd name="connsiteX12497" fmla="*/ 1195941 w 3049233"/>
              <a:gd name="connsiteY12497" fmla="*/ 858560 h 1985002"/>
              <a:gd name="connsiteX12498" fmla="*/ 971765 w 3049233"/>
              <a:gd name="connsiteY12498" fmla="*/ 858095 h 1985002"/>
              <a:gd name="connsiteX12499" fmla="*/ 972380 w 3049233"/>
              <a:gd name="connsiteY12499" fmla="*/ 858230 h 1985002"/>
              <a:gd name="connsiteX12500" fmla="*/ 972245 w 3049233"/>
              <a:gd name="connsiteY12500" fmla="*/ 858381 h 1985002"/>
              <a:gd name="connsiteX12501" fmla="*/ 972171 w 3049233"/>
              <a:gd name="connsiteY12501" fmla="*/ 858336 h 1985002"/>
              <a:gd name="connsiteX12502" fmla="*/ 2447340 w 3049233"/>
              <a:gd name="connsiteY12502" fmla="*/ 857769 h 1985002"/>
              <a:gd name="connsiteX12503" fmla="*/ 2447519 w 3049233"/>
              <a:gd name="connsiteY12503" fmla="*/ 857930 h 1985002"/>
              <a:gd name="connsiteX12504" fmla="*/ 2447266 w 3049233"/>
              <a:gd name="connsiteY12504" fmla="*/ 857856 h 1985002"/>
              <a:gd name="connsiteX12505" fmla="*/ 2567578 w 3049233"/>
              <a:gd name="connsiteY12505" fmla="*/ 857586 h 1985002"/>
              <a:gd name="connsiteX12506" fmla="*/ 2572521 w 3049233"/>
              <a:gd name="connsiteY12506" fmla="*/ 858065 h 1985002"/>
              <a:gd name="connsiteX12507" fmla="*/ 2572656 w 3049233"/>
              <a:gd name="connsiteY12507" fmla="*/ 858081 h 1985002"/>
              <a:gd name="connsiteX12508" fmla="*/ 2571427 w 3049233"/>
              <a:gd name="connsiteY12508" fmla="*/ 858802 h 1985002"/>
              <a:gd name="connsiteX12509" fmla="*/ 2567361 w 3049233"/>
              <a:gd name="connsiteY12509" fmla="*/ 858430 h 1985002"/>
              <a:gd name="connsiteX12510" fmla="*/ 2697847 w 3049233"/>
              <a:gd name="connsiteY12510" fmla="*/ 857493 h 1985002"/>
              <a:gd name="connsiteX12511" fmla="*/ 2698159 w 3049233"/>
              <a:gd name="connsiteY12511" fmla="*/ 878782 h 1985002"/>
              <a:gd name="connsiteX12512" fmla="*/ 2681980 w 3049233"/>
              <a:gd name="connsiteY12512" fmla="*/ 887143 h 1985002"/>
              <a:gd name="connsiteX12513" fmla="*/ 2683304 w 3049233"/>
              <a:gd name="connsiteY12513" fmla="*/ 864189 h 1985002"/>
              <a:gd name="connsiteX12514" fmla="*/ 2863028 w 3049233"/>
              <a:gd name="connsiteY12514" fmla="*/ 856962 h 1985002"/>
              <a:gd name="connsiteX12515" fmla="*/ 2866540 w 3049233"/>
              <a:gd name="connsiteY12515" fmla="*/ 866579 h 1985002"/>
              <a:gd name="connsiteX12516" fmla="*/ 2858999 w 3049233"/>
              <a:gd name="connsiteY12516" fmla="*/ 873877 h 1985002"/>
              <a:gd name="connsiteX12517" fmla="*/ 2854408 w 3049233"/>
              <a:gd name="connsiteY12517" fmla="*/ 864055 h 1985002"/>
              <a:gd name="connsiteX12518" fmla="*/ 2456520 w 3049233"/>
              <a:gd name="connsiteY12518" fmla="*/ 856452 h 1985002"/>
              <a:gd name="connsiteX12519" fmla="*/ 2464388 w 3049233"/>
              <a:gd name="connsiteY12519" fmla="*/ 857878 h 1985002"/>
              <a:gd name="connsiteX12520" fmla="*/ 2463395 w 3049233"/>
              <a:gd name="connsiteY12520" fmla="*/ 859971 h 1985002"/>
              <a:gd name="connsiteX12521" fmla="*/ 928791 w 3049233"/>
              <a:gd name="connsiteY12521" fmla="*/ 855892 h 1985002"/>
              <a:gd name="connsiteX12522" fmla="*/ 929222 w 3049233"/>
              <a:gd name="connsiteY12522" fmla="*/ 855993 h 1985002"/>
              <a:gd name="connsiteX12523" fmla="*/ 930459 w 3049233"/>
              <a:gd name="connsiteY12523" fmla="*/ 856284 h 1985002"/>
              <a:gd name="connsiteX12524" fmla="*/ 930941 w 3049233"/>
              <a:gd name="connsiteY12524" fmla="*/ 856397 h 1985002"/>
              <a:gd name="connsiteX12525" fmla="*/ 932223 w 3049233"/>
              <a:gd name="connsiteY12525" fmla="*/ 857306 h 1985002"/>
              <a:gd name="connsiteX12526" fmla="*/ 929308 w 3049233"/>
              <a:gd name="connsiteY12526" fmla="*/ 856461 h 1985002"/>
              <a:gd name="connsiteX12527" fmla="*/ 2804163 w 3049233"/>
              <a:gd name="connsiteY12527" fmla="*/ 855707 h 1985002"/>
              <a:gd name="connsiteX12528" fmla="*/ 2807120 w 3049233"/>
              <a:gd name="connsiteY12528" fmla="*/ 869617 h 1985002"/>
              <a:gd name="connsiteX12529" fmla="*/ 2796156 w 3049233"/>
              <a:gd name="connsiteY12529" fmla="*/ 877028 h 1985002"/>
              <a:gd name="connsiteX12530" fmla="*/ 2794674 w 3049233"/>
              <a:gd name="connsiteY12530" fmla="*/ 865188 h 1985002"/>
              <a:gd name="connsiteX12531" fmla="*/ 2793610 w 3049233"/>
              <a:gd name="connsiteY12531" fmla="*/ 861940 h 1985002"/>
              <a:gd name="connsiteX12532" fmla="*/ 2544165 w 3049233"/>
              <a:gd name="connsiteY12532" fmla="*/ 855308 h 1985002"/>
              <a:gd name="connsiteX12533" fmla="*/ 2544582 w 3049233"/>
              <a:gd name="connsiteY12533" fmla="*/ 855356 h 1985002"/>
              <a:gd name="connsiteX12534" fmla="*/ 2562325 w 3049233"/>
              <a:gd name="connsiteY12534" fmla="*/ 857076 h 1985002"/>
              <a:gd name="connsiteX12535" fmla="*/ 2562100 w 3049233"/>
              <a:gd name="connsiteY12535" fmla="*/ 857948 h 1985002"/>
              <a:gd name="connsiteX12536" fmla="*/ 2543874 w 3049233"/>
              <a:gd name="connsiteY12536" fmla="*/ 856278 h 1985002"/>
              <a:gd name="connsiteX12537" fmla="*/ 993864 w 3049233"/>
              <a:gd name="connsiteY12537" fmla="*/ 854966 h 1985002"/>
              <a:gd name="connsiteX12538" fmla="*/ 993960 w 3049233"/>
              <a:gd name="connsiteY12538" fmla="*/ 855005 h 1985002"/>
              <a:gd name="connsiteX12539" fmla="*/ 993963 w 3049233"/>
              <a:gd name="connsiteY12539" fmla="*/ 855006 h 1985002"/>
              <a:gd name="connsiteX12540" fmla="*/ 993987 w 3049233"/>
              <a:gd name="connsiteY12540" fmla="*/ 855016 h 1985002"/>
              <a:gd name="connsiteX12541" fmla="*/ 992609 w 3049233"/>
              <a:gd name="connsiteY12541" fmla="*/ 856737 h 1985002"/>
              <a:gd name="connsiteX12542" fmla="*/ 992351 w 3049233"/>
              <a:gd name="connsiteY12542" fmla="*/ 856666 h 1985002"/>
              <a:gd name="connsiteX12543" fmla="*/ 993614 w 3049233"/>
              <a:gd name="connsiteY12543" fmla="*/ 855247 h 1985002"/>
              <a:gd name="connsiteX12544" fmla="*/ 2762177 w 3049233"/>
              <a:gd name="connsiteY12544" fmla="*/ 854647 h 1985002"/>
              <a:gd name="connsiteX12545" fmla="*/ 2764473 w 3049233"/>
              <a:gd name="connsiteY12545" fmla="*/ 871940 h 1985002"/>
              <a:gd name="connsiteX12546" fmla="*/ 2756127 w 3049233"/>
              <a:gd name="connsiteY12546" fmla="*/ 876861 h 1985002"/>
              <a:gd name="connsiteX12547" fmla="*/ 2751507 w 3049233"/>
              <a:gd name="connsiteY12547" fmla="*/ 878948 h 1985002"/>
              <a:gd name="connsiteX12548" fmla="*/ 2750490 w 3049233"/>
              <a:gd name="connsiteY12548" fmla="*/ 860491 h 1985002"/>
              <a:gd name="connsiteX12549" fmla="*/ 2410112 w 3049233"/>
              <a:gd name="connsiteY12549" fmla="*/ 853938 h 1985002"/>
              <a:gd name="connsiteX12550" fmla="*/ 2410343 w 3049233"/>
              <a:gd name="connsiteY12550" fmla="*/ 858686 h 1985002"/>
              <a:gd name="connsiteX12551" fmla="*/ 2399638 w 3049233"/>
              <a:gd name="connsiteY12551" fmla="*/ 878893 h 1985002"/>
              <a:gd name="connsiteX12552" fmla="*/ 2373812 w 3049233"/>
              <a:gd name="connsiteY12552" fmla="*/ 956702 h 1985002"/>
              <a:gd name="connsiteX12553" fmla="*/ 2368590 w 3049233"/>
              <a:gd name="connsiteY12553" fmla="*/ 964936 h 1985002"/>
              <a:gd name="connsiteX12554" fmla="*/ 2362998 w 3049233"/>
              <a:gd name="connsiteY12554" fmla="*/ 975968 h 1985002"/>
              <a:gd name="connsiteX12555" fmla="*/ 2362998 w 3049233"/>
              <a:gd name="connsiteY12555" fmla="*/ 949995 h 1985002"/>
              <a:gd name="connsiteX12556" fmla="*/ 2364013 w 3049233"/>
              <a:gd name="connsiteY12556" fmla="*/ 948322 h 1985002"/>
              <a:gd name="connsiteX12557" fmla="*/ 2364013 w 3049233"/>
              <a:gd name="connsiteY12557" fmla="*/ 946796 h 1985002"/>
              <a:gd name="connsiteX12558" fmla="*/ 2361551 w 3049233"/>
              <a:gd name="connsiteY12558" fmla="*/ 941654 h 1985002"/>
              <a:gd name="connsiteX12559" fmla="*/ 2372929 w 3049233"/>
              <a:gd name="connsiteY12559" fmla="*/ 909104 h 1985002"/>
              <a:gd name="connsiteX12560" fmla="*/ 2530883 w 3049233"/>
              <a:gd name="connsiteY12560" fmla="*/ 853789 h 1985002"/>
              <a:gd name="connsiteX12561" fmla="*/ 2538035 w 3049233"/>
              <a:gd name="connsiteY12561" fmla="*/ 854607 h 1985002"/>
              <a:gd name="connsiteX12562" fmla="*/ 2537704 w 3049233"/>
              <a:gd name="connsiteY12562" fmla="*/ 855712 h 1985002"/>
              <a:gd name="connsiteX12563" fmla="*/ 2531957 w 3049233"/>
              <a:gd name="connsiteY12563" fmla="*/ 855186 h 1985002"/>
              <a:gd name="connsiteX12564" fmla="*/ 2530124 w 3049233"/>
              <a:gd name="connsiteY12564" fmla="*/ 854751 h 1985002"/>
              <a:gd name="connsiteX12565" fmla="*/ 949752 w 3049233"/>
              <a:gd name="connsiteY12565" fmla="*/ 853265 h 1985002"/>
              <a:gd name="connsiteX12566" fmla="*/ 954991 w 3049233"/>
              <a:gd name="connsiteY12566" fmla="*/ 854415 h 1985002"/>
              <a:gd name="connsiteX12567" fmla="*/ 958637 w 3049233"/>
              <a:gd name="connsiteY12567" fmla="*/ 856531 h 1985002"/>
              <a:gd name="connsiteX12568" fmla="*/ 951785 w 3049233"/>
              <a:gd name="connsiteY12568" fmla="*/ 854600 h 1985002"/>
              <a:gd name="connsiteX12569" fmla="*/ 949744 w 3049233"/>
              <a:gd name="connsiteY12569" fmla="*/ 853275 h 1985002"/>
              <a:gd name="connsiteX12570" fmla="*/ 2842226 w 3049233"/>
              <a:gd name="connsiteY12570" fmla="*/ 852952 h 1985002"/>
              <a:gd name="connsiteX12571" fmla="*/ 2845268 w 3049233"/>
              <a:gd name="connsiteY12571" fmla="*/ 859443 h 1985002"/>
              <a:gd name="connsiteX12572" fmla="*/ 2846166 w 3049233"/>
              <a:gd name="connsiteY12572" fmla="*/ 862488 h 1985002"/>
              <a:gd name="connsiteX12573" fmla="*/ 2837902 w 3049233"/>
              <a:gd name="connsiteY12573" fmla="*/ 869284 h 1985002"/>
              <a:gd name="connsiteX12574" fmla="*/ 2833638 w 3049233"/>
              <a:gd name="connsiteY12574" fmla="*/ 859180 h 1985002"/>
              <a:gd name="connsiteX12575" fmla="*/ 2521785 w 3049233"/>
              <a:gd name="connsiteY12575" fmla="*/ 852747 h 1985002"/>
              <a:gd name="connsiteX12576" fmla="*/ 2525235 w 3049233"/>
              <a:gd name="connsiteY12576" fmla="*/ 853142 h 1985002"/>
              <a:gd name="connsiteX12577" fmla="*/ 2524935 w 3049233"/>
              <a:gd name="connsiteY12577" fmla="*/ 853520 h 1985002"/>
              <a:gd name="connsiteX12578" fmla="*/ 2521965 w 3049233"/>
              <a:gd name="connsiteY12578" fmla="*/ 852816 h 1985002"/>
              <a:gd name="connsiteX12579" fmla="*/ 747459 w 3049233"/>
              <a:gd name="connsiteY12579" fmla="*/ 852733 h 1985002"/>
              <a:gd name="connsiteX12580" fmla="*/ 747822 w 3049233"/>
              <a:gd name="connsiteY12580" fmla="*/ 874906 h 1985002"/>
              <a:gd name="connsiteX12581" fmla="*/ 694218 w 3049233"/>
              <a:gd name="connsiteY12581" fmla="*/ 935451 h 1985002"/>
              <a:gd name="connsiteX12582" fmla="*/ 633596 w 3049233"/>
              <a:gd name="connsiteY12582" fmla="*/ 1003185 h 1985002"/>
              <a:gd name="connsiteX12583" fmla="*/ 289850 w 3049233"/>
              <a:gd name="connsiteY12583" fmla="*/ 1374026 h 1985002"/>
              <a:gd name="connsiteX12584" fmla="*/ 223026 w 3049233"/>
              <a:gd name="connsiteY12584" fmla="*/ 1423842 h 1985002"/>
              <a:gd name="connsiteX12585" fmla="*/ 217726 w 3049233"/>
              <a:gd name="connsiteY12585" fmla="*/ 1425777 h 1985002"/>
              <a:gd name="connsiteX12586" fmla="*/ 211677 w 3049233"/>
              <a:gd name="connsiteY12586" fmla="*/ 1427985 h 1985002"/>
              <a:gd name="connsiteX12587" fmla="*/ 202645 w 3049233"/>
              <a:gd name="connsiteY12587" fmla="*/ 1431282 h 1985002"/>
              <a:gd name="connsiteX12588" fmla="*/ 225213 w 3049233"/>
              <a:gd name="connsiteY12588" fmla="*/ 1417126 h 1985002"/>
              <a:gd name="connsiteX12589" fmla="*/ 239842 w 3049233"/>
              <a:gd name="connsiteY12589" fmla="*/ 1407949 h 1985002"/>
              <a:gd name="connsiteX12590" fmla="*/ 284937 w 3049233"/>
              <a:gd name="connsiteY12590" fmla="*/ 1367420 h 1985002"/>
              <a:gd name="connsiteX12591" fmla="*/ 526576 w 3049233"/>
              <a:gd name="connsiteY12591" fmla="*/ 1100720 h 1985002"/>
              <a:gd name="connsiteX12592" fmla="*/ 626484 w 3049233"/>
              <a:gd name="connsiteY12592" fmla="*/ 988960 h 1985002"/>
              <a:gd name="connsiteX12593" fmla="*/ 687104 w 3049233"/>
              <a:gd name="connsiteY12593" fmla="*/ 921226 h 1985002"/>
              <a:gd name="connsiteX12594" fmla="*/ 2474522 w 3049233"/>
              <a:gd name="connsiteY12594" fmla="*/ 851755 h 1985002"/>
              <a:gd name="connsiteX12595" fmla="*/ 2484193 w 3049233"/>
              <a:gd name="connsiteY12595" fmla="*/ 855847 h 1985002"/>
              <a:gd name="connsiteX12596" fmla="*/ 2483971 w 3049233"/>
              <a:gd name="connsiteY12596" fmla="*/ 856114 h 1985002"/>
              <a:gd name="connsiteX12597" fmla="*/ 2473363 w 3049233"/>
              <a:gd name="connsiteY12597" fmla="*/ 854204 h 1985002"/>
              <a:gd name="connsiteX12598" fmla="*/ 806092 w 3049233"/>
              <a:gd name="connsiteY12598" fmla="*/ 851122 h 1985002"/>
              <a:gd name="connsiteX12599" fmla="*/ 813031 w 3049233"/>
              <a:gd name="connsiteY12599" fmla="*/ 858878 h 1985002"/>
              <a:gd name="connsiteX12600" fmla="*/ 816814 w 3049233"/>
              <a:gd name="connsiteY12600" fmla="*/ 863107 h 1985002"/>
              <a:gd name="connsiteX12601" fmla="*/ 811332 w 3049233"/>
              <a:gd name="connsiteY12601" fmla="*/ 869201 h 1985002"/>
              <a:gd name="connsiteX12602" fmla="*/ 801796 w 3049233"/>
              <a:gd name="connsiteY12602" fmla="*/ 855965 h 1985002"/>
              <a:gd name="connsiteX12603" fmla="*/ 2593125 w 3049233"/>
              <a:gd name="connsiteY12603" fmla="*/ 851103 h 1985002"/>
              <a:gd name="connsiteX12604" fmla="*/ 2598430 w 3049233"/>
              <a:gd name="connsiteY12604" fmla="*/ 852138 h 1985002"/>
              <a:gd name="connsiteX12605" fmla="*/ 2606061 w 3049233"/>
              <a:gd name="connsiteY12605" fmla="*/ 853018 h 1985002"/>
              <a:gd name="connsiteX12606" fmla="*/ 2609001 w 3049233"/>
              <a:gd name="connsiteY12606" fmla="*/ 854378 h 1985002"/>
              <a:gd name="connsiteX12607" fmla="*/ 2608920 w 3049233"/>
              <a:gd name="connsiteY12607" fmla="*/ 854846 h 1985002"/>
              <a:gd name="connsiteX12608" fmla="*/ 2598164 w 3049233"/>
              <a:gd name="connsiteY12608" fmla="*/ 854846 h 1985002"/>
              <a:gd name="connsiteX12609" fmla="*/ 2591516 w 3049233"/>
              <a:gd name="connsiteY12609" fmla="*/ 853891 h 1985002"/>
              <a:gd name="connsiteX12610" fmla="*/ 2591971 w 3049233"/>
              <a:gd name="connsiteY12610" fmla="*/ 851784 h 1985002"/>
              <a:gd name="connsiteX12611" fmla="*/ 776805 w 3049233"/>
              <a:gd name="connsiteY12611" fmla="*/ 851015 h 1985002"/>
              <a:gd name="connsiteX12612" fmla="*/ 782530 w 3049233"/>
              <a:gd name="connsiteY12612" fmla="*/ 868571 h 1985002"/>
              <a:gd name="connsiteX12613" fmla="*/ 780989 w 3049233"/>
              <a:gd name="connsiteY12613" fmla="*/ 870308 h 1985002"/>
              <a:gd name="connsiteX12614" fmla="*/ 779809 w 3049233"/>
              <a:gd name="connsiteY12614" fmla="*/ 871638 h 1985002"/>
              <a:gd name="connsiteX12615" fmla="*/ 777745 w 3049233"/>
              <a:gd name="connsiteY12615" fmla="*/ 866286 h 1985002"/>
              <a:gd name="connsiteX12616" fmla="*/ 775603 w 3049233"/>
              <a:gd name="connsiteY12616" fmla="*/ 860730 h 1985002"/>
              <a:gd name="connsiteX12617" fmla="*/ 775220 w 3049233"/>
              <a:gd name="connsiteY12617" fmla="*/ 858554 h 1985002"/>
              <a:gd name="connsiteX12618" fmla="*/ 774375 w 3049233"/>
              <a:gd name="connsiteY12618" fmla="*/ 853760 h 1985002"/>
              <a:gd name="connsiteX12619" fmla="*/ 2096011 w 3049233"/>
              <a:gd name="connsiteY12619" fmla="*/ 850371 h 1985002"/>
              <a:gd name="connsiteX12620" fmla="*/ 2094655 w 3049233"/>
              <a:gd name="connsiteY12620" fmla="*/ 852866 h 1985002"/>
              <a:gd name="connsiteX12621" fmla="*/ 2095689 w 3049233"/>
              <a:gd name="connsiteY12621" fmla="*/ 850798 h 1985002"/>
              <a:gd name="connsiteX12622" fmla="*/ 2496258 w 3049233"/>
              <a:gd name="connsiteY12622" fmla="*/ 850132 h 1985002"/>
              <a:gd name="connsiteX12623" fmla="*/ 2512895 w 3049233"/>
              <a:gd name="connsiteY12623" fmla="*/ 856457 h 1985002"/>
              <a:gd name="connsiteX12624" fmla="*/ 2511387 w 3049233"/>
              <a:gd name="connsiteY12624" fmla="*/ 860940 h 1985002"/>
              <a:gd name="connsiteX12625" fmla="*/ 2494836 w 3049233"/>
              <a:gd name="connsiteY12625" fmla="*/ 853869 h 1985002"/>
              <a:gd name="connsiteX12626" fmla="*/ 2655207 w 3049233"/>
              <a:gd name="connsiteY12626" fmla="*/ 850108 h 1985002"/>
              <a:gd name="connsiteX12627" fmla="*/ 2653189 w 3049233"/>
              <a:gd name="connsiteY12627" fmla="*/ 872808 h 1985002"/>
              <a:gd name="connsiteX12628" fmla="*/ 2648234 w 3049233"/>
              <a:gd name="connsiteY12628" fmla="*/ 875087 h 1985002"/>
              <a:gd name="connsiteX12629" fmla="*/ 2643209 w 3049233"/>
              <a:gd name="connsiteY12629" fmla="*/ 878491 h 1985002"/>
              <a:gd name="connsiteX12630" fmla="*/ 2643209 w 3049233"/>
              <a:gd name="connsiteY12630" fmla="*/ 862970 h 1985002"/>
              <a:gd name="connsiteX12631" fmla="*/ 2643715 w 3049233"/>
              <a:gd name="connsiteY12631" fmla="*/ 862130 h 1985002"/>
              <a:gd name="connsiteX12632" fmla="*/ 2643209 w 3049233"/>
              <a:gd name="connsiteY12632" fmla="*/ 861070 h 1985002"/>
              <a:gd name="connsiteX12633" fmla="*/ 2643209 w 3049233"/>
              <a:gd name="connsiteY12633" fmla="*/ 860605 h 1985002"/>
              <a:gd name="connsiteX12634" fmla="*/ 2640975 w 3049233"/>
              <a:gd name="connsiteY12634" fmla="*/ 855805 h 1985002"/>
              <a:gd name="connsiteX12635" fmla="*/ 1266252 w 3049233"/>
              <a:gd name="connsiteY12635" fmla="*/ 850084 h 1985002"/>
              <a:gd name="connsiteX12636" fmla="*/ 1273421 w 3049233"/>
              <a:gd name="connsiteY12636" fmla="*/ 860020 h 1985002"/>
              <a:gd name="connsiteX12637" fmla="*/ 1264110 w 3049233"/>
              <a:gd name="connsiteY12637" fmla="*/ 860676 h 1985002"/>
              <a:gd name="connsiteX12638" fmla="*/ 1263662 w 3049233"/>
              <a:gd name="connsiteY12638" fmla="*/ 851937 h 1985002"/>
              <a:gd name="connsiteX12639" fmla="*/ 1263095 w 3049233"/>
              <a:gd name="connsiteY12639" fmla="*/ 850465 h 1985002"/>
              <a:gd name="connsiteX12640" fmla="*/ 2719442 w 3049233"/>
              <a:gd name="connsiteY12640" fmla="*/ 849656 h 1985002"/>
              <a:gd name="connsiteX12641" fmla="*/ 2720439 w 3049233"/>
              <a:gd name="connsiteY12641" fmla="*/ 867268 h 1985002"/>
              <a:gd name="connsiteX12642" fmla="*/ 2706404 w 3049233"/>
              <a:gd name="connsiteY12642" fmla="*/ 874520 h 1985002"/>
              <a:gd name="connsiteX12643" fmla="*/ 2706841 w 3049233"/>
              <a:gd name="connsiteY12643" fmla="*/ 853352 h 1985002"/>
              <a:gd name="connsiteX12644" fmla="*/ 2711313 w 3049233"/>
              <a:gd name="connsiteY12644" fmla="*/ 851293 h 1985002"/>
              <a:gd name="connsiteX12645" fmla="*/ 2714448 w 3049233"/>
              <a:gd name="connsiteY12645" fmla="*/ 851293 h 1985002"/>
              <a:gd name="connsiteX12646" fmla="*/ 2714489 w 3049233"/>
              <a:gd name="connsiteY12646" fmla="*/ 851293 h 1985002"/>
              <a:gd name="connsiteX12647" fmla="*/ 2714531 w 3049233"/>
              <a:gd name="connsiteY12647" fmla="*/ 851293 h 1985002"/>
              <a:gd name="connsiteX12648" fmla="*/ 2615866 w 3049233"/>
              <a:gd name="connsiteY12648" fmla="*/ 849485 h 1985002"/>
              <a:gd name="connsiteX12649" fmla="*/ 2617897 w 3049233"/>
              <a:gd name="connsiteY12649" fmla="*/ 850657 h 1985002"/>
              <a:gd name="connsiteX12650" fmla="*/ 2615738 w 3049233"/>
              <a:gd name="connsiteY12650" fmla="*/ 850229 h 1985002"/>
              <a:gd name="connsiteX12651" fmla="*/ 976512 w 3049233"/>
              <a:gd name="connsiteY12651" fmla="*/ 849072 h 1985002"/>
              <a:gd name="connsiteX12652" fmla="*/ 976609 w 3049233"/>
              <a:gd name="connsiteY12652" fmla="*/ 849098 h 1985002"/>
              <a:gd name="connsiteX12653" fmla="*/ 976983 w 3049233"/>
              <a:gd name="connsiteY12653" fmla="*/ 849197 h 1985002"/>
              <a:gd name="connsiteX12654" fmla="*/ 979797 w 3049233"/>
              <a:gd name="connsiteY12654" fmla="*/ 849939 h 1985002"/>
              <a:gd name="connsiteX12655" fmla="*/ 979110 w 3049233"/>
              <a:gd name="connsiteY12655" fmla="*/ 850706 h 1985002"/>
              <a:gd name="connsiteX12656" fmla="*/ 2448778 w 3049233"/>
              <a:gd name="connsiteY12656" fmla="*/ 848256 h 1985002"/>
              <a:gd name="connsiteX12657" fmla="*/ 2448967 w 3049233"/>
              <a:gd name="connsiteY12657" fmla="*/ 848405 h 1985002"/>
              <a:gd name="connsiteX12658" fmla="*/ 2448374 w 3049233"/>
              <a:gd name="connsiteY12658" fmla="*/ 849101 h 1985002"/>
              <a:gd name="connsiteX12659" fmla="*/ 1199698 w 3049233"/>
              <a:gd name="connsiteY12659" fmla="*/ 848165 h 1985002"/>
              <a:gd name="connsiteX12660" fmla="*/ 1203408 w 3049233"/>
              <a:gd name="connsiteY12660" fmla="*/ 850650 h 1985002"/>
              <a:gd name="connsiteX12661" fmla="*/ 1203454 w 3049233"/>
              <a:gd name="connsiteY12661" fmla="*/ 850708 h 1985002"/>
              <a:gd name="connsiteX12662" fmla="*/ 1204303 w 3049233"/>
              <a:gd name="connsiteY12662" fmla="*/ 851760 h 1985002"/>
              <a:gd name="connsiteX12663" fmla="*/ 1203788 w 3049233"/>
              <a:gd name="connsiteY12663" fmla="*/ 851822 h 1985002"/>
              <a:gd name="connsiteX12664" fmla="*/ 1203690 w 3049233"/>
              <a:gd name="connsiteY12664" fmla="*/ 851834 h 1985002"/>
              <a:gd name="connsiteX12665" fmla="*/ 1202338 w 3049233"/>
              <a:gd name="connsiteY12665" fmla="*/ 850961 h 1985002"/>
              <a:gd name="connsiteX12666" fmla="*/ 1200931 w 3049233"/>
              <a:gd name="connsiteY12666" fmla="*/ 850053 h 1985002"/>
              <a:gd name="connsiteX12667" fmla="*/ 1199243 w 3049233"/>
              <a:gd name="connsiteY12667" fmla="*/ 848962 h 1985002"/>
              <a:gd name="connsiteX12668" fmla="*/ 1284299 w 3049233"/>
              <a:gd name="connsiteY12668" fmla="*/ 847908 h 1985002"/>
              <a:gd name="connsiteX12669" fmla="*/ 1289542 w 3049233"/>
              <a:gd name="connsiteY12669" fmla="*/ 855893 h 1985002"/>
              <a:gd name="connsiteX12670" fmla="*/ 1290775 w 3049233"/>
              <a:gd name="connsiteY12670" fmla="*/ 858797 h 1985002"/>
              <a:gd name="connsiteX12671" fmla="*/ 1280969 w 3049233"/>
              <a:gd name="connsiteY12671" fmla="*/ 859488 h 1985002"/>
              <a:gd name="connsiteX12672" fmla="*/ 1273671 w 3049233"/>
              <a:gd name="connsiteY12672" fmla="*/ 849190 h 1985002"/>
              <a:gd name="connsiteX12673" fmla="*/ 1280457 w 3049233"/>
              <a:gd name="connsiteY12673" fmla="*/ 848372 h 1985002"/>
              <a:gd name="connsiteX12674" fmla="*/ 1282831 w 3049233"/>
              <a:gd name="connsiteY12674" fmla="*/ 848085 h 1985002"/>
              <a:gd name="connsiteX12675" fmla="*/ 2480597 w 3049233"/>
              <a:gd name="connsiteY12675" fmla="*/ 847784 h 1985002"/>
              <a:gd name="connsiteX12676" fmla="*/ 2483959 w 3049233"/>
              <a:gd name="connsiteY12676" fmla="*/ 848076 h 1985002"/>
              <a:gd name="connsiteX12677" fmla="*/ 2490061 w 3049233"/>
              <a:gd name="connsiteY12677" fmla="*/ 848838 h 1985002"/>
              <a:gd name="connsiteX12678" fmla="*/ 2488217 w 3049233"/>
              <a:gd name="connsiteY12678" fmla="*/ 851041 h 1985002"/>
              <a:gd name="connsiteX12679" fmla="*/ 1000004 w 3049233"/>
              <a:gd name="connsiteY12679" fmla="*/ 847219 h 1985002"/>
              <a:gd name="connsiteX12680" fmla="*/ 1000119 w 3049233"/>
              <a:gd name="connsiteY12680" fmla="*/ 847250 h 1985002"/>
              <a:gd name="connsiteX12681" fmla="*/ 1000153 w 3049233"/>
              <a:gd name="connsiteY12681" fmla="*/ 847259 h 1985002"/>
              <a:gd name="connsiteX12682" fmla="*/ 1000191 w 3049233"/>
              <a:gd name="connsiteY12682" fmla="*/ 847270 h 1985002"/>
              <a:gd name="connsiteX12683" fmla="*/ 1000151 w 3049233"/>
              <a:gd name="connsiteY12683" fmla="*/ 847320 h 1985002"/>
              <a:gd name="connsiteX12684" fmla="*/ 998704 w 3049233"/>
              <a:gd name="connsiteY12684" fmla="*/ 849127 h 1985002"/>
              <a:gd name="connsiteX12685" fmla="*/ 998578 w 3049233"/>
              <a:gd name="connsiteY12685" fmla="*/ 849094 h 1985002"/>
              <a:gd name="connsiteX12686" fmla="*/ 2435116 w 3049233"/>
              <a:gd name="connsiteY12686" fmla="*/ 846833 h 1985002"/>
              <a:gd name="connsiteX12687" fmla="*/ 2436493 w 3049233"/>
              <a:gd name="connsiteY12687" fmla="*/ 848064 h 1985002"/>
              <a:gd name="connsiteX12688" fmla="*/ 2435251 w 3049233"/>
              <a:gd name="connsiteY12688" fmla="*/ 847861 h 1985002"/>
              <a:gd name="connsiteX12689" fmla="*/ 2434536 w 3049233"/>
              <a:gd name="connsiteY12689" fmla="*/ 847079 h 1985002"/>
              <a:gd name="connsiteX12690" fmla="*/ 2570384 w 3049233"/>
              <a:gd name="connsiteY12690" fmla="*/ 846666 h 1985002"/>
              <a:gd name="connsiteX12691" fmla="*/ 2586665 w 3049233"/>
              <a:gd name="connsiteY12691" fmla="*/ 849842 h 1985002"/>
              <a:gd name="connsiteX12692" fmla="*/ 2582084 w 3049233"/>
              <a:gd name="connsiteY12692" fmla="*/ 852536 h 1985002"/>
              <a:gd name="connsiteX12693" fmla="*/ 2569347 w 3049233"/>
              <a:gd name="connsiteY12693" fmla="*/ 850707 h 1985002"/>
              <a:gd name="connsiteX12694" fmla="*/ 781342 w 3049233"/>
              <a:gd name="connsiteY12694" fmla="*/ 845891 h 1985002"/>
              <a:gd name="connsiteX12695" fmla="*/ 784796 w 3049233"/>
              <a:gd name="connsiteY12695" fmla="*/ 854161 h 1985002"/>
              <a:gd name="connsiteX12696" fmla="*/ 788163 w 3049233"/>
              <a:gd name="connsiteY12696" fmla="*/ 862221 h 1985002"/>
              <a:gd name="connsiteX12697" fmla="*/ 786283 w 3049233"/>
              <a:gd name="connsiteY12697" fmla="*/ 864340 h 1985002"/>
              <a:gd name="connsiteX12698" fmla="*/ 786274 w 3049233"/>
              <a:gd name="connsiteY12698" fmla="*/ 864351 h 1985002"/>
              <a:gd name="connsiteX12699" fmla="*/ 781434 w 3049233"/>
              <a:gd name="connsiteY12699" fmla="*/ 847493 h 1985002"/>
              <a:gd name="connsiteX12700" fmla="*/ 781123 w 3049233"/>
              <a:gd name="connsiteY12700" fmla="*/ 846408 h 1985002"/>
              <a:gd name="connsiteX12701" fmla="*/ 781065 w 3049233"/>
              <a:gd name="connsiteY12701" fmla="*/ 846205 h 1985002"/>
              <a:gd name="connsiteX12702" fmla="*/ 2820844 w 3049233"/>
              <a:gd name="connsiteY12702" fmla="*/ 845854 h 1985002"/>
              <a:gd name="connsiteX12703" fmla="*/ 2825021 w 3049233"/>
              <a:gd name="connsiteY12703" fmla="*/ 855778 h 1985002"/>
              <a:gd name="connsiteX12704" fmla="*/ 2825331 w 3049233"/>
              <a:gd name="connsiteY12704" fmla="*/ 857031 h 1985002"/>
              <a:gd name="connsiteX12705" fmla="*/ 2819542 w 3049233"/>
              <a:gd name="connsiteY12705" fmla="*/ 861219 h 1985002"/>
              <a:gd name="connsiteX12706" fmla="*/ 2814565 w 3049233"/>
              <a:gd name="connsiteY12706" fmla="*/ 864584 h 1985002"/>
              <a:gd name="connsiteX12707" fmla="*/ 2809960 w 3049233"/>
              <a:gd name="connsiteY12707" fmla="*/ 852283 h 1985002"/>
              <a:gd name="connsiteX12708" fmla="*/ 1301444 w 3049233"/>
              <a:gd name="connsiteY12708" fmla="*/ 845842 h 1985002"/>
              <a:gd name="connsiteX12709" fmla="*/ 1305321 w 3049233"/>
              <a:gd name="connsiteY12709" fmla="*/ 856449 h 1985002"/>
              <a:gd name="connsiteX12710" fmla="*/ 1305747 w 3049233"/>
              <a:gd name="connsiteY12710" fmla="*/ 857613 h 1985002"/>
              <a:gd name="connsiteX12711" fmla="*/ 1305793 w 3049233"/>
              <a:gd name="connsiteY12711" fmla="*/ 857739 h 1985002"/>
              <a:gd name="connsiteX12712" fmla="*/ 1302197 w 3049233"/>
              <a:gd name="connsiteY12712" fmla="*/ 857992 h 1985002"/>
              <a:gd name="connsiteX12713" fmla="*/ 1301140 w 3049233"/>
              <a:gd name="connsiteY12713" fmla="*/ 858067 h 1985002"/>
              <a:gd name="connsiteX12714" fmla="*/ 1297724 w 3049233"/>
              <a:gd name="connsiteY12714" fmla="*/ 858308 h 1985002"/>
              <a:gd name="connsiteX12715" fmla="*/ 1295983 w 3049233"/>
              <a:gd name="connsiteY12715" fmla="*/ 854101 h 1985002"/>
              <a:gd name="connsiteX12716" fmla="*/ 1295489 w 3049233"/>
              <a:gd name="connsiteY12716" fmla="*/ 852908 h 1985002"/>
              <a:gd name="connsiteX12717" fmla="*/ 1291619 w 3049233"/>
              <a:gd name="connsiteY12717" fmla="*/ 847026 h 1985002"/>
              <a:gd name="connsiteX12718" fmla="*/ 1298603 w 3049233"/>
              <a:gd name="connsiteY12718" fmla="*/ 846184 h 1985002"/>
              <a:gd name="connsiteX12719" fmla="*/ 2457560 w 3049233"/>
              <a:gd name="connsiteY12719" fmla="*/ 845788 h 1985002"/>
              <a:gd name="connsiteX12720" fmla="*/ 2461162 w 3049233"/>
              <a:gd name="connsiteY12720" fmla="*/ 846101 h 1985002"/>
              <a:gd name="connsiteX12721" fmla="*/ 2468511 w 3049233"/>
              <a:gd name="connsiteY12721" fmla="*/ 849210 h 1985002"/>
              <a:gd name="connsiteX12722" fmla="*/ 2467347 w 3049233"/>
              <a:gd name="connsiteY12722" fmla="*/ 851657 h 1985002"/>
              <a:gd name="connsiteX12723" fmla="*/ 2457110 w 3049233"/>
              <a:gd name="connsiteY12723" fmla="*/ 846888 h 1985002"/>
              <a:gd name="connsiteX12724" fmla="*/ 2456818 w 3049233"/>
              <a:gd name="connsiteY12724" fmla="*/ 846658 h 1985002"/>
              <a:gd name="connsiteX12725" fmla="*/ 2602609 w 3049233"/>
              <a:gd name="connsiteY12725" fmla="*/ 845508 h 1985002"/>
              <a:gd name="connsiteX12726" fmla="*/ 2609774 w 3049233"/>
              <a:gd name="connsiteY12726" fmla="*/ 847228 h 1985002"/>
              <a:gd name="connsiteX12727" fmla="*/ 2610214 w 3049233"/>
              <a:gd name="connsiteY12727" fmla="*/ 847388 h 1985002"/>
              <a:gd name="connsiteX12728" fmla="*/ 2609929 w 3049233"/>
              <a:gd name="connsiteY12728" fmla="*/ 849035 h 1985002"/>
              <a:gd name="connsiteX12729" fmla="*/ 2602396 w 3049233"/>
              <a:gd name="connsiteY12729" fmla="*/ 845634 h 1985002"/>
              <a:gd name="connsiteX12730" fmla="*/ 2966892 w 3049233"/>
              <a:gd name="connsiteY12730" fmla="*/ 844893 h 1985002"/>
              <a:gd name="connsiteX12731" fmla="*/ 2953410 w 3049233"/>
              <a:gd name="connsiteY12731" fmla="*/ 945888 h 1985002"/>
              <a:gd name="connsiteX12732" fmla="*/ 2913098 w 3049233"/>
              <a:gd name="connsiteY12732" fmla="*/ 1050936 h 1985002"/>
              <a:gd name="connsiteX12733" fmla="*/ 2905816 w 3049233"/>
              <a:gd name="connsiteY12733" fmla="*/ 1063637 h 1985002"/>
              <a:gd name="connsiteX12734" fmla="*/ 2905363 w 3049233"/>
              <a:gd name="connsiteY12734" fmla="*/ 1064486 h 1985002"/>
              <a:gd name="connsiteX12735" fmla="*/ 2906253 w 3049233"/>
              <a:gd name="connsiteY12735" fmla="*/ 1042626 h 1985002"/>
              <a:gd name="connsiteX12736" fmla="*/ 2908516 w 3049233"/>
              <a:gd name="connsiteY12736" fmla="*/ 1027732 h 1985002"/>
              <a:gd name="connsiteX12737" fmla="*/ 2908240 w 3049233"/>
              <a:gd name="connsiteY12737" fmla="*/ 1023038 h 1985002"/>
              <a:gd name="connsiteX12738" fmla="*/ 2946632 w 3049233"/>
              <a:gd name="connsiteY12738" fmla="*/ 938512 h 1985002"/>
              <a:gd name="connsiteX12739" fmla="*/ 2781784 w 3049233"/>
              <a:gd name="connsiteY12739" fmla="*/ 844844 h 1985002"/>
              <a:gd name="connsiteX12740" fmla="*/ 2784442 w 3049233"/>
              <a:gd name="connsiteY12740" fmla="*/ 860163 h 1985002"/>
              <a:gd name="connsiteX12741" fmla="*/ 2771629 w 3049233"/>
              <a:gd name="connsiteY12741" fmla="*/ 867719 h 1985002"/>
              <a:gd name="connsiteX12742" fmla="*/ 2770900 w 3049233"/>
              <a:gd name="connsiteY12742" fmla="*/ 859859 h 1985002"/>
              <a:gd name="connsiteX12743" fmla="*/ 2768477 w 3049233"/>
              <a:gd name="connsiteY12743" fmla="*/ 851497 h 1985002"/>
              <a:gd name="connsiteX12744" fmla="*/ 2441717 w 3049233"/>
              <a:gd name="connsiteY12744" fmla="*/ 844416 h 1985002"/>
              <a:gd name="connsiteX12745" fmla="*/ 2444134 w 3049233"/>
              <a:gd name="connsiteY12745" fmla="*/ 844625 h 1985002"/>
              <a:gd name="connsiteX12746" fmla="*/ 2444153 w 3049233"/>
              <a:gd name="connsiteY12746" fmla="*/ 844641 h 1985002"/>
              <a:gd name="connsiteX12747" fmla="*/ 2443498 w 3049233"/>
              <a:gd name="connsiteY12747" fmla="*/ 846009 h 1985002"/>
              <a:gd name="connsiteX12748" fmla="*/ 957292 w 3049233"/>
              <a:gd name="connsiteY12748" fmla="*/ 844298 h 1985002"/>
              <a:gd name="connsiteX12749" fmla="*/ 958201 w 3049233"/>
              <a:gd name="connsiteY12749" fmla="*/ 844837 h 1985002"/>
              <a:gd name="connsiteX12750" fmla="*/ 966415 w 3049233"/>
              <a:gd name="connsiteY12750" fmla="*/ 849702 h 1985002"/>
              <a:gd name="connsiteX12751" fmla="*/ 962558 w 3049233"/>
              <a:gd name="connsiteY12751" fmla="*/ 848668 h 1985002"/>
              <a:gd name="connsiteX12752" fmla="*/ 956864 w 3049233"/>
              <a:gd name="connsiteY12752" fmla="*/ 847142 h 1985002"/>
              <a:gd name="connsiteX12753" fmla="*/ 955321 w 3049233"/>
              <a:gd name="connsiteY12753" fmla="*/ 846728 h 1985002"/>
              <a:gd name="connsiteX12754" fmla="*/ 1314455 w 3049233"/>
              <a:gd name="connsiteY12754" fmla="*/ 844273 h 1985002"/>
              <a:gd name="connsiteX12755" fmla="*/ 1314947 w 3049233"/>
              <a:gd name="connsiteY12755" fmla="*/ 845870 h 1985002"/>
              <a:gd name="connsiteX12756" fmla="*/ 1316322 w 3049233"/>
              <a:gd name="connsiteY12756" fmla="*/ 850325 h 1985002"/>
              <a:gd name="connsiteX12757" fmla="*/ 1318338 w 3049233"/>
              <a:gd name="connsiteY12757" fmla="*/ 856855 h 1985002"/>
              <a:gd name="connsiteX12758" fmla="*/ 1314470 w 3049233"/>
              <a:gd name="connsiteY12758" fmla="*/ 857127 h 1985002"/>
              <a:gd name="connsiteX12759" fmla="*/ 1312797 w 3049233"/>
              <a:gd name="connsiteY12759" fmla="*/ 857245 h 1985002"/>
              <a:gd name="connsiteX12760" fmla="*/ 1311503 w 3049233"/>
              <a:gd name="connsiteY12760" fmla="*/ 857337 h 1985002"/>
              <a:gd name="connsiteX12761" fmla="*/ 1307471 w 3049233"/>
              <a:gd name="connsiteY12761" fmla="*/ 846231 h 1985002"/>
              <a:gd name="connsiteX12762" fmla="*/ 1307083 w 3049233"/>
              <a:gd name="connsiteY12762" fmla="*/ 845162 h 1985002"/>
              <a:gd name="connsiteX12763" fmla="*/ 2593807 w 3049233"/>
              <a:gd name="connsiteY12763" fmla="*/ 843282 h 1985002"/>
              <a:gd name="connsiteX12764" fmla="*/ 2596603 w 3049233"/>
              <a:gd name="connsiteY12764" fmla="*/ 843996 h 1985002"/>
              <a:gd name="connsiteX12765" fmla="*/ 2596471 w 3049233"/>
              <a:gd name="connsiteY12765" fmla="*/ 844074 h 1985002"/>
              <a:gd name="connsiteX12766" fmla="*/ 2593732 w 3049233"/>
              <a:gd name="connsiteY12766" fmla="*/ 843626 h 1985002"/>
              <a:gd name="connsiteX12767" fmla="*/ 2550682 w 3049233"/>
              <a:gd name="connsiteY12767" fmla="*/ 842822 h 1985002"/>
              <a:gd name="connsiteX12768" fmla="*/ 2565253 w 3049233"/>
              <a:gd name="connsiteY12768" fmla="*/ 845665 h 1985002"/>
              <a:gd name="connsiteX12769" fmla="*/ 2564152 w 3049233"/>
              <a:gd name="connsiteY12769" fmla="*/ 849961 h 1985002"/>
              <a:gd name="connsiteX12770" fmla="*/ 2546530 w 3049233"/>
              <a:gd name="connsiteY12770" fmla="*/ 847430 h 1985002"/>
              <a:gd name="connsiteX12771" fmla="*/ 2547366 w 3049233"/>
              <a:gd name="connsiteY12771" fmla="*/ 844645 h 1985002"/>
              <a:gd name="connsiteX12772" fmla="*/ 1326531 w 3049233"/>
              <a:gd name="connsiteY12772" fmla="*/ 842817 h 1985002"/>
              <a:gd name="connsiteX12773" fmla="*/ 1329259 w 3049233"/>
              <a:gd name="connsiteY12773" fmla="*/ 853003 h 1985002"/>
              <a:gd name="connsiteX12774" fmla="*/ 1329370 w 3049233"/>
              <a:gd name="connsiteY12774" fmla="*/ 853502 h 1985002"/>
              <a:gd name="connsiteX12775" fmla="*/ 1329374 w 3049233"/>
              <a:gd name="connsiteY12775" fmla="*/ 853523 h 1985002"/>
              <a:gd name="connsiteX12776" fmla="*/ 1329933 w 3049233"/>
              <a:gd name="connsiteY12776" fmla="*/ 856038 h 1985002"/>
              <a:gd name="connsiteX12777" fmla="*/ 1327047 w 3049233"/>
              <a:gd name="connsiteY12777" fmla="*/ 856241 h 1985002"/>
              <a:gd name="connsiteX12778" fmla="*/ 1324784 w 3049233"/>
              <a:gd name="connsiteY12778" fmla="*/ 856401 h 1985002"/>
              <a:gd name="connsiteX12779" fmla="*/ 1321871 w 3049233"/>
              <a:gd name="connsiteY12779" fmla="*/ 847079 h 1985002"/>
              <a:gd name="connsiteX12780" fmla="*/ 1320757 w 3049233"/>
              <a:gd name="connsiteY12780" fmla="*/ 843513 h 1985002"/>
              <a:gd name="connsiteX12781" fmla="*/ 1326498 w 3049233"/>
              <a:gd name="connsiteY12781" fmla="*/ 842821 h 1985002"/>
              <a:gd name="connsiteX12782" fmla="*/ 982881 w 3049233"/>
              <a:gd name="connsiteY12782" fmla="*/ 842204 h 1985002"/>
              <a:gd name="connsiteX12783" fmla="*/ 982917 w 3049233"/>
              <a:gd name="connsiteY12783" fmla="*/ 842213 h 1985002"/>
              <a:gd name="connsiteX12784" fmla="*/ 985978 w 3049233"/>
              <a:gd name="connsiteY12784" fmla="*/ 843029 h 1985002"/>
              <a:gd name="connsiteX12785" fmla="*/ 985374 w 3049233"/>
              <a:gd name="connsiteY12785" fmla="*/ 843704 h 1985002"/>
              <a:gd name="connsiteX12786" fmla="*/ 983886 w 3049233"/>
              <a:gd name="connsiteY12786" fmla="*/ 842808 h 1985002"/>
              <a:gd name="connsiteX12787" fmla="*/ 948294 w 3049233"/>
              <a:gd name="connsiteY12787" fmla="*/ 842097 h 1985002"/>
              <a:gd name="connsiteX12788" fmla="*/ 950477 w 3049233"/>
              <a:gd name="connsiteY12788" fmla="*/ 842539 h 1985002"/>
              <a:gd name="connsiteX12789" fmla="*/ 949685 w 3049233"/>
              <a:gd name="connsiteY12789" fmla="*/ 843430 h 1985002"/>
              <a:gd name="connsiteX12790" fmla="*/ 2857221 w 3049233"/>
              <a:gd name="connsiteY12790" fmla="*/ 842077 h 1985002"/>
              <a:gd name="connsiteX12791" fmla="*/ 2858077 w 3049233"/>
              <a:gd name="connsiteY12791" fmla="*/ 843402 h 1985002"/>
              <a:gd name="connsiteX12792" fmla="*/ 2860686 w 3049233"/>
              <a:gd name="connsiteY12792" fmla="*/ 850548 h 1985002"/>
              <a:gd name="connsiteX12793" fmla="*/ 2851590 w 3049233"/>
              <a:gd name="connsiteY12793" fmla="*/ 858027 h 1985002"/>
              <a:gd name="connsiteX12794" fmla="*/ 2850646 w 3049233"/>
              <a:gd name="connsiteY12794" fmla="*/ 856008 h 1985002"/>
              <a:gd name="connsiteX12795" fmla="*/ 2848429 w 3049233"/>
              <a:gd name="connsiteY12795" fmla="*/ 848453 h 1985002"/>
              <a:gd name="connsiteX12796" fmla="*/ 814319 w 3049233"/>
              <a:gd name="connsiteY12796" fmla="*/ 841849 h 1985002"/>
              <a:gd name="connsiteX12797" fmla="*/ 824370 w 3049233"/>
              <a:gd name="connsiteY12797" fmla="*/ 852699 h 1985002"/>
              <a:gd name="connsiteX12798" fmla="*/ 824451 w 3049233"/>
              <a:gd name="connsiteY12798" fmla="*/ 854488 h 1985002"/>
              <a:gd name="connsiteX12799" fmla="*/ 820589 w 3049233"/>
              <a:gd name="connsiteY12799" fmla="*/ 858895 h 1985002"/>
              <a:gd name="connsiteX12800" fmla="*/ 809830 w 3049233"/>
              <a:gd name="connsiteY12800" fmla="*/ 846909 h 1985002"/>
              <a:gd name="connsiteX12801" fmla="*/ 2216900 w 3049233"/>
              <a:gd name="connsiteY12801" fmla="*/ 841777 h 1985002"/>
              <a:gd name="connsiteX12802" fmla="*/ 2202889 w 3049233"/>
              <a:gd name="connsiteY12802" fmla="*/ 865166 h 1985002"/>
              <a:gd name="connsiteX12803" fmla="*/ 2201433 w 3049233"/>
              <a:gd name="connsiteY12803" fmla="*/ 865475 h 1985002"/>
              <a:gd name="connsiteX12804" fmla="*/ 2208387 w 3049233"/>
              <a:gd name="connsiteY12804" fmla="*/ 852307 h 1985002"/>
              <a:gd name="connsiteX12805" fmla="*/ 2739855 w 3049233"/>
              <a:gd name="connsiteY12805" fmla="*/ 841666 h 1985002"/>
              <a:gd name="connsiteX12806" fmla="*/ 2741456 w 3049233"/>
              <a:gd name="connsiteY12806" fmla="*/ 858452 h 1985002"/>
              <a:gd name="connsiteX12807" fmla="*/ 2739513 w 3049233"/>
              <a:gd name="connsiteY12807" fmla="*/ 859419 h 1985002"/>
              <a:gd name="connsiteX12808" fmla="*/ 2728671 w 3049233"/>
              <a:gd name="connsiteY12808" fmla="*/ 863483 h 1985002"/>
              <a:gd name="connsiteX12809" fmla="*/ 2728166 w 3049233"/>
              <a:gd name="connsiteY12809" fmla="*/ 863662 h 1985002"/>
              <a:gd name="connsiteX12810" fmla="*/ 2727931 w 3049233"/>
              <a:gd name="connsiteY12810" fmla="*/ 849177 h 1985002"/>
              <a:gd name="connsiteX12811" fmla="*/ 2727489 w 3049233"/>
              <a:gd name="connsiteY12811" fmla="*/ 846862 h 1985002"/>
              <a:gd name="connsiteX12812" fmla="*/ 2501623 w 3049233"/>
              <a:gd name="connsiteY12812" fmla="*/ 841620 h 1985002"/>
              <a:gd name="connsiteX12813" fmla="*/ 2516249 w 3049233"/>
              <a:gd name="connsiteY12813" fmla="*/ 846481 h 1985002"/>
              <a:gd name="connsiteX12814" fmla="*/ 2515877 w 3049233"/>
              <a:gd name="connsiteY12814" fmla="*/ 847588 h 1985002"/>
              <a:gd name="connsiteX12815" fmla="*/ 2504281 w 3049233"/>
              <a:gd name="connsiteY12815" fmla="*/ 846131 h 1985002"/>
              <a:gd name="connsiteX12816" fmla="*/ 2499409 w 3049233"/>
              <a:gd name="connsiteY12816" fmla="*/ 844289 h 1985002"/>
              <a:gd name="connsiteX12817" fmla="*/ 2678199 w 3049233"/>
              <a:gd name="connsiteY12817" fmla="*/ 840904 h 1985002"/>
              <a:gd name="connsiteX12818" fmla="*/ 2677137 w 3049233"/>
              <a:gd name="connsiteY12818" fmla="*/ 861794 h 1985002"/>
              <a:gd name="connsiteX12819" fmla="*/ 2659726 w 3049233"/>
              <a:gd name="connsiteY12819" fmla="*/ 869802 h 1985002"/>
              <a:gd name="connsiteX12820" fmla="*/ 2661881 w 3049233"/>
              <a:gd name="connsiteY12820" fmla="*/ 847436 h 1985002"/>
              <a:gd name="connsiteX12821" fmla="*/ 2611036 w 3049233"/>
              <a:gd name="connsiteY12821" fmla="*/ 840537 h 1985002"/>
              <a:gd name="connsiteX12822" fmla="*/ 2611373 w 3049233"/>
              <a:gd name="connsiteY12822" fmla="*/ 840715 h 1985002"/>
              <a:gd name="connsiteX12823" fmla="*/ 2611060 w 3049233"/>
              <a:gd name="connsiteY12823" fmla="*/ 842513 h 1985002"/>
              <a:gd name="connsiteX12824" fmla="*/ 2610819 w 3049233"/>
              <a:gd name="connsiteY12824" fmla="*/ 842459 h 1985002"/>
              <a:gd name="connsiteX12825" fmla="*/ 2609260 w 3049233"/>
              <a:gd name="connsiteY12825" fmla="*/ 841584 h 1985002"/>
              <a:gd name="connsiteX12826" fmla="*/ 786265 w 3049233"/>
              <a:gd name="connsiteY12826" fmla="*/ 840330 h 1985002"/>
              <a:gd name="connsiteX12827" fmla="*/ 790098 w 3049233"/>
              <a:gd name="connsiteY12827" fmla="*/ 848273 h 1985002"/>
              <a:gd name="connsiteX12828" fmla="*/ 791460 w 3049233"/>
              <a:gd name="connsiteY12828" fmla="*/ 850167 h 1985002"/>
              <a:gd name="connsiteX12829" fmla="*/ 791989 w 3049233"/>
              <a:gd name="connsiteY12829" fmla="*/ 850903 h 1985002"/>
              <a:gd name="connsiteX12830" fmla="*/ 794772 w 3049233"/>
              <a:gd name="connsiteY12830" fmla="*/ 854772 h 1985002"/>
              <a:gd name="connsiteX12831" fmla="*/ 793853 w 3049233"/>
              <a:gd name="connsiteY12831" fmla="*/ 855808 h 1985002"/>
              <a:gd name="connsiteX12832" fmla="*/ 792834 w 3049233"/>
              <a:gd name="connsiteY12832" fmla="*/ 856956 h 1985002"/>
              <a:gd name="connsiteX12833" fmla="*/ 790462 w 3049233"/>
              <a:gd name="connsiteY12833" fmla="*/ 851269 h 1985002"/>
              <a:gd name="connsiteX12834" fmla="*/ 786017 w 3049233"/>
              <a:gd name="connsiteY12834" fmla="*/ 840611 h 1985002"/>
              <a:gd name="connsiteX12835" fmla="*/ 786092 w 3049233"/>
              <a:gd name="connsiteY12835" fmla="*/ 840526 h 1985002"/>
              <a:gd name="connsiteX12836" fmla="*/ 1259169 w 3049233"/>
              <a:gd name="connsiteY12836" fmla="*/ 840268 h 1985002"/>
              <a:gd name="connsiteX12837" fmla="*/ 1262417 w 3049233"/>
              <a:gd name="connsiteY12837" fmla="*/ 844769 h 1985002"/>
              <a:gd name="connsiteX12838" fmla="*/ 1260969 w 3049233"/>
              <a:gd name="connsiteY12838" fmla="*/ 844943 h 1985002"/>
              <a:gd name="connsiteX12839" fmla="*/ 1260494 w 3049233"/>
              <a:gd name="connsiteY12839" fmla="*/ 843708 h 1985002"/>
              <a:gd name="connsiteX12840" fmla="*/ 934326 w 3049233"/>
              <a:gd name="connsiteY12840" fmla="*/ 839269 h 1985002"/>
              <a:gd name="connsiteX12841" fmla="*/ 938392 w 3049233"/>
              <a:gd name="connsiteY12841" fmla="*/ 840092 h 1985002"/>
              <a:gd name="connsiteX12842" fmla="*/ 941514 w 3049233"/>
              <a:gd name="connsiteY12842" fmla="*/ 843028 h 1985002"/>
              <a:gd name="connsiteX12843" fmla="*/ 939664 w 3049233"/>
              <a:gd name="connsiteY12843" fmla="*/ 842532 h 1985002"/>
              <a:gd name="connsiteX12844" fmla="*/ 939379 w 3049233"/>
              <a:gd name="connsiteY12844" fmla="*/ 842456 h 1985002"/>
              <a:gd name="connsiteX12845" fmla="*/ 936326 w 3049233"/>
              <a:gd name="connsiteY12845" fmla="*/ 841637 h 1985002"/>
              <a:gd name="connsiteX12846" fmla="*/ 1006262 w 3049233"/>
              <a:gd name="connsiteY12846" fmla="*/ 838991 h 1985002"/>
              <a:gd name="connsiteX12847" fmla="*/ 1006694 w 3049233"/>
              <a:gd name="connsiteY12847" fmla="*/ 839098 h 1985002"/>
              <a:gd name="connsiteX12848" fmla="*/ 1006724 w 3049233"/>
              <a:gd name="connsiteY12848" fmla="*/ 839106 h 1985002"/>
              <a:gd name="connsiteX12849" fmla="*/ 1006729 w 3049233"/>
              <a:gd name="connsiteY12849" fmla="*/ 839107 h 1985002"/>
              <a:gd name="connsiteX12850" fmla="*/ 1004607 w 3049233"/>
              <a:gd name="connsiteY12850" fmla="*/ 841756 h 1985002"/>
              <a:gd name="connsiteX12851" fmla="*/ 1004550 w 3049233"/>
              <a:gd name="connsiteY12851" fmla="*/ 841827 h 1985002"/>
              <a:gd name="connsiteX12852" fmla="*/ 1004548 w 3049233"/>
              <a:gd name="connsiteY12852" fmla="*/ 841830 h 1985002"/>
              <a:gd name="connsiteX12853" fmla="*/ 1004176 w 3049233"/>
              <a:gd name="connsiteY12853" fmla="*/ 841734 h 1985002"/>
              <a:gd name="connsiteX12854" fmla="*/ 1004270 w 3049233"/>
              <a:gd name="connsiteY12854" fmla="*/ 841610 h 1985002"/>
              <a:gd name="connsiteX12855" fmla="*/ 1004602 w 3049233"/>
              <a:gd name="connsiteY12855" fmla="*/ 841174 h 1985002"/>
              <a:gd name="connsiteX12856" fmla="*/ 2525489 w 3049233"/>
              <a:gd name="connsiteY12856" fmla="*/ 838751 h 1985002"/>
              <a:gd name="connsiteX12857" fmla="*/ 2535908 w 3049233"/>
              <a:gd name="connsiteY12857" fmla="*/ 839937 h 1985002"/>
              <a:gd name="connsiteX12858" fmla="*/ 2535945 w 3049233"/>
              <a:gd name="connsiteY12858" fmla="*/ 839946 h 1985002"/>
              <a:gd name="connsiteX12859" fmla="*/ 2542092 w 3049233"/>
              <a:gd name="connsiteY12859" fmla="*/ 841145 h 1985002"/>
              <a:gd name="connsiteX12860" fmla="*/ 2542046 w 3049233"/>
              <a:gd name="connsiteY12860" fmla="*/ 841300 h 1985002"/>
              <a:gd name="connsiteX12861" fmla="*/ 2541696 w 3049233"/>
              <a:gd name="connsiteY12861" fmla="*/ 842459 h 1985002"/>
              <a:gd name="connsiteX12862" fmla="*/ 2535546 w 3049233"/>
              <a:gd name="connsiteY12862" fmla="*/ 845837 h 1985002"/>
              <a:gd name="connsiteX12863" fmla="*/ 2525692 w 3049233"/>
              <a:gd name="connsiteY12863" fmla="*/ 843331 h 1985002"/>
              <a:gd name="connsiteX12864" fmla="*/ 2524124 w 3049233"/>
              <a:gd name="connsiteY12864" fmla="*/ 842807 h 1985002"/>
              <a:gd name="connsiteX12865" fmla="*/ 2962102 w 3049233"/>
              <a:gd name="connsiteY12865" fmla="*/ 838554 h 1985002"/>
              <a:gd name="connsiteX12866" fmla="*/ 2940497 w 3049233"/>
              <a:gd name="connsiteY12866" fmla="*/ 936281 h 1985002"/>
              <a:gd name="connsiteX12867" fmla="*/ 2907664 w 3049233"/>
              <a:gd name="connsiteY12867" fmla="*/ 1007968 h 1985002"/>
              <a:gd name="connsiteX12868" fmla="*/ 2908092 w 3049233"/>
              <a:gd name="connsiteY12868" fmla="*/ 997461 h 1985002"/>
              <a:gd name="connsiteX12869" fmla="*/ 2905886 w 3049233"/>
              <a:gd name="connsiteY12869" fmla="*/ 983051 h 1985002"/>
              <a:gd name="connsiteX12870" fmla="*/ 2934019 w 3049233"/>
              <a:gd name="connsiteY12870" fmla="*/ 930351 h 1985002"/>
              <a:gd name="connsiteX12871" fmla="*/ 2464236 w 3049233"/>
              <a:gd name="connsiteY12871" fmla="*/ 837961 h 1985002"/>
              <a:gd name="connsiteX12872" fmla="*/ 2472388 w 3049233"/>
              <a:gd name="connsiteY12872" fmla="*/ 841059 h 1985002"/>
              <a:gd name="connsiteX12873" fmla="*/ 2471716 w 3049233"/>
              <a:gd name="connsiteY12873" fmla="*/ 842472 h 1985002"/>
              <a:gd name="connsiteX12874" fmla="*/ 2467187 w 3049233"/>
              <a:gd name="connsiteY12874" fmla="*/ 842054 h 1985002"/>
              <a:gd name="connsiteX12875" fmla="*/ 2462465 w 3049233"/>
              <a:gd name="connsiteY12875" fmla="*/ 840037 h 1985002"/>
              <a:gd name="connsiteX12876" fmla="*/ 2572640 w 3049233"/>
              <a:gd name="connsiteY12876" fmla="*/ 837888 h 1985002"/>
              <a:gd name="connsiteX12877" fmla="*/ 2576079 w 3049233"/>
              <a:gd name="connsiteY12877" fmla="*/ 838760 h 1985002"/>
              <a:gd name="connsiteX12878" fmla="*/ 2588537 w 3049233"/>
              <a:gd name="connsiteY12878" fmla="*/ 841938 h 1985002"/>
              <a:gd name="connsiteX12879" fmla="*/ 2588364 w 3049233"/>
              <a:gd name="connsiteY12879" fmla="*/ 842747 h 1985002"/>
              <a:gd name="connsiteX12880" fmla="*/ 2572077 w 3049233"/>
              <a:gd name="connsiteY12880" fmla="*/ 840080 h 1985002"/>
              <a:gd name="connsiteX12881" fmla="*/ 2834895 w 3049233"/>
              <a:gd name="connsiteY12881" fmla="*/ 837555 h 1985002"/>
              <a:gd name="connsiteX12882" fmla="*/ 2835286 w 3049233"/>
              <a:gd name="connsiteY12882" fmla="*/ 838140 h 1985002"/>
              <a:gd name="connsiteX12883" fmla="*/ 2839376 w 3049233"/>
              <a:gd name="connsiteY12883" fmla="*/ 846869 h 1985002"/>
              <a:gd name="connsiteX12884" fmla="*/ 2831088 w 3049233"/>
              <a:gd name="connsiteY12884" fmla="*/ 852866 h 1985002"/>
              <a:gd name="connsiteX12885" fmla="*/ 2828450 w 3049233"/>
              <a:gd name="connsiteY12885" fmla="*/ 842275 h 1985002"/>
              <a:gd name="connsiteX12886" fmla="*/ 2828036 w 3049233"/>
              <a:gd name="connsiteY12886" fmla="*/ 841606 h 1985002"/>
              <a:gd name="connsiteX12887" fmla="*/ 2595058 w 3049233"/>
              <a:gd name="connsiteY12887" fmla="*/ 837482 h 1985002"/>
              <a:gd name="connsiteX12888" fmla="*/ 2598832 w 3049233"/>
              <a:gd name="connsiteY12888" fmla="*/ 839659 h 1985002"/>
              <a:gd name="connsiteX12889" fmla="*/ 2594811 w 3049233"/>
              <a:gd name="connsiteY12889" fmla="*/ 838627 h 1985002"/>
              <a:gd name="connsiteX12890" fmla="*/ 2508046 w 3049233"/>
              <a:gd name="connsiteY12890" fmla="*/ 837431 h 1985002"/>
              <a:gd name="connsiteX12891" fmla="*/ 2513428 w 3049233"/>
              <a:gd name="connsiteY12891" fmla="*/ 837744 h 1985002"/>
              <a:gd name="connsiteX12892" fmla="*/ 2513463 w 3049233"/>
              <a:gd name="connsiteY12892" fmla="*/ 837744 h 1985002"/>
              <a:gd name="connsiteX12893" fmla="*/ 2513500 w 3049233"/>
              <a:gd name="connsiteY12893" fmla="*/ 837744 h 1985002"/>
              <a:gd name="connsiteX12894" fmla="*/ 2516643 w 3049233"/>
              <a:gd name="connsiteY12894" fmla="*/ 837744 h 1985002"/>
              <a:gd name="connsiteX12895" fmla="*/ 2519095 w 3049233"/>
              <a:gd name="connsiteY12895" fmla="*/ 838023 h 1985002"/>
              <a:gd name="connsiteX12896" fmla="*/ 2518156 w 3049233"/>
              <a:gd name="connsiteY12896" fmla="*/ 840812 h 1985002"/>
              <a:gd name="connsiteX12897" fmla="*/ 2434907 w 3049233"/>
              <a:gd name="connsiteY12897" fmla="*/ 837412 h 1985002"/>
              <a:gd name="connsiteX12898" fmla="*/ 2437318 w 3049233"/>
              <a:gd name="connsiteY12898" fmla="*/ 839297 h 1985002"/>
              <a:gd name="connsiteX12899" fmla="*/ 2436792 w 3049233"/>
              <a:gd name="connsiteY12899" fmla="*/ 839249 h 1985002"/>
              <a:gd name="connsiteX12900" fmla="*/ 2436781 w 3049233"/>
              <a:gd name="connsiteY12900" fmla="*/ 839251 h 1985002"/>
              <a:gd name="connsiteX12901" fmla="*/ 2436755 w 3049233"/>
              <a:gd name="connsiteY12901" fmla="*/ 839249 h 1985002"/>
              <a:gd name="connsiteX12902" fmla="*/ 2436746 w 3049233"/>
              <a:gd name="connsiteY12902" fmla="*/ 839251 h 1985002"/>
              <a:gd name="connsiteX12903" fmla="*/ 2436722 w 3049233"/>
              <a:gd name="connsiteY12903" fmla="*/ 839248 h 1985002"/>
              <a:gd name="connsiteX12904" fmla="*/ 2436096 w 3049233"/>
              <a:gd name="connsiteY12904" fmla="*/ 839390 h 1985002"/>
              <a:gd name="connsiteX12905" fmla="*/ 2434010 w 3049233"/>
              <a:gd name="connsiteY12905" fmla="*/ 837526 h 1985002"/>
              <a:gd name="connsiteX12906" fmla="*/ 2344958 w 3049233"/>
              <a:gd name="connsiteY12906" fmla="*/ 837109 h 1985002"/>
              <a:gd name="connsiteX12907" fmla="*/ 2327661 w 3049233"/>
              <a:gd name="connsiteY12907" fmla="*/ 867040 h 1985002"/>
              <a:gd name="connsiteX12908" fmla="*/ 2317743 w 3049233"/>
              <a:gd name="connsiteY12908" fmla="*/ 889416 h 1985002"/>
              <a:gd name="connsiteX12909" fmla="*/ 2311066 w 3049233"/>
              <a:gd name="connsiteY12909" fmla="*/ 885167 h 1985002"/>
              <a:gd name="connsiteX12910" fmla="*/ 922148 w 3049233"/>
              <a:gd name="connsiteY12910" fmla="*/ 836803 h 1985002"/>
              <a:gd name="connsiteX12911" fmla="*/ 923023 w 3049233"/>
              <a:gd name="connsiteY12911" fmla="*/ 836980 h 1985002"/>
              <a:gd name="connsiteX12912" fmla="*/ 924846 w 3049233"/>
              <a:gd name="connsiteY12912" fmla="*/ 837349 h 1985002"/>
              <a:gd name="connsiteX12913" fmla="*/ 925687 w 3049233"/>
              <a:gd name="connsiteY12913" fmla="*/ 838305 h 1985002"/>
              <a:gd name="connsiteX12914" fmla="*/ 924837 w 3049233"/>
              <a:gd name="connsiteY12914" fmla="*/ 839276 h 1985002"/>
              <a:gd name="connsiteX12915" fmla="*/ 923506 w 3049233"/>
              <a:gd name="connsiteY12915" fmla="*/ 839016 h 1985002"/>
              <a:gd name="connsiteX12916" fmla="*/ 2798082 w 3049233"/>
              <a:gd name="connsiteY12916" fmla="*/ 836695 h 1985002"/>
              <a:gd name="connsiteX12917" fmla="*/ 2802805 w 3049233"/>
              <a:gd name="connsiteY12917" fmla="*/ 849334 h 1985002"/>
              <a:gd name="connsiteX12918" fmla="*/ 2791639 w 3049233"/>
              <a:gd name="connsiteY12918" fmla="*/ 855919 h 1985002"/>
              <a:gd name="connsiteX12919" fmla="*/ 2787276 w 3049233"/>
              <a:gd name="connsiteY12919" fmla="*/ 842595 h 1985002"/>
              <a:gd name="connsiteX12920" fmla="*/ 2787197 w 3049233"/>
              <a:gd name="connsiteY12920" fmla="*/ 842137 h 1985002"/>
              <a:gd name="connsiteX12921" fmla="*/ 2445802 w 3049233"/>
              <a:gd name="connsiteY12921" fmla="*/ 836038 h 1985002"/>
              <a:gd name="connsiteX12922" fmla="*/ 2447645 w 3049233"/>
              <a:gd name="connsiteY12922" fmla="*/ 837347 h 1985002"/>
              <a:gd name="connsiteX12923" fmla="*/ 2446932 w 3049233"/>
              <a:gd name="connsiteY12923" fmla="*/ 838835 h 1985002"/>
              <a:gd name="connsiteX12924" fmla="*/ 2443730 w 3049233"/>
              <a:gd name="connsiteY12924" fmla="*/ 836300 h 1985002"/>
              <a:gd name="connsiteX12925" fmla="*/ 2482023 w 3049233"/>
              <a:gd name="connsiteY12925" fmla="*/ 835919 h 1985002"/>
              <a:gd name="connsiteX12926" fmla="*/ 2484987 w 3049233"/>
              <a:gd name="connsiteY12926" fmla="*/ 836092 h 1985002"/>
              <a:gd name="connsiteX12927" fmla="*/ 2494915 w 3049233"/>
              <a:gd name="connsiteY12927" fmla="*/ 839391 h 1985002"/>
              <a:gd name="connsiteX12928" fmla="*/ 2493843 w 3049233"/>
              <a:gd name="connsiteY12928" fmla="*/ 842186 h 1985002"/>
              <a:gd name="connsiteX12929" fmla="*/ 2481301 w 3049233"/>
              <a:gd name="connsiteY12929" fmla="*/ 837445 h 1985002"/>
              <a:gd name="connsiteX12930" fmla="*/ 2598709 w 3049233"/>
              <a:gd name="connsiteY12930" fmla="*/ 835661 h 1985002"/>
              <a:gd name="connsiteX12931" fmla="*/ 2603170 w 3049233"/>
              <a:gd name="connsiteY12931" fmla="*/ 837066 h 1985002"/>
              <a:gd name="connsiteX12932" fmla="*/ 2606388 w 3049233"/>
              <a:gd name="connsiteY12932" fmla="*/ 838082 h 1985002"/>
              <a:gd name="connsiteX12933" fmla="*/ 2606531 w 3049233"/>
              <a:gd name="connsiteY12933" fmla="*/ 838158 h 1985002"/>
              <a:gd name="connsiteX12934" fmla="*/ 2604883 w 3049233"/>
              <a:gd name="connsiteY12934" fmla="*/ 839127 h 1985002"/>
              <a:gd name="connsiteX12935" fmla="*/ 2563756 w 3049233"/>
              <a:gd name="connsiteY12935" fmla="*/ 835636 h 1985002"/>
              <a:gd name="connsiteX12936" fmla="*/ 2567581 w 3049233"/>
              <a:gd name="connsiteY12936" fmla="*/ 836606 h 1985002"/>
              <a:gd name="connsiteX12937" fmla="*/ 2566905 w 3049233"/>
              <a:gd name="connsiteY12937" fmla="*/ 839233 h 1985002"/>
              <a:gd name="connsiteX12938" fmla="*/ 2559436 w 3049233"/>
              <a:gd name="connsiteY12938" fmla="*/ 838010 h 1985002"/>
              <a:gd name="connsiteX12939" fmla="*/ 912798 w 3049233"/>
              <a:gd name="connsiteY12939" fmla="*/ 834909 h 1985002"/>
              <a:gd name="connsiteX12940" fmla="*/ 914047 w 3049233"/>
              <a:gd name="connsiteY12940" fmla="*/ 835162 h 1985002"/>
              <a:gd name="connsiteX12941" fmla="*/ 915656 w 3049233"/>
              <a:gd name="connsiteY12941" fmla="*/ 837483 h 1985002"/>
              <a:gd name="connsiteX12942" fmla="*/ 913810 w 3049233"/>
              <a:gd name="connsiteY12942" fmla="*/ 837122 h 1985002"/>
              <a:gd name="connsiteX12943" fmla="*/ 913679 w 3049233"/>
              <a:gd name="connsiteY12943" fmla="*/ 836837 h 1985002"/>
              <a:gd name="connsiteX12944" fmla="*/ 2457442 w 3049233"/>
              <a:gd name="connsiteY12944" fmla="*/ 834570 h 1985002"/>
              <a:gd name="connsiteX12945" fmla="*/ 2459663 w 3049233"/>
              <a:gd name="connsiteY12945" fmla="*/ 835863 h 1985002"/>
              <a:gd name="connsiteX12946" fmla="*/ 2458206 w 3049233"/>
              <a:gd name="connsiteY12946" fmla="*/ 837571 h 1985002"/>
              <a:gd name="connsiteX12947" fmla="*/ 2454962 w 3049233"/>
              <a:gd name="connsiteY12947" fmla="*/ 835332 h 1985002"/>
              <a:gd name="connsiteX12948" fmla="*/ 2455190 w 3049233"/>
              <a:gd name="connsiteY12948" fmla="*/ 834855 h 1985002"/>
              <a:gd name="connsiteX12949" fmla="*/ 906727 w 3049233"/>
              <a:gd name="connsiteY12949" fmla="*/ 834549 h 1985002"/>
              <a:gd name="connsiteX12950" fmla="*/ 907587 w 3049233"/>
              <a:gd name="connsiteY12950" fmla="*/ 835907 h 1985002"/>
              <a:gd name="connsiteX12951" fmla="*/ 905820 w 3049233"/>
              <a:gd name="connsiteY12951" fmla="*/ 835562 h 1985002"/>
              <a:gd name="connsiteX12952" fmla="*/ 1207513 w 3049233"/>
              <a:gd name="connsiteY12952" fmla="*/ 834457 h 1985002"/>
              <a:gd name="connsiteX12953" fmla="*/ 1210620 w 3049233"/>
              <a:gd name="connsiteY12953" fmla="*/ 838465 h 1985002"/>
              <a:gd name="connsiteX12954" fmla="*/ 1210612 w 3049233"/>
              <a:gd name="connsiteY12954" fmla="*/ 838467 h 1985002"/>
              <a:gd name="connsiteX12955" fmla="*/ 1210587 w 3049233"/>
              <a:gd name="connsiteY12955" fmla="*/ 838471 h 1985002"/>
              <a:gd name="connsiteX12956" fmla="*/ 1210464 w 3049233"/>
              <a:gd name="connsiteY12956" fmla="*/ 838492 h 1985002"/>
              <a:gd name="connsiteX12957" fmla="*/ 1207335 w 3049233"/>
              <a:gd name="connsiteY12957" fmla="*/ 834769 h 1985002"/>
              <a:gd name="connsiteX12958" fmla="*/ 1207433 w 3049233"/>
              <a:gd name="connsiteY12958" fmla="*/ 834597 h 1985002"/>
              <a:gd name="connsiteX12959" fmla="*/ 1207463 w 3049233"/>
              <a:gd name="connsiteY12959" fmla="*/ 834544 h 1985002"/>
              <a:gd name="connsiteX12960" fmla="*/ 985823 w 3049233"/>
              <a:gd name="connsiteY12960" fmla="*/ 833925 h 1985002"/>
              <a:gd name="connsiteX12961" fmla="*/ 988428 w 3049233"/>
              <a:gd name="connsiteY12961" fmla="*/ 834571 h 1985002"/>
              <a:gd name="connsiteX12962" fmla="*/ 992501 w 3049233"/>
              <a:gd name="connsiteY12962" fmla="*/ 835580 h 1985002"/>
              <a:gd name="connsiteX12963" fmla="*/ 991748 w 3049233"/>
              <a:gd name="connsiteY12963" fmla="*/ 836578 h 1985002"/>
              <a:gd name="connsiteX12964" fmla="*/ 991289 w 3049233"/>
              <a:gd name="connsiteY12964" fmla="*/ 837092 h 1985002"/>
              <a:gd name="connsiteX12965" fmla="*/ 987748 w 3049233"/>
              <a:gd name="connsiteY12965" fmla="*/ 835040 h 1985002"/>
              <a:gd name="connsiteX12966" fmla="*/ 2758631 w 3049233"/>
              <a:gd name="connsiteY12966" fmla="*/ 833775 h 1985002"/>
              <a:gd name="connsiteX12967" fmla="*/ 2760102 w 3049233"/>
              <a:gd name="connsiteY12967" fmla="*/ 839008 h 1985002"/>
              <a:gd name="connsiteX12968" fmla="*/ 2761362 w 3049233"/>
              <a:gd name="connsiteY12968" fmla="*/ 848504 h 1985002"/>
              <a:gd name="connsiteX12969" fmla="*/ 2750044 w 3049233"/>
              <a:gd name="connsiteY12969" fmla="*/ 854164 h 1985002"/>
              <a:gd name="connsiteX12970" fmla="*/ 2746401 w 3049233"/>
              <a:gd name="connsiteY12970" fmla="*/ 838915 h 1985002"/>
              <a:gd name="connsiteX12971" fmla="*/ 2758049 w 3049233"/>
              <a:gd name="connsiteY12971" fmla="*/ 834020 h 1985002"/>
              <a:gd name="connsiteX12972" fmla="*/ 939530 w 3049233"/>
              <a:gd name="connsiteY12972" fmla="*/ 833698 h 1985002"/>
              <a:gd name="connsiteX12973" fmla="*/ 940835 w 3049233"/>
              <a:gd name="connsiteY12973" fmla="*/ 833894 h 1985002"/>
              <a:gd name="connsiteX12974" fmla="*/ 941609 w 3049233"/>
              <a:gd name="connsiteY12974" fmla="*/ 834010 h 1985002"/>
              <a:gd name="connsiteX12975" fmla="*/ 942165 w 3049233"/>
              <a:gd name="connsiteY12975" fmla="*/ 834093 h 1985002"/>
              <a:gd name="connsiteX12976" fmla="*/ 943675 w 3049233"/>
              <a:gd name="connsiteY12976" fmla="*/ 834703 h 1985002"/>
              <a:gd name="connsiteX12977" fmla="*/ 944681 w 3049233"/>
              <a:gd name="connsiteY12977" fmla="*/ 835714 h 1985002"/>
              <a:gd name="connsiteX12978" fmla="*/ 944435 w 3049233"/>
              <a:gd name="connsiteY12978" fmla="*/ 835668 h 1985002"/>
              <a:gd name="connsiteX12979" fmla="*/ 940877 w 3049233"/>
              <a:gd name="connsiteY12979" fmla="*/ 834990 h 1985002"/>
              <a:gd name="connsiteX12980" fmla="*/ 2697495 w 3049233"/>
              <a:gd name="connsiteY12980" fmla="*/ 833544 h 1985002"/>
              <a:gd name="connsiteX12981" fmla="*/ 2697771 w 3049233"/>
              <a:gd name="connsiteY12981" fmla="*/ 852302 h 1985002"/>
              <a:gd name="connsiteX12982" fmla="*/ 2683614 w 3049233"/>
              <a:gd name="connsiteY12982" fmla="*/ 858813 h 1985002"/>
              <a:gd name="connsiteX12983" fmla="*/ 2684799 w 3049233"/>
              <a:gd name="connsiteY12983" fmla="*/ 838262 h 1985002"/>
              <a:gd name="connsiteX12984" fmla="*/ 2695396 w 3049233"/>
              <a:gd name="connsiteY12984" fmla="*/ 834020 h 1985002"/>
              <a:gd name="connsiteX12985" fmla="*/ 900203 w 3049233"/>
              <a:gd name="connsiteY12985" fmla="*/ 833531 h 1985002"/>
              <a:gd name="connsiteX12986" fmla="*/ 900168 w 3049233"/>
              <a:gd name="connsiteY12986" fmla="*/ 833571 h 1985002"/>
              <a:gd name="connsiteX12987" fmla="*/ 900139 w 3049233"/>
              <a:gd name="connsiteY12987" fmla="*/ 833556 h 1985002"/>
              <a:gd name="connsiteX12988" fmla="*/ 900095 w 3049233"/>
              <a:gd name="connsiteY12988" fmla="*/ 833532 h 1985002"/>
              <a:gd name="connsiteX12989" fmla="*/ 900116 w 3049233"/>
              <a:gd name="connsiteY12989" fmla="*/ 833532 h 1985002"/>
              <a:gd name="connsiteX12990" fmla="*/ 900158 w 3049233"/>
              <a:gd name="connsiteY12990" fmla="*/ 833532 h 1985002"/>
              <a:gd name="connsiteX12991" fmla="*/ 1274773 w 3049233"/>
              <a:gd name="connsiteY12991" fmla="*/ 833400 h 1985002"/>
              <a:gd name="connsiteX12992" fmla="*/ 1279172 w 3049233"/>
              <a:gd name="connsiteY12992" fmla="*/ 840100 h 1985002"/>
              <a:gd name="connsiteX12993" fmla="*/ 1280362 w 3049233"/>
              <a:gd name="connsiteY12993" fmla="*/ 841912 h 1985002"/>
              <a:gd name="connsiteX12994" fmla="*/ 1280787 w 3049233"/>
              <a:gd name="connsiteY12994" fmla="*/ 842559 h 1985002"/>
              <a:gd name="connsiteX12995" fmla="*/ 1277382 w 3049233"/>
              <a:gd name="connsiteY12995" fmla="*/ 842968 h 1985002"/>
              <a:gd name="connsiteX12996" fmla="*/ 1274463 w 3049233"/>
              <a:gd name="connsiteY12996" fmla="*/ 843320 h 1985002"/>
              <a:gd name="connsiteX12997" fmla="*/ 1269901 w 3049233"/>
              <a:gd name="connsiteY12997" fmla="*/ 843869 h 1985002"/>
              <a:gd name="connsiteX12998" fmla="*/ 1263822 w 3049233"/>
              <a:gd name="connsiteY12998" fmla="*/ 835290 h 1985002"/>
              <a:gd name="connsiteX12999" fmla="*/ 2573940 w 3049233"/>
              <a:gd name="connsiteY12999" fmla="*/ 832827 h 1985002"/>
              <a:gd name="connsiteX13000" fmla="*/ 2589789 w 3049233"/>
              <a:gd name="connsiteY13000" fmla="*/ 836153 h 1985002"/>
              <a:gd name="connsiteX13001" fmla="*/ 2589545 w 3049233"/>
              <a:gd name="connsiteY13001" fmla="*/ 837275 h 1985002"/>
              <a:gd name="connsiteX13002" fmla="*/ 2578185 w 3049233"/>
              <a:gd name="connsiteY13002" fmla="*/ 834359 h 1985002"/>
              <a:gd name="connsiteX13003" fmla="*/ 2573830 w 3049233"/>
              <a:gd name="connsiteY13003" fmla="*/ 833254 h 1985002"/>
              <a:gd name="connsiteX13004" fmla="*/ 792972 w 3049233"/>
              <a:gd name="connsiteY13004" fmla="*/ 832755 h 1985002"/>
              <a:gd name="connsiteX13005" fmla="*/ 797156 w 3049233"/>
              <a:gd name="connsiteY13005" fmla="*/ 839093 h 1985002"/>
              <a:gd name="connsiteX13006" fmla="*/ 798860 w 3049233"/>
              <a:gd name="connsiteY13006" fmla="*/ 841673 h 1985002"/>
              <a:gd name="connsiteX13007" fmla="*/ 802074 w 3049233"/>
              <a:gd name="connsiteY13007" fmla="*/ 846541 h 1985002"/>
              <a:gd name="connsiteX13008" fmla="*/ 798174 w 3049233"/>
              <a:gd name="connsiteY13008" fmla="*/ 850937 h 1985002"/>
              <a:gd name="connsiteX13009" fmla="*/ 795437 w 3049233"/>
              <a:gd name="connsiteY13009" fmla="*/ 847138 h 1985002"/>
              <a:gd name="connsiteX13010" fmla="*/ 791133 w 3049233"/>
              <a:gd name="connsiteY13010" fmla="*/ 838299 h 1985002"/>
              <a:gd name="connsiteX13011" fmla="*/ 790044 w 3049233"/>
              <a:gd name="connsiteY13011" fmla="*/ 836063 h 1985002"/>
              <a:gd name="connsiteX13012" fmla="*/ 2508980 w 3049233"/>
              <a:gd name="connsiteY13012" fmla="*/ 832751 h 1985002"/>
              <a:gd name="connsiteX13013" fmla="*/ 2510339 w 3049233"/>
              <a:gd name="connsiteY13013" fmla="*/ 833123 h 1985002"/>
              <a:gd name="connsiteX13014" fmla="*/ 2508741 w 3049233"/>
              <a:gd name="connsiteY13014" fmla="*/ 833040 h 1985002"/>
              <a:gd name="connsiteX13015" fmla="*/ 2550979 w 3049233"/>
              <a:gd name="connsiteY13015" fmla="*/ 832397 h 1985002"/>
              <a:gd name="connsiteX13016" fmla="*/ 2557162 w 3049233"/>
              <a:gd name="connsiteY13016" fmla="*/ 833964 h 1985002"/>
              <a:gd name="connsiteX13017" fmla="*/ 2552010 w 3049233"/>
              <a:gd name="connsiteY13017" fmla="*/ 836795 h 1985002"/>
              <a:gd name="connsiteX13018" fmla="*/ 2551600 w 3049233"/>
              <a:gd name="connsiteY13018" fmla="*/ 836728 h 1985002"/>
              <a:gd name="connsiteX13019" fmla="*/ 2551564 w 3049233"/>
              <a:gd name="connsiteY13019" fmla="*/ 836728 h 1985002"/>
              <a:gd name="connsiteX13020" fmla="*/ 2551526 w 3049233"/>
              <a:gd name="connsiteY13020" fmla="*/ 836728 h 1985002"/>
              <a:gd name="connsiteX13021" fmla="*/ 2549704 w 3049233"/>
              <a:gd name="connsiteY13021" fmla="*/ 836728 h 1985002"/>
              <a:gd name="connsiteX13022" fmla="*/ 2957583 w 3049233"/>
              <a:gd name="connsiteY13022" fmla="*/ 832194 h 1985002"/>
              <a:gd name="connsiteX13023" fmla="*/ 2957122 w 3049233"/>
              <a:gd name="connsiteY13023" fmla="*/ 834020 h 1985002"/>
              <a:gd name="connsiteX13024" fmla="*/ 2928317 w 3049233"/>
              <a:gd name="connsiteY13024" fmla="*/ 928708 h 1985002"/>
              <a:gd name="connsiteX13025" fmla="*/ 2905235 w 3049233"/>
              <a:gd name="connsiteY13025" fmla="*/ 972022 h 1985002"/>
              <a:gd name="connsiteX13026" fmla="*/ 2904840 w 3049233"/>
              <a:gd name="connsiteY13026" fmla="*/ 965313 h 1985002"/>
              <a:gd name="connsiteX13027" fmla="*/ 2901828 w 3049233"/>
              <a:gd name="connsiteY13027" fmla="*/ 953576 h 1985002"/>
              <a:gd name="connsiteX13028" fmla="*/ 2921038 w 3049233"/>
              <a:gd name="connsiteY13028" fmla="*/ 922686 h 1985002"/>
              <a:gd name="connsiteX13029" fmla="*/ 2956171 w 3049233"/>
              <a:gd name="connsiteY13029" fmla="*/ 835713 h 1985002"/>
              <a:gd name="connsiteX13030" fmla="*/ 2008819 w 3049233"/>
              <a:gd name="connsiteY13030" fmla="*/ 832002 h 1985002"/>
              <a:gd name="connsiteX13031" fmla="*/ 1995971 w 3049233"/>
              <a:gd name="connsiteY13031" fmla="*/ 852648 h 1985002"/>
              <a:gd name="connsiteX13032" fmla="*/ 1933464 w 3049233"/>
              <a:gd name="connsiteY13032" fmla="*/ 980538 h 1985002"/>
              <a:gd name="connsiteX13033" fmla="*/ 1919819 w 3049233"/>
              <a:gd name="connsiteY13033" fmla="*/ 1016676 h 1985002"/>
              <a:gd name="connsiteX13034" fmla="*/ 1912535 w 3049233"/>
              <a:gd name="connsiteY13034" fmla="*/ 1012240 h 1985002"/>
              <a:gd name="connsiteX13035" fmla="*/ 1910814 w 3049233"/>
              <a:gd name="connsiteY13035" fmla="*/ 1010846 h 1985002"/>
              <a:gd name="connsiteX13036" fmla="*/ 1929262 w 3049233"/>
              <a:gd name="connsiteY13036" fmla="*/ 964280 h 1985002"/>
              <a:gd name="connsiteX13037" fmla="*/ 1992519 w 3049233"/>
              <a:gd name="connsiteY13037" fmla="*/ 842529 h 1985002"/>
              <a:gd name="connsiteX13038" fmla="*/ 1998831 w 3049233"/>
              <a:gd name="connsiteY13038" fmla="*/ 833089 h 1985002"/>
              <a:gd name="connsiteX13039" fmla="*/ 2001096 w 3049233"/>
              <a:gd name="connsiteY13039" fmla="*/ 833513 h 1985002"/>
              <a:gd name="connsiteX13040" fmla="*/ 2001105 w 3049233"/>
              <a:gd name="connsiteY13040" fmla="*/ 833512 h 1985002"/>
              <a:gd name="connsiteX13041" fmla="*/ 2001113 w 3049233"/>
              <a:gd name="connsiteY13041" fmla="*/ 833513 h 1985002"/>
              <a:gd name="connsiteX13042" fmla="*/ 2001120 w 3049233"/>
              <a:gd name="connsiteY13042" fmla="*/ 833512 h 1985002"/>
              <a:gd name="connsiteX13043" fmla="*/ 2001128 w 3049233"/>
              <a:gd name="connsiteY13043" fmla="*/ 833513 h 1985002"/>
              <a:gd name="connsiteX13044" fmla="*/ 928188 w 3049233"/>
              <a:gd name="connsiteY13044" fmla="*/ 832000 h 1985002"/>
              <a:gd name="connsiteX13045" fmla="*/ 929368 w 3049233"/>
              <a:gd name="connsiteY13045" fmla="*/ 832176 h 1985002"/>
              <a:gd name="connsiteX13046" fmla="*/ 930086 w 3049233"/>
              <a:gd name="connsiteY13046" fmla="*/ 832284 h 1985002"/>
              <a:gd name="connsiteX13047" fmla="*/ 930268 w 3049233"/>
              <a:gd name="connsiteY13047" fmla="*/ 832455 h 1985002"/>
              <a:gd name="connsiteX13048" fmla="*/ 930568 w 3049233"/>
              <a:gd name="connsiteY13048" fmla="*/ 832737 h 1985002"/>
              <a:gd name="connsiteX13049" fmla="*/ 930351 w 3049233"/>
              <a:gd name="connsiteY13049" fmla="*/ 832984 h 1985002"/>
              <a:gd name="connsiteX13050" fmla="*/ 929562 w 3049233"/>
              <a:gd name="connsiteY13050" fmla="*/ 832834 h 1985002"/>
              <a:gd name="connsiteX13051" fmla="*/ 928765 w 3049233"/>
              <a:gd name="connsiteY13051" fmla="*/ 832682 h 1985002"/>
              <a:gd name="connsiteX13052" fmla="*/ 770462 w 3049233"/>
              <a:gd name="connsiteY13052" fmla="*/ 831560 h 1985002"/>
              <a:gd name="connsiteX13053" fmla="*/ 772170 w 3049233"/>
              <a:gd name="connsiteY13053" fmla="*/ 836799 h 1985002"/>
              <a:gd name="connsiteX13054" fmla="*/ 774698 w 3049233"/>
              <a:gd name="connsiteY13054" fmla="*/ 844550 h 1985002"/>
              <a:gd name="connsiteX13055" fmla="*/ 773075 w 3049233"/>
              <a:gd name="connsiteY13055" fmla="*/ 846383 h 1985002"/>
              <a:gd name="connsiteX13056" fmla="*/ 2503448 w 3049233"/>
              <a:gd name="connsiteY13056" fmla="*/ 831238 h 1985002"/>
              <a:gd name="connsiteX13057" fmla="*/ 2504544 w 3049233"/>
              <a:gd name="connsiteY13057" fmla="*/ 831537 h 1985002"/>
              <a:gd name="connsiteX13058" fmla="*/ 2503515 w 3049233"/>
              <a:gd name="connsiteY13058" fmla="*/ 832767 h 1985002"/>
              <a:gd name="connsiteX13059" fmla="*/ 2502878 w 3049233"/>
              <a:gd name="connsiteY13059" fmla="*/ 832734 h 1985002"/>
              <a:gd name="connsiteX13060" fmla="*/ 968654 w 3049233"/>
              <a:gd name="connsiteY13060" fmla="*/ 831176 h 1985002"/>
              <a:gd name="connsiteX13061" fmla="*/ 972117 w 3049233"/>
              <a:gd name="connsiteY13061" fmla="*/ 833173 h 1985002"/>
              <a:gd name="connsiteX13062" fmla="*/ 973141 w 3049233"/>
              <a:gd name="connsiteY13062" fmla="*/ 833763 h 1985002"/>
              <a:gd name="connsiteX13063" fmla="*/ 969980 w 3049233"/>
              <a:gd name="connsiteY13063" fmla="*/ 832952 h 1985002"/>
              <a:gd name="connsiteX13064" fmla="*/ 967657 w 3049233"/>
              <a:gd name="connsiteY13064" fmla="*/ 832355 h 1985002"/>
              <a:gd name="connsiteX13065" fmla="*/ 968237 w 3049233"/>
              <a:gd name="connsiteY13065" fmla="*/ 831701 h 1985002"/>
              <a:gd name="connsiteX13066" fmla="*/ 2635884 w 3049233"/>
              <a:gd name="connsiteY13066" fmla="*/ 831115 h 1985002"/>
              <a:gd name="connsiteX13067" fmla="*/ 2634453 w 3049233"/>
              <a:gd name="connsiteY13067" fmla="*/ 841785 h 1985002"/>
              <a:gd name="connsiteX13068" fmla="*/ 2630951 w 3049233"/>
              <a:gd name="connsiteY13068" fmla="*/ 834255 h 1985002"/>
              <a:gd name="connsiteX13069" fmla="*/ 2629965 w 3049233"/>
              <a:gd name="connsiteY13069" fmla="*/ 833196 h 1985002"/>
              <a:gd name="connsiteX13070" fmla="*/ 1012276 w 3049233"/>
              <a:gd name="connsiteY13070" fmla="*/ 831084 h 1985002"/>
              <a:gd name="connsiteX13071" fmla="*/ 1012487 w 3049233"/>
              <a:gd name="connsiteY13071" fmla="*/ 831137 h 1985002"/>
              <a:gd name="connsiteX13072" fmla="*/ 1012755 w 3049233"/>
              <a:gd name="connsiteY13072" fmla="*/ 831203 h 1985002"/>
              <a:gd name="connsiteX13073" fmla="*/ 1013009 w 3049233"/>
              <a:gd name="connsiteY13073" fmla="*/ 831265 h 1985002"/>
              <a:gd name="connsiteX13074" fmla="*/ 1012027 w 3049233"/>
              <a:gd name="connsiteY13074" fmla="*/ 832492 h 1985002"/>
              <a:gd name="connsiteX13075" fmla="*/ 1011370 w 3049233"/>
              <a:gd name="connsiteY13075" fmla="*/ 832275 h 1985002"/>
              <a:gd name="connsiteX13076" fmla="*/ 1011766 w 3049233"/>
              <a:gd name="connsiteY13076" fmla="*/ 831755 h 1985002"/>
              <a:gd name="connsiteX13077" fmla="*/ 918291 w 3049233"/>
              <a:gd name="connsiteY13077" fmla="*/ 830517 h 1985002"/>
              <a:gd name="connsiteX13078" fmla="*/ 918916 w 3049233"/>
              <a:gd name="connsiteY13078" fmla="*/ 830611 h 1985002"/>
              <a:gd name="connsiteX13079" fmla="*/ 919073 w 3049233"/>
              <a:gd name="connsiteY13079" fmla="*/ 830789 h 1985002"/>
              <a:gd name="connsiteX13080" fmla="*/ 919122 w 3049233"/>
              <a:gd name="connsiteY13080" fmla="*/ 830845 h 1985002"/>
              <a:gd name="connsiteX13081" fmla="*/ 918409 w 3049233"/>
              <a:gd name="connsiteY13081" fmla="*/ 830709 h 1985002"/>
              <a:gd name="connsiteX13082" fmla="*/ 918298 w 3049233"/>
              <a:gd name="connsiteY13082" fmla="*/ 830529 h 1985002"/>
              <a:gd name="connsiteX13083" fmla="*/ 918291 w 3049233"/>
              <a:gd name="connsiteY13083" fmla="*/ 830518 h 1985002"/>
              <a:gd name="connsiteX13084" fmla="*/ 1293523 w 3049233"/>
              <a:gd name="connsiteY13084" fmla="*/ 830164 h 1985002"/>
              <a:gd name="connsiteX13085" fmla="*/ 1299137 w 3049233"/>
              <a:gd name="connsiteY13085" fmla="*/ 839532 h 1985002"/>
              <a:gd name="connsiteX13086" fmla="*/ 1299424 w 3049233"/>
              <a:gd name="connsiteY13086" fmla="*/ 840317 h 1985002"/>
              <a:gd name="connsiteX13087" fmla="*/ 1288101 w 3049233"/>
              <a:gd name="connsiteY13087" fmla="*/ 841679 h 1985002"/>
              <a:gd name="connsiteX13088" fmla="*/ 1288101 w 3049233"/>
              <a:gd name="connsiteY13088" fmla="*/ 841678 h 1985002"/>
              <a:gd name="connsiteX13089" fmla="*/ 1287985 w 3049233"/>
              <a:gd name="connsiteY13089" fmla="*/ 841502 h 1985002"/>
              <a:gd name="connsiteX13090" fmla="*/ 1281851 w 3049233"/>
              <a:gd name="connsiteY13090" fmla="*/ 832178 h 1985002"/>
              <a:gd name="connsiteX13091" fmla="*/ 1282976 w 3049233"/>
              <a:gd name="connsiteY13091" fmla="*/ 831984 h 1985002"/>
              <a:gd name="connsiteX13092" fmla="*/ 1287055 w 3049233"/>
              <a:gd name="connsiteY13092" fmla="*/ 831280 h 1985002"/>
              <a:gd name="connsiteX13093" fmla="*/ 1981968 w 3049233"/>
              <a:gd name="connsiteY13093" fmla="*/ 829986 h 1985002"/>
              <a:gd name="connsiteX13094" fmla="*/ 1986185 w 3049233"/>
              <a:gd name="connsiteY13094" fmla="*/ 830971 h 1985002"/>
              <a:gd name="connsiteX13095" fmla="*/ 1991819 w 3049233"/>
              <a:gd name="connsiteY13095" fmla="*/ 831867 h 1985002"/>
              <a:gd name="connsiteX13096" fmla="*/ 1987313 w 3049233"/>
              <a:gd name="connsiteY13096" fmla="*/ 838582 h 1985002"/>
              <a:gd name="connsiteX13097" fmla="*/ 1923784 w 3049233"/>
              <a:gd name="connsiteY13097" fmla="*/ 960385 h 1985002"/>
              <a:gd name="connsiteX13098" fmla="*/ 1905433 w 3049233"/>
              <a:gd name="connsiteY13098" fmla="*/ 1006483 h 1985002"/>
              <a:gd name="connsiteX13099" fmla="*/ 1905230 w 3049233"/>
              <a:gd name="connsiteY13099" fmla="*/ 1006319 h 1985002"/>
              <a:gd name="connsiteX13100" fmla="*/ 1896648 w 3049233"/>
              <a:gd name="connsiteY13100" fmla="*/ 1002565 h 1985002"/>
              <a:gd name="connsiteX13101" fmla="*/ 1894430 w 3049233"/>
              <a:gd name="connsiteY13101" fmla="*/ 1001214 h 1985002"/>
              <a:gd name="connsiteX13102" fmla="*/ 1918403 w 3049233"/>
              <a:gd name="connsiteY13102" fmla="*/ 944109 h 1985002"/>
              <a:gd name="connsiteX13103" fmla="*/ 1950425 w 3049233"/>
              <a:gd name="connsiteY13103" fmla="*/ 881479 h 1985002"/>
              <a:gd name="connsiteX13104" fmla="*/ 2436479 w 3049233"/>
              <a:gd name="connsiteY13104" fmla="*/ 829813 h 1985002"/>
              <a:gd name="connsiteX13105" fmla="*/ 2439220 w 3049233"/>
              <a:gd name="connsiteY13105" fmla="*/ 831534 h 1985002"/>
              <a:gd name="connsiteX13106" fmla="*/ 2438068 w 3049233"/>
              <a:gd name="connsiteY13106" fmla="*/ 831818 h 1985002"/>
              <a:gd name="connsiteX13107" fmla="*/ 2437639 w 3049233"/>
              <a:gd name="connsiteY13107" fmla="*/ 831479 h 1985002"/>
              <a:gd name="connsiteX13108" fmla="*/ 2435777 w 3049233"/>
              <a:gd name="connsiteY13108" fmla="*/ 830455 h 1985002"/>
              <a:gd name="connsiteX13109" fmla="*/ 825131 w 3049233"/>
              <a:gd name="connsiteY13109" fmla="*/ 829661 h 1985002"/>
              <a:gd name="connsiteX13110" fmla="*/ 825638 w 3049233"/>
              <a:gd name="connsiteY13110" fmla="*/ 830047 h 1985002"/>
              <a:gd name="connsiteX13111" fmla="*/ 823821 w 3049233"/>
              <a:gd name="connsiteY13111" fmla="*/ 840582 h 1985002"/>
              <a:gd name="connsiteX13112" fmla="*/ 823917 w 3049233"/>
              <a:gd name="connsiteY13112" fmla="*/ 842697 h 1985002"/>
              <a:gd name="connsiteX13113" fmla="*/ 818636 w 3049233"/>
              <a:gd name="connsiteY13113" fmla="*/ 836983 h 1985002"/>
              <a:gd name="connsiteX13114" fmla="*/ 2812916 w 3049233"/>
              <a:gd name="connsiteY13114" fmla="*/ 829431 h 1985002"/>
              <a:gd name="connsiteX13115" fmla="*/ 2816120 w 3049233"/>
              <a:gd name="connsiteY13115" fmla="*/ 834626 h 1985002"/>
              <a:gd name="connsiteX13116" fmla="*/ 2818431 w 3049233"/>
              <a:gd name="connsiteY13116" fmla="*/ 840118 h 1985002"/>
              <a:gd name="connsiteX13117" fmla="*/ 2807940 w 3049233"/>
              <a:gd name="connsiteY13117" fmla="*/ 846305 h 1985002"/>
              <a:gd name="connsiteX13118" fmla="*/ 2805755 w 3049233"/>
              <a:gd name="connsiteY13118" fmla="*/ 835986 h 1985002"/>
              <a:gd name="connsiteX13119" fmla="*/ 2804377 w 3049233"/>
              <a:gd name="connsiteY13119" fmla="*/ 833567 h 1985002"/>
              <a:gd name="connsiteX13120" fmla="*/ 2848928 w 3049233"/>
              <a:gd name="connsiteY13120" fmla="*/ 829229 h 1985002"/>
              <a:gd name="connsiteX13121" fmla="*/ 2853649 w 3049233"/>
              <a:gd name="connsiteY13121" fmla="*/ 836542 h 1985002"/>
              <a:gd name="connsiteX13122" fmla="*/ 2845737 w 3049233"/>
              <a:gd name="connsiteY13122" fmla="*/ 842267 h 1985002"/>
              <a:gd name="connsiteX13123" fmla="*/ 2840676 w 3049233"/>
              <a:gd name="connsiteY13123" fmla="*/ 834678 h 1985002"/>
              <a:gd name="connsiteX13124" fmla="*/ 2840477 w 3049233"/>
              <a:gd name="connsiteY13124" fmla="*/ 834253 h 1985002"/>
              <a:gd name="connsiteX13125" fmla="*/ 2576461 w 3049233"/>
              <a:gd name="connsiteY13125" fmla="*/ 828653 h 1985002"/>
              <a:gd name="connsiteX13126" fmla="*/ 2588063 w 3049233"/>
              <a:gd name="connsiteY13126" fmla="*/ 832307 h 1985002"/>
              <a:gd name="connsiteX13127" fmla="*/ 2575001 w 3049233"/>
              <a:gd name="connsiteY13127" fmla="*/ 829455 h 1985002"/>
              <a:gd name="connsiteX13128" fmla="*/ 959326 w 3049233"/>
              <a:gd name="connsiteY13128" fmla="*/ 828031 h 1985002"/>
              <a:gd name="connsiteX13129" fmla="*/ 960399 w 3049233"/>
              <a:gd name="connsiteY13129" fmla="*/ 828190 h 1985002"/>
              <a:gd name="connsiteX13130" fmla="*/ 960573 w 3049233"/>
              <a:gd name="connsiteY13130" fmla="*/ 828215 h 1985002"/>
              <a:gd name="connsiteX13131" fmla="*/ 962273 w 3049233"/>
              <a:gd name="connsiteY13131" fmla="*/ 828467 h 1985002"/>
              <a:gd name="connsiteX13132" fmla="*/ 961544 w 3049233"/>
              <a:gd name="connsiteY13132" fmla="*/ 829365 h 1985002"/>
              <a:gd name="connsiteX13133" fmla="*/ 960895 w 3049233"/>
              <a:gd name="connsiteY13133" fmla="*/ 828975 h 1985002"/>
              <a:gd name="connsiteX13134" fmla="*/ 959654 w 3049233"/>
              <a:gd name="connsiteY13134" fmla="*/ 828228 h 1985002"/>
              <a:gd name="connsiteX13135" fmla="*/ 2718176 w 3049233"/>
              <a:gd name="connsiteY13135" fmla="*/ 827451 h 1985002"/>
              <a:gd name="connsiteX13136" fmla="*/ 2718190 w 3049233"/>
              <a:gd name="connsiteY13136" fmla="*/ 827524 h 1985002"/>
              <a:gd name="connsiteX13137" fmla="*/ 2719169 w 3049233"/>
              <a:gd name="connsiteY13137" fmla="*/ 844818 h 1985002"/>
              <a:gd name="connsiteX13138" fmla="*/ 2712754 w 3049233"/>
              <a:gd name="connsiteY13138" fmla="*/ 846890 h 1985002"/>
              <a:gd name="connsiteX13139" fmla="*/ 2709620 w 3049233"/>
              <a:gd name="connsiteY13139" fmla="*/ 846890 h 1985002"/>
              <a:gd name="connsiteX13140" fmla="*/ 2709580 w 3049233"/>
              <a:gd name="connsiteY13140" fmla="*/ 846890 h 1985002"/>
              <a:gd name="connsiteX13141" fmla="*/ 2709539 w 3049233"/>
              <a:gd name="connsiteY13141" fmla="*/ 846890 h 1985002"/>
              <a:gd name="connsiteX13142" fmla="*/ 2706950 w 3049233"/>
              <a:gd name="connsiteY13142" fmla="*/ 848080 h 1985002"/>
              <a:gd name="connsiteX13143" fmla="*/ 2707042 w 3049233"/>
              <a:gd name="connsiteY13143" fmla="*/ 843611 h 1985002"/>
              <a:gd name="connsiteX13144" fmla="*/ 2706307 w 3049233"/>
              <a:gd name="connsiteY13144" fmla="*/ 838505 h 1985002"/>
              <a:gd name="connsiteX13145" fmla="*/ 2706358 w 3049233"/>
              <a:gd name="connsiteY13145" fmla="*/ 834288 h 1985002"/>
              <a:gd name="connsiteX13146" fmla="*/ 2705824 w 3049233"/>
              <a:gd name="connsiteY13146" fmla="*/ 831355 h 1985002"/>
              <a:gd name="connsiteX13147" fmla="*/ 2710975 w 3049233"/>
              <a:gd name="connsiteY13147" fmla="*/ 829956 h 1985002"/>
              <a:gd name="connsiteX13148" fmla="*/ 1309261 w 3049233"/>
              <a:gd name="connsiteY13148" fmla="*/ 827447 h 1985002"/>
              <a:gd name="connsiteX13149" fmla="*/ 1312739 w 3049233"/>
              <a:gd name="connsiteY13149" fmla="*/ 838715 h 1985002"/>
              <a:gd name="connsiteX13150" fmla="*/ 1305077 w 3049233"/>
              <a:gd name="connsiteY13150" fmla="*/ 839637 h 1985002"/>
              <a:gd name="connsiteX13151" fmla="*/ 1304882 w 3049233"/>
              <a:gd name="connsiteY13151" fmla="*/ 839098 h 1985002"/>
              <a:gd name="connsiteX13152" fmla="*/ 1304502 w 3049233"/>
              <a:gd name="connsiteY13152" fmla="*/ 838053 h 1985002"/>
              <a:gd name="connsiteX13153" fmla="*/ 1299205 w 3049233"/>
              <a:gd name="connsiteY13153" fmla="*/ 829183 h 1985002"/>
              <a:gd name="connsiteX13154" fmla="*/ 2529525 w 3049233"/>
              <a:gd name="connsiteY13154" fmla="*/ 827044 h 1985002"/>
              <a:gd name="connsiteX13155" fmla="*/ 2531034 w 3049233"/>
              <a:gd name="connsiteY13155" fmla="*/ 827415 h 1985002"/>
              <a:gd name="connsiteX13156" fmla="*/ 2540686 w 3049233"/>
              <a:gd name="connsiteY13156" fmla="*/ 829786 h 1985002"/>
              <a:gd name="connsiteX13157" fmla="*/ 2545105 w 3049233"/>
              <a:gd name="connsiteY13157" fmla="*/ 830907 h 1985002"/>
              <a:gd name="connsiteX13158" fmla="*/ 2543479 w 3049233"/>
              <a:gd name="connsiteY13158" fmla="*/ 836426 h 1985002"/>
              <a:gd name="connsiteX13159" fmla="*/ 2536843 w 3049233"/>
              <a:gd name="connsiteY13159" fmla="*/ 835636 h 1985002"/>
              <a:gd name="connsiteX13160" fmla="*/ 2528739 w 3049233"/>
              <a:gd name="connsiteY13160" fmla="*/ 833680 h 1985002"/>
              <a:gd name="connsiteX13161" fmla="*/ 2527332 w 3049233"/>
              <a:gd name="connsiteY13161" fmla="*/ 833277 h 1985002"/>
              <a:gd name="connsiteX13162" fmla="*/ 2527601 w 3049233"/>
              <a:gd name="connsiteY13162" fmla="*/ 832475 h 1985002"/>
              <a:gd name="connsiteX13163" fmla="*/ 2444277 w 3049233"/>
              <a:gd name="connsiteY13163" fmla="*/ 826969 h 1985002"/>
              <a:gd name="connsiteX13164" fmla="*/ 2446030 w 3049233"/>
              <a:gd name="connsiteY13164" fmla="*/ 827923 h 1985002"/>
              <a:gd name="connsiteX13165" fmla="*/ 2449505 w 3049233"/>
              <a:gd name="connsiteY13165" fmla="*/ 829949 h 1985002"/>
              <a:gd name="connsiteX13166" fmla="*/ 2446966 w 3049233"/>
              <a:gd name="connsiteY13166" fmla="*/ 829816 h 1985002"/>
              <a:gd name="connsiteX13167" fmla="*/ 2443734 w 3049233"/>
              <a:gd name="connsiteY13167" fmla="*/ 827585 h 1985002"/>
              <a:gd name="connsiteX13168" fmla="*/ 2442828 w 3049233"/>
              <a:gd name="connsiteY13168" fmla="*/ 827150 h 1985002"/>
              <a:gd name="connsiteX13169" fmla="*/ 894200 w 3049233"/>
              <a:gd name="connsiteY13169" fmla="*/ 826909 h 1985002"/>
              <a:gd name="connsiteX13170" fmla="*/ 901039 w 3049233"/>
              <a:gd name="connsiteY13170" fmla="*/ 827934 h 1985002"/>
              <a:gd name="connsiteX13171" fmla="*/ 893464 w 3049233"/>
              <a:gd name="connsiteY13171" fmla="*/ 828328 h 1985002"/>
              <a:gd name="connsiteX13172" fmla="*/ 892837 w 3049233"/>
              <a:gd name="connsiteY13172" fmla="*/ 827150 h 1985002"/>
              <a:gd name="connsiteX13173" fmla="*/ 994363 w 3049233"/>
              <a:gd name="connsiteY13173" fmla="*/ 826667 h 1985002"/>
              <a:gd name="connsiteX13174" fmla="*/ 996625 w 3049233"/>
              <a:gd name="connsiteY13174" fmla="*/ 827225 h 1985002"/>
              <a:gd name="connsiteX13175" fmla="*/ 998378 w 3049233"/>
              <a:gd name="connsiteY13175" fmla="*/ 827657 h 1985002"/>
              <a:gd name="connsiteX13176" fmla="*/ 998460 w 3049233"/>
              <a:gd name="connsiteY13176" fmla="*/ 827677 h 1985002"/>
              <a:gd name="connsiteX13177" fmla="*/ 998389 w 3049233"/>
              <a:gd name="connsiteY13177" fmla="*/ 827772 h 1985002"/>
              <a:gd name="connsiteX13178" fmla="*/ 998254 w 3049233"/>
              <a:gd name="connsiteY13178" fmla="*/ 827950 h 1985002"/>
              <a:gd name="connsiteX13179" fmla="*/ 997415 w 3049233"/>
              <a:gd name="connsiteY13179" fmla="*/ 827673 h 1985002"/>
              <a:gd name="connsiteX13180" fmla="*/ 996046 w 3049233"/>
              <a:gd name="connsiteY13180" fmla="*/ 827222 h 1985002"/>
              <a:gd name="connsiteX13181" fmla="*/ 2459186 w 3049233"/>
              <a:gd name="connsiteY13181" fmla="*/ 826502 h 1985002"/>
              <a:gd name="connsiteX13182" fmla="*/ 2465183 w 3049233"/>
              <a:gd name="connsiteY13182" fmla="*/ 829387 h 1985002"/>
              <a:gd name="connsiteX13183" fmla="*/ 2464056 w 3049233"/>
              <a:gd name="connsiteY13183" fmla="*/ 830708 h 1985002"/>
              <a:gd name="connsiteX13184" fmla="*/ 2464048 w 3049233"/>
              <a:gd name="connsiteY13184" fmla="*/ 830708 h 1985002"/>
              <a:gd name="connsiteX13185" fmla="*/ 2458690 w 3049233"/>
              <a:gd name="connsiteY13185" fmla="*/ 827541 h 1985002"/>
              <a:gd name="connsiteX13186" fmla="*/ 2775933 w 3049233"/>
              <a:gd name="connsiteY13186" fmla="*/ 826475 h 1985002"/>
              <a:gd name="connsiteX13187" fmla="*/ 2780108 w 3049233"/>
              <a:gd name="connsiteY13187" fmla="*/ 839131 h 1985002"/>
              <a:gd name="connsiteX13188" fmla="*/ 2766820 w 3049233"/>
              <a:gd name="connsiteY13188" fmla="*/ 845775 h 1985002"/>
              <a:gd name="connsiteX13189" fmla="*/ 2764207 w 3049233"/>
              <a:gd name="connsiteY13189" fmla="*/ 836760 h 1985002"/>
              <a:gd name="connsiteX13190" fmla="*/ 2763512 w 3049233"/>
              <a:gd name="connsiteY13190" fmla="*/ 831715 h 1985002"/>
              <a:gd name="connsiteX13191" fmla="*/ 2486605 w 3049233"/>
              <a:gd name="connsiteY13191" fmla="*/ 826247 h 1985002"/>
              <a:gd name="connsiteX13192" fmla="*/ 2493419 w 3049233"/>
              <a:gd name="connsiteY13192" fmla="*/ 828494 h 1985002"/>
              <a:gd name="connsiteX13193" fmla="*/ 2498551 w 3049233"/>
              <a:gd name="connsiteY13193" fmla="*/ 829898 h 1985002"/>
              <a:gd name="connsiteX13194" fmla="*/ 2497571 w 3049233"/>
              <a:gd name="connsiteY13194" fmla="*/ 832457 h 1985002"/>
              <a:gd name="connsiteX13195" fmla="*/ 2492350 w 3049233"/>
              <a:gd name="connsiteY13195" fmla="*/ 832184 h 1985002"/>
              <a:gd name="connsiteX13196" fmla="*/ 2484962 w 3049233"/>
              <a:gd name="connsiteY13196" fmla="*/ 829714 h 1985002"/>
              <a:gd name="connsiteX13197" fmla="*/ 944404 w 3049233"/>
              <a:gd name="connsiteY13197" fmla="*/ 825821 h 1985002"/>
              <a:gd name="connsiteX13198" fmla="*/ 946959 w 3049233"/>
              <a:gd name="connsiteY13198" fmla="*/ 826199 h 1985002"/>
              <a:gd name="connsiteX13199" fmla="*/ 947144 w 3049233"/>
              <a:gd name="connsiteY13199" fmla="*/ 826377 h 1985002"/>
              <a:gd name="connsiteX13200" fmla="*/ 947406 w 3049233"/>
              <a:gd name="connsiteY13200" fmla="*/ 826628 h 1985002"/>
              <a:gd name="connsiteX13201" fmla="*/ 949822 w 3049233"/>
              <a:gd name="connsiteY13201" fmla="*/ 828945 h 1985002"/>
              <a:gd name="connsiteX13202" fmla="*/ 945641 w 3049233"/>
              <a:gd name="connsiteY13202" fmla="*/ 828225 h 1985002"/>
              <a:gd name="connsiteX13203" fmla="*/ 943885 w 3049233"/>
              <a:gd name="connsiteY13203" fmla="*/ 826411 h 1985002"/>
              <a:gd name="connsiteX13204" fmla="*/ 943973 w 3049233"/>
              <a:gd name="connsiteY13204" fmla="*/ 826311 h 1985002"/>
              <a:gd name="connsiteX13205" fmla="*/ 799287 w 3049233"/>
              <a:gd name="connsiteY13205" fmla="*/ 825622 h 1985002"/>
              <a:gd name="connsiteX13206" fmla="*/ 802183 w 3049233"/>
              <a:gd name="connsiteY13206" fmla="*/ 828748 h 1985002"/>
              <a:gd name="connsiteX13207" fmla="*/ 810191 w 3049233"/>
              <a:gd name="connsiteY13207" fmla="*/ 837392 h 1985002"/>
              <a:gd name="connsiteX13208" fmla="*/ 805850 w 3049233"/>
              <a:gd name="connsiteY13208" fmla="*/ 842284 h 1985002"/>
              <a:gd name="connsiteX13209" fmla="*/ 803887 w 3049233"/>
              <a:gd name="connsiteY13209" fmla="*/ 839333 h 1985002"/>
              <a:gd name="connsiteX13210" fmla="*/ 796706 w 3049233"/>
              <a:gd name="connsiteY13210" fmla="*/ 828538 h 1985002"/>
              <a:gd name="connsiteX13211" fmla="*/ 798894 w 3049233"/>
              <a:gd name="connsiteY13211" fmla="*/ 826067 h 1985002"/>
              <a:gd name="connsiteX13212" fmla="*/ 2028542 w 3049233"/>
              <a:gd name="connsiteY13212" fmla="*/ 825515 h 1985002"/>
              <a:gd name="connsiteX13213" fmla="*/ 2004612 w 3049233"/>
              <a:gd name="connsiteY13213" fmla="*/ 866979 h 1985002"/>
              <a:gd name="connsiteX13214" fmla="*/ 1943205 w 3049233"/>
              <a:gd name="connsiteY13214" fmla="*/ 1001004 h 1985002"/>
              <a:gd name="connsiteX13215" fmla="*/ 1933995 w 3049233"/>
              <a:gd name="connsiteY13215" fmla="*/ 1026707 h 1985002"/>
              <a:gd name="connsiteX13216" fmla="*/ 1928946 w 3049233"/>
              <a:gd name="connsiteY13216" fmla="*/ 1022232 h 1985002"/>
              <a:gd name="connsiteX13217" fmla="*/ 1925120 w 3049233"/>
              <a:gd name="connsiteY13217" fmla="*/ 1019903 h 1985002"/>
              <a:gd name="connsiteX13218" fmla="*/ 1938662 w 3049233"/>
              <a:gd name="connsiteY13218" fmla="*/ 983840 h 1985002"/>
              <a:gd name="connsiteX13219" fmla="*/ 2000897 w 3049233"/>
              <a:gd name="connsiteY13219" fmla="*/ 855945 h 1985002"/>
              <a:gd name="connsiteX13220" fmla="*/ 2016693 w 3049233"/>
              <a:gd name="connsiteY13220" fmla="*/ 830455 h 1985002"/>
              <a:gd name="connsiteX13221" fmla="*/ 2020094 w 3049233"/>
              <a:gd name="connsiteY13221" fmla="*/ 829787 h 1985002"/>
              <a:gd name="connsiteX13222" fmla="*/ 2022908 w 3049233"/>
              <a:gd name="connsiteY13222" fmla="*/ 827124 h 1985002"/>
              <a:gd name="connsiteX13223" fmla="*/ 1321834 w 3049233"/>
              <a:gd name="connsiteY13223" fmla="*/ 825277 h 1985002"/>
              <a:gd name="connsiteX13224" fmla="*/ 1325036 w 3049233"/>
              <a:gd name="connsiteY13224" fmla="*/ 837236 h 1985002"/>
              <a:gd name="connsiteX13225" fmla="*/ 1319022 w 3049233"/>
              <a:gd name="connsiteY13225" fmla="*/ 837959 h 1985002"/>
              <a:gd name="connsiteX13226" fmla="*/ 1315407 w 3049233"/>
              <a:gd name="connsiteY13226" fmla="*/ 826387 h 1985002"/>
              <a:gd name="connsiteX13227" fmla="*/ 2522056 w 3049233"/>
              <a:gd name="connsiteY13227" fmla="*/ 825209 h 1985002"/>
              <a:gd name="connsiteX13228" fmla="*/ 2523373 w 3049233"/>
              <a:gd name="connsiteY13228" fmla="*/ 825532 h 1985002"/>
              <a:gd name="connsiteX13229" fmla="*/ 2521596 w 3049233"/>
              <a:gd name="connsiteY13229" fmla="*/ 830570 h 1985002"/>
              <a:gd name="connsiteX13230" fmla="*/ 2521295 w 3049233"/>
              <a:gd name="connsiteY13230" fmla="*/ 831473 h 1985002"/>
              <a:gd name="connsiteX13231" fmla="*/ 2513988 w 3049233"/>
              <a:gd name="connsiteY13231" fmla="*/ 829285 h 1985002"/>
              <a:gd name="connsiteX13232" fmla="*/ 1967961 w 3049233"/>
              <a:gd name="connsiteY13232" fmla="*/ 824101 h 1985002"/>
              <a:gd name="connsiteX13233" fmla="*/ 1976685 w 3049233"/>
              <a:gd name="connsiteY13233" fmla="*/ 827872 h 1985002"/>
              <a:gd name="connsiteX13234" fmla="*/ 1946426 w 3049233"/>
              <a:gd name="connsiteY13234" fmla="*/ 877368 h 1985002"/>
              <a:gd name="connsiteX13235" fmla="*/ 1914383 w 3049233"/>
              <a:gd name="connsiteY13235" fmla="*/ 940045 h 1985002"/>
              <a:gd name="connsiteX13236" fmla="*/ 1889835 w 3049233"/>
              <a:gd name="connsiteY13236" fmla="*/ 998415 h 1985002"/>
              <a:gd name="connsiteX13237" fmla="*/ 1880204 w 3049233"/>
              <a:gd name="connsiteY13237" fmla="*/ 992550 h 1985002"/>
              <a:gd name="connsiteX13238" fmla="*/ 1878398 w 3049233"/>
              <a:gd name="connsiteY13238" fmla="*/ 991854 h 1985002"/>
              <a:gd name="connsiteX13239" fmla="*/ 1879149 w 3049233"/>
              <a:gd name="connsiteY13239" fmla="*/ 990164 h 1985002"/>
              <a:gd name="connsiteX13240" fmla="*/ 1913311 w 3049233"/>
              <a:gd name="connsiteY13240" fmla="*/ 915264 h 1985002"/>
              <a:gd name="connsiteX13241" fmla="*/ 1925963 w 3049233"/>
              <a:gd name="connsiteY13241" fmla="*/ 892097 h 1985002"/>
              <a:gd name="connsiteX13242" fmla="*/ 1951288 w 3049233"/>
              <a:gd name="connsiteY13242" fmla="*/ 848927 h 1985002"/>
              <a:gd name="connsiteX13243" fmla="*/ 1965008 w 3049233"/>
              <a:gd name="connsiteY13243" fmla="*/ 828115 h 1985002"/>
              <a:gd name="connsiteX13244" fmla="*/ 930914 w 3049233"/>
              <a:gd name="connsiteY13244" fmla="*/ 823823 h 1985002"/>
              <a:gd name="connsiteX13245" fmla="*/ 931956 w 3049233"/>
              <a:gd name="connsiteY13245" fmla="*/ 823978 h 1985002"/>
              <a:gd name="connsiteX13246" fmla="*/ 933196 w 3049233"/>
              <a:gd name="connsiteY13246" fmla="*/ 824161 h 1985002"/>
              <a:gd name="connsiteX13247" fmla="*/ 933272 w 3049233"/>
              <a:gd name="connsiteY13247" fmla="*/ 824239 h 1985002"/>
              <a:gd name="connsiteX13248" fmla="*/ 934158 w 3049233"/>
              <a:gd name="connsiteY13248" fmla="*/ 825130 h 1985002"/>
              <a:gd name="connsiteX13249" fmla="*/ 933355 w 3049233"/>
              <a:gd name="connsiteY13249" fmla="*/ 824806 h 1985002"/>
              <a:gd name="connsiteX13250" fmla="*/ 933183 w 3049233"/>
              <a:gd name="connsiteY13250" fmla="*/ 824737 h 1985002"/>
              <a:gd name="connsiteX13251" fmla="*/ 2469987 w 3049233"/>
              <a:gd name="connsiteY13251" fmla="*/ 823754 h 1985002"/>
              <a:gd name="connsiteX13252" fmla="*/ 2469353 w 3049233"/>
              <a:gd name="connsiteY13252" fmla="*/ 824496 h 1985002"/>
              <a:gd name="connsiteX13253" fmla="*/ 2468965 w 3049233"/>
              <a:gd name="connsiteY13253" fmla="*/ 824366 h 1985002"/>
              <a:gd name="connsiteX13254" fmla="*/ 2468156 w 3049233"/>
              <a:gd name="connsiteY13254" fmla="*/ 823983 h 1985002"/>
              <a:gd name="connsiteX13255" fmla="*/ 2657100 w 3049233"/>
              <a:gd name="connsiteY13255" fmla="*/ 823653 h 1985002"/>
              <a:gd name="connsiteX13256" fmla="*/ 2657247 w 3049233"/>
              <a:gd name="connsiteY13256" fmla="*/ 827175 h 1985002"/>
              <a:gd name="connsiteX13257" fmla="*/ 2655679 w 3049233"/>
              <a:gd name="connsiteY13257" fmla="*/ 844800 h 1985002"/>
              <a:gd name="connsiteX13258" fmla="*/ 2638914 w 3049233"/>
              <a:gd name="connsiteY13258" fmla="*/ 851375 h 1985002"/>
              <a:gd name="connsiteX13259" fmla="*/ 2638832 w 3049233"/>
              <a:gd name="connsiteY13259" fmla="*/ 851198 h 1985002"/>
              <a:gd name="connsiteX13260" fmla="*/ 2638668 w 3049233"/>
              <a:gd name="connsiteY13260" fmla="*/ 850424 h 1985002"/>
              <a:gd name="connsiteX13261" fmla="*/ 2641516 w 3049233"/>
              <a:gd name="connsiteY13261" fmla="*/ 829134 h 1985002"/>
              <a:gd name="connsiteX13262" fmla="*/ 2411800 w 3049233"/>
              <a:gd name="connsiteY13262" fmla="*/ 823619 h 1985002"/>
              <a:gd name="connsiteX13263" fmla="*/ 2413590 w 3049233"/>
              <a:gd name="connsiteY13263" fmla="*/ 827583 h 1985002"/>
              <a:gd name="connsiteX13264" fmla="*/ 2409288 w 3049233"/>
              <a:gd name="connsiteY13264" fmla="*/ 834867 h 1985002"/>
              <a:gd name="connsiteX13265" fmla="*/ 2409288 w 3049233"/>
              <a:gd name="connsiteY13265" fmla="*/ 837068 h 1985002"/>
              <a:gd name="connsiteX13266" fmla="*/ 2409772 w 3049233"/>
              <a:gd name="connsiteY13266" fmla="*/ 846982 h 1985002"/>
              <a:gd name="connsiteX13267" fmla="*/ 2407080 w 3049233"/>
              <a:gd name="connsiteY13267" fmla="*/ 849982 h 1985002"/>
              <a:gd name="connsiteX13268" fmla="*/ 2378969 w 3049233"/>
              <a:gd name="connsiteY13268" fmla="*/ 891826 h 1985002"/>
              <a:gd name="connsiteX13269" fmla="*/ 2383964 w 3049233"/>
              <a:gd name="connsiteY13269" fmla="*/ 877538 h 1985002"/>
              <a:gd name="connsiteX13270" fmla="*/ 2410236 w 3049233"/>
              <a:gd name="connsiteY13270" fmla="*/ 826183 h 1985002"/>
              <a:gd name="connsiteX13271" fmla="*/ 1018028 w 3049233"/>
              <a:gd name="connsiteY13271" fmla="*/ 823522 h 1985002"/>
              <a:gd name="connsiteX13272" fmla="*/ 1019020 w 3049233"/>
              <a:gd name="connsiteY13272" fmla="*/ 823761 h 1985002"/>
              <a:gd name="connsiteX13273" fmla="*/ 1017687 w 3049233"/>
              <a:gd name="connsiteY13273" fmla="*/ 825425 h 1985002"/>
              <a:gd name="connsiteX13274" fmla="*/ 1016737 w 3049233"/>
              <a:gd name="connsiteY13274" fmla="*/ 825220 h 1985002"/>
              <a:gd name="connsiteX13275" fmla="*/ 2825426 w 3049233"/>
              <a:gd name="connsiteY13275" fmla="*/ 823372 h 1985002"/>
              <a:gd name="connsiteX13276" fmla="*/ 2831472 w 3049233"/>
              <a:gd name="connsiteY13276" fmla="*/ 832427 h 1985002"/>
              <a:gd name="connsiteX13277" fmla="*/ 2824796 w 3049233"/>
              <a:gd name="connsiteY13277" fmla="*/ 836364 h 1985002"/>
              <a:gd name="connsiteX13278" fmla="*/ 2822313 w 3049233"/>
              <a:gd name="connsiteY13278" fmla="*/ 832346 h 1985002"/>
              <a:gd name="connsiteX13279" fmla="*/ 2819697 w 3049233"/>
              <a:gd name="connsiteY13279" fmla="*/ 826147 h 1985002"/>
              <a:gd name="connsiteX13280" fmla="*/ 2437305 w 3049233"/>
              <a:gd name="connsiteY13280" fmla="*/ 823175 h 1985002"/>
              <a:gd name="connsiteX13281" fmla="*/ 2438145 w 3049233"/>
              <a:gd name="connsiteY13281" fmla="*/ 823632 h 1985002"/>
              <a:gd name="connsiteX13282" fmla="*/ 2436758 w 3049233"/>
              <a:gd name="connsiteY13282" fmla="*/ 824117 h 1985002"/>
              <a:gd name="connsiteX13283" fmla="*/ 2437202 w 3049233"/>
              <a:gd name="connsiteY13283" fmla="*/ 823290 h 1985002"/>
              <a:gd name="connsiteX13284" fmla="*/ 2476946 w 3049233"/>
              <a:gd name="connsiteY13284" fmla="*/ 823062 h 1985002"/>
              <a:gd name="connsiteX13285" fmla="*/ 2480401 w 3049233"/>
              <a:gd name="connsiteY13285" fmla="*/ 824201 h 1985002"/>
              <a:gd name="connsiteX13286" fmla="*/ 2478765 w 3049233"/>
              <a:gd name="connsiteY13286" fmla="*/ 827642 h 1985002"/>
              <a:gd name="connsiteX13287" fmla="*/ 2474309 w 3049233"/>
              <a:gd name="connsiteY13287" fmla="*/ 826153 h 1985002"/>
              <a:gd name="connsiteX13288" fmla="*/ 2506564 w 3049233"/>
              <a:gd name="connsiteY13288" fmla="*/ 823048 h 1985002"/>
              <a:gd name="connsiteX13289" fmla="*/ 2513650 w 3049233"/>
              <a:gd name="connsiteY13289" fmla="*/ 823143 h 1985002"/>
              <a:gd name="connsiteX13290" fmla="*/ 2517225 w 3049233"/>
              <a:gd name="connsiteY13290" fmla="*/ 824021 h 1985002"/>
              <a:gd name="connsiteX13291" fmla="*/ 2509513 w 3049233"/>
              <a:gd name="connsiteY13291" fmla="*/ 827945 h 1985002"/>
              <a:gd name="connsiteX13292" fmla="*/ 2505193 w 3049233"/>
              <a:gd name="connsiteY13292" fmla="*/ 826651 h 1985002"/>
              <a:gd name="connsiteX13293" fmla="*/ 2492532 w 3049233"/>
              <a:gd name="connsiteY13293" fmla="*/ 822861 h 1985002"/>
              <a:gd name="connsiteX13294" fmla="*/ 2501203 w 3049233"/>
              <a:gd name="connsiteY13294" fmla="*/ 822977 h 1985002"/>
              <a:gd name="connsiteX13295" fmla="*/ 2500351 w 3049233"/>
              <a:gd name="connsiteY13295" fmla="*/ 825202 h 1985002"/>
              <a:gd name="connsiteX13296" fmla="*/ 2598290 w 3049233"/>
              <a:gd name="connsiteY13296" fmla="*/ 822507 h 1985002"/>
              <a:gd name="connsiteX13297" fmla="*/ 2598668 w 3049233"/>
              <a:gd name="connsiteY13297" fmla="*/ 822796 h 1985002"/>
              <a:gd name="connsiteX13298" fmla="*/ 2598261 w 3049233"/>
              <a:gd name="connsiteY13298" fmla="*/ 822642 h 1985002"/>
              <a:gd name="connsiteX13299" fmla="*/ 898841 w 3049233"/>
              <a:gd name="connsiteY13299" fmla="*/ 822105 h 1985002"/>
              <a:gd name="connsiteX13300" fmla="*/ 898979 w 3049233"/>
              <a:gd name="connsiteY13300" fmla="*/ 822323 h 1985002"/>
              <a:gd name="connsiteX13301" fmla="*/ 896613 w 3049233"/>
              <a:gd name="connsiteY13301" fmla="*/ 822516 h 1985002"/>
              <a:gd name="connsiteX13302" fmla="*/ 890792 w 3049233"/>
              <a:gd name="connsiteY13302" fmla="*/ 822990 h 1985002"/>
              <a:gd name="connsiteX13303" fmla="*/ 892718 w 3049233"/>
              <a:gd name="connsiteY13303" fmla="*/ 822778 h 1985002"/>
              <a:gd name="connsiteX13304" fmla="*/ 896966 w 3049233"/>
              <a:gd name="connsiteY13304" fmla="*/ 822311 h 1985002"/>
              <a:gd name="connsiteX13305" fmla="*/ 2554150 w 3049233"/>
              <a:gd name="connsiteY13305" fmla="*/ 821624 h 1985002"/>
              <a:gd name="connsiteX13306" fmla="*/ 2570135 w 3049233"/>
              <a:gd name="connsiteY13306" fmla="*/ 826659 h 1985002"/>
              <a:gd name="connsiteX13307" fmla="*/ 2570081 w 3049233"/>
              <a:gd name="connsiteY13307" fmla="*/ 826867 h 1985002"/>
              <a:gd name="connsiteX13308" fmla="*/ 2568111 w 3049233"/>
              <a:gd name="connsiteY13308" fmla="*/ 827950 h 1985002"/>
              <a:gd name="connsiteX13309" fmla="*/ 2553244 w 3049233"/>
              <a:gd name="connsiteY13309" fmla="*/ 824704 h 1985002"/>
              <a:gd name="connsiteX13310" fmla="*/ 2736173 w 3049233"/>
              <a:gd name="connsiteY13310" fmla="*/ 821190 h 1985002"/>
              <a:gd name="connsiteX13311" fmla="*/ 2739062 w 3049233"/>
              <a:gd name="connsiteY13311" fmla="*/ 833321 h 1985002"/>
              <a:gd name="connsiteX13312" fmla="*/ 2739387 w 3049233"/>
              <a:gd name="connsiteY13312" fmla="*/ 836734 h 1985002"/>
              <a:gd name="connsiteX13313" fmla="*/ 2726586 w 3049233"/>
              <a:gd name="connsiteY13313" fmla="*/ 842141 h 1985002"/>
              <a:gd name="connsiteX13314" fmla="*/ 2723481 w 3049233"/>
              <a:gd name="connsiteY13314" fmla="*/ 825902 h 1985002"/>
              <a:gd name="connsiteX13315" fmla="*/ 2723465 w 3049233"/>
              <a:gd name="connsiteY13315" fmla="*/ 825611 h 1985002"/>
              <a:gd name="connsiteX13316" fmla="*/ 2790483 w 3049233"/>
              <a:gd name="connsiteY13316" fmla="*/ 820336 h 1985002"/>
              <a:gd name="connsiteX13317" fmla="*/ 2794839 w 3049233"/>
              <a:gd name="connsiteY13317" fmla="*/ 828015 h 1985002"/>
              <a:gd name="connsiteX13318" fmla="*/ 2796020 w 3049233"/>
              <a:gd name="connsiteY13318" fmla="*/ 831175 h 1985002"/>
              <a:gd name="connsiteX13319" fmla="*/ 2786163 w 3049233"/>
              <a:gd name="connsiteY13319" fmla="*/ 836103 h 1985002"/>
              <a:gd name="connsiteX13320" fmla="*/ 2785251 w 3049233"/>
              <a:gd name="connsiteY13320" fmla="*/ 830776 h 1985002"/>
              <a:gd name="connsiteX13321" fmla="*/ 2781742 w 3049233"/>
              <a:gd name="connsiteY13321" fmla="*/ 824024 h 1985002"/>
              <a:gd name="connsiteX13322" fmla="*/ 1266061 w 3049233"/>
              <a:gd name="connsiteY13322" fmla="*/ 820132 h 1985002"/>
              <a:gd name="connsiteX13323" fmla="*/ 1270623 w 3049233"/>
              <a:gd name="connsiteY13323" fmla="*/ 827080 h 1985002"/>
              <a:gd name="connsiteX13324" fmla="*/ 1271170 w 3049233"/>
              <a:gd name="connsiteY13324" fmla="*/ 827912 h 1985002"/>
              <a:gd name="connsiteX13325" fmla="*/ 1259976 w 3049233"/>
              <a:gd name="connsiteY13325" fmla="*/ 829863 h 1985002"/>
              <a:gd name="connsiteX13326" fmla="*/ 1259262 w 3049233"/>
              <a:gd name="connsiteY13326" fmla="*/ 828855 h 1985002"/>
              <a:gd name="connsiteX13327" fmla="*/ 1253031 w 3049233"/>
              <a:gd name="connsiteY13327" fmla="*/ 823186 h 1985002"/>
              <a:gd name="connsiteX13328" fmla="*/ 1263836 w 3049233"/>
              <a:gd name="connsiteY13328" fmla="*/ 820654 h 1985002"/>
              <a:gd name="connsiteX13329" fmla="*/ 1264052 w 3049233"/>
              <a:gd name="connsiteY13329" fmla="*/ 820603 h 1985002"/>
              <a:gd name="connsiteX13330" fmla="*/ 2593428 w 3049233"/>
              <a:gd name="connsiteY13330" fmla="*/ 819327 h 1985002"/>
              <a:gd name="connsiteX13331" fmla="*/ 2593130 w 3049233"/>
              <a:gd name="connsiteY13331" fmla="*/ 820701 h 1985002"/>
              <a:gd name="connsiteX13332" fmla="*/ 2591825 w 3049233"/>
              <a:gd name="connsiteY13332" fmla="*/ 820207 h 1985002"/>
              <a:gd name="connsiteX13333" fmla="*/ 950260 w 3049233"/>
              <a:gd name="connsiteY13333" fmla="*/ 819160 h 1985002"/>
              <a:gd name="connsiteX13334" fmla="*/ 951818 w 3049233"/>
              <a:gd name="connsiteY13334" fmla="*/ 820543 h 1985002"/>
              <a:gd name="connsiteX13335" fmla="*/ 952844 w 3049233"/>
              <a:gd name="connsiteY13335" fmla="*/ 821453 h 1985002"/>
              <a:gd name="connsiteX13336" fmla="*/ 950142 w 3049233"/>
              <a:gd name="connsiteY13336" fmla="*/ 821071 h 1985002"/>
              <a:gd name="connsiteX13337" fmla="*/ 949820 w 3049233"/>
              <a:gd name="connsiteY13337" fmla="*/ 820762 h 1985002"/>
              <a:gd name="connsiteX13338" fmla="*/ 949442 w 3049233"/>
              <a:gd name="connsiteY13338" fmla="*/ 820400 h 1985002"/>
              <a:gd name="connsiteX13339" fmla="*/ 949294 w 3049233"/>
              <a:gd name="connsiteY13339" fmla="*/ 820259 h 1985002"/>
              <a:gd name="connsiteX13340" fmla="*/ 2441608 w 3049233"/>
              <a:gd name="connsiteY13340" fmla="*/ 819030 h 1985002"/>
              <a:gd name="connsiteX13341" fmla="*/ 2446179 w 3049233"/>
              <a:gd name="connsiteY13341" fmla="*/ 820821 h 1985002"/>
              <a:gd name="connsiteX13342" fmla="*/ 2445960 w 3049233"/>
              <a:gd name="connsiteY13342" fmla="*/ 820898 h 1985002"/>
              <a:gd name="connsiteX13343" fmla="*/ 2441387 w 3049233"/>
              <a:gd name="connsiteY13343" fmla="*/ 819151 h 1985002"/>
              <a:gd name="connsiteX13344" fmla="*/ 996677 w 3049233"/>
              <a:gd name="connsiteY13344" fmla="*/ 818380 h 1985002"/>
              <a:gd name="connsiteX13345" fmla="*/ 1004120 w 3049233"/>
              <a:gd name="connsiteY13345" fmla="*/ 820172 h 1985002"/>
              <a:gd name="connsiteX13346" fmla="*/ 1002611 w 3049233"/>
              <a:gd name="connsiteY13346" fmla="*/ 822174 h 1985002"/>
              <a:gd name="connsiteX13347" fmla="*/ 1002574 w 3049233"/>
              <a:gd name="connsiteY13347" fmla="*/ 822166 h 1985002"/>
              <a:gd name="connsiteX13348" fmla="*/ 1227913 w 3049233"/>
              <a:gd name="connsiteY13348" fmla="*/ 818308 h 1985002"/>
              <a:gd name="connsiteX13349" fmla="*/ 1228856 w 3049233"/>
              <a:gd name="connsiteY13349" fmla="*/ 819630 h 1985002"/>
              <a:gd name="connsiteX13350" fmla="*/ 1230897 w 3049233"/>
              <a:gd name="connsiteY13350" fmla="*/ 822488 h 1985002"/>
              <a:gd name="connsiteX13351" fmla="*/ 1230891 w 3049233"/>
              <a:gd name="connsiteY13351" fmla="*/ 822490 h 1985002"/>
              <a:gd name="connsiteX13352" fmla="*/ 1230816 w 3049233"/>
              <a:gd name="connsiteY13352" fmla="*/ 822507 h 1985002"/>
              <a:gd name="connsiteX13353" fmla="*/ 1227823 w 3049233"/>
              <a:gd name="connsiteY13353" fmla="*/ 818335 h 1985002"/>
              <a:gd name="connsiteX13354" fmla="*/ 2463157 w 3049233"/>
              <a:gd name="connsiteY13354" fmla="*/ 818203 h 1985002"/>
              <a:gd name="connsiteX13355" fmla="*/ 2466627 w 3049233"/>
              <a:gd name="connsiteY13355" fmla="*/ 819536 h 1985002"/>
              <a:gd name="connsiteX13356" fmla="*/ 2466455 w 3049233"/>
              <a:gd name="connsiteY13356" fmla="*/ 819537 h 1985002"/>
              <a:gd name="connsiteX13357" fmla="*/ 2464290 w 3049233"/>
              <a:gd name="connsiteY13357" fmla="*/ 819540 h 1985002"/>
              <a:gd name="connsiteX13358" fmla="*/ 2462515 w 3049233"/>
              <a:gd name="connsiteY13358" fmla="*/ 819543 h 1985002"/>
              <a:gd name="connsiteX13359" fmla="*/ 1952888 w 3049233"/>
              <a:gd name="connsiteY13359" fmla="*/ 817583 h 1985002"/>
              <a:gd name="connsiteX13360" fmla="*/ 1962512 w 3049233"/>
              <a:gd name="connsiteY13360" fmla="*/ 821746 h 1985002"/>
              <a:gd name="connsiteX13361" fmla="*/ 1960898 w 3049233"/>
              <a:gd name="connsiteY13361" fmla="*/ 824194 h 1985002"/>
              <a:gd name="connsiteX13362" fmla="*/ 1953599 w 3049233"/>
              <a:gd name="connsiteY13362" fmla="*/ 834116 h 1985002"/>
              <a:gd name="connsiteX13363" fmla="*/ 1947471 w 3049233"/>
              <a:gd name="connsiteY13363" fmla="*/ 844547 h 1985002"/>
              <a:gd name="connsiteX13364" fmla="*/ 1937076 w 3049233"/>
              <a:gd name="connsiteY13364" fmla="*/ 860295 h 1985002"/>
              <a:gd name="connsiteX13365" fmla="*/ 1921579 w 3049233"/>
              <a:gd name="connsiteY13365" fmla="*/ 888606 h 1985002"/>
              <a:gd name="connsiteX13366" fmla="*/ 1912553 w 3049233"/>
              <a:gd name="connsiteY13366" fmla="*/ 903969 h 1985002"/>
              <a:gd name="connsiteX13367" fmla="*/ 1909382 w 3049233"/>
              <a:gd name="connsiteY13367" fmla="*/ 910896 h 1985002"/>
              <a:gd name="connsiteX13368" fmla="*/ 1904544 w 3049233"/>
              <a:gd name="connsiteY13368" fmla="*/ 919746 h 1985002"/>
              <a:gd name="connsiteX13369" fmla="*/ 1874053 w 3049233"/>
              <a:gd name="connsiteY13369" fmla="*/ 988052 h 1985002"/>
              <a:gd name="connsiteX13370" fmla="*/ 1873507 w 3049233"/>
              <a:gd name="connsiteY13370" fmla="*/ 989247 h 1985002"/>
              <a:gd name="connsiteX13371" fmla="*/ 1873283 w 3049233"/>
              <a:gd name="connsiteY13371" fmla="*/ 989880 h 1985002"/>
              <a:gd name="connsiteX13372" fmla="*/ 1861575 w 3049233"/>
              <a:gd name="connsiteY13372" fmla="*/ 985367 h 1985002"/>
              <a:gd name="connsiteX13373" fmla="*/ 1867231 w 3049233"/>
              <a:gd name="connsiteY13373" fmla="*/ 970139 h 1985002"/>
              <a:gd name="connsiteX13374" fmla="*/ 1868331 w 3049233"/>
              <a:gd name="connsiteY13374" fmla="*/ 967810 h 1985002"/>
              <a:gd name="connsiteX13375" fmla="*/ 1903061 w 3049233"/>
              <a:gd name="connsiteY13375" fmla="*/ 896141 h 1985002"/>
              <a:gd name="connsiteX13376" fmla="*/ 1915808 w 3049233"/>
              <a:gd name="connsiteY13376" fmla="*/ 874341 h 1985002"/>
              <a:gd name="connsiteX13377" fmla="*/ 1941459 w 3049233"/>
              <a:gd name="connsiteY13377" fmla="*/ 833636 h 1985002"/>
              <a:gd name="connsiteX13378" fmla="*/ 2490739 w 3049233"/>
              <a:gd name="connsiteY13378" fmla="*/ 817519 h 1985002"/>
              <a:gd name="connsiteX13379" fmla="*/ 2498755 w 3049233"/>
              <a:gd name="connsiteY13379" fmla="*/ 819485 h 1985002"/>
              <a:gd name="connsiteX13380" fmla="*/ 2489801 w 3049233"/>
              <a:gd name="connsiteY13380" fmla="*/ 819500 h 1985002"/>
              <a:gd name="connsiteX13381" fmla="*/ 1233797 w 3049233"/>
              <a:gd name="connsiteY13381" fmla="*/ 817455 h 1985002"/>
              <a:gd name="connsiteX13382" fmla="*/ 1234391 w 3049233"/>
              <a:gd name="connsiteY13382" fmla="*/ 818102 h 1985002"/>
              <a:gd name="connsiteX13383" fmla="*/ 1234502 w 3049233"/>
              <a:gd name="connsiteY13383" fmla="*/ 818445 h 1985002"/>
              <a:gd name="connsiteX13384" fmla="*/ 934987 w 3049233"/>
              <a:gd name="connsiteY13384" fmla="*/ 817221 h 1985002"/>
              <a:gd name="connsiteX13385" fmla="*/ 937962 w 3049233"/>
              <a:gd name="connsiteY13385" fmla="*/ 817577 h 1985002"/>
              <a:gd name="connsiteX13386" fmla="*/ 940128 w 3049233"/>
              <a:gd name="connsiteY13386" fmla="*/ 819653 h 1985002"/>
              <a:gd name="connsiteX13387" fmla="*/ 937734 w 3049233"/>
              <a:gd name="connsiteY13387" fmla="*/ 819314 h 1985002"/>
              <a:gd name="connsiteX13388" fmla="*/ 936899 w 3049233"/>
              <a:gd name="connsiteY13388" fmla="*/ 819196 h 1985002"/>
              <a:gd name="connsiteX13389" fmla="*/ 935945 w 3049233"/>
              <a:gd name="connsiteY13389" fmla="*/ 818210 h 1985002"/>
              <a:gd name="connsiteX13390" fmla="*/ 2947854 w 3049233"/>
              <a:gd name="connsiteY13390" fmla="*/ 817109 h 1985002"/>
              <a:gd name="connsiteX13391" fmla="*/ 2939851 w 3049233"/>
              <a:gd name="connsiteY13391" fmla="*/ 833511 h 1985002"/>
              <a:gd name="connsiteX13392" fmla="*/ 2899918 w 3049233"/>
              <a:gd name="connsiteY13392" fmla="*/ 910687 h 1985002"/>
              <a:gd name="connsiteX13393" fmla="*/ 2894426 w 3049233"/>
              <a:gd name="connsiteY13393" fmla="*/ 918304 h 1985002"/>
              <a:gd name="connsiteX13394" fmla="*/ 2888574 w 3049233"/>
              <a:gd name="connsiteY13394" fmla="*/ 901917 h 1985002"/>
              <a:gd name="connsiteX13395" fmla="*/ 2888376 w 3049233"/>
              <a:gd name="connsiteY13395" fmla="*/ 901146 h 1985002"/>
              <a:gd name="connsiteX13396" fmla="*/ 2936359 w 3049233"/>
              <a:gd name="connsiteY13396" fmla="*/ 835883 h 1985002"/>
              <a:gd name="connsiteX13397" fmla="*/ 2538396 w 3049233"/>
              <a:gd name="connsiteY13397" fmla="*/ 816953 h 1985002"/>
              <a:gd name="connsiteX13398" fmla="*/ 2544580 w 3049233"/>
              <a:gd name="connsiteY13398" fmla="*/ 818610 h 1985002"/>
              <a:gd name="connsiteX13399" fmla="*/ 2548376 w 3049233"/>
              <a:gd name="connsiteY13399" fmla="*/ 819805 h 1985002"/>
              <a:gd name="connsiteX13400" fmla="*/ 2547314 w 3049233"/>
              <a:gd name="connsiteY13400" fmla="*/ 823409 h 1985002"/>
              <a:gd name="connsiteX13401" fmla="*/ 2545504 w 3049233"/>
              <a:gd name="connsiteY13401" fmla="*/ 823014 h 1985002"/>
              <a:gd name="connsiteX13402" fmla="*/ 2531562 w 3049233"/>
              <a:gd name="connsiteY13402" fmla="*/ 821291 h 1985002"/>
              <a:gd name="connsiteX13403" fmla="*/ 2531944 w 3049233"/>
              <a:gd name="connsiteY13403" fmla="*/ 820213 h 1985002"/>
              <a:gd name="connsiteX13404" fmla="*/ 2677066 w 3049233"/>
              <a:gd name="connsiteY13404" fmla="*/ 816630 h 1985002"/>
              <a:gd name="connsiteX13405" fmla="*/ 2678590 w 3049233"/>
              <a:gd name="connsiteY13405" fmla="*/ 833203 h 1985002"/>
              <a:gd name="connsiteX13406" fmla="*/ 2678455 w 3049233"/>
              <a:gd name="connsiteY13406" fmla="*/ 835868 h 1985002"/>
              <a:gd name="connsiteX13407" fmla="*/ 2662389 w 3049233"/>
              <a:gd name="connsiteY13407" fmla="*/ 842169 h 1985002"/>
              <a:gd name="connsiteX13408" fmla="*/ 2663484 w 3049233"/>
              <a:gd name="connsiteY13408" fmla="*/ 830810 h 1985002"/>
              <a:gd name="connsiteX13409" fmla="*/ 2663260 w 3049233"/>
              <a:gd name="connsiteY13409" fmla="*/ 825599 h 1985002"/>
              <a:gd name="connsiteX13410" fmla="*/ 2663639 w 3049233"/>
              <a:gd name="connsiteY13410" fmla="*/ 821353 h 1985002"/>
              <a:gd name="connsiteX13411" fmla="*/ 807558 w 3049233"/>
              <a:gd name="connsiteY13411" fmla="*/ 816280 h 1985002"/>
              <a:gd name="connsiteX13412" fmla="*/ 820024 w 3049233"/>
              <a:gd name="connsiteY13412" fmla="*/ 825772 h 1985002"/>
              <a:gd name="connsiteX13413" fmla="*/ 820308 w 3049233"/>
              <a:gd name="connsiteY13413" fmla="*/ 825988 h 1985002"/>
              <a:gd name="connsiteX13414" fmla="*/ 818611 w 3049233"/>
              <a:gd name="connsiteY13414" fmla="*/ 827900 h 1985002"/>
              <a:gd name="connsiteX13415" fmla="*/ 814512 w 3049233"/>
              <a:gd name="connsiteY13415" fmla="*/ 832522 h 1985002"/>
              <a:gd name="connsiteX13416" fmla="*/ 803816 w 3049233"/>
              <a:gd name="connsiteY13416" fmla="*/ 820950 h 1985002"/>
              <a:gd name="connsiteX13417" fmla="*/ 803615 w 3049233"/>
              <a:gd name="connsiteY13417" fmla="*/ 820733 h 1985002"/>
              <a:gd name="connsiteX13418" fmla="*/ 806311 w 3049233"/>
              <a:gd name="connsiteY13418" fmla="*/ 817689 h 1985002"/>
              <a:gd name="connsiteX13419" fmla="*/ 2840449 w 3049233"/>
              <a:gd name="connsiteY13419" fmla="*/ 816096 h 1985002"/>
              <a:gd name="connsiteX13420" fmla="*/ 2845556 w 3049233"/>
              <a:gd name="connsiteY13420" fmla="*/ 824006 h 1985002"/>
              <a:gd name="connsiteX13421" fmla="*/ 2837852 w 3049233"/>
              <a:gd name="connsiteY13421" fmla="*/ 828637 h 1985002"/>
              <a:gd name="connsiteX13422" fmla="*/ 2833551 w 3049233"/>
              <a:gd name="connsiteY13422" fmla="*/ 819437 h 1985002"/>
              <a:gd name="connsiteX13423" fmla="*/ 923462 w 3049233"/>
              <a:gd name="connsiteY13423" fmla="*/ 815840 h 1985002"/>
              <a:gd name="connsiteX13424" fmla="*/ 924773 w 3049233"/>
              <a:gd name="connsiteY13424" fmla="*/ 815997 h 1985002"/>
              <a:gd name="connsiteX13425" fmla="*/ 925024 w 3049233"/>
              <a:gd name="connsiteY13425" fmla="*/ 816027 h 1985002"/>
              <a:gd name="connsiteX13426" fmla="*/ 925120 w 3049233"/>
              <a:gd name="connsiteY13426" fmla="*/ 816038 h 1985002"/>
              <a:gd name="connsiteX13427" fmla="*/ 925437 w 3049233"/>
              <a:gd name="connsiteY13427" fmla="*/ 816357 h 1985002"/>
              <a:gd name="connsiteX13428" fmla="*/ 926844 w 3049233"/>
              <a:gd name="connsiteY13428" fmla="*/ 817772 h 1985002"/>
              <a:gd name="connsiteX13429" fmla="*/ 926812 w 3049233"/>
              <a:gd name="connsiteY13429" fmla="*/ 817768 h 1985002"/>
              <a:gd name="connsiteX13430" fmla="*/ 922326 w 3049233"/>
              <a:gd name="connsiteY13430" fmla="*/ 817133 h 1985002"/>
              <a:gd name="connsiteX13431" fmla="*/ 922324 w 3049233"/>
              <a:gd name="connsiteY13431" fmla="*/ 817129 h 1985002"/>
              <a:gd name="connsiteX13432" fmla="*/ 922318 w 3049233"/>
              <a:gd name="connsiteY13432" fmla="*/ 817119 h 1985002"/>
              <a:gd name="connsiteX13433" fmla="*/ 1284870 w 3049233"/>
              <a:gd name="connsiteY13433" fmla="*/ 815725 h 1985002"/>
              <a:gd name="connsiteX13434" fmla="*/ 1289794 w 3049233"/>
              <a:gd name="connsiteY13434" fmla="*/ 823941 h 1985002"/>
              <a:gd name="connsiteX13435" fmla="*/ 1290187 w 3049233"/>
              <a:gd name="connsiteY13435" fmla="*/ 824598 h 1985002"/>
              <a:gd name="connsiteX13436" fmla="*/ 1290170 w 3049233"/>
              <a:gd name="connsiteY13436" fmla="*/ 824601 h 1985002"/>
              <a:gd name="connsiteX13437" fmla="*/ 1278234 w 3049233"/>
              <a:gd name="connsiteY13437" fmla="*/ 826681 h 1985002"/>
              <a:gd name="connsiteX13438" fmla="*/ 1272876 w 3049233"/>
              <a:gd name="connsiteY13438" fmla="*/ 818536 h 1985002"/>
              <a:gd name="connsiteX13439" fmla="*/ 2483242 w 3049233"/>
              <a:gd name="connsiteY13439" fmla="*/ 815680 h 1985002"/>
              <a:gd name="connsiteX13440" fmla="*/ 2484327 w 3049233"/>
              <a:gd name="connsiteY13440" fmla="*/ 815946 h 1985002"/>
              <a:gd name="connsiteX13441" fmla="*/ 2482632 w 3049233"/>
              <a:gd name="connsiteY13441" fmla="*/ 819511 h 1985002"/>
              <a:gd name="connsiteX13442" fmla="*/ 2481349 w 3049233"/>
              <a:gd name="connsiteY13442" fmla="*/ 819513 h 1985002"/>
              <a:gd name="connsiteX13443" fmla="*/ 2480253 w 3049233"/>
              <a:gd name="connsiteY13443" fmla="*/ 819184 h 1985002"/>
              <a:gd name="connsiteX13444" fmla="*/ 2753049 w 3049233"/>
              <a:gd name="connsiteY13444" fmla="*/ 815319 h 1985002"/>
              <a:gd name="connsiteX13445" fmla="*/ 2754039 w 3049233"/>
              <a:gd name="connsiteY13445" fmla="*/ 817437 h 1985002"/>
              <a:gd name="connsiteX13446" fmla="*/ 2757337 w 3049233"/>
              <a:gd name="connsiteY13446" fmla="*/ 829169 h 1985002"/>
              <a:gd name="connsiteX13447" fmla="*/ 2755449 w 3049233"/>
              <a:gd name="connsiteY13447" fmla="*/ 829956 h 1985002"/>
              <a:gd name="connsiteX13448" fmla="*/ 2745286 w 3049233"/>
              <a:gd name="connsiteY13448" fmla="*/ 834250 h 1985002"/>
              <a:gd name="connsiteX13449" fmla="*/ 2744629 w 3049233"/>
              <a:gd name="connsiteY13449" fmla="*/ 831503 h 1985002"/>
              <a:gd name="connsiteX13450" fmla="*/ 2743453 w 3049233"/>
              <a:gd name="connsiteY13450" fmla="*/ 819361 h 1985002"/>
              <a:gd name="connsiteX13451" fmla="*/ 2743195 w 3049233"/>
              <a:gd name="connsiteY13451" fmla="*/ 818747 h 1985002"/>
              <a:gd name="connsiteX13452" fmla="*/ 2606144 w 3049233"/>
              <a:gd name="connsiteY13452" fmla="*/ 815223 h 1985002"/>
              <a:gd name="connsiteX13453" fmla="*/ 2606643 w 3049233"/>
              <a:gd name="connsiteY13453" fmla="*/ 815541 h 1985002"/>
              <a:gd name="connsiteX13454" fmla="*/ 2610481 w 3049233"/>
              <a:gd name="connsiteY13454" fmla="*/ 821084 h 1985002"/>
              <a:gd name="connsiteX13455" fmla="*/ 2607986 w 3049233"/>
              <a:gd name="connsiteY13455" fmla="*/ 818780 h 1985002"/>
              <a:gd name="connsiteX13456" fmla="*/ 2602485 w 3049233"/>
              <a:gd name="connsiteY13456" fmla="*/ 816328 h 1985002"/>
              <a:gd name="connsiteX13457" fmla="*/ 981315 w 3049233"/>
              <a:gd name="connsiteY13457" fmla="*/ 815207 h 1985002"/>
              <a:gd name="connsiteX13458" fmla="*/ 982365 w 3049233"/>
              <a:gd name="connsiteY13458" fmla="*/ 815876 h 1985002"/>
              <a:gd name="connsiteX13459" fmla="*/ 990059 w 3049233"/>
              <a:gd name="connsiteY13459" fmla="*/ 820780 h 1985002"/>
              <a:gd name="connsiteX13460" fmla="*/ 982121 w 3049233"/>
              <a:gd name="connsiteY13460" fmla="*/ 818840 h 1985002"/>
              <a:gd name="connsiteX13461" fmla="*/ 981057 w 3049233"/>
              <a:gd name="connsiteY13461" fmla="*/ 818580 h 1985002"/>
              <a:gd name="connsiteX13462" fmla="*/ 979488 w 3049233"/>
              <a:gd name="connsiteY13462" fmla="*/ 817512 h 1985002"/>
              <a:gd name="connsiteX13463" fmla="*/ 2454026 w 3049233"/>
              <a:gd name="connsiteY13463" fmla="*/ 815178 h 1985002"/>
              <a:gd name="connsiteX13464" fmla="*/ 2457788 w 3049233"/>
              <a:gd name="connsiteY13464" fmla="*/ 816170 h 1985002"/>
              <a:gd name="connsiteX13465" fmla="*/ 2456655 w 3049233"/>
              <a:gd name="connsiteY13465" fmla="*/ 818535 h 1985002"/>
              <a:gd name="connsiteX13466" fmla="*/ 2456094 w 3049233"/>
              <a:gd name="connsiteY13466" fmla="*/ 818270 h 1985002"/>
              <a:gd name="connsiteX13467" fmla="*/ 2448532 w 3049233"/>
              <a:gd name="connsiteY13467" fmla="*/ 815926 h 1985002"/>
              <a:gd name="connsiteX13468" fmla="*/ 2803833 w 3049233"/>
              <a:gd name="connsiteY13468" fmla="*/ 814703 h 1985002"/>
              <a:gd name="connsiteX13469" fmla="*/ 2809755 w 3049233"/>
              <a:gd name="connsiteY13469" fmla="*/ 824304 h 1985002"/>
              <a:gd name="connsiteX13470" fmla="*/ 2801464 w 3049233"/>
              <a:gd name="connsiteY13470" fmla="*/ 828453 h 1985002"/>
              <a:gd name="connsiteX13471" fmla="*/ 2800223 w 3049233"/>
              <a:gd name="connsiteY13471" fmla="*/ 826275 h 1985002"/>
              <a:gd name="connsiteX13472" fmla="*/ 2796974 w 3049233"/>
              <a:gd name="connsiteY13472" fmla="*/ 817597 h 1985002"/>
              <a:gd name="connsiteX13473" fmla="*/ 913539 w 3049233"/>
              <a:gd name="connsiteY13473" fmla="*/ 814651 h 1985002"/>
              <a:gd name="connsiteX13474" fmla="*/ 913824 w 3049233"/>
              <a:gd name="connsiteY13474" fmla="*/ 814685 h 1985002"/>
              <a:gd name="connsiteX13475" fmla="*/ 914915 w 3049233"/>
              <a:gd name="connsiteY13475" fmla="*/ 814815 h 1985002"/>
              <a:gd name="connsiteX13476" fmla="*/ 915752 w 3049233"/>
              <a:gd name="connsiteY13476" fmla="*/ 816162 h 1985002"/>
              <a:gd name="connsiteX13477" fmla="*/ 915720 w 3049233"/>
              <a:gd name="connsiteY13477" fmla="*/ 816197 h 1985002"/>
              <a:gd name="connsiteX13478" fmla="*/ 915438 w 3049233"/>
              <a:gd name="connsiteY13478" fmla="*/ 816157 h 1985002"/>
              <a:gd name="connsiteX13479" fmla="*/ 914727 w 3049233"/>
              <a:gd name="connsiteY13479" fmla="*/ 816057 h 1985002"/>
              <a:gd name="connsiteX13480" fmla="*/ 914024 w 3049233"/>
              <a:gd name="connsiteY13480" fmla="*/ 815225 h 1985002"/>
              <a:gd name="connsiteX13481" fmla="*/ 780964 w 3049233"/>
              <a:gd name="connsiteY13481" fmla="*/ 814568 h 1985002"/>
              <a:gd name="connsiteX13482" fmla="*/ 789626 w 3049233"/>
              <a:gd name="connsiteY13482" fmla="*/ 827688 h 1985002"/>
              <a:gd name="connsiteX13483" fmla="*/ 787634 w 3049233"/>
              <a:gd name="connsiteY13483" fmla="*/ 829938 h 1985002"/>
              <a:gd name="connsiteX13484" fmla="*/ 787334 w 3049233"/>
              <a:gd name="connsiteY13484" fmla="*/ 830277 h 1985002"/>
              <a:gd name="connsiteX13485" fmla="*/ 787264 w 3049233"/>
              <a:gd name="connsiteY13485" fmla="*/ 830356 h 1985002"/>
              <a:gd name="connsiteX13486" fmla="*/ 780071 w 3049233"/>
              <a:gd name="connsiteY13486" fmla="*/ 815586 h 1985002"/>
              <a:gd name="connsiteX13487" fmla="*/ 780828 w 3049233"/>
              <a:gd name="connsiteY13487" fmla="*/ 814723 h 1985002"/>
              <a:gd name="connsiteX13488" fmla="*/ 780946 w 3049233"/>
              <a:gd name="connsiteY13488" fmla="*/ 814589 h 1985002"/>
              <a:gd name="connsiteX13489" fmla="*/ 2696059 w 3049233"/>
              <a:gd name="connsiteY13489" fmla="*/ 813005 h 1985002"/>
              <a:gd name="connsiteX13490" fmla="*/ 2697324 w 3049233"/>
              <a:gd name="connsiteY13490" fmla="*/ 821911 h 1985002"/>
              <a:gd name="connsiteX13491" fmla="*/ 2697428 w 3049233"/>
              <a:gd name="connsiteY13491" fmla="*/ 828998 h 1985002"/>
              <a:gd name="connsiteX13492" fmla="*/ 2693961 w 3049233"/>
              <a:gd name="connsiteY13492" fmla="*/ 829787 h 1985002"/>
              <a:gd name="connsiteX13493" fmla="*/ 2684422 w 3049233"/>
              <a:gd name="connsiteY13493" fmla="*/ 833528 h 1985002"/>
              <a:gd name="connsiteX13494" fmla="*/ 2684339 w 3049233"/>
              <a:gd name="connsiteY13494" fmla="*/ 832660 h 1985002"/>
              <a:gd name="connsiteX13495" fmla="*/ 2684555 w 3049233"/>
              <a:gd name="connsiteY13495" fmla="*/ 828324 h 1985002"/>
              <a:gd name="connsiteX13496" fmla="*/ 2682934 w 3049233"/>
              <a:gd name="connsiteY13496" fmla="*/ 815901 h 1985002"/>
              <a:gd name="connsiteX13497" fmla="*/ 2682953 w 3049233"/>
              <a:gd name="connsiteY13497" fmla="*/ 815901 h 1985002"/>
              <a:gd name="connsiteX13498" fmla="*/ 2682995 w 3049233"/>
              <a:gd name="connsiteY13498" fmla="*/ 815901 h 1985002"/>
              <a:gd name="connsiteX13499" fmla="*/ 2683036 w 3049233"/>
              <a:gd name="connsiteY13499" fmla="*/ 815901 h 1985002"/>
              <a:gd name="connsiteX13500" fmla="*/ 2695397 w 3049233"/>
              <a:gd name="connsiteY13500" fmla="*/ 813191 h 1985002"/>
              <a:gd name="connsiteX13501" fmla="*/ 2471745 w 3049233"/>
              <a:gd name="connsiteY13501" fmla="*/ 812764 h 1985002"/>
              <a:gd name="connsiteX13502" fmla="*/ 2474480 w 3049233"/>
              <a:gd name="connsiteY13502" fmla="*/ 813530 h 1985002"/>
              <a:gd name="connsiteX13503" fmla="*/ 2477972 w 3049233"/>
              <a:gd name="connsiteY13503" fmla="*/ 814387 h 1985002"/>
              <a:gd name="connsiteX13504" fmla="*/ 2475176 w 3049233"/>
              <a:gd name="connsiteY13504" fmla="*/ 817665 h 1985002"/>
              <a:gd name="connsiteX13505" fmla="*/ 2473407 w 3049233"/>
              <a:gd name="connsiteY13505" fmla="*/ 817134 h 1985002"/>
              <a:gd name="connsiteX13506" fmla="*/ 2472183 w 3049233"/>
              <a:gd name="connsiteY13506" fmla="*/ 816746 h 1985002"/>
              <a:gd name="connsiteX13507" fmla="*/ 2465120 w 3049233"/>
              <a:gd name="connsiteY13507" fmla="*/ 814098 h 1985002"/>
              <a:gd name="connsiteX13508" fmla="*/ 2465341 w 3049233"/>
              <a:gd name="connsiteY13508" fmla="*/ 813637 h 1985002"/>
              <a:gd name="connsiteX13509" fmla="*/ 889017 w 3049233"/>
              <a:gd name="connsiteY13509" fmla="*/ 812634 h 1985002"/>
              <a:gd name="connsiteX13510" fmla="*/ 889334 w 3049233"/>
              <a:gd name="connsiteY13510" fmla="*/ 812762 h 1985002"/>
              <a:gd name="connsiteX13511" fmla="*/ 889551 w 3049233"/>
              <a:gd name="connsiteY13511" fmla="*/ 812850 h 1985002"/>
              <a:gd name="connsiteX13512" fmla="*/ 889279 w 3049233"/>
              <a:gd name="connsiteY13512" fmla="*/ 813163 h 1985002"/>
              <a:gd name="connsiteX13513" fmla="*/ 888002 w 3049233"/>
              <a:gd name="connsiteY13513" fmla="*/ 813338 h 1985002"/>
              <a:gd name="connsiteX13514" fmla="*/ 887530 w 3049233"/>
              <a:gd name="connsiteY13514" fmla="*/ 813403 h 1985002"/>
              <a:gd name="connsiteX13515" fmla="*/ 886012 w 3049233"/>
              <a:gd name="connsiteY13515" fmla="*/ 813611 h 1985002"/>
              <a:gd name="connsiteX13516" fmla="*/ 885997 w 3049233"/>
              <a:gd name="connsiteY13516" fmla="*/ 813579 h 1985002"/>
              <a:gd name="connsiteX13517" fmla="*/ 885833 w 3049233"/>
              <a:gd name="connsiteY13517" fmla="*/ 813220 h 1985002"/>
              <a:gd name="connsiteX13518" fmla="*/ 753012 w 3049233"/>
              <a:gd name="connsiteY13518" fmla="*/ 812345 h 1985002"/>
              <a:gd name="connsiteX13519" fmla="*/ 747686 w 3049233"/>
              <a:gd name="connsiteY13519" fmla="*/ 842496 h 1985002"/>
              <a:gd name="connsiteX13520" fmla="*/ 747693 w 3049233"/>
              <a:gd name="connsiteY13520" fmla="*/ 842629 h 1985002"/>
              <a:gd name="connsiteX13521" fmla="*/ 747702 w 3049233"/>
              <a:gd name="connsiteY13521" fmla="*/ 842797 h 1985002"/>
              <a:gd name="connsiteX13522" fmla="*/ 747757 w 3049233"/>
              <a:gd name="connsiteY13522" fmla="*/ 843842 h 1985002"/>
              <a:gd name="connsiteX13523" fmla="*/ 682703 w 3049233"/>
              <a:gd name="connsiteY13523" fmla="*/ 917671 h 1985002"/>
              <a:gd name="connsiteX13524" fmla="*/ 622080 w 3049233"/>
              <a:gd name="connsiteY13524" fmla="*/ 985405 h 1985002"/>
              <a:gd name="connsiteX13525" fmla="*/ 522681 w 3049233"/>
              <a:gd name="connsiteY13525" fmla="*/ 1096148 h 1985002"/>
              <a:gd name="connsiteX13526" fmla="*/ 281213 w 3049233"/>
              <a:gd name="connsiteY13526" fmla="*/ 1362848 h 1985002"/>
              <a:gd name="connsiteX13527" fmla="*/ 241036 w 3049233"/>
              <a:gd name="connsiteY13527" fmla="*/ 1398916 h 1985002"/>
              <a:gd name="connsiteX13528" fmla="*/ 229374 w 3049233"/>
              <a:gd name="connsiteY13528" fmla="*/ 1407314 h 1985002"/>
              <a:gd name="connsiteX13529" fmla="*/ 208135 w 3049233"/>
              <a:gd name="connsiteY13529" fmla="*/ 1420633 h 1985002"/>
              <a:gd name="connsiteX13530" fmla="*/ 166864 w 3049233"/>
              <a:gd name="connsiteY13530" fmla="*/ 1439733 h 1985002"/>
              <a:gd name="connsiteX13531" fmla="*/ 166067 w 3049233"/>
              <a:gd name="connsiteY13531" fmla="*/ 1437693 h 1985002"/>
              <a:gd name="connsiteX13532" fmla="*/ 164930 w 3049233"/>
              <a:gd name="connsiteY13532" fmla="*/ 1440628 h 1985002"/>
              <a:gd name="connsiteX13533" fmla="*/ 161132 w 3049233"/>
              <a:gd name="connsiteY13533" fmla="*/ 1442386 h 1985002"/>
              <a:gd name="connsiteX13534" fmla="*/ 159708 w 3049233"/>
              <a:gd name="connsiteY13534" fmla="*/ 1439663 h 1985002"/>
              <a:gd name="connsiteX13535" fmla="*/ 171684 w 3049233"/>
              <a:gd name="connsiteY13535" fmla="*/ 1434138 h 1985002"/>
              <a:gd name="connsiteX13536" fmla="*/ 190408 w 3049233"/>
              <a:gd name="connsiteY13536" fmla="*/ 1425500 h 1985002"/>
              <a:gd name="connsiteX13537" fmla="*/ 202995 w 3049233"/>
              <a:gd name="connsiteY13537" fmla="*/ 1416926 h 1985002"/>
              <a:gd name="connsiteX13538" fmla="*/ 210653 w 3049233"/>
              <a:gd name="connsiteY13538" fmla="*/ 1412969 h 1985002"/>
              <a:gd name="connsiteX13539" fmla="*/ 224085 w 3049233"/>
              <a:gd name="connsiteY13539" fmla="*/ 1402560 h 1985002"/>
              <a:gd name="connsiteX13540" fmla="*/ 228573 w 3049233"/>
              <a:gd name="connsiteY13540" fmla="*/ 1399502 h 1985002"/>
              <a:gd name="connsiteX13541" fmla="*/ 231688 w 3049233"/>
              <a:gd name="connsiteY13541" fmla="*/ 1397381 h 1985002"/>
              <a:gd name="connsiteX13542" fmla="*/ 232324 w 3049233"/>
              <a:gd name="connsiteY13542" fmla="*/ 1396773 h 1985002"/>
              <a:gd name="connsiteX13543" fmla="*/ 235641 w 3049233"/>
              <a:gd name="connsiteY13543" fmla="*/ 1393605 h 1985002"/>
              <a:gd name="connsiteX13544" fmla="*/ 242436 w 3049233"/>
              <a:gd name="connsiteY13544" fmla="*/ 1388339 h 1985002"/>
              <a:gd name="connsiteX13545" fmla="*/ 275286 w 3049233"/>
              <a:gd name="connsiteY13545" fmla="*/ 1355736 h 1985002"/>
              <a:gd name="connsiteX13546" fmla="*/ 390433 w 3049233"/>
              <a:gd name="connsiteY13546" fmla="*/ 1225348 h 1985002"/>
              <a:gd name="connsiteX13547" fmla="*/ 613613 w 3049233"/>
              <a:gd name="connsiteY13547" fmla="*/ 971348 h 1985002"/>
              <a:gd name="connsiteX13548" fmla="*/ 674236 w 3049233"/>
              <a:gd name="connsiteY13548" fmla="*/ 902260 h 1985002"/>
              <a:gd name="connsiteX13549" fmla="*/ 688120 w 3049233"/>
              <a:gd name="connsiteY13549" fmla="*/ 886512 h 1985002"/>
              <a:gd name="connsiteX13550" fmla="*/ 2615725 w 3049233"/>
              <a:gd name="connsiteY13550" fmla="*/ 812330 h 1985002"/>
              <a:gd name="connsiteX13551" fmla="*/ 2615431 w 3049233"/>
              <a:gd name="connsiteY13551" fmla="*/ 817335 h 1985002"/>
              <a:gd name="connsiteX13552" fmla="*/ 2615397 w 3049233"/>
              <a:gd name="connsiteY13552" fmla="*/ 817536 h 1985002"/>
              <a:gd name="connsiteX13553" fmla="*/ 2611687 w 3049233"/>
              <a:gd name="connsiteY13553" fmla="*/ 813549 h 1985002"/>
              <a:gd name="connsiteX13554" fmla="*/ 2579218 w 3049233"/>
              <a:gd name="connsiteY13554" fmla="*/ 812283 h 1985002"/>
              <a:gd name="connsiteX13555" fmla="*/ 2583138 w 3049233"/>
              <a:gd name="connsiteY13555" fmla="*/ 813682 h 1985002"/>
              <a:gd name="connsiteX13556" fmla="*/ 2589181 w 3049233"/>
              <a:gd name="connsiteY13556" fmla="*/ 816376 h 1985002"/>
              <a:gd name="connsiteX13557" fmla="*/ 2586129 w 3049233"/>
              <a:gd name="connsiteY13557" fmla="*/ 818052 h 1985002"/>
              <a:gd name="connsiteX13558" fmla="*/ 2578479 w 3049233"/>
              <a:gd name="connsiteY13558" fmla="*/ 815159 h 1985002"/>
              <a:gd name="connsiteX13559" fmla="*/ 956542 w 3049233"/>
              <a:gd name="connsiteY13559" fmla="*/ 811974 h 1985002"/>
              <a:gd name="connsiteX13560" fmla="*/ 957489 w 3049233"/>
              <a:gd name="connsiteY13560" fmla="*/ 812079 h 1985002"/>
              <a:gd name="connsiteX13561" fmla="*/ 959086 w 3049233"/>
              <a:gd name="connsiteY13561" fmla="*/ 812256 h 1985002"/>
              <a:gd name="connsiteX13562" fmla="*/ 962116 w 3049233"/>
              <a:gd name="connsiteY13562" fmla="*/ 812592 h 1985002"/>
              <a:gd name="connsiteX13563" fmla="*/ 967385 w 3049233"/>
              <a:gd name="connsiteY13563" fmla="*/ 816179 h 1985002"/>
              <a:gd name="connsiteX13564" fmla="*/ 960858 w 3049233"/>
              <a:gd name="connsiteY13564" fmla="*/ 815306 h 1985002"/>
              <a:gd name="connsiteX13565" fmla="*/ 959184 w 3049233"/>
              <a:gd name="connsiteY13565" fmla="*/ 814658 h 1985002"/>
              <a:gd name="connsiteX13566" fmla="*/ 955479 w 3049233"/>
              <a:gd name="connsiteY13566" fmla="*/ 813223 h 1985002"/>
              <a:gd name="connsiteX13567" fmla="*/ 955786 w 3049233"/>
              <a:gd name="connsiteY13567" fmla="*/ 812874 h 1985002"/>
              <a:gd name="connsiteX13568" fmla="*/ 956028 w 3049233"/>
              <a:gd name="connsiteY13568" fmla="*/ 812598 h 1985002"/>
              <a:gd name="connsiteX13569" fmla="*/ 1301269 w 3049233"/>
              <a:gd name="connsiteY13569" fmla="*/ 811882 h 1985002"/>
              <a:gd name="connsiteX13570" fmla="*/ 1306639 w 3049233"/>
              <a:gd name="connsiteY13570" fmla="*/ 821730 h 1985002"/>
              <a:gd name="connsiteX13571" fmla="*/ 1302922 w 3049233"/>
              <a:gd name="connsiteY13571" fmla="*/ 822378 h 1985002"/>
              <a:gd name="connsiteX13572" fmla="*/ 1295874 w 3049233"/>
              <a:gd name="connsiteY13572" fmla="*/ 823607 h 1985002"/>
              <a:gd name="connsiteX13573" fmla="*/ 1295815 w 3049233"/>
              <a:gd name="connsiteY13573" fmla="*/ 823507 h 1985002"/>
              <a:gd name="connsiteX13574" fmla="*/ 1292713 w 3049233"/>
              <a:gd name="connsiteY13574" fmla="*/ 816125 h 1985002"/>
              <a:gd name="connsiteX13575" fmla="*/ 1291224 w 3049233"/>
              <a:gd name="connsiteY13575" fmla="*/ 814236 h 1985002"/>
              <a:gd name="connsiteX13576" fmla="*/ 2600342 w 3049233"/>
              <a:gd name="connsiteY13576" fmla="*/ 811520 h 1985002"/>
              <a:gd name="connsiteX13577" fmla="*/ 2601257 w 3049233"/>
              <a:gd name="connsiteY13577" fmla="*/ 812104 h 1985002"/>
              <a:gd name="connsiteX13578" fmla="*/ 2600220 w 3049233"/>
              <a:gd name="connsiteY13578" fmla="*/ 812416 h 1985002"/>
              <a:gd name="connsiteX13579" fmla="*/ 1223040 w 3049233"/>
              <a:gd name="connsiteY13579" fmla="*/ 811483 h 1985002"/>
              <a:gd name="connsiteX13580" fmla="*/ 1224328 w 3049233"/>
              <a:gd name="connsiteY13580" fmla="*/ 813288 h 1985002"/>
              <a:gd name="connsiteX13581" fmla="*/ 1224261 w 3049233"/>
              <a:gd name="connsiteY13581" fmla="*/ 813308 h 1985002"/>
              <a:gd name="connsiteX13582" fmla="*/ 1224225 w 3049233"/>
              <a:gd name="connsiteY13582" fmla="*/ 813319 h 1985002"/>
              <a:gd name="connsiteX13583" fmla="*/ 1222970 w 3049233"/>
              <a:gd name="connsiteY13583" fmla="*/ 811569 h 1985002"/>
              <a:gd name="connsiteX13584" fmla="*/ 2511010 w 3049233"/>
              <a:gd name="connsiteY13584" fmla="*/ 811361 h 1985002"/>
              <a:gd name="connsiteX13585" fmla="*/ 2511252 w 3049233"/>
              <a:gd name="connsiteY13585" fmla="*/ 811386 h 1985002"/>
              <a:gd name="connsiteX13586" fmla="*/ 2527247 w 3049233"/>
              <a:gd name="connsiteY13586" fmla="*/ 814528 h 1985002"/>
              <a:gd name="connsiteX13587" fmla="*/ 2525363 w 3049233"/>
              <a:gd name="connsiteY13587" fmla="*/ 819880 h 1985002"/>
              <a:gd name="connsiteX13588" fmla="*/ 2524344 w 3049233"/>
              <a:gd name="connsiteY13588" fmla="*/ 820399 h 1985002"/>
              <a:gd name="connsiteX13589" fmla="*/ 2521133 w 3049233"/>
              <a:gd name="connsiteY13589" fmla="*/ 820002 h 1985002"/>
              <a:gd name="connsiteX13590" fmla="*/ 2508846 w 3049233"/>
              <a:gd name="connsiteY13590" fmla="*/ 817053 h 1985002"/>
              <a:gd name="connsiteX13591" fmla="*/ 1936888 w 3049233"/>
              <a:gd name="connsiteY13591" fmla="*/ 810672 h 1985002"/>
              <a:gd name="connsiteX13592" fmla="*/ 1946819 w 3049233"/>
              <a:gd name="connsiteY13592" fmla="*/ 814961 h 1985002"/>
              <a:gd name="connsiteX13593" fmla="*/ 1944679 w 3049233"/>
              <a:gd name="connsiteY13593" fmla="*/ 817636 h 1985002"/>
              <a:gd name="connsiteX13594" fmla="*/ 1938432 w 3049233"/>
              <a:gd name="connsiteY13594" fmla="*/ 827510 h 1985002"/>
              <a:gd name="connsiteX13595" fmla="*/ 1927850 w 3049233"/>
              <a:gd name="connsiteY13595" fmla="*/ 842334 h 1985002"/>
              <a:gd name="connsiteX13596" fmla="*/ 1912118 w 3049233"/>
              <a:gd name="connsiteY13596" fmla="*/ 869122 h 1985002"/>
              <a:gd name="connsiteX13597" fmla="*/ 1902944 w 3049233"/>
              <a:gd name="connsiteY13597" fmla="*/ 883634 h 1985002"/>
              <a:gd name="connsiteX13598" fmla="*/ 1899738 w 3049233"/>
              <a:gd name="connsiteY13598" fmla="*/ 890210 h 1985002"/>
              <a:gd name="connsiteX13599" fmla="*/ 1894823 w 3049233"/>
              <a:gd name="connsiteY13599" fmla="*/ 898580 h 1985002"/>
              <a:gd name="connsiteX13600" fmla="*/ 1864043 w 3049233"/>
              <a:gd name="connsiteY13600" fmla="*/ 963465 h 1985002"/>
              <a:gd name="connsiteX13601" fmla="*/ 1863507 w 3049233"/>
              <a:gd name="connsiteY13601" fmla="*/ 964557 h 1985002"/>
              <a:gd name="connsiteX13602" fmla="*/ 1856455 w 3049233"/>
              <a:gd name="connsiteY13602" fmla="*/ 983393 h 1985002"/>
              <a:gd name="connsiteX13603" fmla="*/ 1844637 w 3049233"/>
              <a:gd name="connsiteY13603" fmla="*/ 978837 h 1985002"/>
              <a:gd name="connsiteX13604" fmla="*/ 1857861 w 3049233"/>
              <a:gd name="connsiteY13604" fmla="*/ 944947 h 1985002"/>
              <a:gd name="connsiteX13605" fmla="*/ 1858927 w 3049233"/>
              <a:gd name="connsiteY13605" fmla="*/ 942818 h 1985002"/>
              <a:gd name="connsiteX13606" fmla="*/ 1893934 w 3049233"/>
              <a:gd name="connsiteY13606" fmla="*/ 874868 h 1985002"/>
              <a:gd name="connsiteX13607" fmla="*/ 1906769 w 3049233"/>
              <a:gd name="connsiteY13607" fmla="*/ 854389 h 1985002"/>
              <a:gd name="connsiteX13608" fmla="*/ 1932806 w 3049233"/>
              <a:gd name="connsiteY13608" fmla="*/ 815971 h 1985002"/>
              <a:gd name="connsiteX13609" fmla="*/ 2768221 w 3049233"/>
              <a:gd name="connsiteY13609" fmla="*/ 810041 h 1985002"/>
              <a:gd name="connsiteX13610" fmla="*/ 2774462 w 3049233"/>
              <a:gd name="connsiteY13610" fmla="*/ 822035 h 1985002"/>
              <a:gd name="connsiteX13611" fmla="*/ 2762845 w 3049233"/>
              <a:gd name="connsiteY13611" fmla="*/ 826875 h 1985002"/>
              <a:gd name="connsiteX13612" fmla="*/ 2762581 w 3049233"/>
              <a:gd name="connsiteY13612" fmla="*/ 824958 h 1985002"/>
              <a:gd name="connsiteX13613" fmla="*/ 2757955 w 3049233"/>
              <a:gd name="connsiteY13613" fmla="*/ 815183 h 1985002"/>
              <a:gd name="connsiteX13614" fmla="*/ 2757542 w 3049233"/>
              <a:gd name="connsiteY13614" fmla="*/ 813756 h 1985002"/>
              <a:gd name="connsiteX13615" fmla="*/ 785001 w 3049233"/>
              <a:gd name="connsiteY13615" fmla="*/ 809967 h 1985002"/>
              <a:gd name="connsiteX13616" fmla="*/ 786674 w 3049233"/>
              <a:gd name="connsiteY13616" fmla="*/ 812006 h 1985002"/>
              <a:gd name="connsiteX13617" fmla="*/ 795283 w 3049233"/>
              <a:gd name="connsiteY13617" fmla="*/ 821299 h 1985002"/>
              <a:gd name="connsiteX13618" fmla="*/ 795090 w 3049233"/>
              <a:gd name="connsiteY13618" fmla="*/ 821517 h 1985002"/>
              <a:gd name="connsiteX13619" fmla="*/ 793345 w 3049233"/>
              <a:gd name="connsiteY13619" fmla="*/ 823487 h 1985002"/>
              <a:gd name="connsiteX13620" fmla="*/ 784631 w 3049233"/>
              <a:gd name="connsiteY13620" fmla="*/ 810388 h 1985002"/>
              <a:gd name="connsiteX13621" fmla="*/ 1256834 w 3049233"/>
              <a:gd name="connsiteY13621" fmla="*/ 809723 h 1985002"/>
              <a:gd name="connsiteX13622" fmla="*/ 1258367 w 3049233"/>
              <a:gd name="connsiteY13622" fmla="*/ 811179 h 1985002"/>
              <a:gd name="connsiteX13623" fmla="*/ 1260027 w 3049233"/>
              <a:gd name="connsiteY13623" fmla="*/ 812758 h 1985002"/>
              <a:gd name="connsiteX13624" fmla="*/ 1262508 w 3049233"/>
              <a:gd name="connsiteY13624" fmla="*/ 815117 h 1985002"/>
              <a:gd name="connsiteX13625" fmla="*/ 1250559 w 3049233"/>
              <a:gd name="connsiteY13625" fmla="*/ 817903 h 1985002"/>
              <a:gd name="connsiteX13626" fmla="*/ 1248376 w 3049233"/>
              <a:gd name="connsiteY13626" fmla="*/ 812234 h 1985002"/>
              <a:gd name="connsiteX13627" fmla="*/ 2494673 w 3049233"/>
              <a:gd name="connsiteY13627" fmla="*/ 809641 h 1985002"/>
              <a:gd name="connsiteX13628" fmla="*/ 2505862 w 3049233"/>
              <a:gd name="connsiteY13628" fmla="*/ 810819 h 1985002"/>
              <a:gd name="connsiteX13629" fmla="*/ 2503924 w 3049233"/>
              <a:gd name="connsiteY13629" fmla="*/ 815871 h 1985002"/>
              <a:gd name="connsiteX13630" fmla="*/ 2503340 w 3049233"/>
              <a:gd name="connsiteY13630" fmla="*/ 815731 h 1985002"/>
              <a:gd name="connsiteX13631" fmla="*/ 2492816 w 3049233"/>
              <a:gd name="connsiteY13631" fmla="*/ 813134 h 1985002"/>
              <a:gd name="connsiteX13632" fmla="*/ 2494457 w 3049233"/>
              <a:gd name="connsiteY13632" fmla="*/ 809670 h 1985002"/>
              <a:gd name="connsiteX13633" fmla="*/ 2816164 w 3049233"/>
              <a:gd name="connsiteY13633" fmla="*/ 809500 h 1985002"/>
              <a:gd name="connsiteX13634" fmla="*/ 2821968 w 3049233"/>
              <a:gd name="connsiteY13634" fmla="*/ 818193 h 1985002"/>
              <a:gd name="connsiteX13635" fmla="*/ 2817321 w 3049233"/>
              <a:gd name="connsiteY13635" fmla="*/ 820519 h 1985002"/>
              <a:gd name="connsiteX13636" fmla="*/ 2813199 w 3049233"/>
              <a:gd name="connsiteY13636" fmla="*/ 810751 h 1985002"/>
              <a:gd name="connsiteX13637" fmla="*/ 929160 w 3049233"/>
              <a:gd name="connsiteY13637" fmla="*/ 809470 h 1985002"/>
              <a:gd name="connsiteX13638" fmla="*/ 929406 w 3049233"/>
              <a:gd name="connsiteY13638" fmla="*/ 809565 h 1985002"/>
              <a:gd name="connsiteX13639" fmla="*/ 929730 w 3049233"/>
              <a:gd name="connsiteY13639" fmla="*/ 809690 h 1985002"/>
              <a:gd name="connsiteX13640" fmla="*/ 929734 w 3049233"/>
              <a:gd name="connsiteY13640" fmla="*/ 809692 h 1985002"/>
              <a:gd name="connsiteX13641" fmla="*/ 931495 w 3049233"/>
              <a:gd name="connsiteY13641" fmla="*/ 811379 h 1985002"/>
              <a:gd name="connsiteX13642" fmla="*/ 930897 w 3049233"/>
              <a:gd name="connsiteY13642" fmla="*/ 811299 h 1985002"/>
              <a:gd name="connsiteX13643" fmla="*/ 929758 w 3049233"/>
              <a:gd name="connsiteY13643" fmla="*/ 811146 h 1985002"/>
              <a:gd name="connsiteX13644" fmla="*/ 929010 w 3049233"/>
              <a:gd name="connsiteY13644" fmla="*/ 811046 h 1985002"/>
              <a:gd name="connsiteX13645" fmla="*/ 928849 w 3049233"/>
              <a:gd name="connsiteY13645" fmla="*/ 810880 h 1985002"/>
              <a:gd name="connsiteX13646" fmla="*/ 928355 w 3049233"/>
              <a:gd name="connsiteY13646" fmla="*/ 810370 h 1985002"/>
              <a:gd name="connsiteX13647" fmla="*/ 928514 w 3049233"/>
              <a:gd name="connsiteY13647" fmla="*/ 810192 h 1985002"/>
              <a:gd name="connsiteX13648" fmla="*/ 928708 w 3049233"/>
              <a:gd name="connsiteY13648" fmla="*/ 809975 h 1985002"/>
              <a:gd name="connsiteX13649" fmla="*/ 2450232 w 3049233"/>
              <a:gd name="connsiteY13649" fmla="*/ 808843 h 1985002"/>
              <a:gd name="connsiteX13650" fmla="*/ 2452468 w 3049233"/>
              <a:gd name="connsiteY13650" fmla="*/ 809171 h 1985002"/>
              <a:gd name="connsiteX13651" fmla="*/ 2449387 w 3049233"/>
              <a:gd name="connsiteY13651" fmla="*/ 809780 h 1985002"/>
              <a:gd name="connsiteX13652" fmla="*/ 986447 w 3049233"/>
              <a:gd name="connsiteY13652" fmla="*/ 808734 h 1985002"/>
              <a:gd name="connsiteX13653" fmla="*/ 986449 w 3049233"/>
              <a:gd name="connsiteY13653" fmla="*/ 808735 h 1985002"/>
              <a:gd name="connsiteX13654" fmla="*/ 986556 w 3049233"/>
              <a:gd name="connsiteY13654" fmla="*/ 808800 h 1985002"/>
              <a:gd name="connsiteX13655" fmla="*/ 992329 w 3049233"/>
              <a:gd name="connsiteY13655" fmla="*/ 812297 h 1985002"/>
              <a:gd name="connsiteX13656" fmla="*/ 984944 w 3049233"/>
              <a:gd name="connsiteY13656" fmla="*/ 810630 h 1985002"/>
              <a:gd name="connsiteX13657" fmla="*/ 911042 w 3049233"/>
              <a:gd name="connsiteY13657" fmla="*/ 808584 h 1985002"/>
              <a:gd name="connsiteX13658" fmla="*/ 911957 w 3049233"/>
              <a:gd name="connsiteY13658" fmla="*/ 810056 h 1985002"/>
              <a:gd name="connsiteX13659" fmla="*/ 910365 w 3049233"/>
              <a:gd name="connsiteY13659" fmla="*/ 810274 h 1985002"/>
              <a:gd name="connsiteX13660" fmla="*/ 910167 w 3049233"/>
              <a:gd name="connsiteY13660" fmla="*/ 810301 h 1985002"/>
              <a:gd name="connsiteX13661" fmla="*/ 910114 w 3049233"/>
              <a:gd name="connsiteY13661" fmla="*/ 810183 h 1985002"/>
              <a:gd name="connsiteX13662" fmla="*/ 909513 w 3049233"/>
              <a:gd name="connsiteY13662" fmla="*/ 808866 h 1985002"/>
              <a:gd name="connsiteX13663" fmla="*/ 910215 w 3049233"/>
              <a:gd name="connsiteY13663" fmla="*/ 808737 h 1985002"/>
              <a:gd name="connsiteX13664" fmla="*/ 814402 w 3049233"/>
              <a:gd name="connsiteY13664" fmla="*/ 808550 h 1985002"/>
              <a:gd name="connsiteX13665" fmla="*/ 815968 w 3049233"/>
              <a:gd name="connsiteY13665" fmla="*/ 809467 h 1985002"/>
              <a:gd name="connsiteX13666" fmla="*/ 827880 w 3049233"/>
              <a:gd name="connsiteY13666" fmla="*/ 817047 h 1985002"/>
              <a:gd name="connsiteX13667" fmla="*/ 827793 w 3049233"/>
              <a:gd name="connsiteY13667" fmla="*/ 817551 h 1985002"/>
              <a:gd name="connsiteX13668" fmla="*/ 826808 w 3049233"/>
              <a:gd name="connsiteY13668" fmla="*/ 818662 h 1985002"/>
              <a:gd name="connsiteX13669" fmla="*/ 823647 w 3049233"/>
              <a:gd name="connsiteY13669" fmla="*/ 822225 h 1985002"/>
              <a:gd name="connsiteX13670" fmla="*/ 810893 w 3049233"/>
              <a:gd name="connsiteY13670" fmla="*/ 812514 h 1985002"/>
              <a:gd name="connsiteX13671" fmla="*/ 776534 w 3049233"/>
              <a:gd name="connsiteY13671" fmla="*/ 808322 h 1985002"/>
              <a:gd name="connsiteX13672" fmla="*/ 776930 w 3049233"/>
              <a:gd name="connsiteY13672" fmla="*/ 808838 h 1985002"/>
              <a:gd name="connsiteX13673" fmla="*/ 777739 w 3049233"/>
              <a:gd name="connsiteY13673" fmla="*/ 809891 h 1985002"/>
              <a:gd name="connsiteX13674" fmla="*/ 777710 w 3049233"/>
              <a:gd name="connsiteY13674" fmla="*/ 809924 h 1985002"/>
              <a:gd name="connsiteX13675" fmla="*/ 777599 w 3049233"/>
              <a:gd name="connsiteY13675" fmla="*/ 810050 h 1985002"/>
              <a:gd name="connsiteX13676" fmla="*/ 777455 w 3049233"/>
              <a:gd name="connsiteY13676" fmla="*/ 810213 h 1985002"/>
              <a:gd name="connsiteX13677" fmla="*/ 1317105 w 3049233"/>
              <a:gd name="connsiteY13677" fmla="*/ 808171 h 1985002"/>
              <a:gd name="connsiteX13678" fmla="*/ 1317410 w 3049233"/>
              <a:gd name="connsiteY13678" fmla="*/ 808761 h 1985002"/>
              <a:gd name="connsiteX13679" fmla="*/ 1320249 w 3049233"/>
              <a:gd name="connsiteY13679" fmla="*/ 819359 h 1985002"/>
              <a:gd name="connsiteX13680" fmla="*/ 1314059 w 3049233"/>
              <a:gd name="connsiteY13680" fmla="*/ 820437 h 1985002"/>
              <a:gd name="connsiteX13681" fmla="*/ 1313574 w 3049233"/>
              <a:gd name="connsiteY13681" fmla="*/ 820522 h 1985002"/>
              <a:gd name="connsiteX13682" fmla="*/ 1313457 w 3049233"/>
              <a:gd name="connsiteY13682" fmla="*/ 820146 h 1985002"/>
              <a:gd name="connsiteX13683" fmla="*/ 1307785 w 3049233"/>
              <a:gd name="connsiteY13683" fmla="*/ 810355 h 1985002"/>
              <a:gd name="connsiteX13684" fmla="*/ 1029842 w 3049233"/>
              <a:gd name="connsiteY13684" fmla="*/ 807989 h 1985002"/>
              <a:gd name="connsiteX13685" fmla="*/ 1030518 w 3049233"/>
              <a:gd name="connsiteY13685" fmla="*/ 808147 h 1985002"/>
              <a:gd name="connsiteX13686" fmla="*/ 1031366 w 3049233"/>
              <a:gd name="connsiteY13686" fmla="*/ 808346 h 1985002"/>
              <a:gd name="connsiteX13687" fmla="*/ 1030921 w 3049233"/>
              <a:gd name="connsiteY13687" fmla="*/ 808902 h 1985002"/>
              <a:gd name="connsiteX13688" fmla="*/ 1030508 w 3049233"/>
              <a:gd name="connsiteY13688" fmla="*/ 809417 h 1985002"/>
              <a:gd name="connsiteX13689" fmla="*/ 1029037 w 3049233"/>
              <a:gd name="connsiteY13689" fmla="*/ 809047 h 1985002"/>
              <a:gd name="connsiteX13690" fmla="*/ 2714417 w 3049233"/>
              <a:gd name="connsiteY13690" fmla="*/ 807832 h 1985002"/>
              <a:gd name="connsiteX13691" fmla="*/ 2717327 w 3049233"/>
              <a:gd name="connsiteY13691" fmla="*/ 823014 h 1985002"/>
              <a:gd name="connsiteX13692" fmla="*/ 2709029 w 3049233"/>
              <a:gd name="connsiteY13692" fmla="*/ 825892 h 1985002"/>
              <a:gd name="connsiteX13693" fmla="*/ 2705028 w 3049233"/>
              <a:gd name="connsiteY13693" fmla="*/ 826967 h 1985002"/>
              <a:gd name="connsiteX13694" fmla="*/ 2703210 w 3049233"/>
              <a:gd name="connsiteY13694" fmla="*/ 816942 h 1985002"/>
              <a:gd name="connsiteX13695" fmla="*/ 2702387 w 3049233"/>
              <a:gd name="connsiteY13695" fmla="*/ 811221 h 1985002"/>
              <a:gd name="connsiteX13696" fmla="*/ 916733 w 3049233"/>
              <a:gd name="connsiteY13696" fmla="*/ 807602 h 1985002"/>
              <a:gd name="connsiteX13697" fmla="*/ 918799 w 3049233"/>
              <a:gd name="connsiteY13697" fmla="*/ 809681 h 1985002"/>
              <a:gd name="connsiteX13698" fmla="*/ 917775 w 3049233"/>
              <a:gd name="connsiteY13698" fmla="*/ 809544 h 1985002"/>
              <a:gd name="connsiteX13699" fmla="*/ 917376 w 3049233"/>
              <a:gd name="connsiteY13699" fmla="*/ 808877 h 1985002"/>
              <a:gd name="connsiteX13700" fmla="*/ 916611 w 3049233"/>
              <a:gd name="connsiteY13700" fmla="*/ 807602 h 1985002"/>
              <a:gd name="connsiteX13701" fmla="*/ 2536552 w 3049233"/>
              <a:gd name="connsiteY13701" fmla="*/ 807204 h 1985002"/>
              <a:gd name="connsiteX13702" fmla="*/ 2539163 w 3049233"/>
              <a:gd name="connsiteY13702" fmla="*/ 807603 h 1985002"/>
              <a:gd name="connsiteX13703" fmla="*/ 2539281 w 3049233"/>
              <a:gd name="connsiteY13703" fmla="*/ 807633 h 1985002"/>
              <a:gd name="connsiteX13704" fmla="*/ 2536524 w 3049233"/>
              <a:gd name="connsiteY13704" fmla="*/ 807281 h 1985002"/>
              <a:gd name="connsiteX13705" fmla="*/ 2962746 w 3049233"/>
              <a:gd name="connsiteY13705" fmla="*/ 806286 h 1985002"/>
              <a:gd name="connsiteX13706" fmla="*/ 2963358 w 3049233"/>
              <a:gd name="connsiteY13706" fmla="*/ 806949 h 1985002"/>
              <a:gd name="connsiteX13707" fmla="*/ 2958773 w 3049233"/>
              <a:gd name="connsiteY13707" fmla="*/ 812642 h 1985002"/>
              <a:gd name="connsiteX13708" fmla="*/ 2951026 w 3049233"/>
              <a:gd name="connsiteY13708" fmla="*/ 834021 h 1985002"/>
              <a:gd name="connsiteX13709" fmla="*/ 2915830 w 3049233"/>
              <a:gd name="connsiteY13709" fmla="*/ 920150 h 1985002"/>
              <a:gd name="connsiteX13710" fmla="*/ 2900095 w 3049233"/>
              <a:gd name="connsiteY13710" fmla="*/ 945215 h 1985002"/>
              <a:gd name="connsiteX13711" fmla="*/ 2897140 w 3049233"/>
              <a:gd name="connsiteY13711" fmla="*/ 925907 h 1985002"/>
              <a:gd name="connsiteX13712" fmla="*/ 2896879 w 3049233"/>
              <a:gd name="connsiteY13712" fmla="*/ 925176 h 1985002"/>
              <a:gd name="connsiteX13713" fmla="*/ 2905529 w 3049233"/>
              <a:gd name="connsiteY13713" fmla="*/ 913167 h 1985002"/>
              <a:gd name="connsiteX13714" fmla="*/ 2945842 w 3049233"/>
              <a:gd name="connsiteY13714" fmla="*/ 835204 h 1985002"/>
              <a:gd name="connsiteX13715" fmla="*/ 2955832 w 3049233"/>
              <a:gd name="connsiteY13715" fmla="*/ 815455 h 1985002"/>
              <a:gd name="connsiteX13716" fmla="*/ 2636801 w 3049233"/>
              <a:gd name="connsiteY13716" fmla="*/ 805964 h 1985002"/>
              <a:gd name="connsiteX13717" fmla="*/ 2636784 w 3049233"/>
              <a:gd name="connsiteY13717" fmla="*/ 824404 h 1985002"/>
              <a:gd name="connsiteX13718" fmla="*/ 2636447 w 3049233"/>
              <a:gd name="connsiteY13718" fmla="*/ 826918 h 1985002"/>
              <a:gd name="connsiteX13719" fmla="*/ 2627140 w 3049233"/>
              <a:gd name="connsiteY13719" fmla="*/ 830159 h 1985002"/>
              <a:gd name="connsiteX13720" fmla="*/ 2620461 w 3049233"/>
              <a:gd name="connsiteY13720" fmla="*/ 822980 h 1985002"/>
              <a:gd name="connsiteX13721" fmla="*/ 2621697 w 3049233"/>
              <a:gd name="connsiteY13721" fmla="*/ 815851 h 1985002"/>
              <a:gd name="connsiteX13722" fmla="*/ 2622053 w 3049233"/>
              <a:gd name="connsiteY13722" fmla="*/ 810418 h 1985002"/>
              <a:gd name="connsiteX13723" fmla="*/ 1056561 w 3049233"/>
              <a:gd name="connsiteY13723" fmla="*/ 805833 h 1985002"/>
              <a:gd name="connsiteX13724" fmla="*/ 1056588 w 3049233"/>
              <a:gd name="connsiteY13724" fmla="*/ 805842 h 1985002"/>
              <a:gd name="connsiteX13725" fmla="*/ 1055396 w 3049233"/>
              <a:gd name="connsiteY13725" fmla="*/ 807318 h 1985002"/>
              <a:gd name="connsiteX13726" fmla="*/ 1055339 w 3049233"/>
              <a:gd name="connsiteY13726" fmla="*/ 807388 h 1985002"/>
              <a:gd name="connsiteX13727" fmla="*/ 1055338 w 3049233"/>
              <a:gd name="connsiteY13727" fmla="*/ 807388 h 1985002"/>
              <a:gd name="connsiteX13728" fmla="*/ 1055318 w 3049233"/>
              <a:gd name="connsiteY13728" fmla="*/ 807383 h 1985002"/>
              <a:gd name="connsiteX13729" fmla="*/ 976962 w 3049233"/>
              <a:gd name="connsiteY13729" fmla="*/ 805722 h 1985002"/>
              <a:gd name="connsiteX13730" fmla="*/ 977226 w 3049233"/>
              <a:gd name="connsiteY13730" fmla="*/ 805780 h 1985002"/>
              <a:gd name="connsiteX13731" fmla="*/ 977550 w 3049233"/>
              <a:gd name="connsiteY13731" fmla="*/ 805852 h 1985002"/>
              <a:gd name="connsiteX13732" fmla="*/ 980165 w 3049233"/>
              <a:gd name="connsiteY13732" fmla="*/ 806430 h 1985002"/>
              <a:gd name="connsiteX13733" fmla="*/ 980076 w 3049233"/>
              <a:gd name="connsiteY13733" fmla="*/ 806539 h 1985002"/>
              <a:gd name="connsiteX13734" fmla="*/ 979445 w 3049233"/>
              <a:gd name="connsiteY13734" fmla="*/ 807316 h 1985002"/>
              <a:gd name="connsiteX13735" fmla="*/ 977200 w 3049233"/>
              <a:gd name="connsiteY13735" fmla="*/ 805874 h 1985002"/>
              <a:gd name="connsiteX13736" fmla="*/ 2560717 w 3049233"/>
              <a:gd name="connsiteY13736" fmla="*/ 805676 h 1985002"/>
              <a:gd name="connsiteX13737" fmla="*/ 2574271 w 3049233"/>
              <a:gd name="connsiteY13737" fmla="*/ 810516 h 1985002"/>
              <a:gd name="connsiteX13738" fmla="*/ 2574238 w 3049233"/>
              <a:gd name="connsiteY13738" fmla="*/ 810678 h 1985002"/>
              <a:gd name="connsiteX13739" fmla="*/ 2573565 w 3049233"/>
              <a:gd name="connsiteY13739" fmla="*/ 813299 h 1985002"/>
              <a:gd name="connsiteX13740" fmla="*/ 2558299 w 3049233"/>
              <a:gd name="connsiteY13740" fmla="*/ 807525 h 1985002"/>
              <a:gd name="connsiteX13741" fmla="*/ 2558517 w 3049233"/>
              <a:gd name="connsiteY13741" fmla="*/ 806787 h 1985002"/>
              <a:gd name="connsiteX13742" fmla="*/ 2781951 w 3049233"/>
              <a:gd name="connsiteY13742" fmla="*/ 805292 h 1985002"/>
              <a:gd name="connsiteX13743" fmla="*/ 2788200 w 3049233"/>
              <a:gd name="connsiteY13743" fmla="*/ 816311 h 1985002"/>
              <a:gd name="connsiteX13744" fmla="*/ 2779813 w 3049233"/>
              <a:gd name="connsiteY13744" fmla="*/ 819806 h 1985002"/>
              <a:gd name="connsiteX13745" fmla="*/ 2775756 w 3049233"/>
              <a:gd name="connsiteY13745" fmla="*/ 807419 h 1985002"/>
              <a:gd name="connsiteX13746" fmla="*/ 2781248 w 3049233"/>
              <a:gd name="connsiteY13746" fmla="*/ 805509 h 1985002"/>
              <a:gd name="connsiteX13747" fmla="*/ 2463578 w 3049233"/>
              <a:gd name="connsiteY13747" fmla="*/ 804078 h 1985002"/>
              <a:gd name="connsiteX13748" fmla="*/ 2462544 w 3049233"/>
              <a:gd name="connsiteY13748" fmla="*/ 806240 h 1985002"/>
              <a:gd name="connsiteX13749" fmla="*/ 2456565 w 3049233"/>
              <a:gd name="connsiteY13749" fmla="*/ 805504 h 1985002"/>
              <a:gd name="connsiteX13750" fmla="*/ 1982714 w 3049233"/>
              <a:gd name="connsiteY13750" fmla="*/ 804064 h 1985002"/>
              <a:gd name="connsiteX13751" fmla="*/ 1985674 w 3049233"/>
              <a:gd name="connsiteY13751" fmla="*/ 805403 h 1985002"/>
              <a:gd name="connsiteX13752" fmla="*/ 1991285 w 3049233"/>
              <a:gd name="connsiteY13752" fmla="*/ 807152 h 1985002"/>
              <a:gd name="connsiteX13753" fmla="*/ 1991080 w 3049233"/>
              <a:gd name="connsiteY13753" fmla="*/ 807442 h 1985002"/>
              <a:gd name="connsiteX13754" fmla="*/ 1984702 w 3049233"/>
              <a:gd name="connsiteY13754" fmla="*/ 806081 h 1985002"/>
              <a:gd name="connsiteX13755" fmla="*/ 1982069 w 3049233"/>
              <a:gd name="connsiteY13755" fmla="*/ 804936 h 1985002"/>
              <a:gd name="connsiteX13756" fmla="*/ 780093 w 3049233"/>
              <a:gd name="connsiteY13756" fmla="*/ 803987 h 1985002"/>
              <a:gd name="connsiteX13757" fmla="*/ 781471 w 3049233"/>
              <a:gd name="connsiteY13757" fmla="*/ 805666 h 1985002"/>
              <a:gd name="connsiteX13758" fmla="*/ 781453 w 3049233"/>
              <a:gd name="connsiteY13758" fmla="*/ 805686 h 1985002"/>
              <a:gd name="connsiteX13759" fmla="*/ 781391 w 3049233"/>
              <a:gd name="connsiteY13759" fmla="*/ 805757 h 1985002"/>
              <a:gd name="connsiteX13760" fmla="*/ 781020 w 3049233"/>
              <a:gd name="connsiteY13760" fmla="*/ 805253 h 1985002"/>
              <a:gd name="connsiteX13761" fmla="*/ 780776 w 3049233"/>
              <a:gd name="connsiteY13761" fmla="*/ 804919 h 1985002"/>
              <a:gd name="connsiteX13762" fmla="*/ 2470013 w 3049233"/>
              <a:gd name="connsiteY13762" fmla="*/ 803872 h 1985002"/>
              <a:gd name="connsiteX13763" fmla="*/ 2473801 w 3049233"/>
              <a:gd name="connsiteY13763" fmla="*/ 804046 h 1985002"/>
              <a:gd name="connsiteX13764" fmla="*/ 2476490 w 3049233"/>
              <a:gd name="connsiteY13764" fmla="*/ 804567 h 1985002"/>
              <a:gd name="connsiteX13765" fmla="*/ 2475824 w 3049233"/>
              <a:gd name="connsiteY13765" fmla="*/ 804564 h 1985002"/>
              <a:gd name="connsiteX13766" fmla="*/ 2475823 w 3049233"/>
              <a:gd name="connsiteY13766" fmla="*/ 804564 h 1985002"/>
              <a:gd name="connsiteX13767" fmla="*/ 2475785 w 3049233"/>
              <a:gd name="connsiteY13767" fmla="*/ 804564 h 1985002"/>
              <a:gd name="connsiteX13768" fmla="*/ 2469044 w 3049233"/>
              <a:gd name="connsiteY13768" fmla="*/ 805896 h 1985002"/>
              <a:gd name="connsiteX13769" fmla="*/ 963299 w 3049233"/>
              <a:gd name="connsiteY13769" fmla="*/ 803853 h 1985002"/>
              <a:gd name="connsiteX13770" fmla="*/ 963519 w 3049233"/>
              <a:gd name="connsiteY13770" fmla="*/ 803865 h 1985002"/>
              <a:gd name="connsiteX13771" fmla="*/ 965656 w 3049233"/>
              <a:gd name="connsiteY13771" fmla="*/ 805227 h 1985002"/>
              <a:gd name="connsiteX13772" fmla="*/ 966349 w 3049233"/>
              <a:gd name="connsiteY13772" fmla="*/ 805668 h 1985002"/>
              <a:gd name="connsiteX13773" fmla="*/ 968201 w 3049233"/>
              <a:gd name="connsiteY13773" fmla="*/ 806849 h 1985002"/>
              <a:gd name="connsiteX13774" fmla="*/ 968115 w 3049233"/>
              <a:gd name="connsiteY13774" fmla="*/ 806829 h 1985002"/>
              <a:gd name="connsiteX13775" fmla="*/ 965543 w 3049233"/>
              <a:gd name="connsiteY13775" fmla="*/ 806249 h 1985002"/>
              <a:gd name="connsiteX13776" fmla="*/ 962653 w 3049233"/>
              <a:gd name="connsiteY13776" fmla="*/ 806055 h 1985002"/>
              <a:gd name="connsiteX13777" fmla="*/ 961857 w 3049233"/>
              <a:gd name="connsiteY13777" fmla="*/ 805514 h 1985002"/>
              <a:gd name="connsiteX13778" fmla="*/ 962049 w 3049233"/>
              <a:gd name="connsiteY13778" fmla="*/ 805280 h 1985002"/>
              <a:gd name="connsiteX13779" fmla="*/ 2513909 w 3049233"/>
              <a:gd name="connsiteY13779" fmla="*/ 803741 h 1985002"/>
              <a:gd name="connsiteX13780" fmla="*/ 2530171 w 3049233"/>
              <a:gd name="connsiteY13780" fmla="*/ 806228 h 1985002"/>
              <a:gd name="connsiteX13781" fmla="*/ 2530090 w 3049233"/>
              <a:gd name="connsiteY13781" fmla="*/ 806457 h 1985002"/>
              <a:gd name="connsiteX13782" fmla="*/ 2516548 w 3049233"/>
              <a:gd name="connsiteY13782" fmla="*/ 804725 h 1985002"/>
              <a:gd name="connsiteX13783" fmla="*/ 2513539 w 3049233"/>
              <a:gd name="connsiteY13783" fmla="*/ 804713 h 1985002"/>
              <a:gd name="connsiteX13784" fmla="*/ 1920725 w 3049233"/>
              <a:gd name="connsiteY13784" fmla="*/ 803689 h 1985002"/>
              <a:gd name="connsiteX13785" fmla="*/ 1931855 w 3049233"/>
              <a:gd name="connsiteY13785" fmla="*/ 808496 h 1985002"/>
              <a:gd name="connsiteX13786" fmla="*/ 1929310 w 3049233"/>
              <a:gd name="connsiteY13786" fmla="*/ 812229 h 1985002"/>
              <a:gd name="connsiteX13787" fmla="*/ 1918576 w 3049233"/>
              <a:gd name="connsiteY13787" fmla="*/ 826107 h 1985002"/>
              <a:gd name="connsiteX13788" fmla="*/ 1902661 w 3049233"/>
              <a:gd name="connsiteY13788" fmla="*/ 851336 h 1985002"/>
              <a:gd name="connsiteX13789" fmla="*/ 1893340 w 3049233"/>
              <a:gd name="connsiteY13789" fmla="*/ 865017 h 1985002"/>
              <a:gd name="connsiteX13790" fmla="*/ 1890112 w 3049233"/>
              <a:gd name="connsiteY13790" fmla="*/ 871233 h 1985002"/>
              <a:gd name="connsiteX13791" fmla="*/ 1885130 w 3049233"/>
              <a:gd name="connsiteY13791" fmla="*/ 879127 h 1985002"/>
              <a:gd name="connsiteX13792" fmla="*/ 1854041 w 3049233"/>
              <a:gd name="connsiteY13792" fmla="*/ 940635 h 1985002"/>
              <a:gd name="connsiteX13793" fmla="*/ 1853554 w 3049233"/>
              <a:gd name="connsiteY13793" fmla="*/ 941570 h 1985002"/>
              <a:gd name="connsiteX13794" fmla="*/ 1839621 w 3049233"/>
              <a:gd name="connsiteY13794" fmla="*/ 976903 h 1985002"/>
              <a:gd name="connsiteX13795" fmla="*/ 1826544 w 3049233"/>
              <a:gd name="connsiteY13795" fmla="*/ 971862 h 1985002"/>
              <a:gd name="connsiteX13796" fmla="*/ 1847419 w 3049233"/>
              <a:gd name="connsiteY13796" fmla="*/ 921375 h 1985002"/>
              <a:gd name="connsiteX13797" fmla="*/ 1848494 w 3049233"/>
              <a:gd name="connsiteY13797" fmla="*/ 919371 h 1985002"/>
              <a:gd name="connsiteX13798" fmla="*/ 1883885 w 3049233"/>
              <a:gd name="connsiteY13798" fmla="*/ 855349 h 1985002"/>
              <a:gd name="connsiteX13799" fmla="*/ 1896905 w 3049233"/>
              <a:gd name="connsiteY13799" fmla="*/ 836127 h 1985002"/>
              <a:gd name="connsiteX13800" fmla="*/ 1277582 w 3049233"/>
              <a:gd name="connsiteY13800" fmla="*/ 803563 h 1985002"/>
              <a:gd name="connsiteX13801" fmla="*/ 1279328 w 3049233"/>
              <a:gd name="connsiteY13801" fmla="*/ 806477 h 1985002"/>
              <a:gd name="connsiteX13802" fmla="*/ 1281808 w 3049233"/>
              <a:gd name="connsiteY13802" fmla="*/ 810616 h 1985002"/>
              <a:gd name="connsiteX13803" fmla="*/ 1277030 w 3049233"/>
              <a:gd name="connsiteY13803" fmla="*/ 811731 h 1985002"/>
              <a:gd name="connsiteX13804" fmla="*/ 1269547 w 3049233"/>
              <a:gd name="connsiteY13804" fmla="*/ 813476 h 1985002"/>
              <a:gd name="connsiteX13805" fmla="*/ 1267243 w 3049233"/>
              <a:gd name="connsiteY13805" fmla="*/ 809974 h 1985002"/>
              <a:gd name="connsiteX13806" fmla="*/ 1264545 w 3049233"/>
              <a:gd name="connsiteY13806" fmla="*/ 807434 h 1985002"/>
              <a:gd name="connsiteX13807" fmla="*/ 1275253 w 3049233"/>
              <a:gd name="connsiteY13807" fmla="*/ 804255 h 1985002"/>
              <a:gd name="connsiteX13808" fmla="*/ 1275764 w 3049233"/>
              <a:gd name="connsiteY13808" fmla="*/ 804103 h 1985002"/>
              <a:gd name="connsiteX13809" fmla="*/ 2730423 w 3049233"/>
              <a:gd name="connsiteY13809" fmla="*/ 803322 h 1985002"/>
              <a:gd name="connsiteX13810" fmla="*/ 2733905 w 3049233"/>
              <a:gd name="connsiteY13810" fmla="*/ 811650 h 1985002"/>
              <a:gd name="connsiteX13811" fmla="*/ 2735137 w 3049233"/>
              <a:gd name="connsiteY13811" fmla="*/ 816834 h 1985002"/>
              <a:gd name="connsiteX13812" fmla="*/ 2723210 w 3049233"/>
              <a:gd name="connsiteY13812" fmla="*/ 820972 h 1985002"/>
              <a:gd name="connsiteX13813" fmla="*/ 2722809 w 3049233"/>
              <a:gd name="connsiteY13813" fmla="*/ 813655 h 1985002"/>
              <a:gd name="connsiteX13814" fmla="*/ 2720075 w 3049233"/>
              <a:gd name="connsiteY13814" fmla="*/ 806237 h 1985002"/>
              <a:gd name="connsiteX13815" fmla="*/ 2832177 w 3049233"/>
              <a:gd name="connsiteY13815" fmla="*/ 803281 h 1985002"/>
              <a:gd name="connsiteX13816" fmla="*/ 2836961 w 3049233"/>
              <a:gd name="connsiteY13816" fmla="*/ 810692 h 1985002"/>
              <a:gd name="connsiteX13817" fmla="*/ 2830885 w 3049233"/>
              <a:gd name="connsiteY13817" fmla="*/ 813732 h 1985002"/>
              <a:gd name="connsiteX13818" fmla="*/ 2830130 w 3049233"/>
              <a:gd name="connsiteY13818" fmla="*/ 812117 h 1985002"/>
              <a:gd name="connsiteX13819" fmla="*/ 2825445 w 3049233"/>
              <a:gd name="connsiteY13819" fmla="*/ 805803 h 1985002"/>
              <a:gd name="connsiteX13820" fmla="*/ 791061 w 3049233"/>
              <a:gd name="connsiteY13820" fmla="*/ 803058 h 1985002"/>
              <a:gd name="connsiteX13821" fmla="*/ 800389 w 3049233"/>
              <a:gd name="connsiteY13821" fmla="*/ 810821 h 1985002"/>
              <a:gd name="connsiteX13822" fmla="*/ 802880 w 3049233"/>
              <a:gd name="connsiteY13822" fmla="*/ 812718 h 1985002"/>
              <a:gd name="connsiteX13823" fmla="*/ 799615 w 3049233"/>
              <a:gd name="connsiteY13823" fmla="*/ 816405 h 1985002"/>
              <a:gd name="connsiteX13824" fmla="*/ 792261 w 3049233"/>
              <a:gd name="connsiteY13824" fmla="*/ 808450 h 1985002"/>
              <a:gd name="connsiteX13825" fmla="*/ 789204 w 3049233"/>
              <a:gd name="connsiteY13825" fmla="*/ 805175 h 1985002"/>
              <a:gd name="connsiteX13826" fmla="*/ 941098 w 3049233"/>
              <a:gd name="connsiteY13826" fmla="*/ 802689 h 1985002"/>
              <a:gd name="connsiteX13827" fmla="*/ 948115 w 3049233"/>
              <a:gd name="connsiteY13827" fmla="*/ 803057 h 1985002"/>
              <a:gd name="connsiteX13828" fmla="*/ 951412 w 3049233"/>
              <a:gd name="connsiteY13828" fmla="*/ 805303 h 1985002"/>
              <a:gd name="connsiteX13829" fmla="*/ 943435 w 3049233"/>
              <a:gd name="connsiteY13829" fmla="*/ 804769 h 1985002"/>
              <a:gd name="connsiteX13830" fmla="*/ 943379 w 3049233"/>
              <a:gd name="connsiteY13830" fmla="*/ 804719 h 1985002"/>
              <a:gd name="connsiteX13831" fmla="*/ 943315 w 3049233"/>
              <a:gd name="connsiteY13831" fmla="*/ 804662 h 1985002"/>
              <a:gd name="connsiteX13832" fmla="*/ 1006514 w 3049233"/>
              <a:gd name="connsiteY13832" fmla="*/ 802526 h 1985002"/>
              <a:gd name="connsiteX13833" fmla="*/ 1009196 w 3049233"/>
              <a:gd name="connsiteY13833" fmla="*/ 803154 h 1985002"/>
              <a:gd name="connsiteX13834" fmla="*/ 1014631 w 3049233"/>
              <a:gd name="connsiteY13834" fmla="*/ 804427 h 1985002"/>
              <a:gd name="connsiteX13835" fmla="*/ 1015789 w 3049233"/>
              <a:gd name="connsiteY13835" fmla="*/ 804698 h 1985002"/>
              <a:gd name="connsiteX13836" fmla="*/ 1015146 w 3049233"/>
              <a:gd name="connsiteY13836" fmla="*/ 805551 h 1985002"/>
              <a:gd name="connsiteX13837" fmla="*/ 1009177 w 3049233"/>
              <a:gd name="connsiteY13837" fmla="*/ 804049 h 1985002"/>
              <a:gd name="connsiteX13838" fmla="*/ 2505310 w 3049233"/>
              <a:gd name="connsiteY13838" fmla="*/ 802426 h 1985002"/>
              <a:gd name="connsiteX13839" fmla="*/ 2508870 w 3049233"/>
              <a:gd name="connsiteY13839" fmla="*/ 802970 h 1985002"/>
              <a:gd name="connsiteX13840" fmla="*/ 2508211 w 3049233"/>
              <a:gd name="connsiteY13840" fmla="*/ 804692 h 1985002"/>
              <a:gd name="connsiteX13841" fmla="*/ 2504867 w 3049233"/>
              <a:gd name="connsiteY13841" fmla="*/ 804679 h 1985002"/>
              <a:gd name="connsiteX13842" fmla="*/ 2501821 w 3049233"/>
              <a:gd name="connsiteY13842" fmla="*/ 804075 h 1985002"/>
              <a:gd name="connsiteX13843" fmla="*/ 991958 w 3049233"/>
              <a:gd name="connsiteY13843" fmla="*/ 801784 h 1985002"/>
              <a:gd name="connsiteX13844" fmla="*/ 994194 w 3049233"/>
              <a:gd name="connsiteY13844" fmla="*/ 803072 h 1985002"/>
              <a:gd name="connsiteX13845" fmla="*/ 994425 w 3049233"/>
              <a:gd name="connsiteY13845" fmla="*/ 803205 h 1985002"/>
              <a:gd name="connsiteX13846" fmla="*/ 991572 w 3049233"/>
              <a:gd name="connsiteY13846" fmla="*/ 802271 h 1985002"/>
              <a:gd name="connsiteX13847" fmla="*/ 1248142 w 3049233"/>
              <a:gd name="connsiteY13847" fmla="*/ 801459 h 1985002"/>
              <a:gd name="connsiteX13848" fmla="*/ 1251943 w 3049233"/>
              <a:gd name="connsiteY13848" fmla="*/ 805073 h 1985002"/>
              <a:gd name="connsiteX13849" fmla="*/ 1248480 w 3049233"/>
              <a:gd name="connsiteY13849" fmla="*/ 806103 h 1985002"/>
              <a:gd name="connsiteX13850" fmla="*/ 1246295 w 3049233"/>
              <a:gd name="connsiteY13850" fmla="*/ 806753 h 1985002"/>
              <a:gd name="connsiteX13851" fmla="*/ 1246269 w 3049233"/>
              <a:gd name="connsiteY13851" fmla="*/ 806761 h 1985002"/>
              <a:gd name="connsiteX13852" fmla="*/ 1246053 w 3049233"/>
              <a:gd name="connsiteY13852" fmla="*/ 806200 h 1985002"/>
              <a:gd name="connsiteX13853" fmla="*/ 1245679 w 3049233"/>
              <a:gd name="connsiteY13853" fmla="*/ 805229 h 1985002"/>
              <a:gd name="connsiteX13854" fmla="*/ 1244716 w 3049233"/>
              <a:gd name="connsiteY13854" fmla="*/ 802728 h 1985002"/>
              <a:gd name="connsiteX13855" fmla="*/ 2795458 w 3049233"/>
              <a:gd name="connsiteY13855" fmla="*/ 801122 h 1985002"/>
              <a:gd name="connsiteX13856" fmla="*/ 2801427 w 3049233"/>
              <a:gd name="connsiteY13856" fmla="*/ 810801 h 1985002"/>
              <a:gd name="connsiteX13857" fmla="*/ 2795374 w 3049233"/>
              <a:gd name="connsiteY13857" fmla="*/ 813322 h 1985002"/>
              <a:gd name="connsiteX13858" fmla="*/ 2791807 w 3049233"/>
              <a:gd name="connsiteY13858" fmla="*/ 803795 h 1985002"/>
              <a:gd name="connsiteX13859" fmla="*/ 2790976 w 3049233"/>
              <a:gd name="connsiteY13859" fmla="*/ 802505 h 1985002"/>
              <a:gd name="connsiteX13860" fmla="*/ 889311 w 3049233"/>
              <a:gd name="connsiteY13860" fmla="*/ 800935 h 1985002"/>
              <a:gd name="connsiteX13861" fmla="*/ 889377 w 3049233"/>
              <a:gd name="connsiteY13861" fmla="*/ 801150 h 1985002"/>
              <a:gd name="connsiteX13862" fmla="*/ 881437 w 3049233"/>
              <a:gd name="connsiteY13862" fmla="*/ 803630 h 1985002"/>
              <a:gd name="connsiteX13863" fmla="*/ 880890 w 3049233"/>
              <a:gd name="connsiteY13863" fmla="*/ 802436 h 1985002"/>
              <a:gd name="connsiteX13864" fmla="*/ 2954230 w 3049233"/>
              <a:gd name="connsiteY13864" fmla="*/ 800377 h 1985002"/>
              <a:gd name="connsiteX13865" fmla="*/ 2945968 w 3049233"/>
              <a:gd name="connsiteY13865" fmla="*/ 807837 h 1985002"/>
              <a:gd name="connsiteX13866" fmla="*/ 2930199 w 3049233"/>
              <a:gd name="connsiteY13866" fmla="*/ 833174 h 1985002"/>
              <a:gd name="connsiteX13867" fmla="*/ 2886264 w 3049233"/>
              <a:gd name="connsiteY13867" fmla="*/ 892916 h 1985002"/>
              <a:gd name="connsiteX13868" fmla="*/ 2884205 w 3049233"/>
              <a:gd name="connsiteY13868" fmla="*/ 884889 h 1985002"/>
              <a:gd name="connsiteX13869" fmla="*/ 2882542 w 3049233"/>
              <a:gd name="connsiteY13869" fmla="*/ 881908 h 1985002"/>
              <a:gd name="connsiteX13870" fmla="*/ 2922643 w 3049233"/>
              <a:gd name="connsiteY13870" fmla="*/ 835883 h 1985002"/>
              <a:gd name="connsiteX13871" fmla="*/ 2941792 w 3049233"/>
              <a:gd name="connsiteY13871" fmla="*/ 811476 h 1985002"/>
              <a:gd name="connsiteX13872" fmla="*/ 2951610 w 3049233"/>
              <a:gd name="connsiteY13872" fmla="*/ 801437 h 1985002"/>
              <a:gd name="connsiteX13873" fmla="*/ 2952337 w 3049233"/>
              <a:gd name="connsiteY13873" fmla="*/ 800759 h 1985002"/>
              <a:gd name="connsiteX13874" fmla="*/ 2416449 w 3049233"/>
              <a:gd name="connsiteY13874" fmla="*/ 800200 h 1985002"/>
              <a:gd name="connsiteX13875" fmla="*/ 2413256 w 3049233"/>
              <a:gd name="connsiteY13875" fmla="*/ 804852 h 1985002"/>
              <a:gd name="connsiteX13876" fmla="*/ 2376595 w 3049233"/>
              <a:gd name="connsiteY13876" fmla="*/ 873963 h 1985002"/>
              <a:gd name="connsiteX13877" fmla="*/ 2376105 w 3049233"/>
              <a:gd name="connsiteY13877" fmla="*/ 874829 h 1985002"/>
              <a:gd name="connsiteX13878" fmla="*/ 2360613 w 3049233"/>
              <a:gd name="connsiteY13878" fmla="*/ 919146 h 1985002"/>
              <a:gd name="connsiteX13879" fmla="*/ 2354869 w 3049233"/>
              <a:gd name="connsiteY13879" fmla="*/ 927694 h 1985002"/>
              <a:gd name="connsiteX13880" fmla="*/ 2350946 w 3049233"/>
              <a:gd name="connsiteY13880" fmla="*/ 919499 h 1985002"/>
              <a:gd name="connsiteX13881" fmla="*/ 2343494 w 3049233"/>
              <a:gd name="connsiteY13881" fmla="*/ 911625 h 1985002"/>
              <a:gd name="connsiteX13882" fmla="*/ 2355978 w 3049233"/>
              <a:gd name="connsiteY13882" fmla="*/ 877202 h 1985002"/>
              <a:gd name="connsiteX13883" fmla="*/ 2385725 w 3049233"/>
              <a:gd name="connsiteY13883" fmla="*/ 833326 h 1985002"/>
              <a:gd name="connsiteX13884" fmla="*/ 2655973 w 3049233"/>
              <a:gd name="connsiteY13884" fmla="*/ 800174 h 1985002"/>
              <a:gd name="connsiteX13885" fmla="*/ 2656290 w 3049233"/>
              <a:gd name="connsiteY13885" fmla="*/ 804383 h 1985002"/>
              <a:gd name="connsiteX13886" fmla="*/ 2656937 w 3049233"/>
              <a:gd name="connsiteY13886" fmla="*/ 819783 h 1985002"/>
              <a:gd name="connsiteX13887" fmla="*/ 2642074 w 3049233"/>
              <a:gd name="connsiteY13887" fmla="*/ 824959 h 1985002"/>
              <a:gd name="connsiteX13888" fmla="*/ 2642273 w 3049233"/>
              <a:gd name="connsiteY13888" fmla="*/ 823475 h 1985002"/>
              <a:gd name="connsiteX13889" fmla="*/ 2642447 w 3049233"/>
              <a:gd name="connsiteY13889" fmla="*/ 804259 h 1985002"/>
              <a:gd name="connsiteX13890" fmla="*/ 2581923 w 3049233"/>
              <a:gd name="connsiteY13890" fmla="*/ 799763 h 1985002"/>
              <a:gd name="connsiteX13891" fmla="*/ 2595159 w 3049233"/>
              <a:gd name="connsiteY13891" fmla="*/ 808211 h 1985002"/>
              <a:gd name="connsiteX13892" fmla="*/ 2594519 w 3049233"/>
              <a:gd name="connsiteY13892" fmla="*/ 812777 h 1985002"/>
              <a:gd name="connsiteX13893" fmla="*/ 2592411 w 3049233"/>
              <a:gd name="connsiteY13893" fmla="*/ 811837 h 1985002"/>
              <a:gd name="connsiteX13894" fmla="*/ 2591555 w 3049233"/>
              <a:gd name="connsiteY13894" fmla="*/ 811184 h 1985002"/>
              <a:gd name="connsiteX13895" fmla="*/ 2588304 w 3049233"/>
              <a:gd name="connsiteY13895" fmla="*/ 810006 h 1985002"/>
              <a:gd name="connsiteX13896" fmla="*/ 2580552 w 3049233"/>
              <a:gd name="connsiteY13896" fmla="*/ 806550 h 1985002"/>
              <a:gd name="connsiteX13897" fmla="*/ 1036252 w 3049233"/>
              <a:gd name="connsiteY13897" fmla="*/ 799562 h 1985002"/>
              <a:gd name="connsiteX13898" fmla="*/ 1037975 w 3049233"/>
              <a:gd name="connsiteY13898" fmla="*/ 800094 h 1985002"/>
              <a:gd name="connsiteX13899" fmla="*/ 1037080 w 3049233"/>
              <a:gd name="connsiteY13899" fmla="*/ 801212 h 1985002"/>
              <a:gd name="connsiteX13900" fmla="*/ 1036235 w 3049233"/>
              <a:gd name="connsiteY13900" fmla="*/ 802267 h 1985002"/>
              <a:gd name="connsiteX13901" fmla="*/ 1035186 w 3049233"/>
              <a:gd name="connsiteY13901" fmla="*/ 801985 h 1985002"/>
              <a:gd name="connsiteX13902" fmla="*/ 1034540 w 3049233"/>
              <a:gd name="connsiteY13902" fmla="*/ 801812 h 1985002"/>
              <a:gd name="connsiteX13903" fmla="*/ 1233937 w 3049233"/>
              <a:gd name="connsiteY13903" fmla="*/ 799560 h 1985002"/>
              <a:gd name="connsiteX13904" fmla="*/ 1234445 w 3049233"/>
              <a:gd name="connsiteY13904" fmla="*/ 800141 h 1985002"/>
              <a:gd name="connsiteX13905" fmla="*/ 1234006 w 3049233"/>
              <a:gd name="connsiteY13905" fmla="*/ 800303 h 1985002"/>
              <a:gd name="connsiteX13906" fmla="*/ 1233653 w 3049233"/>
              <a:gd name="connsiteY13906" fmla="*/ 799906 h 1985002"/>
              <a:gd name="connsiteX13907" fmla="*/ 2486122 w 3049233"/>
              <a:gd name="connsiteY13907" fmla="*/ 799492 h 1985002"/>
              <a:gd name="connsiteX13908" fmla="*/ 2491742 w 3049233"/>
              <a:gd name="connsiteY13908" fmla="*/ 800352 h 1985002"/>
              <a:gd name="connsiteX13909" fmla="*/ 2490992 w 3049233"/>
              <a:gd name="connsiteY13909" fmla="*/ 801929 h 1985002"/>
              <a:gd name="connsiteX13910" fmla="*/ 2482457 w 3049233"/>
              <a:gd name="connsiteY13910" fmla="*/ 800238 h 1985002"/>
              <a:gd name="connsiteX13911" fmla="*/ 2539336 w 3049233"/>
              <a:gd name="connsiteY13911" fmla="*/ 799343 h 1985002"/>
              <a:gd name="connsiteX13912" fmla="*/ 2545256 w 3049233"/>
              <a:gd name="connsiteY13912" fmla="*/ 800154 h 1985002"/>
              <a:gd name="connsiteX13913" fmla="*/ 2553315 w 3049233"/>
              <a:gd name="connsiteY13913" fmla="*/ 803031 h 1985002"/>
              <a:gd name="connsiteX13914" fmla="*/ 2552625 w 3049233"/>
              <a:gd name="connsiteY13914" fmla="*/ 805378 h 1985002"/>
              <a:gd name="connsiteX13915" fmla="*/ 2548212 w 3049233"/>
              <a:gd name="connsiteY13915" fmla="*/ 803708 h 1985002"/>
              <a:gd name="connsiteX13916" fmla="*/ 2538900 w 3049233"/>
              <a:gd name="connsiteY13916" fmla="*/ 801339 h 1985002"/>
              <a:gd name="connsiteX13917" fmla="*/ 2538643 w 3049233"/>
              <a:gd name="connsiteY13917" fmla="*/ 801300 h 1985002"/>
              <a:gd name="connsiteX13918" fmla="*/ 2745459 w 3049233"/>
              <a:gd name="connsiteY13918" fmla="*/ 799085 h 1985002"/>
              <a:gd name="connsiteX13919" fmla="*/ 2751162 w 3049233"/>
              <a:gd name="connsiteY13919" fmla="*/ 811282 h 1985002"/>
              <a:gd name="connsiteX13920" fmla="*/ 2741474 w 3049233"/>
              <a:gd name="connsiteY13920" fmla="*/ 814641 h 1985002"/>
              <a:gd name="connsiteX13921" fmla="*/ 2739436 w 3049233"/>
              <a:gd name="connsiteY13921" fmla="*/ 809802 h 1985002"/>
              <a:gd name="connsiteX13922" fmla="*/ 2737415 w 3049233"/>
              <a:gd name="connsiteY13922" fmla="*/ 801351 h 1985002"/>
              <a:gd name="connsiteX13923" fmla="*/ 2104612 w 3049233"/>
              <a:gd name="connsiteY13923" fmla="*/ 798782 h 1985002"/>
              <a:gd name="connsiteX13924" fmla="*/ 2073294 w 3049233"/>
              <a:gd name="connsiteY13924" fmla="*/ 844250 h 1985002"/>
              <a:gd name="connsiteX13925" fmla="*/ 2098968 w 3049233"/>
              <a:gd name="connsiteY13925" fmla="*/ 804661 h 1985002"/>
              <a:gd name="connsiteX13926" fmla="*/ 823144 w 3049233"/>
              <a:gd name="connsiteY13926" fmla="*/ 798676 h 1985002"/>
              <a:gd name="connsiteX13927" fmla="*/ 830363 w 3049233"/>
              <a:gd name="connsiteY13927" fmla="*/ 802653 h 1985002"/>
              <a:gd name="connsiteX13928" fmla="*/ 829010 w 3049233"/>
              <a:gd name="connsiteY13928" fmla="*/ 810496 h 1985002"/>
              <a:gd name="connsiteX13929" fmla="*/ 819354 w 3049233"/>
              <a:gd name="connsiteY13929" fmla="*/ 804386 h 1985002"/>
              <a:gd name="connsiteX13930" fmla="*/ 818565 w 3049233"/>
              <a:gd name="connsiteY13930" fmla="*/ 803848 h 1985002"/>
              <a:gd name="connsiteX13931" fmla="*/ 1294064 w 3049233"/>
              <a:gd name="connsiteY13931" fmla="*/ 798670 h 1985002"/>
              <a:gd name="connsiteX13932" fmla="*/ 1298461 w 3049233"/>
              <a:gd name="connsiteY13932" fmla="*/ 806733 h 1985002"/>
              <a:gd name="connsiteX13933" fmla="*/ 1298348 w 3049233"/>
              <a:gd name="connsiteY13933" fmla="*/ 806760 h 1985002"/>
              <a:gd name="connsiteX13934" fmla="*/ 1287352 w 3049233"/>
              <a:gd name="connsiteY13934" fmla="*/ 809324 h 1985002"/>
              <a:gd name="connsiteX13935" fmla="*/ 1287318 w 3049233"/>
              <a:gd name="connsiteY13935" fmla="*/ 809281 h 1985002"/>
              <a:gd name="connsiteX13936" fmla="*/ 1284980 w 3049233"/>
              <a:gd name="connsiteY13936" fmla="*/ 805365 h 1985002"/>
              <a:gd name="connsiteX13937" fmla="*/ 1282952 w 3049233"/>
              <a:gd name="connsiteY13937" fmla="*/ 801969 h 1985002"/>
              <a:gd name="connsiteX13938" fmla="*/ 1283418 w 3049233"/>
              <a:gd name="connsiteY13938" fmla="*/ 801831 h 1985002"/>
              <a:gd name="connsiteX13939" fmla="*/ 981013 w 3049233"/>
              <a:gd name="connsiteY13939" fmla="*/ 798101 h 1985002"/>
              <a:gd name="connsiteX13940" fmla="*/ 986478 w 3049233"/>
              <a:gd name="connsiteY13940" fmla="*/ 798653 h 1985002"/>
              <a:gd name="connsiteX13941" fmla="*/ 985227 w 3049233"/>
              <a:gd name="connsiteY13941" fmla="*/ 800194 h 1985002"/>
              <a:gd name="connsiteX13942" fmla="*/ 983677 w 3049233"/>
              <a:gd name="connsiteY13942" fmla="*/ 799687 h 1985002"/>
              <a:gd name="connsiteX13943" fmla="*/ 2576860 w 3049233"/>
              <a:gd name="connsiteY13943" fmla="*/ 797918 h 1985002"/>
              <a:gd name="connsiteX13944" fmla="*/ 2575543 w 3049233"/>
              <a:gd name="connsiteY13944" fmla="*/ 804317 h 1985002"/>
              <a:gd name="connsiteX13945" fmla="*/ 2569095 w 3049233"/>
              <a:gd name="connsiteY13945" fmla="*/ 801443 h 1985002"/>
              <a:gd name="connsiteX13946" fmla="*/ 2575267 w 3049233"/>
              <a:gd name="connsiteY13946" fmla="*/ 798324 h 1985002"/>
              <a:gd name="connsiteX13947" fmla="*/ 1987236 w 3049233"/>
              <a:gd name="connsiteY13947" fmla="*/ 797886 h 1985002"/>
              <a:gd name="connsiteX13948" fmla="*/ 1989240 w 3049233"/>
              <a:gd name="connsiteY13948" fmla="*/ 798799 h 1985002"/>
              <a:gd name="connsiteX13949" fmla="*/ 1995734 w 3049233"/>
              <a:gd name="connsiteY13949" fmla="*/ 801016 h 1985002"/>
              <a:gd name="connsiteX13950" fmla="*/ 1995493 w 3049233"/>
              <a:gd name="connsiteY13950" fmla="*/ 801353 h 1985002"/>
              <a:gd name="connsiteX13951" fmla="*/ 1989274 w 3049233"/>
              <a:gd name="connsiteY13951" fmla="*/ 800322 h 1985002"/>
              <a:gd name="connsiteX13952" fmla="*/ 1986399 w 3049233"/>
              <a:gd name="connsiteY13952" fmla="*/ 799045 h 1985002"/>
              <a:gd name="connsiteX13953" fmla="*/ 1062983 w 3049233"/>
              <a:gd name="connsiteY13953" fmla="*/ 797829 h 1985002"/>
              <a:gd name="connsiteX13954" fmla="*/ 1063041 w 3049233"/>
              <a:gd name="connsiteY13954" fmla="*/ 797849 h 1985002"/>
              <a:gd name="connsiteX13955" fmla="*/ 1061343 w 3049233"/>
              <a:gd name="connsiteY13955" fmla="*/ 799952 h 1985002"/>
              <a:gd name="connsiteX13956" fmla="*/ 1061292 w 3049233"/>
              <a:gd name="connsiteY13956" fmla="*/ 799938 h 1985002"/>
              <a:gd name="connsiteX13957" fmla="*/ 1968488 w 3049233"/>
              <a:gd name="connsiteY13957" fmla="*/ 797669 h 1985002"/>
              <a:gd name="connsiteX13958" fmla="*/ 1968752 w 3049233"/>
              <a:gd name="connsiteY13958" fmla="*/ 797782 h 1985002"/>
              <a:gd name="connsiteX13959" fmla="*/ 1976978 w 3049233"/>
              <a:gd name="connsiteY13959" fmla="*/ 801485 h 1985002"/>
              <a:gd name="connsiteX13960" fmla="*/ 1976252 w 3049233"/>
              <a:gd name="connsiteY13960" fmla="*/ 802408 h 1985002"/>
              <a:gd name="connsiteX13961" fmla="*/ 1967681 w 3049233"/>
              <a:gd name="connsiteY13961" fmla="*/ 798682 h 1985002"/>
              <a:gd name="connsiteX13962" fmla="*/ 795797 w 3049233"/>
              <a:gd name="connsiteY13962" fmla="*/ 797658 h 1985002"/>
              <a:gd name="connsiteX13963" fmla="*/ 809243 w 3049233"/>
              <a:gd name="connsiteY13963" fmla="*/ 805530 h 1985002"/>
              <a:gd name="connsiteX13964" fmla="*/ 807666 w 3049233"/>
              <a:gd name="connsiteY13964" fmla="*/ 807312 h 1985002"/>
              <a:gd name="connsiteX13965" fmla="*/ 806214 w 3049233"/>
              <a:gd name="connsiteY13965" fmla="*/ 808952 h 1985002"/>
              <a:gd name="connsiteX13966" fmla="*/ 803776 w 3049233"/>
              <a:gd name="connsiteY13966" fmla="*/ 807095 h 1985002"/>
              <a:gd name="connsiteX13967" fmla="*/ 794293 w 3049233"/>
              <a:gd name="connsiteY13967" fmla="*/ 799373 h 1985002"/>
              <a:gd name="connsiteX13968" fmla="*/ 794315 w 3049233"/>
              <a:gd name="connsiteY13968" fmla="*/ 799348 h 1985002"/>
              <a:gd name="connsiteX13969" fmla="*/ 794630 w 3049233"/>
              <a:gd name="connsiteY13969" fmla="*/ 798989 h 1985002"/>
              <a:gd name="connsiteX13970" fmla="*/ 2807988 w 3049233"/>
              <a:gd name="connsiteY13970" fmla="*/ 797254 h 1985002"/>
              <a:gd name="connsiteX13971" fmla="*/ 2813636 w 3049233"/>
              <a:gd name="connsiteY13971" fmla="*/ 805714 h 1985002"/>
              <a:gd name="connsiteX13972" fmla="*/ 2810768 w 3049233"/>
              <a:gd name="connsiteY13972" fmla="*/ 806908 h 1985002"/>
              <a:gd name="connsiteX13973" fmla="*/ 2804779 w 3049233"/>
              <a:gd name="connsiteY13973" fmla="*/ 798245 h 1985002"/>
              <a:gd name="connsiteX13974" fmla="*/ 2674748 w 3049233"/>
              <a:gd name="connsiteY13974" fmla="*/ 796831 h 1985002"/>
              <a:gd name="connsiteX13975" fmla="*/ 2676515 w 3049233"/>
              <a:gd name="connsiteY13975" fmla="*/ 810634 h 1985002"/>
              <a:gd name="connsiteX13976" fmla="*/ 2676734 w 3049233"/>
              <a:gd name="connsiteY13976" fmla="*/ 813022 h 1985002"/>
              <a:gd name="connsiteX13977" fmla="*/ 2676431 w 3049233"/>
              <a:gd name="connsiteY13977" fmla="*/ 813022 h 1985002"/>
              <a:gd name="connsiteX13978" fmla="*/ 2676392 w 3049233"/>
              <a:gd name="connsiteY13978" fmla="*/ 813022 h 1985002"/>
              <a:gd name="connsiteX13979" fmla="*/ 2676352 w 3049233"/>
              <a:gd name="connsiteY13979" fmla="*/ 813022 h 1985002"/>
              <a:gd name="connsiteX13980" fmla="*/ 2663380 w 3049233"/>
              <a:gd name="connsiteY13980" fmla="*/ 817539 h 1985002"/>
              <a:gd name="connsiteX13981" fmla="*/ 2662322 w 3049233"/>
              <a:gd name="connsiteY13981" fmla="*/ 803877 h 1985002"/>
              <a:gd name="connsiteX13982" fmla="*/ 2662082 w 3049233"/>
              <a:gd name="connsiteY13982" fmla="*/ 798329 h 1985002"/>
              <a:gd name="connsiteX13983" fmla="*/ 2662207 w 3049233"/>
              <a:gd name="connsiteY13983" fmla="*/ 798291 h 1985002"/>
              <a:gd name="connsiteX13984" fmla="*/ 2666359 w 3049233"/>
              <a:gd name="connsiteY13984" fmla="*/ 798291 h 1985002"/>
              <a:gd name="connsiteX13985" fmla="*/ 2666399 w 3049233"/>
              <a:gd name="connsiteY13985" fmla="*/ 798291 h 1985002"/>
              <a:gd name="connsiteX13986" fmla="*/ 2666439 w 3049233"/>
              <a:gd name="connsiteY13986" fmla="*/ 798291 h 1985002"/>
              <a:gd name="connsiteX13987" fmla="*/ 2518012 w 3049233"/>
              <a:gd name="connsiteY13987" fmla="*/ 796422 h 1985002"/>
              <a:gd name="connsiteX13988" fmla="*/ 2532905 w 3049233"/>
              <a:gd name="connsiteY13988" fmla="*/ 798462 h 1985002"/>
              <a:gd name="connsiteX13989" fmla="*/ 2532248 w 3049233"/>
              <a:gd name="connsiteY13989" fmla="*/ 800323 h 1985002"/>
              <a:gd name="connsiteX13990" fmla="*/ 2516307 w 3049233"/>
              <a:gd name="connsiteY13990" fmla="*/ 797889 h 1985002"/>
              <a:gd name="connsiteX13991" fmla="*/ 2516667 w 3049233"/>
              <a:gd name="connsiteY13991" fmla="*/ 797058 h 1985002"/>
              <a:gd name="connsiteX13992" fmla="*/ 2951203 w 3049233"/>
              <a:gd name="connsiteY13992" fmla="*/ 796273 h 1985002"/>
              <a:gd name="connsiteX13993" fmla="*/ 2943365 w 3049233"/>
              <a:gd name="connsiteY13993" fmla="*/ 801699 h 1985002"/>
              <a:gd name="connsiteX13994" fmla="*/ 2917500 w 3049233"/>
              <a:gd name="connsiteY13994" fmla="*/ 834020 h 1985002"/>
              <a:gd name="connsiteX13995" fmla="*/ 2879868 w 3049233"/>
              <a:gd name="connsiteY13995" fmla="*/ 877112 h 1985002"/>
              <a:gd name="connsiteX13996" fmla="*/ 2879445 w 3049233"/>
              <a:gd name="connsiteY13996" fmla="*/ 876354 h 1985002"/>
              <a:gd name="connsiteX13997" fmla="*/ 2875798 w 3049233"/>
              <a:gd name="connsiteY13997" fmla="*/ 866141 h 1985002"/>
              <a:gd name="connsiteX13998" fmla="*/ 2907234 w 3049233"/>
              <a:gd name="connsiteY13998" fmla="*/ 835713 h 1985002"/>
              <a:gd name="connsiteX13999" fmla="*/ 2933850 w 3049233"/>
              <a:gd name="connsiteY13999" fmla="*/ 808186 h 1985002"/>
              <a:gd name="connsiteX14000" fmla="*/ 2947563 w 3049233"/>
              <a:gd name="connsiteY14000" fmla="*/ 796999 h 1985002"/>
              <a:gd name="connsiteX14001" fmla="*/ 2948215 w 3049233"/>
              <a:gd name="connsiteY14001" fmla="*/ 796519 h 1985002"/>
              <a:gd name="connsiteX14002" fmla="*/ 1903407 w 3049233"/>
              <a:gd name="connsiteY14002" fmla="*/ 796189 h 1985002"/>
              <a:gd name="connsiteX14003" fmla="*/ 1908628 w 3049233"/>
              <a:gd name="connsiteY14003" fmla="*/ 798459 h 1985002"/>
              <a:gd name="connsiteX14004" fmla="*/ 1916060 w 3049233"/>
              <a:gd name="connsiteY14004" fmla="*/ 801673 h 1985002"/>
              <a:gd name="connsiteX14005" fmla="*/ 1910116 w 3049233"/>
              <a:gd name="connsiteY14005" fmla="*/ 808740 h 1985002"/>
              <a:gd name="connsiteX14006" fmla="*/ 1893991 w 3049233"/>
              <a:gd name="connsiteY14006" fmla="*/ 832436 h 1985002"/>
              <a:gd name="connsiteX14007" fmla="*/ 1884524 w 3049233"/>
              <a:gd name="connsiteY14007" fmla="*/ 845275 h 1985002"/>
              <a:gd name="connsiteX14008" fmla="*/ 1881265 w 3049233"/>
              <a:gd name="connsiteY14008" fmla="*/ 851141 h 1985002"/>
              <a:gd name="connsiteX14009" fmla="*/ 1876223 w 3049233"/>
              <a:gd name="connsiteY14009" fmla="*/ 858553 h 1985002"/>
              <a:gd name="connsiteX14010" fmla="*/ 1844866 w 3049233"/>
              <a:gd name="connsiteY14010" fmla="*/ 916588 h 1985002"/>
              <a:gd name="connsiteX14011" fmla="*/ 1844374 w 3049233"/>
              <a:gd name="connsiteY14011" fmla="*/ 917471 h 1985002"/>
              <a:gd name="connsiteX14012" fmla="*/ 1822081 w 3049233"/>
              <a:gd name="connsiteY14012" fmla="*/ 970947 h 1985002"/>
              <a:gd name="connsiteX14013" fmla="*/ 1807443 w 3049233"/>
              <a:gd name="connsiteY14013" fmla="*/ 967949 h 1985002"/>
              <a:gd name="connsiteX14014" fmla="*/ 1809135 w 3049233"/>
              <a:gd name="connsiteY14014" fmla="*/ 962619 h 1985002"/>
              <a:gd name="connsiteX14015" fmla="*/ 1809461 w 3049233"/>
              <a:gd name="connsiteY14015" fmla="*/ 961876 h 1985002"/>
              <a:gd name="connsiteX14016" fmla="*/ 1848456 w 3049233"/>
              <a:gd name="connsiteY14016" fmla="*/ 878905 h 1985002"/>
              <a:gd name="connsiteX14017" fmla="*/ 1859391 w 3049233"/>
              <a:gd name="connsiteY14017" fmla="*/ 859922 h 1985002"/>
              <a:gd name="connsiteX14018" fmla="*/ 1902803 w 3049233"/>
              <a:gd name="connsiteY14018" fmla="*/ 797013 h 1985002"/>
              <a:gd name="connsiteX14019" fmla="*/ 887786 w 3049233"/>
              <a:gd name="connsiteY14019" fmla="*/ 795990 h 1985002"/>
              <a:gd name="connsiteX14020" fmla="*/ 887964 w 3049233"/>
              <a:gd name="connsiteY14020" fmla="*/ 796565 h 1985002"/>
              <a:gd name="connsiteX14021" fmla="*/ 879912 w 3049233"/>
              <a:gd name="connsiteY14021" fmla="*/ 799335 h 1985002"/>
              <a:gd name="connsiteX14022" fmla="*/ 881045 w 3049233"/>
              <a:gd name="connsiteY14022" fmla="*/ 798048 h 1985002"/>
              <a:gd name="connsiteX14023" fmla="*/ 881847 w 3049233"/>
              <a:gd name="connsiteY14023" fmla="*/ 797137 h 1985002"/>
              <a:gd name="connsiteX14024" fmla="*/ 887302 w 3049233"/>
              <a:gd name="connsiteY14024" fmla="*/ 796083 h 1985002"/>
              <a:gd name="connsiteX14025" fmla="*/ 887761 w 3049233"/>
              <a:gd name="connsiteY14025" fmla="*/ 795995 h 1985002"/>
              <a:gd name="connsiteX14026" fmla="*/ 2503671 w 3049233"/>
              <a:gd name="connsiteY14026" fmla="*/ 795923 h 1985002"/>
              <a:gd name="connsiteX14027" fmla="*/ 2507399 w 3049233"/>
              <a:gd name="connsiteY14027" fmla="*/ 796018 h 1985002"/>
              <a:gd name="connsiteX14028" fmla="*/ 2506584 w 3049233"/>
              <a:gd name="connsiteY14028" fmla="*/ 796404 h 1985002"/>
              <a:gd name="connsiteX14029" fmla="*/ 2503568 w 3049233"/>
              <a:gd name="connsiteY14029" fmla="*/ 795943 h 1985002"/>
              <a:gd name="connsiteX14030" fmla="*/ 1241967 w 3049233"/>
              <a:gd name="connsiteY14030" fmla="*/ 795589 h 1985002"/>
              <a:gd name="connsiteX14031" fmla="*/ 1243317 w 3049233"/>
              <a:gd name="connsiteY14031" fmla="*/ 796872 h 1985002"/>
              <a:gd name="connsiteX14032" fmla="*/ 1242576 w 3049233"/>
              <a:gd name="connsiteY14032" fmla="*/ 797145 h 1985002"/>
              <a:gd name="connsiteX14033" fmla="*/ 1242568 w 3049233"/>
              <a:gd name="connsiteY14033" fmla="*/ 797148 h 1985002"/>
              <a:gd name="connsiteX14034" fmla="*/ 1242133 w 3049233"/>
              <a:gd name="connsiteY14034" fmla="*/ 796020 h 1985002"/>
              <a:gd name="connsiteX14035" fmla="*/ 1242062 w 3049233"/>
              <a:gd name="connsiteY14035" fmla="*/ 795836 h 1985002"/>
              <a:gd name="connsiteX14036" fmla="*/ 2927209 w 3049233"/>
              <a:gd name="connsiteY14036" fmla="*/ 795190 h 1985002"/>
              <a:gd name="connsiteX14037" fmla="*/ 2908655 w 3049233"/>
              <a:gd name="connsiteY14037" fmla="*/ 809566 h 1985002"/>
              <a:gd name="connsiteX14038" fmla="*/ 2883465 w 3049233"/>
              <a:gd name="connsiteY14038" fmla="*/ 831817 h 1985002"/>
              <a:gd name="connsiteX14039" fmla="*/ 2865959 w 3049233"/>
              <a:gd name="connsiteY14039" fmla="*/ 846213 h 1985002"/>
              <a:gd name="connsiteX14040" fmla="*/ 2861614 w 3049233"/>
              <a:gd name="connsiteY14040" fmla="*/ 838891 h 1985002"/>
              <a:gd name="connsiteX14041" fmla="*/ 2866931 w 3049233"/>
              <a:gd name="connsiteY14041" fmla="*/ 835035 h 1985002"/>
              <a:gd name="connsiteX14042" fmla="*/ 2914090 w 3049233"/>
              <a:gd name="connsiteY14042" fmla="*/ 802193 h 1985002"/>
              <a:gd name="connsiteX14043" fmla="*/ 922956 w 3049233"/>
              <a:gd name="connsiteY14043" fmla="*/ 794938 h 1985002"/>
              <a:gd name="connsiteX14044" fmla="*/ 924215 w 3049233"/>
              <a:gd name="connsiteY14044" fmla="*/ 796055 h 1985002"/>
              <a:gd name="connsiteX14045" fmla="*/ 923988 w 3049233"/>
              <a:gd name="connsiteY14045" fmla="*/ 796045 h 1985002"/>
              <a:gd name="connsiteX14046" fmla="*/ 922850 w 3049233"/>
              <a:gd name="connsiteY14046" fmla="*/ 794956 h 1985002"/>
              <a:gd name="connsiteX14047" fmla="*/ 922864 w 3049233"/>
              <a:gd name="connsiteY14047" fmla="*/ 794954 h 1985002"/>
              <a:gd name="connsiteX14048" fmla="*/ 922885 w 3049233"/>
              <a:gd name="connsiteY14048" fmla="*/ 794950 h 1985002"/>
              <a:gd name="connsiteX14049" fmla="*/ 2760339 w 3049233"/>
              <a:gd name="connsiteY14049" fmla="*/ 794892 h 1985002"/>
              <a:gd name="connsiteX14050" fmla="*/ 2766159 w 3049233"/>
              <a:gd name="connsiteY14050" fmla="*/ 806079 h 1985002"/>
              <a:gd name="connsiteX14051" fmla="*/ 2756307 w 3049233"/>
              <a:gd name="connsiteY14051" fmla="*/ 809497 h 1985002"/>
              <a:gd name="connsiteX14052" fmla="*/ 2752699 w 3049233"/>
              <a:gd name="connsiteY14052" fmla="*/ 797044 h 1985002"/>
              <a:gd name="connsiteX14053" fmla="*/ 945724 w 3049233"/>
              <a:gd name="connsiteY14053" fmla="*/ 794534 h 1985002"/>
              <a:gd name="connsiteX14054" fmla="*/ 947758 w 3049233"/>
              <a:gd name="connsiteY14054" fmla="*/ 794740 h 1985002"/>
              <a:gd name="connsiteX14055" fmla="*/ 948800 w 3049233"/>
              <a:gd name="connsiteY14055" fmla="*/ 795081 h 1985002"/>
              <a:gd name="connsiteX14056" fmla="*/ 950722 w 3049233"/>
              <a:gd name="connsiteY14056" fmla="*/ 795709 h 1985002"/>
              <a:gd name="connsiteX14057" fmla="*/ 953250 w 3049233"/>
              <a:gd name="connsiteY14057" fmla="*/ 797320 h 1985002"/>
              <a:gd name="connsiteX14058" fmla="*/ 952057 w 3049233"/>
              <a:gd name="connsiteY14058" fmla="*/ 797268 h 1985002"/>
              <a:gd name="connsiteX14059" fmla="*/ 949583 w 3049233"/>
              <a:gd name="connsiteY14059" fmla="*/ 797160 h 1985002"/>
              <a:gd name="connsiteX14060" fmla="*/ 997898 w 3049233"/>
              <a:gd name="connsiteY14060" fmla="*/ 794293 h 1985002"/>
              <a:gd name="connsiteX14061" fmla="*/ 997973 w 3049233"/>
              <a:gd name="connsiteY14061" fmla="*/ 794334 h 1985002"/>
              <a:gd name="connsiteX14062" fmla="*/ 998440 w 3049233"/>
              <a:gd name="connsiteY14062" fmla="*/ 794588 h 1985002"/>
              <a:gd name="connsiteX14063" fmla="*/ 1001902 w 3049233"/>
              <a:gd name="connsiteY14063" fmla="*/ 796473 h 1985002"/>
              <a:gd name="connsiteX14064" fmla="*/ 997018 w 3049233"/>
              <a:gd name="connsiteY14064" fmla="*/ 795433 h 1985002"/>
              <a:gd name="connsiteX14065" fmla="*/ 996997 w 3049233"/>
              <a:gd name="connsiteY14065" fmla="*/ 795428 h 1985002"/>
              <a:gd name="connsiteX14066" fmla="*/ 778932 w 3049233"/>
              <a:gd name="connsiteY14066" fmla="*/ 794169 h 1985002"/>
              <a:gd name="connsiteX14067" fmla="*/ 780419 w 3049233"/>
              <a:gd name="connsiteY14067" fmla="*/ 794988 h 1985002"/>
              <a:gd name="connsiteX14068" fmla="*/ 781797 w 3049233"/>
              <a:gd name="connsiteY14068" fmla="*/ 795748 h 1985002"/>
              <a:gd name="connsiteX14069" fmla="*/ 783223 w 3049233"/>
              <a:gd name="connsiteY14069" fmla="*/ 796534 h 1985002"/>
              <a:gd name="connsiteX14070" fmla="*/ 786862 w 3049233"/>
              <a:gd name="connsiteY14070" fmla="*/ 799563 h 1985002"/>
              <a:gd name="connsiteX14071" fmla="*/ 786022 w 3049233"/>
              <a:gd name="connsiteY14071" fmla="*/ 800514 h 1985002"/>
              <a:gd name="connsiteX14072" fmla="*/ 785454 w 3049233"/>
              <a:gd name="connsiteY14072" fmla="*/ 801157 h 1985002"/>
              <a:gd name="connsiteX14073" fmla="*/ 782424 w 3049233"/>
              <a:gd name="connsiteY14073" fmla="*/ 797910 h 1985002"/>
              <a:gd name="connsiteX14074" fmla="*/ 2124117 w 3049233"/>
              <a:gd name="connsiteY14074" fmla="*/ 794051 h 1985002"/>
              <a:gd name="connsiteX14075" fmla="*/ 2110031 w 3049233"/>
              <a:gd name="connsiteY14075" fmla="*/ 812794 h 1985002"/>
              <a:gd name="connsiteX14076" fmla="*/ 2120881 w 3049233"/>
              <a:gd name="connsiteY14076" fmla="*/ 797254 h 1985002"/>
              <a:gd name="connsiteX14077" fmla="*/ 1309770 w 3049233"/>
              <a:gd name="connsiteY14077" fmla="*/ 794008 h 1985002"/>
              <a:gd name="connsiteX14078" fmla="*/ 1313202 w 3049233"/>
              <a:gd name="connsiteY14078" fmla="*/ 800636 h 1985002"/>
              <a:gd name="connsiteX14079" fmla="*/ 1314431 w 3049233"/>
              <a:gd name="connsiteY14079" fmla="*/ 803009 h 1985002"/>
              <a:gd name="connsiteX14080" fmla="*/ 1314347 w 3049233"/>
              <a:gd name="connsiteY14080" fmla="*/ 803029 h 1985002"/>
              <a:gd name="connsiteX14081" fmla="*/ 1313329 w 3049233"/>
              <a:gd name="connsiteY14081" fmla="*/ 803266 h 1985002"/>
              <a:gd name="connsiteX14082" fmla="*/ 1304827 w 3049233"/>
              <a:gd name="connsiteY14082" fmla="*/ 805249 h 1985002"/>
              <a:gd name="connsiteX14083" fmla="*/ 1300230 w 3049233"/>
              <a:gd name="connsiteY14083" fmla="*/ 797314 h 1985002"/>
              <a:gd name="connsiteX14084" fmla="*/ 1299996 w 3049233"/>
              <a:gd name="connsiteY14084" fmla="*/ 796909 h 1985002"/>
              <a:gd name="connsiteX14085" fmla="*/ 1269895 w 3049233"/>
              <a:gd name="connsiteY14085" fmla="*/ 793402 h 1985002"/>
              <a:gd name="connsiteX14086" fmla="*/ 1269971 w 3049233"/>
              <a:gd name="connsiteY14086" fmla="*/ 793477 h 1985002"/>
              <a:gd name="connsiteX14087" fmla="*/ 1273825 w 3049233"/>
              <a:gd name="connsiteY14087" fmla="*/ 797294 h 1985002"/>
              <a:gd name="connsiteX14088" fmla="*/ 1274470 w 3049233"/>
              <a:gd name="connsiteY14088" fmla="*/ 798372 h 1985002"/>
              <a:gd name="connsiteX14089" fmla="*/ 1259615 w 3049233"/>
              <a:gd name="connsiteY14089" fmla="*/ 802791 h 1985002"/>
              <a:gd name="connsiteX14090" fmla="*/ 1255360 w 3049233"/>
              <a:gd name="connsiteY14090" fmla="*/ 798785 h 1985002"/>
              <a:gd name="connsiteX14091" fmla="*/ 2943682 w 3049233"/>
              <a:gd name="connsiteY14091" fmla="*/ 793329 h 1985002"/>
              <a:gd name="connsiteX14092" fmla="*/ 2941540 w 3049233"/>
              <a:gd name="connsiteY14092" fmla="*/ 794598 h 1985002"/>
              <a:gd name="connsiteX14093" fmla="*/ 2941237 w 3049233"/>
              <a:gd name="connsiteY14093" fmla="*/ 794797 h 1985002"/>
              <a:gd name="connsiteX14094" fmla="*/ 2935946 w 3049233"/>
              <a:gd name="connsiteY14094" fmla="*/ 797931 h 1985002"/>
              <a:gd name="connsiteX14095" fmla="*/ 2935022 w 3049233"/>
              <a:gd name="connsiteY14095" fmla="*/ 798866 h 1985002"/>
              <a:gd name="connsiteX14096" fmla="*/ 2934932 w 3049233"/>
              <a:gd name="connsiteY14096" fmla="*/ 798925 h 1985002"/>
              <a:gd name="connsiteX14097" fmla="*/ 2901583 w 3049233"/>
              <a:gd name="connsiteY14097" fmla="*/ 832666 h 1985002"/>
              <a:gd name="connsiteX14098" fmla="*/ 2873537 w 3049233"/>
              <a:gd name="connsiteY14098" fmla="*/ 859808 h 1985002"/>
              <a:gd name="connsiteX14099" fmla="*/ 2872796 w 3049233"/>
              <a:gd name="connsiteY14099" fmla="*/ 857735 h 1985002"/>
              <a:gd name="connsiteX14100" fmla="*/ 2869283 w 3049233"/>
              <a:gd name="connsiteY14100" fmla="*/ 851814 h 1985002"/>
              <a:gd name="connsiteX14101" fmla="*/ 2888438 w 3049233"/>
              <a:gd name="connsiteY14101" fmla="*/ 836052 h 1985002"/>
              <a:gd name="connsiteX14102" fmla="*/ 2924242 w 3049233"/>
              <a:gd name="connsiteY14102" fmla="*/ 805923 h 1985002"/>
              <a:gd name="connsiteX14103" fmla="*/ 2934932 w 3049233"/>
              <a:gd name="connsiteY14103" fmla="*/ 798925 h 1985002"/>
              <a:gd name="connsiteX14104" fmla="*/ 2935914 w 3049233"/>
              <a:gd name="connsiteY14104" fmla="*/ 797931 h 1985002"/>
              <a:gd name="connsiteX14105" fmla="*/ 2941540 w 3049233"/>
              <a:gd name="connsiteY14105" fmla="*/ 794598 h 1985002"/>
              <a:gd name="connsiteX14106" fmla="*/ 2942934 w 3049233"/>
              <a:gd name="connsiteY14106" fmla="*/ 793686 h 1985002"/>
              <a:gd name="connsiteX14107" fmla="*/ 2943540 w 3049233"/>
              <a:gd name="connsiteY14107" fmla="*/ 793331 h 1985002"/>
              <a:gd name="connsiteX14108" fmla="*/ 2692124 w 3049233"/>
              <a:gd name="connsiteY14108" fmla="*/ 793245 h 1985002"/>
              <a:gd name="connsiteX14109" fmla="*/ 2694198 w 3049233"/>
              <a:gd name="connsiteY14109" fmla="*/ 799896 h 1985002"/>
              <a:gd name="connsiteX14110" fmla="*/ 2695583 w 3049233"/>
              <a:gd name="connsiteY14110" fmla="*/ 809643 h 1985002"/>
              <a:gd name="connsiteX14111" fmla="*/ 2691929 w 3049233"/>
              <a:gd name="connsiteY14111" fmla="*/ 810651 h 1985002"/>
              <a:gd name="connsiteX14112" fmla="*/ 2682499 w 3049233"/>
              <a:gd name="connsiteY14112" fmla="*/ 812565 h 1985002"/>
              <a:gd name="connsiteX14113" fmla="*/ 2682304 w 3049233"/>
              <a:gd name="connsiteY14113" fmla="*/ 811069 h 1985002"/>
              <a:gd name="connsiteX14114" fmla="*/ 2680854 w 3049233"/>
              <a:gd name="connsiteY14114" fmla="*/ 795683 h 1985002"/>
              <a:gd name="connsiteX14115" fmla="*/ 932637 w 3049233"/>
              <a:gd name="connsiteY14115" fmla="*/ 793212 h 1985002"/>
              <a:gd name="connsiteX14116" fmla="*/ 933836 w 3049233"/>
              <a:gd name="connsiteY14116" fmla="*/ 793333 h 1985002"/>
              <a:gd name="connsiteX14117" fmla="*/ 934475 w 3049233"/>
              <a:gd name="connsiteY14117" fmla="*/ 793769 h 1985002"/>
              <a:gd name="connsiteX14118" fmla="*/ 935297 w 3049233"/>
              <a:gd name="connsiteY14118" fmla="*/ 794328 h 1985002"/>
              <a:gd name="connsiteX14119" fmla="*/ 935279 w 3049233"/>
              <a:gd name="connsiteY14119" fmla="*/ 794348 h 1985002"/>
              <a:gd name="connsiteX14120" fmla="*/ 933703 w 3049233"/>
              <a:gd name="connsiteY14120" fmla="*/ 796109 h 1985002"/>
              <a:gd name="connsiteX14121" fmla="*/ 931567 w 3049233"/>
              <a:gd name="connsiteY14121" fmla="*/ 794208 h 1985002"/>
              <a:gd name="connsiteX14122" fmla="*/ 930812 w 3049233"/>
              <a:gd name="connsiteY14122" fmla="*/ 793537 h 1985002"/>
              <a:gd name="connsiteX14123" fmla="*/ 2130355 w 3049233"/>
              <a:gd name="connsiteY14123" fmla="*/ 793098 h 1985002"/>
              <a:gd name="connsiteX14124" fmla="*/ 2124775 w 3049233"/>
              <a:gd name="connsiteY14124" fmla="*/ 802938 h 1985002"/>
              <a:gd name="connsiteX14125" fmla="*/ 2090656 w 3049233"/>
              <a:gd name="connsiteY14125" fmla="*/ 848372 h 1985002"/>
              <a:gd name="connsiteX14126" fmla="*/ 2060179 w 3049233"/>
              <a:gd name="connsiteY14126" fmla="*/ 909329 h 1985002"/>
              <a:gd name="connsiteX14127" fmla="*/ 2085498 w 3049233"/>
              <a:gd name="connsiteY14127" fmla="*/ 855293 h 1985002"/>
              <a:gd name="connsiteX14128" fmla="*/ 1006740 w 3049233"/>
              <a:gd name="connsiteY14128" fmla="*/ 792784 h 1985002"/>
              <a:gd name="connsiteX14129" fmla="*/ 1022182 w 3049233"/>
              <a:gd name="connsiteY14129" fmla="*/ 796221 h 1985002"/>
              <a:gd name="connsiteX14130" fmla="*/ 1021427 w 3049233"/>
              <a:gd name="connsiteY14130" fmla="*/ 797223 h 1985002"/>
              <a:gd name="connsiteX14131" fmla="*/ 1020753 w 3049233"/>
              <a:gd name="connsiteY14131" fmla="*/ 798116 h 1985002"/>
              <a:gd name="connsiteX14132" fmla="*/ 1012564 w 3049233"/>
              <a:gd name="connsiteY14132" fmla="*/ 795921 h 1985002"/>
              <a:gd name="connsiteX14133" fmla="*/ 1041456 w 3049233"/>
              <a:gd name="connsiteY14133" fmla="*/ 792720 h 1985002"/>
              <a:gd name="connsiteX14134" fmla="*/ 1043546 w 3049233"/>
              <a:gd name="connsiteY14134" fmla="*/ 793139 h 1985002"/>
              <a:gd name="connsiteX14135" fmla="*/ 1042337 w 3049233"/>
              <a:gd name="connsiteY14135" fmla="*/ 794648 h 1985002"/>
              <a:gd name="connsiteX14136" fmla="*/ 1041402 w 3049233"/>
              <a:gd name="connsiteY14136" fmla="*/ 794387 h 1985002"/>
              <a:gd name="connsiteX14137" fmla="*/ 1041014 w 3049233"/>
              <a:gd name="connsiteY14137" fmla="*/ 794279 h 1985002"/>
              <a:gd name="connsiteX14138" fmla="*/ 1040401 w 3049233"/>
              <a:gd name="connsiteY14138" fmla="*/ 794108 h 1985002"/>
              <a:gd name="connsiteX14139" fmla="*/ 2597338 w 3049233"/>
              <a:gd name="connsiteY14139" fmla="*/ 792695 h 1985002"/>
              <a:gd name="connsiteX14140" fmla="*/ 2595956 w 3049233"/>
              <a:gd name="connsiteY14140" fmla="*/ 802533 h 1985002"/>
              <a:gd name="connsiteX14141" fmla="*/ 2585320 w 3049233"/>
              <a:gd name="connsiteY14141" fmla="*/ 795760 h 1985002"/>
              <a:gd name="connsiteX14142" fmla="*/ 2469269 w 3049233"/>
              <a:gd name="connsiteY14142" fmla="*/ 792198 h 1985002"/>
              <a:gd name="connsiteX14143" fmla="*/ 2468696 w 3049233"/>
              <a:gd name="connsiteY14143" fmla="*/ 793392 h 1985002"/>
              <a:gd name="connsiteX14144" fmla="*/ 2463950 w 3049233"/>
              <a:gd name="connsiteY14144" fmla="*/ 793634 h 1985002"/>
              <a:gd name="connsiteX14145" fmla="*/ 2464545 w 3049233"/>
              <a:gd name="connsiteY14145" fmla="*/ 792974 h 1985002"/>
              <a:gd name="connsiteX14146" fmla="*/ 2562834 w 3049233"/>
              <a:gd name="connsiteY14146" fmla="*/ 792120 h 1985002"/>
              <a:gd name="connsiteX14147" fmla="*/ 2572887 w 3049233"/>
              <a:gd name="connsiteY14147" fmla="*/ 795702 h 1985002"/>
              <a:gd name="connsiteX14148" fmla="*/ 2565103 w 3049233"/>
              <a:gd name="connsiteY14148" fmla="*/ 799663 h 1985002"/>
              <a:gd name="connsiteX14149" fmla="*/ 2561134 w 3049233"/>
              <a:gd name="connsiteY14149" fmla="*/ 797894 h 1985002"/>
              <a:gd name="connsiteX14150" fmla="*/ 2824913 w 3049233"/>
              <a:gd name="connsiteY14150" fmla="*/ 792029 h 1985002"/>
              <a:gd name="connsiteX14151" fmla="*/ 2829689 w 3049233"/>
              <a:gd name="connsiteY14151" fmla="*/ 799428 h 1985002"/>
              <a:gd name="connsiteX14152" fmla="*/ 2822651 w 3049233"/>
              <a:gd name="connsiteY14152" fmla="*/ 802037 h 1985002"/>
              <a:gd name="connsiteX14153" fmla="*/ 2817030 w 3049233"/>
              <a:gd name="connsiteY14153" fmla="*/ 794462 h 1985002"/>
              <a:gd name="connsiteX14154" fmla="*/ 1991741 w 3049233"/>
              <a:gd name="connsiteY14154" fmla="*/ 791890 h 1985002"/>
              <a:gd name="connsiteX14155" fmla="*/ 1992799 w 3049233"/>
              <a:gd name="connsiteY14155" fmla="*/ 792365 h 1985002"/>
              <a:gd name="connsiteX14156" fmla="*/ 1999992 w 3049233"/>
              <a:gd name="connsiteY14156" fmla="*/ 795133 h 1985002"/>
              <a:gd name="connsiteX14157" fmla="*/ 1999794 w 3049233"/>
              <a:gd name="connsiteY14157" fmla="*/ 795406 h 1985002"/>
              <a:gd name="connsiteX14158" fmla="*/ 1990966 w 3049233"/>
              <a:gd name="connsiteY14158" fmla="*/ 793380 h 1985002"/>
              <a:gd name="connsiteX14159" fmla="*/ 1990678 w 3049233"/>
              <a:gd name="connsiteY14159" fmla="*/ 793242 h 1985002"/>
              <a:gd name="connsiteX14160" fmla="*/ 1973405 w 3049233"/>
              <a:gd name="connsiteY14160" fmla="*/ 791515 h 1985002"/>
              <a:gd name="connsiteX14161" fmla="*/ 1981785 w 3049233"/>
              <a:gd name="connsiteY14161" fmla="*/ 795371 h 1985002"/>
              <a:gd name="connsiteX14162" fmla="*/ 1980840 w 3049233"/>
              <a:gd name="connsiteY14162" fmla="*/ 796573 h 1985002"/>
              <a:gd name="connsiteX14163" fmla="*/ 1972372 w 3049233"/>
              <a:gd name="connsiteY14163" fmla="*/ 792810 h 1985002"/>
              <a:gd name="connsiteX14164" fmla="*/ 2774031 w 3049233"/>
              <a:gd name="connsiteY14164" fmla="*/ 791329 h 1985002"/>
              <a:gd name="connsiteX14165" fmla="*/ 2779727 w 3049233"/>
              <a:gd name="connsiteY14165" fmla="*/ 801371 h 1985002"/>
              <a:gd name="connsiteX14166" fmla="*/ 2774383 w 3049233"/>
              <a:gd name="connsiteY14166" fmla="*/ 803226 h 1985002"/>
              <a:gd name="connsiteX14167" fmla="*/ 2772864 w 3049233"/>
              <a:gd name="connsiteY14167" fmla="*/ 798587 h 1985002"/>
              <a:gd name="connsiteX14168" fmla="*/ 2769230 w 3049233"/>
              <a:gd name="connsiteY14168" fmla="*/ 792469 h 1985002"/>
              <a:gd name="connsiteX14169" fmla="*/ 1952851 w 3049233"/>
              <a:gd name="connsiteY14169" fmla="*/ 790848 h 1985002"/>
              <a:gd name="connsiteX14170" fmla="*/ 1961849 w 3049233"/>
              <a:gd name="connsiteY14170" fmla="*/ 794773 h 1985002"/>
              <a:gd name="connsiteX14171" fmla="*/ 1961569 w 3049233"/>
              <a:gd name="connsiteY14171" fmla="*/ 795101 h 1985002"/>
              <a:gd name="connsiteX14172" fmla="*/ 1961063 w 3049233"/>
              <a:gd name="connsiteY14172" fmla="*/ 795806 h 1985002"/>
              <a:gd name="connsiteX14173" fmla="*/ 1951973 w 3049233"/>
              <a:gd name="connsiteY14173" fmla="*/ 791854 h 1985002"/>
              <a:gd name="connsiteX14174" fmla="*/ 2486672 w 3049233"/>
              <a:gd name="connsiteY14174" fmla="*/ 790162 h 1985002"/>
              <a:gd name="connsiteX14175" fmla="*/ 2496115 w 3049233"/>
              <a:gd name="connsiteY14175" fmla="*/ 791153 h 1985002"/>
              <a:gd name="connsiteX14176" fmla="*/ 2496076 w 3049233"/>
              <a:gd name="connsiteY14176" fmla="*/ 791234 h 1985002"/>
              <a:gd name="connsiteX14177" fmla="*/ 2477247 w 3049233"/>
              <a:gd name="connsiteY14177" fmla="*/ 791914 h 1985002"/>
              <a:gd name="connsiteX14178" fmla="*/ 2475507 w 3049233"/>
              <a:gd name="connsiteY14178" fmla="*/ 792387 h 1985002"/>
              <a:gd name="connsiteX14179" fmla="*/ 2476138 w 3049233"/>
              <a:gd name="connsiteY14179" fmla="*/ 791070 h 1985002"/>
              <a:gd name="connsiteX14180" fmla="*/ 2481663 w 3049233"/>
              <a:gd name="connsiteY14180" fmla="*/ 790162 h 1985002"/>
              <a:gd name="connsiteX14181" fmla="*/ 782953 w 3049233"/>
              <a:gd name="connsiteY14181" fmla="*/ 790139 h 1985002"/>
              <a:gd name="connsiteX14182" fmla="*/ 791012 w 3049233"/>
              <a:gd name="connsiteY14182" fmla="*/ 794857 h 1985002"/>
              <a:gd name="connsiteX14183" fmla="*/ 791016 w 3049233"/>
              <a:gd name="connsiteY14183" fmla="*/ 794859 h 1985002"/>
              <a:gd name="connsiteX14184" fmla="*/ 790068 w 3049233"/>
              <a:gd name="connsiteY14184" fmla="*/ 795933 h 1985002"/>
              <a:gd name="connsiteX14185" fmla="*/ 786787 w 3049233"/>
              <a:gd name="connsiteY14185" fmla="*/ 793261 h 1985002"/>
              <a:gd name="connsiteX14186" fmla="*/ 1069195 w 3049233"/>
              <a:gd name="connsiteY14186" fmla="*/ 790088 h 1985002"/>
              <a:gd name="connsiteX14187" fmla="*/ 1069206 w 3049233"/>
              <a:gd name="connsiteY14187" fmla="*/ 790092 h 1985002"/>
              <a:gd name="connsiteX14188" fmla="*/ 1069221 w 3049233"/>
              <a:gd name="connsiteY14188" fmla="*/ 790097 h 1985002"/>
              <a:gd name="connsiteX14189" fmla="*/ 1069284 w 3049233"/>
              <a:gd name="connsiteY14189" fmla="*/ 790117 h 1985002"/>
              <a:gd name="connsiteX14190" fmla="*/ 1066828 w 3049233"/>
              <a:gd name="connsiteY14190" fmla="*/ 793159 h 1985002"/>
              <a:gd name="connsiteX14191" fmla="*/ 1066751 w 3049233"/>
              <a:gd name="connsiteY14191" fmla="*/ 793134 h 1985002"/>
              <a:gd name="connsiteX14192" fmla="*/ 984209 w 3049233"/>
              <a:gd name="connsiteY14192" fmla="*/ 789774 h 1985002"/>
              <a:gd name="connsiteX14193" fmla="*/ 990612 w 3049233"/>
              <a:gd name="connsiteY14193" fmla="*/ 790327 h 1985002"/>
              <a:gd name="connsiteX14194" fmla="*/ 992281 w 3049233"/>
              <a:gd name="connsiteY14194" fmla="*/ 791236 h 1985002"/>
              <a:gd name="connsiteX14195" fmla="*/ 992433 w 3049233"/>
              <a:gd name="connsiteY14195" fmla="*/ 791318 h 1985002"/>
              <a:gd name="connsiteX14196" fmla="*/ 990682 w 3049233"/>
              <a:gd name="connsiteY14196" fmla="*/ 793475 h 1985002"/>
              <a:gd name="connsiteX14197" fmla="*/ 986284 w 3049233"/>
              <a:gd name="connsiteY14197" fmla="*/ 790961 h 1985002"/>
              <a:gd name="connsiteX14198" fmla="*/ 2708189 w 3049233"/>
              <a:gd name="connsiteY14198" fmla="*/ 789771 h 1985002"/>
              <a:gd name="connsiteX14199" fmla="*/ 2713629 w 3049233"/>
              <a:gd name="connsiteY14199" fmla="*/ 804663 h 1985002"/>
              <a:gd name="connsiteX14200" fmla="*/ 2701909 w 3049233"/>
              <a:gd name="connsiteY14200" fmla="*/ 807897 h 1985002"/>
              <a:gd name="connsiteX14201" fmla="*/ 2699571 w 3049233"/>
              <a:gd name="connsiteY14201" fmla="*/ 791635 h 1985002"/>
              <a:gd name="connsiteX14202" fmla="*/ 1887686 w 3049233"/>
              <a:gd name="connsiteY14202" fmla="*/ 789357 h 1985002"/>
              <a:gd name="connsiteX14203" fmla="*/ 1896941 w 3049233"/>
              <a:gd name="connsiteY14203" fmla="*/ 793378 h 1985002"/>
              <a:gd name="connsiteX14204" fmla="*/ 1898569 w 3049233"/>
              <a:gd name="connsiteY14204" fmla="*/ 794087 h 1985002"/>
              <a:gd name="connsiteX14205" fmla="*/ 1865904 w 3049233"/>
              <a:gd name="connsiteY14205" fmla="*/ 838487 h 1985002"/>
              <a:gd name="connsiteX14206" fmla="*/ 1855737 w 3049233"/>
              <a:gd name="connsiteY14206" fmla="*/ 856028 h 1985002"/>
              <a:gd name="connsiteX14207" fmla="*/ 1849472 w 3049233"/>
              <a:gd name="connsiteY14207" fmla="*/ 865068 h 1985002"/>
              <a:gd name="connsiteX14208" fmla="*/ 1844872 w 3049233"/>
              <a:gd name="connsiteY14208" fmla="*/ 874787 h 1985002"/>
              <a:gd name="connsiteX14209" fmla="*/ 1833782 w 3049233"/>
              <a:gd name="connsiteY14209" fmla="*/ 893931 h 1985002"/>
              <a:gd name="connsiteX14210" fmla="*/ 1805235 w 3049233"/>
              <a:gd name="connsiteY14210" fmla="*/ 958529 h 1985002"/>
              <a:gd name="connsiteX14211" fmla="*/ 1805073 w 3049233"/>
              <a:gd name="connsiteY14211" fmla="*/ 958870 h 1985002"/>
              <a:gd name="connsiteX14212" fmla="*/ 1802482 w 3049233"/>
              <a:gd name="connsiteY14212" fmla="*/ 966934 h 1985002"/>
              <a:gd name="connsiteX14213" fmla="*/ 1790234 w 3049233"/>
              <a:gd name="connsiteY14213" fmla="*/ 964427 h 1985002"/>
              <a:gd name="connsiteX14214" fmla="*/ 1799643 w 3049233"/>
              <a:gd name="connsiteY14214" fmla="*/ 936138 h 1985002"/>
              <a:gd name="connsiteX14215" fmla="*/ 1799976 w 3049233"/>
              <a:gd name="connsiteY14215" fmla="*/ 935422 h 1985002"/>
              <a:gd name="connsiteX14216" fmla="*/ 1839046 w 3049233"/>
              <a:gd name="connsiteY14216" fmla="*/ 857422 h 1985002"/>
              <a:gd name="connsiteX14217" fmla="*/ 1850065 w 3049233"/>
              <a:gd name="connsiteY14217" fmla="*/ 839630 h 1985002"/>
              <a:gd name="connsiteX14218" fmla="*/ 2939389 w 3049233"/>
              <a:gd name="connsiteY14218" fmla="*/ 788722 h 1985002"/>
              <a:gd name="connsiteX14219" fmla="*/ 2939779 w 3049233"/>
              <a:gd name="connsiteY14219" fmla="*/ 788736 h 1985002"/>
              <a:gd name="connsiteX14220" fmla="*/ 2934415 w 3049233"/>
              <a:gd name="connsiteY14220" fmla="*/ 791344 h 1985002"/>
              <a:gd name="connsiteX14221" fmla="*/ 2938824 w 3049233"/>
              <a:gd name="connsiteY14221" fmla="*/ 788990 h 1985002"/>
              <a:gd name="connsiteX14222" fmla="*/ 1020150 w 3049233"/>
              <a:gd name="connsiteY14222" fmla="*/ 788456 h 1985002"/>
              <a:gd name="connsiteX14223" fmla="*/ 1027003 w 3049233"/>
              <a:gd name="connsiteY14223" fmla="*/ 789828 h 1985002"/>
              <a:gd name="connsiteX14224" fmla="*/ 1026666 w 3049233"/>
              <a:gd name="connsiteY14224" fmla="*/ 790275 h 1985002"/>
              <a:gd name="connsiteX14225" fmla="*/ 926989 w 3049233"/>
              <a:gd name="connsiteY14225" fmla="*/ 788417 h 1985002"/>
              <a:gd name="connsiteX14226" fmla="*/ 927324 w 3049233"/>
              <a:gd name="connsiteY14226" fmla="*/ 788899 h 1985002"/>
              <a:gd name="connsiteX14227" fmla="*/ 927825 w 3049233"/>
              <a:gd name="connsiteY14227" fmla="*/ 789240 h 1985002"/>
              <a:gd name="connsiteX14228" fmla="*/ 927225 w 3049233"/>
              <a:gd name="connsiteY14228" fmla="*/ 789227 h 1985002"/>
              <a:gd name="connsiteX14229" fmla="*/ 927100 w 3049233"/>
              <a:gd name="connsiteY14229" fmla="*/ 789225 h 1985002"/>
              <a:gd name="connsiteX14230" fmla="*/ 926094 w 3049233"/>
              <a:gd name="connsiteY14230" fmla="*/ 789204 h 1985002"/>
              <a:gd name="connsiteX14231" fmla="*/ 925929 w 3049233"/>
              <a:gd name="connsiteY14231" fmla="*/ 788928 h 1985002"/>
              <a:gd name="connsiteX14232" fmla="*/ 925764 w 3049233"/>
              <a:gd name="connsiteY14232" fmla="*/ 788654 h 1985002"/>
              <a:gd name="connsiteX14233" fmla="*/ 832374 w 3049233"/>
              <a:gd name="connsiteY14233" fmla="*/ 788251 h 1985002"/>
              <a:gd name="connsiteX14234" fmla="*/ 837037 w 3049233"/>
              <a:gd name="connsiteY14234" fmla="*/ 790354 h 1985002"/>
              <a:gd name="connsiteX14235" fmla="*/ 837035 w 3049233"/>
              <a:gd name="connsiteY14235" fmla="*/ 790357 h 1985002"/>
              <a:gd name="connsiteX14236" fmla="*/ 836968 w 3049233"/>
              <a:gd name="connsiteY14236" fmla="*/ 790473 h 1985002"/>
              <a:gd name="connsiteX14237" fmla="*/ 832768 w 3049233"/>
              <a:gd name="connsiteY14237" fmla="*/ 797783 h 1985002"/>
              <a:gd name="connsiteX14238" fmla="*/ 832067 w 3049233"/>
              <a:gd name="connsiteY14238" fmla="*/ 797405 h 1985002"/>
              <a:gd name="connsiteX14239" fmla="*/ 829036 w 3049233"/>
              <a:gd name="connsiteY14239" fmla="*/ 795771 h 1985002"/>
              <a:gd name="connsiteX14240" fmla="*/ 826789 w 3049233"/>
              <a:gd name="connsiteY14240" fmla="*/ 794559 h 1985002"/>
              <a:gd name="connsiteX14241" fmla="*/ 829948 w 3049233"/>
              <a:gd name="connsiteY14241" fmla="*/ 790992 h 1985002"/>
              <a:gd name="connsiteX14242" fmla="*/ 804091 w 3049233"/>
              <a:gd name="connsiteY14242" fmla="*/ 788203 h 1985002"/>
              <a:gd name="connsiteX14243" fmla="*/ 804200 w 3049233"/>
              <a:gd name="connsiteY14243" fmla="*/ 788238 h 1985002"/>
              <a:gd name="connsiteX14244" fmla="*/ 817880 w 3049233"/>
              <a:gd name="connsiteY14244" fmla="*/ 795775 h 1985002"/>
              <a:gd name="connsiteX14245" fmla="*/ 813682 w 3049233"/>
              <a:gd name="connsiteY14245" fmla="*/ 800516 h 1985002"/>
              <a:gd name="connsiteX14246" fmla="*/ 800925 w 3049233"/>
              <a:gd name="connsiteY14246" fmla="*/ 791812 h 1985002"/>
              <a:gd name="connsiteX14247" fmla="*/ 2787453 w 3049233"/>
              <a:gd name="connsiteY14247" fmla="*/ 788143 h 1985002"/>
              <a:gd name="connsiteX14248" fmla="*/ 2792855 w 3049233"/>
              <a:gd name="connsiteY14248" fmla="*/ 796901 h 1985002"/>
              <a:gd name="connsiteX14249" fmla="*/ 2791022 w 3049233"/>
              <a:gd name="connsiteY14249" fmla="*/ 797452 h 1985002"/>
              <a:gd name="connsiteX14250" fmla="*/ 2788322 w 3049233"/>
              <a:gd name="connsiteY14250" fmla="*/ 798389 h 1985002"/>
              <a:gd name="connsiteX14251" fmla="*/ 2782478 w 3049233"/>
              <a:gd name="connsiteY14251" fmla="*/ 789324 h 1985002"/>
              <a:gd name="connsiteX14252" fmla="*/ 964113 w 3049233"/>
              <a:gd name="connsiteY14252" fmla="*/ 788040 h 1985002"/>
              <a:gd name="connsiteX14253" fmla="*/ 964882 w 3049233"/>
              <a:gd name="connsiteY14253" fmla="*/ 788107 h 1985002"/>
              <a:gd name="connsiteX14254" fmla="*/ 968677 w 3049233"/>
              <a:gd name="connsiteY14254" fmla="*/ 788434 h 1985002"/>
              <a:gd name="connsiteX14255" fmla="*/ 968220 w 3049233"/>
              <a:gd name="connsiteY14255" fmla="*/ 788988 h 1985002"/>
              <a:gd name="connsiteX14256" fmla="*/ 967393 w 3049233"/>
              <a:gd name="connsiteY14256" fmla="*/ 789993 h 1985002"/>
              <a:gd name="connsiteX14257" fmla="*/ 2012444 w 3049233"/>
              <a:gd name="connsiteY14257" fmla="*/ 787739 h 1985002"/>
              <a:gd name="connsiteX14258" fmla="*/ 2018537 w 3049233"/>
              <a:gd name="connsiteY14258" fmla="*/ 792031 h 1985002"/>
              <a:gd name="connsiteX14259" fmla="*/ 2018329 w 3049233"/>
              <a:gd name="connsiteY14259" fmla="*/ 792341 h 1985002"/>
              <a:gd name="connsiteX14260" fmla="*/ 2017468 w 3049233"/>
              <a:gd name="connsiteY14260" fmla="*/ 792194 h 1985002"/>
              <a:gd name="connsiteX14261" fmla="*/ 2011723 w 3049233"/>
              <a:gd name="connsiteY14261" fmla="*/ 788731 h 1985002"/>
              <a:gd name="connsiteX14262" fmla="*/ 2617174 w 3049233"/>
              <a:gd name="connsiteY14262" fmla="*/ 787636 h 1985002"/>
              <a:gd name="connsiteX14263" fmla="*/ 2615999 w 3049233"/>
              <a:gd name="connsiteY14263" fmla="*/ 807663 h 1985002"/>
              <a:gd name="connsiteX14264" fmla="*/ 2607863 w 3049233"/>
              <a:gd name="connsiteY14264" fmla="*/ 810114 h 1985002"/>
              <a:gd name="connsiteX14265" fmla="*/ 2601121 w 3049233"/>
              <a:gd name="connsiteY14265" fmla="*/ 805822 h 1985002"/>
              <a:gd name="connsiteX14266" fmla="*/ 2603115 w 3049233"/>
              <a:gd name="connsiteY14266" fmla="*/ 791222 h 1985002"/>
              <a:gd name="connsiteX14267" fmla="*/ 2536743 w 3049233"/>
              <a:gd name="connsiteY14267" fmla="*/ 787568 h 1985002"/>
              <a:gd name="connsiteX14268" fmla="*/ 2535712 w 3049233"/>
              <a:gd name="connsiteY14268" fmla="*/ 790492 h 1985002"/>
              <a:gd name="connsiteX14269" fmla="*/ 2531470 w 3049233"/>
              <a:gd name="connsiteY14269" fmla="*/ 790060 h 1985002"/>
              <a:gd name="connsiteX14270" fmla="*/ 2144538 w 3049233"/>
              <a:gd name="connsiteY14270" fmla="*/ 787067 h 1985002"/>
              <a:gd name="connsiteX14271" fmla="*/ 2134540 w 3049233"/>
              <a:gd name="connsiteY14271" fmla="*/ 799135 h 1985002"/>
              <a:gd name="connsiteX14272" fmla="*/ 2141396 w 3049233"/>
              <a:gd name="connsiteY14272" fmla="*/ 790014 h 1985002"/>
              <a:gd name="connsiteX14273" fmla="*/ 1287613 w 3049233"/>
              <a:gd name="connsiteY14273" fmla="*/ 786840 h 1985002"/>
              <a:gd name="connsiteX14274" fmla="*/ 1291189 w 3049233"/>
              <a:gd name="connsiteY14274" fmla="*/ 793398 h 1985002"/>
              <a:gd name="connsiteX14275" fmla="*/ 1279847 w 3049233"/>
              <a:gd name="connsiteY14275" fmla="*/ 796772 h 1985002"/>
              <a:gd name="connsiteX14276" fmla="*/ 1278693 w 3049233"/>
              <a:gd name="connsiteY14276" fmla="*/ 794840 h 1985002"/>
              <a:gd name="connsiteX14277" fmla="*/ 1275241 w 3049233"/>
              <a:gd name="connsiteY14277" fmla="*/ 791423 h 1985002"/>
              <a:gd name="connsiteX14278" fmla="*/ 1287251 w 3049233"/>
              <a:gd name="connsiteY14278" fmla="*/ 786974 h 1985002"/>
              <a:gd name="connsiteX14279" fmla="*/ 1287598 w 3049233"/>
              <a:gd name="connsiteY14279" fmla="*/ 786846 h 1985002"/>
              <a:gd name="connsiteX14280" fmla="*/ 2929883 w 3049233"/>
              <a:gd name="connsiteY14280" fmla="*/ 786796 h 1985002"/>
              <a:gd name="connsiteX14281" fmla="*/ 2918938 w 3049233"/>
              <a:gd name="connsiteY14281" fmla="*/ 791348 h 1985002"/>
              <a:gd name="connsiteX14282" fmla="*/ 2861113 w 3049233"/>
              <a:gd name="connsiteY14282" fmla="*/ 831142 h 1985002"/>
              <a:gd name="connsiteX14283" fmla="*/ 2858247 w 3049233"/>
              <a:gd name="connsiteY14283" fmla="*/ 833216 h 1985002"/>
              <a:gd name="connsiteX14284" fmla="*/ 2854068 w 3049233"/>
              <a:gd name="connsiteY14284" fmla="*/ 826174 h 1985002"/>
              <a:gd name="connsiteX14285" fmla="*/ 2876814 w 3049233"/>
              <a:gd name="connsiteY14285" fmla="*/ 812652 h 1985002"/>
              <a:gd name="connsiteX14286" fmla="*/ 2908736 w 3049233"/>
              <a:gd name="connsiteY14286" fmla="*/ 795157 h 1985002"/>
              <a:gd name="connsiteX14287" fmla="*/ 949461 w 3049233"/>
              <a:gd name="connsiteY14287" fmla="*/ 786776 h 1985002"/>
              <a:gd name="connsiteX14288" fmla="*/ 949682 w 3049233"/>
              <a:gd name="connsiteY14288" fmla="*/ 786795 h 1985002"/>
              <a:gd name="connsiteX14289" fmla="*/ 949813 w 3049233"/>
              <a:gd name="connsiteY14289" fmla="*/ 786806 h 1985002"/>
              <a:gd name="connsiteX14290" fmla="*/ 950327 w 3049233"/>
              <a:gd name="connsiteY14290" fmla="*/ 786851 h 1985002"/>
              <a:gd name="connsiteX14291" fmla="*/ 952253 w 3049233"/>
              <a:gd name="connsiteY14291" fmla="*/ 788017 h 1985002"/>
              <a:gd name="connsiteX14292" fmla="*/ 955049 w 3049233"/>
              <a:gd name="connsiteY14292" fmla="*/ 789711 h 1985002"/>
              <a:gd name="connsiteX14293" fmla="*/ 955223 w 3049233"/>
              <a:gd name="connsiteY14293" fmla="*/ 789816 h 1985002"/>
              <a:gd name="connsiteX14294" fmla="*/ 954290 w 3049233"/>
              <a:gd name="connsiteY14294" fmla="*/ 789797 h 1985002"/>
              <a:gd name="connsiteX14295" fmla="*/ 954230 w 3049233"/>
              <a:gd name="connsiteY14295" fmla="*/ 789796 h 1985002"/>
              <a:gd name="connsiteX14296" fmla="*/ 953406 w 3049233"/>
              <a:gd name="connsiteY14296" fmla="*/ 789778 h 1985002"/>
              <a:gd name="connsiteX14297" fmla="*/ 950885 w 3049233"/>
              <a:gd name="connsiteY14297" fmla="*/ 788953 h 1985002"/>
              <a:gd name="connsiteX14298" fmla="*/ 950805 w 3049233"/>
              <a:gd name="connsiteY14298" fmla="*/ 788927 h 1985002"/>
              <a:gd name="connsiteX14299" fmla="*/ 948729 w 3049233"/>
              <a:gd name="connsiteY14299" fmla="*/ 787594 h 1985002"/>
              <a:gd name="connsiteX14300" fmla="*/ 2723384 w 3049233"/>
              <a:gd name="connsiteY14300" fmla="*/ 786484 h 1985002"/>
              <a:gd name="connsiteX14301" fmla="*/ 2729189 w 3049233"/>
              <a:gd name="connsiteY14301" fmla="*/ 800370 h 1985002"/>
              <a:gd name="connsiteX14302" fmla="*/ 2719130 w 3049233"/>
              <a:gd name="connsiteY14302" fmla="*/ 803145 h 1985002"/>
              <a:gd name="connsiteX14303" fmla="*/ 2716240 w 3049233"/>
              <a:gd name="connsiteY14303" fmla="*/ 788029 h 1985002"/>
              <a:gd name="connsiteX14304" fmla="*/ 776343 w 3049233"/>
              <a:gd name="connsiteY14304" fmla="*/ 786269 h 1985002"/>
              <a:gd name="connsiteX14305" fmla="*/ 781938 w 3049233"/>
              <a:gd name="connsiteY14305" fmla="*/ 789545 h 1985002"/>
              <a:gd name="connsiteX14306" fmla="*/ 781464 w 3049233"/>
              <a:gd name="connsiteY14306" fmla="*/ 789369 h 1985002"/>
              <a:gd name="connsiteX14307" fmla="*/ 776034 w 3049233"/>
              <a:gd name="connsiteY14307" fmla="*/ 787355 h 1985002"/>
              <a:gd name="connsiteX14308" fmla="*/ 775161 w 3049233"/>
              <a:gd name="connsiteY14308" fmla="*/ 787031 h 1985002"/>
              <a:gd name="connsiteX14309" fmla="*/ 775827 w 3049233"/>
              <a:gd name="connsiteY14309" fmla="*/ 786269 h 1985002"/>
              <a:gd name="connsiteX14310" fmla="*/ 1262403 w 3049233"/>
              <a:gd name="connsiteY14310" fmla="*/ 785983 h 1985002"/>
              <a:gd name="connsiteX14311" fmla="*/ 1263751 w 3049233"/>
              <a:gd name="connsiteY14311" fmla="*/ 787317 h 1985002"/>
              <a:gd name="connsiteX14312" fmla="*/ 1265241 w 3049233"/>
              <a:gd name="connsiteY14312" fmla="*/ 788793 h 1985002"/>
              <a:gd name="connsiteX14313" fmla="*/ 1257635 w 3049233"/>
              <a:gd name="connsiteY14313" fmla="*/ 791596 h 1985002"/>
              <a:gd name="connsiteX14314" fmla="*/ 1254234 w 3049233"/>
              <a:gd name="connsiteY14314" fmla="*/ 792849 h 1985002"/>
              <a:gd name="connsiteX14315" fmla="*/ 1250513 w 3049233"/>
              <a:gd name="connsiteY14315" fmla="*/ 794221 h 1985002"/>
              <a:gd name="connsiteX14316" fmla="*/ 1248759 w 3049233"/>
              <a:gd name="connsiteY14316" fmla="*/ 792570 h 1985002"/>
              <a:gd name="connsiteX14317" fmla="*/ 1248405 w 3049233"/>
              <a:gd name="connsiteY14317" fmla="*/ 792236 h 1985002"/>
              <a:gd name="connsiteX14318" fmla="*/ 1249922 w 3049233"/>
              <a:gd name="connsiteY14318" fmla="*/ 791559 h 1985002"/>
              <a:gd name="connsiteX14319" fmla="*/ 1253184 w 3049233"/>
              <a:gd name="connsiteY14319" fmla="*/ 790102 h 1985002"/>
              <a:gd name="connsiteX14320" fmla="*/ 2544099 w 3049233"/>
              <a:gd name="connsiteY14320" fmla="*/ 785894 h 1985002"/>
              <a:gd name="connsiteX14321" fmla="*/ 2545938 w 3049233"/>
              <a:gd name="connsiteY14321" fmla="*/ 786099 h 1985002"/>
              <a:gd name="connsiteX14322" fmla="*/ 2557127 w 3049233"/>
              <a:gd name="connsiteY14322" fmla="*/ 790086 h 1985002"/>
              <a:gd name="connsiteX14323" fmla="*/ 2555560 w 3049233"/>
              <a:gd name="connsiteY14323" fmla="*/ 795409 h 1985002"/>
              <a:gd name="connsiteX14324" fmla="*/ 2551769 w 3049233"/>
              <a:gd name="connsiteY14324" fmla="*/ 793719 h 1985002"/>
              <a:gd name="connsiteX14325" fmla="*/ 2542455 w 3049233"/>
              <a:gd name="connsiteY14325" fmla="*/ 791179 h 1985002"/>
              <a:gd name="connsiteX14326" fmla="*/ 2542235 w 3049233"/>
              <a:gd name="connsiteY14326" fmla="*/ 791156 h 1985002"/>
              <a:gd name="connsiteX14327" fmla="*/ 1996508 w 3049233"/>
              <a:gd name="connsiteY14327" fmla="*/ 785830 h 1985002"/>
              <a:gd name="connsiteX14328" fmla="*/ 2004144 w 3049233"/>
              <a:gd name="connsiteY14328" fmla="*/ 789399 h 1985002"/>
              <a:gd name="connsiteX14329" fmla="*/ 2003687 w 3049233"/>
              <a:gd name="connsiteY14329" fmla="*/ 790031 h 1985002"/>
              <a:gd name="connsiteX14330" fmla="*/ 1996047 w 3049233"/>
              <a:gd name="connsiteY14330" fmla="*/ 787623 h 1985002"/>
              <a:gd name="connsiteX14331" fmla="*/ 1995367 w 3049233"/>
              <a:gd name="connsiteY14331" fmla="*/ 787281 h 1985002"/>
              <a:gd name="connsiteX14332" fmla="*/ 884641 w 3049233"/>
              <a:gd name="connsiteY14332" fmla="*/ 785789 h 1985002"/>
              <a:gd name="connsiteX14333" fmla="*/ 884641 w 3049233"/>
              <a:gd name="connsiteY14333" fmla="*/ 785790 h 1985002"/>
              <a:gd name="connsiteX14334" fmla="*/ 884640 w 3049233"/>
              <a:gd name="connsiteY14334" fmla="*/ 785790 h 1985002"/>
              <a:gd name="connsiteX14335" fmla="*/ 1978109 w 3049233"/>
              <a:gd name="connsiteY14335" fmla="*/ 785628 h 1985002"/>
              <a:gd name="connsiteX14336" fmla="*/ 1984702 w 3049233"/>
              <a:gd name="connsiteY14336" fmla="*/ 788724 h 1985002"/>
              <a:gd name="connsiteX14337" fmla="*/ 1986407 w 3049233"/>
              <a:gd name="connsiteY14337" fmla="*/ 789489 h 1985002"/>
              <a:gd name="connsiteX14338" fmla="*/ 1985437 w 3049233"/>
              <a:gd name="connsiteY14338" fmla="*/ 790726 h 1985002"/>
              <a:gd name="connsiteX14339" fmla="*/ 1977198 w 3049233"/>
              <a:gd name="connsiteY14339" fmla="*/ 786771 h 1985002"/>
              <a:gd name="connsiteX14340" fmla="*/ 1047188 w 3049233"/>
              <a:gd name="connsiteY14340" fmla="*/ 785184 h 1985002"/>
              <a:gd name="connsiteX14341" fmla="*/ 1049106 w 3049233"/>
              <a:gd name="connsiteY14341" fmla="*/ 785487 h 1985002"/>
              <a:gd name="connsiteX14342" fmla="*/ 1049488 w 3049233"/>
              <a:gd name="connsiteY14342" fmla="*/ 785547 h 1985002"/>
              <a:gd name="connsiteX14343" fmla="*/ 1049610 w 3049233"/>
              <a:gd name="connsiteY14343" fmla="*/ 785567 h 1985002"/>
              <a:gd name="connsiteX14344" fmla="*/ 1049593 w 3049233"/>
              <a:gd name="connsiteY14344" fmla="*/ 785588 h 1985002"/>
              <a:gd name="connsiteX14345" fmla="*/ 1048008 w 3049233"/>
              <a:gd name="connsiteY14345" fmla="*/ 787567 h 1985002"/>
              <a:gd name="connsiteX14346" fmla="*/ 1047255 w 3049233"/>
              <a:gd name="connsiteY14346" fmla="*/ 787343 h 1985002"/>
              <a:gd name="connsiteX14347" fmla="*/ 1046854 w 3049233"/>
              <a:gd name="connsiteY14347" fmla="*/ 787223 h 1985002"/>
              <a:gd name="connsiteX14348" fmla="*/ 1045861 w 3049233"/>
              <a:gd name="connsiteY14348" fmla="*/ 786928 h 1985002"/>
              <a:gd name="connsiteX14349" fmla="*/ 2799927 w 3049233"/>
              <a:gd name="connsiteY14349" fmla="*/ 785181 h 1985002"/>
              <a:gd name="connsiteX14350" fmla="*/ 2805258 w 3049233"/>
              <a:gd name="connsiteY14350" fmla="*/ 793165 h 1985002"/>
              <a:gd name="connsiteX14351" fmla="*/ 2801955 w 3049233"/>
              <a:gd name="connsiteY14351" fmla="*/ 794160 h 1985002"/>
              <a:gd name="connsiteX14352" fmla="*/ 2796336 w 3049233"/>
              <a:gd name="connsiteY14352" fmla="*/ 786033 h 1985002"/>
              <a:gd name="connsiteX14353" fmla="*/ 1958217 w 3049233"/>
              <a:gd name="connsiteY14353" fmla="*/ 784683 h 1985002"/>
              <a:gd name="connsiteX14354" fmla="*/ 1967087 w 3049233"/>
              <a:gd name="connsiteY14354" fmla="*/ 788665 h 1985002"/>
              <a:gd name="connsiteX14355" fmla="*/ 1965943 w 3049233"/>
              <a:gd name="connsiteY14355" fmla="*/ 789997 h 1985002"/>
              <a:gd name="connsiteX14356" fmla="*/ 1956986 w 3049233"/>
              <a:gd name="connsiteY14356" fmla="*/ 786096 h 1985002"/>
              <a:gd name="connsiteX14357" fmla="*/ 1936942 w 3049233"/>
              <a:gd name="connsiteY14357" fmla="*/ 783919 h 1985002"/>
              <a:gd name="connsiteX14358" fmla="*/ 1947610 w 3049233"/>
              <a:gd name="connsiteY14358" fmla="*/ 788565 h 1985002"/>
              <a:gd name="connsiteX14359" fmla="*/ 1946805 w 3049233"/>
              <a:gd name="connsiteY14359" fmla="*/ 789608 h 1985002"/>
              <a:gd name="connsiteX14360" fmla="*/ 1936081 w 3049233"/>
              <a:gd name="connsiteY14360" fmla="*/ 784947 h 1985002"/>
              <a:gd name="connsiteX14361" fmla="*/ 2522530 w 3049233"/>
              <a:gd name="connsiteY14361" fmla="*/ 783498 h 1985002"/>
              <a:gd name="connsiteX14362" fmla="*/ 2531693 w 3049233"/>
              <a:gd name="connsiteY14362" fmla="*/ 784516 h 1985002"/>
              <a:gd name="connsiteX14363" fmla="*/ 2522015 w 3049233"/>
              <a:gd name="connsiteY14363" fmla="*/ 789098 h 1985002"/>
              <a:gd name="connsiteX14364" fmla="*/ 2520190 w 3049233"/>
              <a:gd name="connsiteY14364" fmla="*/ 788912 h 1985002"/>
              <a:gd name="connsiteX14365" fmla="*/ 2738060 w 3049233"/>
              <a:gd name="connsiteY14365" fmla="*/ 783310 h 1985002"/>
              <a:gd name="connsiteX14366" fmla="*/ 2744132 w 3049233"/>
              <a:gd name="connsiteY14366" fmla="*/ 796252 h 1985002"/>
              <a:gd name="connsiteX14367" fmla="*/ 2736686 w 3049233"/>
              <a:gd name="connsiteY14367" fmla="*/ 798300 h 1985002"/>
              <a:gd name="connsiteX14368" fmla="*/ 2733909 w 3049233"/>
              <a:gd name="connsiteY14368" fmla="*/ 786670 h 1985002"/>
              <a:gd name="connsiteX14369" fmla="*/ 2732817 w 3049233"/>
              <a:gd name="connsiteY14369" fmla="*/ 784444 h 1985002"/>
              <a:gd name="connsiteX14370" fmla="*/ 2499925 w 3049233"/>
              <a:gd name="connsiteY14370" fmla="*/ 783140 h 1985002"/>
              <a:gd name="connsiteX14371" fmla="*/ 2498245 w 3049233"/>
              <a:gd name="connsiteY14371" fmla="*/ 786677 h 1985002"/>
              <a:gd name="connsiteX14372" fmla="*/ 2485898 w 3049233"/>
              <a:gd name="connsiteY14372" fmla="*/ 785420 h 1985002"/>
              <a:gd name="connsiteX14373" fmla="*/ 2485860 w 3049233"/>
              <a:gd name="connsiteY14373" fmla="*/ 785420 h 1985002"/>
              <a:gd name="connsiteX14374" fmla="*/ 2485824 w 3049233"/>
              <a:gd name="connsiteY14374" fmla="*/ 785420 h 1985002"/>
              <a:gd name="connsiteX14375" fmla="*/ 2483410 w 3049233"/>
              <a:gd name="connsiteY14375" fmla="*/ 785420 h 1985002"/>
              <a:gd name="connsiteX14376" fmla="*/ 2487754 w 3049233"/>
              <a:gd name="connsiteY14376" fmla="*/ 784553 h 1985002"/>
              <a:gd name="connsiteX14377" fmla="*/ 1031861 w 3049233"/>
              <a:gd name="connsiteY14377" fmla="*/ 782763 h 1985002"/>
              <a:gd name="connsiteX14378" fmla="*/ 1032281 w 3049233"/>
              <a:gd name="connsiteY14378" fmla="*/ 782829 h 1985002"/>
              <a:gd name="connsiteX14379" fmla="*/ 1032245 w 3049233"/>
              <a:gd name="connsiteY14379" fmla="*/ 782877 h 1985002"/>
              <a:gd name="connsiteX14380" fmla="*/ 1032222 w 3049233"/>
              <a:gd name="connsiteY14380" fmla="*/ 782870 h 1985002"/>
              <a:gd name="connsiteX14381" fmla="*/ 2636823 w 3049233"/>
              <a:gd name="connsiteY14381" fmla="*/ 782626 h 1985002"/>
              <a:gd name="connsiteX14382" fmla="*/ 2636805 w 3049233"/>
              <a:gd name="connsiteY14382" fmla="*/ 801396 h 1985002"/>
              <a:gd name="connsiteX14383" fmla="*/ 2622360 w 3049233"/>
              <a:gd name="connsiteY14383" fmla="*/ 805747 h 1985002"/>
              <a:gd name="connsiteX14384" fmla="*/ 2623657 w 3049233"/>
              <a:gd name="connsiteY14384" fmla="*/ 785983 h 1985002"/>
              <a:gd name="connsiteX14385" fmla="*/ 883544 w 3049233"/>
              <a:gd name="connsiteY14385" fmla="*/ 782232 h 1985002"/>
              <a:gd name="connsiteX14386" fmla="*/ 883611 w 3049233"/>
              <a:gd name="connsiteY14386" fmla="*/ 782451 h 1985002"/>
              <a:gd name="connsiteX14387" fmla="*/ 883640 w 3049233"/>
              <a:gd name="connsiteY14387" fmla="*/ 782543 h 1985002"/>
              <a:gd name="connsiteX14388" fmla="*/ 883467 w 3049233"/>
              <a:gd name="connsiteY14388" fmla="*/ 782619 h 1985002"/>
              <a:gd name="connsiteX14389" fmla="*/ 883241 w 3049233"/>
              <a:gd name="connsiteY14389" fmla="*/ 782717 h 1985002"/>
              <a:gd name="connsiteX14390" fmla="*/ 882557 w 3049233"/>
              <a:gd name="connsiteY14390" fmla="*/ 783015 h 1985002"/>
              <a:gd name="connsiteX14391" fmla="*/ 883008 w 3049233"/>
              <a:gd name="connsiteY14391" fmla="*/ 782657 h 1985002"/>
              <a:gd name="connsiteX14392" fmla="*/ 2508867 w 3049233"/>
              <a:gd name="connsiteY14392" fmla="*/ 782101 h 1985002"/>
              <a:gd name="connsiteX14393" fmla="*/ 2517094 w 3049233"/>
              <a:gd name="connsiteY14393" fmla="*/ 782894 h 1985002"/>
              <a:gd name="connsiteX14394" fmla="*/ 2517335 w 3049233"/>
              <a:gd name="connsiteY14394" fmla="*/ 782921 h 1985002"/>
              <a:gd name="connsiteX14395" fmla="*/ 2514982 w 3049233"/>
              <a:gd name="connsiteY14395" fmla="*/ 788381 h 1985002"/>
              <a:gd name="connsiteX14396" fmla="*/ 2505020 w 3049233"/>
              <a:gd name="connsiteY14396" fmla="*/ 787367 h 1985002"/>
              <a:gd name="connsiteX14397" fmla="*/ 2507436 w 3049233"/>
              <a:gd name="connsiteY14397" fmla="*/ 782267 h 1985002"/>
              <a:gd name="connsiteX14398" fmla="*/ 1870480 w 3049233"/>
              <a:gd name="connsiteY14398" fmla="*/ 781882 h 1985002"/>
              <a:gd name="connsiteX14399" fmla="*/ 1881476 w 3049233"/>
              <a:gd name="connsiteY14399" fmla="*/ 786659 h 1985002"/>
              <a:gd name="connsiteX14400" fmla="*/ 1856223 w 3049233"/>
              <a:gd name="connsiteY14400" fmla="*/ 818104 h 1985002"/>
              <a:gd name="connsiteX14401" fmla="*/ 1845961 w 3049233"/>
              <a:gd name="connsiteY14401" fmla="*/ 834521 h 1985002"/>
              <a:gd name="connsiteX14402" fmla="*/ 1839623 w 3049233"/>
              <a:gd name="connsiteY14402" fmla="*/ 842928 h 1985002"/>
              <a:gd name="connsiteX14403" fmla="*/ 1835000 w 3049233"/>
              <a:gd name="connsiteY14403" fmla="*/ 852060 h 1985002"/>
              <a:gd name="connsiteX14404" fmla="*/ 1823812 w 3049233"/>
              <a:gd name="connsiteY14404" fmla="*/ 869964 h 1985002"/>
              <a:gd name="connsiteX14405" fmla="*/ 1795210 w 3049233"/>
              <a:gd name="connsiteY14405" fmla="*/ 930679 h 1985002"/>
              <a:gd name="connsiteX14406" fmla="*/ 1795028 w 3049233"/>
              <a:gd name="connsiteY14406" fmla="*/ 931039 h 1985002"/>
              <a:gd name="connsiteX14407" fmla="*/ 1784197 w 3049233"/>
              <a:gd name="connsiteY14407" fmla="*/ 963192 h 1985002"/>
              <a:gd name="connsiteX14408" fmla="*/ 1771845 w 3049233"/>
              <a:gd name="connsiteY14408" fmla="*/ 960663 h 1985002"/>
              <a:gd name="connsiteX14409" fmla="*/ 1790155 w 3049233"/>
              <a:gd name="connsiteY14409" fmla="*/ 908315 h 1985002"/>
              <a:gd name="connsiteX14410" fmla="*/ 1790464 w 3049233"/>
              <a:gd name="connsiteY14410" fmla="*/ 907698 h 1985002"/>
              <a:gd name="connsiteX14411" fmla="*/ 1829667 w 3049233"/>
              <a:gd name="connsiteY14411" fmla="*/ 834766 h 1985002"/>
              <a:gd name="connsiteX14412" fmla="*/ 1840754 w 3049233"/>
              <a:gd name="connsiteY14412" fmla="*/ 818242 h 1985002"/>
              <a:gd name="connsiteX14413" fmla="*/ 2925880 w 3049233"/>
              <a:gd name="connsiteY14413" fmla="*/ 781710 h 1985002"/>
              <a:gd name="connsiteX14414" fmla="*/ 2926701 w 3049233"/>
              <a:gd name="connsiteY14414" fmla="*/ 781781 h 1985002"/>
              <a:gd name="connsiteX14415" fmla="*/ 2909203 w 3049233"/>
              <a:gd name="connsiteY14415" fmla="*/ 787898 h 1985002"/>
              <a:gd name="connsiteX14416" fmla="*/ 2876146 w 3049233"/>
              <a:gd name="connsiteY14416" fmla="*/ 805622 h 1985002"/>
              <a:gd name="connsiteX14417" fmla="*/ 2850883 w 3049233"/>
              <a:gd name="connsiteY14417" fmla="*/ 820805 h 1985002"/>
              <a:gd name="connsiteX14418" fmla="*/ 2846383 w 3049233"/>
              <a:gd name="connsiteY14418" fmla="*/ 813222 h 1985002"/>
              <a:gd name="connsiteX14419" fmla="*/ 2852324 w 3049233"/>
              <a:gd name="connsiteY14419" fmla="*/ 810345 h 1985002"/>
              <a:gd name="connsiteX14420" fmla="*/ 2894046 w 3049233"/>
              <a:gd name="connsiteY14420" fmla="*/ 791771 h 1985002"/>
              <a:gd name="connsiteX14421" fmla="*/ 2816151 w 3049233"/>
              <a:gd name="connsiteY14421" fmla="*/ 781329 h 1985002"/>
              <a:gd name="connsiteX14422" fmla="*/ 2821528 w 3049233"/>
              <a:gd name="connsiteY14422" fmla="*/ 786833 h 1985002"/>
              <a:gd name="connsiteX14423" fmla="*/ 2822319 w 3049233"/>
              <a:gd name="connsiteY14423" fmla="*/ 788026 h 1985002"/>
              <a:gd name="connsiteX14424" fmla="*/ 2814094 w 3049233"/>
              <a:gd name="connsiteY14424" fmla="*/ 790504 h 1985002"/>
              <a:gd name="connsiteX14425" fmla="*/ 2808614 w 3049233"/>
              <a:gd name="connsiteY14425" fmla="*/ 783118 h 1985002"/>
              <a:gd name="connsiteX14426" fmla="*/ 1303089 w 3049233"/>
              <a:gd name="connsiteY14426" fmla="*/ 781109 h 1985002"/>
              <a:gd name="connsiteX14427" fmla="*/ 1307015 w 3049233"/>
              <a:gd name="connsiteY14427" fmla="*/ 788690 h 1985002"/>
              <a:gd name="connsiteX14428" fmla="*/ 1296966 w 3049233"/>
              <a:gd name="connsiteY14428" fmla="*/ 791680 h 1985002"/>
              <a:gd name="connsiteX14429" fmla="*/ 1293198 w 3049233"/>
              <a:gd name="connsiteY14429" fmla="*/ 785175 h 1985002"/>
              <a:gd name="connsiteX14430" fmla="*/ 1293006 w 3049233"/>
              <a:gd name="connsiteY14430" fmla="*/ 784843 h 1985002"/>
              <a:gd name="connsiteX14431" fmla="*/ 1296123 w 3049233"/>
              <a:gd name="connsiteY14431" fmla="*/ 783688 h 1985002"/>
              <a:gd name="connsiteX14432" fmla="*/ 1298326 w 3049233"/>
              <a:gd name="connsiteY14432" fmla="*/ 782873 h 1985002"/>
              <a:gd name="connsiteX14433" fmla="*/ 781763 w 3049233"/>
              <a:gd name="connsiteY14433" fmla="*/ 781020 h 1985002"/>
              <a:gd name="connsiteX14434" fmla="*/ 798487 w 3049233"/>
              <a:gd name="connsiteY14434" fmla="*/ 786400 h 1985002"/>
              <a:gd name="connsiteX14435" fmla="*/ 796421 w 3049233"/>
              <a:gd name="connsiteY14435" fmla="*/ 788739 h 1985002"/>
              <a:gd name="connsiteX14436" fmla="*/ 796244 w 3049233"/>
              <a:gd name="connsiteY14436" fmla="*/ 788618 h 1985002"/>
              <a:gd name="connsiteX14437" fmla="*/ 790441 w 3049233"/>
              <a:gd name="connsiteY14437" fmla="*/ 784659 h 1985002"/>
              <a:gd name="connsiteX14438" fmla="*/ 779328 w 3049233"/>
              <a:gd name="connsiteY14438" fmla="*/ 782269 h 1985002"/>
              <a:gd name="connsiteX14439" fmla="*/ 780191 w 3049233"/>
              <a:gd name="connsiteY14439" fmla="*/ 781282 h 1985002"/>
              <a:gd name="connsiteX14440" fmla="*/ 929783 w 3049233"/>
              <a:gd name="connsiteY14440" fmla="*/ 780895 h 1985002"/>
              <a:gd name="connsiteX14441" fmla="*/ 930312 w 3049233"/>
              <a:gd name="connsiteY14441" fmla="*/ 781553 h 1985002"/>
              <a:gd name="connsiteX14442" fmla="*/ 929927 w 3049233"/>
              <a:gd name="connsiteY14442" fmla="*/ 781553 h 1985002"/>
              <a:gd name="connsiteX14443" fmla="*/ 929083 w 3049233"/>
              <a:gd name="connsiteY14443" fmla="*/ 781553 h 1985002"/>
              <a:gd name="connsiteX14444" fmla="*/ 928639 w 3049233"/>
              <a:gd name="connsiteY14444" fmla="*/ 780911 h 1985002"/>
              <a:gd name="connsiteX14445" fmla="*/ 940255 w 3049233"/>
              <a:gd name="connsiteY14445" fmla="*/ 780748 h 1985002"/>
              <a:gd name="connsiteX14446" fmla="*/ 941586 w 3049233"/>
              <a:gd name="connsiteY14446" fmla="*/ 781555 h 1985002"/>
              <a:gd name="connsiteX14447" fmla="*/ 939323 w 3049233"/>
              <a:gd name="connsiteY14447" fmla="*/ 781555 h 1985002"/>
              <a:gd name="connsiteX14448" fmla="*/ 938150 w 3049233"/>
              <a:gd name="connsiteY14448" fmla="*/ 780802 h 1985002"/>
              <a:gd name="connsiteX14449" fmla="*/ 938114 w 3049233"/>
              <a:gd name="connsiteY14449" fmla="*/ 780778 h 1985002"/>
              <a:gd name="connsiteX14450" fmla="*/ 955095 w 3049233"/>
              <a:gd name="connsiteY14450" fmla="*/ 780540 h 1985002"/>
              <a:gd name="connsiteX14451" fmla="*/ 956861 w 3049233"/>
              <a:gd name="connsiteY14451" fmla="*/ 781558 h 1985002"/>
              <a:gd name="connsiteX14452" fmla="*/ 953780 w 3049233"/>
              <a:gd name="connsiteY14452" fmla="*/ 781558 h 1985002"/>
              <a:gd name="connsiteX14453" fmla="*/ 954594 w 3049233"/>
              <a:gd name="connsiteY14453" fmla="*/ 780547 h 1985002"/>
              <a:gd name="connsiteX14454" fmla="*/ 1256718 w 3049233"/>
              <a:gd name="connsiteY14454" fmla="*/ 780352 h 1985002"/>
              <a:gd name="connsiteX14455" fmla="*/ 1257893 w 3049233"/>
              <a:gd name="connsiteY14455" fmla="*/ 781515 h 1985002"/>
              <a:gd name="connsiteX14456" fmla="*/ 1245735 w 3049233"/>
              <a:gd name="connsiteY14456" fmla="*/ 786947 h 1985002"/>
              <a:gd name="connsiteX14457" fmla="*/ 1246813 w 3049233"/>
              <a:gd name="connsiteY14457" fmla="*/ 785631 h 1985002"/>
              <a:gd name="connsiteX14458" fmla="*/ 810998 w 3049233"/>
              <a:gd name="connsiteY14458" fmla="*/ 780329 h 1985002"/>
              <a:gd name="connsiteX14459" fmla="*/ 811251 w 3049233"/>
              <a:gd name="connsiteY14459" fmla="*/ 780395 h 1985002"/>
              <a:gd name="connsiteX14460" fmla="*/ 812474 w 3049233"/>
              <a:gd name="connsiteY14460" fmla="*/ 780710 h 1985002"/>
              <a:gd name="connsiteX14461" fmla="*/ 819906 w 3049233"/>
              <a:gd name="connsiteY14461" fmla="*/ 782628 h 1985002"/>
              <a:gd name="connsiteX14462" fmla="*/ 823586 w 3049233"/>
              <a:gd name="connsiteY14462" fmla="*/ 784288 h 1985002"/>
              <a:gd name="connsiteX14463" fmla="*/ 826777 w 3049233"/>
              <a:gd name="connsiteY14463" fmla="*/ 785726 h 1985002"/>
              <a:gd name="connsiteX14464" fmla="*/ 821488 w 3049233"/>
              <a:gd name="connsiteY14464" fmla="*/ 791700 h 1985002"/>
              <a:gd name="connsiteX14465" fmla="*/ 817123 w 3049233"/>
              <a:gd name="connsiteY14465" fmla="*/ 789347 h 1985002"/>
              <a:gd name="connsiteX14466" fmla="*/ 807595 w 3049233"/>
              <a:gd name="connsiteY14466" fmla="*/ 784209 h 1985002"/>
              <a:gd name="connsiteX14467" fmla="*/ 810366 w 3049233"/>
              <a:gd name="connsiteY14467" fmla="*/ 781049 h 1985002"/>
              <a:gd name="connsiteX14468" fmla="*/ 972194 w 3049233"/>
              <a:gd name="connsiteY14468" fmla="*/ 780301 h 1985002"/>
              <a:gd name="connsiteX14469" fmla="*/ 972255 w 3049233"/>
              <a:gd name="connsiteY14469" fmla="*/ 780334 h 1985002"/>
              <a:gd name="connsiteX14470" fmla="*/ 973280 w 3049233"/>
              <a:gd name="connsiteY14470" fmla="*/ 780892 h 1985002"/>
              <a:gd name="connsiteX14471" fmla="*/ 974392 w 3049233"/>
              <a:gd name="connsiteY14471" fmla="*/ 781497 h 1985002"/>
              <a:gd name="connsiteX14472" fmla="*/ 974338 w 3049233"/>
              <a:gd name="connsiteY14472" fmla="*/ 781562 h 1985002"/>
              <a:gd name="connsiteX14473" fmla="*/ 969842 w 3049233"/>
              <a:gd name="connsiteY14473" fmla="*/ 781561 h 1985002"/>
              <a:gd name="connsiteX14474" fmla="*/ 967747 w 3049233"/>
              <a:gd name="connsiteY14474" fmla="*/ 780363 h 1985002"/>
              <a:gd name="connsiteX14475" fmla="*/ 971044 w 3049233"/>
              <a:gd name="connsiteY14475" fmla="*/ 780317 h 1985002"/>
              <a:gd name="connsiteX14476" fmla="*/ 2752670 w 3049233"/>
              <a:gd name="connsiteY14476" fmla="*/ 780151 h 1985002"/>
              <a:gd name="connsiteX14477" fmla="*/ 2758924 w 3049233"/>
              <a:gd name="connsiteY14477" fmla="*/ 792171 h 1985002"/>
              <a:gd name="connsiteX14478" fmla="*/ 2751853 w 3049233"/>
              <a:gd name="connsiteY14478" fmla="*/ 794123 h 1985002"/>
              <a:gd name="connsiteX14479" fmla="*/ 2751380 w 3049233"/>
              <a:gd name="connsiteY14479" fmla="*/ 792491 h 1985002"/>
              <a:gd name="connsiteX14480" fmla="*/ 2745500 w 3049233"/>
              <a:gd name="connsiteY14480" fmla="*/ 781701 h 1985002"/>
              <a:gd name="connsiteX14481" fmla="*/ 2219458 w 3049233"/>
              <a:gd name="connsiteY14481" fmla="*/ 780073 h 1985002"/>
              <a:gd name="connsiteX14482" fmla="*/ 2186361 w 3049233"/>
              <a:gd name="connsiteY14482" fmla="*/ 826020 h 1985002"/>
              <a:gd name="connsiteX14483" fmla="*/ 2154505 w 3049233"/>
              <a:gd name="connsiteY14483" fmla="*/ 885254 h 1985002"/>
              <a:gd name="connsiteX14484" fmla="*/ 2147801 w 3049233"/>
              <a:gd name="connsiteY14484" fmla="*/ 889411 h 1985002"/>
              <a:gd name="connsiteX14485" fmla="*/ 2147403 w 3049233"/>
              <a:gd name="connsiteY14485" fmla="*/ 890065 h 1985002"/>
              <a:gd name="connsiteX14486" fmla="*/ 2146646 w 3049233"/>
              <a:gd name="connsiteY14486" fmla="*/ 890550 h 1985002"/>
              <a:gd name="connsiteX14487" fmla="*/ 2134755 w 3049233"/>
              <a:gd name="connsiteY14487" fmla="*/ 910807 h 1985002"/>
              <a:gd name="connsiteX14488" fmla="*/ 2127764 w 3049233"/>
              <a:gd name="connsiteY14488" fmla="*/ 901436 h 1985002"/>
              <a:gd name="connsiteX14489" fmla="*/ 2158775 w 3049233"/>
              <a:gd name="connsiteY14489" fmla="*/ 843842 h 1985002"/>
              <a:gd name="connsiteX14490" fmla="*/ 2195232 w 3049233"/>
              <a:gd name="connsiteY14490" fmla="*/ 800981 h 1985002"/>
              <a:gd name="connsiteX14491" fmla="*/ 2001199 w 3049233"/>
              <a:gd name="connsiteY14491" fmla="*/ 779863 h 1985002"/>
              <a:gd name="connsiteX14492" fmla="*/ 2004821 w 3049233"/>
              <a:gd name="connsiteY14492" fmla="*/ 782371 h 1985002"/>
              <a:gd name="connsiteX14493" fmla="*/ 2007741 w 3049233"/>
              <a:gd name="connsiteY14493" fmla="*/ 784427 h 1985002"/>
              <a:gd name="connsiteX14494" fmla="*/ 2006783 w 3049233"/>
              <a:gd name="connsiteY14494" fmla="*/ 785753 h 1985002"/>
              <a:gd name="connsiteX14495" fmla="*/ 1999851 w 3049233"/>
              <a:gd name="connsiteY14495" fmla="*/ 781575 h 1985002"/>
              <a:gd name="connsiteX14496" fmla="*/ 2654438 w 3049233"/>
              <a:gd name="connsiteY14496" fmla="*/ 779837 h 1985002"/>
              <a:gd name="connsiteX14497" fmla="*/ 2655637 w 3049233"/>
              <a:gd name="connsiteY14497" fmla="*/ 795722 h 1985002"/>
              <a:gd name="connsiteX14498" fmla="*/ 2642488 w 3049233"/>
              <a:gd name="connsiteY14498" fmla="*/ 799684 h 1985002"/>
              <a:gd name="connsiteX14499" fmla="*/ 2642656 w 3049233"/>
              <a:gd name="connsiteY14499" fmla="*/ 781138 h 1985002"/>
              <a:gd name="connsiteX14500" fmla="*/ 2645782 w 3049233"/>
              <a:gd name="connsiteY14500" fmla="*/ 780341 h 1985002"/>
              <a:gd name="connsiteX14501" fmla="*/ 2650106 w 3049233"/>
              <a:gd name="connsiteY14501" fmla="*/ 780341 h 1985002"/>
              <a:gd name="connsiteX14502" fmla="*/ 2650146 w 3049233"/>
              <a:gd name="connsiteY14502" fmla="*/ 780341 h 1985002"/>
              <a:gd name="connsiteX14503" fmla="*/ 2650185 w 3049233"/>
              <a:gd name="connsiteY14503" fmla="*/ 780341 h 1985002"/>
              <a:gd name="connsiteX14504" fmla="*/ 1983125 w 3049233"/>
              <a:gd name="connsiteY14504" fmla="*/ 779493 h 1985002"/>
              <a:gd name="connsiteX14505" fmla="*/ 1988774 w 3049233"/>
              <a:gd name="connsiteY14505" fmla="*/ 782330 h 1985002"/>
              <a:gd name="connsiteX14506" fmla="*/ 1990985 w 3049233"/>
              <a:gd name="connsiteY14506" fmla="*/ 783329 h 1985002"/>
              <a:gd name="connsiteX14507" fmla="*/ 1990041 w 3049233"/>
              <a:gd name="connsiteY14507" fmla="*/ 784607 h 1985002"/>
              <a:gd name="connsiteX14508" fmla="*/ 1987199 w 3049233"/>
              <a:gd name="connsiteY14508" fmla="*/ 783178 h 1985002"/>
              <a:gd name="connsiteX14509" fmla="*/ 1981998 w 3049233"/>
              <a:gd name="connsiteY14509" fmla="*/ 780809 h 1985002"/>
              <a:gd name="connsiteX14510" fmla="*/ 1010023 w 3049233"/>
              <a:gd name="connsiteY14510" fmla="*/ 779313 h 1985002"/>
              <a:gd name="connsiteX14511" fmla="*/ 1010585 w 3049233"/>
              <a:gd name="connsiteY14511" fmla="*/ 779402 h 1985002"/>
              <a:gd name="connsiteX14512" fmla="*/ 1010654 w 3049233"/>
              <a:gd name="connsiteY14512" fmla="*/ 779413 h 1985002"/>
              <a:gd name="connsiteX14513" fmla="*/ 1010818 w 3049233"/>
              <a:gd name="connsiteY14513" fmla="*/ 779439 h 1985002"/>
              <a:gd name="connsiteX14514" fmla="*/ 1011339 w 3049233"/>
              <a:gd name="connsiteY14514" fmla="*/ 779736 h 1985002"/>
              <a:gd name="connsiteX14515" fmla="*/ 1015382 w 3049233"/>
              <a:gd name="connsiteY14515" fmla="*/ 782048 h 1985002"/>
              <a:gd name="connsiteX14516" fmla="*/ 1008852 w 3049233"/>
              <a:gd name="connsiteY14516" fmla="*/ 780756 h 1985002"/>
              <a:gd name="connsiteX14517" fmla="*/ 1963083 w 3049233"/>
              <a:gd name="connsiteY14517" fmla="*/ 779091 h 1985002"/>
              <a:gd name="connsiteX14518" fmla="*/ 1965900 w 3049233"/>
              <a:gd name="connsiteY14518" fmla="*/ 780330 h 1985002"/>
              <a:gd name="connsiteX14519" fmla="*/ 1972003 w 3049233"/>
              <a:gd name="connsiteY14519" fmla="*/ 782931 h 1985002"/>
              <a:gd name="connsiteX14520" fmla="*/ 1971100 w 3049233"/>
              <a:gd name="connsiteY14520" fmla="*/ 783983 h 1985002"/>
              <a:gd name="connsiteX14521" fmla="*/ 1963265 w 3049233"/>
              <a:gd name="connsiteY14521" fmla="*/ 780595 h 1985002"/>
              <a:gd name="connsiteX14522" fmla="*/ 1962184 w 3049233"/>
              <a:gd name="connsiteY14522" fmla="*/ 780123 h 1985002"/>
              <a:gd name="connsiteX14523" fmla="*/ 1942726 w 3049233"/>
              <a:gd name="connsiteY14523" fmla="*/ 777731 h 1985002"/>
              <a:gd name="connsiteX14524" fmla="*/ 1952571 w 3049233"/>
              <a:gd name="connsiteY14524" fmla="*/ 782149 h 1985002"/>
              <a:gd name="connsiteX14525" fmla="*/ 1951399 w 3049233"/>
              <a:gd name="connsiteY14525" fmla="*/ 783663 h 1985002"/>
              <a:gd name="connsiteX14526" fmla="*/ 1941276 w 3049233"/>
              <a:gd name="connsiteY14526" fmla="*/ 779254 h 1985002"/>
              <a:gd name="connsiteX14527" fmla="*/ 2560862 w 3049233"/>
              <a:gd name="connsiteY14527" fmla="*/ 777402 h 1985002"/>
              <a:gd name="connsiteX14528" fmla="*/ 2558635 w 3049233"/>
              <a:gd name="connsiteY14528" fmla="*/ 784965 h 1985002"/>
              <a:gd name="connsiteX14529" fmla="*/ 2549253 w 3049233"/>
              <a:gd name="connsiteY14529" fmla="*/ 781655 h 1985002"/>
              <a:gd name="connsiteX14530" fmla="*/ 2556034 w 3049233"/>
              <a:gd name="connsiteY14530" fmla="*/ 778449 h 1985002"/>
              <a:gd name="connsiteX14531" fmla="*/ 1281723 w 3049233"/>
              <a:gd name="connsiteY14531" fmla="*/ 777351 h 1985002"/>
              <a:gd name="connsiteX14532" fmla="*/ 1283329 w 3049233"/>
              <a:gd name="connsiteY14532" fmla="*/ 778985 h 1985002"/>
              <a:gd name="connsiteX14533" fmla="*/ 1284756 w 3049233"/>
              <a:gd name="connsiteY14533" fmla="*/ 781602 h 1985002"/>
              <a:gd name="connsiteX14534" fmla="*/ 1270592 w 3049233"/>
              <a:gd name="connsiteY14534" fmla="*/ 786822 h 1985002"/>
              <a:gd name="connsiteX14535" fmla="*/ 1270124 w 3049233"/>
              <a:gd name="connsiteY14535" fmla="*/ 786359 h 1985002"/>
              <a:gd name="connsiteX14536" fmla="*/ 1267461 w 3049233"/>
              <a:gd name="connsiteY14536" fmla="*/ 783723 h 1985002"/>
              <a:gd name="connsiteX14537" fmla="*/ 2672251 w 3049233"/>
              <a:gd name="connsiteY14537" fmla="*/ 777326 h 1985002"/>
              <a:gd name="connsiteX14538" fmla="*/ 2674213 w 3049233"/>
              <a:gd name="connsiteY14538" fmla="*/ 792649 h 1985002"/>
              <a:gd name="connsiteX14539" fmla="*/ 2665005 w 3049233"/>
              <a:gd name="connsiteY14539" fmla="*/ 794227 h 1985002"/>
              <a:gd name="connsiteX14540" fmla="*/ 2661904 w 3049233"/>
              <a:gd name="connsiteY14540" fmla="*/ 794227 h 1985002"/>
              <a:gd name="connsiteX14541" fmla="*/ 2661249 w 3049233"/>
              <a:gd name="connsiteY14541" fmla="*/ 779031 h 1985002"/>
              <a:gd name="connsiteX14542" fmla="*/ 2663055 w 3049233"/>
              <a:gd name="connsiteY14542" fmla="*/ 778817 h 1985002"/>
              <a:gd name="connsiteX14543" fmla="*/ 2766049 w 3049233"/>
              <a:gd name="connsiteY14543" fmla="*/ 777257 h 1985002"/>
              <a:gd name="connsiteX14544" fmla="*/ 2772400 w 3049233"/>
              <a:gd name="connsiteY14544" fmla="*/ 788453 h 1985002"/>
              <a:gd name="connsiteX14545" fmla="*/ 2767626 w 3049233"/>
              <a:gd name="connsiteY14545" fmla="*/ 789770 h 1985002"/>
              <a:gd name="connsiteX14546" fmla="*/ 2760859 w 3049233"/>
              <a:gd name="connsiteY14546" fmla="*/ 778380 h 1985002"/>
              <a:gd name="connsiteX14547" fmla="*/ 1921612 w 3049233"/>
              <a:gd name="connsiteY14547" fmla="*/ 777239 h 1985002"/>
              <a:gd name="connsiteX14548" fmla="*/ 1932349 w 3049233"/>
              <a:gd name="connsiteY14548" fmla="*/ 781916 h 1985002"/>
              <a:gd name="connsiteX14549" fmla="*/ 1931400 w 3049233"/>
              <a:gd name="connsiteY14549" fmla="*/ 782913 h 1985002"/>
              <a:gd name="connsiteX14550" fmla="*/ 1920646 w 3049233"/>
              <a:gd name="connsiteY14550" fmla="*/ 778239 h 1985002"/>
              <a:gd name="connsiteX14551" fmla="*/ 996223 w 3049233"/>
              <a:gd name="connsiteY14551" fmla="*/ 777133 h 1985002"/>
              <a:gd name="connsiteX14552" fmla="*/ 999201 w 3049233"/>
              <a:gd name="connsiteY14552" fmla="*/ 777603 h 1985002"/>
              <a:gd name="connsiteX14553" fmla="*/ 1001263 w 3049233"/>
              <a:gd name="connsiteY14553" fmla="*/ 777929 h 1985002"/>
              <a:gd name="connsiteX14554" fmla="*/ 1002889 w 3049233"/>
              <a:gd name="connsiteY14554" fmla="*/ 778186 h 1985002"/>
              <a:gd name="connsiteX14555" fmla="*/ 1001936 w 3049233"/>
              <a:gd name="connsiteY14555" fmla="*/ 779388 h 1985002"/>
              <a:gd name="connsiteX14556" fmla="*/ 999860 w 3049233"/>
              <a:gd name="connsiteY14556" fmla="*/ 778977 h 1985002"/>
              <a:gd name="connsiteX14557" fmla="*/ 999774 w 3049233"/>
              <a:gd name="connsiteY14557" fmla="*/ 778960 h 1985002"/>
              <a:gd name="connsiteX14558" fmla="*/ 842698 w 3049233"/>
              <a:gd name="connsiteY14558" fmla="*/ 776593 h 1985002"/>
              <a:gd name="connsiteX14559" fmla="*/ 844543 w 3049233"/>
              <a:gd name="connsiteY14559" fmla="*/ 777288 h 1985002"/>
              <a:gd name="connsiteX14560" fmla="*/ 841489 w 3049233"/>
              <a:gd name="connsiteY14560" fmla="*/ 782604 h 1985002"/>
              <a:gd name="connsiteX14561" fmla="*/ 839470 w 3049233"/>
              <a:gd name="connsiteY14561" fmla="*/ 786118 h 1985002"/>
              <a:gd name="connsiteX14562" fmla="*/ 835711 w 3049233"/>
              <a:gd name="connsiteY14562" fmla="*/ 784482 h 1985002"/>
              <a:gd name="connsiteX14563" fmla="*/ 839675 w 3049233"/>
              <a:gd name="connsiteY14563" fmla="*/ 780004 h 1985002"/>
              <a:gd name="connsiteX14564" fmla="*/ 2917146 w 3049233"/>
              <a:gd name="connsiteY14564" fmla="*/ 776565 h 1985002"/>
              <a:gd name="connsiteX14565" fmla="*/ 2920431 w 3049233"/>
              <a:gd name="connsiteY14565" fmla="*/ 776917 h 1985002"/>
              <a:gd name="connsiteX14566" fmla="*/ 2894216 w 3049233"/>
              <a:gd name="connsiteY14566" fmla="*/ 784405 h 1985002"/>
              <a:gd name="connsiteX14567" fmla="*/ 2851614 w 3049233"/>
              <a:gd name="connsiteY14567" fmla="*/ 803360 h 1985002"/>
              <a:gd name="connsiteX14568" fmla="*/ 2843068 w 3049233"/>
              <a:gd name="connsiteY14568" fmla="*/ 807636 h 1985002"/>
              <a:gd name="connsiteX14569" fmla="*/ 2838972 w 3049233"/>
              <a:gd name="connsiteY14569" fmla="*/ 800734 h 1985002"/>
              <a:gd name="connsiteX14570" fmla="*/ 2875143 w 3049233"/>
              <a:gd name="connsiteY14570" fmla="*/ 787178 h 1985002"/>
              <a:gd name="connsiteX14571" fmla="*/ 934383 w 3049233"/>
              <a:gd name="connsiteY14571" fmla="*/ 775417 h 1985002"/>
              <a:gd name="connsiteX14572" fmla="*/ 934595 w 3049233"/>
              <a:gd name="connsiteY14572" fmla="*/ 775648 h 1985002"/>
              <a:gd name="connsiteX14573" fmla="*/ 933313 w 3049233"/>
              <a:gd name="connsiteY14573" fmla="*/ 775677 h 1985002"/>
              <a:gd name="connsiteX14574" fmla="*/ 933208 w 3049233"/>
              <a:gd name="connsiteY14574" fmla="*/ 775680 h 1985002"/>
              <a:gd name="connsiteX14575" fmla="*/ 933193 w 3049233"/>
              <a:gd name="connsiteY14575" fmla="*/ 775662 h 1985002"/>
              <a:gd name="connsiteX14576" fmla="*/ 933408 w 3049233"/>
              <a:gd name="connsiteY14576" fmla="*/ 775617 h 1985002"/>
              <a:gd name="connsiteX14577" fmla="*/ 2686441 w 3049233"/>
              <a:gd name="connsiteY14577" fmla="*/ 775026 h 1985002"/>
              <a:gd name="connsiteX14578" fmla="*/ 2690820 w 3049233"/>
              <a:gd name="connsiteY14578" fmla="*/ 789067 h 1985002"/>
              <a:gd name="connsiteX14579" fmla="*/ 2680449 w 3049233"/>
              <a:gd name="connsiteY14579" fmla="*/ 791390 h 1985002"/>
              <a:gd name="connsiteX14580" fmla="*/ 2679020 w 3049233"/>
              <a:gd name="connsiteY14580" fmla="*/ 776229 h 1985002"/>
              <a:gd name="connsiteX14581" fmla="*/ 2779214 w 3049233"/>
              <a:gd name="connsiteY14581" fmla="*/ 774783 h 1985002"/>
              <a:gd name="connsiteX14582" fmla="*/ 2785428 w 3049233"/>
              <a:gd name="connsiteY14582" fmla="*/ 784858 h 1985002"/>
              <a:gd name="connsiteX14583" fmla="*/ 2780479 w 3049233"/>
              <a:gd name="connsiteY14583" fmla="*/ 786224 h 1985002"/>
              <a:gd name="connsiteX14584" fmla="*/ 2773649 w 3049233"/>
              <a:gd name="connsiteY14584" fmla="*/ 775630 h 1985002"/>
              <a:gd name="connsiteX14585" fmla="*/ 789383 w 3049233"/>
              <a:gd name="connsiteY14585" fmla="*/ 774753 h 1985002"/>
              <a:gd name="connsiteX14586" fmla="*/ 805176 w 3049233"/>
              <a:gd name="connsiteY14586" fmla="*/ 778827 h 1985002"/>
              <a:gd name="connsiteX14587" fmla="*/ 802737 w 3049233"/>
              <a:gd name="connsiteY14587" fmla="*/ 781589 h 1985002"/>
              <a:gd name="connsiteX14588" fmla="*/ 799756 w 3049233"/>
              <a:gd name="connsiteY14588" fmla="*/ 779981 h 1985002"/>
              <a:gd name="connsiteX14589" fmla="*/ 792280 w 3049233"/>
              <a:gd name="connsiteY14589" fmla="*/ 778993 h 1985002"/>
              <a:gd name="connsiteX14590" fmla="*/ 783240 w 3049233"/>
              <a:gd name="connsiteY14590" fmla="*/ 777797 h 1985002"/>
              <a:gd name="connsiteX14591" fmla="*/ 785164 w 3049233"/>
              <a:gd name="connsiteY14591" fmla="*/ 775597 h 1985002"/>
              <a:gd name="connsiteX14592" fmla="*/ 1081556 w 3049233"/>
              <a:gd name="connsiteY14592" fmla="*/ 774682 h 1985002"/>
              <a:gd name="connsiteX14593" fmla="*/ 1081705 w 3049233"/>
              <a:gd name="connsiteY14593" fmla="*/ 774733 h 1985002"/>
              <a:gd name="connsiteX14594" fmla="*/ 1081694 w 3049233"/>
              <a:gd name="connsiteY14594" fmla="*/ 774748 h 1985002"/>
              <a:gd name="connsiteX14595" fmla="*/ 1080191 w 3049233"/>
              <a:gd name="connsiteY14595" fmla="*/ 776609 h 1985002"/>
              <a:gd name="connsiteX14596" fmla="*/ 1080042 w 3049233"/>
              <a:gd name="connsiteY14596" fmla="*/ 776569 h 1985002"/>
              <a:gd name="connsiteX14597" fmla="*/ 1080275 w 3049233"/>
              <a:gd name="connsiteY14597" fmla="*/ 776278 h 1985002"/>
              <a:gd name="connsiteX14598" fmla="*/ 2005985 w 3049233"/>
              <a:gd name="connsiteY14598" fmla="*/ 774366 h 1985002"/>
              <a:gd name="connsiteX14599" fmla="*/ 2011583 w 3049233"/>
              <a:gd name="connsiteY14599" fmla="*/ 779290 h 1985002"/>
              <a:gd name="connsiteX14600" fmla="*/ 2011266 w 3049233"/>
              <a:gd name="connsiteY14600" fmla="*/ 779663 h 1985002"/>
              <a:gd name="connsiteX14601" fmla="*/ 2008578 w 3049233"/>
              <a:gd name="connsiteY14601" fmla="*/ 777799 h 1985002"/>
              <a:gd name="connsiteX14602" fmla="*/ 2005200 w 3049233"/>
              <a:gd name="connsiteY14602" fmla="*/ 775233 h 1985002"/>
              <a:gd name="connsiteX14603" fmla="*/ 2504297 w 3049233"/>
              <a:gd name="connsiteY14603" fmla="*/ 773945 h 1985002"/>
              <a:gd name="connsiteX14604" fmla="*/ 2503044 w 3049233"/>
              <a:gd name="connsiteY14604" fmla="*/ 776579 h 1985002"/>
              <a:gd name="connsiteX14605" fmla="*/ 2499349 w 3049233"/>
              <a:gd name="connsiteY14605" fmla="*/ 776240 h 1985002"/>
              <a:gd name="connsiteX14606" fmla="*/ 2499338 w 3049233"/>
              <a:gd name="connsiteY14606" fmla="*/ 776243 h 1985002"/>
              <a:gd name="connsiteX14607" fmla="*/ 2499312 w 3049233"/>
              <a:gd name="connsiteY14607" fmla="*/ 776240 h 1985002"/>
              <a:gd name="connsiteX14608" fmla="*/ 2499301 w 3049233"/>
              <a:gd name="connsiteY14608" fmla="*/ 776243 h 1985002"/>
              <a:gd name="connsiteX14609" fmla="*/ 2499275 w 3049233"/>
              <a:gd name="connsiteY14609" fmla="*/ 776240 h 1985002"/>
              <a:gd name="connsiteX14610" fmla="*/ 2498258 w 3049233"/>
              <a:gd name="connsiteY14610" fmla="*/ 776456 h 1985002"/>
              <a:gd name="connsiteX14611" fmla="*/ 943139 w 3049233"/>
              <a:gd name="connsiteY14611" fmla="*/ 773614 h 1985002"/>
              <a:gd name="connsiteX14612" fmla="*/ 943234 w 3049233"/>
              <a:gd name="connsiteY14612" fmla="*/ 773705 h 1985002"/>
              <a:gd name="connsiteX14613" fmla="*/ 945327 w 3049233"/>
              <a:gd name="connsiteY14613" fmla="*/ 774911 h 1985002"/>
              <a:gd name="connsiteX14614" fmla="*/ 946150 w 3049233"/>
              <a:gd name="connsiteY14614" fmla="*/ 775385 h 1985002"/>
              <a:gd name="connsiteX14615" fmla="*/ 945092 w 3049233"/>
              <a:gd name="connsiteY14615" fmla="*/ 775409 h 1985002"/>
              <a:gd name="connsiteX14616" fmla="*/ 944166 w 3049233"/>
              <a:gd name="connsiteY14616" fmla="*/ 775431 h 1985002"/>
              <a:gd name="connsiteX14617" fmla="*/ 942977 w 3049233"/>
              <a:gd name="connsiteY14617" fmla="*/ 775458 h 1985002"/>
              <a:gd name="connsiteX14618" fmla="*/ 941561 w 3049233"/>
              <a:gd name="connsiteY14618" fmla="*/ 774615 h 1985002"/>
              <a:gd name="connsiteX14619" fmla="*/ 941034 w 3049233"/>
              <a:gd name="connsiteY14619" fmla="*/ 774047 h 1985002"/>
              <a:gd name="connsiteX14620" fmla="*/ 1851057 w 3049233"/>
              <a:gd name="connsiteY14620" fmla="*/ 773466 h 1985002"/>
              <a:gd name="connsiteX14621" fmla="*/ 1854452 w 3049233"/>
              <a:gd name="connsiteY14621" fmla="*/ 774921 h 1985002"/>
              <a:gd name="connsiteX14622" fmla="*/ 1863607 w 3049233"/>
              <a:gd name="connsiteY14622" fmla="*/ 778896 h 1985002"/>
              <a:gd name="connsiteX14623" fmla="*/ 1846633 w 3049233"/>
              <a:gd name="connsiteY14623" fmla="*/ 798248 h 1985002"/>
              <a:gd name="connsiteX14624" fmla="*/ 1836276 w 3049233"/>
              <a:gd name="connsiteY14624" fmla="*/ 813584 h 1985002"/>
              <a:gd name="connsiteX14625" fmla="*/ 1829877 w 3049233"/>
              <a:gd name="connsiteY14625" fmla="*/ 821379 h 1985002"/>
              <a:gd name="connsiteX14626" fmla="*/ 1825241 w 3049233"/>
              <a:gd name="connsiteY14626" fmla="*/ 829927 h 1985002"/>
              <a:gd name="connsiteX14627" fmla="*/ 1813960 w 3049233"/>
              <a:gd name="connsiteY14627" fmla="*/ 846636 h 1985002"/>
              <a:gd name="connsiteX14628" fmla="*/ 1785282 w 3049233"/>
              <a:gd name="connsiteY14628" fmla="*/ 903620 h 1985002"/>
              <a:gd name="connsiteX14629" fmla="*/ 1785136 w 3049233"/>
              <a:gd name="connsiteY14629" fmla="*/ 903890 h 1985002"/>
              <a:gd name="connsiteX14630" fmla="*/ 1765333 w 3049233"/>
              <a:gd name="connsiteY14630" fmla="*/ 959702 h 1985002"/>
              <a:gd name="connsiteX14631" fmla="*/ 1753185 w 3049233"/>
              <a:gd name="connsiteY14631" fmla="*/ 959399 h 1985002"/>
              <a:gd name="connsiteX14632" fmla="*/ 1756751 w 3049233"/>
              <a:gd name="connsiteY14632" fmla="*/ 943605 h 1985002"/>
              <a:gd name="connsiteX14633" fmla="*/ 1778624 w 3049233"/>
              <a:gd name="connsiteY14633" fmla="*/ 884319 h 1985002"/>
              <a:gd name="connsiteX14634" fmla="*/ 1786887 w 3049233"/>
              <a:gd name="connsiteY14634" fmla="*/ 867867 h 1985002"/>
              <a:gd name="connsiteX14635" fmla="*/ 1803823 w 3049233"/>
              <a:gd name="connsiteY14635" fmla="*/ 836203 h 1985002"/>
              <a:gd name="connsiteX14636" fmla="*/ 1988464 w 3049233"/>
              <a:gd name="connsiteY14636" fmla="*/ 773258 h 1985002"/>
              <a:gd name="connsiteX14637" fmla="*/ 1993370 w 3049233"/>
              <a:gd name="connsiteY14637" fmla="*/ 775577 h 1985002"/>
              <a:gd name="connsiteX14638" fmla="*/ 1995930 w 3049233"/>
              <a:gd name="connsiteY14638" fmla="*/ 776936 h 1985002"/>
              <a:gd name="connsiteX14639" fmla="*/ 1994689 w 3049233"/>
              <a:gd name="connsiteY14639" fmla="*/ 778298 h 1985002"/>
              <a:gd name="connsiteX14640" fmla="*/ 1994434 w 3049233"/>
              <a:gd name="connsiteY14640" fmla="*/ 778643 h 1985002"/>
              <a:gd name="connsiteX14641" fmla="*/ 1990397 w 3049233"/>
              <a:gd name="connsiteY14641" fmla="*/ 776510 h 1985002"/>
              <a:gd name="connsiteX14642" fmla="*/ 1986947 w 3049233"/>
              <a:gd name="connsiteY14642" fmla="*/ 775025 h 1985002"/>
              <a:gd name="connsiteX14643" fmla="*/ 969983 w 3049233"/>
              <a:gd name="connsiteY14643" fmla="*/ 772987 h 1985002"/>
              <a:gd name="connsiteX14644" fmla="*/ 973489 w 3049233"/>
              <a:gd name="connsiteY14644" fmla="*/ 773541 h 1985002"/>
              <a:gd name="connsiteX14645" fmla="*/ 979811 w 3049233"/>
              <a:gd name="connsiteY14645" fmla="*/ 774540 h 1985002"/>
              <a:gd name="connsiteX14646" fmla="*/ 980030 w 3049233"/>
              <a:gd name="connsiteY14646" fmla="*/ 774653 h 1985002"/>
              <a:gd name="connsiteX14647" fmla="*/ 979746 w 3049233"/>
              <a:gd name="connsiteY14647" fmla="*/ 774998 h 1985002"/>
              <a:gd name="connsiteX14648" fmla="*/ 978116 w 3049233"/>
              <a:gd name="connsiteY14648" fmla="*/ 774675 h 1985002"/>
              <a:gd name="connsiteX14649" fmla="*/ 978039 w 3049233"/>
              <a:gd name="connsiteY14649" fmla="*/ 774660 h 1985002"/>
              <a:gd name="connsiteX14650" fmla="*/ 973289 w 3049233"/>
              <a:gd name="connsiteY14650" fmla="*/ 774768 h 1985002"/>
              <a:gd name="connsiteX14651" fmla="*/ 1968467 w 3049233"/>
              <a:gd name="connsiteY14651" fmla="*/ 772905 h 1985002"/>
              <a:gd name="connsiteX14652" fmla="*/ 1970851 w 3049233"/>
              <a:gd name="connsiteY14652" fmla="*/ 773951 h 1985002"/>
              <a:gd name="connsiteX14653" fmla="*/ 1977291 w 3049233"/>
              <a:gd name="connsiteY14653" fmla="*/ 776765 h 1985002"/>
              <a:gd name="connsiteX14654" fmla="*/ 1976078 w 3049233"/>
              <a:gd name="connsiteY14654" fmla="*/ 778177 h 1985002"/>
              <a:gd name="connsiteX14655" fmla="*/ 1968345 w 3049233"/>
              <a:gd name="connsiteY14655" fmla="*/ 774822 h 1985002"/>
              <a:gd name="connsiteX14656" fmla="*/ 1967225 w 3049233"/>
              <a:gd name="connsiteY14656" fmla="*/ 774331 h 1985002"/>
              <a:gd name="connsiteX14657" fmla="*/ 2791714 w 3049233"/>
              <a:gd name="connsiteY14657" fmla="*/ 772879 h 1985002"/>
              <a:gd name="connsiteX14658" fmla="*/ 2797790 w 3049233"/>
              <a:gd name="connsiteY14658" fmla="*/ 781979 h 1985002"/>
              <a:gd name="connsiteX14659" fmla="*/ 2794077 w 3049233"/>
              <a:gd name="connsiteY14659" fmla="*/ 782766 h 1985002"/>
              <a:gd name="connsiteX14660" fmla="*/ 2787668 w 3049233"/>
              <a:gd name="connsiteY14660" fmla="*/ 773495 h 1985002"/>
              <a:gd name="connsiteX14661" fmla="*/ 2582020 w 3049233"/>
              <a:gd name="connsiteY14661" fmla="*/ 772814 h 1985002"/>
              <a:gd name="connsiteX14662" fmla="*/ 2578109 w 3049233"/>
              <a:gd name="connsiteY14662" fmla="*/ 791838 h 1985002"/>
              <a:gd name="connsiteX14663" fmla="*/ 2564348 w 3049233"/>
              <a:gd name="connsiteY14663" fmla="*/ 786981 h 1985002"/>
              <a:gd name="connsiteX14664" fmla="*/ 2567595 w 3049233"/>
              <a:gd name="connsiteY14664" fmla="*/ 775942 h 1985002"/>
              <a:gd name="connsiteX14665" fmla="*/ 2701892 w 3049233"/>
              <a:gd name="connsiteY14665" fmla="*/ 772522 h 1985002"/>
              <a:gd name="connsiteX14666" fmla="*/ 2706637 w 3049233"/>
              <a:gd name="connsiteY14666" fmla="*/ 785523 h 1985002"/>
              <a:gd name="connsiteX14667" fmla="*/ 2698940 w 3049233"/>
              <a:gd name="connsiteY14667" fmla="*/ 787248 h 1985002"/>
              <a:gd name="connsiteX14668" fmla="*/ 2697142 w 3049233"/>
              <a:gd name="connsiteY14668" fmla="*/ 774732 h 1985002"/>
              <a:gd name="connsiteX14669" fmla="*/ 2696619 w 3049233"/>
              <a:gd name="connsiteY14669" fmla="*/ 773377 h 1985002"/>
              <a:gd name="connsiteX14670" fmla="*/ 1015601 w 3049233"/>
              <a:gd name="connsiteY14670" fmla="*/ 772439 h 1985002"/>
              <a:gd name="connsiteX14671" fmla="*/ 1017021 w 3049233"/>
              <a:gd name="connsiteY14671" fmla="*/ 773181 h 1985002"/>
              <a:gd name="connsiteX14672" fmla="*/ 1015269 w 3049233"/>
              <a:gd name="connsiteY14672" fmla="*/ 772848 h 1985002"/>
              <a:gd name="connsiteX14673" fmla="*/ 1015391 w 3049233"/>
              <a:gd name="connsiteY14673" fmla="*/ 772698 h 1985002"/>
              <a:gd name="connsiteX14674" fmla="*/ 2906408 w 3049233"/>
              <a:gd name="connsiteY14674" fmla="*/ 772430 h 1985002"/>
              <a:gd name="connsiteX14675" fmla="*/ 2913921 w 3049233"/>
              <a:gd name="connsiteY14675" fmla="*/ 773114 h 1985002"/>
              <a:gd name="connsiteX14676" fmla="*/ 2876329 w 3049233"/>
              <a:gd name="connsiteY14676" fmla="*/ 782141 h 1985002"/>
              <a:gd name="connsiteX14677" fmla="*/ 2836664 w 3049233"/>
              <a:gd name="connsiteY14677" fmla="*/ 796843 h 1985002"/>
              <a:gd name="connsiteX14678" fmla="*/ 2835586 w 3049233"/>
              <a:gd name="connsiteY14678" fmla="*/ 795027 h 1985002"/>
              <a:gd name="connsiteX14679" fmla="*/ 2831646 w 3049233"/>
              <a:gd name="connsiteY14679" fmla="*/ 790641 h 1985002"/>
              <a:gd name="connsiteX14680" fmla="*/ 2831318 w 3049233"/>
              <a:gd name="connsiteY14680" fmla="*/ 790052 h 1985002"/>
              <a:gd name="connsiteX14681" fmla="*/ 2849744 w 3049233"/>
              <a:gd name="connsiteY14681" fmla="*/ 784363 h 1985002"/>
              <a:gd name="connsiteX14682" fmla="*/ 1947817 w 3049233"/>
              <a:gd name="connsiteY14682" fmla="*/ 772379 h 1985002"/>
              <a:gd name="connsiteX14683" fmla="*/ 1957621 w 3049233"/>
              <a:gd name="connsiteY14683" fmla="*/ 776689 h 1985002"/>
              <a:gd name="connsiteX14684" fmla="*/ 1956664 w 3049233"/>
              <a:gd name="connsiteY14684" fmla="*/ 777714 h 1985002"/>
              <a:gd name="connsiteX14685" fmla="*/ 1946826 w 3049233"/>
              <a:gd name="connsiteY14685" fmla="*/ 773421 h 1985002"/>
              <a:gd name="connsiteX14686" fmla="*/ 818885 w 3049233"/>
              <a:gd name="connsiteY14686" fmla="*/ 771338 h 1985002"/>
              <a:gd name="connsiteX14687" fmla="*/ 836275 w 3049233"/>
              <a:gd name="connsiteY14687" fmla="*/ 774998 h 1985002"/>
              <a:gd name="connsiteX14688" fmla="*/ 835441 w 3049233"/>
              <a:gd name="connsiteY14688" fmla="*/ 775940 h 1985002"/>
              <a:gd name="connsiteX14689" fmla="*/ 830058 w 3049233"/>
              <a:gd name="connsiteY14689" fmla="*/ 782020 h 1985002"/>
              <a:gd name="connsiteX14690" fmla="*/ 829662 w 3049233"/>
              <a:gd name="connsiteY14690" fmla="*/ 781848 h 1985002"/>
              <a:gd name="connsiteX14691" fmla="*/ 828253 w 3049233"/>
              <a:gd name="connsiteY14691" fmla="*/ 781234 h 1985002"/>
              <a:gd name="connsiteX14692" fmla="*/ 815192 w 3049233"/>
              <a:gd name="connsiteY14692" fmla="*/ 775548 h 1985002"/>
              <a:gd name="connsiteX14693" fmla="*/ 815737 w 3049233"/>
              <a:gd name="connsiteY14693" fmla="*/ 774926 h 1985002"/>
              <a:gd name="connsiteX14694" fmla="*/ 1927658 w 3049233"/>
              <a:gd name="connsiteY14694" fmla="*/ 770972 h 1985002"/>
              <a:gd name="connsiteX14695" fmla="*/ 1937993 w 3049233"/>
              <a:gd name="connsiteY14695" fmla="*/ 775609 h 1985002"/>
              <a:gd name="connsiteX14696" fmla="*/ 1936626 w 3049233"/>
              <a:gd name="connsiteY14696" fmla="*/ 777228 h 1985002"/>
              <a:gd name="connsiteX14697" fmla="*/ 1926061 w 3049233"/>
              <a:gd name="connsiteY14697" fmla="*/ 772627 h 1985002"/>
              <a:gd name="connsiteX14698" fmla="*/ 2805799 w 3049233"/>
              <a:gd name="connsiteY14698" fmla="*/ 770734 h 1985002"/>
              <a:gd name="connsiteX14699" fmla="*/ 2813529 w 3049233"/>
              <a:gd name="connsiteY14699" fmla="*/ 778645 h 1985002"/>
              <a:gd name="connsiteX14700" fmla="*/ 2806413 w 3049233"/>
              <a:gd name="connsiteY14700" fmla="*/ 780153 h 1985002"/>
              <a:gd name="connsiteX14701" fmla="*/ 2800072 w 3049233"/>
              <a:gd name="connsiteY14701" fmla="*/ 771606 h 1985002"/>
              <a:gd name="connsiteX14702" fmla="*/ 1275064 w 3049233"/>
              <a:gd name="connsiteY14702" fmla="*/ 770575 h 1985002"/>
              <a:gd name="connsiteX14703" fmla="*/ 1277296 w 3049233"/>
              <a:gd name="connsiteY14703" fmla="*/ 772846 h 1985002"/>
              <a:gd name="connsiteX14704" fmla="*/ 1266851 w 3049233"/>
              <a:gd name="connsiteY14704" fmla="*/ 777513 h 1985002"/>
              <a:gd name="connsiteX14705" fmla="*/ 1263470 w 3049233"/>
              <a:gd name="connsiteY14705" fmla="*/ 779023 h 1985002"/>
              <a:gd name="connsiteX14706" fmla="*/ 1262210 w 3049233"/>
              <a:gd name="connsiteY14706" fmla="*/ 777425 h 1985002"/>
              <a:gd name="connsiteX14707" fmla="*/ 1263158 w 3049233"/>
              <a:gd name="connsiteY14707" fmla="*/ 776920 h 1985002"/>
              <a:gd name="connsiteX14708" fmla="*/ 1266358 w 3049233"/>
              <a:gd name="connsiteY14708" fmla="*/ 775215 h 1985002"/>
              <a:gd name="connsiteX14709" fmla="*/ 1297494 w 3049233"/>
              <a:gd name="connsiteY14709" fmla="*/ 770305 h 1985002"/>
              <a:gd name="connsiteX14710" fmla="*/ 1300366 w 3049233"/>
              <a:gd name="connsiteY14710" fmla="*/ 775851 h 1985002"/>
              <a:gd name="connsiteX14711" fmla="*/ 1290008 w 3049233"/>
              <a:gd name="connsiteY14711" fmla="*/ 779668 h 1985002"/>
              <a:gd name="connsiteX14712" fmla="*/ 1288239 w 3049233"/>
              <a:gd name="connsiteY14712" fmla="*/ 776615 h 1985002"/>
              <a:gd name="connsiteX14713" fmla="*/ 1286922 w 3049233"/>
              <a:gd name="connsiteY14713" fmla="*/ 775028 h 1985002"/>
              <a:gd name="connsiteX14714" fmla="*/ 2716555 w 3049233"/>
              <a:gd name="connsiteY14714" fmla="*/ 770145 h 1985002"/>
              <a:gd name="connsiteX14715" fmla="*/ 2721584 w 3049233"/>
              <a:gd name="connsiteY14715" fmla="*/ 782175 h 1985002"/>
              <a:gd name="connsiteX14716" fmla="*/ 2715386 w 3049233"/>
              <a:gd name="connsiteY14716" fmla="*/ 783564 h 1985002"/>
              <a:gd name="connsiteX14717" fmla="*/ 2714920 w 3049233"/>
              <a:gd name="connsiteY14717" fmla="*/ 781123 h 1985002"/>
              <a:gd name="connsiteX14718" fmla="*/ 2710517 w 3049233"/>
              <a:gd name="connsiteY14718" fmla="*/ 771124 h 1985002"/>
              <a:gd name="connsiteX14719" fmla="*/ 1905258 w 3049233"/>
              <a:gd name="connsiteY14719" fmla="*/ 770108 h 1985002"/>
              <a:gd name="connsiteX14720" fmla="*/ 1915894 w 3049233"/>
              <a:gd name="connsiteY14720" fmla="*/ 774746 h 1985002"/>
              <a:gd name="connsiteX14721" fmla="*/ 1914958 w 3049233"/>
              <a:gd name="connsiteY14721" fmla="*/ 775767 h 1985002"/>
              <a:gd name="connsiteX14722" fmla="*/ 1904205 w 3049233"/>
              <a:gd name="connsiteY14722" fmla="*/ 771093 h 1985002"/>
              <a:gd name="connsiteX14723" fmla="*/ 2027247 w 3049233"/>
              <a:gd name="connsiteY14723" fmla="*/ 769878 h 1985002"/>
              <a:gd name="connsiteX14724" fmla="*/ 2028027 w 3049233"/>
              <a:gd name="connsiteY14724" fmla="*/ 775514 h 1985002"/>
              <a:gd name="connsiteX14725" fmla="*/ 2025511 w 3049233"/>
              <a:gd name="connsiteY14725" fmla="*/ 771918 h 1985002"/>
              <a:gd name="connsiteX14726" fmla="*/ 2010255 w 3049233"/>
              <a:gd name="connsiteY14726" fmla="*/ 769676 h 1985002"/>
              <a:gd name="connsiteX14727" fmla="*/ 2012109 w 3049233"/>
              <a:gd name="connsiteY14727" fmla="*/ 771728 h 1985002"/>
              <a:gd name="connsiteX14728" fmla="*/ 2010011 w 3049233"/>
              <a:gd name="connsiteY14728" fmla="*/ 769945 h 1985002"/>
              <a:gd name="connsiteX14729" fmla="*/ 849080 w 3049233"/>
              <a:gd name="connsiteY14729" fmla="*/ 769390 h 1985002"/>
              <a:gd name="connsiteX14730" fmla="*/ 847466 w 3049233"/>
              <a:gd name="connsiteY14730" fmla="*/ 772200 h 1985002"/>
              <a:gd name="connsiteX14731" fmla="*/ 846829 w 3049233"/>
              <a:gd name="connsiteY14731" fmla="*/ 771991 h 1985002"/>
              <a:gd name="connsiteX14732" fmla="*/ 846788 w 3049233"/>
              <a:gd name="connsiteY14732" fmla="*/ 771977 h 1985002"/>
              <a:gd name="connsiteX14733" fmla="*/ 1002167 w 3049233"/>
              <a:gd name="connsiteY14733" fmla="*/ 769181 h 1985002"/>
              <a:gd name="connsiteX14734" fmla="*/ 1005215 w 3049233"/>
              <a:gd name="connsiteY14734" fmla="*/ 769653 h 1985002"/>
              <a:gd name="connsiteX14735" fmla="*/ 1009171 w 3049233"/>
              <a:gd name="connsiteY14735" fmla="*/ 770265 h 1985002"/>
              <a:gd name="connsiteX14736" fmla="*/ 1008189 w 3049233"/>
              <a:gd name="connsiteY14736" fmla="*/ 771503 h 1985002"/>
              <a:gd name="connsiteX14737" fmla="*/ 1008057 w 3049233"/>
              <a:gd name="connsiteY14737" fmla="*/ 771478 h 1985002"/>
              <a:gd name="connsiteX14738" fmla="*/ 1007722 w 3049233"/>
              <a:gd name="connsiteY14738" fmla="*/ 771414 h 1985002"/>
              <a:gd name="connsiteX14739" fmla="*/ 1005212 w 3049233"/>
              <a:gd name="connsiteY14739" fmla="*/ 770937 h 1985002"/>
              <a:gd name="connsiteX14740" fmla="*/ 1002710 w 3049233"/>
              <a:gd name="connsiteY14740" fmla="*/ 769494 h 1985002"/>
              <a:gd name="connsiteX14741" fmla="*/ 2600698 w 3049233"/>
              <a:gd name="connsiteY14741" fmla="*/ 768763 h 1985002"/>
              <a:gd name="connsiteX14742" fmla="*/ 2597880 w 3049233"/>
              <a:gd name="connsiteY14742" fmla="*/ 788835 h 1985002"/>
              <a:gd name="connsiteX14743" fmla="*/ 2583374 w 3049233"/>
              <a:gd name="connsiteY14743" fmla="*/ 792581 h 1985002"/>
              <a:gd name="connsiteX14744" fmla="*/ 2587613 w 3049233"/>
              <a:gd name="connsiteY14744" fmla="*/ 771601 h 1985002"/>
              <a:gd name="connsiteX14745" fmla="*/ 1059782 w 3049233"/>
              <a:gd name="connsiteY14745" fmla="*/ 768625 h 1985002"/>
              <a:gd name="connsiteX14746" fmla="*/ 1062282 w 3049233"/>
              <a:gd name="connsiteY14746" fmla="*/ 768992 h 1985002"/>
              <a:gd name="connsiteX14747" fmla="*/ 1062721 w 3049233"/>
              <a:gd name="connsiteY14747" fmla="*/ 769056 h 1985002"/>
              <a:gd name="connsiteX14748" fmla="*/ 1062822 w 3049233"/>
              <a:gd name="connsiteY14748" fmla="*/ 769071 h 1985002"/>
              <a:gd name="connsiteX14749" fmla="*/ 1062577 w 3049233"/>
              <a:gd name="connsiteY14749" fmla="*/ 769377 h 1985002"/>
              <a:gd name="connsiteX14750" fmla="*/ 1060925 w 3049233"/>
              <a:gd name="connsiteY14750" fmla="*/ 771439 h 1985002"/>
              <a:gd name="connsiteX14751" fmla="*/ 1058429 w 3049233"/>
              <a:gd name="connsiteY14751" fmla="*/ 770770 h 1985002"/>
              <a:gd name="connsiteX14752" fmla="*/ 1058198 w 3049233"/>
              <a:gd name="connsiteY14752" fmla="*/ 770708 h 1985002"/>
              <a:gd name="connsiteX14753" fmla="*/ 1059767 w 3049233"/>
              <a:gd name="connsiteY14753" fmla="*/ 768645 h 1985002"/>
              <a:gd name="connsiteX14754" fmla="*/ 2730823 w 3049233"/>
              <a:gd name="connsiteY14754" fmla="*/ 767833 h 1985002"/>
              <a:gd name="connsiteX14755" fmla="*/ 2736019 w 3049233"/>
              <a:gd name="connsiteY14755" fmla="*/ 778942 h 1985002"/>
              <a:gd name="connsiteX14756" fmla="*/ 2730702 w 3049233"/>
              <a:gd name="connsiteY14756" fmla="*/ 780133 h 1985002"/>
              <a:gd name="connsiteX14757" fmla="*/ 2725121 w 3049233"/>
              <a:gd name="connsiteY14757" fmla="*/ 768757 h 1985002"/>
              <a:gd name="connsiteX14758" fmla="*/ 2915372 w 3049233"/>
              <a:gd name="connsiteY14758" fmla="*/ 767523 h 1985002"/>
              <a:gd name="connsiteX14759" fmla="*/ 2923792 w 3049233"/>
              <a:gd name="connsiteY14759" fmla="*/ 767778 h 1985002"/>
              <a:gd name="connsiteX14760" fmla="*/ 2930211 w 3049233"/>
              <a:gd name="connsiteY14760" fmla="*/ 769840 h 1985002"/>
              <a:gd name="connsiteX14761" fmla="*/ 1993508 w 3049233"/>
              <a:gd name="connsiteY14761" fmla="*/ 767367 h 1985002"/>
              <a:gd name="connsiteX14762" fmla="*/ 2000857 w 3049233"/>
              <a:gd name="connsiteY14762" fmla="*/ 771123 h 1985002"/>
              <a:gd name="connsiteX14763" fmla="*/ 1999999 w 3049233"/>
              <a:gd name="connsiteY14763" fmla="*/ 772213 h 1985002"/>
              <a:gd name="connsiteX14764" fmla="*/ 1995687 w 3049233"/>
              <a:gd name="connsiteY14764" fmla="*/ 769862 h 1985002"/>
              <a:gd name="connsiteX14765" fmla="*/ 1992537 w 3049233"/>
              <a:gd name="connsiteY14765" fmla="*/ 768500 h 1985002"/>
              <a:gd name="connsiteX14766" fmla="*/ 799712 w 3049233"/>
              <a:gd name="connsiteY14766" fmla="*/ 767302 h 1985002"/>
              <a:gd name="connsiteX14767" fmla="*/ 812903 w 3049233"/>
              <a:gd name="connsiteY14767" fmla="*/ 770078 h 1985002"/>
              <a:gd name="connsiteX14768" fmla="*/ 809867 w 3049233"/>
              <a:gd name="connsiteY14768" fmla="*/ 773515 h 1985002"/>
              <a:gd name="connsiteX14769" fmla="*/ 791823 w 3049233"/>
              <a:gd name="connsiteY14769" fmla="*/ 769446 h 1985002"/>
              <a:gd name="connsiteX14770" fmla="*/ 790349 w 3049233"/>
              <a:gd name="connsiteY14770" fmla="*/ 769671 h 1985002"/>
              <a:gd name="connsiteX14771" fmla="*/ 790795 w 3049233"/>
              <a:gd name="connsiteY14771" fmla="*/ 769161 h 1985002"/>
              <a:gd name="connsiteX14772" fmla="*/ 790805 w 3049233"/>
              <a:gd name="connsiteY14772" fmla="*/ 769150 h 1985002"/>
              <a:gd name="connsiteX14773" fmla="*/ 790835 w 3049233"/>
              <a:gd name="connsiteY14773" fmla="*/ 769115 h 1985002"/>
              <a:gd name="connsiteX14774" fmla="*/ 2901171 w 3049233"/>
              <a:gd name="connsiteY14774" fmla="*/ 767093 h 1985002"/>
              <a:gd name="connsiteX14775" fmla="*/ 2910525 w 3049233"/>
              <a:gd name="connsiteY14775" fmla="*/ 767376 h 1985002"/>
              <a:gd name="connsiteX14776" fmla="*/ 2859990 w 3049233"/>
              <a:gd name="connsiteY14776" fmla="*/ 776680 h 1985002"/>
              <a:gd name="connsiteX14777" fmla="*/ 2828579 w 3049233"/>
              <a:gd name="connsiteY14777" fmla="*/ 786141 h 1985002"/>
              <a:gd name="connsiteX14778" fmla="*/ 2822713 w 3049233"/>
              <a:gd name="connsiteY14778" fmla="*/ 779771 h 1985002"/>
              <a:gd name="connsiteX14779" fmla="*/ 2839923 w 3049233"/>
              <a:gd name="connsiteY14779" fmla="*/ 775684 h 1985002"/>
              <a:gd name="connsiteX14780" fmla="*/ 2029724 w 3049233"/>
              <a:gd name="connsiteY14780" fmla="*/ 766969 h 1985002"/>
              <a:gd name="connsiteX14781" fmla="*/ 2029802 w 3049233"/>
              <a:gd name="connsiteY14781" fmla="*/ 767095 h 1985002"/>
              <a:gd name="connsiteX14782" fmla="*/ 2029570 w 3049233"/>
              <a:gd name="connsiteY14782" fmla="*/ 769100 h 1985002"/>
              <a:gd name="connsiteX14783" fmla="*/ 2028906 w 3049233"/>
              <a:gd name="connsiteY14783" fmla="*/ 767931 h 1985002"/>
              <a:gd name="connsiteX14784" fmla="*/ 926508 w 3049233"/>
              <a:gd name="connsiteY14784" fmla="*/ 766833 h 1985002"/>
              <a:gd name="connsiteX14785" fmla="*/ 927023 w 3049233"/>
              <a:gd name="connsiteY14785" fmla="*/ 767394 h 1985002"/>
              <a:gd name="connsiteX14786" fmla="*/ 927765 w 3049233"/>
              <a:gd name="connsiteY14786" fmla="*/ 768203 h 1985002"/>
              <a:gd name="connsiteX14787" fmla="*/ 928045 w 3049233"/>
              <a:gd name="connsiteY14787" fmla="*/ 768509 h 1985002"/>
              <a:gd name="connsiteX14788" fmla="*/ 927869 w 3049233"/>
              <a:gd name="connsiteY14788" fmla="*/ 768517 h 1985002"/>
              <a:gd name="connsiteX14789" fmla="*/ 927742 w 3049233"/>
              <a:gd name="connsiteY14789" fmla="*/ 768522 h 1985002"/>
              <a:gd name="connsiteX14790" fmla="*/ 927479 w 3049233"/>
              <a:gd name="connsiteY14790" fmla="*/ 768534 h 1985002"/>
              <a:gd name="connsiteX14791" fmla="*/ 926144 w 3049233"/>
              <a:gd name="connsiteY14791" fmla="*/ 766868 h 1985002"/>
              <a:gd name="connsiteX14792" fmla="*/ 926474 w 3049233"/>
              <a:gd name="connsiteY14792" fmla="*/ 766837 h 1985002"/>
              <a:gd name="connsiteX14793" fmla="*/ 1973857 w 3049233"/>
              <a:gd name="connsiteY14793" fmla="*/ 766736 h 1985002"/>
              <a:gd name="connsiteX14794" fmla="*/ 1974446 w 3049233"/>
              <a:gd name="connsiteY14794" fmla="*/ 766996 h 1985002"/>
              <a:gd name="connsiteX14795" fmla="*/ 1982413 w 3049233"/>
              <a:gd name="connsiteY14795" fmla="*/ 770491 h 1985002"/>
              <a:gd name="connsiteX14796" fmla="*/ 1980886 w 3049233"/>
              <a:gd name="connsiteY14796" fmla="*/ 772401 h 1985002"/>
              <a:gd name="connsiteX14797" fmla="*/ 1972230 w 3049233"/>
              <a:gd name="connsiteY14797" fmla="*/ 768583 h 1985002"/>
              <a:gd name="connsiteX14798" fmla="*/ 1973574 w 3049233"/>
              <a:gd name="connsiteY14798" fmla="*/ 767036 h 1985002"/>
              <a:gd name="connsiteX14799" fmla="*/ 1953553 w 3049233"/>
              <a:gd name="connsiteY14799" fmla="*/ 766350 h 1985002"/>
              <a:gd name="connsiteX14800" fmla="*/ 1963289 w 3049233"/>
              <a:gd name="connsiteY14800" fmla="*/ 770629 h 1985002"/>
              <a:gd name="connsiteX14801" fmla="*/ 1961979 w 3049233"/>
              <a:gd name="connsiteY14801" fmla="*/ 772029 h 1985002"/>
              <a:gd name="connsiteX14802" fmla="*/ 1952221 w 3049233"/>
              <a:gd name="connsiteY14802" fmla="*/ 767749 h 1985002"/>
              <a:gd name="connsiteX14803" fmla="*/ 1932739 w 3049233"/>
              <a:gd name="connsiteY14803" fmla="*/ 765700 h 1985002"/>
              <a:gd name="connsiteX14804" fmla="*/ 1942636 w 3049233"/>
              <a:gd name="connsiteY14804" fmla="*/ 770091 h 1985002"/>
              <a:gd name="connsiteX14805" fmla="*/ 1941715 w 3049233"/>
              <a:gd name="connsiteY14805" fmla="*/ 771190 h 1985002"/>
              <a:gd name="connsiteX14806" fmla="*/ 1931694 w 3049233"/>
              <a:gd name="connsiteY14806" fmla="*/ 766784 h 1985002"/>
              <a:gd name="connsiteX14807" fmla="*/ 1270270 w 3049233"/>
              <a:gd name="connsiteY14807" fmla="*/ 765696 h 1985002"/>
              <a:gd name="connsiteX14808" fmla="*/ 1270625 w 3049233"/>
              <a:gd name="connsiteY14808" fmla="*/ 766058 h 1985002"/>
              <a:gd name="connsiteX14809" fmla="*/ 1264831 w 3049233"/>
              <a:gd name="connsiteY14809" fmla="*/ 769145 h 1985002"/>
              <a:gd name="connsiteX14810" fmla="*/ 1269330 w 3049233"/>
              <a:gd name="connsiteY14810" fmla="*/ 766292 h 1985002"/>
              <a:gd name="connsiteX14811" fmla="*/ 1269684 w 3049233"/>
              <a:gd name="connsiteY14811" fmla="*/ 766067 h 1985002"/>
              <a:gd name="connsiteX14812" fmla="*/ 1039177 w 3049233"/>
              <a:gd name="connsiteY14812" fmla="*/ 765604 h 1985002"/>
              <a:gd name="connsiteX14813" fmla="*/ 1044664 w 3049233"/>
              <a:gd name="connsiteY14813" fmla="*/ 766408 h 1985002"/>
              <a:gd name="connsiteX14814" fmla="*/ 1044457 w 3049233"/>
              <a:gd name="connsiteY14814" fmla="*/ 766683 h 1985002"/>
              <a:gd name="connsiteX14815" fmla="*/ 1044246 w 3049233"/>
              <a:gd name="connsiteY14815" fmla="*/ 766964 h 1985002"/>
              <a:gd name="connsiteX14816" fmla="*/ 1041200 w 3049233"/>
              <a:gd name="connsiteY14816" fmla="*/ 766147 h 1985002"/>
              <a:gd name="connsiteX14817" fmla="*/ 2745061 w 3049233"/>
              <a:gd name="connsiteY14817" fmla="*/ 765525 h 1985002"/>
              <a:gd name="connsiteX14818" fmla="*/ 2750581 w 3049233"/>
              <a:gd name="connsiteY14818" fmla="*/ 776136 h 1985002"/>
              <a:gd name="connsiteX14819" fmla="*/ 2743186 w 3049233"/>
              <a:gd name="connsiteY14819" fmla="*/ 777459 h 1985002"/>
              <a:gd name="connsiteX14820" fmla="*/ 2737355 w 3049233"/>
              <a:gd name="connsiteY14820" fmla="*/ 766774 h 1985002"/>
              <a:gd name="connsiteX14821" fmla="*/ 2524893 w 3049233"/>
              <a:gd name="connsiteY14821" fmla="*/ 765379 h 1985002"/>
              <a:gd name="connsiteX14822" fmla="*/ 2519423 w 3049233"/>
              <a:gd name="connsiteY14822" fmla="*/ 778078 h 1985002"/>
              <a:gd name="connsiteX14823" fmla="*/ 2509836 w 3049233"/>
              <a:gd name="connsiteY14823" fmla="*/ 777200 h 1985002"/>
              <a:gd name="connsiteX14824" fmla="*/ 2513115 w 3049233"/>
              <a:gd name="connsiteY14824" fmla="*/ 770278 h 1985002"/>
              <a:gd name="connsiteX14825" fmla="*/ 1832072 w 3049233"/>
              <a:gd name="connsiteY14825" fmla="*/ 765250 h 1985002"/>
              <a:gd name="connsiteX14826" fmla="*/ 1840227 w 3049233"/>
              <a:gd name="connsiteY14826" fmla="*/ 768825 h 1985002"/>
              <a:gd name="connsiteX14827" fmla="*/ 1843916 w 3049233"/>
              <a:gd name="connsiteY14827" fmla="*/ 770406 h 1985002"/>
              <a:gd name="connsiteX14828" fmla="*/ 1836960 w 3049233"/>
              <a:gd name="connsiteY14828" fmla="*/ 777591 h 1985002"/>
              <a:gd name="connsiteX14829" fmla="*/ 1804022 w 3049233"/>
              <a:gd name="connsiteY14829" fmla="*/ 822381 h 1985002"/>
              <a:gd name="connsiteX14830" fmla="*/ 1799483 w 3049233"/>
              <a:gd name="connsiteY14830" fmla="*/ 830785 h 1985002"/>
              <a:gd name="connsiteX14831" fmla="*/ 1796363 w 3049233"/>
              <a:gd name="connsiteY14831" fmla="*/ 834896 h 1985002"/>
              <a:gd name="connsiteX14832" fmla="*/ 1782529 w 3049233"/>
              <a:gd name="connsiteY14832" fmla="*/ 862169 h 1985002"/>
              <a:gd name="connsiteX14833" fmla="*/ 1775172 w 3049233"/>
              <a:gd name="connsiteY14833" fmla="*/ 875788 h 1985002"/>
              <a:gd name="connsiteX14834" fmla="*/ 1773918 w 3049233"/>
              <a:gd name="connsiteY14834" fmla="*/ 879146 h 1985002"/>
              <a:gd name="connsiteX14835" fmla="*/ 1771909 w 3049233"/>
              <a:gd name="connsiteY14835" fmla="*/ 883108 h 1985002"/>
              <a:gd name="connsiteX14836" fmla="*/ 1751697 w 3049233"/>
              <a:gd name="connsiteY14836" fmla="*/ 938570 h 1985002"/>
              <a:gd name="connsiteX14837" fmla="*/ 1746937 w 3049233"/>
              <a:gd name="connsiteY14837" fmla="*/ 959243 h 1985002"/>
              <a:gd name="connsiteX14838" fmla="*/ 1736204 w 3049233"/>
              <a:gd name="connsiteY14838" fmla="*/ 958975 h 1985002"/>
              <a:gd name="connsiteX14839" fmla="*/ 1747361 w 3049233"/>
              <a:gd name="connsiteY14839" fmla="*/ 911037 h 1985002"/>
              <a:gd name="connsiteX14840" fmla="*/ 1747514 w 3049233"/>
              <a:gd name="connsiteY14840" fmla="*/ 910646 h 1985002"/>
              <a:gd name="connsiteX14841" fmla="*/ 1787528 w 3049233"/>
              <a:gd name="connsiteY14841" fmla="*/ 822713 h 1985002"/>
              <a:gd name="connsiteX14842" fmla="*/ 1794167 w 3049233"/>
              <a:gd name="connsiteY14842" fmla="*/ 811217 h 1985002"/>
              <a:gd name="connsiteX14843" fmla="*/ 2014541 w 3049233"/>
              <a:gd name="connsiteY14843" fmla="*/ 764965 h 1985002"/>
              <a:gd name="connsiteX14844" fmla="*/ 2016577 w 3049233"/>
              <a:gd name="connsiteY14844" fmla="*/ 768136 h 1985002"/>
              <a:gd name="connsiteX14845" fmla="*/ 2014126 w 3049233"/>
              <a:gd name="connsiteY14845" fmla="*/ 765420 h 1985002"/>
              <a:gd name="connsiteX14846" fmla="*/ 946133 w 3049233"/>
              <a:gd name="connsiteY14846" fmla="*/ 764941 h 1985002"/>
              <a:gd name="connsiteX14847" fmla="*/ 949267 w 3049233"/>
              <a:gd name="connsiteY14847" fmla="*/ 767579 h 1985002"/>
              <a:gd name="connsiteX14848" fmla="*/ 949026 w 3049233"/>
              <a:gd name="connsiteY14848" fmla="*/ 767590 h 1985002"/>
              <a:gd name="connsiteX14849" fmla="*/ 944993 w 3049233"/>
              <a:gd name="connsiteY14849" fmla="*/ 766356 h 1985002"/>
              <a:gd name="connsiteX14850" fmla="*/ 944719 w 3049233"/>
              <a:gd name="connsiteY14850" fmla="*/ 766272 h 1985002"/>
              <a:gd name="connsiteX14851" fmla="*/ 944525 w 3049233"/>
              <a:gd name="connsiteY14851" fmla="*/ 766088 h 1985002"/>
              <a:gd name="connsiteX14852" fmla="*/ 943785 w 3049233"/>
              <a:gd name="connsiteY14852" fmla="*/ 765384 h 1985002"/>
              <a:gd name="connsiteX14853" fmla="*/ 943577 w 3049233"/>
              <a:gd name="connsiteY14853" fmla="*/ 765187 h 1985002"/>
              <a:gd name="connsiteX14854" fmla="*/ 943805 w 3049233"/>
              <a:gd name="connsiteY14854" fmla="*/ 765165 h 1985002"/>
              <a:gd name="connsiteX14855" fmla="*/ 944349 w 3049233"/>
              <a:gd name="connsiteY14855" fmla="*/ 765113 h 1985002"/>
              <a:gd name="connsiteX14856" fmla="*/ 2618509 w 3049233"/>
              <a:gd name="connsiteY14856" fmla="*/ 764900 h 1985002"/>
              <a:gd name="connsiteX14857" fmla="*/ 2617400 w 3049233"/>
              <a:gd name="connsiteY14857" fmla="*/ 783796 h 1985002"/>
              <a:gd name="connsiteX14858" fmla="*/ 2603645 w 3049233"/>
              <a:gd name="connsiteY14858" fmla="*/ 787347 h 1985002"/>
              <a:gd name="connsiteX14859" fmla="*/ 2606351 w 3049233"/>
              <a:gd name="connsiteY14859" fmla="*/ 767537 h 1985002"/>
              <a:gd name="connsiteX14860" fmla="*/ 971553 w 3049233"/>
              <a:gd name="connsiteY14860" fmla="*/ 764439 h 1985002"/>
              <a:gd name="connsiteX14861" fmla="*/ 973114 w 3049233"/>
              <a:gd name="connsiteY14861" fmla="*/ 764681 h 1985002"/>
              <a:gd name="connsiteX14862" fmla="*/ 976518 w 3049233"/>
              <a:gd name="connsiteY14862" fmla="*/ 765208 h 1985002"/>
              <a:gd name="connsiteX14863" fmla="*/ 986533 w 3049233"/>
              <a:gd name="connsiteY14863" fmla="*/ 766759 h 1985002"/>
              <a:gd name="connsiteX14864" fmla="*/ 986085 w 3049233"/>
              <a:gd name="connsiteY14864" fmla="*/ 767303 h 1985002"/>
              <a:gd name="connsiteX14865" fmla="*/ 980367 w 3049233"/>
              <a:gd name="connsiteY14865" fmla="*/ 766216 h 1985002"/>
              <a:gd name="connsiteX14866" fmla="*/ 975427 w 3049233"/>
              <a:gd name="connsiteY14866" fmla="*/ 766433 h 1985002"/>
              <a:gd name="connsiteX14867" fmla="*/ 974504 w 3049233"/>
              <a:gd name="connsiteY14867" fmla="*/ 765958 h 1985002"/>
              <a:gd name="connsiteX14868" fmla="*/ 2758503 w 3049233"/>
              <a:gd name="connsiteY14868" fmla="*/ 763952 h 1985002"/>
              <a:gd name="connsiteX14869" fmla="*/ 2764046 w 3049233"/>
              <a:gd name="connsiteY14869" fmla="*/ 773725 h 1985002"/>
              <a:gd name="connsiteX14870" fmla="*/ 2758666 w 3049233"/>
              <a:gd name="connsiteY14870" fmla="*/ 774688 h 1985002"/>
              <a:gd name="connsiteX14871" fmla="*/ 2752645 w 3049233"/>
              <a:gd name="connsiteY14871" fmla="*/ 764552 h 1985002"/>
              <a:gd name="connsiteX14872" fmla="*/ 1911867 w 3049233"/>
              <a:gd name="connsiteY14872" fmla="*/ 763888 h 1985002"/>
              <a:gd name="connsiteX14873" fmla="*/ 1921774 w 3049233"/>
              <a:gd name="connsiteY14873" fmla="*/ 768334 h 1985002"/>
              <a:gd name="connsiteX14874" fmla="*/ 1920184 w 3049233"/>
              <a:gd name="connsiteY14874" fmla="*/ 770067 h 1985002"/>
              <a:gd name="connsiteX14875" fmla="*/ 1910009 w 3049233"/>
              <a:gd name="connsiteY14875" fmla="*/ 765636 h 1985002"/>
              <a:gd name="connsiteX14876" fmla="*/ 787789 w 3049233"/>
              <a:gd name="connsiteY14876" fmla="*/ 763726 h 1985002"/>
              <a:gd name="connsiteX14877" fmla="*/ 787361 w 3049233"/>
              <a:gd name="connsiteY14877" fmla="*/ 764212 h 1985002"/>
              <a:gd name="connsiteX14878" fmla="*/ 787690 w 3049233"/>
              <a:gd name="connsiteY14878" fmla="*/ 763746 h 1985002"/>
              <a:gd name="connsiteX14879" fmla="*/ 958787 w 3049233"/>
              <a:gd name="connsiteY14879" fmla="*/ 763721 h 1985002"/>
              <a:gd name="connsiteX14880" fmla="*/ 959172 w 3049233"/>
              <a:gd name="connsiteY14880" fmla="*/ 763919 h 1985002"/>
              <a:gd name="connsiteX14881" fmla="*/ 959334 w 3049233"/>
              <a:gd name="connsiteY14881" fmla="*/ 764002 h 1985002"/>
              <a:gd name="connsiteX14882" fmla="*/ 960400 w 3049233"/>
              <a:gd name="connsiteY14882" fmla="*/ 764551 h 1985002"/>
              <a:gd name="connsiteX14883" fmla="*/ 958560 w 3049233"/>
              <a:gd name="connsiteY14883" fmla="*/ 766835 h 1985002"/>
              <a:gd name="connsiteX14884" fmla="*/ 955862 w 3049233"/>
              <a:gd name="connsiteY14884" fmla="*/ 765382 h 1985002"/>
              <a:gd name="connsiteX14885" fmla="*/ 953690 w 3049233"/>
              <a:gd name="connsiteY14885" fmla="*/ 764212 h 1985002"/>
              <a:gd name="connsiteX14886" fmla="*/ 768455 w 3049233"/>
              <a:gd name="connsiteY14886" fmla="*/ 763542 h 1985002"/>
              <a:gd name="connsiteX14887" fmla="*/ 756871 w 3049233"/>
              <a:gd name="connsiteY14887" fmla="*/ 790502 h 1985002"/>
              <a:gd name="connsiteX14888" fmla="*/ 755005 w 3049233"/>
              <a:gd name="connsiteY14888" fmla="*/ 801064 h 1985002"/>
              <a:gd name="connsiteX14889" fmla="*/ 683548 w 3049233"/>
              <a:gd name="connsiteY14889" fmla="*/ 882448 h 1985002"/>
              <a:gd name="connsiteX14890" fmla="*/ 669663 w 3049233"/>
              <a:gd name="connsiteY14890" fmla="*/ 898366 h 1985002"/>
              <a:gd name="connsiteX14891" fmla="*/ 609041 w 3049233"/>
              <a:gd name="connsiteY14891" fmla="*/ 967284 h 1985002"/>
              <a:gd name="connsiteX14892" fmla="*/ 385860 w 3049233"/>
              <a:gd name="connsiteY14892" fmla="*/ 1221284 h 1985002"/>
              <a:gd name="connsiteX14893" fmla="*/ 270883 w 3049233"/>
              <a:gd name="connsiteY14893" fmla="*/ 1351840 h 1985002"/>
              <a:gd name="connsiteX14894" fmla="*/ 231887 w 3049233"/>
              <a:gd name="connsiteY14894" fmla="*/ 1388925 h 1985002"/>
              <a:gd name="connsiteX14895" fmla="*/ 220542 w 3049233"/>
              <a:gd name="connsiteY14895" fmla="*/ 1397698 h 1985002"/>
              <a:gd name="connsiteX14896" fmla="*/ 199860 w 3049233"/>
              <a:gd name="connsiteY14896" fmla="*/ 1411774 h 1985002"/>
              <a:gd name="connsiteX14897" fmla="*/ 156920 w 3049233"/>
              <a:gd name="connsiteY14897" fmla="*/ 1434007 h 1985002"/>
              <a:gd name="connsiteX14898" fmla="*/ 155753 w 3049233"/>
              <a:gd name="connsiteY14898" fmla="*/ 1430651 h 1985002"/>
              <a:gd name="connsiteX14899" fmla="*/ 169053 w 3049233"/>
              <a:gd name="connsiteY14899" fmla="*/ 1423742 h 1985002"/>
              <a:gd name="connsiteX14900" fmla="*/ 184650 w 3049233"/>
              <a:gd name="connsiteY14900" fmla="*/ 1415638 h 1985002"/>
              <a:gd name="connsiteX14901" fmla="*/ 191834 w 3049233"/>
              <a:gd name="connsiteY14901" fmla="*/ 1410345 h 1985002"/>
              <a:gd name="connsiteX14902" fmla="*/ 196893 w 3049233"/>
              <a:gd name="connsiteY14902" fmla="*/ 1406618 h 1985002"/>
              <a:gd name="connsiteX14903" fmla="*/ 204341 w 3049233"/>
              <a:gd name="connsiteY14903" fmla="*/ 1402341 h 1985002"/>
              <a:gd name="connsiteX14904" fmla="*/ 217398 w 3049233"/>
              <a:gd name="connsiteY14904" fmla="*/ 1391511 h 1985002"/>
              <a:gd name="connsiteX14905" fmla="*/ 224793 w 3049233"/>
              <a:gd name="connsiteY14905" fmla="*/ 1386063 h 1985002"/>
              <a:gd name="connsiteX14906" fmla="*/ 228636 w 3049233"/>
              <a:gd name="connsiteY14906" fmla="*/ 1382190 h 1985002"/>
              <a:gd name="connsiteX14907" fmla="*/ 235240 w 3049233"/>
              <a:gd name="connsiteY14907" fmla="*/ 1376713 h 1985002"/>
              <a:gd name="connsiteX14908" fmla="*/ 267158 w 3049233"/>
              <a:gd name="connsiteY14908" fmla="*/ 1343375 h 1985002"/>
              <a:gd name="connsiteX14909" fmla="*/ 317958 w 3049233"/>
              <a:gd name="connsiteY14909" fmla="*/ 1283261 h 1985002"/>
              <a:gd name="connsiteX14910" fmla="*/ 602270 w 3049233"/>
              <a:gd name="connsiteY14910" fmla="*/ 953231 h 1985002"/>
              <a:gd name="connsiteX14911" fmla="*/ 663736 w 3049233"/>
              <a:gd name="connsiteY14911" fmla="*/ 883974 h 1985002"/>
              <a:gd name="connsiteX14912" fmla="*/ 2771701 w 3049233"/>
              <a:gd name="connsiteY14912" fmla="*/ 762599 h 1985002"/>
              <a:gd name="connsiteX14913" fmla="*/ 2777119 w 3049233"/>
              <a:gd name="connsiteY14913" fmla="*/ 771385 h 1985002"/>
              <a:gd name="connsiteX14914" fmla="*/ 2771554 w 3049233"/>
              <a:gd name="connsiteY14914" fmla="*/ 772381 h 1985002"/>
              <a:gd name="connsiteX14915" fmla="*/ 2765648 w 3049233"/>
              <a:gd name="connsiteY14915" fmla="*/ 763220 h 1985002"/>
              <a:gd name="connsiteX14916" fmla="*/ 2636842 w 3049233"/>
              <a:gd name="connsiteY14916" fmla="*/ 762455 h 1985002"/>
              <a:gd name="connsiteX14917" fmla="*/ 2636826 w 3049233"/>
              <a:gd name="connsiteY14917" fmla="*/ 778781 h 1985002"/>
              <a:gd name="connsiteX14918" fmla="*/ 2623911 w 3049233"/>
              <a:gd name="connsiteY14918" fmla="*/ 782115 h 1985002"/>
              <a:gd name="connsiteX14919" fmla="*/ 2625135 w 3049233"/>
              <a:gd name="connsiteY14919" fmla="*/ 763463 h 1985002"/>
              <a:gd name="connsiteX14920" fmla="*/ 2628511 w 3049233"/>
              <a:gd name="connsiteY14920" fmla="*/ 762731 h 1985002"/>
              <a:gd name="connsiteX14921" fmla="*/ 2633174 w 3049233"/>
              <a:gd name="connsiteY14921" fmla="*/ 762731 h 1985002"/>
              <a:gd name="connsiteX14922" fmla="*/ 2633213 w 3049233"/>
              <a:gd name="connsiteY14922" fmla="*/ 762731 h 1985002"/>
              <a:gd name="connsiteX14923" fmla="*/ 2633252 w 3049233"/>
              <a:gd name="connsiteY14923" fmla="*/ 762731 h 1985002"/>
              <a:gd name="connsiteX14924" fmla="*/ 2461700 w 3049233"/>
              <a:gd name="connsiteY14924" fmla="*/ 762182 h 1985002"/>
              <a:gd name="connsiteX14925" fmla="*/ 2461035 w 3049233"/>
              <a:gd name="connsiteY14925" fmla="*/ 762995 h 1985002"/>
              <a:gd name="connsiteX14926" fmla="*/ 2444856 w 3049233"/>
              <a:gd name="connsiteY14926" fmla="*/ 793533 h 1985002"/>
              <a:gd name="connsiteX14927" fmla="*/ 2426901 w 3049233"/>
              <a:gd name="connsiteY14927" fmla="*/ 805038 h 1985002"/>
              <a:gd name="connsiteX14928" fmla="*/ 2415423 w 3049233"/>
              <a:gd name="connsiteY14928" fmla="*/ 824476 h 1985002"/>
              <a:gd name="connsiteX14929" fmla="*/ 2413087 w 3049233"/>
              <a:gd name="connsiteY14929" fmla="*/ 821510 h 1985002"/>
              <a:gd name="connsiteX14930" fmla="*/ 2436629 w 3049233"/>
              <a:gd name="connsiteY14930" fmla="*/ 782928 h 1985002"/>
              <a:gd name="connsiteX14931" fmla="*/ 2448827 w 3049233"/>
              <a:gd name="connsiteY14931" fmla="*/ 767188 h 1985002"/>
              <a:gd name="connsiteX14932" fmla="*/ 1887021 w 3049233"/>
              <a:gd name="connsiteY14932" fmla="*/ 762097 h 1985002"/>
              <a:gd name="connsiteX14933" fmla="*/ 1893220 w 3049233"/>
              <a:gd name="connsiteY14933" fmla="*/ 764826 h 1985002"/>
              <a:gd name="connsiteX14934" fmla="*/ 1898655 w 3049233"/>
              <a:gd name="connsiteY14934" fmla="*/ 767219 h 1985002"/>
              <a:gd name="connsiteX14935" fmla="*/ 1897628 w 3049233"/>
              <a:gd name="connsiteY14935" fmla="*/ 768234 h 1985002"/>
              <a:gd name="connsiteX14936" fmla="*/ 1885854 w 3049233"/>
              <a:gd name="connsiteY14936" fmla="*/ 763117 h 1985002"/>
              <a:gd name="connsiteX14937" fmla="*/ 1886519 w 3049233"/>
              <a:gd name="connsiteY14937" fmla="*/ 762522 h 1985002"/>
              <a:gd name="connsiteX14938" fmla="*/ 1998876 w 3049233"/>
              <a:gd name="connsiteY14938" fmla="*/ 761979 h 1985002"/>
              <a:gd name="connsiteX14939" fmla="*/ 2005713 w 3049233"/>
              <a:gd name="connsiteY14939" fmla="*/ 765522 h 1985002"/>
              <a:gd name="connsiteX14940" fmla="*/ 2004719 w 3049233"/>
              <a:gd name="connsiteY14940" fmla="*/ 766590 h 1985002"/>
              <a:gd name="connsiteX14941" fmla="*/ 1997703 w 3049233"/>
              <a:gd name="connsiteY14941" fmla="*/ 763152 h 1985002"/>
              <a:gd name="connsiteX14942" fmla="*/ 2312935 w 3049233"/>
              <a:gd name="connsiteY14942" fmla="*/ 761756 h 1985002"/>
              <a:gd name="connsiteX14943" fmla="*/ 2260236 w 3049233"/>
              <a:gd name="connsiteY14943" fmla="*/ 830844 h 1985002"/>
              <a:gd name="connsiteX14944" fmla="*/ 2241065 w 3049233"/>
              <a:gd name="connsiteY14944" fmla="*/ 863586 h 1985002"/>
              <a:gd name="connsiteX14945" fmla="*/ 2230031 w 3049233"/>
              <a:gd name="connsiteY14945" fmla="*/ 862491 h 1985002"/>
              <a:gd name="connsiteX14946" fmla="*/ 2233940 w 3049233"/>
              <a:gd name="connsiteY14946" fmla="*/ 854848 h 1985002"/>
              <a:gd name="connsiteX14947" fmla="*/ 2280735 w 3049233"/>
              <a:gd name="connsiteY14947" fmla="*/ 792329 h 1985002"/>
              <a:gd name="connsiteX14948" fmla="*/ 2295833 w 3049233"/>
              <a:gd name="connsiteY14948" fmla="*/ 776812 h 1985002"/>
              <a:gd name="connsiteX14949" fmla="*/ 2905017 w 3049233"/>
              <a:gd name="connsiteY14949" fmla="*/ 761755 h 1985002"/>
              <a:gd name="connsiteX14950" fmla="*/ 2936463 w 3049233"/>
              <a:gd name="connsiteY14950" fmla="*/ 769336 h 1985002"/>
              <a:gd name="connsiteX14951" fmla="*/ 2937084 w 3049233"/>
              <a:gd name="connsiteY14951" fmla="*/ 769874 h 1985002"/>
              <a:gd name="connsiteX14952" fmla="*/ 2912109 w 3049233"/>
              <a:gd name="connsiteY14952" fmla="*/ 764074 h 1985002"/>
              <a:gd name="connsiteX14953" fmla="*/ 2912086 w 3049233"/>
              <a:gd name="connsiteY14953" fmla="*/ 764076 h 1985002"/>
              <a:gd name="connsiteX14954" fmla="*/ 2912078 w 3049233"/>
              <a:gd name="connsiteY14954" fmla="*/ 764074 h 1985002"/>
              <a:gd name="connsiteX14955" fmla="*/ 2912054 w 3049233"/>
              <a:gd name="connsiteY14955" fmla="*/ 764076 h 1985002"/>
              <a:gd name="connsiteX14956" fmla="*/ 2912046 w 3049233"/>
              <a:gd name="connsiteY14956" fmla="*/ 764074 h 1985002"/>
              <a:gd name="connsiteX14957" fmla="*/ 2862276 w 3049233"/>
              <a:gd name="connsiteY14957" fmla="*/ 768318 h 1985002"/>
              <a:gd name="connsiteX14958" fmla="*/ 2820348 w 3049233"/>
              <a:gd name="connsiteY14958" fmla="*/ 777201 h 1985002"/>
              <a:gd name="connsiteX14959" fmla="*/ 2813337 w 3049233"/>
              <a:gd name="connsiteY14959" fmla="*/ 769586 h 1985002"/>
              <a:gd name="connsiteX14960" fmla="*/ 2849723 w 3049233"/>
              <a:gd name="connsiteY14960" fmla="*/ 764044 h 1985002"/>
              <a:gd name="connsiteX14961" fmla="*/ 2784008 w 3049233"/>
              <a:gd name="connsiteY14961" fmla="*/ 761338 h 1985002"/>
              <a:gd name="connsiteX14962" fmla="*/ 2789264 w 3049233"/>
              <a:gd name="connsiteY14962" fmla="*/ 769210 h 1985002"/>
              <a:gd name="connsiteX14963" fmla="*/ 2785208 w 3049233"/>
              <a:gd name="connsiteY14963" fmla="*/ 769936 h 1985002"/>
              <a:gd name="connsiteX14964" fmla="*/ 2779577 w 3049233"/>
              <a:gd name="connsiteY14964" fmla="*/ 761792 h 1985002"/>
              <a:gd name="connsiteX14965" fmla="*/ 1292419 w 3049233"/>
              <a:gd name="connsiteY14965" fmla="*/ 761326 h 1985002"/>
              <a:gd name="connsiteX14966" fmla="*/ 1293659 w 3049233"/>
              <a:gd name="connsiteY14966" fmla="*/ 762900 h 1985002"/>
              <a:gd name="connsiteX14967" fmla="*/ 1294767 w 3049233"/>
              <a:gd name="connsiteY14967" fmla="*/ 765041 h 1985002"/>
              <a:gd name="connsiteX14968" fmla="*/ 1282996 w 3049233"/>
              <a:gd name="connsiteY14968" fmla="*/ 770300 h 1985002"/>
              <a:gd name="connsiteX14969" fmla="*/ 1280721 w 3049233"/>
              <a:gd name="connsiteY14969" fmla="*/ 767560 h 1985002"/>
              <a:gd name="connsiteX14970" fmla="*/ 1281628 w 3049233"/>
              <a:gd name="connsiteY14970" fmla="*/ 767077 h 1985002"/>
              <a:gd name="connsiteX14971" fmla="*/ 827780 w 3049233"/>
              <a:gd name="connsiteY14971" fmla="*/ 761197 h 1985002"/>
              <a:gd name="connsiteX14972" fmla="*/ 842088 w 3049233"/>
              <a:gd name="connsiteY14972" fmla="*/ 763769 h 1985002"/>
              <a:gd name="connsiteX14973" fmla="*/ 845656 w 3049233"/>
              <a:gd name="connsiteY14973" fmla="*/ 764410 h 1985002"/>
              <a:gd name="connsiteX14974" fmla="*/ 840719 w 3049233"/>
              <a:gd name="connsiteY14974" fmla="*/ 769982 h 1985002"/>
              <a:gd name="connsiteX14975" fmla="*/ 827927 w 3049233"/>
              <a:gd name="connsiteY14975" fmla="*/ 765778 h 1985002"/>
              <a:gd name="connsiteX14976" fmla="*/ 824290 w 3049233"/>
              <a:gd name="connsiteY14976" fmla="*/ 765176 h 1985002"/>
              <a:gd name="connsiteX14977" fmla="*/ 825975 w 3049233"/>
              <a:gd name="connsiteY14977" fmla="*/ 763255 h 1985002"/>
              <a:gd name="connsiteX14978" fmla="*/ 1065504 w 3049233"/>
              <a:gd name="connsiteY14978" fmla="*/ 761102 h 1985002"/>
              <a:gd name="connsiteX14979" fmla="*/ 1067252 w 3049233"/>
              <a:gd name="connsiteY14979" fmla="*/ 761373 h 1985002"/>
              <a:gd name="connsiteX14980" fmla="*/ 1068796 w 3049233"/>
              <a:gd name="connsiteY14980" fmla="*/ 761612 h 1985002"/>
              <a:gd name="connsiteX14981" fmla="*/ 1066829 w 3049233"/>
              <a:gd name="connsiteY14981" fmla="*/ 764068 h 1985002"/>
              <a:gd name="connsiteX14982" fmla="*/ 1063915 w 3049233"/>
              <a:gd name="connsiteY14982" fmla="*/ 763191 h 1985002"/>
              <a:gd name="connsiteX14983" fmla="*/ 2653017 w 3049233"/>
              <a:gd name="connsiteY14983" fmla="*/ 760989 h 1985002"/>
              <a:gd name="connsiteX14984" fmla="*/ 2654148 w 3049233"/>
              <a:gd name="connsiteY14984" fmla="*/ 775989 h 1985002"/>
              <a:gd name="connsiteX14985" fmla="*/ 2650444 w 3049233"/>
              <a:gd name="connsiteY14985" fmla="*/ 776445 h 1985002"/>
              <a:gd name="connsiteX14986" fmla="*/ 2645951 w 3049233"/>
              <a:gd name="connsiteY14986" fmla="*/ 776445 h 1985002"/>
              <a:gd name="connsiteX14987" fmla="*/ 2645912 w 3049233"/>
              <a:gd name="connsiteY14987" fmla="*/ 776445 h 1985002"/>
              <a:gd name="connsiteX14988" fmla="*/ 2645872 w 3049233"/>
              <a:gd name="connsiteY14988" fmla="*/ 776445 h 1985002"/>
              <a:gd name="connsiteX14989" fmla="*/ 2642692 w 3049233"/>
              <a:gd name="connsiteY14989" fmla="*/ 777267 h 1985002"/>
              <a:gd name="connsiteX14990" fmla="*/ 2642830 w 3049233"/>
              <a:gd name="connsiteY14990" fmla="*/ 761994 h 1985002"/>
              <a:gd name="connsiteX14991" fmla="*/ 2646459 w 3049233"/>
              <a:gd name="connsiteY14991" fmla="*/ 761714 h 1985002"/>
              <a:gd name="connsiteX14992" fmla="*/ 1979416 w 3049233"/>
              <a:gd name="connsiteY14992" fmla="*/ 760806 h 1985002"/>
              <a:gd name="connsiteX14993" fmla="*/ 1987438 w 3049233"/>
              <a:gd name="connsiteY14993" fmla="*/ 764394 h 1985002"/>
              <a:gd name="connsiteX14994" fmla="*/ 1986679 w 3049233"/>
              <a:gd name="connsiteY14994" fmla="*/ 765159 h 1985002"/>
              <a:gd name="connsiteX14995" fmla="*/ 1986200 w 3049233"/>
              <a:gd name="connsiteY14995" fmla="*/ 765754 h 1985002"/>
              <a:gd name="connsiteX14996" fmla="*/ 1978102 w 3049233"/>
              <a:gd name="connsiteY14996" fmla="*/ 762209 h 1985002"/>
              <a:gd name="connsiteX14997" fmla="*/ 1005500 w 3049233"/>
              <a:gd name="connsiteY14997" fmla="*/ 760666 h 1985002"/>
              <a:gd name="connsiteX14998" fmla="*/ 1014643 w 3049233"/>
              <a:gd name="connsiteY14998" fmla="*/ 762006 h 1985002"/>
              <a:gd name="connsiteX14999" fmla="*/ 1015170 w 3049233"/>
              <a:gd name="connsiteY14999" fmla="*/ 762084 h 1985002"/>
              <a:gd name="connsiteX15000" fmla="*/ 1015323 w 3049233"/>
              <a:gd name="connsiteY15000" fmla="*/ 762157 h 1985002"/>
              <a:gd name="connsiteX15001" fmla="*/ 1015524 w 3049233"/>
              <a:gd name="connsiteY15001" fmla="*/ 762254 h 1985002"/>
              <a:gd name="connsiteX15002" fmla="*/ 1014682 w 3049233"/>
              <a:gd name="connsiteY15002" fmla="*/ 763316 h 1985002"/>
              <a:gd name="connsiteX15003" fmla="*/ 1011785 w 3049233"/>
              <a:gd name="connsiteY15003" fmla="*/ 762791 h 1985002"/>
              <a:gd name="connsiteX15004" fmla="*/ 1006742 w 3049233"/>
              <a:gd name="connsiteY15004" fmla="*/ 761309 h 1985002"/>
              <a:gd name="connsiteX15005" fmla="*/ 1006248 w 3049233"/>
              <a:gd name="connsiteY15005" fmla="*/ 761053 h 1985002"/>
              <a:gd name="connsiteX15006" fmla="*/ 1959308 w 3049233"/>
              <a:gd name="connsiteY15006" fmla="*/ 760294 h 1985002"/>
              <a:gd name="connsiteX15007" fmla="*/ 1968958 w 3049233"/>
              <a:gd name="connsiteY15007" fmla="*/ 764568 h 1985002"/>
              <a:gd name="connsiteX15008" fmla="*/ 1967252 w 3049233"/>
              <a:gd name="connsiteY15008" fmla="*/ 766391 h 1985002"/>
              <a:gd name="connsiteX15009" fmla="*/ 1957567 w 3049233"/>
              <a:gd name="connsiteY15009" fmla="*/ 762125 h 1985002"/>
              <a:gd name="connsiteX15010" fmla="*/ 2795472 w 3049233"/>
              <a:gd name="connsiteY15010" fmla="*/ 760163 h 1985002"/>
              <a:gd name="connsiteX15011" fmla="*/ 2802071 w 3049233"/>
              <a:gd name="connsiteY15011" fmla="*/ 766918 h 1985002"/>
              <a:gd name="connsiteX15012" fmla="*/ 2797236 w 3049233"/>
              <a:gd name="connsiteY15012" fmla="*/ 767783 h 1985002"/>
              <a:gd name="connsiteX15013" fmla="*/ 2791857 w 3049233"/>
              <a:gd name="connsiteY15013" fmla="*/ 760534 h 1985002"/>
              <a:gd name="connsiteX15014" fmla="*/ 928681 w 3049233"/>
              <a:gd name="connsiteY15014" fmla="*/ 759795 h 1985002"/>
              <a:gd name="connsiteX15015" fmla="*/ 929911 w 3049233"/>
              <a:gd name="connsiteY15015" fmla="*/ 760971 h 1985002"/>
              <a:gd name="connsiteX15016" fmla="*/ 929941 w 3049233"/>
              <a:gd name="connsiteY15016" fmla="*/ 760999 h 1985002"/>
              <a:gd name="connsiteX15017" fmla="*/ 929942 w 3049233"/>
              <a:gd name="connsiteY15017" fmla="*/ 761001 h 1985002"/>
              <a:gd name="connsiteX15018" fmla="*/ 929565 w 3049233"/>
              <a:gd name="connsiteY15018" fmla="*/ 761025 h 1985002"/>
              <a:gd name="connsiteX15019" fmla="*/ 929507 w 3049233"/>
              <a:gd name="connsiteY15019" fmla="*/ 761028 h 1985002"/>
              <a:gd name="connsiteX15020" fmla="*/ 928953 w 3049233"/>
              <a:gd name="connsiteY15020" fmla="*/ 761064 h 1985002"/>
              <a:gd name="connsiteX15021" fmla="*/ 928509 w 3049233"/>
              <a:gd name="connsiteY15021" fmla="*/ 760587 h 1985002"/>
              <a:gd name="connsiteX15022" fmla="*/ 928385 w 3049233"/>
              <a:gd name="connsiteY15022" fmla="*/ 760452 h 1985002"/>
              <a:gd name="connsiteX15023" fmla="*/ 927851 w 3049233"/>
              <a:gd name="connsiteY15023" fmla="*/ 759878 h 1985002"/>
              <a:gd name="connsiteX15024" fmla="*/ 928526 w 3049233"/>
              <a:gd name="connsiteY15024" fmla="*/ 759811 h 1985002"/>
              <a:gd name="connsiteX15025" fmla="*/ 2019310 w 3049233"/>
              <a:gd name="connsiteY15025" fmla="*/ 759719 h 1985002"/>
              <a:gd name="connsiteX15026" fmla="*/ 2023603 w 3049233"/>
              <a:gd name="connsiteY15026" fmla="*/ 765161 h 1985002"/>
              <a:gd name="connsiteX15027" fmla="*/ 2022054 w 3049233"/>
              <a:gd name="connsiteY15027" fmla="*/ 766980 h 1985002"/>
              <a:gd name="connsiteX15028" fmla="*/ 2017989 w 3049233"/>
              <a:gd name="connsiteY15028" fmla="*/ 761173 h 1985002"/>
              <a:gd name="connsiteX15029" fmla="*/ 1938514 w 3049233"/>
              <a:gd name="connsiteY15029" fmla="*/ 759711 h 1985002"/>
              <a:gd name="connsiteX15030" fmla="*/ 1948330 w 3049233"/>
              <a:gd name="connsiteY15030" fmla="*/ 764048 h 1985002"/>
              <a:gd name="connsiteX15031" fmla="*/ 1946919 w 3049233"/>
              <a:gd name="connsiteY15031" fmla="*/ 765419 h 1985002"/>
              <a:gd name="connsiteX15032" fmla="*/ 1937169 w 3049233"/>
              <a:gd name="connsiteY15032" fmla="*/ 761104 h 1985002"/>
              <a:gd name="connsiteX15033" fmla="*/ 2669286 w 3049233"/>
              <a:gd name="connsiteY15033" fmla="*/ 759189 h 1985002"/>
              <a:gd name="connsiteX15034" fmla="*/ 2670345 w 3049233"/>
              <a:gd name="connsiteY15034" fmla="*/ 762438 h 1985002"/>
              <a:gd name="connsiteX15035" fmla="*/ 2671758 w 3049233"/>
              <a:gd name="connsiteY15035" fmla="*/ 773477 h 1985002"/>
              <a:gd name="connsiteX15036" fmla="*/ 2662804 w 3049233"/>
              <a:gd name="connsiteY15036" fmla="*/ 774922 h 1985002"/>
              <a:gd name="connsiteX15037" fmla="*/ 2661081 w 3049233"/>
              <a:gd name="connsiteY15037" fmla="*/ 775134 h 1985002"/>
              <a:gd name="connsiteX15038" fmla="*/ 2660461 w 3049233"/>
              <a:gd name="connsiteY15038" fmla="*/ 760762 h 1985002"/>
              <a:gd name="connsiteX15039" fmla="*/ 2660303 w 3049233"/>
              <a:gd name="connsiteY15039" fmla="*/ 760183 h 1985002"/>
              <a:gd name="connsiteX15040" fmla="*/ 1917285 w 3049233"/>
              <a:gd name="connsiteY15040" fmla="*/ 758796 h 1985002"/>
              <a:gd name="connsiteX15041" fmla="*/ 1924827 w 3049233"/>
              <a:gd name="connsiteY15041" fmla="*/ 762191 h 1985002"/>
              <a:gd name="connsiteX15042" fmla="*/ 1926665 w 3049233"/>
              <a:gd name="connsiteY15042" fmla="*/ 763005 h 1985002"/>
              <a:gd name="connsiteX15043" fmla="*/ 1925640 w 3049233"/>
              <a:gd name="connsiteY15043" fmla="*/ 764123 h 1985002"/>
              <a:gd name="connsiteX15044" fmla="*/ 1920836 w 3049233"/>
              <a:gd name="connsiteY15044" fmla="*/ 762011 h 1985002"/>
              <a:gd name="connsiteX15045" fmla="*/ 1916128 w 3049233"/>
              <a:gd name="connsiteY15045" fmla="*/ 759884 h 1985002"/>
              <a:gd name="connsiteX15046" fmla="*/ 812751 w 3049233"/>
              <a:gd name="connsiteY15046" fmla="*/ 758497 h 1985002"/>
              <a:gd name="connsiteX15047" fmla="*/ 821710 w 3049233"/>
              <a:gd name="connsiteY15047" fmla="*/ 760107 h 1985002"/>
              <a:gd name="connsiteX15048" fmla="*/ 820454 w 3049233"/>
              <a:gd name="connsiteY15048" fmla="*/ 761529 h 1985002"/>
              <a:gd name="connsiteX15049" fmla="*/ 819513 w 3049233"/>
              <a:gd name="connsiteY15049" fmla="*/ 762595 h 1985002"/>
              <a:gd name="connsiteX15050" fmla="*/ 818133 w 3049233"/>
              <a:gd name="connsiteY15050" fmla="*/ 764157 h 1985002"/>
              <a:gd name="connsiteX15051" fmla="*/ 815692 w 3049233"/>
              <a:gd name="connsiteY15051" fmla="*/ 763753 h 1985002"/>
              <a:gd name="connsiteX15052" fmla="*/ 811423 w 3049233"/>
              <a:gd name="connsiteY15052" fmla="*/ 763046 h 1985002"/>
              <a:gd name="connsiteX15053" fmla="*/ 801842 w 3049233"/>
              <a:gd name="connsiteY15053" fmla="*/ 761460 h 1985002"/>
              <a:gd name="connsiteX15054" fmla="*/ 796674 w 3049233"/>
              <a:gd name="connsiteY15054" fmla="*/ 762449 h 1985002"/>
              <a:gd name="connsiteX15055" fmla="*/ 796667 w 3049233"/>
              <a:gd name="connsiteY15055" fmla="*/ 762450 h 1985002"/>
              <a:gd name="connsiteX15056" fmla="*/ 797293 w 3049233"/>
              <a:gd name="connsiteY15056" fmla="*/ 761735 h 1985002"/>
              <a:gd name="connsiteX15057" fmla="*/ 1047905 w 3049233"/>
              <a:gd name="connsiteY15057" fmla="*/ 758377 h 1985002"/>
              <a:gd name="connsiteX15058" fmla="*/ 1048133 w 3049233"/>
              <a:gd name="connsiteY15058" fmla="*/ 758412 h 1985002"/>
              <a:gd name="connsiteX15059" fmla="*/ 1048511 w 3049233"/>
              <a:gd name="connsiteY15059" fmla="*/ 758471 h 1985002"/>
              <a:gd name="connsiteX15060" fmla="*/ 1050426 w 3049233"/>
              <a:gd name="connsiteY15060" fmla="*/ 758768 h 1985002"/>
              <a:gd name="connsiteX15061" fmla="*/ 1050308 w 3049233"/>
              <a:gd name="connsiteY15061" fmla="*/ 758925 h 1985002"/>
              <a:gd name="connsiteX15062" fmla="*/ 1050200 w 3049233"/>
              <a:gd name="connsiteY15062" fmla="*/ 759067 h 1985002"/>
              <a:gd name="connsiteX15063" fmla="*/ 1049189 w 3049233"/>
              <a:gd name="connsiteY15063" fmla="*/ 758763 h 1985002"/>
              <a:gd name="connsiteX15064" fmla="*/ 1047923 w 3049233"/>
              <a:gd name="connsiteY15064" fmla="*/ 758383 h 1985002"/>
              <a:gd name="connsiteX15065" fmla="*/ 2546948 w 3049233"/>
              <a:gd name="connsiteY15065" fmla="*/ 758083 h 1985002"/>
              <a:gd name="connsiteX15066" fmla="*/ 2540183 w 3049233"/>
              <a:gd name="connsiteY15066" fmla="*/ 777802 h 1985002"/>
              <a:gd name="connsiteX15067" fmla="*/ 2539439 w 3049233"/>
              <a:gd name="connsiteY15067" fmla="*/ 779910 h 1985002"/>
              <a:gd name="connsiteX15068" fmla="*/ 2524666 w 3049233"/>
              <a:gd name="connsiteY15068" fmla="*/ 778558 h 1985002"/>
              <a:gd name="connsiteX15069" fmla="*/ 2531565 w 3049233"/>
              <a:gd name="connsiteY15069" fmla="*/ 762605 h 1985002"/>
              <a:gd name="connsiteX15070" fmla="*/ 2538278 w 3049233"/>
              <a:gd name="connsiteY15070" fmla="*/ 759813 h 1985002"/>
              <a:gd name="connsiteX15071" fmla="*/ 2681096 w 3049233"/>
              <a:gd name="connsiteY15071" fmla="*/ 757883 h 1985002"/>
              <a:gd name="connsiteX15072" fmla="*/ 2685277 w 3049233"/>
              <a:gd name="connsiteY15072" fmla="*/ 771295 h 1985002"/>
              <a:gd name="connsiteX15073" fmla="*/ 2678656 w 3049233"/>
              <a:gd name="connsiteY15073" fmla="*/ 772364 h 1985002"/>
              <a:gd name="connsiteX15074" fmla="*/ 2678283 w 3049233"/>
              <a:gd name="connsiteY15074" fmla="*/ 768403 h 1985002"/>
              <a:gd name="connsiteX15075" fmla="*/ 2675728 w 3049233"/>
              <a:gd name="connsiteY15075" fmla="*/ 760651 h 1985002"/>
              <a:gd name="connsiteX15076" fmla="*/ 2675448 w 3049233"/>
              <a:gd name="connsiteY15076" fmla="*/ 758508 h 1985002"/>
              <a:gd name="connsiteX15077" fmla="*/ 950119 w 3049233"/>
              <a:gd name="connsiteY15077" fmla="*/ 757658 h 1985002"/>
              <a:gd name="connsiteX15078" fmla="*/ 952685 w 3049233"/>
              <a:gd name="connsiteY15078" fmla="*/ 759560 h 1985002"/>
              <a:gd name="connsiteX15079" fmla="*/ 948164 w 3049233"/>
              <a:gd name="connsiteY15079" fmla="*/ 759846 h 1985002"/>
              <a:gd name="connsiteX15080" fmla="*/ 946653 w 3049233"/>
              <a:gd name="connsiteY15080" fmla="*/ 758587 h 1985002"/>
              <a:gd name="connsiteX15081" fmla="*/ 947212 w 3049233"/>
              <a:gd name="connsiteY15081" fmla="*/ 757948 h 1985002"/>
              <a:gd name="connsiteX15082" fmla="*/ 2894164 w 3049233"/>
              <a:gd name="connsiteY15082" fmla="*/ 756267 h 1985002"/>
              <a:gd name="connsiteX15083" fmla="*/ 2915639 w 3049233"/>
              <a:gd name="connsiteY15083" fmla="*/ 759317 h 1985002"/>
              <a:gd name="connsiteX15084" fmla="*/ 2891514 w 3049233"/>
              <a:gd name="connsiteY15084" fmla="*/ 757596 h 1985002"/>
              <a:gd name="connsiteX15085" fmla="*/ 2891498 w 3049233"/>
              <a:gd name="connsiteY15085" fmla="*/ 757597 h 1985002"/>
              <a:gd name="connsiteX15086" fmla="*/ 2891482 w 3049233"/>
              <a:gd name="connsiteY15086" fmla="*/ 757596 h 1985002"/>
              <a:gd name="connsiteX15087" fmla="*/ 2891467 w 3049233"/>
              <a:gd name="connsiteY15087" fmla="*/ 757597 h 1985002"/>
              <a:gd name="connsiteX15088" fmla="*/ 2891451 w 3049233"/>
              <a:gd name="connsiteY15088" fmla="*/ 757596 h 1985002"/>
              <a:gd name="connsiteX15089" fmla="*/ 2818716 w 3049233"/>
              <a:gd name="connsiteY15089" fmla="*/ 763938 h 1985002"/>
              <a:gd name="connsiteX15090" fmla="*/ 2809634 w 3049233"/>
              <a:gd name="connsiteY15090" fmla="*/ 765564 h 1985002"/>
              <a:gd name="connsiteX15091" fmla="*/ 2803869 w 3049233"/>
              <a:gd name="connsiteY15091" fmla="*/ 759303 h 1985002"/>
              <a:gd name="connsiteX15092" fmla="*/ 2828874 w 3049233"/>
              <a:gd name="connsiteY15092" fmla="*/ 756741 h 1985002"/>
              <a:gd name="connsiteX15093" fmla="*/ 2832075 w 3049233"/>
              <a:gd name="connsiteY15093" fmla="*/ 756717 h 1985002"/>
              <a:gd name="connsiteX15094" fmla="*/ 1893921 w 3049233"/>
              <a:gd name="connsiteY15094" fmla="*/ 756244 h 1985002"/>
              <a:gd name="connsiteX15095" fmla="*/ 1905050 w 3049233"/>
              <a:gd name="connsiteY15095" fmla="*/ 760907 h 1985002"/>
              <a:gd name="connsiteX15096" fmla="*/ 1903247 w 3049233"/>
              <a:gd name="connsiteY15096" fmla="*/ 762686 h 1985002"/>
              <a:gd name="connsiteX15097" fmla="*/ 1892086 w 3049233"/>
              <a:gd name="connsiteY15097" fmla="*/ 757803 h 1985002"/>
              <a:gd name="connsiteX15098" fmla="*/ 2695944 w 3049233"/>
              <a:gd name="connsiteY15098" fmla="*/ 756241 h 1985002"/>
              <a:gd name="connsiteX15099" fmla="*/ 2700543 w 3049233"/>
              <a:gd name="connsiteY15099" fmla="*/ 768832 h 1985002"/>
              <a:gd name="connsiteX15100" fmla="*/ 2695201 w 3049233"/>
              <a:gd name="connsiteY15100" fmla="*/ 769694 h 1985002"/>
              <a:gd name="connsiteX15101" fmla="*/ 2694108 w 3049233"/>
              <a:gd name="connsiteY15101" fmla="*/ 766854 h 1985002"/>
              <a:gd name="connsiteX15102" fmla="*/ 2692782 w 3049233"/>
              <a:gd name="connsiteY15102" fmla="*/ 759564 h 1985002"/>
              <a:gd name="connsiteX15103" fmla="*/ 2691580 w 3049233"/>
              <a:gd name="connsiteY15103" fmla="*/ 756724 h 1985002"/>
              <a:gd name="connsiteX15104" fmla="*/ 2004625 w 3049233"/>
              <a:gd name="connsiteY15104" fmla="*/ 756212 h 1985002"/>
              <a:gd name="connsiteX15105" fmla="*/ 2011075 w 3049233"/>
              <a:gd name="connsiteY15105" fmla="*/ 759752 h 1985002"/>
              <a:gd name="connsiteX15106" fmla="*/ 2009760 w 3049233"/>
              <a:gd name="connsiteY15106" fmla="*/ 761170 h 1985002"/>
              <a:gd name="connsiteX15107" fmla="*/ 2003176 w 3049233"/>
              <a:gd name="connsiteY15107" fmla="*/ 757664 h 1985002"/>
              <a:gd name="connsiteX15108" fmla="*/ 964747 w 3049233"/>
              <a:gd name="connsiteY15108" fmla="*/ 756199 h 1985002"/>
              <a:gd name="connsiteX15109" fmla="*/ 965044 w 3049233"/>
              <a:gd name="connsiteY15109" fmla="*/ 756285 h 1985002"/>
              <a:gd name="connsiteX15110" fmla="*/ 966682 w 3049233"/>
              <a:gd name="connsiteY15110" fmla="*/ 756757 h 1985002"/>
              <a:gd name="connsiteX15111" fmla="*/ 965055 w 3049233"/>
              <a:gd name="connsiteY15111" fmla="*/ 758776 h 1985002"/>
              <a:gd name="connsiteX15112" fmla="*/ 961040 w 3049233"/>
              <a:gd name="connsiteY15112" fmla="*/ 759030 h 1985002"/>
              <a:gd name="connsiteX15113" fmla="*/ 958812 w 3049233"/>
              <a:gd name="connsiteY15113" fmla="*/ 757884 h 1985002"/>
              <a:gd name="connsiteX15114" fmla="*/ 957516 w 3049233"/>
              <a:gd name="connsiteY15114" fmla="*/ 756920 h 1985002"/>
              <a:gd name="connsiteX15115" fmla="*/ 2022833 w 3049233"/>
              <a:gd name="connsiteY15115" fmla="*/ 755843 h 1985002"/>
              <a:gd name="connsiteX15116" fmla="*/ 2026498 w 3049233"/>
              <a:gd name="connsiteY15116" fmla="*/ 761760 h 1985002"/>
              <a:gd name="connsiteX15117" fmla="*/ 2025838 w 3049233"/>
              <a:gd name="connsiteY15117" fmla="*/ 762533 h 1985002"/>
              <a:gd name="connsiteX15118" fmla="*/ 2022344 w 3049233"/>
              <a:gd name="connsiteY15118" fmla="*/ 756383 h 1985002"/>
              <a:gd name="connsiteX15119" fmla="*/ 794756 w 3049233"/>
              <a:gd name="connsiteY15119" fmla="*/ 755791 h 1985002"/>
              <a:gd name="connsiteX15120" fmla="*/ 793775 w 3049233"/>
              <a:gd name="connsiteY15120" fmla="*/ 756909 h 1985002"/>
              <a:gd name="connsiteX15121" fmla="*/ 793294 w 3049233"/>
              <a:gd name="connsiteY15121" fmla="*/ 757014 h 1985002"/>
              <a:gd name="connsiteX15122" fmla="*/ 792901 w 3049233"/>
              <a:gd name="connsiteY15122" fmla="*/ 757099 h 1985002"/>
              <a:gd name="connsiteX15123" fmla="*/ 792617 w 3049233"/>
              <a:gd name="connsiteY15123" fmla="*/ 757161 h 1985002"/>
              <a:gd name="connsiteX15124" fmla="*/ 793955 w 3049233"/>
              <a:gd name="connsiteY15124" fmla="*/ 755957 h 1985002"/>
              <a:gd name="connsiteX15125" fmla="*/ 1984672 w 3049233"/>
              <a:gd name="connsiteY15125" fmla="*/ 755197 h 1985002"/>
              <a:gd name="connsiteX15126" fmla="*/ 1992704 w 3049233"/>
              <a:gd name="connsiteY15126" fmla="*/ 758794 h 1985002"/>
              <a:gd name="connsiteX15127" fmla="*/ 1991551 w 3049233"/>
              <a:gd name="connsiteY15127" fmla="*/ 760139 h 1985002"/>
              <a:gd name="connsiteX15128" fmla="*/ 1990966 w 3049233"/>
              <a:gd name="connsiteY15128" fmla="*/ 759853 h 1985002"/>
              <a:gd name="connsiteX15129" fmla="*/ 1983419 w 3049233"/>
              <a:gd name="connsiteY15129" fmla="*/ 756536 h 1985002"/>
              <a:gd name="connsiteX15130" fmla="*/ 1287337 w 3049233"/>
              <a:gd name="connsiteY15130" fmla="*/ 754875 h 1985002"/>
              <a:gd name="connsiteX15131" fmla="*/ 1288600 w 3049233"/>
              <a:gd name="connsiteY15131" fmla="*/ 756480 h 1985002"/>
              <a:gd name="connsiteX15132" fmla="*/ 1276760 w 3049233"/>
              <a:gd name="connsiteY15132" fmla="*/ 762789 h 1985002"/>
              <a:gd name="connsiteX15133" fmla="*/ 1276103 w 3049233"/>
              <a:gd name="connsiteY15133" fmla="*/ 761998 h 1985002"/>
              <a:gd name="connsiteX15134" fmla="*/ 1280844 w 3049233"/>
              <a:gd name="connsiteY15134" fmla="*/ 758992 h 1985002"/>
              <a:gd name="connsiteX15135" fmla="*/ 1809218 w 3049233"/>
              <a:gd name="connsiteY15135" fmla="*/ 754757 h 1985002"/>
              <a:gd name="connsiteX15136" fmla="*/ 1809926 w 3049233"/>
              <a:gd name="connsiteY15136" fmla="*/ 755449 h 1985002"/>
              <a:gd name="connsiteX15137" fmla="*/ 1810171 w 3049233"/>
              <a:gd name="connsiteY15137" fmla="*/ 755554 h 1985002"/>
              <a:gd name="connsiteX15138" fmla="*/ 1810771 w 3049233"/>
              <a:gd name="connsiteY15138" fmla="*/ 756127 h 1985002"/>
              <a:gd name="connsiteX15139" fmla="*/ 1823703 w 3049233"/>
              <a:gd name="connsiteY15139" fmla="*/ 761625 h 1985002"/>
              <a:gd name="connsiteX15140" fmla="*/ 1793871 w 3049233"/>
              <a:gd name="connsiteY15140" fmla="*/ 798724 h 1985002"/>
              <a:gd name="connsiteX15141" fmla="*/ 1789323 w 3049233"/>
              <a:gd name="connsiteY15141" fmla="*/ 806538 h 1985002"/>
              <a:gd name="connsiteX15142" fmla="*/ 1786198 w 3049233"/>
              <a:gd name="connsiteY15142" fmla="*/ 810305 h 1985002"/>
              <a:gd name="connsiteX15143" fmla="*/ 1772405 w 3049233"/>
              <a:gd name="connsiteY15143" fmla="*/ 835624 h 1985002"/>
              <a:gd name="connsiteX15144" fmla="*/ 1765037 w 3049233"/>
              <a:gd name="connsiteY15144" fmla="*/ 848285 h 1985002"/>
              <a:gd name="connsiteX15145" fmla="*/ 1763794 w 3049233"/>
              <a:gd name="connsiteY15145" fmla="*/ 851427 h 1985002"/>
              <a:gd name="connsiteX15146" fmla="*/ 1761791 w 3049233"/>
              <a:gd name="connsiteY15146" fmla="*/ 855104 h 1985002"/>
              <a:gd name="connsiteX15147" fmla="*/ 1741835 w 3049233"/>
              <a:gd name="connsiteY15147" fmla="*/ 906928 h 1985002"/>
              <a:gd name="connsiteX15148" fmla="*/ 1729539 w 3049233"/>
              <a:gd name="connsiteY15148" fmla="*/ 958808 h 1985002"/>
              <a:gd name="connsiteX15149" fmla="*/ 1727266 w 3049233"/>
              <a:gd name="connsiteY15149" fmla="*/ 958752 h 1985002"/>
              <a:gd name="connsiteX15150" fmla="*/ 1711445 w 3049233"/>
              <a:gd name="connsiteY15150" fmla="*/ 956934 h 1985002"/>
              <a:gd name="connsiteX15151" fmla="*/ 1711442 w 3049233"/>
              <a:gd name="connsiteY15151" fmla="*/ 956935 h 1985002"/>
              <a:gd name="connsiteX15152" fmla="*/ 1711436 w 3049233"/>
              <a:gd name="connsiteY15152" fmla="*/ 956934 h 1985002"/>
              <a:gd name="connsiteX15153" fmla="*/ 1711434 w 3049233"/>
              <a:gd name="connsiteY15153" fmla="*/ 956935 h 1985002"/>
              <a:gd name="connsiteX15154" fmla="*/ 1711430 w 3049233"/>
              <a:gd name="connsiteY15154" fmla="*/ 956934 h 1985002"/>
              <a:gd name="connsiteX15155" fmla="*/ 1689571 w 3049233"/>
              <a:gd name="connsiteY15155" fmla="*/ 961342 h 1985002"/>
              <a:gd name="connsiteX15156" fmla="*/ 1653809 w 3049233"/>
              <a:gd name="connsiteY15156" fmla="*/ 966843 h 1985002"/>
              <a:gd name="connsiteX15157" fmla="*/ 1653788 w 3049233"/>
              <a:gd name="connsiteY15157" fmla="*/ 966851 h 1985002"/>
              <a:gd name="connsiteX15158" fmla="*/ 1649756 w 3049233"/>
              <a:gd name="connsiteY15158" fmla="*/ 968249 h 1985002"/>
              <a:gd name="connsiteX15159" fmla="*/ 1605386 w 3049233"/>
              <a:gd name="connsiteY15159" fmla="*/ 964060 h 1985002"/>
              <a:gd name="connsiteX15160" fmla="*/ 1347684 w 3049233"/>
              <a:gd name="connsiteY15160" fmla="*/ 939729 h 1985002"/>
              <a:gd name="connsiteX15161" fmla="*/ 1348183 w 3049233"/>
              <a:gd name="connsiteY15161" fmla="*/ 929757 h 1985002"/>
              <a:gd name="connsiteX15162" fmla="*/ 1348167 w 3049233"/>
              <a:gd name="connsiteY15162" fmla="*/ 929483 h 1985002"/>
              <a:gd name="connsiteX15163" fmla="*/ 1348115 w 3049233"/>
              <a:gd name="connsiteY15163" fmla="*/ 928579 h 1985002"/>
              <a:gd name="connsiteX15164" fmla="*/ 1348164 w 3049233"/>
              <a:gd name="connsiteY15164" fmla="*/ 927771 h 1985002"/>
              <a:gd name="connsiteX15165" fmla="*/ 1347927 w 3049233"/>
              <a:gd name="connsiteY15165" fmla="*/ 924071 h 1985002"/>
              <a:gd name="connsiteX15166" fmla="*/ 1721370 w 3049233"/>
              <a:gd name="connsiteY15166" fmla="*/ 945273 h 1985002"/>
              <a:gd name="connsiteX15167" fmla="*/ 1721379 w 3049233"/>
              <a:gd name="connsiteY15167" fmla="*/ 945273 h 1985002"/>
              <a:gd name="connsiteX15168" fmla="*/ 1721389 w 3049233"/>
              <a:gd name="connsiteY15168" fmla="*/ 945273 h 1985002"/>
              <a:gd name="connsiteX15169" fmla="*/ 1721389 w 3049233"/>
              <a:gd name="connsiteY15169" fmla="*/ 942733 h 1985002"/>
              <a:gd name="connsiteX15170" fmla="*/ 1721499 w 3049233"/>
              <a:gd name="connsiteY15170" fmla="*/ 942268 h 1985002"/>
              <a:gd name="connsiteX15171" fmla="*/ 1744153 w 3049233"/>
              <a:gd name="connsiteY15171" fmla="*/ 860560 h 1985002"/>
              <a:gd name="connsiteX15172" fmla="*/ 1751784 w 3049233"/>
              <a:gd name="connsiteY15172" fmla="*/ 842163 h 1985002"/>
              <a:gd name="connsiteX15173" fmla="*/ 1787082 w 3049233"/>
              <a:gd name="connsiteY15173" fmla="*/ 779992 h 1985002"/>
              <a:gd name="connsiteX15174" fmla="*/ 1787381 w 3049233"/>
              <a:gd name="connsiteY15174" fmla="*/ 779513 h 1985002"/>
              <a:gd name="connsiteX15175" fmla="*/ 2710089 w 3049233"/>
              <a:gd name="connsiteY15175" fmla="*/ 754677 h 1985002"/>
              <a:gd name="connsiteX15176" fmla="*/ 2715029 w 3049233"/>
              <a:gd name="connsiteY15176" fmla="*/ 766494 h 1985002"/>
              <a:gd name="connsiteX15177" fmla="*/ 2708913 w 3049233"/>
              <a:gd name="connsiteY15177" fmla="*/ 767481 h 1985002"/>
              <a:gd name="connsiteX15178" fmla="*/ 2703592 w 3049233"/>
              <a:gd name="connsiteY15178" fmla="*/ 755395 h 1985002"/>
              <a:gd name="connsiteX15179" fmla="*/ 1230782 w 3049233"/>
              <a:gd name="connsiteY15179" fmla="*/ 754664 h 1985002"/>
              <a:gd name="connsiteX15180" fmla="*/ 1231151 w 3049233"/>
              <a:gd name="connsiteY15180" fmla="*/ 755029 h 1985002"/>
              <a:gd name="connsiteX15181" fmla="*/ 1226033 w 3049233"/>
              <a:gd name="connsiteY15181" fmla="*/ 761236 h 1985002"/>
              <a:gd name="connsiteX15182" fmla="*/ 1222717 w 3049233"/>
              <a:gd name="connsiteY15182" fmla="*/ 765259 h 1985002"/>
              <a:gd name="connsiteX15183" fmla="*/ 1222559 w 3049233"/>
              <a:gd name="connsiteY15183" fmla="*/ 765090 h 1985002"/>
              <a:gd name="connsiteX15184" fmla="*/ 1222546 w 3049233"/>
              <a:gd name="connsiteY15184" fmla="*/ 765075 h 1985002"/>
              <a:gd name="connsiteX15185" fmla="*/ 1222421 w 3049233"/>
              <a:gd name="connsiteY15185" fmla="*/ 764941 h 1985002"/>
              <a:gd name="connsiteX15186" fmla="*/ 923221 w 3049233"/>
              <a:gd name="connsiteY15186" fmla="*/ 754577 h 1985002"/>
              <a:gd name="connsiteX15187" fmla="*/ 923228 w 3049233"/>
              <a:gd name="connsiteY15187" fmla="*/ 754584 h 1985002"/>
              <a:gd name="connsiteX15188" fmla="*/ 923800 w 3049233"/>
              <a:gd name="connsiteY15188" fmla="*/ 755130 h 1985002"/>
              <a:gd name="connsiteX15189" fmla="*/ 924355 w 3049233"/>
              <a:gd name="connsiteY15189" fmla="*/ 755660 h 1985002"/>
              <a:gd name="connsiteX15190" fmla="*/ 924254 w 3049233"/>
              <a:gd name="connsiteY15190" fmla="*/ 755669 h 1985002"/>
              <a:gd name="connsiteX15191" fmla="*/ 924196 w 3049233"/>
              <a:gd name="connsiteY15191" fmla="*/ 755674 h 1985002"/>
              <a:gd name="connsiteX15192" fmla="*/ 923957 w 3049233"/>
              <a:gd name="connsiteY15192" fmla="*/ 755694 h 1985002"/>
              <a:gd name="connsiteX15193" fmla="*/ 923320 w 3049233"/>
              <a:gd name="connsiteY15193" fmla="*/ 755009 h 1985002"/>
              <a:gd name="connsiteX15194" fmla="*/ 922997 w 3049233"/>
              <a:gd name="connsiteY15194" fmla="*/ 754661 h 1985002"/>
              <a:gd name="connsiteX15195" fmla="*/ 1869640 w 3049233"/>
              <a:gd name="connsiteY15195" fmla="*/ 754444 h 1985002"/>
              <a:gd name="connsiteX15196" fmla="*/ 1873078 w 3049233"/>
              <a:gd name="connsiteY15196" fmla="*/ 755957 h 1985002"/>
              <a:gd name="connsiteX15197" fmla="*/ 1880756 w 3049233"/>
              <a:gd name="connsiteY15197" fmla="*/ 759339 h 1985002"/>
              <a:gd name="connsiteX15198" fmla="*/ 1879764 w 3049233"/>
              <a:gd name="connsiteY15198" fmla="*/ 760469 h 1985002"/>
              <a:gd name="connsiteX15199" fmla="*/ 1868358 w 3049233"/>
              <a:gd name="connsiteY15199" fmla="*/ 755510 h 1985002"/>
              <a:gd name="connsiteX15200" fmla="*/ 1964949 w 3049233"/>
              <a:gd name="connsiteY15200" fmla="*/ 754364 h 1985002"/>
              <a:gd name="connsiteX15201" fmla="*/ 1974316 w 3049233"/>
              <a:gd name="connsiteY15201" fmla="*/ 758535 h 1985002"/>
              <a:gd name="connsiteX15202" fmla="*/ 1973053 w 3049233"/>
              <a:gd name="connsiteY15202" fmla="*/ 759981 h 1985002"/>
              <a:gd name="connsiteX15203" fmla="*/ 1963585 w 3049233"/>
              <a:gd name="connsiteY15203" fmla="*/ 755792 h 1985002"/>
              <a:gd name="connsiteX15204" fmla="*/ 1964867 w 3049233"/>
              <a:gd name="connsiteY15204" fmla="*/ 754443 h 1985002"/>
              <a:gd name="connsiteX15205" fmla="*/ 1070736 w 3049233"/>
              <a:gd name="connsiteY15205" fmla="*/ 754223 h 1985002"/>
              <a:gd name="connsiteX15206" fmla="*/ 1074032 w 3049233"/>
              <a:gd name="connsiteY15206" fmla="*/ 754772 h 1985002"/>
              <a:gd name="connsiteX15207" fmla="*/ 1074220 w 3049233"/>
              <a:gd name="connsiteY15207" fmla="*/ 754840 h 1985002"/>
              <a:gd name="connsiteX15208" fmla="*/ 1072744 w 3049233"/>
              <a:gd name="connsiteY15208" fmla="*/ 756682 h 1985002"/>
              <a:gd name="connsiteX15209" fmla="*/ 1071154 w 3049233"/>
              <a:gd name="connsiteY15209" fmla="*/ 756127 h 1985002"/>
              <a:gd name="connsiteX15210" fmla="*/ 1070106 w 3049233"/>
              <a:gd name="connsiteY15210" fmla="*/ 755946 h 1985002"/>
              <a:gd name="connsiteX15211" fmla="*/ 1069890 w 3049233"/>
              <a:gd name="connsiteY15211" fmla="*/ 755877 h 1985002"/>
              <a:gd name="connsiteX15212" fmla="*/ 1069560 w 3049233"/>
              <a:gd name="connsiteY15212" fmla="*/ 755771 h 1985002"/>
              <a:gd name="connsiteX15213" fmla="*/ 1069559 w 3049233"/>
              <a:gd name="connsiteY15213" fmla="*/ 755771 h 1985002"/>
              <a:gd name="connsiteX15214" fmla="*/ 1070000 w 3049233"/>
              <a:gd name="connsiteY15214" fmla="*/ 755191 h 1985002"/>
              <a:gd name="connsiteX15215" fmla="*/ 2567013 w 3049233"/>
              <a:gd name="connsiteY15215" fmla="*/ 754079 h 1985002"/>
              <a:gd name="connsiteX15216" fmla="*/ 2563009 w 3049233"/>
              <a:gd name="connsiteY15216" fmla="*/ 770120 h 1985002"/>
              <a:gd name="connsiteX15217" fmla="*/ 2562533 w 3049233"/>
              <a:gd name="connsiteY15217" fmla="*/ 771735 h 1985002"/>
              <a:gd name="connsiteX15218" fmla="*/ 2555473 w 3049233"/>
              <a:gd name="connsiteY15218" fmla="*/ 773260 h 1985002"/>
              <a:gd name="connsiteX15219" fmla="*/ 2547154 w 3049233"/>
              <a:gd name="connsiteY15219" fmla="*/ 777197 h 1985002"/>
              <a:gd name="connsiteX15220" fmla="*/ 2554270 w 3049233"/>
              <a:gd name="connsiteY15220" fmla="*/ 756622 h 1985002"/>
              <a:gd name="connsiteX15221" fmla="*/ 1944375 w 3049233"/>
              <a:gd name="connsiteY15221" fmla="*/ 753635 h 1985002"/>
              <a:gd name="connsiteX15222" fmla="*/ 1954420 w 3049233"/>
              <a:gd name="connsiteY15222" fmla="*/ 758122 h 1985002"/>
              <a:gd name="connsiteX15223" fmla="*/ 1952568 w 3049233"/>
              <a:gd name="connsiteY15223" fmla="*/ 759923 h 1985002"/>
              <a:gd name="connsiteX15224" fmla="*/ 1952212 w 3049233"/>
              <a:gd name="connsiteY15224" fmla="*/ 759766 h 1985002"/>
              <a:gd name="connsiteX15225" fmla="*/ 1942575 w 3049233"/>
              <a:gd name="connsiteY15225" fmla="*/ 755501 h 1985002"/>
              <a:gd name="connsiteX15226" fmla="*/ 2723955 w 3049233"/>
              <a:gd name="connsiteY15226" fmla="*/ 753143 h 1985002"/>
              <a:gd name="connsiteX15227" fmla="*/ 2729134 w 3049233"/>
              <a:gd name="connsiteY15227" fmla="*/ 764218 h 1985002"/>
              <a:gd name="connsiteX15228" fmla="*/ 2723351 w 3049233"/>
              <a:gd name="connsiteY15228" fmla="*/ 765152 h 1985002"/>
              <a:gd name="connsiteX15229" fmla="*/ 2717795 w 3049233"/>
              <a:gd name="connsiteY15229" fmla="*/ 753824 h 1985002"/>
              <a:gd name="connsiteX15230" fmla="*/ 1923468 w 3049233"/>
              <a:gd name="connsiteY15230" fmla="*/ 752990 h 1985002"/>
              <a:gd name="connsiteX15231" fmla="*/ 1931236 w 3049233"/>
              <a:gd name="connsiteY15231" fmla="*/ 756494 h 1985002"/>
              <a:gd name="connsiteX15232" fmla="*/ 1932234 w 3049233"/>
              <a:gd name="connsiteY15232" fmla="*/ 756935 h 1985002"/>
              <a:gd name="connsiteX15233" fmla="*/ 1930937 w 3049233"/>
              <a:gd name="connsiteY15233" fmla="*/ 758347 h 1985002"/>
              <a:gd name="connsiteX15234" fmla="*/ 1927822 w 3049233"/>
              <a:gd name="connsiteY15234" fmla="*/ 756969 h 1985002"/>
              <a:gd name="connsiteX15235" fmla="*/ 1922032 w 3049233"/>
              <a:gd name="connsiteY15235" fmla="*/ 754336 h 1985002"/>
              <a:gd name="connsiteX15236" fmla="*/ 951960 w 3049233"/>
              <a:gd name="connsiteY15236" fmla="*/ 752518 h 1985002"/>
              <a:gd name="connsiteX15237" fmla="*/ 954140 w 3049233"/>
              <a:gd name="connsiteY15237" fmla="*/ 753145 h 1985002"/>
              <a:gd name="connsiteX15238" fmla="*/ 954026 w 3049233"/>
              <a:gd name="connsiteY15238" fmla="*/ 753155 h 1985002"/>
              <a:gd name="connsiteX15239" fmla="*/ 952611 w 3049233"/>
              <a:gd name="connsiteY15239" fmla="*/ 753275 h 1985002"/>
              <a:gd name="connsiteX15240" fmla="*/ 951816 w 3049233"/>
              <a:gd name="connsiteY15240" fmla="*/ 752684 h 1985002"/>
              <a:gd name="connsiteX15241" fmla="*/ 951946 w 3049233"/>
              <a:gd name="connsiteY15241" fmla="*/ 752534 h 1985002"/>
              <a:gd name="connsiteX15242" fmla="*/ 930857 w 3049233"/>
              <a:gd name="connsiteY15242" fmla="*/ 752089 h 1985002"/>
              <a:gd name="connsiteX15243" fmla="*/ 931836 w 3049233"/>
              <a:gd name="connsiteY15243" fmla="*/ 752913 h 1985002"/>
              <a:gd name="connsiteX15244" fmla="*/ 932689 w 3049233"/>
              <a:gd name="connsiteY15244" fmla="*/ 753631 h 1985002"/>
              <a:gd name="connsiteX15245" fmla="*/ 934122 w 3049233"/>
              <a:gd name="connsiteY15245" fmla="*/ 754836 h 1985002"/>
              <a:gd name="connsiteX15246" fmla="*/ 932803 w 3049233"/>
              <a:gd name="connsiteY15246" fmla="*/ 754947 h 1985002"/>
              <a:gd name="connsiteX15247" fmla="*/ 929901 w 3049233"/>
              <a:gd name="connsiteY15247" fmla="*/ 752189 h 1985002"/>
              <a:gd name="connsiteX15248" fmla="*/ 1005975 w 3049233"/>
              <a:gd name="connsiteY15248" fmla="*/ 751885 h 1985002"/>
              <a:gd name="connsiteX15249" fmla="*/ 1009960 w 3049233"/>
              <a:gd name="connsiteY15249" fmla="*/ 752502 h 1985002"/>
              <a:gd name="connsiteX15250" fmla="*/ 1011975 w 3049233"/>
              <a:gd name="connsiteY15250" fmla="*/ 752814 h 1985002"/>
              <a:gd name="connsiteX15251" fmla="*/ 1018963 w 3049233"/>
              <a:gd name="connsiteY15251" fmla="*/ 753896 h 1985002"/>
              <a:gd name="connsiteX15252" fmla="*/ 1021322 w 3049233"/>
              <a:gd name="connsiteY15252" fmla="*/ 754944 h 1985002"/>
              <a:gd name="connsiteX15253" fmla="*/ 1020179 w 3049233"/>
              <a:gd name="connsiteY15253" fmla="*/ 756386 h 1985002"/>
              <a:gd name="connsiteX15254" fmla="*/ 1011555 w 3049233"/>
              <a:gd name="connsiteY15254" fmla="*/ 754873 h 1985002"/>
              <a:gd name="connsiteX15255" fmla="*/ 1005857 w 3049233"/>
              <a:gd name="connsiteY15255" fmla="*/ 752029 h 1985002"/>
              <a:gd name="connsiteX15256" fmla="*/ 2737922 w 3049233"/>
              <a:gd name="connsiteY15256" fmla="*/ 751849 h 1985002"/>
              <a:gd name="connsiteX15257" fmla="*/ 2743197 w 3049233"/>
              <a:gd name="connsiteY15257" fmla="*/ 761952 h 1985002"/>
              <a:gd name="connsiteX15258" fmla="*/ 2735412 w 3049233"/>
              <a:gd name="connsiteY15258" fmla="*/ 763206 h 1985002"/>
              <a:gd name="connsiteX15259" fmla="*/ 2729588 w 3049233"/>
              <a:gd name="connsiteY15259" fmla="*/ 752520 h 1985002"/>
              <a:gd name="connsiteX15260" fmla="*/ 2733965 w 3049233"/>
              <a:gd name="connsiteY15260" fmla="*/ 752036 h 1985002"/>
              <a:gd name="connsiteX15261" fmla="*/ 1899758 w 3049233"/>
              <a:gd name="connsiteY15261" fmla="*/ 751292 h 1985002"/>
              <a:gd name="connsiteX15262" fmla="*/ 1910296 w 3049233"/>
              <a:gd name="connsiteY15262" fmla="*/ 755723 h 1985002"/>
              <a:gd name="connsiteX15263" fmla="*/ 1909233 w 3049233"/>
              <a:gd name="connsiteY15263" fmla="*/ 756773 h 1985002"/>
              <a:gd name="connsiteX15264" fmla="*/ 1898749 w 3049233"/>
              <a:gd name="connsiteY15264" fmla="*/ 752148 h 1985002"/>
              <a:gd name="connsiteX15265" fmla="*/ 2751280 w 3049233"/>
              <a:gd name="connsiteY15265" fmla="*/ 751218 h 1985002"/>
              <a:gd name="connsiteX15266" fmla="*/ 2756526 w 3049233"/>
              <a:gd name="connsiteY15266" fmla="*/ 760467 h 1985002"/>
              <a:gd name="connsiteX15267" fmla="*/ 2750578 w 3049233"/>
              <a:gd name="connsiteY15267" fmla="*/ 761074 h 1985002"/>
              <a:gd name="connsiteX15268" fmla="*/ 2744902 w 3049233"/>
              <a:gd name="connsiteY15268" fmla="*/ 751519 h 1985002"/>
              <a:gd name="connsiteX15269" fmla="*/ 941154 w 3049233"/>
              <a:gd name="connsiteY15269" fmla="*/ 751013 h 1985002"/>
              <a:gd name="connsiteX15270" fmla="*/ 941640 w 3049233"/>
              <a:gd name="connsiteY15270" fmla="*/ 751374 h 1985002"/>
              <a:gd name="connsiteX15271" fmla="*/ 942463 w 3049233"/>
              <a:gd name="connsiteY15271" fmla="*/ 751984 h 1985002"/>
              <a:gd name="connsiteX15272" fmla="*/ 940893 w 3049233"/>
              <a:gd name="connsiteY15272" fmla="*/ 753790 h 1985002"/>
              <a:gd name="connsiteX15273" fmla="*/ 937961 w 3049233"/>
              <a:gd name="connsiteY15273" fmla="*/ 751347 h 1985002"/>
              <a:gd name="connsiteX15274" fmla="*/ 2009868 w 3049233"/>
              <a:gd name="connsiteY15274" fmla="*/ 750960 h 1985002"/>
              <a:gd name="connsiteX15275" fmla="*/ 2014476 w 3049233"/>
              <a:gd name="connsiteY15275" fmla="*/ 753586 h 1985002"/>
              <a:gd name="connsiteX15276" fmla="*/ 2015545 w 3049233"/>
              <a:gd name="connsiteY15276" fmla="*/ 754943 h 1985002"/>
              <a:gd name="connsiteX15277" fmla="*/ 2014452 w 3049233"/>
              <a:gd name="connsiteY15277" fmla="*/ 756120 h 1985002"/>
              <a:gd name="connsiteX15278" fmla="*/ 2014337 w 3049233"/>
              <a:gd name="connsiteY15278" fmla="*/ 755956 h 1985002"/>
              <a:gd name="connsiteX15279" fmla="*/ 2008233 w 3049233"/>
              <a:gd name="connsiteY15279" fmla="*/ 752596 h 1985002"/>
              <a:gd name="connsiteX15280" fmla="*/ 2027388 w 3049233"/>
              <a:gd name="connsiteY15280" fmla="*/ 750840 h 1985002"/>
              <a:gd name="connsiteX15281" fmla="*/ 2031242 w 3049233"/>
              <a:gd name="connsiteY15281" fmla="*/ 754602 h 1985002"/>
              <a:gd name="connsiteX15282" fmla="*/ 2031030 w 3049233"/>
              <a:gd name="connsiteY15282" fmla="*/ 756436 h 1985002"/>
              <a:gd name="connsiteX15283" fmla="*/ 2029864 w 3049233"/>
              <a:gd name="connsiteY15283" fmla="*/ 757805 h 1985002"/>
              <a:gd name="connsiteX15284" fmla="*/ 2026457 w 3049233"/>
              <a:gd name="connsiteY15284" fmla="*/ 751862 h 1985002"/>
              <a:gd name="connsiteX15285" fmla="*/ 2762672 w 3049233"/>
              <a:gd name="connsiteY15285" fmla="*/ 750680 h 1985002"/>
              <a:gd name="connsiteX15286" fmla="*/ 2766726 w 3049233"/>
              <a:gd name="connsiteY15286" fmla="*/ 754533 h 1985002"/>
              <a:gd name="connsiteX15287" fmla="*/ 2769565 w 3049233"/>
              <a:gd name="connsiteY15287" fmla="*/ 759136 h 1985002"/>
              <a:gd name="connsiteX15288" fmla="*/ 2763420 w 3049233"/>
              <a:gd name="connsiteY15288" fmla="*/ 759763 h 1985002"/>
              <a:gd name="connsiteX15289" fmla="*/ 2757715 w 3049233"/>
              <a:gd name="connsiteY15289" fmla="*/ 750914 h 1985002"/>
              <a:gd name="connsiteX15290" fmla="*/ 2773063 w 3049233"/>
              <a:gd name="connsiteY15290" fmla="*/ 750190 h 1985002"/>
              <a:gd name="connsiteX15291" fmla="*/ 2781672 w 3049233"/>
              <a:gd name="connsiteY15291" fmla="*/ 757900 h 1985002"/>
              <a:gd name="connsiteX15292" fmla="*/ 2777202 w 3049233"/>
              <a:gd name="connsiteY15292" fmla="*/ 758356 h 1985002"/>
              <a:gd name="connsiteX15293" fmla="*/ 2771955 w 3049233"/>
              <a:gd name="connsiteY15293" fmla="*/ 750766 h 1985002"/>
              <a:gd name="connsiteX15294" fmla="*/ 2771428 w 3049233"/>
              <a:gd name="connsiteY15294" fmla="*/ 750267 h 1985002"/>
              <a:gd name="connsiteX15295" fmla="*/ 2586675 w 3049233"/>
              <a:gd name="connsiteY15295" fmla="*/ 750156 h 1985002"/>
              <a:gd name="connsiteX15296" fmla="*/ 2583157 w 3049233"/>
              <a:gd name="connsiteY15296" fmla="*/ 767279 h 1985002"/>
              <a:gd name="connsiteX15297" fmla="*/ 2569262 w 3049233"/>
              <a:gd name="connsiteY15297" fmla="*/ 770281 h 1985002"/>
              <a:gd name="connsiteX15298" fmla="*/ 2569486 w 3049233"/>
              <a:gd name="connsiteY15298" fmla="*/ 769517 h 1985002"/>
              <a:gd name="connsiteX15299" fmla="*/ 2573582 w 3049233"/>
              <a:gd name="connsiteY15299" fmla="*/ 752768 h 1985002"/>
              <a:gd name="connsiteX15300" fmla="*/ 2785169 w 3049233"/>
              <a:gd name="connsiteY15300" fmla="*/ 749618 h 1985002"/>
              <a:gd name="connsiteX15301" fmla="*/ 2792209 w 3049233"/>
              <a:gd name="connsiteY15301" fmla="*/ 756824 h 1985002"/>
              <a:gd name="connsiteX15302" fmla="*/ 2789323 w 3049233"/>
              <a:gd name="connsiteY15302" fmla="*/ 757119 h 1985002"/>
              <a:gd name="connsiteX15303" fmla="*/ 2786292 w 3049233"/>
              <a:gd name="connsiteY15303" fmla="*/ 753034 h 1985002"/>
              <a:gd name="connsiteX15304" fmla="*/ 2782612 w 3049233"/>
              <a:gd name="connsiteY15304" fmla="*/ 749739 h 1985002"/>
              <a:gd name="connsiteX15305" fmla="*/ 838008 w 3049233"/>
              <a:gd name="connsiteY15305" fmla="*/ 749537 h 1985002"/>
              <a:gd name="connsiteX15306" fmla="*/ 854329 w 3049233"/>
              <a:gd name="connsiteY15306" fmla="*/ 752220 h 1985002"/>
              <a:gd name="connsiteX15307" fmla="*/ 854173 w 3049233"/>
              <a:gd name="connsiteY15307" fmla="*/ 754691 h 1985002"/>
              <a:gd name="connsiteX15308" fmla="*/ 854166 w 3049233"/>
              <a:gd name="connsiteY15308" fmla="*/ 754804 h 1985002"/>
              <a:gd name="connsiteX15309" fmla="*/ 851847 w 3049233"/>
              <a:gd name="connsiteY15309" fmla="*/ 757421 h 1985002"/>
              <a:gd name="connsiteX15310" fmla="*/ 851353 w 3049233"/>
              <a:gd name="connsiteY15310" fmla="*/ 757979 h 1985002"/>
              <a:gd name="connsiteX15311" fmla="*/ 848205 w 3049233"/>
              <a:gd name="connsiteY15311" fmla="*/ 757100 h 1985002"/>
              <a:gd name="connsiteX15312" fmla="*/ 833038 w 3049233"/>
              <a:gd name="connsiteY15312" fmla="*/ 755204 h 1985002"/>
              <a:gd name="connsiteX15313" fmla="*/ 836874 w 3049233"/>
              <a:gd name="connsiteY15313" fmla="*/ 750830 h 1985002"/>
              <a:gd name="connsiteX15314" fmla="*/ 837639 w 3049233"/>
              <a:gd name="connsiteY15314" fmla="*/ 749958 h 1985002"/>
              <a:gd name="connsiteX15315" fmla="*/ 2494427 w 3049233"/>
              <a:gd name="connsiteY15315" fmla="*/ 749452 h 1985002"/>
              <a:gd name="connsiteX15316" fmla="*/ 2476902 w 3049233"/>
              <a:gd name="connsiteY15316" fmla="*/ 776255 h 1985002"/>
              <a:gd name="connsiteX15317" fmla="*/ 2474377 w 3049233"/>
              <a:gd name="connsiteY15317" fmla="*/ 781529 h 1985002"/>
              <a:gd name="connsiteX15318" fmla="*/ 2458245 w 3049233"/>
              <a:gd name="connsiteY15318" fmla="*/ 784956 h 1985002"/>
              <a:gd name="connsiteX15319" fmla="*/ 2457493 w 3049233"/>
              <a:gd name="connsiteY15319" fmla="*/ 785437 h 1985002"/>
              <a:gd name="connsiteX15320" fmla="*/ 2467590 w 3049233"/>
              <a:gd name="connsiteY15320" fmla="*/ 766605 h 1985002"/>
              <a:gd name="connsiteX15321" fmla="*/ 2475709 w 3049233"/>
              <a:gd name="connsiteY15321" fmla="*/ 756733 h 1985002"/>
              <a:gd name="connsiteX15322" fmla="*/ 1990872 w 3049233"/>
              <a:gd name="connsiteY15322" fmla="*/ 749384 h 1985002"/>
              <a:gd name="connsiteX15323" fmla="*/ 1997375 w 3049233"/>
              <a:gd name="connsiteY15323" fmla="*/ 752232 h 1985002"/>
              <a:gd name="connsiteX15324" fmla="*/ 1998403 w 3049233"/>
              <a:gd name="connsiteY15324" fmla="*/ 752797 h 1985002"/>
              <a:gd name="connsiteX15325" fmla="*/ 1996865 w 3049233"/>
              <a:gd name="connsiteY15325" fmla="*/ 754302 h 1985002"/>
              <a:gd name="connsiteX15326" fmla="*/ 1995201 w 3049233"/>
              <a:gd name="connsiteY15326" fmla="*/ 753417 h 1985002"/>
              <a:gd name="connsiteX15327" fmla="*/ 1989339 w 3049233"/>
              <a:gd name="connsiteY15327" fmla="*/ 750769 h 1985002"/>
              <a:gd name="connsiteX15328" fmla="*/ 1970576 w 3049233"/>
              <a:gd name="connsiteY15328" fmla="*/ 748875 h 1985002"/>
              <a:gd name="connsiteX15329" fmla="*/ 1979471 w 3049233"/>
              <a:gd name="connsiteY15329" fmla="*/ 752862 h 1985002"/>
              <a:gd name="connsiteX15330" fmla="*/ 1978429 w 3049233"/>
              <a:gd name="connsiteY15330" fmla="*/ 753815 h 1985002"/>
              <a:gd name="connsiteX15331" fmla="*/ 1978104 w 3049233"/>
              <a:gd name="connsiteY15331" fmla="*/ 754184 h 1985002"/>
              <a:gd name="connsiteX15332" fmla="*/ 1969194 w 3049233"/>
              <a:gd name="connsiteY15332" fmla="*/ 750222 h 1985002"/>
              <a:gd name="connsiteX15333" fmla="*/ 1876364 w 3049233"/>
              <a:gd name="connsiteY15333" fmla="*/ 748832 h 1985002"/>
              <a:gd name="connsiteX15334" fmla="*/ 1879506 w 3049233"/>
              <a:gd name="connsiteY15334" fmla="*/ 750199 h 1985002"/>
              <a:gd name="connsiteX15335" fmla="*/ 1887093 w 3049233"/>
              <a:gd name="connsiteY15335" fmla="*/ 753380 h 1985002"/>
              <a:gd name="connsiteX15336" fmla="*/ 1885411 w 3049233"/>
              <a:gd name="connsiteY15336" fmla="*/ 754883 h 1985002"/>
              <a:gd name="connsiteX15337" fmla="*/ 1875481 w 3049233"/>
              <a:gd name="connsiteY15337" fmla="*/ 750539 h 1985002"/>
              <a:gd name="connsiteX15338" fmla="*/ 1874721 w 3049233"/>
              <a:gd name="connsiteY15338" fmla="*/ 750203 h 1985002"/>
              <a:gd name="connsiteX15339" fmla="*/ 830700 w 3049233"/>
              <a:gd name="connsiteY15339" fmla="*/ 748336 h 1985002"/>
              <a:gd name="connsiteX15340" fmla="*/ 831928 w 3049233"/>
              <a:gd name="connsiteY15340" fmla="*/ 748538 h 1985002"/>
              <a:gd name="connsiteX15341" fmla="*/ 826736 w 3049233"/>
              <a:gd name="connsiteY15341" fmla="*/ 754416 h 1985002"/>
              <a:gd name="connsiteX15342" fmla="*/ 813029 w 3049233"/>
              <a:gd name="connsiteY15342" fmla="*/ 752702 h 1985002"/>
              <a:gd name="connsiteX15343" fmla="*/ 803627 w 3049233"/>
              <a:gd name="connsiteY15343" fmla="*/ 754756 h 1985002"/>
              <a:gd name="connsiteX15344" fmla="*/ 803393 w 3049233"/>
              <a:gd name="connsiteY15344" fmla="*/ 754807 h 1985002"/>
              <a:gd name="connsiteX15345" fmla="*/ 804161 w 3049233"/>
              <a:gd name="connsiteY15345" fmla="*/ 753945 h 1985002"/>
              <a:gd name="connsiteX15346" fmla="*/ 804275 w 3049233"/>
              <a:gd name="connsiteY15346" fmla="*/ 753817 h 1985002"/>
              <a:gd name="connsiteX15347" fmla="*/ 969005 w 3049233"/>
              <a:gd name="connsiteY15347" fmla="*/ 748104 h 1985002"/>
              <a:gd name="connsiteX15348" fmla="*/ 972277 w 3049233"/>
              <a:gd name="connsiteY15348" fmla="*/ 749813 h 1985002"/>
              <a:gd name="connsiteX15349" fmla="*/ 971889 w 3049233"/>
              <a:gd name="connsiteY15349" fmla="*/ 750295 h 1985002"/>
              <a:gd name="connsiteX15350" fmla="*/ 971136 w 3049233"/>
              <a:gd name="connsiteY15350" fmla="*/ 751229 h 1985002"/>
              <a:gd name="connsiteX15351" fmla="*/ 970983 w 3049233"/>
              <a:gd name="connsiteY15351" fmla="*/ 751193 h 1985002"/>
              <a:gd name="connsiteX15352" fmla="*/ 970462 w 3049233"/>
              <a:gd name="connsiteY15352" fmla="*/ 750893 h 1985002"/>
              <a:gd name="connsiteX15353" fmla="*/ 967488 w 3049233"/>
              <a:gd name="connsiteY15353" fmla="*/ 749178 h 1985002"/>
              <a:gd name="connsiteX15354" fmla="*/ 966145 w 3049233"/>
              <a:gd name="connsiteY15354" fmla="*/ 748403 h 1985002"/>
              <a:gd name="connsiteX15355" fmla="*/ 967595 w 3049233"/>
              <a:gd name="connsiteY15355" fmla="*/ 748251 h 1985002"/>
              <a:gd name="connsiteX15356" fmla="*/ 2283827 w 3049233"/>
              <a:gd name="connsiteY15356" fmla="*/ 748070 h 1985002"/>
              <a:gd name="connsiteX15357" fmla="*/ 2260590 w 3049233"/>
              <a:gd name="connsiteY15357" fmla="*/ 778095 h 1985002"/>
              <a:gd name="connsiteX15358" fmla="*/ 2249392 w 3049233"/>
              <a:gd name="connsiteY15358" fmla="*/ 788250 h 1985002"/>
              <a:gd name="connsiteX15359" fmla="*/ 2202844 w 3049233"/>
              <a:gd name="connsiteY15359" fmla="*/ 848345 h 1985002"/>
              <a:gd name="connsiteX15360" fmla="*/ 2202787 w 3049233"/>
              <a:gd name="connsiteY15360" fmla="*/ 848413 h 1985002"/>
              <a:gd name="connsiteX15361" fmla="*/ 2192337 w 3049233"/>
              <a:gd name="connsiteY15361" fmla="*/ 867410 h 1985002"/>
              <a:gd name="connsiteX15362" fmla="*/ 2177958 w 3049233"/>
              <a:gd name="connsiteY15362" fmla="*/ 870468 h 1985002"/>
              <a:gd name="connsiteX15363" fmla="*/ 2170157 w 3049233"/>
              <a:gd name="connsiteY15363" fmla="*/ 875470 h 1985002"/>
              <a:gd name="connsiteX15364" fmla="*/ 2184517 w 3049233"/>
              <a:gd name="connsiteY15364" fmla="*/ 848922 h 1985002"/>
              <a:gd name="connsiteX15365" fmla="*/ 2184582 w 3049233"/>
              <a:gd name="connsiteY15365" fmla="*/ 848843 h 1985002"/>
              <a:gd name="connsiteX15366" fmla="*/ 2255469 w 3049233"/>
              <a:gd name="connsiteY15366" fmla="*/ 770201 h 1985002"/>
              <a:gd name="connsiteX15367" fmla="*/ 2275977 w 3049233"/>
              <a:gd name="connsiteY15367" fmla="*/ 752994 h 1985002"/>
              <a:gd name="connsiteX15368" fmla="*/ 2818535 w 3049233"/>
              <a:gd name="connsiteY15368" fmla="*/ 748042 h 1985002"/>
              <a:gd name="connsiteX15369" fmla="*/ 2888214 w 3049233"/>
              <a:gd name="connsiteY15369" fmla="*/ 751094 h 1985002"/>
              <a:gd name="connsiteX15370" fmla="*/ 2905805 w 3049233"/>
              <a:gd name="connsiteY15370" fmla="*/ 754262 h 1985002"/>
              <a:gd name="connsiteX15371" fmla="*/ 2895200 w 3049233"/>
              <a:gd name="connsiteY15371" fmla="*/ 752776 h 1985002"/>
              <a:gd name="connsiteX15372" fmla="*/ 2895169 w 3049233"/>
              <a:gd name="connsiteY15372" fmla="*/ 752776 h 1985002"/>
              <a:gd name="connsiteX15373" fmla="*/ 2895138 w 3049233"/>
              <a:gd name="connsiteY15373" fmla="*/ 752776 h 1985002"/>
              <a:gd name="connsiteX15374" fmla="*/ 2895137 w 3049233"/>
              <a:gd name="connsiteY15374" fmla="*/ 752776 h 1985002"/>
              <a:gd name="connsiteX15375" fmla="*/ 2826823 w 3049233"/>
              <a:gd name="connsiteY15375" fmla="*/ 753290 h 1985002"/>
              <a:gd name="connsiteX15376" fmla="*/ 2800781 w 3049233"/>
              <a:gd name="connsiteY15376" fmla="*/ 755949 h 1985002"/>
              <a:gd name="connsiteX15377" fmla="*/ 2794545 w 3049233"/>
              <a:gd name="connsiteY15377" fmla="*/ 749175 h 1985002"/>
              <a:gd name="connsiteX15378" fmla="*/ 981130 w 3049233"/>
              <a:gd name="connsiteY15378" fmla="*/ 748039 h 1985002"/>
              <a:gd name="connsiteX15379" fmla="*/ 988372 w 3049233"/>
              <a:gd name="connsiteY15379" fmla="*/ 749160 h 1985002"/>
              <a:gd name="connsiteX15380" fmla="*/ 993739 w 3049233"/>
              <a:gd name="connsiteY15380" fmla="*/ 751748 h 1985002"/>
              <a:gd name="connsiteX15381" fmla="*/ 992887 w 3049233"/>
              <a:gd name="connsiteY15381" fmla="*/ 751599 h 1985002"/>
              <a:gd name="connsiteX15382" fmla="*/ 986247 w 3049233"/>
              <a:gd name="connsiteY15382" fmla="*/ 750434 h 1985002"/>
              <a:gd name="connsiteX15383" fmla="*/ 986246 w 3049233"/>
              <a:gd name="connsiteY15383" fmla="*/ 750434 h 1985002"/>
              <a:gd name="connsiteX15384" fmla="*/ 985822 w 3049233"/>
              <a:gd name="connsiteY15384" fmla="*/ 750470 h 1985002"/>
              <a:gd name="connsiteX15385" fmla="*/ 982605 w 3049233"/>
              <a:gd name="connsiteY15385" fmla="*/ 748803 h 1985002"/>
              <a:gd name="connsiteX15386" fmla="*/ 1950717 w 3049233"/>
              <a:gd name="connsiteY15386" fmla="*/ 747993 h 1985002"/>
              <a:gd name="connsiteX15387" fmla="*/ 1960372 w 3049233"/>
              <a:gd name="connsiteY15387" fmla="*/ 752323 h 1985002"/>
              <a:gd name="connsiteX15388" fmla="*/ 1958928 w 3049233"/>
              <a:gd name="connsiteY15388" fmla="*/ 753731 h 1985002"/>
              <a:gd name="connsiteX15389" fmla="*/ 1958646 w 3049233"/>
              <a:gd name="connsiteY15389" fmla="*/ 753606 h 1985002"/>
              <a:gd name="connsiteX15390" fmla="*/ 1949063 w 3049233"/>
              <a:gd name="connsiteY15390" fmla="*/ 749324 h 1985002"/>
              <a:gd name="connsiteX15391" fmla="*/ 2161179 w 3049233"/>
              <a:gd name="connsiteY15391" fmla="*/ 747832 h 1985002"/>
              <a:gd name="connsiteX15392" fmla="*/ 2157091 w 3049233"/>
              <a:gd name="connsiteY15392" fmla="*/ 753143 h 1985002"/>
              <a:gd name="connsiteX15393" fmla="*/ 2116140 w 3049233"/>
              <a:gd name="connsiteY15393" fmla="*/ 793718 h 1985002"/>
              <a:gd name="connsiteX15394" fmla="*/ 2116072 w 3049233"/>
              <a:gd name="connsiteY15394" fmla="*/ 793826 h 1985002"/>
              <a:gd name="connsiteX15395" fmla="*/ 2070937 w 3049233"/>
              <a:gd name="connsiteY15395" fmla="*/ 858731 h 1985002"/>
              <a:gd name="connsiteX15396" fmla="*/ 2060453 w 3049233"/>
              <a:gd name="connsiteY15396" fmla="*/ 882412 h 1985002"/>
              <a:gd name="connsiteX15397" fmla="*/ 2055070 w 3049233"/>
              <a:gd name="connsiteY15397" fmla="*/ 890992 h 1985002"/>
              <a:gd name="connsiteX15398" fmla="*/ 2065509 w 3049233"/>
              <a:gd name="connsiteY15398" fmla="*/ 865919 h 1985002"/>
              <a:gd name="connsiteX15399" fmla="*/ 2109553 w 3049233"/>
              <a:gd name="connsiteY15399" fmla="*/ 800217 h 1985002"/>
              <a:gd name="connsiteX15400" fmla="*/ 1929808 w 3049233"/>
              <a:gd name="connsiteY15400" fmla="*/ 747036 h 1985002"/>
              <a:gd name="connsiteX15401" fmla="*/ 1937431 w 3049233"/>
              <a:gd name="connsiteY15401" fmla="*/ 750534 h 1985002"/>
              <a:gd name="connsiteX15402" fmla="*/ 1938400 w 3049233"/>
              <a:gd name="connsiteY15402" fmla="*/ 750966 h 1985002"/>
              <a:gd name="connsiteX15403" fmla="*/ 1936248 w 3049233"/>
              <a:gd name="connsiteY15403" fmla="*/ 752701 h 1985002"/>
              <a:gd name="connsiteX15404" fmla="*/ 1932581 w 3049233"/>
              <a:gd name="connsiteY15404" fmla="*/ 751078 h 1985002"/>
              <a:gd name="connsiteX15405" fmla="*/ 1927804 w 3049233"/>
              <a:gd name="connsiteY15405" fmla="*/ 748918 h 1985002"/>
              <a:gd name="connsiteX15406" fmla="*/ 2603791 w 3049233"/>
              <a:gd name="connsiteY15406" fmla="*/ 746740 h 1985002"/>
              <a:gd name="connsiteX15407" fmla="*/ 2601462 w 3049233"/>
              <a:gd name="connsiteY15407" fmla="*/ 763323 h 1985002"/>
              <a:gd name="connsiteX15408" fmla="*/ 2588729 w 3049233"/>
              <a:gd name="connsiteY15408" fmla="*/ 766075 h 1985002"/>
              <a:gd name="connsiteX15409" fmla="*/ 2592166 w 3049233"/>
              <a:gd name="connsiteY15409" fmla="*/ 749060 h 1985002"/>
              <a:gd name="connsiteX15410" fmla="*/ 802960 w 3049233"/>
              <a:gd name="connsiteY15410" fmla="*/ 746556 h 1985002"/>
              <a:gd name="connsiteX15411" fmla="*/ 800174 w 3049233"/>
              <a:gd name="connsiteY15411" fmla="*/ 749678 h 1985002"/>
              <a:gd name="connsiteX15412" fmla="*/ 799217 w 3049233"/>
              <a:gd name="connsiteY15412" fmla="*/ 749897 h 1985002"/>
              <a:gd name="connsiteX15413" fmla="*/ 797024 w 3049233"/>
              <a:gd name="connsiteY15413" fmla="*/ 750399 h 1985002"/>
              <a:gd name="connsiteX15414" fmla="*/ 800897 w 3049233"/>
              <a:gd name="connsiteY15414" fmla="*/ 746982 h 1985002"/>
              <a:gd name="connsiteX15415" fmla="*/ 1076618 w 3049233"/>
              <a:gd name="connsiteY15415" fmla="*/ 746490 h 1985002"/>
              <a:gd name="connsiteX15416" fmla="*/ 1078142 w 3049233"/>
              <a:gd name="connsiteY15416" fmla="*/ 746998 h 1985002"/>
              <a:gd name="connsiteX15417" fmla="*/ 1079217 w 3049233"/>
              <a:gd name="connsiteY15417" fmla="*/ 747356 h 1985002"/>
              <a:gd name="connsiteX15418" fmla="*/ 1079576 w 3049233"/>
              <a:gd name="connsiteY15418" fmla="*/ 747476 h 1985002"/>
              <a:gd name="connsiteX15419" fmla="*/ 1078465 w 3049233"/>
              <a:gd name="connsiteY15419" fmla="*/ 749012 h 1985002"/>
              <a:gd name="connsiteX15420" fmla="*/ 1075504 w 3049233"/>
              <a:gd name="connsiteY15420" fmla="*/ 747955 h 1985002"/>
              <a:gd name="connsiteX15421" fmla="*/ 1076456 w 3049233"/>
              <a:gd name="connsiteY15421" fmla="*/ 746703 h 1985002"/>
              <a:gd name="connsiteX15422" fmla="*/ 1851020 w 3049233"/>
              <a:gd name="connsiteY15422" fmla="*/ 746259 h 1985002"/>
              <a:gd name="connsiteX15423" fmla="*/ 1862433 w 3049233"/>
              <a:gd name="connsiteY15423" fmla="*/ 751274 h 1985002"/>
              <a:gd name="connsiteX15424" fmla="*/ 1861302 w 3049233"/>
              <a:gd name="connsiteY15424" fmla="*/ 752443 h 1985002"/>
              <a:gd name="connsiteX15425" fmla="*/ 1849658 w 3049233"/>
              <a:gd name="connsiteY15425" fmla="*/ 747383 h 1985002"/>
              <a:gd name="connsiteX15426" fmla="*/ 2031981 w 3049233"/>
              <a:gd name="connsiteY15426" fmla="*/ 745793 h 1985002"/>
              <a:gd name="connsiteX15427" fmla="*/ 2035156 w 3049233"/>
              <a:gd name="connsiteY15427" fmla="*/ 750126 h 1985002"/>
              <a:gd name="connsiteX15428" fmla="*/ 2035171 w 3049233"/>
              <a:gd name="connsiteY15428" fmla="*/ 750420 h 1985002"/>
              <a:gd name="connsiteX15429" fmla="*/ 2031484 w 3049233"/>
              <a:gd name="connsiteY15429" fmla="*/ 746341 h 1985002"/>
              <a:gd name="connsiteX15430" fmla="*/ 2015125 w 3049233"/>
              <a:gd name="connsiteY15430" fmla="*/ 745691 h 1985002"/>
              <a:gd name="connsiteX15431" fmla="*/ 2017353 w 3049233"/>
              <a:gd name="connsiteY15431" fmla="*/ 746982 h 1985002"/>
              <a:gd name="connsiteX15432" fmla="*/ 2019586 w 3049233"/>
              <a:gd name="connsiteY15432" fmla="*/ 750594 h 1985002"/>
              <a:gd name="connsiteX15433" fmla="*/ 2019257 w 3049233"/>
              <a:gd name="connsiteY15433" fmla="*/ 750950 h 1985002"/>
              <a:gd name="connsiteX15434" fmla="*/ 2018061 w 3049233"/>
              <a:gd name="connsiteY15434" fmla="*/ 748845 h 1985002"/>
              <a:gd name="connsiteX15435" fmla="*/ 2014165 w 3049233"/>
              <a:gd name="connsiteY15435" fmla="*/ 746650 h 1985002"/>
              <a:gd name="connsiteX15436" fmla="*/ 1906707 w 3049233"/>
              <a:gd name="connsiteY15436" fmla="*/ 745401 h 1985002"/>
              <a:gd name="connsiteX15437" fmla="*/ 1916327 w 3049233"/>
              <a:gd name="connsiteY15437" fmla="*/ 749763 h 1985002"/>
              <a:gd name="connsiteX15438" fmla="*/ 1914944 w 3049233"/>
              <a:gd name="connsiteY15438" fmla="*/ 751131 h 1985002"/>
              <a:gd name="connsiteX15439" fmla="*/ 1905080 w 3049233"/>
              <a:gd name="connsiteY15439" fmla="*/ 746786 h 1985002"/>
              <a:gd name="connsiteX15440" fmla="*/ 1012180 w 3049233"/>
              <a:gd name="connsiteY15440" fmla="*/ 745154 h 1985002"/>
              <a:gd name="connsiteX15441" fmla="*/ 1019493 w 3049233"/>
              <a:gd name="connsiteY15441" fmla="*/ 747203 h 1985002"/>
              <a:gd name="connsiteX15442" fmla="*/ 1015045 w 3049233"/>
              <a:gd name="connsiteY15442" fmla="*/ 746434 h 1985002"/>
              <a:gd name="connsiteX15443" fmla="*/ 1013268 w 3049233"/>
              <a:gd name="connsiteY15443" fmla="*/ 745640 h 1985002"/>
              <a:gd name="connsiteX15444" fmla="*/ 2619680 w 3049233"/>
              <a:gd name="connsiteY15444" fmla="*/ 744950 h 1985002"/>
              <a:gd name="connsiteX15445" fmla="*/ 2618822 w 3049233"/>
              <a:gd name="connsiteY15445" fmla="*/ 759572 h 1985002"/>
              <a:gd name="connsiteX15446" fmla="*/ 2607094 w 3049233"/>
              <a:gd name="connsiteY15446" fmla="*/ 762106 h 1985002"/>
              <a:gd name="connsiteX15447" fmla="*/ 2609344 w 3049233"/>
              <a:gd name="connsiteY15447" fmla="*/ 745632 h 1985002"/>
              <a:gd name="connsiteX15448" fmla="*/ 2612761 w 3049233"/>
              <a:gd name="connsiteY15448" fmla="*/ 744950 h 1985002"/>
              <a:gd name="connsiteX15449" fmla="*/ 2635491 w 3049233"/>
              <a:gd name="connsiteY15449" fmla="*/ 744687 h 1985002"/>
              <a:gd name="connsiteX15450" fmla="*/ 2636852 w 3049233"/>
              <a:gd name="connsiteY15450" fmla="*/ 751413 h 1985002"/>
              <a:gd name="connsiteX15451" fmla="*/ 2636846 w 3049233"/>
              <a:gd name="connsiteY15451" fmla="*/ 757097 h 1985002"/>
              <a:gd name="connsiteX15452" fmla="*/ 2634190 w 3049233"/>
              <a:gd name="connsiteY15452" fmla="*/ 757313 h 1985002"/>
              <a:gd name="connsiteX15453" fmla="*/ 2629357 w 3049233"/>
              <a:gd name="connsiteY15453" fmla="*/ 757313 h 1985002"/>
              <a:gd name="connsiteX15454" fmla="*/ 2629318 w 3049233"/>
              <a:gd name="connsiteY15454" fmla="*/ 757313 h 1985002"/>
              <a:gd name="connsiteX15455" fmla="*/ 2629278 w 3049233"/>
              <a:gd name="connsiteY15455" fmla="*/ 757313 h 1985002"/>
              <a:gd name="connsiteX15456" fmla="*/ 2625485 w 3049233"/>
              <a:gd name="connsiteY15456" fmla="*/ 758133 h 1985002"/>
              <a:gd name="connsiteX15457" fmla="*/ 2626351 w 3049233"/>
              <a:gd name="connsiteY15457" fmla="*/ 744950 h 1985002"/>
              <a:gd name="connsiteX15458" fmla="*/ 2630971 w 3049233"/>
              <a:gd name="connsiteY15458" fmla="*/ 744950 h 1985002"/>
              <a:gd name="connsiteX15459" fmla="*/ 2631011 w 3049233"/>
              <a:gd name="connsiteY15459" fmla="*/ 744950 h 1985002"/>
              <a:gd name="connsiteX15460" fmla="*/ 2631050 w 3049233"/>
              <a:gd name="connsiteY15460" fmla="*/ 744950 h 1985002"/>
              <a:gd name="connsiteX15461" fmla="*/ 2434645 w 3049233"/>
              <a:gd name="connsiteY15461" fmla="*/ 744071 h 1985002"/>
              <a:gd name="connsiteX15462" fmla="*/ 2410270 w 3049233"/>
              <a:gd name="connsiteY15462" fmla="*/ 774212 h 1985002"/>
              <a:gd name="connsiteX15463" fmla="*/ 2406031 w 3049233"/>
              <a:gd name="connsiteY15463" fmla="*/ 780532 h 1985002"/>
              <a:gd name="connsiteX15464" fmla="*/ 2403697 w 3049233"/>
              <a:gd name="connsiteY15464" fmla="*/ 783346 h 1985002"/>
              <a:gd name="connsiteX15465" fmla="*/ 2400276 w 3049233"/>
              <a:gd name="connsiteY15465" fmla="*/ 789115 h 1985002"/>
              <a:gd name="connsiteX15466" fmla="*/ 2380592 w 3049233"/>
              <a:gd name="connsiteY15466" fmla="*/ 818476 h 1985002"/>
              <a:gd name="connsiteX15467" fmla="*/ 2351546 w 3049233"/>
              <a:gd name="connsiteY15467" fmla="*/ 871273 h 1985002"/>
              <a:gd name="connsiteX15468" fmla="*/ 2347615 w 3049233"/>
              <a:gd name="connsiteY15468" fmla="*/ 882116 h 1985002"/>
              <a:gd name="connsiteX15469" fmla="*/ 2334237 w 3049233"/>
              <a:gd name="connsiteY15469" fmla="*/ 901844 h 1985002"/>
              <a:gd name="connsiteX15470" fmla="*/ 2330146 w 3049233"/>
              <a:gd name="connsiteY15470" fmla="*/ 897521 h 1985002"/>
              <a:gd name="connsiteX15471" fmla="*/ 2329527 w 3049233"/>
              <a:gd name="connsiteY15471" fmla="*/ 897123 h 1985002"/>
              <a:gd name="connsiteX15472" fmla="*/ 2329047 w 3049233"/>
              <a:gd name="connsiteY15472" fmla="*/ 896608 h 1985002"/>
              <a:gd name="connsiteX15473" fmla="*/ 2322455 w 3049233"/>
              <a:gd name="connsiteY15473" fmla="*/ 892414 h 1985002"/>
              <a:gd name="connsiteX15474" fmla="*/ 2332650 w 3049233"/>
              <a:gd name="connsiteY15474" fmla="*/ 869410 h 1985002"/>
              <a:gd name="connsiteX15475" fmla="*/ 2333695 w 3049233"/>
              <a:gd name="connsiteY15475" fmla="*/ 867613 h 1985002"/>
              <a:gd name="connsiteX15476" fmla="*/ 2378038 w 3049233"/>
              <a:gd name="connsiteY15476" fmla="*/ 796662 h 1985002"/>
              <a:gd name="connsiteX15477" fmla="*/ 2379924 w 3049233"/>
              <a:gd name="connsiteY15477" fmla="*/ 794040 h 1985002"/>
              <a:gd name="connsiteX15478" fmla="*/ 2425480 w 3049233"/>
              <a:gd name="connsiteY15478" fmla="*/ 747151 h 1985002"/>
              <a:gd name="connsiteX15479" fmla="*/ 2426418 w 3049233"/>
              <a:gd name="connsiteY15479" fmla="*/ 747151 h 1985002"/>
              <a:gd name="connsiteX15480" fmla="*/ 2426456 w 3049233"/>
              <a:gd name="connsiteY15480" fmla="*/ 747151 h 1985002"/>
              <a:gd name="connsiteX15481" fmla="*/ 2426495 w 3049233"/>
              <a:gd name="connsiteY15481" fmla="*/ 747151 h 1985002"/>
              <a:gd name="connsiteX15482" fmla="*/ 1996804 w 3049233"/>
              <a:gd name="connsiteY15482" fmla="*/ 744027 h 1985002"/>
              <a:gd name="connsiteX15483" fmla="*/ 2001099 w 3049233"/>
              <a:gd name="connsiteY15483" fmla="*/ 745965 h 1985002"/>
              <a:gd name="connsiteX15484" fmla="*/ 2003807 w 3049233"/>
              <a:gd name="connsiteY15484" fmla="*/ 747508 h 1985002"/>
              <a:gd name="connsiteX15485" fmla="*/ 2002073 w 3049233"/>
              <a:gd name="connsiteY15485" fmla="*/ 749204 h 1985002"/>
              <a:gd name="connsiteX15486" fmla="*/ 1999269 w 3049233"/>
              <a:gd name="connsiteY15486" fmla="*/ 747659 h 1985002"/>
              <a:gd name="connsiteX15487" fmla="*/ 1994935 w 3049233"/>
              <a:gd name="connsiteY15487" fmla="*/ 745718 h 1985002"/>
              <a:gd name="connsiteX15488" fmla="*/ 1882299 w 3049233"/>
              <a:gd name="connsiteY15488" fmla="*/ 743876 h 1985002"/>
              <a:gd name="connsiteX15489" fmla="*/ 1885093 w 3049233"/>
              <a:gd name="connsiteY15489" fmla="*/ 745120 h 1985002"/>
              <a:gd name="connsiteX15490" fmla="*/ 1892731 w 3049233"/>
              <a:gd name="connsiteY15490" fmla="*/ 748333 h 1985002"/>
              <a:gd name="connsiteX15491" fmla="*/ 1891864 w 3049233"/>
              <a:gd name="connsiteY15491" fmla="*/ 749110 h 1985002"/>
              <a:gd name="connsiteX15492" fmla="*/ 1881506 w 3049233"/>
              <a:gd name="connsiteY15492" fmla="*/ 744540 h 1985002"/>
              <a:gd name="connsiteX15493" fmla="*/ 2649490 w 3049233"/>
              <a:gd name="connsiteY15493" fmla="*/ 743856 h 1985002"/>
              <a:gd name="connsiteX15494" fmla="*/ 2652597 w 3049233"/>
              <a:gd name="connsiteY15494" fmla="*/ 755639 h 1985002"/>
              <a:gd name="connsiteX15495" fmla="*/ 2646720 w 3049233"/>
              <a:gd name="connsiteY15495" fmla="*/ 756296 h 1985002"/>
              <a:gd name="connsiteX15496" fmla="*/ 2642878 w 3049233"/>
              <a:gd name="connsiteY15496" fmla="*/ 756608 h 1985002"/>
              <a:gd name="connsiteX15497" fmla="*/ 2642913 w 3049233"/>
              <a:gd name="connsiteY15497" fmla="*/ 752802 h 1985002"/>
              <a:gd name="connsiteX15498" fmla="*/ 2641151 w 3049233"/>
              <a:gd name="connsiteY15498" fmla="*/ 744351 h 1985002"/>
              <a:gd name="connsiteX15499" fmla="*/ 1976596 w 3049233"/>
              <a:gd name="connsiteY15499" fmla="*/ 743004 h 1985002"/>
              <a:gd name="connsiteX15500" fmla="*/ 1985414 w 3049233"/>
              <a:gd name="connsiteY15500" fmla="*/ 746975 h 1985002"/>
              <a:gd name="connsiteX15501" fmla="*/ 1984078 w 3049233"/>
              <a:gd name="connsiteY15501" fmla="*/ 748402 h 1985002"/>
              <a:gd name="connsiteX15502" fmla="*/ 1975135 w 3049233"/>
              <a:gd name="connsiteY15502" fmla="*/ 744428 h 1985002"/>
              <a:gd name="connsiteX15503" fmla="*/ 2664001 w 3049233"/>
              <a:gd name="connsiteY15503" fmla="*/ 742994 h 1985002"/>
              <a:gd name="connsiteX15504" fmla="*/ 2667580 w 3049233"/>
              <a:gd name="connsiteY15504" fmla="*/ 753964 h 1985002"/>
              <a:gd name="connsiteX15505" fmla="*/ 2658879 w 3049233"/>
              <a:gd name="connsiteY15505" fmla="*/ 754937 h 1985002"/>
              <a:gd name="connsiteX15506" fmla="*/ 2658388 w 3049233"/>
              <a:gd name="connsiteY15506" fmla="*/ 753131 h 1985002"/>
              <a:gd name="connsiteX15507" fmla="*/ 2657822 w 3049233"/>
              <a:gd name="connsiteY15507" fmla="*/ 745827 h 1985002"/>
              <a:gd name="connsiteX15508" fmla="*/ 2657071 w 3049233"/>
              <a:gd name="connsiteY15508" fmla="*/ 743406 h 1985002"/>
              <a:gd name="connsiteX15509" fmla="*/ 1957135 w 3049233"/>
              <a:gd name="connsiteY15509" fmla="*/ 742828 h 1985002"/>
              <a:gd name="connsiteX15510" fmla="*/ 1965855 w 3049233"/>
              <a:gd name="connsiteY15510" fmla="*/ 746760 h 1985002"/>
              <a:gd name="connsiteX15511" fmla="*/ 1964534 w 3049233"/>
              <a:gd name="connsiteY15511" fmla="*/ 748150 h 1985002"/>
              <a:gd name="connsiteX15512" fmla="*/ 1963769 w 3049233"/>
              <a:gd name="connsiteY15512" fmla="*/ 747809 h 1985002"/>
              <a:gd name="connsiteX15513" fmla="*/ 1955537 w 3049233"/>
              <a:gd name="connsiteY15513" fmla="*/ 744115 h 1985002"/>
              <a:gd name="connsiteX15514" fmla="*/ 2676228 w 3049233"/>
              <a:gd name="connsiteY15514" fmla="*/ 742269 h 1985002"/>
              <a:gd name="connsiteX15515" fmla="*/ 2679460 w 3049233"/>
              <a:gd name="connsiteY15515" fmla="*/ 752636 h 1985002"/>
              <a:gd name="connsiteX15516" fmla="*/ 2674709 w 3049233"/>
              <a:gd name="connsiteY15516" fmla="*/ 753168 h 1985002"/>
              <a:gd name="connsiteX15517" fmla="*/ 2670813 w 3049233"/>
              <a:gd name="connsiteY15517" fmla="*/ 742590 h 1985002"/>
              <a:gd name="connsiteX15518" fmla="*/ 2161161 w 3049233"/>
              <a:gd name="connsiteY15518" fmla="*/ 741614 h 1985002"/>
              <a:gd name="connsiteX15519" fmla="*/ 2124020 w 3049233"/>
              <a:gd name="connsiteY15519" fmla="*/ 778574 h 1985002"/>
              <a:gd name="connsiteX15520" fmla="*/ 2155873 w 3049233"/>
              <a:gd name="connsiteY15520" fmla="*/ 745404 h 1985002"/>
              <a:gd name="connsiteX15521" fmla="*/ 991279 w 3049233"/>
              <a:gd name="connsiteY15521" fmla="*/ 741605 h 1985002"/>
              <a:gd name="connsiteX15522" fmla="*/ 992660 w 3049233"/>
              <a:gd name="connsiteY15522" fmla="*/ 742218 h 1985002"/>
              <a:gd name="connsiteX15523" fmla="*/ 993948 w 3049233"/>
              <a:gd name="connsiteY15523" fmla="*/ 742790 h 1985002"/>
              <a:gd name="connsiteX15524" fmla="*/ 988753 w 3049233"/>
              <a:gd name="connsiteY15524" fmla="*/ 741893 h 1985002"/>
              <a:gd name="connsiteX15525" fmla="*/ 988837 w 3049233"/>
              <a:gd name="connsiteY15525" fmla="*/ 741883 h 1985002"/>
              <a:gd name="connsiteX15526" fmla="*/ 2690530 w 3049233"/>
              <a:gd name="connsiteY15526" fmla="*/ 741420 h 1985002"/>
              <a:gd name="connsiteX15527" fmla="*/ 2694033 w 3049233"/>
              <a:gd name="connsiteY15527" fmla="*/ 751008 h 1985002"/>
              <a:gd name="connsiteX15528" fmla="*/ 2689377 w 3049233"/>
              <a:gd name="connsiteY15528" fmla="*/ 751528 h 1985002"/>
              <a:gd name="connsiteX15529" fmla="*/ 2685227 w 3049233"/>
              <a:gd name="connsiteY15529" fmla="*/ 741735 h 1985002"/>
              <a:gd name="connsiteX15530" fmla="*/ 1053622 w 3049233"/>
              <a:gd name="connsiteY15530" fmla="*/ 741328 h 1985002"/>
              <a:gd name="connsiteX15531" fmla="*/ 1056026 w 3049233"/>
              <a:gd name="connsiteY15531" fmla="*/ 741711 h 1985002"/>
              <a:gd name="connsiteX15532" fmla="*/ 1062510 w 3049233"/>
              <a:gd name="connsiteY15532" fmla="*/ 742745 h 1985002"/>
              <a:gd name="connsiteX15533" fmla="*/ 1061543 w 3049233"/>
              <a:gd name="connsiteY15533" fmla="*/ 744027 h 1985002"/>
              <a:gd name="connsiteX15534" fmla="*/ 1935931 w 3049233"/>
              <a:gd name="connsiteY15534" fmla="*/ 741282 h 1985002"/>
              <a:gd name="connsiteX15535" fmla="*/ 1943789 w 3049233"/>
              <a:gd name="connsiteY15535" fmla="*/ 744888 h 1985002"/>
              <a:gd name="connsiteX15536" fmla="*/ 1944968 w 3049233"/>
              <a:gd name="connsiteY15536" fmla="*/ 745416 h 1985002"/>
              <a:gd name="connsiteX15537" fmla="*/ 1943903 w 3049233"/>
              <a:gd name="connsiteY15537" fmla="*/ 746521 h 1985002"/>
              <a:gd name="connsiteX15538" fmla="*/ 1943506 w 3049233"/>
              <a:gd name="connsiteY15538" fmla="*/ 746841 h 1985002"/>
              <a:gd name="connsiteX15539" fmla="*/ 1939857 w 3049233"/>
              <a:gd name="connsiteY15539" fmla="*/ 745211 h 1985002"/>
              <a:gd name="connsiteX15540" fmla="*/ 1934408 w 3049233"/>
              <a:gd name="connsiteY15540" fmla="*/ 742713 h 1985002"/>
              <a:gd name="connsiteX15541" fmla="*/ 1857722 w 3049233"/>
              <a:gd name="connsiteY15541" fmla="*/ 740729 h 1985002"/>
              <a:gd name="connsiteX15542" fmla="*/ 1868225 w 3049233"/>
              <a:gd name="connsiteY15542" fmla="*/ 745293 h 1985002"/>
              <a:gd name="connsiteX15543" fmla="*/ 1866837 w 3049233"/>
              <a:gd name="connsiteY15543" fmla="*/ 746721 h 1985002"/>
              <a:gd name="connsiteX15544" fmla="*/ 1856171 w 3049233"/>
              <a:gd name="connsiteY15544" fmla="*/ 742008 h 1985002"/>
              <a:gd name="connsiteX15545" fmla="*/ 2704211 w 3049233"/>
              <a:gd name="connsiteY15545" fmla="*/ 740608 h 1985002"/>
              <a:gd name="connsiteX15546" fmla="*/ 2707907 w 3049233"/>
              <a:gd name="connsiteY15546" fmla="*/ 749457 h 1985002"/>
              <a:gd name="connsiteX15547" fmla="*/ 2701302 w 3049233"/>
              <a:gd name="connsiteY15547" fmla="*/ 750195 h 1985002"/>
              <a:gd name="connsiteX15548" fmla="*/ 2697261 w 3049233"/>
              <a:gd name="connsiteY15548" fmla="*/ 741020 h 1985002"/>
              <a:gd name="connsiteX15549" fmla="*/ 2717720 w 3049233"/>
              <a:gd name="connsiteY15549" fmla="*/ 739806 h 1985002"/>
              <a:gd name="connsiteX15550" fmla="*/ 2721521 w 3049233"/>
              <a:gd name="connsiteY15550" fmla="*/ 747935 h 1985002"/>
              <a:gd name="connsiteX15551" fmla="*/ 2715250 w 3049233"/>
              <a:gd name="connsiteY15551" fmla="*/ 748636 h 1985002"/>
              <a:gd name="connsiteX15552" fmla="*/ 2711110 w 3049233"/>
              <a:gd name="connsiteY15552" fmla="*/ 740198 h 1985002"/>
              <a:gd name="connsiteX15553" fmla="*/ 1108192 w 3049233"/>
              <a:gd name="connsiteY15553" fmla="*/ 739766 h 1985002"/>
              <a:gd name="connsiteX15554" fmla="*/ 1108199 w 3049233"/>
              <a:gd name="connsiteY15554" fmla="*/ 739770 h 1985002"/>
              <a:gd name="connsiteX15555" fmla="*/ 1108225 w 3049233"/>
              <a:gd name="connsiteY15555" fmla="*/ 739782 h 1985002"/>
              <a:gd name="connsiteX15556" fmla="*/ 1108063 w 3049233"/>
              <a:gd name="connsiteY15556" fmla="*/ 739996 h 1985002"/>
              <a:gd name="connsiteX15557" fmla="*/ 1108029 w 3049233"/>
              <a:gd name="connsiteY15557" fmla="*/ 739984 h 1985002"/>
              <a:gd name="connsiteX15558" fmla="*/ 1108028 w 3049233"/>
              <a:gd name="connsiteY15558" fmla="*/ 739983 h 1985002"/>
              <a:gd name="connsiteX15559" fmla="*/ 2785868 w 3049233"/>
              <a:gd name="connsiteY15559" fmla="*/ 739739 h 1985002"/>
              <a:gd name="connsiteX15560" fmla="*/ 2810715 w 3049233"/>
              <a:gd name="connsiteY15560" fmla="*/ 739808 h 1985002"/>
              <a:gd name="connsiteX15561" fmla="*/ 2865550 w 3049233"/>
              <a:gd name="connsiteY15561" fmla="*/ 744647 h 1985002"/>
              <a:gd name="connsiteX15562" fmla="*/ 2821974 w 3049233"/>
              <a:gd name="connsiteY15562" fmla="*/ 742432 h 1985002"/>
              <a:gd name="connsiteX15563" fmla="*/ 2821959 w 3049233"/>
              <a:gd name="connsiteY15563" fmla="*/ 742433 h 1985002"/>
              <a:gd name="connsiteX15564" fmla="*/ 2821944 w 3049233"/>
              <a:gd name="connsiteY15564" fmla="*/ 742432 h 1985002"/>
              <a:gd name="connsiteX15565" fmla="*/ 2821928 w 3049233"/>
              <a:gd name="connsiteY15565" fmla="*/ 742433 h 1985002"/>
              <a:gd name="connsiteX15566" fmla="*/ 2821913 w 3049233"/>
              <a:gd name="connsiteY15566" fmla="*/ 742432 h 1985002"/>
              <a:gd name="connsiteX15567" fmla="*/ 2789671 w 3049233"/>
              <a:gd name="connsiteY15567" fmla="*/ 743881 h 1985002"/>
              <a:gd name="connsiteX15568" fmla="*/ 2788609 w 3049233"/>
              <a:gd name="connsiteY15568" fmla="*/ 742729 h 1985002"/>
              <a:gd name="connsiteX15569" fmla="*/ 2786034 w 3049233"/>
              <a:gd name="connsiteY15569" fmla="*/ 739862 h 1985002"/>
              <a:gd name="connsiteX15570" fmla="*/ 2771400 w 3049233"/>
              <a:gd name="connsiteY15570" fmla="*/ 739699 h 1985002"/>
              <a:gd name="connsiteX15571" fmla="*/ 2775489 w 3049233"/>
              <a:gd name="connsiteY15571" fmla="*/ 739710 h 1985002"/>
              <a:gd name="connsiteX15572" fmla="*/ 2779990 w 3049233"/>
              <a:gd name="connsiteY15572" fmla="*/ 744316 h 1985002"/>
              <a:gd name="connsiteX15573" fmla="*/ 2776721 w 3049233"/>
              <a:gd name="connsiteY15573" fmla="*/ 744463 h 1985002"/>
              <a:gd name="connsiteX15574" fmla="*/ 2760258 w 3049233"/>
              <a:gd name="connsiteY15574" fmla="*/ 739668 h 1985002"/>
              <a:gd name="connsiteX15575" fmla="*/ 2761317 w 3049233"/>
              <a:gd name="connsiteY15575" fmla="*/ 739671 h 1985002"/>
              <a:gd name="connsiteX15576" fmla="*/ 2767148 w 3049233"/>
              <a:gd name="connsiteY15576" fmla="*/ 744893 h 1985002"/>
              <a:gd name="connsiteX15577" fmla="*/ 2765828 w 3049233"/>
              <a:gd name="connsiteY15577" fmla="*/ 744953 h 1985002"/>
              <a:gd name="connsiteX15578" fmla="*/ 1913476 w 3049233"/>
              <a:gd name="connsiteY15578" fmla="*/ 739661 h 1985002"/>
              <a:gd name="connsiteX15579" fmla="*/ 1922471 w 3049233"/>
              <a:gd name="connsiteY15579" fmla="*/ 743697 h 1985002"/>
              <a:gd name="connsiteX15580" fmla="*/ 1920518 w 3049233"/>
              <a:gd name="connsiteY15580" fmla="*/ 745625 h 1985002"/>
              <a:gd name="connsiteX15581" fmla="*/ 1911327 w 3049233"/>
              <a:gd name="connsiteY15581" fmla="*/ 741483 h 1985002"/>
              <a:gd name="connsiteX15582" fmla="*/ 2748009 w 3049233"/>
              <a:gd name="connsiteY15582" fmla="*/ 739634 h 1985002"/>
              <a:gd name="connsiteX15583" fmla="*/ 2749008 w 3049233"/>
              <a:gd name="connsiteY15583" fmla="*/ 739637 h 1985002"/>
              <a:gd name="connsiteX15584" fmla="*/ 2751058 w 3049233"/>
              <a:gd name="connsiteY15584" fmla="*/ 739642 h 1985002"/>
              <a:gd name="connsiteX15585" fmla="*/ 2757060 w 3049233"/>
              <a:gd name="connsiteY15585" fmla="*/ 745347 h 1985002"/>
              <a:gd name="connsiteX15586" fmla="*/ 2753985 w 3049233"/>
              <a:gd name="connsiteY15586" fmla="*/ 745485 h 1985002"/>
              <a:gd name="connsiteX15587" fmla="*/ 2737211 w 3049233"/>
              <a:gd name="connsiteY15587" fmla="*/ 739604 h 1985002"/>
              <a:gd name="connsiteX15588" fmla="*/ 2739792 w 3049233"/>
              <a:gd name="connsiteY15588" fmla="*/ 739611 h 1985002"/>
              <a:gd name="connsiteX15589" fmla="*/ 2740412 w 3049233"/>
              <a:gd name="connsiteY15589" fmla="*/ 739613 h 1985002"/>
              <a:gd name="connsiteX15590" fmla="*/ 2746736 w 3049233"/>
              <a:gd name="connsiteY15590" fmla="*/ 745811 h 1985002"/>
              <a:gd name="connsiteX15591" fmla="*/ 2741644 w 3049233"/>
              <a:gd name="connsiteY15591" fmla="*/ 746039 h 1985002"/>
              <a:gd name="connsiteX15592" fmla="*/ 2738758 w 3049233"/>
              <a:gd name="connsiteY15592" fmla="*/ 741193 h 1985002"/>
              <a:gd name="connsiteX15593" fmla="*/ 941099 w 3049233"/>
              <a:gd name="connsiteY15593" fmla="*/ 739582 h 1985002"/>
              <a:gd name="connsiteX15594" fmla="*/ 941475 w 3049233"/>
              <a:gd name="connsiteY15594" fmla="*/ 739798 h 1985002"/>
              <a:gd name="connsiteX15595" fmla="*/ 938939 w 3049233"/>
              <a:gd name="connsiteY15595" fmla="*/ 740100 h 1985002"/>
              <a:gd name="connsiteX15596" fmla="*/ 938717 w 3049233"/>
              <a:gd name="connsiteY15596" fmla="*/ 740126 h 1985002"/>
              <a:gd name="connsiteX15597" fmla="*/ 935445 w 3049233"/>
              <a:gd name="connsiteY15597" fmla="*/ 740516 h 1985002"/>
              <a:gd name="connsiteX15598" fmla="*/ 935261 w 3049233"/>
              <a:gd name="connsiteY15598" fmla="*/ 740379 h 1985002"/>
              <a:gd name="connsiteX15599" fmla="*/ 935232 w 3049233"/>
              <a:gd name="connsiteY15599" fmla="*/ 740357 h 1985002"/>
              <a:gd name="connsiteX15600" fmla="*/ 937073 w 3049233"/>
              <a:gd name="connsiteY15600" fmla="*/ 740114 h 1985002"/>
              <a:gd name="connsiteX15601" fmla="*/ 939423 w 3049233"/>
              <a:gd name="connsiteY15601" fmla="*/ 739804 h 1985002"/>
              <a:gd name="connsiteX15602" fmla="*/ 2722527 w 3049233"/>
              <a:gd name="connsiteY15602" fmla="*/ 739563 h 1985002"/>
              <a:gd name="connsiteX15603" fmla="*/ 2729181 w 3049233"/>
              <a:gd name="connsiteY15603" fmla="*/ 739582 h 1985002"/>
              <a:gd name="connsiteX15604" fmla="*/ 2729720 w 3049233"/>
              <a:gd name="connsiteY15604" fmla="*/ 739583 h 1985002"/>
              <a:gd name="connsiteX15605" fmla="*/ 2733640 w 3049233"/>
              <a:gd name="connsiteY15605" fmla="*/ 743614 h 1985002"/>
              <a:gd name="connsiteX15606" fmla="*/ 2735097 w 3049233"/>
              <a:gd name="connsiteY15606" fmla="*/ 746418 h 1985002"/>
              <a:gd name="connsiteX15607" fmla="*/ 2726770 w 3049233"/>
              <a:gd name="connsiteY15607" fmla="*/ 747348 h 1985002"/>
              <a:gd name="connsiteX15608" fmla="*/ 2520751 w 3049233"/>
              <a:gd name="connsiteY15608" fmla="*/ 739341 h 1985002"/>
              <a:gd name="connsiteX15609" fmla="*/ 2506778 w 3049233"/>
              <a:gd name="connsiteY15609" fmla="*/ 768730 h 1985002"/>
              <a:gd name="connsiteX15610" fmla="*/ 2481877 w 3049233"/>
              <a:gd name="connsiteY15610" fmla="*/ 779072 h 1985002"/>
              <a:gd name="connsiteX15611" fmla="*/ 2481899 w 3049233"/>
              <a:gd name="connsiteY15611" fmla="*/ 779026 h 1985002"/>
              <a:gd name="connsiteX15612" fmla="*/ 2503454 w 3049233"/>
              <a:gd name="connsiteY15612" fmla="*/ 745941 h 1985002"/>
              <a:gd name="connsiteX15613" fmla="*/ 2520191 w 3049233"/>
              <a:gd name="connsiteY15613" fmla="*/ 739431 h 1985002"/>
              <a:gd name="connsiteX15614" fmla="*/ 840537 w 3049233"/>
              <a:gd name="connsiteY15614" fmla="*/ 738791 h 1985002"/>
              <a:gd name="connsiteX15615" fmla="*/ 836082 w 3049233"/>
              <a:gd name="connsiteY15615" fmla="*/ 743834 h 1985002"/>
              <a:gd name="connsiteX15616" fmla="*/ 836068 w 3049233"/>
              <a:gd name="connsiteY15616" fmla="*/ 743850 h 1985002"/>
              <a:gd name="connsiteX15617" fmla="*/ 835653 w 3049233"/>
              <a:gd name="connsiteY15617" fmla="*/ 744320 h 1985002"/>
              <a:gd name="connsiteX15618" fmla="*/ 827388 w 3049233"/>
              <a:gd name="connsiteY15618" fmla="*/ 743445 h 1985002"/>
              <a:gd name="connsiteX15619" fmla="*/ 809957 w 3049233"/>
              <a:gd name="connsiteY15619" fmla="*/ 747437 h 1985002"/>
              <a:gd name="connsiteX15620" fmla="*/ 812496 w 3049233"/>
              <a:gd name="connsiteY15620" fmla="*/ 744585 h 1985002"/>
              <a:gd name="connsiteX15621" fmla="*/ 818461 w 3049233"/>
              <a:gd name="connsiteY15621" fmla="*/ 743353 h 1985002"/>
              <a:gd name="connsiteX15622" fmla="*/ 1792492 w 3049233"/>
              <a:gd name="connsiteY15622" fmla="*/ 738788 h 1985002"/>
              <a:gd name="connsiteX15623" fmla="*/ 1805453 w 3049233"/>
              <a:gd name="connsiteY15623" fmla="*/ 751079 h 1985002"/>
              <a:gd name="connsiteX15624" fmla="*/ 1805675 w 3049233"/>
              <a:gd name="connsiteY15624" fmla="*/ 751298 h 1985002"/>
              <a:gd name="connsiteX15625" fmla="*/ 1784184 w 3049233"/>
              <a:gd name="connsiteY15625" fmla="*/ 775482 h 1985002"/>
              <a:gd name="connsiteX15626" fmla="*/ 1784067 w 3049233"/>
              <a:gd name="connsiteY15626" fmla="*/ 775685 h 1985002"/>
              <a:gd name="connsiteX15627" fmla="*/ 1755232 w 3049233"/>
              <a:gd name="connsiteY15627" fmla="*/ 821195 h 1985002"/>
              <a:gd name="connsiteX15628" fmla="*/ 1747864 w 3049233"/>
              <a:gd name="connsiteY15628" fmla="*/ 838622 h 1985002"/>
              <a:gd name="connsiteX15629" fmla="*/ 1742877 w 3049233"/>
              <a:gd name="connsiteY15629" fmla="*/ 847292 h 1985002"/>
              <a:gd name="connsiteX15630" fmla="*/ 1740117 w 3049233"/>
              <a:gd name="connsiteY15630" fmla="*/ 856945 h 1985002"/>
              <a:gd name="connsiteX15631" fmla="*/ 1732199 w 3049233"/>
              <a:gd name="connsiteY15631" fmla="*/ 875676 h 1985002"/>
              <a:gd name="connsiteX15632" fmla="*/ 1716521 w 3049233"/>
              <a:gd name="connsiteY15632" fmla="*/ 939471 h 1985002"/>
              <a:gd name="connsiteX15633" fmla="*/ 1716461 w 3049233"/>
              <a:gd name="connsiteY15633" fmla="*/ 939683 h 1985002"/>
              <a:gd name="connsiteX15634" fmla="*/ 1347548 w 3049233"/>
              <a:gd name="connsiteY15634" fmla="*/ 918134 h 1985002"/>
              <a:gd name="connsiteX15635" fmla="*/ 1347139 w 3049233"/>
              <a:gd name="connsiteY15635" fmla="*/ 911746 h 1985002"/>
              <a:gd name="connsiteX15636" fmla="*/ 1346643 w 3049233"/>
              <a:gd name="connsiteY15636" fmla="*/ 903178 h 1985002"/>
              <a:gd name="connsiteX15637" fmla="*/ 1346592 w 3049233"/>
              <a:gd name="connsiteY15637" fmla="*/ 902305 h 1985002"/>
              <a:gd name="connsiteX15638" fmla="*/ 1712228 w 3049233"/>
              <a:gd name="connsiteY15638" fmla="*/ 908865 h 1985002"/>
              <a:gd name="connsiteX15639" fmla="*/ 1712237 w 3049233"/>
              <a:gd name="connsiteY15639" fmla="*/ 908865 h 1985002"/>
              <a:gd name="connsiteX15640" fmla="*/ 1712246 w 3049233"/>
              <a:gd name="connsiteY15640" fmla="*/ 908865 h 1985002"/>
              <a:gd name="connsiteX15641" fmla="*/ 1712755 w 3049233"/>
              <a:gd name="connsiteY15641" fmla="*/ 906495 h 1985002"/>
              <a:gd name="connsiteX15642" fmla="*/ 1741132 w 3049233"/>
              <a:gd name="connsiteY15642" fmla="*/ 813124 h 1985002"/>
              <a:gd name="connsiteX15643" fmla="*/ 1243774 w 3049233"/>
              <a:gd name="connsiteY15643" fmla="*/ 738731 h 1985002"/>
              <a:gd name="connsiteX15644" fmla="*/ 1244217 w 3049233"/>
              <a:gd name="connsiteY15644" fmla="*/ 739181 h 1985002"/>
              <a:gd name="connsiteX15645" fmla="*/ 1243370 w 3049233"/>
              <a:gd name="connsiteY15645" fmla="*/ 740209 h 1985002"/>
              <a:gd name="connsiteX15646" fmla="*/ 1239365 w 3049233"/>
              <a:gd name="connsiteY15646" fmla="*/ 745067 h 1985002"/>
              <a:gd name="connsiteX15647" fmla="*/ 1236662 w 3049233"/>
              <a:gd name="connsiteY15647" fmla="*/ 748345 h 1985002"/>
              <a:gd name="connsiteX15648" fmla="*/ 1236229 w 3049233"/>
              <a:gd name="connsiteY15648" fmla="*/ 747979 h 1985002"/>
              <a:gd name="connsiteX15649" fmla="*/ 2002673 w 3049233"/>
              <a:gd name="connsiteY15649" fmla="*/ 738720 h 1985002"/>
              <a:gd name="connsiteX15650" fmla="*/ 2004486 w 3049233"/>
              <a:gd name="connsiteY15650" fmla="*/ 739531 h 1985002"/>
              <a:gd name="connsiteX15651" fmla="*/ 2009181 w 3049233"/>
              <a:gd name="connsiteY15651" fmla="*/ 742251 h 1985002"/>
              <a:gd name="connsiteX15652" fmla="*/ 2008150 w 3049233"/>
              <a:gd name="connsiteY15652" fmla="*/ 743261 h 1985002"/>
              <a:gd name="connsiteX15653" fmla="*/ 2003331 w 3049233"/>
              <a:gd name="connsiteY15653" fmla="*/ 740546 h 1985002"/>
              <a:gd name="connsiteX15654" fmla="*/ 2001548 w 3049233"/>
              <a:gd name="connsiteY15654" fmla="*/ 739738 h 1985002"/>
              <a:gd name="connsiteX15655" fmla="*/ 950349 w 3049233"/>
              <a:gd name="connsiteY15655" fmla="*/ 738361 h 1985002"/>
              <a:gd name="connsiteX15656" fmla="*/ 950556 w 3049233"/>
              <a:gd name="connsiteY15656" fmla="*/ 738469 h 1985002"/>
              <a:gd name="connsiteX15657" fmla="*/ 950822 w 3049233"/>
              <a:gd name="connsiteY15657" fmla="*/ 738607 h 1985002"/>
              <a:gd name="connsiteX15658" fmla="*/ 950944 w 3049233"/>
              <a:gd name="connsiteY15658" fmla="*/ 738671 h 1985002"/>
              <a:gd name="connsiteX15659" fmla="*/ 950452 w 3049233"/>
              <a:gd name="connsiteY15659" fmla="*/ 738730 h 1985002"/>
              <a:gd name="connsiteX15660" fmla="*/ 950094 w 3049233"/>
              <a:gd name="connsiteY15660" fmla="*/ 738773 h 1985002"/>
              <a:gd name="connsiteX15661" fmla="*/ 949559 w 3049233"/>
              <a:gd name="connsiteY15661" fmla="*/ 738836 h 1985002"/>
              <a:gd name="connsiteX15662" fmla="*/ 949036 w 3049233"/>
              <a:gd name="connsiteY15662" fmla="*/ 738534 h 1985002"/>
              <a:gd name="connsiteX15663" fmla="*/ 2181767 w 3049233"/>
              <a:gd name="connsiteY15663" fmla="*/ 738252 h 1985002"/>
              <a:gd name="connsiteX15664" fmla="*/ 2161734 w 3049233"/>
              <a:gd name="connsiteY15664" fmla="*/ 756820 h 1985002"/>
              <a:gd name="connsiteX15665" fmla="*/ 2177562 w 3049233"/>
              <a:gd name="connsiteY15665" fmla="*/ 741156 h 1985002"/>
              <a:gd name="connsiteX15666" fmla="*/ 1982845 w 3049233"/>
              <a:gd name="connsiteY15666" fmla="*/ 737734 h 1985002"/>
              <a:gd name="connsiteX15667" fmla="*/ 1991254 w 3049233"/>
              <a:gd name="connsiteY15667" fmla="*/ 741527 h 1985002"/>
              <a:gd name="connsiteX15668" fmla="*/ 1989357 w 3049233"/>
              <a:gd name="connsiteY15668" fmla="*/ 743218 h 1985002"/>
              <a:gd name="connsiteX15669" fmla="*/ 1980830 w 3049233"/>
              <a:gd name="connsiteY15669" fmla="*/ 739397 h 1985002"/>
              <a:gd name="connsiteX15670" fmla="*/ 1889700 w 3049233"/>
              <a:gd name="connsiteY15670" fmla="*/ 737706 h 1985002"/>
              <a:gd name="connsiteX15671" fmla="*/ 1891529 w 3049233"/>
              <a:gd name="connsiteY15671" fmla="*/ 738516 h 1985002"/>
              <a:gd name="connsiteX15672" fmla="*/ 1899604 w 3049233"/>
              <a:gd name="connsiteY15672" fmla="*/ 742180 h 1985002"/>
              <a:gd name="connsiteX15673" fmla="*/ 1897960 w 3049233"/>
              <a:gd name="connsiteY15673" fmla="*/ 743650 h 1985002"/>
              <a:gd name="connsiteX15674" fmla="*/ 1887890 w 3049233"/>
              <a:gd name="connsiteY15674" fmla="*/ 739213 h 1985002"/>
              <a:gd name="connsiteX15675" fmla="*/ 1964052 w 3049233"/>
              <a:gd name="connsiteY15675" fmla="*/ 737261 h 1985002"/>
              <a:gd name="connsiteX15676" fmla="*/ 1971679 w 3049233"/>
              <a:gd name="connsiteY15676" fmla="*/ 740790 h 1985002"/>
              <a:gd name="connsiteX15677" fmla="*/ 1971064 w 3049233"/>
              <a:gd name="connsiteY15677" fmla="*/ 741295 h 1985002"/>
              <a:gd name="connsiteX15678" fmla="*/ 1970180 w 3049233"/>
              <a:gd name="connsiteY15678" fmla="*/ 742225 h 1985002"/>
              <a:gd name="connsiteX15679" fmla="*/ 1969124 w 3049233"/>
              <a:gd name="connsiteY15679" fmla="*/ 741755 h 1985002"/>
              <a:gd name="connsiteX15680" fmla="*/ 1962273 w 3049233"/>
              <a:gd name="connsiteY15680" fmla="*/ 738693 h 1985002"/>
              <a:gd name="connsiteX15681" fmla="*/ 2537265 w 3049233"/>
              <a:gd name="connsiteY15681" fmla="*/ 736669 h 1985002"/>
              <a:gd name="connsiteX15682" fmla="*/ 2527083 w 3049233"/>
              <a:gd name="connsiteY15682" fmla="*/ 760295 h 1985002"/>
              <a:gd name="connsiteX15683" fmla="*/ 2515579 w 3049233"/>
              <a:gd name="connsiteY15683" fmla="*/ 765075 h 1985002"/>
              <a:gd name="connsiteX15684" fmla="*/ 2528349 w 3049233"/>
              <a:gd name="connsiteY15684" fmla="*/ 738111 h 1985002"/>
              <a:gd name="connsiteX15685" fmla="*/ 851697 w 3049233"/>
              <a:gd name="connsiteY15685" fmla="*/ 736484 h 1985002"/>
              <a:gd name="connsiteX15686" fmla="*/ 855301 w 3049233"/>
              <a:gd name="connsiteY15686" fmla="*/ 736794 h 1985002"/>
              <a:gd name="connsiteX15687" fmla="*/ 854699 w 3049233"/>
              <a:gd name="connsiteY15687" fmla="*/ 746338 h 1985002"/>
              <a:gd name="connsiteX15688" fmla="*/ 841995 w 3049233"/>
              <a:gd name="connsiteY15688" fmla="*/ 744992 h 1985002"/>
              <a:gd name="connsiteX15689" fmla="*/ 848962 w 3049233"/>
              <a:gd name="connsiteY15689" fmla="*/ 737049 h 1985002"/>
              <a:gd name="connsiteX15690" fmla="*/ 1828315 w 3049233"/>
              <a:gd name="connsiteY15690" fmla="*/ 736307 h 1985002"/>
              <a:gd name="connsiteX15691" fmla="*/ 1838028 w 3049233"/>
              <a:gd name="connsiteY15691" fmla="*/ 740548 h 1985002"/>
              <a:gd name="connsiteX15692" fmla="*/ 1842511 w 3049233"/>
              <a:gd name="connsiteY15692" fmla="*/ 742518 h 1985002"/>
              <a:gd name="connsiteX15693" fmla="*/ 1841435 w 3049233"/>
              <a:gd name="connsiteY15693" fmla="*/ 743809 h 1985002"/>
              <a:gd name="connsiteX15694" fmla="*/ 1826767 w 3049233"/>
              <a:gd name="connsiteY15694" fmla="*/ 737433 h 1985002"/>
              <a:gd name="connsiteX15695" fmla="*/ 1942346 w 3049233"/>
              <a:gd name="connsiteY15695" fmla="*/ 736116 h 1985002"/>
              <a:gd name="connsiteX15696" fmla="*/ 1949012 w 3049233"/>
              <a:gd name="connsiteY15696" fmla="*/ 739167 h 1985002"/>
              <a:gd name="connsiteX15697" fmla="*/ 1950396 w 3049233"/>
              <a:gd name="connsiteY15697" fmla="*/ 739790 h 1985002"/>
              <a:gd name="connsiteX15698" fmla="*/ 1949038 w 3049233"/>
              <a:gd name="connsiteY15698" fmla="*/ 741198 h 1985002"/>
              <a:gd name="connsiteX15699" fmla="*/ 1945557 w 3049233"/>
              <a:gd name="connsiteY15699" fmla="*/ 739636 h 1985002"/>
              <a:gd name="connsiteX15700" fmla="*/ 1940598 w 3049233"/>
              <a:gd name="connsiteY15700" fmla="*/ 737367 h 1985002"/>
              <a:gd name="connsiteX15701" fmla="*/ 2024800 w 3049233"/>
              <a:gd name="connsiteY15701" fmla="*/ 735993 h 1985002"/>
              <a:gd name="connsiteX15702" fmla="*/ 2028485 w 3049233"/>
              <a:gd name="connsiteY15702" fmla="*/ 741022 h 1985002"/>
              <a:gd name="connsiteX15703" fmla="*/ 2027567 w 3049233"/>
              <a:gd name="connsiteY15703" fmla="*/ 742009 h 1985002"/>
              <a:gd name="connsiteX15704" fmla="*/ 2023399 w 3049233"/>
              <a:gd name="connsiteY15704" fmla="*/ 737399 h 1985002"/>
              <a:gd name="connsiteX15705" fmla="*/ 1019177 w 3049233"/>
              <a:gd name="connsiteY15705" fmla="*/ 735837 h 1985002"/>
              <a:gd name="connsiteX15706" fmla="*/ 1020324 w 3049233"/>
              <a:gd name="connsiteY15706" fmla="*/ 736020 h 1985002"/>
              <a:gd name="connsiteX15707" fmla="*/ 1022082 w 3049233"/>
              <a:gd name="connsiteY15707" fmla="*/ 736301 h 1985002"/>
              <a:gd name="connsiteX15708" fmla="*/ 1023191 w 3049233"/>
              <a:gd name="connsiteY15708" fmla="*/ 736477 h 1985002"/>
              <a:gd name="connsiteX15709" fmla="*/ 1027557 w 3049233"/>
              <a:gd name="connsiteY15709" fmla="*/ 738179 h 1985002"/>
              <a:gd name="connsiteX15710" fmla="*/ 1029369 w 3049233"/>
              <a:gd name="connsiteY15710" fmla="*/ 738885 h 1985002"/>
              <a:gd name="connsiteX15711" fmla="*/ 1032951 w 3049233"/>
              <a:gd name="connsiteY15711" fmla="*/ 740281 h 1985002"/>
              <a:gd name="connsiteX15712" fmla="*/ 1032652 w 3049233"/>
              <a:gd name="connsiteY15712" fmla="*/ 740659 h 1985002"/>
              <a:gd name="connsiteX15713" fmla="*/ 1019206 w 3049233"/>
              <a:gd name="connsiteY15713" fmla="*/ 738448 h 1985002"/>
              <a:gd name="connsiteX15714" fmla="*/ 1017583 w 3049233"/>
              <a:gd name="connsiteY15714" fmla="*/ 737775 h 1985002"/>
              <a:gd name="connsiteX15715" fmla="*/ 1863859 w 3049233"/>
              <a:gd name="connsiteY15715" fmla="*/ 735666 h 1985002"/>
              <a:gd name="connsiteX15716" fmla="*/ 1873552 w 3049233"/>
              <a:gd name="connsiteY15716" fmla="*/ 739981 h 1985002"/>
              <a:gd name="connsiteX15717" fmla="*/ 1872755 w 3049233"/>
              <a:gd name="connsiteY15717" fmla="*/ 740619 h 1985002"/>
              <a:gd name="connsiteX15718" fmla="*/ 1863100 w 3049233"/>
              <a:gd name="connsiteY15718" fmla="*/ 736291 h 1985002"/>
              <a:gd name="connsiteX15719" fmla="*/ 812728 w 3049233"/>
              <a:gd name="connsiteY15719" fmla="*/ 735610 h 1985002"/>
              <a:gd name="connsiteX15720" fmla="*/ 809731 w 3049233"/>
              <a:gd name="connsiteY15720" fmla="*/ 738968 h 1985002"/>
              <a:gd name="connsiteX15721" fmla="*/ 806632 w 3049233"/>
              <a:gd name="connsiteY15721" fmla="*/ 739734 h 1985002"/>
              <a:gd name="connsiteX15722" fmla="*/ 805077 w 3049233"/>
              <a:gd name="connsiteY15722" fmla="*/ 740118 h 1985002"/>
              <a:gd name="connsiteX15723" fmla="*/ 808686 w 3049233"/>
              <a:gd name="connsiteY15723" fmla="*/ 736992 h 1985002"/>
              <a:gd name="connsiteX15724" fmla="*/ 2191699 w 3049233"/>
              <a:gd name="connsiteY15724" fmla="*/ 735324 h 1985002"/>
              <a:gd name="connsiteX15725" fmla="*/ 2144448 w 3049233"/>
              <a:gd name="connsiteY15725" fmla="*/ 779697 h 1985002"/>
              <a:gd name="connsiteX15726" fmla="*/ 2144736 w 3049233"/>
              <a:gd name="connsiteY15726" fmla="*/ 779185 h 1985002"/>
              <a:gd name="connsiteX15727" fmla="*/ 2186836 w 3049233"/>
              <a:gd name="connsiteY15727" fmla="*/ 738604 h 1985002"/>
              <a:gd name="connsiteX15728" fmla="*/ 2200844 w 3049233"/>
              <a:gd name="connsiteY15728" fmla="*/ 735097 h 1985002"/>
              <a:gd name="connsiteX15729" fmla="*/ 2188498 w 3049233"/>
              <a:gd name="connsiteY15729" fmla="*/ 745851 h 1985002"/>
              <a:gd name="connsiteX15730" fmla="*/ 2197850 w 3049233"/>
              <a:gd name="connsiteY15730" fmla="*/ 737080 h 1985002"/>
              <a:gd name="connsiteX15731" fmla="*/ 1008985 w 3049233"/>
              <a:gd name="connsiteY15731" fmla="*/ 734213 h 1985002"/>
              <a:gd name="connsiteX15732" fmla="*/ 1012533 w 3049233"/>
              <a:gd name="connsiteY15732" fmla="*/ 734778 h 1985002"/>
              <a:gd name="connsiteX15733" fmla="*/ 1011984 w 3049233"/>
              <a:gd name="connsiteY15733" fmla="*/ 735456 h 1985002"/>
              <a:gd name="connsiteX15734" fmla="*/ 1010824 w 3049233"/>
              <a:gd name="connsiteY15734" fmla="*/ 734975 h 1985002"/>
              <a:gd name="connsiteX15735" fmla="*/ 1920105 w 3049233"/>
              <a:gd name="connsiteY15735" fmla="*/ 734041 h 1985002"/>
              <a:gd name="connsiteX15736" fmla="*/ 1928701 w 3049233"/>
              <a:gd name="connsiteY15736" fmla="*/ 737965 h 1985002"/>
              <a:gd name="connsiteX15737" fmla="*/ 1927150 w 3049233"/>
              <a:gd name="connsiteY15737" fmla="*/ 739078 h 1985002"/>
              <a:gd name="connsiteX15738" fmla="*/ 1926935 w 3049233"/>
              <a:gd name="connsiteY15738" fmla="*/ 739291 h 1985002"/>
              <a:gd name="connsiteX15739" fmla="*/ 1918442 w 3049233"/>
              <a:gd name="connsiteY15739" fmla="*/ 735450 h 1985002"/>
              <a:gd name="connsiteX15740" fmla="*/ 2555298 w 3049233"/>
              <a:gd name="connsiteY15740" fmla="*/ 733751 h 1985002"/>
              <a:gd name="connsiteX15741" fmla="*/ 2548350 w 3049233"/>
              <a:gd name="connsiteY15741" fmla="*/ 753996 h 1985002"/>
              <a:gd name="connsiteX15742" fmla="*/ 2536577 w 3049233"/>
              <a:gd name="connsiteY15742" fmla="*/ 756352 h 1985002"/>
              <a:gd name="connsiteX15743" fmla="*/ 2533765 w 3049233"/>
              <a:gd name="connsiteY15743" fmla="*/ 757520 h 1985002"/>
              <a:gd name="connsiteX15744" fmla="*/ 2543197 w 3049233"/>
              <a:gd name="connsiteY15744" fmla="*/ 735709 h 1985002"/>
              <a:gd name="connsiteX15745" fmla="*/ 992867 w 3049233"/>
              <a:gd name="connsiteY15745" fmla="*/ 733031 h 1985002"/>
              <a:gd name="connsiteX15746" fmla="*/ 997202 w 3049233"/>
              <a:gd name="connsiteY15746" fmla="*/ 734829 h 1985002"/>
              <a:gd name="connsiteX15747" fmla="*/ 992095 w 3049233"/>
              <a:gd name="connsiteY15747" fmla="*/ 733990 h 1985002"/>
              <a:gd name="connsiteX15748" fmla="*/ 2009069 w 3049233"/>
              <a:gd name="connsiteY15748" fmla="*/ 732939 h 1985002"/>
              <a:gd name="connsiteX15749" fmla="*/ 2013882 w 3049233"/>
              <a:gd name="connsiteY15749" fmla="*/ 737648 h 1985002"/>
              <a:gd name="connsiteX15750" fmla="*/ 2013581 w 3049233"/>
              <a:gd name="connsiteY15750" fmla="*/ 737947 h 1985002"/>
              <a:gd name="connsiteX15751" fmla="*/ 2007471 w 3049233"/>
              <a:gd name="connsiteY15751" fmla="*/ 734383 h 1985002"/>
              <a:gd name="connsiteX15752" fmla="*/ 1989052 w 3049233"/>
              <a:gd name="connsiteY15752" fmla="*/ 732619 h 1985002"/>
              <a:gd name="connsiteX15753" fmla="*/ 1997181 w 3049233"/>
              <a:gd name="connsiteY15753" fmla="*/ 736257 h 1985002"/>
              <a:gd name="connsiteX15754" fmla="*/ 1996065 w 3049233"/>
              <a:gd name="connsiteY15754" fmla="*/ 737252 h 1985002"/>
              <a:gd name="connsiteX15755" fmla="*/ 1987912 w 3049233"/>
              <a:gd name="connsiteY15755" fmla="*/ 733556 h 1985002"/>
              <a:gd name="connsiteX15756" fmla="*/ 1113619 w 3049233"/>
              <a:gd name="connsiteY15756" fmla="*/ 732555 h 1985002"/>
              <a:gd name="connsiteX15757" fmla="*/ 1113684 w 3049233"/>
              <a:gd name="connsiteY15757" fmla="*/ 732587 h 1985002"/>
              <a:gd name="connsiteX15758" fmla="*/ 1113680 w 3049233"/>
              <a:gd name="connsiteY15758" fmla="*/ 732593 h 1985002"/>
              <a:gd name="connsiteX15759" fmla="*/ 1113658 w 3049233"/>
              <a:gd name="connsiteY15759" fmla="*/ 732622 h 1985002"/>
              <a:gd name="connsiteX15760" fmla="*/ 1113589 w 3049233"/>
              <a:gd name="connsiteY15760" fmla="*/ 732595 h 1985002"/>
              <a:gd name="connsiteX15761" fmla="*/ 1113590 w 3049233"/>
              <a:gd name="connsiteY15761" fmla="*/ 732594 h 1985002"/>
              <a:gd name="connsiteX15762" fmla="*/ 2465445 w 3049233"/>
              <a:gd name="connsiteY15762" fmla="*/ 732430 h 1985002"/>
              <a:gd name="connsiteX15763" fmla="*/ 2454917 w 3049233"/>
              <a:gd name="connsiteY15763" fmla="*/ 744146 h 1985002"/>
              <a:gd name="connsiteX15764" fmla="*/ 2441186 w 3049233"/>
              <a:gd name="connsiteY15764" fmla="*/ 764155 h 1985002"/>
              <a:gd name="connsiteX15765" fmla="*/ 2433497 w 3049233"/>
              <a:gd name="connsiteY15765" fmla="*/ 773328 h 1985002"/>
              <a:gd name="connsiteX15766" fmla="*/ 2429790 w 3049233"/>
              <a:gd name="connsiteY15766" fmla="*/ 779889 h 1985002"/>
              <a:gd name="connsiteX15767" fmla="*/ 2382581 w 3049233"/>
              <a:gd name="connsiteY15767" fmla="*/ 830904 h 1985002"/>
              <a:gd name="connsiteX15768" fmla="*/ 2404120 w 3049233"/>
              <a:gd name="connsiteY15768" fmla="*/ 794568 h 1985002"/>
              <a:gd name="connsiteX15769" fmla="*/ 2413147 w 3049233"/>
              <a:gd name="connsiteY15769" fmla="*/ 781339 h 1985002"/>
              <a:gd name="connsiteX15770" fmla="*/ 2448652 w 3049233"/>
              <a:gd name="connsiteY15770" fmla="*/ 738777 h 1985002"/>
              <a:gd name="connsiteX15771" fmla="*/ 1970484 w 3049233"/>
              <a:gd name="connsiteY15771" fmla="*/ 732085 h 1985002"/>
              <a:gd name="connsiteX15772" fmla="*/ 1976454 w 3049233"/>
              <a:gd name="connsiteY15772" fmla="*/ 734853 h 1985002"/>
              <a:gd name="connsiteX15773" fmla="*/ 1977729 w 3049233"/>
              <a:gd name="connsiteY15773" fmla="*/ 735428 h 1985002"/>
              <a:gd name="connsiteX15774" fmla="*/ 1975914 w 3049233"/>
              <a:gd name="connsiteY15774" fmla="*/ 737194 h 1985002"/>
              <a:gd name="connsiteX15775" fmla="*/ 1973761 w 3049233"/>
              <a:gd name="connsiteY15775" fmla="*/ 736229 h 1985002"/>
              <a:gd name="connsiteX15776" fmla="*/ 1968408 w 3049233"/>
              <a:gd name="connsiteY15776" fmla="*/ 733754 h 1985002"/>
              <a:gd name="connsiteX15777" fmla="*/ 1896494 w 3049233"/>
              <a:gd name="connsiteY15777" fmla="*/ 732033 h 1985002"/>
              <a:gd name="connsiteX15778" fmla="*/ 1898465 w 3049233"/>
              <a:gd name="connsiteY15778" fmla="*/ 732926 h 1985002"/>
              <a:gd name="connsiteX15779" fmla="*/ 1906109 w 3049233"/>
              <a:gd name="connsiteY15779" fmla="*/ 736356 h 1985002"/>
              <a:gd name="connsiteX15780" fmla="*/ 1904050 w 3049233"/>
              <a:gd name="connsiteY15780" fmla="*/ 738204 h 1985002"/>
              <a:gd name="connsiteX15781" fmla="*/ 1894341 w 3049233"/>
              <a:gd name="connsiteY15781" fmla="*/ 733830 h 1985002"/>
              <a:gd name="connsiteX15782" fmla="*/ 1088281 w 3049233"/>
              <a:gd name="connsiteY15782" fmla="*/ 731156 h 1985002"/>
              <a:gd name="connsiteX15783" fmla="*/ 1090214 w 3049233"/>
              <a:gd name="connsiteY15783" fmla="*/ 731883 h 1985002"/>
              <a:gd name="connsiteX15784" fmla="*/ 1090718 w 3049233"/>
              <a:gd name="connsiteY15784" fmla="*/ 732073 h 1985002"/>
              <a:gd name="connsiteX15785" fmla="*/ 1090205 w 3049233"/>
              <a:gd name="connsiteY15785" fmla="*/ 732782 h 1985002"/>
              <a:gd name="connsiteX15786" fmla="*/ 1089870 w 3049233"/>
              <a:gd name="connsiteY15786" fmla="*/ 733244 h 1985002"/>
              <a:gd name="connsiteX15787" fmla="*/ 1087392 w 3049233"/>
              <a:gd name="connsiteY15787" fmla="*/ 732325 h 1985002"/>
              <a:gd name="connsiteX15788" fmla="*/ 1087846 w 3049233"/>
              <a:gd name="connsiteY15788" fmla="*/ 731728 h 1985002"/>
              <a:gd name="connsiteX15789" fmla="*/ 825903 w 3049233"/>
              <a:gd name="connsiteY15789" fmla="*/ 731104 h 1985002"/>
              <a:gd name="connsiteX15790" fmla="*/ 828132 w 3049233"/>
              <a:gd name="connsiteY15790" fmla="*/ 731313 h 1985002"/>
              <a:gd name="connsiteX15791" fmla="*/ 837260 w 3049233"/>
              <a:gd name="connsiteY15791" fmla="*/ 732169 h 1985002"/>
              <a:gd name="connsiteX15792" fmla="*/ 834212 w 3049233"/>
              <a:gd name="connsiteY15792" fmla="*/ 732922 h 1985002"/>
              <a:gd name="connsiteX15793" fmla="*/ 819688 w 3049233"/>
              <a:gd name="connsiteY15793" fmla="*/ 736509 h 1985002"/>
              <a:gd name="connsiteX15794" fmla="*/ 823888 w 3049233"/>
              <a:gd name="connsiteY15794" fmla="*/ 731793 h 1985002"/>
              <a:gd name="connsiteX15795" fmla="*/ 824096 w 3049233"/>
              <a:gd name="connsiteY15795" fmla="*/ 731722 h 1985002"/>
              <a:gd name="connsiteX15796" fmla="*/ 825224 w 3049233"/>
              <a:gd name="connsiteY15796" fmla="*/ 731336 h 1985002"/>
              <a:gd name="connsiteX15797" fmla="*/ 2289561 w 3049233"/>
              <a:gd name="connsiteY15797" fmla="*/ 731092 h 1985002"/>
              <a:gd name="connsiteX15798" fmla="*/ 2289556 w 3049233"/>
              <a:gd name="connsiteY15798" fmla="*/ 731095 h 1985002"/>
              <a:gd name="connsiteX15799" fmla="*/ 2228624 w 3049233"/>
              <a:gd name="connsiteY15799" fmla="*/ 782491 h 1985002"/>
              <a:gd name="connsiteX15800" fmla="*/ 2192843 w 3049233"/>
              <a:gd name="connsiteY15800" fmla="*/ 826239 h 1985002"/>
              <a:gd name="connsiteX15801" fmla="*/ 2237007 w 3049233"/>
              <a:gd name="connsiteY15801" fmla="*/ 764943 h 1985002"/>
              <a:gd name="connsiteX15802" fmla="*/ 2248235 w 3049233"/>
              <a:gd name="connsiteY15802" fmla="*/ 755263 h 1985002"/>
              <a:gd name="connsiteX15803" fmla="*/ 2263459 w 3049233"/>
              <a:gd name="connsiteY15803" fmla="*/ 744115 h 1985002"/>
              <a:gd name="connsiteX15804" fmla="*/ 2572793 w 3049233"/>
              <a:gd name="connsiteY15804" fmla="*/ 730920 h 1985002"/>
              <a:gd name="connsiteX15805" fmla="*/ 2568015 w 3049233"/>
              <a:gd name="connsiteY15805" fmla="*/ 750062 h 1985002"/>
              <a:gd name="connsiteX15806" fmla="*/ 2555685 w 3049233"/>
              <a:gd name="connsiteY15806" fmla="*/ 752528 h 1985002"/>
              <a:gd name="connsiteX15807" fmla="*/ 2562586 w 3049233"/>
              <a:gd name="connsiteY15807" fmla="*/ 732572 h 1985002"/>
              <a:gd name="connsiteX15808" fmla="*/ 1949898 w 3049233"/>
              <a:gd name="connsiteY15808" fmla="*/ 730716 h 1985002"/>
              <a:gd name="connsiteX15809" fmla="*/ 1956909 w 3049233"/>
              <a:gd name="connsiteY15809" fmla="*/ 733957 h 1985002"/>
              <a:gd name="connsiteX15810" fmla="*/ 1954978 w 3049233"/>
              <a:gd name="connsiteY15810" fmla="*/ 735434 h 1985002"/>
              <a:gd name="connsiteX15811" fmla="*/ 1951578 w 3049233"/>
              <a:gd name="connsiteY15811" fmla="*/ 733915 h 1985002"/>
              <a:gd name="connsiteX15812" fmla="*/ 1947828 w 3049233"/>
              <a:gd name="connsiteY15812" fmla="*/ 732197 h 1985002"/>
              <a:gd name="connsiteX15813" fmla="*/ 2017232 w 3049233"/>
              <a:gd name="connsiteY15813" fmla="*/ 730578 h 1985002"/>
              <a:gd name="connsiteX15814" fmla="*/ 2019949 w 3049233"/>
              <a:gd name="connsiteY15814" fmla="*/ 731717 h 1985002"/>
              <a:gd name="connsiteX15815" fmla="*/ 2019053 w 3049233"/>
              <a:gd name="connsiteY15815" fmla="*/ 732592 h 1985002"/>
              <a:gd name="connsiteX15816" fmla="*/ 1836204 w 3049233"/>
              <a:gd name="connsiteY15816" fmla="*/ 730562 h 1985002"/>
              <a:gd name="connsiteX15817" fmla="*/ 1845646 w 3049233"/>
              <a:gd name="connsiteY15817" fmla="*/ 734790 h 1985002"/>
              <a:gd name="connsiteX15818" fmla="*/ 1849152 w 3049233"/>
              <a:gd name="connsiteY15818" fmla="*/ 736542 h 1985002"/>
              <a:gd name="connsiteX15819" fmla="*/ 1847148 w 3049233"/>
              <a:gd name="connsiteY15819" fmla="*/ 738021 h 1985002"/>
              <a:gd name="connsiteX15820" fmla="*/ 1840600 w 3049233"/>
              <a:gd name="connsiteY15820" fmla="*/ 735129 h 1985002"/>
              <a:gd name="connsiteX15821" fmla="*/ 1833896 w 3049233"/>
              <a:gd name="connsiteY15821" fmla="*/ 732243 h 1985002"/>
              <a:gd name="connsiteX15822" fmla="*/ 811125 w 3049233"/>
              <a:gd name="connsiteY15822" fmla="*/ 729718 h 1985002"/>
              <a:gd name="connsiteX15823" fmla="*/ 811717 w 3049233"/>
              <a:gd name="connsiteY15823" fmla="*/ 729773 h 1985002"/>
              <a:gd name="connsiteX15824" fmla="*/ 812077 w 3049233"/>
              <a:gd name="connsiteY15824" fmla="*/ 729807 h 1985002"/>
              <a:gd name="connsiteX15825" fmla="*/ 812061 w 3049233"/>
              <a:gd name="connsiteY15825" fmla="*/ 729812 h 1985002"/>
              <a:gd name="connsiteX15826" fmla="*/ 811856 w 3049233"/>
              <a:gd name="connsiteY15826" fmla="*/ 729875 h 1985002"/>
              <a:gd name="connsiteX15827" fmla="*/ 810408 w 3049233"/>
              <a:gd name="connsiteY15827" fmla="*/ 730322 h 1985002"/>
              <a:gd name="connsiteX15828" fmla="*/ 1871273 w 3049233"/>
              <a:gd name="connsiteY15828" fmla="*/ 729548 h 1985002"/>
              <a:gd name="connsiteX15829" fmla="*/ 1881127 w 3049233"/>
              <a:gd name="connsiteY15829" fmla="*/ 733913 h 1985002"/>
              <a:gd name="connsiteX15830" fmla="*/ 1879287 w 3049233"/>
              <a:gd name="connsiteY15830" fmla="*/ 735386 h 1985002"/>
              <a:gd name="connsiteX15831" fmla="*/ 1869485 w 3049233"/>
              <a:gd name="connsiteY15831" fmla="*/ 731022 h 1985002"/>
              <a:gd name="connsiteX15832" fmla="*/ 1024934 w 3049233"/>
              <a:gd name="connsiteY15832" fmla="*/ 728839 h 1985002"/>
              <a:gd name="connsiteX15833" fmla="*/ 1033265 w 3049233"/>
              <a:gd name="connsiteY15833" fmla="*/ 731922 h 1985002"/>
              <a:gd name="connsiteX15834" fmla="*/ 1033933 w 3049233"/>
              <a:gd name="connsiteY15834" fmla="*/ 732170 h 1985002"/>
              <a:gd name="connsiteX15835" fmla="*/ 1032704 w 3049233"/>
              <a:gd name="connsiteY15835" fmla="*/ 731977 h 1985002"/>
              <a:gd name="connsiteX15836" fmla="*/ 1023784 w 3049233"/>
              <a:gd name="connsiteY15836" fmla="*/ 730576 h 1985002"/>
              <a:gd name="connsiteX15837" fmla="*/ 1023715 w 3049233"/>
              <a:gd name="connsiteY15837" fmla="*/ 730549 h 1985002"/>
              <a:gd name="connsiteX15838" fmla="*/ 1023574 w 3049233"/>
              <a:gd name="connsiteY15838" fmla="*/ 730494 h 1985002"/>
              <a:gd name="connsiteX15839" fmla="*/ 1024243 w 3049233"/>
              <a:gd name="connsiteY15839" fmla="*/ 729679 h 1985002"/>
              <a:gd name="connsiteX15840" fmla="*/ 1926372 w 3049233"/>
              <a:gd name="connsiteY15840" fmla="*/ 728733 h 1985002"/>
              <a:gd name="connsiteX15841" fmla="*/ 1935390 w 3049233"/>
              <a:gd name="connsiteY15841" fmla="*/ 732929 h 1985002"/>
              <a:gd name="connsiteX15842" fmla="*/ 1935572 w 3049233"/>
              <a:gd name="connsiteY15842" fmla="*/ 733012 h 1985002"/>
              <a:gd name="connsiteX15843" fmla="*/ 1935481 w 3049233"/>
              <a:gd name="connsiteY15843" fmla="*/ 733099 h 1985002"/>
              <a:gd name="connsiteX15844" fmla="*/ 1933841 w 3049233"/>
              <a:gd name="connsiteY15844" fmla="*/ 734275 h 1985002"/>
              <a:gd name="connsiteX15845" fmla="*/ 1932378 w 3049233"/>
              <a:gd name="connsiteY15845" fmla="*/ 733606 h 1985002"/>
              <a:gd name="connsiteX15846" fmla="*/ 1924739 w 3049233"/>
              <a:gd name="connsiteY15846" fmla="*/ 730116 h 1985002"/>
              <a:gd name="connsiteX15847" fmla="*/ 1815030 w 3049233"/>
              <a:gd name="connsiteY15847" fmla="*/ 728447 h 1985002"/>
              <a:gd name="connsiteX15848" fmla="*/ 1819064 w 3049233"/>
              <a:gd name="connsiteY15848" fmla="*/ 732251 h 1985002"/>
              <a:gd name="connsiteX15849" fmla="*/ 1822955 w 3049233"/>
              <a:gd name="connsiteY15849" fmla="*/ 733959 h 1985002"/>
              <a:gd name="connsiteX15850" fmla="*/ 1821388 w 3049233"/>
              <a:gd name="connsiteY15850" fmla="*/ 735095 h 1985002"/>
              <a:gd name="connsiteX15851" fmla="*/ 1817157 w 3049233"/>
              <a:gd name="connsiteY15851" fmla="*/ 733256 h 1985002"/>
              <a:gd name="connsiteX15852" fmla="*/ 1817064 w 3049233"/>
              <a:gd name="connsiteY15852" fmla="*/ 731912 h 1985002"/>
              <a:gd name="connsiteX15853" fmla="*/ 1817051 w 3049233"/>
              <a:gd name="connsiteY15853" fmla="*/ 731951 h 1985002"/>
              <a:gd name="connsiteX15854" fmla="*/ 1817049 w 3049233"/>
              <a:gd name="connsiteY15854" fmla="*/ 731912 h 1985002"/>
              <a:gd name="connsiteX15855" fmla="*/ 1817036 w 3049233"/>
              <a:gd name="connsiteY15855" fmla="*/ 731949 h 1985002"/>
              <a:gd name="connsiteX15856" fmla="*/ 1817033 w 3049233"/>
              <a:gd name="connsiteY15856" fmla="*/ 731912 h 1985002"/>
              <a:gd name="connsiteX15857" fmla="*/ 1816694 w 3049233"/>
              <a:gd name="connsiteY15857" fmla="*/ 733054 h 1985002"/>
              <a:gd name="connsiteX15858" fmla="*/ 1816217 w 3049233"/>
              <a:gd name="connsiteY15858" fmla="*/ 732847 h 1985002"/>
              <a:gd name="connsiteX15859" fmla="*/ 1816217 w 3049233"/>
              <a:gd name="connsiteY15859" fmla="*/ 730217 h 1985002"/>
              <a:gd name="connsiteX15860" fmla="*/ 1816201 w 3049233"/>
              <a:gd name="connsiteY15860" fmla="*/ 730264 h 1985002"/>
              <a:gd name="connsiteX15861" fmla="*/ 1816201 w 3049233"/>
              <a:gd name="connsiteY15861" fmla="*/ 730217 h 1985002"/>
              <a:gd name="connsiteX15862" fmla="*/ 1816186 w 3049233"/>
              <a:gd name="connsiteY15862" fmla="*/ 730264 h 1985002"/>
              <a:gd name="connsiteX15863" fmla="*/ 1816186 w 3049233"/>
              <a:gd name="connsiteY15863" fmla="*/ 730217 h 1985002"/>
              <a:gd name="connsiteX15864" fmla="*/ 1815477 w 3049233"/>
              <a:gd name="connsiteY15864" fmla="*/ 732526 h 1985002"/>
              <a:gd name="connsiteX15865" fmla="*/ 1815030 w 3049233"/>
              <a:gd name="connsiteY15865" fmla="*/ 732332 h 1985002"/>
              <a:gd name="connsiteX15866" fmla="*/ 2589441 w 3049233"/>
              <a:gd name="connsiteY15866" fmla="*/ 728226 h 1985002"/>
              <a:gd name="connsiteX15867" fmla="*/ 2588780 w 3049233"/>
              <a:gd name="connsiteY15867" fmla="*/ 739913 h 1985002"/>
              <a:gd name="connsiteX15868" fmla="*/ 2587496 w 3049233"/>
              <a:gd name="connsiteY15868" fmla="*/ 746164 h 1985002"/>
              <a:gd name="connsiteX15869" fmla="*/ 2574565 w 3049233"/>
              <a:gd name="connsiteY15869" fmla="*/ 748751 h 1985002"/>
              <a:gd name="connsiteX15870" fmla="*/ 2579177 w 3049233"/>
              <a:gd name="connsiteY15870" fmla="*/ 729887 h 1985002"/>
              <a:gd name="connsiteX15871" fmla="*/ 1017977 w 3049233"/>
              <a:gd name="connsiteY15871" fmla="*/ 728066 h 1985002"/>
              <a:gd name="connsiteX15872" fmla="*/ 1017829 w 3049233"/>
              <a:gd name="connsiteY15872" fmla="*/ 728248 h 1985002"/>
              <a:gd name="connsiteX15873" fmla="*/ 1017611 w 3049233"/>
              <a:gd name="connsiteY15873" fmla="*/ 728162 h 1985002"/>
              <a:gd name="connsiteX15874" fmla="*/ 1017923 w 3049233"/>
              <a:gd name="connsiteY15874" fmla="*/ 728080 h 1985002"/>
              <a:gd name="connsiteX15875" fmla="*/ 1017967 w 3049233"/>
              <a:gd name="connsiteY15875" fmla="*/ 728068 h 1985002"/>
              <a:gd name="connsiteX15876" fmla="*/ 1976752 w 3049233"/>
              <a:gd name="connsiteY15876" fmla="*/ 727040 h 1985002"/>
              <a:gd name="connsiteX15877" fmla="*/ 1980243 w 3049233"/>
              <a:gd name="connsiteY15877" fmla="*/ 728673 h 1985002"/>
              <a:gd name="connsiteX15878" fmla="*/ 1983760 w 3049233"/>
              <a:gd name="connsiteY15878" fmla="*/ 730251 h 1985002"/>
              <a:gd name="connsiteX15879" fmla="*/ 1982633 w 3049233"/>
              <a:gd name="connsiteY15879" fmla="*/ 731163 h 1985002"/>
              <a:gd name="connsiteX15880" fmla="*/ 1978818 w 3049233"/>
              <a:gd name="connsiteY15880" fmla="*/ 729434 h 1985002"/>
              <a:gd name="connsiteX15881" fmla="*/ 1975615 w 3049233"/>
              <a:gd name="connsiteY15881" fmla="*/ 727955 h 1985002"/>
              <a:gd name="connsiteX15882" fmla="*/ 2603203 w 3049233"/>
              <a:gd name="connsiteY15882" fmla="*/ 727001 h 1985002"/>
              <a:gd name="connsiteX15883" fmla="*/ 2603694 w 3049233"/>
              <a:gd name="connsiteY15883" fmla="*/ 742923 h 1985002"/>
              <a:gd name="connsiteX15884" fmla="*/ 2592973 w 3049233"/>
              <a:gd name="connsiteY15884" fmla="*/ 745068 h 1985002"/>
              <a:gd name="connsiteX15885" fmla="*/ 2594549 w 3049233"/>
              <a:gd name="connsiteY15885" fmla="*/ 737268 h 1985002"/>
              <a:gd name="connsiteX15886" fmla="*/ 2594959 w 3049233"/>
              <a:gd name="connsiteY15886" fmla="*/ 727334 h 1985002"/>
              <a:gd name="connsiteX15887" fmla="*/ 2597014 w 3049233"/>
              <a:gd name="connsiteY15887" fmla="*/ 727001 h 1985002"/>
              <a:gd name="connsiteX15888" fmla="*/ 2617398 w 3049233"/>
              <a:gd name="connsiteY15888" fmla="*/ 726912 h 1985002"/>
              <a:gd name="connsiteX15889" fmla="*/ 2617472 w 3049233"/>
              <a:gd name="connsiteY15889" fmla="*/ 727304 h 1985002"/>
              <a:gd name="connsiteX15890" fmla="*/ 2619357 w 3049233"/>
              <a:gd name="connsiteY15890" fmla="*/ 741226 h 1985002"/>
              <a:gd name="connsiteX15891" fmla="*/ 2612253 w 3049233"/>
              <a:gd name="connsiteY15891" fmla="*/ 741226 h 1985002"/>
              <a:gd name="connsiteX15892" fmla="*/ 2612215 w 3049233"/>
              <a:gd name="connsiteY15892" fmla="*/ 741226 h 1985002"/>
              <a:gd name="connsiteX15893" fmla="*/ 2612177 w 3049233"/>
              <a:gd name="connsiteY15893" fmla="*/ 741226 h 1985002"/>
              <a:gd name="connsiteX15894" fmla="*/ 2609481 w 3049233"/>
              <a:gd name="connsiteY15894" fmla="*/ 741765 h 1985002"/>
              <a:gd name="connsiteX15895" fmla="*/ 2608833 w 3049233"/>
              <a:gd name="connsiteY15895" fmla="*/ 727001 h 1985002"/>
              <a:gd name="connsiteX15896" fmla="*/ 2616410 w 3049233"/>
              <a:gd name="connsiteY15896" fmla="*/ 727001 h 1985002"/>
              <a:gd name="connsiteX15897" fmla="*/ 2616449 w 3049233"/>
              <a:gd name="connsiteY15897" fmla="*/ 727001 h 1985002"/>
              <a:gd name="connsiteX15898" fmla="*/ 2616487 w 3049233"/>
              <a:gd name="connsiteY15898" fmla="*/ 727001 h 1985002"/>
              <a:gd name="connsiteX15899" fmla="*/ 1995985 w 3049233"/>
              <a:gd name="connsiteY15899" fmla="*/ 726911 h 1985002"/>
              <a:gd name="connsiteX15900" fmla="*/ 2003693 w 3049233"/>
              <a:gd name="connsiteY15900" fmla="*/ 730460 h 1985002"/>
              <a:gd name="connsiteX15901" fmla="*/ 2002113 w 3049233"/>
              <a:gd name="connsiteY15901" fmla="*/ 731866 h 1985002"/>
              <a:gd name="connsiteX15902" fmla="*/ 1994268 w 3049233"/>
              <a:gd name="connsiteY15902" fmla="*/ 728326 h 1985002"/>
              <a:gd name="connsiteX15903" fmla="*/ 1813351 w 3049233"/>
              <a:gd name="connsiteY15903" fmla="*/ 726861 h 1985002"/>
              <a:gd name="connsiteX15904" fmla="*/ 1814986 w 3049233"/>
              <a:gd name="connsiteY15904" fmla="*/ 728405 h 1985002"/>
              <a:gd name="connsiteX15905" fmla="*/ 1813927 w 3049233"/>
              <a:gd name="connsiteY15905" fmla="*/ 731852 h 1985002"/>
              <a:gd name="connsiteX15906" fmla="*/ 1813678 w 3049233"/>
              <a:gd name="connsiteY15906" fmla="*/ 731743 h 1985002"/>
              <a:gd name="connsiteX15907" fmla="*/ 1813119 w 3049233"/>
              <a:gd name="connsiteY15907" fmla="*/ 726642 h 1985002"/>
              <a:gd name="connsiteX15908" fmla="*/ 1813273 w 3049233"/>
              <a:gd name="connsiteY15908" fmla="*/ 726788 h 1985002"/>
              <a:gd name="connsiteX15909" fmla="*/ 1813154 w 3049233"/>
              <a:gd name="connsiteY15909" fmla="*/ 727190 h 1985002"/>
              <a:gd name="connsiteX15910" fmla="*/ 1903305 w 3049233"/>
              <a:gd name="connsiteY15910" fmla="*/ 726356 h 1985002"/>
              <a:gd name="connsiteX15911" fmla="*/ 1905077 w 3049233"/>
              <a:gd name="connsiteY15911" fmla="*/ 727170 h 1985002"/>
              <a:gd name="connsiteX15912" fmla="*/ 1912553 w 3049233"/>
              <a:gd name="connsiteY15912" fmla="*/ 730590 h 1985002"/>
              <a:gd name="connsiteX15913" fmla="*/ 1910923 w 3049233"/>
              <a:gd name="connsiteY15913" fmla="*/ 732050 h 1985002"/>
              <a:gd name="connsiteX15914" fmla="*/ 1901555 w 3049233"/>
              <a:gd name="connsiteY15914" fmla="*/ 727813 h 1985002"/>
              <a:gd name="connsiteX15915" fmla="*/ 1842395 w 3049233"/>
              <a:gd name="connsiteY15915" fmla="*/ 726056 h 1985002"/>
              <a:gd name="connsiteX15916" fmla="*/ 1851237 w 3049233"/>
              <a:gd name="connsiteY15916" fmla="*/ 730050 h 1985002"/>
              <a:gd name="connsiteX15917" fmla="*/ 1854796 w 3049233"/>
              <a:gd name="connsiteY15917" fmla="*/ 731634 h 1985002"/>
              <a:gd name="connsiteX15918" fmla="*/ 1854136 w 3049233"/>
              <a:gd name="connsiteY15918" fmla="*/ 732249 h 1985002"/>
              <a:gd name="connsiteX15919" fmla="*/ 1847034 w 3049233"/>
              <a:gd name="connsiteY15919" fmla="*/ 729033 h 1985002"/>
              <a:gd name="connsiteX15920" fmla="*/ 1841598 w 3049233"/>
              <a:gd name="connsiteY15920" fmla="*/ 726635 h 1985002"/>
              <a:gd name="connsiteX15921" fmla="*/ 1812324 w 3049233"/>
              <a:gd name="connsiteY15921" fmla="*/ 725891 h 1985002"/>
              <a:gd name="connsiteX15922" fmla="*/ 1812563 w 3049233"/>
              <a:gd name="connsiteY15922" fmla="*/ 726117 h 1985002"/>
              <a:gd name="connsiteX15923" fmla="*/ 1812324 w 3049233"/>
              <a:gd name="connsiteY15923" fmla="*/ 726889 h 1985002"/>
              <a:gd name="connsiteX15924" fmla="*/ 1956838 w 3049233"/>
              <a:gd name="connsiteY15924" fmla="*/ 725754 h 1985002"/>
              <a:gd name="connsiteX15925" fmla="*/ 1963548 w 3049233"/>
              <a:gd name="connsiteY15925" fmla="*/ 728867 h 1985002"/>
              <a:gd name="connsiteX15926" fmla="*/ 1961401 w 3049233"/>
              <a:gd name="connsiteY15926" fmla="*/ 730513 h 1985002"/>
              <a:gd name="connsiteX15927" fmla="*/ 1954586 w 3049233"/>
              <a:gd name="connsiteY15927" fmla="*/ 727362 h 1985002"/>
              <a:gd name="connsiteX15928" fmla="*/ 2631140 w 3049233"/>
              <a:gd name="connsiteY15928" fmla="*/ 725566 h 1985002"/>
              <a:gd name="connsiteX15929" fmla="*/ 2633350 w 3049233"/>
              <a:gd name="connsiteY15929" fmla="*/ 734106 h 1985002"/>
              <a:gd name="connsiteX15930" fmla="*/ 2634740 w 3049233"/>
              <a:gd name="connsiteY15930" fmla="*/ 740977 h 1985002"/>
              <a:gd name="connsiteX15931" fmla="*/ 2630463 w 3049233"/>
              <a:gd name="connsiteY15931" fmla="*/ 741226 h 1985002"/>
              <a:gd name="connsiteX15932" fmla="*/ 2625923 w 3049233"/>
              <a:gd name="connsiteY15932" fmla="*/ 741226 h 1985002"/>
              <a:gd name="connsiteX15933" fmla="*/ 2623804 w 3049233"/>
              <a:gd name="connsiteY15933" fmla="*/ 726285 h 1985002"/>
              <a:gd name="connsiteX15934" fmla="*/ 1119614 w 3049233"/>
              <a:gd name="connsiteY15934" fmla="*/ 724591 h 1985002"/>
              <a:gd name="connsiteX15935" fmla="*/ 1119719 w 3049233"/>
              <a:gd name="connsiteY15935" fmla="*/ 724634 h 1985002"/>
              <a:gd name="connsiteX15936" fmla="*/ 1119149 w 3049233"/>
              <a:gd name="connsiteY15936" fmla="*/ 725385 h 1985002"/>
              <a:gd name="connsiteX15937" fmla="*/ 1118931 w 3049233"/>
              <a:gd name="connsiteY15937" fmla="*/ 725672 h 1985002"/>
              <a:gd name="connsiteX15938" fmla="*/ 1118831 w 3049233"/>
              <a:gd name="connsiteY15938" fmla="*/ 725632 h 1985002"/>
              <a:gd name="connsiteX15939" fmla="*/ 1061453 w 3049233"/>
              <a:gd name="connsiteY15939" fmla="*/ 724393 h 1985002"/>
              <a:gd name="connsiteX15940" fmla="*/ 1074831 w 3049233"/>
              <a:gd name="connsiteY15940" fmla="*/ 726405 h 1985002"/>
              <a:gd name="connsiteX15941" fmla="*/ 1073165 w 3049233"/>
              <a:gd name="connsiteY15941" fmla="*/ 728615 h 1985002"/>
              <a:gd name="connsiteX15942" fmla="*/ 1069290 w 3049233"/>
              <a:gd name="connsiteY15942" fmla="*/ 727170 h 1985002"/>
              <a:gd name="connsiteX15943" fmla="*/ 2644326 w 3049233"/>
              <a:gd name="connsiteY15943" fmla="*/ 724275 h 1985002"/>
              <a:gd name="connsiteX15944" fmla="*/ 2648519 w 3049233"/>
              <a:gd name="connsiteY15944" fmla="*/ 740176 h 1985002"/>
              <a:gd name="connsiteX15945" fmla="*/ 2640379 w 3049233"/>
              <a:gd name="connsiteY15945" fmla="*/ 740650 h 1985002"/>
              <a:gd name="connsiteX15946" fmla="*/ 2637113 w 3049233"/>
              <a:gd name="connsiteY15946" fmla="*/ 724981 h 1985002"/>
              <a:gd name="connsiteX15947" fmla="*/ 1878271 w 3049233"/>
              <a:gd name="connsiteY15947" fmla="*/ 723772 h 1985002"/>
              <a:gd name="connsiteX15948" fmla="*/ 1878385 w 3049233"/>
              <a:gd name="connsiteY15948" fmla="*/ 723825 h 1985002"/>
              <a:gd name="connsiteX15949" fmla="*/ 1888181 w 3049233"/>
              <a:gd name="connsiteY15949" fmla="*/ 728263 h 1985002"/>
              <a:gd name="connsiteX15950" fmla="*/ 1885952 w 3049233"/>
              <a:gd name="connsiteY15950" fmla="*/ 730045 h 1985002"/>
              <a:gd name="connsiteX15951" fmla="*/ 1876074 w 3049233"/>
              <a:gd name="connsiteY15951" fmla="*/ 725586 h 1985002"/>
              <a:gd name="connsiteX15952" fmla="*/ 1933669 w 3049233"/>
              <a:gd name="connsiteY15952" fmla="*/ 723209 h 1985002"/>
              <a:gd name="connsiteX15953" fmla="*/ 1941492 w 3049233"/>
              <a:gd name="connsiteY15953" fmla="*/ 726831 h 1985002"/>
              <a:gd name="connsiteX15954" fmla="*/ 1941946 w 3049233"/>
              <a:gd name="connsiteY15954" fmla="*/ 727042 h 1985002"/>
              <a:gd name="connsiteX15955" fmla="*/ 1940182 w 3049233"/>
              <a:gd name="connsiteY15955" fmla="*/ 728694 h 1985002"/>
              <a:gd name="connsiteX15956" fmla="*/ 1937967 w 3049233"/>
              <a:gd name="connsiteY15956" fmla="*/ 727679 h 1985002"/>
              <a:gd name="connsiteX15957" fmla="*/ 1931412 w 3049233"/>
              <a:gd name="connsiteY15957" fmla="*/ 724650 h 1985002"/>
              <a:gd name="connsiteX15958" fmla="*/ 1094383 w 3049233"/>
              <a:gd name="connsiteY15958" fmla="*/ 723133 h 1985002"/>
              <a:gd name="connsiteX15959" fmla="*/ 1096451 w 3049233"/>
              <a:gd name="connsiteY15959" fmla="*/ 724146 h 1985002"/>
              <a:gd name="connsiteX15960" fmla="*/ 1095326 w 3049233"/>
              <a:gd name="connsiteY15960" fmla="*/ 725702 h 1985002"/>
              <a:gd name="connsiteX15961" fmla="*/ 1093076 w 3049233"/>
              <a:gd name="connsiteY15961" fmla="*/ 724852 h 1985002"/>
              <a:gd name="connsiteX15962" fmla="*/ 1093483 w 3049233"/>
              <a:gd name="connsiteY15962" fmla="*/ 724317 h 1985002"/>
              <a:gd name="connsiteX15963" fmla="*/ 2657473 w 3049233"/>
              <a:gd name="connsiteY15963" fmla="*/ 722987 h 1985002"/>
              <a:gd name="connsiteX15964" fmla="*/ 2662810 w 3049233"/>
              <a:gd name="connsiteY15964" fmla="*/ 739345 h 1985002"/>
              <a:gd name="connsiteX15965" fmla="*/ 2655936 w 3049233"/>
              <a:gd name="connsiteY15965" fmla="*/ 739745 h 1985002"/>
              <a:gd name="connsiteX15966" fmla="*/ 2650944 w 3049233"/>
              <a:gd name="connsiteY15966" fmla="*/ 723627 h 1985002"/>
              <a:gd name="connsiteX15967" fmla="*/ 2742566 w 3049233"/>
              <a:gd name="connsiteY15967" fmla="*/ 722881 h 1985002"/>
              <a:gd name="connsiteX15968" fmla="*/ 2757296 w 3049233"/>
              <a:gd name="connsiteY15968" fmla="*/ 736070 h 1985002"/>
              <a:gd name="connsiteX15969" fmla="*/ 2756462 w 3049233"/>
              <a:gd name="connsiteY15969" fmla="*/ 736066 h 1985002"/>
              <a:gd name="connsiteX15970" fmla="*/ 1040308 w 3049233"/>
              <a:gd name="connsiteY15970" fmla="*/ 722195 h 1985002"/>
              <a:gd name="connsiteX15971" fmla="*/ 1040503 w 3049233"/>
              <a:gd name="connsiteY15971" fmla="*/ 722260 h 1985002"/>
              <a:gd name="connsiteX15972" fmla="*/ 1045745 w 3049233"/>
              <a:gd name="connsiteY15972" fmla="*/ 724151 h 1985002"/>
              <a:gd name="connsiteX15973" fmla="*/ 1045438 w 3049233"/>
              <a:gd name="connsiteY15973" fmla="*/ 724537 h 1985002"/>
              <a:gd name="connsiteX15974" fmla="*/ 1036524 w 3049233"/>
              <a:gd name="connsiteY15974" fmla="*/ 723191 h 1985002"/>
              <a:gd name="connsiteX15975" fmla="*/ 1038688 w 3049233"/>
              <a:gd name="connsiteY15975" fmla="*/ 722621 h 1985002"/>
              <a:gd name="connsiteX15976" fmla="*/ 2669504 w 3049233"/>
              <a:gd name="connsiteY15976" fmla="*/ 721809 h 1985002"/>
              <a:gd name="connsiteX15977" fmla="*/ 2670078 w 3049233"/>
              <a:gd name="connsiteY15977" fmla="*/ 722551 h 1985002"/>
              <a:gd name="connsiteX15978" fmla="*/ 2675095 w 3049233"/>
              <a:gd name="connsiteY15978" fmla="*/ 738632 h 1985002"/>
              <a:gd name="connsiteX15979" fmla="*/ 2669478 w 3049233"/>
              <a:gd name="connsiteY15979" fmla="*/ 738958 h 1985002"/>
              <a:gd name="connsiteX15980" fmla="*/ 2663383 w 3049233"/>
              <a:gd name="connsiteY15980" fmla="*/ 722409 h 1985002"/>
              <a:gd name="connsiteX15981" fmla="*/ 1983847 w 3049233"/>
              <a:gd name="connsiteY15981" fmla="*/ 721331 h 1985002"/>
              <a:gd name="connsiteX15982" fmla="*/ 1990864 w 3049233"/>
              <a:gd name="connsiteY15982" fmla="*/ 724557 h 1985002"/>
              <a:gd name="connsiteX15983" fmla="*/ 1989080 w 3049233"/>
              <a:gd name="connsiteY15983" fmla="*/ 725985 h 1985002"/>
              <a:gd name="connsiteX15984" fmla="*/ 1982650 w 3049233"/>
              <a:gd name="connsiteY15984" fmla="*/ 723084 h 1985002"/>
              <a:gd name="connsiteX15985" fmla="*/ 1982030 w 3049233"/>
              <a:gd name="connsiteY15985" fmla="*/ 722793 h 1985002"/>
              <a:gd name="connsiteX15986" fmla="*/ 2416183 w 3049233"/>
              <a:gd name="connsiteY15986" fmla="*/ 721169 h 1985002"/>
              <a:gd name="connsiteX15987" fmla="*/ 2410657 w 3049233"/>
              <a:gd name="connsiteY15987" fmla="*/ 725308 h 1985002"/>
              <a:gd name="connsiteX15988" fmla="*/ 2402705 w 3049233"/>
              <a:gd name="connsiteY15988" fmla="*/ 733736 h 1985002"/>
              <a:gd name="connsiteX15989" fmla="*/ 2383257 w 3049233"/>
              <a:gd name="connsiteY15989" fmla="*/ 751794 h 1985002"/>
              <a:gd name="connsiteX15990" fmla="*/ 2365690 w 3049233"/>
              <a:gd name="connsiteY15990" fmla="*/ 772973 h 1985002"/>
              <a:gd name="connsiteX15991" fmla="*/ 2355852 w 3049233"/>
              <a:gd name="connsiteY15991" fmla="*/ 783400 h 1985002"/>
              <a:gd name="connsiteX15992" fmla="*/ 2351189 w 3049233"/>
              <a:gd name="connsiteY15992" fmla="*/ 790453 h 1985002"/>
              <a:gd name="connsiteX15993" fmla="*/ 2342229 w 3049233"/>
              <a:gd name="connsiteY15993" fmla="*/ 801254 h 1985002"/>
              <a:gd name="connsiteX15994" fmla="*/ 2302763 w 3049233"/>
              <a:gd name="connsiteY15994" fmla="*/ 863653 h 1985002"/>
              <a:gd name="connsiteX15995" fmla="*/ 2296593 w 3049233"/>
              <a:gd name="connsiteY15995" fmla="*/ 876872 h 1985002"/>
              <a:gd name="connsiteX15996" fmla="*/ 2280478 w 3049233"/>
              <a:gd name="connsiteY15996" fmla="*/ 871226 h 1985002"/>
              <a:gd name="connsiteX15997" fmla="*/ 2281581 w 3049233"/>
              <a:gd name="connsiteY15997" fmla="*/ 869253 h 1985002"/>
              <a:gd name="connsiteX15998" fmla="*/ 2402112 w 3049233"/>
              <a:gd name="connsiteY15998" fmla="*/ 725986 h 1985002"/>
              <a:gd name="connsiteX15999" fmla="*/ 2402449 w 3049233"/>
              <a:gd name="connsiteY15999" fmla="*/ 725647 h 1985002"/>
              <a:gd name="connsiteX16000" fmla="*/ 2403388 w 3049233"/>
              <a:gd name="connsiteY16000" fmla="*/ 725647 h 1985002"/>
              <a:gd name="connsiteX16001" fmla="*/ 2403427 w 3049233"/>
              <a:gd name="connsiteY16001" fmla="*/ 725647 h 1985002"/>
              <a:gd name="connsiteX16002" fmla="*/ 2403466 w 3049233"/>
              <a:gd name="connsiteY16002" fmla="*/ 725647 h 1985002"/>
              <a:gd name="connsiteX16003" fmla="*/ 2495251 w 3049233"/>
              <a:gd name="connsiteY16003" fmla="*/ 721166 h 1985002"/>
              <a:gd name="connsiteX16004" fmla="*/ 2466169 w 3049233"/>
              <a:gd name="connsiteY16004" fmla="*/ 756719 h 1985002"/>
              <a:gd name="connsiteX16005" fmla="*/ 2452969 w 3049233"/>
              <a:gd name="connsiteY16005" fmla="*/ 761844 h 1985002"/>
              <a:gd name="connsiteX16006" fmla="*/ 2480042 w 3049233"/>
              <a:gd name="connsiteY16006" fmla="*/ 726914 h 1985002"/>
              <a:gd name="connsiteX16007" fmla="*/ 2760656 w 3049233"/>
              <a:gd name="connsiteY16007" fmla="*/ 721029 h 1985002"/>
              <a:gd name="connsiteX16008" fmla="*/ 2801530 w 3049233"/>
              <a:gd name="connsiteY16008" fmla="*/ 723402 h 1985002"/>
              <a:gd name="connsiteX16009" fmla="*/ 2801896 w 3049233"/>
              <a:gd name="connsiteY16009" fmla="*/ 723464 h 1985002"/>
              <a:gd name="connsiteX16010" fmla="*/ 2872247 w 3049233"/>
              <a:gd name="connsiteY16010" fmla="*/ 736346 h 1985002"/>
              <a:gd name="connsiteX16011" fmla="*/ 2908704 w 3049233"/>
              <a:gd name="connsiteY16011" fmla="*/ 746596 h 1985002"/>
              <a:gd name="connsiteX16012" fmla="*/ 2915204 w 3049233"/>
              <a:gd name="connsiteY16012" fmla="*/ 749662 h 1985002"/>
              <a:gd name="connsiteX16013" fmla="*/ 2913996 w 3049233"/>
              <a:gd name="connsiteY16013" fmla="*/ 749150 h 1985002"/>
              <a:gd name="connsiteX16014" fmla="*/ 2886645 w 3049233"/>
              <a:gd name="connsiteY16014" fmla="*/ 743155 h 1985002"/>
              <a:gd name="connsiteX16015" fmla="*/ 2878460 w 3049233"/>
              <a:gd name="connsiteY16015" fmla="*/ 742406 h 1985002"/>
              <a:gd name="connsiteX16016" fmla="*/ 2870104 w 3049233"/>
              <a:gd name="connsiteY16016" fmla="*/ 740818 h 1985002"/>
              <a:gd name="connsiteX16017" fmla="*/ 2812394 w 3049233"/>
              <a:gd name="connsiteY16017" fmla="*/ 736368 h 1985002"/>
              <a:gd name="connsiteX16018" fmla="*/ 2812046 w 3049233"/>
              <a:gd name="connsiteY16018" fmla="*/ 736336 h 1985002"/>
              <a:gd name="connsiteX16019" fmla="*/ 2781081 w 3049233"/>
              <a:gd name="connsiteY16019" fmla="*/ 736186 h 1985002"/>
              <a:gd name="connsiteX16020" fmla="*/ 1909725 w 3049233"/>
              <a:gd name="connsiteY16020" fmla="*/ 720999 h 1985002"/>
              <a:gd name="connsiteX16021" fmla="*/ 1910998 w 3049233"/>
              <a:gd name="connsiteY16021" fmla="*/ 721583 h 1985002"/>
              <a:gd name="connsiteX16022" fmla="*/ 1918653 w 3049233"/>
              <a:gd name="connsiteY16022" fmla="*/ 725145 h 1985002"/>
              <a:gd name="connsiteX16023" fmla="*/ 1918596 w 3049233"/>
              <a:gd name="connsiteY16023" fmla="*/ 725181 h 1985002"/>
              <a:gd name="connsiteX16024" fmla="*/ 1917021 w 3049233"/>
              <a:gd name="connsiteY16024" fmla="*/ 726590 h 1985002"/>
              <a:gd name="connsiteX16025" fmla="*/ 1907977 w 3049233"/>
              <a:gd name="connsiteY16025" fmla="*/ 722458 h 1985002"/>
              <a:gd name="connsiteX16026" fmla="*/ 1963622 w 3049233"/>
              <a:gd name="connsiteY16026" fmla="*/ 720901 h 1985002"/>
              <a:gd name="connsiteX16027" fmla="*/ 1970032 w 3049233"/>
              <a:gd name="connsiteY16027" fmla="*/ 723898 h 1985002"/>
              <a:gd name="connsiteX16028" fmla="*/ 1968827 w 3049233"/>
              <a:gd name="connsiteY16028" fmla="*/ 724822 h 1985002"/>
              <a:gd name="connsiteX16029" fmla="*/ 1962332 w 3049233"/>
              <a:gd name="connsiteY16029" fmla="*/ 721823 h 1985002"/>
              <a:gd name="connsiteX16030" fmla="*/ 2679845 w 3049233"/>
              <a:gd name="connsiteY16030" fmla="*/ 720797 h 1985002"/>
              <a:gd name="connsiteX16031" fmla="*/ 2685516 w 3049233"/>
              <a:gd name="connsiteY16031" fmla="*/ 727695 h 1985002"/>
              <a:gd name="connsiteX16032" fmla="*/ 2689211 w 3049233"/>
              <a:gd name="connsiteY16032" fmla="*/ 737811 h 1985002"/>
              <a:gd name="connsiteX16033" fmla="*/ 2683699 w 3049233"/>
              <a:gd name="connsiteY16033" fmla="*/ 738131 h 1985002"/>
              <a:gd name="connsiteX16034" fmla="*/ 2676497 w 3049233"/>
              <a:gd name="connsiteY16034" fmla="*/ 721124 h 1985002"/>
              <a:gd name="connsiteX16035" fmla="*/ 2749849 w 3049233"/>
              <a:gd name="connsiteY16035" fmla="*/ 720401 h 1985002"/>
              <a:gd name="connsiteX16036" fmla="*/ 2751302 w 3049233"/>
              <a:gd name="connsiteY16036" fmla="*/ 720486 h 1985002"/>
              <a:gd name="connsiteX16037" fmla="*/ 2768937 w 3049233"/>
              <a:gd name="connsiteY16037" fmla="*/ 733003 h 1985002"/>
              <a:gd name="connsiteX16038" fmla="*/ 2772003 w 3049233"/>
              <a:gd name="connsiteY16038" fmla="*/ 736142 h 1985002"/>
              <a:gd name="connsiteX16039" fmla="*/ 2768328 w 3049233"/>
              <a:gd name="connsiteY16039" fmla="*/ 736124 h 1985002"/>
              <a:gd name="connsiteX16040" fmla="*/ 2767402 w 3049233"/>
              <a:gd name="connsiteY16040" fmla="*/ 736119 h 1985002"/>
              <a:gd name="connsiteX16041" fmla="*/ 1850303 w 3049233"/>
              <a:gd name="connsiteY16041" fmla="*/ 720298 h 1985002"/>
              <a:gd name="connsiteX16042" fmla="*/ 1857671 w 3049233"/>
              <a:gd name="connsiteY16042" fmla="*/ 723615 h 1985002"/>
              <a:gd name="connsiteX16043" fmla="*/ 1861580 w 3049233"/>
              <a:gd name="connsiteY16043" fmla="*/ 725319 h 1985002"/>
              <a:gd name="connsiteX16044" fmla="*/ 1859992 w 3049233"/>
              <a:gd name="connsiteY16044" fmla="*/ 726799 h 1985002"/>
              <a:gd name="connsiteX16045" fmla="*/ 1853978 w 3049233"/>
              <a:gd name="connsiteY16045" fmla="*/ 724123 h 1985002"/>
              <a:gd name="connsiteX16046" fmla="*/ 1848434 w 3049233"/>
              <a:gd name="connsiteY16046" fmla="*/ 721659 h 1985002"/>
              <a:gd name="connsiteX16047" fmla="*/ 2689346 w 3049233"/>
              <a:gd name="connsiteY16047" fmla="*/ 719866 h 1985002"/>
              <a:gd name="connsiteX16048" fmla="*/ 2701240 w 3049233"/>
              <a:gd name="connsiteY16048" fmla="*/ 733496 h 1985002"/>
              <a:gd name="connsiteX16049" fmla="*/ 2702714 w 3049233"/>
              <a:gd name="connsiteY16049" fmla="*/ 737026 h 1985002"/>
              <a:gd name="connsiteX16050" fmla="*/ 2695682 w 3049233"/>
              <a:gd name="connsiteY16050" fmla="*/ 737435 h 1985002"/>
              <a:gd name="connsiteX16051" fmla="*/ 2690224 w 3049233"/>
              <a:gd name="connsiteY16051" fmla="*/ 725039 h 1985002"/>
              <a:gd name="connsiteX16052" fmla="*/ 2686212 w 3049233"/>
              <a:gd name="connsiteY16052" fmla="*/ 720173 h 1985002"/>
              <a:gd name="connsiteX16053" fmla="*/ 1259466 w 3049233"/>
              <a:gd name="connsiteY16053" fmla="*/ 719496 h 1985002"/>
              <a:gd name="connsiteX16054" fmla="*/ 1259624 w 3049233"/>
              <a:gd name="connsiteY16054" fmla="*/ 719697 h 1985002"/>
              <a:gd name="connsiteX16055" fmla="*/ 1259868 w 3049233"/>
              <a:gd name="connsiteY16055" fmla="*/ 720006 h 1985002"/>
              <a:gd name="connsiteX16056" fmla="*/ 1259945 w 3049233"/>
              <a:gd name="connsiteY16056" fmla="*/ 720104 h 1985002"/>
              <a:gd name="connsiteX16057" fmla="*/ 1250364 w 3049233"/>
              <a:gd name="connsiteY16057" fmla="*/ 731725 h 1985002"/>
              <a:gd name="connsiteX16058" fmla="*/ 1250153 w 3049233"/>
              <a:gd name="connsiteY16058" fmla="*/ 731544 h 1985002"/>
              <a:gd name="connsiteX16059" fmla="*/ 1249850 w 3049233"/>
              <a:gd name="connsiteY16059" fmla="*/ 731283 h 1985002"/>
              <a:gd name="connsiteX16060" fmla="*/ 2727002 w 3049233"/>
              <a:gd name="connsiteY16060" fmla="*/ 719076 h 1985002"/>
              <a:gd name="connsiteX16061" fmla="*/ 2729550 w 3049233"/>
              <a:gd name="connsiteY16061" fmla="*/ 719224 h 1985002"/>
              <a:gd name="connsiteX16062" fmla="*/ 2747247 w 3049233"/>
              <a:gd name="connsiteY16062" fmla="*/ 736021 h 1985002"/>
              <a:gd name="connsiteX16063" fmla="*/ 2744304 w 3049233"/>
              <a:gd name="connsiteY16063" fmla="*/ 736007 h 1985002"/>
              <a:gd name="connsiteX16064" fmla="*/ 1818901 w 3049233"/>
              <a:gd name="connsiteY16064" fmla="*/ 719045 h 1985002"/>
              <a:gd name="connsiteX16065" fmla="*/ 1827189 w 3049233"/>
              <a:gd name="connsiteY16065" fmla="*/ 726662 h 1985002"/>
              <a:gd name="connsiteX16066" fmla="*/ 1830858 w 3049233"/>
              <a:gd name="connsiteY16066" fmla="*/ 728233 h 1985002"/>
              <a:gd name="connsiteX16067" fmla="*/ 1828517 w 3049233"/>
              <a:gd name="connsiteY16067" fmla="*/ 729926 h 1985002"/>
              <a:gd name="connsiteX16068" fmla="*/ 1828408 w 3049233"/>
              <a:gd name="connsiteY16068" fmla="*/ 729879 h 1985002"/>
              <a:gd name="connsiteX16069" fmla="*/ 1821634 w 3049233"/>
              <a:gd name="connsiteY16069" fmla="*/ 726830 h 1985002"/>
              <a:gd name="connsiteX16070" fmla="*/ 1815767 w 3049233"/>
              <a:gd name="connsiteY16070" fmla="*/ 721380 h 1985002"/>
              <a:gd name="connsiteX16071" fmla="*/ 2698684 w 3049233"/>
              <a:gd name="connsiteY16071" fmla="*/ 718952 h 1985002"/>
              <a:gd name="connsiteX16072" fmla="*/ 2714835 w 3049233"/>
              <a:gd name="connsiteY16072" fmla="*/ 736321 h 1985002"/>
              <a:gd name="connsiteX16073" fmla="*/ 2709364 w 3049233"/>
              <a:gd name="connsiteY16073" fmla="*/ 736639 h 1985002"/>
              <a:gd name="connsiteX16074" fmla="*/ 2706002 w 3049233"/>
              <a:gd name="connsiteY16074" fmla="*/ 729787 h 1985002"/>
              <a:gd name="connsiteX16075" fmla="*/ 2696644 w 3049233"/>
              <a:gd name="connsiteY16075" fmla="*/ 719151 h 1985002"/>
              <a:gd name="connsiteX16076" fmla="*/ 1782744 w 3049233"/>
              <a:gd name="connsiteY16076" fmla="*/ 718669 h 1985002"/>
              <a:gd name="connsiteX16077" fmla="*/ 1783497 w 3049233"/>
              <a:gd name="connsiteY16077" fmla="*/ 729646 h 1985002"/>
              <a:gd name="connsiteX16078" fmla="*/ 1784122 w 3049233"/>
              <a:gd name="connsiteY16078" fmla="*/ 730254 h 1985002"/>
              <a:gd name="connsiteX16079" fmla="*/ 1784169 w 3049233"/>
              <a:gd name="connsiteY16079" fmla="*/ 730892 h 1985002"/>
              <a:gd name="connsiteX16080" fmla="*/ 1789405 w 3049233"/>
              <a:gd name="connsiteY16080" fmla="*/ 735860 h 1985002"/>
              <a:gd name="connsiteX16081" fmla="*/ 1774255 w 3049233"/>
              <a:gd name="connsiteY16081" fmla="*/ 751200 h 1985002"/>
              <a:gd name="connsiteX16082" fmla="*/ 1774156 w 3049233"/>
              <a:gd name="connsiteY16082" fmla="*/ 751359 h 1985002"/>
              <a:gd name="connsiteX16083" fmla="*/ 1745264 w 3049233"/>
              <a:gd name="connsiteY16083" fmla="*/ 793103 h 1985002"/>
              <a:gd name="connsiteX16084" fmla="*/ 1737973 w 3049233"/>
              <a:gd name="connsiteY16084" fmla="*/ 809223 h 1985002"/>
              <a:gd name="connsiteX16085" fmla="*/ 1732996 w 3049233"/>
              <a:gd name="connsiteY16085" fmla="*/ 817183 h 1985002"/>
              <a:gd name="connsiteX16086" fmla="*/ 1730317 w 3049233"/>
              <a:gd name="connsiteY16086" fmla="*/ 826147 h 1985002"/>
              <a:gd name="connsiteX16087" fmla="*/ 1722478 w 3049233"/>
              <a:gd name="connsiteY16087" fmla="*/ 843479 h 1985002"/>
              <a:gd name="connsiteX16088" fmla="*/ 1707368 w 3049233"/>
              <a:gd name="connsiteY16088" fmla="*/ 902950 h 1985002"/>
              <a:gd name="connsiteX16089" fmla="*/ 1707320 w 3049233"/>
              <a:gd name="connsiteY16089" fmla="*/ 903108 h 1985002"/>
              <a:gd name="connsiteX16090" fmla="*/ 1492007 w 3049233"/>
              <a:gd name="connsiteY16090" fmla="*/ 899193 h 1985002"/>
              <a:gd name="connsiteX16091" fmla="*/ 1345698 w 3049233"/>
              <a:gd name="connsiteY16091" fmla="*/ 896533 h 1985002"/>
              <a:gd name="connsiteX16092" fmla="*/ 1343156 w 3049233"/>
              <a:gd name="connsiteY16092" fmla="*/ 881334 h 1985002"/>
              <a:gd name="connsiteX16093" fmla="*/ 1701070 w 3049233"/>
              <a:gd name="connsiteY16093" fmla="*/ 872460 h 1985002"/>
              <a:gd name="connsiteX16094" fmla="*/ 1703424 w 3049233"/>
              <a:gd name="connsiteY16094" fmla="*/ 872460 h 1985002"/>
              <a:gd name="connsiteX16095" fmla="*/ 1703431 w 3049233"/>
              <a:gd name="connsiteY16095" fmla="*/ 872460 h 1985002"/>
              <a:gd name="connsiteX16096" fmla="*/ 1703439 w 3049233"/>
              <a:gd name="connsiteY16096" fmla="*/ 872460 h 1985002"/>
              <a:gd name="connsiteX16097" fmla="*/ 1703439 w 3049233"/>
              <a:gd name="connsiteY16097" fmla="*/ 870090 h 1985002"/>
              <a:gd name="connsiteX16098" fmla="*/ 1703507 w 3049233"/>
              <a:gd name="connsiteY16098" fmla="*/ 869807 h 1985002"/>
              <a:gd name="connsiteX16099" fmla="*/ 1722858 w 3049233"/>
              <a:gd name="connsiteY16099" fmla="*/ 803802 h 1985002"/>
              <a:gd name="connsiteX16100" fmla="*/ 1730189 w 3049233"/>
              <a:gd name="connsiteY16100" fmla="*/ 788184 h 1985002"/>
              <a:gd name="connsiteX16101" fmla="*/ 1768116 w 3049233"/>
              <a:gd name="connsiteY16101" fmla="*/ 731714 h 1985002"/>
              <a:gd name="connsiteX16102" fmla="*/ 1768363 w 3049233"/>
              <a:gd name="connsiteY16102" fmla="*/ 731383 h 1985002"/>
              <a:gd name="connsiteX16103" fmla="*/ 778061 w 3049233"/>
              <a:gd name="connsiteY16103" fmla="*/ 718509 h 1985002"/>
              <a:gd name="connsiteX16104" fmla="*/ 785472 w 3049233"/>
              <a:gd name="connsiteY16104" fmla="*/ 721067 h 1985002"/>
              <a:gd name="connsiteX16105" fmla="*/ 785679 w 3049233"/>
              <a:gd name="connsiteY16105" fmla="*/ 721139 h 1985002"/>
              <a:gd name="connsiteX16106" fmla="*/ 791531 w 3049233"/>
              <a:gd name="connsiteY16106" fmla="*/ 723159 h 1985002"/>
              <a:gd name="connsiteX16107" fmla="*/ 777717 w 3049233"/>
              <a:gd name="connsiteY16107" fmla="*/ 741988 h 1985002"/>
              <a:gd name="connsiteX16108" fmla="*/ 777107 w 3049233"/>
              <a:gd name="connsiteY16108" fmla="*/ 743406 h 1985002"/>
              <a:gd name="connsiteX16109" fmla="*/ 777054 w 3049233"/>
              <a:gd name="connsiteY16109" fmla="*/ 743530 h 1985002"/>
              <a:gd name="connsiteX16110" fmla="*/ 777046 w 3049233"/>
              <a:gd name="connsiteY16110" fmla="*/ 743548 h 1985002"/>
              <a:gd name="connsiteX16111" fmla="*/ 657980 w 3049233"/>
              <a:gd name="connsiteY16111" fmla="*/ 880587 h 1985002"/>
              <a:gd name="connsiteX16112" fmla="*/ 598035 w 3049233"/>
              <a:gd name="connsiteY16112" fmla="*/ 949506 h 1985002"/>
              <a:gd name="connsiteX16113" fmla="*/ 313726 w 3049233"/>
              <a:gd name="connsiteY16113" fmla="*/ 1279536 h 1985002"/>
              <a:gd name="connsiteX16114" fmla="*/ 262926 w 3049233"/>
              <a:gd name="connsiteY16114" fmla="*/ 1339480 h 1985002"/>
              <a:gd name="connsiteX16115" fmla="*/ 225110 w 3049233"/>
              <a:gd name="connsiteY16115" fmla="*/ 1377822 h 1985002"/>
              <a:gd name="connsiteX16116" fmla="*/ 214086 w 3049233"/>
              <a:gd name="connsiteY16116" fmla="*/ 1387001 h 1985002"/>
              <a:gd name="connsiteX16117" fmla="*/ 195115 w 3049233"/>
              <a:gd name="connsiteY16117" fmla="*/ 1401009 h 1985002"/>
              <a:gd name="connsiteX16118" fmla="*/ 193967 w 3049233"/>
              <a:gd name="connsiteY16118" fmla="*/ 1401857 h 1985002"/>
              <a:gd name="connsiteX16119" fmla="*/ 147627 w 3049233"/>
              <a:gd name="connsiteY16119" fmla="*/ 1428450 h 1985002"/>
              <a:gd name="connsiteX16120" fmla="*/ 145747 w 3049233"/>
              <a:gd name="connsiteY16120" fmla="*/ 1424486 h 1985002"/>
              <a:gd name="connsiteX16121" fmla="*/ 144995 w 3049233"/>
              <a:gd name="connsiteY16121" fmla="*/ 1421877 h 1985002"/>
              <a:gd name="connsiteX16122" fmla="*/ 192950 w 3049233"/>
              <a:gd name="connsiteY16122" fmla="*/ 1395992 h 1985002"/>
              <a:gd name="connsiteX16123" fmla="*/ 257846 w 3049233"/>
              <a:gd name="connsiteY16123" fmla="*/ 1331690 h 1985002"/>
              <a:gd name="connsiteX16124" fmla="*/ 265126 w 3049233"/>
              <a:gd name="connsiteY16124" fmla="*/ 1322716 h 1985002"/>
              <a:gd name="connsiteX16125" fmla="*/ 590246 w 3049233"/>
              <a:gd name="connsiteY16125" fmla="*/ 936127 h 1985002"/>
              <a:gd name="connsiteX16126" fmla="*/ 643078 w 3049233"/>
              <a:gd name="connsiteY16126" fmla="*/ 874659 h 1985002"/>
              <a:gd name="connsiteX16127" fmla="*/ 651037 w 3049233"/>
              <a:gd name="connsiteY16127" fmla="*/ 865516 h 1985002"/>
              <a:gd name="connsiteX16128" fmla="*/ 766444 w 3049233"/>
              <a:gd name="connsiteY16128" fmla="*/ 731512 h 1985002"/>
              <a:gd name="connsiteX16129" fmla="*/ 766880 w 3049233"/>
              <a:gd name="connsiteY16129" fmla="*/ 731024 h 1985002"/>
              <a:gd name="connsiteX16130" fmla="*/ 2716649 w 3049233"/>
              <a:gd name="connsiteY16130" fmla="*/ 718475 h 1985002"/>
              <a:gd name="connsiteX16131" fmla="*/ 2719031 w 3049233"/>
              <a:gd name="connsiteY16131" fmla="*/ 718613 h 1985002"/>
              <a:gd name="connsiteX16132" fmla="*/ 2736696 w 3049233"/>
              <a:gd name="connsiteY16132" fmla="*/ 735970 h 1985002"/>
              <a:gd name="connsiteX16133" fmla="*/ 2733660 w 3049233"/>
              <a:gd name="connsiteY16133" fmla="*/ 735955 h 1985002"/>
              <a:gd name="connsiteX16134" fmla="*/ 1941104 w 3049233"/>
              <a:gd name="connsiteY16134" fmla="*/ 718460 h 1985002"/>
              <a:gd name="connsiteX16135" fmla="*/ 1946742 w 3049233"/>
              <a:gd name="connsiteY16135" fmla="*/ 721074 h 1985002"/>
              <a:gd name="connsiteX16136" fmla="*/ 1948372 w 3049233"/>
              <a:gd name="connsiteY16136" fmla="*/ 721829 h 1985002"/>
              <a:gd name="connsiteX16137" fmla="*/ 1946040 w 3049233"/>
              <a:gd name="connsiteY16137" fmla="*/ 723409 h 1985002"/>
              <a:gd name="connsiteX16138" fmla="*/ 1943554 w 3049233"/>
              <a:gd name="connsiteY16138" fmla="*/ 722260 h 1985002"/>
              <a:gd name="connsiteX16139" fmla="*/ 1938672 w 3049233"/>
              <a:gd name="connsiteY16139" fmla="*/ 720014 h 1985002"/>
              <a:gd name="connsiteX16140" fmla="*/ 1885224 w 3049233"/>
              <a:gd name="connsiteY16140" fmla="*/ 718034 h 1985002"/>
              <a:gd name="connsiteX16141" fmla="*/ 1895212 w 3049233"/>
              <a:gd name="connsiteY16141" fmla="*/ 722632 h 1985002"/>
              <a:gd name="connsiteX16142" fmla="*/ 1893339 w 3049233"/>
              <a:gd name="connsiteY16142" fmla="*/ 724132 h 1985002"/>
              <a:gd name="connsiteX16143" fmla="*/ 1883288 w 3049233"/>
              <a:gd name="connsiteY16143" fmla="*/ 719632 h 1985002"/>
              <a:gd name="connsiteX16144" fmla="*/ 2708429 w 3049233"/>
              <a:gd name="connsiteY16144" fmla="*/ 717997 h 1985002"/>
              <a:gd name="connsiteX16145" fmla="*/ 2708755 w 3049233"/>
              <a:gd name="connsiteY16145" fmla="*/ 718016 h 1985002"/>
              <a:gd name="connsiteX16146" fmla="*/ 2726157 w 3049233"/>
              <a:gd name="connsiteY16146" fmla="*/ 735919 h 1985002"/>
              <a:gd name="connsiteX16147" fmla="*/ 2722175 w 3049233"/>
              <a:gd name="connsiteY16147" fmla="*/ 735900 h 1985002"/>
              <a:gd name="connsiteX16148" fmla="*/ 2722168 w 3049233"/>
              <a:gd name="connsiteY16148" fmla="*/ 735900 h 1985002"/>
              <a:gd name="connsiteX16149" fmla="*/ 2722133 w 3049233"/>
              <a:gd name="connsiteY16149" fmla="*/ 735900 h 1985002"/>
              <a:gd name="connsiteX16150" fmla="*/ 2722126 w 3049233"/>
              <a:gd name="connsiteY16150" fmla="*/ 735900 h 1985002"/>
              <a:gd name="connsiteX16151" fmla="*/ 2722092 w 3049233"/>
              <a:gd name="connsiteY16151" fmla="*/ 735900 h 1985002"/>
              <a:gd name="connsiteX16152" fmla="*/ 2720579 w 3049233"/>
              <a:gd name="connsiteY16152" fmla="*/ 735988 h 1985002"/>
              <a:gd name="connsiteX16153" fmla="*/ 2720229 w 3049233"/>
              <a:gd name="connsiteY16153" fmla="*/ 735346 h 1985002"/>
              <a:gd name="connsiteX16154" fmla="*/ 2704712 w 3049233"/>
              <a:gd name="connsiteY16154" fmla="*/ 718361 h 1985002"/>
              <a:gd name="connsiteX16155" fmla="*/ 2515438 w 3049233"/>
              <a:gd name="connsiteY16155" fmla="*/ 717314 h 1985002"/>
              <a:gd name="connsiteX16156" fmla="*/ 2497672 w 3049233"/>
              <a:gd name="connsiteY16156" fmla="*/ 744488 h 1985002"/>
              <a:gd name="connsiteX16157" fmla="*/ 2480202 w 3049233"/>
              <a:gd name="connsiteY16157" fmla="*/ 751271 h 1985002"/>
              <a:gd name="connsiteX16158" fmla="*/ 2507397 w 3049233"/>
              <a:gd name="connsiteY16158" fmla="*/ 718206 h 1985002"/>
              <a:gd name="connsiteX16159" fmla="*/ 779651 w 3049233"/>
              <a:gd name="connsiteY16159" fmla="*/ 716731 h 1985002"/>
              <a:gd name="connsiteX16160" fmla="*/ 780122 w 3049233"/>
              <a:gd name="connsiteY16160" fmla="*/ 716886 h 1985002"/>
              <a:gd name="connsiteX16161" fmla="*/ 780574 w 3049233"/>
              <a:gd name="connsiteY16161" fmla="*/ 717035 h 1985002"/>
              <a:gd name="connsiteX16162" fmla="*/ 781048 w 3049233"/>
              <a:gd name="connsiteY16162" fmla="*/ 717191 h 1985002"/>
              <a:gd name="connsiteX16163" fmla="*/ 780199 w 3049233"/>
              <a:gd name="connsiteY16163" fmla="*/ 717017 h 1985002"/>
              <a:gd name="connsiteX16164" fmla="*/ 780056 w 3049233"/>
              <a:gd name="connsiteY16164" fmla="*/ 716962 h 1985002"/>
              <a:gd name="connsiteX16165" fmla="*/ 779948 w 3049233"/>
              <a:gd name="connsiteY16165" fmla="*/ 716921 h 1985002"/>
              <a:gd name="connsiteX16166" fmla="*/ 779600 w 3049233"/>
              <a:gd name="connsiteY16166" fmla="*/ 716788 h 1985002"/>
              <a:gd name="connsiteX16167" fmla="*/ 1099502 w 3049233"/>
              <a:gd name="connsiteY16167" fmla="*/ 716403 h 1985002"/>
              <a:gd name="connsiteX16168" fmla="*/ 1101472 w 3049233"/>
              <a:gd name="connsiteY16168" fmla="*/ 717205 h 1985002"/>
              <a:gd name="connsiteX16169" fmla="*/ 1100751 w 3049233"/>
              <a:gd name="connsiteY16169" fmla="*/ 718201 h 1985002"/>
              <a:gd name="connsiteX16170" fmla="*/ 1100610 w 3049233"/>
              <a:gd name="connsiteY16170" fmla="*/ 718396 h 1985002"/>
              <a:gd name="connsiteX16171" fmla="*/ 1098595 w 3049233"/>
              <a:gd name="connsiteY16171" fmla="*/ 717596 h 1985002"/>
              <a:gd name="connsiteX16172" fmla="*/ 1067675 w 3049233"/>
              <a:gd name="connsiteY16172" fmla="*/ 716164 h 1985002"/>
              <a:gd name="connsiteX16173" fmla="*/ 1072082 w 3049233"/>
              <a:gd name="connsiteY16173" fmla="*/ 716813 h 1985002"/>
              <a:gd name="connsiteX16174" fmla="*/ 1077968 w 3049233"/>
              <a:gd name="connsiteY16174" fmla="*/ 717681 h 1985002"/>
              <a:gd name="connsiteX16175" fmla="*/ 1081066 w 3049233"/>
              <a:gd name="connsiteY16175" fmla="*/ 718138 h 1985002"/>
              <a:gd name="connsiteX16176" fmla="*/ 1079283 w 3049233"/>
              <a:gd name="connsiteY16176" fmla="*/ 720502 h 1985002"/>
              <a:gd name="connsiteX16177" fmla="*/ 2744752 w 3049233"/>
              <a:gd name="connsiteY16177" fmla="*/ 715836 h 1985002"/>
              <a:gd name="connsiteX16178" fmla="*/ 2744918 w 3049233"/>
              <a:gd name="connsiteY16178" fmla="*/ 715954 h 1985002"/>
              <a:gd name="connsiteX16179" fmla="*/ 2744880 w 3049233"/>
              <a:gd name="connsiteY16179" fmla="*/ 715952 h 1985002"/>
              <a:gd name="connsiteX16180" fmla="*/ 1971175 w 3049233"/>
              <a:gd name="connsiteY16180" fmla="*/ 715498 h 1985002"/>
              <a:gd name="connsiteX16181" fmla="*/ 1977308 w 3049233"/>
              <a:gd name="connsiteY16181" fmla="*/ 718322 h 1985002"/>
              <a:gd name="connsiteX16182" fmla="*/ 1975487 w 3049233"/>
              <a:gd name="connsiteY16182" fmla="*/ 719717 h 1985002"/>
              <a:gd name="connsiteX16183" fmla="*/ 1969326 w 3049233"/>
              <a:gd name="connsiteY16183" fmla="*/ 716820 h 1985002"/>
              <a:gd name="connsiteX16184" fmla="*/ 2532099 w 3049233"/>
              <a:gd name="connsiteY16184" fmla="*/ 715466 h 1985002"/>
              <a:gd name="connsiteX16185" fmla="*/ 2522610 w 3049233"/>
              <a:gd name="connsiteY16185" fmla="*/ 735422 h 1985002"/>
              <a:gd name="connsiteX16186" fmla="*/ 2519905 w 3049233"/>
              <a:gd name="connsiteY16186" fmla="*/ 735856 h 1985002"/>
              <a:gd name="connsiteX16187" fmla="*/ 2506677 w 3049233"/>
              <a:gd name="connsiteY16187" fmla="*/ 740993 h 1985002"/>
              <a:gd name="connsiteX16188" fmla="*/ 2522621 w 3049233"/>
              <a:gd name="connsiteY16188" fmla="*/ 716517 h 1985002"/>
              <a:gd name="connsiteX16189" fmla="*/ 1916570 w 3049233"/>
              <a:gd name="connsiteY16189" fmla="*/ 715287 h 1985002"/>
              <a:gd name="connsiteX16190" fmla="*/ 1918450 w 3049233"/>
              <a:gd name="connsiteY16190" fmla="*/ 716164 h 1985002"/>
              <a:gd name="connsiteX16191" fmla="*/ 1926728 w 3049233"/>
              <a:gd name="connsiteY16191" fmla="*/ 719996 h 1985002"/>
              <a:gd name="connsiteX16192" fmla="*/ 1924464 w 3049233"/>
              <a:gd name="connsiteY16192" fmla="*/ 721440 h 1985002"/>
              <a:gd name="connsiteX16193" fmla="*/ 1914639 w 3049233"/>
              <a:gd name="connsiteY16193" fmla="*/ 716899 h 1985002"/>
              <a:gd name="connsiteX16194" fmla="*/ 1824714 w 3049233"/>
              <a:gd name="connsiteY16194" fmla="*/ 714714 h 1985002"/>
              <a:gd name="connsiteX16195" fmla="*/ 1833284 w 3049233"/>
              <a:gd name="connsiteY16195" fmla="*/ 722091 h 1985002"/>
              <a:gd name="connsiteX16196" fmla="*/ 1837075 w 3049233"/>
              <a:gd name="connsiteY16196" fmla="*/ 723727 h 1985002"/>
              <a:gd name="connsiteX16197" fmla="*/ 1836292 w 3049233"/>
              <a:gd name="connsiteY16197" fmla="*/ 724294 h 1985002"/>
              <a:gd name="connsiteX16198" fmla="*/ 1835519 w 3049233"/>
              <a:gd name="connsiteY16198" fmla="*/ 723952 h 1985002"/>
              <a:gd name="connsiteX16199" fmla="*/ 1828577 w 3049233"/>
              <a:gd name="connsiteY16199" fmla="*/ 720905 h 1985002"/>
              <a:gd name="connsiteX16200" fmla="*/ 1823053 w 3049233"/>
              <a:gd name="connsiteY16200" fmla="*/ 715952 h 1985002"/>
              <a:gd name="connsiteX16201" fmla="*/ 1858140 w 3049233"/>
              <a:gd name="connsiteY16201" fmla="*/ 714592 h 1985002"/>
              <a:gd name="connsiteX16202" fmla="*/ 1865811 w 3049233"/>
              <a:gd name="connsiteY16202" fmla="*/ 718025 h 1985002"/>
              <a:gd name="connsiteX16203" fmla="*/ 1869161 w 3049233"/>
              <a:gd name="connsiteY16203" fmla="*/ 719572 h 1985002"/>
              <a:gd name="connsiteX16204" fmla="*/ 1866682 w 3049233"/>
              <a:gd name="connsiteY16204" fmla="*/ 721346 h 1985002"/>
              <a:gd name="connsiteX16205" fmla="*/ 1860072 w 3049233"/>
              <a:gd name="connsiteY16205" fmla="*/ 718365 h 1985002"/>
              <a:gd name="connsiteX16206" fmla="*/ 1855649 w 3049233"/>
              <a:gd name="connsiteY16206" fmla="*/ 716406 h 1985002"/>
              <a:gd name="connsiteX16207" fmla="*/ 2546803 w 3049233"/>
              <a:gd name="connsiteY16207" fmla="*/ 713835 h 1985002"/>
              <a:gd name="connsiteX16208" fmla="*/ 2539168 w 3049233"/>
              <a:gd name="connsiteY16208" fmla="*/ 732251 h 1985002"/>
              <a:gd name="connsiteX16209" fmla="*/ 2538931 w 3049233"/>
              <a:gd name="connsiteY16209" fmla="*/ 732803 h 1985002"/>
              <a:gd name="connsiteX16210" fmla="*/ 2530200 w 3049233"/>
              <a:gd name="connsiteY16210" fmla="*/ 734204 h 1985002"/>
              <a:gd name="connsiteX16211" fmla="*/ 2539462 w 3049233"/>
              <a:gd name="connsiteY16211" fmla="*/ 714649 h 1985002"/>
              <a:gd name="connsiteX16212" fmla="*/ 1948445 w 3049233"/>
              <a:gd name="connsiteY16212" fmla="*/ 713773 h 1985002"/>
              <a:gd name="connsiteX16213" fmla="*/ 1951320 w 3049233"/>
              <a:gd name="connsiteY16213" fmla="*/ 715147 h 1985002"/>
              <a:gd name="connsiteX16214" fmla="*/ 1955412 w 3049233"/>
              <a:gd name="connsiteY16214" fmla="*/ 717061 h 1985002"/>
              <a:gd name="connsiteX16215" fmla="*/ 1954036 w 3049233"/>
              <a:gd name="connsiteY16215" fmla="*/ 717993 h 1985002"/>
              <a:gd name="connsiteX16216" fmla="*/ 1948974 w 3049233"/>
              <a:gd name="connsiteY16216" fmla="*/ 715655 h 1985002"/>
              <a:gd name="connsiteX16217" fmla="*/ 1946966 w 3049233"/>
              <a:gd name="connsiteY16217" fmla="*/ 714716 h 1985002"/>
              <a:gd name="connsiteX16218" fmla="*/ 1891873 w 3049233"/>
              <a:gd name="connsiteY16218" fmla="*/ 712808 h 1985002"/>
              <a:gd name="connsiteX16219" fmla="*/ 1892566 w 3049233"/>
              <a:gd name="connsiteY16219" fmla="*/ 713138 h 1985002"/>
              <a:gd name="connsiteX16220" fmla="*/ 1901790 w 3049233"/>
              <a:gd name="connsiteY16220" fmla="*/ 717364 h 1985002"/>
              <a:gd name="connsiteX16221" fmla="*/ 1899998 w 3049233"/>
              <a:gd name="connsiteY16221" fmla="*/ 718797 h 1985002"/>
              <a:gd name="connsiteX16222" fmla="*/ 1889997 w 3049233"/>
              <a:gd name="connsiteY16222" fmla="*/ 714206 h 1985002"/>
              <a:gd name="connsiteX16223" fmla="*/ 2562449 w 3049233"/>
              <a:gd name="connsiteY16223" fmla="*/ 712099 h 1985002"/>
              <a:gd name="connsiteX16224" fmla="*/ 2560196 w 3049233"/>
              <a:gd name="connsiteY16224" fmla="*/ 719475 h 1985002"/>
              <a:gd name="connsiteX16225" fmla="*/ 2556596 w 3049233"/>
              <a:gd name="connsiteY16225" fmla="*/ 729967 h 1985002"/>
              <a:gd name="connsiteX16226" fmla="*/ 2544840 w 3049233"/>
              <a:gd name="connsiteY16226" fmla="*/ 731854 h 1985002"/>
              <a:gd name="connsiteX16227" fmla="*/ 2552740 w 3049233"/>
              <a:gd name="connsiteY16227" fmla="*/ 713176 h 1985002"/>
              <a:gd name="connsiteX16228" fmla="*/ 2747098 w 3049233"/>
              <a:gd name="connsiteY16228" fmla="*/ 710967 h 1985002"/>
              <a:gd name="connsiteX16229" fmla="*/ 2794545 w 3049233"/>
              <a:gd name="connsiteY16229" fmla="*/ 715698 h 1985002"/>
              <a:gd name="connsiteX16230" fmla="*/ 2860259 w 3049233"/>
              <a:gd name="connsiteY16230" fmla="*/ 729792 h 1985002"/>
              <a:gd name="connsiteX16231" fmla="*/ 2805041 w 3049233"/>
              <a:gd name="connsiteY16231" fmla="*/ 719465 h 1985002"/>
              <a:gd name="connsiteX16232" fmla="*/ 2754579 w 3049233"/>
              <a:gd name="connsiteY16232" fmla="*/ 716518 h 1985002"/>
              <a:gd name="connsiteX16233" fmla="*/ 755528 w 3049233"/>
              <a:gd name="connsiteY16233" fmla="*/ 710732 h 1985002"/>
              <a:gd name="connsiteX16234" fmla="*/ 771684 w 3049233"/>
              <a:gd name="connsiteY16234" fmla="*/ 716308 h 1985002"/>
              <a:gd name="connsiteX16235" fmla="*/ 771272 w 3049233"/>
              <a:gd name="connsiteY16235" fmla="*/ 716770 h 1985002"/>
              <a:gd name="connsiteX16236" fmla="*/ 766694 w 3049233"/>
              <a:gd name="connsiteY16236" fmla="*/ 721893 h 1985002"/>
              <a:gd name="connsiteX16237" fmla="*/ 762388 w 3049233"/>
              <a:gd name="connsiteY16237" fmla="*/ 726713 h 1985002"/>
              <a:gd name="connsiteX16238" fmla="*/ 646636 w 3049233"/>
              <a:gd name="connsiteY16238" fmla="*/ 860774 h 1985002"/>
              <a:gd name="connsiteX16239" fmla="*/ 638676 w 3049233"/>
              <a:gd name="connsiteY16239" fmla="*/ 870088 h 1985002"/>
              <a:gd name="connsiteX16240" fmla="*/ 586013 w 3049233"/>
              <a:gd name="connsiteY16240" fmla="*/ 931386 h 1985002"/>
              <a:gd name="connsiteX16241" fmla="*/ 261402 w 3049233"/>
              <a:gd name="connsiteY16241" fmla="*/ 1318990 h 1985002"/>
              <a:gd name="connsiteX16242" fmla="*/ 253951 w 3049233"/>
              <a:gd name="connsiteY16242" fmla="*/ 1327966 h 1985002"/>
              <a:gd name="connsiteX16243" fmla="*/ 190442 w 3049233"/>
              <a:gd name="connsiteY16243" fmla="*/ 1391442 h 1985002"/>
              <a:gd name="connsiteX16244" fmla="*/ 143562 w 3049233"/>
              <a:gd name="connsiteY16244" fmla="*/ 1416911 h 1985002"/>
              <a:gd name="connsiteX16245" fmla="*/ 143207 w 3049233"/>
              <a:gd name="connsiteY16245" fmla="*/ 1415681 h 1985002"/>
              <a:gd name="connsiteX16246" fmla="*/ 142628 w 3049233"/>
              <a:gd name="connsiteY16246" fmla="*/ 1417419 h 1985002"/>
              <a:gd name="connsiteX16247" fmla="*/ 135507 w 3049233"/>
              <a:gd name="connsiteY16247" fmla="*/ 1421287 h 1985002"/>
              <a:gd name="connsiteX16248" fmla="*/ 133905 w 3049233"/>
              <a:gd name="connsiteY16248" fmla="*/ 1417414 h 1985002"/>
              <a:gd name="connsiteX16249" fmla="*/ 191920 w 3049233"/>
              <a:gd name="connsiteY16249" fmla="*/ 1378330 h 1985002"/>
              <a:gd name="connsiteX16250" fmla="*/ 248702 w 3049233"/>
              <a:gd name="connsiteY16250" fmla="*/ 1320008 h 1985002"/>
              <a:gd name="connsiteX16251" fmla="*/ 578394 w 3049233"/>
              <a:gd name="connsiteY16251" fmla="*/ 917503 h 1985002"/>
              <a:gd name="connsiteX16252" fmla="*/ 624961 w 3049233"/>
              <a:gd name="connsiteY16252" fmla="*/ 863654 h 1985002"/>
              <a:gd name="connsiteX16253" fmla="*/ 639015 w 3049233"/>
              <a:gd name="connsiteY16253" fmla="*/ 846721 h 1985002"/>
              <a:gd name="connsiteX16254" fmla="*/ 1924239 w 3049233"/>
              <a:gd name="connsiteY16254" fmla="*/ 710620 h 1985002"/>
              <a:gd name="connsiteX16255" fmla="*/ 1925566 w 3049233"/>
              <a:gd name="connsiteY16255" fmla="*/ 711252 h 1985002"/>
              <a:gd name="connsiteX16256" fmla="*/ 1933044 w 3049233"/>
              <a:gd name="connsiteY16256" fmla="*/ 714721 h 1985002"/>
              <a:gd name="connsiteX16257" fmla="*/ 1930973 w 3049233"/>
              <a:gd name="connsiteY16257" fmla="*/ 716474 h 1985002"/>
              <a:gd name="connsiteX16258" fmla="*/ 1921536 w 3049233"/>
              <a:gd name="connsiteY16258" fmla="*/ 712135 h 1985002"/>
              <a:gd name="connsiteX16259" fmla="*/ 1084438 w 3049233"/>
              <a:gd name="connsiteY16259" fmla="*/ 710595 h 1985002"/>
              <a:gd name="connsiteX16260" fmla="*/ 1085633 w 3049233"/>
              <a:gd name="connsiteY16260" fmla="*/ 710758 h 1985002"/>
              <a:gd name="connsiteX16261" fmla="*/ 1085767 w 3049233"/>
              <a:gd name="connsiteY16261" fmla="*/ 710812 h 1985002"/>
              <a:gd name="connsiteX16262" fmla="*/ 1086397 w 3049233"/>
              <a:gd name="connsiteY16262" fmla="*/ 711069 h 1985002"/>
              <a:gd name="connsiteX16263" fmla="*/ 1085032 w 3049233"/>
              <a:gd name="connsiteY16263" fmla="*/ 712879 h 1985002"/>
              <a:gd name="connsiteX16264" fmla="*/ 1080234 w 3049233"/>
              <a:gd name="connsiteY16264" fmla="*/ 711700 h 1985002"/>
              <a:gd name="connsiteX16265" fmla="*/ 1081982 w 3049233"/>
              <a:gd name="connsiteY16265" fmla="*/ 711241 h 1985002"/>
              <a:gd name="connsiteX16266" fmla="*/ 1083248 w 3049233"/>
              <a:gd name="connsiteY16266" fmla="*/ 710908 h 1985002"/>
              <a:gd name="connsiteX16267" fmla="*/ 2577107 w 3049233"/>
              <a:gd name="connsiteY16267" fmla="*/ 710473 h 1985002"/>
              <a:gd name="connsiteX16268" fmla="*/ 2576526 w 3049233"/>
              <a:gd name="connsiteY16268" fmla="*/ 715973 h 1985002"/>
              <a:gd name="connsiteX16269" fmla="*/ 2573718 w 3049233"/>
              <a:gd name="connsiteY16269" fmla="*/ 727219 h 1985002"/>
              <a:gd name="connsiteX16270" fmla="*/ 2563830 w 3049233"/>
              <a:gd name="connsiteY16270" fmla="*/ 728807 h 1985002"/>
              <a:gd name="connsiteX16271" fmla="*/ 2569047 w 3049233"/>
              <a:gd name="connsiteY16271" fmla="*/ 711367 h 1985002"/>
              <a:gd name="connsiteX16272" fmla="*/ 2590468 w 3049233"/>
              <a:gd name="connsiteY16272" fmla="*/ 710068 h 1985002"/>
              <a:gd name="connsiteX16273" fmla="*/ 2589643 w 3049233"/>
              <a:gd name="connsiteY16273" fmla="*/ 724663 h 1985002"/>
              <a:gd name="connsiteX16274" fmla="*/ 2580079 w 3049233"/>
              <a:gd name="connsiteY16274" fmla="*/ 726198 h 1985002"/>
              <a:gd name="connsiteX16275" fmla="*/ 2582994 w 3049233"/>
              <a:gd name="connsiteY16275" fmla="*/ 714280 h 1985002"/>
              <a:gd name="connsiteX16276" fmla="*/ 2583355 w 3049233"/>
              <a:gd name="connsiteY16276" fmla="*/ 710068 h 1985002"/>
              <a:gd name="connsiteX16277" fmla="*/ 2586611 w 3049233"/>
              <a:gd name="connsiteY16277" fmla="*/ 710068 h 1985002"/>
              <a:gd name="connsiteX16278" fmla="*/ 2586648 w 3049233"/>
              <a:gd name="connsiteY16278" fmla="*/ 710068 h 1985002"/>
              <a:gd name="connsiteX16279" fmla="*/ 2586685 w 3049233"/>
              <a:gd name="connsiteY16279" fmla="*/ 710068 h 1985002"/>
              <a:gd name="connsiteX16280" fmla="*/ 2142214 w 3049233"/>
              <a:gd name="connsiteY16280" fmla="*/ 710025 h 1985002"/>
              <a:gd name="connsiteX16281" fmla="*/ 2126946 w 3049233"/>
              <a:gd name="connsiteY16281" fmla="*/ 729862 h 1985002"/>
              <a:gd name="connsiteX16282" fmla="*/ 2082712 w 3049233"/>
              <a:gd name="connsiteY16282" fmla="*/ 800662 h 1985002"/>
              <a:gd name="connsiteX16283" fmla="*/ 2082276 w 3049233"/>
              <a:gd name="connsiteY16283" fmla="*/ 801524 h 1985002"/>
              <a:gd name="connsiteX16284" fmla="*/ 2056951 w 3049233"/>
              <a:gd name="connsiteY16284" fmla="*/ 849883 h 1985002"/>
              <a:gd name="connsiteX16285" fmla="*/ 2048483 w 3049233"/>
              <a:gd name="connsiteY16285" fmla="*/ 868117 h 1985002"/>
              <a:gd name="connsiteX16286" fmla="*/ 2043322 w 3049233"/>
              <a:gd name="connsiteY16286" fmla="*/ 878293 h 1985002"/>
              <a:gd name="connsiteX16287" fmla="*/ 2038988 w 3049233"/>
              <a:gd name="connsiteY16287" fmla="*/ 888568 h 1985002"/>
              <a:gd name="connsiteX16288" fmla="*/ 2029331 w 3049233"/>
              <a:gd name="connsiteY16288" fmla="*/ 909347 h 1985002"/>
              <a:gd name="connsiteX16289" fmla="*/ 2000958 w 3049233"/>
              <a:gd name="connsiteY16289" fmla="*/ 978717 h 1985002"/>
              <a:gd name="connsiteX16290" fmla="*/ 2000533 w 3049233"/>
              <a:gd name="connsiteY16290" fmla="*/ 979726 h 1985002"/>
              <a:gd name="connsiteX16291" fmla="*/ 1971766 w 3049233"/>
              <a:gd name="connsiteY16291" fmla="*/ 1060231 h 1985002"/>
              <a:gd name="connsiteX16292" fmla="*/ 1971652 w 3049233"/>
              <a:gd name="connsiteY16292" fmla="*/ 1060086 h 1985002"/>
              <a:gd name="connsiteX16293" fmla="*/ 1964802 w 3049233"/>
              <a:gd name="connsiteY16293" fmla="*/ 1054013 h 1985002"/>
              <a:gd name="connsiteX16294" fmla="*/ 1967659 w 3049233"/>
              <a:gd name="connsiteY16294" fmla="*/ 1045200 h 1985002"/>
              <a:gd name="connsiteX16295" fmla="*/ 2081896 w 3049233"/>
              <a:gd name="connsiteY16295" fmla="*/ 794904 h 1985002"/>
              <a:gd name="connsiteX16296" fmla="*/ 2134286 w 3049233"/>
              <a:gd name="connsiteY16296" fmla="*/ 718934 h 1985002"/>
              <a:gd name="connsiteX16297" fmla="*/ 2602678 w 3049233"/>
              <a:gd name="connsiteY16297" fmla="*/ 709987 h 1985002"/>
              <a:gd name="connsiteX16298" fmla="*/ 2603088 w 3049233"/>
              <a:gd name="connsiteY16298" fmla="*/ 723275 h 1985002"/>
              <a:gd name="connsiteX16299" fmla="*/ 2598368 w 3049233"/>
              <a:gd name="connsiteY16299" fmla="*/ 723275 h 1985002"/>
              <a:gd name="connsiteX16300" fmla="*/ 2598330 w 3049233"/>
              <a:gd name="connsiteY16300" fmla="*/ 723275 h 1985002"/>
              <a:gd name="connsiteX16301" fmla="*/ 2598291 w 3049233"/>
              <a:gd name="connsiteY16301" fmla="*/ 723275 h 1985002"/>
              <a:gd name="connsiteX16302" fmla="*/ 2595106 w 3049233"/>
              <a:gd name="connsiteY16302" fmla="*/ 723786 h 1985002"/>
              <a:gd name="connsiteX16303" fmla="*/ 2595671 w 3049233"/>
              <a:gd name="connsiteY16303" fmla="*/ 710068 h 1985002"/>
              <a:gd name="connsiteX16304" fmla="*/ 2600663 w 3049233"/>
              <a:gd name="connsiteY16304" fmla="*/ 710068 h 1985002"/>
              <a:gd name="connsiteX16305" fmla="*/ 2600702 w 3049233"/>
              <a:gd name="connsiteY16305" fmla="*/ 710068 h 1985002"/>
              <a:gd name="connsiteX16306" fmla="*/ 2600740 w 3049233"/>
              <a:gd name="connsiteY16306" fmla="*/ 710068 h 1985002"/>
              <a:gd name="connsiteX16307" fmla="*/ 2614054 w 3049233"/>
              <a:gd name="connsiteY16307" fmla="*/ 709506 h 1985002"/>
              <a:gd name="connsiteX16308" fmla="*/ 2616699 w 3049233"/>
              <a:gd name="connsiteY16308" fmla="*/ 723275 h 1985002"/>
              <a:gd name="connsiteX16309" fmla="*/ 2608669 w 3049233"/>
              <a:gd name="connsiteY16309" fmla="*/ 723275 h 1985002"/>
              <a:gd name="connsiteX16310" fmla="*/ 2608075 w 3049233"/>
              <a:gd name="connsiteY16310" fmla="*/ 709759 h 1985002"/>
              <a:gd name="connsiteX16311" fmla="*/ 1104806 w 3049233"/>
              <a:gd name="connsiteY16311" fmla="*/ 709430 h 1985002"/>
              <a:gd name="connsiteX16312" fmla="*/ 1106350 w 3049233"/>
              <a:gd name="connsiteY16312" fmla="*/ 710081 h 1985002"/>
              <a:gd name="connsiteX16313" fmla="*/ 1106537 w 3049233"/>
              <a:gd name="connsiteY16313" fmla="*/ 710159 h 1985002"/>
              <a:gd name="connsiteX16314" fmla="*/ 1106561 w 3049233"/>
              <a:gd name="connsiteY16314" fmla="*/ 710169 h 1985002"/>
              <a:gd name="connsiteX16315" fmla="*/ 1106553 w 3049233"/>
              <a:gd name="connsiteY16315" fmla="*/ 710181 h 1985002"/>
              <a:gd name="connsiteX16316" fmla="*/ 1106496 w 3049233"/>
              <a:gd name="connsiteY16316" fmla="*/ 710259 h 1985002"/>
              <a:gd name="connsiteX16317" fmla="*/ 1106229 w 3049233"/>
              <a:gd name="connsiteY16317" fmla="*/ 710628 h 1985002"/>
              <a:gd name="connsiteX16318" fmla="*/ 1104401 w 3049233"/>
              <a:gd name="connsiteY16318" fmla="*/ 709962 h 1985002"/>
              <a:gd name="connsiteX16319" fmla="*/ 2449675 w 3049233"/>
              <a:gd name="connsiteY16319" fmla="*/ 709377 h 1985002"/>
              <a:gd name="connsiteX16320" fmla="*/ 2446123 w 3049233"/>
              <a:gd name="connsiteY16320" fmla="*/ 712115 h 1985002"/>
              <a:gd name="connsiteX16321" fmla="*/ 2440786 w 3049233"/>
              <a:gd name="connsiteY16321" fmla="*/ 717753 h 1985002"/>
              <a:gd name="connsiteX16322" fmla="*/ 2433117 w 3049233"/>
              <a:gd name="connsiteY16322" fmla="*/ 723932 h 1985002"/>
              <a:gd name="connsiteX16323" fmla="*/ 2404357 w 3049233"/>
              <a:gd name="connsiteY16323" fmla="*/ 756228 h 1985002"/>
              <a:gd name="connsiteX16324" fmla="*/ 2386299 w 3049233"/>
              <a:gd name="connsiteY16324" fmla="*/ 775303 h 1985002"/>
              <a:gd name="connsiteX16325" fmla="*/ 2382014 w 3049233"/>
              <a:gd name="connsiteY16325" fmla="*/ 781327 h 1985002"/>
              <a:gd name="connsiteX16326" fmla="*/ 2379633 w 3049233"/>
              <a:gd name="connsiteY16326" fmla="*/ 784000 h 1985002"/>
              <a:gd name="connsiteX16327" fmla="*/ 2376469 w 3049233"/>
              <a:gd name="connsiteY16327" fmla="*/ 789056 h 1985002"/>
              <a:gd name="connsiteX16328" fmla="*/ 2358071 w 3049233"/>
              <a:gd name="connsiteY16328" fmla="*/ 808057 h 1985002"/>
              <a:gd name="connsiteX16329" fmla="*/ 2306092 w 3049233"/>
              <a:gd name="connsiteY16329" fmla="*/ 882002 h 1985002"/>
              <a:gd name="connsiteX16330" fmla="*/ 2301321 w 3049233"/>
              <a:gd name="connsiteY16330" fmla="*/ 878967 h 1985002"/>
              <a:gd name="connsiteX16331" fmla="*/ 2307077 w 3049233"/>
              <a:gd name="connsiteY16331" fmla="*/ 866531 h 1985002"/>
              <a:gd name="connsiteX16332" fmla="*/ 2308609 w 3049233"/>
              <a:gd name="connsiteY16332" fmla="*/ 864031 h 1985002"/>
              <a:gd name="connsiteX16333" fmla="*/ 2346764 w 3049233"/>
              <a:gd name="connsiteY16333" fmla="*/ 804995 h 1985002"/>
              <a:gd name="connsiteX16334" fmla="*/ 2357973 w 3049233"/>
              <a:gd name="connsiteY16334" fmla="*/ 790239 h 1985002"/>
              <a:gd name="connsiteX16335" fmla="*/ 2378512 w 3049233"/>
              <a:gd name="connsiteY16335" fmla="*/ 767003 h 1985002"/>
              <a:gd name="connsiteX16336" fmla="*/ 2420752 w 3049233"/>
              <a:gd name="connsiteY16336" fmla="*/ 725724 h 1985002"/>
              <a:gd name="connsiteX16337" fmla="*/ 2433392 w 3049233"/>
              <a:gd name="connsiteY16337" fmla="*/ 715110 h 1985002"/>
              <a:gd name="connsiteX16338" fmla="*/ 1832071 w 3049233"/>
              <a:gd name="connsiteY16338" fmla="*/ 709233 h 1985002"/>
              <a:gd name="connsiteX16339" fmla="*/ 1840061 w 3049233"/>
              <a:gd name="connsiteY16339" fmla="*/ 715656 h 1985002"/>
              <a:gd name="connsiteX16340" fmla="*/ 1845072 w 3049233"/>
              <a:gd name="connsiteY16340" fmla="*/ 717934 h 1985002"/>
              <a:gd name="connsiteX16341" fmla="*/ 1843163 w 3049233"/>
              <a:gd name="connsiteY16341" fmla="*/ 719318 h 1985002"/>
              <a:gd name="connsiteX16342" fmla="*/ 1835859 w 3049233"/>
              <a:gd name="connsiteY16342" fmla="*/ 716164 h 1985002"/>
              <a:gd name="connsiteX16343" fmla="*/ 1829712 w 3049233"/>
              <a:gd name="connsiteY16343" fmla="*/ 710990 h 1985002"/>
              <a:gd name="connsiteX16344" fmla="*/ 1865774 w 3049233"/>
              <a:gd name="connsiteY16344" fmla="*/ 709037 h 1985002"/>
              <a:gd name="connsiteX16345" fmla="*/ 1873078 w 3049233"/>
              <a:gd name="connsiteY16345" fmla="*/ 712440 h 1985002"/>
              <a:gd name="connsiteX16346" fmla="*/ 1876797 w 3049233"/>
              <a:gd name="connsiteY16346" fmla="*/ 714152 h 1985002"/>
              <a:gd name="connsiteX16347" fmla="*/ 1874651 w 3049233"/>
              <a:gd name="connsiteY16347" fmla="*/ 715676 h 1985002"/>
              <a:gd name="connsiteX16348" fmla="*/ 1868369 w 3049233"/>
              <a:gd name="connsiteY16348" fmla="*/ 712775 h 1985002"/>
              <a:gd name="connsiteX16349" fmla="*/ 1863621 w 3049233"/>
              <a:gd name="connsiteY16349" fmla="*/ 710603 h 1985002"/>
              <a:gd name="connsiteX16350" fmla="*/ 2626843 w 3049233"/>
              <a:gd name="connsiteY16350" fmla="*/ 708967 h 1985002"/>
              <a:gd name="connsiteX16351" fmla="*/ 2630207 w 3049233"/>
              <a:gd name="connsiteY16351" fmla="*/ 721960 h 1985002"/>
              <a:gd name="connsiteX16352" fmla="*/ 2623288 w 3049233"/>
              <a:gd name="connsiteY16352" fmla="*/ 722645 h 1985002"/>
              <a:gd name="connsiteX16353" fmla="*/ 2621381 w 3049233"/>
              <a:gd name="connsiteY16353" fmla="*/ 709197 h 1985002"/>
              <a:gd name="connsiteX16354" fmla="*/ 2367432 w 3049233"/>
              <a:gd name="connsiteY16354" fmla="*/ 708746 h 1985002"/>
              <a:gd name="connsiteX16355" fmla="*/ 2355350 w 3049233"/>
              <a:gd name="connsiteY16355" fmla="*/ 720139 h 1985002"/>
              <a:gd name="connsiteX16356" fmla="*/ 2320734 w 3049233"/>
              <a:gd name="connsiteY16356" fmla="*/ 744193 h 1985002"/>
              <a:gd name="connsiteX16357" fmla="*/ 2303734 w 3049233"/>
              <a:gd name="connsiteY16357" fmla="*/ 760823 h 1985002"/>
              <a:gd name="connsiteX16358" fmla="*/ 2294030 w 3049233"/>
              <a:gd name="connsiteY16358" fmla="*/ 768192 h 1985002"/>
              <a:gd name="connsiteX16359" fmla="*/ 2286492 w 3049233"/>
              <a:gd name="connsiteY16359" fmla="*/ 777702 h 1985002"/>
              <a:gd name="connsiteX16360" fmla="*/ 2269459 w 3049233"/>
              <a:gd name="connsiteY16360" fmla="*/ 794376 h 1985002"/>
              <a:gd name="connsiteX16361" fmla="*/ 2227326 w 3049233"/>
              <a:gd name="connsiteY16361" fmla="*/ 852323 h 1985002"/>
              <a:gd name="connsiteX16362" fmla="*/ 2226935 w 3049233"/>
              <a:gd name="connsiteY16362" fmla="*/ 852816 h 1985002"/>
              <a:gd name="connsiteX16363" fmla="*/ 2222203 w 3049233"/>
              <a:gd name="connsiteY16363" fmla="*/ 861714 h 1985002"/>
              <a:gd name="connsiteX16364" fmla="*/ 2221697 w 3049233"/>
              <a:gd name="connsiteY16364" fmla="*/ 861663 h 1985002"/>
              <a:gd name="connsiteX16365" fmla="*/ 2221686 w 3049233"/>
              <a:gd name="connsiteY16365" fmla="*/ 861665 h 1985002"/>
              <a:gd name="connsiteX16366" fmla="*/ 2221665 w 3049233"/>
              <a:gd name="connsiteY16366" fmla="*/ 861663 h 1985002"/>
              <a:gd name="connsiteX16367" fmla="*/ 2221655 w 3049233"/>
              <a:gd name="connsiteY16367" fmla="*/ 861665 h 1985002"/>
              <a:gd name="connsiteX16368" fmla="*/ 2221633 w 3049233"/>
              <a:gd name="connsiteY16368" fmla="*/ 861663 h 1985002"/>
              <a:gd name="connsiteX16369" fmla="*/ 2220503 w 3049233"/>
              <a:gd name="connsiteY16369" fmla="*/ 861893 h 1985002"/>
              <a:gd name="connsiteX16370" fmla="*/ 2218970 w 3049233"/>
              <a:gd name="connsiteY16370" fmla="*/ 861752 h 1985002"/>
              <a:gd name="connsiteX16371" fmla="*/ 2218960 w 3049233"/>
              <a:gd name="connsiteY16371" fmla="*/ 861754 h 1985002"/>
              <a:gd name="connsiteX16372" fmla="*/ 2218938 w 3049233"/>
              <a:gd name="connsiteY16372" fmla="*/ 861752 h 1985002"/>
              <a:gd name="connsiteX16373" fmla="*/ 2218928 w 3049233"/>
              <a:gd name="connsiteY16373" fmla="*/ 861754 h 1985002"/>
              <a:gd name="connsiteX16374" fmla="*/ 2218906 w 3049233"/>
              <a:gd name="connsiteY16374" fmla="*/ 861752 h 1985002"/>
              <a:gd name="connsiteX16375" fmla="*/ 2210393 w 3049233"/>
              <a:gd name="connsiteY16375" fmla="*/ 863570 h 1985002"/>
              <a:gd name="connsiteX16376" fmla="*/ 2240274 w 3049233"/>
              <a:gd name="connsiteY16376" fmla="*/ 813647 h 1985002"/>
              <a:gd name="connsiteX16377" fmla="*/ 2254357 w 3049233"/>
              <a:gd name="connsiteY16377" fmla="*/ 795451 h 1985002"/>
              <a:gd name="connsiteX16378" fmla="*/ 2260642 w 3049233"/>
              <a:gd name="connsiteY16378" fmla="*/ 787677 h 1985002"/>
              <a:gd name="connsiteX16379" fmla="*/ 2277681 w 3049233"/>
              <a:gd name="connsiteY16379" fmla="*/ 771588 h 1985002"/>
              <a:gd name="connsiteX16380" fmla="*/ 2325717 w 3049233"/>
              <a:gd name="connsiteY16380" fmla="*/ 733030 h 1985002"/>
              <a:gd name="connsiteX16381" fmla="*/ 2344969 w 3049233"/>
              <a:gd name="connsiteY16381" fmla="*/ 719965 h 1985002"/>
              <a:gd name="connsiteX16382" fmla="*/ 1956686 w 3049233"/>
              <a:gd name="connsiteY16382" fmla="*/ 708508 h 1985002"/>
              <a:gd name="connsiteX16383" fmla="*/ 1963299 w 3049233"/>
              <a:gd name="connsiteY16383" fmla="*/ 711712 h 1985002"/>
              <a:gd name="connsiteX16384" fmla="*/ 1961318 w 3049233"/>
              <a:gd name="connsiteY16384" fmla="*/ 713055 h 1985002"/>
              <a:gd name="connsiteX16385" fmla="*/ 1954551 w 3049233"/>
              <a:gd name="connsiteY16385" fmla="*/ 709873 h 1985002"/>
              <a:gd name="connsiteX16386" fmla="*/ 2639487 w 3049233"/>
              <a:gd name="connsiteY16386" fmla="*/ 708433 h 1985002"/>
              <a:gd name="connsiteX16387" fmla="*/ 2640515 w 3049233"/>
              <a:gd name="connsiteY16387" fmla="*/ 709972 h 1985002"/>
              <a:gd name="connsiteX16388" fmla="*/ 2640803 w 3049233"/>
              <a:gd name="connsiteY16388" fmla="*/ 710931 h 1985002"/>
              <a:gd name="connsiteX16389" fmla="*/ 2643370 w 3049233"/>
              <a:gd name="connsiteY16389" fmla="*/ 720657 h 1985002"/>
              <a:gd name="connsiteX16390" fmla="*/ 2636356 w 3049233"/>
              <a:gd name="connsiteY16390" fmla="*/ 721351 h 1985002"/>
              <a:gd name="connsiteX16391" fmla="*/ 2633714 w 3049233"/>
              <a:gd name="connsiteY16391" fmla="*/ 708677 h 1985002"/>
              <a:gd name="connsiteX16392" fmla="*/ 2649280 w 3049233"/>
              <a:gd name="connsiteY16392" fmla="*/ 708019 h 1985002"/>
              <a:gd name="connsiteX16393" fmla="*/ 2655212 w 3049233"/>
              <a:gd name="connsiteY16393" fmla="*/ 716174 h 1985002"/>
              <a:gd name="connsiteX16394" fmla="*/ 2655563 w 3049233"/>
              <a:gd name="connsiteY16394" fmla="*/ 717137 h 1985002"/>
              <a:gd name="connsiteX16395" fmla="*/ 2656295 w 3049233"/>
              <a:gd name="connsiteY16395" fmla="*/ 719377 h 1985002"/>
              <a:gd name="connsiteX16396" fmla="*/ 2649825 w 3049233"/>
              <a:gd name="connsiteY16396" fmla="*/ 720018 h 1985002"/>
              <a:gd name="connsiteX16397" fmla="*/ 2646386 w 3049233"/>
              <a:gd name="connsiteY16397" fmla="*/ 708920 h 1985002"/>
              <a:gd name="connsiteX16398" fmla="*/ 2646177 w 3049233"/>
              <a:gd name="connsiteY16398" fmla="*/ 708150 h 1985002"/>
              <a:gd name="connsiteX16399" fmla="*/ 2715505 w 3049233"/>
              <a:gd name="connsiteY16399" fmla="*/ 707818 h 1985002"/>
              <a:gd name="connsiteX16400" fmla="*/ 2717788 w 3049233"/>
              <a:gd name="connsiteY16400" fmla="*/ 708046 h 1985002"/>
              <a:gd name="connsiteX16401" fmla="*/ 2724877 w 3049233"/>
              <a:gd name="connsiteY16401" fmla="*/ 714784 h 1985002"/>
              <a:gd name="connsiteX16402" fmla="*/ 2722476 w 3049233"/>
              <a:gd name="connsiteY16402" fmla="*/ 714644 h 1985002"/>
              <a:gd name="connsiteX16403" fmla="*/ 2658500 w 3049233"/>
              <a:gd name="connsiteY16403" fmla="*/ 707630 h 1985002"/>
              <a:gd name="connsiteX16404" fmla="*/ 2666808 w 3049233"/>
              <a:gd name="connsiteY16404" fmla="*/ 718337 h 1985002"/>
              <a:gd name="connsiteX16405" fmla="*/ 2662057 w 3049233"/>
              <a:gd name="connsiteY16405" fmla="*/ 718807 h 1985002"/>
              <a:gd name="connsiteX16406" fmla="*/ 2660860 w 3049233"/>
              <a:gd name="connsiteY16406" fmla="*/ 715554 h 1985002"/>
              <a:gd name="connsiteX16407" fmla="*/ 2660215 w 3049233"/>
              <a:gd name="connsiteY16407" fmla="*/ 713597 h 1985002"/>
              <a:gd name="connsiteX16408" fmla="*/ 2655929 w 3049233"/>
              <a:gd name="connsiteY16408" fmla="*/ 707739 h 1985002"/>
              <a:gd name="connsiteX16409" fmla="*/ 1899348 w 3049233"/>
              <a:gd name="connsiteY16409" fmla="*/ 707236 h 1985002"/>
              <a:gd name="connsiteX16410" fmla="*/ 1900586 w 3049233"/>
              <a:gd name="connsiteY16410" fmla="*/ 707824 h 1985002"/>
              <a:gd name="connsiteX16411" fmla="*/ 1908869 w 3049233"/>
              <a:gd name="connsiteY16411" fmla="*/ 711693 h 1985002"/>
              <a:gd name="connsiteX16412" fmla="*/ 1906860 w 3049233"/>
              <a:gd name="connsiteY16412" fmla="*/ 713304 h 1985002"/>
              <a:gd name="connsiteX16413" fmla="*/ 1897197 w 3049233"/>
              <a:gd name="connsiteY16413" fmla="*/ 708836 h 1985002"/>
              <a:gd name="connsiteX16414" fmla="*/ 2668668 w 3049233"/>
              <a:gd name="connsiteY16414" fmla="*/ 707201 h 1985002"/>
              <a:gd name="connsiteX16415" fmla="*/ 2676996 w 3049233"/>
              <a:gd name="connsiteY16415" fmla="*/ 717329 h 1985002"/>
              <a:gd name="connsiteX16416" fmla="*/ 2674549 w 3049233"/>
              <a:gd name="connsiteY16416" fmla="*/ 717571 h 1985002"/>
              <a:gd name="connsiteX16417" fmla="*/ 2666536 w 3049233"/>
              <a:gd name="connsiteY16417" fmla="*/ 707291 h 1985002"/>
              <a:gd name="connsiteX16418" fmla="*/ 2677957 w 3049233"/>
              <a:gd name="connsiteY16418" fmla="*/ 706809 h 1985002"/>
              <a:gd name="connsiteX16419" fmla="*/ 2686326 w 3049233"/>
              <a:gd name="connsiteY16419" fmla="*/ 716405 h 1985002"/>
              <a:gd name="connsiteX16420" fmla="*/ 2683349 w 3049233"/>
              <a:gd name="connsiteY16420" fmla="*/ 716699 h 1985002"/>
              <a:gd name="connsiteX16421" fmla="*/ 2675291 w 3049233"/>
              <a:gd name="connsiteY16421" fmla="*/ 706922 h 1985002"/>
              <a:gd name="connsiteX16422" fmla="*/ 2705288 w 3049233"/>
              <a:gd name="connsiteY16422" fmla="*/ 706800 h 1985002"/>
              <a:gd name="connsiteX16423" fmla="*/ 2707201 w 3049233"/>
              <a:gd name="connsiteY16423" fmla="*/ 706991 h 1985002"/>
              <a:gd name="connsiteX16424" fmla="*/ 2714518 w 3049233"/>
              <a:gd name="connsiteY16424" fmla="*/ 714179 h 1985002"/>
              <a:gd name="connsiteX16425" fmla="*/ 2712345 w 3049233"/>
              <a:gd name="connsiteY16425" fmla="*/ 714052 h 1985002"/>
              <a:gd name="connsiteX16426" fmla="*/ 2687035 w 3049233"/>
              <a:gd name="connsiteY16426" fmla="*/ 706426 h 1985002"/>
              <a:gd name="connsiteX16427" fmla="*/ 2695474 w 3049233"/>
              <a:gd name="connsiteY16427" fmla="*/ 715500 h 1985002"/>
              <a:gd name="connsiteX16428" fmla="*/ 2693595 w 3049233"/>
              <a:gd name="connsiteY16428" fmla="*/ 715686 h 1985002"/>
              <a:gd name="connsiteX16429" fmla="*/ 2685502 w 3049233"/>
              <a:gd name="connsiteY16429" fmla="*/ 706491 h 1985002"/>
              <a:gd name="connsiteX16430" fmla="*/ 1932307 w 3049233"/>
              <a:gd name="connsiteY16430" fmla="*/ 706096 h 1985002"/>
              <a:gd name="connsiteX16431" fmla="*/ 1935732 w 3049233"/>
              <a:gd name="connsiteY16431" fmla="*/ 707697 h 1985002"/>
              <a:gd name="connsiteX16432" fmla="*/ 1939837 w 3049233"/>
              <a:gd name="connsiteY16432" fmla="*/ 709659 h 1985002"/>
              <a:gd name="connsiteX16433" fmla="*/ 1938223 w 3049233"/>
              <a:gd name="connsiteY16433" fmla="*/ 710627 h 1985002"/>
              <a:gd name="connsiteX16434" fmla="*/ 1930592 w 3049233"/>
              <a:gd name="connsiteY16434" fmla="*/ 707058 h 1985002"/>
              <a:gd name="connsiteX16435" fmla="*/ 2697075 w 3049233"/>
              <a:gd name="connsiteY16435" fmla="*/ 706002 h 1985002"/>
              <a:gd name="connsiteX16436" fmla="*/ 2705356 w 3049233"/>
              <a:gd name="connsiteY16436" fmla="*/ 714522 h 1985002"/>
              <a:gd name="connsiteX16437" fmla="*/ 2701550 w 3049233"/>
              <a:gd name="connsiteY16437" fmla="*/ 714899 h 1985002"/>
              <a:gd name="connsiteX16438" fmla="*/ 2693556 w 3049233"/>
              <a:gd name="connsiteY16438" fmla="*/ 706151 h 1985002"/>
              <a:gd name="connsiteX16439" fmla="*/ 1872827 w 3049233"/>
              <a:gd name="connsiteY16439" fmla="*/ 703899 h 1985002"/>
              <a:gd name="connsiteX16440" fmla="*/ 1879338 w 3049233"/>
              <a:gd name="connsiteY16440" fmla="*/ 706850 h 1985002"/>
              <a:gd name="connsiteX16441" fmla="*/ 1883973 w 3049233"/>
              <a:gd name="connsiteY16441" fmla="*/ 709054 h 1985002"/>
              <a:gd name="connsiteX16442" fmla="*/ 1881980 w 3049233"/>
              <a:gd name="connsiteY16442" fmla="*/ 710472 h 1985002"/>
              <a:gd name="connsiteX16443" fmla="*/ 1874973 w 3049233"/>
              <a:gd name="connsiteY16443" fmla="*/ 707190 h 1985002"/>
              <a:gd name="connsiteX16444" fmla="*/ 1870875 w 3049233"/>
              <a:gd name="connsiteY16444" fmla="*/ 705320 h 1985002"/>
              <a:gd name="connsiteX16445" fmla="*/ 1799508 w 3049233"/>
              <a:gd name="connsiteY16445" fmla="*/ 703846 h 1985002"/>
              <a:gd name="connsiteX16446" fmla="*/ 1799114 w 3049233"/>
              <a:gd name="connsiteY16446" fmla="*/ 705115 h 1985002"/>
              <a:gd name="connsiteX16447" fmla="*/ 1799114 w 3049233"/>
              <a:gd name="connsiteY16447" fmla="*/ 704195 h 1985002"/>
              <a:gd name="connsiteX16448" fmla="*/ 1839732 w 3049233"/>
              <a:gd name="connsiteY16448" fmla="*/ 703526 h 1985002"/>
              <a:gd name="connsiteX16449" fmla="*/ 1848696 w 3049233"/>
              <a:gd name="connsiteY16449" fmla="*/ 710236 h 1985002"/>
              <a:gd name="connsiteX16450" fmla="*/ 1852962 w 3049233"/>
              <a:gd name="connsiteY16450" fmla="*/ 712220 h 1985002"/>
              <a:gd name="connsiteX16451" fmla="*/ 1850393 w 3049233"/>
              <a:gd name="connsiteY16451" fmla="*/ 714080 h 1985002"/>
              <a:gd name="connsiteX16452" fmla="*/ 1849742 w 3049233"/>
              <a:gd name="connsiteY16452" fmla="*/ 713792 h 1985002"/>
              <a:gd name="connsiteX16453" fmla="*/ 1842462 w 3049233"/>
              <a:gd name="connsiteY16453" fmla="*/ 710406 h 1985002"/>
              <a:gd name="connsiteX16454" fmla="*/ 1836695 w 3049233"/>
              <a:gd name="connsiteY16454" fmla="*/ 705788 h 1985002"/>
              <a:gd name="connsiteX16455" fmla="*/ 733085 w 3049233"/>
              <a:gd name="connsiteY16455" fmla="*/ 702985 h 1985002"/>
              <a:gd name="connsiteX16456" fmla="*/ 741807 w 3049233"/>
              <a:gd name="connsiteY16456" fmla="*/ 705996 h 1985002"/>
              <a:gd name="connsiteX16457" fmla="*/ 749482 w 3049233"/>
              <a:gd name="connsiteY16457" fmla="*/ 708645 h 1985002"/>
              <a:gd name="connsiteX16458" fmla="*/ 634613 w 3049233"/>
              <a:gd name="connsiteY16458" fmla="*/ 842657 h 1985002"/>
              <a:gd name="connsiteX16459" fmla="*/ 620558 w 3049233"/>
              <a:gd name="connsiteY16459" fmla="*/ 859590 h 1985002"/>
              <a:gd name="connsiteX16460" fmla="*/ 573991 w 3049233"/>
              <a:gd name="connsiteY16460" fmla="*/ 914454 h 1985002"/>
              <a:gd name="connsiteX16461" fmla="*/ 244129 w 3049233"/>
              <a:gd name="connsiteY16461" fmla="*/ 1317130 h 1985002"/>
              <a:gd name="connsiteX16462" fmla="*/ 188128 w 3049233"/>
              <a:gd name="connsiteY16462" fmla="*/ 1374320 h 1985002"/>
              <a:gd name="connsiteX16463" fmla="*/ 162676 w 3049233"/>
              <a:gd name="connsiteY16463" fmla="*/ 1391293 h 1985002"/>
              <a:gd name="connsiteX16464" fmla="*/ 132101 w 3049233"/>
              <a:gd name="connsiteY16464" fmla="*/ 1411682 h 1985002"/>
              <a:gd name="connsiteX16465" fmla="*/ 131699 w 3049233"/>
              <a:gd name="connsiteY16465" fmla="*/ 1410129 h 1985002"/>
              <a:gd name="connsiteX16466" fmla="*/ 131164 w 3049233"/>
              <a:gd name="connsiteY16466" fmla="*/ 1408060 h 1985002"/>
              <a:gd name="connsiteX16467" fmla="*/ 186230 w 3049233"/>
              <a:gd name="connsiteY16467" fmla="*/ 1366668 h 1985002"/>
              <a:gd name="connsiteX16468" fmla="*/ 239725 w 3049233"/>
              <a:gd name="connsiteY16468" fmla="*/ 1308492 h 1985002"/>
              <a:gd name="connsiteX16469" fmla="*/ 565862 w 3049233"/>
              <a:gd name="connsiteY16469" fmla="*/ 899551 h 1985002"/>
              <a:gd name="connsiteX16470" fmla="*/ 606671 w 3049233"/>
              <a:gd name="connsiteY16470" fmla="*/ 851122 h 1985002"/>
              <a:gd name="connsiteX16471" fmla="*/ 626482 w 3049233"/>
              <a:gd name="connsiteY16471" fmla="*/ 827416 h 1985002"/>
              <a:gd name="connsiteX16472" fmla="*/ 1800960 w 3049233"/>
              <a:gd name="connsiteY16472" fmla="*/ 702563 h 1985002"/>
              <a:gd name="connsiteX16473" fmla="*/ 1813139 w 3049233"/>
              <a:gd name="connsiteY16473" fmla="*/ 713749 h 1985002"/>
              <a:gd name="connsiteX16474" fmla="*/ 1809823 w 3049233"/>
              <a:gd name="connsiteY16474" fmla="*/ 715858 h 1985002"/>
              <a:gd name="connsiteX16475" fmla="*/ 1807265 w 3049233"/>
              <a:gd name="connsiteY16475" fmla="*/ 713482 h 1985002"/>
              <a:gd name="connsiteX16476" fmla="*/ 1807242 w 3049233"/>
              <a:gd name="connsiteY16476" fmla="*/ 713115 h 1985002"/>
              <a:gd name="connsiteX16477" fmla="*/ 1807234 w 3049233"/>
              <a:gd name="connsiteY16477" fmla="*/ 713144 h 1985002"/>
              <a:gd name="connsiteX16478" fmla="*/ 1807232 w 3049233"/>
              <a:gd name="connsiteY16478" fmla="*/ 713115 h 1985002"/>
              <a:gd name="connsiteX16479" fmla="*/ 1807223 w 3049233"/>
              <a:gd name="connsiteY16479" fmla="*/ 713144 h 1985002"/>
              <a:gd name="connsiteX16480" fmla="*/ 1807220 w 3049233"/>
              <a:gd name="connsiteY16480" fmla="*/ 713115 h 1985002"/>
              <a:gd name="connsiteX16481" fmla="*/ 1807145 w 3049233"/>
              <a:gd name="connsiteY16481" fmla="*/ 713371 h 1985002"/>
              <a:gd name="connsiteX16482" fmla="*/ 1805564 w 3049233"/>
              <a:gd name="connsiteY16482" fmla="*/ 711903 h 1985002"/>
              <a:gd name="connsiteX16483" fmla="*/ 1805548 w 3049233"/>
              <a:gd name="connsiteY16483" fmla="*/ 711592 h 1985002"/>
              <a:gd name="connsiteX16484" fmla="*/ 1805537 w 3049233"/>
              <a:gd name="connsiteY16484" fmla="*/ 711626 h 1985002"/>
              <a:gd name="connsiteX16485" fmla="*/ 1805535 w 3049233"/>
              <a:gd name="connsiteY16485" fmla="*/ 711592 h 1985002"/>
              <a:gd name="connsiteX16486" fmla="*/ 1805525 w 3049233"/>
              <a:gd name="connsiteY16486" fmla="*/ 711625 h 1985002"/>
              <a:gd name="connsiteX16487" fmla="*/ 1805523 w 3049233"/>
              <a:gd name="connsiteY16487" fmla="*/ 711592 h 1985002"/>
              <a:gd name="connsiteX16488" fmla="*/ 1805459 w 3049233"/>
              <a:gd name="connsiteY16488" fmla="*/ 711805 h 1985002"/>
              <a:gd name="connsiteX16489" fmla="*/ 1804446 w 3049233"/>
              <a:gd name="connsiteY16489" fmla="*/ 710864 h 1985002"/>
              <a:gd name="connsiteX16490" fmla="*/ 1804362 w 3049233"/>
              <a:gd name="connsiteY16490" fmla="*/ 709560 h 1985002"/>
              <a:gd name="connsiteX16491" fmla="*/ 1804351 w 3049233"/>
              <a:gd name="connsiteY16491" fmla="*/ 709595 h 1985002"/>
              <a:gd name="connsiteX16492" fmla="*/ 1804349 w 3049233"/>
              <a:gd name="connsiteY16492" fmla="*/ 709560 h 1985002"/>
              <a:gd name="connsiteX16493" fmla="*/ 1804339 w 3049233"/>
              <a:gd name="connsiteY16493" fmla="*/ 709592 h 1985002"/>
              <a:gd name="connsiteX16494" fmla="*/ 1804337 w 3049233"/>
              <a:gd name="connsiteY16494" fmla="*/ 709560 h 1985002"/>
              <a:gd name="connsiteX16495" fmla="*/ 1804046 w 3049233"/>
              <a:gd name="connsiteY16495" fmla="*/ 710493 h 1985002"/>
              <a:gd name="connsiteX16496" fmla="*/ 1803494 w 3049233"/>
              <a:gd name="connsiteY16496" fmla="*/ 709980 h 1985002"/>
              <a:gd name="connsiteX16497" fmla="*/ 1803347 w 3049233"/>
              <a:gd name="connsiteY16497" fmla="*/ 707528 h 1985002"/>
              <a:gd name="connsiteX16498" fmla="*/ 1803335 w 3049233"/>
              <a:gd name="connsiteY16498" fmla="*/ 707565 h 1985002"/>
              <a:gd name="connsiteX16499" fmla="*/ 1803333 w 3049233"/>
              <a:gd name="connsiteY16499" fmla="*/ 707528 h 1985002"/>
              <a:gd name="connsiteX16500" fmla="*/ 1803323 w 3049233"/>
              <a:gd name="connsiteY16500" fmla="*/ 707560 h 1985002"/>
              <a:gd name="connsiteX16501" fmla="*/ 1803320 w 3049233"/>
              <a:gd name="connsiteY16501" fmla="*/ 707528 h 1985002"/>
              <a:gd name="connsiteX16502" fmla="*/ 1802772 w 3049233"/>
              <a:gd name="connsiteY16502" fmla="*/ 709309 h 1985002"/>
              <a:gd name="connsiteX16503" fmla="*/ 1802669 w 3049233"/>
              <a:gd name="connsiteY16503" fmla="*/ 709214 h 1985002"/>
              <a:gd name="connsiteX16504" fmla="*/ 1802669 w 3049233"/>
              <a:gd name="connsiteY16504" fmla="*/ 704987 h 1985002"/>
              <a:gd name="connsiteX16505" fmla="*/ 1802656 w 3049233"/>
              <a:gd name="connsiteY16505" fmla="*/ 705029 h 1985002"/>
              <a:gd name="connsiteX16506" fmla="*/ 1802656 w 3049233"/>
              <a:gd name="connsiteY16506" fmla="*/ 704987 h 1985002"/>
              <a:gd name="connsiteX16507" fmla="*/ 1802643 w 3049233"/>
              <a:gd name="connsiteY16507" fmla="*/ 705029 h 1985002"/>
              <a:gd name="connsiteX16508" fmla="*/ 1802643 w 3049233"/>
              <a:gd name="connsiteY16508" fmla="*/ 704987 h 1985002"/>
              <a:gd name="connsiteX16509" fmla="*/ 1801637 w 3049233"/>
              <a:gd name="connsiteY16509" fmla="*/ 708255 h 1985002"/>
              <a:gd name="connsiteX16510" fmla="*/ 1801427 w 3049233"/>
              <a:gd name="connsiteY16510" fmla="*/ 708061 h 1985002"/>
              <a:gd name="connsiteX16511" fmla="*/ 1801144 w 3049233"/>
              <a:gd name="connsiteY16511" fmla="*/ 703632 h 1985002"/>
              <a:gd name="connsiteX16512" fmla="*/ 1801132 w 3049233"/>
              <a:gd name="connsiteY16512" fmla="*/ 703672 h 1985002"/>
              <a:gd name="connsiteX16513" fmla="*/ 1801130 w 3049233"/>
              <a:gd name="connsiteY16513" fmla="*/ 703632 h 1985002"/>
              <a:gd name="connsiteX16514" fmla="*/ 1801121 w 3049233"/>
              <a:gd name="connsiteY16514" fmla="*/ 703666 h 1985002"/>
              <a:gd name="connsiteX16515" fmla="*/ 1801117 w 3049233"/>
              <a:gd name="connsiteY16515" fmla="*/ 703632 h 1985002"/>
              <a:gd name="connsiteX16516" fmla="*/ 1800388 w 3049233"/>
              <a:gd name="connsiteY16516" fmla="*/ 705976 h 1985002"/>
              <a:gd name="connsiteX16517" fmla="*/ 1800211 w 3049233"/>
              <a:gd name="connsiteY16517" fmla="*/ 703225 h 1985002"/>
              <a:gd name="connsiteX16518" fmla="*/ 1906286 w 3049233"/>
              <a:gd name="connsiteY16518" fmla="*/ 702068 h 1985002"/>
              <a:gd name="connsiteX16519" fmla="*/ 1916353 w 3049233"/>
              <a:gd name="connsiteY16519" fmla="*/ 706865 h 1985002"/>
              <a:gd name="connsiteX16520" fmla="*/ 1914961 w 3049233"/>
              <a:gd name="connsiteY16520" fmla="*/ 708020 h 1985002"/>
              <a:gd name="connsiteX16521" fmla="*/ 1913942 w 3049233"/>
              <a:gd name="connsiteY16521" fmla="*/ 708591 h 1985002"/>
              <a:gd name="connsiteX16522" fmla="*/ 1903862 w 3049233"/>
              <a:gd name="connsiteY16522" fmla="*/ 703876 h 1985002"/>
              <a:gd name="connsiteX16523" fmla="*/ 2709567 w 3049233"/>
              <a:gd name="connsiteY16523" fmla="*/ 702005 h 1985002"/>
              <a:gd name="connsiteX16524" fmla="*/ 2710328 w 3049233"/>
              <a:gd name="connsiteY16524" fmla="*/ 702477 h 1985002"/>
              <a:gd name="connsiteX16525" fmla="*/ 2710016 w 3049233"/>
              <a:gd name="connsiteY16525" fmla="*/ 702445 h 1985002"/>
              <a:gd name="connsiteX16526" fmla="*/ 1941296 w 3049233"/>
              <a:gd name="connsiteY16526" fmla="*/ 701056 h 1985002"/>
              <a:gd name="connsiteX16527" fmla="*/ 1948430 w 3049233"/>
              <a:gd name="connsiteY16527" fmla="*/ 704509 h 1985002"/>
              <a:gd name="connsiteX16528" fmla="*/ 1946165 w 3049233"/>
              <a:gd name="connsiteY16528" fmla="*/ 705867 h 1985002"/>
              <a:gd name="connsiteX16529" fmla="*/ 1938906 w 3049233"/>
              <a:gd name="connsiteY16529" fmla="*/ 702396 h 1985002"/>
              <a:gd name="connsiteX16530" fmla="*/ 2732573 w 3049233"/>
              <a:gd name="connsiteY16530" fmla="*/ 700195 h 1985002"/>
              <a:gd name="connsiteX16531" fmla="*/ 2785866 w 3049233"/>
              <a:gd name="connsiteY16531" fmla="*/ 707528 h 1985002"/>
              <a:gd name="connsiteX16532" fmla="*/ 2836631 w 3049233"/>
              <a:gd name="connsiteY16532" fmla="*/ 719850 h 1985002"/>
              <a:gd name="connsiteX16533" fmla="*/ 2795516 w 3049233"/>
              <a:gd name="connsiteY16533" fmla="*/ 711041 h 1985002"/>
              <a:gd name="connsiteX16534" fmla="*/ 2739618 w 3049233"/>
              <a:gd name="connsiteY16534" fmla="*/ 705422 h 1985002"/>
              <a:gd name="connsiteX16535" fmla="*/ 2698210 w 3049233"/>
              <a:gd name="connsiteY16535" fmla="*/ 699526 h 1985002"/>
              <a:gd name="connsiteX16536" fmla="*/ 2701611 w 3049233"/>
              <a:gd name="connsiteY16536" fmla="*/ 701600 h 1985002"/>
              <a:gd name="connsiteX16537" fmla="*/ 2700078 w 3049233"/>
              <a:gd name="connsiteY16537" fmla="*/ 701446 h 1985002"/>
              <a:gd name="connsiteX16538" fmla="*/ 2479599 w 3049233"/>
              <a:gd name="connsiteY16538" fmla="*/ 698841 h 1985002"/>
              <a:gd name="connsiteX16539" fmla="*/ 2468076 w 3049233"/>
              <a:gd name="connsiteY16539" fmla="*/ 708525 h 1985002"/>
              <a:gd name="connsiteX16540" fmla="*/ 2459616 w 3049233"/>
              <a:gd name="connsiteY16540" fmla="*/ 717257 h 1985002"/>
              <a:gd name="connsiteX16541" fmla="*/ 2455698 w 3049233"/>
              <a:gd name="connsiteY16541" fmla="*/ 720693 h 1985002"/>
              <a:gd name="connsiteX16542" fmla="*/ 2452186 w 3049233"/>
              <a:gd name="connsiteY16542" fmla="*/ 724922 h 1985002"/>
              <a:gd name="connsiteX16543" fmla="*/ 2441805 w 3049233"/>
              <a:gd name="connsiteY16543" fmla="*/ 735640 h 1985002"/>
              <a:gd name="connsiteX16544" fmla="*/ 2426050 w 3049233"/>
              <a:gd name="connsiteY16544" fmla="*/ 741572 h 1985002"/>
              <a:gd name="connsiteX16545" fmla="*/ 2449357 w 3049233"/>
              <a:gd name="connsiteY16545" fmla="*/ 717288 h 1985002"/>
              <a:gd name="connsiteX16546" fmla="*/ 2457723 w 3049233"/>
              <a:gd name="connsiteY16546" fmla="*/ 710036 h 1985002"/>
              <a:gd name="connsiteX16547" fmla="*/ 2467377 w 3049233"/>
              <a:gd name="connsiteY16547" fmla="*/ 703144 h 1985002"/>
              <a:gd name="connsiteX16548" fmla="*/ 1805716 w 3049233"/>
              <a:gd name="connsiteY16548" fmla="*/ 698359 h 1985002"/>
              <a:gd name="connsiteX16549" fmla="*/ 1819149 w 3049233"/>
              <a:gd name="connsiteY16549" fmla="*/ 709924 h 1985002"/>
              <a:gd name="connsiteX16550" fmla="*/ 1817501 w 3049233"/>
              <a:gd name="connsiteY16550" fmla="*/ 710973 h 1985002"/>
              <a:gd name="connsiteX16551" fmla="*/ 1804567 w 3049233"/>
              <a:gd name="connsiteY16551" fmla="*/ 699375 h 1985002"/>
              <a:gd name="connsiteX16552" fmla="*/ 1880508 w 3049233"/>
              <a:gd name="connsiteY16552" fmla="*/ 698306 h 1985002"/>
              <a:gd name="connsiteX16553" fmla="*/ 1886787 w 3049233"/>
              <a:gd name="connsiteY16553" fmla="*/ 701263 h 1985002"/>
              <a:gd name="connsiteX16554" fmla="*/ 1891679 w 3049233"/>
              <a:gd name="connsiteY16554" fmla="*/ 703587 h 1985002"/>
              <a:gd name="connsiteX16555" fmla="*/ 1889377 w 3049233"/>
              <a:gd name="connsiteY16555" fmla="*/ 705221 h 1985002"/>
              <a:gd name="connsiteX16556" fmla="*/ 1881916 w 3049233"/>
              <a:gd name="connsiteY16556" fmla="*/ 701771 h 1985002"/>
              <a:gd name="connsiteX16557" fmla="*/ 1878205 w 3049233"/>
              <a:gd name="connsiteY16557" fmla="*/ 699984 h 1985002"/>
              <a:gd name="connsiteX16558" fmla="*/ 1846890 w 3049233"/>
              <a:gd name="connsiteY16558" fmla="*/ 698194 h 1985002"/>
              <a:gd name="connsiteX16559" fmla="*/ 1856318 w 3049233"/>
              <a:gd name="connsiteY16559" fmla="*/ 704818 h 1985002"/>
              <a:gd name="connsiteX16560" fmla="*/ 1860579 w 3049233"/>
              <a:gd name="connsiteY16560" fmla="*/ 706702 h 1985002"/>
              <a:gd name="connsiteX16561" fmla="*/ 1858457 w 3049233"/>
              <a:gd name="connsiteY16561" fmla="*/ 708240 h 1985002"/>
              <a:gd name="connsiteX16562" fmla="*/ 1858380 w 3049233"/>
              <a:gd name="connsiteY16562" fmla="*/ 708204 h 1985002"/>
              <a:gd name="connsiteX16563" fmla="*/ 1851268 w 3049233"/>
              <a:gd name="connsiteY16563" fmla="*/ 704987 h 1985002"/>
              <a:gd name="connsiteX16564" fmla="*/ 1844432 w 3049233"/>
              <a:gd name="connsiteY16564" fmla="*/ 700024 h 1985002"/>
              <a:gd name="connsiteX16565" fmla="*/ 1913913 w 3049233"/>
              <a:gd name="connsiteY16565" fmla="*/ 697506 h 1985002"/>
              <a:gd name="connsiteX16566" fmla="*/ 1923647 w 3049233"/>
              <a:gd name="connsiteY16566" fmla="*/ 702052 h 1985002"/>
              <a:gd name="connsiteX16567" fmla="*/ 1921942 w 3049233"/>
              <a:gd name="connsiteY16567" fmla="*/ 702976 h 1985002"/>
              <a:gd name="connsiteX16568" fmla="*/ 1912179 w 3049233"/>
              <a:gd name="connsiteY16568" fmla="*/ 698352 h 1985002"/>
              <a:gd name="connsiteX16569" fmla="*/ 1676950 w 3049233"/>
              <a:gd name="connsiteY16569" fmla="*/ 697275 h 1985002"/>
              <a:gd name="connsiteX16570" fmla="*/ 1679894 w 3049233"/>
              <a:gd name="connsiteY16570" fmla="*/ 698554 h 1985002"/>
              <a:gd name="connsiteX16571" fmla="*/ 1681633 w 3049233"/>
              <a:gd name="connsiteY16571" fmla="*/ 698910 h 1985002"/>
              <a:gd name="connsiteX16572" fmla="*/ 1685649 w 3049233"/>
              <a:gd name="connsiteY16572" fmla="*/ 700415 h 1985002"/>
              <a:gd name="connsiteX16573" fmla="*/ 1692334 w 3049233"/>
              <a:gd name="connsiteY16573" fmla="*/ 701404 h 1985002"/>
              <a:gd name="connsiteX16574" fmla="*/ 1670413 w 3049233"/>
              <a:gd name="connsiteY16574" fmla="*/ 758328 h 1985002"/>
              <a:gd name="connsiteX16575" fmla="*/ 1325603 w 3049233"/>
              <a:gd name="connsiteY16575" fmla="*/ 818425 h 1985002"/>
              <a:gd name="connsiteX16576" fmla="*/ 1322531 w 3049233"/>
              <a:gd name="connsiteY16576" fmla="*/ 806948 h 1985002"/>
              <a:gd name="connsiteX16577" fmla="*/ 1322527 w 3049233"/>
              <a:gd name="connsiteY16577" fmla="*/ 806941 h 1985002"/>
              <a:gd name="connsiteX16578" fmla="*/ 1322518 w 3049233"/>
              <a:gd name="connsiteY16578" fmla="*/ 806923 h 1985002"/>
              <a:gd name="connsiteX16579" fmla="*/ 1322508 w 3049233"/>
              <a:gd name="connsiteY16579" fmla="*/ 806904 h 1985002"/>
              <a:gd name="connsiteX16580" fmla="*/ 1666359 w 3049233"/>
              <a:gd name="connsiteY16580" fmla="*/ 726325 h 1985002"/>
              <a:gd name="connsiteX16581" fmla="*/ 1666359 w 3049233"/>
              <a:gd name="connsiteY16581" fmla="*/ 724462 h 1985002"/>
              <a:gd name="connsiteX16582" fmla="*/ 2497201 w 3049233"/>
              <a:gd name="connsiteY16582" fmla="*/ 697090 h 1985002"/>
              <a:gd name="connsiteX16583" fmla="*/ 2473172 w 3049233"/>
              <a:gd name="connsiteY16583" fmla="*/ 723830 h 1985002"/>
              <a:gd name="connsiteX16584" fmla="*/ 2455604 w 3049233"/>
              <a:gd name="connsiteY16584" fmla="*/ 730444 h 1985002"/>
              <a:gd name="connsiteX16585" fmla="*/ 2457301 w 3049233"/>
              <a:gd name="connsiteY16585" fmla="*/ 728412 h 1985002"/>
              <a:gd name="connsiteX16586" fmla="*/ 2470185 w 3049233"/>
              <a:gd name="connsiteY16586" fmla="*/ 715647 h 1985002"/>
              <a:gd name="connsiteX16587" fmla="*/ 2483416 w 3049233"/>
              <a:gd name="connsiteY16587" fmla="*/ 703573 h 1985002"/>
              <a:gd name="connsiteX16588" fmla="*/ 2491383 w 3049233"/>
              <a:gd name="connsiteY16588" fmla="*/ 697563 h 1985002"/>
              <a:gd name="connsiteX16589" fmla="*/ 1796238 w 3049233"/>
              <a:gd name="connsiteY16589" fmla="*/ 695544 h 1985002"/>
              <a:gd name="connsiteX16590" fmla="*/ 1797080 w 3049233"/>
              <a:gd name="connsiteY16590" fmla="*/ 698379 h 1985002"/>
              <a:gd name="connsiteX16591" fmla="*/ 1796869 w 3049233"/>
              <a:gd name="connsiteY16591" fmla="*/ 699052 h 1985002"/>
              <a:gd name="connsiteX16592" fmla="*/ 1796442 w 3049233"/>
              <a:gd name="connsiteY16592" fmla="*/ 699429 h 1985002"/>
              <a:gd name="connsiteX16593" fmla="*/ 2516208 w 3049233"/>
              <a:gd name="connsiteY16593" fmla="*/ 695543 h 1985002"/>
              <a:gd name="connsiteX16594" fmla="*/ 2501345 w 3049233"/>
              <a:gd name="connsiteY16594" fmla="*/ 713716 h 1985002"/>
              <a:gd name="connsiteX16595" fmla="*/ 2499498 w 3049233"/>
              <a:gd name="connsiteY16595" fmla="*/ 713920 h 1985002"/>
              <a:gd name="connsiteX16596" fmla="*/ 2486246 w 3049233"/>
              <a:gd name="connsiteY16596" fmla="*/ 718909 h 1985002"/>
              <a:gd name="connsiteX16597" fmla="*/ 2486897 w 3049233"/>
              <a:gd name="connsiteY16597" fmla="*/ 718068 h 1985002"/>
              <a:gd name="connsiteX16598" fmla="*/ 2509828 w 3049233"/>
              <a:gd name="connsiteY16598" fmla="*/ 696063 h 1985002"/>
              <a:gd name="connsiteX16599" fmla="*/ 2530424 w 3049233"/>
              <a:gd name="connsiteY16599" fmla="*/ 694387 h 1985002"/>
              <a:gd name="connsiteX16600" fmla="*/ 2519071 w 3049233"/>
              <a:gd name="connsiteY16600" fmla="*/ 711757 h 1985002"/>
              <a:gd name="connsiteX16601" fmla="*/ 2512063 w 3049233"/>
              <a:gd name="connsiteY16601" fmla="*/ 712532 h 1985002"/>
              <a:gd name="connsiteX16602" fmla="*/ 2526739 w 3049233"/>
              <a:gd name="connsiteY16602" fmla="*/ 694687 h 1985002"/>
              <a:gd name="connsiteX16603" fmla="*/ 713127 w 3049233"/>
              <a:gd name="connsiteY16603" fmla="*/ 694228 h 1985002"/>
              <a:gd name="connsiteX16604" fmla="*/ 718771 w 3049233"/>
              <a:gd name="connsiteY16604" fmla="*/ 698045 h 1985002"/>
              <a:gd name="connsiteX16605" fmla="*/ 727216 w 3049233"/>
              <a:gd name="connsiteY16605" fmla="*/ 700959 h 1985002"/>
              <a:gd name="connsiteX16606" fmla="*/ 622758 w 3049233"/>
              <a:gd name="connsiteY16606" fmla="*/ 823012 h 1985002"/>
              <a:gd name="connsiteX16607" fmla="*/ 602944 w 3049233"/>
              <a:gd name="connsiteY16607" fmla="*/ 846719 h 1985002"/>
              <a:gd name="connsiteX16608" fmla="*/ 562135 w 3049233"/>
              <a:gd name="connsiteY16608" fmla="*/ 895826 h 1985002"/>
              <a:gd name="connsiteX16609" fmla="*/ 234983 w 3049233"/>
              <a:gd name="connsiteY16609" fmla="*/ 1304765 h 1985002"/>
              <a:gd name="connsiteX16610" fmla="*/ 182209 w 3049233"/>
              <a:gd name="connsiteY16610" fmla="*/ 1362293 h 1985002"/>
              <a:gd name="connsiteX16611" fmla="*/ 121993 w 3049233"/>
              <a:gd name="connsiteY16611" fmla="*/ 1407622 h 1985002"/>
              <a:gd name="connsiteX16612" fmla="*/ 121026 w 3049233"/>
              <a:gd name="connsiteY16612" fmla="*/ 1405012 h 1985002"/>
              <a:gd name="connsiteX16613" fmla="*/ 120909 w 3049233"/>
              <a:gd name="connsiteY16613" fmla="*/ 1404504 h 1985002"/>
              <a:gd name="connsiteX16614" fmla="*/ 121363 w 3049233"/>
              <a:gd name="connsiteY16614" fmla="*/ 1404166 h 1985002"/>
              <a:gd name="connsiteX16615" fmla="*/ 230582 w 3049233"/>
              <a:gd name="connsiteY16615" fmla="*/ 1296808 h 1985002"/>
              <a:gd name="connsiteX16616" fmla="*/ 554685 w 3049233"/>
              <a:gd name="connsiteY16616" fmla="*/ 881602 h 1985002"/>
              <a:gd name="connsiteX16617" fmla="*/ 590923 w 3049233"/>
              <a:gd name="connsiteY16617" fmla="*/ 838253 h 1985002"/>
              <a:gd name="connsiteX16618" fmla="*/ 615985 w 3049233"/>
              <a:gd name="connsiteY16618" fmla="*/ 808788 h 1985002"/>
              <a:gd name="connsiteX16619" fmla="*/ 1812878 w 3049233"/>
              <a:gd name="connsiteY16619" fmla="*/ 693798 h 1985002"/>
              <a:gd name="connsiteX16620" fmla="*/ 1826843 w 3049233"/>
              <a:gd name="connsiteY16620" fmla="*/ 705031 h 1985002"/>
              <a:gd name="connsiteX16621" fmla="*/ 1824446 w 3049233"/>
              <a:gd name="connsiteY16621" fmla="*/ 706558 h 1985002"/>
              <a:gd name="connsiteX16622" fmla="*/ 1810721 w 3049233"/>
              <a:gd name="connsiteY16622" fmla="*/ 695006 h 1985002"/>
              <a:gd name="connsiteX16623" fmla="*/ 2148061 w 3049233"/>
              <a:gd name="connsiteY16623" fmla="*/ 693754 h 1985002"/>
              <a:gd name="connsiteX16624" fmla="*/ 2143882 w 3049233"/>
              <a:gd name="connsiteY16624" fmla="*/ 698319 h 1985002"/>
              <a:gd name="connsiteX16625" fmla="*/ 2130971 w 3049233"/>
              <a:gd name="connsiteY16625" fmla="*/ 714939 h 1985002"/>
              <a:gd name="connsiteX16626" fmla="*/ 2123496 w 3049233"/>
              <a:gd name="connsiteY16626" fmla="*/ 723823 h 1985002"/>
              <a:gd name="connsiteX16627" fmla="*/ 2119671 w 3049233"/>
              <a:gd name="connsiteY16627" fmla="*/ 729475 h 1985002"/>
              <a:gd name="connsiteX16628" fmla="*/ 2112657 w 3049233"/>
              <a:gd name="connsiteY16628" fmla="*/ 738501 h 1985002"/>
              <a:gd name="connsiteX16629" fmla="*/ 2078142 w 3049233"/>
              <a:gd name="connsiteY16629" fmla="*/ 790840 h 1985002"/>
              <a:gd name="connsiteX16630" fmla="*/ 1963333 w 3049233"/>
              <a:gd name="connsiteY16630" fmla="*/ 1040882 h 1985002"/>
              <a:gd name="connsiteX16631" fmla="*/ 1960352 w 3049233"/>
              <a:gd name="connsiteY16631" fmla="*/ 1050069 h 1985002"/>
              <a:gd name="connsiteX16632" fmla="*/ 1951677 w 3049233"/>
              <a:gd name="connsiteY16632" fmla="*/ 1042379 h 1985002"/>
              <a:gd name="connsiteX16633" fmla="*/ 1957586 w 3049233"/>
              <a:gd name="connsiteY16633" fmla="*/ 1024966 h 1985002"/>
              <a:gd name="connsiteX16634" fmla="*/ 2074445 w 3049233"/>
              <a:gd name="connsiteY16634" fmla="*/ 785761 h 1985002"/>
              <a:gd name="connsiteX16635" fmla="*/ 2128503 w 3049233"/>
              <a:gd name="connsiteY16635" fmla="*/ 713721 h 1985002"/>
              <a:gd name="connsiteX16636" fmla="*/ 2682028 w 3049233"/>
              <a:gd name="connsiteY16636" fmla="*/ 693532 h 1985002"/>
              <a:gd name="connsiteX16637" fmla="*/ 2682717 w 3049233"/>
              <a:gd name="connsiteY16637" fmla="*/ 693538 h 1985002"/>
              <a:gd name="connsiteX16638" fmla="*/ 2688681 w 3049233"/>
              <a:gd name="connsiteY16638" fmla="*/ 697367 h 1985002"/>
              <a:gd name="connsiteX16639" fmla="*/ 2692520 w 3049233"/>
              <a:gd name="connsiteY16639" fmla="*/ 701315 h 1985002"/>
              <a:gd name="connsiteX16640" fmla="*/ 2689256 w 3049233"/>
              <a:gd name="connsiteY16640" fmla="*/ 701444 h 1985002"/>
              <a:gd name="connsiteX16641" fmla="*/ 2674036 w 3049233"/>
              <a:gd name="connsiteY16641" fmla="*/ 693459 h 1985002"/>
              <a:gd name="connsiteX16642" fmla="*/ 2674764 w 3049233"/>
              <a:gd name="connsiteY16642" fmla="*/ 693465 h 1985002"/>
              <a:gd name="connsiteX16643" fmla="*/ 2675309 w 3049233"/>
              <a:gd name="connsiteY16643" fmla="*/ 693812 h 1985002"/>
              <a:gd name="connsiteX16644" fmla="*/ 2682644 w 3049233"/>
              <a:gd name="connsiteY16644" fmla="*/ 701704 h 1985002"/>
              <a:gd name="connsiteX16645" fmla="*/ 2681336 w 3049233"/>
              <a:gd name="connsiteY16645" fmla="*/ 701756 h 1985002"/>
              <a:gd name="connsiteX16646" fmla="*/ 2664120 w 3049233"/>
              <a:gd name="connsiteY16646" fmla="*/ 693368 h 1985002"/>
              <a:gd name="connsiteX16647" fmla="*/ 2666246 w 3049233"/>
              <a:gd name="connsiteY16647" fmla="*/ 693387 h 1985002"/>
              <a:gd name="connsiteX16648" fmla="*/ 2673808 w 3049233"/>
              <a:gd name="connsiteY16648" fmla="*/ 702052 h 1985002"/>
              <a:gd name="connsiteX16649" fmla="*/ 2671357 w 3049233"/>
              <a:gd name="connsiteY16649" fmla="*/ 702149 h 1985002"/>
              <a:gd name="connsiteX16650" fmla="*/ 2543037 w 3049233"/>
              <a:gd name="connsiteY16650" fmla="*/ 693361 h 1985002"/>
              <a:gd name="connsiteX16651" fmla="*/ 2539336 w 3049233"/>
              <a:gd name="connsiteY16651" fmla="*/ 700247 h 1985002"/>
              <a:gd name="connsiteX16652" fmla="*/ 2534682 w 3049233"/>
              <a:gd name="connsiteY16652" fmla="*/ 710032 h 1985002"/>
              <a:gd name="connsiteX16653" fmla="*/ 2526238 w 3049233"/>
              <a:gd name="connsiteY16653" fmla="*/ 710965 h 1985002"/>
              <a:gd name="connsiteX16654" fmla="*/ 2537409 w 3049233"/>
              <a:gd name="connsiteY16654" fmla="*/ 693819 h 1985002"/>
              <a:gd name="connsiteX16655" fmla="*/ 2655624 w 3049233"/>
              <a:gd name="connsiteY16655" fmla="*/ 693290 h 1985002"/>
              <a:gd name="connsiteX16656" fmla="*/ 2657240 w 3049233"/>
              <a:gd name="connsiteY16656" fmla="*/ 693305 h 1985002"/>
              <a:gd name="connsiteX16657" fmla="*/ 2664727 w 3049233"/>
              <a:gd name="connsiteY16657" fmla="*/ 702410 h 1985002"/>
              <a:gd name="connsiteX16658" fmla="*/ 2662791 w 3049233"/>
              <a:gd name="connsiteY16658" fmla="*/ 702486 h 1985002"/>
              <a:gd name="connsiteX16659" fmla="*/ 1853579 w 3049233"/>
              <a:gd name="connsiteY16659" fmla="*/ 693211 h 1985002"/>
              <a:gd name="connsiteX16660" fmla="*/ 1862924 w 3049233"/>
              <a:gd name="connsiteY16660" fmla="*/ 699231 h 1985002"/>
              <a:gd name="connsiteX16661" fmla="*/ 1867703 w 3049233"/>
              <a:gd name="connsiteY16661" fmla="*/ 701524 h 1985002"/>
              <a:gd name="connsiteX16662" fmla="*/ 1865738 w 3049233"/>
              <a:gd name="connsiteY16662" fmla="*/ 702977 h 1985002"/>
              <a:gd name="connsiteX16663" fmla="*/ 1865323 w 3049233"/>
              <a:gd name="connsiteY16663" fmla="*/ 702786 h 1985002"/>
              <a:gd name="connsiteX16664" fmla="*/ 1858041 w 3049233"/>
              <a:gd name="connsiteY16664" fmla="*/ 699570 h 1985002"/>
              <a:gd name="connsiteX16665" fmla="*/ 1851294 w 3049233"/>
              <a:gd name="connsiteY16665" fmla="*/ 694913 h 1985002"/>
              <a:gd name="connsiteX16666" fmla="*/ 2645294 w 3049233"/>
              <a:gd name="connsiteY16666" fmla="*/ 693196 h 1985002"/>
              <a:gd name="connsiteX16667" fmla="*/ 2647315 w 3049233"/>
              <a:gd name="connsiteY16667" fmla="*/ 693214 h 1985002"/>
              <a:gd name="connsiteX16668" fmla="*/ 2654753 w 3049233"/>
              <a:gd name="connsiteY16668" fmla="*/ 702803 h 1985002"/>
              <a:gd name="connsiteX16669" fmla="*/ 2652388 w 3049233"/>
              <a:gd name="connsiteY16669" fmla="*/ 702896 h 1985002"/>
              <a:gd name="connsiteX16670" fmla="*/ 1887548 w 3049233"/>
              <a:gd name="connsiteY16670" fmla="*/ 693180 h 1985002"/>
              <a:gd name="connsiteX16671" fmla="*/ 1893221 w 3049233"/>
              <a:gd name="connsiteY16671" fmla="*/ 695842 h 1985002"/>
              <a:gd name="connsiteX16672" fmla="*/ 1898821 w 3049233"/>
              <a:gd name="connsiteY16672" fmla="*/ 698513 h 1985002"/>
              <a:gd name="connsiteX16673" fmla="*/ 1896270 w 3049233"/>
              <a:gd name="connsiteY16673" fmla="*/ 700325 h 1985002"/>
              <a:gd name="connsiteX16674" fmla="*/ 1888861 w 3049233"/>
              <a:gd name="connsiteY16674" fmla="*/ 696859 h 1985002"/>
              <a:gd name="connsiteX16675" fmla="*/ 1885055 w 3049233"/>
              <a:gd name="connsiteY16675" fmla="*/ 694994 h 1985002"/>
              <a:gd name="connsiteX16676" fmla="*/ 2636437 w 3049233"/>
              <a:gd name="connsiteY16676" fmla="*/ 693115 h 1985002"/>
              <a:gd name="connsiteX16677" fmla="*/ 2638446 w 3049233"/>
              <a:gd name="connsiteY16677" fmla="*/ 693133 h 1985002"/>
              <a:gd name="connsiteX16678" fmla="*/ 2645742 w 3049233"/>
              <a:gd name="connsiteY16678" fmla="*/ 703158 h 1985002"/>
              <a:gd name="connsiteX16679" fmla="*/ 2643339 w 3049233"/>
              <a:gd name="connsiteY16679" fmla="*/ 703253 h 1985002"/>
              <a:gd name="connsiteX16680" fmla="*/ 2627502 w 3049233"/>
              <a:gd name="connsiteY16680" fmla="*/ 693033 h 1985002"/>
              <a:gd name="connsiteX16681" fmla="*/ 2629216 w 3049233"/>
              <a:gd name="connsiteY16681" fmla="*/ 693049 h 1985002"/>
              <a:gd name="connsiteX16682" fmla="*/ 2636217 w 3049233"/>
              <a:gd name="connsiteY16682" fmla="*/ 703533 h 1985002"/>
              <a:gd name="connsiteX16683" fmla="*/ 2632671 w 3049233"/>
              <a:gd name="connsiteY16683" fmla="*/ 703673 h 1985002"/>
              <a:gd name="connsiteX16684" fmla="*/ 2631932 w 3049233"/>
              <a:gd name="connsiteY16684" fmla="*/ 700132 h 1985002"/>
              <a:gd name="connsiteX16685" fmla="*/ 2618813 w 3049233"/>
              <a:gd name="connsiteY16685" fmla="*/ 692954 h 1985002"/>
              <a:gd name="connsiteX16686" fmla="*/ 2620699 w 3049233"/>
              <a:gd name="connsiteY16686" fmla="*/ 692971 h 1985002"/>
              <a:gd name="connsiteX16687" fmla="*/ 2624175 w 3049233"/>
              <a:gd name="connsiteY16687" fmla="*/ 698656 h 1985002"/>
              <a:gd name="connsiteX16688" fmla="*/ 2625546 w 3049233"/>
              <a:gd name="connsiteY16688" fmla="*/ 703954 h 1985002"/>
              <a:gd name="connsiteX16689" fmla="*/ 2620664 w 3049233"/>
              <a:gd name="connsiteY16689" fmla="*/ 704146 h 1985002"/>
              <a:gd name="connsiteX16690" fmla="*/ 2619162 w 3049233"/>
              <a:gd name="connsiteY16690" fmla="*/ 693556 h 1985002"/>
              <a:gd name="connsiteX16691" fmla="*/ 2607332 w 3049233"/>
              <a:gd name="connsiteY16691" fmla="*/ 692849 h 1985002"/>
              <a:gd name="connsiteX16692" fmla="*/ 2610698 w 3049233"/>
              <a:gd name="connsiteY16692" fmla="*/ 692879 h 1985002"/>
              <a:gd name="connsiteX16693" fmla="*/ 2610947 w 3049233"/>
              <a:gd name="connsiteY16693" fmla="*/ 693322 h 1985002"/>
              <a:gd name="connsiteX16694" fmla="*/ 2613083 w 3049233"/>
              <a:gd name="connsiteY16694" fmla="*/ 704445 h 1985002"/>
              <a:gd name="connsiteX16695" fmla="*/ 2607851 w 3049233"/>
              <a:gd name="connsiteY16695" fmla="*/ 704651 h 1985002"/>
              <a:gd name="connsiteX16696" fmla="*/ 2596386 w 3049233"/>
              <a:gd name="connsiteY16696" fmla="*/ 692749 h 1985002"/>
              <a:gd name="connsiteX16697" fmla="*/ 2601393 w 3049233"/>
              <a:gd name="connsiteY16697" fmla="*/ 692794 h 1985002"/>
              <a:gd name="connsiteX16698" fmla="*/ 2602204 w 3049233"/>
              <a:gd name="connsiteY16698" fmla="*/ 694576 h 1985002"/>
              <a:gd name="connsiteX16699" fmla="*/ 2602521 w 3049233"/>
              <a:gd name="connsiteY16699" fmla="*/ 704861 h 1985002"/>
              <a:gd name="connsiteX16700" fmla="*/ 2599308 w 3049233"/>
              <a:gd name="connsiteY16700" fmla="*/ 704987 h 1985002"/>
              <a:gd name="connsiteX16701" fmla="*/ 2595881 w 3049233"/>
              <a:gd name="connsiteY16701" fmla="*/ 704987 h 1985002"/>
              <a:gd name="connsiteX16702" fmla="*/ 2584851 w 3049233"/>
              <a:gd name="connsiteY16702" fmla="*/ 692643 h 1985002"/>
              <a:gd name="connsiteX16703" fmla="*/ 2591450 w 3049233"/>
              <a:gd name="connsiteY16703" fmla="*/ 692703 h 1985002"/>
              <a:gd name="connsiteX16704" fmla="*/ 2590756 w 3049233"/>
              <a:gd name="connsiteY16704" fmla="*/ 704987 h 1985002"/>
              <a:gd name="connsiteX16705" fmla="*/ 2586854 w 3049233"/>
              <a:gd name="connsiteY16705" fmla="*/ 704987 h 1985002"/>
              <a:gd name="connsiteX16706" fmla="*/ 2586817 w 3049233"/>
              <a:gd name="connsiteY16706" fmla="*/ 704987 h 1985002"/>
              <a:gd name="connsiteX16707" fmla="*/ 2586779 w 3049233"/>
              <a:gd name="connsiteY16707" fmla="*/ 704987 h 1985002"/>
              <a:gd name="connsiteX16708" fmla="*/ 2583791 w 3049233"/>
              <a:gd name="connsiteY16708" fmla="*/ 704987 h 1985002"/>
              <a:gd name="connsiteX16709" fmla="*/ 1923898 w 3049233"/>
              <a:gd name="connsiteY16709" fmla="*/ 692636 h 1985002"/>
              <a:gd name="connsiteX16710" fmla="*/ 1932945 w 3049233"/>
              <a:gd name="connsiteY16710" fmla="*/ 697014 h 1985002"/>
              <a:gd name="connsiteX16711" fmla="*/ 1930378 w 3049233"/>
              <a:gd name="connsiteY16711" fmla="*/ 698405 h 1985002"/>
              <a:gd name="connsiteX16712" fmla="*/ 1921028 w 3049233"/>
              <a:gd name="connsiteY16712" fmla="*/ 694036 h 1985002"/>
              <a:gd name="connsiteX16713" fmla="*/ 2418706 w 3049233"/>
              <a:gd name="connsiteY16713" fmla="*/ 692634 h 1985002"/>
              <a:gd name="connsiteX16714" fmla="*/ 2383218 w 3049233"/>
              <a:gd name="connsiteY16714" fmla="*/ 713944 h 1985002"/>
              <a:gd name="connsiteX16715" fmla="*/ 2374726 w 3049233"/>
              <a:gd name="connsiteY16715" fmla="*/ 720722 h 1985002"/>
              <a:gd name="connsiteX16716" fmla="*/ 2368239 w 3049233"/>
              <a:gd name="connsiteY16716" fmla="*/ 724822 h 1985002"/>
              <a:gd name="connsiteX16717" fmla="*/ 2359408 w 3049233"/>
              <a:gd name="connsiteY16717" fmla="*/ 732950 h 1985002"/>
              <a:gd name="connsiteX16718" fmla="*/ 2338117 w 3049233"/>
              <a:gd name="connsiteY16718" fmla="*/ 749944 h 1985002"/>
              <a:gd name="connsiteX16719" fmla="*/ 2319062 w 3049233"/>
              <a:gd name="connsiteY16719" fmla="*/ 770080 h 1985002"/>
              <a:gd name="connsiteX16720" fmla="*/ 2308405 w 3049233"/>
              <a:gd name="connsiteY16720" fmla="*/ 779889 h 1985002"/>
              <a:gd name="connsiteX16721" fmla="*/ 2303385 w 3049233"/>
              <a:gd name="connsiteY16721" fmla="*/ 786655 h 1985002"/>
              <a:gd name="connsiteX16722" fmla="*/ 2293797 w 3049233"/>
              <a:gd name="connsiteY16722" fmla="*/ 796797 h 1985002"/>
              <a:gd name="connsiteX16723" fmla="*/ 2254219 w 3049233"/>
              <a:gd name="connsiteY16723" fmla="*/ 852728 h 1985002"/>
              <a:gd name="connsiteX16724" fmla="*/ 2264029 w 3049233"/>
              <a:gd name="connsiteY16724" fmla="*/ 836092 h 1985002"/>
              <a:gd name="connsiteX16725" fmla="*/ 2320048 w 3049233"/>
              <a:gd name="connsiteY16725" fmla="*/ 762100 h 1985002"/>
              <a:gd name="connsiteX16726" fmla="*/ 2361376 w 3049233"/>
              <a:gd name="connsiteY16726" fmla="*/ 722779 h 1985002"/>
              <a:gd name="connsiteX16727" fmla="*/ 2408838 w 3049233"/>
              <a:gd name="connsiteY16727" fmla="*/ 695829 h 1985002"/>
              <a:gd name="connsiteX16728" fmla="*/ 1801196 w 3049233"/>
              <a:gd name="connsiteY16728" fmla="*/ 692590 h 1985002"/>
              <a:gd name="connsiteX16729" fmla="*/ 1801928 w 3049233"/>
              <a:gd name="connsiteY16729" fmla="*/ 694598 h 1985002"/>
              <a:gd name="connsiteX16730" fmla="*/ 1801397 w 3049233"/>
              <a:gd name="connsiteY16730" fmla="*/ 695066 h 1985002"/>
              <a:gd name="connsiteX16731" fmla="*/ 2555720 w 3049233"/>
              <a:gd name="connsiteY16731" fmla="*/ 692329 h 1985002"/>
              <a:gd name="connsiteX16732" fmla="*/ 2549038 w 3049233"/>
              <a:gd name="connsiteY16732" fmla="*/ 708446 h 1985002"/>
              <a:gd name="connsiteX16733" fmla="*/ 2542033 w 3049233"/>
              <a:gd name="connsiteY16733" fmla="*/ 709220 h 1985002"/>
              <a:gd name="connsiteX16734" fmla="*/ 2544999 w 3049233"/>
              <a:gd name="connsiteY16734" fmla="*/ 702957 h 1985002"/>
              <a:gd name="connsiteX16735" fmla="*/ 2550284 w 3049233"/>
              <a:gd name="connsiteY16735" fmla="*/ 692771 h 1985002"/>
              <a:gd name="connsiteX16736" fmla="*/ 2574708 w 3049233"/>
              <a:gd name="connsiteY16736" fmla="*/ 692136 h 1985002"/>
              <a:gd name="connsiteX16737" fmla="*/ 2579019 w 3049233"/>
              <a:gd name="connsiteY16737" fmla="*/ 692389 h 1985002"/>
              <a:gd name="connsiteX16738" fmla="*/ 2577656 w 3049233"/>
              <a:gd name="connsiteY16738" fmla="*/ 705284 h 1985002"/>
              <a:gd name="connsiteX16739" fmla="*/ 2570634 w 3049233"/>
              <a:gd name="connsiteY16739" fmla="*/ 706060 h 1985002"/>
              <a:gd name="connsiteX16740" fmla="*/ 2574633 w 3049233"/>
              <a:gd name="connsiteY16740" fmla="*/ 692691 h 1985002"/>
              <a:gd name="connsiteX16741" fmla="*/ 2567133 w 3049233"/>
              <a:gd name="connsiteY16741" fmla="*/ 691780 h 1985002"/>
              <a:gd name="connsiteX16742" fmla="*/ 2564014 w 3049233"/>
              <a:gd name="connsiteY16742" fmla="*/ 706792 h 1985002"/>
              <a:gd name="connsiteX16743" fmla="*/ 2555019 w 3049233"/>
              <a:gd name="connsiteY16743" fmla="*/ 707786 h 1985002"/>
              <a:gd name="connsiteX16744" fmla="*/ 2557903 w 3049233"/>
              <a:gd name="connsiteY16744" fmla="*/ 700967 h 1985002"/>
              <a:gd name="connsiteX16745" fmla="*/ 2561116 w 3049233"/>
              <a:gd name="connsiteY16745" fmla="*/ 691890 h 1985002"/>
              <a:gd name="connsiteX16746" fmla="*/ 2562469 w 3049233"/>
              <a:gd name="connsiteY16746" fmla="*/ 691780 h 1985002"/>
              <a:gd name="connsiteX16747" fmla="*/ 1142971 w 3049233"/>
              <a:gd name="connsiteY16747" fmla="*/ 691764 h 1985002"/>
              <a:gd name="connsiteX16748" fmla="*/ 1142916 w 3049233"/>
              <a:gd name="connsiteY16748" fmla="*/ 691842 h 1985002"/>
              <a:gd name="connsiteX16749" fmla="*/ 1142882 w 3049233"/>
              <a:gd name="connsiteY16749" fmla="*/ 691890 h 1985002"/>
              <a:gd name="connsiteX16750" fmla="*/ 1780729 w 3049233"/>
              <a:gd name="connsiteY16750" fmla="*/ 690962 h 1985002"/>
              <a:gd name="connsiteX16751" fmla="*/ 1781033 w 3049233"/>
              <a:gd name="connsiteY16751" fmla="*/ 692589 h 1985002"/>
              <a:gd name="connsiteX16752" fmla="*/ 1780969 w 3049233"/>
              <a:gd name="connsiteY16752" fmla="*/ 692797 h 1985002"/>
              <a:gd name="connsiteX16753" fmla="*/ 1782279 w 3049233"/>
              <a:gd name="connsiteY16753" fmla="*/ 711899 h 1985002"/>
              <a:gd name="connsiteX16754" fmla="*/ 1764614 w 3049233"/>
              <a:gd name="connsiteY16754" fmla="*/ 727453 h 1985002"/>
              <a:gd name="connsiteX16755" fmla="*/ 1764518 w 3049233"/>
              <a:gd name="connsiteY16755" fmla="*/ 727593 h 1985002"/>
              <a:gd name="connsiteX16756" fmla="*/ 1733214 w 3049233"/>
              <a:gd name="connsiteY16756" fmla="*/ 769110 h 1985002"/>
              <a:gd name="connsiteX16757" fmla="*/ 1725747 w 3049233"/>
              <a:gd name="connsiteY16757" fmla="*/ 784794 h 1985002"/>
              <a:gd name="connsiteX16758" fmla="*/ 1720818 w 3049233"/>
              <a:gd name="connsiteY16758" fmla="*/ 792067 h 1985002"/>
              <a:gd name="connsiteX16759" fmla="*/ 1718305 w 3049233"/>
              <a:gd name="connsiteY16759" fmla="*/ 800427 h 1985002"/>
              <a:gd name="connsiteX16760" fmla="*/ 1710789 w 3049233"/>
              <a:gd name="connsiteY16760" fmla="*/ 816214 h 1985002"/>
              <a:gd name="connsiteX16761" fmla="*/ 1698212 w 3049233"/>
              <a:gd name="connsiteY16761" fmla="*/ 867263 h 1985002"/>
              <a:gd name="connsiteX16762" fmla="*/ 1698178 w 3049233"/>
              <a:gd name="connsiteY16762" fmla="*/ 867381 h 1985002"/>
              <a:gd name="connsiteX16763" fmla="*/ 1610352 w 3049233"/>
              <a:gd name="connsiteY16763" fmla="*/ 869538 h 1985002"/>
              <a:gd name="connsiteX16764" fmla="*/ 1485886 w 3049233"/>
              <a:gd name="connsiteY16764" fmla="*/ 872595 h 1985002"/>
              <a:gd name="connsiteX16765" fmla="*/ 1341713 w 3049233"/>
              <a:gd name="connsiteY16765" fmla="*/ 876135 h 1985002"/>
              <a:gd name="connsiteX16766" fmla="*/ 1341695 w 3049233"/>
              <a:gd name="connsiteY16766" fmla="*/ 876070 h 1985002"/>
              <a:gd name="connsiteX16767" fmla="*/ 1341630 w 3049233"/>
              <a:gd name="connsiteY16767" fmla="*/ 875835 h 1985002"/>
              <a:gd name="connsiteX16768" fmla="*/ 1341228 w 3049233"/>
              <a:gd name="connsiteY16768" fmla="*/ 873763 h 1985002"/>
              <a:gd name="connsiteX16769" fmla="*/ 1340392 w 3049233"/>
              <a:gd name="connsiteY16769" fmla="*/ 871379 h 1985002"/>
              <a:gd name="connsiteX16770" fmla="*/ 1339646 w 3049233"/>
              <a:gd name="connsiteY16770" fmla="*/ 868693 h 1985002"/>
              <a:gd name="connsiteX16771" fmla="*/ 1337685 w 3049233"/>
              <a:gd name="connsiteY16771" fmla="*/ 863654 h 1985002"/>
              <a:gd name="connsiteX16772" fmla="*/ 1336659 w 3049233"/>
              <a:gd name="connsiteY16772" fmla="*/ 861397 h 1985002"/>
              <a:gd name="connsiteX16773" fmla="*/ 1421479 w 3049233"/>
              <a:gd name="connsiteY16773" fmla="*/ 855461 h 1985002"/>
              <a:gd name="connsiteX16774" fmla="*/ 1691588 w 3049233"/>
              <a:gd name="connsiteY16774" fmla="*/ 836560 h 1985002"/>
              <a:gd name="connsiteX16775" fmla="*/ 1694283 w 3049233"/>
              <a:gd name="connsiteY16775" fmla="*/ 836560 h 1985002"/>
              <a:gd name="connsiteX16776" fmla="*/ 1694289 w 3049233"/>
              <a:gd name="connsiteY16776" fmla="*/ 836560 h 1985002"/>
              <a:gd name="connsiteX16777" fmla="*/ 1694297 w 3049233"/>
              <a:gd name="connsiteY16777" fmla="*/ 836560 h 1985002"/>
              <a:gd name="connsiteX16778" fmla="*/ 1694297 w 3049233"/>
              <a:gd name="connsiteY16778" fmla="*/ 834359 h 1985002"/>
              <a:gd name="connsiteX16779" fmla="*/ 1724390 w 3049233"/>
              <a:gd name="connsiteY16779" fmla="*/ 750269 h 1985002"/>
              <a:gd name="connsiteX16780" fmla="*/ 1820806 w 3049233"/>
              <a:gd name="connsiteY16780" fmla="*/ 689357 h 1985002"/>
              <a:gd name="connsiteX16781" fmla="*/ 1834900 w 3049233"/>
              <a:gd name="connsiteY16781" fmla="*/ 699909 h 1985002"/>
              <a:gd name="connsiteX16782" fmla="*/ 1831809 w 3049233"/>
              <a:gd name="connsiteY16782" fmla="*/ 701875 h 1985002"/>
              <a:gd name="connsiteX16783" fmla="*/ 1818082 w 3049233"/>
              <a:gd name="connsiteY16783" fmla="*/ 690883 h 1985002"/>
              <a:gd name="connsiteX16784" fmla="*/ 1657625 w 3049233"/>
              <a:gd name="connsiteY16784" fmla="*/ 688882 h 1985002"/>
              <a:gd name="connsiteX16785" fmla="*/ 1672098 w 3049233"/>
              <a:gd name="connsiteY16785" fmla="*/ 695168 h 1985002"/>
              <a:gd name="connsiteX16786" fmla="*/ 1661442 w 3049233"/>
              <a:gd name="connsiteY16786" fmla="*/ 722090 h 1985002"/>
              <a:gd name="connsiteX16787" fmla="*/ 1319838 w 3049233"/>
              <a:gd name="connsiteY16787" fmla="*/ 801748 h 1985002"/>
              <a:gd name="connsiteX16788" fmla="*/ 1319258 w 3049233"/>
              <a:gd name="connsiteY16788" fmla="*/ 800628 h 1985002"/>
              <a:gd name="connsiteX16789" fmla="*/ 1315088 w 3049233"/>
              <a:gd name="connsiteY16789" fmla="*/ 792576 h 1985002"/>
              <a:gd name="connsiteX16790" fmla="*/ 1315022 w 3049233"/>
              <a:gd name="connsiteY16790" fmla="*/ 792449 h 1985002"/>
              <a:gd name="connsiteX16791" fmla="*/ 1372125 w 3049233"/>
              <a:gd name="connsiteY16791" fmla="*/ 775497 h 1985002"/>
              <a:gd name="connsiteX16792" fmla="*/ 1657552 w 3049233"/>
              <a:gd name="connsiteY16792" fmla="*/ 690763 h 1985002"/>
              <a:gd name="connsiteX16793" fmla="*/ 1657552 w 3049233"/>
              <a:gd name="connsiteY16793" fmla="*/ 689069 h 1985002"/>
              <a:gd name="connsiteX16794" fmla="*/ 1894227 w 3049233"/>
              <a:gd name="connsiteY16794" fmla="*/ 688317 h 1985002"/>
              <a:gd name="connsiteX16795" fmla="*/ 1899482 w 3049233"/>
              <a:gd name="connsiteY16795" fmla="*/ 690763 h 1985002"/>
              <a:gd name="connsiteX16796" fmla="*/ 1906649 w 3049233"/>
              <a:gd name="connsiteY16796" fmla="*/ 694110 h 1985002"/>
              <a:gd name="connsiteX16797" fmla="*/ 1906210 w 3049233"/>
              <a:gd name="connsiteY16797" fmla="*/ 694436 h 1985002"/>
              <a:gd name="connsiteX16798" fmla="*/ 1905074 w 3049233"/>
              <a:gd name="connsiteY16798" fmla="*/ 694985 h 1985002"/>
              <a:gd name="connsiteX16799" fmla="*/ 1895802 w 3049233"/>
              <a:gd name="connsiteY16799" fmla="*/ 690594 h 1985002"/>
              <a:gd name="connsiteX16800" fmla="*/ 1892991 w 3049233"/>
              <a:gd name="connsiteY16800" fmla="*/ 689217 h 1985002"/>
              <a:gd name="connsiteX16801" fmla="*/ 953509 w 3049233"/>
              <a:gd name="connsiteY16801" fmla="*/ 688162 h 1985002"/>
              <a:gd name="connsiteX16802" fmla="*/ 954234 w 3049233"/>
              <a:gd name="connsiteY16802" fmla="*/ 688276 h 1985002"/>
              <a:gd name="connsiteX16803" fmla="*/ 954200 w 3049233"/>
              <a:gd name="connsiteY16803" fmla="*/ 688287 h 1985002"/>
              <a:gd name="connsiteX16804" fmla="*/ 954174 w 3049233"/>
              <a:gd name="connsiteY16804" fmla="*/ 688294 h 1985002"/>
              <a:gd name="connsiteX16805" fmla="*/ 953887 w 3049233"/>
              <a:gd name="connsiteY16805" fmla="*/ 688264 h 1985002"/>
              <a:gd name="connsiteX16806" fmla="*/ 953400 w 3049233"/>
              <a:gd name="connsiteY16806" fmla="*/ 688212 h 1985002"/>
              <a:gd name="connsiteX16807" fmla="*/ 953440 w 3049233"/>
              <a:gd name="connsiteY16807" fmla="*/ 688194 h 1985002"/>
              <a:gd name="connsiteX16808" fmla="*/ 953485 w 3049233"/>
              <a:gd name="connsiteY16808" fmla="*/ 688173 h 1985002"/>
              <a:gd name="connsiteX16809" fmla="*/ 1807150 w 3049233"/>
              <a:gd name="connsiteY16809" fmla="*/ 688103 h 1985002"/>
              <a:gd name="connsiteX16810" fmla="*/ 1807893 w 3049233"/>
              <a:gd name="connsiteY16810" fmla="*/ 689790 h 1985002"/>
              <a:gd name="connsiteX16811" fmla="*/ 1808362 w 3049233"/>
              <a:gd name="connsiteY16811" fmla="*/ 690167 h 1985002"/>
              <a:gd name="connsiteX16812" fmla="*/ 1807521 w 3049233"/>
              <a:gd name="connsiteY16812" fmla="*/ 690662 h 1985002"/>
              <a:gd name="connsiteX16813" fmla="*/ 1860783 w 3049233"/>
              <a:gd name="connsiteY16813" fmla="*/ 687844 h 1985002"/>
              <a:gd name="connsiteX16814" fmla="*/ 1870881 w 3049233"/>
              <a:gd name="connsiteY16814" fmla="*/ 693812 h 1985002"/>
              <a:gd name="connsiteX16815" fmla="*/ 1875439 w 3049233"/>
              <a:gd name="connsiteY16815" fmla="*/ 695934 h 1985002"/>
              <a:gd name="connsiteX16816" fmla="*/ 1873185 w 3049233"/>
              <a:gd name="connsiteY16816" fmla="*/ 697566 h 1985002"/>
              <a:gd name="connsiteX16817" fmla="*/ 1872773 w 3049233"/>
              <a:gd name="connsiteY16817" fmla="*/ 697368 h 1985002"/>
              <a:gd name="connsiteX16818" fmla="*/ 1865496 w 3049233"/>
              <a:gd name="connsiteY16818" fmla="*/ 694152 h 1985002"/>
              <a:gd name="connsiteX16819" fmla="*/ 1858455 w 3049233"/>
              <a:gd name="connsiteY16819" fmla="*/ 689578 h 1985002"/>
              <a:gd name="connsiteX16820" fmla="*/ 2392747 w 3049233"/>
              <a:gd name="connsiteY16820" fmla="*/ 687718 h 1985002"/>
              <a:gd name="connsiteX16821" fmla="*/ 2369261 w 3049233"/>
              <a:gd name="connsiteY16821" fmla="*/ 697277 h 1985002"/>
              <a:gd name="connsiteX16822" fmla="*/ 2368943 w 3049233"/>
              <a:gd name="connsiteY16822" fmla="*/ 697497 h 1985002"/>
              <a:gd name="connsiteX16823" fmla="*/ 2305339 w 3049233"/>
              <a:gd name="connsiteY16823" fmla="*/ 737519 h 1985002"/>
              <a:gd name="connsiteX16824" fmla="*/ 2286771 w 3049233"/>
              <a:gd name="connsiteY16824" fmla="*/ 754356 h 1985002"/>
              <a:gd name="connsiteX16825" fmla="*/ 2285459 w 3049233"/>
              <a:gd name="connsiteY16825" fmla="*/ 755264 h 1985002"/>
              <a:gd name="connsiteX16826" fmla="*/ 2297376 w 3049233"/>
              <a:gd name="connsiteY16826" fmla="*/ 739866 h 1985002"/>
              <a:gd name="connsiteX16827" fmla="*/ 2298385 w 3049233"/>
              <a:gd name="connsiteY16827" fmla="*/ 738939 h 1985002"/>
              <a:gd name="connsiteX16828" fmla="*/ 2364458 w 3049233"/>
              <a:gd name="connsiteY16828" fmla="*/ 697533 h 1985002"/>
              <a:gd name="connsiteX16829" fmla="*/ 2365150 w 3049233"/>
              <a:gd name="connsiteY16829" fmla="*/ 697142 h 1985002"/>
              <a:gd name="connsiteX16830" fmla="*/ 875979 w 3049233"/>
              <a:gd name="connsiteY16830" fmla="*/ 686754 h 1985002"/>
              <a:gd name="connsiteX16831" fmla="*/ 875541 w 3049233"/>
              <a:gd name="connsiteY16831" fmla="*/ 687600 h 1985002"/>
              <a:gd name="connsiteX16832" fmla="*/ 874959 w 3049233"/>
              <a:gd name="connsiteY16832" fmla="*/ 688723 h 1985002"/>
              <a:gd name="connsiteX16833" fmla="*/ 874201 w 3049233"/>
              <a:gd name="connsiteY16833" fmla="*/ 689342 h 1985002"/>
              <a:gd name="connsiteX16834" fmla="*/ 873532 w 3049233"/>
              <a:gd name="connsiteY16834" fmla="*/ 690655 h 1985002"/>
              <a:gd name="connsiteX16835" fmla="*/ 873250 w 3049233"/>
              <a:gd name="connsiteY16835" fmla="*/ 691208 h 1985002"/>
              <a:gd name="connsiteX16836" fmla="*/ 872752 w 3049233"/>
              <a:gd name="connsiteY16836" fmla="*/ 692187 h 1985002"/>
              <a:gd name="connsiteX16837" fmla="*/ 867094 w 3049233"/>
              <a:gd name="connsiteY16837" fmla="*/ 694158 h 1985002"/>
              <a:gd name="connsiteX16838" fmla="*/ 865720 w 3049233"/>
              <a:gd name="connsiteY16838" fmla="*/ 694165 h 1985002"/>
              <a:gd name="connsiteX16839" fmla="*/ 858002 w 3049233"/>
              <a:gd name="connsiteY16839" fmla="*/ 693486 h 1985002"/>
              <a:gd name="connsiteX16840" fmla="*/ 858545 w 3049233"/>
              <a:gd name="connsiteY16840" fmla="*/ 692876 h 1985002"/>
              <a:gd name="connsiteX16841" fmla="*/ 874616 w 3049233"/>
              <a:gd name="connsiteY16841" fmla="*/ 687232 h 1985002"/>
              <a:gd name="connsiteX16842" fmla="*/ 2147391 w 3049233"/>
              <a:gd name="connsiteY16842" fmla="*/ 685733 h 1985002"/>
              <a:gd name="connsiteX16843" fmla="*/ 2117051 w 3049233"/>
              <a:gd name="connsiteY16843" fmla="*/ 718636 h 1985002"/>
              <a:gd name="connsiteX16844" fmla="*/ 2070523 w 3049233"/>
              <a:gd name="connsiteY16844" fmla="*/ 781866 h 1985002"/>
              <a:gd name="connsiteX16845" fmla="*/ 1953391 w 3049233"/>
              <a:gd name="connsiteY16845" fmla="*/ 1020944 h 1985002"/>
              <a:gd name="connsiteX16846" fmla="*/ 1947385 w 3049233"/>
              <a:gd name="connsiteY16846" fmla="*/ 1038574 h 1985002"/>
              <a:gd name="connsiteX16847" fmla="*/ 1938627 w 3049233"/>
              <a:gd name="connsiteY16847" fmla="*/ 1030813 h 1985002"/>
              <a:gd name="connsiteX16848" fmla="*/ 1947914 w 3049233"/>
              <a:gd name="connsiteY16848" fmla="*/ 1004793 h 1985002"/>
              <a:gd name="connsiteX16849" fmla="*/ 2067164 w 3049233"/>
              <a:gd name="connsiteY16849" fmla="*/ 776447 h 1985002"/>
              <a:gd name="connsiteX16850" fmla="*/ 2122818 w 3049233"/>
              <a:gd name="connsiteY16850" fmla="*/ 708433 h 1985002"/>
              <a:gd name="connsiteX16851" fmla="*/ 1147230 w 3049233"/>
              <a:gd name="connsiteY16851" fmla="*/ 685703 h 1985002"/>
              <a:gd name="connsiteX16852" fmla="*/ 1147230 w 3049233"/>
              <a:gd name="connsiteY16852" fmla="*/ 685704 h 1985002"/>
              <a:gd name="connsiteX16853" fmla="*/ 1147245 w 3049233"/>
              <a:gd name="connsiteY16853" fmla="*/ 685718 h 1985002"/>
              <a:gd name="connsiteX16854" fmla="*/ 1146394 w 3049233"/>
              <a:gd name="connsiteY16854" fmla="*/ 686922 h 1985002"/>
              <a:gd name="connsiteX16855" fmla="*/ 1145975 w 3049233"/>
              <a:gd name="connsiteY16855" fmla="*/ 687515 h 1985002"/>
              <a:gd name="connsiteX16856" fmla="*/ 1145964 w 3049233"/>
              <a:gd name="connsiteY16856" fmla="*/ 687505 h 1985002"/>
              <a:gd name="connsiteX16857" fmla="*/ 1146494 w 3049233"/>
              <a:gd name="connsiteY16857" fmla="*/ 686751 h 1985002"/>
              <a:gd name="connsiteX16858" fmla="*/ 2128450 w 3049233"/>
              <a:gd name="connsiteY16858" fmla="*/ 685576 h 1985002"/>
              <a:gd name="connsiteX16859" fmla="*/ 2104280 w 3049233"/>
              <a:gd name="connsiteY16859" fmla="*/ 707270 h 1985002"/>
              <a:gd name="connsiteX16860" fmla="*/ 2055627 w 3049233"/>
              <a:gd name="connsiteY16860" fmla="*/ 763240 h 1985002"/>
              <a:gd name="connsiteX16861" fmla="*/ 2055511 w 3049233"/>
              <a:gd name="connsiteY16861" fmla="*/ 763403 h 1985002"/>
              <a:gd name="connsiteX16862" fmla="*/ 2054296 w 3049233"/>
              <a:gd name="connsiteY16862" fmla="*/ 756951 h 1985002"/>
              <a:gd name="connsiteX16863" fmla="*/ 2112081 w 3049233"/>
              <a:gd name="connsiteY16863" fmla="*/ 697905 h 1985002"/>
              <a:gd name="connsiteX16864" fmla="*/ 1828324 w 3049233"/>
              <a:gd name="connsiteY16864" fmla="*/ 685145 h 1985002"/>
              <a:gd name="connsiteX16865" fmla="*/ 1842477 w 3049233"/>
              <a:gd name="connsiteY16865" fmla="*/ 695092 h 1985002"/>
              <a:gd name="connsiteX16866" fmla="*/ 1839896 w 3049233"/>
              <a:gd name="connsiteY16866" fmla="*/ 696732 h 1985002"/>
              <a:gd name="connsiteX16867" fmla="*/ 1825847 w 3049233"/>
              <a:gd name="connsiteY16867" fmla="*/ 686534 h 1985002"/>
              <a:gd name="connsiteX16868" fmla="*/ 852321 w 3049233"/>
              <a:gd name="connsiteY16868" fmla="*/ 684825 h 1985002"/>
              <a:gd name="connsiteX16869" fmla="*/ 857748 w 3049233"/>
              <a:gd name="connsiteY16869" fmla="*/ 685160 h 1985002"/>
              <a:gd name="connsiteX16870" fmla="*/ 856075 w 3049233"/>
              <a:gd name="connsiteY16870" fmla="*/ 687036 h 1985002"/>
              <a:gd name="connsiteX16871" fmla="*/ 846192 w 3049233"/>
              <a:gd name="connsiteY16871" fmla="*/ 690674 h 1985002"/>
              <a:gd name="connsiteX16872" fmla="*/ 843949 w 3049233"/>
              <a:gd name="connsiteY16872" fmla="*/ 691500 h 1985002"/>
              <a:gd name="connsiteX16873" fmla="*/ 843304 w 3049233"/>
              <a:gd name="connsiteY16873" fmla="*/ 691738 h 1985002"/>
              <a:gd name="connsiteX16874" fmla="*/ 851360 w 3049233"/>
              <a:gd name="connsiteY16874" fmla="*/ 685176 h 1985002"/>
              <a:gd name="connsiteX16875" fmla="*/ 2648783 w 3049233"/>
              <a:gd name="connsiteY16875" fmla="*/ 684511 h 1985002"/>
              <a:gd name="connsiteX16876" fmla="*/ 2649851 w 3049233"/>
              <a:gd name="connsiteY16876" fmla="*/ 684626 h 1985002"/>
              <a:gd name="connsiteX16877" fmla="*/ 2650416 w 3049233"/>
              <a:gd name="connsiteY16877" fmla="*/ 685005 h 1985002"/>
              <a:gd name="connsiteX16878" fmla="*/ 2652122 w 3049233"/>
              <a:gd name="connsiteY16878" fmla="*/ 687081 h 1985002"/>
              <a:gd name="connsiteX16879" fmla="*/ 2650775 w 3049233"/>
              <a:gd name="connsiteY16879" fmla="*/ 687067 h 1985002"/>
              <a:gd name="connsiteX16880" fmla="*/ 1905259 w 3049233"/>
              <a:gd name="connsiteY16880" fmla="*/ 683601 h 1985002"/>
              <a:gd name="connsiteX16881" fmla="*/ 1907441 w 3049233"/>
              <a:gd name="connsiteY16881" fmla="*/ 684667 h 1985002"/>
              <a:gd name="connsiteX16882" fmla="*/ 1915849 w 3049233"/>
              <a:gd name="connsiteY16882" fmla="*/ 688739 h 1985002"/>
              <a:gd name="connsiteX16883" fmla="*/ 1912762 w 3049233"/>
              <a:gd name="connsiteY16883" fmla="*/ 690173 h 1985002"/>
              <a:gd name="connsiteX16884" fmla="*/ 1902067 w 3049233"/>
              <a:gd name="connsiteY16884" fmla="*/ 685176 h 1985002"/>
              <a:gd name="connsiteX16885" fmla="*/ 1901785 w 3049233"/>
              <a:gd name="connsiteY16885" fmla="*/ 685038 h 1985002"/>
              <a:gd name="connsiteX16886" fmla="*/ 2638098 w 3049233"/>
              <a:gd name="connsiteY16886" fmla="*/ 683357 h 1985002"/>
              <a:gd name="connsiteX16887" fmla="*/ 2639809 w 3049233"/>
              <a:gd name="connsiteY16887" fmla="*/ 683542 h 1985002"/>
              <a:gd name="connsiteX16888" fmla="*/ 2642479 w 3049233"/>
              <a:gd name="connsiteY16888" fmla="*/ 686981 h 1985002"/>
              <a:gd name="connsiteX16889" fmla="*/ 2640735 w 3049233"/>
              <a:gd name="connsiteY16889" fmla="*/ 686963 h 1985002"/>
              <a:gd name="connsiteX16890" fmla="*/ 1867261 w 3049233"/>
              <a:gd name="connsiteY16890" fmla="*/ 683148 h 1985002"/>
              <a:gd name="connsiteX16891" fmla="*/ 1877813 w 3049233"/>
              <a:gd name="connsiteY16891" fmla="*/ 688562 h 1985002"/>
              <a:gd name="connsiteX16892" fmla="*/ 1882517 w 3049233"/>
              <a:gd name="connsiteY16892" fmla="*/ 690802 h 1985002"/>
              <a:gd name="connsiteX16893" fmla="*/ 1880088 w 3049233"/>
              <a:gd name="connsiteY16893" fmla="*/ 692563 h 1985002"/>
              <a:gd name="connsiteX16894" fmla="*/ 1872943 w 3049233"/>
              <a:gd name="connsiteY16894" fmla="*/ 689239 h 1985002"/>
              <a:gd name="connsiteX16895" fmla="*/ 1865292 w 3049233"/>
              <a:gd name="connsiteY16895" fmla="*/ 684486 h 1985002"/>
              <a:gd name="connsiteX16896" fmla="*/ 1866915 w 3049233"/>
              <a:gd name="connsiteY16896" fmla="*/ 683277 h 1985002"/>
              <a:gd name="connsiteX16897" fmla="*/ 2141355 w 3049233"/>
              <a:gd name="connsiteY16897" fmla="*/ 682627 h 1985002"/>
              <a:gd name="connsiteX16898" fmla="*/ 2110445 w 3049233"/>
              <a:gd name="connsiteY16898" fmla="*/ 713158 h 1985002"/>
              <a:gd name="connsiteX16899" fmla="*/ 2062733 w 3049233"/>
              <a:gd name="connsiteY16899" fmla="*/ 772721 h 1985002"/>
              <a:gd name="connsiteX16900" fmla="*/ 2050570 w 3049233"/>
              <a:gd name="connsiteY16900" fmla="*/ 791027 h 1985002"/>
              <a:gd name="connsiteX16901" fmla="*/ 2052606 w 3049233"/>
              <a:gd name="connsiteY16901" fmla="*/ 779156 h 1985002"/>
              <a:gd name="connsiteX16902" fmla="*/ 2052606 w 3049233"/>
              <a:gd name="connsiteY16902" fmla="*/ 778557 h 1985002"/>
              <a:gd name="connsiteX16903" fmla="*/ 2053002 w 3049233"/>
              <a:gd name="connsiteY16903" fmla="*/ 776678 h 1985002"/>
              <a:gd name="connsiteX16904" fmla="*/ 2060224 w 3049233"/>
              <a:gd name="connsiteY16904" fmla="*/ 766627 h 1985002"/>
              <a:gd name="connsiteX16905" fmla="*/ 2117546 w 3049233"/>
              <a:gd name="connsiteY16905" fmla="*/ 702515 h 1985002"/>
              <a:gd name="connsiteX16906" fmla="*/ 2629135 w 3049233"/>
              <a:gd name="connsiteY16906" fmla="*/ 682389 h 1985002"/>
              <a:gd name="connsiteX16907" fmla="*/ 2630755 w 3049233"/>
              <a:gd name="connsiteY16907" fmla="*/ 682564 h 1985002"/>
              <a:gd name="connsiteX16908" fmla="*/ 2633905 w 3049233"/>
              <a:gd name="connsiteY16908" fmla="*/ 686892 h 1985002"/>
              <a:gd name="connsiteX16909" fmla="*/ 2632188 w 3049233"/>
              <a:gd name="connsiteY16909" fmla="*/ 686874 h 1985002"/>
              <a:gd name="connsiteX16910" fmla="*/ 694535 w 3049233"/>
              <a:gd name="connsiteY16910" fmla="*/ 681656 h 1985002"/>
              <a:gd name="connsiteX16911" fmla="*/ 696852 w 3049233"/>
              <a:gd name="connsiteY16911" fmla="*/ 683223 h 1985002"/>
              <a:gd name="connsiteX16912" fmla="*/ 700059 w 3049233"/>
              <a:gd name="connsiteY16912" fmla="*/ 685391 h 1985002"/>
              <a:gd name="connsiteX16913" fmla="*/ 707939 w 3049233"/>
              <a:gd name="connsiteY16913" fmla="*/ 690720 h 1985002"/>
              <a:gd name="connsiteX16914" fmla="*/ 610904 w 3049233"/>
              <a:gd name="connsiteY16914" fmla="*/ 805063 h 1985002"/>
              <a:gd name="connsiteX16915" fmla="*/ 586351 w 3049233"/>
              <a:gd name="connsiteY16915" fmla="*/ 834528 h 1985002"/>
              <a:gd name="connsiteX16916" fmla="*/ 550283 w 3049233"/>
              <a:gd name="connsiteY16916" fmla="*/ 877877 h 1985002"/>
              <a:gd name="connsiteX16917" fmla="*/ 226010 w 3049233"/>
              <a:gd name="connsiteY16917" fmla="*/ 1294098 h 1985002"/>
              <a:gd name="connsiteX16918" fmla="*/ 176185 w 3049233"/>
              <a:gd name="connsiteY16918" fmla="*/ 1351466 h 1985002"/>
              <a:gd name="connsiteX16919" fmla="*/ 151728 w 3049233"/>
              <a:gd name="connsiteY16919" fmla="*/ 1371841 h 1985002"/>
              <a:gd name="connsiteX16920" fmla="*/ 119556 w 3049233"/>
              <a:gd name="connsiteY16920" fmla="*/ 1398643 h 1985002"/>
              <a:gd name="connsiteX16921" fmla="*/ 118526 w 3049233"/>
              <a:gd name="connsiteY16921" fmla="*/ 1394180 h 1985002"/>
              <a:gd name="connsiteX16922" fmla="*/ 119500 w 3049233"/>
              <a:gd name="connsiteY16922" fmla="*/ 1393327 h 1985002"/>
              <a:gd name="connsiteX16923" fmla="*/ 221100 w 3049233"/>
              <a:gd name="connsiteY16923" fmla="*/ 1285124 h 1985002"/>
              <a:gd name="connsiteX16924" fmla="*/ 542833 w 3049233"/>
              <a:gd name="connsiteY16924" fmla="*/ 863652 h 1985002"/>
              <a:gd name="connsiteX16925" fmla="*/ 574329 w 3049233"/>
              <a:gd name="connsiteY16925" fmla="*/ 825553 h 1985002"/>
              <a:gd name="connsiteX16926" fmla="*/ 603454 w 3049233"/>
              <a:gd name="connsiteY16926" fmla="*/ 789993 h 1985002"/>
              <a:gd name="connsiteX16927" fmla="*/ 679197 w 3049233"/>
              <a:gd name="connsiteY16927" fmla="*/ 699369 h 1985002"/>
              <a:gd name="connsiteX16928" fmla="*/ 685057 w 3049233"/>
              <a:gd name="connsiteY16928" fmla="*/ 692601 h 1985002"/>
              <a:gd name="connsiteX16929" fmla="*/ 2620260 w 3049233"/>
              <a:gd name="connsiteY16929" fmla="*/ 681431 h 1985002"/>
              <a:gd name="connsiteX16930" fmla="*/ 2621552 w 3049233"/>
              <a:gd name="connsiteY16930" fmla="*/ 681570 h 1985002"/>
              <a:gd name="connsiteX16931" fmla="*/ 2625044 w 3049233"/>
              <a:gd name="connsiteY16931" fmla="*/ 686800 h 1985002"/>
              <a:gd name="connsiteX16932" fmla="*/ 2623602 w 3049233"/>
              <a:gd name="connsiteY16932" fmla="*/ 686785 h 1985002"/>
              <a:gd name="connsiteX16933" fmla="*/ 2699949 w 3049233"/>
              <a:gd name="connsiteY16933" fmla="*/ 681341 h 1985002"/>
              <a:gd name="connsiteX16934" fmla="*/ 2766794 w 3049233"/>
              <a:gd name="connsiteY16934" fmla="*/ 694594 h 1985002"/>
              <a:gd name="connsiteX16935" fmla="*/ 2816933 w 3049233"/>
              <a:gd name="connsiteY16935" fmla="*/ 706665 h 1985002"/>
              <a:gd name="connsiteX16936" fmla="*/ 2826772 w 3049233"/>
              <a:gd name="connsiteY16936" fmla="*/ 709427 h 1985002"/>
              <a:gd name="connsiteX16937" fmla="*/ 2776318 w 3049233"/>
              <a:gd name="connsiteY16937" fmla="*/ 697791 h 1985002"/>
              <a:gd name="connsiteX16938" fmla="*/ 2710822 w 3049233"/>
              <a:gd name="connsiteY16938" fmla="*/ 687072 h 1985002"/>
              <a:gd name="connsiteX16939" fmla="*/ 1835140 w 3049233"/>
              <a:gd name="connsiteY16939" fmla="*/ 681327 h 1985002"/>
              <a:gd name="connsiteX16940" fmla="*/ 1849535 w 3049233"/>
              <a:gd name="connsiteY16940" fmla="*/ 690604 h 1985002"/>
              <a:gd name="connsiteX16941" fmla="*/ 1847201 w 3049233"/>
              <a:gd name="connsiteY16941" fmla="*/ 692088 h 1985002"/>
              <a:gd name="connsiteX16942" fmla="*/ 1833191 w 3049233"/>
              <a:gd name="connsiteY16942" fmla="*/ 682419 h 1985002"/>
              <a:gd name="connsiteX16943" fmla="*/ 2426358 w 3049233"/>
              <a:gd name="connsiteY16943" fmla="*/ 681255 h 1985002"/>
              <a:gd name="connsiteX16944" fmla="*/ 2409420 w 3049233"/>
              <a:gd name="connsiteY16944" fmla="*/ 689224 h 1985002"/>
              <a:gd name="connsiteX16945" fmla="*/ 2401204 w 3049233"/>
              <a:gd name="connsiteY16945" fmla="*/ 691878 h 1985002"/>
              <a:gd name="connsiteX16946" fmla="*/ 2418453 w 3049233"/>
              <a:gd name="connsiteY16946" fmla="*/ 683263 h 1985002"/>
              <a:gd name="connsiteX16947" fmla="*/ 2110980 w 3049233"/>
              <a:gd name="connsiteY16947" fmla="*/ 680731 h 1985002"/>
              <a:gd name="connsiteX16948" fmla="*/ 2046836 w 3049233"/>
              <a:gd name="connsiteY16948" fmla="*/ 739324 h 1985002"/>
              <a:gd name="connsiteX16949" fmla="*/ 2042845 w 3049233"/>
              <a:gd name="connsiteY16949" fmla="*/ 735217 h 1985002"/>
              <a:gd name="connsiteX16950" fmla="*/ 2099770 w 3049233"/>
              <a:gd name="connsiteY16950" fmla="*/ 687448 h 1985002"/>
              <a:gd name="connsiteX16951" fmla="*/ 2611585 w 3049233"/>
              <a:gd name="connsiteY16951" fmla="*/ 680493 h 1985002"/>
              <a:gd name="connsiteX16952" fmla="*/ 2613175 w 3049233"/>
              <a:gd name="connsiteY16952" fmla="*/ 680665 h 1985002"/>
              <a:gd name="connsiteX16953" fmla="*/ 2616875 w 3049233"/>
              <a:gd name="connsiteY16953" fmla="*/ 686715 h 1985002"/>
              <a:gd name="connsiteX16954" fmla="*/ 2615183 w 3049233"/>
              <a:gd name="connsiteY16954" fmla="*/ 686697 h 1985002"/>
              <a:gd name="connsiteX16955" fmla="*/ 1150969 w 3049233"/>
              <a:gd name="connsiteY16955" fmla="*/ 680383 h 1985002"/>
              <a:gd name="connsiteX16956" fmla="*/ 1150982 w 3049233"/>
              <a:gd name="connsiteY16956" fmla="*/ 680395 h 1985002"/>
              <a:gd name="connsiteX16957" fmla="*/ 1150740 w 3049233"/>
              <a:gd name="connsiteY16957" fmla="*/ 680773 h 1985002"/>
              <a:gd name="connsiteX16958" fmla="*/ 1150031 w 3049233"/>
              <a:gd name="connsiteY16958" fmla="*/ 681776 h 1985002"/>
              <a:gd name="connsiteX16959" fmla="*/ 1150007 w 3049233"/>
              <a:gd name="connsiteY16959" fmla="*/ 681752 h 1985002"/>
              <a:gd name="connsiteX16960" fmla="*/ 1812340 w 3049233"/>
              <a:gd name="connsiteY16960" fmla="*/ 679901 h 1985002"/>
              <a:gd name="connsiteX16961" fmla="*/ 1815110 w 3049233"/>
              <a:gd name="connsiteY16961" fmla="*/ 685090 h 1985002"/>
              <a:gd name="connsiteX16962" fmla="*/ 1815945 w 3049233"/>
              <a:gd name="connsiteY16962" fmla="*/ 685716 h 1985002"/>
              <a:gd name="connsiteX16963" fmla="*/ 1813921 w 3049233"/>
              <a:gd name="connsiteY16963" fmla="*/ 686905 h 1985002"/>
              <a:gd name="connsiteX16964" fmla="*/ 1876854 w 3049233"/>
              <a:gd name="connsiteY16964" fmla="*/ 679583 h 1985002"/>
              <a:gd name="connsiteX16965" fmla="*/ 1884414 w 3049233"/>
              <a:gd name="connsiteY16965" fmla="*/ 683482 h 1985002"/>
              <a:gd name="connsiteX16966" fmla="*/ 1889274 w 3049233"/>
              <a:gd name="connsiteY16966" fmla="*/ 685909 h 1985002"/>
              <a:gd name="connsiteX16967" fmla="*/ 1888047 w 3049233"/>
              <a:gd name="connsiteY16967" fmla="*/ 686795 h 1985002"/>
              <a:gd name="connsiteX16968" fmla="*/ 1887505 w 3049233"/>
              <a:gd name="connsiteY16968" fmla="*/ 686530 h 1985002"/>
              <a:gd name="connsiteX16969" fmla="*/ 1880393 w 3049233"/>
              <a:gd name="connsiteY16969" fmla="*/ 683143 h 1985002"/>
              <a:gd name="connsiteX16970" fmla="*/ 1875481 w 3049233"/>
              <a:gd name="connsiteY16970" fmla="*/ 680093 h 1985002"/>
              <a:gd name="connsiteX16971" fmla="*/ 2601498 w 3049233"/>
              <a:gd name="connsiteY16971" fmla="*/ 679404 h 1985002"/>
              <a:gd name="connsiteX16972" fmla="*/ 2603239 w 3049233"/>
              <a:gd name="connsiteY16972" fmla="*/ 679592 h 1985002"/>
              <a:gd name="connsiteX16973" fmla="*/ 2607181 w 3049233"/>
              <a:gd name="connsiteY16973" fmla="*/ 686614 h 1985002"/>
              <a:gd name="connsiteX16974" fmla="*/ 2604967 w 3049233"/>
              <a:gd name="connsiteY16974" fmla="*/ 686591 h 1985002"/>
              <a:gd name="connsiteX16975" fmla="*/ 813169 w 3049233"/>
              <a:gd name="connsiteY16975" fmla="*/ 679218 h 1985002"/>
              <a:gd name="connsiteX16976" fmla="*/ 818709 w 3049233"/>
              <a:gd name="connsiteY16976" fmla="*/ 680639 h 1985002"/>
              <a:gd name="connsiteX16977" fmla="*/ 827854 w 3049233"/>
              <a:gd name="connsiteY16977" fmla="*/ 682986 h 1985002"/>
              <a:gd name="connsiteX16978" fmla="*/ 824036 w 3049233"/>
              <a:gd name="connsiteY16978" fmla="*/ 686356 h 1985002"/>
              <a:gd name="connsiteX16979" fmla="*/ 819770 w 3049233"/>
              <a:gd name="connsiteY16979" fmla="*/ 690122 h 1985002"/>
              <a:gd name="connsiteX16980" fmla="*/ 815753 w 3049233"/>
              <a:gd name="connsiteY16980" fmla="*/ 689768 h 1985002"/>
              <a:gd name="connsiteX16981" fmla="*/ 805196 w 3049233"/>
              <a:gd name="connsiteY16981" fmla="*/ 688142 h 1985002"/>
              <a:gd name="connsiteX16982" fmla="*/ 2460327 w 3049233"/>
              <a:gd name="connsiteY16982" fmla="*/ 679161 h 1985002"/>
              <a:gd name="connsiteX16983" fmla="*/ 2405537 w 3049233"/>
              <a:gd name="connsiteY16983" fmla="*/ 713287 h 1985002"/>
              <a:gd name="connsiteX16984" fmla="*/ 2405095 w 3049233"/>
              <a:gd name="connsiteY16984" fmla="*/ 713692 h 1985002"/>
              <a:gd name="connsiteX16985" fmla="*/ 2355806 w 3049233"/>
              <a:gd name="connsiteY16985" fmla="*/ 755584 h 1985002"/>
              <a:gd name="connsiteX16986" fmla="*/ 2348007 w 3049233"/>
              <a:gd name="connsiteY16986" fmla="*/ 765940 h 1985002"/>
              <a:gd name="connsiteX16987" fmla="*/ 2333361 w 3049233"/>
              <a:gd name="connsiteY16987" fmla="*/ 779342 h 1985002"/>
              <a:gd name="connsiteX16988" fmla="*/ 2277212 w 3049233"/>
              <a:gd name="connsiteY16988" fmla="*/ 859928 h 1985002"/>
              <a:gd name="connsiteX16989" fmla="*/ 2273043 w 3049233"/>
              <a:gd name="connsiteY16989" fmla="*/ 868621 h 1985002"/>
              <a:gd name="connsiteX16990" fmla="*/ 2266170 w 3049233"/>
              <a:gd name="connsiteY16990" fmla="*/ 866213 h 1985002"/>
              <a:gd name="connsiteX16991" fmla="*/ 2265632 w 3049233"/>
              <a:gd name="connsiteY16991" fmla="*/ 866023 h 1985002"/>
              <a:gd name="connsiteX16992" fmla="*/ 2265488 w 3049233"/>
              <a:gd name="connsiteY16992" fmla="*/ 866010 h 1985002"/>
              <a:gd name="connsiteX16993" fmla="*/ 2254584 w 3049233"/>
              <a:gd name="connsiteY16993" fmla="*/ 864928 h 1985002"/>
              <a:gd name="connsiteX16994" fmla="*/ 2257477 w 3049233"/>
              <a:gd name="connsiteY16994" fmla="*/ 859082 h 1985002"/>
              <a:gd name="connsiteX16995" fmla="*/ 2258193 w 3049233"/>
              <a:gd name="connsiteY16995" fmla="*/ 858035 h 1985002"/>
              <a:gd name="connsiteX16996" fmla="*/ 2311658 w 3049233"/>
              <a:gd name="connsiteY16996" fmla="*/ 786201 h 1985002"/>
              <a:gd name="connsiteX16997" fmla="*/ 2327910 w 3049233"/>
              <a:gd name="connsiteY16997" fmla="*/ 769125 h 1985002"/>
              <a:gd name="connsiteX16998" fmla="*/ 2396753 w 3049233"/>
              <a:gd name="connsiteY16998" fmla="*/ 712281 h 1985002"/>
              <a:gd name="connsiteX16999" fmla="*/ 2397675 w 3049233"/>
              <a:gd name="connsiteY16999" fmla="*/ 711580 h 1985002"/>
              <a:gd name="connsiteX17000" fmla="*/ 2455589 w 3049233"/>
              <a:gd name="connsiteY17000" fmla="*/ 680695 h 1985002"/>
              <a:gd name="connsiteX17001" fmla="*/ 2593462 w 3049233"/>
              <a:gd name="connsiteY17001" fmla="*/ 678536 h 1985002"/>
              <a:gd name="connsiteX17002" fmla="*/ 2594986 w 3049233"/>
              <a:gd name="connsiteY17002" fmla="*/ 678701 h 1985002"/>
              <a:gd name="connsiteX17003" fmla="*/ 2598542 w 3049233"/>
              <a:gd name="connsiteY17003" fmla="*/ 686525 h 1985002"/>
              <a:gd name="connsiteX17004" fmla="*/ 2596644 w 3049233"/>
              <a:gd name="connsiteY17004" fmla="*/ 686505 h 1985002"/>
              <a:gd name="connsiteX17005" fmla="*/ 2596647 w 3049233"/>
              <a:gd name="connsiteY17005" fmla="*/ 686428 h 1985002"/>
              <a:gd name="connsiteX17006" fmla="*/ 854158 w 3049233"/>
              <a:gd name="connsiteY17006" fmla="*/ 678105 h 1985002"/>
              <a:gd name="connsiteX17007" fmla="*/ 854810 w 3049233"/>
              <a:gd name="connsiteY17007" fmla="*/ 678232 h 1985002"/>
              <a:gd name="connsiteX17008" fmla="*/ 855391 w 3049233"/>
              <a:gd name="connsiteY17008" fmla="*/ 678345 h 1985002"/>
              <a:gd name="connsiteX17009" fmla="*/ 854631 w 3049233"/>
              <a:gd name="connsiteY17009" fmla="*/ 678638 h 1985002"/>
              <a:gd name="connsiteX17010" fmla="*/ 854624 w 3049233"/>
              <a:gd name="connsiteY17010" fmla="*/ 678637 h 1985002"/>
              <a:gd name="connsiteX17011" fmla="*/ 853616 w 3049233"/>
              <a:gd name="connsiteY17011" fmla="*/ 678544 h 1985002"/>
              <a:gd name="connsiteX17012" fmla="*/ 2127459 w 3049233"/>
              <a:gd name="connsiteY17012" fmla="*/ 677985 h 1985002"/>
              <a:gd name="connsiteX17013" fmla="*/ 2098306 w 3049233"/>
              <a:gd name="connsiteY17013" fmla="*/ 701647 h 1985002"/>
              <a:gd name="connsiteX17014" fmla="*/ 2052839 w 3049233"/>
              <a:gd name="connsiteY17014" fmla="*/ 749223 h 1985002"/>
              <a:gd name="connsiteX17015" fmla="*/ 2051968 w 3049233"/>
              <a:gd name="connsiteY17015" fmla="*/ 744604 h 1985002"/>
              <a:gd name="connsiteX17016" fmla="*/ 2050902 w 3049233"/>
              <a:gd name="connsiteY17016" fmla="*/ 743507 h 1985002"/>
              <a:gd name="connsiteX17017" fmla="*/ 2105643 w 3049233"/>
              <a:gd name="connsiteY17017" fmla="*/ 692665 h 1985002"/>
              <a:gd name="connsiteX17018" fmla="*/ 2103605 w 3049233"/>
              <a:gd name="connsiteY17018" fmla="*/ 677770 h 1985002"/>
              <a:gd name="connsiteX17019" fmla="*/ 2038847 w 3049233"/>
              <a:gd name="connsiteY17019" fmla="*/ 731103 h 1985002"/>
              <a:gd name="connsiteX17020" fmla="*/ 2035006 w 3049233"/>
              <a:gd name="connsiteY17020" fmla="*/ 727152 h 1985002"/>
              <a:gd name="connsiteX17021" fmla="*/ 2093823 w 3049233"/>
              <a:gd name="connsiteY17021" fmla="*/ 682912 h 1985002"/>
              <a:gd name="connsiteX17022" fmla="*/ 2586130 w 3049233"/>
              <a:gd name="connsiteY17022" fmla="*/ 677744 h 1985002"/>
              <a:gd name="connsiteX17023" fmla="*/ 2587361 w 3049233"/>
              <a:gd name="connsiteY17023" fmla="*/ 677877 h 1985002"/>
              <a:gd name="connsiteX17024" fmla="*/ 2590538 w 3049233"/>
              <a:gd name="connsiteY17024" fmla="*/ 686442 h 1985002"/>
              <a:gd name="connsiteX17025" fmla="*/ 2585388 w 3049233"/>
              <a:gd name="connsiteY17025" fmla="*/ 686388 h 1985002"/>
              <a:gd name="connsiteX17026" fmla="*/ 2479297 w 3049233"/>
              <a:gd name="connsiteY17026" fmla="*/ 677627 h 1985002"/>
              <a:gd name="connsiteX17027" fmla="*/ 2463105 w 3049233"/>
              <a:gd name="connsiteY17027" fmla="*/ 686011 h 1985002"/>
              <a:gd name="connsiteX17028" fmla="*/ 2428663 w 3049233"/>
              <a:gd name="connsiteY17028" fmla="*/ 710610 h 1985002"/>
              <a:gd name="connsiteX17029" fmla="*/ 2412423 w 3049233"/>
              <a:gd name="connsiteY17029" fmla="*/ 716260 h 1985002"/>
              <a:gd name="connsiteX17030" fmla="*/ 2415135 w 3049233"/>
              <a:gd name="connsiteY17030" fmla="*/ 714132 h 1985002"/>
              <a:gd name="connsiteX17031" fmla="*/ 2469197 w 3049233"/>
              <a:gd name="connsiteY17031" fmla="*/ 681334 h 1985002"/>
              <a:gd name="connsiteX17032" fmla="*/ 2478813 w 3049233"/>
              <a:gd name="connsiteY17032" fmla="*/ 677651 h 1985002"/>
              <a:gd name="connsiteX17033" fmla="*/ 1842645 w 3049233"/>
              <a:gd name="connsiteY17033" fmla="*/ 677123 h 1985002"/>
              <a:gd name="connsiteX17034" fmla="*/ 1857207 w 3049233"/>
              <a:gd name="connsiteY17034" fmla="*/ 685729 h 1985002"/>
              <a:gd name="connsiteX17035" fmla="*/ 1854842 w 3049233"/>
              <a:gd name="connsiteY17035" fmla="*/ 687230 h 1985002"/>
              <a:gd name="connsiteX17036" fmla="*/ 1840843 w 3049233"/>
              <a:gd name="connsiteY17036" fmla="*/ 678132 h 1985002"/>
              <a:gd name="connsiteX17037" fmla="*/ 2494871 w 3049233"/>
              <a:gd name="connsiteY17037" fmla="*/ 676864 h 1985002"/>
              <a:gd name="connsiteX17038" fmla="*/ 2483259 w 3049233"/>
              <a:gd name="connsiteY17038" fmla="*/ 683517 h 1985002"/>
              <a:gd name="connsiteX17039" fmla="*/ 2464078 w 3049233"/>
              <a:gd name="connsiteY17039" fmla="*/ 698287 h 1985002"/>
              <a:gd name="connsiteX17040" fmla="*/ 2451776 w 3049233"/>
              <a:gd name="connsiteY17040" fmla="*/ 702567 h 1985002"/>
              <a:gd name="connsiteX17041" fmla="*/ 2486536 w 3049233"/>
              <a:gd name="connsiteY17041" fmla="*/ 679675 h 1985002"/>
              <a:gd name="connsiteX17042" fmla="*/ 2492790 w 3049233"/>
              <a:gd name="connsiteY17042" fmla="*/ 676966 h 1985002"/>
              <a:gd name="connsiteX17043" fmla="*/ 2576786 w 3049233"/>
              <a:gd name="connsiteY17043" fmla="*/ 676735 h 1985002"/>
              <a:gd name="connsiteX17044" fmla="*/ 2580283 w 3049233"/>
              <a:gd name="connsiteY17044" fmla="*/ 677113 h 1985002"/>
              <a:gd name="connsiteX17045" fmla="*/ 2580550 w 3049233"/>
              <a:gd name="connsiteY17045" fmla="*/ 677923 h 1985002"/>
              <a:gd name="connsiteX17046" fmla="*/ 2579657 w 3049233"/>
              <a:gd name="connsiteY17046" fmla="*/ 686361 h 1985002"/>
              <a:gd name="connsiteX17047" fmla="*/ 2575487 w 3049233"/>
              <a:gd name="connsiteY17047" fmla="*/ 686361 h 1985002"/>
              <a:gd name="connsiteX17048" fmla="*/ 846369 w 3049233"/>
              <a:gd name="connsiteY17048" fmla="*/ 676588 h 1985002"/>
              <a:gd name="connsiteX17049" fmla="*/ 846700 w 3049233"/>
              <a:gd name="connsiteY17049" fmla="*/ 676652 h 1985002"/>
              <a:gd name="connsiteX17050" fmla="*/ 845766 w 3049233"/>
              <a:gd name="connsiteY17050" fmla="*/ 677404 h 1985002"/>
              <a:gd name="connsiteX17051" fmla="*/ 845303 w 3049233"/>
              <a:gd name="connsiteY17051" fmla="*/ 677777 h 1985002"/>
              <a:gd name="connsiteX17052" fmla="*/ 845274 w 3049233"/>
              <a:gd name="connsiteY17052" fmla="*/ 677774 h 1985002"/>
              <a:gd name="connsiteX17053" fmla="*/ 845105 w 3049233"/>
              <a:gd name="connsiteY17053" fmla="*/ 677759 h 1985002"/>
              <a:gd name="connsiteX17054" fmla="*/ 846061 w 3049233"/>
              <a:gd name="connsiteY17054" fmla="*/ 676873 h 1985002"/>
              <a:gd name="connsiteX17055" fmla="*/ 846218 w 3049233"/>
              <a:gd name="connsiteY17055" fmla="*/ 676728 h 1985002"/>
              <a:gd name="connsiteX17056" fmla="*/ 2507708 w 3049233"/>
              <a:gd name="connsiteY17056" fmla="*/ 676234 h 1985002"/>
              <a:gd name="connsiteX17057" fmla="*/ 2502685 w 3049233"/>
              <a:gd name="connsiteY17057" fmla="*/ 679440 h 1985002"/>
              <a:gd name="connsiteX17058" fmla="*/ 2487466 w 3049233"/>
              <a:gd name="connsiteY17058" fmla="*/ 692230 h 1985002"/>
              <a:gd name="connsiteX17059" fmla="*/ 2482079 w 3049233"/>
              <a:gd name="connsiteY17059" fmla="*/ 692649 h 1985002"/>
              <a:gd name="connsiteX17060" fmla="*/ 2504880 w 3049233"/>
              <a:gd name="connsiteY17060" fmla="*/ 676373 h 1985002"/>
              <a:gd name="connsiteX17061" fmla="*/ 1818703 w 3049233"/>
              <a:gd name="connsiteY17061" fmla="*/ 676041 h 1985002"/>
              <a:gd name="connsiteX17062" fmla="*/ 1821415 w 3049233"/>
              <a:gd name="connsiteY17062" fmla="*/ 680287 h 1985002"/>
              <a:gd name="connsiteX17063" fmla="*/ 1823135 w 3049233"/>
              <a:gd name="connsiteY17063" fmla="*/ 681497 h 1985002"/>
              <a:gd name="connsiteX17064" fmla="*/ 1820927 w 3049233"/>
              <a:gd name="connsiteY17064" fmla="*/ 682793 h 1985002"/>
              <a:gd name="connsiteX17065" fmla="*/ 2566860 w 3049233"/>
              <a:gd name="connsiteY17065" fmla="*/ 675666 h 1985002"/>
              <a:gd name="connsiteX17066" fmla="*/ 2567137 w 3049233"/>
              <a:gd name="connsiteY17066" fmla="*/ 675693 h 1985002"/>
              <a:gd name="connsiteX17067" fmla="*/ 2570401 w 3049233"/>
              <a:gd name="connsiteY17067" fmla="*/ 676046 h 1985002"/>
              <a:gd name="connsiteX17068" fmla="*/ 2568259 w 3049233"/>
              <a:gd name="connsiteY17068" fmla="*/ 686361 h 1985002"/>
              <a:gd name="connsiteX17069" fmla="*/ 2563073 w 3049233"/>
              <a:gd name="connsiteY17069" fmla="*/ 686361 h 1985002"/>
              <a:gd name="connsiteX17070" fmla="*/ 2521908 w 3049233"/>
              <a:gd name="connsiteY17070" fmla="*/ 675538 h 1985002"/>
              <a:gd name="connsiteX17071" fmla="*/ 2503219 w 3049233"/>
              <a:gd name="connsiteY17071" fmla="*/ 691005 h 1985002"/>
              <a:gd name="connsiteX17072" fmla="*/ 2499718 w 3049233"/>
              <a:gd name="connsiteY17072" fmla="*/ 691277 h 1985002"/>
              <a:gd name="connsiteX17073" fmla="*/ 2520491 w 3049233"/>
              <a:gd name="connsiteY17073" fmla="*/ 675608 h 1985002"/>
              <a:gd name="connsiteX17074" fmla="*/ 2624364 w 3049233"/>
              <a:gd name="connsiteY17074" fmla="*/ 675382 h 1985002"/>
              <a:gd name="connsiteX17075" fmla="*/ 2624627 w 3049233"/>
              <a:gd name="connsiteY17075" fmla="*/ 675533 h 1985002"/>
              <a:gd name="connsiteX17076" fmla="*/ 2624455 w 3049233"/>
              <a:gd name="connsiteY17076" fmla="*/ 675515 h 1985002"/>
              <a:gd name="connsiteX17077" fmla="*/ 1888300 w 3049233"/>
              <a:gd name="connsiteY17077" fmla="*/ 675329 h 1985002"/>
              <a:gd name="connsiteX17078" fmla="*/ 1899276 w 3049233"/>
              <a:gd name="connsiteY17078" fmla="*/ 680686 h 1985002"/>
              <a:gd name="connsiteX17079" fmla="*/ 1895801 w 3049233"/>
              <a:gd name="connsiteY17079" fmla="*/ 682114 h 1985002"/>
              <a:gd name="connsiteX17080" fmla="*/ 1894787 w 3049233"/>
              <a:gd name="connsiteY17080" fmla="*/ 681618 h 1985002"/>
              <a:gd name="connsiteX17081" fmla="*/ 1886997 w 3049233"/>
              <a:gd name="connsiteY17081" fmla="*/ 677894 h 1985002"/>
              <a:gd name="connsiteX17082" fmla="*/ 1884694 w 3049233"/>
              <a:gd name="connsiteY17082" fmla="*/ 676669 h 1985002"/>
              <a:gd name="connsiteX17083" fmla="*/ 1686252 w 3049233"/>
              <a:gd name="connsiteY17083" fmla="*/ 675018 h 1985002"/>
              <a:gd name="connsiteX17084" fmla="*/ 1692214 w 3049233"/>
              <a:gd name="connsiteY17084" fmla="*/ 676836 h 1985002"/>
              <a:gd name="connsiteX17085" fmla="*/ 1686883 w 3049233"/>
              <a:gd name="connsiteY17085" fmla="*/ 676582 h 1985002"/>
              <a:gd name="connsiteX17086" fmla="*/ 1685147 w 3049233"/>
              <a:gd name="connsiteY17086" fmla="*/ 676235 h 1985002"/>
              <a:gd name="connsiteX17087" fmla="*/ 1685239 w 3049233"/>
              <a:gd name="connsiteY17087" fmla="*/ 676000 h 1985002"/>
              <a:gd name="connsiteX17088" fmla="*/ 2533014 w 3049233"/>
              <a:gd name="connsiteY17088" fmla="*/ 674994 h 1985002"/>
              <a:gd name="connsiteX17089" fmla="*/ 2521055 w 3049233"/>
              <a:gd name="connsiteY17089" fmla="*/ 689617 h 1985002"/>
              <a:gd name="connsiteX17090" fmla="*/ 2516145 w 3049233"/>
              <a:gd name="connsiteY17090" fmla="*/ 689999 h 1985002"/>
              <a:gd name="connsiteX17091" fmla="*/ 2529006 w 3049233"/>
              <a:gd name="connsiteY17091" fmla="*/ 677656 h 1985002"/>
              <a:gd name="connsiteX17092" fmla="*/ 2532501 w 3049233"/>
              <a:gd name="connsiteY17092" fmla="*/ 675019 h 1985002"/>
              <a:gd name="connsiteX17093" fmla="*/ 2559530 w 3049233"/>
              <a:gd name="connsiteY17093" fmla="*/ 674951 h 1985002"/>
              <a:gd name="connsiteX17094" fmla="*/ 2561790 w 3049233"/>
              <a:gd name="connsiteY17094" fmla="*/ 675171 h 1985002"/>
              <a:gd name="connsiteX17095" fmla="*/ 2561538 w 3049233"/>
              <a:gd name="connsiteY17095" fmla="*/ 678298 h 1985002"/>
              <a:gd name="connsiteX17096" fmla="*/ 2558037 w 3049233"/>
              <a:gd name="connsiteY17096" fmla="*/ 686740 h 1985002"/>
              <a:gd name="connsiteX17097" fmla="*/ 2553219 w 3049233"/>
              <a:gd name="connsiteY17097" fmla="*/ 687115 h 1985002"/>
              <a:gd name="connsiteX17098" fmla="*/ 880504 w 3049233"/>
              <a:gd name="connsiteY17098" fmla="*/ 674538 h 1985002"/>
              <a:gd name="connsiteX17099" fmla="*/ 881084 w 3049233"/>
              <a:gd name="connsiteY17099" fmla="*/ 674643 h 1985002"/>
              <a:gd name="connsiteX17100" fmla="*/ 881583 w 3049233"/>
              <a:gd name="connsiteY17100" fmla="*/ 674734 h 1985002"/>
              <a:gd name="connsiteX17101" fmla="*/ 882513 w 3049233"/>
              <a:gd name="connsiteY17101" fmla="*/ 674902 h 1985002"/>
              <a:gd name="connsiteX17102" fmla="*/ 882493 w 3049233"/>
              <a:gd name="connsiteY17102" fmla="*/ 674919 h 1985002"/>
              <a:gd name="connsiteX17103" fmla="*/ 882353 w 3049233"/>
              <a:gd name="connsiteY17103" fmla="*/ 675031 h 1985002"/>
              <a:gd name="connsiteX17104" fmla="*/ 882325 w 3049233"/>
              <a:gd name="connsiteY17104" fmla="*/ 675053 h 1985002"/>
              <a:gd name="connsiteX17105" fmla="*/ 881254 w 3049233"/>
              <a:gd name="connsiteY17105" fmla="*/ 677054 h 1985002"/>
              <a:gd name="connsiteX17106" fmla="*/ 876126 w 3049233"/>
              <a:gd name="connsiteY17106" fmla="*/ 676136 h 1985002"/>
              <a:gd name="connsiteX17107" fmla="*/ 878061 w 3049233"/>
              <a:gd name="connsiteY17107" fmla="*/ 675430 h 1985002"/>
              <a:gd name="connsiteX17108" fmla="*/ 879309 w 3049233"/>
              <a:gd name="connsiteY17108" fmla="*/ 674974 h 1985002"/>
              <a:gd name="connsiteX17109" fmla="*/ 2543617 w 3049233"/>
              <a:gd name="connsiteY17109" fmla="*/ 674474 h 1985002"/>
              <a:gd name="connsiteX17110" fmla="*/ 2541538 w 3049233"/>
              <a:gd name="connsiteY17110" fmla="*/ 677387 h 1985002"/>
              <a:gd name="connsiteX17111" fmla="*/ 2534211 w 3049233"/>
              <a:gd name="connsiteY17111" fmla="*/ 688593 h 1985002"/>
              <a:gd name="connsiteX17112" fmla="*/ 2531581 w 3049233"/>
              <a:gd name="connsiteY17112" fmla="*/ 688798 h 1985002"/>
              <a:gd name="connsiteX17113" fmla="*/ 2543352 w 3049233"/>
              <a:gd name="connsiteY17113" fmla="*/ 674487 h 1985002"/>
              <a:gd name="connsiteX17114" fmla="*/ 2553253 w 3049233"/>
              <a:gd name="connsiteY17114" fmla="*/ 674338 h 1985002"/>
              <a:gd name="connsiteX17115" fmla="*/ 2553262 w 3049233"/>
              <a:gd name="connsiteY17115" fmla="*/ 674339 h 1985002"/>
              <a:gd name="connsiteX17116" fmla="*/ 2546096 w 3049233"/>
              <a:gd name="connsiteY17116" fmla="*/ 687669 h 1985002"/>
              <a:gd name="connsiteX17117" fmla="*/ 2541165 w 3049233"/>
              <a:gd name="connsiteY17117" fmla="*/ 688053 h 1985002"/>
              <a:gd name="connsiteX17118" fmla="*/ 2546017 w 3049233"/>
              <a:gd name="connsiteY17118" fmla="*/ 680605 h 1985002"/>
              <a:gd name="connsiteX17119" fmla="*/ 2550300 w 3049233"/>
              <a:gd name="connsiteY17119" fmla="*/ 674338 h 1985002"/>
              <a:gd name="connsiteX17120" fmla="*/ 1849640 w 3049233"/>
              <a:gd name="connsiteY17120" fmla="*/ 673205 h 1985002"/>
              <a:gd name="connsiteX17121" fmla="*/ 1863770 w 3049233"/>
              <a:gd name="connsiteY17121" fmla="*/ 681354 h 1985002"/>
              <a:gd name="connsiteX17122" fmla="*/ 1863948 w 3049233"/>
              <a:gd name="connsiteY17122" fmla="*/ 681445 h 1985002"/>
              <a:gd name="connsiteX17123" fmla="*/ 1862195 w 3049233"/>
              <a:gd name="connsiteY17123" fmla="*/ 682562 h 1985002"/>
              <a:gd name="connsiteX17124" fmla="*/ 1848319 w 3049233"/>
              <a:gd name="connsiteY17124" fmla="*/ 673945 h 1985002"/>
              <a:gd name="connsiteX17125" fmla="*/ 789209 w 3049233"/>
              <a:gd name="connsiteY17125" fmla="*/ 673070 h 1985002"/>
              <a:gd name="connsiteX17126" fmla="*/ 796998 w 3049233"/>
              <a:gd name="connsiteY17126" fmla="*/ 675069 h 1985002"/>
              <a:gd name="connsiteX17127" fmla="*/ 806381 w 3049233"/>
              <a:gd name="connsiteY17127" fmla="*/ 677476 h 1985002"/>
              <a:gd name="connsiteX17128" fmla="*/ 802378 w 3049233"/>
              <a:gd name="connsiteY17128" fmla="*/ 681957 h 1985002"/>
              <a:gd name="connsiteX17129" fmla="*/ 799903 w 3049233"/>
              <a:gd name="connsiteY17129" fmla="*/ 684727 h 1985002"/>
              <a:gd name="connsiteX17130" fmla="*/ 797977 w 3049233"/>
              <a:gd name="connsiteY17130" fmla="*/ 686882 h 1985002"/>
              <a:gd name="connsiteX17131" fmla="*/ 780183 w 3049233"/>
              <a:gd name="connsiteY17131" fmla="*/ 683147 h 1985002"/>
              <a:gd name="connsiteX17132" fmla="*/ 1863900 w 3049233"/>
              <a:gd name="connsiteY17132" fmla="*/ 672901 h 1985002"/>
              <a:gd name="connsiteX17133" fmla="*/ 1871340 w 3049233"/>
              <a:gd name="connsiteY17133" fmla="*/ 676740 h 1985002"/>
              <a:gd name="connsiteX17134" fmla="*/ 1870719 w 3049233"/>
              <a:gd name="connsiteY17134" fmla="*/ 677137 h 1985002"/>
              <a:gd name="connsiteX17135" fmla="*/ 2614114 w 3049233"/>
              <a:gd name="connsiteY17135" fmla="*/ 671586 h 1985002"/>
              <a:gd name="connsiteX17136" fmla="*/ 2615366 w 3049233"/>
              <a:gd name="connsiteY17136" fmla="*/ 672306 h 1985002"/>
              <a:gd name="connsiteX17137" fmla="*/ 2616973 w 3049233"/>
              <a:gd name="connsiteY17137" fmla="*/ 674712 h 1985002"/>
              <a:gd name="connsiteX17138" fmla="*/ 2616001 w 3049233"/>
              <a:gd name="connsiteY17138" fmla="*/ 674608 h 1985002"/>
              <a:gd name="connsiteX17139" fmla="*/ 820092 w 3049233"/>
              <a:gd name="connsiteY17139" fmla="*/ 671470 h 1985002"/>
              <a:gd name="connsiteX17140" fmla="*/ 830889 w 3049233"/>
              <a:gd name="connsiteY17140" fmla="*/ 673573 h 1985002"/>
              <a:gd name="connsiteX17141" fmla="*/ 837139 w 3049233"/>
              <a:gd name="connsiteY17141" fmla="*/ 674790 h 1985002"/>
              <a:gd name="connsiteX17142" fmla="*/ 837046 w 3049233"/>
              <a:gd name="connsiteY17142" fmla="*/ 674872 h 1985002"/>
              <a:gd name="connsiteX17143" fmla="*/ 834848 w 3049233"/>
              <a:gd name="connsiteY17143" fmla="*/ 676812 h 1985002"/>
              <a:gd name="connsiteX17144" fmla="*/ 822055 w 3049233"/>
              <a:gd name="connsiteY17144" fmla="*/ 675632 h 1985002"/>
              <a:gd name="connsiteX17145" fmla="*/ 820238 w 3049233"/>
              <a:gd name="connsiteY17145" fmla="*/ 674964 h 1985002"/>
              <a:gd name="connsiteX17146" fmla="*/ 819103 w 3049233"/>
              <a:gd name="connsiteY17146" fmla="*/ 674546 h 1985002"/>
              <a:gd name="connsiteX17147" fmla="*/ 817778 w 3049233"/>
              <a:gd name="connsiteY17147" fmla="*/ 674059 h 1985002"/>
              <a:gd name="connsiteX17148" fmla="*/ 862568 w 3049233"/>
              <a:gd name="connsiteY17148" fmla="*/ 671289 h 1985002"/>
              <a:gd name="connsiteX17149" fmla="*/ 866468 w 3049233"/>
              <a:gd name="connsiteY17149" fmla="*/ 671995 h 1985002"/>
              <a:gd name="connsiteX17150" fmla="*/ 868042 w 3049233"/>
              <a:gd name="connsiteY17150" fmla="*/ 672280 h 1985002"/>
              <a:gd name="connsiteX17151" fmla="*/ 869075 w 3049233"/>
              <a:gd name="connsiteY17151" fmla="*/ 672467 h 1985002"/>
              <a:gd name="connsiteX17152" fmla="*/ 868249 w 3049233"/>
              <a:gd name="connsiteY17152" fmla="*/ 673393 h 1985002"/>
              <a:gd name="connsiteX17153" fmla="*/ 865886 w 3049233"/>
              <a:gd name="connsiteY17153" fmla="*/ 674303 h 1985002"/>
              <a:gd name="connsiteX17154" fmla="*/ 860122 w 3049233"/>
              <a:gd name="connsiteY17154" fmla="*/ 673271 h 1985002"/>
              <a:gd name="connsiteX17155" fmla="*/ 1822985 w 3049233"/>
              <a:gd name="connsiteY17155" fmla="*/ 670538 h 1985002"/>
              <a:gd name="connsiteX17156" fmla="*/ 1828207 w 3049233"/>
              <a:gd name="connsiteY17156" fmla="*/ 676858 h 1985002"/>
              <a:gd name="connsiteX17157" fmla="*/ 1829558 w 3049233"/>
              <a:gd name="connsiteY17157" fmla="*/ 677728 h 1985002"/>
              <a:gd name="connsiteX17158" fmla="*/ 1827849 w 3049233"/>
              <a:gd name="connsiteY17158" fmla="*/ 678731 h 1985002"/>
              <a:gd name="connsiteX17159" fmla="*/ 1825995 w 3049233"/>
              <a:gd name="connsiteY17159" fmla="*/ 677451 h 1985002"/>
              <a:gd name="connsiteX17160" fmla="*/ 853808 w 3049233"/>
              <a:gd name="connsiteY17160" fmla="*/ 669701 h 1985002"/>
              <a:gd name="connsiteX17161" fmla="*/ 854993 w 3049233"/>
              <a:gd name="connsiteY17161" fmla="*/ 669916 h 1985002"/>
              <a:gd name="connsiteX17162" fmla="*/ 855055 w 3049233"/>
              <a:gd name="connsiteY17162" fmla="*/ 669927 h 1985002"/>
              <a:gd name="connsiteX17163" fmla="*/ 852578 w 3049233"/>
              <a:gd name="connsiteY17163" fmla="*/ 671921 h 1985002"/>
              <a:gd name="connsiteX17164" fmla="*/ 852566 w 3049233"/>
              <a:gd name="connsiteY17164" fmla="*/ 671919 h 1985002"/>
              <a:gd name="connsiteX17165" fmla="*/ 851600 w 3049233"/>
              <a:gd name="connsiteY17165" fmla="*/ 671746 h 1985002"/>
              <a:gd name="connsiteX17166" fmla="*/ 676597 w 3049233"/>
              <a:gd name="connsiteY17166" fmla="*/ 669526 h 1985002"/>
              <a:gd name="connsiteX17167" fmla="*/ 683276 w 3049233"/>
              <a:gd name="connsiteY17167" fmla="*/ 674043 h 1985002"/>
              <a:gd name="connsiteX17168" fmla="*/ 690487 w 3049233"/>
              <a:gd name="connsiteY17168" fmla="*/ 678919 h 1985002"/>
              <a:gd name="connsiteX17169" fmla="*/ 675924 w 3049233"/>
              <a:gd name="connsiteY17169" fmla="*/ 695696 h 1985002"/>
              <a:gd name="connsiteX17170" fmla="*/ 599898 w 3049233"/>
              <a:gd name="connsiteY17170" fmla="*/ 786267 h 1985002"/>
              <a:gd name="connsiteX17171" fmla="*/ 570604 w 3049233"/>
              <a:gd name="connsiteY17171" fmla="*/ 821828 h 1985002"/>
              <a:gd name="connsiteX17172" fmla="*/ 539107 w 3049233"/>
              <a:gd name="connsiteY17172" fmla="*/ 860097 h 1985002"/>
              <a:gd name="connsiteX17173" fmla="*/ 217374 w 3049233"/>
              <a:gd name="connsiteY17173" fmla="*/ 1281907 h 1985002"/>
              <a:gd name="connsiteX17174" fmla="*/ 115774 w 3049233"/>
              <a:gd name="connsiteY17174" fmla="*/ 1389094 h 1985002"/>
              <a:gd name="connsiteX17175" fmla="*/ 108997 w 3049233"/>
              <a:gd name="connsiteY17175" fmla="*/ 1395019 h 1985002"/>
              <a:gd name="connsiteX17176" fmla="*/ 108760 w 3049233"/>
              <a:gd name="connsiteY17176" fmla="*/ 1393868 h 1985002"/>
              <a:gd name="connsiteX17177" fmla="*/ 108488 w 3049233"/>
              <a:gd name="connsiteY17177" fmla="*/ 1392542 h 1985002"/>
              <a:gd name="connsiteX17178" fmla="*/ 118144 w 3049233"/>
              <a:gd name="connsiteY17178" fmla="*/ 1383000 h 1985002"/>
              <a:gd name="connsiteX17179" fmla="*/ 213311 w 3049233"/>
              <a:gd name="connsiteY17179" fmla="*/ 1274456 h 1985002"/>
              <a:gd name="connsiteX17180" fmla="*/ 531657 w 3049233"/>
              <a:gd name="connsiteY17180" fmla="*/ 846721 h 1985002"/>
              <a:gd name="connsiteX17181" fmla="*/ 558751 w 3049233"/>
              <a:gd name="connsiteY17181" fmla="*/ 812854 h 1985002"/>
              <a:gd name="connsiteX17182" fmla="*/ 591600 w 3049233"/>
              <a:gd name="connsiteY17182" fmla="*/ 771368 h 1985002"/>
              <a:gd name="connsiteX17183" fmla="*/ 667779 w 3049233"/>
              <a:gd name="connsiteY17183" fmla="*/ 679736 h 1985002"/>
              <a:gd name="connsiteX17184" fmla="*/ 2577769 w 3049233"/>
              <a:gd name="connsiteY17184" fmla="*/ 669456 h 1985002"/>
              <a:gd name="connsiteX17185" fmla="*/ 2578126 w 3049233"/>
              <a:gd name="connsiteY17185" fmla="*/ 670545 h 1985002"/>
              <a:gd name="connsiteX17186" fmla="*/ 2577629 w 3049233"/>
              <a:gd name="connsiteY17186" fmla="*/ 670491 h 1985002"/>
              <a:gd name="connsiteX17187" fmla="*/ 1692054 w 3049233"/>
              <a:gd name="connsiteY17187" fmla="*/ 669391 h 1985002"/>
              <a:gd name="connsiteX17188" fmla="*/ 1697527 w 3049233"/>
              <a:gd name="connsiteY17188" fmla="*/ 671261 h 1985002"/>
              <a:gd name="connsiteX17189" fmla="*/ 1691175 w 3049233"/>
              <a:gd name="connsiteY17189" fmla="*/ 670243 h 1985002"/>
              <a:gd name="connsiteX17190" fmla="*/ 2518565 w 3049233"/>
              <a:gd name="connsiteY17190" fmla="*/ 669301 h 1985002"/>
              <a:gd name="connsiteX17191" fmla="*/ 2518204 w 3049233"/>
              <a:gd name="connsiteY17191" fmla="*/ 669531 h 1985002"/>
              <a:gd name="connsiteX17192" fmla="*/ 2518063 w 3049233"/>
              <a:gd name="connsiteY17192" fmla="*/ 669539 h 1985002"/>
              <a:gd name="connsiteX17193" fmla="*/ 2530986 w 3049233"/>
              <a:gd name="connsiteY17193" fmla="*/ 668027 h 1985002"/>
              <a:gd name="connsiteX17194" fmla="*/ 2529882 w 3049233"/>
              <a:gd name="connsiteY17194" fmla="*/ 668940 h 1985002"/>
              <a:gd name="connsiteX17195" fmla="*/ 2529291 w 3049233"/>
              <a:gd name="connsiteY17195" fmla="*/ 668970 h 1985002"/>
              <a:gd name="connsiteX17196" fmla="*/ 2529563 w 3049233"/>
              <a:gd name="connsiteY17196" fmla="*/ 668764 h 1985002"/>
              <a:gd name="connsiteX17197" fmla="*/ 1609055 w 3049233"/>
              <a:gd name="connsiteY17197" fmla="*/ 667791 h 1985002"/>
              <a:gd name="connsiteX17198" fmla="*/ 1651483 w 3049233"/>
              <a:gd name="connsiteY17198" fmla="*/ 686214 h 1985002"/>
              <a:gd name="connsiteX17199" fmla="*/ 1315011 w 3049233"/>
              <a:gd name="connsiteY17199" fmla="*/ 786311 h 1985002"/>
              <a:gd name="connsiteX17200" fmla="*/ 1312417 w 3049233"/>
              <a:gd name="connsiteY17200" fmla="*/ 787083 h 1985002"/>
              <a:gd name="connsiteX17201" fmla="*/ 1312267 w 3049233"/>
              <a:gd name="connsiteY17201" fmla="*/ 787128 h 1985002"/>
              <a:gd name="connsiteX17202" fmla="*/ 1312212 w 3049233"/>
              <a:gd name="connsiteY17202" fmla="*/ 787022 h 1985002"/>
              <a:gd name="connsiteX17203" fmla="*/ 1310169 w 3049233"/>
              <a:gd name="connsiteY17203" fmla="*/ 783077 h 1985002"/>
              <a:gd name="connsiteX17204" fmla="*/ 1308174 w 3049233"/>
              <a:gd name="connsiteY17204" fmla="*/ 779225 h 1985002"/>
              <a:gd name="connsiteX17205" fmla="*/ 1315290 w 3049233"/>
              <a:gd name="connsiteY17205" fmla="*/ 776590 h 1985002"/>
              <a:gd name="connsiteX17206" fmla="*/ 2603935 w 3049233"/>
              <a:gd name="connsiteY17206" fmla="*/ 667307 h 1985002"/>
              <a:gd name="connsiteX17207" fmla="*/ 2605542 w 3049233"/>
              <a:gd name="connsiteY17207" fmla="*/ 668242 h 1985002"/>
              <a:gd name="connsiteX17208" fmla="*/ 2605869 w 3049233"/>
              <a:gd name="connsiteY17208" fmla="*/ 668717 h 1985002"/>
              <a:gd name="connsiteX17209" fmla="*/ 2609013 w 3049233"/>
              <a:gd name="connsiteY17209" fmla="*/ 673858 h 1985002"/>
              <a:gd name="connsiteX17210" fmla="*/ 2607651 w 3049233"/>
              <a:gd name="connsiteY17210" fmla="*/ 673712 h 1985002"/>
              <a:gd name="connsiteX17211" fmla="*/ 2672849 w 3049233"/>
              <a:gd name="connsiteY17211" fmla="*/ 667060 h 1985002"/>
              <a:gd name="connsiteX17212" fmla="*/ 2756805 w 3049233"/>
              <a:gd name="connsiteY17212" fmla="*/ 686149 h 1985002"/>
              <a:gd name="connsiteX17213" fmla="*/ 2795031 w 3049233"/>
              <a:gd name="connsiteY17213" fmla="*/ 696362 h 1985002"/>
              <a:gd name="connsiteX17214" fmla="*/ 2768040 w 3049233"/>
              <a:gd name="connsiteY17214" fmla="*/ 689874 h 1985002"/>
              <a:gd name="connsiteX17215" fmla="*/ 2685141 w 3049233"/>
              <a:gd name="connsiteY17215" fmla="*/ 673539 h 1985002"/>
              <a:gd name="connsiteX17216" fmla="*/ 1666508 w 3049233"/>
              <a:gd name="connsiteY17216" fmla="*/ 666146 h 1985002"/>
              <a:gd name="connsiteX17217" fmla="*/ 1668212 w 3049233"/>
              <a:gd name="connsiteY17217" fmla="*/ 666889 h 1985002"/>
              <a:gd name="connsiteX17218" fmla="*/ 1680968 w 3049233"/>
              <a:gd name="connsiteY17218" fmla="*/ 672759 h 1985002"/>
              <a:gd name="connsiteX17219" fmla="*/ 1680327 w 3049233"/>
              <a:gd name="connsiteY17219" fmla="*/ 674376 h 1985002"/>
              <a:gd name="connsiteX17220" fmla="*/ 1665766 w 3049233"/>
              <a:gd name="connsiteY17220" fmla="*/ 668047 h 1985002"/>
              <a:gd name="connsiteX17221" fmla="*/ 875326 w 3049233"/>
              <a:gd name="connsiteY17221" fmla="*/ 665463 h 1985002"/>
              <a:gd name="connsiteX17222" fmla="*/ 874546 w 3049233"/>
              <a:gd name="connsiteY17222" fmla="*/ 666337 h 1985002"/>
              <a:gd name="connsiteX17223" fmla="*/ 873350 w 3049233"/>
              <a:gd name="connsiteY17223" fmla="*/ 667677 h 1985002"/>
              <a:gd name="connsiteX17224" fmla="*/ 872615 w 3049233"/>
              <a:gd name="connsiteY17224" fmla="*/ 667536 h 1985002"/>
              <a:gd name="connsiteX17225" fmla="*/ 870709 w 3049233"/>
              <a:gd name="connsiteY17225" fmla="*/ 667172 h 1985002"/>
              <a:gd name="connsiteX17226" fmla="*/ 871375 w 3049233"/>
              <a:gd name="connsiteY17226" fmla="*/ 666925 h 1985002"/>
              <a:gd name="connsiteX17227" fmla="*/ 873862 w 3049233"/>
              <a:gd name="connsiteY17227" fmla="*/ 666004 h 1985002"/>
              <a:gd name="connsiteX17228" fmla="*/ 1026162 w 3049233"/>
              <a:gd name="connsiteY17228" fmla="*/ 665166 h 1985002"/>
              <a:gd name="connsiteX17229" fmla="*/ 1026590 w 3049233"/>
              <a:gd name="connsiteY17229" fmla="*/ 665205 h 1985002"/>
              <a:gd name="connsiteX17230" fmla="*/ 1027406 w 3049233"/>
              <a:gd name="connsiteY17230" fmla="*/ 665281 h 1985002"/>
              <a:gd name="connsiteX17231" fmla="*/ 1027635 w 3049233"/>
              <a:gd name="connsiteY17231" fmla="*/ 665303 h 1985002"/>
              <a:gd name="connsiteX17232" fmla="*/ 1028193 w 3049233"/>
              <a:gd name="connsiteY17232" fmla="*/ 665406 h 1985002"/>
              <a:gd name="connsiteX17233" fmla="*/ 1026788 w 3049233"/>
              <a:gd name="connsiteY17233" fmla="*/ 665340 h 1985002"/>
              <a:gd name="connsiteX17234" fmla="*/ 1026367 w 3049233"/>
              <a:gd name="connsiteY17234" fmla="*/ 665223 h 1985002"/>
              <a:gd name="connsiteX17235" fmla="*/ 1026320 w 3049233"/>
              <a:gd name="connsiteY17235" fmla="*/ 665210 h 1985002"/>
              <a:gd name="connsiteX17236" fmla="*/ 1026304 w 3049233"/>
              <a:gd name="connsiteY17236" fmla="*/ 665205 h 1985002"/>
              <a:gd name="connsiteX17237" fmla="*/ 2594580 w 3049233"/>
              <a:gd name="connsiteY17237" fmla="*/ 665068 h 1985002"/>
              <a:gd name="connsiteX17238" fmla="*/ 2595214 w 3049233"/>
              <a:gd name="connsiteY17238" fmla="*/ 665364 h 1985002"/>
              <a:gd name="connsiteX17239" fmla="*/ 2595500 w 3049233"/>
              <a:gd name="connsiteY17239" fmla="*/ 665806 h 1985002"/>
              <a:gd name="connsiteX17240" fmla="*/ 2599442 w 3049233"/>
              <a:gd name="connsiteY17240" fmla="*/ 672831 h 1985002"/>
              <a:gd name="connsiteX17241" fmla="*/ 2598265 w 3049233"/>
              <a:gd name="connsiteY17241" fmla="*/ 672705 h 1985002"/>
              <a:gd name="connsiteX17242" fmla="*/ 883523 w 3049233"/>
              <a:gd name="connsiteY17242" fmla="*/ 664828 h 1985002"/>
              <a:gd name="connsiteX17243" fmla="*/ 888166 w 3049233"/>
              <a:gd name="connsiteY17243" fmla="*/ 665722 h 1985002"/>
              <a:gd name="connsiteX17244" fmla="*/ 879887 w 3049233"/>
              <a:gd name="connsiteY17244" fmla="*/ 668911 h 1985002"/>
              <a:gd name="connsiteX17245" fmla="*/ 767132 w 3049233"/>
              <a:gd name="connsiteY17245" fmla="*/ 664712 h 1985002"/>
              <a:gd name="connsiteX17246" fmla="*/ 768545 w 3049233"/>
              <a:gd name="connsiteY17246" fmla="*/ 665357 h 1985002"/>
              <a:gd name="connsiteX17247" fmla="*/ 780609 w 3049233"/>
              <a:gd name="connsiteY17247" fmla="*/ 670863 h 1985002"/>
              <a:gd name="connsiteX17248" fmla="*/ 782556 w 3049233"/>
              <a:gd name="connsiteY17248" fmla="*/ 671363 h 1985002"/>
              <a:gd name="connsiteX17249" fmla="*/ 773344 w 3049233"/>
              <a:gd name="connsiteY17249" fmla="*/ 681711 h 1985002"/>
              <a:gd name="connsiteX17250" fmla="*/ 766665 w 3049233"/>
              <a:gd name="connsiteY17250" fmla="*/ 680309 h 1985002"/>
              <a:gd name="connsiteX17251" fmla="*/ 766118 w 3049233"/>
              <a:gd name="connsiteY17251" fmla="*/ 680150 h 1985002"/>
              <a:gd name="connsiteX17252" fmla="*/ 762548 w 3049233"/>
              <a:gd name="connsiteY17252" fmla="*/ 679109 h 1985002"/>
              <a:gd name="connsiteX17253" fmla="*/ 761843 w 3049233"/>
              <a:gd name="connsiteY17253" fmla="*/ 678903 h 1985002"/>
              <a:gd name="connsiteX17254" fmla="*/ 756502 w 3049233"/>
              <a:gd name="connsiteY17254" fmla="*/ 676528 h 1985002"/>
              <a:gd name="connsiteX17255" fmla="*/ 1866386 w 3049233"/>
              <a:gd name="connsiteY17255" fmla="*/ 664621 h 1985002"/>
              <a:gd name="connsiteX17256" fmla="*/ 1879959 w 3049233"/>
              <a:gd name="connsiteY17256" fmla="*/ 671258 h 1985002"/>
              <a:gd name="connsiteX17257" fmla="*/ 1877482 w 3049233"/>
              <a:gd name="connsiteY17257" fmla="*/ 672832 h 1985002"/>
              <a:gd name="connsiteX17258" fmla="*/ 1863733 w 3049233"/>
              <a:gd name="connsiteY17258" fmla="*/ 665518 h 1985002"/>
              <a:gd name="connsiteX17259" fmla="*/ 1826996 w 3049233"/>
              <a:gd name="connsiteY17259" fmla="*/ 664357 h 1985002"/>
              <a:gd name="connsiteX17260" fmla="*/ 1836783 w 3049233"/>
              <a:gd name="connsiteY17260" fmla="*/ 673488 h 1985002"/>
              <a:gd name="connsiteX17261" fmla="*/ 1835160 w 3049233"/>
              <a:gd name="connsiteY17261" fmla="*/ 674440 h 1985002"/>
              <a:gd name="connsiteX17262" fmla="*/ 1831520 w 3049233"/>
              <a:gd name="connsiteY17262" fmla="*/ 672074 h 1985002"/>
              <a:gd name="connsiteX17263" fmla="*/ 1697810 w 3049233"/>
              <a:gd name="connsiteY17263" fmla="*/ 663810 h 1985002"/>
              <a:gd name="connsiteX17264" fmla="*/ 1703286 w 3049233"/>
              <a:gd name="connsiteY17264" fmla="*/ 665951 h 1985002"/>
              <a:gd name="connsiteX17265" fmla="*/ 1697072 w 3049233"/>
              <a:gd name="connsiteY17265" fmla="*/ 664525 h 1985002"/>
              <a:gd name="connsiteX17266" fmla="*/ 2557940 w 3049233"/>
              <a:gd name="connsiteY17266" fmla="*/ 663160 h 1985002"/>
              <a:gd name="connsiteX17267" fmla="*/ 2557050 w 3049233"/>
              <a:gd name="connsiteY17267" fmla="*/ 667290 h 1985002"/>
              <a:gd name="connsiteX17268" fmla="*/ 2556497 w 3049233"/>
              <a:gd name="connsiteY17268" fmla="*/ 668320 h 1985002"/>
              <a:gd name="connsiteX17269" fmla="*/ 2554546 w 3049233"/>
              <a:gd name="connsiteY17269" fmla="*/ 668127 h 1985002"/>
              <a:gd name="connsiteX17270" fmla="*/ 2071595 w 3049233"/>
              <a:gd name="connsiteY17270" fmla="*/ 663077 h 1985002"/>
              <a:gd name="connsiteX17271" fmla="*/ 2005330 w 3049233"/>
              <a:gd name="connsiteY17271" fmla="*/ 696861 h 1985002"/>
              <a:gd name="connsiteX17272" fmla="*/ 1996122 w 3049233"/>
              <a:gd name="connsiteY17272" fmla="*/ 703917 h 1985002"/>
              <a:gd name="connsiteX17273" fmla="*/ 1990674 w 3049233"/>
              <a:gd name="connsiteY17273" fmla="*/ 701552 h 1985002"/>
              <a:gd name="connsiteX17274" fmla="*/ 2000787 w 3049233"/>
              <a:gd name="connsiteY17274" fmla="*/ 694322 h 1985002"/>
              <a:gd name="connsiteX17275" fmla="*/ 798543 w 3049233"/>
              <a:gd name="connsiteY17275" fmla="*/ 662649 h 1985002"/>
              <a:gd name="connsiteX17276" fmla="*/ 813976 w 3049233"/>
              <a:gd name="connsiteY17276" fmla="*/ 668976 h 1985002"/>
              <a:gd name="connsiteX17277" fmla="*/ 811498 w 3049233"/>
              <a:gd name="connsiteY17277" fmla="*/ 671749 h 1985002"/>
              <a:gd name="connsiteX17278" fmla="*/ 795621 w 3049233"/>
              <a:gd name="connsiteY17278" fmla="*/ 665911 h 1985002"/>
              <a:gd name="connsiteX17279" fmla="*/ 979061 w 3049233"/>
              <a:gd name="connsiteY17279" fmla="*/ 662612 h 1985002"/>
              <a:gd name="connsiteX17280" fmla="*/ 979670 w 3049233"/>
              <a:gd name="connsiteY17280" fmla="*/ 662682 h 1985002"/>
              <a:gd name="connsiteX17281" fmla="*/ 980408 w 3049233"/>
              <a:gd name="connsiteY17281" fmla="*/ 662767 h 1985002"/>
              <a:gd name="connsiteX17282" fmla="*/ 986180 w 3049233"/>
              <a:gd name="connsiteY17282" fmla="*/ 663430 h 1985002"/>
              <a:gd name="connsiteX17283" fmla="*/ 982478 w 3049233"/>
              <a:gd name="connsiteY17283" fmla="*/ 663256 h 1985002"/>
              <a:gd name="connsiteX17284" fmla="*/ 981469 w 3049233"/>
              <a:gd name="connsiteY17284" fmla="*/ 663066 h 1985002"/>
              <a:gd name="connsiteX17285" fmla="*/ 2587016 w 3049233"/>
              <a:gd name="connsiteY17285" fmla="*/ 662559 h 1985002"/>
              <a:gd name="connsiteX17286" fmla="*/ 2587690 w 3049233"/>
              <a:gd name="connsiteY17286" fmla="*/ 662658 h 1985002"/>
              <a:gd name="connsiteX17287" fmla="*/ 2591951 w 3049233"/>
              <a:gd name="connsiteY17287" fmla="*/ 672028 h 1985002"/>
              <a:gd name="connsiteX17288" fmla="*/ 2590786 w 3049233"/>
              <a:gd name="connsiteY17288" fmla="*/ 671903 h 1985002"/>
              <a:gd name="connsiteX17289" fmla="*/ 2581237 w 3049233"/>
              <a:gd name="connsiteY17289" fmla="*/ 661711 h 1985002"/>
              <a:gd name="connsiteX17290" fmla="*/ 2581371 w 3049233"/>
              <a:gd name="connsiteY17290" fmla="*/ 661730 h 1985002"/>
              <a:gd name="connsiteX17291" fmla="*/ 2584911 w 3049233"/>
              <a:gd name="connsiteY17291" fmla="*/ 671272 h 1985002"/>
              <a:gd name="connsiteX17292" fmla="*/ 2584709 w 3049233"/>
              <a:gd name="connsiteY17292" fmla="*/ 671251 h 1985002"/>
              <a:gd name="connsiteX17293" fmla="*/ 866515 w 3049233"/>
              <a:gd name="connsiteY17293" fmla="*/ 661553 h 1985002"/>
              <a:gd name="connsiteX17294" fmla="*/ 868037 w 3049233"/>
              <a:gd name="connsiteY17294" fmla="*/ 661846 h 1985002"/>
              <a:gd name="connsiteX17295" fmla="*/ 862197 w 3049233"/>
              <a:gd name="connsiteY17295" fmla="*/ 664178 h 1985002"/>
              <a:gd name="connsiteX17296" fmla="*/ 860826 w 3049233"/>
              <a:gd name="connsiteY17296" fmla="*/ 665281 h 1985002"/>
              <a:gd name="connsiteX17297" fmla="*/ 860247 w 3049233"/>
              <a:gd name="connsiteY17297" fmla="*/ 665171 h 1985002"/>
              <a:gd name="connsiteX17298" fmla="*/ 859126 w 3049233"/>
              <a:gd name="connsiteY17298" fmla="*/ 664956 h 1985002"/>
              <a:gd name="connsiteX17299" fmla="*/ 2120782 w 3049233"/>
              <a:gd name="connsiteY17299" fmla="*/ 661257 h 1985002"/>
              <a:gd name="connsiteX17300" fmla="*/ 2102674 w 3049233"/>
              <a:gd name="connsiteY17300" fmla="*/ 668881 h 1985002"/>
              <a:gd name="connsiteX17301" fmla="*/ 2030333 w 3049233"/>
              <a:gd name="connsiteY17301" fmla="*/ 722344 h 1985002"/>
              <a:gd name="connsiteX17302" fmla="*/ 2026304 w 3049233"/>
              <a:gd name="connsiteY17302" fmla="*/ 718200 h 1985002"/>
              <a:gd name="connsiteX17303" fmla="*/ 2104192 w 3049233"/>
              <a:gd name="connsiteY17303" fmla="*/ 666859 h 1985002"/>
              <a:gd name="connsiteX17304" fmla="*/ 2569680 w 3049233"/>
              <a:gd name="connsiteY17304" fmla="*/ 660968 h 1985002"/>
              <a:gd name="connsiteX17305" fmla="*/ 2569858 w 3049233"/>
              <a:gd name="connsiteY17305" fmla="*/ 660974 h 1985002"/>
              <a:gd name="connsiteX17306" fmla="*/ 2571973 w 3049233"/>
              <a:gd name="connsiteY17306" fmla="*/ 668479 h 1985002"/>
              <a:gd name="connsiteX17307" fmla="*/ 2571687 w 3049233"/>
              <a:gd name="connsiteY17307" fmla="*/ 669854 h 1985002"/>
              <a:gd name="connsiteX17308" fmla="*/ 2568051 w 3049233"/>
              <a:gd name="connsiteY17308" fmla="*/ 669464 h 1985002"/>
              <a:gd name="connsiteX17309" fmla="*/ 829524 w 3049233"/>
              <a:gd name="connsiteY17309" fmla="*/ 660913 h 1985002"/>
              <a:gd name="connsiteX17310" fmla="*/ 833521 w 3049233"/>
              <a:gd name="connsiteY17310" fmla="*/ 662468 h 1985002"/>
              <a:gd name="connsiteX17311" fmla="*/ 833785 w 3049233"/>
              <a:gd name="connsiteY17311" fmla="*/ 662570 h 1985002"/>
              <a:gd name="connsiteX17312" fmla="*/ 845269 w 3049233"/>
              <a:gd name="connsiteY17312" fmla="*/ 667035 h 1985002"/>
              <a:gd name="connsiteX17313" fmla="*/ 845233 w 3049233"/>
              <a:gd name="connsiteY17313" fmla="*/ 667076 h 1985002"/>
              <a:gd name="connsiteX17314" fmla="*/ 845053 w 3049233"/>
              <a:gd name="connsiteY17314" fmla="*/ 667277 h 1985002"/>
              <a:gd name="connsiteX17315" fmla="*/ 842832 w 3049233"/>
              <a:gd name="connsiteY17315" fmla="*/ 669764 h 1985002"/>
              <a:gd name="connsiteX17316" fmla="*/ 842444 w 3049233"/>
              <a:gd name="connsiteY17316" fmla="*/ 670107 h 1985002"/>
              <a:gd name="connsiteX17317" fmla="*/ 827925 w 3049233"/>
              <a:gd name="connsiteY17317" fmla="*/ 667508 h 1985002"/>
              <a:gd name="connsiteX17318" fmla="*/ 825567 w 3049233"/>
              <a:gd name="connsiteY17318" fmla="*/ 666600 h 1985002"/>
              <a:gd name="connsiteX17319" fmla="*/ 824730 w 3049233"/>
              <a:gd name="connsiteY17319" fmla="*/ 666278 h 1985002"/>
              <a:gd name="connsiteX17320" fmla="*/ 1832346 w 3049233"/>
              <a:gd name="connsiteY17320" fmla="*/ 660890 h 1985002"/>
              <a:gd name="connsiteX17321" fmla="*/ 1843721 w 3049233"/>
              <a:gd name="connsiteY17321" fmla="*/ 669418 h 1985002"/>
              <a:gd name="connsiteX17322" fmla="*/ 1842339 w 3049233"/>
              <a:gd name="connsiteY17322" fmla="*/ 670231 h 1985002"/>
              <a:gd name="connsiteX17323" fmla="*/ 1838421 w 3049233"/>
              <a:gd name="connsiteY17323" fmla="*/ 667797 h 1985002"/>
              <a:gd name="connsiteX17324" fmla="*/ 1832308 w 3049233"/>
              <a:gd name="connsiteY17324" fmla="*/ 660910 h 1985002"/>
              <a:gd name="connsiteX17325" fmla="*/ 1669120 w 3049233"/>
              <a:gd name="connsiteY17325" fmla="*/ 659462 h 1985002"/>
              <a:gd name="connsiteX17326" fmla="*/ 1671769 w 3049233"/>
              <a:gd name="connsiteY17326" fmla="*/ 660623 h 1985002"/>
              <a:gd name="connsiteX17327" fmla="*/ 1686403 w 3049233"/>
              <a:gd name="connsiteY17327" fmla="*/ 667210 h 1985002"/>
              <a:gd name="connsiteX17328" fmla="*/ 1685149 w 3049233"/>
              <a:gd name="connsiteY17328" fmla="*/ 668422 h 1985002"/>
              <a:gd name="connsiteX17329" fmla="*/ 1678550 w 3049233"/>
              <a:gd name="connsiteY17329" fmla="*/ 665513 h 1985002"/>
              <a:gd name="connsiteX17330" fmla="*/ 1669914 w 3049233"/>
              <a:gd name="connsiteY17330" fmla="*/ 661639 h 1985002"/>
              <a:gd name="connsiteX17331" fmla="*/ 1668510 w 3049233"/>
              <a:gd name="connsiteY17331" fmla="*/ 661024 h 1985002"/>
              <a:gd name="connsiteX17332" fmla="*/ 893132 w 3049233"/>
              <a:gd name="connsiteY17332" fmla="*/ 658871 h 1985002"/>
              <a:gd name="connsiteX17333" fmla="*/ 899412 w 3049233"/>
              <a:gd name="connsiteY17333" fmla="*/ 660201 h 1985002"/>
              <a:gd name="connsiteX17334" fmla="*/ 899141 w 3049233"/>
              <a:gd name="connsiteY17334" fmla="*/ 660396 h 1985002"/>
              <a:gd name="connsiteX17335" fmla="*/ 898091 w 3049233"/>
              <a:gd name="connsiteY17335" fmla="*/ 661150 h 1985002"/>
              <a:gd name="connsiteX17336" fmla="*/ 895837 w 3049233"/>
              <a:gd name="connsiteY17336" fmla="*/ 662768 h 1985002"/>
              <a:gd name="connsiteX17337" fmla="*/ 894265 w 3049233"/>
              <a:gd name="connsiteY17337" fmla="*/ 663374 h 1985002"/>
              <a:gd name="connsiteX17338" fmla="*/ 893986 w 3049233"/>
              <a:gd name="connsiteY17338" fmla="*/ 663348 h 1985002"/>
              <a:gd name="connsiteX17339" fmla="*/ 893958 w 3049233"/>
              <a:gd name="connsiteY17339" fmla="*/ 663346 h 1985002"/>
              <a:gd name="connsiteX17340" fmla="*/ 893772 w 3049233"/>
              <a:gd name="connsiteY17340" fmla="*/ 663329 h 1985002"/>
              <a:gd name="connsiteX17341" fmla="*/ 891043 w 3049233"/>
              <a:gd name="connsiteY17341" fmla="*/ 662524 h 1985002"/>
              <a:gd name="connsiteX17342" fmla="*/ 886717 w 3049233"/>
              <a:gd name="connsiteY17342" fmla="*/ 661246 h 1985002"/>
              <a:gd name="connsiteX17343" fmla="*/ 1703229 w 3049233"/>
              <a:gd name="connsiteY17343" fmla="*/ 658555 h 1985002"/>
              <a:gd name="connsiteX17344" fmla="*/ 1710083 w 3049233"/>
              <a:gd name="connsiteY17344" fmla="*/ 661723 h 1985002"/>
              <a:gd name="connsiteX17345" fmla="*/ 1702445 w 3049233"/>
              <a:gd name="connsiteY17345" fmla="*/ 659315 h 1985002"/>
              <a:gd name="connsiteX17346" fmla="*/ 2117099 w 3049233"/>
              <a:gd name="connsiteY17346" fmla="*/ 657811 h 1985002"/>
              <a:gd name="connsiteX17347" fmla="*/ 2097899 w 3049233"/>
              <a:gd name="connsiteY17347" fmla="*/ 664809 h 1985002"/>
              <a:gd name="connsiteX17348" fmla="*/ 2021608 w 3049233"/>
              <a:gd name="connsiteY17348" fmla="*/ 714983 h 1985002"/>
              <a:gd name="connsiteX17349" fmla="*/ 2014313 w 3049233"/>
              <a:gd name="connsiteY17349" fmla="*/ 711816 h 1985002"/>
              <a:gd name="connsiteX17350" fmla="*/ 2015009 w 3049233"/>
              <a:gd name="connsiteY17350" fmla="*/ 711255 h 1985002"/>
              <a:gd name="connsiteX17351" fmla="*/ 2099591 w 3049233"/>
              <a:gd name="connsiteY17351" fmla="*/ 662628 h 1985002"/>
              <a:gd name="connsiteX17352" fmla="*/ 2067603 w 3049233"/>
              <a:gd name="connsiteY17352" fmla="*/ 657363 h 1985002"/>
              <a:gd name="connsiteX17353" fmla="*/ 1998222 w 3049233"/>
              <a:gd name="connsiteY17353" fmla="*/ 688055 h 1985002"/>
              <a:gd name="connsiteX17354" fmla="*/ 1983130 w 3049233"/>
              <a:gd name="connsiteY17354" fmla="*/ 698277 h 1985002"/>
              <a:gd name="connsiteX17355" fmla="*/ 1976925 w 3049233"/>
              <a:gd name="connsiteY17355" fmla="*/ 695581 h 1985002"/>
              <a:gd name="connsiteX17356" fmla="*/ 1994012 w 3049233"/>
              <a:gd name="connsiteY17356" fmla="*/ 684668 h 1985002"/>
              <a:gd name="connsiteX17357" fmla="*/ 978340 w 3049233"/>
              <a:gd name="connsiteY17357" fmla="*/ 656204 h 1985002"/>
              <a:gd name="connsiteX17358" fmla="*/ 978939 w 3049233"/>
              <a:gd name="connsiteY17358" fmla="*/ 656315 h 1985002"/>
              <a:gd name="connsiteX17359" fmla="*/ 987287 w 3049233"/>
              <a:gd name="connsiteY17359" fmla="*/ 657856 h 1985002"/>
              <a:gd name="connsiteX17360" fmla="*/ 979615 w 3049233"/>
              <a:gd name="connsiteY17360" fmla="*/ 656882 h 1985002"/>
              <a:gd name="connsiteX17361" fmla="*/ 978101 w 3049233"/>
              <a:gd name="connsiteY17361" fmla="*/ 656475 h 1985002"/>
              <a:gd name="connsiteX17362" fmla="*/ 659754 w 3049233"/>
              <a:gd name="connsiteY17362" fmla="*/ 656133 h 1985002"/>
              <a:gd name="connsiteX17363" fmla="*/ 664309 w 3049233"/>
              <a:gd name="connsiteY17363" fmla="*/ 661217 h 1985002"/>
              <a:gd name="connsiteX17364" fmla="*/ 671737 w 3049233"/>
              <a:gd name="connsiteY17364" fmla="*/ 666240 h 1985002"/>
              <a:gd name="connsiteX17365" fmla="*/ 668367 w 3049233"/>
              <a:gd name="connsiteY17365" fmla="*/ 670139 h 1985002"/>
              <a:gd name="connsiteX17366" fmla="*/ 666266 w 3049233"/>
              <a:gd name="connsiteY17366" fmla="*/ 672570 h 1985002"/>
              <a:gd name="connsiteX17367" fmla="*/ 663753 w 3049233"/>
              <a:gd name="connsiteY17367" fmla="*/ 675479 h 1985002"/>
              <a:gd name="connsiteX17368" fmla="*/ 587536 w 3049233"/>
              <a:gd name="connsiteY17368" fmla="*/ 767133 h 1985002"/>
              <a:gd name="connsiteX17369" fmla="*/ 553670 w 3049233"/>
              <a:gd name="connsiteY17369" fmla="*/ 808281 h 1985002"/>
              <a:gd name="connsiteX17370" fmla="*/ 526408 w 3049233"/>
              <a:gd name="connsiteY17370" fmla="*/ 842148 h 1985002"/>
              <a:gd name="connsiteX17371" fmla="*/ 207721 w 3049233"/>
              <a:gd name="connsiteY17371" fmla="*/ 1270054 h 1985002"/>
              <a:gd name="connsiteX17372" fmla="*/ 112726 w 3049233"/>
              <a:gd name="connsiteY17372" fmla="*/ 1378597 h 1985002"/>
              <a:gd name="connsiteX17373" fmla="*/ 106821 w 3049233"/>
              <a:gd name="connsiteY17373" fmla="*/ 1384431 h 1985002"/>
              <a:gd name="connsiteX17374" fmla="*/ 106631 w 3049233"/>
              <a:gd name="connsiteY17374" fmla="*/ 1383506 h 1985002"/>
              <a:gd name="connsiteX17375" fmla="*/ 106234 w 3049233"/>
              <a:gd name="connsiteY17375" fmla="*/ 1385011 h 1985002"/>
              <a:gd name="connsiteX17376" fmla="*/ 102800 w 3049233"/>
              <a:gd name="connsiteY17376" fmla="*/ 1388403 h 1985002"/>
              <a:gd name="connsiteX17377" fmla="*/ 98655 w 3049233"/>
              <a:gd name="connsiteY17377" fmla="*/ 1392499 h 1985002"/>
              <a:gd name="connsiteX17378" fmla="*/ 98451 w 3049233"/>
              <a:gd name="connsiteY17378" fmla="*/ 1391818 h 1985002"/>
              <a:gd name="connsiteX17379" fmla="*/ 98050 w 3049233"/>
              <a:gd name="connsiteY17379" fmla="*/ 1390476 h 1985002"/>
              <a:gd name="connsiteX17380" fmla="*/ 97659 w 3049233"/>
              <a:gd name="connsiteY17380" fmla="*/ 1389171 h 1985002"/>
              <a:gd name="connsiteX17381" fmla="*/ 114928 w 3049233"/>
              <a:gd name="connsiteY17381" fmla="*/ 1370298 h 1985002"/>
              <a:gd name="connsiteX17382" fmla="*/ 203150 w 3049233"/>
              <a:gd name="connsiteY17382" fmla="*/ 1261924 h 1985002"/>
              <a:gd name="connsiteX17383" fmla="*/ 518956 w 3049233"/>
              <a:gd name="connsiteY17383" fmla="*/ 827924 h 1985002"/>
              <a:gd name="connsiteX17384" fmla="*/ 541817 w 3049233"/>
              <a:gd name="connsiteY17384" fmla="*/ 799645 h 1985002"/>
              <a:gd name="connsiteX17385" fmla="*/ 579747 w 3049233"/>
              <a:gd name="connsiteY17385" fmla="*/ 752740 h 1985002"/>
              <a:gd name="connsiteX17386" fmla="*/ 655561 w 3049233"/>
              <a:gd name="connsiteY17386" fmla="*/ 660990 h 1985002"/>
              <a:gd name="connsiteX17387" fmla="*/ 658634 w 3049233"/>
              <a:gd name="connsiteY17387" fmla="*/ 657430 h 1985002"/>
              <a:gd name="connsiteX17388" fmla="*/ 659195 w 3049233"/>
              <a:gd name="connsiteY17388" fmla="*/ 656780 h 1985002"/>
              <a:gd name="connsiteX17389" fmla="*/ 747106 w 3049233"/>
              <a:gd name="connsiteY17389" fmla="*/ 655573 h 1985002"/>
              <a:gd name="connsiteX17390" fmla="*/ 754700 w 3049233"/>
              <a:gd name="connsiteY17390" fmla="*/ 659039 h 1985002"/>
              <a:gd name="connsiteX17391" fmla="*/ 761444 w 3049233"/>
              <a:gd name="connsiteY17391" fmla="*/ 662117 h 1985002"/>
              <a:gd name="connsiteX17392" fmla="*/ 750841 w 3049233"/>
              <a:gd name="connsiteY17392" fmla="*/ 674010 h 1985002"/>
              <a:gd name="connsiteX17393" fmla="*/ 744753 w 3049233"/>
              <a:gd name="connsiteY17393" fmla="*/ 671302 h 1985002"/>
              <a:gd name="connsiteX17394" fmla="*/ 738716 w 3049233"/>
              <a:gd name="connsiteY17394" fmla="*/ 668617 h 1985002"/>
              <a:gd name="connsiteX17395" fmla="*/ 736347 w 3049233"/>
              <a:gd name="connsiteY17395" fmla="*/ 667563 h 1985002"/>
              <a:gd name="connsiteX17396" fmla="*/ 1642160 w 3049233"/>
              <a:gd name="connsiteY17396" fmla="*/ 655531 h 1985002"/>
              <a:gd name="connsiteX17397" fmla="*/ 1661178 w 3049233"/>
              <a:gd name="connsiteY17397" fmla="*/ 663822 h 1985002"/>
              <a:gd name="connsiteX17398" fmla="*/ 1660406 w 3049233"/>
              <a:gd name="connsiteY17398" fmla="*/ 665717 h 1985002"/>
              <a:gd name="connsiteX17399" fmla="*/ 1639358 w 3049233"/>
              <a:gd name="connsiteY17399" fmla="*/ 656568 h 1985002"/>
              <a:gd name="connsiteX17400" fmla="*/ 880656 w 3049233"/>
              <a:gd name="connsiteY17400" fmla="*/ 655041 h 1985002"/>
              <a:gd name="connsiteX17401" fmla="*/ 882398 w 3049233"/>
              <a:gd name="connsiteY17401" fmla="*/ 655872 h 1985002"/>
              <a:gd name="connsiteX17402" fmla="*/ 882672 w 3049233"/>
              <a:gd name="connsiteY17402" fmla="*/ 656002 h 1985002"/>
              <a:gd name="connsiteX17403" fmla="*/ 876841 w 3049233"/>
              <a:gd name="connsiteY17403" fmla="*/ 658331 h 1985002"/>
              <a:gd name="connsiteX17404" fmla="*/ 876792 w 3049233"/>
              <a:gd name="connsiteY17404" fmla="*/ 658316 h 1985002"/>
              <a:gd name="connsiteX17405" fmla="*/ 876623 w 3049233"/>
              <a:gd name="connsiteY17405" fmla="*/ 658266 h 1985002"/>
              <a:gd name="connsiteX17406" fmla="*/ 874813 w 3049233"/>
              <a:gd name="connsiteY17406" fmla="*/ 657732 h 1985002"/>
              <a:gd name="connsiteX17407" fmla="*/ 874918 w 3049233"/>
              <a:gd name="connsiteY17407" fmla="*/ 657683 h 1985002"/>
              <a:gd name="connsiteX17408" fmla="*/ 1707488 w 3049233"/>
              <a:gd name="connsiteY17408" fmla="*/ 654425 h 1985002"/>
              <a:gd name="connsiteX17409" fmla="*/ 1717734 w 3049233"/>
              <a:gd name="connsiteY17409" fmla="*/ 661602 h 1985002"/>
              <a:gd name="connsiteX17410" fmla="*/ 1717072 w 3049233"/>
              <a:gd name="connsiteY17410" fmla="*/ 661490 h 1985002"/>
              <a:gd name="connsiteX17411" fmla="*/ 1706615 w 3049233"/>
              <a:gd name="connsiteY17411" fmla="*/ 655271 h 1985002"/>
              <a:gd name="connsiteX17412" fmla="*/ 2111990 w 3049233"/>
              <a:gd name="connsiteY17412" fmla="*/ 653990 h 1985002"/>
              <a:gd name="connsiteX17413" fmla="*/ 2094054 w 3049233"/>
              <a:gd name="connsiteY17413" fmla="*/ 659491 h 1985002"/>
              <a:gd name="connsiteX17414" fmla="*/ 2013118 w 3049233"/>
              <a:gd name="connsiteY17414" fmla="*/ 706682 h 1985002"/>
              <a:gd name="connsiteX17415" fmla="*/ 2012580 w 3049233"/>
              <a:gd name="connsiteY17415" fmla="*/ 707125 h 1985002"/>
              <a:gd name="connsiteX17416" fmla="*/ 2009396 w 3049233"/>
              <a:gd name="connsiteY17416" fmla="*/ 709681 h 1985002"/>
              <a:gd name="connsiteX17417" fmla="*/ 2002202 w 3049233"/>
              <a:gd name="connsiteY17417" fmla="*/ 706557 h 1985002"/>
              <a:gd name="connsiteX17418" fmla="*/ 2007730 w 3049233"/>
              <a:gd name="connsiteY17418" fmla="*/ 702109 h 1985002"/>
              <a:gd name="connsiteX17419" fmla="*/ 2095113 w 3049233"/>
              <a:gd name="connsiteY17419" fmla="*/ 657837 h 1985002"/>
              <a:gd name="connsiteX17420" fmla="*/ 776951 w 3049233"/>
              <a:gd name="connsiteY17420" fmla="*/ 653797 h 1985002"/>
              <a:gd name="connsiteX17421" fmla="*/ 792513 w 3049233"/>
              <a:gd name="connsiteY17421" fmla="*/ 660177 h 1985002"/>
              <a:gd name="connsiteX17422" fmla="*/ 789434 w 3049233"/>
              <a:gd name="connsiteY17422" fmla="*/ 663636 h 1985002"/>
              <a:gd name="connsiteX17423" fmla="*/ 773403 w 3049233"/>
              <a:gd name="connsiteY17423" fmla="*/ 657741 h 1985002"/>
              <a:gd name="connsiteX17424" fmla="*/ 776217 w 3049233"/>
              <a:gd name="connsiteY17424" fmla="*/ 654613 h 1985002"/>
              <a:gd name="connsiteX17425" fmla="*/ 2058502 w 3049233"/>
              <a:gd name="connsiteY17425" fmla="*/ 653453 h 1985002"/>
              <a:gd name="connsiteX17426" fmla="*/ 1991103 w 3049233"/>
              <a:gd name="connsiteY17426" fmla="*/ 678911 h 1985002"/>
              <a:gd name="connsiteX17427" fmla="*/ 1969026 w 3049233"/>
              <a:gd name="connsiteY17427" fmla="*/ 692151 h 1985002"/>
              <a:gd name="connsiteX17428" fmla="*/ 1962348 w 3049233"/>
              <a:gd name="connsiteY17428" fmla="*/ 689252 h 1985002"/>
              <a:gd name="connsiteX17429" fmla="*/ 1986222 w 3049233"/>
              <a:gd name="connsiteY17429" fmla="*/ 675863 h 1985002"/>
              <a:gd name="connsiteX17430" fmla="*/ 1800375 w 3049233"/>
              <a:gd name="connsiteY17430" fmla="*/ 653378 h 1985002"/>
              <a:gd name="connsiteX17431" fmla="*/ 1797112 w 3049233"/>
              <a:gd name="connsiteY17431" fmla="*/ 657625 h 1985002"/>
              <a:gd name="connsiteX17432" fmla="*/ 1784748 w 3049233"/>
              <a:gd name="connsiteY17432" fmla="*/ 669561 h 1985002"/>
              <a:gd name="connsiteX17433" fmla="*/ 1782550 w 3049233"/>
              <a:gd name="connsiteY17433" fmla="*/ 679938 h 1985002"/>
              <a:gd name="connsiteX17434" fmla="*/ 1781722 w 3049233"/>
              <a:gd name="connsiteY17434" fmla="*/ 680400 h 1985002"/>
              <a:gd name="connsiteX17435" fmla="*/ 1781646 w 3049233"/>
              <a:gd name="connsiteY17435" fmla="*/ 680436 h 1985002"/>
              <a:gd name="connsiteX17436" fmla="*/ 1688019 w 3049233"/>
              <a:gd name="connsiteY17436" fmla="*/ 830804 h 1985002"/>
              <a:gd name="connsiteX17437" fmla="*/ 1335566 w 3049233"/>
              <a:gd name="connsiteY17437" fmla="*/ 855641 h 1985002"/>
              <a:gd name="connsiteX17438" fmla="*/ 1331958 w 3049233"/>
              <a:gd name="connsiteY17438" fmla="*/ 842163 h 1985002"/>
              <a:gd name="connsiteX17439" fmla="*/ 1427824 w 3049233"/>
              <a:gd name="connsiteY17439" fmla="*/ 830606 h 1985002"/>
              <a:gd name="connsiteX17440" fmla="*/ 1449503 w 3049233"/>
              <a:gd name="connsiteY17440" fmla="*/ 827993 h 1985002"/>
              <a:gd name="connsiteX17441" fmla="*/ 1684646 w 3049233"/>
              <a:gd name="connsiteY17441" fmla="*/ 799646 h 1985002"/>
              <a:gd name="connsiteX17442" fmla="*/ 1684646 w 3049233"/>
              <a:gd name="connsiteY17442" fmla="*/ 797614 h 1985002"/>
              <a:gd name="connsiteX17443" fmla="*/ 1763891 w 3049233"/>
              <a:gd name="connsiteY17443" fmla="*/ 671629 h 1985002"/>
              <a:gd name="connsiteX17444" fmla="*/ 2152598 w 3049233"/>
              <a:gd name="connsiteY17444" fmla="*/ 652813 h 1985002"/>
              <a:gd name="connsiteX17445" fmla="*/ 2132810 w 3049233"/>
              <a:gd name="connsiteY17445" fmla="*/ 662425 h 1985002"/>
              <a:gd name="connsiteX17446" fmla="*/ 2147837 w 3049233"/>
              <a:gd name="connsiteY17446" fmla="*/ 654528 h 1985002"/>
              <a:gd name="connsiteX17447" fmla="*/ 909923 w 3049233"/>
              <a:gd name="connsiteY17447" fmla="*/ 652656 h 1985002"/>
              <a:gd name="connsiteX17448" fmla="*/ 904731 w 3049233"/>
              <a:gd name="connsiteY17448" fmla="*/ 656383 h 1985002"/>
              <a:gd name="connsiteX17449" fmla="*/ 902140 w 3049233"/>
              <a:gd name="connsiteY17449" fmla="*/ 655537 h 1985002"/>
              <a:gd name="connsiteX17450" fmla="*/ 902861 w 3049233"/>
              <a:gd name="connsiteY17450" fmla="*/ 655270 h 1985002"/>
              <a:gd name="connsiteX17451" fmla="*/ 907219 w 3049233"/>
              <a:gd name="connsiteY17451" fmla="*/ 653657 h 1985002"/>
              <a:gd name="connsiteX17452" fmla="*/ 1671846 w 3049233"/>
              <a:gd name="connsiteY17452" fmla="*/ 652486 h 1985002"/>
              <a:gd name="connsiteX17453" fmla="*/ 1675323 w 3049233"/>
              <a:gd name="connsiteY17453" fmla="*/ 654018 h 1985002"/>
              <a:gd name="connsiteX17454" fmla="*/ 1692196 w 3049233"/>
              <a:gd name="connsiteY17454" fmla="*/ 661612 h 1985002"/>
              <a:gd name="connsiteX17455" fmla="*/ 1690695 w 3049233"/>
              <a:gd name="connsiteY17455" fmla="*/ 663062 h 1985002"/>
              <a:gd name="connsiteX17456" fmla="*/ 1690403 w 3049233"/>
              <a:gd name="connsiteY17456" fmla="*/ 662995 h 1985002"/>
              <a:gd name="connsiteX17457" fmla="*/ 1673470 w 3049233"/>
              <a:gd name="connsiteY17457" fmla="*/ 654696 h 1985002"/>
              <a:gd name="connsiteX17458" fmla="*/ 1671345 w 3049233"/>
              <a:gd name="connsiteY17458" fmla="*/ 653768 h 1985002"/>
              <a:gd name="connsiteX17459" fmla="*/ 807697 w 3049233"/>
              <a:gd name="connsiteY17459" fmla="*/ 652428 h 1985002"/>
              <a:gd name="connsiteX17460" fmla="*/ 815826 w 3049233"/>
              <a:gd name="connsiteY17460" fmla="*/ 655588 h 1985002"/>
              <a:gd name="connsiteX17461" fmla="*/ 817988 w 3049233"/>
              <a:gd name="connsiteY17461" fmla="*/ 656428 h 1985002"/>
              <a:gd name="connsiteX17462" fmla="*/ 823331 w 3049233"/>
              <a:gd name="connsiteY17462" fmla="*/ 658506 h 1985002"/>
              <a:gd name="connsiteX17463" fmla="*/ 821119 w 3049233"/>
              <a:gd name="connsiteY17463" fmla="*/ 660982 h 1985002"/>
              <a:gd name="connsiteX17464" fmla="*/ 820050 w 3049233"/>
              <a:gd name="connsiteY17464" fmla="*/ 662179 h 1985002"/>
              <a:gd name="connsiteX17465" fmla="*/ 818521 w 3049233"/>
              <a:gd name="connsiteY17465" fmla="*/ 663890 h 1985002"/>
              <a:gd name="connsiteX17466" fmla="*/ 802837 w 3049233"/>
              <a:gd name="connsiteY17466" fmla="*/ 657855 h 1985002"/>
              <a:gd name="connsiteX17467" fmla="*/ 2164481 w 3049233"/>
              <a:gd name="connsiteY17467" fmla="*/ 650918 h 1985002"/>
              <a:gd name="connsiteX17468" fmla="*/ 2116796 w 3049233"/>
              <a:gd name="connsiteY17468" fmla="*/ 677247 h 1985002"/>
              <a:gd name="connsiteX17469" fmla="*/ 2151857 w 3049233"/>
              <a:gd name="connsiteY17469" fmla="*/ 656241 h 1985002"/>
              <a:gd name="connsiteX17470" fmla="*/ 1648564 w 3049233"/>
              <a:gd name="connsiteY17470" fmla="*/ 650450 h 1985002"/>
              <a:gd name="connsiteX17471" fmla="*/ 1663891 w 3049233"/>
              <a:gd name="connsiteY17471" fmla="*/ 657169 h 1985002"/>
              <a:gd name="connsiteX17472" fmla="*/ 1663258 w 3049233"/>
              <a:gd name="connsiteY17472" fmla="*/ 658723 h 1985002"/>
              <a:gd name="connsiteX17473" fmla="*/ 1648071 w 3049233"/>
              <a:gd name="connsiteY17473" fmla="*/ 652069 h 1985002"/>
              <a:gd name="connsiteX17474" fmla="*/ 1648071 w 3049233"/>
              <a:gd name="connsiteY17474" fmla="*/ 651647 h 1985002"/>
              <a:gd name="connsiteX17475" fmla="*/ 1122785 w 3049233"/>
              <a:gd name="connsiteY17475" fmla="*/ 650014 h 1985002"/>
              <a:gd name="connsiteX17476" fmla="*/ 1122882 w 3049233"/>
              <a:gd name="connsiteY17476" fmla="*/ 650063 h 1985002"/>
              <a:gd name="connsiteX17477" fmla="*/ 1123247 w 3049233"/>
              <a:gd name="connsiteY17477" fmla="*/ 650245 h 1985002"/>
              <a:gd name="connsiteX17478" fmla="*/ 1123259 w 3049233"/>
              <a:gd name="connsiteY17478" fmla="*/ 650470 h 1985002"/>
              <a:gd name="connsiteX17479" fmla="*/ 1122854 w 3049233"/>
              <a:gd name="connsiteY17479" fmla="*/ 650566 h 1985002"/>
              <a:gd name="connsiteX17480" fmla="*/ 1567225 w 3049233"/>
              <a:gd name="connsiteY17480" fmla="*/ 649797 h 1985002"/>
              <a:gd name="connsiteX17481" fmla="*/ 1581847 w 3049233"/>
              <a:gd name="connsiteY17481" fmla="*/ 655980 h 1985002"/>
              <a:gd name="connsiteX17482" fmla="*/ 1601964 w 3049233"/>
              <a:gd name="connsiteY17482" fmla="*/ 664713 h 1985002"/>
              <a:gd name="connsiteX17483" fmla="*/ 1305455 w 3049233"/>
              <a:gd name="connsiteY17483" fmla="*/ 773975 h 1985002"/>
              <a:gd name="connsiteX17484" fmla="*/ 1302416 w 3049233"/>
              <a:gd name="connsiteY17484" fmla="*/ 768106 h 1985002"/>
              <a:gd name="connsiteX17485" fmla="*/ 1305092 w 3049233"/>
              <a:gd name="connsiteY17485" fmla="*/ 766911 h 1985002"/>
              <a:gd name="connsiteX17486" fmla="*/ 869596 w 3049233"/>
              <a:gd name="connsiteY17486" fmla="*/ 649766 h 1985002"/>
              <a:gd name="connsiteX17487" fmla="*/ 872589 w 3049233"/>
              <a:gd name="connsiteY17487" fmla="*/ 651194 h 1985002"/>
              <a:gd name="connsiteX17488" fmla="*/ 865837 w 3049233"/>
              <a:gd name="connsiteY17488" fmla="*/ 655082 h 1985002"/>
              <a:gd name="connsiteX17489" fmla="*/ 865054 w 3049233"/>
              <a:gd name="connsiteY17489" fmla="*/ 654851 h 1985002"/>
              <a:gd name="connsiteX17490" fmla="*/ 1712297 w 3049233"/>
              <a:gd name="connsiteY17490" fmla="*/ 649762 h 1985002"/>
              <a:gd name="connsiteX17491" fmla="*/ 1715952 w 3049233"/>
              <a:gd name="connsiteY17491" fmla="*/ 653017 h 1985002"/>
              <a:gd name="connsiteX17492" fmla="*/ 1711888 w 3049233"/>
              <a:gd name="connsiteY17492" fmla="*/ 650158 h 1985002"/>
              <a:gd name="connsiteX17493" fmla="*/ 839681 w 3049233"/>
              <a:gd name="connsiteY17493" fmla="*/ 649545 h 1985002"/>
              <a:gd name="connsiteX17494" fmla="*/ 846860 w 3049233"/>
              <a:gd name="connsiteY17494" fmla="*/ 652811 h 1985002"/>
              <a:gd name="connsiteX17495" fmla="*/ 854760 w 3049233"/>
              <a:gd name="connsiteY17495" fmla="*/ 656406 h 1985002"/>
              <a:gd name="connsiteX17496" fmla="*/ 852273 w 3049233"/>
              <a:gd name="connsiteY17496" fmla="*/ 659191 h 1985002"/>
              <a:gd name="connsiteX17497" fmla="*/ 851033 w 3049233"/>
              <a:gd name="connsiteY17497" fmla="*/ 660580 h 1985002"/>
              <a:gd name="connsiteX17498" fmla="*/ 849204 w 3049233"/>
              <a:gd name="connsiteY17498" fmla="*/ 662629 h 1985002"/>
              <a:gd name="connsiteX17499" fmla="*/ 833362 w 3049233"/>
              <a:gd name="connsiteY17499" fmla="*/ 656619 h 1985002"/>
              <a:gd name="connsiteX17500" fmla="*/ 984866 w 3049233"/>
              <a:gd name="connsiteY17500" fmla="*/ 648809 h 1985002"/>
              <a:gd name="connsiteX17501" fmla="*/ 997444 w 3049233"/>
              <a:gd name="connsiteY17501" fmla="*/ 650937 h 1985002"/>
              <a:gd name="connsiteX17502" fmla="*/ 997782 w 3049233"/>
              <a:gd name="connsiteY17502" fmla="*/ 651034 h 1985002"/>
              <a:gd name="connsiteX17503" fmla="*/ 999147 w 3049233"/>
              <a:gd name="connsiteY17503" fmla="*/ 651428 h 1985002"/>
              <a:gd name="connsiteX17504" fmla="*/ 1000196 w 3049233"/>
              <a:gd name="connsiteY17504" fmla="*/ 651731 h 1985002"/>
              <a:gd name="connsiteX17505" fmla="*/ 986892 w 3049233"/>
              <a:gd name="connsiteY17505" fmla="*/ 650353 h 1985002"/>
              <a:gd name="connsiteX17506" fmla="*/ 986859 w 3049233"/>
              <a:gd name="connsiteY17506" fmla="*/ 650339 h 1985002"/>
              <a:gd name="connsiteX17507" fmla="*/ 985536 w 3049233"/>
              <a:gd name="connsiteY17507" fmla="*/ 649784 h 1985002"/>
              <a:gd name="connsiteX17508" fmla="*/ 984419 w 3049233"/>
              <a:gd name="connsiteY17508" fmla="*/ 649315 h 1985002"/>
              <a:gd name="connsiteX17509" fmla="*/ 984595 w 3049233"/>
              <a:gd name="connsiteY17509" fmla="*/ 649116 h 1985002"/>
              <a:gd name="connsiteX17510" fmla="*/ 984791 w 3049233"/>
              <a:gd name="connsiteY17510" fmla="*/ 648894 h 1985002"/>
              <a:gd name="connsiteX17511" fmla="*/ 897802 w 3049233"/>
              <a:gd name="connsiteY17511" fmla="*/ 648793 h 1985002"/>
              <a:gd name="connsiteX17512" fmla="*/ 898599 w 3049233"/>
              <a:gd name="connsiteY17512" fmla="*/ 649036 h 1985002"/>
              <a:gd name="connsiteX17513" fmla="*/ 899069 w 3049233"/>
              <a:gd name="connsiteY17513" fmla="*/ 649179 h 1985002"/>
              <a:gd name="connsiteX17514" fmla="*/ 899461 w 3049233"/>
              <a:gd name="connsiteY17514" fmla="*/ 649298 h 1985002"/>
              <a:gd name="connsiteX17515" fmla="*/ 896188 w 3049233"/>
              <a:gd name="connsiteY17515" fmla="*/ 650605 h 1985002"/>
              <a:gd name="connsiteX17516" fmla="*/ 931296 w 3049233"/>
              <a:gd name="connsiteY17516" fmla="*/ 648666 h 1985002"/>
              <a:gd name="connsiteX17517" fmla="*/ 931303 w 3049233"/>
              <a:gd name="connsiteY17517" fmla="*/ 648669 h 1985002"/>
              <a:gd name="connsiteX17518" fmla="*/ 931304 w 3049233"/>
              <a:gd name="connsiteY17518" fmla="*/ 648670 h 1985002"/>
              <a:gd name="connsiteX17519" fmla="*/ 931281 w 3049233"/>
              <a:gd name="connsiteY17519" fmla="*/ 648676 h 1985002"/>
              <a:gd name="connsiteX17520" fmla="*/ 931246 w 3049233"/>
              <a:gd name="connsiteY17520" fmla="*/ 648684 h 1985002"/>
              <a:gd name="connsiteX17521" fmla="*/ 931288 w 3049233"/>
              <a:gd name="connsiteY17521" fmla="*/ 648669 h 1985002"/>
              <a:gd name="connsiteX17522" fmla="*/ 1677022 w 3049233"/>
              <a:gd name="connsiteY17522" fmla="*/ 646085 h 1985002"/>
              <a:gd name="connsiteX17523" fmla="*/ 1680064 w 3049233"/>
              <a:gd name="connsiteY17523" fmla="*/ 647414 h 1985002"/>
              <a:gd name="connsiteX17524" fmla="*/ 1695976 w 3049233"/>
              <a:gd name="connsiteY17524" fmla="*/ 655204 h 1985002"/>
              <a:gd name="connsiteX17525" fmla="*/ 1697904 w 3049233"/>
              <a:gd name="connsiteY17525" fmla="*/ 656095 h 1985002"/>
              <a:gd name="connsiteX17526" fmla="*/ 1696508 w 3049233"/>
              <a:gd name="connsiteY17526" fmla="*/ 657444 h 1985002"/>
              <a:gd name="connsiteX17527" fmla="*/ 1695313 w 3049233"/>
              <a:gd name="connsiteY17527" fmla="*/ 657067 h 1985002"/>
              <a:gd name="connsiteX17528" fmla="*/ 1678381 w 3049233"/>
              <a:gd name="connsiteY17528" fmla="*/ 648769 h 1985002"/>
              <a:gd name="connsiteX17529" fmla="*/ 1675508 w 3049233"/>
              <a:gd name="connsiteY17529" fmla="*/ 647523 h 1985002"/>
              <a:gd name="connsiteX17530" fmla="*/ 2058704 w 3049233"/>
              <a:gd name="connsiteY17530" fmla="*/ 645819 h 1985002"/>
              <a:gd name="connsiteX17531" fmla="*/ 1983808 w 3049233"/>
              <a:gd name="connsiteY17531" fmla="*/ 669429 h 1985002"/>
              <a:gd name="connsiteX17532" fmla="*/ 1953977 w 3049233"/>
              <a:gd name="connsiteY17532" fmla="*/ 685616 h 1985002"/>
              <a:gd name="connsiteX17533" fmla="*/ 1945678 w 3049233"/>
              <a:gd name="connsiteY17533" fmla="*/ 682013 h 1985002"/>
              <a:gd name="connsiteX17534" fmla="*/ 1979112 w 3049233"/>
              <a:gd name="connsiteY17534" fmla="*/ 665702 h 1985002"/>
              <a:gd name="connsiteX17535" fmla="*/ 1113722 w 3049233"/>
              <a:gd name="connsiteY17535" fmla="*/ 645486 h 1985002"/>
              <a:gd name="connsiteX17536" fmla="*/ 1116079 w 3049233"/>
              <a:gd name="connsiteY17536" fmla="*/ 646664 h 1985002"/>
              <a:gd name="connsiteX17537" fmla="*/ 1116413 w 3049233"/>
              <a:gd name="connsiteY17537" fmla="*/ 648394 h 1985002"/>
              <a:gd name="connsiteX17538" fmla="*/ 1116826 w 3049233"/>
              <a:gd name="connsiteY17538" fmla="*/ 650537 h 1985002"/>
              <a:gd name="connsiteX17539" fmla="*/ 1116814 w 3049233"/>
              <a:gd name="connsiteY17539" fmla="*/ 650532 h 1985002"/>
              <a:gd name="connsiteX17540" fmla="*/ 1116410 w 3049233"/>
              <a:gd name="connsiteY17540" fmla="*/ 650012 h 1985002"/>
              <a:gd name="connsiteX17541" fmla="*/ 1115606 w 3049233"/>
              <a:gd name="connsiteY17541" fmla="*/ 648976 h 1985002"/>
              <a:gd name="connsiteX17542" fmla="*/ 1113336 w 3049233"/>
              <a:gd name="connsiteY17542" fmla="*/ 646051 h 1985002"/>
              <a:gd name="connsiteX17543" fmla="*/ 756901 w 3049233"/>
              <a:gd name="connsiteY17543" fmla="*/ 644656 h 1985002"/>
              <a:gd name="connsiteX17544" fmla="*/ 759132 w 3049233"/>
              <a:gd name="connsiteY17544" fmla="*/ 646493 h 1985002"/>
              <a:gd name="connsiteX17545" fmla="*/ 768403 w 3049233"/>
              <a:gd name="connsiteY17545" fmla="*/ 650293 h 1985002"/>
              <a:gd name="connsiteX17546" fmla="*/ 769935 w 3049233"/>
              <a:gd name="connsiteY17546" fmla="*/ 650921 h 1985002"/>
              <a:gd name="connsiteX17547" fmla="*/ 771026 w 3049233"/>
              <a:gd name="connsiteY17547" fmla="*/ 651368 h 1985002"/>
              <a:gd name="connsiteX17548" fmla="*/ 767335 w 3049233"/>
              <a:gd name="connsiteY17548" fmla="*/ 655509 h 1985002"/>
              <a:gd name="connsiteX17549" fmla="*/ 752168 w 3049233"/>
              <a:gd name="connsiteY17549" fmla="*/ 649931 h 1985002"/>
              <a:gd name="connsiteX17550" fmla="*/ 754743 w 3049233"/>
              <a:gd name="connsiteY17550" fmla="*/ 647061 h 1985002"/>
              <a:gd name="connsiteX17551" fmla="*/ 727185 w 3049233"/>
              <a:gd name="connsiteY17551" fmla="*/ 643949 h 1985002"/>
              <a:gd name="connsiteX17552" fmla="*/ 735534 w 3049233"/>
              <a:gd name="connsiteY17552" fmla="*/ 650292 h 1985002"/>
              <a:gd name="connsiteX17553" fmla="*/ 741034 w 3049233"/>
              <a:gd name="connsiteY17553" fmla="*/ 652802 h 1985002"/>
              <a:gd name="connsiteX17554" fmla="*/ 730316 w 3049233"/>
              <a:gd name="connsiteY17554" fmla="*/ 664867 h 1985002"/>
              <a:gd name="connsiteX17555" fmla="*/ 715085 w 3049233"/>
              <a:gd name="connsiteY17555" fmla="*/ 657923 h 1985002"/>
              <a:gd name="connsiteX17556" fmla="*/ 720902 w 3049233"/>
              <a:gd name="connsiteY17556" fmla="*/ 651206 h 1985002"/>
              <a:gd name="connsiteX17557" fmla="*/ 722978 w 3049233"/>
              <a:gd name="connsiteY17557" fmla="*/ 648808 h 1985002"/>
              <a:gd name="connsiteX17558" fmla="*/ 1832118 w 3049233"/>
              <a:gd name="connsiteY17558" fmla="*/ 643523 h 1985002"/>
              <a:gd name="connsiteX17559" fmla="*/ 1834315 w 3049233"/>
              <a:gd name="connsiteY17559" fmla="*/ 643951 h 1985002"/>
              <a:gd name="connsiteX17560" fmla="*/ 1830845 w 3049233"/>
              <a:gd name="connsiteY17560" fmla="*/ 643783 h 1985002"/>
              <a:gd name="connsiteX17561" fmla="*/ 1651423 w 3049233"/>
              <a:gd name="connsiteY17561" fmla="*/ 643499 h 1985002"/>
              <a:gd name="connsiteX17562" fmla="*/ 1665365 w 3049233"/>
              <a:gd name="connsiteY17562" fmla="*/ 649629 h 1985002"/>
              <a:gd name="connsiteX17563" fmla="*/ 1666721 w 3049233"/>
              <a:gd name="connsiteY17563" fmla="*/ 650227 h 1985002"/>
              <a:gd name="connsiteX17564" fmla="*/ 1666194 w 3049233"/>
              <a:gd name="connsiteY17564" fmla="*/ 651518 h 1985002"/>
              <a:gd name="connsiteX17565" fmla="*/ 1650877 w 3049233"/>
              <a:gd name="connsiteY17565" fmla="*/ 644827 h 1985002"/>
              <a:gd name="connsiteX17566" fmla="*/ 1065062 w 3049233"/>
              <a:gd name="connsiteY17566" fmla="*/ 643401 h 1985002"/>
              <a:gd name="connsiteX17567" fmla="*/ 1066036 w 3049233"/>
              <a:gd name="connsiteY17567" fmla="*/ 643547 h 1985002"/>
              <a:gd name="connsiteX17568" fmla="*/ 1066707 w 3049233"/>
              <a:gd name="connsiteY17568" fmla="*/ 643648 h 1985002"/>
              <a:gd name="connsiteX17569" fmla="*/ 1072123 w 3049233"/>
              <a:gd name="connsiteY17569" fmla="*/ 646923 h 1985002"/>
              <a:gd name="connsiteX17570" fmla="*/ 1079093 w 3049233"/>
              <a:gd name="connsiteY17570" fmla="*/ 651138 h 1985002"/>
              <a:gd name="connsiteX17571" fmla="*/ 1078878 w 3049233"/>
              <a:gd name="connsiteY17571" fmla="*/ 651425 h 1985002"/>
              <a:gd name="connsiteX17572" fmla="*/ 1078837 w 3049233"/>
              <a:gd name="connsiteY17572" fmla="*/ 651481 h 1985002"/>
              <a:gd name="connsiteX17573" fmla="*/ 1063584 w 3049233"/>
              <a:gd name="connsiteY17573" fmla="*/ 645236 h 1985002"/>
              <a:gd name="connsiteX17574" fmla="*/ 951475 w 3049233"/>
              <a:gd name="connsiteY17574" fmla="*/ 642646 h 1985002"/>
              <a:gd name="connsiteX17575" fmla="*/ 952558 w 3049233"/>
              <a:gd name="connsiteY17575" fmla="*/ 643164 h 1985002"/>
              <a:gd name="connsiteX17576" fmla="*/ 952917 w 3049233"/>
              <a:gd name="connsiteY17576" fmla="*/ 643335 h 1985002"/>
              <a:gd name="connsiteX17577" fmla="*/ 952903 w 3049233"/>
              <a:gd name="connsiteY17577" fmla="*/ 643351 h 1985002"/>
              <a:gd name="connsiteX17578" fmla="*/ 952884 w 3049233"/>
              <a:gd name="connsiteY17578" fmla="*/ 643372 h 1985002"/>
              <a:gd name="connsiteX17579" fmla="*/ 940616 w 3049233"/>
              <a:gd name="connsiteY17579" fmla="*/ 646384 h 1985002"/>
              <a:gd name="connsiteX17580" fmla="*/ 938880 w 3049233"/>
              <a:gd name="connsiteY17580" fmla="*/ 645917 h 1985002"/>
              <a:gd name="connsiteX17581" fmla="*/ 944562 w 3049233"/>
              <a:gd name="connsiteY17581" fmla="*/ 643857 h 1985002"/>
              <a:gd name="connsiteX17582" fmla="*/ 946220 w 3049233"/>
              <a:gd name="connsiteY17582" fmla="*/ 643255 h 1985002"/>
              <a:gd name="connsiteX17583" fmla="*/ 946347 w 3049233"/>
              <a:gd name="connsiteY17583" fmla="*/ 643209 h 1985002"/>
              <a:gd name="connsiteX17584" fmla="*/ 949527 w 3049233"/>
              <a:gd name="connsiteY17584" fmla="*/ 642860 h 1985002"/>
              <a:gd name="connsiteX17585" fmla="*/ 1045023 w 3049233"/>
              <a:gd name="connsiteY17585" fmla="*/ 642516 h 1985002"/>
              <a:gd name="connsiteX17586" fmla="*/ 1046609 w 3049233"/>
              <a:gd name="connsiteY17586" fmla="*/ 643538 h 1985002"/>
              <a:gd name="connsiteX17587" fmla="*/ 1046970 w 3049233"/>
              <a:gd name="connsiteY17587" fmla="*/ 643686 h 1985002"/>
              <a:gd name="connsiteX17588" fmla="*/ 1048119 w 3049233"/>
              <a:gd name="connsiteY17588" fmla="*/ 644159 h 1985002"/>
              <a:gd name="connsiteX17589" fmla="*/ 1050576 w 3049233"/>
              <a:gd name="connsiteY17589" fmla="*/ 645169 h 1985002"/>
              <a:gd name="connsiteX17590" fmla="*/ 1048061 w 3049233"/>
              <a:gd name="connsiteY17590" fmla="*/ 644796 h 1985002"/>
              <a:gd name="connsiteX17591" fmla="*/ 1043650 w 3049233"/>
              <a:gd name="connsiteY17591" fmla="*/ 644141 h 1985002"/>
              <a:gd name="connsiteX17592" fmla="*/ 1043823 w 3049233"/>
              <a:gd name="connsiteY17592" fmla="*/ 643936 h 1985002"/>
              <a:gd name="connsiteX17593" fmla="*/ 787200 w 3049233"/>
              <a:gd name="connsiteY17593" fmla="*/ 642405 h 1985002"/>
              <a:gd name="connsiteX17594" fmla="*/ 793322 w 3049233"/>
              <a:gd name="connsiteY17594" fmla="*/ 646839 h 1985002"/>
              <a:gd name="connsiteX17595" fmla="*/ 795515 w 3049233"/>
              <a:gd name="connsiteY17595" fmla="*/ 647691 h 1985002"/>
              <a:gd name="connsiteX17596" fmla="*/ 801542 w 3049233"/>
              <a:gd name="connsiteY17596" fmla="*/ 650034 h 1985002"/>
              <a:gd name="connsiteX17597" fmla="*/ 796687 w 3049233"/>
              <a:gd name="connsiteY17597" fmla="*/ 655489 h 1985002"/>
              <a:gd name="connsiteX17598" fmla="*/ 781372 w 3049233"/>
              <a:gd name="connsiteY17598" fmla="*/ 649596 h 1985002"/>
              <a:gd name="connsiteX17599" fmla="*/ 780895 w 3049233"/>
              <a:gd name="connsiteY17599" fmla="*/ 649413 h 1985002"/>
              <a:gd name="connsiteX17600" fmla="*/ 783657 w 3049233"/>
              <a:gd name="connsiteY17600" fmla="*/ 646343 h 1985002"/>
              <a:gd name="connsiteX17601" fmla="*/ 2607198 w 3049233"/>
              <a:gd name="connsiteY17601" fmla="*/ 642222 h 1985002"/>
              <a:gd name="connsiteX17602" fmla="*/ 2630780 w 3049233"/>
              <a:gd name="connsiteY17602" fmla="*/ 647103 h 1985002"/>
              <a:gd name="connsiteX17603" fmla="*/ 2632482 w 3049233"/>
              <a:gd name="connsiteY17603" fmla="*/ 647527 h 1985002"/>
              <a:gd name="connsiteX17604" fmla="*/ 2736025 w 3049233"/>
              <a:gd name="connsiteY17604" fmla="*/ 673948 h 1985002"/>
              <a:gd name="connsiteX17605" fmla="*/ 2781296 w 3049233"/>
              <a:gd name="connsiteY17605" fmla="*/ 686889 h 1985002"/>
              <a:gd name="connsiteX17606" fmla="*/ 2759491 w 3049233"/>
              <a:gd name="connsiteY17606" fmla="*/ 681048 h 1985002"/>
              <a:gd name="connsiteX17607" fmla="*/ 2645656 w 3049233"/>
              <a:gd name="connsiteY17607" fmla="*/ 655138 h 1985002"/>
              <a:gd name="connsiteX17608" fmla="*/ 2632126 w 3049233"/>
              <a:gd name="connsiteY17608" fmla="*/ 651257 h 1985002"/>
              <a:gd name="connsiteX17609" fmla="*/ 1055656 w 3049233"/>
              <a:gd name="connsiteY17609" fmla="*/ 641989 h 1985002"/>
              <a:gd name="connsiteX17610" fmla="*/ 1058789 w 3049233"/>
              <a:gd name="connsiteY17610" fmla="*/ 642459 h 1985002"/>
              <a:gd name="connsiteX17611" fmla="*/ 1058297 w 3049233"/>
              <a:gd name="connsiteY17611" fmla="*/ 643070 h 1985002"/>
              <a:gd name="connsiteX17612" fmla="*/ 1056966 w 3049233"/>
              <a:gd name="connsiteY17612" fmla="*/ 642526 h 1985002"/>
              <a:gd name="connsiteX17613" fmla="*/ 1056430 w 3049233"/>
              <a:gd name="connsiteY17613" fmla="*/ 642306 h 1985002"/>
              <a:gd name="connsiteX17614" fmla="*/ 991736 w 3049233"/>
              <a:gd name="connsiteY17614" fmla="*/ 641149 h 1985002"/>
              <a:gd name="connsiteX17615" fmla="*/ 1000323 w 3049233"/>
              <a:gd name="connsiteY17615" fmla="*/ 642545 h 1985002"/>
              <a:gd name="connsiteX17616" fmla="*/ 1001758 w 3049233"/>
              <a:gd name="connsiteY17616" fmla="*/ 643140 h 1985002"/>
              <a:gd name="connsiteX17617" fmla="*/ 1003240 w 3049233"/>
              <a:gd name="connsiteY17617" fmla="*/ 643754 h 1985002"/>
              <a:gd name="connsiteX17618" fmla="*/ 1004724 w 3049233"/>
              <a:gd name="connsiteY17618" fmla="*/ 644369 h 1985002"/>
              <a:gd name="connsiteX17619" fmla="*/ 1003341 w 3049233"/>
              <a:gd name="connsiteY17619" fmla="*/ 644254 h 1985002"/>
              <a:gd name="connsiteX17620" fmla="*/ 1002187 w 3049233"/>
              <a:gd name="connsiteY17620" fmla="*/ 644158 h 1985002"/>
              <a:gd name="connsiteX17621" fmla="*/ 992844 w 3049233"/>
              <a:gd name="connsiteY17621" fmla="*/ 643384 h 1985002"/>
              <a:gd name="connsiteX17622" fmla="*/ 990272 w 3049233"/>
              <a:gd name="connsiteY17622" fmla="*/ 642677 h 1985002"/>
              <a:gd name="connsiteX17623" fmla="*/ 991188 w 3049233"/>
              <a:gd name="connsiteY17623" fmla="*/ 641633 h 1985002"/>
              <a:gd name="connsiteX17624" fmla="*/ 991600 w 3049233"/>
              <a:gd name="connsiteY17624" fmla="*/ 641163 h 1985002"/>
              <a:gd name="connsiteX17625" fmla="*/ 1138593 w 3049233"/>
              <a:gd name="connsiteY17625" fmla="*/ 640488 h 1985002"/>
              <a:gd name="connsiteX17626" fmla="*/ 1138773 w 3049233"/>
              <a:gd name="connsiteY17626" fmla="*/ 640558 h 1985002"/>
              <a:gd name="connsiteX17627" fmla="*/ 1139029 w 3049233"/>
              <a:gd name="connsiteY17627" fmla="*/ 640657 h 1985002"/>
              <a:gd name="connsiteX17628" fmla="*/ 1139391 w 3049233"/>
              <a:gd name="connsiteY17628" fmla="*/ 640797 h 1985002"/>
              <a:gd name="connsiteX17629" fmla="*/ 1138735 w 3049233"/>
              <a:gd name="connsiteY17629" fmla="*/ 641667 h 1985002"/>
              <a:gd name="connsiteX17630" fmla="*/ 1682947 w 3049233"/>
              <a:gd name="connsiteY17630" fmla="*/ 640463 h 1985002"/>
              <a:gd name="connsiteX17631" fmla="*/ 1684126 w 3049233"/>
              <a:gd name="connsiteY17631" fmla="*/ 640979 h 1985002"/>
              <a:gd name="connsiteX17632" fmla="*/ 1699361 w 3049233"/>
              <a:gd name="connsiteY17632" fmla="*/ 648600 h 1985002"/>
              <a:gd name="connsiteX17633" fmla="*/ 1702949 w 3049233"/>
              <a:gd name="connsiteY17633" fmla="*/ 651220 h 1985002"/>
              <a:gd name="connsiteX17634" fmla="*/ 1701750 w 3049233"/>
              <a:gd name="connsiteY17634" fmla="*/ 652378 h 1985002"/>
              <a:gd name="connsiteX17635" fmla="*/ 1698531 w 3049233"/>
              <a:gd name="connsiteY17635" fmla="*/ 650463 h 1985002"/>
              <a:gd name="connsiteX17636" fmla="*/ 1681598 w 3049233"/>
              <a:gd name="connsiteY17636" fmla="*/ 642164 h 1985002"/>
              <a:gd name="connsiteX17637" fmla="*/ 1681294 w 3049233"/>
              <a:gd name="connsiteY17637" fmla="*/ 642032 h 1985002"/>
              <a:gd name="connsiteX17638" fmla="*/ 912530 w 3049233"/>
              <a:gd name="connsiteY17638" fmla="*/ 640362 h 1985002"/>
              <a:gd name="connsiteX17639" fmla="*/ 912981 w 3049233"/>
              <a:gd name="connsiteY17639" fmla="*/ 640561 h 1985002"/>
              <a:gd name="connsiteX17640" fmla="*/ 913110 w 3049233"/>
              <a:gd name="connsiteY17640" fmla="*/ 640619 h 1985002"/>
              <a:gd name="connsiteX17641" fmla="*/ 916946 w 3049233"/>
              <a:gd name="connsiteY17641" fmla="*/ 642317 h 1985002"/>
              <a:gd name="connsiteX17642" fmla="*/ 908312 w 3049233"/>
              <a:gd name="connsiteY17642" fmla="*/ 645765 h 1985002"/>
              <a:gd name="connsiteX17643" fmla="*/ 904275 w 3049233"/>
              <a:gd name="connsiteY17643" fmla="*/ 644164 h 1985002"/>
              <a:gd name="connsiteX17644" fmla="*/ 910401 w 3049233"/>
              <a:gd name="connsiteY17644" fmla="*/ 641342 h 1985002"/>
              <a:gd name="connsiteX17645" fmla="*/ 911864 w 3049233"/>
              <a:gd name="connsiteY17645" fmla="*/ 640669 h 1985002"/>
              <a:gd name="connsiteX17646" fmla="*/ 818793 w 3049233"/>
              <a:gd name="connsiteY17646" fmla="*/ 640040 h 1985002"/>
              <a:gd name="connsiteX17647" fmla="*/ 833750 w 3049233"/>
              <a:gd name="connsiteY17647" fmla="*/ 646846 h 1985002"/>
              <a:gd name="connsiteX17648" fmla="*/ 833477 w 3049233"/>
              <a:gd name="connsiteY17648" fmla="*/ 647151 h 1985002"/>
              <a:gd name="connsiteX17649" fmla="*/ 827130 w 3049233"/>
              <a:gd name="connsiteY17649" fmla="*/ 654255 h 1985002"/>
              <a:gd name="connsiteX17650" fmla="*/ 821678 w 3049233"/>
              <a:gd name="connsiteY17650" fmla="*/ 652186 h 1985002"/>
              <a:gd name="connsiteX17651" fmla="*/ 814462 w 3049233"/>
              <a:gd name="connsiteY17651" fmla="*/ 649449 h 1985002"/>
              <a:gd name="connsiteX17652" fmla="*/ 811404 w 3049233"/>
              <a:gd name="connsiteY17652" fmla="*/ 648289 h 1985002"/>
              <a:gd name="connsiteX17653" fmla="*/ 2056502 w 3049233"/>
              <a:gd name="connsiteY17653" fmla="*/ 639922 h 1985002"/>
              <a:gd name="connsiteX17654" fmla="*/ 1976708 w 3049233"/>
              <a:gd name="connsiteY17654" fmla="*/ 660453 h 1985002"/>
              <a:gd name="connsiteX17655" fmla="*/ 1937741 w 3049233"/>
              <a:gd name="connsiteY17655" fmla="*/ 678566 h 1985002"/>
              <a:gd name="connsiteX17656" fmla="*/ 1927834 w 3049233"/>
              <a:gd name="connsiteY17656" fmla="*/ 674264 h 1985002"/>
              <a:gd name="connsiteX17657" fmla="*/ 1970644 w 3049233"/>
              <a:gd name="connsiteY17657" fmla="*/ 656558 h 1985002"/>
              <a:gd name="connsiteX17658" fmla="*/ 878484 w 3049233"/>
              <a:gd name="connsiteY17658" fmla="*/ 639814 h 1985002"/>
              <a:gd name="connsiteX17659" fmla="*/ 881152 w 3049233"/>
              <a:gd name="connsiteY17659" fmla="*/ 641239 h 1985002"/>
              <a:gd name="connsiteX17660" fmla="*/ 885676 w 3049233"/>
              <a:gd name="connsiteY17660" fmla="*/ 643657 h 1985002"/>
              <a:gd name="connsiteX17661" fmla="*/ 878465 w 3049233"/>
              <a:gd name="connsiteY17661" fmla="*/ 647810 h 1985002"/>
              <a:gd name="connsiteX17662" fmla="*/ 872950 w 3049233"/>
              <a:gd name="connsiteY17662" fmla="*/ 646010 h 1985002"/>
              <a:gd name="connsiteX17663" fmla="*/ 848482 w 3049233"/>
              <a:gd name="connsiteY17663" fmla="*/ 639695 h 1985002"/>
              <a:gd name="connsiteX17664" fmla="*/ 851190 w 3049233"/>
              <a:gd name="connsiteY17664" fmla="*/ 640986 h 1985002"/>
              <a:gd name="connsiteX17665" fmla="*/ 863349 w 3049233"/>
              <a:gd name="connsiteY17665" fmla="*/ 646786 h 1985002"/>
              <a:gd name="connsiteX17666" fmla="*/ 858006 w 3049233"/>
              <a:gd name="connsiteY17666" fmla="*/ 652770 h 1985002"/>
              <a:gd name="connsiteX17667" fmla="*/ 847027 w 3049233"/>
              <a:gd name="connsiteY17667" fmla="*/ 649529 h 1985002"/>
              <a:gd name="connsiteX17668" fmla="*/ 845828 w 3049233"/>
              <a:gd name="connsiteY17668" fmla="*/ 648921 h 1985002"/>
              <a:gd name="connsiteX17669" fmla="*/ 841981 w 3049233"/>
              <a:gd name="connsiteY17669" fmla="*/ 646971 h 1985002"/>
              <a:gd name="connsiteX17670" fmla="*/ 644618 w 3049233"/>
              <a:gd name="connsiteY17670" fmla="*/ 639238 h 1985002"/>
              <a:gd name="connsiteX17671" fmla="*/ 647216 w 3049233"/>
              <a:gd name="connsiteY17671" fmla="*/ 642138 h 1985002"/>
              <a:gd name="connsiteX17672" fmla="*/ 647281 w 3049233"/>
              <a:gd name="connsiteY17672" fmla="*/ 642210 h 1985002"/>
              <a:gd name="connsiteX17673" fmla="*/ 655764 w 3049233"/>
              <a:gd name="connsiteY17673" fmla="*/ 651679 h 1985002"/>
              <a:gd name="connsiteX17674" fmla="*/ 651731 w 3049233"/>
              <a:gd name="connsiteY17674" fmla="*/ 656355 h 1985002"/>
              <a:gd name="connsiteX17675" fmla="*/ 651189 w 3049233"/>
              <a:gd name="connsiteY17675" fmla="*/ 656984 h 1985002"/>
              <a:gd name="connsiteX17676" fmla="*/ 651153 w 3049233"/>
              <a:gd name="connsiteY17676" fmla="*/ 657025 h 1985002"/>
              <a:gd name="connsiteX17677" fmla="*/ 575177 w 3049233"/>
              <a:gd name="connsiteY17677" fmla="*/ 749014 h 1985002"/>
              <a:gd name="connsiteX17678" fmla="*/ 537415 w 3049233"/>
              <a:gd name="connsiteY17678" fmla="*/ 795919 h 1985002"/>
              <a:gd name="connsiteX17679" fmla="*/ 514554 w 3049233"/>
              <a:gd name="connsiteY17679" fmla="*/ 824367 h 1985002"/>
              <a:gd name="connsiteX17680" fmla="*/ 198748 w 3049233"/>
              <a:gd name="connsiteY17680" fmla="*/ 1259046 h 1985002"/>
              <a:gd name="connsiteX17681" fmla="*/ 111202 w 3049233"/>
              <a:gd name="connsiteY17681" fmla="*/ 1366404 h 1985002"/>
              <a:gd name="connsiteX17682" fmla="*/ 96051 w 3049233"/>
              <a:gd name="connsiteY17682" fmla="*/ 1382963 h 1985002"/>
              <a:gd name="connsiteX17683" fmla="*/ 95868 w 3049233"/>
              <a:gd name="connsiteY17683" fmla="*/ 1381985 h 1985002"/>
              <a:gd name="connsiteX17684" fmla="*/ 95478 w 3049233"/>
              <a:gd name="connsiteY17684" fmla="*/ 1379905 h 1985002"/>
              <a:gd name="connsiteX17685" fmla="*/ 113912 w 3049233"/>
              <a:gd name="connsiteY17685" fmla="*/ 1357599 h 1985002"/>
              <a:gd name="connsiteX17686" fmla="*/ 195361 w 3049233"/>
              <a:gd name="connsiteY17686" fmla="*/ 1250412 h 1985002"/>
              <a:gd name="connsiteX17687" fmla="*/ 507950 w 3049233"/>
              <a:gd name="connsiteY17687" fmla="*/ 810145 h 1985002"/>
              <a:gd name="connsiteX17688" fmla="*/ 524545 w 3049233"/>
              <a:gd name="connsiteY17688" fmla="*/ 786776 h 1985002"/>
              <a:gd name="connsiteX17689" fmla="*/ 566540 w 3049233"/>
              <a:gd name="connsiteY17689" fmla="*/ 733944 h 1985002"/>
              <a:gd name="connsiteX17690" fmla="*/ 642079 w 3049233"/>
              <a:gd name="connsiteY17690" fmla="*/ 642181 h 1985002"/>
              <a:gd name="connsiteX17691" fmla="*/ 1028622 w 3049233"/>
              <a:gd name="connsiteY17691" fmla="*/ 639214 h 1985002"/>
              <a:gd name="connsiteX17692" fmla="*/ 1033843 w 3049233"/>
              <a:gd name="connsiteY17692" fmla="*/ 639578 h 1985002"/>
              <a:gd name="connsiteX17693" fmla="*/ 1036386 w 3049233"/>
              <a:gd name="connsiteY17693" fmla="*/ 639756 h 1985002"/>
              <a:gd name="connsiteX17694" fmla="*/ 1038338 w 3049233"/>
              <a:gd name="connsiteY17694" fmla="*/ 639892 h 1985002"/>
              <a:gd name="connsiteX17695" fmla="*/ 1036222 w 3049233"/>
              <a:gd name="connsiteY17695" fmla="*/ 642427 h 1985002"/>
              <a:gd name="connsiteX17696" fmla="*/ 1034594 w 3049233"/>
              <a:gd name="connsiteY17696" fmla="*/ 641739 h 1985002"/>
              <a:gd name="connsiteX17697" fmla="*/ 1725903 w 3049233"/>
              <a:gd name="connsiteY17697" fmla="*/ 638346 h 1985002"/>
              <a:gd name="connsiteX17698" fmla="*/ 1726460 w 3049233"/>
              <a:gd name="connsiteY17698" fmla="*/ 639054 h 1985002"/>
              <a:gd name="connsiteX17699" fmla="*/ 1727247 w 3049233"/>
              <a:gd name="connsiteY17699" fmla="*/ 644650 h 1985002"/>
              <a:gd name="connsiteX17700" fmla="*/ 1723568 w 3049233"/>
              <a:gd name="connsiteY17700" fmla="*/ 639363 h 1985002"/>
              <a:gd name="connsiteX17701" fmla="*/ 1002080 w 3049233"/>
              <a:gd name="connsiteY17701" fmla="*/ 637361 h 1985002"/>
              <a:gd name="connsiteX17702" fmla="*/ 1012284 w 3049233"/>
              <a:gd name="connsiteY17702" fmla="*/ 638074 h 1985002"/>
              <a:gd name="connsiteX17703" fmla="*/ 1012430 w 3049233"/>
              <a:gd name="connsiteY17703" fmla="*/ 638159 h 1985002"/>
              <a:gd name="connsiteX17704" fmla="*/ 1012681 w 3049233"/>
              <a:gd name="connsiteY17704" fmla="*/ 638307 h 1985002"/>
              <a:gd name="connsiteX17705" fmla="*/ 1012710 w 3049233"/>
              <a:gd name="connsiteY17705" fmla="*/ 638319 h 1985002"/>
              <a:gd name="connsiteX17706" fmla="*/ 1012764 w 3049233"/>
              <a:gd name="connsiteY17706" fmla="*/ 638342 h 1985002"/>
              <a:gd name="connsiteX17707" fmla="*/ 1011848 w 3049233"/>
              <a:gd name="connsiteY17707" fmla="*/ 639421 h 1985002"/>
              <a:gd name="connsiteX17708" fmla="*/ 1003434 w 3049233"/>
              <a:gd name="connsiteY17708" fmla="*/ 638172 h 1985002"/>
              <a:gd name="connsiteX17709" fmla="*/ 1097141 w 3049233"/>
              <a:gd name="connsiteY17709" fmla="*/ 637201 h 1985002"/>
              <a:gd name="connsiteX17710" fmla="*/ 1100639 w 3049233"/>
              <a:gd name="connsiteY17710" fmla="*/ 638949 h 1985002"/>
              <a:gd name="connsiteX17711" fmla="*/ 1105186 w 3049233"/>
              <a:gd name="connsiteY17711" fmla="*/ 644881 h 1985002"/>
              <a:gd name="connsiteX17712" fmla="*/ 1105156 w 3049233"/>
              <a:gd name="connsiteY17712" fmla="*/ 644924 h 1985002"/>
              <a:gd name="connsiteX17713" fmla="*/ 1105135 w 3049233"/>
              <a:gd name="connsiteY17713" fmla="*/ 644954 h 1985002"/>
              <a:gd name="connsiteX17714" fmla="*/ 1099838 w 3049233"/>
              <a:gd name="connsiteY17714" fmla="*/ 642347 h 1985002"/>
              <a:gd name="connsiteX17715" fmla="*/ 1096090 w 3049233"/>
              <a:gd name="connsiteY17715" fmla="*/ 638635 h 1985002"/>
              <a:gd name="connsiteX17716" fmla="*/ 1729871 w 3049233"/>
              <a:gd name="connsiteY17716" fmla="*/ 636620 h 1985002"/>
              <a:gd name="connsiteX17717" fmla="*/ 1729556 w 3049233"/>
              <a:gd name="connsiteY17717" fmla="*/ 639347 h 1985002"/>
              <a:gd name="connsiteX17718" fmla="*/ 1728376 w 3049233"/>
              <a:gd name="connsiteY17718" fmla="*/ 637270 h 1985002"/>
              <a:gd name="connsiteX17719" fmla="*/ 1128138 w 3049233"/>
              <a:gd name="connsiteY17719" fmla="*/ 636449 h 1985002"/>
              <a:gd name="connsiteX17720" fmla="*/ 1129810 w 3049233"/>
              <a:gd name="connsiteY17720" fmla="*/ 637095 h 1985002"/>
              <a:gd name="connsiteX17721" fmla="*/ 1129482 w 3049233"/>
              <a:gd name="connsiteY17721" fmla="*/ 647577 h 1985002"/>
              <a:gd name="connsiteX17722" fmla="*/ 1128409 w 3049233"/>
              <a:gd name="connsiteY17722" fmla="*/ 647042 h 1985002"/>
              <a:gd name="connsiteX17723" fmla="*/ 1070727 w 3049233"/>
              <a:gd name="connsiteY17723" fmla="*/ 636368 h 1985002"/>
              <a:gd name="connsiteX17724" fmla="*/ 1071462 w 3049233"/>
              <a:gd name="connsiteY17724" fmla="*/ 636945 h 1985002"/>
              <a:gd name="connsiteX17725" fmla="*/ 1076487 w 3049233"/>
              <a:gd name="connsiteY17725" fmla="*/ 640895 h 1985002"/>
              <a:gd name="connsiteX17726" fmla="*/ 1075419 w 3049233"/>
              <a:gd name="connsiteY17726" fmla="*/ 640670 h 1985002"/>
              <a:gd name="connsiteX17727" fmla="*/ 1074195 w 3049233"/>
              <a:gd name="connsiteY17727" fmla="*/ 640412 h 1985002"/>
              <a:gd name="connsiteX17728" fmla="*/ 1071831 w 3049233"/>
              <a:gd name="connsiteY17728" fmla="*/ 639286 h 1985002"/>
              <a:gd name="connsiteX17729" fmla="*/ 1069951 w 3049233"/>
              <a:gd name="connsiteY17729" fmla="*/ 638828 h 1985002"/>
              <a:gd name="connsiteX17730" fmla="*/ 1069536 w 3049233"/>
              <a:gd name="connsiteY17730" fmla="*/ 638578 h 1985002"/>
              <a:gd name="connsiteX17731" fmla="*/ 1069140 w 3049233"/>
              <a:gd name="connsiteY17731" fmla="*/ 638338 h 1985002"/>
              <a:gd name="connsiteX17732" fmla="*/ 1654435 w 3049233"/>
              <a:gd name="connsiteY17732" fmla="*/ 636176 h 1985002"/>
              <a:gd name="connsiteX17733" fmla="*/ 1670482 w 3049233"/>
              <a:gd name="connsiteY17733" fmla="*/ 643226 h 1985002"/>
              <a:gd name="connsiteX17734" fmla="*/ 1671115 w 3049233"/>
              <a:gd name="connsiteY17734" fmla="*/ 643503 h 1985002"/>
              <a:gd name="connsiteX17735" fmla="*/ 1669579 w 3049233"/>
              <a:gd name="connsiteY17735" fmla="*/ 644950 h 1985002"/>
              <a:gd name="connsiteX17736" fmla="*/ 1667612 w 3049233"/>
              <a:gd name="connsiteY17736" fmla="*/ 644097 h 1985002"/>
              <a:gd name="connsiteX17737" fmla="*/ 1653690 w 3049233"/>
              <a:gd name="connsiteY17737" fmla="*/ 637989 h 1985002"/>
              <a:gd name="connsiteX17738" fmla="*/ 1597749 w 3049233"/>
              <a:gd name="connsiteY17738" fmla="*/ 636160 h 1985002"/>
              <a:gd name="connsiteX17739" fmla="*/ 1602172 w 3049233"/>
              <a:gd name="connsiteY17739" fmla="*/ 638103 h 1985002"/>
              <a:gd name="connsiteX17740" fmla="*/ 1635166 w 3049233"/>
              <a:gd name="connsiteY17740" fmla="*/ 652481 h 1985002"/>
              <a:gd name="connsiteX17741" fmla="*/ 1632347 w 3049233"/>
              <a:gd name="connsiteY17741" fmla="*/ 653521 h 1985002"/>
              <a:gd name="connsiteX17742" fmla="*/ 1595114 w 3049233"/>
              <a:gd name="connsiteY17742" fmla="*/ 637338 h 1985002"/>
              <a:gd name="connsiteX17743" fmla="*/ 956943 w 3049233"/>
              <a:gd name="connsiteY17743" fmla="*/ 635384 h 1985002"/>
              <a:gd name="connsiteX17744" fmla="*/ 957053 w 3049233"/>
              <a:gd name="connsiteY17744" fmla="*/ 635440 h 1985002"/>
              <a:gd name="connsiteX17745" fmla="*/ 957220 w 3049233"/>
              <a:gd name="connsiteY17745" fmla="*/ 635525 h 1985002"/>
              <a:gd name="connsiteX17746" fmla="*/ 957267 w 3049233"/>
              <a:gd name="connsiteY17746" fmla="*/ 635549 h 1985002"/>
              <a:gd name="connsiteX17747" fmla="*/ 957163 w 3049233"/>
              <a:gd name="connsiteY17747" fmla="*/ 635566 h 1985002"/>
              <a:gd name="connsiteX17748" fmla="*/ 955897 w 3049233"/>
              <a:gd name="connsiteY17748" fmla="*/ 635774 h 1985002"/>
              <a:gd name="connsiteX17749" fmla="*/ 1689075 w 3049233"/>
              <a:gd name="connsiteY17749" fmla="*/ 634647 h 1985002"/>
              <a:gd name="connsiteX17750" fmla="*/ 1696824 w 3049233"/>
              <a:gd name="connsiteY17750" fmla="*/ 638420 h 1985002"/>
              <a:gd name="connsiteX17751" fmla="*/ 1703764 w 3049233"/>
              <a:gd name="connsiteY17751" fmla="*/ 642165 h 1985002"/>
              <a:gd name="connsiteX17752" fmla="*/ 1708217 w 3049233"/>
              <a:gd name="connsiteY17752" fmla="*/ 646129 h 1985002"/>
              <a:gd name="connsiteX17753" fmla="*/ 1707351 w 3049233"/>
              <a:gd name="connsiteY17753" fmla="*/ 646965 h 1985002"/>
              <a:gd name="connsiteX17754" fmla="*/ 1703272 w 3049233"/>
              <a:gd name="connsiteY17754" fmla="*/ 644028 h 1985002"/>
              <a:gd name="connsiteX17755" fmla="*/ 1694615 w 3049233"/>
              <a:gd name="connsiteY17755" fmla="*/ 639625 h 1985002"/>
              <a:gd name="connsiteX17756" fmla="*/ 1687405 w 3049233"/>
              <a:gd name="connsiteY17756" fmla="*/ 636232 h 1985002"/>
              <a:gd name="connsiteX17757" fmla="*/ 1062799 w 3049233"/>
              <a:gd name="connsiteY17757" fmla="*/ 634504 h 1985002"/>
              <a:gd name="connsiteX17758" fmla="*/ 1064938 w 3049233"/>
              <a:gd name="connsiteY17758" fmla="*/ 634829 h 1985002"/>
              <a:gd name="connsiteX17759" fmla="*/ 1064413 w 3049233"/>
              <a:gd name="connsiteY17759" fmla="*/ 635480 h 1985002"/>
              <a:gd name="connsiteX17760" fmla="*/ 1530887 w 3049233"/>
              <a:gd name="connsiteY17760" fmla="*/ 634237 h 1985002"/>
              <a:gd name="connsiteX17761" fmla="*/ 1543569 w 3049233"/>
              <a:gd name="connsiteY17761" fmla="*/ 639626 h 1985002"/>
              <a:gd name="connsiteX17762" fmla="*/ 1552377 w 3049233"/>
              <a:gd name="connsiteY17762" fmla="*/ 643519 h 1985002"/>
              <a:gd name="connsiteX17763" fmla="*/ 1559758 w 3049233"/>
              <a:gd name="connsiteY17763" fmla="*/ 646640 h 1985002"/>
              <a:gd name="connsiteX17764" fmla="*/ 1299689 w 3049233"/>
              <a:gd name="connsiteY17764" fmla="*/ 762841 h 1985002"/>
              <a:gd name="connsiteX17765" fmla="*/ 1298229 w 3049233"/>
              <a:gd name="connsiteY17765" fmla="*/ 760022 h 1985002"/>
              <a:gd name="connsiteX17766" fmla="*/ 1297237 w 3049233"/>
              <a:gd name="connsiteY17766" fmla="*/ 758759 h 1985002"/>
              <a:gd name="connsiteX17767" fmla="*/ 1305630 w 3049233"/>
              <a:gd name="connsiteY17767" fmla="*/ 754286 h 1985002"/>
              <a:gd name="connsiteX17768" fmla="*/ 2058893 w 3049233"/>
              <a:gd name="connsiteY17768" fmla="*/ 633943 h 1985002"/>
              <a:gd name="connsiteX17769" fmla="*/ 1969594 w 3049233"/>
              <a:gd name="connsiteY17769" fmla="*/ 651816 h 1985002"/>
              <a:gd name="connsiteX17770" fmla="*/ 1921556 w 3049233"/>
              <a:gd name="connsiteY17770" fmla="*/ 671539 h 1985002"/>
              <a:gd name="connsiteX17771" fmla="*/ 1910922 w 3049233"/>
              <a:gd name="connsiteY17771" fmla="*/ 666922 h 1985002"/>
              <a:gd name="connsiteX17772" fmla="*/ 1963873 w 3049233"/>
              <a:gd name="connsiteY17772" fmla="*/ 647245 h 1985002"/>
              <a:gd name="connsiteX17773" fmla="*/ 1121608 w 3049233"/>
              <a:gd name="connsiteY17773" fmla="*/ 633926 h 1985002"/>
              <a:gd name="connsiteX17774" fmla="*/ 1122325 w 3049233"/>
              <a:gd name="connsiteY17774" fmla="*/ 634203 h 1985002"/>
              <a:gd name="connsiteX17775" fmla="*/ 1122356 w 3049233"/>
              <a:gd name="connsiteY17775" fmla="*/ 634270 h 1985002"/>
              <a:gd name="connsiteX17776" fmla="*/ 1122356 w 3049233"/>
              <a:gd name="connsiteY17776" fmla="*/ 634275 h 1985002"/>
              <a:gd name="connsiteX17777" fmla="*/ 1122373 w 3049233"/>
              <a:gd name="connsiteY17777" fmla="*/ 634569 h 1985002"/>
              <a:gd name="connsiteX17778" fmla="*/ 1122915 w 3049233"/>
              <a:gd name="connsiteY17778" fmla="*/ 644299 h 1985002"/>
              <a:gd name="connsiteX17779" fmla="*/ 1122439 w 3049233"/>
              <a:gd name="connsiteY17779" fmla="*/ 644062 h 1985002"/>
              <a:gd name="connsiteX17780" fmla="*/ 1122022 w 3049233"/>
              <a:gd name="connsiteY17780" fmla="*/ 643853 h 1985002"/>
              <a:gd name="connsiteX17781" fmla="*/ 1121991 w 3049233"/>
              <a:gd name="connsiteY17781" fmla="*/ 643607 h 1985002"/>
              <a:gd name="connsiteX17782" fmla="*/ 1121929 w 3049233"/>
              <a:gd name="connsiteY17782" fmla="*/ 643109 h 1985002"/>
              <a:gd name="connsiteX17783" fmla="*/ 1121891 w 3049233"/>
              <a:gd name="connsiteY17783" fmla="*/ 642800 h 1985002"/>
              <a:gd name="connsiteX17784" fmla="*/ 1118928 w 3049233"/>
              <a:gd name="connsiteY17784" fmla="*/ 637854 h 1985002"/>
              <a:gd name="connsiteX17785" fmla="*/ 952110 w 3049233"/>
              <a:gd name="connsiteY17785" fmla="*/ 632926 h 1985002"/>
              <a:gd name="connsiteX17786" fmla="*/ 953023 w 3049233"/>
              <a:gd name="connsiteY17786" fmla="*/ 633391 h 1985002"/>
              <a:gd name="connsiteX17787" fmla="*/ 949060 w 3049233"/>
              <a:gd name="connsiteY17787" fmla="*/ 634470 h 1985002"/>
              <a:gd name="connsiteX17788" fmla="*/ 949045 w 3049233"/>
              <a:gd name="connsiteY17788" fmla="*/ 634464 h 1985002"/>
              <a:gd name="connsiteX17789" fmla="*/ 949008 w 3049233"/>
              <a:gd name="connsiteY17789" fmla="*/ 634448 h 1985002"/>
              <a:gd name="connsiteX17790" fmla="*/ 948899 w 3049233"/>
              <a:gd name="connsiteY17790" fmla="*/ 634402 h 1985002"/>
              <a:gd name="connsiteX17791" fmla="*/ 2069381 w 3049233"/>
              <a:gd name="connsiteY17791" fmla="*/ 632475 h 1985002"/>
              <a:gd name="connsiteX17792" fmla="*/ 2071633 w 3049233"/>
              <a:gd name="connsiteY17792" fmla="*/ 632544 h 1985002"/>
              <a:gd name="connsiteX17793" fmla="*/ 2068131 w 3049233"/>
              <a:gd name="connsiteY17793" fmla="*/ 632650 h 1985002"/>
              <a:gd name="connsiteX17794" fmla="*/ 929943 w 3049233"/>
              <a:gd name="connsiteY17794" fmla="*/ 632342 h 1985002"/>
              <a:gd name="connsiteX17795" fmla="*/ 933748 w 3049233"/>
              <a:gd name="connsiteY17795" fmla="*/ 634163 h 1985002"/>
              <a:gd name="connsiteX17796" fmla="*/ 930310 w 3049233"/>
              <a:gd name="connsiteY17796" fmla="*/ 638020 h 1985002"/>
              <a:gd name="connsiteX17797" fmla="*/ 929024 w 3049233"/>
              <a:gd name="connsiteY17797" fmla="*/ 638943 h 1985002"/>
              <a:gd name="connsiteX17798" fmla="*/ 928515 w 3049233"/>
              <a:gd name="connsiteY17798" fmla="*/ 639308 h 1985002"/>
              <a:gd name="connsiteX17799" fmla="*/ 926828 w 3049233"/>
              <a:gd name="connsiteY17799" fmla="*/ 640519 h 1985002"/>
              <a:gd name="connsiteX17800" fmla="*/ 926740 w 3049233"/>
              <a:gd name="connsiteY17800" fmla="*/ 640543 h 1985002"/>
              <a:gd name="connsiteX17801" fmla="*/ 926672 w 3049233"/>
              <a:gd name="connsiteY17801" fmla="*/ 640562 h 1985002"/>
              <a:gd name="connsiteX17802" fmla="*/ 924176 w 3049233"/>
              <a:gd name="connsiteY17802" fmla="*/ 640971 h 1985002"/>
              <a:gd name="connsiteX17803" fmla="*/ 922448 w 3049233"/>
              <a:gd name="connsiteY17803" fmla="*/ 640123 h 1985002"/>
              <a:gd name="connsiteX17804" fmla="*/ 921917 w 3049233"/>
              <a:gd name="connsiteY17804" fmla="*/ 639863 h 1985002"/>
              <a:gd name="connsiteX17805" fmla="*/ 917897 w 3049233"/>
              <a:gd name="connsiteY17805" fmla="*/ 637890 h 1985002"/>
              <a:gd name="connsiteX17806" fmla="*/ 1606771 w 3049233"/>
              <a:gd name="connsiteY17806" fmla="*/ 632130 h 1985002"/>
              <a:gd name="connsiteX17807" fmla="*/ 1607256 w 3049233"/>
              <a:gd name="connsiteY17807" fmla="*/ 632344 h 1985002"/>
              <a:gd name="connsiteX17808" fmla="*/ 1643188 w 3049233"/>
              <a:gd name="connsiteY17808" fmla="*/ 648093 h 1985002"/>
              <a:gd name="connsiteX17809" fmla="*/ 1642539 w 3049233"/>
              <a:gd name="connsiteY17809" fmla="*/ 649644 h 1985002"/>
              <a:gd name="connsiteX17810" fmla="*/ 1604688 w 3049233"/>
              <a:gd name="connsiteY17810" fmla="*/ 633061 h 1985002"/>
              <a:gd name="connsiteX17811" fmla="*/ 709976 w 3049233"/>
              <a:gd name="connsiteY17811" fmla="*/ 630875 h 1985002"/>
              <a:gd name="connsiteX17812" fmla="*/ 723361 w 3049233"/>
              <a:gd name="connsiteY17812" fmla="*/ 641044 h 1985002"/>
              <a:gd name="connsiteX17813" fmla="*/ 710620 w 3049233"/>
              <a:gd name="connsiteY17813" fmla="*/ 655723 h 1985002"/>
              <a:gd name="connsiteX17814" fmla="*/ 709541 w 3049233"/>
              <a:gd name="connsiteY17814" fmla="*/ 655081 h 1985002"/>
              <a:gd name="connsiteX17815" fmla="*/ 707630 w 3049233"/>
              <a:gd name="connsiteY17815" fmla="*/ 653944 h 1985002"/>
              <a:gd name="connsiteX17816" fmla="*/ 702474 w 3049233"/>
              <a:gd name="connsiteY17816" fmla="*/ 650876 h 1985002"/>
              <a:gd name="connsiteX17817" fmla="*/ 701591 w 3049233"/>
              <a:gd name="connsiteY17817" fmla="*/ 650284 h 1985002"/>
              <a:gd name="connsiteX17818" fmla="*/ 699730 w 3049233"/>
              <a:gd name="connsiteY17818" fmla="*/ 649034 h 1985002"/>
              <a:gd name="connsiteX17819" fmla="*/ 697038 w 3049233"/>
              <a:gd name="connsiteY17819" fmla="*/ 646847 h 1985002"/>
              <a:gd name="connsiteX17820" fmla="*/ 696536 w 3049233"/>
              <a:gd name="connsiteY17820" fmla="*/ 646438 h 1985002"/>
              <a:gd name="connsiteX17821" fmla="*/ 972108 w 3049233"/>
              <a:gd name="connsiteY17821" fmla="*/ 630856 h 1985002"/>
              <a:gd name="connsiteX17822" fmla="*/ 972157 w 3049233"/>
              <a:gd name="connsiteY17822" fmla="*/ 630876 h 1985002"/>
              <a:gd name="connsiteX17823" fmla="*/ 972394 w 3049233"/>
              <a:gd name="connsiteY17823" fmla="*/ 630975 h 1985002"/>
              <a:gd name="connsiteX17824" fmla="*/ 976020 w 3049233"/>
              <a:gd name="connsiteY17824" fmla="*/ 632477 h 1985002"/>
              <a:gd name="connsiteX17825" fmla="*/ 969440 w 3049233"/>
              <a:gd name="connsiteY17825" fmla="*/ 633555 h 1985002"/>
              <a:gd name="connsiteX17826" fmla="*/ 971801 w 3049233"/>
              <a:gd name="connsiteY17826" fmla="*/ 630890 h 1985002"/>
              <a:gd name="connsiteX17827" fmla="*/ 1035212 w 3049233"/>
              <a:gd name="connsiteY17827" fmla="*/ 630311 h 1985002"/>
              <a:gd name="connsiteX17828" fmla="*/ 1041868 w 3049233"/>
              <a:gd name="connsiteY17828" fmla="*/ 631323 h 1985002"/>
              <a:gd name="connsiteX17829" fmla="*/ 1045085 w 3049233"/>
              <a:gd name="connsiteY17829" fmla="*/ 631812 h 1985002"/>
              <a:gd name="connsiteX17830" fmla="*/ 1044415 w 3049233"/>
              <a:gd name="connsiteY17830" fmla="*/ 632614 h 1985002"/>
              <a:gd name="connsiteX17831" fmla="*/ 1044372 w 3049233"/>
              <a:gd name="connsiteY17831" fmla="*/ 632604 h 1985002"/>
              <a:gd name="connsiteX17832" fmla="*/ 1043216 w 3049233"/>
              <a:gd name="connsiteY17832" fmla="*/ 632322 h 1985002"/>
              <a:gd name="connsiteX17833" fmla="*/ 1035371 w 3049233"/>
              <a:gd name="connsiteY17833" fmla="*/ 630413 h 1985002"/>
              <a:gd name="connsiteX17834" fmla="*/ 1035259 w 3049233"/>
              <a:gd name="connsiteY17834" fmla="*/ 630341 h 1985002"/>
              <a:gd name="connsiteX17835" fmla="*/ 739193 w 3049233"/>
              <a:gd name="connsiteY17835" fmla="*/ 630082 h 1985002"/>
              <a:gd name="connsiteX17836" fmla="*/ 751915 w 3049233"/>
              <a:gd name="connsiteY17836" fmla="*/ 640553 h 1985002"/>
              <a:gd name="connsiteX17837" fmla="*/ 745698 w 3049233"/>
              <a:gd name="connsiteY17837" fmla="*/ 647552 h 1985002"/>
              <a:gd name="connsiteX17838" fmla="*/ 738412 w 3049233"/>
              <a:gd name="connsiteY17838" fmla="*/ 644873 h 1985002"/>
              <a:gd name="connsiteX17839" fmla="*/ 731176 w 3049233"/>
              <a:gd name="connsiteY17839" fmla="*/ 639341 h 1985002"/>
              <a:gd name="connsiteX17840" fmla="*/ 770058 w 3049233"/>
              <a:gd name="connsiteY17840" fmla="*/ 629993 h 1985002"/>
              <a:gd name="connsiteX17841" fmla="*/ 772044 w 3049233"/>
              <a:gd name="connsiteY17841" fmla="*/ 631431 h 1985002"/>
              <a:gd name="connsiteX17842" fmla="*/ 775445 w 3049233"/>
              <a:gd name="connsiteY17842" fmla="*/ 633894 h 1985002"/>
              <a:gd name="connsiteX17843" fmla="*/ 782227 w 3049233"/>
              <a:gd name="connsiteY17843" fmla="*/ 638804 h 1985002"/>
              <a:gd name="connsiteX17844" fmla="*/ 774845 w 3049233"/>
              <a:gd name="connsiteY17844" fmla="*/ 647085 h 1985002"/>
              <a:gd name="connsiteX17845" fmla="*/ 772619 w 3049233"/>
              <a:gd name="connsiteY17845" fmla="*/ 646228 h 1985002"/>
              <a:gd name="connsiteX17846" fmla="*/ 762044 w 3049233"/>
              <a:gd name="connsiteY17846" fmla="*/ 638925 h 1985002"/>
              <a:gd name="connsiteX17847" fmla="*/ 762756 w 3049233"/>
              <a:gd name="connsiteY17847" fmla="*/ 638131 h 1985002"/>
              <a:gd name="connsiteX17848" fmla="*/ 798371 w 3049233"/>
              <a:gd name="connsiteY17848" fmla="*/ 629987 h 1985002"/>
              <a:gd name="connsiteX17849" fmla="*/ 800389 w 3049233"/>
              <a:gd name="connsiteY17849" fmla="*/ 631666 h 1985002"/>
              <a:gd name="connsiteX17850" fmla="*/ 812847 w 3049233"/>
              <a:gd name="connsiteY17850" fmla="*/ 637334 h 1985002"/>
              <a:gd name="connsiteX17851" fmla="*/ 805193 w 3049233"/>
              <a:gd name="connsiteY17851" fmla="*/ 645932 h 1985002"/>
              <a:gd name="connsiteX17852" fmla="*/ 801066 w 3049233"/>
              <a:gd name="connsiteY17852" fmla="*/ 644367 h 1985002"/>
              <a:gd name="connsiteX17853" fmla="*/ 791286 w 3049233"/>
              <a:gd name="connsiteY17853" fmla="*/ 637863 h 1985002"/>
              <a:gd name="connsiteX17854" fmla="*/ 795133 w 3049233"/>
              <a:gd name="connsiteY17854" fmla="*/ 633586 h 1985002"/>
              <a:gd name="connsiteX17855" fmla="*/ 827896 w 3049233"/>
              <a:gd name="connsiteY17855" fmla="*/ 629876 h 1985002"/>
              <a:gd name="connsiteX17856" fmla="*/ 842633 w 3049233"/>
              <a:gd name="connsiteY17856" fmla="*/ 636905 h 1985002"/>
              <a:gd name="connsiteX17857" fmla="*/ 836239 w 3049233"/>
              <a:gd name="connsiteY17857" fmla="*/ 644061 h 1985002"/>
              <a:gd name="connsiteX17858" fmla="*/ 821764 w 3049233"/>
              <a:gd name="connsiteY17858" fmla="*/ 636723 h 1985002"/>
              <a:gd name="connsiteX17859" fmla="*/ 1102538 w 3049233"/>
              <a:gd name="connsiteY17859" fmla="*/ 629839 h 1985002"/>
              <a:gd name="connsiteX17860" fmla="*/ 1107522 w 3049233"/>
              <a:gd name="connsiteY17860" fmla="*/ 630567 h 1985002"/>
              <a:gd name="connsiteX17861" fmla="*/ 1110997 w 3049233"/>
              <a:gd name="connsiteY17861" fmla="*/ 636556 h 1985002"/>
              <a:gd name="connsiteX17862" fmla="*/ 1110608 w 3049233"/>
              <a:gd name="connsiteY17862" fmla="*/ 637112 h 1985002"/>
              <a:gd name="connsiteX17863" fmla="*/ 1110067 w 3049233"/>
              <a:gd name="connsiteY17863" fmla="*/ 637887 h 1985002"/>
              <a:gd name="connsiteX17864" fmla="*/ 1110038 w 3049233"/>
              <a:gd name="connsiteY17864" fmla="*/ 637872 h 1985002"/>
              <a:gd name="connsiteX17865" fmla="*/ 1105056 w 3049233"/>
              <a:gd name="connsiteY17865" fmla="*/ 635386 h 1985002"/>
              <a:gd name="connsiteX17866" fmla="*/ 1103411 w 3049233"/>
              <a:gd name="connsiteY17866" fmla="*/ 633266 h 1985002"/>
              <a:gd name="connsiteX17867" fmla="*/ 1102327 w 3049233"/>
              <a:gd name="connsiteY17867" fmla="*/ 631870 h 1985002"/>
              <a:gd name="connsiteX17868" fmla="*/ 1101670 w 3049233"/>
              <a:gd name="connsiteY17868" fmla="*/ 631023 h 1985002"/>
              <a:gd name="connsiteX17869" fmla="*/ 1694635 w 3049233"/>
              <a:gd name="connsiteY17869" fmla="*/ 629371 h 1985002"/>
              <a:gd name="connsiteX17870" fmla="*/ 1706642 w 3049233"/>
              <a:gd name="connsiteY17870" fmla="*/ 635731 h 1985002"/>
              <a:gd name="connsiteX17871" fmla="*/ 1712392 w 3049233"/>
              <a:gd name="connsiteY17871" fmla="*/ 642094 h 1985002"/>
              <a:gd name="connsiteX17872" fmla="*/ 1712249 w 3049233"/>
              <a:gd name="connsiteY17872" fmla="*/ 642233 h 1985002"/>
              <a:gd name="connsiteX17873" fmla="*/ 1707337 w 3049233"/>
              <a:gd name="connsiteY17873" fmla="*/ 638101 h 1985002"/>
              <a:gd name="connsiteX17874" fmla="*/ 1692894 w 3049233"/>
              <a:gd name="connsiteY17874" fmla="*/ 631024 h 1985002"/>
              <a:gd name="connsiteX17875" fmla="*/ 944858 w 3049233"/>
              <a:gd name="connsiteY17875" fmla="*/ 629238 h 1985002"/>
              <a:gd name="connsiteX17876" fmla="*/ 945317 w 3049233"/>
              <a:gd name="connsiteY17876" fmla="*/ 629471 h 1985002"/>
              <a:gd name="connsiteX17877" fmla="*/ 944461 w 3049233"/>
              <a:gd name="connsiteY17877" fmla="*/ 629684 h 1985002"/>
              <a:gd name="connsiteX17878" fmla="*/ 944618 w 3049233"/>
              <a:gd name="connsiteY17878" fmla="*/ 629508 h 1985002"/>
              <a:gd name="connsiteX17879" fmla="*/ 1657300 w 3049233"/>
              <a:gd name="connsiteY17879" fmla="*/ 629210 h 1985002"/>
              <a:gd name="connsiteX17880" fmla="*/ 1674899 w 3049233"/>
              <a:gd name="connsiteY17880" fmla="*/ 636942 h 1985002"/>
              <a:gd name="connsiteX17881" fmla="*/ 1677073 w 3049233"/>
              <a:gd name="connsiteY17881" fmla="*/ 637893 h 1985002"/>
              <a:gd name="connsiteX17882" fmla="*/ 1675398 w 3049233"/>
              <a:gd name="connsiteY17882" fmla="*/ 639471 h 1985002"/>
              <a:gd name="connsiteX17883" fmla="*/ 1670970 w 3049233"/>
              <a:gd name="connsiteY17883" fmla="*/ 637547 h 1985002"/>
              <a:gd name="connsiteX17884" fmla="*/ 1656495 w 3049233"/>
              <a:gd name="connsiteY17884" fmla="*/ 631167 h 1985002"/>
              <a:gd name="connsiteX17885" fmla="*/ 888033 w 3049233"/>
              <a:gd name="connsiteY17885" fmla="*/ 629121 h 1985002"/>
              <a:gd name="connsiteX17886" fmla="*/ 888483 w 3049233"/>
              <a:gd name="connsiteY17886" fmla="*/ 629433 h 1985002"/>
              <a:gd name="connsiteX17887" fmla="*/ 889137 w 3049233"/>
              <a:gd name="connsiteY17887" fmla="*/ 629887 h 1985002"/>
              <a:gd name="connsiteX17888" fmla="*/ 889628 w 3049233"/>
              <a:gd name="connsiteY17888" fmla="*/ 630227 h 1985002"/>
              <a:gd name="connsiteX17889" fmla="*/ 901917 w 3049233"/>
              <a:gd name="connsiteY17889" fmla="*/ 635665 h 1985002"/>
              <a:gd name="connsiteX17890" fmla="*/ 901184 w 3049233"/>
              <a:gd name="connsiteY17890" fmla="*/ 636486 h 1985002"/>
              <a:gd name="connsiteX17891" fmla="*/ 893523 w 3049233"/>
              <a:gd name="connsiteY17891" fmla="*/ 639139 h 1985002"/>
              <a:gd name="connsiteX17892" fmla="*/ 892741 w 3049233"/>
              <a:gd name="connsiteY17892" fmla="*/ 639589 h 1985002"/>
              <a:gd name="connsiteX17893" fmla="*/ 888804 w 3049233"/>
              <a:gd name="connsiteY17893" fmla="*/ 638028 h 1985002"/>
              <a:gd name="connsiteX17894" fmla="*/ 882361 w 3049233"/>
              <a:gd name="connsiteY17894" fmla="*/ 635473 h 1985002"/>
              <a:gd name="connsiteX17895" fmla="*/ 2046800 w 3049233"/>
              <a:gd name="connsiteY17895" fmla="*/ 629102 h 1985002"/>
              <a:gd name="connsiteX17896" fmla="*/ 1962491 w 3049233"/>
              <a:gd name="connsiteY17896" fmla="*/ 641489 h 1985002"/>
              <a:gd name="connsiteX17897" fmla="*/ 1901161 w 3049233"/>
              <a:gd name="connsiteY17897" fmla="*/ 662683 h 1985002"/>
              <a:gd name="connsiteX17898" fmla="*/ 1888430 w 3049233"/>
              <a:gd name="connsiteY17898" fmla="*/ 657155 h 1985002"/>
              <a:gd name="connsiteX17899" fmla="*/ 1922658 w 3049233"/>
              <a:gd name="connsiteY17899" fmla="*/ 645564 h 1985002"/>
              <a:gd name="connsiteX17900" fmla="*/ 1983381 w 3049233"/>
              <a:gd name="connsiteY17900" fmla="*/ 634009 h 1985002"/>
              <a:gd name="connsiteX17901" fmla="*/ 2041342 w 3049233"/>
              <a:gd name="connsiteY17901" fmla="*/ 629128 h 1985002"/>
              <a:gd name="connsiteX17902" fmla="*/ 858106 w 3049233"/>
              <a:gd name="connsiteY17902" fmla="*/ 628923 h 1985002"/>
              <a:gd name="connsiteX17903" fmla="*/ 866857 w 3049233"/>
              <a:gd name="connsiteY17903" fmla="*/ 633600 h 1985002"/>
              <a:gd name="connsiteX17904" fmla="*/ 872453 w 3049233"/>
              <a:gd name="connsiteY17904" fmla="*/ 636591 h 1985002"/>
              <a:gd name="connsiteX17905" fmla="*/ 866053 w 3049233"/>
              <a:gd name="connsiteY17905" fmla="*/ 643759 h 1985002"/>
              <a:gd name="connsiteX17906" fmla="*/ 865452 w 3049233"/>
              <a:gd name="connsiteY17906" fmla="*/ 643563 h 1985002"/>
              <a:gd name="connsiteX17907" fmla="*/ 853447 w 3049233"/>
              <a:gd name="connsiteY17907" fmla="*/ 637123 h 1985002"/>
              <a:gd name="connsiteX17908" fmla="*/ 851644 w 3049233"/>
              <a:gd name="connsiteY17908" fmla="*/ 636156 h 1985002"/>
              <a:gd name="connsiteX17909" fmla="*/ 851856 w 3049233"/>
              <a:gd name="connsiteY17909" fmla="*/ 635918 h 1985002"/>
              <a:gd name="connsiteX17910" fmla="*/ 854153 w 3049233"/>
              <a:gd name="connsiteY17910" fmla="*/ 633348 h 1985002"/>
              <a:gd name="connsiteX17911" fmla="*/ 1076811 w 3049233"/>
              <a:gd name="connsiteY17911" fmla="*/ 628815 h 1985002"/>
              <a:gd name="connsiteX17912" fmla="*/ 1078148 w 3049233"/>
              <a:gd name="connsiteY17912" fmla="*/ 630157 h 1985002"/>
              <a:gd name="connsiteX17913" fmla="*/ 1081112 w 3049233"/>
              <a:gd name="connsiteY17913" fmla="*/ 633131 h 1985002"/>
              <a:gd name="connsiteX17914" fmla="*/ 1075726 w 3049233"/>
              <a:gd name="connsiteY17914" fmla="*/ 630481 h 1985002"/>
              <a:gd name="connsiteX17915" fmla="*/ 1075509 w 3049233"/>
              <a:gd name="connsiteY17915" fmla="*/ 630432 h 1985002"/>
              <a:gd name="connsiteX17916" fmla="*/ 994245 w 3049233"/>
              <a:gd name="connsiteY17916" fmla="*/ 628407 h 1985002"/>
              <a:gd name="connsiteX17917" fmla="*/ 993162 w 3049233"/>
              <a:gd name="connsiteY17917" fmla="*/ 628677 h 1985002"/>
              <a:gd name="connsiteX17918" fmla="*/ 989215 w 3049233"/>
              <a:gd name="connsiteY17918" fmla="*/ 629662 h 1985002"/>
              <a:gd name="connsiteX17919" fmla="*/ 988802 w 3049233"/>
              <a:gd name="connsiteY17919" fmla="*/ 629415 h 1985002"/>
              <a:gd name="connsiteX17920" fmla="*/ 988230 w 3049233"/>
              <a:gd name="connsiteY17920" fmla="*/ 629072 h 1985002"/>
              <a:gd name="connsiteX17921" fmla="*/ 993633 w 3049233"/>
              <a:gd name="connsiteY17921" fmla="*/ 628475 h 1985002"/>
              <a:gd name="connsiteX17922" fmla="*/ 1090384 w 3049233"/>
              <a:gd name="connsiteY17922" fmla="*/ 628063 h 1985002"/>
              <a:gd name="connsiteX17923" fmla="*/ 1092536 w 3049233"/>
              <a:gd name="connsiteY17923" fmla="*/ 628377 h 1985002"/>
              <a:gd name="connsiteX17924" fmla="*/ 1093133 w 3049233"/>
              <a:gd name="connsiteY17924" fmla="*/ 629156 h 1985002"/>
              <a:gd name="connsiteX17925" fmla="*/ 1093479 w 3049233"/>
              <a:gd name="connsiteY17925" fmla="*/ 629607 h 1985002"/>
              <a:gd name="connsiteX17926" fmla="*/ 1091095 w 3049233"/>
              <a:gd name="connsiteY17926" fmla="*/ 628417 h 1985002"/>
              <a:gd name="connsiteX17927" fmla="*/ 1616292 w 3049233"/>
              <a:gd name="connsiteY17927" fmla="*/ 627876 h 1985002"/>
              <a:gd name="connsiteX17928" fmla="*/ 1624300 w 3049233"/>
              <a:gd name="connsiteY17928" fmla="*/ 631516 h 1985002"/>
              <a:gd name="connsiteX17929" fmla="*/ 1645168 w 3049233"/>
              <a:gd name="connsiteY17929" fmla="*/ 640747 h 1985002"/>
              <a:gd name="connsiteX17930" fmla="*/ 1646088 w 3049233"/>
              <a:gd name="connsiteY17930" fmla="*/ 641152 h 1985002"/>
              <a:gd name="connsiteX17931" fmla="*/ 1645529 w 3049233"/>
              <a:gd name="connsiteY17931" fmla="*/ 642490 h 1985002"/>
              <a:gd name="connsiteX17932" fmla="*/ 1614207 w 3049233"/>
              <a:gd name="connsiteY17932" fmla="*/ 628808 h 1985002"/>
              <a:gd name="connsiteX17933" fmla="*/ 964900 w 3049233"/>
              <a:gd name="connsiteY17933" fmla="*/ 627048 h 1985002"/>
              <a:gd name="connsiteX17934" fmla="*/ 965564 w 3049233"/>
              <a:gd name="connsiteY17934" fmla="*/ 627531 h 1985002"/>
              <a:gd name="connsiteX17935" fmla="*/ 966270 w 3049233"/>
              <a:gd name="connsiteY17935" fmla="*/ 628044 h 1985002"/>
              <a:gd name="connsiteX17936" fmla="*/ 966387 w 3049233"/>
              <a:gd name="connsiteY17936" fmla="*/ 628130 h 1985002"/>
              <a:gd name="connsiteX17937" fmla="*/ 964490 w 3049233"/>
              <a:gd name="connsiteY17937" fmla="*/ 630271 h 1985002"/>
              <a:gd name="connsiteX17938" fmla="*/ 962106 w 3049233"/>
              <a:gd name="connsiteY17938" fmla="*/ 630920 h 1985002"/>
              <a:gd name="connsiteX17939" fmla="*/ 960797 w 3049233"/>
              <a:gd name="connsiteY17939" fmla="*/ 630275 h 1985002"/>
              <a:gd name="connsiteX17940" fmla="*/ 959389 w 3049233"/>
              <a:gd name="connsiteY17940" fmla="*/ 629581 h 1985002"/>
              <a:gd name="connsiteX17941" fmla="*/ 959447 w 3049233"/>
              <a:gd name="connsiteY17941" fmla="*/ 629554 h 1985002"/>
              <a:gd name="connsiteX17942" fmla="*/ 1010702 w 3049233"/>
              <a:gd name="connsiteY17942" fmla="*/ 626586 h 1985002"/>
              <a:gd name="connsiteX17943" fmla="*/ 1021375 w 3049233"/>
              <a:gd name="connsiteY17943" fmla="*/ 628208 h 1985002"/>
              <a:gd name="connsiteX17944" fmla="*/ 1020358 w 3049233"/>
              <a:gd name="connsiteY17944" fmla="*/ 629405 h 1985002"/>
              <a:gd name="connsiteX17945" fmla="*/ 1006939 w 3049233"/>
              <a:gd name="connsiteY17945" fmla="*/ 628798 h 1985002"/>
              <a:gd name="connsiteX17946" fmla="*/ 1004369 w 3049233"/>
              <a:gd name="connsiteY17946" fmla="*/ 627287 h 1985002"/>
              <a:gd name="connsiteX17947" fmla="*/ 917865 w 3049233"/>
              <a:gd name="connsiteY17947" fmla="*/ 626563 h 1985002"/>
              <a:gd name="connsiteX17948" fmla="*/ 918464 w 3049233"/>
              <a:gd name="connsiteY17948" fmla="*/ 626850 h 1985002"/>
              <a:gd name="connsiteX17949" fmla="*/ 922894 w 3049233"/>
              <a:gd name="connsiteY17949" fmla="*/ 628969 h 1985002"/>
              <a:gd name="connsiteX17950" fmla="*/ 918435 w 3049233"/>
              <a:gd name="connsiteY17950" fmla="*/ 630513 h 1985002"/>
              <a:gd name="connsiteX17951" fmla="*/ 912201 w 3049233"/>
              <a:gd name="connsiteY17951" fmla="*/ 632672 h 1985002"/>
              <a:gd name="connsiteX17952" fmla="*/ 914464 w 3049233"/>
              <a:gd name="connsiteY17952" fmla="*/ 630231 h 1985002"/>
              <a:gd name="connsiteX17953" fmla="*/ 1067859 w 3049233"/>
              <a:gd name="connsiteY17953" fmla="*/ 625985 h 1985002"/>
              <a:gd name="connsiteX17954" fmla="*/ 1071615 w 3049233"/>
              <a:gd name="connsiteY17954" fmla="*/ 626543 h 1985002"/>
              <a:gd name="connsiteX17955" fmla="*/ 1071419 w 3049233"/>
              <a:gd name="connsiteY17955" fmla="*/ 626786 h 1985002"/>
              <a:gd name="connsiteX17956" fmla="*/ 1070675 w 3049233"/>
              <a:gd name="connsiteY17956" fmla="*/ 627710 h 1985002"/>
              <a:gd name="connsiteX17957" fmla="*/ 1070433 w 3049233"/>
              <a:gd name="connsiteY17957" fmla="*/ 628010 h 1985002"/>
              <a:gd name="connsiteX17958" fmla="*/ 2029223 w 3049233"/>
              <a:gd name="connsiteY17958" fmla="*/ 624577 h 1985002"/>
              <a:gd name="connsiteX17959" fmla="*/ 2036514 w 3049233"/>
              <a:gd name="connsiteY17959" fmla="*/ 624791 h 1985002"/>
              <a:gd name="connsiteX17960" fmla="*/ 2000397 w 3049233"/>
              <a:gd name="connsiteY17960" fmla="*/ 626207 h 1985002"/>
              <a:gd name="connsiteX17961" fmla="*/ 1899382 w 3049233"/>
              <a:gd name="connsiteY17961" fmla="*/ 646448 h 1985002"/>
              <a:gd name="connsiteX17962" fmla="*/ 1880635 w 3049233"/>
              <a:gd name="connsiteY17962" fmla="*/ 653769 h 1985002"/>
              <a:gd name="connsiteX17963" fmla="*/ 1867544 w 3049233"/>
              <a:gd name="connsiteY17963" fmla="*/ 648084 h 1985002"/>
              <a:gd name="connsiteX17964" fmla="*/ 1904091 w 3049233"/>
              <a:gd name="connsiteY17964" fmla="*/ 637115 h 1985002"/>
              <a:gd name="connsiteX17965" fmla="*/ 1967823 w 3049233"/>
              <a:gd name="connsiteY17965" fmla="*/ 627475 h 1985002"/>
              <a:gd name="connsiteX17966" fmla="*/ 631191 w 3049233"/>
              <a:gd name="connsiteY17966" fmla="*/ 624251 h 1985002"/>
              <a:gd name="connsiteX17967" fmla="*/ 636944 w 3049233"/>
              <a:gd name="connsiteY17967" fmla="*/ 630672 h 1985002"/>
              <a:gd name="connsiteX17968" fmla="*/ 642250 w 3049233"/>
              <a:gd name="connsiteY17968" fmla="*/ 636595 h 1985002"/>
              <a:gd name="connsiteX17969" fmla="*/ 563662 w 3049233"/>
              <a:gd name="connsiteY17969" fmla="*/ 731065 h 1985002"/>
              <a:gd name="connsiteX17970" fmla="*/ 521496 w 3049233"/>
              <a:gd name="connsiteY17970" fmla="*/ 783729 h 1985002"/>
              <a:gd name="connsiteX17971" fmla="*/ 503039 w 3049233"/>
              <a:gd name="connsiteY17971" fmla="*/ 807096 h 1985002"/>
              <a:gd name="connsiteX17972" fmla="*/ 189774 w 3049233"/>
              <a:gd name="connsiteY17972" fmla="*/ 1247363 h 1985002"/>
              <a:gd name="connsiteX17973" fmla="*/ 109000 w 3049233"/>
              <a:gd name="connsiteY17973" fmla="*/ 1353873 h 1985002"/>
              <a:gd name="connsiteX17974" fmla="*/ 94001 w 3049233"/>
              <a:gd name="connsiteY17974" fmla="*/ 1372023 h 1985002"/>
              <a:gd name="connsiteX17975" fmla="*/ 93932 w 3049233"/>
              <a:gd name="connsiteY17975" fmla="*/ 1371655 h 1985002"/>
              <a:gd name="connsiteX17976" fmla="*/ 93773 w 3049233"/>
              <a:gd name="connsiteY17976" fmla="*/ 1372299 h 1985002"/>
              <a:gd name="connsiteX17977" fmla="*/ 88188 w 3049233"/>
              <a:gd name="connsiteY17977" fmla="*/ 1379056 h 1985002"/>
              <a:gd name="connsiteX17978" fmla="*/ 85770 w 3049233"/>
              <a:gd name="connsiteY17978" fmla="*/ 1381983 h 1985002"/>
              <a:gd name="connsiteX17979" fmla="*/ 84969 w 3049233"/>
              <a:gd name="connsiteY17979" fmla="*/ 1379041 h 1985002"/>
              <a:gd name="connsiteX17980" fmla="*/ 111540 w 3049233"/>
              <a:gd name="connsiteY17980" fmla="*/ 1344221 h 1985002"/>
              <a:gd name="connsiteX17981" fmla="*/ 186216 w 3049233"/>
              <a:gd name="connsiteY17981" fmla="*/ 1238726 h 1985002"/>
              <a:gd name="connsiteX17982" fmla="*/ 495250 w 3049233"/>
              <a:gd name="connsiteY17982" fmla="*/ 792195 h 1985002"/>
              <a:gd name="connsiteX17983" fmla="*/ 509304 w 3049233"/>
              <a:gd name="connsiteY17983" fmla="*/ 774413 h 1985002"/>
              <a:gd name="connsiteX17984" fmla="*/ 555871 w 3049233"/>
              <a:gd name="connsiteY17984" fmla="*/ 715316 h 1985002"/>
              <a:gd name="connsiteX17985" fmla="*/ 1700421 w 3049233"/>
              <a:gd name="connsiteY17985" fmla="*/ 623879 h 1985002"/>
              <a:gd name="connsiteX17986" fmla="*/ 1710197 w 3049233"/>
              <a:gd name="connsiteY17986" fmla="*/ 629126 h 1985002"/>
              <a:gd name="connsiteX17987" fmla="*/ 1715416 w 3049233"/>
              <a:gd name="connsiteY17987" fmla="*/ 637047 h 1985002"/>
              <a:gd name="connsiteX17988" fmla="*/ 1710216 w 3049233"/>
              <a:gd name="connsiteY17988" fmla="*/ 631327 h 1985002"/>
              <a:gd name="connsiteX17989" fmla="*/ 1698915 w 3049233"/>
              <a:gd name="connsiteY17989" fmla="*/ 625309 h 1985002"/>
              <a:gd name="connsiteX17990" fmla="*/ 1625968 w 3049233"/>
              <a:gd name="connsiteY17990" fmla="*/ 623553 h 1985002"/>
              <a:gd name="connsiteX17991" fmla="*/ 1630877 w 3049233"/>
              <a:gd name="connsiteY17991" fmla="*/ 625769 h 1985002"/>
              <a:gd name="connsiteX17992" fmla="*/ 1649142 w 3049233"/>
              <a:gd name="connsiteY17992" fmla="*/ 633845 h 1985002"/>
              <a:gd name="connsiteX17993" fmla="*/ 1648382 w 3049233"/>
              <a:gd name="connsiteY17993" fmla="*/ 635661 h 1985002"/>
              <a:gd name="connsiteX17994" fmla="*/ 1647478 w 3049233"/>
              <a:gd name="connsiteY17994" fmla="*/ 635265 h 1985002"/>
              <a:gd name="connsiteX17995" fmla="*/ 1627089 w 3049233"/>
              <a:gd name="connsiteY17995" fmla="*/ 626242 h 1985002"/>
              <a:gd name="connsiteX17996" fmla="*/ 1623551 w 3049233"/>
              <a:gd name="connsiteY17996" fmla="*/ 624633 h 1985002"/>
              <a:gd name="connsiteX17997" fmla="*/ 987235 w 3049233"/>
              <a:gd name="connsiteY17997" fmla="*/ 623343 h 1985002"/>
              <a:gd name="connsiteX17998" fmla="*/ 987493 w 3049233"/>
              <a:gd name="connsiteY17998" fmla="*/ 623494 h 1985002"/>
              <a:gd name="connsiteX17999" fmla="*/ 988095 w 3049233"/>
              <a:gd name="connsiteY17999" fmla="*/ 623848 h 1985002"/>
              <a:gd name="connsiteX18000" fmla="*/ 982186 w 3049233"/>
              <a:gd name="connsiteY18000" fmla="*/ 625456 h 1985002"/>
              <a:gd name="connsiteX18001" fmla="*/ 981861 w 3049233"/>
              <a:gd name="connsiteY18001" fmla="*/ 625261 h 1985002"/>
              <a:gd name="connsiteX18002" fmla="*/ 980804 w 3049233"/>
              <a:gd name="connsiteY18002" fmla="*/ 624629 h 1985002"/>
              <a:gd name="connsiteX18003" fmla="*/ 980290 w 3049233"/>
              <a:gd name="connsiteY18003" fmla="*/ 624321 h 1985002"/>
              <a:gd name="connsiteX18004" fmla="*/ 1042465 w 3049233"/>
              <a:gd name="connsiteY18004" fmla="*/ 622210 h 1985002"/>
              <a:gd name="connsiteX18005" fmla="*/ 1042885 w 3049233"/>
              <a:gd name="connsiteY18005" fmla="*/ 622272 h 1985002"/>
              <a:gd name="connsiteX18006" fmla="*/ 1044401 w 3049233"/>
              <a:gd name="connsiteY18006" fmla="*/ 622498 h 1985002"/>
              <a:gd name="connsiteX18007" fmla="*/ 1051928 w 3049233"/>
              <a:gd name="connsiteY18007" fmla="*/ 623617 h 1985002"/>
              <a:gd name="connsiteX18008" fmla="*/ 1050880 w 3049233"/>
              <a:gd name="connsiteY18008" fmla="*/ 624873 h 1985002"/>
              <a:gd name="connsiteX18009" fmla="*/ 1048054 w 3049233"/>
              <a:gd name="connsiteY18009" fmla="*/ 624235 h 1985002"/>
              <a:gd name="connsiteX18010" fmla="*/ 1044481 w 3049233"/>
              <a:gd name="connsiteY18010" fmla="*/ 623428 h 1985002"/>
              <a:gd name="connsiteX18011" fmla="*/ 1042876 w 3049233"/>
              <a:gd name="connsiteY18011" fmla="*/ 622458 h 1985002"/>
              <a:gd name="connsiteX18012" fmla="*/ 1660450 w 3049233"/>
              <a:gd name="connsiteY18012" fmla="*/ 621996 h 1985002"/>
              <a:gd name="connsiteX18013" fmla="*/ 1661526 w 3049233"/>
              <a:gd name="connsiteY18013" fmla="*/ 622480 h 1985002"/>
              <a:gd name="connsiteX18014" fmla="*/ 1678784 w 3049233"/>
              <a:gd name="connsiteY18014" fmla="*/ 630132 h 1985002"/>
              <a:gd name="connsiteX18015" fmla="*/ 1683242 w 3049233"/>
              <a:gd name="connsiteY18015" fmla="*/ 632084 h 1985002"/>
              <a:gd name="connsiteX18016" fmla="*/ 1681584 w 3049233"/>
              <a:gd name="connsiteY18016" fmla="*/ 633645 h 1985002"/>
              <a:gd name="connsiteX18017" fmla="*/ 1675616 w 3049233"/>
              <a:gd name="connsiteY18017" fmla="*/ 631027 h 1985002"/>
              <a:gd name="connsiteX18018" fmla="*/ 1659488 w 3049233"/>
              <a:gd name="connsiteY18018" fmla="*/ 623891 h 1985002"/>
              <a:gd name="connsiteX18019" fmla="*/ 1660158 w 3049233"/>
              <a:gd name="connsiteY18019" fmla="*/ 622263 h 1985002"/>
              <a:gd name="connsiteX18020" fmla="*/ 1129846 w 3049233"/>
              <a:gd name="connsiteY18020" fmla="*/ 621849 h 1985002"/>
              <a:gd name="connsiteX18021" fmla="*/ 1130251 w 3049233"/>
              <a:gd name="connsiteY18021" fmla="*/ 622967 h 1985002"/>
              <a:gd name="connsiteX18022" fmla="*/ 1130127 w 3049233"/>
              <a:gd name="connsiteY18022" fmla="*/ 626937 h 1985002"/>
              <a:gd name="connsiteX18023" fmla="*/ 1129988 w 3049233"/>
              <a:gd name="connsiteY18023" fmla="*/ 631372 h 1985002"/>
              <a:gd name="connsiteX18024" fmla="*/ 1126383 w 3049233"/>
              <a:gd name="connsiteY18024" fmla="*/ 629985 h 1985002"/>
              <a:gd name="connsiteX18025" fmla="*/ 1126277 w 3049233"/>
              <a:gd name="connsiteY18025" fmla="*/ 629944 h 1985002"/>
              <a:gd name="connsiteX18026" fmla="*/ 1125486 w 3049233"/>
              <a:gd name="connsiteY18026" fmla="*/ 628241 h 1985002"/>
              <a:gd name="connsiteX18027" fmla="*/ 1010230 w 3049233"/>
              <a:gd name="connsiteY18027" fmla="*/ 620104 h 1985002"/>
              <a:gd name="connsiteX18028" fmla="*/ 1011942 w 3049233"/>
              <a:gd name="connsiteY18028" fmla="*/ 621207 h 1985002"/>
              <a:gd name="connsiteX18029" fmla="*/ 1009174 w 3049233"/>
              <a:gd name="connsiteY18029" fmla="*/ 621133 h 1985002"/>
              <a:gd name="connsiteX18030" fmla="*/ 1010055 w 3049233"/>
              <a:gd name="connsiteY18030" fmla="*/ 620128 h 1985002"/>
              <a:gd name="connsiteX18031" fmla="*/ 1707695 w 3049233"/>
              <a:gd name="connsiteY18031" fmla="*/ 619488 h 1985002"/>
              <a:gd name="connsiteX18032" fmla="*/ 1713752 w 3049233"/>
              <a:gd name="connsiteY18032" fmla="*/ 622862 h 1985002"/>
              <a:gd name="connsiteX18033" fmla="*/ 1722338 w 3049233"/>
              <a:gd name="connsiteY18033" fmla="*/ 633802 h 1985002"/>
              <a:gd name="connsiteX18034" fmla="*/ 1720350 w 3049233"/>
              <a:gd name="connsiteY18034" fmla="*/ 634738 h 1985002"/>
              <a:gd name="connsiteX18035" fmla="*/ 1713262 w 3049233"/>
              <a:gd name="connsiteY18035" fmla="*/ 624553 h 1985002"/>
              <a:gd name="connsiteX18036" fmla="*/ 1705596 w 3049233"/>
              <a:gd name="connsiteY18036" fmla="*/ 620332 h 1985002"/>
              <a:gd name="connsiteX18037" fmla="*/ 1635236 w 3049233"/>
              <a:gd name="connsiteY18037" fmla="*/ 619413 h 1985002"/>
              <a:gd name="connsiteX18038" fmla="*/ 1636892 w 3049233"/>
              <a:gd name="connsiteY18038" fmla="*/ 620168 h 1985002"/>
              <a:gd name="connsiteX18039" fmla="*/ 1652049 w 3049233"/>
              <a:gd name="connsiteY18039" fmla="*/ 626886 h 1985002"/>
              <a:gd name="connsiteX18040" fmla="*/ 1651231 w 3049233"/>
              <a:gd name="connsiteY18040" fmla="*/ 628844 h 1985002"/>
              <a:gd name="connsiteX18041" fmla="*/ 1632636 w 3049233"/>
              <a:gd name="connsiteY18041" fmla="*/ 620575 h 1985002"/>
              <a:gd name="connsiteX18042" fmla="*/ 1634147 w 3049233"/>
              <a:gd name="connsiteY18042" fmla="*/ 619900 h 1985002"/>
              <a:gd name="connsiteX18043" fmla="*/ 1559160 w 3049233"/>
              <a:gd name="connsiteY18043" fmla="*/ 619170 h 1985002"/>
              <a:gd name="connsiteX18044" fmla="*/ 1572870 w 3049233"/>
              <a:gd name="connsiteY18044" fmla="*/ 625233 h 1985002"/>
              <a:gd name="connsiteX18045" fmla="*/ 1590424 w 3049233"/>
              <a:gd name="connsiteY18045" fmla="*/ 632943 h 1985002"/>
              <a:gd name="connsiteX18046" fmla="*/ 1587751 w 3049233"/>
              <a:gd name="connsiteY18046" fmla="*/ 634137 h 1985002"/>
              <a:gd name="connsiteX18047" fmla="*/ 1556535 w 3049233"/>
              <a:gd name="connsiteY18047" fmla="*/ 620570 h 1985002"/>
              <a:gd name="connsiteX18048" fmla="*/ 954053 w 3049233"/>
              <a:gd name="connsiteY18048" fmla="*/ 619150 h 1985002"/>
              <a:gd name="connsiteX18049" fmla="*/ 954940 w 3049233"/>
              <a:gd name="connsiteY18049" fmla="*/ 619796 h 1985002"/>
              <a:gd name="connsiteX18050" fmla="*/ 953220 w 3049233"/>
              <a:gd name="connsiteY18050" fmla="*/ 620059 h 1985002"/>
              <a:gd name="connsiteX18051" fmla="*/ 1019507 w 3049233"/>
              <a:gd name="connsiteY18051" fmla="*/ 618797 h 1985002"/>
              <a:gd name="connsiteX18052" fmla="*/ 1027606 w 3049233"/>
              <a:gd name="connsiteY18052" fmla="*/ 620001 h 1985002"/>
              <a:gd name="connsiteX18053" fmla="*/ 1028096 w 3049233"/>
              <a:gd name="connsiteY18053" fmla="*/ 620298 h 1985002"/>
              <a:gd name="connsiteX18054" fmla="*/ 1026982 w 3049233"/>
              <a:gd name="connsiteY18054" fmla="*/ 621609 h 1985002"/>
              <a:gd name="connsiteX18055" fmla="*/ 1026070 w 3049233"/>
              <a:gd name="connsiteY18055" fmla="*/ 621584 h 1985002"/>
              <a:gd name="connsiteX18056" fmla="*/ 1023796 w 3049233"/>
              <a:gd name="connsiteY18056" fmla="*/ 621524 h 1985002"/>
              <a:gd name="connsiteX18057" fmla="*/ 1021471 w 3049233"/>
              <a:gd name="connsiteY18057" fmla="*/ 621462 h 1985002"/>
              <a:gd name="connsiteX18058" fmla="*/ 1017723 w 3049233"/>
              <a:gd name="connsiteY18058" fmla="*/ 619048 h 1985002"/>
              <a:gd name="connsiteX18059" fmla="*/ 2016171 w 3049233"/>
              <a:gd name="connsiteY18059" fmla="*/ 618522 h 1985002"/>
              <a:gd name="connsiteX18060" fmla="*/ 2027525 w 3049233"/>
              <a:gd name="connsiteY18060" fmla="*/ 619245 h 1985002"/>
              <a:gd name="connsiteX18061" fmla="*/ 2013941 w 3049233"/>
              <a:gd name="connsiteY18061" fmla="*/ 619805 h 1985002"/>
              <a:gd name="connsiteX18062" fmla="*/ 1998275 w 3049233"/>
              <a:gd name="connsiteY18062" fmla="*/ 619821 h 1985002"/>
              <a:gd name="connsiteX18063" fmla="*/ 1984697 w 3049233"/>
              <a:gd name="connsiteY18063" fmla="*/ 619834 h 1985002"/>
              <a:gd name="connsiteX18064" fmla="*/ 1974783 w 3049233"/>
              <a:gd name="connsiteY18064" fmla="*/ 621418 h 1985002"/>
              <a:gd name="connsiteX18065" fmla="*/ 1958442 w 3049233"/>
              <a:gd name="connsiteY18065" fmla="*/ 622092 h 1985002"/>
              <a:gd name="connsiteX18066" fmla="*/ 1909361 w 3049233"/>
              <a:gd name="connsiteY18066" fmla="*/ 631863 h 1985002"/>
              <a:gd name="connsiteX18067" fmla="*/ 1878898 w 3049233"/>
              <a:gd name="connsiteY18067" fmla="*/ 636728 h 1985002"/>
              <a:gd name="connsiteX18068" fmla="*/ 1871020 w 3049233"/>
              <a:gd name="connsiteY18068" fmla="*/ 639500 h 1985002"/>
              <a:gd name="connsiteX18069" fmla="*/ 1865899 w 3049233"/>
              <a:gd name="connsiteY18069" fmla="*/ 640520 h 1985002"/>
              <a:gd name="connsiteX18070" fmla="*/ 1859473 w 3049233"/>
              <a:gd name="connsiteY18070" fmla="*/ 643560 h 1985002"/>
              <a:gd name="connsiteX18071" fmla="*/ 1858174 w 3049233"/>
              <a:gd name="connsiteY18071" fmla="*/ 644016 h 1985002"/>
              <a:gd name="connsiteX18072" fmla="*/ 1853132 w 3049233"/>
              <a:gd name="connsiteY18072" fmla="*/ 641826 h 1985002"/>
              <a:gd name="connsiteX18073" fmla="*/ 1837957 w 3049233"/>
              <a:gd name="connsiteY18073" fmla="*/ 638746 h 1985002"/>
              <a:gd name="connsiteX18074" fmla="*/ 1884517 w 3049233"/>
              <a:gd name="connsiteY18074" fmla="*/ 626605 h 1985002"/>
              <a:gd name="connsiteX18075" fmla="*/ 1951248 w 3049233"/>
              <a:gd name="connsiteY18075" fmla="*/ 619161 h 1985002"/>
              <a:gd name="connsiteX18076" fmla="*/ 1988397 w 3049233"/>
              <a:gd name="connsiteY18076" fmla="*/ 618795 h 1985002"/>
              <a:gd name="connsiteX18077" fmla="*/ 1502524 w 3049233"/>
              <a:gd name="connsiteY18077" fmla="*/ 618440 h 1985002"/>
              <a:gd name="connsiteX18078" fmla="*/ 1509725 w 3049233"/>
              <a:gd name="connsiteY18078" fmla="*/ 625231 h 1985002"/>
              <a:gd name="connsiteX18079" fmla="*/ 1523739 w 3049233"/>
              <a:gd name="connsiteY18079" fmla="*/ 631188 h 1985002"/>
              <a:gd name="connsiteX18080" fmla="*/ 1293427 w 3049233"/>
              <a:gd name="connsiteY18080" fmla="*/ 753908 h 1985002"/>
              <a:gd name="connsiteX18081" fmla="*/ 1291910 w 3049233"/>
              <a:gd name="connsiteY18081" fmla="*/ 751976 h 1985002"/>
              <a:gd name="connsiteX18082" fmla="*/ 1354002 w 3049233"/>
              <a:gd name="connsiteY18082" fmla="*/ 712608 h 1985002"/>
              <a:gd name="connsiteX18083" fmla="*/ 1474319 w 3049233"/>
              <a:gd name="connsiteY18083" fmla="*/ 636323 h 1985002"/>
              <a:gd name="connsiteX18084" fmla="*/ 925406 w 3049233"/>
              <a:gd name="connsiteY18084" fmla="*/ 618431 h 1985002"/>
              <a:gd name="connsiteX18085" fmla="*/ 925620 w 3049233"/>
              <a:gd name="connsiteY18085" fmla="*/ 618600 h 1985002"/>
              <a:gd name="connsiteX18086" fmla="*/ 926152 w 3049233"/>
              <a:gd name="connsiteY18086" fmla="*/ 619024 h 1985002"/>
              <a:gd name="connsiteX18087" fmla="*/ 928599 w 3049233"/>
              <a:gd name="connsiteY18087" fmla="*/ 620968 h 1985002"/>
              <a:gd name="connsiteX18088" fmla="*/ 931244 w 3049233"/>
              <a:gd name="connsiteY18088" fmla="*/ 622313 h 1985002"/>
              <a:gd name="connsiteX18089" fmla="*/ 935440 w 3049233"/>
              <a:gd name="connsiteY18089" fmla="*/ 624448 h 1985002"/>
              <a:gd name="connsiteX18090" fmla="*/ 935648 w 3049233"/>
              <a:gd name="connsiteY18090" fmla="*/ 624553 h 1985002"/>
              <a:gd name="connsiteX18091" fmla="*/ 930053 w 3049233"/>
              <a:gd name="connsiteY18091" fmla="*/ 626490 h 1985002"/>
              <a:gd name="connsiteX18092" fmla="*/ 929772 w 3049233"/>
              <a:gd name="connsiteY18092" fmla="*/ 626372 h 1985002"/>
              <a:gd name="connsiteX18093" fmla="*/ 921329 w 3049233"/>
              <a:gd name="connsiteY18093" fmla="*/ 622828 h 1985002"/>
              <a:gd name="connsiteX18094" fmla="*/ 1085449 w 3049233"/>
              <a:gd name="connsiteY18094" fmla="*/ 618091 h 1985002"/>
              <a:gd name="connsiteX18095" fmla="*/ 1086921 w 3049233"/>
              <a:gd name="connsiteY18095" fmla="*/ 620253 h 1985002"/>
              <a:gd name="connsiteX18096" fmla="*/ 1084166 w 3049233"/>
              <a:gd name="connsiteY18096" fmla="*/ 619683 h 1985002"/>
              <a:gd name="connsiteX18097" fmla="*/ 2406262 w 3049233"/>
              <a:gd name="connsiteY18097" fmla="*/ 617340 h 1985002"/>
              <a:gd name="connsiteX18098" fmla="*/ 2496866 w 3049233"/>
              <a:gd name="connsiteY18098" fmla="*/ 619814 h 1985002"/>
              <a:gd name="connsiteX18099" fmla="*/ 2507876 w 3049233"/>
              <a:gd name="connsiteY18099" fmla="*/ 621846 h 1985002"/>
              <a:gd name="connsiteX18100" fmla="*/ 2519388 w 3049233"/>
              <a:gd name="connsiteY18100" fmla="*/ 624047 h 1985002"/>
              <a:gd name="connsiteX18101" fmla="*/ 2535876 w 3049233"/>
              <a:gd name="connsiteY18101" fmla="*/ 627460 h 1985002"/>
              <a:gd name="connsiteX18102" fmla="*/ 2493625 w 3049233"/>
              <a:gd name="connsiteY18102" fmla="*/ 624296 h 1985002"/>
              <a:gd name="connsiteX18103" fmla="*/ 2484596 w 3049233"/>
              <a:gd name="connsiteY18103" fmla="*/ 623266 h 1985002"/>
              <a:gd name="connsiteX18104" fmla="*/ 2484573 w 3049233"/>
              <a:gd name="connsiteY18104" fmla="*/ 623268 h 1985002"/>
              <a:gd name="connsiteX18105" fmla="*/ 2484558 w 3049233"/>
              <a:gd name="connsiteY18105" fmla="*/ 623266 h 1985002"/>
              <a:gd name="connsiteX18106" fmla="*/ 2484537 w 3049233"/>
              <a:gd name="connsiteY18106" fmla="*/ 623268 h 1985002"/>
              <a:gd name="connsiteX18107" fmla="*/ 2484521 w 3049233"/>
              <a:gd name="connsiteY18107" fmla="*/ 623266 h 1985002"/>
              <a:gd name="connsiteX18108" fmla="*/ 2482384 w 3049233"/>
              <a:gd name="connsiteY18108" fmla="*/ 623454 h 1985002"/>
              <a:gd name="connsiteX18109" fmla="*/ 2477198 w 3049233"/>
              <a:gd name="connsiteY18109" fmla="*/ 623066 h 1985002"/>
              <a:gd name="connsiteX18110" fmla="*/ 2476929 w 3049233"/>
              <a:gd name="connsiteY18110" fmla="*/ 623040 h 1985002"/>
              <a:gd name="connsiteX18111" fmla="*/ 2476907 w 3049233"/>
              <a:gd name="connsiteY18111" fmla="*/ 623041 h 1985002"/>
              <a:gd name="connsiteX18112" fmla="*/ 2476891 w 3049233"/>
              <a:gd name="connsiteY18112" fmla="*/ 623040 h 1985002"/>
              <a:gd name="connsiteX18113" fmla="*/ 2476871 w 3049233"/>
              <a:gd name="connsiteY18113" fmla="*/ 623041 h 1985002"/>
              <a:gd name="connsiteX18114" fmla="*/ 2476853 w 3049233"/>
              <a:gd name="connsiteY18114" fmla="*/ 623040 h 1985002"/>
              <a:gd name="connsiteX18115" fmla="*/ 2389818 w 3049233"/>
              <a:gd name="connsiteY18115" fmla="*/ 630480 h 1985002"/>
              <a:gd name="connsiteX18116" fmla="*/ 2301563 w 3049233"/>
              <a:gd name="connsiteY18116" fmla="*/ 653906 h 1985002"/>
              <a:gd name="connsiteX18117" fmla="*/ 2298746 w 3049233"/>
              <a:gd name="connsiteY18117" fmla="*/ 655238 h 1985002"/>
              <a:gd name="connsiteX18118" fmla="*/ 2316089 w 3049233"/>
              <a:gd name="connsiteY18118" fmla="*/ 640472 h 1985002"/>
              <a:gd name="connsiteX18119" fmla="*/ 2318292 w 3049233"/>
              <a:gd name="connsiteY18119" fmla="*/ 639457 h 1985002"/>
              <a:gd name="connsiteX18120" fmla="*/ 898565 w 3049233"/>
              <a:gd name="connsiteY18120" fmla="*/ 617328 h 1985002"/>
              <a:gd name="connsiteX18121" fmla="*/ 902284 w 3049233"/>
              <a:gd name="connsiteY18121" fmla="*/ 619108 h 1985002"/>
              <a:gd name="connsiteX18122" fmla="*/ 907275 w 3049233"/>
              <a:gd name="connsiteY18122" fmla="*/ 621496 h 1985002"/>
              <a:gd name="connsiteX18123" fmla="*/ 912524 w 3049233"/>
              <a:gd name="connsiteY18123" fmla="*/ 624007 h 1985002"/>
              <a:gd name="connsiteX18124" fmla="*/ 907280 w 3049233"/>
              <a:gd name="connsiteY18124" fmla="*/ 629655 h 1985002"/>
              <a:gd name="connsiteX18125" fmla="*/ 905401 w 3049233"/>
              <a:gd name="connsiteY18125" fmla="*/ 631761 h 1985002"/>
              <a:gd name="connsiteX18126" fmla="*/ 891685 w 3049233"/>
              <a:gd name="connsiteY18126" fmla="*/ 625032 h 1985002"/>
              <a:gd name="connsiteX18127" fmla="*/ 839428 w 3049233"/>
              <a:gd name="connsiteY18127" fmla="*/ 617001 h 1985002"/>
              <a:gd name="connsiteX18128" fmla="*/ 844378 w 3049233"/>
              <a:gd name="connsiteY18128" fmla="*/ 621463 h 1985002"/>
              <a:gd name="connsiteX18129" fmla="*/ 844717 w 3049233"/>
              <a:gd name="connsiteY18129" fmla="*/ 621768 h 1985002"/>
              <a:gd name="connsiteX18130" fmla="*/ 852460 w 3049233"/>
              <a:gd name="connsiteY18130" fmla="*/ 625906 h 1985002"/>
              <a:gd name="connsiteX18131" fmla="*/ 846005 w 3049233"/>
              <a:gd name="connsiteY18131" fmla="*/ 633131 h 1985002"/>
              <a:gd name="connsiteX18132" fmla="*/ 839841 w 3049233"/>
              <a:gd name="connsiteY18132" fmla="*/ 629824 h 1985002"/>
              <a:gd name="connsiteX18133" fmla="*/ 837487 w 3049233"/>
              <a:gd name="connsiteY18133" fmla="*/ 628562 h 1985002"/>
              <a:gd name="connsiteX18134" fmla="*/ 831803 w 3049233"/>
              <a:gd name="connsiteY18134" fmla="*/ 625513 h 1985002"/>
              <a:gd name="connsiteX18135" fmla="*/ 693573 w 3049233"/>
              <a:gd name="connsiteY18135" fmla="*/ 616957 h 1985002"/>
              <a:gd name="connsiteX18136" fmla="*/ 696175 w 3049233"/>
              <a:gd name="connsiteY18136" fmla="*/ 620065 h 1985002"/>
              <a:gd name="connsiteX18137" fmla="*/ 696836 w 3049233"/>
              <a:gd name="connsiteY18137" fmla="*/ 620853 h 1985002"/>
              <a:gd name="connsiteX18138" fmla="*/ 696928 w 3049233"/>
              <a:gd name="connsiteY18138" fmla="*/ 620963 h 1985002"/>
              <a:gd name="connsiteX18139" fmla="*/ 705341 w 3049233"/>
              <a:gd name="connsiteY18139" fmla="*/ 627355 h 1985002"/>
              <a:gd name="connsiteX18140" fmla="*/ 692304 w 3049233"/>
              <a:gd name="connsiteY18140" fmla="*/ 642441 h 1985002"/>
              <a:gd name="connsiteX18141" fmla="*/ 682323 w 3049233"/>
              <a:gd name="connsiteY18141" fmla="*/ 631881 h 1985002"/>
              <a:gd name="connsiteX18142" fmla="*/ 681469 w 3049233"/>
              <a:gd name="connsiteY18142" fmla="*/ 630978 h 1985002"/>
              <a:gd name="connsiteX18143" fmla="*/ 810162 w 3049233"/>
              <a:gd name="connsiteY18143" fmla="*/ 616881 h 1985002"/>
              <a:gd name="connsiteX18144" fmla="*/ 815786 w 3049233"/>
              <a:gd name="connsiteY18144" fmla="*/ 621707 h 1985002"/>
              <a:gd name="connsiteX18145" fmla="*/ 818754 w 3049233"/>
              <a:gd name="connsiteY18145" fmla="*/ 624253 h 1985002"/>
              <a:gd name="connsiteX18146" fmla="*/ 822007 w 3049233"/>
              <a:gd name="connsiteY18146" fmla="*/ 627045 h 1985002"/>
              <a:gd name="connsiteX18147" fmla="*/ 815995 w 3049233"/>
              <a:gd name="connsiteY18147" fmla="*/ 633798 h 1985002"/>
              <a:gd name="connsiteX18148" fmla="*/ 803438 w 3049233"/>
              <a:gd name="connsiteY18148" fmla="*/ 627433 h 1985002"/>
              <a:gd name="connsiteX18149" fmla="*/ 801854 w 3049233"/>
              <a:gd name="connsiteY18149" fmla="*/ 626116 h 1985002"/>
              <a:gd name="connsiteX18150" fmla="*/ 807189 w 3049233"/>
              <a:gd name="connsiteY18150" fmla="*/ 620186 h 1985002"/>
              <a:gd name="connsiteX18151" fmla="*/ 1666342 w 3049233"/>
              <a:gd name="connsiteY18151" fmla="*/ 616621 h 1985002"/>
              <a:gd name="connsiteX18152" fmla="*/ 1682167 w 3049233"/>
              <a:gd name="connsiteY18152" fmla="*/ 623681 h 1985002"/>
              <a:gd name="connsiteX18153" fmla="*/ 1688986 w 3049233"/>
              <a:gd name="connsiteY18153" fmla="*/ 626675 h 1985002"/>
              <a:gd name="connsiteX18154" fmla="*/ 1687171 w 3049233"/>
              <a:gd name="connsiteY18154" fmla="*/ 628383 h 1985002"/>
              <a:gd name="connsiteX18155" fmla="*/ 1680369 w 3049233"/>
              <a:gd name="connsiteY18155" fmla="*/ 625393 h 1985002"/>
              <a:gd name="connsiteX18156" fmla="*/ 1664475 w 3049233"/>
              <a:gd name="connsiteY18156" fmla="*/ 618325 h 1985002"/>
              <a:gd name="connsiteX18157" fmla="*/ 1723991 w 3049233"/>
              <a:gd name="connsiteY18157" fmla="*/ 616508 h 1985002"/>
              <a:gd name="connsiteX18158" fmla="*/ 1731358 w 3049233"/>
              <a:gd name="connsiteY18158" fmla="*/ 623708 h 1985002"/>
              <a:gd name="connsiteX18159" fmla="*/ 1730809 w 3049233"/>
              <a:gd name="connsiteY18159" fmla="*/ 628478 h 1985002"/>
              <a:gd name="connsiteX18160" fmla="*/ 782164 w 3049233"/>
              <a:gd name="connsiteY18160" fmla="*/ 616501 h 1985002"/>
              <a:gd name="connsiteX18161" fmla="*/ 793615 w 3049233"/>
              <a:gd name="connsiteY18161" fmla="*/ 626029 h 1985002"/>
              <a:gd name="connsiteX18162" fmla="*/ 786125 w 3049233"/>
              <a:gd name="connsiteY18162" fmla="*/ 634431 h 1985002"/>
              <a:gd name="connsiteX18163" fmla="*/ 774576 w 3049233"/>
              <a:gd name="connsiteY18163" fmla="*/ 626750 h 1985002"/>
              <a:gd name="connsiteX18164" fmla="*/ 773569 w 3049233"/>
              <a:gd name="connsiteY18164" fmla="*/ 626080 h 1985002"/>
              <a:gd name="connsiteX18165" fmla="*/ 722515 w 3049233"/>
              <a:gd name="connsiteY18165" fmla="*/ 616355 h 1985002"/>
              <a:gd name="connsiteX18166" fmla="*/ 735509 w 3049233"/>
              <a:gd name="connsiteY18166" fmla="*/ 627049 h 1985002"/>
              <a:gd name="connsiteX18167" fmla="*/ 727367 w 3049233"/>
              <a:gd name="connsiteY18167" fmla="*/ 636429 h 1985002"/>
              <a:gd name="connsiteX18168" fmla="*/ 716123 w 3049233"/>
              <a:gd name="connsiteY18168" fmla="*/ 627833 h 1985002"/>
              <a:gd name="connsiteX18169" fmla="*/ 715224 w 3049233"/>
              <a:gd name="connsiteY18169" fmla="*/ 627145 h 1985002"/>
              <a:gd name="connsiteX18170" fmla="*/ 714003 w 3049233"/>
              <a:gd name="connsiteY18170" fmla="*/ 626212 h 1985002"/>
              <a:gd name="connsiteX18171" fmla="*/ 751195 w 3049233"/>
              <a:gd name="connsiteY18171" fmla="*/ 616334 h 1985002"/>
              <a:gd name="connsiteX18172" fmla="*/ 764726 w 3049233"/>
              <a:gd name="connsiteY18172" fmla="*/ 626132 h 1985002"/>
              <a:gd name="connsiteX18173" fmla="*/ 756663 w 3049233"/>
              <a:gd name="connsiteY18173" fmla="*/ 635208 h 1985002"/>
              <a:gd name="connsiteX18174" fmla="*/ 742953 w 3049233"/>
              <a:gd name="connsiteY18174" fmla="*/ 625740 h 1985002"/>
              <a:gd name="connsiteX18175" fmla="*/ 749501 w 3049233"/>
              <a:gd name="connsiteY18175" fmla="*/ 618178 h 1985002"/>
              <a:gd name="connsiteX18176" fmla="*/ 749503 w 3049233"/>
              <a:gd name="connsiteY18176" fmla="*/ 618176 h 1985002"/>
              <a:gd name="connsiteX18177" fmla="*/ 749505 w 3049233"/>
              <a:gd name="connsiteY18177" fmla="*/ 618174 h 1985002"/>
              <a:gd name="connsiteX18178" fmla="*/ 869449 w 3049233"/>
              <a:gd name="connsiteY18178" fmla="*/ 616229 h 1985002"/>
              <a:gd name="connsiteX18179" fmla="*/ 882531 w 3049233"/>
              <a:gd name="connsiteY18179" fmla="*/ 625304 h 1985002"/>
              <a:gd name="connsiteX18180" fmla="*/ 875781 w 3049233"/>
              <a:gd name="connsiteY18180" fmla="*/ 632863 h 1985002"/>
              <a:gd name="connsiteX18181" fmla="*/ 875339 w 3049233"/>
              <a:gd name="connsiteY18181" fmla="*/ 632688 h 1985002"/>
              <a:gd name="connsiteX18182" fmla="*/ 869525 w 3049233"/>
              <a:gd name="connsiteY18182" fmla="*/ 630382 h 1985002"/>
              <a:gd name="connsiteX18183" fmla="*/ 861840 w 3049233"/>
              <a:gd name="connsiteY18183" fmla="*/ 624745 h 1985002"/>
              <a:gd name="connsiteX18184" fmla="*/ 1716768 w 3049233"/>
              <a:gd name="connsiteY18184" fmla="*/ 615838 h 1985002"/>
              <a:gd name="connsiteX18185" fmla="*/ 1717478 w 3049233"/>
              <a:gd name="connsiteY18185" fmla="*/ 616258 h 1985002"/>
              <a:gd name="connsiteX18186" fmla="*/ 1726995 w 3049233"/>
              <a:gd name="connsiteY18186" fmla="*/ 631610 h 1985002"/>
              <a:gd name="connsiteX18187" fmla="*/ 1725547 w 3049233"/>
              <a:gd name="connsiteY18187" fmla="*/ 632291 h 1985002"/>
              <a:gd name="connsiteX18188" fmla="*/ 1717496 w 3049233"/>
              <a:gd name="connsiteY18188" fmla="*/ 618121 h 1985002"/>
              <a:gd name="connsiteX18189" fmla="*/ 1714828 w 3049233"/>
              <a:gd name="connsiteY18189" fmla="*/ 616618 h 1985002"/>
              <a:gd name="connsiteX18190" fmla="*/ 1113390 w 3049233"/>
              <a:gd name="connsiteY18190" fmla="*/ 615036 h 1985002"/>
              <a:gd name="connsiteX18191" fmla="*/ 1113474 w 3049233"/>
              <a:gd name="connsiteY18191" fmla="*/ 615217 h 1985002"/>
              <a:gd name="connsiteX18192" fmla="*/ 1113641 w 3049233"/>
              <a:gd name="connsiteY18192" fmla="*/ 615575 h 1985002"/>
              <a:gd name="connsiteX18193" fmla="*/ 1118446 w 3049233"/>
              <a:gd name="connsiteY18193" fmla="*/ 625883 h 1985002"/>
              <a:gd name="connsiteX18194" fmla="*/ 1118193 w 3049233"/>
              <a:gd name="connsiteY18194" fmla="*/ 626245 h 1985002"/>
              <a:gd name="connsiteX18195" fmla="*/ 1117869 w 3049233"/>
              <a:gd name="connsiteY18195" fmla="*/ 626709 h 1985002"/>
              <a:gd name="connsiteX18196" fmla="*/ 1117552 w 3049233"/>
              <a:gd name="connsiteY18196" fmla="*/ 626587 h 1985002"/>
              <a:gd name="connsiteX18197" fmla="*/ 1111421 w 3049233"/>
              <a:gd name="connsiteY18197" fmla="*/ 625319 h 1985002"/>
              <a:gd name="connsiteX18198" fmla="*/ 1110188 w 3049233"/>
              <a:gd name="connsiteY18198" fmla="*/ 623261 h 1985002"/>
              <a:gd name="connsiteX18199" fmla="*/ 1108917 w 3049233"/>
              <a:gd name="connsiteY18199" fmla="*/ 621138 h 1985002"/>
              <a:gd name="connsiteX18200" fmla="*/ 1567645 w 3049233"/>
              <a:gd name="connsiteY18200" fmla="*/ 614649 h 1985002"/>
              <a:gd name="connsiteX18201" fmla="*/ 1578629 w 3049233"/>
              <a:gd name="connsiteY18201" fmla="*/ 619645 h 1985002"/>
              <a:gd name="connsiteX18202" fmla="*/ 1599484 w 3049233"/>
              <a:gd name="connsiteY18202" fmla="*/ 628897 h 1985002"/>
              <a:gd name="connsiteX18203" fmla="*/ 1597343 w 3049233"/>
              <a:gd name="connsiteY18203" fmla="*/ 629853 h 1985002"/>
              <a:gd name="connsiteX18204" fmla="*/ 1574747 w 3049233"/>
              <a:gd name="connsiteY18204" fmla="*/ 619984 h 1985002"/>
              <a:gd name="connsiteX18205" fmla="*/ 1565396 w 3049233"/>
              <a:gd name="connsiteY18205" fmla="*/ 615848 h 1985002"/>
              <a:gd name="connsiteX18206" fmla="*/ 1041385 w 3049233"/>
              <a:gd name="connsiteY18206" fmla="*/ 613303 h 1985002"/>
              <a:gd name="connsiteX18207" fmla="*/ 1041449 w 3049233"/>
              <a:gd name="connsiteY18207" fmla="*/ 613354 h 1985002"/>
              <a:gd name="connsiteX18208" fmla="*/ 1042195 w 3049233"/>
              <a:gd name="connsiteY18208" fmla="*/ 613940 h 1985002"/>
              <a:gd name="connsiteX18209" fmla="*/ 1040875 w 3049233"/>
              <a:gd name="connsiteY18209" fmla="*/ 613905 h 1985002"/>
              <a:gd name="connsiteX18210" fmla="*/ 1041103 w 3049233"/>
              <a:gd name="connsiteY18210" fmla="*/ 613636 h 1985002"/>
              <a:gd name="connsiteX18211" fmla="*/ 1640536 w 3049233"/>
              <a:gd name="connsiteY18211" fmla="*/ 612989 h 1985002"/>
              <a:gd name="connsiteX18212" fmla="*/ 1643254 w 3049233"/>
              <a:gd name="connsiteY18212" fmla="*/ 614257 h 1985002"/>
              <a:gd name="connsiteX18213" fmla="*/ 1655099 w 3049233"/>
              <a:gd name="connsiteY18213" fmla="*/ 619588 h 1985002"/>
              <a:gd name="connsiteX18214" fmla="*/ 1654271 w 3049233"/>
              <a:gd name="connsiteY18214" fmla="*/ 621570 h 1985002"/>
              <a:gd name="connsiteX18215" fmla="*/ 1639688 w 3049233"/>
              <a:gd name="connsiteY18215" fmla="*/ 615056 h 1985002"/>
              <a:gd name="connsiteX18216" fmla="*/ 1728602 w 3049233"/>
              <a:gd name="connsiteY18216" fmla="*/ 611077 h 1985002"/>
              <a:gd name="connsiteX18217" fmla="*/ 1735317 w 3049233"/>
              <a:gd name="connsiteY18217" fmla="*/ 620170 h 1985002"/>
              <a:gd name="connsiteX18218" fmla="*/ 1735324 w 3049233"/>
              <a:gd name="connsiteY18218" fmla="*/ 620304 h 1985002"/>
              <a:gd name="connsiteX18219" fmla="*/ 1727415 w 3049233"/>
              <a:gd name="connsiteY18219" fmla="*/ 611555 h 1985002"/>
              <a:gd name="connsiteX18220" fmla="*/ 1672493 w 3049233"/>
              <a:gd name="connsiteY18220" fmla="*/ 611009 h 1985002"/>
              <a:gd name="connsiteX18221" fmla="*/ 1686015 w 3049233"/>
              <a:gd name="connsiteY18221" fmla="*/ 617087 h 1985002"/>
              <a:gd name="connsiteX18222" fmla="*/ 1694943 w 3049233"/>
              <a:gd name="connsiteY18222" fmla="*/ 621064 h 1985002"/>
              <a:gd name="connsiteX18223" fmla="*/ 1693440 w 3049233"/>
              <a:gd name="connsiteY18223" fmla="*/ 622479 h 1985002"/>
              <a:gd name="connsiteX18224" fmla="*/ 1684861 w 3049233"/>
              <a:gd name="connsiteY18224" fmla="*/ 618529 h 1985002"/>
              <a:gd name="connsiteX18225" fmla="*/ 1671021 w 3049233"/>
              <a:gd name="connsiteY18225" fmla="*/ 612352 h 1985002"/>
              <a:gd name="connsiteX18226" fmla="*/ 1018121 w 3049233"/>
              <a:gd name="connsiteY18226" fmla="*/ 610935 h 1985002"/>
              <a:gd name="connsiteX18227" fmla="*/ 1019846 w 3049233"/>
              <a:gd name="connsiteY18227" fmla="*/ 612690 h 1985002"/>
              <a:gd name="connsiteX18228" fmla="*/ 1020511 w 3049233"/>
              <a:gd name="connsiteY18228" fmla="*/ 613367 h 1985002"/>
              <a:gd name="connsiteX18229" fmla="*/ 1016090 w 3049233"/>
              <a:gd name="connsiteY18229" fmla="*/ 613250 h 1985002"/>
              <a:gd name="connsiteX18230" fmla="*/ 1935252 w 3049233"/>
              <a:gd name="connsiteY18230" fmla="*/ 610667 h 1985002"/>
              <a:gd name="connsiteX18231" fmla="*/ 2003742 w 3049233"/>
              <a:gd name="connsiteY18231" fmla="*/ 612489 h 1985002"/>
              <a:gd name="connsiteX18232" fmla="*/ 2021298 w 3049233"/>
              <a:gd name="connsiteY18232" fmla="*/ 614178 h 1985002"/>
              <a:gd name="connsiteX18233" fmla="*/ 1969946 w 3049233"/>
              <a:gd name="connsiteY18233" fmla="*/ 612468 h 1985002"/>
              <a:gd name="connsiteX18234" fmla="*/ 1969944 w 3049233"/>
              <a:gd name="connsiteY18234" fmla="*/ 612469 h 1985002"/>
              <a:gd name="connsiteX18235" fmla="*/ 1969927 w 3049233"/>
              <a:gd name="connsiteY18235" fmla="*/ 612468 h 1985002"/>
              <a:gd name="connsiteX18236" fmla="*/ 1969925 w 3049233"/>
              <a:gd name="connsiteY18236" fmla="*/ 612469 h 1985002"/>
              <a:gd name="connsiteX18237" fmla="*/ 1969913 w 3049233"/>
              <a:gd name="connsiteY18237" fmla="*/ 612468 h 1985002"/>
              <a:gd name="connsiteX18238" fmla="*/ 1760987 w 3049233"/>
              <a:gd name="connsiteY18238" fmla="*/ 666888 h 1985002"/>
              <a:gd name="connsiteX18239" fmla="*/ 1679725 w 3049233"/>
              <a:gd name="connsiteY18239" fmla="*/ 794565 h 1985002"/>
              <a:gd name="connsiteX18240" fmla="*/ 1384905 w 3049233"/>
              <a:gd name="connsiteY18240" fmla="*/ 830033 h 1985002"/>
              <a:gd name="connsiteX18241" fmla="*/ 1364309 w 3049233"/>
              <a:gd name="connsiteY18241" fmla="*/ 832511 h 1985002"/>
              <a:gd name="connsiteX18242" fmla="*/ 1330464 w 3049233"/>
              <a:gd name="connsiteY18242" fmla="*/ 836583 h 1985002"/>
              <a:gd name="connsiteX18243" fmla="*/ 1329879 w 3049233"/>
              <a:gd name="connsiteY18243" fmla="*/ 834396 h 1985002"/>
              <a:gd name="connsiteX18244" fmla="*/ 1327190 w 3049233"/>
              <a:gd name="connsiteY18244" fmla="*/ 824353 h 1985002"/>
              <a:gd name="connsiteX18245" fmla="*/ 1387595 w 3049233"/>
              <a:gd name="connsiteY18245" fmla="*/ 813927 h 1985002"/>
              <a:gd name="connsiteX18246" fmla="*/ 1443653 w 3049233"/>
              <a:gd name="connsiteY18246" fmla="*/ 804251 h 1985002"/>
              <a:gd name="connsiteX18247" fmla="*/ 1676349 w 3049233"/>
              <a:gd name="connsiteY18247" fmla="*/ 764086 h 1985002"/>
              <a:gd name="connsiteX18248" fmla="*/ 1676349 w 3049233"/>
              <a:gd name="connsiteY18248" fmla="*/ 762054 h 1985002"/>
              <a:gd name="connsiteX18249" fmla="*/ 1698293 w 3049233"/>
              <a:gd name="connsiteY18249" fmla="*/ 702325 h 1985002"/>
              <a:gd name="connsiteX18250" fmla="*/ 1700436 w 3049233"/>
              <a:gd name="connsiteY18250" fmla="*/ 702764 h 1985002"/>
              <a:gd name="connsiteX18251" fmla="*/ 1699870 w 3049233"/>
              <a:gd name="connsiteY18251" fmla="*/ 702787 h 1985002"/>
              <a:gd name="connsiteX18252" fmla="*/ 1699877 w 3049233"/>
              <a:gd name="connsiteY18252" fmla="*/ 702787 h 1985002"/>
              <a:gd name="connsiteX18253" fmla="*/ 1699885 w 3049233"/>
              <a:gd name="connsiteY18253" fmla="*/ 702787 h 1985002"/>
              <a:gd name="connsiteX18254" fmla="*/ 1700547 w 3049233"/>
              <a:gd name="connsiteY18254" fmla="*/ 702787 h 1985002"/>
              <a:gd name="connsiteX18255" fmla="*/ 1700554 w 3049233"/>
              <a:gd name="connsiteY18255" fmla="*/ 702787 h 1985002"/>
              <a:gd name="connsiteX18256" fmla="*/ 1700562 w 3049233"/>
              <a:gd name="connsiteY18256" fmla="*/ 702787 h 1985002"/>
              <a:gd name="connsiteX18257" fmla="*/ 1700452 w 3049233"/>
              <a:gd name="connsiteY18257" fmla="*/ 702764 h 1985002"/>
              <a:gd name="connsiteX18258" fmla="*/ 1704289 w 3049233"/>
              <a:gd name="connsiteY18258" fmla="*/ 702611 h 1985002"/>
              <a:gd name="connsiteX18259" fmla="*/ 1723668 w 3049233"/>
              <a:gd name="connsiteY18259" fmla="*/ 696985 h 1985002"/>
              <a:gd name="connsiteX18260" fmla="*/ 1725713 w 3049233"/>
              <a:gd name="connsiteY18260" fmla="*/ 695342 h 1985002"/>
              <a:gd name="connsiteX18261" fmla="*/ 1728239 w 3049233"/>
              <a:gd name="connsiteY18261" fmla="*/ 694667 h 1985002"/>
              <a:gd name="connsiteX18262" fmla="*/ 1728371 w 3049233"/>
              <a:gd name="connsiteY18262" fmla="*/ 694524 h 1985002"/>
              <a:gd name="connsiteX18263" fmla="*/ 1728987 w 3049233"/>
              <a:gd name="connsiteY18263" fmla="*/ 694345 h 1985002"/>
              <a:gd name="connsiteX18264" fmla="*/ 1728993 w 3049233"/>
              <a:gd name="connsiteY18264" fmla="*/ 694338 h 1985002"/>
              <a:gd name="connsiteX18265" fmla="*/ 1729022 w 3049233"/>
              <a:gd name="connsiteY18265" fmla="*/ 694330 h 1985002"/>
              <a:gd name="connsiteX18266" fmla="*/ 1731160 w 3049233"/>
              <a:gd name="connsiteY18266" fmla="*/ 691876 h 1985002"/>
              <a:gd name="connsiteX18267" fmla="*/ 1731856 w 3049233"/>
              <a:gd name="connsiteY18267" fmla="*/ 691598 h 1985002"/>
              <a:gd name="connsiteX18268" fmla="*/ 1733605 w 3049233"/>
              <a:gd name="connsiteY18268" fmla="*/ 689069 h 1985002"/>
              <a:gd name="connsiteX18269" fmla="*/ 1733795 w 3049233"/>
              <a:gd name="connsiteY18269" fmla="*/ 688851 h 1985002"/>
              <a:gd name="connsiteX18270" fmla="*/ 1738852 w 3049233"/>
              <a:gd name="connsiteY18270" fmla="*/ 684790 h 1985002"/>
              <a:gd name="connsiteX18271" fmla="*/ 1739638 w 3049233"/>
              <a:gd name="connsiteY18271" fmla="*/ 682332 h 1985002"/>
              <a:gd name="connsiteX18272" fmla="*/ 1747805 w 3049233"/>
              <a:gd name="connsiteY18272" fmla="*/ 673492 h 1985002"/>
              <a:gd name="connsiteX18273" fmla="*/ 1747897 w 3049233"/>
              <a:gd name="connsiteY18273" fmla="*/ 672664 h 1985002"/>
              <a:gd name="connsiteX18274" fmla="*/ 1748652 w 3049233"/>
              <a:gd name="connsiteY18274" fmla="*/ 671799 h 1985002"/>
              <a:gd name="connsiteX18275" fmla="*/ 1749071 w 3049233"/>
              <a:gd name="connsiteY18275" fmla="*/ 668567 h 1985002"/>
              <a:gd name="connsiteX18276" fmla="*/ 1750515 w 3049233"/>
              <a:gd name="connsiteY18276" fmla="*/ 666719 h 1985002"/>
              <a:gd name="connsiteX18277" fmla="*/ 1750494 w 3049233"/>
              <a:gd name="connsiteY18277" fmla="*/ 666730 h 1985002"/>
              <a:gd name="connsiteX18278" fmla="*/ 1750502 w 3049233"/>
              <a:gd name="connsiteY18278" fmla="*/ 666719 h 1985002"/>
              <a:gd name="connsiteX18279" fmla="*/ 1750483 w 3049233"/>
              <a:gd name="connsiteY18279" fmla="*/ 666728 h 1985002"/>
              <a:gd name="connsiteX18280" fmla="*/ 1750490 w 3049233"/>
              <a:gd name="connsiteY18280" fmla="*/ 666719 h 1985002"/>
              <a:gd name="connsiteX18281" fmla="*/ 1749234 w 3049233"/>
              <a:gd name="connsiteY18281" fmla="*/ 667308 h 1985002"/>
              <a:gd name="connsiteX18282" fmla="*/ 1751086 w 3049233"/>
              <a:gd name="connsiteY18282" fmla="*/ 653037 h 1985002"/>
              <a:gd name="connsiteX18283" fmla="*/ 1793099 w 3049233"/>
              <a:gd name="connsiteY18283" fmla="*/ 633345 h 1985002"/>
              <a:gd name="connsiteX18284" fmla="*/ 1839736 w 3049233"/>
              <a:gd name="connsiteY18284" fmla="*/ 621352 h 1985002"/>
              <a:gd name="connsiteX18285" fmla="*/ 1861741 w 3049233"/>
              <a:gd name="connsiteY18285" fmla="*/ 616514 h 1985002"/>
              <a:gd name="connsiteX18286" fmla="*/ 1934908 w 3049233"/>
              <a:gd name="connsiteY18286" fmla="*/ 610691 h 1985002"/>
              <a:gd name="connsiteX18287" fmla="*/ 1576180 w 3049233"/>
              <a:gd name="connsiteY18287" fmla="*/ 610100 h 1985002"/>
              <a:gd name="connsiteX18288" fmla="*/ 1584218 w 3049233"/>
              <a:gd name="connsiteY18288" fmla="*/ 613718 h 1985002"/>
              <a:gd name="connsiteX18289" fmla="*/ 1609038 w 3049233"/>
              <a:gd name="connsiteY18289" fmla="*/ 624629 h 1985002"/>
              <a:gd name="connsiteX18290" fmla="*/ 1606875 w 3049233"/>
              <a:gd name="connsiteY18290" fmla="*/ 625595 h 1985002"/>
              <a:gd name="connsiteX18291" fmla="*/ 1580337 w 3049233"/>
              <a:gd name="connsiteY18291" fmla="*/ 613887 h 1985002"/>
              <a:gd name="connsiteX18292" fmla="*/ 1574230 w 3049233"/>
              <a:gd name="connsiteY18292" fmla="*/ 611139 h 1985002"/>
              <a:gd name="connsiteX18293" fmla="*/ 1139095 w 3049233"/>
              <a:gd name="connsiteY18293" fmla="*/ 608292 h 1985002"/>
              <a:gd name="connsiteX18294" fmla="*/ 1139152 w 3049233"/>
              <a:gd name="connsiteY18294" fmla="*/ 608495 h 1985002"/>
              <a:gd name="connsiteX18295" fmla="*/ 1139196 w 3049233"/>
              <a:gd name="connsiteY18295" fmla="*/ 608653 h 1985002"/>
              <a:gd name="connsiteX18296" fmla="*/ 1139416 w 3049233"/>
              <a:gd name="connsiteY18296" fmla="*/ 609441 h 1985002"/>
              <a:gd name="connsiteX18297" fmla="*/ 1141051 w 3049233"/>
              <a:gd name="connsiteY18297" fmla="*/ 635627 h 1985002"/>
              <a:gd name="connsiteX18298" fmla="*/ 1140303 w 3049233"/>
              <a:gd name="connsiteY18298" fmla="*/ 635340 h 1985002"/>
              <a:gd name="connsiteX18299" fmla="*/ 1138624 w 3049233"/>
              <a:gd name="connsiteY18299" fmla="*/ 634694 h 1985002"/>
              <a:gd name="connsiteX18300" fmla="*/ 1137859 w 3049233"/>
              <a:gd name="connsiteY18300" fmla="*/ 634399 h 1985002"/>
              <a:gd name="connsiteX18301" fmla="*/ 1136473 w 3049233"/>
              <a:gd name="connsiteY18301" fmla="*/ 622903 h 1985002"/>
              <a:gd name="connsiteX18302" fmla="*/ 1133919 w 3049233"/>
              <a:gd name="connsiteY18302" fmla="*/ 615880 h 1985002"/>
              <a:gd name="connsiteX18303" fmla="*/ 991882 w 3049233"/>
              <a:gd name="connsiteY18303" fmla="*/ 608284 h 1985002"/>
              <a:gd name="connsiteX18304" fmla="*/ 993100 w 3049233"/>
              <a:gd name="connsiteY18304" fmla="*/ 609069 h 1985002"/>
              <a:gd name="connsiteX18305" fmla="*/ 994022 w 3049233"/>
              <a:gd name="connsiteY18305" fmla="*/ 609663 h 1985002"/>
              <a:gd name="connsiteX18306" fmla="*/ 999241 w 3049233"/>
              <a:gd name="connsiteY18306" fmla="*/ 613025 h 1985002"/>
              <a:gd name="connsiteX18307" fmla="*/ 985813 w 3049233"/>
              <a:gd name="connsiteY18307" fmla="*/ 615077 h 1985002"/>
              <a:gd name="connsiteX18308" fmla="*/ 988836 w 3049233"/>
              <a:gd name="connsiteY18308" fmla="*/ 611665 h 1985002"/>
              <a:gd name="connsiteX18309" fmla="*/ 1094116 w 3049233"/>
              <a:gd name="connsiteY18309" fmla="*/ 607331 h 1985002"/>
              <a:gd name="connsiteX18310" fmla="*/ 1095877 w 3049233"/>
              <a:gd name="connsiteY18310" fmla="*/ 610500 h 1985002"/>
              <a:gd name="connsiteX18311" fmla="*/ 1101797 w 3049233"/>
              <a:gd name="connsiteY18311" fmla="*/ 620701 h 1985002"/>
              <a:gd name="connsiteX18312" fmla="*/ 1101488 w 3049233"/>
              <a:gd name="connsiteY18312" fmla="*/ 621115 h 1985002"/>
              <a:gd name="connsiteX18313" fmla="*/ 1100099 w 3049233"/>
              <a:gd name="connsiteY18313" fmla="*/ 622978 h 1985002"/>
              <a:gd name="connsiteX18314" fmla="*/ 1095741 w 3049233"/>
              <a:gd name="connsiteY18314" fmla="*/ 622077 h 1985002"/>
              <a:gd name="connsiteX18315" fmla="*/ 1094795 w 3049233"/>
              <a:gd name="connsiteY18315" fmla="*/ 621881 h 1985002"/>
              <a:gd name="connsiteX18316" fmla="*/ 1089114 w 3049233"/>
              <a:gd name="connsiteY18316" fmla="*/ 613541 h 1985002"/>
              <a:gd name="connsiteX18317" fmla="*/ 965002 w 3049233"/>
              <a:gd name="connsiteY18317" fmla="*/ 607200 h 1985002"/>
              <a:gd name="connsiteX18318" fmla="*/ 976211 w 3049233"/>
              <a:gd name="connsiteY18318" fmla="*/ 616545 h 1985002"/>
              <a:gd name="connsiteX18319" fmla="*/ 969109 w 3049233"/>
              <a:gd name="connsiteY18319" fmla="*/ 617630 h 1985002"/>
              <a:gd name="connsiteX18320" fmla="*/ 964693 w 3049233"/>
              <a:gd name="connsiteY18320" fmla="*/ 614987 h 1985002"/>
              <a:gd name="connsiteX18321" fmla="*/ 962553 w 3049233"/>
              <a:gd name="connsiteY18321" fmla="*/ 613707 h 1985002"/>
              <a:gd name="connsiteX18322" fmla="*/ 960284 w 3049233"/>
              <a:gd name="connsiteY18322" fmla="*/ 612349 h 1985002"/>
              <a:gd name="connsiteX18323" fmla="*/ 936553 w 3049233"/>
              <a:gd name="connsiteY18323" fmla="*/ 606410 h 1985002"/>
              <a:gd name="connsiteX18324" fmla="*/ 949967 w 3049233"/>
              <a:gd name="connsiteY18324" fmla="*/ 616176 h 1985002"/>
              <a:gd name="connsiteX18325" fmla="*/ 949325 w 3049233"/>
              <a:gd name="connsiteY18325" fmla="*/ 616877 h 1985002"/>
              <a:gd name="connsiteX18326" fmla="*/ 948623 w 3049233"/>
              <a:gd name="connsiteY18326" fmla="*/ 617643 h 1985002"/>
              <a:gd name="connsiteX18327" fmla="*/ 945304 w 3049233"/>
              <a:gd name="connsiteY18327" fmla="*/ 621269 h 1985002"/>
              <a:gd name="connsiteX18328" fmla="*/ 945000 w 3049233"/>
              <a:gd name="connsiteY18328" fmla="*/ 621315 h 1985002"/>
              <a:gd name="connsiteX18329" fmla="*/ 944085 w 3049233"/>
              <a:gd name="connsiteY18329" fmla="*/ 621632 h 1985002"/>
              <a:gd name="connsiteX18330" fmla="*/ 943598 w 3049233"/>
              <a:gd name="connsiteY18330" fmla="*/ 621801 h 1985002"/>
              <a:gd name="connsiteX18331" fmla="*/ 934363 w 3049233"/>
              <a:gd name="connsiteY18331" fmla="*/ 617250 h 1985002"/>
              <a:gd name="connsiteX18332" fmla="*/ 929793 w 3049233"/>
              <a:gd name="connsiteY18332" fmla="*/ 613701 h 1985002"/>
              <a:gd name="connsiteX18333" fmla="*/ 1643340 w 3049233"/>
              <a:gd name="connsiteY18333" fmla="*/ 606148 h 1985002"/>
              <a:gd name="connsiteX18334" fmla="*/ 1648472 w 3049233"/>
              <a:gd name="connsiteY18334" fmla="*/ 608536 h 1985002"/>
              <a:gd name="connsiteX18335" fmla="*/ 1660581 w 3049233"/>
              <a:gd name="connsiteY18335" fmla="*/ 614016 h 1985002"/>
              <a:gd name="connsiteX18336" fmla="*/ 1658696 w 3049233"/>
              <a:gd name="connsiteY18336" fmla="*/ 615736 h 1985002"/>
              <a:gd name="connsiteX18337" fmla="*/ 1644995 w 3049233"/>
              <a:gd name="connsiteY18337" fmla="*/ 609587 h 1985002"/>
              <a:gd name="connsiteX18338" fmla="*/ 1642415 w 3049233"/>
              <a:gd name="connsiteY18338" fmla="*/ 608406 h 1985002"/>
              <a:gd name="connsiteX18339" fmla="*/ 617622 w 3049233"/>
              <a:gd name="connsiteY18339" fmla="*/ 605965 h 1985002"/>
              <a:gd name="connsiteX18340" fmla="*/ 619685 w 3049233"/>
              <a:gd name="connsiteY18340" fmla="*/ 609872 h 1985002"/>
              <a:gd name="connsiteX18341" fmla="*/ 620700 w 3049233"/>
              <a:gd name="connsiteY18341" fmla="*/ 611795 h 1985002"/>
              <a:gd name="connsiteX18342" fmla="*/ 621658 w 3049233"/>
              <a:gd name="connsiteY18342" fmla="*/ 613610 h 1985002"/>
              <a:gd name="connsiteX18343" fmla="*/ 627639 w 3049233"/>
              <a:gd name="connsiteY18343" fmla="*/ 620286 h 1985002"/>
              <a:gd name="connsiteX18344" fmla="*/ 551638 w 3049233"/>
              <a:gd name="connsiteY18344" fmla="*/ 712607 h 1985002"/>
              <a:gd name="connsiteX18345" fmla="*/ 505071 w 3049233"/>
              <a:gd name="connsiteY18345" fmla="*/ 771704 h 1985002"/>
              <a:gd name="connsiteX18346" fmla="*/ 491016 w 3049233"/>
              <a:gd name="connsiteY18346" fmla="*/ 788637 h 1985002"/>
              <a:gd name="connsiteX18347" fmla="*/ 180459 w 3049233"/>
              <a:gd name="connsiteY18347" fmla="*/ 1236186 h 1985002"/>
              <a:gd name="connsiteX18348" fmla="*/ 106122 w 3049233"/>
              <a:gd name="connsiteY18348" fmla="*/ 1340664 h 1985002"/>
              <a:gd name="connsiteX18349" fmla="*/ 83376 w 3049233"/>
              <a:gd name="connsiteY18349" fmla="*/ 1371169 h 1985002"/>
              <a:gd name="connsiteX18350" fmla="*/ 83125 w 3049233"/>
              <a:gd name="connsiteY18350" fmla="*/ 1369557 h 1985002"/>
              <a:gd name="connsiteX18351" fmla="*/ 82889 w 3049233"/>
              <a:gd name="connsiteY18351" fmla="*/ 1368036 h 1985002"/>
              <a:gd name="connsiteX18352" fmla="*/ 108663 w 3049233"/>
              <a:gd name="connsiteY18352" fmla="*/ 1329827 h 1985002"/>
              <a:gd name="connsiteX18353" fmla="*/ 176396 w 3049233"/>
              <a:gd name="connsiteY18353" fmla="*/ 1227212 h 1985002"/>
              <a:gd name="connsiteX18354" fmla="*/ 483397 w 3049233"/>
              <a:gd name="connsiteY18354" fmla="*/ 774244 h 1985002"/>
              <a:gd name="connsiteX18355" fmla="*/ 492371 w 3049233"/>
              <a:gd name="connsiteY18355" fmla="*/ 762730 h 1985002"/>
              <a:gd name="connsiteX18356" fmla="*/ 544019 w 3049233"/>
              <a:gd name="connsiteY18356" fmla="*/ 696690 h 1985002"/>
              <a:gd name="connsiteX18357" fmla="*/ 909389 w 3049233"/>
              <a:gd name="connsiteY18357" fmla="*/ 605701 h 1985002"/>
              <a:gd name="connsiteX18358" fmla="*/ 914908 w 3049233"/>
              <a:gd name="connsiteY18358" fmla="*/ 610087 h 1985002"/>
              <a:gd name="connsiteX18359" fmla="*/ 920973 w 3049233"/>
              <a:gd name="connsiteY18359" fmla="*/ 614907 h 1985002"/>
              <a:gd name="connsiteX18360" fmla="*/ 915782 w 3049233"/>
              <a:gd name="connsiteY18360" fmla="*/ 620499 h 1985002"/>
              <a:gd name="connsiteX18361" fmla="*/ 901948 w 3049233"/>
              <a:gd name="connsiteY18361" fmla="*/ 614691 h 1985002"/>
              <a:gd name="connsiteX18362" fmla="*/ 901421 w 3049233"/>
              <a:gd name="connsiteY18362" fmla="*/ 614144 h 1985002"/>
              <a:gd name="connsiteX18363" fmla="*/ 1678523 w 3049233"/>
              <a:gd name="connsiteY18363" fmla="*/ 605507 h 1985002"/>
              <a:gd name="connsiteX18364" fmla="*/ 1700378 w 3049233"/>
              <a:gd name="connsiteY18364" fmla="*/ 615411 h 1985002"/>
              <a:gd name="connsiteX18365" fmla="*/ 1701168 w 3049233"/>
              <a:gd name="connsiteY18365" fmla="*/ 615851 h 1985002"/>
              <a:gd name="connsiteX18366" fmla="*/ 1699869 w 3049233"/>
              <a:gd name="connsiteY18366" fmla="*/ 616425 h 1985002"/>
              <a:gd name="connsiteX18367" fmla="*/ 1699364 w 3049233"/>
              <a:gd name="connsiteY18367" fmla="*/ 616901 h 1985002"/>
              <a:gd name="connsiteX18368" fmla="*/ 1698193 w 3049233"/>
              <a:gd name="connsiteY18368" fmla="*/ 616257 h 1985002"/>
              <a:gd name="connsiteX18369" fmla="*/ 1677010 w 3049233"/>
              <a:gd name="connsiteY18369" fmla="*/ 606888 h 1985002"/>
              <a:gd name="connsiteX18370" fmla="*/ 1585427 w 3049233"/>
              <a:gd name="connsiteY18370" fmla="*/ 605172 h 1985002"/>
              <a:gd name="connsiteX18371" fmla="*/ 1591671 w 3049233"/>
              <a:gd name="connsiteY18371" fmla="*/ 607960 h 1985002"/>
              <a:gd name="connsiteX18372" fmla="*/ 1618433 w 3049233"/>
              <a:gd name="connsiteY18372" fmla="*/ 620152 h 1985002"/>
              <a:gd name="connsiteX18373" fmla="*/ 1618746 w 3049233"/>
              <a:gd name="connsiteY18373" fmla="*/ 620293 h 1985002"/>
              <a:gd name="connsiteX18374" fmla="*/ 1616356 w 3049233"/>
              <a:gd name="connsiteY18374" fmla="*/ 621361 h 1985002"/>
              <a:gd name="connsiteX18375" fmla="*/ 1615558 w 3049233"/>
              <a:gd name="connsiteY18375" fmla="*/ 620998 h 1985002"/>
              <a:gd name="connsiteX18376" fmla="*/ 1587280 w 3049233"/>
              <a:gd name="connsiteY18376" fmla="*/ 608468 h 1985002"/>
              <a:gd name="connsiteX18377" fmla="*/ 1582878 w 3049233"/>
              <a:gd name="connsiteY18377" fmla="*/ 606531 h 1985002"/>
              <a:gd name="connsiteX18378" fmla="*/ 1076357 w 3049233"/>
              <a:gd name="connsiteY18378" fmla="*/ 604742 h 1985002"/>
              <a:gd name="connsiteX18379" fmla="*/ 1076381 w 3049233"/>
              <a:gd name="connsiteY18379" fmla="*/ 604778 h 1985002"/>
              <a:gd name="connsiteX18380" fmla="*/ 1082232 w 3049233"/>
              <a:gd name="connsiteY18380" fmla="*/ 613368 h 1985002"/>
              <a:gd name="connsiteX18381" fmla="*/ 1078147 w 3049233"/>
              <a:gd name="connsiteY18381" fmla="*/ 618438 h 1985002"/>
              <a:gd name="connsiteX18382" fmla="*/ 1077559 w 3049233"/>
              <a:gd name="connsiteY18382" fmla="*/ 618317 h 1985002"/>
              <a:gd name="connsiteX18383" fmla="*/ 1076666 w 3049233"/>
              <a:gd name="connsiteY18383" fmla="*/ 618132 h 1985002"/>
              <a:gd name="connsiteX18384" fmla="*/ 1075409 w 3049233"/>
              <a:gd name="connsiteY18384" fmla="*/ 617872 h 1985002"/>
              <a:gd name="connsiteX18385" fmla="*/ 1073127 w 3049233"/>
              <a:gd name="connsiteY18385" fmla="*/ 615578 h 1985002"/>
              <a:gd name="connsiteX18386" fmla="*/ 1070413 w 3049233"/>
              <a:gd name="connsiteY18386" fmla="*/ 612850 h 1985002"/>
              <a:gd name="connsiteX18387" fmla="*/ 1069985 w 3049233"/>
              <a:gd name="connsiteY18387" fmla="*/ 612419 h 1985002"/>
              <a:gd name="connsiteX18388" fmla="*/ 1075602 w 3049233"/>
              <a:gd name="connsiteY18388" fmla="*/ 605679 h 1985002"/>
              <a:gd name="connsiteX18389" fmla="*/ 1524946 w 3049233"/>
              <a:gd name="connsiteY18389" fmla="*/ 604222 h 1985002"/>
              <a:gd name="connsiteX18390" fmla="*/ 1525788 w 3049233"/>
              <a:gd name="connsiteY18390" fmla="*/ 604574 h 1985002"/>
              <a:gd name="connsiteX18391" fmla="*/ 1537472 w 3049233"/>
              <a:gd name="connsiteY18391" fmla="*/ 609655 h 1985002"/>
              <a:gd name="connsiteX18392" fmla="*/ 1547931 w 3049233"/>
              <a:gd name="connsiteY18392" fmla="*/ 614205 h 1985002"/>
              <a:gd name="connsiteX18393" fmla="*/ 1552117 w 3049233"/>
              <a:gd name="connsiteY18393" fmla="*/ 616056 h 1985002"/>
              <a:gd name="connsiteX18394" fmla="*/ 1549437 w 3049233"/>
              <a:gd name="connsiteY18394" fmla="*/ 617484 h 1985002"/>
              <a:gd name="connsiteX18395" fmla="*/ 1522500 w 3049233"/>
              <a:gd name="connsiteY18395" fmla="*/ 605775 h 1985002"/>
              <a:gd name="connsiteX18396" fmla="*/ 1522537 w 3049233"/>
              <a:gd name="connsiteY18396" fmla="*/ 605751 h 1985002"/>
              <a:gd name="connsiteX18397" fmla="*/ 851359 w 3049233"/>
              <a:gd name="connsiteY18397" fmla="*/ 603680 h 1985002"/>
              <a:gd name="connsiteX18398" fmla="*/ 864299 w 3049233"/>
              <a:gd name="connsiteY18398" fmla="*/ 612656 h 1985002"/>
              <a:gd name="connsiteX18399" fmla="*/ 856800 w 3049233"/>
              <a:gd name="connsiteY18399" fmla="*/ 621049 h 1985002"/>
              <a:gd name="connsiteX18400" fmla="*/ 844128 w 3049233"/>
              <a:gd name="connsiteY18400" fmla="*/ 611753 h 1985002"/>
              <a:gd name="connsiteX18401" fmla="*/ 846299 w 3049233"/>
              <a:gd name="connsiteY18401" fmla="*/ 609329 h 1985002"/>
              <a:gd name="connsiteX18402" fmla="*/ 847083 w 3049233"/>
              <a:gd name="connsiteY18402" fmla="*/ 608454 h 1985002"/>
              <a:gd name="connsiteX18403" fmla="*/ 881088 w 3049233"/>
              <a:gd name="connsiteY18403" fmla="*/ 603202 h 1985002"/>
              <a:gd name="connsiteX18404" fmla="*/ 890222 w 3049233"/>
              <a:gd name="connsiteY18404" fmla="*/ 613336 h 1985002"/>
              <a:gd name="connsiteX18405" fmla="*/ 892320 w 3049233"/>
              <a:gd name="connsiteY18405" fmla="*/ 614340 h 1985002"/>
              <a:gd name="connsiteX18406" fmla="*/ 888428 w 3049233"/>
              <a:gd name="connsiteY18406" fmla="*/ 618700 h 1985002"/>
              <a:gd name="connsiteX18407" fmla="*/ 888016 w 3049233"/>
              <a:gd name="connsiteY18407" fmla="*/ 619162 h 1985002"/>
              <a:gd name="connsiteX18408" fmla="*/ 885488 w 3049233"/>
              <a:gd name="connsiteY18408" fmla="*/ 621992 h 1985002"/>
              <a:gd name="connsiteX18409" fmla="*/ 882127 w 3049233"/>
              <a:gd name="connsiteY18409" fmla="*/ 620343 h 1985002"/>
              <a:gd name="connsiteX18410" fmla="*/ 881977 w 3049233"/>
              <a:gd name="connsiteY18410" fmla="*/ 620270 h 1985002"/>
              <a:gd name="connsiteX18411" fmla="*/ 879324 w 3049233"/>
              <a:gd name="connsiteY18411" fmla="*/ 618968 h 1985002"/>
              <a:gd name="connsiteX18412" fmla="*/ 877683 w 3049233"/>
              <a:gd name="connsiteY18412" fmla="*/ 617581 h 1985002"/>
              <a:gd name="connsiteX18413" fmla="*/ 872303 w 3049233"/>
              <a:gd name="connsiteY18413" fmla="*/ 613035 h 1985002"/>
              <a:gd name="connsiteX18414" fmla="*/ 794151 w 3049233"/>
              <a:gd name="connsiteY18414" fmla="*/ 603142 h 1985002"/>
              <a:gd name="connsiteX18415" fmla="*/ 805408 w 3049233"/>
              <a:gd name="connsiteY18415" fmla="*/ 612801 h 1985002"/>
              <a:gd name="connsiteX18416" fmla="*/ 797078 w 3049233"/>
              <a:gd name="connsiteY18416" fmla="*/ 622145 h 1985002"/>
              <a:gd name="connsiteX18417" fmla="*/ 785635 w 3049233"/>
              <a:gd name="connsiteY18417" fmla="*/ 612632 h 1985002"/>
              <a:gd name="connsiteX18418" fmla="*/ 1050548 w 3049233"/>
              <a:gd name="connsiteY18418" fmla="*/ 602466 h 1985002"/>
              <a:gd name="connsiteX18419" fmla="*/ 1059672 w 3049233"/>
              <a:gd name="connsiteY18419" fmla="*/ 611619 h 1985002"/>
              <a:gd name="connsiteX18420" fmla="*/ 1060837 w 3049233"/>
              <a:gd name="connsiteY18420" fmla="*/ 612788 h 1985002"/>
              <a:gd name="connsiteX18421" fmla="*/ 1059398 w 3049233"/>
              <a:gd name="connsiteY18421" fmla="*/ 614561 h 1985002"/>
              <a:gd name="connsiteX18422" fmla="*/ 1058479 w 3049233"/>
              <a:gd name="connsiteY18422" fmla="*/ 614371 h 1985002"/>
              <a:gd name="connsiteX18423" fmla="*/ 1052904 w 3049233"/>
              <a:gd name="connsiteY18423" fmla="*/ 614224 h 1985002"/>
              <a:gd name="connsiteX18424" fmla="*/ 1045664 w 3049233"/>
              <a:gd name="connsiteY18424" fmla="*/ 608530 h 1985002"/>
              <a:gd name="connsiteX18425" fmla="*/ 1045518 w 3049233"/>
              <a:gd name="connsiteY18425" fmla="*/ 608415 h 1985002"/>
              <a:gd name="connsiteX18426" fmla="*/ 1047976 w 3049233"/>
              <a:gd name="connsiteY18426" fmla="*/ 605508 h 1985002"/>
              <a:gd name="connsiteX18427" fmla="*/ 823206 w 3049233"/>
              <a:gd name="connsiteY18427" fmla="*/ 602381 h 1985002"/>
              <a:gd name="connsiteX18428" fmla="*/ 834723 w 3049233"/>
              <a:gd name="connsiteY18428" fmla="*/ 612760 h 1985002"/>
              <a:gd name="connsiteX18429" fmla="*/ 826096 w 3049233"/>
              <a:gd name="connsiteY18429" fmla="*/ 622451 h 1985002"/>
              <a:gd name="connsiteX18430" fmla="*/ 825282 w 3049233"/>
              <a:gd name="connsiteY18430" fmla="*/ 622015 h 1985002"/>
              <a:gd name="connsiteX18431" fmla="*/ 815144 w 3049233"/>
              <a:gd name="connsiteY18431" fmla="*/ 611342 h 1985002"/>
              <a:gd name="connsiteX18432" fmla="*/ 1122764 w 3049233"/>
              <a:gd name="connsiteY18432" fmla="*/ 602249 h 1985002"/>
              <a:gd name="connsiteX18433" fmla="*/ 1126918 w 3049233"/>
              <a:gd name="connsiteY18433" fmla="*/ 613744 h 1985002"/>
              <a:gd name="connsiteX18434" fmla="*/ 1124350 w 3049233"/>
              <a:gd name="connsiteY18434" fmla="*/ 617424 h 1985002"/>
              <a:gd name="connsiteX18435" fmla="*/ 1122015 w 3049233"/>
              <a:gd name="connsiteY18435" fmla="*/ 620770 h 1985002"/>
              <a:gd name="connsiteX18436" fmla="*/ 1121572 w 3049233"/>
              <a:gd name="connsiteY18436" fmla="*/ 619817 h 1985002"/>
              <a:gd name="connsiteX18437" fmla="*/ 1117038 w 3049233"/>
              <a:gd name="connsiteY18437" fmla="*/ 610059 h 1985002"/>
              <a:gd name="connsiteX18438" fmla="*/ 764525 w 3049233"/>
              <a:gd name="connsiteY18438" fmla="*/ 601825 h 1985002"/>
              <a:gd name="connsiteX18439" fmla="*/ 777056 w 3049233"/>
              <a:gd name="connsiteY18439" fmla="*/ 612251 h 1985002"/>
              <a:gd name="connsiteX18440" fmla="*/ 768038 w 3049233"/>
              <a:gd name="connsiteY18440" fmla="*/ 622402 h 1985002"/>
              <a:gd name="connsiteX18441" fmla="*/ 757711 w 3049233"/>
              <a:gd name="connsiteY18441" fmla="*/ 615534 h 1985002"/>
              <a:gd name="connsiteX18442" fmla="*/ 754825 w 3049233"/>
              <a:gd name="connsiteY18442" fmla="*/ 612383 h 1985002"/>
              <a:gd name="connsiteX18443" fmla="*/ 1484901 w 3049233"/>
              <a:gd name="connsiteY18443" fmla="*/ 601822 h 1985002"/>
              <a:gd name="connsiteX18444" fmla="*/ 1498981 w 3049233"/>
              <a:gd name="connsiteY18444" fmla="*/ 615099 h 1985002"/>
              <a:gd name="connsiteX18445" fmla="*/ 1288385 w 3049233"/>
              <a:gd name="connsiteY18445" fmla="*/ 747489 h 1985002"/>
              <a:gd name="connsiteX18446" fmla="*/ 1288235 w 3049233"/>
              <a:gd name="connsiteY18446" fmla="*/ 747298 h 1985002"/>
              <a:gd name="connsiteX18447" fmla="*/ 1340193 w 3049233"/>
              <a:gd name="connsiteY18447" fmla="*/ 708864 h 1985002"/>
              <a:gd name="connsiteX18448" fmla="*/ 1479779 w 3049233"/>
              <a:gd name="connsiteY18448" fmla="*/ 605611 h 1985002"/>
              <a:gd name="connsiteX18449" fmla="*/ 706790 w 3049233"/>
              <a:gd name="connsiteY18449" fmla="*/ 601645 h 1985002"/>
              <a:gd name="connsiteX18450" fmla="*/ 707737 w 3049233"/>
              <a:gd name="connsiteY18450" fmla="*/ 603070 h 1985002"/>
              <a:gd name="connsiteX18451" fmla="*/ 707790 w 3049233"/>
              <a:gd name="connsiteY18451" fmla="*/ 603150 h 1985002"/>
              <a:gd name="connsiteX18452" fmla="*/ 709381 w 3049233"/>
              <a:gd name="connsiteY18452" fmla="*/ 605545 h 1985002"/>
              <a:gd name="connsiteX18453" fmla="*/ 713836 w 3049233"/>
              <a:gd name="connsiteY18453" fmla="*/ 609212 h 1985002"/>
              <a:gd name="connsiteX18454" fmla="*/ 718034 w 3049233"/>
              <a:gd name="connsiteY18454" fmla="*/ 612667 h 1985002"/>
              <a:gd name="connsiteX18455" fmla="*/ 713552 w 3049233"/>
              <a:gd name="connsiteY18455" fmla="*/ 617854 h 1985002"/>
              <a:gd name="connsiteX18456" fmla="*/ 713213 w 3049233"/>
              <a:gd name="connsiteY18456" fmla="*/ 618246 h 1985002"/>
              <a:gd name="connsiteX18457" fmla="*/ 709382 w 3049233"/>
              <a:gd name="connsiteY18457" fmla="*/ 622679 h 1985002"/>
              <a:gd name="connsiteX18458" fmla="*/ 700760 w 3049233"/>
              <a:gd name="connsiteY18458" fmla="*/ 616088 h 1985002"/>
              <a:gd name="connsiteX18459" fmla="*/ 697599 w 3049233"/>
              <a:gd name="connsiteY18459" fmla="*/ 612292 h 1985002"/>
              <a:gd name="connsiteX18460" fmla="*/ 1918485 w 3049233"/>
              <a:gd name="connsiteY18460" fmla="*/ 601089 h 1985002"/>
              <a:gd name="connsiteX18461" fmla="*/ 1990554 w 3049233"/>
              <a:gd name="connsiteY18461" fmla="*/ 605674 h 1985002"/>
              <a:gd name="connsiteX18462" fmla="*/ 2011015 w 3049233"/>
              <a:gd name="connsiteY18462" fmla="*/ 608323 h 1985002"/>
              <a:gd name="connsiteX18463" fmla="*/ 1953882 w 3049233"/>
              <a:gd name="connsiteY18463" fmla="*/ 604511 h 1985002"/>
              <a:gd name="connsiteX18464" fmla="*/ 1953875 w 3049233"/>
              <a:gd name="connsiteY18464" fmla="*/ 604511 h 1985002"/>
              <a:gd name="connsiteX18465" fmla="*/ 1953867 w 3049233"/>
              <a:gd name="connsiteY18465" fmla="*/ 604511 h 1985002"/>
              <a:gd name="connsiteX18466" fmla="*/ 1953861 w 3049233"/>
              <a:gd name="connsiteY18466" fmla="*/ 604511 h 1985002"/>
              <a:gd name="connsiteX18467" fmla="*/ 1953856 w 3049233"/>
              <a:gd name="connsiteY18467" fmla="*/ 604511 h 1985002"/>
              <a:gd name="connsiteX18468" fmla="*/ 1867294 w 3049233"/>
              <a:gd name="connsiteY18468" fmla="*/ 609424 h 1985002"/>
              <a:gd name="connsiteX18469" fmla="*/ 1852735 w 3049233"/>
              <a:gd name="connsiteY18469" fmla="*/ 612879 h 1985002"/>
              <a:gd name="connsiteX18470" fmla="*/ 1839231 w 3049233"/>
              <a:gd name="connsiteY18470" fmla="*/ 613996 h 1985002"/>
              <a:gd name="connsiteX18471" fmla="*/ 1786370 w 3049233"/>
              <a:gd name="connsiteY18471" fmla="*/ 628616 h 1985002"/>
              <a:gd name="connsiteX18472" fmla="*/ 1786284 w 3049233"/>
              <a:gd name="connsiteY18472" fmla="*/ 628635 h 1985002"/>
              <a:gd name="connsiteX18473" fmla="*/ 1752083 w 3049233"/>
              <a:gd name="connsiteY18473" fmla="*/ 645761 h 1985002"/>
              <a:gd name="connsiteX18474" fmla="*/ 1754551 w 3049233"/>
              <a:gd name="connsiteY18474" fmla="*/ 634092 h 1985002"/>
              <a:gd name="connsiteX18475" fmla="*/ 1753124 w 3049233"/>
              <a:gd name="connsiteY18475" fmla="*/ 626500 h 1985002"/>
              <a:gd name="connsiteX18476" fmla="*/ 1771926 w 3049233"/>
              <a:gd name="connsiteY18476" fmla="*/ 618317 h 1985002"/>
              <a:gd name="connsiteX18477" fmla="*/ 1819576 w 3049233"/>
              <a:gd name="connsiteY18477" fmla="*/ 608049 h 1985002"/>
              <a:gd name="connsiteX18478" fmla="*/ 1842043 w 3049233"/>
              <a:gd name="connsiteY18478" fmla="*/ 604054 h 1985002"/>
              <a:gd name="connsiteX18479" fmla="*/ 1918367 w 3049233"/>
              <a:gd name="connsiteY18479" fmla="*/ 601092 h 1985002"/>
              <a:gd name="connsiteX18480" fmla="*/ 735912 w 3049233"/>
              <a:gd name="connsiteY18480" fmla="*/ 600841 h 1985002"/>
              <a:gd name="connsiteX18481" fmla="*/ 742903 w 3049233"/>
              <a:gd name="connsiteY18481" fmla="*/ 610330 h 1985002"/>
              <a:gd name="connsiteX18482" fmla="*/ 746284 w 3049233"/>
              <a:gd name="connsiteY18482" fmla="*/ 612778 h 1985002"/>
              <a:gd name="connsiteX18483" fmla="*/ 746992 w 3049233"/>
              <a:gd name="connsiteY18483" fmla="*/ 613291 h 1985002"/>
              <a:gd name="connsiteX18484" fmla="*/ 747295 w 3049233"/>
              <a:gd name="connsiteY18484" fmla="*/ 613510 h 1985002"/>
              <a:gd name="connsiteX18485" fmla="*/ 746459 w 3049233"/>
              <a:gd name="connsiteY18485" fmla="*/ 614434 h 1985002"/>
              <a:gd name="connsiteX18486" fmla="*/ 746134 w 3049233"/>
              <a:gd name="connsiteY18486" fmla="*/ 614808 h 1985002"/>
              <a:gd name="connsiteX18487" fmla="*/ 743594 w 3049233"/>
              <a:gd name="connsiteY18487" fmla="*/ 617734 h 1985002"/>
              <a:gd name="connsiteX18488" fmla="*/ 739010 w 3049233"/>
              <a:gd name="connsiteY18488" fmla="*/ 623016 h 1985002"/>
              <a:gd name="connsiteX18489" fmla="*/ 731086 w 3049233"/>
              <a:gd name="connsiteY18489" fmla="*/ 617544 h 1985002"/>
              <a:gd name="connsiteX18490" fmla="*/ 726206 w 3049233"/>
              <a:gd name="connsiteY18490" fmla="*/ 612080 h 1985002"/>
              <a:gd name="connsiteX18491" fmla="*/ 727181 w 3049233"/>
              <a:gd name="connsiteY18491" fmla="*/ 610952 h 1985002"/>
              <a:gd name="connsiteX18492" fmla="*/ 729296 w 3049233"/>
              <a:gd name="connsiteY18492" fmla="*/ 608502 h 1985002"/>
              <a:gd name="connsiteX18493" fmla="*/ 1593947 w 3049233"/>
              <a:gd name="connsiteY18493" fmla="*/ 600632 h 1985002"/>
              <a:gd name="connsiteX18494" fmla="*/ 1597430 w 3049233"/>
              <a:gd name="connsiteY18494" fmla="*/ 602202 h 1985002"/>
              <a:gd name="connsiteX18495" fmla="*/ 1623853 w 3049233"/>
              <a:gd name="connsiteY18495" fmla="*/ 614225 h 1985002"/>
              <a:gd name="connsiteX18496" fmla="*/ 1628051 w 3049233"/>
              <a:gd name="connsiteY18496" fmla="*/ 616138 h 1985002"/>
              <a:gd name="connsiteX18497" fmla="*/ 1625430 w 3049233"/>
              <a:gd name="connsiteY18497" fmla="*/ 617308 h 1985002"/>
              <a:gd name="connsiteX18498" fmla="*/ 1620131 w 3049233"/>
              <a:gd name="connsiteY18498" fmla="*/ 614902 h 1985002"/>
              <a:gd name="connsiteX18499" fmla="*/ 1592699 w 3049233"/>
              <a:gd name="connsiteY18499" fmla="*/ 602541 h 1985002"/>
              <a:gd name="connsiteX18500" fmla="*/ 1591428 w 3049233"/>
              <a:gd name="connsiteY18500" fmla="*/ 601975 h 1985002"/>
              <a:gd name="connsiteX18501" fmla="*/ 1685618 w 3049233"/>
              <a:gd name="connsiteY18501" fmla="*/ 600127 h 1985002"/>
              <a:gd name="connsiteX18502" fmla="*/ 1704610 w 3049233"/>
              <a:gd name="connsiteY18502" fmla="*/ 608638 h 1985002"/>
              <a:gd name="connsiteX18503" fmla="*/ 1710113 w 3049233"/>
              <a:gd name="connsiteY18503" fmla="*/ 611898 h 1985002"/>
              <a:gd name="connsiteX18504" fmla="*/ 1708060 w 3049233"/>
              <a:gd name="connsiteY18504" fmla="*/ 612806 h 1985002"/>
              <a:gd name="connsiteX18505" fmla="*/ 1702765 w 3049233"/>
              <a:gd name="connsiteY18505" fmla="*/ 609824 h 1985002"/>
              <a:gd name="connsiteX18506" fmla="*/ 1683325 w 3049233"/>
              <a:gd name="connsiteY18506" fmla="*/ 601127 h 1985002"/>
              <a:gd name="connsiteX18507" fmla="*/ 1683631 w 3049233"/>
              <a:gd name="connsiteY18507" fmla="*/ 600847 h 1985002"/>
              <a:gd name="connsiteX18508" fmla="*/ 1027809 w 3049233"/>
              <a:gd name="connsiteY18508" fmla="*/ 599893 h 1985002"/>
              <a:gd name="connsiteX18509" fmla="*/ 1034296 w 3049233"/>
              <a:gd name="connsiteY18509" fmla="*/ 607731 h 1985002"/>
              <a:gd name="connsiteX18510" fmla="*/ 1036981 w 3049233"/>
              <a:gd name="connsiteY18510" fmla="*/ 609842 h 1985002"/>
              <a:gd name="connsiteX18511" fmla="*/ 1033689 w 3049233"/>
              <a:gd name="connsiteY18511" fmla="*/ 613715 h 1985002"/>
              <a:gd name="connsiteX18512" fmla="*/ 1033011 w 3049233"/>
              <a:gd name="connsiteY18512" fmla="*/ 613697 h 1985002"/>
              <a:gd name="connsiteX18513" fmla="*/ 1031662 w 3049233"/>
              <a:gd name="connsiteY18513" fmla="*/ 613662 h 1985002"/>
              <a:gd name="connsiteX18514" fmla="*/ 1028900 w 3049233"/>
              <a:gd name="connsiteY18514" fmla="*/ 613589 h 1985002"/>
              <a:gd name="connsiteX18515" fmla="*/ 1024309 w 3049233"/>
              <a:gd name="connsiteY18515" fmla="*/ 608919 h 1985002"/>
              <a:gd name="connsiteX18516" fmla="*/ 1024095 w 3049233"/>
              <a:gd name="connsiteY18516" fmla="*/ 608700 h 1985002"/>
              <a:gd name="connsiteX18517" fmla="*/ 1021974 w 3049233"/>
              <a:gd name="connsiteY18517" fmla="*/ 606543 h 1985002"/>
              <a:gd name="connsiteX18518" fmla="*/ 1022611 w 3049233"/>
              <a:gd name="connsiteY18518" fmla="*/ 605817 h 1985002"/>
              <a:gd name="connsiteX18519" fmla="*/ 1024021 w 3049233"/>
              <a:gd name="connsiteY18519" fmla="*/ 604210 h 1985002"/>
              <a:gd name="connsiteX18520" fmla="*/ 1716831 w 3049233"/>
              <a:gd name="connsiteY18520" fmla="*/ 599846 h 1985002"/>
              <a:gd name="connsiteX18521" fmla="*/ 1722048 w 3049233"/>
              <a:gd name="connsiteY18521" fmla="*/ 602202 h 1985002"/>
              <a:gd name="connsiteX18522" fmla="*/ 1724510 w 3049233"/>
              <a:gd name="connsiteY18522" fmla="*/ 605536 h 1985002"/>
              <a:gd name="connsiteX18523" fmla="*/ 1722697 w 3049233"/>
              <a:gd name="connsiteY18523" fmla="*/ 606336 h 1985002"/>
              <a:gd name="connsiteX18524" fmla="*/ 678930 w 3049233"/>
              <a:gd name="connsiteY18524" fmla="*/ 599473 h 1985002"/>
              <a:gd name="connsiteX18525" fmla="*/ 685353 w 3049233"/>
              <a:gd name="connsiteY18525" fmla="*/ 607142 h 1985002"/>
              <a:gd name="connsiteX18526" fmla="*/ 689702 w 3049233"/>
              <a:gd name="connsiteY18526" fmla="*/ 612335 h 1985002"/>
              <a:gd name="connsiteX18527" fmla="*/ 677366 w 3049233"/>
              <a:gd name="connsiteY18527" fmla="*/ 626637 h 1985002"/>
              <a:gd name="connsiteX18528" fmla="*/ 665931 w 3049233"/>
              <a:gd name="connsiteY18528" fmla="*/ 614539 h 1985002"/>
              <a:gd name="connsiteX18529" fmla="*/ 1515991 w 3049233"/>
              <a:gd name="connsiteY18529" fmla="*/ 599135 h 1985002"/>
              <a:gd name="connsiteX18530" fmla="*/ 1518529 w 3049233"/>
              <a:gd name="connsiteY18530" fmla="*/ 601527 h 1985002"/>
              <a:gd name="connsiteX18531" fmla="*/ 1519755 w 3049233"/>
              <a:gd name="connsiteY18531" fmla="*/ 602040 h 1985002"/>
              <a:gd name="connsiteX18532" fmla="*/ 1517365 w 3049233"/>
              <a:gd name="connsiteY18532" fmla="*/ 603543 h 1985002"/>
              <a:gd name="connsiteX18533" fmla="*/ 1517036 w 3049233"/>
              <a:gd name="connsiteY18533" fmla="*/ 603400 h 1985002"/>
              <a:gd name="connsiteX18534" fmla="*/ 1516618 w 3049233"/>
              <a:gd name="connsiteY18534" fmla="*/ 603218 h 1985002"/>
              <a:gd name="connsiteX18535" fmla="*/ 1516500 w 3049233"/>
              <a:gd name="connsiteY18535" fmla="*/ 601526 h 1985002"/>
              <a:gd name="connsiteX18536" fmla="*/ 1516499 w 3049233"/>
              <a:gd name="connsiteY18536" fmla="*/ 601529 h 1985002"/>
              <a:gd name="connsiteX18537" fmla="*/ 1516499 w 3049233"/>
              <a:gd name="connsiteY18537" fmla="*/ 601526 h 1985002"/>
              <a:gd name="connsiteX18538" fmla="*/ 1516068 w 3049233"/>
              <a:gd name="connsiteY18538" fmla="*/ 602979 h 1985002"/>
              <a:gd name="connsiteX18539" fmla="*/ 1516066 w 3049233"/>
              <a:gd name="connsiteY18539" fmla="*/ 602978 h 1985002"/>
              <a:gd name="connsiteX18540" fmla="*/ 1515991 w 3049233"/>
              <a:gd name="connsiteY18540" fmla="*/ 602946 h 1985002"/>
              <a:gd name="connsiteX18541" fmla="*/ 1533042 w 3049233"/>
              <a:gd name="connsiteY18541" fmla="*/ 599088 h 1985002"/>
              <a:gd name="connsiteX18542" fmla="*/ 1533577 w 3049233"/>
              <a:gd name="connsiteY18542" fmla="*/ 599325 h 1985002"/>
              <a:gd name="connsiteX18543" fmla="*/ 1544755 w 3049233"/>
              <a:gd name="connsiteY18543" fmla="*/ 604236 h 1985002"/>
              <a:gd name="connsiteX18544" fmla="*/ 1560694 w 3049233"/>
              <a:gd name="connsiteY18544" fmla="*/ 611487 h 1985002"/>
              <a:gd name="connsiteX18545" fmla="*/ 1558354 w 3049233"/>
              <a:gd name="connsiteY18545" fmla="*/ 612733 h 1985002"/>
              <a:gd name="connsiteX18546" fmla="*/ 1539524 w 3049233"/>
              <a:gd name="connsiteY18546" fmla="*/ 604405 h 1985002"/>
              <a:gd name="connsiteX18547" fmla="*/ 1530654 w 3049233"/>
              <a:gd name="connsiteY18547" fmla="*/ 600602 h 1985002"/>
              <a:gd name="connsiteX18548" fmla="*/ 1646287 w 3049233"/>
              <a:gd name="connsiteY18548" fmla="*/ 598964 h 1985002"/>
              <a:gd name="connsiteX18549" fmla="*/ 1666755 w 3049233"/>
              <a:gd name="connsiteY18549" fmla="*/ 608386 h 1985002"/>
              <a:gd name="connsiteX18550" fmla="*/ 1665240 w 3049233"/>
              <a:gd name="connsiteY18550" fmla="*/ 609768 h 1985002"/>
              <a:gd name="connsiteX18551" fmla="*/ 1651085 w 3049233"/>
              <a:gd name="connsiteY18551" fmla="*/ 603432 h 1985002"/>
              <a:gd name="connsiteX18552" fmla="*/ 1645509 w 3049233"/>
              <a:gd name="connsiteY18552" fmla="*/ 600861 h 1985002"/>
              <a:gd name="connsiteX18553" fmla="*/ 2387956 w 3049233"/>
              <a:gd name="connsiteY18553" fmla="*/ 598295 h 1985002"/>
              <a:gd name="connsiteX18554" fmla="*/ 2480774 w 3049233"/>
              <a:gd name="connsiteY18554" fmla="*/ 602712 h 1985002"/>
              <a:gd name="connsiteX18555" fmla="*/ 2498558 w 3049233"/>
              <a:gd name="connsiteY18555" fmla="*/ 606267 h 1985002"/>
              <a:gd name="connsiteX18556" fmla="*/ 2503978 w 3049233"/>
              <a:gd name="connsiteY18556" fmla="*/ 607453 h 1985002"/>
              <a:gd name="connsiteX18557" fmla="*/ 2740447 w 3049233"/>
              <a:gd name="connsiteY18557" fmla="*/ 669238 h 1985002"/>
              <a:gd name="connsiteX18558" fmla="*/ 2752898 w 3049233"/>
              <a:gd name="connsiteY18558" fmla="*/ 673185 h 1985002"/>
              <a:gd name="connsiteX18559" fmla="*/ 2751066 w 3049233"/>
              <a:gd name="connsiteY18559" fmla="*/ 672646 h 1985002"/>
              <a:gd name="connsiteX18560" fmla="*/ 2520475 w 3049233"/>
              <a:gd name="connsiteY18560" fmla="*/ 619137 h 1985002"/>
              <a:gd name="connsiteX18561" fmla="*/ 2509130 w 3049233"/>
              <a:gd name="connsiteY18561" fmla="*/ 617105 h 1985002"/>
              <a:gd name="connsiteX18562" fmla="*/ 2497785 w 3049233"/>
              <a:gd name="connsiteY18562" fmla="*/ 615073 h 1985002"/>
              <a:gd name="connsiteX18563" fmla="*/ 2405631 w 3049233"/>
              <a:gd name="connsiteY18563" fmla="*/ 612459 h 1985002"/>
              <a:gd name="connsiteX18564" fmla="*/ 2405628 w 3049233"/>
              <a:gd name="connsiteY18564" fmla="*/ 612460 h 1985002"/>
              <a:gd name="connsiteX18565" fmla="*/ 2405593 w 3049233"/>
              <a:gd name="connsiteY18565" fmla="*/ 612459 h 1985002"/>
              <a:gd name="connsiteX18566" fmla="*/ 2405589 w 3049233"/>
              <a:gd name="connsiteY18566" fmla="*/ 612460 h 1985002"/>
              <a:gd name="connsiteX18567" fmla="*/ 2405554 w 3049233"/>
              <a:gd name="connsiteY18567" fmla="*/ 612459 h 1985002"/>
              <a:gd name="connsiteX18568" fmla="*/ 2316165 w 3049233"/>
              <a:gd name="connsiteY18568" fmla="*/ 635053 h 1985002"/>
              <a:gd name="connsiteX18569" fmla="*/ 2312947 w 3049233"/>
              <a:gd name="connsiteY18569" fmla="*/ 636408 h 1985002"/>
              <a:gd name="connsiteX18570" fmla="*/ 2280822 w 3049233"/>
              <a:gd name="connsiteY18570" fmla="*/ 663716 h 1985002"/>
              <a:gd name="connsiteX18571" fmla="*/ 2222019 w 3049233"/>
              <a:gd name="connsiteY18571" fmla="*/ 691517 h 1985002"/>
              <a:gd name="connsiteX18572" fmla="*/ 2198935 w 3049233"/>
              <a:gd name="connsiteY18572" fmla="*/ 708143 h 1985002"/>
              <a:gd name="connsiteX18573" fmla="*/ 2214868 w 3049233"/>
              <a:gd name="connsiteY18573" fmla="*/ 687351 h 1985002"/>
              <a:gd name="connsiteX18574" fmla="*/ 2294569 w 3049233"/>
              <a:gd name="connsiteY18574" fmla="*/ 619148 h 1985002"/>
              <a:gd name="connsiteX18575" fmla="*/ 2297379 w 3049233"/>
              <a:gd name="connsiteY18575" fmla="*/ 619645 h 1985002"/>
              <a:gd name="connsiteX18576" fmla="*/ 2297397 w 3049233"/>
              <a:gd name="connsiteY18576" fmla="*/ 619641 h 1985002"/>
              <a:gd name="connsiteX18577" fmla="*/ 2297421 w 3049233"/>
              <a:gd name="connsiteY18577" fmla="*/ 619645 h 1985002"/>
              <a:gd name="connsiteX18578" fmla="*/ 2297439 w 3049233"/>
              <a:gd name="connsiteY18578" fmla="*/ 619641 h 1985002"/>
              <a:gd name="connsiteX18579" fmla="*/ 2297464 w 3049233"/>
              <a:gd name="connsiteY18579" fmla="*/ 619645 h 1985002"/>
              <a:gd name="connsiteX18580" fmla="*/ 1696482 w 3049233"/>
              <a:gd name="connsiteY18580" fmla="*/ 596189 h 1985002"/>
              <a:gd name="connsiteX18581" fmla="*/ 1709181 w 3049233"/>
              <a:gd name="connsiteY18581" fmla="*/ 602033 h 1985002"/>
              <a:gd name="connsiteX18582" fmla="*/ 1715245 w 3049233"/>
              <a:gd name="connsiteY18582" fmla="*/ 607960 h 1985002"/>
              <a:gd name="connsiteX18583" fmla="*/ 1706828 w 3049233"/>
              <a:gd name="connsiteY18583" fmla="*/ 603050 h 1985002"/>
              <a:gd name="connsiteX18584" fmla="*/ 1693787 w 3049233"/>
              <a:gd name="connsiteY18584" fmla="*/ 597166 h 1985002"/>
              <a:gd name="connsiteX18585" fmla="*/ 1512786 w 3049233"/>
              <a:gd name="connsiteY18585" fmla="*/ 596113 h 1985002"/>
              <a:gd name="connsiteX18586" fmla="*/ 1515506 w 3049233"/>
              <a:gd name="connsiteY18586" fmla="*/ 598678 h 1985002"/>
              <a:gd name="connsiteX18587" fmla="*/ 1514423 w 3049233"/>
              <a:gd name="connsiteY18587" fmla="*/ 602162 h 1985002"/>
              <a:gd name="connsiteX18588" fmla="*/ 1513124 w 3049233"/>
              <a:gd name="connsiteY18588" fmla="*/ 601233 h 1985002"/>
              <a:gd name="connsiteX18589" fmla="*/ 1512603 w 3049233"/>
              <a:gd name="connsiteY18589" fmla="*/ 595940 h 1985002"/>
              <a:gd name="connsiteX18590" fmla="*/ 1512734 w 3049233"/>
              <a:gd name="connsiteY18590" fmla="*/ 596065 h 1985002"/>
              <a:gd name="connsiteX18591" fmla="*/ 1512634 w 3049233"/>
              <a:gd name="connsiteY18591" fmla="*/ 596406 h 1985002"/>
              <a:gd name="connsiteX18592" fmla="*/ 1512625 w 3049233"/>
              <a:gd name="connsiteY18592" fmla="*/ 596265 h 1985002"/>
              <a:gd name="connsiteX18593" fmla="*/ 1602903 w 3049233"/>
              <a:gd name="connsiteY18593" fmla="*/ 595860 h 1985002"/>
              <a:gd name="connsiteX18594" fmla="*/ 1604545 w 3049233"/>
              <a:gd name="connsiteY18594" fmla="*/ 596615 h 1985002"/>
              <a:gd name="connsiteX18595" fmla="*/ 1630122 w 3049233"/>
              <a:gd name="connsiteY18595" fmla="*/ 608130 h 1985002"/>
              <a:gd name="connsiteX18596" fmla="*/ 1635164 w 3049233"/>
              <a:gd name="connsiteY18596" fmla="*/ 610482 h 1985002"/>
              <a:gd name="connsiteX18597" fmla="*/ 1634261 w 3049233"/>
              <a:gd name="connsiteY18597" fmla="*/ 612580 h 1985002"/>
              <a:gd name="connsiteX18598" fmla="*/ 1626396 w 3049233"/>
              <a:gd name="connsiteY18598" fmla="*/ 608975 h 1985002"/>
              <a:gd name="connsiteX18599" fmla="*/ 1600374 w 3049233"/>
              <a:gd name="connsiteY18599" fmla="*/ 597207 h 1985002"/>
              <a:gd name="connsiteX18600" fmla="*/ 1003186 w 3049233"/>
              <a:gd name="connsiteY18600" fmla="*/ 595738 h 1985002"/>
              <a:gd name="connsiteX18601" fmla="*/ 1013631 w 3049233"/>
              <a:gd name="connsiteY18601" fmla="*/ 606366 h 1985002"/>
              <a:gd name="connsiteX18602" fmla="*/ 1007996 w 3049233"/>
              <a:gd name="connsiteY18602" fmla="*/ 612784 h 1985002"/>
              <a:gd name="connsiteX18603" fmla="*/ 999733 w 3049233"/>
              <a:gd name="connsiteY18603" fmla="*/ 607463 h 1985002"/>
              <a:gd name="connsiteX18604" fmla="*/ 996268 w 3049233"/>
              <a:gd name="connsiteY18604" fmla="*/ 605232 h 1985002"/>
              <a:gd name="connsiteX18605" fmla="*/ 995233 w 3049233"/>
              <a:gd name="connsiteY18605" fmla="*/ 604565 h 1985002"/>
              <a:gd name="connsiteX18606" fmla="*/ 1511760 w 3049233"/>
              <a:gd name="connsiteY18606" fmla="*/ 595147 h 1985002"/>
              <a:gd name="connsiteX18607" fmla="*/ 1511868 w 3049233"/>
              <a:gd name="connsiteY18607" fmla="*/ 595247 h 1985002"/>
              <a:gd name="connsiteX18608" fmla="*/ 1511760 w 3049233"/>
              <a:gd name="connsiteY18608" fmla="*/ 595593 h 1985002"/>
              <a:gd name="connsiteX18609" fmla="*/ 1104049 w 3049233"/>
              <a:gd name="connsiteY18609" fmla="*/ 594999 h 1985002"/>
              <a:gd name="connsiteX18610" fmla="*/ 1104441 w 3049233"/>
              <a:gd name="connsiteY18610" fmla="*/ 595840 h 1985002"/>
              <a:gd name="connsiteX18611" fmla="*/ 1105532 w 3049233"/>
              <a:gd name="connsiteY18611" fmla="*/ 598179 h 1985002"/>
              <a:gd name="connsiteX18612" fmla="*/ 1110556 w 3049233"/>
              <a:gd name="connsiteY18612" fmla="*/ 608958 h 1985002"/>
              <a:gd name="connsiteX18613" fmla="*/ 1106731 w 3049233"/>
              <a:gd name="connsiteY18613" fmla="*/ 614086 h 1985002"/>
              <a:gd name="connsiteX18614" fmla="*/ 1105601 w 3049233"/>
              <a:gd name="connsiteY18614" fmla="*/ 615601 h 1985002"/>
              <a:gd name="connsiteX18615" fmla="*/ 1100618 w 3049233"/>
              <a:gd name="connsiteY18615" fmla="*/ 607282 h 1985002"/>
              <a:gd name="connsiteX18616" fmla="*/ 1097993 w 3049233"/>
              <a:gd name="connsiteY18616" fmla="*/ 602517 h 1985002"/>
              <a:gd name="connsiteX18617" fmla="*/ 976380 w 3049233"/>
              <a:gd name="connsiteY18617" fmla="*/ 594782 h 1985002"/>
              <a:gd name="connsiteX18618" fmla="*/ 982644 w 3049233"/>
              <a:gd name="connsiteY18618" fmla="*/ 600956 h 1985002"/>
              <a:gd name="connsiteX18619" fmla="*/ 986678 w 3049233"/>
              <a:gd name="connsiteY18619" fmla="*/ 604932 h 1985002"/>
              <a:gd name="connsiteX18620" fmla="*/ 986792 w 3049233"/>
              <a:gd name="connsiteY18620" fmla="*/ 605006 h 1985002"/>
              <a:gd name="connsiteX18621" fmla="*/ 986850 w 3049233"/>
              <a:gd name="connsiteY18621" fmla="*/ 605043 h 1985002"/>
              <a:gd name="connsiteX18622" fmla="*/ 986871 w 3049233"/>
              <a:gd name="connsiteY18622" fmla="*/ 605057 h 1985002"/>
              <a:gd name="connsiteX18623" fmla="*/ 984518 w 3049233"/>
              <a:gd name="connsiteY18623" fmla="*/ 607664 h 1985002"/>
              <a:gd name="connsiteX18624" fmla="*/ 979898 w 3049233"/>
              <a:gd name="connsiteY18624" fmla="*/ 612879 h 1985002"/>
              <a:gd name="connsiteX18625" fmla="*/ 968499 w 3049233"/>
              <a:gd name="connsiteY18625" fmla="*/ 603383 h 1985002"/>
              <a:gd name="connsiteX18626" fmla="*/ 1541062 w 3049233"/>
              <a:gd name="connsiteY18626" fmla="*/ 594003 h 1985002"/>
              <a:gd name="connsiteX18627" fmla="*/ 1550344 w 3049233"/>
              <a:gd name="connsiteY18627" fmla="*/ 598477 h 1985002"/>
              <a:gd name="connsiteX18628" fmla="*/ 1569194 w 3049233"/>
              <a:gd name="connsiteY18628" fmla="*/ 606959 h 1985002"/>
              <a:gd name="connsiteX18629" fmla="*/ 1567246 w 3049233"/>
              <a:gd name="connsiteY18629" fmla="*/ 607997 h 1985002"/>
              <a:gd name="connsiteX18630" fmla="*/ 1546469 w 3049233"/>
              <a:gd name="connsiteY18630" fmla="*/ 598648 h 1985002"/>
              <a:gd name="connsiteX18631" fmla="*/ 1538961 w 3049233"/>
              <a:gd name="connsiteY18631" fmla="*/ 595335 h 1985002"/>
              <a:gd name="connsiteX18632" fmla="*/ 920477 w 3049233"/>
              <a:gd name="connsiteY18632" fmla="*/ 593952 h 1985002"/>
              <a:gd name="connsiteX18633" fmla="*/ 922202 w 3049233"/>
              <a:gd name="connsiteY18633" fmla="*/ 595962 h 1985002"/>
              <a:gd name="connsiteX18634" fmla="*/ 931964 w 3049233"/>
              <a:gd name="connsiteY18634" fmla="*/ 603070 h 1985002"/>
              <a:gd name="connsiteX18635" fmla="*/ 925320 w 3049233"/>
              <a:gd name="connsiteY18635" fmla="*/ 610226 h 1985002"/>
              <a:gd name="connsiteX18636" fmla="*/ 922622 w 3049233"/>
              <a:gd name="connsiteY18636" fmla="*/ 608131 h 1985002"/>
              <a:gd name="connsiteX18637" fmla="*/ 913663 w 3049233"/>
              <a:gd name="connsiteY18637" fmla="*/ 601173 h 1985002"/>
              <a:gd name="connsiteX18638" fmla="*/ 920082 w 3049233"/>
              <a:gd name="connsiteY18638" fmla="*/ 594371 h 1985002"/>
              <a:gd name="connsiteX18639" fmla="*/ 948543 w 3049233"/>
              <a:gd name="connsiteY18639" fmla="*/ 593480 h 1985002"/>
              <a:gd name="connsiteX18640" fmla="*/ 961134 w 3049233"/>
              <a:gd name="connsiteY18640" fmla="*/ 603977 h 1985002"/>
              <a:gd name="connsiteX18641" fmla="*/ 955882 w 3049233"/>
              <a:gd name="connsiteY18641" fmla="*/ 609715 h 1985002"/>
              <a:gd name="connsiteX18642" fmla="*/ 950961 w 3049233"/>
              <a:gd name="connsiteY18642" fmla="*/ 606770 h 1985002"/>
              <a:gd name="connsiteX18643" fmla="*/ 947842 w 3049233"/>
              <a:gd name="connsiteY18643" fmla="*/ 604903 h 1985002"/>
              <a:gd name="connsiteX18644" fmla="*/ 941481 w 3049233"/>
              <a:gd name="connsiteY18644" fmla="*/ 601096 h 1985002"/>
              <a:gd name="connsiteX18645" fmla="*/ 1509469 w 3049233"/>
              <a:gd name="connsiteY18645" fmla="*/ 592987 h 1985002"/>
              <a:gd name="connsiteX18646" fmla="*/ 1510056 w 3049233"/>
              <a:gd name="connsiteY18646" fmla="*/ 593540 h 1985002"/>
              <a:gd name="connsiteX18647" fmla="*/ 1509595 w 3049233"/>
              <a:gd name="connsiteY18647" fmla="*/ 595077 h 1985002"/>
              <a:gd name="connsiteX18648" fmla="*/ 1509525 w 3049233"/>
              <a:gd name="connsiteY18648" fmla="*/ 593911 h 1985002"/>
              <a:gd name="connsiteX18649" fmla="*/ 1086020 w 3049233"/>
              <a:gd name="connsiteY18649" fmla="*/ 592759 h 1985002"/>
              <a:gd name="connsiteX18650" fmla="*/ 1091252 w 3049233"/>
              <a:gd name="connsiteY18650" fmla="*/ 602176 h 1985002"/>
              <a:gd name="connsiteX18651" fmla="*/ 1085898 w 3049233"/>
              <a:gd name="connsiteY18651" fmla="*/ 608819 h 1985002"/>
              <a:gd name="connsiteX18652" fmla="*/ 1080024 w 3049233"/>
              <a:gd name="connsiteY18652" fmla="*/ 600195 h 1985002"/>
              <a:gd name="connsiteX18653" fmla="*/ 1650337 w 3049233"/>
              <a:gd name="connsiteY18653" fmla="*/ 592363 h 1985002"/>
              <a:gd name="connsiteX18654" fmla="*/ 1672801 w 3049233"/>
              <a:gd name="connsiteY18654" fmla="*/ 602870 h 1985002"/>
              <a:gd name="connsiteX18655" fmla="*/ 1671230 w 3049233"/>
              <a:gd name="connsiteY18655" fmla="*/ 604303 h 1985002"/>
              <a:gd name="connsiteX18656" fmla="*/ 1648660 w 3049233"/>
              <a:gd name="connsiteY18656" fmla="*/ 593879 h 1985002"/>
              <a:gd name="connsiteX18657" fmla="*/ 891955 w 3049233"/>
              <a:gd name="connsiteY18657" fmla="*/ 591737 h 1985002"/>
              <a:gd name="connsiteX18658" fmla="*/ 892231 w 3049233"/>
              <a:gd name="connsiteY18658" fmla="*/ 592063 h 1985002"/>
              <a:gd name="connsiteX18659" fmla="*/ 904127 w 3049233"/>
              <a:gd name="connsiteY18659" fmla="*/ 601518 h 1985002"/>
              <a:gd name="connsiteX18660" fmla="*/ 896803 w 3049233"/>
              <a:gd name="connsiteY18660" fmla="*/ 609353 h 1985002"/>
              <a:gd name="connsiteX18661" fmla="*/ 893280 w 3049233"/>
              <a:gd name="connsiteY18661" fmla="*/ 605699 h 1985002"/>
              <a:gd name="connsiteX18662" fmla="*/ 885908 w 3049233"/>
              <a:gd name="connsiteY18662" fmla="*/ 598052 h 1985002"/>
              <a:gd name="connsiteX18663" fmla="*/ 888278 w 3049233"/>
              <a:gd name="connsiteY18663" fmla="*/ 595577 h 1985002"/>
              <a:gd name="connsiteX18664" fmla="*/ 1150535 w 3049233"/>
              <a:gd name="connsiteY18664" fmla="*/ 591522 h 1985002"/>
              <a:gd name="connsiteX18665" fmla="*/ 1150719 w 3049233"/>
              <a:gd name="connsiteY18665" fmla="*/ 592360 h 1985002"/>
              <a:gd name="connsiteX18666" fmla="*/ 1151010 w 3049233"/>
              <a:gd name="connsiteY18666" fmla="*/ 622670 h 1985002"/>
              <a:gd name="connsiteX18667" fmla="*/ 1146341 w 3049233"/>
              <a:gd name="connsiteY18667" fmla="*/ 630260 h 1985002"/>
              <a:gd name="connsiteX18668" fmla="*/ 1145809 w 3049233"/>
              <a:gd name="connsiteY18668" fmla="*/ 619983 h 1985002"/>
              <a:gd name="connsiteX18669" fmla="*/ 1145279 w 3049233"/>
              <a:gd name="connsiteY18669" fmla="*/ 609716 h 1985002"/>
              <a:gd name="connsiteX18670" fmla="*/ 1143207 w 3049233"/>
              <a:gd name="connsiteY18670" fmla="*/ 602265 h 1985002"/>
              <a:gd name="connsiteX18671" fmla="*/ 1611277 w 3049233"/>
              <a:gd name="connsiteY18671" fmla="*/ 591397 h 1985002"/>
              <a:gd name="connsiteX18672" fmla="*/ 1634862 w 3049233"/>
              <a:gd name="connsiteY18672" fmla="*/ 602202 h 1985002"/>
              <a:gd name="connsiteX18673" fmla="*/ 1638083 w 3049233"/>
              <a:gd name="connsiteY18673" fmla="*/ 603702 h 1985002"/>
              <a:gd name="connsiteX18674" fmla="*/ 1637104 w 3049233"/>
              <a:gd name="connsiteY18674" fmla="*/ 605977 h 1985002"/>
              <a:gd name="connsiteX18675" fmla="*/ 1631816 w 3049233"/>
              <a:gd name="connsiteY18675" fmla="*/ 603557 h 1985002"/>
              <a:gd name="connsiteX18676" fmla="*/ 1608628 w 3049233"/>
              <a:gd name="connsiteY18676" fmla="*/ 592809 h 1985002"/>
              <a:gd name="connsiteX18677" fmla="*/ 1826516 w 3049233"/>
              <a:gd name="connsiteY18677" fmla="*/ 589901 h 1985002"/>
              <a:gd name="connsiteX18678" fmla="*/ 1901489 w 3049233"/>
              <a:gd name="connsiteY18678" fmla="*/ 590573 h 1985002"/>
              <a:gd name="connsiteX18679" fmla="*/ 1977067 w 3049233"/>
              <a:gd name="connsiteY18679" fmla="*/ 598074 h 1985002"/>
              <a:gd name="connsiteX18680" fmla="*/ 2005434 w 3049233"/>
              <a:gd name="connsiteY18680" fmla="*/ 602641 h 1985002"/>
              <a:gd name="connsiteX18681" fmla="*/ 1937286 w 3049233"/>
              <a:gd name="connsiteY18681" fmla="*/ 595831 h 1985002"/>
              <a:gd name="connsiteX18682" fmla="*/ 1937271 w 3049233"/>
              <a:gd name="connsiteY18682" fmla="*/ 595832 h 1985002"/>
              <a:gd name="connsiteX18683" fmla="*/ 1937268 w 3049233"/>
              <a:gd name="connsiteY18683" fmla="*/ 595831 h 1985002"/>
              <a:gd name="connsiteX18684" fmla="*/ 1937256 w 3049233"/>
              <a:gd name="connsiteY18684" fmla="*/ 595832 h 1985002"/>
              <a:gd name="connsiteX18685" fmla="*/ 1937250 w 3049233"/>
              <a:gd name="connsiteY18685" fmla="*/ 595831 h 1985002"/>
              <a:gd name="connsiteX18686" fmla="*/ 1847493 w 3049233"/>
              <a:gd name="connsiteY18686" fmla="*/ 597461 h 1985002"/>
              <a:gd name="connsiteX18687" fmla="*/ 1832696 w 3049233"/>
              <a:gd name="connsiteY18687" fmla="*/ 600367 h 1985002"/>
              <a:gd name="connsiteX18688" fmla="*/ 1818744 w 3049233"/>
              <a:gd name="connsiteY18688" fmla="*/ 600972 h 1985002"/>
              <a:gd name="connsiteX18689" fmla="*/ 1765305 w 3049233"/>
              <a:gd name="connsiteY18689" fmla="*/ 613603 h 1985002"/>
              <a:gd name="connsiteX18690" fmla="*/ 1765237 w 3049233"/>
              <a:gd name="connsiteY18690" fmla="*/ 613616 h 1985002"/>
              <a:gd name="connsiteX18691" fmla="*/ 1751884 w 3049233"/>
              <a:gd name="connsiteY18691" fmla="*/ 619898 h 1985002"/>
              <a:gd name="connsiteX18692" fmla="*/ 1750883 w 3049233"/>
              <a:gd name="connsiteY18692" fmla="*/ 614570 h 1985002"/>
              <a:gd name="connsiteX18693" fmla="*/ 1742185 w 3049233"/>
              <a:gd name="connsiteY18693" fmla="*/ 605613 h 1985002"/>
              <a:gd name="connsiteX18694" fmla="*/ 1758298 w 3049233"/>
              <a:gd name="connsiteY18694" fmla="*/ 599130 h 1985002"/>
              <a:gd name="connsiteX18695" fmla="*/ 1549036 w 3049233"/>
              <a:gd name="connsiteY18695" fmla="*/ 588948 h 1985002"/>
              <a:gd name="connsiteX18696" fmla="*/ 1557796 w 3049233"/>
              <a:gd name="connsiteY18696" fmla="*/ 592890 h 1985002"/>
              <a:gd name="connsiteX18697" fmla="*/ 1570669 w 3049233"/>
              <a:gd name="connsiteY18697" fmla="*/ 598583 h 1985002"/>
              <a:gd name="connsiteX18698" fmla="*/ 1578420 w 3049233"/>
              <a:gd name="connsiteY18698" fmla="*/ 602044 h 1985002"/>
              <a:gd name="connsiteX18699" fmla="*/ 1575823 w 3049233"/>
              <a:gd name="connsiteY18699" fmla="*/ 603427 h 1985002"/>
              <a:gd name="connsiteX18700" fmla="*/ 1553412 w 3049233"/>
              <a:gd name="connsiteY18700" fmla="*/ 593567 h 1985002"/>
              <a:gd name="connsiteX18701" fmla="*/ 1546556 w 3049233"/>
              <a:gd name="connsiteY18701" fmla="*/ 590520 h 1985002"/>
              <a:gd name="connsiteX18702" fmla="*/ 807520 w 3049233"/>
              <a:gd name="connsiteY18702" fmla="*/ 588243 h 1985002"/>
              <a:gd name="connsiteX18703" fmla="*/ 818488 w 3049233"/>
              <a:gd name="connsiteY18703" fmla="*/ 598128 h 1985002"/>
              <a:gd name="connsiteX18704" fmla="*/ 810793 w 3049233"/>
              <a:gd name="connsiteY18704" fmla="*/ 606761 h 1985002"/>
              <a:gd name="connsiteX18705" fmla="*/ 800565 w 3049233"/>
              <a:gd name="connsiteY18705" fmla="*/ 595993 h 1985002"/>
              <a:gd name="connsiteX18706" fmla="*/ 805197 w 3049233"/>
              <a:gd name="connsiteY18706" fmla="*/ 590831 h 1985002"/>
              <a:gd name="connsiteX18707" fmla="*/ 1038255 w 3049233"/>
              <a:gd name="connsiteY18707" fmla="*/ 587986 h 1985002"/>
              <a:gd name="connsiteX18708" fmla="*/ 1043191 w 3049233"/>
              <a:gd name="connsiteY18708" fmla="*/ 595084 h 1985002"/>
              <a:gd name="connsiteX18709" fmla="*/ 1046608 w 3049233"/>
              <a:gd name="connsiteY18709" fmla="*/ 598512 h 1985002"/>
              <a:gd name="connsiteX18710" fmla="*/ 1041127 w 3049233"/>
              <a:gd name="connsiteY18710" fmla="*/ 604962 h 1985002"/>
              <a:gd name="connsiteX18711" fmla="*/ 1040846 w 3049233"/>
              <a:gd name="connsiteY18711" fmla="*/ 604741 h 1985002"/>
              <a:gd name="connsiteX18712" fmla="*/ 1038475 w 3049233"/>
              <a:gd name="connsiteY18712" fmla="*/ 602876 h 1985002"/>
              <a:gd name="connsiteX18713" fmla="*/ 1033069 w 3049233"/>
              <a:gd name="connsiteY18713" fmla="*/ 596344 h 1985002"/>
              <a:gd name="connsiteX18714" fmla="*/ 1032027 w 3049233"/>
              <a:gd name="connsiteY18714" fmla="*/ 595085 h 1985002"/>
              <a:gd name="connsiteX18715" fmla="*/ 1133364 w 3049233"/>
              <a:gd name="connsiteY18715" fmla="*/ 587789 h 1985002"/>
              <a:gd name="connsiteX18716" fmla="*/ 1136701 w 3049233"/>
              <a:gd name="connsiteY18716" fmla="*/ 599728 h 1985002"/>
              <a:gd name="connsiteX18717" fmla="*/ 1131010 w 3049233"/>
              <a:gd name="connsiteY18717" fmla="*/ 607882 h 1985002"/>
              <a:gd name="connsiteX18718" fmla="*/ 1129694 w 3049233"/>
              <a:gd name="connsiteY18718" fmla="*/ 604265 h 1985002"/>
              <a:gd name="connsiteX18719" fmla="*/ 1126906 w 3049233"/>
              <a:gd name="connsiteY18719" fmla="*/ 596599 h 1985002"/>
              <a:gd name="connsiteX18720" fmla="*/ 836463 w 3049233"/>
              <a:gd name="connsiteY18720" fmla="*/ 587645 h 1985002"/>
              <a:gd name="connsiteX18721" fmla="*/ 841506 w 3049233"/>
              <a:gd name="connsiteY18721" fmla="*/ 593131 h 1985002"/>
              <a:gd name="connsiteX18722" fmla="*/ 847100 w 3049233"/>
              <a:gd name="connsiteY18722" fmla="*/ 599216 h 1985002"/>
              <a:gd name="connsiteX18723" fmla="*/ 841344 w 3049233"/>
              <a:gd name="connsiteY18723" fmla="*/ 605322 h 1985002"/>
              <a:gd name="connsiteX18724" fmla="*/ 838980 w 3049233"/>
              <a:gd name="connsiteY18724" fmla="*/ 607977 h 1985002"/>
              <a:gd name="connsiteX18725" fmla="*/ 836523 w 3049233"/>
              <a:gd name="connsiteY18725" fmla="*/ 606175 h 1985002"/>
              <a:gd name="connsiteX18726" fmla="*/ 832127 w 3049233"/>
              <a:gd name="connsiteY18726" fmla="*/ 602951 h 1985002"/>
              <a:gd name="connsiteX18727" fmla="*/ 826444 w 3049233"/>
              <a:gd name="connsiteY18727" fmla="*/ 598782 h 1985002"/>
              <a:gd name="connsiteX18728" fmla="*/ 1189628 w 3049233"/>
              <a:gd name="connsiteY18728" fmla="*/ 586982 h 1985002"/>
              <a:gd name="connsiteX18729" fmla="*/ 1189604 w 3049233"/>
              <a:gd name="connsiteY18729" fmla="*/ 587259 h 1985002"/>
              <a:gd name="connsiteX18730" fmla="*/ 1187427 w 3049233"/>
              <a:gd name="connsiteY18730" fmla="*/ 590670 h 1985002"/>
              <a:gd name="connsiteX18731" fmla="*/ 1180949 w 3049233"/>
              <a:gd name="connsiteY18731" fmla="*/ 600825 h 1985002"/>
              <a:gd name="connsiteX18732" fmla="*/ 1180958 w 3049233"/>
              <a:gd name="connsiteY18732" fmla="*/ 600677 h 1985002"/>
              <a:gd name="connsiteX18733" fmla="*/ 866391 w 3049233"/>
              <a:gd name="connsiteY18733" fmla="*/ 586896 h 1985002"/>
              <a:gd name="connsiteX18734" fmla="*/ 873428 w 3049233"/>
              <a:gd name="connsiteY18734" fmla="*/ 594704 h 1985002"/>
              <a:gd name="connsiteX18735" fmla="*/ 872018 w 3049233"/>
              <a:gd name="connsiteY18735" fmla="*/ 597800 h 1985002"/>
              <a:gd name="connsiteX18736" fmla="*/ 873938 w 3049233"/>
              <a:gd name="connsiteY18736" fmla="*/ 595269 h 1985002"/>
              <a:gd name="connsiteX18737" fmla="*/ 876177 w 3049233"/>
              <a:gd name="connsiteY18737" fmla="*/ 597754 h 1985002"/>
              <a:gd name="connsiteX18738" fmla="*/ 876899 w 3049233"/>
              <a:gd name="connsiteY18738" fmla="*/ 598555 h 1985002"/>
              <a:gd name="connsiteX18739" fmla="*/ 867550 w 3049233"/>
              <a:gd name="connsiteY18739" fmla="*/ 609019 h 1985002"/>
              <a:gd name="connsiteX18740" fmla="*/ 855612 w 3049233"/>
              <a:gd name="connsiteY18740" fmla="*/ 598931 h 1985002"/>
              <a:gd name="connsiteX18741" fmla="*/ 863058 w 3049233"/>
              <a:gd name="connsiteY18741" fmla="*/ 590618 h 1985002"/>
              <a:gd name="connsiteX18742" fmla="*/ 865763 w 3049233"/>
              <a:gd name="connsiteY18742" fmla="*/ 587598 h 1985002"/>
              <a:gd name="connsiteX18743" fmla="*/ 1620093 w 3049233"/>
              <a:gd name="connsiteY18743" fmla="*/ 586699 h 1985002"/>
              <a:gd name="connsiteX18744" fmla="*/ 1640448 w 3049233"/>
              <a:gd name="connsiteY18744" fmla="*/ 596276 h 1985002"/>
              <a:gd name="connsiteX18745" fmla="*/ 1641144 w 3049233"/>
              <a:gd name="connsiteY18745" fmla="*/ 596597 h 1985002"/>
              <a:gd name="connsiteX18746" fmla="*/ 1640335 w 3049233"/>
              <a:gd name="connsiteY18746" fmla="*/ 598474 h 1985002"/>
              <a:gd name="connsiteX18747" fmla="*/ 1637404 w 3049233"/>
              <a:gd name="connsiteY18747" fmla="*/ 597123 h 1985002"/>
              <a:gd name="connsiteX18748" fmla="*/ 1617657 w 3049233"/>
              <a:gd name="connsiteY18748" fmla="*/ 587998 h 1985002"/>
              <a:gd name="connsiteX18749" fmla="*/ 1656631 w 3049233"/>
              <a:gd name="connsiteY18749" fmla="*/ 586675 h 1985002"/>
              <a:gd name="connsiteX18750" fmla="*/ 1679059 w 3049233"/>
              <a:gd name="connsiteY18750" fmla="*/ 597162 h 1985002"/>
              <a:gd name="connsiteX18751" fmla="*/ 1677553 w 3049233"/>
              <a:gd name="connsiteY18751" fmla="*/ 598535 h 1985002"/>
              <a:gd name="connsiteX18752" fmla="*/ 1655008 w 3049233"/>
              <a:gd name="connsiteY18752" fmla="*/ 588142 h 1985002"/>
              <a:gd name="connsiteX18753" fmla="*/ 1063983 w 3049233"/>
              <a:gd name="connsiteY18753" fmla="*/ 586577 h 1985002"/>
              <a:gd name="connsiteX18754" fmla="*/ 1066502 w 3049233"/>
              <a:gd name="connsiteY18754" fmla="*/ 590274 h 1985002"/>
              <a:gd name="connsiteX18755" fmla="*/ 1072256 w 3049233"/>
              <a:gd name="connsiteY18755" fmla="*/ 598722 h 1985002"/>
              <a:gd name="connsiteX18756" fmla="*/ 1065112 w 3049233"/>
              <a:gd name="connsiteY18756" fmla="*/ 607521 h 1985002"/>
              <a:gd name="connsiteX18757" fmla="*/ 1064179 w 3049233"/>
              <a:gd name="connsiteY18757" fmla="*/ 606583 h 1985002"/>
              <a:gd name="connsiteX18758" fmla="*/ 1059714 w 3049233"/>
              <a:gd name="connsiteY18758" fmla="*/ 602094 h 1985002"/>
              <a:gd name="connsiteX18759" fmla="*/ 1054929 w 3049233"/>
              <a:gd name="connsiteY18759" fmla="*/ 597284 h 1985002"/>
              <a:gd name="connsiteX18760" fmla="*/ 1055486 w 3049233"/>
              <a:gd name="connsiteY18760" fmla="*/ 596626 h 1985002"/>
              <a:gd name="connsiteX18761" fmla="*/ 778678 w 3049233"/>
              <a:gd name="connsiteY18761" fmla="*/ 586421 h 1985002"/>
              <a:gd name="connsiteX18762" fmla="*/ 782545 w 3049233"/>
              <a:gd name="connsiteY18762" fmla="*/ 591447 h 1985002"/>
              <a:gd name="connsiteX18763" fmla="*/ 782607 w 3049233"/>
              <a:gd name="connsiteY18763" fmla="*/ 591527 h 1985002"/>
              <a:gd name="connsiteX18764" fmla="*/ 786473 w 3049233"/>
              <a:gd name="connsiteY18764" fmla="*/ 596554 h 1985002"/>
              <a:gd name="connsiteX18765" fmla="*/ 789042 w 3049233"/>
              <a:gd name="connsiteY18765" fmla="*/ 598758 h 1985002"/>
              <a:gd name="connsiteX18766" fmla="*/ 780506 w 3049233"/>
              <a:gd name="connsiteY18766" fmla="*/ 608368 h 1985002"/>
              <a:gd name="connsiteX18767" fmla="*/ 769503 w 3049233"/>
              <a:gd name="connsiteY18767" fmla="*/ 599221 h 1985002"/>
              <a:gd name="connsiteX18768" fmla="*/ 768048 w 3049233"/>
              <a:gd name="connsiteY18768" fmla="*/ 598010 h 1985002"/>
              <a:gd name="connsiteX18769" fmla="*/ 768044 w 3049233"/>
              <a:gd name="connsiteY18769" fmla="*/ 598006 h 1985002"/>
              <a:gd name="connsiteX18770" fmla="*/ 768040 w 3049233"/>
              <a:gd name="connsiteY18770" fmla="*/ 598000 h 1985002"/>
              <a:gd name="connsiteX18771" fmla="*/ 606768 w 3049233"/>
              <a:gd name="connsiteY18771" fmla="*/ 585405 h 1985002"/>
              <a:gd name="connsiteX18772" fmla="*/ 614753 w 3049233"/>
              <a:gd name="connsiteY18772" fmla="*/ 600530 h 1985002"/>
              <a:gd name="connsiteX18773" fmla="*/ 588660 w 3049233"/>
              <a:gd name="connsiteY18773" fmla="*/ 631757 h 1985002"/>
              <a:gd name="connsiteX18774" fmla="*/ 539447 w 3049233"/>
              <a:gd name="connsiteY18774" fmla="*/ 692964 h 1985002"/>
              <a:gd name="connsiteX18775" fmla="*/ 487801 w 3049233"/>
              <a:gd name="connsiteY18775" fmla="*/ 759174 h 1985002"/>
              <a:gd name="connsiteX18776" fmla="*/ 478825 w 3049233"/>
              <a:gd name="connsiteY18776" fmla="*/ 770689 h 1985002"/>
              <a:gd name="connsiteX18777" fmla="*/ 171315 w 3049233"/>
              <a:gd name="connsiteY18777" fmla="*/ 1224163 h 1985002"/>
              <a:gd name="connsiteX18778" fmla="*/ 103582 w 3049233"/>
              <a:gd name="connsiteY18778" fmla="*/ 1325763 h 1985002"/>
              <a:gd name="connsiteX18779" fmla="*/ 72736 w 3049233"/>
              <a:gd name="connsiteY18779" fmla="*/ 1371293 h 1985002"/>
              <a:gd name="connsiteX18780" fmla="*/ 72529 w 3049233"/>
              <a:gd name="connsiteY18780" fmla="*/ 1370454 h 1985002"/>
              <a:gd name="connsiteX18781" fmla="*/ 71972 w 3049233"/>
              <a:gd name="connsiteY18781" fmla="*/ 1368185 h 1985002"/>
              <a:gd name="connsiteX18782" fmla="*/ 166745 w 3049233"/>
              <a:gd name="connsiteY18782" fmla="*/ 1215019 h 1985002"/>
              <a:gd name="connsiteX18783" fmla="*/ 471545 w 3049233"/>
              <a:gd name="connsiteY18783" fmla="*/ 755787 h 1985002"/>
              <a:gd name="connsiteX18784" fmla="*/ 475100 w 3049233"/>
              <a:gd name="connsiteY18784" fmla="*/ 751214 h 1985002"/>
              <a:gd name="connsiteX18785" fmla="*/ 532167 w 3049233"/>
              <a:gd name="connsiteY18785" fmla="*/ 677385 h 1985002"/>
              <a:gd name="connsiteX18786" fmla="*/ 581537 w 3049233"/>
              <a:gd name="connsiteY18786" fmla="*/ 615676 h 1985002"/>
              <a:gd name="connsiteX18787" fmla="*/ 582161 w 3049233"/>
              <a:gd name="connsiteY18787" fmla="*/ 614928 h 1985002"/>
              <a:gd name="connsiteX18788" fmla="*/ 605994 w 3049233"/>
              <a:gd name="connsiteY18788" fmla="*/ 586334 h 1985002"/>
              <a:gd name="connsiteX18789" fmla="*/ 750780 w 3049233"/>
              <a:gd name="connsiteY18789" fmla="*/ 584518 h 1985002"/>
              <a:gd name="connsiteX18790" fmla="*/ 761349 w 3049233"/>
              <a:gd name="connsiteY18790" fmla="*/ 597969 h 1985002"/>
              <a:gd name="connsiteX18791" fmla="*/ 754091 w 3049233"/>
              <a:gd name="connsiteY18791" fmla="*/ 605995 h 1985002"/>
              <a:gd name="connsiteX18792" fmla="*/ 751549 w 3049233"/>
              <a:gd name="connsiteY18792" fmla="*/ 608806 h 1985002"/>
              <a:gd name="connsiteX18793" fmla="*/ 740009 w 3049233"/>
              <a:gd name="connsiteY18793" fmla="*/ 596205 h 1985002"/>
              <a:gd name="connsiteX18794" fmla="*/ 1557028 w 3049233"/>
              <a:gd name="connsiteY18794" fmla="*/ 583881 h 1985002"/>
              <a:gd name="connsiteX18795" fmla="*/ 1564739 w 3049233"/>
              <a:gd name="connsiteY18795" fmla="*/ 587469 h 1985002"/>
              <a:gd name="connsiteX18796" fmla="*/ 1586971 w 3049233"/>
              <a:gd name="connsiteY18796" fmla="*/ 597489 h 1985002"/>
              <a:gd name="connsiteX18797" fmla="*/ 1584420 w 3049233"/>
              <a:gd name="connsiteY18797" fmla="*/ 598848 h 1985002"/>
              <a:gd name="connsiteX18798" fmla="*/ 1559677 w 3049233"/>
              <a:gd name="connsiteY18798" fmla="*/ 587809 h 1985002"/>
              <a:gd name="connsiteX18799" fmla="*/ 1554547 w 3049233"/>
              <a:gd name="connsiteY18799" fmla="*/ 585454 h 1985002"/>
              <a:gd name="connsiteX18800" fmla="*/ 884985 w 3049233"/>
              <a:gd name="connsiteY18800" fmla="*/ 583797 h 1985002"/>
              <a:gd name="connsiteX18801" fmla="*/ 885141 w 3049233"/>
              <a:gd name="connsiteY18801" fmla="*/ 583867 h 1985002"/>
              <a:gd name="connsiteX18802" fmla="*/ 885190 w 3049233"/>
              <a:gd name="connsiteY18802" fmla="*/ 583889 h 1985002"/>
              <a:gd name="connsiteX18803" fmla="*/ 885398 w 3049233"/>
              <a:gd name="connsiteY18803" fmla="*/ 583982 h 1985002"/>
              <a:gd name="connsiteX18804" fmla="*/ 887840 w 3049233"/>
              <a:gd name="connsiteY18804" fmla="*/ 586871 h 1985002"/>
              <a:gd name="connsiteX18805" fmla="*/ 881547 w 3049233"/>
              <a:gd name="connsiteY18805" fmla="*/ 593527 h 1985002"/>
              <a:gd name="connsiteX18806" fmla="*/ 880435 w 3049233"/>
              <a:gd name="connsiteY18806" fmla="*/ 592374 h 1985002"/>
              <a:gd name="connsiteX18807" fmla="*/ 878443 w 3049233"/>
              <a:gd name="connsiteY18807" fmla="*/ 590308 h 1985002"/>
              <a:gd name="connsiteX18808" fmla="*/ 878588 w 3049233"/>
              <a:gd name="connsiteY18808" fmla="*/ 590116 h 1985002"/>
              <a:gd name="connsiteX18809" fmla="*/ 879052 w 3049233"/>
              <a:gd name="connsiteY18809" fmla="*/ 589497 h 1985002"/>
              <a:gd name="connsiteX18810" fmla="*/ 880516 w 3049233"/>
              <a:gd name="connsiteY18810" fmla="*/ 587548 h 1985002"/>
              <a:gd name="connsiteX18811" fmla="*/ 880485 w 3049233"/>
              <a:gd name="connsiteY18811" fmla="*/ 587980 h 1985002"/>
              <a:gd name="connsiteX18812" fmla="*/ 880835 w 3049233"/>
              <a:gd name="connsiteY18812" fmla="*/ 587520 h 1985002"/>
              <a:gd name="connsiteX18813" fmla="*/ 880485 w 3049233"/>
              <a:gd name="connsiteY18813" fmla="*/ 589334 h 1985002"/>
              <a:gd name="connsiteX18814" fmla="*/ 882610 w 3049233"/>
              <a:gd name="connsiteY18814" fmla="*/ 586491 h 1985002"/>
              <a:gd name="connsiteX18815" fmla="*/ 882686 w 3049233"/>
              <a:gd name="connsiteY18815" fmla="*/ 586794 h 1985002"/>
              <a:gd name="connsiteX18816" fmla="*/ 1014227 w 3049233"/>
              <a:gd name="connsiteY18816" fmla="*/ 583484 h 1985002"/>
              <a:gd name="connsiteX18817" fmla="*/ 1021374 w 3049233"/>
              <a:gd name="connsiteY18817" fmla="*/ 592119 h 1985002"/>
              <a:gd name="connsiteX18818" fmla="*/ 1023275 w 3049233"/>
              <a:gd name="connsiteY18818" fmla="*/ 594416 h 1985002"/>
              <a:gd name="connsiteX18819" fmla="*/ 1023687 w 3049233"/>
              <a:gd name="connsiteY18819" fmla="*/ 594914 h 1985002"/>
              <a:gd name="connsiteX18820" fmla="*/ 1017486 w 3049233"/>
              <a:gd name="connsiteY18820" fmla="*/ 601977 h 1985002"/>
              <a:gd name="connsiteX18821" fmla="*/ 1007092 w 3049233"/>
              <a:gd name="connsiteY18821" fmla="*/ 591403 h 1985002"/>
              <a:gd name="connsiteX18822" fmla="*/ 722822 w 3049233"/>
              <a:gd name="connsiteY18822" fmla="*/ 583074 h 1985002"/>
              <a:gd name="connsiteX18823" fmla="*/ 722855 w 3049233"/>
              <a:gd name="connsiteY18823" fmla="*/ 583119 h 1985002"/>
              <a:gd name="connsiteX18824" fmla="*/ 732388 w 3049233"/>
              <a:gd name="connsiteY18824" fmla="*/ 596058 h 1985002"/>
              <a:gd name="connsiteX18825" fmla="*/ 722310 w 3049233"/>
              <a:gd name="connsiteY18825" fmla="*/ 607719 h 1985002"/>
              <a:gd name="connsiteX18826" fmla="*/ 713916 w 3049233"/>
              <a:gd name="connsiteY18826" fmla="*/ 598320 h 1985002"/>
              <a:gd name="connsiteX18827" fmla="*/ 711752 w 3049233"/>
              <a:gd name="connsiteY18827" fmla="*/ 595898 h 1985002"/>
              <a:gd name="connsiteX18828" fmla="*/ 718905 w 3049233"/>
              <a:gd name="connsiteY18828" fmla="*/ 587612 h 1985002"/>
              <a:gd name="connsiteX18829" fmla="*/ 722074 w 3049233"/>
              <a:gd name="connsiteY18829" fmla="*/ 583941 h 1985002"/>
              <a:gd name="connsiteX18830" fmla="*/ 665449 w 3049233"/>
              <a:gd name="connsiteY18830" fmla="*/ 582832 h 1985002"/>
              <a:gd name="connsiteX18831" fmla="*/ 666174 w 3049233"/>
              <a:gd name="connsiteY18831" fmla="*/ 584242 h 1985002"/>
              <a:gd name="connsiteX18832" fmla="*/ 669049 w 3049233"/>
              <a:gd name="connsiteY18832" fmla="*/ 587674 h 1985002"/>
              <a:gd name="connsiteX18833" fmla="*/ 676021 w 3049233"/>
              <a:gd name="connsiteY18833" fmla="*/ 596000 h 1985002"/>
              <a:gd name="connsiteX18834" fmla="*/ 663095 w 3049233"/>
              <a:gd name="connsiteY18834" fmla="*/ 611539 h 1985002"/>
              <a:gd name="connsiteX18835" fmla="*/ 656462 w 3049233"/>
              <a:gd name="connsiteY18835" fmla="*/ 604520 h 1985002"/>
              <a:gd name="connsiteX18836" fmla="*/ 655820 w 3049233"/>
              <a:gd name="connsiteY18836" fmla="*/ 603842 h 1985002"/>
              <a:gd name="connsiteX18837" fmla="*/ 653002 w 3049233"/>
              <a:gd name="connsiteY18837" fmla="*/ 600860 h 1985002"/>
              <a:gd name="connsiteX18838" fmla="*/ 652055 w 3049233"/>
              <a:gd name="connsiteY18838" fmla="*/ 599027 h 1985002"/>
              <a:gd name="connsiteX18839" fmla="*/ 1511283 w 3049233"/>
              <a:gd name="connsiteY18839" fmla="*/ 582307 h 1985002"/>
              <a:gd name="connsiteX18840" fmla="*/ 1526296 w 3049233"/>
              <a:gd name="connsiteY18840" fmla="*/ 596108 h 1985002"/>
              <a:gd name="connsiteX18841" fmla="*/ 1527982 w 3049233"/>
              <a:gd name="connsiteY18841" fmla="*/ 596853 h 1985002"/>
              <a:gd name="connsiteX18842" fmla="*/ 1525520 w 3049233"/>
              <a:gd name="connsiteY18842" fmla="*/ 598402 h 1985002"/>
              <a:gd name="connsiteX18843" fmla="*/ 1520564 w 3049233"/>
              <a:gd name="connsiteY18843" fmla="*/ 596277 h 1985002"/>
              <a:gd name="connsiteX18844" fmla="*/ 1508093 w 3049233"/>
              <a:gd name="connsiteY18844" fmla="*/ 584667 h 1985002"/>
              <a:gd name="connsiteX18845" fmla="*/ 693855 w 3049233"/>
              <a:gd name="connsiteY18845" fmla="*/ 582177 h 1985002"/>
              <a:gd name="connsiteX18846" fmla="*/ 697169 w 3049233"/>
              <a:gd name="connsiteY18846" fmla="*/ 587165 h 1985002"/>
              <a:gd name="connsiteX18847" fmla="*/ 698485 w 3049233"/>
              <a:gd name="connsiteY18847" fmla="*/ 589145 h 1985002"/>
              <a:gd name="connsiteX18848" fmla="*/ 703367 w 3049233"/>
              <a:gd name="connsiteY18848" fmla="*/ 596493 h 1985002"/>
              <a:gd name="connsiteX18849" fmla="*/ 698955 w 3049233"/>
              <a:gd name="connsiteY18849" fmla="*/ 601608 h 1985002"/>
              <a:gd name="connsiteX18850" fmla="*/ 693738 w 3049233"/>
              <a:gd name="connsiteY18850" fmla="*/ 607656 h 1985002"/>
              <a:gd name="connsiteX18851" fmla="*/ 691211 w 3049233"/>
              <a:gd name="connsiteY18851" fmla="*/ 604621 h 1985002"/>
              <a:gd name="connsiteX18852" fmla="*/ 682998 w 3049233"/>
              <a:gd name="connsiteY18852" fmla="*/ 594759 h 1985002"/>
              <a:gd name="connsiteX18853" fmla="*/ 1628912 w 3049233"/>
              <a:gd name="connsiteY18853" fmla="*/ 581999 h 1985002"/>
              <a:gd name="connsiteX18854" fmla="*/ 1644628 w 3049233"/>
              <a:gd name="connsiteY18854" fmla="*/ 589663 h 1985002"/>
              <a:gd name="connsiteX18855" fmla="*/ 1643819 w 3049233"/>
              <a:gd name="connsiteY18855" fmla="*/ 590385 h 1985002"/>
              <a:gd name="connsiteX18856" fmla="*/ 1643367 w 3049233"/>
              <a:gd name="connsiteY18856" fmla="*/ 591435 h 1985002"/>
              <a:gd name="connsiteX18857" fmla="*/ 1642483 w 3049233"/>
              <a:gd name="connsiteY18857" fmla="*/ 591026 h 1985002"/>
              <a:gd name="connsiteX18858" fmla="*/ 1625777 w 3049233"/>
              <a:gd name="connsiteY18858" fmla="*/ 583670 h 1985002"/>
              <a:gd name="connsiteX18859" fmla="*/ 1115160 w 3049233"/>
              <a:gd name="connsiteY18859" fmla="*/ 581205 h 1985002"/>
              <a:gd name="connsiteX18860" fmla="*/ 1117236 w 3049233"/>
              <a:gd name="connsiteY18860" fmla="*/ 586949 h 1985002"/>
              <a:gd name="connsiteX18861" fmla="*/ 1120413 w 3049233"/>
              <a:gd name="connsiteY18861" fmla="*/ 595743 h 1985002"/>
              <a:gd name="connsiteX18862" fmla="*/ 1116207 w 3049233"/>
              <a:gd name="connsiteY18862" fmla="*/ 601383 h 1985002"/>
              <a:gd name="connsiteX18863" fmla="*/ 1114235 w 3049233"/>
              <a:gd name="connsiteY18863" fmla="*/ 604026 h 1985002"/>
              <a:gd name="connsiteX18864" fmla="*/ 1110349 w 3049233"/>
              <a:gd name="connsiteY18864" fmla="*/ 595661 h 1985002"/>
              <a:gd name="connsiteX18865" fmla="*/ 1108199 w 3049233"/>
              <a:gd name="connsiteY18865" fmla="*/ 591032 h 1985002"/>
              <a:gd name="connsiteX18866" fmla="*/ 1107849 w 3049233"/>
              <a:gd name="connsiteY18866" fmla="*/ 590281 h 1985002"/>
              <a:gd name="connsiteX18867" fmla="*/ 988860 w 3049233"/>
              <a:gd name="connsiteY18867" fmla="*/ 581161 h 1985002"/>
              <a:gd name="connsiteX18868" fmla="*/ 998898 w 3049233"/>
              <a:gd name="connsiteY18868" fmla="*/ 591375 h 1985002"/>
              <a:gd name="connsiteX18869" fmla="*/ 999066 w 3049233"/>
              <a:gd name="connsiteY18869" fmla="*/ 591547 h 1985002"/>
              <a:gd name="connsiteX18870" fmla="*/ 990262 w 3049233"/>
              <a:gd name="connsiteY18870" fmla="*/ 601301 h 1985002"/>
              <a:gd name="connsiteX18871" fmla="*/ 982039 w 3049233"/>
              <a:gd name="connsiteY18871" fmla="*/ 593201 h 1985002"/>
              <a:gd name="connsiteX18872" fmla="*/ 979826 w 3049233"/>
              <a:gd name="connsiteY18872" fmla="*/ 591020 h 1985002"/>
              <a:gd name="connsiteX18873" fmla="*/ 980061 w 3049233"/>
              <a:gd name="connsiteY18873" fmla="*/ 590764 h 1985002"/>
              <a:gd name="connsiteX18874" fmla="*/ 981443 w 3049233"/>
              <a:gd name="connsiteY18874" fmla="*/ 589256 h 1985002"/>
              <a:gd name="connsiteX18875" fmla="*/ 1663226 w 3049233"/>
              <a:gd name="connsiteY18875" fmla="*/ 580715 h 1985002"/>
              <a:gd name="connsiteX18876" fmla="*/ 1670137 w 3049233"/>
              <a:gd name="connsiteY18876" fmla="*/ 584063 h 1985002"/>
              <a:gd name="connsiteX18877" fmla="*/ 1688633 w 3049233"/>
              <a:gd name="connsiteY18877" fmla="*/ 592576 h 1985002"/>
              <a:gd name="connsiteX18878" fmla="*/ 1685998 w 3049233"/>
              <a:gd name="connsiteY18878" fmla="*/ 593652 h 1985002"/>
              <a:gd name="connsiteX18879" fmla="*/ 1682763 w 3049233"/>
              <a:gd name="connsiteY18879" fmla="*/ 592192 h 1985002"/>
              <a:gd name="connsiteX18880" fmla="*/ 1661559 w 3049233"/>
              <a:gd name="connsiteY18880" fmla="*/ 582222 h 1985002"/>
              <a:gd name="connsiteX18881" fmla="*/ 961206 w 3049233"/>
              <a:gd name="connsiteY18881" fmla="*/ 579825 h 1985002"/>
              <a:gd name="connsiteX18882" fmla="*/ 965288 w 3049233"/>
              <a:gd name="connsiteY18882" fmla="*/ 583848 h 1985002"/>
              <a:gd name="connsiteX18883" fmla="*/ 972791 w 3049233"/>
              <a:gd name="connsiteY18883" fmla="*/ 591244 h 1985002"/>
              <a:gd name="connsiteX18884" fmla="*/ 964630 w 3049233"/>
              <a:gd name="connsiteY18884" fmla="*/ 600159 h 1985002"/>
              <a:gd name="connsiteX18885" fmla="*/ 961279 w 3049233"/>
              <a:gd name="connsiteY18885" fmla="*/ 597367 h 1985002"/>
              <a:gd name="connsiteX18886" fmla="*/ 952060 w 3049233"/>
              <a:gd name="connsiteY18886" fmla="*/ 589687 h 1985002"/>
              <a:gd name="connsiteX18887" fmla="*/ 1096859 w 3049233"/>
              <a:gd name="connsiteY18887" fmla="*/ 579319 h 1985002"/>
              <a:gd name="connsiteX18888" fmla="*/ 1101484 w 3049233"/>
              <a:gd name="connsiteY18888" fmla="*/ 589479 h 1985002"/>
              <a:gd name="connsiteX18889" fmla="*/ 1095144 w 3049233"/>
              <a:gd name="connsiteY18889" fmla="*/ 597347 h 1985002"/>
              <a:gd name="connsiteX18890" fmla="*/ 1091078 w 3049233"/>
              <a:gd name="connsiteY18890" fmla="*/ 589969 h 1985002"/>
              <a:gd name="connsiteX18891" fmla="*/ 1089939 w 3049233"/>
              <a:gd name="connsiteY18891" fmla="*/ 587900 h 1985002"/>
              <a:gd name="connsiteX18892" fmla="*/ 934774 w 3049233"/>
              <a:gd name="connsiteY18892" fmla="*/ 578802 h 1985002"/>
              <a:gd name="connsiteX18893" fmla="*/ 942991 w 3049233"/>
              <a:gd name="connsiteY18893" fmla="*/ 588852 h 1985002"/>
              <a:gd name="connsiteX18894" fmla="*/ 944217 w 3049233"/>
              <a:gd name="connsiteY18894" fmla="*/ 589874 h 1985002"/>
              <a:gd name="connsiteX18895" fmla="*/ 936541 w 3049233"/>
              <a:gd name="connsiteY18895" fmla="*/ 598140 h 1985002"/>
              <a:gd name="connsiteX18896" fmla="*/ 934101 w 3049233"/>
              <a:gd name="connsiteY18896" fmla="*/ 596680 h 1985002"/>
              <a:gd name="connsiteX18897" fmla="*/ 931053 w 3049233"/>
              <a:gd name="connsiteY18897" fmla="*/ 594856 h 1985002"/>
              <a:gd name="connsiteX18898" fmla="*/ 925832 w 3049233"/>
              <a:gd name="connsiteY18898" fmla="*/ 588278 h 1985002"/>
              <a:gd name="connsiteX18899" fmla="*/ 929075 w 3049233"/>
              <a:gd name="connsiteY18899" fmla="*/ 584842 h 1985002"/>
              <a:gd name="connsiteX18900" fmla="*/ 873691 w 3049233"/>
              <a:gd name="connsiteY18900" fmla="*/ 578747 h 1985002"/>
              <a:gd name="connsiteX18901" fmla="*/ 879512 w 3049233"/>
              <a:gd name="connsiteY18901" fmla="*/ 581350 h 1985002"/>
              <a:gd name="connsiteX18902" fmla="*/ 879333 w 3049233"/>
              <a:gd name="connsiteY18902" fmla="*/ 581742 h 1985002"/>
              <a:gd name="connsiteX18903" fmla="*/ 876398 w 3049233"/>
              <a:gd name="connsiteY18903" fmla="*/ 588186 h 1985002"/>
              <a:gd name="connsiteX18904" fmla="*/ 874101 w 3049233"/>
              <a:gd name="connsiteY18904" fmla="*/ 585804 h 1985002"/>
              <a:gd name="connsiteX18905" fmla="*/ 870612 w 3049233"/>
              <a:gd name="connsiteY18905" fmla="*/ 582184 h 1985002"/>
              <a:gd name="connsiteX18906" fmla="*/ 1565401 w 3049233"/>
              <a:gd name="connsiteY18906" fmla="*/ 578572 h 1985002"/>
              <a:gd name="connsiteX18907" fmla="*/ 1572534 w 3049233"/>
              <a:gd name="connsiteY18907" fmla="*/ 581882 h 1985002"/>
              <a:gd name="connsiteX18908" fmla="*/ 1595997 w 3049233"/>
              <a:gd name="connsiteY18908" fmla="*/ 592681 h 1985002"/>
              <a:gd name="connsiteX18909" fmla="*/ 1593416 w 3049233"/>
              <a:gd name="connsiteY18909" fmla="*/ 594056 h 1985002"/>
              <a:gd name="connsiteX18910" fmla="*/ 1567297 w 3049233"/>
              <a:gd name="connsiteY18910" fmla="*/ 582221 h 1985002"/>
              <a:gd name="connsiteX18911" fmla="*/ 1562853 w 3049233"/>
              <a:gd name="connsiteY18911" fmla="*/ 580188 h 1985002"/>
              <a:gd name="connsiteX18912" fmla="*/ 1518042 w 3049233"/>
              <a:gd name="connsiteY18912" fmla="*/ 577307 h 1985002"/>
              <a:gd name="connsiteX18913" fmla="*/ 1533407 w 3049233"/>
              <a:gd name="connsiteY18913" fmla="*/ 590518 h 1985002"/>
              <a:gd name="connsiteX18914" fmla="*/ 1536108 w 3049233"/>
              <a:gd name="connsiteY18914" fmla="*/ 591745 h 1985002"/>
              <a:gd name="connsiteX18915" fmla="*/ 1533950 w 3049233"/>
              <a:gd name="connsiteY18915" fmla="*/ 593102 h 1985002"/>
              <a:gd name="connsiteX18916" fmla="*/ 1528011 w 3049233"/>
              <a:gd name="connsiteY18916" fmla="*/ 590349 h 1985002"/>
              <a:gd name="connsiteX18917" fmla="*/ 1515519 w 3049233"/>
              <a:gd name="connsiteY18917" fmla="*/ 579174 h 1985002"/>
              <a:gd name="connsiteX18918" fmla="*/ 1517438 w 3049233"/>
              <a:gd name="connsiteY18918" fmla="*/ 577754 h 1985002"/>
              <a:gd name="connsiteX18919" fmla="*/ 905994 w 3049233"/>
              <a:gd name="connsiteY18919" fmla="*/ 577077 h 1985002"/>
              <a:gd name="connsiteX18920" fmla="*/ 911483 w 3049233"/>
              <a:gd name="connsiteY18920" fmla="*/ 583473 h 1985002"/>
              <a:gd name="connsiteX18921" fmla="*/ 916036 w 3049233"/>
              <a:gd name="connsiteY18921" fmla="*/ 588778 h 1985002"/>
              <a:gd name="connsiteX18922" fmla="*/ 908325 w 3049233"/>
              <a:gd name="connsiteY18922" fmla="*/ 597027 h 1985002"/>
              <a:gd name="connsiteX18923" fmla="*/ 897819 w 3049233"/>
              <a:gd name="connsiteY18923" fmla="*/ 588867 h 1985002"/>
              <a:gd name="connsiteX18924" fmla="*/ 896487 w 3049233"/>
              <a:gd name="connsiteY18924" fmla="*/ 587005 h 1985002"/>
              <a:gd name="connsiteX18925" fmla="*/ 2369601 w 3049233"/>
              <a:gd name="connsiteY18925" fmla="*/ 576905 h 1985002"/>
              <a:gd name="connsiteX18926" fmla="*/ 2464685 w 3049233"/>
              <a:gd name="connsiteY18926" fmla="*/ 584082 h 1985002"/>
              <a:gd name="connsiteX18927" fmla="*/ 2718638 w 3049233"/>
              <a:gd name="connsiteY18927" fmla="*/ 655139 h 1985002"/>
              <a:gd name="connsiteX18928" fmla="*/ 2721664 w 3049233"/>
              <a:gd name="connsiteY18928" fmla="*/ 656153 h 1985002"/>
              <a:gd name="connsiteX18929" fmla="*/ 2619691 w 3049233"/>
              <a:gd name="connsiteY18929" fmla="*/ 627362 h 1985002"/>
              <a:gd name="connsiteX18930" fmla="*/ 2504219 w 3049233"/>
              <a:gd name="connsiteY18930" fmla="*/ 600002 h 1985002"/>
              <a:gd name="connsiteX18931" fmla="*/ 2498801 w 3049233"/>
              <a:gd name="connsiteY18931" fmla="*/ 598985 h 1985002"/>
              <a:gd name="connsiteX18932" fmla="*/ 2481867 w 3049233"/>
              <a:gd name="connsiteY18932" fmla="*/ 595261 h 1985002"/>
              <a:gd name="connsiteX18933" fmla="*/ 2387553 w 3049233"/>
              <a:gd name="connsiteY18933" fmla="*/ 590702 h 1985002"/>
              <a:gd name="connsiteX18934" fmla="*/ 2387546 w 3049233"/>
              <a:gd name="connsiteY18934" fmla="*/ 590704 h 1985002"/>
              <a:gd name="connsiteX18935" fmla="*/ 2387515 w 3049233"/>
              <a:gd name="connsiteY18935" fmla="*/ 590702 h 1985002"/>
              <a:gd name="connsiteX18936" fmla="*/ 2387508 w 3049233"/>
              <a:gd name="connsiteY18936" fmla="*/ 590704 h 1985002"/>
              <a:gd name="connsiteX18937" fmla="*/ 2387476 w 3049233"/>
              <a:gd name="connsiteY18937" fmla="*/ 590702 h 1985002"/>
              <a:gd name="connsiteX18938" fmla="*/ 2295517 w 3049233"/>
              <a:gd name="connsiteY18938" fmla="*/ 612194 h 1985002"/>
              <a:gd name="connsiteX18939" fmla="*/ 2292132 w 3049233"/>
              <a:gd name="connsiteY18939" fmla="*/ 613549 h 1985002"/>
              <a:gd name="connsiteX18940" fmla="*/ 2211662 w 3049233"/>
              <a:gd name="connsiteY18940" fmla="*/ 682195 h 1985002"/>
              <a:gd name="connsiteX18941" fmla="*/ 2182783 w 3049233"/>
              <a:gd name="connsiteY18941" fmla="*/ 719761 h 1985002"/>
              <a:gd name="connsiteX18942" fmla="*/ 2152701 w 3049233"/>
              <a:gd name="connsiteY18942" fmla="*/ 741373 h 1985002"/>
              <a:gd name="connsiteX18943" fmla="*/ 2095043 w 3049233"/>
              <a:gd name="connsiteY18943" fmla="*/ 801529 h 1985002"/>
              <a:gd name="connsiteX18944" fmla="*/ 2088855 w 3049233"/>
              <a:gd name="connsiteY18944" fmla="*/ 811089 h 1985002"/>
              <a:gd name="connsiteX18945" fmla="*/ 2098539 w 3049233"/>
              <a:gd name="connsiteY18945" fmla="*/ 791995 h 1985002"/>
              <a:gd name="connsiteX18946" fmla="*/ 2179375 w 3049233"/>
              <a:gd name="connsiteY18946" fmla="*/ 679107 h 1985002"/>
              <a:gd name="connsiteX18947" fmla="*/ 2223503 w 3049233"/>
              <a:gd name="connsiteY18947" fmla="*/ 635155 h 1985002"/>
              <a:gd name="connsiteX18948" fmla="*/ 2224470 w 3049233"/>
              <a:gd name="connsiteY18948" fmla="*/ 634547 h 1985002"/>
              <a:gd name="connsiteX18949" fmla="*/ 2224223 w 3049233"/>
              <a:gd name="connsiteY18949" fmla="*/ 634438 h 1985002"/>
              <a:gd name="connsiteX18950" fmla="*/ 2224899 w 3049233"/>
              <a:gd name="connsiteY18950" fmla="*/ 633766 h 1985002"/>
              <a:gd name="connsiteX18951" fmla="*/ 2273924 w 3049233"/>
              <a:gd name="connsiteY18951" fmla="*/ 597629 h 1985002"/>
              <a:gd name="connsiteX18952" fmla="*/ 2276296 w 3049233"/>
              <a:gd name="connsiteY18952" fmla="*/ 596783 h 1985002"/>
              <a:gd name="connsiteX18953" fmla="*/ 1480828 w 3049233"/>
              <a:gd name="connsiteY18953" fmla="*/ 576847 h 1985002"/>
              <a:gd name="connsiteX18954" fmla="*/ 1482205 w 3049233"/>
              <a:gd name="connsiteY18954" fmla="*/ 596660 h 1985002"/>
              <a:gd name="connsiteX18955" fmla="*/ 1404111 w 3049233"/>
              <a:gd name="connsiteY18955" fmla="*/ 654258 h 1985002"/>
              <a:gd name="connsiteX18956" fmla="*/ 1313084 w 3049233"/>
              <a:gd name="connsiteY18956" fmla="*/ 721393 h 1985002"/>
              <a:gd name="connsiteX18957" fmla="*/ 1376847 w 3049233"/>
              <a:gd name="connsiteY18957" fmla="*/ 666448 h 1985002"/>
              <a:gd name="connsiteX18958" fmla="*/ 1421505 w 3049233"/>
              <a:gd name="connsiteY18958" fmla="*/ 627967 h 1985002"/>
              <a:gd name="connsiteX18959" fmla="*/ 1632970 w 3049233"/>
              <a:gd name="connsiteY18959" fmla="*/ 575445 h 1985002"/>
              <a:gd name="connsiteX18960" fmla="*/ 1635877 w 3049233"/>
              <a:gd name="connsiteY18960" fmla="*/ 576803 h 1985002"/>
              <a:gd name="connsiteX18961" fmla="*/ 1650952 w 3049233"/>
              <a:gd name="connsiteY18961" fmla="*/ 584014 h 1985002"/>
              <a:gd name="connsiteX18962" fmla="*/ 1649285 w 3049233"/>
              <a:gd name="connsiteY18962" fmla="*/ 585503 h 1985002"/>
              <a:gd name="connsiteX18963" fmla="*/ 1648411 w 3049233"/>
              <a:gd name="connsiteY18963" fmla="*/ 585100 h 1985002"/>
              <a:gd name="connsiteX18964" fmla="*/ 1631736 w 3049233"/>
              <a:gd name="connsiteY18964" fmla="*/ 577166 h 1985002"/>
              <a:gd name="connsiteX18965" fmla="*/ 1806495 w 3049233"/>
              <a:gd name="connsiteY18965" fmla="*/ 575279 h 1985002"/>
              <a:gd name="connsiteX18966" fmla="*/ 1884015 w 3049233"/>
              <a:gd name="connsiteY18966" fmla="*/ 579298 h 1985002"/>
              <a:gd name="connsiteX18967" fmla="*/ 1963145 w 3049233"/>
              <a:gd name="connsiteY18967" fmla="*/ 590095 h 1985002"/>
              <a:gd name="connsiteX18968" fmla="*/ 1989396 w 3049233"/>
              <a:gd name="connsiteY18968" fmla="*/ 595167 h 1985002"/>
              <a:gd name="connsiteX18969" fmla="*/ 1919355 w 3049233"/>
              <a:gd name="connsiteY18969" fmla="*/ 585755 h 1985002"/>
              <a:gd name="connsiteX18970" fmla="*/ 1919333 w 3049233"/>
              <a:gd name="connsiteY18970" fmla="*/ 585755 h 1985002"/>
              <a:gd name="connsiteX18971" fmla="*/ 1919332 w 3049233"/>
              <a:gd name="connsiteY18971" fmla="*/ 585755 h 1985002"/>
              <a:gd name="connsiteX18972" fmla="*/ 1919315 w 3049233"/>
              <a:gd name="connsiteY18972" fmla="*/ 585755 h 1985002"/>
              <a:gd name="connsiteX18973" fmla="*/ 1919314 w 3049233"/>
              <a:gd name="connsiteY18973" fmla="*/ 585755 h 1985002"/>
              <a:gd name="connsiteX18974" fmla="*/ 1827194 w 3049233"/>
              <a:gd name="connsiteY18974" fmla="*/ 583800 h 1985002"/>
              <a:gd name="connsiteX18975" fmla="*/ 1812311 w 3049233"/>
              <a:gd name="connsiteY18975" fmla="*/ 586126 h 1985002"/>
              <a:gd name="connsiteX18976" fmla="*/ 1798041 w 3049233"/>
              <a:gd name="connsiteY18976" fmla="*/ 586175 h 1985002"/>
              <a:gd name="connsiteX18977" fmla="*/ 1744488 w 3049233"/>
              <a:gd name="connsiteY18977" fmla="*/ 596721 h 1985002"/>
              <a:gd name="connsiteX18978" fmla="*/ 1744435 w 3049233"/>
              <a:gd name="connsiteY18978" fmla="*/ 596729 h 1985002"/>
              <a:gd name="connsiteX18979" fmla="*/ 1736824 w 3049233"/>
              <a:gd name="connsiteY18979" fmla="*/ 600093 h 1985002"/>
              <a:gd name="connsiteX18980" fmla="*/ 1731747 w 3049233"/>
              <a:gd name="connsiteY18980" fmla="*/ 594864 h 1985002"/>
              <a:gd name="connsiteX18981" fmla="*/ 1724437 w 3049233"/>
              <a:gd name="connsiteY18981" fmla="*/ 587132 h 1985002"/>
              <a:gd name="connsiteX18982" fmla="*/ 1724093 w 3049233"/>
              <a:gd name="connsiteY18982" fmla="*/ 586982 h 1985002"/>
              <a:gd name="connsiteX18983" fmla="*/ 1723517 w 3049233"/>
              <a:gd name="connsiteY18983" fmla="*/ 586389 h 1985002"/>
              <a:gd name="connsiteX18984" fmla="*/ 1737401 w 3049233"/>
              <a:gd name="connsiteY18984" fmla="*/ 581356 h 1985002"/>
              <a:gd name="connsiteX18985" fmla="*/ 862455 w 3049233"/>
              <a:gd name="connsiteY18985" fmla="*/ 573723 h 1985002"/>
              <a:gd name="connsiteX18986" fmla="*/ 868117 w 3049233"/>
              <a:gd name="connsiteY18986" fmla="*/ 576254 h 1985002"/>
              <a:gd name="connsiteX18987" fmla="*/ 866564 w 3049233"/>
              <a:gd name="connsiteY18987" fmla="*/ 577985 h 1985002"/>
              <a:gd name="connsiteX18988" fmla="*/ 862830 w 3049233"/>
              <a:gd name="connsiteY18988" fmla="*/ 574111 h 1985002"/>
              <a:gd name="connsiteX18989" fmla="*/ 1573636 w 3049233"/>
              <a:gd name="connsiteY18989" fmla="*/ 573351 h 1985002"/>
              <a:gd name="connsiteX18990" fmla="*/ 1578799 w 3049233"/>
              <a:gd name="connsiteY18990" fmla="*/ 575786 h 1985002"/>
              <a:gd name="connsiteX18991" fmla="*/ 1604499 w 3049233"/>
              <a:gd name="connsiteY18991" fmla="*/ 588152 h 1985002"/>
              <a:gd name="connsiteX18992" fmla="*/ 1601689 w 3049233"/>
              <a:gd name="connsiteY18992" fmla="*/ 589649 h 1985002"/>
              <a:gd name="connsiteX18993" fmla="*/ 1587153 w 3049233"/>
              <a:gd name="connsiteY18993" fmla="*/ 583090 h 1985002"/>
              <a:gd name="connsiteX18994" fmla="*/ 1574410 w 3049233"/>
              <a:gd name="connsiteY18994" fmla="*/ 577141 h 1985002"/>
              <a:gd name="connsiteX18995" fmla="*/ 1570483 w 3049233"/>
              <a:gd name="connsiteY18995" fmla="*/ 575350 h 1985002"/>
              <a:gd name="connsiteX18996" fmla="*/ 1075209 w 3049233"/>
              <a:gd name="connsiteY18996" fmla="*/ 573300 h 1985002"/>
              <a:gd name="connsiteX18997" fmla="*/ 1079797 w 3049233"/>
              <a:gd name="connsiteY18997" fmla="*/ 581557 h 1985002"/>
              <a:gd name="connsiteX18998" fmla="*/ 1082394 w 3049233"/>
              <a:gd name="connsiteY18998" fmla="*/ 586233 h 1985002"/>
              <a:gd name="connsiteX18999" fmla="*/ 1075934 w 3049233"/>
              <a:gd name="connsiteY18999" fmla="*/ 594191 h 1985002"/>
              <a:gd name="connsiteX19000" fmla="*/ 1067730 w 3049233"/>
              <a:gd name="connsiteY19000" fmla="*/ 582146 h 1985002"/>
              <a:gd name="connsiteX19001" fmla="*/ 1163644 w 3049233"/>
              <a:gd name="connsiteY19001" fmla="*/ 572306 h 1985002"/>
              <a:gd name="connsiteX19002" fmla="*/ 1163716 w 3049233"/>
              <a:gd name="connsiteY19002" fmla="*/ 572822 h 1985002"/>
              <a:gd name="connsiteX19003" fmla="*/ 1162667 w 3049233"/>
              <a:gd name="connsiteY19003" fmla="*/ 603720 h 1985002"/>
              <a:gd name="connsiteX19004" fmla="*/ 1156600 w 3049233"/>
              <a:gd name="connsiteY19004" fmla="*/ 613582 h 1985002"/>
              <a:gd name="connsiteX19005" fmla="*/ 1156600 w 3049233"/>
              <a:gd name="connsiteY19005" fmla="*/ 613365 h 1985002"/>
              <a:gd name="connsiteX19006" fmla="*/ 1156582 w 3049233"/>
              <a:gd name="connsiteY19006" fmla="*/ 592931 h 1985002"/>
              <a:gd name="connsiteX19007" fmla="*/ 1154889 w 3049233"/>
              <a:gd name="connsiteY19007" fmla="*/ 585141 h 1985002"/>
              <a:gd name="connsiteX19008" fmla="*/ 1524922 w 3049233"/>
              <a:gd name="connsiteY19008" fmla="*/ 572215 h 1985002"/>
              <a:gd name="connsiteX19009" fmla="*/ 1540859 w 3049233"/>
              <a:gd name="connsiteY19009" fmla="*/ 585099 h 1985002"/>
              <a:gd name="connsiteX19010" fmla="*/ 1544175 w 3049233"/>
              <a:gd name="connsiteY19010" fmla="*/ 586675 h 1985002"/>
              <a:gd name="connsiteX19011" fmla="*/ 1541588 w 3049233"/>
              <a:gd name="connsiteY19011" fmla="*/ 588301 h 1985002"/>
              <a:gd name="connsiteX19012" fmla="*/ 1535292 w 3049233"/>
              <a:gd name="connsiteY19012" fmla="*/ 585439 h 1985002"/>
              <a:gd name="connsiteX19013" fmla="*/ 1522083 w 3049233"/>
              <a:gd name="connsiteY19013" fmla="*/ 574318 h 1985002"/>
              <a:gd name="connsiteX19014" fmla="*/ 1522151 w 3049233"/>
              <a:gd name="connsiteY19014" fmla="*/ 574267 h 1985002"/>
              <a:gd name="connsiteX19015" fmla="*/ 822087 w 3049233"/>
              <a:gd name="connsiteY19015" fmla="*/ 572008 h 1985002"/>
              <a:gd name="connsiteX19016" fmla="*/ 832277 w 3049233"/>
              <a:gd name="connsiteY19016" fmla="*/ 583092 h 1985002"/>
              <a:gd name="connsiteX19017" fmla="*/ 826075 w 3049233"/>
              <a:gd name="connsiteY19017" fmla="*/ 589617 h 1985002"/>
              <a:gd name="connsiteX19018" fmla="*/ 821281 w 3049233"/>
              <a:gd name="connsiteY19018" fmla="*/ 594995 h 1985002"/>
              <a:gd name="connsiteX19019" fmla="*/ 819779 w 3049233"/>
              <a:gd name="connsiteY19019" fmla="*/ 593893 h 1985002"/>
              <a:gd name="connsiteX19020" fmla="*/ 816210 w 3049233"/>
              <a:gd name="connsiteY19020" fmla="*/ 588999 h 1985002"/>
              <a:gd name="connsiteX19021" fmla="*/ 812009 w 3049233"/>
              <a:gd name="connsiteY19021" fmla="*/ 583240 h 1985002"/>
              <a:gd name="connsiteX19022" fmla="*/ 1499398 w 3049233"/>
              <a:gd name="connsiteY19022" fmla="*/ 571398 h 1985002"/>
              <a:gd name="connsiteX19023" fmla="*/ 1499567 w 3049233"/>
              <a:gd name="connsiteY19023" fmla="*/ 571553 h 1985002"/>
              <a:gd name="connsiteX19024" fmla="*/ 1506998 w 3049233"/>
              <a:gd name="connsiteY19024" fmla="*/ 578374 h 1985002"/>
              <a:gd name="connsiteX19025" fmla="*/ 1503959 w 3049233"/>
              <a:gd name="connsiteY19025" fmla="*/ 580615 h 1985002"/>
              <a:gd name="connsiteX19026" fmla="*/ 1503801 w 3049233"/>
              <a:gd name="connsiteY19026" fmla="*/ 577989 h 1985002"/>
              <a:gd name="connsiteX19027" fmla="*/ 1503800 w 3049233"/>
              <a:gd name="connsiteY19027" fmla="*/ 577992 h 1985002"/>
              <a:gd name="connsiteX19028" fmla="*/ 1503800 w 3049233"/>
              <a:gd name="connsiteY19028" fmla="*/ 577989 h 1985002"/>
              <a:gd name="connsiteX19029" fmla="*/ 1503425 w 3049233"/>
              <a:gd name="connsiteY19029" fmla="*/ 579205 h 1985002"/>
              <a:gd name="connsiteX19030" fmla="*/ 1503293 w 3049233"/>
              <a:gd name="connsiteY19030" fmla="*/ 577142 h 1985002"/>
              <a:gd name="connsiteX19031" fmla="*/ 1503292 w 3049233"/>
              <a:gd name="connsiteY19031" fmla="*/ 577146 h 1985002"/>
              <a:gd name="connsiteX19032" fmla="*/ 1503291 w 3049233"/>
              <a:gd name="connsiteY19032" fmla="*/ 577142 h 1985002"/>
              <a:gd name="connsiteX19033" fmla="*/ 1502555 w 3049233"/>
              <a:gd name="connsiteY19033" fmla="*/ 579511 h 1985002"/>
              <a:gd name="connsiteX19034" fmla="*/ 1502466 w 3049233"/>
              <a:gd name="connsiteY19034" fmla="*/ 579428 h 1985002"/>
              <a:gd name="connsiteX19035" fmla="*/ 1502107 w 3049233"/>
              <a:gd name="connsiteY19035" fmla="*/ 579094 h 1985002"/>
              <a:gd name="connsiteX19036" fmla="*/ 1502107 w 3049233"/>
              <a:gd name="connsiteY19036" fmla="*/ 574771 h 1985002"/>
              <a:gd name="connsiteX19037" fmla="*/ 1502105 w 3049233"/>
              <a:gd name="connsiteY19037" fmla="*/ 574777 h 1985002"/>
              <a:gd name="connsiteX19038" fmla="*/ 1502105 w 3049233"/>
              <a:gd name="connsiteY19038" fmla="*/ 574771 h 1985002"/>
              <a:gd name="connsiteX19039" fmla="*/ 1501063 w 3049233"/>
              <a:gd name="connsiteY19039" fmla="*/ 578122 h 1985002"/>
              <a:gd name="connsiteX19040" fmla="*/ 1500169 w 3049233"/>
              <a:gd name="connsiteY19040" fmla="*/ 577290 h 1985002"/>
              <a:gd name="connsiteX19041" fmla="*/ 1499906 w 3049233"/>
              <a:gd name="connsiteY19041" fmla="*/ 572908 h 1985002"/>
              <a:gd name="connsiteX19042" fmla="*/ 1499905 w 3049233"/>
              <a:gd name="connsiteY19042" fmla="*/ 572912 h 1985002"/>
              <a:gd name="connsiteX19043" fmla="*/ 1499905 w 3049233"/>
              <a:gd name="connsiteY19043" fmla="*/ 572908 h 1985002"/>
              <a:gd name="connsiteX19044" fmla="*/ 1499690 w 3049233"/>
              <a:gd name="connsiteY19044" fmla="*/ 573605 h 1985002"/>
              <a:gd name="connsiteX19045" fmla="*/ 1499567 w 3049233"/>
              <a:gd name="connsiteY19045" fmla="*/ 571553 h 1985002"/>
              <a:gd name="connsiteX19046" fmla="*/ 1499565 w 3049233"/>
              <a:gd name="connsiteY19046" fmla="*/ 571558 h 1985002"/>
              <a:gd name="connsiteX19047" fmla="*/ 1499565 w 3049233"/>
              <a:gd name="connsiteY19047" fmla="*/ 571553 h 1985002"/>
              <a:gd name="connsiteX19048" fmla="*/ 1499398 w 3049233"/>
              <a:gd name="connsiteY19048" fmla="*/ 572099 h 1985002"/>
              <a:gd name="connsiteX19049" fmla="*/ 851948 w 3049233"/>
              <a:gd name="connsiteY19049" fmla="*/ 570872 h 1985002"/>
              <a:gd name="connsiteX19050" fmla="*/ 852569 w 3049233"/>
              <a:gd name="connsiteY19050" fmla="*/ 571561 h 1985002"/>
              <a:gd name="connsiteX19051" fmla="*/ 852962 w 3049233"/>
              <a:gd name="connsiteY19051" fmla="*/ 571997 h 1985002"/>
              <a:gd name="connsiteX19052" fmla="*/ 862471 w 3049233"/>
              <a:gd name="connsiteY19052" fmla="*/ 582547 h 1985002"/>
              <a:gd name="connsiteX19053" fmla="*/ 860721 w 3049233"/>
              <a:gd name="connsiteY19053" fmla="*/ 584498 h 1985002"/>
              <a:gd name="connsiteX19054" fmla="*/ 855778 w 3049233"/>
              <a:gd name="connsiteY19054" fmla="*/ 590008 h 1985002"/>
              <a:gd name="connsiteX19055" fmla="*/ 851023 w 3049233"/>
              <a:gd name="connsiteY19055" fmla="*/ 595053 h 1985002"/>
              <a:gd name="connsiteX19056" fmla="*/ 840273 w 3049233"/>
              <a:gd name="connsiteY19056" fmla="*/ 585969 h 1985002"/>
              <a:gd name="connsiteX19057" fmla="*/ 839232 w 3049233"/>
              <a:gd name="connsiteY19057" fmla="*/ 585089 h 1985002"/>
              <a:gd name="connsiteX19058" fmla="*/ 838965 w 3049233"/>
              <a:gd name="connsiteY19058" fmla="*/ 584864 h 1985002"/>
              <a:gd name="connsiteX19059" fmla="*/ 842015 w 3049233"/>
              <a:gd name="connsiteY19059" fmla="*/ 581473 h 1985002"/>
              <a:gd name="connsiteX19060" fmla="*/ 844564 w 3049233"/>
              <a:gd name="connsiteY19060" fmla="*/ 578640 h 1985002"/>
              <a:gd name="connsiteX19061" fmla="*/ 1053279 w 3049233"/>
              <a:gd name="connsiteY19061" fmla="*/ 570862 h 1985002"/>
              <a:gd name="connsiteX19062" fmla="*/ 1060764 w 3049233"/>
              <a:gd name="connsiteY19062" fmla="*/ 581851 h 1985002"/>
              <a:gd name="connsiteX19063" fmla="*/ 1051004 w 3049233"/>
              <a:gd name="connsiteY19063" fmla="*/ 593338 h 1985002"/>
              <a:gd name="connsiteX19064" fmla="*/ 1048811 w 3049233"/>
              <a:gd name="connsiteY19064" fmla="*/ 591133 h 1985002"/>
              <a:gd name="connsiteX19065" fmla="*/ 1048419 w 3049233"/>
              <a:gd name="connsiteY19065" fmla="*/ 590739 h 1985002"/>
              <a:gd name="connsiteX19066" fmla="*/ 1045385 w 3049233"/>
              <a:gd name="connsiteY19066" fmla="*/ 586372 h 1985002"/>
              <a:gd name="connsiteX19067" fmla="*/ 1042860 w 3049233"/>
              <a:gd name="connsiteY19067" fmla="*/ 582738 h 1985002"/>
              <a:gd name="connsiteX19068" fmla="*/ 1145951 w 3049233"/>
              <a:gd name="connsiteY19068" fmla="*/ 570619 h 1985002"/>
              <a:gd name="connsiteX19069" fmla="*/ 1146665 w 3049233"/>
              <a:gd name="connsiteY19069" fmla="*/ 573876 h 1985002"/>
              <a:gd name="connsiteX19070" fmla="*/ 1146809 w 3049233"/>
              <a:gd name="connsiteY19070" fmla="*/ 574531 h 1985002"/>
              <a:gd name="connsiteX19071" fmla="*/ 1148597 w 3049233"/>
              <a:gd name="connsiteY19071" fmla="*/ 582684 h 1985002"/>
              <a:gd name="connsiteX19072" fmla="*/ 1145640 w 3049233"/>
              <a:gd name="connsiteY19072" fmla="*/ 586921 h 1985002"/>
              <a:gd name="connsiteX19073" fmla="*/ 1140848 w 3049233"/>
              <a:gd name="connsiteY19073" fmla="*/ 593786 h 1985002"/>
              <a:gd name="connsiteX19074" fmla="*/ 1140534 w 3049233"/>
              <a:gd name="connsiteY19074" fmla="*/ 592655 h 1985002"/>
              <a:gd name="connsiteX19075" fmla="*/ 1139402 w 3049233"/>
              <a:gd name="connsiteY19075" fmla="*/ 588584 h 1985002"/>
              <a:gd name="connsiteX19076" fmla="*/ 1137581 w 3049233"/>
              <a:gd name="connsiteY19076" fmla="*/ 582037 h 1985002"/>
              <a:gd name="connsiteX19077" fmla="*/ 1026021 w 3049233"/>
              <a:gd name="connsiteY19077" fmla="*/ 570393 h 1985002"/>
              <a:gd name="connsiteX19078" fmla="*/ 1031098 w 3049233"/>
              <a:gd name="connsiteY19078" fmla="*/ 577694 h 1985002"/>
              <a:gd name="connsiteX19079" fmla="*/ 1031787 w 3049233"/>
              <a:gd name="connsiteY19079" fmla="*/ 578685 h 1985002"/>
              <a:gd name="connsiteX19080" fmla="*/ 1034505 w 3049233"/>
              <a:gd name="connsiteY19080" fmla="*/ 582593 h 1985002"/>
              <a:gd name="connsiteX19081" fmla="*/ 1027907 w 3049233"/>
              <a:gd name="connsiteY19081" fmla="*/ 590108 h 1985002"/>
              <a:gd name="connsiteX19082" fmla="*/ 1026942 w 3049233"/>
              <a:gd name="connsiteY19082" fmla="*/ 588941 h 1985002"/>
              <a:gd name="connsiteX19083" fmla="*/ 1018500 w 3049233"/>
              <a:gd name="connsiteY19083" fmla="*/ 578742 h 1985002"/>
              <a:gd name="connsiteX19084" fmla="*/ 794013 w 3049233"/>
              <a:gd name="connsiteY19084" fmla="*/ 569730 h 1985002"/>
              <a:gd name="connsiteX19085" fmla="*/ 797849 w 3049233"/>
              <a:gd name="connsiteY19085" fmla="*/ 575784 h 1985002"/>
              <a:gd name="connsiteX19086" fmla="*/ 802678 w 3049233"/>
              <a:gd name="connsiteY19086" fmla="*/ 583407 h 1985002"/>
              <a:gd name="connsiteX19087" fmla="*/ 795880 w 3049233"/>
              <a:gd name="connsiteY19087" fmla="*/ 591060 h 1985002"/>
              <a:gd name="connsiteX19088" fmla="*/ 794965 w 3049233"/>
              <a:gd name="connsiteY19088" fmla="*/ 590098 h 1985002"/>
              <a:gd name="connsiteX19089" fmla="*/ 784969 w 3049233"/>
              <a:gd name="connsiteY19089" fmla="*/ 579574 h 1985002"/>
              <a:gd name="connsiteX19090" fmla="*/ 1497482 w 3049233"/>
              <a:gd name="connsiteY19090" fmla="*/ 569640 h 1985002"/>
              <a:gd name="connsiteX19091" fmla="*/ 1498986 w 3049233"/>
              <a:gd name="connsiteY19091" fmla="*/ 571021 h 1985002"/>
              <a:gd name="connsiteX19092" fmla="*/ 1497814 w 3049233"/>
              <a:gd name="connsiteY19092" fmla="*/ 574833 h 1985002"/>
              <a:gd name="connsiteX19093" fmla="*/ 1497665 w 3049233"/>
              <a:gd name="connsiteY19093" fmla="*/ 572505 h 1985002"/>
              <a:gd name="connsiteX19094" fmla="*/ 765188 w 3049233"/>
              <a:gd name="connsiteY19094" fmla="*/ 568885 h 1985002"/>
              <a:gd name="connsiteX19095" fmla="*/ 775514 w 3049233"/>
              <a:gd name="connsiteY19095" fmla="*/ 582308 h 1985002"/>
              <a:gd name="connsiteX19096" fmla="*/ 769409 w 3049233"/>
              <a:gd name="connsiteY19096" fmla="*/ 589058 h 1985002"/>
              <a:gd name="connsiteX19097" fmla="*/ 764915 w 3049233"/>
              <a:gd name="connsiteY19097" fmla="*/ 594027 h 1985002"/>
              <a:gd name="connsiteX19098" fmla="*/ 754372 w 3049233"/>
              <a:gd name="connsiteY19098" fmla="*/ 580621 h 1985002"/>
              <a:gd name="connsiteX19099" fmla="*/ 1496495 w 3049233"/>
              <a:gd name="connsiteY19099" fmla="*/ 568735 h 1985002"/>
              <a:gd name="connsiteX19100" fmla="*/ 1496952 w 3049233"/>
              <a:gd name="connsiteY19100" fmla="*/ 569154 h 1985002"/>
              <a:gd name="connsiteX19101" fmla="*/ 1496590 w 3049233"/>
              <a:gd name="connsiteY19101" fmla="*/ 570318 h 1985002"/>
              <a:gd name="connsiteX19102" fmla="*/ 1496537 w 3049233"/>
              <a:gd name="connsiteY19102" fmla="*/ 569433 h 1985002"/>
              <a:gd name="connsiteX19103" fmla="*/ 1581188 w 3049233"/>
              <a:gd name="connsiteY19103" fmla="*/ 568563 h 1985002"/>
              <a:gd name="connsiteX19104" fmla="*/ 1585744 w 3049233"/>
              <a:gd name="connsiteY19104" fmla="*/ 570706 h 1985002"/>
              <a:gd name="connsiteX19105" fmla="*/ 1613239 w 3049233"/>
              <a:gd name="connsiteY19105" fmla="*/ 583496 h 1985002"/>
              <a:gd name="connsiteX19106" fmla="*/ 1610752 w 3049233"/>
              <a:gd name="connsiteY19106" fmla="*/ 584821 h 1985002"/>
              <a:gd name="connsiteX19107" fmla="*/ 1594498 w 3049233"/>
              <a:gd name="connsiteY19107" fmla="*/ 577416 h 1985002"/>
              <a:gd name="connsiteX19108" fmla="*/ 1581352 w 3049233"/>
              <a:gd name="connsiteY19108" fmla="*/ 571213 h 1985002"/>
              <a:gd name="connsiteX19109" fmla="*/ 1578841 w 3049233"/>
              <a:gd name="connsiteY19109" fmla="*/ 570051 h 1985002"/>
              <a:gd name="connsiteX19110" fmla="*/ 1637965 w 3049233"/>
              <a:gd name="connsiteY19110" fmla="*/ 568479 h 1985002"/>
              <a:gd name="connsiteX19111" fmla="*/ 1657662 w 3049233"/>
              <a:gd name="connsiteY19111" fmla="*/ 578020 h 1985002"/>
              <a:gd name="connsiteX19112" fmla="*/ 1655924 w 3049233"/>
              <a:gd name="connsiteY19112" fmla="*/ 579572 h 1985002"/>
              <a:gd name="connsiteX19113" fmla="*/ 1653998 w 3049233"/>
              <a:gd name="connsiteY19113" fmla="*/ 578666 h 1985002"/>
              <a:gd name="connsiteX19114" fmla="*/ 1638249 w 3049233"/>
              <a:gd name="connsiteY19114" fmla="*/ 571216 h 1985002"/>
              <a:gd name="connsiteX19115" fmla="*/ 1636569 w 3049233"/>
              <a:gd name="connsiteY19115" fmla="*/ 570427 h 1985002"/>
              <a:gd name="connsiteX19116" fmla="*/ 1001178 w 3049233"/>
              <a:gd name="connsiteY19116" fmla="*/ 567717 h 1985002"/>
              <a:gd name="connsiteX19117" fmla="*/ 1005570 w 3049233"/>
              <a:gd name="connsiteY19117" fmla="*/ 573024 h 1985002"/>
              <a:gd name="connsiteX19118" fmla="*/ 1010457 w 3049233"/>
              <a:gd name="connsiteY19118" fmla="*/ 578928 h 1985002"/>
              <a:gd name="connsiteX19119" fmla="*/ 1002976 w 3049233"/>
              <a:gd name="connsiteY19119" fmla="*/ 587215 h 1985002"/>
              <a:gd name="connsiteX19120" fmla="*/ 992799 w 3049233"/>
              <a:gd name="connsiteY19120" fmla="*/ 576862 h 1985002"/>
              <a:gd name="connsiteX19121" fmla="*/ 1531441 w 3049233"/>
              <a:gd name="connsiteY19121" fmla="*/ 567393 h 1985002"/>
              <a:gd name="connsiteX19122" fmla="*/ 1547633 w 3049233"/>
              <a:gd name="connsiteY19122" fmla="*/ 579512 h 1985002"/>
              <a:gd name="connsiteX19123" fmla="*/ 1552197 w 3049233"/>
              <a:gd name="connsiteY19123" fmla="*/ 581634 h 1985002"/>
              <a:gd name="connsiteX19124" fmla="*/ 1549676 w 3049233"/>
              <a:gd name="connsiteY19124" fmla="*/ 583218 h 1985002"/>
              <a:gd name="connsiteX19125" fmla="*/ 1549348 w 3049233"/>
              <a:gd name="connsiteY19125" fmla="*/ 583067 h 1985002"/>
              <a:gd name="connsiteX19126" fmla="*/ 1542066 w 3049233"/>
              <a:gd name="connsiteY19126" fmla="*/ 579850 h 1985002"/>
              <a:gd name="connsiteX19127" fmla="*/ 1528915 w 3049233"/>
              <a:gd name="connsiteY19127" fmla="*/ 569261 h 1985002"/>
              <a:gd name="connsiteX19128" fmla="*/ 897624 w 3049233"/>
              <a:gd name="connsiteY19128" fmla="*/ 567326 h 1985002"/>
              <a:gd name="connsiteX19129" fmla="*/ 900473 w 3049233"/>
              <a:gd name="connsiteY19129" fmla="*/ 570645 h 1985002"/>
              <a:gd name="connsiteX19130" fmla="*/ 901762 w 3049233"/>
              <a:gd name="connsiteY19130" fmla="*/ 572147 h 1985002"/>
              <a:gd name="connsiteX19131" fmla="*/ 892707 w 3049233"/>
              <a:gd name="connsiteY19131" fmla="*/ 581724 h 1985002"/>
              <a:gd name="connsiteX19132" fmla="*/ 889748 w 3049233"/>
              <a:gd name="connsiteY19132" fmla="*/ 577590 h 1985002"/>
              <a:gd name="connsiteX19133" fmla="*/ 737215 w 3049233"/>
              <a:gd name="connsiteY19133" fmla="*/ 567256 h 1985002"/>
              <a:gd name="connsiteX19134" fmla="*/ 740523 w 3049233"/>
              <a:gd name="connsiteY19134" fmla="*/ 571465 h 1985002"/>
              <a:gd name="connsiteX19135" fmla="*/ 747042 w 3049233"/>
              <a:gd name="connsiteY19135" fmla="*/ 579761 h 1985002"/>
              <a:gd name="connsiteX19136" fmla="*/ 736057 w 3049233"/>
              <a:gd name="connsiteY19136" fmla="*/ 591889 h 1985002"/>
              <a:gd name="connsiteX19137" fmla="*/ 729087 w 3049233"/>
              <a:gd name="connsiteY19137" fmla="*/ 584279 h 1985002"/>
              <a:gd name="connsiteX19138" fmla="*/ 725326 w 3049233"/>
              <a:gd name="connsiteY19138" fmla="*/ 580173 h 1985002"/>
              <a:gd name="connsiteX19139" fmla="*/ 726338 w 3049233"/>
              <a:gd name="connsiteY19139" fmla="*/ 579001 h 1985002"/>
              <a:gd name="connsiteX19140" fmla="*/ 726610 w 3049233"/>
              <a:gd name="connsiteY19140" fmla="*/ 578686 h 1985002"/>
              <a:gd name="connsiteX19141" fmla="*/ 1127307 w 3049233"/>
              <a:gd name="connsiteY19141" fmla="*/ 566124 h 1985002"/>
              <a:gd name="connsiteX19142" fmla="*/ 1129027 w 3049233"/>
              <a:gd name="connsiteY19142" fmla="*/ 572277 h 1985002"/>
              <a:gd name="connsiteX19143" fmla="*/ 1130357 w 3049233"/>
              <a:gd name="connsiteY19143" fmla="*/ 577033 h 1985002"/>
              <a:gd name="connsiteX19144" fmla="*/ 1131451 w 3049233"/>
              <a:gd name="connsiteY19144" fmla="*/ 580947 h 1985002"/>
              <a:gd name="connsiteX19145" fmla="*/ 1130123 w 3049233"/>
              <a:gd name="connsiteY19145" fmla="*/ 582728 h 1985002"/>
              <a:gd name="connsiteX19146" fmla="*/ 1124569 w 3049233"/>
              <a:gd name="connsiteY19146" fmla="*/ 590173 h 1985002"/>
              <a:gd name="connsiteX19147" fmla="*/ 1123765 w 3049233"/>
              <a:gd name="connsiteY19147" fmla="*/ 587962 h 1985002"/>
              <a:gd name="connsiteX19148" fmla="*/ 1121678 w 3049233"/>
              <a:gd name="connsiteY19148" fmla="*/ 582225 h 1985002"/>
              <a:gd name="connsiteX19149" fmla="*/ 1119395 w 3049233"/>
              <a:gd name="connsiteY19149" fmla="*/ 575947 h 1985002"/>
              <a:gd name="connsiteX19150" fmla="*/ 973993 w 3049233"/>
              <a:gd name="connsiteY19150" fmla="*/ 566035 h 1985002"/>
              <a:gd name="connsiteX19151" fmla="*/ 976255 w 3049233"/>
              <a:gd name="connsiteY19151" fmla="*/ 568337 h 1985002"/>
              <a:gd name="connsiteX19152" fmla="*/ 976788 w 3049233"/>
              <a:gd name="connsiteY19152" fmla="*/ 568878 h 1985002"/>
              <a:gd name="connsiteX19153" fmla="*/ 985319 w 3049233"/>
              <a:gd name="connsiteY19153" fmla="*/ 577559 h 1985002"/>
              <a:gd name="connsiteX19154" fmla="*/ 976235 w 3049233"/>
              <a:gd name="connsiteY19154" fmla="*/ 587482 h 1985002"/>
              <a:gd name="connsiteX19155" fmla="*/ 969686 w 3049233"/>
              <a:gd name="connsiteY19155" fmla="*/ 581030 h 1985002"/>
              <a:gd name="connsiteX19156" fmla="*/ 967332 w 3049233"/>
              <a:gd name="connsiteY19156" fmla="*/ 578712 h 1985002"/>
              <a:gd name="connsiteX19157" fmla="*/ 964670 w 3049233"/>
              <a:gd name="connsiteY19157" fmla="*/ 576089 h 1985002"/>
              <a:gd name="connsiteX19158" fmla="*/ 965080 w 3049233"/>
              <a:gd name="connsiteY19158" fmla="*/ 575646 h 1985002"/>
              <a:gd name="connsiteX19159" fmla="*/ 967311 w 3049233"/>
              <a:gd name="connsiteY19159" fmla="*/ 573241 h 1985002"/>
              <a:gd name="connsiteX19160" fmla="*/ 595942 w 3049233"/>
              <a:gd name="connsiteY19160" fmla="*/ 564895 h 1985002"/>
              <a:gd name="connsiteX19161" fmla="*/ 599149 w 3049233"/>
              <a:gd name="connsiteY19161" fmla="*/ 570971 h 1985002"/>
              <a:gd name="connsiteX19162" fmla="*/ 603945 w 3049233"/>
              <a:gd name="connsiteY19162" fmla="*/ 580056 h 1985002"/>
              <a:gd name="connsiteX19163" fmla="*/ 597532 w 3049233"/>
              <a:gd name="connsiteY19163" fmla="*/ 587749 h 1985002"/>
              <a:gd name="connsiteX19164" fmla="*/ 586279 w 3049233"/>
              <a:gd name="connsiteY19164" fmla="*/ 601249 h 1985002"/>
              <a:gd name="connsiteX19165" fmla="*/ 576438 w 3049233"/>
              <a:gd name="connsiteY19165" fmla="*/ 613055 h 1985002"/>
              <a:gd name="connsiteX19166" fmla="*/ 526917 w 3049233"/>
              <a:gd name="connsiteY19166" fmla="*/ 674846 h 1985002"/>
              <a:gd name="connsiteX19167" fmla="*/ 469682 w 3049233"/>
              <a:gd name="connsiteY19167" fmla="*/ 748676 h 1985002"/>
              <a:gd name="connsiteX19168" fmla="*/ 466295 w 3049233"/>
              <a:gd name="connsiteY19168" fmla="*/ 753246 h 1985002"/>
              <a:gd name="connsiteX19169" fmla="*/ 161495 w 3049233"/>
              <a:gd name="connsiteY19169" fmla="*/ 1213327 h 1985002"/>
              <a:gd name="connsiteX19170" fmla="*/ 70779 w 3049233"/>
              <a:gd name="connsiteY19170" fmla="*/ 1361043 h 1985002"/>
              <a:gd name="connsiteX19171" fmla="*/ 70410 w 3049233"/>
              <a:gd name="connsiteY19171" fmla="*/ 1358204 h 1985002"/>
              <a:gd name="connsiteX19172" fmla="*/ 91750 w 3049233"/>
              <a:gd name="connsiteY19172" fmla="*/ 1322884 h 1985002"/>
              <a:gd name="connsiteX19173" fmla="*/ 107478 w 3049233"/>
              <a:gd name="connsiteY19173" fmla="*/ 1296851 h 1985002"/>
              <a:gd name="connsiteX19174" fmla="*/ 158277 w 3049233"/>
              <a:gd name="connsiteY19174" fmla="*/ 1203844 h 1985002"/>
              <a:gd name="connsiteX19175" fmla="*/ 459691 w 3049233"/>
              <a:gd name="connsiteY19175" fmla="*/ 738516 h 1985002"/>
              <a:gd name="connsiteX19176" fmla="*/ 520313 w 3049233"/>
              <a:gd name="connsiteY19176" fmla="*/ 659268 h 1985002"/>
              <a:gd name="connsiteX19177" fmla="*/ 595842 w 3049233"/>
              <a:gd name="connsiteY19177" fmla="*/ 565011 h 1985002"/>
              <a:gd name="connsiteX19178" fmla="*/ 709123 w 3049233"/>
              <a:gd name="connsiteY19178" fmla="*/ 564482 h 1985002"/>
              <a:gd name="connsiteX19179" fmla="*/ 710696 w 3049233"/>
              <a:gd name="connsiteY19179" fmla="*/ 566616 h 1985002"/>
              <a:gd name="connsiteX19180" fmla="*/ 719192 w 3049233"/>
              <a:gd name="connsiteY19180" fmla="*/ 578148 h 1985002"/>
              <a:gd name="connsiteX19181" fmla="*/ 707748 w 3049233"/>
              <a:gd name="connsiteY19181" fmla="*/ 591415 h 1985002"/>
              <a:gd name="connsiteX19182" fmla="*/ 698728 w 3049233"/>
              <a:gd name="connsiteY19182" fmla="*/ 581317 h 1985002"/>
              <a:gd name="connsiteX19183" fmla="*/ 697917 w 3049233"/>
              <a:gd name="connsiteY19183" fmla="*/ 580408 h 1985002"/>
              <a:gd name="connsiteX19184" fmla="*/ 696943 w 3049233"/>
              <a:gd name="connsiteY19184" fmla="*/ 578598 h 1985002"/>
              <a:gd name="connsiteX19185" fmla="*/ 1495196 w 3049233"/>
              <a:gd name="connsiteY19185" fmla="*/ 564466 h 1985002"/>
              <a:gd name="connsiteX19186" fmla="*/ 1496040 w 3049233"/>
              <a:gd name="connsiteY19186" fmla="*/ 567305 h 1985002"/>
              <a:gd name="connsiteX19187" fmla="*/ 1495451 w 3049233"/>
              <a:gd name="connsiteY19187" fmla="*/ 569217 h 1985002"/>
              <a:gd name="connsiteX19188" fmla="*/ 1495167 w 3049233"/>
              <a:gd name="connsiteY19188" fmla="*/ 564491 h 1985002"/>
              <a:gd name="connsiteX19189" fmla="*/ 1109017 w 3049233"/>
              <a:gd name="connsiteY19189" fmla="*/ 564242 h 1985002"/>
              <a:gd name="connsiteX19190" fmla="*/ 1109592 w 3049233"/>
              <a:gd name="connsiteY19190" fmla="*/ 565796 h 1985002"/>
              <a:gd name="connsiteX19191" fmla="*/ 1112990 w 3049233"/>
              <a:gd name="connsiteY19191" fmla="*/ 575200 h 1985002"/>
              <a:gd name="connsiteX19192" fmla="*/ 1105307 w 3049233"/>
              <a:gd name="connsiteY19192" fmla="*/ 584734 h 1985002"/>
              <a:gd name="connsiteX19193" fmla="*/ 1105203 w 3049233"/>
              <a:gd name="connsiteY19193" fmla="*/ 584504 h 1985002"/>
              <a:gd name="connsiteX19194" fmla="*/ 1100705 w 3049233"/>
              <a:gd name="connsiteY19194" fmla="*/ 574549 h 1985002"/>
              <a:gd name="connsiteX19195" fmla="*/ 948634 w 3049233"/>
              <a:gd name="connsiteY19195" fmla="*/ 564116 h 1985002"/>
              <a:gd name="connsiteX19196" fmla="*/ 956821 w 3049233"/>
              <a:gd name="connsiteY19196" fmla="*/ 575502 h 1985002"/>
              <a:gd name="connsiteX19197" fmla="*/ 957207 w 3049233"/>
              <a:gd name="connsiteY19197" fmla="*/ 575883 h 1985002"/>
              <a:gd name="connsiteX19198" fmla="*/ 947736 w 3049233"/>
              <a:gd name="connsiteY19198" fmla="*/ 586084 h 1985002"/>
              <a:gd name="connsiteX19199" fmla="*/ 946141 w 3049233"/>
              <a:gd name="connsiteY19199" fmla="*/ 584756 h 1985002"/>
              <a:gd name="connsiteX19200" fmla="*/ 938254 w 3049233"/>
              <a:gd name="connsiteY19200" fmla="*/ 575115 h 1985002"/>
              <a:gd name="connsiteX19201" fmla="*/ 681807 w 3049233"/>
              <a:gd name="connsiteY19201" fmla="*/ 564044 h 1985002"/>
              <a:gd name="connsiteX19202" fmla="*/ 691404 w 3049233"/>
              <a:gd name="connsiteY19202" fmla="*/ 578487 h 1985002"/>
              <a:gd name="connsiteX19203" fmla="*/ 680364 w 3049233"/>
              <a:gd name="connsiteY19203" fmla="*/ 590782 h 1985002"/>
              <a:gd name="connsiteX19204" fmla="*/ 680345 w 3049233"/>
              <a:gd name="connsiteY19204" fmla="*/ 590802 h 1985002"/>
              <a:gd name="connsiteX19205" fmla="*/ 680140 w 3049233"/>
              <a:gd name="connsiteY19205" fmla="*/ 591050 h 1985002"/>
              <a:gd name="connsiteX19206" fmla="*/ 680029 w 3049233"/>
              <a:gd name="connsiteY19206" fmla="*/ 591183 h 1985002"/>
              <a:gd name="connsiteX19207" fmla="*/ 680024 w 3049233"/>
              <a:gd name="connsiteY19207" fmla="*/ 591188 h 1985002"/>
              <a:gd name="connsiteX19208" fmla="*/ 670796 w 3049233"/>
              <a:gd name="connsiteY19208" fmla="*/ 580108 h 1985002"/>
              <a:gd name="connsiteX19209" fmla="*/ 670508 w 3049233"/>
              <a:gd name="connsiteY19209" fmla="*/ 579543 h 1985002"/>
              <a:gd name="connsiteX19210" fmla="*/ 669615 w 3049233"/>
              <a:gd name="connsiteY19210" fmla="*/ 577796 h 1985002"/>
              <a:gd name="connsiteX19211" fmla="*/ 672984 w 3049233"/>
              <a:gd name="connsiteY19211" fmla="*/ 573722 h 1985002"/>
              <a:gd name="connsiteX19212" fmla="*/ 672991 w 3049233"/>
              <a:gd name="connsiteY19212" fmla="*/ 573714 h 1985002"/>
              <a:gd name="connsiteX19213" fmla="*/ 1589486 w 3049233"/>
              <a:gd name="connsiteY19213" fmla="*/ 563303 h 1985002"/>
              <a:gd name="connsiteX19214" fmla="*/ 1593196 w 3049233"/>
              <a:gd name="connsiteY19214" fmla="*/ 565119 h 1985002"/>
              <a:gd name="connsiteX19215" fmla="*/ 1622141 w 3049233"/>
              <a:gd name="connsiteY19215" fmla="*/ 578754 h 1985002"/>
              <a:gd name="connsiteX19216" fmla="*/ 1618763 w 3049233"/>
              <a:gd name="connsiteY19216" fmla="*/ 580553 h 1985002"/>
              <a:gd name="connsiteX19217" fmla="*/ 1588295 w 3049233"/>
              <a:gd name="connsiteY19217" fmla="*/ 566303 h 1985002"/>
              <a:gd name="connsiteX19218" fmla="*/ 1586246 w 3049233"/>
              <a:gd name="connsiteY19218" fmla="*/ 565357 h 1985002"/>
              <a:gd name="connsiteX19219" fmla="*/ 654928 w 3049233"/>
              <a:gd name="connsiteY19219" fmla="*/ 562363 h 1985002"/>
              <a:gd name="connsiteX19220" fmla="*/ 662767 w 3049233"/>
              <a:gd name="connsiteY19220" fmla="*/ 577614 h 1985002"/>
              <a:gd name="connsiteX19221" fmla="*/ 662647 w 3049233"/>
              <a:gd name="connsiteY19221" fmla="*/ 577760 h 1985002"/>
              <a:gd name="connsiteX19222" fmla="*/ 649388 w 3049233"/>
              <a:gd name="connsiteY19222" fmla="*/ 593866 h 1985002"/>
              <a:gd name="connsiteX19223" fmla="*/ 648931 w 3049233"/>
              <a:gd name="connsiteY19223" fmla="*/ 592982 h 1985002"/>
              <a:gd name="connsiteX19224" fmla="*/ 641310 w 3049233"/>
              <a:gd name="connsiteY19224" fmla="*/ 578234 h 1985002"/>
              <a:gd name="connsiteX19225" fmla="*/ 1288901 w 3049233"/>
              <a:gd name="connsiteY19225" fmla="*/ 562305 h 1985002"/>
              <a:gd name="connsiteX19226" fmla="*/ 1277612 w 3049233"/>
              <a:gd name="connsiteY19226" fmla="*/ 578541 h 1985002"/>
              <a:gd name="connsiteX19227" fmla="*/ 1277601 w 3049233"/>
              <a:gd name="connsiteY19227" fmla="*/ 578556 h 1985002"/>
              <a:gd name="connsiteX19228" fmla="*/ 1276751 w 3049233"/>
              <a:gd name="connsiteY19228" fmla="*/ 579742 h 1985002"/>
              <a:gd name="connsiteX19229" fmla="*/ 1275819 w 3049233"/>
              <a:gd name="connsiteY19229" fmla="*/ 581041 h 1985002"/>
              <a:gd name="connsiteX19230" fmla="*/ 1277714 w 3049233"/>
              <a:gd name="connsiteY19230" fmla="*/ 578368 h 1985002"/>
              <a:gd name="connsiteX19231" fmla="*/ 1278044 w 3049233"/>
              <a:gd name="connsiteY19231" fmla="*/ 577902 h 1985002"/>
              <a:gd name="connsiteX19232" fmla="*/ 1288366 w 3049233"/>
              <a:gd name="connsiteY19232" fmla="*/ 562921 h 1985002"/>
              <a:gd name="connsiteX19233" fmla="*/ 1538616 w 3049233"/>
              <a:gd name="connsiteY19233" fmla="*/ 562085 h 1985002"/>
              <a:gd name="connsiteX19234" fmla="*/ 1555765 w 3049233"/>
              <a:gd name="connsiteY19234" fmla="*/ 574094 h 1985002"/>
              <a:gd name="connsiteX19235" fmla="*/ 1560608 w 3049233"/>
              <a:gd name="connsiteY19235" fmla="*/ 576346 h 1985002"/>
              <a:gd name="connsiteX19236" fmla="*/ 1558018 w 3049233"/>
              <a:gd name="connsiteY19236" fmla="*/ 577975 h 1985002"/>
              <a:gd name="connsiteX19237" fmla="*/ 1557305 w 3049233"/>
              <a:gd name="connsiteY19237" fmla="*/ 577649 h 1985002"/>
              <a:gd name="connsiteX19238" fmla="*/ 1550193 w 3049233"/>
              <a:gd name="connsiteY19238" fmla="*/ 574262 h 1985002"/>
              <a:gd name="connsiteX19239" fmla="*/ 1536034 w 3049233"/>
              <a:gd name="connsiteY19239" fmla="*/ 563995 h 1985002"/>
              <a:gd name="connsiteX19240" fmla="*/ 920757 w 3049233"/>
              <a:gd name="connsiteY19240" fmla="*/ 561660 h 1985002"/>
              <a:gd name="connsiteX19241" fmla="*/ 930382 w 3049233"/>
              <a:gd name="connsiteY19241" fmla="*/ 573430 h 1985002"/>
              <a:gd name="connsiteX19242" fmla="*/ 921548 w 3049233"/>
              <a:gd name="connsiteY19242" fmla="*/ 582880 h 1985002"/>
              <a:gd name="connsiteX19243" fmla="*/ 911981 w 3049233"/>
              <a:gd name="connsiteY19243" fmla="*/ 570825 h 1985002"/>
              <a:gd name="connsiteX19244" fmla="*/ 832687 w 3049233"/>
              <a:gd name="connsiteY19244" fmla="*/ 560411 h 1985002"/>
              <a:gd name="connsiteX19245" fmla="*/ 847262 w 3049233"/>
              <a:gd name="connsiteY19245" fmla="*/ 566928 h 1985002"/>
              <a:gd name="connsiteX19246" fmla="*/ 840633 w 3049233"/>
              <a:gd name="connsiteY19246" fmla="*/ 574300 h 1985002"/>
              <a:gd name="connsiteX19247" fmla="*/ 834686 w 3049233"/>
              <a:gd name="connsiteY19247" fmla="*/ 580557 h 1985002"/>
              <a:gd name="connsiteX19248" fmla="*/ 826060 w 3049233"/>
              <a:gd name="connsiteY19248" fmla="*/ 567580 h 1985002"/>
              <a:gd name="connsiteX19249" fmla="*/ 829472 w 3049233"/>
              <a:gd name="connsiteY19249" fmla="*/ 563778 h 1985002"/>
              <a:gd name="connsiteX19250" fmla="*/ 1500804 w 3049233"/>
              <a:gd name="connsiteY19250" fmla="*/ 559634 h 1985002"/>
              <a:gd name="connsiteX19251" fmla="*/ 1502338 w 3049233"/>
              <a:gd name="connsiteY19251" fmla="*/ 563827 h 1985002"/>
              <a:gd name="connsiteX19252" fmla="*/ 1513607 w 3049233"/>
              <a:gd name="connsiteY19252" fmla="*/ 573500 h 1985002"/>
              <a:gd name="connsiteX19253" fmla="*/ 1511178 w 3049233"/>
              <a:gd name="connsiteY19253" fmla="*/ 575291 h 1985002"/>
              <a:gd name="connsiteX19254" fmla="*/ 1500964 w 3049233"/>
              <a:gd name="connsiteY19254" fmla="*/ 566157 h 1985002"/>
              <a:gd name="connsiteX19255" fmla="*/ 1500644 w 3049233"/>
              <a:gd name="connsiteY19255" fmla="*/ 562230 h 1985002"/>
              <a:gd name="connsiteX19256" fmla="*/ 1500458 w 3049233"/>
              <a:gd name="connsiteY19256" fmla="*/ 559933 h 1985002"/>
              <a:gd name="connsiteX19257" fmla="*/ 1500634 w 3049233"/>
              <a:gd name="connsiteY19257" fmla="*/ 559781 h 1985002"/>
              <a:gd name="connsiteX19258" fmla="*/ 1786632 w 3049233"/>
              <a:gd name="connsiteY19258" fmla="*/ 559513 h 1985002"/>
              <a:gd name="connsiteX19259" fmla="*/ 1866447 w 3049233"/>
              <a:gd name="connsiteY19259" fmla="*/ 567194 h 1985002"/>
              <a:gd name="connsiteX19260" fmla="*/ 1949026 w 3049233"/>
              <a:gd name="connsiteY19260" fmla="*/ 581566 h 1985002"/>
              <a:gd name="connsiteX19261" fmla="*/ 1972416 w 3049233"/>
              <a:gd name="connsiteY19261" fmla="*/ 586829 h 1985002"/>
              <a:gd name="connsiteX19262" fmla="*/ 1900731 w 3049233"/>
              <a:gd name="connsiteY19262" fmla="*/ 574876 h 1985002"/>
              <a:gd name="connsiteX19263" fmla="*/ 1836842 w 3049233"/>
              <a:gd name="connsiteY19263" fmla="*/ 569711 h 1985002"/>
              <a:gd name="connsiteX19264" fmla="*/ 1831184 w 3049233"/>
              <a:gd name="connsiteY19264" fmla="*/ 569769 h 1985002"/>
              <a:gd name="connsiteX19265" fmla="*/ 1817902 w 3049233"/>
              <a:gd name="connsiteY19265" fmla="*/ 569906 h 1985002"/>
              <a:gd name="connsiteX19266" fmla="*/ 1805969 w 3049233"/>
              <a:gd name="connsiteY19266" fmla="*/ 569189 h 1985002"/>
              <a:gd name="connsiteX19267" fmla="*/ 1797734 w 3049233"/>
              <a:gd name="connsiteY19267" fmla="*/ 570114 h 1985002"/>
              <a:gd name="connsiteX19268" fmla="*/ 1776454 w 3049233"/>
              <a:gd name="connsiteY19268" fmla="*/ 570333 h 1985002"/>
              <a:gd name="connsiteX19269" fmla="*/ 1723154 w 3049233"/>
              <a:gd name="connsiteY19269" fmla="*/ 578490 h 1985002"/>
              <a:gd name="connsiteX19270" fmla="*/ 1723126 w 3049233"/>
              <a:gd name="connsiteY19270" fmla="*/ 578493 h 1985002"/>
              <a:gd name="connsiteX19271" fmla="*/ 1714142 w 3049233"/>
              <a:gd name="connsiteY19271" fmla="*/ 582161 h 1985002"/>
              <a:gd name="connsiteX19272" fmla="*/ 1688769 w 3049233"/>
              <a:gd name="connsiteY19272" fmla="*/ 571142 h 1985002"/>
              <a:gd name="connsiteX19273" fmla="*/ 1717189 w 3049233"/>
              <a:gd name="connsiteY19273" fmla="*/ 562090 h 1985002"/>
              <a:gd name="connsiteX19274" fmla="*/ 864635 w 3049233"/>
              <a:gd name="connsiteY19274" fmla="*/ 559428 h 1985002"/>
              <a:gd name="connsiteX19275" fmla="*/ 865919 w 3049233"/>
              <a:gd name="connsiteY19275" fmla="*/ 560946 h 1985002"/>
              <a:gd name="connsiteX19276" fmla="*/ 865273 w 3049233"/>
              <a:gd name="connsiteY19276" fmla="*/ 560686 h 1985002"/>
              <a:gd name="connsiteX19277" fmla="*/ 864930 w 3049233"/>
              <a:gd name="connsiteY19277" fmla="*/ 560547 h 1985002"/>
              <a:gd name="connsiteX19278" fmla="*/ 864408 w 3049233"/>
              <a:gd name="connsiteY19278" fmla="*/ 560337 h 1985002"/>
              <a:gd name="connsiteX19279" fmla="*/ 1087502 w 3049233"/>
              <a:gd name="connsiteY19279" fmla="*/ 558762 h 1985002"/>
              <a:gd name="connsiteX19280" fmla="*/ 1090160 w 3049233"/>
              <a:gd name="connsiteY19280" fmla="*/ 564601 h 1985002"/>
              <a:gd name="connsiteX19281" fmla="*/ 1093679 w 3049233"/>
              <a:gd name="connsiteY19281" fmla="*/ 572332 h 1985002"/>
              <a:gd name="connsiteX19282" fmla="*/ 1091455 w 3049233"/>
              <a:gd name="connsiteY19282" fmla="*/ 575072 h 1985002"/>
              <a:gd name="connsiteX19283" fmla="*/ 1086341 w 3049233"/>
              <a:gd name="connsiteY19283" fmla="*/ 581371 h 1985002"/>
              <a:gd name="connsiteX19284" fmla="*/ 1079256 w 3049233"/>
              <a:gd name="connsiteY19284" fmla="*/ 568514 h 1985002"/>
              <a:gd name="connsiteX19285" fmla="*/ 1081952 w 3049233"/>
              <a:gd name="connsiteY19285" fmla="*/ 565326 h 1985002"/>
              <a:gd name="connsiteX19286" fmla="*/ 1596961 w 3049233"/>
              <a:gd name="connsiteY19286" fmla="*/ 558563 h 1985002"/>
              <a:gd name="connsiteX19287" fmla="*/ 1599632 w 3049233"/>
              <a:gd name="connsiteY19287" fmla="*/ 559870 h 1985002"/>
              <a:gd name="connsiteX19288" fmla="*/ 1627828 w 3049233"/>
              <a:gd name="connsiteY19288" fmla="*/ 573042 h 1985002"/>
              <a:gd name="connsiteX19289" fmla="*/ 1626584 w 3049233"/>
              <a:gd name="connsiteY19289" fmla="*/ 574716 h 1985002"/>
              <a:gd name="connsiteX19290" fmla="*/ 1595238 w 3049233"/>
              <a:gd name="connsiteY19290" fmla="*/ 559870 h 1985002"/>
              <a:gd name="connsiteX19291" fmla="*/ 1595048 w 3049233"/>
              <a:gd name="connsiteY19291" fmla="*/ 559776 h 1985002"/>
              <a:gd name="connsiteX19292" fmla="*/ 1207138 w 3049233"/>
              <a:gd name="connsiteY19292" fmla="*/ 557497 h 1985002"/>
              <a:gd name="connsiteX19293" fmla="*/ 1207116 w 3049233"/>
              <a:gd name="connsiteY19293" fmla="*/ 557667 h 1985002"/>
              <a:gd name="connsiteX19294" fmla="*/ 1207098 w 3049233"/>
              <a:gd name="connsiteY19294" fmla="*/ 557806 h 1985002"/>
              <a:gd name="connsiteX19295" fmla="*/ 1198081 w 3049233"/>
              <a:gd name="connsiteY19295" fmla="*/ 573966 h 1985002"/>
              <a:gd name="connsiteX19296" fmla="*/ 1198062 w 3049233"/>
              <a:gd name="connsiteY19296" fmla="*/ 573999 h 1985002"/>
              <a:gd name="connsiteX19297" fmla="*/ 1197734 w 3049233"/>
              <a:gd name="connsiteY19297" fmla="*/ 574514 h 1985002"/>
              <a:gd name="connsiteX19298" fmla="*/ 1196196 w 3049233"/>
              <a:gd name="connsiteY19298" fmla="*/ 576924 h 1985002"/>
              <a:gd name="connsiteX19299" fmla="*/ 1196213 w 3049233"/>
              <a:gd name="connsiteY19299" fmla="*/ 576743 h 1985002"/>
              <a:gd name="connsiteX19300" fmla="*/ 1196231 w 3049233"/>
              <a:gd name="connsiteY19300" fmla="*/ 576554 h 1985002"/>
              <a:gd name="connsiteX19301" fmla="*/ 1198912 w 3049233"/>
              <a:gd name="connsiteY19301" fmla="*/ 572318 h 1985002"/>
              <a:gd name="connsiteX19302" fmla="*/ 1198913 w 3049233"/>
              <a:gd name="connsiteY19302" fmla="*/ 572316 h 1985002"/>
              <a:gd name="connsiteX19303" fmla="*/ 1202065 w 3049233"/>
              <a:gd name="connsiteY19303" fmla="*/ 566637 h 1985002"/>
              <a:gd name="connsiteX19304" fmla="*/ 1545311 w 3049233"/>
              <a:gd name="connsiteY19304" fmla="*/ 557133 h 1985002"/>
              <a:gd name="connsiteX19305" fmla="*/ 1562370 w 3049233"/>
              <a:gd name="connsiteY19305" fmla="*/ 568166 h 1985002"/>
              <a:gd name="connsiteX19306" fmla="*/ 1568900 w 3049233"/>
              <a:gd name="connsiteY19306" fmla="*/ 571134 h 1985002"/>
              <a:gd name="connsiteX19307" fmla="*/ 1565679 w 3049233"/>
              <a:gd name="connsiteY19307" fmla="*/ 573159 h 1985002"/>
              <a:gd name="connsiteX19308" fmla="*/ 1564758 w 3049233"/>
              <a:gd name="connsiteY19308" fmla="*/ 572739 h 1985002"/>
              <a:gd name="connsiteX19309" fmla="*/ 1557476 w 3049233"/>
              <a:gd name="connsiteY19309" fmla="*/ 569353 h 1985002"/>
              <a:gd name="connsiteX19310" fmla="*/ 1542617 w 3049233"/>
              <a:gd name="connsiteY19310" fmla="*/ 559126 h 1985002"/>
              <a:gd name="connsiteX19311" fmla="*/ 1065894 w 3049233"/>
              <a:gd name="connsiteY19311" fmla="*/ 556534 h 1985002"/>
              <a:gd name="connsiteX19312" fmla="*/ 1069271 w 3049233"/>
              <a:gd name="connsiteY19312" fmla="*/ 562612 h 1985002"/>
              <a:gd name="connsiteX19313" fmla="*/ 1071881 w 3049233"/>
              <a:gd name="connsiteY19313" fmla="*/ 567309 h 1985002"/>
              <a:gd name="connsiteX19314" fmla="*/ 1072371 w 3049233"/>
              <a:gd name="connsiteY19314" fmla="*/ 568191 h 1985002"/>
              <a:gd name="connsiteX19315" fmla="*/ 1064520 w 3049233"/>
              <a:gd name="connsiteY19315" fmla="*/ 577432 h 1985002"/>
              <a:gd name="connsiteX19316" fmla="*/ 1062914 w 3049233"/>
              <a:gd name="connsiteY19316" fmla="*/ 575074 h 1985002"/>
              <a:gd name="connsiteX19317" fmla="*/ 1061177 w 3049233"/>
              <a:gd name="connsiteY19317" fmla="*/ 572524 h 1985002"/>
              <a:gd name="connsiteX19318" fmla="*/ 1057088 w 3049233"/>
              <a:gd name="connsiteY19318" fmla="*/ 566521 h 1985002"/>
              <a:gd name="connsiteX19319" fmla="*/ 1059786 w 3049233"/>
              <a:gd name="connsiteY19319" fmla="*/ 563445 h 1985002"/>
              <a:gd name="connsiteX19320" fmla="*/ 1280516 w 3049233"/>
              <a:gd name="connsiteY19320" fmla="*/ 554650 h 1985002"/>
              <a:gd name="connsiteX19321" fmla="*/ 1280406 w 3049233"/>
              <a:gd name="connsiteY19321" fmla="*/ 554838 h 1985002"/>
              <a:gd name="connsiteX19322" fmla="*/ 1279955 w 3049233"/>
              <a:gd name="connsiteY19322" fmla="*/ 555506 h 1985002"/>
              <a:gd name="connsiteX19323" fmla="*/ 1279633 w 3049233"/>
              <a:gd name="connsiteY19323" fmla="*/ 555984 h 1985002"/>
              <a:gd name="connsiteX19324" fmla="*/ 1279611 w 3049233"/>
              <a:gd name="connsiteY19324" fmla="*/ 556017 h 1985002"/>
              <a:gd name="connsiteX19325" fmla="*/ 1279616 w 3049233"/>
              <a:gd name="connsiteY19325" fmla="*/ 556009 h 1985002"/>
              <a:gd name="connsiteX19326" fmla="*/ 1279633 w 3049233"/>
              <a:gd name="connsiteY19326" fmla="*/ 555984 h 1985002"/>
              <a:gd name="connsiteX19327" fmla="*/ 1506705 w 3049233"/>
              <a:gd name="connsiteY19327" fmla="*/ 554549 h 1985002"/>
              <a:gd name="connsiteX19328" fmla="*/ 1508709 w 3049233"/>
              <a:gd name="connsiteY19328" fmla="*/ 559086 h 1985002"/>
              <a:gd name="connsiteX19329" fmla="*/ 1520368 w 3049233"/>
              <a:gd name="connsiteY19329" fmla="*/ 568513 h 1985002"/>
              <a:gd name="connsiteX19330" fmla="*/ 1517605 w 3049233"/>
              <a:gd name="connsiteY19330" fmla="*/ 570550 h 1985002"/>
              <a:gd name="connsiteX19331" fmla="*/ 1511580 w 3049233"/>
              <a:gd name="connsiteY19331" fmla="*/ 565479 h 1985002"/>
              <a:gd name="connsiteX19332" fmla="*/ 1507229 w 3049233"/>
              <a:gd name="connsiteY19332" fmla="*/ 561817 h 1985002"/>
              <a:gd name="connsiteX19333" fmla="*/ 1506531 w 3049233"/>
              <a:gd name="connsiteY19333" fmla="*/ 556998 h 1985002"/>
              <a:gd name="connsiteX19334" fmla="*/ 1506235 w 3049233"/>
              <a:gd name="connsiteY19334" fmla="*/ 554955 h 1985002"/>
              <a:gd name="connsiteX19335" fmla="*/ 1506693 w 3049233"/>
              <a:gd name="connsiteY19335" fmla="*/ 554559 h 1985002"/>
              <a:gd name="connsiteX19336" fmla="*/ 1014244 w 3049233"/>
              <a:gd name="connsiteY19336" fmla="*/ 553457 h 1985002"/>
              <a:gd name="connsiteX19337" fmla="*/ 1017346 w 3049233"/>
              <a:gd name="connsiteY19337" fmla="*/ 557918 h 1985002"/>
              <a:gd name="connsiteX19338" fmla="*/ 1019084 w 3049233"/>
              <a:gd name="connsiteY19338" fmla="*/ 560417 h 1985002"/>
              <a:gd name="connsiteX19339" fmla="*/ 1022601 w 3049233"/>
              <a:gd name="connsiteY19339" fmla="*/ 565475 h 1985002"/>
              <a:gd name="connsiteX19340" fmla="*/ 1015951 w 3049233"/>
              <a:gd name="connsiteY19340" fmla="*/ 572842 h 1985002"/>
              <a:gd name="connsiteX19341" fmla="*/ 1014733 w 3049233"/>
              <a:gd name="connsiteY19341" fmla="*/ 574191 h 1985002"/>
              <a:gd name="connsiteX19342" fmla="*/ 1005485 w 3049233"/>
              <a:gd name="connsiteY19342" fmla="*/ 563017 h 1985002"/>
              <a:gd name="connsiteX19343" fmla="*/ 1041362 w 3049233"/>
              <a:gd name="connsiteY19343" fmla="*/ 553366 h 1985002"/>
              <a:gd name="connsiteX19344" fmla="*/ 1049577 w 3049233"/>
              <a:gd name="connsiteY19344" fmla="*/ 565428 h 1985002"/>
              <a:gd name="connsiteX19345" fmla="*/ 1039113 w 3049233"/>
              <a:gd name="connsiteY19345" fmla="*/ 577346 h 1985002"/>
              <a:gd name="connsiteX19346" fmla="*/ 1031932 w 3049233"/>
              <a:gd name="connsiteY19346" fmla="*/ 567009 h 1985002"/>
              <a:gd name="connsiteX19347" fmla="*/ 1030686 w 3049233"/>
              <a:gd name="connsiteY19347" fmla="*/ 565216 h 1985002"/>
              <a:gd name="connsiteX19348" fmla="*/ 1032594 w 3049233"/>
              <a:gd name="connsiteY19348" fmla="*/ 563098 h 1985002"/>
              <a:gd name="connsiteX19349" fmla="*/ 1038288 w 3049233"/>
              <a:gd name="connsiteY19349" fmla="*/ 556778 h 1985002"/>
              <a:gd name="connsiteX19350" fmla="*/ 816476 w 3049233"/>
              <a:gd name="connsiteY19350" fmla="*/ 553162 h 1985002"/>
              <a:gd name="connsiteX19351" fmla="*/ 822341 w 3049233"/>
              <a:gd name="connsiteY19351" fmla="*/ 555784 h 1985002"/>
              <a:gd name="connsiteX19352" fmla="*/ 824276 w 3049233"/>
              <a:gd name="connsiteY19352" fmla="*/ 556650 h 1985002"/>
              <a:gd name="connsiteX19353" fmla="*/ 826578 w 3049233"/>
              <a:gd name="connsiteY19353" fmla="*/ 557679 h 1985002"/>
              <a:gd name="connsiteX19354" fmla="*/ 824859 w 3049233"/>
              <a:gd name="connsiteY19354" fmla="*/ 559594 h 1985002"/>
              <a:gd name="connsiteX19355" fmla="*/ 822438 w 3049233"/>
              <a:gd name="connsiteY19355" fmla="*/ 562131 h 1985002"/>
              <a:gd name="connsiteX19356" fmla="*/ 821480 w 3049233"/>
              <a:gd name="connsiteY19356" fmla="*/ 560690 h 1985002"/>
              <a:gd name="connsiteX19357" fmla="*/ 818666 w 3049233"/>
              <a:gd name="connsiteY19357" fmla="*/ 556456 h 1985002"/>
              <a:gd name="connsiteX19358" fmla="*/ 1605854 w 3049233"/>
              <a:gd name="connsiteY19358" fmla="*/ 552925 h 1985002"/>
              <a:gd name="connsiteX19359" fmla="*/ 1607593 w 3049233"/>
              <a:gd name="connsiteY19359" fmla="*/ 553773 h 1985002"/>
              <a:gd name="connsiteX19360" fmla="*/ 1633003 w 3049233"/>
              <a:gd name="connsiteY19360" fmla="*/ 566075 h 1985002"/>
              <a:gd name="connsiteX19361" fmla="*/ 1631527 w 3049233"/>
              <a:gd name="connsiteY19361" fmla="*/ 568060 h 1985002"/>
              <a:gd name="connsiteX19362" fmla="*/ 1603061 w 3049233"/>
              <a:gd name="connsiteY19362" fmla="*/ 554696 h 1985002"/>
              <a:gd name="connsiteX19363" fmla="*/ 809553 w 3049233"/>
              <a:gd name="connsiteY19363" fmla="*/ 552816 h 1985002"/>
              <a:gd name="connsiteX19364" fmla="*/ 817407 w 3049233"/>
              <a:gd name="connsiteY19364" fmla="*/ 566917 h 1985002"/>
              <a:gd name="connsiteX19365" fmla="*/ 817601 w 3049233"/>
              <a:gd name="connsiteY19365" fmla="*/ 567128 h 1985002"/>
              <a:gd name="connsiteX19366" fmla="*/ 817633 w 3049233"/>
              <a:gd name="connsiteY19366" fmla="*/ 567163 h 1985002"/>
              <a:gd name="connsiteX19367" fmla="*/ 810068 w 3049233"/>
              <a:gd name="connsiteY19367" fmla="*/ 575088 h 1985002"/>
              <a:gd name="connsiteX19368" fmla="*/ 807869 w 3049233"/>
              <a:gd name="connsiteY19368" fmla="*/ 577563 h 1985002"/>
              <a:gd name="connsiteX19369" fmla="*/ 804258 w 3049233"/>
              <a:gd name="connsiteY19369" fmla="*/ 572612 h 1985002"/>
              <a:gd name="connsiteX19370" fmla="*/ 798552 w 3049233"/>
              <a:gd name="connsiteY19370" fmla="*/ 564789 h 1985002"/>
              <a:gd name="connsiteX19371" fmla="*/ 1551630 w 3049233"/>
              <a:gd name="connsiteY19371" fmla="*/ 552459 h 1985002"/>
              <a:gd name="connsiteX19372" fmla="*/ 1569821 w 3049233"/>
              <a:gd name="connsiteY19372" fmla="*/ 563256 h 1985002"/>
              <a:gd name="connsiteX19373" fmla="*/ 1576498 w 3049233"/>
              <a:gd name="connsiteY19373" fmla="*/ 566360 h 1985002"/>
              <a:gd name="connsiteX19374" fmla="*/ 1574110 w 3049233"/>
              <a:gd name="connsiteY19374" fmla="*/ 567860 h 1985002"/>
              <a:gd name="connsiteX19375" fmla="*/ 1572209 w 3049233"/>
              <a:gd name="connsiteY19375" fmla="*/ 566980 h 1985002"/>
              <a:gd name="connsiteX19376" fmla="*/ 1564927 w 3049233"/>
              <a:gd name="connsiteY19376" fmla="*/ 563594 h 1985002"/>
              <a:gd name="connsiteX19377" fmla="*/ 1549814 w 3049233"/>
              <a:gd name="connsiteY19377" fmla="*/ 553802 h 1985002"/>
              <a:gd name="connsiteX19378" fmla="*/ 1512395 w 3049233"/>
              <a:gd name="connsiteY19378" fmla="*/ 551241 h 1985002"/>
              <a:gd name="connsiteX19379" fmla="*/ 1514064 w 3049233"/>
              <a:gd name="connsiteY19379" fmla="*/ 554365 h 1985002"/>
              <a:gd name="connsiteX19380" fmla="*/ 1526688 w 3049233"/>
              <a:gd name="connsiteY19380" fmla="*/ 563834 h 1985002"/>
              <a:gd name="connsiteX19381" fmla="*/ 1524345 w 3049233"/>
              <a:gd name="connsiteY19381" fmla="*/ 565579 h 1985002"/>
              <a:gd name="connsiteX19382" fmla="*/ 1518989 w 3049233"/>
              <a:gd name="connsiteY19382" fmla="*/ 561266 h 1985002"/>
              <a:gd name="connsiteX19383" fmla="*/ 1513706 w 3049233"/>
              <a:gd name="connsiteY19383" fmla="*/ 557011 h 1985002"/>
              <a:gd name="connsiteX19384" fmla="*/ 1513468 w 3049233"/>
              <a:gd name="connsiteY19384" fmla="*/ 555966 h 1985002"/>
              <a:gd name="connsiteX19385" fmla="*/ 988106 w 3049233"/>
              <a:gd name="connsiteY19385" fmla="*/ 550815 h 1985002"/>
              <a:gd name="connsiteX19386" fmla="*/ 988399 w 3049233"/>
              <a:gd name="connsiteY19386" fmla="*/ 551379 h 1985002"/>
              <a:gd name="connsiteX19387" fmla="*/ 989657 w 3049233"/>
              <a:gd name="connsiteY19387" fmla="*/ 553798 h 1985002"/>
              <a:gd name="connsiteX19388" fmla="*/ 989781 w 3049233"/>
              <a:gd name="connsiteY19388" fmla="*/ 553947 h 1985002"/>
              <a:gd name="connsiteX19389" fmla="*/ 997925 w 3049233"/>
              <a:gd name="connsiteY19389" fmla="*/ 563788 h 1985002"/>
              <a:gd name="connsiteX19390" fmla="*/ 992931 w 3049233"/>
              <a:gd name="connsiteY19390" fmla="*/ 569243 h 1985002"/>
              <a:gd name="connsiteX19391" fmla="*/ 990054 w 3049233"/>
              <a:gd name="connsiteY19391" fmla="*/ 572386 h 1985002"/>
              <a:gd name="connsiteX19392" fmla="*/ 989256 w 3049233"/>
              <a:gd name="connsiteY19392" fmla="*/ 573257 h 1985002"/>
              <a:gd name="connsiteX19393" fmla="*/ 978468 w 3049233"/>
              <a:gd name="connsiteY19393" fmla="*/ 562282 h 1985002"/>
              <a:gd name="connsiteX19394" fmla="*/ 978083 w 3049233"/>
              <a:gd name="connsiteY19394" fmla="*/ 561624 h 1985002"/>
              <a:gd name="connsiteX19395" fmla="*/ 781954 w 3049233"/>
              <a:gd name="connsiteY19395" fmla="*/ 550692 h 1985002"/>
              <a:gd name="connsiteX19396" fmla="*/ 786301 w 3049233"/>
              <a:gd name="connsiteY19396" fmla="*/ 557554 h 1985002"/>
              <a:gd name="connsiteX19397" fmla="*/ 791079 w 3049233"/>
              <a:gd name="connsiteY19397" fmla="*/ 565097 h 1985002"/>
              <a:gd name="connsiteX19398" fmla="*/ 781392 w 3049233"/>
              <a:gd name="connsiteY19398" fmla="*/ 575808 h 1985002"/>
              <a:gd name="connsiteX19399" fmla="*/ 775590 w 3049233"/>
              <a:gd name="connsiteY19399" fmla="*/ 569699 h 1985002"/>
              <a:gd name="connsiteX19400" fmla="*/ 772105 w 3049233"/>
              <a:gd name="connsiteY19400" fmla="*/ 566030 h 1985002"/>
              <a:gd name="connsiteX19401" fmla="*/ 769929 w 3049233"/>
              <a:gd name="connsiteY19401" fmla="*/ 563740 h 1985002"/>
              <a:gd name="connsiteX19402" fmla="*/ 1177971 w 3049233"/>
              <a:gd name="connsiteY19402" fmla="*/ 550517 h 1985002"/>
              <a:gd name="connsiteX19403" fmla="*/ 1177844 w 3049233"/>
              <a:gd name="connsiteY19403" fmla="*/ 552801 h 1985002"/>
              <a:gd name="connsiteX19404" fmla="*/ 1176251 w 3049233"/>
              <a:gd name="connsiteY19404" fmla="*/ 581640 h 1985002"/>
              <a:gd name="connsiteX19405" fmla="*/ 1169070 w 3049233"/>
              <a:gd name="connsiteY19405" fmla="*/ 593312 h 1985002"/>
              <a:gd name="connsiteX19406" fmla="*/ 1169425 w 3049233"/>
              <a:gd name="connsiteY19406" fmla="*/ 584443 h 1985002"/>
              <a:gd name="connsiteX19407" fmla="*/ 1169853 w 3049233"/>
              <a:gd name="connsiteY19407" fmla="*/ 573754 h 1985002"/>
              <a:gd name="connsiteX19408" fmla="*/ 1168656 w 3049233"/>
              <a:gd name="connsiteY19408" fmla="*/ 564960 h 1985002"/>
              <a:gd name="connsiteX19409" fmla="*/ 1174785 w 3049233"/>
              <a:gd name="connsiteY19409" fmla="*/ 555976 h 1985002"/>
              <a:gd name="connsiteX19410" fmla="*/ 1160580 w 3049233"/>
              <a:gd name="connsiteY19410" fmla="*/ 550185 h 1985002"/>
              <a:gd name="connsiteX19411" fmla="*/ 1162352 w 3049233"/>
              <a:gd name="connsiteY19411" fmla="*/ 562976 h 1985002"/>
              <a:gd name="connsiteX19412" fmla="*/ 1158667 w 3049233"/>
              <a:gd name="connsiteY19412" fmla="*/ 568257 h 1985002"/>
              <a:gd name="connsiteX19413" fmla="*/ 1152988 w 3049233"/>
              <a:gd name="connsiteY19413" fmla="*/ 576393 h 1985002"/>
              <a:gd name="connsiteX19414" fmla="*/ 1150868 w 3049233"/>
              <a:gd name="connsiteY19414" fmla="*/ 566642 h 1985002"/>
              <a:gd name="connsiteX19415" fmla="*/ 1150408 w 3049233"/>
              <a:gd name="connsiteY19415" fmla="*/ 564523 h 1985002"/>
              <a:gd name="connsiteX19416" fmla="*/ 1154296 w 3049233"/>
              <a:gd name="connsiteY19416" fmla="*/ 558852 h 1985002"/>
              <a:gd name="connsiteX19417" fmla="*/ 753368 w 3049233"/>
              <a:gd name="connsiteY19417" fmla="*/ 549846 h 1985002"/>
              <a:gd name="connsiteX19418" fmla="*/ 755331 w 3049233"/>
              <a:gd name="connsiteY19418" fmla="*/ 553899 h 1985002"/>
              <a:gd name="connsiteX19419" fmla="*/ 758172 w 3049233"/>
              <a:gd name="connsiteY19419" fmla="*/ 559764 h 1985002"/>
              <a:gd name="connsiteX19420" fmla="*/ 761378 w 3049233"/>
              <a:gd name="connsiteY19420" fmla="*/ 563932 h 1985002"/>
              <a:gd name="connsiteX19421" fmla="*/ 755226 w 3049233"/>
              <a:gd name="connsiteY19421" fmla="*/ 570725 h 1985002"/>
              <a:gd name="connsiteX19422" fmla="*/ 750603 w 3049233"/>
              <a:gd name="connsiteY19422" fmla="*/ 575829 h 1985002"/>
              <a:gd name="connsiteX19423" fmla="*/ 742881 w 3049233"/>
              <a:gd name="connsiteY19423" fmla="*/ 566009 h 1985002"/>
              <a:gd name="connsiteX19424" fmla="*/ 740812 w 3049233"/>
              <a:gd name="connsiteY19424" fmla="*/ 563378 h 1985002"/>
              <a:gd name="connsiteX19425" fmla="*/ 911196 w 3049233"/>
              <a:gd name="connsiteY19425" fmla="*/ 549638 h 1985002"/>
              <a:gd name="connsiteX19426" fmla="*/ 911665 w 3049233"/>
              <a:gd name="connsiteY19426" fmla="*/ 550540 h 1985002"/>
              <a:gd name="connsiteX19427" fmla="*/ 916547 w 3049233"/>
              <a:gd name="connsiteY19427" fmla="*/ 556511 h 1985002"/>
              <a:gd name="connsiteX19428" fmla="*/ 907888 w 3049233"/>
              <a:gd name="connsiteY19428" fmla="*/ 565669 h 1985002"/>
              <a:gd name="connsiteX19429" fmla="*/ 903316 w 3049233"/>
              <a:gd name="connsiteY19429" fmla="*/ 559908 h 1985002"/>
              <a:gd name="connsiteX19430" fmla="*/ 1141186 w 3049233"/>
              <a:gd name="connsiteY19430" fmla="*/ 548894 h 1985002"/>
              <a:gd name="connsiteX19431" fmla="*/ 1144406 w 3049233"/>
              <a:gd name="connsiteY19431" fmla="*/ 563579 h 1985002"/>
              <a:gd name="connsiteX19432" fmla="*/ 1140873 w 3049233"/>
              <a:gd name="connsiteY19432" fmla="*/ 568316 h 1985002"/>
              <a:gd name="connsiteX19433" fmla="*/ 1135695 w 3049233"/>
              <a:gd name="connsiteY19433" fmla="*/ 575257 h 1985002"/>
              <a:gd name="connsiteX19434" fmla="*/ 1133300 w 3049233"/>
              <a:gd name="connsiteY19434" fmla="*/ 566646 h 1985002"/>
              <a:gd name="connsiteX19435" fmla="*/ 1131654 w 3049233"/>
              <a:gd name="connsiteY19435" fmla="*/ 560727 h 1985002"/>
              <a:gd name="connsiteX19436" fmla="*/ 858219 w 3049233"/>
              <a:gd name="connsiteY19436" fmla="*/ 548446 h 1985002"/>
              <a:gd name="connsiteX19437" fmla="*/ 860456 w 3049233"/>
              <a:gd name="connsiteY19437" fmla="*/ 552333 h 1985002"/>
              <a:gd name="connsiteX19438" fmla="*/ 860447 w 3049233"/>
              <a:gd name="connsiteY19438" fmla="*/ 552372 h 1985002"/>
              <a:gd name="connsiteX19439" fmla="*/ 860438 w 3049233"/>
              <a:gd name="connsiteY19439" fmla="*/ 552408 h 1985002"/>
              <a:gd name="connsiteX19440" fmla="*/ 860380 w 3049233"/>
              <a:gd name="connsiteY19440" fmla="*/ 552651 h 1985002"/>
              <a:gd name="connsiteX19441" fmla="*/ 858591 w 3049233"/>
              <a:gd name="connsiteY19441" fmla="*/ 554520 h 1985002"/>
              <a:gd name="connsiteX19442" fmla="*/ 854018 w 3049233"/>
              <a:gd name="connsiteY19442" fmla="*/ 552897 h 1985002"/>
              <a:gd name="connsiteX19443" fmla="*/ 963552 w 3049233"/>
              <a:gd name="connsiteY19443" fmla="*/ 548308 h 1985002"/>
              <a:gd name="connsiteX19444" fmla="*/ 970990 w 3049233"/>
              <a:gd name="connsiteY19444" fmla="*/ 561039 h 1985002"/>
              <a:gd name="connsiteX19445" fmla="*/ 960745 w 3049233"/>
              <a:gd name="connsiteY19445" fmla="*/ 572073 h 1985002"/>
              <a:gd name="connsiteX19446" fmla="*/ 952255 w 3049233"/>
              <a:gd name="connsiteY19446" fmla="*/ 560279 h 1985002"/>
              <a:gd name="connsiteX19447" fmla="*/ 960000 w 3049233"/>
              <a:gd name="connsiteY19447" fmla="*/ 552072 h 1985002"/>
              <a:gd name="connsiteX19448" fmla="*/ 1122209 w 3049233"/>
              <a:gd name="connsiteY19448" fmla="*/ 547884 h 1985002"/>
              <a:gd name="connsiteX19449" fmla="*/ 1124159 w 3049233"/>
              <a:gd name="connsiteY19449" fmla="*/ 554863 h 1985002"/>
              <a:gd name="connsiteX19450" fmla="*/ 1125357 w 3049233"/>
              <a:gd name="connsiteY19450" fmla="*/ 559146 h 1985002"/>
              <a:gd name="connsiteX19451" fmla="*/ 1125504 w 3049233"/>
              <a:gd name="connsiteY19451" fmla="*/ 559672 h 1985002"/>
              <a:gd name="connsiteX19452" fmla="*/ 1117216 w 3049233"/>
              <a:gd name="connsiteY19452" fmla="*/ 569956 h 1985002"/>
              <a:gd name="connsiteX19453" fmla="*/ 1114840 w 3049233"/>
              <a:gd name="connsiteY19453" fmla="*/ 563425 h 1985002"/>
              <a:gd name="connsiteX19454" fmla="*/ 1113217 w 3049233"/>
              <a:gd name="connsiteY19454" fmla="*/ 559034 h 1985002"/>
              <a:gd name="connsiteX19455" fmla="*/ 1558393 w 3049233"/>
              <a:gd name="connsiteY19455" fmla="*/ 547457 h 1985002"/>
              <a:gd name="connsiteX19456" fmla="*/ 1563722 w 3049233"/>
              <a:gd name="connsiteY19456" fmla="*/ 550533 h 1985002"/>
              <a:gd name="connsiteX19457" fmla="*/ 1577782 w 3049233"/>
              <a:gd name="connsiteY19457" fmla="*/ 557669 h 1985002"/>
              <a:gd name="connsiteX19458" fmla="*/ 1584897 w 3049233"/>
              <a:gd name="connsiteY19458" fmla="*/ 561055 h 1985002"/>
              <a:gd name="connsiteX19459" fmla="*/ 1584920 w 3049233"/>
              <a:gd name="connsiteY19459" fmla="*/ 561067 h 1985002"/>
              <a:gd name="connsiteX19460" fmla="*/ 1581546 w 3049233"/>
              <a:gd name="connsiteY19460" fmla="*/ 563188 h 1985002"/>
              <a:gd name="connsiteX19461" fmla="*/ 1579489 w 3049233"/>
              <a:gd name="connsiteY19461" fmla="*/ 562239 h 1985002"/>
              <a:gd name="connsiteX19462" fmla="*/ 1572378 w 3049233"/>
              <a:gd name="connsiteY19462" fmla="*/ 558852 h 1985002"/>
              <a:gd name="connsiteX19463" fmla="*/ 1556422 w 3049233"/>
              <a:gd name="connsiteY19463" fmla="*/ 548914 h 1985002"/>
              <a:gd name="connsiteX19464" fmla="*/ 1482102 w 3049233"/>
              <a:gd name="connsiteY19464" fmla="*/ 546725 h 1985002"/>
              <a:gd name="connsiteX19465" fmla="*/ 1479514 w 3049233"/>
              <a:gd name="connsiteY19465" fmla="*/ 558848 h 1985002"/>
              <a:gd name="connsiteX19466" fmla="*/ 1479900 w 3049233"/>
              <a:gd name="connsiteY19466" fmla="*/ 560924 h 1985002"/>
              <a:gd name="connsiteX19467" fmla="*/ 1479754 w 3049233"/>
              <a:gd name="connsiteY19467" fmla="*/ 561395 h 1985002"/>
              <a:gd name="connsiteX19468" fmla="*/ 1480331 w 3049233"/>
              <a:gd name="connsiteY19468" fmla="*/ 569713 h 1985002"/>
              <a:gd name="connsiteX19469" fmla="*/ 1331040 w 3049233"/>
              <a:gd name="connsiteY19469" fmla="*/ 698558 h 1985002"/>
              <a:gd name="connsiteX19470" fmla="*/ 1329238 w 3049233"/>
              <a:gd name="connsiteY19470" fmla="*/ 700113 h 1985002"/>
              <a:gd name="connsiteX19471" fmla="*/ 1438708 w 3049233"/>
              <a:gd name="connsiteY19471" fmla="*/ 590268 h 1985002"/>
              <a:gd name="connsiteX19472" fmla="*/ 935670 w 3049233"/>
              <a:gd name="connsiteY19472" fmla="*/ 546087 h 1985002"/>
              <a:gd name="connsiteX19473" fmla="*/ 944484 w 3049233"/>
              <a:gd name="connsiteY19473" fmla="*/ 558344 h 1985002"/>
              <a:gd name="connsiteX19474" fmla="*/ 933845 w 3049233"/>
              <a:gd name="connsiteY19474" fmla="*/ 569726 h 1985002"/>
              <a:gd name="connsiteX19475" fmla="*/ 924256 w 3049233"/>
              <a:gd name="connsiteY19475" fmla="*/ 558006 h 1985002"/>
              <a:gd name="connsiteX19476" fmla="*/ 726031 w 3049233"/>
              <a:gd name="connsiteY19476" fmla="*/ 545978 h 1985002"/>
              <a:gd name="connsiteX19477" fmla="*/ 733828 w 3049233"/>
              <a:gd name="connsiteY19477" fmla="*/ 561855 h 1985002"/>
              <a:gd name="connsiteX19478" fmla="*/ 722331 w 3049233"/>
              <a:gd name="connsiteY19478" fmla="*/ 574508 h 1985002"/>
              <a:gd name="connsiteX19479" fmla="*/ 722329 w 3049233"/>
              <a:gd name="connsiteY19479" fmla="*/ 574510 h 1985002"/>
              <a:gd name="connsiteX19480" fmla="*/ 721704 w 3049233"/>
              <a:gd name="connsiteY19480" fmla="*/ 575235 h 1985002"/>
              <a:gd name="connsiteX19481" fmla="*/ 713217 w 3049233"/>
              <a:gd name="connsiteY19481" fmla="*/ 559737 h 1985002"/>
              <a:gd name="connsiteX19482" fmla="*/ 713370 w 3049233"/>
              <a:gd name="connsiteY19482" fmla="*/ 559560 h 1985002"/>
              <a:gd name="connsiteX19483" fmla="*/ 1517859 w 3049233"/>
              <a:gd name="connsiteY19483" fmla="*/ 544938 h 1985002"/>
              <a:gd name="connsiteX19484" fmla="*/ 1520881 w 3049233"/>
              <a:gd name="connsiteY19484" fmla="*/ 549646 h 1985002"/>
              <a:gd name="connsiteX19485" fmla="*/ 1533713 w 3049233"/>
              <a:gd name="connsiteY19485" fmla="*/ 558652 h 1985002"/>
              <a:gd name="connsiteX19486" fmla="*/ 1531212 w 3049233"/>
              <a:gd name="connsiteY19486" fmla="*/ 560498 h 1985002"/>
              <a:gd name="connsiteX19487" fmla="*/ 1519928 w 3049233"/>
              <a:gd name="connsiteY19487" fmla="*/ 552313 h 1985002"/>
              <a:gd name="connsiteX19488" fmla="*/ 1517566 w 3049233"/>
              <a:gd name="connsiteY19488" fmla="*/ 545191 h 1985002"/>
              <a:gd name="connsiteX19489" fmla="*/ 1517801 w 3049233"/>
              <a:gd name="connsiteY19489" fmla="*/ 544988 h 1985002"/>
              <a:gd name="connsiteX19490" fmla="*/ 699427 w 3049233"/>
              <a:gd name="connsiteY19490" fmla="*/ 544719 h 1985002"/>
              <a:gd name="connsiteX19491" fmla="*/ 703442 w 3049233"/>
              <a:gd name="connsiteY19491" fmla="*/ 556772 h 1985002"/>
              <a:gd name="connsiteX19492" fmla="*/ 704208 w 3049233"/>
              <a:gd name="connsiteY19492" fmla="*/ 557812 h 1985002"/>
              <a:gd name="connsiteX19493" fmla="*/ 705509 w 3049233"/>
              <a:gd name="connsiteY19493" fmla="*/ 559577 h 1985002"/>
              <a:gd name="connsiteX19494" fmla="*/ 706805 w 3049233"/>
              <a:gd name="connsiteY19494" fmla="*/ 561336 h 1985002"/>
              <a:gd name="connsiteX19495" fmla="*/ 694830 w 3049233"/>
              <a:gd name="connsiteY19495" fmla="*/ 574671 h 1985002"/>
              <a:gd name="connsiteX19496" fmla="*/ 689719 w 3049233"/>
              <a:gd name="connsiteY19496" fmla="*/ 565169 h 1985002"/>
              <a:gd name="connsiteX19497" fmla="*/ 688543 w 3049233"/>
              <a:gd name="connsiteY19497" fmla="*/ 562983 h 1985002"/>
              <a:gd name="connsiteX19498" fmla="*/ 686402 w 3049233"/>
              <a:gd name="connsiteY19498" fmla="*/ 559005 h 1985002"/>
              <a:gd name="connsiteX19499" fmla="*/ 671216 w 3049233"/>
              <a:gd name="connsiteY19499" fmla="*/ 543380 h 1985002"/>
              <a:gd name="connsiteX19500" fmla="*/ 672384 w 3049233"/>
              <a:gd name="connsiteY19500" fmla="*/ 547339 h 1985002"/>
              <a:gd name="connsiteX19501" fmla="*/ 673723 w 3049233"/>
              <a:gd name="connsiteY19501" fmla="*/ 551877 h 1985002"/>
              <a:gd name="connsiteX19502" fmla="*/ 676193 w 3049233"/>
              <a:gd name="connsiteY19502" fmla="*/ 555594 h 1985002"/>
              <a:gd name="connsiteX19503" fmla="*/ 678646 w 3049233"/>
              <a:gd name="connsiteY19503" fmla="*/ 559287 h 1985002"/>
              <a:gd name="connsiteX19504" fmla="*/ 668862 w 3049233"/>
              <a:gd name="connsiteY19504" fmla="*/ 570211 h 1985002"/>
              <a:gd name="connsiteX19505" fmla="*/ 666935 w 3049233"/>
              <a:gd name="connsiteY19505" fmla="*/ 572551 h 1985002"/>
              <a:gd name="connsiteX19506" fmla="*/ 659192 w 3049233"/>
              <a:gd name="connsiteY19506" fmla="*/ 557394 h 1985002"/>
              <a:gd name="connsiteX19507" fmla="*/ 667138 w 3049233"/>
              <a:gd name="connsiteY19507" fmla="*/ 548133 h 1985002"/>
              <a:gd name="connsiteX19508" fmla="*/ 669019 w 3049233"/>
              <a:gd name="connsiteY19508" fmla="*/ 545942 h 1985002"/>
              <a:gd name="connsiteX19509" fmla="*/ 1101057 w 3049233"/>
              <a:gd name="connsiteY19509" fmla="*/ 542731 h 1985002"/>
              <a:gd name="connsiteX19510" fmla="*/ 1103754 w 3049233"/>
              <a:gd name="connsiteY19510" fmla="*/ 550018 h 1985002"/>
              <a:gd name="connsiteX19511" fmla="*/ 1106271 w 3049233"/>
              <a:gd name="connsiteY19511" fmla="*/ 556821 h 1985002"/>
              <a:gd name="connsiteX19512" fmla="*/ 1097549 w 3049233"/>
              <a:gd name="connsiteY19512" fmla="*/ 567564 h 1985002"/>
              <a:gd name="connsiteX19513" fmla="*/ 1093243 w 3049233"/>
              <a:gd name="connsiteY19513" fmla="*/ 558034 h 1985002"/>
              <a:gd name="connsiteX19514" fmla="*/ 1092207 w 3049233"/>
              <a:gd name="connsiteY19514" fmla="*/ 555742 h 1985002"/>
              <a:gd name="connsiteX19515" fmla="*/ 1091458 w 3049233"/>
              <a:gd name="connsiteY19515" fmla="*/ 554084 h 1985002"/>
              <a:gd name="connsiteX19516" fmla="*/ 1096145 w 3049233"/>
              <a:gd name="connsiteY19516" fmla="*/ 548540 h 1985002"/>
              <a:gd name="connsiteX19517" fmla="*/ 878795 w 3049233"/>
              <a:gd name="connsiteY19517" fmla="*/ 542626 h 1985002"/>
              <a:gd name="connsiteX19518" fmla="*/ 878820 w 3049233"/>
              <a:gd name="connsiteY19518" fmla="*/ 542975 h 1985002"/>
              <a:gd name="connsiteX19519" fmla="*/ 879052 w 3049233"/>
              <a:gd name="connsiteY19519" fmla="*/ 546190 h 1985002"/>
              <a:gd name="connsiteX19520" fmla="*/ 879278 w 3049233"/>
              <a:gd name="connsiteY19520" fmla="*/ 549316 h 1985002"/>
              <a:gd name="connsiteX19521" fmla="*/ 878208 w 3049233"/>
              <a:gd name="connsiteY19521" fmla="*/ 545071 h 1985002"/>
              <a:gd name="connsiteX19522" fmla="*/ 877844 w 3049233"/>
              <a:gd name="connsiteY19522" fmla="*/ 543626 h 1985002"/>
              <a:gd name="connsiteX19523" fmla="*/ 1565036 w 3049233"/>
              <a:gd name="connsiteY19523" fmla="*/ 542543 h 1985002"/>
              <a:gd name="connsiteX19524" fmla="*/ 1583879 w 3049233"/>
              <a:gd name="connsiteY19524" fmla="*/ 552250 h 1985002"/>
              <a:gd name="connsiteX19525" fmla="*/ 1591671 w 3049233"/>
              <a:gd name="connsiteY19525" fmla="*/ 555975 h 1985002"/>
              <a:gd name="connsiteX19526" fmla="*/ 1592431 w 3049233"/>
              <a:gd name="connsiteY19526" fmla="*/ 556346 h 1985002"/>
              <a:gd name="connsiteX19527" fmla="*/ 1590510 w 3049233"/>
              <a:gd name="connsiteY19527" fmla="*/ 557554 h 1985002"/>
              <a:gd name="connsiteX19528" fmla="*/ 1586941 w 3049233"/>
              <a:gd name="connsiteY19528" fmla="*/ 555806 h 1985002"/>
              <a:gd name="connsiteX19529" fmla="*/ 1579828 w 3049233"/>
              <a:gd name="connsiteY19529" fmla="*/ 552419 h 1985002"/>
              <a:gd name="connsiteX19530" fmla="*/ 1564487 w 3049233"/>
              <a:gd name="connsiteY19530" fmla="*/ 542949 h 1985002"/>
              <a:gd name="connsiteX19531" fmla="*/ 854319 w 3049233"/>
              <a:gd name="connsiteY19531" fmla="*/ 541667 h 1985002"/>
              <a:gd name="connsiteX19532" fmla="*/ 855164 w 3049233"/>
              <a:gd name="connsiteY19532" fmla="*/ 543135 h 1985002"/>
              <a:gd name="connsiteX19533" fmla="*/ 850852 w 3049233"/>
              <a:gd name="connsiteY19533" fmla="*/ 547677 h 1985002"/>
              <a:gd name="connsiteX19534" fmla="*/ 846173 w 3049233"/>
              <a:gd name="connsiteY19534" fmla="*/ 546290 h 1985002"/>
              <a:gd name="connsiteX19535" fmla="*/ 848513 w 3049233"/>
              <a:gd name="connsiteY19535" fmla="*/ 543839 h 1985002"/>
              <a:gd name="connsiteX19536" fmla="*/ 850981 w 3049233"/>
              <a:gd name="connsiteY19536" fmla="*/ 542916 h 1985002"/>
              <a:gd name="connsiteX19537" fmla="*/ 852079 w 3049233"/>
              <a:gd name="connsiteY19537" fmla="*/ 542505 h 1985002"/>
              <a:gd name="connsiteX19538" fmla="*/ 1696571 w 3049233"/>
              <a:gd name="connsiteY19538" fmla="*/ 541631 h 1985002"/>
              <a:gd name="connsiteX19539" fmla="*/ 1757477 w 3049233"/>
              <a:gd name="connsiteY19539" fmla="*/ 542744 h 1985002"/>
              <a:gd name="connsiteX19540" fmla="*/ 1816235 w 3049233"/>
              <a:gd name="connsiteY19540" fmla="*/ 550069 h 1985002"/>
              <a:gd name="connsiteX19541" fmla="*/ 1843020 w 3049233"/>
              <a:gd name="connsiteY19541" fmla="*/ 553893 h 1985002"/>
              <a:gd name="connsiteX19542" fmla="*/ 1933887 w 3049233"/>
              <a:gd name="connsiteY19542" fmla="*/ 572867 h 1985002"/>
              <a:gd name="connsiteX19543" fmla="*/ 1946587 w 3049233"/>
              <a:gd name="connsiteY19543" fmla="*/ 576131 h 1985002"/>
              <a:gd name="connsiteX19544" fmla="*/ 1881744 w 3049233"/>
              <a:gd name="connsiteY19544" fmla="*/ 563194 h 1985002"/>
              <a:gd name="connsiteX19545" fmla="*/ 1816338 w 3049233"/>
              <a:gd name="connsiteY19545" fmla="*/ 555295 h 1985002"/>
              <a:gd name="connsiteX19546" fmla="*/ 1797218 w 3049233"/>
              <a:gd name="connsiteY19546" fmla="*/ 554629 h 1985002"/>
              <a:gd name="connsiteX19547" fmla="*/ 1785081 w 3049233"/>
              <a:gd name="connsiteY19547" fmla="*/ 553398 h 1985002"/>
              <a:gd name="connsiteX19548" fmla="*/ 1776918 w 3049233"/>
              <a:gd name="connsiteY19548" fmla="*/ 553921 h 1985002"/>
              <a:gd name="connsiteX19549" fmla="*/ 1755487 w 3049233"/>
              <a:gd name="connsiteY19549" fmla="*/ 553174 h 1985002"/>
              <a:gd name="connsiteX19550" fmla="*/ 1755483 w 3049233"/>
              <a:gd name="connsiteY19550" fmla="*/ 553174 h 1985002"/>
              <a:gd name="connsiteX19551" fmla="*/ 1755472 w 3049233"/>
              <a:gd name="connsiteY19551" fmla="*/ 553174 h 1985002"/>
              <a:gd name="connsiteX19552" fmla="*/ 1702994 w 3049233"/>
              <a:gd name="connsiteY19552" fmla="*/ 558659 h 1985002"/>
              <a:gd name="connsiteX19553" fmla="*/ 1702971 w 3049233"/>
              <a:gd name="connsiteY19553" fmla="*/ 558660 h 1985002"/>
              <a:gd name="connsiteX19554" fmla="*/ 1679781 w 3049233"/>
              <a:gd name="connsiteY19554" fmla="*/ 567240 h 1985002"/>
              <a:gd name="connsiteX19555" fmla="*/ 1649650 w 3049233"/>
              <a:gd name="connsiteY19555" fmla="*/ 554155 h 1985002"/>
              <a:gd name="connsiteX19556" fmla="*/ 587188 w 3049233"/>
              <a:gd name="connsiteY19556" fmla="*/ 541619 h 1985002"/>
              <a:gd name="connsiteX19557" fmla="*/ 590945 w 3049233"/>
              <a:gd name="connsiteY19557" fmla="*/ 555431 h 1985002"/>
              <a:gd name="connsiteX19558" fmla="*/ 593054 w 3049233"/>
              <a:gd name="connsiteY19558" fmla="*/ 559425 h 1985002"/>
              <a:gd name="connsiteX19559" fmla="*/ 591588 w 3049233"/>
              <a:gd name="connsiteY19559" fmla="*/ 561140 h 1985002"/>
              <a:gd name="connsiteX19560" fmla="*/ 515740 w 3049233"/>
              <a:gd name="connsiteY19560" fmla="*/ 655712 h 1985002"/>
              <a:gd name="connsiteX19561" fmla="*/ 454949 w 3049233"/>
              <a:gd name="connsiteY19561" fmla="*/ 734960 h 1985002"/>
              <a:gd name="connsiteX19562" fmla="*/ 152350 w 3049233"/>
              <a:gd name="connsiteY19562" fmla="*/ 1201135 h 1985002"/>
              <a:gd name="connsiteX19563" fmla="*/ 102058 w 3049233"/>
              <a:gd name="connsiteY19563" fmla="*/ 1293887 h 1985002"/>
              <a:gd name="connsiteX19564" fmla="*/ 60913 w 3049233"/>
              <a:gd name="connsiteY19564" fmla="*/ 1362499 h 1985002"/>
              <a:gd name="connsiteX19565" fmla="*/ 60586 w 3049233"/>
              <a:gd name="connsiteY19565" fmla="*/ 1361007 h 1985002"/>
              <a:gd name="connsiteX19566" fmla="*/ 60408 w 3049233"/>
              <a:gd name="connsiteY19566" fmla="*/ 1360197 h 1985002"/>
              <a:gd name="connsiteX19567" fmla="*/ 60338 w 3049233"/>
              <a:gd name="connsiteY19567" fmla="*/ 1359878 h 1985002"/>
              <a:gd name="connsiteX19568" fmla="*/ 77082 w 3049233"/>
              <a:gd name="connsiteY19568" fmla="*/ 1329321 h 1985002"/>
              <a:gd name="connsiteX19569" fmla="*/ 100386 w 3049233"/>
              <a:gd name="connsiteY19569" fmla="*/ 1286796 h 1985002"/>
              <a:gd name="connsiteX19570" fmla="*/ 149133 w 3049233"/>
              <a:gd name="connsiteY19570" fmla="*/ 1192330 h 1985002"/>
              <a:gd name="connsiteX19571" fmla="*/ 447498 w 3049233"/>
              <a:gd name="connsiteY19571" fmla="*/ 720566 h 1985002"/>
              <a:gd name="connsiteX19572" fmla="*/ 507949 w 3049233"/>
              <a:gd name="connsiteY19572" fmla="*/ 640640 h 1985002"/>
              <a:gd name="connsiteX19573" fmla="*/ 584116 w 3049233"/>
              <a:gd name="connsiteY19573" fmla="*/ 545217 h 1985002"/>
              <a:gd name="connsiteX19574" fmla="*/ 585424 w 3049233"/>
              <a:gd name="connsiteY19574" fmla="*/ 543685 h 1985002"/>
              <a:gd name="connsiteX19575" fmla="*/ 790417 w 3049233"/>
              <a:gd name="connsiteY19575" fmla="*/ 541509 h 1985002"/>
              <a:gd name="connsiteX19576" fmla="*/ 802477 w 3049233"/>
              <a:gd name="connsiteY19576" fmla="*/ 546902 h 1985002"/>
              <a:gd name="connsiteX19577" fmla="*/ 806078 w 3049233"/>
              <a:gd name="connsiteY19577" fmla="*/ 548512 h 1985002"/>
              <a:gd name="connsiteX19578" fmla="*/ 803017 w 3049233"/>
              <a:gd name="connsiteY19578" fmla="*/ 551897 h 1985002"/>
              <a:gd name="connsiteX19579" fmla="*/ 795341 w 3049233"/>
              <a:gd name="connsiteY19579" fmla="*/ 560385 h 1985002"/>
              <a:gd name="connsiteX19580" fmla="*/ 786719 w 3049233"/>
              <a:gd name="connsiteY19580" fmla="*/ 548564 h 1985002"/>
              <a:gd name="connsiteX19581" fmla="*/ 785833 w 3049233"/>
              <a:gd name="connsiteY19581" fmla="*/ 547350 h 1985002"/>
              <a:gd name="connsiteX19582" fmla="*/ 785480 w 3049233"/>
              <a:gd name="connsiteY19582" fmla="*/ 546866 h 1985002"/>
              <a:gd name="connsiteX19583" fmla="*/ 1079486 w 3049233"/>
              <a:gd name="connsiteY19583" fmla="*/ 541152 h 1985002"/>
              <a:gd name="connsiteX19584" fmla="*/ 1081183 w 3049233"/>
              <a:gd name="connsiteY19584" fmla="*/ 544880 h 1985002"/>
              <a:gd name="connsiteX19585" fmla="*/ 1085019 w 3049233"/>
              <a:gd name="connsiteY19585" fmla="*/ 553307 h 1985002"/>
              <a:gd name="connsiteX19586" fmla="*/ 1076440 w 3049233"/>
              <a:gd name="connsiteY19586" fmla="*/ 563403 h 1985002"/>
              <a:gd name="connsiteX19587" fmla="*/ 1071298 w 3049233"/>
              <a:gd name="connsiteY19587" fmla="*/ 554073 h 1985002"/>
              <a:gd name="connsiteX19588" fmla="*/ 1070058 w 3049233"/>
              <a:gd name="connsiteY19588" fmla="*/ 551821 h 1985002"/>
              <a:gd name="connsiteX19589" fmla="*/ 644144 w 3049233"/>
              <a:gd name="connsiteY19589" fmla="*/ 541119 h 1985002"/>
              <a:gd name="connsiteX19590" fmla="*/ 644195 w 3049233"/>
              <a:gd name="connsiteY19590" fmla="*/ 541321 h 1985002"/>
              <a:gd name="connsiteX19591" fmla="*/ 644278 w 3049233"/>
              <a:gd name="connsiteY19591" fmla="*/ 541641 h 1985002"/>
              <a:gd name="connsiteX19592" fmla="*/ 647402 w 3049233"/>
              <a:gd name="connsiteY19592" fmla="*/ 547720 h 1985002"/>
              <a:gd name="connsiteX19593" fmla="*/ 648895 w 3049233"/>
              <a:gd name="connsiteY19593" fmla="*/ 550624 h 1985002"/>
              <a:gd name="connsiteX19594" fmla="*/ 651926 w 3049233"/>
              <a:gd name="connsiteY19594" fmla="*/ 556522 h 1985002"/>
              <a:gd name="connsiteX19595" fmla="*/ 645377 w 3049233"/>
              <a:gd name="connsiteY19595" fmla="*/ 563881 h 1985002"/>
              <a:gd name="connsiteX19596" fmla="*/ 645377 w 3049233"/>
              <a:gd name="connsiteY19596" fmla="*/ 563882 h 1985002"/>
              <a:gd name="connsiteX19597" fmla="*/ 645367 w 3049233"/>
              <a:gd name="connsiteY19597" fmla="*/ 563893 h 1985002"/>
              <a:gd name="connsiteX19598" fmla="*/ 641867 w 3049233"/>
              <a:gd name="connsiteY19598" fmla="*/ 568081 h 1985002"/>
              <a:gd name="connsiteX19599" fmla="*/ 638281 w 3049233"/>
              <a:gd name="connsiteY19599" fmla="*/ 572372 h 1985002"/>
              <a:gd name="connsiteX19600" fmla="*/ 636417 w 3049233"/>
              <a:gd name="connsiteY19600" fmla="*/ 568764 h 1985002"/>
              <a:gd name="connsiteX19601" fmla="*/ 635381 w 3049233"/>
              <a:gd name="connsiteY19601" fmla="*/ 566760 h 1985002"/>
              <a:gd name="connsiteX19602" fmla="*/ 631950 w 3049233"/>
              <a:gd name="connsiteY19602" fmla="*/ 556125 h 1985002"/>
              <a:gd name="connsiteX19603" fmla="*/ 631733 w 3049233"/>
              <a:gd name="connsiteY19603" fmla="*/ 555454 h 1985002"/>
              <a:gd name="connsiteX19604" fmla="*/ 637762 w 3049233"/>
              <a:gd name="connsiteY19604" fmla="*/ 548219 h 1985002"/>
              <a:gd name="connsiteX19605" fmla="*/ 638460 w 3049233"/>
              <a:gd name="connsiteY19605" fmla="*/ 547382 h 1985002"/>
              <a:gd name="connsiteX19606" fmla="*/ 1523222 w 3049233"/>
              <a:gd name="connsiteY19606" fmla="*/ 540316 h 1985002"/>
              <a:gd name="connsiteX19607" fmla="*/ 1527649 w 3049233"/>
              <a:gd name="connsiteY19607" fmla="*/ 545708 h 1985002"/>
              <a:gd name="connsiteX19608" fmla="*/ 1540230 w 3049233"/>
              <a:gd name="connsiteY19608" fmla="*/ 553846 h 1985002"/>
              <a:gd name="connsiteX19609" fmla="*/ 1537679 w 3049233"/>
              <a:gd name="connsiteY19609" fmla="*/ 555728 h 1985002"/>
              <a:gd name="connsiteX19610" fmla="*/ 1525430 w 3049233"/>
              <a:gd name="connsiteY19610" fmla="*/ 547297 h 1985002"/>
              <a:gd name="connsiteX19611" fmla="*/ 1522635 w 3049233"/>
              <a:gd name="connsiteY19611" fmla="*/ 540849 h 1985002"/>
              <a:gd name="connsiteX19612" fmla="*/ 1522627 w 3049233"/>
              <a:gd name="connsiteY19612" fmla="*/ 540829 h 1985002"/>
              <a:gd name="connsiteX19613" fmla="*/ 1557753 w 3049233"/>
              <a:gd name="connsiteY19613" fmla="*/ 538792 h 1985002"/>
              <a:gd name="connsiteX19614" fmla="*/ 1559457 w 3049233"/>
              <a:gd name="connsiteY19614" fmla="*/ 539669 h 1985002"/>
              <a:gd name="connsiteX19615" fmla="*/ 1559328 w 3049233"/>
              <a:gd name="connsiteY19615" fmla="*/ 539764 h 1985002"/>
              <a:gd name="connsiteX19616" fmla="*/ 1055448 w 3049233"/>
              <a:gd name="connsiteY19616" fmla="*/ 537732 h 1985002"/>
              <a:gd name="connsiteX19617" fmla="*/ 1058503 w 3049233"/>
              <a:gd name="connsiteY19617" fmla="*/ 543230 h 1985002"/>
              <a:gd name="connsiteX19618" fmla="*/ 1059375 w 3049233"/>
              <a:gd name="connsiteY19618" fmla="*/ 544800 h 1985002"/>
              <a:gd name="connsiteX19619" fmla="*/ 1062612 w 3049233"/>
              <a:gd name="connsiteY19619" fmla="*/ 550626 h 1985002"/>
              <a:gd name="connsiteX19620" fmla="*/ 1055722 w 3049233"/>
              <a:gd name="connsiteY19620" fmla="*/ 558429 h 1985002"/>
              <a:gd name="connsiteX19621" fmla="*/ 1053388 w 3049233"/>
              <a:gd name="connsiteY19621" fmla="*/ 561088 h 1985002"/>
              <a:gd name="connsiteX19622" fmla="*/ 1045215 w 3049233"/>
              <a:gd name="connsiteY19622" fmla="*/ 549089 h 1985002"/>
              <a:gd name="connsiteX19623" fmla="*/ 844913 w 3049233"/>
              <a:gd name="connsiteY19623" fmla="*/ 537583 h 1985002"/>
              <a:gd name="connsiteX19624" fmla="*/ 843316 w 3049233"/>
              <a:gd name="connsiteY19624" fmla="*/ 539242 h 1985002"/>
              <a:gd name="connsiteX19625" fmla="*/ 842206 w 3049233"/>
              <a:gd name="connsiteY19625" fmla="*/ 540395 h 1985002"/>
              <a:gd name="connsiteX19626" fmla="*/ 841551 w 3049233"/>
              <a:gd name="connsiteY19626" fmla="*/ 540250 h 1985002"/>
              <a:gd name="connsiteX19627" fmla="*/ 834241 w 3049233"/>
              <a:gd name="connsiteY19627" fmla="*/ 538630 h 1985002"/>
              <a:gd name="connsiteX19628" fmla="*/ 834191 w 3049233"/>
              <a:gd name="connsiteY19628" fmla="*/ 538497 h 1985002"/>
              <a:gd name="connsiteX19629" fmla="*/ 834140 w 3049233"/>
              <a:gd name="connsiteY19629" fmla="*/ 538359 h 1985002"/>
              <a:gd name="connsiteX19630" fmla="*/ 838956 w 3049233"/>
              <a:gd name="connsiteY19630" fmla="*/ 538012 h 1985002"/>
              <a:gd name="connsiteX19631" fmla="*/ 1241060 w 3049233"/>
              <a:gd name="connsiteY19631" fmla="*/ 537271 h 1985002"/>
              <a:gd name="connsiteX19632" fmla="*/ 1240768 w 3049233"/>
              <a:gd name="connsiteY19632" fmla="*/ 538713 h 1985002"/>
              <a:gd name="connsiteX19633" fmla="*/ 1240304 w 3049233"/>
              <a:gd name="connsiteY19633" fmla="*/ 539527 h 1985002"/>
              <a:gd name="connsiteX19634" fmla="*/ 1234269 w 3049233"/>
              <a:gd name="connsiteY19634" fmla="*/ 550101 h 1985002"/>
              <a:gd name="connsiteX19635" fmla="*/ 1231281 w 3049233"/>
              <a:gd name="connsiteY19635" fmla="*/ 554775 h 1985002"/>
              <a:gd name="connsiteX19636" fmla="*/ 1230246 w 3049233"/>
              <a:gd name="connsiteY19636" fmla="*/ 556395 h 1985002"/>
              <a:gd name="connsiteX19637" fmla="*/ 1226194 w 3049233"/>
              <a:gd name="connsiteY19637" fmla="*/ 562732 h 1985002"/>
              <a:gd name="connsiteX19638" fmla="*/ 1233957 w 3049233"/>
              <a:gd name="connsiteY19638" fmla="*/ 549437 h 1985002"/>
              <a:gd name="connsiteX19639" fmla="*/ 1572795 w 3049233"/>
              <a:gd name="connsiteY19639" fmla="*/ 536803 h 1985002"/>
              <a:gd name="connsiteX19640" fmla="*/ 1601361 w 3049233"/>
              <a:gd name="connsiteY19640" fmla="*/ 550734 h 1985002"/>
              <a:gd name="connsiteX19641" fmla="*/ 1598543 w 3049233"/>
              <a:gd name="connsiteY19641" fmla="*/ 552506 h 1985002"/>
              <a:gd name="connsiteX19642" fmla="*/ 1594900 w 3049233"/>
              <a:gd name="connsiteY19642" fmla="*/ 550727 h 1985002"/>
              <a:gd name="connsiteX19643" fmla="*/ 1587110 w 3049233"/>
              <a:gd name="connsiteY19643" fmla="*/ 547001 h 1985002"/>
              <a:gd name="connsiteX19644" fmla="*/ 1570763 w 3049233"/>
              <a:gd name="connsiteY19644" fmla="*/ 538306 h 1985002"/>
              <a:gd name="connsiteX19645" fmla="*/ 779301 w 3049233"/>
              <a:gd name="connsiteY19645" fmla="*/ 536538 h 1985002"/>
              <a:gd name="connsiteX19646" fmla="*/ 784203 w 3049233"/>
              <a:gd name="connsiteY19646" fmla="*/ 538730 h 1985002"/>
              <a:gd name="connsiteX19647" fmla="*/ 781624 w 3049233"/>
              <a:gd name="connsiteY19647" fmla="*/ 541578 h 1985002"/>
              <a:gd name="connsiteX19648" fmla="*/ 780491 w 3049233"/>
              <a:gd name="connsiteY19648" fmla="*/ 540025 h 1985002"/>
              <a:gd name="connsiteX19649" fmla="*/ 780416 w 3049233"/>
              <a:gd name="connsiteY19649" fmla="*/ 539922 h 1985002"/>
              <a:gd name="connsiteX19650" fmla="*/ 1029834 w 3049233"/>
              <a:gd name="connsiteY19650" fmla="*/ 536442 h 1985002"/>
              <a:gd name="connsiteX19651" fmla="*/ 1037994 w 3049233"/>
              <a:gd name="connsiteY19651" fmla="*/ 548422 h 1985002"/>
              <a:gd name="connsiteX19652" fmla="*/ 1027271 w 3049233"/>
              <a:gd name="connsiteY19652" fmla="*/ 560301 h 1985002"/>
              <a:gd name="connsiteX19653" fmla="*/ 1018948 w 3049233"/>
              <a:gd name="connsiteY19653" fmla="*/ 548323 h 1985002"/>
              <a:gd name="connsiteX19654" fmla="*/ 1528327 w 3049233"/>
              <a:gd name="connsiteY19654" fmla="*/ 535914 h 1985002"/>
              <a:gd name="connsiteX19655" fmla="*/ 1536223 w 3049233"/>
              <a:gd name="connsiteY19655" fmla="*/ 543316 h 1985002"/>
              <a:gd name="connsiteX19656" fmla="*/ 1546355 w 3049233"/>
              <a:gd name="connsiteY19656" fmla="*/ 549329 h 1985002"/>
              <a:gd name="connsiteX19657" fmla="*/ 1544745 w 3049233"/>
              <a:gd name="connsiteY19657" fmla="*/ 550517 h 1985002"/>
              <a:gd name="connsiteX19658" fmla="*/ 1530954 w 3049233"/>
              <a:gd name="connsiteY19658" fmla="*/ 541581 h 1985002"/>
              <a:gd name="connsiteX19659" fmla="*/ 1527874 w 3049233"/>
              <a:gd name="connsiteY19659" fmla="*/ 536305 h 1985002"/>
              <a:gd name="connsiteX19660" fmla="*/ 1002878 w 3049233"/>
              <a:gd name="connsiteY19660" fmla="*/ 534885 h 1985002"/>
              <a:gd name="connsiteX19661" fmla="*/ 1005934 w 3049233"/>
              <a:gd name="connsiteY19661" fmla="*/ 541508 h 1985002"/>
              <a:gd name="connsiteX19662" fmla="*/ 1011282 w 3049233"/>
              <a:gd name="connsiteY19662" fmla="*/ 549198 h 1985002"/>
              <a:gd name="connsiteX19663" fmla="*/ 1002230 w 3049233"/>
              <a:gd name="connsiteY19663" fmla="*/ 559085 h 1985002"/>
              <a:gd name="connsiteX19664" fmla="*/ 994597 w 3049233"/>
              <a:gd name="connsiteY19664" fmla="*/ 549862 h 1985002"/>
              <a:gd name="connsiteX19665" fmla="*/ 992581 w 3049233"/>
              <a:gd name="connsiteY19665" fmla="*/ 545989 h 1985002"/>
              <a:gd name="connsiteX19666" fmla="*/ 978543 w 3049233"/>
              <a:gd name="connsiteY19666" fmla="*/ 532423 h 1985002"/>
              <a:gd name="connsiteX19667" fmla="*/ 985370 w 3049233"/>
              <a:gd name="connsiteY19667" fmla="*/ 545552 h 1985002"/>
              <a:gd name="connsiteX19668" fmla="*/ 975134 w 3049233"/>
              <a:gd name="connsiteY19668" fmla="*/ 556576 h 1985002"/>
              <a:gd name="connsiteX19669" fmla="*/ 969990 w 3049233"/>
              <a:gd name="connsiteY19669" fmla="*/ 547772 h 1985002"/>
              <a:gd name="connsiteX19670" fmla="*/ 967722 w 3049233"/>
              <a:gd name="connsiteY19670" fmla="*/ 543890 h 1985002"/>
              <a:gd name="connsiteX19671" fmla="*/ 875018 w 3049233"/>
              <a:gd name="connsiteY19671" fmla="*/ 532398 h 1985002"/>
              <a:gd name="connsiteX19672" fmla="*/ 876470 w 3049233"/>
              <a:gd name="connsiteY19672" fmla="*/ 535186 h 1985002"/>
              <a:gd name="connsiteX19673" fmla="*/ 876673 w 3049233"/>
              <a:gd name="connsiteY19673" fmla="*/ 535576 h 1985002"/>
              <a:gd name="connsiteX19674" fmla="*/ 876691 w 3049233"/>
              <a:gd name="connsiteY19674" fmla="*/ 535611 h 1985002"/>
              <a:gd name="connsiteX19675" fmla="*/ 876004 w 3049233"/>
              <a:gd name="connsiteY19675" fmla="*/ 536329 h 1985002"/>
              <a:gd name="connsiteX19676" fmla="*/ 875829 w 3049233"/>
              <a:gd name="connsiteY19676" fmla="*/ 535634 h 1985002"/>
              <a:gd name="connsiteX19677" fmla="*/ 875128 w 3049233"/>
              <a:gd name="connsiteY19677" fmla="*/ 532838 h 1985002"/>
              <a:gd name="connsiteX19678" fmla="*/ 1558776 w 3049233"/>
              <a:gd name="connsiteY19678" fmla="*/ 531931 h 1985002"/>
              <a:gd name="connsiteX19679" fmla="*/ 1564481 w 3049233"/>
              <a:gd name="connsiteY19679" fmla="*/ 533170 h 1985002"/>
              <a:gd name="connsiteX19680" fmla="*/ 1566818 w 3049233"/>
              <a:gd name="connsiteY19680" fmla="*/ 533889 h 1985002"/>
              <a:gd name="connsiteX19681" fmla="*/ 1567106 w 3049233"/>
              <a:gd name="connsiteY19681" fmla="*/ 534029 h 1985002"/>
              <a:gd name="connsiteX19682" fmla="*/ 1565269 w 3049233"/>
              <a:gd name="connsiteY19682" fmla="*/ 535384 h 1985002"/>
              <a:gd name="connsiteX19683" fmla="*/ 831732 w 3049233"/>
              <a:gd name="connsiteY19683" fmla="*/ 531906 h 1985002"/>
              <a:gd name="connsiteX19684" fmla="*/ 836884 w 3049233"/>
              <a:gd name="connsiteY19684" fmla="*/ 532400 h 1985002"/>
              <a:gd name="connsiteX19685" fmla="*/ 834640 w 3049233"/>
              <a:gd name="connsiteY19685" fmla="*/ 532563 h 1985002"/>
              <a:gd name="connsiteX19686" fmla="*/ 833553 w 3049233"/>
              <a:gd name="connsiteY19686" fmla="*/ 532642 h 1985002"/>
              <a:gd name="connsiteX19687" fmla="*/ 832048 w 3049233"/>
              <a:gd name="connsiteY19687" fmla="*/ 532752 h 1985002"/>
              <a:gd name="connsiteX19688" fmla="*/ 770354 w 3049233"/>
              <a:gd name="connsiteY19688" fmla="*/ 531538 h 1985002"/>
              <a:gd name="connsiteX19689" fmla="*/ 770858 w 3049233"/>
              <a:gd name="connsiteY19689" fmla="*/ 533176 h 1985002"/>
              <a:gd name="connsiteX19690" fmla="*/ 778421 w 3049233"/>
              <a:gd name="connsiteY19690" fmla="*/ 545115 h 1985002"/>
              <a:gd name="connsiteX19691" fmla="*/ 774003 w 3049233"/>
              <a:gd name="connsiteY19691" fmla="*/ 549993 h 1985002"/>
              <a:gd name="connsiteX19692" fmla="*/ 765641 w 3049233"/>
              <a:gd name="connsiteY19692" fmla="*/ 559225 h 1985002"/>
              <a:gd name="connsiteX19693" fmla="*/ 763719 w 3049233"/>
              <a:gd name="connsiteY19693" fmla="*/ 557201 h 1985002"/>
              <a:gd name="connsiteX19694" fmla="*/ 762977 w 3049233"/>
              <a:gd name="connsiteY19694" fmla="*/ 556420 h 1985002"/>
              <a:gd name="connsiteX19695" fmla="*/ 760568 w 3049233"/>
              <a:gd name="connsiteY19695" fmla="*/ 551431 h 1985002"/>
              <a:gd name="connsiteX19696" fmla="*/ 757600 w 3049233"/>
              <a:gd name="connsiteY19696" fmla="*/ 545284 h 1985002"/>
              <a:gd name="connsiteX19697" fmla="*/ 1533827 w 3049233"/>
              <a:gd name="connsiteY19697" fmla="*/ 531174 h 1985002"/>
              <a:gd name="connsiteX19698" fmla="*/ 1545836 w 3049233"/>
              <a:gd name="connsiteY19698" fmla="*/ 540206 h 1985002"/>
              <a:gd name="connsiteX19699" fmla="*/ 1553066 w 3049233"/>
              <a:gd name="connsiteY19699" fmla="*/ 544381 h 1985002"/>
              <a:gd name="connsiteX19700" fmla="*/ 1551271 w 3049233"/>
              <a:gd name="connsiteY19700" fmla="*/ 545705 h 1985002"/>
              <a:gd name="connsiteX19701" fmla="*/ 1537853 w 3049233"/>
              <a:gd name="connsiteY19701" fmla="*/ 537348 h 1985002"/>
              <a:gd name="connsiteX19702" fmla="*/ 1532990 w 3049233"/>
              <a:gd name="connsiteY19702" fmla="*/ 531896 h 1985002"/>
              <a:gd name="connsiteX19703" fmla="*/ 821388 w 3049233"/>
              <a:gd name="connsiteY19703" fmla="*/ 530914 h 1985002"/>
              <a:gd name="connsiteX19704" fmla="*/ 822445 w 3049233"/>
              <a:gd name="connsiteY19704" fmla="*/ 531015 h 1985002"/>
              <a:gd name="connsiteX19705" fmla="*/ 822010 w 3049233"/>
              <a:gd name="connsiteY19705" fmla="*/ 531472 h 1985002"/>
              <a:gd name="connsiteX19706" fmla="*/ 821900 w 3049233"/>
              <a:gd name="connsiteY19706" fmla="*/ 531587 h 1985002"/>
              <a:gd name="connsiteX19707" fmla="*/ 817206 w 3049233"/>
              <a:gd name="connsiteY19707" fmla="*/ 531019 h 1985002"/>
              <a:gd name="connsiteX19708" fmla="*/ 1512824 w 3049233"/>
              <a:gd name="connsiteY19708" fmla="*/ 530711 h 1985002"/>
              <a:gd name="connsiteX19709" fmla="*/ 1512825 w 3049233"/>
              <a:gd name="connsiteY19709" fmla="*/ 530895 h 1985002"/>
              <a:gd name="connsiteX19710" fmla="*/ 1512774 w 3049233"/>
              <a:gd name="connsiteY19710" fmla="*/ 530744 h 1985002"/>
              <a:gd name="connsiteX19711" fmla="*/ 926104 w 3049233"/>
              <a:gd name="connsiteY19711" fmla="*/ 530209 h 1985002"/>
              <a:gd name="connsiteX19712" fmla="*/ 929700 w 3049233"/>
              <a:gd name="connsiteY19712" fmla="*/ 537783 h 1985002"/>
              <a:gd name="connsiteX19713" fmla="*/ 931403 w 3049233"/>
              <a:gd name="connsiteY19713" fmla="*/ 540152 h 1985002"/>
              <a:gd name="connsiteX19714" fmla="*/ 931640 w 3049233"/>
              <a:gd name="connsiteY19714" fmla="*/ 540482 h 1985002"/>
              <a:gd name="connsiteX19715" fmla="*/ 931667 w 3049233"/>
              <a:gd name="connsiteY19715" fmla="*/ 540520 h 1985002"/>
              <a:gd name="connsiteX19716" fmla="*/ 920024 w 3049233"/>
              <a:gd name="connsiteY19716" fmla="*/ 552833 h 1985002"/>
              <a:gd name="connsiteX19717" fmla="*/ 915407 w 3049233"/>
              <a:gd name="connsiteY19717" fmla="*/ 547190 h 1985002"/>
              <a:gd name="connsiteX19718" fmla="*/ 914464 w 3049233"/>
              <a:gd name="connsiteY19718" fmla="*/ 545379 h 1985002"/>
              <a:gd name="connsiteX19719" fmla="*/ 924806 w 3049233"/>
              <a:gd name="connsiteY19719" fmla="*/ 531901 h 1985002"/>
              <a:gd name="connsiteX19720" fmla="*/ 1136954 w 3049233"/>
              <a:gd name="connsiteY19720" fmla="*/ 529599 h 1985002"/>
              <a:gd name="connsiteX19721" fmla="*/ 1139673 w 3049233"/>
              <a:gd name="connsiteY19721" fmla="*/ 541994 h 1985002"/>
              <a:gd name="connsiteX19722" fmla="*/ 1138717 w 3049233"/>
              <a:gd name="connsiteY19722" fmla="*/ 543276 h 1985002"/>
              <a:gd name="connsiteX19723" fmla="*/ 1129858 w 3049233"/>
              <a:gd name="connsiteY19723" fmla="*/ 554269 h 1985002"/>
              <a:gd name="connsiteX19724" fmla="*/ 1126576 w 3049233"/>
              <a:gd name="connsiteY19724" fmla="*/ 542468 h 1985002"/>
              <a:gd name="connsiteX19725" fmla="*/ 952181 w 3049233"/>
              <a:gd name="connsiteY19725" fmla="*/ 528845 h 1985002"/>
              <a:gd name="connsiteX19726" fmla="*/ 959826 w 3049233"/>
              <a:gd name="connsiteY19726" fmla="*/ 541931 h 1985002"/>
              <a:gd name="connsiteX19727" fmla="*/ 948087 w 3049233"/>
              <a:gd name="connsiteY19727" fmla="*/ 554489 h 1985002"/>
              <a:gd name="connsiteX19728" fmla="*/ 939306 w 3049233"/>
              <a:gd name="connsiteY19728" fmla="*/ 542291 h 1985002"/>
              <a:gd name="connsiteX19729" fmla="*/ 892238 w 3049233"/>
              <a:gd name="connsiteY19729" fmla="*/ 528483 h 1985002"/>
              <a:gd name="connsiteX19730" fmla="*/ 892228 w 3049233"/>
              <a:gd name="connsiteY19730" fmla="*/ 528532 h 1985002"/>
              <a:gd name="connsiteX19731" fmla="*/ 890211 w 3049233"/>
              <a:gd name="connsiteY19731" fmla="*/ 538979 h 1985002"/>
              <a:gd name="connsiteX19732" fmla="*/ 889591 w 3049233"/>
              <a:gd name="connsiteY19732" fmla="*/ 542185 h 1985002"/>
              <a:gd name="connsiteX19733" fmla="*/ 890185 w 3049233"/>
              <a:gd name="connsiteY19733" fmla="*/ 534258 h 1985002"/>
              <a:gd name="connsiteX19734" fmla="*/ 890478 w 3049233"/>
              <a:gd name="connsiteY19734" fmla="*/ 530334 h 1985002"/>
              <a:gd name="connsiteX19735" fmla="*/ 742789 w 3049233"/>
              <a:gd name="connsiteY19735" fmla="*/ 528001 h 1985002"/>
              <a:gd name="connsiteX19736" fmla="*/ 750368 w 3049233"/>
              <a:gd name="connsiteY19736" fmla="*/ 543650 h 1985002"/>
              <a:gd name="connsiteX19737" fmla="*/ 739861 w 3049233"/>
              <a:gd name="connsiteY19737" fmla="*/ 555214 h 1985002"/>
              <a:gd name="connsiteX19738" fmla="*/ 737653 w 3049233"/>
              <a:gd name="connsiteY19738" fmla="*/ 557644 h 1985002"/>
              <a:gd name="connsiteX19739" fmla="*/ 729886 w 3049233"/>
              <a:gd name="connsiteY19739" fmla="*/ 541842 h 1985002"/>
              <a:gd name="connsiteX19740" fmla="*/ 1175890 w 3049233"/>
              <a:gd name="connsiteY19740" fmla="*/ 527562 h 1985002"/>
              <a:gd name="connsiteX19741" fmla="*/ 1176987 w 3049233"/>
              <a:gd name="connsiteY19741" fmla="*/ 537135 h 1985002"/>
              <a:gd name="connsiteX19742" fmla="*/ 1177113 w 3049233"/>
              <a:gd name="connsiteY19742" fmla="*/ 538234 h 1985002"/>
              <a:gd name="connsiteX19743" fmla="*/ 1177250 w 3049233"/>
              <a:gd name="connsiteY19743" fmla="*/ 539424 h 1985002"/>
              <a:gd name="connsiteX19744" fmla="*/ 1169366 w 3049233"/>
              <a:gd name="connsiteY19744" fmla="*/ 552927 h 1985002"/>
              <a:gd name="connsiteX19745" fmla="*/ 1167401 w 3049233"/>
              <a:gd name="connsiteY19745" fmla="*/ 555742 h 1985002"/>
              <a:gd name="connsiteX19746" fmla="*/ 1166373 w 3049233"/>
              <a:gd name="connsiteY19746" fmla="*/ 548188 h 1985002"/>
              <a:gd name="connsiteX19747" fmla="*/ 1165686 w 3049233"/>
              <a:gd name="connsiteY19747" fmla="*/ 543143 h 1985002"/>
              <a:gd name="connsiteX19748" fmla="*/ 1169029 w 3049233"/>
              <a:gd name="connsiteY19748" fmla="*/ 538532 h 1985002"/>
              <a:gd name="connsiteX19749" fmla="*/ 1523009 w 3049233"/>
              <a:gd name="connsiteY19749" fmla="*/ 527535 h 1985002"/>
              <a:gd name="connsiteX19750" fmla="*/ 1523217 w 3049233"/>
              <a:gd name="connsiteY19750" fmla="*/ 528323 h 1985002"/>
              <a:gd name="connsiteX19751" fmla="*/ 1522792 w 3049233"/>
              <a:gd name="connsiteY19751" fmla="*/ 527595 h 1985002"/>
              <a:gd name="connsiteX19752" fmla="*/ 1157409 w 3049233"/>
              <a:gd name="connsiteY19752" fmla="*/ 527293 h 1985002"/>
              <a:gd name="connsiteX19753" fmla="*/ 1159438 w 3049233"/>
              <a:gd name="connsiteY19753" fmla="*/ 541936 h 1985002"/>
              <a:gd name="connsiteX19754" fmla="*/ 1149386 w 3049233"/>
              <a:gd name="connsiteY19754" fmla="*/ 556482 h 1985002"/>
              <a:gd name="connsiteX19755" fmla="*/ 1148833 w 3049233"/>
              <a:gd name="connsiteY19755" fmla="*/ 557278 h 1985002"/>
              <a:gd name="connsiteX19756" fmla="*/ 1147212 w 3049233"/>
              <a:gd name="connsiteY19756" fmla="*/ 549819 h 1985002"/>
              <a:gd name="connsiteX19757" fmla="*/ 1146763 w 3049233"/>
              <a:gd name="connsiteY19757" fmla="*/ 547752 h 1985002"/>
              <a:gd name="connsiteX19758" fmla="*/ 1145725 w 3049233"/>
              <a:gd name="connsiteY19758" fmla="*/ 542978 h 1985002"/>
              <a:gd name="connsiteX19759" fmla="*/ 1150400 w 3049233"/>
              <a:gd name="connsiteY19759" fmla="*/ 536671 h 1985002"/>
              <a:gd name="connsiteX19760" fmla="*/ 716316 w 3049233"/>
              <a:gd name="connsiteY19760" fmla="*/ 526196 h 1985002"/>
              <a:gd name="connsiteX19761" fmla="*/ 724109 w 3049233"/>
              <a:gd name="connsiteY19761" fmla="*/ 542065 h 1985002"/>
              <a:gd name="connsiteX19762" fmla="*/ 711332 w 3049233"/>
              <a:gd name="connsiteY19762" fmla="*/ 556294 h 1985002"/>
              <a:gd name="connsiteX19763" fmla="*/ 710360 w 3049233"/>
              <a:gd name="connsiteY19763" fmla="*/ 554519 h 1985002"/>
              <a:gd name="connsiteX19764" fmla="*/ 704674 w 3049233"/>
              <a:gd name="connsiteY19764" fmla="*/ 544136 h 1985002"/>
              <a:gd name="connsiteX19765" fmla="*/ 702905 w 3049233"/>
              <a:gd name="connsiteY19765" fmla="*/ 540905 h 1985002"/>
              <a:gd name="connsiteX19766" fmla="*/ 713683 w 3049233"/>
              <a:gd name="connsiteY19766" fmla="*/ 529084 h 1985002"/>
              <a:gd name="connsiteX19767" fmla="*/ 1529596 w 3049233"/>
              <a:gd name="connsiteY19767" fmla="*/ 525717 h 1985002"/>
              <a:gd name="connsiteX19768" fmla="*/ 1530078 w 3049233"/>
              <a:gd name="connsiteY19768" fmla="*/ 526759 h 1985002"/>
              <a:gd name="connsiteX19769" fmla="*/ 1529135 w 3049233"/>
              <a:gd name="connsiteY19769" fmla="*/ 527575 h 1985002"/>
              <a:gd name="connsiteX19770" fmla="*/ 1527896 w 3049233"/>
              <a:gd name="connsiteY19770" fmla="*/ 526186 h 1985002"/>
              <a:gd name="connsiteX19771" fmla="*/ 1116011 w 3049233"/>
              <a:gd name="connsiteY19771" fmla="*/ 525046 h 1985002"/>
              <a:gd name="connsiteX19772" fmla="*/ 1119074 w 3049233"/>
              <a:gd name="connsiteY19772" fmla="*/ 536671 h 1985002"/>
              <a:gd name="connsiteX19773" fmla="*/ 1119984 w 3049233"/>
              <a:gd name="connsiteY19773" fmla="*/ 539928 h 1985002"/>
              <a:gd name="connsiteX19774" fmla="*/ 1110480 w 3049233"/>
              <a:gd name="connsiteY19774" fmla="*/ 551636 h 1985002"/>
              <a:gd name="connsiteX19775" fmla="*/ 1105322 w 3049233"/>
              <a:gd name="connsiteY19775" fmla="*/ 537688 h 1985002"/>
              <a:gd name="connsiteX19776" fmla="*/ 1113287 w 3049233"/>
              <a:gd name="connsiteY19776" fmla="*/ 528267 h 1985002"/>
              <a:gd name="connsiteX19777" fmla="*/ 1101330 w 3049233"/>
              <a:gd name="connsiteY19777" fmla="*/ 524955 h 1985002"/>
              <a:gd name="connsiteX19778" fmla="*/ 1101161 w 3049233"/>
              <a:gd name="connsiteY19778" fmla="*/ 525447 h 1985002"/>
              <a:gd name="connsiteX19779" fmla="*/ 1100984 w 3049233"/>
              <a:gd name="connsiteY19779" fmla="*/ 525959 h 1985002"/>
              <a:gd name="connsiteX19780" fmla="*/ 1100849 w 3049233"/>
              <a:gd name="connsiteY19780" fmla="*/ 525595 h 1985002"/>
              <a:gd name="connsiteX19781" fmla="*/ 1094278 w 3049233"/>
              <a:gd name="connsiteY19781" fmla="*/ 524412 h 1985002"/>
              <a:gd name="connsiteX19782" fmla="*/ 1098918 w 3049233"/>
              <a:gd name="connsiteY19782" fmla="*/ 536949 h 1985002"/>
              <a:gd name="connsiteX19783" fmla="*/ 1088993 w 3049233"/>
              <a:gd name="connsiteY19783" fmla="*/ 548629 h 1985002"/>
              <a:gd name="connsiteX19784" fmla="*/ 1088401 w 3049233"/>
              <a:gd name="connsiteY19784" fmla="*/ 547317 h 1985002"/>
              <a:gd name="connsiteX19785" fmla="*/ 1083541 w 3049233"/>
              <a:gd name="connsiteY19785" fmla="*/ 536563 h 1985002"/>
              <a:gd name="connsiteX19786" fmla="*/ 812073 w 3049233"/>
              <a:gd name="connsiteY19786" fmla="*/ 523293 h 1985002"/>
              <a:gd name="connsiteX19787" fmla="*/ 820326 w 3049233"/>
              <a:gd name="connsiteY19787" fmla="*/ 525018 h 1985002"/>
              <a:gd name="connsiteX19788" fmla="*/ 816984 w 3049233"/>
              <a:gd name="connsiteY19788" fmla="*/ 525104 h 1985002"/>
              <a:gd name="connsiteX19789" fmla="*/ 809091 w 3049233"/>
              <a:gd name="connsiteY19789" fmla="*/ 525305 h 1985002"/>
              <a:gd name="connsiteX19790" fmla="*/ 805260 w 3049233"/>
              <a:gd name="connsiteY19790" fmla="*/ 525403 h 1985002"/>
              <a:gd name="connsiteX19791" fmla="*/ 805782 w 3049233"/>
              <a:gd name="connsiteY19791" fmla="*/ 524837 h 1985002"/>
              <a:gd name="connsiteX19792" fmla="*/ 885168 w 3049233"/>
              <a:gd name="connsiteY19792" fmla="*/ 522564 h 1985002"/>
              <a:gd name="connsiteX19793" fmla="*/ 885168 w 3049233"/>
              <a:gd name="connsiteY19793" fmla="*/ 522565 h 1985002"/>
              <a:gd name="connsiteX19794" fmla="*/ 885052 w 3049233"/>
              <a:gd name="connsiteY19794" fmla="*/ 524177 h 1985002"/>
              <a:gd name="connsiteX19795" fmla="*/ 884843 w 3049233"/>
              <a:gd name="connsiteY19795" fmla="*/ 527095 h 1985002"/>
              <a:gd name="connsiteX19796" fmla="*/ 884548 w 3049233"/>
              <a:gd name="connsiteY19796" fmla="*/ 527403 h 1985002"/>
              <a:gd name="connsiteX19797" fmla="*/ 883602 w 3049233"/>
              <a:gd name="connsiteY19797" fmla="*/ 528392 h 1985002"/>
              <a:gd name="connsiteX19798" fmla="*/ 883363 w 3049233"/>
              <a:gd name="connsiteY19798" fmla="*/ 524985 h 1985002"/>
              <a:gd name="connsiteX19799" fmla="*/ 792336 w 3049233"/>
              <a:gd name="connsiteY19799" fmla="*/ 521903 h 1985002"/>
              <a:gd name="connsiteX19800" fmla="*/ 792442 w 3049233"/>
              <a:gd name="connsiteY19800" fmla="*/ 522094 h 1985002"/>
              <a:gd name="connsiteX19801" fmla="*/ 791831 w 3049233"/>
              <a:gd name="connsiteY19801" fmla="*/ 522245 h 1985002"/>
              <a:gd name="connsiteX19802" fmla="*/ 791757 w 3049233"/>
              <a:gd name="connsiteY19802" fmla="*/ 522263 h 1985002"/>
              <a:gd name="connsiteX19803" fmla="*/ 1194726 w 3049233"/>
              <a:gd name="connsiteY19803" fmla="*/ 521810 h 1985002"/>
              <a:gd name="connsiteX19804" fmla="*/ 1195106 w 3049233"/>
              <a:gd name="connsiteY19804" fmla="*/ 526213 h 1985002"/>
              <a:gd name="connsiteX19805" fmla="*/ 1194387 w 3049233"/>
              <a:gd name="connsiteY19805" fmla="*/ 534193 h 1985002"/>
              <a:gd name="connsiteX19806" fmla="*/ 1193596 w 3049233"/>
              <a:gd name="connsiteY19806" fmla="*/ 542968 h 1985002"/>
              <a:gd name="connsiteX19807" fmla="*/ 1192489 w 3049233"/>
              <a:gd name="connsiteY19807" fmla="*/ 555242 h 1985002"/>
              <a:gd name="connsiteX19808" fmla="*/ 1187950 w 3049233"/>
              <a:gd name="connsiteY19808" fmla="*/ 562621 h 1985002"/>
              <a:gd name="connsiteX19809" fmla="*/ 1182760 w 3049233"/>
              <a:gd name="connsiteY19809" fmla="*/ 571059 h 1985002"/>
              <a:gd name="connsiteX19810" fmla="*/ 1184119 w 3049233"/>
              <a:gd name="connsiteY19810" fmla="*/ 548713 h 1985002"/>
              <a:gd name="connsiteX19811" fmla="*/ 1183601 w 3049233"/>
              <a:gd name="connsiteY19811" fmla="*/ 544014 h 1985002"/>
              <a:gd name="connsiteX19812" fmla="*/ 1183310 w 3049233"/>
              <a:gd name="connsiteY19812" fmla="*/ 541369 h 1985002"/>
              <a:gd name="connsiteX19813" fmla="*/ 1070507 w 3049233"/>
              <a:gd name="connsiteY19813" fmla="*/ 521425 h 1985002"/>
              <a:gd name="connsiteX19814" fmla="*/ 1076176 w 3049233"/>
              <a:gd name="connsiteY19814" fmla="*/ 533880 h 1985002"/>
              <a:gd name="connsiteX19815" fmla="*/ 1076591 w 3049233"/>
              <a:gd name="connsiteY19815" fmla="*/ 534791 h 1985002"/>
              <a:gd name="connsiteX19816" fmla="*/ 1075288 w 3049233"/>
              <a:gd name="connsiteY19816" fmla="*/ 536268 h 1985002"/>
              <a:gd name="connsiteX19817" fmla="*/ 1066791 w 3049233"/>
              <a:gd name="connsiteY19817" fmla="*/ 545892 h 1985002"/>
              <a:gd name="connsiteX19818" fmla="*/ 1059731 w 3049233"/>
              <a:gd name="connsiteY19818" fmla="*/ 533080 h 1985002"/>
              <a:gd name="connsiteX19819" fmla="*/ 1060630 w 3049233"/>
              <a:gd name="connsiteY19819" fmla="*/ 532108 h 1985002"/>
              <a:gd name="connsiteX19820" fmla="*/ 1062452 w 3049233"/>
              <a:gd name="connsiteY19820" fmla="*/ 530137 h 1985002"/>
              <a:gd name="connsiteX19821" fmla="*/ 749938 w 3049233"/>
              <a:gd name="connsiteY19821" fmla="*/ 520331 h 1985002"/>
              <a:gd name="connsiteX19822" fmla="*/ 753310 w 3049233"/>
              <a:gd name="connsiteY19822" fmla="*/ 521840 h 1985002"/>
              <a:gd name="connsiteX19823" fmla="*/ 757732 w 3049233"/>
              <a:gd name="connsiteY19823" fmla="*/ 523819 h 1985002"/>
              <a:gd name="connsiteX19824" fmla="*/ 756194 w 3049233"/>
              <a:gd name="connsiteY19824" fmla="*/ 523633 h 1985002"/>
              <a:gd name="connsiteX19825" fmla="*/ 762593 w 3049233"/>
              <a:gd name="connsiteY19825" fmla="*/ 526494 h 1985002"/>
              <a:gd name="connsiteX19826" fmla="*/ 761952 w 3049233"/>
              <a:gd name="connsiteY19826" fmla="*/ 526510 h 1985002"/>
              <a:gd name="connsiteX19827" fmla="*/ 764789 w 3049233"/>
              <a:gd name="connsiteY19827" fmla="*/ 527777 h 1985002"/>
              <a:gd name="connsiteX19828" fmla="*/ 754575 w 3049233"/>
              <a:gd name="connsiteY19828" fmla="*/ 539019 h 1985002"/>
              <a:gd name="connsiteX19829" fmla="*/ 749592 w 3049233"/>
              <a:gd name="connsiteY19829" fmla="*/ 528699 h 1985002"/>
              <a:gd name="connsiteX19830" fmla="*/ 747049 w 3049233"/>
              <a:gd name="connsiteY19830" fmla="*/ 523430 h 1985002"/>
              <a:gd name="connsiteX19831" fmla="*/ 691217 w 3049233"/>
              <a:gd name="connsiteY19831" fmla="*/ 520072 h 1985002"/>
              <a:gd name="connsiteX19832" fmla="*/ 691290 w 3049233"/>
              <a:gd name="connsiteY19832" fmla="*/ 520293 h 1985002"/>
              <a:gd name="connsiteX19833" fmla="*/ 693543 w 3049233"/>
              <a:gd name="connsiteY19833" fmla="*/ 527055 h 1985002"/>
              <a:gd name="connsiteX19834" fmla="*/ 697331 w 3049233"/>
              <a:gd name="connsiteY19834" fmla="*/ 538426 h 1985002"/>
              <a:gd name="connsiteX19835" fmla="*/ 683587 w 3049233"/>
              <a:gd name="connsiteY19835" fmla="*/ 553771 h 1985002"/>
              <a:gd name="connsiteX19836" fmla="*/ 675384 w 3049233"/>
              <a:gd name="connsiteY19836" fmla="*/ 538523 h 1985002"/>
              <a:gd name="connsiteX19837" fmla="*/ 677691 w 3049233"/>
              <a:gd name="connsiteY19837" fmla="*/ 535835 h 1985002"/>
              <a:gd name="connsiteX19838" fmla="*/ 685571 w 3049233"/>
              <a:gd name="connsiteY19838" fmla="*/ 526651 h 1985002"/>
              <a:gd name="connsiteX19839" fmla="*/ 1045578 w 3049233"/>
              <a:gd name="connsiteY19839" fmla="*/ 519967 h 1985002"/>
              <a:gd name="connsiteX19840" fmla="*/ 1052481 w 3049233"/>
              <a:gd name="connsiteY19840" fmla="*/ 532392 h 1985002"/>
              <a:gd name="connsiteX19841" fmla="*/ 1051825 w 3049233"/>
              <a:gd name="connsiteY19841" fmla="*/ 533099 h 1985002"/>
              <a:gd name="connsiteX19842" fmla="*/ 1041851 w 3049233"/>
              <a:gd name="connsiteY19842" fmla="*/ 544150 h 1985002"/>
              <a:gd name="connsiteX19843" fmla="*/ 1038383 w 3049233"/>
              <a:gd name="connsiteY19843" fmla="*/ 539058 h 1985002"/>
              <a:gd name="connsiteX19844" fmla="*/ 1036262 w 3049233"/>
              <a:gd name="connsiteY19844" fmla="*/ 535945 h 1985002"/>
              <a:gd name="connsiteX19845" fmla="*/ 1033733 w 3049233"/>
              <a:gd name="connsiteY19845" fmla="*/ 532232 h 1985002"/>
              <a:gd name="connsiteX19846" fmla="*/ 1043625 w 3049233"/>
              <a:gd name="connsiteY19846" fmla="*/ 521990 h 1985002"/>
              <a:gd name="connsiteX19847" fmla="*/ 664071 w 3049233"/>
              <a:gd name="connsiteY19847" fmla="*/ 519160 h 1985002"/>
              <a:gd name="connsiteX19848" fmla="*/ 669325 w 3049233"/>
              <a:gd name="connsiteY19848" fmla="*/ 536967 h 1985002"/>
              <a:gd name="connsiteX19849" fmla="*/ 656259 w 3049233"/>
              <a:gd name="connsiteY19849" fmla="*/ 551652 h 1985002"/>
              <a:gd name="connsiteX19850" fmla="*/ 649494 w 3049233"/>
              <a:gd name="connsiteY19850" fmla="*/ 538411 h 1985002"/>
              <a:gd name="connsiteX19851" fmla="*/ 649341 w 3049233"/>
              <a:gd name="connsiteY19851" fmla="*/ 537807 h 1985002"/>
              <a:gd name="connsiteX19852" fmla="*/ 648862 w 3049233"/>
              <a:gd name="connsiteY19852" fmla="*/ 535920 h 1985002"/>
              <a:gd name="connsiteX19853" fmla="*/ 656182 w 3049233"/>
              <a:gd name="connsiteY19853" fmla="*/ 527853 h 1985002"/>
              <a:gd name="connsiteX19854" fmla="*/ 1510110 w 3049233"/>
              <a:gd name="connsiteY19854" fmla="*/ 519131 h 1985002"/>
              <a:gd name="connsiteX19855" fmla="*/ 1509939 w 3049233"/>
              <a:gd name="connsiteY19855" fmla="*/ 519274 h 1985002"/>
              <a:gd name="connsiteX19856" fmla="*/ 1509825 w 3049233"/>
              <a:gd name="connsiteY19856" fmla="*/ 519320 h 1985002"/>
              <a:gd name="connsiteX19857" fmla="*/ 1229212 w 3049233"/>
              <a:gd name="connsiteY19857" fmla="*/ 517724 h 1985002"/>
              <a:gd name="connsiteX19858" fmla="*/ 1229050 w 3049233"/>
              <a:gd name="connsiteY19858" fmla="*/ 518464 h 1985002"/>
              <a:gd name="connsiteX19859" fmla="*/ 1214530 w 3049233"/>
              <a:gd name="connsiteY19859" fmla="*/ 544487 h 1985002"/>
              <a:gd name="connsiteX19860" fmla="*/ 1214530 w 3049233"/>
              <a:gd name="connsiteY19860" fmla="*/ 544486 h 1985002"/>
              <a:gd name="connsiteX19861" fmla="*/ 1214583 w 3049233"/>
              <a:gd name="connsiteY19861" fmla="*/ 544082 h 1985002"/>
              <a:gd name="connsiteX19862" fmla="*/ 1217093 w 3049233"/>
              <a:gd name="connsiteY19862" fmla="*/ 539559 h 1985002"/>
              <a:gd name="connsiteX19863" fmla="*/ 1019552 w 3049233"/>
              <a:gd name="connsiteY19863" fmla="*/ 517439 h 1985002"/>
              <a:gd name="connsiteX19864" fmla="*/ 1023551 w 3049233"/>
              <a:gd name="connsiteY19864" fmla="*/ 527218 h 1985002"/>
              <a:gd name="connsiteX19865" fmla="*/ 1023759 w 3049233"/>
              <a:gd name="connsiteY19865" fmla="*/ 527524 h 1985002"/>
              <a:gd name="connsiteX19866" fmla="*/ 1023943 w 3049233"/>
              <a:gd name="connsiteY19866" fmla="*/ 527793 h 1985002"/>
              <a:gd name="connsiteX19867" fmla="*/ 1026901 w 3049233"/>
              <a:gd name="connsiteY19867" fmla="*/ 532136 h 1985002"/>
              <a:gd name="connsiteX19868" fmla="*/ 1026896 w 3049233"/>
              <a:gd name="connsiteY19868" fmla="*/ 532141 h 1985002"/>
              <a:gd name="connsiteX19869" fmla="*/ 1026562 w 3049233"/>
              <a:gd name="connsiteY19869" fmla="*/ 532506 h 1985002"/>
              <a:gd name="connsiteX19870" fmla="*/ 1015986 w 3049233"/>
              <a:gd name="connsiteY19870" fmla="*/ 544059 h 1985002"/>
              <a:gd name="connsiteX19871" fmla="*/ 1015982 w 3049233"/>
              <a:gd name="connsiteY19871" fmla="*/ 544053 h 1985002"/>
              <a:gd name="connsiteX19872" fmla="*/ 1011672 w 3049233"/>
              <a:gd name="connsiteY19872" fmla="*/ 537850 h 1985002"/>
              <a:gd name="connsiteX19873" fmla="*/ 1007836 w 3049233"/>
              <a:gd name="connsiteY19873" fmla="*/ 529538 h 1985002"/>
              <a:gd name="connsiteX19874" fmla="*/ 1013113 w 3049233"/>
              <a:gd name="connsiteY19874" fmla="*/ 523848 h 1985002"/>
              <a:gd name="connsiteX19875" fmla="*/ 1015974 w 3049233"/>
              <a:gd name="connsiteY19875" fmla="*/ 521000 h 1985002"/>
              <a:gd name="connsiteX19876" fmla="*/ 1677697 w 3049233"/>
              <a:gd name="connsiteY19876" fmla="*/ 517155 h 1985002"/>
              <a:gd name="connsiteX19877" fmla="*/ 1677711 w 3049233"/>
              <a:gd name="connsiteY19877" fmla="*/ 517156 h 1985002"/>
              <a:gd name="connsiteX19878" fmla="*/ 1740468 w 3049233"/>
              <a:gd name="connsiteY19878" fmla="*/ 522151 h 1985002"/>
              <a:gd name="connsiteX19879" fmla="*/ 1762209 w 3049233"/>
              <a:gd name="connsiteY19879" fmla="*/ 525612 h 1985002"/>
              <a:gd name="connsiteX19880" fmla="*/ 1804884 w 3049233"/>
              <a:gd name="connsiteY19880" fmla="*/ 533789 h 1985002"/>
              <a:gd name="connsiteX19881" fmla="*/ 1919906 w 3049233"/>
              <a:gd name="connsiteY19881" fmla="*/ 561204 h 1985002"/>
              <a:gd name="connsiteX19882" fmla="*/ 1967682 w 3049233"/>
              <a:gd name="connsiteY19882" fmla="*/ 575014 h 1985002"/>
              <a:gd name="connsiteX19883" fmla="*/ 1861238 w 3049233"/>
              <a:gd name="connsiteY19883" fmla="*/ 550282 h 1985002"/>
              <a:gd name="connsiteX19884" fmla="*/ 1733913 w 3049233"/>
              <a:gd name="connsiteY19884" fmla="*/ 534479 h 1985002"/>
              <a:gd name="connsiteX19885" fmla="*/ 1733905 w 3049233"/>
              <a:gd name="connsiteY19885" fmla="*/ 534479 h 1985002"/>
              <a:gd name="connsiteX19886" fmla="*/ 1733901 w 3049233"/>
              <a:gd name="connsiteY19886" fmla="*/ 534479 h 1985002"/>
              <a:gd name="connsiteX19887" fmla="*/ 1733896 w 3049233"/>
              <a:gd name="connsiteY19887" fmla="*/ 534479 h 1985002"/>
              <a:gd name="connsiteX19888" fmla="*/ 1733893 w 3049233"/>
              <a:gd name="connsiteY19888" fmla="*/ 534479 h 1985002"/>
              <a:gd name="connsiteX19889" fmla="*/ 1645528 w 3049233"/>
              <a:gd name="connsiteY19889" fmla="*/ 549203 h 1985002"/>
              <a:gd name="connsiteX19890" fmla="*/ 1643753 w 3049233"/>
              <a:gd name="connsiteY19890" fmla="*/ 551595 h 1985002"/>
              <a:gd name="connsiteX19891" fmla="*/ 1621064 w 3049233"/>
              <a:gd name="connsiteY19891" fmla="*/ 541743 h 1985002"/>
              <a:gd name="connsiteX19892" fmla="*/ 1632491 w 3049233"/>
              <a:gd name="connsiteY19892" fmla="*/ 526343 h 1985002"/>
              <a:gd name="connsiteX19893" fmla="*/ 580422 w 3049233"/>
              <a:gd name="connsiteY19893" fmla="*/ 516749 h 1985002"/>
              <a:gd name="connsiteX19894" fmla="*/ 585448 w 3049233"/>
              <a:gd name="connsiteY19894" fmla="*/ 535225 h 1985002"/>
              <a:gd name="connsiteX19895" fmla="*/ 580795 w 3049233"/>
              <a:gd name="connsiteY19895" fmla="*/ 540670 h 1985002"/>
              <a:gd name="connsiteX19896" fmla="*/ 580241 w 3049233"/>
              <a:gd name="connsiteY19896" fmla="*/ 541317 h 1985002"/>
              <a:gd name="connsiteX19897" fmla="*/ 503716 w 3049233"/>
              <a:gd name="connsiteY19897" fmla="*/ 637085 h 1985002"/>
              <a:gd name="connsiteX19898" fmla="*/ 443096 w 3049233"/>
              <a:gd name="connsiteY19898" fmla="*/ 717010 h 1985002"/>
              <a:gd name="connsiteX19899" fmla="*/ 143206 w 3049233"/>
              <a:gd name="connsiteY19899" fmla="*/ 1190298 h 1985002"/>
              <a:gd name="connsiteX19900" fmla="*/ 94607 w 3049233"/>
              <a:gd name="connsiteY19900" fmla="*/ 1284425 h 1985002"/>
              <a:gd name="connsiteX19901" fmla="*/ 88476 w 3049233"/>
              <a:gd name="connsiteY19901" fmla="*/ 1295641 h 1985002"/>
              <a:gd name="connsiteX19902" fmla="*/ 75021 w 3049233"/>
              <a:gd name="connsiteY19902" fmla="*/ 1320258 h 1985002"/>
              <a:gd name="connsiteX19903" fmla="*/ 58890 w 3049233"/>
              <a:gd name="connsiteY19903" fmla="*/ 1349769 h 1985002"/>
              <a:gd name="connsiteX19904" fmla="*/ 58769 w 3049233"/>
              <a:gd name="connsiteY19904" fmla="*/ 1348711 h 1985002"/>
              <a:gd name="connsiteX19905" fmla="*/ 58465 w 3049233"/>
              <a:gd name="connsiteY19905" fmla="*/ 1346048 h 1985002"/>
              <a:gd name="connsiteX19906" fmla="*/ 69806 w 3049233"/>
              <a:gd name="connsiteY19906" fmla="*/ 1323310 h 1985002"/>
              <a:gd name="connsiteX19907" fmla="*/ 93761 w 3049233"/>
              <a:gd name="connsiteY19907" fmla="*/ 1275282 h 1985002"/>
              <a:gd name="connsiteX19908" fmla="*/ 140158 w 3049233"/>
              <a:gd name="connsiteY19908" fmla="*/ 1180646 h 1985002"/>
              <a:gd name="connsiteX19909" fmla="*/ 435815 w 3049233"/>
              <a:gd name="connsiteY19909" fmla="*/ 702617 h 1985002"/>
              <a:gd name="connsiteX19910" fmla="*/ 496435 w 3049233"/>
              <a:gd name="connsiteY19910" fmla="*/ 621846 h 1985002"/>
              <a:gd name="connsiteX19911" fmla="*/ 572159 w 3049233"/>
              <a:gd name="connsiteY19911" fmla="*/ 526431 h 1985002"/>
              <a:gd name="connsiteX19912" fmla="*/ 637721 w 3049233"/>
              <a:gd name="connsiteY19912" fmla="*/ 516058 h 1985002"/>
              <a:gd name="connsiteX19913" fmla="*/ 642013 w 3049233"/>
              <a:gd name="connsiteY19913" fmla="*/ 532803 h 1985002"/>
              <a:gd name="connsiteX19914" fmla="*/ 642378 w 3049233"/>
              <a:gd name="connsiteY19914" fmla="*/ 534228 h 1985002"/>
              <a:gd name="connsiteX19915" fmla="*/ 642455 w 3049233"/>
              <a:gd name="connsiteY19915" fmla="*/ 534531 h 1985002"/>
              <a:gd name="connsiteX19916" fmla="*/ 633565 w 3049233"/>
              <a:gd name="connsiteY19916" fmla="*/ 544522 h 1985002"/>
              <a:gd name="connsiteX19917" fmla="*/ 633555 w 3049233"/>
              <a:gd name="connsiteY19917" fmla="*/ 544534 h 1985002"/>
              <a:gd name="connsiteX19918" fmla="*/ 629702 w 3049233"/>
              <a:gd name="connsiteY19918" fmla="*/ 549156 h 1985002"/>
              <a:gd name="connsiteX19919" fmla="*/ 625533 w 3049233"/>
              <a:gd name="connsiteY19919" fmla="*/ 536236 h 1985002"/>
              <a:gd name="connsiteX19920" fmla="*/ 624143 w 3049233"/>
              <a:gd name="connsiteY19920" fmla="*/ 531930 h 1985002"/>
              <a:gd name="connsiteX19921" fmla="*/ 994125 w 3049233"/>
              <a:gd name="connsiteY19921" fmla="*/ 515912 h 1985002"/>
              <a:gd name="connsiteX19922" fmla="*/ 1000354 w 3049233"/>
              <a:gd name="connsiteY19922" fmla="*/ 529414 h 1985002"/>
              <a:gd name="connsiteX19923" fmla="*/ 989846 w 3049233"/>
              <a:gd name="connsiteY19923" fmla="*/ 540731 h 1985002"/>
              <a:gd name="connsiteX19924" fmla="*/ 983427 w 3049233"/>
              <a:gd name="connsiteY19924" fmla="*/ 528392 h 1985002"/>
              <a:gd name="connsiteX19925" fmla="*/ 983053 w 3049233"/>
              <a:gd name="connsiteY19925" fmla="*/ 527674 h 1985002"/>
              <a:gd name="connsiteX19926" fmla="*/ 983043 w 3049233"/>
              <a:gd name="connsiteY19926" fmla="*/ 527655 h 1985002"/>
              <a:gd name="connsiteX19927" fmla="*/ 990857 w 3049233"/>
              <a:gd name="connsiteY19927" fmla="*/ 519375 h 1985002"/>
              <a:gd name="connsiteX19928" fmla="*/ 802082 w 3049233"/>
              <a:gd name="connsiteY19928" fmla="*/ 515841 h 1985002"/>
              <a:gd name="connsiteX19929" fmla="*/ 804549 w 3049233"/>
              <a:gd name="connsiteY19929" fmla="*/ 516539 h 1985002"/>
              <a:gd name="connsiteX19930" fmla="*/ 802829 w 3049233"/>
              <a:gd name="connsiteY19930" fmla="*/ 518331 h 1985002"/>
              <a:gd name="connsiteX19931" fmla="*/ 801325 w 3049233"/>
              <a:gd name="connsiteY19931" fmla="*/ 519898 h 1985002"/>
              <a:gd name="connsiteX19932" fmla="*/ 799236 w 3049233"/>
              <a:gd name="connsiteY19932" fmla="*/ 520414 h 1985002"/>
              <a:gd name="connsiteX19933" fmla="*/ 798231 w 3049233"/>
              <a:gd name="connsiteY19933" fmla="*/ 520663 h 1985002"/>
              <a:gd name="connsiteX19934" fmla="*/ 797915 w 3049233"/>
              <a:gd name="connsiteY19934" fmla="*/ 519664 h 1985002"/>
              <a:gd name="connsiteX19935" fmla="*/ 797590 w 3049233"/>
              <a:gd name="connsiteY19935" fmla="*/ 518635 h 1985002"/>
              <a:gd name="connsiteX19936" fmla="*/ 893603 w 3049233"/>
              <a:gd name="connsiteY19936" fmla="*/ 515815 h 1985002"/>
              <a:gd name="connsiteX19937" fmla="*/ 894321 w 3049233"/>
              <a:gd name="connsiteY19937" fmla="*/ 517194 h 1985002"/>
              <a:gd name="connsiteX19938" fmla="*/ 891219 w 3049233"/>
              <a:gd name="connsiteY19938" fmla="*/ 520434 h 1985002"/>
              <a:gd name="connsiteX19939" fmla="*/ 891322 w 3049233"/>
              <a:gd name="connsiteY19939" fmla="*/ 519060 h 1985002"/>
              <a:gd name="connsiteX19940" fmla="*/ 1102635 w 3049233"/>
              <a:gd name="connsiteY19940" fmla="*/ 514955 h 1985002"/>
              <a:gd name="connsiteX19941" fmla="*/ 1103577 w 3049233"/>
              <a:gd name="connsiteY19941" fmla="*/ 515379 h 1985002"/>
              <a:gd name="connsiteX19942" fmla="*/ 1100209 w 3049233"/>
              <a:gd name="connsiteY19942" fmla="*/ 523355 h 1985002"/>
              <a:gd name="connsiteX19943" fmla="*/ 1100110 w 3049233"/>
              <a:gd name="connsiteY19943" fmla="*/ 523589 h 1985002"/>
              <a:gd name="connsiteX19944" fmla="*/ 1100108 w 3049233"/>
              <a:gd name="connsiteY19944" fmla="*/ 523593 h 1985002"/>
              <a:gd name="connsiteX19945" fmla="*/ 1098602 w 3049233"/>
              <a:gd name="connsiteY19945" fmla="*/ 519519 h 1985002"/>
              <a:gd name="connsiteX19946" fmla="*/ 789209 w 3049233"/>
              <a:gd name="connsiteY19946" fmla="*/ 513352 h 1985002"/>
              <a:gd name="connsiteX19947" fmla="*/ 790047 w 3049233"/>
              <a:gd name="connsiteY19947" fmla="*/ 516232 h 1985002"/>
              <a:gd name="connsiteX19948" fmla="*/ 785346 w 3049233"/>
              <a:gd name="connsiteY19948" fmla="*/ 519099 h 1985002"/>
              <a:gd name="connsiteX19949" fmla="*/ 787833 w 3049233"/>
              <a:gd name="connsiteY19949" fmla="*/ 515400 h 1985002"/>
              <a:gd name="connsiteX19950" fmla="*/ 1112733 w 3049233"/>
              <a:gd name="connsiteY19950" fmla="*/ 512608 h 1985002"/>
              <a:gd name="connsiteX19951" fmla="*/ 1114359 w 3049233"/>
              <a:gd name="connsiteY19951" fmla="*/ 518777 h 1985002"/>
              <a:gd name="connsiteX19952" fmla="*/ 1103189 w 3049233"/>
              <a:gd name="connsiteY19952" fmla="*/ 531922 h 1985002"/>
              <a:gd name="connsiteX19953" fmla="*/ 1101127 w 3049233"/>
              <a:gd name="connsiteY19953" fmla="*/ 526345 h 1985002"/>
              <a:gd name="connsiteX19954" fmla="*/ 1101190 w 3049233"/>
              <a:gd name="connsiteY19954" fmla="*/ 526261 h 1985002"/>
              <a:gd name="connsiteX19955" fmla="*/ 1103906 w 3049233"/>
              <a:gd name="connsiteY19955" fmla="*/ 522664 h 1985002"/>
              <a:gd name="connsiteX19956" fmla="*/ 1103834 w 3049233"/>
              <a:gd name="connsiteY19956" fmla="*/ 523124 h 1985002"/>
              <a:gd name="connsiteX19957" fmla="*/ 1105038 w 3049233"/>
              <a:gd name="connsiteY19957" fmla="*/ 521531 h 1985002"/>
              <a:gd name="connsiteX19958" fmla="*/ 1105021 w 3049233"/>
              <a:gd name="connsiteY19958" fmla="*/ 521941 h 1985002"/>
              <a:gd name="connsiteX19959" fmla="*/ 1105836 w 3049233"/>
              <a:gd name="connsiteY19959" fmla="*/ 520873 h 1985002"/>
              <a:gd name="connsiteX19960" fmla="*/ 1105869 w 3049233"/>
              <a:gd name="connsiteY19960" fmla="*/ 521260 h 1985002"/>
              <a:gd name="connsiteX19961" fmla="*/ 1106472 w 3049233"/>
              <a:gd name="connsiteY19961" fmla="*/ 520468 h 1985002"/>
              <a:gd name="connsiteX19962" fmla="*/ 1106544 w 3049233"/>
              <a:gd name="connsiteY19962" fmla="*/ 520754 h 1985002"/>
              <a:gd name="connsiteX19963" fmla="*/ 1108831 w 3049233"/>
              <a:gd name="connsiteY19963" fmla="*/ 517743 h 1985002"/>
              <a:gd name="connsiteX19964" fmla="*/ 1112133 w 3049233"/>
              <a:gd name="connsiteY19964" fmla="*/ 519229 h 1985002"/>
              <a:gd name="connsiteX19965" fmla="*/ 1111034 w 3049233"/>
              <a:gd name="connsiteY19965" fmla="*/ 514846 h 1985002"/>
              <a:gd name="connsiteX19966" fmla="*/ 1112535 w 3049233"/>
              <a:gd name="connsiteY19966" fmla="*/ 512869 h 1985002"/>
              <a:gd name="connsiteX19967" fmla="*/ 968061 w 3049233"/>
              <a:gd name="connsiteY19967" fmla="*/ 512262 h 1985002"/>
              <a:gd name="connsiteX19968" fmla="*/ 975030 w 3049233"/>
              <a:gd name="connsiteY19968" fmla="*/ 525665 h 1985002"/>
              <a:gd name="connsiteX19969" fmla="*/ 963980 w 3049233"/>
              <a:gd name="connsiteY19969" fmla="*/ 537486 h 1985002"/>
              <a:gd name="connsiteX19970" fmla="*/ 956374 w 3049233"/>
              <a:gd name="connsiteY19970" fmla="*/ 524467 h 1985002"/>
              <a:gd name="connsiteX19971" fmla="*/ 962717 w 3049233"/>
              <a:gd name="connsiteY19971" fmla="*/ 517843 h 1985002"/>
              <a:gd name="connsiteX19972" fmla="*/ 1095771 w 3049233"/>
              <a:gd name="connsiteY19972" fmla="*/ 511866 h 1985002"/>
              <a:gd name="connsiteX19973" fmla="*/ 1095935 w 3049233"/>
              <a:gd name="connsiteY19973" fmla="*/ 511940 h 1985002"/>
              <a:gd name="connsiteX19974" fmla="*/ 1096529 w 3049233"/>
              <a:gd name="connsiteY19974" fmla="*/ 512207 h 1985002"/>
              <a:gd name="connsiteX19975" fmla="*/ 1096084 w 3049233"/>
              <a:gd name="connsiteY19975" fmla="*/ 512712 h 1985002"/>
              <a:gd name="connsiteX19976" fmla="*/ 1095933 w 3049233"/>
              <a:gd name="connsiteY19976" fmla="*/ 512303 h 1985002"/>
              <a:gd name="connsiteX19977" fmla="*/ 941361 w 3049233"/>
              <a:gd name="connsiteY19977" fmla="*/ 510326 h 1985002"/>
              <a:gd name="connsiteX19978" fmla="*/ 948563 w 3049233"/>
              <a:gd name="connsiteY19978" fmla="*/ 522652 h 1985002"/>
              <a:gd name="connsiteX19979" fmla="*/ 935281 w 3049233"/>
              <a:gd name="connsiteY19979" fmla="*/ 536699 h 1985002"/>
              <a:gd name="connsiteX19980" fmla="*/ 935275 w 3049233"/>
              <a:gd name="connsiteY19980" fmla="*/ 536691 h 1985002"/>
              <a:gd name="connsiteX19981" fmla="*/ 934467 w 3049233"/>
              <a:gd name="connsiteY19981" fmla="*/ 535569 h 1985002"/>
              <a:gd name="connsiteX19982" fmla="*/ 929694 w 3049233"/>
              <a:gd name="connsiteY19982" fmla="*/ 525532 h 1985002"/>
              <a:gd name="connsiteX19983" fmla="*/ 794420 w 3049233"/>
              <a:gd name="connsiteY19983" fmla="*/ 508621 h 1985002"/>
              <a:gd name="connsiteX19984" fmla="*/ 799602 w 3049233"/>
              <a:gd name="connsiteY19984" fmla="*/ 510403 h 1985002"/>
              <a:gd name="connsiteX19985" fmla="*/ 796467 w 3049233"/>
              <a:gd name="connsiteY19985" fmla="*/ 512315 h 1985002"/>
              <a:gd name="connsiteX19986" fmla="*/ 795731 w 3049233"/>
              <a:gd name="connsiteY19986" fmla="*/ 512764 h 1985002"/>
              <a:gd name="connsiteX19987" fmla="*/ 1153934 w 3049233"/>
              <a:gd name="connsiteY19987" fmla="*/ 508422 h 1985002"/>
              <a:gd name="connsiteX19988" fmla="*/ 1156261 w 3049233"/>
              <a:gd name="connsiteY19988" fmla="*/ 519731 h 1985002"/>
              <a:gd name="connsiteX19989" fmla="*/ 1146168 w 3049233"/>
              <a:gd name="connsiteY19989" fmla="*/ 533285 h 1985002"/>
              <a:gd name="connsiteX19990" fmla="*/ 1144194 w 3049233"/>
              <a:gd name="connsiteY19990" fmla="*/ 535931 h 1985002"/>
              <a:gd name="connsiteX19991" fmla="*/ 1144138 w 3049233"/>
              <a:gd name="connsiteY19991" fmla="*/ 535673 h 1985002"/>
              <a:gd name="connsiteX19992" fmla="*/ 1141562 w 3049233"/>
              <a:gd name="connsiteY19992" fmla="*/ 523823 h 1985002"/>
              <a:gd name="connsiteX19993" fmla="*/ 1146166 w 3049233"/>
              <a:gd name="connsiteY19993" fmla="*/ 518045 h 1985002"/>
              <a:gd name="connsiteX19994" fmla="*/ 762693 w 3049233"/>
              <a:gd name="connsiteY19994" fmla="*/ 506648 h 1985002"/>
              <a:gd name="connsiteX19995" fmla="*/ 768019 w 3049233"/>
              <a:gd name="connsiteY19995" fmla="*/ 523954 h 1985002"/>
              <a:gd name="connsiteX19996" fmla="*/ 750235 w 3049233"/>
              <a:gd name="connsiteY19996" fmla="*/ 520012 h 1985002"/>
              <a:gd name="connsiteX19997" fmla="*/ 1084172 w 3049233"/>
              <a:gd name="connsiteY19997" fmla="*/ 506647 h 1985002"/>
              <a:gd name="connsiteX19998" fmla="*/ 1088410 w 3049233"/>
              <a:gd name="connsiteY19998" fmla="*/ 508554 h 1985002"/>
              <a:gd name="connsiteX19999" fmla="*/ 1091761 w 3049233"/>
              <a:gd name="connsiteY19999" fmla="*/ 517609 h 1985002"/>
              <a:gd name="connsiteX20000" fmla="*/ 1080659 w 3049233"/>
              <a:gd name="connsiteY20000" fmla="*/ 530184 h 1985002"/>
              <a:gd name="connsiteX20001" fmla="*/ 1079020 w 3049233"/>
              <a:gd name="connsiteY20001" fmla="*/ 526557 h 1985002"/>
              <a:gd name="connsiteX20002" fmla="*/ 1074668 w 3049233"/>
              <a:gd name="connsiteY20002" fmla="*/ 516925 h 1985002"/>
              <a:gd name="connsiteX20003" fmla="*/ 1079136 w 3049233"/>
              <a:gd name="connsiteY20003" fmla="*/ 512093 h 1985002"/>
              <a:gd name="connsiteX20004" fmla="*/ 1131857 w 3049233"/>
              <a:gd name="connsiteY20004" fmla="*/ 506363 h 1985002"/>
              <a:gd name="connsiteX20005" fmla="*/ 1135128 w 3049233"/>
              <a:gd name="connsiteY20005" fmla="*/ 521276 h 1985002"/>
              <a:gd name="connsiteX20006" fmla="*/ 1132113 w 3049233"/>
              <a:gd name="connsiteY20006" fmla="*/ 524987 h 1985002"/>
              <a:gd name="connsiteX20007" fmla="*/ 1124372 w 3049233"/>
              <a:gd name="connsiteY20007" fmla="*/ 534522 h 1985002"/>
              <a:gd name="connsiteX20008" fmla="*/ 1120465 w 3049233"/>
              <a:gd name="connsiteY20008" fmla="*/ 519779 h 1985002"/>
              <a:gd name="connsiteX20009" fmla="*/ 1129233 w 3049233"/>
              <a:gd name="connsiteY20009" fmla="*/ 509409 h 1985002"/>
              <a:gd name="connsiteX20010" fmla="*/ 734896 w 3049233"/>
              <a:gd name="connsiteY20010" fmla="*/ 505818 h 1985002"/>
              <a:gd name="connsiteX20011" fmla="*/ 735140 w 3049233"/>
              <a:gd name="connsiteY20011" fmla="*/ 506794 h 1985002"/>
              <a:gd name="connsiteX20012" fmla="*/ 736069 w 3049233"/>
              <a:gd name="connsiteY20012" fmla="*/ 510508 h 1985002"/>
              <a:gd name="connsiteX20013" fmla="*/ 737940 w 3049233"/>
              <a:gd name="connsiteY20013" fmla="*/ 517990 h 1985002"/>
              <a:gd name="connsiteX20014" fmla="*/ 738262 w 3049233"/>
              <a:gd name="connsiteY20014" fmla="*/ 518654 h 1985002"/>
              <a:gd name="connsiteX20015" fmla="*/ 740669 w 3049233"/>
              <a:gd name="connsiteY20015" fmla="*/ 523623 h 1985002"/>
              <a:gd name="connsiteX20016" fmla="*/ 727913 w 3049233"/>
              <a:gd name="connsiteY20016" fmla="*/ 537829 h 1985002"/>
              <a:gd name="connsiteX20017" fmla="*/ 725743 w 3049233"/>
              <a:gd name="connsiteY20017" fmla="*/ 533413 h 1985002"/>
              <a:gd name="connsiteX20018" fmla="*/ 720136 w 3049233"/>
              <a:gd name="connsiteY20018" fmla="*/ 522006 h 1985002"/>
              <a:gd name="connsiteX20019" fmla="*/ 1173245 w 3049233"/>
              <a:gd name="connsiteY20019" fmla="*/ 504502 h 1985002"/>
              <a:gd name="connsiteX20020" fmla="*/ 1174799 w 3049233"/>
              <a:gd name="connsiteY20020" fmla="*/ 518054 h 1985002"/>
              <a:gd name="connsiteX20021" fmla="*/ 1171676 w 3049233"/>
              <a:gd name="connsiteY20021" fmla="*/ 523042 h 1985002"/>
              <a:gd name="connsiteX20022" fmla="*/ 1164508 w 3049233"/>
              <a:gd name="connsiteY20022" fmla="*/ 534490 h 1985002"/>
              <a:gd name="connsiteX20023" fmla="*/ 1163707 w 3049233"/>
              <a:gd name="connsiteY20023" fmla="*/ 528613 h 1985002"/>
              <a:gd name="connsiteX20024" fmla="*/ 1163280 w 3049233"/>
              <a:gd name="connsiteY20024" fmla="*/ 525476 h 1985002"/>
              <a:gd name="connsiteX20025" fmla="*/ 1162696 w 3049233"/>
              <a:gd name="connsiteY20025" fmla="*/ 521187 h 1985002"/>
              <a:gd name="connsiteX20026" fmla="*/ 1162537 w 3049233"/>
              <a:gd name="connsiteY20026" fmla="*/ 520415 h 1985002"/>
              <a:gd name="connsiteX20027" fmla="*/ 1062070 w 3049233"/>
              <a:gd name="connsiteY20027" fmla="*/ 502890 h 1985002"/>
              <a:gd name="connsiteX20028" fmla="*/ 1067922 w 3049233"/>
              <a:gd name="connsiteY20028" fmla="*/ 515747 h 1985002"/>
              <a:gd name="connsiteX20029" fmla="*/ 1060219 w 3049233"/>
              <a:gd name="connsiteY20029" fmla="*/ 524051 h 1985002"/>
              <a:gd name="connsiteX20030" fmla="*/ 1056792 w 3049233"/>
              <a:gd name="connsiteY20030" fmla="*/ 527746 h 1985002"/>
              <a:gd name="connsiteX20031" fmla="*/ 1055381 w 3049233"/>
              <a:gd name="connsiteY20031" fmla="*/ 525187 h 1985002"/>
              <a:gd name="connsiteX20032" fmla="*/ 1051405 w 3049233"/>
              <a:gd name="connsiteY20032" fmla="*/ 517970 h 1985002"/>
              <a:gd name="connsiteX20033" fmla="*/ 1049989 w 3049233"/>
              <a:gd name="connsiteY20033" fmla="*/ 515400 h 1985002"/>
              <a:gd name="connsiteX20034" fmla="*/ 784304 w 3049233"/>
              <a:gd name="connsiteY20034" fmla="*/ 501112 h 1985002"/>
              <a:gd name="connsiteX20035" fmla="*/ 785821 w 3049233"/>
              <a:gd name="connsiteY20035" fmla="*/ 501700 h 1985002"/>
              <a:gd name="connsiteX20036" fmla="*/ 786174 w 3049233"/>
              <a:gd name="connsiteY20036" fmla="*/ 502915 h 1985002"/>
              <a:gd name="connsiteX20037" fmla="*/ 786466 w 3049233"/>
              <a:gd name="connsiteY20037" fmla="*/ 503918 h 1985002"/>
              <a:gd name="connsiteX20038" fmla="*/ 785131 w 3049233"/>
              <a:gd name="connsiteY20038" fmla="*/ 505388 h 1985002"/>
              <a:gd name="connsiteX20039" fmla="*/ 782485 w 3049233"/>
              <a:gd name="connsiteY20039" fmla="*/ 508300 h 1985002"/>
              <a:gd name="connsiteX20040" fmla="*/ 709118 w 3049233"/>
              <a:gd name="connsiteY20040" fmla="*/ 500696 h 1985002"/>
              <a:gd name="connsiteX20041" fmla="*/ 711506 w 3049233"/>
              <a:gd name="connsiteY20041" fmla="*/ 510219 h 1985002"/>
              <a:gd name="connsiteX20042" fmla="*/ 713931 w 3049233"/>
              <a:gd name="connsiteY20042" fmla="*/ 519892 h 1985002"/>
              <a:gd name="connsiteX20043" fmla="*/ 699947 w 3049233"/>
              <a:gd name="connsiteY20043" fmla="*/ 535504 h 1985002"/>
              <a:gd name="connsiteX20044" fmla="*/ 698385 w 3049233"/>
              <a:gd name="connsiteY20044" fmla="*/ 532652 h 1985002"/>
              <a:gd name="connsiteX20045" fmla="*/ 695819 w 3049233"/>
              <a:gd name="connsiteY20045" fmla="*/ 522949 h 1985002"/>
              <a:gd name="connsiteX20046" fmla="*/ 695090 w 3049233"/>
              <a:gd name="connsiteY20046" fmla="*/ 520191 h 1985002"/>
              <a:gd name="connsiteX20047" fmla="*/ 694201 w 3049233"/>
              <a:gd name="connsiteY20047" fmla="*/ 516830 h 1985002"/>
              <a:gd name="connsiteX20048" fmla="*/ 1192876 w 3049233"/>
              <a:gd name="connsiteY20048" fmla="*/ 500402 h 1985002"/>
              <a:gd name="connsiteX20049" fmla="*/ 1193296 w 3049233"/>
              <a:gd name="connsiteY20049" fmla="*/ 505261 h 1985002"/>
              <a:gd name="connsiteX20050" fmla="*/ 1193532 w 3049233"/>
              <a:gd name="connsiteY20050" fmla="*/ 507990 h 1985002"/>
              <a:gd name="connsiteX20051" fmla="*/ 1193798 w 3049233"/>
              <a:gd name="connsiteY20051" fmla="*/ 511079 h 1985002"/>
              <a:gd name="connsiteX20052" fmla="*/ 1182169 w 3049233"/>
              <a:gd name="connsiteY20052" fmla="*/ 530999 h 1985002"/>
              <a:gd name="connsiteX20053" fmla="*/ 1180907 w 3049233"/>
              <a:gd name="connsiteY20053" fmla="*/ 519539 h 1985002"/>
              <a:gd name="connsiteX20054" fmla="*/ 1186313 w 3049233"/>
              <a:gd name="connsiteY20054" fmla="*/ 510896 h 1985002"/>
              <a:gd name="connsiteX20055" fmla="*/ 1324291 w 3049233"/>
              <a:gd name="connsiteY20055" fmla="*/ 500135 h 1985002"/>
              <a:gd name="connsiteX20056" fmla="*/ 1323245 w 3049233"/>
              <a:gd name="connsiteY20056" fmla="*/ 501882 h 1985002"/>
              <a:gd name="connsiteX20057" fmla="*/ 1322767 w 3049233"/>
              <a:gd name="connsiteY20057" fmla="*/ 502681 h 1985002"/>
              <a:gd name="connsiteX20058" fmla="*/ 1322039 w 3049233"/>
              <a:gd name="connsiteY20058" fmla="*/ 503897 h 1985002"/>
              <a:gd name="connsiteX20059" fmla="*/ 1308479 w 3049233"/>
              <a:gd name="connsiteY20059" fmla="*/ 523717 h 1985002"/>
              <a:gd name="connsiteX20060" fmla="*/ 1303103 w 3049233"/>
              <a:gd name="connsiteY20060" fmla="*/ 531574 h 1985002"/>
              <a:gd name="connsiteX20061" fmla="*/ 1037634 w 3049233"/>
              <a:gd name="connsiteY20061" fmla="*/ 499442 h 1985002"/>
              <a:gd name="connsiteX20062" fmla="*/ 1041130 w 3049233"/>
              <a:gd name="connsiteY20062" fmla="*/ 511005 h 1985002"/>
              <a:gd name="connsiteX20063" fmla="*/ 1041649 w 3049233"/>
              <a:gd name="connsiteY20063" fmla="*/ 512721 h 1985002"/>
              <a:gd name="connsiteX20064" fmla="*/ 1041765 w 3049233"/>
              <a:gd name="connsiteY20064" fmla="*/ 513104 h 1985002"/>
              <a:gd name="connsiteX20065" fmla="*/ 1042992 w 3049233"/>
              <a:gd name="connsiteY20065" fmla="*/ 515313 h 1985002"/>
              <a:gd name="connsiteX20066" fmla="*/ 1030810 w 3049233"/>
              <a:gd name="connsiteY20066" fmla="*/ 527940 h 1985002"/>
              <a:gd name="connsiteX20067" fmla="*/ 1028971 w 3049233"/>
              <a:gd name="connsiteY20067" fmla="*/ 525240 h 1985002"/>
              <a:gd name="connsiteX20068" fmla="*/ 1025066 w 3049233"/>
              <a:gd name="connsiteY20068" fmla="*/ 513423 h 1985002"/>
              <a:gd name="connsiteX20069" fmla="*/ 1024700 w 3049233"/>
              <a:gd name="connsiteY20069" fmla="*/ 512315 h 1985002"/>
              <a:gd name="connsiteX20070" fmla="*/ 1066412 w 3049233"/>
              <a:gd name="connsiteY20070" fmla="*/ 498655 h 1985002"/>
              <a:gd name="connsiteX20071" fmla="*/ 1078664 w 3049233"/>
              <a:gd name="connsiteY20071" fmla="*/ 504168 h 1985002"/>
              <a:gd name="connsiteX20072" fmla="*/ 1076988 w 3049233"/>
              <a:gd name="connsiteY20072" fmla="*/ 505976 h 1985002"/>
              <a:gd name="connsiteX20073" fmla="*/ 1072101 w 3049233"/>
              <a:gd name="connsiteY20073" fmla="*/ 511243 h 1985002"/>
              <a:gd name="connsiteX20074" fmla="*/ 1066744 w 3049233"/>
              <a:gd name="connsiteY20074" fmla="*/ 499389 h 1985002"/>
              <a:gd name="connsiteX20075" fmla="*/ 1066447 w 3049233"/>
              <a:gd name="connsiteY20075" fmla="*/ 498732 h 1985002"/>
              <a:gd name="connsiteX20076" fmla="*/ 1011719 w 3049233"/>
              <a:gd name="connsiteY20076" fmla="*/ 498282 h 1985002"/>
              <a:gd name="connsiteX20077" fmla="*/ 1017265 w 3049233"/>
              <a:gd name="connsiteY20077" fmla="*/ 511844 h 1985002"/>
              <a:gd name="connsiteX20078" fmla="*/ 1009494 w 3049233"/>
              <a:gd name="connsiteY20078" fmla="*/ 519569 h 1985002"/>
              <a:gd name="connsiteX20079" fmla="*/ 1005419 w 3049233"/>
              <a:gd name="connsiteY20079" fmla="*/ 523959 h 1985002"/>
              <a:gd name="connsiteX20080" fmla="*/ 1005313 w 3049233"/>
              <a:gd name="connsiteY20080" fmla="*/ 524072 h 1985002"/>
              <a:gd name="connsiteX20081" fmla="*/ 1000222 w 3049233"/>
              <a:gd name="connsiteY20081" fmla="*/ 513041 h 1985002"/>
              <a:gd name="connsiteX20082" fmla="*/ 999194 w 3049233"/>
              <a:gd name="connsiteY20082" fmla="*/ 510813 h 1985002"/>
              <a:gd name="connsiteX20083" fmla="*/ 683706 w 3049233"/>
              <a:gd name="connsiteY20083" fmla="*/ 497525 h 1985002"/>
              <a:gd name="connsiteX20084" fmla="*/ 686965 w 3049233"/>
              <a:gd name="connsiteY20084" fmla="*/ 507309 h 1985002"/>
              <a:gd name="connsiteX20085" fmla="*/ 688506 w 3049233"/>
              <a:gd name="connsiteY20085" fmla="*/ 511934 h 1985002"/>
              <a:gd name="connsiteX20086" fmla="*/ 689348 w 3049233"/>
              <a:gd name="connsiteY20086" fmla="*/ 514463 h 1985002"/>
              <a:gd name="connsiteX20087" fmla="*/ 673272 w 3049233"/>
              <a:gd name="connsiteY20087" fmla="*/ 532531 h 1985002"/>
              <a:gd name="connsiteX20088" fmla="*/ 668493 w 3049233"/>
              <a:gd name="connsiteY20088" fmla="*/ 514288 h 1985002"/>
              <a:gd name="connsiteX20089" fmla="*/ 1297768 w 3049233"/>
              <a:gd name="connsiteY20089" fmla="*/ 496799 h 1985002"/>
              <a:gd name="connsiteX20090" fmla="*/ 1297744 w 3049233"/>
              <a:gd name="connsiteY20090" fmla="*/ 496867 h 1985002"/>
              <a:gd name="connsiteX20091" fmla="*/ 1297682 w 3049233"/>
              <a:gd name="connsiteY20091" fmla="*/ 497043 h 1985002"/>
              <a:gd name="connsiteX20092" fmla="*/ 1292323 w 3049233"/>
              <a:gd name="connsiteY20092" fmla="*/ 505346 h 1985002"/>
              <a:gd name="connsiteX20093" fmla="*/ 1292310 w 3049233"/>
              <a:gd name="connsiteY20093" fmla="*/ 505366 h 1985002"/>
              <a:gd name="connsiteX20094" fmla="*/ 1292315 w 3049233"/>
              <a:gd name="connsiteY20094" fmla="*/ 505358 h 1985002"/>
              <a:gd name="connsiteX20095" fmla="*/ 1292323 w 3049233"/>
              <a:gd name="connsiteY20095" fmla="*/ 505346 h 1985002"/>
              <a:gd name="connsiteX20096" fmla="*/ 1264696 w 3049233"/>
              <a:gd name="connsiteY20096" fmla="*/ 496791 h 1985002"/>
              <a:gd name="connsiteX20097" fmla="*/ 1249008 w 3049233"/>
              <a:gd name="connsiteY20097" fmla="*/ 524277 h 1985002"/>
              <a:gd name="connsiteX20098" fmla="*/ 1249202 w 3049233"/>
              <a:gd name="connsiteY20098" fmla="*/ 523328 h 1985002"/>
              <a:gd name="connsiteX20099" fmla="*/ 1252411 w 3049233"/>
              <a:gd name="connsiteY20099" fmla="*/ 517832 h 1985002"/>
              <a:gd name="connsiteX20100" fmla="*/ 1258109 w 3049233"/>
              <a:gd name="connsiteY20100" fmla="*/ 508073 h 1985002"/>
              <a:gd name="connsiteX20101" fmla="*/ 984608 w 3049233"/>
              <a:gd name="connsiteY20101" fmla="*/ 495285 h 1985002"/>
              <a:gd name="connsiteX20102" fmla="*/ 988213 w 3049233"/>
              <a:gd name="connsiteY20102" fmla="*/ 503098 h 1985002"/>
              <a:gd name="connsiteX20103" fmla="*/ 991121 w 3049233"/>
              <a:gd name="connsiteY20103" fmla="*/ 509403 h 1985002"/>
              <a:gd name="connsiteX20104" fmla="*/ 989799 w 3049233"/>
              <a:gd name="connsiteY20104" fmla="*/ 510804 h 1985002"/>
              <a:gd name="connsiteX20105" fmla="*/ 979592 w 3049233"/>
              <a:gd name="connsiteY20105" fmla="*/ 521021 h 1985002"/>
              <a:gd name="connsiteX20106" fmla="*/ 973649 w 3049233"/>
              <a:gd name="connsiteY20106" fmla="*/ 509600 h 1985002"/>
              <a:gd name="connsiteX20107" fmla="*/ 972811 w 3049233"/>
              <a:gd name="connsiteY20107" fmla="*/ 507988 h 1985002"/>
              <a:gd name="connsiteX20108" fmla="*/ 972580 w 3049233"/>
              <a:gd name="connsiteY20108" fmla="*/ 507543 h 1985002"/>
              <a:gd name="connsiteX20109" fmla="*/ 976103 w 3049233"/>
              <a:gd name="connsiteY20109" fmla="*/ 503865 h 1985002"/>
              <a:gd name="connsiteX20110" fmla="*/ 980405 w 3049233"/>
              <a:gd name="connsiteY20110" fmla="*/ 499372 h 1985002"/>
              <a:gd name="connsiteX20111" fmla="*/ 1094745 w 3049233"/>
              <a:gd name="connsiteY20111" fmla="*/ 495212 h 1985002"/>
              <a:gd name="connsiteX20112" fmla="*/ 1095200 w 3049233"/>
              <a:gd name="connsiteY20112" fmla="*/ 498571 h 1985002"/>
              <a:gd name="connsiteX20113" fmla="*/ 1092636 w 3049233"/>
              <a:gd name="connsiteY20113" fmla="*/ 497493 h 1985002"/>
              <a:gd name="connsiteX20114" fmla="*/ 774820 w 3049233"/>
              <a:gd name="connsiteY20114" fmla="*/ 493999 h 1985002"/>
              <a:gd name="connsiteX20115" fmla="*/ 778424 w 3049233"/>
              <a:gd name="connsiteY20115" fmla="*/ 495516 h 1985002"/>
              <a:gd name="connsiteX20116" fmla="*/ 776637 w 3049233"/>
              <a:gd name="connsiteY20116" fmla="*/ 504004 h 1985002"/>
              <a:gd name="connsiteX20117" fmla="*/ 775617 w 3049233"/>
              <a:gd name="connsiteY20117" fmla="*/ 508850 h 1985002"/>
              <a:gd name="connsiteX20118" fmla="*/ 656634 w 3049233"/>
              <a:gd name="connsiteY20118" fmla="*/ 493950 h 1985002"/>
              <a:gd name="connsiteX20119" fmla="*/ 662095 w 3049233"/>
              <a:gd name="connsiteY20119" fmla="*/ 512460 h 1985002"/>
              <a:gd name="connsiteX20120" fmla="*/ 647165 w 3049233"/>
              <a:gd name="connsiteY20120" fmla="*/ 529238 h 1985002"/>
              <a:gd name="connsiteX20121" fmla="*/ 645283 w 3049233"/>
              <a:gd name="connsiteY20121" fmla="*/ 521827 h 1985002"/>
              <a:gd name="connsiteX20122" fmla="*/ 642423 w 3049233"/>
              <a:gd name="connsiteY20122" fmla="*/ 510563 h 1985002"/>
              <a:gd name="connsiteX20123" fmla="*/ 1658712 w 3049233"/>
              <a:gd name="connsiteY20123" fmla="*/ 493215 h 1985002"/>
              <a:gd name="connsiteX20124" fmla="*/ 1658727 w 3049233"/>
              <a:gd name="connsiteY20124" fmla="*/ 493218 h 1985002"/>
              <a:gd name="connsiteX20125" fmla="*/ 1720675 w 3049233"/>
              <a:gd name="connsiteY20125" fmla="*/ 502487 h 1985002"/>
              <a:gd name="connsiteX20126" fmla="*/ 1742650 w 3049233"/>
              <a:gd name="connsiteY20126" fmla="*/ 507262 h 1985002"/>
              <a:gd name="connsiteX20127" fmla="*/ 1786119 w 3049233"/>
              <a:gd name="connsiteY20127" fmla="*/ 517867 h 1985002"/>
              <a:gd name="connsiteX20128" fmla="*/ 1904925 w 3049233"/>
              <a:gd name="connsiteY20128" fmla="*/ 551318 h 1985002"/>
              <a:gd name="connsiteX20129" fmla="*/ 1953747 w 3049233"/>
              <a:gd name="connsiteY20129" fmla="*/ 567001 h 1985002"/>
              <a:gd name="connsiteX20130" fmla="*/ 1838819 w 3049233"/>
              <a:gd name="connsiteY20130" fmla="*/ 536524 h 1985002"/>
              <a:gd name="connsiteX20131" fmla="*/ 1771876 w 3049233"/>
              <a:gd name="connsiteY20131" fmla="*/ 522848 h 1985002"/>
              <a:gd name="connsiteX20132" fmla="*/ 1752992 w 3049233"/>
              <a:gd name="connsiteY20132" fmla="*/ 520322 h 1985002"/>
              <a:gd name="connsiteX20133" fmla="*/ 1740742 w 3049233"/>
              <a:gd name="connsiteY20133" fmla="*/ 518009 h 1985002"/>
              <a:gd name="connsiteX20134" fmla="*/ 1732999 w 3049233"/>
              <a:gd name="connsiteY20134" fmla="*/ 517648 h 1985002"/>
              <a:gd name="connsiteX20135" fmla="*/ 1711895 w 3049233"/>
              <a:gd name="connsiteY20135" fmla="*/ 514826 h 1985002"/>
              <a:gd name="connsiteX20136" fmla="*/ 1663075 w 3049233"/>
              <a:gd name="connsiteY20136" fmla="*/ 514387 h 1985002"/>
              <a:gd name="connsiteX20137" fmla="*/ 1663074 w 3049233"/>
              <a:gd name="connsiteY20137" fmla="*/ 514387 h 1985002"/>
              <a:gd name="connsiteX20138" fmla="*/ 1663071 w 3049233"/>
              <a:gd name="connsiteY20138" fmla="*/ 514387 h 1985002"/>
              <a:gd name="connsiteX20139" fmla="*/ 1663070 w 3049233"/>
              <a:gd name="connsiteY20139" fmla="*/ 514387 h 1985002"/>
              <a:gd name="connsiteX20140" fmla="*/ 1663067 w 3049233"/>
              <a:gd name="connsiteY20140" fmla="*/ 514387 h 1985002"/>
              <a:gd name="connsiteX20141" fmla="*/ 1629611 w 3049233"/>
              <a:gd name="connsiteY20141" fmla="*/ 523464 h 1985002"/>
              <a:gd name="connsiteX20142" fmla="*/ 1616911 w 3049233"/>
              <a:gd name="connsiteY20142" fmla="*/ 539939 h 1985002"/>
              <a:gd name="connsiteX20143" fmla="*/ 1586442 w 3049233"/>
              <a:gd name="connsiteY20143" fmla="*/ 526709 h 1985002"/>
              <a:gd name="connsiteX20144" fmla="*/ 1611663 w 3049233"/>
              <a:gd name="connsiteY20144" fmla="*/ 508054 h 1985002"/>
              <a:gd name="connsiteX20145" fmla="*/ 1611663 w 3049233"/>
              <a:gd name="connsiteY20145" fmla="*/ 506191 h 1985002"/>
              <a:gd name="connsiteX20146" fmla="*/ 1617759 w 3049233"/>
              <a:gd name="connsiteY20146" fmla="*/ 498063 h 1985002"/>
              <a:gd name="connsiteX20147" fmla="*/ 1630699 w 3049233"/>
              <a:gd name="connsiteY20147" fmla="*/ 494459 h 1985002"/>
              <a:gd name="connsiteX20148" fmla="*/ 1634208 w 3049233"/>
              <a:gd name="connsiteY20148" fmla="*/ 493482 h 1985002"/>
              <a:gd name="connsiteX20149" fmla="*/ 1647002 w 3049233"/>
              <a:gd name="connsiteY20149" fmla="*/ 493343 h 1985002"/>
              <a:gd name="connsiteX20150" fmla="*/ 1314476 w 3049233"/>
              <a:gd name="connsiteY20150" fmla="*/ 492414 h 1985002"/>
              <a:gd name="connsiteX20151" fmla="*/ 1314427 w 3049233"/>
              <a:gd name="connsiteY20151" fmla="*/ 492547 h 1985002"/>
              <a:gd name="connsiteX20152" fmla="*/ 1313823 w 3049233"/>
              <a:gd name="connsiteY20152" fmla="*/ 494161 h 1985002"/>
              <a:gd name="connsiteX20153" fmla="*/ 1292035 w 3049233"/>
              <a:gd name="connsiteY20153" fmla="*/ 526994 h 1985002"/>
              <a:gd name="connsiteX20154" fmla="*/ 1292896 w 3049233"/>
              <a:gd name="connsiteY20154" fmla="*/ 525535 h 1985002"/>
              <a:gd name="connsiteX20155" fmla="*/ 1293664 w 3049233"/>
              <a:gd name="connsiteY20155" fmla="*/ 524233 h 1985002"/>
              <a:gd name="connsiteX20156" fmla="*/ 957703 w 3049233"/>
              <a:gd name="connsiteY20156" fmla="*/ 492341 h 1985002"/>
              <a:gd name="connsiteX20157" fmla="*/ 964699 w 3049233"/>
              <a:gd name="connsiteY20157" fmla="*/ 505796 h 1985002"/>
              <a:gd name="connsiteX20158" fmla="*/ 962214 w 3049233"/>
              <a:gd name="connsiteY20158" fmla="*/ 508215 h 1985002"/>
              <a:gd name="connsiteX20159" fmla="*/ 952735 w 3049233"/>
              <a:gd name="connsiteY20159" fmla="*/ 518240 h 1985002"/>
              <a:gd name="connsiteX20160" fmla="*/ 945193 w 3049233"/>
              <a:gd name="connsiteY20160" fmla="*/ 505332 h 1985002"/>
              <a:gd name="connsiteX20161" fmla="*/ 945651 w 3049233"/>
              <a:gd name="connsiteY20161" fmla="*/ 504736 h 1985002"/>
              <a:gd name="connsiteX20162" fmla="*/ 945678 w 3049233"/>
              <a:gd name="connsiteY20162" fmla="*/ 504700 h 1985002"/>
              <a:gd name="connsiteX20163" fmla="*/ 1128391 w 3049233"/>
              <a:gd name="connsiteY20163" fmla="*/ 492002 h 1985002"/>
              <a:gd name="connsiteX20164" fmla="*/ 1130398 w 3049233"/>
              <a:gd name="connsiteY20164" fmla="*/ 500010 h 1985002"/>
              <a:gd name="connsiteX20165" fmla="*/ 1125340 w 3049233"/>
              <a:gd name="connsiteY20165" fmla="*/ 505853 h 1985002"/>
              <a:gd name="connsiteX20166" fmla="*/ 1118811 w 3049233"/>
              <a:gd name="connsiteY20166" fmla="*/ 513538 h 1985002"/>
              <a:gd name="connsiteX20167" fmla="*/ 1117056 w 3049233"/>
              <a:gd name="connsiteY20167" fmla="*/ 506919 h 1985002"/>
              <a:gd name="connsiteX20168" fmla="*/ 573573 w 3049233"/>
              <a:gd name="connsiteY20168" fmla="*/ 491570 h 1985002"/>
              <a:gd name="connsiteX20169" fmla="*/ 578686 w 3049233"/>
              <a:gd name="connsiteY20169" fmla="*/ 510367 h 1985002"/>
              <a:gd name="connsiteX20170" fmla="*/ 569234 w 3049233"/>
              <a:gd name="connsiteY20170" fmla="*/ 521453 h 1985002"/>
              <a:gd name="connsiteX20171" fmla="*/ 492371 w 3049233"/>
              <a:gd name="connsiteY20171" fmla="*/ 618290 h 1985002"/>
              <a:gd name="connsiteX20172" fmla="*/ 431751 w 3049233"/>
              <a:gd name="connsiteY20172" fmla="*/ 699231 h 1985002"/>
              <a:gd name="connsiteX20173" fmla="*/ 135417 w 3049233"/>
              <a:gd name="connsiteY20173" fmla="*/ 1178106 h 1985002"/>
              <a:gd name="connsiteX20174" fmla="*/ 50750 w 3049233"/>
              <a:gd name="connsiteY20174" fmla="*/ 1349302 h 1985002"/>
              <a:gd name="connsiteX20175" fmla="*/ 48872 w 3049233"/>
              <a:gd name="connsiteY20175" fmla="*/ 1353156 h 1985002"/>
              <a:gd name="connsiteX20176" fmla="*/ 48715 w 3049233"/>
              <a:gd name="connsiteY20176" fmla="*/ 1352386 h 1985002"/>
              <a:gd name="connsiteX20177" fmla="*/ 48349 w 3049233"/>
              <a:gd name="connsiteY20177" fmla="*/ 1350585 h 1985002"/>
              <a:gd name="connsiteX20178" fmla="*/ 81611 w 3049233"/>
              <a:gd name="connsiteY20178" fmla="*/ 1275621 h 1985002"/>
              <a:gd name="connsiteX20179" fmla="*/ 131014 w 3049233"/>
              <a:gd name="connsiteY20179" fmla="*/ 1168454 h 1985002"/>
              <a:gd name="connsiteX20180" fmla="*/ 423962 w 3049233"/>
              <a:gd name="connsiteY20180" fmla="*/ 684669 h 1985002"/>
              <a:gd name="connsiteX20181" fmla="*/ 484582 w 3049233"/>
              <a:gd name="connsiteY20181" fmla="*/ 603218 h 1985002"/>
              <a:gd name="connsiteX20182" fmla="*/ 560789 w 3049233"/>
              <a:gd name="connsiteY20182" fmla="*/ 506585 h 1985002"/>
              <a:gd name="connsiteX20183" fmla="*/ 1212491 w 3049233"/>
              <a:gd name="connsiteY20183" fmla="*/ 491372 h 1985002"/>
              <a:gd name="connsiteX20184" fmla="*/ 1213142 w 3049233"/>
              <a:gd name="connsiteY20184" fmla="*/ 503627 h 1985002"/>
              <a:gd name="connsiteX20185" fmla="*/ 1213414 w 3049233"/>
              <a:gd name="connsiteY20185" fmla="*/ 508730 h 1985002"/>
              <a:gd name="connsiteX20186" fmla="*/ 1211736 w 3049233"/>
              <a:gd name="connsiteY20186" fmla="*/ 521768 h 1985002"/>
              <a:gd name="connsiteX20187" fmla="*/ 1206534 w 3049233"/>
              <a:gd name="connsiteY20187" fmla="*/ 532409 h 1985002"/>
              <a:gd name="connsiteX20188" fmla="*/ 1206528 w 3049233"/>
              <a:gd name="connsiteY20188" fmla="*/ 532420 h 1985002"/>
              <a:gd name="connsiteX20189" fmla="*/ 1206526 w 3049233"/>
              <a:gd name="connsiteY20189" fmla="*/ 532425 h 1985002"/>
              <a:gd name="connsiteX20190" fmla="*/ 1202838 w 3049233"/>
              <a:gd name="connsiteY20190" fmla="*/ 538420 h 1985002"/>
              <a:gd name="connsiteX20191" fmla="*/ 1200095 w 3049233"/>
              <a:gd name="connsiteY20191" fmla="*/ 542879 h 1985002"/>
              <a:gd name="connsiteX20192" fmla="*/ 1199896 w 3049233"/>
              <a:gd name="connsiteY20192" fmla="*/ 543202 h 1985002"/>
              <a:gd name="connsiteX20193" fmla="*/ 1199270 w 3049233"/>
              <a:gd name="connsiteY20193" fmla="*/ 544220 h 1985002"/>
              <a:gd name="connsiteX20194" fmla="*/ 1199932 w 3049233"/>
              <a:gd name="connsiteY20194" fmla="*/ 537181 h 1985002"/>
              <a:gd name="connsiteX20195" fmla="*/ 1200079 w 3049233"/>
              <a:gd name="connsiteY20195" fmla="*/ 535609 h 1985002"/>
              <a:gd name="connsiteX20196" fmla="*/ 1200863 w 3049233"/>
              <a:gd name="connsiteY20196" fmla="*/ 527272 h 1985002"/>
              <a:gd name="connsiteX20197" fmla="*/ 1199687 w 3049233"/>
              <a:gd name="connsiteY20197" fmla="*/ 513310 h 1985002"/>
              <a:gd name="connsiteX20198" fmla="*/ 1047139 w 3049233"/>
              <a:gd name="connsiteY20198" fmla="*/ 489982 h 1985002"/>
              <a:gd name="connsiteX20199" fmla="*/ 1051288 w 3049233"/>
              <a:gd name="connsiteY20199" fmla="*/ 491849 h 1985002"/>
              <a:gd name="connsiteX20200" fmla="*/ 1056200 w 3049233"/>
              <a:gd name="connsiteY20200" fmla="*/ 494059 h 1985002"/>
              <a:gd name="connsiteX20201" fmla="*/ 1059144 w 3049233"/>
              <a:gd name="connsiteY20201" fmla="*/ 495384 h 1985002"/>
              <a:gd name="connsiteX20202" fmla="*/ 1059831 w 3049233"/>
              <a:gd name="connsiteY20202" fmla="*/ 497859 h 1985002"/>
              <a:gd name="connsiteX20203" fmla="*/ 1047417 w 3049233"/>
              <a:gd name="connsiteY20203" fmla="*/ 510727 h 1985002"/>
              <a:gd name="connsiteX20204" fmla="*/ 1044646 w 3049233"/>
              <a:gd name="connsiteY20204" fmla="*/ 501426 h 1985002"/>
              <a:gd name="connsiteX20205" fmla="*/ 1042587 w 3049233"/>
              <a:gd name="connsiteY20205" fmla="*/ 494513 h 1985002"/>
              <a:gd name="connsiteX20206" fmla="*/ 631688 w 3049233"/>
              <a:gd name="connsiteY20206" fmla="*/ 489500 h 1985002"/>
              <a:gd name="connsiteX20207" fmla="*/ 632242 w 3049233"/>
              <a:gd name="connsiteY20207" fmla="*/ 494674 h 1985002"/>
              <a:gd name="connsiteX20208" fmla="*/ 635974 w 3049233"/>
              <a:gd name="connsiteY20208" fmla="*/ 509238 h 1985002"/>
              <a:gd name="connsiteX20209" fmla="*/ 622234 w 3049233"/>
              <a:gd name="connsiteY20209" fmla="*/ 525305 h 1985002"/>
              <a:gd name="connsiteX20210" fmla="*/ 618960 w 3049233"/>
              <a:gd name="connsiteY20210" fmla="*/ 511369 h 1985002"/>
              <a:gd name="connsiteX20211" fmla="*/ 617678 w 3049233"/>
              <a:gd name="connsiteY20211" fmla="*/ 505910 h 1985002"/>
              <a:gd name="connsiteX20212" fmla="*/ 1275591 w 3049233"/>
              <a:gd name="connsiteY20212" fmla="*/ 489248 h 1985002"/>
              <a:gd name="connsiteX20213" fmla="*/ 1275591 w 3049233"/>
              <a:gd name="connsiteY20213" fmla="*/ 489249 h 1985002"/>
              <a:gd name="connsiteX20214" fmla="*/ 1275583 w 3049233"/>
              <a:gd name="connsiteY20214" fmla="*/ 489263 h 1985002"/>
              <a:gd name="connsiteX20215" fmla="*/ 1271938 w 3049233"/>
              <a:gd name="connsiteY20215" fmla="*/ 496097 h 1985002"/>
              <a:gd name="connsiteX20216" fmla="*/ 1271714 w 3049233"/>
              <a:gd name="connsiteY20216" fmla="*/ 496517 h 1985002"/>
              <a:gd name="connsiteX20217" fmla="*/ 1271761 w 3049233"/>
              <a:gd name="connsiteY20217" fmla="*/ 496354 h 1985002"/>
              <a:gd name="connsiteX20218" fmla="*/ 1272019 w 3049233"/>
              <a:gd name="connsiteY20218" fmla="*/ 495458 h 1985002"/>
              <a:gd name="connsiteX20219" fmla="*/ 1275583 w 3049233"/>
              <a:gd name="connsiteY20219" fmla="*/ 489263 h 1985002"/>
              <a:gd name="connsiteX20220" fmla="*/ 766525 w 3049233"/>
              <a:gd name="connsiteY20220" fmla="*/ 487732 h 1985002"/>
              <a:gd name="connsiteX20221" fmla="*/ 768584 w 3049233"/>
              <a:gd name="connsiteY20221" fmla="*/ 488653 h 1985002"/>
              <a:gd name="connsiteX20222" fmla="*/ 768649 w 3049233"/>
              <a:gd name="connsiteY20222" fmla="*/ 489787 h 1985002"/>
              <a:gd name="connsiteX20223" fmla="*/ 768794 w 3049233"/>
              <a:gd name="connsiteY20223" fmla="*/ 492302 h 1985002"/>
              <a:gd name="connsiteX20224" fmla="*/ 767849 w 3049233"/>
              <a:gd name="connsiteY20224" fmla="*/ 493354 h 1985002"/>
              <a:gd name="connsiteX20225" fmla="*/ 1040323 w 3049233"/>
              <a:gd name="connsiteY20225" fmla="*/ 486915 h 1985002"/>
              <a:gd name="connsiteX20226" fmla="*/ 1041713 w 3049233"/>
              <a:gd name="connsiteY20226" fmla="*/ 487540 h 1985002"/>
              <a:gd name="connsiteX20227" fmla="*/ 1040785 w 3049233"/>
              <a:gd name="connsiteY20227" fmla="*/ 488463 h 1985002"/>
              <a:gd name="connsiteX20228" fmla="*/ 1149326 w 3049233"/>
              <a:gd name="connsiteY20228" fmla="*/ 486026 h 1985002"/>
              <a:gd name="connsiteX20229" fmla="*/ 1152193 w 3049233"/>
              <a:gd name="connsiteY20229" fmla="*/ 499957 h 1985002"/>
              <a:gd name="connsiteX20230" fmla="*/ 1152093 w 3049233"/>
              <a:gd name="connsiteY20230" fmla="*/ 500095 h 1985002"/>
              <a:gd name="connsiteX20231" fmla="*/ 1140918 w 3049233"/>
              <a:gd name="connsiteY20231" fmla="*/ 514150 h 1985002"/>
              <a:gd name="connsiteX20232" fmla="*/ 1139768 w 3049233"/>
              <a:gd name="connsiteY20232" fmla="*/ 515566 h 1985002"/>
              <a:gd name="connsiteX20233" fmla="*/ 1136577 w 3049233"/>
              <a:gd name="connsiteY20233" fmla="*/ 500885 h 1985002"/>
              <a:gd name="connsiteX20234" fmla="*/ 1138716 w 3049233"/>
              <a:gd name="connsiteY20234" fmla="*/ 498402 h 1985002"/>
              <a:gd name="connsiteX20235" fmla="*/ 1079938 w 3049233"/>
              <a:gd name="connsiteY20235" fmla="*/ 485660 h 1985002"/>
              <a:gd name="connsiteX20236" fmla="*/ 1081094 w 3049233"/>
              <a:gd name="connsiteY20236" fmla="*/ 488783 h 1985002"/>
              <a:gd name="connsiteX20237" fmla="*/ 1079231 w 3049233"/>
              <a:gd name="connsiteY20237" fmla="*/ 488072 h 1985002"/>
              <a:gd name="connsiteX20238" fmla="*/ 1077829 w 3049233"/>
              <a:gd name="connsiteY20238" fmla="*/ 487537 h 1985002"/>
              <a:gd name="connsiteX20239" fmla="*/ 1171017 w 3049233"/>
              <a:gd name="connsiteY20239" fmla="*/ 485067 h 1985002"/>
              <a:gd name="connsiteX20240" fmla="*/ 1172294 w 3049233"/>
              <a:gd name="connsiteY20240" fmla="*/ 496206 h 1985002"/>
              <a:gd name="connsiteX20241" fmla="*/ 1161840 w 3049233"/>
              <a:gd name="connsiteY20241" fmla="*/ 511706 h 1985002"/>
              <a:gd name="connsiteX20242" fmla="*/ 1161001 w 3049233"/>
              <a:gd name="connsiteY20242" fmla="*/ 512949 h 1985002"/>
              <a:gd name="connsiteX20243" fmla="*/ 1160631 w 3049233"/>
              <a:gd name="connsiteY20243" fmla="*/ 511149 h 1985002"/>
              <a:gd name="connsiteX20244" fmla="*/ 1160124 w 3049233"/>
              <a:gd name="connsiteY20244" fmla="*/ 508689 h 1985002"/>
              <a:gd name="connsiteX20245" fmla="*/ 1158789 w 3049233"/>
              <a:gd name="connsiteY20245" fmla="*/ 502201 h 1985002"/>
              <a:gd name="connsiteX20246" fmla="*/ 755487 w 3049233"/>
              <a:gd name="connsiteY20246" fmla="*/ 483234 h 1985002"/>
              <a:gd name="connsiteX20247" fmla="*/ 760962 w 3049233"/>
              <a:gd name="connsiteY20247" fmla="*/ 501024 h 1985002"/>
              <a:gd name="connsiteX20248" fmla="*/ 744878 w 3049233"/>
              <a:gd name="connsiteY20248" fmla="*/ 518935 h 1985002"/>
              <a:gd name="connsiteX20249" fmla="*/ 744677 w 3049233"/>
              <a:gd name="connsiteY20249" fmla="*/ 518519 h 1985002"/>
              <a:gd name="connsiteX20250" fmla="*/ 743307 w 3049233"/>
              <a:gd name="connsiteY20250" fmla="*/ 515681 h 1985002"/>
              <a:gd name="connsiteX20251" fmla="*/ 739589 w 3049233"/>
              <a:gd name="connsiteY20251" fmla="*/ 500671 h 1985002"/>
              <a:gd name="connsiteX20252" fmla="*/ 1093118 w 3049233"/>
              <a:gd name="connsiteY20252" fmla="*/ 483187 h 1985002"/>
              <a:gd name="connsiteX20253" fmla="*/ 1093554 w 3049233"/>
              <a:gd name="connsiteY20253" fmla="*/ 486412 h 1985002"/>
              <a:gd name="connsiteX20254" fmla="*/ 1093603 w 3049233"/>
              <a:gd name="connsiteY20254" fmla="*/ 486775 h 1985002"/>
              <a:gd name="connsiteX20255" fmla="*/ 1093756 w 3049233"/>
              <a:gd name="connsiteY20255" fmla="*/ 487900 h 1985002"/>
              <a:gd name="connsiteX20256" fmla="*/ 1090652 w 3049233"/>
              <a:gd name="connsiteY20256" fmla="*/ 491247 h 1985002"/>
              <a:gd name="connsiteX20257" fmla="*/ 1090623 w 3049233"/>
              <a:gd name="connsiteY20257" fmla="*/ 491277 h 1985002"/>
              <a:gd name="connsiteX20258" fmla="*/ 1092942 w 3049233"/>
              <a:gd name="connsiteY20258" fmla="*/ 483757 h 1985002"/>
              <a:gd name="connsiteX20259" fmla="*/ 1093040 w 3049233"/>
              <a:gd name="connsiteY20259" fmla="*/ 483440 h 1985002"/>
              <a:gd name="connsiteX20260" fmla="*/ 1028431 w 3049233"/>
              <a:gd name="connsiteY20260" fmla="*/ 481563 h 1985002"/>
              <a:gd name="connsiteX20261" fmla="*/ 1032826 w 3049233"/>
              <a:gd name="connsiteY20261" fmla="*/ 483541 h 1985002"/>
              <a:gd name="connsiteX20262" fmla="*/ 1035810 w 3049233"/>
              <a:gd name="connsiteY20262" fmla="*/ 493409 h 1985002"/>
              <a:gd name="connsiteX20263" fmla="*/ 1025584 w 3049233"/>
              <a:gd name="connsiteY20263" fmla="*/ 503574 h 1985002"/>
              <a:gd name="connsiteX20264" fmla="*/ 1022745 w 3049233"/>
              <a:gd name="connsiteY20264" fmla="*/ 506397 h 1985002"/>
              <a:gd name="connsiteX20265" fmla="*/ 1017990 w 3049233"/>
              <a:gd name="connsiteY20265" fmla="*/ 492008 h 1985002"/>
              <a:gd name="connsiteX20266" fmla="*/ 728398 w 3049233"/>
              <a:gd name="connsiteY20266" fmla="*/ 479842 h 1985002"/>
              <a:gd name="connsiteX20267" fmla="*/ 733071 w 3049233"/>
              <a:gd name="connsiteY20267" fmla="*/ 498523 h 1985002"/>
              <a:gd name="connsiteX20268" fmla="*/ 718242 w 3049233"/>
              <a:gd name="connsiteY20268" fmla="*/ 515079 h 1985002"/>
              <a:gd name="connsiteX20269" fmla="*/ 713453 w 3049233"/>
              <a:gd name="connsiteY20269" fmla="*/ 496007 h 1985002"/>
              <a:gd name="connsiteX20270" fmla="*/ 1190956 w 3049233"/>
              <a:gd name="connsiteY20270" fmla="*/ 478181 h 1985002"/>
              <a:gd name="connsiteX20271" fmla="*/ 1192025 w 3049233"/>
              <a:gd name="connsiteY20271" fmla="*/ 490546 h 1985002"/>
              <a:gd name="connsiteX20272" fmla="*/ 1186552 w 3049233"/>
              <a:gd name="connsiteY20272" fmla="*/ 499287 h 1985002"/>
              <a:gd name="connsiteX20273" fmla="*/ 1179855 w 3049233"/>
              <a:gd name="connsiteY20273" fmla="*/ 509981 h 1985002"/>
              <a:gd name="connsiteX20274" fmla="*/ 1178407 w 3049233"/>
              <a:gd name="connsiteY20274" fmla="*/ 496831 h 1985002"/>
              <a:gd name="connsiteX20275" fmla="*/ 1189381 w 3049233"/>
              <a:gd name="connsiteY20275" fmla="*/ 480521 h 1985002"/>
              <a:gd name="connsiteX20276" fmla="*/ 1003129 w 3049233"/>
              <a:gd name="connsiteY20276" fmla="*/ 477273 h 1985002"/>
              <a:gd name="connsiteX20277" fmla="*/ 1008822 w 3049233"/>
              <a:gd name="connsiteY20277" fmla="*/ 491197 h 1985002"/>
              <a:gd name="connsiteX20278" fmla="*/ 1001260 w 3049233"/>
              <a:gd name="connsiteY20278" fmla="*/ 498658 h 1985002"/>
              <a:gd name="connsiteX20279" fmla="*/ 997655 w 3049233"/>
              <a:gd name="connsiteY20279" fmla="*/ 502478 h 1985002"/>
              <a:gd name="connsiteX20280" fmla="*/ 996105 w 3049233"/>
              <a:gd name="connsiteY20280" fmla="*/ 504121 h 1985002"/>
              <a:gd name="connsiteX20281" fmla="*/ 991724 w 3049233"/>
              <a:gd name="connsiteY20281" fmla="*/ 494628 h 1985002"/>
              <a:gd name="connsiteX20282" fmla="*/ 989729 w 3049233"/>
              <a:gd name="connsiteY20282" fmla="*/ 490305 h 1985002"/>
              <a:gd name="connsiteX20283" fmla="*/ 1089420 w 3049233"/>
              <a:gd name="connsiteY20283" fmla="*/ 477222 h 1985002"/>
              <a:gd name="connsiteX20284" fmla="*/ 1086729 w 3049233"/>
              <a:gd name="connsiteY20284" fmla="*/ 487417 h 1985002"/>
              <a:gd name="connsiteX20285" fmla="*/ 1085747 w 3049233"/>
              <a:gd name="connsiteY20285" fmla="*/ 484764 h 1985002"/>
              <a:gd name="connsiteX20286" fmla="*/ 1085611 w 3049233"/>
              <a:gd name="connsiteY20286" fmla="*/ 484396 h 1985002"/>
              <a:gd name="connsiteX20287" fmla="*/ 1084558 w 3049233"/>
              <a:gd name="connsiteY20287" fmla="*/ 481548 h 1985002"/>
              <a:gd name="connsiteX20288" fmla="*/ 1085148 w 3049233"/>
              <a:gd name="connsiteY20288" fmla="*/ 481023 h 1985002"/>
              <a:gd name="connsiteX20289" fmla="*/ 1085870 w 3049233"/>
              <a:gd name="connsiteY20289" fmla="*/ 480381 h 1985002"/>
              <a:gd name="connsiteX20290" fmla="*/ 703092 w 3049233"/>
              <a:gd name="connsiteY20290" fmla="*/ 476162 h 1985002"/>
              <a:gd name="connsiteX20291" fmla="*/ 703193 w 3049233"/>
              <a:gd name="connsiteY20291" fmla="*/ 477065 h 1985002"/>
              <a:gd name="connsiteX20292" fmla="*/ 707465 w 3049233"/>
              <a:gd name="connsiteY20292" fmla="*/ 494103 h 1985002"/>
              <a:gd name="connsiteX20293" fmla="*/ 692607 w 3049233"/>
              <a:gd name="connsiteY20293" fmla="*/ 510802 h 1985002"/>
              <a:gd name="connsiteX20294" fmla="*/ 687879 w 3049233"/>
              <a:gd name="connsiteY20294" fmla="*/ 492926 h 1985002"/>
              <a:gd name="connsiteX20295" fmla="*/ 1076992 w 3049233"/>
              <a:gd name="connsiteY20295" fmla="*/ 475691 h 1985002"/>
              <a:gd name="connsiteX20296" fmla="*/ 1077866 w 3049233"/>
              <a:gd name="connsiteY20296" fmla="*/ 479164 h 1985002"/>
              <a:gd name="connsiteX20297" fmla="*/ 1077008 w 3049233"/>
              <a:gd name="connsiteY20297" fmla="*/ 480055 h 1985002"/>
              <a:gd name="connsiteX20298" fmla="*/ 1076343 w 3049233"/>
              <a:gd name="connsiteY20298" fmla="*/ 480744 h 1985002"/>
              <a:gd name="connsiteX20299" fmla="*/ 1076316 w 3049233"/>
              <a:gd name="connsiteY20299" fmla="*/ 480771 h 1985002"/>
              <a:gd name="connsiteX20300" fmla="*/ 1074711 w 3049233"/>
              <a:gd name="connsiteY20300" fmla="*/ 482146 h 1985002"/>
              <a:gd name="connsiteX20301" fmla="*/ 1065196 w 3049233"/>
              <a:gd name="connsiteY20301" fmla="*/ 478956 h 1985002"/>
              <a:gd name="connsiteX20302" fmla="*/ 1252909 w 3049233"/>
              <a:gd name="connsiteY20302" fmla="*/ 475005 h 1985002"/>
              <a:gd name="connsiteX20303" fmla="*/ 1252902 w 3049233"/>
              <a:gd name="connsiteY20303" fmla="*/ 475718 h 1985002"/>
              <a:gd name="connsiteX20304" fmla="*/ 1236719 w 3049233"/>
              <a:gd name="connsiteY20304" fmla="*/ 504721 h 1985002"/>
              <a:gd name="connsiteX20305" fmla="*/ 1236724 w 3049233"/>
              <a:gd name="connsiteY20305" fmla="*/ 504450 h 1985002"/>
              <a:gd name="connsiteX20306" fmla="*/ 1236730 w 3049233"/>
              <a:gd name="connsiteY20306" fmla="*/ 504177 h 1985002"/>
              <a:gd name="connsiteX20307" fmla="*/ 1244835 w 3049233"/>
              <a:gd name="connsiteY20307" fmla="*/ 489573 h 1985002"/>
              <a:gd name="connsiteX20308" fmla="*/ 1252869 w 3049233"/>
              <a:gd name="connsiteY20308" fmla="*/ 475097 h 1985002"/>
              <a:gd name="connsiteX20309" fmla="*/ 1012112 w 3049233"/>
              <a:gd name="connsiteY20309" fmla="*/ 474220 h 1985002"/>
              <a:gd name="connsiteX20310" fmla="*/ 1016160 w 3049233"/>
              <a:gd name="connsiteY20310" fmla="*/ 476041 h 1985002"/>
              <a:gd name="connsiteX20311" fmla="*/ 1017312 w 3049233"/>
              <a:gd name="connsiteY20311" fmla="*/ 476559 h 1985002"/>
              <a:gd name="connsiteX20312" fmla="*/ 1021669 w 3049233"/>
              <a:gd name="connsiteY20312" fmla="*/ 478520 h 1985002"/>
              <a:gd name="connsiteX20313" fmla="*/ 1015534 w 3049233"/>
              <a:gd name="connsiteY20313" fmla="*/ 484574 h 1985002"/>
              <a:gd name="connsiteX20314" fmla="*/ 1014165 w 3049233"/>
              <a:gd name="connsiteY20314" fmla="*/ 480432 h 1985002"/>
              <a:gd name="connsiteX20315" fmla="*/ 1082757 w 3049233"/>
              <a:gd name="connsiteY20315" fmla="*/ 474095 h 1985002"/>
              <a:gd name="connsiteX20316" fmla="*/ 1082632 w 3049233"/>
              <a:gd name="connsiteY20316" fmla="*/ 474224 h 1985002"/>
              <a:gd name="connsiteX20317" fmla="*/ 1082566 w 3049233"/>
              <a:gd name="connsiteY20317" fmla="*/ 474293 h 1985002"/>
              <a:gd name="connsiteX20318" fmla="*/ 1082555 w 3049233"/>
              <a:gd name="connsiteY20318" fmla="*/ 474248 h 1985002"/>
              <a:gd name="connsiteX20319" fmla="*/ 1082532 w 3049233"/>
              <a:gd name="connsiteY20319" fmla="*/ 474157 h 1985002"/>
              <a:gd name="connsiteX20320" fmla="*/ 1082648 w 3049233"/>
              <a:gd name="connsiteY20320" fmla="*/ 474125 h 1985002"/>
              <a:gd name="connsiteX20321" fmla="*/ 1082702 w 3049233"/>
              <a:gd name="connsiteY20321" fmla="*/ 474110 h 1985002"/>
              <a:gd name="connsiteX20322" fmla="*/ 763823 w 3049233"/>
              <a:gd name="connsiteY20322" fmla="*/ 474092 h 1985002"/>
              <a:gd name="connsiteX20323" fmla="*/ 763536 w 3049233"/>
              <a:gd name="connsiteY20323" fmla="*/ 474468 h 1985002"/>
              <a:gd name="connsiteX20324" fmla="*/ 763368 w 3049233"/>
              <a:gd name="connsiteY20324" fmla="*/ 474689 h 1985002"/>
              <a:gd name="connsiteX20325" fmla="*/ 761718 w 3049233"/>
              <a:gd name="connsiteY20325" fmla="*/ 476854 h 1985002"/>
              <a:gd name="connsiteX20326" fmla="*/ 760590 w 3049233"/>
              <a:gd name="connsiteY20326" fmla="*/ 478332 h 1985002"/>
              <a:gd name="connsiteX20327" fmla="*/ 760184 w 3049233"/>
              <a:gd name="connsiteY20327" fmla="*/ 478150 h 1985002"/>
              <a:gd name="connsiteX20328" fmla="*/ 760152 w 3049233"/>
              <a:gd name="connsiteY20328" fmla="*/ 478136 h 1985002"/>
              <a:gd name="connsiteX20329" fmla="*/ 760140 w 3049233"/>
              <a:gd name="connsiteY20329" fmla="*/ 478131 h 1985002"/>
              <a:gd name="connsiteX20330" fmla="*/ 976303 w 3049233"/>
              <a:gd name="connsiteY20330" fmla="*/ 473501 h 1985002"/>
              <a:gd name="connsiteX20331" fmla="*/ 978564 w 3049233"/>
              <a:gd name="connsiteY20331" fmla="*/ 482134 h 1985002"/>
              <a:gd name="connsiteX20332" fmla="*/ 978595 w 3049233"/>
              <a:gd name="connsiteY20332" fmla="*/ 482254 h 1985002"/>
              <a:gd name="connsiteX20333" fmla="*/ 981668 w 3049233"/>
              <a:gd name="connsiteY20333" fmla="*/ 488914 h 1985002"/>
              <a:gd name="connsiteX20334" fmla="*/ 976542 w 3049233"/>
              <a:gd name="connsiteY20334" fmla="*/ 494271 h 1985002"/>
              <a:gd name="connsiteX20335" fmla="*/ 969327 w 3049233"/>
              <a:gd name="connsiteY20335" fmla="*/ 501292 h 1985002"/>
              <a:gd name="connsiteX20336" fmla="*/ 962835 w 3049233"/>
              <a:gd name="connsiteY20336" fmla="*/ 488813 h 1985002"/>
              <a:gd name="connsiteX20337" fmla="*/ 962462 w 3049233"/>
              <a:gd name="connsiteY20337" fmla="*/ 487450 h 1985002"/>
              <a:gd name="connsiteX20338" fmla="*/ 973039 w 3049233"/>
              <a:gd name="connsiteY20338" fmla="*/ 476579 h 1985002"/>
              <a:gd name="connsiteX20339" fmla="*/ 1058552 w 3049233"/>
              <a:gd name="connsiteY20339" fmla="*/ 470800 h 1985002"/>
              <a:gd name="connsiteX20340" fmla="*/ 1058382 w 3049233"/>
              <a:gd name="connsiteY20340" fmla="*/ 470969 h 1985002"/>
              <a:gd name="connsiteX20341" fmla="*/ 1058374 w 3049233"/>
              <a:gd name="connsiteY20341" fmla="*/ 470939 h 1985002"/>
              <a:gd name="connsiteX20342" fmla="*/ 1058336 w 3049233"/>
              <a:gd name="connsiteY20342" fmla="*/ 470800 h 1985002"/>
              <a:gd name="connsiteX20343" fmla="*/ 1074828 w 3049233"/>
              <a:gd name="connsiteY20343" fmla="*/ 470800 h 1985002"/>
              <a:gd name="connsiteX20344" fmla="*/ 1073975 w 3049233"/>
              <a:gd name="connsiteY20344" fmla="*/ 471035 h 1985002"/>
              <a:gd name="connsiteX20345" fmla="*/ 1063198 w 3049233"/>
              <a:gd name="connsiteY20345" fmla="*/ 473998 h 1985002"/>
              <a:gd name="connsiteX20346" fmla="*/ 1066411 w 3049233"/>
              <a:gd name="connsiteY20346" fmla="*/ 470800 h 1985002"/>
              <a:gd name="connsiteX20347" fmla="*/ 1050137 w 3049233"/>
              <a:gd name="connsiteY20347" fmla="*/ 470797 h 1985002"/>
              <a:gd name="connsiteX20348" fmla="*/ 1050156 w 3049233"/>
              <a:gd name="connsiteY20348" fmla="*/ 470800 h 1985002"/>
              <a:gd name="connsiteX20349" fmla="*/ 1052327 w 3049233"/>
              <a:gd name="connsiteY20349" fmla="*/ 470800 h 1985002"/>
              <a:gd name="connsiteX20350" fmla="*/ 1052330 w 3049233"/>
              <a:gd name="connsiteY20350" fmla="*/ 470813 h 1985002"/>
              <a:gd name="connsiteX20351" fmla="*/ 1052505 w 3049233"/>
              <a:gd name="connsiteY20351" fmla="*/ 471445 h 1985002"/>
              <a:gd name="connsiteX20352" fmla="*/ 1052045 w 3049233"/>
              <a:gd name="connsiteY20352" fmla="*/ 471319 h 1985002"/>
              <a:gd name="connsiteX20353" fmla="*/ 833409 w 3049233"/>
              <a:gd name="connsiteY20353" fmla="*/ 470357 h 1985002"/>
              <a:gd name="connsiteX20354" fmla="*/ 833991 w 3049233"/>
              <a:gd name="connsiteY20354" fmla="*/ 470794 h 1985002"/>
              <a:gd name="connsiteX20355" fmla="*/ 834646 w 3049233"/>
              <a:gd name="connsiteY20355" fmla="*/ 471286 h 1985002"/>
              <a:gd name="connsiteX20356" fmla="*/ 833676 w 3049233"/>
              <a:gd name="connsiteY20356" fmla="*/ 470881 h 1985002"/>
              <a:gd name="connsiteX20357" fmla="*/ 833558 w 3049233"/>
              <a:gd name="connsiteY20357" fmla="*/ 470832 h 1985002"/>
              <a:gd name="connsiteX20358" fmla="*/ 1211355 w 3049233"/>
              <a:gd name="connsiteY20358" fmla="*/ 470017 h 1985002"/>
              <a:gd name="connsiteX20359" fmla="*/ 1211819 w 3049233"/>
              <a:gd name="connsiteY20359" fmla="*/ 478747 h 1985002"/>
              <a:gd name="connsiteX20360" fmla="*/ 1206906 w 3049233"/>
              <a:gd name="connsiteY20360" fmla="*/ 488628 h 1985002"/>
              <a:gd name="connsiteX20361" fmla="*/ 1198780 w 3049233"/>
              <a:gd name="connsiteY20361" fmla="*/ 502546 h 1985002"/>
              <a:gd name="connsiteX20362" fmla="*/ 1197920 w 3049233"/>
              <a:gd name="connsiteY20362" fmla="*/ 492337 h 1985002"/>
              <a:gd name="connsiteX20363" fmla="*/ 1208090 w 3049233"/>
              <a:gd name="connsiteY20363" fmla="*/ 476075 h 1985002"/>
              <a:gd name="connsiteX20364" fmla="*/ 1209693 w 3049233"/>
              <a:gd name="connsiteY20364" fmla="*/ 473102 h 1985002"/>
              <a:gd name="connsiteX20365" fmla="*/ 677878 w 3049233"/>
              <a:gd name="connsiteY20365" fmla="*/ 470012 h 1985002"/>
              <a:gd name="connsiteX20366" fmla="*/ 678977 w 3049233"/>
              <a:gd name="connsiteY20366" fmla="*/ 483330 h 1985002"/>
              <a:gd name="connsiteX20367" fmla="*/ 681439 w 3049233"/>
              <a:gd name="connsiteY20367" fmla="*/ 490721 h 1985002"/>
              <a:gd name="connsiteX20368" fmla="*/ 666668 w 3049233"/>
              <a:gd name="connsiteY20368" fmla="*/ 507321 h 1985002"/>
              <a:gd name="connsiteX20369" fmla="*/ 661990 w 3049233"/>
              <a:gd name="connsiteY20369" fmla="*/ 489465 h 1985002"/>
              <a:gd name="connsiteX20370" fmla="*/ 661634 w 3049233"/>
              <a:gd name="connsiteY20370" fmla="*/ 488106 h 1985002"/>
              <a:gd name="connsiteX20371" fmla="*/ 663914 w 3049233"/>
              <a:gd name="connsiteY20371" fmla="*/ 485441 h 1985002"/>
              <a:gd name="connsiteX20372" fmla="*/ 665205 w 3049233"/>
              <a:gd name="connsiteY20372" fmla="*/ 483931 h 1985002"/>
              <a:gd name="connsiteX20373" fmla="*/ 668524 w 3049233"/>
              <a:gd name="connsiteY20373" fmla="*/ 480052 h 1985002"/>
              <a:gd name="connsiteX20374" fmla="*/ 668538 w 3049233"/>
              <a:gd name="connsiteY20374" fmla="*/ 480036 h 1985002"/>
              <a:gd name="connsiteX20375" fmla="*/ 668542 w 3049233"/>
              <a:gd name="connsiteY20375" fmla="*/ 480033 h 1985002"/>
              <a:gd name="connsiteX20376" fmla="*/ 1145833 w 3049233"/>
              <a:gd name="connsiteY20376" fmla="*/ 469049 h 1985002"/>
              <a:gd name="connsiteX20377" fmla="*/ 1147975 w 3049233"/>
              <a:gd name="connsiteY20377" fmla="*/ 479458 h 1985002"/>
              <a:gd name="connsiteX20378" fmla="*/ 1146167 w 3049233"/>
              <a:gd name="connsiteY20378" fmla="*/ 481807 h 1985002"/>
              <a:gd name="connsiteX20379" fmla="*/ 1135160 w 3049233"/>
              <a:gd name="connsiteY20379" fmla="*/ 494507 h 1985002"/>
              <a:gd name="connsiteX20380" fmla="*/ 1135032 w 3049233"/>
              <a:gd name="connsiteY20380" fmla="*/ 494656 h 1985002"/>
              <a:gd name="connsiteX20381" fmla="*/ 1132891 w 3049233"/>
              <a:gd name="connsiteY20381" fmla="*/ 486081 h 1985002"/>
              <a:gd name="connsiteX20382" fmla="*/ 1307752 w 3049233"/>
              <a:gd name="connsiteY20382" fmla="*/ 468435 h 1985002"/>
              <a:gd name="connsiteX20383" fmla="*/ 1307680 w 3049233"/>
              <a:gd name="connsiteY20383" fmla="*/ 468641 h 1985002"/>
              <a:gd name="connsiteX20384" fmla="*/ 1306607 w 3049233"/>
              <a:gd name="connsiteY20384" fmla="*/ 471689 h 1985002"/>
              <a:gd name="connsiteX20385" fmla="*/ 1300834 w 3049233"/>
              <a:gd name="connsiteY20385" fmla="*/ 481977 h 1985002"/>
              <a:gd name="connsiteX20386" fmla="*/ 1286261 w 3049233"/>
              <a:gd name="connsiteY20386" fmla="*/ 504802 h 1985002"/>
              <a:gd name="connsiteX20387" fmla="*/ 1297891 w 3049233"/>
              <a:gd name="connsiteY20387" fmla="*/ 486379 h 1985002"/>
              <a:gd name="connsiteX20388" fmla="*/ 1631060 w 3049233"/>
              <a:gd name="connsiteY20388" fmla="*/ 466899 h 1985002"/>
              <a:gd name="connsiteX20389" fmla="*/ 1631086 w 3049233"/>
              <a:gd name="connsiteY20389" fmla="*/ 466904 h 1985002"/>
              <a:gd name="connsiteX20390" fmla="*/ 1675451 w 3049233"/>
              <a:gd name="connsiteY20390" fmla="*/ 475396 h 1985002"/>
              <a:gd name="connsiteX20391" fmla="*/ 1691873 w 3049233"/>
              <a:gd name="connsiteY20391" fmla="*/ 479495 h 1985002"/>
              <a:gd name="connsiteX20392" fmla="*/ 1725196 w 3049233"/>
              <a:gd name="connsiteY20392" fmla="*/ 488572 h 1985002"/>
              <a:gd name="connsiteX20393" fmla="*/ 1824057 w 3049233"/>
              <a:gd name="connsiteY20393" fmla="*/ 518659 h 1985002"/>
              <a:gd name="connsiteX20394" fmla="*/ 1905504 w 3049233"/>
              <a:gd name="connsiteY20394" fmla="*/ 546866 h 1985002"/>
              <a:gd name="connsiteX20395" fmla="*/ 1814563 w 3049233"/>
              <a:gd name="connsiteY20395" fmla="*/ 519674 h 1985002"/>
              <a:gd name="connsiteX20396" fmla="*/ 1747965 w 3049233"/>
              <a:gd name="connsiteY20396" fmla="*/ 503077 h 1985002"/>
              <a:gd name="connsiteX20397" fmla="*/ 1729548 w 3049233"/>
              <a:gd name="connsiteY20397" fmla="*/ 499584 h 1985002"/>
              <a:gd name="connsiteX20398" fmla="*/ 1717478 w 3049233"/>
              <a:gd name="connsiteY20398" fmla="*/ 496731 h 1985002"/>
              <a:gd name="connsiteX20399" fmla="*/ 1700044 w 3049233"/>
              <a:gd name="connsiteY20399" fmla="*/ 493986 h 1985002"/>
              <a:gd name="connsiteX20400" fmla="*/ 1689608 w 3049233"/>
              <a:gd name="connsiteY20400" fmla="*/ 492007 h 1985002"/>
              <a:gd name="connsiteX20401" fmla="*/ 1685315 w 3049233"/>
              <a:gd name="connsiteY20401" fmla="*/ 491668 h 1985002"/>
              <a:gd name="connsiteX20402" fmla="*/ 1676808 w 3049233"/>
              <a:gd name="connsiteY20402" fmla="*/ 490329 h 1985002"/>
              <a:gd name="connsiteX20403" fmla="*/ 1643811 w 3049233"/>
              <a:gd name="connsiteY20403" fmla="*/ 488394 h 1985002"/>
              <a:gd name="connsiteX20404" fmla="*/ 1643808 w 3049233"/>
              <a:gd name="connsiteY20404" fmla="*/ 488393 h 1985002"/>
              <a:gd name="connsiteX20405" fmla="*/ 1643807 w 3049233"/>
              <a:gd name="connsiteY20405" fmla="*/ 488393 h 1985002"/>
              <a:gd name="connsiteX20406" fmla="*/ 1643805 w 3049233"/>
              <a:gd name="connsiteY20406" fmla="*/ 488394 h 1985002"/>
              <a:gd name="connsiteX20407" fmla="*/ 1643803 w 3049233"/>
              <a:gd name="connsiteY20407" fmla="*/ 488393 h 1985002"/>
              <a:gd name="connsiteX20408" fmla="*/ 1614875 w 3049233"/>
              <a:gd name="connsiteY20408" fmla="*/ 494168 h 1985002"/>
              <a:gd name="connsiteX20409" fmla="*/ 1606236 w 3049233"/>
              <a:gd name="connsiteY20409" fmla="*/ 505176 h 1985002"/>
              <a:gd name="connsiteX20410" fmla="*/ 1580520 w 3049233"/>
              <a:gd name="connsiteY20410" fmla="*/ 524138 h 1985002"/>
              <a:gd name="connsiteX20411" fmla="*/ 1554902 w 3049233"/>
              <a:gd name="connsiteY20411" fmla="*/ 513014 h 1985002"/>
              <a:gd name="connsiteX20412" fmla="*/ 1602518 w 3049233"/>
              <a:gd name="connsiteY20412" fmla="*/ 471985 h 1985002"/>
              <a:gd name="connsiteX20413" fmla="*/ 1602518 w 3049233"/>
              <a:gd name="connsiteY20413" fmla="*/ 470970 h 1985002"/>
              <a:gd name="connsiteX20414" fmla="*/ 1604550 w 3049233"/>
              <a:gd name="connsiteY20414" fmla="*/ 468430 h 1985002"/>
              <a:gd name="connsiteX20415" fmla="*/ 1099994 w 3049233"/>
              <a:gd name="connsiteY20415" fmla="*/ 464266 h 1985002"/>
              <a:gd name="connsiteX20416" fmla="*/ 1100984 w 3049233"/>
              <a:gd name="connsiteY20416" fmla="*/ 468021 h 1985002"/>
              <a:gd name="connsiteX20417" fmla="*/ 1101537 w 3049233"/>
              <a:gd name="connsiteY20417" fmla="*/ 470119 h 1985002"/>
              <a:gd name="connsiteX20418" fmla="*/ 1102009 w 3049233"/>
              <a:gd name="connsiteY20418" fmla="*/ 475694 h 1985002"/>
              <a:gd name="connsiteX20419" fmla="*/ 1102027 w 3049233"/>
              <a:gd name="connsiteY20419" fmla="*/ 475903 h 1985002"/>
              <a:gd name="connsiteX20420" fmla="*/ 1102174 w 3049233"/>
              <a:gd name="connsiteY20420" fmla="*/ 477649 h 1985002"/>
              <a:gd name="connsiteX20421" fmla="*/ 1099303 w 3049233"/>
              <a:gd name="connsiteY20421" fmla="*/ 465171 h 1985002"/>
              <a:gd name="connsiteX20422" fmla="*/ 653246 w 3049233"/>
              <a:gd name="connsiteY20422" fmla="*/ 464249 h 1985002"/>
              <a:gd name="connsiteX20423" fmla="*/ 654970 w 3049233"/>
              <a:gd name="connsiteY20423" fmla="*/ 487026 h 1985002"/>
              <a:gd name="connsiteX20424" fmla="*/ 654177 w 3049233"/>
              <a:gd name="connsiteY20424" fmla="*/ 487952 h 1985002"/>
              <a:gd name="connsiteX20425" fmla="*/ 640687 w 3049233"/>
              <a:gd name="connsiteY20425" fmla="*/ 503727 h 1985002"/>
              <a:gd name="connsiteX20426" fmla="*/ 637829 w 3049233"/>
              <a:gd name="connsiteY20426" fmla="*/ 492473 h 1985002"/>
              <a:gd name="connsiteX20427" fmla="*/ 636843 w 3049233"/>
              <a:gd name="connsiteY20427" fmla="*/ 483462 h 1985002"/>
              <a:gd name="connsiteX20428" fmla="*/ 1046273 w 3049233"/>
              <a:gd name="connsiteY20428" fmla="*/ 463714 h 1985002"/>
              <a:gd name="connsiteX20429" fmla="*/ 1046756 w 3049233"/>
              <a:gd name="connsiteY20429" fmla="*/ 463782 h 1985002"/>
              <a:gd name="connsiteX20430" fmla="*/ 1047638 w 3049233"/>
              <a:gd name="connsiteY20430" fmla="*/ 463905 h 1985002"/>
              <a:gd name="connsiteX20431" fmla="*/ 1050527 w 3049233"/>
              <a:gd name="connsiteY20431" fmla="*/ 464310 h 1985002"/>
              <a:gd name="connsiteX20432" fmla="*/ 1050724 w 3049233"/>
              <a:gd name="connsiteY20432" fmla="*/ 465022 h 1985002"/>
              <a:gd name="connsiteX20433" fmla="*/ 1050357 w 3049233"/>
              <a:gd name="connsiteY20433" fmla="*/ 464955 h 1985002"/>
              <a:gd name="connsiteX20434" fmla="*/ 1045853 w 3049233"/>
              <a:gd name="connsiteY20434" fmla="*/ 464135 h 1985002"/>
              <a:gd name="connsiteX20435" fmla="*/ 987354 w 3049233"/>
              <a:gd name="connsiteY20435" fmla="*/ 463078 h 1985002"/>
              <a:gd name="connsiteX20436" fmla="*/ 1000016 w 3049233"/>
              <a:gd name="connsiteY20436" fmla="*/ 468776 h 1985002"/>
              <a:gd name="connsiteX20437" fmla="*/ 1000418 w 3049233"/>
              <a:gd name="connsiteY20437" fmla="*/ 470361 h 1985002"/>
              <a:gd name="connsiteX20438" fmla="*/ 988749 w 3049233"/>
              <a:gd name="connsiteY20438" fmla="*/ 481512 h 1985002"/>
              <a:gd name="connsiteX20439" fmla="*/ 987641 w 3049233"/>
              <a:gd name="connsiteY20439" fmla="*/ 482671 h 1985002"/>
              <a:gd name="connsiteX20440" fmla="*/ 986672 w 3049233"/>
              <a:gd name="connsiteY20440" fmla="*/ 483683 h 1985002"/>
              <a:gd name="connsiteX20441" fmla="*/ 985706 w 3049233"/>
              <a:gd name="connsiteY20441" fmla="*/ 481588 h 1985002"/>
              <a:gd name="connsiteX20442" fmla="*/ 985419 w 3049233"/>
              <a:gd name="connsiteY20442" fmla="*/ 480966 h 1985002"/>
              <a:gd name="connsiteX20443" fmla="*/ 984684 w 3049233"/>
              <a:gd name="connsiteY20443" fmla="*/ 479375 h 1985002"/>
              <a:gd name="connsiteX20444" fmla="*/ 981784 w 3049233"/>
              <a:gd name="connsiteY20444" fmla="*/ 468332 h 1985002"/>
              <a:gd name="connsiteX20445" fmla="*/ 1167102 w 3049233"/>
              <a:gd name="connsiteY20445" fmla="*/ 463007 h 1985002"/>
              <a:gd name="connsiteX20446" fmla="*/ 1168196 w 3049233"/>
              <a:gd name="connsiteY20446" fmla="*/ 468998 h 1985002"/>
              <a:gd name="connsiteX20447" fmla="*/ 1169447 w 3049233"/>
              <a:gd name="connsiteY20447" fmla="*/ 475843 h 1985002"/>
              <a:gd name="connsiteX20448" fmla="*/ 1167304 w 3049233"/>
              <a:gd name="connsiteY20448" fmla="*/ 478838 h 1985002"/>
              <a:gd name="connsiteX20449" fmla="*/ 1162448 w 3049233"/>
              <a:gd name="connsiteY20449" fmla="*/ 485623 h 1985002"/>
              <a:gd name="connsiteX20450" fmla="*/ 1156957 w 3049233"/>
              <a:gd name="connsiteY20450" fmla="*/ 493298 h 1985002"/>
              <a:gd name="connsiteX20451" fmla="*/ 1154179 w 3049233"/>
              <a:gd name="connsiteY20451" fmla="*/ 479796 h 1985002"/>
              <a:gd name="connsiteX20452" fmla="*/ 1160876 w 3049233"/>
              <a:gd name="connsiteY20452" fmla="*/ 471096 h 1985002"/>
              <a:gd name="connsiteX20453" fmla="*/ 1166298 w 3049233"/>
              <a:gd name="connsiteY20453" fmla="*/ 464051 h 1985002"/>
              <a:gd name="connsiteX20454" fmla="*/ 1248038 w 3049233"/>
              <a:gd name="connsiteY20454" fmla="*/ 462877 h 1985002"/>
              <a:gd name="connsiteX20455" fmla="*/ 1248027 w 3049233"/>
              <a:gd name="connsiteY20455" fmla="*/ 462904 h 1985002"/>
              <a:gd name="connsiteX20456" fmla="*/ 1248020 w 3049233"/>
              <a:gd name="connsiteY20456" fmla="*/ 462921 h 1985002"/>
              <a:gd name="connsiteX20457" fmla="*/ 1248001 w 3049233"/>
              <a:gd name="connsiteY20457" fmla="*/ 462968 h 1985002"/>
              <a:gd name="connsiteX20458" fmla="*/ 1247895 w 3049233"/>
              <a:gd name="connsiteY20458" fmla="*/ 463165 h 1985002"/>
              <a:gd name="connsiteX20459" fmla="*/ 1247923 w 3049233"/>
              <a:gd name="connsiteY20459" fmla="*/ 463109 h 1985002"/>
              <a:gd name="connsiteX20460" fmla="*/ 1248015 w 3049233"/>
              <a:gd name="connsiteY20460" fmla="*/ 462923 h 1985002"/>
              <a:gd name="connsiteX20461" fmla="*/ 1036365 w 3049233"/>
              <a:gd name="connsiteY20461" fmla="*/ 462406 h 1985002"/>
              <a:gd name="connsiteX20462" fmla="*/ 1037626 w 3049233"/>
              <a:gd name="connsiteY20462" fmla="*/ 462502 h 1985002"/>
              <a:gd name="connsiteX20463" fmla="*/ 1037870 w 3049233"/>
              <a:gd name="connsiteY20463" fmla="*/ 462536 h 1985002"/>
              <a:gd name="connsiteX20464" fmla="*/ 1037746 w 3049233"/>
              <a:gd name="connsiteY20464" fmla="*/ 462658 h 1985002"/>
              <a:gd name="connsiteX20465" fmla="*/ 1036714 w 3049233"/>
              <a:gd name="connsiteY20465" fmla="*/ 462470 h 1985002"/>
              <a:gd name="connsiteX20466" fmla="*/ 570903 w 3049233"/>
              <a:gd name="connsiteY20466" fmla="*/ 461407 h 1985002"/>
              <a:gd name="connsiteX20467" fmla="*/ 571474 w 3049233"/>
              <a:gd name="connsiteY20467" fmla="*/ 471834 h 1985002"/>
              <a:gd name="connsiteX20468" fmla="*/ 572159 w 3049233"/>
              <a:gd name="connsiteY20468" fmla="*/ 484338 h 1985002"/>
              <a:gd name="connsiteX20469" fmla="*/ 556548 w 3049233"/>
              <a:gd name="connsiteY20469" fmla="*/ 502659 h 1985002"/>
              <a:gd name="connsiteX20470" fmla="*/ 480010 w 3049233"/>
              <a:gd name="connsiteY20470" fmla="*/ 599662 h 1985002"/>
              <a:gd name="connsiteX20471" fmla="*/ 419389 w 3049233"/>
              <a:gd name="connsiteY20471" fmla="*/ 681282 h 1985002"/>
              <a:gd name="connsiteX20472" fmla="*/ 125596 w 3049233"/>
              <a:gd name="connsiteY20472" fmla="*/ 1166591 h 1985002"/>
              <a:gd name="connsiteX20473" fmla="*/ 99058 w 3049233"/>
              <a:gd name="connsiteY20473" fmla="*/ 1223749 h 1985002"/>
              <a:gd name="connsiteX20474" fmla="*/ 97490 w 3049233"/>
              <a:gd name="connsiteY20474" fmla="*/ 1227171 h 1985002"/>
              <a:gd name="connsiteX20475" fmla="*/ 87583 w 3049233"/>
              <a:gd name="connsiteY20475" fmla="*/ 1248795 h 1985002"/>
              <a:gd name="connsiteX20476" fmla="*/ 76950 w 3049233"/>
              <a:gd name="connsiteY20476" fmla="*/ 1272006 h 1985002"/>
              <a:gd name="connsiteX20477" fmla="*/ 76108 w 3049233"/>
              <a:gd name="connsiteY20477" fmla="*/ 1273842 h 1985002"/>
              <a:gd name="connsiteX20478" fmla="*/ 46842 w 3049233"/>
              <a:gd name="connsiteY20478" fmla="*/ 1339717 h 1985002"/>
              <a:gd name="connsiteX20479" fmla="*/ 46699 w 3049233"/>
              <a:gd name="connsiteY20479" fmla="*/ 1338298 h 1985002"/>
              <a:gd name="connsiteX20480" fmla="*/ 46610 w 3049233"/>
              <a:gd name="connsiteY20480" fmla="*/ 1337418 h 1985002"/>
              <a:gd name="connsiteX20481" fmla="*/ 46546 w 3049233"/>
              <a:gd name="connsiteY20481" fmla="*/ 1336781 h 1985002"/>
              <a:gd name="connsiteX20482" fmla="*/ 49322 w 3049233"/>
              <a:gd name="connsiteY20482" fmla="*/ 1329839 h 1985002"/>
              <a:gd name="connsiteX20483" fmla="*/ 51988 w 3049233"/>
              <a:gd name="connsiteY20483" fmla="*/ 1323171 h 1985002"/>
              <a:gd name="connsiteX20484" fmla="*/ 75346 w 3049233"/>
              <a:gd name="connsiteY20484" fmla="*/ 1264762 h 1985002"/>
              <a:gd name="connsiteX20485" fmla="*/ 121870 w 3049233"/>
              <a:gd name="connsiteY20485" fmla="*/ 1157955 h 1985002"/>
              <a:gd name="connsiteX20486" fmla="*/ 412108 w 3049233"/>
              <a:gd name="connsiteY20486" fmla="*/ 666888 h 1985002"/>
              <a:gd name="connsiteX20487" fmla="*/ 472729 w 3049233"/>
              <a:gd name="connsiteY20487" fmla="*/ 584593 h 1985002"/>
              <a:gd name="connsiteX20488" fmla="*/ 549402 w 3049233"/>
              <a:gd name="connsiteY20488" fmla="*/ 486739 h 1985002"/>
              <a:gd name="connsiteX20489" fmla="*/ 562210 w 3049233"/>
              <a:gd name="connsiteY20489" fmla="*/ 471649 h 1985002"/>
              <a:gd name="connsiteX20490" fmla="*/ 566653 w 3049233"/>
              <a:gd name="connsiteY20490" fmla="*/ 466414 h 1985002"/>
              <a:gd name="connsiteX20491" fmla="*/ 1326217 w 3049233"/>
              <a:gd name="connsiteY20491" fmla="*/ 461021 h 1985002"/>
              <a:gd name="connsiteX20492" fmla="*/ 1326012 w 3049233"/>
              <a:gd name="connsiteY20492" fmla="*/ 461570 h 1985002"/>
              <a:gd name="connsiteX20493" fmla="*/ 1325797 w 3049233"/>
              <a:gd name="connsiteY20493" fmla="*/ 462144 h 1985002"/>
              <a:gd name="connsiteX20494" fmla="*/ 1325467 w 3049233"/>
              <a:gd name="connsiteY20494" fmla="*/ 463025 h 1985002"/>
              <a:gd name="connsiteX20495" fmla="*/ 1315119 w 3049233"/>
              <a:gd name="connsiteY20495" fmla="*/ 480769 h 1985002"/>
              <a:gd name="connsiteX20496" fmla="*/ 1311857 w 3049233"/>
              <a:gd name="connsiteY20496" fmla="*/ 485751 h 1985002"/>
              <a:gd name="connsiteX20497" fmla="*/ 1313533 w 3049233"/>
              <a:gd name="connsiteY20497" fmla="*/ 483152 h 1985002"/>
              <a:gd name="connsiteX20498" fmla="*/ 1314180 w 3049233"/>
              <a:gd name="connsiteY20498" fmla="*/ 482150 h 1985002"/>
              <a:gd name="connsiteX20499" fmla="*/ 1314484 w 3049233"/>
              <a:gd name="connsiteY20499" fmla="*/ 481679 h 1985002"/>
              <a:gd name="connsiteX20500" fmla="*/ 628569 w 3049233"/>
              <a:gd name="connsiteY20500" fmla="*/ 460338 h 1985002"/>
              <a:gd name="connsiteX20501" fmla="*/ 629588 w 3049233"/>
              <a:gd name="connsiteY20501" fmla="*/ 469866 h 1985002"/>
              <a:gd name="connsiteX20502" fmla="*/ 630892 w 3049233"/>
              <a:gd name="connsiteY20502" fmla="*/ 482054 h 1985002"/>
              <a:gd name="connsiteX20503" fmla="*/ 624376 w 3049233"/>
              <a:gd name="connsiteY20503" fmla="*/ 489678 h 1985002"/>
              <a:gd name="connsiteX20504" fmla="*/ 616131 w 3049233"/>
              <a:gd name="connsiteY20504" fmla="*/ 499325 h 1985002"/>
              <a:gd name="connsiteX20505" fmla="*/ 614800 w 3049233"/>
              <a:gd name="connsiteY20505" fmla="*/ 493659 h 1985002"/>
              <a:gd name="connsiteX20506" fmla="*/ 613935 w 3049233"/>
              <a:gd name="connsiteY20506" fmla="*/ 477485 h 1985002"/>
              <a:gd name="connsiteX20507" fmla="*/ 980115 w 3049233"/>
              <a:gd name="connsiteY20507" fmla="*/ 459821 h 1985002"/>
              <a:gd name="connsiteX20508" fmla="*/ 980130 w 3049233"/>
              <a:gd name="connsiteY20508" fmla="*/ 459827 h 1985002"/>
              <a:gd name="connsiteX20509" fmla="*/ 980219 w 3049233"/>
              <a:gd name="connsiteY20509" fmla="*/ 459868 h 1985002"/>
              <a:gd name="connsiteX20510" fmla="*/ 980961 w 3049233"/>
              <a:gd name="connsiteY20510" fmla="*/ 460202 h 1985002"/>
              <a:gd name="connsiteX20511" fmla="*/ 980058 w 3049233"/>
              <a:gd name="connsiteY20511" fmla="*/ 461129 h 1985002"/>
              <a:gd name="connsiteX20512" fmla="*/ 979927 w 3049233"/>
              <a:gd name="connsiteY20512" fmla="*/ 461263 h 1985002"/>
              <a:gd name="connsiteX20513" fmla="*/ 979829 w 3049233"/>
              <a:gd name="connsiteY20513" fmla="*/ 460889 h 1985002"/>
              <a:gd name="connsiteX20514" fmla="*/ 979692 w 3049233"/>
              <a:gd name="connsiteY20514" fmla="*/ 460371 h 1985002"/>
              <a:gd name="connsiteX20515" fmla="*/ 1189334 w 3049233"/>
              <a:gd name="connsiteY20515" fmla="*/ 459402 h 1985002"/>
              <a:gd name="connsiteX20516" fmla="*/ 1189758 w 3049233"/>
              <a:gd name="connsiteY20516" fmla="*/ 464307 h 1985002"/>
              <a:gd name="connsiteX20517" fmla="*/ 1190218 w 3049233"/>
              <a:gd name="connsiteY20517" fmla="*/ 469633 h 1985002"/>
              <a:gd name="connsiteX20518" fmla="*/ 1188926 w 3049233"/>
              <a:gd name="connsiteY20518" fmla="*/ 471548 h 1985002"/>
              <a:gd name="connsiteX20519" fmla="*/ 1177490 w 3049233"/>
              <a:gd name="connsiteY20519" fmla="*/ 488503 h 1985002"/>
              <a:gd name="connsiteX20520" fmla="*/ 1176972 w 3049233"/>
              <a:gd name="connsiteY20520" fmla="*/ 483798 h 1985002"/>
              <a:gd name="connsiteX20521" fmla="*/ 1176530 w 3049233"/>
              <a:gd name="connsiteY20521" fmla="*/ 481324 h 1985002"/>
              <a:gd name="connsiteX20522" fmla="*/ 1175961 w 3049233"/>
              <a:gd name="connsiteY20522" fmla="*/ 478140 h 1985002"/>
              <a:gd name="connsiteX20523" fmla="*/ 1107717 w 3049233"/>
              <a:gd name="connsiteY20523" fmla="*/ 458489 h 1985002"/>
              <a:gd name="connsiteX20524" fmla="*/ 1107717 w 3049233"/>
              <a:gd name="connsiteY20524" fmla="*/ 458492 h 1985002"/>
              <a:gd name="connsiteX20525" fmla="*/ 1107716 w 3049233"/>
              <a:gd name="connsiteY20525" fmla="*/ 458512 h 1985002"/>
              <a:gd name="connsiteX20526" fmla="*/ 1107234 w 3049233"/>
              <a:gd name="connsiteY20526" fmla="*/ 469859 h 1985002"/>
              <a:gd name="connsiteX20527" fmla="*/ 1106382 w 3049233"/>
              <a:gd name="connsiteY20527" fmla="*/ 466644 h 1985002"/>
              <a:gd name="connsiteX20528" fmla="*/ 1105869 w 3049233"/>
              <a:gd name="connsiteY20528" fmla="*/ 460977 h 1985002"/>
              <a:gd name="connsiteX20529" fmla="*/ 963236 w 3049233"/>
              <a:gd name="connsiteY20529" fmla="*/ 457713 h 1985002"/>
              <a:gd name="connsiteX20530" fmla="*/ 963288 w 3049233"/>
              <a:gd name="connsiteY20530" fmla="*/ 458101 h 1985002"/>
              <a:gd name="connsiteX20531" fmla="*/ 960986 w 3049233"/>
              <a:gd name="connsiteY20531" fmla="*/ 461339 h 1985002"/>
              <a:gd name="connsiteX20532" fmla="*/ 961123 w 3049233"/>
              <a:gd name="connsiteY20532" fmla="*/ 459695 h 1985002"/>
              <a:gd name="connsiteX20533" fmla="*/ 749147 w 3049233"/>
              <a:gd name="connsiteY20533" fmla="*/ 457400 h 1985002"/>
              <a:gd name="connsiteX20534" fmla="*/ 750097 w 3049233"/>
              <a:gd name="connsiteY20534" fmla="*/ 465722 h 1985002"/>
              <a:gd name="connsiteX20535" fmla="*/ 753256 w 3049233"/>
              <a:gd name="connsiteY20535" fmla="*/ 475986 h 1985002"/>
              <a:gd name="connsiteX20536" fmla="*/ 737760 w 3049233"/>
              <a:gd name="connsiteY20536" fmla="*/ 493287 h 1985002"/>
              <a:gd name="connsiteX20537" fmla="*/ 736746 w 3049233"/>
              <a:gd name="connsiteY20537" fmla="*/ 489191 h 1985002"/>
              <a:gd name="connsiteX20538" fmla="*/ 735523 w 3049233"/>
              <a:gd name="connsiteY20538" fmla="*/ 484254 h 1985002"/>
              <a:gd name="connsiteX20539" fmla="*/ 733156 w 3049233"/>
              <a:gd name="connsiteY20539" fmla="*/ 474696 h 1985002"/>
              <a:gd name="connsiteX20540" fmla="*/ 1344123 w 3049233"/>
              <a:gd name="connsiteY20540" fmla="*/ 455906 h 1985002"/>
              <a:gd name="connsiteX20541" fmla="*/ 1341607 w 3049233"/>
              <a:gd name="connsiteY20541" fmla="*/ 462250 h 1985002"/>
              <a:gd name="connsiteX20542" fmla="*/ 1330211 w 3049233"/>
              <a:gd name="connsiteY20542" fmla="*/ 480982 h 1985002"/>
              <a:gd name="connsiteX20543" fmla="*/ 1318067 w 3049233"/>
              <a:gd name="connsiteY20543" fmla="*/ 498990 h 1985002"/>
              <a:gd name="connsiteX20544" fmla="*/ 1318804 w 3049233"/>
              <a:gd name="connsiteY20544" fmla="*/ 497013 h 1985002"/>
              <a:gd name="connsiteX20545" fmla="*/ 1318947 w 3049233"/>
              <a:gd name="connsiteY20545" fmla="*/ 496629 h 1985002"/>
              <a:gd name="connsiteX20546" fmla="*/ 1328583 w 3049233"/>
              <a:gd name="connsiteY20546" fmla="*/ 482082 h 1985002"/>
              <a:gd name="connsiteX20547" fmla="*/ 1339431 w 3049233"/>
              <a:gd name="connsiteY20547" fmla="*/ 463809 h 1985002"/>
              <a:gd name="connsiteX20548" fmla="*/ 1343822 w 3049233"/>
              <a:gd name="connsiteY20548" fmla="*/ 456414 h 1985002"/>
              <a:gd name="connsiteX20549" fmla="*/ 810795 w 3049233"/>
              <a:gd name="connsiteY20549" fmla="*/ 455046 h 1985002"/>
              <a:gd name="connsiteX20550" fmla="*/ 822235 w 3049233"/>
              <a:gd name="connsiteY20550" fmla="*/ 461961 h 1985002"/>
              <a:gd name="connsiteX20551" fmla="*/ 822785 w 3049233"/>
              <a:gd name="connsiteY20551" fmla="*/ 462374 h 1985002"/>
              <a:gd name="connsiteX20552" fmla="*/ 824858 w 3049233"/>
              <a:gd name="connsiteY20552" fmla="*/ 463932 h 1985002"/>
              <a:gd name="connsiteX20553" fmla="*/ 822677 w 3049233"/>
              <a:gd name="connsiteY20553" fmla="*/ 466284 h 1985002"/>
              <a:gd name="connsiteX20554" fmla="*/ 806588 w 3049233"/>
              <a:gd name="connsiteY20554" fmla="*/ 459559 h 1985002"/>
              <a:gd name="connsiteX20555" fmla="*/ 1030824 w 3049233"/>
              <a:gd name="connsiteY20555" fmla="*/ 455025 h 1985002"/>
              <a:gd name="connsiteX20556" fmla="*/ 1033031 w 3049233"/>
              <a:gd name="connsiteY20556" fmla="*/ 455549 h 1985002"/>
              <a:gd name="connsiteX20557" fmla="*/ 1037635 w 3049233"/>
              <a:gd name="connsiteY20557" fmla="*/ 456641 h 1985002"/>
              <a:gd name="connsiteX20558" fmla="*/ 1031159 w 3049233"/>
              <a:gd name="connsiteY20558" fmla="*/ 456151 h 1985002"/>
              <a:gd name="connsiteX20559" fmla="*/ 1031085 w 3049233"/>
              <a:gd name="connsiteY20559" fmla="*/ 455903 h 1985002"/>
              <a:gd name="connsiteX20560" fmla="*/ 1016731 w 3049233"/>
              <a:gd name="connsiteY20560" fmla="*/ 454770 h 1985002"/>
              <a:gd name="connsiteX20561" fmla="*/ 1016450 w 3049233"/>
              <a:gd name="connsiteY20561" fmla="*/ 455038 h 1985002"/>
              <a:gd name="connsiteX20562" fmla="*/ 1015065 w 3049233"/>
              <a:gd name="connsiteY20562" fmla="*/ 454933 h 1985002"/>
              <a:gd name="connsiteX20563" fmla="*/ 1114616 w 3049233"/>
              <a:gd name="connsiteY20563" fmla="*/ 454525 h 1985002"/>
              <a:gd name="connsiteX20564" fmla="*/ 1114463 w 3049233"/>
              <a:gd name="connsiteY20564" fmla="*/ 455495 h 1985002"/>
              <a:gd name="connsiteX20565" fmla="*/ 1113864 w 3049233"/>
              <a:gd name="connsiteY20565" fmla="*/ 459308 h 1985002"/>
              <a:gd name="connsiteX20566" fmla="*/ 1113382 w 3049233"/>
              <a:gd name="connsiteY20566" fmla="*/ 462374 h 1985002"/>
              <a:gd name="connsiteX20567" fmla="*/ 1113657 w 3049233"/>
              <a:gd name="connsiteY20567" fmla="*/ 455899 h 1985002"/>
              <a:gd name="connsiteX20568" fmla="*/ 1093701 w 3049233"/>
              <a:gd name="connsiteY20568" fmla="*/ 454302 h 1985002"/>
              <a:gd name="connsiteX20569" fmla="*/ 1096555 w 3049233"/>
              <a:gd name="connsiteY20569" fmla="*/ 456239 h 1985002"/>
              <a:gd name="connsiteX20570" fmla="*/ 1097525 w 3049233"/>
              <a:gd name="connsiteY20570" fmla="*/ 454894 h 1985002"/>
              <a:gd name="connsiteX20571" fmla="*/ 1097632 w 3049233"/>
              <a:gd name="connsiteY20571" fmla="*/ 455303 h 1985002"/>
              <a:gd name="connsiteX20572" fmla="*/ 1097817 w 3049233"/>
              <a:gd name="connsiteY20572" fmla="*/ 456004 h 1985002"/>
              <a:gd name="connsiteX20573" fmla="*/ 1098071 w 3049233"/>
              <a:gd name="connsiteY20573" fmla="*/ 456966 h 1985002"/>
              <a:gd name="connsiteX20574" fmla="*/ 1097572 w 3049233"/>
              <a:gd name="connsiteY20574" fmla="*/ 457624 h 1985002"/>
              <a:gd name="connsiteX20575" fmla="*/ 1096875 w 3049233"/>
              <a:gd name="connsiteY20575" fmla="*/ 458545 h 1985002"/>
              <a:gd name="connsiteX20576" fmla="*/ 1095424 w 3049233"/>
              <a:gd name="connsiteY20576" fmla="*/ 460463 h 1985002"/>
              <a:gd name="connsiteX20577" fmla="*/ 1094691 w 3049233"/>
              <a:gd name="connsiteY20577" fmla="*/ 457253 h 1985002"/>
              <a:gd name="connsiteX20578" fmla="*/ 1093652 w 3049233"/>
              <a:gd name="connsiteY20578" fmla="*/ 461187 h 1985002"/>
              <a:gd name="connsiteX20579" fmla="*/ 1089947 w 3049233"/>
              <a:gd name="connsiteY20579" fmla="*/ 459520 h 1985002"/>
              <a:gd name="connsiteX20580" fmla="*/ 1092681 w 3049233"/>
              <a:gd name="connsiteY20580" fmla="*/ 455719 h 1985002"/>
              <a:gd name="connsiteX20581" fmla="*/ 1231771 w 3049233"/>
              <a:gd name="connsiteY20581" fmla="*/ 452607 h 1985002"/>
              <a:gd name="connsiteX20582" fmla="*/ 1231217 w 3049233"/>
              <a:gd name="connsiteY20582" fmla="*/ 481917 h 1985002"/>
              <a:gd name="connsiteX20583" fmla="*/ 1219047 w 3049233"/>
              <a:gd name="connsiteY20583" fmla="*/ 506812 h 1985002"/>
              <a:gd name="connsiteX20584" fmla="*/ 1217919 w 3049233"/>
              <a:gd name="connsiteY20584" fmla="*/ 484844 h 1985002"/>
              <a:gd name="connsiteX20585" fmla="*/ 1217792 w 3049233"/>
              <a:gd name="connsiteY20585" fmla="*/ 482368 h 1985002"/>
              <a:gd name="connsiteX20586" fmla="*/ 1217718 w 3049233"/>
              <a:gd name="connsiteY20586" fmla="*/ 480912 h 1985002"/>
              <a:gd name="connsiteX20587" fmla="*/ 725087 w 3049233"/>
              <a:gd name="connsiteY20587" fmla="*/ 451926 h 1985002"/>
              <a:gd name="connsiteX20588" fmla="*/ 726560 w 3049233"/>
              <a:gd name="connsiteY20588" fmla="*/ 472493 h 1985002"/>
              <a:gd name="connsiteX20589" fmla="*/ 726589 w 3049233"/>
              <a:gd name="connsiteY20589" fmla="*/ 472610 h 1985002"/>
              <a:gd name="connsiteX20590" fmla="*/ 711762 w 3049233"/>
              <a:gd name="connsiteY20590" fmla="*/ 489273 h 1985002"/>
              <a:gd name="connsiteX20591" fmla="*/ 708612 w 3049233"/>
              <a:gd name="connsiteY20591" fmla="*/ 476726 h 1985002"/>
              <a:gd name="connsiteX20592" fmla="*/ 707976 w 3049233"/>
              <a:gd name="connsiteY20592" fmla="*/ 470781 h 1985002"/>
              <a:gd name="connsiteX20593" fmla="*/ 717828 w 3049233"/>
              <a:gd name="connsiteY20593" fmla="*/ 459924 h 1985002"/>
              <a:gd name="connsiteX20594" fmla="*/ 962031 w 3049233"/>
              <a:gd name="connsiteY20594" fmla="*/ 448795 h 1985002"/>
              <a:gd name="connsiteX20595" fmla="*/ 962041 w 3049233"/>
              <a:gd name="connsiteY20595" fmla="*/ 448869 h 1985002"/>
              <a:gd name="connsiteX20596" fmla="*/ 962025 w 3049233"/>
              <a:gd name="connsiteY20596" fmla="*/ 448866 h 1985002"/>
              <a:gd name="connsiteX20597" fmla="*/ 1210184 w 3049233"/>
              <a:gd name="connsiteY20597" fmla="*/ 447995 h 1985002"/>
              <a:gd name="connsiteX20598" fmla="*/ 1210518 w 3049233"/>
              <a:gd name="connsiteY20598" fmla="*/ 454274 h 1985002"/>
              <a:gd name="connsiteX20599" fmla="*/ 1210745 w 3049233"/>
              <a:gd name="connsiteY20599" fmla="*/ 458552 h 1985002"/>
              <a:gd name="connsiteX20600" fmla="*/ 1202457 w 3049233"/>
              <a:gd name="connsiteY20600" fmla="*/ 473886 h 1985002"/>
              <a:gd name="connsiteX20601" fmla="*/ 1199228 w 3049233"/>
              <a:gd name="connsiteY20601" fmla="*/ 479043 h 1985002"/>
              <a:gd name="connsiteX20602" fmla="*/ 1197088 w 3049233"/>
              <a:gd name="connsiteY20602" fmla="*/ 482461 h 1985002"/>
              <a:gd name="connsiteX20603" fmla="*/ 1196270 w 3049233"/>
              <a:gd name="connsiteY20603" fmla="*/ 472762 h 1985002"/>
              <a:gd name="connsiteX20604" fmla="*/ 1196262 w 3049233"/>
              <a:gd name="connsiteY20604" fmla="*/ 472665 h 1985002"/>
              <a:gd name="connsiteX20605" fmla="*/ 1196085 w 3049233"/>
              <a:gd name="connsiteY20605" fmla="*/ 470559 h 1985002"/>
              <a:gd name="connsiteX20606" fmla="*/ 1198892 w 3049233"/>
              <a:gd name="connsiteY20606" fmla="*/ 466387 h 1985002"/>
              <a:gd name="connsiteX20607" fmla="*/ 1202742 w 3049233"/>
              <a:gd name="connsiteY20607" fmla="*/ 460665 h 1985002"/>
              <a:gd name="connsiteX20608" fmla="*/ 699794 w 3049233"/>
              <a:gd name="connsiteY20608" fmla="*/ 446488 h 1985002"/>
              <a:gd name="connsiteX20609" fmla="*/ 702087 w 3049233"/>
              <a:gd name="connsiteY20609" fmla="*/ 467112 h 1985002"/>
              <a:gd name="connsiteX20610" fmla="*/ 702127 w 3049233"/>
              <a:gd name="connsiteY20610" fmla="*/ 467472 h 1985002"/>
              <a:gd name="connsiteX20611" fmla="*/ 685954 w 3049233"/>
              <a:gd name="connsiteY20611" fmla="*/ 485647 h 1985002"/>
              <a:gd name="connsiteX20612" fmla="*/ 685073 w 3049233"/>
              <a:gd name="connsiteY20612" fmla="*/ 482315 h 1985002"/>
              <a:gd name="connsiteX20613" fmla="*/ 683722 w 3049233"/>
              <a:gd name="connsiteY20613" fmla="*/ 463739 h 1985002"/>
              <a:gd name="connsiteX20614" fmla="*/ 1312498 w 3049233"/>
              <a:gd name="connsiteY20614" fmla="*/ 445849 h 1985002"/>
              <a:gd name="connsiteX20615" fmla="*/ 1312105 w 3049233"/>
              <a:gd name="connsiteY20615" fmla="*/ 448540 h 1985002"/>
              <a:gd name="connsiteX20616" fmla="*/ 1292708 w 3049233"/>
              <a:gd name="connsiteY20616" fmla="*/ 483811 h 1985002"/>
              <a:gd name="connsiteX20617" fmla="*/ 1292704 w 3049233"/>
              <a:gd name="connsiteY20617" fmla="*/ 483817 h 1985002"/>
              <a:gd name="connsiteX20618" fmla="*/ 1290559 w 3049233"/>
              <a:gd name="connsiteY20618" fmla="*/ 487222 h 1985002"/>
              <a:gd name="connsiteX20619" fmla="*/ 1290577 w 3049233"/>
              <a:gd name="connsiteY20619" fmla="*/ 487164 h 1985002"/>
              <a:gd name="connsiteX20620" fmla="*/ 1290676 w 3049233"/>
              <a:gd name="connsiteY20620" fmla="*/ 486856 h 1985002"/>
              <a:gd name="connsiteX20621" fmla="*/ 1291104 w 3049233"/>
              <a:gd name="connsiteY20621" fmla="*/ 485524 h 1985002"/>
              <a:gd name="connsiteX20622" fmla="*/ 1312288 w 3049233"/>
              <a:gd name="connsiteY20622" fmla="*/ 446239 h 1985002"/>
              <a:gd name="connsiteX20623" fmla="*/ 994200 w 3049233"/>
              <a:gd name="connsiteY20623" fmla="*/ 445823 h 1985002"/>
              <a:gd name="connsiteX20624" fmla="*/ 994427 w 3049233"/>
              <a:gd name="connsiteY20624" fmla="*/ 446720 h 1985002"/>
              <a:gd name="connsiteX20625" fmla="*/ 992799 w 3049233"/>
              <a:gd name="connsiteY20625" fmla="*/ 447385 h 1985002"/>
              <a:gd name="connsiteX20626" fmla="*/ 992416 w 3049233"/>
              <a:gd name="connsiteY20626" fmla="*/ 447541 h 1985002"/>
              <a:gd name="connsiteX20627" fmla="*/ 1163875 w 3049233"/>
              <a:gd name="connsiteY20627" fmla="*/ 445342 h 1985002"/>
              <a:gd name="connsiteX20628" fmla="*/ 1165861 w 3049233"/>
              <a:gd name="connsiteY20628" fmla="*/ 456215 h 1985002"/>
              <a:gd name="connsiteX20629" fmla="*/ 1154241 w 3049233"/>
              <a:gd name="connsiteY20629" fmla="*/ 471315 h 1985002"/>
              <a:gd name="connsiteX20630" fmla="*/ 1152815 w 3049233"/>
              <a:gd name="connsiteY20630" fmla="*/ 473168 h 1985002"/>
              <a:gd name="connsiteX20631" fmla="*/ 1151633 w 3049233"/>
              <a:gd name="connsiteY20631" fmla="*/ 467424 h 1985002"/>
              <a:gd name="connsiteX20632" fmla="*/ 1151333 w 3049233"/>
              <a:gd name="connsiteY20632" fmla="*/ 465968 h 1985002"/>
              <a:gd name="connsiteX20633" fmla="*/ 1150660 w 3049233"/>
              <a:gd name="connsiteY20633" fmla="*/ 462697 h 1985002"/>
              <a:gd name="connsiteX20634" fmla="*/ 1163544 w 3049233"/>
              <a:gd name="connsiteY20634" fmla="*/ 445741 h 1985002"/>
              <a:gd name="connsiteX20635" fmla="*/ 1014597 w 3049233"/>
              <a:gd name="connsiteY20635" fmla="*/ 444722 h 1985002"/>
              <a:gd name="connsiteX20636" fmla="*/ 1021749 w 3049233"/>
              <a:gd name="connsiteY20636" fmla="*/ 446909 h 1985002"/>
              <a:gd name="connsiteX20637" fmla="*/ 1022195 w 3049233"/>
              <a:gd name="connsiteY20637" fmla="*/ 448386 h 1985002"/>
              <a:gd name="connsiteX20638" fmla="*/ 1004177 w 3049233"/>
              <a:gd name="connsiteY20638" fmla="*/ 450204 h 1985002"/>
              <a:gd name="connsiteX20639" fmla="*/ 1003841 w 3049233"/>
              <a:gd name="connsiteY20639" fmla="*/ 449187 h 1985002"/>
              <a:gd name="connsiteX20640" fmla="*/ 1273540 w 3049233"/>
              <a:gd name="connsiteY20640" fmla="*/ 443999 h 1985002"/>
              <a:gd name="connsiteX20641" fmla="*/ 1273527 w 3049233"/>
              <a:gd name="connsiteY20641" fmla="*/ 444148 h 1985002"/>
              <a:gd name="connsiteX20642" fmla="*/ 1271898 w 3049233"/>
              <a:gd name="connsiteY20642" fmla="*/ 447649 h 1985002"/>
              <a:gd name="connsiteX20643" fmla="*/ 1271897 w 3049233"/>
              <a:gd name="connsiteY20643" fmla="*/ 447652 h 1985002"/>
              <a:gd name="connsiteX20644" fmla="*/ 1271894 w 3049233"/>
              <a:gd name="connsiteY20644" fmla="*/ 447658 h 1985002"/>
              <a:gd name="connsiteX20645" fmla="*/ 1271898 w 3049233"/>
              <a:gd name="connsiteY20645" fmla="*/ 447649 h 1985002"/>
              <a:gd name="connsiteX20646" fmla="*/ 1272593 w 3049233"/>
              <a:gd name="connsiteY20646" fmla="*/ 446104 h 1985002"/>
              <a:gd name="connsiteX20647" fmla="*/ 1293263 w 3049233"/>
              <a:gd name="connsiteY20647" fmla="*/ 443086 h 1985002"/>
              <a:gd name="connsiteX20648" fmla="*/ 1292729 w 3049233"/>
              <a:gd name="connsiteY20648" fmla="*/ 447675 h 1985002"/>
              <a:gd name="connsiteX20649" fmla="*/ 1290727 w 3049233"/>
              <a:gd name="connsiteY20649" fmla="*/ 451182 h 1985002"/>
              <a:gd name="connsiteX20650" fmla="*/ 1281801 w 3049233"/>
              <a:gd name="connsiteY20650" fmla="*/ 466822 h 1985002"/>
              <a:gd name="connsiteX20651" fmla="*/ 1068192 w 3049233"/>
              <a:gd name="connsiteY20651" fmla="*/ 443052 h 1985002"/>
              <a:gd name="connsiteX20652" fmla="*/ 1066752 w 3049233"/>
              <a:gd name="connsiteY20652" fmla="*/ 445402 h 1985002"/>
              <a:gd name="connsiteX20653" fmla="*/ 1065985 w 3049233"/>
              <a:gd name="connsiteY20653" fmla="*/ 445071 h 1985002"/>
              <a:gd name="connsiteX20654" fmla="*/ 1094380 w 3049233"/>
              <a:gd name="connsiteY20654" fmla="*/ 442962 h 1985002"/>
              <a:gd name="connsiteX20655" fmla="*/ 1094729 w 3049233"/>
              <a:gd name="connsiteY20655" fmla="*/ 444284 h 1985002"/>
              <a:gd name="connsiteX20656" fmla="*/ 1089610 w 3049233"/>
              <a:gd name="connsiteY20656" fmla="*/ 450987 h 1985002"/>
              <a:gd name="connsiteX20657" fmla="*/ 1085546 w 3049233"/>
              <a:gd name="connsiteY20657" fmla="*/ 456746 h 1985002"/>
              <a:gd name="connsiteX20658" fmla="*/ 1082086 w 3049233"/>
              <a:gd name="connsiteY20658" fmla="*/ 455199 h 1985002"/>
              <a:gd name="connsiteX20659" fmla="*/ 1094377 w 3049233"/>
              <a:gd name="connsiteY20659" fmla="*/ 442966 h 1985002"/>
              <a:gd name="connsiteX20660" fmla="*/ 675407 w 3049233"/>
              <a:gd name="connsiteY20660" fmla="*/ 440084 h 1985002"/>
              <a:gd name="connsiteX20661" fmla="*/ 675628 w 3049233"/>
              <a:gd name="connsiteY20661" fmla="*/ 442765 h 1985002"/>
              <a:gd name="connsiteX20662" fmla="*/ 677221 w 3049233"/>
              <a:gd name="connsiteY20662" fmla="*/ 462057 h 1985002"/>
              <a:gd name="connsiteX20663" fmla="*/ 664596 w 3049233"/>
              <a:gd name="connsiteY20663" fmla="*/ 475770 h 1985002"/>
              <a:gd name="connsiteX20664" fmla="*/ 664592 w 3049233"/>
              <a:gd name="connsiteY20664" fmla="*/ 475774 h 1985002"/>
              <a:gd name="connsiteX20665" fmla="*/ 663580 w 3049233"/>
              <a:gd name="connsiteY20665" fmla="*/ 476957 h 1985002"/>
              <a:gd name="connsiteX20666" fmla="*/ 661056 w 3049233"/>
              <a:gd name="connsiteY20666" fmla="*/ 479909 h 1985002"/>
              <a:gd name="connsiteX20667" fmla="*/ 659649 w 3049233"/>
              <a:gd name="connsiteY20667" fmla="*/ 456969 h 1985002"/>
              <a:gd name="connsiteX20668" fmla="*/ 1186324 w 3049233"/>
              <a:gd name="connsiteY20668" fmla="*/ 438033 h 1985002"/>
              <a:gd name="connsiteX20669" fmla="*/ 1188240 w 3049233"/>
              <a:gd name="connsiteY20669" fmla="*/ 449578 h 1985002"/>
              <a:gd name="connsiteX20670" fmla="*/ 1174330 w 3049233"/>
              <a:gd name="connsiteY20670" fmla="*/ 469019 h 1985002"/>
              <a:gd name="connsiteX20671" fmla="*/ 1173692 w 3049233"/>
              <a:gd name="connsiteY20671" fmla="*/ 465456 h 1985002"/>
              <a:gd name="connsiteX20672" fmla="*/ 1173230 w 3049233"/>
              <a:gd name="connsiteY20672" fmla="*/ 462868 h 1985002"/>
              <a:gd name="connsiteX20673" fmla="*/ 1172095 w 3049233"/>
              <a:gd name="connsiteY20673" fmla="*/ 456520 h 1985002"/>
              <a:gd name="connsiteX20674" fmla="*/ 1177394 w 3049233"/>
              <a:gd name="connsiteY20674" fmla="*/ 449636 h 1985002"/>
              <a:gd name="connsiteX20675" fmla="*/ 1100035 w 3049233"/>
              <a:gd name="connsiteY20675" fmla="*/ 437335 h 1985002"/>
              <a:gd name="connsiteX20676" fmla="*/ 1098980 w 3049233"/>
              <a:gd name="connsiteY20676" fmla="*/ 438717 h 1985002"/>
              <a:gd name="connsiteX20677" fmla="*/ 1098910 w 3049233"/>
              <a:gd name="connsiteY20677" fmla="*/ 438454 h 1985002"/>
              <a:gd name="connsiteX20678" fmla="*/ 1099091 w 3049233"/>
              <a:gd name="connsiteY20678" fmla="*/ 438274 h 1985002"/>
              <a:gd name="connsiteX20679" fmla="*/ 1003080 w 3049233"/>
              <a:gd name="connsiteY20679" fmla="*/ 437272 h 1985002"/>
              <a:gd name="connsiteX20680" fmla="*/ 1004987 w 3049233"/>
              <a:gd name="connsiteY20680" fmla="*/ 437948 h 1985002"/>
              <a:gd name="connsiteX20681" fmla="*/ 1001263 w 3049233"/>
              <a:gd name="connsiteY20681" fmla="*/ 441387 h 1985002"/>
              <a:gd name="connsiteX20682" fmla="*/ 1000741 w 3049233"/>
              <a:gd name="connsiteY20682" fmla="*/ 439808 h 1985002"/>
              <a:gd name="connsiteX20683" fmla="*/ 1000670 w 3049233"/>
              <a:gd name="connsiteY20683" fmla="*/ 439593 h 1985002"/>
              <a:gd name="connsiteX20684" fmla="*/ 1593036 w 3049233"/>
              <a:gd name="connsiteY20684" fmla="*/ 435411 h 1985002"/>
              <a:gd name="connsiteX20685" fmla="*/ 1612224 w 3049233"/>
              <a:gd name="connsiteY20685" fmla="*/ 438027 h 1985002"/>
              <a:gd name="connsiteX20686" fmla="*/ 1618343 w 3049233"/>
              <a:gd name="connsiteY20686" fmla="*/ 439481 h 1985002"/>
              <a:gd name="connsiteX20687" fmla="*/ 1637146 w 3049233"/>
              <a:gd name="connsiteY20687" fmla="*/ 445010 h 1985002"/>
              <a:gd name="connsiteX20688" fmla="*/ 1678479 w 3049233"/>
              <a:gd name="connsiteY20688" fmla="*/ 458057 h 1985002"/>
              <a:gd name="connsiteX20689" fmla="*/ 1703121 w 3049233"/>
              <a:gd name="connsiteY20689" fmla="*/ 466418 h 1985002"/>
              <a:gd name="connsiteX20690" fmla="*/ 1761213 w 3049233"/>
              <a:gd name="connsiteY20690" fmla="*/ 487001 h 1985002"/>
              <a:gd name="connsiteX20691" fmla="*/ 1786700 w 3049233"/>
              <a:gd name="connsiteY20691" fmla="*/ 496205 h 1985002"/>
              <a:gd name="connsiteX20692" fmla="*/ 1882342 w 3049233"/>
              <a:gd name="connsiteY20692" fmla="*/ 531904 h 1985002"/>
              <a:gd name="connsiteX20693" fmla="*/ 1898142 w 3049233"/>
              <a:gd name="connsiteY20693" fmla="*/ 537978 h 1985002"/>
              <a:gd name="connsiteX20694" fmla="*/ 1786792 w 3049233"/>
              <a:gd name="connsiteY20694" fmla="*/ 500836 h 1985002"/>
              <a:gd name="connsiteX20695" fmla="*/ 1722042 w 3049233"/>
              <a:gd name="connsiteY20695" fmla="*/ 481632 h 1985002"/>
              <a:gd name="connsiteX20696" fmla="*/ 1704539 w 3049233"/>
              <a:gd name="connsiteY20696" fmla="*/ 477242 h 1985002"/>
              <a:gd name="connsiteX20697" fmla="*/ 1692949 w 3049233"/>
              <a:gd name="connsiteY20697" fmla="*/ 473917 h 1985002"/>
              <a:gd name="connsiteX20698" fmla="*/ 1676640 w 3049233"/>
              <a:gd name="connsiteY20698" fmla="*/ 470246 h 1985002"/>
              <a:gd name="connsiteX20699" fmla="*/ 1666771 w 3049233"/>
              <a:gd name="connsiteY20699" fmla="*/ 467771 h 1985002"/>
              <a:gd name="connsiteX20700" fmla="*/ 1662862 w 3049233"/>
              <a:gd name="connsiteY20700" fmla="*/ 467145 h 1985002"/>
              <a:gd name="connsiteX20701" fmla="*/ 1654928 w 3049233"/>
              <a:gd name="connsiteY20701" fmla="*/ 465359 h 1985002"/>
              <a:gd name="connsiteX20702" fmla="*/ 1625246 w 3049233"/>
              <a:gd name="connsiteY20702" fmla="*/ 461117 h 1985002"/>
              <a:gd name="connsiteX20703" fmla="*/ 1625229 w 3049233"/>
              <a:gd name="connsiteY20703" fmla="*/ 461114 h 1985002"/>
              <a:gd name="connsiteX20704" fmla="*/ 1625228 w 3049233"/>
              <a:gd name="connsiteY20704" fmla="*/ 461114 h 1985002"/>
              <a:gd name="connsiteX20705" fmla="*/ 1625227 w 3049233"/>
              <a:gd name="connsiteY20705" fmla="*/ 461115 h 1985002"/>
              <a:gd name="connsiteX20706" fmla="*/ 1625224 w 3049233"/>
              <a:gd name="connsiteY20706" fmla="*/ 461115 h 1985002"/>
              <a:gd name="connsiteX20707" fmla="*/ 1625223 w 3049233"/>
              <a:gd name="connsiteY20707" fmla="*/ 461114 h 1985002"/>
              <a:gd name="connsiteX20708" fmla="*/ 1601663 w 3049233"/>
              <a:gd name="connsiteY20708" fmla="*/ 463520 h 1985002"/>
              <a:gd name="connsiteX20709" fmla="*/ 1597090 w 3049233"/>
              <a:gd name="connsiteY20709" fmla="*/ 468938 h 1985002"/>
              <a:gd name="connsiteX20710" fmla="*/ 1548355 w 3049233"/>
              <a:gd name="connsiteY20710" fmla="*/ 510988 h 1985002"/>
              <a:gd name="connsiteX20711" fmla="*/ 1531912 w 3049233"/>
              <a:gd name="connsiteY20711" fmla="*/ 507477 h 1985002"/>
              <a:gd name="connsiteX20712" fmla="*/ 1531905 w 3049233"/>
              <a:gd name="connsiteY20712" fmla="*/ 507478 h 1985002"/>
              <a:gd name="connsiteX20713" fmla="*/ 1531901 w 3049233"/>
              <a:gd name="connsiteY20713" fmla="*/ 507477 h 1985002"/>
              <a:gd name="connsiteX20714" fmla="*/ 1531894 w 3049233"/>
              <a:gd name="connsiteY20714" fmla="*/ 507478 h 1985002"/>
              <a:gd name="connsiteX20715" fmla="*/ 1531891 w 3049233"/>
              <a:gd name="connsiteY20715" fmla="*/ 507477 h 1985002"/>
              <a:gd name="connsiteX20716" fmla="*/ 1518789 w 3049233"/>
              <a:gd name="connsiteY20716" fmla="*/ 509914 h 1985002"/>
              <a:gd name="connsiteX20717" fmla="*/ 651007 w 3049233"/>
              <a:gd name="connsiteY20717" fmla="*/ 434661 h 1985002"/>
              <a:gd name="connsiteX20718" fmla="*/ 651848 w 3049233"/>
              <a:gd name="connsiteY20718" fmla="*/ 445777 h 1985002"/>
              <a:gd name="connsiteX20719" fmla="*/ 652666 w 3049233"/>
              <a:gd name="connsiteY20719" fmla="*/ 456578 h 1985002"/>
              <a:gd name="connsiteX20720" fmla="*/ 649257 w 3049233"/>
              <a:gd name="connsiteY20720" fmla="*/ 460566 h 1985002"/>
              <a:gd name="connsiteX20721" fmla="*/ 636030 w 3049233"/>
              <a:gd name="connsiteY20721" fmla="*/ 476042 h 1985002"/>
              <a:gd name="connsiteX20722" fmla="*/ 633658 w 3049233"/>
              <a:gd name="connsiteY20722" fmla="*/ 454375 h 1985002"/>
              <a:gd name="connsiteX20723" fmla="*/ 645687 w 3049233"/>
              <a:gd name="connsiteY20723" fmla="*/ 440281 h 1985002"/>
              <a:gd name="connsiteX20724" fmla="*/ 1066648 w 3049233"/>
              <a:gd name="connsiteY20724" fmla="*/ 434578 h 1985002"/>
              <a:gd name="connsiteX20725" fmla="*/ 1066719 w 3049233"/>
              <a:gd name="connsiteY20725" fmla="*/ 434860 h 1985002"/>
              <a:gd name="connsiteX20726" fmla="*/ 1066818 w 3049233"/>
              <a:gd name="connsiteY20726" fmla="*/ 435250 h 1985002"/>
              <a:gd name="connsiteX20727" fmla="*/ 1065615 w 3049233"/>
              <a:gd name="connsiteY20727" fmla="*/ 436352 h 1985002"/>
              <a:gd name="connsiteX20728" fmla="*/ 1065129 w 3049233"/>
              <a:gd name="connsiteY20728" fmla="*/ 436797 h 1985002"/>
              <a:gd name="connsiteX20729" fmla="*/ 1064564 w 3049233"/>
              <a:gd name="connsiteY20729" fmla="*/ 437315 h 1985002"/>
              <a:gd name="connsiteX20730" fmla="*/ 1065087 w 3049233"/>
              <a:gd name="connsiteY20730" fmla="*/ 436628 h 1985002"/>
              <a:gd name="connsiteX20731" fmla="*/ 819090 w 3049233"/>
              <a:gd name="connsiteY20731" fmla="*/ 434328 h 1985002"/>
              <a:gd name="connsiteX20732" fmla="*/ 819527 w 3049233"/>
              <a:gd name="connsiteY20732" fmla="*/ 438235 h 1985002"/>
              <a:gd name="connsiteX20733" fmla="*/ 812317 w 3049233"/>
              <a:gd name="connsiteY20733" fmla="*/ 446757 h 1985002"/>
              <a:gd name="connsiteX20734" fmla="*/ 808748 w 3049233"/>
              <a:gd name="connsiteY20734" fmla="*/ 450281 h 1985002"/>
              <a:gd name="connsiteX20735" fmla="*/ 806253 w 3049233"/>
              <a:gd name="connsiteY20735" fmla="*/ 452745 h 1985002"/>
              <a:gd name="connsiteX20736" fmla="*/ 804503 w 3049233"/>
              <a:gd name="connsiteY20736" fmla="*/ 454663 h 1985002"/>
              <a:gd name="connsiteX20737" fmla="*/ 803373 w 3049233"/>
              <a:gd name="connsiteY20737" fmla="*/ 455902 h 1985002"/>
              <a:gd name="connsiteX20738" fmla="*/ 802973 w 3049233"/>
              <a:gd name="connsiteY20738" fmla="*/ 454829 h 1985002"/>
              <a:gd name="connsiteX20739" fmla="*/ 806501 w 3049233"/>
              <a:gd name="connsiteY20739" fmla="*/ 450341 h 1985002"/>
              <a:gd name="connsiteX20740" fmla="*/ 809003 w 3049233"/>
              <a:gd name="connsiteY20740" fmla="*/ 447158 h 1985002"/>
              <a:gd name="connsiteX20741" fmla="*/ 771102 w 3049233"/>
              <a:gd name="connsiteY20741" fmla="*/ 433792 h 1985002"/>
              <a:gd name="connsiteX20742" fmla="*/ 772199 w 3049233"/>
              <a:gd name="connsiteY20742" fmla="*/ 445049 h 1985002"/>
              <a:gd name="connsiteX20743" fmla="*/ 773167 w 3049233"/>
              <a:gd name="connsiteY20743" fmla="*/ 454995 h 1985002"/>
              <a:gd name="connsiteX20744" fmla="*/ 762248 w 3049233"/>
              <a:gd name="connsiteY20744" fmla="*/ 465947 h 1985002"/>
              <a:gd name="connsiteX20745" fmla="*/ 757711 w 3049233"/>
              <a:gd name="connsiteY20745" fmla="*/ 471013 h 1985002"/>
              <a:gd name="connsiteX20746" fmla="*/ 755855 w 3049233"/>
              <a:gd name="connsiteY20746" fmla="*/ 465382 h 1985002"/>
              <a:gd name="connsiteX20747" fmla="*/ 755099 w 3049233"/>
              <a:gd name="connsiteY20747" fmla="*/ 450963 h 1985002"/>
              <a:gd name="connsiteX20748" fmla="*/ 769188 w 3049233"/>
              <a:gd name="connsiteY20748" fmla="*/ 435725 h 1985002"/>
              <a:gd name="connsiteX20749" fmla="*/ 769635 w 3049233"/>
              <a:gd name="connsiteY20749" fmla="*/ 435272 h 1985002"/>
              <a:gd name="connsiteX20750" fmla="*/ 1334220 w 3049233"/>
              <a:gd name="connsiteY20750" fmla="*/ 433334 h 1985002"/>
              <a:gd name="connsiteX20751" fmla="*/ 1333848 w 3049233"/>
              <a:gd name="connsiteY20751" fmla="*/ 435489 h 1985002"/>
              <a:gd name="connsiteX20752" fmla="*/ 1333821 w 3049233"/>
              <a:gd name="connsiteY20752" fmla="*/ 435646 h 1985002"/>
              <a:gd name="connsiteX20753" fmla="*/ 1333786 w 3049233"/>
              <a:gd name="connsiteY20753" fmla="*/ 435851 h 1985002"/>
              <a:gd name="connsiteX20754" fmla="*/ 1311174 w 3049233"/>
              <a:gd name="connsiteY20754" fmla="*/ 475478 h 1985002"/>
              <a:gd name="connsiteX20755" fmla="*/ 1311923 w 3049233"/>
              <a:gd name="connsiteY20755" fmla="*/ 473346 h 1985002"/>
              <a:gd name="connsiteX20756" fmla="*/ 1312027 w 3049233"/>
              <a:gd name="connsiteY20756" fmla="*/ 473048 h 1985002"/>
              <a:gd name="connsiteX20757" fmla="*/ 1312041 w 3049233"/>
              <a:gd name="connsiteY20757" fmla="*/ 473008 h 1985002"/>
              <a:gd name="connsiteX20758" fmla="*/ 1325083 w 3049233"/>
              <a:gd name="connsiteY20758" fmla="*/ 449679 h 1985002"/>
              <a:gd name="connsiteX20759" fmla="*/ 1231236 w 3049233"/>
              <a:gd name="connsiteY20759" fmla="*/ 433125 h 1985002"/>
              <a:gd name="connsiteX20760" fmla="*/ 1231888 w 3049233"/>
              <a:gd name="connsiteY20760" fmla="*/ 438388 h 1985002"/>
              <a:gd name="connsiteX20761" fmla="*/ 1217065 w 3049233"/>
              <a:gd name="connsiteY20761" fmla="*/ 468198 h 1985002"/>
              <a:gd name="connsiteX20762" fmla="*/ 1217028 w 3049233"/>
              <a:gd name="connsiteY20762" fmla="*/ 467481 h 1985002"/>
              <a:gd name="connsiteX20763" fmla="*/ 1216949 w 3049233"/>
              <a:gd name="connsiteY20763" fmla="*/ 465938 h 1985002"/>
              <a:gd name="connsiteX20764" fmla="*/ 1216654 w 3049233"/>
              <a:gd name="connsiteY20764" fmla="*/ 460184 h 1985002"/>
              <a:gd name="connsiteX20765" fmla="*/ 1229625 w 3049233"/>
              <a:gd name="connsiteY20765" fmla="*/ 436114 h 1985002"/>
              <a:gd name="connsiteX20766" fmla="*/ 1113989 w 3049233"/>
              <a:gd name="connsiteY20766" fmla="*/ 432067 h 1985002"/>
              <a:gd name="connsiteX20767" fmla="*/ 1114622 w 3049233"/>
              <a:gd name="connsiteY20767" fmla="*/ 435091 h 1985002"/>
              <a:gd name="connsiteX20768" fmla="*/ 1105614 w 3049233"/>
              <a:gd name="connsiteY20768" fmla="*/ 446997 h 1985002"/>
              <a:gd name="connsiteX20769" fmla="*/ 1102326 w 3049233"/>
              <a:gd name="connsiteY20769" fmla="*/ 451342 h 1985002"/>
              <a:gd name="connsiteX20770" fmla="*/ 1101724 w 3049233"/>
              <a:gd name="connsiteY20770" fmla="*/ 449072 h 1985002"/>
              <a:gd name="connsiteX20771" fmla="*/ 1109825 w 3049233"/>
              <a:gd name="connsiteY20771" fmla="*/ 437840 h 1985002"/>
              <a:gd name="connsiteX20772" fmla="*/ 990689 w 3049233"/>
              <a:gd name="connsiteY20772" fmla="*/ 431966 h 1985002"/>
              <a:gd name="connsiteX20773" fmla="*/ 992611 w 3049233"/>
              <a:gd name="connsiteY20773" fmla="*/ 439553 h 1985002"/>
              <a:gd name="connsiteX20774" fmla="*/ 985470 w 3049233"/>
              <a:gd name="connsiteY20774" fmla="*/ 446648 h 1985002"/>
              <a:gd name="connsiteX20775" fmla="*/ 989869 w 3049233"/>
              <a:gd name="connsiteY20775" fmla="*/ 433279 h 1985002"/>
              <a:gd name="connsiteX20776" fmla="*/ 990127 w 3049233"/>
              <a:gd name="connsiteY20776" fmla="*/ 432492 h 1985002"/>
              <a:gd name="connsiteX20777" fmla="*/ 569247 w 3049233"/>
              <a:gd name="connsiteY20777" fmla="*/ 431178 h 1985002"/>
              <a:gd name="connsiteX20778" fmla="*/ 569826 w 3049233"/>
              <a:gd name="connsiteY20778" fmla="*/ 441745 h 1985002"/>
              <a:gd name="connsiteX20779" fmla="*/ 570283 w 3049233"/>
              <a:gd name="connsiteY20779" fmla="*/ 450089 h 1985002"/>
              <a:gd name="connsiteX20780" fmla="*/ 570456 w 3049233"/>
              <a:gd name="connsiteY20780" fmla="*/ 453248 h 1985002"/>
              <a:gd name="connsiteX20781" fmla="*/ 545064 w 3049233"/>
              <a:gd name="connsiteY20781" fmla="*/ 483150 h 1985002"/>
              <a:gd name="connsiteX20782" fmla="*/ 467987 w 3049233"/>
              <a:gd name="connsiteY20782" fmla="*/ 581544 h 1985002"/>
              <a:gd name="connsiteX20783" fmla="*/ 407196 w 3049233"/>
              <a:gd name="connsiteY20783" fmla="*/ 664010 h 1985002"/>
              <a:gd name="connsiteX20784" fmla="*/ 116451 w 3049233"/>
              <a:gd name="connsiteY20784" fmla="*/ 1155076 h 1985002"/>
              <a:gd name="connsiteX20785" fmla="*/ 69779 w 3049233"/>
              <a:gd name="connsiteY20785" fmla="*/ 1262370 h 1985002"/>
              <a:gd name="connsiteX20786" fmla="*/ 51026 w 3049233"/>
              <a:gd name="connsiteY20786" fmla="*/ 1309427 h 1985002"/>
              <a:gd name="connsiteX20787" fmla="*/ 36612 w 3049233"/>
              <a:gd name="connsiteY20787" fmla="*/ 1345598 h 1985002"/>
              <a:gd name="connsiteX20788" fmla="*/ 36346 w 3049233"/>
              <a:gd name="connsiteY20788" fmla="*/ 1344157 h 1985002"/>
              <a:gd name="connsiteX20789" fmla="*/ 36336 w 3049233"/>
              <a:gd name="connsiteY20789" fmla="*/ 1344101 h 1985002"/>
              <a:gd name="connsiteX20790" fmla="*/ 36148 w 3049233"/>
              <a:gd name="connsiteY20790" fmla="*/ 1343083 h 1985002"/>
              <a:gd name="connsiteX20791" fmla="*/ 47363 w 3049233"/>
              <a:gd name="connsiteY20791" fmla="*/ 1311723 h 1985002"/>
              <a:gd name="connsiteX20792" fmla="*/ 67705 w 3049233"/>
              <a:gd name="connsiteY20792" fmla="*/ 1254835 h 1985002"/>
              <a:gd name="connsiteX20793" fmla="*/ 112388 w 3049233"/>
              <a:gd name="connsiteY20793" fmla="*/ 1145763 h 1985002"/>
              <a:gd name="connsiteX20794" fmla="*/ 400255 w 3049233"/>
              <a:gd name="connsiteY20794" fmla="*/ 648937 h 1985002"/>
              <a:gd name="connsiteX20795" fmla="*/ 460875 w 3049233"/>
              <a:gd name="connsiteY20795" fmla="*/ 565796 h 1985002"/>
              <a:gd name="connsiteX20796" fmla="*/ 997881 w 3049233"/>
              <a:gd name="connsiteY20796" fmla="*/ 431153 h 1985002"/>
              <a:gd name="connsiteX20797" fmla="*/ 999541 w 3049233"/>
              <a:gd name="connsiteY20797" fmla="*/ 431797 h 1985002"/>
              <a:gd name="connsiteX20798" fmla="*/ 1000170 w 3049233"/>
              <a:gd name="connsiteY20798" fmla="*/ 432041 h 1985002"/>
              <a:gd name="connsiteX20799" fmla="*/ 999249 w 3049233"/>
              <a:gd name="connsiteY20799" fmla="*/ 432958 h 1985002"/>
              <a:gd name="connsiteX20800" fmla="*/ 998668 w 3049233"/>
              <a:gd name="connsiteY20800" fmla="*/ 433534 h 1985002"/>
              <a:gd name="connsiteX20801" fmla="*/ 998420 w 3049233"/>
              <a:gd name="connsiteY20801" fmla="*/ 432782 h 1985002"/>
              <a:gd name="connsiteX20802" fmla="*/ 1208676 w 3049233"/>
              <a:gd name="connsiteY20802" fmla="*/ 431051 h 1985002"/>
              <a:gd name="connsiteX20803" fmla="*/ 1209154 w 3049233"/>
              <a:gd name="connsiteY20803" fmla="*/ 434147 h 1985002"/>
              <a:gd name="connsiteX20804" fmla="*/ 1209456 w 3049233"/>
              <a:gd name="connsiteY20804" fmla="*/ 436100 h 1985002"/>
              <a:gd name="connsiteX20805" fmla="*/ 1209601 w 3049233"/>
              <a:gd name="connsiteY20805" fmla="*/ 437038 h 1985002"/>
              <a:gd name="connsiteX20806" fmla="*/ 1209640 w 3049233"/>
              <a:gd name="connsiteY20806" fmla="*/ 437765 h 1985002"/>
              <a:gd name="connsiteX20807" fmla="*/ 1209666 w 3049233"/>
              <a:gd name="connsiteY20807" fmla="*/ 438265 h 1985002"/>
              <a:gd name="connsiteX20808" fmla="*/ 1202189 w 3049233"/>
              <a:gd name="connsiteY20808" fmla="*/ 450972 h 1985002"/>
              <a:gd name="connsiteX20809" fmla="*/ 1197977 w 3049233"/>
              <a:gd name="connsiteY20809" fmla="*/ 458130 h 1985002"/>
              <a:gd name="connsiteX20810" fmla="*/ 1196643 w 3049233"/>
              <a:gd name="connsiteY20810" fmla="*/ 460107 h 1985002"/>
              <a:gd name="connsiteX20811" fmla="*/ 1195364 w 3049233"/>
              <a:gd name="connsiteY20811" fmla="*/ 462003 h 1985002"/>
              <a:gd name="connsiteX20812" fmla="*/ 1194587 w 3049233"/>
              <a:gd name="connsiteY20812" fmla="*/ 452776 h 1985002"/>
              <a:gd name="connsiteX20813" fmla="*/ 1194488 w 3049233"/>
              <a:gd name="connsiteY20813" fmla="*/ 452179 h 1985002"/>
              <a:gd name="connsiteX20814" fmla="*/ 1202639 w 3049233"/>
              <a:gd name="connsiteY20814" fmla="*/ 440759 h 1985002"/>
              <a:gd name="connsiteX20815" fmla="*/ 626451 w 3049233"/>
              <a:gd name="connsiteY20815" fmla="*/ 429459 h 1985002"/>
              <a:gd name="connsiteX20816" fmla="*/ 626261 w 3049233"/>
              <a:gd name="connsiteY20816" fmla="*/ 433079 h 1985002"/>
              <a:gd name="connsiteX20817" fmla="*/ 626061 w 3049233"/>
              <a:gd name="connsiteY20817" fmla="*/ 436888 h 1985002"/>
              <a:gd name="connsiteX20818" fmla="*/ 627309 w 3049233"/>
              <a:gd name="connsiteY20818" fmla="*/ 448552 h 1985002"/>
              <a:gd name="connsiteX20819" fmla="*/ 627763 w 3049233"/>
              <a:gd name="connsiteY20819" fmla="*/ 452805 h 1985002"/>
              <a:gd name="connsiteX20820" fmla="*/ 613693 w 3049233"/>
              <a:gd name="connsiteY20820" fmla="*/ 469307 h 1985002"/>
              <a:gd name="connsiteX20821" fmla="*/ 613509 w 3049233"/>
              <a:gd name="connsiteY20821" fmla="*/ 469524 h 1985002"/>
              <a:gd name="connsiteX20822" fmla="*/ 612257 w 3049233"/>
              <a:gd name="connsiteY20822" fmla="*/ 446131 h 1985002"/>
              <a:gd name="connsiteX20823" fmla="*/ 620094 w 3049233"/>
              <a:gd name="connsiteY20823" fmla="*/ 436926 h 1985002"/>
              <a:gd name="connsiteX20824" fmla="*/ 620845 w 3049233"/>
              <a:gd name="connsiteY20824" fmla="*/ 436044 h 1985002"/>
              <a:gd name="connsiteX20825" fmla="*/ 745903 w 3049233"/>
              <a:gd name="connsiteY20825" fmla="*/ 428988 h 1985002"/>
              <a:gd name="connsiteX20826" fmla="*/ 748234 w 3049233"/>
              <a:gd name="connsiteY20826" fmla="*/ 449407 h 1985002"/>
              <a:gd name="connsiteX20827" fmla="*/ 738367 w 3049233"/>
              <a:gd name="connsiteY20827" fmla="*/ 459372 h 1985002"/>
              <a:gd name="connsiteX20828" fmla="*/ 731972 w 3049233"/>
              <a:gd name="connsiteY20828" fmla="*/ 466560 h 1985002"/>
              <a:gd name="connsiteX20829" fmla="*/ 731451 w 3049233"/>
              <a:gd name="connsiteY20829" fmla="*/ 459365 h 1985002"/>
              <a:gd name="connsiteX20830" fmla="*/ 730565 w 3049233"/>
              <a:gd name="connsiteY20830" fmla="*/ 447151 h 1985002"/>
              <a:gd name="connsiteX20831" fmla="*/ 730480 w 3049233"/>
              <a:gd name="connsiteY20831" fmla="*/ 445982 h 1985002"/>
              <a:gd name="connsiteX20832" fmla="*/ 1295239 w 3049233"/>
              <a:gd name="connsiteY20832" fmla="*/ 426114 h 1985002"/>
              <a:gd name="connsiteX20833" fmla="*/ 1295236 w 3049233"/>
              <a:gd name="connsiteY20833" fmla="*/ 426146 h 1985002"/>
              <a:gd name="connsiteX20834" fmla="*/ 1295233 w 3049233"/>
              <a:gd name="connsiteY20834" fmla="*/ 426164 h 1985002"/>
              <a:gd name="connsiteX20835" fmla="*/ 1295229 w 3049233"/>
              <a:gd name="connsiteY20835" fmla="*/ 426200 h 1985002"/>
              <a:gd name="connsiteX20836" fmla="*/ 1291653 w 3049233"/>
              <a:gd name="connsiteY20836" fmla="*/ 433616 h 1985002"/>
              <a:gd name="connsiteX20837" fmla="*/ 1276870 w 3049233"/>
              <a:gd name="connsiteY20837" fmla="*/ 464268 h 1985002"/>
              <a:gd name="connsiteX20838" fmla="*/ 1276872 w 3049233"/>
              <a:gd name="connsiteY20838" fmla="*/ 464252 h 1985002"/>
              <a:gd name="connsiteX20839" fmla="*/ 1276876 w 3049233"/>
              <a:gd name="connsiteY20839" fmla="*/ 464201 h 1985002"/>
              <a:gd name="connsiteX20840" fmla="*/ 1276885 w 3049233"/>
              <a:gd name="connsiteY20840" fmla="*/ 464104 h 1985002"/>
              <a:gd name="connsiteX20841" fmla="*/ 1089601 w 3049233"/>
              <a:gd name="connsiteY20841" fmla="*/ 424826 h 1985002"/>
              <a:gd name="connsiteX20842" fmla="*/ 1089698 w 3049233"/>
              <a:gd name="connsiteY20842" fmla="*/ 425193 h 1985002"/>
              <a:gd name="connsiteX20843" fmla="*/ 1090296 w 3049233"/>
              <a:gd name="connsiteY20843" fmla="*/ 427465 h 1985002"/>
              <a:gd name="connsiteX20844" fmla="*/ 1091037 w 3049233"/>
              <a:gd name="connsiteY20844" fmla="*/ 430276 h 1985002"/>
              <a:gd name="connsiteX20845" fmla="*/ 1079619 w 3049233"/>
              <a:gd name="connsiteY20845" fmla="*/ 445230 h 1985002"/>
              <a:gd name="connsiteX20846" fmla="*/ 1076442 w 3049233"/>
              <a:gd name="connsiteY20846" fmla="*/ 449997 h 1985002"/>
              <a:gd name="connsiteX20847" fmla="*/ 1074971 w 3049233"/>
              <a:gd name="connsiteY20847" fmla="*/ 444164 h 1985002"/>
              <a:gd name="connsiteX20848" fmla="*/ 1075557 w 3049233"/>
              <a:gd name="connsiteY20848" fmla="*/ 443199 h 1985002"/>
              <a:gd name="connsiteX20849" fmla="*/ 1275258 w 3049233"/>
              <a:gd name="connsiteY20849" fmla="*/ 423771 h 1985002"/>
              <a:gd name="connsiteX20850" fmla="*/ 1274923 w 3049233"/>
              <a:gd name="connsiteY20850" fmla="*/ 427716 h 1985002"/>
              <a:gd name="connsiteX20851" fmla="*/ 1271160 w 3049233"/>
              <a:gd name="connsiteY20851" fmla="*/ 436649 h 1985002"/>
              <a:gd name="connsiteX20852" fmla="*/ 1266134 w 3049233"/>
              <a:gd name="connsiteY20852" fmla="*/ 447803 h 1985002"/>
              <a:gd name="connsiteX20853" fmla="*/ 1258192 w 3049233"/>
              <a:gd name="connsiteY20853" fmla="*/ 465430 h 1985002"/>
              <a:gd name="connsiteX20854" fmla="*/ 1258203 w 3049233"/>
              <a:gd name="connsiteY20854" fmla="*/ 464398 h 1985002"/>
              <a:gd name="connsiteX20855" fmla="*/ 1258206 w 3049233"/>
              <a:gd name="connsiteY20855" fmla="*/ 464175 h 1985002"/>
              <a:gd name="connsiteX20856" fmla="*/ 1259236 w 3049233"/>
              <a:gd name="connsiteY20856" fmla="*/ 462296 h 1985002"/>
              <a:gd name="connsiteX20857" fmla="*/ 1269892 w 3049233"/>
              <a:gd name="connsiteY20857" fmla="*/ 436073 h 1985002"/>
              <a:gd name="connsiteX20858" fmla="*/ 1355626 w 3049233"/>
              <a:gd name="connsiteY20858" fmla="*/ 422965 h 1985002"/>
              <a:gd name="connsiteX20859" fmla="*/ 1355331 w 3049233"/>
              <a:gd name="connsiteY20859" fmla="*/ 424465 h 1985002"/>
              <a:gd name="connsiteX20860" fmla="*/ 1354817 w 3049233"/>
              <a:gd name="connsiteY20860" fmla="*/ 427076 h 1985002"/>
              <a:gd name="connsiteX20861" fmla="*/ 1345230 w 3049233"/>
              <a:gd name="connsiteY20861" fmla="*/ 443154 h 1985002"/>
              <a:gd name="connsiteX20862" fmla="*/ 1328284 w 3049233"/>
              <a:gd name="connsiteY20862" fmla="*/ 471572 h 1985002"/>
              <a:gd name="connsiteX20863" fmla="*/ 1329917 w 3049233"/>
              <a:gd name="connsiteY20863" fmla="*/ 467190 h 1985002"/>
              <a:gd name="connsiteX20864" fmla="*/ 1341769 w 3049233"/>
              <a:gd name="connsiteY20864" fmla="*/ 446802 h 1985002"/>
              <a:gd name="connsiteX20865" fmla="*/ 722919 w 3049233"/>
              <a:gd name="connsiteY20865" fmla="*/ 421667 h 1985002"/>
              <a:gd name="connsiteX20866" fmla="*/ 724080 w 3049233"/>
              <a:gd name="connsiteY20866" fmla="*/ 437869 h 1985002"/>
              <a:gd name="connsiteX20867" fmla="*/ 724407 w 3049233"/>
              <a:gd name="connsiteY20867" fmla="*/ 442434 h 1985002"/>
              <a:gd name="connsiteX20868" fmla="*/ 707033 w 3049233"/>
              <a:gd name="connsiteY20868" fmla="*/ 461959 h 1985002"/>
              <a:gd name="connsiteX20869" fmla="*/ 704803 w 3049233"/>
              <a:gd name="connsiteY20869" fmla="*/ 441112 h 1985002"/>
              <a:gd name="connsiteX20870" fmla="*/ 1183591 w 3049233"/>
              <a:gd name="connsiteY20870" fmla="*/ 421571 h 1985002"/>
              <a:gd name="connsiteX20871" fmla="*/ 1185176 w 3049233"/>
              <a:gd name="connsiteY20871" fmla="*/ 431115 h 1985002"/>
              <a:gd name="connsiteX20872" fmla="*/ 1173380 w 3049233"/>
              <a:gd name="connsiteY20872" fmla="*/ 446444 h 1985002"/>
              <a:gd name="connsiteX20873" fmla="*/ 1170875 w 3049233"/>
              <a:gd name="connsiteY20873" fmla="*/ 449699 h 1985002"/>
              <a:gd name="connsiteX20874" fmla="*/ 1168993 w 3049233"/>
              <a:gd name="connsiteY20874" fmla="*/ 439172 h 1985002"/>
              <a:gd name="connsiteX20875" fmla="*/ 1063221 w 3049233"/>
              <a:gd name="connsiteY20875" fmla="*/ 420957 h 1985002"/>
              <a:gd name="connsiteX20876" fmla="*/ 1064560 w 3049233"/>
              <a:gd name="connsiteY20876" fmla="*/ 426276 h 1985002"/>
              <a:gd name="connsiteX20877" fmla="*/ 1064716 w 3049233"/>
              <a:gd name="connsiteY20877" fmla="*/ 426897 h 1985002"/>
              <a:gd name="connsiteX20878" fmla="*/ 1064958 w 3049233"/>
              <a:gd name="connsiteY20878" fmla="*/ 427861 h 1985002"/>
              <a:gd name="connsiteX20879" fmla="*/ 1059468 w 3049233"/>
              <a:gd name="connsiteY20879" fmla="*/ 435071 h 1985002"/>
              <a:gd name="connsiteX20880" fmla="*/ 1056421 w 3049233"/>
              <a:gd name="connsiteY20880" fmla="*/ 440321 h 1985002"/>
              <a:gd name="connsiteX20881" fmla="*/ 1050978 w 3049233"/>
              <a:gd name="connsiteY20881" fmla="*/ 437828 h 1985002"/>
              <a:gd name="connsiteX20882" fmla="*/ 1053542 w 3049233"/>
              <a:gd name="connsiteY20882" fmla="*/ 432699 h 1985002"/>
              <a:gd name="connsiteX20883" fmla="*/ 1061114 w 3049233"/>
              <a:gd name="connsiteY20883" fmla="*/ 422786 h 1985002"/>
              <a:gd name="connsiteX20884" fmla="*/ 982085 w 3049233"/>
              <a:gd name="connsiteY20884" fmla="*/ 420507 h 1985002"/>
              <a:gd name="connsiteX20885" fmla="*/ 987988 w 3049233"/>
              <a:gd name="connsiteY20885" fmla="*/ 422991 h 1985002"/>
              <a:gd name="connsiteX20886" fmla="*/ 987587 w 3049233"/>
              <a:gd name="connsiteY20886" fmla="*/ 424128 h 1985002"/>
              <a:gd name="connsiteX20887" fmla="*/ 986687 w 3049233"/>
              <a:gd name="connsiteY20887" fmla="*/ 426673 h 1985002"/>
              <a:gd name="connsiteX20888" fmla="*/ 982085 w 3049233"/>
              <a:gd name="connsiteY20888" fmla="*/ 430799 h 1985002"/>
              <a:gd name="connsiteX20889" fmla="*/ 976158 w 3049233"/>
              <a:gd name="connsiteY20889" fmla="*/ 417891 h 1985002"/>
              <a:gd name="connsiteX20890" fmla="*/ 976158 w 3049233"/>
              <a:gd name="connsiteY20890" fmla="*/ 433967 h 1985002"/>
              <a:gd name="connsiteX20891" fmla="*/ 972842 w 3049233"/>
              <a:gd name="connsiteY20891" fmla="*/ 420937 h 1985002"/>
              <a:gd name="connsiteX20892" fmla="*/ 1037555 w 3049233"/>
              <a:gd name="connsiteY20892" fmla="*/ 417533 h 1985002"/>
              <a:gd name="connsiteX20893" fmla="*/ 1039109 w 3049233"/>
              <a:gd name="connsiteY20893" fmla="*/ 423139 h 1985002"/>
              <a:gd name="connsiteX20894" fmla="*/ 1039410 w 3049233"/>
              <a:gd name="connsiteY20894" fmla="*/ 424223 h 1985002"/>
              <a:gd name="connsiteX20895" fmla="*/ 1037117 w 3049233"/>
              <a:gd name="connsiteY20895" fmla="*/ 428974 h 1985002"/>
              <a:gd name="connsiteX20896" fmla="*/ 1032362 w 3049233"/>
              <a:gd name="connsiteY20896" fmla="*/ 426869 h 1985002"/>
              <a:gd name="connsiteX20897" fmla="*/ 1034240 w 3049233"/>
              <a:gd name="connsiteY20897" fmla="*/ 421862 h 1985002"/>
              <a:gd name="connsiteX20898" fmla="*/ 696563 w 3049233"/>
              <a:gd name="connsiteY20898" fmla="*/ 417415 h 1985002"/>
              <a:gd name="connsiteX20899" fmla="*/ 696937 w 3049233"/>
              <a:gd name="connsiteY20899" fmla="*/ 420785 h 1985002"/>
              <a:gd name="connsiteX20900" fmla="*/ 697770 w 3049233"/>
              <a:gd name="connsiteY20900" fmla="*/ 428274 h 1985002"/>
              <a:gd name="connsiteX20901" fmla="*/ 698907 w 3049233"/>
              <a:gd name="connsiteY20901" fmla="*/ 438503 h 1985002"/>
              <a:gd name="connsiteX20902" fmla="*/ 692970 w 3049233"/>
              <a:gd name="connsiteY20902" fmla="*/ 444951 h 1985002"/>
              <a:gd name="connsiteX20903" fmla="*/ 683133 w 3049233"/>
              <a:gd name="connsiteY20903" fmla="*/ 455636 h 1985002"/>
              <a:gd name="connsiteX20904" fmla="*/ 681525 w 3049233"/>
              <a:gd name="connsiteY20904" fmla="*/ 433529 h 1985002"/>
              <a:gd name="connsiteX20905" fmla="*/ 1229088 w 3049233"/>
              <a:gd name="connsiteY20905" fmla="*/ 415808 h 1985002"/>
              <a:gd name="connsiteX20906" fmla="*/ 1229976 w 3049233"/>
              <a:gd name="connsiteY20906" fmla="*/ 422971 h 1985002"/>
              <a:gd name="connsiteX20907" fmla="*/ 1229921 w 3049233"/>
              <a:gd name="connsiteY20907" fmla="*/ 423074 h 1985002"/>
              <a:gd name="connsiteX20908" fmla="*/ 1216065 w 3049233"/>
              <a:gd name="connsiteY20908" fmla="*/ 448710 h 1985002"/>
              <a:gd name="connsiteX20909" fmla="*/ 1215573 w 3049233"/>
              <a:gd name="connsiteY20909" fmla="*/ 439129 h 1985002"/>
              <a:gd name="connsiteX20910" fmla="*/ 1219681 w 3049233"/>
              <a:gd name="connsiteY20910" fmla="*/ 432833 h 1985002"/>
              <a:gd name="connsiteX20911" fmla="*/ 1224383 w 3049233"/>
              <a:gd name="connsiteY20911" fmla="*/ 423819 h 1985002"/>
              <a:gd name="connsiteX20912" fmla="*/ 1227408 w 3049233"/>
              <a:gd name="connsiteY20912" fmla="*/ 418668 h 1985002"/>
              <a:gd name="connsiteX20913" fmla="*/ 1337512 w 3049233"/>
              <a:gd name="connsiteY20913" fmla="*/ 414282 h 1985002"/>
              <a:gd name="connsiteX20914" fmla="*/ 1337083 w 3049233"/>
              <a:gd name="connsiteY20914" fmla="*/ 416768 h 1985002"/>
              <a:gd name="connsiteX20915" fmla="*/ 1336931 w 3049233"/>
              <a:gd name="connsiteY20915" fmla="*/ 417648 h 1985002"/>
              <a:gd name="connsiteX20916" fmla="*/ 1317249 w 3049233"/>
              <a:gd name="connsiteY20916" fmla="*/ 452723 h 1985002"/>
              <a:gd name="connsiteX20917" fmla="*/ 1317557 w 3049233"/>
              <a:gd name="connsiteY20917" fmla="*/ 450593 h 1985002"/>
              <a:gd name="connsiteX20918" fmla="*/ 1336940 w 3049233"/>
              <a:gd name="connsiteY20918" fmla="*/ 415323 h 1985002"/>
              <a:gd name="connsiteX20919" fmla="*/ 1337479 w 3049233"/>
              <a:gd name="connsiteY20919" fmla="*/ 414342 h 1985002"/>
              <a:gd name="connsiteX20920" fmla="*/ 1110256 w 3049233"/>
              <a:gd name="connsiteY20920" fmla="*/ 414249 h 1985002"/>
              <a:gd name="connsiteX20921" fmla="*/ 1111443 w 3049233"/>
              <a:gd name="connsiteY20921" fmla="*/ 419913 h 1985002"/>
              <a:gd name="connsiteX20922" fmla="*/ 1110945 w 3049233"/>
              <a:gd name="connsiteY20922" fmla="*/ 420338 h 1985002"/>
              <a:gd name="connsiteX20923" fmla="*/ 1098753 w 3049233"/>
              <a:gd name="connsiteY20923" fmla="*/ 430836 h 1985002"/>
              <a:gd name="connsiteX20924" fmla="*/ 1097279 w 3049233"/>
              <a:gd name="connsiteY20924" fmla="*/ 432301 h 1985002"/>
              <a:gd name="connsiteX20925" fmla="*/ 1097029 w 3049233"/>
              <a:gd name="connsiteY20925" fmla="*/ 431356 h 1985002"/>
              <a:gd name="connsiteX20926" fmla="*/ 970695 w 3049233"/>
              <a:gd name="connsiteY20926" fmla="*/ 412504 h 1985002"/>
              <a:gd name="connsiteX20927" fmla="*/ 971072 w 3049233"/>
              <a:gd name="connsiteY20927" fmla="*/ 412672 h 1985002"/>
              <a:gd name="connsiteX20928" fmla="*/ 970827 w 3049233"/>
              <a:gd name="connsiteY20928" fmla="*/ 412886 h 1985002"/>
              <a:gd name="connsiteX20929" fmla="*/ 970799 w 3049233"/>
              <a:gd name="connsiteY20929" fmla="*/ 412910 h 1985002"/>
              <a:gd name="connsiteX20930" fmla="*/ 792368 w 3049233"/>
              <a:gd name="connsiteY20930" fmla="*/ 412334 h 1985002"/>
              <a:gd name="connsiteX20931" fmla="*/ 792821 w 3049233"/>
              <a:gd name="connsiteY20931" fmla="*/ 416680 h 1985002"/>
              <a:gd name="connsiteX20932" fmla="*/ 793011 w 3049233"/>
              <a:gd name="connsiteY20932" fmla="*/ 418506 h 1985002"/>
              <a:gd name="connsiteX20933" fmla="*/ 794454 w 3049233"/>
              <a:gd name="connsiteY20933" fmla="*/ 432368 h 1985002"/>
              <a:gd name="connsiteX20934" fmla="*/ 780959 w 3049233"/>
              <a:gd name="connsiteY20934" fmla="*/ 447179 h 1985002"/>
              <a:gd name="connsiteX20935" fmla="*/ 778294 w 3049233"/>
              <a:gd name="connsiteY20935" fmla="*/ 449853 h 1985002"/>
              <a:gd name="connsiteX20936" fmla="*/ 776230 w 3049233"/>
              <a:gd name="connsiteY20936" fmla="*/ 428614 h 1985002"/>
              <a:gd name="connsiteX20937" fmla="*/ 776616 w 3049233"/>
              <a:gd name="connsiteY20937" fmla="*/ 428224 h 1985002"/>
              <a:gd name="connsiteX20938" fmla="*/ 791921 w 3049233"/>
              <a:gd name="connsiteY20938" fmla="*/ 412770 h 1985002"/>
              <a:gd name="connsiteX20939" fmla="*/ 1205646 w 3049233"/>
              <a:gd name="connsiteY20939" fmla="*/ 411438 h 1985002"/>
              <a:gd name="connsiteX20940" fmla="*/ 1207137 w 3049233"/>
              <a:gd name="connsiteY20940" fmla="*/ 421086 h 1985002"/>
              <a:gd name="connsiteX20941" fmla="*/ 1206178 w 3049233"/>
              <a:gd name="connsiteY20941" fmla="*/ 422619 h 1985002"/>
              <a:gd name="connsiteX20942" fmla="*/ 1196759 w 3049233"/>
              <a:gd name="connsiteY20942" fmla="*/ 437672 h 1985002"/>
              <a:gd name="connsiteX20943" fmla="*/ 1194378 w 3049233"/>
              <a:gd name="connsiteY20943" fmla="*/ 440999 h 1985002"/>
              <a:gd name="connsiteX20944" fmla="*/ 1193645 w 3049233"/>
              <a:gd name="connsiteY20944" fmla="*/ 442024 h 1985002"/>
              <a:gd name="connsiteX20945" fmla="*/ 1192968 w 3049233"/>
              <a:gd name="connsiteY20945" fmla="*/ 442970 h 1985002"/>
              <a:gd name="connsiteX20946" fmla="*/ 1191124 w 3049233"/>
              <a:gd name="connsiteY20946" fmla="*/ 431797 h 1985002"/>
              <a:gd name="connsiteX20947" fmla="*/ 1193937 w 3049233"/>
              <a:gd name="connsiteY20947" fmla="*/ 428143 h 1985002"/>
              <a:gd name="connsiteX20948" fmla="*/ 1197277 w 3049233"/>
              <a:gd name="connsiteY20948" fmla="*/ 423804 h 1985002"/>
              <a:gd name="connsiteX20949" fmla="*/ 1198611 w 3049233"/>
              <a:gd name="connsiteY20949" fmla="*/ 421832 h 1985002"/>
              <a:gd name="connsiteX20950" fmla="*/ 1199245 w 3049233"/>
              <a:gd name="connsiteY20950" fmla="*/ 420895 h 1985002"/>
              <a:gd name="connsiteX20951" fmla="*/ 673038 w 3049233"/>
              <a:gd name="connsiteY20951" fmla="*/ 411391 h 1985002"/>
              <a:gd name="connsiteX20952" fmla="*/ 674163 w 3049233"/>
              <a:gd name="connsiteY20952" fmla="*/ 425018 h 1985002"/>
              <a:gd name="connsiteX20953" fmla="*/ 674783 w 3049233"/>
              <a:gd name="connsiteY20953" fmla="*/ 432523 h 1985002"/>
              <a:gd name="connsiteX20954" fmla="*/ 659186 w 3049233"/>
              <a:gd name="connsiteY20954" fmla="*/ 449411 h 1985002"/>
              <a:gd name="connsiteX20955" fmla="*/ 657839 w 3049233"/>
              <a:gd name="connsiteY20955" fmla="*/ 427445 h 1985002"/>
              <a:gd name="connsiteX20956" fmla="*/ 1275371 w 3049233"/>
              <a:gd name="connsiteY20956" fmla="*/ 410500 h 1985002"/>
              <a:gd name="connsiteX20957" fmla="*/ 1275419 w 3049233"/>
              <a:gd name="connsiteY20957" fmla="*/ 410988 h 1985002"/>
              <a:gd name="connsiteX20958" fmla="*/ 1275432 w 3049233"/>
              <a:gd name="connsiteY20958" fmla="*/ 411113 h 1985002"/>
              <a:gd name="connsiteX20959" fmla="*/ 1275435 w 3049233"/>
              <a:gd name="connsiteY20959" fmla="*/ 411144 h 1985002"/>
              <a:gd name="connsiteX20960" fmla="*/ 1272414 w 3049233"/>
              <a:gd name="connsiteY20960" fmla="*/ 418069 h 1985002"/>
              <a:gd name="connsiteX20961" fmla="*/ 1271884 w 3049233"/>
              <a:gd name="connsiteY20961" fmla="*/ 419284 h 1985002"/>
              <a:gd name="connsiteX20962" fmla="*/ 1270783 w 3049233"/>
              <a:gd name="connsiteY20962" fmla="*/ 421810 h 1985002"/>
              <a:gd name="connsiteX20963" fmla="*/ 1085611 w 3049233"/>
              <a:gd name="connsiteY20963" fmla="*/ 409682 h 1985002"/>
              <a:gd name="connsiteX20964" fmla="*/ 1087383 w 3049233"/>
              <a:gd name="connsiteY20964" fmla="*/ 416409 h 1985002"/>
              <a:gd name="connsiteX20965" fmla="*/ 1082955 w 3049233"/>
              <a:gd name="connsiteY20965" fmla="*/ 420466 h 1985002"/>
              <a:gd name="connsiteX20966" fmla="*/ 1080292 w 3049233"/>
              <a:gd name="connsiteY20966" fmla="*/ 422905 h 1985002"/>
              <a:gd name="connsiteX20967" fmla="*/ 1071616 w 3049233"/>
              <a:gd name="connsiteY20967" fmla="*/ 430854 h 1985002"/>
              <a:gd name="connsiteX20968" fmla="*/ 1071086 w 3049233"/>
              <a:gd name="connsiteY20968" fmla="*/ 428752 h 1985002"/>
              <a:gd name="connsiteX20969" fmla="*/ 1079047 w 3049233"/>
              <a:gd name="connsiteY20969" fmla="*/ 418300 h 1985002"/>
              <a:gd name="connsiteX20970" fmla="*/ 1317873 w 3049233"/>
              <a:gd name="connsiteY20970" fmla="*/ 409007 h 1985002"/>
              <a:gd name="connsiteX20971" fmla="*/ 1317676 w 3049233"/>
              <a:gd name="connsiteY20971" fmla="*/ 410360 h 1985002"/>
              <a:gd name="connsiteX20972" fmla="*/ 1317676 w 3049233"/>
              <a:gd name="connsiteY20972" fmla="*/ 410362 h 1985002"/>
              <a:gd name="connsiteX20973" fmla="*/ 1314276 w 3049233"/>
              <a:gd name="connsiteY20973" fmla="*/ 416735 h 1985002"/>
              <a:gd name="connsiteX20974" fmla="*/ 839429 w 3049233"/>
              <a:gd name="connsiteY20974" fmla="*/ 408455 h 1985002"/>
              <a:gd name="connsiteX20975" fmla="*/ 840073 w 3049233"/>
              <a:gd name="connsiteY20975" fmla="*/ 413950 h 1985002"/>
              <a:gd name="connsiteX20976" fmla="*/ 831468 w 3049233"/>
              <a:gd name="connsiteY20976" fmla="*/ 424121 h 1985002"/>
              <a:gd name="connsiteX20977" fmla="*/ 824755 w 3049233"/>
              <a:gd name="connsiteY20977" fmla="*/ 432055 h 1985002"/>
              <a:gd name="connsiteX20978" fmla="*/ 824750 w 3049233"/>
              <a:gd name="connsiteY20978" fmla="*/ 432014 h 1985002"/>
              <a:gd name="connsiteX20979" fmla="*/ 824270 w 3049233"/>
              <a:gd name="connsiteY20979" fmla="*/ 427739 h 1985002"/>
              <a:gd name="connsiteX20980" fmla="*/ 1175606 w 3049233"/>
              <a:gd name="connsiteY20980" fmla="*/ 407909 h 1985002"/>
              <a:gd name="connsiteX20981" fmla="*/ 1175632 w 3049233"/>
              <a:gd name="connsiteY20981" fmla="*/ 408146 h 1985002"/>
              <a:gd name="connsiteX20982" fmla="*/ 1174335 w 3049233"/>
              <a:gd name="connsiteY20982" fmla="*/ 409988 h 1985002"/>
              <a:gd name="connsiteX20983" fmla="*/ 1174357 w 3049233"/>
              <a:gd name="connsiteY20983" fmla="*/ 409693 h 1985002"/>
              <a:gd name="connsiteX20984" fmla="*/ 1174387 w 3049233"/>
              <a:gd name="connsiteY20984" fmla="*/ 409281 h 1985002"/>
              <a:gd name="connsiteX20985" fmla="*/ 1174799 w 3049233"/>
              <a:gd name="connsiteY20985" fmla="*/ 408817 h 1985002"/>
              <a:gd name="connsiteX20986" fmla="*/ 1175046 w 3049233"/>
              <a:gd name="connsiteY20986" fmla="*/ 408539 h 1985002"/>
              <a:gd name="connsiteX20987" fmla="*/ 1108134 w 3049233"/>
              <a:gd name="connsiteY20987" fmla="*/ 407886 h 1985002"/>
              <a:gd name="connsiteX20988" fmla="*/ 1095273 w 3049233"/>
              <a:gd name="connsiteY20988" fmla="*/ 424730 h 1985002"/>
              <a:gd name="connsiteX20989" fmla="*/ 1093896 w 3049233"/>
              <a:gd name="connsiteY20989" fmla="*/ 419537 h 1985002"/>
              <a:gd name="connsiteX20990" fmla="*/ 1096723 w 3049233"/>
              <a:gd name="connsiteY20990" fmla="*/ 416952 h 1985002"/>
              <a:gd name="connsiteX20991" fmla="*/ 1133202 w 3049233"/>
              <a:gd name="connsiteY20991" fmla="*/ 407771 h 1985002"/>
              <a:gd name="connsiteX20992" fmla="*/ 1133650 w 3049233"/>
              <a:gd name="connsiteY20992" fmla="*/ 409944 h 1985002"/>
              <a:gd name="connsiteX20993" fmla="*/ 1133647 w 3049233"/>
              <a:gd name="connsiteY20993" fmla="*/ 409948 h 1985002"/>
              <a:gd name="connsiteX20994" fmla="*/ 1119273 w 3049233"/>
              <a:gd name="connsiteY20994" fmla="*/ 428945 h 1985002"/>
              <a:gd name="connsiteX20995" fmla="*/ 1119006 w 3049233"/>
              <a:gd name="connsiteY20995" fmla="*/ 427684 h 1985002"/>
              <a:gd name="connsiteX20996" fmla="*/ 1118586 w 3049233"/>
              <a:gd name="connsiteY20996" fmla="*/ 425693 h 1985002"/>
              <a:gd name="connsiteX20997" fmla="*/ 1127551 w 3049233"/>
              <a:gd name="connsiteY20997" fmla="*/ 413262 h 1985002"/>
              <a:gd name="connsiteX20998" fmla="*/ 1059598 w 3049233"/>
              <a:gd name="connsiteY20998" fmla="*/ 406558 h 1985002"/>
              <a:gd name="connsiteX20999" fmla="*/ 1061443 w 3049233"/>
              <a:gd name="connsiteY20999" fmla="*/ 413890 h 1985002"/>
              <a:gd name="connsiteX21000" fmla="*/ 1061392 w 3049233"/>
              <a:gd name="connsiteY21000" fmla="*/ 413958 h 1985002"/>
              <a:gd name="connsiteX21001" fmla="*/ 1061216 w 3049233"/>
              <a:gd name="connsiteY21001" fmla="*/ 414188 h 1985002"/>
              <a:gd name="connsiteX21002" fmla="*/ 1056939 w 3049233"/>
              <a:gd name="connsiteY21002" fmla="*/ 417900 h 1985002"/>
              <a:gd name="connsiteX21003" fmla="*/ 1046338 w 3049233"/>
              <a:gd name="connsiteY21003" fmla="*/ 427099 h 1985002"/>
              <a:gd name="connsiteX21004" fmla="*/ 1045696 w 3049233"/>
              <a:gd name="connsiteY21004" fmla="*/ 424761 h 1985002"/>
              <a:gd name="connsiteX21005" fmla="*/ 768391 w 3049233"/>
              <a:gd name="connsiteY21005" fmla="*/ 405962 h 1985002"/>
              <a:gd name="connsiteX21006" fmla="*/ 770329 w 3049233"/>
              <a:gd name="connsiteY21006" fmla="*/ 425858 h 1985002"/>
              <a:gd name="connsiteX21007" fmla="*/ 765793 w 3049233"/>
              <a:gd name="connsiteY21007" fmla="*/ 430869 h 1985002"/>
              <a:gd name="connsiteX21008" fmla="*/ 757287 w 3049233"/>
              <a:gd name="connsiteY21008" fmla="*/ 440265 h 1985002"/>
              <a:gd name="connsiteX21009" fmla="*/ 754676 w 3049233"/>
              <a:gd name="connsiteY21009" fmla="*/ 442902 h 1985002"/>
              <a:gd name="connsiteX21010" fmla="*/ 753519 w 3049233"/>
              <a:gd name="connsiteY21010" fmla="*/ 420859 h 1985002"/>
              <a:gd name="connsiteX21011" fmla="*/ 648758 w 3049233"/>
              <a:gd name="connsiteY21011" fmla="*/ 404941 h 1985002"/>
              <a:gd name="connsiteX21012" fmla="*/ 650419 w 3049233"/>
              <a:gd name="connsiteY21012" fmla="*/ 426885 h 1985002"/>
              <a:gd name="connsiteX21013" fmla="*/ 643374 w 3049233"/>
              <a:gd name="connsiteY21013" fmla="*/ 434495 h 1985002"/>
              <a:gd name="connsiteX21014" fmla="*/ 632834 w 3049233"/>
              <a:gd name="connsiteY21014" fmla="*/ 446857 h 1985002"/>
              <a:gd name="connsiteX21015" fmla="*/ 632293 w 3049233"/>
              <a:gd name="connsiteY21015" fmla="*/ 441910 h 1985002"/>
              <a:gd name="connsiteX21016" fmla="*/ 631755 w 3049233"/>
              <a:gd name="connsiteY21016" fmla="*/ 436999 h 1985002"/>
              <a:gd name="connsiteX21017" fmla="*/ 631645 w 3049233"/>
              <a:gd name="connsiteY21017" fmla="*/ 435991 h 1985002"/>
              <a:gd name="connsiteX21018" fmla="*/ 632361 w 3049233"/>
              <a:gd name="connsiteY21018" fmla="*/ 422518 h 1985002"/>
              <a:gd name="connsiteX21019" fmla="*/ 633687 w 3049233"/>
              <a:gd name="connsiteY21019" fmla="*/ 420960 h 1985002"/>
              <a:gd name="connsiteX21020" fmla="*/ 634876 w 3049233"/>
              <a:gd name="connsiteY21020" fmla="*/ 419563 h 1985002"/>
              <a:gd name="connsiteX21021" fmla="*/ 634890 w 3049233"/>
              <a:gd name="connsiteY21021" fmla="*/ 419548 h 1985002"/>
              <a:gd name="connsiteX21022" fmla="*/ 1033925 w 3049233"/>
              <a:gd name="connsiteY21022" fmla="*/ 404445 h 1985002"/>
              <a:gd name="connsiteX21023" fmla="*/ 1035490 w 3049233"/>
              <a:gd name="connsiteY21023" fmla="*/ 410090 h 1985002"/>
              <a:gd name="connsiteX21024" fmla="*/ 1032360 w 3049233"/>
              <a:gd name="connsiteY21024" fmla="*/ 412668 h 1985002"/>
              <a:gd name="connsiteX21025" fmla="*/ 1028827 w 3049233"/>
              <a:gd name="connsiteY21025" fmla="*/ 415930 h 1985002"/>
              <a:gd name="connsiteX21026" fmla="*/ 1026233 w 3049233"/>
              <a:gd name="connsiteY21026" fmla="*/ 418084 h 1985002"/>
              <a:gd name="connsiteX21027" fmla="*/ 1023000 w 3049233"/>
              <a:gd name="connsiteY21027" fmla="*/ 421189 h 1985002"/>
              <a:gd name="connsiteX21028" fmla="*/ 1024417 w 3049233"/>
              <a:gd name="connsiteY21028" fmla="*/ 416781 h 1985002"/>
              <a:gd name="connsiteX21029" fmla="*/ 1252449 w 3049233"/>
              <a:gd name="connsiteY21029" fmla="*/ 403175 h 1985002"/>
              <a:gd name="connsiteX21030" fmla="*/ 1253283 w 3049233"/>
              <a:gd name="connsiteY21030" fmla="*/ 409787 h 1985002"/>
              <a:gd name="connsiteX21031" fmla="*/ 1253539 w 3049233"/>
              <a:gd name="connsiteY21031" fmla="*/ 411824 h 1985002"/>
              <a:gd name="connsiteX21032" fmla="*/ 1253539 w 3049233"/>
              <a:gd name="connsiteY21032" fmla="*/ 411862 h 1985002"/>
              <a:gd name="connsiteX21033" fmla="*/ 1253291 w 3049233"/>
              <a:gd name="connsiteY21033" fmla="*/ 436762 h 1985002"/>
              <a:gd name="connsiteX21034" fmla="*/ 1237451 w 3049233"/>
              <a:gd name="connsiteY21034" fmla="*/ 469164 h 1985002"/>
              <a:gd name="connsiteX21035" fmla="*/ 1238048 w 3049233"/>
              <a:gd name="connsiteY21035" fmla="*/ 440155 h 1985002"/>
              <a:gd name="connsiteX21036" fmla="*/ 1238030 w 3049233"/>
              <a:gd name="connsiteY21036" fmla="*/ 440010 h 1985002"/>
              <a:gd name="connsiteX21037" fmla="*/ 1238029 w 3049233"/>
              <a:gd name="connsiteY21037" fmla="*/ 440003 h 1985002"/>
              <a:gd name="connsiteX21038" fmla="*/ 1242039 w 3049233"/>
              <a:gd name="connsiteY21038" fmla="*/ 431928 h 1985002"/>
              <a:gd name="connsiteX21039" fmla="*/ 1244538 w 3049233"/>
              <a:gd name="connsiteY21039" fmla="*/ 425026 h 1985002"/>
              <a:gd name="connsiteX21040" fmla="*/ 1250472 w 3049233"/>
              <a:gd name="connsiteY21040" fmla="*/ 408635 h 1985002"/>
              <a:gd name="connsiteX21041" fmla="*/ 1083850 w 3049233"/>
              <a:gd name="connsiteY21041" fmla="*/ 403052 h 1985002"/>
              <a:gd name="connsiteX21042" fmla="*/ 1069393 w 3049233"/>
              <a:gd name="connsiteY21042" fmla="*/ 422037 h 1985002"/>
              <a:gd name="connsiteX21043" fmla="*/ 1069221 w 3049233"/>
              <a:gd name="connsiteY21043" fmla="*/ 421353 h 1985002"/>
              <a:gd name="connsiteX21044" fmla="*/ 1068779 w 3049233"/>
              <a:gd name="connsiteY21044" fmla="*/ 419602 h 1985002"/>
              <a:gd name="connsiteX21045" fmla="*/ 1068062 w 3049233"/>
              <a:gd name="connsiteY21045" fmla="*/ 416755 h 1985002"/>
              <a:gd name="connsiteX21046" fmla="*/ 1073149 w 3049233"/>
              <a:gd name="connsiteY21046" fmla="*/ 412340 h 1985002"/>
              <a:gd name="connsiteX21047" fmla="*/ 1359759 w 3049233"/>
              <a:gd name="connsiteY21047" fmla="*/ 401963 h 1985002"/>
              <a:gd name="connsiteX21048" fmla="*/ 1359133 w 3049233"/>
              <a:gd name="connsiteY21048" fmla="*/ 405147 h 1985002"/>
              <a:gd name="connsiteX21049" fmla="*/ 1359087 w 3049233"/>
              <a:gd name="connsiteY21049" fmla="*/ 405381 h 1985002"/>
              <a:gd name="connsiteX21050" fmla="*/ 1339777 w 3049233"/>
              <a:gd name="connsiteY21050" fmla="*/ 438490 h 1985002"/>
              <a:gd name="connsiteX21051" fmla="*/ 1338887 w 3049233"/>
              <a:gd name="connsiteY21051" fmla="*/ 440016 h 1985002"/>
              <a:gd name="connsiteX21052" fmla="*/ 1339208 w 3049233"/>
              <a:gd name="connsiteY21052" fmla="*/ 438147 h 1985002"/>
              <a:gd name="connsiteX21053" fmla="*/ 1582196 w 3049233"/>
              <a:gd name="connsiteY21053" fmla="*/ 401378 h 1985002"/>
              <a:gd name="connsiteX21054" fmla="*/ 1865213 w 3049233"/>
              <a:gd name="connsiteY21054" fmla="*/ 519226 h 1985002"/>
              <a:gd name="connsiteX21055" fmla="*/ 1751190 w 3049233"/>
              <a:gd name="connsiteY21055" fmla="*/ 476938 h 1985002"/>
              <a:gd name="connsiteX21056" fmla="*/ 1589988 w 3049233"/>
              <a:gd name="connsiteY21056" fmla="*/ 430498 h 1985002"/>
              <a:gd name="connsiteX21057" fmla="*/ 1589988 w 3049233"/>
              <a:gd name="connsiteY21057" fmla="*/ 430499 h 1985002"/>
              <a:gd name="connsiteX21058" fmla="*/ 1589983 w 3049233"/>
              <a:gd name="connsiteY21058" fmla="*/ 430498 h 1985002"/>
              <a:gd name="connsiteX21059" fmla="*/ 1589982 w 3049233"/>
              <a:gd name="connsiteY21059" fmla="*/ 430499 h 1985002"/>
              <a:gd name="connsiteX21060" fmla="*/ 1589976 w 3049233"/>
              <a:gd name="connsiteY21060" fmla="*/ 430498 h 1985002"/>
              <a:gd name="connsiteX21061" fmla="*/ 1587943 w 3049233"/>
              <a:gd name="connsiteY21061" fmla="*/ 432532 h 1985002"/>
              <a:gd name="connsiteX21062" fmla="*/ 1361203 w 3049233"/>
              <a:gd name="connsiteY21062" fmla="*/ 659285 h 1985002"/>
              <a:gd name="connsiteX21063" fmla="*/ 1357407 w 3049233"/>
              <a:gd name="connsiteY21063" fmla="*/ 663080 h 1985002"/>
              <a:gd name="connsiteX21064" fmla="*/ 1363405 w 3049233"/>
              <a:gd name="connsiteY21064" fmla="*/ 656097 h 1985002"/>
              <a:gd name="connsiteX21065" fmla="*/ 1227271 w 3049233"/>
              <a:gd name="connsiteY21065" fmla="*/ 401155 h 1985002"/>
              <a:gd name="connsiteX21066" fmla="*/ 1227834 w 3049233"/>
              <a:gd name="connsiteY21066" fmla="*/ 405694 h 1985002"/>
              <a:gd name="connsiteX21067" fmla="*/ 1228008 w 3049233"/>
              <a:gd name="connsiteY21067" fmla="*/ 407096 h 1985002"/>
              <a:gd name="connsiteX21068" fmla="*/ 1222746 w 3049233"/>
              <a:gd name="connsiteY21068" fmla="*/ 416038 h 1985002"/>
              <a:gd name="connsiteX21069" fmla="*/ 1214460 w 3049233"/>
              <a:gd name="connsiteY21069" fmla="*/ 430119 h 1985002"/>
              <a:gd name="connsiteX21070" fmla="*/ 1214289 w 3049233"/>
              <a:gd name="connsiteY21070" fmla="*/ 429006 h 1985002"/>
              <a:gd name="connsiteX21071" fmla="*/ 1213914 w 3049233"/>
              <a:gd name="connsiteY21071" fmla="*/ 426553 h 1985002"/>
              <a:gd name="connsiteX21072" fmla="*/ 1213432 w 3049233"/>
              <a:gd name="connsiteY21072" fmla="*/ 423406 h 1985002"/>
              <a:gd name="connsiteX21073" fmla="*/ 1008754 w 3049233"/>
              <a:gd name="connsiteY21073" fmla="*/ 400796 h 1985002"/>
              <a:gd name="connsiteX21074" fmla="*/ 1009486 w 3049233"/>
              <a:gd name="connsiteY21074" fmla="*/ 406233 h 1985002"/>
              <a:gd name="connsiteX21075" fmla="*/ 1004334 w 3049233"/>
              <a:gd name="connsiteY21075" fmla="*/ 410852 h 1985002"/>
              <a:gd name="connsiteX21076" fmla="*/ 1004215 w 3049233"/>
              <a:gd name="connsiteY21076" fmla="*/ 410801 h 1985002"/>
              <a:gd name="connsiteX21077" fmla="*/ 1003711 w 3049233"/>
              <a:gd name="connsiteY21077" fmla="*/ 410584 h 1985002"/>
              <a:gd name="connsiteX21078" fmla="*/ 1004436 w 3049233"/>
              <a:gd name="connsiteY21078" fmla="*/ 406454 h 1985002"/>
              <a:gd name="connsiteX21079" fmla="*/ 742649 w 3049233"/>
              <a:gd name="connsiteY21079" fmla="*/ 400490 h 1985002"/>
              <a:gd name="connsiteX21080" fmla="*/ 743868 w 3049233"/>
              <a:gd name="connsiteY21080" fmla="*/ 411164 h 1985002"/>
              <a:gd name="connsiteX21081" fmla="*/ 744270 w 3049233"/>
              <a:gd name="connsiteY21081" fmla="*/ 414687 h 1985002"/>
              <a:gd name="connsiteX21082" fmla="*/ 745033 w 3049233"/>
              <a:gd name="connsiteY21082" fmla="*/ 421371 h 1985002"/>
              <a:gd name="connsiteX21083" fmla="*/ 729805 w 3049233"/>
              <a:gd name="connsiteY21083" fmla="*/ 436664 h 1985002"/>
              <a:gd name="connsiteX21084" fmla="*/ 728790 w 3049233"/>
              <a:gd name="connsiteY21084" fmla="*/ 422669 h 1985002"/>
              <a:gd name="connsiteX21085" fmla="*/ 728299 w 3049233"/>
              <a:gd name="connsiteY21085" fmla="*/ 415893 h 1985002"/>
              <a:gd name="connsiteX21086" fmla="*/ 1141109 w 3049233"/>
              <a:gd name="connsiteY21086" fmla="*/ 400086 h 1985002"/>
              <a:gd name="connsiteX21087" fmla="*/ 1138452 w 3049233"/>
              <a:gd name="connsiteY21087" fmla="*/ 403598 h 1985002"/>
              <a:gd name="connsiteX21088" fmla="*/ 1138410 w 3049233"/>
              <a:gd name="connsiteY21088" fmla="*/ 403397 h 1985002"/>
              <a:gd name="connsiteX21089" fmla="*/ 1138341 w 3049233"/>
              <a:gd name="connsiteY21089" fmla="*/ 403064 h 1985002"/>
              <a:gd name="connsiteX21090" fmla="*/ 1138292 w 3049233"/>
              <a:gd name="connsiteY21090" fmla="*/ 402824 h 1985002"/>
              <a:gd name="connsiteX21091" fmla="*/ 1139353 w 3049233"/>
              <a:gd name="connsiteY21091" fmla="*/ 401792 h 1985002"/>
              <a:gd name="connsiteX21092" fmla="*/ 1057781 w 3049233"/>
              <a:gd name="connsiteY21092" fmla="*/ 399333 h 1985002"/>
              <a:gd name="connsiteX21093" fmla="*/ 1057811 w 3049233"/>
              <a:gd name="connsiteY21093" fmla="*/ 399452 h 1985002"/>
              <a:gd name="connsiteX21094" fmla="*/ 1057889 w 3049233"/>
              <a:gd name="connsiteY21094" fmla="*/ 399761 h 1985002"/>
              <a:gd name="connsiteX21095" fmla="*/ 1057935 w 3049233"/>
              <a:gd name="connsiteY21095" fmla="*/ 399945 h 1985002"/>
              <a:gd name="connsiteX21096" fmla="*/ 1051102 w 3049233"/>
              <a:gd name="connsiteY21096" fmla="*/ 408878 h 1985002"/>
              <a:gd name="connsiteX21097" fmla="*/ 1045566 w 3049233"/>
              <a:gd name="connsiteY21097" fmla="*/ 416116 h 1985002"/>
              <a:gd name="connsiteX21098" fmla="*/ 1043915 w 3049233"/>
              <a:gd name="connsiteY21098" fmla="*/ 418274 h 1985002"/>
              <a:gd name="connsiteX21099" fmla="*/ 1042220 w 3049233"/>
              <a:gd name="connsiteY21099" fmla="*/ 412100 h 1985002"/>
              <a:gd name="connsiteX21100" fmla="*/ 983947 w 3049233"/>
              <a:gd name="connsiteY21100" fmla="*/ 397698 h 1985002"/>
              <a:gd name="connsiteX21101" fmla="*/ 983991 w 3049233"/>
              <a:gd name="connsiteY21101" fmla="*/ 398074 h 1985002"/>
              <a:gd name="connsiteX21102" fmla="*/ 984281 w 3049233"/>
              <a:gd name="connsiteY21102" fmla="*/ 400530 h 1985002"/>
              <a:gd name="connsiteX21103" fmla="*/ 984156 w 3049233"/>
              <a:gd name="connsiteY21103" fmla="*/ 400475 h 1985002"/>
              <a:gd name="connsiteX21104" fmla="*/ 983947 w 3049233"/>
              <a:gd name="connsiteY21104" fmla="*/ 400383 h 1985002"/>
              <a:gd name="connsiteX21105" fmla="*/ 1203320 w 3049233"/>
              <a:gd name="connsiteY21105" fmla="*/ 396382 h 1985002"/>
              <a:gd name="connsiteX21106" fmla="*/ 1203346 w 3049233"/>
              <a:gd name="connsiteY21106" fmla="*/ 396550 h 1985002"/>
              <a:gd name="connsiteX21107" fmla="*/ 1203826 w 3049233"/>
              <a:gd name="connsiteY21107" fmla="*/ 399659 h 1985002"/>
              <a:gd name="connsiteX21108" fmla="*/ 1204496 w 3049233"/>
              <a:gd name="connsiteY21108" fmla="*/ 403994 h 1985002"/>
              <a:gd name="connsiteX21109" fmla="*/ 1200556 w 3049233"/>
              <a:gd name="connsiteY21109" fmla="*/ 409810 h 1985002"/>
              <a:gd name="connsiteX21110" fmla="*/ 1193095 w 3049233"/>
              <a:gd name="connsiteY21110" fmla="*/ 420824 h 1985002"/>
              <a:gd name="connsiteX21111" fmla="*/ 1189981 w 3049233"/>
              <a:gd name="connsiteY21111" fmla="*/ 424871 h 1985002"/>
              <a:gd name="connsiteX21112" fmla="*/ 1188765 w 3049233"/>
              <a:gd name="connsiteY21112" fmla="*/ 417507 h 1985002"/>
              <a:gd name="connsiteX21113" fmla="*/ 1188578 w 3049233"/>
              <a:gd name="connsiteY21113" fmla="*/ 416373 h 1985002"/>
              <a:gd name="connsiteX21114" fmla="*/ 1188466 w 3049233"/>
              <a:gd name="connsiteY21114" fmla="*/ 415694 h 1985002"/>
              <a:gd name="connsiteX21115" fmla="*/ 1194245 w 3049233"/>
              <a:gd name="connsiteY21115" fmla="*/ 408727 h 1985002"/>
              <a:gd name="connsiteX21116" fmla="*/ 1081894 w 3049233"/>
              <a:gd name="connsiteY21116" fmla="*/ 395578 h 1985002"/>
              <a:gd name="connsiteX21117" fmla="*/ 1082037 w 3049233"/>
              <a:gd name="connsiteY21117" fmla="*/ 396121 h 1985002"/>
              <a:gd name="connsiteX21118" fmla="*/ 1081401 w 3049233"/>
              <a:gd name="connsiteY21118" fmla="*/ 396673 h 1985002"/>
              <a:gd name="connsiteX21119" fmla="*/ 1080383 w 3049233"/>
              <a:gd name="connsiteY21119" fmla="*/ 397556 h 1985002"/>
              <a:gd name="connsiteX21120" fmla="*/ 1032154 w 3049233"/>
              <a:gd name="connsiteY21120" fmla="*/ 394777 h 1985002"/>
              <a:gd name="connsiteX21121" fmla="*/ 1032205 w 3049233"/>
              <a:gd name="connsiteY21121" fmla="*/ 395184 h 1985002"/>
              <a:gd name="connsiteX21122" fmla="*/ 1032228 w 3049233"/>
              <a:gd name="connsiteY21122" fmla="*/ 395375 h 1985002"/>
              <a:gd name="connsiteX21123" fmla="*/ 1032263 w 3049233"/>
              <a:gd name="connsiteY21123" fmla="*/ 395661 h 1985002"/>
              <a:gd name="connsiteX21124" fmla="*/ 1019336 w 3049233"/>
              <a:gd name="connsiteY21124" fmla="*/ 412548 h 1985002"/>
              <a:gd name="connsiteX21125" fmla="*/ 1018690 w 3049233"/>
              <a:gd name="connsiteY21125" fmla="*/ 414293 h 1985002"/>
              <a:gd name="connsiteX21126" fmla="*/ 1016915 w 3049233"/>
              <a:gd name="connsiteY21126" fmla="*/ 408334 h 1985002"/>
              <a:gd name="connsiteX21127" fmla="*/ 1017249 w 3049233"/>
              <a:gd name="connsiteY21127" fmla="*/ 407906 h 1985002"/>
              <a:gd name="connsiteX21128" fmla="*/ 1019068 w 3049233"/>
              <a:gd name="connsiteY21128" fmla="*/ 405568 h 1985002"/>
              <a:gd name="connsiteX21129" fmla="*/ 1023468 w 3049233"/>
              <a:gd name="connsiteY21129" fmla="*/ 401626 h 1985002"/>
              <a:gd name="connsiteX21130" fmla="*/ 628296 w 3049233"/>
              <a:gd name="connsiteY21130" fmla="*/ 394333 h 1985002"/>
              <a:gd name="connsiteX21131" fmla="*/ 626946 w 3049233"/>
              <a:gd name="connsiteY21131" fmla="*/ 420038 h 1985002"/>
              <a:gd name="connsiteX21132" fmla="*/ 611811 w 3049233"/>
              <a:gd name="connsiteY21132" fmla="*/ 437801 h 1985002"/>
              <a:gd name="connsiteX21133" fmla="*/ 611635 w 3049233"/>
              <a:gd name="connsiteY21133" fmla="*/ 434511 h 1985002"/>
              <a:gd name="connsiteX21134" fmla="*/ 612597 w 3049233"/>
              <a:gd name="connsiteY21134" fmla="*/ 425089 h 1985002"/>
              <a:gd name="connsiteX21135" fmla="*/ 612835 w 3049233"/>
              <a:gd name="connsiteY21135" fmla="*/ 422753 h 1985002"/>
              <a:gd name="connsiteX21136" fmla="*/ 614081 w 3049233"/>
              <a:gd name="connsiteY21136" fmla="*/ 410535 h 1985002"/>
              <a:gd name="connsiteX21137" fmla="*/ 623996 w 3049233"/>
              <a:gd name="connsiteY21137" fmla="*/ 398853 h 1985002"/>
              <a:gd name="connsiteX21138" fmla="*/ 571145 w 3049233"/>
              <a:gd name="connsiteY21138" fmla="*/ 393325 h 1985002"/>
              <a:gd name="connsiteX21139" fmla="*/ 568190 w 3049233"/>
              <a:gd name="connsiteY21139" fmla="*/ 411879 h 1985002"/>
              <a:gd name="connsiteX21140" fmla="*/ 568536 w 3049233"/>
              <a:gd name="connsiteY21140" fmla="*/ 418197 h 1985002"/>
              <a:gd name="connsiteX21141" fmla="*/ 568714 w 3049233"/>
              <a:gd name="connsiteY21141" fmla="*/ 421448 h 1985002"/>
              <a:gd name="connsiteX21142" fmla="*/ 539134 w 3049233"/>
              <a:gd name="connsiteY21142" fmla="*/ 456288 h 1985002"/>
              <a:gd name="connsiteX21143" fmla="*/ 533516 w 3049233"/>
              <a:gd name="connsiteY21143" fmla="*/ 462904 h 1985002"/>
              <a:gd name="connsiteX21144" fmla="*/ 455796 w 3049233"/>
              <a:gd name="connsiteY21144" fmla="*/ 562409 h 1985002"/>
              <a:gd name="connsiteX21145" fmla="*/ 395174 w 3049233"/>
              <a:gd name="connsiteY21145" fmla="*/ 645551 h 1985002"/>
              <a:gd name="connsiteX21146" fmla="*/ 107307 w 3049233"/>
              <a:gd name="connsiteY21146" fmla="*/ 1143562 h 1985002"/>
              <a:gd name="connsiteX21147" fmla="*/ 62540 w 3049233"/>
              <a:gd name="connsiteY21147" fmla="*/ 1252760 h 1985002"/>
              <a:gd name="connsiteX21148" fmla="*/ 43206 w 3049233"/>
              <a:gd name="connsiteY21148" fmla="*/ 1306910 h 1985002"/>
              <a:gd name="connsiteX21149" fmla="*/ 34788 w 3049233"/>
              <a:gd name="connsiteY21149" fmla="*/ 1330488 h 1985002"/>
              <a:gd name="connsiteX21150" fmla="*/ 34761 w 3049233"/>
              <a:gd name="connsiteY21150" fmla="*/ 1329972 h 1985002"/>
              <a:gd name="connsiteX21151" fmla="*/ 34732 w 3049233"/>
              <a:gd name="connsiteY21151" fmla="*/ 1329420 h 1985002"/>
              <a:gd name="connsiteX21152" fmla="*/ 34708 w 3049233"/>
              <a:gd name="connsiteY21152" fmla="*/ 1328961 h 1985002"/>
              <a:gd name="connsiteX21153" fmla="*/ 103751 w 3049233"/>
              <a:gd name="connsiteY21153" fmla="*/ 1134586 h 1985002"/>
              <a:gd name="connsiteX21154" fmla="*/ 387724 w 3049233"/>
              <a:gd name="connsiteY21154" fmla="*/ 630481 h 1985002"/>
              <a:gd name="connsiteX21155" fmla="*/ 448345 w 3049233"/>
              <a:gd name="connsiteY21155" fmla="*/ 546660 h 1985002"/>
              <a:gd name="connsiteX21156" fmla="*/ 525157 w 3049233"/>
              <a:gd name="connsiteY21156" fmla="*/ 447626 h 1985002"/>
              <a:gd name="connsiteX21157" fmla="*/ 555691 w 3049233"/>
              <a:gd name="connsiteY21157" fmla="*/ 411573 h 1985002"/>
              <a:gd name="connsiteX21158" fmla="*/ 566628 w 3049233"/>
              <a:gd name="connsiteY21158" fmla="*/ 398658 h 1985002"/>
              <a:gd name="connsiteX21159" fmla="*/ 1296647 w 3049233"/>
              <a:gd name="connsiteY21159" fmla="*/ 392636 h 1985002"/>
              <a:gd name="connsiteX21160" fmla="*/ 1296771 w 3049233"/>
              <a:gd name="connsiteY21160" fmla="*/ 394197 h 1985002"/>
              <a:gd name="connsiteX21161" fmla="*/ 1279834 w 3049233"/>
              <a:gd name="connsiteY21161" fmla="*/ 430595 h 1985002"/>
              <a:gd name="connsiteX21162" fmla="*/ 1279841 w 3049233"/>
              <a:gd name="connsiteY21162" fmla="*/ 430518 h 1985002"/>
              <a:gd name="connsiteX21163" fmla="*/ 1279898 w 3049233"/>
              <a:gd name="connsiteY21163" fmla="*/ 429866 h 1985002"/>
              <a:gd name="connsiteX21164" fmla="*/ 1291774 w 3049233"/>
              <a:gd name="connsiteY21164" fmla="*/ 403469 h 1985002"/>
              <a:gd name="connsiteX21165" fmla="*/ 1341280 w 3049233"/>
              <a:gd name="connsiteY21165" fmla="*/ 392474 h 1985002"/>
              <a:gd name="connsiteX21166" fmla="*/ 1340903 w 3049233"/>
              <a:gd name="connsiteY21166" fmla="*/ 394655 h 1985002"/>
              <a:gd name="connsiteX21167" fmla="*/ 1340632 w 3049233"/>
              <a:gd name="connsiteY21167" fmla="*/ 396226 h 1985002"/>
              <a:gd name="connsiteX21168" fmla="*/ 1339517 w 3049233"/>
              <a:gd name="connsiteY21168" fmla="*/ 398697 h 1985002"/>
              <a:gd name="connsiteX21169" fmla="*/ 1335283 w 3049233"/>
              <a:gd name="connsiteY21169" fmla="*/ 406395 h 1985002"/>
              <a:gd name="connsiteX21170" fmla="*/ 1319906 w 3049233"/>
              <a:gd name="connsiteY21170" fmla="*/ 434355 h 1985002"/>
              <a:gd name="connsiteX21171" fmla="*/ 1320176 w 3049233"/>
              <a:gd name="connsiteY21171" fmla="*/ 432489 h 1985002"/>
              <a:gd name="connsiteX21172" fmla="*/ 1320277 w 3049233"/>
              <a:gd name="connsiteY21172" fmla="*/ 431789 h 1985002"/>
              <a:gd name="connsiteX21173" fmla="*/ 1320339 w 3049233"/>
              <a:gd name="connsiteY21173" fmla="*/ 431362 h 1985002"/>
              <a:gd name="connsiteX21174" fmla="*/ 1320350 w 3049233"/>
              <a:gd name="connsiteY21174" fmla="*/ 431289 h 1985002"/>
              <a:gd name="connsiteX21175" fmla="*/ 720757 w 3049233"/>
              <a:gd name="connsiteY21175" fmla="*/ 391490 h 1985002"/>
              <a:gd name="connsiteX21176" fmla="*/ 721774 w 3049233"/>
              <a:gd name="connsiteY21176" fmla="*/ 405681 h 1985002"/>
              <a:gd name="connsiteX21177" fmla="*/ 722097 w 3049233"/>
              <a:gd name="connsiteY21177" fmla="*/ 410194 h 1985002"/>
              <a:gd name="connsiteX21178" fmla="*/ 722305 w 3049233"/>
              <a:gd name="connsiteY21178" fmla="*/ 413088 h 1985002"/>
              <a:gd name="connsiteX21179" fmla="*/ 708387 w 3049233"/>
              <a:gd name="connsiteY21179" fmla="*/ 428205 h 1985002"/>
              <a:gd name="connsiteX21180" fmla="*/ 703940 w 3049233"/>
              <a:gd name="connsiteY21180" fmla="*/ 433036 h 1985002"/>
              <a:gd name="connsiteX21181" fmla="*/ 702091 w 3049233"/>
              <a:gd name="connsiteY21181" fmla="*/ 415749 h 1985002"/>
              <a:gd name="connsiteX21182" fmla="*/ 702338 w 3049233"/>
              <a:gd name="connsiteY21182" fmla="*/ 411227 h 1985002"/>
              <a:gd name="connsiteX21183" fmla="*/ 814247 w 3049233"/>
              <a:gd name="connsiteY21183" fmla="*/ 391027 h 1985002"/>
              <a:gd name="connsiteX21184" fmla="*/ 814407 w 3049233"/>
              <a:gd name="connsiteY21184" fmla="*/ 392460 h 1985002"/>
              <a:gd name="connsiteX21185" fmla="*/ 814751 w 3049233"/>
              <a:gd name="connsiteY21185" fmla="*/ 395539 h 1985002"/>
              <a:gd name="connsiteX21186" fmla="*/ 815897 w 3049233"/>
              <a:gd name="connsiteY21186" fmla="*/ 405780 h 1985002"/>
              <a:gd name="connsiteX21187" fmla="*/ 799970 w 3049233"/>
              <a:gd name="connsiteY21187" fmla="*/ 426673 h 1985002"/>
              <a:gd name="connsiteX21188" fmla="*/ 797889 w 3049233"/>
              <a:gd name="connsiteY21188" fmla="*/ 406958 h 1985002"/>
              <a:gd name="connsiteX21189" fmla="*/ 1312458 w 3049233"/>
              <a:gd name="connsiteY21189" fmla="*/ 390476 h 1985002"/>
              <a:gd name="connsiteX21190" fmla="*/ 1309734 w 3049233"/>
              <a:gd name="connsiteY21190" fmla="*/ 396124 h 1985002"/>
              <a:gd name="connsiteX21191" fmla="*/ 1302947 w 3049233"/>
              <a:gd name="connsiteY21191" fmla="*/ 410197 h 1985002"/>
              <a:gd name="connsiteX21192" fmla="*/ 1302953 w 3049233"/>
              <a:gd name="connsiteY21192" fmla="*/ 410149 h 1985002"/>
              <a:gd name="connsiteX21193" fmla="*/ 1306524 w 3049233"/>
              <a:gd name="connsiteY21193" fmla="*/ 402757 h 1985002"/>
              <a:gd name="connsiteX21194" fmla="*/ 1129550 w 3049233"/>
              <a:gd name="connsiteY21194" fmla="*/ 390059 h 1985002"/>
              <a:gd name="connsiteX21195" fmla="*/ 1130154 w 3049233"/>
              <a:gd name="connsiteY21195" fmla="*/ 392988 h 1985002"/>
              <a:gd name="connsiteX21196" fmla="*/ 1116271 w 3049233"/>
              <a:gd name="connsiteY21196" fmla="*/ 414726 h 1985002"/>
              <a:gd name="connsiteX21197" fmla="*/ 1114902 w 3049233"/>
              <a:gd name="connsiteY21197" fmla="*/ 408241 h 1985002"/>
              <a:gd name="connsiteX21198" fmla="*/ 1115569 w 3049233"/>
              <a:gd name="connsiteY21198" fmla="*/ 407379 h 1985002"/>
              <a:gd name="connsiteX21199" fmla="*/ 1116646 w 3049233"/>
              <a:gd name="connsiteY21199" fmla="*/ 405985 h 1985002"/>
              <a:gd name="connsiteX21200" fmla="*/ 1127619 w 3049233"/>
              <a:gd name="connsiteY21200" fmla="*/ 391794 h 1985002"/>
              <a:gd name="connsiteX21201" fmla="*/ 1318897 w 3049233"/>
              <a:gd name="connsiteY21201" fmla="*/ 390007 h 1985002"/>
              <a:gd name="connsiteX21202" fmla="*/ 1318988 w 3049233"/>
              <a:gd name="connsiteY21202" fmla="*/ 391848 h 1985002"/>
              <a:gd name="connsiteX21203" fmla="*/ 1319002 w 3049233"/>
              <a:gd name="connsiteY21203" fmla="*/ 392140 h 1985002"/>
              <a:gd name="connsiteX21204" fmla="*/ 1300377 w 3049233"/>
              <a:gd name="connsiteY21204" fmla="*/ 432297 h 1985002"/>
              <a:gd name="connsiteX21205" fmla="*/ 1300744 w 3049233"/>
              <a:gd name="connsiteY21205" fmla="*/ 429142 h 1985002"/>
              <a:gd name="connsiteX21206" fmla="*/ 1300980 w 3049233"/>
              <a:gd name="connsiteY21206" fmla="*/ 427106 h 1985002"/>
              <a:gd name="connsiteX21207" fmla="*/ 1250730 w 3049233"/>
              <a:gd name="connsiteY21207" fmla="*/ 389534 h 1985002"/>
              <a:gd name="connsiteX21208" fmla="*/ 1250731 w 3049233"/>
              <a:gd name="connsiteY21208" fmla="*/ 389542 h 1985002"/>
              <a:gd name="connsiteX21209" fmla="*/ 1250733 w 3049233"/>
              <a:gd name="connsiteY21209" fmla="*/ 389552 h 1985002"/>
              <a:gd name="connsiteX21210" fmla="*/ 1247713 w 3049233"/>
              <a:gd name="connsiteY21210" fmla="*/ 397859 h 1985002"/>
              <a:gd name="connsiteX21211" fmla="*/ 1236583 w 3049233"/>
              <a:gd name="connsiteY21211" fmla="*/ 428473 h 1985002"/>
              <a:gd name="connsiteX21212" fmla="*/ 1236459 w 3049233"/>
              <a:gd name="connsiteY21212" fmla="*/ 427484 h 1985002"/>
              <a:gd name="connsiteX21213" fmla="*/ 1236244 w 3049233"/>
              <a:gd name="connsiteY21213" fmla="*/ 425772 h 1985002"/>
              <a:gd name="connsiteX21214" fmla="*/ 1236047 w 3049233"/>
              <a:gd name="connsiteY21214" fmla="*/ 424198 h 1985002"/>
              <a:gd name="connsiteX21215" fmla="*/ 1238633 w 3049233"/>
              <a:gd name="connsiteY21215" fmla="*/ 419399 h 1985002"/>
              <a:gd name="connsiteX21216" fmla="*/ 1240985 w 3049233"/>
              <a:gd name="connsiteY21216" fmla="*/ 413591 h 1985002"/>
              <a:gd name="connsiteX21217" fmla="*/ 1007228 w 3049233"/>
              <a:gd name="connsiteY21217" fmla="*/ 389469 h 1985002"/>
              <a:gd name="connsiteX21218" fmla="*/ 1007274 w 3049233"/>
              <a:gd name="connsiteY21218" fmla="*/ 389813 h 1985002"/>
              <a:gd name="connsiteX21219" fmla="*/ 1007637 w 3049233"/>
              <a:gd name="connsiteY21219" fmla="*/ 392504 h 1985002"/>
              <a:gd name="connsiteX21220" fmla="*/ 999018 w 3049233"/>
              <a:gd name="connsiteY21220" fmla="*/ 403744 h 1985002"/>
              <a:gd name="connsiteX21221" fmla="*/ 999018 w 3049233"/>
              <a:gd name="connsiteY21221" fmla="*/ 407469 h 1985002"/>
              <a:gd name="connsiteX21222" fmla="*/ 994541 w 3049233"/>
              <a:gd name="connsiteY21222" fmla="*/ 405544 h 1985002"/>
              <a:gd name="connsiteX21223" fmla="*/ 995069 w 3049233"/>
              <a:gd name="connsiteY21223" fmla="*/ 400522 h 1985002"/>
              <a:gd name="connsiteX21224" fmla="*/ 1004816 w 3049233"/>
              <a:gd name="connsiteY21224" fmla="*/ 391571 h 1985002"/>
              <a:gd name="connsiteX21225" fmla="*/ 819804 w 3049233"/>
              <a:gd name="connsiteY21225" fmla="*/ 388012 h 1985002"/>
              <a:gd name="connsiteX21226" fmla="*/ 823416 w 3049233"/>
              <a:gd name="connsiteY21226" fmla="*/ 389780 h 1985002"/>
              <a:gd name="connsiteX21227" fmla="*/ 826823 w 3049233"/>
              <a:gd name="connsiteY21227" fmla="*/ 391447 h 1985002"/>
              <a:gd name="connsiteX21228" fmla="*/ 821043 w 3049233"/>
              <a:gd name="connsiteY21228" fmla="*/ 399030 h 1985002"/>
              <a:gd name="connsiteX21229" fmla="*/ 820586 w 3049233"/>
              <a:gd name="connsiteY21229" fmla="*/ 394970 h 1985002"/>
              <a:gd name="connsiteX21230" fmla="*/ 1104576 w 3049233"/>
              <a:gd name="connsiteY21230" fmla="*/ 387131 h 1985002"/>
              <a:gd name="connsiteX21231" fmla="*/ 1104627 w 3049233"/>
              <a:gd name="connsiteY21231" fmla="*/ 387376 h 1985002"/>
              <a:gd name="connsiteX21232" fmla="*/ 1105842 w 3049233"/>
              <a:gd name="connsiteY21232" fmla="*/ 393173 h 1985002"/>
              <a:gd name="connsiteX21233" fmla="*/ 1091787 w 3049233"/>
              <a:gd name="connsiteY21233" fmla="*/ 411579 h 1985002"/>
              <a:gd name="connsiteX21234" fmla="*/ 1089820 w 3049233"/>
              <a:gd name="connsiteY21234" fmla="*/ 404156 h 1985002"/>
              <a:gd name="connsiteX21235" fmla="*/ 1100566 w 3049233"/>
              <a:gd name="connsiteY21235" fmla="*/ 390047 h 1985002"/>
              <a:gd name="connsiteX21236" fmla="*/ 1101972 w 3049233"/>
              <a:gd name="connsiteY21236" fmla="*/ 389011 h 1985002"/>
              <a:gd name="connsiteX21237" fmla="*/ 698001 w 3049233"/>
              <a:gd name="connsiteY21237" fmla="*/ 385024 h 1985002"/>
              <a:gd name="connsiteX21238" fmla="*/ 697844 w 3049233"/>
              <a:gd name="connsiteY21238" fmla="*/ 388376 h 1985002"/>
              <a:gd name="connsiteX21239" fmla="*/ 697539 w 3049233"/>
              <a:gd name="connsiteY21239" fmla="*/ 394874 h 1985002"/>
              <a:gd name="connsiteX21240" fmla="*/ 696898 w 3049233"/>
              <a:gd name="connsiteY21240" fmla="*/ 408577 h 1985002"/>
              <a:gd name="connsiteX21241" fmla="*/ 681593 w 3049233"/>
              <a:gd name="connsiteY21241" fmla="*/ 425149 h 1985002"/>
              <a:gd name="connsiteX21242" fmla="*/ 680964 w 3049233"/>
              <a:gd name="connsiteY21242" fmla="*/ 425829 h 1985002"/>
              <a:gd name="connsiteX21243" fmla="*/ 679439 w 3049233"/>
              <a:gd name="connsiteY21243" fmla="*/ 404857 h 1985002"/>
              <a:gd name="connsiteX21244" fmla="*/ 679424 w 3049233"/>
              <a:gd name="connsiteY21244" fmla="*/ 404646 h 1985002"/>
              <a:gd name="connsiteX21245" fmla="*/ 1135362 w 3049233"/>
              <a:gd name="connsiteY21245" fmla="*/ 384834 h 1985002"/>
              <a:gd name="connsiteX21246" fmla="*/ 1135258 w 3049233"/>
              <a:gd name="connsiteY21246" fmla="*/ 384996 h 1985002"/>
              <a:gd name="connsiteX21247" fmla="*/ 1134767 w 3049233"/>
              <a:gd name="connsiteY21247" fmla="*/ 385764 h 1985002"/>
              <a:gd name="connsiteX21248" fmla="*/ 1134722 w 3049233"/>
              <a:gd name="connsiteY21248" fmla="*/ 385547 h 1985002"/>
              <a:gd name="connsiteX21249" fmla="*/ 1134698 w 3049233"/>
              <a:gd name="connsiteY21249" fmla="*/ 385430 h 1985002"/>
              <a:gd name="connsiteX21250" fmla="*/ 789503 w 3049233"/>
              <a:gd name="connsiteY21250" fmla="*/ 384816 h 1985002"/>
              <a:gd name="connsiteX21251" fmla="*/ 790010 w 3049233"/>
              <a:gd name="connsiteY21251" fmla="*/ 389685 h 1985002"/>
              <a:gd name="connsiteX21252" fmla="*/ 791568 w 3049233"/>
              <a:gd name="connsiteY21252" fmla="*/ 404645 h 1985002"/>
              <a:gd name="connsiteX21253" fmla="*/ 786199 w 3049233"/>
              <a:gd name="connsiteY21253" fmla="*/ 409929 h 1985002"/>
              <a:gd name="connsiteX21254" fmla="*/ 775443 w 3049233"/>
              <a:gd name="connsiteY21254" fmla="*/ 420516 h 1985002"/>
              <a:gd name="connsiteX21255" fmla="*/ 774126 w 3049233"/>
              <a:gd name="connsiteY21255" fmla="*/ 406965 h 1985002"/>
              <a:gd name="connsiteX21256" fmla="*/ 773673 w 3049233"/>
              <a:gd name="connsiteY21256" fmla="*/ 402303 h 1985002"/>
              <a:gd name="connsiteX21257" fmla="*/ 773529 w 3049233"/>
              <a:gd name="connsiteY21257" fmla="*/ 400817 h 1985002"/>
              <a:gd name="connsiteX21258" fmla="*/ 1581857 w 3049233"/>
              <a:gd name="connsiteY21258" fmla="*/ 384107 h 1985002"/>
              <a:gd name="connsiteX21259" fmla="*/ 1935827 w 3049233"/>
              <a:gd name="connsiteY21259" fmla="*/ 542243 h 1985002"/>
              <a:gd name="connsiteX21260" fmla="*/ 1580676 w 3049233"/>
              <a:gd name="connsiteY21260" fmla="*/ 394432 h 1985002"/>
              <a:gd name="connsiteX21261" fmla="*/ 1580674 w 3049233"/>
              <a:gd name="connsiteY21261" fmla="*/ 394434 h 1985002"/>
              <a:gd name="connsiteX21262" fmla="*/ 1580670 w 3049233"/>
              <a:gd name="connsiteY21262" fmla="*/ 394432 h 1985002"/>
              <a:gd name="connsiteX21263" fmla="*/ 1580668 w 3049233"/>
              <a:gd name="connsiteY21263" fmla="*/ 394434 h 1985002"/>
              <a:gd name="connsiteX21264" fmla="*/ 1580663 w 3049233"/>
              <a:gd name="connsiteY21264" fmla="*/ 394432 h 1985002"/>
              <a:gd name="connsiteX21265" fmla="*/ 1445212 w 3049233"/>
              <a:gd name="connsiteY21265" fmla="*/ 551911 h 1985002"/>
              <a:gd name="connsiteX21266" fmla="*/ 1225000 w 3049233"/>
              <a:gd name="connsiteY21266" fmla="*/ 382842 h 1985002"/>
              <a:gd name="connsiteX21267" fmla="*/ 1226003 w 3049233"/>
              <a:gd name="connsiteY21267" fmla="*/ 390933 h 1985002"/>
              <a:gd name="connsiteX21268" fmla="*/ 1215553 w 3049233"/>
              <a:gd name="connsiteY21268" fmla="*/ 407636 h 1985002"/>
              <a:gd name="connsiteX21269" fmla="*/ 1211908 w 3049233"/>
              <a:gd name="connsiteY21269" fmla="*/ 413460 h 1985002"/>
              <a:gd name="connsiteX21270" fmla="*/ 1211261 w 3049233"/>
              <a:gd name="connsiteY21270" fmla="*/ 409234 h 1985002"/>
              <a:gd name="connsiteX21271" fmla="*/ 1210500 w 3049233"/>
              <a:gd name="connsiteY21271" fmla="*/ 404265 h 1985002"/>
              <a:gd name="connsiteX21272" fmla="*/ 982150 w 3049233"/>
              <a:gd name="connsiteY21272" fmla="*/ 382480 h 1985002"/>
              <a:gd name="connsiteX21273" fmla="*/ 982815 w 3049233"/>
              <a:gd name="connsiteY21273" fmla="*/ 388116 h 1985002"/>
              <a:gd name="connsiteX21274" fmla="*/ 978866 w 3049233"/>
              <a:gd name="connsiteY21274" fmla="*/ 393244 h 1985002"/>
              <a:gd name="connsiteX21275" fmla="*/ 978866 w 3049233"/>
              <a:gd name="connsiteY21275" fmla="*/ 396291 h 1985002"/>
              <a:gd name="connsiteX21276" fmla="*/ 974632 w 3049233"/>
              <a:gd name="connsiteY21276" fmla="*/ 394503 h 1985002"/>
              <a:gd name="connsiteX21277" fmla="*/ 974632 w 3049233"/>
              <a:gd name="connsiteY21277" fmla="*/ 389520 h 1985002"/>
              <a:gd name="connsiteX21278" fmla="*/ 975847 w 3049233"/>
              <a:gd name="connsiteY21278" fmla="*/ 387927 h 1985002"/>
              <a:gd name="connsiteX21279" fmla="*/ 1015347 w 3049233"/>
              <a:gd name="connsiteY21279" fmla="*/ 382447 h 1985002"/>
              <a:gd name="connsiteX21280" fmla="*/ 1013225 w 3049233"/>
              <a:gd name="connsiteY21280" fmla="*/ 385215 h 1985002"/>
              <a:gd name="connsiteX21281" fmla="*/ 1013106 w 3049233"/>
              <a:gd name="connsiteY21281" fmla="*/ 384346 h 1985002"/>
              <a:gd name="connsiteX21282" fmla="*/ 1014906 w 3049233"/>
              <a:gd name="connsiteY21282" fmla="*/ 382778 h 1985002"/>
              <a:gd name="connsiteX21283" fmla="*/ 1079004 w 3049233"/>
              <a:gd name="connsiteY21283" fmla="*/ 381921 h 1985002"/>
              <a:gd name="connsiteX21284" fmla="*/ 1079478 w 3049233"/>
              <a:gd name="connsiteY21284" fmla="*/ 384709 h 1985002"/>
              <a:gd name="connsiteX21285" fmla="*/ 1080237 w 3049233"/>
              <a:gd name="connsiteY21285" fmla="*/ 389168 h 1985002"/>
              <a:gd name="connsiteX21286" fmla="*/ 1080246 w 3049233"/>
              <a:gd name="connsiteY21286" fmla="*/ 389219 h 1985002"/>
              <a:gd name="connsiteX21287" fmla="*/ 1075429 w 3049233"/>
              <a:gd name="connsiteY21287" fmla="*/ 395540 h 1985002"/>
              <a:gd name="connsiteX21288" fmla="*/ 1072207 w 3049233"/>
              <a:gd name="connsiteY21288" fmla="*/ 399767 h 1985002"/>
              <a:gd name="connsiteX21289" fmla="*/ 1065874 w 3049233"/>
              <a:gd name="connsiteY21289" fmla="*/ 408077 h 1985002"/>
              <a:gd name="connsiteX21290" fmla="*/ 1064029 w 3049233"/>
              <a:gd name="connsiteY21290" fmla="*/ 400757 h 1985002"/>
              <a:gd name="connsiteX21291" fmla="*/ 1065143 w 3049233"/>
              <a:gd name="connsiteY21291" fmla="*/ 399298 h 1985002"/>
              <a:gd name="connsiteX21292" fmla="*/ 1069849 w 3049233"/>
              <a:gd name="connsiteY21292" fmla="*/ 393137 h 1985002"/>
              <a:gd name="connsiteX21293" fmla="*/ 1077426 w 3049233"/>
              <a:gd name="connsiteY21293" fmla="*/ 383216 h 1985002"/>
              <a:gd name="connsiteX21294" fmla="*/ 1078714 w 3049233"/>
              <a:gd name="connsiteY21294" fmla="*/ 382159 h 1985002"/>
              <a:gd name="connsiteX21295" fmla="*/ 1078982 w 3049233"/>
              <a:gd name="connsiteY21295" fmla="*/ 381939 h 1985002"/>
              <a:gd name="connsiteX21296" fmla="*/ 861545 w 3049233"/>
              <a:gd name="connsiteY21296" fmla="*/ 380324 h 1985002"/>
              <a:gd name="connsiteX21297" fmla="*/ 862394 w 3049233"/>
              <a:gd name="connsiteY21297" fmla="*/ 387567 h 1985002"/>
              <a:gd name="connsiteX21298" fmla="*/ 845775 w 3049233"/>
              <a:gd name="connsiteY21298" fmla="*/ 407211 h 1985002"/>
              <a:gd name="connsiteX21299" fmla="*/ 845061 w 3049233"/>
              <a:gd name="connsiteY21299" fmla="*/ 401292 h 1985002"/>
              <a:gd name="connsiteX21300" fmla="*/ 846163 w 3049233"/>
              <a:gd name="connsiteY21300" fmla="*/ 399890 h 1985002"/>
              <a:gd name="connsiteX21301" fmla="*/ 1151767 w 3049233"/>
              <a:gd name="connsiteY21301" fmla="*/ 379687 h 1985002"/>
              <a:gd name="connsiteX21302" fmla="*/ 1152046 w 3049233"/>
              <a:gd name="connsiteY21302" fmla="*/ 381181 h 1985002"/>
              <a:gd name="connsiteX21303" fmla="*/ 1147286 w 3049233"/>
              <a:gd name="connsiteY21303" fmla="*/ 385901 h 1985002"/>
              <a:gd name="connsiteX21304" fmla="*/ 1150400 w 3049233"/>
              <a:gd name="connsiteY21304" fmla="*/ 381582 h 1985002"/>
              <a:gd name="connsiteX21305" fmla="*/ 1200565 w 3049233"/>
              <a:gd name="connsiteY21305" fmla="*/ 378551 h 1985002"/>
              <a:gd name="connsiteX21306" fmla="*/ 1201969 w 3049233"/>
              <a:gd name="connsiteY21306" fmla="*/ 387634 h 1985002"/>
              <a:gd name="connsiteX21307" fmla="*/ 1189912 w 3049233"/>
              <a:gd name="connsiteY21307" fmla="*/ 404016 h 1985002"/>
              <a:gd name="connsiteX21308" fmla="*/ 1189817 w 3049233"/>
              <a:gd name="connsiteY21308" fmla="*/ 403626 h 1985002"/>
              <a:gd name="connsiteX21309" fmla="*/ 1187568 w 3049233"/>
              <a:gd name="connsiteY21309" fmla="*/ 394432 h 1985002"/>
              <a:gd name="connsiteX21310" fmla="*/ 1189861 w 3049233"/>
              <a:gd name="connsiteY21310" fmla="*/ 391849 h 1985002"/>
              <a:gd name="connsiteX21311" fmla="*/ 1191000 w 3049233"/>
              <a:gd name="connsiteY21311" fmla="*/ 390566 h 1985002"/>
              <a:gd name="connsiteX21312" fmla="*/ 1192980 w 3049233"/>
              <a:gd name="connsiteY21312" fmla="*/ 388078 h 1985002"/>
              <a:gd name="connsiteX21313" fmla="*/ 1054000 w 3049233"/>
              <a:gd name="connsiteY21313" fmla="*/ 378399 h 1985002"/>
              <a:gd name="connsiteX21314" fmla="*/ 1055067 w 3049233"/>
              <a:gd name="connsiteY21314" fmla="*/ 384921 h 1985002"/>
              <a:gd name="connsiteX21315" fmla="*/ 1055082 w 3049233"/>
              <a:gd name="connsiteY21315" fmla="*/ 385015 h 1985002"/>
              <a:gd name="connsiteX21316" fmla="*/ 1051148 w 3049233"/>
              <a:gd name="connsiteY21316" fmla="*/ 390186 h 1985002"/>
              <a:gd name="connsiteX21317" fmla="*/ 1049658 w 3049233"/>
              <a:gd name="connsiteY21317" fmla="*/ 392145 h 1985002"/>
              <a:gd name="connsiteX21318" fmla="*/ 1040167 w 3049233"/>
              <a:gd name="connsiteY21318" fmla="*/ 404621 h 1985002"/>
              <a:gd name="connsiteX21319" fmla="*/ 1038810 w 3049233"/>
              <a:gd name="connsiteY21319" fmla="*/ 399680 h 1985002"/>
              <a:gd name="connsiteX21320" fmla="*/ 1038640 w 3049233"/>
              <a:gd name="connsiteY21320" fmla="*/ 398327 h 1985002"/>
              <a:gd name="connsiteX21321" fmla="*/ 1041062 w 3049233"/>
              <a:gd name="connsiteY21321" fmla="*/ 395185 h 1985002"/>
              <a:gd name="connsiteX21322" fmla="*/ 1041270 w 3049233"/>
              <a:gd name="connsiteY21322" fmla="*/ 394915 h 1985002"/>
              <a:gd name="connsiteX21323" fmla="*/ 1416076 w 3049233"/>
              <a:gd name="connsiteY21323" fmla="*/ 377563 h 1985002"/>
              <a:gd name="connsiteX21324" fmla="*/ 1412237 w 3049233"/>
              <a:gd name="connsiteY21324" fmla="*/ 386719 h 1985002"/>
              <a:gd name="connsiteX21325" fmla="*/ 1406833 w 3049233"/>
              <a:gd name="connsiteY21325" fmla="*/ 396606 h 1985002"/>
              <a:gd name="connsiteX21326" fmla="*/ 1378104 w 3049233"/>
              <a:gd name="connsiteY21326" fmla="*/ 443616 h 1985002"/>
              <a:gd name="connsiteX21327" fmla="*/ 1378103 w 3049233"/>
              <a:gd name="connsiteY21327" fmla="*/ 443618 h 1985002"/>
              <a:gd name="connsiteX21328" fmla="*/ 1378103 w 3049233"/>
              <a:gd name="connsiteY21328" fmla="*/ 443619 h 1985002"/>
              <a:gd name="connsiteX21329" fmla="*/ 1376632 w 3049233"/>
              <a:gd name="connsiteY21329" fmla="*/ 445812 h 1985002"/>
              <a:gd name="connsiteX21330" fmla="*/ 1374160 w 3049233"/>
              <a:gd name="connsiteY21330" fmla="*/ 449500 h 1985002"/>
              <a:gd name="connsiteX21331" fmla="*/ 1362771 w 3049233"/>
              <a:gd name="connsiteY21331" fmla="*/ 466486 h 1985002"/>
              <a:gd name="connsiteX21332" fmla="*/ 1382703 w 3049233"/>
              <a:gd name="connsiteY21332" fmla="*/ 434982 h 1985002"/>
              <a:gd name="connsiteX21333" fmla="*/ 1401877 w 3049233"/>
              <a:gd name="connsiteY21333" fmla="*/ 404678 h 1985002"/>
              <a:gd name="connsiteX21334" fmla="*/ 1414353 w 3049233"/>
              <a:gd name="connsiteY21334" fmla="*/ 380852 h 1985002"/>
              <a:gd name="connsiteX21335" fmla="*/ 1295441 w 3049233"/>
              <a:gd name="connsiteY21335" fmla="*/ 377503 h 1985002"/>
              <a:gd name="connsiteX21336" fmla="*/ 1295543 w 3049233"/>
              <a:gd name="connsiteY21336" fmla="*/ 378773 h 1985002"/>
              <a:gd name="connsiteX21337" fmla="*/ 1280848 w 3049233"/>
              <a:gd name="connsiteY21337" fmla="*/ 413653 h 1985002"/>
              <a:gd name="connsiteX21338" fmla="*/ 1280648 w 3049233"/>
              <a:gd name="connsiteY21338" fmla="*/ 411415 h 1985002"/>
              <a:gd name="connsiteX21339" fmla="*/ 1416250 w 3049233"/>
              <a:gd name="connsiteY21339" fmla="*/ 377230 h 1985002"/>
              <a:gd name="connsiteX21340" fmla="*/ 1416113 w 3049233"/>
              <a:gd name="connsiteY21340" fmla="*/ 377492 h 1985002"/>
              <a:gd name="connsiteX21341" fmla="*/ 1416079 w 3049233"/>
              <a:gd name="connsiteY21341" fmla="*/ 377556 h 1985002"/>
              <a:gd name="connsiteX21342" fmla="*/ 797306 w 3049233"/>
              <a:gd name="connsiteY21342" fmla="*/ 377000 h 1985002"/>
              <a:gd name="connsiteX21343" fmla="*/ 810123 w 3049233"/>
              <a:gd name="connsiteY21343" fmla="*/ 383274 h 1985002"/>
              <a:gd name="connsiteX21344" fmla="*/ 812232 w 3049233"/>
              <a:gd name="connsiteY21344" fmla="*/ 384306 h 1985002"/>
              <a:gd name="connsiteX21345" fmla="*/ 797073 w 3049233"/>
              <a:gd name="connsiteY21345" fmla="*/ 399227 h 1985002"/>
              <a:gd name="connsiteX21346" fmla="*/ 795071 w 3049233"/>
              <a:gd name="connsiteY21346" fmla="*/ 380261 h 1985002"/>
              <a:gd name="connsiteX21347" fmla="*/ 795091 w 3049233"/>
              <a:gd name="connsiteY21347" fmla="*/ 379894 h 1985002"/>
              <a:gd name="connsiteX21348" fmla="*/ 795131 w 3049233"/>
              <a:gd name="connsiteY21348" fmla="*/ 379179 h 1985002"/>
              <a:gd name="connsiteX21349" fmla="*/ 1126878 w 3049233"/>
              <a:gd name="connsiteY21349" fmla="*/ 376961 h 1985002"/>
              <a:gd name="connsiteX21350" fmla="*/ 1127204 w 3049233"/>
              <a:gd name="connsiteY21350" fmla="*/ 378682 h 1985002"/>
              <a:gd name="connsiteX21351" fmla="*/ 1127910 w 3049233"/>
              <a:gd name="connsiteY21351" fmla="*/ 382107 h 1985002"/>
              <a:gd name="connsiteX21352" fmla="*/ 1127201 w 3049233"/>
              <a:gd name="connsiteY21352" fmla="*/ 382916 h 1985002"/>
              <a:gd name="connsiteX21353" fmla="*/ 1126767 w 3049233"/>
              <a:gd name="connsiteY21353" fmla="*/ 383485 h 1985002"/>
              <a:gd name="connsiteX21354" fmla="*/ 1116534 w 3049233"/>
              <a:gd name="connsiteY21354" fmla="*/ 392738 h 1985002"/>
              <a:gd name="connsiteX21355" fmla="*/ 1112335 w 3049233"/>
              <a:gd name="connsiteY21355" fmla="*/ 396085 h 1985002"/>
              <a:gd name="connsiteX21356" fmla="*/ 1112170 w 3049233"/>
              <a:gd name="connsiteY21356" fmla="*/ 395301 h 1985002"/>
              <a:gd name="connsiteX21357" fmla="*/ 1122801 w 3049233"/>
              <a:gd name="connsiteY21357" fmla="*/ 381393 h 1985002"/>
              <a:gd name="connsiteX21358" fmla="*/ 766300 w 3049233"/>
              <a:gd name="connsiteY21358" fmla="*/ 376581 h 1985002"/>
              <a:gd name="connsiteX21359" fmla="*/ 765943 w 3049233"/>
              <a:gd name="connsiteY21359" fmla="*/ 380829 h 1985002"/>
              <a:gd name="connsiteX21360" fmla="*/ 767551 w 3049233"/>
              <a:gd name="connsiteY21360" fmla="*/ 397335 h 1985002"/>
              <a:gd name="connsiteX21361" fmla="*/ 762163 w 3049233"/>
              <a:gd name="connsiteY21361" fmla="*/ 402600 h 1985002"/>
              <a:gd name="connsiteX21362" fmla="*/ 753087 w 3049233"/>
              <a:gd name="connsiteY21362" fmla="*/ 412617 h 1985002"/>
              <a:gd name="connsiteX21363" fmla="*/ 752450 w 3049233"/>
              <a:gd name="connsiteY21363" fmla="*/ 400484 h 1985002"/>
              <a:gd name="connsiteX21364" fmla="*/ 751944 w 3049233"/>
              <a:gd name="connsiteY21364" fmla="*/ 390840 h 1985002"/>
              <a:gd name="connsiteX21365" fmla="*/ 758702 w 3049233"/>
              <a:gd name="connsiteY21365" fmla="*/ 384128 h 1985002"/>
              <a:gd name="connsiteX21366" fmla="*/ 1249083 w 3049233"/>
              <a:gd name="connsiteY21366" fmla="*/ 376462 h 1985002"/>
              <a:gd name="connsiteX21367" fmla="*/ 1249208 w 3049233"/>
              <a:gd name="connsiteY21367" fmla="*/ 377455 h 1985002"/>
              <a:gd name="connsiteX21368" fmla="*/ 1234660 w 3049233"/>
              <a:gd name="connsiteY21368" fmla="*/ 413141 h 1985002"/>
              <a:gd name="connsiteX21369" fmla="*/ 1233955 w 3049233"/>
              <a:gd name="connsiteY21369" fmla="*/ 407521 h 1985002"/>
              <a:gd name="connsiteX21370" fmla="*/ 1234282 w 3049233"/>
              <a:gd name="connsiteY21370" fmla="*/ 406965 h 1985002"/>
              <a:gd name="connsiteX21371" fmla="*/ 1234621 w 3049233"/>
              <a:gd name="connsiteY21371" fmla="*/ 406387 h 1985002"/>
              <a:gd name="connsiteX21372" fmla="*/ 1242347 w 3049233"/>
              <a:gd name="connsiteY21372" fmla="*/ 389377 h 1985002"/>
              <a:gd name="connsiteX21373" fmla="*/ 676171 w 3049233"/>
              <a:gd name="connsiteY21373" fmla="*/ 376067 h 1985002"/>
              <a:gd name="connsiteX21374" fmla="*/ 675158 w 3049233"/>
              <a:gd name="connsiteY21374" fmla="*/ 384036 h 1985002"/>
              <a:gd name="connsiteX21375" fmla="*/ 674065 w 3049233"/>
              <a:gd name="connsiteY21375" fmla="*/ 392635 h 1985002"/>
              <a:gd name="connsiteX21376" fmla="*/ 672782 w 3049233"/>
              <a:gd name="connsiteY21376" fmla="*/ 402729 h 1985002"/>
              <a:gd name="connsiteX21377" fmla="*/ 657346 w 3049233"/>
              <a:gd name="connsiteY21377" fmla="*/ 419403 h 1985002"/>
              <a:gd name="connsiteX21378" fmla="*/ 655992 w 3049233"/>
              <a:gd name="connsiteY21378" fmla="*/ 397322 h 1985002"/>
              <a:gd name="connsiteX21379" fmla="*/ 1119333 w 3049233"/>
              <a:gd name="connsiteY21379" fmla="*/ 375926 h 1985002"/>
              <a:gd name="connsiteX21380" fmla="*/ 1117552 w 3049233"/>
              <a:gd name="connsiteY21380" fmla="*/ 377837 h 1985002"/>
              <a:gd name="connsiteX21381" fmla="*/ 1110447 w 3049233"/>
              <a:gd name="connsiteY21381" fmla="*/ 387141 h 1985002"/>
              <a:gd name="connsiteX21382" fmla="*/ 1109669 w 3049233"/>
              <a:gd name="connsiteY21382" fmla="*/ 383452 h 1985002"/>
              <a:gd name="connsiteX21383" fmla="*/ 1114164 w 3049233"/>
              <a:gd name="connsiteY21383" fmla="*/ 380205 h 1985002"/>
              <a:gd name="connsiteX21384" fmla="*/ 957593 w 3049233"/>
              <a:gd name="connsiteY21384" fmla="*/ 375846 h 1985002"/>
              <a:gd name="connsiteX21385" fmla="*/ 958583 w 3049233"/>
              <a:gd name="connsiteY21385" fmla="*/ 385610 h 1985002"/>
              <a:gd name="connsiteX21386" fmla="*/ 955940 w 3049233"/>
              <a:gd name="connsiteY21386" fmla="*/ 384583 h 1985002"/>
              <a:gd name="connsiteX21387" fmla="*/ 954820 w 3049233"/>
              <a:gd name="connsiteY21387" fmla="*/ 379359 h 1985002"/>
              <a:gd name="connsiteX21388" fmla="*/ 957591 w 3049233"/>
              <a:gd name="connsiteY21388" fmla="*/ 375848 h 1985002"/>
              <a:gd name="connsiteX21389" fmla="*/ 1365122 w 3049233"/>
              <a:gd name="connsiteY21389" fmla="*/ 374600 h 1985002"/>
              <a:gd name="connsiteX21390" fmla="*/ 1365126 w 3049233"/>
              <a:gd name="connsiteY21390" fmla="*/ 374694 h 1985002"/>
              <a:gd name="connsiteX21391" fmla="*/ 1365125 w 3049233"/>
              <a:gd name="connsiteY21391" fmla="*/ 374695 h 1985002"/>
              <a:gd name="connsiteX21392" fmla="*/ 1365113 w 3049233"/>
              <a:gd name="connsiteY21392" fmla="*/ 374759 h 1985002"/>
              <a:gd name="connsiteX21393" fmla="*/ 1363822 w 3049233"/>
              <a:gd name="connsiteY21393" fmla="*/ 381318 h 1985002"/>
              <a:gd name="connsiteX21394" fmla="*/ 1359810 w 3049233"/>
              <a:gd name="connsiteY21394" fmla="*/ 390244 h 1985002"/>
              <a:gd name="connsiteX21395" fmla="*/ 1342112 w 3049233"/>
              <a:gd name="connsiteY21395" fmla="*/ 421260 h 1985002"/>
              <a:gd name="connsiteX21396" fmla="*/ 1342461 w 3049233"/>
              <a:gd name="connsiteY21396" fmla="*/ 419229 h 1985002"/>
              <a:gd name="connsiteX21397" fmla="*/ 1342619 w 3049233"/>
              <a:gd name="connsiteY21397" fmla="*/ 418312 h 1985002"/>
              <a:gd name="connsiteX21398" fmla="*/ 1358294 w 3049233"/>
              <a:gd name="connsiteY21398" fmla="*/ 390272 h 1985002"/>
              <a:gd name="connsiteX21399" fmla="*/ 1360903 w 3049233"/>
              <a:gd name="connsiteY21399" fmla="*/ 384284 h 1985002"/>
              <a:gd name="connsiteX21400" fmla="*/ 1364496 w 3049233"/>
              <a:gd name="connsiteY21400" fmla="*/ 376037 h 1985002"/>
              <a:gd name="connsiteX21401" fmla="*/ 1341881 w 3049233"/>
              <a:gd name="connsiteY21401" fmla="*/ 373915 h 1985002"/>
              <a:gd name="connsiteX21402" fmla="*/ 1341943 w 3049233"/>
              <a:gd name="connsiteY21402" fmla="*/ 375184 h 1985002"/>
              <a:gd name="connsiteX21403" fmla="*/ 1337164 w 3049233"/>
              <a:gd name="connsiteY21403" fmla="*/ 386732 h 1985002"/>
              <a:gd name="connsiteX21404" fmla="*/ 1335576 w 3049233"/>
              <a:gd name="connsiteY21404" fmla="*/ 389671 h 1985002"/>
              <a:gd name="connsiteX21405" fmla="*/ 1339726 w 3049233"/>
              <a:gd name="connsiteY21405" fmla="*/ 379301 h 1985002"/>
              <a:gd name="connsiteX21406" fmla="*/ 1029534 w 3049233"/>
              <a:gd name="connsiteY21406" fmla="*/ 373563 h 1985002"/>
              <a:gd name="connsiteX21407" fmla="*/ 1030030 w 3049233"/>
              <a:gd name="connsiteY21407" fmla="*/ 377573 h 1985002"/>
              <a:gd name="connsiteX21408" fmla="*/ 1030302 w 3049233"/>
              <a:gd name="connsiteY21408" fmla="*/ 379780 h 1985002"/>
              <a:gd name="connsiteX21409" fmla="*/ 1015174 w 3049233"/>
              <a:gd name="connsiteY21409" fmla="*/ 399427 h 1985002"/>
              <a:gd name="connsiteX21410" fmla="*/ 1014738 w 3049233"/>
              <a:gd name="connsiteY21410" fmla="*/ 396252 h 1985002"/>
              <a:gd name="connsiteX21411" fmla="*/ 1014355 w 3049233"/>
              <a:gd name="connsiteY21411" fmla="*/ 393456 h 1985002"/>
              <a:gd name="connsiteX21412" fmla="*/ 1021709 w 3049233"/>
              <a:gd name="connsiteY21412" fmla="*/ 383818 h 1985002"/>
              <a:gd name="connsiteX21413" fmla="*/ 1022996 w 3049233"/>
              <a:gd name="connsiteY21413" fmla="*/ 382131 h 1985002"/>
              <a:gd name="connsiteX21414" fmla="*/ 1093858 w 3049233"/>
              <a:gd name="connsiteY21414" fmla="*/ 371359 h 1985002"/>
              <a:gd name="connsiteX21415" fmla="*/ 1091880 w 3049233"/>
              <a:gd name="connsiteY21415" fmla="*/ 373954 h 1985002"/>
              <a:gd name="connsiteX21416" fmla="*/ 1086055 w 3049233"/>
              <a:gd name="connsiteY21416" fmla="*/ 381598 h 1985002"/>
              <a:gd name="connsiteX21417" fmla="*/ 1084792 w 3049233"/>
              <a:gd name="connsiteY21417" fmla="*/ 383254 h 1985002"/>
              <a:gd name="connsiteX21418" fmla="*/ 1083916 w 3049233"/>
              <a:gd name="connsiteY21418" fmla="*/ 378114 h 1985002"/>
              <a:gd name="connsiteX21419" fmla="*/ 1084861 w 3049233"/>
              <a:gd name="connsiteY21419" fmla="*/ 377472 h 1985002"/>
              <a:gd name="connsiteX21420" fmla="*/ 1085664 w 3049233"/>
              <a:gd name="connsiteY21420" fmla="*/ 376926 h 1985002"/>
              <a:gd name="connsiteX21421" fmla="*/ 996285 w 3049233"/>
              <a:gd name="connsiteY21421" fmla="*/ 370623 h 1985002"/>
              <a:gd name="connsiteX21422" fmla="*/ 987886 w 3049233"/>
              <a:gd name="connsiteY21422" fmla="*/ 381531 h 1985002"/>
              <a:gd name="connsiteX21423" fmla="*/ 987460 w 3049233"/>
              <a:gd name="connsiteY21423" fmla="*/ 377891 h 1985002"/>
              <a:gd name="connsiteX21424" fmla="*/ 990007 w 3049233"/>
              <a:gd name="connsiteY21424" fmla="*/ 375689 h 1985002"/>
              <a:gd name="connsiteX21425" fmla="*/ 992072 w 3049233"/>
              <a:gd name="connsiteY21425" fmla="*/ 374023 h 1985002"/>
              <a:gd name="connsiteX21426" fmla="*/ 1244969 w 3049233"/>
              <a:gd name="connsiteY21426" fmla="*/ 370577 h 1985002"/>
              <a:gd name="connsiteX21427" fmla="*/ 1232703 w 3049233"/>
              <a:gd name="connsiteY21427" fmla="*/ 397537 h 1985002"/>
              <a:gd name="connsiteX21428" fmla="*/ 1232294 w 3049233"/>
              <a:gd name="connsiteY21428" fmla="*/ 394280 h 1985002"/>
              <a:gd name="connsiteX21429" fmla="*/ 1232170 w 3049233"/>
              <a:gd name="connsiteY21429" fmla="*/ 393287 h 1985002"/>
              <a:gd name="connsiteX21430" fmla="*/ 1232169 w 3049233"/>
              <a:gd name="connsiteY21430" fmla="*/ 393280 h 1985002"/>
              <a:gd name="connsiteX21431" fmla="*/ 1237885 w 3049233"/>
              <a:gd name="connsiteY21431" fmla="*/ 384089 h 1985002"/>
              <a:gd name="connsiteX21432" fmla="*/ 1237886 w 3049233"/>
              <a:gd name="connsiteY21432" fmla="*/ 384088 h 1985002"/>
              <a:gd name="connsiteX21433" fmla="*/ 1101425 w 3049233"/>
              <a:gd name="connsiteY21433" fmla="*/ 370363 h 1985002"/>
              <a:gd name="connsiteX21434" fmla="*/ 1102838 w 3049233"/>
              <a:gd name="connsiteY21434" fmla="*/ 378119 h 1985002"/>
              <a:gd name="connsiteX21435" fmla="*/ 1099055 w 3049233"/>
              <a:gd name="connsiteY21435" fmla="*/ 383086 h 1985002"/>
              <a:gd name="connsiteX21436" fmla="*/ 1098586 w 3049233"/>
              <a:gd name="connsiteY21436" fmla="*/ 383423 h 1985002"/>
              <a:gd name="connsiteX21437" fmla="*/ 1086664 w 3049233"/>
              <a:gd name="connsiteY21437" fmla="*/ 392249 h 1985002"/>
              <a:gd name="connsiteX21438" fmla="*/ 1086212 w 3049233"/>
              <a:gd name="connsiteY21438" fmla="*/ 390545 h 1985002"/>
              <a:gd name="connsiteX21439" fmla="*/ 1086090 w 3049233"/>
              <a:gd name="connsiteY21439" fmla="*/ 390084 h 1985002"/>
              <a:gd name="connsiteX21440" fmla="*/ 1100618 w 3049233"/>
              <a:gd name="connsiteY21440" fmla="*/ 371062 h 1985002"/>
              <a:gd name="connsiteX21441" fmla="*/ 1004497 w 3049233"/>
              <a:gd name="connsiteY21441" fmla="*/ 369201 h 1985002"/>
              <a:gd name="connsiteX21442" fmla="*/ 1004752 w 3049233"/>
              <a:gd name="connsiteY21442" fmla="*/ 371093 h 1985002"/>
              <a:gd name="connsiteX21443" fmla="*/ 1005517 w 3049233"/>
              <a:gd name="connsiteY21443" fmla="*/ 376773 h 1985002"/>
              <a:gd name="connsiteX21444" fmla="*/ 995496 w 3049233"/>
              <a:gd name="connsiteY21444" fmla="*/ 389878 h 1985002"/>
              <a:gd name="connsiteX21445" fmla="*/ 992048 w 3049233"/>
              <a:gd name="connsiteY21445" fmla="*/ 394387 h 1985002"/>
              <a:gd name="connsiteX21446" fmla="*/ 989637 w 3049233"/>
              <a:gd name="connsiteY21446" fmla="*/ 396488 h 1985002"/>
              <a:gd name="connsiteX21447" fmla="*/ 988830 w 3049233"/>
              <a:gd name="connsiteY21447" fmla="*/ 389596 h 1985002"/>
              <a:gd name="connsiteX21448" fmla="*/ 1223307 w 3049233"/>
              <a:gd name="connsiteY21448" fmla="*/ 369195 h 1985002"/>
              <a:gd name="connsiteX21449" fmla="*/ 1223661 w 3049233"/>
              <a:gd name="connsiteY21449" fmla="*/ 372049 h 1985002"/>
              <a:gd name="connsiteX21450" fmla="*/ 1224044 w 3049233"/>
              <a:gd name="connsiteY21450" fmla="*/ 375136 h 1985002"/>
              <a:gd name="connsiteX21451" fmla="*/ 1209359 w 3049233"/>
              <a:gd name="connsiteY21451" fmla="*/ 396815 h 1985002"/>
              <a:gd name="connsiteX21452" fmla="*/ 1208263 w 3049233"/>
              <a:gd name="connsiteY21452" fmla="*/ 389659 h 1985002"/>
              <a:gd name="connsiteX21453" fmla="*/ 1076426 w 3049233"/>
              <a:gd name="connsiteY21453" fmla="*/ 366777 h 1985002"/>
              <a:gd name="connsiteX21454" fmla="*/ 1077678 w 3049233"/>
              <a:gd name="connsiteY21454" fmla="*/ 374133 h 1985002"/>
              <a:gd name="connsiteX21455" fmla="*/ 1075503 w 3049233"/>
              <a:gd name="connsiteY21455" fmla="*/ 376976 h 1985002"/>
              <a:gd name="connsiteX21456" fmla="*/ 1075196 w 3049233"/>
              <a:gd name="connsiteY21456" fmla="*/ 377379 h 1985002"/>
              <a:gd name="connsiteX21457" fmla="*/ 1075157 w 3049233"/>
              <a:gd name="connsiteY21457" fmla="*/ 377429 h 1985002"/>
              <a:gd name="connsiteX21458" fmla="*/ 1071601 w 3049233"/>
              <a:gd name="connsiteY21458" fmla="*/ 380357 h 1985002"/>
              <a:gd name="connsiteX21459" fmla="*/ 1061473 w 3049233"/>
              <a:gd name="connsiteY21459" fmla="*/ 388697 h 1985002"/>
              <a:gd name="connsiteX21460" fmla="*/ 1061183 w 3049233"/>
              <a:gd name="connsiteY21460" fmla="*/ 386910 h 1985002"/>
              <a:gd name="connsiteX21461" fmla="*/ 1061152 w 3049233"/>
              <a:gd name="connsiteY21461" fmla="*/ 386721 h 1985002"/>
              <a:gd name="connsiteX21462" fmla="*/ 1073384 w 3049233"/>
              <a:gd name="connsiteY21462" fmla="*/ 370750 h 1985002"/>
              <a:gd name="connsiteX21463" fmla="*/ 1076021 w 3049233"/>
              <a:gd name="connsiteY21463" fmla="*/ 367306 h 1985002"/>
              <a:gd name="connsiteX21464" fmla="*/ 776391 w 3049233"/>
              <a:gd name="connsiteY21464" fmla="*/ 366764 h 1985002"/>
              <a:gd name="connsiteX21465" fmla="*/ 784980 w 3049233"/>
              <a:gd name="connsiteY21465" fmla="*/ 370967 h 1985002"/>
              <a:gd name="connsiteX21466" fmla="*/ 787059 w 3049233"/>
              <a:gd name="connsiteY21466" fmla="*/ 371985 h 1985002"/>
              <a:gd name="connsiteX21467" fmla="*/ 789384 w 3049233"/>
              <a:gd name="connsiteY21467" fmla="*/ 373123 h 1985002"/>
              <a:gd name="connsiteX21468" fmla="*/ 789209 w 3049233"/>
              <a:gd name="connsiteY21468" fmla="*/ 376167 h 1985002"/>
              <a:gd name="connsiteX21469" fmla="*/ 772701 w 3049233"/>
              <a:gd name="connsiteY21469" fmla="*/ 392301 h 1985002"/>
              <a:gd name="connsiteX21470" fmla="*/ 772499 w 3049233"/>
              <a:gd name="connsiteY21470" fmla="*/ 390221 h 1985002"/>
              <a:gd name="connsiteX21471" fmla="*/ 771785 w 3049233"/>
              <a:gd name="connsiteY21471" fmla="*/ 382865 h 1985002"/>
              <a:gd name="connsiteX21472" fmla="*/ 772358 w 3049233"/>
              <a:gd name="connsiteY21472" fmla="*/ 375981 h 1985002"/>
              <a:gd name="connsiteX21473" fmla="*/ 772844 w 3049233"/>
              <a:gd name="connsiteY21473" fmla="*/ 370147 h 1985002"/>
              <a:gd name="connsiteX21474" fmla="*/ 744374 w 3049233"/>
              <a:gd name="connsiteY21474" fmla="*/ 366760 h 1985002"/>
              <a:gd name="connsiteX21475" fmla="*/ 743845 w 3049233"/>
              <a:gd name="connsiteY21475" fmla="*/ 373338 h 1985002"/>
              <a:gd name="connsiteX21476" fmla="*/ 742836 w 3049233"/>
              <a:gd name="connsiteY21476" fmla="*/ 385868 h 1985002"/>
              <a:gd name="connsiteX21477" fmla="*/ 742336 w 3049233"/>
              <a:gd name="connsiteY21477" fmla="*/ 392076 h 1985002"/>
              <a:gd name="connsiteX21478" fmla="*/ 734211 w 3049233"/>
              <a:gd name="connsiteY21478" fmla="*/ 400156 h 1985002"/>
              <a:gd name="connsiteX21479" fmla="*/ 727673 w 3049233"/>
              <a:gd name="connsiteY21479" fmla="*/ 407258 h 1985002"/>
              <a:gd name="connsiteX21480" fmla="*/ 726114 w 3049233"/>
              <a:gd name="connsiteY21480" fmla="*/ 385751 h 1985002"/>
              <a:gd name="connsiteX21481" fmla="*/ 737537 w 3049233"/>
              <a:gd name="connsiteY21481" fmla="*/ 373510 h 1985002"/>
              <a:gd name="connsiteX21482" fmla="*/ 741429 w 3049233"/>
              <a:gd name="connsiteY21482" fmla="*/ 369668 h 1985002"/>
              <a:gd name="connsiteX21483" fmla="*/ 655582 w 3049233"/>
              <a:gd name="connsiteY21483" fmla="*/ 365657 h 1985002"/>
              <a:gd name="connsiteX21484" fmla="*/ 650117 w 3049233"/>
              <a:gd name="connsiteY21484" fmla="*/ 394710 h 1985002"/>
              <a:gd name="connsiteX21485" fmla="*/ 649588 w 3049233"/>
              <a:gd name="connsiteY21485" fmla="*/ 395280 h 1985002"/>
              <a:gd name="connsiteX21486" fmla="*/ 632851 w 3049233"/>
              <a:gd name="connsiteY21486" fmla="*/ 413289 h 1985002"/>
              <a:gd name="connsiteX21487" fmla="*/ 633255 w 3049233"/>
              <a:gd name="connsiteY21487" fmla="*/ 405692 h 1985002"/>
              <a:gd name="connsiteX21488" fmla="*/ 634188 w 3049233"/>
              <a:gd name="connsiteY21488" fmla="*/ 388142 h 1985002"/>
              <a:gd name="connsiteX21489" fmla="*/ 980104 w 3049233"/>
              <a:gd name="connsiteY21489" fmla="*/ 365153 h 1985002"/>
              <a:gd name="connsiteX21490" fmla="*/ 980742 w 3049233"/>
              <a:gd name="connsiteY21490" fmla="*/ 370551 h 1985002"/>
              <a:gd name="connsiteX21491" fmla="*/ 981004 w 3049233"/>
              <a:gd name="connsiteY21491" fmla="*/ 372772 h 1985002"/>
              <a:gd name="connsiteX21492" fmla="*/ 972596 w 3049233"/>
              <a:gd name="connsiteY21492" fmla="*/ 383750 h 1985002"/>
              <a:gd name="connsiteX21493" fmla="*/ 967617 w 3049233"/>
              <a:gd name="connsiteY21493" fmla="*/ 388248 h 1985002"/>
              <a:gd name="connsiteX21494" fmla="*/ 966153 w 3049233"/>
              <a:gd name="connsiteY21494" fmla="*/ 389570 h 1985002"/>
              <a:gd name="connsiteX21495" fmla="*/ 965759 w 3049233"/>
              <a:gd name="connsiteY21495" fmla="*/ 389402 h 1985002"/>
              <a:gd name="connsiteX21496" fmla="*/ 965707 w 3049233"/>
              <a:gd name="connsiteY21496" fmla="*/ 389379 h 1985002"/>
              <a:gd name="connsiteX21497" fmla="*/ 965152 w 3049233"/>
              <a:gd name="connsiteY21497" fmla="*/ 384779 h 1985002"/>
              <a:gd name="connsiteX21498" fmla="*/ 1070882 w 3049233"/>
              <a:gd name="connsiteY21498" fmla="*/ 364246 h 1985002"/>
              <a:gd name="connsiteX21499" fmla="*/ 1070837 w 3049233"/>
              <a:gd name="connsiteY21499" fmla="*/ 364305 h 1985002"/>
              <a:gd name="connsiteX21500" fmla="*/ 1059857 w 3049233"/>
              <a:gd name="connsiteY21500" fmla="*/ 378739 h 1985002"/>
              <a:gd name="connsiteX21501" fmla="*/ 1059157 w 3049233"/>
              <a:gd name="connsiteY21501" fmla="*/ 374428 h 1985002"/>
              <a:gd name="connsiteX21502" fmla="*/ 1059022 w 3049233"/>
              <a:gd name="connsiteY21502" fmla="*/ 373596 h 1985002"/>
              <a:gd name="connsiteX21503" fmla="*/ 1051607 w 3049233"/>
              <a:gd name="connsiteY21503" fmla="*/ 363766 h 1985002"/>
              <a:gd name="connsiteX21504" fmla="*/ 1052499 w 3049233"/>
              <a:gd name="connsiteY21504" fmla="*/ 369225 h 1985002"/>
              <a:gd name="connsiteX21505" fmla="*/ 1051554 w 3049233"/>
              <a:gd name="connsiteY21505" fmla="*/ 370460 h 1985002"/>
              <a:gd name="connsiteX21506" fmla="*/ 1051282 w 3049233"/>
              <a:gd name="connsiteY21506" fmla="*/ 370816 h 1985002"/>
              <a:gd name="connsiteX21507" fmla="*/ 1049098 w 3049233"/>
              <a:gd name="connsiteY21507" fmla="*/ 373668 h 1985002"/>
              <a:gd name="connsiteX21508" fmla="*/ 1041095 w 3049233"/>
              <a:gd name="connsiteY21508" fmla="*/ 379918 h 1985002"/>
              <a:gd name="connsiteX21509" fmla="*/ 1036755 w 3049233"/>
              <a:gd name="connsiteY21509" fmla="*/ 383307 h 1985002"/>
              <a:gd name="connsiteX21510" fmla="*/ 1036705 w 3049233"/>
              <a:gd name="connsiteY21510" fmla="*/ 382912 h 1985002"/>
              <a:gd name="connsiteX21511" fmla="*/ 1036705 w 3049233"/>
              <a:gd name="connsiteY21511" fmla="*/ 382910 h 1985002"/>
              <a:gd name="connsiteX21512" fmla="*/ 1124285 w 3049233"/>
              <a:gd name="connsiteY21512" fmla="*/ 363252 h 1985002"/>
              <a:gd name="connsiteX21513" fmla="*/ 1124319 w 3049233"/>
              <a:gd name="connsiteY21513" fmla="*/ 363429 h 1985002"/>
              <a:gd name="connsiteX21514" fmla="*/ 1123444 w 3049233"/>
              <a:gd name="connsiteY21514" fmla="*/ 364154 h 1985002"/>
              <a:gd name="connsiteX21515" fmla="*/ 1122918 w 3049233"/>
              <a:gd name="connsiteY21515" fmla="*/ 364590 h 1985002"/>
              <a:gd name="connsiteX21516" fmla="*/ 1123070 w 3049233"/>
              <a:gd name="connsiteY21516" fmla="*/ 364441 h 1985002"/>
              <a:gd name="connsiteX21517" fmla="*/ 1139615 w 3049233"/>
              <a:gd name="connsiteY21517" fmla="*/ 363117 h 1985002"/>
              <a:gd name="connsiteX21518" fmla="*/ 1140688 w 3049233"/>
              <a:gd name="connsiteY21518" fmla="*/ 363571 h 1985002"/>
              <a:gd name="connsiteX21519" fmla="*/ 1143227 w 3049233"/>
              <a:gd name="connsiteY21519" fmla="*/ 364646 h 1985002"/>
              <a:gd name="connsiteX21520" fmla="*/ 1132867 w 3049233"/>
              <a:gd name="connsiteY21520" fmla="*/ 376457 h 1985002"/>
              <a:gd name="connsiteX21521" fmla="*/ 1131921 w 3049233"/>
              <a:gd name="connsiteY21521" fmla="*/ 371480 h 1985002"/>
              <a:gd name="connsiteX21522" fmla="*/ 1198129 w 3049233"/>
              <a:gd name="connsiteY21522" fmla="*/ 362826 h 1985002"/>
              <a:gd name="connsiteX21523" fmla="*/ 1198153 w 3049233"/>
              <a:gd name="connsiteY21523" fmla="*/ 362934 h 1985002"/>
              <a:gd name="connsiteX21524" fmla="*/ 1199405 w 3049233"/>
              <a:gd name="connsiteY21524" fmla="*/ 371040 h 1985002"/>
              <a:gd name="connsiteX21525" fmla="*/ 1193122 w 3049233"/>
              <a:gd name="connsiteY21525" fmla="*/ 378903 h 1985002"/>
              <a:gd name="connsiteX21526" fmla="*/ 1186087 w 3049233"/>
              <a:gd name="connsiteY21526" fmla="*/ 387706 h 1985002"/>
              <a:gd name="connsiteX21527" fmla="*/ 1185958 w 3049233"/>
              <a:gd name="connsiteY21527" fmla="*/ 387852 h 1985002"/>
              <a:gd name="connsiteX21528" fmla="*/ 1185273 w 3049233"/>
              <a:gd name="connsiteY21528" fmla="*/ 385052 h 1985002"/>
              <a:gd name="connsiteX21529" fmla="*/ 1183790 w 3049233"/>
              <a:gd name="connsiteY21529" fmla="*/ 378992 h 1985002"/>
              <a:gd name="connsiteX21530" fmla="*/ 1185504 w 3049233"/>
              <a:gd name="connsiteY21530" fmla="*/ 377200 h 1985002"/>
              <a:gd name="connsiteX21531" fmla="*/ 1187324 w 3049233"/>
              <a:gd name="connsiteY21531" fmla="*/ 375295 h 1985002"/>
              <a:gd name="connsiteX21532" fmla="*/ 1192501 w 3049233"/>
              <a:gd name="connsiteY21532" fmla="*/ 369321 h 1985002"/>
              <a:gd name="connsiteX21533" fmla="*/ 1294254 w 3049233"/>
              <a:gd name="connsiteY21533" fmla="*/ 362599 h 1985002"/>
              <a:gd name="connsiteX21534" fmla="*/ 1294433 w 3049233"/>
              <a:gd name="connsiteY21534" fmla="*/ 364849 h 1985002"/>
              <a:gd name="connsiteX21535" fmla="*/ 1292942 w 3049233"/>
              <a:gd name="connsiteY21535" fmla="*/ 371005 h 1985002"/>
              <a:gd name="connsiteX21536" fmla="*/ 1279743 w 3049233"/>
              <a:gd name="connsiteY21536" fmla="*/ 401266 h 1985002"/>
              <a:gd name="connsiteX21537" fmla="*/ 1279630 w 3049233"/>
              <a:gd name="connsiteY21537" fmla="*/ 400000 h 1985002"/>
              <a:gd name="connsiteX21538" fmla="*/ 1293642 w 3049233"/>
              <a:gd name="connsiteY21538" fmla="*/ 365460 h 1985002"/>
              <a:gd name="connsiteX21539" fmla="*/ 955994 w 3049233"/>
              <a:gd name="connsiteY21539" fmla="*/ 360074 h 1985002"/>
              <a:gd name="connsiteX21540" fmla="*/ 956813 w 3049233"/>
              <a:gd name="connsiteY21540" fmla="*/ 368150 h 1985002"/>
              <a:gd name="connsiteX21541" fmla="*/ 956314 w 3049233"/>
              <a:gd name="connsiteY21541" fmla="*/ 368798 h 1985002"/>
              <a:gd name="connsiteX21542" fmla="*/ 955539 w 3049233"/>
              <a:gd name="connsiteY21542" fmla="*/ 369806 h 1985002"/>
              <a:gd name="connsiteX21543" fmla="*/ 950628 w 3049233"/>
              <a:gd name="connsiteY21543" fmla="*/ 374121 h 1985002"/>
              <a:gd name="connsiteX21544" fmla="*/ 948270 w 3049233"/>
              <a:gd name="connsiteY21544" fmla="*/ 376193 h 1985002"/>
              <a:gd name="connsiteX21545" fmla="*/ 947137 w 3049233"/>
              <a:gd name="connsiteY21545" fmla="*/ 377138 h 1985002"/>
              <a:gd name="connsiteX21546" fmla="*/ 946269 w 3049233"/>
              <a:gd name="connsiteY21546" fmla="*/ 376714 h 1985002"/>
              <a:gd name="connsiteX21547" fmla="*/ 946164 w 3049233"/>
              <a:gd name="connsiteY21547" fmla="*/ 376663 h 1985002"/>
              <a:gd name="connsiteX21548" fmla="*/ 946154 w 3049233"/>
              <a:gd name="connsiteY21548" fmla="*/ 376658 h 1985002"/>
              <a:gd name="connsiteX21549" fmla="*/ 945339 w 3049233"/>
              <a:gd name="connsiteY21549" fmla="*/ 373940 h 1985002"/>
              <a:gd name="connsiteX21550" fmla="*/ 1045810 w 3049233"/>
              <a:gd name="connsiteY21550" fmla="*/ 359642 h 1985002"/>
              <a:gd name="connsiteX21551" fmla="*/ 1035470 w 3049233"/>
              <a:gd name="connsiteY21551" fmla="*/ 373070 h 1985002"/>
              <a:gd name="connsiteX21552" fmla="*/ 1034817 w 3049233"/>
              <a:gd name="connsiteY21552" fmla="*/ 367871 h 1985002"/>
              <a:gd name="connsiteX21553" fmla="*/ 722374 w 3049233"/>
              <a:gd name="connsiteY21553" fmla="*/ 359279 h 1985002"/>
              <a:gd name="connsiteX21554" fmla="*/ 719940 w 3049233"/>
              <a:gd name="connsiteY21554" fmla="*/ 380075 h 1985002"/>
              <a:gd name="connsiteX21555" fmla="*/ 720176 w 3049233"/>
              <a:gd name="connsiteY21555" fmla="*/ 383371 h 1985002"/>
              <a:gd name="connsiteX21556" fmla="*/ 716805 w 3049233"/>
              <a:gd name="connsiteY21556" fmla="*/ 387021 h 1985002"/>
              <a:gd name="connsiteX21557" fmla="*/ 702834 w 3049233"/>
              <a:gd name="connsiteY21557" fmla="*/ 402149 h 1985002"/>
              <a:gd name="connsiteX21558" fmla="*/ 703295 w 3049233"/>
              <a:gd name="connsiteY21558" fmla="*/ 393719 h 1985002"/>
              <a:gd name="connsiteX21559" fmla="*/ 704123 w 3049233"/>
              <a:gd name="connsiteY21559" fmla="*/ 378557 h 1985002"/>
              <a:gd name="connsiteX21560" fmla="*/ 977577 w 3049233"/>
              <a:gd name="connsiteY21560" fmla="*/ 359157 h 1985002"/>
              <a:gd name="connsiteX21561" fmla="*/ 964171 w 3049233"/>
              <a:gd name="connsiteY21561" fmla="*/ 376598 h 1985002"/>
              <a:gd name="connsiteX21562" fmla="*/ 963592 w 3049233"/>
              <a:gd name="connsiteY21562" fmla="*/ 370836 h 1985002"/>
              <a:gd name="connsiteX21563" fmla="*/ 1099347 w 3049233"/>
              <a:gd name="connsiteY21563" fmla="*/ 358952 h 1985002"/>
              <a:gd name="connsiteX21564" fmla="*/ 1099636 w 3049233"/>
              <a:gd name="connsiteY21564" fmla="*/ 360542 h 1985002"/>
              <a:gd name="connsiteX21565" fmla="*/ 1092490 w 3049233"/>
              <a:gd name="connsiteY21565" fmla="*/ 365306 h 1985002"/>
              <a:gd name="connsiteX21566" fmla="*/ 1089667 w 3049233"/>
              <a:gd name="connsiteY21566" fmla="*/ 367188 h 1985002"/>
              <a:gd name="connsiteX21567" fmla="*/ 1090457 w 3049233"/>
              <a:gd name="connsiteY21567" fmla="*/ 366153 h 1985002"/>
              <a:gd name="connsiteX21568" fmla="*/ 828766 w 3049233"/>
              <a:gd name="connsiteY21568" fmla="*/ 358872 h 1985002"/>
              <a:gd name="connsiteX21569" fmla="*/ 831209 w 3049233"/>
              <a:gd name="connsiteY21569" fmla="*/ 360226 h 1985002"/>
              <a:gd name="connsiteX21570" fmla="*/ 830455 w 3049233"/>
              <a:gd name="connsiteY21570" fmla="*/ 366369 h 1985002"/>
              <a:gd name="connsiteX21571" fmla="*/ 830372 w 3049233"/>
              <a:gd name="connsiteY21571" fmla="*/ 366450 h 1985002"/>
              <a:gd name="connsiteX21572" fmla="*/ 830222 w 3049233"/>
              <a:gd name="connsiteY21572" fmla="*/ 366598 h 1985002"/>
              <a:gd name="connsiteX21573" fmla="*/ 829168 w 3049233"/>
              <a:gd name="connsiteY21573" fmla="*/ 361007 h 1985002"/>
              <a:gd name="connsiteX21574" fmla="*/ 1129518 w 3049233"/>
              <a:gd name="connsiteY21574" fmla="*/ 358840 h 1985002"/>
              <a:gd name="connsiteX21575" fmla="*/ 1129675 w 3049233"/>
              <a:gd name="connsiteY21575" fmla="*/ 358907 h 1985002"/>
              <a:gd name="connsiteX21576" fmla="*/ 1129743 w 3049233"/>
              <a:gd name="connsiteY21576" fmla="*/ 358936 h 1985002"/>
              <a:gd name="connsiteX21577" fmla="*/ 1129564 w 3049233"/>
              <a:gd name="connsiteY21577" fmla="*/ 359084 h 1985002"/>
              <a:gd name="connsiteX21578" fmla="*/ 1168621 w 3049233"/>
              <a:gd name="connsiteY21578" fmla="*/ 358808 h 1985002"/>
              <a:gd name="connsiteX21579" fmla="*/ 1171398 w 3049233"/>
              <a:gd name="connsiteY21579" fmla="*/ 360055 h 1985002"/>
              <a:gd name="connsiteX21580" fmla="*/ 1165530 w 3049233"/>
              <a:gd name="connsiteY21580" fmla="*/ 367810 h 1985002"/>
              <a:gd name="connsiteX21581" fmla="*/ 1157308 w 3049233"/>
              <a:gd name="connsiteY21581" fmla="*/ 375963 h 1985002"/>
              <a:gd name="connsiteX21582" fmla="*/ 1156882 w 3049233"/>
              <a:gd name="connsiteY21582" fmla="*/ 373721 h 1985002"/>
              <a:gd name="connsiteX21583" fmla="*/ 1156771 w 3049233"/>
              <a:gd name="connsiteY21583" fmla="*/ 373135 h 1985002"/>
              <a:gd name="connsiteX21584" fmla="*/ 1160277 w 3049233"/>
              <a:gd name="connsiteY21584" fmla="*/ 368895 h 1985002"/>
              <a:gd name="connsiteX21585" fmla="*/ 820135 w 3049233"/>
              <a:gd name="connsiteY21585" fmla="*/ 358016 h 1985002"/>
              <a:gd name="connsiteX21586" fmla="*/ 823249 w 3049233"/>
              <a:gd name="connsiteY21586" fmla="*/ 359885 h 1985002"/>
              <a:gd name="connsiteX21587" fmla="*/ 824738 w 3049233"/>
              <a:gd name="connsiteY21587" fmla="*/ 367719 h 1985002"/>
              <a:gd name="connsiteX21588" fmla="*/ 822676 w 3049233"/>
              <a:gd name="connsiteY21588" fmla="*/ 363373 h 1985002"/>
              <a:gd name="connsiteX21589" fmla="*/ 821603 w 3049233"/>
              <a:gd name="connsiteY21589" fmla="*/ 361112 h 1985002"/>
              <a:gd name="connsiteX21590" fmla="*/ 1364511 w 3049233"/>
              <a:gd name="connsiteY21590" fmla="*/ 357933 h 1985002"/>
              <a:gd name="connsiteX21591" fmla="*/ 1364674 w 3049233"/>
              <a:gd name="connsiteY21591" fmla="*/ 362360 h 1985002"/>
              <a:gd name="connsiteX21592" fmla="*/ 1353171 w 3049233"/>
              <a:gd name="connsiteY21592" fmla="*/ 388706 h 1985002"/>
              <a:gd name="connsiteX21593" fmla="*/ 1352290 w 3049233"/>
              <a:gd name="connsiteY21593" fmla="*/ 390275 h 1985002"/>
              <a:gd name="connsiteX21594" fmla="*/ 1350978 w 3049233"/>
              <a:gd name="connsiteY21594" fmla="*/ 392613 h 1985002"/>
              <a:gd name="connsiteX21595" fmla="*/ 1345296 w 3049233"/>
              <a:gd name="connsiteY21595" fmla="*/ 402739 h 1985002"/>
              <a:gd name="connsiteX21596" fmla="*/ 1345475 w 3049233"/>
              <a:gd name="connsiteY21596" fmla="*/ 401698 h 1985002"/>
              <a:gd name="connsiteX21597" fmla="*/ 1345952 w 3049233"/>
              <a:gd name="connsiteY21597" fmla="*/ 398925 h 1985002"/>
              <a:gd name="connsiteX21598" fmla="*/ 1351057 w 3049233"/>
              <a:gd name="connsiteY21598" fmla="*/ 389636 h 1985002"/>
              <a:gd name="connsiteX21599" fmla="*/ 1341074 w 3049233"/>
              <a:gd name="connsiteY21599" fmla="*/ 357582 h 1985002"/>
              <a:gd name="connsiteX21600" fmla="*/ 1341152 w 3049233"/>
              <a:gd name="connsiteY21600" fmla="*/ 359169 h 1985002"/>
              <a:gd name="connsiteX21601" fmla="*/ 1337557 w 3049233"/>
              <a:gd name="connsiteY21601" fmla="*/ 368011 h 1985002"/>
              <a:gd name="connsiteX21602" fmla="*/ 1328867 w 3049233"/>
              <a:gd name="connsiteY21602" fmla="*/ 389384 h 1985002"/>
              <a:gd name="connsiteX21603" fmla="*/ 1325013 w 3049233"/>
              <a:gd name="connsiteY21603" fmla="*/ 396609 h 1985002"/>
              <a:gd name="connsiteX21604" fmla="*/ 1324970 w 3049233"/>
              <a:gd name="connsiteY21604" fmla="*/ 395779 h 1985002"/>
              <a:gd name="connsiteX21605" fmla="*/ 1324936 w 3049233"/>
              <a:gd name="connsiteY21605" fmla="*/ 395120 h 1985002"/>
              <a:gd name="connsiteX21606" fmla="*/ 1324876 w 3049233"/>
              <a:gd name="connsiteY21606" fmla="*/ 393964 h 1985002"/>
              <a:gd name="connsiteX21607" fmla="*/ 1331414 w 3049233"/>
              <a:gd name="connsiteY21607" fmla="*/ 379922 h 1985002"/>
              <a:gd name="connsiteX21608" fmla="*/ 1340044 w 3049233"/>
              <a:gd name="connsiteY21608" fmla="*/ 361385 h 1985002"/>
              <a:gd name="connsiteX21609" fmla="*/ 1027558 w 3049233"/>
              <a:gd name="connsiteY21609" fmla="*/ 357557 h 1985002"/>
              <a:gd name="connsiteX21610" fmla="*/ 1027880 w 3049233"/>
              <a:gd name="connsiteY21610" fmla="*/ 360164 h 1985002"/>
              <a:gd name="connsiteX21611" fmla="*/ 1027950 w 3049233"/>
              <a:gd name="connsiteY21611" fmla="*/ 360736 h 1985002"/>
              <a:gd name="connsiteX21612" fmla="*/ 1028415 w 3049233"/>
              <a:gd name="connsiteY21612" fmla="*/ 364500 h 1985002"/>
              <a:gd name="connsiteX21613" fmla="*/ 1024037 w 3049233"/>
              <a:gd name="connsiteY21613" fmla="*/ 367738 h 1985002"/>
              <a:gd name="connsiteX21614" fmla="*/ 1014677 w 3049233"/>
              <a:gd name="connsiteY21614" fmla="*/ 374660 h 1985002"/>
              <a:gd name="connsiteX21615" fmla="*/ 1014126 w 3049233"/>
              <a:gd name="connsiteY21615" fmla="*/ 375141 h 1985002"/>
              <a:gd name="connsiteX21616" fmla="*/ 1018639 w 3049233"/>
              <a:gd name="connsiteY21616" fmla="*/ 369233 h 1985002"/>
              <a:gd name="connsiteX21617" fmla="*/ 1145131 w 3049233"/>
              <a:gd name="connsiteY21617" fmla="*/ 357121 h 1985002"/>
              <a:gd name="connsiteX21618" fmla="*/ 1147553 w 3049233"/>
              <a:gd name="connsiteY21618" fmla="*/ 357994 h 1985002"/>
              <a:gd name="connsiteX21619" fmla="*/ 1147831 w 3049233"/>
              <a:gd name="connsiteY21619" fmla="*/ 359398 h 1985002"/>
              <a:gd name="connsiteX21620" fmla="*/ 1147045 w 3049233"/>
              <a:gd name="connsiteY21620" fmla="*/ 360295 h 1985002"/>
              <a:gd name="connsiteX21621" fmla="*/ 1144725 w 3049233"/>
              <a:gd name="connsiteY21621" fmla="*/ 359263 h 1985002"/>
              <a:gd name="connsiteX21622" fmla="*/ 1144635 w 3049233"/>
              <a:gd name="connsiteY21622" fmla="*/ 359224 h 1985002"/>
              <a:gd name="connsiteX21623" fmla="*/ 1143614 w 3049233"/>
              <a:gd name="connsiteY21623" fmla="*/ 358770 h 1985002"/>
              <a:gd name="connsiteX21624" fmla="*/ 754984 w 3049233"/>
              <a:gd name="connsiteY21624" fmla="*/ 356286 h 1985002"/>
              <a:gd name="connsiteX21625" fmla="*/ 759552 w 3049233"/>
              <a:gd name="connsiteY21625" fmla="*/ 358522 h 1985002"/>
              <a:gd name="connsiteX21626" fmla="*/ 767491 w 3049233"/>
              <a:gd name="connsiteY21626" fmla="*/ 362407 h 1985002"/>
              <a:gd name="connsiteX21627" fmla="*/ 767299 w 3049233"/>
              <a:gd name="connsiteY21627" fmla="*/ 364703 h 1985002"/>
              <a:gd name="connsiteX21628" fmla="*/ 767067 w 3049233"/>
              <a:gd name="connsiteY21628" fmla="*/ 367454 h 1985002"/>
              <a:gd name="connsiteX21629" fmla="*/ 752065 w 3049233"/>
              <a:gd name="connsiteY21629" fmla="*/ 381778 h 1985002"/>
              <a:gd name="connsiteX21630" fmla="*/ 751500 w 3049233"/>
              <a:gd name="connsiteY21630" fmla="*/ 382385 h 1985002"/>
              <a:gd name="connsiteX21631" fmla="*/ 750370 w 3049233"/>
              <a:gd name="connsiteY21631" fmla="*/ 360841 h 1985002"/>
              <a:gd name="connsiteX21632" fmla="*/ 751054 w 3049233"/>
              <a:gd name="connsiteY21632" fmla="*/ 360165 h 1985002"/>
              <a:gd name="connsiteX21633" fmla="*/ 882139 w 3049233"/>
              <a:gd name="connsiteY21633" fmla="*/ 356159 h 1985002"/>
              <a:gd name="connsiteX21634" fmla="*/ 883013 w 3049233"/>
              <a:gd name="connsiteY21634" fmla="*/ 363196 h 1985002"/>
              <a:gd name="connsiteX21635" fmla="*/ 873905 w 3049233"/>
              <a:gd name="connsiteY21635" fmla="*/ 373961 h 1985002"/>
              <a:gd name="connsiteX21636" fmla="*/ 866575 w 3049233"/>
              <a:gd name="connsiteY21636" fmla="*/ 382625 h 1985002"/>
              <a:gd name="connsiteX21637" fmla="*/ 866304 w 3049233"/>
              <a:gd name="connsiteY21637" fmla="*/ 380302 h 1985002"/>
              <a:gd name="connsiteX21638" fmla="*/ 866285 w 3049233"/>
              <a:gd name="connsiteY21638" fmla="*/ 380140 h 1985002"/>
              <a:gd name="connsiteX21639" fmla="*/ 865693 w 3049233"/>
              <a:gd name="connsiteY21639" fmla="*/ 375048 h 1985002"/>
              <a:gd name="connsiteX21640" fmla="*/ 870506 w 3049233"/>
              <a:gd name="connsiteY21640" fmla="*/ 368925 h 1985002"/>
              <a:gd name="connsiteX21641" fmla="*/ 875272 w 3049233"/>
              <a:gd name="connsiteY21641" fmla="*/ 362862 h 1985002"/>
              <a:gd name="connsiteX21642" fmla="*/ 876968 w 3049233"/>
              <a:gd name="connsiteY21642" fmla="*/ 360705 h 1985002"/>
              <a:gd name="connsiteX21643" fmla="*/ 637412 w 3049233"/>
              <a:gd name="connsiteY21643" fmla="*/ 355139 h 1985002"/>
              <a:gd name="connsiteX21644" fmla="*/ 628834 w 3049233"/>
              <a:gd name="connsiteY21644" fmla="*/ 384106 h 1985002"/>
              <a:gd name="connsiteX21645" fmla="*/ 628775 w 3049233"/>
              <a:gd name="connsiteY21645" fmla="*/ 385226 h 1985002"/>
              <a:gd name="connsiteX21646" fmla="*/ 628762 w 3049233"/>
              <a:gd name="connsiteY21646" fmla="*/ 385473 h 1985002"/>
              <a:gd name="connsiteX21647" fmla="*/ 620099 w 3049233"/>
              <a:gd name="connsiteY21647" fmla="*/ 394785 h 1985002"/>
              <a:gd name="connsiteX21648" fmla="*/ 619724 w 3049233"/>
              <a:gd name="connsiteY21648" fmla="*/ 395228 h 1985002"/>
              <a:gd name="connsiteX21649" fmla="*/ 615086 w 3049233"/>
              <a:gd name="connsiteY21649" fmla="*/ 400689 h 1985002"/>
              <a:gd name="connsiteX21650" fmla="*/ 617105 w 3049233"/>
              <a:gd name="connsiteY21650" fmla="*/ 380902 h 1985002"/>
              <a:gd name="connsiteX21651" fmla="*/ 619593 w 3049233"/>
              <a:gd name="connsiteY21651" fmla="*/ 373659 h 1985002"/>
              <a:gd name="connsiteX21652" fmla="*/ 629055 w 3049233"/>
              <a:gd name="connsiteY21652" fmla="*/ 363825 h 1985002"/>
              <a:gd name="connsiteX21653" fmla="*/ 630264 w 3049233"/>
              <a:gd name="connsiteY21653" fmla="*/ 362569 h 1985002"/>
              <a:gd name="connsiteX21654" fmla="*/ 1269868 w 3049233"/>
              <a:gd name="connsiteY21654" fmla="*/ 355065 h 1985002"/>
              <a:gd name="connsiteX21655" fmla="*/ 1269871 w 3049233"/>
              <a:gd name="connsiteY21655" fmla="*/ 355094 h 1985002"/>
              <a:gd name="connsiteX21656" fmla="*/ 1272772 w 3049233"/>
              <a:gd name="connsiteY21656" fmla="*/ 384316 h 1985002"/>
              <a:gd name="connsiteX21657" fmla="*/ 1268345 w 3049233"/>
              <a:gd name="connsiteY21657" fmla="*/ 397688 h 1985002"/>
              <a:gd name="connsiteX21658" fmla="*/ 1258633 w 3049233"/>
              <a:gd name="connsiteY21658" fmla="*/ 424701 h 1985002"/>
              <a:gd name="connsiteX21659" fmla="*/ 1258773 w 3049233"/>
              <a:gd name="connsiteY21659" fmla="*/ 411758 h 1985002"/>
              <a:gd name="connsiteX21660" fmla="*/ 1258130 w 3049233"/>
              <a:gd name="connsiteY21660" fmla="*/ 406671 h 1985002"/>
              <a:gd name="connsiteX21661" fmla="*/ 1257067 w 3049233"/>
              <a:gd name="connsiteY21661" fmla="*/ 398247 h 1985002"/>
              <a:gd name="connsiteX21662" fmla="*/ 1256335 w 3049233"/>
              <a:gd name="connsiteY21662" fmla="*/ 392444 h 1985002"/>
              <a:gd name="connsiteX21663" fmla="*/ 1261009 w 3049233"/>
              <a:gd name="connsiteY21663" fmla="*/ 379533 h 1985002"/>
              <a:gd name="connsiteX21664" fmla="*/ 1119602 w 3049233"/>
              <a:gd name="connsiteY21664" fmla="*/ 354641 h 1985002"/>
              <a:gd name="connsiteX21665" fmla="*/ 1122922 w 3049233"/>
              <a:gd name="connsiteY21665" fmla="*/ 356047 h 1985002"/>
              <a:gd name="connsiteX21666" fmla="*/ 1123079 w 3049233"/>
              <a:gd name="connsiteY21666" fmla="*/ 356875 h 1985002"/>
              <a:gd name="connsiteX21667" fmla="*/ 1113417 w 3049233"/>
              <a:gd name="connsiteY21667" fmla="*/ 366347 h 1985002"/>
              <a:gd name="connsiteX21668" fmla="*/ 1107578 w 3049233"/>
              <a:gd name="connsiteY21668" fmla="*/ 372070 h 1985002"/>
              <a:gd name="connsiteX21669" fmla="*/ 1106469 w 3049233"/>
              <a:gd name="connsiteY21669" fmla="*/ 366001 h 1985002"/>
              <a:gd name="connsiteX21670" fmla="*/ 933018 w 3049233"/>
              <a:gd name="connsiteY21670" fmla="*/ 353806 h 1985002"/>
              <a:gd name="connsiteX21671" fmla="*/ 933585 w 3049233"/>
              <a:gd name="connsiteY21671" fmla="*/ 360711 h 1985002"/>
              <a:gd name="connsiteX21672" fmla="*/ 930099 w 3049233"/>
              <a:gd name="connsiteY21672" fmla="*/ 363541 h 1985002"/>
              <a:gd name="connsiteX21673" fmla="*/ 929376 w 3049233"/>
              <a:gd name="connsiteY21673" fmla="*/ 363187 h 1985002"/>
              <a:gd name="connsiteX21674" fmla="*/ 928198 w 3049233"/>
              <a:gd name="connsiteY21674" fmla="*/ 362611 h 1985002"/>
              <a:gd name="connsiteX21675" fmla="*/ 929422 w 3049233"/>
              <a:gd name="connsiteY21675" fmla="*/ 361750 h 1985002"/>
              <a:gd name="connsiteX21676" fmla="*/ 927552 w 3049233"/>
              <a:gd name="connsiteY21676" fmla="*/ 360884 h 1985002"/>
              <a:gd name="connsiteX21677" fmla="*/ 1074201 w 3049233"/>
              <a:gd name="connsiteY21677" fmla="*/ 353705 h 1985002"/>
              <a:gd name="connsiteX21678" fmla="*/ 1074307 w 3049233"/>
              <a:gd name="connsiteY21678" fmla="*/ 354328 h 1985002"/>
              <a:gd name="connsiteX21679" fmla="*/ 1072168 w 3049233"/>
              <a:gd name="connsiteY21679" fmla="*/ 355652 h 1985002"/>
              <a:gd name="connsiteX21680" fmla="*/ 1070569 w 3049233"/>
              <a:gd name="connsiteY21680" fmla="*/ 356901 h 1985002"/>
              <a:gd name="connsiteX21681" fmla="*/ 1071661 w 3049233"/>
              <a:gd name="connsiteY21681" fmla="*/ 355483 h 1985002"/>
              <a:gd name="connsiteX21682" fmla="*/ 1290856 w 3049233"/>
              <a:gd name="connsiteY21682" fmla="*/ 353378 h 1985002"/>
              <a:gd name="connsiteX21683" fmla="*/ 1288400 w 3049233"/>
              <a:gd name="connsiteY21683" fmla="*/ 364389 h 1985002"/>
              <a:gd name="connsiteX21684" fmla="*/ 1284356 w 3049233"/>
              <a:gd name="connsiteY21684" fmla="*/ 374258 h 1985002"/>
              <a:gd name="connsiteX21685" fmla="*/ 1278589 w 3049233"/>
              <a:gd name="connsiteY21685" fmla="*/ 388329 h 1985002"/>
              <a:gd name="connsiteX21686" fmla="*/ 1278578 w 3049233"/>
              <a:gd name="connsiteY21686" fmla="*/ 388197 h 1985002"/>
              <a:gd name="connsiteX21687" fmla="*/ 1278539 w 3049233"/>
              <a:gd name="connsiteY21687" fmla="*/ 387759 h 1985002"/>
              <a:gd name="connsiteX21688" fmla="*/ 1288366 w 3049233"/>
              <a:gd name="connsiteY21688" fmla="*/ 360328 h 1985002"/>
              <a:gd name="connsiteX21689" fmla="*/ 1290143 w 3049233"/>
              <a:gd name="connsiteY21689" fmla="*/ 355368 h 1985002"/>
              <a:gd name="connsiteX21690" fmla="*/ 1134473 w 3049233"/>
              <a:gd name="connsiteY21690" fmla="*/ 353282 h 1985002"/>
              <a:gd name="connsiteX21691" fmla="*/ 1135059 w 3049233"/>
              <a:gd name="connsiteY21691" fmla="*/ 353493 h 1985002"/>
              <a:gd name="connsiteX21692" fmla="*/ 1135933 w 3049233"/>
              <a:gd name="connsiteY21692" fmla="*/ 353808 h 1985002"/>
              <a:gd name="connsiteX21693" fmla="*/ 1134717 w 3049233"/>
              <a:gd name="connsiteY21693" fmla="*/ 354816 h 1985002"/>
              <a:gd name="connsiteX21694" fmla="*/ 1134311 w 3049233"/>
              <a:gd name="connsiteY21694" fmla="*/ 354635 h 1985002"/>
              <a:gd name="connsiteX21695" fmla="*/ 1134244 w 3049233"/>
              <a:gd name="connsiteY21695" fmla="*/ 354605 h 1985002"/>
              <a:gd name="connsiteX21696" fmla="*/ 1133471 w 3049233"/>
              <a:gd name="connsiteY21696" fmla="*/ 354262 h 1985002"/>
              <a:gd name="connsiteX21697" fmla="*/ 1133698 w 3049233"/>
              <a:gd name="connsiteY21697" fmla="*/ 354040 h 1985002"/>
              <a:gd name="connsiteX21698" fmla="*/ 1002340 w 3049233"/>
              <a:gd name="connsiteY21698" fmla="*/ 353192 h 1985002"/>
              <a:gd name="connsiteX21699" fmla="*/ 1003086 w 3049233"/>
              <a:gd name="connsiteY21699" fmla="*/ 358724 h 1985002"/>
              <a:gd name="connsiteX21700" fmla="*/ 998525 w 3049233"/>
              <a:gd name="connsiteY21700" fmla="*/ 361979 h 1985002"/>
              <a:gd name="connsiteX21701" fmla="*/ 990084 w 3049233"/>
              <a:gd name="connsiteY21701" fmla="*/ 369262 h 1985002"/>
              <a:gd name="connsiteX21702" fmla="*/ 1001930 w 3049233"/>
              <a:gd name="connsiteY21702" fmla="*/ 353730 h 1985002"/>
              <a:gd name="connsiteX21703" fmla="*/ 577560 w 3049233"/>
              <a:gd name="connsiteY21703" fmla="*/ 353053 h 1985002"/>
              <a:gd name="connsiteX21704" fmla="*/ 572848 w 3049233"/>
              <a:gd name="connsiteY21704" fmla="*/ 382636 h 1985002"/>
              <a:gd name="connsiteX21705" fmla="*/ 553063 w 3049233"/>
              <a:gd name="connsiteY21705" fmla="*/ 405990 h 1985002"/>
              <a:gd name="connsiteX21706" fmla="*/ 531293 w 3049233"/>
              <a:gd name="connsiteY21706" fmla="*/ 431686 h 1985002"/>
              <a:gd name="connsiteX21707" fmla="*/ 521295 w 3049233"/>
              <a:gd name="connsiteY21707" fmla="*/ 443487 h 1985002"/>
              <a:gd name="connsiteX21708" fmla="*/ 444281 w 3049233"/>
              <a:gd name="connsiteY21708" fmla="*/ 542936 h 1985002"/>
              <a:gd name="connsiteX21709" fmla="*/ 383660 w 3049233"/>
              <a:gd name="connsiteY21709" fmla="*/ 627603 h 1985002"/>
              <a:gd name="connsiteX21710" fmla="*/ 98503 w 3049233"/>
              <a:gd name="connsiteY21710" fmla="*/ 1132046 h 1985002"/>
              <a:gd name="connsiteX21711" fmla="*/ 33917 w 3049233"/>
              <a:gd name="connsiteY21711" fmla="*/ 1313926 h 1985002"/>
              <a:gd name="connsiteX21712" fmla="*/ 33818 w 3049233"/>
              <a:gd name="connsiteY21712" fmla="*/ 1312047 h 1985002"/>
              <a:gd name="connsiteX21713" fmla="*/ 33105 w 3049233"/>
              <a:gd name="connsiteY21713" fmla="*/ 1316213 h 1985002"/>
              <a:gd name="connsiteX21714" fmla="*/ 31465 w 3049233"/>
              <a:gd name="connsiteY21714" fmla="*/ 1320832 h 1985002"/>
              <a:gd name="connsiteX21715" fmla="*/ 30838 w 3049233"/>
              <a:gd name="connsiteY21715" fmla="*/ 1322596 h 1985002"/>
              <a:gd name="connsiteX21716" fmla="*/ 25151 w 3049233"/>
              <a:gd name="connsiteY21716" fmla="*/ 1338613 h 1985002"/>
              <a:gd name="connsiteX21717" fmla="*/ 25519 w 3049233"/>
              <a:gd name="connsiteY21717" fmla="*/ 1335247 h 1985002"/>
              <a:gd name="connsiteX21718" fmla="*/ 94777 w 3049233"/>
              <a:gd name="connsiteY21718" fmla="*/ 1122565 h 1985002"/>
              <a:gd name="connsiteX21719" fmla="*/ 376548 w 3049233"/>
              <a:gd name="connsiteY21719" fmla="*/ 613209 h 1985002"/>
              <a:gd name="connsiteX21720" fmla="*/ 437000 w 3049233"/>
              <a:gd name="connsiteY21720" fmla="*/ 528543 h 1985002"/>
              <a:gd name="connsiteX21721" fmla="*/ 514099 w 3049233"/>
              <a:gd name="connsiteY21721" fmla="*/ 428284 h 1985002"/>
              <a:gd name="connsiteX21722" fmla="*/ 1220957 w 3049233"/>
              <a:gd name="connsiteY21722" fmla="*/ 352936 h 1985002"/>
              <a:gd name="connsiteX21723" fmla="*/ 1221691 w 3049233"/>
              <a:gd name="connsiteY21723" fmla="*/ 356160 h 1985002"/>
              <a:gd name="connsiteX21724" fmla="*/ 1222187 w 3049233"/>
              <a:gd name="connsiteY21724" fmla="*/ 360161 h 1985002"/>
              <a:gd name="connsiteX21725" fmla="*/ 1210625 w 3049233"/>
              <a:gd name="connsiteY21725" fmla="*/ 375872 h 1985002"/>
              <a:gd name="connsiteX21726" fmla="*/ 1206922 w 3049233"/>
              <a:gd name="connsiteY21726" fmla="*/ 380903 h 1985002"/>
              <a:gd name="connsiteX21727" fmla="*/ 1206582 w 3049233"/>
              <a:gd name="connsiteY21727" fmla="*/ 378684 h 1985002"/>
              <a:gd name="connsiteX21728" fmla="*/ 1206325 w 3049233"/>
              <a:gd name="connsiteY21728" fmla="*/ 377001 h 1985002"/>
              <a:gd name="connsiteX21729" fmla="*/ 1205595 w 3049233"/>
              <a:gd name="connsiteY21729" fmla="*/ 372233 h 1985002"/>
              <a:gd name="connsiteX21730" fmla="*/ 1218594 w 3049233"/>
              <a:gd name="connsiteY21730" fmla="*/ 355904 h 1985002"/>
              <a:gd name="connsiteX21731" fmla="*/ 1171456 w 3049233"/>
              <a:gd name="connsiteY21731" fmla="*/ 352386 h 1985002"/>
              <a:gd name="connsiteX21732" fmla="*/ 1171883 w 3049233"/>
              <a:gd name="connsiteY21732" fmla="*/ 354432 h 1985002"/>
              <a:gd name="connsiteX21733" fmla="*/ 1171655 w 3049233"/>
              <a:gd name="connsiteY21733" fmla="*/ 354330 h 1985002"/>
              <a:gd name="connsiteX21734" fmla="*/ 1170078 w 3049233"/>
              <a:gd name="connsiteY21734" fmla="*/ 353625 h 1985002"/>
              <a:gd name="connsiteX21735" fmla="*/ 1170470 w 3049233"/>
              <a:gd name="connsiteY21735" fmla="*/ 353273 h 1985002"/>
              <a:gd name="connsiteX21736" fmla="*/ 1171030 w 3049233"/>
              <a:gd name="connsiteY21736" fmla="*/ 352769 h 1985002"/>
              <a:gd name="connsiteX21737" fmla="*/ 887249 w 3049233"/>
              <a:gd name="connsiteY21737" fmla="*/ 351673 h 1985002"/>
              <a:gd name="connsiteX21738" fmla="*/ 891246 w 3049233"/>
              <a:gd name="connsiteY21738" fmla="*/ 353465 h 1985002"/>
              <a:gd name="connsiteX21739" fmla="*/ 887686 w 3049233"/>
              <a:gd name="connsiteY21739" fmla="*/ 357672 h 1985002"/>
              <a:gd name="connsiteX21740" fmla="*/ 886966 w 3049233"/>
              <a:gd name="connsiteY21740" fmla="*/ 351920 h 1985002"/>
              <a:gd name="connsiteX21741" fmla="*/ 955073 w 3049233"/>
              <a:gd name="connsiteY21741" fmla="*/ 350992 h 1985002"/>
              <a:gd name="connsiteX21742" fmla="*/ 955074 w 3049233"/>
              <a:gd name="connsiteY21742" fmla="*/ 351002 h 1985002"/>
              <a:gd name="connsiteX21743" fmla="*/ 955075 w 3049233"/>
              <a:gd name="connsiteY21743" fmla="*/ 351018 h 1985002"/>
              <a:gd name="connsiteX21744" fmla="*/ 955081 w 3049233"/>
              <a:gd name="connsiteY21744" fmla="*/ 351078 h 1985002"/>
              <a:gd name="connsiteX21745" fmla="*/ 940511 w 3049233"/>
              <a:gd name="connsiteY21745" fmla="*/ 370055 h 1985002"/>
              <a:gd name="connsiteX21746" fmla="*/ 940268 w 3049233"/>
              <a:gd name="connsiteY21746" fmla="*/ 370371 h 1985002"/>
              <a:gd name="connsiteX21747" fmla="*/ 939715 w 3049233"/>
              <a:gd name="connsiteY21747" fmla="*/ 363656 h 1985002"/>
              <a:gd name="connsiteX21748" fmla="*/ 943262 w 3049233"/>
              <a:gd name="connsiteY21748" fmla="*/ 360604 h 1985002"/>
              <a:gd name="connsiteX21749" fmla="*/ 1128019 w 3049233"/>
              <a:gd name="connsiteY21749" fmla="*/ 350957 h 1985002"/>
              <a:gd name="connsiteX21750" fmla="*/ 1128164 w 3049233"/>
              <a:gd name="connsiteY21750" fmla="*/ 351009 h 1985002"/>
              <a:gd name="connsiteX21751" fmla="*/ 1128191 w 3049233"/>
              <a:gd name="connsiteY21751" fmla="*/ 351019 h 1985002"/>
              <a:gd name="connsiteX21752" fmla="*/ 1128821 w 3049233"/>
              <a:gd name="connsiteY21752" fmla="*/ 351246 h 1985002"/>
              <a:gd name="connsiteX21753" fmla="*/ 1128192 w 3049233"/>
              <a:gd name="connsiteY21753" fmla="*/ 351863 h 1985002"/>
              <a:gd name="connsiteX21754" fmla="*/ 1109796 w 3049233"/>
              <a:gd name="connsiteY21754" fmla="*/ 350488 h 1985002"/>
              <a:gd name="connsiteX21755" fmla="*/ 1111639 w 3049233"/>
              <a:gd name="connsiteY21755" fmla="*/ 351268 h 1985002"/>
              <a:gd name="connsiteX21756" fmla="*/ 1112126 w 3049233"/>
              <a:gd name="connsiteY21756" fmla="*/ 351475 h 1985002"/>
              <a:gd name="connsiteX21757" fmla="*/ 1104835 w 3049233"/>
              <a:gd name="connsiteY21757" fmla="*/ 357061 h 1985002"/>
              <a:gd name="connsiteX21758" fmla="*/ 1104626 w 3049233"/>
              <a:gd name="connsiteY21758" fmla="*/ 355918 h 1985002"/>
              <a:gd name="connsiteX21759" fmla="*/ 1104594 w 3049233"/>
              <a:gd name="connsiteY21759" fmla="*/ 355740 h 1985002"/>
              <a:gd name="connsiteX21760" fmla="*/ 1104429 w 3049233"/>
              <a:gd name="connsiteY21760" fmla="*/ 354836 h 1985002"/>
              <a:gd name="connsiteX21761" fmla="*/ 1106488 w 3049233"/>
              <a:gd name="connsiteY21761" fmla="*/ 353168 h 1985002"/>
              <a:gd name="connsiteX21762" fmla="*/ 1245533 w 3049233"/>
              <a:gd name="connsiteY21762" fmla="*/ 349679 h 1985002"/>
              <a:gd name="connsiteX21763" fmla="*/ 1245906 w 3049233"/>
              <a:gd name="connsiteY21763" fmla="*/ 351250 h 1985002"/>
              <a:gd name="connsiteX21764" fmla="*/ 1246010 w 3049233"/>
              <a:gd name="connsiteY21764" fmla="*/ 352076 h 1985002"/>
              <a:gd name="connsiteX21765" fmla="*/ 1238523 w 3049233"/>
              <a:gd name="connsiteY21765" fmla="*/ 367651 h 1985002"/>
              <a:gd name="connsiteX21766" fmla="*/ 1231733 w 3049233"/>
              <a:gd name="connsiteY21766" fmla="*/ 381776 h 1985002"/>
              <a:gd name="connsiteX21767" fmla="*/ 1230894 w 3049233"/>
              <a:gd name="connsiteY21767" fmla="*/ 383117 h 1985002"/>
              <a:gd name="connsiteX21768" fmla="*/ 1230329 w 3049233"/>
              <a:gd name="connsiteY21768" fmla="*/ 378613 h 1985002"/>
              <a:gd name="connsiteX21769" fmla="*/ 1230068 w 3049233"/>
              <a:gd name="connsiteY21769" fmla="*/ 376535 h 1985002"/>
              <a:gd name="connsiteX21770" fmla="*/ 1229943 w 3049233"/>
              <a:gd name="connsiteY21770" fmla="*/ 375537 h 1985002"/>
              <a:gd name="connsiteX21771" fmla="*/ 1231124 w 3049233"/>
              <a:gd name="connsiteY21771" fmla="*/ 373792 h 1985002"/>
              <a:gd name="connsiteX21772" fmla="*/ 1232334 w 3049233"/>
              <a:gd name="connsiteY21772" fmla="*/ 372005 h 1985002"/>
              <a:gd name="connsiteX21773" fmla="*/ 1234480 w 3049233"/>
              <a:gd name="connsiteY21773" fmla="*/ 368834 h 1985002"/>
              <a:gd name="connsiteX21774" fmla="*/ 1234481 w 3049233"/>
              <a:gd name="connsiteY21774" fmla="*/ 368833 h 1985002"/>
              <a:gd name="connsiteX21775" fmla="*/ 1239544 w 3049233"/>
              <a:gd name="connsiteY21775" fmla="*/ 360059 h 1985002"/>
              <a:gd name="connsiteX21776" fmla="*/ 978273 w 3049233"/>
              <a:gd name="connsiteY21776" fmla="*/ 349641 h 1985002"/>
              <a:gd name="connsiteX21777" fmla="*/ 978302 w 3049233"/>
              <a:gd name="connsiteY21777" fmla="*/ 349884 h 1985002"/>
              <a:gd name="connsiteX21778" fmla="*/ 978434 w 3049233"/>
              <a:gd name="connsiteY21778" fmla="*/ 351002 h 1985002"/>
              <a:gd name="connsiteX21779" fmla="*/ 975283 w 3049233"/>
              <a:gd name="connsiteY21779" fmla="*/ 353430 h 1985002"/>
              <a:gd name="connsiteX21780" fmla="*/ 977815 w 3049233"/>
              <a:gd name="connsiteY21780" fmla="*/ 350221 h 1985002"/>
              <a:gd name="connsiteX21781" fmla="*/ 978226 w 3049233"/>
              <a:gd name="connsiteY21781" fmla="*/ 349701 h 1985002"/>
              <a:gd name="connsiteX21782" fmla="*/ 701300 w 3049233"/>
              <a:gd name="connsiteY21782" fmla="*/ 349600 h 1985002"/>
              <a:gd name="connsiteX21783" fmla="*/ 699208 w 3049233"/>
              <a:gd name="connsiteY21783" fmla="*/ 359228 h 1985002"/>
              <a:gd name="connsiteX21784" fmla="*/ 699012 w 3049233"/>
              <a:gd name="connsiteY21784" fmla="*/ 363420 h 1985002"/>
              <a:gd name="connsiteX21785" fmla="*/ 698471 w 3049233"/>
              <a:gd name="connsiteY21785" fmla="*/ 374980 h 1985002"/>
              <a:gd name="connsiteX21786" fmla="*/ 678976 w 3049233"/>
              <a:gd name="connsiteY21786" fmla="*/ 396039 h 1985002"/>
              <a:gd name="connsiteX21787" fmla="*/ 682225 w 3049233"/>
              <a:gd name="connsiteY21787" fmla="*/ 376099 h 1985002"/>
              <a:gd name="connsiteX21788" fmla="*/ 683486 w 3049233"/>
              <a:gd name="connsiteY21788" fmla="*/ 368363 h 1985002"/>
              <a:gd name="connsiteX21789" fmla="*/ 1139156 w 3049233"/>
              <a:gd name="connsiteY21789" fmla="*/ 348699 h 1985002"/>
              <a:gd name="connsiteX21790" fmla="*/ 1141094 w 3049233"/>
              <a:gd name="connsiteY21790" fmla="*/ 349533 h 1985002"/>
              <a:gd name="connsiteX21791" fmla="*/ 1140840 w 3049233"/>
              <a:gd name="connsiteY21791" fmla="*/ 349743 h 1985002"/>
              <a:gd name="connsiteX21792" fmla="*/ 1140586 w 3049233"/>
              <a:gd name="connsiteY21792" fmla="*/ 349953 h 1985002"/>
              <a:gd name="connsiteX21793" fmla="*/ 1138586 w 3049233"/>
              <a:gd name="connsiteY21793" fmla="*/ 349256 h 1985002"/>
              <a:gd name="connsiteX21794" fmla="*/ 1138666 w 3049233"/>
              <a:gd name="connsiteY21794" fmla="*/ 349179 h 1985002"/>
              <a:gd name="connsiteX21795" fmla="*/ 1139041 w 3049233"/>
              <a:gd name="connsiteY21795" fmla="*/ 348811 h 1985002"/>
              <a:gd name="connsiteX21796" fmla="*/ 1097398 w 3049233"/>
              <a:gd name="connsiteY21796" fmla="*/ 348251 h 1985002"/>
              <a:gd name="connsiteX21797" fmla="*/ 1097574 w 3049233"/>
              <a:gd name="connsiteY21797" fmla="*/ 349215 h 1985002"/>
              <a:gd name="connsiteX21798" fmla="*/ 1097818 w 3049233"/>
              <a:gd name="connsiteY21798" fmla="*/ 350556 h 1985002"/>
              <a:gd name="connsiteX21799" fmla="*/ 1098159 w 3049233"/>
              <a:gd name="connsiteY21799" fmla="*/ 352429 h 1985002"/>
              <a:gd name="connsiteX21800" fmla="*/ 1087409 w 3049233"/>
              <a:gd name="connsiteY21800" fmla="*/ 361411 h 1985002"/>
              <a:gd name="connsiteX21801" fmla="*/ 1082224 w 3049233"/>
              <a:gd name="connsiteY21801" fmla="*/ 368189 h 1985002"/>
              <a:gd name="connsiteX21802" fmla="*/ 1080972 w 3049233"/>
              <a:gd name="connsiteY21802" fmla="*/ 360842 h 1985002"/>
              <a:gd name="connsiteX21803" fmla="*/ 1081315 w 3049233"/>
              <a:gd name="connsiteY21803" fmla="*/ 360393 h 1985002"/>
              <a:gd name="connsiteX21804" fmla="*/ 1026381 w 3049233"/>
              <a:gd name="connsiteY21804" fmla="*/ 348026 h 1985002"/>
              <a:gd name="connsiteX21805" fmla="*/ 1026537 w 3049233"/>
              <a:gd name="connsiteY21805" fmla="*/ 349286 h 1985002"/>
              <a:gd name="connsiteX21806" fmla="*/ 1017544 w 3049233"/>
              <a:gd name="connsiteY21806" fmla="*/ 361046 h 1985002"/>
              <a:gd name="connsiteX21807" fmla="*/ 1011072 w 3049233"/>
              <a:gd name="connsiteY21807" fmla="*/ 369509 h 1985002"/>
              <a:gd name="connsiteX21808" fmla="*/ 1010040 w 3049233"/>
              <a:gd name="connsiteY21808" fmla="*/ 361985 h 1985002"/>
              <a:gd name="connsiteX21809" fmla="*/ 1012273 w 3049233"/>
              <a:gd name="connsiteY21809" fmla="*/ 359078 h 1985002"/>
              <a:gd name="connsiteX21810" fmla="*/ 1013513 w 3049233"/>
              <a:gd name="connsiteY21810" fmla="*/ 357463 h 1985002"/>
              <a:gd name="connsiteX21811" fmla="*/ 1013832 w 3049233"/>
              <a:gd name="connsiteY21811" fmla="*/ 357048 h 1985002"/>
              <a:gd name="connsiteX21812" fmla="*/ 1049030 w 3049233"/>
              <a:gd name="connsiteY21812" fmla="*/ 348014 h 1985002"/>
              <a:gd name="connsiteX21813" fmla="*/ 1049211 w 3049233"/>
              <a:gd name="connsiteY21813" fmla="*/ 349121 h 1985002"/>
              <a:gd name="connsiteX21814" fmla="*/ 1048663 w 3049233"/>
              <a:gd name="connsiteY21814" fmla="*/ 349527 h 1985002"/>
              <a:gd name="connsiteX21815" fmla="*/ 1046858 w 3049233"/>
              <a:gd name="connsiteY21815" fmla="*/ 350861 h 1985002"/>
              <a:gd name="connsiteX21816" fmla="*/ 1103117 w 3049233"/>
              <a:gd name="connsiteY21816" fmla="*/ 347659 h 1985002"/>
              <a:gd name="connsiteX21817" fmla="*/ 1103615 w 3049233"/>
              <a:gd name="connsiteY21817" fmla="*/ 347870 h 1985002"/>
              <a:gd name="connsiteX21818" fmla="*/ 1103217 w 3049233"/>
              <a:gd name="connsiteY21818" fmla="*/ 348203 h 1985002"/>
              <a:gd name="connsiteX21819" fmla="*/ 1103176 w 3049233"/>
              <a:gd name="connsiteY21819" fmla="*/ 347983 h 1985002"/>
              <a:gd name="connsiteX21820" fmla="*/ 1194687 w 3049233"/>
              <a:gd name="connsiteY21820" fmla="*/ 347212 h 1985002"/>
              <a:gd name="connsiteX21821" fmla="*/ 1195365 w 3049233"/>
              <a:gd name="connsiteY21821" fmla="*/ 350289 h 1985002"/>
              <a:gd name="connsiteX21822" fmla="*/ 1196705 w 3049233"/>
              <a:gd name="connsiteY21822" fmla="*/ 356369 h 1985002"/>
              <a:gd name="connsiteX21823" fmla="*/ 1182085 w 3049233"/>
              <a:gd name="connsiteY21823" fmla="*/ 372023 h 1985002"/>
              <a:gd name="connsiteX21824" fmla="*/ 1179761 w 3049233"/>
              <a:gd name="connsiteY21824" fmla="*/ 362520 h 1985002"/>
              <a:gd name="connsiteX21825" fmla="*/ 1183846 w 3049233"/>
              <a:gd name="connsiteY21825" fmla="*/ 358549 h 1985002"/>
              <a:gd name="connsiteX21826" fmla="*/ 1186421 w 3049233"/>
              <a:gd name="connsiteY21826" fmla="*/ 356046 h 1985002"/>
              <a:gd name="connsiteX21827" fmla="*/ 1117550 w 3049233"/>
              <a:gd name="connsiteY21827" fmla="*/ 347186 h 1985002"/>
              <a:gd name="connsiteX21828" fmla="*/ 1117668 w 3049233"/>
              <a:gd name="connsiteY21828" fmla="*/ 347229 h 1985002"/>
              <a:gd name="connsiteX21829" fmla="*/ 1117660 w 3049233"/>
              <a:gd name="connsiteY21829" fmla="*/ 347235 h 1985002"/>
              <a:gd name="connsiteX21830" fmla="*/ 765266 w 3049233"/>
              <a:gd name="connsiteY21830" fmla="*/ 346310 h 1985002"/>
              <a:gd name="connsiteX21831" fmla="*/ 767681 w 3049233"/>
              <a:gd name="connsiteY21831" fmla="*/ 349574 h 1985002"/>
              <a:gd name="connsiteX21832" fmla="*/ 766184 w 3049233"/>
              <a:gd name="connsiteY21832" fmla="*/ 348712 h 1985002"/>
              <a:gd name="connsiteX21833" fmla="*/ 764956 w 3049233"/>
              <a:gd name="connsiteY21833" fmla="*/ 346603 h 1985002"/>
              <a:gd name="connsiteX21834" fmla="*/ 1129640 w 3049233"/>
              <a:gd name="connsiteY21834" fmla="*/ 345959 h 1985002"/>
              <a:gd name="connsiteX21835" fmla="*/ 1131533 w 3049233"/>
              <a:gd name="connsiteY21835" fmla="*/ 346798 h 1985002"/>
              <a:gd name="connsiteX21836" fmla="*/ 1129492 w 3049233"/>
              <a:gd name="connsiteY21836" fmla="*/ 346087 h 1985002"/>
              <a:gd name="connsiteX21837" fmla="*/ 1072528 w 3049233"/>
              <a:gd name="connsiteY21837" fmla="*/ 343878 h 1985002"/>
              <a:gd name="connsiteX21838" fmla="*/ 1072751 w 3049233"/>
              <a:gd name="connsiteY21838" fmla="*/ 345188 h 1985002"/>
              <a:gd name="connsiteX21839" fmla="*/ 1072913 w 3049233"/>
              <a:gd name="connsiteY21839" fmla="*/ 346139 h 1985002"/>
              <a:gd name="connsiteX21840" fmla="*/ 1067427 w 3049233"/>
              <a:gd name="connsiteY21840" fmla="*/ 349725 h 1985002"/>
              <a:gd name="connsiteX21841" fmla="*/ 1057296 w 3049233"/>
              <a:gd name="connsiteY21841" fmla="*/ 362959 h 1985002"/>
              <a:gd name="connsiteX21842" fmla="*/ 1056423 w 3049233"/>
              <a:gd name="connsiteY21842" fmla="*/ 357579 h 1985002"/>
              <a:gd name="connsiteX21843" fmla="*/ 1062009 w 3049233"/>
              <a:gd name="connsiteY21843" fmla="*/ 350402 h 1985002"/>
              <a:gd name="connsiteX21844" fmla="*/ 1090483 w 3049233"/>
              <a:gd name="connsiteY21844" fmla="*/ 342308 h 1985002"/>
              <a:gd name="connsiteX21845" fmla="*/ 1091130 w 3049233"/>
              <a:gd name="connsiteY21845" fmla="*/ 342583 h 1985002"/>
              <a:gd name="connsiteX21846" fmla="*/ 1092422 w 3049233"/>
              <a:gd name="connsiteY21846" fmla="*/ 343130 h 1985002"/>
              <a:gd name="connsiteX21847" fmla="*/ 1086392 w 3049233"/>
              <a:gd name="connsiteY21847" fmla="*/ 346847 h 1985002"/>
              <a:gd name="connsiteX21848" fmla="*/ 1079331 w 3049233"/>
              <a:gd name="connsiteY21848" fmla="*/ 351218 h 1985002"/>
              <a:gd name="connsiteX21849" fmla="*/ 1079163 w 3049233"/>
              <a:gd name="connsiteY21849" fmla="*/ 350232 h 1985002"/>
              <a:gd name="connsiteX21850" fmla="*/ 1079597 w 3049233"/>
              <a:gd name="connsiteY21850" fmla="*/ 349929 h 1985002"/>
              <a:gd name="connsiteX21851" fmla="*/ 1087132 w 3049233"/>
              <a:gd name="connsiteY21851" fmla="*/ 344654 h 1985002"/>
              <a:gd name="connsiteX21852" fmla="*/ 1120267 w 3049233"/>
              <a:gd name="connsiteY21852" fmla="*/ 342007 h 1985002"/>
              <a:gd name="connsiteX21853" fmla="*/ 1120442 w 3049233"/>
              <a:gd name="connsiteY21853" fmla="*/ 342932 h 1985002"/>
              <a:gd name="connsiteX21854" fmla="*/ 1119521 w 3049233"/>
              <a:gd name="connsiteY21854" fmla="*/ 342611 h 1985002"/>
              <a:gd name="connsiteX21855" fmla="*/ 932002 w 3049233"/>
              <a:gd name="connsiteY21855" fmla="*/ 341447 h 1985002"/>
              <a:gd name="connsiteX21856" fmla="*/ 932060 w 3049233"/>
              <a:gd name="connsiteY21856" fmla="*/ 342148 h 1985002"/>
              <a:gd name="connsiteX21857" fmla="*/ 932119 w 3049233"/>
              <a:gd name="connsiteY21857" fmla="*/ 342870 h 1985002"/>
              <a:gd name="connsiteX21858" fmla="*/ 932182 w 3049233"/>
              <a:gd name="connsiteY21858" fmla="*/ 343639 h 1985002"/>
              <a:gd name="connsiteX21859" fmla="*/ 931655 w 3049233"/>
              <a:gd name="connsiteY21859" fmla="*/ 344323 h 1985002"/>
              <a:gd name="connsiteX21860" fmla="*/ 922124 w 3049233"/>
              <a:gd name="connsiteY21860" fmla="*/ 356684 h 1985002"/>
              <a:gd name="connsiteX21861" fmla="*/ 919578 w 3049233"/>
              <a:gd name="connsiteY21861" fmla="*/ 355492 h 1985002"/>
              <a:gd name="connsiteX21862" fmla="*/ 918151 w 3049233"/>
              <a:gd name="connsiteY21862" fmla="*/ 354823 h 1985002"/>
              <a:gd name="connsiteX21863" fmla="*/ 918922 w 3049233"/>
              <a:gd name="connsiteY21863" fmla="*/ 354128 h 1985002"/>
              <a:gd name="connsiteX21864" fmla="*/ 918251 w 3049233"/>
              <a:gd name="connsiteY21864" fmla="*/ 353818 h 1985002"/>
              <a:gd name="connsiteX21865" fmla="*/ 919993 w 3049233"/>
              <a:gd name="connsiteY21865" fmla="*/ 351554 h 1985002"/>
              <a:gd name="connsiteX21866" fmla="*/ 1000717 w 3049233"/>
              <a:gd name="connsiteY21866" fmla="*/ 341139 h 1985002"/>
              <a:gd name="connsiteX21867" fmla="*/ 1001392 w 3049233"/>
              <a:gd name="connsiteY21867" fmla="*/ 346154 h 1985002"/>
              <a:gd name="connsiteX21868" fmla="*/ 986084 w 3049233"/>
              <a:gd name="connsiteY21868" fmla="*/ 366140 h 1985002"/>
              <a:gd name="connsiteX21869" fmla="*/ 985187 w 3049233"/>
              <a:gd name="connsiteY21869" fmla="*/ 358482 h 1985002"/>
              <a:gd name="connsiteX21870" fmla="*/ 989567 w 3049233"/>
              <a:gd name="connsiteY21870" fmla="*/ 352733 h 1985002"/>
              <a:gd name="connsiteX21871" fmla="*/ 995307 w 3049233"/>
              <a:gd name="connsiteY21871" fmla="*/ 345199 h 1985002"/>
              <a:gd name="connsiteX21872" fmla="*/ 999550 w 3049233"/>
              <a:gd name="connsiteY21872" fmla="*/ 341926 h 1985002"/>
              <a:gd name="connsiteX21873" fmla="*/ 1243230 w 3049233"/>
              <a:gd name="connsiteY21873" fmla="*/ 339975 h 1985002"/>
              <a:gd name="connsiteX21874" fmla="*/ 1243439 w 3049233"/>
              <a:gd name="connsiteY21874" fmla="*/ 340856 h 1985002"/>
              <a:gd name="connsiteX21875" fmla="*/ 1229941 w 3049233"/>
              <a:gd name="connsiteY21875" fmla="*/ 366430 h 1985002"/>
              <a:gd name="connsiteX21876" fmla="*/ 1229939 w 3049233"/>
              <a:gd name="connsiteY21876" fmla="*/ 366433 h 1985002"/>
              <a:gd name="connsiteX21877" fmla="*/ 1228979 w 3049233"/>
              <a:gd name="connsiteY21877" fmla="*/ 367851 h 1985002"/>
              <a:gd name="connsiteX21878" fmla="*/ 1228314 w 3049233"/>
              <a:gd name="connsiteY21878" fmla="*/ 362551 h 1985002"/>
              <a:gd name="connsiteX21879" fmla="*/ 1228296 w 3049233"/>
              <a:gd name="connsiteY21879" fmla="*/ 362408 h 1985002"/>
              <a:gd name="connsiteX21880" fmla="*/ 1231684 w 3049233"/>
              <a:gd name="connsiteY21880" fmla="*/ 357800 h 1985002"/>
              <a:gd name="connsiteX21881" fmla="*/ 1233565 w 3049233"/>
              <a:gd name="connsiteY21881" fmla="*/ 355242 h 1985002"/>
              <a:gd name="connsiteX21882" fmla="*/ 1217992 w 3049233"/>
              <a:gd name="connsiteY21882" fmla="*/ 339903 h 1985002"/>
              <a:gd name="connsiteX21883" fmla="*/ 1219387 w 3049233"/>
              <a:gd name="connsiteY21883" fmla="*/ 346035 h 1985002"/>
              <a:gd name="connsiteX21884" fmla="*/ 1204446 w 3049233"/>
              <a:gd name="connsiteY21884" fmla="*/ 364732 h 1985002"/>
              <a:gd name="connsiteX21885" fmla="*/ 1203911 w 3049233"/>
              <a:gd name="connsiteY21885" fmla="*/ 361240 h 1985002"/>
              <a:gd name="connsiteX21886" fmla="*/ 1203016 w 3049233"/>
              <a:gd name="connsiteY21886" fmla="*/ 357187 h 1985002"/>
              <a:gd name="connsiteX21887" fmla="*/ 741198 w 3049233"/>
              <a:gd name="connsiteY21887" fmla="*/ 339695 h 1985002"/>
              <a:gd name="connsiteX21888" fmla="*/ 744002 w 3049233"/>
              <a:gd name="connsiteY21888" fmla="*/ 350910 h 1985002"/>
              <a:gd name="connsiteX21889" fmla="*/ 745588 w 3049233"/>
              <a:gd name="connsiteY21889" fmla="*/ 351687 h 1985002"/>
              <a:gd name="connsiteX21890" fmla="*/ 745319 w 3049233"/>
              <a:gd name="connsiteY21890" fmla="*/ 355026 h 1985002"/>
              <a:gd name="connsiteX21891" fmla="*/ 745090 w 3049233"/>
              <a:gd name="connsiteY21891" fmla="*/ 357871 h 1985002"/>
              <a:gd name="connsiteX21892" fmla="*/ 742161 w 3049233"/>
              <a:gd name="connsiteY21892" fmla="*/ 360639 h 1985002"/>
              <a:gd name="connsiteX21893" fmla="*/ 734321 w 3049233"/>
              <a:gd name="connsiteY21893" fmla="*/ 369033 h 1985002"/>
              <a:gd name="connsiteX21894" fmla="*/ 732327 w 3049233"/>
              <a:gd name="connsiteY21894" fmla="*/ 371000 h 1985002"/>
              <a:gd name="connsiteX21895" fmla="*/ 726025 w 3049233"/>
              <a:gd name="connsiteY21895" fmla="*/ 377219 h 1985002"/>
              <a:gd name="connsiteX21896" fmla="*/ 729040 w 3049233"/>
              <a:gd name="connsiteY21896" fmla="*/ 352238 h 1985002"/>
              <a:gd name="connsiteX21897" fmla="*/ 737321 w 3049233"/>
              <a:gd name="connsiteY21897" fmla="*/ 343491 h 1985002"/>
              <a:gd name="connsiteX21898" fmla="*/ 738578 w 3049233"/>
              <a:gd name="connsiteY21898" fmla="*/ 342261 h 1985002"/>
              <a:gd name="connsiteX21899" fmla="*/ 680873 w 3049233"/>
              <a:gd name="connsiteY21899" fmla="*/ 339075 h 1985002"/>
              <a:gd name="connsiteX21900" fmla="*/ 679513 w 3049233"/>
              <a:gd name="connsiteY21900" fmla="*/ 349774 h 1985002"/>
              <a:gd name="connsiteX21901" fmla="*/ 677554 w 3049233"/>
              <a:gd name="connsiteY21901" fmla="*/ 365186 h 1985002"/>
              <a:gd name="connsiteX21902" fmla="*/ 674089 w 3049233"/>
              <a:gd name="connsiteY21902" fmla="*/ 368915 h 1985002"/>
              <a:gd name="connsiteX21903" fmla="*/ 657808 w 3049233"/>
              <a:gd name="connsiteY21903" fmla="*/ 386434 h 1985002"/>
              <a:gd name="connsiteX21904" fmla="*/ 662512 w 3049233"/>
              <a:gd name="connsiteY21904" fmla="*/ 362954 h 1985002"/>
              <a:gd name="connsiteX21905" fmla="*/ 663674 w 3049233"/>
              <a:gd name="connsiteY21905" fmla="*/ 357152 h 1985002"/>
              <a:gd name="connsiteX21906" fmla="*/ 753789 w 3049233"/>
              <a:gd name="connsiteY21906" fmla="*/ 338946 h 1985002"/>
              <a:gd name="connsiteX21907" fmla="*/ 757813 w 3049233"/>
              <a:gd name="connsiteY21907" fmla="*/ 345846 h 1985002"/>
              <a:gd name="connsiteX21908" fmla="*/ 757009 w 3049233"/>
              <a:gd name="connsiteY21908" fmla="*/ 346605 h 1985002"/>
              <a:gd name="connsiteX21909" fmla="*/ 755794 w 3049233"/>
              <a:gd name="connsiteY21909" fmla="*/ 343766 h 1985002"/>
              <a:gd name="connsiteX21910" fmla="*/ 754542 w 3049233"/>
              <a:gd name="connsiteY21910" fmla="*/ 340839 h 1985002"/>
              <a:gd name="connsiteX21911" fmla="*/ 753768 w 3049233"/>
              <a:gd name="connsiteY21911" fmla="*/ 339032 h 1985002"/>
              <a:gd name="connsiteX21912" fmla="*/ 753784 w 3049233"/>
              <a:gd name="connsiteY21912" fmla="*/ 338967 h 1985002"/>
              <a:gd name="connsiteX21913" fmla="*/ 1110144 w 3049233"/>
              <a:gd name="connsiteY21913" fmla="*/ 338629 h 1985002"/>
              <a:gd name="connsiteX21914" fmla="*/ 1113147 w 3049233"/>
              <a:gd name="connsiteY21914" fmla="*/ 339906 h 1985002"/>
              <a:gd name="connsiteX21915" fmla="*/ 1112738 w 3049233"/>
              <a:gd name="connsiteY21915" fmla="*/ 340247 h 1985002"/>
              <a:gd name="connsiteX21916" fmla="*/ 1109497 w 3049233"/>
              <a:gd name="connsiteY21916" fmla="*/ 339117 h 1985002"/>
              <a:gd name="connsiteX21917" fmla="*/ 1081318 w 3049233"/>
              <a:gd name="connsiteY21917" fmla="*/ 338427 h 1985002"/>
              <a:gd name="connsiteX21918" fmla="*/ 1082194 w 3049233"/>
              <a:gd name="connsiteY21918" fmla="*/ 338798 h 1985002"/>
              <a:gd name="connsiteX21919" fmla="*/ 1082242 w 3049233"/>
              <a:gd name="connsiteY21919" fmla="*/ 338818 h 1985002"/>
              <a:gd name="connsiteX21920" fmla="*/ 1083378 w 3049233"/>
              <a:gd name="connsiteY21920" fmla="*/ 339300 h 1985002"/>
              <a:gd name="connsiteX21921" fmla="*/ 1080653 w 3049233"/>
              <a:gd name="connsiteY21921" fmla="*/ 341081 h 1985002"/>
              <a:gd name="connsiteX21922" fmla="*/ 1077909 w 3049233"/>
              <a:gd name="connsiteY21922" fmla="*/ 342874 h 1985002"/>
              <a:gd name="connsiteX21923" fmla="*/ 1077629 w 3049233"/>
              <a:gd name="connsiteY21923" fmla="*/ 341237 h 1985002"/>
              <a:gd name="connsiteX21924" fmla="*/ 1077549 w 3049233"/>
              <a:gd name="connsiteY21924" fmla="*/ 340765 h 1985002"/>
              <a:gd name="connsiteX21925" fmla="*/ 1079604 w 3049233"/>
              <a:gd name="connsiteY21925" fmla="*/ 339490 h 1985002"/>
              <a:gd name="connsiteX21926" fmla="*/ 1079791 w 3049233"/>
              <a:gd name="connsiteY21926" fmla="*/ 339374 h 1985002"/>
              <a:gd name="connsiteX21927" fmla="*/ 1316313 w 3049233"/>
              <a:gd name="connsiteY21927" fmla="*/ 338023 h 1985002"/>
              <a:gd name="connsiteX21928" fmla="*/ 1316547 w 3049233"/>
              <a:gd name="connsiteY21928" fmla="*/ 342719 h 1985002"/>
              <a:gd name="connsiteX21929" fmla="*/ 1305976 w 3049233"/>
              <a:gd name="connsiteY21929" fmla="*/ 374415 h 1985002"/>
              <a:gd name="connsiteX21930" fmla="*/ 1301813 w 3049233"/>
              <a:gd name="connsiteY21930" fmla="*/ 383363 h 1985002"/>
              <a:gd name="connsiteX21931" fmla="*/ 1301662 w 3049233"/>
              <a:gd name="connsiteY21931" fmla="*/ 381488 h 1985002"/>
              <a:gd name="connsiteX21932" fmla="*/ 1304527 w 3049233"/>
              <a:gd name="connsiteY21932" fmla="*/ 375119 h 1985002"/>
              <a:gd name="connsiteX21933" fmla="*/ 1306801 w 3049233"/>
              <a:gd name="connsiteY21933" fmla="*/ 367963 h 1985002"/>
              <a:gd name="connsiteX21934" fmla="*/ 1307468 w 3049233"/>
              <a:gd name="connsiteY21934" fmla="*/ 365863 h 1985002"/>
              <a:gd name="connsiteX21935" fmla="*/ 1065498 w 3049233"/>
              <a:gd name="connsiteY21935" fmla="*/ 337076 h 1985002"/>
              <a:gd name="connsiteX21936" fmla="*/ 1058110 w 3049233"/>
              <a:gd name="connsiteY21936" fmla="*/ 342540 h 1985002"/>
              <a:gd name="connsiteX21937" fmla="*/ 1054424 w 3049233"/>
              <a:gd name="connsiteY21937" fmla="*/ 345265 h 1985002"/>
              <a:gd name="connsiteX21938" fmla="*/ 1054245 w 3049233"/>
              <a:gd name="connsiteY21938" fmla="*/ 344158 h 1985002"/>
              <a:gd name="connsiteX21939" fmla="*/ 1054127 w 3049233"/>
              <a:gd name="connsiteY21939" fmla="*/ 343429 h 1985002"/>
              <a:gd name="connsiteX21940" fmla="*/ 1061483 w 3049233"/>
              <a:gd name="connsiteY21940" fmla="*/ 339319 h 1985002"/>
              <a:gd name="connsiteX21941" fmla="*/ 1064151 w 3049233"/>
              <a:gd name="connsiteY21941" fmla="*/ 337829 h 1985002"/>
              <a:gd name="connsiteX21942" fmla="*/ 1047132 w 3049233"/>
              <a:gd name="connsiteY21942" fmla="*/ 336411 h 1985002"/>
              <a:gd name="connsiteX21943" fmla="*/ 1047784 w 3049233"/>
              <a:gd name="connsiteY21943" fmla="*/ 340395 h 1985002"/>
              <a:gd name="connsiteX21944" fmla="*/ 1047446 w 3049233"/>
              <a:gd name="connsiteY21944" fmla="*/ 340583 h 1985002"/>
              <a:gd name="connsiteX21945" fmla="*/ 1033650 w 3049233"/>
              <a:gd name="connsiteY21945" fmla="*/ 358576 h 1985002"/>
              <a:gd name="connsiteX21946" fmla="*/ 1032681 w 3049233"/>
              <a:gd name="connsiteY21946" fmla="*/ 350852 h 1985002"/>
              <a:gd name="connsiteX21947" fmla="*/ 1041689 w 3049233"/>
              <a:gd name="connsiteY21947" fmla="*/ 339058 h 1985002"/>
              <a:gd name="connsiteX21948" fmla="*/ 1340016 w 3049233"/>
              <a:gd name="connsiteY21948" fmla="*/ 336158 h 1985002"/>
              <a:gd name="connsiteX21949" fmla="*/ 1340080 w 3049233"/>
              <a:gd name="connsiteY21949" fmla="*/ 337453 h 1985002"/>
              <a:gd name="connsiteX21950" fmla="*/ 1337983 w 3049233"/>
              <a:gd name="connsiteY21950" fmla="*/ 345239 h 1985002"/>
              <a:gd name="connsiteX21951" fmla="*/ 1334143 w 3049233"/>
              <a:gd name="connsiteY21951" fmla="*/ 359496 h 1985002"/>
              <a:gd name="connsiteX21952" fmla="*/ 1328284 w 3049233"/>
              <a:gd name="connsiteY21952" fmla="*/ 372128 h 1985002"/>
              <a:gd name="connsiteX21953" fmla="*/ 1324204 w 3049233"/>
              <a:gd name="connsiteY21953" fmla="*/ 380925 h 1985002"/>
              <a:gd name="connsiteX21954" fmla="*/ 1324115 w 3049233"/>
              <a:gd name="connsiteY21954" fmla="*/ 379200 h 1985002"/>
              <a:gd name="connsiteX21955" fmla="*/ 1326834 w 3049233"/>
              <a:gd name="connsiteY21955" fmla="*/ 373572 h 1985002"/>
              <a:gd name="connsiteX21956" fmla="*/ 1328295 w 3049233"/>
              <a:gd name="connsiteY21956" fmla="*/ 369424 h 1985002"/>
              <a:gd name="connsiteX21957" fmla="*/ 1335886 w 3049233"/>
              <a:gd name="connsiteY21957" fmla="*/ 347879 h 1985002"/>
              <a:gd name="connsiteX21958" fmla="*/ 905180 w 3049233"/>
              <a:gd name="connsiteY21958" fmla="*/ 336028 h 1985002"/>
              <a:gd name="connsiteX21959" fmla="*/ 905163 w 3049233"/>
              <a:gd name="connsiteY21959" fmla="*/ 344144 h 1985002"/>
              <a:gd name="connsiteX21960" fmla="*/ 899839 w 3049233"/>
              <a:gd name="connsiteY21960" fmla="*/ 341687 h 1985002"/>
              <a:gd name="connsiteX21961" fmla="*/ 900240 w 3049233"/>
              <a:gd name="connsiteY21961" fmla="*/ 341173 h 1985002"/>
              <a:gd name="connsiteX21962" fmla="*/ 900934 w 3049233"/>
              <a:gd name="connsiteY21962" fmla="*/ 340282 h 1985002"/>
              <a:gd name="connsiteX21963" fmla="*/ 902273 w 3049233"/>
              <a:gd name="connsiteY21963" fmla="*/ 338565 h 1985002"/>
              <a:gd name="connsiteX21964" fmla="*/ 904546 w 3049233"/>
              <a:gd name="connsiteY21964" fmla="*/ 336582 h 1985002"/>
              <a:gd name="connsiteX21965" fmla="*/ 1167960 w 3049233"/>
              <a:gd name="connsiteY21965" fmla="*/ 335665 h 1985002"/>
              <a:gd name="connsiteX21966" fmla="*/ 1169818 w 3049233"/>
              <a:gd name="connsiteY21966" fmla="*/ 344552 h 1985002"/>
              <a:gd name="connsiteX21967" fmla="*/ 1166679 w 3049233"/>
              <a:gd name="connsiteY21967" fmla="*/ 347391 h 1985002"/>
              <a:gd name="connsiteX21968" fmla="*/ 1163190 w 3049233"/>
              <a:gd name="connsiteY21968" fmla="*/ 350546 h 1985002"/>
              <a:gd name="connsiteX21969" fmla="*/ 1154616 w 3049233"/>
              <a:gd name="connsiteY21969" fmla="*/ 346713 h 1985002"/>
              <a:gd name="connsiteX21970" fmla="*/ 1156553 w 3049233"/>
              <a:gd name="connsiteY21970" fmla="*/ 345109 h 1985002"/>
              <a:gd name="connsiteX21971" fmla="*/ 746233 w 3049233"/>
              <a:gd name="connsiteY21971" fmla="*/ 335576 h 1985002"/>
              <a:gd name="connsiteX21972" fmla="*/ 746238 w 3049233"/>
              <a:gd name="connsiteY21972" fmla="*/ 335588 h 1985002"/>
              <a:gd name="connsiteX21973" fmla="*/ 746779 w 3049233"/>
              <a:gd name="connsiteY21973" fmla="*/ 336899 h 1985002"/>
              <a:gd name="connsiteX21974" fmla="*/ 746748 w 3049233"/>
              <a:gd name="connsiteY21974" fmla="*/ 337276 h 1985002"/>
              <a:gd name="connsiteX21975" fmla="*/ 746726 w 3049233"/>
              <a:gd name="connsiteY21975" fmla="*/ 337556 h 1985002"/>
              <a:gd name="connsiteX21976" fmla="*/ 1143081 w 3049233"/>
              <a:gd name="connsiteY21976" fmla="*/ 335357 h 1985002"/>
              <a:gd name="connsiteX21977" fmla="*/ 1144425 w 3049233"/>
              <a:gd name="connsiteY21977" fmla="*/ 342157 h 1985002"/>
              <a:gd name="connsiteX21978" fmla="*/ 1141540 w 3049233"/>
              <a:gd name="connsiteY21978" fmla="*/ 340867 h 1985002"/>
              <a:gd name="connsiteX21979" fmla="*/ 1137939 w 3049233"/>
              <a:gd name="connsiteY21979" fmla="*/ 339257 h 1985002"/>
              <a:gd name="connsiteX21980" fmla="*/ 1101076 w 3049233"/>
              <a:gd name="connsiteY21980" fmla="*/ 334894 h 1985002"/>
              <a:gd name="connsiteX21981" fmla="*/ 1103328 w 3049233"/>
              <a:gd name="connsiteY21981" fmla="*/ 335840 h 1985002"/>
              <a:gd name="connsiteX21982" fmla="*/ 1102315 w 3049233"/>
              <a:gd name="connsiteY21982" fmla="*/ 336614 h 1985002"/>
              <a:gd name="connsiteX21983" fmla="*/ 1101016 w 3049233"/>
              <a:gd name="connsiteY21983" fmla="*/ 336161 h 1985002"/>
              <a:gd name="connsiteX21984" fmla="*/ 1100947 w 3049233"/>
              <a:gd name="connsiteY21984" fmla="*/ 335782 h 1985002"/>
              <a:gd name="connsiteX21985" fmla="*/ 1100817 w 3049233"/>
              <a:gd name="connsiteY21985" fmla="*/ 335074 h 1985002"/>
              <a:gd name="connsiteX21986" fmla="*/ 1100818 w 3049233"/>
              <a:gd name="connsiteY21986" fmla="*/ 335074 h 1985002"/>
              <a:gd name="connsiteX21987" fmla="*/ 1100824 w 3049233"/>
              <a:gd name="connsiteY21987" fmla="*/ 335070 h 1985002"/>
              <a:gd name="connsiteX21988" fmla="*/ 1010051 w 3049233"/>
              <a:gd name="connsiteY21988" fmla="*/ 334850 h 1985002"/>
              <a:gd name="connsiteX21989" fmla="*/ 1006886 w 3049233"/>
              <a:gd name="connsiteY21989" fmla="*/ 338982 h 1985002"/>
              <a:gd name="connsiteX21990" fmla="*/ 1006635 w 3049233"/>
              <a:gd name="connsiteY21990" fmla="*/ 337151 h 1985002"/>
              <a:gd name="connsiteX21991" fmla="*/ 1363631 w 3049233"/>
              <a:gd name="connsiteY21991" fmla="*/ 333914 h 1985002"/>
              <a:gd name="connsiteX21992" fmla="*/ 1363869 w 3049233"/>
              <a:gd name="connsiteY21992" fmla="*/ 340398 h 1985002"/>
              <a:gd name="connsiteX21993" fmla="*/ 1363898 w 3049233"/>
              <a:gd name="connsiteY21993" fmla="*/ 341201 h 1985002"/>
              <a:gd name="connsiteX21994" fmla="*/ 1363934 w 3049233"/>
              <a:gd name="connsiteY21994" fmla="*/ 342164 h 1985002"/>
              <a:gd name="connsiteX21995" fmla="*/ 1363671 w 3049233"/>
              <a:gd name="connsiteY21995" fmla="*/ 343222 h 1985002"/>
              <a:gd name="connsiteX21996" fmla="*/ 1363302 w 3049233"/>
              <a:gd name="connsiteY21996" fmla="*/ 344715 h 1985002"/>
              <a:gd name="connsiteX21997" fmla="*/ 1362603 w 3049233"/>
              <a:gd name="connsiteY21997" fmla="*/ 347535 h 1985002"/>
              <a:gd name="connsiteX21998" fmla="*/ 1348052 w 3049233"/>
              <a:gd name="connsiteY21998" fmla="*/ 379783 h 1985002"/>
              <a:gd name="connsiteX21999" fmla="*/ 1347974 w 3049233"/>
              <a:gd name="connsiteY21999" fmla="*/ 378244 h 1985002"/>
              <a:gd name="connsiteX22000" fmla="*/ 1347925 w 3049233"/>
              <a:gd name="connsiteY22000" fmla="*/ 377252 h 1985002"/>
              <a:gd name="connsiteX22001" fmla="*/ 1347921 w 3049233"/>
              <a:gd name="connsiteY22001" fmla="*/ 377179 h 1985002"/>
              <a:gd name="connsiteX22002" fmla="*/ 1360621 w 3049233"/>
              <a:gd name="connsiteY22002" fmla="*/ 346384 h 1985002"/>
              <a:gd name="connsiteX22003" fmla="*/ 976400 w 3049233"/>
              <a:gd name="connsiteY22003" fmla="*/ 333775 h 1985002"/>
              <a:gd name="connsiteX22004" fmla="*/ 976561 w 3049233"/>
              <a:gd name="connsiteY22004" fmla="*/ 335144 h 1985002"/>
              <a:gd name="connsiteX22005" fmla="*/ 977312 w 3049233"/>
              <a:gd name="connsiteY22005" fmla="*/ 341501 h 1985002"/>
              <a:gd name="connsiteX22006" fmla="*/ 962568 w 3049233"/>
              <a:gd name="connsiteY22006" fmla="*/ 360667 h 1985002"/>
              <a:gd name="connsiteX22007" fmla="*/ 961754 w 3049233"/>
              <a:gd name="connsiteY22007" fmla="*/ 352577 h 1985002"/>
              <a:gd name="connsiteX22008" fmla="*/ 974484 w 3049233"/>
              <a:gd name="connsiteY22008" fmla="*/ 336010 h 1985002"/>
              <a:gd name="connsiteX22009" fmla="*/ 975934 w 3049233"/>
              <a:gd name="connsiteY22009" fmla="*/ 334123 h 1985002"/>
              <a:gd name="connsiteX22010" fmla="*/ 976094 w 3049233"/>
              <a:gd name="connsiteY22010" fmla="*/ 334003 h 1985002"/>
              <a:gd name="connsiteX22011" fmla="*/ 1191702 w 3049233"/>
              <a:gd name="connsiteY22011" fmla="*/ 333674 h 1985002"/>
              <a:gd name="connsiteX22012" fmla="*/ 1192511 w 3049233"/>
              <a:gd name="connsiteY22012" fmla="*/ 337344 h 1985002"/>
              <a:gd name="connsiteX22013" fmla="*/ 1192546 w 3049233"/>
              <a:gd name="connsiteY22013" fmla="*/ 337500 h 1985002"/>
              <a:gd name="connsiteX22014" fmla="*/ 1193183 w 3049233"/>
              <a:gd name="connsiteY22014" fmla="*/ 340392 h 1985002"/>
              <a:gd name="connsiteX22015" fmla="*/ 1178024 w 3049233"/>
              <a:gd name="connsiteY22015" fmla="*/ 355422 h 1985002"/>
              <a:gd name="connsiteX22016" fmla="*/ 1177948 w 3049233"/>
              <a:gd name="connsiteY22016" fmla="*/ 355112 h 1985002"/>
              <a:gd name="connsiteX22017" fmla="*/ 1176755 w 3049233"/>
              <a:gd name="connsiteY22017" fmla="*/ 349431 h 1985002"/>
              <a:gd name="connsiteX22018" fmla="*/ 1176436 w 3049233"/>
              <a:gd name="connsiteY22018" fmla="*/ 347910 h 1985002"/>
              <a:gd name="connsiteX22019" fmla="*/ 1184965 w 3049233"/>
              <a:gd name="connsiteY22019" fmla="*/ 340242 h 1985002"/>
              <a:gd name="connsiteX22020" fmla="*/ 1185039 w 3049233"/>
              <a:gd name="connsiteY22020" fmla="*/ 340175 h 1985002"/>
              <a:gd name="connsiteX22021" fmla="*/ 1185041 w 3049233"/>
              <a:gd name="connsiteY22021" fmla="*/ 340173 h 1985002"/>
              <a:gd name="connsiteX22022" fmla="*/ 1185045 w 3049233"/>
              <a:gd name="connsiteY22022" fmla="*/ 340170 h 1985002"/>
              <a:gd name="connsiteX22023" fmla="*/ 1185193 w 3049233"/>
              <a:gd name="connsiteY22023" fmla="*/ 340025 h 1985002"/>
              <a:gd name="connsiteX22024" fmla="*/ 1247283 w 3049233"/>
              <a:gd name="connsiteY22024" fmla="*/ 333573 h 1985002"/>
              <a:gd name="connsiteX22025" fmla="*/ 1247086 w 3049233"/>
              <a:gd name="connsiteY22025" fmla="*/ 333945 h 1985002"/>
              <a:gd name="connsiteX22026" fmla="*/ 1247075 w 3049233"/>
              <a:gd name="connsiteY22026" fmla="*/ 333900 h 1985002"/>
              <a:gd name="connsiteX22027" fmla="*/ 1247167 w 3049233"/>
              <a:gd name="connsiteY22027" fmla="*/ 333756 h 1985002"/>
              <a:gd name="connsiteX22028" fmla="*/ 1255293 w 3049233"/>
              <a:gd name="connsiteY22028" fmla="*/ 332765 h 1985002"/>
              <a:gd name="connsiteX22029" fmla="*/ 1249644 w 3049233"/>
              <a:gd name="connsiteY22029" fmla="*/ 344518 h 1985002"/>
              <a:gd name="connsiteX22030" fmla="*/ 1249309 w 3049233"/>
              <a:gd name="connsiteY22030" fmla="*/ 343136 h 1985002"/>
              <a:gd name="connsiteX22031" fmla="*/ 1091539 w 3049233"/>
              <a:gd name="connsiteY22031" fmla="*/ 332088 h 1985002"/>
              <a:gd name="connsiteX22032" fmla="*/ 1093336 w 3049233"/>
              <a:gd name="connsiteY22032" fmla="*/ 332792 h 1985002"/>
              <a:gd name="connsiteX22033" fmla="*/ 1092645 w 3049233"/>
              <a:gd name="connsiteY22033" fmla="*/ 333244 h 1985002"/>
              <a:gd name="connsiteX22034" fmla="*/ 1090744 w 3049233"/>
              <a:gd name="connsiteY22034" fmla="*/ 332581 h 1985002"/>
              <a:gd name="connsiteX22035" fmla="*/ 1042287 w 3049233"/>
              <a:gd name="connsiteY22035" fmla="*/ 330145 h 1985002"/>
              <a:gd name="connsiteX22036" fmla="*/ 1033432 w 3049233"/>
              <a:gd name="connsiteY22036" fmla="*/ 336167 h 1985002"/>
              <a:gd name="connsiteX22037" fmla="*/ 1031041 w 3049233"/>
              <a:gd name="connsiteY22037" fmla="*/ 337793 h 1985002"/>
              <a:gd name="connsiteX22038" fmla="*/ 1030721 w 3049233"/>
              <a:gd name="connsiteY22038" fmla="*/ 335240 h 1985002"/>
              <a:gd name="connsiteX22039" fmla="*/ 1031559 w 3049233"/>
              <a:gd name="connsiteY22039" fmla="*/ 334871 h 1985002"/>
              <a:gd name="connsiteX22040" fmla="*/ 1032345 w 3049233"/>
              <a:gd name="connsiteY22040" fmla="*/ 334525 h 1985002"/>
              <a:gd name="connsiteX22041" fmla="*/ 1060828 w 3049233"/>
              <a:gd name="connsiteY22041" fmla="*/ 329749 h 1985002"/>
              <a:gd name="connsiteX22042" fmla="*/ 1064251 w 3049233"/>
              <a:gd name="connsiteY22042" fmla="*/ 331199 h 1985002"/>
              <a:gd name="connsiteX22043" fmla="*/ 1053148 w 3049233"/>
              <a:gd name="connsiteY22043" fmla="*/ 337399 h 1985002"/>
              <a:gd name="connsiteX22044" fmla="*/ 1052559 w 3049233"/>
              <a:gd name="connsiteY22044" fmla="*/ 333771 h 1985002"/>
              <a:gd name="connsiteX22045" fmla="*/ 1328459 w 3049233"/>
              <a:gd name="connsiteY22045" fmla="*/ 329139 h 1985002"/>
              <a:gd name="connsiteX22046" fmla="*/ 1328215 w 3049233"/>
              <a:gd name="connsiteY22046" fmla="*/ 330344 h 1985002"/>
              <a:gd name="connsiteX22047" fmla="*/ 1325514 w 3049233"/>
              <a:gd name="connsiteY22047" fmla="*/ 338079 h 1985002"/>
              <a:gd name="connsiteX22048" fmla="*/ 1324998 w 3049233"/>
              <a:gd name="connsiteY22048" fmla="*/ 339556 h 1985002"/>
              <a:gd name="connsiteX22049" fmla="*/ 662455 w 3049233"/>
              <a:gd name="connsiteY22049" fmla="*/ 329113 h 1985002"/>
              <a:gd name="connsiteX22050" fmla="*/ 658348 w 3049233"/>
              <a:gd name="connsiteY22050" fmla="*/ 350950 h 1985002"/>
              <a:gd name="connsiteX22051" fmla="*/ 657707 w 3049233"/>
              <a:gd name="connsiteY22051" fmla="*/ 354357 h 1985002"/>
              <a:gd name="connsiteX22052" fmla="*/ 643987 w 3049233"/>
              <a:gd name="connsiteY22052" fmla="*/ 369105 h 1985002"/>
              <a:gd name="connsiteX22053" fmla="*/ 636562 w 3049233"/>
              <a:gd name="connsiteY22053" fmla="*/ 377087 h 1985002"/>
              <a:gd name="connsiteX22054" fmla="*/ 645729 w 3049233"/>
              <a:gd name="connsiteY22054" fmla="*/ 346496 h 1985002"/>
              <a:gd name="connsiteX22055" fmla="*/ 646010 w 3049233"/>
              <a:gd name="connsiteY22055" fmla="*/ 346204 h 1985002"/>
              <a:gd name="connsiteX22056" fmla="*/ 847967 w 3049233"/>
              <a:gd name="connsiteY22056" fmla="*/ 328669 h 1985002"/>
              <a:gd name="connsiteX22057" fmla="*/ 853795 w 3049233"/>
              <a:gd name="connsiteY22057" fmla="*/ 331332 h 1985002"/>
              <a:gd name="connsiteX22058" fmla="*/ 855857 w 3049233"/>
              <a:gd name="connsiteY22058" fmla="*/ 332973 h 1985002"/>
              <a:gd name="connsiteX22059" fmla="*/ 847379 w 3049233"/>
              <a:gd name="connsiteY22059" fmla="*/ 329177 h 1985002"/>
              <a:gd name="connsiteX22060" fmla="*/ 1023941 w 3049233"/>
              <a:gd name="connsiteY22060" fmla="*/ 328270 h 1985002"/>
              <a:gd name="connsiteX22061" fmla="*/ 1024591 w 3049233"/>
              <a:gd name="connsiteY22061" fmla="*/ 333536 h 1985002"/>
              <a:gd name="connsiteX22062" fmla="*/ 1024626 w 3049233"/>
              <a:gd name="connsiteY22062" fmla="*/ 333815 h 1985002"/>
              <a:gd name="connsiteX22063" fmla="*/ 1024626 w 3049233"/>
              <a:gd name="connsiteY22063" fmla="*/ 333819 h 1985002"/>
              <a:gd name="connsiteX22064" fmla="*/ 1019290 w 3049233"/>
              <a:gd name="connsiteY22064" fmla="*/ 340749 h 1985002"/>
              <a:gd name="connsiteX22065" fmla="*/ 1008967 w 3049233"/>
              <a:gd name="connsiteY22065" fmla="*/ 354155 h 1985002"/>
              <a:gd name="connsiteX22066" fmla="*/ 1007956 w 3049233"/>
              <a:gd name="connsiteY22066" fmla="*/ 346786 h 1985002"/>
              <a:gd name="connsiteX22067" fmla="*/ 1007845 w 3049233"/>
              <a:gd name="connsiteY22067" fmla="*/ 345975 h 1985002"/>
              <a:gd name="connsiteX22068" fmla="*/ 1020353 w 3049233"/>
              <a:gd name="connsiteY22068" fmla="*/ 329576 h 1985002"/>
              <a:gd name="connsiteX22069" fmla="*/ 952764 w 3049233"/>
              <a:gd name="connsiteY22069" fmla="*/ 328231 h 1985002"/>
              <a:gd name="connsiteX22070" fmla="*/ 953446 w 3049233"/>
              <a:gd name="connsiteY22070" fmla="*/ 334954 h 1985002"/>
              <a:gd name="connsiteX22071" fmla="*/ 949419 w 3049233"/>
              <a:gd name="connsiteY22071" fmla="*/ 340181 h 1985002"/>
              <a:gd name="connsiteX22072" fmla="*/ 938906 w 3049233"/>
              <a:gd name="connsiteY22072" fmla="*/ 353826 h 1985002"/>
              <a:gd name="connsiteX22073" fmla="*/ 938337 w 3049233"/>
              <a:gd name="connsiteY22073" fmla="*/ 346916 h 1985002"/>
              <a:gd name="connsiteX22074" fmla="*/ 945165 w 3049233"/>
              <a:gd name="connsiteY22074" fmla="*/ 338072 h 1985002"/>
              <a:gd name="connsiteX22075" fmla="*/ 882227 w 3049233"/>
              <a:gd name="connsiteY22075" fmla="*/ 327708 h 1985002"/>
              <a:gd name="connsiteX22076" fmla="*/ 882113 w 3049233"/>
              <a:gd name="connsiteY22076" fmla="*/ 330974 h 1985002"/>
              <a:gd name="connsiteX22077" fmla="*/ 882103 w 3049233"/>
              <a:gd name="connsiteY22077" fmla="*/ 331256 h 1985002"/>
              <a:gd name="connsiteX22078" fmla="*/ 882027 w 3049233"/>
              <a:gd name="connsiteY22078" fmla="*/ 333466 h 1985002"/>
              <a:gd name="connsiteX22079" fmla="*/ 879619 w 3049233"/>
              <a:gd name="connsiteY22079" fmla="*/ 332354 h 1985002"/>
              <a:gd name="connsiteX22080" fmla="*/ 878551 w 3049233"/>
              <a:gd name="connsiteY22080" fmla="*/ 331861 h 1985002"/>
              <a:gd name="connsiteX22081" fmla="*/ 880804 w 3049233"/>
              <a:gd name="connsiteY22081" fmla="*/ 328942 h 1985002"/>
              <a:gd name="connsiteX22082" fmla="*/ 1240224 w 3049233"/>
              <a:gd name="connsiteY22082" fmla="*/ 327312 h 1985002"/>
              <a:gd name="connsiteX22083" fmla="*/ 1240484 w 3049233"/>
              <a:gd name="connsiteY22083" fmla="*/ 328408 h 1985002"/>
              <a:gd name="connsiteX22084" fmla="*/ 1240727 w 3049233"/>
              <a:gd name="connsiteY22084" fmla="*/ 329433 h 1985002"/>
              <a:gd name="connsiteX22085" fmla="*/ 1240936 w 3049233"/>
              <a:gd name="connsiteY22085" fmla="*/ 330313 h 1985002"/>
              <a:gd name="connsiteX22086" fmla="*/ 1228547 w 3049233"/>
              <a:gd name="connsiteY22086" fmla="*/ 351518 h 1985002"/>
              <a:gd name="connsiteX22087" fmla="*/ 1228546 w 3049233"/>
              <a:gd name="connsiteY22087" fmla="*/ 351520 h 1985002"/>
              <a:gd name="connsiteX22088" fmla="*/ 1228545 w 3049233"/>
              <a:gd name="connsiteY22088" fmla="*/ 351522 h 1985002"/>
              <a:gd name="connsiteX22089" fmla="*/ 1226982 w 3049233"/>
              <a:gd name="connsiteY22089" fmla="*/ 353646 h 1985002"/>
              <a:gd name="connsiteX22090" fmla="*/ 1225490 w 3049233"/>
              <a:gd name="connsiteY22090" fmla="*/ 347243 h 1985002"/>
              <a:gd name="connsiteX22091" fmla="*/ 1229485 w 3049233"/>
              <a:gd name="connsiteY22091" fmla="*/ 342225 h 1985002"/>
              <a:gd name="connsiteX22092" fmla="*/ 1232396 w 3049233"/>
              <a:gd name="connsiteY22092" fmla="*/ 338568 h 1985002"/>
              <a:gd name="connsiteX22093" fmla="*/ 1214839 w 3049233"/>
              <a:gd name="connsiteY22093" fmla="*/ 326039 h 1985002"/>
              <a:gd name="connsiteX22094" fmla="*/ 1215196 w 3049233"/>
              <a:gd name="connsiteY22094" fmla="*/ 327610 h 1985002"/>
              <a:gd name="connsiteX22095" fmla="*/ 1216015 w 3049233"/>
              <a:gd name="connsiteY22095" fmla="*/ 331209 h 1985002"/>
              <a:gd name="connsiteX22096" fmla="*/ 1216563 w 3049233"/>
              <a:gd name="connsiteY22096" fmla="*/ 333620 h 1985002"/>
              <a:gd name="connsiteX22097" fmla="*/ 1215886 w 3049233"/>
              <a:gd name="connsiteY22097" fmla="*/ 334483 h 1985002"/>
              <a:gd name="connsiteX22098" fmla="*/ 1214184 w 3049233"/>
              <a:gd name="connsiteY22098" fmla="*/ 336461 h 1985002"/>
              <a:gd name="connsiteX22099" fmla="*/ 1201654 w 3049233"/>
              <a:gd name="connsiteY22099" fmla="*/ 351020 h 1985002"/>
              <a:gd name="connsiteX22100" fmla="*/ 1199642 w 3049233"/>
              <a:gd name="connsiteY22100" fmla="*/ 341915 h 1985002"/>
              <a:gd name="connsiteX22101" fmla="*/ 1202915 w 3049233"/>
              <a:gd name="connsiteY22101" fmla="*/ 338417 h 1985002"/>
              <a:gd name="connsiteX22102" fmla="*/ 1211662 w 3049233"/>
              <a:gd name="connsiteY22102" fmla="*/ 329735 h 1985002"/>
              <a:gd name="connsiteX22103" fmla="*/ 842518 w 3049233"/>
              <a:gd name="connsiteY22103" fmla="*/ 325491 h 1985002"/>
              <a:gd name="connsiteX22104" fmla="*/ 842561 w 3049233"/>
              <a:gd name="connsiteY22104" fmla="*/ 325510 h 1985002"/>
              <a:gd name="connsiteX22105" fmla="*/ 842582 w 3049233"/>
              <a:gd name="connsiteY22105" fmla="*/ 325520 h 1985002"/>
              <a:gd name="connsiteX22106" fmla="*/ 842598 w 3049233"/>
              <a:gd name="connsiteY22106" fmla="*/ 325527 h 1985002"/>
              <a:gd name="connsiteX22107" fmla="*/ 842541 w 3049233"/>
              <a:gd name="connsiteY22107" fmla="*/ 325575 h 1985002"/>
              <a:gd name="connsiteX22108" fmla="*/ 842518 w 3049233"/>
              <a:gd name="connsiteY22108" fmla="*/ 325596 h 1985002"/>
              <a:gd name="connsiteX22109" fmla="*/ 842518 w 3049233"/>
              <a:gd name="connsiteY22109" fmla="*/ 325535 h 1985002"/>
              <a:gd name="connsiteX22110" fmla="*/ 842518 w 3049233"/>
              <a:gd name="connsiteY22110" fmla="*/ 325502 h 1985002"/>
              <a:gd name="connsiteX22111" fmla="*/ 998422 w 3049233"/>
              <a:gd name="connsiteY22111" fmla="*/ 324109 h 1985002"/>
              <a:gd name="connsiteX22112" fmla="*/ 999331 w 3049233"/>
              <a:gd name="connsiteY22112" fmla="*/ 330854 h 1985002"/>
              <a:gd name="connsiteX22113" fmla="*/ 997248 w 3049233"/>
              <a:gd name="connsiteY22113" fmla="*/ 333565 h 1985002"/>
              <a:gd name="connsiteX22114" fmla="*/ 992463 w 3049233"/>
              <a:gd name="connsiteY22114" fmla="*/ 339789 h 1985002"/>
              <a:gd name="connsiteX22115" fmla="*/ 989581 w 3049233"/>
              <a:gd name="connsiteY22115" fmla="*/ 341731 h 1985002"/>
              <a:gd name="connsiteX22116" fmla="*/ 983791 w 3049233"/>
              <a:gd name="connsiteY22116" fmla="*/ 346561 h 1985002"/>
              <a:gd name="connsiteX22117" fmla="*/ 983566 w 3049233"/>
              <a:gd name="connsiteY22117" fmla="*/ 344636 h 1985002"/>
              <a:gd name="connsiteX22118" fmla="*/ 983404 w 3049233"/>
              <a:gd name="connsiteY22118" fmla="*/ 343251 h 1985002"/>
              <a:gd name="connsiteX22119" fmla="*/ 983392 w 3049233"/>
              <a:gd name="connsiteY22119" fmla="*/ 343154 h 1985002"/>
              <a:gd name="connsiteX22120" fmla="*/ 1015282 w 3049233"/>
              <a:gd name="connsiteY22120" fmla="*/ 323075 h 1985002"/>
              <a:gd name="connsiteX22121" fmla="*/ 1011701 w 3049233"/>
              <a:gd name="connsiteY22121" fmla="*/ 325359 h 1985002"/>
              <a:gd name="connsiteX22122" fmla="*/ 1008605 w 3049233"/>
              <a:gd name="connsiteY22122" fmla="*/ 327745 h 1985002"/>
              <a:gd name="connsiteX22123" fmla="*/ 1011210 w 3049233"/>
              <a:gd name="connsiteY22123" fmla="*/ 324325 h 1985002"/>
              <a:gd name="connsiteX22124" fmla="*/ 992463 w 3049233"/>
              <a:gd name="connsiteY22124" fmla="*/ 321804 h 1985002"/>
              <a:gd name="connsiteX22125" fmla="*/ 987894 w 3049233"/>
              <a:gd name="connsiteY22125" fmla="*/ 327743 h 1985002"/>
              <a:gd name="connsiteX22126" fmla="*/ 986392 w 3049233"/>
              <a:gd name="connsiteY22126" fmla="*/ 329696 h 1985002"/>
              <a:gd name="connsiteX22127" fmla="*/ 982421 w 3049233"/>
              <a:gd name="connsiteY22127" fmla="*/ 334859 h 1985002"/>
              <a:gd name="connsiteX22128" fmla="*/ 981876 w 3049233"/>
              <a:gd name="connsiteY22128" fmla="*/ 330202 h 1985002"/>
              <a:gd name="connsiteX22129" fmla="*/ 981867 w 3049233"/>
              <a:gd name="connsiteY22129" fmla="*/ 330130 h 1985002"/>
              <a:gd name="connsiteX22130" fmla="*/ 981820 w 3049233"/>
              <a:gd name="connsiteY22130" fmla="*/ 329727 h 1985002"/>
              <a:gd name="connsiteX22131" fmla="*/ 987115 w 3049233"/>
              <a:gd name="connsiteY22131" fmla="*/ 325772 h 1985002"/>
              <a:gd name="connsiteX22132" fmla="*/ 992208 w 3049233"/>
              <a:gd name="connsiteY22132" fmla="*/ 321968 h 1985002"/>
              <a:gd name="connsiteX22133" fmla="*/ 1042077 w 3049233"/>
              <a:gd name="connsiteY22133" fmla="*/ 321668 h 1985002"/>
              <a:gd name="connsiteX22134" fmla="*/ 1042029 w 3049233"/>
              <a:gd name="connsiteY22134" fmla="*/ 321787 h 1985002"/>
              <a:gd name="connsiteX22135" fmla="*/ 1044362 w 3049233"/>
              <a:gd name="connsiteY22135" fmla="*/ 322776 h 1985002"/>
              <a:gd name="connsiteX22136" fmla="*/ 1029929 w 3049233"/>
              <a:gd name="connsiteY22136" fmla="*/ 328934 h 1985002"/>
              <a:gd name="connsiteX22137" fmla="*/ 1029705 w 3049233"/>
              <a:gd name="connsiteY22137" fmla="*/ 327148 h 1985002"/>
              <a:gd name="connsiteX22138" fmla="*/ 1029588 w 3049233"/>
              <a:gd name="connsiteY22138" fmla="*/ 326214 h 1985002"/>
              <a:gd name="connsiteX22139" fmla="*/ 1029738 w 3049233"/>
              <a:gd name="connsiteY22139" fmla="*/ 326160 h 1985002"/>
              <a:gd name="connsiteX22140" fmla="*/ 1036614 w 3049233"/>
              <a:gd name="connsiteY22140" fmla="*/ 323657 h 1985002"/>
              <a:gd name="connsiteX22141" fmla="*/ 728128 w 3049233"/>
              <a:gd name="connsiteY22141" fmla="*/ 321404 h 1985002"/>
              <a:gd name="connsiteX22142" fmla="*/ 725827 w 3049233"/>
              <a:gd name="connsiteY22142" fmla="*/ 329779 h 1985002"/>
              <a:gd name="connsiteX22143" fmla="*/ 723603 w 3049233"/>
              <a:gd name="connsiteY22143" fmla="*/ 348784 h 1985002"/>
              <a:gd name="connsiteX22144" fmla="*/ 714244 w 3049233"/>
              <a:gd name="connsiteY22144" fmla="*/ 357942 h 1985002"/>
              <a:gd name="connsiteX22145" fmla="*/ 704685 w 3049233"/>
              <a:gd name="connsiteY22145" fmla="*/ 368268 h 1985002"/>
              <a:gd name="connsiteX22146" fmla="*/ 705280 w 3049233"/>
              <a:gd name="connsiteY22146" fmla="*/ 357365 h 1985002"/>
              <a:gd name="connsiteX22147" fmla="*/ 708901 w 3049233"/>
              <a:gd name="connsiteY22147" fmla="*/ 341593 h 1985002"/>
              <a:gd name="connsiteX22148" fmla="*/ 727366 w 3049233"/>
              <a:gd name="connsiteY22148" fmla="*/ 322144 h 1985002"/>
              <a:gd name="connsiteX22149" fmla="*/ 1337188 w 3049233"/>
              <a:gd name="connsiteY22149" fmla="*/ 321268 h 1985002"/>
              <a:gd name="connsiteX22150" fmla="*/ 1337253 w 3049233"/>
              <a:gd name="connsiteY22150" fmla="*/ 321496 h 1985002"/>
              <a:gd name="connsiteX22151" fmla="*/ 1337284 w 3049233"/>
              <a:gd name="connsiteY22151" fmla="*/ 321606 h 1985002"/>
              <a:gd name="connsiteX22152" fmla="*/ 1337530 w 3049233"/>
              <a:gd name="connsiteY22152" fmla="*/ 322463 h 1985002"/>
              <a:gd name="connsiteX22153" fmla="*/ 1336638 w 3049233"/>
              <a:gd name="connsiteY22153" fmla="*/ 326854 h 1985002"/>
              <a:gd name="connsiteX22154" fmla="*/ 1335889 w 3049233"/>
              <a:gd name="connsiteY22154" fmla="*/ 330541 h 1985002"/>
              <a:gd name="connsiteX22155" fmla="*/ 1330689 w 3049233"/>
              <a:gd name="connsiteY22155" fmla="*/ 345343 h 1985002"/>
              <a:gd name="connsiteX22156" fmla="*/ 1323435 w 3049233"/>
              <a:gd name="connsiteY22156" fmla="*/ 365993 h 1985002"/>
              <a:gd name="connsiteX22157" fmla="*/ 1323392 w 3049233"/>
              <a:gd name="connsiteY22157" fmla="*/ 365171 h 1985002"/>
              <a:gd name="connsiteX22158" fmla="*/ 1323372 w 3049233"/>
              <a:gd name="connsiteY22158" fmla="*/ 364779 h 1985002"/>
              <a:gd name="connsiteX22159" fmla="*/ 1323350 w 3049233"/>
              <a:gd name="connsiteY22159" fmla="*/ 364352 h 1985002"/>
              <a:gd name="connsiteX22160" fmla="*/ 1335020 w 3049233"/>
              <a:gd name="connsiteY22160" fmla="*/ 331492 h 1985002"/>
              <a:gd name="connsiteX22161" fmla="*/ 923345 w 3049233"/>
              <a:gd name="connsiteY22161" fmla="*/ 320462 h 1985002"/>
              <a:gd name="connsiteX22162" fmla="*/ 918235 w 3049233"/>
              <a:gd name="connsiteY22162" fmla="*/ 327149 h 1985002"/>
              <a:gd name="connsiteX22163" fmla="*/ 911000 w 3049233"/>
              <a:gd name="connsiteY22163" fmla="*/ 336616 h 1985002"/>
              <a:gd name="connsiteX22164" fmla="*/ 911012 w 3049233"/>
              <a:gd name="connsiteY22164" fmla="*/ 330941 h 1985002"/>
              <a:gd name="connsiteX22165" fmla="*/ 921532 w 3049233"/>
              <a:gd name="connsiteY22165" fmla="*/ 321762 h 1985002"/>
              <a:gd name="connsiteX22166" fmla="*/ 930247 w 3049233"/>
              <a:gd name="connsiteY22166" fmla="*/ 320088 h 1985002"/>
              <a:gd name="connsiteX22167" fmla="*/ 930498 w 3049233"/>
              <a:gd name="connsiteY22167" fmla="*/ 323150 h 1985002"/>
              <a:gd name="connsiteX22168" fmla="*/ 931051 w 3049233"/>
              <a:gd name="connsiteY22168" fmla="*/ 329877 h 1985002"/>
              <a:gd name="connsiteX22169" fmla="*/ 917416 w 3049233"/>
              <a:gd name="connsiteY22169" fmla="*/ 347593 h 1985002"/>
              <a:gd name="connsiteX22170" fmla="*/ 913957 w 3049233"/>
              <a:gd name="connsiteY22170" fmla="*/ 350690 h 1985002"/>
              <a:gd name="connsiteX22171" fmla="*/ 912304 w 3049233"/>
              <a:gd name="connsiteY22171" fmla="*/ 349926 h 1985002"/>
              <a:gd name="connsiteX22172" fmla="*/ 912657 w 3049233"/>
              <a:gd name="connsiteY22172" fmla="*/ 349558 h 1985002"/>
              <a:gd name="connsiteX22173" fmla="*/ 910975 w 3049233"/>
              <a:gd name="connsiteY22173" fmla="*/ 348785 h 1985002"/>
              <a:gd name="connsiteX22174" fmla="*/ 910983 w 3049233"/>
              <a:gd name="connsiteY22174" fmla="*/ 344988 h 1985002"/>
              <a:gd name="connsiteX22175" fmla="*/ 860429 w 3049233"/>
              <a:gd name="connsiteY22175" fmla="*/ 320012 h 1985002"/>
              <a:gd name="connsiteX22176" fmla="*/ 860200 w 3049233"/>
              <a:gd name="connsiteY22176" fmla="*/ 323391 h 1985002"/>
              <a:gd name="connsiteX22177" fmla="*/ 859594 w 3049233"/>
              <a:gd name="connsiteY22177" fmla="*/ 323112 h 1985002"/>
              <a:gd name="connsiteX22178" fmla="*/ 858448 w 3049233"/>
              <a:gd name="connsiteY22178" fmla="*/ 322583 h 1985002"/>
              <a:gd name="connsiteX22179" fmla="*/ 859442 w 3049233"/>
              <a:gd name="connsiteY22179" fmla="*/ 321293 h 1985002"/>
              <a:gd name="connsiteX22180" fmla="*/ 859774 w 3049233"/>
              <a:gd name="connsiteY22180" fmla="*/ 320862 h 1985002"/>
              <a:gd name="connsiteX22181" fmla="*/ 1311911 w 3049233"/>
              <a:gd name="connsiteY22181" fmla="*/ 319693 h 1985002"/>
              <a:gd name="connsiteX22182" fmla="*/ 1313439 w 3049233"/>
              <a:gd name="connsiteY22182" fmla="*/ 325291 h 1985002"/>
              <a:gd name="connsiteX22183" fmla="*/ 1309866 w 3049233"/>
              <a:gd name="connsiteY22183" fmla="*/ 341455 h 1985002"/>
              <a:gd name="connsiteX22184" fmla="*/ 1305548 w 3049233"/>
              <a:gd name="connsiteY22184" fmla="*/ 355022 h 1985002"/>
              <a:gd name="connsiteX22185" fmla="*/ 1300500 w 3049233"/>
              <a:gd name="connsiteY22185" fmla="*/ 367004 h 1985002"/>
              <a:gd name="connsiteX22186" fmla="*/ 1300139 w 3049233"/>
              <a:gd name="connsiteY22186" fmla="*/ 362504 h 1985002"/>
              <a:gd name="connsiteX22187" fmla="*/ 1300657 w 3049233"/>
              <a:gd name="connsiteY22187" fmla="*/ 360365 h 1985002"/>
              <a:gd name="connsiteX22188" fmla="*/ 1306227 w 3049233"/>
              <a:gd name="connsiteY22188" fmla="*/ 346660 h 1985002"/>
              <a:gd name="connsiteX22189" fmla="*/ 1164477 w 3049233"/>
              <a:gd name="connsiteY22189" fmla="*/ 319009 h 1985002"/>
              <a:gd name="connsiteX22190" fmla="*/ 1164796 w 3049233"/>
              <a:gd name="connsiteY22190" fmla="*/ 320531 h 1985002"/>
              <a:gd name="connsiteX22191" fmla="*/ 1166465 w 3049233"/>
              <a:gd name="connsiteY22191" fmla="*/ 328515 h 1985002"/>
              <a:gd name="connsiteX22192" fmla="*/ 1165228 w 3049233"/>
              <a:gd name="connsiteY22192" fmla="*/ 329539 h 1985002"/>
              <a:gd name="connsiteX22193" fmla="*/ 1150487 w 3049233"/>
              <a:gd name="connsiteY22193" fmla="*/ 341751 h 1985002"/>
              <a:gd name="connsiteX22194" fmla="*/ 1148397 w 3049233"/>
              <a:gd name="connsiteY22194" fmla="*/ 331324 h 1985002"/>
              <a:gd name="connsiteX22195" fmla="*/ 1160183 w 3049233"/>
              <a:gd name="connsiteY22195" fmla="*/ 322382 h 1985002"/>
              <a:gd name="connsiteX22196" fmla="*/ 827375 w 3049233"/>
              <a:gd name="connsiteY22196" fmla="*/ 318426 h 1985002"/>
              <a:gd name="connsiteX22197" fmla="*/ 828159 w 3049233"/>
              <a:gd name="connsiteY22197" fmla="*/ 318907 h 1985002"/>
              <a:gd name="connsiteX22198" fmla="*/ 836372 w 3049233"/>
              <a:gd name="connsiteY22198" fmla="*/ 322672 h 1985002"/>
              <a:gd name="connsiteX22199" fmla="*/ 836355 w 3049233"/>
              <a:gd name="connsiteY22199" fmla="*/ 324241 h 1985002"/>
              <a:gd name="connsiteX22200" fmla="*/ 832544 w 3049233"/>
              <a:gd name="connsiteY22200" fmla="*/ 322534 h 1985002"/>
              <a:gd name="connsiteX22201" fmla="*/ 829065 w 3049233"/>
              <a:gd name="connsiteY22201" fmla="*/ 320977 h 1985002"/>
              <a:gd name="connsiteX22202" fmla="*/ 826034 w 3049233"/>
              <a:gd name="connsiteY22202" fmla="*/ 319619 h 1985002"/>
              <a:gd name="connsiteX22203" fmla="*/ 1188317 w 3049233"/>
              <a:gd name="connsiteY22203" fmla="*/ 318318 h 1985002"/>
              <a:gd name="connsiteX22204" fmla="*/ 1189942 w 3049233"/>
              <a:gd name="connsiteY22204" fmla="*/ 325688 h 1985002"/>
              <a:gd name="connsiteX22205" fmla="*/ 1189199 w 3049233"/>
              <a:gd name="connsiteY22205" fmla="*/ 326417 h 1985002"/>
              <a:gd name="connsiteX22206" fmla="*/ 1181368 w 3049233"/>
              <a:gd name="connsiteY22206" fmla="*/ 334107 h 1985002"/>
              <a:gd name="connsiteX22207" fmla="*/ 1176558 w 3049233"/>
              <a:gd name="connsiteY22207" fmla="*/ 338457 h 1985002"/>
              <a:gd name="connsiteX22208" fmla="*/ 1176529 w 3049233"/>
              <a:gd name="connsiteY22208" fmla="*/ 338483 h 1985002"/>
              <a:gd name="connsiteX22209" fmla="*/ 1174787 w 3049233"/>
              <a:gd name="connsiteY22209" fmla="*/ 340058 h 1985002"/>
              <a:gd name="connsiteX22210" fmla="*/ 1174068 w 3049233"/>
              <a:gd name="connsiteY22210" fmla="*/ 336634 h 1985002"/>
              <a:gd name="connsiteX22211" fmla="*/ 1172990 w 3049233"/>
              <a:gd name="connsiteY22211" fmla="*/ 331500 h 1985002"/>
              <a:gd name="connsiteX22212" fmla="*/ 1179300 w 3049233"/>
              <a:gd name="connsiteY22212" fmla="*/ 326276 h 1985002"/>
              <a:gd name="connsiteX22213" fmla="*/ 1139576 w 3049233"/>
              <a:gd name="connsiteY22213" fmla="*/ 317612 h 1985002"/>
              <a:gd name="connsiteX22214" fmla="*/ 1141778 w 3049233"/>
              <a:gd name="connsiteY22214" fmla="*/ 328758 h 1985002"/>
              <a:gd name="connsiteX22215" fmla="*/ 1135469 w 3049233"/>
              <a:gd name="connsiteY22215" fmla="*/ 333591 h 1985002"/>
              <a:gd name="connsiteX22216" fmla="*/ 1131709 w 3049233"/>
              <a:gd name="connsiteY22216" fmla="*/ 336472 h 1985002"/>
              <a:gd name="connsiteX22217" fmla="*/ 1129250 w 3049233"/>
              <a:gd name="connsiteY22217" fmla="*/ 335373 h 1985002"/>
              <a:gd name="connsiteX22218" fmla="*/ 1124667 w 3049233"/>
              <a:gd name="connsiteY22218" fmla="*/ 333324 h 1985002"/>
              <a:gd name="connsiteX22219" fmla="*/ 1124130 w 3049233"/>
              <a:gd name="connsiteY22219" fmla="*/ 330500 h 1985002"/>
              <a:gd name="connsiteX22220" fmla="*/ 1123796 w 3049233"/>
              <a:gd name="connsiteY22220" fmla="*/ 328742 h 1985002"/>
              <a:gd name="connsiteX22221" fmla="*/ 1124130 w 3049233"/>
              <a:gd name="connsiteY22221" fmla="*/ 328507 h 1985002"/>
              <a:gd name="connsiteX22222" fmla="*/ 974475 w 3049233"/>
              <a:gd name="connsiteY22222" fmla="*/ 317472 h 1985002"/>
              <a:gd name="connsiteX22223" fmla="*/ 975329 w 3049233"/>
              <a:gd name="connsiteY22223" fmla="*/ 324707 h 1985002"/>
              <a:gd name="connsiteX22224" fmla="*/ 971405 w 3049233"/>
              <a:gd name="connsiteY22224" fmla="*/ 329817 h 1985002"/>
              <a:gd name="connsiteX22225" fmla="*/ 971332 w 3049233"/>
              <a:gd name="connsiteY22225" fmla="*/ 329913 h 1985002"/>
              <a:gd name="connsiteX22226" fmla="*/ 970993 w 3049233"/>
              <a:gd name="connsiteY22226" fmla="*/ 330355 h 1985002"/>
              <a:gd name="connsiteX22227" fmla="*/ 970843 w 3049233"/>
              <a:gd name="connsiteY22227" fmla="*/ 330476 h 1985002"/>
              <a:gd name="connsiteX22228" fmla="*/ 966084 w 3049233"/>
              <a:gd name="connsiteY22228" fmla="*/ 334016 h 1985002"/>
              <a:gd name="connsiteX22229" fmla="*/ 960318 w 3049233"/>
              <a:gd name="connsiteY22229" fmla="*/ 338305 h 1985002"/>
              <a:gd name="connsiteX22230" fmla="*/ 960099 w 3049233"/>
              <a:gd name="connsiteY22230" fmla="*/ 336129 h 1985002"/>
              <a:gd name="connsiteX22231" fmla="*/ 963925 w 3049233"/>
              <a:gd name="connsiteY22231" fmla="*/ 331164 h 1985002"/>
              <a:gd name="connsiteX22232" fmla="*/ 965702 w 3049233"/>
              <a:gd name="connsiteY22232" fmla="*/ 328858 h 1985002"/>
              <a:gd name="connsiteX22233" fmla="*/ 905221 w 3049233"/>
              <a:gd name="connsiteY22233" fmla="*/ 316891 h 1985002"/>
              <a:gd name="connsiteX22234" fmla="*/ 905202 w 3049233"/>
              <a:gd name="connsiteY22234" fmla="*/ 326035 h 1985002"/>
              <a:gd name="connsiteX22235" fmla="*/ 898488 w 3049233"/>
              <a:gd name="connsiteY22235" fmla="*/ 334606 h 1985002"/>
              <a:gd name="connsiteX22236" fmla="*/ 893664 w 3049233"/>
              <a:gd name="connsiteY22236" fmla="*/ 338837 h 1985002"/>
              <a:gd name="connsiteX22237" fmla="*/ 893354 w 3049233"/>
              <a:gd name="connsiteY22237" fmla="*/ 338693 h 1985002"/>
              <a:gd name="connsiteX22238" fmla="*/ 889504 w 3049233"/>
              <a:gd name="connsiteY22238" fmla="*/ 336917 h 1985002"/>
              <a:gd name="connsiteX22239" fmla="*/ 735468 w 3049233"/>
              <a:gd name="connsiteY22239" fmla="*/ 316777 h 1985002"/>
              <a:gd name="connsiteX22240" fmla="*/ 738275 w 3049233"/>
              <a:gd name="connsiteY22240" fmla="*/ 328003 h 1985002"/>
              <a:gd name="connsiteX22241" fmla="*/ 739498 w 3049233"/>
              <a:gd name="connsiteY22241" fmla="*/ 332896 h 1985002"/>
              <a:gd name="connsiteX22242" fmla="*/ 735256 w 3049233"/>
              <a:gd name="connsiteY22242" fmla="*/ 337380 h 1985002"/>
              <a:gd name="connsiteX22243" fmla="*/ 731146 w 3049233"/>
              <a:gd name="connsiteY22243" fmla="*/ 341402 h 1985002"/>
              <a:gd name="connsiteX22244" fmla="*/ 730241 w 3049233"/>
              <a:gd name="connsiteY22244" fmla="*/ 342287 h 1985002"/>
              <a:gd name="connsiteX22245" fmla="*/ 731561 w 3049233"/>
              <a:gd name="connsiteY22245" fmla="*/ 331351 h 1985002"/>
              <a:gd name="connsiteX22246" fmla="*/ 731695 w 3049233"/>
              <a:gd name="connsiteY22246" fmla="*/ 330243 h 1985002"/>
              <a:gd name="connsiteX22247" fmla="*/ 1237606 w 3049233"/>
              <a:gd name="connsiteY22247" fmla="*/ 316283 h 1985002"/>
              <a:gd name="connsiteX22248" fmla="*/ 1238115 w 3049233"/>
              <a:gd name="connsiteY22248" fmla="*/ 318429 h 1985002"/>
              <a:gd name="connsiteX22249" fmla="*/ 1238281 w 3049233"/>
              <a:gd name="connsiteY22249" fmla="*/ 319128 h 1985002"/>
              <a:gd name="connsiteX22250" fmla="*/ 1227091 w 3049233"/>
              <a:gd name="connsiteY22250" fmla="*/ 336393 h 1985002"/>
              <a:gd name="connsiteX22251" fmla="*/ 1227088 w 3049233"/>
              <a:gd name="connsiteY22251" fmla="*/ 336398 h 1985002"/>
              <a:gd name="connsiteX22252" fmla="*/ 1225196 w 3049233"/>
              <a:gd name="connsiteY22252" fmla="*/ 338765 h 1985002"/>
              <a:gd name="connsiteX22253" fmla="*/ 1223894 w 3049233"/>
              <a:gd name="connsiteY22253" fmla="*/ 340395 h 1985002"/>
              <a:gd name="connsiteX22254" fmla="*/ 1222553 w 3049233"/>
              <a:gd name="connsiteY22254" fmla="*/ 334640 h 1985002"/>
              <a:gd name="connsiteX22255" fmla="*/ 1231056 w 3049233"/>
              <a:gd name="connsiteY22255" fmla="*/ 324827 h 1985002"/>
              <a:gd name="connsiteX22256" fmla="*/ 1231057 w 3049233"/>
              <a:gd name="connsiteY22256" fmla="*/ 324827 h 1985002"/>
              <a:gd name="connsiteX22257" fmla="*/ 1235242 w 3049233"/>
              <a:gd name="connsiteY22257" fmla="*/ 319367 h 1985002"/>
              <a:gd name="connsiteX22258" fmla="*/ 1042196 w 3049233"/>
              <a:gd name="connsiteY22258" fmla="*/ 315691 h 1985002"/>
              <a:gd name="connsiteX22259" fmla="*/ 1034125 w 3049233"/>
              <a:gd name="connsiteY22259" fmla="*/ 318626 h 1985002"/>
              <a:gd name="connsiteX22260" fmla="*/ 1037770 w 3049233"/>
              <a:gd name="connsiteY22260" fmla="*/ 316169 h 1985002"/>
              <a:gd name="connsiteX22261" fmla="*/ 1039327 w 3049233"/>
              <a:gd name="connsiteY22261" fmla="*/ 315691 h 1985002"/>
              <a:gd name="connsiteX22262" fmla="*/ 1022017 w 3049233"/>
              <a:gd name="connsiteY22262" fmla="*/ 314949 h 1985002"/>
              <a:gd name="connsiteX22263" fmla="*/ 1022112 w 3049233"/>
              <a:gd name="connsiteY22263" fmla="*/ 315048 h 1985002"/>
              <a:gd name="connsiteX22264" fmla="*/ 1022271 w 3049233"/>
              <a:gd name="connsiteY22264" fmla="*/ 315214 h 1985002"/>
              <a:gd name="connsiteX22265" fmla="*/ 1007993 w 3049233"/>
              <a:gd name="connsiteY22265" fmla="*/ 319586 h 1985002"/>
              <a:gd name="connsiteX22266" fmla="*/ 1004797 w 3049233"/>
              <a:gd name="connsiteY22266" fmla="*/ 323744 h 1985002"/>
              <a:gd name="connsiteX22267" fmla="*/ 1004380 w 3049233"/>
              <a:gd name="connsiteY22267" fmla="*/ 320704 h 1985002"/>
              <a:gd name="connsiteX22268" fmla="*/ 1004190 w 3049233"/>
              <a:gd name="connsiteY22268" fmla="*/ 319319 h 1985002"/>
              <a:gd name="connsiteX22269" fmla="*/ 1006986 w 3049233"/>
              <a:gd name="connsiteY22269" fmla="*/ 318634 h 1985002"/>
              <a:gd name="connsiteX22270" fmla="*/ 1009351 w 3049233"/>
              <a:gd name="connsiteY22270" fmla="*/ 318054 h 1985002"/>
              <a:gd name="connsiteX22271" fmla="*/ 1115098 w 3049233"/>
              <a:gd name="connsiteY22271" fmla="*/ 314682 h 1985002"/>
              <a:gd name="connsiteX22272" fmla="*/ 1117287 w 3049233"/>
              <a:gd name="connsiteY22272" fmla="*/ 326257 h 1985002"/>
              <a:gd name="connsiteX22273" fmla="*/ 1114002 w 3049233"/>
              <a:gd name="connsiteY22273" fmla="*/ 328556 h 1985002"/>
              <a:gd name="connsiteX22274" fmla="*/ 1103472 w 3049233"/>
              <a:gd name="connsiteY22274" fmla="*/ 323849 h 1985002"/>
              <a:gd name="connsiteX22275" fmla="*/ 1101869 w 3049233"/>
              <a:gd name="connsiteY22275" fmla="*/ 323132 h 1985002"/>
              <a:gd name="connsiteX22276" fmla="*/ 820993 w 3049233"/>
              <a:gd name="connsiteY22276" fmla="*/ 314514 h 1985002"/>
              <a:gd name="connsiteX22277" fmla="*/ 821307 w 3049233"/>
              <a:gd name="connsiteY22277" fmla="*/ 314707 h 1985002"/>
              <a:gd name="connsiteX22278" fmla="*/ 821568 w 3049233"/>
              <a:gd name="connsiteY22278" fmla="*/ 314866 h 1985002"/>
              <a:gd name="connsiteX22279" fmla="*/ 821921 w 3049233"/>
              <a:gd name="connsiteY22279" fmla="*/ 315083 h 1985002"/>
              <a:gd name="connsiteX22280" fmla="*/ 820810 w 3049233"/>
              <a:gd name="connsiteY22280" fmla="*/ 316143 h 1985002"/>
              <a:gd name="connsiteX22281" fmla="*/ 820836 w 3049233"/>
              <a:gd name="connsiteY22281" fmla="*/ 315382 h 1985002"/>
              <a:gd name="connsiteX22282" fmla="*/ 1360650 w 3049233"/>
              <a:gd name="connsiteY22282" fmla="*/ 314414 h 1985002"/>
              <a:gd name="connsiteX22283" fmla="*/ 1361403 w 3049233"/>
              <a:gd name="connsiteY22283" fmla="*/ 317084 h 1985002"/>
              <a:gd name="connsiteX22284" fmla="*/ 1359392 w 3049233"/>
              <a:gd name="connsiteY22284" fmla="*/ 325414 h 1985002"/>
              <a:gd name="connsiteX22285" fmla="*/ 1354983 w 3049233"/>
              <a:gd name="connsiteY22285" fmla="*/ 343672 h 1985002"/>
              <a:gd name="connsiteX22286" fmla="*/ 1347186 w 3049233"/>
              <a:gd name="connsiteY22286" fmla="*/ 362515 h 1985002"/>
              <a:gd name="connsiteX22287" fmla="*/ 1347103 w 3049233"/>
              <a:gd name="connsiteY22287" fmla="*/ 360864 h 1985002"/>
              <a:gd name="connsiteX22288" fmla="*/ 1353852 w 3049233"/>
              <a:gd name="connsiteY22288" fmla="*/ 343998 h 1985002"/>
              <a:gd name="connsiteX22289" fmla="*/ 1212057 w 3049233"/>
              <a:gd name="connsiteY22289" fmla="*/ 313810 h 1985002"/>
              <a:gd name="connsiteX22290" fmla="*/ 1213314 w 3049233"/>
              <a:gd name="connsiteY22290" fmla="*/ 319338 h 1985002"/>
              <a:gd name="connsiteX22291" fmla="*/ 1212452 w 3049233"/>
              <a:gd name="connsiteY22291" fmla="*/ 320257 h 1985002"/>
              <a:gd name="connsiteX22292" fmla="*/ 1198440 w 3049233"/>
              <a:gd name="connsiteY22292" fmla="*/ 335180 h 1985002"/>
              <a:gd name="connsiteX22293" fmla="*/ 1198206 w 3049233"/>
              <a:gd name="connsiteY22293" fmla="*/ 335412 h 1985002"/>
              <a:gd name="connsiteX22294" fmla="*/ 1197284 w 3049233"/>
              <a:gd name="connsiteY22294" fmla="*/ 331239 h 1985002"/>
              <a:gd name="connsiteX22295" fmla="*/ 1196737 w 3049233"/>
              <a:gd name="connsiteY22295" fmla="*/ 328760 h 1985002"/>
              <a:gd name="connsiteX22296" fmla="*/ 993549 w 3049233"/>
              <a:gd name="connsiteY22296" fmla="*/ 313587 h 1985002"/>
              <a:gd name="connsiteX22297" fmla="*/ 989266 w 3049233"/>
              <a:gd name="connsiteY22297" fmla="*/ 316773 h 1985002"/>
              <a:gd name="connsiteX22298" fmla="*/ 991398 w 3049233"/>
              <a:gd name="connsiteY22298" fmla="*/ 313997 h 1985002"/>
              <a:gd name="connsiteX22299" fmla="*/ 1091017 w 3049233"/>
              <a:gd name="connsiteY22299" fmla="*/ 313284 h 1985002"/>
              <a:gd name="connsiteX22300" fmla="*/ 1091346 w 3049233"/>
              <a:gd name="connsiteY22300" fmla="*/ 315084 h 1985002"/>
              <a:gd name="connsiteX22301" fmla="*/ 1091613 w 3049233"/>
              <a:gd name="connsiteY22301" fmla="*/ 316547 h 1985002"/>
              <a:gd name="connsiteX22302" fmla="*/ 1092011 w 3049233"/>
              <a:gd name="connsiteY22302" fmla="*/ 318725 h 1985002"/>
              <a:gd name="connsiteX22303" fmla="*/ 1088175 w 3049233"/>
              <a:gd name="connsiteY22303" fmla="*/ 317010 h 1985002"/>
              <a:gd name="connsiteX22304" fmla="*/ 901999 w 3049233"/>
              <a:gd name="connsiteY22304" fmla="*/ 311261 h 1985002"/>
              <a:gd name="connsiteX22305" fmla="*/ 887555 w 3049233"/>
              <a:gd name="connsiteY22305" fmla="*/ 329797 h 1985002"/>
              <a:gd name="connsiteX22306" fmla="*/ 887793 w 3049233"/>
              <a:gd name="connsiteY22306" fmla="*/ 322879 h 1985002"/>
              <a:gd name="connsiteX22307" fmla="*/ 890925 w 3049233"/>
              <a:gd name="connsiteY22307" fmla="*/ 320162 h 1985002"/>
              <a:gd name="connsiteX22308" fmla="*/ 951037 w 3049233"/>
              <a:gd name="connsiteY22308" fmla="*/ 311197 h 1985002"/>
              <a:gd name="connsiteX22309" fmla="*/ 951753 w 3049233"/>
              <a:gd name="connsiteY22309" fmla="*/ 318257 h 1985002"/>
              <a:gd name="connsiteX22310" fmla="*/ 950931 w 3049233"/>
              <a:gd name="connsiteY22310" fmla="*/ 319323 h 1985002"/>
              <a:gd name="connsiteX22311" fmla="*/ 948413 w 3049233"/>
              <a:gd name="connsiteY22311" fmla="*/ 322589 h 1985002"/>
              <a:gd name="connsiteX22312" fmla="*/ 942764 w 3049233"/>
              <a:gd name="connsiteY22312" fmla="*/ 326883 h 1985002"/>
              <a:gd name="connsiteX22313" fmla="*/ 937046 w 3049233"/>
              <a:gd name="connsiteY22313" fmla="*/ 331230 h 1985002"/>
              <a:gd name="connsiteX22314" fmla="*/ 936941 w 3049233"/>
              <a:gd name="connsiteY22314" fmla="*/ 329954 h 1985002"/>
              <a:gd name="connsiteX22315" fmla="*/ 936914 w 3049233"/>
              <a:gd name="connsiteY22315" fmla="*/ 329631 h 1985002"/>
              <a:gd name="connsiteX22316" fmla="*/ 936909 w 3049233"/>
              <a:gd name="connsiteY22316" fmla="*/ 329563 h 1985002"/>
              <a:gd name="connsiteX22317" fmla="*/ 882829 w 3049233"/>
              <a:gd name="connsiteY22317" fmla="*/ 310358 h 1985002"/>
              <a:gd name="connsiteX22318" fmla="*/ 882563 w 3049233"/>
              <a:gd name="connsiteY22318" fmla="*/ 318010 h 1985002"/>
              <a:gd name="connsiteX22319" fmla="*/ 882412 w 3049233"/>
              <a:gd name="connsiteY22319" fmla="*/ 318205 h 1985002"/>
              <a:gd name="connsiteX22320" fmla="*/ 878303 w 3049233"/>
              <a:gd name="connsiteY22320" fmla="*/ 323492 h 1985002"/>
              <a:gd name="connsiteX22321" fmla="*/ 872150 w 3049233"/>
              <a:gd name="connsiteY22321" fmla="*/ 328907 h 1985002"/>
              <a:gd name="connsiteX22322" fmla="*/ 869517 w 3049233"/>
              <a:gd name="connsiteY22322" fmla="*/ 327692 h 1985002"/>
              <a:gd name="connsiteX22323" fmla="*/ 869412 w 3049233"/>
              <a:gd name="connsiteY22323" fmla="*/ 327643 h 1985002"/>
              <a:gd name="connsiteX22324" fmla="*/ 882611 w 3049233"/>
              <a:gd name="connsiteY22324" fmla="*/ 310639 h 1985002"/>
              <a:gd name="connsiteX22325" fmla="*/ 1013189 w 3049233"/>
              <a:gd name="connsiteY22325" fmla="*/ 309835 h 1985002"/>
              <a:gd name="connsiteX22326" fmla="*/ 1013743 w 3049233"/>
              <a:gd name="connsiteY22326" fmla="*/ 310266 h 1985002"/>
              <a:gd name="connsiteX22327" fmla="*/ 1013813 w 3049233"/>
              <a:gd name="connsiteY22327" fmla="*/ 310321 h 1985002"/>
              <a:gd name="connsiteX22328" fmla="*/ 1008110 w 3049233"/>
              <a:gd name="connsiteY22328" fmla="*/ 311738 h 1985002"/>
              <a:gd name="connsiteX22329" fmla="*/ 1010171 w 3049233"/>
              <a:gd name="connsiteY22329" fmla="*/ 310412 h 1985002"/>
              <a:gd name="connsiteX22330" fmla="*/ 973123 w 3049233"/>
              <a:gd name="connsiteY22330" fmla="*/ 309415 h 1985002"/>
              <a:gd name="connsiteX22331" fmla="*/ 963240 w 3049233"/>
              <a:gd name="connsiteY22331" fmla="*/ 322242 h 1985002"/>
              <a:gd name="connsiteX22332" fmla="*/ 959225 w 3049233"/>
              <a:gd name="connsiteY22332" fmla="*/ 327453 h 1985002"/>
              <a:gd name="connsiteX22333" fmla="*/ 958550 w 3049233"/>
              <a:gd name="connsiteY22333" fmla="*/ 320738 h 1985002"/>
              <a:gd name="connsiteX22334" fmla="*/ 959279 w 3049233"/>
              <a:gd name="connsiteY22334" fmla="*/ 319793 h 1985002"/>
              <a:gd name="connsiteX22335" fmla="*/ 965088 w 3049233"/>
              <a:gd name="connsiteY22335" fmla="*/ 315195 h 1985002"/>
              <a:gd name="connsiteX22336" fmla="*/ 1016611 w 3049233"/>
              <a:gd name="connsiteY22336" fmla="*/ 309278 h 1985002"/>
              <a:gd name="connsiteX22337" fmla="*/ 1016751 w 3049233"/>
              <a:gd name="connsiteY22337" fmla="*/ 309424 h 1985002"/>
              <a:gd name="connsiteX22338" fmla="*/ 1016879 w 3049233"/>
              <a:gd name="connsiteY22338" fmla="*/ 309559 h 1985002"/>
              <a:gd name="connsiteX22339" fmla="*/ 1016630 w 3049233"/>
              <a:gd name="connsiteY22339" fmla="*/ 309621 h 1985002"/>
              <a:gd name="connsiteX22340" fmla="*/ 710305 w 3049233"/>
              <a:gd name="connsiteY22340" fmla="*/ 308143 h 1985002"/>
              <a:gd name="connsiteX22341" fmla="*/ 704081 w 3049233"/>
              <a:gd name="connsiteY22341" fmla="*/ 336797 h 1985002"/>
              <a:gd name="connsiteX22342" fmla="*/ 703842 w 3049233"/>
              <a:gd name="connsiteY22342" fmla="*/ 337028 h 1985002"/>
              <a:gd name="connsiteX22343" fmla="*/ 702601 w 3049233"/>
              <a:gd name="connsiteY22343" fmla="*/ 338234 h 1985002"/>
              <a:gd name="connsiteX22344" fmla="*/ 685375 w 3049233"/>
              <a:gd name="connsiteY22344" fmla="*/ 356770 h 1985002"/>
              <a:gd name="connsiteX22345" fmla="*/ 688333 w 3049233"/>
              <a:gd name="connsiteY22345" fmla="*/ 338621 h 1985002"/>
              <a:gd name="connsiteX22346" fmla="*/ 689723 w 3049233"/>
              <a:gd name="connsiteY22346" fmla="*/ 330088 h 1985002"/>
              <a:gd name="connsiteX22347" fmla="*/ 689785 w 3049233"/>
              <a:gd name="connsiteY22347" fmla="*/ 329709 h 1985002"/>
              <a:gd name="connsiteX22348" fmla="*/ 591897 w 3049233"/>
              <a:gd name="connsiteY22348" fmla="*/ 307453 h 1985002"/>
              <a:gd name="connsiteX22349" fmla="*/ 579876 w 3049233"/>
              <a:gd name="connsiteY22349" fmla="*/ 338508 h 1985002"/>
              <a:gd name="connsiteX22350" fmla="*/ 579181 w 3049233"/>
              <a:gd name="connsiteY22350" fmla="*/ 342876 h 1985002"/>
              <a:gd name="connsiteX22351" fmla="*/ 565668 w 3049233"/>
              <a:gd name="connsiteY22351" fmla="*/ 358907 h 1985002"/>
              <a:gd name="connsiteX22352" fmla="*/ 540170 w 3049233"/>
              <a:gd name="connsiteY22352" fmla="*/ 389157 h 1985002"/>
              <a:gd name="connsiteX22353" fmla="*/ 510546 w 3049233"/>
              <a:gd name="connsiteY22353" fmla="*/ 424302 h 1985002"/>
              <a:gd name="connsiteX22354" fmla="*/ 433273 w 3049233"/>
              <a:gd name="connsiteY22354" fmla="*/ 524987 h 1985002"/>
              <a:gd name="connsiteX22355" fmla="*/ 372484 w 3049233"/>
              <a:gd name="connsiteY22355" fmla="*/ 609654 h 1985002"/>
              <a:gd name="connsiteX22356" fmla="*/ 89359 w 3049233"/>
              <a:gd name="connsiteY22356" fmla="*/ 1120533 h 1985002"/>
              <a:gd name="connsiteX22357" fmla="*/ 22557 w 3049233"/>
              <a:gd name="connsiteY22357" fmla="*/ 1325824 h 1985002"/>
              <a:gd name="connsiteX22358" fmla="*/ 22503 w 3049233"/>
              <a:gd name="connsiteY22358" fmla="*/ 1325000 h 1985002"/>
              <a:gd name="connsiteX22359" fmla="*/ 22345 w 3049233"/>
              <a:gd name="connsiteY22359" fmla="*/ 1322570 h 1985002"/>
              <a:gd name="connsiteX22360" fmla="*/ 48368 w 3049233"/>
              <a:gd name="connsiteY22360" fmla="*/ 1218854 h 1985002"/>
              <a:gd name="connsiteX22361" fmla="*/ 85633 w 3049233"/>
              <a:gd name="connsiteY22361" fmla="*/ 1111049 h 1985002"/>
              <a:gd name="connsiteX22362" fmla="*/ 364525 w 3049233"/>
              <a:gd name="connsiteY22362" fmla="*/ 594413 h 1985002"/>
              <a:gd name="connsiteX22363" fmla="*/ 425146 w 3049233"/>
              <a:gd name="connsiteY22363" fmla="*/ 509746 h 1985002"/>
              <a:gd name="connsiteX22364" fmla="*/ 562323 w 3049233"/>
              <a:gd name="connsiteY22364" fmla="*/ 337675 h 1985002"/>
              <a:gd name="connsiteX22365" fmla="*/ 586287 w 3049233"/>
              <a:gd name="connsiteY22365" fmla="*/ 313186 h 1985002"/>
              <a:gd name="connsiteX22366" fmla="*/ 994662 w 3049233"/>
              <a:gd name="connsiteY22366" fmla="*/ 307153 h 1985002"/>
              <a:gd name="connsiteX22367" fmla="*/ 987843 w 3049233"/>
              <a:gd name="connsiteY22367" fmla="*/ 308409 h 1985002"/>
              <a:gd name="connsiteX22368" fmla="*/ 980451 w 3049233"/>
              <a:gd name="connsiteY22368" fmla="*/ 318036 h 1985002"/>
              <a:gd name="connsiteX22369" fmla="*/ 979856 w 3049233"/>
              <a:gd name="connsiteY22369" fmla="*/ 312953 h 1985002"/>
              <a:gd name="connsiteX22370" fmla="*/ 979606 w 3049233"/>
              <a:gd name="connsiteY22370" fmla="*/ 310813 h 1985002"/>
              <a:gd name="connsiteX22371" fmla="*/ 981068 w 3049233"/>
              <a:gd name="connsiteY22371" fmla="*/ 308915 h 1985002"/>
              <a:gd name="connsiteX22372" fmla="*/ 806997 w 3049233"/>
              <a:gd name="connsiteY22372" fmla="*/ 306857 h 1985002"/>
              <a:gd name="connsiteX22373" fmla="*/ 815700 w 3049233"/>
              <a:gd name="connsiteY22373" fmla="*/ 311604 h 1985002"/>
              <a:gd name="connsiteX22374" fmla="*/ 815129 w 3049233"/>
              <a:gd name="connsiteY22374" fmla="*/ 314736 h 1985002"/>
              <a:gd name="connsiteX22375" fmla="*/ 813284 w 3049233"/>
              <a:gd name="connsiteY22375" fmla="*/ 313910 h 1985002"/>
              <a:gd name="connsiteX22376" fmla="*/ 803955 w 3049233"/>
              <a:gd name="connsiteY22376" fmla="*/ 309733 h 1985002"/>
              <a:gd name="connsiteX22377" fmla="*/ 1332953 w 3049233"/>
              <a:gd name="connsiteY22377" fmla="*/ 306506 h 1985002"/>
              <a:gd name="connsiteX22378" fmla="*/ 1333006 w 3049233"/>
              <a:gd name="connsiteY22378" fmla="*/ 306690 h 1985002"/>
              <a:gd name="connsiteX22379" fmla="*/ 1331629 w 3049233"/>
              <a:gd name="connsiteY22379" fmla="*/ 313489 h 1985002"/>
              <a:gd name="connsiteX22380" fmla="*/ 1331338 w 3049233"/>
              <a:gd name="connsiteY22380" fmla="*/ 314924 h 1985002"/>
              <a:gd name="connsiteX22381" fmla="*/ 1255642 w 3049233"/>
              <a:gd name="connsiteY22381" fmla="*/ 305142 h 1985002"/>
              <a:gd name="connsiteX22382" fmla="*/ 1244664 w 3049233"/>
              <a:gd name="connsiteY22382" fmla="*/ 323932 h 1985002"/>
              <a:gd name="connsiteX22383" fmla="*/ 1244125 w 3049233"/>
              <a:gd name="connsiteY22383" fmla="*/ 321702 h 1985002"/>
              <a:gd name="connsiteX22384" fmla="*/ 652373 w 3049233"/>
              <a:gd name="connsiteY22384" fmla="*/ 304626 h 1985002"/>
              <a:gd name="connsiteX22385" fmla="*/ 642460 w 3049233"/>
              <a:gd name="connsiteY22385" fmla="*/ 338096 h 1985002"/>
              <a:gd name="connsiteX22386" fmla="*/ 625600 w 3049233"/>
              <a:gd name="connsiteY22386" fmla="*/ 356175 h 1985002"/>
              <a:gd name="connsiteX22387" fmla="*/ 638261 w 3049233"/>
              <a:gd name="connsiteY22387" fmla="*/ 319325 h 1985002"/>
              <a:gd name="connsiteX22388" fmla="*/ 1283054 w 3049233"/>
              <a:gd name="connsiteY22388" fmla="*/ 304535 h 1985002"/>
              <a:gd name="connsiteX22389" fmla="*/ 1289967 w 3049233"/>
              <a:gd name="connsiteY22389" fmla="*/ 330742 h 1985002"/>
              <a:gd name="connsiteX22390" fmla="*/ 1289192 w 3049233"/>
              <a:gd name="connsiteY22390" fmla="*/ 334721 h 1985002"/>
              <a:gd name="connsiteX22391" fmla="*/ 1277073 w 3049233"/>
              <a:gd name="connsiteY22391" fmla="*/ 371325 h 1985002"/>
              <a:gd name="connsiteX22392" fmla="*/ 1274693 w 3049233"/>
              <a:gd name="connsiteY22392" fmla="*/ 344646 h 1985002"/>
              <a:gd name="connsiteX22393" fmla="*/ 1274263 w 3049233"/>
              <a:gd name="connsiteY22393" fmla="*/ 342927 h 1985002"/>
              <a:gd name="connsiteX22394" fmla="*/ 1278606 w 3049233"/>
              <a:gd name="connsiteY22394" fmla="*/ 330931 h 1985002"/>
              <a:gd name="connsiteX22395" fmla="*/ 1281225 w 3049233"/>
              <a:gd name="connsiteY22395" fmla="*/ 315393 h 1985002"/>
              <a:gd name="connsiteX22396" fmla="*/ 972319 w 3049233"/>
              <a:gd name="connsiteY22396" fmla="*/ 304416 h 1985002"/>
              <a:gd name="connsiteX22397" fmla="*/ 969493 w 3049233"/>
              <a:gd name="connsiteY22397" fmla="*/ 306564 h 1985002"/>
              <a:gd name="connsiteX22398" fmla="*/ 971076 w 3049233"/>
              <a:gd name="connsiteY22398" fmla="*/ 304514 h 1985002"/>
              <a:gd name="connsiteX22399" fmla="*/ 928952 w 3049233"/>
              <a:gd name="connsiteY22399" fmla="*/ 304336 h 1985002"/>
              <a:gd name="connsiteX22400" fmla="*/ 929194 w 3049233"/>
              <a:gd name="connsiteY22400" fmla="*/ 307282 h 1985002"/>
              <a:gd name="connsiteX22401" fmla="*/ 929338 w 3049233"/>
              <a:gd name="connsiteY22401" fmla="*/ 309028 h 1985002"/>
              <a:gd name="connsiteX22402" fmla="*/ 920898 w 3049233"/>
              <a:gd name="connsiteY22402" fmla="*/ 315200 h 1985002"/>
              <a:gd name="connsiteX22403" fmla="*/ 919611 w 3049233"/>
              <a:gd name="connsiteY22403" fmla="*/ 316321 h 1985002"/>
              <a:gd name="connsiteX22404" fmla="*/ 1234752 w 3049233"/>
              <a:gd name="connsiteY22404" fmla="*/ 304259 h 1985002"/>
              <a:gd name="connsiteX22405" fmla="*/ 1235875 w 3049233"/>
              <a:gd name="connsiteY22405" fmla="*/ 308991 h 1985002"/>
              <a:gd name="connsiteX22406" fmla="*/ 1220998 w 3049233"/>
              <a:gd name="connsiteY22406" fmla="*/ 327964 h 1985002"/>
              <a:gd name="connsiteX22407" fmla="*/ 1220686 w 3049233"/>
              <a:gd name="connsiteY22407" fmla="*/ 326628 h 1985002"/>
              <a:gd name="connsiteX22408" fmla="*/ 1219342 w 3049233"/>
              <a:gd name="connsiteY22408" fmla="*/ 320859 h 1985002"/>
              <a:gd name="connsiteX22409" fmla="*/ 1233794 w 3049233"/>
              <a:gd name="connsiteY22409" fmla="*/ 305411 h 1985002"/>
              <a:gd name="connsiteX22410" fmla="*/ 1184929 w 3049233"/>
              <a:gd name="connsiteY22410" fmla="*/ 302949 h 1985002"/>
              <a:gd name="connsiteX22411" fmla="*/ 1186751 w 3049233"/>
              <a:gd name="connsiteY22411" fmla="*/ 311217 h 1985002"/>
              <a:gd name="connsiteX22412" fmla="*/ 1172405 w 3049233"/>
              <a:gd name="connsiteY22412" fmla="*/ 323594 h 1985002"/>
              <a:gd name="connsiteX22413" fmla="*/ 1171770 w 3049233"/>
              <a:gd name="connsiteY22413" fmla="*/ 324120 h 1985002"/>
              <a:gd name="connsiteX22414" fmla="*/ 1171489 w 3049233"/>
              <a:gd name="connsiteY22414" fmla="*/ 324353 h 1985002"/>
              <a:gd name="connsiteX22415" fmla="*/ 1169533 w 3049233"/>
              <a:gd name="connsiteY22415" fmla="*/ 315040 h 1985002"/>
              <a:gd name="connsiteX22416" fmla="*/ 1175760 w 3049233"/>
              <a:gd name="connsiteY22416" fmla="*/ 310291 h 1985002"/>
              <a:gd name="connsiteX22417" fmla="*/ 1177235 w 3049233"/>
              <a:gd name="connsiteY22417" fmla="*/ 309111 h 1985002"/>
              <a:gd name="connsiteX22418" fmla="*/ 801378 w 3049233"/>
              <a:gd name="connsiteY22418" fmla="*/ 302691 h 1985002"/>
              <a:gd name="connsiteX22419" fmla="*/ 802365 w 3049233"/>
              <a:gd name="connsiteY22419" fmla="*/ 303177 h 1985002"/>
              <a:gd name="connsiteX22420" fmla="*/ 802373 w 3049233"/>
              <a:gd name="connsiteY22420" fmla="*/ 303181 h 1985002"/>
              <a:gd name="connsiteX22421" fmla="*/ 801404 w 3049233"/>
              <a:gd name="connsiteY22421" fmla="*/ 304032 h 1985002"/>
              <a:gd name="connsiteX22422" fmla="*/ 801005 w 3049233"/>
              <a:gd name="connsiteY22422" fmla="*/ 304382 h 1985002"/>
              <a:gd name="connsiteX22423" fmla="*/ 1161023 w 3049233"/>
              <a:gd name="connsiteY22423" fmla="*/ 302484 h 1985002"/>
              <a:gd name="connsiteX22424" fmla="*/ 1162233 w 3049233"/>
              <a:gd name="connsiteY22424" fmla="*/ 308272 h 1985002"/>
              <a:gd name="connsiteX22425" fmla="*/ 1162829 w 3049233"/>
              <a:gd name="connsiteY22425" fmla="*/ 311126 h 1985002"/>
              <a:gd name="connsiteX22426" fmla="*/ 1163100 w 3049233"/>
              <a:gd name="connsiteY22426" fmla="*/ 312422 h 1985002"/>
              <a:gd name="connsiteX22427" fmla="*/ 1147070 w 3049233"/>
              <a:gd name="connsiteY22427" fmla="*/ 324703 h 1985002"/>
              <a:gd name="connsiteX22428" fmla="*/ 1146534 w 3049233"/>
              <a:gd name="connsiteY22428" fmla="*/ 322029 h 1985002"/>
              <a:gd name="connsiteX22429" fmla="*/ 1146310 w 3049233"/>
              <a:gd name="connsiteY22429" fmla="*/ 320910 h 1985002"/>
              <a:gd name="connsiteX22430" fmla="*/ 1144897 w 3049233"/>
              <a:gd name="connsiteY22430" fmla="*/ 313859 h 1985002"/>
              <a:gd name="connsiteX22431" fmla="*/ 1307160 w 3049233"/>
              <a:gd name="connsiteY22431" fmla="*/ 302284 h 1985002"/>
              <a:gd name="connsiteX22432" fmla="*/ 1307390 w 3049233"/>
              <a:gd name="connsiteY22432" fmla="*/ 303129 h 1985002"/>
              <a:gd name="connsiteX22433" fmla="*/ 1308446 w 3049233"/>
              <a:gd name="connsiteY22433" fmla="*/ 306996 h 1985002"/>
              <a:gd name="connsiteX22434" fmla="*/ 1303224 w 3049233"/>
              <a:gd name="connsiteY22434" fmla="*/ 328555 h 1985002"/>
              <a:gd name="connsiteX22435" fmla="*/ 1298861 w 3049233"/>
              <a:gd name="connsiteY22435" fmla="*/ 346568 h 1985002"/>
              <a:gd name="connsiteX22436" fmla="*/ 1298540 w 3049233"/>
              <a:gd name="connsiteY22436" fmla="*/ 342568 h 1985002"/>
              <a:gd name="connsiteX22437" fmla="*/ 1302330 w 3049233"/>
              <a:gd name="connsiteY22437" fmla="*/ 324855 h 1985002"/>
              <a:gd name="connsiteX22438" fmla="*/ 950036 w 3049233"/>
              <a:gd name="connsiteY22438" fmla="*/ 301327 h 1985002"/>
              <a:gd name="connsiteX22439" fmla="*/ 950384 w 3049233"/>
              <a:gd name="connsiteY22439" fmla="*/ 304758 h 1985002"/>
              <a:gd name="connsiteX22440" fmla="*/ 936366 w 3049233"/>
              <a:gd name="connsiteY22440" fmla="*/ 322971 h 1985002"/>
              <a:gd name="connsiteX22441" fmla="*/ 935691 w 3049233"/>
              <a:gd name="connsiteY22441" fmla="*/ 314771 h 1985002"/>
              <a:gd name="connsiteX22442" fmla="*/ 935563 w 3049233"/>
              <a:gd name="connsiteY22442" fmla="*/ 313217 h 1985002"/>
              <a:gd name="connsiteX22443" fmla="*/ 936219 w 3049233"/>
              <a:gd name="connsiteY22443" fmla="*/ 312370 h 1985002"/>
              <a:gd name="connsiteX22444" fmla="*/ 938193 w 3049233"/>
              <a:gd name="connsiteY22444" fmla="*/ 309817 h 1985002"/>
              <a:gd name="connsiteX22445" fmla="*/ 1136319 w 3049233"/>
              <a:gd name="connsiteY22445" fmla="*/ 301127 h 1985002"/>
              <a:gd name="connsiteX22446" fmla="*/ 1136611 w 3049233"/>
              <a:gd name="connsiteY22446" fmla="*/ 302608 h 1985002"/>
              <a:gd name="connsiteX22447" fmla="*/ 1138369 w 3049233"/>
              <a:gd name="connsiteY22447" fmla="*/ 311505 h 1985002"/>
              <a:gd name="connsiteX22448" fmla="*/ 1137669 w 3049233"/>
              <a:gd name="connsiteY22448" fmla="*/ 311995 h 1985002"/>
              <a:gd name="connsiteX22449" fmla="*/ 1122615 w 3049233"/>
              <a:gd name="connsiteY22449" fmla="*/ 322529 h 1985002"/>
              <a:gd name="connsiteX22450" fmla="*/ 1120471 w 3049233"/>
              <a:gd name="connsiteY22450" fmla="*/ 311250 h 1985002"/>
              <a:gd name="connsiteX22451" fmla="*/ 861752 w 3049233"/>
              <a:gd name="connsiteY22451" fmla="*/ 300525 h 1985002"/>
              <a:gd name="connsiteX22452" fmla="*/ 861142 w 3049233"/>
              <a:gd name="connsiteY22452" fmla="*/ 309507 h 1985002"/>
              <a:gd name="connsiteX22453" fmla="*/ 861141 w 3049233"/>
              <a:gd name="connsiteY22453" fmla="*/ 309528 h 1985002"/>
              <a:gd name="connsiteX22454" fmla="*/ 855001 w 3049233"/>
              <a:gd name="connsiteY22454" fmla="*/ 314855 h 1985002"/>
              <a:gd name="connsiteX22455" fmla="*/ 850359 w 3049233"/>
              <a:gd name="connsiteY22455" fmla="*/ 318850 h 1985002"/>
              <a:gd name="connsiteX22456" fmla="*/ 848481 w 3049233"/>
              <a:gd name="connsiteY22456" fmla="*/ 317983 h 1985002"/>
              <a:gd name="connsiteX22457" fmla="*/ 854384 w 3049233"/>
              <a:gd name="connsiteY22457" fmla="*/ 310217 h 1985002"/>
              <a:gd name="connsiteX22458" fmla="*/ 858220 w 3049233"/>
              <a:gd name="connsiteY22458" fmla="*/ 305170 h 1985002"/>
              <a:gd name="connsiteX22459" fmla="*/ 1208942 w 3049233"/>
              <a:gd name="connsiteY22459" fmla="*/ 300117 h 1985002"/>
              <a:gd name="connsiteX22460" fmla="*/ 1210227 w 3049233"/>
              <a:gd name="connsiteY22460" fmla="*/ 305768 h 1985002"/>
              <a:gd name="connsiteX22461" fmla="*/ 1194968 w 3049233"/>
              <a:gd name="connsiteY22461" fmla="*/ 320752 h 1985002"/>
              <a:gd name="connsiteX22462" fmla="*/ 1193433 w 3049233"/>
              <a:gd name="connsiteY22462" fmla="*/ 313803 h 1985002"/>
              <a:gd name="connsiteX22463" fmla="*/ 1065036 w 3049233"/>
              <a:gd name="connsiteY22463" fmla="*/ 299862 h 1985002"/>
              <a:gd name="connsiteX22464" fmla="*/ 1065164 w 3049233"/>
              <a:gd name="connsiteY22464" fmla="*/ 300610 h 1985002"/>
              <a:gd name="connsiteX22465" fmla="*/ 1064495 w 3049233"/>
              <a:gd name="connsiteY22465" fmla="*/ 300145 h 1985002"/>
              <a:gd name="connsiteX22466" fmla="*/ 1064469 w 3049233"/>
              <a:gd name="connsiteY22466" fmla="*/ 300127 h 1985002"/>
              <a:gd name="connsiteX22467" fmla="*/ 1356417 w 3049233"/>
              <a:gd name="connsiteY22467" fmla="*/ 299406 h 1985002"/>
              <a:gd name="connsiteX22468" fmla="*/ 1356868 w 3049233"/>
              <a:gd name="connsiteY22468" fmla="*/ 301006 h 1985002"/>
              <a:gd name="connsiteX22469" fmla="*/ 1357053 w 3049233"/>
              <a:gd name="connsiteY22469" fmla="*/ 301664 h 1985002"/>
              <a:gd name="connsiteX22470" fmla="*/ 1357189 w 3049233"/>
              <a:gd name="connsiteY22470" fmla="*/ 302143 h 1985002"/>
              <a:gd name="connsiteX22471" fmla="*/ 1356817 w 3049233"/>
              <a:gd name="connsiteY22471" fmla="*/ 304852 h 1985002"/>
              <a:gd name="connsiteX22472" fmla="*/ 1347866 w 3049233"/>
              <a:gd name="connsiteY22472" fmla="*/ 342656 h 1985002"/>
              <a:gd name="connsiteX22473" fmla="*/ 1346374 w 3049233"/>
              <a:gd name="connsiteY22473" fmla="*/ 346327 h 1985002"/>
              <a:gd name="connsiteX22474" fmla="*/ 1346102 w 3049233"/>
              <a:gd name="connsiteY22474" fmla="*/ 340916 h 1985002"/>
              <a:gd name="connsiteX22475" fmla="*/ 1346051 w 3049233"/>
              <a:gd name="connsiteY22475" fmla="*/ 339891 h 1985002"/>
              <a:gd name="connsiteX22476" fmla="*/ 1346022 w 3049233"/>
              <a:gd name="connsiteY22476" fmla="*/ 339320 h 1985002"/>
              <a:gd name="connsiteX22477" fmla="*/ 1356141 w 3049233"/>
              <a:gd name="connsiteY22477" fmla="*/ 301975 h 1985002"/>
              <a:gd name="connsiteX22478" fmla="*/ 883245 w 3049233"/>
              <a:gd name="connsiteY22478" fmla="*/ 298356 h 1985002"/>
              <a:gd name="connsiteX22479" fmla="*/ 883241 w 3049233"/>
              <a:gd name="connsiteY22479" fmla="*/ 298481 h 1985002"/>
              <a:gd name="connsiteX22480" fmla="*/ 883209 w 3049233"/>
              <a:gd name="connsiteY22480" fmla="*/ 299411 h 1985002"/>
              <a:gd name="connsiteX22481" fmla="*/ 883178 w 3049233"/>
              <a:gd name="connsiteY22481" fmla="*/ 300292 h 1985002"/>
              <a:gd name="connsiteX22482" fmla="*/ 864932 w 3049233"/>
              <a:gd name="connsiteY22482" fmla="*/ 323830 h 1985002"/>
              <a:gd name="connsiteX22483" fmla="*/ 865648 w 3049233"/>
              <a:gd name="connsiteY22483" fmla="*/ 313436 h 1985002"/>
              <a:gd name="connsiteX22484" fmla="*/ 969946 w 3049233"/>
              <a:gd name="connsiteY22484" fmla="*/ 297911 h 1985002"/>
              <a:gd name="connsiteX22485" fmla="*/ 969959 w 3049233"/>
              <a:gd name="connsiteY22485" fmla="*/ 297919 h 1985002"/>
              <a:gd name="connsiteX22486" fmla="*/ 970042 w 3049233"/>
              <a:gd name="connsiteY22486" fmla="*/ 297965 h 1985002"/>
              <a:gd name="connsiteX22487" fmla="*/ 970136 w 3049233"/>
              <a:gd name="connsiteY22487" fmla="*/ 298016 h 1985002"/>
              <a:gd name="connsiteX22488" fmla="*/ 967181 w 3049233"/>
              <a:gd name="connsiteY22488" fmla="*/ 298248 h 1985002"/>
              <a:gd name="connsiteX22489" fmla="*/ 957544 w 3049233"/>
              <a:gd name="connsiteY22489" fmla="*/ 310746 h 1985002"/>
              <a:gd name="connsiteX22490" fmla="*/ 957444 w 3049233"/>
              <a:gd name="connsiteY22490" fmla="*/ 309749 h 1985002"/>
              <a:gd name="connsiteX22491" fmla="*/ 957293 w 3049233"/>
              <a:gd name="connsiteY22491" fmla="*/ 308247 h 1985002"/>
              <a:gd name="connsiteX22492" fmla="*/ 956831 w 3049233"/>
              <a:gd name="connsiteY22492" fmla="*/ 303664 h 1985002"/>
              <a:gd name="connsiteX22493" fmla="*/ 961256 w 3049233"/>
              <a:gd name="connsiteY22493" fmla="*/ 297911 h 1985002"/>
              <a:gd name="connsiteX22494" fmla="*/ 905263 w 3049233"/>
              <a:gd name="connsiteY22494" fmla="*/ 297247 h 1985002"/>
              <a:gd name="connsiteX22495" fmla="*/ 905257 w 3049233"/>
              <a:gd name="connsiteY22495" fmla="*/ 300053 h 1985002"/>
              <a:gd name="connsiteX22496" fmla="*/ 902759 w 3049233"/>
              <a:gd name="connsiteY22496" fmla="*/ 302233 h 1985002"/>
              <a:gd name="connsiteX22497" fmla="*/ 901233 w 3049233"/>
              <a:gd name="connsiteY22497" fmla="*/ 303313 h 1985002"/>
              <a:gd name="connsiteX22498" fmla="*/ 899203 w 3049233"/>
              <a:gd name="connsiteY22498" fmla="*/ 305099 h 1985002"/>
              <a:gd name="connsiteX22499" fmla="*/ 956703 w 3049233"/>
              <a:gd name="connsiteY22499" fmla="*/ 296547 h 1985002"/>
              <a:gd name="connsiteX22500" fmla="*/ 956183 w 3049233"/>
              <a:gd name="connsiteY22500" fmla="*/ 297223 h 1985002"/>
              <a:gd name="connsiteX22501" fmla="*/ 956176 w 3049233"/>
              <a:gd name="connsiteY22501" fmla="*/ 297153 h 1985002"/>
              <a:gd name="connsiteX22502" fmla="*/ 956155 w 3049233"/>
              <a:gd name="connsiteY22502" fmla="*/ 296940 h 1985002"/>
              <a:gd name="connsiteX22503" fmla="*/ 1072199 w 3049233"/>
              <a:gd name="connsiteY22503" fmla="*/ 296517 h 1985002"/>
              <a:gd name="connsiteX22504" fmla="*/ 1073376 w 3049233"/>
              <a:gd name="connsiteY22504" fmla="*/ 299108 h 1985002"/>
              <a:gd name="connsiteX22505" fmla="*/ 1071579 w 3049233"/>
              <a:gd name="connsiteY22505" fmla="*/ 296807 h 1985002"/>
              <a:gd name="connsiteX22506" fmla="*/ 1111491 w 3049233"/>
              <a:gd name="connsiteY22506" fmla="*/ 295854 h 1985002"/>
              <a:gd name="connsiteX22507" fmla="*/ 1111643 w 3049233"/>
              <a:gd name="connsiteY22507" fmla="*/ 296544 h 1985002"/>
              <a:gd name="connsiteX22508" fmla="*/ 1111810 w 3049233"/>
              <a:gd name="connsiteY22508" fmla="*/ 297299 h 1985002"/>
              <a:gd name="connsiteX22509" fmla="*/ 1112964 w 3049233"/>
              <a:gd name="connsiteY22509" fmla="*/ 303401 h 1985002"/>
              <a:gd name="connsiteX22510" fmla="*/ 1113865 w 3049233"/>
              <a:gd name="connsiteY22510" fmla="*/ 308164 h 1985002"/>
              <a:gd name="connsiteX22511" fmla="*/ 1097773 w 3049233"/>
              <a:gd name="connsiteY22511" fmla="*/ 318454 h 1985002"/>
              <a:gd name="connsiteX22512" fmla="*/ 1095702 w 3049233"/>
              <a:gd name="connsiteY22512" fmla="*/ 307143 h 1985002"/>
              <a:gd name="connsiteX22513" fmla="*/ 1098634 w 3049233"/>
              <a:gd name="connsiteY22513" fmla="*/ 303299 h 1985002"/>
              <a:gd name="connsiteX22514" fmla="*/ 1107024 w 3049233"/>
              <a:gd name="connsiteY22514" fmla="*/ 298441 h 1985002"/>
              <a:gd name="connsiteX22515" fmla="*/ 788417 w 3049233"/>
              <a:gd name="connsiteY22515" fmla="*/ 295705 h 1985002"/>
              <a:gd name="connsiteX22516" fmla="*/ 796008 w 3049233"/>
              <a:gd name="connsiteY22516" fmla="*/ 299220 h 1985002"/>
              <a:gd name="connsiteX22517" fmla="*/ 795375 w 3049233"/>
              <a:gd name="connsiteY22517" fmla="*/ 302060 h 1985002"/>
              <a:gd name="connsiteX22518" fmla="*/ 794599 w 3049233"/>
              <a:gd name="connsiteY22518" fmla="*/ 305543 h 1985002"/>
              <a:gd name="connsiteX22519" fmla="*/ 783174 w 3049233"/>
              <a:gd name="connsiteY22519" fmla="*/ 300427 h 1985002"/>
              <a:gd name="connsiteX22520" fmla="*/ 722917 w 3049233"/>
              <a:gd name="connsiteY22520" fmla="*/ 295371 h 1985002"/>
              <a:gd name="connsiteX22521" fmla="*/ 724991 w 3049233"/>
              <a:gd name="connsiteY22521" fmla="*/ 297079 h 1985002"/>
              <a:gd name="connsiteX22522" fmla="*/ 729826 w 3049233"/>
              <a:gd name="connsiteY22522" fmla="*/ 301063 h 1985002"/>
              <a:gd name="connsiteX22523" fmla="*/ 729777 w 3049233"/>
              <a:gd name="connsiteY22523" fmla="*/ 301127 h 1985002"/>
              <a:gd name="connsiteX22524" fmla="*/ 730076 w 3049233"/>
              <a:gd name="connsiteY22524" fmla="*/ 301270 h 1985002"/>
              <a:gd name="connsiteX22525" fmla="*/ 730137 w 3049233"/>
              <a:gd name="connsiteY22525" fmla="*/ 301320 h 1985002"/>
              <a:gd name="connsiteX22526" fmla="*/ 730197 w 3049233"/>
              <a:gd name="connsiteY22526" fmla="*/ 301369 h 1985002"/>
              <a:gd name="connsiteX22527" fmla="*/ 730247 w 3049233"/>
              <a:gd name="connsiteY22527" fmla="*/ 301411 h 1985002"/>
              <a:gd name="connsiteX22528" fmla="*/ 731919 w 3049233"/>
              <a:gd name="connsiteY22528" fmla="*/ 303275 h 1985002"/>
              <a:gd name="connsiteX22529" fmla="*/ 732160 w 3049233"/>
              <a:gd name="connsiteY22529" fmla="*/ 303544 h 1985002"/>
              <a:gd name="connsiteX22530" fmla="*/ 732576 w 3049233"/>
              <a:gd name="connsiteY22530" fmla="*/ 305208 h 1985002"/>
              <a:gd name="connsiteX22531" fmla="*/ 732554 w 3049233"/>
              <a:gd name="connsiteY22531" fmla="*/ 305286 h 1985002"/>
              <a:gd name="connsiteX22532" fmla="*/ 731332 w 3049233"/>
              <a:gd name="connsiteY22532" fmla="*/ 309736 h 1985002"/>
              <a:gd name="connsiteX22533" fmla="*/ 723957 w 3049233"/>
              <a:gd name="connsiteY22533" fmla="*/ 317494 h 1985002"/>
              <a:gd name="connsiteX22534" fmla="*/ 720486 w 3049233"/>
              <a:gd name="connsiteY22534" fmla="*/ 320865 h 1985002"/>
              <a:gd name="connsiteX22535" fmla="*/ 711702 w 3049233"/>
              <a:gd name="connsiteY22535" fmla="*/ 329396 h 1985002"/>
              <a:gd name="connsiteX22536" fmla="*/ 718014 w 3049233"/>
              <a:gd name="connsiteY22536" fmla="*/ 301898 h 1985002"/>
              <a:gd name="connsiteX22537" fmla="*/ 719297 w 3049233"/>
              <a:gd name="connsiteY22537" fmla="*/ 298870 h 1985002"/>
              <a:gd name="connsiteX22538" fmla="*/ 1253902 w 3049233"/>
              <a:gd name="connsiteY22538" fmla="*/ 295026 h 1985002"/>
              <a:gd name="connsiteX22539" fmla="*/ 1242084 w 3049233"/>
              <a:gd name="connsiteY22539" fmla="*/ 313261 h 1985002"/>
              <a:gd name="connsiteX22540" fmla="*/ 1241565 w 3049233"/>
              <a:gd name="connsiteY22540" fmla="*/ 311119 h 1985002"/>
              <a:gd name="connsiteX22541" fmla="*/ 1245777 w 3049233"/>
              <a:gd name="connsiteY22541" fmla="*/ 305625 h 1985002"/>
              <a:gd name="connsiteX22542" fmla="*/ 695526 w 3049233"/>
              <a:gd name="connsiteY22542" fmla="*/ 294743 h 1985002"/>
              <a:gd name="connsiteX22543" fmla="*/ 684980 w 3049233"/>
              <a:gd name="connsiteY22543" fmla="*/ 325037 h 1985002"/>
              <a:gd name="connsiteX22544" fmla="*/ 666025 w 3049233"/>
              <a:gd name="connsiteY22544" fmla="*/ 345414 h 1985002"/>
              <a:gd name="connsiteX22545" fmla="*/ 671089 w 3049233"/>
              <a:gd name="connsiteY22545" fmla="*/ 320140 h 1985002"/>
              <a:gd name="connsiteX22546" fmla="*/ 671645 w 3049233"/>
              <a:gd name="connsiteY22546" fmla="*/ 319562 h 1985002"/>
              <a:gd name="connsiteX22547" fmla="*/ 1232324 w 3049233"/>
              <a:gd name="connsiteY22547" fmla="*/ 294032 h 1985002"/>
              <a:gd name="connsiteX22548" fmla="*/ 1232512 w 3049233"/>
              <a:gd name="connsiteY22548" fmla="*/ 294821 h 1985002"/>
              <a:gd name="connsiteX22549" fmla="*/ 1232750 w 3049233"/>
              <a:gd name="connsiteY22549" fmla="*/ 295824 h 1985002"/>
              <a:gd name="connsiteX22550" fmla="*/ 1232958 w 3049233"/>
              <a:gd name="connsiteY22550" fmla="*/ 296700 h 1985002"/>
              <a:gd name="connsiteX22551" fmla="*/ 1217796 w 3049233"/>
              <a:gd name="connsiteY22551" fmla="*/ 314224 h 1985002"/>
              <a:gd name="connsiteX22552" fmla="*/ 1216654 w 3049233"/>
              <a:gd name="connsiteY22552" fmla="*/ 309324 h 1985002"/>
              <a:gd name="connsiteX22553" fmla="*/ 1060337 w 3049233"/>
              <a:gd name="connsiteY22553" fmla="*/ 292720 h 1985002"/>
              <a:gd name="connsiteX22554" fmla="*/ 1060676 w 3049233"/>
              <a:gd name="connsiteY22554" fmla="*/ 293142 h 1985002"/>
              <a:gd name="connsiteX22555" fmla="*/ 1060791 w 3049233"/>
              <a:gd name="connsiteY22555" fmla="*/ 293285 h 1985002"/>
              <a:gd name="connsiteX22556" fmla="*/ 1062080 w 3049233"/>
              <a:gd name="connsiteY22556" fmla="*/ 294890 h 1985002"/>
              <a:gd name="connsiteX22557" fmla="*/ 1061412 w 3049233"/>
              <a:gd name="connsiteY22557" fmla="*/ 295202 h 1985002"/>
              <a:gd name="connsiteX22558" fmla="*/ 1059414 w 3049233"/>
              <a:gd name="connsiteY22558" fmla="*/ 296136 h 1985002"/>
              <a:gd name="connsiteX22559" fmla="*/ 1059141 w 3049233"/>
              <a:gd name="connsiteY22559" fmla="*/ 296264 h 1985002"/>
              <a:gd name="connsiteX22560" fmla="*/ 1059004 w 3049233"/>
              <a:gd name="connsiteY22560" fmla="*/ 296328 h 1985002"/>
              <a:gd name="connsiteX22561" fmla="*/ 1058115 w 3049233"/>
              <a:gd name="connsiteY22561" fmla="*/ 295709 h 1985002"/>
              <a:gd name="connsiteX22562" fmla="*/ 1343302 w 3049233"/>
              <a:gd name="connsiteY22562" fmla="*/ 292418 h 1985002"/>
              <a:gd name="connsiteX22563" fmla="*/ 1343103 w 3049233"/>
              <a:gd name="connsiteY22563" fmla="*/ 295034 h 1985002"/>
              <a:gd name="connsiteX22564" fmla="*/ 1340100 w 3049233"/>
              <a:gd name="connsiteY22564" fmla="*/ 309816 h 1985002"/>
              <a:gd name="connsiteX22565" fmla="*/ 1339899 w 3049233"/>
              <a:gd name="connsiteY22565" fmla="*/ 309122 h 1985002"/>
              <a:gd name="connsiteX22566" fmla="*/ 1339835 w 3049233"/>
              <a:gd name="connsiteY22566" fmla="*/ 308900 h 1985002"/>
              <a:gd name="connsiteX22567" fmla="*/ 1339820 w 3049233"/>
              <a:gd name="connsiteY22567" fmla="*/ 308849 h 1985002"/>
              <a:gd name="connsiteX22568" fmla="*/ 1340475 w 3049233"/>
              <a:gd name="connsiteY22568" fmla="*/ 305758 h 1985002"/>
              <a:gd name="connsiteX22569" fmla="*/ 797799 w 3049233"/>
              <a:gd name="connsiteY22569" fmla="*/ 291180 h 1985002"/>
              <a:gd name="connsiteX22570" fmla="*/ 797411 w 3049233"/>
              <a:gd name="connsiteY22570" fmla="*/ 292920 h 1985002"/>
              <a:gd name="connsiteX22571" fmla="*/ 797110 w 3049233"/>
              <a:gd name="connsiteY22571" fmla="*/ 294273 h 1985002"/>
              <a:gd name="connsiteX22572" fmla="*/ 795818 w 3049233"/>
              <a:gd name="connsiteY22572" fmla="*/ 293677 h 1985002"/>
              <a:gd name="connsiteX22573" fmla="*/ 927863 w 3049233"/>
              <a:gd name="connsiteY22573" fmla="*/ 291080 h 1985002"/>
              <a:gd name="connsiteX22574" fmla="*/ 928311 w 3049233"/>
              <a:gd name="connsiteY22574" fmla="*/ 296532 h 1985002"/>
              <a:gd name="connsiteX22575" fmla="*/ 927950 w 3049233"/>
              <a:gd name="connsiteY22575" fmla="*/ 296993 h 1985002"/>
              <a:gd name="connsiteX22576" fmla="*/ 923956 w 3049233"/>
              <a:gd name="connsiteY22576" fmla="*/ 302091 h 1985002"/>
              <a:gd name="connsiteX22577" fmla="*/ 911037 w 3049233"/>
              <a:gd name="connsiteY22577" fmla="*/ 318585 h 1985002"/>
              <a:gd name="connsiteX22578" fmla="*/ 911056 w 3049233"/>
              <a:gd name="connsiteY22578" fmla="*/ 309457 h 1985002"/>
              <a:gd name="connsiteX22579" fmla="*/ 920711 w 3049233"/>
              <a:gd name="connsiteY22579" fmla="*/ 297156 h 1985002"/>
              <a:gd name="connsiteX22580" fmla="*/ 922093 w 3049233"/>
              <a:gd name="connsiteY22580" fmla="*/ 295394 h 1985002"/>
              <a:gd name="connsiteX22581" fmla="*/ 1304004 w 3049233"/>
              <a:gd name="connsiteY22581" fmla="*/ 290723 h 1985002"/>
              <a:gd name="connsiteX22582" fmla="*/ 1304460 w 3049233"/>
              <a:gd name="connsiteY22582" fmla="*/ 292392 h 1985002"/>
              <a:gd name="connsiteX22583" fmla="*/ 1301941 w 3049233"/>
              <a:gd name="connsiteY22583" fmla="*/ 303686 h 1985002"/>
              <a:gd name="connsiteX22584" fmla="*/ 1298862 w 3049233"/>
              <a:gd name="connsiteY22584" fmla="*/ 317487 h 1985002"/>
              <a:gd name="connsiteX22585" fmla="*/ 939648 w 3049233"/>
              <a:gd name="connsiteY22585" fmla="*/ 290613 h 1985002"/>
              <a:gd name="connsiteX22586" fmla="*/ 944255 w 3049233"/>
              <a:gd name="connsiteY22586" fmla="*/ 293103 h 1985002"/>
              <a:gd name="connsiteX22587" fmla="*/ 935563 w 3049233"/>
              <a:gd name="connsiteY22587" fmla="*/ 304476 h 1985002"/>
              <a:gd name="connsiteX22588" fmla="*/ 934885 w 3049233"/>
              <a:gd name="connsiteY22588" fmla="*/ 304972 h 1985002"/>
              <a:gd name="connsiteX22589" fmla="*/ 934271 w 3049233"/>
              <a:gd name="connsiteY22589" fmla="*/ 297512 h 1985002"/>
              <a:gd name="connsiteX22590" fmla="*/ 883535 w 3049233"/>
              <a:gd name="connsiteY22590" fmla="*/ 290017 h 1985002"/>
              <a:gd name="connsiteX22591" fmla="*/ 883532 w 3049233"/>
              <a:gd name="connsiteY22591" fmla="*/ 290099 h 1985002"/>
              <a:gd name="connsiteX22592" fmla="*/ 883349 w 3049233"/>
              <a:gd name="connsiteY22592" fmla="*/ 290258 h 1985002"/>
              <a:gd name="connsiteX22593" fmla="*/ 841856 w 3049233"/>
              <a:gd name="connsiteY22593" fmla="*/ 289336 h 1985002"/>
              <a:gd name="connsiteX22594" fmla="*/ 841630 w 3049233"/>
              <a:gd name="connsiteY22594" fmla="*/ 290484 h 1985002"/>
              <a:gd name="connsiteX22595" fmla="*/ 840032 w 3049233"/>
              <a:gd name="connsiteY22595" fmla="*/ 298615 h 1985002"/>
              <a:gd name="connsiteX22596" fmla="*/ 833018 w 3049233"/>
              <a:gd name="connsiteY22596" fmla="*/ 304488 h 1985002"/>
              <a:gd name="connsiteX22597" fmla="*/ 828529 w 3049233"/>
              <a:gd name="connsiteY22597" fmla="*/ 308774 h 1985002"/>
              <a:gd name="connsiteX22598" fmla="*/ 828252 w 3049233"/>
              <a:gd name="connsiteY22598" fmla="*/ 308646 h 1985002"/>
              <a:gd name="connsiteX22599" fmla="*/ 827229 w 3049233"/>
              <a:gd name="connsiteY22599" fmla="*/ 308174 h 1985002"/>
              <a:gd name="connsiteX22600" fmla="*/ 1068690 w 3049233"/>
              <a:gd name="connsiteY22600" fmla="*/ 288798 h 1985002"/>
              <a:gd name="connsiteX22601" fmla="*/ 1069816 w 3049233"/>
              <a:gd name="connsiteY22601" fmla="*/ 291274 h 1985002"/>
              <a:gd name="connsiteX22602" fmla="*/ 1069164 w 3049233"/>
              <a:gd name="connsiteY22602" fmla="*/ 291579 h 1985002"/>
              <a:gd name="connsiteX22603" fmla="*/ 1069072 w 3049233"/>
              <a:gd name="connsiteY22603" fmla="*/ 291039 h 1985002"/>
              <a:gd name="connsiteX22604" fmla="*/ 1068886 w 3049233"/>
              <a:gd name="connsiteY22604" fmla="*/ 289949 h 1985002"/>
              <a:gd name="connsiteX22605" fmla="*/ 1109881 w 3049233"/>
              <a:gd name="connsiteY22605" fmla="*/ 288555 h 1985002"/>
              <a:gd name="connsiteX22606" fmla="*/ 1110374 w 3049233"/>
              <a:gd name="connsiteY22606" fmla="*/ 290789 h 1985002"/>
              <a:gd name="connsiteX22607" fmla="*/ 1106452 w 3049233"/>
              <a:gd name="connsiteY22607" fmla="*/ 293050 h 1985002"/>
              <a:gd name="connsiteX22608" fmla="*/ 1336416 w 3049233"/>
              <a:gd name="connsiteY22608" fmla="*/ 288455 h 1985002"/>
              <a:gd name="connsiteX22609" fmla="*/ 1336328 w 3049233"/>
              <a:gd name="connsiteY22609" fmla="*/ 290288 h 1985002"/>
              <a:gd name="connsiteX22610" fmla="*/ 1335554 w 3049233"/>
              <a:gd name="connsiteY22610" fmla="*/ 294109 h 1985002"/>
              <a:gd name="connsiteX22611" fmla="*/ 1335420 w 3049233"/>
              <a:gd name="connsiteY22611" fmla="*/ 293646 h 1985002"/>
              <a:gd name="connsiteX22612" fmla="*/ 1336397 w 3049233"/>
              <a:gd name="connsiteY22612" fmla="*/ 288555 h 1985002"/>
              <a:gd name="connsiteX22613" fmla="*/ 1181623 w 3049233"/>
              <a:gd name="connsiteY22613" fmla="*/ 287954 h 1985002"/>
              <a:gd name="connsiteX22614" fmla="*/ 1182024 w 3049233"/>
              <a:gd name="connsiteY22614" fmla="*/ 289774 h 1985002"/>
              <a:gd name="connsiteX22615" fmla="*/ 1183024 w 3049233"/>
              <a:gd name="connsiteY22615" fmla="*/ 294311 h 1985002"/>
              <a:gd name="connsiteX22616" fmla="*/ 1183561 w 3049233"/>
              <a:gd name="connsiteY22616" fmla="*/ 296746 h 1985002"/>
              <a:gd name="connsiteX22617" fmla="*/ 1181125 w 3049233"/>
              <a:gd name="connsiteY22617" fmla="*/ 298612 h 1985002"/>
              <a:gd name="connsiteX22618" fmla="*/ 1168168 w 3049233"/>
              <a:gd name="connsiteY22618" fmla="*/ 308539 h 1985002"/>
              <a:gd name="connsiteX22619" fmla="*/ 1166139 w 3049233"/>
              <a:gd name="connsiteY22619" fmla="*/ 298875 h 1985002"/>
              <a:gd name="connsiteX22620" fmla="*/ 1166276 w 3049233"/>
              <a:gd name="connsiteY22620" fmla="*/ 298778 h 1985002"/>
              <a:gd name="connsiteX22621" fmla="*/ 1006806 w 3049233"/>
              <a:gd name="connsiteY22621" fmla="*/ 287818 h 1985002"/>
              <a:gd name="connsiteX22622" fmla="*/ 1006806 w 3049233"/>
              <a:gd name="connsiteY22622" fmla="*/ 297550 h 1985002"/>
              <a:gd name="connsiteX22623" fmla="*/ 1005740 w 3049233"/>
              <a:gd name="connsiteY22623" fmla="*/ 296743 h 1985002"/>
              <a:gd name="connsiteX22624" fmla="*/ 1005960 w 3049233"/>
              <a:gd name="connsiteY22624" fmla="*/ 294454 h 1985002"/>
              <a:gd name="connsiteX22625" fmla="*/ 1006301 w 3049233"/>
              <a:gd name="connsiteY22625" fmla="*/ 290897 h 1985002"/>
              <a:gd name="connsiteX22626" fmla="*/ 1006583 w 3049233"/>
              <a:gd name="connsiteY22626" fmla="*/ 287953 h 1985002"/>
              <a:gd name="connsiteX22627" fmla="*/ 862629 w 3049233"/>
              <a:gd name="connsiteY22627" fmla="*/ 287605 h 1985002"/>
              <a:gd name="connsiteX22628" fmla="*/ 862604 w 3049233"/>
              <a:gd name="connsiteY22628" fmla="*/ 287969 h 1985002"/>
              <a:gd name="connsiteX22629" fmla="*/ 862479 w 3049233"/>
              <a:gd name="connsiteY22629" fmla="*/ 289802 h 1985002"/>
              <a:gd name="connsiteX22630" fmla="*/ 851484 w 3049233"/>
              <a:gd name="connsiteY22630" fmla="*/ 304059 h 1985002"/>
              <a:gd name="connsiteX22631" fmla="*/ 845869 w 3049233"/>
              <a:gd name="connsiteY22631" fmla="*/ 311340 h 1985002"/>
              <a:gd name="connsiteX22632" fmla="*/ 843013 w 3049233"/>
              <a:gd name="connsiteY22632" fmla="*/ 315045 h 1985002"/>
              <a:gd name="connsiteX22633" fmla="*/ 845356 w 3049233"/>
              <a:gd name="connsiteY22633" fmla="*/ 302988 h 1985002"/>
              <a:gd name="connsiteX22634" fmla="*/ 846298 w 3049233"/>
              <a:gd name="connsiteY22634" fmla="*/ 301762 h 1985002"/>
              <a:gd name="connsiteX22635" fmla="*/ 846716 w 3049233"/>
              <a:gd name="connsiteY22635" fmla="*/ 301218 h 1985002"/>
              <a:gd name="connsiteX22636" fmla="*/ 848967 w 3049233"/>
              <a:gd name="connsiteY22636" fmla="*/ 299216 h 1985002"/>
              <a:gd name="connsiteX22637" fmla="*/ 852209 w 3049233"/>
              <a:gd name="connsiteY22637" fmla="*/ 296331 h 1985002"/>
              <a:gd name="connsiteX22638" fmla="*/ 1157641 w 3049233"/>
              <a:gd name="connsiteY22638" fmla="*/ 287486 h 1985002"/>
              <a:gd name="connsiteX22639" fmla="*/ 1158038 w 3049233"/>
              <a:gd name="connsiteY22639" fmla="*/ 288901 h 1985002"/>
              <a:gd name="connsiteX22640" fmla="*/ 1158606 w 3049233"/>
              <a:gd name="connsiteY22640" fmla="*/ 290925 h 1985002"/>
              <a:gd name="connsiteX22641" fmla="*/ 1158858 w 3049233"/>
              <a:gd name="connsiteY22641" fmla="*/ 292132 h 1985002"/>
              <a:gd name="connsiteX22642" fmla="*/ 1158952 w 3049233"/>
              <a:gd name="connsiteY22642" fmla="*/ 292579 h 1985002"/>
              <a:gd name="connsiteX22643" fmla="*/ 1159777 w 3049233"/>
              <a:gd name="connsiteY22643" fmla="*/ 296525 h 1985002"/>
              <a:gd name="connsiteX22644" fmla="*/ 1143681 w 3049233"/>
              <a:gd name="connsiteY22644" fmla="*/ 307788 h 1985002"/>
              <a:gd name="connsiteX22645" fmla="*/ 1142889 w 3049233"/>
              <a:gd name="connsiteY22645" fmla="*/ 303840 h 1985002"/>
              <a:gd name="connsiteX22646" fmla="*/ 1142762 w 3049233"/>
              <a:gd name="connsiteY22646" fmla="*/ 303205 h 1985002"/>
              <a:gd name="connsiteX22647" fmla="*/ 1141662 w 3049233"/>
              <a:gd name="connsiteY22647" fmla="*/ 297714 h 1985002"/>
              <a:gd name="connsiteX22648" fmla="*/ 1152043 w 3049233"/>
              <a:gd name="connsiteY22648" fmla="*/ 291083 h 1985002"/>
              <a:gd name="connsiteX22649" fmla="*/ 933426 w 3049233"/>
              <a:gd name="connsiteY22649" fmla="*/ 287249 h 1985002"/>
              <a:gd name="connsiteX22650" fmla="*/ 933979 w 3049233"/>
              <a:gd name="connsiteY22650" fmla="*/ 287548 h 1985002"/>
              <a:gd name="connsiteX22651" fmla="*/ 934555 w 3049233"/>
              <a:gd name="connsiteY22651" fmla="*/ 287859 h 1985002"/>
              <a:gd name="connsiteX22652" fmla="*/ 934941 w 3049233"/>
              <a:gd name="connsiteY22652" fmla="*/ 288068 h 1985002"/>
              <a:gd name="connsiteX22653" fmla="*/ 933631 w 3049233"/>
              <a:gd name="connsiteY22653" fmla="*/ 289741 h 1985002"/>
              <a:gd name="connsiteX22654" fmla="*/ 933589 w 3049233"/>
              <a:gd name="connsiteY22654" fmla="*/ 289234 h 1985002"/>
              <a:gd name="connsiteX22655" fmla="*/ 933543 w 3049233"/>
              <a:gd name="connsiteY22655" fmla="*/ 288670 h 1985002"/>
              <a:gd name="connsiteX22656" fmla="*/ 1327317 w 3049233"/>
              <a:gd name="connsiteY22656" fmla="*/ 286858 h 1985002"/>
              <a:gd name="connsiteX22657" fmla="*/ 1327756 w 3049233"/>
              <a:gd name="connsiteY22657" fmla="*/ 288389 h 1985002"/>
              <a:gd name="connsiteX22658" fmla="*/ 1328515 w 3049233"/>
              <a:gd name="connsiteY22658" fmla="*/ 291033 h 1985002"/>
              <a:gd name="connsiteX22659" fmla="*/ 1328629 w 3049233"/>
              <a:gd name="connsiteY22659" fmla="*/ 291431 h 1985002"/>
              <a:gd name="connsiteX22660" fmla="*/ 1321730 w 3049233"/>
              <a:gd name="connsiteY22660" fmla="*/ 327176 h 1985002"/>
              <a:gd name="connsiteX22661" fmla="*/ 1321729 w 3049233"/>
              <a:gd name="connsiteY22661" fmla="*/ 327178 h 1985002"/>
              <a:gd name="connsiteX22662" fmla="*/ 1320787 w 3049233"/>
              <a:gd name="connsiteY22662" fmla="*/ 330002 h 1985002"/>
              <a:gd name="connsiteX22663" fmla="*/ 1320779 w 3049233"/>
              <a:gd name="connsiteY22663" fmla="*/ 329973 h 1985002"/>
              <a:gd name="connsiteX22664" fmla="*/ 1320579 w 3049233"/>
              <a:gd name="connsiteY22664" fmla="*/ 329227 h 1985002"/>
              <a:gd name="connsiteX22665" fmla="*/ 1319904 w 3049233"/>
              <a:gd name="connsiteY22665" fmla="*/ 326722 h 1985002"/>
              <a:gd name="connsiteX22666" fmla="*/ 1320075 w 3049233"/>
              <a:gd name="connsiteY22666" fmla="*/ 326184 h 1985002"/>
              <a:gd name="connsiteX22667" fmla="*/ 1205832 w 3049233"/>
              <a:gd name="connsiteY22667" fmla="*/ 286448 h 1985002"/>
              <a:gd name="connsiteX22668" fmla="*/ 1207328 w 3049233"/>
              <a:gd name="connsiteY22668" fmla="*/ 293021 h 1985002"/>
              <a:gd name="connsiteX22669" fmla="*/ 1191868 w 3049233"/>
              <a:gd name="connsiteY22669" fmla="*/ 306718 h 1985002"/>
              <a:gd name="connsiteX22670" fmla="*/ 1190638 w 3049233"/>
              <a:gd name="connsiteY22670" fmla="*/ 301150 h 1985002"/>
              <a:gd name="connsiteX22671" fmla="*/ 1190134 w 3049233"/>
              <a:gd name="connsiteY22671" fmla="*/ 298867 h 1985002"/>
              <a:gd name="connsiteX22672" fmla="*/ 1190132 w 3049233"/>
              <a:gd name="connsiteY22672" fmla="*/ 298856 h 1985002"/>
              <a:gd name="connsiteX22673" fmla="*/ 1204367 w 3049233"/>
              <a:gd name="connsiteY22673" fmla="*/ 287673 h 1985002"/>
              <a:gd name="connsiteX22674" fmla="*/ 1132466 w 3049233"/>
              <a:gd name="connsiteY22674" fmla="*/ 283709 h 1985002"/>
              <a:gd name="connsiteX22675" fmla="*/ 1134354 w 3049233"/>
              <a:gd name="connsiteY22675" fmla="*/ 291230 h 1985002"/>
              <a:gd name="connsiteX22676" fmla="*/ 1134399 w 3049233"/>
              <a:gd name="connsiteY22676" fmla="*/ 291408 h 1985002"/>
              <a:gd name="connsiteX22677" fmla="*/ 1134517 w 3049233"/>
              <a:gd name="connsiteY22677" fmla="*/ 292010 h 1985002"/>
              <a:gd name="connsiteX22678" fmla="*/ 1134814 w 3049233"/>
              <a:gd name="connsiteY22678" fmla="*/ 293511 h 1985002"/>
              <a:gd name="connsiteX22679" fmla="*/ 1135035 w 3049233"/>
              <a:gd name="connsiteY22679" fmla="*/ 294627 h 1985002"/>
              <a:gd name="connsiteX22680" fmla="*/ 1122602 w 3049233"/>
              <a:gd name="connsiteY22680" fmla="*/ 302576 h 1985002"/>
              <a:gd name="connsiteX22681" fmla="*/ 1119232 w 3049233"/>
              <a:gd name="connsiteY22681" fmla="*/ 304732 h 1985002"/>
              <a:gd name="connsiteX22682" fmla="*/ 1118343 w 3049233"/>
              <a:gd name="connsiteY22682" fmla="*/ 300055 h 1985002"/>
              <a:gd name="connsiteX22683" fmla="*/ 1117720 w 3049233"/>
              <a:gd name="connsiteY22683" fmla="*/ 296779 h 1985002"/>
              <a:gd name="connsiteX22684" fmla="*/ 1117511 w 3049233"/>
              <a:gd name="connsiteY22684" fmla="*/ 295683 h 1985002"/>
              <a:gd name="connsiteX22685" fmla="*/ 1116860 w 3049233"/>
              <a:gd name="connsiteY22685" fmla="*/ 292746 h 1985002"/>
              <a:gd name="connsiteX22686" fmla="*/ 1126778 w 3049233"/>
              <a:gd name="connsiteY22686" fmla="*/ 287003 h 1985002"/>
              <a:gd name="connsiteX22687" fmla="*/ 1075710 w 3049233"/>
              <a:gd name="connsiteY22687" fmla="*/ 282906 h 1985002"/>
              <a:gd name="connsiteX22688" fmla="*/ 1076127 w 3049233"/>
              <a:gd name="connsiteY22688" fmla="*/ 285613 h 1985002"/>
              <a:gd name="connsiteX22689" fmla="*/ 1076262 w 3049233"/>
              <a:gd name="connsiteY22689" fmla="*/ 286493 h 1985002"/>
              <a:gd name="connsiteX22690" fmla="*/ 1076516 w 3049233"/>
              <a:gd name="connsiteY22690" fmla="*/ 288142 h 1985002"/>
              <a:gd name="connsiteX22691" fmla="*/ 1076511 w 3049233"/>
              <a:gd name="connsiteY22691" fmla="*/ 288144 h 1985002"/>
              <a:gd name="connsiteX22692" fmla="*/ 1075485 w 3049233"/>
              <a:gd name="connsiteY22692" fmla="*/ 288624 h 1985002"/>
              <a:gd name="connsiteX22693" fmla="*/ 1074202 w 3049233"/>
              <a:gd name="connsiteY22693" fmla="*/ 285209 h 1985002"/>
              <a:gd name="connsiteX22694" fmla="*/ 1229382 w 3049233"/>
              <a:gd name="connsiteY22694" fmla="*/ 282079 h 1985002"/>
              <a:gd name="connsiteX22695" fmla="*/ 1229687 w 3049233"/>
              <a:gd name="connsiteY22695" fmla="*/ 282919 h 1985002"/>
              <a:gd name="connsiteX22696" fmla="*/ 1229886 w 3049233"/>
              <a:gd name="connsiteY22696" fmla="*/ 283760 h 1985002"/>
              <a:gd name="connsiteX22697" fmla="*/ 1230406 w 3049233"/>
              <a:gd name="connsiteY22697" fmla="*/ 285952 h 1985002"/>
              <a:gd name="connsiteX22698" fmla="*/ 1214783 w 3049233"/>
              <a:gd name="connsiteY22698" fmla="*/ 301294 h 1985002"/>
              <a:gd name="connsiteX22699" fmla="*/ 1213560 w 3049233"/>
              <a:gd name="connsiteY22699" fmla="*/ 296042 h 1985002"/>
              <a:gd name="connsiteX22700" fmla="*/ 1253362 w 3049233"/>
              <a:gd name="connsiteY22700" fmla="*/ 281868 h 1985002"/>
              <a:gd name="connsiteX22701" fmla="*/ 1254260 w 3049233"/>
              <a:gd name="connsiteY22701" fmla="*/ 285546 h 1985002"/>
              <a:gd name="connsiteX22702" fmla="*/ 1239831 w 3049233"/>
              <a:gd name="connsiteY22702" fmla="*/ 303947 h 1985002"/>
              <a:gd name="connsiteX22703" fmla="*/ 1239266 w 3049233"/>
              <a:gd name="connsiteY22703" fmla="*/ 301611 h 1985002"/>
              <a:gd name="connsiteX22704" fmla="*/ 1238744 w 3049233"/>
              <a:gd name="connsiteY22704" fmla="*/ 299455 h 1985002"/>
              <a:gd name="connsiteX22705" fmla="*/ 905297 w 3049233"/>
              <a:gd name="connsiteY22705" fmla="*/ 281412 h 1985002"/>
              <a:gd name="connsiteX22706" fmla="*/ 905291 w 3049233"/>
              <a:gd name="connsiteY22706" fmla="*/ 284135 h 1985002"/>
              <a:gd name="connsiteX22707" fmla="*/ 905281 w 3049233"/>
              <a:gd name="connsiteY22707" fmla="*/ 288780 h 1985002"/>
              <a:gd name="connsiteX22708" fmla="*/ 888212 w 3049233"/>
              <a:gd name="connsiteY22708" fmla="*/ 310743 h 1985002"/>
              <a:gd name="connsiteX22709" fmla="*/ 888222 w 3049233"/>
              <a:gd name="connsiteY22709" fmla="*/ 310433 h 1985002"/>
              <a:gd name="connsiteX22710" fmla="*/ 888476 w 3049233"/>
              <a:gd name="connsiteY22710" fmla="*/ 303083 h 1985002"/>
              <a:gd name="connsiteX22711" fmla="*/ 918997 w 3049233"/>
              <a:gd name="connsiteY22711" fmla="*/ 279449 h 1985002"/>
              <a:gd name="connsiteX22712" fmla="*/ 921696 w 3049233"/>
              <a:gd name="connsiteY22712" fmla="*/ 280908 h 1985002"/>
              <a:gd name="connsiteX22713" fmla="*/ 924478 w 3049233"/>
              <a:gd name="connsiteY22713" fmla="*/ 282412 h 1985002"/>
              <a:gd name="connsiteX22714" fmla="*/ 917849 w 3049233"/>
              <a:gd name="connsiteY22714" fmla="*/ 290920 h 1985002"/>
              <a:gd name="connsiteX22715" fmla="*/ 912617 w 3049233"/>
              <a:gd name="connsiteY22715" fmla="*/ 294713 h 1985002"/>
              <a:gd name="connsiteX22716" fmla="*/ 911084 w 3049233"/>
              <a:gd name="connsiteY22716" fmla="*/ 295824 h 1985002"/>
              <a:gd name="connsiteX22717" fmla="*/ 911097 w 3049233"/>
              <a:gd name="connsiteY22717" fmla="*/ 289687 h 1985002"/>
              <a:gd name="connsiteX22718" fmla="*/ 739744 w 3049233"/>
              <a:gd name="connsiteY22718" fmla="*/ 279108 h 1985002"/>
              <a:gd name="connsiteX22719" fmla="*/ 738861 w 3049233"/>
              <a:gd name="connsiteY22719" fmla="*/ 282325 h 1985002"/>
              <a:gd name="connsiteX22720" fmla="*/ 738635 w 3049233"/>
              <a:gd name="connsiteY22720" fmla="*/ 283145 h 1985002"/>
              <a:gd name="connsiteX22721" fmla="*/ 735884 w 3049233"/>
              <a:gd name="connsiteY22721" fmla="*/ 293164 h 1985002"/>
              <a:gd name="connsiteX22722" fmla="*/ 734052 w 3049233"/>
              <a:gd name="connsiteY22722" fmla="*/ 295553 h 1985002"/>
              <a:gd name="connsiteX22723" fmla="*/ 733828 w 3049233"/>
              <a:gd name="connsiteY22723" fmla="*/ 295845 h 1985002"/>
              <a:gd name="connsiteX22724" fmla="*/ 733438 w 3049233"/>
              <a:gd name="connsiteY22724" fmla="*/ 296353 h 1985002"/>
              <a:gd name="connsiteX22725" fmla="*/ 729947 w 3049233"/>
              <a:gd name="connsiteY22725" fmla="*/ 294692 h 1985002"/>
              <a:gd name="connsiteX22726" fmla="*/ 730064 w 3049233"/>
              <a:gd name="connsiteY22726" fmla="*/ 295160 h 1985002"/>
              <a:gd name="connsiteX22727" fmla="*/ 729440 w 3049233"/>
              <a:gd name="connsiteY22727" fmla="*/ 294863 h 1985002"/>
              <a:gd name="connsiteX22728" fmla="*/ 729771 w 3049233"/>
              <a:gd name="connsiteY22728" fmla="*/ 295667 h 1985002"/>
              <a:gd name="connsiteX22729" fmla="*/ 728085 w 3049233"/>
              <a:gd name="connsiteY22729" fmla="*/ 294863 h 1985002"/>
              <a:gd name="connsiteX22730" fmla="*/ 728338 w 3049233"/>
              <a:gd name="connsiteY22730" fmla="*/ 295297 h 1985002"/>
              <a:gd name="connsiteX22731" fmla="*/ 727069 w 3049233"/>
              <a:gd name="connsiteY22731" fmla="*/ 294692 h 1985002"/>
              <a:gd name="connsiteX22732" fmla="*/ 727708 w 3049233"/>
              <a:gd name="connsiteY22732" fmla="*/ 295556 h 1985002"/>
              <a:gd name="connsiteX22733" fmla="*/ 724368 w 3049233"/>
              <a:gd name="connsiteY22733" fmla="*/ 293969 h 1985002"/>
              <a:gd name="connsiteX22734" fmla="*/ 732439 w 3049233"/>
              <a:gd name="connsiteY22734" fmla="*/ 286168 h 1985002"/>
              <a:gd name="connsiteX22735" fmla="*/ 821631 w 3049233"/>
              <a:gd name="connsiteY22735" fmla="*/ 279073 h 1985002"/>
              <a:gd name="connsiteX22736" fmla="*/ 820784 w 3049233"/>
              <a:gd name="connsiteY22736" fmla="*/ 283718 h 1985002"/>
              <a:gd name="connsiteX22737" fmla="*/ 820209 w 3049233"/>
              <a:gd name="connsiteY22737" fmla="*/ 286873 h 1985002"/>
              <a:gd name="connsiteX22738" fmla="*/ 810524 w 3049233"/>
              <a:gd name="connsiteY22738" fmla="*/ 296027 h 1985002"/>
              <a:gd name="connsiteX22739" fmla="*/ 807211 w 3049233"/>
              <a:gd name="connsiteY22739" fmla="*/ 298935 h 1985002"/>
              <a:gd name="connsiteX22740" fmla="*/ 807209 w 3049233"/>
              <a:gd name="connsiteY22740" fmla="*/ 298934 h 1985002"/>
              <a:gd name="connsiteX22741" fmla="*/ 807190 w 3049233"/>
              <a:gd name="connsiteY22741" fmla="*/ 298925 h 1985002"/>
              <a:gd name="connsiteX22742" fmla="*/ 806449 w 3049233"/>
              <a:gd name="connsiteY22742" fmla="*/ 298583 h 1985002"/>
              <a:gd name="connsiteX22743" fmla="*/ 809813 w 3049233"/>
              <a:gd name="connsiteY22743" fmla="*/ 294260 h 1985002"/>
              <a:gd name="connsiteX22744" fmla="*/ 811842 w 3049233"/>
              <a:gd name="connsiteY22744" fmla="*/ 291653 h 1985002"/>
              <a:gd name="connsiteX22745" fmla="*/ 1082724 w 3049233"/>
              <a:gd name="connsiteY22745" fmla="*/ 278455 h 1985002"/>
              <a:gd name="connsiteX22746" fmla="*/ 1082440 w 3049233"/>
              <a:gd name="connsiteY22746" fmla="*/ 283782 h 1985002"/>
              <a:gd name="connsiteX22747" fmla="*/ 1081822 w 3049233"/>
              <a:gd name="connsiteY22747" fmla="*/ 279962 h 1985002"/>
              <a:gd name="connsiteX22748" fmla="*/ 1350375 w 3049233"/>
              <a:gd name="connsiteY22748" fmla="*/ 277989 h 1985002"/>
              <a:gd name="connsiteX22749" fmla="*/ 1350803 w 3049233"/>
              <a:gd name="connsiteY22749" fmla="*/ 279507 h 1985002"/>
              <a:gd name="connsiteX22750" fmla="*/ 1351020 w 3049233"/>
              <a:gd name="connsiteY22750" fmla="*/ 280274 h 1985002"/>
              <a:gd name="connsiteX22751" fmla="*/ 1351880 w 3049233"/>
              <a:gd name="connsiteY22751" fmla="*/ 283325 h 1985002"/>
              <a:gd name="connsiteX22752" fmla="*/ 1350045 w 3049233"/>
              <a:gd name="connsiteY22752" fmla="*/ 300452 h 1985002"/>
              <a:gd name="connsiteX22753" fmla="*/ 1343945 w 3049233"/>
              <a:gd name="connsiteY22753" fmla="*/ 323104 h 1985002"/>
              <a:gd name="connsiteX22754" fmla="*/ 1343617 w 3049233"/>
              <a:gd name="connsiteY22754" fmla="*/ 321970 h 1985002"/>
              <a:gd name="connsiteX22755" fmla="*/ 1349030 w 3049233"/>
              <a:gd name="connsiteY22755" fmla="*/ 295540 h 1985002"/>
              <a:gd name="connsiteX22756" fmla="*/ 912524 w 3049233"/>
              <a:gd name="connsiteY22756" fmla="*/ 275950 h 1985002"/>
              <a:gd name="connsiteX22757" fmla="*/ 914446 w 3049233"/>
              <a:gd name="connsiteY22757" fmla="*/ 276989 h 1985002"/>
              <a:gd name="connsiteX22758" fmla="*/ 912764 w 3049233"/>
              <a:gd name="connsiteY22758" fmla="*/ 279152 h 1985002"/>
              <a:gd name="connsiteX22759" fmla="*/ 911115 w 3049233"/>
              <a:gd name="connsiteY22759" fmla="*/ 281274 h 1985002"/>
              <a:gd name="connsiteX22760" fmla="*/ 911124 w 3049233"/>
              <a:gd name="connsiteY22760" fmla="*/ 276905 h 1985002"/>
              <a:gd name="connsiteX22761" fmla="*/ 987540 w 3049233"/>
              <a:gd name="connsiteY22761" fmla="*/ 275244 h 1985002"/>
              <a:gd name="connsiteX22762" fmla="*/ 986106 w 3049233"/>
              <a:gd name="connsiteY22762" fmla="*/ 279190 h 1985002"/>
              <a:gd name="connsiteX22763" fmla="*/ 982592 w 3049233"/>
              <a:gd name="connsiteY22763" fmla="*/ 288851 h 1985002"/>
              <a:gd name="connsiteX22764" fmla="*/ 982328 w 3049233"/>
              <a:gd name="connsiteY22764" fmla="*/ 288844 h 1985002"/>
              <a:gd name="connsiteX22765" fmla="*/ 981996 w 3049233"/>
              <a:gd name="connsiteY22765" fmla="*/ 288835 h 1985002"/>
              <a:gd name="connsiteX22766" fmla="*/ 981861 w 3049233"/>
              <a:gd name="connsiteY22766" fmla="*/ 288831 h 1985002"/>
              <a:gd name="connsiteX22767" fmla="*/ 982689 w 3049233"/>
              <a:gd name="connsiteY22767" fmla="*/ 286851 h 1985002"/>
              <a:gd name="connsiteX22768" fmla="*/ 1177901 w 3049233"/>
              <a:gd name="connsiteY22768" fmla="*/ 274472 h 1985002"/>
              <a:gd name="connsiteX22769" fmla="*/ 1180307 w 3049233"/>
              <a:gd name="connsiteY22769" fmla="*/ 281985 h 1985002"/>
              <a:gd name="connsiteX22770" fmla="*/ 1180307 w 3049233"/>
              <a:gd name="connsiteY22770" fmla="*/ 281987 h 1985002"/>
              <a:gd name="connsiteX22771" fmla="*/ 1180340 w 3049233"/>
              <a:gd name="connsiteY22771" fmla="*/ 282135 h 1985002"/>
              <a:gd name="connsiteX22772" fmla="*/ 1164893 w 3049233"/>
              <a:gd name="connsiteY22772" fmla="*/ 292944 h 1985002"/>
              <a:gd name="connsiteX22773" fmla="*/ 1164503 w 3049233"/>
              <a:gd name="connsiteY22773" fmla="*/ 291084 h 1985002"/>
              <a:gd name="connsiteX22774" fmla="*/ 1162620 w 3049233"/>
              <a:gd name="connsiteY22774" fmla="*/ 284290 h 1985002"/>
              <a:gd name="connsiteX22775" fmla="*/ 1168722 w 3049233"/>
              <a:gd name="connsiteY22775" fmla="*/ 280388 h 1985002"/>
              <a:gd name="connsiteX22776" fmla="*/ 1173173 w 3049233"/>
              <a:gd name="connsiteY22776" fmla="*/ 277520 h 1985002"/>
              <a:gd name="connsiteX22777" fmla="*/ 1250795 w 3049233"/>
              <a:gd name="connsiteY22777" fmla="*/ 274355 h 1985002"/>
              <a:gd name="connsiteX22778" fmla="*/ 1251257 w 3049233"/>
              <a:gd name="connsiteY22778" fmla="*/ 275548 h 1985002"/>
              <a:gd name="connsiteX22779" fmla="*/ 1236959 w 3049233"/>
              <a:gd name="connsiteY22779" fmla="*/ 292074 h 1985002"/>
              <a:gd name="connsiteX22780" fmla="*/ 1236880 w 3049233"/>
              <a:gd name="connsiteY22780" fmla="*/ 291746 h 1985002"/>
              <a:gd name="connsiteX22781" fmla="*/ 1236532 w 3049233"/>
              <a:gd name="connsiteY22781" fmla="*/ 290306 h 1985002"/>
              <a:gd name="connsiteX22782" fmla="*/ 1236431 w 3049233"/>
              <a:gd name="connsiteY22782" fmla="*/ 289891 h 1985002"/>
              <a:gd name="connsiteX22783" fmla="*/ 1236786 w 3049233"/>
              <a:gd name="connsiteY22783" fmla="*/ 289507 h 1985002"/>
              <a:gd name="connsiteX22784" fmla="*/ 1202208 w 3049233"/>
              <a:gd name="connsiteY22784" fmla="*/ 273433 h 1985002"/>
              <a:gd name="connsiteX22785" fmla="*/ 1204062 w 3049233"/>
              <a:gd name="connsiteY22785" fmla="*/ 278667 h 1985002"/>
              <a:gd name="connsiteX22786" fmla="*/ 1204084 w 3049233"/>
              <a:gd name="connsiteY22786" fmla="*/ 278764 h 1985002"/>
              <a:gd name="connsiteX22787" fmla="*/ 1204363 w 3049233"/>
              <a:gd name="connsiteY22787" fmla="*/ 279987 h 1985002"/>
              <a:gd name="connsiteX22788" fmla="*/ 1195003 w 3049233"/>
              <a:gd name="connsiteY22788" fmla="*/ 287624 h 1985002"/>
              <a:gd name="connsiteX22789" fmla="*/ 1188773 w 3049233"/>
              <a:gd name="connsiteY22789" fmla="*/ 292706 h 1985002"/>
              <a:gd name="connsiteX22790" fmla="*/ 1187992 w 3049233"/>
              <a:gd name="connsiteY22790" fmla="*/ 289168 h 1985002"/>
              <a:gd name="connsiteX22791" fmla="*/ 1186901 w 3049233"/>
              <a:gd name="connsiteY22791" fmla="*/ 284230 h 1985002"/>
              <a:gd name="connsiteX22792" fmla="*/ 845038 w 3049233"/>
              <a:gd name="connsiteY22792" fmla="*/ 273148 h 1985002"/>
              <a:gd name="connsiteX22793" fmla="*/ 844075 w 3049233"/>
              <a:gd name="connsiteY22793" fmla="*/ 278046 h 1985002"/>
              <a:gd name="connsiteX22794" fmla="*/ 839478 w 3049233"/>
              <a:gd name="connsiteY22794" fmla="*/ 284037 h 1985002"/>
              <a:gd name="connsiteX22795" fmla="*/ 822598 w 3049233"/>
              <a:gd name="connsiteY22795" fmla="*/ 306037 h 1985002"/>
              <a:gd name="connsiteX22796" fmla="*/ 822532 w 3049233"/>
              <a:gd name="connsiteY22796" fmla="*/ 306006 h 1985002"/>
              <a:gd name="connsiteX22797" fmla="*/ 824742 w 3049233"/>
              <a:gd name="connsiteY22797" fmla="*/ 293789 h 1985002"/>
              <a:gd name="connsiteX22798" fmla="*/ 831513 w 3049233"/>
              <a:gd name="connsiteY22798" fmla="*/ 284907 h 1985002"/>
              <a:gd name="connsiteX22799" fmla="*/ 839037 w 3049233"/>
              <a:gd name="connsiteY22799" fmla="*/ 278304 h 1985002"/>
              <a:gd name="connsiteX22800" fmla="*/ 843050 w 3049233"/>
              <a:gd name="connsiteY22800" fmla="*/ 274782 h 1985002"/>
              <a:gd name="connsiteX22801" fmla="*/ 1089861 w 3049233"/>
              <a:gd name="connsiteY22801" fmla="*/ 272557 h 1985002"/>
              <a:gd name="connsiteX22802" fmla="*/ 1089861 w 3049233"/>
              <a:gd name="connsiteY22802" fmla="*/ 272558 h 1985002"/>
              <a:gd name="connsiteX22803" fmla="*/ 1089861 w 3049233"/>
              <a:gd name="connsiteY22803" fmla="*/ 272559 h 1985002"/>
              <a:gd name="connsiteX22804" fmla="*/ 1089592 w 3049233"/>
              <a:gd name="connsiteY22804" fmla="*/ 273785 h 1985002"/>
              <a:gd name="connsiteX22805" fmla="*/ 1089533 w 3049233"/>
              <a:gd name="connsiteY22805" fmla="*/ 273467 h 1985002"/>
              <a:gd name="connsiteX22806" fmla="*/ 1089490 w 3049233"/>
              <a:gd name="connsiteY22806" fmla="*/ 273229 h 1985002"/>
              <a:gd name="connsiteX22807" fmla="*/ 1089856 w 3049233"/>
              <a:gd name="connsiteY22807" fmla="*/ 272567 h 1985002"/>
              <a:gd name="connsiteX22808" fmla="*/ 1089861 w 3049233"/>
              <a:gd name="connsiteY22808" fmla="*/ 272559 h 1985002"/>
              <a:gd name="connsiteX22809" fmla="*/ 802034 w 3049233"/>
              <a:gd name="connsiteY22809" fmla="*/ 272174 h 1985002"/>
              <a:gd name="connsiteX22810" fmla="*/ 801418 w 3049233"/>
              <a:gd name="connsiteY22810" fmla="*/ 274940 h 1985002"/>
              <a:gd name="connsiteX22811" fmla="*/ 796433 w 3049233"/>
              <a:gd name="connsiteY22811" fmla="*/ 279247 h 1985002"/>
              <a:gd name="connsiteX22812" fmla="*/ 1153211 w 3049233"/>
              <a:gd name="connsiteY22812" fmla="*/ 271697 h 1985002"/>
              <a:gd name="connsiteX22813" fmla="*/ 1155901 w 3049233"/>
              <a:gd name="connsiteY22813" fmla="*/ 281283 h 1985002"/>
              <a:gd name="connsiteX22814" fmla="*/ 1140360 w 3049233"/>
              <a:gd name="connsiteY22814" fmla="*/ 291221 h 1985002"/>
              <a:gd name="connsiteX22815" fmla="*/ 1140252 w 3049233"/>
              <a:gd name="connsiteY22815" fmla="*/ 290679 h 1985002"/>
              <a:gd name="connsiteX22816" fmla="*/ 1137696 w 3049233"/>
              <a:gd name="connsiteY22816" fmla="*/ 280681 h 1985002"/>
              <a:gd name="connsiteX22817" fmla="*/ 1151130 w 3049233"/>
              <a:gd name="connsiteY22817" fmla="*/ 272903 h 1985002"/>
              <a:gd name="connsiteX22818" fmla="*/ 884195 w 3049233"/>
              <a:gd name="connsiteY22818" fmla="*/ 271002 h 1985002"/>
              <a:gd name="connsiteX22819" fmla="*/ 884067 w 3049233"/>
              <a:gd name="connsiteY22819" fmla="*/ 274687 h 1985002"/>
              <a:gd name="connsiteX22820" fmla="*/ 883873 w 3049233"/>
              <a:gd name="connsiteY22820" fmla="*/ 280266 h 1985002"/>
              <a:gd name="connsiteX22821" fmla="*/ 866375 w 3049233"/>
              <a:gd name="connsiteY22821" fmla="*/ 302897 h 1985002"/>
              <a:gd name="connsiteX22822" fmla="*/ 867016 w 3049233"/>
              <a:gd name="connsiteY22822" fmla="*/ 293600 h 1985002"/>
              <a:gd name="connsiteX22823" fmla="*/ 1225248 w 3049233"/>
              <a:gd name="connsiteY22823" fmla="*/ 270657 h 1985002"/>
              <a:gd name="connsiteX22824" fmla="*/ 1226849 w 3049233"/>
              <a:gd name="connsiteY22824" fmla="*/ 275081 h 1985002"/>
              <a:gd name="connsiteX22825" fmla="*/ 1215152 w 3049233"/>
              <a:gd name="connsiteY22825" fmla="*/ 286089 h 1985002"/>
              <a:gd name="connsiteX22826" fmla="*/ 1211910 w 3049233"/>
              <a:gd name="connsiteY22826" fmla="*/ 288961 h 1985002"/>
              <a:gd name="connsiteX22827" fmla="*/ 1211315 w 3049233"/>
              <a:gd name="connsiteY22827" fmla="*/ 286409 h 1985002"/>
              <a:gd name="connsiteX22828" fmla="*/ 1211033 w 3049233"/>
              <a:gd name="connsiteY22828" fmla="*/ 285200 h 1985002"/>
              <a:gd name="connsiteX22829" fmla="*/ 1210428 w 3049233"/>
              <a:gd name="connsiteY22829" fmla="*/ 282604 h 1985002"/>
              <a:gd name="connsiteX22830" fmla="*/ 1212611 w 3049233"/>
              <a:gd name="connsiteY22830" fmla="*/ 280779 h 1985002"/>
              <a:gd name="connsiteX22831" fmla="*/ 1220737 w 3049233"/>
              <a:gd name="connsiteY22831" fmla="*/ 274271 h 1985002"/>
              <a:gd name="connsiteX22832" fmla="*/ 899708 w 3049233"/>
              <a:gd name="connsiteY22832" fmla="*/ 269022 h 1985002"/>
              <a:gd name="connsiteX22833" fmla="*/ 900810 w 3049233"/>
              <a:gd name="connsiteY22833" fmla="*/ 269617 h 1985002"/>
              <a:gd name="connsiteX22834" fmla="*/ 905142 w 3049233"/>
              <a:gd name="connsiteY22834" fmla="*/ 271959 h 1985002"/>
              <a:gd name="connsiteX22835" fmla="*/ 904366 w 3049233"/>
              <a:gd name="connsiteY22835" fmla="*/ 272960 h 1985002"/>
              <a:gd name="connsiteX22836" fmla="*/ 903105 w 3049233"/>
              <a:gd name="connsiteY22836" fmla="*/ 274587 h 1985002"/>
              <a:gd name="connsiteX22837" fmla="*/ 900611 w 3049233"/>
              <a:gd name="connsiteY22837" fmla="*/ 276344 h 1985002"/>
              <a:gd name="connsiteX22838" fmla="*/ 895915 w 3049233"/>
              <a:gd name="connsiteY22838" fmla="*/ 279653 h 1985002"/>
              <a:gd name="connsiteX22839" fmla="*/ 894653 w 3049233"/>
              <a:gd name="connsiteY22839" fmla="*/ 280740 h 1985002"/>
              <a:gd name="connsiteX22840" fmla="*/ 893370 w 3049233"/>
              <a:gd name="connsiteY22840" fmla="*/ 281843 h 1985002"/>
              <a:gd name="connsiteX22841" fmla="*/ 891825 w 3049233"/>
              <a:gd name="connsiteY22841" fmla="*/ 282904 h 1985002"/>
              <a:gd name="connsiteX22842" fmla="*/ 889090 w 3049233"/>
              <a:gd name="connsiteY22842" fmla="*/ 285277 h 1985002"/>
              <a:gd name="connsiteX22843" fmla="*/ 889179 w 3049233"/>
              <a:gd name="connsiteY22843" fmla="*/ 282690 h 1985002"/>
              <a:gd name="connsiteX22844" fmla="*/ 1128479 w 3049233"/>
              <a:gd name="connsiteY22844" fmla="*/ 267825 h 1985002"/>
              <a:gd name="connsiteX22845" fmla="*/ 1131225 w 3049233"/>
              <a:gd name="connsiteY22845" fmla="*/ 278764 h 1985002"/>
              <a:gd name="connsiteX22846" fmla="*/ 1115739 w 3049233"/>
              <a:gd name="connsiteY22846" fmla="*/ 287695 h 1985002"/>
              <a:gd name="connsiteX22847" fmla="*/ 1115045 w 3049233"/>
              <a:gd name="connsiteY22847" fmla="*/ 284564 h 1985002"/>
              <a:gd name="connsiteX22848" fmla="*/ 1114567 w 3049233"/>
              <a:gd name="connsiteY22848" fmla="*/ 282412 h 1985002"/>
              <a:gd name="connsiteX22849" fmla="*/ 1123861 w 3049233"/>
              <a:gd name="connsiteY22849" fmla="*/ 270229 h 1985002"/>
              <a:gd name="connsiteX22850" fmla="*/ 948927 w 3049233"/>
              <a:gd name="connsiteY22850" fmla="*/ 267683 h 1985002"/>
              <a:gd name="connsiteX22851" fmla="*/ 948881 w 3049233"/>
              <a:gd name="connsiteY22851" fmla="*/ 268419 h 1985002"/>
              <a:gd name="connsiteX22852" fmla="*/ 948434 w 3049233"/>
              <a:gd name="connsiteY22852" fmla="*/ 268743 h 1985002"/>
              <a:gd name="connsiteX22853" fmla="*/ 947694 w 3049233"/>
              <a:gd name="connsiteY22853" fmla="*/ 269280 h 1985002"/>
              <a:gd name="connsiteX22854" fmla="*/ 852605 w 3049233"/>
              <a:gd name="connsiteY22854" fmla="*/ 266928 h 1985002"/>
              <a:gd name="connsiteX22855" fmla="*/ 852286 w 3049233"/>
              <a:gd name="connsiteY22855" fmla="*/ 267344 h 1985002"/>
              <a:gd name="connsiteX22856" fmla="*/ 852321 w 3049233"/>
              <a:gd name="connsiteY22856" fmla="*/ 267161 h 1985002"/>
              <a:gd name="connsiteX22857" fmla="*/ 690051 w 3049233"/>
              <a:gd name="connsiteY22857" fmla="*/ 265382 h 1985002"/>
              <a:gd name="connsiteX22858" fmla="*/ 689363 w 3049233"/>
              <a:gd name="connsiteY22858" fmla="*/ 266824 h 1985002"/>
              <a:gd name="connsiteX22859" fmla="*/ 675320 w 3049233"/>
              <a:gd name="connsiteY22859" fmla="*/ 296284 h 1985002"/>
              <a:gd name="connsiteX22860" fmla="*/ 668905 w 3049233"/>
              <a:gd name="connsiteY22860" fmla="*/ 309740 h 1985002"/>
              <a:gd name="connsiteX22861" fmla="*/ 650985 w 3049233"/>
              <a:gd name="connsiteY22861" fmla="*/ 328955 h 1985002"/>
              <a:gd name="connsiteX22862" fmla="*/ 656476 w 3049233"/>
              <a:gd name="connsiteY22862" fmla="*/ 310633 h 1985002"/>
              <a:gd name="connsiteX22863" fmla="*/ 660953 w 3049233"/>
              <a:gd name="connsiteY22863" fmla="*/ 295689 h 1985002"/>
              <a:gd name="connsiteX22864" fmla="*/ 1247225 w 3049233"/>
              <a:gd name="connsiteY22864" fmla="*/ 265142 h 1985002"/>
              <a:gd name="connsiteX22865" fmla="*/ 1247622 w 3049233"/>
              <a:gd name="connsiteY22865" fmla="*/ 266165 h 1985002"/>
              <a:gd name="connsiteX22866" fmla="*/ 1247944 w 3049233"/>
              <a:gd name="connsiteY22866" fmla="*/ 266997 h 1985002"/>
              <a:gd name="connsiteX22867" fmla="*/ 1234447 w 3049233"/>
              <a:gd name="connsiteY22867" fmla="*/ 281687 h 1985002"/>
              <a:gd name="connsiteX22868" fmla="*/ 1233597 w 3049233"/>
              <a:gd name="connsiteY22868" fmla="*/ 278171 h 1985002"/>
              <a:gd name="connsiteX22869" fmla="*/ 1321020 w 3049233"/>
              <a:gd name="connsiteY22869" fmla="*/ 264907 h 1985002"/>
              <a:gd name="connsiteX22870" fmla="*/ 1321526 w 3049233"/>
              <a:gd name="connsiteY22870" fmla="*/ 266669 h 1985002"/>
              <a:gd name="connsiteX22871" fmla="*/ 1321563 w 3049233"/>
              <a:gd name="connsiteY22871" fmla="*/ 266800 h 1985002"/>
              <a:gd name="connsiteX22872" fmla="*/ 1323459 w 3049233"/>
              <a:gd name="connsiteY22872" fmla="*/ 273407 h 1985002"/>
              <a:gd name="connsiteX22873" fmla="*/ 1323459 w 3049233"/>
              <a:gd name="connsiteY22873" fmla="*/ 279962 h 1985002"/>
              <a:gd name="connsiteX22874" fmla="*/ 1316179 w 3049233"/>
              <a:gd name="connsiteY22874" fmla="*/ 312895 h 1985002"/>
              <a:gd name="connsiteX22875" fmla="*/ 1314856 w 3049233"/>
              <a:gd name="connsiteY22875" fmla="*/ 307982 h 1985002"/>
              <a:gd name="connsiteX22876" fmla="*/ 1314589 w 3049233"/>
              <a:gd name="connsiteY22876" fmla="*/ 306991 h 1985002"/>
              <a:gd name="connsiteX22877" fmla="*/ 1321428 w 3049233"/>
              <a:gd name="connsiteY22877" fmla="*/ 274543 h 1985002"/>
              <a:gd name="connsiteX22878" fmla="*/ 891590 w 3049233"/>
              <a:gd name="connsiteY22878" fmla="*/ 264633 h 1985002"/>
              <a:gd name="connsiteX22879" fmla="*/ 894672 w 3049233"/>
              <a:gd name="connsiteY22879" fmla="*/ 266299 h 1985002"/>
              <a:gd name="connsiteX22880" fmla="*/ 889514 w 3049233"/>
              <a:gd name="connsiteY22880" fmla="*/ 272971 h 1985002"/>
              <a:gd name="connsiteX22881" fmla="*/ 889546 w 3049233"/>
              <a:gd name="connsiteY22881" fmla="*/ 272059 h 1985002"/>
              <a:gd name="connsiteX22882" fmla="*/ 889655 w 3049233"/>
              <a:gd name="connsiteY22882" fmla="*/ 268886 h 1985002"/>
              <a:gd name="connsiteX22883" fmla="*/ 890291 w 3049233"/>
              <a:gd name="connsiteY22883" fmla="*/ 265632 h 1985002"/>
              <a:gd name="connsiteX22884" fmla="*/ 890361 w 3049233"/>
              <a:gd name="connsiteY22884" fmla="*/ 265578 h 1985002"/>
              <a:gd name="connsiteX22885" fmla="*/ 824527 w 3049233"/>
              <a:gd name="connsiteY22885" fmla="*/ 263188 h 1985002"/>
              <a:gd name="connsiteX22886" fmla="*/ 824292 w 3049233"/>
              <a:gd name="connsiteY22886" fmla="*/ 264478 h 1985002"/>
              <a:gd name="connsiteX22887" fmla="*/ 803926 w 3049233"/>
              <a:gd name="connsiteY22887" fmla="*/ 291157 h 1985002"/>
              <a:gd name="connsiteX22888" fmla="*/ 804117 w 3049233"/>
              <a:gd name="connsiteY22888" fmla="*/ 290295 h 1985002"/>
              <a:gd name="connsiteX22889" fmla="*/ 806283 w 3049233"/>
              <a:gd name="connsiteY22889" fmla="*/ 280487 h 1985002"/>
              <a:gd name="connsiteX22890" fmla="*/ 807962 w 3049233"/>
              <a:gd name="connsiteY22890" fmla="*/ 278370 h 1985002"/>
              <a:gd name="connsiteX22891" fmla="*/ 808701 w 3049233"/>
              <a:gd name="connsiteY22891" fmla="*/ 277440 h 1985002"/>
              <a:gd name="connsiteX22892" fmla="*/ 1198000 w 3049233"/>
              <a:gd name="connsiteY22892" fmla="*/ 261556 h 1985002"/>
              <a:gd name="connsiteX22893" fmla="*/ 1199233 w 3049233"/>
              <a:gd name="connsiteY22893" fmla="*/ 265037 h 1985002"/>
              <a:gd name="connsiteX22894" fmla="*/ 1200189 w 3049233"/>
              <a:gd name="connsiteY22894" fmla="*/ 267733 h 1985002"/>
              <a:gd name="connsiteX22895" fmla="*/ 1185471 w 3049233"/>
              <a:gd name="connsiteY22895" fmla="*/ 278415 h 1985002"/>
              <a:gd name="connsiteX22896" fmla="*/ 1184360 w 3049233"/>
              <a:gd name="connsiteY22896" fmla="*/ 274962 h 1985002"/>
              <a:gd name="connsiteX22897" fmla="*/ 1183468 w 3049233"/>
              <a:gd name="connsiteY22897" fmla="*/ 272191 h 1985002"/>
              <a:gd name="connsiteX22898" fmla="*/ 1183122 w 3049233"/>
              <a:gd name="connsiteY22898" fmla="*/ 271115 h 1985002"/>
              <a:gd name="connsiteX22899" fmla="*/ 1270307 w 3049233"/>
              <a:gd name="connsiteY22899" fmla="*/ 261323 h 1985002"/>
              <a:gd name="connsiteX22900" fmla="*/ 1270768 w 3049233"/>
              <a:gd name="connsiteY22900" fmla="*/ 262340 h 1985002"/>
              <a:gd name="connsiteX22901" fmla="*/ 1263281 w 3049233"/>
              <a:gd name="connsiteY22901" fmla="*/ 274042 h 1985002"/>
              <a:gd name="connsiteX22902" fmla="*/ 1263279 w 3049233"/>
              <a:gd name="connsiteY22902" fmla="*/ 274045 h 1985002"/>
              <a:gd name="connsiteX22903" fmla="*/ 1263278 w 3049233"/>
              <a:gd name="connsiteY22903" fmla="*/ 274045 h 1985002"/>
              <a:gd name="connsiteX22904" fmla="*/ 1258537 w 3049233"/>
              <a:gd name="connsiteY22904" fmla="*/ 280092 h 1985002"/>
              <a:gd name="connsiteX22905" fmla="*/ 1257681 w 3049233"/>
              <a:gd name="connsiteY22905" fmla="*/ 276672 h 1985002"/>
              <a:gd name="connsiteX22906" fmla="*/ 1269505 w 3049233"/>
              <a:gd name="connsiteY22906" fmla="*/ 262446 h 1985002"/>
              <a:gd name="connsiteX22907" fmla="*/ 1269511 w 3049233"/>
              <a:gd name="connsiteY22907" fmla="*/ 262439 h 1985002"/>
              <a:gd name="connsiteX22908" fmla="*/ 1344979 w 3049233"/>
              <a:gd name="connsiteY22908" fmla="*/ 261182 h 1985002"/>
              <a:gd name="connsiteX22909" fmla="*/ 1345022 w 3049233"/>
              <a:gd name="connsiteY22909" fmla="*/ 261267 h 1985002"/>
              <a:gd name="connsiteX22910" fmla="*/ 1345132 w 3049233"/>
              <a:gd name="connsiteY22910" fmla="*/ 261486 h 1985002"/>
              <a:gd name="connsiteX22911" fmla="*/ 1345593 w 3049233"/>
              <a:gd name="connsiteY22911" fmla="*/ 262402 h 1985002"/>
              <a:gd name="connsiteX22912" fmla="*/ 1344823 w 3049233"/>
              <a:gd name="connsiteY22912" fmla="*/ 272493 h 1985002"/>
              <a:gd name="connsiteX22913" fmla="*/ 1343908 w 3049233"/>
              <a:gd name="connsiteY22913" fmla="*/ 284483 h 1985002"/>
              <a:gd name="connsiteX22914" fmla="*/ 1344662 w 3049233"/>
              <a:gd name="connsiteY22914" fmla="*/ 268075 h 1985002"/>
              <a:gd name="connsiteX22915" fmla="*/ 1344834 w 3049233"/>
              <a:gd name="connsiteY22915" fmla="*/ 264336 h 1985002"/>
              <a:gd name="connsiteX22916" fmla="*/ 1308953 w 3049233"/>
              <a:gd name="connsiteY22916" fmla="*/ 260728 h 1985002"/>
              <a:gd name="connsiteX22917" fmla="*/ 1309574 w 3049233"/>
              <a:gd name="connsiteY22917" fmla="*/ 269462 h 1985002"/>
              <a:gd name="connsiteX22918" fmla="*/ 1307267 w 3049233"/>
              <a:gd name="connsiteY22918" fmla="*/ 279809 h 1985002"/>
              <a:gd name="connsiteX22919" fmla="*/ 1306886 w 3049233"/>
              <a:gd name="connsiteY22919" fmla="*/ 278395 h 1985002"/>
              <a:gd name="connsiteX22920" fmla="*/ 1306587 w 3049233"/>
              <a:gd name="connsiteY22920" fmla="*/ 277285 h 1985002"/>
              <a:gd name="connsiteX22921" fmla="*/ 1309066 w 3049233"/>
              <a:gd name="connsiteY22921" fmla="*/ 264383 h 1985002"/>
              <a:gd name="connsiteX22922" fmla="*/ 761143 w 3049233"/>
              <a:gd name="connsiteY22922" fmla="*/ 260226 h 1985002"/>
              <a:gd name="connsiteX22923" fmla="*/ 745658 w 3049233"/>
              <a:gd name="connsiteY22923" fmla="*/ 280418 h 1985002"/>
              <a:gd name="connsiteX22924" fmla="*/ 746012 w 3049233"/>
              <a:gd name="connsiteY22924" fmla="*/ 279157 h 1985002"/>
              <a:gd name="connsiteX22925" fmla="*/ 748072 w 3049233"/>
              <a:gd name="connsiteY22925" fmla="*/ 274780 h 1985002"/>
              <a:gd name="connsiteX22926" fmla="*/ 750518 w 3049233"/>
              <a:gd name="connsiteY22926" fmla="*/ 269582 h 1985002"/>
              <a:gd name="connsiteX22927" fmla="*/ 1173305 w 3049233"/>
              <a:gd name="connsiteY22927" fmla="*/ 260125 h 1985002"/>
              <a:gd name="connsiteX22928" fmla="*/ 1174965 w 3049233"/>
              <a:gd name="connsiteY22928" fmla="*/ 265306 h 1985002"/>
              <a:gd name="connsiteX22929" fmla="*/ 1175188 w 3049233"/>
              <a:gd name="connsiteY22929" fmla="*/ 266004 h 1985002"/>
              <a:gd name="connsiteX22930" fmla="*/ 1175972 w 3049233"/>
              <a:gd name="connsiteY22930" fmla="*/ 268449 h 1985002"/>
              <a:gd name="connsiteX22931" fmla="*/ 1160901 w 3049233"/>
              <a:gd name="connsiteY22931" fmla="*/ 278086 h 1985002"/>
              <a:gd name="connsiteX22932" fmla="*/ 1160826 w 3049233"/>
              <a:gd name="connsiteY22932" fmla="*/ 277818 h 1985002"/>
              <a:gd name="connsiteX22933" fmla="*/ 1158312 w 3049233"/>
              <a:gd name="connsiteY22933" fmla="*/ 268744 h 1985002"/>
              <a:gd name="connsiteX22934" fmla="*/ 1162802 w 3049233"/>
              <a:gd name="connsiteY22934" fmla="*/ 266144 h 1985002"/>
              <a:gd name="connsiteX22935" fmla="*/ 1162965 w 3049233"/>
              <a:gd name="connsiteY22935" fmla="*/ 266050 h 1985002"/>
              <a:gd name="connsiteX22936" fmla="*/ 729172 w 3049233"/>
              <a:gd name="connsiteY22936" fmla="*/ 259774 h 1985002"/>
              <a:gd name="connsiteX22937" fmla="*/ 714716 w 3049233"/>
              <a:gd name="connsiteY22937" fmla="*/ 295466 h 1985002"/>
              <a:gd name="connsiteX22938" fmla="*/ 713928 w 3049233"/>
              <a:gd name="connsiteY22938" fmla="*/ 296294 h 1985002"/>
              <a:gd name="connsiteX22939" fmla="*/ 693640 w 3049233"/>
              <a:gd name="connsiteY22939" fmla="*/ 315870 h 1985002"/>
              <a:gd name="connsiteX22940" fmla="*/ 693643 w 3049233"/>
              <a:gd name="connsiteY22940" fmla="*/ 315863 h 1985002"/>
              <a:gd name="connsiteX22941" fmla="*/ 693836 w 3049233"/>
              <a:gd name="connsiteY22941" fmla="*/ 315395 h 1985002"/>
              <a:gd name="connsiteX22942" fmla="*/ 707500 w 3049233"/>
              <a:gd name="connsiteY22942" fmla="*/ 282298 h 1985002"/>
              <a:gd name="connsiteX22943" fmla="*/ 716552 w 3049233"/>
              <a:gd name="connsiteY22943" fmla="*/ 272890 h 1985002"/>
              <a:gd name="connsiteX22944" fmla="*/ 717622 w 3049233"/>
              <a:gd name="connsiteY22944" fmla="*/ 271778 h 1985002"/>
              <a:gd name="connsiteX22945" fmla="*/ 1221181 w 3049233"/>
              <a:gd name="connsiteY22945" fmla="*/ 259423 h 1985002"/>
              <a:gd name="connsiteX22946" fmla="*/ 1223093 w 3049233"/>
              <a:gd name="connsiteY22946" fmla="*/ 264705 h 1985002"/>
              <a:gd name="connsiteX22947" fmla="*/ 1221562 w 3049233"/>
              <a:gd name="connsiteY22947" fmla="*/ 265955 h 1985002"/>
              <a:gd name="connsiteX22948" fmla="*/ 1208858 w 3049233"/>
              <a:gd name="connsiteY22948" fmla="*/ 276319 h 1985002"/>
              <a:gd name="connsiteX22949" fmla="*/ 1208424 w 3049233"/>
              <a:gd name="connsiteY22949" fmla="*/ 275081 h 1985002"/>
              <a:gd name="connsiteX22950" fmla="*/ 1206702 w 3049233"/>
              <a:gd name="connsiteY22950" fmla="*/ 270165 h 1985002"/>
              <a:gd name="connsiteX22951" fmla="*/ 1213777 w 3049233"/>
              <a:gd name="connsiteY22951" fmla="*/ 264916 h 1985002"/>
              <a:gd name="connsiteX22952" fmla="*/ 1216228 w 3049233"/>
              <a:gd name="connsiteY22952" fmla="*/ 263098 h 1985002"/>
              <a:gd name="connsiteX22953" fmla="*/ 865964 w 3049233"/>
              <a:gd name="connsiteY22953" fmla="*/ 258287 h 1985002"/>
              <a:gd name="connsiteX22954" fmla="*/ 864135 w 3049233"/>
              <a:gd name="connsiteY22954" fmla="*/ 265407 h 1985002"/>
              <a:gd name="connsiteX22955" fmla="*/ 864024 w 3049233"/>
              <a:gd name="connsiteY22955" fmla="*/ 267050 h 1985002"/>
              <a:gd name="connsiteX22956" fmla="*/ 863860 w 3049233"/>
              <a:gd name="connsiteY22956" fmla="*/ 269467 h 1985002"/>
              <a:gd name="connsiteX22957" fmla="*/ 851678 w 3049233"/>
              <a:gd name="connsiteY22957" fmla="*/ 285304 h 1985002"/>
              <a:gd name="connsiteX22958" fmla="*/ 847819 w 3049233"/>
              <a:gd name="connsiteY22958" fmla="*/ 290320 h 1985002"/>
              <a:gd name="connsiteX22959" fmla="*/ 849428 w 3049233"/>
              <a:gd name="connsiteY22959" fmla="*/ 282046 h 1985002"/>
              <a:gd name="connsiteX22960" fmla="*/ 850066 w 3049233"/>
              <a:gd name="connsiteY22960" fmla="*/ 278762 h 1985002"/>
              <a:gd name="connsiteX22961" fmla="*/ 860182 w 3049233"/>
              <a:gd name="connsiteY22961" fmla="*/ 265734 h 1985002"/>
              <a:gd name="connsiteX22962" fmla="*/ 879745 w 3049233"/>
              <a:gd name="connsiteY22962" fmla="*/ 258230 h 1985002"/>
              <a:gd name="connsiteX22963" fmla="*/ 883149 w 3049233"/>
              <a:gd name="connsiteY22963" fmla="*/ 260070 h 1985002"/>
              <a:gd name="connsiteX22964" fmla="*/ 884743 w 3049233"/>
              <a:gd name="connsiteY22964" fmla="*/ 260932 h 1985002"/>
              <a:gd name="connsiteX22965" fmla="*/ 884530 w 3049233"/>
              <a:gd name="connsiteY22965" fmla="*/ 261208 h 1985002"/>
              <a:gd name="connsiteX22966" fmla="*/ 883905 w 3049233"/>
              <a:gd name="connsiteY22966" fmla="*/ 262019 h 1985002"/>
              <a:gd name="connsiteX22967" fmla="*/ 882821 w 3049233"/>
              <a:gd name="connsiteY22967" fmla="*/ 262784 h 1985002"/>
              <a:gd name="connsiteX22968" fmla="*/ 870137 w 3049233"/>
              <a:gd name="connsiteY22968" fmla="*/ 273406 h 1985002"/>
              <a:gd name="connsiteX22969" fmla="*/ 868312 w 3049233"/>
              <a:gd name="connsiteY22969" fmla="*/ 274806 h 1985002"/>
              <a:gd name="connsiteX22970" fmla="*/ 868440 w 3049233"/>
              <a:gd name="connsiteY22970" fmla="*/ 272943 h 1985002"/>
              <a:gd name="connsiteX22971" fmla="*/ 878360 w 3049233"/>
              <a:gd name="connsiteY22971" fmla="*/ 260032 h 1985002"/>
              <a:gd name="connsiteX22972" fmla="*/ 878656 w 3049233"/>
              <a:gd name="connsiteY22972" fmla="*/ 259647 h 1985002"/>
              <a:gd name="connsiteX22973" fmla="*/ 900741 w 3049233"/>
              <a:gd name="connsiteY22973" fmla="*/ 257654 h 1985002"/>
              <a:gd name="connsiteX22974" fmla="*/ 906836 w 3049233"/>
              <a:gd name="connsiteY22974" fmla="*/ 260652 h 1985002"/>
              <a:gd name="connsiteX22975" fmla="*/ 906833 w 3049233"/>
              <a:gd name="connsiteY22975" fmla="*/ 260672 h 1985002"/>
              <a:gd name="connsiteX22976" fmla="*/ 906828 w 3049233"/>
              <a:gd name="connsiteY22976" fmla="*/ 260707 h 1985002"/>
              <a:gd name="connsiteX22977" fmla="*/ 904631 w 3049233"/>
              <a:gd name="connsiteY22977" fmla="*/ 259917 h 1985002"/>
              <a:gd name="connsiteX22978" fmla="*/ 902683 w 3049233"/>
              <a:gd name="connsiteY22978" fmla="*/ 259215 h 1985002"/>
              <a:gd name="connsiteX22979" fmla="*/ 899933 w 3049233"/>
              <a:gd name="connsiteY22979" fmla="*/ 258226 h 1985002"/>
              <a:gd name="connsiteX22980" fmla="*/ 1266660 w 3049233"/>
              <a:gd name="connsiteY22980" fmla="*/ 257195 h 1985002"/>
              <a:gd name="connsiteX22981" fmla="*/ 1265163 w 3049233"/>
              <a:gd name="connsiteY22981" fmla="*/ 259267 h 1985002"/>
              <a:gd name="connsiteX22982" fmla="*/ 1264255 w 3049233"/>
              <a:gd name="connsiteY22982" fmla="*/ 260524 h 1985002"/>
              <a:gd name="connsiteX22983" fmla="*/ 1264248 w 3049233"/>
              <a:gd name="connsiteY22983" fmla="*/ 260532 h 1985002"/>
              <a:gd name="connsiteX22984" fmla="*/ 1256021 w 3049233"/>
              <a:gd name="connsiteY22984" fmla="*/ 270041 h 1985002"/>
              <a:gd name="connsiteX22985" fmla="*/ 1255906 w 3049233"/>
              <a:gd name="connsiteY22985" fmla="*/ 269579 h 1985002"/>
              <a:gd name="connsiteX22986" fmla="*/ 1255866 w 3049233"/>
              <a:gd name="connsiteY22986" fmla="*/ 269420 h 1985002"/>
              <a:gd name="connsiteX22987" fmla="*/ 1255708 w 3049233"/>
              <a:gd name="connsiteY22987" fmla="*/ 269042 h 1985002"/>
              <a:gd name="connsiteX22988" fmla="*/ 1262889 w 3049233"/>
              <a:gd name="connsiteY22988" fmla="*/ 261275 h 1985002"/>
              <a:gd name="connsiteX22989" fmla="*/ 1149112 w 3049233"/>
              <a:gd name="connsiteY22989" fmla="*/ 257086 h 1985002"/>
              <a:gd name="connsiteX22990" fmla="*/ 1150672 w 3049233"/>
              <a:gd name="connsiteY22990" fmla="*/ 262645 h 1985002"/>
              <a:gd name="connsiteX22991" fmla="*/ 1151856 w 3049233"/>
              <a:gd name="connsiteY22991" fmla="*/ 266867 h 1985002"/>
              <a:gd name="connsiteX22992" fmla="*/ 1136437 w 3049233"/>
              <a:gd name="connsiteY22992" fmla="*/ 275758 h 1985002"/>
              <a:gd name="connsiteX22993" fmla="*/ 1133713 w 3049233"/>
              <a:gd name="connsiteY22993" fmla="*/ 265101 h 1985002"/>
              <a:gd name="connsiteX22994" fmla="*/ 1243448 w 3049233"/>
              <a:gd name="connsiteY22994" fmla="*/ 255394 h 1985002"/>
              <a:gd name="connsiteX22995" fmla="*/ 1244487 w 3049233"/>
              <a:gd name="connsiteY22995" fmla="*/ 258075 h 1985002"/>
              <a:gd name="connsiteX22996" fmla="*/ 1244603 w 3049233"/>
              <a:gd name="connsiteY22996" fmla="*/ 258374 h 1985002"/>
              <a:gd name="connsiteX22997" fmla="*/ 1231493 w 3049233"/>
              <a:gd name="connsiteY22997" fmla="*/ 270711 h 1985002"/>
              <a:gd name="connsiteX22998" fmla="*/ 1230871 w 3049233"/>
              <a:gd name="connsiteY22998" fmla="*/ 269105 h 1985002"/>
              <a:gd name="connsiteX22999" fmla="*/ 1230620 w 3049233"/>
              <a:gd name="connsiteY22999" fmla="*/ 268459 h 1985002"/>
              <a:gd name="connsiteX23000" fmla="*/ 1229994 w 3049233"/>
              <a:gd name="connsiteY23000" fmla="*/ 266843 h 1985002"/>
              <a:gd name="connsiteX23001" fmla="*/ 1238408 w 3049233"/>
              <a:gd name="connsiteY23001" fmla="*/ 259684 h 1985002"/>
              <a:gd name="connsiteX23002" fmla="*/ 1292276 w 3049233"/>
              <a:gd name="connsiteY23002" fmla="*/ 255069 h 1985002"/>
              <a:gd name="connsiteX23003" fmla="*/ 1296876 w 3049233"/>
              <a:gd name="connsiteY23003" fmla="*/ 264606 h 1985002"/>
              <a:gd name="connsiteX23004" fmla="*/ 1300365 w 3049233"/>
              <a:gd name="connsiteY23004" fmla="*/ 277389 h 1985002"/>
              <a:gd name="connsiteX23005" fmla="*/ 1299805 w 3049233"/>
              <a:gd name="connsiteY23005" fmla="*/ 280263 h 1985002"/>
              <a:gd name="connsiteX23006" fmla="*/ 1292581 w 3049233"/>
              <a:gd name="connsiteY23006" fmla="*/ 317330 h 1985002"/>
              <a:gd name="connsiteX23007" fmla="*/ 1292291 w 3049233"/>
              <a:gd name="connsiteY23007" fmla="*/ 316233 h 1985002"/>
              <a:gd name="connsiteX23008" fmla="*/ 1291638 w 3049233"/>
              <a:gd name="connsiteY23008" fmla="*/ 313761 h 1985002"/>
              <a:gd name="connsiteX23009" fmla="*/ 1285448 w 3049233"/>
              <a:gd name="connsiteY23009" fmla="*/ 290328 h 1985002"/>
              <a:gd name="connsiteX23010" fmla="*/ 1288507 w 3049233"/>
              <a:gd name="connsiteY23010" fmla="*/ 272171 h 1985002"/>
              <a:gd name="connsiteX23011" fmla="*/ 1290289 w 3049233"/>
              <a:gd name="connsiteY23011" fmla="*/ 263759 h 1985002"/>
              <a:gd name="connsiteX23012" fmla="*/ 1290683 w 3049233"/>
              <a:gd name="connsiteY23012" fmla="*/ 261900 h 1985002"/>
              <a:gd name="connsiteX23013" fmla="*/ 872007 w 3049233"/>
              <a:gd name="connsiteY23013" fmla="*/ 254047 h 1985002"/>
              <a:gd name="connsiteX23014" fmla="*/ 874630 w 3049233"/>
              <a:gd name="connsiteY23014" fmla="*/ 255465 h 1985002"/>
              <a:gd name="connsiteX23015" fmla="*/ 870130 w 3049233"/>
              <a:gd name="connsiteY23015" fmla="*/ 261315 h 1985002"/>
              <a:gd name="connsiteX23016" fmla="*/ 892579 w 3049233"/>
              <a:gd name="connsiteY23016" fmla="*/ 253923 h 1985002"/>
              <a:gd name="connsiteX23017" fmla="*/ 892765 w 3049233"/>
              <a:gd name="connsiteY23017" fmla="*/ 253979 h 1985002"/>
              <a:gd name="connsiteX23018" fmla="*/ 893100 w 3049233"/>
              <a:gd name="connsiteY23018" fmla="*/ 254080 h 1985002"/>
              <a:gd name="connsiteX23019" fmla="*/ 894057 w 3049233"/>
              <a:gd name="connsiteY23019" fmla="*/ 254367 h 1985002"/>
              <a:gd name="connsiteX23020" fmla="*/ 894466 w 3049233"/>
              <a:gd name="connsiteY23020" fmla="*/ 254568 h 1985002"/>
              <a:gd name="connsiteX23021" fmla="*/ 893125 w 3049233"/>
              <a:gd name="connsiteY23021" fmla="*/ 255514 h 1985002"/>
              <a:gd name="connsiteX23022" fmla="*/ 892626 w 3049233"/>
              <a:gd name="connsiteY23022" fmla="*/ 255238 h 1985002"/>
              <a:gd name="connsiteX23023" fmla="*/ 892453 w 3049233"/>
              <a:gd name="connsiteY23023" fmla="*/ 255143 h 1985002"/>
              <a:gd name="connsiteX23024" fmla="*/ 892351 w 3049233"/>
              <a:gd name="connsiteY23024" fmla="*/ 255087 h 1985002"/>
              <a:gd name="connsiteX23025" fmla="*/ 892400 w 3049233"/>
              <a:gd name="connsiteY23025" fmla="*/ 254836 h 1985002"/>
              <a:gd name="connsiteX23026" fmla="*/ 892546 w 3049233"/>
              <a:gd name="connsiteY23026" fmla="*/ 254089 h 1985002"/>
              <a:gd name="connsiteX23027" fmla="*/ 1217410 w 3049233"/>
              <a:gd name="connsiteY23027" fmla="*/ 249004 h 1985002"/>
              <a:gd name="connsiteX23028" fmla="*/ 1217981 w 3049233"/>
              <a:gd name="connsiteY23028" fmla="*/ 250583 h 1985002"/>
              <a:gd name="connsiteX23029" fmla="*/ 1219196 w 3049233"/>
              <a:gd name="connsiteY23029" fmla="*/ 253938 h 1985002"/>
              <a:gd name="connsiteX23030" fmla="*/ 1207931 w 3049233"/>
              <a:gd name="connsiteY23030" fmla="*/ 262114 h 1985002"/>
              <a:gd name="connsiteX23031" fmla="*/ 1204702 w 3049233"/>
              <a:gd name="connsiteY23031" fmla="*/ 264457 h 1985002"/>
              <a:gd name="connsiteX23032" fmla="*/ 1203188 w 3049233"/>
              <a:gd name="connsiteY23032" fmla="*/ 260136 h 1985002"/>
              <a:gd name="connsiteX23033" fmla="*/ 1202860 w 3049233"/>
              <a:gd name="connsiteY23033" fmla="*/ 259200 h 1985002"/>
              <a:gd name="connsiteX23034" fmla="*/ 1202635 w 3049233"/>
              <a:gd name="connsiteY23034" fmla="*/ 258557 h 1985002"/>
              <a:gd name="connsiteX23035" fmla="*/ 1208357 w 3049233"/>
              <a:gd name="connsiteY23035" fmla="*/ 254840 h 1985002"/>
              <a:gd name="connsiteX23036" fmla="*/ 1193425 w 3049233"/>
              <a:gd name="connsiteY23036" fmla="*/ 248641 h 1985002"/>
              <a:gd name="connsiteX23037" fmla="*/ 1195886 w 3049233"/>
              <a:gd name="connsiteY23037" fmla="*/ 255588 h 1985002"/>
              <a:gd name="connsiteX23038" fmla="*/ 1185369 w 3049233"/>
              <a:gd name="connsiteY23038" fmla="*/ 262385 h 1985002"/>
              <a:gd name="connsiteX23039" fmla="*/ 1181183 w 3049233"/>
              <a:gd name="connsiteY23039" fmla="*/ 265091 h 1985002"/>
              <a:gd name="connsiteX23040" fmla="*/ 1180299 w 3049233"/>
              <a:gd name="connsiteY23040" fmla="*/ 262346 h 1985002"/>
              <a:gd name="connsiteX23041" fmla="*/ 1178606 w 3049233"/>
              <a:gd name="connsiteY23041" fmla="*/ 257087 h 1985002"/>
              <a:gd name="connsiteX23042" fmla="*/ 1182115 w 3049233"/>
              <a:gd name="connsiteY23042" fmla="*/ 255077 h 1985002"/>
              <a:gd name="connsiteX23043" fmla="*/ 1186191 w 3049233"/>
              <a:gd name="connsiteY23043" fmla="*/ 252757 h 1985002"/>
              <a:gd name="connsiteX23044" fmla="*/ 1264537 w 3049233"/>
              <a:gd name="connsiteY23044" fmla="*/ 248591 h 1985002"/>
              <a:gd name="connsiteX23045" fmla="*/ 1264573 w 3049233"/>
              <a:gd name="connsiteY23045" fmla="*/ 248670 h 1985002"/>
              <a:gd name="connsiteX23046" fmla="*/ 1264599 w 3049233"/>
              <a:gd name="connsiteY23046" fmla="*/ 248728 h 1985002"/>
              <a:gd name="connsiteX23047" fmla="*/ 1264642 w 3049233"/>
              <a:gd name="connsiteY23047" fmla="*/ 248823 h 1985002"/>
              <a:gd name="connsiteX23048" fmla="*/ 1253634 w 3049233"/>
              <a:gd name="connsiteY23048" fmla="*/ 260805 h 1985002"/>
              <a:gd name="connsiteX23049" fmla="*/ 1253102 w 3049233"/>
              <a:gd name="connsiteY23049" fmla="*/ 261383 h 1985002"/>
              <a:gd name="connsiteX23050" fmla="*/ 1252692 w 3049233"/>
              <a:gd name="connsiteY23050" fmla="*/ 261830 h 1985002"/>
              <a:gd name="connsiteX23051" fmla="*/ 1252120 w 3049233"/>
              <a:gd name="connsiteY23051" fmla="*/ 260462 h 1985002"/>
              <a:gd name="connsiteX23052" fmla="*/ 1254719 w 3049233"/>
              <a:gd name="connsiteY23052" fmla="*/ 257977 h 1985002"/>
              <a:gd name="connsiteX23053" fmla="*/ 859990 w 3049233"/>
              <a:gd name="connsiteY23053" fmla="*/ 247551 h 1985002"/>
              <a:gd name="connsiteX23054" fmla="*/ 861288 w 3049233"/>
              <a:gd name="connsiteY23054" fmla="*/ 248253 h 1985002"/>
              <a:gd name="connsiteX23055" fmla="*/ 864496 w 3049233"/>
              <a:gd name="connsiteY23055" fmla="*/ 249987 h 1985002"/>
              <a:gd name="connsiteX23056" fmla="*/ 861457 w 3049233"/>
              <a:gd name="connsiteY23056" fmla="*/ 252487 h 1985002"/>
              <a:gd name="connsiteX23057" fmla="*/ 854102 w 3049233"/>
              <a:gd name="connsiteY23057" fmla="*/ 258002 h 1985002"/>
              <a:gd name="connsiteX23058" fmla="*/ 854813 w 3049233"/>
              <a:gd name="connsiteY23058" fmla="*/ 254342 h 1985002"/>
              <a:gd name="connsiteX23059" fmla="*/ 1345619 w 3049233"/>
              <a:gd name="connsiteY23059" fmla="*/ 247259 h 1985002"/>
              <a:gd name="connsiteX23060" fmla="*/ 1345638 w 3049233"/>
              <a:gd name="connsiteY23060" fmla="*/ 247407 h 1985002"/>
              <a:gd name="connsiteX23061" fmla="*/ 1346112 w 3049233"/>
              <a:gd name="connsiteY23061" fmla="*/ 251200 h 1985002"/>
              <a:gd name="connsiteX23062" fmla="*/ 1345797 w 3049233"/>
              <a:gd name="connsiteY23062" fmla="*/ 250639 h 1985002"/>
              <a:gd name="connsiteX23063" fmla="*/ 1345628 w 3049233"/>
              <a:gd name="connsiteY23063" fmla="*/ 250338 h 1985002"/>
              <a:gd name="connsiteX23064" fmla="*/ 1345489 w 3049233"/>
              <a:gd name="connsiteY23064" fmla="*/ 250090 h 1985002"/>
              <a:gd name="connsiteX23065" fmla="*/ 1345507 w 3049233"/>
              <a:gd name="connsiteY23065" fmla="*/ 249712 h 1985002"/>
              <a:gd name="connsiteX23066" fmla="*/ 878056 w 3049233"/>
              <a:gd name="connsiteY23066" fmla="*/ 247031 h 1985002"/>
              <a:gd name="connsiteX23067" fmla="*/ 878648 w 3049233"/>
              <a:gd name="connsiteY23067" fmla="*/ 247338 h 1985002"/>
              <a:gd name="connsiteX23068" fmla="*/ 880487 w 3049233"/>
              <a:gd name="connsiteY23068" fmla="*/ 248293 h 1985002"/>
              <a:gd name="connsiteX23069" fmla="*/ 887441 w 3049233"/>
              <a:gd name="connsiteY23069" fmla="*/ 251902 h 1985002"/>
              <a:gd name="connsiteX23070" fmla="*/ 887312 w 3049233"/>
              <a:gd name="connsiteY23070" fmla="*/ 252565 h 1985002"/>
              <a:gd name="connsiteX23071" fmla="*/ 882240 w 3049233"/>
              <a:gd name="connsiteY23071" fmla="*/ 250180 h 1985002"/>
              <a:gd name="connsiteX23072" fmla="*/ 877914 w 3049233"/>
              <a:gd name="connsiteY23072" fmla="*/ 248145 h 1985002"/>
              <a:gd name="connsiteX23073" fmla="*/ 877088 w 3049233"/>
              <a:gd name="connsiteY23073" fmla="*/ 247756 h 1985002"/>
              <a:gd name="connsiteX23074" fmla="*/ 1312476 w 3049233"/>
              <a:gd name="connsiteY23074" fmla="*/ 246761 h 1985002"/>
              <a:gd name="connsiteX23075" fmla="*/ 1315390 w 3049233"/>
              <a:gd name="connsiteY23075" fmla="*/ 252351 h 1985002"/>
              <a:gd name="connsiteX23076" fmla="*/ 1316347 w 3049233"/>
              <a:gd name="connsiteY23076" fmla="*/ 274374 h 1985002"/>
              <a:gd name="connsiteX23077" fmla="*/ 1311355 w 3049233"/>
              <a:gd name="connsiteY23077" fmla="*/ 294986 h 1985002"/>
              <a:gd name="connsiteX23078" fmla="*/ 1309887 w 3049233"/>
              <a:gd name="connsiteY23078" fmla="*/ 289538 h 1985002"/>
              <a:gd name="connsiteX23079" fmla="*/ 1314147 w 3049233"/>
              <a:gd name="connsiteY23079" fmla="*/ 269631 h 1985002"/>
              <a:gd name="connsiteX23080" fmla="*/ 1169014 w 3049233"/>
              <a:gd name="connsiteY23080" fmla="*/ 246728 h 1985002"/>
              <a:gd name="connsiteX23081" fmla="*/ 1170947 w 3049233"/>
              <a:gd name="connsiteY23081" fmla="*/ 252761 h 1985002"/>
              <a:gd name="connsiteX23082" fmla="*/ 1171784 w 3049233"/>
              <a:gd name="connsiteY23082" fmla="*/ 255375 h 1985002"/>
              <a:gd name="connsiteX23083" fmla="*/ 1161891 w 3049233"/>
              <a:gd name="connsiteY23083" fmla="*/ 261080 h 1985002"/>
              <a:gd name="connsiteX23084" fmla="*/ 1159010 w 3049233"/>
              <a:gd name="connsiteY23084" fmla="*/ 262741 h 1985002"/>
              <a:gd name="connsiteX23085" fmla="*/ 1156974 w 3049233"/>
              <a:gd name="connsiteY23085" fmla="*/ 263915 h 1985002"/>
              <a:gd name="connsiteX23086" fmla="*/ 1155818 w 3049233"/>
              <a:gd name="connsiteY23086" fmla="*/ 259744 h 1985002"/>
              <a:gd name="connsiteX23087" fmla="*/ 1155197 w 3049233"/>
              <a:gd name="connsiteY23087" fmla="*/ 257505 h 1985002"/>
              <a:gd name="connsiteX23088" fmla="*/ 1154329 w 3049233"/>
              <a:gd name="connsiteY23088" fmla="*/ 254371 h 1985002"/>
              <a:gd name="connsiteX23089" fmla="*/ 1281052 w 3049233"/>
              <a:gd name="connsiteY23089" fmla="*/ 246266 h 1985002"/>
              <a:gd name="connsiteX23090" fmla="*/ 1277419 w 3049233"/>
              <a:gd name="connsiteY23090" fmla="*/ 251944 h 1985002"/>
              <a:gd name="connsiteX23091" fmla="*/ 1274652 w 3049233"/>
              <a:gd name="connsiteY23091" fmla="*/ 256269 h 1985002"/>
              <a:gd name="connsiteX23092" fmla="*/ 1274639 w 3049233"/>
              <a:gd name="connsiteY23092" fmla="*/ 256241 h 1985002"/>
              <a:gd name="connsiteX23093" fmla="*/ 1274375 w 3049233"/>
              <a:gd name="connsiteY23093" fmla="*/ 255658 h 1985002"/>
              <a:gd name="connsiteX23094" fmla="*/ 1274365 w 3049233"/>
              <a:gd name="connsiteY23094" fmla="*/ 255637 h 1985002"/>
              <a:gd name="connsiteX23095" fmla="*/ 1276587 w 3049233"/>
              <a:gd name="connsiteY23095" fmla="*/ 252523 h 1985002"/>
              <a:gd name="connsiteX23096" fmla="*/ 1280605 w 3049233"/>
              <a:gd name="connsiteY23096" fmla="*/ 246892 h 1985002"/>
              <a:gd name="connsiteX23097" fmla="*/ 1239690 w 3049233"/>
              <a:gd name="connsiteY23097" fmla="*/ 245693 h 1985002"/>
              <a:gd name="connsiteX23098" fmla="*/ 1241300 w 3049233"/>
              <a:gd name="connsiteY23098" fmla="*/ 249851 h 1985002"/>
              <a:gd name="connsiteX23099" fmla="*/ 1233624 w 3049233"/>
              <a:gd name="connsiteY23099" fmla="*/ 256113 h 1985002"/>
              <a:gd name="connsiteX23100" fmla="*/ 1227706 w 3049233"/>
              <a:gd name="connsiteY23100" fmla="*/ 260942 h 1985002"/>
              <a:gd name="connsiteX23101" fmla="*/ 1226457 w 3049233"/>
              <a:gd name="connsiteY23101" fmla="*/ 257718 h 1985002"/>
              <a:gd name="connsiteX23102" fmla="*/ 1226403 w 3049233"/>
              <a:gd name="connsiteY23102" fmla="*/ 257580 h 1985002"/>
              <a:gd name="connsiteX23103" fmla="*/ 1225792 w 3049233"/>
              <a:gd name="connsiteY23103" fmla="*/ 256003 h 1985002"/>
              <a:gd name="connsiteX23104" fmla="*/ 1337006 w 3049233"/>
              <a:gd name="connsiteY23104" fmla="*/ 245348 h 1985002"/>
              <a:gd name="connsiteX23105" fmla="*/ 1338356 w 3049233"/>
              <a:gd name="connsiteY23105" fmla="*/ 248030 h 1985002"/>
              <a:gd name="connsiteX23106" fmla="*/ 1337356 w 3049233"/>
              <a:gd name="connsiteY23106" fmla="*/ 268865 h 1985002"/>
              <a:gd name="connsiteX23107" fmla="*/ 1337006 w 3049233"/>
              <a:gd name="connsiteY23107" fmla="*/ 276166 h 1985002"/>
              <a:gd name="connsiteX23108" fmla="*/ 1116306 w 3049233"/>
              <a:gd name="connsiteY23108" fmla="*/ 244896 h 1985002"/>
              <a:gd name="connsiteX23109" fmla="*/ 1115244 w 3049233"/>
              <a:gd name="connsiteY23109" fmla="*/ 249861 h 1985002"/>
              <a:gd name="connsiteX23110" fmla="*/ 1114600 w 3049233"/>
              <a:gd name="connsiteY23110" fmla="*/ 250163 h 1985002"/>
              <a:gd name="connsiteX23111" fmla="*/ 850254 w 3049233"/>
              <a:gd name="connsiteY23111" fmla="*/ 242288 h 1985002"/>
              <a:gd name="connsiteX23112" fmla="*/ 850575 w 3049233"/>
              <a:gd name="connsiteY23112" fmla="*/ 242461 h 1985002"/>
              <a:gd name="connsiteX23113" fmla="*/ 851022 w 3049233"/>
              <a:gd name="connsiteY23113" fmla="*/ 242703 h 1985002"/>
              <a:gd name="connsiteX23114" fmla="*/ 849851 w 3049233"/>
              <a:gd name="connsiteY23114" fmla="*/ 248659 h 1985002"/>
              <a:gd name="connsiteX23115" fmla="*/ 839449 w 3049233"/>
              <a:gd name="connsiteY23115" fmla="*/ 262253 h 1985002"/>
              <a:gd name="connsiteX23116" fmla="*/ 827659 w 3049233"/>
              <a:gd name="connsiteY23116" fmla="*/ 277658 h 1985002"/>
              <a:gd name="connsiteX23117" fmla="*/ 828271 w 3049233"/>
              <a:gd name="connsiteY23117" fmla="*/ 274275 h 1985002"/>
              <a:gd name="connsiteX23118" fmla="*/ 828938 w 3049233"/>
              <a:gd name="connsiteY23118" fmla="*/ 270588 h 1985002"/>
              <a:gd name="connsiteX23119" fmla="*/ 829151 w 3049233"/>
              <a:gd name="connsiteY23119" fmla="*/ 269409 h 1985002"/>
              <a:gd name="connsiteX23120" fmla="*/ 834823 w 3049233"/>
              <a:gd name="connsiteY23120" fmla="*/ 262119 h 1985002"/>
              <a:gd name="connsiteX23121" fmla="*/ 1144936 w 3049233"/>
              <a:gd name="connsiteY23121" fmla="*/ 242201 h 1985002"/>
              <a:gd name="connsiteX23122" fmla="*/ 1145088 w 3049233"/>
              <a:gd name="connsiteY23122" fmla="*/ 242743 h 1985002"/>
              <a:gd name="connsiteX23123" fmla="*/ 1145485 w 3049233"/>
              <a:gd name="connsiteY23123" fmla="*/ 244161 h 1985002"/>
              <a:gd name="connsiteX23124" fmla="*/ 1147496 w 3049233"/>
              <a:gd name="connsiteY23124" fmla="*/ 251327 h 1985002"/>
              <a:gd name="connsiteX23125" fmla="*/ 1143409 w 3049233"/>
              <a:gd name="connsiteY23125" fmla="*/ 253461 h 1985002"/>
              <a:gd name="connsiteX23126" fmla="*/ 1132229 w 3049233"/>
              <a:gd name="connsiteY23126" fmla="*/ 259298 h 1985002"/>
              <a:gd name="connsiteX23127" fmla="*/ 1132222 w 3049233"/>
              <a:gd name="connsiteY23127" fmla="*/ 259268 h 1985002"/>
              <a:gd name="connsiteX23128" fmla="*/ 1144983 w 3049233"/>
              <a:gd name="connsiteY23128" fmla="*/ 242539 h 1985002"/>
              <a:gd name="connsiteX23129" fmla="*/ 1144902 w 3049233"/>
              <a:gd name="connsiteY23129" fmla="*/ 242216 h 1985002"/>
              <a:gd name="connsiteX23130" fmla="*/ 1122014 w 3049233"/>
              <a:gd name="connsiteY23130" fmla="*/ 242067 h 1985002"/>
              <a:gd name="connsiteX23131" fmla="*/ 1122037 w 3049233"/>
              <a:gd name="connsiteY23131" fmla="*/ 242158 h 1985002"/>
              <a:gd name="connsiteX23132" fmla="*/ 1122063 w 3049233"/>
              <a:gd name="connsiteY23132" fmla="*/ 242262 h 1985002"/>
              <a:gd name="connsiteX23133" fmla="*/ 1122236 w 3049233"/>
              <a:gd name="connsiteY23133" fmla="*/ 242952 h 1985002"/>
              <a:gd name="connsiteX23134" fmla="*/ 1122122 w 3049233"/>
              <a:gd name="connsiteY23134" fmla="*/ 244738 h 1985002"/>
              <a:gd name="connsiteX23135" fmla="*/ 1121100 w 3049233"/>
              <a:gd name="connsiteY23135" fmla="*/ 246367 h 1985002"/>
              <a:gd name="connsiteX23136" fmla="*/ 1260892 w 3049233"/>
              <a:gd name="connsiteY23136" fmla="*/ 240550 h 1985002"/>
              <a:gd name="connsiteX23137" fmla="*/ 1261685 w 3049233"/>
              <a:gd name="connsiteY23137" fmla="*/ 242298 h 1985002"/>
              <a:gd name="connsiteX23138" fmla="*/ 1249371 w 3049233"/>
              <a:gd name="connsiteY23138" fmla="*/ 253886 h 1985002"/>
              <a:gd name="connsiteX23139" fmla="*/ 1248993 w 3049233"/>
              <a:gd name="connsiteY23139" fmla="*/ 252982 h 1985002"/>
              <a:gd name="connsiteX23140" fmla="*/ 1248282 w 3049233"/>
              <a:gd name="connsiteY23140" fmla="*/ 251281 h 1985002"/>
              <a:gd name="connsiteX23141" fmla="*/ 1253600 w 3049233"/>
              <a:gd name="connsiteY23141" fmla="*/ 246755 h 1985002"/>
              <a:gd name="connsiteX23142" fmla="*/ 625603 w 3049233"/>
              <a:gd name="connsiteY23142" fmla="*/ 240490 h 1985002"/>
              <a:gd name="connsiteX23143" fmla="*/ 620939 w 3049233"/>
              <a:gd name="connsiteY23143" fmla="*/ 247578 h 1985002"/>
              <a:gd name="connsiteX23144" fmla="*/ 606697 w 3049233"/>
              <a:gd name="connsiteY23144" fmla="*/ 269222 h 1985002"/>
              <a:gd name="connsiteX23145" fmla="*/ 599481 w 3049233"/>
              <a:gd name="connsiteY23145" fmla="*/ 287861 h 1985002"/>
              <a:gd name="connsiteX23146" fmla="*/ 575681 w 3049233"/>
              <a:gd name="connsiteY23146" fmla="*/ 313248 h 1985002"/>
              <a:gd name="connsiteX23147" fmla="*/ 420575 w 3049233"/>
              <a:gd name="connsiteY23147" fmla="*/ 507205 h 1985002"/>
              <a:gd name="connsiteX23148" fmla="*/ 359784 w 3049233"/>
              <a:gd name="connsiteY23148" fmla="*/ 592720 h 1985002"/>
              <a:gd name="connsiteX23149" fmla="*/ 80554 w 3049233"/>
              <a:gd name="connsiteY23149" fmla="*/ 1108171 h 1985002"/>
              <a:gd name="connsiteX23150" fmla="*/ 43127 w 3049233"/>
              <a:gd name="connsiteY23150" fmla="*/ 1216829 h 1985002"/>
              <a:gd name="connsiteX23151" fmla="*/ 36912 w 3049233"/>
              <a:gd name="connsiteY23151" fmla="*/ 1241627 h 1985002"/>
              <a:gd name="connsiteX23152" fmla="*/ 21166 w 3049233"/>
              <a:gd name="connsiteY23152" fmla="*/ 1304459 h 1985002"/>
              <a:gd name="connsiteX23153" fmla="*/ 20884 w 3049233"/>
              <a:gd name="connsiteY23153" fmla="*/ 1300127 h 1985002"/>
              <a:gd name="connsiteX23154" fmla="*/ 40674 w 3049233"/>
              <a:gd name="connsiteY23154" fmla="*/ 1210053 h 1985002"/>
              <a:gd name="connsiteX23155" fmla="*/ 76657 w 3049233"/>
              <a:gd name="connsiteY23155" fmla="*/ 1099364 h 1985002"/>
              <a:gd name="connsiteX23156" fmla="*/ 352672 w 3049233"/>
              <a:gd name="connsiteY23156" fmla="*/ 577311 h 1985002"/>
              <a:gd name="connsiteX23157" fmla="*/ 413292 w 3049233"/>
              <a:gd name="connsiteY23157" fmla="*/ 491119 h 1985002"/>
              <a:gd name="connsiteX23158" fmla="*/ 550989 w 3049233"/>
              <a:gd name="connsiteY23158" fmla="*/ 316940 h 1985002"/>
              <a:gd name="connsiteX23159" fmla="*/ 970900 w 3049233"/>
              <a:gd name="connsiteY23159" fmla="*/ 240237 h 1985002"/>
              <a:gd name="connsiteX23160" fmla="*/ 970883 w 3049233"/>
              <a:gd name="connsiteY23160" fmla="*/ 247774 h 1985002"/>
              <a:gd name="connsiteX23161" fmla="*/ 964408 w 3049233"/>
              <a:gd name="connsiteY23161" fmla="*/ 256486 h 1985002"/>
              <a:gd name="connsiteX23162" fmla="*/ 963321 w 3049233"/>
              <a:gd name="connsiteY23162" fmla="*/ 257949 h 1985002"/>
              <a:gd name="connsiteX23163" fmla="*/ 961902 w 3049233"/>
              <a:gd name="connsiteY23163" fmla="*/ 258978 h 1985002"/>
              <a:gd name="connsiteX23164" fmla="*/ 955584 w 3049233"/>
              <a:gd name="connsiteY23164" fmla="*/ 263559 h 1985002"/>
              <a:gd name="connsiteX23165" fmla="*/ 955893 w 3049233"/>
              <a:gd name="connsiteY23165" fmla="*/ 258663 h 1985002"/>
              <a:gd name="connsiteX23166" fmla="*/ 960843 w 3049233"/>
              <a:gd name="connsiteY23166" fmla="*/ 252255 h 1985002"/>
              <a:gd name="connsiteX23167" fmla="*/ 1213204 w 3049233"/>
              <a:gd name="connsiteY23167" fmla="*/ 237386 h 1985002"/>
              <a:gd name="connsiteX23168" fmla="*/ 1213592 w 3049233"/>
              <a:gd name="connsiteY23168" fmla="*/ 238456 h 1985002"/>
              <a:gd name="connsiteX23169" fmla="*/ 1214882 w 3049233"/>
              <a:gd name="connsiteY23169" fmla="*/ 242022 h 1985002"/>
              <a:gd name="connsiteX23170" fmla="*/ 1215260 w 3049233"/>
              <a:gd name="connsiteY23170" fmla="*/ 243066 h 1985002"/>
              <a:gd name="connsiteX23171" fmla="*/ 1200541 w 3049233"/>
              <a:gd name="connsiteY23171" fmla="*/ 252580 h 1985002"/>
              <a:gd name="connsiteX23172" fmla="*/ 1200214 w 3049233"/>
              <a:gd name="connsiteY23172" fmla="*/ 251649 h 1985002"/>
              <a:gd name="connsiteX23173" fmla="*/ 1199919 w 3049233"/>
              <a:gd name="connsiteY23173" fmla="*/ 250805 h 1985002"/>
              <a:gd name="connsiteX23174" fmla="*/ 1198207 w 3049233"/>
              <a:gd name="connsiteY23174" fmla="*/ 245920 h 1985002"/>
              <a:gd name="connsiteX23175" fmla="*/ 1201531 w 3049233"/>
              <a:gd name="connsiteY23175" fmla="*/ 244029 h 1985002"/>
              <a:gd name="connsiteX23176" fmla="*/ 840691 w 3049233"/>
              <a:gd name="connsiteY23176" fmla="*/ 237118 h 1985002"/>
              <a:gd name="connsiteX23177" fmla="*/ 843462 w 3049233"/>
              <a:gd name="connsiteY23177" fmla="*/ 238617 h 1985002"/>
              <a:gd name="connsiteX23178" fmla="*/ 842513 w 3049233"/>
              <a:gd name="connsiteY23178" fmla="*/ 239437 h 1985002"/>
              <a:gd name="connsiteX23179" fmla="*/ 841150 w 3049233"/>
              <a:gd name="connsiteY23179" fmla="*/ 240442 h 1985002"/>
              <a:gd name="connsiteX23180" fmla="*/ 836143 w 3049233"/>
              <a:gd name="connsiteY23180" fmla="*/ 244939 h 1985002"/>
              <a:gd name="connsiteX23181" fmla="*/ 835672 w 3049233"/>
              <a:gd name="connsiteY23181" fmla="*/ 245347 h 1985002"/>
              <a:gd name="connsiteX23182" fmla="*/ 836729 w 3049233"/>
              <a:gd name="connsiteY23182" fmla="*/ 242112 h 1985002"/>
              <a:gd name="connsiteX23183" fmla="*/ 1236244 w 3049233"/>
              <a:gd name="connsiteY23183" fmla="*/ 236799 h 1985002"/>
              <a:gd name="connsiteX23184" fmla="*/ 1237685 w 3049233"/>
              <a:gd name="connsiteY23184" fmla="*/ 240519 h 1985002"/>
              <a:gd name="connsiteX23185" fmla="*/ 1223719 w 3049233"/>
              <a:gd name="connsiteY23185" fmla="*/ 250656 h 1985002"/>
              <a:gd name="connsiteX23186" fmla="*/ 1223595 w 3049233"/>
              <a:gd name="connsiteY23186" fmla="*/ 250337 h 1985002"/>
              <a:gd name="connsiteX23187" fmla="*/ 1221945 w 3049233"/>
              <a:gd name="connsiteY23187" fmla="*/ 246081 h 1985002"/>
              <a:gd name="connsiteX23188" fmla="*/ 1226968 w 3049233"/>
              <a:gd name="connsiteY23188" fmla="*/ 242843 h 1985002"/>
              <a:gd name="connsiteX23189" fmla="*/ 1229495 w 3049233"/>
              <a:gd name="connsiteY23189" fmla="*/ 241196 h 1985002"/>
              <a:gd name="connsiteX23190" fmla="*/ 858234 w 3049233"/>
              <a:gd name="connsiteY23190" fmla="*/ 236749 h 1985002"/>
              <a:gd name="connsiteX23191" fmla="*/ 858397 w 3049233"/>
              <a:gd name="connsiteY23191" fmla="*/ 236829 h 1985002"/>
              <a:gd name="connsiteX23192" fmla="*/ 858424 w 3049233"/>
              <a:gd name="connsiteY23192" fmla="*/ 236843 h 1985002"/>
              <a:gd name="connsiteX23193" fmla="*/ 869187 w 3049233"/>
              <a:gd name="connsiteY23193" fmla="*/ 242429 h 1985002"/>
              <a:gd name="connsiteX23194" fmla="*/ 869915 w 3049233"/>
              <a:gd name="connsiteY23194" fmla="*/ 242806 h 1985002"/>
              <a:gd name="connsiteX23195" fmla="*/ 869938 w 3049233"/>
              <a:gd name="connsiteY23195" fmla="*/ 242818 h 1985002"/>
              <a:gd name="connsiteX23196" fmla="*/ 869779 w 3049233"/>
              <a:gd name="connsiteY23196" fmla="*/ 243438 h 1985002"/>
              <a:gd name="connsiteX23197" fmla="*/ 869577 w 3049233"/>
              <a:gd name="connsiteY23197" fmla="*/ 244224 h 1985002"/>
              <a:gd name="connsiteX23198" fmla="*/ 864056 w 3049233"/>
              <a:gd name="connsiteY23198" fmla="*/ 241627 h 1985002"/>
              <a:gd name="connsiteX23199" fmla="*/ 862484 w 3049233"/>
              <a:gd name="connsiteY23199" fmla="*/ 240888 h 1985002"/>
              <a:gd name="connsiteX23200" fmla="*/ 862145 w 3049233"/>
              <a:gd name="connsiteY23200" fmla="*/ 240708 h 1985002"/>
              <a:gd name="connsiteX23201" fmla="*/ 859826 w 3049233"/>
              <a:gd name="connsiteY23201" fmla="*/ 239473 h 1985002"/>
              <a:gd name="connsiteX23202" fmla="*/ 857903 w 3049233"/>
              <a:gd name="connsiteY23202" fmla="*/ 238449 h 1985002"/>
              <a:gd name="connsiteX23203" fmla="*/ 858029 w 3049233"/>
              <a:gd name="connsiteY23203" fmla="*/ 237800 h 1985002"/>
              <a:gd name="connsiteX23204" fmla="*/ 1189134 w 3049233"/>
              <a:gd name="connsiteY23204" fmla="*/ 236530 h 1985002"/>
              <a:gd name="connsiteX23205" fmla="*/ 1190079 w 3049233"/>
              <a:gd name="connsiteY23205" fmla="*/ 239196 h 1985002"/>
              <a:gd name="connsiteX23206" fmla="*/ 1191018 w 3049233"/>
              <a:gd name="connsiteY23206" fmla="*/ 241847 h 1985002"/>
              <a:gd name="connsiteX23207" fmla="*/ 1191759 w 3049233"/>
              <a:gd name="connsiteY23207" fmla="*/ 243938 h 1985002"/>
              <a:gd name="connsiteX23208" fmla="*/ 1183651 w 3049233"/>
              <a:gd name="connsiteY23208" fmla="*/ 248531 h 1985002"/>
              <a:gd name="connsiteX23209" fmla="*/ 1177073 w 3049233"/>
              <a:gd name="connsiteY23209" fmla="*/ 252324 h 1985002"/>
              <a:gd name="connsiteX23210" fmla="*/ 1175798 w 3049233"/>
              <a:gd name="connsiteY23210" fmla="*/ 248361 h 1985002"/>
              <a:gd name="connsiteX23211" fmla="*/ 1174374 w 3049233"/>
              <a:gd name="connsiteY23211" fmla="*/ 243939 h 1985002"/>
              <a:gd name="connsiteX23212" fmla="*/ 1175897 w 3049233"/>
              <a:gd name="connsiteY23212" fmla="*/ 243147 h 1985002"/>
              <a:gd name="connsiteX23213" fmla="*/ 1186734 w 3049233"/>
              <a:gd name="connsiteY23213" fmla="*/ 237730 h 1985002"/>
              <a:gd name="connsiteX23214" fmla="*/ 1526577 w 3049233"/>
              <a:gd name="connsiteY23214" fmla="*/ 236273 h 1985002"/>
              <a:gd name="connsiteX23215" fmla="*/ 1530016 w 3049233"/>
              <a:gd name="connsiteY23215" fmla="*/ 242200 h 1985002"/>
              <a:gd name="connsiteX23216" fmla="*/ 1538485 w 3049233"/>
              <a:gd name="connsiteY23216" fmla="*/ 284024 h 1985002"/>
              <a:gd name="connsiteX23217" fmla="*/ 1515310 w 3049233"/>
              <a:gd name="connsiteY23217" fmla="*/ 360902 h 1985002"/>
              <a:gd name="connsiteX23218" fmla="*/ 1515310 w 3049233"/>
              <a:gd name="connsiteY23218" fmla="*/ 361917 h 1985002"/>
              <a:gd name="connsiteX23219" fmla="*/ 1485507 w 3049233"/>
              <a:gd name="connsiteY23219" fmla="*/ 403066 h 1985002"/>
              <a:gd name="connsiteX23220" fmla="*/ 1485426 w 3049233"/>
              <a:gd name="connsiteY23220" fmla="*/ 403203 h 1985002"/>
              <a:gd name="connsiteX23221" fmla="*/ 1481986 w 3049233"/>
              <a:gd name="connsiteY23221" fmla="*/ 408700 h 1985002"/>
              <a:gd name="connsiteX23222" fmla="*/ 1478851 w 3049233"/>
              <a:gd name="connsiteY23222" fmla="*/ 413709 h 1985002"/>
              <a:gd name="connsiteX23223" fmla="*/ 1474753 w 3049233"/>
              <a:gd name="connsiteY23223" fmla="*/ 419420 h 1985002"/>
              <a:gd name="connsiteX23224" fmla="*/ 1474233 w 3049233"/>
              <a:gd name="connsiteY23224" fmla="*/ 420120 h 1985002"/>
              <a:gd name="connsiteX23225" fmla="*/ 1465783 w 3049233"/>
              <a:gd name="connsiteY23225" fmla="*/ 431519 h 1985002"/>
              <a:gd name="connsiteX23226" fmla="*/ 1433235 w 3049233"/>
              <a:gd name="connsiteY23226" fmla="*/ 473956 h 1985002"/>
              <a:gd name="connsiteX23227" fmla="*/ 1420120 w 3049233"/>
              <a:gd name="connsiteY23227" fmla="*/ 490618 h 1985002"/>
              <a:gd name="connsiteX23228" fmla="*/ 1417655 w 3049233"/>
              <a:gd name="connsiteY23228" fmla="*/ 493751 h 1985002"/>
              <a:gd name="connsiteX23229" fmla="*/ 1428648 w 3049233"/>
              <a:gd name="connsiteY23229" fmla="*/ 479383 h 1985002"/>
              <a:gd name="connsiteX23230" fmla="*/ 1441346 w 3049233"/>
              <a:gd name="connsiteY23230" fmla="*/ 462786 h 1985002"/>
              <a:gd name="connsiteX23231" fmla="*/ 1441354 w 3049233"/>
              <a:gd name="connsiteY23231" fmla="*/ 462775 h 1985002"/>
              <a:gd name="connsiteX23232" fmla="*/ 1463105 w 3049233"/>
              <a:gd name="connsiteY23232" fmla="*/ 433491 h 1985002"/>
              <a:gd name="connsiteX23233" fmla="*/ 1467904 w 3049233"/>
              <a:gd name="connsiteY23233" fmla="*/ 426614 h 1985002"/>
              <a:gd name="connsiteX23234" fmla="*/ 1471336 w 3049233"/>
              <a:gd name="connsiteY23234" fmla="*/ 421939 h 1985002"/>
              <a:gd name="connsiteX23235" fmla="*/ 1472654 w 3049233"/>
              <a:gd name="connsiteY23235" fmla="*/ 419807 h 1985002"/>
              <a:gd name="connsiteX23236" fmla="*/ 1477668 w 3049233"/>
              <a:gd name="connsiteY23236" fmla="*/ 412622 h 1985002"/>
              <a:gd name="connsiteX23237" fmla="*/ 1484157 w 3049233"/>
              <a:gd name="connsiteY23237" fmla="*/ 401204 h 1985002"/>
              <a:gd name="connsiteX23238" fmla="*/ 1513452 w 3049233"/>
              <a:gd name="connsiteY23238" fmla="*/ 358361 h 1985002"/>
              <a:gd name="connsiteX23239" fmla="*/ 1535623 w 3049233"/>
              <a:gd name="connsiteY23239" fmla="*/ 278607 h 1985002"/>
              <a:gd name="connsiteX23240" fmla="*/ 1306613 w 3049233"/>
              <a:gd name="connsiteY23240" fmla="*/ 235513 h 1985002"/>
              <a:gd name="connsiteX23241" fmla="*/ 1307222 w 3049233"/>
              <a:gd name="connsiteY23241" fmla="*/ 236681 h 1985002"/>
              <a:gd name="connsiteX23242" fmla="*/ 1307244 w 3049233"/>
              <a:gd name="connsiteY23242" fmla="*/ 236724 h 1985002"/>
              <a:gd name="connsiteX23243" fmla="*/ 1307246 w 3049233"/>
              <a:gd name="connsiteY23243" fmla="*/ 236727 h 1985002"/>
              <a:gd name="connsiteX23244" fmla="*/ 1307559 w 3049233"/>
              <a:gd name="connsiteY23244" fmla="*/ 241131 h 1985002"/>
              <a:gd name="connsiteX23245" fmla="*/ 1307337 w 3049233"/>
              <a:gd name="connsiteY23245" fmla="*/ 239810 h 1985002"/>
              <a:gd name="connsiteX23246" fmla="*/ 1296876 w 3049233"/>
              <a:gd name="connsiteY23246" fmla="*/ 234290 h 1985002"/>
              <a:gd name="connsiteX23247" fmla="*/ 1302073 w 3049233"/>
              <a:gd name="connsiteY23247" fmla="*/ 261134 h 1985002"/>
              <a:gd name="connsiteX23248" fmla="*/ 1300412 w 3049233"/>
              <a:gd name="connsiteY23248" fmla="*/ 257713 h 1985002"/>
              <a:gd name="connsiteX23249" fmla="*/ 1294497 w 3049233"/>
              <a:gd name="connsiteY23249" fmla="*/ 245536 h 1985002"/>
              <a:gd name="connsiteX23250" fmla="*/ 1295320 w 3049233"/>
              <a:gd name="connsiteY23250" fmla="*/ 242006 h 1985002"/>
              <a:gd name="connsiteX23251" fmla="*/ 1295321 w 3049233"/>
              <a:gd name="connsiteY23251" fmla="*/ 242001 h 1985002"/>
              <a:gd name="connsiteX23252" fmla="*/ 1295412 w 3049233"/>
              <a:gd name="connsiteY23252" fmla="*/ 240133 h 1985002"/>
              <a:gd name="connsiteX23253" fmla="*/ 1295415 w 3049233"/>
              <a:gd name="connsiteY23253" fmla="*/ 240064 h 1985002"/>
              <a:gd name="connsiteX23254" fmla="*/ 1296040 w 3049233"/>
              <a:gd name="connsiteY23254" fmla="*/ 237592 h 1985002"/>
              <a:gd name="connsiteX23255" fmla="*/ 1164630 w 3049233"/>
              <a:gd name="connsiteY23255" fmla="*/ 233040 h 1985002"/>
              <a:gd name="connsiteX23256" fmla="*/ 1167193 w 3049233"/>
              <a:gd name="connsiteY23256" fmla="*/ 241043 h 1985002"/>
              <a:gd name="connsiteX23257" fmla="*/ 1162687 w 3049233"/>
              <a:gd name="connsiteY23257" fmla="*/ 243396 h 1985002"/>
              <a:gd name="connsiteX23258" fmla="*/ 1152728 w 3049233"/>
              <a:gd name="connsiteY23258" fmla="*/ 248595 h 1985002"/>
              <a:gd name="connsiteX23259" fmla="*/ 1152052 w 3049233"/>
              <a:gd name="connsiteY23259" fmla="*/ 246155 h 1985002"/>
              <a:gd name="connsiteX23260" fmla="*/ 1150269 w 3049233"/>
              <a:gd name="connsiteY23260" fmla="*/ 239720 h 1985002"/>
              <a:gd name="connsiteX23261" fmla="*/ 1257302 w 3049233"/>
              <a:gd name="connsiteY23261" fmla="*/ 232627 h 1985002"/>
              <a:gd name="connsiteX23262" fmla="*/ 1258468 w 3049233"/>
              <a:gd name="connsiteY23262" fmla="*/ 235199 h 1985002"/>
              <a:gd name="connsiteX23263" fmla="*/ 1249370 w 3049233"/>
              <a:gd name="connsiteY23263" fmla="*/ 243267 h 1985002"/>
              <a:gd name="connsiteX23264" fmla="*/ 1246060 w 3049233"/>
              <a:gd name="connsiteY23264" fmla="*/ 245967 h 1985002"/>
              <a:gd name="connsiteX23265" fmla="*/ 1245657 w 3049233"/>
              <a:gd name="connsiteY23265" fmla="*/ 245003 h 1985002"/>
              <a:gd name="connsiteX23266" fmla="*/ 1244464 w 3049233"/>
              <a:gd name="connsiteY23266" fmla="*/ 242151 h 1985002"/>
              <a:gd name="connsiteX23267" fmla="*/ 1244548 w 3049233"/>
              <a:gd name="connsiteY23267" fmla="*/ 242089 h 1985002"/>
              <a:gd name="connsiteX23268" fmla="*/ 1245532 w 3049233"/>
              <a:gd name="connsiteY23268" fmla="*/ 241359 h 1985002"/>
              <a:gd name="connsiteX23269" fmla="*/ 1128812 w 3049233"/>
              <a:gd name="connsiteY23269" fmla="*/ 232204 h 1985002"/>
              <a:gd name="connsiteX23270" fmla="*/ 1129742 w 3049233"/>
              <a:gd name="connsiteY23270" fmla="*/ 239322 h 1985002"/>
              <a:gd name="connsiteX23271" fmla="*/ 1128224 w 3049233"/>
              <a:gd name="connsiteY23271" fmla="*/ 241511 h 1985002"/>
              <a:gd name="connsiteX23272" fmla="*/ 1128742 w 3049233"/>
              <a:gd name="connsiteY23272" fmla="*/ 233320 h 1985002"/>
              <a:gd name="connsiteX23273" fmla="*/ 834347 w 3049233"/>
              <a:gd name="connsiteY23273" fmla="*/ 231379 h 1985002"/>
              <a:gd name="connsiteX23274" fmla="*/ 832618 w 3049233"/>
              <a:gd name="connsiteY23274" fmla="*/ 236645 h 1985002"/>
              <a:gd name="connsiteX23275" fmla="*/ 832119 w 3049233"/>
              <a:gd name="connsiteY23275" fmla="*/ 238163 h 1985002"/>
              <a:gd name="connsiteX23276" fmla="*/ 825505 w 3049233"/>
              <a:gd name="connsiteY23276" fmla="*/ 246679 h 1985002"/>
              <a:gd name="connsiteX23277" fmla="*/ 809080 w 3049233"/>
              <a:gd name="connsiteY23277" fmla="*/ 267828 h 1985002"/>
              <a:gd name="connsiteX23278" fmla="*/ 810473 w 3049233"/>
              <a:gd name="connsiteY23278" fmla="*/ 261520 h 1985002"/>
              <a:gd name="connsiteX23279" fmla="*/ 1508015 w 3049233"/>
              <a:gd name="connsiteY23279" fmla="*/ 230242 h 1985002"/>
              <a:gd name="connsiteX23280" fmla="*/ 1510230 w 3049233"/>
              <a:gd name="connsiteY23280" fmla="*/ 234411 h 1985002"/>
              <a:gd name="connsiteX23281" fmla="*/ 1519205 w 3049233"/>
              <a:gd name="connsiteY23281" fmla="*/ 275389 h 1985002"/>
              <a:gd name="connsiteX23282" fmla="*/ 1499223 w 3049233"/>
              <a:gd name="connsiteY23282" fmla="*/ 351421 h 1985002"/>
              <a:gd name="connsiteX23283" fmla="*/ 1499223 w 3049233"/>
              <a:gd name="connsiteY23283" fmla="*/ 352605 h 1985002"/>
              <a:gd name="connsiteX23284" fmla="*/ 1471958 w 3049233"/>
              <a:gd name="connsiteY23284" fmla="*/ 393585 h 1985002"/>
              <a:gd name="connsiteX23285" fmla="*/ 1471815 w 3049233"/>
              <a:gd name="connsiteY23285" fmla="*/ 393865 h 1985002"/>
              <a:gd name="connsiteX23286" fmla="*/ 1470155 w 3049233"/>
              <a:gd name="connsiteY23286" fmla="*/ 396978 h 1985002"/>
              <a:gd name="connsiteX23287" fmla="*/ 1465514 w 3049233"/>
              <a:gd name="connsiteY23287" fmla="*/ 405682 h 1985002"/>
              <a:gd name="connsiteX23288" fmla="*/ 1460146 w 3049233"/>
              <a:gd name="connsiteY23288" fmla="*/ 413610 h 1985002"/>
              <a:gd name="connsiteX23289" fmla="*/ 1456341 w 3049233"/>
              <a:gd name="connsiteY23289" fmla="*/ 419111 h 1985002"/>
              <a:gd name="connsiteX23290" fmla="*/ 1449253 w 3049233"/>
              <a:gd name="connsiteY23290" fmla="*/ 429356 h 1985002"/>
              <a:gd name="connsiteX23291" fmla="*/ 1439930 w 3049233"/>
              <a:gd name="connsiteY23291" fmla="*/ 442173 h 1985002"/>
              <a:gd name="connsiteX23292" fmla="*/ 1427117 w 3049233"/>
              <a:gd name="connsiteY23292" fmla="*/ 459542 h 1985002"/>
              <a:gd name="connsiteX23293" fmla="*/ 1425152 w 3049233"/>
              <a:gd name="connsiteY23293" fmla="*/ 462205 h 1985002"/>
              <a:gd name="connsiteX23294" fmla="*/ 1413045 w 3049233"/>
              <a:gd name="connsiteY23294" fmla="*/ 478312 h 1985002"/>
              <a:gd name="connsiteX23295" fmla="*/ 1406788 w 3049233"/>
              <a:gd name="connsiteY23295" fmla="*/ 486549 h 1985002"/>
              <a:gd name="connsiteX23296" fmla="*/ 1399437 w 3049233"/>
              <a:gd name="connsiteY23296" fmla="*/ 496226 h 1985002"/>
              <a:gd name="connsiteX23297" fmla="*/ 1366592 w 3049233"/>
              <a:gd name="connsiteY23297" fmla="*/ 538837 h 1985002"/>
              <a:gd name="connsiteX23298" fmla="*/ 1324931 w 3049233"/>
              <a:gd name="connsiteY23298" fmla="*/ 592478 h 1985002"/>
              <a:gd name="connsiteX23299" fmla="*/ 1278968 w 3049233"/>
              <a:gd name="connsiteY23299" fmla="*/ 651064 h 1985002"/>
              <a:gd name="connsiteX23300" fmla="*/ 1278932 w 3049233"/>
              <a:gd name="connsiteY23300" fmla="*/ 651110 h 1985002"/>
              <a:gd name="connsiteX23301" fmla="*/ 1271069 w 3049233"/>
              <a:gd name="connsiteY23301" fmla="*/ 661047 h 1985002"/>
              <a:gd name="connsiteX23302" fmla="*/ 1266419 w 3049233"/>
              <a:gd name="connsiteY23302" fmla="*/ 666923 h 1985002"/>
              <a:gd name="connsiteX23303" fmla="*/ 1294888 w 3049233"/>
              <a:gd name="connsiteY23303" fmla="*/ 630310 h 1985002"/>
              <a:gd name="connsiteX23304" fmla="*/ 1322338 w 3049233"/>
              <a:gd name="connsiteY23304" fmla="*/ 595008 h 1985002"/>
              <a:gd name="connsiteX23305" fmla="*/ 1330715 w 3049233"/>
              <a:gd name="connsiteY23305" fmla="*/ 584235 h 1985002"/>
              <a:gd name="connsiteX23306" fmla="*/ 1384797 w 3049233"/>
              <a:gd name="connsiteY23306" fmla="*/ 513639 h 1985002"/>
              <a:gd name="connsiteX23307" fmla="*/ 1392709 w 3049233"/>
              <a:gd name="connsiteY23307" fmla="*/ 503017 h 1985002"/>
              <a:gd name="connsiteX23308" fmla="*/ 1395510 w 3049233"/>
              <a:gd name="connsiteY23308" fmla="*/ 499348 h 1985002"/>
              <a:gd name="connsiteX23309" fmla="*/ 1400676 w 3049233"/>
              <a:gd name="connsiteY23309" fmla="*/ 492580 h 1985002"/>
              <a:gd name="connsiteX23310" fmla="*/ 1450063 w 3049233"/>
              <a:gd name="connsiteY23310" fmla="*/ 424580 h 1985002"/>
              <a:gd name="connsiteX23311" fmla="*/ 1452439 w 3049233"/>
              <a:gd name="connsiteY23311" fmla="*/ 420924 h 1985002"/>
              <a:gd name="connsiteX23312" fmla="*/ 1454791 w 3049233"/>
              <a:gd name="connsiteY23312" fmla="*/ 417306 h 1985002"/>
              <a:gd name="connsiteX23313" fmla="*/ 1458241 w 3049233"/>
              <a:gd name="connsiteY23313" fmla="*/ 412364 h 1985002"/>
              <a:gd name="connsiteX23314" fmla="*/ 1459529 w 3049233"/>
              <a:gd name="connsiteY23314" fmla="*/ 410016 h 1985002"/>
              <a:gd name="connsiteX23315" fmla="*/ 1463185 w 3049233"/>
              <a:gd name="connsiteY23315" fmla="*/ 404392 h 1985002"/>
              <a:gd name="connsiteX23316" fmla="*/ 1464511 w 3049233"/>
              <a:gd name="connsiteY23316" fmla="*/ 402352 h 1985002"/>
              <a:gd name="connsiteX23317" fmla="*/ 1470779 w 3049233"/>
              <a:gd name="connsiteY23317" fmla="*/ 389520 h 1985002"/>
              <a:gd name="connsiteX23318" fmla="*/ 1497704 w 3049233"/>
              <a:gd name="connsiteY23318" fmla="*/ 346848 h 1985002"/>
              <a:gd name="connsiteX23319" fmla="*/ 1516838 w 3049233"/>
              <a:gd name="connsiteY23319" fmla="*/ 268278 h 1985002"/>
              <a:gd name="connsiteX23320" fmla="*/ 984403 w 3049233"/>
              <a:gd name="connsiteY23320" fmla="*/ 229584 h 1985002"/>
              <a:gd name="connsiteX23321" fmla="*/ 981961 w 3049233"/>
              <a:gd name="connsiteY23321" fmla="*/ 232869 h 1985002"/>
              <a:gd name="connsiteX23322" fmla="*/ 979152 w 3049233"/>
              <a:gd name="connsiteY23322" fmla="*/ 236649 h 1985002"/>
              <a:gd name="connsiteX23323" fmla="*/ 976849 w 3049233"/>
              <a:gd name="connsiteY23323" fmla="*/ 239748 h 1985002"/>
              <a:gd name="connsiteX23324" fmla="*/ 976856 w 3049233"/>
              <a:gd name="connsiteY23324" fmla="*/ 236320 h 1985002"/>
              <a:gd name="connsiteX23325" fmla="*/ 976859 w 3049233"/>
              <a:gd name="connsiteY23325" fmla="*/ 234718 h 1985002"/>
              <a:gd name="connsiteX23326" fmla="*/ 976861 w 3049233"/>
              <a:gd name="connsiteY23326" fmla="*/ 233539 h 1985002"/>
              <a:gd name="connsiteX23327" fmla="*/ 977079 w 3049233"/>
              <a:gd name="connsiteY23327" fmla="*/ 233299 h 1985002"/>
              <a:gd name="connsiteX23328" fmla="*/ 977367 w 3049233"/>
              <a:gd name="connsiteY23328" fmla="*/ 232983 h 1985002"/>
              <a:gd name="connsiteX23329" fmla="*/ 980966 w 3049233"/>
              <a:gd name="connsiteY23329" fmla="*/ 231244 h 1985002"/>
              <a:gd name="connsiteX23330" fmla="*/ 1499495 w 3049233"/>
              <a:gd name="connsiteY23330" fmla="*/ 228948 h 1985002"/>
              <a:gd name="connsiteX23331" fmla="*/ 1500239 w 3049233"/>
              <a:gd name="connsiteY23331" fmla="*/ 230178 h 1985002"/>
              <a:gd name="connsiteX23332" fmla="*/ 1509721 w 3049233"/>
              <a:gd name="connsiteY23332" fmla="*/ 270647 h 1985002"/>
              <a:gd name="connsiteX23333" fmla="*/ 1491093 w 3049233"/>
              <a:gd name="connsiteY23333" fmla="*/ 346340 h 1985002"/>
              <a:gd name="connsiteX23334" fmla="*/ 1491093 w 3049233"/>
              <a:gd name="connsiteY23334" fmla="*/ 347525 h 1985002"/>
              <a:gd name="connsiteX23335" fmla="*/ 1465185 w 3049233"/>
              <a:gd name="connsiteY23335" fmla="*/ 388334 h 1985002"/>
              <a:gd name="connsiteX23336" fmla="*/ 1465185 w 3049233"/>
              <a:gd name="connsiteY23336" fmla="*/ 389181 h 1985002"/>
              <a:gd name="connsiteX23337" fmla="*/ 1384800 w 3049233"/>
              <a:gd name="connsiteY23337" fmla="*/ 505301 h 1985002"/>
              <a:gd name="connsiteX23338" fmla="*/ 1366617 w 3049233"/>
              <a:gd name="connsiteY23338" fmla="*/ 528981 h 1985002"/>
              <a:gd name="connsiteX23339" fmla="*/ 1396527 w 3049233"/>
              <a:gd name="connsiteY23339" fmla="*/ 489237 h 1985002"/>
              <a:gd name="connsiteX23340" fmla="*/ 1465530 w 3049233"/>
              <a:gd name="connsiteY23340" fmla="*/ 384610 h 1985002"/>
              <a:gd name="connsiteX23341" fmla="*/ 1490931 w 3049233"/>
              <a:gd name="connsiteY23341" fmla="*/ 341430 h 1985002"/>
              <a:gd name="connsiteX23342" fmla="*/ 1507864 w 3049233"/>
              <a:gd name="connsiteY23342" fmla="*/ 263536 h 1985002"/>
              <a:gd name="connsiteX23343" fmla="*/ 763037 w 3049233"/>
              <a:gd name="connsiteY23343" fmla="*/ 228446 h 1985002"/>
              <a:gd name="connsiteX23344" fmla="*/ 757332 w 3049233"/>
              <a:gd name="connsiteY23344" fmla="*/ 240754 h 1985002"/>
              <a:gd name="connsiteX23345" fmla="*/ 751471 w 3049233"/>
              <a:gd name="connsiteY23345" fmla="*/ 253397 h 1985002"/>
              <a:gd name="connsiteX23346" fmla="*/ 745877 w 3049233"/>
              <a:gd name="connsiteY23346" fmla="*/ 265466 h 1985002"/>
              <a:gd name="connsiteX23347" fmla="*/ 737088 w 3049233"/>
              <a:gd name="connsiteY23347" fmla="*/ 273947 h 1985002"/>
              <a:gd name="connsiteX23348" fmla="*/ 725592 w 3049233"/>
              <a:gd name="connsiteY23348" fmla="*/ 284051 h 1985002"/>
              <a:gd name="connsiteX23349" fmla="*/ 725555 w 3049233"/>
              <a:gd name="connsiteY23349" fmla="*/ 284089 h 1985002"/>
              <a:gd name="connsiteX23350" fmla="*/ 731102 w 3049233"/>
              <a:gd name="connsiteY23350" fmla="*/ 270989 h 1985002"/>
              <a:gd name="connsiteX23351" fmla="*/ 740128 w 3049233"/>
              <a:gd name="connsiteY23351" fmla="*/ 249672 h 1985002"/>
              <a:gd name="connsiteX23352" fmla="*/ 741361 w 3049233"/>
              <a:gd name="connsiteY23352" fmla="*/ 247758 h 1985002"/>
              <a:gd name="connsiteX23353" fmla="*/ 742164 w 3049233"/>
              <a:gd name="connsiteY23353" fmla="*/ 246510 h 1985002"/>
              <a:gd name="connsiteX23354" fmla="*/ 742629 w 3049233"/>
              <a:gd name="connsiteY23354" fmla="*/ 245789 h 1985002"/>
              <a:gd name="connsiteX23355" fmla="*/ 742986 w 3049233"/>
              <a:gd name="connsiteY23355" fmla="*/ 245417 h 1985002"/>
              <a:gd name="connsiteX23356" fmla="*/ 841217 w 3049233"/>
              <a:gd name="connsiteY23356" fmla="*/ 228381 h 1985002"/>
              <a:gd name="connsiteX23357" fmla="*/ 850880 w 3049233"/>
              <a:gd name="connsiteY23357" fmla="*/ 233133 h 1985002"/>
              <a:gd name="connsiteX23358" fmla="*/ 849732 w 3049233"/>
              <a:gd name="connsiteY23358" fmla="*/ 233971 h 1985002"/>
              <a:gd name="connsiteX23359" fmla="*/ 849631 w 3049233"/>
              <a:gd name="connsiteY23359" fmla="*/ 234044 h 1985002"/>
              <a:gd name="connsiteX23360" fmla="*/ 849436 w 3049233"/>
              <a:gd name="connsiteY23360" fmla="*/ 233941 h 1985002"/>
              <a:gd name="connsiteX23361" fmla="*/ 848338 w 3049233"/>
              <a:gd name="connsiteY23361" fmla="*/ 233356 h 1985002"/>
              <a:gd name="connsiteX23362" fmla="*/ 840888 w 3049233"/>
              <a:gd name="connsiteY23362" fmla="*/ 229389 h 1985002"/>
              <a:gd name="connsiteX23363" fmla="*/ 730168 w 3049233"/>
              <a:gd name="connsiteY23363" fmla="*/ 227169 h 1985002"/>
              <a:gd name="connsiteX23364" fmla="*/ 702451 w 3049233"/>
              <a:gd name="connsiteY23364" fmla="*/ 274849 h 1985002"/>
              <a:gd name="connsiteX23365" fmla="*/ 702067 w 3049233"/>
              <a:gd name="connsiteY23365" fmla="*/ 275952 h 1985002"/>
              <a:gd name="connsiteX23366" fmla="*/ 701762 w 3049233"/>
              <a:gd name="connsiteY23366" fmla="*/ 276828 h 1985002"/>
              <a:gd name="connsiteX23367" fmla="*/ 698732 w 3049233"/>
              <a:gd name="connsiteY23367" fmla="*/ 279728 h 1985002"/>
              <a:gd name="connsiteX23368" fmla="*/ 682137 w 3049233"/>
              <a:gd name="connsiteY23368" fmla="*/ 295614 h 1985002"/>
              <a:gd name="connsiteX23369" fmla="*/ 681919 w 3049233"/>
              <a:gd name="connsiteY23369" fmla="*/ 295848 h 1985002"/>
              <a:gd name="connsiteX23370" fmla="*/ 681844 w 3049233"/>
              <a:gd name="connsiteY23370" fmla="*/ 295928 h 1985002"/>
              <a:gd name="connsiteX23371" fmla="*/ 690296 w 3049233"/>
              <a:gd name="connsiteY23371" fmla="*/ 278319 h 1985002"/>
              <a:gd name="connsiteX23372" fmla="*/ 691168 w 3049233"/>
              <a:gd name="connsiteY23372" fmla="*/ 276502 h 1985002"/>
              <a:gd name="connsiteX23373" fmla="*/ 702494 w 3049233"/>
              <a:gd name="connsiteY23373" fmla="*/ 252907 h 1985002"/>
              <a:gd name="connsiteX23374" fmla="*/ 703303 w 3049233"/>
              <a:gd name="connsiteY23374" fmla="*/ 252137 h 1985002"/>
              <a:gd name="connsiteX23375" fmla="*/ 722418 w 3049233"/>
              <a:gd name="connsiteY23375" fmla="*/ 233929 h 1985002"/>
              <a:gd name="connsiteX23376" fmla="*/ 1232317 w 3049233"/>
              <a:gd name="connsiteY23376" fmla="*/ 226665 h 1985002"/>
              <a:gd name="connsiteX23377" fmla="*/ 1233983 w 3049233"/>
              <a:gd name="connsiteY23377" fmla="*/ 230965 h 1985002"/>
              <a:gd name="connsiteX23378" fmla="*/ 1219671 w 3049233"/>
              <a:gd name="connsiteY23378" fmla="*/ 240215 h 1985002"/>
              <a:gd name="connsiteX23379" fmla="*/ 1217611 w 3049233"/>
              <a:gd name="connsiteY23379" fmla="*/ 234902 h 1985002"/>
              <a:gd name="connsiteX23380" fmla="*/ 1209282 w 3049233"/>
              <a:gd name="connsiteY23380" fmla="*/ 226550 h 1985002"/>
              <a:gd name="connsiteX23381" fmla="*/ 1210067 w 3049233"/>
              <a:gd name="connsiteY23381" fmla="*/ 228718 h 1985002"/>
              <a:gd name="connsiteX23382" fmla="*/ 1211000 w 3049233"/>
              <a:gd name="connsiteY23382" fmla="*/ 231298 h 1985002"/>
              <a:gd name="connsiteX23383" fmla="*/ 1211523 w 3049233"/>
              <a:gd name="connsiteY23383" fmla="*/ 232743 h 1985002"/>
              <a:gd name="connsiteX23384" fmla="*/ 1196560 w 3049233"/>
              <a:gd name="connsiteY23384" fmla="*/ 241219 h 1985002"/>
              <a:gd name="connsiteX23385" fmla="*/ 1195403 w 3049233"/>
              <a:gd name="connsiteY23385" fmla="*/ 237917 h 1985002"/>
              <a:gd name="connsiteX23386" fmla="*/ 1194410 w 3049233"/>
              <a:gd name="connsiteY23386" fmla="*/ 235081 h 1985002"/>
              <a:gd name="connsiteX23387" fmla="*/ 1194056 w 3049233"/>
              <a:gd name="connsiteY23387" fmla="*/ 234071 h 1985002"/>
              <a:gd name="connsiteX23388" fmla="*/ 1194628 w 3049233"/>
              <a:gd name="connsiteY23388" fmla="*/ 233785 h 1985002"/>
              <a:gd name="connsiteX23389" fmla="*/ 1200175 w 3049233"/>
              <a:gd name="connsiteY23389" fmla="*/ 231012 h 1985002"/>
              <a:gd name="connsiteX23390" fmla="*/ 698562 w 3049233"/>
              <a:gd name="connsiteY23390" fmla="*/ 226476 h 1985002"/>
              <a:gd name="connsiteX23391" fmla="*/ 695360 w 3049233"/>
              <a:gd name="connsiteY23391" fmla="*/ 231465 h 1985002"/>
              <a:gd name="connsiteX23392" fmla="*/ 659407 w 3049233"/>
              <a:gd name="connsiteY23392" fmla="*/ 287474 h 1985002"/>
              <a:gd name="connsiteX23393" fmla="*/ 643290 w 3049233"/>
              <a:gd name="connsiteY23393" fmla="*/ 304687 h 1985002"/>
              <a:gd name="connsiteX23394" fmla="*/ 648058 w 3049233"/>
              <a:gd name="connsiteY23394" fmla="*/ 290809 h 1985002"/>
              <a:gd name="connsiteX23395" fmla="*/ 648408 w 3049233"/>
              <a:gd name="connsiteY23395" fmla="*/ 289790 h 1985002"/>
              <a:gd name="connsiteX23396" fmla="*/ 648476 w 3049233"/>
              <a:gd name="connsiteY23396" fmla="*/ 289592 h 1985002"/>
              <a:gd name="connsiteX23397" fmla="*/ 678670 w 3049233"/>
              <a:gd name="connsiteY23397" fmla="*/ 246116 h 1985002"/>
              <a:gd name="connsiteX23398" fmla="*/ 687262 w 3049233"/>
              <a:gd name="connsiteY23398" fmla="*/ 237182 h 1985002"/>
              <a:gd name="connsiteX23399" fmla="*/ 696511 w 3049233"/>
              <a:gd name="connsiteY23399" fmla="*/ 228419 h 1985002"/>
              <a:gd name="connsiteX23400" fmla="*/ 1278024 w 3049233"/>
              <a:gd name="connsiteY23400" fmla="*/ 225525 h 1985002"/>
              <a:gd name="connsiteX23401" fmla="*/ 1278203 w 3049233"/>
              <a:gd name="connsiteY23401" fmla="*/ 225898 h 1985002"/>
              <a:gd name="connsiteX23402" fmla="*/ 1271902 w 3049233"/>
              <a:gd name="connsiteY23402" fmla="*/ 232683 h 1985002"/>
              <a:gd name="connsiteX23403" fmla="*/ 1271885 w 3049233"/>
              <a:gd name="connsiteY23403" fmla="*/ 232699 h 1985002"/>
              <a:gd name="connsiteX23404" fmla="*/ 1266327 w 3049233"/>
              <a:gd name="connsiteY23404" fmla="*/ 237930 h 1985002"/>
              <a:gd name="connsiteX23405" fmla="*/ 1265750 w 3049233"/>
              <a:gd name="connsiteY23405" fmla="*/ 236660 h 1985002"/>
              <a:gd name="connsiteX23406" fmla="*/ 1265670 w 3049233"/>
              <a:gd name="connsiteY23406" fmla="*/ 236484 h 1985002"/>
              <a:gd name="connsiteX23407" fmla="*/ 1271518 w 3049233"/>
              <a:gd name="connsiteY23407" fmla="*/ 231507 h 1985002"/>
              <a:gd name="connsiteX23408" fmla="*/ 1271943 w 3049233"/>
              <a:gd name="connsiteY23408" fmla="*/ 231116 h 1985002"/>
              <a:gd name="connsiteX23409" fmla="*/ 1272216 w 3049233"/>
              <a:gd name="connsiteY23409" fmla="*/ 230865 h 1985002"/>
              <a:gd name="connsiteX23410" fmla="*/ 1253961 w 3049233"/>
              <a:gd name="connsiteY23410" fmla="*/ 225255 h 1985002"/>
              <a:gd name="connsiteX23411" fmla="*/ 1254990 w 3049233"/>
              <a:gd name="connsiteY23411" fmla="*/ 227526 h 1985002"/>
              <a:gd name="connsiteX23412" fmla="*/ 1242673 w 3049233"/>
              <a:gd name="connsiteY23412" fmla="*/ 236899 h 1985002"/>
              <a:gd name="connsiteX23413" fmla="*/ 1242525 w 3049233"/>
              <a:gd name="connsiteY23413" fmla="*/ 237007 h 1985002"/>
              <a:gd name="connsiteX23414" fmla="*/ 1242403 w 3049233"/>
              <a:gd name="connsiteY23414" fmla="*/ 237095 h 1985002"/>
              <a:gd name="connsiteX23415" fmla="*/ 1242363 w 3049233"/>
              <a:gd name="connsiteY23415" fmla="*/ 237124 h 1985002"/>
              <a:gd name="connsiteX23416" fmla="*/ 1241747 w 3049233"/>
              <a:gd name="connsiteY23416" fmla="*/ 235652 h 1985002"/>
              <a:gd name="connsiteX23417" fmla="*/ 1241235 w 3049233"/>
              <a:gd name="connsiteY23417" fmla="*/ 234426 h 1985002"/>
              <a:gd name="connsiteX23418" fmla="*/ 1240946 w 3049233"/>
              <a:gd name="connsiteY23418" fmla="*/ 233735 h 1985002"/>
              <a:gd name="connsiteX23419" fmla="*/ 1246735 w 3049233"/>
              <a:gd name="connsiteY23419" fmla="*/ 229963 h 1985002"/>
              <a:gd name="connsiteX23420" fmla="*/ 1184687 w 3049233"/>
              <a:gd name="connsiteY23420" fmla="*/ 223975 h 1985002"/>
              <a:gd name="connsiteX23421" fmla="*/ 1185868 w 3049233"/>
              <a:gd name="connsiteY23421" fmla="*/ 227309 h 1985002"/>
              <a:gd name="connsiteX23422" fmla="*/ 1186476 w 3049233"/>
              <a:gd name="connsiteY23422" fmla="*/ 229026 h 1985002"/>
              <a:gd name="connsiteX23423" fmla="*/ 1187178 w 3049233"/>
              <a:gd name="connsiteY23423" fmla="*/ 231007 h 1985002"/>
              <a:gd name="connsiteX23424" fmla="*/ 1172546 w 3049233"/>
              <a:gd name="connsiteY23424" fmla="*/ 238259 h 1985002"/>
              <a:gd name="connsiteX23425" fmla="*/ 1170868 w 3049233"/>
              <a:gd name="connsiteY23425" fmla="*/ 233045 h 1985002"/>
              <a:gd name="connsiteX23426" fmla="*/ 1170799 w 3049233"/>
              <a:gd name="connsiteY23426" fmla="*/ 232831 h 1985002"/>
              <a:gd name="connsiteX23427" fmla="*/ 1170054 w 3049233"/>
              <a:gd name="connsiteY23427" fmla="*/ 230517 h 1985002"/>
              <a:gd name="connsiteX23428" fmla="*/ 1173306 w 3049233"/>
              <a:gd name="connsiteY23428" fmla="*/ 229005 h 1985002"/>
              <a:gd name="connsiteX23429" fmla="*/ 1181968 w 3049233"/>
              <a:gd name="connsiteY23429" fmla="*/ 225177 h 1985002"/>
              <a:gd name="connsiteX23430" fmla="*/ 911830 w 3049233"/>
              <a:gd name="connsiteY23430" fmla="*/ 223081 h 1985002"/>
              <a:gd name="connsiteX23431" fmla="*/ 911041 w 3049233"/>
              <a:gd name="connsiteY23431" fmla="*/ 229017 h 1985002"/>
              <a:gd name="connsiteX23432" fmla="*/ 910060 w 3049233"/>
              <a:gd name="connsiteY23432" fmla="*/ 236398 h 1985002"/>
              <a:gd name="connsiteX23433" fmla="*/ 899634 w 3049233"/>
              <a:gd name="connsiteY23433" fmla="*/ 231418 h 1985002"/>
              <a:gd name="connsiteX23434" fmla="*/ 1325372 w 3049233"/>
              <a:gd name="connsiteY23434" fmla="*/ 222244 h 1985002"/>
              <a:gd name="connsiteX23435" fmla="*/ 1326801 w 3049233"/>
              <a:gd name="connsiteY23435" fmla="*/ 225083 h 1985002"/>
              <a:gd name="connsiteX23436" fmla="*/ 1329895 w 3049233"/>
              <a:gd name="connsiteY23436" fmla="*/ 242031 h 1985002"/>
              <a:gd name="connsiteX23437" fmla="*/ 1329895 w 3049233"/>
              <a:gd name="connsiteY23437" fmla="*/ 274551 h 1985002"/>
              <a:gd name="connsiteX23438" fmla="*/ 1328369 w 3049233"/>
              <a:gd name="connsiteY23438" fmla="*/ 269278 h 1985002"/>
              <a:gd name="connsiteX23439" fmla="*/ 1328369 w 3049233"/>
              <a:gd name="connsiteY23439" fmla="*/ 237121 h 1985002"/>
              <a:gd name="connsiteX23440" fmla="*/ 1275086 w 3049233"/>
              <a:gd name="connsiteY23440" fmla="*/ 219434 h 1985002"/>
              <a:gd name="connsiteX23441" fmla="*/ 1275243 w 3049233"/>
              <a:gd name="connsiteY23441" fmla="*/ 219760 h 1985002"/>
              <a:gd name="connsiteX23442" fmla="*/ 1275433 w 3049233"/>
              <a:gd name="connsiteY23442" fmla="*/ 220154 h 1985002"/>
              <a:gd name="connsiteX23443" fmla="*/ 1269630 w 3049233"/>
              <a:gd name="connsiteY23443" fmla="*/ 225301 h 1985002"/>
              <a:gd name="connsiteX23444" fmla="*/ 1263187 w 3049233"/>
              <a:gd name="connsiteY23444" fmla="*/ 231014 h 1985002"/>
              <a:gd name="connsiteX23445" fmla="*/ 1262805 w 3049233"/>
              <a:gd name="connsiteY23445" fmla="*/ 230172 h 1985002"/>
              <a:gd name="connsiteX23446" fmla="*/ 1262253 w 3049233"/>
              <a:gd name="connsiteY23446" fmla="*/ 228955 h 1985002"/>
              <a:gd name="connsiteX23447" fmla="*/ 1272053 w 3049233"/>
              <a:gd name="connsiteY23447" fmla="*/ 221684 h 1985002"/>
              <a:gd name="connsiteX23448" fmla="*/ 1487197 w 3049233"/>
              <a:gd name="connsiteY23448" fmla="*/ 219277 h 1985002"/>
              <a:gd name="connsiteX23449" fmla="*/ 1490250 w 3049233"/>
              <a:gd name="connsiteY23449" fmla="*/ 224251 h 1985002"/>
              <a:gd name="connsiteX23450" fmla="*/ 1500068 w 3049233"/>
              <a:gd name="connsiteY23450" fmla="*/ 264552 h 1985002"/>
              <a:gd name="connsiteX23451" fmla="*/ 1483135 w 3049233"/>
              <a:gd name="connsiteY23451" fmla="*/ 339567 h 1985002"/>
              <a:gd name="connsiteX23452" fmla="*/ 1483135 w 3049233"/>
              <a:gd name="connsiteY23452" fmla="*/ 340413 h 1985002"/>
              <a:gd name="connsiteX23453" fmla="*/ 1483135 w 3049233"/>
              <a:gd name="connsiteY23453" fmla="*/ 341599 h 1985002"/>
              <a:gd name="connsiteX23454" fmla="*/ 1458412 w 3049233"/>
              <a:gd name="connsiteY23454" fmla="*/ 382408 h 1985002"/>
              <a:gd name="connsiteX23455" fmla="*/ 1458412 w 3049233"/>
              <a:gd name="connsiteY23455" fmla="*/ 383256 h 1985002"/>
              <a:gd name="connsiteX23456" fmla="*/ 1378577 w 3049233"/>
              <a:gd name="connsiteY23456" fmla="*/ 501344 h 1985002"/>
              <a:gd name="connsiteX23457" fmla="*/ 1330033 w 3049233"/>
              <a:gd name="connsiteY23457" fmla="*/ 565468 h 1985002"/>
              <a:gd name="connsiteX23458" fmla="*/ 1361443 w 3049233"/>
              <a:gd name="connsiteY23458" fmla="*/ 523161 h 1985002"/>
              <a:gd name="connsiteX23459" fmla="*/ 1389224 w 3049233"/>
              <a:gd name="connsiteY23459" fmla="*/ 485743 h 1985002"/>
              <a:gd name="connsiteX23460" fmla="*/ 1395291 w 3049233"/>
              <a:gd name="connsiteY23460" fmla="*/ 477236 h 1985002"/>
              <a:gd name="connsiteX23461" fmla="*/ 1416248 w 3049233"/>
              <a:gd name="connsiteY23461" fmla="*/ 447853 h 1985002"/>
              <a:gd name="connsiteX23462" fmla="*/ 1416249 w 3049233"/>
              <a:gd name="connsiteY23462" fmla="*/ 447851 h 1985002"/>
              <a:gd name="connsiteX23463" fmla="*/ 1437254 w 3049233"/>
              <a:gd name="connsiteY23463" fmla="*/ 416777 h 1985002"/>
              <a:gd name="connsiteX23464" fmla="*/ 1441769 w 3049233"/>
              <a:gd name="connsiteY23464" fmla="*/ 409308 h 1985002"/>
              <a:gd name="connsiteX23465" fmla="*/ 1445189 w 3049233"/>
              <a:gd name="connsiteY23465" fmla="*/ 404143 h 1985002"/>
              <a:gd name="connsiteX23466" fmla="*/ 1446451 w 3049233"/>
              <a:gd name="connsiteY23466" fmla="*/ 401562 h 1985002"/>
              <a:gd name="connsiteX23467" fmla="*/ 1451247 w 3049233"/>
              <a:gd name="connsiteY23467" fmla="*/ 393631 h 1985002"/>
              <a:gd name="connsiteX23468" fmla="*/ 1457233 w 3049233"/>
              <a:gd name="connsiteY23468" fmla="*/ 379529 h 1985002"/>
              <a:gd name="connsiteX23469" fmla="*/ 1481277 w 3049233"/>
              <a:gd name="connsiteY23469" fmla="*/ 336180 h 1985002"/>
              <a:gd name="connsiteX23470" fmla="*/ 1497195 w 3049233"/>
              <a:gd name="connsiteY23470" fmla="*/ 258624 h 1985002"/>
              <a:gd name="connsiteX23471" fmla="*/ 1160177 w 3049233"/>
              <a:gd name="connsiteY23471" fmla="*/ 219138 h 1985002"/>
              <a:gd name="connsiteX23472" fmla="*/ 1162878 w 3049233"/>
              <a:gd name="connsiteY23472" fmla="*/ 227570 h 1985002"/>
              <a:gd name="connsiteX23473" fmla="*/ 1149412 w 3049233"/>
              <a:gd name="connsiteY23473" fmla="*/ 233871 h 1985002"/>
              <a:gd name="connsiteX23474" fmla="*/ 1148736 w 3049233"/>
              <a:gd name="connsiteY23474" fmla="*/ 234188 h 1985002"/>
              <a:gd name="connsiteX23475" fmla="*/ 1147588 w 3049233"/>
              <a:gd name="connsiteY23475" fmla="*/ 230047 h 1985002"/>
              <a:gd name="connsiteX23476" fmla="*/ 1146164 w 3049233"/>
              <a:gd name="connsiteY23476" fmla="*/ 224907 h 1985002"/>
              <a:gd name="connsiteX23477" fmla="*/ 1158279 w 3049233"/>
              <a:gd name="connsiteY23477" fmla="*/ 219876 h 1985002"/>
              <a:gd name="connsiteX23478" fmla="*/ 990502 w 3049233"/>
              <a:gd name="connsiteY23478" fmla="*/ 218673 h 1985002"/>
              <a:gd name="connsiteX23479" fmla="*/ 990509 w 3049233"/>
              <a:gd name="connsiteY23479" fmla="*/ 218823 h 1985002"/>
              <a:gd name="connsiteX23480" fmla="*/ 990189 w 3049233"/>
              <a:gd name="connsiteY23480" fmla="*/ 218969 h 1985002"/>
              <a:gd name="connsiteX23481" fmla="*/ 990451 w 3049233"/>
              <a:gd name="connsiteY23481" fmla="*/ 218721 h 1985002"/>
              <a:gd name="connsiteX23482" fmla="*/ 1228015 w 3049233"/>
              <a:gd name="connsiteY23482" fmla="*/ 217371 h 1985002"/>
              <a:gd name="connsiteX23483" fmla="*/ 1230190 w 3049233"/>
              <a:gd name="connsiteY23483" fmla="*/ 221174 h 1985002"/>
              <a:gd name="connsiteX23484" fmla="*/ 1230506 w 3049233"/>
              <a:gd name="connsiteY23484" fmla="*/ 221990 h 1985002"/>
              <a:gd name="connsiteX23485" fmla="*/ 1215829 w 3049233"/>
              <a:gd name="connsiteY23485" fmla="*/ 230304 h 1985002"/>
              <a:gd name="connsiteX23486" fmla="*/ 1213561 w 3049233"/>
              <a:gd name="connsiteY23486" fmla="*/ 224453 h 1985002"/>
              <a:gd name="connsiteX23487" fmla="*/ 1250089 w 3049233"/>
              <a:gd name="connsiteY23487" fmla="*/ 216712 h 1985002"/>
              <a:gd name="connsiteX23488" fmla="*/ 1251408 w 3049233"/>
              <a:gd name="connsiteY23488" fmla="*/ 219622 h 1985002"/>
              <a:gd name="connsiteX23489" fmla="*/ 1242341 w 3049233"/>
              <a:gd name="connsiteY23489" fmla="*/ 225564 h 1985002"/>
              <a:gd name="connsiteX23490" fmla="*/ 1238553 w 3049233"/>
              <a:gd name="connsiteY23490" fmla="*/ 228012 h 1985002"/>
              <a:gd name="connsiteX23491" fmla="*/ 1236914 w 3049233"/>
              <a:gd name="connsiteY23491" fmla="*/ 224091 h 1985002"/>
              <a:gd name="connsiteX23492" fmla="*/ 1204096 w 3049233"/>
              <a:gd name="connsiteY23492" fmla="*/ 215655 h 1985002"/>
              <a:gd name="connsiteX23493" fmla="*/ 1204543 w 3049233"/>
              <a:gd name="connsiteY23493" fmla="*/ 216504 h 1985002"/>
              <a:gd name="connsiteX23494" fmla="*/ 1204768 w 3049233"/>
              <a:gd name="connsiteY23494" fmla="*/ 216930 h 1985002"/>
              <a:gd name="connsiteX23495" fmla="*/ 1207006 w 3049233"/>
              <a:gd name="connsiteY23495" fmla="*/ 221179 h 1985002"/>
              <a:gd name="connsiteX23496" fmla="*/ 1198655 w 3049233"/>
              <a:gd name="connsiteY23496" fmla="*/ 225318 h 1985002"/>
              <a:gd name="connsiteX23497" fmla="*/ 1192123 w 3049233"/>
              <a:gd name="connsiteY23497" fmla="*/ 228555 h 1985002"/>
              <a:gd name="connsiteX23498" fmla="*/ 1189737 w 3049233"/>
              <a:gd name="connsiteY23498" fmla="*/ 221743 h 1985002"/>
              <a:gd name="connsiteX23499" fmla="*/ 1193930 w 3049233"/>
              <a:gd name="connsiteY23499" fmla="*/ 219890 h 1985002"/>
              <a:gd name="connsiteX23500" fmla="*/ 1545436 w 3049233"/>
              <a:gd name="connsiteY23500" fmla="*/ 215029 h 1985002"/>
              <a:gd name="connsiteX23501" fmla="*/ 1546107 w 3049233"/>
              <a:gd name="connsiteY23501" fmla="*/ 215446 h 1985002"/>
              <a:gd name="connsiteX23502" fmla="*/ 1549833 w 3049233"/>
              <a:gd name="connsiteY23502" fmla="*/ 220187 h 1985002"/>
              <a:gd name="connsiteX23503" fmla="*/ 1570831 w 3049233"/>
              <a:gd name="connsiteY23503" fmla="*/ 258287 h 1985002"/>
              <a:gd name="connsiteX23504" fmla="*/ 1577946 w 3049233"/>
              <a:gd name="connsiteY23504" fmla="*/ 301805 h 1985002"/>
              <a:gd name="connsiteX23505" fmla="*/ 1570391 w 3049233"/>
              <a:gd name="connsiteY23505" fmla="*/ 343736 h 1985002"/>
              <a:gd name="connsiteX23506" fmla="*/ 1564471 w 3049233"/>
              <a:gd name="connsiteY23506" fmla="*/ 353713 h 1985002"/>
              <a:gd name="connsiteX23507" fmla="*/ 1544286 w 3049233"/>
              <a:gd name="connsiteY23507" fmla="*/ 378192 h 1985002"/>
              <a:gd name="connsiteX23508" fmla="*/ 1544428 w 3049233"/>
              <a:gd name="connsiteY23508" fmla="*/ 378004 h 1985002"/>
              <a:gd name="connsiteX23509" fmla="*/ 1573557 w 3049233"/>
              <a:gd name="connsiteY23509" fmla="*/ 296047 h 1985002"/>
              <a:gd name="connsiteX23510" fmla="*/ 1565498 w 3049233"/>
              <a:gd name="connsiteY23510" fmla="*/ 251218 h 1985002"/>
              <a:gd name="connsiteX23511" fmla="*/ 1282179 w 3049233"/>
              <a:gd name="connsiteY23511" fmla="*/ 214172 h 1985002"/>
              <a:gd name="connsiteX23512" fmla="*/ 1280142 w 3049233"/>
              <a:gd name="connsiteY23512" fmla="*/ 215978 h 1985002"/>
              <a:gd name="connsiteX23513" fmla="*/ 1280037 w 3049233"/>
              <a:gd name="connsiteY23513" fmla="*/ 215761 h 1985002"/>
              <a:gd name="connsiteX23514" fmla="*/ 1281184 w 3049233"/>
              <a:gd name="connsiteY23514" fmla="*/ 214910 h 1985002"/>
              <a:gd name="connsiteX23515" fmla="*/ 1272170 w 3049233"/>
              <a:gd name="connsiteY23515" fmla="*/ 213390 h 1985002"/>
              <a:gd name="connsiteX23516" fmla="*/ 1272545 w 3049233"/>
              <a:gd name="connsiteY23516" fmla="*/ 214168 h 1985002"/>
              <a:gd name="connsiteX23517" fmla="*/ 1259906 w 3049233"/>
              <a:gd name="connsiteY23517" fmla="*/ 223786 h 1985002"/>
              <a:gd name="connsiteX23518" fmla="*/ 1259198 w 3049233"/>
              <a:gd name="connsiteY23518" fmla="*/ 222225 h 1985002"/>
              <a:gd name="connsiteX23519" fmla="*/ 1259064 w 3049233"/>
              <a:gd name="connsiteY23519" fmla="*/ 221930 h 1985002"/>
              <a:gd name="connsiteX23520" fmla="*/ 1268325 w 3049233"/>
              <a:gd name="connsiteY23520" fmla="*/ 215895 h 1985002"/>
              <a:gd name="connsiteX23521" fmla="*/ 1303137 w 3049233"/>
              <a:gd name="connsiteY23521" fmla="*/ 213331 h 1985002"/>
              <a:gd name="connsiteX23522" fmla="*/ 1304615 w 3049233"/>
              <a:gd name="connsiteY23522" fmla="*/ 219124 h 1985002"/>
              <a:gd name="connsiteX23523" fmla="*/ 1303491 w 3049233"/>
              <a:gd name="connsiteY23523" fmla="*/ 216979 h 1985002"/>
              <a:gd name="connsiteX23524" fmla="*/ 1302998 w 3049233"/>
              <a:gd name="connsiteY23524" fmla="*/ 214052 h 1985002"/>
              <a:gd name="connsiteX23525" fmla="*/ 1302990 w 3049233"/>
              <a:gd name="connsiteY23525" fmla="*/ 214002 h 1985002"/>
              <a:gd name="connsiteX23526" fmla="*/ 1302963 w 3049233"/>
              <a:gd name="connsiteY23526" fmla="*/ 213842 h 1985002"/>
              <a:gd name="connsiteX23527" fmla="*/ 1536661 w 3049233"/>
              <a:gd name="connsiteY23527" fmla="*/ 212929 h 1985002"/>
              <a:gd name="connsiteX23528" fmla="*/ 1537636 w 3049233"/>
              <a:gd name="connsiteY23528" fmla="*/ 214260 h 1985002"/>
              <a:gd name="connsiteX23529" fmla="*/ 1539333 w 3049233"/>
              <a:gd name="connsiteY23529" fmla="*/ 216461 h 1985002"/>
              <a:gd name="connsiteX23530" fmla="*/ 1568120 w 3049233"/>
              <a:gd name="connsiteY23530" fmla="*/ 297741 h 1985002"/>
              <a:gd name="connsiteX23531" fmla="*/ 1540348 w 3049233"/>
              <a:gd name="connsiteY23531" fmla="*/ 375972 h 1985002"/>
              <a:gd name="connsiteX23532" fmla="*/ 1540348 w 3049233"/>
              <a:gd name="connsiteY23532" fmla="*/ 377158 h 1985002"/>
              <a:gd name="connsiteX23533" fmla="*/ 1506504 w 3049233"/>
              <a:gd name="connsiteY23533" fmla="*/ 418644 h 1985002"/>
              <a:gd name="connsiteX23534" fmla="*/ 1506504 w 3049233"/>
              <a:gd name="connsiteY23534" fmla="*/ 419661 h 1985002"/>
              <a:gd name="connsiteX23535" fmla="*/ 1264871 w 3049233"/>
              <a:gd name="connsiteY23535" fmla="*/ 714130 h 1985002"/>
              <a:gd name="connsiteX23536" fmla="*/ 1263494 w 3049233"/>
              <a:gd name="connsiteY23536" fmla="*/ 715800 h 1985002"/>
              <a:gd name="connsiteX23537" fmla="*/ 1262998 w 3049233"/>
              <a:gd name="connsiteY23537" fmla="*/ 715167 h 1985002"/>
              <a:gd name="connsiteX23538" fmla="*/ 1264533 w 3049233"/>
              <a:gd name="connsiteY23538" fmla="*/ 713285 h 1985002"/>
              <a:gd name="connsiteX23539" fmla="*/ 1503292 w 3049233"/>
              <a:gd name="connsiteY23539" fmla="*/ 417291 h 1985002"/>
              <a:gd name="connsiteX23540" fmla="*/ 1537147 w 3049233"/>
              <a:gd name="connsiteY23540" fmla="*/ 374619 h 1985002"/>
              <a:gd name="connsiteX23541" fmla="*/ 1564583 w 3049233"/>
              <a:gd name="connsiteY23541" fmla="*/ 292999 h 1985002"/>
              <a:gd name="connsiteX23542" fmla="*/ 1556292 w 3049233"/>
              <a:gd name="connsiteY23542" fmla="*/ 248163 h 1985002"/>
              <a:gd name="connsiteX23543" fmla="*/ 997268 w 3049233"/>
              <a:gd name="connsiteY23543" fmla="*/ 212275 h 1985002"/>
              <a:gd name="connsiteX23544" fmla="*/ 997130 w 3049233"/>
              <a:gd name="connsiteY23544" fmla="*/ 212461 h 1985002"/>
              <a:gd name="connsiteX23545" fmla="*/ 996286 w 3049233"/>
              <a:gd name="connsiteY23545" fmla="*/ 213597 h 1985002"/>
              <a:gd name="connsiteX23546" fmla="*/ 996272 w 3049233"/>
              <a:gd name="connsiteY23546" fmla="*/ 213346 h 1985002"/>
              <a:gd name="connsiteX23547" fmla="*/ 996265 w 3049233"/>
              <a:gd name="connsiteY23547" fmla="*/ 213223 h 1985002"/>
              <a:gd name="connsiteX23548" fmla="*/ 997093 w 3049233"/>
              <a:gd name="connsiteY23548" fmla="*/ 212440 h 1985002"/>
              <a:gd name="connsiteX23549" fmla="*/ 1180085 w 3049233"/>
              <a:gd name="connsiteY23549" fmla="*/ 211473 h 1985002"/>
              <a:gd name="connsiteX23550" fmla="*/ 1180364 w 3049233"/>
              <a:gd name="connsiteY23550" fmla="*/ 212001 h 1985002"/>
              <a:gd name="connsiteX23551" fmla="*/ 1180607 w 3049233"/>
              <a:gd name="connsiteY23551" fmla="*/ 212461 h 1985002"/>
              <a:gd name="connsiteX23552" fmla="*/ 1181993 w 3049233"/>
              <a:gd name="connsiteY23552" fmla="*/ 216372 h 1985002"/>
              <a:gd name="connsiteX23553" fmla="*/ 1182594 w 3049233"/>
              <a:gd name="connsiteY23553" fmla="*/ 218067 h 1985002"/>
              <a:gd name="connsiteX23554" fmla="*/ 1182830 w 3049233"/>
              <a:gd name="connsiteY23554" fmla="*/ 218733 h 1985002"/>
              <a:gd name="connsiteX23555" fmla="*/ 1182397 w 3049233"/>
              <a:gd name="connsiteY23555" fmla="*/ 218917 h 1985002"/>
              <a:gd name="connsiteX23556" fmla="*/ 1179577 w 3049233"/>
              <a:gd name="connsiteY23556" fmla="*/ 220114 h 1985002"/>
              <a:gd name="connsiteX23557" fmla="*/ 1171302 w 3049233"/>
              <a:gd name="connsiteY23557" fmla="*/ 223627 h 1985002"/>
              <a:gd name="connsiteX23558" fmla="*/ 1168290 w 3049233"/>
              <a:gd name="connsiteY23558" fmla="*/ 225037 h 1985002"/>
              <a:gd name="connsiteX23559" fmla="*/ 1167941 w 3049233"/>
              <a:gd name="connsiteY23559" fmla="*/ 223952 h 1985002"/>
              <a:gd name="connsiteX23560" fmla="*/ 1167441 w 3049233"/>
              <a:gd name="connsiteY23560" fmla="*/ 222400 h 1985002"/>
              <a:gd name="connsiteX23561" fmla="*/ 1165700 w 3049233"/>
              <a:gd name="connsiteY23561" fmla="*/ 216991 h 1985002"/>
              <a:gd name="connsiteX23562" fmla="*/ 1177455 w 3049233"/>
              <a:gd name="connsiteY23562" fmla="*/ 212422 h 1985002"/>
              <a:gd name="connsiteX23563" fmla="*/ 1457868 w 3049233"/>
              <a:gd name="connsiteY23563" fmla="*/ 209939 h 1985002"/>
              <a:gd name="connsiteX23564" fmla="*/ 1460108 w 3049233"/>
              <a:gd name="connsiteY23564" fmla="*/ 213412 h 1985002"/>
              <a:gd name="connsiteX23565" fmla="*/ 1470773 w 3049233"/>
              <a:gd name="connsiteY23565" fmla="*/ 252359 h 1985002"/>
              <a:gd name="connsiteX23566" fmla="*/ 1458414 w 3049233"/>
              <a:gd name="connsiteY23566" fmla="*/ 326189 h 1985002"/>
              <a:gd name="connsiteX23567" fmla="*/ 1458414 w 3049233"/>
              <a:gd name="connsiteY23567" fmla="*/ 327035 h 1985002"/>
              <a:gd name="connsiteX23568" fmla="*/ 1458414 w 3049233"/>
              <a:gd name="connsiteY23568" fmla="*/ 328052 h 1985002"/>
              <a:gd name="connsiteX23569" fmla="*/ 1437591 w 3049233"/>
              <a:gd name="connsiteY23569" fmla="*/ 368861 h 1985002"/>
              <a:gd name="connsiteX23570" fmla="*/ 1431597 w 3049233"/>
              <a:gd name="connsiteY23570" fmla="*/ 384136 h 1985002"/>
              <a:gd name="connsiteX23571" fmla="*/ 1428075 w 3049233"/>
              <a:gd name="connsiteY23571" fmla="*/ 390662 h 1985002"/>
              <a:gd name="connsiteX23572" fmla="*/ 1420287 w 3049233"/>
              <a:gd name="connsiteY23572" fmla="*/ 403926 h 1985002"/>
              <a:gd name="connsiteX23573" fmla="*/ 1419759 w 3049233"/>
              <a:gd name="connsiteY23573" fmla="*/ 404826 h 1985002"/>
              <a:gd name="connsiteX23574" fmla="*/ 1390421 w 3049233"/>
              <a:gd name="connsiteY23574" fmla="*/ 450254 h 1985002"/>
              <a:gd name="connsiteX23575" fmla="*/ 1352350 w 3049233"/>
              <a:gd name="connsiteY23575" fmla="*/ 504356 h 1985002"/>
              <a:gd name="connsiteX23576" fmla="*/ 1341302 w 3049233"/>
              <a:gd name="connsiteY23576" fmla="*/ 519557 h 1985002"/>
              <a:gd name="connsiteX23577" fmla="*/ 1292836 w 3049233"/>
              <a:gd name="connsiteY23577" fmla="*/ 586245 h 1985002"/>
              <a:gd name="connsiteX23578" fmla="*/ 1257098 w 3049233"/>
              <a:gd name="connsiteY23578" fmla="*/ 634272 h 1985002"/>
              <a:gd name="connsiteX23579" fmla="*/ 1286259 w 3049233"/>
              <a:gd name="connsiteY23579" fmla="*/ 594624 h 1985002"/>
              <a:gd name="connsiteX23580" fmla="*/ 1294197 w 3049233"/>
              <a:gd name="connsiteY23580" fmla="*/ 583832 h 1985002"/>
              <a:gd name="connsiteX23581" fmla="*/ 1294238 w 3049233"/>
              <a:gd name="connsiteY23581" fmla="*/ 583776 h 1985002"/>
              <a:gd name="connsiteX23582" fmla="*/ 1344938 w 3049233"/>
              <a:gd name="connsiteY23582" fmla="*/ 513265 h 1985002"/>
              <a:gd name="connsiteX23583" fmla="*/ 1352756 w 3049233"/>
              <a:gd name="connsiteY23583" fmla="*/ 501900 h 1985002"/>
              <a:gd name="connsiteX23584" fmla="*/ 1360840 w 3049233"/>
              <a:gd name="connsiteY23584" fmla="*/ 490590 h 1985002"/>
              <a:gd name="connsiteX23585" fmla="*/ 1413196 w 3049233"/>
              <a:gd name="connsiteY23585" fmla="*/ 411413 h 1985002"/>
              <a:gd name="connsiteX23586" fmla="*/ 1418340 w 3049233"/>
              <a:gd name="connsiteY23586" fmla="*/ 402238 h 1985002"/>
              <a:gd name="connsiteX23587" fmla="*/ 1422311 w 3049233"/>
              <a:gd name="connsiteY23587" fmla="*/ 395865 h 1985002"/>
              <a:gd name="connsiteX23588" fmla="*/ 1423750 w 3049233"/>
              <a:gd name="connsiteY23588" fmla="*/ 392590 h 1985002"/>
              <a:gd name="connsiteX23589" fmla="*/ 1427500 w 3049233"/>
              <a:gd name="connsiteY23589" fmla="*/ 385901 h 1985002"/>
              <a:gd name="connsiteX23590" fmla="*/ 1429372 w 3049233"/>
              <a:gd name="connsiteY23590" fmla="*/ 382561 h 1985002"/>
              <a:gd name="connsiteX23591" fmla="*/ 1436405 w 3049233"/>
              <a:gd name="connsiteY23591" fmla="*/ 363780 h 1985002"/>
              <a:gd name="connsiteX23592" fmla="*/ 1456556 w 3049233"/>
              <a:gd name="connsiteY23592" fmla="*/ 320262 h 1985002"/>
              <a:gd name="connsiteX23593" fmla="*/ 1467562 w 3049233"/>
              <a:gd name="connsiteY23593" fmla="*/ 244232 h 1985002"/>
              <a:gd name="connsiteX23594" fmla="*/ 1526626 w 3049233"/>
              <a:gd name="connsiteY23594" fmla="*/ 209632 h 1985002"/>
              <a:gd name="connsiteX23595" fmla="*/ 1526801 w 3049233"/>
              <a:gd name="connsiteY23595" fmla="*/ 209856 h 1985002"/>
              <a:gd name="connsiteX23596" fmla="*/ 1528492 w 3049233"/>
              <a:gd name="connsiteY23596" fmla="*/ 212059 h 1985002"/>
              <a:gd name="connsiteX23597" fmla="*/ 1549665 w 3049233"/>
              <a:gd name="connsiteY23597" fmla="*/ 249819 h 1985002"/>
              <a:gd name="connsiteX23598" fmla="*/ 1557624 w 3049233"/>
              <a:gd name="connsiteY23598" fmla="*/ 292491 h 1985002"/>
              <a:gd name="connsiteX23599" fmla="*/ 1531374 w 3049233"/>
              <a:gd name="connsiteY23599" fmla="*/ 370215 h 1985002"/>
              <a:gd name="connsiteX23600" fmla="*/ 1531374 w 3049233"/>
              <a:gd name="connsiteY23600" fmla="*/ 371739 h 1985002"/>
              <a:gd name="connsiteX23601" fmla="*/ 1499054 w 3049233"/>
              <a:gd name="connsiteY23601" fmla="*/ 413056 h 1985002"/>
              <a:gd name="connsiteX23602" fmla="*/ 1498870 w 3049233"/>
              <a:gd name="connsiteY23602" fmla="*/ 413315 h 1985002"/>
              <a:gd name="connsiteX23603" fmla="*/ 1494305 w 3049233"/>
              <a:gd name="connsiteY23603" fmla="*/ 419580 h 1985002"/>
              <a:gd name="connsiteX23604" fmla="*/ 1491465 w 3049233"/>
              <a:gd name="connsiteY23604" fmla="*/ 423479 h 1985002"/>
              <a:gd name="connsiteX23605" fmla="*/ 1486922 w 3049233"/>
              <a:gd name="connsiteY23605" fmla="*/ 429345 h 1985002"/>
              <a:gd name="connsiteX23606" fmla="*/ 1484881 w 3049233"/>
              <a:gd name="connsiteY23606" fmla="*/ 431941 h 1985002"/>
              <a:gd name="connsiteX23607" fmla="*/ 1477731 w 3049233"/>
              <a:gd name="connsiteY23607" fmla="*/ 441035 h 1985002"/>
              <a:gd name="connsiteX23608" fmla="*/ 1443972 w 3049233"/>
              <a:gd name="connsiteY23608" fmla="*/ 483286 h 1985002"/>
              <a:gd name="connsiteX23609" fmla="*/ 1443880 w 3049233"/>
              <a:gd name="connsiteY23609" fmla="*/ 483402 h 1985002"/>
              <a:gd name="connsiteX23610" fmla="*/ 1435847 w 3049233"/>
              <a:gd name="connsiteY23610" fmla="*/ 493327 h 1985002"/>
              <a:gd name="connsiteX23611" fmla="*/ 1432761 w 3049233"/>
              <a:gd name="connsiteY23611" fmla="*/ 497141 h 1985002"/>
              <a:gd name="connsiteX23612" fmla="*/ 1433105 w 3049233"/>
              <a:gd name="connsiteY23612" fmla="*/ 496711 h 1985002"/>
              <a:gd name="connsiteX23613" fmla="*/ 1433124 w 3049233"/>
              <a:gd name="connsiteY23613" fmla="*/ 496687 h 1985002"/>
              <a:gd name="connsiteX23614" fmla="*/ 1433350 w 3049233"/>
              <a:gd name="connsiteY23614" fmla="*/ 496401 h 1985002"/>
              <a:gd name="connsiteX23615" fmla="*/ 1459270 w 3049233"/>
              <a:gd name="connsiteY23615" fmla="*/ 463628 h 1985002"/>
              <a:gd name="connsiteX23616" fmla="*/ 1459294 w 3049233"/>
              <a:gd name="connsiteY23616" fmla="*/ 463598 h 1985002"/>
              <a:gd name="connsiteX23617" fmla="*/ 1478736 w 3049233"/>
              <a:gd name="connsiteY23617" fmla="*/ 438513 h 1985002"/>
              <a:gd name="connsiteX23618" fmla="*/ 1482933 w 3049233"/>
              <a:gd name="connsiteY23618" fmla="*/ 432860 h 1985002"/>
              <a:gd name="connsiteX23619" fmla="*/ 1485956 w 3049233"/>
              <a:gd name="connsiteY23619" fmla="*/ 428929 h 1985002"/>
              <a:gd name="connsiteX23620" fmla="*/ 1487219 w 3049233"/>
              <a:gd name="connsiteY23620" fmla="*/ 427086 h 1985002"/>
              <a:gd name="connsiteX23621" fmla="*/ 1491498 w 3049233"/>
              <a:gd name="connsiteY23621" fmla="*/ 421323 h 1985002"/>
              <a:gd name="connsiteX23622" fmla="*/ 1497535 w 3049233"/>
              <a:gd name="connsiteY23622" fmla="*/ 412041 h 1985002"/>
              <a:gd name="connsiteX23623" fmla="*/ 1529188 w 3049233"/>
              <a:gd name="connsiteY23623" fmla="*/ 369030 h 1985002"/>
              <a:gd name="connsiteX23624" fmla="*/ 1554930 w 3049233"/>
              <a:gd name="connsiteY23624" fmla="*/ 288258 h 1985002"/>
              <a:gd name="connsiteX23625" fmla="*/ 1546461 w 3049233"/>
              <a:gd name="connsiteY23625" fmla="*/ 244232 h 1985002"/>
              <a:gd name="connsiteX23626" fmla="*/ 1246322 w 3049233"/>
              <a:gd name="connsiteY23626" fmla="*/ 208400 h 1985002"/>
              <a:gd name="connsiteX23627" fmla="*/ 1246823 w 3049233"/>
              <a:gd name="connsiteY23627" fmla="*/ 209504 h 1985002"/>
              <a:gd name="connsiteX23628" fmla="*/ 1247993 w 3049233"/>
              <a:gd name="connsiteY23628" fmla="*/ 212085 h 1985002"/>
              <a:gd name="connsiteX23629" fmla="*/ 1234976 w 3049233"/>
              <a:gd name="connsiteY23629" fmla="*/ 219458 h 1985002"/>
              <a:gd name="connsiteX23630" fmla="*/ 1233068 w 3049233"/>
              <a:gd name="connsiteY23630" fmla="*/ 214894 h 1985002"/>
              <a:gd name="connsiteX23631" fmla="*/ 1222620 w 3049233"/>
              <a:gd name="connsiteY23631" fmla="*/ 207939 h 1985002"/>
              <a:gd name="connsiteX23632" fmla="*/ 1223872 w 3049233"/>
              <a:gd name="connsiteY23632" fmla="*/ 210128 h 1985002"/>
              <a:gd name="connsiteX23633" fmla="*/ 1225071 w 3049233"/>
              <a:gd name="connsiteY23633" fmla="*/ 212225 h 1985002"/>
              <a:gd name="connsiteX23634" fmla="*/ 1211440 w 3049233"/>
              <a:gd name="connsiteY23634" fmla="*/ 218982 h 1985002"/>
              <a:gd name="connsiteX23635" fmla="*/ 1209309 w 3049233"/>
              <a:gd name="connsiteY23635" fmla="*/ 213484 h 1985002"/>
              <a:gd name="connsiteX23636" fmla="*/ 935515 w 3049233"/>
              <a:gd name="connsiteY23636" fmla="*/ 207797 h 1985002"/>
              <a:gd name="connsiteX23637" fmla="*/ 933055 w 3049233"/>
              <a:gd name="connsiteY23637" fmla="*/ 226884 h 1985002"/>
              <a:gd name="connsiteX23638" fmla="*/ 932990 w 3049233"/>
              <a:gd name="connsiteY23638" fmla="*/ 227388 h 1985002"/>
              <a:gd name="connsiteX23639" fmla="*/ 931347 w 3049233"/>
              <a:gd name="connsiteY23639" fmla="*/ 228547 h 1985002"/>
              <a:gd name="connsiteX23640" fmla="*/ 923515 w 3049233"/>
              <a:gd name="connsiteY23640" fmla="*/ 233375 h 1985002"/>
              <a:gd name="connsiteX23641" fmla="*/ 917338 w 3049233"/>
              <a:gd name="connsiteY23641" fmla="*/ 237183 h 1985002"/>
              <a:gd name="connsiteX23642" fmla="*/ 916958 w 3049233"/>
              <a:gd name="connsiteY23642" fmla="*/ 237475 h 1985002"/>
              <a:gd name="connsiteX23643" fmla="*/ 915636 w 3049233"/>
              <a:gd name="connsiteY23643" fmla="*/ 238489 h 1985002"/>
              <a:gd name="connsiteX23644" fmla="*/ 916945 w 3049233"/>
              <a:gd name="connsiteY23644" fmla="*/ 228651 h 1985002"/>
              <a:gd name="connsiteX23645" fmla="*/ 918271 w 3049233"/>
              <a:gd name="connsiteY23645" fmla="*/ 218678 h 1985002"/>
              <a:gd name="connsiteX23646" fmla="*/ 925795 w 3049233"/>
              <a:gd name="connsiteY23646" fmla="*/ 213535 h 1985002"/>
              <a:gd name="connsiteX23647" fmla="*/ 931312 w 3049233"/>
              <a:gd name="connsiteY23647" fmla="*/ 210278 h 1985002"/>
              <a:gd name="connsiteX23648" fmla="*/ 896134 w 3049233"/>
              <a:gd name="connsiteY23648" fmla="*/ 207271 h 1985002"/>
              <a:gd name="connsiteX23649" fmla="*/ 895484 w 3049233"/>
              <a:gd name="connsiteY23649" fmla="*/ 210610 h 1985002"/>
              <a:gd name="connsiteX23650" fmla="*/ 893071 w 3049233"/>
              <a:gd name="connsiteY23650" fmla="*/ 222997 h 1985002"/>
              <a:gd name="connsiteX23651" fmla="*/ 892129 w 3049233"/>
              <a:gd name="connsiteY23651" fmla="*/ 227833 h 1985002"/>
              <a:gd name="connsiteX23652" fmla="*/ 887892 w 3049233"/>
              <a:gd name="connsiteY23652" fmla="*/ 225809 h 1985002"/>
              <a:gd name="connsiteX23653" fmla="*/ 884744 w 3049233"/>
              <a:gd name="connsiteY23653" fmla="*/ 224304 h 1985002"/>
              <a:gd name="connsiteX23654" fmla="*/ 880244 w 3049233"/>
              <a:gd name="connsiteY23654" fmla="*/ 222155 h 1985002"/>
              <a:gd name="connsiteX23655" fmla="*/ 880699 w 3049233"/>
              <a:gd name="connsiteY23655" fmla="*/ 220391 h 1985002"/>
              <a:gd name="connsiteX23656" fmla="*/ 881265 w 3049233"/>
              <a:gd name="connsiteY23656" fmla="*/ 218203 h 1985002"/>
              <a:gd name="connsiteX23657" fmla="*/ 881930 w 3049233"/>
              <a:gd name="connsiteY23657" fmla="*/ 217713 h 1985002"/>
              <a:gd name="connsiteX23658" fmla="*/ 1282761 w 3049233"/>
              <a:gd name="connsiteY23658" fmla="*/ 206394 h 1985002"/>
              <a:gd name="connsiteX23659" fmla="*/ 1278015 w 3049233"/>
              <a:gd name="connsiteY23659" fmla="*/ 210006 h 1985002"/>
              <a:gd name="connsiteX23660" fmla="*/ 1277450 w 3049233"/>
              <a:gd name="connsiteY23660" fmla="*/ 210435 h 1985002"/>
              <a:gd name="connsiteX23661" fmla="*/ 1277324 w 3049233"/>
              <a:gd name="connsiteY23661" fmla="*/ 210176 h 1985002"/>
              <a:gd name="connsiteX23662" fmla="*/ 1277308 w 3049233"/>
              <a:gd name="connsiteY23662" fmla="*/ 210143 h 1985002"/>
              <a:gd name="connsiteX23663" fmla="*/ 1277255 w 3049233"/>
              <a:gd name="connsiteY23663" fmla="*/ 210034 h 1985002"/>
              <a:gd name="connsiteX23664" fmla="*/ 1268735 w 3049233"/>
              <a:gd name="connsiteY23664" fmla="*/ 206269 h 1985002"/>
              <a:gd name="connsiteX23665" fmla="*/ 1269468 w 3049233"/>
              <a:gd name="connsiteY23665" fmla="*/ 207789 h 1985002"/>
              <a:gd name="connsiteX23666" fmla="*/ 1256501 w 3049233"/>
              <a:gd name="connsiteY23666" fmla="*/ 216285 h 1985002"/>
              <a:gd name="connsiteX23667" fmla="*/ 1256497 w 3049233"/>
              <a:gd name="connsiteY23667" fmla="*/ 216277 h 1985002"/>
              <a:gd name="connsiteX23668" fmla="*/ 1256434 w 3049233"/>
              <a:gd name="connsiteY23668" fmla="*/ 216137 h 1985002"/>
              <a:gd name="connsiteX23669" fmla="*/ 1255356 w 3049233"/>
              <a:gd name="connsiteY23669" fmla="*/ 213762 h 1985002"/>
              <a:gd name="connsiteX23670" fmla="*/ 1154718 w 3049233"/>
              <a:gd name="connsiteY23670" fmla="*/ 205963 h 1985002"/>
              <a:gd name="connsiteX23671" fmla="*/ 1158628 w 3049233"/>
              <a:gd name="connsiteY23671" fmla="*/ 214309 h 1985002"/>
              <a:gd name="connsiteX23672" fmla="*/ 1144397 w 3049233"/>
              <a:gd name="connsiteY23672" fmla="*/ 220215 h 1985002"/>
              <a:gd name="connsiteX23673" fmla="*/ 1143716 w 3049233"/>
              <a:gd name="connsiteY23673" fmla="*/ 218465 h 1985002"/>
              <a:gd name="connsiteX23674" fmla="*/ 1140808 w 3049233"/>
              <a:gd name="connsiteY23674" fmla="*/ 210983 h 1985002"/>
              <a:gd name="connsiteX23675" fmla="*/ 860974 w 3049233"/>
              <a:gd name="connsiteY23675" fmla="*/ 205619 h 1985002"/>
              <a:gd name="connsiteX23676" fmla="*/ 858320 w 3049233"/>
              <a:gd name="connsiteY23676" fmla="*/ 211682 h 1985002"/>
              <a:gd name="connsiteX23677" fmla="*/ 854890 w 3049233"/>
              <a:gd name="connsiteY23677" fmla="*/ 210043 h 1985002"/>
              <a:gd name="connsiteX23678" fmla="*/ 860607 w 3049233"/>
              <a:gd name="connsiteY23678" fmla="*/ 205883 h 1985002"/>
              <a:gd name="connsiteX23679" fmla="*/ 1198412 w 3049233"/>
              <a:gd name="connsiteY23679" fmla="*/ 204866 h 1985002"/>
              <a:gd name="connsiteX23680" fmla="*/ 1198477 w 3049233"/>
              <a:gd name="connsiteY23680" fmla="*/ 204989 h 1985002"/>
              <a:gd name="connsiteX23681" fmla="*/ 1198785 w 3049233"/>
              <a:gd name="connsiteY23681" fmla="*/ 205574 h 1985002"/>
              <a:gd name="connsiteX23682" fmla="*/ 1201534 w 3049233"/>
              <a:gd name="connsiteY23682" fmla="*/ 210792 h 1985002"/>
              <a:gd name="connsiteX23683" fmla="*/ 1188076 w 3049233"/>
              <a:gd name="connsiteY23683" fmla="*/ 216506 h 1985002"/>
              <a:gd name="connsiteX23684" fmla="*/ 1187924 w 3049233"/>
              <a:gd name="connsiteY23684" fmla="*/ 216570 h 1985002"/>
              <a:gd name="connsiteX23685" fmla="*/ 1186555 w 3049233"/>
              <a:gd name="connsiteY23685" fmla="*/ 212662 h 1985002"/>
              <a:gd name="connsiteX23686" fmla="*/ 1186038 w 3049233"/>
              <a:gd name="connsiteY23686" fmla="*/ 211189 h 1985002"/>
              <a:gd name="connsiteX23687" fmla="*/ 1185772 w 3049233"/>
              <a:gd name="connsiteY23687" fmla="*/ 210428 h 1985002"/>
              <a:gd name="connsiteX23688" fmla="*/ 1185589 w 3049233"/>
              <a:gd name="connsiteY23688" fmla="*/ 210079 h 1985002"/>
              <a:gd name="connsiteX23689" fmla="*/ 1185486 w 3049233"/>
              <a:gd name="connsiteY23689" fmla="*/ 209882 h 1985002"/>
              <a:gd name="connsiteX23690" fmla="*/ 1185329 w 3049233"/>
              <a:gd name="connsiteY23690" fmla="*/ 209583 h 1985002"/>
              <a:gd name="connsiteX23691" fmla="*/ 1308314 w 3049233"/>
              <a:gd name="connsiteY23691" fmla="*/ 204742 h 1985002"/>
              <a:gd name="connsiteX23692" fmla="*/ 1314486 w 3049233"/>
              <a:gd name="connsiteY23692" fmla="*/ 231532 h 1985002"/>
              <a:gd name="connsiteX23693" fmla="*/ 1314791 w 3049233"/>
              <a:gd name="connsiteY23693" fmla="*/ 238553 h 1985002"/>
              <a:gd name="connsiteX23694" fmla="*/ 1312589 w 3049233"/>
              <a:gd name="connsiteY23694" fmla="*/ 234348 h 1985002"/>
              <a:gd name="connsiteX23695" fmla="*/ 1311594 w 3049233"/>
              <a:gd name="connsiteY23695" fmla="*/ 232448 h 1985002"/>
              <a:gd name="connsiteX23696" fmla="*/ 1311404 w 3049233"/>
              <a:gd name="connsiteY23696" fmla="*/ 232087 h 1985002"/>
              <a:gd name="connsiteX23697" fmla="*/ 1310931 w 3049233"/>
              <a:gd name="connsiteY23697" fmla="*/ 225604 h 1985002"/>
              <a:gd name="connsiteX23698" fmla="*/ 1306419 w 3049233"/>
              <a:gd name="connsiteY23698" fmla="*/ 207555 h 1985002"/>
              <a:gd name="connsiteX23699" fmla="*/ 1308034 w 3049233"/>
              <a:gd name="connsiteY23699" fmla="*/ 205157 h 1985002"/>
              <a:gd name="connsiteX23700" fmla="*/ 1447893 w 3049233"/>
              <a:gd name="connsiteY23700" fmla="*/ 204201 h 1985002"/>
              <a:gd name="connsiteX23701" fmla="*/ 1450798 w 3049233"/>
              <a:gd name="connsiteY23701" fmla="*/ 208671 h 1985002"/>
              <a:gd name="connsiteX23702" fmla="*/ 1461630 w 3049233"/>
              <a:gd name="connsiteY23702" fmla="*/ 247110 h 1985002"/>
              <a:gd name="connsiteX23703" fmla="*/ 1450798 w 3049233"/>
              <a:gd name="connsiteY23703" fmla="*/ 320600 h 1985002"/>
              <a:gd name="connsiteX23704" fmla="*/ 1450798 w 3049233"/>
              <a:gd name="connsiteY23704" fmla="*/ 321448 h 1985002"/>
              <a:gd name="connsiteX23705" fmla="*/ 1450798 w 3049233"/>
              <a:gd name="connsiteY23705" fmla="*/ 322294 h 1985002"/>
              <a:gd name="connsiteX23706" fmla="*/ 1431155 w 3049233"/>
              <a:gd name="connsiteY23706" fmla="*/ 363272 h 1985002"/>
              <a:gd name="connsiteX23707" fmla="*/ 1418835 w 3049233"/>
              <a:gd name="connsiteY23707" fmla="*/ 391264 h 1985002"/>
              <a:gd name="connsiteX23708" fmla="*/ 1413390 w 3049233"/>
              <a:gd name="connsiteY23708" fmla="*/ 400886 h 1985002"/>
              <a:gd name="connsiteX23709" fmla="*/ 1384374 w 3049233"/>
              <a:gd name="connsiteY23709" fmla="*/ 447109 h 1985002"/>
              <a:gd name="connsiteX23710" fmla="*/ 1384373 w 3049233"/>
              <a:gd name="connsiteY23710" fmla="*/ 447111 h 1985002"/>
              <a:gd name="connsiteX23711" fmla="*/ 1384369 w 3049233"/>
              <a:gd name="connsiteY23711" fmla="*/ 447117 h 1985002"/>
              <a:gd name="connsiteX23712" fmla="*/ 1346801 w 3049233"/>
              <a:gd name="connsiteY23712" fmla="*/ 501546 h 1985002"/>
              <a:gd name="connsiteX23713" fmla="*/ 1288083 w 3049233"/>
              <a:gd name="connsiteY23713" fmla="*/ 583610 h 1985002"/>
              <a:gd name="connsiteX23714" fmla="*/ 1288066 w 3049233"/>
              <a:gd name="connsiteY23714" fmla="*/ 583634 h 1985002"/>
              <a:gd name="connsiteX23715" fmla="*/ 1242298 w 3049233"/>
              <a:gd name="connsiteY23715" fmla="*/ 645907 h 1985002"/>
              <a:gd name="connsiteX23716" fmla="*/ 1275004 w 3049233"/>
              <a:gd name="connsiteY23716" fmla="*/ 600991 h 1985002"/>
              <a:gd name="connsiteX23717" fmla="*/ 1289310 w 3049233"/>
              <a:gd name="connsiteY23717" fmla="*/ 581345 h 1985002"/>
              <a:gd name="connsiteX23718" fmla="*/ 1289340 w 3049233"/>
              <a:gd name="connsiteY23718" fmla="*/ 581302 h 1985002"/>
              <a:gd name="connsiteX23719" fmla="*/ 1339433 w 3049233"/>
              <a:gd name="connsiteY23719" fmla="*/ 510663 h 1985002"/>
              <a:gd name="connsiteX23720" fmla="*/ 1347211 w 3049233"/>
              <a:gd name="connsiteY23720" fmla="*/ 499145 h 1985002"/>
              <a:gd name="connsiteX23721" fmla="*/ 1355146 w 3049233"/>
              <a:gd name="connsiteY23721" fmla="*/ 487881 h 1985002"/>
              <a:gd name="connsiteX23722" fmla="*/ 1383701 w 3049233"/>
              <a:gd name="connsiteY23722" fmla="*/ 445112 h 1985002"/>
              <a:gd name="connsiteX23723" fmla="*/ 1383705 w 3049233"/>
              <a:gd name="connsiteY23723" fmla="*/ 445105 h 1985002"/>
              <a:gd name="connsiteX23724" fmla="*/ 1383708 w 3049233"/>
              <a:gd name="connsiteY23724" fmla="*/ 445101 h 1985002"/>
              <a:gd name="connsiteX23725" fmla="*/ 1406917 w 3049233"/>
              <a:gd name="connsiteY23725" fmla="*/ 407847 h 1985002"/>
              <a:gd name="connsiteX23726" fmla="*/ 1411542 w 3049233"/>
              <a:gd name="connsiteY23726" fmla="*/ 399314 h 1985002"/>
              <a:gd name="connsiteX23727" fmla="*/ 1412018 w 3049233"/>
              <a:gd name="connsiteY23727" fmla="*/ 398436 h 1985002"/>
              <a:gd name="connsiteX23728" fmla="*/ 1415945 w 3049233"/>
              <a:gd name="connsiteY23728" fmla="*/ 391963 h 1985002"/>
              <a:gd name="connsiteX23729" fmla="*/ 1417378 w 3049233"/>
              <a:gd name="connsiteY23729" fmla="*/ 388547 h 1985002"/>
              <a:gd name="connsiteX23730" fmla="*/ 1422949 w 3049233"/>
              <a:gd name="connsiteY23730" fmla="*/ 378269 h 1985002"/>
              <a:gd name="connsiteX23731" fmla="*/ 1429970 w 3049233"/>
              <a:gd name="connsiteY23731" fmla="*/ 358531 h 1985002"/>
              <a:gd name="connsiteX23732" fmla="*/ 1448936 w 3049233"/>
              <a:gd name="connsiteY23732" fmla="*/ 314844 h 1985002"/>
              <a:gd name="connsiteX23733" fmla="*/ 1458249 w 3049233"/>
              <a:gd name="connsiteY23733" fmla="*/ 239320 h 1985002"/>
              <a:gd name="connsiteX23734" fmla="*/ 1515886 w 3049233"/>
              <a:gd name="connsiteY23734" fmla="*/ 203350 h 1985002"/>
              <a:gd name="connsiteX23735" fmla="*/ 1515988 w 3049233"/>
              <a:gd name="connsiteY23735" fmla="*/ 203423 h 1985002"/>
              <a:gd name="connsiteX23736" fmla="*/ 1517681 w 3049233"/>
              <a:gd name="connsiteY23736" fmla="*/ 205793 h 1985002"/>
              <a:gd name="connsiteX23737" fmla="*/ 1519543 w 3049233"/>
              <a:gd name="connsiteY23737" fmla="*/ 207995 h 1985002"/>
              <a:gd name="connsiteX23738" fmla="*/ 1540855 w 3049233"/>
              <a:gd name="connsiteY23738" fmla="*/ 245417 h 1985002"/>
              <a:gd name="connsiteX23739" fmla="*/ 1549156 w 3049233"/>
              <a:gd name="connsiteY23739" fmla="*/ 287921 h 1985002"/>
              <a:gd name="connsiteX23740" fmla="*/ 1523269 w 3049233"/>
              <a:gd name="connsiteY23740" fmla="*/ 365814 h 1985002"/>
              <a:gd name="connsiteX23741" fmla="*/ 1523269 w 3049233"/>
              <a:gd name="connsiteY23741" fmla="*/ 366829 h 1985002"/>
              <a:gd name="connsiteX23742" fmla="*/ 1492279 w 3049233"/>
              <a:gd name="connsiteY23742" fmla="*/ 407977 h 1985002"/>
              <a:gd name="connsiteX23743" fmla="*/ 1492279 w 3049233"/>
              <a:gd name="connsiteY23743" fmla="*/ 408824 h 1985002"/>
              <a:gd name="connsiteX23744" fmla="*/ 1492157 w 3049233"/>
              <a:gd name="connsiteY23744" fmla="*/ 409014 h 1985002"/>
              <a:gd name="connsiteX23745" fmla="*/ 1485387 w 3049233"/>
              <a:gd name="connsiteY23745" fmla="*/ 419074 h 1985002"/>
              <a:gd name="connsiteX23746" fmla="*/ 1481205 w 3049233"/>
              <a:gd name="connsiteY23746" fmla="*/ 424693 h 1985002"/>
              <a:gd name="connsiteX23747" fmla="*/ 1472094 w 3049233"/>
              <a:gd name="connsiteY23747" fmla="*/ 436646 h 1985002"/>
              <a:gd name="connsiteX23748" fmla="*/ 1439084 w 3049233"/>
              <a:gd name="connsiteY23748" fmla="*/ 478869 h 1985002"/>
              <a:gd name="connsiteX23749" fmla="*/ 1408584 w 3049233"/>
              <a:gd name="connsiteY23749" fmla="*/ 517127 h 1985002"/>
              <a:gd name="connsiteX23750" fmla="*/ 1406653 w 3049233"/>
              <a:gd name="connsiteY23750" fmla="*/ 519548 h 1985002"/>
              <a:gd name="connsiteX23751" fmla="*/ 1405861 w 3049233"/>
              <a:gd name="connsiteY23751" fmla="*/ 520542 h 1985002"/>
              <a:gd name="connsiteX23752" fmla="*/ 1379357 w 3049233"/>
              <a:gd name="connsiteY23752" fmla="*/ 553454 h 1985002"/>
              <a:gd name="connsiteX23753" fmla="*/ 1371195 w 3049233"/>
              <a:gd name="connsiteY23753" fmla="*/ 563589 h 1985002"/>
              <a:gd name="connsiteX23754" fmla="*/ 1394514 w 3049233"/>
              <a:gd name="connsiteY23754" fmla="*/ 534275 h 1985002"/>
              <a:gd name="connsiteX23755" fmla="*/ 1427113 w 3049233"/>
              <a:gd name="connsiteY23755" fmla="*/ 492919 h 1985002"/>
              <a:gd name="connsiteX23756" fmla="*/ 1430783 w 3049233"/>
              <a:gd name="connsiteY23756" fmla="*/ 488193 h 1985002"/>
              <a:gd name="connsiteX23757" fmla="*/ 1434246 w 3049233"/>
              <a:gd name="connsiteY23757" fmla="*/ 483792 h 1985002"/>
              <a:gd name="connsiteX23758" fmla="*/ 1439871 w 3049233"/>
              <a:gd name="connsiteY23758" fmla="*/ 476488 h 1985002"/>
              <a:gd name="connsiteX23759" fmla="*/ 1449850 w 3049233"/>
              <a:gd name="connsiteY23759" fmla="*/ 463637 h 1985002"/>
              <a:gd name="connsiteX23760" fmla="*/ 1453179 w 3049233"/>
              <a:gd name="connsiteY23760" fmla="*/ 459349 h 1985002"/>
              <a:gd name="connsiteX23761" fmla="*/ 1459013 w 3049233"/>
              <a:gd name="connsiteY23761" fmla="*/ 451631 h 1985002"/>
              <a:gd name="connsiteX23762" fmla="*/ 1463721 w 3049233"/>
              <a:gd name="connsiteY23762" fmla="*/ 445519 h 1985002"/>
              <a:gd name="connsiteX23763" fmla="*/ 1466611 w 3049233"/>
              <a:gd name="connsiteY23763" fmla="*/ 441582 h 1985002"/>
              <a:gd name="connsiteX23764" fmla="*/ 1472587 w 3049233"/>
              <a:gd name="connsiteY23764" fmla="*/ 433676 h 1985002"/>
              <a:gd name="connsiteX23765" fmla="*/ 1474109 w 3049233"/>
              <a:gd name="connsiteY23765" fmla="*/ 431546 h 1985002"/>
              <a:gd name="connsiteX23766" fmla="*/ 1478989 w 3049233"/>
              <a:gd name="connsiteY23766" fmla="*/ 424717 h 1985002"/>
              <a:gd name="connsiteX23767" fmla="*/ 1482695 w 3049233"/>
              <a:gd name="connsiteY23767" fmla="*/ 419668 h 1985002"/>
              <a:gd name="connsiteX23768" fmla="*/ 1483361 w 3049233"/>
              <a:gd name="connsiteY23768" fmla="*/ 418599 h 1985002"/>
              <a:gd name="connsiteX23769" fmla="*/ 1485213 w 3049233"/>
              <a:gd name="connsiteY23769" fmla="*/ 416007 h 1985002"/>
              <a:gd name="connsiteX23770" fmla="*/ 1490931 w 3049233"/>
              <a:gd name="connsiteY23770" fmla="*/ 406452 h 1985002"/>
              <a:gd name="connsiteX23771" fmla="*/ 1521411 w 3049233"/>
              <a:gd name="connsiteY23771" fmla="*/ 362595 h 1985002"/>
              <a:gd name="connsiteX23772" fmla="*/ 1545276 w 3049233"/>
              <a:gd name="connsiteY23772" fmla="*/ 282500 h 1985002"/>
              <a:gd name="connsiteX23773" fmla="*/ 1536470 w 3049233"/>
              <a:gd name="connsiteY23773" fmla="*/ 238813 h 1985002"/>
              <a:gd name="connsiteX23774" fmla="*/ 1516143 w 3049233"/>
              <a:gd name="connsiteY23774" fmla="*/ 203793 h 1985002"/>
              <a:gd name="connsiteX23775" fmla="*/ 1312953 w 3049233"/>
              <a:gd name="connsiteY23775" fmla="*/ 202079 h 1985002"/>
              <a:gd name="connsiteX23776" fmla="*/ 1316117 w 3049233"/>
              <a:gd name="connsiteY23776" fmla="*/ 206191 h 1985002"/>
              <a:gd name="connsiteX23777" fmla="*/ 1317434 w 3049233"/>
              <a:gd name="connsiteY23777" fmla="*/ 207903 h 1985002"/>
              <a:gd name="connsiteX23778" fmla="*/ 1323459 w 3049233"/>
              <a:gd name="connsiteY23778" fmla="*/ 237290 h 1985002"/>
              <a:gd name="connsiteX23779" fmla="*/ 1323459 w 3049233"/>
              <a:gd name="connsiteY23779" fmla="*/ 255101 h 1985002"/>
              <a:gd name="connsiteX23780" fmla="*/ 1320355 w 3049233"/>
              <a:gd name="connsiteY23780" fmla="*/ 249175 h 1985002"/>
              <a:gd name="connsiteX23781" fmla="*/ 1319565 w 3049233"/>
              <a:gd name="connsiteY23781" fmla="*/ 230517 h 1985002"/>
              <a:gd name="connsiteX23782" fmla="*/ 795340 w 3049233"/>
              <a:gd name="connsiteY23782" fmla="*/ 201103 h 1985002"/>
              <a:gd name="connsiteX23783" fmla="*/ 790616 w 3049233"/>
              <a:gd name="connsiteY23783" fmla="*/ 210462 h 1985002"/>
              <a:gd name="connsiteX23784" fmla="*/ 777042 w 3049233"/>
              <a:gd name="connsiteY23784" fmla="*/ 237352 h 1985002"/>
              <a:gd name="connsiteX23785" fmla="*/ 767570 w 3049233"/>
              <a:gd name="connsiteY23785" fmla="*/ 245330 h 1985002"/>
              <a:gd name="connsiteX23786" fmla="*/ 761083 w 3049233"/>
              <a:gd name="connsiteY23786" fmla="*/ 250794 h 1985002"/>
              <a:gd name="connsiteX23787" fmla="*/ 759377 w 3049233"/>
              <a:gd name="connsiteY23787" fmla="*/ 252440 h 1985002"/>
              <a:gd name="connsiteX23788" fmla="*/ 757928 w 3049233"/>
              <a:gd name="connsiteY23788" fmla="*/ 253838 h 1985002"/>
              <a:gd name="connsiteX23789" fmla="*/ 770227 w 3049233"/>
              <a:gd name="connsiteY23789" fmla="*/ 227706 h 1985002"/>
              <a:gd name="connsiteX23790" fmla="*/ 779490 w 3049233"/>
              <a:gd name="connsiteY23790" fmla="*/ 214519 h 1985002"/>
              <a:gd name="connsiteX23791" fmla="*/ 1438873 w 3049233"/>
              <a:gd name="connsiteY23791" fmla="*/ 200311 h 1985002"/>
              <a:gd name="connsiteX23792" fmla="*/ 1440808 w 3049233"/>
              <a:gd name="connsiteY23792" fmla="*/ 203421 h 1985002"/>
              <a:gd name="connsiteX23793" fmla="*/ 1452153 w 3049233"/>
              <a:gd name="connsiteY23793" fmla="*/ 241523 h 1985002"/>
              <a:gd name="connsiteX23794" fmla="*/ 1442840 w 3049233"/>
              <a:gd name="connsiteY23794" fmla="*/ 314504 h 1985002"/>
              <a:gd name="connsiteX23795" fmla="*/ 1442840 w 3049233"/>
              <a:gd name="connsiteY23795" fmla="*/ 315352 h 1985002"/>
              <a:gd name="connsiteX23796" fmla="*/ 1442840 w 3049233"/>
              <a:gd name="connsiteY23796" fmla="*/ 316198 h 1985002"/>
              <a:gd name="connsiteX23797" fmla="*/ 1424552 w 3049233"/>
              <a:gd name="connsiteY23797" fmla="*/ 357347 h 1985002"/>
              <a:gd name="connsiteX23798" fmla="*/ 1419104 w 3049233"/>
              <a:gd name="connsiteY23798" fmla="*/ 370341 h 1985002"/>
              <a:gd name="connsiteX23799" fmla="*/ 1424721 w 3049233"/>
              <a:gd name="connsiteY23799" fmla="*/ 353622 h 1985002"/>
              <a:gd name="connsiteX23800" fmla="*/ 1441654 w 3049233"/>
              <a:gd name="connsiteY23800" fmla="*/ 309933 h 1985002"/>
              <a:gd name="connsiteX23801" fmla="*/ 1449613 w 3049233"/>
              <a:gd name="connsiteY23801" fmla="*/ 234918 h 1985002"/>
              <a:gd name="connsiteX23802" fmla="*/ 1241200 w 3049233"/>
              <a:gd name="connsiteY23802" fmla="*/ 200199 h 1985002"/>
              <a:gd name="connsiteX23803" fmla="*/ 1243299 w 3049233"/>
              <a:gd name="connsiteY23803" fmla="*/ 203191 h 1985002"/>
              <a:gd name="connsiteX23804" fmla="*/ 1242002 w 3049233"/>
              <a:gd name="connsiteY23804" fmla="*/ 203834 h 1985002"/>
              <a:gd name="connsiteX23805" fmla="*/ 1230771 w 3049233"/>
              <a:gd name="connsiteY23805" fmla="*/ 209400 h 1985002"/>
              <a:gd name="connsiteX23806" fmla="*/ 1229042 w 3049233"/>
              <a:gd name="connsiteY23806" fmla="*/ 205264 h 1985002"/>
              <a:gd name="connsiteX23807" fmla="*/ 1264729 w 3049233"/>
              <a:gd name="connsiteY23807" fmla="*/ 199689 h 1985002"/>
              <a:gd name="connsiteX23808" fmla="*/ 1266354 w 3049233"/>
              <a:gd name="connsiteY23808" fmla="*/ 201845 h 1985002"/>
              <a:gd name="connsiteX23809" fmla="*/ 1256419 w 3049233"/>
              <a:gd name="connsiteY23809" fmla="*/ 207332 h 1985002"/>
              <a:gd name="connsiteX23810" fmla="*/ 1255028 w 3049233"/>
              <a:gd name="connsiteY23810" fmla="*/ 208100 h 1985002"/>
              <a:gd name="connsiteX23811" fmla="*/ 1253966 w 3049233"/>
              <a:gd name="connsiteY23811" fmla="*/ 208701 h 1985002"/>
              <a:gd name="connsiteX23812" fmla="*/ 1253439 w 3049233"/>
              <a:gd name="connsiteY23812" fmla="*/ 209000 h 1985002"/>
              <a:gd name="connsiteX23813" fmla="*/ 1253244 w 3049233"/>
              <a:gd name="connsiteY23813" fmla="*/ 209110 h 1985002"/>
              <a:gd name="connsiteX23814" fmla="*/ 1251746 w 3049233"/>
              <a:gd name="connsiteY23814" fmla="*/ 205809 h 1985002"/>
              <a:gd name="connsiteX23815" fmla="*/ 1261171 w 3049233"/>
              <a:gd name="connsiteY23815" fmla="*/ 201367 h 1985002"/>
              <a:gd name="connsiteX23816" fmla="*/ 1173566 w 3049233"/>
              <a:gd name="connsiteY23816" fmla="*/ 199161 h 1985002"/>
              <a:gd name="connsiteX23817" fmla="*/ 1174668 w 3049233"/>
              <a:gd name="connsiteY23817" fmla="*/ 201242 h 1985002"/>
              <a:gd name="connsiteX23818" fmla="*/ 1177136 w 3049233"/>
              <a:gd name="connsiteY23818" fmla="*/ 205903 h 1985002"/>
              <a:gd name="connsiteX23819" fmla="*/ 1177695 w 3049233"/>
              <a:gd name="connsiteY23819" fmla="*/ 206959 h 1985002"/>
              <a:gd name="connsiteX23820" fmla="*/ 1167489 w 3049233"/>
              <a:gd name="connsiteY23820" fmla="*/ 210632 h 1985002"/>
              <a:gd name="connsiteX23821" fmla="*/ 1164106 w 3049233"/>
              <a:gd name="connsiteY23821" fmla="*/ 212036 h 1985002"/>
              <a:gd name="connsiteX23822" fmla="*/ 1163990 w 3049233"/>
              <a:gd name="connsiteY23822" fmla="*/ 211677 h 1985002"/>
              <a:gd name="connsiteX23823" fmla="*/ 1160316 w 3049233"/>
              <a:gd name="connsiteY23823" fmla="*/ 203943 h 1985002"/>
              <a:gd name="connsiteX23824" fmla="*/ 1170331 w 3049233"/>
              <a:gd name="connsiteY23824" fmla="*/ 200329 h 1985002"/>
              <a:gd name="connsiteX23825" fmla="*/ 1173365 w 3049233"/>
              <a:gd name="connsiteY23825" fmla="*/ 199233 h 1985002"/>
              <a:gd name="connsiteX23826" fmla="*/ 953281 w 3049233"/>
              <a:gd name="connsiteY23826" fmla="*/ 198441 h 1985002"/>
              <a:gd name="connsiteX23827" fmla="*/ 952196 w 3049233"/>
              <a:gd name="connsiteY23827" fmla="*/ 215693 h 1985002"/>
              <a:gd name="connsiteX23828" fmla="*/ 950998 w 3049233"/>
              <a:gd name="connsiteY23828" fmla="*/ 216432 h 1985002"/>
              <a:gd name="connsiteX23829" fmla="*/ 943396 w 3049233"/>
              <a:gd name="connsiteY23829" fmla="*/ 220046 h 1985002"/>
              <a:gd name="connsiteX23830" fmla="*/ 939344 w 3049233"/>
              <a:gd name="connsiteY23830" fmla="*/ 222904 h 1985002"/>
              <a:gd name="connsiteX23831" fmla="*/ 939660 w 3049233"/>
              <a:gd name="connsiteY23831" fmla="*/ 220463 h 1985002"/>
              <a:gd name="connsiteX23832" fmla="*/ 941777 w 3049233"/>
              <a:gd name="connsiteY23832" fmla="*/ 204101 h 1985002"/>
              <a:gd name="connsiteX23833" fmla="*/ 944611 w 3049233"/>
              <a:gd name="connsiteY23833" fmla="*/ 202428 h 1985002"/>
              <a:gd name="connsiteX23834" fmla="*/ 945624 w 3049233"/>
              <a:gd name="connsiteY23834" fmla="*/ 201830 h 1985002"/>
              <a:gd name="connsiteX23835" fmla="*/ 1217088 w 3049233"/>
              <a:gd name="connsiteY23835" fmla="*/ 198268 h 1985002"/>
              <a:gd name="connsiteX23836" fmla="*/ 1219813 w 3049233"/>
              <a:gd name="connsiteY23836" fmla="*/ 203032 h 1985002"/>
              <a:gd name="connsiteX23837" fmla="*/ 1207314 w 3049233"/>
              <a:gd name="connsiteY23837" fmla="*/ 208338 h 1985002"/>
              <a:gd name="connsiteX23838" fmla="*/ 1207193 w 3049233"/>
              <a:gd name="connsiteY23838" fmla="*/ 208027 h 1985002"/>
              <a:gd name="connsiteX23839" fmla="*/ 1206594 w 3049233"/>
              <a:gd name="connsiteY23839" fmla="*/ 206482 h 1985002"/>
              <a:gd name="connsiteX23840" fmla="*/ 1204984 w 3049233"/>
              <a:gd name="connsiteY23840" fmla="*/ 203750 h 1985002"/>
              <a:gd name="connsiteX23841" fmla="*/ 1204375 w 3049233"/>
              <a:gd name="connsiteY23841" fmla="*/ 202717 h 1985002"/>
              <a:gd name="connsiteX23842" fmla="*/ 1212704 w 3049233"/>
              <a:gd name="connsiteY23842" fmla="*/ 199714 h 1985002"/>
              <a:gd name="connsiteX23843" fmla="*/ 1214189 w 3049233"/>
              <a:gd name="connsiteY23843" fmla="*/ 199224 h 1985002"/>
              <a:gd name="connsiteX23844" fmla="*/ 1497723 w 3049233"/>
              <a:gd name="connsiteY23844" fmla="*/ 198155 h 1985002"/>
              <a:gd name="connsiteX23845" fmla="*/ 1497867 w 3049233"/>
              <a:gd name="connsiteY23845" fmla="*/ 198342 h 1985002"/>
              <a:gd name="connsiteX23846" fmla="*/ 1499733 w 3049233"/>
              <a:gd name="connsiteY23846" fmla="*/ 200713 h 1985002"/>
              <a:gd name="connsiteX23847" fmla="*/ 1521069 w 3049233"/>
              <a:gd name="connsiteY23847" fmla="*/ 237119 h 1985002"/>
              <a:gd name="connsiteX23848" fmla="*/ 1528492 w 3049233"/>
              <a:gd name="connsiteY23848" fmla="*/ 279113 h 1985002"/>
              <a:gd name="connsiteX23849" fmla="*/ 1507013 w 3049233"/>
              <a:gd name="connsiteY23849" fmla="*/ 355652 h 1985002"/>
              <a:gd name="connsiteX23850" fmla="*/ 1478223 w 3049233"/>
              <a:gd name="connsiteY23850" fmla="*/ 398833 h 1985002"/>
              <a:gd name="connsiteX23851" fmla="*/ 1478223 w 3049233"/>
              <a:gd name="connsiteY23851" fmla="*/ 399679 h 1985002"/>
              <a:gd name="connsiteX23852" fmla="*/ 1478141 w 3049233"/>
              <a:gd name="connsiteY23852" fmla="*/ 399834 h 1985002"/>
              <a:gd name="connsiteX23853" fmla="*/ 1471924 w 3049233"/>
              <a:gd name="connsiteY23853" fmla="*/ 410655 h 1985002"/>
              <a:gd name="connsiteX23854" fmla="*/ 1467958 w 3049233"/>
              <a:gd name="connsiteY23854" fmla="*/ 416448 h 1985002"/>
              <a:gd name="connsiteX23855" fmla="*/ 1459269 w 3049233"/>
              <a:gd name="connsiteY23855" fmla="*/ 428624 h 1985002"/>
              <a:gd name="connsiteX23856" fmla="*/ 1427394 w 3049233"/>
              <a:gd name="connsiteY23856" fmla="*/ 471349 h 1985002"/>
              <a:gd name="connsiteX23857" fmla="*/ 1386142 w 3049233"/>
              <a:gd name="connsiteY23857" fmla="*/ 524561 h 1985002"/>
              <a:gd name="connsiteX23858" fmla="*/ 1333158 w 3049233"/>
              <a:gd name="connsiteY23858" fmla="*/ 591924 h 1985002"/>
              <a:gd name="connsiteX23859" fmla="*/ 1321332 w 3049233"/>
              <a:gd name="connsiteY23859" fmla="*/ 606960 h 1985002"/>
              <a:gd name="connsiteX23860" fmla="*/ 1321307 w 3049233"/>
              <a:gd name="connsiteY23860" fmla="*/ 606991 h 1985002"/>
              <a:gd name="connsiteX23861" fmla="*/ 1314987 w 3049233"/>
              <a:gd name="connsiteY23861" fmla="*/ 614931 h 1985002"/>
              <a:gd name="connsiteX23862" fmla="*/ 1275644 w 3049233"/>
              <a:gd name="connsiteY23862" fmla="*/ 664355 h 1985002"/>
              <a:gd name="connsiteX23863" fmla="*/ 1307336 w 3049233"/>
              <a:gd name="connsiteY23863" fmla="*/ 624025 h 1985002"/>
              <a:gd name="connsiteX23864" fmla="*/ 1335297 w 3049233"/>
              <a:gd name="connsiteY23864" fmla="*/ 588442 h 1985002"/>
              <a:gd name="connsiteX23865" fmla="*/ 1390115 w 3049233"/>
              <a:gd name="connsiteY23865" fmla="*/ 517837 h 1985002"/>
              <a:gd name="connsiteX23866" fmla="*/ 1398083 w 3049233"/>
              <a:gd name="connsiteY23866" fmla="*/ 507328 h 1985002"/>
              <a:gd name="connsiteX23867" fmla="*/ 1403620 w 3049233"/>
              <a:gd name="connsiteY23867" fmla="*/ 500174 h 1985002"/>
              <a:gd name="connsiteX23868" fmla="*/ 1406221 w 3049233"/>
              <a:gd name="connsiteY23868" fmla="*/ 496814 h 1985002"/>
              <a:gd name="connsiteX23869" fmla="*/ 1456381 w 3049233"/>
              <a:gd name="connsiteY23869" fmla="*/ 429221 h 1985002"/>
              <a:gd name="connsiteX23870" fmla="*/ 1461205 w 3049233"/>
              <a:gd name="connsiteY23870" fmla="*/ 422069 h 1985002"/>
              <a:gd name="connsiteX23871" fmla="*/ 1464708 w 3049233"/>
              <a:gd name="connsiteY23871" fmla="*/ 417185 h 1985002"/>
              <a:gd name="connsiteX23872" fmla="*/ 1466022 w 3049233"/>
              <a:gd name="connsiteY23872" fmla="*/ 414925 h 1985002"/>
              <a:gd name="connsiteX23873" fmla="*/ 1468832 w 3049233"/>
              <a:gd name="connsiteY23873" fmla="*/ 410759 h 1985002"/>
              <a:gd name="connsiteX23874" fmla="*/ 1471105 w 3049233"/>
              <a:gd name="connsiteY23874" fmla="*/ 407389 h 1985002"/>
              <a:gd name="connsiteX23875" fmla="*/ 1477553 w 3049233"/>
              <a:gd name="connsiteY23875" fmla="*/ 395108 h 1985002"/>
              <a:gd name="connsiteX23876" fmla="*/ 1505324 w 3049233"/>
              <a:gd name="connsiteY23876" fmla="*/ 352267 h 1985002"/>
              <a:gd name="connsiteX23877" fmla="*/ 1526479 w 3049233"/>
              <a:gd name="connsiteY23877" fmla="*/ 273019 h 1985002"/>
              <a:gd name="connsiteX23878" fmla="*/ 1516839 w 3049233"/>
              <a:gd name="connsiteY23878" fmla="*/ 230347 h 1985002"/>
              <a:gd name="connsiteX23879" fmla="*/ 1283634 w 3049233"/>
              <a:gd name="connsiteY23879" fmla="*/ 197925 h 1985002"/>
              <a:gd name="connsiteX23880" fmla="*/ 1283654 w 3049233"/>
              <a:gd name="connsiteY23880" fmla="*/ 198493 h 1985002"/>
              <a:gd name="connsiteX23881" fmla="*/ 1274548 w 3049233"/>
              <a:gd name="connsiteY23881" fmla="*/ 204460 h 1985002"/>
              <a:gd name="connsiteX23882" fmla="*/ 1273996 w 3049233"/>
              <a:gd name="connsiteY23882" fmla="*/ 203323 h 1985002"/>
              <a:gd name="connsiteX23883" fmla="*/ 1428662 w 3049233"/>
              <a:gd name="connsiteY23883" fmla="*/ 196082 h 1985002"/>
              <a:gd name="connsiteX23884" fmla="*/ 1431325 w 3049233"/>
              <a:gd name="connsiteY23884" fmla="*/ 200036 h 1985002"/>
              <a:gd name="connsiteX23885" fmla="*/ 1443009 w 3049233"/>
              <a:gd name="connsiteY23885" fmla="*/ 237627 h 1985002"/>
              <a:gd name="connsiteX23886" fmla="*/ 1435219 w 3049233"/>
              <a:gd name="connsiteY23886" fmla="*/ 310273 h 1985002"/>
              <a:gd name="connsiteX23887" fmla="*/ 1435219 w 3049233"/>
              <a:gd name="connsiteY23887" fmla="*/ 311119 h 1985002"/>
              <a:gd name="connsiteX23888" fmla="*/ 1418286 w 3049233"/>
              <a:gd name="connsiteY23888" fmla="*/ 352267 h 1985002"/>
              <a:gd name="connsiteX23889" fmla="*/ 1410241 w 3049233"/>
              <a:gd name="connsiteY23889" fmla="*/ 374547 h 1985002"/>
              <a:gd name="connsiteX23890" fmla="*/ 1406783 w 3049233"/>
              <a:gd name="connsiteY23890" fmla="*/ 381030 h 1985002"/>
              <a:gd name="connsiteX23891" fmla="*/ 1404364 w 3049233"/>
              <a:gd name="connsiteY23891" fmla="*/ 385566 h 1985002"/>
              <a:gd name="connsiteX23892" fmla="*/ 1391831 w 3049233"/>
              <a:gd name="connsiteY23892" fmla="*/ 408226 h 1985002"/>
              <a:gd name="connsiteX23893" fmla="*/ 1381812 w 3049233"/>
              <a:gd name="connsiteY23893" fmla="*/ 424523 h 1985002"/>
              <a:gd name="connsiteX23894" fmla="*/ 1365424 w 3049233"/>
              <a:gd name="connsiteY23894" fmla="*/ 450486 h 1985002"/>
              <a:gd name="connsiteX23895" fmla="*/ 1357206 w 3049233"/>
              <a:gd name="connsiteY23895" fmla="*/ 462952 h 1985002"/>
              <a:gd name="connsiteX23896" fmla="*/ 1352588 w 3049233"/>
              <a:gd name="connsiteY23896" fmla="*/ 469956 h 1985002"/>
              <a:gd name="connsiteX23897" fmla="*/ 1337004 w 3049233"/>
              <a:gd name="connsiteY23897" fmla="*/ 493124 h 1985002"/>
              <a:gd name="connsiteX23898" fmla="*/ 1316231 w 3049233"/>
              <a:gd name="connsiteY23898" fmla="*/ 522999 h 1985002"/>
              <a:gd name="connsiteX23899" fmla="*/ 1318888 w 3049233"/>
              <a:gd name="connsiteY23899" fmla="*/ 518623 h 1985002"/>
              <a:gd name="connsiteX23900" fmla="*/ 1327131 w 3049233"/>
              <a:gd name="connsiteY23900" fmla="*/ 506658 h 1985002"/>
              <a:gd name="connsiteX23901" fmla="*/ 1336693 w 3049233"/>
              <a:gd name="connsiteY23901" fmla="*/ 492123 h 1985002"/>
              <a:gd name="connsiteX23902" fmla="*/ 1342531 w 3049233"/>
              <a:gd name="connsiteY23902" fmla="*/ 483584 h 1985002"/>
              <a:gd name="connsiteX23903" fmla="*/ 1346106 w 3049233"/>
              <a:gd name="connsiteY23903" fmla="*/ 477814 h 1985002"/>
              <a:gd name="connsiteX23904" fmla="*/ 1360552 w 3049233"/>
              <a:gd name="connsiteY23904" fmla="*/ 455854 h 1985002"/>
              <a:gd name="connsiteX23905" fmla="*/ 1388222 w 3049233"/>
              <a:gd name="connsiteY23905" fmla="*/ 410592 h 1985002"/>
              <a:gd name="connsiteX23906" fmla="*/ 1390890 w 3049233"/>
              <a:gd name="connsiteY23906" fmla="*/ 405528 h 1985002"/>
              <a:gd name="connsiteX23907" fmla="*/ 1391845 w 3049233"/>
              <a:gd name="connsiteY23907" fmla="*/ 403986 h 1985002"/>
              <a:gd name="connsiteX23908" fmla="*/ 1393333 w 3049233"/>
              <a:gd name="connsiteY23908" fmla="*/ 401584 h 1985002"/>
              <a:gd name="connsiteX23909" fmla="*/ 1402280 w 3049233"/>
              <a:gd name="connsiteY23909" fmla="*/ 383905 h 1985002"/>
              <a:gd name="connsiteX23910" fmla="*/ 1407586 w 3049233"/>
              <a:gd name="connsiteY23910" fmla="*/ 373834 h 1985002"/>
              <a:gd name="connsiteX23911" fmla="*/ 1407998 w 3049233"/>
              <a:gd name="connsiteY23911" fmla="*/ 372608 h 1985002"/>
              <a:gd name="connsiteX23912" fmla="*/ 1408795 w 3049233"/>
              <a:gd name="connsiteY23912" fmla="*/ 371032 h 1985002"/>
              <a:gd name="connsiteX23913" fmla="*/ 1409113 w 3049233"/>
              <a:gd name="connsiteY23913" fmla="*/ 370403 h 1985002"/>
              <a:gd name="connsiteX23914" fmla="*/ 1416085 w 3049233"/>
              <a:gd name="connsiteY23914" fmla="*/ 348541 h 1985002"/>
              <a:gd name="connsiteX23915" fmla="*/ 1433018 w 3049233"/>
              <a:gd name="connsiteY23915" fmla="*/ 304852 h 1985002"/>
              <a:gd name="connsiteX23916" fmla="*/ 1439283 w 3049233"/>
              <a:gd name="connsiteY23916" fmla="*/ 229839 h 1985002"/>
              <a:gd name="connsiteX23917" fmla="*/ 915487 w 3049233"/>
              <a:gd name="connsiteY23917" fmla="*/ 195570 h 1985002"/>
              <a:gd name="connsiteX23918" fmla="*/ 915054 w 3049233"/>
              <a:gd name="connsiteY23918" fmla="*/ 198833 h 1985002"/>
              <a:gd name="connsiteX23919" fmla="*/ 912978 w 3049233"/>
              <a:gd name="connsiteY23919" fmla="*/ 214445 h 1985002"/>
              <a:gd name="connsiteX23920" fmla="*/ 909220 w 3049233"/>
              <a:gd name="connsiteY23920" fmla="*/ 216675 h 1985002"/>
              <a:gd name="connsiteX23921" fmla="*/ 898250 w 3049233"/>
              <a:gd name="connsiteY23921" fmla="*/ 224900 h 1985002"/>
              <a:gd name="connsiteX23922" fmla="*/ 899013 w 3049233"/>
              <a:gd name="connsiteY23922" fmla="*/ 220996 h 1985002"/>
              <a:gd name="connsiteX23923" fmla="*/ 901119 w 3049233"/>
              <a:gd name="connsiteY23923" fmla="*/ 210216 h 1985002"/>
              <a:gd name="connsiteX23924" fmla="*/ 902579 w 3049233"/>
              <a:gd name="connsiteY23924" fmla="*/ 202742 h 1985002"/>
              <a:gd name="connsiteX23925" fmla="*/ 1314810 w 3049233"/>
              <a:gd name="connsiteY23925" fmla="*/ 195103 h 1985002"/>
              <a:gd name="connsiteX23926" fmla="*/ 1314898 w 3049233"/>
              <a:gd name="connsiteY23926" fmla="*/ 195535 h 1985002"/>
              <a:gd name="connsiteX23927" fmla="*/ 1314908 w 3049233"/>
              <a:gd name="connsiteY23927" fmla="*/ 195581 h 1985002"/>
              <a:gd name="connsiteX23928" fmla="*/ 1314820 w 3049233"/>
              <a:gd name="connsiteY23928" fmla="*/ 195424 h 1985002"/>
              <a:gd name="connsiteX23929" fmla="*/ 1314813 w 3049233"/>
              <a:gd name="connsiteY23929" fmla="*/ 195412 h 1985002"/>
              <a:gd name="connsiteX23930" fmla="*/ 1314717 w 3049233"/>
              <a:gd name="connsiteY23930" fmla="*/ 195241 h 1985002"/>
              <a:gd name="connsiteX23931" fmla="*/ 1314733 w 3049233"/>
              <a:gd name="connsiteY23931" fmla="*/ 195217 h 1985002"/>
              <a:gd name="connsiteX23932" fmla="*/ 1192427 w 3049233"/>
              <a:gd name="connsiteY23932" fmla="*/ 193505 h 1985002"/>
              <a:gd name="connsiteX23933" fmla="*/ 1193364 w 3049233"/>
              <a:gd name="connsiteY23933" fmla="*/ 195283 h 1985002"/>
              <a:gd name="connsiteX23934" fmla="*/ 1196037 w 3049233"/>
              <a:gd name="connsiteY23934" fmla="*/ 200358 h 1985002"/>
              <a:gd name="connsiteX23935" fmla="*/ 1192026 w 3049233"/>
              <a:gd name="connsiteY23935" fmla="*/ 201801 h 1985002"/>
              <a:gd name="connsiteX23936" fmla="*/ 1182962 w 3049233"/>
              <a:gd name="connsiteY23936" fmla="*/ 205064 h 1985002"/>
              <a:gd name="connsiteX23937" fmla="*/ 1178910 w 3049233"/>
              <a:gd name="connsiteY23937" fmla="*/ 197331 h 1985002"/>
              <a:gd name="connsiteX23938" fmla="*/ 1181525 w 3049233"/>
              <a:gd name="connsiteY23938" fmla="*/ 196591 h 1985002"/>
              <a:gd name="connsiteX23939" fmla="*/ 1188018 w 3049233"/>
              <a:gd name="connsiteY23939" fmla="*/ 194753 h 1985002"/>
              <a:gd name="connsiteX23940" fmla="*/ 1259398 w 3049233"/>
              <a:gd name="connsiteY23940" fmla="*/ 192618 h 1985002"/>
              <a:gd name="connsiteX23941" fmla="*/ 1261155 w 3049233"/>
              <a:gd name="connsiteY23941" fmla="*/ 194949 h 1985002"/>
              <a:gd name="connsiteX23942" fmla="*/ 1248969 w 3049233"/>
              <a:gd name="connsiteY23942" fmla="*/ 200572 h 1985002"/>
              <a:gd name="connsiteX23943" fmla="*/ 1248352 w 3049233"/>
              <a:gd name="connsiteY23943" fmla="*/ 199694 h 1985002"/>
              <a:gd name="connsiteX23944" fmla="*/ 1248077 w 3049233"/>
              <a:gd name="connsiteY23944" fmla="*/ 199303 h 1985002"/>
              <a:gd name="connsiteX23945" fmla="*/ 1247007 w 3049233"/>
              <a:gd name="connsiteY23945" fmla="*/ 197780 h 1985002"/>
              <a:gd name="connsiteX23946" fmla="*/ 1148302 w 3049233"/>
              <a:gd name="connsiteY23946" fmla="*/ 192267 h 1985002"/>
              <a:gd name="connsiteX23947" fmla="*/ 1152010 w 3049233"/>
              <a:gd name="connsiteY23947" fmla="*/ 200183 h 1985002"/>
              <a:gd name="connsiteX23948" fmla="*/ 1147840 w 3049233"/>
              <a:gd name="connsiteY23948" fmla="*/ 201708 h 1985002"/>
              <a:gd name="connsiteX23949" fmla="*/ 1138527 w 3049233"/>
              <a:gd name="connsiteY23949" fmla="*/ 205115 h 1985002"/>
              <a:gd name="connsiteX23950" fmla="*/ 1138195 w 3049233"/>
              <a:gd name="connsiteY23950" fmla="*/ 204261 h 1985002"/>
              <a:gd name="connsiteX23951" fmla="*/ 1135155 w 3049233"/>
              <a:gd name="connsiteY23951" fmla="*/ 196441 h 1985002"/>
              <a:gd name="connsiteX23952" fmla="*/ 1235569 w 3049233"/>
              <a:gd name="connsiteY23952" fmla="*/ 192172 h 1985002"/>
              <a:gd name="connsiteX23953" fmla="*/ 1237823 w 3049233"/>
              <a:gd name="connsiteY23953" fmla="*/ 195385 h 1985002"/>
              <a:gd name="connsiteX23954" fmla="*/ 1226081 w 3049233"/>
              <a:gd name="connsiteY23954" fmla="*/ 200370 h 1985002"/>
              <a:gd name="connsiteX23955" fmla="*/ 1226063 w 3049233"/>
              <a:gd name="connsiteY23955" fmla="*/ 200342 h 1985002"/>
              <a:gd name="connsiteX23956" fmla="*/ 1223389 w 3049233"/>
              <a:gd name="connsiteY23956" fmla="*/ 196190 h 1985002"/>
              <a:gd name="connsiteX23957" fmla="*/ 1229373 w 3049233"/>
              <a:gd name="connsiteY23957" fmla="*/ 194216 h 1985002"/>
              <a:gd name="connsiteX23958" fmla="*/ 1281518 w 3049233"/>
              <a:gd name="connsiteY23958" fmla="*/ 192045 h 1985002"/>
              <a:gd name="connsiteX23959" fmla="*/ 1281634 w 3049233"/>
              <a:gd name="connsiteY23959" fmla="*/ 192186 h 1985002"/>
              <a:gd name="connsiteX23960" fmla="*/ 1282182 w 3049233"/>
              <a:gd name="connsiteY23960" fmla="*/ 192856 h 1985002"/>
              <a:gd name="connsiteX23961" fmla="*/ 1282322 w 3049233"/>
              <a:gd name="connsiteY23961" fmla="*/ 193027 h 1985002"/>
              <a:gd name="connsiteX23962" fmla="*/ 1271814 w 3049233"/>
              <a:gd name="connsiteY23962" fmla="*/ 198830 h 1985002"/>
              <a:gd name="connsiteX23963" fmla="*/ 1271801 w 3049233"/>
              <a:gd name="connsiteY23963" fmla="*/ 198805 h 1985002"/>
              <a:gd name="connsiteX23964" fmla="*/ 1271792 w 3049233"/>
              <a:gd name="connsiteY23964" fmla="*/ 198786 h 1985002"/>
              <a:gd name="connsiteX23965" fmla="*/ 1270847 w 3049233"/>
              <a:gd name="connsiteY23965" fmla="*/ 197559 h 1985002"/>
              <a:gd name="connsiteX23966" fmla="*/ 1270442 w 3049233"/>
              <a:gd name="connsiteY23966" fmla="*/ 197033 h 1985002"/>
              <a:gd name="connsiteX23967" fmla="*/ 1485814 w 3049233"/>
              <a:gd name="connsiteY23967" fmla="*/ 191741 h 1985002"/>
              <a:gd name="connsiteX23968" fmla="*/ 1486353 w 3049233"/>
              <a:gd name="connsiteY23968" fmla="*/ 192077 h 1985002"/>
              <a:gd name="connsiteX23969" fmla="*/ 1488216 w 3049233"/>
              <a:gd name="connsiteY23969" fmla="*/ 194109 h 1985002"/>
              <a:gd name="connsiteX23970" fmla="*/ 1490079 w 3049233"/>
              <a:gd name="connsiteY23970" fmla="*/ 196481 h 1985002"/>
              <a:gd name="connsiteX23971" fmla="*/ 1498022 w 3049233"/>
              <a:gd name="connsiteY23971" fmla="*/ 211434 h 1985002"/>
              <a:gd name="connsiteX23972" fmla="*/ 971010 w 3049233"/>
              <a:gd name="connsiteY23972" fmla="*/ 190593 h 1985002"/>
              <a:gd name="connsiteX23973" fmla="*/ 970993 w 3049233"/>
              <a:gd name="connsiteY23973" fmla="*/ 198135 h 1985002"/>
              <a:gd name="connsiteX23974" fmla="*/ 970989 w 3049233"/>
              <a:gd name="connsiteY23974" fmla="*/ 200035 h 1985002"/>
              <a:gd name="connsiteX23975" fmla="*/ 970587 w 3049233"/>
              <a:gd name="connsiteY23975" fmla="*/ 200484 h 1985002"/>
              <a:gd name="connsiteX23976" fmla="*/ 964755 w 3049233"/>
              <a:gd name="connsiteY23976" fmla="*/ 206992 h 1985002"/>
              <a:gd name="connsiteX23977" fmla="*/ 961304 w 3049233"/>
              <a:gd name="connsiteY23977" fmla="*/ 210079 h 1985002"/>
              <a:gd name="connsiteX23978" fmla="*/ 958863 w 3049233"/>
              <a:gd name="connsiteY23978" fmla="*/ 211583 h 1985002"/>
              <a:gd name="connsiteX23979" fmla="*/ 959246 w 3049233"/>
              <a:gd name="connsiteY23979" fmla="*/ 205513 h 1985002"/>
              <a:gd name="connsiteX23980" fmla="*/ 959598 w 3049233"/>
              <a:gd name="connsiteY23980" fmla="*/ 199940 h 1985002"/>
              <a:gd name="connsiteX23981" fmla="*/ 959877 w 3049233"/>
              <a:gd name="connsiteY23981" fmla="*/ 195521 h 1985002"/>
              <a:gd name="connsiteX23982" fmla="*/ 1418158 w 3049233"/>
              <a:gd name="connsiteY23982" fmla="*/ 190197 h 1985002"/>
              <a:gd name="connsiteX23983" fmla="*/ 1421672 w 3049233"/>
              <a:gd name="connsiteY23983" fmla="*/ 195295 h 1985002"/>
              <a:gd name="connsiteX23984" fmla="*/ 1433527 w 3049233"/>
              <a:gd name="connsiteY23984" fmla="*/ 232548 h 1985002"/>
              <a:gd name="connsiteX23985" fmla="*/ 1427262 w 3049233"/>
              <a:gd name="connsiteY23985" fmla="*/ 304852 h 1985002"/>
              <a:gd name="connsiteX23986" fmla="*/ 1411006 w 3049233"/>
              <a:gd name="connsiteY23986" fmla="*/ 347017 h 1985002"/>
              <a:gd name="connsiteX23987" fmla="*/ 1398671 w 3049233"/>
              <a:gd name="connsiteY23987" fmla="*/ 379210 h 1985002"/>
              <a:gd name="connsiteX23988" fmla="*/ 1393335 w 3049233"/>
              <a:gd name="connsiteY23988" fmla="*/ 389656 h 1985002"/>
              <a:gd name="connsiteX23989" fmla="*/ 1365097 w 3049233"/>
              <a:gd name="connsiteY23989" fmla="*/ 438409 h 1985002"/>
              <a:gd name="connsiteX23990" fmla="*/ 1343296 w 3049233"/>
              <a:gd name="connsiteY23990" fmla="*/ 472233 h 1985002"/>
              <a:gd name="connsiteX23991" fmla="*/ 1342536 w 3049233"/>
              <a:gd name="connsiteY23991" fmla="*/ 473412 h 1985002"/>
              <a:gd name="connsiteX23992" fmla="*/ 1343115 w 3049233"/>
              <a:gd name="connsiteY23992" fmla="*/ 471956 h 1985002"/>
              <a:gd name="connsiteX23993" fmla="*/ 1344326 w 3049233"/>
              <a:gd name="connsiteY23993" fmla="*/ 468913 h 1985002"/>
              <a:gd name="connsiteX23994" fmla="*/ 1361061 w 3049233"/>
              <a:gd name="connsiteY23994" fmla="*/ 441394 h 1985002"/>
              <a:gd name="connsiteX23995" fmla="*/ 1386567 w 3049233"/>
              <a:gd name="connsiteY23995" fmla="*/ 399453 h 1985002"/>
              <a:gd name="connsiteX23996" fmla="*/ 1409988 w 3049233"/>
              <a:gd name="connsiteY23996" fmla="*/ 343293 h 1985002"/>
              <a:gd name="connsiteX23997" fmla="*/ 1425060 w 3049233"/>
              <a:gd name="connsiteY23997" fmla="*/ 299604 h 1985002"/>
              <a:gd name="connsiteX23998" fmla="*/ 1429801 w 3049233"/>
              <a:gd name="connsiteY23998" fmla="*/ 225437 h 1985002"/>
              <a:gd name="connsiteX23999" fmla="*/ 883695 w 3049233"/>
              <a:gd name="connsiteY23999" fmla="*/ 189270 h 1985002"/>
              <a:gd name="connsiteX24000" fmla="*/ 880521 w 3049233"/>
              <a:gd name="connsiteY24000" fmla="*/ 201622 h 1985002"/>
              <a:gd name="connsiteX24001" fmla="*/ 880243 w 3049233"/>
              <a:gd name="connsiteY24001" fmla="*/ 202705 h 1985002"/>
              <a:gd name="connsiteX24002" fmla="*/ 877425 w 3049233"/>
              <a:gd name="connsiteY24002" fmla="*/ 213676 h 1985002"/>
              <a:gd name="connsiteX24003" fmla="*/ 871558 w 3049233"/>
              <a:gd name="connsiteY24003" fmla="*/ 218005 h 1985002"/>
              <a:gd name="connsiteX24004" fmla="*/ 870157 w 3049233"/>
              <a:gd name="connsiteY24004" fmla="*/ 217336 h 1985002"/>
              <a:gd name="connsiteX24005" fmla="*/ 863613 w 3049233"/>
              <a:gd name="connsiteY24005" fmla="*/ 214210 h 1985002"/>
              <a:gd name="connsiteX24006" fmla="*/ 866940 w 3049233"/>
              <a:gd name="connsiteY24006" fmla="*/ 206596 h 1985002"/>
              <a:gd name="connsiteX24007" fmla="*/ 870298 w 3049233"/>
              <a:gd name="connsiteY24007" fmla="*/ 198910 h 1985002"/>
              <a:gd name="connsiteX24008" fmla="*/ 1211307 w 3049233"/>
              <a:gd name="connsiteY24008" fmla="*/ 188162 h 1985002"/>
              <a:gd name="connsiteX24009" fmla="*/ 1214486 w 3049233"/>
              <a:gd name="connsiteY24009" fmla="*/ 193719 h 1985002"/>
              <a:gd name="connsiteX24010" fmla="*/ 1201768 w 3049233"/>
              <a:gd name="connsiteY24010" fmla="*/ 198295 h 1985002"/>
              <a:gd name="connsiteX24011" fmla="*/ 1198013 w 3049233"/>
              <a:gd name="connsiteY24011" fmla="*/ 191924 h 1985002"/>
              <a:gd name="connsiteX24012" fmla="*/ 1033616 w 3049233"/>
              <a:gd name="connsiteY24012" fmla="*/ 188116 h 1985002"/>
              <a:gd name="connsiteX24013" fmla="*/ 1039996 w 3049233"/>
              <a:gd name="connsiteY24013" fmla="*/ 190722 h 1985002"/>
              <a:gd name="connsiteX24014" fmla="*/ 1032471 w 3049233"/>
              <a:gd name="connsiteY24014" fmla="*/ 188370 h 1985002"/>
              <a:gd name="connsiteX24015" fmla="*/ 1032546 w 3049233"/>
              <a:gd name="connsiteY24015" fmla="*/ 188352 h 1985002"/>
              <a:gd name="connsiteX24016" fmla="*/ 1319914 w 3049233"/>
              <a:gd name="connsiteY24016" fmla="*/ 187349 h 1985002"/>
              <a:gd name="connsiteX24017" fmla="*/ 1324555 w 3049233"/>
              <a:gd name="connsiteY24017" fmla="*/ 212777 h 1985002"/>
              <a:gd name="connsiteX24018" fmla="*/ 1324376 w 3049233"/>
              <a:gd name="connsiteY24018" fmla="*/ 212458 h 1985002"/>
              <a:gd name="connsiteX24019" fmla="*/ 1322853 w 3049233"/>
              <a:gd name="connsiteY24019" fmla="*/ 209744 h 1985002"/>
              <a:gd name="connsiteX24020" fmla="*/ 1318732 w 3049233"/>
              <a:gd name="connsiteY24020" fmla="*/ 189283 h 1985002"/>
              <a:gd name="connsiteX24021" fmla="*/ 1318780 w 3049233"/>
              <a:gd name="connsiteY24021" fmla="*/ 189211 h 1985002"/>
              <a:gd name="connsiteX24022" fmla="*/ 1318961 w 3049233"/>
              <a:gd name="connsiteY24022" fmla="*/ 188859 h 1985002"/>
              <a:gd name="connsiteX24023" fmla="*/ 1319440 w 3049233"/>
              <a:gd name="connsiteY24023" fmla="*/ 187929 h 1985002"/>
              <a:gd name="connsiteX24024" fmla="*/ 1409083 w 3049233"/>
              <a:gd name="connsiteY24024" fmla="*/ 186986 h 1985002"/>
              <a:gd name="connsiteX24025" fmla="*/ 1411343 w 3049233"/>
              <a:gd name="connsiteY24025" fmla="*/ 190385 h 1985002"/>
              <a:gd name="connsiteX24026" fmla="*/ 1423535 w 3049233"/>
              <a:gd name="connsiteY24026" fmla="*/ 227129 h 1985002"/>
              <a:gd name="connsiteX24027" fmla="*/ 1418793 w 3049233"/>
              <a:gd name="connsiteY24027" fmla="*/ 298927 h 1985002"/>
              <a:gd name="connsiteX24028" fmla="*/ 1418793 w 3049233"/>
              <a:gd name="connsiteY24028" fmla="*/ 300450 h 1985002"/>
              <a:gd name="connsiteX24029" fmla="*/ 1404232 w 3049233"/>
              <a:gd name="connsiteY24029" fmla="*/ 341768 h 1985002"/>
              <a:gd name="connsiteX24030" fmla="*/ 1397390 w 3049233"/>
              <a:gd name="connsiteY24030" fmla="*/ 364434 h 1985002"/>
              <a:gd name="connsiteX24031" fmla="*/ 1381469 w 3049233"/>
              <a:gd name="connsiteY24031" fmla="*/ 396730 h 1985002"/>
              <a:gd name="connsiteX24032" fmla="*/ 1381463 w 3049233"/>
              <a:gd name="connsiteY24032" fmla="*/ 396740 h 1985002"/>
              <a:gd name="connsiteX24033" fmla="*/ 1357112 w 3049233"/>
              <a:gd name="connsiteY24033" fmla="*/ 436765 h 1985002"/>
              <a:gd name="connsiteX24034" fmla="*/ 1358873 w 3049233"/>
              <a:gd name="connsiteY24034" fmla="*/ 432339 h 1985002"/>
              <a:gd name="connsiteX24035" fmla="*/ 1359246 w 3049233"/>
              <a:gd name="connsiteY24035" fmla="*/ 430434 h 1985002"/>
              <a:gd name="connsiteX24036" fmla="*/ 1364695 w 3049233"/>
              <a:gd name="connsiteY24036" fmla="*/ 421256 h 1985002"/>
              <a:gd name="connsiteX24037" fmla="*/ 1379838 w 3049233"/>
              <a:gd name="connsiteY24037" fmla="*/ 395751 h 1985002"/>
              <a:gd name="connsiteX24038" fmla="*/ 1395972 w 3049233"/>
              <a:gd name="connsiteY24038" fmla="*/ 361993 h 1985002"/>
              <a:gd name="connsiteX24039" fmla="*/ 1403216 w 3049233"/>
              <a:gd name="connsiteY24039" fmla="*/ 337535 h 1985002"/>
              <a:gd name="connsiteX24040" fmla="*/ 1416931 w 3049233"/>
              <a:gd name="connsiteY24040" fmla="*/ 293846 h 1985002"/>
              <a:gd name="connsiteX24041" fmla="*/ 1420149 w 3049233"/>
              <a:gd name="connsiteY24041" fmla="*/ 220185 h 1985002"/>
              <a:gd name="connsiteX24042" fmla="*/ 1167078 w 3049233"/>
              <a:gd name="connsiteY24042" fmla="*/ 186905 h 1985002"/>
              <a:gd name="connsiteX24043" fmla="*/ 1170759 w 3049233"/>
              <a:gd name="connsiteY24043" fmla="*/ 193858 h 1985002"/>
              <a:gd name="connsiteX24044" fmla="*/ 1162594 w 3049233"/>
              <a:gd name="connsiteY24044" fmla="*/ 196311 h 1985002"/>
              <a:gd name="connsiteX24045" fmla="*/ 1157564 w 3049233"/>
              <a:gd name="connsiteY24045" fmla="*/ 198151 h 1985002"/>
              <a:gd name="connsiteX24046" fmla="*/ 1154103 w 3049233"/>
              <a:gd name="connsiteY24046" fmla="*/ 190865 h 1985002"/>
              <a:gd name="connsiteX24047" fmla="*/ 1153921 w 3049233"/>
              <a:gd name="connsiteY24047" fmla="*/ 190483 h 1985002"/>
              <a:gd name="connsiteX24048" fmla="*/ 1159058 w 3049233"/>
              <a:gd name="connsiteY24048" fmla="*/ 188852 h 1985002"/>
              <a:gd name="connsiteX24049" fmla="*/ 1276639 w 3049233"/>
              <a:gd name="connsiteY24049" fmla="*/ 186085 h 1985002"/>
              <a:gd name="connsiteX24050" fmla="*/ 1277660 w 3049233"/>
              <a:gd name="connsiteY24050" fmla="*/ 187333 h 1985002"/>
              <a:gd name="connsiteX24051" fmla="*/ 1266822 w 3049233"/>
              <a:gd name="connsiteY24051" fmla="*/ 192334 h 1985002"/>
              <a:gd name="connsiteX24052" fmla="*/ 1265218 w 3049233"/>
              <a:gd name="connsiteY24052" fmla="*/ 190252 h 1985002"/>
              <a:gd name="connsiteX24053" fmla="*/ 1254384 w 3049233"/>
              <a:gd name="connsiteY24053" fmla="*/ 185966 h 1985002"/>
              <a:gd name="connsiteX24054" fmla="*/ 1254724 w 3049233"/>
              <a:gd name="connsiteY24054" fmla="*/ 186418 h 1985002"/>
              <a:gd name="connsiteX24055" fmla="*/ 1255653 w 3049233"/>
              <a:gd name="connsiteY24055" fmla="*/ 187650 h 1985002"/>
              <a:gd name="connsiteX24056" fmla="*/ 1256055 w 3049233"/>
              <a:gd name="connsiteY24056" fmla="*/ 188182 h 1985002"/>
              <a:gd name="connsiteX24057" fmla="*/ 1246066 w 3049233"/>
              <a:gd name="connsiteY24057" fmla="*/ 191885 h 1985002"/>
              <a:gd name="connsiteX24058" fmla="*/ 1246047 w 3049233"/>
              <a:gd name="connsiteY24058" fmla="*/ 191893 h 1985002"/>
              <a:gd name="connsiteX24059" fmla="*/ 1243599 w 3049233"/>
              <a:gd name="connsiteY24059" fmla="*/ 192933 h 1985002"/>
              <a:gd name="connsiteX24060" fmla="*/ 1241654 w 3049233"/>
              <a:gd name="connsiteY24060" fmla="*/ 190165 h 1985002"/>
              <a:gd name="connsiteX24061" fmla="*/ 1252928 w 3049233"/>
              <a:gd name="connsiteY24061" fmla="*/ 186447 h 1985002"/>
              <a:gd name="connsiteX24062" fmla="*/ 777985 w 3049233"/>
              <a:gd name="connsiteY24062" fmla="*/ 185469 h 1985002"/>
              <a:gd name="connsiteX24063" fmla="*/ 772439 w 3049233"/>
              <a:gd name="connsiteY24063" fmla="*/ 191899 h 1985002"/>
              <a:gd name="connsiteX24064" fmla="*/ 764935 w 3049233"/>
              <a:gd name="connsiteY24064" fmla="*/ 200597 h 1985002"/>
              <a:gd name="connsiteX24065" fmla="*/ 762079 w 3049233"/>
              <a:gd name="connsiteY24065" fmla="*/ 203908 h 1985002"/>
              <a:gd name="connsiteX24066" fmla="*/ 752261 w 3049233"/>
              <a:gd name="connsiteY24066" fmla="*/ 219822 h 1985002"/>
              <a:gd name="connsiteX24067" fmla="*/ 743518 w 3049233"/>
              <a:gd name="connsiteY24067" fmla="*/ 233994 h 1985002"/>
              <a:gd name="connsiteX24068" fmla="*/ 739204 w 3049233"/>
              <a:gd name="connsiteY24068" fmla="*/ 240986 h 1985002"/>
              <a:gd name="connsiteX24069" fmla="*/ 720686 w 3049233"/>
              <a:gd name="connsiteY24069" fmla="*/ 258713 h 1985002"/>
              <a:gd name="connsiteX24070" fmla="*/ 714982 w 3049233"/>
              <a:gd name="connsiteY24070" fmla="*/ 264173 h 1985002"/>
              <a:gd name="connsiteX24071" fmla="*/ 715368 w 3049233"/>
              <a:gd name="connsiteY24071" fmla="*/ 263238 h 1985002"/>
              <a:gd name="connsiteX24072" fmla="*/ 716015 w 3049233"/>
              <a:gd name="connsiteY24072" fmla="*/ 261671 h 1985002"/>
              <a:gd name="connsiteX24073" fmla="*/ 717426 w 3049233"/>
              <a:gd name="connsiteY24073" fmla="*/ 258255 h 1985002"/>
              <a:gd name="connsiteX24074" fmla="*/ 721375 w 3049233"/>
              <a:gd name="connsiteY24074" fmla="*/ 252432 h 1985002"/>
              <a:gd name="connsiteX24075" fmla="*/ 741555 w 3049233"/>
              <a:gd name="connsiteY24075" fmla="*/ 222680 h 1985002"/>
              <a:gd name="connsiteX24076" fmla="*/ 750593 w 3049233"/>
              <a:gd name="connsiteY24076" fmla="*/ 209355 h 1985002"/>
              <a:gd name="connsiteX24077" fmla="*/ 777859 w 3049233"/>
              <a:gd name="connsiteY24077" fmla="*/ 185573 h 1985002"/>
              <a:gd name="connsiteX24078" fmla="*/ 983684 w 3049233"/>
              <a:gd name="connsiteY24078" fmla="*/ 184982 h 1985002"/>
              <a:gd name="connsiteX24079" fmla="*/ 982031 w 3049233"/>
              <a:gd name="connsiteY24079" fmla="*/ 186985 h 1985002"/>
              <a:gd name="connsiteX24080" fmla="*/ 976940 w 3049233"/>
              <a:gd name="connsiteY24080" fmla="*/ 193153 h 1985002"/>
              <a:gd name="connsiteX24081" fmla="*/ 976943 w 3049233"/>
              <a:gd name="connsiteY24081" fmla="*/ 191468 h 1985002"/>
              <a:gd name="connsiteX24082" fmla="*/ 976945 w 3049233"/>
              <a:gd name="connsiteY24082" fmla="*/ 190822 h 1985002"/>
              <a:gd name="connsiteX24083" fmla="*/ 976950 w 3049233"/>
              <a:gd name="connsiteY24083" fmla="*/ 187963 h 1985002"/>
              <a:gd name="connsiteX24084" fmla="*/ 1466412 w 3049233"/>
              <a:gd name="connsiteY24084" fmla="*/ 184700 h 1985002"/>
              <a:gd name="connsiteX24085" fmla="*/ 1467898 w 3049233"/>
              <a:gd name="connsiteY24085" fmla="*/ 186321 h 1985002"/>
              <a:gd name="connsiteX24086" fmla="*/ 1468326 w 3049233"/>
              <a:gd name="connsiteY24086" fmla="*/ 187777 h 1985002"/>
              <a:gd name="connsiteX24087" fmla="*/ 1124261 w 3049233"/>
              <a:gd name="connsiteY24087" fmla="*/ 184404 h 1985002"/>
              <a:gd name="connsiteX24088" fmla="*/ 1125711 w 3049233"/>
              <a:gd name="connsiteY24088" fmla="*/ 188146 h 1985002"/>
              <a:gd name="connsiteX24089" fmla="*/ 1121983 w 3049233"/>
              <a:gd name="connsiteY24089" fmla="*/ 186476 h 1985002"/>
              <a:gd name="connsiteX24090" fmla="*/ 1119926 w 3049233"/>
              <a:gd name="connsiteY24090" fmla="*/ 185554 h 1985002"/>
              <a:gd name="connsiteX24091" fmla="*/ 1458180 w 3049233"/>
              <a:gd name="connsiteY24091" fmla="*/ 183753 h 1985002"/>
              <a:gd name="connsiteX24092" fmla="*/ 1459768 w 3049233"/>
              <a:gd name="connsiteY24092" fmla="*/ 185472 h 1985002"/>
              <a:gd name="connsiteX24093" fmla="*/ 1481442 w 3049233"/>
              <a:gd name="connsiteY24093" fmla="*/ 220185 h 1985002"/>
              <a:gd name="connsiteX24094" fmla="*/ 1490415 w 3049233"/>
              <a:gd name="connsiteY24094" fmla="*/ 260656 h 1985002"/>
              <a:gd name="connsiteX24095" fmla="*/ 1475006 w 3049233"/>
              <a:gd name="connsiteY24095" fmla="*/ 335332 h 1985002"/>
              <a:gd name="connsiteX24096" fmla="*/ 1475006 w 3049233"/>
              <a:gd name="connsiteY24096" fmla="*/ 336180 h 1985002"/>
              <a:gd name="connsiteX24097" fmla="*/ 1475006 w 3049233"/>
              <a:gd name="connsiteY24097" fmla="*/ 337195 h 1985002"/>
              <a:gd name="connsiteX24098" fmla="*/ 1451645 w 3049233"/>
              <a:gd name="connsiteY24098" fmla="*/ 378004 h 1985002"/>
              <a:gd name="connsiteX24099" fmla="*/ 1445653 w 3049233"/>
              <a:gd name="connsiteY24099" fmla="*/ 391738 h 1985002"/>
              <a:gd name="connsiteX24100" fmla="*/ 1442076 w 3049233"/>
              <a:gd name="connsiteY24100" fmla="*/ 397903 h 1985002"/>
              <a:gd name="connsiteX24101" fmla="*/ 1433596 w 3049233"/>
              <a:gd name="connsiteY24101" fmla="*/ 411492 h 1985002"/>
              <a:gd name="connsiteX24102" fmla="*/ 1403515 w 3049233"/>
              <a:gd name="connsiteY24102" fmla="*/ 455975 h 1985002"/>
              <a:gd name="connsiteX24103" fmla="*/ 1403510 w 3049233"/>
              <a:gd name="connsiteY24103" fmla="*/ 455982 h 1985002"/>
              <a:gd name="connsiteX24104" fmla="*/ 1403497 w 3049233"/>
              <a:gd name="connsiteY24104" fmla="*/ 455999 h 1985002"/>
              <a:gd name="connsiteX24105" fmla="*/ 1364560 w 3049233"/>
              <a:gd name="connsiteY24105" fmla="*/ 509567 h 1985002"/>
              <a:gd name="connsiteX24106" fmla="*/ 1302899 w 3049233"/>
              <a:gd name="connsiteY24106" fmla="*/ 592039 h 1985002"/>
              <a:gd name="connsiteX24107" fmla="*/ 1302887 w 3049233"/>
              <a:gd name="connsiteY24107" fmla="*/ 592055 h 1985002"/>
              <a:gd name="connsiteX24108" fmla="*/ 1290277 w 3049233"/>
              <a:gd name="connsiteY24108" fmla="*/ 608506 h 1985002"/>
              <a:gd name="connsiteX24109" fmla="*/ 1273456 w 3049233"/>
              <a:gd name="connsiteY24109" fmla="*/ 630452 h 1985002"/>
              <a:gd name="connsiteX24110" fmla="*/ 1300581 w 3049233"/>
              <a:gd name="connsiteY24110" fmla="*/ 594506 h 1985002"/>
              <a:gd name="connsiteX24111" fmla="*/ 1314155 w 3049233"/>
              <a:gd name="connsiteY24111" fmla="*/ 576519 h 1985002"/>
              <a:gd name="connsiteX24112" fmla="*/ 1314156 w 3049233"/>
              <a:gd name="connsiteY24112" fmla="*/ 576517 h 1985002"/>
              <a:gd name="connsiteX24113" fmla="*/ 1314160 w 3049233"/>
              <a:gd name="connsiteY24113" fmla="*/ 576512 h 1985002"/>
              <a:gd name="connsiteX24114" fmla="*/ 1366141 w 3049233"/>
              <a:gd name="connsiteY24114" fmla="*/ 505998 h 1985002"/>
              <a:gd name="connsiteX24115" fmla="*/ 1373936 w 3049233"/>
              <a:gd name="connsiteY24115" fmla="*/ 494981 h 1985002"/>
              <a:gd name="connsiteX24116" fmla="*/ 1381563 w 3049233"/>
              <a:gd name="connsiteY24116" fmla="*/ 484579 h 1985002"/>
              <a:gd name="connsiteX24117" fmla="*/ 1408688 w 3049233"/>
              <a:gd name="connsiteY24117" fmla="*/ 445867 h 1985002"/>
              <a:gd name="connsiteX24118" fmla="*/ 1408699 w 3049233"/>
              <a:gd name="connsiteY24118" fmla="*/ 445851 h 1985002"/>
              <a:gd name="connsiteX24119" fmla="*/ 1408701 w 3049233"/>
              <a:gd name="connsiteY24119" fmla="*/ 445848 h 1985002"/>
              <a:gd name="connsiteX24120" fmla="*/ 1429952 w 3049233"/>
              <a:gd name="connsiteY24120" fmla="*/ 413689 h 1985002"/>
              <a:gd name="connsiteX24121" fmla="*/ 1434543 w 3049233"/>
              <a:gd name="connsiteY24121" fmla="*/ 405858 h 1985002"/>
              <a:gd name="connsiteX24122" fmla="*/ 1438020 w 3049233"/>
              <a:gd name="connsiteY24122" fmla="*/ 400478 h 1985002"/>
              <a:gd name="connsiteX24123" fmla="*/ 1439303 w 3049233"/>
              <a:gd name="connsiteY24123" fmla="*/ 397739 h 1985002"/>
              <a:gd name="connsiteX24124" fmla="*/ 1441686 w 3049233"/>
              <a:gd name="connsiteY24124" fmla="*/ 393674 h 1985002"/>
              <a:gd name="connsiteX24125" fmla="*/ 1444193 w 3049233"/>
              <a:gd name="connsiteY24125" fmla="*/ 389397 h 1985002"/>
              <a:gd name="connsiteX24126" fmla="*/ 1450291 w 3049233"/>
              <a:gd name="connsiteY24126" fmla="*/ 374279 h 1985002"/>
              <a:gd name="connsiteX24127" fmla="*/ 1473150 w 3049233"/>
              <a:gd name="connsiteY24127" fmla="*/ 330930 h 1985002"/>
              <a:gd name="connsiteX24128" fmla="*/ 1487545 w 3049233"/>
              <a:gd name="connsiteY24128" fmla="*/ 254054 h 1985002"/>
              <a:gd name="connsiteX24129" fmla="*/ 1476707 w 3049233"/>
              <a:gd name="connsiteY24129" fmla="*/ 212905 h 1985002"/>
              <a:gd name="connsiteX24130" fmla="*/ 1229202 w 3049233"/>
              <a:gd name="connsiteY24130" fmla="*/ 183097 h 1985002"/>
              <a:gd name="connsiteX24131" fmla="*/ 1232185 w 3049233"/>
              <a:gd name="connsiteY24131" fmla="*/ 187349 h 1985002"/>
              <a:gd name="connsiteX24132" fmla="*/ 1220423 w 3049233"/>
              <a:gd name="connsiteY24132" fmla="*/ 191582 h 1985002"/>
              <a:gd name="connsiteX24133" fmla="*/ 1219062 w 3049233"/>
              <a:gd name="connsiteY24133" fmla="*/ 189469 h 1985002"/>
              <a:gd name="connsiteX24134" fmla="*/ 1218307 w 3049233"/>
              <a:gd name="connsiteY24134" fmla="*/ 188296 h 1985002"/>
              <a:gd name="connsiteX24135" fmla="*/ 1217155 w 3049233"/>
              <a:gd name="connsiteY24135" fmla="*/ 186507 h 1985002"/>
              <a:gd name="connsiteX24136" fmla="*/ 938758 w 3049233"/>
              <a:gd name="connsiteY24136" fmla="*/ 182642 h 1985002"/>
              <a:gd name="connsiteX24137" fmla="*/ 936602 w 3049233"/>
              <a:gd name="connsiteY24137" fmla="*/ 199363 h 1985002"/>
              <a:gd name="connsiteX24138" fmla="*/ 936591 w 3049233"/>
              <a:gd name="connsiteY24138" fmla="*/ 199448 h 1985002"/>
              <a:gd name="connsiteX24139" fmla="*/ 935634 w 3049233"/>
              <a:gd name="connsiteY24139" fmla="*/ 199877 h 1985002"/>
              <a:gd name="connsiteX24140" fmla="*/ 923434 w 3049233"/>
              <a:gd name="connsiteY24140" fmla="*/ 208240 h 1985002"/>
              <a:gd name="connsiteX24141" fmla="*/ 921931 w 3049233"/>
              <a:gd name="connsiteY24141" fmla="*/ 209133 h 1985002"/>
              <a:gd name="connsiteX24142" fmla="*/ 919336 w 3049233"/>
              <a:gd name="connsiteY24142" fmla="*/ 210672 h 1985002"/>
              <a:gd name="connsiteX24143" fmla="*/ 919775 w 3049233"/>
              <a:gd name="connsiteY24143" fmla="*/ 207371 h 1985002"/>
              <a:gd name="connsiteX24144" fmla="*/ 920942 w 3049233"/>
              <a:gd name="connsiteY24144" fmla="*/ 198603 h 1985002"/>
              <a:gd name="connsiteX24145" fmla="*/ 921369 w 3049233"/>
              <a:gd name="connsiteY24145" fmla="*/ 195391 h 1985002"/>
              <a:gd name="connsiteX24146" fmla="*/ 921764 w 3049233"/>
              <a:gd name="connsiteY24146" fmla="*/ 193922 h 1985002"/>
              <a:gd name="connsiteX24147" fmla="*/ 922345 w 3049233"/>
              <a:gd name="connsiteY24147" fmla="*/ 191760 h 1985002"/>
              <a:gd name="connsiteX24148" fmla="*/ 1186469 w 3049233"/>
              <a:gd name="connsiteY24148" fmla="*/ 182197 h 1985002"/>
              <a:gd name="connsiteX24149" fmla="*/ 1188141 w 3049233"/>
              <a:gd name="connsiteY24149" fmla="*/ 185369 h 1985002"/>
              <a:gd name="connsiteX24150" fmla="*/ 1189290 w 3049233"/>
              <a:gd name="connsiteY24150" fmla="*/ 187550 h 1985002"/>
              <a:gd name="connsiteX24151" fmla="*/ 1189626 w 3049233"/>
              <a:gd name="connsiteY24151" fmla="*/ 188188 h 1985002"/>
              <a:gd name="connsiteX24152" fmla="*/ 1176229 w 3049233"/>
              <a:gd name="connsiteY24152" fmla="*/ 192214 h 1985002"/>
              <a:gd name="connsiteX24153" fmla="*/ 1176212 w 3049233"/>
              <a:gd name="connsiteY24153" fmla="*/ 192180 h 1985002"/>
              <a:gd name="connsiteX24154" fmla="*/ 1173806 w 3049233"/>
              <a:gd name="connsiteY24154" fmla="*/ 187588 h 1985002"/>
              <a:gd name="connsiteX24155" fmla="*/ 1172729 w 3049233"/>
              <a:gd name="connsiteY24155" fmla="*/ 185533 h 1985002"/>
              <a:gd name="connsiteX24156" fmla="*/ 856553 w 3049233"/>
              <a:gd name="connsiteY24156" fmla="*/ 181615 h 1985002"/>
              <a:gd name="connsiteX24157" fmla="*/ 850460 w 3049233"/>
              <a:gd name="connsiteY24157" fmla="*/ 193083 h 1985002"/>
              <a:gd name="connsiteX24158" fmla="*/ 846300 w 3049233"/>
              <a:gd name="connsiteY24158" fmla="*/ 200911 h 1985002"/>
              <a:gd name="connsiteX24159" fmla="*/ 844169 w 3049233"/>
              <a:gd name="connsiteY24159" fmla="*/ 204922 h 1985002"/>
              <a:gd name="connsiteX24160" fmla="*/ 840071 w 3049233"/>
              <a:gd name="connsiteY24160" fmla="*/ 202964 h 1985002"/>
              <a:gd name="connsiteX24161" fmla="*/ 837749 w 3049233"/>
              <a:gd name="connsiteY24161" fmla="*/ 201855 h 1985002"/>
              <a:gd name="connsiteX24162" fmla="*/ 834911 w 3049233"/>
              <a:gd name="connsiteY24162" fmla="*/ 200499 h 1985002"/>
              <a:gd name="connsiteX24163" fmla="*/ 836355 w 3049233"/>
              <a:gd name="connsiteY24163" fmla="*/ 197901 h 1985002"/>
              <a:gd name="connsiteX24164" fmla="*/ 838180 w 3049233"/>
              <a:gd name="connsiteY24164" fmla="*/ 194618 h 1985002"/>
              <a:gd name="connsiteX24165" fmla="*/ 851634 w 3049233"/>
              <a:gd name="connsiteY24165" fmla="*/ 185066 h 1985002"/>
              <a:gd name="connsiteX24166" fmla="*/ 855768 w 3049233"/>
              <a:gd name="connsiteY24166" fmla="*/ 182166 h 1985002"/>
              <a:gd name="connsiteX24167" fmla="*/ 1397742 w 3049233"/>
              <a:gd name="connsiteY24167" fmla="*/ 181259 h 1985002"/>
              <a:gd name="connsiteX24168" fmla="*/ 1401353 w 3049233"/>
              <a:gd name="connsiteY24168" fmla="*/ 186319 h 1985002"/>
              <a:gd name="connsiteX24169" fmla="*/ 1413884 w 3049233"/>
              <a:gd name="connsiteY24169" fmla="*/ 222895 h 1985002"/>
              <a:gd name="connsiteX24170" fmla="*/ 1410835 w 3049233"/>
              <a:gd name="connsiteY24170" fmla="*/ 294185 h 1985002"/>
              <a:gd name="connsiteX24171" fmla="*/ 1397459 w 3049233"/>
              <a:gd name="connsiteY24171" fmla="*/ 335503 h 1985002"/>
              <a:gd name="connsiteX24172" fmla="*/ 1397459 w 3049233"/>
              <a:gd name="connsiteY24172" fmla="*/ 336687 h 1985002"/>
              <a:gd name="connsiteX24173" fmla="*/ 1390543 w 3049233"/>
              <a:gd name="connsiteY24173" fmla="*/ 360586 h 1985002"/>
              <a:gd name="connsiteX24174" fmla="*/ 1388116 w 3049233"/>
              <a:gd name="connsiteY24174" fmla="*/ 365660 h 1985002"/>
              <a:gd name="connsiteX24175" fmla="*/ 1380751 w 3049233"/>
              <a:gd name="connsiteY24175" fmla="*/ 381056 h 1985002"/>
              <a:gd name="connsiteX24176" fmla="*/ 1374639 w 3049233"/>
              <a:gd name="connsiteY24176" fmla="*/ 393834 h 1985002"/>
              <a:gd name="connsiteX24177" fmla="*/ 1362394 w 3049233"/>
              <a:gd name="connsiteY24177" fmla="*/ 414369 h 1985002"/>
              <a:gd name="connsiteX24178" fmla="*/ 1362723 w 3049233"/>
              <a:gd name="connsiteY24178" fmla="*/ 412690 h 1985002"/>
              <a:gd name="connsiteX24179" fmla="*/ 1363295 w 3049233"/>
              <a:gd name="connsiteY24179" fmla="*/ 409773 h 1985002"/>
              <a:gd name="connsiteX24180" fmla="*/ 1364737 w 3049233"/>
              <a:gd name="connsiteY24180" fmla="*/ 407293 h 1985002"/>
              <a:gd name="connsiteX24181" fmla="*/ 1372614 w 3049233"/>
              <a:gd name="connsiteY24181" fmla="*/ 393742 h 1985002"/>
              <a:gd name="connsiteX24182" fmla="*/ 1396104 w 3049233"/>
              <a:gd name="connsiteY24182" fmla="*/ 332622 h 1985002"/>
              <a:gd name="connsiteX24183" fmla="*/ 1408633 w 3049233"/>
              <a:gd name="connsiteY24183" fmla="*/ 288767 h 1985002"/>
              <a:gd name="connsiteX24184" fmla="*/ 1412895 w 3049233"/>
              <a:gd name="connsiteY24184" fmla="*/ 232304 h 1985002"/>
              <a:gd name="connsiteX24185" fmla="*/ 1271831 w 3049233"/>
              <a:gd name="connsiteY24185" fmla="*/ 180212 h 1985002"/>
              <a:gd name="connsiteX24186" fmla="*/ 1272333 w 3049233"/>
              <a:gd name="connsiteY24186" fmla="*/ 180825 h 1985002"/>
              <a:gd name="connsiteX24187" fmla="*/ 1273164 w 3049233"/>
              <a:gd name="connsiteY24187" fmla="*/ 181840 h 1985002"/>
              <a:gd name="connsiteX24188" fmla="*/ 1261942 w 3049233"/>
              <a:gd name="connsiteY24188" fmla="*/ 186000 h 1985002"/>
              <a:gd name="connsiteX24189" fmla="*/ 1260390 w 3049233"/>
              <a:gd name="connsiteY24189" fmla="*/ 183985 h 1985002"/>
              <a:gd name="connsiteX24190" fmla="*/ 1142368 w 3049233"/>
              <a:gd name="connsiteY24190" fmla="*/ 179601 h 1985002"/>
              <a:gd name="connsiteX24191" fmla="*/ 1143613 w 3049233"/>
              <a:gd name="connsiteY24191" fmla="*/ 182258 h 1985002"/>
              <a:gd name="connsiteX24192" fmla="*/ 1145753 w 3049233"/>
              <a:gd name="connsiteY24192" fmla="*/ 186827 h 1985002"/>
              <a:gd name="connsiteX24193" fmla="*/ 1132996 w 3049233"/>
              <a:gd name="connsiteY24193" fmla="*/ 190887 h 1985002"/>
              <a:gd name="connsiteX24194" fmla="*/ 1129895 w 3049233"/>
              <a:gd name="connsiteY24194" fmla="*/ 182909 h 1985002"/>
              <a:gd name="connsiteX24195" fmla="*/ 1326573 w 3049233"/>
              <a:gd name="connsiteY24195" fmla="*/ 178176 h 1985002"/>
              <a:gd name="connsiteX24196" fmla="*/ 1327523 w 3049233"/>
              <a:gd name="connsiteY24196" fmla="*/ 180223 h 1985002"/>
              <a:gd name="connsiteX24197" fmla="*/ 1335993 w 3049233"/>
              <a:gd name="connsiteY24197" fmla="*/ 233165 h 1985002"/>
              <a:gd name="connsiteX24198" fmla="*/ 1335386 w 3049233"/>
              <a:gd name="connsiteY24198" fmla="*/ 232081 h 1985002"/>
              <a:gd name="connsiteX24199" fmla="*/ 1325779 w 3049233"/>
              <a:gd name="connsiteY24199" fmla="*/ 179111 h 1985002"/>
              <a:gd name="connsiteX24200" fmla="*/ 1279270 w 3049233"/>
              <a:gd name="connsiteY24200" fmla="*/ 177995 h 1985002"/>
              <a:gd name="connsiteX24201" fmla="*/ 1279554 w 3049233"/>
              <a:gd name="connsiteY24201" fmla="*/ 179080 h 1985002"/>
              <a:gd name="connsiteX24202" fmla="*/ 1279648 w 3049233"/>
              <a:gd name="connsiteY24202" fmla="*/ 179436 h 1985002"/>
              <a:gd name="connsiteX24203" fmla="*/ 1278844 w 3049233"/>
              <a:gd name="connsiteY24203" fmla="*/ 179734 h 1985002"/>
              <a:gd name="connsiteX24204" fmla="*/ 1278703 w 3049233"/>
              <a:gd name="connsiteY24204" fmla="*/ 179562 h 1985002"/>
              <a:gd name="connsiteX24205" fmla="*/ 1278446 w 3049233"/>
              <a:gd name="connsiteY24205" fmla="*/ 179249 h 1985002"/>
              <a:gd name="connsiteX24206" fmla="*/ 1277777 w 3049233"/>
              <a:gd name="connsiteY24206" fmla="*/ 178434 h 1985002"/>
              <a:gd name="connsiteX24207" fmla="*/ 1248174 w 3049233"/>
              <a:gd name="connsiteY24207" fmla="*/ 177728 h 1985002"/>
              <a:gd name="connsiteX24208" fmla="*/ 1250697 w 3049233"/>
              <a:gd name="connsiteY24208" fmla="*/ 181075 h 1985002"/>
              <a:gd name="connsiteX24209" fmla="*/ 1244897 w 3049233"/>
              <a:gd name="connsiteY24209" fmla="*/ 182774 h 1985002"/>
              <a:gd name="connsiteX24210" fmla="*/ 1238162 w 3049233"/>
              <a:gd name="connsiteY24210" fmla="*/ 185198 h 1985002"/>
              <a:gd name="connsiteX24211" fmla="*/ 1235444 w 3049233"/>
              <a:gd name="connsiteY24211" fmla="*/ 181331 h 1985002"/>
              <a:gd name="connsiteX24212" fmla="*/ 1205283 w 3049233"/>
              <a:gd name="connsiteY24212" fmla="*/ 177629 h 1985002"/>
              <a:gd name="connsiteX24213" fmla="*/ 1207122 w 3049233"/>
              <a:gd name="connsiteY24213" fmla="*/ 180844 h 1985002"/>
              <a:gd name="connsiteX24214" fmla="*/ 1208140 w 3049233"/>
              <a:gd name="connsiteY24214" fmla="*/ 182625 h 1985002"/>
              <a:gd name="connsiteX24215" fmla="*/ 1194880 w 3049233"/>
              <a:gd name="connsiteY24215" fmla="*/ 186609 h 1985002"/>
              <a:gd name="connsiteX24216" fmla="*/ 1191552 w 3049233"/>
              <a:gd name="connsiteY24216" fmla="*/ 180963 h 1985002"/>
              <a:gd name="connsiteX24217" fmla="*/ 903871 w 3049233"/>
              <a:gd name="connsiteY24217" fmla="*/ 176669 h 1985002"/>
              <a:gd name="connsiteX24218" fmla="*/ 900070 w 3049233"/>
              <a:gd name="connsiteY24218" fmla="*/ 187064 h 1985002"/>
              <a:gd name="connsiteX24219" fmla="*/ 897817 w 3049233"/>
              <a:gd name="connsiteY24219" fmla="*/ 198630 h 1985002"/>
              <a:gd name="connsiteX24220" fmla="*/ 883613 w 3049233"/>
              <a:gd name="connsiteY24220" fmla="*/ 209111 h 1985002"/>
              <a:gd name="connsiteX24221" fmla="*/ 889887 w 3049233"/>
              <a:gd name="connsiteY24221" fmla="*/ 184814 h 1985002"/>
              <a:gd name="connsiteX24222" fmla="*/ 891379 w 3049233"/>
              <a:gd name="connsiteY24222" fmla="*/ 183741 h 1985002"/>
              <a:gd name="connsiteX24223" fmla="*/ 893483 w 3049233"/>
              <a:gd name="connsiteY24223" fmla="*/ 182227 h 1985002"/>
              <a:gd name="connsiteX24224" fmla="*/ 1445780 w 3049233"/>
              <a:gd name="connsiteY24224" fmla="*/ 176516 h 1985002"/>
              <a:gd name="connsiteX24225" fmla="*/ 1446057 w 3049233"/>
              <a:gd name="connsiteY24225" fmla="*/ 176669 h 1985002"/>
              <a:gd name="connsiteX24226" fmla="*/ 1447751 w 3049233"/>
              <a:gd name="connsiteY24226" fmla="*/ 178530 h 1985002"/>
              <a:gd name="connsiteX24227" fmla="*/ 1449783 w 3049233"/>
              <a:gd name="connsiteY24227" fmla="*/ 180733 h 1985002"/>
              <a:gd name="connsiteX24228" fmla="*/ 1471452 w 3049233"/>
              <a:gd name="connsiteY24228" fmla="*/ 214599 h 1985002"/>
              <a:gd name="connsiteX24229" fmla="*/ 1481781 w 3049233"/>
              <a:gd name="connsiteY24229" fmla="*/ 254054 h 1985002"/>
              <a:gd name="connsiteX24230" fmla="*/ 1467048 w 3049233"/>
              <a:gd name="connsiteY24230" fmla="*/ 329746 h 1985002"/>
              <a:gd name="connsiteX24231" fmla="*/ 1467048 w 3049233"/>
              <a:gd name="connsiteY24231" fmla="*/ 330761 h 1985002"/>
              <a:gd name="connsiteX24232" fmla="*/ 1467048 w 3049233"/>
              <a:gd name="connsiteY24232" fmla="*/ 331778 h 1985002"/>
              <a:gd name="connsiteX24233" fmla="*/ 1444873 w 3049233"/>
              <a:gd name="connsiteY24233" fmla="*/ 372587 h 1985002"/>
              <a:gd name="connsiteX24234" fmla="*/ 1367042 w 3049233"/>
              <a:gd name="connsiteY24234" fmla="*/ 495121 h 1985002"/>
              <a:gd name="connsiteX24235" fmla="*/ 1333181 w 3049233"/>
              <a:gd name="connsiteY24235" fmla="*/ 541078 h 1985002"/>
              <a:gd name="connsiteX24236" fmla="*/ 1351402 w 3049233"/>
              <a:gd name="connsiteY24236" fmla="*/ 515888 h 1985002"/>
              <a:gd name="connsiteX24237" fmla="*/ 1367467 w 3049233"/>
              <a:gd name="connsiteY24237" fmla="*/ 493680 h 1985002"/>
              <a:gd name="connsiteX24238" fmla="*/ 1396674 w 3049233"/>
              <a:gd name="connsiteY24238" fmla="*/ 451459 h 1985002"/>
              <a:gd name="connsiteX24239" fmla="*/ 1404365 w 3049233"/>
              <a:gd name="connsiteY24239" fmla="*/ 439646 h 1985002"/>
              <a:gd name="connsiteX24240" fmla="*/ 1420322 w 3049233"/>
              <a:gd name="connsiteY24240" fmla="*/ 415138 h 1985002"/>
              <a:gd name="connsiteX24241" fmla="*/ 1443349 w 3049233"/>
              <a:gd name="connsiteY24241" fmla="*/ 369029 h 1985002"/>
              <a:gd name="connsiteX24242" fmla="*/ 1465024 w 3049233"/>
              <a:gd name="connsiteY24242" fmla="*/ 325680 h 1985002"/>
              <a:gd name="connsiteX24243" fmla="*/ 1477553 w 3049233"/>
              <a:gd name="connsiteY24243" fmla="*/ 249141 h 1985002"/>
              <a:gd name="connsiteX24244" fmla="*/ 1466547 w 3049233"/>
              <a:gd name="connsiteY24244" fmla="*/ 208501 h 1985002"/>
              <a:gd name="connsiteX24245" fmla="*/ 828413 w 3049233"/>
              <a:gd name="connsiteY24245" fmla="*/ 174876 h 1985002"/>
              <a:gd name="connsiteX24246" fmla="*/ 824960 w 3049233"/>
              <a:gd name="connsiteY24246" fmla="*/ 180161 h 1985002"/>
              <a:gd name="connsiteX24247" fmla="*/ 817200 w 3049233"/>
              <a:gd name="connsiteY24247" fmla="*/ 192039 h 1985002"/>
              <a:gd name="connsiteX24248" fmla="*/ 814444 w 3049233"/>
              <a:gd name="connsiteY24248" fmla="*/ 190722 h 1985002"/>
              <a:gd name="connsiteX24249" fmla="*/ 809699 w 3049233"/>
              <a:gd name="connsiteY24249" fmla="*/ 196909 h 1985002"/>
              <a:gd name="connsiteX24250" fmla="*/ 819350 w 3049233"/>
              <a:gd name="connsiteY24250" fmla="*/ 181246 h 1985002"/>
              <a:gd name="connsiteX24251" fmla="*/ 824631 w 3049233"/>
              <a:gd name="connsiteY24251" fmla="*/ 177534 h 1985002"/>
              <a:gd name="connsiteX24252" fmla="*/ 1160645 w 3049233"/>
              <a:gd name="connsiteY24252" fmla="*/ 174753 h 1985002"/>
              <a:gd name="connsiteX24253" fmla="*/ 1164179 w 3049233"/>
              <a:gd name="connsiteY24253" fmla="*/ 181429 h 1985002"/>
              <a:gd name="connsiteX24254" fmla="*/ 1157886 w 3049233"/>
              <a:gd name="connsiteY24254" fmla="*/ 182965 h 1985002"/>
              <a:gd name="connsiteX24255" fmla="*/ 1156013 w 3049233"/>
              <a:gd name="connsiteY24255" fmla="*/ 183561 h 1985002"/>
              <a:gd name="connsiteX24256" fmla="*/ 1154050 w 3049233"/>
              <a:gd name="connsiteY24256" fmla="*/ 184186 h 1985002"/>
              <a:gd name="connsiteX24257" fmla="*/ 1151339 w 3049233"/>
              <a:gd name="connsiteY24257" fmla="*/ 185049 h 1985002"/>
              <a:gd name="connsiteX24258" fmla="*/ 1148037 w 3049233"/>
              <a:gd name="connsiteY24258" fmla="*/ 178097 h 1985002"/>
              <a:gd name="connsiteX24259" fmla="*/ 954836 w 3049233"/>
              <a:gd name="connsiteY24259" fmla="*/ 173709 h 1985002"/>
              <a:gd name="connsiteX24260" fmla="*/ 954731 w 3049233"/>
              <a:gd name="connsiteY24260" fmla="*/ 175379 h 1985002"/>
              <a:gd name="connsiteX24261" fmla="*/ 953798 w 3049233"/>
              <a:gd name="connsiteY24261" fmla="*/ 190223 h 1985002"/>
              <a:gd name="connsiteX24262" fmla="*/ 945477 w 3049233"/>
              <a:gd name="connsiteY24262" fmla="*/ 195161 h 1985002"/>
              <a:gd name="connsiteX24263" fmla="*/ 943367 w 3049233"/>
              <a:gd name="connsiteY24263" fmla="*/ 196412 h 1985002"/>
              <a:gd name="connsiteX24264" fmla="*/ 942736 w 3049233"/>
              <a:gd name="connsiteY24264" fmla="*/ 196695 h 1985002"/>
              <a:gd name="connsiteX24265" fmla="*/ 945003 w 3049233"/>
              <a:gd name="connsiteY24265" fmla="*/ 179172 h 1985002"/>
              <a:gd name="connsiteX24266" fmla="*/ 1222443 w 3049233"/>
              <a:gd name="connsiteY24266" fmla="*/ 173463 h 1985002"/>
              <a:gd name="connsiteX24267" fmla="*/ 1222767 w 3049233"/>
              <a:gd name="connsiteY24267" fmla="*/ 173925 h 1985002"/>
              <a:gd name="connsiteX24268" fmla="*/ 1225261 w 3049233"/>
              <a:gd name="connsiteY24268" fmla="*/ 177480 h 1985002"/>
              <a:gd name="connsiteX24269" fmla="*/ 1213599 w 3049233"/>
              <a:gd name="connsiteY24269" fmla="*/ 180985 h 1985002"/>
              <a:gd name="connsiteX24270" fmla="*/ 1210606 w 3049233"/>
              <a:gd name="connsiteY24270" fmla="*/ 176337 h 1985002"/>
              <a:gd name="connsiteX24271" fmla="*/ 1100100 w 3049233"/>
              <a:gd name="connsiteY24271" fmla="*/ 173457 h 1985002"/>
              <a:gd name="connsiteX24272" fmla="*/ 1101424 w 3049233"/>
              <a:gd name="connsiteY24272" fmla="*/ 177265 h 1985002"/>
              <a:gd name="connsiteX24273" fmla="*/ 1097817 w 3049233"/>
              <a:gd name="connsiteY24273" fmla="*/ 175649 h 1985002"/>
              <a:gd name="connsiteX24274" fmla="*/ 1095291 w 3049233"/>
              <a:gd name="connsiteY24274" fmla="*/ 174517 h 1985002"/>
              <a:gd name="connsiteX24275" fmla="*/ 1096455 w 3049233"/>
              <a:gd name="connsiteY24275" fmla="*/ 174260 h 1985002"/>
              <a:gd name="connsiteX24276" fmla="*/ 1097329 w 3049233"/>
              <a:gd name="connsiteY24276" fmla="*/ 174068 h 1985002"/>
              <a:gd name="connsiteX24277" fmla="*/ 1332853 w 3049233"/>
              <a:gd name="connsiteY24277" fmla="*/ 172924 h 1985002"/>
              <a:gd name="connsiteX24278" fmla="*/ 1337684 w 3049233"/>
              <a:gd name="connsiteY24278" fmla="*/ 183780 h 1985002"/>
              <a:gd name="connsiteX24279" fmla="*/ 1345247 w 3049233"/>
              <a:gd name="connsiteY24279" fmla="*/ 244279 h 1985002"/>
              <a:gd name="connsiteX24280" fmla="*/ 1334636 w 3049233"/>
              <a:gd name="connsiteY24280" fmla="*/ 177345 h 1985002"/>
              <a:gd name="connsiteX24281" fmla="*/ 1332629 w 3049233"/>
              <a:gd name="connsiteY24281" fmla="*/ 173076 h 1985002"/>
              <a:gd name="connsiteX24282" fmla="*/ 1265848 w 3049233"/>
              <a:gd name="connsiteY24282" fmla="*/ 172903 h 1985002"/>
              <a:gd name="connsiteX24283" fmla="*/ 1268313 w 3049233"/>
              <a:gd name="connsiteY24283" fmla="*/ 175915 h 1985002"/>
              <a:gd name="connsiteX24284" fmla="*/ 1256776 w 3049233"/>
              <a:gd name="connsiteY24284" fmla="*/ 179294 h 1985002"/>
              <a:gd name="connsiteX24285" fmla="*/ 1256294 w 3049233"/>
              <a:gd name="connsiteY24285" fmla="*/ 178668 h 1985002"/>
              <a:gd name="connsiteX24286" fmla="*/ 1254468 w 3049233"/>
              <a:gd name="connsiteY24286" fmla="*/ 176297 h 1985002"/>
              <a:gd name="connsiteX24287" fmla="*/ 1254246 w 3049233"/>
              <a:gd name="connsiteY24287" fmla="*/ 176009 h 1985002"/>
              <a:gd name="connsiteX24288" fmla="*/ 1263960 w 3049233"/>
              <a:gd name="connsiteY24288" fmla="*/ 173260 h 1985002"/>
              <a:gd name="connsiteX24289" fmla="*/ 1378614 w 3049233"/>
              <a:gd name="connsiteY24289" fmla="*/ 172827 h 1985002"/>
              <a:gd name="connsiteX24290" fmla="*/ 1381201 w 3049233"/>
              <a:gd name="connsiteY24290" fmla="*/ 176328 h 1985002"/>
              <a:gd name="connsiteX24291" fmla="*/ 1394409 w 3049233"/>
              <a:gd name="connsiteY24291" fmla="*/ 212057 h 1985002"/>
              <a:gd name="connsiteX24292" fmla="*/ 1394409 w 3049233"/>
              <a:gd name="connsiteY24292" fmla="*/ 282500 h 1985002"/>
              <a:gd name="connsiteX24293" fmla="*/ 1394409 w 3049233"/>
              <a:gd name="connsiteY24293" fmla="*/ 283855 h 1985002"/>
              <a:gd name="connsiteX24294" fmla="*/ 1383572 w 3049233"/>
              <a:gd name="connsiteY24294" fmla="*/ 325341 h 1985002"/>
              <a:gd name="connsiteX24295" fmla="*/ 1383572 w 3049233"/>
              <a:gd name="connsiteY24295" fmla="*/ 326358 h 1985002"/>
              <a:gd name="connsiteX24296" fmla="*/ 1376240 w 3049233"/>
              <a:gd name="connsiteY24296" fmla="*/ 353691 h 1985002"/>
              <a:gd name="connsiteX24297" fmla="*/ 1369867 w 3049233"/>
              <a:gd name="connsiteY24297" fmla="*/ 367870 h 1985002"/>
              <a:gd name="connsiteX24298" fmla="*/ 1369855 w 3049233"/>
              <a:gd name="connsiteY24298" fmla="*/ 367562 h 1985002"/>
              <a:gd name="connsiteX24299" fmla="*/ 1369723 w 3049233"/>
              <a:gd name="connsiteY24299" fmla="*/ 364041 h 1985002"/>
              <a:gd name="connsiteX24300" fmla="*/ 1375131 w 3049233"/>
              <a:gd name="connsiteY24300" fmla="*/ 351629 h 1985002"/>
              <a:gd name="connsiteX24301" fmla="*/ 1382897 w 3049233"/>
              <a:gd name="connsiteY24301" fmla="*/ 321787 h 1985002"/>
              <a:gd name="connsiteX24302" fmla="*/ 1392718 w 3049233"/>
              <a:gd name="connsiteY24302" fmla="*/ 278269 h 1985002"/>
              <a:gd name="connsiteX24303" fmla="*/ 1391194 w 3049233"/>
              <a:gd name="connsiteY24303" fmla="*/ 205963 h 1985002"/>
              <a:gd name="connsiteX24304" fmla="*/ 1277364 w 3049233"/>
              <a:gd name="connsiteY24304" fmla="*/ 170728 h 1985002"/>
              <a:gd name="connsiteX24305" fmla="*/ 1277981 w 3049233"/>
              <a:gd name="connsiteY24305" fmla="*/ 173083 h 1985002"/>
              <a:gd name="connsiteX24306" fmla="*/ 1274276 w 3049233"/>
              <a:gd name="connsiteY24306" fmla="*/ 174168 h 1985002"/>
              <a:gd name="connsiteX24307" fmla="*/ 1273805 w 3049233"/>
              <a:gd name="connsiteY24307" fmla="*/ 173595 h 1985002"/>
              <a:gd name="connsiteX24308" fmla="*/ 1273324 w 3049233"/>
              <a:gd name="connsiteY24308" fmla="*/ 173009 h 1985002"/>
              <a:gd name="connsiteX24309" fmla="*/ 1272246 w 3049233"/>
              <a:gd name="connsiteY24309" fmla="*/ 171695 h 1985002"/>
              <a:gd name="connsiteX24310" fmla="*/ 1179817 w 3049233"/>
              <a:gd name="connsiteY24310" fmla="*/ 170379 h 1985002"/>
              <a:gd name="connsiteX24311" fmla="*/ 1181214 w 3049233"/>
              <a:gd name="connsiteY24311" fmla="*/ 172220 h 1985002"/>
              <a:gd name="connsiteX24312" fmla="*/ 1183571 w 3049233"/>
              <a:gd name="connsiteY24312" fmla="*/ 176696 h 1985002"/>
              <a:gd name="connsiteX24313" fmla="*/ 1169854 w 3049233"/>
              <a:gd name="connsiteY24313" fmla="*/ 180044 h 1985002"/>
              <a:gd name="connsiteX24314" fmla="*/ 1168105 w 3049233"/>
              <a:gd name="connsiteY24314" fmla="*/ 176707 h 1985002"/>
              <a:gd name="connsiteX24315" fmla="*/ 1167639 w 3049233"/>
              <a:gd name="connsiteY24315" fmla="*/ 175818 h 1985002"/>
              <a:gd name="connsiteX24316" fmla="*/ 1166296 w 3049233"/>
              <a:gd name="connsiteY24316" fmla="*/ 173254 h 1985002"/>
              <a:gd name="connsiteX24317" fmla="*/ 1166866 w 3049233"/>
              <a:gd name="connsiteY24317" fmla="*/ 173103 h 1985002"/>
              <a:gd name="connsiteX24318" fmla="*/ 1171573 w 3049233"/>
              <a:gd name="connsiteY24318" fmla="*/ 172113 h 1985002"/>
              <a:gd name="connsiteX24319" fmla="*/ 1117988 w 3049233"/>
              <a:gd name="connsiteY24319" fmla="*/ 169516 h 1985002"/>
              <a:gd name="connsiteX24320" fmla="*/ 1118324 w 3049233"/>
              <a:gd name="connsiteY24320" fmla="*/ 170122 h 1985002"/>
              <a:gd name="connsiteX24321" fmla="*/ 1119663 w 3049233"/>
              <a:gd name="connsiteY24321" fmla="*/ 172538 h 1985002"/>
              <a:gd name="connsiteX24322" fmla="*/ 1121842 w 3049233"/>
              <a:gd name="connsiteY24322" fmla="*/ 178161 h 1985002"/>
              <a:gd name="connsiteX24323" fmla="*/ 1110393 w 3049233"/>
              <a:gd name="connsiteY24323" fmla="*/ 181283 h 1985002"/>
              <a:gd name="connsiteX24324" fmla="*/ 1108263 w 3049233"/>
              <a:gd name="connsiteY24324" fmla="*/ 180329 h 1985002"/>
              <a:gd name="connsiteX24325" fmla="*/ 1108038 w 3049233"/>
              <a:gd name="connsiteY24325" fmla="*/ 180228 h 1985002"/>
              <a:gd name="connsiteX24326" fmla="*/ 1105242 w 3049233"/>
              <a:gd name="connsiteY24326" fmla="*/ 172324 h 1985002"/>
              <a:gd name="connsiteX24327" fmla="*/ 1241560 w 3049233"/>
              <a:gd name="connsiteY24327" fmla="*/ 168954 h 1985002"/>
              <a:gd name="connsiteX24328" fmla="*/ 1243877 w 3049233"/>
              <a:gd name="connsiteY24328" fmla="*/ 172029 h 1985002"/>
              <a:gd name="connsiteX24329" fmla="*/ 1242391 w 3049233"/>
              <a:gd name="connsiteY24329" fmla="*/ 172360 h 1985002"/>
              <a:gd name="connsiteX24330" fmla="*/ 1242039 w 3049233"/>
              <a:gd name="connsiteY24330" fmla="*/ 172439 h 1985002"/>
              <a:gd name="connsiteX24331" fmla="*/ 1234205 w 3049233"/>
              <a:gd name="connsiteY24331" fmla="*/ 174793 h 1985002"/>
              <a:gd name="connsiteX24332" fmla="*/ 1232001 w 3049233"/>
              <a:gd name="connsiteY24332" fmla="*/ 175455 h 1985002"/>
              <a:gd name="connsiteX24333" fmla="*/ 1231434 w 3049233"/>
              <a:gd name="connsiteY24333" fmla="*/ 175626 h 1985002"/>
              <a:gd name="connsiteX24334" fmla="*/ 1229142 w 3049233"/>
              <a:gd name="connsiteY24334" fmla="*/ 172366 h 1985002"/>
              <a:gd name="connsiteX24335" fmla="*/ 1228825 w 3049233"/>
              <a:gd name="connsiteY24335" fmla="*/ 171914 h 1985002"/>
              <a:gd name="connsiteX24336" fmla="*/ 1240021 w 3049233"/>
              <a:gd name="connsiteY24336" fmla="*/ 169196 h 1985002"/>
              <a:gd name="connsiteX24337" fmla="*/ 1338559 w 3049233"/>
              <a:gd name="connsiteY24337" fmla="*/ 168954 h 1985002"/>
              <a:gd name="connsiteX24338" fmla="*/ 1346996 w 3049233"/>
              <a:gd name="connsiteY24338" fmla="*/ 188352 h 1985002"/>
              <a:gd name="connsiteX24339" fmla="*/ 1354617 w 3049233"/>
              <a:gd name="connsiteY24339" fmla="*/ 257780 h 1985002"/>
              <a:gd name="connsiteX24340" fmla="*/ 1353069 w 3049233"/>
              <a:gd name="connsiteY24340" fmla="*/ 272230 h 1985002"/>
              <a:gd name="connsiteX24341" fmla="*/ 1352702 w 3049233"/>
              <a:gd name="connsiteY24341" fmla="*/ 271003 h 1985002"/>
              <a:gd name="connsiteX24342" fmla="*/ 1352217 w 3049233"/>
              <a:gd name="connsiteY24342" fmla="*/ 269385 h 1985002"/>
              <a:gd name="connsiteX24343" fmla="*/ 1351275 w 3049233"/>
              <a:gd name="connsiteY24343" fmla="*/ 266240 h 1985002"/>
              <a:gd name="connsiteX24344" fmla="*/ 1352417 w 3049233"/>
              <a:gd name="connsiteY24344" fmla="*/ 251345 h 1985002"/>
              <a:gd name="connsiteX24345" fmla="*/ 1343103 w 3049233"/>
              <a:gd name="connsiteY24345" fmla="*/ 181411 h 1985002"/>
              <a:gd name="connsiteX24346" fmla="*/ 1337661 w 3049233"/>
              <a:gd name="connsiteY24346" fmla="*/ 169580 h 1985002"/>
              <a:gd name="connsiteX24347" fmla="*/ 1418307 w 3049233"/>
              <a:gd name="connsiteY24347" fmla="*/ 167931 h 1985002"/>
              <a:gd name="connsiteX24348" fmla="*/ 1419640 w 3049233"/>
              <a:gd name="connsiteY24348" fmla="*/ 169386 h 1985002"/>
              <a:gd name="connsiteX24349" fmla="*/ 1422646 w 3049233"/>
              <a:gd name="connsiteY24349" fmla="*/ 174220 h 1985002"/>
              <a:gd name="connsiteX24350" fmla="*/ 1422408 w 3049233"/>
              <a:gd name="connsiteY24350" fmla="*/ 173875 h 1985002"/>
              <a:gd name="connsiteX24351" fmla="*/ 1367957 w 3049233"/>
              <a:gd name="connsiteY24351" fmla="*/ 167450 h 1985002"/>
              <a:gd name="connsiteX24352" fmla="*/ 1371720 w 3049233"/>
              <a:gd name="connsiteY24352" fmla="*/ 172774 h 1985002"/>
              <a:gd name="connsiteX24353" fmla="*/ 1385267 w 3049233"/>
              <a:gd name="connsiteY24353" fmla="*/ 207995 h 1985002"/>
              <a:gd name="connsiteX24354" fmla="*/ 1386622 w 3049233"/>
              <a:gd name="connsiteY24354" fmla="*/ 278100 h 1985002"/>
              <a:gd name="connsiteX24355" fmla="*/ 1386622 w 3049233"/>
              <a:gd name="connsiteY24355" fmla="*/ 279284 h 1985002"/>
              <a:gd name="connsiteX24356" fmla="*/ 1377139 w 3049233"/>
              <a:gd name="connsiteY24356" fmla="*/ 320772 h 1985002"/>
              <a:gd name="connsiteX24357" fmla="*/ 1377139 w 3049233"/>
              <a:gd name="connsiteY24357" fmla="*/ 321787 h 1985002"/>
              <a:gd name="connsiteX24358" fmla="*/ 1369750 w 3049233"/>
              <a:gd name="connsiteY24358" fmla="*/ 350734 h 1985002"/>
              <a:gd name="connsiteX24359" fmla="*/ 1369549 w 3049233"/>
              <a:gd name="connsiteY24359" fmla="*/ 351194 h 1985002"/>
              <a:gd name="connsiteX24360" fmla="*/ 1369319 w 3049233"/>
              <a:gd name="connsiteY24360" fmla="*/ 351721 h 1985002"/>
              <a:gd name="connsiteX24361" fmla="*/ 1369264 w 3049233"/>
              <a:gd name="connsiteY24361" fmla="*/ 351846 h 1985002"/>
              <a:gd name="connsiteX24362" fmla="*/ 1369038 w 3049233"/>
              <a:gd name="connsiteY24362" fmla="*/ 345828 h 1985002"/>
              <a:gd name="connsiteX24363" fmla="*/ 1376123 w 3049233"/>
              <a:gd name="connsiteY24363" fmla="*/ 317722 h 1985002"/>
              <a:gd name="connsiteX24364" fmla="*/ 1384758 w 3049233"/>
              <a:gd name="connsiteY24364" fmla="*/ 273864 h 1985002"/>
              <a:gd name="connsiteX24365" fmla="*/ 1381542 w 3049233"/>
              <a:gd name="connsiteY24365" fmla="*/ 201898 h 1985002"/>
              <a:gd name="connsiteX24366" fmla="*/ 1198092 w 3049233"/>
              <a:gd name="connsiteY24366" fmla="*/ 166901 h 1985002"/>
              <a:gd name="connsiteX24367" fmla="*/ 1198972 w 3049233"/>
              <a:gd name="connsiteY24367" fmla="*/ 167966 h 1985002"/>
              <a:gd name="connsiteX24368" fmla="*/ 1201522 w 3049233"/>
              <a:gd name="connsiteY24368" fmla="*/ 171054 h 1985002"/>
              <a:gd name="connsiteX24369" fmla="*/ 1201584 w 3049233"/>
              <a:gd name="connsiteY24369" fmla="*/ 171162 h 1985002"/>
              <a:gd name="connsiteX24370" fmla="*/ 1201665 w 3049233"/>
              <a:gd name="connsiteY24370" fmla="*/ 171305 h 1985002"/>
              <a:gd name="connsiteX24371" fmla="*/ 1202155 w 3049233"/>
              <a:gd name="connsiteY24371" fmla="*/ 172161 h 1985002"/>
              <a:gd name="connsiteX24372" fmla="*/ 1193470 w 3049233"/>
              <a:gd name="connsiteY24372" fmla="*/ 174280 h 1985002"/>
              <a:gd name="connsiteX24373" fmla="*/ 1191056 w 3049233"/>
              <a:gd name="connsiteY24373" fmla="*/ 174869 h 1985002"/>
              <a:gd name="connsiteX24374" fmla="*/ 1188350 w 3049233"/>
              <a:gd name="connsiteY24374" fmla="*/ 175530 h 1985002"/>
              <a:gd name="connsiteX24375" fmla="*/ 1187432 w 3049233"/>
              <a:gd name="connsiteY24375" fmla="*/ 173973 h 1985002"/>
              <a:gd name="connsiteX24376" fmla="*/ 1185608 w 3049233"/>
              <a:gd name="connsiteY24376" fmla="*/ 170879 h 1985002"/>
              <a:gd name="connsiteX24377" fmla="*/ 1184708 w 3049233"/>
              <a:gd name="connsiteY24377" fmla="*/ 169351 h 1985002"/>
              <a:gd name="connsiteX24378" fmla="*/ 1191650 w 3049233"/>
              <a:gd name="connsiteY24378" fmla="*/ 167891 h 1985002"/>
              <a:gd name="connsiteX24379" fmla="*/ 878107 w 3049233"/>
              <a:gd name="connsiteY24379" fmla="*/ 166495 h 1985002"/>
              <a:gd name="connsiteX24380" fmla="*/ 870576 w 3049233"/>
              <a:gd name="connsiteY24380" fmla="*/ 183692 h 1985002"/>
              <a:gd name="connsiteX24381" fmla="*/ 865461 w 3049233"/>
              <a:gd name="connsiteY24381" fmla="*/ 195374 h 1985002"/>
              <a:gd name="connsiteX24382" fmla="*/ 857983 w 3049233"/>
              <a:gd name="connsiteY24382" fmla="*/ 200799 h 1985002"/>
              <a:gd name="connsiteX24383" fmla="*/ 849321 w 3049233"/>
              <a:gd name="connsiteY24383" fmla="*/ 207012 h 1985002"/>
              <a:gd name="connsiteX24384" fmla="*/ 852926 w 3049233"/>
              <a:gd name="connsiteY24384" fmla="*/ 200222 h 1985002"/>
              <a:gd name="connsiteX24385" fmla="*/ 862943 w 3049233"/>
              <a:gd name="connsiteY24385" fmla="*/ 181355 h 1985002"/>
              <a:gd name="connsiteX24386" fmla="*/ 866515 w 3049233"/>
              <a:gd name="connsiteY24386" fmla="*/ 174627 h 1985002"/>
              <a:gd name="connsiteX24387" fmla="*/ 873990 w 3049233"/>
              <a:gd name="connsiteY24387" fmla="*/ 169383 h 1985002"/>
              <a:gd name="connsiteX24388" fmla="*/ 971064 w 3049233"/>
              <a:gd name="connsiteY24388" fmla="*/ 166486 h 1985002"/>
              <a:gd name="connsiteX24389" fmla="*/ 971029 w 3049233"/>
              <a:gd name="connsiteY24389" fmla="*/ 182090 h 1985002"/>
              <a:gd name="connsiteX24390" fmla="*/ 965595 w 3049233"/>
              <a:gd name="connsiteY24390" fmla="*/ 184224 h 1985002"/>
              <a:gd name="connsiteX24391" fmla="*/ 960605 w 3049233"/>
              <a:gd name="connsiteY24391" fmla="*/ 186183 h 1985002"/>
              <a:gd name="connsiteX24392" fmla="*/ 960463 w 3049233"/>
              <a:gd name="connsiteY24392" fmla="*/ 186268 h 1985002"/>
              <a:gd name="connsiteX24393" fmla="*/ 960461 w 3049233"/>
              <a:gd name="connsiteY24393" fmla="*/ 186269 h 1985002"/>
              <a:gd name="connsiteX24394" fmla="*/ 961486 w 3049233"/>
              <a:gd name="connsiteY24394" fmla="*/ 170015 h 1985002"/>
              <a:gd name="connsiteX24395" fmla="*/ 961847 w 3049233"/>
              <a:gd name="connsiteY24395" fmla="*/ 169814 h 1985002"/>
              <a:gd name="connsiteX24396" fmla="*/ 970727 w 3049233"/>
              <a:gd name="connsiteY24396" fmla="*/ 166607 h 1985002"/>
              <a:gd name="connsiteX24397" fmla="*/ 923197 w 3049233"/>
              <a:gd name="connsiteY24397" fmla="*/ 166328 h 1985002"/>
              <a:gd name="connsiteX24398" fmla="*/ 917645 w 3049233"/>
              <a:gd name="connsiteY24398" fmla="*/ 186993 h 1985002"/>
              <a:gd name="connsiteX24399" fmla="*/ 904163 w 3049233"/>
              <a:gd name="connsiteY24399" fmla="*/ 194635 h 1985002"/>
              <a:gd name="connsiteX24400" fmla="*/ 905379 w 3049233"/>
              <a:gd name="connsiteY24400" fmla="*/ 188414 h 1985002"/>
              <a:gd name="connsiteX24401" fmla="*/ 911116 w 3049233"/>
              <a:gd name="connsiteY24401" fmla="*/ 172792 h 1985002"/>
              <a:gd name="connsiteX24402" fmla="*/ 1260216 w 3049233"/>
              <a:gd name="connsiteY24402" fmla="*/ 166023 h 1985002"/>
              <a:gd name="connsiteX24403" fmla="*/ 1260871 w 3049233"/>
              <a:gd name="connsiteY24403" fmla="*/ 166824 h 1985002"/>
              <a:gd name="connsiteX24404" fmla="*/ 1261447 w 3049233"/>
              <a:gd name="connsiteY24404" fmla="*/ 167527 h 1985002"/>
              <a:gd name="connsiteX24405" fmla="*/ 1261849 w 3049233"/>
              <a:gd name="connsiteY24405" fmla="*/ 168018 h 1985002"/>
              <a:gd name="connsiteX24406" fmla="*/ 1252507 w 3049233"/>
              <a:gd name="connsiteY24406" fmla="*/ 170103 h 1985002"/>
              <a:gd name="connsiteX24407" fmla="*/ 1251766 w 3049233"/>
              <a:gd name="connsiteY24407" fmla="*/ 170268 h 1985002"/>
              <a:gd name="connsiteX24408" fmla="*/ 1250108 w 3049233"/>
              <a:gd name="connsiteY24408" fmla="*/ 170638 h 1985002"/>
              <a:gd name="connsiteX24409" fmla="*/ 1249687 w 3049233"/>
              <a:gd name="connsiteY24409" fmla="*/ 170092 h 1985002"/>
              <a:gd name="connsiteX24410" fmla="*/ 1249401 w 3049233"/>
              <a:gd name="connsiteY24410" fmla="*/ 169720 h 1985002"/>
              <a:gd name="connsiteX24411" fmla="*/ 1248028 w 3049233"/>
              <a:gd name="connsiteY24411" fmla="*/ 167938 h 1985002"/>
              <a:gd name="connsiteX24412" fmla="*/ 1135804 w 3049233"/>
              <a:gd name="connsiteY24412" fmla="*/ 165590 h 1985002"/>
              <a:gd name="connsiteX24413" fmla="*/ 1136817 w 3049233"/>
              <a:gd name="connsiteY24413" fmla="*/ 167753 h 1985002"/>
              <a:gd name="connsiteX24414" fmla="*/ 1138032 w 3049233"/>
              <a:gd name="connsiteY24414" fmla="*/ 170345 h 1985002"/>
              <a:gd name="connsiteX24415" fmla="*/ 1139444 w 3049233"/>
              <a:gd name="connsiteY24415" fmla="*/ 173360 h 1985002"/>
              <a:gd name="connsiteX24416" fmla="*/ 1127508 w 3049233"/>
              <a:gd name="connsiteY24416" fmla="*/ 176615 h 1985002"/>
              <a:gd name="connsiteX24417" fmla="*/ 1127454 w 3049233"/>
              <a:gd name="connsiteY24417" fmla="*/ 176630 h 1985002"/>
              <a:gd name="connsiteX24418" fmla="*/ 1126373 w 3049233"/>
              <a:gd name="connsiteY24418" fmla="*/ 173851 h 1985002"/>
              <a:gd name="connsiteX24419" fmla="*/ 1124159 w 3049233"/>
              <a:gd name="connsiteY24419" fmla="*/ 168156 h 1985002"/>
              <a:gd name="connsiteX24420" fmla="*/ 1344861 w 3049233"/>
              <a:gd name="connsiteY24420" fmla="*/ 165357 h 1985002"/>
              <a:gd name="connsiteX24421" fmla="*/ 1356648 w 3049233"/>
              <a:gd name="connsiteY24421" fmla="*/ 193092 h 1985002"/>
              <a:gd name="connsiteX24422" fmla="*/ 1362575 w 3049233"/>
              <a:gd name="connsiteY24422" fmla="*/ 262857 h 1985002"/>
              <a:gd name="connsiteX24423" fmla="*/ 1358709 w 3049233"/>
              <a:gd name="connsiteY24423" fmla="*/ 291058 h 1985002"/>
              <a:gd name="connsiteX24424" fmla="*/ 1357680 w 3049233"/>
              <a:gd name="connsiteY24424" fmla="*/ 287626 h 1985002"/>
              <a:gd name="connsiteX24425" fmla="*/ 1360882 w 3049233"/>
              <a:gd name="connsiteY24425" fmla="*/ 257780 h 1985002"/>
              <a:gd name="connsiteX24426" fmla="*/ 1352923 w 3049233"/>
              <a:gd name="connsiteY24426" fmla="*/ 187337 h 1985002"/>
              <a:gd name="connsiteX24427" fmla="*/ 1343605 w 3049233"/>
              <a:gd name="connsiteY24427" fmla="*/ 166007 h 1985002"/>
              <a:gd name="connsiteX24428" fmla="*/ 1215917 w 3049233"/>
              <a:gd name="connsiteY24428" fmla="*/ 164162 h 1985002"/>
              <a:gd name="connsiteX24429" fmla="*/ 1218697 w 3049233"/>
              <a:gd name="connsiteY24429" fmla="*/ 168123 h 1985002"/>
              <a:gd name="connsiteX24430" fmla="*/ 1218341 w 3049233"/>
              <a:gd name="connsiteY24430" fmla="*/ 168210 h 1985002"/>
              <a:gd name="connsiteX24431" fmla="*/ 1207135 w 3049233"/>
              <a:gd name="connsiteY24431" fmla="*/ 170945 h 1985002"/>
              <a:gd name="connsiteX24432" fmla="*/ 1203951 w 3049233"/>
              <a:gd name="connsiteY24432" fmla="*/ 166001 h 1985002"/>
              <a:gd name="connsiteX24433" fmla="*/ 1275500 w 3049233"/>
              <a:gd name="connsiteY24433" fmla="*/ 163622 h 1985002"/>
              <a:gd name="connsiteX24434" fmla="*/ 1275834 w 3049233"/>
              <a:gd name="connsiteY24434" fmla="*/ 164897 h 1985002"/>
              <a:gd name="connsiteX24435" fmla="*/ 1269393 w 3049233"/>
              <a:gd name="connsiteY24435" fmla="*/ 166334 h 1985002"/>
              <a:gd name="connsiteX24436" fmla="*/ 1268762 w 3049233"/>
              <a:gd name="connsiteY24436" fmla="*/ 166475 h 1985002"/>
              <a:gd name="connsiteX24437" fmla="*/ 1268085 w 3049233"/>
              <a:gd name="connsiteY24437" fmla="*/ 166626 h 1985002"/>
              <a:gd name="connsiteX24438" fmla="*/ 1266748 w 3049233"/>
              <a:gd name="connsiteY24438" fmla="*/ 164997 h 1985002"/>
              <a:gd name="connsiteX24439" fmla="*/ 1358288 w 3049233"/>
              <a:gd name="connsiteY24439" fmla="*/ 162999 h 1985002"/>
              <a:gd name="connsiteX24440" fmla="*/ 1362237 w 3049233"/>
              <a:gd name="connsiteY24440" fmla="*/ 168369 h 1985002"/>
              <a:gd name="connsiteX24441" fmla="*/ 1375953 w 3049233"/>
              <a:gd name="connsiteY24441" fmla="*/ 203252 h 1985002"/>
              <a:gd name="connsiteX24442" fmla="*/ 1378662 w 3049233"/>
              <a:gd name="connsiteY24442" fmla="*/ 273526 h 1985002"/>
              <a:gd name="connsiteX24443" fmla="*/ 1378662 w 3049233"/>
              <a:gd name="connsiteY24443" fmla="*/ 274541 h 1985002"/>
              <a:gd name="connsiteX24444" fmla="*/ 1370365 w 3049233"/>
              <a:gd name="connsiteY24444" fmla="*/ 316198 h 1985002"/>
              <a:gd name="connsiteX24445" fmla="*/ 1368245 w 3049233"/>
              <a:gd name="connsiteY24445" fmla="*/ 324756 h 1985002"/>
              <a:gd name="connsiteX24446" fmla="*/ 1368165 w 3049233"/>
              <a:gd name="connsiteY24446" fmla="*/ 322632 h 1985002"/>
              <a:gd name="connsiteX24447" fmla="*/ 1367163 w 3049233"/>
              <a:gd name="connsiteY24447" fmla="*/ 319284 h 1985002"/>
              <a:gd name="connsiteX24448" fmla="*/ 1369011 w 3049233"/>
              <a:gd name="connsiteY24448" fmla="*/ 311627 h 1985002"/>
              <a:gd name="connsiteX24449" fmla="*/ 1376291 w 3049233"/>
              <a:gd name="connsiteY24449" fmla="*/ 267600 h 1985002"/>
              <a:gd name="connsiteX24450" fmla="*/ 1371549 w 3049233"/>
              <a:gd name="connsiteY24450" fmla="*/ 196312 h 1985002"/>
              <a:gd name="connsiteX24451" fmla="*/ 1351936 w 3049233"/>
              <a:gd name="connsiteY24451" fmla="*/ 162586 h 1985002"/>
              <a:gd name="connsiteX24452" fmla="*/ 1352924 w 3049233"/>
              <a:gd name="connsiteY24452" fmla="*/ 163969 h 1985002"/>
              <a:gd name="connsiteX24453" fmla="*/ 1366979 w 3049233"/>
              <a:gd name="connsiteY24453" fmla="*/ 197835 h 1985002"/>
              <a:gd name="connsiteX24454" fmla="*/ 1371549 w 3049233"/>
              <a:gd name="connsiteY24454" fmla="*/ 267261 h 1985002"/>
              <a:gd name="connsiteX24455" fmla="*/ 1371549 w 3049233"/>
              <a:gd name="connsiteY24455" fmla="*/ 268109 h 1985002"/>
              <a:gd name="connsiteX24456" fmla="*/ 1363538 w 3049233"/>
              <a:gd name="connsiteY24456" fmla="*/ 307184 h 1985002"/>
              <a:gd name="connsiteX24457" fmla="*/ 1362783 w 3049233"/>
              <a:gd name="connsiteY24457" fmla="*/ 304660 h 1985002"/>
              <a:gd name="connsiteX24458" fmla="*/ 1362771 w 3049233"/>
              <a:gd name="connsiteY24458" fmla="*/ 304621 h 1985002"/>
              <a:gd name="connsiteX24459" fmla="*/ 1368671 w 3049233"/>
              <a:gd name="connsiteY24459" fmla="*/ 261842 h 1985002"/>
              <a:gd name="connsiteX24460" fmla="*/ 1362236 w 3049233"/>
              <a:gd name="connsiteY24460" fmla="*/ 191060 h 1985002"/>
              <a:gd name="connsiteX24461" fmla="*/ 1350451 w 3049233"/>
              <a:gd name="connsiteY24461" fmla="*/ 163072 h 1985002"/>
              <a:gd name="connsiteX24462" fmla="*/ 1153706 w 3049233"/>
              <a:gd name="connsiteY24462" fmla="*/ 161645 h 1985002"/>
              <a:gd name="connsiteX24463" fmla="*/ 1155593 w 3049233"/>
              <a:gd name="connsiteY24463" fmla="*/ 165209 h 1985002"/>
              <a:gd name="connsiteX24464" fmla="*/ 1157501 w 3049233"/>
              <a:gd name="connsiteY24464" fmla="*/ 168814 h 1985002"/>
              <a:gd name="connsiteX24465" fmla="*/ 1152863 w 3049233"/>
              <a:gd name="connsiteY24465" fmla="*/ 169701 h 1985002"/>
              <a:gd name="connsiteX24466" fmla="*/ 1149159 w 3049233"/>
              <a:gd name="connsiteY24466" fmla="*/ 170711 h 1985002"/>
              <a:gd name="connsiteX24467" fmla="*/ 1145059 w 3049233"/>
              <a:gd name="connsiteY24467" fmla="*/ 171829 h 1985002"/>
              <a:gd name="connsiteX24468" fmla="*/ 1141499 w 3049233"/>
              <a:gd name="connsiteY24468" fmla="*/ 164335 h 1985002"/>
              <a:gd name="connsiteX24469" fmla="*/ 1076021 w 3049233"/>
              <a:gd name="connsiteY24469" fmla="*/ 161329 h 1985002"/>
              <a:gd name="connsiteX24470" fmla="*/ 1077128 w 3049233"/>
              <a:gd name="connsiteY24470" fmla="*/ 163881 h 1985002"/>
              <a:gd name="connsiteX24471" fmla="*/ 1078472 w 3049233"/>
              <a:gd name="connsiteY24471" fmla="*/ 166981 h 1985002"/>
              <a:gd name="connsiteX24472" fmla="*/ 1068811 w 3049233"/>
              <a:gd name="connsiteY24472" fmla="*/ 162653 h 1985002"/>
              <a:gd name="connsiteX24473" fmla="*/ 1235660 w 3049233"/>
              <a:gd name="connsiteY24473" fmla="*/ 161128 h 1985002"/>
              <a:gd name="connsiteX24474" fmla="*/ 1236449 w 3049233"/>
              <a:gd name="connsiteY24474" fmla="*/ 162175 h 1985002"/>
              <a:gd name="connsiteX24475" fmla="*/ 1237478 w 3049233"/>
              <a:gd name="connsiteY24475" fmla="*/ 163540 h 1985002"/>
              <a:gd name="connsiteX24476" fmla="*/ 1225067 w 3049233"/>
              <a:gd name="connsiteY24476" fmla="*/ 166569 h 1985002"/>
              <a:gd name="connsiteX24477" fmla="*/ 1222649 w 3049233"/>
              <a:gd name="connsiteY24477" fmla="*/ 163128 h 1985002"/>
              <a:gd name="connsiteX24478" fmla="*/ 987894 w 3049233"/>
              <a:gd name="connsiteY24478" fmla="*/ 160408 h 1985002"/>
              <a:gd name="connsiteX24479" fmla="*/ 988379 w 3049233"/>
              <a:gd name="connsiteY24479" fmla="*/ 175275 h 1985002"/>
              <a:gd name="connsiteX24480" fmla="*/ 976966 w 3049233"/>
              <a:gd name="connsiteY24480" fmla="*/ 179758 h 1985002"/>
              <a:gd name="connsiteX24481" fmla="*/ 976978 w 3049233"/>
              <a:gd name="connsiteY24481" fmla="*/ 173995 h 1985002"/>
              <a:gd name="connsiteX24482" fmla="*/ 976996 w 3049233"/>
              <a:gd name="connsiteY24482" fmla="*/ 164343 h 1985002"/>
              <a:gd name="connsiteX24483" fmla="*/ 980422 w 3049233"/>
              <a:gd name="connsiteY24483" fmla="*/ 163106 h 1985002"/>
              <a:gd name="connsiteX24484" fmla="*/ 1376420 w 3049233"/>
              <a:gd name="connsiteY24484" fmla="*/ 158855 h 1985002"/>
              <a:gd name="connsiteX24485" fmla="*/ 1376871 w 3049233"/>
              <a:gd name="connsiteY24485" fmla="*/ 158930 h 1985002"/>
              <a:gd name="connsiteX24486" fmla="*/ 1392717 w 3049233"/>
              <a:gd name="connsiteY24486" fmla="*/ 180731 h 1985002"/>
              <a:gd name="connsiteX24487" fmla="*/ 1405416 w 3049233"/>
              <a:gd name="connsiteY24487" fmla="*/ 216800 h 1985002"/>
              <a:gd name="connsiteX24488" fmla="*/ 1402537 w 3049233"/>
              <a:gd name="connsiteY24488" fmla="*/ 287920 h 1985002"/>
              <a:gd name="connsiteX24489" fmla="*/ 1402537 w 3049233"/>
              <a:gd name="connsiteY24489" fmla="*/ 288427 h 1985002"/>
              <a:gd name="connsiteX24490" fmla="*/ 1390514 w 3049233"/>
              <a:gd name="connsiteY24490" fmla="*/ 329913 h 1985002"/>
              <a:gd name="connsiteX24491" fmla="*/ 1390514 w 3049233"/>
              <a:gd name="connsiteY24491" fmla="*/ 330930 h 1985002"/>
              <a:gd name="connsiteX24492" fmla="*/ 1366993 w 3049233"/>
              <a:gd name="connsiteY24492" fmla="*/ 391824 h 1985002"/>
              <a:gd name="connsiteX24493" fmla="*/ 1366721 w 3049233"/>
              <a:gd name="connsiteY24493" fmla="*/ 392291 h 1985002"/>
              <a:gd name="connsiteX24494" fmla="*/ 1367804 w 3049233"/>
              <a:gd name="connsiteY24494" fmla="*/ 386762 h 1985002"/>
              <a:gd name="connsiteX24495" fmla="*/ 1375957 w 3049233"/>
              <a:gd name="connsiteY24495" fmla="*/ 368450 h 1985002"/>
              <a:gd name="connsiteX24496" fmla="*/ 1381891 w 3049233"/>
              <a:gd name="connsiteY24496" fmla="*/ 355121 h 1985002"/>
              <a:gd name="connsiteX24497" fmla="*/ 1389329 w 3049233"/>
              <a:gd name="connsiteY24497" fmla="*/ 327373 h 1985002"/>
              <a:gd name="connsiteX24498" fmla="*/ 1400505 w 3049233"/>
              <a:gd name="connsiteY24498" fmla="*/ 283517 h 1985002"/>
              <a:gd name="connsiteX24499" fmla="*/ 1400505 w 3049233"/>
              <a:gd name="connsiteY24499" fmla="*/ 210703 h 1985002"/>
              <a:gd name="connsiteX24500" fmla="*/ 1386790 w 3049233"/>
              <a:gd name="connsiteY24500" fmla="*/ 173618 h 1985002"/>
              <a:gd name="connsiteX24501" fmla="*/ 1375872 w 3049233"/>
              <a:gd name="connsiteY24501" fmla="*/ 158907 h 1985002"/>
              <a:gd name="connsiteX24502" fmla="*/ 1253913 w 3049233"/>
              <a:gd name="connsiteY24502" fmla="*/ 158324 h 1985002"/>
              <a:gd name="connsiteX24503" fmla="*/ 1255020 w 3049233"/>
              <a:gd name="connsiteY24503" fmla="*/ 159676 h 1985002"/>
              <a:gd name="connsiteX24504" fmla="*/ 1255603 w 3049233"/>
              <a:gd name="connsiteY24504" fmla="*/ 160389 h 1985002"/>
              <a:gd name="connsiteX24505" fmla="*/ 1255684 w 3049233"/>
              <a:gd name="connsiteY24505" fmla="*/ 160487 h 1985002"/>
              <a:gd name="connsiteX24506" fmla="*/ 1252765 w 3049233"/>
              <a:gd name="connsiteY24506" fmla="*/ 160950 h 1985002"/>
              <a:gd name="connsiteX24507" fmla="*/ 1243746 w 3049233"/>
              <a:gd name="connsiteY24507" fmla="*/ 162380 h 1985002"/>
              <a:gd name="connsiteX24508" fmla="*/ 1243225 w 3049233"/>
              <a:gd name="connsiteY24508" fmla="*/ 161704 h 1985002"/>
              <a:gd name="connsiteX24509" fmla="*/ 1242959 w 3049233"/>
              <a:gd name="connsiteY24509" fmla="*/ 161358 h 1985002"/>
              <a:gd name="connsiteX24510" fmla="*/ 1242028 w 3049233"/>
              <a:gd name="connsiteY24510" fmla="*/ 160150 h 1985002"/>
              <a:gd name="connsiteX24511" fmla="*/ 1093552 w 3049233"/>
              <a:gd name="connsiteY24511" fmla="*/ 158112 h 1985002"/>
              <a:gd name="connsiteX24512" fmla="*/ 1096938 w 3049233"/>
              <a:gd name="connsiteY24512" fmla="*/ 164594 h 1985002"/>
              <a:gd name="connsiteX24513" fmla="*/ 1097182 w 3049233"/>
              <a:gd name="connsiteY24513" fmla="*/ 165061 h 1985002"/>
              <a:gd name="connsiteX24514" fmla="*/ 1097760 w 3049233"/>
              <a:gd name="connsiteY24514" fmla="*/ 166723 h 1985002"/>
              <a:gd name="connsiteX24515" fmla="*/ 1097957 w 3049233"/>
              <a:gd name="connsiteY24515" fmla="*/ 167291 h 1985002"/>
              <a:gd name="connsiteX24516" fmla="*/ 1098046 w 3049233"/>
              <a:gd name="connsiteY24516" fmla="*/ 167545 h 1985002"/>
              <a:gd name="connsiteX24517" fmla="*/ 1093547 w 3049233"/>
              <a:gd name="connsiteY24517" fmla="*/ 168575 h 1985002"/>
              <a:gd name="connsiteX24518" fmla="*/ 1085922 w 3049233"/>
              <a:gd name="connsiteY24518" fmla="*/ 170319 h 1985002"/>
              <a:gd name="connsiteX24519" fmla="*/ 1085824 w 3049233"/>
              <a:gd name="connsiteY24519" fmla="*/ 170275 h 1985002"/>
              <a:gd name="connsiteX24520" fmla="*/ 1085766 w 3049233"/>
              <a:gd name="connsiteY24520" fmla="*/ 170249 h 1985002"/>
              <a:gd name="connsiteX24521" fmla="*/ 1085752 w 3049233"/>
              <a:gd name="connsiteY24521" fmla="*/ 170243 h 1985002"/>
              <a:gd name="connsiteX24522" fmla="*/ 1085701 w 3049233"/>
              <a:gd name="connsiteY24522" fmla="*/ 170068 h 1985002"/>
              <a:gd name="connsiteX24523" fmla="*/ 1084680 w 3049233"/>
              <a:gd name="connsiteY24523" fmla="*/ 166589 h 1985002"/>
              <a:gd name="connsiteX24524" fmla="*/ 1083447 w 3049233"/>
              <a:gd name="connsiteY24524" fmla="*/ 163759 h 1985002"/>
              <a:gd name="connsiteX24525" fmla="*/ 1081918 w 3049233"/>
              <a:gd name="connsiteY24525" fmla="*/ 160247 h 1985002"/>
              <a:gd name="connsiteX24526" fmla="*/ 852964 w 3049233"/>
              <a:gd name="connsiteY24526" fmla="*/ 158086 h 1985002"/>
              <a:gd name="connsiteX24527" fmla="*/ 848118 w 3049233"/>
              <a:gd name="connsiteY24527" fmla="*/ 164831 h 1985002"/>
              <a:gd name="connsiteX24528" fmla="*/ 841582 w 3049233"/>
              <a:gd name="connsiteY24528" fmla="*/ 176562 h 1985002"/>
              <a:gd name="connsiteX24529" fmla="*/ 833624 w 3049233"/>
              <a:gd name="connsiteY24529" fmla="*/ 190843 h 1985002"/>
              <a:gd name="connsiteX24530" fmla="*/ 832091 w 3049233"/>
              <a:gd name="connsiteY24530" fmla="*/ 191915 h 1985002"/>
              <a:gd name="connsiteX24531" fmla="*/ 825946 w 3049233"/>
              <a:gd name="connsiteY24531" fmla="*/ 196216 h 1985002"/>
              <a:gd name="connsiteX24532" fmla="*/ 824580 w 3049233"/>
              <a:gd name="connsiteY24532" fmla="*/ 195564 h 1985002"/>
              <a:gd name="connsiteX24533" fmla="*/ 822936 w 3049233"/>
              <a:gd name="connsiteY24533" fmla="*/ 194779 h 1985002"/>
              <a:gd name="connsiteX24534" fmla="*/ 841955 w 3049233"/>
              <a:gd name="connsiteY24534" fmla="*/ 165476 h 1985002"/>
              <a:gd name="connsiteX24535" fmla="*/ 1170398 w 3049233"/>
              <a:gd name="connsiteY24535" fmla="*/ 157967 h 1985002"/>
              <a:gd name="connsiteX24536" fmla="*/ 1175953 w 3049233"/>
              <a:gd name="connsiteY24536" fmla="*/ 165288 h 1985002"/>
              <a:gd name="connsiteX24537" fmla="*/ 1164624 w 3049233"/>
              <a:gd name="connsiteY24537" fmla="*/ 167453 h 1985002"/>
              <a:gd name="connsiteX24538" fmla="*/ 1163381 w 3049233"/>
              <a:gd name="connsiteY24538" fmla="*/ 167690 h 1985002"/>
              <a:gd name="connsiteX24539" fmla="*/ 1159541 w 3049233"/>
              <a:gd name="connsiteY24539" fmla="*/ 160360 h 1985002"/>
              <a:gd name="connsiteX24540" fmla="*/ 1189352 w 3049233"/>
              <a:gd name="connsiteY24540" fmla="*/ 156319 h 1985002"/>
              <a:gd name="connsiteX24541" fmla="*/ 1193923 w 3049233"/>
              <a:gd name="connsiteY24541" fmla="*/ 161853 h 1985002"/>
              <a:gd name="connsiteX24542" fmla="*/ 1181669 w 3049233"/>
              <a:gd name="connsiteY24542" fmla="*/ 164195 h 1985002"/>
              <a:gd name="connsiteX24543" fmla="*/ 1177627 w 3049233"/>
              <a:gd name="connsiteY24543" fmla="*/ 157337 h 1985002"/>
              <a:gd name="connsiteX24544" fmla="*/ 942169 w 3049233"/>
              <a:gd name="connsiteY24544" fmla="*/ 156177 h 1985002"/>
              <a:gd name="connsiteX24545" fmla="*/ 941930 w 3049233"/>
              <a:gd name="connsiteY24545" fmla="*/ 158034 h 1985002"/>
              <a:gd name="connsiteX24546" fmla="*/ 939817 w 3049233"/>
              <a:gd name="connsiteY24546" fmla="*/ 174427 h 1985002"/>
              <a:gd name="connsiteX24547" fmla="*/ 924703 w 3049233"/>
              <a:gd name="connsiteY24547" fmla="*/ 182993 h 1985002"/>
              <a:gd name="connsiteX24548" fmla="*/ 925031 w 3049233"/>
              <a:gd name="connsiteY24548" fmla="*/ 181772 h 1985002"/>
              <a:gd name="connsiteX24549" fmla="*/ 930191 w 3049233"/>
              <a:gd name="connsiteY24549" fmla="*/ 162586 h 1985002"/>
              <a:gd name="connsiteX24550" fmla="*/ 1273328 w 3049233"/>
              <a:gd name="connsiteY24550" fmla="*/ 155340 h 1985002"/>
              <a:gd name="connsiteX24551" fmla="*/ 1273920 w 3049233"/>
              <a:gd name="connsiteY24551" fmla="*/ 157597 h 1985002"/>
              <a:gd name="connsiteX24552" fmla="*/ 1269680 w 3049233"/>
              <a:gd name="connsiteY24552" fmla="*/ 158269 h 1985002"/>
              <a:gd name="connsiteX24553" fmla="*/ 1266815 w 3049233"/>
              <a:gd name="connsiteY24553" fmla="*/ 158723 h 1985002"/>
              <a:gd name="connsiteX24554" fmla="*/ 1262199 w 3049233"/>
              <a:gd name="connsiteY24554" fmla="*/ 159455 h 1985002"/>
              <a:gd name="connsiteX24555" fmla="*/ 1261649 w 3049233"/>
              <a:gd name="connsiteY24555" fmla="*/ 158784 h 1985002"/>
              <a:gd name="connsiteX24556" fmla="*/ 1260533 w 3049233"/>
              <a:gd name="connsiteY24556" fmla="*/ 157425 h 1985002"/>
              <a:gd name="connsiteX24557" fmla="*/ 1260447 w 3049233"/>
              <a:gd name="connsiteY24557" fmla="*/ 157320 h 1985002"/>
              <a:gd name="connsiteX24558" fmla="*/ 1004245 w 3049233"/>
              <a:gd name="connsiteY24558" fmla="*/ 155202 h 1985002"/>
              <a:gd name="connsiteX24559" fmla="*/ 1004290 w 3049233"/>
              <a:gd name="connsiteY24559" fmla="*/ 155515 h 1985002"/>
              <a:gd name="connsiteX24560" fmla="*/ 1004345 w 3049233"/>
              <a:gd name="connsiteY24560" fmla="*/ 155892 h 1985002"/>
              <a:gd name="connsiteX24561" fmla="*/ 1004386 w 3049233"/>
              <a:gd name="connsiteY24561" fmla="*/ 156179 h 1985002"/>
              <a:gd name="connsiteX24562" fmla="*/ 1004508 w 3049233"/>
              <a:gd name="connsiteY24562" fmla="*/ 157553 h 1985002"/>
              <a:gd name="connsiteX24563" fmla="*/ 1004625 w 3049233"/>
              <a:gd name="connsiteY24563" fmla="*/ 158880 h 1985002"/>
              <a:gd name="connsiteX24564" fmla="*/ 1004002 w 3049233"/>
              <a:gd name="connsiteY24564" fmla="*/ 159697 h 1985002"/>
              <a:gd name="connsiteX24565" fmla="*/ 994207 w 3049233"/>
              <a:gd name="connsiteY24565" fmla="*/ 172021 h 1985002"/>
              <a:gd name="connsiteX24566" fmla="*/ 994085 w 3049233"/>
              <a:gd name="connsiteY24566" fmla="*/ 168272 h 1985002"/>
              <a:gd name="connsiteX24567" fmla="*/ 993929 w 3049233"/>
              <a:gd name="connsiteY24567" fmla="*/ 163483 h 1985002"/>
              <a:gd name="connsiteX24568" fmla="*/ 993760 w 3049233"/>
              <a:gd name="connsiteY24568" fmla="*/ 158290 h 1985002"/>
              <a:gd name="connsiteX24569" fmla="*/ 1000542 w 3049233"/>
              <a:gd name="connsiteY24569" fmla="*/ 155841 h 1985002"/>
              <a:gd name="connsiteX24570" fmla="*/ 897907 w 3049233"/>
              <a:gd name="connsiteY24570" fmla="*/ 155125 h 1985002"/>
              <a:gd name="connsiteX24571" fmla="*/ 892144 w 3049233"/>
              <a:gd name="connsiteY24571" fmla="*/ 167495 h 1985002"/>
              <a:gd name="connsiteX24572" fmla="*/ 886147 w 3049233"/>
              <a:gd name="connsiteY24572" fmla="*/ 180368 h 1985002"/>
              <a:gd name="connsiteX24573" fmla="*/ 874804 w 3049233"/>
              <a:gd name="connsiteY24573" fmla="*/ 188596 h 1985002"/>
              <a:gd name="connsiteX24574" fmla="*/ 880376 w 3049233"/>
              <a:gd name="connsiteY24574" fmla="*/ 175844 h 1985002"/>
              <a:gd name="connsiteX24575" fmla="*/ 885214 w 3049233"/>
              <a:gd name="connsiteY24575" fmla="*/ 164771 h 1985002"/>
              <a:gd name="connsiteX24576" fmla="*/ 887006 w 3049233"/>
              <a:gd name="connsiteY24576" fmla="*/ 160670 h 1985002"/>
              <a:gd name="connsiteX24577" fmla="*/ 1109993 w 3049233"/>
              <a:gd name="connsiteY24577" fmla="*/ 155094 h 1985002"/>
              <a:gd name="connsiteX24578" fmla="*/ 1113150 w 3049233"/>
              <a:gd name="connsiteY24578" fmla="*/ 160790 h 1985002"/>
              <a:gd name="connsiteX24579" fmla="*/ 1114774 w 3049233"/>
              <a:gd name="connsiteY24579" fmla="*/ 163719 h 1985002"/>
              <a:gd name="connsiteX24580" fmla="*/ 1103139 w 3049233"/>
              <a:gd name="connsiteY24580" fmla="*/ 166380 h 1985002"/>
              <a:gd name="connsiteX24581" fmla="*/ 1101906 w 3049233"/>
              <a:gd name="connsiteY24581" fmla="*/ 162896 h 1985002"/>
              <a:gd name="connsiteX24582" fmla="*/ 1101280 w 3049233"/>
              <a:gd name="connsiteY24582" fmla="*/ 161712 h 1985002"/>
              <a:gd name="connsiteX24583" fmla="*/ 1098860 w 3049233"/>
              <a:gd name="connsiteY24583" fmla="*/ 157138 h 1985002"/>
              <a:gd name="connsiteX24584" fmla="*/ 1209205 w 3049233"/>
              <a:gd name="connsiteY24584" fmla="*/ 154594 h 1985002"/>
              <a:gd name="connsiteX24585" fmla="*/ 1210112 w 3049233"/>
              <a:gd name="connsiteY24585" fmla="*/ 155887 h 1985002"/>
              <a:gd name="connsiteX24586" fmla="*/ 1211889 w 3049233"/>
              <a:gd name="connsiteY24586" fmla="*/ 158419 h 1985002"/>
              <a:gd name="connsiteX24587" fmla="*/ 1200474 w 3049233"/>
              <a:gd name="connsiteY24587" fmla="*/ 160601 h 1985002"/>
              <a:gd name="connsiteX24588" fmla="*/ 1197273 w 3049233"/>
              <a:gd name="connsiteY24588" fmla="*/ 155630 h 1985002"/>
              <a:gd name="connsiteX24589" fmla="*/ 1285595 w 3049233"/>
              <a:gd name="connsiteY24589" fmla="*/ 154400 h 1985002"/>
              <a:gd name="connsiteX24590" fmla="*/ 1285671 w 3049233"/>
              <a:gd name="connsiteY24590" fmla="*/ 154805 h 1985002"/>
              <a:gd name="connsiteX24591" fmla="*/ 1285753 w 3049233"/>
              <a:gd name="connsiteY24591" fmla="*/ 155243 h 1985002"/>
              <a:gd name="connsiteX24592" fmla="*/ 1285560 w 3049233"/>
              <a:gd name="connsiteY24592" fmla="*/ 154402 h 1985002"/>
              <a:gd name="connsiteX24593" fmla="*/ 1285584 w 3049233"/>
              <a:gd name="connsiteY24593" fmla="*/ 154401 h 1985002"/>
              <a:gd name="connsiteX24594" fmla="*/ 1229411 w 3049233"/>
              <a:gd name="connsiteY24594" fmla="*/ 152838 h 1985002"/>
              <a:gd name="connsiteX24595" fmla="*/ 1230882 w 3049233"/>
              <a:gd name="connsiteY24595" fmla="*/ 154789 h 1985002"/>
              <a:gd name="connsiteX24596" fmla="*/ 1226217 w 3049233"/>
              <a:gd name="connsiteY24596" fmla="*/ 155681 h 1985002"/>
              <a:gd name="connsiteX24597" fmla="*/ 1225598 w 3049233"/>
              <a:gd name="connsiteY24597" fmla="*/ 155799 h 1985002"/>
              <a:gd name="connsiteX24598" fmla="*/ 1218457 w 3049233"/>
              <a:gd name="connsiteY24598" fmla="*/ 157164 h 1985002"/>
              <a:gd name="connsiteX24599" fmla="*/ 1216483 w 3049233"/>
              <a:gd name="connsiteY24599" fmla="*/ 154356 h 1985002"/>
              <a:gd name="connsiteX24600" fmla="*/ 1216221 w 3049233"/>
              <a:gd name="connsiteY24600" fmla="*/ 153984 h 1985002"/>
              <a:gd name="connsiteX24601" fmla="*/ 821668 w 3049233"/>
              <a:gd name="connsiteY24601" fmla="*/ 152380 h 1985002"/>
              <a:gd name="connsiteX24602" fmla="*/ 799854 w 3049233"/>
              <a:gd name="connsiteY24602" fmla="*/ 174599 h 1985002"/>
              <a:gd name="connsiteX24603" fmla="*/ 777376 w 3049233"/>
              <a:gd name="connsiteY24603" fmla="*/ 206987 h 1985002"/>
              <a:gd name="connsiteX24604" fmla="*/ 777133 w 3049233"/>
              <a:gd name="connsiteY24604" fmla="*/ 207336 h 1985002"/>
              <a:gd name="connsiteX24605" fmla="*/ 771194 w 3049233"/>
              <a:gd name="connsiteY24605" fmla="*/ 212861 h 1985002"/>
              <a:gd name="connsiteX24606" fmla="*/ 755929 w 3049233"/>
              <a:gd name="connsiteY24606" fmla="*/ 225533 h 1985002"/>
              <a:gd name="connsiteX24607" fmla="*/ 755372 w 3049233"/>
              <a:gd name="connsiteY24607" fmla="*/ 225995 h 1985002"/>
              <a:gd name="connsiteX24608" fmla="*/ 768513 w 3049233"/>
              <a:gd name="connsiteY24608" fmla="*/ 205584 h 1985002"/>
              <a:gd name="connsiteX24609" fmla="*/ 771458 w 3049233"/>
              <a:gd name="connsiteY24609" fmla="*/ 201010 h 1985002"/>
              <a:gd name="connsiteX24610" fmla="*/ 773059 w 3049233"/>
              <a:gd name="connsiteY24610" fmla="*/ 199234 h 1985002"/>
              <a:gd name="connsiteX24611" fmla="*/ 804914 w 3049233"/>
              <a:gd name="connsiteY24611" fmla="*/ 163912 h 1985002"/>
              <a:gd name="connsiteX24612" fmla="*/ 1127590 w 3049233"/>
              <a:gd name="connsiteY24612" fmla="*/ 151864 h 1985002"/>
              <a:gd name="connsiteX24613" fmla="*/ 1129243 w 3049233"/>
              <a:gd name="connsiteY24613" fmla="*/ 154215 h 1985002"/>
              <a:gd name="connsiteX24614" fmla="*/ 1132931 w 3049233"/>
              <a:gd name="connsiteY24614" fmla="*/ 159457 h 1985002"/>
              <a:gd name="connsiteX24615" fmla="*/ 1132951 w 3049233"/>
              <a:gd name="connsiteY24615" fmla="*/ 159499 h 1985002"/>
              <a:gd name="connsiteX24616" fmla="*/ 1132977 w 3049233"/>
              <a:gd name="connsiteY24616" fmla="*/ 159555 h 1985002"/>
              <a:gd name="connsiteX24617" fmla="*/ 1124410 w 3049233"/>
              <a:gd name="connsiteY24617" fmla="*/ 161514 h 1985002"/>
              <a:gd name="connsiteX24618" fmla="*/ 1120923 w 3049233"/>
              <a:gd name="connsiteY24618" fmla="*/ 162312 h 1985002"/>
              <a:gd name="connsiteX24619" fmla="*/ 1117433 w 3049233"/>
              <a:gd name="connsiteY24619" fmla="*/ 156276 h 1985002"/>
              <a:gd name="connsiteX24620" fmla="*/ 1116101 w 3049233"/>
              <a:gd name="connsiteY24620" fmla="*/ 153973 h 1985002"/>
              <a:gd name="connsiteX24621" fmla="*/ 1248093 w 3049233"/>
              <a:gd name="connsiteY24621" fmla="*/ 151215 h 1985002"/>
              <a:gd name="connsiteX24622" fmla="*/ 1249086 w 3049233"/>
              <a:gd name="connsiteY24622" fmla="*/ 152427 h 1985002"/>
              <a:gd name="connsiteX24623" fmla="*/ 1249080 w 3049233"/>
              <a:gd name="connsiteY24623" fmla="*/ 152428 h 1985002"/>
              <a:gd name="connsiteX24624" fmla="*/ 1248883 w 3049233"/>
              <a:gd name="connsiteY24624" fmla="*/ 152447 h 1985002"/>
              <a:gd name="connsiteX24625" fmla="*/ 1237001 w 3049233"/>
              <a:gd name="connsiteY24625" fmla="*/ 153624 h 1985002"/>
              <a:gd name="connsiteX24626" fmla="*/ 1236281 w 3049233"/>
              <a:gd name="connsiteY24626" fmla="*/ 152689 h 1985002"/>
              <a:gd name="connsiteX24627" fmla="*/ 1236040 w 3049233"/>
              <a:gd name="connsiteY24627" fmla="*/ 152377 h 1985002"/>
              <a:gd name="connsiteX24628" fmla="*/ 1235957 w 3049233"/>
              <a:gd name="connsiteY24628" fmla="*/ 152269 h 1985002"/>
              <a:gd name="connsiteX24629" fmla="*/ 1267657 w 3049233"/>
              <a:gd name="connsiteY24629" fmla="*/ 149515 h 1985002"/>
              <a:gd name="connsiteX24630" fmla="*/ 1268485 w 3049233"/>
              <a:gd name="connsiteY24630" fmla="*/ 150258 h 1985002"/>
              <a:gd name="connsiteX24631" fmla="*/ 1268733 w 3049233"/>
              <a:gd name="connsiteY24631" fmla="*/ 150481 h 1985002"/>
              <a:gd name="connsiteX24632" fmla="*/ 1255879 w 3049233"/>
              <a:gd name="connsiteY24632" fmla="*/ 151754 h 1985002"/>
              <a:gd name="connsiteX24633" fmla="*/ 1255040 w 3049233"/>
              <a:gd name="connsiteY24633" fmla="*/ 150732 h 1985002"/>
              <a:gd name="connsiteX24634" fmla="*/ 1254947 w 3049233"/>
              <a:gd name="connsiteY24634" fmla="*/ 150619 h 1985002"/>
              <a:gd name="connsiteX24635" fmla="*/ 956399 w 3049233"/>
              <a:gd name="connsiteY24635" fmla="*/ 148847 h 1985002"/>
              <a:gd name="connsiteX24636" fmla="*/ 955762 w 3049233"/>
              <a:gd name="connsiteY24636" fmla="*/ 158979 h 1985002"/>
              <a:gd name="connsiteX24637" fmla="*/ 955327 w 3049233"/>
              <a:gd name="connsiteY24637" fmla="*/ 165898 h 1985002"/>
              <a:gd name="connsiteX24638" fmla="*/ 954068 w 3049233"/>
              <a:gd name="connsiteY24638" fmla="*/ 166349 h 1985002"/>
              <a:gd name="connsiteX24639" fmla="*/ 950750 w 3049233"/>
              <a:gd name="connsiteY24639" fmla="*/ 168230 h 1985002"/>
              <a:gd name="connsiteX24640" fmla="*/ 946076 w 3049233"/>
              <a:gd name="connsiteY24640" fmla="*/ 170879 h 1985002"/>
              <a:gd name="connsiteX24641" fmla="*/ 946757 w 3049233"/>
              <a:gd name="connsiteY24641" fmla="*/ 165614 h 1985002"/>
              <a:gd name="connsiteX24642" fmla="*/ 947860 w 3049233"/>
              <a:gd name="connsiteY24642" fmla="*/ 157098 h 1985002"/>
              <a:gd name="connsiteX24643" fmla="*/ 948411 w 3049233"/>
              <a:gd name="connsiteY24643" fmla="*/ 152837 h 1985002"/>
              <a:gd name="connsiteX24644" fmla="*/ 954964 w 3049233"/>
              <a:gd name="connsiteY24644" fmla="*/ 149331 h 1985002"/>
              <a:gd name="connsiteX24645" fmla="*/ 1144493 w 3049233"/>
              <a:gd name="connsiteY24645" fmla="*/ 148762 h 1985002"/>
              <a:gd name="connsiteX24646" fmla="*/ 1150034 w 3049233"/>
              <a:gd name="connsiteY24646" fmla="*/ 155734 h 1985002"/>
              <a:gd name="connsiteX24647" fmla="*/ 1149115 w 3049233"/>
              <a:gd name="connsiteY24647" fmla="*/ 155863 h 1985002"/>
              <a:gd name="connsiteX24648" fmla="*/ 1138615 w 3049233"/>
              <a:gd name="connsiteY24648" fmla="*/ 158265 h 1985002"/>
              <a:gd name="connsiteX24649" fmla="*/ 1138161 w 3049233"/>
              <a:gd name="connsiteY24649" fmla="*/ 157309 h 1985002"/>
              <a:gd name="connsiteX24650" fmla="*/ 1137664 w 3049233"/>
              <a:gd name="connsiteY24650" fmla="*/ 156262 h 1985002"/>
              <a:gd name="connsiteX24651" fmla="*/ 1134817 w 3049233"/>
              <a:gd name="connsiteY24651" fmla="*/ 152320 h 1985002"/>
              <a:gd name="connsiteX24652" fmla="*/ 1133681 w 3049233"/>
              <a:gd name="connsiteY24652" fmla="*/ 150746 h 1985002"/>
              <a:gd name="connsiteX24653" fmla="*/ 1289247 w 3049233"/>
              <a:gd name="connsiteY24653" fmla="*/ 147695 h 1985002"/>
              <a:gd name="connsiteX24654" fmla="*/ 1289356 w 3049233"/>
              <a:gd name="connsiteY24654" fmla="*/ 148088 h 1985002"/>
              <a:gd name="connsiteX24655" fmla="*/ 1289380 w 3049233"/>
              <a:gd name="connsiteY24655" fmla="*/ 148174 h 1985002"/>
              <a:gd name="connsiteX24656" fmla="*/ 1289450 w 3049233"/>
              <a:gd name="connsiteY24656" fmla="*/ 148428 h 1985002"/>
              <a:gd name="connsiteX24657" fmla="*/ 1289402 w 3049233"/>
              <a:gd name="connsiteY24657" fmla="*/ 148433 h 1985002"/>
              <a:gd name="connsiteX24658" fmla="*/ 1289324 w 3049233"/>
              <a:gd name="connsiteY24658" fmla="*/ 148064 h 1985002"/>
              <a:gd name="connsiteX24659" fmla="*/ 1053068 w 3049233"/>
              <a:gd name="connsiteY24659" fmla="*/ 146998 h 1985002"/>
              <a:gd name="connsiteX24660" fmla="*/ 1056674 w 3049233"/>
              <a:gd name="connsiteY24660" fmla="*/ 157215 h 1985002"/>
              <a:gd name="connsiteX24661" fmla="*/ 1043390 w 3049233"/>
              <a:gd name="connsiteY24661" fmla="*/ 151263 h 1985002"/>
              <a:gd name="connsiteX24662" fmla="*/ 1043159 w 3049233"/>
              <a:gd name="connsiteY24662" fmla="*/ 150225 h 1985002"/>
              <a:gd name="connsiteX24663" fmla="*/ 1042982 w 3049233"/>
              <a:gd name="connsiteY24663" fmla="*/ 149428 h 1985002"/>
              <a:gd name="connsiteX24664" fmla="*/ 1042787 w 3049233"/>
              <a:gd name="connsiteY24664" fmla="*/ 148554 h 1985002"/>
              <a:gd name="connsiteX24665" fmla="*/ 1161959 w 3049233"/>
              <a:gd name="connsiteY24665" fmla="*/ 146846 h 1985002"/>
              <a:gd name="connsiteX24666" fmla="*/ 1166906 w 3049233"/>
              <a:gd name="connsiteY24666" fmla="*/ 153366 h 1985002"/>
              <a:gd name="connsiteX24667" fmla="*/ 1156577 w 3049233"/>
              <a:gd name="connsiteY24667" fmla="*/ 154815 h 1985002"/>
              <a:gd name="connsiteX24668" fmla="*/ 1150861 w 3049233"/>
              <a:gd name="connsiteY24668" fmla="*/ 147618 h 1985002"/>
              <a:gd name="connsiteX24669" fmla="*/ 914911 w 3049233"/>
              <a:gd name="connsiteY24669" fmla="*/ 146476 h 1985002"/>
              <a:gd name="connsiteX24670" fmla="*/ 913869 w 3049233"/>
              <a:gd name="connsiteY24670" fmla="*/ 149325 h 1985002"/>
              <a:gd name="connsiteX24671" fmla="*/ 907071 w 3049233"/>
              <a:gd name="connsiteY24671" fmla="*/ 167917 h 1985002"/>
              <a:gd name="connsiteX24672" fmla="*/ 905136 w 3049233"/>
              <a:gd name="connsiteY24672" fmla="*/ 168981 h 1985002"/>
              <a:gd name="connsiteX24673" fmla="*/ 893966 w 3049233"/>
              <a:gd name="connsiteY24673" fmla="*/ 175127 h 1985002"/>
              <a:gd name="connsiteX24674" fmla="*/ 901216 w 3049233"/>
              <a:gd name="connsiteY24674" fmla="*/ 159624 h 1985002"/>
              <a:gd name="connsiteX24675" fmla="*/ 905010 w 3049233"/>
              <a:gd name="connsiteY24675" fmla="*/ 151512 h 1985002"/>
              <a:gd name="connsiteX24676" fmla="*/ 783300 w 3049233"/>
              <a:gd name="connsiteY24676" fmla="*/ 145984 h 1985002"/>
              <a:gd name="connsiteX24677" fmla="*/ 775116 w 3049233"/>
              <a:gd name="connsiteY24677" fmla="*/ 152611 h 1985002"/>
              <a:gd name="connsiteX24678" fmla="*/ 772050 w 3049233"/>
              <a:gd name="connsiteY24678" fmla="*/ 155094 h 1985002"/>
              <a:gd name="connsiteX24679" fmla="*/ 759407 w 3049233"/>
              <a:gd name="connsiteY24679" fmla="*/ 164170 h 1985002"/>
              <a:gd name="connsiteX24680" fmla="*/ 748757 w 3049233"/>
              <a:gd name="connsiteY24680" fmla="*/ 173957 h 1985002"/>
              <a:gd name="connsiteX24681" fmla="*/ 748511 w 3049233"/>
              <a:gd name="connsiteY24681" fmla="*/ 174156 h 1985002"/>
              <a:gd name="connsiteX24682" fmla="*/ 731661 w 3049233"/>
              <a:gd name="connsiteY24682" fmla="*/ 187802 h 1985002"/>
              <a:gd name="connsiteX24683" fmla="*/ 720503 w 3049233"/>
              <a:gd name="connsiteY24683" fmla="*/ 198348 h 1985002"/>
              <a:gd name="connsiteX24684" fmla="*/ 695299 w 3049233"/>
              <a:gd name="connsiteY24684" fmla="*/ 222172 h 1985002"/>
              <a:gd name="connsiteX24685" fmla="*/ 697867 w 3049233"/>
              <a:gd name="connsiteY24685" fmla="*/ 218473 h 1985002"/>
              <a:gd name="connsiteX24686" fmla="*/ 697970 w 3049233"/>
              <a:gd name="connsiteY24686" fmla="*/ 218326 h 1985002"/>
              <a:gd name="connsiteX24687" fmla="*/ 697977 w 3049233"/>
              <a:gd name="connsiteY24687" fmla="*/ 218316 h 1985002"/>
              <a:gd name="connsiteX24688" fmla="*/ 754668 w 3049233"/>
              <a:gd name="connsiteY24688" fmla="*/ 165661 h 1985002"/>
              <a:gd name="connsiteX24689" fmla="*/ 1180466 w 3049233"/>
              <a:gd name="connsiteY24689" fmla="*/ 145559 h 1985002"/>
              <a:gd name="connsiteX24690" fmla="*/ 1180758 w 3049233"/>
              <a:gd name="connsiteY24690" fmla="*/ 145912 h 1985002"/>
              <a:gd name="connsiteX24691" fmla="*/ 1180825 w 3049233"/>
              <a:gd name="connsiteY24691" fmla="*/ 145993 h 1985002"/>
              <a:gd name="connsiteX24692" fmla="*/ 1184835 w 3049233"/>
              <a:gd name="connsiteY24692" fmla="*/ 150849 h 1985002"/>
              <a:gd name="connsiteX24693" fmla="*/ 1175236 w 3049233"/>
              <a:gd name="connsiteY24693" fmla="*/ 152196 h 1985002"/>
              <a:gd name="connsiteX24694" fmla="*/ 1174645 w 3049233"/>
              <a:gd name="connsiteY24694" fmla="*/ 152279 h 1985002"/>
              <a:gd name="connsiteX24695" fmla="*/ 1174278 w 3049233"/>
              <a:gd name="connsiteY24695" fmla="*/ 151656 h 1985002"/>
              <a:gd name="connsiteX24696" fmla="*/ 1174161 w 3049233"/>
              <a:gd name="connsiteY24696" fmla="*/ 151458 h 1985002"/>
              <a:gd name="connsiteX24697" fmla="*/ 1173726 w 3049233"/>
              <a:gd name="connsiteY24697" fmla="*/ 150971 h 1985002"/>
              <a:gd name="connsiteX24698" fmla="*/ 1169566 w 3049233"/>
              <a:gd name="connsiteY24698" fmla="*/ 146317 h 1985002"/>
              <a:gd name="connsiteX24699" fmla="*/ 1068777 w 3049233"/>
              <a:gd name="connsiteY24699" fmla="*/ 144621 h 1985002"/>
              <a:gd name="connsiteX24700" fmla="*/ 1071210 w 3049233"/>
              <a:gd name="connsiteY24700" fmla="*/ 150232 h 1985002"/>
              <a:gd name="connsiteX24701" fmla="*/ 1073481 w 3049233"/>
              <a:gd name="connsiteY24701" fmla="*/ 155472 h 1985002"/>
              <a:gd name="connsiteX24702" fmla="*/ 1062720 w 3049233"/>
              <a:gd name="connsiteY24702" fmla="*/ 157484 h 1985002"/>
              <a:gd name="connsiteX24703" fmla="*/ 1060931 w 3049233"/>
              <a:gd name="connsiteY24703" fmla="*/ 150967 h 1985002"/>
              <a:gd name="connsiteX24704" fmla="*/ 1058925 w 3049233"/>
              <a:gd name="connsiteY24704" fmla="*/ 146112 h 1985002"/>
              <a:gd name="connsiteX24705" fmla="*/ 1065451 w 3049233"/>
              <a:gd name="connsiteY24705" fmla="*/ 145125 h 1985002"/>
              <a:gd name="connsiteX24706" fmla="*/ 1067361 w 3049233"/>
              <a:gd name="connsiteY24706" fmla="*/ 144836 h 1985002"/>
              <a:gd name="connsiteX24707" fmla="*/ 1198810 w 3049233"/>
              <a:gd name="connsiteY24707" fmla="*/ 144283 h 1985002"/>
              <a:gd name="connsiteX24708" fmla="*/ 1202798 w 3049233"/>
              <a:gd name="connsiteY24708" fmla="*/ 148042 h 1985002"/>
              <a:gd name="connsiteX24709" fmla="*/ 1202989 w 3049233"/>
              <a:gd name="connsiteY24709" fmla="*/ 148223 h 1985002"/>
              <a:gd name="connsiteX24710" fmla="*/ 1203061 w 3049233"/>
              <a:gd name="connsiteY24710" fmla="*/ 148291 h 1985002"/>
              <a:gd name="connsiteX24711" fmla="*/ 1193295 w 3049233"/>
              <a:gd name="connsiteY24711" fmla="*/ 149662 h 1985002"/>
              <a:gd name="connsiteX24712" fmla="*/ 1188725 w 3049233"/>
              <a:gd name="connsiteY24712" fmla="*/ 144984 h 1985002"/>
              <a:gd name="connsiteX24713" fmla="*/ 971280 w 3049233"/>
              <a:gd name="connsiteY24713" fmla="*/ 143834 h 1985002"/>
              <a:gd name="connsiteX24714" fmla="*/ 971183 w 3049233"/>
              <a:gd name="connsiteY24714" fmla="*/ 151490 h 1985002"/>
              <a:gd name="connsiteX24715" fmla="*/ 971119 w 3049233"/>
              <a:gd name="connsiteY24715" fmla="*/ 156530 h 1985002"/>
              <a:gd name="connsiteX24716" fmla="*/ 971083 w 3049233"/>
              <a:gd name="connsiteY24716" fmla="*/ 159361 h 1985002"/>
              <a:gd name="connsiteX24717" fmla="*/ 966229 w 3049233"/>
              <a:gd name="connsiteY24717" fmla="*/ 160955 h 1985002"/>
              <a:gd name="connsiteX24718" fmla="*/ 961908 w 3049233"/>
              <a:gd name="connsiteY24718" fmla="*/ 163328 h 1985002"/>
              <a:gd name="connsiteX24719" fmla="*/ 962933 w 3049233"/>
              <a:gd name="connsiteY24719" fmla="*/ 147079 h 1985002"/>
              <a:gd name="connsiteX24720" fmla="*/ 962961 w 3049233"/>
              <a:gd name="connsiteY24720" fmla="*/ 146636 h 1985002"/>
              <a:gd name="connsiteX24721" fmla="*/ 965655 w 3049233"/>
              <a:gd name="connsiteY24721" fmla="*/ 145729 h 1985002"/>
              <a:gd name="connsiteX24722" fmla="*/ 1218952 w 3049233"/>
              <a:gd name="connsiteY24722" fmla="*/ 142881 h 1985002"/>
              <a:gd name="connsiteX24723" fmla="*/ 1219206 w 3049233"/>
              <a:gd name="connsiteY24723" fmla="*/ 143104 h 1985002"/>
              <a:gd name="connsiteX24724" fmla="*/ 1222084 w 3049233"/>
              <a:gd name="connsiteY24724" fmla="*/ 145621 h 1985002"/>
              <a:gd name="connsiteX24725" fmla="*/ 1222030 w 3049233"/>
              <a:gd name="connsiteY24725" fmla="*/ 145628 h 1985002"/>
              <a:gd name="connsiteX24726" fmla="*/ 1215667 w 3049233"/>
              <a:gd name="connsiteY24726" fmla="*/ 146521 h 1985002"/>
              <a:gd name="connsiteX24727" fmla="*/ 1210933 w 3049233"/>
              <a:gd name="connsiteY24727" fmla="*/ 147186 h 1985002"/>
              <a:gd name="connsiteX24728" fmla="*/ 1208538 w 3049233"/>
              <a:gd name="connsiteY24728" fmla="*/ 144933 h 1985002"/>
              <a:gd name="connsiteX24729" fmla="*/ 1207225 w 3049233"/>
              <a:gd name="connsiteY24729" fmla="*/ 143697 h 1985002"/>
              <a:gd name="connsiteX24730" fmla="*/ 852963 w 3049233"/>
              <a:gd name="connsiteY24730" fmla="*/ 142165 h 1985002"/>
              <a:gd name="connsiteX24731" fmla="*/ 838841 w 3049233"/>
              <a:gd name="connsiteY24731" fmla="*/ 158914 h 1985002"/>
              <a:gd name="connsiteX24732" fmla="*/ 838169 w 3049233"/>
              <a:gd name="connsiteY24732" fmla="*/ 159942 h 1985002"/>
              <a:gd name="connsiteX24733" fmla="*/ 837598 w 3049233"/>
              <a:gd name="connsiteY24733" fmla="*/ 160816 h 1985002"/>
              <a:gd name="connsiteX24734" fmla="*/ 827829 w 3049233"/>
              <a:gd name="connsiteY24734" fmla="*/ 167484 h 1985002"/>
              <a:gd name="connsiteX24735" fmla="*/ 830670 w 3049233"/>
              <a:gd name="connsiteY24735" fmla="*/ 162874 h 1985002"/>
              <a:gd name="connsiteX24736" fmla="*/ 830862 w 3049233"/>
              <a:gd name="connsiteY24736" fmla="*/ 162563 h 1985002"/>
              <a:gd name="connsiteX24737" fmla="*/ 830865 w 3049233"/>
              <a:gd name="connsiteY24737" fmla="*/ 162558 h 1985002"/>
              <a:gd name="connsiteX24738" fmla="*/ 1085205 w 3049233"/>
              <a:gd name="connsiteY24738" fmla="*/ 142136 h 1985002"/>
              <a:gd name="connsiteX24739" fmla="*/ 1085656 w 3049233"/>
              <a:gd name="connsiteY24739" fmla="*/ 142998 h 1985002"/>
              <a:gd name="connsiteX24740" fmla="*/ 1086438 w 3049233"/>
              <a:gd name="connsiteY24740" fmla="*/ 144495 h 1985002"/>
              <a:gd name="connsiteX24741" fmla="*/ 1090508 w 3049233"/>
              <a:gd name="connsiteY24741" fmla="*/ 152287 h 1985002"/>
              <a:gd name="connsiteX24742" fmla="*/ 1081528 w 3049233"/>
              <a:gd name="connsiteY24742" fmla="*/ 153967 h 1985002"/>
              <a:gd name="connsiteX24743" fmla="*/ 1079358 w 3049233"/>
              <a:gd name="connsiteY24743" fmla="*/ 154372 h 1985002"/>
              <a:gd name="connsiteX24744" fmla="*/ 1074719 w 3049233"/>
              <a:gd name="connsiteY24744" fmla="*/ 143722 h 1985002"/>
              <a:gd name="connsiteX24745" fmla="*/ 1075501 w 3049233"/>
              <a:gd name="connsiteY24745" fmla="*/ 143604 h 1985002"/>
              <a:gd name="connsiteX24746" fmla="*/ 1079426 w 3049233"/>
              <a:gd name="connsiteY24746" fmla="*/ 143010 h 1985002"/>
              <a:gd name="connsiteX24747" fmla="*/ 1237293 w 3049233"/>
              <a:gd name="connsiteY24747" fmla="*/ 141605 h 1985002"/>
              <a:gd name="connsiteX24748" fmla="*/ 1239767 w 3049233"/>
              <a:gd name="connsiteY24748" fmla="*/ 143604 h 1985002"/>
              <a:gd name="connsiteX24749" fmla="*/ 1237962 w 3049233"/>
              <a:gd name="connsiteY24749" fmla="*/ 143681 h 1985002"/>
              <a:gd name="connsiteX24750" fmla="*/ 1234991 w 3049233"/>
              <a:gd name="connsiteY24750" fmla="*/ 143809 h 1985002"/>
              <a:gd name="connsiteX24751" fmla="*/ 1229768 w 3049233"/>
              <a:gd name="connsiteY24751" fmla="*/ 144542 h 1985002"/>
              <a:gd name="connsiteX24752" fmla="*/ 1228891 w 3049233"/>
              <a:gd name="connsiteY24752" fmla="*/ 143801 h 1985002"/>
              <a:gd name="connsiteX24753" fmla="*/ 1227129 w 3049233"/>
              <a:gd name="connsiteY24753" fmla="*/ 142312 h 1985002"/>
              <a:gd name="connsiteX24754" fmla="*/ 877978 w 3049233"/>
              <a:gd name="connsiteY24754" fmla="*/ 141292 h 1985002"/>
              <a:gd name="connsiteX24755" fmla="*/ 876898 w 3049233"/>
              <a:gd name="connsiteY24755" fmla="*/ 143325 h 1985002"/>
              <a:gd name="connsiteX24756" fmla="*/ 874954 w 3049233"/>
              <a:gd name="connsiteY24756" fmla="*/ 146984 h 1985002"/>
              <a:gd name="connsiteX24757" fmla="*/ 862416 w 3049233"/>
              <a:gd name="connsiteY24757" fmla="*/ 170580 h 1985002"/>
              <a:gd name="connsiteX24758" fmla="*/ 849392 w 3049233"/>
              <a:gd name="connsiteY24758" fmla="*/ 179806 h 1985002"/>
              <a:gd name="connsiteX24759" fmla="*/ 844513 w 3049233"/>
              <a:gd name="connsiteY24759" fmla="*/ 183221 h 1985002"/>
              <a:gd name="connsiteX24760" fmla="*/ 853051 w 3049233"/>
              <a:gd name="connsiteY24760" fmla="*/ 167859 h 1985002"/>
              <a:gd name="connsiteX24761" fmla="*/ 861200 w 3049233"/>
              <a:gd name="connsiteY24761" fmla="*/ 156507 h 1985002"/>
              <a:gd name="connsiteX24762" fmla="*/ 864813 w 3049233"/>
              <a:gd name="connsiteY24762" fmla="*/ 151474 h 1985002"/>
              <a:gd name="connsiteX24763" fmla="*/ 866675 w 3049233"/>
              <a:gd name="connsiteY24763" fmla="*/ 148881 h 1985002"/>
              <a:gd name="connsiteX24764" fmla="*/ 1257302 w 3049233"/>
              <a:gd name="connsiteY24764" fmla="*/ 140213 h 1985002"/>
              <a:gd name="connsiteX24765" fmla="*/ 1260104 w 3049233"/>
              <a:gd name="connsiteY24765" fmla="*/ 142730 h 1985002"/>
              <a:gd name="connsiteX24766" fmla="*/ 1248272 w 3049233"/>
              <a:gd name="connsiteY24766" fmla="*/ 143239 h 1985002"/>
              <a:gd name="connsiteX24767" fmla="*/ 1245537 w 3049233"/>
              <a:gd name="connsiteY24767" fmla="*/ 141032 h 1985002"/>
              <a:gd name="connsiteX24768" fmla="*/ 1266387 w 3049233"/>
              <a:gd name="connsiteY24768" fmla="*/ 139928 h 1985002"/>
              <a:gd name="connsiteX24769" fmla="*/ 1266713 w 3049233"/>
              <a:gd name="connsiteY24769" fmla="*/ 139951 h 1985002"/>
              <a:gd name="connsiteX24770" fmla="*/ 1267145 w 3049233"/>
              <a:gd name="connsiteY24770" fmla="*/ 140775 h 1985002"/>
              <a:gd name="connsiteX24771" fmla="*/ 1267120 w 3049233"/>
              <a:gd name="connsiteY24771" fmla="*/ 140747 h 1985002"/>
              <a:gd name="connsiteX24772" fmla="*/ 1267021 w 3049233"/>
              <a:gd name="connsiteY24772" fmla="*/ 140637 h 1985002"/>
              <a:gd name="connsiteX24773" fmla="*/ 1101447 w 3049233"/>
              <a:gd name="connsiteY24773" fmla="*/ 139678 h 1985002"/>
              <a:gd name="connsiteX24774" fmla="*/ 1106752 w 3049233"/>
              <a:gd name="connsiteY24774" fmla="*/ 149249 h 1985002"/>
              <a:gd name="connsiteX24775" fmla="*/ 1098231 w 3049233"/>
              <a:gd name="connsiteY24775" fmla="*/ 150843 h 1985002"/>
              <a:gd name="connsiteX24776" fmla="*/ 1095773 w 3049233"/>
              <a:gd name="connsiteY24776" fmla="*/ 151302 h 1985002"/>
              <a:gd name="connsiteX24777" fmla="*/ 1090500 w 3049233"/>
              <a:gd name="connsiteY24777" fmla="*/ 141335 h 1985002"/>
              <a:gd name="connsiteX24778" fmla="*/ 1097423 w 3049233"/>
              <a:gd name="connsiteY24778" fmla="*/ 140287 h 1985002"/>
              <a:gd name="connsiteX24779" fmla="*/ 1099153 w 3049233"/>
              <a:gd name="connsiteY24779" fmla="*/ 140025 h 1985002"/>
              <a:gd name="connsiteX24780" fmla="*/ 987093 w 3049233"/>
              <a:gd name="connsiteY24780" fmla="*/ 138506 h 1985002"/>
              <a:gd name="connsiteX24781" fmla="*/ 987233 w 3049233"/>
              <a:gd name="connsiteY24781" fmla="*/ 140142 h 1985002"/>
              <a:gd name="connsiteX24782" fmla="*/ 987682 w 3049233"/>
              <a:gd name="connsiteY24782" fmla="*/ 153911 h 1985002"/>
              <a:gd name="connsiteX24783" fmla="*/ 977036 w 3049233"/>
              <a:gd name="connsiteY24783" fmla="*/ 157406 h 1985002"/>
              <a:gd name="connsiteX24784" fmla="*/ 977121 w 3049233"/>
              <a:gd name="connsiteY24784" fmla="*/ 149145 h 1985002"/>
              <a:gd name="connsiteX24785" fmla="*/ 977196 w 3049233"/>
              <a:gd name="connsiteY24785" fmla="*/ 141840 h 1985002"/>
              <a:gd name="connsiteX24786" fmla="*/ 980915 w 3049233"/>
              <a:gd name="connsiteY24786" fmla="*/ 140588 h 1985002"/>
              <a:gd name="connsiteX24787" fmla="*/ 930686 w 3049233"/>
              <a:gd name="connsiteY24787" fmla="*/ 138452 h 1985002"/>
              <a:gd name="connsiteX24788" fmla="*/ 925494 w 3049233"/>
              <a:gd name="connsiteY24788" fmla="*/ 157781 h 1985002"/>
              <a:gd name="connsiteX24789" fmla="*/ 914385 w 3049233"/>
              <a:gd name="connsiteY24789" fmla="*/ 163893 h 1985002"/>
              <a:gd name="connsiteX24790" fmla="*/ 919790 w 3049233"/>
              <a:gd name="connsiteY24790" fmla="*/ 149178 h 1985002"/>
              <a:gd name="connsiteX24791" fmla="*/ 921324 w 3049233"/>
              <a:gd name="connsiteY24791" fmla="*/ 145000 h 1985002"/>
              <a:gd name="connsiteX24792" fmla="*/ 922130 w 3049233"/>
              <a:gd name="connsiteY24792" fmla="*/ 142804 h 1985002"/>
              <a:gd name="connsiteX24793" fmla="*/ 1117327 w 3049233"/>
              <a:gd name="connsiteY24793" fmla="*/ 137276 h 1985002"/>
              <a:gd name="connsiteX24794" fmla="*/ 1123541 w 3049233"/>
              <a:gd name="connsiteY24794" fmla="*/ 146109 h 1985002"/>
              <a:gd name="connsiteX24795" fmla="*/ 1119942 w 3049233"/>
              <a:gd name="connsiteY24795" fmla="*/ 146782 h 1985002"/>
              <a:gd name="connsiteX24796" fmla="*/ 1112722 w 3049233"/>
              <a:gd name="connsiteY24796" fmla="*/ 148132 h 1985002"/>
              <a:gd name="connsiteX24797" fmla="*/ 1109129 w 3049233"/>
              <a:gd name="connsiteY24797" fmla="*/ 141919 h 1985002"/>
              <a:gd name="connsiteX24798" fmla="*/ 1107319 w 3049233"/>
              <a:gd name="connsiteY24798" fmla="*/ 138790 h 1985002"/>
              <a:gd name="connsiteX24799" fmla="*/ 1113655 w 3049233"/>
              <a:gd name="connsiteY24799" fmla="*/ 137831 h 1985002"/>
              <a:gd name="connsiteX24800" fmla="*/ 1133757 w 3049233"/>
              <a:gd name="connsiteY24800" fmla="*/ 135252 h 1985002"/>
              <a:gd name="connsiteX24801" fmla="*/ 1139947 w 3049233"/>
              <a:gd name="connsiteY24801" fmla="*/ 143041 h 1985002"/>
              <a:gd name="connsiteX24802" fmla="*/ 1133531 w 3049233"/>
              <a:gd name="connsiteY24802" fmla="*/ 144241 h 1985002"/>
              <a:gd name="connsiteX24803" fmla="*/ 1129524 w 3049233"/>
              <a:gd name="connsiteY24803" fmla="*/ 144990 h 1985002"/>
              <a:gd name="connsiteX24804" fmla="*/ 1123300 w 3049233"/>
              <a:gd name="connsiteY24804" fmla="*/ 136372 h 1985002"/>
              <a:gd name="connsiteX24805" fmla="*/ 1128881 w 3049233"/>
              <a:gd name="connsiteY24805" fmla="*/ 135528 h 1985002"/>
              <a:gd name="connsiteX24806" fmla="*/ 1128942 w 3049233"/>
              <a:gd name="connsiteY24806" fmla="*/ 135518 h 1985002"/>
              <a:gd name="connsiteX24807" fmla="*/ 1001344 w 3049233"/>
              <a:gd name="connsiteY24807" fmla="*/ 135051 h 1985002"/>
              <a:gd name="connsiteX24808" fmla="*/ 1003382 w 3049233"/>
              <a:gd name="connsiteY24808" fmla="*/ 149209 h 1985002"/>
              <a:gd name="connsiteX24809" fmla="*/ 1000371 w 3049233"/>
              <a:gd name="connsiteY24809" fmla="*/ 149745 h 1985002"/>
              <a:gd name="connsiteX24810" fmla="*/ 993556 w 3049233"/>
              <a:gd name="connsiteY24810" fmla="*/ 151983 h 1985002"/>
              <a:gd name="connsiteX24811" fmla="*/ 993268 w 3049233"/>
              <a:gd name="connsiteY24811" fmla="*/ 143148 h 1985002"/>
              <a:gd name="connsiteX24812" fmla="*/ 993128 w 3049233"/>
              <a:gd name="connsiteY24812" fmla="*/ 138836 h 1985002"/>
              <a:gd name="connsiteX24813" fmla="*/ 993120 w 3049233"/>
              <a:gd name="connsiteY24813" fmla="*/ 138739 h 1985002"/>
              <a:gd name="connsiteX24814" fmla="*/ 993056 w 3049233"/>
              <a:gd name="connsiteY24814" fmla="*/ 138026 h 1985002"/>
              <a:gd name="connsiteX24815" fmla="*/ 992922 w 3049233"/>
              <a:gd name="connsiteY24815" fmla="*/ 136542 h 1985002"/>
              <a:gd name="connsiteX24816" fmla="*/ 994445 w 3049233"/>
              <a:gd name="connsiteY24816" fmla="*/ 136029 h 1985002"/>
              <a:gd name="connsiteX24817" fmla="*/ 1152380 w 3049233"/>
              <a:gd name="connsiteY24817" fmla="*/ 134223 h 1985002"/>
              <a:gd name="connsiteX24818" fmla="*/ 1152774 w 3049233"/>
              <a:gd name="connsiteY24818" fmla="*/ 134742 h 1985002"/>
              <a:gd name="connsiteX24819" fmla="*/ 1153792 w 3049233"/>
              <a:gd name="connsiteY24819" fmla="*/ 136084 h 1985002"/>
              <a:gd name="connsiteX24820" fmla="*/ 1157491 w 3049233"/>
              <a:gd name="connsiteY24820" fmla="*/ 140958 h 1985002"/>
              <a:gd name="connsiteX24821" fmla="*/ 1146392 w 3049233"/>
              <a:gd name="connsiteY24821" fmla="*/ 141991 h 1985002"/>
              <a:gd name="connsiteX24822" fmla="*/ 1140733 w 3049233"/>
              <a:gd name="connsiteY24822" fmla="*/ 134867 h 1985002"/>
              <a:gd name="connsiteX24823" fmla="*/ 1147094 w 3049233"/>
              <a:gd name="connsiteY24823" fmla="*/ 134515 h 1985002"/>
              <a:gd name="connsiteX24824" fmla="*/ 1150298 w 3049233"/>
              <a:gd name="connsiteY24824" fmla="*/ 134338 h 1985002"/>
              <a:gd name="connsiteX24825" fmla="*/ 849335 w 3049233"/>
              <a:gd name="connsiteY24825" fmla="*/ 133334 h 1985002"/>
              <a:gd name="connsiteX24826" fmla="*/ 810696 w 3049233"/>
              <a:gd name="connsiteY24826" fmla="*/ 180070 h 1985002"/>
              <a:gd name="connsiteX24827" fmla="*/ 798397 w 3049233"/>
              <a:gd name="connsiteY24827" fmla="*/ 190280 h 1985002"/>
              <a:gd name="connsiteX24828" fmla="*/ 793886 w 3049233"/>
              <a:gd name="connsiteY24828" fmla="*/ 194024 h 1985002"/>
              <a:gd name="connsiteX24829" fmla="*/ 805922 w 3049233"/>
              <a:gd name="connsiteY24829" fmla="*/ 176890 h 1985002"/>
              <a:gd name="connsiteX24830" fmla="*/ 816465 w 3049233"/>
              <a:gd name="connsiteY24830" fmla="*/ 166255 h 1985002"/>
              <a:gd name="connsiteX24831" fmla="*/ 848601 w 3049233"/>
              <a:gd name="connsiteY24831" fmla="*/ 133839 h 1985002"/>
              <a:gd name="connsiteX24832" fmla="*/ 1170287 w 3049233"/>
              <a:gd name="connsiteY24832" fmla="*/ 133233 h 1985002"/>
              <a:gd name="connsiteX24833" fmla="*/ 1172697 w 3049233"/>
              <a:gd name="connsiteY24833" fmla="*/ 136152 h 1985002"/>
              <a:gd name="connsiteX24834" fmla="*/ 1175298 w 3049233"/>
              <a:gd name="connsiteY24834" fmla="*/ 139301 h 1985002"/>
              <a:gd name="connsiteX24835" fmla="*/ 1164217 w 3049233"/>
              <a:gd name="connsiteY24835" fmla="*/ 140332 h 1985002"/>
              <a:gd name="connsiteX24836" fmla="*/ 1159304 w 3049233"/>
              <a:gd name="connsiteY24836" fmla="*/ 134836 h 1985002"/>
              <a:gd name="connsiteX24837" fmla="*/ 1158457 w 3049233"/>
              <a:gd name="connsiteY24837" fmla="*/ 133887 h 1985002"/>
              <a:gd name="connsiteX24838" fmla="*/ 1168335 w 3049233"/>
              <a:gd name="connsiteY24838" fmla="*/ 133341 h 1985002"/>
              <a:gd name="connsiteX24839" fmla="*/ 1169914 w 3049233"/>
              <a:gd name="connsiteY24839" fmla="*/ 133254 h 1985002"/>
              <a:gd name="connsiteX24840" fmla="*/ 821337 w 3049233"/>
              <a:gd name="connsiteY24840" fmla="*/ 133141 h 1985002"/>
              <a:gd name="connsiteX24841" fmla="*/ 819989 w 3049233"/>
              <a:gd name="connsiteY24841" fmla="*/ 134312 h 1985002"/>
              <a:gd name="connsiteX24842" fmla="*/ 813482 w 3049233"/>
              <a:gd name="connsiteY24842" fmla="*/ 138672 h 1985002"/>
              <a:gd name="connsiteX24843" fmla="*/ 809898 w 3049233"/>
              <a:gd name="connsiteY24843" fmla="*/ 141073 h 1985002"/>
              <a:gd name="connsiteX24844" fmla="*/ 796295 w 3049233"/>
              <a:gd name="connsiteY24844" fmla="*/ 153570 h 1985002"/>
              <a:gd name="connsiteX24845" fmla="*/ 769720 w 3049233"/>
              <a:gd name="connsiteY24845" fmla="*/ 177983 h 1985002"/>
              <a:gd name="connsiteX24846" fmla="*/ 751311 w 3049233"/>
              <a:gd name="connsiteY24846" fmla="*/ 200222 h 1985002"/>
              <a:gd name="connsiteX24847" fmla="*/ 740975 w 3049233"/>
              <a:gd name="connsiteY24847" fmla="*/ 208693 h 1985002"/>
              <a:gd name="connsiteX24848" fmla="*/ 725891 w 3049233"/>
              <a:gd name="connsiteY24848" fmla="*/ 223017 h 1985002"/>
              <a:gd name="connsiteX24849" fmla="*/ 722632 w 3049233"/>
              <a:gd name="connsiteY24849" fmla="*/ 226111 h 1985002"/>
              <a:gd name="connsiteX24850" fmla="*/ 732278 w 3049233"/>
              <a:gd name="connsiteY24850" fmla="*/ 213737 h 1985002"/>
              <a:gd name="connsiteX24851" fmla="*/ 746605 w 3049233"/>
              <a:gd name="connsiteY24851" fmla="*/ 195357 h 1985002"/>
              <a:gd name="connsiteX24852" fmla="*/ 787295 w 3049233"/>
              <a:gd name="connsiteY24852" fmla="*/ 158394 h 1985002"/>
              <a:gd name="connsiteX24853" fmla="*/ 795192 w 3049233"/>
              <a:gd name="connsiteY24853" fmla="*/ 151221 h 1985002"/>
              <a:gd name="connsiteX24854" fmla="*/ 809894 w 3049233"/>
              <a:gd name="connsiteY24854" fmla="*/ 141054 h 1985002"/>
              <a:gd name="connsiteX24855" fmla="*/ 1016480 w 3049233"/>
              <a:gd name="connsiteY24855" fmla="*/ 132932 h 1985002"/>
              <a:gd name="connsiteX24856" fmla="*/ 1018053 w 3049233"/>
              <a:gd name="connsiteY24856" fmla="*/ 141277 h 1985002"/>
              <a:gd name="connsiteX24857" fmla="*/ 1017618 w 3049233"/>
              <a:gd name="connsiteY24857" fmla="*/ 141848 h 1985002"/>
              <a:gd name="connsiteX24858" fmla="*/ 1013357 w 3049233"/>
              <a:gd name="connsiteY24858" fmla="*/ 147434 h 1985002"/>
              <a:gd name="connsiteX24859" fmla="*/ 1009067 w 3049233"/>
              <a:gd name="connsiteY24859" fmla="*/ 148197 h 1985002"/>
              <a:gd name="connsiteX24860" fmla="*/ 1007056 w 3049233"/>
              <a:gd name="connsiteY24860" fmla="*/ 134241 h 1985002"/>
              <a:gd name="connsiteX24861" fmla="*/ 1014765 w 3049233"/>
              <a:gd name="connsiteY24861" fmla="*/ 133149 h 1985002"/>
              <a:gd name="connsiteX24862" fmla="*/ 1256989 w 3049233"/>
              <a:gd name="connsiteY24862" fmla="*/ 132783 h 1985002"/>
              <a:gd name="connsiteX24863" fmla="*/ 1263201 w 3049233"/>
              <a:gd name="connsiteY24863" fmla="*/ 133255 h 1985002"/>
              <a:gd name="connsiteX24864" fmla="*/ 1263309 w 3049233"/>
              <a:gd name="connsiteY24864" fmla="*/ 133459 h 1985002"/>
              <a:gd name="connsiteX24865" fmla="*/ 1263705 w 3049233"/>
              <a:gd name="connsiteY24865" fmla="*/ 134216 h 1985002"/>
              <a:gd name="connsiteX24866" fmla="*/ 1261255 w 3049233"/>
              <a:gd name="connsiteY24866" fmla="*/ 134195 h 1985002"/>
              <a:gd name="connsiteX24867" fmla="*/ 1258939 w 3049233"/>
              <a:gd name="connsiteY24867" fmla="*/ 134176 h 1985002"/>
              <a:gd name="connsiteX24868" fmla="*/ 1186161 w 3049233"/>
              <a:gd name="connsiteY24868" fmla="*/ 132356 h 1985002"/>
              <a:gd name="connsiteX24869" fmla="*/ 1189265 w 3049233"/>
              <a:gd name="connsiteY24869" fmla="*/ 135282 h 1985002"/>
              <a:gd name="connsiteX24870" fmla="*/ 1191889 w 3049233"/>
              <a:gd name="connsiteY24870" fmla="*/ 137757 h 1985002"/>
              <a:gd name="connsiteX24871" fmla="*/ 1185955 w 3049233"/>
              <a:gd name="connsiteY24871" fmla="*/ 138309 h 1985002"/>
              <a:gd name="connsiteX24872" fmla="*/ 1182516 w 3049233"/>
              <a:gd name="connsiteY24872" fmla="*/ 138629 h 1985002"/>
              <a:gd name="connsiteX24873" fmla="*/ 1181046 w 3049233"/>
              <a:gd name="connsiteY24873" fmla="*/ 137123 h 1985002"/>
              <a:gd name="connsiteX24874" fmla="*/ 1179213 w 3049233"/>
              <a:gd name="connsiteY24874" fmla="*/ 135247 h 1985002"/>
              <a:gd name="connsiteX24875" fmla="*/ 1176889 w 3049233"/>
              <a:gd name="connsiteY24875" fmla="*/ 132868 h 1985002"/>
              <a:gd name="connsiteX24876" fmla="*/ 895673 w 3049233"/>
              <a:gd name="connsiteY24876" fmla="*/ 131418 h 1985002"/>
              <a:gd name="connsiteX24877" fmla="*/ 890760 w 3049233"/>
              <a:gd name="connsiteY24877" fmla="*/ 139252 h 1985002"/>
              <a:gd name="connsiteX24878" fmla="*/ 888364 w 3049233"/>
              <a:gd name="connsiteY24878" fmla="*/ 143073 h 1985002"/>
              <a:gd name="connsiteX24879" fmla="*/ 884887 w 3049233"/>
              <a:gd name="connsiteY24879" fmla="*/ 151013 h 1985002"/>
              <a:gd name="connsiteX24880" fmla="*/ 884145 w 3049233"/>
              <a:gd name="connsiteY24880" fmla="*/ 152708 h 1985002"/>
              <a:gd name="connsiteX24881" fmla="*/ 882445 w 3049233"/>
              <a:gd name="connsiteY24881" fmla="*/ 156590 h 1985002"/>
              <a:gd name="connsiteX24882" fmla="*/ 881460 w 3049233"/>
              <a:gd name="connsiteY24882" fmla="*/ 157090 h 1985002"/>
              <a:gd name="connsiteX24883" fmla="*/ 872429 w 3049233"/>
              <a:gd name="connsiteY24883" fmla="*/ 163487 h 1985002"/>
              <a:gd name="connsiteX24884" fmla="*/ 885500 w 3049233"/>
              <a:gd name="connsiteY24884" fmla="*/ 138867 h 1985002"/>
              <a:gd name="connsiteX24885" fmla="*/ 888232 w 3049233"/>
              <a:gd name="connsiteY24885" fmla="*/ 135279 h 1985002"/>
              <a:gd name="connsiteX24886" fmla="*/ 893080 w 3049233"/>
              <a:gd name="connsiteY24886" fmla="*/ 132763 h 1985002"/>
              <a:gd name="connsiteX24887" fmla="*/ 1205687 w 3049233"/>
              <a:gd name="connsiteY24887" fmla="*/ 131277 h 1985002"/>
              <a:gd name="connsiteX24888" fmla="*/ 1207740 w 3049233"/>
              <a:gd name="connsiteY24888" fmla="*/ 133073 h 1985002"/>
              <a:gd name="connsiteX24889" fmla="*/ 1208844 w 3049233"/>
              <a:gd name="connsiteY24889" fmla="*/ 134039 h 1985002"/>
              <a:gd name="connsiteX24890" fmla="*/ 1211055 w 3049233"/>
              <a:gd name="connsiteY24890" fmla="*/ 135973 h 1985002"/>
              <a:gd name="connsiteX24891" fmla="*/ 1200098 w 3049233"/>
              <a:gd name="connsiteY24891" fmla="*/ 136993 h 1985002"/>
              <a:gd name="connsiteX24892" fmla="*/ 1194670 w 3049233"/>
              <a:gd name="connsiteY24892" fmla="*/ 131886 h 1985002"/>
              <a:gd name="connsiteX24893" fmla="*/ 1197622 w 3049233"/>
              <a:gd name="connsiteY24893" fmla="*/ 131723 h 1985002"/>
              <a:gd name="connsiteX24894" fmla="*/ 1203136 w 3049233"/>
              <a:gd name="connsiteY24894" fmla="*/ 131418 h 1985002"/>
              <a:gd name="connsiteX24895" fmla="*/ 1030952 w 3049233"/>
              <a:gd name="connsiteY24895" fmla="*/ 131169 h 1985002"/>
              <a:gd name="connsiteX24896" fmla="*/ 1035896 w 3049233"/>
              <a:gd name="connsiteY24896" fmla="*/ 143832 h 1985002"/>
              <a:gd name="connsiteX24897" fmla="*/ 1034915 w 3049233"/>
              <a:gd name="connsiteY24897" fmla="*/ 143986 h 1985002"/>
              <a:gd name="connsiteX24898" fmla="*/ 1029108 w 3049233"/>
              <a:gd name="connsiteY24898" fmla="*/ 144865 h 1985002"/>
              <a:gd name="connsiteX24899" fmla="*/ 1027461 w 3049233"/>
              <a:gd name="connsiteY24899" fmla="*/ 144127 h 1985002"/>
              <a:gd name="connsiteX24900" fmla="*/ 1024249 w 3049233"/>
              <a:gd name="connsiteY24900" fmla="*/ 142688 h 1985002"/>
              <a:gd name="connsiteX24901" fmla="*/ 1022238 w 3049233"/>
              <a:gd name="connsiteY24901" fmla="*/ 132205 h 1985002"/>
              <a:gd name="connsiteX24902" fmla="*/ 1029498 w 3049233"/>
              <a:gd name="connsiteY24902" fmla="*/ 131287 h 1985002"/>
              <a:gd name="connsiteX24903" fmla="*/ 1233065 w 3049233"/>
              <a:gd name="connsiteY24903" fmla="*/ 130967 h 1985002"/>
              <a:gd name="connsiteX24904" fmla="*/ 1248295 w 3049233"/>
              <a:gd name="connsiteY24904" fmla="*/ 132123 h 1985002"/>
              <a:gd name="connsiteX24905" fmla="*/ 1250387 w 3049233"/>
              <a:gd name="connsiteY24905" fmla="*/ 134003 h 1985002"/>
              <a:gd name="connsiteX24906" fmla="*/ 1250501 w 3049233"/>
              <a:gd name="connsiteY24906" fmla="*/ 134105 h 1985002"/>
              <a:gd name="connsiteX24907" fmla="*/ 1250504 w 3049233"/>
              <a:gd name="connsiteY24907" fmla="*/ 134107 h 1985002"/>
              <a:gd name="connsiteX24908" fmla="*/ 1250199 w 3049233"/>
              <a:gd name="connsiteY24908" fmla="*/ 134105 h 1985002"/>
              <a:gd name="connsiteX24909" fmla="*/ 1248458 w 3049233"/>
              <a:gd name="connsiteY24909" fmla="*/ 134090 h 1985002"/>
              <a:gd name="connsiteX24910" fmla="*/ 1236817 w 3049233"/>
              <a:gd name="connsiteY24910" fmla="*/ 133995 h 1985002"/>
              <a:gd name="connsiteX24911" fmla="*/ 1235377 w 3049233"/>
              <a:gd name="connsiteY24911" fmla="*/ 132833 h 1985002"/>
              <a:gd name="connsiteX24912" fmla="*/ 945420 w 3049233"/>
              <a:gd name="connsiteY24912" fmla="*/ 130958 h 1985002"/>
              <a:gd name="connsiteX24913" fmla="*/ 943235 w 3049233"/>
              <a:gd name="connsiteY24913" fmla="*/ 147912 h 1985002"/>
              <a:gd name="connsiteX24914" fmla="*/ 943220 w 3049233"/>
              <a:gd name="connsiteY24914" fmla="*/ 148028 h 1985002"/>
              <a:gd name="connsiteX24915" fmla="*/ 943156 w 3049233"/>
              <a:gd name="connsiteY24915" fmla="*/ 148063 h 1985002"/>
              <a:gd name="connsiteX24916" fmla="*/ 932523 w 3049233"/>
              <a:gd name="connsiteY24916" fmla="*/ 153913 h 1985002"/>
              <a:gd name="connsiteX24917" fmla="*/ 935940 w 3049233"/>
              <a:gd name="connsiteY24917" fmla="*/ 141207 h 1985002"/>
              <a:gd name="connsiteX24918" fmla="*/ 937631 w 3049233"/>
              <a:gd name="connsiteY24918" fmla="*/ 134920 h 1985002"/>
              <a:gd name="connsiteX24919" fmla="*/ 1223304 w 3049233"/>
              <a:gd name="connsiteY24919" fmla="*/ 130303 h 1985002"/>
              <a:gd name="connsiteX24920" fmla="*/ 1228331 w 3049233"/>
              <a:gd name="connsiteY24920" fmla="*/ 134365 h 1985002"/>
              <a:gd name="connsiteX24921" fmla="*/ 1228203 w 3049233"/>
              <a:gd name="connsiteY24921" fmla="*/ 134377 h 1985002"/>
              <a:gd name="connsiteX24922" fmla="*/ 1227115 w 3049233"/>
              <a:gd name="connsiteY24922" fmla="*/ 134478 h 1985002"/>
              <a:gd name="connsiteX24923" fmla="*/ 1218778 w 3049233"/>
              <a:gd name="connsiteY24923" fmla="*/ 135254 h 1985002"/>
              <a:gd name="connsiteX24924" fmla="*/ 1213558 w 3049233"/>
              <a:gd name="connsiteY24924" fmla="*/ 130842 h 1985002"/>
              <a:gd name="connsiteX24925" fmla="*/ 1218272 w 3049233"/>
              <a:gd name="connsiteY24925" fmla="*/ 130581 h 1985002"/>
              <a:gd name="connsiteX24926" fmla="*/ 1221495 w 3049233"/>
              <a:gd name="connsiteY24926" fmla="*/ 130403 h 1985002"/>
              <a:gd name="connsiteX24927" fmla="*/ 834253 w 3049233"/>
              <a:gd name="connsiteY24927" fmla="*/ 130106 h 1985002"/>
              <a:gd name="connsiteX24928" fmla="*/ 800776 w 3049233"/>
              <a:gd name="connsiteY24928" fmla="*/ 159049 h 1985002"/>
              <a:gd name="connsiteX24929" fmla="*/ 798908 w 3049233"/>
              <a:gd name="connsiteY24929" fmla="*/ 161215 h 1985002"/>
              <a:gd name="connsiteX24930" fmla="*/ 798721 w 3049233"/>
              <a:gd name="connsiteY24930" fmla="*/ 161368 h 1985002"/>
              <a:gd name="connsiteX24931" fmla="*/ 798354 w 3049233"/>
              <a:gd name="connsiteY24931" fmla="*/ 161669 h 1985002"/>
              <a:gd name="connsiteX24932" fmla="*/ 792187 w 3049233"/>
              <a:gd name="connsiteY24932" fmla="*/ 165898 h 1985002"/>
              <a:gd name="connsiteX24933" fmla="*/ 784425 w 3049233"/>
              <a:gd name="connsiteY24933" fmla="*/ 172644 h 1985002"/>
              <a:gd name="connsiteX24934" fmla="*/ 796805 w 3049233"/>
              <a:gd name="connsiteY24934" fmla="*/ 159760 h 1985002"/>
              <a:gd name="connsiteX24935" fmla="*/ 804976 w 3049233"/>
              <a:gd name="connsiteY24935" fmla="*/ 153290 h 1985002"/>
              <a:gd name="connsiteX24936" fmla="*/ 826131 w 3049233"/>
              <a:gd name="connsiteY24936" fmla="*/ 136538 h 1985002"/>
              <a:gd name="connsiteX24937" fmla="*/ 1047017 w 3049233"/>
              <a:gd name="connsiteY24937" fmla="*/ 129859 h 1985002"/>
              <a:gd name="connsiteX24938" fmla="*/ 1048992 w 3049233"/>
              <a:gd name="connsiteY24938" fmla="*/ 135452 h 1985002"/>
              <a:gd name="connsiteX24939" fmla="*/ 1051107 w 3049233"/>
              <a:gd name="connsiteY24939" fmla="*/ 141444 h 1985002"/>
              <a:gd name="connsiteX24940" fmla="*/ 1041541 w 3049233"/>
              <a:gd name="connsiteY24940" fmla="*/ 142946 h 1985002"/>
              <a:gd name="connsiteX24941" fmla="*/ 1041245 w 3049233"/>
              <a:gd name="connsiteY24941" fmla="*/ 141616 h 1985002"/>
              <a:gd name="connsiteX24942" fmla="*/ 1037206 w 3049233"/>
              <a:gd name="connsiteY24942" fmla="*/ 131417 h 1985002"/>
              <a:gd name="connsiteX24943" fmla="*/ 1036915 w 3049233"/>
              <a:gd name="connsiteY24943" fmla="*/ 130683 h 1985002"/>
              <a:gd name="connsiteX24944" fmla="*/ 1061851 w 3049233"/>
              <a:gd name="connsiteY24944" fmla="*/ 128650 h 1985002"/>
              <a:gd name="connsiteX24945" fmla="*/ 1065372 w 3049233"/>
              <a:gd name="connsiteY24945" fmla="*/ 136768 h 1985002"/>
              <a:gd name="connsiteX24946" fmla="*/ 1066361 w 3049233"/>
              <a:gd name="connsiteY24946" fmla="*/ 139050 h 1985002"/>
              <a:gd name="connsiteX24947" fmla="*/ 1056637 w 3049233"/>
              <a:gd name="connsiteY24947" fmla="*/ 140576 h 1985002"/>
              <a:gd name="connsiteX24948" fmla="*/ 1052040 w 3049233"/>
              <a:gd name="connsiteY24948" fmla="*/ 129450 h 1985002"/>
              <a:gd name="connsiteX24949" fmla="*/ 1077493 w 3049233"/>
              <a:gd name="connsiteY24949" fmla="*/ 127375 h 1985002"/>
              <a:gd name="connsiteX24950" fmla="*/ 1079351 w 3049233"/>
              <a:gd name="connsiteY24950" fmla="*/ 130931 h 1985002"/>
              <a:gd name="connsiteX24951" fmla="*/ 1082286 w 3049233"/>
              <a:gd name="connsiteY24951" fmla="*/ 136549 h 1985002"/>
              <a:gd name="connsiteX24952" fmla="*/ 1072279 w 3049233"/>
              <a:gd name="connsiteY24952" fmla="*/ 138120 h 1985002"/>
              <a:gd name="connsiteX24953" fmla="*/ 1071188 w 3049233"/>
              <a:gd name="connsiteY24953" fmla="*/ 135617 h 1985002"/>
              <a:gd name="connsiteX24954" fmla="*/ 1067937 w 3049233"/>
              <a:gd name="connsiteY24954" fmla="*/ 128154 h 1985002"/>
              <a:gd name="connsiteX24955" fmla="*/ 958308 w 3049233"/>
              <a:gd name="connsiteY24955" fmla="*/ 126738 h 1985002"/>
              <a:gd name="connsiteX24956" fmla="*/ 956895 w 3049233"/>
              <a:gd name="connsiteY24956" fmla="*/ 142042 h 1985002"/>
              <a:gd name="connsiteX24957" fmla="*/ 952864 w 3049233"/>
              <a:gd name="connsiteY24957" fmla="*/ 144188 h 1985002"/>
              <a:gd name="connsiteX24958" fmla="*/ 952336 w 3049233"/>
              <a:gd name="connsiteY24958" fmla="*/ 144364 h 1985002"/>
              <a:gd name="connsiteX24959" fmla="*/ 949380 w 3049233"/>
              <a:gd name="connsiteY24959" fmla="*/ 145349 h 1985002"/>
              <a:gd name="connsiteX24960" fmla="*/ 951265 w 3049233"/>
              <a:gd name="connsiteY24960" fmla="*/ 130778 h 1985002"/>
              <a:gd name="connsiteX24961" fmla="*/ 951619 w 3049233"/>
              <a:gd name="connsiteY24961" fmla="*/ 128757 h 1985002"/>
              <a:gd name="connsiteX24962" fmla="*/ 953505 w 3049233"/>
              <a:gd name="connsiteY24962" fmla="*/ 128188 h 1985002"/>
              <a:gd name="connsiteX24963" fmla="*/ 1092905 w 3049233"/>
              <a:gd name="connsiteY24963" fmla="*/ 126118 h 1985002"/>
              <a:gd name="connsiteX24964" fmla="*/ 1095961 w 3049233"/>
              <a:gd name="connsiteY24964" fmla="*/ 129783 h 1985002"/>
              <a:gd name="connsiteX24965" fmla="*/ 1098317 w 3049233"/>
              <a:gd name="connsiteY24965" fmla="*/ 134033 h 1985002"/>
              <a:gd name="connsiteX24966" fmla="*/ 1087533 w 3049233"/>
              <a:gd name="connsiteY24966" fmla="*/ 135726 h 1985002"/>
              <a:gd name="connsiteX24967" fmla="*/ 1082883 w 3049233"/>
              <a:gd name="connsiteY24967" fmla="*/ 126935 h 1985002"/>
              <a:gd name="connsiteX24968" fmla="*/ 1108579 w 3049233"/>
              <a:gd name="connsiteY24968" fmla="*/ 124840 h 1985002"/>
              <a:gd name="connsiteX24969" fmla="*/ 1109988 w 3049233"/>
              <a:gd name="connsiteY24969" fmla="*/ 126844 h 1985002"/>
              <a:gd name="connsiteX24970" fmla="*/ 1113382 w 3049233"/>
              <a:gd name="connsiteY24970" fmla="*/ 131668 h 1985002"/>
              <a:gd name="connsiteX24971" fmla="*/ 1104048 w 3049233"/>
              <a:gd name="connsiteY24971" fmla="*/ 133133 h 1985002"/>
              <a:gd name="connsiteX24972" fmla="*/ 1102816 w 3049233"/>
              <a:gd name="connsiteY24972" fmla="*/ 131003 h 1985002"/>
              <a:gd name="connsiteX24973" fmla="*/ 1101264 w 3049233"/>
              <a:gd name="connsiteY24973" fmla="*/ 128319 h 1985002"/>
              <a:gd name="connsiteX24974" fmla="*/ 1099671 w 3049233"/>
              <a:gd name="connsiteY24974" fmla="*/ 125566 h 1985002"/>
              <a:gd name="connsiteX24975" fmla="*/ 1106123 w 3049233"/>
              <a:gd name="connsiteY24975" fmla="*/ 125040 h 1985002"/>
              <a:gd name="connsiteX24976" fmla="*/ 1124454 w 3049233"/>
              <a:gd name="connsiteY24976" fmla="*/ 123546 h 1985002"/>
              <a:gd name="connsiteX24977" fmla="*/ 1128691 w 3049233"/>
              <a:gd name="connsiteY24977" fmla="*/ 128877 h 1985002"/>
              <a:gd name="connsiteX24978" fmla="*/ 1128942 w 3049233"/>
              <a:gd name="connsiteY24978" fmla="*/ 129193 h 1985002"/>
              <a:gd name="connsiteX24979" fmla="*/ 1129683 w 3049233"/>
              <a:gd name="connsiteY24979" fmla="*/ 130126 h 1985002"/>
              <a:gd name="connsiteX24980" fmla="*/ 1119403 w 3049233"/>
              <a:gd name="connsiteY24980" fmla="*/ 130974 h 1985002"/>
              <a:gd name="connsiteX24981" fmla="*/ 1114618 w 3049233"/>
              <a:gd name="connsiteY24981" fmla="*/ 124348 h 1985002"/>
              <a:gd name="connsiteX24982" fmla="*/ 1243894 w 3049233"/>
              <a:gd name="connsiteY24982" fmla="*/ 123425 h 1985002"/>
              <a:gd name="connsiteX24983" fmla="*/ 1258688 w 3049233"/>
              <a:gd name="connsiteY24983" fmla="*/ 124647 h 1985002"/>
              <a:gd name="connsiteX24984" fmla="*/ 1258746 w 3049233"/>
              <a:gd name="connsiteY24984" fmla="*/ 124758 h 1985002"/>
              <a:gd name="connsiteX24985" fmla="*/ 1259283 w 3049233"/>
              <a:gd name="connsiteY24985" fmla="*/ 125782 h 1985002"/>
              <a:gd name="connsiteX24986" fmla="*/ 1259508 w 3049233"/>
              <a:gd name="connsiteY24986" fmla="*/ 126211 h 1985002"/>
              <a:gd name="connsiteX24987" fmla="*/ 1255450 w 3049233"/>
              <a:gd name="connsiteY24987" fmla="*/ 125969 h 1985002"/>
              <a:gd name="connsiteX24988" fmla="*/ 1246725 w 3049233"/>
              <a:gd name="connsiteY24988" fmla="*/ 125448 h 1985002"/>
              <a:gd name="connsiteX24989" fmla="*/ 1244848 w 3049233"/>
              <a:gd name="connsiteY24989" fmla="*/ 124107 h 1985002"/>
              <a:gd name="connsiteX24990" fmla="*/ 971547 w 3049233"/>
              <a:gd name="connsiteY24990" fmla="*/ 122742 h 1985002"/>
              <a:gd name="connsiteX24991" fmla="*/ 971362 w 3049233"/>
              <a:gd name="connsiteY24991" fmla="*/ 137344 h 1985002"/>
              <a:gd name="connsiteX24992" fmla="*/ 963511 w 3049233"/>
              <a:gd name="connsiteY24992" fmla="*/ 139710 h 1985002"/>
              <a:gd name="connsiteX24993" fmla="*/ 964834 w 3049233"/>
              <a:gd name="connsiteY24993" fmla="*/ 124768 h 1985002"/>
              <a:gd name="connsiteX24994" fmla="*/ 913184 w 3049233"/>
              <a:gd name="connsiteY24994" fmla="*/ 122332 h 1985002"/>
              <a:gd name="connsiteX24995" fmla="*/ 904863 w 3049233"/>
              <a:gd name="connsiteY24995" fmla="*/ 140193 h 1985002"/>
              <a:gd name="connsiteX24996" fmla="*/ 902809 w 3049233"/>
              <a:gd name="connsiteY24996" fmla="*/ 144603 h 1985002"/>
              <a:gd name="connsiteX24997" fmla="*/ 902251 w 3049233"/>
              <a:gd name="connsiteY24997" fmla="*/ 145800 h 1985002"/>
              <a:gd name="connsiteX24998" fmla="*/ 896875 w 3049233"/>
              <a:gd name="connsiteY24998" fmla="*/ 148630 h 1985002"/>
              <a:gd name="connsiteX24999" fmla="*/ 890890 w 3049233"/>
              <a:gd name="connsiteY24999" fmla="*/ 151781 h 1985002"/>
              <a:gd name="connsiteX25000" fmla="*/ 892544 w 3049233"/>
              <a:gd name="connsiteY25000" fmla="*/ 147995 h 1985002"/>
              <a:gd name="connsiteX25001" fmla="*/ 893560 w 3049233"/>
              <a:gd name="connsiteY25001" fmla="*/ 145669 h 1985002"/>
              <a:gd name="connsiteX25002" fmla="*/ 901582 w 3049233"/>
              <a:gd name="connsiteY25002" fmla="*/ 132921 h 1985002"/>
              <a:gd name="connsiteX25003" fmla="*/ 905850 w 3049233"/>
              <a:gd name="connsiteY25003" fmla="*/ 126138 h 1985002"/>
              <a:gd name="connsiteX25004" fmla="*/ 1140459 w 3049233"/>
              <a:gd name="connsiteY25004" fmla="*/ 122241 h 1985002"/>
              <a:gd name="connsiteX25005" fmla="*/ 1142219 w 3049233"/>
              <a:gd name="connsiteY25005" fmla="*/ 123818 h 1985002"/>
              <a:gd name="connsiteX25006" fmla="*/ 1142402 w 3049233"/>
              <a:gd name="connsiteY25006" fmla="*/ 123982 h 1985002"/>
              <a:gd name="connsiteX25007" fmla="*/ 1147217 w 3049233"/>
              <a:gd name="connsiteY25007" fmla="*/ 128298 h 1985002"/>
              <a:gd name="connsiteX25008" fmla="*/ 1141037 w 3049233"/>
              <a:gd name="connsiteY25008" fmla="*/ 128576 h 1985002"/>
              <a:gd name="connsiteX25009" fmla="*/ 1136285 w 3049233"/>
              <a:gd name="connsiteY25009" fmla="*/ 129266 h 1985002"/>
              <a:gd name="connsiteX25010" fmla="*/ 1132855 w 3049233"/>
              <a:gd name="connsiteY25010" fmla="*/ 124948 h 1985002"/>
              <a:gd name="connsiteX25011" fmla="*/ 1131299 w 3049233"/>
              <a:gd name="connsiteY25011" fmla="*/ 122988 h 1985002"/>
              <a:gd name="connsiteX25012" fmla="*/ 1221420 w 3049233"/>
              <a:gd name="connsiteY25012" fmla="*/ 121570 h 1985002"/>
              <a:gd name="connsiteX25013" fmla="*/ 1237556 w 3049233"/>
              <a:gd name="connsiteY25013" fmla="*/ 122902 h 1985002"/>
              <a:gd name="connsiteX25014" fmla="*/ 1239091 w 3049233"/>
              <a:gd name="connsiteY25014" fmla="*/ 123857 h 1985002"/>
              <a:gd name="connsiteX25015" fmla="*/ 1240445 w 3049233"/>
              <a:gd name="connsiteY25015" fmla="*/ 125073 h 1985002"/>
              <a:gd name="connsiteX25016" fmla="*/ 1237564 w 3049233"/>
              <a:gd name="connsiteY25016" fmla="*/ 124901 h 1985002"/>
              <a:gd name="connsiteX25017" fmla="*/ 1231202 w 3049233"/>
              <a:gd name="connsiteY25017" fmla="*/ 124521 h 1985002"/>
              <a:gd name="connsiteX25018" fmla="*/ 1228331 w 3049233"/>
              <a:gd name="connsiteY25018" fmla="*/ 124650 h 1985002"/>
              <a:gd name="connsiteX25019" fmla="*/ 1225400 w 3049233"/>
              <a:gd name="connsiteY25019" fmla="*/ 124782 h 1985002"/>
              <a:gd name="connsiteX25020" fmla="*/ 1222699 w 3049233"/>
              <a:gd name="connsiteY25020" fmla="*/ 122603 h 1985002"/>
              <a:gd name="connsiteX25021" fmla="*/ 1156848 w 3049233"/>
              <a:gd name="connsiteY25021" fmla="*/ 120905 h 1985002"/>
              <a:gd name="connsiteX25022" fmla="*/ 1164521 w 3049233"/>
              <a:gd name="connsiteY25022" fmla="*/ 127251 h 1985002"/>
              <a:gd name="connsiteX25023" fmla="*/ 1157370 w 3049233"/>
              <a:gd name="connsiteY25023" fmla="*/ 127841 h 1985002"/>
              <a:gd name="connsiteX25024" fmla="*/ 1153998 w 3049233"/>
              <a:gd name="connsiteY25024" fmla="*/ 127993 h 1985002"/>
              <a:gd name="connsiteX25025" fmla="*/ 1153219 w 3049233"/>
              <a:gd name="connsiteY25025" fmla="*/ 128028 h 1985002"/>
              <a:gd name="connsiteX25026" fmla="*/ 1147532 w 3049233"/>
              <a:gd name="connsiteY25026" fmla="*/ 121665 h 1985002"/>
              <a:gd name="connsiteX25027" fmla="*/ 1320221 w 3049233"/>
              <a:gd name="connsiteY25027" fmla="*/ 120006 h 1985002"/>
              <a:gd name="connsiteX25028" fmla="*/ 1330895 w 3049233"/>
              <a:gd name="connsiteY25028" fmla="*/ 122577 h 1985002"/>
              <a:gd name="connsiteX25029" fmla="*/ 1337667 w 3049233"/>
              <a:gd name="connsiteY25029" fmla="*/ 124209 h 1985002"/>
              <a:gd name="connsiteX25030" fmla="*/ 1339108 w 3049233"/>
              <a:gd name="connsiteY25030" fmla="*/ 124693 h 1985002"/>
              <a:gd name="connsiteX25031" fmla="*/ 1339999 w 3049233"/>
              <a:gd name="connsiteY25031" fmla="*/ 124993 h 1985002"/>
              <a:gd name="connsiteX25032" fmla="*/ 1340505 w 3049233"/>
              <a:gd name="connsiteY25032" fmla="*/ 125163 h 1985002"/>
              <a:gd name="connsiteX25033" fmla="*/ 1200547 w 3049233"/>
              <a:gd name="connsiteY25033" fmla="*/ 119847 h 1985002"/>
              <a:gd name="connsiteX25034" fmla="*/ 1211478 w 3049233"/>
              <a:gd name="connsiteY25034" fmla="*/ 120749 h 1985002"/>
              <a:gd name="connsiteX25035" fmla="*/ 1213366 w 3049233"/>
              <a:gd name="connsiteY25035" fmla="*/ 122275 h 1985002"/>
              <a:gd name="connsiteX25036" fmla="*/ 1216941 w 3049233"/>
              <a:gd name="connsiteY25036" fmla="*/ 125163 h 1985002"/>
              <a:gd name="connsiteX25037" fmla="*/ 1211806 w 3049233"/>
              <a:gd name="connsiteY25037" fmla="*/ 125393 h 1985002"/>
              <a:gd name="connsiteX25038" fmla="*/ 1207348 w 3049233"/>
              <a:gd name="connsiteY25038" fmla="*/ 125594 h 1985002"/>
              <a:gd name="connsiteX25039" fmla="*/ 1172651 w 3049233"/>
              <a:gd name="connsiteY25039" fmla="*/ 119617 h 1985002"/>
              <a:gd name="connsiteX25040" fmla="*/ 1179441 w 3049233"/>
              <a:gd name="connsiteY25040" fmla="*/ 126019 h 1985002"/>
              <a:gd name="connsiteX25041" fmla="*/ 1170887 w 3049233"/>
              <a:gd name="connsiteY25041" fmla="*/ 126725 h 1985002"/>
              <a:gd name="connsiteX25042" fmla="*/ 1170442 w 3049233"/>
              <a:gd name="connsiteY25042" fmla="*/ 126270 h 1985002"/>
              <a:gd name="connsiteX25043" fmla="*/ 1167250 w 3049233"/>
              <a:gd name="connsiteY25043" fmla="*/ 123002 h 1985002"/>
              <a:gd name="connsiteX25044" fmla="*/ 1164585 w 3049233"/>
              <a:gd name="connsiteY25044" fmla="*/ 120274 h 1985002"/>
              <a:gd name="connsiteX25045" fmla="*/ 1185284 w 3049233"/>
              <a:gd name="connsiteY25045" fmla="*/ 118587 h 1985002"/>
              <a:gd name="connsiteX25046" fmla="*/ 1191795 w 3049233"/>
              <a:gd name="connsiteY25046" fmla="*/ 119124 h 1985002"/>
              <a:gd name="connsiteX25047" fmla="*/ 1199261 w 3049233"/>
              <a:gd name="connsiteY25047" fmla="*/ 125655 h 1985002"/>
              <a:gd name="connsiteX25048" fmla="*/ 1188076 w 3049233"/>
              <a:gd name="connsiteY25048" fmla="*/ 125306 h 1985002"/>
              <a:gd name="connsiteX25049" fmla="*/ 1187709 w 3049233"/>
              <a:gd name="connsiteY25049" fmla="*/ 125337 h 1985002"/>
              <a:gd name="connsiteX25050" fmla="*/ 1186329 w 3049233"/>
              <a:gd name="connsiteY25050" fmla="*/ 124039 h 1985002"/>
              <a:gd name="connsiteX25051" fmla="*/ 1180913 w 3049233"/>
              <a:gd name="connsiteY25051" fmla="*/ 118943 h 1985002"/>
              <a:gd name="connsiteX25052" fmla="*/ 985386 w 3049233"/>
              <a:gd name="connsiteY25052" fmla="*/ 118564 h 1985002"/>
              <a:gd name="connsiteX25053" fmla="*/ 986098 w 3049233"/>
              <a:gd name="connsiteY25053" fmla="*/ 126881 h 1985002"/>
              <a:gd name="connsiteX25054" fmla="*/ 986507 w 3049233"/>
              <a:gd name="connsiteY25054" fmla="*/ 131665 h 1985002"/>
              <a:gd name="connsiteX25055" fmla="*/ 986600 w 3049233"/>
              <a:gd name="connsiteY25055" fmla="*/ 132751 h 1985002"/>
              <a:gd name="connsiteX25056" fmla="*/ 977261 w 3049233"/>
              <a:gd name="connsiteY25056" fmla="*/ 135566 h 1985002"/>
              <a:gd name="connsiteX25057" fmla="*/ 977361 w 3049233"/>
              <a:gd name="connsiteY25057" fmla="*/ 125782 h 1985002"/>
              <a:gd name="connsiteX25058" fmla="*/ 977411 w 3049233"/>
              <a:gd name="connsiteY25058" fmla="*/ 120972 h 1985002"/>
              <a:gd name="connsiteX25059" fmla="*/ 998494 w 3049233"/>
              <a:gd name="connsiteY25059" fmla="*/ 116802 h 1985002"/>
              <a:gd name="connsiteX25060" fmla="*/ 998912 w 3049233"/>
              <a:gd name="connsiteY25060" fmla="*/ 118164 h 1985002"/>
              <a:gd name="connsiteX25061" fmla="*/ 1000595 w 3049233"/>
              <a:gd name="connsiteY25061" fmla="*/ 129850 h 1985002"/>
              <a:gd name="connsiteX25062" fmla="*/ 992582 w 3049233"/>
              <a:gd name="connsiteY25062" fmla="*/ 130948 h 1985002"/>
              <a:gd name="connsiteX25063" fmla="*/ 992423 w 3049233"/>
              <a:gd name="connsiteY25063" fmla="*/ 130996 h 1985002"/>
              <a:gd name="connsiteX25064" fmla="*/ 991838 w 3049233"/>
              <a:gd name="connsiteY25064" fmla="*/ 124483 h 1985002"/>
              <a:gd name="connsiteX25065" fmla="*/ 991749 w 3049233"/>
              <a:gd name="connsiteY25065" fmla="*/ 123491 h 1985002"/>
              <a:gd name="connsiteX25066" fmla="*/ 991220 w 3049233"/>
              <a:gd name="connsiteY25066" fmla="*/ 117610 h 1985002"/>
              <a:gd name="connsiteX25067" fmla="*/ 839852 w 3049233"/>
              <a:gd name="connsiteY25067" fmla="*/ 116595 h 1985002"/>
              <a:gd name="connsiteX25068" fmla="*/ 756700 w 3049233"/>
              <a:gd name="connsiteY25068" fmla="*/ 177345 h 1985002"/>
              <a:gd name="connsiteX25069" fmla="*/ 700758 w 3049233"/>
              <a:gd name="connsiteY25069" fmla="*/ 242921 h 1985002"/>
              <a:gd name="connsiteX25070" fmla="*/ 697575 w 3049233"/>
              <a:gd name="connsiteY25070" fmla="*/ 249598 h 1985002"/>
              <a:gd name="connsiteX25071" fmla="*/ 694134 w 3049233"/>
              <a:gd name="connsiteY25071" fmla="*/ 253175 h 1985002"/>
              <a:gd name="connsiteX25072" fmla="*/ 686972 w 3049233"/>
              <a:gd name="connsiteY25072" fmla="*/ 259976 h 1985002"/>
              <a:gd name="connsiteX25073" fmla="*/ 678805 w 3049233"/>
              <a:gd name="connsiteY25073" fmla="*/ 267732 h 1985002"/>
              <a:gd name="connsiteX25074" fmla="*/ 688133 w 3049233"/>
              <a:gd name="connsiteY25074" fmla="*/ 253271 h 1985002"/>
              <a:gd name="connsiteX25075" fmla="*/ 706885 w 3049233"/>
              <a:gd name="connsiteY25075" fmla="*/ 224202 h 1985002"/>
              <a:gd name="connsiteX25076" fmla="*/ 748230 w 3049233"/>
              <a:gd name="connsiteY25076" fmla="*/ 183049 h 1985002"/>
              <a:gd name="connsiteX25077" fmla="*/ 753546 w 3049233"/>
              <a:gd name="connsiteY25077" fmla="*/ 177758 h 1985002"/>
              <a:gd name="connsiteX25078" fmla="*/ 765731 w 3049233"/>
              <a:gd name="connsiteY25078" fmla="*/ 167224 h 1985002"/>
              <a:gd name="connsiteX25079" fmla="*/ 839277 w 3049233"/>
              <a:gd name="connsiteY25079" fmla="*/ 116858 h 1985002"/>
              <a:gd name="connsiteX25080" fmla="*/ 839735 w 3049233"/>
              <a:gd name="connsiteY25080" fmla="*/ 116649 h 1985002"/>
              <a:gd name="connsiteX25081" fmla="*/ 839768 w 3049233"/>
              <a:gd name="connsiteY25081" fmla="*/ 116633 h 1985002"/>
              <a:gd name="connsiteX25082" fmla="*/ 926210 w 3049233"/>
              <a:gd name="connsiteY25082" fmla="*/ 115574 h 1985002"/>
              <a:gd name="connsiteX25083" fmla="*/ 918234 w 3049233"/>
              <a:gd name="connsiteY25083" fmla="*/ 137388 h 1985002"/>
              <a:gd name="connsiteX25084" fmla="*/ 909455 w 3049233"/>
              <a:gd name="connsiteY25084" fmla="*/ 142009 h 1985002"/>
              <a:gd name="connsiteX25085" fmla="*/ 914983 w 3049233"/>
              <a:gd name="connsiteY25085" fmla="*/ 130188 h 1985002"/>
              <a:gd name="connsiteX25086" fmla="*/ 918342 w 3049233"/>
              <a:gd name="connsiteY25086" fmla="*/ 123006 h 1985002"/>
              <a:gd name="connsiteX25087" fmla="*/ 920411 w 3049233"/>
              <a:gd name="connsiteY25087" fmla="*/ 118583 h 1985002"/>
              <a:gd name="connsiteX25088" fmla="*/ 925307 w 3049233"/>
              <a:gd name="connsiteY25088" fmla="*/ 116042 h 1985002"/>
              <a:gd name="connsiteX25089" fmla="*/ 1010766 w 3049233"/>
              <a:gd name="connsiteY25089" fmla="*/ 115451 h 1985002"/>
              <a:gd name="connsiteX25090" fmla="*/ 1015154 w 3049233"/>
              <a:gd name="connsiteY25090" fmla="*/ 127866 h 1985002"/>
              <a:gd name="connsiteX25091" fmla="*/ 1013579 w 3049233"/>
              <a:gd name="connsiteY25091" fmla="*/ 128070 h 1985002"/>
              <a:gd name="connsiteX25092" fmla="*/ 1006310 w 3049233"/>
              <a:gd name="connsiteY25092" fmla="*/ 129066 h 1985002"/>
              <a:gd name="connsiteX25093" fmla="*/ 1005636 w 3049233"/>
              <a:gd name="connsiteY25093" fmla="*/ 124387 h 1985002"/>
              <a:gd name="connsiteX25094" fmla="*/ 1005038 w 3049233"/>
              <a:gd name="connsiteY25094" fmla="*/ 120239 h 1985002"/>
              <a:gd name="connsiteX25095" fmla="*/ 1004447 w 3049233"/>
              <a:gd name="connsiteY25095" fmla="*/ 116141 h 1985002"/>
              <a:gd name="connsiteX25096" fmla="*/ 1008330 w 3049233"/>
              <a:gd name="connsiteY25096" fmla="*/ 115709 h 1985002"/>
              <a:gd name="connsiteX25097" fmla="*/ 1024282 w 3049233"/>
              <a:gd name="connsiteY25097" fmla="*/ 114088 h 1985002"/>
              <a:gd name="connsiteX25098" fmla="*/ 1028968 w 3049233"/>
              <a:gd name="connsiteY25098" fmla="*/ 126088 h 1985002"/>
              <a:gd name="connsiteX25099" fmla="*/ 1027972 w 3049233"/>
              <a:gd name="connsiteY25099" fmla="*/ 126206 h 1985002"/>
              <a:gd name="connsiteX25100" fmla="*/ 1021254 w 3049233"/>
              <a:gd name="connsiteY25100" fmla="*/ 127076 h 1985002"/>
              <a:gd name="connsiteX25101" fmla="*/ 1021221 w 3049233"/>
              <a:gd name="connsiteY25101" fmla="*/ 126904 h 1985002"/>
              <a:gd name="connsiteX25102" fmla="*/ 1016823 w 3049233"/>
              <a:gd name="connsiteY25102" fmla="*/ 114809 h 1985002"/>
              <a:gd name="connsiteX25103" fmla="*/ 1022723 w 3049233"/>
              <a:gd name="connsiteY25103" fmla="*/ 114184 h 1985002"/>
              <a:gd name="connsiteX25104" fmla="*/ 1292933 w 3049233"/>
              <a:gd name="connsiteY25104" fmla="*/ 113431 h 1985002"/>
              <a:gd name="connsiteX25105" fmla="*/ 1298080 w 3049233"/>
              <a:gd name="connsiteY25105" fmla="*/ 114671 h 1985002"/>
              <a:gd name="connsiteX25106" fmla="*/ 1303743 w 3049233"/>
              <a:gd name="connsiteY25106" fmla="*/ 116036 h 1985002"/>
              <a:gd name="connsiteX25107" fmla="*/ 1300197 w 3049233"/>
              <a:gd name="connsiteY25107" fmla="*/ 115517 h 1985002"/>
              <a:gd name="connsiteX25108" fmla="*/ 1299754 w 3049233"/>
              <a:gd name="connsiteY25108" fmla="*/ 115201 h 1985002"/>
              <a:gd name="connsiteX25109" fmla="*/ 1299598 w 3049233"/>
              <a:gd name="connsiteY25109" fmla="*/ 115430 h 1985002"/>
              <a:gd name="connsiteX25110" fmla="*/ 1294467 w 3049233"/>
              <a:gd name="connsiteY25110" fmla="*/ 114679 h 1985002"/>
              <a:gd name="connsiteX25111" fmla="*/ 1294333 w 3049233"/>
              <a:gd name="connsiteY25111" fmla="*/ 114521 h 1985002"/>
              <a:gd name="connsiteX25112" fmla="*/ 1038345 w 3049233"/>
              <a:gd name="connsiteY25112" fmla="*/ 113228 h 1985002"/>
              <a:gd name="connsiteX25113" fmla="*/ 1040612 w 3049233"/>
              <a:gd name="connsiteY25113" fmla="*/ 117351 h 1985002"/>
              <a:gd name="connsiteX25114" fmla="*/ 1044407 w 3049233"/>
              <a:gd name="connsiteY25114" fmla="*/ 124258 h 1985002"/>
              <a:gd name="connsiteX25115" fmla="*/ 1034820 w 3049233"/>
              <a:gd name="connsiteY25115" fmla="*/ 125394 h 1985002"/>
              <a:gd name="connsiteX25116" fmla="*/ 1033774 w 3049233"/>
              <a:gd name="connsiteY25116" fmla="*/ 122752 h 1985002"/>
              <a:gd name="connsiteX25117" fmla="*/ 1030199 w 3049233"/>
              <a:gd name="connsiteY25117" fmla="*/ 113726 h 1985002"/>
              <a:gd name="connsiteX25118" fmla="*/ 1051628 w 3049233"/>
              <a:gd name="connsiteY25118" fmla="*/ 112415 h 1985002"/>
              <a:gd name="connsiteX25119" fmla="*/ 1059009 w 3049233"/>
              <a:gd name="connsiteY25119" fmla="*/ 122527 h 1985002"/>
              <a:gd name="connsiteX25120" fmla="*/ 1049638 w 3049233"/>
              <a:gd name="connsiteY25120" fmla="*/ 123638 h 1985002"/>
              <a:gd name="connsiteX25121" fmla="*/ 1045164 w 3049233"/>
              <a:gd name="connsiteY25121" fmla="*/ 112811 h 1985002"/>
              <a:gd name="connsiteX25122" fmla="*/ 1066215 w 3049233"/>
              <a:gd name="connsiteY25122" fmla="*/ 111523 h 1985002"/>
              <a:gd name="connsiteX25123" fmla="*/ 1073819 w 3049233"/>
              <a:gd name="connsiteY25123" fmla="*/ 120343 h 1985002"/>
              <a:gd name="connsiteX25124" fmla="*/ 1073997 w 3049233"/>
              <a:gd name="connsiteY25124" fmla="*/ 120682 h 1985002"/>
              <a:gd name="connsiteX25125" fmla="*/ 1074030 w 3049233"/>
              <a:gd name="connsiteY25125" fmla="*/ 120746 h 1985002"/>
              <a:gd name="connsiteX25126" fmla="*/ 1065168 w 3049233"/>
              <a:gd name="connsiteY25126" fmla="*/ 121796 h 1985002"/>
              <a:gd name="connsiteX25127" fmla="*/ 1064360 w 3049233"/>
              <a:gd name="connsiteY25127" fmla="*/ 119941 h 1985002"/>
              <a:gd name="connsiteX25128" fmla="*/ 1060422 w 3049233"/>
              <a:gd name="connsiteY25128" fmla="*/ 114503 h 1985002"/>
              <a:gd name="connsiteX25129" fmla="*/ 1059666 w 3049233"/>
              <a:gd name="connsiteY25129" fmla="*/ 113459 h 1985002"/>
              <a:gd name="connsiteX25130" fmla="*/ 1058601 w 3049233"/>
              <a:gd name="connsiteY25130" fmla="*/ 111989 h 1985002"/>
              <a:gd name="connsiteX25131" fmla="*/ 1284739 w 3049233"/>
              <a:gd name="connsiteY25131" fmla="*/ 111457 h 1985002"/>
              <a:gd name="connsiteX25132" fmla="*/ 1289261 w 3049233"/>
              <a:gd name="connsiteY25132" fmla="*/ 112547 h 1985002"/>
              <a:gd name="connsiteX25133" fmla="*/ 1288374 w 3049233"/>
              <a:gd name="connsiteY25133" fmla="*/ 113788 h 1985002"/>
              <a:gd name="connsiteX25134" fmla="*/ 1288203 w 3049233"/>
              <a:gd name="connsiteY25134" fmla="*/ 113763 h 1985002"/>
              <a:gd name="connsiteX25135" fmla="*/ 1286503 w 3049233"/>
              <a:gd name="connsiteY25135" fmla="*/ 113515 h 1985002"/>
              <a:gd name="connsiteX25136" fmla="*/ 938169 w 3049233"/>
              <a:gd name="connsiteY25136" fmla="*/ 111016 h 1985002"/>
              <a:gd name="connsiteX25137" fmla="*/ 936024 w 3049233"/>
              <a:gd name="connsiteY25137" fmla="*/ 118585 h 1985002"/>
              <a:gd name="connsiteX25138" fmla="*/ 933071 w 3049233"/>
              <a:gd name="connsiteY25138" fmla="*/ 129578 h 1985002"/>
              <a:gd name="connsiteX25139" fmla="*/ 925530 w 3049233"/>
              <a:gd name="connsiteY25139" fmla="*/ 133547 h 1985002"/>
              <a:gd name="connsiteX25140" fmla="*/ 933305 w 3049233"/>
              <a:gd name="connsiteY25140" fmla="*/ 112378 h 1985002"/>
              <a:gd name="connsiteX25141" fmla="*/ 936164 w 3049233"/>
              <a:gd name="connsiteY25141" fmla="*/ 111577 h 1985002"/>
              <a:gd name="connsiteX25142" fmla="*/ 1080032 w 3049233"/>
              <a:gd name="connsiteY25142" fmla="*/ 110677 h 1985002"/>
              <a:gd name="connsiteX25143" fmla="*/ 1087131 w 3049233"/>
              <a:gd name="connsiteY25143" fmla="*/ 119192 h 1985002"/>
              <a:gd name="connsiteX25144" fmla="*/ 1079279 w 3049233"/>
              <a:gd name="connsiteY25144" fmla="*/ 120123 h 1985002"/>
              <a:gd name="connsiteX25145" fmla="*/ 1078347 w 3049233"/>
              <a:gd name="connsiteY25145" fmla="*/ 118361 h 1985002"/>
              <a:gd name="connsiteX25146" fmla="*/ 1077693 w 3049233"/>
              <a:gd name="connsiteY25146" fmla="*/ 117125 h 1985002"/>
              <a:gd name="connsiteX25147" fmla="*/ 1072511 w 3049233"/>
              <a:gd name="connsiteY25147" fmla="*/ 111137 h 1985002"/>
              <a:gd name="connsiteX25148" fmla="*/ 1225930 w 3049233"/>
              <a:gd name="connsiteY25148" fmla="*/ 110588 h 1985002"/>
              <a:gd name="connsiteX25149" fmla="*/ 1251597 w 3049233"/>
              <a:gd name="connsiteY25149" fmla="*/ 114073 h 1985002"/>
              <a:gd name="connsiteX25150" fmla="*/ 1252358 w 3049233"/>
              <a:gd name="connsiteY25150" fmla="*/ 115018 h 1985002"/>
              <a:gd name="connsiteX25151" fmla="*/ 1254181 w 3049233"/>
              <a:gd name="connsiteY25151" fmla="*/ 117287 h 1985002"/>
              <a:gd name="connsiteX25152" fmla="*/ 1232081 w 3049233"/>
              <a:gd name="connsiteY25152" fmla="*/ 114984 h 1985002"/>
              <a:gd name="connsiteX25153" fmla="*/ 1095369 w 3049233"/>
              <a:gd name="connsiteY25153" fmla="*/ 109739 h 1985002"/>
              <a:gd name="connsiteX25154" fmla="*/ 1102988 w 3049233"/>
              <a:gd name="connsiteY25154" fmla="*/ 116893 h 1985002"/>
              <a:gd name="connsiteX25155" fmla="*/ 1103260 w 3049233"/>
              <a:gd name="connsiteY25155" fmla="*/ 117280 h 1985002"/>
              <a:gd name="connsiteX25156" fmla="*/ 1094577 w 3049233"/>
              <a:gd name="connsiteY25156" fmla="*/ 118309 h 1985002"/>
              <a:gd name="connsiteX25157" fmla="*/ 1094483 w 3049233"/>
              <a:gd name="connsiteY25157" fmla="*/ 118208 h 1985002"/>
              <a:gd name="connsiteX25158" fmla="*/ 1087091 w 3049233"/>
              <a:gd name="connsiteY25158" fmla="*/ 110245 h 1985002"/>
              <a:gd name="connsiteX25159" fmla="*/ 891714 w 3049233"/>
              <a:gd name="connsiteY25159" fmla="*/ 109700 h 1985002"/>
              <a:gd name="connsiteX25160" fmla="*/ 890174 w 3049233"/>
              <a:gd name="connsiteY25160" fmla="*/ 111400 h 1985002"/>
              <a:gd name="connsiteX25161" fmla="*/ 876128 w 3049233"/>
              <a:gd name="connsiteY25161" fmla="*/ 126899 h 1985002"/>
              <a:gd name="connsiteX25162" fmla="*/ 872464 w 3049233"/>
              <a:gd name="connsiteY25162" fmla="*/ 130943 h 1985002"/>
              <a:gd name="connsiteX25163" fmla="*/ 863901 w 3049233"/>
              <a:gd name="connsiteY25163" fmla="*/ 142862 h 1985002"/>
              <a:gd name="connsiteX25164" fmla="*/ 855860 w 3049233"/>
              <a:gd name="connsiteY25164" fmla="*/ 148351 h 1985002"/>
              <a:gd name="connsiteX25165" fmla="*/ 858498 w 3049233"/>
              <a:gd name="connsiteY25165" fmla="*/ 145198 h 1985002"/>
              <a:gd name="connsiteX25166" fmla="*/ 860422 w 3049233"/>
              <a:gd name="connsiteY25166" fmla="*/ 142900 h 1985002"/>
              <a:gd name="connsiteX25167" fmla="*/ 871308 w 3049233"/>
              <a:gd name="connsiteY25167" fmla="*/ 129892 h 1985002"/>
              <a:gd name="connsiteX25168" fmla="*/ 884751 w 3049233"/>
              <a:gd name="connsiteY25168" fmla="*/ 116590 h 1985002"/>
              <a:gd name="connsiteX25169" fmla="*/ 1206453 w 3049233"/>
              <a:gd name="connsiteY25169" fmla="*/ 109492 h 1985002"/>
              <a:gd name="connsiteX25170" fmla="*/ 1206496 w 3049233"/>
              <a:gd name="connsiteY25170" fmla="*/ 109494 h 1985002"/>
              <a:gd name="connsiteX25171" fmla="*/ 1206834 w 3049233"/>
              <a:gd name="connsiteY25171" fmla="*/ 109509 h 1985002"/>
              <a:gd name="connsiteX25172" fmla="*/ 1216727 w 3049233"/>
              <a:gd name="connsiteY25172" fmla="*/ 109950 h 1985002"/>
              <a:gd name="connsiteX25173" fmla="*/ 1224149 w 3049233"/>
              <a:gd name="connsiteY25173" fmla="*/ 114566 h 1985002"/>
              <a:gd name="connsiteX25174" fmla="*/ 1212772 w 3049233"/>
              <a:gd name="connsiteY25174" fmla="*/ 114592 h 1985002"/>
              <a:gd name="connsiteX25175" fmla="*/ 1211632 w 3049233"/>
              <a:gd name="connsiteY25175" fmla="*/ 113671 h 1985002"/>
              <a:gd name="connsiteX25176" fmla="*/ 1210989 w 3049233"/>
              <a:gd name="connsiteY25176" fmla="*/ 113152 h 1985002"/>
              <a:gd name="connsiteX25177" fmla="*/ 1275680 w 3049233"/>
              <a:gd name="connsiteY25177" fmla="*/ 109275 h 1985002"/>
              <a:gd name="connsiteX25178" fmla="*/ 1277038 w 3049233"/>
              <a:gd name="connsiteY25178" fmla="*/ 109602 h 1985002"/>
              <a:gd name="connsiteX25179" fmla="*/ 1277331 w 3049233"/>
              <a:gd name="connsiteY25179" fmla="*/ 109672 h 1985002"/>
              <a:gd name="connsiteX25180" fmla="*/ 1277246 w 3049233"/>
              <a:gd name="connsiteY25180" fmla="*/ 109798 h 1985002"/>
              <a:gd name="connsiteX25181" fmla="*/ 1276986 w 3049233"/>
              <a:gd name="connsiteY25181" fmla="*/ 110181 h 1985002"/>
              <a:gd name="connsiteX25182" fmla="*/ 1276760 w 3049233"/>
              <a:gd name="connsiteY25182" fmla="*/ 110513 h 1985002"/>
              <a:gd name="connsiteX25183" fmla="*/ 1276693 w 3049233"/>
              <a:gd name="connsiteY25183" fmla="*/ 110435 h 1985002"/>
              <a:gd name="connsiteX25184" fmla="*/ 1110253 w 3049233"/>
              <a:gd name="connsiteY25184" fmla="*/ 108828 h 1985002"/>
              <a:gd name="connsiteX25185" fmla="*/ 1117552 w 3049233"/>
              <a:gd name="connsiteY25185" fmla="*/ 114861 h 1985002"/>
              <a:gd name="connsiteX25186" fmla="*/ 1118550 w 3049233"/>
              <a:gd name="connsiteY25186" fmla="*/ 116117 h 1985002"/>
              <a:gd name="connsiteX25187" fmla="*/ 1110172 w 3049233"/>
              <a:gd name="connsiteY25187" fmla="*/ 116460 h 1985002"/>
              <a:gd name="connsiteX25188" fmla="*/ 1109021 w 3049233"/>
              <a:gd name="connsiteY25188" fmla="*/ 116597 h 1985002"/>
              <a:gd name="connsiteX25189" fmla="*/ 1106544 w 3049233"/>
              <a:gd name="connsiteY25189" fmla="*/ 113167 h 1985002"/>
              <a:gd name="connsiteX25190" fmla="*/ 1102201 w 3049233"/>
              <a:gd name="connsiteY25190" fmla="*/ 109320 h 1985002"/>
              <a:gd name="connsiteX25191" fmla="*/ 1187286 w 3049233"/>
              <a:gd name="connsiteY25191" fmla="*/ 108639 h 1985002"/>
              <a:gd name="connsiteX25192" fmla="*/ 1197025 w 3049233"/>
              <a:gd name="connsiteY25192" fmla="*/ 109073 h 1985002"/>
              <a:gd name="connsiteX25193" fmla="*/ 1203881 w 3049233"/>
              <a:gd name="connsiteY25193" fmla="*/ 114612 h 1985002"/>
              <a:gd name="connsiteX25194" fmla="*/ 1201427 w 3049233"/>
              <a:gd name="connsiteY25194" fmla="*/ 114618 h 1985002"/>
              <a:gd name="connsiteX25195" fmla="*/ 1199330 w 3049233"/>
              <a:gd name="connsiteY25195" fmla="*/ 114622 h 1985002"/>
              <a:gd name="connsiteX25196" fmla="*/ 1193879 w 3049233"/>
              <a:gd name="connsiteY25196" fmla="*/ 114211 h 1985002"/>
              <a:gd name="connsiteX25197" fmla="*/ 1193365 w 3049233"/>
              <a:gd name="connsiteY25197" fmla="*/ 113777 h 1985002"/>
              <a:gd name="connsiteX25198" fmla="*/ 1124518 w 3049233"/>
              <a:gd name="connsiteY25198" fmla="*/ 107955 h 1985002"/>
              <a:gd name="connsiteX25199" fmla="*/ 1130433 w 3049233"/>
              <a:gd name="connsiteY25199" fmla="*/ 113256 h 1985002"/>
              <a:gd name="connsiteX25200" fmla="*/ 1131862 w 3049233"/>
              <a:gd name="connsiteY25200" fmla="*/ 114536 h 1985002"/>
              <a:gd name="connsiteX25201" fmla="*/ 1132494 w 3049233"/>
              <a:gd name="connsiteY25201" fmla="*/ 115103 h 1985002"/>
              <a:gd name="connsiteX25202" fmla="*/ 1127814 w 3049233"/>
              <a:gd name="connsiteY25202" fmla="*/ 115600 h 1985002"/>
              <a:gd name="connsiteX25203" fmla="*/ 1125721 w 3049233"/>
              <a:gd name="connsiteY25203" fmla="*/ 115822 h 1985002"/>
              <a:gd name="connsiteX25204" fmla="*/ 1125611 w 3049233"/>
              <a:gd name="connsiteY25204" fmla="*/ 115827 h 1985002"/>
              <a:gd name="connsiteX25205" fmla="*/ 1121616 w 3049233"/>
              <a:gd name="connsiteY25205" fmla="*/ 110797 h 1985002"/>
              <a:gd name="connsiteX25206" fmla="*/ 1118475 w 3049233"/>
              <a:gd name="connsiteY25206" fmla="*/ 108325 h 1985002"/>
              <a:gd name="connsiteX25207" fmla="*/ 1169100 w 3049233"/>
              <a:gd name="connsiteY25207" fmla="*/ 107830 h 1985002"/>
              <a:gd name="connsiteX25208" fmla="*/ 1179298 w 3049233"/>
              <a:gd name="connsiteY25208" fmla="*/ 108284 h 1985002"/>
              <a:gd name="connsiteX25209" fmla="*/ 1179590 w 3049233"/>
              <a:gd name="connsiteY25209" fmla="*/ 108447 h 1985002"/>
              <a:gd name="connsiteX25210" fmla="*/ 1185453 w 3049233"/>
              <a:gd name="connsiteY25210" fmla="*/ 113576 h 1985002"/>
              <a:gd name="connsiteX25211" fmla="*/ 1183705 w 3049233"/>
              <a:gd name="connsiteY25211" fmla="*/ 113444 h 1985002"/>
              <a:gd name="connsiteX25212" fmla="*/ 1175428 w 3049233"/>
              <a:gd name="connsiteY25212" fmla="*/ 113783 h 1985002"/>
              <a:gd name="connsiteX25213" fmla="*/ 949658 w 3049233"/>
              <a:gd name="connsiteY25213" fmla="*/ 107797 h 1985002"/>
              <a:gd name="connsiteX25214" fmla="*/ 946670 w 3049233"/>
              <a:gd name="connsiteY25214" fmla="*/ 123980 h 1985002"/>
              <a:gd name="connsiteX25215" fmla="*/ 945609 w 3049233"/>
              <a:gd name="connsiteY25215" fmla="*/ 124519 h 1985002"/>
              <a:gd name="connsiteX25216" fmla="*/ 943476 w 3049233"/>
              <a:gd name="connsiteY25216" fmla="*/ 125163 h 1985002"/>
              <a:gd name="connsiteX25217" fmla="*/ 939970 w 3049233"/>
              <a:gd name="connsiteY25217" fmla="*/ 126223 h 1985002"/>
              <a:gd name="connsiteX25218" fmla="*/ 941614 w 3049233"/>
              <a:gd name="connsiteY25218" fmla="*/ 120111 h 1985002"/>
              <a:gd name="connsiteX25219" fmla="*/ 944627 w 3049233"/>
              <a:gd name="connsiteY25219" fmla="*/ 109206 h 1985002"/>
              <a:gd name="connsiteX25220" fmla="*/ 1151669 w 3049233"/>
              <a:gd name="connsiteY25220" fmla="*/ 107054 h 1985002"/>
              <a:gd name="connsiteX25221" fmla="*/ 1157551 w 3049233"/>
              <a:gd name="connsiteY25221" fmla="*/ 107316 h 1985002"/>
              <a:gd name="connsiteX25222" fmla="*/ 1159865 w 3049233"/>
              <a:gd name="connsiteY25222" fmla="*/ 108709 h 1985002"/>
              <a:gd name="connsiteX25223" fmla="*/ 1163230 w 3049233"/>
              <a:gd name="connsiteY25223" fmla="*/ 110734 h 1985002"/>
              <a:gd name="connsiteX25224" fmla="*/ 1166838 w 3049233"/>
              <a:gd name="connsiteY25224" fmla="*/ 114136 h 1985002"/>
              <a:gd name="connsiteX25225" fmla="*/ 1158906 w 3049233"/>
              <a:gd name="connsiteY25225" fmla="*/ 114461 h 1985002"/>
              <a:gd name="connsiteX25226" fmla="*/ 1154905 w 3049233"/>
              <a:gd name="connsiteY25226" fmla="*/ 110366 h 1985002"/>
              <a:gd name="connsiteX25227" fmla="*/ 1140039 w 3049233"/>
              <a:gd name="connsiteY25227" fmla="*/ 107005 h 1985002"/>
              <a:gd name="connsiteX25228" fmla="*/ 1149389 w 3049233"/>
              <a:gd name="connsiteY25228" fmla="*/ 114737 h 1985002"/>
              <a:gd name="connsiteX25229" fmla="*/ 1141357 w 3049233"/>
              <a:gd name="connsiteY25229" fmla="*/ 114756 h 1985002"/>
              <a:gd name="connsiteX25230" fmla="*/ 1135247 w 3049233"/>
              <a:gd name="connsiteY25230" fmla="*/ 107919 h 1985002"/>
              <a:gd name="connsiteX25231" fmla="*/ 1134531 w 3049233"/>
              <a:gd name="connsiteY25231" fmla="*/ 107414 h 1985002"/>
              <a:gd name="connsiteX25232" fmla="*/ 1134436 w 3049233"/>
              <a:gd name="connsiteY25232" fmla="*/ 107348 h 1985002"/>
              <a:gd name="connsiteX25233" fmla="*/ 960334 w 3049233"/>
              <a:gd name="connsiteY25233" fmla="*/ 104806 h 1985002"/>
              <a:gd name="connsiteX25234" fmla="*/ 959667 w 3049233"/>
              <a:gd name="connsiteY25234" fmla="*/ 112026 h 1985002"/>
              <a:gd name="connsiteX25235" fmla="*/ 958968 w 3049233"/>
              <a:gd name="connsiteY25235" fmla="*/ 119593 h 1985002"/>
              <a:gd name="connsiteX25236" fmla="*/ 952938 w 3049233"/>
              <a:gd name="connsiteY25236" fmla="*/ 121216 h 1985002"/>
              <a:gd name="connsiteX25237" fmla="*/ 955576 w 3049233"/>
              <a:gd name="connsiteY25237" fmla="*/ 106139 h 1985002"/>
              <a:gd name="connsiteX25238" fmla="*/ 958562 w 3049233"/>
              <a:gd name="connsiteY25238" fmla="*/ 105303 h 1985002"/>
              <a:gd name="connsiteX25239" fmla="*/ 960055 w 3049233"/>
              <a:gd name="connsiteY25239" fmla="*/ 104884 h 1985002"/>
              <a:gd name="connsiteX25240" fmla="*/ 1307851 w 3049233"/>
              <a:gd name="connsiteY25240" fmla="*/ 103483 h 1985002"/>
              <a:gd name="connsiteX25241" fmla="*/ 1312210 w 3049233"/>
              <a:gd name="connsiteY25241" fmla="*/ 104528 h 1985002"/>
              <a:gd name="connsiteX25242" fmla="*/ 1320226 w 3049233"/>
              <a:gd name="connsiteY25242" fmla="*/ 107468 h 1985002"/>
              <a:gd name="connsiteX25243" fmla="*/ 1321584 w 3049233"/>
              <a:gd name="connsiteY25243" fmla="*/ 107967 h 1985002"/>
              <a:gd name="connsiteX25244" fmla="*/ 1315473 w 3049233"/>
              <a:gd name="connsiteY25244" fmla="*/ 105972 h 1985002"/>
              <a:gd name="connsiteX25245" fmla="*/ 905783 w 3049233"/>
              <a:gd name="connsiteY25245" fmla="*/ 102833 h 1985002"/>
              <a:gd name="connsiteX25246" fmla="*/ 896026 w 3049233"/>
              <a:gd name="connsiteY25246" fmla="*/ 115760 h 1985002"/>
              <a:gd name="connsiteX25247" fmla="*/ 885559 w 3049233"/>
              <a:gd name="connsiteY25247" fmla="*/ 129628 h 1985002"/>
              <a:gd name="connsiteX25248" fmla="*/ 877939 w 3049233"/>
              <a:gd name="connsiteY25248" fmla="*/ 133462 h 1985002"/>
              <a:gd name="connsiteX25249" fmla="*/ 896433 w 3049233"/>
              <a:gd name="connsiteY25249" fmla="*/ 113118 h 1985002"/>
              <a:gd name="connsiteX25250" fmla="*/ 971395 w 3049233"/>
              <a:gd name="connsiteY25250" fmla="*/ 101708 h 1985002"/>
              <a:gd name="connsiteX25251" fmla="*/ 971512 w 3049233"/>
              <a:gd name="connsiteY25251" fmla="*/ 102049 h 1985002"/>
              <a:gd name="connsiteX25252" fmla="*/ 971798 w 3049233"/>
              <a:gd name="connsiteY25252" fmla="*/ 102882 h 1985002"/>
              <a:gd name="connsiteX25253" fmla="*/ 971629 w 3049233"/>
              <a:gd name="connsiteY25253" fmla="*/ 116185 h 1985002"/>
              <a:gd name="connsiteX25254" fmla="*/ 965446 w 3049233"/>
              <a:gd name="connsiteY25254" fmla="*/ 117850 h 1985002"/>
              <a:gd name="connsiteX25255" fmla="*/ 966760 w 3049233"/>
              <a:gd name="connsiteY25255" fmla="*/ 103006 h 1985002"/>
              <a:gd name="connsiteX25256" fmla="*/ 1260146 w 3049233"/>
              <a:gd name="connsiteY25256" fmla="*/ 100122 h 1985002"/>
              <a:gd name="connsiteX25257" fmla="*/ 1325013 w 3049233"/>
              <a:gd name="connsiteY25257" fmla="*/ 114888 h 1985002"/>
              <a:gd name="connsiteX25258" fmla="*/ 1325017 w 3049233"/>
              <a:gd name="connsiteY25258" fmla="*/ 114889 h 1985002"/>
              <a:gd name="connsiteX25259" fmla="*/ 1347138 w 3049233"/>
              <a:gd name="connsiteY25259" fmla="*/ 122692 h 1985002"/>
              <a:gd name="connsiteX25260" fmla="*/ 1321703 w 3049233"/>
              <a:gd name="connsiteY25260" fmla="*/ 115264 h 1985002"/>
              <a:gd name="connsiteX25261" fmla="*/ 1306489 w 3049233"/>
              <a:gd name="connsiteY25261" fmla="*/ 110820 h 1985002"/>
              <a:gd name="connsiteX25262" fmla="*/ 1306240 w 3049233"/>
              <a:gd name="connsiteY25262" fmla="*/ 110748 h 1985002"/>
              <a:gd name="connsiteX25263" fmla="*/ 1270214 w 3049233"/>
              <a:gd name="connsiteY25263" fmla="*/ 104080 h 1985002"/>
              <a:gd name="connsiteX25264" fmla="*/ 1269103 w 3049233"/>
              <a:gd name="connsiteY25264" fmla="*/ 103178 h 1985002"/>
              <a:gd name="connsiteX25265" fmla="*/ 1268663 w 3049233"/>
              <a:gd name="connsiteY25265" fmla="*/ 103793 h 1985002"/>
              <a:gd name="connsiteX25266" fmla="*/ 1263260 w 3049233"/>
              <a:gd name="connsiteY25266" fmla="*/ 102793 h 1985002"/>
              <a:gd name="connsiteX25267" fmla="*/ 1263007 w 3049233"/>
              <a:gd name="connsiteY25267" fmla="*/ 102501 h 1985002"/>
              <a:gd name="connsiteX25268" fmla="*/ 1261823 w 3049233"/>
              <a:gd name="connsiteY25268" fmla="*/ 101484 h 1985002"/>
              <a:gd name="connsiteX25269" fmla="*/ 1210231 w 3049233"/>
              <a:gd name="connsiteY25269" fmla="*/ 99370 h 1985002"/>
              <a:gd name="connsiteX25270" fmla="*/ 1218360 w 3049233"/>
              <a:gd name="connsiteY25270" fmla="*/ 100547 h 1985002"/>
              <a:gd name="connsiteX25271" fmla="*/ 1243670 w 3049233"/>
              <a:gd name="connsiteY25271" fmla="*/ 104212 h 1985002"/>
              <a:gd name="connsiteX25272" fmla="*/ 1245034 w 3049233"/>
              <a:gd name="connsiteY25272" fmla="*/ 105908 h 1985002"/>
              <a:gd name="connsiteX25273" fmla="*/ 1246439 w 3049233"/>
              <a:gd name="connsiteY25273" fmla="*/ 107655 h 1985002"/>
              <a:gd name="connsiteX25274" fmla="*/ 1225812 w 3049233"/>
              <a:gd name="connsiteY25274" fmla="*/ 104639 h 1985002"/>
              <a:gd name="connsiteX25275" fmla="*/ 1217134 w 3049233"/>
              <a:gd name="connsiteY25275" fmla="*/ 104303 h 1985002"/>
              <a:gd name="connsiteX25276" fmla="*/ 982095 w 3049233"/>
              <a:gd name="connsiteY25276" fmla="*/ 99129 h 1985002"/>
              <a:gd name="connsiteX25277" fmla="*/ 982492 w 3049233"/>
              <a:gd name="connsiteY25277" fmla="*/ 100731 h 1985002"/>
              <a:gd name="connsiteX25278" fmla="*/ 984582 w 3049233"/>
              <a:gd name="connsiteY25278" fmla="*/ 109168 h 1985002"/>
              <a:gd name="connsiteX25279" fmla="*/ 984609 w 3049233"/>
              <a:gd name="connsiteY25279" fmla="*/ 109482 h 1985002"/>
              <a:gd name="connsiteX25280" fmla="*/ 984677 w 3049233"/>
              <a:gd name="connsiteY25280" fmla="*/ 110280 h 1985002"/>
              <a:gd name="connsiteX25281" fmla="*/ 984877 w 3049233"/>
              <a:gd name="connsiteY25281" fmla="*/ 112619 h 1985002"/>
              <a:gd name="connsiteX25282" fmla="*/ 977476 w 3049233"/>
              <a:gd name="connsiteY25282" fmla="*/ 114611 h 1985002"/>
              <a:gd name="connsiteX25283" fmla="*/ 977500 w 3049233"/>
              <a:gd name="connsiteY25283" fmla="*/ 112291 h 1985002"/>
              <a:gd name="connsiteX25284" fmla="*/ 977618 w 3049233"/>
              <a:gd name="connsiteY25284" fmla="*/ 100723 h 1985002"/>
              <a:gd name="connsiteX25285" fmla="*/ 977508 w 3049233"/>
              <a:gd name="connsiteY25285" fmla="*/ 100431 h 1985002"/>
              <a:gd name="connsiteX25286" fmla="*/ 977408 w 3049233"/>
              <a:gd name="connsiteY25286" fmla="*/ 100167 h 1985002"/>
              <a:gd name="connsiteX25287" fmla="*/ 977359 w 3049233"/>
              <a:gd name="connsiteY25287" fmla="*/ 100037 h 1985002"/>
              <a:gd name="connsiteX25288" fmla="*/ 980052 w 3049233"/>
              <a:gd name="connsiteY25288" fmla="*/ 99282 h 1985002"/>
              <a:gd name="connsiteX25289" fmla="*/ 992819 w 3049233"/>
              <a:gd name="connsiteY25289" fmla="*/ 98322 h 1985002"/>
              <a:gd name="connsiteX25290" fmla="*/ 996759 w 3049233"/>
              <a:gd name="connsiteY25290" fmla="*/ 111152 h 1985002"/>
              <a:gd name="connsiteX25291" fmla="*/ 990698 w 3049233"/>
              <a:gd name="connsiteY25291" fmla="*/ 111810 h 1985002"/>
              <a:gd name="connsiteX25292" fmla="*/ 990255 w 3049233"/>
              <a:gd name="connsiteY25292" fmla="*/ 106882 h 1985002"/>
              <a:gd name="connsiteX25293" fmla="*/ 988098 w 3049233"/>
              <a:gd name="connsiteY25293" fmla="*/ 98677 h 1985002"/>
              <a:gd name="connsiteX25294" fmla="*/ 990369 w 3049233"/>
              <a:gd name="connsiteY25294" fmla="*/ 98506 h 1985002"/>
              <a:gd name="connsiteX25295" fmla="*/ 1251843 w 3049233"/>
              <a:gd name="connsiteY25295" fmla="*/ 98232 h 1985002"/>
              <a:gd name="connsiteX25296" fmla="*/ 1258742 w 3049233"/>
              <a:gd name="connsiteY25296" fmla="*/ 99802 h 1985002"/>
              <a:gd name="connsiteX25297" fmla="*/ 1258514 w 3049233"/>
              <a:gd name="connsiteY25297" fmla="*/ 100121 h 1985002"/>
              <a:gd name="connsiteX25298" fmla="*/ 1257383 w 3049233"/>
              <a:gd name="connsiteY25298" fmla="*/ 101706 h 1985002"/>
              <a:gd name="connsiteX25299" fmla="*/ 1255104 w 3049233"/>
              <a:gd name="connsiteY25299" fmla="*/ 101284 h 1985002"/>
              <a:gd name="connsiteX25300" fmla="*/ 1254720 w 3049233"/>
              <a:gd name="connsiteY25300" fmla="*/ 101213 h 1985002"/>
              <a:gd name="connsiteX25301" fmla="*/ 1252341 w 3049233"/>
              <a:gd name="connsiteY25301" fmla="*/ 98605 h 1985002"/>
              <a:gd name="connsiteX25302" fmla="*/ 916699 w 3049233"/>
              <a:gd name="connsiteY25302" fmla="*/ 97886 h 1985002"/>
              <a:gd name="connsiteX25303" fmla="*/ 903361 w 3049233"/>
              <a:gd name="connsiteY25303" fmla="*/ 119157 h 1985002"/>
              <a:gd name="connsiteX25304" fmla="*/ 901974 w 3049233"/>
              <a:gd name="connsiteY25304" fmla="*/ 121370 h 1985002"/>
              <a:gd name="connsiteX25305" fmla="*/ 896864 w 3049233"/>
              <a:gd name="connsiteY25305" fmla="*/ 123940 h 1985002"/>
              <a:gd name="connsiteX25306" fmla="*/ 1004407 w 3049233"/>
              <a:gd name="connsiteY25306" fmla="*/ 97456 h 1985002"/>
              <a:gd name="connsiteX25307" fmla="*/ 1008786 w 3049233"/>
              <a:gd name="connsiteY25307" fmla="*/ 109848 h 1985002"/>
              <a:gd name="connsiteX25308" fmla="*/ 1007822 w 3049233"/>
              <a:gd name="connsiteY25308" fmla="*/ 109951 h 1985002"/>
              <a:gd name="connsiteX25309" fmla="*/ 1002749 w 3049233"/>
              <a:gd name="connsiteY25309" fmla="*/ 110502 h 1985002"/>
              <a:gd name="connsiteX25310" fmla="*/ 1002023 w 3049233"/>
              <a:gd name="connsiteY25310" fmla="*/ 108214 h 1985002"/>
              <a:gd name="connsiteX25311" fmla="*/ 998744 w 3049233"/>
              <a:gd name="connsiteY25311" fmla="*/ 97876 h 1985002"/>
              <a:gd name="connsiteX25312" fmla="*/ 1002573 w 3049233"/>
              <a:gd name="connsiteY25312" fmla="*/ 97588 h 1985002"/>
              <a:gd name="connsiteX25313" fmla="*/ 1015333 w 3049233"/>
              <a:gd name="connsiteY25313" fmla="*/ 96666 h 1985002"/>
              <a:gd name="connsiteX25314" fmla="*/ 1019303 w 3049233"/>
              <a:gd name="connsiteY25314" fmla="*/ 101338 h 1985002"/>
              <a:gd name="connsiteX25315" fmla="*/ 1022071 w 3049233"/>
              <a:gd name="connsiteY25315" fmla="*/ 108426 h 1985002"/>
              <a:gd name="connsiteX25316" fmla="*/ 1022046 w 3049233"/>
              <a:gd name="connsiteY25316" fmla="*/ 108428 h 1985002"/>
              <a:gd name="connsiteX25317" fmla="*/ 1014785 w 3049233"/>
              <a:gd name="connsiteY25317" fmla="*/ 109205 h 1985002"/>
              <a:gd name="connsiteX25318" fmla="*/ 1010356 w 3049233"/>
              <a:gd name="connsiteY25318" fmla="*/ 97026 h 1985002"/>
              <a:gd name="connsiteX25319" fmla="*/ 1186453 w 3049233"/>
              <a:gd name="connsiteY25319" fmla="*/ 96603 h 1985002"/>
              <a:gd name="connsiteX25320" fmla="*/ 1190255 w 3049233"/>
              <a:gd name="connsiteY25320" fmla="*/ 96785 h 1985002"/>
              <a:gd name="connsiteX25321" fmla="*/ 1193418 w 3049233"/>
              <a:gd name="connsiteY25321" fmla="*/ 96936 h 1985002"/>
              <a:gd name="connsiteX25322" fmla="*/ 1194901 w 3049233"/>
              <a:gd name="connsiteY25322" fmla="*/ 97151 h 1985002"/>
              <a:gd name="connsiteX25323" fmla="*/ 1196523 w 3049233"/>
              <a:gd name="connsiteY25323" fmla="*/ 97386 h 1985002"/>
              <a:gd name="connsiteX25324" fmla="*/ 1207016 w 3049233"/>
              <a:gd name="connsiteY25324" fmla="*/ 103911 h 1985002"/>
              <a:gd name="connsiteX25325" fmla="*/ 1199160 w 3049233"/>
              <a:gd name="connsiteY25325" fmla="*/ 103607 h 1985002"/>
              <a:gd name="connsiteX25326" fmla="*/ 1197920 w 3049233"/>
              <a:gd name="connsiteY25326" fmla="*/ 102606 h 1985002"/>
              <a:gd name="connsiteX25327" fmla="*/ 1197756 w 3049233"/>
              <a:gd name="connsiteY25327" fmla="*/ 102474 h 1985002"/>
              <a:gd name="connsiteX25328" fmla="*/ 1197709 w 3049233"/>
              <a:gd name="connsiteY25328" fmla="*/ 102436 h 1985002"/>
              <a:gd name="connsiteX25329" fmla="*/ 1192010 w 3049233"/>
              <a:gd name="connsiteY25329" fmla="*/ 99483 h 1985002"/>
              <a:gd name="connsiteX25330" fmla="*/ 1243393 w 3049233"/>
              <a:gd name="connsiteY25330" fmla="*/ 96308 h 1985002"/>
              <a:gd name="connsiteX25331" fmla="*/ 1248027 w 3049233"/>
              <a:gd name="connsiteY25331" fmla="*/ 97363 h 1985002"/>
              <a:gd name="connsiteX25332" fmla="*/ 1246497 w 3049233"/>
              <a:gd name="connsiteY25332" fmla="*/ 99504 h 1985002"/>
              <a:gd name="connsiteX25333" fmla="*/ 1246379 w 3049233"/>
              <a:gd name="connsiteY25333" fmla="*/ 99669 h 1985002"/>
              <a:gd name="connsiteX25334" fmla="*/ 1246262 w 3049233"/>
              <a:gd name="connsiteY25334" fmla="*/ 99647 h 1985002"/>
              <a:gd name="connsiteX25335" fmla="*/ 1246205 w 3049233"/>
              <a:gd name="connsiteY25335" fmla="*/ 99637 h 1985002"/>
              <a:gd name="connsiteX25336" fmla="*/ 1028155 w 3049233"/>
              <a:gd name="connsiteY25336" fmla="*/ 96061 h 1985002"/>
              <a:gd name="connsiteX25337" fmla="*/ 1029928 w 3049233"/>
              <a:gd name="connsiteY25337" fmla="*/ 97912 h 1985002"/>
              <a:gd name="connsiteX25338" fmla="*/ 1031598 w 3049233"/>
              <a:gd name="connsiteY25338" fmla="*/ 100951 h 1985002"/>
              <a:gd name="connsiteX25339" fmla="*/ 1035213 w 3049233"/>
              <a:gd name="connsiteY25339" fmla="*/ 107530 h 1985002"/>
              <a:gd name="connsiteX25340" fmla="*/ 1027941 w 3049233"/>
              <a:gd name="connsiteY25340" fmla="*/ 108026 h 1985002"/>
              <a:gd name="connsiteX25341" fmla="*/ 1026657 w 3049233"/>
              <a:gd name="connsiteY25341" fmla="*/ 104782 h 1985002"/>
              <a:gd name="connsiteX25342" fmla="*/ 1025431 w 3049233"/>
              <a:gd name="connsiteY25342" fmla="*/ 101686 h 1985002"/>
              <a:gd name="connsiteX25343" fmla="*/ 1023865 w 3049233"/>
              <a:gd name="connsiteY25343" fmla="*/ 97732 h 1985002"/>
              <a:gd name="connsiteX25344" fmla="*/ 1022635 w 3049233"/>
              <a:gd name="connsiteY25344" fmla="*/ 96306 h 1985002"/>
              <a:gd name="connsiteX25345" fmla="*/ 1025674 w 3049233"/>
              <a:gd name="connsiteY25345" fmla="*/ 96171 h 1985002"/>
              <a:gd name="connsiteX25346" fmla="*/ 1167587 w 3049233"/>
              <a:gd name="connsiteY25346" fmla="*/ 95701 h 1985002"/>
              <a:gd name="connsiteX25347" fmla="*/ 1169289 w 3049233"/>
              <a:gd name="connsiteY25347" fmla="*/ 95783 h 1985002"/>
              <a:gd name="connsiteX25348" fmla="*/ 1173230 w 3049233"/>
              <a:gd name="connsiteY25348" fmla="*/ 95971 h 1985002"/>
              <a:gd name="connsiteX25349" fmla="*/ 1183867 w 3049233"/>
              <a:gd name="connsiteY25349" fmla="*/ 101483 h 1985002"/>
              <a:gd name="connsiteX25350" fmla="*/ 1187061 w 3049233"/>
              <a:gd name="connsiteY25350" fmla="*/ 103138 h 1985002"/>
              <a:gd name="connsiteX25351" fmla="*/ 1180475 w 3049233"/>
              <a:gd name="connsiteY25351" fmla="*/ 102883 h 1985002"/>
              <a:gd name="connsiteX25352" fmla="*/ 1179018 w 3049233"/>
              <a:gd name="connsiteY25352" fmla="*/ 101652 h 1985002"/>
              <a:gd name="connsiteX25353" fmla="*/ 1039328 w 3049233"/>
              <a:gd name="connsiteY25353" fmla="*/ 95565 h 1985002"/>
              <a:gd name="connsiteX25354" fmla="*/ 1040267 w 3049233"/>
              <a:gd name="connsiteY25354" fmla="*/ 96851 h 1985002"/>
              <a:gd name="connsiteX25355" fmla="*/ 1042629 w 3049233"/>
              <a:gd name="connsiteY25355" fmla="*/ 100086 h 1985002"/>
              <a:gd name="connsiteX25356" fmla="*/ 1047453 w 3049233"/>
              <a:gd name="connsiteY25356" fmla="*/ 106695 h 1985002"/>
              <a:gd name="connsiteX25357" fmla="*/ 1041663 w 3049233"/>
              <a:gd name="connsiteY25357" fmla="*/ 107090 h 1985002"/>
              <a:gd name="connsiteX25358" fmla="*/ 1033730 w 3049233"/>
              <a:gd name="connsiteY25358" fmla="*/ 95814 h 1985002"/>
              <a:gd name="connsiteX25359" fmla="*/ 1033730 w 3049233"/>
              <a:gd name="connsiteY25359" fmla="*/ 95813 h 1985002"/>
              <a:gd name="connsiteX25360" fmla="*/ 1051973 w 3049233"/>
              <a:gd name="connsiteY25360" fmla="*/ 95003 h 1985002"/>
              <a:gd name="connsiteX25361" fmla="*/ 1059119 w 3049233"/>
              <a:gd name="connsiteY25361" fmla="*/ 103291 h 1985002"/>
              <a:gd name="connsiteX25362" fmla="*/ 1060155 w 3049233"/>
              <a:gd name="connsiteY25362" fmla="*/ 104493 h 1985002"/>
              <a:gd name="connsiteX25363" fmla="*/ 1061242 w 3049233"/>
              <a:gd name="connsiteY25363" fmla="*/ 105754 h 1985002"/>
              <a:gd name="connsiteX25364" fmla="*/ 1057910 w 3049233"/>
              <a:gd name="connsiteY25364" fmla="*/ 105981 h 1985002"/>
              <a:gd name="connsiteX25365" fmla="*/ 1054423 w 3049233"/>
              <a:gd name="connsiteY25365" fmla="*/ 106219 h 1985002"/>
              <a:gd name="connsiteX25366" fmla="*/ 1046478 w 3049233"/>
              <a:gd name="connsiteY25366" fmla="*/ 95247 h 1985002"/>
              <a:gd name="connsiteX25367" fmla="*/ 1148719 w 3049233"/>
              <a:gd name="connsiteY25367" fmla="*/ 94799 h 1985002"/>
              <a:gd name="connsiteX25368" fmla="*/ 1155718 w 3049233"/>
              <a:gd name="connsiteY25368" fmla="*/ 95134 h 1985002"/>
              <a:gd name="connsiteX25369" fmla="*/ 1168802 w 3049233"/>
              <a:gd name="connsiteY25369" fmla="*/ 102431 h 1985002"/>
              <a:gd name="connsiteX25370" fmla="*/ 1161163 w 3049233"/>
              <a:gd name="connsiteY25370" fmla="*/ 102135 h 1985002"/>
              <a:gd name="connsiteX25371" fmla="*/ 1160923 w 3049233"/>
              <a:gd name="connsiteY25371" fmla="*/ 102126 h 1985002"/>
              <a:gd name="connsiteX25372" fmla="*/ 1064938 w 3049233"/>
              <a:gd name="connsiteY25372" fmla="*/ 94428 h 1985002"/>
              <a:gd name="connsiteX25373" fmla="*/ 1065944 w 3049233"/>
              <a:gd name="connsiteY25373" fmla="*/ 95167 h 1985002"/>
              <a:gd name="connsiteX25374" fmla="*/ 1068925 w 3049233"/>
              <a:gd name="connsiteY25374" fmla="*/ 97355 h 1985002"/>
              <a:gd name="connsiteX25375" fmla="*/ 1070577 w 3049233"/>
              <a:gd name="connsiteY25375" fmla="*/ 99336 h 1985002"/>
              <a:gd name="connsiteX25376" fmla="*/ 1071953 w 3049233"/>
              <a:gd name="connsiteY25376" fmla="*/ 100986 h 1985002"/>
              <a:gd name="connsiteX25377" fmla="*/ 1075137 w 3049233"/>
              <a:gd name="connsiteY25377" fmla="*/ 104806 h 1985002"/>
              <a:gd name="connsiteX25378" fmla="*/ 1067484 w 3049233"/>
              <a:gd name="connsiteY25378" fmla="*/ 105328 h 1985002"/>
              <a:gd name="connsiteX25379" fmla="*/ 1058305 w 3049233"/>
              <a:gd name="connsiteY25379" fmla="*/ 94722 h 1985002"/>
              <a:gd name="connsiteX25380" fmla="*/ 1131671 w 3049233"/>
              <a:gd name="connsiteY25380" fmla="*/ 93984 h 1985002"/>
              <a:gd name="connsiteX25381" fmla="*/ 1135725 w 3049233"/>
              <a:gd name="connsiteY25381" fmla="*/ 94178 h 1985002"/>
              <a:gd name="connsiteX25382" fmla="*/ 1148104 w 3049233"/>
              <a:gd name="connsiteY25382" fmla="*/ 101629 h 1985002"/>
              <a:gd name="connsiteX25383" fmla="*/ 1146903 w 3049233"/>
              <a:gd name="connsiteY25383" fmla="*/ 101583 h 1985002"/>
              <a:gd name="connsiteX25384" fmla="*/ 1143167 w 3049233"/>
              <a:gd name="connsiteY25384" fmla="*/ 101438 h 1985002"/>
              <a:gd name="connsiteX25385" fmla="*/ 1140874 w 3049233"/>
              <a:gd name="connsiteY25385" fmla="*/ 99952 h 1985002"/>
              <a:gd name="connsiteX25386" fmla="*/ 1138664 w 3049233"/>
              <a:gd name="connsiteY25386" fmla="*/ 98518 h 1985002"/>
              <a:gd name="connsiteX25387" fmla="*/ 1078427 w 3049233"/>
              <a:gd name="connsiteY25387" fmla="*/ 93829 h 1985002"/>
              <a:gd name="connsiteX25388" fmla="*/ 1089102 w 3049233"/>
              <a:gd name="connsiteY25388" fmla="*/ 103853 h 1985002"/>
              <a:gd name="connsiteX25389" fmla="*/ 1086087 w 3049233"/>
              <a:gd name="connsiteY25389" fmla="*/ 104059 h 1985002"/>
              <a:gd name="connsiteX25390" fmla="*/ 1081631 w 3049233"/>
              <a:gd name="connsiteY25390" fmla="*/ 104363 h 1985002"/>
              <a:gd name="connsiteX25391" fmla="*/ 1074717 w 3049233"/>
              <a:gd name="connsiteY25391" fmla="*/ 96915 h 1985002"/>
              <a:gd name="connsiteX25392" fmla="*/ 1072112 w 3049233"/>
              <a:gd name="connsiteY25392" fmla="*/ 94109 h 1985002"/>
              <a:gd name="connsiteX25393" fmla="*/ 1091410 w 3049233"/>
              <a:gd name="connsiteY25393" fmla="*/ 93252 h 1985002"/>
              <a:gd name="connsiteX25394" fmla="*/ 1103082 w 3049233"/>
              <a:gd name="connsiteY25394" fmla="*/ 102900 h 1985002"/>
              <a:gd name="connsiteX25395" fmla="*/ 1095534 w 3049233"/>
              <a:gd name="connsiteY25395" fmla="*/ 103415 h 1985002"/>
              <a:gd name="connsiteX25396" fmla="*/ 1084412 w 3049233"/>
              <a:gd name="connsiteY25396" fmla="*/ 93563 h 1985002"/>
              <a:gd name="connsiteX25397" fmla="*/ 1114304 w 3049233"/>
              <a:gd name="connsiteY25397" fmla="*/ 93154 h 1985002"/>
              <a:gd name="connsiteX25398" fmla="*/ 1121711 w 3049233"/>
              <a:gd name="connsiteY25398" fmla="*/ 93508 h 1985002"/>
              <a:gd name="connsiteX25399" fmla="*/ 1127343 w 3049233"/>
              <a:gd name="connsiteY25399" fmla="*/ 96506 h 1985002"/>
              <a:gd name="connsiteX25400" fmla="*/ 1130613 w 3049233"/>
              <a:gd name="connsiteY25400" fmla="*/ 99210 h 1985002"/>
              <a:gd name="connsiteX25401" fmla="*/ 1132822 w 3049233"/>
              <a:gd name="connsiteY25401" fmla="*/ 101037 h 1985002"/>
              <a:gd name="connsiteX25402" fmla="*/ 1131835 w 3049233"/>
              <a:gd name="connsiteY25402" fmla="*/ 100999 h 1985002"/>
              <a:gd name="connsiteX25403" fmla="*/ 1131265 w 3049233"/>
              <a:gd name="connsiteY25403" fmla="*/ 100977 h 1985002"/>
              <a:gd name="connsiteX25404" fmla="*/ 1125917 w 3049233"/>
              <a:gd name="connsiteY25404" fmla="*/ 101342 h 1985002"/>
              <a:gd name="connsiteX25405" fmla="*/ 1104342 w 3049233"/>
              <a:gd name="connsiteY25405" fmla="*/ 92678 h 1985002"/>
              <a:gd name="connsiteX25406" fmla="*/ 1104649 w 3049233"/>
              <a:gd name="connsiteY25406" fmla="*/ 92692 h 1985002"/>
              <a:gd name="connsiteX25407" fmla="*/ 1110903 w 3049233"/>
              <a:gd name="connsiteY25407" fmla="*/ 96270 h 1985002"/>
              <a:gd name="connsiteX25408" fmla="*/ 1112500 w 3049233"/>
              <a:gd name="connsiteY25408" fmla="*/ 97184 h 1985002"/>
              <a:gd name="connsiteX25409" fmla="*/ 1117760 w 3049233"/>
              <a:gd name="connsiteY25409" fmla="*/ 101898 h 1985002"/>
              <a:gd name="connsiteX25410" fmla="*/ 1113125 w 3049233"/>
              <a:gd name="connsiteY25410" fmla="*/ 102215 h 1985002"/>
              <a:gd name="connsiteX25411" fmla="*/ 1110903 w 3049233"/>
              <a:gd name="connsiteY25411" fmla="*/ 102366 h 1985002"/>
              <a:gd name="connsiteX25412" fmla="*/ 1108428 w 3049233"/>
              <a:gd name="connsiteY25412" fmla="*/ 100418 h 1985002"/>
              <a:gd name="connsiteX25413" fmla="*/ 1104647 w 3049233"/>
              <a:gd name="connsiteY25413" fmla="*/ 97443 h 1985002"/>
              <a:gd name="connsiteX25414" fmla="*/ 1098900 w 3049233"/>
              <a:gd name="connsiteY25414" fmla="*/ 92919 h 1985002"/>
              <a:gd name="connsiteX25415" fmla="*/ 927782 w 3049233"/>
              <a:gd name="connsiteY25415" fmla="*/ 92138 h 1985002"/>
              <a:gd name="connsiteX25416" fmla="*/ 922818 w 3049233"/>
              <a:gd name="connsiteY25416" fmla="*/ 101654 h 1985002"/>
              <a:gd name="connsiteX25417" fmla="*/ 917202 w 3049233"/>
              <a:gd name="connsiteY25417" fmla="*/ 113708 h 1985002"/>
              <a:gd name="connsiteX25418" fmla="*/ 912037 w 3049233"/>
              <a:gd name="connsiteY25418" fmla="*/ 116307 h 1985002"/>
              <a:gd name="connsiteX25419" fmla="*/ 923495 w 3049233"/>
              <a:gd name="connsiteY25419" fmla="*/ 98097 h 1985002"/>
              <a:gd name="connsiteX25420" fmla="*/ 926987 w 3049233"/>
              <a:gd name="connsiteY25420" fmla="*/ 92347 h 1985002"/>
              <a:gd name="connsiteX25421" fmla="*/ 936211 w 3049233"/>
              <a:gd name="connsiteY25421" fmla="*/ 89916 h 1985002"/>
              <a:gd name="connsiteX25422" fmla="*/ 933349 w 3049233"/>
              <a:gd name="connsiteY25422" fmla="*/ 97109 h 1985002"/>
              <a:gd name="connsiteX25423" fmla="*/ 929132 w 3049233"/>
              <a:gd name="connsiteY25423" fmla="*/ 107706 h 1985002"/>
              <a:gd name="connsiteX25424" fmla="*/ 925615 w 3049233"/>
              <a:gd name="connsiteY25424" fmla="*/ 109475 h 1985002"/>
              <a:gd name="connsiteX25425" fmla="*/ 924379 w 3049233"/>
              <a:gd name="connsiteY25425" fmla="*/ 110097 h 1985002"/>
              <a:gd name="connsiteX25426" fmla="*/ 927220 w 3049233"/>
              <a:gd name="connsiteY25426" fmla="*/ 104024 h 1985002"/>
              <a:gd name="connsiteX25427" fmla="*/ 933302 w 3049233"/>
              <a:gd name="connsiteY25427" fmla="*/ 90683 h 1985002"/>
              <a:gd name="connsiteX25428" fmla="*/ 944764 w 3049233"/>
              <a:gd name="connsiteY25428" fmla="*/ 87662 h 1985002"/>
              <a:gd name="connsiteX25429" fmla="*/ 944766 w 3049233"/>
              <a:gd name="connsiteY25429" fmla="*/ 87702 h 1985002"/>
              <a:gd name="connsiteX25430" fmla="*/ 944767 w 3049233"/>
              <a:gd name="connsiteY25430" fmla="*/ 87724 h 1985002"/>
              <a:gd name="connsiteX25431" fmla="*/ 940219 w 3049233"/>
              <a:gd name="connsiteY25431" fmla="*/ 103777 h 1985002"/>
              <a:gd name="connsiteX25432" fmla="*/ 938360 w 3049233"/>
              <a:gd name="connsiteY25432" fmla="*/ 104676 h 1985002"/>
              <a:gd name="connsiteX25433" fmla="*/ 937310 w 3049233"/>
              <a:gd name="connsiteY25433" fmla="*/ 104962 h 1985002"/>
              <a:gd name="connsiteX25434" fmla="*/ 936000 w 3049233"/>
              <a:gd name="connsiteY25434" fmla="*/ 105318 h 1985002"/>
              <a:gd name="connsiteX25435" fmla="*/ 941894 w 3049233"/>
              <a:gd name="connsiteY25435" fmla="*/ 90023 h 1985002"/>
              <a:gd name="connsiteX25436" fmla="*/ 942508 w 3049233"/>
              <a:gd name="connsiteY25436" fmla="*/ 88428 h 1985002"/>
              <a:gd name="connsiteX25437" fmla="*/ 942582 w 3049233"/>
              <a:gd name="connsiteY25437" fmla="*/ 88237 h 1985002"/>
              <a:gd name="connsiteX25438" fmla="*/ 1183286 w 3049233"/>
              <a:gd name="connsiteY25438" fmla="*/ 86419 h 1985002"/>
              <a:gd name="connsiteX25439" fmla="*/ 1194147 w 3049233"/>
              <a:gd name="connsiteY25439" fmla="*/ 87241 h 1985002"/>
              <a:gd name="connsiteX25440" fmla="*/ 1223196 w 3049233"/>
              <a:gd name="connsiteY25440" fmla="*/ 91710 h 1985002"/>
              <a:gd name="connsiteX25441" fmla="*/ 1237164 w 3049233"/>
              <a:gd name="connsiteY25441" fmla="*/ 94890 h 1985002"/>
              <a:gd name="connsiteX25442" fmla="*/ 1236083 w 3049233"/>
              <a:gd name="connsiteY25442" fmla="*/ 96404 h 1985002"/>
              <a:gd name="connsiteX25443" fmla="*/ 1237809 w 3049233"/>
              <a:gd name="connsiteY25443" fmla="*/ 98083 h 1985002"/>
              <a:gd name="connsiteX25444" fmla="*/ 1223702 w 3049233"/>
              <a:gd name="connsiteY25444" fmla="*/ 95472 h 1985002"/>
              <a:gd name="connsiteX25445" fmla="*/ 1209891 w 3049233"/>
              <a:gd name="connsiteY25445" fmla="*/ 94411 h 1985002"/>
              <a:gd name="connsiteX25446" fmla="*/ 1199381 w 3049233"/>
              <a:gd name="connsiteY25446" fmla="*/ 93604 h 1985002"/>
              <a:gd name="connsiteX25447" fmla="*/ 1189577 w 3049233"/>
              <a:gd name="connsiteY25447" fmla="*/ 89228 h 1985002"/>
              <a:gd name="connsiteX25448" fmla="*/ 951501 w 3049233"/>
              <a:gd name="connsiteY25448" fmla="*/ 85886 h 1985002"/>
              <a:gd name="connsiteX25449" fmla="*/ 952150 w 3049233"/>
              <a:gd name="connsiteY25449" fmla="*/ 90002 h 1985002"/>
              <a:gd name="connsiteX25450" fmla="*/ 952515 w 3049233"/>
              <a:gd name="connsiteY25450" fmla="*/ 92318 h 1985002"/>
              <a:gd name="connsiteX25451" fmla="*/ 951717 w 3049233"/>
              <a:gd name="connsiteY25451" fmla="*/ 96643 h 1985002"/>
              <a:gd name="connsiteX25452" fmla="*/ 951468 w 3049233"/>
              <a:gd name="connsiteY25452" fmla="*/ 97991 h 1985002"/>
              <a:gd name="connsiteX25453" fmla="*/ 951048 w 3049233"/>
              <a:gd name="connsiteY25453" fmla="*/ 100267 h 1985002"/>
              <a:gd name="connsiteX25454" fmla="*/ 946820 w 3049233"/>
              <a:gd name="connsiteY25454" fmla="*/ 101273 h 1985002"/>
              <a:gd name="connsiteX25455" fmla="*/ 951032 w 3049233"/>
              <a:gd name="connsiteY25455" fmla="*/ 86032 h 1985002"/>
              <a:gd name="connsiteX25456" fmla="*/ 951031 w 3049233"/>
              <a:gd name="connsiteY25456" fmla="*/ 86026 h 1985002"/>
              <a:gd name="connsiteX25457" fmla="*/ 951031 w 3049233"/>
              <a:gd name="connsiteY25457" fmla="*/ 86022 h 1985002"/>
              <a:gd name="connsiteX25458" fmla="*/ 951029 w 3049233"/>
              <a:gd name="connsiteY25458" fmla="*/ 86011 h 1985002"/>
              <a:gd name="connsiteX25459" fmla="*/ 1163982 w 3049233"/>
              <a:gd name="connsiteY25459" fmla="*/ 84959 h 1985002"/>
              <a:gd name="connsiteX25460" fmla="*/ 1172334 w 3049233"/>
              <a:gd name="connsiteY25460" fmla="*/ 85591 h 1985002"/>
              <a:gd name="connsiteX25461" fmla="*/ 1187641 w 3049233"/>
              <a:gd name="connsiteY25461" fmla="*/ 91862 h 1985002"/>
              <a:gd name="connsiteX25462" fmla="*/ 1187803 w 3049233"/>
              <a:gd name="connsiteY25462" fmla="*/ 91963 h 1985002"/>
              <a:gd name="connsiteX25463" fmla="*/ 1188414 w 3049233"/>
              <a:gd name="connsiteY25463" fmla="*/ 92343 h 1985002"/>
              <a:gd name="connsiteX25464" fmla="*/ 1177088 w 3049233"/>
              <a:gd name="connsiteY25464" fmla="*/ 90574 h 1985002"/>
              <a:gd name="connsiteX25465" fmla="*/ 1174646 w 3049233"/>
              <a:gd name="connsiteY25465" fmla="*/ 90485 h 1985002"/>
              <a:gd name="connsiteX25466" fmla="*/ 1172599 w 3049233"/>
              <a:gd name="connsiteY25466" fmla="*/ 89424 h 1985002"/>
              <a:gd name="connsiteX25467" fmla="*/ 931849 w 3049233"/>
              <a:gd name="connsiteY25467" fmla="*/ 84342 h 1985002"/>
              <a:gd name="connsiteX25468" fmla="*/ 931840 w 3049233"/>
              <a:gd name="connsiteY25468" fmla="*/ 84358 h 1985002"/>
              <a:gd name="connsiteX25469" fmla="*/ 931837 w 3049233"/>
              <a:gd name="connsiteY25469" fmla="*/ 84365 h 1985002"/>
              <a:gd name="connsiteX25470" fmla="*/ 931835 w 3049233"/>
              <a:gd name="connsiteY25470" fmla="*/ 84366 h 1985002"/>
              <a:gd name="connsiteX25471" fmla="*/ 931845 w 3049233"/>
              <a:gd name="connsiteY25471" fmla="*/ 84349 h 1985002"/>
              <a:gd name="connsiteX25472" fmla="*/ 931847 w 3049233"/>
              <a:gd name="connsiteY25472" fmla="*/ 84344 h 1985002"/>
              <a:gd name="connsiteX25473" fmla="*/ 957532 w 3049233"/>
              <a:gd name="connsiteY25473" fmla="*/ 84297 h 1985002"/>
              <a:gd name="connsiteX25474" fmla="*/ 960300 w 3049233"/>
              <a:gd name="connsiteY25474" fmla="*/ 95136 h 1985002"/>
              <a:gd name="connsiteX25475" fmla="*/ 960828 w 3049233"/>
              <a:gd name="connsiteY25475" fmla="*/ 97202 h 1985002"/>
              <a:gd name="connsiteX25476" fmla="*/ 960981 w 3049233"/>
              <a:gd name="connsiteY25476" fmla="*/ 97801 h 1985002"/>
              <a:gd name="connsiteX25477" fmla="*/ 960975 w 3049233"/>
              <a:gd name="connsiteY25477" fmla="*/ 97867 h 1985002"/>
              <a:gd name="connsiteX25478" fmla="*/ 960974 w 3049233"/>
              <a:gd name="connsiteY25478" fmla="*/ 97873 h 1985002"/>
              <a:gd name="connsiteX25479" fmla="*/ 960971 w 3049233"/>
              <a:gd name="connsiteY25479" fmla="*/ 97905 h 1985002"/>
              <a:gd name="connsiteX25480" fmla="*/ 956844 w 3049233"/>
              <a:gd name="connsiteY25480" fmla="*/ 98887 h 1985002"/>
              <a:gd name="connsiteX25481" fmla="*/ 957806 w 3049233"/>
              <a:gd name="connsiteY25481" fmla="*/ 93389 h 1985002"/>
              <a:gd name="connsiteX25482" fmla="*/ 958441 w 3049233"/>
              <a:gd name="connsiteY25482" fmla="*/ 89757 h 1985002"/>
              <a:gd name="connsiteX25483" fmla="*/ 957694 w 3049233"/>
              <a:gd name="connsiteY25483" fmla="*/ 86417 h 1985002"/>
              <a:gd name="connsiteX25484" fmla="*/ 957237 w 3049233"/>
              <a:gd name="connsiteY25484" fmla="*/ 84375 h 1985002"/>
              <a:gd name="connsiteX25485" fmla="*/ 1144053 w 3049233"/>
              <a:gd name="connsiteY25485" fmla="*/ 83451 h 1985002"/>
              <a:gd name="connsiteX25486" fmla="*/ 1149928 w 3049233"/>
              <a:gd name="connsiteY25486" fmla="*/ 83896 h 1985002"/>
              <a:gd name="connsiteX25487" fmla="*/ 1161735 w 3049233"/>
              <a:gd name="connsiteY25487" fmla="*/ 90014 h 1985002"/>
              <a:gd name="connsiteX25488" fmla="*/ 1156279 w 3049233"/>
              <a:gd name="connsiteY25488" fmla="*/ 89815 h 1985002"/>
              <a:gd name="connsiteX25489" fmla="*/ 964763 w 3049233"/>
              <a:gd name="connsiteY25489" fmla="*/ 82391 h 1985002"/>
              <a:gd name="connsiteX25490" fmla="*/ 969400 w 3049233"/>
              <a:gd name="connsiteY25490" fmla="*/ 95898 h 1985002"/>
              <a:gd name="connsiteX25491" fmla="*/ 967346 w 3049233"/>
              <a:gd name="connsiteY25491" fmla="*/ 96387 h 1985002"/>
              <a:gd name="connsiteX25492" fmla="*/ 967500 w 3049233"/>
              <a:gd name="connsiteY25492" fmla="*/ 94647 h 1985002"/>
              <a:gd name="connsiteX25493" fmla="*/ 963817 w 3049233"/>
              <a:gd name="connsiteY25493" fmla="*/ 82640 h 1985002"/>
              <a:gd name="connsiteX25494" fmla="*/ 1127764 w 3049233"/>
              <a:gd name="connsiteY25494" fmla="*/ 82219 h 1985002"/>
              <a:gd name="connsiteX25495" fmla="*/ 1133312 w 3049233"/>
              <a:gd name="connsiteY25495" fmla="*/ 82639 h 1985002"/>
              <a:gd name="connsiteX25496" fmla="*/ 1141703 w 3049233"/>
              <a:gd name="connsiteY25496" fmla="*/ 87318 h 1985002"/>
              <a:gd name="connsiteX25497" fmla="*/ 1145474 w 3049233"/>
              <a:gd name="connsiteY25497" fmla="*/ 89421 h 1985002"/>
              <a:gd name="connsiteX25498" fmla="*/ 1144447 w 3049233"/>
              <a:gd name="connsiteY25498" fmla="*/ 89384 h 1985002"/>
              <a:gd name="connsiteX25499" fmla="*/ 1139002 w 3049233"/>
              <a:gd name="connsiteY25499" fmla="*/ 88966 h 1985002"/>
              <a:gd name="connsiteX25500" fmla="*/ 1023985 w 3049233"/>
              <a:gd name="connsiteY25500" fmla="*/ 81962 h 1985002"/>
              <a:gd name="connsiteX25501" fmla="*/ 1028934 w 3049233"/>
              <a:gd name="connsiteY25501" fmla="*/ 85404 h 1985002"/>
              <a:gd name="connsiteX25502" fmla="*/ 1032887 w 3049233"/>
              <a:gd name="connsiteY25502" fmla="*/ 88154 h 1985002"/>
              <a:gd name="connsiteX25503" fmla="*/ 1034983 w 3049233"/>
              <a:gd name="connsiteY25503" fmla="*/ 89611 h 1985002"/>
              <a:gd name="connsiteX25504" fmla="*/ 1035434 w 3049233"/>
              <a:gd name="connsiteY25504" fmla="*/ 90230 h 1985002"/>
              <a:gd name="connsiteX25505" fmla="*/ 1035819 w 3049233"/>
              <a:gd name="connsiteY25505" fmla="*/ 90758 h 1985002"/>
              <a:gd name="connsiteX25506" fmla="*/ 1030350 w 3049233"/>
              <a:gd name="connsiteY25506" fmla="*/ 91009 h 1985002"/>
              <a:gd name="connsiteX25507" fmla="*/ 1111647 w 3049233"/>
              <a:gd name="connsiteY25507" fmla="*/ 81000 h 1985002"/>
              <a:gd name="connsiteX25508" fmla="*/ 1114146 w 3049233"/>
              <a:gd name="connsiteY25508" fmla="*/ 81189 h 1985002"/>
              <a:gd name="connsiteX25509" fmla="*/ 1119859 w 3049233"/>
              <a:gd name="connsiteY25509" fmla="*/ 84628 h 1985002"/>
              <a:gd name="connsiteX25510" fmla="*/ 1125599 w 3049233"/>
              <a:gd name="connsiteY25510" fmla="*/ 88083 h 1985002"/>
              <a:gd name="connsiteX25511" fmla="*/ 1122716 w 3049233"/>
              <a:gd name="connsiteY25511" fmla="*/ 88177 h 1985002"/>
              <a:gd name="connsiteX25512" fmla="*/ 1111664 w 3049233"/>
              <a:gd name="connsiteY25512" fmla="*/ 81011 h 1985002"/>
              <a:gd name="connsiteX25513" fmla="*/ 974540 w 3049233"/>
              <a:gd name="connsiteY25513" fmla="*/ 80075 h 1985002"/>
              <a:gd name="connsiteX25514" fmla="*/ 975441 w 3049233"/>
              <a:gd name="connsiteY25514" fmla="*/ 81372 h 1985002"/>
              <a:gd name="connsiteX25515" fmla="*/ 976200 w 3049233"/>
              <a:gd name="connsiteY25515" fmla="*/ 82465 h 1985002"/>
              <a:gd name="connsiteX25516" fmla="*/ 978947 w 3049233"/>
              <a:gd name="connsiteY25516" fmla="*/ 86416 h 1985002"/>
              <a:gd name="connsiteX25517" fmla="*/ 980681 w 3049233"/>
              <a:gd name="connsiteY25517" fmla="*/ 93418 h 1985002"/>
              <a:gd name="connsiteX25518" fmla="*/ 979375 w 3049233"/>
              <a:gd name="connsiteY25518" fmla="*/ 93524 h 1985002"/>
              <a:gd name="connsiteX25519" fmla="*/ 975264 w 3049233"/>
              <a:gd name="connsiteY25519" fmla="*/ 94503 h 1985002"/>
              <a:gd name="connsiteX25520" fmla="*/ 974304 w 3049233"/>
              <a:gd name="connsiteY25520" fmla="*/ 91966 h 1985002"/>
              <a:gd name="connsiteX25521" fmla="*/ 972145 w 3049233"/>
              <a:gd name="connsiteY25521" fmla="*/ 86263 h 1985002"/>
              <a:gd name="connsiteX25522" fmla="*/ 970142 w 3049233"/>
              <a:gd name="connsiteY25522" fmla="*/ 80973 h 1985002"/>
              <a:gd name="connsiteX25523" fmla="*/ 973278 w 3049233"/>
              <a:gd name="connsiteY25523" fmla="*/ 80147 h 1985002"/>
              <a:gd name="connsiteX25524" fmla="*/ 1082541 w 3049233"/>
              <a:gd name="connsiteY25524" fmla="*/ 80045 h 1985002"/>
              <a:gd name="connsiteX25525" fmla="*/ 1096400 w 3049233"/>
              <a:gd name="connsiteY25525" fmla="*/ 87973 h 1985002"/>
              <a:gd name="connsiteX25526" fmla="*/ 1092824 w 3049233"/>
              <a:gd name="connsiteY25526" fmla="*/ 88138 h 1985002"/>
              <a:gd name="connsiteX25527" fmla="*/ 1091002 w 3049233"/>
              <a:gd name="connsiteY25527" fmla="*/ 86704 h 1985002"/>
              <a:gd name="connsiteX25528" fmla="*/ 1087430 w 3049233"/>
              <a:gd name="connsiteY25528" fmla="*/ 83893 h 1985002"/>
              <a:gd name="connsiteX25529" fmla="*/ 1095312 w 3049233"/>
              <a:gd name="connsiteY25529" fmla="*/ 79764 h 1985002"/>
              <a:gd name="connsiteX25530" fmla="*/ 1095987 w 3049233"/>
              <a:gd name="connsiteY25530" fmla="*/ 79815 h 1985002"/>
              <a:gd name="connsiteX25531" fmla="*/ 1100845 w 3049233"/>
              <a:gd name="connsiteY25531" fmla="*/ 82401 h 1985002"/>
              <a:gd name="connsiteX25532" fmla="*/ 1105756 w 3049233"/>
              <a:gd name="connsiteY25532" fmla="*/ 85015 h 1985002"/>
              <a:gd name="connsiteX25533" fmla="*/ 1111721 w 3049233"/>
              <a:gd name="connsiteY25533" fmla="*/ 88190 h 1985002"/>
              <a:gd name="connsiteX25534" fmla="*/ 1107020 w 3049233"/>
              <a:gd name="connsiteY25534" fmla="*/ 88019 h 1985002"/>
              <a:gd name="connsiteX25535" fmla="*/ 1102818 w 3049233"/>
              <a:gd name="connsiteY25535" fmla="*/ 85056 h 1985002"/>
              <a:gd name="connsiteX25536" fmla="*/ 1098020 w 3049233"/>
              <a:gd name="connsiteY25536" fmla="*/ 81674 h 1985002"/>
              <a:gd name="connsiteX25537" fmla="*/ 982316 w 3049233"/>
              <a:gd name="connsiteY25537" fmla="*/ 79634 h 1985002"/>
              <a:gd name="connsiteX25538" fmla="*/ 990358 w 3049233"/>
              <a:gd name="connsiteY25538" fmla="*/ 90308 h 1985002"/>
              <a:gd name="connsiteX25539" fmla="*/ 990579 w 3049233"/>
              <a:gd name="connsiteY25539" fmla="*/ 91027 h 1985002"/>
              <a:gd name="connsiteX25540" fmla="*/ 990889 w 3049233"/>
              <a:gd name="connsiteY25540" fmla="*/ 92036 h 1985002"/>
              <a:gd name="connsiteX25541" fmla="*/ 991054 w 3049233"/>
              <a:gd name="connsiteY25541" fmla="*/ 92573 h 1985002"/>
              <a:gd name="connsiteX25542" fmla="*/ 986589 w 3049233"/>
              <a:gd name="connsiteY25542" fmla="*/ 92937 h 1985002"/>
              <a:gd name="connsiteX25543" fmla="*/ 985465 w 3049233"/>
              <a:gd name="connsiteY25543" fmla="*/ 88662 h 1985002"/>
              <a:gd name="connsiteX25544" fmla="*/ 984016 w 3049233"/>
              <a:gd name="connsiteY25544" fmla="*/ 83151 h 1985002"/>
              <a:gd name="connsiteX25545" fmla="*/ 981521 w 3049233"/>
              <a:gd name="connsiteY25545" fmla="*/ 79682 h 1985002"/>
              <a:gd name="connsiteX25546" fmla="*/ 981520 w 3049233"/>
              <a:gd name="connsiteY25546" fmla="*/ 79679 h 1985002"/>
              <a:gd name="connsiteX25547" fmla="*/ 982028 w 3049233"/>
              <a:gd name="connsiteY25547" fmla="*/ 79650 h 1985002"/>
              <a:gd name="connsiteX25548" fmla="*/ 990380 w 3049233"/>
              <a:gd name="connsiteY25548" fmla="*/ 79176 h 1985002"/>
              <a:gd name="connsiteX25549" fmla="*/ 995429 w 3049233"/>
              <a:gd name="connsiteY25549" fmla="*/ 85399 h 1985002"/>
              <a:gd name="connsiteX25550" fmla="*/ 1000618 w 3049233"/>
              <a:gd name="connsiteY25550" fmla="*/ 91794 h 1985002"/>
              <a:gd name="connsiteX25551" fmla="*/ 996911 w 3049233"/>
              <a:gd name="connsiteY25551" fmla="*/ 92096 h 1985002"/>
              <a:gd name="connsiteX25552" fmla="*/ 995321 w 3049233"/>
              <a:gd name="connsiteY25552" fmla="*/ 87082 h 1985002"/>
              <a:gd name="connsiteX25553" fmla="*/ 995231 w 3049233"/>
              <a:gd name="connsiteY25553" fmla="*/ 86800 h 1985002"/>
              <a:gd name="connsiteX25554" fmla="*/ 994107 w 3049233"/>
              <a:gd name="connsiteY25554" fmla="*/ 85360 h 1985002"/>
              <a:gd name="connsiteX25555" fmla="*/ 989327 w 3049233"/>
              <a:gd name="connsiteY25555" fmla="*/ 79236 h 1985002"/>
              <a:gd name="connsiteX25556" fmla="*/ 1000143 w 3049233"/>
              <a:gd name="connsiteY25556" fmla="*/ 78792 h 1985002"/>
              <a:gd name="connsiteX25557" fmla="*/ 1011081 w 3049233"/>
              <a:gd name="connsiteY25557" fmla="*/ 91663 h 1985002"/>
              <a:gd name="connsiteX25558" fmla="*/ 1008406 w 3049233"/>
              <a:gd name="connsiteY25558" fmla="*/ 91663 h 1985002"/>
              <a:gd name="connsiteX25559" fmla="*/ 1008383 w 3049233"/>
              <a:gd name="connsiteY25559" fmla="*/ 91599 h 1985002"/>
              <a:gd name="connsiteX25560" fmla="*/ 1008376 w 3049233"/>
              <a:gd name="connsiteY25560" fmla="*/ 91580 h 1985002"/>
              <a:gd name="connsiteX25561" fmla="*/ 997766 w 3049233"/>
              <a:gd name="connsiteY25561" fmla="*/ 78792 h 1985002"/>
              <a:gd name="connsiteX25562" fmla="*/ 1011587 w 3049233"/>
              <a:gd name="connsiteY25562" fmla="*/ 78765 h 1985002"/>
              <a:gd name="connsiteX25563" fmla="*/ 1023612 w 3049233"/>
              <a:gd name="connsiteY25563" fmla="*/ 91319 h 1985002"/>
              <a:gd name="connsiteX25564" fmla="*/ 1018535 w 3049233"/>
              <a:gd name="connsiteY25564" fmla="*/ 91552 h 1985002"/>
              <a:gd name="connsiteX25565" fmla="*/ 1007532 w 3049233"/>
              <a:gd name="connsiteY25565" fmla="*/ 78792 h 1985002"/>
              <a:gd name="connsiteX25566" fmla="*/ 1010531 w 3049233"/>
              <a:gd name="connsiteY25566" fmla="*/ 78792 h 1985002"/>
              <a:gd name="connsiteX25567" fmla="*/ 1030072 w 3049233"/>
              <a:gd name="connsiteY25567" fmla="*/ 78302 h 1985002"/>
              <a:gd name="connsiteX25568" fmla="*/ 1033458 w 3049233"/>
              <a:gd name="connsiteY25568" fmla="*/ 80349 h 1985002"/>
              <a:gd name="connsiteX25569" fmla="*/ 1045742 w 3049233"/>
              <a:gd name="connsiteY25569" fmla="*/ 87776 h 1985002"/>
              <a:gd name="connsiteX25570" fmla="*/ 1047836 w 3049233"/>
              <a:gd name="connsiteY25570" fmla="*/ 90205 h 1985002"/>
              <a:gd name="connsiteX25571" fmla="*/ 1042989 w 3049233"/>
              <a:gd name="connsiteY25571" fmla="*/ 90428 h 1985002"/>
              <a:gd name="connsiteX25572" fmla="*/ 1040547 w 3049233"/>
              <a:gd name="connsiteY25572" fmla="*/ 87056 h 1985002"/>
              <a:gd name="connsiteX25573" fmla="*/ 1039711 w 3049233"/>
              <a:gd name="connsiteY25573" fmla="*/ 85901 h 1985002"/>
              <a:gd name="connsiteX25574" fmla="*/ 1039363 w 3049233"/>
              <a:gd name="connsiteY25574" fmla="*/ 85421 h 1985002"/>
              <a:gd name="connsiteX25575" fmla="*/ 1034201 w 3049233"/>
              <a:gd name="connsiteY25575" fmla="*/ 81744 h 1985002"/>
              <a:gd name="connsiteX25576" fmla="*/ 1031482 w 3049233"/>
              <a:gd name="connsiteY25576" fmla="*/ 79807 h 1985002"/>
              <a:gd name="connsiteX25577" fmla="*/ 1029393 w 3049233"/>
              <a:gd name="connsiteY25577" fmla="*/ 78319 h 1985002"/>
              <a:gd name="connsiteX25578" fmla="*/ 1042544 w 3049233"/>
              <a:gd name="connsiteY25578" fmla="*/ 77989 h 1985002"/>
              <a:gd name="connsiteX25579" fmla="*/ 1058517 w 3049233"/>
              <a:gd name="connsiteY25579" fmla="*/ 89714 h 1985002"/>
              <a:gd name="connsiteX25580" fmla="*/ 1054145 w 3049233"/>
              <a:gd name="connsiteY25580" fmla="*/ 89915 h 1985002"/>
              <a:gd name="connsiteX25581" fmla="*/ 1051964 w 3049233"/>
              <a:gd name="connsiteY25581" fmla="*/ 87395 h 1985002"/>
              <a:gd name="connsiteX25582" fmla="*/ 1048598 w 3049233"/>
              <a:gd name="connsiteY25582" fmla="*/ 83507 h 1985002"/>
              <a:gd name="connsiteX25583" fmla="*/ 1044330 w 3049233"/>
              <a:gd name="connsiteY25583" fmla="*/ 80904 h 1985002"/>
              <a:gd name="connsiteX25584" fmla="*/ 1043056 w 3049233"/>
              <a:gd name="connsiteY25584" fmla="*/ 80127 h 1985002"/>
              <a:gd name="connsiteX25585" fmla="*/ 1039668 w 3049233"/>
              <a:gd name="connsiteY25585" fmla="*/ 78061 h 1985002"/>
              <a:gd name="connsiteX25586" fmla="*/ 1053134 w 3049233"/>
              <a:gd name="connsiteY25586" fmla="*/ 77724 h 1985002"/>
              <a:gd name="connsiteX25587" fmla="*/ 1055666 w 3049233"/>
              <a:gd name="connsiteY25587" fmla="*/ 79209 h 1985002"/>
              <a:gd name="connsiteX25588" fmla="*/ 1072484 w 3049233"/>
              <a:gd name="connsiteY25588" fmla="*/ 89072 h 1985002"/>
              <a:gd name="connsiteX25589" fmla="*/ 1067643 w 3049233"/>
              <a:gd name="connsiteY25589" fmla="*/ 89295 h 1985002"/>
              <a:gd name="connsiteX25590" fmla="*/ 1064230 w 3049233"/>
              <a:gd name="connsiteY25590" fmla="*/ 85619 h 1985002"/>
              <a:gd name="connsiteX25591" fmla="*/ 1050841 w 3049233"/>
              <a:gd name="connsiteY25591" fmla="*/ 77781 h 1985002"/>
              <a:gd name="connsiteX25592" fmla="*/ 1064523 w 3049233"/>
              <a:gd name="connsiteY25592" fmla="*/ 77438 h 1985002"/>
              <a:gd name="connsiteX25593" fmla="*/ 1084315 w 3049233"/>
              <a:gd name="connsiteY25593" fmla="*/ 87888 h 1985002"/>
              <a:gd name="connsiteX25594" fmla="*/ 1085432 w 3049233"/>
              <a:gd name="connsiteY25594" fmla="*/ 88477 h 1985002"/>
              <a:gd name="connsiteX25595" fmla="*/ 1079004 w 3049233"/>
              <a:gd name="connsiteY25595" fmla="*/ 88773 h 1985002"/>
              <a:gd name="connsiteX25596" fmla="*/ 1077643 w 3049233"/>
              <a:gd name="connsiteY25596" fmla="*/ 87567 h 1985002"/>
              <a:gd name="connsiteX25597" fmla="*/ 1068925 w 3049233"/>
              <a:gd name="connsiteY25597" fmla="*/ 79845 h 1985002"/>
              <a:gd name="connsiteX25598" fmla="*/ 1064078 w 3049233"/>
              <a:gd name="connsiteY25598" fmla="*/ 77529 h 1985002"/>
              <a:gd name="connsiteX25599" fmla="*/ 1063918 w 3049233"/>
              <a:gd name="connsiteY25599" fmla="*/ 77453 h 1985002"/>
              <a:gd name="connsiteX25600" fmla="*/ 1064268 w 3049233"/>
              <a:gd name="connsiteY25600" fmla="*/ 77444 h 1985002"/>
              <a:gd name="connsiteX25601" fmla="*/ 955007 w 3049233"/>
              <a:gd name="connsiteY25601" fmla="*/ 74408 h 1985002"/>
              <a:gd name="connsiteX25602" fmla="*/ 956019 w 3049233"/>
              <a:gd name="connsiteY25602" fmla="*/ 78373 h 1985002"/>
              <a:gd name="connsiteX25603" fmla="*/ 955954 w 3049233"/>
              <a:gd name="connsiteY25603" fmla="*/ 78389 h 1985002"/>
              <a:gd name="connsiteX25604" fmla="*/ 955900 w 3049233"/>
              <a:gd name="connsiteY25604" fmla="*/ 78402 h 1985002"/>
              <a:gd name="connsiteX25605" fmla="*/ 955747 w 3049233"/>
              <a:gd name="connsiteY25605" fmla="*/ 77718 h 1985002"/>
              <a:gd name="connsiteX25606" fmla="*/ 955054 w 3049233"/>
              <a:gd name="connsiteY25606" fmla="*/ 74620 h 1985002"/>
              <a:gd name="connsiteX25607" fmla="*/ 984599 w 3049233"/>
              <a:gd name="connsiteY25607" fmla="*/ 73179 h 1985002"/>
              <a:gd name="connsiteX25608" fmla="*/ 985663 w 3049233"/>
              <a:gd name="connsiteY25608" fmla="*/ 73500 h 1985002"/>
              <a:gd name="connsiteX25609" fmla="*/ 984884 w 3049233"/>
              <a:gd name="connsiteY25609" fmla="*/ 73544 h 1985002"/>
              <a:gd name="connsiteX25610" fmla="*/ 984861 w 3049233"/>
              <a:gd name="connsiteY25610" fmla="*/ 73514 h 1985002"/>
              <a:gd name="connsiteX25611" fmla="*/ 1123494 w 3049233"/>
              <a:gd name="connsiteY25611" fmla="*/ 72750 h 1985002"/>
              <a:gd name="connsiteX25612" fmla="*/ 1126032 w 3049233"/>
              <a:gd name="connsiteY25612" fmla="*/ 73487 h 1985002"/>
              <a:gd name="connsiteX25613" fmla="*/ 1124600 w 3049233"/>
              <a:gd name="connsiteY25613" fmla="*/ 73325 h 1985002"/>
              <a:gd name="connsiteX25614" fmla="*/ 1124489 w 3049233"/>
              <a:gd name="connsiteY25614" fmla="*/ 73267 h 1985002"/>
              <a:gd name="connsiteX25615" fmla="*/ 992304 w 3049233"/>
              <a:gd name="connsiteY25615" fmla="*/ 72208 h 1985002"/>
              <a:gd name="connsiteX25616" fmla="*/ 994100 w 3049233"/>
              <a:gd name="connsiteY25616" fmla="*/ 73028 h 1985002"/>
              <a:gd name="connsiteX25617" fmla="*/ 993040 w 3049233"/>
              <a:gd name="connsiteY25617" fmla="*/ 73087 h 1985002"/>
              <a:gd name="connsiteX25618" fmla="*/ 993033 w 3049233"/>
              <a:gd name="connsiteY25618" fmla="*/ 73088 h 1985002"/>
              <a:gd name="connsiteX25619" fmla="*/ 992594 w 3049233"/>
              <a:gd name="connsiteY25619" fmla="*/ 72558 h 1985002"/>
              <a:gd name="connsiteX25620" fmla="*/ 976106 w 3049233"/>
              <a:gd name="connsiteY25620" fmla="*/ 72151 h 1985002"/>
              <a:gd name="connsiteX25621" fmla="*/ 976835 w 3049233"/>
              <a:gd name="connsiteY25621" fmla="*/ 72360 h 1985002"/>
              <a:gd name="connsiteX25622" fmla="*/ 978017 w 3049233"/>
              <a:gd name="connsiteY25622" fmla="*/ 73928 h 1985002"/>
              <a:gd name="connsiteX25623" fmla="*/ 977408 w 3049233"/>
              <a:gd name="connsiteY25623" fmla="*/ 73962 h 1985002"/>
              <a:gd name="connsiteX25624" fmla="*/ 1138254 w 3049233"/>
              <a:gd name="connsiteY25624" fmla="*/ 71627 h 1985002"/>
              <a:gd name="connsiteX25625" fmla="*/ 1143195 w 3049233"/>
              <a:gd name="connsiteY25625" fmla="*/ 73652 h 1985002"/>
              <a:gd name="connsiteX25626" fmla="*/ 1148146 w 3049233"/>
              <a:gd name="connsiteY25626" fmla="*/ 75680 h 1985002"/>
              <a:gd name="connsiteX25627" fmla="*/ 1145740 w 3049233"/>
              <a:gd name="connsiteY25627" fmla="*/ 75506 h 1985002"/>
              <a:gd name="connsiteX25628" fmla="*/ 1145203 w 3049233"/>
              <a:gd name="connsiteY25628" fmla="*/ 75228 h 1985002"/>
              <a:gd name="connsiteX25629" fmla="*/ 1139993 w 3049233"/>
              <a:gd name="connsiteY25629" fmla="*/ 72529 h 1985002"/>
              <a:gd name="connsiteX25630" fmla="*/ 949017 w 3049233"/>
              <a:gd name="connsiteY25630" fmla="*/ 71489 h 1985002"/>
              <a:gd name="connsiteX25631" fmla="*/ 949233 w 3049233"/>
              <a:gd name="connsiteY25631" fmla="*/ 71512 h 1985002"/>
              <a:gd name="connsiteX25632" fmla="*/ 950530 w 3049233"/>
              <a:gd name="connsiteY25632" fmla="*/ 79733 h 1985002"/>
              <a:gd name="connsiteX25633" fmla="*/ 950172 w 3049233"/>
              <a:gd name="connsiteY25633" fmla="*/ 79822 h 1985002"/>
              <a:gd name="connsiteX25634" fmla="*/ 960381 w 3049233"/>
              <a:gd name="connsiteY25634" fmla="*/ 71437 h 1985002"/>
              <a:gd name="connsiteX25635" fmla="*/ 961087 w 3049233"/>
              <a:gd name="connsiteY25635" fmla="*/ 71683 h 1985002"/>
              <a:gd name="connsiteX25636" fmla="*/ 962807 w 3049233"/>
              <a:gd name="connsiteY25636" fmla="*/ 76691 h 1985002"/>
              <a:gd name="connsiteX25637" fmla="*/ 962050 w 3049233"/>
              <a:gd name="connsiteY25637" fmla="*/ 76878 h 1985002"/>
              <a:gd name="connsiteX25638" fmla="*/ 1064145 w 3049233"/>
              <a:gd name="connsiteY25638" fmla="*/ 71300 h 1985002"/>
              <a:gd name="connsiteX25639" fmla="*/ 1064735 w 3049233"/>
              <a:gd name="connsiteY25639" fmla="*/ 71484 h 1985002"/>
              <a:gd name="connsiteX25640" fmla="*/ 1066800 w 3049233"/>
              <a:gd name="connsiteY25640" fmla="*/ 72128 h 1985002"/>
              <a:gd name="connsiteX25641" fmla="*/ 1067085 w 3049233"/>
              <a:gd name="connsiteY25641" fmla="*/ 72217 h 1985002"/>
              <a:gd name="connsiteX25642" fmla="*/ 1066303 w 3049233"/>
              <a:gd name="connsiteY25642" fmla="*/ 72226 h 1985002"/>
              <a:gd name="connsiteX25643" fmla="*/ 1066237 w 3049233"/>
              <a:gd name="connsiteY25643" fmla="*/ 72197 h 1985002"/>
              <a:gd name="connsiteX25644" fmla="*/ 1077340 w 3049233"/>
              <a:gd name="connsiteY25644" fmla="*/ 71129 h 1985002"/>
              <a:gd name="connsiteX25645" fmla="*/ 1080523 w 3049233"/>
              <a:gd name="connsiteY25645" fmla="*/ 72063 h 1985002"/>
              <a:gd name="connsiteX25646" fmla="*/ 1079763 w 3049233"/>
              <a:gd name="connsiteY25646" fmla="*/ 72072 h 1985002"/>
              <a:gd name="connsiteX25647" fmla="*/ 1027919 w 3049233"/>
              <a:gd name="connsiteY25647" fmla="*/ 70898 h 1985002"/>
              <a:gd name="connsiteX25648" fmla="*/ 1032387 w 3049233"/>
              <a:gd name="connsiteY25648" fmla="*/ 72589 h 1985002"/>
              <a:gd name="connsiteX25649" fmla="*/ 1032448 w 3049233"/>
              <a:gd name="connsiteY25649" fmla="*/ 72612 h 1985002"/>
              <a:gd name="connsiteX25650" fmla="*/ 1032449 w 3049233"/>
              <a:gd name="connsiteY25650" fmla="*/ 72613 h 1985002"/>
              <a:gd name="connsiteX25651" fmla="*/ 1030764 w 3049233"/>
              <a:gd name="connsiteY25651" fmla="*/ 72632 h 1985002"/>
              <a:gd name="connsiteX25652" fmla="*/ 966311 w 3049233"/>
              <a:gd name="connsiteY25652" fmla="*/ 70850 h 1985002"/>
              <a:gd name="connsiteX25653" fmla="*/ 968707 w 3049233"/>
              <a:gd name="connsiteY25653" fmla="*/ 71682 h 1985002"/>
              <a:gd name="connsiteX25654" fmla="*/ 970809 w 3049233"/>
              <a:gd name="connsiteY25654" fmla="*/ 74707 h 1985002"/>
              <a:gd name="connsiteX25655" fmla="*/ 968031 w 3049233"/>
              <a:gd name="connsiteY25655" fmla="*/ 75396 h 1985002"/>
              <a:gd name="connsiteX25656" fmla="*/ 967182 w 3049233"/>
              <a:gd name="connsiteY25656" fmla="*/ 73152 h 1985002"/>
              <a:gd name="connsiteX25657" fmla="*/ 1148148 w 3049233"/>
              <a:gd name="connsiteY25657" fmla="*/ 70734 h 1985002"/>
              <a:gd name="connsiteX25658" fmla="*/ 1167469 w 3049233"/>
              <a:gd name="connsiteY25658" fmla="*/ 72293 h 1985002"/>
              <a:gd name="connsiteX25659" fmla="*/ 1169715 w 3049233"/>
              <a:gd name="connsiteY25659" fmla="*/ 72659 h 1985002"/>
              <a:gd name="connsiteX25660" fmla="*/ 1199464 w 3049233"/>
              <a:gd name="connsiteY25660" fmla="*/ 77511 h 1985002"/>
              <a:gd name="connsiteX25661" fmla="*/ 1301604 w 3049233"/>
              <a:gd name="connsiteY25661" fmla="*/ 101987 h 1985002"/>
              <a:gd name="connsiteX25662" fmla="*/ 1263108 w 3049233"/>
              <a:gd name="connsiteY25662" fmla="*/ 93472 h 1985002"/>
              <a:gd name="connsiteX25663" fmla="*/ 1221646 w 3049233"/>
              <a:gd name="connsiteY25663" fmla="*/ 84302 h 1985002"/>
              <a:gd name="connsiteX25664" fmla="*/ 1190922 w 3049233"/>
              <a:gd name="connsiteY25664" fmla="*/ 80827 h 1985002"/>
              <a:gd name="connsiteX25665" fmla="*/ 1173860 w 3049233"/>
              <a:gd name="connsiteY25665" fmla="*/ 77542 h 1985002"/>
              <a:gd name="connsiteX25666" fmla="*/ 1161375 w 3049233"/>
              <a:gd name="connsiteY25666" fmla="*/ 76638 h 1985002"/>
              <a:gd name="connsiteX25667" fmla="*/ 1161068 w 3049233"/>
              <a:gd name="connsiteY25667" fmla="*/ 76501 h 1985002"/>
              <a:gd name="connsiteX25668" fmla="*/ 1151560 w 3049233"/>
              <a:gd name="connsiteY25668" fmla="*/ 72257 h 1985002"/>
              <a:gd name="connsiteX25669" fmla="*/ 939378 w 3049233"/>
              <a:gd name="connsiteY25669" fmla="*/ 70606 h 1985002"/>
              <a:gd name="connsiteX25670" fmla="*/ 939582 w 3049233"/>
              <a:gd name="connsiteY25670" fmla="*/ 70665 h 1985002"/>
              <a:gd name="connsiteX25671" fmla="*/ 938545 w 3049233"/>
              <a:gd name="connsiteY25671" fmla="*/ 82703 h 1985002"/>
              <a:gd name="connsiteX25672" fmla="*/ 936736 w 3049233"/>
              <a:gd name="connsiteY25672" fmla="*/ 83151 h 1985002"/>
              <a:gd name="connsiteX25673" fmla="*/ 938375 w 3049233"/>
              <a:gd name="connsiteY25673" fmla="*/ 79555 h 1985002"/>
              <a:gd name="connsiteX25674" fmla="*/ 938874 w 3049233"/>
              <a:gd name="connsiteY25674" fmla="*/ 75109 h 1985002"/>
              <a:gd name="connsiteX25675" fmla="*/ 1036600 w 3049233"/>
              <a:gd name="connsiteY25675" fmla="*/ 69445 h 1985002"/>
              <a:gd name="connsiteX25676" fmla="*/ 1041889 w 3049233"/>
              <a:gd name="connsiteY25676" fmla="*/ 71129 h 1985002"/>
              <a:gd name="connsiteX25677" fmla="*/ 1043452 w 3049233"/>
              <a:gd name="connsiteY25677" fmla="*/ 72046 h 1985002"/>
              <a:gd name="connsiteX25678" fmla="*/ 1044190 w 3049233"/>
              <a:gd name="connsiteY25678" fmla="*/ 72479 h 1985002"/>
              <a:gd name="connsiteX25679" fmla="*/ 1041829 w 3049233"/>
              <a:gd name="connsiteY25679" fmla="*/ 72506 h 1985002"/>
              <a:gd name="connsiteX25680" fmla="*/ 1041310 w 3049233"/>
              <a:gd name="connsiteY25680" fmla="*/ 72202 h 1985002"/>
              <a:gd name="connsiteX25681" fmla="*/ 1040818 w 3049233"/>
              <a:gd name="connsiteY25681" fmla="*/ 71914 h 1985002"/>
              <a:gd name="connsiteX25682" fmla="*/ 1038866 w 3049233"/>
              <a:gd name="connsiteY25682" fmla="*/ 70771 h 1985002"/>
              <a:gd name="connsiteX25683" fmla="*/ 1131402 w 3049233"/>
              <a:gd name="connsiteY25683" fmla="*/ 69382 h 1985002"/>
              <a:gd name="connsiteX25684" fmla="*/ 1133112 w 3049233"/>
              <a:gd name="connsiteY25684" fmla="*/ 69520 h 1985002"/>
              <a:gd name="connsiteX25685" fmla="*/ 1133447 w 3049233"/>
              <a:gd name="connsiteY25685" fmla="*/ 69658 h 1985002"/>
              <a:gd name="connsiteX25686" fmla="*/ 1136138 w 3049233"/>
              <a:gd name="connsiteY25686" fmla="*/ 70760 h 1985002"/>
              <a:gd name="connsiteX25687" fmla="*/ 1044701 w 3049233"/>
              <a:gd name="connsiteY25687" fmla="*/ 68271 h 1985002"/>
              <a:gd name="connsiteX25688" fmla="*/ 1046033 w 3049233"/>
              <a:gd name="connsiteY25688" fmla="*/ 68657 h 1985002"/>
              <a:gd name="connsiteX25689" fmla="*/ 1050153 w 3049233"/>
              <a:gd name="connsiteY25689" fmla="*/ 69850 h 1985002"/>
              <a:gd name="connsiteX25690" fmla="*/ 1051870 w 3049233"/>
              <a:gd name="connsiteY25690" fmla="*/ 70757 h 1985002"/>
              <a:gd name="connsiteX25691" fmla="*/ 1052049 w 3049233"/>
              <a:gd name="connsiteY25691" fmla="*/ 70852 h 1985002"/>
              <a:gd name="connsiteX25692" fmla="*/ 1054898 w 3049233"/>
              <a:gd name="connsiteY25692" fmla="*/ 72356 h 1985002"/>
              <a:gd name="connsiteX25693" fmla="*/ 1053289 w 3049233"/>
              <a:gd name="connsiteY25693" fmla="*/ 72375 h 1985002"/>
              <a:gd name="connsiteX25694" fmla="*/ 1052345 w 3049233"/>
              <a:gd name="connsiteY25694" fmla="*/ 71924 h 1985002"/>
              <a:gd name="connsiteX25695" fmla="*/ 1049403 w 3049233"/>
              <a:gd name="connsiteY25695" fmla="*/ 70518 h 1985002"/>
              <a:gd name="connsiteX25696" fmla="*/ 1010431 w 3049233"/>
              <a:gd name="connsiteY25696" fmla="*/ 43966 h 1985002"/>
              <a:gd name="connsiteX25697" fmla="*/ 1098915 w 3049233"/>
              <a:gd name="connsiteY25697" fmla="*/ 48336 h 1985002"/>
              <a:gd name="connsiteX25698" fmla="*/ 1175075 w 3049233"/>
              <a:gd name="connsiteY25698" fmla="*/ 59624 h 1985002"/>
              <a:gd name="connsiteX25699" fmla="*/ 1199186 w 3049233"/>
              <a:gd name="connsiteY25699" fmla="*/ 63743 h 1985002"/>
              <a:gd name="connsiteX25700" fmla="*/ 1208979 w 3049233"/>
              <a:gd name="connsiteY25700" fmla="*/ 65416 h 1985002"/>
              <a:gd name="connsiteX25701" fmla="*/ 1304243 w 3049233"/>
              <a:gd name="connsiteY25701" fmla="*/ 91927 h 1985002"/>
              <a:gd name="connsiteX25702" fmla="*/ 1361280 w 3049233"/>
              <a:gd name="connsiteY25702" fmla="*/ 114433 h 1985002"/>
              <a:gd name="connsiteX25703" fmla="*/ 1376966 w 3049233"/>
              <a:gd name="connsiteY25703" fmla="*/ 121110 h 1985002"/>
              <a:gd name="connsiteX25704" fmla="*/ 1380658 w 3049233"/>
              <a:gd name="connsiteY25704" fmla="*/ 122682 h 1985002"/>
              <a:gd name="connsiteX25705" fmla="*/ 1387362 w 3049233"/>
              <a:gd name="connsiteY25705" fmla="*/ 125536 h 1985002"/>
              <a:gd name="connsiteX25706" fmla="*/ 1412403 w 3049233"/>
              <a:gd name="connsiteY25706" fmla="*/ 138009 h 1985002"/>
              <a:gd name="connsiteX25707" fmla="*/ 1426533 w 3049233"/>
              <a:gd name="connsiteY25707" fmla="*/ 145048 h 1985002"/>
              <a:gd name="connsiteX25708" fmla="*/ 1427317 w 3049233"/>
              <a:gd name="connsiteY25708" fmla="*/ 145526 h 1985002"/>
              <a:gd name="connsiteX25709" fmla="*/ 1399495 w 3049233"/>
              <a:gd name="connsiteY25709" fmla="*/ 132739 h 1985002"/>
              <a:gd name="connsiteX25710" fmla="*/ 1394046 w 3049233"/>
              <a:gd name="connsiteY25710" fmla="*/ 130234 h 1985002"/>
              <a:gd name="connsiteX25711" fmla="*/ 1381139 w 3049233"/>
              <a:gd name="connsiteY25711" fmla="*/ 124302 h 1985002"/>
              <a:gd name="connsiteX25712" fmla="*/ 1307682 w 3049233"/>
              <a:gd name="connsiteY25712" fmla="*/ 97840 h 1985002"/>
              <a:gd name="connsiteX25713" fmla="*/ 1280844 w 3049233"/>
              <a:gd name="connsiteY25713" fmla="*/ 90952 h 1985002"/>
              <a:gd name="connsiteX25714" fmla="*/ 1265568 w 3049233"/>
              <a:gd name="connsiteY25714" fmla="*/ 85872 h 1985002"/>
              <a:gd name="connsiteX25715" fmla="*/ 1251487 w 3049233"/>
              <a:gd name="connsiteY25715" fmla="*/ 83417 h 1985002"/>
              <a:gd name="connsiteX25716" fmla="*/ 1236237 w 3049233"/>
              <a:gd name="connsiteY25716" fmla="*/ 79503 h 1985002"/>
              <a:gd name="connsiteX25717" fmla="*/ 1219968 w 3049233"/>
              <a:gd name="connsiteY25717" fmla="*/ 75327 h 1985002"/>
              <a:gd name="connsiteX25718" fmla="*/ 1118621 w 3049233"/>
              <a:gd name="connsiteY25718" fmla="*/ 60252 h 1985002"/>
              <a:gd name="connsiteX25719" fmla="*/ 1113196 w 3049233"/>
              <a:gd name="connsiteY25719" fmla="*/ 60055 h 1985002"/>
              <a:gd name="connsiteX25720" fmla="*/ 1066952 w 3049233"/>
              <a:gd name="connsiteY25720" fmla="*/ 48337 h 1985002"/>
              <a:gd name="connsiteX25721" fmla="*/ 1032604 w 3049233"/>
              <a:gd name="connsiteY25721" fmla="*/ 45681 h 1985002"/>
              <a:gd name="connsiteX25722" fmla="*/ 969722 w 3049233"/>
              <a:gd name="connsiteY25722" fmla="*/ 43232 h 1985002"/>
              <a:gd name="connsiteX25723" fmla="*/ 968876 w 3049233"/>
              <a:gd name="connsiteY25723" fmla="*/ 43403 h 1985002"/>
              <a:gd name="connsiteX25724" fmla="*/ 985001 w 3049233"/>
              <a:gd name="connsiteY25724" fmla="*/ 43403 h 1985002"/>
              <a:gd name="connsiteX25725" fmla="*/ 936045 w 3049233"/>
              <a:gd name="connsiteY25725" fmla="*/ 48043 h 1985002"/>
              <a:gd name="connsiteX25726" fmla="*/ 960579 w 3049233"/>
              <a:gd name="connsiteY25726" fmla="*/ 43232 h 1985002"/>
              <a:gd name="connsiteX25727" fmla="*/ 952449 w 3049233"/>
              <a:gd name="connsiteY25727" fmla="*/ 24436 h 1985002"/>
              <a:gd name="connsiteX25728" fmla="*/ 991905 w 3049233"/>
              <a:gd name="connsiteY25728" fmla="*/ 25453 h 1985002"/>
              <a:gd name="connsiteX25729" fmla="*/ 1137014 w 3049233"/>
              <a:gd name="connsiteY25729" fmla="*/ 41780 h 1985002"/>
              <a:gd name="connsiteX25730" fmla="*/ 1169136 w 3049233"/>
              <a:gd name="connsiteY25730" fmla="*/ 50237 h 1985002"/>
              <a:gd name="connsiteX25731" fmla="*/ 1198242 w 3049233"/>
              <a:gd name="connsiteY25731" fmla="*/ 57901 h 1985002"/>
              <a:gd name="connsiteX25732" fmla="*/ 1164763 w 3049233"/>
              <a:gd name="connsiteY25732" fmla="*/ 52107 h 1985002"/>
              <a:gd name="connsiteX25733" fmla="*/ 1114437 w 3049233"/>
              <a:gd name="connsiteY25733" fmla="*/ 43398 h 1985002"/>
              <a:gd name="connsiteX25734" fmla="*/ 999018 w 3049233"/>
              <a:gd name="connsiteY25734" fmla="*/ 37476 h 1985002"/>
              <a:gd name="connsiteX25735" fmla="*/ 959562 w 3049233"/>
              <a:gd name="connsiteY25735" fmla="*/ 37476 h 1985002"/>
              <a:gd name="connsiteX25736" fmla="*/ 909586 w 3049233"/>
              <a:gd name="connsiteY25736" fmla="*/ 46957 h 1985002"/>
              <a:gd name="connsiteX25737" fmla="*/ 888652 w 3049233"/>
              <a:gd name="connsiteY25737" fmla="*/ 56210 h 1985002"/>
              <a:gd name="connsiteX25738" fmla="*/ 882161 w 3049233"/>
              <a:gd name="connsiteY25738" fmla="*/ 59079 h 1985002"/>
              <a:gd name="connsiteX25739" fmla="*/ 841182 w 3049233"/>
              <a:gd name="connsiteY25739" fmla="*/ 69571 h 1985002"/>
              <a:gd name="connsiteX25740" fmla="*/ 783705 w 3049233"/>
              <a:gd name="connsiteY25740" fmla="*/ 96181 h 1985002"/>
              <a:gd name="connsiteX25741" fmla="*/ 842341 w 3049233"/>
              <a:gd name="connsiteY25741" fmla="*/ 58558 h 1985002"/>
              <a:gd name="connsiteX25742" fmla="*/ 950926 w 3049233"/>
              <a:gd name="connsiteY25742" fmla="*/ 24607 h 1985002"/>
              <a:gd name="connsiteX25743" fmla="*/ 942291 w 3049233"/>
              <a:gd name="connsiteY25743" fmla="*/ 5810 h 1985002"/>
              <a:gd name="connsiteX25744" fmla="*/ 946015 w 3049233"/>
              <a:gd name="connsiteY25744" fmla="*/ 5979 h 1985002"/>
              <a:gd name="connsiteX25745" fmla="*/ 1106515 w 3049233"/>
              <a:gd name="connsiteY25745" fmla="*/ 24323 h 1985002"/>
              <a:gd name="connsiteX25746" fmla="*/ 1149977 w 3049233"/>
              <a:gd name="connsiteY25746" fmla="*/ 35976 h 1985002"/>
              <a:gd name="connsiteX25747" fmla="*/ 1219425 w 3049233"/>
              <a:gd name="connsiteY25747" fmla="*/ 54596 h 1985002"/>
              <a:gd name="connsiteX25748" fmla="*/ 1261705 w 3049233"/>
              <a:gd name="connsiteY25748" fmla="*/ 65932 h 1985002"/>
              <a:gd name="connsiteX25749" fmla="*/ 1273589 w 3049233"/>
              <a:gd name="connsiteY25749" fmla="*/ 71093 h 1985002"/>
              <a:gd name="connsiteX25750" fmla="*/ 1275668 w 3049233"/>
              <a:gd name="connsiteY25750" fmla="*/ 71996 h 1985002"/>
              <a:gd name="connsiteX25751" fmla="*/ 1209893 w 3049233"/>
              <a:gd name="connsiteY25751" fmla="*/ 54813 h 1985002"/>
              <a:gd name="connsiteX25752" fmla="*/ 1137857 w 3049233"/>
              <a:gd name="connsiteY25752" fmla="*/ 35995 h 1985002"/>
              <a:gd name="connsiteX25753" fmla="*/ 991905 w 3049233"/>
              <a:gd name="connsiteY25753" fmla="*/ 19864 h 1985002"/>
              <a:gd name="connsiteX25754" fmla="*/ 952280 w 3049233"/>
              <a:gd name="connsiteY25754" fmla="*/ 18849 h 1985002"/>
              <a:gd name="connsiteX25755" fmla="*/ 950417 w 3049233"/>
              <a:gd name="connsiteY25755" fmla="*/ 18849 h 1985002"/>
              <a:gd name="connsiteX25756" fmla="*/ 913590 w 3049233"/>
              <a:gd name="connsiteY25756" fmla="*/ 23520 h 1985002"/>
              <a:gd name="connsiteX25757" fmla="*/ 905343 w 3049233"/>
              <a:gd name="connsiteY25757" fmla="*/ 26301 h 1985002"/>
              <a:gd name="connsiteX25758" fmla="*/ 902635 w 3049233"/>
              <a:gd name="connsiteY25758" fmla="*/ 26749 h 1985002"/>
              <a:gd name="connsiteX25759" fmla="*/ 900395 w 3049233"/>
              <a:gd name="connsiteY25759" fmla="*/ 27120 h 1985002"/>
              <a:gd name="connsiteX25760" fmla="*/ 895341 w 3049233"/>
              <a:gd name="connsiteY25760" fmla="*/ 29272 h 1985002"/>
              <a:gd name="connsiteX25761" fmla="*/ 890802 w 3049233"/>
              <a:gd name="connsiteY25761" fmla="*/ 31206 h 1985002"/>
              <a:gd name="connsiteX25762" fmla="*/ 872715 w 3049233"/>
              <a:gd name="connsiteY25762" fmla="*/ 37306 h 1985002"/>
              <a:gd name="connsiteX25763" fmla="*/ 852840 w 3049233"/>
              <a:gd name="connsiteY25763" fmla="*/ 47377 h 1985002"/>
              <a:gd name="connsiteX25764" fmla="*/ 850808 w 3049233"/>
              <a:gd name="connsiteY25764" fmla="*/ 48243 h 1985002"/>
              <a:gd name="connsiteX25765" fmla="*/ 843415 w 3049233"/>
              <a:gd name="connsiteY25765" fmla="*/ 51393 h 1985002"/>
              <a:gd name="connsiteX25766" fmla="*/ 837064 w 3049233"/>
              <a:gd name="connsiteY25766" fmla="*/ 55372 h 1985002"/>
              <a:gd name="connsiteX25767" fmla="*/ 828194 w 3049233"/>
              <a:gd name="connsiteY25767" fmla="*/ 59866 h 1985002"/>
              <a:gd name="connsiteX25768" fmla="*/ 780426 w 3049233"/>
              <a:gd name="connsiteY25768" fmla="*/ 90858 h 1985002"/>
              <a:gd name="connsiteX25769" fmla="*/ 732290 w 3049233"/>
              <a:gd name="connsiteY25769" fmla="*/ 128949 h 1985002"/>
              <a:gd name="connsiteX25770" fmla="*/ 703977 w 3049233"/>
              <a:gd name="connsiteY25770" fmla="*/ 148979 h 1985002"/>
              <a:gd name="connsiteX25771" fmla="*/ 665332 w 3049233"/>
              <a:gd name="connsiteY25771" fmla="*/ 188661 h 1985002"/>
              <a:gd name="connsiteX25772" fmla="*/ 654325 w 3049233"/>
              <a:gd name="connsiteY25772" fmla="*/ 198946 h 1985002"/>
              <a:gd name="connsiteX25773" fmla="*/ 640217 w 3049233"/>
              <a:gd name="connsiteY25773" fmla="*/ 212127 h 1985002"/>
              <a:gd name="connsiteX25774" fmla="*/ 564893 w 3049233"/>
              <a:gd name="connsiteY25774" fmla="*/ 292312 h 1985002"/>
              <a:gd name="connsiteX25775" fmla="*/ 548361 w 3049233"/>
              <a:gd name="connsiteY25775" fmla="*/ 311957 h 1985002"/>
              <a:gd name="connsiteX25776" fmla="*/ 539185 w 3049233"/>
              <a:gd name="connsiteY25776" fmla="*/ 322861 h 1985002"/>
              <a:gd name="connsiteX25777" fmla="*/ 526342 w 3049233"/>
              <a:gd name="connsiteY25777" fmla="*/ 336937 h 1985002"/>
              <a:gd name="connsiteX25778" fmla="*/ 513448 w 3049233"/>
              <a:gd name="connsiteY25778" fmla="*/ 353443 h 1985002"/>
              <a:gd name="connsiteX25779" fmla="*/ 487355 w 3049233"/>
              <a:gd name="connsiteY25779" fmla="*/ 384450 h 1985002"/>
              <a:gd name="connsiteX25780" fmla="*/ 408551 w 3049233"/>
              <a:gd name="connsiteY25780" fmla="*/ 487732 h 1985002"/>
              <a:gd name="connsiteX25781" fmla="*/ 347930 w 3049233"/>
              <a:gd name="connsiteY25781" fmla="*/ 574093 h 1985002"/>
              <a:gd name="connsiteX25782" fmla="*/ 71239 w 3049233"/>
              <a:gd name="connsiteY25782" fmla="*/ 1097332 h 1985002"/>
              <a:gd name="connsiteX25783" fmla="*/ 35093 w 3049233"/>
              <a:gd name="connsiteY25783" fmla="*/ 1208186 h 1985002"/>
              <a:gd name="connsiteX25784" fmla="*/ 10830 w 3049233"/>
              <a:gd name="connsiteY25784" fmla="*/ 1318015 h 1985002"/>
              <a:gd name="connsiteX25785" fmla="*/ 10811 w 3049233"/>
              <a:gd name="connsiteY25785" fmla="*/ 1317839 h 1985002"/>
              <a:gd name="connsiteX25786" fmla="*/ 26524 w 3049233"/>
              <a:gd name="connsiteY25786" fmla="*/ 1228861 h 1985002"/>
              <a:gd name="connsiteX25787" fmla="*/ 26524 w 3049233"/>
              <a:gd name="connsiteY25787" fmla="*/ 1228860 h 1985002"/>
              <a:gd name="connsiteX25788" fmla="*/ 26525 w 3049233"/>
              <a:gd name="connsiteY25788" fmla="*/ 1228859 h 1985002"/>
              <a:gd name="connsiteX25789" fmla="*/ 75189 w 3049233"/>
              <a:gd name="connsiteY25789" fmla="*/ 1070008 h 1985002"/>
              <a:gd name="connsiteX25790" fmla="*/ 77913 w 3049233"/>
              <a:gd name="connsiteY25790" fmla="*/ 1062361 h 1985002"/>
              <a:gd name="connsiteX25791" fmla="*/ 83680 w 3049233"/>
              <a:gd name="connsiteY25791" fmla="*/ 1046173 h 1985002"/>
              <a:gd name="connsiteX25792" fmla="*/ 155585 w 3049233"/>
              <a:gd name="connsiteY25792" fmla="*/ 881578 h 1985002"/>
              <a:gd name="connsiteX25793" fmla="*/ 164798 w 3049233"/>
              <a:gd name="connsiteY25793" fmla="*/ 862957 h 1985002"/>
              <a:gd name="connsiteX25794" fmla="*/ 171180 w 3049233"/>
              <a:gd name="connsiteY25794" fmla="*/ 850058 h 1985002"/>
              <a:gd name="connsiteX25795" fmla="*/ 262305 w 3049233"/>
              <a:gd name="connsiteY25795" fmla="*/ 684636 h 1985002"/>
              <a:gd name="connsiteX25796" fmla="*/ 401439 w 3049233"/>
              <a:gd name="connsiteY25796" fmla="*/ 472493 h 1985002"/>
              <a:gd name="connsiteX25797" fmla="*/ 942291 w 3049233"/>
              <a:gd name="connsiteY25797" fmla="*/ 5810 h 1985002"/>
              <a:gd name="connsiteX25798" fmla="*/ 946184 w 3049233"/>
              <a:gd name="connsiteY25798" fmla="*/ 54 h 1985002"/>
              <a:gd name="connsiteX25799" fmla="*/ 693201 w 3049233"/>
              <a:gd name="connsiteY25799" fmla="*/ 132811 h 1985002"/>
              <a:gd name="connsiteX25800" fmla="*/ 396698 w 3049233"/>
              <a:gd name="connsiteY25800" fmla="*/ 469106 h 1985002"/>
              <a:gd name="connsiteX25801" fmla="*/ 5031 w 3049233"/>
              <a:gd name="connsiteY25801" fmla="*/ 1317297 h 1985002"/>
              <a:gd name="connsiteX25802" fmla="*/ 4949 w 3049233"/>
              <a:gd name="connsiteY25802" fmla="*/ 1319017 h 1985002"/>
              <a:gd name="connsiteX25803" fmla="*/ 551 w 3049233"/>
              <a:gd name="connsiteY25803" fmla="*/ 1393100 h 1985002"/>
              <a:gd name="connsiteX25804" fmla="*/ 140 w 3049233"/>
              <a:gd name="connsiteY25804" fmla="*/ 1400022 h 1985002"/>
              <a:gd name="connsiteX25805" fmla="*/ 0 w 3049233"/>
              <a:gd name="connsiteY25805" fmla="*/ 1402383 h 1985002"/>
              <a:gd name="connsiteX25806" fmla="*/ 49 w 3049233"/>
              <a:gd name="connsiteY25806" fmla="*/ 1402955 h 1985002"/>
              <a:gd name="connsiteX25807" fmla="*/ 638 w 3049233"/>
              <a:gd name="connsiteY25807" fmla="*/ 1409843 h 1985002"/>
              <a:gd name="connsiteX25808" fmla="*/ 611 w 3049233"/>
              <a:gd name="connsiteY25808" fmla="*/ 1410410 h 1985002"/>
              <a:gd name="connsiteX25809" fmla="*/ 544 w 3049233"/>
              <a:gd name="connsiteY25809" fmla="*/ 1411831 h 1985002"/>
              <a:gd name="connsiteX25810" fmla="*/ 278 w 3049233"/>
              <a:gd name="connsiteY25810" fmla="*/ 1417420 h 1985002"/>
              <a:gd name="connsiteX25811" fmla="*/ 1022 w 3049233"/>
              <a:gd name="connsiteY25811" fmla="*/ 1423608 h 1985002"/>
              <a:gd name="connsiteX25812" fmla="*/ 1701 w 3049233"/>
              <a:gd name="connsiteY25812" fmla="*/ 1429255 h 1985002"/>
              <a:gd name="connsiteX25813" fmla="*/ 3767 w 3049233"/>
              <a:gd name="connsiteY25813" fmla="*/ 1446435 h 1985002"/>
              <a:gd name="connsiteX25814" fmla="*/ 7233 w 3049233"/>
              <a:gd name="connsiteY25814" fmla="*/ 1486970 h 1985002"/>
              <a:gd name="connsiteX25815" fmla="*/ 9789 w 3049233"/>
              <a:gd name="connsiteY25815" fmla="*/ 1496521 h 1985002"/>
              <a:gd name="connsiteX25816" fmla="*/ 10287 w 3049233"/>
              <a:gd name="connsiteY25816" fmla="*/ 1500665 h 1985002"/>
              <a:gd name="connsiteX25817" fmla="*/ 10402 w 3049233"/>
              <a:gd name="connsiteY25817" fmla="*/ 1501616 h 1985002"/>
              <a:gd name="connsiteX25818" fmla="*/ 11084 w 3049233"/>
              <a:gd name="connsiteY25818" fmla="*/ 1507289 h 1985002"/>
              <a:gd name="connsiteX25819" fmla="*/ 12141 w 3049233"/>
              <a:gd name="connsiteY25819" fmla="*/ 1510487 h 1985002"/>
              <a:gd name="connsiteX25820" fmla="*/ 14142 w 3049233"/>
              <a:gd name="connsiteY25820" fmla="*/ 1516536 h 1985002"/>
              <a:gd name="connsiteX25821" fmla="*/ 19396 w 3049233"/>
              <a:gd name="connsiteY25821" fmla="*/ 1532421 h 1985002"/>
              <a:gd name="connsiteX25822" fmla="*/ 24527 w 3049233"/>
              <a:gd name="connsiteY25822" fmla="*/ 1551595 h 1985002"/>
              <a:gd name="connsiteX25823" fmla="*/ 25870 w 3049233"/>
              <a:gd name="connsiteY25823" fmla="*/ 1556615 h 1985002"/>
              <a:gd name="connsiteX25824" fmla="*/ 27366 w 3049233"/>
              <a:gd name="connsiteY25824" fmla="*/ 1562207 h 1985002"/>
              <a:gd name="connsiteX25825" fmla="*/ 32831 w 3049233"/>
              <a:gd name="connsiteY25825" fmla="*/ 1573044 h 1985002"/>
              <a:gd name="connsiteX25826" fmla="*/ 37320 w 3049233"/>
              <a:gd name="connsiteY25826" fmla="*/ 1586616 h 1985002"/>
              <a:gd name="connsiteX25827" fmla="*/ 51303 w 3049233"/>
              <a:gd name="connsiteY25827" fmla="*/ 1609675 h 1985002"/>
              <a:gd name="connsiteX25828" fmla="*/ 62435 w 3049233"/>
              <a:gd name="connsiteY25828" fmla="*/ 1631751 h 1985002"/>
              <a:gd name="connsiteX25829" fmla="*/ 70149 w 3049233"/>
              <a:gd name="connsiteY25829" fmla="*/ 1640752 h 1985002"/>
              <a:gd name="connsiteX25830" fmla="*/ 78860 w 3049233"/>
              <a:gd name="connsiteY25830" fmla="*/ 1655117 h 1985002"/>
              <a:gd name="connsiteX25831" fmla="*/ 220083 w 3049233"/>
              <a:gd name="connsiteY25831" fmla="*/ 1724036 h 1985002"/>
              <a:gd name="connsiteX25832" fmla="*/ 270883 w 3049233"/>
              <a:gd name="connsiteY25832" fmla="*/ 1717094 h 1985002"/>
              <a:gd name="connsiteX25833" fmla="*/ 286552 w 3049233"/>
              <a:gd name="connsiteY25833" fmla="*/ 1711731 h 1985002"/>
              <a:gd name="connsiteX25834" fmla="*/ 294592 w 3049233"/>
              <a:gd name="connsiteY25834" fmla="*/ 1710321 h 1985002"/>
              <a:gd name="connsiteX25835" fmla="*/ 306447 w 3049233"/>
              <a:gd name="connsiteY25835" fmla="*/ 1704922 h 1985002"/>
              <a:gd name="connsiteX25836" fmla="*/ 318246 w 3049233"/>
              <a:gd name="connsiteY25836" fmla="*/ 1700883 h 1985002"/>
              <a:gd name="connsiteX25837" fmla="*/ 336898 w 3049233"/>
              <a:gd name="connsiteY25837" fmla="*/ 1692437 h 1985002"/>
              <a:gd name="connsiteX25838" fmla="*/ 349311 w 3049233"/>
              <a:gd name="connsiteY25838" fmla="*/ 1686816 h 1985002"/>
              <a:gd name="connsiteX25839" fmla="*/ 358046 w 3049233"/>
              <a:gd name="connsiteY25839" fmla="*/ 1683444 h 1985002"/>
              <a:gd name="connsiteX25840" fmla="*/ 365475 w 3049233"/>
              <a:gd name="connsiteY25840" fmla="*/ 1679496 h 1985002"/>
              <a:gd name="connsiteX25841" fmla="*/ 372100 w 3049233"/>
              <a:gd name="connsiteY25841" fmla="*/ 1676496 h 1985002"/>
              <a:gd name="connsiteX25842" fmla="*/ 385200 w 3049233"/>
              <a:gd name="connsiteY25842" fmla="*/ 1669052 h 1985002"/>
              <a:gd name="connsiteX25843" fmla="*/ 394035 w 3049233"/>
              <a:gd name="connsiteY25843" fmla="*/ 1665028 h 1985002"/>
              <a:gd name="connsiteX25844" fmla="*/ 408372 w 3049233"/>
              <a:gd name="connsiteY25844" fmla="*/ 1658498 h 1985002"/>
              <a:gd name="connsiteX25845" fmla="*/ 428309 w 3049233"/>
              <a:gd name="connsiteY25845" fmla="*/ 1645046 h 1985002"/>
              <a:gd name="connsiteX25846" fmla="*/ 452497 w 3049233"/>
              <a:gd name="connsiteY25846" fmla="*/ 1628727 h 1985002"/>
              <a:gd name="connsiteX25847" fmla="*/ 464317 w 3049233"/>
              <a:gd name="connsiteY25847" fmla="*/ 1621218 h 1985002"/>
              <a:gd name="connsiteX25848" fmla="*/ 471110 w 3049233"/>
              <a:gd name="connsiteY25848" fmla="*/ 1616169 h 1985002"/>
              <a:gd name="connsiteX25849" fmla="*/ 512016 w 3049233"/>
              <a:gd name="connsiteY25849" fmla="*/ 1588570 h 1985002"/>
              <a:gd name="connsiteX25850" fmla="*/ 542871 w 3049233"/>
              <a:gd name="connsiteY25850" fmla="*/ 1560708 h 1985002"/>
              <a:gd name="connsiteX25851" fmla="*/ 550545 w 3049233"/>
              <a:gd name="connsiteY25851" fmla="*/ 1554139 h 1985002"/>
              <a:gd name="connsiteX25852" fmla="*/ 569252 w 3049233"/>
              <a:gd name="connsiteY25852" fmla="*/ 1538884 h 1985002"/>
              <a:gd name="connsiteX25853" fmla="*/ 577485 w 3049233"/>
              <a:gd name="connsiteY25853" fmla="*/ 1531079 h 1985002"/>
              <a:gd name="connsiteX25854" fmla="*/ 587899 w 3049233"/>
              <a:gd name="connsiteY25854" fmla="*/ 1522166 h 1985002"/>
              <a:gd name="connsiteX25855" fmla="*/ 618045 w 3049233"/>
              <a:gd name="connsiteY25855" fmla="*/ 1492823 h 1985002"/>
              <a:gd name="connsiteX25856" fmla="*/ 651716 w 3049233"/>
              <a:gd name="connsiteY25856" fmla="*/ 1462417 h 1985002"/>
              <a:gd name="connsiteX25857" fmla="*/ 678331 w 3049233"/>
              <a:gd name="connsiteY25857" fmla="*/ 1431361 h 1985002"/>
              <a:gd name="connsiteX25858" fmla="*/ 726993 w 3049233"/>
              <a:gd name="connsiteY25858" fmla="*/ 1378033 h 1985002"/>
              <a:gd name="connsiteX25859" fmla="*/ 778835 w 3049233"/>
              <a:gd name="connsiteY25859" fmla="*/ 1314089 h 1985002"/>
              <a:gd name="connsiteX25860" fmla="*/ 806846 w 3049233"/>
              <a:gd name="connsiteY25860" fmla="*/ 1281403 h 1985002"/>
              <a:gd name="connsiteX25861" fmla="*/ 815942 w 3049233"/>
              <a:gd name="connsiteY25861" fmla="*/ 1308756 h 1985002"/>
              <a:gd name="connsiteX25862" fmla="*/ 816421 w 3049233"/>
              <a:gd name="connsiteY25862" fmla="*/ 1310199 h 1985002"/>
              <a:gd name="connsiteX25863" fmla="*/ 817916 w 3049233"/>
              <a:gd name="connsiteY25863" fmla="*/ 1314694 h 1985002"/>
              <a:gd name="connsiteX25864" fmla="*/ 829813 w 3049233"/>
              <a:gd name="connsiteY25864" fmla="*/ 1335938 h 1985002"/>
              <a:gd name="connsiteX25865" fmla="*/ 838014 w 3049233"/>
              <a:gd name="connsiteY25865" fmla="*/ 1350583 h 1985002"/>
              <a:gd name="connsiteX25866" fmla="*/ 840882 w 3049233"/>
              <a:gd name="connsiteY25866" fmla="*/ 1357017 h 1985002"/>
              <a:gd name="connsiteX25867" fmla="*/ 846436 w 3049233"/>
              <a:gd name="connsiteY25867" fmla="*/ 1365624 h 1985002"/>
              <a:gd name="connsiteX25868" fmla="*/ 857165 w 3049233"/>
              <a:gd name="connsiteY25868" fmla="*/ 1384783 h 1985002"/>
              <a:gd name="connsiteX25869" fmla="*/ 869769 w 3049233"/>
              <a:gd name="connsiteY25869" fmla="*/ 1407291 h 1985002"/>
              <a:gd name="connsiteX25870" fmla="*/ 883581 w 3049233"/>
              <a:gd name="connsiteY25870" fmla="*/ 1423022 h 1985002"/>
              <a:gd name="connsiteX25871" fmla="*/ 902117 w 3049233"/>
              <a:gd name="connsiteY25871" fmla="*/ 1444134 h 1985002"/>
              <a:gd name="connsiteX25872" fmla="*/ 903409 w 3049233"/>
              <a:gd name="connsiteY25872" fmla="*/ 1445607 h 1985002"/>
              <a:gd name="connsiteX25873" fmla="*/ 942799 w 3049233"/>
              <a:gd name="connsiteY25873" fmla="*/ 1476471 h 1985002"/>
              <a:gd name="connsiteX25874" fmla="*/ 1083685 w 3049233"/>
              <a:gd name="connsiteY25874" fmla="*/ 1520668 h 1985002"/>
              <a:gd name="connsiteX25875" fmla="*/ 1112370 w 3049233"/>
              <a:gd name="connsiteY25875" fmla="*/ 1516571 h 1985002"/>
              <a:gd name="connsiteX25876" fmla="*/ 1116924 w 3049233"/>
              <a:gd name="connsiteY25876" fmla="*/ 1515974 h 1985002"/>
              <a:gd name="connsiteX25877" fmla="*/ 1136945 w 3049233"/>
              <a:gd name="connsiteY25877" fmla="*/ 1513351 h 1985002"/>
              <a:gd name="connsiteX25878" fmla="*/ 1138169 w 3049233"/>
              <a:gd name="connsiteY25878" fmla="*/ 1512885 h 1985002"/>
              <a:gd name="connsiteX25879" fmla="*/ 1149309 w 3049233"/>
              <a:gd name="connsiteY25879" fmla="*/ 1511294 h 1985002"/>
              <a:gd name="connsiteX25880" fmla="*/ 1209838 w 3049233"/>
              <a:gd name="connsiteY25880" fmla="*/ 1484261 h 1985002"/>
              <a:gd name="connsiteX25881" fmla="*/ 1265313 w 3049233"/>
              <a:gd name="connsiteY25881" fmla="*/ 1441203 h 1985002"/>
              <a:gd name="connsiteX25882" fmla="*/ 1286418 w 3049233"/>
              <a:gd name="connsiteY25882" fmla="*/ 1416973 h 1985002"/>
              <a:gd name="connsiteX25883" fmla="*/ 1288136 w 3049233"/>
              <a:gd name="connsiteY25883" fmla="*/ 1415000 h 1985002"/>
              <a:gd name="connsiteX25884" fmla="*/ 1309512 w 3049233"/>
              <a:gd name="connsiteY25884" fmla="*/ 1390459 h 1985002"/>
              <a:gd name="connsiteX25885" fmla="*/ 1332348 w 3049233"/>
              <a:gd name="connsiteY25885" fmla="*/ 1402123 h 1985002"/>
              <a:gd name="connsiteX25886" fmla="*/ 1458053 w 3049233"/>
              <a:gd name="connsiteY25886" fmla="*/ 1466327 h 1985002"/>
              <a:gd name="connsiteX25887" fmla="*/ 1470605 w 3049233"/>
              <a:gd name="connsiteY25887" fmla="*/ 1540988 h 1985002"/>
              <a:gd name="connsiteX25888" fmla="*/ 1544921 w 3049233"/>
              <a:gd name="connsiteY25888" fmla="*/ 1735720 h 1985002"/>
              <a:gd name="connsiteX25889" fmla="*/ 1716458 w 3049233"/>
              <a:gd name="connsiteY25889" fmla="*/ 1830886 h 1985002"/>
              <a:gd name="connsiteX25890" fmla="*/ 1716462 w 3049233"/>
              <a:gd name="connsiteY25890" fmla="*/ 1830886 h 1985002"/>
              <a:gd name="connsiteX25891" fmla="*/ 1716465 w 3049233"/>
              <a:gd name="connsiteY25891" fmla="*/ 1830886 h 1985002"/>
              <a:gd name="connsiteX25892" fmla="*/ 1716470 w 3049233"/>
              <a:gd name="connsiteY25892" fmla="*/ 1830886 h 1985002"/>
              <a:gd name="connsiteX25893" fmla="*/ 1716475 w 3049233"/>
              <a:gd name="connsiteY25893" fmla="*/ 1830886 h 1985002"/>
              <a:gd name="connsiteX25894" fmla="*/ 1742382 w 3049233"/>
              <a:gd name="connsiteY25894" fmla="*/ 1828854 h 1985002"/>
              <a:gd name="connsiteX25895" fmla="*/ 1804902 w 3049233"/>
              <a:gd name="connsiteY25895" fmla="*/ 1816930 h 1985002"/>
              <a:gd name="connsiteX25896" fmla="*/ 1860546 w 3049233"/>
              <a:gd name="connsiteY25896" fmla="*/ 1796491 h 1985002"/>
              <a:gd name="connsiteX25897" fmla="*/ 1860608 w 3049233"/>
              <a:gd name="connsiteY25897" fmla="*/ 1797298 h 1985002"/>
              <a:gd name="connsiteX25898" fmla="*/ 1865102 w 3049233"/>
              <a:gd name="connsiteY25898" fmla="*/ 1879277 h 1985002"/>
              <a:gd name="connsiteX25899" fmla="*/ 1874134 w 3049233"/>
              <a:gd name="connsiteY25899" fmla="*/ 1981137 h 1985002"/>
              <a:gd name="connsiteX25900" fmla="*/ 1874728 w 3049233"/>
              <a:gd name="connsiteY25900" fmla="*/ 1985002 h 1985002"/>
              <a:gd name="connsiteX25901" fmla="*/ 1925263 w 3049233"/>
              <a:gd name="connsiteY25901" fmla="*/ 1985002 h 1985002"/>
              <a:gd name="connsiteX25902" fmla="*/ 1921978 w 3049233"/>
              <a:gd name="connsiteY25902" fmla="*/ 1948551 h 1985002"/>
              <a:gd name="connsiteX25903" fmla="*/ 1916295 w 3049233"/>
              <a:gd name="connsiteY25903" fmla="*/ 1768571 h 1985002"/>
              <a:gd name="connsiteX25904" fmla="*/ 1924423 w 3049233"/>
              <a:gd name="connsiteY25904" fmla="*/ 1548438 h 1985002"/>
              <a:gd name="connsiteX25905" fmla="*/ 1925728 w 3049233"/>
              <a:gd name="connsiteY25905" fmla="*/ 1539170 h 1985002"/>
              <a:gd name="connsiteX25906" fmla="*/ 1929181 w 3049233"/>
              <a:gd name="connsiteY25906" fmla="*/ 1515421 h 1985002"/>
              <a:gd name="connsiteX25907" fmla="*/ 1932103 w 3049233"/>
              <a:gd name="connsiteY25907" fmla="*/ 1496842 h 1985002"/>
              <a:gd name="connsiteX25908" fmla="*/ 1940973 w 3049233"/>
              <a:gd name="connsiteY25908" fmla="*/ 1445621 h 1985002"/>
              <a:gd name="connsiteX25909" fmla="*/ 1942236 w 3049233"/>
              <a:gd name="connsiteY25909" fmla="*/ 1438520 h 1985002"/>
              <a:gd name="connsiteX25910" fmla="*/ 1942835 w 3049233"/>
              <a:gd name="connsiteY25910" fmla="*/ 1435544 h 1985002"/>
              <a:gd name="connsiteX25911" fmla="*/ 1947791 w 3049233"/>
              <a:gd name="connsiteY25911" fmla="*/ 1432754 h 1985002"/>
              <a:gd name="connsiteX25912" fmla="*/ 1960980 w 3049233"/>
              <a:gd name="connsiteY25912" fmla="*/ 1420976 h 1985002"/>
              <a:gd name="connsiteX25913" fmla="*/ 1968216 w 3049233"/>
              <a:gd name="connsiteY25913" fmla="*/ 1416370 h 1985002"/>
              <a:gd name="connsiteX25914" fmla="*/ 1973644 w 3049233"/>
              <a:gd name="connsiteY25914" fmla="*/ 1409664 h 1985002"/>
              <a:gd name="connsiteX25915" fmla="*/ 1973961 w 3049233"/>
              <a:gd name="connsiteY25915" fmla="*/ 1409382 h 1985002"/>
              <a:gd name="connsiteX25916" fmla="*/ 1965823 w 3049233"/>
              <a:gd name="connsiteY25916" fmla="*/ 1449844 h 1985002"/>
              <a:gd name="connsiteX25917" fmla="*/ 1965041 w 3049233"/>
              <a:gd name="connsiteY25917" fmla="*/ 1454237 h 1985002"/>
              <a:gd name="connsiteX25918" fmla="*/ 1957471 w 3049233"/>
              <a:gd name="connsiteY25918" fmla="*/ 1495795 h 1985002"/>
              <a:gd name="connsiteX25919" fmla="*/ 1955362 w 3049233"/>
              <a:gd name="connsiteY25919" fmla="*/ 1508573 h 1985002"/>
              <a:gd name="connsiteX25920" fmla="*/ 1954113 w 3049233"/>
              <a:gd name="connsiteY25920" fmla="*/ 1515582 h 1985002"/>
              <a:gd name="connsiteX25921" fmla="*/ 1952867 w 3049233"/>
              <a:gd name="connsiteY25921" fmla="*/ 1523673 h 1985002"/>
              <a:gd name="connsiteX25922" fmla="*/ 1951322 w 3049233"/>
              <a:gd name="connsiteY25922" fmla="*/ 1533014 h 1985002"/>
              <a:gd name="connsiteX25923" fmla="*/ 1947775 w 3049233"/>
              <a:gd name="connsiteY25923" fmla="*/ 1556735 h 1985002"/>
              <a:gd name="connsiteX25924" fmla="*/ 1947255 w 3049233"/>
              <a:gd name="connsiteY25924" fmla="*/ 1560121 h 1985002"/>
              <a:gd name="connsiteX25925" fmla="*/ 1936241 w 3049233"/>
              <a:gd name="connsiteY25925" fmla="*/ 1778052 h 1985002"/>
              <a:gd name="connsiteX25926" fmla="*/ 1939173 w 3049233"/>
              <a:gd name="connsiteY25926" fmla="*/ 1955216 h 1985002"/>
              <a:gd name="connsiteX25927" fmla="*/ 1941306 w 3049233"/>
              <a:gd name="connsiteY25927" fmla="*/ 1985002 h 1985002"/>
              <a:gd name="connsiteX25928" fmla="*/ 1947458 w 3049233"/>
              <a:gd name="connsiteY25928" fmla="*/ 1985002 h 1985002"/>
              <a:gd name="connsiteX25929" fmla="*/ 1945305 w 3049233"/>
              <a:gd name="connsiteY25929" fmla="*/ 1954961 h 1985002"/>
              <a:gd name="connsiteX25930" fmla="*/ 1942374 w 3049233"/>
              <a:gd name="connsiteY25930" fmla="*/ 1778052 h 1985002"/>
              <a:gd name="connsiteX25931" fmla="*/ 1952703 w 3049233"/>
              <a:gd name="connsiteY25931" fmla="*/ 1560968 h 1985002"/>
              <a:gd name="connsiteX25932" fmla="*/ 1954198 w 3049233"/>
              <a:gd name="connsiteY25932" fmla="*/ 1551179 h 1985002"/>
              <a:gd name="connsiteX25933" fmla="*/ 1957886 w 3049233"/>
              <a:gd name="connsiteY25933" fmla="*/ 1527559 h 1985002"/>
              <a:gd name="connsiteX25934" fmla="*/ 1961050 w 3049233"/>
              <a:gd name="connsiteY25934" fmla="*/ 1508420 h 1985002"/>
              <a:gd name="connsiteX25935" fmla="*/ 1969511 w 3049233"/>
              <a:gd name="connsiteY25935" fmla="*/ 1460781 h 1985002"/>
              <a:gd name="connsiteX25936" fmla="*/ 1971301 w 3049233"/>
              <a:gd name="connsiteY25936" fmla="*/ 1450930 h 1985002"/>
              <a:gd name="connsiteX25937" fmla="*/ 1980901 w 3049233"/>
              <a:gd name="connsiteY25937" fmla="*/ 1403181 h 1985002"/>
              <a:gd name="connsiteX25938" fmla="*/ 1986769 w 3049233"/>
              <a:gd name="connsiteY25938" fmla="*/ 1397936 h 1985002"/>
              <a:gd name="connsiteX25939" fmla="*/ 2017382 w 3049233"/>
              <a:gd name="connsiteY25939" fmla="*/ 1355684 h 1985002"/>
              <a:gd name="connsiteX25940" fmla="*/ 2004317 w 3049233"/>
              <a:gd name="connsiteY25940" fmla="*/ 1411107 h 1985002"/>
              <a:gd name="connsiteX25941" fmla="*/ 1974677 w 3049233"/>
              <a:gd name="connsiteY25941" fmla="*/ 1572652 h 1985002"/>
              <a:gd name="connsiteX25942" fmla="*/ 1961982 w 3049233"/>
              <a:gd name="connsiteY25942" fmla="*/ 1787535 h 1985002"/>
              <a:gd name="connsiteX25943" fmla="*/ 1962573 w 3049233"/>
              <a:gd name="connsiteY25943" fmla="*/ 1971664 h 1985002"/>
              <a:gd name="connsiteX25944" fmla="*/ 1963283 w 3049233"/>
              <a:gd name="connsiteY25944" fmla="*/ 1985002 h 1985002"/>
              <a:gd name="connsiteX25945" fmla="*/ 1969092 w 3049233"/>
              <a:gd name="connsiteY25945" fmla="*/ 1985002 h 1985002"/>
              <a:gd name="connsiteX25946" fmla="*/ 1968365 w 3049233"/>
              <a:gd name="connsiteY25946" fmla="*/ 1971368 h 1985002"/>
              <a:gd name="connsiteX25947" fmla="*/ 1967773 w 3049233"/>
              <a:gd name="connsiteY25947" fmla="*/ 1787535 h 1985002"/>
              <a:gd name="connsiteX25948" fmla="*/ 1980304 w 3049233"/>
              <a:gd name="connsiteY25948" fmla="*/ 1573498 h 1985002"/>
              <a:gd name="connsiteX25949" fmla="*/ 2009937 w 3049233"/>
              <a:gd name="connsiteY25949" fmla="*/ 1412293 h 1985002"/>
              <a:gd name="connsiteX25950" fmla="*/ 2030261 w 3049233"/>
              <a:gd name="connsiteY25950" fmla="*/ 1326162 h 1985002"/>
              <a:gd name="connsiteX25951" fmla="*/ 2036723 w 3049233"/>
              <a:gd name="connsiteY25951" fmla="*/ 1311324 h 1985002"/>
              <a:gd name="connsiteX25952" fmla="*/ 2039901 w 3049233"/>
              <a:gd name="connsiteY25952" fmla="*/ 1304091 h 1985002"/>
              <a:gd name="connsiteX25953" fmla="*/ 2040946 w 3049233"/>
              <a:gd name="connsiteY25953" fmla="*/ 1293203 h 1985002"/>
              <a:gd name="connsiteX25954" fmla="*/ 2043970 w 3049233"/>
              <a:gd name="connsiteY25954" fmla="*/ 1275654 h 1985002"/>
              <a:gd name="connsiteX25955" fmla="*/ 2057934 w 3049233"/>
              <a:gd name="connsiteY25955" fmla="*/ 1226691 h 1985002"/>
              <a:gd name="connsiteX25956" fmla="*/ 2073729 w 3049233"/>
              <a:gd name="connsiteY25956" fmla="*/ 1255904 h 1985002"/>
              <a:gd name="connsiteX25957" fmla="*/ 2076142 w 3049233"/>
              <a:gd name="connsiteY25957" fmla="*/ 1258732 h 1985002"/>
              <a:gd name="connsiteX25958" fmla="*/ 2032431 w 3049233"/>
              <a:gd name="connsiteY25958" fmla="*/ 1425670 h 1985002"/>
              <a:gd name="connsiteX25959" fmla="*/ 2002623 w 3049233"/>
              <a:gd name="connsiteY25959" fmla="*/ 1585183 h 1985002"/>
              <a:gd name="connsiteX25960" fmla="*/ 1987709 w 3049233"/>
              <a:gd name="connsiteY25960" fmla="*/ 1796849 h 1985002"/>
              <a:gd name="connsiteX25961" fmla="*/ 1985427 w 3049233"/>
              <a:gd name="connsiteY25961" fmla="*/ 1980937 h 1985002"/>
              <a:gd name="connsiteX25962" fmla="*/ 1985565 w 3049233"/>
              <a:gd name="connsiteY25962" fmla="*/ 1985002 h 1985002"/>
              <a:gd name="connsiteX25963" fmla="*/ 1991386 w 3049233"/>
              <a:gd name="connsiteY25963" fmla="*/ 1985002 h 1985002"/>
              <a:gd name="connsiteX25964" fmla="*/ 1991247 w 3049233"/>
              <a:gd name="connsiteY25964" fmla="*/ 1980873 h 1985002"/>
              <a:gd name="connsiteX25965" fmla="*/ 1993681 w 3049233"/>
              <a:gd name="connsiteY25965" fmla="*/ 1797189 h 1985002"/>
              <a:gd name="connsiteX25966" fmla="*/ 2008244 w 3049233"/>
              <a:gd name="connsiteY25966" fmla="*/ 1586198 h 1985002"/>
              <a:gd name="connsiteX25967" fmla="*/ 2038215 w 3049233"/>
              <a:gd name="connsiteY25967" fmla="*/ 1426856 h 1985002"/>
              <a:gd name="connsiteX25968" fmla="*/ 2061380 w 3049233"/>
              <a:gd name="connsiteY25968" fmla="*/ 1328510 h 1985002"/>
              <a:gd name="connsiteX25969" fmla="*/ 2079953 w 3049233"/>
              <a:gd name="connsiteY25969" fmla="*/ 1263192 h 1985002"/>
              <a:gd name="connsiteX25970" fmla="*/ 2099783 w 3049233"/>
              <a:gd name="connsiteY25970" fmla="*/ 1286398 h 1985002"/>
              <a:gd name="connsiteX25971" fmla="*/ 2079782 w 3049233"/>
              <a:gd name="connsiteY25971" fmla="*/ 1357799 h 1985002"/>
              <a:gd name="connsiteX25972" fmla="*/ 2060364 w 3049233"/>
              <a:gd name="connsiteY25972" fmla="*/ 1440234 h 1985002"/>
              <a:gd name="connsiteX25973" fmla="*/ 2030227 w 3049233"/>
              <a:gd name="connsiteY25973" fmla="*/ 1597714 h 1985002"/>
              <a:gd name="connsiteX25974" fmla="*/ 2013292 w 3049233"/>
              <a:gd name="connsiteY25974" fmla="*/ 1806333 h 1985002"/>
              <a:gd name="connsiteX25975" fmla="*/ 2009666 w 3049233"/>
              <a:gd name="connsiteY25975" fmla="*/ 1902400 h 1985002"/>
              <a:gd name="connsiteX25976" fmla="*/ 2008002 w 3049233"/>
              <a:gd name="connsiteY25976" fmla="*/ 1985002 h 1985002"/>
              <a:gd name="connsiteX25977" fmla="*/ 2013430 w 3049233"/>
              <a:gd name="connsiteY25977" fmla="*/ 1985002 h 1985002"/>
              <a:gd name="connsiteX25978" fmla="*/ 2015045 w 3049233"/>
              <a:gd name="connsiteY25978" fmla="*/ 1902517 h 1985002"/>
              <a:gd name="connsiteX25979" fmla="*/ 2018572 w 3049233"/>
              <a:gd name="connsiteY25979" fmla="*/ 1806671 h 1985002"/>
              <a:gd name="connsiteX25980" fmla="*/ 2035505 w 3049233"/>
              <a:gd name="connsiteY25980" fmla="*/ 1598729 h 1985002"/>
              <a:gd name="connsiteX25981" fmla="*/ 2065816 w 3049233"/>
              <a:gd name="connsiteY25981" fmla="*/ 1441419 h 1985002"/>
              <a:gd name="connsiteX25982" fmla="*/ 2085370 w 3049233"/>
              <a:gd name="connsiteY25982" fmla="*/ 1359241 h 1985002"/>
              <a:gd name="connsiteX25983" fmla="*/ 2104352 w 3049233"/>
              <a:gd name="connsiteY25983" fmla="*/ 1291749 h 1985002"/>
              <a:gd name="connsiteX25984" fmla="*/ 2124909 w 3049233"/>
              <a:gd name="connsiteY25984" fmla="*/ 1315799 h 1985002"/>
              <a:gd name="connsiteX25985" fmla="*/ 2108626 w 3049233"/>
              <a:gd name="connsiteY25985" fmla="*/ 1374172 h 1985002"/>
              <a:gd name="connsiteX25986" fmla="*/ 2089658 w 3049233"/>
              <a:gd name="connsiteY25986" fmla="*/ 1454966 h 1985002"/>
              <a:gd name="connsiteX25987" fmla="*/ 2063076 w 3049233"/>
              <a:gd name="connsiteY25987" fmla="*/ 1590433 h 1985002"/>
              <a:gd name="connsiteX25988" fmla="*/ 2059184 w 3049233"/>
              <a:gd name="connsiteY25988" fmla="*/ 1611260 h 1985002"/>
              <a:gd name="connsiteX25989" fmla="*/ 2040056 w 3049233"/>
              <a:gd name="connsiteY25989" fmla="*/ 1816831 h 1985002"/>
              <a:gd name="connsiteX25990" fmla="*/ 2032557 w 3049233"/>
              <a:gd name="connsiteY25990" fmla="*/ 1972914 h 1985002"/>
              <a:gd name="connsiteX25991" fmla="*/ 2032407 w 3049233"/>
              <a:gd name="connsiteY25991" fmla="*/ 1985002 h 1985002"/>
              <a:gd name="connsiteX25992" fmla="*/ 2037598 w 3049233"/>
              <a:gd name="connsiteY25992" fmla="*/ 1985002 h 1985002"/>
              <a:gd name="connsiteX25993" fmla="*/ 2037751 w 3049233"/>
              <a:gd name="connsiteY25993" fmla="*/ 1972237 h 1985002"/>
              <a:gd name="connsiteX25994" fmla="*/ 2045158 w 3049233"/>
              <a:gd name="connsiteY25994" fmla="*/ 1816323 h 1985002"/>
              <a:gd name="connsiteX25995" fmla="*/ 2064123 w 3049233"/>
              <a:gd name="connsiteY25995" fmla="*/ 1611430 h 1985002"/>
              <a:gd name="connsiteX25996" fmla="*/ 2068187 w 3049233"/>
              <a:gd name="connsiteY25996" fmla="*/ 1590602 h 1985002"/>
              <a:gd name="connsiteX25997" fmla="*/ 2094774 w 3049233"/>
              <a:gd name="connsiteY25997" fmla="*/ 1456321 h 1985002"/>
              <a:gd name="connsiteX25998" fmla="*/ 2113685 w 3049233"/>
              <a:gd name="connsiteY25998" fmla="*/ 1375745 h 1985002"/>
              <a:gd name="connsiteX25999" fmla="*/ 2129328 w 3049233"/>
              <a:gd name="connsiteY25999" fmla="*/ 1319711 h 1985002"/>
              <a:gd name="connsiteX26000" fmla="*/ 2153031 w 3049233"/>
              <a:gd name="connsiteY26000" fmla="*/ 1337769 h 1985002"/>
              <a:gd name="connsiteX26001" fmla="*/ 2136925 w 3049233"/>
              <a:gd name="connsiteY26001" fmla="*/ 1395439 h 1985002"/>
              <a:gd name="connsiteX26002" fmla="*/ 2119128 w 3049233"/>
              <a:gd name="connsiteY26002" fmla="*/ 1470714 h 1985002"/>
              <a:gd name="connsiteX26003" fmla="*/ 2099135 w 3049233"/>
              <a:gd name="connsiteY26003" fmla="*/ 1569604 h 1985002"/>
              <a:gd name="connsiteX26004" fmla="*/ 2088303 w 3049233"/>
              <a:gd name="connsiteY26004" fmla="*/ 1623960 h 1985002"/>
              <a:gd name="connsiteX26005" fmla="*/ 2067138 w 3049233"/>
              <a:gd name="connsiteY26005" fmla="*/ 1827160 h 1985002"/>
              <a:gd name="connsiteX26006" fmla="*/ 2056169 w 3049233"/>
              <a:gd name="connsiteY26006" fmla="*/ 1985002 h 1985002"/>
              <a:gd name="connsiteX26007" fmla="*/ 2062593 w 3049233"/>
              <a:gd name="connsiteY26007" fmla="*/ 1985002 h 1985002"/>
              <a:gd name="connsiteX26008" fmla="*/ 2072928 w 3049233"/>
              <a:gd name="connsiteY26008" fmla="*/ 1824619 h 1985002"/>
              <a:gd name="connsiteX26009" fmla="*/ 2093927 w 3049233"/>
              <a:gd name="connsiteY26009" fmla="*/ 1622774 h 1985002"/>
              <a:gd name="connsiteX26010" fmla="*/ 2104764 w 3049233"/>
              <a:gd name="connsiteY26010" fmla="*/ 1568418 h 1985002"/>
              <a:gd name="connsiteX26011" fmla="*/ 2124914 w 3049233"/>
              <a:gd name="connsiteY26011" fmla="*/ 1469697 h 1985002"/>
              <a:gd name="connsiteX26012" fmla="*/ 2142440 w 3049233"/>
              <a:gd name="connsiteY26012" fmla="*/ 1394789 h 1985002"/>
              <a:gd name="connsiteX26013" fmla="*/ 2157351 w 3049233"/>
              <a:gd name="connsiteY26013" fmla="*/ 1341062 h 1985002"/>
              <a:gd name="connsiteX26014" fmla="*/ 2178951 w 3049233"/>
              <a:gd name="connsiteY26014" fmla="*/ 1357512 h 1985002"/>
              <a:gd name="connsiteX26015" fmla="*/ 2165992 w 3049233"/>
              <a:gd name="connsiteY26015" fmla="*/ 1402968 h 1985002"/>
              <a:gd name="connsiteX26016" fmla="*/ 2146403 w 3049233"/>
              <a:gd name="connsiteY26016" fmla="*/ 1485446 h 1985002"/>
              <a:gd name="connsiteX26017" fmla="*/ 2132008 w 3049233"/>
              <a:gd name="connsiteY26017" fmla="*/ 1555041 h 1985002"/>
              <a:gd name="connsiteX26018" fmla="*/ 2115065 w 3049233"/>
              <a:gd name="connsiteY26018" fmla="*/ 1636492 h 1985002"/>
              <a:gd name="connsiteX26019" fmla="*/ 2091688 w 3049233"/>
              <a:gd name="connsiteY26019" fmla="*/ 1836134 h 1985002"/>
              <a:gd name="connsiteX26020" fmla="*/ 2085365 w 3049233"/>
              <a:gd name="connsiteY26020" fmla="*/ 1909438 h 1985002"/>
              <a:gd name="connsiteX26021" fmla="*/ 2079360 w 3049233"/>
              <a:gd name="connsiteY26021" fmla="*/ 1985002 h 1985002"/>
              <a:gd name="connsiteX26022" fmla="*/ 2084404 w 3049233"/>
              <a:gd name="connsiteY26022" fmla="*/ 1985002 h 1985002"/>
              <a:gd name="connsiteX26023" fmla="*/ 2096804 w 3049233"/>
              <a:gd name="connsiteY26023" fmla="*/ 1835288 h 1985002"/>
              <a:gd name="connsiteX26024" fmla="*/ 2120003 w 3049233"/>
              <a:gd name="connsiteY26024" fmla="*/ 1636321 h 1985002"/>
              <a:gd name="connsiteX26025" fmla="*/ 2136936 w 3049233"/>
              <a:gd name="connsiteY26025" fmla="*/ 1554872 h 1985002"/>
              <a:gd name="connsiteX26026" fmla="*/ 2151331 w 3049233"/>
              <a:gd name="connsiteY26026" fmla="*/ 1485276 h 1985002"/>
              <a:gd name="connsiteX26027" fmla="*/ 2170785 w 3049233"/>
              <a:gd name="connsiteY26027" fmla="*/ 1403295 h 1985002"/>
              <a:gd name="connsiteX26028" fmla="*/ 2182956 w 3049233"/>
              <a:gd name="connsiteY26028" fmla="*/ 1360566 h 1985002"/>
              <a:gd name="connsiteX26029" fmla="*/ 2191280 w 3049233"/>
              <a:gd name="connsiteY26029" fmla="*/ 1366913 h 1985002"/>
              <a:gd name="connsiteX26030" fmla="*/ 2205936 w 3049233"/>
              <a:gd name="connsiteY26030" fmla="*/ 1374693 h 1985002"/>
              <a:gd name="connsiteX26031" fmla="*/ 2189049 w 3049233"/>
              <a:gd name="connsiteY26031" fmla="*/ 1435942 h 1985002"/>
              <a:gd name="connsiteX26032" fmla="*/ 2174355 w 3049233"/>
              <a:gd name="connsiteY26032" fmla="*/ 1498147 h 1985002"/>
              <a:gd name="connsiteX26033" fmla="*/ 2164699 w 3049233"/>
              <a:gd name="connsiteY26033" fmla="*/ 1544374 h 1985002"/>
              <a:gd name="connsiteX26034" fmla="*/ 2142846 w 3049233"/>
              <a:gd name="connsiteY26034" fmla="*/ 1647158 h 1985002"/>
              <a:gd name="connsiteX26035" fmla="*/ 2117266 w 3049233"/>
              <a:gd name="connsiteY26035" fmla="*/ 1843587 h 1985002"/>
              <a:gd name="connsiteX26036" fmla="*/ 2114216 w 3049233"/>
              <a:gd name="connsiteY26036" fmla="*/ 1874742 h 1985002"/>
              <a:gd name="connsiteX26037" fmla="*/ 2103343 w 3049233"/>
              <a:gd name="connsiteY26037" fmla="*/ 1985002 h 1985002"/>
              <a:gd name="connsiteX26038" fmla="*/ 2108287 w 3049233"/>
              <a:gd name="connsiteY26038" fmla="*/ 1985002 h 1985002"/>
              <a:gd name="connsiteX26039" fmla="*/ 2119327 w 3049233"/>
              <a:gd name="connsiteY26039" fmla="*/ 1874742 h 1985002"/>
              <a:gd name="connsiteX26040" fmla="*/ 2122545 w 3049233"/>
              <a:gd name="connsiteY26040" fmla="*/ 1843587 h 1985002"/>
              <a:gd name="connsiteX26041" fmla="*/ 2147775 w 3049233"/>
              <a:gd name="connsiteY26041" fmla="*/ 1647836 h 1985002"/>
              <a:gd name="connsiteX26042" fmla="*/ 2169788 w 3049233"/>
              <a:gd name="connsiteY26042" fmla="*/ 1544883 h 1985002"/>
              <a:gd name="connsiteX26043" fmla="*/ 2179441 w 3049233"/>
              <a:gd name="connsiteY26043" fmla="*/ 1498654 h 1985002"/>
              <a:gd name="connsiteX26044" fmla="*/ 2194059 w 3049233"/>
              <a:gd name="connsiteY26044" fmla="*/ 1436621 h 1985002"/>
              <a:gd name="connsiteX26045" fmla="*/ 2210452 w 3049233"/>
              <a:gd name="connsiteY26045" fmla="*/ 1377091 h 1985002"/>
              <a:gd name="connsiteX26046" fmla="*/ 2233712 w 3049233"/>
              <a:gd name="connsiteY26046" fmla="*/ 1389450 h 1985002"/>
              <a:gd name="connsiteX26047" fmla="*/ 2220173 w 3049233"/>
              <a:gd name="connsiteY26047" fmla="*/ 1436874 h 1985002"/>
              <a:gd name="connsiteX26048" fmla="*/ 2201944 w 3049233"/>
              <a:gd name="connsiteY26048" fmla="*/ 1513384 h 1985002"/>
              <a:gd name="connsiteX26049" fmla="*/ 2196190 w 3049233"/>
              <a:gd name="connsiteY26049" fmla="*/ 1540986 h 1985002"/>
              <a:gd name="connsiteX26050" fmla="*/ 2170119 w 3049233"/>
              <a:gd name="connsiteY26050" fmla="*/ 1660366 h 1985002"/>
              <a:gd name="connsiteX26051" fmla="*/ 2142846 w 3049233"/>
              <a:gd name="connsiteY26051" fmla="*/ 1850527 h 1985002"/>
              <a:gd name="connsiteX26052" fmla="*/ 2142846 w 3049233"/>
              <a:gd name="connsiteY26052" fmla="*/ 1853745 h 1985002"/>
              <a:gd name="connsiteX26053" fmla="*/ 2134383 w 3049233"/>
              <a:gd name="connsiteY26053" fmla="*/ 1924188 h 1985002"/>
              <a:gd name="connsiteX26054" fmla="*/ 2127543 w 3049233"/>
              <a:gd name="connsiteY26054" fmla="*/ 1985002 h 1985002"/>
              <a:gd name="connsiteX26055" fmla="*/ 2134028 w 3049233"/>
              <a:gd name="connsiteY26055" fmla="*/ 1985002 h 1985002"/>
              <a:gd name="connsiteX26056" fmla="*/ 2141002 w 3049233"/>
              <a:gd name="connsiteY26056" fmla="*/ 1923002 h 1985002"/>
              <a:gd name="connsiteX26057" fmla="*/ 2149467 w 3049233"/>
              <a:gd name="connsiteY26057" fmla="*/ 1852559 h 1985002"/>
              <a:gd name="connsiteX26058" fmla="*/ 2149467 w 3049233"/>
              <a:gd name="connsiteY26058" fmla="*/ 1849341 h 1985002"/>
              <a:gd name="connsiteX26059" fmla="*/ 2176561 w 3049233"/>
              <a:gd name="connsiteY26059" fmla="*/ 1659859 h 1985002"/>
              <a:gd name="connsiteX26060" fmla="*/ 2202639 w 3049233"/>
              <a:gd name="connsiteY26060" fmla="*/ 1540309 h 1985002"/>
              <a:gd name="connsiteX26061" fmla="*/ 2208566 w 3049233"/>
              <a:gd name="connsiteY26061" fmla="*/ 1512707 h 1985002"/>
              <a:gd name="connsiteX26062" fmla="*/ 2226712 w 3049233"/>
              <a:gd name="connsiteY26062" fmla="*/ 1436471 h 1985002"/>
              <a:gd name="connsiteX26063" fmla="*/ 2239261 w 3049233"/>
              <a:gd name="connsiteY26063" fmla="*/ 1392392 h 1985002"/>
              <a:gd name="connsiteX26064" fmla="*/ 2249383 w 3049233"/>
              <a:gd name="connsiteY26064" fmla="*/ 1397759 h 1985002"/>
              <a:gd name="connsiteX26065" fmla="*/ 2249593 w 3049233"/>
              <a:gd name="connsiteY26065" fmla="*/ 1397827 h 1985002"/>
              <a:gd name="connsiteX26066" fmla="*/ 2263143 w 3049233"/>
              <a:gd name="connsiteY26066" fmla="*/ 1402725 h 1985002"/>
              <a:gd name="connsiteX26067" fmla="*/ 2246364 w 3049233"/>
              <a:gd name="connsiteY26067" fmla="*/ 1462126 h 1985002"/>
              <a:gd name="connsiteX26068" fmla="*/ 2230518 w 3049233"/>
              <a:gd name="connsiteY26068" fmla="*/ 1528457 h 1985002"/>
              <a:gd name="connsiteX26069" fmla="*/ 2227639 w 3049233"/>
              <a:gd name="connsiteY26069" fmla="*/ 1541666 h 1985002"/>
              <a:gd name="connsiteX26070" fmla="*/ 2198389 w 3049233"/>
              <a:gd name="connsiteY26070" fmla="*/ 1673406 h 1985002"/>
              <a:gd name="connsiteX26071" fmla="*/ 2171474 w 3049233"/>
              <a:gd name="connsiteY26071" fmla="*/ 1842739 h 1985002"/>
              <a:gd name="connsiteX26072" fmla="*/ 2168593 w 3049233"/>
              <a:gd name="connsiteY26072" fmla="*/ 1863737 h 1985002"/>
              <a:gd name="connsiteX26073" fmla="*/ 2152669 w 3049233"/>
              <a:gd name="connsiteY26073" fmla="*/ 1978037 h 1985002"/>
              <a:gd name="connsiteX26074" fmla="*/ 2151719 w 3049233"/>
              <a:gd name="connsiteY26074" fmla="*/ 1985002 h 1985002"/>
              <a:gd name="connsiteX26075" fmla="*/ 2157414 w 3049233"/>
              <a:gd name="connsiteY26075" fmla="*/ 1985002 h 1985002"/>
              <a:gd name="connsiteX26076" fmla="*/ 2158272 w 3049233"/>
              <a:gd name="connsiteY26076" fmla="*/ 1978715 h 1985002"/>
              <a:gd name="connsiteX26077" fmla="*/ 2174191 w 3049233"/>
              <a:gd name="connsiteY26077" fmla="*/ 1864245 h 1985002"/>
              <a:gd name="connsiteX26078" fmla="*/ 2177069 w 3049233"/>
              <a:gd name="connsiteY26078" fmla="*/ 1843417 h 1985002"/>
              <a:gd name="connsiteX26079" fmla="*/ 2203823 w 3049233"/>
              <a:gd name="connsiteY26079" fmla="*/ 1674083 h 1985002"/>
              <a:gd name="connsiteX26080" fmla="*/ 2233286 w 3049233"/>
              <a:gd name="connsiteY26080" fmla="*/ 1542174 h 1985002"/>
              <a:gd name="connsiteX26081" fmla="*/ 2235995 w 3049233"/>
              <a:gd name="connsiteY26081" fmla="*/ 1528965 h 1985002"/>
              <a:gd name="connsiteX26082" fmla="*/ 2252061 w 3049233"/>
              <a:gd name="connsiteY26082" fmla="*/ 1462845 h 1985002"/>
              <a:gd name="connsiteX26083" fmla="*/ 2268596 w 3049233"/>
              <a:gd name="connsiteY26083" fmla="*/ 1404696 h 1985002"/>
              <a:gd name="connsiteX26084" fmla="*/ 2292142 w 3049233"/>
              <a:gd name="connsiteY26084" fmla="*/ 1413207 h 1985002"/>
              <a:gd name="connsiteX26085" fmla="*/ 2273546 w 3049233"/>
              <a:gd name="connsiteY26085" fmla="*/ 1479222 h 1985002"/>
              <a:gd name="connsiteX26086" fmla="*/ 2258122 w 3049233"/>
              <a:gd name="connsiteY26086" fmla="*/ 1543866 h 1985002"/>
              <a:gd name="connsiteX26087" fmla="*/ 2258122 w 3049233"/>
              <a:gd name="connsiteY26087" fmla="*/ 1546235 h 1985002"/>
              <a:gd name="connsiteX26088" fmla="*/ 2226114 w 3049233"/>
              <a:gd name="connsiteY26088" fmla="*/ 1686783 h 1985002"/>
              <a:gd name="connsiteX26089" fmla="*/ 2199406 w 3049233"/>
              <a:gd name="connsiteY26089" fmla="*/ 1839183 h 1985002"/>
              <a:gd name="connsiteX26090" fmla="*/ 2194329 w 3049233"/>
              <a:gd name="connsiteY26090" fmla="*/ 1873050 h 1985002"/>
              <a:gd name="connsiteX26091" fmla="*/ 2176206 w 3049233"/>
              <a:gd name="connsiteY26091" fmla="*/ 1985002 h 1985002"/>
              <a:gd name="connsiteX26092" fmla="*/ 2183561 w 3049233"/>
              <a:gd name="connsiteY26092" fmla="*/ 1985002 h 1985002"/>
              <a:gd name="connsiteX26093" fmla="*/ 2201961 w 3049233"/>
              <a:gd name="connsiteY26093" fmla="*/ 1871355 h 1985002"/>
              <a:gd name="connsiteX26094" fmla="*/ 2207041 w 3049233"/>
              <a:gd name="connsiteY26094" fmla="*/ 1837489 h 1985002"/>
              <a:gd name="connsiteX26095" fmla="*/ 2233625 w 3049233"/>
              <a:gd name="connsiteY26095" fmla="*/ 1685089 h 1985002"/>
              <a:gd name="connsiteX26096" fmla="*/ 2265630 w 3049233"/>
              <a:gd name="connsiteY26096" fmla="*/ 1544374 h 1985002"/>
              <a:gd name="connsiteX26097" fmla="*/ 2265630 w 3049233"/>
              <a:gd name="connsiteY26097" fmla="*/ 1542002 h 1985002"/>
              <a:gd name="connsiteX26098" fmla="*/ 2280874 w 3049233"/>
              <a:gd name="connsiteY26098" fmla="*/ 1477523 h 1985002"/>
              <a:gd name="connsiteX26099" fmla="*/ 2298280 w 3049233"/>
              <a:gd name="connsiteY26099" fmla="*/ 1415425 h 1985002"/>
              <a:gd name="connsiteX26100" fmla="*/ 2310981 w 3049233"/>
              <a:gd name="connsiteY26100" fmla="*/ 1420016 h 1985002"/>
              <a:gd name="connsiteX26101" fmla="*/ 2322071 w 3049233"/>
              <a:gd name="connsiteY26101" fmla="*/ 1422333 h 1985002"/>
              <a:gd name="connsiteX26102" fmla="*/ 2301400 w 3049233"/>
              <a:gd name="connsiteY26102" fmla="*/ 1495497 h 1985002"/>
              <a:gd name="connsiteX26103" fmla="*/ 2286716 w 3049233"/>
              <a:gd name="connsiteY26103" fmla="*/ 1556904 h 1985002"/>
              <a:gd name="connsiteX26104" fmla="*/ 2253889 w 3049233"/>
              <a:gd name="connsiteY26104" fmla="*/ 1697790 h 1985002"/>
              <a:gd name="connsiteX26105" fmla="*/ 2227300 w 3049233"/>
              <a:gd name="connsiteY26105" fmla="*/ 1837152 h 1985002"/>
              <a:gd name="connsiteX26106" fmla="*/ 2219845 w 3049233"/>
              <a:gd name="connsiteY26106" fmla="*/ 1881856 h 1985002"/>
              <a:gd name="connsiteX26107" fmla="*/ 2201326 w 3049233"/>
              <a:gd name="connsiteY26107" fmla="*/ 1985002 h 1985002"/>
              <a:gd name="connsiteX26108" fmla="*/ 2207511 w 3049233"/>
              <a:gd name="connsiteY26108" fmla="*/ 1985002 h 1985002"/>
              <a:gd name="connsiteX26109" fmla="*/ 2226174 w 3049233"/>
              <a:gd name="connsiteY26109" fmla="*/ 1881516 h 1985002"/>
              <a:gd name="connsiteX26110" fmla="*/ 2233624 w 3049233"/>
              <a:gd name="connsiteY26110" fmla="*/ 1836643 h 1985002"/>
              <a:gd name="connsiteX26111" fmla="*/ 2260040 w 3049233"/>
              <a:gd name="connsiteY26111" fmla="*/ 1697959 h 1985002"/>
              <a:gd name="connsiteX26112" fmla="*/ 2292892 w 3049233"/>
              <a:gd name="connsiteY26112" fmla="*/ 1556736 h 1985002"/>
              <a:gd name="connsiteX26113" fmla="*/ 2307568 w 3049233"/>
              <a:gd name="connsiteY26113" fmla="*/ 1495541 h 1985002"/>
              <a:gd name="connsiteX26114" fmla="*/ 2327928 w 3049233"/>
              <a:gd name="connsiteY26114" fmla="*/ 1423556 h 1985002"/>
              <a:gd name="connsiteX26115" fmla="*/ 2332289 w 3049233"/>
              <a:gd name="connsiteY26115" fmla="*/ 1424467 h 1985002"/>
              <a:gd name="connsiteX26116" fmla="*/ 2342767 w 3049233"/>
              <a:gd name="connsiteY26116" fmla="*/ 1427840 h 1985002"/>
              <a:gd name="connsiteX26117" fmla="*/ 2353687 w 3049233"/>
              <a:gd name="connsiteY26117" fmla="*/ 1428938 h 1985002"/>
              <a:gd name="connsiteX26118" fmla="*/ 2353725 w 3049233"/>
              <a:gd name="connsiteY26118" fmla="*/ 1428946 h 1985002"/>
              <a:gd name="connsiteX26119" fmla="*/ 2348638 w 3049233"/>
              <a:gd name="connsiteY26119" fmla="*/ 1445020 h 1985002"/>
              <a:gd name="connsiteX26120" fmla="*/ 2315487 w 3049233"/>
              <a:gd name="connsiteY26120" fmla="*/ 1571128 h 1985002"/>
              <a:gd name="connsiteX26121" fmla="*/ 2281641 w 3049233"/>
              <a:gd name="connsiteY26121" fmla="*/ 1709981 h 1985002"/>
              <a:gd name="connsiteX26122" fmla="*/ 2255412 w 3049233"/>
              <a:gd name="connsiteY26122" fmla="*/ 1837320 h 1985002"/>
              <a:gd name="connsiteX26123" fmla="*/ 2245596 w 3049233"/>
              <a:gd name="connsiteY26123" fmla="*/ 1891000 h 1985002"/>
              <a:gd name="connsiteX26124" fmla="*/ 2226380 w 3049233"/>
              <a:gd name="connsiteY26124" fmla="*/ 1985002 h 1985002"/>
              <a:gd name="connsiteX26125" fmla="*/ 2231831 w 3049233"/>
              <a:gd name="connsiteY26125" fmla="*/ 1985002 h 1985002"/>
              <a:gd name="connsiteX26126" fmla="*/ 2250896 w 3049233"/>
              <a:gd name="connsiteY26126" fmla="*/ 1892355 h 1985002"/>
              <a:gd name="connsiteX26127" fmla="*/ 2260887 w 3049233"/>
              <a:gd name="connsiteY26127" fmla="*/ 1838845 h 1985002"/>
              <a:gd name="connsiteX26128" fmla="*/ 2286963 w 3049233"/>
              <a:gd name="connsiteY26128" fmla="*/ 1711845 h 1985002"/>
              <a:gd name="connsiteX26129" fmla="*/ 2320829 w 3049233"/>
              <a:gd name="connsiteY26129" fmla="*/ 1572653 h 1985002"/>
              <a:gd name="connsiteX26130" fmla="*/ 2354170 w 3049233"/>
              <a:gd name="connsiteY26130" fmla="*/ 1446693 h 1985002"/>
              <a:gd name="connsiteX26131" fmla="*/ 2359426 w 3049233"/>
              <a:gd name="connsiteY26131" fmla="*/ 1430137 h 1985002"/>
              <a:gd name="connsiteX26132" fmla="*/ 2375122 w 3049233"/>
              <a:gd name="connsiteY26132" fmla="*/ 1433417 h 1985002"/>
              <a:gd name="connsiteX26133" fmla="*/ 2384757 w 3049233"/>
              <a:gd name="connsiteY26133" fmla="*/ 1434044 h 1985002"/>
              <a:gd name="connsiteX26134" fmla="*/ 2375308 w 3049233"/>
              <a:gd name="connsiteY26134" fmla="*/ 1463900 h 1985002"/>
              <a:gd name="connsiteX26135" fmla="*/ 2343101 w 3049233"/>
              <a:gd name="connsiteY26135" fmla="*/ 1585352 h 1985002"/>
              <a:gd name="connsiteX26136" fmla="*/ 2309223 w 3049233"/>
              <a:gd name="connsiteY26136" fmla="*/ 1722174 h 1985002"/>
              <a:gd name="connsiteX26137" fmla="*/ 2283333 w 3049233"/>
              <a:gd name="connsiteY26137" fmla="*/ 1839183 h 1985002"/>
              <a:gd name="connsiteX26138" fmla="*/ 2270981 w 3049233"/>
              <a:gd name="connsiteY26138" fmla="*/ 1900143 h 1985002"/>
              <a:gd name="connsiteX26139" fmla="*/ 2251782 w 3049233"/>
              <a:gd name="connsiteY26139" fmla="*/ 1985002 h 1985002"/>
              <a:gd name="connsiteX26140" fmla="*/ 2258483 w 3049233"/>
              <a:gd name="connsiteY26140" fmla="*/ 1985002 h 1985002"/>
              <a:gd name="connsiteX26141" fmla="*/ 2277650 w 3049233"/>
              <a:gd name="connsiteY26141" fmla="*/ 1900312 h 1985002"/>
              <a:gd name="connsiteX26142" fmla="*/ 2289842 w 3049233"/>
              <a:gd name="connsiteY26142" fmla="*/ 1839183 h 1985002"/>
              <a:gd name="connsiteX26143" fmla="*/ 2315751 w 3049233"/>
              <a:gd name="connsiteY26143" fmla="*/ 1722682 h 1985002"/>
              <a:gd name="connsiteX26144" fmla="*/ 2349618 w 3049233"/>
              <a:gd name="connsiteY26144" fmla="*/ 1585521 h 1985002"/>
              <a:gd name="connsiteX26145" fmla="*/ 2381881 w 3049233"/>
              <a:gd name="connsiteY26145" fmla="*/ 1464506 h 1985002"/>
              <a:gd name="connsiteX26146" fmla="*/ 2391425 w 3049233"/>
              <a:gd name="connsiteY26146" fmla="*/ 1434478 h 1985002"/>
              <a:gd name="connsiteX26147" fmla="*/ 2417167 w 3049233"/>
              <a:gd name="connsiteY26147" fmla="*/ 1436154 h 1985002"/>
              <a:gd name="connsiteX26148" fmla="*/ 2405369 w 3049233"/>
              <a:gd name="connsiteY26148" fmla="*/ 1473027 h 1985002"/>
              <a:gd name="connsiteX26149" fmla="*/ 2371724 w 3049233"/>
              <a:gd name="connsiteY26149" fmla="*/ 1599239 h 1985002"/>
              <a:gd name="connsiteX26150" fmla="*/ 2337852 w 3049233"/>
              <a:gd name="connsiteY26150" fmla="*/ 1734705 h 1985002"/>
              <a:gd name="connsiteX26151" fmla="*/ 2312271 w 3049233"/>
              <a:gd name="connsiteY26151" fmla="*/ 1842401 h 1985002"/>
              <a:gd name="connsiteX26152" fmla="*/ 2297377 w 3049233"/>
              <a:gd name="connsiteY26152" fmla="*/ 1910135 h 1985002"/>
              <a:gd name="connsiteX26153" fmla="*/ 2278637 w 3049233"/>
              <a:gd name="connsiteY26153" fmla="*/ 1985002 h 1985002"/>
              <a:gd name="connsiteX26154" fmla="*/ 2286560 w 3049233"/>
              <a:gd name="connsiteY26154" fmla="*/ 1985002 h 1985002"/>
              <a:gd name="connsiteX26155" fmla="*/ 2305253 w 3049233"/>
              <a:gd name="connsiteY26155" fmla="*/ 1911319 h 1985002"/>
              <a:gd name="connsiteX26156" fmla="*/ 2319985 w 3049233"/>
              <a:gd name="connsiteY26156" fmla="*/ 1843585 h 1985002"/>
              <a:gd name="connsiteX26157" fmla="*/ 2345384 w 3049233"/>
              <a:gd name="connsiteY26157" fmla="*/ 1736398 h 1985002"/>
              <a:gd name="connsiteX26158" fmla="*/ 2379251 w 3049233"/>
              <a:gd name="connsiteY26158" fmla="*/ 1600931 h 1985002"/>
              <a:gd name="connsiteX26159" fmla="*/ 2412576 w 3049233"/>
              <a:gd name="connsiteY26159" fmla="*/ 1475307 h 1985002"/>
              <a:gd name="connsiteX26160" fmla="*/ 2424955 w 3049233"/>
              <a:gd name="connsiteY26160" fmla="*/ 1436661 h 1985002"/>
              <a:gd name="connsiteX26161" fmla="*/ 2440721 w 3049233"/>
              <a:gd name="connsiteY26161" fmla="*/ 1437687 h 1985002"/>
              <a:gd name="connsiteX26162" fmla="*/ 2440784 w 3049233"/>
              <a:gd name="connsiteY26162" fmla="*/ 1437693 h 1985002"/>
              <a:gd name="connsiteX26163" fmla="*/ 2440800 w 3049233"/>
              <a:gd name="connsiteY26163" fmla="*/ 1437692 h 1985002"/>
              <a:gd name="connsiteX26164" fmla="*/ 2440818 w 3049233"/>
              <a:gd name="connsiteY26164" fmla="*/ 1437693 h 1985002"/>
              <a:gd name="connsiteX26165" fmla="*/ 2440836 w 3049233"/>
              <a:gd name="connsiteY26165" fmla="*/ 1437692 h 1985002"/>
              <a:gd name="connsiteX26166" fmla="*/ 2440857 w 3049233"/>
              <a:gd name="connsiteY26166" fmla="*/ 1437693 h 1985002"/>
              <a:gd name="connsiteX26167" fmla="*/ 2450156 w 3049233"/>
              <a:gd name="connsiteY26167" fmla="*/ 1436934 h 1985002"/>
              <a:gd name="connsiteX26168" fmla="*/ 2431915 w 3049233"/>
              <a:gd name="connsiteY26168" fmla="*/ 1494016 h 1985002"/>
              <a:gd name="connsiteX26169" fmla="*/ 2399325 w 3049233"/>
              <a:gd name="connsiteY26169" fmla="*/ 1615155 h 1985002"/>
              <a:gd name="connsiteX26170" fmla="*/ 2365460 w 3049233"/>
              <a:gd name="connsiteY26170" fmla="*/ 1747743 h 1985002"/>
              <a:gd name="connsiteX26171" fmla="*/ 2340393 w 3049233"/>
              <a:gd name="connsiteY26171" fmla="*/ 1846465 h 1985002"/>
              <a:gd name="connsiteX26172" fmla="*/ 2323455 w 3049233"/>
              <a:gd name="connsiteY26172" fmla="*/ 1919617 h 1985002"/>
              <a:gd name="connsiteX26173" fmla="*/ 2305410 w 3049233"/>
              <a:gd name="connsiteY26173" fmla="*/ 1985002 h 1985002"/>
              <a:gd name="connsiteX26174" fmla="*/ 2313688 w 3049233"/>
              <a:gd name="connsiteY26174" fmla="*/ 1985002 h 1985002"/>
              <a:gd name="connsiteX26175" fmla="*/ 2331330 w 3049233"/>
              <a:gd name="connsiteY26175" fmla="*/ 1920971 h 1985002"/>
              <a:gd name="connsiteX26176" fmla="*/ 2348263 w 3049233"/>
              <a:gd name="connsiteY26176" fmla="*/ 1847819 h 1985002"/>
              <a:gd name="connsiteX26177" fmla="*/ 2373155 w 3049233"/>
              <a:gd name="connsiteY26177" fmla="*/ 1749606 h 1985002"/>
              <a:gd name="connsiteX26178" fmla="*/ 2407022 w 3049233"/>
              <a:gd name="connsiteY26178" fmla="*/ 1616340 h 1985002"/>
              <a:gd name="connsiteX26179" fmla="*/ 2439185 w 3049233"/>
              <a:gd name="connsiteY26179" fmla="*/ 1495751 h 1985002"/>
              <a:gd name="connsiteX26180" fmla="*/ 2458132 w 3049233"/>
              <a:gd name="connsiteY26180" fmla="*/ 1436283 h 1985002"/>
              <a:gd name="connsiteX26181" fmla="*/ 2483767 w 3049233"/>
              <a:gd name="connsiteY26181" fmla="*/ 1434189 h 1985002"/>
              <a:gd name="connsiteX26182" fmla="*/ 2458336 w 3049233"/>
              <a:gd name="connsiteY26182" fmla="*/ 1513978 h 1985002"/>
              <a:gd name="connsiteX26183" fmla="*/ 2426927 w 3049233"/>
              <a:gd name="connsiteY26183" fmla="*/ 1630056 h 1985002"/>
              <a:gd name="connsiteX26184" fmla="*/ 2393060 w 3049233"/>
              <a:gd name="connsiteY26184" fmla="*/ 1760612 h 1985002"/>
              <a:gd name="connsiteX26185" fmla="*/ 2368677 w 3049233"/>
              <a:gd name="connsiteY26185" fmla="*/ 1851035 h 1985002"/>
              <a:gd name="connsiteX26186" fmla="*/ 2348354 w 3049233"/>
              <a:gd name="connsiteY26186" fmla="*/ 1929437 h 1985002"/>
              <a:gd name="connsiteX26187" fmla="*/ 2330044 w 3049233"/>
              <a:gd name="connsiteY26187" fmla="*/ 1985002 h 1985002"/>
              <a:gd name="connsiteX26188" fmla="*/ 2336858 w 3049233"/>
              <a:gd name="connsiteY26188" fmla="*/ 1985002 h 1985002"/>
              <a:gd name="connsiteX26189" fmla="*/ 2355038 w 3049233"/>
              <a:gd name="connsiteY26189" fmla="*/ 1930283 h 1985002"/>
              <a:gd name="connsiteX26190" fmla="*/ 2375358 w 3049233"/>
              <a:gd name="connsiteY26190" fmla="*/ 1851713 h 1985002"/>
              <a:gd name="connsiteX26191" fmla="*/ 2399572 w 3049233"/>
              <a:gd name="connsiteY26191" fmla="*/ 1761796 h 1985002"/>
              <a:gd name="connsiteX26192" fmla="*/ 2434284 w 3049233"/>
              <a:gd name="connsiteY26192" fmla="*/ 1630564 h 1985002"/>
              <a:gd name="connsiteX26193" fmla="*/ 2445691 w 3049233"/>
              <a:gd name="connsiteY26193" fmla="*/ 1583937 h 1985002"/>
              <a:gd name="connsiteX26194" fmla="*/ 2447748 w 3049233"/>
              <a:gd name="connsiteY26194" fmla="*/ 1576405 h 1985002"/>
              <a:gd name="connsiteX26195" fmla="*/ 2463941 w 3049233"/>
              <a:gd name="connsiteY26195" fmla="*/ 1519973 h 1985002"/>
              <a:gd name="connsiteX26196" fmla="*/ 2466697 w 3049233"/>
              <a:gd name="connsiteY26196" fmla="*/ 1510762 h 1985002"/>
              <a:gd name="connsiteX26197" fmla="*/ 2491179 w 3049233"/>
              <a:gd name="connsiteY26197" fmla="*/ 1433917 h 1985002"/>
              <a:gd name="connsiteX26198" fmla="*/ 2491299 w 3049233"/>
              <a:gd name="connsiteY26198" fmla="*/ 1433574 h 1985002"/>
              <a:gd name="connsiteX26199" fmla="*/ 2518697 w 3049233"/>
              <a:gd name="connsiteY26199" fmla="*/ 1431336 h 1985002"/>
              <a:gd name="connsiteX26200" fmla="*/ 2509286 w 3049233"/>
              <a:gd name="connsiteY26200" fmla="*/ 1458730 h 1985002"/>
              <a:gd name="connsiteX26201" fmla="*/ 2490189 w 3049233"/>
              <a:gd name="connsiteY26201" fmla="*/ 1518618 h 1985002"/>
              <a:gd name="connsiteX26202" fmla="*/ 2486233 w 3049233"/>
              <a:gd name="connsiteY26202" fmla="*/ 1531893 h 1985002"/>
              <a:gd name="connsiteX26203" fmla="*/ 2484622 w 3049233"/>
              <a:gd name="connsiteY26203" fmla="*/ 1536999 h 1985002"/>
              <a:gd name="connsiteX26204" fmla="*/ 2482304 w 3049233"/>
              <a:gd name="connsiteY26204" fmla="*/ 1545076 h 1985002"/>
              <a:gd name="connsiteX26205" fmla="*/ 2474603 w 3049233"/>
              <a:gd name="connsiteY26205" fmla="*/ 1570919 h 1985002"/>
              <a:gd name="connsiteX26206" fmla="*/ 2468395 w 3049233"/>
              <a:gd name="connsiteY26206" fmla="*/ 1593557 h 1985002"/>
              <a:gd name="connsiteX26207" fmla="*/ 2466396 w 3049233"/>
              <a:gd name="connsiteY26207" fmla="*/ 1600525 h 1985002"/>
              <a:gd name="connsiteX26208" fmla="*/ 2465590 w 3049233"/>
              <a:gd name="connsiteY26208" fmla="*/ 1603785 h 1985002"/>
              <a:gd name="connsiteX26209" fmla="*/ 2462922 w 3049233"/>
              <a:gd name="connsiteY26209" fmla="*/ 1613514 h 1985002"/>
              <a:gd name="connsiteX26210" fmla="*/ 2455543 w 3049233"/>
              <a:gd name="connsiteY26210" fmla="*/ 1644280 h 1985002"/>
              <a:gd name="connsiteX26211" fmla="*/ 2421677 w 3049233"/>
              <a:gd name="connsiteY26211" fmla="*/ 1772805 h 1985002"/>
              <a:gd name="connsiteX26212" fmla="*/ 2398141 w 3049233"/>
              <a:gd name="connsiteY26212" fmla="*/ 1854931 h 1985002"/>
              <a:gd name="connsiteX26213" fmla="*/ 2374940 w 3049233"/>
              <a:gd name="connsiteY26213" fmla="*/ 1938412 h 1985002"/>
              <a:gd name="connsiteX26214" fmla="*/ 2357922 w 3049233"/>
              <a:gd name="connsiteY26214" fmla="*/ 1985002 h 1985002"/>
              <a:gd name="connsiteX26215" fmla="*/ 2364418 w 3049233"/>
              <a:gd name="connsiteY26215" fmla="*/ 1985002 h 1985002"/>
              <a:gd name="connsiteX26216" fmla="*/ 2381454 w 3049233"/>
              <a:gd name="connsiteY26216" fmla="*/ 1938412 h 1985002"/>
              <a:gd name="connsiteX26217" fmla="*/ 2404652 w 3049233"/>
              <a:gd name="connsiteY26217" fmla="*/ 1854762 h 1985002"/>
              <a:gd name="connsiteX26218" fmla="*/ 2428021 w 3049233"/>
              <a:gd name="connsiteY26218" fmla="*/ 1772974 h 1985002"/>
              <a:gd name="connsiteX26219" fmla="*/ 2463072 w 3049233"/>
              <a:gd name="connsiteY26219" fmla="*/ 1643772 h 1985002"/>
              <a:gd name="connsiteX26220" fmla="*/ 2473410 w 3049233"/>
              <a:gd name="connsiteY26220" fmla="*/ 1601971 h 1985002"/>
              <a:gd name="connsiteX26221" fmla="*/ 2474990 w 3049233"/>
              <a:gd name="connsiteY26221" fmla="*/ 1596207 h 1985002"/>
              <a:gd name="connsiteX26222" fmla="*/ 2490701 w 3049233"/>
              <a:gd name="connsiteY26222" fmla="*/ 1541448 h 1985002"/>
              <a:gd name="connsiteX26223" fmla="*/ 2492993 w 3049233"/>
              <a:gd name="connsiteY26223" fmla="*/ 1533754 h 1985002"/>
              <a:gd name="connsiteX26224" fmla="*/ 2516692 w 3049233"/>
              <a:gd name="connsiteY26224" fmla="*/ 1458645 h 1985002"/>
              <a:gd name="connsiteX26225" fmla="*/ 2526316 w 3049233"/>
              <a:gd name="connsiteY26225" fmla="*/ 1430635 h 1985002"/>
              <a:gd name="connsiteX26226" fmla="*/ 2556476 w 3049233"/>
              <a:gd name="connsiteY26226" fmla="*/ 1422944 h 1985002"/>
              <a:gd name="connsiteX26227" fmla="*/ 2538870 w 3049233"/>
              <a:gd name="connsiteY26227" fmla="*/ 1474114 h 1985002"/>
              <a:gd name="connsiteX26228" fmla="*/ 2519746 w 3049233"/>
              <a:gd name="connsiteY26228" fmla="*/ 1533638 h 1985002"/>
              <a:gd name="connsiteX26229" fmla="*/ 2515779 w 3049233"/>
              <a:gd name="connsiteY26229" fmla="*/ 1546801 h 1985002"/>
              <a:gd name="connsiteX26230" fmla="*/ 2514143 w 3049233"/>
              <a:gd name="connsiteY26230" fmla="*/ 1551944 h 1985002"/>
              <a:gd name="connsiteX26231" fmla="*/ 2511856 w 3049233"/>
              <a:gd name="connsiteY26231" fmla="*/ 1559819 h 1985002"/>
              <a:gd name="connsiteX26232" fmla="*/ 2504030 w 3049233"/>
              <a:gd name="connsiteY26232" fmla="*/ 1585785 h 1985002"/>
              <a:gd name="connsiteX26233" fmla="*/ 2497824 w 3049233"/>
              <a:gd name="connsiteY26233" fmla="*/ 1608138 h 1985002"/>
              <a:gd name="connsiteX26234" fmla="*/ 2495712 w 3049233"/>
              <a:gd name="connsiteY26234" fmla="*/ 1615411 h 1985002"/>
              <a:gd name="connsiteX26235" fmla="*/ 2494892 w 3049233"/>
              <a:gd name="connsiteY26235" fmla="*/ 1618697 h 1985002"/>
              <a:gd name="connsiteX26236" fmla="*/ 2492185 w 3049233"/>
              <a:gd name="connsiteY26236" fmla="*/ 1628448 h 1985002"/>
              <a:gd name="connsiteX26237" fmla="*/ 2484673 w 3049233"/>
              <a:gd name="connsiteY26237" fmla="*/ 1659521 h 1985002"/>
              <a:gd name="connsiteX26238" fmla="*/ 2449615 w 3049233"/>
              <a:gd name="connsiteY26238" fmla="*/ 1784827 h 1985002"/>
              <a:gd name="connsiteX26239" fmla="*/ 2427096 w 3049233"/>
              <a:gd name="connsiteY26239" fmla="*/ 1858825 h 1985002"/>
              <a:gd name="connsiteX26240" fmla="*/ 2400679 w 3049233"/>
              <a:gd name="connsiteY26240" fmla="*/ 1947387 h 1985002"/>
              <a:gd name="connsiteX26241" fmla="*/ 2385662 w 3049233"/>
              <a:gd name="connsiteY26241" fmla="*/ 1985002 h 1985002"/>
              <a:gd name="connsiteX26242" fmla="*/ 2393128 w 3049233"/>
              <a:gd name="connsiteY26242" fmla="*/ 1985002 h 1985002"/>
              <a:gd name="connsiteX26243" fmla="*/ 2407700 w 3049233"/>
              <a:gd name="connsiteY26243" fmla="*/ 1948573 h 1985002"/>
              <a:gd name="connsiteX26244" fmla="*/ 2434116 w 3049233"/>
              <a:gd name="connsiteY26244" fmla="*/ 1860011 h 1985002"/>
              <a:gd name="connsiteX26245" fmla="*/ 2456468 w 3049233"/>
              <a:gd name="connsiteY26245" fmla="*/ 1786182 h 1985002"/>
              <a:gd name="connsiteX26246" fmla="*/ 2491858 w 3049233"/>
              <a:gd name="connsiteY26246" fmla="*/ 1659012 h 1985002"/>
              <a:gd name="connsiteX26247" fmla="*/ 2502296 w 3049233"/>
              <a:gd name="connsiteY26247" fmla="*/ 1617007 h 1985002"/>
              <a:gd name="connsiteX26248" fmla="*/ 2504101 w 3049233"/>
              <a:gd name="connsiteY26248" fmla="*/ 1610499 h 1985002"/>
              <a:gd name="connsiteX26249" fmla="*/ 2519843 w 3049233"/>
              <a:gd name="connsiteY26249" fmla="*/ 1556223 h 1985002"/>
              <a:gd name="connsiteX26250" fmla="*/ 2522105 w 3049233"/>
              <a:gd name="connsiteY26250" fmla="*/ 1548712 h 1985002"/>
              <a:gd name="connsiteX26251" fmla="*/ 2545865 w 3049233"/>
              <a:gd name="connsiteY26251" fmla="*/ 1474019 h 1985002"/>
              <a:gd name="connsiteX26252" fmla="*/ 2564113 w 3049233"/>
              <a:gd name="connsiteY26252" fmla="*/ 1420997 h 1985002"/>
              <a:gd name="connsiteX26253" fmla="*/ 2592789 w 3049233"/>
              <a:gd name="connsiteY26253" fmla="*/ 1413683 h 1985002"/>
              <a:gd name="connsiteX26254" fmla="*/ 2565310 w 3049233"/>
              <a:gd name="connsiteY26254" fmla="*/ 1494362 h 1985002"/>
              <a:gd name="connsiteX26255" fmla="*/ 2546685 w 3049233"/>
              <a:gd name="connsiteY26255" fmla="*/ 1552609 h 1985002"/>
              <a:gd name="connsiteX26256" fmla="*/ 2542789 w 3049233"/>
              <a:gd name="connsiteY26256" fmla="*/ 1565550 h 1985002"/>
              <a:gd name="connsiteX26257" fmla="*/ 2541241 w 3049233"/>
              <a:gd name="connsiteY26257" fmla="*/ 1570438 h 1985002"/>
              <a:gd name="connsiteX26258" fmla="*/ 2539102 w 3049233"/>
              <a:gd name="connsiteY26258" fmla="*/ 1577796 h 1985002"/>
              <a:gd name="connsiteX26259" fmla="*/ 2531435 w 3049233"/>
              <a:gd name="connsiteY26259" fmla="*/ 1603251 h 1985002"/>
              <a:gd name="connsiteX26260" fmla="*/ 2525423 w 3049233"/>
              <a:gd name="connsiteY26260" fmla="*/ 1624848 h 1985002"/>
              <a:gd name="connsiteX26261" fmla="*/ 2523413 w 3049233"/>
              <a:gd name="connsiteY26261" fmla="*/ 1631761 h 1985002"/>
              <a:gd name="connsiteX26262" fmla="*/ 2522654 w 3049233"/>
              <a:gd name="connsiteY26262" fmla="*/ 1634793 h 1985002"/>
              <a:gd name="connsiteX26263" fmla="*/ 2520034 w 3049233"/>
              <a:gd name="connsiteY26263" fmla="*/ 1644210 h 1985002"/>
              <a:gd name="connsiteX26264" fmla="*/ 2512953 w 3049233"/>
              <a:gd name="connsiteY26264" fmla="*/ 1673406 h 1985002"/>
              <a:gd name="connsiteX26265" fmla="*/ 2477558 w 3049233"/>
              <a:gd name="connsiteY26265" fmla="*/ 1797866 h 1985002"/>
              <a:gd name="connsiteX26266" fmla="*/ 2456391 w 3049233"/>
              <a:gd name="connsiteY26266" fmla="*/ 1863736 h 1985002"/>
              <a:gd name="connsiteX26267" fmla="*/ 2426586 w 3049233"/>
              <a:gd name="connsiteY26267" fmla="*/ 1957377 h 1985002"/>
              <a:gd name="connsiteX26268" fmla="*/ 2414508 w 3049233"/>
              <a:gd name="connsiteY26268" fmla="*/ 1985002 h 1985002"/>
              <a:gd name="connsiteX26269" fmla="*/ 2421223 w 3049233"/>
              <a:gd name="connsiteY26269" fmla="*/ 1985002 h 1985002"/>
              <a:gd name="connsiteX26270" fmla="*/ 2432760 w 3049233"/>
              <a:gd name="connsiteY26270" fmla="*/ 1958563 h 1985002"/>
              <a:gd name="connsiteX26271" fmla="*/ 2462734 w 3049233"/>
              <a:gd name="connsiteY26271" fmla="*/ 1864753 h 1985002"/>
              <a:gd name="connsiteX26272" fmla="*/ 2483731 w 3049233"/>
              <a:gd name="connsiteY26272" fmla="*/ 1799052 h 1985002"/>
              <a:gd name="connsiteX26273" fmla="*/ 2519459 w 3049233"/>
              <a:gd name="connsiteY26273" fmla="*/ 1673914 h 1985002"/>
              <a:gd name="connsiteX26274" fmla="*/ 2529450 w 3049233"/>
              <a:gd name="connsiteY26274" fmla="*/ 1634058 h 1985002"/>
              <a:gd name="connsiteX26275" fmla="*/ 2530956 w 3049233"/>
              <a:gd name="connsiteY26275" fmla="*/ 1628644 h 1985002"/>
              <a:gd name="connsiteX26276" fmla="*/ 2546611 w 3049233"/>
              <a:gd name="connsiteY26276" fmla="*/ 1574759 h 1985002"/>
              <a:gd name="connsiteX26277" fmla="*/ 2548416 w 3049233"/>
              <a:gd name="connsiteY26277" fmla="*/ 1568761 h 1985002"/>
              <a:gd name="connsiteX26278" fmla="*/ 2571709 w 3049233"/>
              <a:gd name="connsiteY26278" fmla="*/ 1495171 h 1985002"/>
              <a:gd name="connsiteX26279" fmla="*/ 2600074 w 3049233"/>
              <a:gd name="connsiteY26279" fmla="*/ 1411825 h 1985002"/>
              <a:gd name="connsiteX26280" fmla="*/ 2610504 w 3049233"/>
              <a:gd name="connsiteY26280" fmla="*/ 1409166 h 1985002"/>
              <a:gd name="connsiteX26281" fmla="*/ 2611707 w 3049233"/>
              <a:gd name="connsiteY26281" fmla="*/ 1408610 h 1985002"/>
              <a:gd name="connsiteX26282" fmla="*/ 2631882 w 3049233"/>
              <a:gd name="connsiteY26282" fmla="*/ 1399838 h 1985002"/>
              <a:gd name="connsiteX26283" fmla="*/ 2617067 w 3049233"/>
              <a:gd name="connsiteY26283" fmla="*/ 1439936 h 1985002"/>
              <a:gd name="connsiteX26284" fmla="*/ 2541229 w 3049233"/>
              <a:gd name="connsiteY26284" fmla="*/ 1688136 h 1985002"/>
              <a:gd name="connsiteX26285" fmla="*/ 2505503 w 3049233"/>
              <a:gd name="connsiteY26285" fmla="*/ 1810564 h 1985002"/>
              <a:gd name="connsiteX26286" fmla="*/ 2486195 w 3049233"/>
              <a:gd name="connsiteY26286" fmla="*/ 1867969 h 1985002"/>
              <a:gd name="connsiteX26287" fmla="*/ 2452324 w 3049233"/>
              <a:gd name="connsiteY26287" fmla="*/ 1966859 h 1985002"/>
              <a:gd name="connsiteX26288" fmla="*/ 2444692 w 3049233"/>
              <a:gd name="connsiteY26288" fmla="*/ 1985002 h 1985002"/>
              <a:gd name="connsiteX26289" fmla="*/ 2450954 w 3049233"/>
              <a:gd name="connsiteY26289" fmla="*/ 1985002 h 1985002"/>
              <a:gd name="connsiteX26290" fmla="*/ 2458330 w 3049233"/>
              <a:gd name="connsiteY26290" fmla="*/ 1967537 h 1985002"/>
              <a:gd name="connsiteX26291" fmla="*/ 2492197 w 3049233"/>
              <a:gd name="connsiteY26291" fmla="*/ 1868477 h 1985002"/>
              <a:gd name="connsiteX26292" fmla="*/ 2511502 w 3049233"/>
              <a:gd name="connsiteY26292" fmla="*/ 1811242 h 1985002"/>
              <a:gd name="connsiteX26293" fmla="*/ 2547570 w 3049233"/>
              <a:gd name="connsiteY26293" fmla="*/ 1687967 h 1985002"/>
              <a:gd name="connsiteX26294" fmla="*/ 2622965 w 3049233"/>
              <a:gd name="connsiteY26294" fmla="*/ 1440169 h 1985002"/>
              <a:gd name="connsiteX26295" fmla="*/ 2639083 w 3049233"/>
              <a:gd name="connsiteY26295" fmla="*/ 1396707 h 1985002"/>
              <a:gd name="connsiteX26296" fmla="*/ 2670078 w 3049233"/>
              <a:gd name="connsiteY26296" fmla="*/ 1383230 h 1985002"/>
              <a:gd name="connsiteX26297" fmla="*/ 2673492 w 3049233"/>
              <a:gd name="connsiteY26297" fmla="*/ 1380988 h 1985002"/>
              <a:gd name="connsiteX26298" fmla="*/ 2646021 w 3049233"/>
              <a:gd name="connsiteY26298" fmla="*/ 1456278 h 1985002"/>
              <a:gd name="connsiteX26299" fmla="*/ 2570185 w 3049233"/>
              <a:gd name="connsiteY26299" fmla="*/ 1703039 h 1985002"/>
              <a:gd name="connsiteX26300" fmla="*/ 2534118 w 3049233"/>
              <a:gd name="connsiteY26300" fmla="*/ 1823434 h 1985002"/>
              <a:gd name="connsiteX26301" fmla="*/ 2517187 w 3049233"/>
              <a:gd name="connsiteY26301" fmla="*/ 1871864 h 1985002"/>
              <a:gd name="connsiteX26302" fmla="*/ 2479082 w 3049233"/>
              <a:gd name="connsiteY26302" fmla="*/ 1976682 h 1985002"/>
              <a:gd name="connsiteX26303" fmla="*/ 2475305 w 3049233"/>
              <a:gd name="connsiteY26303" fmla="*/ 1985002 h 1985002"/>
              <a:gd name="connsiteX26304" fmla="*/ 2481953 w 3049233"/>
              <a:gd name="connsiteY26304" fmla="*/ 1985002 h 1985002"/>
              <a:gd name="connsiteX26305" fmla="*/ 2485424 w 3049233"/>
              <a:gd name="connsiteY26305" fmla="*/ 1977359 h 1985002"/>
              <a:gd name="connsiteX26306" fmla="*/ 2523523 w 3049233"/>
              <a:gd name="connsiteY26306" fmla="*/ 1872202 h 1985002"/>
              <a:gd name="connsiteX26307" fmla="*/ 2540457 w 3049233"/>
              <a:gd name="connsiteY26307" fmla="*/ 1823942 h 1985002"/>
              <a:gd name="connsiteX26308" fmla="*/ 2576693 w 3049233"/>
              <a:gd name="connsiteY26308" fmla="*/ 1702700 h 1985002"/>
              <a:gd name="connsiteX26309" fmla="*/ 2652322 w 3049233"/>
              <a:gd name="connsiteY26309" fmla="*/ 1457039 h 1985002"/>
              <a:gd name="connsiteX26310" fmla="*/ 2681824 w 3049233"/>
              <a:gd name="connsiteY26310" fmla="*/ 1376204 h 1985002"/>
              <a:gd name="connsiteX26311" fmla="*/ 2689147 w 3049233"/>
              <a:gd name="connsiteY26311" fmla="*/ 1372819 h 1985002"/>
              <a:gd name="connsiteX26312" fmla="*/ 2715329 w 3049233"/>
              <a:gd name="connsiteY26312" fmla="*/ 1354312 h 1985002"/>
              <a:gd name="connsiteX26313" fmla="*/ 2671188 w 3049233"/>
              <a:gd name="connsiteY26313" fmla="*/ 1478164 h 1985002"/>
              <a:gd name="connsiteX26314" fmla="*/ 2597784 w 3049233"/>
              <a:gd name="connsiteY26314" fmla="*/ 1717771 h 1985002"/>
              <a:gd name="connsiteX26315" fmla="*/ 2561380 w 3049233"/>
              <a:gd name="connsiteY26315" fmla="*/ 1836305 h 1985002"/>
              <a:gd name="connsiteX26316" fmla="*/ 2547155 w 3049233"/>
              <a:gd name="connsiteY26316" fmla="*/ 1874742 h 1985002"/>
              <a:gd name="connsiteX26317" fmla="*/ 2504556 w 3049233"/>
              <a:gd name="connsiteY26317" fmla="*/ 1985002 h 1985002"/>
              <a:gd name="connsiteX26318" fmla="*/ 2510673 w 3049233"/>
              <a:gd name="connsiteY26318" fmla="*/ 1985002 h 1985002"/>
              <a:gd name="connsiteX26319" fmla="*/ 2553664 w 3049233"/>
              <a:gd name="connsiteY26319" fmla="*/ 1873558 h 1985002"/>
              <a:gd name="connsiteX26320" fmla="*/ 2567888 w 3049233"/>
              <a:gd name="connsiteY26320" fmla="*/ 1835119 h 1985002"/>
              <a:gd name="connsiteX26321" fmla="*/ 2604464 w 3049233"/>
              <a:gd name="connsiteY26321" fmla="*/ 1716586 h 1985002"/>
              <a:gd name="connsiteX26322" fmla="*/ 2677913 w 3049233"/>
              <a:gd name="connsiteY26322" fmla="*/ 1477402 h 1985002"/>
              <a:gd name="connsiteX26323" fmla="*/ 2723958 w 3049233"/>
              <a:gd name="connsiteY26323" fmla="*/ 1348211 h 1985002"/>
              <a:gd name="connsiteX26324" fmla="*/ 2731324 w 3049233"/>
              <a:gd name="connsiteY26324" fmla="*/ 1343004 h 1985002"/>
              <a:gd name="connsiteX26325" fmla="*/ 2751495 w 3049233"/>
              <a:gd name="connsiteY26325" fmla="*/ 1329770 h 1985002"/>
              <a:gd name="connsiteX26326" fmla="*/ 2754926 w 3049233"/>
              <a:gd name="connsiteY26326" fmla="*/ 1326327 h 1985002"/>
              <a:gd name="connsiteX26327" fmla="*/ 2758064 w 3049233"/>
              <a:gd name="connsiteY26327" fmla="*/ 1324108 h 1985002"/>
              <a:gd name="connsiteX26328" fmla="*/ 2726602 w 3049233"/>
              <a:gd name="connsiteY26328" fmla="*/ 1412390 h 1985002"/>
              <a:gd name="connsiteX26329" fmla="*/ 2719059 w 3049233"/>
              <a:gd name="connsiteY26329" fmla="*/ 1434803 h 1985002"/>
              <a:gd name="connsiteX26330" fmla="*/ 2696435 w 3049233"/>
              <a:gd name="connsiteY26330" fmla="*/ 1501659 h 1985002"/>
              <a:gd name="connsiteX26331" fmla="*/ 2693289 w 3049233"/>
              <a:gd name="connsiteY26331" fmla="*/ 1511374 h 1985002"/>
              <a:gd name="connsiteX26332" fmla="*/ 2689375 w 3049233"/>
              <a:gd name="connsiteY26332" fmla="*/ 1523000 h 1985002"/>
              <a:gd name="connsiteX26333" fmla="*/ 2679913 w 3049233"/>
              <a:gd name="connsiteY26333" fmla="*/ 1552669 h 1985002"/>
              <a:gd name="connsiteX26334" fmla="*/ 2669964 w 3049233"/>
              <a:gd name="connsiteY26334" fmla="*/ 1583388 h 1985002"/>
              <a:gd name="connsiteX26335" fmla="*/ 2664435 w 3049233"/>
              <a:gd name="connsiteY26335" fmla="*/ 1601204 h 1985002"/>
              <a:gd name="connsiteX26336" fmla="*/ 2658501 w 3049233"/>
              <a:gd name="connsiteY26336" fmla="*/ 1619809 h 1985002"/>
              <a:gd name="connsiteX26337" fmla="*/ 2636542 w 3049233"/>
              <a:gd name="connsiteY26337" fmla="*/ 1692725 h 1985002"/>
              <a:gd name="connsiteX26338" fmla="*/ 2633854 w 3049233"/>
              <a:gd name="connsiteY26338" fmla="*/ 1702299 h 1985002"/>
              <a:gd name="connsiteX26339" fmla="*/ 2633485 w 3049233"/>
              <a:gd name="connsiteY26339" fmla="*/ 1703553 h 1985002"/>
              <a:gd name="connsiteX26340" fmla="*/ 2633235 w 3049233"/>
              <a:gd name="connsiteY26340" fmla="*/ 1704504 h 1985002"/>
              <a:gd name="connsiteX26341" fmla="*/ 2629706 w 3049233"/>
              <a:gd name="connsiteY26341" fmla="*/ 1717070 h 1985002"/>
              <a:gd name="connsiteX26342" fmla="*/ 2626060 w 3049233"/>
              <a:gd name="connsiteY26342" fmla="*/ 1731656 h 1985002"/>
              <a:gd name="connsiteX26343" fmla="*/ 2589318 w 3049233"/>
              <a:gd name="connsiteY26343" fmla="*/ 1847988 h 1985002"/>
              <a:gd name="connsiteX26344" fmla="*/ 2578820 w 3049233"/>
              <a:gd name="connsiteY26344" fmla="*/ 1875250 h 1985002"/>
              <a:gd name="connsiteX26345" fmla="*/ 2557018 w 3049233"/>
              <a:gd name="connsiteY26345" fmla="*/ 1931427 h 1985002"/>
              <a:gd name="connsiteX26346" fmla="*/ 2534139 w 3049233"/>
              <a:gd name="connsiteY26346" fmla="*/ 1985002 h 1985002"/>
              <a:gd name="connsiteX26347" fmla="*/ 2540993 w 3049233"/>
              <a:gd name="connsiteY26347" fmla="*/ 1985002 h 1985002"/>
              <a:gd name="connsiteX26348" fmla="*/ 2562999 w 3049233"/>
              <a:gd name="connsiteY26348" fmla="*/ 1933565 h 1985002"/>
              <a:gd name="connsiteX26349" fmla="*/ 2584821 w 3049233"/>
              <a:gd name="connsiteY26349" fmla="*/ 1877282 h 1985002"/>
              <a:gd name="connsiteX26350" fmla="*/ 2595320 w 3049233"/>
              <a:gd name="connsiteY26350" fmla="*/ 1850020 h 1985002"/>
              <a:gd name="connsiteX26351" fmla="*/ 2632234 w 3049233"/>
              <a:gd name="connsiteY26351" fmla="*/ 1732842 h 1985002"/>
              <a:gd name="connsiteX26352" fmla="*/ 2676166 w 3049233"/>
              <a:gd name="connsiteY26352" fmla="*/ 1584871 h 1985002"/>
              <a:gd name="connsiteX26353" fmla="*/ 2683174 w 3049233"/>
              <a:gd name="connsiteY26353" fmla="*/ 1563246 h 1985002"/>
              <a:gd name="connsiteX26354" fmla="*/ 2709538 w 3049233"/>
              <a:gd name="connsiteY26354" fmla="*/ 1482808 h 1985002"/>
              <a:gd name="connsiteX26355" fmla="*/ 2723988 w 3049233"/>
              <a:gd name="connsiteY26355" fmla="*/ 1440115 h 1985002"/>
              <a:gd name="connsiteX26356" fmla="*/ 2760504 w 3049233"/>
              <a:gd name="connsiteY26356" fmla="*/ 1336269 h 1985002"/>
              <a:gd name="connsiteX26357" fmla="*/ 2765371 w 3049233"/>
              <a:gd name="connsiteY26357" fmla="*/ 1322600 h 1985002"/>
              <a:gd name="connsiteX26358" fmla="*/ 2768734 w 3049233"/>
              <a:gd name="connsiteY26358" fmla="*/ 1313741 h 1985002"/>
              <a:gd name="connsiteX26359" fmla="*/ 2809619 w 3049233"/>
              <a:gd name="connsiteY26359" fmla="*/ 1271761 h 1985002"/>
              <a:gd name="connsiteX26360" fmla="*/ 2783182 w 3049233"/>
              <a:gd name="connsiteY26360" fmla="*/ 1344277 h 1985002"/>
              <a:gd name="connsiteX26361" fmla="*/ 2780292 w 3049233"/>
              <a:gd name="connsiteY26361" fmla="*/ 1352723 h 1985002"/>
              <a:gd name="connsiteX26362" fmla="*/ 2751598 w 3049233"/>
              <a:gd name="connsiteY26362" fmla="*/ 1435715 h 1985002"/>
              <a:gd name="connsiteX26363" fmla="*/ 2742218 w 3049233"/>
              <a:gd name="connsiteY26363" fmla="*/ 1464000 h 1985002"/>
              <a:gd name="connsiteX26364" fmla="*/ 2736501 w 3049233"/>
              <a:gd name="connsiteY26364" fmla="*/ 1480681 h 1985002"/>
              <a:gd name="connsiteX26365" fmla="*/ 2729947 w 3049233"/>
              <a:gd name="connsiteY26365" fmla="*/ 1500976 h 1985002"/>
              <a:gd name="connsiteX26366" fmla="*/ 2722217 w 3049233"/>
              <a:gd name="connsiteY26366" fmla="*/ 1524286 h 1985002"/>
              <a:gd name="connsiteX26367" fmla="*/ 2700627 w 3049233"/>
              <a:gd name="connsiteY26367" fmla="*/ 1591774 h 1985002"/>
              <a:gd name="connsiteX26368" fmla="*/ 2696405 w 3049233"/>
              <a:gd name="connsiteY26368" fmla="*/ 1604848 h 1985002"/>
              <a:gd name="connsiteX26369" fmla="*/ 2680247 w 3049233"/>
              <a:gd name="connsiteY26369" fmla="*/ 1656921 h 1985002"/>
              <a:gd name="connsiteX26370" fmla="*/ 2675956 w 3049233"/>
              <a:gd name="connsiteY26370" fmla="*/ 1671169 h 1985002"/>
              <a:gd name="connsiteX26371" fmla="*/ 2675619 w 3049233"/>
              <a:gd name="connsiteY26371" fmla="*/ 1672260 h 1985002"/>
              <a:gd name="connsiteX26372" fmla="*/ 2675165 w 3049233"/>
              <a:gd name="connsiteY26372" fmla="*/ 1673792 h 1985002"/>
              <a:gd name="connsiteX26373" fmla="*/ 2667442 w 3049233"/>
              <a:gd name="connsiteY26373" fmla="*/ 1699428 h 1985002"/>
              <a:gd name="connsiteX26374" fmla="*/ 2661750 w 3049233"/>
              <a:gd name="connsiteY26374" fmla="*/ 1719146 h 1985002"/>
              <a:gd name="connsiteX26375" fmla="*/ 2661090 w 3049233"/>
              <a:gd name="connsiteY26375" fmla="*/ 1721380 h 1985002"/>
              <a:gd name="connsiteX26376" fmla="*/ 2660886 w 3049233"/>
              <a:gd name="connsiteY26376" fmla="*/ 1722142 h 1985002"/>
              <a:gd name="connsiteX26377" fmla="*/ 2658560 w 3049233"/>
              <a:gd name="connsiteY26377" fmla="*/ 1730199 h 1985002"/>
              <a:gd name="connsiteX26378" fmla="*/ 2654170 w 3049233"/>
              <a:gd name="connsiteY26378" fmla="*/ 1747066 h 1985002"/>
              <a:gd name="connsiteX26379" fmla="*/ 2617089 w 3049233"/>
              <a:gd name="connsiteY26379" fmla="*/ 1861365 h 1985002"/>
              <a:gd name="connsiteX26380" fmla="*/ 2611331 w 3049233"/>
              <a:gd name="connsiteY26380" fmla="*/ 1875589 h 1985002"/>
              <a:gd name="connsiteX26381" fmla="*/ 2586843 w 3049233"/>
              <a:gd name="connsiteY26381" fmla="*/ 1936126 h 1985002"/>
              <a:gd name="connsiteX26382" fmla="*/ 2564784 w 3049233"/>
              <a:gd name="connsiteY26382" fmla="*/ 1985002 h 1985002"/>
              <a:gd name="connsiteX26383" fmla="*/ 2572099 w 3049233"/>
              <a:gd name="connsiteY26383" fmla="*/ 1985002 h 1985002"/>
              <a:gd name="connsiteX26384" fmla="*/ 2593587 w 3049233"/>
              <a:gd name="connsiteY26384" fmla="*/ 1937586 h 1985002"/>
              <a:gd name="connsiteX26385" fmla="*/ 2618182 w 3049233"/>
              <a:gd name="connsiteY26385" fmla="*/ 1876943 h 1985002"/>
              <a:gd name="connsiteX26386" fmla="*/ 2623940 w 3049233"/>
              <a:gd name="connsiteY26386" fmla="*/ 1862550 h 1985002"/>
              <a:gd name="connsiteX26387" fmla="*/ 2661193 w 3049233"/>
              <a:gd name="connsiteY26387" fmla="*/ 1747404 h 1985002"/>
              <a:gd name="connsiteX26388" fmla="*/ 2703492 w 3049233"/>
              <a:gd name="connsiteY26388" fmla="*/ 1605386 h 1985002"/>
              <a:gd name="connsiteX26389" fmla="*/ 2712310 w 3049233"/>
              <a:gd name="connsiteY26389" fmla="*/ 1577827 h 1985002"/>
              <a:gd name="connsiteX26390" fmla="*/ 2735268 w 3049233"/>
              <a:gd name="connsiteY26390" fmla="*/ 1506725 h 1985002"/>
              <a:gd name="connsiteX26391" fmla="*/ 2750183 w 3049233"/>
              <a:gd name="connsiteY26391" fmla="*/ 1461729 h 1985002"/>
              <a:gd name="connsiteX26392" fmla="*/ 2784235 w 3049233"/>
              <a:gd name="connsiteY26392" fmla="*/ 1362149 h 1985002"/>
              <a:gd name="connsiteX26393" fmla="*/ 2790137 w 3049233"/>
              <a:gd name="connsiteY26393" fmla="*/ 1345068 h 1985002"/>
              <a:gd name="connsiteX26394" fmla="*/ 2821258 w 3049233"/>
              <a:gd name="connsiteY26394" fmla="*/ 1259654 h 1985002"/>
              <a:gd name="connsiteX26395" fmla="*/ 2855340 w 3049233"/>
              <a:gd name="connsiteY26395" fmla="*/ 1211619 h 1985002"/>
              <a:gd name="connsiteX26396" fmla="*/ 2887717 w 3049233"/>
              <a:gd name="connsiteY26396" fmla="*/ 1142397 h 1985002"/>
              <a:gd name="connsiteX26397" fmla="*/ 2890845 w 3049233"/>
              <a:gd name="connsiteY26397" fmla="*/ 1129448 h 1985002"/>
              <a:gd name="connsiteX26398" fmla="*/ 2894262 w 3049233"/>
              <a:gd name="connsiteY26398" fmla="*/ 1121553 h 1985002"/>
              <a:gd name="connsiteX26399" fmla="*/ 2896823 w 3049233"/>
              <a:gd name="connsiteY26399" fmla="*/ 1104694 h 1985002"/>
              <a:gd name="connsiteX26400" fmla="*/ 2901764 w 3049233"/>
              <a:gd name="connsiteY26400" fmla="*/ 1084240 h 1985002"/>
              <a:gd name="connsiteX26401" fmla="*/ 2911638 w 3049233"/>
              <a:gd name="connsiteY26401" fmla="*/ 1065669 h 1985002"/>
              <a:gd name="connsiteX26402" fmla="*/ 2918918 w 3049233"/>
              <a:gd name="connsiteY26402" fmla="*/ 1052800 h 1985002"/>
              <a:gd name="connsiteX26403" fmla="*/ 2959583 w 3049233"/>
              <a:gd name="connsiteY26403" fmla="*/ 946486 h 1985002"/>
              <a:gd name="connsiteX26404" fmla="*/ 2968582 w 3049233"/>
              <a:gd name="connsiteY26404" fmla="*/ 879769 h 1985002"/>
              <a:gd name="connsiteX26405" fmla="*/ 2964085 w 3049233"/>
              <a:gd name="connsiteY26405" fmla="*/ 952279 h 1985002"/>
              <a:gd name="connsiteX26406" fmla="*/ 2927828 w 3049233"/>
              <a:gd name="connsiteY26406" fmla="*/ 1066684 h 1985002"/>
              <a:gd name="connsiteX26407" fmla="*/ 2921223 w 3049233"/>
              <a:gd name="connsiteY26407" fmla="*/ 1079893 h 1985002"/>
              <a:gd name="connsiteX26408" fmla="*/ 2899041 w 3049233"/>
              <a:gd name="connsiteY26408" fmla="*/ 1127135 h 1985002"/>
              <a:gd name="connsiteX26409" fmla="*/ 2868901 w 3049233"/>
              <a:gd name="connsiteY26409" fmla="*/ 1191313 h 1985002"/>
              <a:gd name="connsiteX26410" fmla="*/ 2868901 w 3049233"/>
              <a:gd name="connsiteY26410" fmla="*/ 1193006 h 1985002"/>
              <a:gd name="connsiteX26411" fmla="*/ 2682615 w 3049233"/>
              <a:gd name="connsiteY26411" fmla="*/ 1759935 h 1985002"/>
              <a:gd name="connsiteX26412" fmla="*/ 2645198 w 3049233"/>
              <a:gd name="connsiteY26412" fmla="*/ 1872202 h 1985002"/>
              <a:gd name="connsiteX26413" fmla="*/ 2618188 w 3049233"/>
              <a:gd name="connsiteY26413" fmla="*/ 1936401 h 1985002"/>
              <a:gd name="connsiteX26414" fmla="*/ 2594905 w 3049233"/>
              <a:gd name="connsiteY26414" fmla="*/ 1985002 h 1985002"/>
              <a:gd name="connsiteX26415" fmla="*/ 2602714 w 3049233"/>
              <a:gd name="connsiteY26415" fmla="*/ 1985002 h 1985002"/>
              <a:gd name="connsiteX26416" fmla="*/ 2624213 w 3049233"/>
              <a:gd name="connsiteY26416" fmla="*/ 1939957 h 1985002"/>
              <a:gd name="connsiteX26417" fmla="*/ 2651370 w 3049233"/>
              <a:gd name="connsiteY26417" fmla="*/ 1875420 h 1985002"/>
              <a:gd name="connsiteX26418" fmla="*/ 2688961 w 3049233"/>
              <a:gd name="connsiteY26418" fmla="*/ 1762305 h 1985002"/>
              <a:gd name="connsiteX26419" fmla="*/ 2875228 w 3049233"/>
              <a:gd name="connsiteY26419" fmla="*/ 1196223 h 1985002"/>
              <a:gd name="connsiteX26420" fmla="*/ 2875228 w 3049233"/>
              <a:gd name="connsiteY26420" fmla="*/ 1194869 h 1985002"/>
              <a:gd name="connsiteX26421" fmla="*/ 2905371 w 3049233"/>
              <a:gd name="connsiteY26421" fmla="*/ 1130691 h 1985002"/>
              <a:gd name="connsiteX26422" fmla="*/ 2927383 w 3049233"/>
              <a:gd name="connsiteY26422" fmla="*/ 1083786 h 1985002"/>
              <a:gd name="connsiteX26423" fmla="*/ 2934156 w 3049233"/>
              <a:gd name="connsiteY26423" fmla="*/ 1070239 h 1985002"/>
              <a:gd name="connsiteX26424" fmla="*/ 2970954 w 3049233"/>
              <a:gd name="connsiteY26424" fmla="*/ 954447 h 1985002"/>
              <a:gd name="connsiteX26425" fmla="*/ 2975756 w 3049233"/>
              <a:gd name="connsiteY26425" fmla="*/ 875718 h 1985002"/>
              <a:gd name="connsiteX26426" fmla="*/ 2976463 w 3049233"/>
              <a:gd name="connsiteY26426" fmla="*/ 961556 h 1985002"/>
              <a:gd name="connsiteX26427" fmla="*/ 2944254 w 3049233"/>
              <a:gd name="connsiteY26427" fmla="*/ 1085311 h 1985002"/>
              <a:gd name="connsiteX26428" fmla="*/ 2938327 w 3049233"/>
              <a:gd name="connsiteY26428" fmla="*/ 1099365 h 1985002"/>
              <a:gd name="connsiteX26429" fmla="*/ 2919023 w 3049233"/>
              <a:gd name="connsiteY26429" fmla="*/ 1146102 h 1985002"/>
              <a:gd name="connsiteX26430" fmla="*/ 2890915 w 3049233"/>
              <a:gd name="connsiteY26430" fmla="*/ 1213836 h 1985002"/>
              <a:gd name="connsiteX26431" fmla="*/ 2890915 w 3049233"/>
              <a:gd name="connsiteY26431" fmla="*/ 1215359 h 1985002"/>
              <a:gd name="connsiteX26432" fmla="*/ 2711062 w 3049233"/>
              <a:gd name="connsiteY26432" fmla="*/ 1775343 h 1985002"/>
              <a:gd name="connsiteX26433" fmla="*/ 2673306 w 3049233"/>
              <a:gd name="connsiteY26433" fmla="*/ 1885411 h 1985002"/>
              <a:gd name="connsiteX26434" fmla="*/ 2625836 w 3049233"/>
              <a:gd name="connsiteY26434" fmla="*/ 1985002 h 1985002"/>
              <a:gd name="connsiteX26435" fmla="*/ 2632490 w 3049233"/>
              <a:gd name="connsiteY26435" fmla="*/ 1985002 h 1985002"/>
              <a:gd name="connsiteX26436" fmla="*/ 2679141 w 3049233"/>
              <a:gd name="connsiteY26436" fmla="*/ 1887274 h 1985002"/>
              <a:gd name="connsiteX26437" fmla="*/ 2717072 w 3049233"/>
              <a:gd name="connsiteY26437" fmla="*/ 1776191 h 1985002"/>
              <a:gd name="connsiteX26438" fmla="*/ 2896905 w 3049233"/>
              <a:gd name="connsiteY26438" fmla="*/ 1217391 h 1985002"/>
              <a:gd name="connsiteX26439" fmla="*/ 2896905 w 3049233"/>
              <a:gd name="connsiteY26439" fmla="*/ 1216037 h 1985002"/>
              <a:gd name="connsiteX26440" fmla="*/ 2925013 w 3049233"/>
              <a:gd name="connsiteY26440" fmla="*/ 1148303 h 1985002"/>
              <a:gd name="connsiteX26441" fmla="*/ 2944147 w 3049233"/>
              <a:gd name="connsiteY26441" fmla="*/ 1101905 h 1985002"/>
              <a:gd name="connsiteX26442" fmla="*/ 2950243 w 3049233"/>
              <a:gd name="connsiteY26442" fmla="*/ 1087681 h 1985002"/>
              <a:gd name="connsiteX26443" fmla="*/ 2982460 w 3049233"/>
              <a:gd name="connsiteY26443" fmla="*/ 964962 h 1985002"/>
              <a:gd name="connsiteX26444" fmla="*/ 2982426 w 3049233"/>
              <a:gd name="connsiteY26444" fmla="*/ 863927 h 1985002"/>
              <a:gd name="connsiteX26445" fmla="*/ 2987255 w 3049233"/>
              <a:gd name="connsiteY26445" fmla="*/ 899120 h 1985002"/>
              <a:gd name="connsiteX26446" fmla="*/ 2984227 w 3049233"/>
              <a:gd name="connsiteY26446" fmla="*/ 990091 h 1985002"/>
              <a:gd name="connsiteX26447" fmla="*/ 2981271 w 3049233"/>
              <a:gd name="connsiteY26447" fmla="*/ 1011869 h 1985002"/>
              <a:gd name="connsiteX26448" fmla="*/ 2959833 w 3049233"/>
              <a:gd name="connsiteY26448" fmla="*/ 1100720 h 1985002"/>
              <a:gd name="connsiteX26449" fmla="*/ 2954414 w 3049233"/>
              <a:gd name="connsiteY26449" fmla="*/ 1115452 h 1985002"/>
              <a:gd name="connsiteX26450" fmla="*/ 2937481 w 3049233"/>
              <a:gd name="connsiteY26450" fmla="*/ 1163034 h 1985002"/>
              <a:gd name="connsiteX26451" fmla="*/ 2912081 w 3049233"/>
              <a:gd name="connsiteY26451" fmla="*/ 1233985 h 1985002"/>
              <a:gd name="connsiteX26452" fmla="*/ 2912081 w 3049233"/>
              <a:gd name="connsiteY26452" fmla="*/ 1235509 h 1985002"/>
              <a:gd name="connsiteX26453" fmla="*/ 2738836 w 3049233"/>
              <a:gd name="connsiteY26453" fmla="*/ 1788552 h 1985002"/>
              <a:gd name="connsiteX26454" fmla="*/ 2700906 w 3049233"/>
              <a:gd name="connsiteY26454" fmla="*/ 1896588 h 1985002"/>
              <a:gd name="connsiteX26455" fmla="*/ 2656700 w 3049233"/>
              <a:gd name="connsiteY26455" fmla="*/ 1985002 h 1985002"/>
              <a:gd name="connsiteX26456" fmla="*/ 2664738 w 3049233"/>
              <a:gd name="connsiteY26456" fmla="*/ 1985002 h 1985002"/>
              <a:gd name="connsiteX26457" fmla="*/ 2707083 w 3049233"/>
              <a:gd name="connsiteY26457" fmla="*/ 1900312 h 1985002"/>
              <a:gd name="connsiteX26458" fmla="*/ 2745520 w 3049233"/>
              <a:gd name="connsiteY26458" fmla="*/ 1791262 h 1985002"/>
              <a:gd name="connsiteX26459" fmla="*/ 2918411 w 3049233"/>
              <a:gd name="connsiteY26459" fmla="*/ 1238727 h 1985002"/>
              <a:gd name="connsiteX26460" fmla="*/ 2918411 w 3049233"/>
              <a:gd name="connsiteY26460" fmla="*/ 1237034 h 1985002"/>
              <a:gd name="connsiteX26461" fmla="*/ 2943810 w 3049233"/>
              <a:gd name="connsiteY26461" fmla="*/ 1166252 h 1985002"/>
              <a:gd name="connsiteX26462" fmla="*/ 2960743 w 3049233"/>
              <a:gd name="connsiteY26462" fmla="*/ 1118839 h 1985002"/>
              <a:gd name="connsiteX26463" fmla="*/ 2966162 w 3049233"/>
              <a:gd name="connsiteY26463" fmla="*/ 1104106 h 1985002"/>
              <a:gd name="connsiteX26464" fmla="*/ 2993038 w 3049233"/>
              <a:gd name="connsiteY26464" fmla="*/ 979596 h 1985002"/>
              <a:gd name="connsiteX26465" fmla="*/ 2989091 w 3049233"/>
              <a:gd name="connsiteY26465" fmla="*/ 876268 h 1985002"/>
              <a:gd name="connsiteX26466" fmla="*/ 2994565 w 3049233"/>
              <a:gd name="connsiteY26466" fmla="*/ 903793 h 1985002"/>
              <a:gd name="connsiteX26467" fmla="*/ 2996642 w 3049233"/>
              <a:gd name="connsiteY26467" fmla="*/ 1000841 h 1985002"/>
              <a:gd name="connsiteX26468" fmla="*/ 2994685 w 3049233"/>
              <a:gd name="connsiteY26468" fmla="*/ 1024253 h 1985002"/>
              <a:gd name="connsiteX26469" fmla="*/ 2976426 w 3049233"/>
              <a:gd name="connsiteY26469" fmla="*/ 1120024 h 1985002"/>
              <a:gd name="connsiteX26470" fmla="*/ 2767470 w 3049233"/>
              <a:gd name="connsiteY26470" fmla="*/ 1804977 h 1985002"/>
              <a:gd name="connsiteX26471" fmla="*/ 2721736 w 3049233"/>
              <a:gd name="connsiteY26471" fmla="*/ 1927384 h 1985002"/>
              <a:gd name="connsiteX26472" fmla="*/ 2690250 w 3049233"/>
              <a:gd name="connsiteY26472" fmla="*/ 1985002 h 1985002"/>
              <a:gd name="connsiteX26473" fmla="*/ 2695726 w 3049233"/>
              <a:gd name="connsiteY26473" fmla="*/ 1985002 h 1985002"/>
              <a:gd name="connsiteX26474" fmla="*/ 2726395 w 3049233"/>
              <a:gd name="connsiteY26474" fmla="*/ 1928648 h 1985002"/>
              <a:gd name="connsiteX26475" fmla="*/ 2772443 w 3049233"/>
              <a:gd name="connsiteY26475" fmla="*/ 1805147 h 1985002"/>
              <a:gd name="connsiteX26476" fmla="*/ 2981232 w 3049233"/>
              <a:gd name="connsiteY26476" fmla="*/ 1120363 h 1985002"/>
              <a:gd name="connsiteX26477" fmla="*/ 3002944 w 3049233"/>
              <a:gd name="connsiteY26477" fmla="*/ 1003970 h 1985002"/>
              <a:gd name="connsiteX26478" fmla="*/ 2999104 w 3049233"/>
              <a:gd name="connsiteY26478" fmla="*/ 908912 h 1985002"/>
              <a:gd name="connsiteX26479" fmla="*/ 3001822 w 3049233"/>
              <a:gd name="connsiteY26479" fmla="*/ 922908 h 1985002"/>
              <a:gd name="connsiteX26480" fmla="*/ 3009984 w 3049233"/>
              <a:gd name="connsiteY26480" fmla="*/ 1002704 h 1985002"/>
              <a:gd name="connsiteX26481" fmla="*/ 2992342 w 3049233"/>
              <a:gd name="connsiteY26481" fmla="*/ 1118161 h 1985002"/>
              <a:gd name="connsiteX26482" fmla="*/ 2864160 w 3049233"/>
              <a:gd name="connsiteY26482" fmla="*/ 1547421 h 1985002"/>
              <a:gd name="connsiteX26483" fmla="*/ 2751386 w 3049233"/>
              <a:gd name="connsiteY26483" fmla="*/ 1894047 h 1985002"/>
              <a:gd name="connsiteX26484" fmla="*/ 2698014 w 3049233"/>
              <a:gd name="connsiteY26484" fmla="*/ 1985002 h 1985002"/>
              <a:gd name="connsiteX26485" fmla="*/ 2750266 w 3049233"/>
              <a:gd name="connsiteY26485" fmla="*/ 1985002 h 1985002"/>
              <a:gd name="connsiteX26486" fmla="*/ 2757711 w 3049233"/>
              <a:gd name="connsiteY26486" fmla="*/ 1968214 h 1985002"/>
              <a:gd name="connsiteX26487" fmla="*/ 2777886 w 3049233"/>
              <a:gd name="connsiteY26487" fmla="*/ 1913953 h 1985002"/>
              <a:gd name="connsiteX26488" fmla="*/ 2794262 w 3049233"/>
              <a:gd name="connsiteY26488" fmla="*/ 1873272 h 1985002"/>
              <a:gd name="connsiteX26489" fmla="*/ 2830949 w 3049233"/>
              <a:gd name="connsiteY26489" fmla="*/ 1774625 h 1985002"/>
              <a:gd name="connsiteX26490" fmla="*/ 2842181 w 3049233"/>
              <a:gd name="connsiteY26490" fmla="*/ 1741025 h 1985002"/>
              <a:gd name="connsiteX26491" fmla="*/ 2877070 w 3049233"/>
              <a:gd name="connsiteY26491" fmla="*/ 1647190 h 1985002"/>
              <a:gd name="connsiteX26492" fmla="*/ 2882433 w 3049233"/>
              <a:gd name="connsiteY26492" fmla="*/ 1630236 h 1985002"/>
              <a:gd name="connsiteX26493" fmla="*/ 2914309 w 3049233"/>
              <a:gd name="connsiteY26493" fmla="*/ 1530629 h 1985002"/>
              <a:gd name="connsiteX26494" fmla="*/ 2920321 w 3049233"/>
              <a:gd name="connsiteY26494" fmla="*/ 1510460 h 1985002"/>
              <a:gd name="connsiteX26495" fmla="*/ 2925862 w 3049233"/>
              <a:gd name="connsiteY26495" fmla="*/ 1492941 h 1985002"/>
              <a:gd name="connsiteX26496" fmla="*/ 2935279 w 3049233"/>
              <a:gd name="connsiteY26496" fmla="*/ 1460274 h 1985002"/>
              <a:gd name="connsiteX26497" fmla="*/ 2947331 w 3049233"/>
              <a:gd name="connsiteY26497" fmla="*/ 1419840 h 1985002"/>
              <a:gd name="connsiteX26498" fmla="*/ 2958827 w 3049233"/>
              <a:gd name="connsiteY26498" fmla="*/ 1378585 h 1985002"/>
              <a:gd name="connsiteX26499" fmla="*/ 2966964 w 3049233"/>
              <a:gd name="connsiteY26499" fmla="*/ 1350360 h 1985002"/>
              <a:gd name="connsiteX26500" fmla="*/ 2971862 w 3049233"/>
              <a:gd name="connsiteY26500" fmla="*/ 1331809 h 1985002"/>
              <a:gd name="connsiteX26501" fmla="*/ 2975935 w 3049233"/>
              <a:gd name="connsiteY26501" fmla="*/ 1317196 h 1985002"/>
              <a:gd name="connsiteX26502" fmla="*/ 2994357 w 3049233"/>
              <a:gd name="connsiteY26502" fmla="*/ 1246622 h 1985002"/>
              <a:gd name="connsiteX26503" fmla="*/ 3000049 w 3049233"/>
              <a:gd name="connsiteY26503" fmla="*/ 1225066 h 1985002"/>
              <a:gd name="connsiteX26504" fmla="*/ 3006108 w 3049233"/>
              <a:gd name="connsiteY26504" fmla="*/ 1199990 h 1985002"/>
              <a:gd name="connsiteX26505" fmla="*/ 3019340 w 3049233"/>
              <a:gd name="connsiteY26505" fmla="*/ 1145822 h 1985002"/>
              <a:gd name="connsiteX26506" fmla="*/ 3021525 w 3049233"/>
              <a:gd name="connsiteY26506" fmla="*/ 1136197 h 1985002"/>
              <a:gd name="connsiteX26507" fmla="*/ 3024791 w 3049233"/>
              <a:gd name="connsiteY26507" fmla="*/ 1122680 h 1985002"/>
              <a:gd name="connsiteX26508" fmla="*/ 3040866 w 3049233"/>
              <a:gd name="connsiteY26508" fmla="*/ 1048822 h 1985002"/>
              <a:gd name="connsiteX26509" fmla="*/ 3043360 w 3049233"/>
              <a:gd name="connsiteY26509" fmla="*/ 1035793 h 1985002"/>
              <a:gd name="connsiteX26510" fmla="*/ 3043426 w 3049233"/>
              <a:gd name="connsiteY26510" fmla="*/ 1035473 h 1985002"/>
              <a:gd name="connsiteX26511" fmla="*/ 3043461 w 3049233"/>
              <a:gd name="connsiteY26511" fmla="*/ 1035263 h 1985002"/>
              <a:gd name="connsiteX26512" fmla="*/ 3045551 w 3049233"/>
              <a:gd name="connsiteY26512" fmla="*/ 1024346 h 1985002"/>
              <a:gd name="connsiteX26513" fmla="*/ 3047947 w 3049233"/>
              <a:gd name="connsiteY26513" fmla="*/ 1009110 h 1985002"/>
              <a:gd name="connsiteX26514" fmla="*/ 3014865 w 3049233"/>
              <a:gd name="connsiteY26514" fmla="*/ 851736 h 1985002"/>
              <a:gd name="connsiteX26515" fmla="*/ 2977078 w 3049233"/>
              <a:gd name="connsiteY26515" fmla="*/ 791555 h 1985002"/>
              <a:gd name="connsiteX26516" fmla="*/ 2969883 w 3049233"/>
              <a:gd name="connsiteY26516" fmla="*/ 779826 h 1985002"/>
              <a:gd name="connsiteX26517" fmla="*/ 2969342 w 3049233"/>
              <a:gd name="connsiteY26517" fmla="*/ 779234 h 1985002"/>
              <a:gd name="connsiteX26518" fmla="*/ 2968962 w 3049233"/>
              <a:gd name="connsiteY26518" fmla="*/ 778629 h 1985002"/>
              <a:gd name="connsiteX26519" fmla="*/ 2954217 w 3049233"/>
              <a:gd name="connsiteY26519" fmla="*/ 762684 h 1985002"/>
              <a:gd name="connsiteX26520" fmla="*/ 2942628 w 3049233"/>
              <a:gd name="connsiteY26520" fmla="*/ 750003 h 1985002"/>
              <a:gd name="connsiteX26521" fmla="*/ 2942111 w 3049233"/>
              <a:gd name="connsiteY26521" fmla="*/ 749593 h 1985002"/>
              <a:gd name="connsiteX26522" fmla="*/ 2941067 w 3049233"/>
              <a:gd name="connsiteY26522" fmla="*/ 748464 h 1985002"/>
              <a:gd name="connsiteX26523" fmla="*/ 2910788 w 3049233"/>
              <a:gd name="connsiteY26523" fmla="*/ 724461 h 1985002"/>
              <a:gd name="connsiteX26524" fmla="*/ 2464763 w 3049233"/>
              <a:gd name="connsiteY26524" fmla="*/ 578834 h 1985002"/>
              <a:gd name="connsiteX26525" fmla="*/ 2368084 w 3049233"/>
              <a:gd name="connsiteY26525" fmla="*/ 571545 h 1985002"/>
              <a:gd name="connsiteX26526" fmla="*/ 2368074 w 3049233"/>
              <a:gd name="connsiteY26526" fmla="*/ 571547 h 1985002"/>
              <a:gd name="connsiteX26527" fmla="*/ 2368046 w 3049233"/>
              <a:gd name="connsiteY26527" fmla="*/ 571545 h 1985002"/>
              <a:gd name="connsiteX26528" fmla="*/ 2368036 w 3049233"/>
              <a:gd name="connsiteY26528" fmla="*/ 571547 h 1985002"/>
              <a:gd name="connsiteX26529" fmla="*/ 2368007 w 3049233"/>
              <a:gd name="connsiteY26529" fmla="*/ 571545 h 1985002"/>
              <a:gd name="connsiteX26530" fmla="*/ 2273179 w 3049233"/>
              <a:gd name="connsiteY26530" fmla="*/ 591704 h 1985002"/>
              <a:gd name="connsiteX26531" fmla="*/ 2270134 w 3049233"/>
              <a:gd name="connsiteY26531" fmla="*/ 592719 h 1985002"/>
              <a:gd name="connsiteX26532" fmla="*/ 2219437 w 3049233"/>
              <a:gd name="connsiteY26532" fmla="*/ 630357 h 1985002"/>
              <a:gd name="connsiteX26533" fmla="*/ 2218071 w 3049233"/>
              <a:gd name="connsiteY26533" fmla="*/ 631737 h 1985002"/>
              <a:gd name="connsiteX26534" fmla="*/ 1573427 w 3049233"/>
              <a:gd name="connsiteY26534" fmla="*/ 348642 h 1985002"/>
              <a:gd name="connsiteX26535" fmla="*/ 1575408 w 3049233"/>
              <a:gd name="connsiteY26535" fmla="*/ 345309 h 1985002"/>
              <a:gd name="connsiteX26536" fmla="*/ 1583380 w 3049233"/>
              <a:gd name="connsiteY26536" fmla="*/ 301296 h 1985002"/>
              <a:gd name="connsiteX26537" fmla="*/ 1575760 w 3049233"/>
              <a:gd name="connsiteY26537" fmla="*/ 255915 h 1985002"/>
              <a:gd name="connsiteX26538" fmla="*/ 1553913 w 3049233"/>
              <a:gd name="connsiteY26538" fmla="*/ 215615 h 1985002"/>
              <a:gd name="connsiteX26539" fmla="*/ 1550018 w 3049233"/>
              <a:gd name="connsiteY26539" fmla="*/ 210534 h 1985002"/>
              <a:gd name="connsiteX26540" fmla="*/ 946184 w 3049233"/>
              <a:gd name="connsiteY26540" fmla="*/ 54 h 1985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</a:cxnLst>
            <a:rect l="l" t="t" r="r" b="b"/>
            <a:pathLst>
              <a:path w="3049233" h="1985002">
                <a:moveTo>
                  <a:pt x="1761376" y="1821318"/>
                </a:moveTo>
                <a:lnTo>
                  <a:pt x="1741855" y="1824959"/>
                </a:lnTo>
                <a:lnTo>
                  <a:pt x="1740493" y="1824929"/>
                </a:lnTo>
                <a:lnTo>
                  <a:pt x="1740327" y="1824925"/>
                </a:lnTo>
                <a:close/>
                <a:moveTo>
                  <a:pt x="1812258" y="1810146"/>
                </a:moveTo>
                <a:lnTo>
                  <a:pt x="1802393" y="1813669"/>
                </a:lnTo>
                <a:lnTo>
                  <a:pt x="1801401" y="1813854"/>
                </a:lnTo>
                <a:close/>
                <a:moveTo>
                  <a:pt x="1860236" y="1792472"/>
                </a:moveTo>
                <a:lnTo>
                  <a:pt x="1860274" y="1792992"/>
                </a:lnTo>
                <a:lnTo>
                  <a:pt x="1860236" y="1793007"/>
                </a:lnTo>
                <a:close/>
                <a:moveTo>
                  <a:pt x="172543" y="1676820"/>
                </a:moveTo>
                <a:lnTo>
                  <a:pt x="174963" y="1677635"/>
                </a:lnTo>
                <a:lnTo>
                  <a:pt x="185306" y="1682793"/>
                </a:lnTo>
                <a:lnTo>
                  <a:pt x="182473" y="1682287"/>
                </a:lnTo>
                <a:lnTo>
                  <a:pt x="180186" y="1681879"/>
                </a:lnTo>
                <a:lnTo>
                  <a:pt x="177270" y="1679949"/>
                </a:lnTo>
                <a:lnTo>
                  <a:pt x="173034" y="1677145"/>
                </a:lnTo>
                <a:close/>
                <a:moveTo>
                  <a:pt x="213047" y="1671658"/>
                </a:moveTo>
                <a:lnTo>
                  <a:pt x="211316" y="1673001"/>
                </a:lnTo>
                <a:lnTo>
                  <a:pt x="210747" y="1673442"/>
                </a:lnTo>
                <a:lnTo>
                  <a:pt x="209903" y="1673428"/>
                </a:lnTo>
                <a:lnTo>
                  <a:pt x="209895" y="1673428"/>
                </a:lnTo>
                <a:lnTo>
                  <a:pt x="210078" y="1673325"/>
                </a:lnTo>
                <a:lnTo>
                  <a:pt x="210481" y="1673099"/>
                </a:lnTo>
                <a:lnTo>
                  <a:pt x="212604" y="1671907"/>
                </a:lnTo>
                <a:close/>
                <a:moveTo>
                  <a:pt x="248915" y="1669233"/>
                </a:moveTo>
                <a:lnTo>
                  <a:pt x="235350" y="1673860"/>
                </a:lnTo>
                <a:lnTo>
                  <a:pt x="235003" y="1673854"/>
                </a:lnTo>
                <a:lnTo>
                  <a:pt x="235088" y="1673819"/>
                </a:lnTo>
                <a:lnTo>
                  <a:pt x="236615" y="1673187"/>
                </a:lnTo>
                <a:lnTo>
                  <a:pt x="238032" y="1672601"/>
                </a:lnTo>
                <a:lnTo>
                  <a:pt x="241807" y="1671139"/>
                </a:lnTo>
                <a:lnTo>
                  <a:pt x="244590" y="1670060"/>
                </a:lnTo>
                <a:lnTo>
                  <a:pt x="247115" y="1669577"/>
                </a:lnTo>
                <a:lnTo>
                  <a:pt x="248139" y="1669381"/>
                </a:lnTo>
                <a:close/>
                <a:moveTo>
                  <a:pt x="207051" y="1669156"/>
                </a:moveTo>
                <a:lnTo>
                  <a:pt x="207651" y="1669335"/>
                </a:lnTo>
                <a:lnTo>
                  <a:pt x="205875" y="1670889"/>
                </a:lnTo>
                <a:lnTo>
                  <a:pt x="204484" y="1672107"/>
                </a:lnTo>
                <a:lnTo>
                  <a:pt x="203827" y="1671898"/>
                </a:lnTo>
                <a:lnTo>
                  <a:pt x="203229" y="1671708"/>
                </a:lnTo>
                <a:lnTo>
                  <a:pt x="206209" y="1669718"/>
                </a:lnTo>
                <a:close/>
                <a:moveTo>
                  <a:pt x="197807" y="1666407"/>
                </a:moveTo>
                <a:lnTo>
                  <a:pt x="198569" y="1666634"/>
                </a:lnTo>
                <a:lnTo>
                  <a:pt x="201168" y="1667407"/>
                </a:lnTo>
                <a:lnTo>
                  <a:pt x="200056" y="1668522"/>
                </a:lnTo>
                <a:lnTo>
                  <a:pt x="198407" y="1670176"/>
                </a:lnTo>
                <a:lnTo>
                  <a:pt x="196490" y="1669567"/>
                </a:lnTo>
                <a:lnTo>
                  <a:pt x="195623" y="1669291"/>
                </a:lnTo>
                <a:lnTo>
                  <a:pt x="197694" y="1666498"/>
                </a:lnTo>
                <a:lnTo>
                  <a:pt x="197800" y="1666413"/>
                </a:lnTo>
                <a:close/>
                <a:moveTo>
                  <a:pt x="190891" y="1664351"/>
                </a:moveTo>
                <a:lnTo>
                  <a:pt x="193126" y="1665015"/>
                </a:lnTo>
                <a:lnTo>
                  <a:pt x="193065" y="1665085"/>
                </a:lnTo>
                <a:lnTo>
                  <a:pt x="192810" y="1665376"/>
                </a:lnTo>
                <a:lnTo>
                  <a:pt x="190743" y="1667740"/>
                </a:lnTo>
                <a:lnTo>
                  <a:pt x="189449" y="1667329"/>
                </a:lnTo>
                <a:lnTo>
                  <a:pt x="189502" y="1667219"/>
                </a:lnTo>
                <a:lnTo>
                  <a:pt x="189707" y="1666797"/>
                </a:lnTo>
                <a:close/>
                <a:moveTo>
                  <a:pt x="227917" y="1663311"/>
                </a:moveTo>
                <a:lnTo>
                  <a:pt x="228533" y="1663346"/>
                </a:lnTo>
                <a:lnTo>
                  <a:pt x="227444" y="1663893"/>
                </a:lnTo>
                <a:lnTo>
                  <a:pt x="225083" y="1665078"/>
                </a:lnTo>
                <a:lnTo>
                  <a:pt x="224770" y="1665079"/>
                </a:lnTo>
                <a:close/>
                <a:moveTo>
                  <a:pt x="217016" y="1662500"/>
                </a:moveTo>
                <a:lnTo>
                  <a:pt x="217175" y="1662544"/>
                </a:lnTo>
                <a:lnTo>
                  <a:pt x="217468" y="1662625"/>
                </a:lnTo>
                <a:lnTo>
                  <a:pt x="215243" y="1663803"/>
                </a:lnTo>
                <a:lnTo>
                  <a:pt x="214385" y="1664257"/>
                </a:lnTo>
                <a:lnTo>
                  <a:pt x="214703" y="1664045"/>
                </a:lnTo>
                <a:close/>
                <a:moveTo>
                  <a:pt x="184428" y="1662429"/>
                </a:moveTo>
                <a:lnTo>
                  <a:pt x="186839" y="1663146"/>
                </a:lnTo>
                <a:lnTo>
                  <a:pt x="185995" y="1664228"/>
                </a:lnTo>
                <a:lnTo>
                  <a:pt x="184743" y="1665834"/>
                </a:lnTo>
                <a:lnTo>
                  <a:pt x="183868" y="1665556"/>
                </a:lnTo>
                <a:lnTo>
                  <a:pt x="183597" y="1665470"/>
                </a:lnTo>
                <a:close/>
                <a:moveTo>
                  <a:pt x="317525" y="1661233"/>
                </a:moveTo>
                <a:lnTo>
                  <a:pt x="293262" y="1670801"/>
                </a:lnTo>
                <a:lnTo>
                  <a:pt x="277019" y="1673665"/>
                </a:lnTo>
                <a:lnTo>
                  <a:pt x="274439" y="1674120"/>
                </a:lnTo>
                <a:lnTo>
                  <a:pt x="275081" y="1673932"/>
                </a:lnTo>
                <a:lnTo>
                  <a:pt x="283722" y="1671398"/>
                </a:lnTo>
                <a:lnTo>
                  <a:pt x="288628" y="1669959"/>
                </a:lnTo>
                <a:lnTo>
                  <a:pt x="291035" y="1669510"/>
                </a:lnTo>
                <a:lnTo>
                  <a:pt x="293358" y="1668572"/>
                </a:lnTo>
                <a:lnTo>
                  <a:pt x="294717" y="1668173"/>
                </a:lnTo>
                <a:lnTo>
                  <a:pt x="297781" y="1667275"/>
                </a:lnTo>
                <a:lnTo>
                  <a:pt x="299396" y="1666801"/>
                </a:lnTo>
                <a:close/>
                <a:moveTo>
                  <a:pt x="178454" y="1660652"/>
                </a:moveTo>
                <a:lnTo>
                  <a:pt x="180003" y="1661113"/>
                </a:lnTo>
                <a:lnTo>
                  <a:pt x="180069" y="1661132"/>
                </a:lnTo>
                <a:lnTo>
                  <a:pt x="180793" y="1661348"/>
                </a:lnTo>
                <a:lnTo>
                  <a:pt x="180234" y="1662183"/>
                </a:lnTo>
                <a:lnTo>
                  <a:pt x="179020" y="1663998"/>
                </a:lnTo>
                <a:lnTo>
                  <a:pt x="179011" y="1664012"/>
                </a:lnTo>
                <a:lnTo>
                  <a:pt x="178072" y="1663714"/>
                </a:lnTo>
                <a:lnTo>
                  <a:pt x="178212" y="1662591"/>
                </a:lnTo>
                <a:close/>
                <a:moveTo>
                  <a:pt x="252329" y="1660429"/>
                </a:moveTo>
                <a:lnTo>
                  <a:pt x="249135" y="1661718"/>
                </a:lnTo>
                <a:lnTo>
                  <a:pt x="249536" y="1661537"/>
                </a:lnTo>
                <a:lnTo>
                  <a:pt x="250169" y="1661251"/>
                </a:lnTo>
                <a:lnTo>
                  <a:pt x="251720" y="1660550"/>
                </a:lnTo>
                <a:lnTo>
                  <a:pt x="252019" y="1660491"/>
                </a:lnTo>
                <a:lnTo>
                  <a:pt x="252252" y="1660444"/>
                </a:lnTo>
                <a:close/>
                <a:moveTo>
                  <a:pt x="206281" y="1659553"/>
                </a:moveTo>
                <a:lnTo>
                  <a:pt x="208673" y="1660210"/>
                </a:lnTo>
                <a:lnTo>
                  <a:pt x="208370" y="1660395"/>
                </a:lnTo>
                <a:lnTo>
                  <a:pt x="207828" y="1660726"/>
                </a:lnTo>
                <a:lnTo>
                  <a:pt x="206164" y="1662396"/>
                </a:lnTo>
                <a:lnTo>
                  <a:pt x="205790" y="1662771"/>
                </a:lnTo>
                <a:lnTo>
                  <a:pt x="203241" y="1662013"/>
                </a:lnTo>
                <a:lnTo>
                  <a:pt x="206197" y="1659622"/>
                </a:lnTo>
                <a:lnTo>
                  <a:pt x="206277" y="1659557"/>
                </a:lnTo>
                <a:close/>
                <a:moveTo>
                  <a:pt x="172633" y="1658921"/>
                </a:moveTo>
                <a:lnTo>
                  <a:pt x="173027" y="1659038"/>
                </a:lnTo>
                <a:lnTo>
                  <a:pt x="173539" y="1659190"/>
                </a:lnTo>
                <a:lnTo>
                  <a:pt x="172622" y="1660824"/>
                </a:lnTo>
                <a:lnTo>
                  <a:pt x="172597" y="1660868"/>
                </a:lnTo>
                <a:lnTo>
                  <a:pt x="172618" y="1659743"/>
                </a:lnTo>
                <a:close/>
                <a:moveTo>
                  <a:pt x="198005" y="1657281"/>
                </a:moveTo>
                <a:lnTo>
                  <a:pt x="200391" y="1657936"/>
                </a:lnTo>
                <a:lnTo>
                  <a:pt x="198831" y="1659047"/>
                </a:lnTo>
                <a:lnTo>
                  <a:pt x="197791" y="1659787"/>
                </a:lnTo>
                <a:lnTo>
                  <a:pt x="197541" y="1659966"/>
                </a:lnTo>
                <a:lnTo>
                  <a:pt x="197328" y="1660209"/>
                </a:lnTo>
                <a:lnTo>
                  <a:pt x="197297" y="1660245"/>
                </a:lnTo>
                <a:lnTo>
                  <a:pt x="196783" y="1660092"/>
                </a:lnTo>
                <a:lnTo>
                  <a:pt x="195497" y="1659710"/>
                </a:lnTo>
                <a:close/>
                <a:moveTo>
                  <a:pt x="167017" y="1657251"/>
                </a:moveTo>
                <a:lnTo>
                  <a:pt x="167197" y="1657305"/>
                </a:lnTo>
                <a:lnTo>
                  <a:pt x="167113" y="1657483"/>
                </a:lnTo>
                <a:lnTo>
                  <a:pt x="167039" y="1657637"/>
                </a:lnTo>
                <a:close/>
                <a:moveTo>
                  <a:pt x="161637" y="1655651"/>
                </a:moveTo>
                <a:lnTo>
                  <a:pt x="161705" y="1655671"/>
                </a:lnTo>
                <a:lnTo>
                  <a:pt x="162271" y="1658693"/>
                </a:lnTo>
                <a:lnTo>
                  <a:pt x="162021" y="1658614"/>
                </a:lnTo>
                <a:lnTo>
                  <a:pt x="161863" y="1657394"/>
                </a:lnTo>
                <a:lnTo>
                  <a:pt x="161756" y="1656565"/>
                </a:lnTo>
                <a:close/>
                <a:moveTo>
                  <a:pt x="231321" y="1655288"/>
                </a:moveTo>
                <a:lnTo>
                  <a:pt x="228507" y="1656778"/>
                </a:lnTo>
                <a:lnTo>
                  <a:pt x="227113" y="1656807"/>
                </a:lnTo>
                <a:lnTo>
                  <a:pt x="225490" y="1656841"/>
                </a:lnTo>
                <a:lnTo>
                  <a:pt x="227814" y="1655288"/>
                </a:lnTo>
                <a:close/>
                <a:moveTo>
                  <a:pt x="190002" y="1655084"/>
                </a:moveTo>
                <a:lnTo>
                  <a:pt x="191345" y="1655452"/>
                </a:lnTo>
                <a:lnTo>
                  <a:pt x="192706" y="1655826"/>
                </a:lnTo>
                <a:lnTo>
                  <a:pt x="192270" y="1656176"/>
                </a:lnTo>
                <a:lnTo>
                  <a:pt x="190642" y="1658265"/>
                </a:lnTo>
                <a:lnTo>
                  <a:pt x="187984" y="1657475"/>
                </a:lnTo>
                <a:lnTo>
                  <a:pt x="189240" y="1655986"/>
                </a:lnTo>
                <a:lnTo>
                  <a:pt x="189745" y="1655388"/>
                </a:lnTo>
                <a:close/>
                <a:moveTo>
                  <a:pt x="214883" y="1653225"/>
                </a:moveTo>
                <a:lnTo>
                  <a:pt x="218597" y="1654154"/>
                </a:lnTo>
                <a:lnTo>
                  <a:pt x="217061" y="1655091"/>
                </a:lnTo>
                <a:lnTo>
                  <a:pt x="215449" y="1656074"/>
                </a:lnTo>
                <a:lnTo>
                  <a:pt x="215381" y="1656055"/>
                </a:lnTo>
                <a:lnTo>
                  <a:pt x="212112" y="1655153"/>
                </a:lnTo>
                <a:close/>
                <a:moveTo>
                  <a:pt x="182558" y="1653040"/>
                </a:moveTo>
                <a:lnTo>
                  <a:pt x="185158" y="1653754"/>
                </a:lnTo>
                <a:lnTo>
                  <a:pt x="185763" y="1653920"/>
                </a:lnTo>
                <a:lnTo>
                  <a:pt x="184672" y="1655550"/>
                </a:lnTo>
                <a:lnTo>
                  <a:pt x="184147" y="1656334"/>
                </a:lnTo>
                <a:lnTo>
                  <a:pt x="181699" y="1655606"/>
                </a:lnTo>
                <a:lnTo>
                  <a:pt x="180937" y="1655379"/>
                </a:lnTo>
                <a:lnTo>
                  <a:pt x="181625" y="1654387"/>
                </a:lnTo>
                <a:close/>
                <a:moveTo>
                  <a:pt x="251721" y="1652435"/>
                </a:moveTo>
                <a:lnTo>
                  <a:pt x="250147" y="1653171"/>
                </a:lnTo>
                <a:lnTo>
                  <a:pt x="246471" y="1654891"/>
                </a:lnTo>
                <a:lnTo>
                  <a:pt x="243078" y="1656478"/>
                </a:lnTo>
                <a:lnTo>
                  <a:pt x="240740" y="1656526"/>
                </a:lnTo>
                <a:lnTo>
                  <a:pt x="240055" y="1656541"/>
                </a:lnTo>
                <a:lnTo>
                  <a:pt x="239975" y="1656542"/>
                </a:lnTo>
                <a:lnTo>
                  <a:pt x="241784" y="1655527"/>
                </a:lnTo>
                <a:lnTo>
                  <a:pt x="244676" y="1653903"/>
                </a:lnTo>
                <a:close/>
                <a:moveTo>
                  <a:pt x="175488" y="1651099"/>
                </a:moveTo>
                <a:lnTo>
                  <a:pt x="175861" y="1651201"/>
                </a:lnTo>
                <a:lnTo>
                  <a:pt x="177736" y="1651716"/>
                </a:lnTo>
                <a:lnTo>
                  <a:pt x="177304" y="1652485"/>
                </a:lnTo>
                <a:lnTo>
                  <a:pt x="176431" y="1654039"/>
                </a:lnTo>
                <a:lnTo>
                  <a:pt x="174164" y="1653365"/>
                </a:lnTo>
                <a:close/>
                <a:moveTo>
                  <a:pt x="205530" y="1650886"/>
                </a:moveTo>
                <a:lnTo>
                  <a:pt x="206811" y="1651207"/>
                </a:lnTo>
                <a:lnTo>
                  <a:pt x="208284" y="1651575"/>
                </a:lnTo>
                <a:lnTo>
                  <a:pt x="209053" y="1651767"/>
                </a:lnTo>
                <a:lnTo>
                  <a:pt x="206481" y="1653599"/>
                </a:lnTo>
                <a:lnTo>
                  <a:pt x="203155" y="1652681"/>
                </a:lnTo>
                <a:close/>
                <a:moveTo>
                  <a:pt x="168445" y="1649165"/>
                </a:moveTo>
                <a:lnTo>
                  <a:pt x="170761" y="1649801"/>
                </a:lnTo>
                <a:lnTo>
                  <a:pt x="169699" y="1652037"/>
                </a:lnTo>
                <a:lnTo>
                  <a:pt x="167421" y="1651359"/>
                </a:lnTo>
                <a:lnTo>
                  <a:pt x="167507" y="1651174"/>
                </a:lnTo>
                <a:lnTo>
                  <a:pt x="168303" y="1649467"/>
                </a:lnTo>
                <a:close/>
                <a:moveTo>
                  <a:pt x="196093" y="1648527"/>
                </a:moveTo>
                <a:lnTo>
                  <a:pt x="200432" y="1649612"/>
                </a:lnTo>
                <a:lnTo>
                  <a:pt x="198287" y="1651337"/>
                </a:lnTo>
                <a:lnTo>
                  <a:pt x="194160" y="1650198"/>
                </a:lnTo>
                <a:close/>
                <a:moveTo>
                  <a:pt x="162018" y="1646703"/>
                </a:moveTo>
                <a:lnTo>
                  <a:pt x="164259" y="1648016"/>
                </a:lnTo>
                <a:lnTo>
                  <a:pt x="164540" y="1648093"/>
                </a:lnTo>
                <a:lnTo>
                  <a:pt x="163705" y="1650254"/>
                </a:lnTo>
                <a:lnTo>
                  <a:pt x="161227" y="1649517"/>
                </a:lnTo>
                <a:lnTo>
                  <a:pt x="161029" y="1649393"/>
                </a:lnTo>
                <a:lnTo>
                  <a:pt x="161336" y="1648559"/>
                </a:lnTo>
                <a:lnTo>
                  <a:pt x="161827" y="1647224"/>
                </a:lnTo>
                <a:close/>
                <a:moveTo>
                  <a:pt x="187298" y="1646327"/>
                </a:moveTo>
                <a:lnTo>
                  <a:pt x="188642" y="1646663"/>
                </a:lnTo>
                <a:lnTo>
                  <a:pt x="191406" y="1647355"/>
                </a:lnTo>
                <a:lnTo>
                  <a:pt x="192018" y="1647508"/>
                </a:lnTo>
                <a:lnTo>
                  <a:pt x="190215" y="1649110"/>
                </a:lnTo>
                <a:lnTo>
                  <a:pt x="186074" y="1647967"/>
                </a:lnTo>
                <a:lnTo>
                  <a:pt x="187001" y="1646629"/>
                </a:lnTo>
                <a:lnTo>
                  <a:pt x="187279" y="1646346"/>
                </a:lnTo>
                <a:close/>
                <a:moveTo>
                  <a:pt x="224931" y="1646237"/>
                </a:moveTo>
                <a:lnTo>
                  <a:pt x="228210" y="1646989"/>
                </a:lnTo>
                <a:lnTo>
                  <a:pt x="230335" y="1646989"/>
                </a:lnTo>
                <a:lnTo>
                  <a:pt x="227782" y="1648547"/>
                </a:lnTo>
                <a:lnTo>
                  <a:pt x="223809" y="1648683"/>
                </a:lnTo>
                <a:lnTo>
                  <a:pt x="222054" y="1648238"/>
                </a:lnTo>
                <a:close/>
                <a:moveTo>
                  <a:pt x="251829" y="1644494"/>
                </a:moveTo>
                <a:lnTo>
                  <a:pt x="249547" y="1645635"/>
                </a:lnTo>
                <a:lnTo>
                  <a:pt x="245171" y="1647953"/>
                </a:lnTo>
                <a:lnTo>
                  <a:pt x="238452" y="1648183"/>
                </a:lnTo>
                <a:lnTo>
                  <a:pt x="238896" y="1647886"/>
                </a:lnTo>
                <a:lnTo>
                  <a:pt x="239758" y="1647310"/>
                </a:lnTo>
                <a:lnTo>
                  <a:pt x="240239" y="1646989"/>
                </a:lnTo>
                <a:lnTo>
                  <a:pt x="240573" y="1646989"/>
                </a:lnTo>
                <a:close/>
                <a:moveTo>
                  <a:pt x="179425" y="1644359"/>
                </a:moveTo>
                <a:lnTo>
                  <a:pt x="182555" y="1645142"/>
                </a:lnTo>
                <a:lnTo>
                  <a:pt x="182162" y="1645548"/>
                </a:lnTo>
                <a:lnTo>
                  <a:pt x="181140" y="1646605"/>
                </a:lnTo>
                <a:lnTo>
                  <a:pt x="178533" y="1645885"/>
                </a:lnTo>
                <a:lnTo>
                  <a:pt x="178541" y="1645871"/>
                </a:lnTo>
                <a:lnTo>
                  <a:pt x="178677" y="1645639"/>
                </a:lnTo>
                <a:close/>
                <a:moveTo>
                  <a:pt x="292205" y="1643996"/>
                </a:moveTo>
                <a:lnTo>
                  <a:pt x="282399" y="1648514"/>
                </a:lnTo>
                <a:lnTo>
                  <a:pt x="272669" y="1652351"/>
                </a:lnTo>
                <a:lnTo>
                  <a:pt x="265737" y="1654241"/>
                </a:lnTo>
                <a:lnTo>
                  <a:pt x="265583" y="1654283"/>
                </a:lnTo>
                <a:lnTo>
                  <a:pt x="276473" y="1649359"/>
                </a:lnTo>
                <a:lnTo>
                  <a:pt x="282370" y="1646046"/>
                </a:lnTo>
                <a:lnTo>
                  <a:pt x="289678" y="1644523"/>
                </a:lnTo>
                <a:close/>
                <a:moveTo>
                  <a:pt x="214769" y="1643904"/>
                </a:moveTo>
                <a:lnTo>
                  <a:pt x="218796" y="1644828"/>
                </a:lnTo>
                <a:lnTo>
                  <a:pt x="216124" y="1646732"/>
                </a:lnTo>
                <a:lnTo>
                  <a:pt x="214915" y="1646425"/>
                </a:lnTo>
                <a:lnTo>
                  <a:pt x="212982" y="1645934"/>
                </a:lnTo>
                <a:lnTo>
                  <a:pt x="212309" y="1645763"/>
                </a:lnTo>
                <a:lnTo>
                  <a:pt x="213151" y="1645127"/>
                </a:lnTo>
                <a:close/>
                <a:moveTo>
                  <a:pt x="155868" y="1643098"/>
                </a:moveTo>
                <a:lnTo>
                  <a:pt x="158293" y="1644519"/>
                </a:lnTo>
                <a:lnTo>
                  <a:pt x="157469" y="1647154"/>
                </a:lnTo>
                <a:lnTo>
                  <a:pt x="155123" y="1645679"/>
                </a:lnTo>
                <a:lnTo>
                  <a:pt x="155854" y="1643147"/>
                </a:lnTo>
                <a:close/>
                <a:moveTo>
                  <a:pt x="171600" y="1642402"/>
                </a:moveTo>
                <a:lnTo>
                  <a:pt x="174239" y="1643062"/>
                </a:lnTo>
                <a:lnTo>
                  <a:pt x="174169" y="1643142"/>
                </a:lnTo>
                <a:lnTo>
                  <a:pt x="174037" y="1643295"/>
                </a:lnTo>
                <a:lnTo>
                  <a:pt x="173624" y="1643773"/>
                </a:lnTo>
                <a:lnTo>
                  <a:pt x="173306" y="1644442"/>
                </a:lnTo>
                <a:lnTo>
                  <a:pt x="170951" y="1643792"/>
                </a:lnTo>
                <a:close/>
                <a:moveTo>
                  <a:pt x="204232" y="1641485"/>
                </a:moveTo>
                <a:lnTo>
                  <a:pt x="206848" y="1642086"/>
                </a:lnTo>
                <a:lnTo>
                  <a:pt x="209136" y="1642611"/>
                </a:lnTo>
                <a:lnTo>
                  <a:pt x="206919" y="1644394"/>
                </a:lnTo>
                <a:lnTo>
                  <a:pt x="202242" y="1643207"/>
                </a:lnTo>
                <a:close/>
                <a:moveTo>
                  <a:pt x="149849" y="1639570"/>
                </a:moveTo>
                <a:lnTo>
                  <a:pt x="151904" y="1640775"/>
                </a:lnTo>
                <a:lnTo>
                  <a:pt x="151294" y="1643271"/>
                </a:lnTo>
                <a:lnTo>
                  <a:pt x="149304" y="1642020"/>
                </a:lnTo>
                <a:close/>
                <a:moveTo>
                  <a:pt x="164772" y="1639212"/>
                </a:moveTo>
                <a:lnTo>
                  <a:pt x="165827" y="1639787"/>
                </a:lnTo>
                <a:lnTo>
                  <a:pt x="167415" y="1640651"/>
                </a:lnTo>
                <a:lnTo>
                  <a:pt x="166799" y="1642244"/>
                </a:lnTo>
                <a:lnTo>
                  <a:pt x="166660" y="1642603"/>
                </a:lnTo>
                <a:lnTo>
                  <a:pt x="164085" y="1641082"/>
                </a:lnTo>
                <a:close/>
                <a:moveTo>
                  <a:pt x="194305" y="1639207"/>
                </a:moveTo>
                <a:lnTo>
                  <a:pt x="199912" y="1640494"/>
                </a:lnTo>
                <a:lnTo>
                  <a:pt x="198510" y="1641740"/>
                </a:lnTo>
                <a:lnTo>
                  <a:pt x="198055" y="1642144"/>
                </a:lnTo>
                <a:lnTo>
                  <a:pt x="192743" y="1640795"/>
                </a:lnTo>
                <a:lnTo>
                  <a:pt x="192949" y="1640585"/>
                </a:lnTo>
                <a:close/>
                <a:moveTo>
                  <a:pt x="244431" y="1638424"/>
                </a:moveTo>
                <a:lnTo>
                  <a:pt x="242266" y="1639707"/>
                </a:lnTo>
                <a:lnTo>
                  <a:pt x="242037" y="1639847"/>
                </a:lnTo>
                <a:lnTo>
                  <a:pt x="236095" y="1640162"/>
                </a:lnTo>
                <a:lnTo>
                  <a:pt x="233464" y="1640302"/>
                </a:lnTo>
                <a:lnTo>
                  <a:pt x="234453" y="1639614"/>
                </a:lnTo>
                <a:lnTo>
                  <a:pt x="235778" y="1638692"/>
                </a:lnTo>
                <a:lnTo>
                  <a:pt x="243284" y="1638692"/>
                </a:lnTo>
                <a:close/>
                <a:moveTo>
                  <a:pt x="283180" y="1637545"/>
                </a:moveTo>
                <a:lnTo>
                  <a:pt x="273764" y="1642586"/>
                </a:lnTo>
                <a:lnTo>
                  <a:pt x="263063" y="1647342"/>
                </a:lnTo>
                <a:lnTo>
                  <a:pt x="256851" y="1647554"/>
                </a:lnTo>
                <a:lnTo>
                  <a:pt x="266989" y="1642586"/>
                </a:lnTo>
                <a:lnTo>
                  <a:pt x="270469" y="1640362"/>
                </a:lnTo>
                <a:lnTo>
                  <a:pt x="275167" y="1639321"/>
                </a:lnTo>
                <a:close/>
                <a:moveTo>
                  <a:pt x="185745" y="1637242"/>
                </a:moveTo>
                <a:lnTo>
                  <a:pt x="187949" y="1637748"/>
                </a:lnTo>
                <a:lnTo>
                  <a:pt x="189389" y="1638078"/>
                </a:lnTo>
                <a:lnTo>
                  <a:pt x="188933" y="1638549"/>
                </a:lnTo>
                <a:lnTo>
                  <a:pt x="187940" y="1639575"/>
                </a:lnTo>
                <a:lnTo>
                  <a:pt x="184389" y="1638674"/>
                </a:lnTo>
                <a:close/>
                <a:moveTo>
                  <a:pt x="224237" y="1636749"/>
                </a:moveTo>
                <a:lnTo>
                  <a:pt x="228270" y="1637614"/>
                </a:lnTo>
                <a:lnTo>
                  <a:pt x="228775" y="1637723"/>
                </a:lnTo>
                <a:lnTo>
                  <a:pt x="227836" y="1638391"/>
                </a:lnTo>
                <a:lnTo>
                  <a:pt x="227817" y="1638405"/>
                </a:lnTo>
                <a:lnTo>
                  <a:pt x="225769" y="1639863"/>
                </a:lnTo>
                <a:lnTo>
                  <a:pt x="224809" y="1639639"/>
                </a:lnTo>
                <a:lnTo>
                  <a:pt x="221453" y="1638853"/>
                </a:lnTo>
                <a:close/>
                <a:moveTo>
                  <a:pt x="129695" y="1636459"/>
                </a:moveTo>
                <a:lnTo>
                  <a:pt x="130814" y="1637164"/>
                </a:lnTo>
                <a:lnTo>
                  <a:pt x="131289" y="1637463"/>
                </a:lnTo>
                <a:lnTo>
                  <a:pt x="132162" y="1638013"/>
                </a:lnTo>
                <a:lnTo>
                  <a:pt x="132097" y="1638742"/>
                </a:lnTo>
                <a:lnTo>
                  <a:pt x="132900" y="1641188"/>
                </a:lnTo>
                <a:lnTo>
                  <a:pt x="132905" y="1641204"/>
                </a:lnTo>
                <a:lnTo>
                  <a:pt x="131252" y="1640089"/>
                </a:lnTo>
                <a:lnTo>
                  <a:pt x="129690" y="1636816"/>
                </a:lnTo>
                <a:lnTo>
                  <a:pt x="129691" y="1636749"/>
                </a:lnTo>
                <a:close/>
                <a:moveTo>
                  <a:pt x="333868" y="1636032"/>
                </a:moveTo>
                <a:lnTo>
                  <a:pt x="330245" y="1638539"/>
                </a:lnTo>
                <a:lnTo>
                  <a:pt x="302897" y="1650664"/>
                </a:lnTo>
                <a:lnTo>
                  <a:pt x="292390" y="1654612"/>
                </a:lnTo>
                <a:lnTo>
                  <a:pt x="285317" y="1656981"/>
                </a:lnTo>
                <a:lnTo>
                  <a:pt x="264382" y="1662354"/>
                </a:lnTo>
                <a:lnTo>
                  <a:pt x="285784" y="1653764"/>
                </a:lnTo>
                <a:lnTo>
                  <a:pt x="285816" y="1653749"/>
                </a:lnTo>
                <a:lnTo>
                  <a:pt x="299333" y="1651053"/>
                </a:lnTo>
                <a:close/>
                <a:moveTo>
                  <a:pt x="143789" y="1636018"/>
                </a:moveTo>
                <a:lnTo>
                  <a:pt x="145601" y="1637080"/>
                </a:lnTo>
                <a:lnTo>
                  <a:pt x="145363" y="1638362"/>
                </a:lnTo>
                <a:lnTo>
                  <a:pt x="145167" y="1639419"/>
                </a:lnTo>
                <a:lnTo>
                  <a:pt x="143994" y="1638681"/>
                </a:lnTo>
                <a:lnTo>
                  <a:pt x="143711" y="1638503"/>
                </a:lnTo>
                <a:lnTo>
                  <a:pt x="143413" y="1638316"/>
                </a:lnTo>
                <a:close/>
                <a:moveTo>
                  <a:pt x="158045" y="1635549"/>
                </a:moveTo>
                <a:lnTo>
                  <a:pt x="160653" y="1636969"/>
                </a:lnTo>
                <a:lnTo>
                  <a:pt x="160432" y="1637677"/>
                </a:lnTo>
                <a:lnTo>
                  <a:pt x="160103" y="1638731"/>
                </a:lnTo>
                <a:lnTo>
                  <a:pt x="157561" y="1637230"/>
                </a:lnTo>
                <a:lnTo>
                  <a:pt x="157624" y="1637011"/>
                </a:lnTo>
                <a:close/>
                <a:moveTo>
                  <a:pt x="176108" y="1635030"/>
                </a:moveTo>
                <a:lnTo>
                  <a:pt x="180340" y="1636001"/>
                </a:lnTo>
                <a:lnTo>
                  <a:pt x="179175" y="1637350"/>
                </a:lnTo>
                <a:lnTo>
                  <a:pt x="175116" y="1636319"/>
                </a:lnTo>
                <a:close/>
                <a:moveTo>
                  <a:pt x="212596" y="1634250"/>
                </a:moveTo>
                <a:lnTo>
                  <a:pt x="218070" y="1635425"/>
                </a:lnTo>
                <a:lnTo>
                  <a:pt x="215531" y="1637467"/>
                </a:lnTo>
                <a:lnTo>
                  <a:pt x="212913" y="1636855"/>
                </a:lnTo>
                <a:lnTo>
                  <a:pt x="210294" y="1636242"/>
                </a:lnTo>
                <a:lnTo>
                  <a:pt x="212014" y="1634754"/>
                </a:lnTo>
                <a:lnTo>
                  <a:pt x="212362" y="1634452"/>
                </a:lnTo>
                <a:close/>
                <a:moveTo>
                  <a:pt x="124021" y="1632884"/>
                </a:moveTo>
                <a:lnTo>
                  <a:pt x="124057" y="1632907"/>
                </a:lnTo>
                <a:lnTo>
                  <a:pt x="124065" y="1633878"/>
                </a:lnTo>
                <a:lnTo>
                  <a:pt x="124065" y="1633933"/>
                </a:lnTo>
                <a:lnTo>
                  <a:pt x="124068" y="1634276"/>
                </a:lnTo>
                <a:lnTo>
                  <a:pt x="124060" y="1634260"/>
                </a:lnTo>
                <a:close/>
                <a:moveTo>
                  <a:pt x="137517" y="1632342"/>
                </a:moveTo>
                <a:lnTo>
                  <a:pt x="139397" y="1633444"/>
                </a:lnTo>
                <a:lnTo>
                  <a:pt x="139202" y="1634855"/>
                </a:lnTo>
                <a:lnTo>
                  <a:pt x="139143" y="1635283"/>
                </a:lnTo>
                <a:lnTo>
                  <a:pt x="139098" y="1635603"/>
                </a:lnTo>
                <a:lnTo>
                  <a:pt x="138213" y="1635046"/>
                </a:lnTo>
                <a:lnTo>
                  <a:pt x="137742" y="1634750"/>
                </a:lnTo>
                <a:lnTo>
                  <a:pt x="137300" y="1634472"/>
                </a:lnTo>
                <a:lnTo>
                  <a:pt x="137316" y="1634315"/>
                </a:lnTo>
                <a:close/>
                <a:moveTo>
                  <a:pt x="151532" y="1632002"/>
                </a:moveTo>
                <a:lnTo>
                  <a:pt x="153753" y="1633211"/>
                </a:lnTo>
                <a:lnTo>
                  <a:pt x="153747" y="1633233"/>
                </a:lnTo>
                <a:lnTo>
                  <a:pt x="153375" y="1634758"/>
                </a:lnTo>
                <a:lnTo>
                  <a:pt x="151204" y="1633476"/>
                </a:lnTo>
                <a:lnTo>
                  <a:pt x="151449" y="1632374"/>
                </a:lnTo>
                <a:lnTo>
                  <a:pt x="151461" y="1632323"/>
                </a:lnTo>
                <a:close/>
                <a:moveTo>
                  <a:pt x="201522" y="1631874"/>
                </a:moveTo>
                <a:lnTo>
                  <a:pt x="208039" y="1633272"/>
                </a:lnTo>
                <a:lnTo>
                  <a:pt x="205864" y="1635205"/>
                </a:lnTo>
                <a:lnTo>
                  <a:pt x="199670" y="1633755"/>
                </a:lnTo>
                <a:lnTo>
                  <a:pt x="200396" y="1633018"/>
                </a:lnTo>
                <a:close/>
                <a:moveTo>
                  <a:pt x="168439" y="1631424"/>
                </a:moveTo>
                <a:lnTo>
                  <a:pt x="172407" y="1633417"/>
                </a:lnTo>
                <a:lnTo>
                  <a:pt x="172282" y="1633584"/>
                </a:lnTo>
                <a:lnTo>
                  <a:pt x="171187" y="1635053"/>
                </a:lnTo>
                <a:lnTo>
                  <a:pt x="167411" y="1633000"/>
                </a:lnTo>
                <a:lnTo>
                  <a:pt x="167564" y="1632765"/>
                </a:lnTo>
                <a:lnTo>
                  <a:pt x="168419" y="1631454"/>
                </a:lnTo>
                <a:close/>
                <a:moveTo>
                  <a:pt x="276565" y="1630905"/>
                </a:moveTo>
                <a:lnTo>
                  <a:pt x="266481" y="1637168"/>
                </a:lnTo>
                <a:lnTo>
                  <a:pt x="263390" y="1638713"/>
                </a:lnTo>
                <a:lnTo>
                  <a:pt x="261286" y="1638825"/>
                </a:lnTo>
                <a:lnTo>
                  <a:pt x="257878" y="1639006"/>
                </a:lnTo>
                <a:lnTo>
                  <a:pt x="253019" y="1639264"/>
                </a:lnTo>
                <a:lnTo>
                  <a:pt x="257507" y="1636660"/>
                </a:lnTo>
                <a:lnTo>
                  <a:pt x="260210" y="1634732"/>
                </a:lnTo>
                <a:close/>
                <a:moveTo>
                  <a:pt x="192635" y="1629967"/>
                </a:moveTo>
                <a:lnTo>
                  <a:pt x="196445" y="1630784"/>
                </a:lnTo>
                <a:lnTo>
                  <a:pt x="194697" y="1632591"/>
                </a:lnTo>
                <a:lnTo>
                  <a:pt x="192031" y="1631968"/>
                </a:lnTo>
                <a:lnTo>
                  <a:pt x="190974" y="1631720"/>
                </a:lnTo>
                <a:close/>
                <a:moveTo>
                  <a:pt x="233776" y="1629526"/>
                </a:moveTo>
                <a:lnTo>
                  <a:pt x="238373" y="1630393"/>
                </a:lnTo>
                <a:lnTo>
                  <a:pt x="239391" y="1630393"/>
                </a:lnTo>
                <a:lnTo>
                  <a:pt x="237780" y="1631467"/>
                </a:lnTo>
                <a:lnTo>
                  <a:pt x="236670" y="1632207"/>
                </a:lnTo>
                <a:lnTo>
                  <a:pt x="233630" y="1632427"/>
                </a:lnTo>
                <a:lnTo>
                  <a:pt x="230758" y="1631816"/>
                </a:lnTo>
                <a:close/>
                <a:moveTo>
                  <a:pt x="260381" y="1628465"/>
                </a:moveTo>
                <a:lnTo>
                  <a:pt x="257191" y="1630723"/>
                </a:lnTo>
                <a:lnTo>
                  <a:pt x="251322" y="1631148"/>
                </a:lnTo>
                <a:lnTo>
                  <a:pt x="246548" y="1631493"/>
                </a:lnTo>
                <a:lnTo>
                  <a:pt x="248193" y="1630396"/>
                </a:lnTo>
                <a:lnTo>
                  <a:pt x="248600" y="1630063"/>
                </a:lnTo>
                <a:close/>
                <a:moveTo>
                  <a:pt x="145028" y="1628459"/>
                </a:moveTo>
                <a:lnTo>
                  <a:pt x="146999" y="1629533"/>
                </a:lnTo>
                <a:lnTo>
                  <a:pt x="146755" y="1630849"/>
                </a:lnTo>
                <a:lnTo>
                  <a:pt x="144823" y="1629708"/>
                </a:lnTo>
                <a:close/>
                <a:moveTo>
                  <a:pt x="129819" y="1627830"/>
                </a:moveTo>
                <a:lnTo>
                  <a:pt x="132900" y="1629636"/>
                </a:lnTo>
                <a:lnTo>
                  <a:pt x="132856" y="1630130"/>
                </a:lnTo>
                <a:lnTo>
                  <a:pt x="132846" y="1630245"/>
                </a:lnTo>
                <a:lnTo>
                  <a:pt x="132727" y="1631596"/>
                </a:lnTo>
                <a:lnTo>
                  <a:pt x="130869" y="1630428"/>
                </a:lnTo>
                <a:lnTo>
                  <a:pt x="129791" y="1629751"/>
                </a:lnTo>
                <a:close/>
                <a:moveTo>
                  <a:pt x="161087" y="1627731"/>
                </a:moveTo>
                <a:lnTo>
                  <a:pt x="164905" y="1629649"/>
                </a:lnTo>
                <a:lnTo>
                  <a:pt x="164023" y="1631018"/>
                </a:lnTo>
                <a:lnTo>
                  <a:pt x="163956" y="1631121"/>
                </a:lnTo>
                <a:lnTo>
                  <a:pt x="160279" y="1629121"/>
                </a:lnTo>
                <a:lnTo>
                  <a:pt x="160882" y="1628084"/>
                </a:lnTo>
                <a:close/>
                <a:moveTo>
                  <a:pt x="181790" y="1627639"/>
                </a:moveTo>
                <a:lnTo>
                  <a:pt x="186662" y="1628685"/>
                </a:lnTo>
                <a:lnTo>
                  <a:pt x="186314" y="1629089"/>
                </a:lnTo>
                <a:lnTo>
                  <a:pt x="185206" y="1630370"/>
                </a:lnTo>
                <a:lnTo>
                  <a:pt x="180532" y="1629276"/>
                </a:lnTo>
                <a:close/>
                <a:moveTo>
                  <a:pt x="220870" y="1627092"/>
                </a:moveTo>
                <a:lnTo>
                  <a:pt x="227057" y="1628259"/>
                </a:lnTo>
                <a:lnTo>
                  <a:pt x="226010" y="1629039"/>
                </a:lnTo>
                <a:lnTo>
                  <a:pt x="224273" y="1630437"/>
                </a:lnTo>
                <a:lnTo>
                  <a:pt x="218439" y="1629196"/>
                </a:lnTo>
                <a:lnTo>
                  <a:pt x="219667" y="1628133"/>
                </a:lnTo>
                <a:close/>
                <a:moveTo>
                  <a:pt x="138285" y="1624787"/>
                </a:moveTo>
                <a:lnTo>
                  <a:pt x="140433" y="1625957"/>
                </a:lnTo>
                <a:lnTo>
                  <a:pt x="140338" y="1626641"/>
                </a:lnTo>
                <a:lnTo>
                  <a:pt x="140285" y="1627028"/>
                </a:lnTo>
                <a:lnTo>
                  <a:pt x="138183" y="1625787"/>
                </a:lnTo>
                <a:close/>
                <a:moveTo>
                  <a:pt x="208520" y="1624763"/>
                </a:moveTo>
                <a:lnTo>
                  <a:pt x="216023" y="1626178"/>
                </a:lnTo>
                <a:lnTo>
                  <a:pt x="215905" y="1626283"/>
                </a:lnTo>
                <a:lnTo>
                  <a:pt x="214304" y="1627706"/>
                </a:lnTo>
                <a:lnTo>
                  <a:pt x="213749" y="1628199"/>
                </a:lnTo>
                <a:lnTo>
                  <a:pt x="210475" y="1627502"/>
                </a:lnTo>
                <a:lnTo>
                  <a:pt x="206629" y="1626684"/>
                </a:lnTo>
                <a:lnTo>
                  <a:pt x="207917" y="1625376"/>
                </a:lnTo>
                <a:close/>
                <a:moveTo>
                  <a:pt x="123779" y="1624290"/>
                </a:moveTo>
                <a:lnTo>
                  <a:pt x="123995" y="1624416"/>
                </a:lnTo>
                <a:lnTo>
                  <a:pt x="124008" y="1626114"/>
                </a:lnTo>
                <a:lnTo>
                  <a:pt x="123827" y="1626000"/>
                </a:lnTo>
                <a:close/>
                <a:moveTo>
                  <a:pt x="153801" y="1624071"/>
                </a:moveTo>
                <a:lnTo>
                  <a:pt x="157271" y="1625814"/>
                </a:lnTo>
                <a:lnTo>
                  <a:pt x="156549" y="1627093"/>
                </a:lnTo>
                <a:lnTo>
                  <a:pt x="153194" y="1625268"/>
                </a:lnTo>
                <a:close/>
                <a:moveTo>
                  <a:pt x="306581" y="1623881"/>
                </a:moveTo>
                <a:lnTo>
                  <a:pt x="302549" y="1627176"/>
                </a:lnTo>
                <a:lnTo>
                  <a:pt x="299871" y="1628610"/>
                </a:lnTo>
                <a:lnTo>
                  <a:pt x="299627" y="1628685"/>
                </a:lnTo>
                <a:lnTo>
                  <a:pt x="278526" y="1635214"/>
                </a:lnTo>
                <a:lnTo>
                  <a:pt x="281281" y="1633453"/>
                </a:lnTo>
                <a:lnTo>
                  <a:pt x="290297" y="1627691"/>
                </a:lnTo>
                <a:lnTo>
                  <a:pt x="291442" y="1627423"/>
                </a:lnTo>
                <a:close/>
                <a:moveTo>
                  <a:pt x="173363" y="1623873"/>
                </a:moveTo>
                <a:lnTo>
                  <a:pt x="175292" y="1624777"/>
                </a:lnTo>
                <a:lnTo>
                  <a:pt x="177926" y="1626011"/>
                </a:lnTo>
                <a:lnTo>
                  <a:pt x="177778" y="1626209"/>
                </a:lnTo>
                <a:lnTo>
                  <a:pt x="177663" y="1626363"/>
                </a:lnTo>
                <a:lnTo>
                  <a:pt x="176422" y="1628028"/>
                </a:lnTo>
                <a:lnTo>
                  <a:pt x="172083" y="1625836"/>
                </a:lnTo>
                <a:lnTo>
                  <a:pt x="172083" y="1625835"/>
                </a:lnTo>
                <a:lnTo>
                  <a:pt x="172092" y="1625821"/>
                </a:lnTo>
                <a:close/>
                <a:moveTo>
                  <a:pt x="199224" y="1623009"/>
                </a:moveTo>
                <a:lnTo>
                  <a:pt x="203235" y="1623766"/>
                </a:lnTo>
                <a:lnTo>
                  <a:pt x="201865" y="1625182"/>
                </a:lnTo>
                <a:lnTo>
                  <a:pt x="201472" y="1625588"/>
                </a:lnTo>
                <a:lnTo>
                  <a:pt x="198236" y="1624899"/>
                </a:lnTo>
                <a:lnTo>
                  <a:pt x="197569" y="1624757"/>
                </a:lnTo>
                <a:lnTo>
                  <a:pt x="199035" y="1623209"/>
                </a:lnTo>
                <a:close/>
                <a:moveTo>
                  <a:pt x="289488" y="1622878"/>
                </a:moveTo>
                <a:lnTo>
                  <a:pt x="285662" y="1625254"/>
                </a:lnTo>
                <a:lnTo>
                  <a:pt x="272500" y="1629616"/>
                </a:lnTo>
                <a:lnTo>
                  <a:pt x="266802" y="1630028"/>
                </a:lnTo>
                <a:lnTo>
                  <a:pt x="268621" y="1628730"/>
                </a:lnTo>
                <a:lnTo>
                  <a:pt x="268847" y="1628569"/>
                </a:lnTo>
                <a:lnTo>
                  <a:pt x="271014" y="1627024"/>
                </a:lnTo>
                <a:lnTo>
                  <a:pt x="282112" y="1625519"/>
                </a:lnTo>
                <a:close/>
                <a:moveTo>
                  <a:pt x="251163" y="1621806"/>
                </a:moveTo>
                <a:lnTo>
                  <a:pt x="250428" y="1622401"/>
                </a:lnTo>
                <a:lnTo>
                  <a:pt x="241200" y="1623334"/>
                </a:lnTo>
                <a:lnTo>
                  <a:pt x="241519" y="1623015"/>
                </a:lnTo>
                <a:lnTo>
                  <a:pt x="242581" y="1621953"/>
                </a:lnTo>
                <a:lnTo>
                  <a:pt x="243452" y="1622097"/>
                </a:lnTo>
                <a:lnTo>
                  <a:pt x="249209" y="1622097"/>
                </a:lnTo>
                <a:close/>
                <a:moveTo>
                  <a:pt x="330156" y="1621755"/>
                </a:moveTo>
                <a:lnTo>
                  <a:pt x="329746" y="1622062"/>
                </a:lnTo>
                <a:lnTo>
                  <a:pt x="327566" y="1623697"/>
                </a:lnTo>
                <a:lnTo>
                  <a:pt x="327180" y="1623987"/>
                </a:lnTo>
                <a:lnTo>
                  <a:pt x="301363" y="1636152"/>
                </a:lnTo>
                <a:lnTo>
                  <a:pt x="298463" y="1637005"/>
                </a:lnTo>
                <a:lnTo>
                  <a:pt x="306613" y="1632426"/>
                </a:lnTo>
                <a:lnTo>
                  <a:pt x="306741" y="1632322"/>
                </a:lnTo>
                <a:lnTo>
                  <a:pt x="307798" y="1632088"/>
                </a:lnTo>
                <a:close/>
                <a:moveTo>
                  <a:pt x="187108" y="1620724"/>
                </a:moveTo>
                <a:lnTo>
                  <a:pt x="192640" y="1621767"/>
                </a:lnTo>
                <a:lnTo>
                  <a:pt x="192599" y="1621815"/>
                </a:lnTo>
                <a:lnTo>
                  <a:pt x="191223" y="1623408"/>
                </a:lnTo>
                <a:lnTo>
                  <a:pt x="185912" y="1622278"/>
                </a:lnTo>
                <a:close/>
                <a:moveTo>
                  <a:pt x="146478" y="1620393"/>
                </a:moveTo>
                <a:lnTo>
                  <a:pt x="149765" y="1622044"/>
                </a:lnTo>
                <a:lnTo>
                  <a:pt x="149655" y="1622269"/>
                </a:lnTo>
                <a:lnTo>
                  <a:pt x="149241" y="1623118"/>
                </a:lnTo>
                <a:lnTo>
                  <a:pt x="146176" y="1621452"/>
                </a:lnTo>
                <a:lnTo>
                  <a:pt x="146275" y="1620849"/>
                </a:lnTo>
                <a:lnTo>
                  <a:pt x="146396" y="1620579"/>
                </a:lnTo>
                <a:lnTo>
                  <a:pt x="146458" y="1620440"/>
                </a:lnTo>
                <a:close/>
                <a:moveTo>
                  <a:pt x="129927" y="1620235"/>
                </a:moveTo>
                <a:lnTo>
                  <a:pt x="133554" y="1622210"/>
                </a:lnTo>
                <a:lnTo>
                  <a:pt x="133527" y="1622512"/>
                </a:lnTo>
                <a:lnTo>
                  <a:pt x="133524" y="1622553"/>
                </a:lnTo>
                <a:lnTo>
                  <a:pt x="133483" y="1623012"/>
                </a:lnTo>
                <a:lnTo>
                  <a:pt x="129918" y="1620906"/>
                </a:lnTo>
                <a:close/>
                <a:moveTo>
                  <a:pt x="165477" y="1620179"/>
                </a:moveTo>
                <a:lnTo>
                  <a:pt x="169727" y="1622170"/>
                </a:lnTo>
                <a:lnTo>
                  <a:pt x="168998" y="1623299"/>
                </a:lnTo>
                <a:lnTo>
                  <a:pt x="168523" y="1624037"/>
                </a:lnTo>
                <a:lnTo>
                  <a:pt x="164435" y="1621971"/>
                </a:lnTo>
                <a:close/>
                <a:moveTo>
                  <a:pt x="229564" y="1619789"/>
                </a:moveTo>
                <a:lnTo>
                  <a:pt x="231591" y="1620126"/>
                </a:lnTo>
                <a:lnTo>
                  <a:pt x="236628" y="1620963"/>
                </a:lnTo>
                <a:lnTo>
                  <a:pt x="236001" y="1621590"/>
                </a:lnTo>
                <a:lnTo>
                  <a:pt x="234308" y="1622852"/>
                </a:lnTo>
                <a:lnTo>
                  <a:pt x="227450" y="1621557"/>
                </a:lnTo>
                <a:lnTo>
                  <a:pt x="229147" y="1620138"/>
                </a:lnTo>
                <a:lnTo>
                  <a:pt x="229316" y="1619996"/>
                </a:lnTo>
                <a:close/>
                <a:moveTo>
                  <a:pt x="383282" y="1619463"/>
                </a:moveTo>
                <a:lnTo>
                  <a:pt x="380074" y="1621503"/>
                </a:lnTo>
                <a:lnTo>
                  <a:pt x="377702" y="1623011"/>
                </a:lnTo>
                <a:lnTo>
                  <a:pt x="359826" y="1633177"/>
                </a:lnTo>
                <a:lnTo>
                  <a:pt x="343554" y="1641226"/>
                </a:lnTo>
                <a:lnTo>
                  <a:pt x="294231" y="1662361"/>
                </a:lnTo>
                <a:lnTo>
                  <a:pt x="287356" y="1664377"/>
                </a:lnTo>
                <a:lnTo>
                  <a:pt x="281326" y="1666146"/>
                </a:lnTo>
                <a:lnTo>
                  <a:pt x="275883" y="1667742"/>
                </a:lnTo>
                <a:lnTo>
                  <a:pt x="258511" y="1671903"/>
                </a:lnTo>
                <a:lnTo>
                  <a:pt x="260046" y="1671374"/>
                </a:lnTo>
                <a:lnTo>
                  <a:pt x="288762" y="1661611"/>
                </a:lnTo>
                <a:lnTo>
                  <a:pt x="295267" y="1660367"/>
                </a:lnTo>
                <a:cubicBezTo>
                  <a:pt x="307036" y="1656028"/>
                  <a:pt x="320355" y="1650596"/>
                  <a:pt x="335110" y="1643834"/>
                </a:cubicBezTo>
                <a:lnTo>
                  <a:pt x="337038" y="1642858"/>
                </a:lnTo>
                <a:lnTo>
                  <a:pt x="343120" y="1639781"/>
                </a:lnTo>
                <a:lnTo>
                  <a:pt x="349359" y="1637097"/>
                </a:lnTo>
                <a:lnTo>
                  <a:pt x="359803" y="1631341"/>
                </a:lnTo>
                <a:lnTo>
                  <a:pt x="365694" y="1628360"/>
                </a:lnTo>
                <a:close/>
                <a:moveTo>
                  <a:pt x="274768" y="1618283"/>
                </a:moveTo>
                <a:lnTo>
                  <a:pt x="273965" y="1618851"/>
                </a:lnTo>
                <a:lnTo>
                  <a:pt x="272037" y="1620216"/>
                </a:lnTo>
                <a:lnTo>
                  <a:pt x="263641" y="1621065"/>
                </a:lnTo>
                <a:lnTo>
                  <a:pt x="258994" y="1621535"/>
                </a:lnTo>
                <a:lnTo>
                  <a:pt x="260331" y="1620438"/>
                </a:lnTo>
                <a:lnTo>
                  <a:pt x="264448" y="1619823"/>
                </a:lnTo>
                <a:close/>
                <a:moveTo>
                  <a:pt x="104480" y="1618138"/>
                </a:moveTo>
                <a:lnTo>
                  <a:pt x="105824" y="1619472"/>
                </a:lnTo>
                <a:lnTo>
                  <a:pt x="105955" y="1620618"/>
                </a:lnTo>
                <a:lnTo>
                  <a:pt x="104599" y="1618864"/>
                </a:lnTo>
                <a:lnTo>
                  <a:pt x="104561" y="1618630"/>
                </a:lnTo>
                <a:lnTo>
                  <a:pt x="104519" y="1618374"/>
                </a:lnTo>
                <a:close/>
                <a:moveTo>
                  <a:pt x="215826" y="1617506"/>
                </a:moveTo>
                <a:lnTo>
                  <a:pt x="224487" y="1618945"/>
                </a:lnTo>
                <a:lnTo>
                  <a:pt x="222890" y="1620282"/>
                </a:lnTo>
                <a:lnTo>
                  <a:pt x="222500" y="1620608"/>
                </a:lnTo>
                <a:lnTo>
                  <a:pt x="222487" y="1620620"/>
                </a:lnTo>
                <a:lnTo>
                  <a:pt x="214196" y="1619054"/>
                </a:lnTo>
                <a:lnTo>
                  <a:pt x="215355" y="1617953"/>
                </a:lnTo>
                <a:close/>
                <a:moveTo>
                  <a:pt x="177901" y="1616913"/>
                </a:moveTo>
                <a:lnTo>
                  <a:pt x="183062" y="1619119"/>
                </a:lnTo>
                <a:lnTo>
                  <a:pt x="182448" y="1619942"/>
                </a:lnTo>
                <a:lnTo>
                  <a:pt x="181593" y="1621090"/>
                </a:lnTo>
                <a:lnTo>
                  <a:pt x="176672" y="1618798"/>
                </a:lnTo>
                <a:close/>
                <a:moveTo>
                  <a:pt x="123567" y="1616771"/>
                </a:moveTo>
                <a:lnTo>
                  <a:pt x="124139" y="1617083"/>
                </a:lnTo>
                <a:lnTo>
                  <a:pt x="124036" y="1617433"/>
                </a:lnTo>
                <a:lnTo>
                  <a:pt x="123944" y="1617378"/>
                </a:lnTo>
                <a:lnTo>
                  <a:pt x="123578" y="1617163"/>
                </a:lnTo>
                <a:close/>
                <a:moveTo>
                  <a:pt x="139107" y="1616691"/>
                </a:moveTo>
                <a:lnTo>
                  <a:pt x="142503" y="1618396"/>
                </a:lnTo>
                <a:lnTo>
                  <a:pt x="142348" y="1618750"/>
                </a:lnTo>
                <a:lnTo>
                  <a:pt x="142129" y="1619251"/>
                </a:lnTo>
                <a:lnTo>
                  <a:pt x="139019" y="1617560"/>
                </a:lnTo>
                <a:close/>
                <a:moveTo>
                  <a:pt x="157637" y="1616505"/>
                </a:moveTo>
                <a:lnTo>
                  <a:pt x="158490" y="1616905"/>
                </a:lnTo>
                <a:lnTo>
                  <a:pt x="161503" y="1618317"/>
                </a:lnTo>
                <a:lnTo>
                  <a:pt x="160548" y="1620007"/>
                </a:lnTo>
                <a:lnTo>
                  <a:pt x="156817" y="1618122"/>
                </a:lnTo>
                <a:lnTo>
                  <a:pt x="157067" y="1617628"/>
                </a:lnTo>
                <a:close/>
                <a:moveTo>
                  <a:pt x="205985" y="1615870"/>
                </a:moveTo>
                <a:lnTo>
                  <a:pt x="210202" y="1616571"/>
                </a:lnTo>
                <a:lnTo>
                  <a:pt x="210092" y="1616678"/>
                </a:lnTo>
                <a:lnTo>
                  <a:pt x="208782" y="1618032"/>
                </a:lnTo>
                <a:lnTo>
                  <a:pt x="204673" y="1617256"/>
                </a:lnTo>
                <a:lnTo>
                  <a:pt x="205861" y="1616002"/>
                </a:lnTo>
                <a:close/>
                <a:moveTo>
                  <a:pt x="110561" y="1614647"/>
                </a:moveTo>
                <a:lnTo>
                  <a:pt x="110801" y="1614867"/>
                </a:lnTo>
                <a:lnTo>
                  <a:pt x="110926" y="1616388"/>
                </a:lnTo>
                <a:lnTo>
                  <a:pt x="110912" y="1616374"/>
                </a:lnTo>
                <a:lnTo>
                  <a:pt x="110721" y="1616182"/>
                </a:lnTo>
                <a:close/>
                <a:moveTo>
                  <a:pt x="192556" y="1613638"/>
                </a:moveTo>
                <a:lnTo>
                  <a:pt x="198772" y="1614671"/>
                </a:lnTo>
                <a:lnTo>
                  <a:pt x="198033" y="1615527"/>
                </a:lnTo>
                <a:lnTo>
                  <a:pt x="197680" y="1615936"/>
                </a:lnTo>
                <a:lnTo>
                  <a:pt x="191663" y="1614800"/>
                </a:lnTo>
                <a:close/>
                <a:moveTo>
                  <a:pt x="169470" y="1613310"/>
                </a:moveTo>
                <a:lnTo>
                  <a:pt x="174149" y="1615309"/>
                </a:lnTo>
                <a:lnTo>
                  <a:pt x="173519" y="1616286"/>
                </a:lnTo>
                <a:lnTo>
                  <a:pt x="173333" y="1616576"/>
                </a:lnTo>
                <a:lnTo>
                  <a:pt x="173003" y="1617088"/>
                </a:lnTo>
                <a:lnTo>
                  <a:pt x="171064" y="1616184"/>
                </a:lnTo>
                <a:lnTo>
                  <a:pt x="168495" y="1614988"/>
                </a:lnTo>
                <a:close/>
                <a:moveTo>
                  <a:pt x="149841" y="1612853"/>
                </a:moveTo>
                <a:lnTo>
                  <a:pt x="153435" y="1614537"/>
                </a:lnTo>
                <a:lnTo>
                  <a:pt x="152957" y="1615514"/>
                </a:lnTo>
                <a:lnTo>
                  <a:pt x="152700" y="1616041"/>
                </a:lnTo>
                <a:lnTo>
                  <a:pt x="149207" y="1614276"/>
                </a:lnTo>
                <a:close/>
                <a:moveTo>
                  <a:pt x="131156" y="1612697"/>
                </a:moveTo>
                <a:lnTo>
                  <a:pt x="133921" y="1614086"/>
                </a:lnTo>
                <a:lnTo>
                  <a:pt x="134523" y="1614388"/>
                </a:lnTo>
                <a:lnTo>
                  <a:pt x="134681" y="1614467"/>
                </a:lnTo>
                <a:lnTo>
                  <a:pt x="134613" y="1614666"/>
                </a:lnTo>
                <a:lnTo>
                  <a:pt x="134468" y="1615084"/>
                </a:lnTo>
                <a:lnTo>
                  <a:pt x="131006" y="1613202"/>
                </a:lnTo>
                <a:close/>
                <a:moveTo>
                  <a:pt x="263073" y="1612164"/>
                </a:moveTo>
                <a:lnTo>
                  <a:pt x="261906" y="1613109"/>
                </a:lnTo>
                <a:lnTo>
                  <a:pt x="260187" y="1614500"/>
                </a:lnTo>
                <a:lnTo>
                  <a:pt x="248896" y="1615638"/>
                </a:lnTo>
                <a:lnTo>
                  <a:pt x="250734" y="1613800"/>
                </a:lnTo>
                <a:lnTo>
                  <a:pt x="252426" y="1613800"/>
                </a:lnTo>
                <a:close/>
                <a:moveTo>
                  <a:pt x="236942" y="1612139"/>
                </a:moveTo>
                <a:lnTo>
                  <a:pt x="244385" y="1613206"/>
                </a:lnTo>
                <a:lnTo>
                  <a:pt x="241737" y="1615854"/>
                </a:lnTo>
                <a:lnTo>
                  <a:pt x="234565" y="1614653"/>
                </a:lnTo>
                <a:close/>
                <a:moveTo>
                  <a:pt x="116935" y="1611797"/>
                </a:moveTo>
                <a:lnTo>
                  <a:pt x="117079" y="1611918"/>
                </a:lnTo>
                <a:lnTo>
                  <a:pt x="117321" y="1612122"/>
                </a:lnTo>
                <a:lnTo>
                  <a:pt x="117452" y="1612232"/>
                </a:lnTo>
                <a:lnTo>
                  <a:pt x="117371" y="1612573"/>
                </a:lnTo>
                <a:lnTo>
                  <a:pt x="117370" y="1612577"/>
                </a:lnTo>
                <a:lnTo>
                  <a:pt x="117368" y="1612582"/>
                </a:lnTo>
                <a:lnTo>
                  <a:pt x="116964" y="1612212"/>
                </a:lnTo>
                <a:close/>
                <a:moveTo>
                  <a:pt x="222974" y="1610137"/>
                </a:moveTo>
                <a:lnTo>
                  <a:pt x="225945" y="1610563"/>
                </a:lnTo>
                <a:lnTo>
                  <a:pt x="228405" y="1610915"/>
                </a:lnTo>
                <a:lnTo>
                  <a:pt x="231664" y="1611382"/>
                </a:lnTo>
                <a:lnTo>
                  <a:pt x="229606" y="1613822"/>
                </a:lnTo>
                <a:lnTo>
                  <a:pt x="228941" y="1613710"/>
                </a:lnTo>
                <a:lnTo>
                  <a:pt x="224928" y="1613038"/>
                </a:lnTo>
                <a:lnTo>
                  <a:pt x="221021" y="1612384"/>
                </a:lnTo>
                <a:close/>
                <a:moveTo>
                  <a:pt x="182503" y="1609858"/>
                </a:moveTo>
                <a:lnTo>
                  <a:pt x="188289" y="1612105"/>
                </a:lnTo>
                <a:lnTo>
                  <a:pt x="187610" y="1613015"/>
                </a:lnTo>
                <a:lnTo>
                  <a:pt x="187050" y="1613767"/>
                </a:lnTo>
                <a:lnTo>
                  <a:pt x="185572" y="1613136"/>
                </a:lnTo>
                <a:lnTo>
                  <a:pt x="184478" y="1612669"/>
                </a:lnTo>
                <a:lnTo>
                  <a:pt x="181499" y="1611397"/>
                </a:lnTo>
                <a:close/>
                <a:moveTo>
                  <a:pt x="161076" y="1609722"/>
                </a:moveTo>
                <a:lnTo>
                  <a:pt x="165328" y="1611539"/>
                </a:lnTo>
                <a:lnTo>
                  <a:pt x="164498" y="1613011"/>
                </a:lnTo>
                <a:lnTo>
                  <a:pt x="164447" y="1613101"/>
                </a:lnTo>
                <a:lnTo>
                  <a:pt x="160334" y="1611185"/>
                </a:lnTo>
                <a:close/>
                <a:moveTo>
                  <a:pt x="324473" y="1609246"/>
                </a:moveTo>
                <a:lnTo>
                  <a:pt x="322569" y="1610811"/>
                </a:lnTo>
                <a:lnTo>
                  <a:pt x="322497" y="1610871"/>
                </a:lnTo>
                <a:lnTo>
                  <a:pt x="309492" y="1617357"/>
                </a:lnTo>
                <a:lnTo>
                  <a:pt x="299687" y="1620606"/>
                </a:lnTo>
                <a:lnTo>
                  <a:pt x="299708" y="1620587"/>
                </a:lnTo>
                <a:lnTo>
                  <a:pt x="302211" y="1618323"/>
                </a:lnTo>
                <a:lnTo>
                  <a:pt x="316267" y="1613291"/>
                </a:lnTo>
                <a:close/>
                <a:moveTo>
                  <a:pt x="141701" y="1609039"/>
                </a:moveTo>
                <a:lnTo>
                  <a:pt x="145761" y="1610941"/>
                </a:lnTo>
                <a:lnTo>
                  <a:pt x="145289" y="1612021"/>
                </a:lnTo>
                <a:lnTo>
                  <a:pt x="145191" y="1612246"/>
                </a:lnTo>
                <a:lnTo>
                  <a:pt x="141264" y="1610262"/>
                </a:lnTo>
                <a:lnTo>
                  <a:pt x="141544" y="1609480"/>
                </a:lnTo>
                <a:close/>
                <a:moveTo>
                  <a:pt x="373015" y="1608939"/>
                </a:moveTo>
                <a:lnTo>
                  <a:pt x="371662" y="1609876"/>
                </a:lnTo>
                <a:lnTo>
                  <a:pt x="369543" y="1611342"/>
                </a:lnTo>
                <a:lnTo>
                  <a:pt x="336812" y="1628386"/>
                </a:lnTo>
                <a:lnTo>
                  <a:pt x="330174" y="1631284"/>
                </a:lnTo>
                <a:lnTo>
                  <a:pt x="325377" y="1633377"/>
                </a:lnTo>
                <a:lnTo>
                  <a:pt x="328262" y="1631286"/>
                </a:lnTo>
                <a:lnTo>
                  <a:pt x="328521" y="1631098"/>
                </a:lnTo>
                <a:lnTo>
                  <a:pt x="345788" y="1623363"/>
                </a:lnTo>
                <a:lnTo>
                  <a:pt x="372057" y="1609447"/>
                </a:lnTo>
                <a:lnTo>
                  <a:pt x="372645" y="1609135"/>
                </a:lnTo>
                <a:close/>
                <a:moveTo>
                  <a:pt x="124478" y="1608751"/>
                </a:moveTo>
                <a:lnTo>
                  <a:pt x="126201" y="1610094"/>
                </a:lnTo>
                <a:lnTo>
                  <a:pt x="126078" y="1610510"/>
                </a:lnTo>
                <a:lnTo>
                  <a:pt x="126075" y="1610520"/>
                </a:lnTo>
                <a:lnTo>
                  <a:pt x="125257" y="1610075"/>
                </a:lnTo>
                <a:lnTo>
                  <a:pt x="124344" y="1609300"/>
                </a:lnTo>
                <a:close/>
                <a:moveTo>
                  <a:pt x="306634" y="1608644"/>
                </a:moveTo>
                <a:lnTo>
                  <a:pt x="305888" y="1609314"/>
                </a:lnTo>
                <a:lnTo>
                  <a:pt x="289870" y="1615057"/>
                </a:lnTo>
                <a:lnTo>
                  <a:pt x="296262" y="1612611"/>
                </a:lnTo>
                <a:close/>
                <a:moveTo>
                  <a:pt x="212477" y="1608632"/>
                </a:moveTo>
                <a:lnTo>
                  <a:pt x="214942" y="1608985"/>
                </a:lnTo>
                <a:lnTo>
                  <a:pt x="217403" y="1609338"/>
                </a:lnTo>
                <a:lnTo>
                  <a:pt x="216697" y="1610244"/>
                </a:lnTo>
                <a:lnTo>
                  <a:pt x="215457" y="1611452"/>
                </a:lnTo>
                <a:lnTo>
                  <a:pt x="210867" y="1610683"/>
                </a:lnTo>
                <a:lnTo>
                  <a:pt x="211279" y="1610245"/>
                </a:lnTo>
                <a:close/>
                <a:moveTo>
                  <a:pt x="286600" y="1608549"/>
                </a:moveTo>
                <a:lnTo>
                  <a:pt x="285235" y="1609924"/>
                </a:lnTo>
                <a:lnTo>
                  <a:pt x="283465" y="1611707"/>
                </a:lnTo>
                <a:lnTo>
                  <a:pt x="283324" y="1611758"/>
                </a:lnTo>
                <a:lnTo>
                  <a:pt x="282532" y="1612046"/>
                </a:lnTo>
                <a:lnTo>
                  <a:pt x="281761" y="1612326"/>
                </a:lnTo>
                <a:lnTo>
                  <a:pt x="275498" y="1612957"/>
                </a:lnTo>
                <a:lnTo>
                  <a:pt x="268600" y="1613652"/>
                </a:lnTo>
                <a:lnTo>
                  <a:pt x="272106" y="1610776"/>
                </a:lnTo>
                <a:lnTo>
                  <a:pt x="281395" y="1609349"/>
                </a:lnTo>
                <a:close/>
                <a:moveTo>
                  <a:pt x="102724" y="1607457"/>
                </a:moveTo>
                <a:lnTo>
                  <a:pt x="104653" y="1609226"/>
                </a:lnTo>
                <a:lnTo>
                  <a:pt x="104694" y="1609585"/>
                </a:lnTo>
                <a:lnTo>
                  <a:pt x="104728" y="1609888"/>
                </a:lnTo>
                <a:lnTo>
                  <a:pt x="104765" y="1610204"/>
                </a:lnTo>
                <a:lnTo>
                  <a:pt x="102904" y="1608337"/>
                </a:lnTo>
                <a:lnTo>
                  <a:pt x="102863" y="1608296"/>
                </a:lnTo>
                <a:lnTo>
                  <a:pt x="102862" y="1608295"/>
                </a:lnTo>
                <a:close/>
                <a:moveTo>
                  <a:pt x="198007" y="1606558"/>
                </a:moveTo>
                <a:lnTo>
                  <a:pt x="205133" y="1607579"/>
                </a:lnTo>
                <a:lnTo>
                  <a:pt x="203390" y="1609430"/>
                </a:lnTo>
                <a:lnTo>
                  <a:pt x="196900" y="1608343"/>
                </a:lnTo>
                <a:lnTo>
                  <a:pt x="196658" y="1608302"/>
                </a:lnTo>
                <a:lnTo>
                  <a:pt x="197900" y="1606687"/>
                </a:lnTo>
                <a:close/>
                <a:moveTo>
                  <a:pt x="173507" y="1606365"/>
                </a:moveTo>
                <a:lnTo>
                  <a:pt x="175458" y="1607122"/>
                </a:lnTo>
                <a:lnTo>
                  <a:pt x="177259" y="1607822"/>
                </a:lnTo>
                <a:lnTo>
                  <a:pt x="178633" y="1608355"/>
                </a:lnTo>
                <a:lnTo>
                  <a:pt x="177714" y="1609780"/>
                </a:lnTo>
                <a:lnTo>
                  <a:pt x="177530" y="1609702"/>
                </a:lnTo>
                <a:lnTo>
                  <a:pt x="172753" y="1607662"/>
                </a:lnTo>
                <a:lnTo>
                  <a:pt x="173270" y="1606773"/>
                </a:lnTo>
                <a:close/>
                <a:moveTo>
                  <a:pt x="152813" y="1606190"/>
                </a:moveTo>
                <a:lnTo>
                  <a:pt x="152886" y="1606221"/>
                </a:lnTo>
                <a:lnTo>
                  <a:pt x="156703" y="1607852"/>
                </a:lnTo>
                <a:lnTo>
                  <a:pt x="156262" y="1608752"/>
                </a:lnTo>
                <a:lnTo>
                  <a:pt x="156049" y="1609189"/>
                </a:lnTo>
                <a:lnTo>
                  <a:pt x="152262" y="1607424"/>
                </a:lnTo>
                <a:lnTo>
                  <a:pt x="152483" y="1606928"/>
                </a:lnTo>
                <a:lnTo>
                  <a:pt x="152778" y="1606267"/>
                </a:lnTo>
                <a:close/>
                <a:moveTo>
                  <a:pt x="133400" y="1605150"/>
                </a:moveTo>
                <a:lnTo>
                  <a:pt x="135542" y="1606154"/>
                </a:lnTo>
                <a:lnTo>
                  <a:pt x="137278" y="1606967"/>
                </a:lnTo>
                <a:lnTo>
                  <a:pt x="136949" y="1607919"/>
                </a:lnTo>
                <a:lnTo>
                  <a:pt x="136934" y="1607963"/>
                </a:lnTo>
                <a:lnTo>
                  <a:pt x="136901" y="1608057"/>
                </a:lnTo>
                <a:lnTo>
                  <a:pt x="133105" y="1606139"/>
                </a:lnTo>
                <a:close/>
                <a:moveTo>
                  <a:pt x="244150" y="1604519"/>
                </a:moveTo>
                <a:lnTo>
                  <a:pt x="252133" y="1605458"/>
                </a:lnTo>
                <a:lnTo>
                  <a:pt x="248873" y="1608719"/>
                </a:lnTo>
                <a:lnTo>
                  <a:pt x="248870" y="1608719"/>
                </a:lnTo>
                <a:lnTo>
                  <a:pt x="241248" y="1607587"/>
                </a:lnTo>
                <a:lnTo>
                  <a:pt x="243666" y="1605030"/>
                </a:lnTo>
                <a:close/>
                <a:moveTo>
                  <a:pt x="319282" y="1603805"/>
                </a:moveTo>
                <a:lnTo>
                  <a:pt x="318292" y="1604276"/>
                </a:lnTo>
                <a:lnTo>
                  <a:pt x="317134" y="1604826"/>
                </a:lnTo>
                <a:lnTo>
                  <a:pt x="317451" y="1604544"/>
                </a:lnTo>
                <a:lnTo>
                  <a:pt x="317527" y="1604477"/>
                </a:lnTo>
                <a:close/>
                <a:moveTo>
                  <a:pt x="117338" y="1603187"/>
                </a:moveTo>
                <a:lnTo>
                  <a:pt x="118277" y="1603919"/>
                </a:lnTo>
                <a:lnTo>
                  <a:pt x="119260" y="1604685"/>
                </a:lnTo>
                <a:lnTo>
                  <a:pt x="119236" y="1604785"/>
                </a:lnTo>
                <a:lnTo>
                  <a:pt x="119202" y="1604931"/>
                </a:lnTo>
                <a:lnTo>
                  <a:pt x="117311" y="1603324"/>
                </a:lnTo>
                <a:lnTo>
                  <a:pt x="117322" y="1603265"/>
                </a:lnTo>
                <a:lnTo>
                  <a:pt x="117323" y="1603263"/>
                </a:lnTo>
                <a:close/>
                <a:moveTo>
                  <a:pt x="164543" y="1602884"/>
                </a:moveTo>
                <a:lnTo>
                  <a:pt x="169194" y="1604690"/>
                </a:lnTo>
                <a:lnTo>
                  <a:pt x="168941" y="1605139"/>
                </a:lnTo>
                <a:lnTo>
                  <a:pt x="168534" y="1605861"/>
                </a:lnTo>
                <a:lnTo>
                  <a:pt x="164013" y="1603930"/>
                </a:lnTo>
                <a:lnTo>
                  <a:pt x="164042" y="1603871"/>
                </a:lnTo>
                <a:close/>
                <a:moveTo>
                  <a:pt x="187080" y="1602838"/>
                </a:moveTo>
                <a:lnTo>
                  <a:pt x="191099" y="1604247"/>
                </a:lnTo>
                <a:lnTo>
                  <a:pt x="193514" y="1605093"/>
                </a:lnTo>
                <a:lnTo>
                  <a:pt x="192939" y="1605865"/>
                </a:lnTo>
                <a:lnTo>
                  <a:pt x="192387" y="1606605"/>
                </a:lnTo>
                <a:lnTo>
                  <a:pt x="191936" y="1607210"/>
                </a:lnTo>
                <a:lnTo>
                  <a:pt x="186611" y="1605138"/>
                </a:lnTo>
                <a:lnTo>
                  <a:pt x="185789" y="1604818"/>
                </a:lnTo>
                <a:close/>
                <a:moveTo>
                  <a:pt x="229369" y="1602779"/>
                </a:moveTo>
                <a:lnTo>
                  <a:pt x="234343" y="1603365"/>
                </a:lnTo>
                <a:lnTo>
                  <a:pt x="238059" y="1603802"/>
                </a:lnTo>
                <a:lnTo>
                  <a:pt x="236560" y="1605579"/>
                </a:lnTo>
                <a:lnTo>
                  <a:pt x="235575" y="1606745"/>
                </a:lnTo>
                <a:lnTo>
                  <a:pt x="227025" y="1605476"/>
                </a:lnTo>
                <a:close/>
                <a:moveTo>
                  <a:pt x="273674" y="1602767"/>
                </a:moveTo>
                <a:lnTo>
                  <a:pt x="271114" y="1605587"/>
                </a:lnTo>
                <a:lnTo>
                  <a:pt x="256953" y="1607581"/>
                </a:lnTo>
                <a:lnTo>
                  <a:pt x="259454" y="1605080"/>
                </a:lnTo>
                <a:close/>
                <a:moveTo>
                  <a:pt x="144060" y="1602448"/>
                </a:moveTo>
                <a:lnTo>
                  <a:pt x="148516" y="1604353"/>
                </a:lnTo>
                <a:lnTo>
                  <a:pt x="148621" y="1604398"/>
                </a:lnTo>
                <a:lnTo>
                  <a:pt x="148138" y="1605503"/>
                </a:lnTo>
                <a:lnTo>
                  <a:pt x="143706" y="1603438"/>
                </a:lnTo>
                <a:lnTo>
                  <a:pt x="143732" y="1603364"/>
                </a:lnTo>
                <a:lnTo>
                  <a:pt x="143765" y="1603271"/>
                </a:lnTo>
                <a:close/>
                <a:moveTo>
                  <a:pt x="217831" y="1601421"/>
                </a:moveTo>
                <a:lnTo>
                  <a:pt x="220108" y="1601689"/>
                </a:lnTo>
                <a:lnTo>
                  <a:pt x="223089" y="1602040"/>
                </a:lnTo>
                <a:lnTo>
                  <a:pt x="221098" y="1604596"/>
                </a:lnTo>
                <a:lnTo>
                  <a:pt x="216032" y="1603844"/>
                </a:lnTo>
                <a:close/>
                <a:moveTo>
                  <a:pt x="126509" y="1600414"/>
                </a:moveTo>
                <a:lnTo>
                  <a:pt x="126536" y="1600433"/>
                </a:lnTo>
                <a:lnTo>
                  <a:pt x="128615" y="1601913"/>
                </a:lnTo>
                <a:lnTo>
                  <a:pt x="128268" y="1603086"/>
                </a:lnTo>
                <a:lnTo>
                  <a:pt x="126242" y="1601511"/>
                </a:lnTo>
                <a:close/>
                <a:moveTo>
                  <a:pt x="203306" y="1599711"/>
                </a:moveTo>
                <a:lnTo>
                  <a:pt x="210854" y="1600600"/>
                </a:lnTo>
                <a:lnTo>
                  <a:pt x="209202" y="1602830"/>
                </a:lnTo>
                <a:lnTo>
                  <a:pt x="208455" y="1602719"/>
                </a:lnTo>
                <a:lnTo>
                  <a:pt x="201977" y="1601757"/>
                </a:lnTo>
                <a:close/>
                <a:moveTo>
                  <a:pt x="155801" y="1599489"/>
                </a:moveTo>
                <a:lnTo>
                  <a:pt x="159994" y="1601118"/>
                </a:lnTo>
                <a:lnTo>
                  <a:pt x="159972" y="1601164"/>
                </a:lnTo>
                <a:lnTo>
                  <a:pt x="159926" y="1601257"/>
                </a:lnTo>
                <a:lnTo>
                  <a:pt x="159551" y="1602025"/>
                </a:lnTo>
                <a:lnTo>
                  <a:pt x="157280" y="1601055"/>
                </a:lnTo>
                <a:lnTo>
                  <a:pt x="156246" y="1600614"/>
                </a:lnTo>
                <a:lnTo>
                  <a:pt x="155451" y="1600274"/>
                </a:lnTo>
                <a:lnTo>
                  <a:pt x="155606" y="1599927"/>
                </a:lnTo>
                <a:lnTo>
                  <a:pt x="155754" y="1599594"/>
                </a:lnTo>
                <a:close/>
                <a:moveTo>
                  <a:pt x="177508" y="1599482"/>
                </a:moveTo>
                <a:lnTo>
                  <a:pt x="183090" y="1601439"/>
                </a:lnTo>
                <a:lnTo>
                  <a:pt x="182002" y="1603129"/>
                </a:lnTo>
                <a:lnTo>
                  <a:pt x="181941" y="1603223"/>
                </a:lnTo>
                <a:lnTo>
                  <a:pt x="181890" y="1603302"/>
                </a:lnTo>
                <a:lnTo>
                  <a:pt x="176505" y="1601208"/>
                </a:lnTo>
                <a:close/>
                <a:moveTo>
                  <a:pt x="296775" y="1598298"/>
                </a:moveTo>
                <a:lnTo>
                  <a:pt x="296340" y="1598737"/>
                </a:lnTo>
                <a:lnTo>
                  <a:pt x="295219" y="1599865"/>
                </a:lnTo>
                <a:lnTo>
                  <a:pt x="286497" y="1603422"/>
                </a:lnTo>
                <a:lnTo>
                  <a:pt x="278618" y="1604531"/>
                </a:lnTo>
                <a:lnTo>
                  <a:pt x="279776" y="1603320"/>
                </a:lnTo>
                <a:lnTo>
                  <a:pt x="281526" y="1601490"/>
                </a:lnTo>
                <a:lnTo>
                  <a:pt x="293949" y="1599470"/>
                </a:lnTo>
                <a:close/>
                <a:moveTo>
                  <a:pt x="135492" y="1598113"/>
                </a:moveTo>
                <a:lnTo>
                  <a:pt x="138128" y="1599913"/>
                </a:lnTo>
                <a:lnTo>
                  <a:pt x="139515" y="1600506"/>
                </a:lnTo>
                <a:lnTo>
                  <a:pt x="139331" y="1601038"/>
                </a:lnTo>
                <a:lnTo>
                  <a:pt x="139223" y="1601349"/>
                </a:lnTo>
                <a:lnTo>
                  <a:pt x="135417" y="1599576"/>
                </a:lnTo>
                <a:lnTo>
                  <a:pt x="135119" y="1599365"/>
                </a:lnTo>
                <a:lnTo>
                  <a:pt x="135124" y="1599351"/>
                </a:lnTo>
                <a:close/>
                <a:moveTo>
                  <a:pt x="251590" y="1596654"/>
                </a:moveTo>
                <a:lnTo>
                  <a:pt x="259369" y="1597375"/>
                </a:lnTo>
                <a:lnTo>
                  <a:pt x="260109" y="1597242"/>
                </a:lnTo>
                <a:lnTo>
                  <a:pt x="259030" y="1598561"/>
                </a:lnTo>
                <a:lnTo>
                  <a:pt x="258534" y="1599058"/>
                </a:lnTo>
                <a:lnTo>
                  <a:pt x="253950" y="1599745"/>
                </a:lnTo>
                <a:lnTo>
                  <a:pt x="249273" y="1599104"/>
                </a:lnTo>
                <a:lnTo>
                  <a:pt x="249747" y="1598602"/>
                </a:lnTo>
                <a:lnTo>
                  <a:pt x="251511" y="1596737"/>
                </a:lnTo>
                <a:close/>
                <a:moveTo>
                  <a:pt x="365033" y="1596227"/>
                </a:moveTo>
                <a:lnTo>
                  <a:pt x="359953" y="1599406"/>
                </a:lnTo>
                <a:lnTo>
                  <a:pt x="356331" y="1602123"/>
                </a:lnTo>
                <a:lnTo>
                  <a:pt x="325218" y="1617280"/>
                </a:lnTo>
                <a:lnTo>
                  <a:pt x="325749" y="1616847"/>
                </a:lnTo>
                <a:lnTo>
                  <a:pt x="328043" y="1614963"/>
                </a:lnTo>
                <a:lnTo>
                  <a:pt x="351158" y="1603930"/>
                </a:lnTo>
                <a:close/>
                <a:moveTo>
                  <a:pt x="191719" y="1596141"/>
                </a:moveTo>
                <a:lnTo>
                  <a:pt x="195832" y="1597430"/>
                </a:lnTo>
                <a:lnTo>
                  <a:pt x="198722" y="1598335"/>
                </a:lnTo>
                <a:lnTo>
                  <a:pt x="198240" y="1599068"/>
                </a:lnTo>
                <a:lnTo>
                  <a:pt x="196995" y="1600637"/>
                </a:lnTo>
                <a:lnTo>
                  <a:pt x="190220" y="1598202"/>
                </a:lnTo>
                <a:close/>
                <a:moveTo>
                  <a:pt x="167964" y="1596137"/>
                </a:moveTo>
                <a:lnTo>
                  <a:pt x="173022" y="1597910"/>
                </a:lnTo>
                <a:lnTo>
                  <a:pt x="172711" y="1598460"/>
                </a:lnTo>
                <a:lnTo>
                  <a:pt x="172431" y="1598957"/>
                </a:lnTo>
                <a:lnTo>
                  <a:pt x="172122" y="1599503"/>
                </a:lnTo>
                <a:lnTo>
                  <a:pt x="168175" y="1597968"/>
                </a:lnTo>
                <a:lnTo>
                  <a:pt x="167223" y="1597598"/>
                </a:lnTo>
                <a:close/>
                <a:moveTo>
                  <a:pt x="146422" y="1595847"/>
                </a:moveTo>
                <a:lnTo>
                  <a:pt x="151498" y="1597818"/>
                </a:lnTo>
                <a:lnTo>
                  <a:pt x="151215" y="1598465"/>
                </a:lnTo>
                <a:lnTo>
                  <a:pt x="148977" y="1597510"/>
                </a:lnTo>
                <a:lnTo>
                  <a:pt x="146244" y="1596343"/>
                </a:lnTo>
                <a:close/>
                <a:moveTo>
                  <a:pt x="321018" y="1595721"/>
                </a:moveTo>
                <a:lnTo>
                  <a:pt x="316628" y="1599659"/>
                </a:lnTo>
                <a:lnTo>
                  <a:pt x="309598" y="1602213"/>
                </a:lnTo>
                <a:lnTo>
                  <a:pt x="301373" y="1605201"/>
                </a:lnTo>
                <a:lnTo>
                  <a:pt x="294171" y="1607817"/>
                </a:lnTo>
                <a:lnTo>
                  <a:pt x="294565" y="1607417"/>
                </a:lnTo>
                <a:lnTo>
                  <a:pt x="296252" y="1605704"/>
                </a:lnTo>
                <a:lnTo>
                  <a:pt x="296636" y="1605315"/>
                </a:lnTo>
                <a:close/>
                <a:moveTo>
                  <a:pt x="235954" y="1595203"/>
                </a:moveTo>
                <a:lnTo>
                  <a:pt x="244633" y="1596008"/>
                </a:lnTo>
                <a:lnTo>
                  <a:pt x="242836" y="1598138"/>
                </a:lnTo>
                <a:lnTo>
                  <a:pt x="242775" y="1598211"/>
                </a:lnTo>
                <a:lnTo>
                  <a:pt x="242773" y="1598213"/>
                </a:lnTo>
                <a:lnTo>
                  <a:pt x="234343" y="1597057"/>
                </a:lnTo>
                <a:close/>
                <a:moveTo>
                  <a:pt x="118918" y="1595012"/>
                </a:moveTo>
                <a:lnTo>
                  <a:pt x="121191" y="1596629"/>
                </a:lnTo>
                <a:lnTo>
                  <a:pt x="121141" y="1596834"/>
                </a:lnTo>
                <a:lnTo>
                  <a:pt x="121137" y="1596854"/>
                </a:lnTo>
                <a:lnTo>
                  <a:pt x="120998" y="1597434"/>
                </a:lnTo>
                <a:lnTo>
                  <a:pt x="119501" y="1596271"/>
                </a:lnTo>
                <a:lnTo>
                  <a:pt x="118782" y="1595712"/>
                </a:lnTo>
                <a:lnTo>
                  <a:pt x="118850" y="1595361"/>
                </a:lnTo>
                <a:lnTo>
                  <a:pt x="118860" y="1595313"/>
                </a:lnTo>
                <a:close/>
                <a:moveTo>
                  <a:pt x="223318" y="1594031"/>
                </a:moveTo>
                <a:lnTo>
                  <a:pt x="228925" y="1594551"/>
                </a:lnTo>
                <a:lnTo>
                  <a:pt x="228727" y="1594805"/>
                </a:lnTo>
                <a:lnTo>
                  <a:pt x="228616" y="1594947"/>
                </a:lnTo>
                <a:lnTo>
                  <a:pt x="227684" y="1596144"/>
                </a:lnTo>
                <a:lnTo>
                  <a:pt x="222298" y="1595405"/>
                </a:lnTo>
                <a:close/>
                <a:moveTo>
                  <a:pt x="282335" y="1593228"/>
                </a:moveTo>
                <a:lnTo>
                  <a:pt x="279959" y="1595845"/>
                </a:lnTo>
                <a:lnTo>
                  <a:pt x="265848" y="1597961"/>
                </a:lnTo>
                <a:lnTo>
                  <a:pt x="266496" y="1597169"/>
                </a:lnTo>
                <a:lnTo>
                  <a:pt x="267533" y="1595901"/>
                </a:lnTo>
                <a:lnTo>
                  <a:pt x="279941" y="1593661"/>
                </a:lnTo>
                <a:close/>
                <a:moveTo>
                  <a:pt x="128271" y="1593182"/>
                </a:moveTo>
                <a:lnTo>
                  <a:pt x="130701" y="1594841"/>
                </a:lnTo>
                <a:lnTo>
                  <a:pt x="130361" y="1595995"/>
                </a:lnTo>
                <a:lnTo>
                  <a:pt x="127994" y="1594318"/>
                </a:lnTo>
                <a:close/>
                <a:moveTo>
                  <a:pt x="158739" y="1592903"/>
                </a:moveTo>
                <a:lnTo>
                  <a:pt x="163239" y="1594480"/>
                </a:lnTo>
                <a:lnTo>
                  <a:pt x="162595" y="1595798"/>
                </a:lnTo>
                <a:lnTo>
                  <a:pt x="158208" y="1594092"/>
                </a:lnTo>
                <a:lnTo>
                  <a:pt x="158370" y="1593730"/>
                </a:lnTo>
                <a:lnTo>
                  <a:pt x="158418" y="1593622"/>
                </a:lnTo>
                <a:close/>
                <a:moveTo>
                  <a:pt x="181355" y="1592894"/>
                </a:moveTo>
                <a:lnTo>
                  <a:pt x="187649" y="1594866"/>
                </a:lnTo>
                <a:lnTo>
                  <a:pt x="186937" y="1595788"/>
                </a:lnTo>
                <a:lnTo>
                  <a:pt x="186399" y="1596484"/>
                </a:lnTo>
                <a:lnTo>
                  <a:pt x="186191" y="1596754"/>
                </a:lnTo>
                <a:lnTo>
                  <a:pt x="180320" y="1594644"/>
                </a:lnTo>
                <a:lnTo>
                  <a:pt x="180799" y="1593820"/>
                </a:lnTo>
                <a:close/>
                <a:moveTo>
                  <a:pt x="208020" y="1592457"/>
                </a:moveTo>
                <a:lnTo>
                  <a:pt x="208872" y="1592691"/>
                </a:lnTo>
                <a:lnTo>
                  <a:pt x="212421" y="1593021"/>
                </a:lnTo>
                <a:lnTo>
                  <a:pt x="212665" y="1593043"/>
                </a:lnTo>
                <a:lnTo>
                  <a:pt x="216206" y="1593372"/>
                </a:lnTo>
                <a:lnTo>
                  <a:pt x="215400" y="1594460"/>
                </a:lnTo>
                <a:lnTo>
                  <a:pt x="207429" y="1593367"/>
                </a:lnTo>
                <a:close/>
                <a:moveTo>
                  <a:pt x="137633" y="1590910"/>
                </a:moveTo>
                <a:lnTo>
                  <a:pt x="141701" y="1593570"/>
                </a:lnTo>
                <a:lnTo>
                  <a:pt x="141877" y="1593685"/>
                </a:lnTo>
                <a:lnTo>
                  <a:pt x="141768" y="1594000"/>
                </a:lnTo>
                <a:lnTo>
                  <a:pt x="141709" y="1594171"/>
                </a:lnTo>
                <a:lnTo>
                  <a:pt x="141638" y="1594376"/>
                </a:lnTo>
                <a:lnTo>
                  <a:pt x="140329" y="1593817"/>
                </a:lnTo>
                <a:lnTo>
                  <a:pt x="137369" y="1591800"/>
                </a:lnTo>
                <a:close/>
                <a:moveTo>
                  <a:pt x="171219" y="1589718"/>
                </a:moveTo>
                <a:lnTo>
                  <a:pt x="176680" y="1591429"/>
                </a:lnTo>
                <a:lnTo>
                  <a:pt x="175785" y="1593014"/>
                </a:lnTo>
                <a:lnTo>
                  <a:pt x="170509" y="1591118"/>
                </a:lnTo>
                <a:lnTo>
                  <a:pt x="170536" y="1591063"/>
                </a:lnTo>
                <a:lnTo>
                  <a:pt x="170625" y="1590890"/>
                </a:lnTo>
                <a:close/>
                <a:moveTo>
                  <a:pt x="111215" y="1589530"/>
                </a:moveTo>
                <a:lnTo>
                  <a:pt x="113687" y="1591289"/>
                </a:lnTo>
                <a:lnTo>
                  <a:pt x="113623" y="1591624"/>
                </a:lnTo>
                <a:lnTo>
                  <a:pt x="113610" y="1591691"/>
                </a:lnTo>
                <a:lnTo>
                  <a:pt x="112061" y="1590486"/>
                </a:lnTo>
                <a:lnTo>
                  <a:pt x="111177" y="1589799"/>
                </a:lnTo>
                <a:lnTo>
                  <a:pt x="111177" y="1589793"/>
                </a:lnTo>
                <a:close/>
                <a:moveTo>
                  <a:pt x="148736" y="1589381"/>
                </a:moveTo>
                <a:lnTo>
                  <a:pt x="148794" y="1589416"/>
                </a:lnTo>
                <a:lnTo>
                  <a:pt x="154323" y="1591355"/>
                </a:lnTo>
                <a:lnTo>
                  <a:pt x="154017" y="1592055"/>
                </a:lnTo>
                <a:lnTo>
                  <a:pt x="153865" y="1592402"/>
                </a:lnTo>
                <a:lnTo>
                  <a:pt x="152013" y="1591682"/>
                </a:lnTo>
                <a:lnTo>
                  <a:pt x="148413" y="1590282"/>
                </a:lnTo>
                <a:lnTo>
                  <a:pt x="148707" y="1589462"/>
                </a:lnTo>
                <a:close/>
                <a:moveTo>
                  <a:pt x="195803" y="1589101"/>
                </a:moveTo>
                <a:lnTo>
                  <a:pt x="203425" y="1591195"/>
                </a:lnTo>
                <a:lnTo>
                  <a:pt x="203421" y="1591201"/>
                </a:lnTo>
                <a:lnTo>
                  <a:pt x="202732" y="1592248"/>
                </a:lnTo>
                <a:lnTo>
                  <a:pt x="195391" y="1589814"/>
                </a:lnTo>
                <a:lnTo>
                  <a:pt x="195401" y="1589796"/>
                </a:lnTo>
                <a:lnTo>
                  <a:pt x="195466" y="1589685"/>
                </a:lnTo>
                <a:close/>
                <a:moveTo>
                  <a:pt x="267593" y="1588088"/>
                </a:moveTo>
                <a:lnTo>
                  <a:pt x="267487" y="1588219"/>
                </a:lnTo>
                <a:lnTo>
                  <a:pt x="267394" y="1588332"/>
                </a:lnTo>
                <a:lnTo>
                  <a:pt x="259538" y="1589754"/>
                </a:lnTo>
                <a:lnTo>
                  <a:pt x="257302" y="1589563"/>
                </a:lnTo>
                <a:lnTo>
                  <a:pt x="257368" y="1589473"/>
                </a:lnTo>
                <a:lnTo>
                  <a:pt x="257697" y="1589022"/>
                </a:lnTo>
                <a:lnTo>
                  <a:pt x="260893" y="1589247"/>
                </a:lnTo>
                <a:lnTo>
                  <a:pt x="264280" y="1588739"/>
                </a:lnTo>
                <a:close/>
                <a:moveTo>
                  <a:pt x="242272" y="1587935"/>
                </a:moveTo>
                <a:lnTo>
                  <a:pt x="244974" y="1588125"/>
                </a:lnTo>
                <a:lnTo>
                  <a:pt x="247736" y="1588320"/>
                </a:lnTo>
                <a:lnTo>
                  <a:pt x="250632" y="1588524"/>
                </a:lnTo>
                <a:lnTo>
                  <a:pt x="250412" y="1588818"/>
                </a:lnTo>
                <a:lnTo>
                  <a:pt x="250301" y="1588967"/>
                </a:lnTo>
                <a:lnTo>
                  <a:pt x="246209" y="1588619"/>
                </a:lnTo>
                <a:lnTo>
                  <a:pt x="243855" y="1588418"/>
                </a:lnTo>
                <a:lnTo>
                  <a:pt x="241990" y="1588260"/>
                </a:lnTo>
                <a:lnTo>
                  <a:pt x="242024" y="1588221"/>
                </a:lnTo>
                <a:lnTo>
                  <a:pt x="242140" y="1588087"/>
                </a:lnTo>
                <a:close/>
                <a:moveTo>
                  <a:pt x="120321" y="1587752"/>
                </a:moveTo>
                <a:lnTo>
                  <a:pt x="122896" y="1589511"/>
                </a:lnTo>
                <a:lnTo>
                  <a:pt x="122722" y="1590237"/>
                </a:lnTo>
                <a:lnTo>
                  <a:pt x="122651" y="1590534"/>
                </a:lnTo>
                <a:lnTo>
                  <a:pt x="120129" y="1588747"/>
                </a:lnTo>
                <a:lnTo>
                  <a:pt x="120232" y="1588214"/>
                </a:lnTo>
                <a:close/>
                <a:moveTo>
                  <a:pt x="228562" y="1586969"/>
                </a:moveTo>
                <a:lnTo>
                  <a:pt x="228717" y="1586980"/>
                </a:lnTo>
                <a:lnTo>
                  <a:pt x="230007" y="1587071"/>
                </a:lnTo>
                <a:lnTo>
                  <a:pt x="234506" y="1587388"/>
                </a:lnTo>
                <a:lnTo>
                  <a:pt x="234497" y="1587399"/>
                </a:lnTo>
                <a:lnTo>
                  <a:pt x="234438" y="1587475"/>
                </a:lnTo>
                <a:lnTo>
                  <a:pt x="234335" y="1587608"/>
                </a:lnTo>
                <a:lnTo>
                  <a:pt x="231808" y="1587393"/>
                </a:lnTo>
                <a:lnTo>
                  <a:pt x="228459" y="1587108"/>
                </a:lnTo>
                <a:lnTo>
                  <a:pt x="228532" y="1587010"/>
                </a:lnTo>
                <a:lnTo>
                  <a:pt x="228551" y="1586983"/>
                </a:lnTo>
                <a:close/>
                <a:moveTo>
                  <a:pt x="161515" y="1586678"/>
                </a:moveTo>
                <a:lnTo>
                  <a:pt x="163236" y="1587217"/>
                </a:lnTo>
                <a:lnTo>
                  <a:pt x="166317" y="1588183"/>
                </a:lnTo>
                <a:lnTo>
                  <a:pt x="165723" y="1589398"/>
                </a:lnTo>
                <a:lnTo>
                  <a:pt x="161050" y="1587719"/>
                </a:lnTo>
                <a:close/>
                <a:moveTo>
                  <a:pt x="218512" y="1586261"/>
                </a:moveTo>
                <a:lnTo>
                  <a:pt x="221315" y="1586458"/>
                </a:lnTo>
                <a:lnTo>
                  <a:pt x="221325" y="1586459"/>
                </a:lnTo>
                <a:lnTo>
                  <a:pt x="221324" y="1586459"/>
                </a:lnTo>
                <a:lnTo>
                  <a:pt x="221296" y="1586498"/>
                </a:lnTo>
                <a:lnTo>
                  <a:pt x="220401" y="1586422"/>
                </a:lnTo>
                <a:lnTo>
                  <a:pt x="219378" y="1586334"/>
                </a:lnTo>
                <a:lnTo>
                  <a:pt x="218886" y="1586292"/>
                </a:lnTo>
                <a:close/>
                <a:moveTo>
                  <a:pt x="184909" y="1586108"/>
                </a:moveTo>
                <a:lnTo>
                  <a:pt x="188305" y="1587041"/>
                </a:lnTo>
                <a:lnTo>
                  <a:pt x="191767" y="1587992"/>
                </a:lnTo>
                <a:lnTo>
                  <a:pt x="191473" y="1588515"/>
                </a:lnTo>
                <a:lnTo>
                  <a:pt x="184810" y="1586305"/>
                </a:lnTo>
                <a:close/>
                <a:moveTo>
                  <a:pt x="130035" y="1585943"/>
                </a:moveTo>
                <a:lnTo>
                  <a:pt x="132614" y="1587629"/>
                </a:lnTo>
                <a:lnTo>
                  <a:pt x="132794" y="1587747"/>
                </a:lnTo>
                <a:lnTo>
                  <a:pt x="132569" y="1588511"/>
                </a:lnTo>
                <a:lnTo>
                  <a:pt x="132564" y="1588526"/>
                </a:lnTo>
                <a:lnTo>
                  <a:pt x="131744" y="1587967"/>
                </a:lnTo>
                <a:lnTo>
                  <a:pt x="131671" y="1587917"/>
                </a:lnTo>
                <a:lnTo>
                  <a:pt x="129855" y="1586679"/>
                </a:lnTo>
                <a:lnTo>
                  <a:pt x="129920" y="1586415"/>
                </a:lnTo>
                <a:lnTo>
                  <a:pt x="130034" y="1585944"/>
                </a:lnTo>
                <a:close/>
                <a:moveTo>
                  <a:pt x="310354" y="1584838"/>
                </a:moveTo>
                <a:lnTo>
                  <a:pt x="307709" y="1587396"/>
                </a:lnTo>
                <a:lnTo>
                  <a:pt x="291315" y="1594142"/>
                </a:lnTo>
                <a:lnTo>
                  <a:pt x="289909" y="1594353"/>
                </a:lnTo>
                <a:lnTo>
                  <a:pt x="289876" y="1594358"/>
                </a:lnTo>
                <a:lnTo>
                  <a:pt x="288092" y="1594626"/>
                </a:lnTo>
                <a:lnTo>
                  <a:pt x="290909" y="1591680"/>
                </a:lnTo>
                <a:lnTo>
                  <a:pt x="297535" y="1590484"/>
                </a:lnTo>
                <a:lnTo>
                  <a:pt x="300907" y="1588999"/>
                </a:lnTo>
                <a:close/>
                <a:moveTo>
                  <a:pt x="139711" y="1583922"/>
                </a:moveTo>
                <a:lnTo>
                  <a:pt x="140279" y="1584266"/>
                </a:lnTo>
                <a:lnTo>
                  <a:pt x="144297" y="1586696"/>
                </a:lnTo>
                <a:lnTo>
                  <a:pt x="143844" y="1588003"/>
                </a:lnTo>
                <a:lnTo>
                  <a:pt x="143027" y="1587470"/>
                </a:lnTo>
                <a:lnTo>
                  <a:pt x="142728" y="1587274"/>
                </a:lnTo>
                <a:lnTo>
                  <a:pt x="139366" y="1585080"/>
                </a:lnTo>
                <a:close/>
                <a:moveTo>
                  <a:pt x="203348" y="1583750"/>
                </a:moveTo>
                <a:lnTo>
                  <a:pt x="206004" y="1584364"/>
                </a:lnTo>
                <a:lnTo>
                  <a:pt x="207671" y="1584749"/>
                </a:lnTo>
                <a:lnTo>
                  <a:pt x="207588" y="1584875"/>
                </a:lnTo>
                <a:lnTo>
                  <a:pt x="205862" y="1584417"/>
                </a:lnTo>
                <a:close/>
                <a:moveTo>
                  <a:pt x="291211" y="1583453"/>
                </a:moveTo>
                <a:lnTo>
                  <a:pt x="291182" y="1583484"/>
                </a:lnTo>
                <a:lnTo>
                  <a:pt x="291141" y="1583530"/>
                </a:lnTo>
                <a:lnTo>
                  <a:pt x="290593" y="1584132"/>
                </a:lnTo>
                <a:lnTo>
                  <a:pt x="274827" y="1586986"/>
                </a:lnTo>
                <a:lnTo>
                  <a:pt x="274975" y="1586805"/>
                </a:lnTo>
                <a:lnTo>
                  <a:pt x="275131" y="1586615"/>
                </a:lnTo>
                <a:lnTo>
                  <a:pt x="275137" y="1586608"/>
                </a:lnTo>
                <a:close/>
                <a:moveTo>
                  <a:pt x="151121" y="1582715"/>
                </a:moveTo>
                <a:lnTo>
                  <a:pt x="154044" y="1584337"/>
                </a:lnTo>
                <a:lnTo>
                  <a:pt x="156987" y="1585259"/>
                </a:lnTo>
                <a:lnTo>
                  <a:pt x="156610" y="1586123"/>
                </a:lnTo>
                <a:lnTo>
                  <a:pt x="151165" y="1584166"/>
                </a:lnTo>
                <a:lnTo>
                  <a:pt x="150701" y="1583888"/>
                </a:lnTo>
                <a:close/>
                <a:moveTo>
                  <a:pt x="112259" y="1582247"/>
                </a:moveTo>
                <a:lnTo>
                  <a:pt x="114153" y="1583540"/>
                </a:lnTo>
                <a:lnTo>
                  <a:pt x="114809" y="1583988"/>
                </a:lnTo>
                <a:lnTo>
                  <a:pt x="115052" y="1584154"/>
                </a:lnTo>
                <a:lnTo>
                  <a:pt x="114983" y="1584511"/>
                </a:lnTo>
                <a:lnTo>
                  <a:pt x="114899" y="1584954"/>
                </a:lnTo>
                <a:lnTo>
                  <a:pt x="114884" y="1585032"/>
                </a:lnTo>
                <a:lnTo>
                  <a:pt x="113502" y="1584053"/>
                </a:lnTo>
                <a:lnTo>
                  <a:pt x="112558" y="1583384"/>
                </a:lnTo>
                <a:lnTo>
                  <a:pt x="112139" y="1583088"/>
                </a:lnTo>
                <a:lnTo>
                  <a:pt x="112199" y="1582669"/>
                </a:lnTo>
                <a:lnTo>
                  <a:pt x="112235" y="1582417"/>
                </a:lnTo>
                <a:close/>
                <a:moveTo>
                  <a:pt x="121721" y="1580509"/>
                </a:moveTo>
                <a:lnTo>
                  <a:pt x="124602" y="1582392"/>
                </a:lnTo>
                <a:lnTo>
                  <a:pt x="124563" y="1582554"/>
                </a:lnTo>
                <a:lnTo>
                  <a:pt x="124456" y="1583000"/>
                </a:lnTo>
                <a:lnTo>
                  <a:pt x="121688" y="1581113"/>
                </a:lnTo>
                <a:lnTo>
                  <a:pt x="121616" y="1581065"/>
                </a:lnTo>
                <a:lnTo>
                  <a:pt x="121614" y="1581063"/>
                </a:lnTo>
                <a:lnTo>
                  <a:pt x="121680" y="1580723"/>
                </a:lnTo>
                <a:close/>
                <a:moveTo>
                  <a:pt x="274227" y="1579975"/>
                </a:moveTo>
                <a:lnTo>
                  <a:pt x="272733" y="1581802"/>
                </a:lnTo>
                <a:lnTo>
                  <a:pt x="272328" y="1582298"/>
                </a:lnTo>
                <a:lnTo>
                  <a:pt x="265465" y="1583660"/>
                </a:lnTo>
                <a:lnTo>
                  <a:pt x="261796" y="1583401"/>
                </a:lnTo>
                <a:lnTo>
                  <a:pt x="263248" y="1581411"/>
                </a:lnTo>
                <a:lnTo>
                  <a:pt x="263390" y="1581216"/>
                </a:lnTo>
                <a:lnTo>
                  <a:pt x="269022" y="1581119"/>
                </a:lnTo>
                <a:close/>
                <a:moveTo>
                  <a:pt x="247879" y="1579739"/>
                </a:moveTo>
                <a:lnTo>
                  <a:pt x="252505" y="1580372"/>
                </a:lnTo>
                <a:lnTo>
                  <a:pt x="256333" y="1580896"/>
                </a:lnTo>
                <a:lnTo>
                  <a:pt x="255455" y="1582070"/>
                </a:lnTo>
                <a:lnTo>
                  <a:pt x="255059" y="1582600"/>
                </a:lnTo>
                <a:lnTo>
                  <a:pt x="254827" y="1582911"/>
                </a:lnTo>
                <a:lnTo>
                  <a:pt x="246150" y="1582300"/>
                </a:lnTo>
                <a:close/>
                <a:moveTo>
                  <a:pt x="435233" y="1579396"/>
                </a:moveTo>
                <a:lnTo>
                  <a:pt x="428504" y="1585068"/>
                </a:lnTo>
                <a:lnTo>
                  <a:pt x="363621" y="1622697"/>
                </a:lnTo>
                <a:lnTo>
                  <a:pt x="360294" y="1624387"/>
                </a:lnTo>
                <a:lnTo>
                  <a:pt x="371133" y="1617099"/>
                </a:lnTo>
                <a:lnTo>
                  <a:pt x="383564" y="1610636"/>
                </a:lnTo>
                <a:lnTo>
                  <a:pt x="387311" y="1608688"/>
                </a:lnTo>
                <a:lnTo>
                  <a:pt x="402194" y="1599591"/>
                </a:lnTo>
                <a:lnTo>
                  <a:pt x="402774" y="1599236"/>
                </a:lnTo>
                <a:lnTo>
                  <a:pt x="414413" y="1592786"/>
                </a:lnTo>
                <a:lnTo>
                  <a:pt x="425241" y="1585503"/>
                </a:lnTo>
                <a:lnTo>
                  <a:pt x="428388" y="1583580"/>
                </a:lnTo>
                <a:close/>
                <a:moveTo>
                  <a:pt x="131707" y="1579081"/>
                </a:moveTo>
                <a:lnTo>
                  <a:pt x="134799" y="1580951"/>
                </a:lnTo>
                <a:lnTo>
                  <a:pt x="134737" y="1581163"/>
                </a:lnTo>
                <a:lnTo>
                  <a:pt x="134729" y="1581188"/>
                </a:lnTo>
                <a:lnTo>
                  <a:pt x="134515" y="1581914"/>
                </a:lnTo>
                <a:lnTo>
                  <a:pt x="132541" y="1580626"/>
                </a:lnTo>
                <a:lnTo>
                  <a:pt x="132141" y="1580364"/>
                </a:lnTo>
                <a:lnTo>
                  <a:pt x="131496" y="1579944"/>
                </a:lnTo>
                <a:lnTo>
                  <a:pt x="131634" y="1579380"/>
                </a:lnTo>
                <a:lnTo>
                  <a:pt x="131699" y="1579111"/>
                </a:lnTo>
                <a:close/>
                <a:moveTo>
                  <a:pt x="234793" y="1577947"/>
                </a:moveTo>
                <a:lnTo>
                  <a:pt x="237069" y="1578259"/>
                </a:lnTo>
                <a:lnTo>
                  <a:pt x="240770" y="1578766"/>
                </a:lnTo>
                <a:lnTo>
                  <a:pt x="239086" y="1581188"/>
                </a:lnTo>
                <a:lnTo>
                  <a:pt x="238722" y="1581713"/>
                </a:lnTo>
                <a:lnTo>
                  <a:pt x="238679" y="1581774"/>
                </a:lnTo>
                <a:lnTo>
                  <a:pt x="232662" y="1581350"/>
                </a:lnTo>
                <a:lnTo>
                  <a:pt x="232677" y="1581327"/>
                </a:lnTo>
                <a:close/>
                <a:moveTo>
                  <a:pt x="141635" y="1577449"/>
                </a:moveTo>
                <a:lnTo>
                  <a:pt x="146553" y="1580179"/>
                </a:lnTo>
                <a:lnTo>
                  <a:pt x="146204" y="1581187"/>
                </a:lnTo>
                <a:lnTo>
                  <a:pt x="143312" y="1579450"/>
                </a:lnTo>
                <a:lnTo>
                  <a:pt x="142023" y="1578676"/>
                </a:lnTo>
                <a:lnTo>
                  <a:pt x="141384" y="1578293"/>
                </a:lnTo>
                <a:lnTo>
                  <a:pt x="141479" y="1577974"/>
                </a:lnTo>
                <a:close/>
                <a:moveTo>
                  <a:pt x="103976" y="1576590"/>
                </a:moveTo>
                <a:lnTo>
                  <a:pt x="107505" y="1579000"/>
                </a:lnTo>
                <a:lnTo>
                  <a:pt x="107489" y="1579112"/>
                </a:lnTo>
                <a:lnTo>
                  <a:pt x="107436" y="1579491"/>
                </a:lnTo>
                <a:lnTo>
                  <a:pt x="107401" y="1579732"/>
                </a:lnTo>
                <a:lnTo>
                  <a:pt x="106446" y="1579055"/>
                </a:lnTo>
                <a:lnTo>
                  <a:pt x="105703" y="1578529"/>
                </a:lnTo>
                <a:lnTo>
                  <a:pt x="103914" y="1577262"/>
                </a:lnTo>
                <a:close/>
                <a:moveTo>
                  <a:pt x="218864" y="1575767"/>
                </a:moveTo>
                <a:lnTo>
                  <a:pt x="228181" y="1577042"/>
                </a:lnTo>
                <a:lnTo>
                  <a:pt x="227535" y="1578071"/>
                </a:lnTo>
                <a:lnTo>
                  <a:pt x="225482" y="1580845"/>
                </a:lnTo>
                <a:lnTo>
                  <a:pt x="216192" y="1580191"/>
                </a:lnTo>
                <a:lnTo>
                  <a:pt x="216016" y="1580150"/>
                </a:lnTo>
                <a:close/>
                <a:moveTo>
                  <a:pt x="113298" y="1575003"/>
                </a:moveTo>
                <a:lnTo>
                  <a:pt x="113608" y="1575205"/>
                </a:lnTo>
                <a:lnTo>
                  <a:pt x="116413" y="1577039"/>
                </a:lnTo>
                <a:lnTo>
                  <a:pt x="116345" y="1577393"/>
                </a:lnTo>
                <a:lnTo>
                  <a:pt x="116331" y="1577463"/>
                </a:lnTo>
                <a:lnTo>
                  <a:pt x="114487" y="1576206"/>
                </a:lnTo>
                <a:lnTo>
                  <a:pt x="113247" y="1575361"/>
                </a:lnTo>
                <a:lnTo>
                  <a:pt x="113266" y="1575225"/>
                </a:lnTo>
                <a:lnTo>
                  <a:pt x="113275" y="1575161"/>
                </a:lnTo>
                <a:close/>
                <a:moveTo>
                  <a:pt x="299616" y="1574394"/>
                </a:moveTo>
                <a:lnTo>
                  <a:pt x="296742" y="1577453"/>
                </a:lnTo>
                <a:lnTo>
                  <a:pt x="279891" y="1580797"/>
                </a:lnTo>
                <a:lnTo>
                  <a:pt x="280883" y="1579584"/>
                </a:lnTo>
                <a:lnTo>
                  <a:pt x="281953" y="1578277"/>
                </a:lnTo>
                <a:close/>
                <a:moveTo>
                  <a:pt x="391270" y="1574129"/>
                </a:moveTo>
                <a:lnTo>
                  <a:pt x="378490" y="1582043"/>
                </a:lnTo>
                <a:lnTo>
                  <a:pt x="371762" y="1585782"/>
                </a:lnTo>
                <a:lnTo>
                  <a:pt x="362667" y="1590835"/>
                </a:lnTo>
                <a:lnTo>
                  <a:pt x="349285" y="1597509"/>
                </a:lnTo>
                <a:lnTo>
                  <a:pt x="350031" y="1596896"/>
                </a:lnTo>
                <a:lnTo>
                  <a:pt x="350782" y="1596279"/>
                </a:lnTo>
                <a:lnTo>
                  <a:pt x="351429" y="1595960"/>
                </a:lnTo>
                <a:lnTo>
                  <a:pt x="355177" y="1594113"/>
                </a:lnTo>
                <a:lnTo>
                  <a:pt x="361117" y="1590742"/>
                </a:lnTo>
                <a:lnTo>
                  <a:pt x="366223" y="1588174"/>
                </a:lnTo>
                <a:lnTo>
                  <a:pt x="376224" y="1582195"/>
                </a:lnTo>
                <a:lnTo>
                  <a:pt x="389303" y="1575183"/>
                </a:lnTo>
                <a:close/>
                <a:moveTo>
                  <a:pt x="123014" y="1573823"/>
                </a:moveTo>
                <a:lnTo>
                  <a:pt x="126014" y="1575637"/>
                </a:lnTo>
                <a:lnTo>
                  <a:pt x="126194" y="1575746"/>
                </a:lnTo>
                <a:lnTo>
                  <a:pt x="126162" y="1575877"/>
                </a:lnTo>
                <a:lnTo>
                  <a:pt x="126077" y="1576233"/>
                </a:lnTo>
                <a:lnTo>
                  <a:pt x="126041" y="1576383"/>
                </a:lnTo>
                <a:lnTo>
                  <a:pt x="125288" y="1575891"/>
                </a:lnTo>
                <a:lnTo>
                  <a:pt x="122913" y="1574342"/>
                </a:lnTo>
                <a:lnTo>
                  <a:pt x="122949" y="1574158"/>
                </a:lnTo>
                <a:lnTo>
                  <a:pt x="122965" y="1574075"/>
                </a:lnTo>
                <a:close/>
                <a:moveTo>
                  <a:pt x="204629" y="1573818"/>
                </a:moveTo>
                <a:lnTo>
                  <a:pt x="214023" y="1575104"/>
                </a:lnTo>
                <a:lnTo>
                  <a:pt x="213442" y="1575986"/>
                </a:lnTo>
                <a:lnTo>
                  <a:pt x="212748" y="1577039"/>
                </a:lnTo>
                <a:lnTo>
                  <a:pt x="211410" y="1579071"/>
                </a:lnTo>
                <a:lnTo>
                  <a:pt x="202765" y="1577046"/>
                </a:lnTo>
                <a:lnTo>
                  <a:pt x="203105" y="1576457"/>
                </a:lnTo>
                <a:lnTo>
                  <a:pt x="203846" y="1575175"/>
                </a:lnTo>
                <a:close/>
                <a:moveTo>
                  <a:pt x="262071" y="1573218"/>
                </a:moveTo>
                <a:lnTo>
                  <a:pt x="261951" y="1573379"/>
                </a:lnTo>
                <a:lnTo>
                  <a:pt x="261820" y="1573554"/>
                </a:lnTo>
                <a:lnTo>
                  <a:pt x="261818" y="1573554"/>
                </a:lnTo>
                <a:lnTo>
                  <a:pt x="259466" y="1573267"/>
                </a:lnTo>
                <a:close/>
                <a:moveTo>
                  <a:pt x="133240" y="1572789"/>
                </a:moveTo>
                <a:lnTo>
                  <a:pt x="135597" y="1574097"/>
                </a:lnTo>
                <a:lnTo>
                  <a:pt x="136473" y="1574584"/>
                </a:lnTo>
                <a:lnTo>
                  <a:pt x="136649" y="1574681"/>
                </a:lnTo>
                <a:lnTo>
                  <a:pt x="136457" y="1575334"/>
                </a:lnTo>
                <a:lnTo>
                  <a:pt x="133109" y="1573324"/>
                </a:lnTo>
                <a:lnTo>
                  <a:pt x="133234" y="1572813"/>
                </a:lnTo>
                <a:close/>
                <a:moveTo>
                  <a:pt x="191923" y="1572079"/>
                </a:moveTo>
                <a:lnTo>
                  <a:pt x="200080" y="1573196"/>
                </a:lnTo>
                <a:lnTo>
                  <a:pt x="200014" y="1573312"/>
                </a:lnTo>
                <a:lnTo>
                  <a:pt x="198747" y="1575567"/>
                </a:lnTo>
                <a:lnTo>
                  <a:pt x="198480" y="1576043"/>
                </a:lnTo>
                <a:lnTo>
                  <a:pt x="190836" y="1574252"/>
                </a:lnTo>
                <a:lnTo>
                  <a:pt x="191914" y="1572097"/>
                </a:lnTo>
                <a:close/>
                <a:moveTo>
                  <a:pt x="96925" y="1571775"/>
                </a:moveTo>
                <a:lnTo>
                  <a:pt x="98889" y="1573116"/>
                </a:lnTo>
                <a:lnTo>
                  <a:pt x="98866" y="1573353"/>
                </a:lnTo>
                <a:lnTo>
                  <a:pt x="98853" y="1573486"/>
                </a:lnTo>
                <a:lnTo>
                  <a:pt x="98835" y="1573665"/>
                </a:lnTo>
                <a:lnTo>
                  <a:pt x="96917" y="1572306"/>
                </a:lnTo>
                <a:lnTo>
                  <a:pt x="96901" y="1572295"/>
                </a:lnTo>
                <a:close/>
                <a:moveTo>
                  <a:pt x="281344" y="1571270"/>
                </a:moveTo>
                <a:lnTo>
                  <a:pt x="280625" y="1572150"/>
                </a:lnTo>
                <a:lnTo>
                  <a:pt x="269699" y="1574515"/>
                </a:lnTo>
                <a:lnTo>
                  <a:pt x="268393" y="1574355"/>
                </a:lnTo>
                <a:lnTo>
                  <a:pt x="269321" y="1573083"/>
                </a:lnTo>
                <a:lnTo>
                  <a:pt x="274269" y="1572991"/>
                </a:lnTo>
                <a:close/>
                <a:moveTo>
                  <a:pt x="472371" y="1571206"/>
                </a:moveTo>
                <a:lnTo>
                  <a:pt x="451282" y="1586991"/>
                </a:lnTo>
                <a:lnTo>
                  <a:pt x="428924" y="1602305"/>
                </a:lnTo>
                <a:lnTo>
                  <a:pt x="393848" y="1622821"/>
                </a:lnTo>
                <a:lnTo>
                  <a:pt x="372828" y="1635031"/>
                </a:lnTo>
                <a:lnTo>
                  <a:pt x="355456" y="1643476"/>
                </a:lnTo>
                <a:lnTo>
                  <a:pt x="368086" y="1635506"/>
                </a:lnTo>
                <a:lnTo>
                  <a:pt x="371473" y="1633369"/>
                </a:lnTo>
                <a:lnTo>
                  <a:pt x="376852" y="1630708"/>
                </a:lnTo>
                <a:lnTo>
                  <a:pt x="380176" y="1629064"/>
                </a:lnTo>
                <a:lnTo>
                  <a:pt x="391045" y="1622632"/>
                </a:lnTo>
                <a:lnTo>
                  <a:pt x="413672" y="1609244"/>
                </a:lnTo>
                <a:lnTo>
                  <a:pt x="425742" y="1602551"/>
                </a:lnTo>
                <a:lnTo>
                  <a:pt x="431328" y="1598796"/>
                </a:lnTo>
                <a:lnTo>
                  <a:pt x="432843" y="1597899"/>
                </a:lnTo>
                <a:lnTo>
                  <a:pt x="436961" y="1595463"/>
                </a:lnTo>
                <a:lnTo>
                  <a:pt x="452218" y="1584847"/>
                </a:lnTo>
                <a:lnTo>
                  <a:pt x="456202" y="1582075"/>
                </a:lnTo>
                <a:close/>
                <a:moveTo>
                  <a:pt x="180026" y="1570451"/>
                </a:moveTo>
                <a:lnTo>
                  <a:pt x="185267" y="1571168"/>
                </a:lnTo>
                <a:lnTo>
                  <a:pt x="187228" y="1571436"/>
                </a:lnTo>
                <a:lnTo>
                  <a:pt x="187584" y="1571485"/>
                </a:lnTo>
                <a:lnTo>
                  <a:pt x="186636" y="1573268"/>
                </a:lnTo>
                <a:lnTo>
                  <a:pt x="179518" y="1571601"/>
                </a:lnTo>
                <a:close/>
                <a:moveTo>
                  <a:pt x="372927" y="1570031"/>
                </a:moveTo>
                <a:lnTo>
                  <a:pt x="363935" y="1575248"/>
                </a:lnTo>
                <a:lnTo>
                  <a:pt x="331355" y="1592185"/>
                </a:lnTo>
                <a:lnTo>
                  <a:pt x="333196" y="1590548"/>
                </a:lnTo>
                <a:lnTo>
                  <a:pt x="335152" y="1588810"/>
                </a:lnTo>
                <a:lnTo>
                  <a:pt x="344703" y="1583835"/>
                </a:lnTo>
                <a:lnTo>
                  <a:pt x="361521" y="1575074"/>
                </a:lnTo>
                <a:lnTo>
                  <a:pt x="367358" y="1572493"/>
                </a:lnTo>
                <a:close/>
                <a:moveTo>
                  <a:pt x="104636" y="1569340"/>
                </a:moveTo>
                <a:lnTo>
                  <a:pt x="106171" y="1570344"/>
                </a:lnTo>
                <a:lnTo>
                  <a:pt x="108519" y="1571879"/>
                </a:lnTo>
                <a:lnTo>
                  <a:pt x="108489" y="1572095"/>
                </a:lnTo>
                <a:lnTo>
                  <a:pt x="108485" y="1572116"/>
                </a:lnTo>
                <a:lnTo>
                  <a:pt x="104623" y="1569484"/>
                </a:lnTo>
                <a:lnTo>
                  <a:pt x="104626" y="1569443"/>
                </a:lnTo>
                <a:close/>
                <a:moveTo>
                  <a:pt x="168994" y="1568609"/>
                </a:moveTo>
                <a:lnTo>
                  <a:pt x="170131" y="1569096"/>
                </a:lnTo>
                <a:lnTo>
                  <a:pt x="174686" y="1569720"/>
                </a:lnTo>
                <a:lnTo>
                  <a:pt x="174387" y="1570400"/>
                </a:lnTo>
                <a:lnTo>
                  <a:pt x="168806" y="1569093"/>
                </a:lnTo>
                <a:close/>
                <a:moveTo>
                  <a:pt x="114229" y="1568509"/>
                </a:moveTo>
                <a:lnTo>
                  <a:pt x="116993" y="1570181"/>
                </a:lnTo>
                <a:lnTo>
                  <a:pt x="117648" y="1570577"/>
                </a:lnTo>
                <a:lnTo>
                  <a:pt x="117637" y="1570635"/>
                </a:lnTo>
                <a:lnTo>
                  <a:pt x="117592" y="1570869"/>
                </a:lnTo>
                <a:lnTo>
                  <a:pt x="114208" y="1568660"/>
                </a:lnTo>
                <a:close/>
                <a:moveTo>
                  <a:pt x="346909" y="1568311"/>
                </a:moveTo>
                <a:lnTo>
                  <a:pt x="326255" y="1579765"/>
                </a:lnTo>
                <a:lnTo>
                  <a:pt x="319761" y="1582437"/>
                </a:lnTo>
                <a:lnTo>
                  <a:pt x="323072" y="1579237"/>
                </a:lnTo>
                <a:lnTo>
                  <a:pt x="333029" y="1574852"/>
                </a:lnTo>
                <a:lnTo>
                  <a:pt x="342150" y="1569924"/>
                </a:lnTo>
                <a:close/>
                <a:moveTo>
                  <a:pt x="124185" y="1567763"/>
                </a:moveTo>
                <a:lnTo>
                  <a:pt x="127646" y="1569684"/>
                </a:lnTo>
                <a:lnTo>
                  <a:pt x="127625" y="1569774"/>
                </a:lnTo>
                <a:lnTo>
                  <a:pt x="127605" y="1569855"/>
                </a:lnTo>
                <a:lnTo>
                  <a:pt x="127571" y="1569998"/>
                </a:lnTo>
                <a:lnTo>
                  <a:pt x="124150" y="1567943"/>
                </a:lnTo>
                <a:lnTo>
                  <a:pt x="124181" y="1567782"/>
                </a:lnTo>
                <a:close/>
                <a:moveTo>
                  <a:pt x="443768" y="1567028"/>
                </a:moveTo>
                <a:lnTo>
                  <a:pt x="442870" y="1567665"/>
                </a:lnTo>
                <a:lnTo>
                  <a:pt x="440568" y="1569298"/>
                </a:lnTo>
                <a:lnTo>
                  <a:pt x="424591" y="1579067"/>
                </a:lnTo>
                <a:lnTo>
                  <a:pt x="425276" y="1578577"/>
                </a:lnTo>
                <a:lnTo>
                  <a:pt x="426464" y="1577728"/>
                </a:lnTo>
                <a:close/>
                <a:moveTo>
                  <a:pt x="99167" y="1565765"/>
                </a:moveTo>
                <a:lnTo>
                  <a:pt x="99464" y="1565960"/>
                </a:lnTo>
                <a:lnTo>
                  <a:pt x="99570" y="1566029"/>
                </a:lnTo>
                <a:lnTo>
                  <a:pt x="99591" y="1566042"/>
                </a:lnTo>
                <a:lnTo>
                  <a:pt x="99590" y="1566045"/>
                </a:lnTo>
                <a:lnTo>
                  <a:pt x="99590" y="1566046"/>
                </a:lnTo>
                <a:lnTo>
                  <a:pt x="99590" y="1566054"/>
                </a:lnTo>
                <a:close/>
                <a:moveTo>
                  <a:pt x="268063" y="1565200"/>
                </a:moveTo>
                <a:lnTo>
                  <a:pt x="267369" y="1566129"/>
                </a:lnTo>
                <a:lnTo>
                  <a:pt x="266820" y="1566079"/>
                </a:lnTo>
                <a:lnTo>
                  <a:pt x="259847" y="1565446"/>
                </a:lnTo>
                <a:close/>
                <a:moveTo>
                  <a:pt x="1517144" y="1564900"/>
                </a:moveTo>
                <a:lnTo>
                  <a:pt x="1520222" y="1574684"/>
                </a:lnTo>
                <a:cubicBezTo>
                  <a:pt x="1524940" y="1587214"/>
                  <a:pt x="1530190" y="1600760"/>
                  <a:pt x="1533575" y="1608550"/>
                </a:cubicBezTo>
                <a:cubicBezTo>
                  <a:pt x="1536962" y="1616339"/>
                  <a:pt x="1540010" y="1622943"/>
                  <a:pt x="1543567" y="1630394"/>
                </a:cubicBezTo>
                <a:cubicBezTo>
                  <a:pt x="1547126" y="1637845"/>
                  <a:pt x="1550342" y="1644958"/>
                  <a:pt x="1553222" y="1651900"/>
                </a:cubicBezTo>
                <a:cubicBezTo>
                  <a:pt x="1563496" y="1677214"/>
                  <a:pt x="1575433" y="1701818"/>
                  <a:pt x="1588959" y="1725560"/>
                </a:cubicBezTo>
                <a:lnTo>
                  <a:pt x="1628491" y="1774811"/>
                </a:lnTo>
                <a:lnTo>
                  <a:pt x="1619720" y="1770169"/>
                </a:lnTo>
                <a:lnTo>
                  <a:pt x="1615780" y="1766421"/>
                </a:lnTo>
                <a:cubicBezTo>
                  <a:pt x="1606392" y="1755902"/>
                  <a:pt x="1596168" y="1742620"/>
                  <a:pt x="1585583" y="1725898"/>
                </a:cubicBezTo>
                <a:cubicBezTo>
                  <a:pt x="1557036" y="1678545"/>
                  <a:pt x="1534831" y="1627649"/>
                  <a:pt x="1519548" y="1574514"/>
                </a:cubicBezTo>
                <a:close/>
                <a:moveTo>
                  <a:pt x="308833" y="1564585"/>
                </a:moveTo>
                <a:lnTo>
                  <a:pt x="307976" y="1565498"/>
                </a:lnTo>
                <a:lnTo>
                  <a:pt x="307973" y="1565500"/>
                </a:lnTo>
                <a:lnTo>
                  <a:pt x="307796" y="1565689"/>
                </a:lnTo>
                <a:lnTo>
                  <a:pt x="306639" y="1566222"/>
                </a:lnTo>
                <a:lnTo>
                  <a:pt x="305423" y="1566783"/>
                </a:lnTo>
                <a:lnTo>
                  <a:pt x="300909" y="1567760"/>
                </a:lnTo>
                <a:lnTo>
                  <a:pt x="298623" y="1568254"/>
                </a:lnTo>
                <a:lnTo>
                  <a:pt x="288634" y="1570416"/>
                </a:lnTo>
                <a:lnTo>
                  <a:pt x="288882" y="1570137"/>
                </a:lnTo>
                <a:lnTo>
                  <a:pt x="289652" y="1569269"/>
                </a:lnTo>
                <a:lnTo>
                  <a:pt x="289675" y="1569244"/>
                </a:lnTo>
                <a:lnTo>
                  <a:pt x="299145" y="1566941"/>
                </a:lnTo>
                <a:close/>
                <a:moveTo>
                  <a:pt x="157730" y="1563787"/>
                </a:moveTo>
                <a:lnTo>
                  <a:pt x="159151" y="1564395"/>
                </a:lnTo>
                <a:lnTo>
                  <a:pt x="164118" y="1566522"/>
                </a:lnTo>
                <a:lnTo>
                  <a:pt x="163967" y="1566974"/>
                </a:lnTo>
                <a:lnTo>
                  <a:pt x="158654" y="1564463"/>
                </a:lnTo>
                <a:lnTo>
                  <a:pt x="157660" y="1563993"/>
                </a:lnTo>
                <a:lnTo>
                  <a:pt x="157670" y="1563962"/>
                </a:lnTo>
                <a:close/>
                <a:moveTo>
                  <a:pt x="289280" y="1562189"/>
                </a:moveTo>
                <a:lnTo>
                  <a:pt x="289176" y="1562307"/>
                </a:lnTo>
                <a:lnTo>
                  <a:pt x="288462" y="1563113"/>
                </a:lnTo>
                <a:lnTo>
                  <a:pt x="288066" y="1563212"/>
                </a:lnTo>
                <a:lnTo>
                  <a:pt x="279139" y="1565430"/>
                </a:lnTo>
                <a:lnTo>
                  <a:pt x="273965" y="1566716"/>
                </a:lnTo>
                <a:lnTo>
                  <a:pt x="274892" y="1565445"/>
                </a:lnTo>
                <a:lnTo>
                  <a:pt x="275227" y="1564985"/>
                </a:lnTo>
                <a:lnTo>
                  <a:pt x="279350" y="1564861"/>
                </a:lnTo>
                <a:close/>
                <a:moveTo>
                  <a:pt x="152370" y="1561492"/>
                </a:moveTo>
                <a:lnTo>
                  <a:pt x="152889" y="1561714"/>
                </a:lnTo>
                <a:lnTo>
                  <a:pt x="152883" y="1561730"/>
                </a:lnTo>
                <a:lnTo>
                  <a:pt x="152882" y="1561734"/>
                </a:lnTo>
                <a:lnTo>
                  <a:pt x="152463" y="1561536"/>
                </a:lnTo>
                <a:close/>
                <a:moveTo>
                  <a:pt x="335176" y="1561468"/>
                </a:moveTo>
                <a:lnTo>
                  <a:pt x="307979" y="1573711"/>
                </a:lnTo>
                <a:lnTo>
                  <a:pt x="310552" y="1570992"/>
                </a:lnTo>
                <a:lnTo>
                  <a:pt x="323017" y="1565148"/>
                </a:lnTo>
                <a:lnTo>
                  <a:pt x="326239" y="1563637"/>
                </a:lnTo>
                <a:close/>
                <a:moveTo>
                  <a:pt x="380875" y="1556799"/>
                </a:moveTo>
                <a:lnTo>
                  <a:pt x="374038" y="1560840"/>
                </a:lnTo>
                <a:lnTo>
                  <a:pt x="338710" y="1579893"/>
                </a:lnTo>
                <a:lnTo>
                  <a:pt x="338618" y="1579934"/>
                </a:lnTo>
                <a:lnTo>
                  <a:pt x="338592" y="1579957"/>
                </a:lnTo>
                <a:lnTo>
                  <a:pt x="321682" y="1589076"/>
                </a:lnTo>
                <a:lnTo>
                  <a:pt x="306555" y="1595244"/>
                </a:lnTo>
                <a:lnTo>
                  <a:pt x="307459" y="1594326"/>
                </a:lnTo>
                <a:lnTo>
                  <a:pt x="308285" y="1593527"/>
                </a:lnTo>
                <a:lnTo>
                  <a:pt x="329642" y="1584675"/>
                </a:lnTo>
                <a:cubicBezTo>
                  <a:pt x="340903" y="1578939"/>
                  <a:pt x="353640" y="1572112"/>
                  <a:pt x="367731" y="1564047"/>
                </a:cubicBezTo>
                <a:lnTo>
                  <a:pt x="373525" y="1560528"/>
                </a:lnTo>
                <a:lnTo>
                  <a:pt x="378551" y="1557763"/>
                </a:lnTo>
                <a:lnTo>
                  <a:pt x="379148" y="1557384"/>
                </a:lnTo>
                <a:lnTo>
                  <a:pt x="379960" y="1557109"/>
                </a:lnTo>
                <a:close/>
                <a:moveTo>
                  <a:pt x="173715" y="1556470"/>
                </a:moveTo>
                <a:lnTo>
                  <a:pt x="174868" y="1556872"/>
                </a:lnTo>
                <a:lnTo>
                  <a:pt x="178222" y="1558040"/>
                </a:lnTo>
                <a:lnTo>
                  <a:pt x="176904" y="1557920"/>
                </a:lnTo>
                <a:lnTo>
                  <a:pt x="173638" y="1556668"/>
                </a:lnTo>
                <a:lnTo>
                  <a:pt x="173644" y="1556652"/>
                </a:lnTo>
                <a:close/>
                <a:moveTo>
                  <a:pt x="275501" y="1555693"/>
                </a:moveTo>
                <a:lnTo>
                  <a:pt x="275144" y="1556128"/>
                </a:lnTo>
                <a:lnTo>
                  <a:pt x="273541" y="1558083"/>
                </a:lnTo>
                <a:lnTo>
                  <a:pt x="264506" y="1557547"/>
                </a:lnTo>
                <a:lnTo>
                  <a:pt x="262922" y="1557453"/>
                </a:lnTo>
                <a:lnTo>
                  <a:pt x="263533" y="1556547"/>
                </a:lnTo>
                <a:close/>
                <a:moveTo>
                  <a:pt x="314797" y="1555324"/>
                </a:moveTo>
                <a:lnTo>
                  <a:pt x="312395" y="1556500"/>
                </a:lnTo>
                <a:lnTo>
                  <a:pt x="309638" y="1557851"/>
                </a:lnTo>
                <a:lnTo>
                  <a:pt x="297002" y="1560991"/>
                </a:lnTo>
                <a:lnTo>
                  <a:pt x="298028" y="1559836"/>
                </a:lnTo>
                <a:lnTo>
                  <a:pt x="308559" y="1557002"/>
                </a:lnTo>
                <a:close/>
                <a:moveTo>
                  <a:pt x="167256" y="1554221"/>
                </a:moveTo>
                <a:lnTo>
                  <a:pt x="167482" y="1554300"/>
                </a:lnTo>
                <a:lnTo>
                  <a:pt x="168135" y="1554527"/>
                </a:lnTo>
                <a:lnTo>
                  <a:pt x="168134" y="1554531"/>
                </a:lnTo>
                <a:lnTo>
                  <a:pt x="168126" y="1554555"/>
                </a:lnTo>
                <a:lnTo>
                  <a:pt x="167478" y="1554306"/>
                </a:lnTo>
                <a:close/>
                <a:moveTo>
                  <a:pt x="1660824" y="1553205"/>
                </a:moveTo>
                <a:lnTo>
                  <a:pt x="1686325" y="1560122"/>
                </a:lnTo>
                <a:cubicBezTo>
                  <a:pt x="1694451" y="1561814"/>
                  <a:pt x="1702239" y="1563340"/>
                  <a:pt x="1702239" y="1565878"/>
                </a:cubicBezTo>
                <a:cubicBezTo>
                  <a:pt x="1706098" y="1582580"/>
                  <a:pt x="1708604" y="1599569"/>
                  <a:pt x="1709688" y="1616678"/>
                </a:cubicBezTo>
                <a:cubicBezTo>
                  <a:pt x="1710804" y="1633725"/>
                  <a:pt x="1712955" y="1650689"/>
                  <a:pt x="1716120" y="1667478"/>
                </a:cubicBezTo>
                <a:lnTo>
                  <a:pt x="1752513" y="1788977"/>
                </a:lnTo>
                <a:lnTo>
                  <a:pt x="1712242" y="1668157"/>
                </a:lnTo>
                <a:cubicBezTo>
                  <a:pt x="1709042" y="1652146"/>
                  <a:pt x="1706672" y="1635981"/>
                  <a:pt x="1705131" y="1619727"/>
                </a:cubicBezTo>
                <a:cubicBezTo>
                  <a:pt x="1703743" y="1602598"/>
                  <a:pt x="1700966" y="1585608"/>
                  <a:pt x="1696835" y="1568927"/>
                </a:cubicBezTo>
                <a:cubicBezTo>
                  <a:pt x="1695141" y="1562662"/>
                  <a:pt x="1687691" y="1560799"/>
                  <a:pt x="1676346" y="1557921"/>
                </a:cubicBezTo>
                <a:close/>
                <a:moveTo>
                  <a:pt x="450402" y="1553005"/>
                </a:moveTo>
                <a:lnTo>
                  <a:pt x="447668" y="1555381"/>
                </a:lnTo>
                <a:lnTo>
                  <a:pt x="438732" y="1561793"/>
                </a:lnTo>
                <a:lnTo>
                  <a:pt x="371066" y="1602341"/>
                </a:lnTo>
                <a:lnTo>
                  <a:pt x="356291" y="1610196"/>
                </a:lnTo>
                <a:lnTo>
                  <a:pt x="360925" y="1606697"/>
                </a:lnTo>
                <a:lnTo>
                  <a:pt x="369424" y="1601806"/>
                </a:lnTo>
                <a:lnTo>
                  <a:pt x="383273" y="1594285"/>
                </a:lnTo>
                <a:lnTo>
                  <a:pt x="394867" y="1587990"/>
                </a:lnTo>
                <a:lnTo>
                  <a:pt x="398227" y="1585873"/>
                </a:lnTo>
                <a:lnTo>
                  <a:pt x="410158" y="1578361"/>
                </a:lnTo>
                <a:lnTo>
                  <a:pt x="421647" y="1571748"/>
                </a:lnTo>
                <a:lnTo>
                  <a:pt x="432343" y="1564391"/>
                </a:lnTo>
                <a:lnTo>
                  <a:pt x="450256" y="1553111"/>
                </a:lnTo>
                <a:close/>
                <a:moveTo>
                  <a:pt x="1685950" y="1552935"/>
                </a:moveTo>
                <a:lnTo>
                  <a:pt x="1697499" y="1555550"/>
                </a:lnTo>
                <a:cubicBezTo>
                  <a:pt x="1704948" y="1556734"/>
                  <a:pt x="1713075" y="1557919"/>
                  <a:pt x="1713075" y="1559951"/>
                </a:cubicBezTo>
                <a:cubicBezTo>
                  <a:pt x="1716749" y="1577174"/>
                  <a:pt x="1718964" y="1594678"/>
                  <a:pt x="1719675" y="1612275"/>
                </a:cubicBezTo>
                <a:cubicBezTo>
                  <a:pt x="1720640" y="1629297"/>
                  <a:pt x="1722502" y="1646254"/>
                  <a:pt x="1725262" y="1663075"/>
                </a:cubicBezTo>
                <a:lnTo>
                  <a:pt x="1761888" y="1797116"/>
                </a:lnTo>
                <a:lnTo>
                  <a:pt x="1761228" y="1797161"/>
                </a:lnTo>
                <a:lnTo>
                  <a:pt x="1721047" y="1664940"/>
                </a:lnTo>
                <a:cubicBezTo>
                  <a:pt x="1718034" y="1648531"/>
                  <a:pt x="1715934" y="1631965"/>
                  <a:pt x="1714782" y="1615324"/>
                </a:cubicBezTo>
                <a:cubicBezTo>
                  <a:pt x="1713716" y="1597700"/>
                  <a:pt x="1711175" y="1580196"/>
                  <a:pt x="1707163" y="1563000"/>
                </a:cubicBezTo>
                <a:cubicBezTo>
                  <a:pt x="1705640" y="1557073"/>
                  <a:pt x="1698190" y="1555380"/>
                  <a:pt x="1686845" y="1553180"/>
                </a:cubicBezTo>
                <a:close/>
                <a:moveTo>
                  <a:pt x="182184" y="1552622"/>
                </a:moveTo>
                <a:lnTo>
                  <a:pt x="182206" y="1552629"/>
                </a:lnTo>
                <a:lnTo>
                  <a:pt x="182206" y="1552630"/>
                </a:lnTo>
                <a:close/>
                <a:moveTo>
                  <a:pt x="377983" y="1551078"/>
                </a:moveTo>
                <a:lnTo>
                  <a:pt x="370735" y="1555098"/>
                </a:lnTo>
                <a:lnTo>
                  <a:pt x="367203" y="1556304"/>
                </a:lnTo>
                <a:lnTo>
                  <a:pt x="374347" y="1551973"/>
                </a:lnTo>
                <a:lnTo>
                  <a:pt x="374380" y="1551953"/>
                </a:lnTo>
                <a:lnTo>
                  <a:pt x="376536" y="1551429"/>
                </a:lnTo>
                <a:close/>
                <a:moveTo>
                  <a:pt x="299405" y="1550748"/>
                </a:moveTo>
                <a:lnTo>
                  <a:pt x="296798" y="1553694"/>
                </a:lnTo>
                <a:lnTo>
                  <a:pt x="281004" y="1557979"/>
                </a:lnTo>
                <a:lnTo>
                  <a:pt x="283429" y="1555126"/>
                </a:lnTo>
                <a:lnTo>
                  <a:pt x="284600" y="1555043"/>
                </a:lnTo>
                <a:close/>
                <a:moveTo>
                  <a:pt x="340813" y="1550180"/>
                </a:moveTo>
                <a:lnTo>
                  <a:pt x="338617" y="1551485"/>
                </a:lnTo>
                <a:lnTo>
                  <a:pt x="324115" y="1558168"/>
                </a:lnTo>
                <a:lnTo>
                  <a:pt x="322307" y="1558610"/>
                </a:lnTo>
                <a:lnTo>
                  <a:pt x="328494" y="1555588"/>
                </a:lnTo>
                <a:lnTo>
                  <a:pt x="339038" y="1550438"/>
                </a:lnTo>
                <a:lnTo>
                  <a:pt x="339613" y="1550354"/>
                </a:lnTo>
                <a:close/>
                <a:moveTo>
                  <a:pt x="281011" y="1548972"/>
                </a:moveTo>
                <a:lnTo>
                  <a:pt x="280879" y="1549132"/>
                </a:lnTo>
                <a:lnTo>
                  <a:pt x="279872" y="1550361"/>
                </a:lnTo>
                <a:lnTo>
                  <a:pt x="268239" y="1550035"/>
                </a:lnTo>
                <a:lnTo>
                  <a:pt x="268504" y="1549687"/>
                </a:lnTo>
                <a:close/>
                <a:moveTo>
                  <a:pt x="358802" y="1547566"/>
                </a:moveTo>
                <a:lnTo>
                  <a:pt x="352714" y="1551176"/>
                </a:lnTo>
                <a:lnTo>
                  <a:pt x="351637" y="1551439"/>
                </a:lnTo>
                <a:lnTo>
                  <a:pt x="351239" y="1551536"/>
                </a:lnTo>
                <a:lnTo>
                  <a:pt x="349123" y="1552054"/>
                </a:lnTo>
                <a:lnTo>
                  <a:pt x="352468" y="1550119"/>
                </a:lnTo>
                <a:lnTo>
                  <a:pt x="356235" y="1547939"/>
                </a:lnTo>
                <a:lnTo>
                  <a:pt x="358292" y="1547640"/>
                </a:lnTo>
                <a:lnTo>
                  <a:pt x="358609" y="1547594"/>
                </a:lnTo>
                <a:close/>
                <a:moveTo>
                  <a:pt x="321450" y="1545345"/>
                </a:moveTo>
                <a:lnTo>
                  <a:pt x="320352" y="1545909"/>
                </a:lnTo>
                <a:lnTo>
                  <a:pt x="318223" y="1547003"/>
                </a:lnTo>
                <a:lnTo>
                  <a:pt x="306615" y="1548657"/>
                </a:lnTo>
                <a:lnTo>
                  <a:pt x="309481" y="1547825"/>
                </a:lnTo>
                <a:lnTo>
                  <a:pt x="317485" y="1545504"/>
                </a:lnTo>
                <a:close/>
                <a:moveTo>
                  <a:pt x="1684347" y="1544934"/>
                </a:moveTo>
                <a:lnTo>
                  <a:pt x="1708840" y="1549453"/>
                </a:lnTo>
                <a:cubicBezTo>
                  <a:pt x="1714935" y="1550299"/>
                  <a:pt x="1723739" y="1551316"/>
                  <a:pt x="1723739" y="1552840"/>
                </a:cubicBezTo>
                <a:cubicBezTo>
                  <a:pt x="1727225" y="1570360"/>
                  <a:pt x="1729155" y="1588150"/>
                  <a:pt x="1729494" y="1606010"/>
                </a:cubicBezTo>
                <a:cubicBezTo>
                  <a:pt x="1730205" y="1623526"/>
                  <a:pt x="1731848" y="1640991"/>
                  <a:pt x="1734404" y="1658335"/>
                </a:cubicBezTo>
                <a:lnTo>
                  <a:pt x="1766674" y="1790173"/>
                </a:lnTo>
                <a:lnTo>
                  <a:pt x="1730868" y="1661043"/>
                </a:lnTo>
                <a:cubicBezTo>
                  <a:pt x="1728091" y="1644223"/>
                  <a:pt x="1726229" y="1627265"/>
                  <a:pt x="1725281" y="1610243"/>
                </a:cubicBezTo>
                <a:cubicBezTo>
                  <a:pt x="1724586" y="1592300"/>
                  <a:pt x="1722318" y="1574451"/>
                  <a:pt x="1718508" y="1556904"/>
                </a:cubicBezTo>
                <a:cubicBezTo>
                  <a:pt x="1716983" y="1551146"/>
                  <a:pt x="1710041" y="1549960"/>
                  <a:pt x="1698359" y="1548099"/>
                </a:cubicBezTo>
                <a:close/>
                <a:moveTo>
                  <a:pt x="501068" y="1542393"/>
                </a:moveTo>
                <a:lnTo>
                  <a:pt x="499373" y="1543789"/>
                </a:lnTo>
                <a:lnTo>
                  <a:pt x="494950" y="1546805"/>
                </a:lnTo>
                <a:lnTo>
                  <a:pt x="433908" y="1591048"/>
                </a:lnTo>
                <a:lnTo>
                  <a:pt x="433893" y="1591058"/>
                </a:lnTo>
                <a:lnTo>
                  <a:pt x="433887" y="1591062"/>
                </a:lnTo>
                <a:lnTo>
                  <a:pt x="433885" y="1591063"/>
                </a:lnTo>
                <a:lnTo>
                  <a:pt x="422594" y="1597483"/>
                </a:lnTo>
                <a:lnTo>
                  <a:pt x="426512" y="1594219"/>
                </a:lnTo>
                <a:lnTo>
                  <a:pt x="429715" y="1591552"/>
                </a:lnTo>
                <a:lnTo>
                  <a:pt x="436861" y="1587252"/>
                </a:lnTo>
                <a:lnTo>
                  <a:pt x="439940" y="1585399"/>
                </a:lnTo>
                <a:lnTo>
                  <a:pt x="490069" y="1550132"/>
                </a:lnTo>
                <a:lnTo>
                  <a:pt x="494950" y="1546805"/>
                </a:lnTo>
                <a:lnTo>
                  <a:pt x="499996" y="1543147"/>
                </a:lnTo>
                <a:close/>
                <a:moveTo>
                  <a:pt x="266514" y="1542305"/>
                </a:moveTo>
                <a:lnTo>
                  <a:pt x="266064" y="1542908"/>
                </a:lnTo>
                <a:lnTo>
                  <a:pt x="265982" y="1543018"/>
                </a:lnTo>
                <a:lnTo>
                  <a:pt x="256783" y="1543018"/>
                </a:lnTo>
                <a:lnTo>
                  <a:pt x="256798" y="1542996"/>
                </a:lnTo>
                <a:close/>
                <a:moveTo>
                  <a:pt x="287599" y="1540807"/>
                </a:moveTo>
                <a:lnTo>
                  <a:pt x="287141" y="1541494"/>
                </a:lnTo>
                <a:lnTo>
                  <a:pt x="285892" y="1543018"/>
                </a:lnTo>
                <a:lnTo>
                  <a:pt x="273572" y="1543018"/>
                </a:lnTo>
                <a:lnTo>
                  <a:pt x="274313" y="1542043"/>
                </a:lnTo>
                <a:lnTo>
                  <a:pt x="274463" y="1541846"/>
                </a:lnTo>
                <a:lnTo>
                  <a:pt x="274548" y="1541734"/>
                </a:lnTo>
                <a:close/>
                <a:moveTo>
                  <a:pt x="312158" y="1538900"/>
                </a:moveTo>
                <a:lnTo>
                  <a:pt x="312302" y="1538909"/>
                </a:lnTo>
                <a:lnTo>
                  <a:pt x="311763" y="1539127"/>
                </a:lnTo>
                <a:lnTo>
                  <a:pt x="311539" y="1539218"/>
                </a:lnTo>
                <a:lnTo>
                  <a:pt x="311536" y="1539218"/>
                </a:lnTo>
                <a:lnTo>
                  <a:pt x="311422" y="1539222"/>
                </a:lnTo>
                <a:close/>
                <a:moveTo>
                  <a:pt x="1644742" y="1538240"/>
                </a:moveTo>
                <a:lnTo>
                  <a:pt x="1660806" y="1546063"/>
                </a:lnTo>
                <a:lnTo>
                  <a:pt x="1657722" y="1545220"/>
                </a:lnTo>
                <a:close/>
                <a:moveTo>
                  <a:pt x="299437" y="1538092"/>
                </a:moveTo>
                <a:lnTo>
                  <a:pt x="300155" y="1538138"/>
                </a:lnTo>
                <a:lnTo>
                  <a:pt x="296484" y="1539745"/>
                </a:lnTo>
                <a:lnTo>
                  <a:pt x="296180" y="1539755"/>
                </a:lnTo>
                <a:lnTo>
                  <a:pt x="295771" y="1539769"/>
                </a:lnTo>
                <a:lnTo>
                  <a:pt x="298194" y="1538661"/>
                </a:lnTo>
                <a:lnTo>
                  <a:pt x="298379" y="1538576"/>
                </a:lnTo>
                <a:close/>
                <a:moveTo>
                  <a:pt x="1515395" y="1537127"/>
                </a:moveTo>
                <a:lnTo>
                  <a:pt x="1527139" y="1569604"/>
                </a:lnTo>
                <a:lnTo>
                  <a:pt x="1527139" y="1570450"/>
                </a:lnTo>
                <a:cubicBezTo>
                  <a:pt x="1532052" y="1582134"/>
                  <a:pt x="1536625" y="1593140"/>
                  <a:pt x="1541873" y="1603300"/>
                </a:cubicBezTo>
                <a:cubicBezTo>
                  <a:pt x="1544752" y="1609905"/>
                  <a:pt x="1547804" y="1615154"/>
                  <a:pt x="1550682" y="1620234"/>
                </a:cubicBezTo>
                <a:cubicBezTo>
                  <a:pt x="1555379" y="1628285"/>
                  <a:pt x="1559620" y="1636596"/>
                  <a:pt x="1563382" y="1645126"/>
                </a:cubicBezTo>
                <a:cubicBezTo>
                  <a:pt x="1573300" y="1670950"/>
                  <a:pt x="1584608" y="1696214"/>
                  <a:pt x="1597258" y="1720818"/>
                </a:cubicBezTo>
                <a:lnTo>
                  <a:pt x="1645550" y="1783612"/>
                </a:lnTo>
                <a:lnTo>
                  <a:pt x="1644523" y="1783297"/>
                </a:lnTo>
                <a:lnTo>
                  <a:pt x="1642463" y="1782207"/>
                </a:lnTo>
                <a:lnTo>
                  <a:pt x="1623164" y="1762282"/>
                </a:lnTo>
                <a:cubicBezTo>
                  <a:pt x="1614109" y="1751373"/>
                  <a:pt x="1604298" y="1737752"/>
                  <a:pt x="1594222" y="1720819"/>
                </a:cubicBezTo>
                <a:cubicBezTo>
                  <a:pt x="1580873" y="1697365"/>
                  <a:pt x="1569105" y="1673032"/>
                  <a:pt x="1558996" y="1648005"/>
                </a:cubicBezTo>
                <a:cubicBezTo>
                  <a:pt x="1555949" y="1640894"/>
                  <a:pt x="1552393" y="1633272"/>
                  <a:pt x="1549175" y="1626330"/>
                </a:cubicBezTo>
                <a:cubicBezTo>
                  <a:pt x="1545957" y="1619388"/>
                  <a:pt x="1542570" y="1612275"/>
                  <a:pt x="1539354" y="1604655"/>
                </a:cubicBezTo>
                <a:cubicBezTo>
                  <a:pt x="1534951" y="1595004"/>
                  <a:pt x="1530718" y="1584166"/>
                  <a:pt x="1525977" y="1570789"/>
                </a:cubicBezTo>
                <a:close/>
                <a:moveTo>
                  <a:pt x="1628639" y="1537115"/>
                </a:moveTo>
                <a:lnTo>
                  <a:pt x="1655741" y="1551660"/>
                </a:lnTo>
                <a:lnTo>
                  <a:pt x="1649594" y="1549793"/>
                </a:lnTo>
                <a:close/>
                <a:moveTo>
                  <a:pt x="496822" y="1536493"/>
                </a:moveTo>
                <a:lnTo>
                  <a:pt x="490162" y="1541839"/>
                </a:lnTo>
                <a:lnTo>
                  <a:pt x="480633" y="1548248"/>
                </a:lnTo>
                <a:lnTo>
                  <a:pt x="476940" y="1550949"/>
                </a:lnTo>
                <a:lnTo>
                  <a:pt x="477768" y="1550174"/>
                </a:lnTo>
                <a:lnTo>
                  <a:pt x="480633" y="1548248"/>
                </a:lnTo>
                <a:lnTo>
                  <a:pt x="492817" y="1539335"/>
                </a:lnTo>
                <a:close/>
                <a:moveTo>
                  <a:pt x="1754888" y="1534552"/>
                </a:moveTo>
                <a:lnTo>
                  <a:pt x="1754888" y="1535568"/>
                </a:lnTo>
                <a:cubicBezTo>
                  <a:pt x="1755567" y="1565370"/>
                  <a:pt x="1756414" y="1606010"/>
                  <a:pt x="1760986" y="1645804"/>
                </a:cubicBezTo>
                <a:cubicBezTo>
                  <a:pt x="1767386" y="1696215"/>
                  <a:pt x="1776768" y="1746202"/>
                  <a:pt x="1789095" y="1795494"/>
                </a:cubicBezTo>
                <a:lnTo>
                  <a:pt x="1787564" y="1795714"/>
                </a:lnTo>
                <a:lnTo>
                  <a:pt x="1757789" y="1649190"/>
                </a:lnTo>
                <a:cubicBezTo>
                  <a:pt x="1752879" y="1613123"/>
                  <a:pt x="1751524" y="1576715"/>
                  <a:pt x="1750340" y="1547590"/>
                </a:cubicBezTo>
                <a:lnTo>
                  <a:pt x="1750340" y="1539124"/>
                </a:lnTo>
                <a:lnTo>
                  <a:pt x="1750340" y="1538108"/>
                </a:lnTo>
                <a:lnTo>
                  <a:pt x="1745447" y="1534552"/>
                </a:lnTo>
                <a:close/>
                <a:moveTo>
                  <a:pt x="410468" y="1530535"/>
                </a:moveTo>
                <a:lnTo>
                  <a:pt x="404821" y="1534262"/>
                </a:lnTo>
                <a:lnTo>
                  <a:pt x="401486" y="1535746"/>
                </a:lnTo>
                <a:lnTo>
                  <a:pt x="400095" y="1536365"/>
                </a:lnTo>
                <a:lnTo>
                  <a:pt x="402779" y="1534737"/>
                </a:lnTo>
                <a:lnTo>
                  <a:pt x="408419" y="1531319"/>
                </a:lnTo>
                <a:lnTo>
                  <a:pt x="408561" y="1531264"/>
                </a:lnTo>
                <a:lnTo>
                  <a:pt x="408696" y="1531213"/>
                </a:lnTo>
                <a:close/>
                <a:moveTo>
                  <a:pt x="1524468" y="1529460"/>
                </a:moveTo>
                <a:lnTo>
                  <a:pt x="1540856" y="1564355"/>
                </a:lnTo>
                <a:lnTo>
                  <a:pt x="1543734" y="1568928"/>
                </a:lnTo>
                <a:cubicBezTo>
                  <a:pt x="1548808" y="1578357"/>
                  <a:pt x="1554465" y="1587464"/>
                  <a:pt x="1560671" y="1596190"/>
                </a:cubicBezTo>
                <a:cubicBezTo>
                  <a:pt x="1564059" y="1601100"/>
                  <a:pt x="1567445" y="1605504"/>
                  <a:pt x="1570831" y="1609568"/>
                </a:cubicBezTo>
                <a:cubicBezTo>
                  <a:pt x="1576978" y="1616670"/>
                  <a:pt x="1582109" y="1624592"/>
                  <a:pt x="1586077" y="1633105"/>
                </a:cubicBezTo>
                <a:cubicBezTo>
                  <a:pt x="1589804" y="1642757"/>
                  <a:pt x="1593190" y="1652240"/>
                  <a:pt x="1596578" y="1661553"/>
                </a:cubicBezTo>
                <a:cubicBezTo>
                  <a:pt x="1603355" y="1679671"/>
                  <a:pt x="1609622" y="1697112"/>
                  <a:pt x="1616904" y="1712353"/>
                </a:cubicBezTo>
                <a:cubicBezTo>
                  <a:pt x="1624086" y="1728473"/>
                  <a:pt x="1632715" y="1743861"/>
                  <a:pt x="1642662" y="1758341"/>
                </a:cubicBezTo>
                <a:lnTo>
                  <a:pt x="1668156" y="1789033"/>
                </a:lnTo>
                <a:lnTo>
                  <a:pt x="1664094" y="1788230"/>
                </a:lnTo>
                <a:lnTo>
                  <a:pt x="1661447" y="1785865"/>
                </a:lnTo>
                <a:cubicBezTo>
                  <a:pt x="1648112" y="1772212"/>
                  <a:pt x="1630291" y="1749776"/>
                  <a:pt x="1612171" y="1714554"/>
                </a:cubicBezTo>
                <a:cubicBezTo>
                  <a:pt x="1604212" y="1697621"/>
                  <a:pt x="1595575" y="1677641"/>
                  <a:pt x="1587277" y="1656304"/>
                </a:cubicBezTo>
                <a:lnTo>
                  <a:pt x="1579995" y="1637507"/>
                </a:lnTo>
                <a:cubicBezTo>
                  <a:pt x="1575891" y="1628455"/>
                  <a:pt x="1570901" y="1619834"/>
                  <a:pt x="1565092" y="1611769"/>
                </a:cubicBezTo>
                <a:cubicBezTo>
                  <a:pt x="1562214" y="1607367"/>
                  <a:pt x="1559167" y="1602794"/>
                  <a:pt x="1556117" y="1597715"/>
                </a:cubicBezTo>
                <a:cubicBezTo>
                  <a:pt x="1550640" y="1588393"/>
                  <a:pt x="1545663" y="1578784"/>
                  <a:pt x="1541215" y="1568928"/>
                </a:cubicBezTo>
                <a:lnTo>
                  <a:pt x="1539520" y="1565541"/>
                </a:lnTo>
                <a:close/>
                <a:moveTo>
                  <a:pt x="1745083" y="1527987"/>
                </a:moveTo>
                <a:lnTo>
                  <a:pt x="1754042" y="1528456"/>
                </a:lnTo>
                <a:lnTo>
                  <a:pt x="1754050" y="1528456"/>
                </a:lnTo>
                <a:lnTo>
                  <a:pt x="1754064" y="1528456"/>
                </a:lnTo>
                <a:lnTo>
                  <a:pt x="1766065" y="1528456"/>
                </a:lnTo>
                <a:cubicBezTo>
                  <a:pt x="1765710" y="1566102"/>
                  <a:pt x="1767232" y="1603741"/>
                  <a:pt x="1770636" y="1641233"/>
                </a:cubicBezTo>
                <a:cubicBezTo>
                  <a:pt x="1776071" y="1692819"/>
                  <a:pt x="1784218" y="1744086"/>
                  <a:pt x="1795018" y="1794819"/>
                </a:cubicBezTo>
                <a:lnTo>
                  <a:pt x="1794521" y="1794903"/>
                </a:lnTo>
                <a:lnTo>
                  <a:pt x="1767106" y="1644449"/>
                </a:lnTo>
                <a:cubicBezTo>
                  <a:pt x="1762533" y="1604995"/>
                  <a:pt x="1761011" y="1564355"/>
                  <a:pt x="1761011" y="1534721"/>
                </a:cubicBezTo>
                <a:lnTo>
                  <a:pt x="1761011" y="1531672"/>
                </a:lnTo>
                <a:close/>
                <a:moveTo>
                  <a:pt x="1576208" y="1527936"/>
                </a:moveTo>
                <a:lnTo>
                  <a:pt x="1590652" y="1544204"/>
                </a:lnTo>
                <a:lnTo>
                  <a:pt x="1590659" y="1544204"/>
                </a:lnTo>
                <a:lnTo>
                  <a:pt x="1590665" y="1544204"/>
                </a:lnTo>
                <a:lnTo>
                  <a:pt x="1591668" y="1544204"/>
                </a:lnTo>
                <a:cubicBezTo>
                  <a:pt x="1600781" y="1553290"/>
                  <a:pt x="1610767" y="1561457"/>
                  <a:pt x="1621478" y="1568588"/>
                </a:cubicBezTo>
                <a:cubicBezTo>
                  <a:pt x="1628347" y="1572568"/>
                  <a:pt x="1635476" y="1576074"/>
                  <a:pt x="1642819" y="1579087"/>
                </a:cubicBezTo>
                <a:cubicBezTo>
                  <a:pt x="1651623" y="1583151"/>
                  <a:pt x="1658224" y="1586030"/>
                  <a:pt x="1659748" y="1590431"/>
                </a:cubicBezTo>
                <a:cubicBezTo>
                  <a:pt x="1664149" y="1605944"/>
                  <a:pt x="1667542" y="1621726"/>
                  <a:pt x="1669905" y="1637676"/>
                </a:cubicBezTo>
                <a:cubicBezTo>
                  <a:pt x="1672314" y="1653313"/>
                  <a:pt x="1675590" y="1668801"/>
                  <a:pt x="1679723" y="1684074"/>
                </a:cubicBezTo>
                <a:lnTo>
                  <a:pt x="1725232" y="1792684"/>
                </a:lnTo>
                <a:lnTo>
                  <a:pt x="1698560" y="1745694"/>
                </a:lnTo>
                <a:cubicBezTo>
                  <a:pt x="1689557" y="1726327"/>
                  <a:pt x="1682124" y="1706231"/>
                  <a:pt x="1676348" y="1685597"/>
                </a:cubicBezTo>
                <a:cubicBezTo>
                  <a:pt x="1671900" y="1670980"/>
                  <a:pt x="1668338" y="1656108"/>
                  <a:pt x="1665680" y="1641064"/>
                </a:cubicBezTo>
                <a:cubicBezTo>
                  <a:pt x="1662775" y="1625356"/>
                  <a:pt x="1659044" y="1609812"/>
                  <a:pt x="1654506" y="1594497"/>
                </a:cubicBezTo>
                <a:cubicBezTo>
                  <a:pt x="1651457" y="1586707"/>
                  <a:pt x="1644347" y="1582643"/>
                  <a:pt x="1634525" y="1577564"/>
                </a:cubicBezTo>
                <a:cubicBezTo>
                  <a:pt x="1628082" y="1574269"/>
                  <a:pt x="1621808" y="1570653"/>
                  <a:pt x="1615728" y="1566726"/>
                </a:cubicBezTo>
                <a:cubicBezTo>
                  <a:pt x="1606426" y="1559958"/>
                  <a:pt x="1597755" y="1552364"/>
                  <a:pt x="1589818" y="1544035"/>
                </a:cubicBezTo>
                <a:lnTo>
                  <a:pt x="1587955" y="1542173"/>
                </a:lnTo>
                <a:close/>
                <a:moveTo>
                  <a:pt x="1567329" y="1527642"/>
                </a:moveTo>
                <a:lnTo>
                  <a:pt x="1583707" y="1547252"/>
                </a:lnTo>
                <a:lnTo>
                  <a:pt x="1585570" y="1549116"/>
                </a:lnTo>
                <a:cubicBezTo>
                  <a:pt x="1593797" y="1557716"/>
                  <a:pt x="1602751" y="1565592"/>
                  <a:pt x="1612334" y="1572653"/>
                </a:cubicBezTo>
                <a:cubicBezTo>
                  <a:pt x="1619280" y="1577224"/>
                  <a:pt x="1625883" y="1580611"/>
                  <a:pt x="1631644" y="1583660"/>
                </a:cubicBezTo>
                <a:cubicBezTo>
                  <a:pt x="1640448" y="1588401"/>
                  <a:pt x="1646881" y="1591788"/>
                  <a:pt x="1648574" y="1596698"/>
                </a:cubicBezTo>
                <a:cubicBezTo>
                  <a:pt x="1653018" y="1611786"/>
                  <a:pt x="1656637" y="1627105"/>
                  <a:pt x="1659410" y="1642588"/>
                </a:cubicBezTo>
                <a:cubicBezTo>
                  <a:pt x="1662337" y="1657606"/>
                  <a:pt x="1666007" y="1672470"/>
                  <a:pt x="1670413" y="1687121"/>
                </a:cubicBezTo>
                <a:lnTo>
                  <a:pt x="1720618" y="1797098"/>
                </a:lnTo>
                <a:lnTo>
                  <a:pt x="1720534" y="1797096"/>
                </a:lnTo>
                <a:lnTo>
                  <a:pt x="1690290" y="1748194"/>
                </a:lnTo>
                <a:cubicBezTo>
                  <a:pt x="1680856" y="1729437"/>
                  <a:pt x="1673067" y="1709854"/>
                  <a:pt x="1667033" y="1689661"/>
                </a:cubicBezTo>
                <a:cubicBezTo>
                  <a:pt x="1662440" y="1675023"/>
                  <a:pt x="1658597" y="1660159"/>
                  <a:pt x="1655520" y="1645128"/>
                </a:cubicBezTo>
                <a:cubicBezTo>
                  <a:pt x="1652405" y="1629978"/>
                  <a:pt x="1648505" y="1615000"/>
                  <a:pt x="1643836" y="1600253"/>
                </a:cubicBezTo>
                <a:cubicBezTo>
                  <a:pt x="1641128" y="1592634"/>
                  <a:pt x="1633846" y="1588061"/>
                  <a:pt x="1624194" y="1582305"/>
                </a:cubicBezTo>
                <a:cubicBezTo>
                  <a:pt x="1618332" y="1578922"/>
                  <a:pt x="1612675" y="1575188"/>
                  <a:pt x="1607259" y="1571128"/>
                </a:cubicBezTo>
                <a:cubicBezTo>
                  <a:pt x="1598733" y="1564182"/>
                  <a:pt x="1590803" y="1556536"/>
                  <a:pt x="1583551" y="1548269"/>
                </a:cubicBezTo>
                <a:lnTo>
                  <a:pt x="1581010" y="1545560"/>
                </a:lnTo>
                <a:close/>
                <a:moveTo>
                  <a:pt x="1517205" y="1526688"/>
                </a:moveTo>
                <a:lnTo>
                  <a:pt x="1534082" y="1567235"/>
                </a:lnTo>
                <a:lnTo>
                  <a:pt x="1535775" y="1570622"/>
                </a:lnTo>
                <a:cubicBezTo>
                  <a:pt x="1540251" y="1580659"/>
                  <a:pt x="1545280" y="1590441"/>
                  <a:pt x="1550850" y="1599916"/>
                </a:cubicBezTo>
                <a:cubicBezTo>
                  <a:pt x="1554068" y="1604995"/>
                  <a:pt x="1557115" y="1609737"/>
                  <a:pt x="1560166" y="1614140"/>
                </a:cubicBezTo>
                <a:cubicBezTo>
                  <a:pt x="1565731" y="1621879"/>
                  <a:pt x="1570498" y="1630161"/>
                  <a:pt x="1574391" y="1638862"/>
                </a:cubicBezTo>
                <a:cubicBezTo>
                  <a:pt x="1576932" y="1645129"/>
                  <a:pt x="1579301" y="1651393"/>
                  <a:pt x="1581675" y="1657489"/>
                </a:cubicBezTo>
                <a:cubicBezTo>
                  <a:pt x="1589973" y="1678995"/>
                  <a:pt x="1597936" y="1699484"/>
                  <a:pt x="1606913" y="1716417"/>
                </a:cubicBezTo>
                <a:cubicBezTo>
                  <a:pt x="1614194" y="1731751"/>
                  <a:pt x="1622874" y="1746339"/>
                  <a:pt x="1632827" y="1760002"/>
                </a:cubicBezTo>
                <a:lnTo>
                  <a:pt x="1656215" y="1786537"/>
                </a:lnTo>
                <a:lnTo>
                  <a:pt x="1652339" y="1785639"/>
                </a:lnTo>
                <a:lnTo>
                  <a:pt x="1630617" y="1761421"/>
                </a:lnTo>
                <a:cubicBezTo>
                  <a:pt x="1621888" y="1750091"/>
                  <a:pt x="1612468" y="1736015"/>
                  <a:pt x="1602858" y="1718616"/>
                </a:cubicBezTo>
                <a:cubicBezTo>
                  <a:pt x="1590108" y="1694301"/>
                  <a:pt x="1578799" y="1669249"/>
                  <a:pt x="1568988" y="1643602"/>
                </a:cubicBezTo>
                <a:cubicBezTo>
                  <a:pt x="1565433" y="1634966"/>
                  <a:pt x="1560860" y="1627007"/>
                  <a:pt x="1555949" y="1618033"/>
                </a:cubicBezTo>
                <a:cubicBezTo>
                  <a:pt x="1553071" y="1612954"/>
                  <a:pt x="1550022" y="1607704"/>
                  <a:pt x="1547144" y="1602116"/>
                </a:cubicBezTo>
                <a:cubicBezTo>
                  <a:pt x="1542062" y="1592294"/>
                  <a:pt x="1537491" y="1581288"/>
                  <a:pt x="1532579" y="1569773"/>
                </a:cubicBezTo>
                <a:lnTo>
                  <a:pt x="1532579" y="1568756"/>
                </a:lnTo>
                <a:close/>
                <a:moveTo>
                  <a:pt x="1635259" y="1526684"/>
                </a:moveTo>
                <a:lnTo>
                  <a:pt x="1671784" y="1542097"/>
                </a:lnTo>
                <a:lnTo>
                  <a:pt x="1666864" y="1540986"/>
                </a:lnTo>
                <a:close/>
                <a:moveTo>
                  <a:pt x="1611588" y="1525577"/>
                </a:moveTo>
                <a:lnTo>
                  <a:pt x="1616777" y="1529939"/>
                </a:lnTo>
                <a:lnTo>
                  <a:pt x="1615727" y="1529304"/>
                </a:lnTo>
                <a:close/>
                <a:moveTo>
                  <a:pt x="1536415" y="1525231"/>
                </a:moveTo>
                <a:lnTo>
                  <a:pt x="1555424" y="1557919"/>
                </a:lnTo>
                <a:lnTo>
                  <a:pt x="1557794" y="1562831"/>
                </a:lnTo>
                <a:cubicBezTo>
                  <a:pt x="1563509" y="1571724"/>
                  <a:pt x="1569906" y="1580159"/>
                  <a:pt x="1576932" y="1588062"/>
                </a:cubicBezTo>
                <a:cubicBezTo>
                  <a:pt x="1580894" y="1592396"/>
                  <a:pt x="1585075" y="1596524"/>
                  <a:pt x="1589464" y="1600422"/>
                </a:cubicBezTo>
                <a:cubicBezTo>
                  <a:pt x="1596605" y="1605727"/>
                  <a:pt x="1602405" y="1612629"/>
                  <a:pt x="1606404" y="1620573"/>
                </a:cubicBezTo>
                <a:cubicBezTo>
                  <a:pt x="1611147" y="1633105"/>
                  <a:pt x="1615044" y="1645973"/>
                  <a:pt x="1618771" y="1658335"/>
                </a:cubicBezTo>
                <a:cubicBezTo>
                  <a:pt x="1623196" y="1673825"/>
                  <a:pt x="1628396" y="1689085"/>
                  <a:pt x="1634353" y="1704054"/>
                </a:cubicBezTo>
                <a:cubicBezTo>
                  <a:pt x="1641033" y="1721470"/>
                  <a:pt x="1649215" y="1738230"/>
                  <a:pt x="1658789" y="1754152"/>
                </a:cubicBezTo>
                <a:lnTo>
                  <a:pt x="1686848" y="1792727"/>
                </a:lnTo>
                <a:lnTo>
                  <a:pt x="1686253" y="1792609"/>
                </a:lnTo>
                <a:lnTo>
                  <a:pt x="1675119" y="1780614"/>
                </a:lnTo>
                <a:cubicBezTo>
                  <a:pt x="1662590" y="1765395"/>
                  <a:pt x="1646039" y="1741137"/>
                  <a:pt x="1629784" y="1704900"/>
                </a:cubicBezTo>
                <a:cubicBezTo>
                  <a:pt x="1623358" y="1689560"/>
                  <a:pt x="1617705" y="1673905"/>
                  <a:pt x="1612849" y="1657995"/>
                </a:cubicBezTo>
                <a:cubicBezTo>
                  <a:pt x="1609123" y="1647327"/>
                  <a:pt x="1605227" y="1635643"/>
                  <a:pt x="1600994" y="1624129"/>
                </a:cubicBezTo>
                <a:cubicBezTo>
                  <a:pt x="1596869" y="1615243"/>
                  <a:pt x="1591127" y="1607206"/>
                  <a:pt x="1584060" y="1600422"/>
                </a:cubicBezTo>
                <a:cubicBezTo>
                  <a:pt x="1580335" y="1596527"/>
                  <a:pt x="1576777" y="1592463"/>
                  <a:pt x="1573052" y="1587890"/>
                </a:cubicBezTo>
                <a:cubicBezTo>
                  <a:pt x="1566826" y="1579826"/>
                  <a:pt x="1561167" y="1571339"/>
                  <a:pt x="1556118" y="1562491"/>
                </a:cubicBezTo>
                <a:lnTo>
                  <a:pt x="1553408" y="1557919"/>
                </a:lnTo>
                <a:close/>
                <a:moveTo>
                  <a:pt x="1549339" y="1524131"/>
                </a:moveTo>
                <a:lnTo>
                  <a:pt x="1568970" y="1552165"/>
                </a:lnTo>
                <a:lnTo>
                  <a:pt x="1571850" y="1555552"/>
                </a:lnTo>
                <a:cubicBezTo>
                  <a:pt x="1578655" y="1564145"/>
                  <a:pt x="1586131" y="1572186"/>
                  <a:pt x="1594209" y="1579596"/>
                </a:cubicBezTo>
                <a:cubicBezTo>
                  <a:pt x="1599241" y="1583777"/>
                  <a:pt x="1604496" y="1587678"/>
                  <a:pt x="1609961" y="1591280"/>
                </a:cubicBezTo>
                <a:cubicBezTo>
                  <a:pt x="1618260" y="1597544"/>
                  <a:pt x="1624866" y="1602117"/>
                  <a:pt x="1626899" y="1608213"/>
                </a:cubicBezTo>
                <a:cubicBezTo>
                  <a:pt x="1631642" y="1621928"/>
                  <a:pt x="1634860" y="1635815"/>
                  <a:pt x="1638754" y="1650885"/>
                </a:cubicBezTo>
                <a:cubicBezTo>
                  <a:pt x="1642648" y="1665955"/>
                  <a:pt x="1646541" y="1681536"/>
                  <a:pt x="1651622" y="1695758"/>
                </a:cubicBezTo>
                <a:cubicBezTo>
                  <a:pt x="1657819" y="1714317"/>
                  <a:pt x="1665491" y="1732318"/>
                  <a:pt x="1674549" y="1749590"/>
                </a:cubicBezTo>
                <a:lnTo>
                  <a:pt x="1702930" y="1794518"/>
                </a:lnTo>
                <a:lnTo>
                  <a:pt x="1690210" y="1778097"/>
                </a:lnTo>
                <a:cubicBezTo>
                  <a:pt x="1678505" y="1761291"/>
                  <a:pt x="1663224" y="1735214"/>
                  <a:pt x="1648747" y="1697960"/>
                </a:cubicBezTo>
                <a:cubicBezTo>
                  <a:pt x="1643329" y="1684074"/>
                  <a:pt x="1638588" y="1667141"/>
                  <a:pt x="1634863" y="1653594"/>
                </a:cubicBezTo>
                <a:cubicBezTo>
                  <a:pt x="1631137" y="1640047"/>
                  <a:pt x="1627412" y="1625992"/>
                  <a:pt x="1622671" y="1612616"/>
                </a:cubicBezTo>
                <a:cubicBezTo>
                  <a:pt x="1618425" y="1604086"/>
                  <a:pt x="1611923" y="1596883"/>
                  <a:pt x="1603873" y="1591788"/>
                </a:cubicBezTo>
                <a:cubicBezTo>
                  <a:pt x="1599640" y="1588401"/>
                  <a:pt x="1594898" y="1584506"/>
                  <a:pt x="1590156" y="1579935"/>
                </a:cubicBezTo>
                <a:cubicBezTo>
                  <a:pt x="1582920" y="1572476"/>
                  <a:pt x="1576241" y="1564497"/>
                  <a:pt x="1570173" y="1556058"/>
                </a:cubicBezTo>
                <a:lnTo>
                  <a:pt x="1567294" y="1552165"/>
                </a:lnTo>
                <a:close/>
                <a:moveTo>
                  <a:pt x="1776566" y="1522869"/>
                </a:moveTo>
                <a:cubicBezTo>
                  <a:pt x="1775701" y="1561111"/>
                  <a:pt x="1776768" y="1599374"/>
                  <a:pt x="1779783" y="1637507"/>
                </a:cubicBezTo>
                <a:cubicBezTo>
                  <a:pt x="1786387" y="1713031"/>
                  <a:pt x="1798578" y="1779070"/>
                  <a:pt x="1801625" y="1794819"/>
                </a:cubicBezTo>
                <a:lnTo>
                  <a:pt x="1800127" y="1795106"/>
                </a:lnTo>
                <a:lnTo>
                  <a:pt x="1775399" y="1640725"/>
                </a:lnTo>
                <a:cubicBezTo>
                  <a:pt x="1770829" y="1601779"/>
                  <a:pt x="1770829" y="1563002"/>
                  <a:pt x="1770829" y="1526933"/>
                </a:cubicBezTo>
                <a:lnTo>
                  <a:pt x="1770829" y="1525917"/>
                </a:lnTo>
                <a:lnTo>
                  <a:pt x="1766579" y="1522869"/>
                </a:lnTo>
                <a:close/>
                <a:moveTo>
                  <a:pt x="459197" y="1521988"/>
                </a:moveTo>
                <a:lnTo>
                  <a:pt x="434756" y="1539327"/>
                </a:lnTo>
                <a:lnTo>
                  <a:pt x="416499" y="1551022"/>
                </a:lnTo>
                <a:lnTo>
                  <a:pt x="357496" y="1585123"/>
                </a:lnTo>
                <a:lnTo>
                  <a:pt x="349456" y="1589416"/>
                </a:lnTo>
                <a:lnTo>
                  <a:pt x="348608" y="1589416"/>
                </a:lnTo>
                <a:lnTo>
                  <a:pt x="347298" y="1590493"/>
                </a:lnTo>
                <a:lnTo>
                  <a:pt x="323067" y="1602006"/>
                </a:lnTo>
                <a:lnTo>
                  <a:pt x="338879" y="1594051"/>
                </a:lnTo>
                <a:lnTo>
                  <a:pt x="339769" y="1593603"/>
                </a:lnTo>
                <a:lnTo>
                  <a:pt x="359111" y="1583871"/>
                </a:lnTo>
                <a:lnTo>
                  <a:pt x="359118" y="1583867"/>
                </a:lnTo>
                <a:lnTo>
                  <a:pt x="406155" y="1556758"/>
                </a:lnTo>
                <a:lnTo>
                  <a:pt x="406443" y="1556569"/>
                </a:lnTo>
                <a:lnTo>
                  <a:pt x="413174" y="1552157"/>
                </a:lnTo>
                <a:lnTo>
                  <a:pt x="419098" y="1548682"/>
                </a:lnTo>
                <a:lnTo>
                  <a:pt x="431870" y="1539902"/>
                </a:lnTo>
                <a:close/>
                <a:moveTo>
                  <a:pt x="1528083" y="1521936"/>
                </a:moveTo>
                <a:lnTo>
                  <a:pt x="1548986" y="1561645"/>
                </a:lnTo>
                <a:lnTo>
                  <a:pt x="1551696" y="1566047"/>
                </a:lnTo>
                <a:cubicBezTo>
                  <a:pt x="1556735" y="1575172"/>
                  <a:pt x="1562393" y="1583942"/>
                  <a:pt x="1568630" y="1592294"/>
                </a:cubicBezTo>
                <a:cubicBezTo>
                  <a:pt x="1572526" y="1597035"/>
                  <a:pt x="1576253" y="1601099"/>
                  <a:pt x="1579812" y="1604994"/>
                </a:cubicBezTo>
                <a:cubicBezTo>
                  <a:pt x="1586734" y="1611190"/>
                  <a:pt x="1592474" y="1618591"/>
                  <a:pt x="1596748" y="1626838"/>
                </a:cubicBezTo>
                <a:cubicBezTo>
                  <a:pt x="1600983" y="1638184"/>
                  <a:pt x="1604880" y="1649698"/>
                  <a:pt x="1608605" y="1660705"/>
                </a:cubicBezTo>
                <a:cubicBezTo>
                  <a:pt x="1613419" y="1676850"/>
                  <a:pt x="1619072" y="1692733"/>
                  <a:pt x="1625544" y="1708287"/>
                </a:cubicBezTo>
                <a:cubicBezTo>
                  <a:pt x="1632394" y="1725068"/>
                  <a:pt x="1640752" y="1741151"/>
                  <a:pt x="1650501" y="1756342"/>
                </a:cubicBezTo>
                <a:lnTo>
                  <a:pt x="1677402" y="1790860"/>
                </a:lnTo>
                <a:lnTo>
                  <a:pt x="1676746" y="1790730"/>
                </a:lnTo>
                <a:lnTo>
                  <a:pt x="1669616" y="1783790"/>
                </a:lnTo>
                <a:cubicBezTo>
                  <a:pt x="1656621" y="1769376"/>
                  <a:pt x="1639435" y="1746050"/>
                  <a:pt x="1622501" y="1710321"/>
                </a:cubicBezTo>
                <a:cubicBezTo>
                  <a:pt x="1615219" y="1694912"/>
                  <a:pt x="1608952" y="1677809"/>
                  <a:pt x="1602349" y="1659521"/>
                </a:cubicBezTo>
                <a:cubicBezTo>
                  <a:pt x="1599131" y="1650208"/>
                  <a:pt x="1595575" y="1640725"/>
                  <a:pt x="1591848" y="1630903"/>
                </a:cubicBezTo>
                <a:cubicBezTo>
                  <a:pt x="1587409" y="1621847"/>
                  <a:pt x="1581707" y="1613466"/>
                  <a:pt x="1574914" y="1606010"/>
                </a:cubicBezTo>
                <a:cubicBezTo>
                  <a:pt x="1571697" y="1601946"/>
                  <a:pt x="1568310" y="1597713"/>
                  <a:pt x="1564924" y="1592972"/>
                </a:cubicBezTo>
                <a:cubicBezTo>
                  <a:pt x="1559145" y="1584318"/>
                  <a:pt x="1553887" y="1575326"/>
                  <a:pt x="1549173" y="1566049"/>
                </a:cubicBezTo>
                <a:lnTo>
                  <a:pt x="1546803" y="1561815"/>
                </a:lnTo>
                <a:close/>
                <a:moveTo>
                  <a:pt x="1616332" y="1521286"/>
                </a:moveTo>
                <a:lnTo>
                  <a:pt x="1623050" y="1526575"/>
                </a:lnTo>
                <a:lnTo>
                  <a:pt x="1621824" y="1525916"/>
                </a:lnTo>
                <a:close/>
                <a:moveTo>
                  <a:pt x="1853590" y="1520647"/>
                </a:moveTo>
                <a:lnTo>
                  <a:pt x="1858126" y="1522676"/>
                </a:lnTo>
                <a:lnTo>
                  <a:pt x="1852591" y="1604825"/>
                </a:lnTo>
                <a:cubicBezTo>
                  <a:pt x="1850895" y="1689492"/>
                  <a:pt x="1853774" y="1778223"/>
                  <a:pt x="1853774" y="1792786"/>
                </a:cubicBezTo>
                <a:lnTo>
                  <a:pt x="1852617" y="1792786"/>
                </a:lnTo>
                <a:lnTo>
                  <a:pt x="1852600" y="1792786"/>
                </a:lnTo>
                <a:lnTo>
                  <a:pt x="1852591" y="1792786"/>
                </a:lnTo>
                <a:lnTo>
                  <a:pt x="1852446" y="1792836"/>
                </a:lnTo>
                <a:lnTo>
                  <a:pt x="1852446" y="1792785"/>
                </a:lnTo>
                <a:cubicBezTo>
                  <a:pt x="1852446" y="1791601"/>
                  <a:pt x="1848552" y="1697790"/>
                  <a:pt x="1848552" y="1606519"/>
                </a:cubicBezTo>
                <a:close/>
                <a:moveTo>
                  <a:pt x="1585952" y="1519424"/>
                </a:moveTo>
                <a:lnTo>
                  <a:pt x="1604540" y="1537261"/>
                </a:lnTo>
                <a:cubicBezTo>
                  <a:pt x="1615133" y="1545621"/>
                  <a:pt x="1626473" y="1552991"/>
                  <a:pt x="1638414" y="1559274"/>
                </a:cubicBezTo>
                <a:cubicBezTo>
                  <a:pt x="1646691" y="1563064"/>
                  <a:pt x="1655235" y="1566234"/>
                  <a:pt x="1663979" y="1568757"/>
                </a:cubicBezTo>
                <a:cubicBezTo>
                  <a:pt x="1672951" y="1571466"/>
                  <a:pt x="1679892" y="1573669"/>
                  <a:pt x="1680907" y="1577224"/>
                </a:cubicBezTo>
                <a:cubicBezTo>
                  <a:pt x="1685132" y="1593457"/>
                  <a:pt x="1688129" y="1609987"/>
                  <a:pt x="1689880" y="1626669"/>
                </a:cubicBezTo>
                <a:cubicBezTo>
                  <a:pt x="1691611" y="1642838"/>
                  <a:pt x="1694264" y="1658895"/>
                  <a:pt x="1697837" y="1674760"/>
                </a:cubicBezTo>
                <a:lnTo>
                  <a:pt x="1741188" y="1796305"/>
                </a:lnTo>
                <a:lnTo>
                  <a:pt x="1714544" y="1740347"/>
                </a:lnTo>
                <a:cubicBezTo>
                  <a:pt x="1706426" y="1719782"/>
                  <a:pt x="1699712" y="1698662"/>
                  <a:pt x="1694464" y="1677131"/>
                </a:cubicBezTo>
                <a:cubicBezTo>
                  <a:pt x="1690683" y="1661780"/>
                  <a:pt x="1687742" y="1646235"/>
                  <a:pt x="1685659" y="1630564"/>
                </a:cubicBezTo>
                <a:cubicBezTo>
                  <a:pt x="1683514" y="1613933"/>
                  <a:pt x="1680232" y="1597469"/>
                  <a:pt x="1675838" y="1581288"/>
                </a:cubicBezTo>
                <a:cubicBezTo>
                  <a:pt x="1673806" y="1574514"/>
                  <a:pt x="1666187" y="1571636"/>
                  <a:pt x="1655350" y="1567741"/>
                </a:cubicBezTo>
                <a:cubicBezTo>
                  <a:pt x="1647644" y="1564946"/>
                  <a:pt x="1640123" y="1561666"/>
                  <a:pt x="1632831" y="1557921"/>
                </a:cubicBezTo>
                <a:cubicBezTo>
                  <a:pt x="1621790" y="1551638"/>
                  <a:pt x="1611409" y="1544264"/>
                  <a:pt x="1601840" y="1535906"/>
                </a:cubicBezTo>
                <a:close/>
                <a:moveTo>
                  <a:pt x="274510" y="1519382"/>
                </a:moveTo>
                <a:lnTo>
                  <a:pt x="273929" y="1519650"/>
                </a:lnTo>
                <a:lnTo>
                  <a:pt x="273876" y="1519632"/>
                </a:lnTo>
                <a:lnTo>
                  <a:pt x="273538" y="1519515"/>
                </a:lnTo>
                <a:lnTo>
                  <a:pt x="273523" y="1519509"/>
                </a:lnTo>
                <a:lnTo>
                  <a:pt x="273580" y="1519502"/>
                </a:lnTo>
                <a:close/>
                <a:moveTo>
                  <a:pt x="1538848" y="1518677"/>
                </a:moveTo>
                <a:lnTo>
                  <a:pt x="1562366" y="1555381"/>
                </a:lnTo>
                <a:lnTo>
                  <a:pt x="1565413" y="1559445"/>
                </a:lnTo>
                <a:cubicBezTo>
                  <a:pt x="1571649" y="1568158"/>
                  <a:pt x="1578559" y="1576367"/>
                  <a:pt x="1586077" y="1583999"/>
                </a:cubicBezTo>
                <a:cubicBezTo>
                  <a:pt x="1590532" y="1588270"/>
                  <a:pt x="1595226" y="1592284"/>
                  <a:pt x="1600137" y="1596021"/>
                </a:cubicBezTo>
                <a:cubicBezTo>
                  <a:pt x="1607286" y="1600529"/>
                  <a:pt x="1613128" y="1606835"/>
                  <a:pt x="1617075" y="1614309"/>
                </a:cubicBezTo>
                <a:cubicBezTo>
                  <a:pt x="1621818" y="1627686"/>
                  <a:pt x="1624866" y="1639032"/>
                  <a:pt x="1629271" y="1654949"/>
                </a:cubicBezTo>
                <a:cubicBezTo>
                  <a:pt x="1633674" y="1670867"/>
                  <a:pt x="1637906" y="1685768"/>
                  <a:pt x="1643325" y="1699822"/>
                </a:cubicBezTo>
                <a:cubicBezTo>
                  <a:pt x="1649782" y="1717840"/>
                  <a:pt x="1657733" y="1735247"/>
                  <a:pt x="1667076" y="1751871"/>
                </a:cubicBezTo>
                <a:lnTo>
                  <a:pt x="1695763" y="1794167"/>
                </a:lnTo>
                <a:lnTo>
                  <a:pt x="1694612" y="1794013"/>
                </a:lnTo>
                <a:lnTo>
                  <a:pt x="1683035" y="1780170"/>
                </a:lnTo>
                <a:cubicBezTo>
                  <a:pt x="1670929" y="1764083"/>
                  <a:pt x="1655012" y="1738937"/>
                  <a:pt x="1639604" y="1702191"/>
                </a:cubicBezTo>
                <a:cubicBezTo>
                  <a:pt x="1633848" y="1688307"/>
                  <a:pt x="1629275" y="1673914"/>
                  <a:pt x="1624365" y="1656981"/>
                </a:cubicBezTo>
                <a:cubicBezTo>
                  <a:pt x="1620469" y="1644449"/>
                  <a:pt x="1616574" y="1631580"/>
                  <a:pt x="1612003" y="1618879"/>
                </a:cubicBezTo>
                <a:cubicBezTo>
                  <a:pt x="1607746" y="1610145"/>
                  <a:pt x="1601549" y="1602499"/>
                  <a:pt x="1593883" y="1596527"/>
                </a:cubicBezTo>
                <a:cubicBezTo>
                  <a:pt x="1589987" y="1592803"/>
                  <a:pt x="1585923" y="1588908"/>
                  <a:pt x="1581689" y="1584506"/>
                </a:cubicBezTo>
                <a:cubicBezTo>
                  <a:pt x="1575001" y="1576739"/>
                  <a:pt x="1568835" y="1568536"/>
                  <a:pt x="1563231" y="1559953"/>
                </a:cubicBezTo>
                <a:lnTo>
                  <a:pt x="1560351" y="1555550"/>
                </a:lnTo>
                <a:close/>
                <a:moveTo>
                  <a:pt x="1679502" y="1517717"/>
                </a:moveTo>
                <a:lnTo>
                  <a:pt x="1702285" y="1524216"/>
                </a:lnTo>
                <a:lnTo>
                  <a:pt x="1698902" y="1523946"/>
                </a:lnTo>
                <a:close/>
                <a:moveTo>
                  <a:pt x="1787242" y="1517110"/>
                </a:moveTo>
                <a:cubicBezTo>
                  <a:pt x="1785780" y="1555892"/>
                  <a:pt x="1786338" y="1594720"/>
                  <a:pt x="1788931" y="1633442"/>
                </a:cubicBezTo>
                <a:cubicBezTo>
                  <a:pt x="1794345" y="1709981"/>
                  <a:pt x="1805523" y="1778900"/>
                  <a:pt x="1808229" y="1794647"/>
                </a:cubicBezTo>
                <a:lnTo>
                  <a:pt x="1807175" y="1794879"/>
                </a:lnTo>
                <a:lnTo>
                  <a:pt x="1784717" y="1635137"/>
                </a:lnTo>
                <a:cubicBezTo>
                  <a:pt x="1781684" y="1596664"/>
                  <a:pt x="1780668" y="1558062"/>
                  <a:pt x="1781667" y="1519482"/>
                </a:cubicBezTo>
                <a:lnTo>
                  <a:pt x="1781634" y="1519477"/>
                </a:lnTo>
                <a:lnTo>
                  <a:pt x="1776479" y="1517111"/>
                </a:lnTo>
                <a:lnTo>
                  <a:pt x="1776421" y="1517110"/>
                </a:lnTo>
                <a:lnTo>
                  <a:pt x="1777412" y="1517110"/>
                </a:lnTo>
                <a:lnTo>
                  <a:pt x="1777422" y="1517110"/>
                </a:lnTo>
                <a:lnTo>
                  <a:pt x="1777435" y="1517110"/>
                </a:lnTo>
                <a:close/>
                <a:moveTo>
                  <a:pt x="1844471" y="1516567"/>
                </a:moveTo>
                <a:lnTo>
                  <a:pt x="1848488" y="1518364"/>
                </a:lnTo>
                <a:lnTo>
                  <a:pt x="1843445" y="1608042"/>
                </a:lnTo>
                <a:cubicBezTo>
                  <a:pt x="1842767" y="1691694"/>
                  <a:pt x="1847340" y="1777207"/>
                  <a:pt x="1847340" y="1792108"/>
                </a:cubicBezTo>
                <a:lnTo>
                  <a:pt x="1846380" y="1792484"/>
                </a:lnTo>
                <a:lnTo>
                  <a:pt x="1846186" y="1789945"/>
                </a:lnTo>
                <a:lnTo>
                  <a:pt x="1845635" y="1781550"/>
                </a:lnTo>
                <a:lnTo>
                  <a:pt x="1845341" y="1776848"/>
                </a:lnTo>
                <a:lnTo>
                  <a:pt x="1843577" y="1744565"/>
                </a:lnTo>
                <a:lnTo>
                  <a:pt x="1843039" y="1733832"/>
                </a:lnTo>
                <a:lnTo>
                  <a:pt x="1841282" y="1687984"/>
                </a:lnTo>
                <a:lnTo>
                  <a:pt x="1840896" y="1676867"/>
                </a:lnTo>
                <a:lnTo>
                  <a:pt x="1839916" y="1612106"/>
                </a:lnTo>
                <a:close/>
                <a:moveTo>
                  <a:pt x="1696720" y="1516457"/>
                </a:moveTo>
                <a:lnTo>
                  <a:pt x="1711848" y="1520266"/>
                </a:lnTo>
                <a:lnTo>
                  <a:pt x="1709701" y="1520159"/>
                </a:lnTo>
                <a:close/>
                <a:moveTo>
                  <a:pt x="1592106" y="1516267"/>
                </a:moveTo>
                <a:lnTo>
                  <a:pt x="1611654" y="1533706"/>
                </a:lnTo>
                <a:cubicBezTo>
                  <a:pt x="1622716" y="1541791"/>
                  <a:pt x="1634512" y="1548822"/>
                  <a:pt x="1646881" y="1554703"/>
                </a:cubicBezTo>
                <a:cubicBezTo>
                  <a:pt x="1655920" y="1558278"/>
                  <a:pt x="1665196" y="1561220"/>
                  <a:pt x="1674645" y="1563508"/>
                </a:cubicBezTo>
                <a:cubicBezTo>
                  <a:pt x="1683955" y="1565709"/>
                  <a:pt x="1690728" y="1567572"/>
                  <a:pt x="1691572" y="1570450"/>
                </a:cubicBezTo>
                <a:cubicBezTo>
                  <a:pt x="1695602" y="1587146"/>
                  <a:pt x="1698327" y="1604132"/>
                  <a:pt x="1699699" y="1621250"/>
                </a:cubicBezTo>
                <a:cubicBezTo>
                  <a:pt x="1701290" y="1637734"/>
                  <a:pt x="1703711" y="1654123"/>
                  <a:pt x="1706979" y="1670358"/>
                </a:cubicBezTo>
                <a:cubicBezTo>
                  <a:pt x="1716509" y="1713928"/>
                  <a:pt x="1730409" y="1756413"/>
                  <a:pt x="1748454" y="1797188"/>
                </a:cubicBezTo>
                <a:lnTo>
                  <a:pt x="1748311" y="1797188"/>
                </a:lnTo>
                <a:lnTo>
                  <a:pt x="1703608" y="1674083"/>
                </a:lnTo>
                <a:cubicBezTo>
                  <a:pt x="1700017" y="1658394"/>
                  <a:pt x="1697360" y="1642506"/>
                  <a:pt x="1695650" y="1626500"/>
                </a:cubicBezTo>
                <a:cubicBezTo>
                  <a:pt x="1693922" y="1609354"/>
                  <a:pt x="1690864" y="1592371"/>
                  <a:pt x="1686505" y="1575701"/>
                </a:cubicBezTo>
                <a:cubicBezTo>
                  <a:pt x="1684644" y="1569265"/>
                  <a:pt x="1676855" y="1566725"/>
                  <a:pt x="1666018" y="1563338"/>
                </a:cubicBezTo>
                <a:cubicBezTo>
                  <a:pt x="1657548" y="1560957"/>
                  <a:pt x="1649280" y="1557900"/>
                  <a:pt x="1641298" y="1554195"/>
                </a:cubicBezTo>
                <a:cubicBezTo>
                  <a:pt x="1629711" y="1548141"/>
                  <a:pt x="1618761" y="1540936"/>
                  <a:pt x="1608614" y="1532689"/>
                </a:cubicBezTo>
                <a:close/>
                <a:moveTo>
                  <a:pt x="502970" y="1514997"/>
                </a:moveTo>
                <a:lnTo>
                  <a:pt x="501345" y="1516316"/>
                </a:lnTo>
                <a:lnTo>
                  <a:pt x="502325" y="1515464"/>
                </a:lnTo>
                <a:lnTo>
                  <a:pt x="502915" y="1515037"/>
                </a:lnTo>
                <a:close/>
                <a:moveTo>
                  <a:pt x="469814" y="1514456"/>
                </a:moveTo>
                <a:lnTo>
                  <a:pt x="462948" y="1519327"/>
                </a:lnTo>
                <a:lnTo>
                  <a:pt x="467114" y="1516239"/>
                </a:lnTo>
                <a:close/>
                <a:moveTo>
                  <a:pt x="1709883" y="1513785"/>
                </a:moveTo>
                <a:lnTo>
                  <a:pt x="1720073" y="1515810"/>
                </a:lnTo>
                <a:lnTo>
                  <a:pt x="1717662" y="1515758"/>
                </a:lnTo>
                <a:close/>
                <a:moveTo>
                  <a:pt x="1571170" y="1513134"/>
                </a:moveTo>
                <a:lnTo>
                  <a:pt x="1598104" y="1540987"/>
                </a:lnTo>
                <a:cubicBezTo>
                  <a:pt x="1608119" y="1549816"/>
                  <a:pt x="1619017" y="1557590"/>
                  <a:pt x="1630627" y="1564186"/>
                </a:cubicBezTo>
                <a:cubicBezTo>
                  <a:pt x="1638154" y="1568020"/>
                  <a:pt x="1645898" y="1571412"/>
                  <a:pt x="1653822" y="1574346"/>
                </a:cubicBezTo>
                <a:cubicBezTo>
                  <a:pt x="1662962" y="1577732"/>
                  <a:pt x="1669564" y="1580273"/>
                  <a:pt x="1670751" y="1584168"/>
                </a:cubicBezTo>
                <a:cubicBezTo>
                  <a:pt x="1675104" y="1600063"/>
                  <a:pt x="1678327" y="1616246"/>
                  <a:pt x="1680399" y="1632596"/>
                </a:cubicBezTo>
                <a:cubicBezTo>
                  <a:pt x="1682458" y="1648450"/>
                  <a:pt x="1685454" y="1664170"/>
                  <a:pt x="1689371" y="1679672"/>
                </a:cubicBezTo>
                <a:lnTo>
                  <a:pt x="1734093" y="1794796"/>
                </a:lnTo>
                <a:lnTo>
                  <a:pt x="1698652" y="1721511"/>
                </a:lnTo>
                <a:cubicBezTo>
                  <a:pt x="1688472" y="1693861"/>
                  <a:pt x="1680988" y="1665219"/>
                  <a:pt x="1676347" y="1635983"/>
                </a:cubicBezTo>
                <a:cubicBezTo>
                  <a:pt x="1673657" y="1619619"/>
                  <a:pt x="1669924" y="1603443"/>
                  <a:pt x="1665172" y="1587553"/>
                </a:cubicBezTo>
                <a:cubicBezTo>
                  <a:pt x="1662970" y="1580611"/>
                  <a:pt x="1655520" y="1577224"/>
                  <a:pt x="1644854" y="1572652"/>
                </a:cubicBezTo>
                <a:cubicBezTo>
                  <a:pt x="1637754" y="1569654"/>
                  <a:pt x="1630853" y="1566206"/>
                  <a:pt x="1624194" y="1562323"/>
                </a:cubicBezTo>
                <a:cubicBezTo>
                  <a:pt x="1614093" y="1555642"/>
                  <a:pt x="1604625" y="1548046"/>
                  <a:pt x="1595913" y="1539631"/>
                </a:cubicBezTo>
                <a:lnTo>
                  <a:pt x="1595909" y="1539631"/>
                </a:lnTo>
                <a:lnTo>
                  <a:pt x="1595902" y="1539631"/>
                </a:lnTo>
                <a:lnTo>
                  <a:pt x="1594898" y="1539631"/>
                </a:lnTo>
                <a:close/>
                <a:moveTo>
                  <a:pt x="1834713" y="1512203"/>
                </a:moveTo>
                <a:lnTo>
                  <a:pt x="1838248" y="1513783"/>
                </a:lnTo>
                <a:lnTo>
                  <a:pt x="1833791" y="1613292"/>
                </a:lnTo>
                <a:cubicBezTo>
                  <a:pt x="1834128" y="1695588"/>
                  <a:pt x="1839207" y="1778392"/>
                  <a:pt x="1840224" y="1793462"/>
                </a:cubicBezTo>
                <a:lnTo>
                  <a:pt x="1840149" y="1793489"/>
                </a:lnTo>
                <a:lnTo>
                  <a:pt x="1839867" y="1790403"/>
                </a:lnTo>
                <a:lnTo>
                  <a:pt x="1839110" y="1781064"/>
                </a:lnTo>
                <a:lnTo>
                  <a:pt x="1838884" y="1778145"/>
                </a:lnTo>
                <a:lnTo>
                  <a:pt x="1836579" y="1745351"/>
                </a:lnTo>
                <a:lnTo>
                  <a:pt x="1835967" y="1736068"/>
                </a:lnTo>
                <a:lnTo>
                  <a:pt x="1833495" y="1690455"/>
                </a:lnTo>
                <a:lnTo>
                  <a:pt x="1832963" y="1679974"/>
                </a:lnTo>
                <a:lnTo>
                  <a:pt x="1830940" y="1616003"/>
                </a:lnTo>
                <a:close/>
                <a:moveTo>
                  <a:pt x="1797731" y="1511525"/>
                </a:moveTo>
                <a:lnTo>
                  <a:pt x="1797731" y="1630056"/>
                </a:lnTo>
                <a:cubicBezTo>
                  <a:pt x="1802474" y="1707611"/>
                  <a:pt x="1812463" y="1779069"/>
                  <a:pt x="1814665" y="1794987"/>
                </a:cubicBezTo>
                <a:lnTo>
                  <a:pt x="1814524" y="1795017"/>
                </a:lnTo>
                <a:lnTo>
                  <a:pt x="1812402" y="1782201"/>
                </a:lnTo>
                <a:lnTo>
                  <a:pt x="1807582" y="1749664"/>
                </a:lnTo>
                <a:lnTo>
                  <a:pt x="1806479" y="1741447"/>
                </a:lnTo>
                <a:lnTo>
                  <a:pt x="1802998" y="1713450"/>
                </a:lnTo>
                <a:lnTo>
                  <a:pt x="1795150" y="1635090"/>
                </a:lnTo>
                <a:lnTo>
                  <a:pt x="1794874" y="1632087"/>
                </a:lnTo>
                <a:cubicBezTo>
                  <a:pt x="1792217" y="1592633"/>
                  <a:pt x="1791708" y="1553063"/>
                  <a:pt x="1793350" y="1513554"/>
                </a:cubicBezTo>
                <a:lnTo>
                  <a:pt x="1791183" y="1512296"/>
                </a:lnTo>
                <a:close/>
                <a:moveTo>
                  <a:pt x="292430" y="1511108"/>
                </a:moveTo>
                <a:lnTo>
                  <a:pt x="289626" y="1512403"/>
                </a:lnTo>
                <a:lnTo>
                  <a:pt x="288848" y="1512762"/>
                </a:lnTo>
                <a:lnTo>
                  <a:pt x="273426" y="1514748"/>
                </a:lnTo>
                <a:lnTo>
                  <a:pt x="266550" y="1515633"/>
                </a:lnTo>
                <a:lnTo>
                  <a:pt x="266736" y="1515600"/>
                </a:lnTo>
                <a:lnTo>
                  <a:pt x="289280" y="1511659"/>
                </a:lnTo>
                <a:close/>
                <a:moveTo>
                  <a:pt x="465736" y="1510429"/>
                </a:moveTo>
                <a:lnTo>
                  <a:pt x="447196" y="1523493"/>
                </a:lnTo>
                <a:lnTo>
                  <a:pt x="423321" y="1539207"/>
                </a:lnTo>
                <a:lnTo>
                  <a:pt x="403567" y="1551392"/>
                </a:lnTo>
                <a:lnTo>
                  <a:pt x="396549" y="1554476"/>
                </a:lnTo>
                <a:lnTo>
                  <a:pt x="406121" y="1548816"/>
                </a:lnTo>
                <a:lnTo>
                  <a:pt x="409739" y="1546677"/>
                </a:lnTo>
                <a:lnTo>
                  <a:pt x="428927" y="1533875"/>
                </a:lnTo>
                <a:lnTo>
                  <a:pt x="449418" y="1520205"/>
                </a:lnTo>
                <a:close/>
                <a:moveTo>
                  <a:pt x="1547395" y="1510096"/>
                </a:moveTo>
                <a:lnTo>
                  <a:pt x="1578118" y="1549453"/>
                </a:lnTo>
                <a:lnTo>
                  <a:pt x="1580658" y="1552162"/>
                </a:lnTo>
                <a:cubicBezTo>
                  <a:pt x="1588093" y="1560747"/>
                  <a:pt x="1596255" y="1568680"/>
                  <a:pt x="1605049" y="1575869"/>
                </a:cubicBezTo>
                <a:cubicBezTo>
                  <a:pt x="1610457" y="1579995"/>
                  <a:pt x="1616115" y="1583782"/>
                  <a:pt x="1621987" y="1587215"/>
                </a:cubicBezTo>
                <a:cubicBezTo>
                  <a:pt x="1630627" y="1592634"/>
                  <a:pt x="1637061" y="1596529"/>
                  <a:pt x="1638924" y="1601947"/>
                </a:cubicBezTo>
                <a:cubicBezTo>
                  <a:pt x="1643664" y="1616171"/>
                  <a:pt x="1647050" y="1631581"/>
                  <a:pt x="1650437" y="1646482"/>
                </a:cubicBezTo>
                <a:cubicBezTo>
                  <a:pt x="1653475" y="1661690"/>
                  <a:pt x="1657316" y="1676724"/>
                  <a:pt x="1661948" y="1691524"/>
                </a:cubicBezTo>
                <a:cubicBezTo>
                  <a:pt x="1667953" y="1710617"/>
                  <a:pt x="1675361" y="1729210"/>
                  <a:pt x="1684104" y="1747153"/>
                </a:cubicBezTo>
                <a:lnTo>
                  <a:pt x="1708912" y="1789711"/>
                </a:lnTo>
                <a:lnTo>
                  <a:pt x="1682157" y="1750062"/>
                </a:lnTo>
                <a:cubicBezTo>
                  <a:pt x="1672292" y="1731916"/>
                  <a:pt x="1664158" y="1712828"/>
                  <a:pt x="1657891" y="1693050"/>
                </a:cubicBezTo>
                <a:cubicBezTo>
                  <a:pt x="1652947" y="1678545"/>
                  <a:pt x="1648764" y="1663793"/>
                  <a:pt x="1645360" y="1648853"/>
                </a:cubicBezTo>
                <a:cubicBezTo>
                  <a:pt x="1641805" y="1634460"/>
                  <a:pt x="1638081" y="1619559"/>
                  <a:pt x="1633168" y="1605672"/>
                </a:cubicBezTo>
                <a:cubicBezTo>
                  <a:pt x="1630968" y="1597884"/>
                  <a:pt x="1623179" y="1592803"/>
                  <a:pt x="1614033" y="1586200"/>
                </a:cubicBezTo>
                <a:cubicBezTo>
                  <a:pt x="1608763" y="1582679"/>
                  <a:pt x="1603677" y="1578894"/>
                  <a:pt x="1598793" y="1574855"/>
                </a:cubicBezTo>
                <a:cubicBezTo>
                  <a:pt x="1591150" y="1567861"/>
                  <a:pt x="1584070" y="1560273"/>
                  <a:pt x="1577623" y="1552165"/>
                </a:cubicBezTo>
                <a:lnTo>
                  <a:pt x="1574745" y="1548776"/>
                </a:lnTo>
                <a:close/>
                <a:moveTo>
                  <a:pt x="1655711" y="1509685"/>
                </a:moveTo>
                <a:lnTo>
                  <a:pt x="1658112" y="1510849"/>
                </a:lnTo>
                <a:lnTo>
                  <a:pt x="1657045" y="1510506"/>
                </a:lnTo>
                <a:close/>
                <a:moveTo>
                  <a:pt x="1610893" y="1509140"/>
                </a:moveTo>
                <a:lnTo>
                  <a:pt x="1633689" y="1525974"/>
                </a:lnTo>
                <a:lnTo>
                  <a:pt x="1629444" y="1524053"/>
                </a:lnTo>
                <a:close/>
                <a:moveTo>
                  <a:pt x="1735469" y="1507600"/>
                </a:moveTo>
                <a:lnTo>
                  <a:pt x="1735628" y="1507626"/>
                </a:lnTo>
                <a:lnTo>
                  <a:pt x="1735608" y="1507627"/>
                </a:lnTo>
                <a:close/>
                <a:moveTo>
                  <a:pt x="1824026" y="1507420"/>
                </a:moveTo>
                <a:lnTo>
                  <a:pt x="1828150" y="1509266"/>
                </a:lnTo>
                <a:lnTo>
                  <a:pt x="1824480" y="1616003"/>
                </a:lnTo>
                <a:cubicBezTo>
                  <a:pt x="1825834" y="1697283"/>
                  <a:pt x="1832269" y="1777037"/>
                  <a:pt x="1833451" y="1792447"/>
                </a:cubicBezTo>
                <a:lnTo>
                  <a:pt x="1833056" y="1792580"/>
                </a:lnTo>
                <a:lnTo>
                  <a:pt x="1832743" y="1789349"/>
                </a:lnTo>
                <a:cubicBezTo>
                  <a:pt x="1832489" y="1786766"/>
                  <a:pt x="1832120" y="1783022"/>
                  <a:pt x="1831670" y="1778275"/>
                </a:cubicBezTo>
                <a:lnTo>
                  <a:pt x="1828869" y="1746297"/>
                </a:lnTo>
                <a:lnTo>
                  <a:pt x="1828053" y="1736497"/>
                </a:lnTo>
                <a:lnTo>
                  <a:pt x="1824981" y="1693101"/>
                </a:lnTo>
                <a:lnTo>
                  <a:pt x="1824203" y="1681503"/>
                </a:lnTo>
                <a:lnTo>
                  <a:pt x="1821287" y="1618541"/>
                </a:lnTo>
                <a:close/>
                <a:moveTo>
                  <a:pt x="1808404" y="1504753"/>
                </a:moveTo>
                <a:lnTo>
                  <a:pt x="1807050" y="1624469"/>
                </a:lnTo>
                <a:cubicBezTo>
                  <a:pt x="1810603" y="1703717"/>
                  <a:pt x="1819233" y="1777884"/>
                  <a:pt x="1821263" y="1793803"/>
                </a:cubicBezTo>
                <a:lnTo>
                  <a:pt x="1820497" y="1793985"/>
                </a:lnTo>
                <a:lnTo>
                  <a:pt x="1818657" y="1780553"/>
                </a:lnTo>
                <a:lnTo>
                  <a:pt x="1814414" y="1746836"/>
                </a:lnTo>
                <a:lnTo>
                  <a:pt x="1813518" y="1738968"/>
                </a:lnTo>
                <a:lnTo>
                  <a:pt x="1810492" y="1710091"/>
                </a:lnTo>
                <a:lnTo>
                  <a:pt x="1803907" y="1630212"/>
                </a:lnTo>
                <a:lnTo>
                  <a:pt x="1803680" y="1627178"/>
                </a:lnTo>
                <a:cubicBezTo>
                  <a:pt x="1801445" y="1587302"/>
                  <a:pt x="1801445" y="1547334"/>
                  <a:pt x="1803680" y="1507459"/>
                </a:cubicBezTo>
                <a:lnTo>
                  <a:pt x="1800739" y="1505799"/>
                </a:lnTo>
                <a:lnTo>
                  <a:pt x="1801309" y="1505767"/>
                </a:lnTo>
                <a:close/>
                <a:moveTo>
                  <a:pt x="463369" y="1503370"/>
                </a:moveTo>
                <a:lnTo>
                  <a:pt x="460238" y="1505788"/>
                </a:lnTo>
                <a:lnTo>
                  <a:pt x="460235" y="1505791"/>
                </a:lnTo>
                <a:lnTo>
                  <a:pt x="460233" y="1505792"/>
                </a:lnTo>
                <a:lnTo>
                  <a:pt x="460220" y="1505801"/>
                </a:lnTo>
                <a:lnTo>
                  <a:pt x="441544" y="1517923"/>
                </a:lnTo>
                <a:lnTo>
                  <a:pt x="441360" y="1518005"/>
                </a:lnTo>
                <a:lnTo>
                  <a:pt x="441003" y="1518164"/>
                </a:lnTo>
                <a:lnTo>
                  <a:pt x="440627" y="1518331"/>
                </a:lnTo>
                <a:lnTo>
                  <a:pt x="450172" y="1511386"/>
                </a:lnTo>
                <a:lnTo>
                  <a:pt x="450514" y="1511154"/>
                </a:lnTo>
                <a:lnTo>
                  <a:pt x="450676" y="1511044"/>
                </a:lnTo>
                <a:lnTo>
                  <a:pt x="458464" y="1506335"/>
                </a:lnTo>
                <a:close/>
                <a:moveTo>
                  <a:pt x="1814002" y="1502935"/>
                </a:moveTo>
                <a:lnTo>
                  <a:pt x="1818423" y="1504913"/>
                </a:lnTo>
                <a:lnTo>
                  <a:pt x="1815677" y="1620911"/>
                </a:lnTo>
                <a:cubicBezTo>
                  <a:pt x="1818046" y="1700836"/>
                  <a:pt x="1825666" y="1777883"/>
                  <a:pt x="1827356" y="1793462"/>
                </a:cubicBezTo>
                <a:lnTo>
                  <a:pt x="1826679" y="1793654"/>
                </a:lnTo>
                <a:lnTo>
                  <a:pt x="1826411" y="1791387"/>
                </a:lnTo>
                <a:lnTo>
                  <a:pt x="1825284" y="1781806"/>
                </a:lnTo>
                <a:lnTo>
                  <a:pt x="1825104" y="1780246"/>
                </a:lnTo>
                <a:lnTo>
                  <a:pt x="1821913" y="1750476"/>
                </a:lnTo>
                <a:lnTo>
                  <a:pt x="1820803" y="1739627"/>
                </a:lnTo>
                <a:lnTo>
                  <a:pt x="1817210" y="1698962"/>
                </a:lnTo>
                <a:lnTo>
                  <a:pt x="1816112" y="1685941"/>
                </a:lnTo>
                <a:lnTo>
                  <a:pt x="1812316" y="1624130"/>
                </a:lnTo>
                <a:close/>
                <a:moveTo>
                  <a:pt x="509417" y="1501720"/>
                </a:moveTo>
                <a:lnTo>
                  <a:pt x="499098" y="1510687"/>
                </a:lnTo>
                <a:lnTo>
                  <a:pt x="493014" y="1515083"/>
                </a:lnTo>
                <a:lnTo>
                  <a:pt x="483337" y="1522075"/>
                </a:lnTo>
                <a:lnTo>
                  <a:pt x="497008" y="1511263"/>
                </a:lnTo>
                <a:lnTo>
                  <a:pt x="499496" y="1509519"/>
                </a:lnTo>
                <a:lnTo>
                  <a:pt x="506552" y="1503810"/>
                </a:lnTo>
                <a:close/>
                <a:moveTo>
                  <a:pt x="315624" y="1500399"/>
                </a:moveTo>
                <a:lnTo>
                  <a:pt x="307724" y="1504047"/>
                </a:lnTo>
                <a:lnTo>
                  <a:pt x="258978" y="1511884"/>
                </a:lnTo>
                <a:lnTo>
                  <a:pt x="258133" y="1511374"/>
                </a:lnTo>
                <a:close/>
                <a:moveTo>
                  <a:pt x="555002" y="1498834"/>
                </a:moveTo>
                <a:lnTo>
                  <a:pt x="543823" y="1509369"/>
                </a:lnTo>
                <a:lnTo>
                  <a:pt x="519675" y="1528884"/>
                </a:lnTo>
                <a:lnTo>
                  <a:pt x="504406" y="1539951"/>
                </a:lnTo>
                <a:close/>
                <a:moveTo>
                  <a:pt x="1745313" y="1497850"/>
                </a:moveTo>
                <a:lnTo>
                  <a:pt x="1752742" y="1498762"/>
                </a:lnTo>
                <a:lnTo>
                  <a:pt x="1752024" y="1498821"/>
                </a:lnTo>
                <a:close/>
                <a:moveTo>
                  <a:pt x="526075" y="1496934"/>
                </a:moveTo>
                <a:lnTo>
                  <a:pt x="522912" y="1499886"/>
                </a:lnTo>
                <a:lnTo>
                  <a:pt x="522479" y="1500289"/>
                </a:lnTo>
                <a:lnTo>
                  <a:pt x="522197" y="1500553"/>
                </a:lnTo>
                <a:lnTo>
                  <a:pt x="516989" y="1504420"/>
                </a:lnTo>
                <a:lnTo>
                  <a:pt x="521065" y="1501061"/>
                </a:lnTo>
                <a:close/>
                <a:moveTo>
                  <a:pt x="241030" y="1496188"/>
                </a:moveTo>
                <a:lnTo>
                  <a:pt x="238373" y="1496959"/>
                </a:lnTo>
                <a:lnTo>
                  <a:pt x="237273" y="1497032"/>
                </a:lnTo>
                <a:lnTo>
                  <a:pt x="237264" y="1497025"/>
                </a:lnTo>
                <a:lnTo>
                  <a:pt x="237224" y="1496994"/>
                </a:lnTo>
                <a:lnTo>
                  <a:pt x="236906" y="1496747"/>
                </a:lnTo>
                <a:lnTo>
                  <a:pt x="240832" y="1496215"/>
                </a:lnTo>
                <a:lnTo>
                  <a:pt x="241022" y="1496189"/>
                </a:lnTo>
                <a:close/>
                <a:moveTo>
                  <a:pt x="114153" y="1493736"/>
                </a:moveTo>
                <a:lnTo>
                  <a:pt x="116353" y="1494884"/>
                </a:lnTo>
                <a:lnTo>
                  <a:pt x="114883" y="1494359"/>
                </a:lnTo>
                <a:lnTo>
                  <a:pt x="114075" y="1494071"/>
                </a:lnTo>
                <a:lnTo>
                  <a:pt x="114090" y="1494006"/>
                </a:lnTo>
                <a:close/>
                <a:moveTo>
                  <a:pt x="1828710" y="1492897"/>
                </a:moveTo>
                <a:lnTo>
                  <a:pt x="1828346" y="1503469"/>
                </a:lnTo>
                <a:lnTo>
                  <a:pt x="1824168" y="1501599"/>
                </a:lnTo>
                <a:lnTo>
                  <a:pt x="1824337" y="1494758"/>
                </a:lnTo>
                <a:lnTo>
                  <a:pt x="1824337" y="1493912"/>
                </a:lnTo>
                <a:lnTo>
                  <a:pt x="1822335" y="1493142"/>
                </a:lnTo>
                <a:lnTo>
                  <a:pt x="1824676" y="1492897"/>
                </a:lnTo>
                <a:close/>
                <a:moveTo>
                  <a:pt x="1607800" y="1492595"/>
                </a:moveTo>
                <a:lnTo>
                  <a:pt x="1648403" y="1519142"/>
                </a:lnTo>
                <a:cubicBezTo>
                  <a:pt x="1662363" y="1525884"/>
                  <a:pt x="1677007" y="1531107"/>
                  <a:pt x="1692082" y="1534721"/>
                </a:cubicBezTo>
                <a:cubicBezTo>
                  <a:pt x="1705167" y="1537484"/>
                  <a:pt x="1718489" y="1539016"/>
                  <a:pt x="1731864" y="1539293"/>
                </a:cubicBezTo>
                <a:cubicBezTo>
                  <a:pt x="1736419" y="1539299"/>
                  <a:pt x="1740954" y="1539809"/>
                  <a:pt x="1745407" y="1540817"/>
                </a:cubicBezTo>
                <a:lnTo>
                  <a:pt x="1745407" y="1548268"/>
                </a:lnTo>
                <a:cubicBezTo>
                  <a:pt x="1746593" y="1577393"/>
                  <a:pt x="1747947" y="1613969"/>
                  <a:pt x="1752856" y="1649867"/>
                </a:cubicBezTo>
                <a:cubicBezTo>
                  <a:pt x="1759511" y="1699092"/>
                  <a:pt x="1769301" y="1747844"/>
                  <a:pt x="1782153" y="1795834"/>
                </a:cubicBezTo>
                <a:lnTo>
                  <a:pt x="1781495" y="1795912"/>
                </a:lnTo>
                <a:lnTo>
                  <a:pt x="1748478" y="1654102"/>
                </a:lnTo>
                <a:cubicBezTo>
                  <a:pt x="1746125" y="1636527"/>
                  <a:pt x="1744770" y="1618829"/>
                  <a:pt x="1744415" y="1601101"/>
                </a:cubicBezTo>
                <a:cubicBezTo>
                  <a:pt x="1744380" y="1582577"/>
                  <a:pt x="1742619" y="1564099"/>
                  <a:pt x="1739165" y="1545898"/>
                </a:cubicBezTo>
                <a:cubicBezTo>
                  <a:pt x="1737981" y="1540819"/>
                  <a:pt x="1731377" y="1540310"/>
                  <a:pt x="1719694" y="1539295"/>
                </a:cubicBezTo>
                <a:cubicBezTo>
                  <a:pt x="1707418" y="1538616"/>
                  <a:pt x="1695227" y="1536801"/>
                  <a:pt x="1683290" y="1533877"/>
                </a:cubicBezTo>
                <a:cubicBezTo>
                  <a:pt x="1669142" y="1529649"/>
                  <a:pt x="1655467" y="1523974"/>
                  <a:pt x="1642484" y="1516943"/>
                </a:cubicBezTo>
                <a:close/>
                <a:moveTo>
                  <a:pt x="1768855" y="1491801"/>
                </a:moveTo>
                <a:lnTo>
                  <a:pt x="1769713" y="1491869"/>
                </a:lnTo>
                <a:lnTo>
                  <a:pt x="1769631" y="1491879"/>
                </a:lnTo>
                <a:close/>
                <a:moveTo>
                  <a:pt x="176583" y="1491433"/>
                </a:moveTo>
                <a:lnTo>
                  <a:pt x="178142" y="1491525"/>
                </a:lnTo>
                <a:lnTo>
                  <a:pt x="177925" y="1492106"/>
                </a:lnTo>
                <a:lnTo>
                  <a:pt x="177779" y="1492498"/>
                </a:lnTo>
                <a:lnTo>
                  <a:pt x="177717" y="1492486"/>
                </a:lnTo>
                <a:lnTo>
                  <a:pt x="177536" y="1492453"/>
                </a:lnTo>
                <a:lnTo>
                  <a:pt x="177464" y="1492440"/>
                </a:lnTo>
                <a:close/>
                <a:moveTo>
                  <a:pt x="322995" y="1491352"/>
                </a:moveTo>
                <a:lnTo>
                  <a:pt x="318974" y="1493743"/>
                </a:lnTo>
                <a:lnTo>
                  <a:pt x="271943" y="1502816"/>
                </a:lnTo>
                <a:lnTo>
                  <a:pt x="290220" y="1498712"/>
                </a:lnTo>
                <a:close/>
                <a:moveTo>
                  <a:pt x="201230" y="1490999"/>
                </a:moveTo>
                <a:lnTo>
                  <a:pt x="201825" y="1491815"/>
                </a:lnTo>
                <a:lnTo>
                  <a:pt x="201868" y="1491875"/>
                </a:lnTo>
                <a:lnTo>
                  <a:pt x="201783" y="1491879"/>
                </a:lnTo>
                <a:lnTo>
                  <a:pt x="201505" y="1491889"/>
                </a:lnTo>
                <a:lnTo>
                  <a:pt x="200598" y="1491129"/>
                </a:lnTo>
                <a:lnTo>
                  <a:pt x="200539" y="1491080"/>
                </a:lnTo>
                <a:lnTo>
                  <a:pt x="200533" y="1491075"/>
                </a:lnTo>
                <a:close/>
                <a:moveTo>
                  <a:pt x="1697517" y="1490803"/>
                </a:moveTo>
                <a:lnTo>
                  <a:pt x="1698280" y="1491045"/>
                </a:lnTo>
                <a:lnTo>
                  <a:pt x="1698190" y="1491032"/>
                </a:lnTo>
                <a:close/>
                <a:moveTo>
                  <a:pt x="208927" y="1490161"/>
                </a:moveTo>
                <a:lnTo>
                  <a:pt x="209878" y="1491293"/>
                </a:lnTo>
                <a:lnTo>
                  <a:pt x="209782" y="1491481"/>
                </a:lnTo>
                <a:lnTo>
                  <a:pt x="209737" y="1491567"/>
                </a:lnTo>
                <a:lnTo>
                  <a:pt x="209135" y="1491591"/>
                </a:lnTo>
                <a:lnTo>
                  <a:pt x="207405" y="1490326"/>
                </a:lnTo>
                <a:close/>
                <a:moveTo>
                  <a:pt x="1839380" y="1488493"/>
                </a:moveTo>
                <a:lnTo>
                  <a:pt x="1838503" y="1508015"/>
                </a:lnTo>
                <a:lnTo>
                  <a:pt x="1834923" y="1506413"/>
                </a:lnTo>
                <a:lnTo>
                  <a:pt x="1835513" y="1490187"/>
                </a:lnTo>
                <a:lnTo>
                  <a:pt x="1835513" y="1489002"/>
                </a:lnTo>
                <a:lnTo>
                  <a:pt x="1834995" y="1488775"/>
                </a:lnTo>
                <a:lnTo>
                  <a:pt x="1837205" y="1488493"/>
                </a:lnTo>
                <a:close/>
                <a:moveTo>
                  <a:pt x="1593187" y="1488451"/>
                </a:moveTo>
                <a:lnTo>
                  <a:pt x="1641295" y="1522022"/>
                </a:lnTo>
                <a:cubicBezTo>
                  <a:pt x="1665586" y="1535558"/>
                  <a:pt x="1692733" y="1543160"/>
                  <a:pt x="1720523" y="1544205"/>
                </a:cubicBezTo>
                <a:cubicBezTo>
                  <a:pt x="1725398" y="1544159"/>
                  <a:pt x="1730273" y="1544902"/>
                  <a:pt x="1734912" y="1546406"/>
                </a:cubicBezTo>
                <a:cubicBezTo>
                  <a:pt x="1738164" y="1564287"/>
                  <a:pt x="1739855" y="1582419"/>
                  <a:pt x="1739991" y="1600593"/>
                </a:cubicBezTo>
                <a:cubicBezTo>
                  <a:pt x="1740348" y="1618492"/>
                  <a:pt x="1741718" y="1636355"/>
                  <a:pt x="1744055" y="1654102"/>
                </a:cubicBezTo>
                <a:lnTo>
                  <a:pt x="1771937" y="1784063"/>
                </a:lnTo>
                <a:lnTo>
                  <a:pt x="1740180" y="1657487"/>
                </a:lnTo>
                <a:cubicBezTo>
                  <a:pt x="1737590" y="1640323"/>
                  <a:pt x="1736014" y="1623021"/>
                  <a:pt x="1735439" y="1605672"/>
                </a:cubicBezTo>
                <a:cubicBezTo>
                  <a:pt x="1734966" y="1587469"/>
                  <a:pt x="1732934" y="1569338"/>
                  <a:pt x="1729343" y="1551485"/>
                </a:cubicBezTo>
                <a:cubicBezTo>
                  <a:pt x="1727988" y="1545898"/>
                  <a:pt x="1721047" y="1545050"/>
                  <a:pt x="1709533" y="1543697"/>
                </a:cubicBezTo>
                <a:cubicBezTo>
                  <a:pt x="1698087" y="1542591"/>
                  <a:pt x="1686754" y="1540495"/>
                  <a:pt x="1675669" y="1537430"/>
                </a:cubicBezTo>
                <a:cubicBezTo>
                  <a:pt x="1662095" y="1533117"/>
                  <a:pt x="1648992" y="1527444"/>
                  <a:pt x="1636556" y="1520497"/>
                </a:cubicBezTo>
                <a:close/>
                <a:moveTo>
                  <a:pt x="132241" y="1487970"/>
                </a:moveTo>
                <a:lnTo>
                  <a:pt x="136034" y="1489609"/>
                </a:lnTo>
                <a:lnTo>
                  <a:pt x="136033" y="1489612"/>
                </a:lnTo>
                <a:lnTo>
                  <a:pt x="136008" y="1489700"/>
                </a:lnTo>
                <a:lnTo>
                  <a:pt x="132683" y="1488663"/>
                </a:lnTo>
                <a:close/>
                <a:moveTo>
                  <a:pt x="171048" y="1485103"/>
                </a:moveTo>
                <a:lnTo>
                  <a:pt x="172165" y="1485122"/>
                </a:lnTo>
                <a:lnTo>
                  <a:pt x="172401" y="1485357"/>
                </a:lnTo>
                <a:lnTo>
                  <a:pt x="172676" y="1485632"/>
                </a:lnTo>
                <a:lnTo>
                  <a:pt x="171907" y="1485592"/>
                </a:lnTo>
                <a:lnTo>
                  <a:pt x="171454" y="1485568"/>
                </a:lnTo>
                <a:lnTo>
                  <a:pt x="171215" y="1485295"/>
                </a:lnTo>
                <a:close/>
                <a:moveTo>
                  <a:pt x="162045" y="1484956"/>
                </a:moveTo>
                <a:lnTo>
                  <a:pt x="163446" y="1484979"/>
                </a:lnTo>
                <a:lnTo>
                  <a:pt x="163475" y="1485011"/>
                </a:lnTo>
                <a:lnTo>
                  <a:pt x="163606" y="1485155"/>
                </a:lnTo>
                <a:lnTo>
                  <a:pt x="162308" y="1485086"/>
                </a:lnTo>
                <a:lnTo>
                  <a:pt x="162143" y="1485078"/>
                </a:lnTo>
                <a:lnTo>
                  <a:pt x="162111" y="1485039"/>
                </a:lnTo>
                <a:close/>
                <a:moveTo>
                  <a:pt x="188300" y="1484856"/>
                </a:moveTo>
                <a:lnTo>
                  <a:pt x="189249" y="1486300"/>
                </a:lnTo>
                <a:lnTo>
                  <a:pt x="189380" y="1486499"/>
                </a:lnTo>
                <a:lnTo>
                  <a:pt x="189389" y="1486513"/>
                </a:lnTo>
                <a:lnTo>
                  <a:pt x="188867" y="1486485"/>
                </a:lnTo>
                <a:lnTo>
                  <a:pt x="187454" y="1485159"/>
                </a:lnTo>
                <a:lnTo>
                  <a:pt x="187290" y="1485005"/>
                </a:lnTo>
                <a:close/>
                <a:moveTo>
                  <a:pt x="1845988" y="1484748"/>
                </a:moveTo>
                <a:lnTo>
                  <a:pt x="1850272" y="1486594"/>
                </a:lnTo>
                <a:lnTo>
                  <a:pt x="1848808" y="1512628"/>
                </a:lnTo>
                <a:lnTo>
                  <a:pt x="1844745" y="1510808"/>
                </a:lnTo>
                <a:close/>
                <a:moveTo>
                  <a:pt x="195937" y="1483725"/>
                </a:moveTo>
                <a:lnTo>
                  <a:pt x="196067" y="1483903"/>
                </a:lnTo>
                <a:lnTo>
                  <a:pt x="195335" y="1485446"/>
                </a:lnTo>
                <a:lnTo>
                  <a:pt x="194101" y="1485686"/>
                </a:lnTo>
                <a:lnTo>
                  <a:pt x="192387" y="1484251"/>
                </a:lnTo>
                <a:close/>
                <a:moveTo>
                  <a:pt x="203522" y="1483724"/>
                </a:moveTo>
                <a:lnTo>
                  <a:pt x="203612" y="1483831"/>
                </a:lnTo>
                <a:lnTo>
                  <a:pt x="203458" y="1483861"/>
                </a:lnTo>
                <a:lnTo>
                  <a:pt x="203469" y="1483836"/>
                </a:lnTo>
                <a:lnTo>
                  <a:pt x="203504" y="1483761"/>
                </a:lnTo>
                <a:close/>
                <a:moveTo>
                  <a:pt x="1841708" y="1482906"/>
                </a:moveTo>
                <a:lnTo>
                  <a:pt x="1842887" y="1483413"/>
                </a:lnTo>
                <a:lnTo>
                  <a:pt x="1838387" y="1483413"/>
                </a:lnTo>
                <a:close/>
                <a:moveTo>
                  <a:pt x="328522" y="1482609"/>
                </a:moveTo>
                <a:lnTo>
                  <a:pt x="323715" y="1485615"/>
                </a:lnTo>
                <a:lnTo>
                  <a:pt x="273547" y="1496912"/>
                </a:lnTo>
                <a:lnTo>
                  <a:pt x="296694" y="1490890"/>
                </a:lnTo>
                <a:lnTo>
                  <a:pt x="321075" y="1484546"/>
                </a:lnTo>
                <a:close/>
                <a:moveTo>
                  <a:pt x="117055" y="1481405"/>
                </a:moveTo>
                <a:lnTo>
                  <a:pt x="117214" y="1481473"/>
                </a:lnTo>
                <a:lnTo>
                  <a:pt x="117385" y="1481548"/>
                </a:lnTo>
                <a:lnTo>
                  <a:pt x="123255" y="1484085"/>
                </a:lnTo>
                <a:lnTo>
                  <a:pt x="123714" y="1484769"/>
                </a:lnTo>
                <a:lnTo>
                  <a:pt x="124081" y="1485315"/>
                </a:lnTo>
                <a:lnTo>
                  <a:pt x="116957" y="1481819"/>
                </a:lnTo>
                <a:lnTo>
                  <a:pt x="116988" y="1481687"/>
                </a:lnTo>
                <a:close/>
                <a:moveTo>
                  <a:pt x="215237" y="1480867"/>
                </a:moveTo>
                <a:lnTo>
                  <a:pt x="214834" y="1481642"/>
                </a:lnTo>
                <a:lnTo>
                  <a:pt x="214386" y="1481729"/>
                </a:lnTo>
                <a:lnTo>
                  <a:pt x="213793" y="1481081"/>
                </a:lnTo>
                <a:close/>
                <a:moveTo>
                  <a:pt x="165502" y="1478462"/>
                </a:moveTo>
                <a:lnTo>
                  <a:pt x="165535" y="1478494"/>
                </a:lnTo>
                <a:lnTo>
                  <a:pt x="165566" y="1478526"/>
                </a:lnTo>
                <a:lnTo>
                  <a:pt x="166275" y="1479235"/>
                </a:lnTo>
                <a:lnTo>
                  <a:pt x="165911" y="1479229"/>
                </a:lnTo>
                <a:lnTo>
                  <a:pt x="165361" y="1478601"/>
                </a:lnTo>
                <a:lnTo>
                  <a:pt x="165248" y="1478472"/>
                </a:lnTo>
                <a:lnTo>
                  <a:pt x="165378" y="1478467"/>
                </a:lnTo>
                <a:close/>
                <a:moveTo>
                  <a:pt x="1723236" y="1478360"/>
                </a:moveTo>
                <a:lnTo>
                  <a:pt x="1733354" y="1479323"/>
                </a:lnTo>
                <a:lnTo>
                  <a:pt x="1737740" y="1479973"/>
                </a:lnTo>
                <a:lnTo>
                  <a:pt x="1727144" y="1479350"/>
                </a:lnTo>
                <a:close/>
                <a:moveTo>
                  <a:pt x="109169" y="1477996"/>
                </a:moveTo>
                <a:lnTo>
                  <a:pt x="109698" y="1478225"/>
                </a:lnTo>
                <a:lnTo>
                  <a:pt x="109712" y="1478246"/>
                </a:lnTo>
                <a:lnTo>
                  <a:pt x="109722" y="1478262"/>
                </a:lnTo>
                <a:lnTo>
                  <a:pt x="109727" y="1478270"/>
                </a:lnTo>
                <a:close/>
                <a:moveTo>
                  <a:pt x="1861180" y="1477387"/>
                </a:moveTo>
                <a:lnTo>
                  <a:pt x="1858509" y="1516969"/>
                </a:lnTo>
                <a:lnTo>
                  <a:pt x="1853926" y="1514918"/>
                </a:lnTo>
                <a:lnTo>
                  <a:pt x="1855456" y="1488827"/>
                </a:lnTo>
                <a:lnTo>
                  <a:pt x="1855468" y="1488832"/>
                </a:lnTo>
                <a:lnTo>
                  <a:pt x="1858856" y="1490186"/>
                </a:lnTo>
                <a:lnTo>
                  <a:pt x="1858859" y="1490181"/>
                </a:lnTo>
                <a:lnTo>
                  <a:pt x="1858869" y="1490186"/>
                </a:lnTo>
                <a:lnTo>
                  <a:pt x="1858871" y="1490180"/>
                </a:lnTo>
                <a:lnTo>
                  <a:pt x="1858885" y="1490186"/>
                </a:lnTo>
                <a:lnTo>
                  <a:pt x="1859393" y="1487139"/>
                </a:lnTo>
                <a:close/>
                <a:moveTo>
                  <a:pt x="183330" y="1477299"/>
                </a:moveTo>
                <a:lnTo>
                  <a:pt x="183411" y="1477421"/>
                </a:lnTo>
                <a:lnTo>
                  <a:pt x="182641" y="1479482"/>
                </a:lnTo>
                <a:lnTo>
                  <a:pt x="181384" y="1479463"/>
                </a:lnTo>
                <a:lnTo>
                  <a:pt x="180682" y="1478804"/>
                </a:lnTo>
                <a:lnTo>
                  <a:pt x="179740" y="1477920"/>
                </a:lnTo>
                <a:lnTo>
                  <a:pt x="180594" y="1477887"/>
                </a:lnTo>
                <a:lnTo>
                  <a:pt x="182509" y="1477476"/>
                </a:lnTo>
                <a:close/>
                <a:moveTo>
                  <a:pt x="197288" y="1476298"/>
                </a:moveTo>
                <a:lnTo>
                  <a:pt x="197354" y="1476377"/>
                </a:lnTo>
                <a:lnTo>
                  <a:pt x="197563" y="1476626"/>
                </a:lnTo>
                <a:lnTo>
                  <a:pt x="197517" y="1476637"/>
                </a:lnTo>
                <a:close/>
                <a:moveTo>
                  <a:pt x="332283" y="1475829"/>
                </a:moveTo>
                <a:lnTo>
                  <a:pt x="328966" y="1477996"/>
                </a:lnTo>
                <a:lnTo>
                  <a:pt x="292467" y="1487396"/>
                </a:lnTo>
                <a:close/>
                <a:moveTo>
                  <a:pt x="190189" y="1475825"/>
                </a:moveTo>
                <a:lnTo>
                  <a:pt x="191753" y="1477975"/>
                </a:lnTo>
                <a:lnTo>
                  <a:pt x="188952" y="1478625"/>
                </a:lnTo>
                <a:lnTo>
                  <a:pt x="188899" y="1478536"/>
                </a:lnTo>
                <a:lnTo>
                  <a:pt x="188859" y="1478469"/>
                </a:lnTo>
                <a:lnTo>
                  <a:pt x="188854" y="1478460"/>
                </a:lnTo>
                <a:lnTo>
                  <a:pt x="189605" y="1476471"/>
                </a:lnTo>
                <a:lnTo>
                  <a:pt x="189861" y="1475895"/>
                </a:lnTo>
                <a:lnTo>
                  <a:pt x="189889" y="1475889"/>
                </a:lnTo>
                <a:close/>
                <a:moveTo>
                  <a:pt x="152001" y="1472406"/>
                </a:moveTo>
                <a:lnTo>
                  <a:pt x="152109" y="1472524"/>
                </a:lnTo>
                <a:lnTo>
                  <a:pt x="152607" y="1473071"/>
                </a:lnTo>
                <a:lnTo>
                  <a:pt x="152535" y="1473073"/>
                </a:lnTo>
                <a:lnTo>
                  <a:pt x="152270" y="1472742"/>
                </a:lnTo>
                <a:close/>
                <a:moveTo>
                  <a:pt x="151571" y="1471753"/>
                </a:moveTo>
                <a:lnTo>
                  <a:pt x="151630" y="1471880"/>
                </a:lnTo>
                <a:lnTo>
                  <a:pt x="151677" y="1471980"/>
                </a:lnTo>
                <a:lnTo>
                  <a:pt x="151699" y="1472028"/>
                </a:lnTo>
                <a:lnTo>
                  <a:pt x="151489" y="1471765"/>
                </a:lnTo>
                <a:close/>
                <a:moveTo>
                  <a:pt x="1871216" y="1471320"/>
                </a:moveTo>
                <a:lnTo>
                  <a:pt x="1866125" y="1499461"/>
                </a:lnTo>
                <a:lnTo>
                  <a:pt x="1868059" y="1471904"/>
                </a:lnTo>
                <a:close/>
                <a:moveTo>
                  <a:pt x="161373" y="1471018"/>
                </a:moveTo>
                <a:lnTo>
                  <a:pt x="162287" y="1472792"/>
                </a:lnTo>
                <a:lnTo>
                  <a:pt x="160810" y="1472834"/>
                </a:lnTo>
                <a:lnTo>
                  <a:pt x="161027" y="1472135"/>
                </a:lnTo>
                <a:close/>
                <a:moveTo>
                  <a:pt x="169437" y="1469086"/>
                </a:moveTo>
                <a:lnTo>
                  <a:pt x="169762" y="1469659"/>
                </a:lnTo>
                <a:lnTo>
                  <a:pt x="170120" y="1470290"/>
                </a:lnTo>
                <a:lnTo>
                  <a:pt x="170031" y="1470553"/>
                </a:lnTo>
                <a:lnTo>
                  <a:pt x="169399" y="1472420"/>
                </a:lnTo>
                <a:lnTo>
                  <a:pt x="167594" y="1470565"/>
                </a:lnTo>
                <a:lnTo>
                  <a:pt x="167441" y="1470243"/>
                </a:lnTo>
                <a:lnTo>
                  <a:pt x="167061" y="1469440"/>
                </a:lnTo>
                <a:lnTo>
                  <a:pt x="167978" y="1469303"/>
                </a:lnTo>
                <a:lnTo>
                  <a:pt x="168697" y="1469196"/>
                </a:lnTo>
                <a:close/>
                <a:moveTo>
                  <a:pt x="177170" y="1467931"/>
                </a:moveTo>
                <a:lnTo>
                  <a:pt x="177534" y="1468485"/>
                </a:lnTo>
                <a:lnTo>
                  <a:pt x="178331" y="1469696"/>
                </a:lnTo>
                <a:lnTo>
                  <a:pt x="179981" y="1472205"/>
                </a:lnTo>
                <a:lnTo>
                  <a:pt x="179668" y="1472291"/>
                </a:lnTo>
                <a:lnTo>
                  <a:pt x="176819" y="1472373"/>
                </a:lnTo>
                <a:lnTo>
                  <a:pt x="175947" y="1470707"/>
                </a:lnTo>
                <a:lnTo>
                  <a:pt x="176497" y="1469101"/>
                </a:lnTo>
                <a:lnTo>
                  <a:pt x="176883" y="1467974"/>
                </a:lnTo>
                <a:close/>
                <a:moveTo>
                  <a:pt x="139835" y="1467236"/>
                </a:moveTo>
                <a:lnTo>
                  <a:pt x="139839" y="1467240"/>
                </a:lnTo>
                <a:lnTo>
                  <a:pt x="139849" y="1467252"/>
                </a:lnTo>
                <a:lnTo>
                  <a:pt x="140133" y="1467599"/>
                </a:lnTo>
                <a:lnTo>
                  <a:pt x="139116" y="1467500"/>
                </a:lnTo>
                <a:lnTo>
                  <a:pt x="138989" y="1467488"/>
                </a:lnTo>
                <a:lnTo>
                  <a:pt x="138961" y="1467451"/>
                </a:lnTo>
                <a:lnTo>
                  <a:pt x="138933" y="1467412"/>
                </a:lnTo>
                <a:close/>
                <a:moveTo>
                  <a:pt x="183732" y="1466952"/>
                </a:moveTo>
                <a:lnTo>
                  <a:pt x="186261" y="1470427"/>
                </a:lnTo>
                <a:lnTo>
                  <a:pt x="186229" y="1470501"/>
                </a:lnTo>
                <a:lnTo>
                  <a:pt x="184422" y="1470994"/>
                </a:lnTo>
                <a:lnTo>
                  <a:pt x="184353" y="1470878"/>
                </a:lnTo>
                <a:lnTo>
                  <a:pt x="182162" y="1467186"/>
                </a:lnTo>
                <a:close/>
                <a:moveTo>
                  <a:pt x="148663" y="1465490"/>
                </a:moveTo>
                <a:lnTo>
                  <a:pt x="149114" y="1466462"/>
                </a:lnTo>
                <a:lnTo>
                  <a:pt x="148879" y="1466496"/>
                </a:lnTo>
                <a:lnTo>
                  <a:pt x="148445" y="1466559"/>
                </a:lnTo>
                <a:lnTo>
                  <a:pt x="148357" y="1466572"/>
                </a:lnTo>
                <a:close/>
                <a:moveTo>
                  <a:pt x="381285" y="1463452"/>
                </a:moveTo>
                <a:lnTo>
                  <a:pt x="375701" y="1468002"/>
                </a:lnTo>
                <a:lnTo>
                  <a:pt x="331506" y="1493066"/>
                </a:lnTo>
                <a:lnTo>
                  <a:pt x="330154" y="1493691"/>
                </a:lnTo>
                <a:lnTo>
                  <a:pt x="340973" y="1487292"/>
                </a:lnTo>
                <a:close/>
                <a:moveTo>
                  <a:pt x="156970" y="1462479"/>
                </a:moveTo>
                <a:lnTo>
                  <a:pt x="157161" y="1462849"/>
                </a:lnTo>
                <a:lnTo>
                  <a:pt x="156354" y="1465409"/>
                </a:lnTo>
                <a:lnTo>
                  <a:pt x="154110" y="1465736"/>
                </a:lnTo>
                <a:lnTo>
                  <a:pt x="153734" y="1465305"/>
                </a:lnTo>
                <a:lnTo>
                  <a:pt x="153699" y="1465266"/>
                </a:lnTo>
                <a:lnTo>
                  <a:pt x="153570" y="1464954"/>
                </a:lnTo>
                <a:lnTo>
                  <a:pt x="153317" y="1464341"/>
                </a:lnTo>
                <a:lnTo>
                  <a:pt x="153037" y="1463666"/>
                </a:lnTo>
                <a:close/>
                <a:moveTo>
                  <a:pt x="179445" y="1461061"/>
                </a:moveTo>
                <a:lnTo>
                  <a:pt x="180097" y="1461956"/>
                </a:lnTo>
                <a:lnTo>
                  <a:pt x="179140" y="1462095"/>
                </a:lnTo>
                <a:lnTo>
                  <a:pt x="179075" y="1461986"/>
                </a:lnTo>
                <a:close/>
                <a:moveTo>
                  <a:pt x="136725" y="1460994"/>
                </a:moveTo>
                <a:lnTo>
                  <a:pt x="137261" y="1462290"/>
                </a:lnTo>
                <a:lnTo>
                  <a:pt x="135756" y="1462584"/>
                </a:lnTo>
                <a:lnTo>
                  <a:pt x="135388" y="1462571"/>
                </a:lnTo>
                <a:lnTo>
                  <a:pt x="135523" y="1462041"/>
                </a:lnTo>
                <a:lnTo>
                  <a:pt x="135718" y="1461273"/>
                </a:lnTo>
                <a:close/>
                <a:moveTo>
                  <a:pt x="1733252" y="1460905"/>
                </a:moveTo>
                <a:lnTo>
                  <a:pt x="1772718" y="1463225"/>
                </a:lnTo>
                <a:lnTo>
                  <a:pt x="1785727" y="1461574"/>
                </a:lnTo>
                <a:lnTo>
                  <a:pt x="1792676" y="1461783"/>
                </a:lnTo>
                <a:lnTo>
                  <a:pt x="1806245" y="1467628"/>
                </a:lnTo>
                <a:lnTo>
                  <a:pt x="1796188" y="1468871"/>
                </a:lnTo>
                <a:lnTo>
                  <a:pt x="1765481" y="1469887"/>
                </a:lnTo>
                <a:lnTo>
                  <a:pt x="1748398" y="1467684"/>
                </a:lnTo>
                <a:close/>
                <a:moveTo>
                  <a:pt x="164609" y="1460578"/>
                </a:moveTo>
                <a:lnTo>
                  <a:pt x="165614" y="1462349"/>
                </a:lnTo>
                <a:lnTo>
                  <a:pt x="166512" y="1463932"/>
                </a:lnTo>
                <a:lnTo>
                  <a:pt x="166449" y="1463941"/>
                </a:lnTo>
                <a:lnTo>
                  <a:pt x="164582" y="1464213"/>
                </a:lnTo>
                <a:lnTo>
                  <a:pt x="163917" y="1462811"/>
                </a:lnTo>
                <a:lnTo>
                  <a:pt x="164010" y="1462512"/>
                </a:lnTo>
                <a:lnTo>
                  <a:pt x="164330" y="1461479"/>
                </a:lnTo>
                <a:close/>
                <a:moveTo>
                  <a:pt x="144843" y="1458745"/>
                </a:moveTo>
                <a:lnTo>
                  <a:pt x="144268" y="1460758"/>
                </a:lnTo>
                <a:lnTo>
                  <a:pt x="143833" y="1460889"/>
                </a:lnTo>
                <a:lnTo>
                  <a:pt x="142987" y="1461143"/>
                </a:lnTo>
                <a:lnTo>
                  <a:pt x="142399" y="1460407"/>
                </a:lnTo>
                <a:lnTo>
                  <a:pt x="142166" y="1460116"/>
                </a:lnTo>
                <a:lnTo>
                  <a:pt x="141753" y="1459601"/>
                </a:lnTo>
                <a:close/>
                <a:moveTo>
                  <a:pt x="1902179" y="1458430"/>
                </a:moveTo>
                <a:lnTo>
                  <a:pt x="1891024" y="1534552"/>
                </a:lnTo>
                <a:cubicBezTo>
                  <a:pt x="1884465" y="1609037"/>
                  <a:pt x="1882369" y="1683848"/>
                  <a:pt x="1884754" y="1758580"/>
                </a:cubicBezTo>
                <a:lnTo>
                  <a:pt x="1886141" y="1789024"/>
                </a:lnTo>
                <a:lnTo>
                  <a:pt x="1882179" y="1762008"/>
                </a:lnTo>
                <a:lnTo>
                  <a:pt x="1880314" y="1749120"/>
                </a:lnTo>
                <a:lnTo>
                  <a:pt x="1876038" y="1682644"/>
                </a:lnTo>
                <a:lnTo>
                  <a:pt x="1870562" y="1568927"/>
                </a:lnTo>
                <a:lnTo>
                  <a:pt x="1870555" y="1568927"/>
                </a:lnTo>
                <a:lnTo>
                  <a:pt x="1869695" y="1547989"/>
                </a:lnTo>
                <a:lnTo>
                  <a:pt x="1872967" y="1504918"/>
                </a:lnTo>
                <a:lnTo>
                  <a:pt x="1875131" y="1489534"/>
                </a:lnTo>
                <a:lnTo>
                  <a:pt x="1879371" y="1465956"/>
                </a:lnTo>
                <a:lnTo>
                  <a:pt x="1901717" y="1458691"/>
                </a:lnTo>
                <a:close/>
                <a:moveTo>
                  <a:pt x="170833" y="1458295"/>
                </a:moveTo>
                <a:lnTo>
                  <a:pt x="173097" y="1461737"/>
                </a:lnTo>
                <a:lnTo>
                  <a:pt x="172672" y="1462755"/>
                </a:lnTo>
                <a:lnTo>
                  <a:pt x="172572" y="1463050"/>
                </a:lnTo>
                <a:lnTo>
                  <a:pt x="172196" y="1463105"/>
                </a:lnTo>
                <a:lnTo>
                  <a:pt x="171987" y="1463136"/>
                </a:lnTo>
                <a:lnTo>
                  <a:pt x="169642" y="1458654"/>
                </a:lnTo>
                <a:close/>
                <a:moveTo>
                  <a:pt x="103850" y="1457441"/>
                </a:moveTo>
                <a:lnTo>
                  <a:pt x="103799" y="1457685"/>
                </a:lnTo>
                <a:lnTo>
                  <a:pt x="102571" y="1457748"/>
                </a:lnTo>
                <a:lnTo>
                  <a:pt x="102507" y="1457640"/>
                </a:lnTo>
                <a:lnTo>
                  <a:pt x="102392" y="1457447"/>
                </a:lnTo>
                <a:lnTo>
                  <a:pt x="102912" y="1457445"/>
                </a:lnTo>
                <a:lnTo>
                  <a:pt x="103535" y="1457442"/>
                </a:lnTo>
                <a:close/>
                <a:moveTo>
                  <a:pt x="381916" y="1455869"/>
                </a:moveTo>
                <a:lnTo>
                  <a:pt x="379934" y="1457506"/>
                </a:lnTo>
                <a:lnTo>
                  <a:pt x="365224" y="1466250"/>
                </a:lnTo>
                <a:lnTo>
                  <a:pt x="374310" y="1460599"/>
                </a:lnTo>
                <a:close/>
                <a:moveTo>
                  <a:pt x="153473" y="1455697"/>
                </a:moveTo>
                <a:lnTo>
                  <a:pt x="154500" y="1457689"/>
                </a:lnTo>
                <a:lnTo>
                  <a:pt x="150999" y="1458739"/>
                </a:lnTo>
                <a:lnTo>
                  <a:pt x="150744" y="1458123"/>
                </a:lnTo>
                <a:lnTo>
                  <a:pt x="151193" y="1456536"/>
                </a:lnTo>
                <a:close/>
                <a:moveTo>
                  <a:pt x="160192" y="1453225"/>
                </a:moveTo>
                <a:lnTo>
                  <a:pt x="160143" y="1453381"/>
                </a:lnTo>
                <a:lnTo>
                  <a:pt x="159923" y="1454080"/>
                </a:lnTo>
                <a:lnTo>
                  <a:pt x="159865" y="1454264"/>
                </a:lnTo>
                <a:lnTo>
                  <a:pt x="159639" y="1453787"/>
                </a:lnTo>
                <a:lnTo>
                  <a:pt x="159495" y="1453482"/>
                </a:lnTo>
                <a:close/>
                <a:moveTo>
                  <a:pt x="167084" y="1452595"/>
                </a:moveTo>
                <a:lnTo>
                  <a:pt x="167809" y="1453697"/>
                </a:lnTo>
                <a:lnTo>
                  <a:pt x="167152" y="1453894"/>
                </a:lnTo>
                <a:lnTo>
                  <a:pt x="166857" y="1453329"/>
                </a:lnTo>
                <a:close/>
                <a:moveTo>
                  <a:pt x="111324" y="1450939"/>
                </a:moveTo>
                <a:lnTo>
                  <a:pt x="111349" y="1450941"/>
                </a:lnTo>
                <a:lnTo>
                  <a:pt x="111355" y="1450960"/>
                </a:lnTo>
                <a:lnTo>
                  <a:pt x="111320" y="1450960"/>
                </a:lnTo>
                <a:lnTo>
                  <a:pt x="111321" y="1450955"/>
                </a:lnTo>
                <a:close/>
                <a:moveTo>
                  <a:pt x="99565" y="1450205"/>
                </a:moveTo>
                <a:lnTo>
                  <a:pt x="100283" y="1450249"/>
                </a:lnTo>
                <a:lnTo>
                  <a:pt x="100530" y="1450265"/>
                </a:lnTo>
                <a:lnTo>
                  <a:pt x="100726" y="1450557"/>
                </a:lnTo>
                <a:lnTo>
                  <a:pt x="100794" y="1450658"/>
                </a:lnTo>
                <a:lnTo>
                  <a:pt x="101023" y="1451000"/>
                </a:lnTo>
                <a:lnTo>
                  <a:pt x="99970" y="1451004"/>
                </a:lnTo>
                <a:lnTo>
                  <a:pt x="99423" y="1451006"/>
                </a:lnTo>
                <a:lnTo>
                  <a:pt x="99450" y="1450853"/>
                </a:lnTo>
                <a:lnTo>
                  <a:pt x="99485" y="1450653"/>
                </a:lnTo>
                <a:close/>
                <a:moveTo>
                  <a:pt x="131657" y="1448732"/>
                </a:moveTo>
                <a:lnTo>
                  <a:pt x="131989" y="1449536"/>
                </a:lnTo>
                <a:lnTo>
                  <a:pt x="132025" y="1449622"/>
                </a:lnTo>
                <a:lnTo>
                  <a:pt x="132035" y="1449647"/>
                </a:lnTo>
                <a:lnTo>
                  <a:pt x="127440" y="1450677"/>
                </a:lnTo>
                <a:lnTo>
                  <a:pt x="127395" y="1450542"/>
                </a:lnTo>
                <a:lnTo>
                  <a:pt x="127251" y="1450111"/>
                </a:lnTo>
                <a:lnTo>
                  <a:pt x="127208" y="1449982"/>
                </a:lnTo>
                <a:close/>
                <a:moveTo>
                  <a:pt x="1861614" y="1446773"/>
                </a:moveTo>
                <a:lnTo>
                  <a:pt x="1859849" y="1456368"/>
                </a:lnTo>
                <a:lnTo>
                  <a:pt x="1824296" y="1465396"/>
                </a:lnTo>
                <a:lnTo>
                  <a:pt x="1818279" y="1466140"/>
                </a:lnTo>
                <a:lnTo>
                  <a:pt x="1803471" y="1459749"/>
                </a:lnTo>
                <a:lnTo>
                  <a:pt x="1807901" y="1458761"/>
                </a:lnTo>
                <a:lnTo>
                  <a:pt x="1833556" y="1455504"/>
                </a:lnTo>
                <a:lnTo>
                  <a:pt x="1843999" y="1452091"/>
                </a:lnTo>
                <a:lnTo>
                  <a:pt x="1849710" y="1454459"/>
                </a:lnTo>
                <a:lnTo>
                  <a:pt x="1849710" y="1454454"/>
                </a:lnTo>
                <a:lnTo>
                  <a:pt x="1849722" y="1454459"/>
                </a:lnTo>
                <a:lnTo>
                  <a:pt x="1849723" y="1454452"/>
                </a:lnTo>
                <a:lnTo>
                  <a:pt x="1849739" y="1454459"/>
                </a:lnTo>
                <a:lnTo>
                  <a:pt x="1850249" y="1450735"/>
                </a:lnTo>
                <a:lnTo>
                  <a:pt x="1850383" y="1450005"/>
                </a:lnTo>
                <a:lnTo>
                  <a:pt x="1857396" y="1447714"/>
                </a:lnTo>
                <a:close/>
                <a:moveTo>
                  <a:pt x="139815" y="1446440"/>
                </a:moveTo>
                <a:lnTo>
                  <a:pt x="139826" y="1446464"/>
                </a:lnTo>
                <a:lnTo>
                  <a:pt x="139920" y="1446665"/>
                </a:lnTo>
                <a:lnTo>
                  <a:pt x="140430" y="1447764"/>
                </a:lnTo>
                <a:lnTo>
                  <a:pt x="139075" y="1448067"/>
                </a:lnTo>
                <a:lnTo>
                  <a:pt x="139370" y="1446906"/>
                </a:lnTo>
                <a:lnTo>
                  <a:pt x="139463" y="1446539"/>
                </a:lnTo>
                <a:close/>
                <a:moveTo>
                  <a:pt x="147574" y="1444259"/>
                </a:moveTo>
                <a:lnTo>
                  <a:pt x="148454" y="1445964"/>
                </a:lnTo>
                <a:lnTo>
                  <a:pt x="148259" y="1446007"/>
                </a:lnTo>
                <a:lnTo>
                  <a:pt x="145947" y="1446526"/>
                </a:lnTo>
                <a:lnTo>
                  <a:pt x="145787" y="1446140"/>
                </a:lnTo>
                <a:lnTo>
                  <a:pt x="145277" y="1444905"/>
                </a:lnTo>
                <a:close/>
                <a:moveTo>
                  <a:pt x="120536" y="1443985"/>
                </a:moveTo>
                <a:lnTo>
                  <a:pt x="120287" y="1445038"/>
                </a:lnTo>
                <a:lnTo>
                  <a:pt x="120103" y="1445816"/>
                </a:lnTo>
                <a:lnTo>
                  <a:pt x="114503" y="1445447"/>
                </a:lnTo>
                <a:lnTo>
                  <a:pt x="114361" y="1444975"/>
                </a:lnTo>
                <a:lnTo>
                  <a:pt x="117637" y="1444975"/>
                </a:lnTo>
                <a:close/>
                <a:moveTo>
                  <a:pt x="389044" y="1443674"/>
                </a:moveTo>
                <a:lnTo>
                  <a:pt x="383829" y="1448024"/>
                </a:lnTo>
                <a:lnTo>
                  <a:pt x="349379" y="1469567"/>
                </a:lnTo>
                <a:close/>
                <a:moveTo>
                  <a:pt x="154890" y="1443450"/>
                </a:moveTo>
                <a:lnTo>
                  <a:pt x="155429" y="1444399"/>
                </a:lnTo>
                <a:lnTo>
                  <a:pt x="155211" y="1444448"/>
                </a:lnTo>
                <a:lnTo>
                  <a:pt x="155085" y="1444181"/>
                </a:lnTo>
                <a:lnTo>
                  <a:pt x="154834" y="1443651"/>
                </a:lnTo>
                <a:close/>
                <a:moveTo>
                  <a:pt x="609451" y="1441831"/>
                </a:moveTo>
                <a:lnTo>
                  <a:pt x="607263" y="1444395"/>
                </a:lnTo>
                <a:lnTo>
                  <a:pt x="577222" y="1472325"/>
                </a:lnTo>
                <a:lnTo>
                  <a:pt x="557721" y="1488994"/>
                </a:lnTo>
                <a:lnTo>
                  <a:pt x="522332" y="1517743"/>
                </a:lnTo>
                <a:lnTo>
                  <a:pt x="510181" y="1526631"/>
                </a:lnTo>
                <a:lnTo>
                  <a:pt x="553102" y="1491616"/>
                </a:lnTo>
                <a:lnTo>
                  <a:pt x="576248" y="1472733"/>
                </a:lnTo>
                <a:lnTo>
                  <a:pt x="576251" y="1472731"/>
                </a:lnTo>
                <a:lnTo>
                  <a:pt x="578403" y="1470728"/>
                </a:lnTo>
                <a:lnTo>
                  <a:pt x="598461" y="1452060"/>
                </a:lnTo>
                <a:close/>
                <a:moveTo>
                  <a:pt x="1876653" y="1441417"/>
                </a:moveTo>
                <a:lnTo>
                  <a:pt x="1875138" y="1449751"/>
                </a:lnTo>
                <a:lnTo>
                  <a:pt x="1866329" y="1453942"/>
                </a:lnTo>
                <a:lnTo>
                  <a:pt x="1865407" y="1454291"/>
                </a:lnTo>
                <a:lnTo>
                  <a:pt x="1867003" y="1445569"/>
                </a:lnTo>
                <a:lnTo>
                  <a:pt x="1868618" y="1445209"/>
                </a:lnTo>
                <a:lnTo>
                  <a:pt x="1875232" y="1441881"/>
                </a:lnTo>
                <a:close/>
                <a:moveTo>
                  <a:pt x="128562" y="1441246"/>
                </a:moveTo>
                <a:lnTo>
                  <a:pt x="128712" y="1441608"/>
                </a:lnTo>
                <a:lnTo>
                  <a:pt x="129052" y="1442430"/>
                </a:lnTo>
                <a:lnTo>
                  <a:pt x="129373" y="1443207"/>
                </a:lnTo>
                <a:lnTo>
                  <a:pt x="125804" y="1444221"/>
                </a:lnTo>
                <a:lnTo>
                  <a:pt x="125818" y="1444162"/>
                </a:lnTo>
                <a:lnTo>
                  <a:pt x="126324" y="1442010"/>
                </a:lnTo>
                <a:close/>
                <a:moveTo>
                  <a:pt x="1817700" y="1441179"/>
                </a:moveTo>
                <a:lnTo>
                  <a:pt x="1832810" y="1447449"/>
                </a:lnTo>
                <a:lnTo>
                  <a:pt x="1806591" y="1453408"/>
                </a:lnTo>
                <a:lnTo>
                  <a:pt x="1792917" y="1455194"/>
                </a:lnTo>
                <a:lnTo>
                  <a:pt x="1761546" y="1441654"/>
                </a:lnTo>
                <a:lnTo>
                  <a:pt x="1787409" y="1444636"/>
                </a:lnTo>
                <a:lnTo>
                  <a:pt x="1787409" y="1444635"/>
                </a:lnTo>
                <a:lnTo>
                  <a:pt x="1787419" y="1444636"/>
                </a:lnTo>
                <a:lnTo>
                  <a:pt x="1787420" y="1444635"/>
                </a:lnTo>
                <a:lnTo>
                  <a:pt x="1787429" y="1444636"/>
                </a:lnTo>
                <a:close/>
                <a:moveTo>
                  <a:pt x="1936533" y="1439092"/>
                </a:moveTo>
                <a:lnTo>
                  <a:pt x="1935914" y="1442658"/>
                </a:lnTo>
                <a:lnTo>
                  <a:pt x="1928342" y="1485065"/>
                </a:lnTo>
                <a:lnTo>
                  <a:pt x="1926355" y="1497595"/>
                </a:lnTo>
                <a:lnTo>
                  <a:pt x="1925098" y="1504820"/>
                </a:lnTo>
                <a:lnTo>
                  <a:pt x="1923927" y="1512913"/>
                </a:lnTo>
                <a:lnTo>
                  <a:pt x="1922481" y="1522038"/>
                </a:lnTo>
                <a:lnTo>
                  <a:pt x="1919406" y="1544162"/>
                </a:lnTo>
                <a:lnTo>
                  <a:pt x="1918789" y="1548438"/>
                </a:lnTo>
                <a:cubicBezTo>
                  <a:pt x="1911828" y="1621599"/>
                  <a:pt x="1908998" y="1695098"/>
                  <a:pt x="1910322" y="1768571"/>
                </a:cubicBezTo>
                <a:cubicBezTo>
                  <a:pt x="1910501" y="1828735"/>
                  <a:pt x="1912428" y="1888869"/>
                  <a:pt x="1916096" y="1948896"/>
                </a:cubicBezTo>
                <a:lnTo>
                  <a:pt x="1918108" y="1971162"/>
                </a:lnTo>
                <a:lnTo>
                  <a:pt x="1905105" y="1918314"/>
                </a:lnTo>
                <a:lnTo>
                  <a:pt x="1894294" y="1844615"/>
                </a:lnTo>
                <a:lnTo>
                  <a:pt x="1890388" y="1759089"/>
                </a:lnTo>
                <a:cubicBezTo>
                  <a:pt x="1888000" y="1684580"/>
                  <a:pt x="1890082" y="1609995"/>
                  <a:pt x="1896652" y="1535738"/>
                </a:cubicBezTo>
                <a:cubicBezTo>
                  <a:pt x="1899362" y="1512624"/>
                  <a:pt x="1903256" y="1486208"/>
                  <a:pt x="1908083" y="1457887"/>
                </a:cubicBezTo>
                <a:lnTo>
                  <a:pt x="1908676" y="1454774"/>
                </a:lnTo>
                <a:close/>
                <a:moveTo>
                  <a:pt x="136193" y="1438641"/>
                </a:moveTo>
                <a:lnTo>
                  <a:pt x="136368" y="1439017"/>
                </a:lnTo>
                <a:lnTo>
                  <a:pt x="136436" y="1439164"/>
                </a:lnTo>
                <a:lnTo>
                  <a:pt x="136069" y="1440564"/>
                </a:lnTo>
                <a:lnTo>
                  <a:pt x="135860" y="1441363"/>
                </a:lnTo>
                <a:lnTo>
                  <a:pt x="134621" y="1441715"/>
                </a:lnTo>
                <a:lnTo>
                  <a:pt x="134465" y="1441295"/>
                </a:lnTo>
                <a:lnTo>
                  <a:pt x="133787" y="1439463"/>
                </a:lnTo>
                <a:lnTo>
                  <a:pt x="133846" y="1439443"/>
                </a:lnTo>
                <a:close/>
                <a:moveTo>
                  <a:pt x="389682" y="1438016"/>
                </a:moveTo>
                <a:lnTo>
                  <a:pt x="388063" y="1439388"/>
                </a:lnTo>
                <a:lnTo>
                  <a:pt x="379327" y="1445095"/>
                </a:lnTo>
                <a:close/>
                <a:moveTo>
                  <a:pt x="1847229" y="1437808"/>
                </a:moveTo>
                <a:lnTo>
                  <a:pt x="1845996" y="1444453"/>
                </a:lnTo>
                <a:lnTo>
                  <a:pt x="1842866" y="1445164"/>
                </a:lnTo>
                <a:lnTo>
                  <a:pt x="1829908" y="1439785"/>
                </a:lnTo>
                <a:close/>
                <a:moveTo>
                  <a:pt x="118110" y="1436389"/>
                </a:moveTo>
                <a:lnTo>
                  <a:pt x="118183" y="1436583"/>
                </a:lnTo>
                <a:lnTo>
                  <a:pt x="118341" y="1437001"/>
                </a:lnTo>
                <a:lnTo>
                  <a:pt x="118906" y="1438495"/>
                </a:lnTo>
                <a:lnTo>
                  <a:pt x="116282" y="1439387"/>
                </a:lnTo>
                <a:lnTo>
                  <a:pt x="113752" y="1439387"/>
                </a:lnTo>
                <a:lnTo>
                  <a:pt x="113841" y="1438967"/>
                </a:lnTo>
                <a:lnTo>
                  <a:pt x="113905" y="1438659"/>
                </a:lnTo>
                <a:lnTo>
                  <a:pt x="113910" y="1438656"/>
                </a:lnTo>
                <a:close/>
                <a:moveTo>
                  <a:pt x="82108" y="1436280"/>
                </a:moveTo>
                <a:lnTo>
                  <a:pt x="82028" y="1436766"/>
                </a:lnTo>
                <a:lnTo>
                  <a:pt x="80268" y="1436912"/>
                </a:lnTo>
                <a:lnTo>
                  <a:pt x="80204" y="1436798"/>
                </a:lnTo>
                <a:lnTo>
                  <a:pt x="80087" y="1436588"/>
                </a:lnTo>
                <a:lnTo>
                  <a:pt x="80044" y="1436510"/>
                </a:lnTo>
                <a:close/>
                <a:moveTo>
                  <a:pt x="143408" y="1436179"/>
                </a:moveTo>
                <a:lnTo>
                  <a:pt x="144093" y="1437507"/>
                </a:lnTo>
                <a:lnTo>
                  <a:pt x="144774" y="1438828"/>
                </a:lnTo>
                <a:lnTo>
                  <a:pt x="142975" y="1439340"/>
                </a:lnTo>
                <a:lnTo>
                  <a:pt x="142752" y="1438802"/>
                </a:lnTo>
                <a:lnTo>
                  <a:pt x="141933" y="1436822"/>
                </a:lnTo>
                <a:lnTo>
                  <a:pt x="141972" y="1436669"/>
                </a:lnTo>
                <a:close/>
                <a:moveTo>
                  <a:pt x="95088" y="1434837"/>
                </a:moveTo>
                <a:lnTo>
                  <a:pt x="95270" y="1435404"/>
                </a:lnTo>
                <a:lnTo>
                  <a:pt x="95351" y="1435656"/>
                </a:lnTo>
                <a:lnTo>
                  <a:pt x="89659" y="1436130"/>
                </a:lnTo>
                <a:lnTo>
                  <a:pt x="89288" y="1435509"/>
                </a:lnTo>
                <a:lnTo>
                  <a:pt x="89275" y="1435486"/>
                </a:lnTo>
                <a:lnTo>
                  <a:pt x="89273" y="1435484"/>
                </a:lnTo>
                <a:close/>
                <a:moveTo>
                  <a:pt x="1863939" y="1434098"/>
                </a:moveTo>
                <a:lnTo>
                  <a:pt x="1862883" y="1439822"/>
                </a:lnTo>
                <a:lnTo>
                  <a:pt x="1855217" y="1442358"/>
                </a:lnTo>
                <a:lnTo>
                  <a:pt x="1851645" y="1443169"/>
                </a:lnTo>
                <a:lnTo>
                  <a:pt x="1852751" y="1437177"/>
                </a:lnTo>
                <a:lnTo>
                  <a:pt x="1854159" y="1437016"/>
                </a:lnTo>
                <a:lnTo>
                  <a:pt x="1858371" y="1435378"/>
                </a:lnTo>
                <a:lnTo>
                  <a:pt x="1862180" y="1434882"/>
                </a:lnTo>
                <a:close/>
                <a:moveTo>
                  <a:pt x="122946" y="1433779"/>
                </a:moveTo>
                <a:lnTo>
                  <a:pt x="122942" y="1433793"/>
                </a:lnTo>
                <a:lnTo>
                  <a:pt x="122885" y="1434034"/>
                </a:lnTo>
                <a:lnTo>
                  <a:pt x="122474" y="1435778"/>
                </a:lnTo>
                <a:lnTo>
                  <a:pt x="122231" y="1435051"/>
                </a:lnTo>
                <a:lnTo>
                  <a:pt x="121981" y="1434300"/>
                </a:lnTo>
                <a:lnTo>
                  <a:pt x="121988" y="1434296"/>
                </a:lnTo>
                <a:lnTo>
                  <a:pt x="122167" y="1434199"/>
                </a:lnTo>
                <a:close/>
                <a:moveTo>
                  <a:pt x="105294" y="1433703"/>
                </a:moveTo>
                <a:lnTo>
                  <a:pt x="105678" y="1434796"/>
                </a:lnTo>
                <a:lnTo>
                  <a:pt x="102239" y="1435082"/>
                </a:lnTo>
                <a:lnTo>
                  <a:pt x="102261" y="1434962"/>
                </a:lnTo>
                <a:lnTo>
                  <a:pt x="102299" y="1434745"/>
                </a:lnTo>
                <a:lnTo>
                  <a:pt x="102427" y="1434022"/>
                </a:lnTo>
                <a:close/>
                <a:moveTo>
                  <a:pt x="152814" y="1432178"/>
                </a:moveTo>
                <a:lnTo>
                  <a:pt x="151366" y="1436337"/>
                </a:lnTo>
                <a:lnTo>
                  <a:pt x="150080" y="1433625"/>
                </a:lnTo>
                <a:lnTo>
                  <a:pt x="150070" y="1433604"/>
                </a:lnTo>
                <a:lnTo>
                  <a:pt x="151962" y="1432621"/>
                </a:lnTo>
                <a:close/>
                <a:moveTo>
                  <a:pt x="115714" y="1430055"/>
                </a:moveTo>
                <a:lnTo>
                  <a:pt x="116337" y="1431702"/>
                </a:lnTo>
                <a:lnTo>
                  <a:pt x="116046" y="1431860"/>
                </a:lnTo>
                <a:lnTo>
                  <a:pt x="115242" y="1432297"/>
                </a:lnTo>
                <a:lnTo>
                  <a:pt x="115444" y="1431340"/>
                </a:lnTo>
                <a:close/>
                <a:moveTo>
                  <a:pt x="93335" y="1429397"/>
                </a:moveTo>
                <a:lnTo>
                  <a:pt x="93347" y="1429434"/>
                </a:lnTo>
                <a:lnTo>
                  <a:pt x="93359" y="1429470"/>
                </a:lnTo>
                <a:lnTo>
                  <a:pt x="93389" y="1429564"/>
                </a:lnTo>
                <a:lnTo>
                  <a:pt x="92659" y="1429644"/>
                </a:lnTo>
                <a:lnTo>
                  <a:pt x="91023" y="1429825"/>
                </a:lnTo>
                <a:close/>
                <a:moveTo>
                  <a:pt x="131732" y="1429036"/>
                </a:moveTo>
                <a:lnTo>
                  <a:pt x="132237" y="1430124"/>
                </a:lnTo>
                <a:lnTo>
                  <a:pt x="133098" y="1431977"/>
                </a:lnTo>
                <a:lnTo>
                  <a:pt x="133777" y="1433438"/>
                </a:lnTo>
                <a:lnTo>
                  <a:pt x="132897" y="1433738"/>
                </a:lnTo>
                <a:lnTo>
                  <a:pt x="131804" y="1434109"/>
                </a:lnTo>
                <a:lnTo>
                  <a:pt x="130226" y="1429849"/>
                </a:lnTo>
                <a:close/>
                <a:moveTo>
                  <a:pt x="103425" y="1428381"/>
                </a:moveTo>
                <a:lnTo>
                  <a:pt x="103437" y="1428416"/>
                </a:lnTo>
                <a:lnTo>
                  <a:pt x="103449" y="1428450"/>
                </a:lnTo>
                <a:lnTo>
                  <a:pt x="103426" y="1428453"/>
                </a:lnTo>
                <a:lnTo>
                  <a:pt x="103412" y="1428455"/>
                </a:lnTo>
                <a:lnTo>
                  <a:pt x="103414" y="1428441"/>
                </a:lnTo>
                <a:lnTo>
                  <a:pt x="103418" y="1428418"/>
                </a:lnTo>
                <a:close/>
                <a:moveTo>
                  <a:pt x="1879217" y="1427288"/>
                </a:moveTo>
                <a:lnTo>
                  <a:pt x="1878023" y="1433873"/>
                </a:lnTo>
                <a:lnTo>
                  <a:pt x="1872642" y="1436593"/>
                </a:lnTo>
                <a:lnTo>
                  <a:pt x="1868390" y="1438004"/>
                </a:lnTo>
                <a:lnTo>
                  <a:pt x="1869558" y="1431591"/>
                </a:lnTo>
                <a:close/>
                <a:moveTo>
                  <a:pt x="1908325" y="1425918"/>
                </a:moveTo>
                <a:lnTo>
                  <a:pt x="1906803" y="1433841"/>
                </a:lnTo>
                <a:lnTo>
                  <a:pt x="1882963" y="1445971"/>
                </a:lnTo>
                <a:lnTo>
                  <a:pt x="1884228" y="1438938"/>
                </a:lnTo>
                <a:lnTo>
                  <a:pt x="1884504" y="1438849"/>
                </a:lnTo>
                <a:close/>
                <a:moveTo>
                  <a:pt x="81801" y="1425645"/>
                </a:moveTo>
                <a:lnTo>
                  <a:pt x="81865" y="1425853"/>
                </a:lnTo>
                <a:lnTo>
                  <a:pt x="81902" y="1425973"/>
                </a:lnTo>
                <a:lnTo>
                  <a:pt x="81906" y="1425987"/>
                </a:lnTo>
                <a:lnTo>
                  <a:pt x="77154" y="1426897"/>
                </a:lnTo>
                <a:lnTo>
                  <a:pt x="77465" y="1426813"/>
                </a:lnTo>
                <a:lnTo>
                  <a:pt x="79659" y="1426222"/>
                </a:lnTo>
                <a:close/>
                <a:moveTo>
                  <a:pt x="121938" y="1425219"/>
                </a:moveTo>
                <a:lnTo>
                  <a:pt x="121955" y="1425261"/>
                </a:lnTo>
                <a:lnTo>
                  <a:pt x="122601" y="1426824"/>
                </a:lnTo>
                <a:lnTo>
                  <a:pt x="123099" y="1428028"/>
                </a:lnTo>
                <a:lnTo>
                  <a:pt x="120383" y="1429504"/>
                </a:lnTo>
                <a:lnTo>
                  <a:pt x="119770" y="1427665"/>
                </a:lnTo>
                <a:lnTo>
                  <a:pt x="119431" y="1426648"/>
                </a:lnTo>
                <a:close/>
                <a:moveTo>
                  <a:pt x="140304" y="1424409"/>
                </a:moveTo>
                <a:lnTo>
                  <a:pt x="139567" y="1427221"/>
                </a:lnTo>
                <a:lnTo>
                  <a:pt x="139255" y="1428412"/>
                </a:lnTo>
                <a:lnTo>
                  <a:pt x="138944" y="1429597"/>
                </a:lnTo>
                <a:lnTo>
                  <a:pt x="138386" y="1428247"/>
                </a:lnTo>
                <a:lnTo>
                  <a:pt x="137765" y="1426745"/>
                </a:lnTo>
                <a:lnTo>
                  <a:pt x="137438" y="1425956"/>
                </a:lnTo>
                <a:lnTo>
                  <a:pt x="140022" y="1424561"/>
                </a:lnTo>
                <a:lnTo>
                  <a:pt x="140207" y="1424462"/>
                </a:lnTo>
                <a:close/>
                <a:moveTo>
                  <a:pt x="91302" y="1423085"/>
                </a:moveTo>
                <a:lnTo>
                  <a:pt x="91470" y="1423608"/>
                </a:lnTo>
                <a:lnTo>
                  <a:pt x="91636" y="1424124"/>
                </a:lnTo>
                <a:lnTo>
                  <a:pt x="89375" y="1424557"/>
                </a:lnTo>
                <a:lnTo>
                  <a:pt x="89528" y="1423563"/>
                </a:lnTo>
                <a:lnTo>
                  <a:pt x="90822" y="1423214"/>
                </a:lnTo>
                <a:lnTo>
                  <a:pt x="91223" y="1423106"/>
                </a:lnTo>
                <a:close/>
                <a:moveTo>
                  <a:pt x="111335" y="1422138"/>
                </a:moveTo>
                <a:lnTo>
                  <a:pt x="110688" y="1425189"/>
                </a:lnTo>
                <a:lnTo>
                  <a:pt x="110208" y="1425475"/>
                </a:lnTo>
                <a:lnTo>
                  <a:pt x="108780" y="1426326"/>
                </a:lnTo>
                <a:lnTo>
                  <a:pt x="108171" y="1424292"/>
                </a:lnTo>
                <a:close/>
                <a:moveTo>
                  <a:pt x="98480" y="1421151"/>
                </a:moveTo>
                <a:lnTo>
                  <a:pt x="98303" y="1422067"/>
                </a:lnTo>
                <a:lnTo>
                  <a:pt x="98148" y="1422865"/>
                </a:lnTo>
                <a:lnTo>
                  <a:pt x="98146" y="1422877"/>
                </a:lnTo>
                <a:lnTo>
                  <a:pt x="97812" y="1422941"/>
                </a:lnTo>
                <a:lnTo>
                  <a:pt x="96965" y="1423104"/>
                </a:lnTo>
                <a:lnTo>
                  <a:pt x="96573" y="1421665"/>
                </a:lnTo>
                <a:close/>
                <a:moveTo>
                  <a:pt x="80217" y="1420462"/>
                </a:moveTo>
                <a:lnTo>
                  <a:pt x="80360" y="1420928"/>
                </a:lnTo>
                <a:lnTo>
                  <a:pt x="77030" y="1421797"/>
                </a:lnTo>
                <a:lnTo>
                  <a:pt x="77038" y="1421739"/>
                </a:lnTo>
                <a:lnTo>
                  <a:pt x="77047" y="1421670"/>
                </a:lnTo>
                <a:lnTo>
                  <a:pt x="77065" y="1421535"/>
                </a:lnTo>
                <a:lnTo>
                  <a:pt x="78387" y="1421085"/>
                </a:lnTo>
                <a:close/>
                <a:moveTo>
                  <a:pt x="2522683" y="1419727"/>
                </a:moveTo>
                <a:lnTo>
                  <a:pt x="2522473" y="1420341"/>
                </a:lnTo>
                <a:lnTo>
                  <a:pt x="2514448" y="1422454"/>
                </a:lnTo>
                <a:lnTo>
                  <a:pt x="2511585" y="1422647"/>
                </a:lnTo>
                <a:close/>
                <a:moveTo>
                  <a:pt x="57536" y="1419102"/>
                </a:moveTo>
                <a:lnTo>
                  <a:pt x="57569" y="1419230"/>
                </a:lnTo>
                <a:lnTo>
                  <a:pt x="57578" y="1419264"/>
                </a:lnTo>
                <a:lnTo>
                  <a:pt x="55542" y="1420310"/>
                </a:lnTo>
                <a:lnTo>
                  <a:pt x="57520" y="1419112"/>
                </a:lnTo>
                <a:close/>
                <a:moveTo>
                  <a:pt x="85000" y="1418833"/>
                </a:moveTo>
                <a:lnTo>
                  <a:pt x="84846" y="1419758"/>
                </a:lnTo>
                <a:lnTo>
                  <a:pt x="84760" y="1419780"/>
                </a:lnTo>
                <a:lnTo>
                  <a:pt x="84656" y="1419808"/>
                </a:lnTo>
                <a:lnTo>
                  <a:pt x="84523" y="1419269"/>
                </a:lnTo>
                <a:lnTo>
                  <a:pt x="84461" y="1419017"/>
                </a:lnTo>
                <a:lnTo>
                  <a:pt x="84670" y="1418945"/>
                </a:lnTo>
                <a:close/>
                <a:moveTo>
                  <a:pt x="1850985" y="1417594"/>
                </a:moveTo>
                <a:lnTo>
                  <a:pt x="1848218" y="1432482"/>
                </a:lnTo>
                <a:lnTo>
                  <a:pt x="1842165" y="1434308"/>
                </a:lnTo>
                <a:lnTo>
                  <a:pt x="1821460" y="1436279"/>
                </a:lnTo>
                <a:lnTo>
                  <a:pt x="1787543" y="1422199"/>
                </a:lnTo>
                <a:lnTo>
                  <a:pt x="1843429" y="1419616"/>
                </a:lnTo>
                <a:close/>
                <a:moveTo>
                  <a:pt x="118615" y="1417179"/>
                </a:moveTo>
                <a:lnTo>
                  <a:pt x="118963" y="1418021"/>
                </a:lnTo>
                <a:lnTo>
                  <a:pt x="118988" y="1418082"/>
                </a:lnTo>
                <a:lnTo>
                  <a:pt x="119705" y="1419818"/>
                </a:lnTo>
                <a:lnTo>
                  <a:pt x="117602" y="1421071"/>
                </a:lnTo>
                <a:lnTo>
                  <a:pt x="118387" y="1417335"/>
                </a:lnTo>
                <a:lnTo>
                  <a:pt x="118491" y="1417263"/>
                </a:lnTo>
                <a:close/>
                <a:moveTo>
                  <a:pt x="1621976" y="1417015"/>
                </a:moveTo>
                <a:lnTo>
                  <a:pt x="1704683" y="1454022"/>
                </a:lnTo>
                <a:lnTo>
                  <a:pt x="1702085" y="1453950"/>
                </a:lnTo>
                <a:close/>
                <a:moveTo>
                  <a:pt x="1910394" y="1415133"/>
                </a:moveTo>
                <a:lnTo>
                  <a:pt x="1909887" y="1417775"/>
                </a:lnTo>
                <a:lnTo>
                  <a:pt x="1885850" y="1429916"/>
                </a:lnTo>
                <a:lnTo>
                  <a:pt x="1886863" y="1424290"/>
                </a:lnTo>
                <a:close/>
                <a:moveTo>
                  <a:pt x="66540" y="1413648"/>
                </a:moveTo>
                <a:lnTo>
                  <a:pt x="66786" y="1414532"/>
                </a:lnTo>
                <a:lnTo>
                  <a:pt x="65229" y="1415332"/>
                </a:lnTo>
                <a:lnTo>
                  <a:pt x="65337" y="1414376"/>
                </a:lnTo>
                <a:lnTo>
                  <a:pt x="66140" y="1413890"/>
                </a:lnTo>
                <a:close/>
                <a:moveTo>
                  <a:pt x="109321" y="1413152"/>
                </a:moveTo>
                <a:lnTo>
                  <a:pt x="110230" y="1415554"/>
                </a:lnTo>
                <a:lnTo>
                  <a:pt x="110285" y="1415700"/>
                </a:lnTo>
                <a:lnTo>
                  <a:pt x="110292" y="1415719"/>
                </a:lnTo>
                <a:lnTo>
                  <a:pt x="109307" y="1416386"/>
                </a:lnTo>
                <a:lnTo>
                  <a:pt x="107215" y="1417805"/>
                </a:lnTo>
                <a:lnTo>
                  <a:pt x="106396" y="1418361"/>
                </a:lnTo>
                <a:lnTo>
                  <a:pt x="105655" y="1415887"/>
                </a:lnTo>
                <a:lnTo>
                  <a:pt x="107074" y="1414829"/>
                </a:lnTo>
                <a:close/>
                <a:moveTo>
                  <a:pt x="1867783" y="1413096"/>
                </a:moveTo>
                <a:lnTo>
                  <a:pt x="1865175" y="1427370"/>
                </a:lnTo>
                <a:lnTo>
                  <a:pt x="1853936" y="1430758"/>
                </a:lnTo>
                <a:lnTo>
                  <a:pt x="1856647" y="1416078"/>
                </a:lnTo>
                <a:close/>
                <a:moveTo>
                  <a:pt x="86017" y="1412696"/>
                </a:moveTo>
                <a:lnTo>
                  <a:pt x="85995" y="1412828"/>
                </a:lnTo>
                <a:lnTo>
                  <a:pt x="85985" y="1412888"/>
                </a:lnTo>
                <a:lnTo>
                  <a:pt x="85982" y="1412907"/>
                </a:lnTo>
                <a:lnTo>
                  <a:pt x="84532" y="1413409"/>
                </a:lnTo>
                <a:lnTo>
                  <a:pt x="84316" y="1413483"/>
                </a:lnTo>
                <a:lnTo>
                  <a:pt x="83681" y="1413703"/>
                </a:lnTo>
                <a:close/>
                <a:moveTo>
                  <a:pt x="97786" y="1412328"/>
                </a:moveTo>
                <a:lnTo>
                  <a:pt x="98572" y="1414564"/>
                </a:lnTo>
                <a:lnTo>
                  <a:pt x="95308" y="1417018"/>
                </a:lnTo>
                <a:lnTo>
                  <a:pt x="94754" y="1414982"/>
                </a:lnTo>
                <a:close/>
                <a:moveTo>
                  <a:pt x="2525293" y="1412137"/>
                </a:moveTo>
                <a:lnTo>
                  <a:pt x="2525053" y="1412837"/>
                </a:lnTo>
                <a:lnTo>
                  <a:pt x="2503947" y="1418390"/>
                </a:lnTo>
                <a:lnTo>
                  <a:pt x="2501378" y="1418544"/>
                </a:lnTo>
                <a:close/>
                <a:moveTo>
                  <a:pt x="113977" y="1409678"/>
                </a:moveTo>
                <a:lnTo>
                  <a:pt x="113970" y="1409709"/>
                </a:lnTo>
                <a:lnTo>
                  <a:pt x="113961" y="1409753"/>
                </a:lnTo>
                <a:lnTo>
                  <a:pt x="113898" y="1410048"/>
                </a:lnTo>
                <a:lnTo>
                  <a:pt x="113815" y="1409798"/>
                </a:lnTo>
                <a:lnTo>
                  <a:pt x="113870" y="1409757"/>
                </a:lnTo>
                <a:close/>
                <a:moveTo>
                  <a:pt x="73543" y="1409631"/>
                </a:moveTo>
                <a:lnTo>
                  <a:pt x="73258" y="1411572"/>
                </a:lnTo>
                <a:lnTo>
                  <a:pt x="71833" y="1412214"/>
                </a:lnTo>
                <a:lnTo>
                  <a:pt x="71682" y="1411529"/>
                </a:lnTo>
                <a:lnTo>
                  <a:pt x="71501" y="1410704"/>
                </a:lnTo>
                <a:close/>
                <a:moveTo>
                  <a:pt x="2561057" y="1409630"/>
                </a:moveTo>
                <a:lnTo>
                  <a:pt x="2560848" y="1410239"/>
                </a:lnTo>
                <a:lnTo>
                  <a:pt x="2530587" y="1418205"/>
                </a:lnTo>
                <a:lnTo>
                  <a:pt x="2530797" y="1417592"/>
                </a:lnTo>
                <a:close/>
                <a:moveTo>
                  <a:pt x="129157" y="1409568"/>
                </a:moveTo>
                <a:lnTo>
                  <a:pt x="127460" y="1414664"/>
                </a:lnTo>
                <a:lnTo>
                  <a:pt x="127428" y="1414798"/>
                </a:lnTo>
                <a:lnTo>
                  <a:pt x="126003" y="1415748"/>
                </a:lnTo>
                <a:lnTo>
                  <a:pt x="125201" y="1416283"/>
                </a:lnTo>
                <a:lnTo>
                  <a:pt x="124884" y="1415428"/>
                </a:lnTo>
                <a:lnTo>
                  <a:pt x="124117" y="1413357"/>
                </a:lnTo>
                <a:close/>
                <a:moveTo>
                  <a:pt x="1882518" y="1409150"/>
                </a:moveTo>
                <a:lnTo>
                  <a:pt x="1880021" y="1422888"/>
                </a:lnTo>
                <a:lnTo>
                  <a:pt x="1870634" y="1425720"/>
                </a:lnTo>
                <a:lnTo>
                  <a:pt x="1873210" y="1411643"/>
                </a:lnTo>
                <a:close/>
                <a:moveTo>
                  <a:pt x="2472614" y="1408751"/>
                </a:moveTo>
                <a:lnTo>
                  <a:pt x="2472113" y="1408906"/>
                </a:lnTo>
                <a:lnTo>
                  <a:pt x="2472051" y="1408907"/>
                </a:lnTo>
                <a:close/>
                <a:moveTo>
                  <a:pt x="107139" y="1407382"/>
                </a:moveTo>
                <a:lnTo>
                  <a:pt x="107357" y="1407958"/>
                </a:lnTo>
                <a:lnTo>
                  <a:pt x="106988" y="1408235"/>
                </a:lnTo>
                <a:close/>
                <a:moveTo>
                  <a:pt x="95384" y="1405489"/>
                </a:moveTo>
                <a:lnTo>
                  <a:pt x="95769" y="1406583"/>
                </a:lnTo>
                <a:lnTo>
                  <a:pt x="93102" y="1408915"/>
                </a:lnTo>
                <a:lnTo>
                  <a:pt x="92851" y="1407992"/>
                </a:lnTo>
                <a:close/>
                <a:moveTo>
                  <a:pt x="60909" y="1403781"/>
                </a:moveTo>
                <a:lnTo>
                  <a:pt x="60882" y="1403996"/>
                </a:lnTo>
                <a:lnTo>
                  <a:pt x="60837" y="1404357"/>
                </a:lnTo>
                <a:lnTo>
                  <a:pt x="60830" y="1404406"/>
                </a:lnTo>
                <a:lnTo>
                  <a:pt x="59512" y="1405364"/>
                </a:lnTo>
                <a:lnTo>
                  <a:pt x="59510" y="1405351"/>
                </a:lnTo>
                <a:lnTo>
                  <a:pt x="59443" y="1405024"/>
                </a:lnTo>
                <a:lnTo>
                  <a:pt x="60034" y="1404523"/>
                </a:lnTo>
                <a:close/>
                <a:moveTo>
                  <a:pt x="84877" y="1403140"/>
                </a:moveTo>
                <a:lnTo>
                  <a:pt x="85057" y="1403701"/>
                </a:lnTo>
                <a:lnTo>
                  <a:pt x="85603" y="1405394"/>
                </a:lnTo>
                <a:lnTo>
                  <a:pt x="84447" y="1406536"/>
                </a:lnTo>
                <a:lnTo>
                  <a:pt x="81699" y="1407773"/>
                </a:lnTo>
                <a:lnTo>
                  <a:pt x="81260" y="1405989"/>
                </a:lnTo>
                <a:lnTo>
                  <a:pt x="81170" y="1405621"/>
                </a:lnTo>
                <a:lnTo>
                  <a:pt x="83940" y="1404164"/>
                </a:lnTo>
                <a:close/>
                <a:moveTo>
                  <a:pt x="1802706" y="1403008"/>
                </a:moveTo>
                <a:lnTo>
                  <a:pt x="1829174" y="1413525"/>
                </a:lnTo>
                <a:lnTo>
                  <a:pt x="1782664" y="1416047"/>
                </a:lnTo>
                <a:lnTo>
                  <a:pt x="1767878" y="1414038"/>
                </a:lnTo>
                <a:lnTo>
                  <a:pt x="1741414" y="1403053"/>
                </a:lnTo>
                <a:lnTo>
                  <a:pt x="1766235" y="1406706"/>
                </a:lnTo>
                <a:lnTo>
                  <a:pt x="1766239" y="1406706"/>
                </a:lnTo>
                <a:lnTo>
                  <a:pt x="1766243" y="1406706"/>
                </a:lnTo>
                <a:lnTo>
                  <a:pt x="1766250" y="1406705"/>
                </a:lnTo>
                <a:lnTo>
                  <a:pt x="1766256" y="1406706"/>
                </a:lnTo>
                <a:close/>
                <a:moveTo>
                  <a:pt x="74562" y="1401961"/>
                </a:moveTo>
                <a:lnTo>
                  <a:pt x="74631" y="1402186"/>
                </a:lnTo>
                <a:lnTo>
                  <a:pt x="74634" y="1402197"/>
                </a:lnTo>
                <a:lnTo>
                  <a:pt x="74546" y="1402796"/>
                </a:lnTo>
                <a:lnTo>
                  <a:pt x="74460" y="1403381"/>
                </a:lnTo>
                <a:lnTo>
                  <a:pt x="70377" y="1405588"/>
                </a:lnTo>
                <a:lnTo>
                  <a:pt x="70261" y="1405061"/>
                </a:lnTo>
                <a:lnTo>
                  <a:pt x="70210" y="1404828"/>
                </a:lnTo>
                <a:lnTo>
                  <a:pt x="72087" y="1403489"/>
                </a:lnTo>
                <a:close/>
                <a:moveTo>
                  <a:pt x="2563739" y="1401836"/>
                </a:moveTo>
                <a:lnTo>
                  <a:pt x="2563429" y="1402741"/>
                </a:lnTo>
                <a:lnTo>
                  <a:pt x="2533164" y="1410704"/>
                </a:lnTo>
                <a:lnTo>
                  <a:pt x="2533420" y="1409959"/>
                </a:lnTo>
                <a:close/>
                <a:moveTo>
                  <a:pt x="1943977" y="1401762"/>
                </a:moveTo>
                <a:lnTo>
                  <a:pt x="1943597" y="1403659"/>
                </a:lnTo>
                <a:lnTo>
                  <a:pt x="1913311" y="1430454"/>
                </a:lnTo>
                <a:lnTo>
                  <a:pt x="1914851" y="1422375"/>
                </a:lnTo>
                <a:lnTo>
                  <a:pt x="1925767" y="1416452"/>
                </a:lnTo>
                <a:lnTo>
                  <a:pt x="1926190" y="1416240"/>
                </a:lnTo>
                <a:close/>
                <a:moveTo>
                  <a:pt x="1473189" y="1401188"/>
                </a:moveTo>
                <a:lnTo>
                  <a:pt x="1483476" y="1456319"/>
                </a:lnTo>
                <a:cubicBezTo>
                  <a:pt x="1491242" y="1496648"/>
                  <a:pt x="1501077" y="1536550"/>
                  <a:pt x="1512941" y="1575869"/>
                </a:cubicBezTo>
                <a:cubicBezTo>
                  <a:pt x="1528425" y="1629355"/>
                  <a:pt x="1550860" y="1680589"/>
                  <a:pt x="1579642" y="1728269"/>
                </a:cubicBezTo>
                <a:lnTo>
                  <a:pt x="1599015" y="1751917"/>
                </a:lnTo>
                <a:lnTo>
                  <a:pt x="1582528" y="1736126"/>
                </a:lnTo>
                <a:lnTo>
                  <a:pt x="1576334" y="1729807"/>
                </a:lnTo>
                <a:lnTo>
                  <a:pt x="1568939" y="1721731"/>
                </a:lnTo>
                <a:lnTo>
                  <a:pt x="1566660" y="1718905"/>
                </a:lnTo>
                <a:lnTo>
                  <a:pt x="1557038" y="1705895"/>
                </a:lnTo>
                <a:lnTo>
                  <a:pt x="1554620" y="1701518"/>
                </a:lnTo>
                <a:lnTo>
                  <a:pt x="1551524" y="1695664"/>
                </a:lnTo>
                <a:lnTo>
                  <a:pt x="1524955" y="1634312"/>
                </a:lnTo>
                <a:lnTo>
                  <a:pt x="1500273" y="1552846"/>
                </a:lnTo>
                <a:lnTo>
                  <a:pt x="1494824" y="1533026"/>
                </a:lnTo>
                <a:close/>
                <a:moveTo>
                  <a:pt x="102967" y="1397996"/>
                </a:moveTo>
                <a:lnTo>
                  <a:pt x="102519" y="1400308"/>
                </a:lnTo>
                <a:lnTo>
                  <a:pt x="102432" y="1400758"/>
                </a:lnTo>
                <a:lnTo>
                  <a:pt x="101398" y="1401662"/>
                </a:lnTo>
                <a:lnTo>
                  <a:pt x="100909" y="1400030"/>
                </a:lnTo>
                <a:close/>
                <a:moveTo>
                  <a:pt x="1913837" y="1397153"/>
                </a:moveTo>
                <a:lnTo>
                  <a:pt x="1912258" y="1405405"/>
                </a:lnTo>
                <a:lnTo>
                  <a:pt x="1889195" y="1420121"/>
                </a:lnTo>
                <a:lnTo>
                  <a:pt x="1887522" y="1420625"/>
                </a:lnTo>
                <a:lnTo>
                  <a:pt x="1889944" y="1407162"/>
                </a:lnTo>
                <a:lnTo>
                  <a:pt x="1900443" y="1404350"/>
                </a:lnTo>
                <a:close/>
                <a:moveTo>
                  <a:pt x="2599015" y="1396838"/>
                </a:moveTo>
                <a:lnTo>
                  <a:pt x="2597589" y="1400564"/>
                </a:lnTo>
                <a:lnTo>
                  <a:pt x="2597579" y="1400569"/>
                </a:lnTo>
                <a:lnTo>
                  <a:pt x="2568509" y="1408222"/>
                </a:lnTo>
                <a:lnTo>
                  <a:pt x="2568718" y="1407615"/>
                </a:lnTo>
                <a:lnTo>
                  <a:pt x="2585143" y="1403293"/>
                </a:lnTo>
                <a:lnTo>
                  <a:pt x="2586275" y="1402735"/>
                </a:lnTo>
                <a:close/>
                <a:moveTo>
                  <a:pt x="1838631" y="1396220"/>
                </a:moveTo>
                <a:lnTo>
                  <a:pt x="1835994" y="1410251"/>
                </a:lnTo>
                <a:lnTo>
                  <a:pt x="1814707" y="1401790"/>
                </a:lnTo>
                <a:lnTo>
                  <a:pt x="1814737" y="1401787"/>
                </a:lnTo>
                <a:lnTo>
                  <a:pt x="1825573" y="1398265"/>
                </a:lnTo>
                <a:close/>
                <a:moveTo>
                  <a:pt x="82464" y="1395651"/>
                </a:moveTo>
                <a:lnTo>
                  <a:pt x="82979" y="1397250"/>
                </a:lnTo>
                <a:lnTo>
                  <a:pt x="80215" y="1400271"/>
                </a:lnTo>
                <a:lnTo>
                  <a:pt x="79898" y="1400443"/>
                </a:lnTo>
                <a:lnTo>
                  <a:pt x="79868" y="1400324"/>
                </a:lnTo>
                <a:lnTo>
                  <a:pt x="80109" y="1398500"/>
                </a:lnTo>
                <a:lnTo>
                  <a:pt x="80580" y="1397931"/>
                </a:lnTo>
                <a:lnTo>
                  <a:pt x="81561" y="1396744"/>
                </a:lnTo>
                <a:close/>
                <a:moveTo>
                  <a:pt x="61477" y="1395393"/>
                </a:moveTo>
                <a:lnTo>
                  <a:pt x="61488" y="1395434"/>
                </a:lnTo>
                <a:lnTo>
                  <a:pt x="61510" y="1395514"/>
                </a:lnTo>
                <a:lnTo>
                  <a:pt x="61642" y="1395991"/>
                </a:lnTo>
                <a:lnTo>
                  <a:pt x="58189" y="1398870"/>
                </a:lnTo>
                <a:lnTo>
                  <a:pt x="58141" y="1398633"/>
                </a:lnTo>
                <a:lnTo>
                  <a:pt x="58927" y="1397870"/>
                </a:lnTo>
                <a:lnTo>
                  <a:pt x="60172" y="1396661"/>
                </a:lnTo>
                <a:close/>
                <a:moveTo>
                  <a:pt x="2497382" y="1395138"/>
                </a:moveTo>
                <a:lnTo>
                  <a:pt x="2497153" y="1395794"/>
                </a:lnTo>
                <a:lnTo>
                  <a:pt x="2468865" y="1403647"/>
                </a:lnTo>
                <a:lnTo>
                  <a:pt x="2468932" y="1403456"/>
                </a:lnTo>
                <a:close/>
                <a:moveTo>
                  <a:pt x="72233" y="1394341"/>
                </a:moveTo>
                <a:lnTo>
                  <a:pt x="72313" y="1394604"/>
                </a:lnTo>
                <a:lnTo>
                  <a:pt x="72823" y="1396271"/>
                </a:lnTo>
                <a:lnTo>
                  <a:pt x="68864" y="1398700"/>
                </a:lnTo>
                <a:lnTo>
                  <a:pt x="68556" y="1397297"/>
                </a:lnTo>
                <a:lnTo>
                  <a:pt x="71240" y="1395021"/>
                </a:lnTo>
                <a:close/>
                <a:moveTo>
                  <a:pt x="118393" y="1394296"/>
                </a:moveTo>
                <a:lnTo>
                  <a:pt x="116890" y="1399020"/>
                </a:lnTo>
                <a:lnTo>
                  <a:pt x="116423" y="1400489"/>
                </a:lnTo>
                <a:lnTo>
                  <a:pt x="116150" y="1401346"/>
                </a:lnTo>
                <a:lnTo>
                  <a:pt x="112030" y="1404444"/>
                </a:lnTo>
                <a:lnTo>
                  <a:pt x="111941" y="1404176"/>
                </a:lnTo>
                <a:lnTo>
                  <a:pt x="111727" y="1403536"/>
                </a:lnTo>
                <a:lnTo>
                  <a:pt x="110848" y="1400898"/>
                </a:lnTo>
                <a:lnTo>
                  <a:pt x="114174" y="1397988"/>
                </a:lnTo>
                <a:lnTo>
                  <a:pt x="115487" y="1396839"/>
                </a:lnTo>
                <a:close/>
                <a:moveTo>
                  <a:pt x="2566425" y="1394029"/>
                </a:moveTo>
                <a:lnTo>
                  <a:pt x="2565686" y="1396179"/>
                </a:lnTo>
                <a:lnTo>
                  <a:pt x="2558051" y="1398204"/>
                </a:lnTo>
                <a:lnTo>
                  <a:pt x="2559070" y="1397665"/>
                </a:lnTo>
                <a:close/>
                <a:moveTo>
                  <a:pt x="1855439" y="1393589"/>
                </a:moveTo>
                <a:lnTo>
                  <a:pt x="1852375" y="1410109"/>
                </a:lnTo>
                <a:lnTo>
                  <a:pt x="1841894" y="1412836"/>
                </a:lnTo>
                <a:lnTo>
                  <a:pt x="1841410" y="1412862"/>
                </a:lnTo>
                <a:lnTo>
                  <a:pt x="1844694" y="1395271"/>
                </a:lnTo>
                <a:close/>
                <a:moveTo>
                  <a:pt x="1649670" y="1393366"/>
                </a:moveTo>
                <a:lnTo>
                  <a:pt x="1655709" y="1395589"/>
                </a:lnTo>
                <a:lnTo>
                  <a:pt x="1661069" y="1398212"/>
                </a:lnTo>
                <a:lnTo>
                  <a:pt x="1675758" y="1402969"/>
                </a:lnTo>
                <a:lnTo>
                  <a:pt x="1681528" y="1405092"/>
                </a:lnTo>
                <a:lnTo>
                  <a:pt x="1685584" y="1406151"/>
                </a:lnTo>
                <a:lnTo>
                  <a:pt x="1689904" y="1407550"/>
                </a:lnTo>
                <a:lnTo>
                  <a:pt x="1711589" y="1412936"/>
                </a:lnTo>
                <a:lnTo>
                  <a:pt x="1711720" y="1412970"/>
                </a:lnTo>
                <a:lnTo>
                  <a:pt x="1711727" y="1412970"/>
                </a:lnTo>
                <a:lnTo>
                  <a:pt x="1711736" y="1412970"/>
                </a:lnTo>
                <a:lnTo>
                  <a:pt x="1713412" y="1412970"/>
                </a:lnTo>
                <a:lnTo>
                  <a:pt x="1768397" y="1420724"/>
                </a:lnTo>
                <a:lnTo>
                  <a:pt x="1808804" y="1437485"/>
                </a:lnTo>
                <a:lnTo>
                  <a:pt x="1787079" y="1439554"/>
                </a:lnTo>
                <a:lnTo>
                  <a:pt x="1745620" y="1434781"/>
                </a:lnTo>
                <a:close/>
                <a:moveTo>
                  <a:pt x="1568100" y="1392919"/>
                </a:moveTo>
                <a:lnTo>
                  <a:pt x="1595906" y="1405355"/>
                </a:lnTo>
                <a:lnTo>
                  <a:pt x="1598783" y="1408231"/>
                </a:lnTo>
                <a:cubicBezTo>
                  <a:pt x="1629553" y="1431378"/>
                  <a:pt x="1664344" y="1448604"/>
                  <a:pt x="1701394" y="1459031"/>
                </a:cubicBezTo>
                <a:lnTo>
                  <a:pt x="1718067" y="1460012"/>
                </a:lnTo>
                <a:lnTo>
                  <a:pt x="1729877" y="1465296"/>
                </a:lnTo>
                <a:lnTo>
                  <a:pt x="1713986" y="1463247"/>
                </a:lnTo>
                <a:lnTo>
                  <a:pt x="1697344" y="1460552"/>
                </a:lnTo>
                <a:lnTo>
                  <a:pt x="1690693" y="1458319"/>
                </a:lnTo>
                <a:lnTo>
                  <a:pt x="1626172" y="1433812"/>
                </a:lnTo>
                <a:lnTo>
                  <a:pt x="1611175" y="1424600"/>
                </a:lnTo>
                <a:lnTo>
                  <a:pt x="1573642" y="1398361"/>
                </a:lnTo>
                <a:close/>
                <a:moveTo>
                  <a:pt x="1945841" y="1392443"/>
                </a:moveTo>
                <a:lnTo>
                  <a:pt x="1945784" y="1392727"/>
                </a:lnTo>
                <a:lnTo>
                  <a:pt x="1922688" y="1411302"/>
                </a:lnTo>
                <a:lnTo>
                  <a:pt x="1922533" y="1411387"/>
                </a:lnTo>
                <a:lnTo>
                  <a:pt x="1916351" y="1414508"/>
                </a:lnTo>
                <a:lnTo>
                  <a:pt x="1916768" y="1412317"/>
                </a:lnTo>
                <a:lnTo>
                  <a:pt x="1923064" y="1407765"/>
                </a:lnTo>
                <a:lnTo>
                  <a:pt x="1929997" y="1404680"/>
                </a:lnTo>
                <a:close/>
                <a:moveTo>
                  <a:pt x="1264633" y="1392292"/>
                </a:moveTo>
                <a:lnTo>
                  <a:pt x="1272916" y="1403690"/>
                </a:lnTo>
                <a:lnTo>
                  <a:pt x="1268889" y="1398850"/>
                </a:lnTo>
                <a:lnTo>
                  <a:pt x="1267296" y="1396935"/>
                </a:lnTo>
                <a:lnTo>
                  <a:pt x="1265239" y="1393347"/>
                </a:lnTo>
                <a:close/>
                <a:moveTo>
                  <a:pt x="49831" y="1391349"/>
                </a:moveTo>
                <a:lnTo>
                  <a:pt x="49824" y="1391408"/>
                </a:lnTo>
                <a:lnTo>
                  <a:pt x="49817" y="1391479"/>
                </a:lnTo>
                <a:lnTo>
                  <a:pt x="49811" y="1391531"/>
                </a:lnTo>
                <a:lnTo>
                  <a:pt x="49710" y="1391659"/>
                </a:lnTo>
                <a:lnTo>
                  <a:pt x="49442" y="1391998"/>
                </a:lnTo>
                <a:lnTo>
                  <a:pt x="49300" y="1392178"/>
                </a:lnTo>
                <a:lnTo>
                  <a:pt x="49314" y="1392156"/>
                </a:lnTo>
                <a:lnTo>
                  <a:pt x="49329" y="1392133"/>
                </a:lnTo>
                <a:close/>
                <a:moveTo>
                  <a:pt x="1871840" y="1391022"/>
                </a:moveTo>
                <a:lnTo>
                  <a:pt x="1869138" y="1405745"/>
                </a:lnTo>
                <a:lnTo>
                  <a:pt x="1858021" y="1408639"/>
                </a:lnTo>
                <a:lnTo>
                  <a:pt x="1860958" y="1392725"/>
                </a:lnTo>
                <a:close/>
                <a:moveTo>
                  <a:pt x="2427992" y="1390583"/>
                </a:moveTo>
                <a:lnTo>
                  <a:pt x="2420130" y="1393157"/>
                </a:lnTo>
                <a:lnTo>
                  <a:pt x="2418323" y="1393112"/>
                </a:lnTo>
                <a:close/>
                <a:moveTo>
                  <a:pt x="2412251" y="1389338"/>
                </a:moveTo>
                <a:lnTo>
                  <a:pt x="2410314" y="1389939"/>
                </a:lnTo>
                <a:lnTo>
                  <a:pt x="2409944" y="1389924"/>
                </a:lnTo>
                <a:close/>
                <a:moveTo>
                  <a:pt x="1886222" y="1388770"/>
                </a:moveTo>
                <a:lnTo>
                  <a:pt x="1883831" y="1401918"/>
                </a:lnTo>
                <a:lnTo>
                  <a:pt x="1874547" y="1404335"/>
                </a:lnTo>
                <a:lnTo>
                  <a:pt x="1877137" y="1390192"/>
                </a:lnTo>
                <a:close/>
                <a:moveTo>
                  <a:pt x="2636531" y="1387259"/>
                </a:moveTo>
                <a:lnTo>
                  <a:pt x="2635578" y="1389834"/>
                </a:lnTo>
                <a:lnTo>
                  <a:pt x="2606371" y="1403250"/>
                </a:lnTo>
                <a:lnTo>
                  <a:pt x="2605740" y="1403523"/>
                </a:lnTo>
                <a:lnTo>
                  <a:pt x="2602860" y="1404274"/>
                </a:lnTo>
                <a:lnTo>
                  <a:pt x="2603308" y="1403104"/>
                </a:lnTo>
                <a:close/>
                <a:moveTo>
                  <a:pt x="59179" y="1387110"/>
                </a:moveTo>
                <a:lnTo>
                  <a:pt x="59184" y="1387129"/>
                </a:lnTo>
                <a:lnTo>
                  <a:pt x="59501" y="1388271"/>
                </a:lnTo>
                <a:lnTo>
                  <a:pt x="57970" y="1389794"/>
                </a:lnTo>
                <a:lnTo>
                  <a:pt x="56614" y="1391142"/>
                </a:lnTo>
                <a:lnTo>
                  <a:pt x="56480" y="1390484"/>
                </a:lnTo>
                <a:lnTo>
                  <a:pt x="57519" y="1389186"/>
                </a:lnTo>
                <a:lnTo>
                  <a:pt x="58148" y="1388399"/>
                </a:lnTo>
                <a:close/>
                <a:moveTo>
                  <a:pt x="70019" y="1387097"/>
                </a:moveTo>
                <a:lnTo>
                  <a:pt x="70449" y="1388506"/>
                </a:lnTo>
                <a:lnTo>
                  <a:pt x="69885" y="1389263"/>
                </a:lnTo>
                <a:lnTo>
                  <a:pt x="68033" y="1390688"/>
                </a:lnTo>
                <a:lnTo>
                  <a:pt x="68245" y="1388820"/>
                </a:lnTo>
                <a:lnTo>
                  <a:pt x="69626" y="1387479"/>
                </a:lnTo>
                <a:close/>
                <a:moveTo>
                  <a:pt x="1953296" y="1386683"/>
                </a:moveTo>
                <a:lnTo>
                  <a:pt x="1952553" y="1387282"/>
                </a:lnTo>
                <a:lnTo>
                  <a:pt x="1952558" y="1387253"/>
                </a:lnTo>
                <a:close/>
                <a:moveTo>
                  <a:pt x="90441" y="1386000"/>
                </a:moveTo>
                <a:lnTo>
                  <a:pt x="89814" y="1389780"/>
                </a:lnTo>
                <a:lnTo>
                  <a:pt x="89551" y="1390067"/>
                </a:lnTo>
                <a:lnTo>
                  <a:pt x="88936" y="1390739"/>
                </a:lnTo>
                <a:lnTo>
                  <a:pt x="88333" y="1391398"/>
                </a:lnTo>
                <a:lnTo>
                  <a:pt x="88013" y="1390224"/>
                </a:lnTo>
                <a:lnTo>
                  <a:pt x="87750" y="1389256"/>
                </a:lnTo>
                <a:close/>
                <a:moveTo>
                  <a:pt x="1272024" y="1385536"/>
                </a:moveTo>
                <a:lnTo>
                  <a:pt x="1276197" y="1391552"/>
                </a:lnTo>
                <a:lnTo>
                  <a:pt x="1281627" y="1399378"/>
                </a:lnTo>
                <a:lnTo>
                  <a:pt x="1275196" y="1391563"/>
                </a:lnTo>
                <a:close/>
                <a:moveTo>
                  <a:pt x="2603890" y="1384105"/>
                </a:moveTo>
                <a:lnTo>
                  <a:pt x="2602516" y="1387693"/>
                </a:lnTo>
                <a:lnTo>
                  <a:pt x="2583214" y="1397268"/>
                </a:lnTo>
                <a:lnTo>
                  <a:pt x="2581988" y="1397858"/>
                </a:lnTo>
                <a:lnTo>
                  <a:pt x="2571089" y="1400725"/>
                </a:lnTo>
                <a:lnTo>
                  <a:pt x="2571464" y="1399636"/>
                </a:lnTo>
                <a:lnTo>
                  <a:pt x="2572039" y="1399343"/>
                </a:lnTo>
                <a:close/>
                <a:moveTo>
                  <a:pt x="1965937" y="1383884"/>
                </a:moveTo>
                <a:lnTo>
                  <a:pt x="1950481" y="1397569"/>
                </a:lnTo>
                <a:lnTo>
                  <a:pt x="1950746" y="1396251"/>
                </a:lnTo>
                <a:close/>
                <a:moveTo>
                  <a:pt x="654734" y="1382907"/>
                </a:moveTo>
                <a:lnTo>
                  <a:pt x="649621" y="1388288"/>
                </a:lnTo>
                <a:lnTo>
                  <a:pt x="649611" y="1388297"/>
                </a:lnTo>
                <a:lnTo>
                  <a:pt x="622375" y="1413652"/>
                </a:lnTo>
                <a:lnTo>
                  <a:pt x="582096" y="1451149"/>
                </a:lnTo>
                <a:lnTo>
                  <a:pt x="564660" y="1466135"/>
                </a:lnTo>
                <a:lnTo>
                  <a:pt x="564875" y="1465918"/>
                </a:lnTo>
                <a:lnTo>
                  <a:pt x="565120" y="1465669"/>
                </a:lnTo>
                <a:lnTo>
                  <a:pt x="569799" y="1460914"/>
                </a:lnTo>
                <a:lnTo>
                  <a:pt x="578430" y="1453803"/>
                </a:lnTo>
                <a:lnTo>
                  <a:pt x="581211" y="1451511"/>
                </a:lnTo>
                <a:close/>
                <a:moveTo>
                  <a:pt x="47924" y="1382016"/>
                </a:moveTo>
                <a:lnTo>
                  <a:pt x="48099" y="1382690"/>
                </a:lnTo>
                <a:lnTo>
                  <a:pt x="45011" y="1387299"/>
                </a:lnTo>
                <a:lnTo>
                  <a:pt x="46685" y="1384184"/>
                </a:lnTo>
                <a:close/>
                <a:moveTo>
                  <a:pt x="2536143" y="1380559"/>
                </a:moveTo>
                <a:lnTo>
                  <a:pt x="2534732" y="1384662"/>
                </a:lnTo>
                <a:lnTo>
                  <a:pt x="2533072" y="1385676"/>
                </a:lnTo>
                <a:lnTo>
                  <a:pt x="2532571" y="1385961"/>
                </a:lnTo>
                <a:lnTo>
                  <a:pt x="2505293" y="1393534"/>
                </a:lnTo>
                <a:lnTo>
                  <a:pt x="2505570" y="1392744"/>
                </a:lnTo>
                <a:lnTo>
                  <a:pt x="2526828" y="1386528"/>
                </a:lnTo>
                <a:lnTo>
                  <a:pt x="2527736" y="1385902"/>
                </a:lnTo>
                <a:close/>
                <a:moveTo>
                  <a:pt x="2571528" y="1380121"/>
                </a:moveTo>
                <a:lnTo>
                  <a:pt x="2569146" y="1386218"/>
                </a:lnTo>
                <a:lnTo>
                  <a:pt x="2562973" y="1389678"/>
                </a:lnTo>
                <a:lnTo>
                  <a:pt x="2562414" y="1389970"/>
                </a:lnTo>
                <a:lnTo>
                  <a:pt x="2547275" y="1394093"/>
                </a:lnTo>
                <a:close/>
                <a:moveTo>
                  <a:pt x="57172" y="1379877"/>
                </a:moveTo>
                <a:lnTo>
                  <a:pt x="57652" y="1381605"/>
                </a:lnTo>
                <a:lnTo>
                  <a:pt x="55282" y="1384605"/>
                </a:lnTo>
                <a:lnTo>
                  <a:pt x="55056" y="1383499"/>
                </a:lnTo>
                <a:lnTo>
                  <a:pt x="55076" y="1383280"/>
                </a:lnTo>
                <a:lnTo>
                  <a:pt x="55090" y="1383131"/>
                </a:lnTo>
                <a:close/>
                <a:moveTo>
                  <a:pt x="1873902" y="1379797"/>
                </a:moveTo>
                <a:lnTo>
                  <a:pt x="1872884" y="1385331"/>
                </a:lnTo>
                <a:lnTo>
                  <a:pt x="1861994" y="1387136"/>
                </a:lnTo>
                <a:lnTo>
                  <a:pt x="1862175" y="1386134"/>
                </a:lnTo>
                <a:close/>
                <a:moveTo>
                  <a:pt x="1948941" y="1378294"/>
                </a:moveTo>
                <a:lnTo>
                  <a:pt x="1947783" y="1382749"/>
                </a:lnTo>
                <a:lnTo>
                  <a:pt x="1918894" y="1401169"/>
                </a:lnTo>
                <a:lnTo>
                  <a:pt x="1920323" y="1393669"/>
                </a:lnTo>
                <a:close/>
                <a:moveTo>
                  <a:pt x="2639996" y="1377876"/>
                </a:moveTo>
                <a:lnTo>
                  <a:pt x="2638933" y="1380753"/>
                </a:lnTo>
                <a:lnTo>
                  <a:pt x="2605776" y="1396654"/>
                </a:lnTo>
                <a:lnTo>
                  <a:pt x="2607145" y="1393077"/>
                </a:lnTo>
                <a:close/>
                <a:moveTo>
                  <a:pt x="2503499" y="1377622"/>
                </a:moveTo>
                <a:lnTo>
                  <a:pt x="2502158" y="1381460"/>
                </a:lnTo>
                <a:lnTo>
                  <a:pt x="2500310" y="1382498"/>
                </a:lnTo>
                <a:lnTo>
                  <a:pt x="2493972" y="1384310"/>
                </a:lnTo>
                <a:close/>
                <a:moveTo>
                  <a:pt x="1917813" y="1376419"/>
                </a:moveTo>
                <a:lnTo>
                  <a:pt x="1915505" y="1388453"/>
                </a:lnTo>
                <a:lnTo>
                  <a:pt x="1892210" y="1399737"/>
                </a:lnTo>
                <a:lnTo>
                  <a:pt x="1891233" y="1399992"/>
                </a:lnTo>
                <a:lnTo>
                  <a:pt x="1893372" y="1388095"/>
                </a:lnTo>
                <a:lnTo>
                  <a:pt x="1893473" y="1387635"/>
                </a:lnTo>
                <a:lnTo>
                  <a:pt x="1896723" y="1387126"/>
                </a:lnTo>
                <a:close/>
                <a:moveTo>
                  <a:pt x="1208555" y="1376113"/>
                </a:moveTo>
                <a:lnTo>
                  <a:pt x="1221286" y="1394222"/>
                </a:lnTo>
                <a:lnTo>
                  <a:pt x="1217183" y="1389010"/>
                </a:lnTo>
                <a:lnTo>
                  <a:pt x="1209245" y="1378926"/>
                </a:lnTo>
                <a:lnTo>
                  <a:pt x="1209242" y="1378910"/>
                </a:lnTo>
                <a:lnTo>
                  <a:pt x="1209205" y="1378762"/>
                </a:lnTo>
                <a:close/>
                <a:moveTo>
                  <a:pt x="1591377" y="1375075"/>
                </a:moveTo>
                <a:lnTo>
                  <a:pt x="1724288" y="1432325"/>
                </a:lnTo>
                <a:lnTo>
                  <a:pt x="1707672" y="1430412"/>
                </a:lnTo>
                <a:lnTo>
                  <a:pt x="1707526" y="1430375"/>
                </a:lnTo>
                <a:lnTo>
                  <a:pt x="1686895" y="1424591"/>
                </a:lnTo>
                <a:lnTo>
                  <a:pt x="1677951" y="1421551"/>
                </a:lnTo>
                <a:lnTo>
                  <a:pt x="1634293" y="1403037"/>
                </a:lnTo>
                <a:lnTo>
                  <a:pt x="1634225" y="1403007"/>
                </a:lnTo>
                <a:lnTo>
                  <a:pt x="1634165" y="1402971"/>
                </a:lnTo>
                <a:close/>
                <a:moveTo>
                  <a:pt x="1291103" y="1374527"/>
                </a:moveTo>
                <a:lnTo>
                  <a:pt x="1295973" y="1382290"/>
                </a:lnTo>
                <a:lnTo>
                  <a:pt x="1293904" y="1379332"/>
                </a:lnTo>
                <a:lnTo>
                  <a:pt x="1292146" y="1376821"/>
                </a:lnTo>
                <a:lnTo>
                  <a:pt x="1291927" y="1376338"/>
                </a:lnTo>
                <a:close/>
                <a:moveTo>
                  <a:pt x="1781050" y="1374336"/>
                </a:moveTo>
                <a:lnTo>
                  <a:pt x="1778203" y="1375005"/>
                </a:lnTo>
                <a:lnTo>
                  <a:pt x="1776826" y="1374877"/>
                </a:lnTo>
                <a:close/>
                <a:moveTo>
                  <a:pt x="1241260" y="1373996"/>
                </a:moveTo>
                <a:lnTo>
                  <a:pt x="1241592" y="1374619"/>
                </a:lnTo>
                <a:lnTo>
                  <a:pt x="1243394" y="1378010"/>
                </a:lnTo>
                <a:lnTo>
                  <a:pt x="1244519" y="1380126"/>
                </a:lnTo>
                <a:lnTo>
                  <a:pt x="1245749" y="1382440"/>
                </a:lnTo>
                <a:lnTo>
                  <a:pt x="1243234" y="1378458"/>
                </a:lnTo>
                <a:lnTo>
                  <a:pt x="1242631" y="1377505"/>
                </a:lnTo>
                <a:lnTo>
                  <a:pt x="1242224" y="1376859"/>
                </a:lnTo>
                <a:lnTo>
                  <a:pt x="1241897" y="1375889"/>
                </a:lnTo>
                <a:close/>
                <a:moveTo>
                  <a:pt x="78898" y="1373953"/>
                </a:moveTo>
                <a:lnTo>
                  <a:pt x="78521" y="1375718"/>
                </a:lnTo>
                <a:lnTo>
                  <a:pt x="78162" y="1378162"/>
                </a:lnTo>
                <a:lnTo>
                  <a:pt x="77183" y="1379476"/>
                </a:lnTo>
                <a:lnTo>
                  <a:pt x="75437" y="1381818"/>
                </a:lnTo>
                <a:lnTo>
                  <a:pt x="75350" y="1381934"/>
                </a:lnTo>
                <a:lnTo>
                  <a:pt x="74860" y="1379939"/>
                </a:lnTo>
                <a:lnTo>
                  <a:pt x="76648" y="1377288"/>
                </a:lnTo>
                <a:lnTo>
                  <a:pt x="78369" y="1374737"/>
                </a:lnTo>
                <a:close/>
                <a:moveTo>
                  <a:pt x="2471561" y="1373885"/>
                </a:moveTo>
                <a:lnTo>
                  <a:pt x="2470589" y="1376638"/>
                </a:lnTo>
                <a:lnTo>
                  <a:pt x="2464580" y="1378605"/>
                </a:lnTo>
                <a:close/>
                <a:moveTo>
                  <a:pt x="2607946" y="1373506"/>
                </a:moveTo>
                <a:lnTo>
                  <a:pt x="2607226" y="1375388"/>
                </a:lnTo>
                <a:lnTo>
                  <a:pt x="2573975" y="1392341"/>
                </a:lnTo>
                <a:lnTo>
                  <a:pt x="2574822" y="1389879"/>
                </a:lnTo>
                <a:close/>
                <a:moveTo>
                  <a:pt x="2437976" y="1372918"/>
                </a:moveTo>
                <a:lnTo>
                  <a:pt x="2436723" y="1376443"/>
                </a:lnTo>
                <a:lnTo>
                  <a:pt x="2433833" y="1378272"/>
                </a:lnTo>
                <a:lnTo>
                  <a:pt x="2427030" y="1380021"/>
                </a:lnTo>
                <a:close/>
                <a:moveTo>
                  <a:pt x="2404595" y="1372214"/>
                </a:moveTo>
                <a:lnTo>
                  <a:pt x="2403555" y="1375163"/>
                </a:lnTo>
                <a:lnTo>
                  <a:pt x="2397795" y="1376524"/>
                </a:lnTo>
                <a:close/>
                <a:moveTo>
                  <a:pt x="1889936" y="1371133"/>
                </a:moveTo>
                <a:lnTo>
                  <a:pt x="1887318" y="1382942"/>
                </a:lnTo>
                <a:lnTo>
                  <a:pt x="1878187" y="1384453"/>
                </a:lnTo>
                <a:lnTo>
                  <a:pt x="1879604" y="1376715"/>
                </a:lnTo>
                <a:close/>
                <a:moveTo>
                  <a:pt x="1213809" y="1370757"/>
                </a:moveTo>
                <a:lnTo>
                  <a:pt x="1214215" y="1371396"/>
                </a:lnTo>
                <a:lnTo>
                  <a:pt x="1215917" y="1374074"/>
                </a:lnTo>
                <a:lnTo>
                  <a:pt x="1223447" y="1385918"/>
                </a:lnTo>
                <a:lnTo>
                  <a:pt x="1218319" y="1378850"/>
                </a:lnTo>
                <a:lnTo>
                  <a:pt x="1214322" y="1373340"/>
                </a:lnTo>
                <a:close/>
                <a:moveTo>
                  <a:pt x="1515542" y="1369398"/>
                </a:moveTo>
                <a:lnTo>
                  <a:pt x="1518462" y="1370705"/>
                </a:lnTo>
                <a:lnTo>
                  <a:pt x="1527828" y="1384510"/>
                </a:lnTo>
                <a:close/>
                <a:moveTo>
                  <a:pt x="1245208" y="1368280"/>
                </a:moveTo>
                <a:lnTo>
                  <a:pt x="1251176" y="1380047"/>
                </a:lnTo>
                <a:lnTo>
                  <a:pt x="1249329" y="1376978"/>
                </a:lnTo>
                <a:lnTo>
                  <a:pt x="1246392" y="1372097"/>
                </a:lnTo>
                <a:lnTo>
                  <a:pt x="1245670" y="1369771"/>
                </a:lnTo>
                <a:lnTo>
                  <a:pt x="1245559" y="1369411"/>
                </a:lnTo>
                <a:close/>
                <a:moveTo>
                  <a:pt x="1511088" y="1367405"/>
                </a:moveTo>
                <a:lnTo>
                  <a:pt x="1513452" y="1368463"/>
                </a:lnTo>
                <a:lnTo>
                  <a:pt x="1520332" y="1378921"/>
                </a:lnTo>
                <a:lnTo>
                  <a:pt x="1517648" y="1375582"/>
                </a:lnTo>
                <a:lnTo>
                  <a:pt x="1511110" y="1367445"/>
                </a:lnTo>
                <a:close/>
                <a:moveTo>
                  <a:pt x="65624" y="1366125"/>
                </a:moveTo>
                <a:lnTo>
                  <a:pt x="65346" y="1368349"/>
                </a:lnTo>
                <a:lnTo>
                  <a:pt x="65169" y="1369761"/>
                </a:lnTo>
                <a:lnTo>
                  <a:pt x="65104" y="1370284"/>
                </a:lnTo>
                <a:lnTo>
                  <a:pt x="64244" y="1371684"/>
                </a:lnTo>
                <a:lnTo>
                  <a:pt x="63277" y="1373259"/>
                </a:lnTo>
                <a:lnTo>
                  <a:pt x="62753" y="1370877"/>
                </a:lnTo>
                <a:close/>
                <a:moveTo>
                  <a:pt x="2577158" y="1365719"/>
                </a:moveTo>
                <a:lnTo>
                  <a:pt x="2574721" y="1371954"/>
                </a:lnTo>
                <a:lnTo>
                  <a:pt x="2554920" y="1383413"/>
                </a:lnTo>
                <a:lnTo>
                  <a:pt x="2541077" y="1387674"/>
                </a:lnTo>
                <a:lnTo>
                  <a:pt x="2541080" y="1387664"/>
                </a:lnTo>
                <a:close/>
                <a:moveTo>
                  <a:pt x="2340252" y="1365247"/>
                </a:moveTo>
                <a:lnTo>
                  <a:pt x="2339886" y="1366384"/>
                </a:lnTo>
                <a:lnTo>
                  <a:pt x="2336601" y="1367720"/>
                </a:lnTo>
                <a:lnTo>
                  <a:pt x="2336495" y="1367751"/>
                </a:lnTo>
                <a:lnTo>
                  <a:pt x="2334670" y="1367499"/>
                </a:lnTo>
                <a:close/>
                <a:moveTo>
                  <a:pt x="2679235" y="1365246"/>
                </a:moveTo>
                <a:lnTo>
                  <a:pt x="2677702" y="1369449"/>
                </a:lnTo>
                <a:lnTo>
                  <a:pt x="2672202" y="1373013"/>
                </a:lnTo>
                <a:lnTo>
                  <a:pt x="2642874" y="1386484"/>
                </a:lnTo>
                <a:lnTo>
                  <a:pt x="2643887" y="1383751"/>
                </a:lnTo>
                <a:lnTo>
                  <a:pt x="2672924" y="1369903"/>
                </a:lnTo>
                <a:close/>
                <a:moveTo>
                  <a:pt x="2373916" y="1365147"/>
                </a:moveTo>
                <a:lnTo>
                  <a:pt x="2372606" y="1369287"/>
                </a:lnTo>
                <a:lnTo>
                  <a:pt x="2356986" y="1374189"/>
                </a:lnTo>
                <a:lnTo>
                  <a:pt x="2352433" y="1373707"/>
                </a:lnTo>
                <a:close/>
                <a:moveTo>
                  <a:pt x="2541934" y="1364640"/>
                </a:moveTo>
                <a:lnTo>
                  <a:pt x="2539516" y="1370743"/>
                </a:lnTo>
                <a:lnTo>
                  <a:pt x="2539338" y="1371262"/>
                </a:lnTo>
                <a:lnTo>
                  <a:pt x="2525646" y="1380762"/>
                </a:lnTo>
                <a:lnTo>
                  <a:pt x="2525150" y="1381080"/>
                </a:lnTo>
                <a:lnTo>
                  <a:pt x="2507871" y="1386159"/>
                </a:lnTo>
                <a:lnTo>
                  <a:pt x="2508019" y="1385737"/>
                </a:lnTo>
                <a:close/>
                <a:moveTo>
                  <a:pt x="1982679" y="1363667"/>
                </a:moveTo>
                <a:lnTo>
                  <a:pt x="1972396" y="1378165"/>
                </a:lnTo>
                <a:lnTo>
                  <a:pt x="1968704" y="1381433"/>
                </a:lnTo>
                <a:close/>
                <a:moveTo>
                  <a:pt x="2368151" y="1362433"/>
                </a:moveTo>
                <a:lnTo>
                  <a:pt x="2347105" y="1370937"/>
                </a:lnTo>
                <a:lnTo>
                  <a:pt x="2346993" y="1370970"/>
                </a:lnTo>
                <a:lnTo>
                  <a:pt x="2346022" y="1370849"/>
                </a:lnTo>
                <a:close/>
                <a:moveTo>
                  <a:pt x="2192773" y="1361326"/>
                </a:moveTo>
                <a:lnTo>
                  <a:pt x="2194712" y="1362514"/>
                </a:lnTo>
                <a:lnTo>
                  <a:pt x="2193658" y="1362001"/>
                </a:lnTo>
                <a:close/>
                <a:moveTo>
                  <a:pt x="2509595" y="1360166"/>
                </a:moveTo>
                <a:lnTo>
                  <a:pt x="2507057" y="1367436"/>
                </a:lnTo>
                <a:lnTo>
                  <a:pt x="2491102" y="1378764"/>
                </a:lnTo>
                <a:lnTo>
                  <a:pt x="2490656" y="1379054"/>
                </a:lnTo>
                <a:lnTo>
                  <a:pt x="2478124" y="1382634"/>
                </a:lnTo>
                <a:close/>
                <a:moveTo>
                  <a:pt x="1248106" y="1359355"/>
                </a:moveTo>
                <a:lnTo>
                  <a:pt x="1250033" y="1363350"/>
                </a:lnTo>
                <a:lnTo>
                  <a:pt x="1258315" y="1380515"/>
                </a:lnTo>
                <a:lnTo>
                  <a:pt x="1260626" y="1385303"/>
                </a:lnTo>
                <a:lnTo>
                  <a:pt x="1251945" y="1370165"/>
                </a:lnTo>
                <a:lnTo>
                  <a:pt x="1250771" y="1368119"/>
                </a:lnTo>
                <a:lnTo>
                  <a:pt x="1250455" y="1367569"/>
                </a:lnTo>
                <a:close/>
                <a:moveTo>
                  <a:pt x="2646870" y="1359274"/>
                </a:moveTo>
                <a:lnTo>
                  <a:pt x="2643968" y="1367130"/>
                </a:lnTo>
                <a:lnTo>
                  <a:pt x="2610774" y="1383597"/>
                </a:lnTo>
                <a:lnTo>
                  <a:pt x="2612078" y="1380188"/>
                </a:lnTo>
                <a:lnTo>
                  <a:pt x="2623977" y="1374495"/>
                </a:lnTo>
                <a:lnTo>
                  <a:pt x="2631090" y="1369172"/>
                </a:lnTo>
                <a:lnTo>
                  <a:pt x="2640758" y="1364233"/>
                </a:lnTo>
                <a:close/>
                <a:moveTo>
                  <a:pt x="1921390" y="1358879"/>
                </a:moveTo>
                <a:lnTo>
                  <a:pt x="1919633" y="1366913"/>
                </a:lnTo>
                <a:lnTo>
                  <a:pt x="1919036" y="1370039"/>
                </a:lnTo>
                <a:lnTo>
                  <a:pt x="1897979" y="1381178"/>
                </a:lnTo>
                <a:lnTo>
                  <a:pt x="1894775" y="1381708"/>
                </a:lnTo>
                <a:lnTo>
                  <a:pt x="1897541" y="1369114"/>
                </a:lnTo>
                <a:close/>
                <a:moveTo>
                  <a:pt x="1254063" y="1358835"/>
                </a:moveTo>
                <a:lnTo>
                  <a:pt x="1259173" y="1369804"/>
                </a:lnTo>
                <a:lnTo>
                  <a:pt x="1258991" y="1369472"/>
                </a:lnTo>
                <a:lnTo>
                  <a:pt x="1254903" y="1362024"/>
                </a:lnTo>
                <a:lnTo>
                  <a:pt x="1254105" y="1358995"/>
                </a:lnTo>
                <a:close/>
                <a:moveTo>
                  <a:pt x="1552912" y="1358511"/>
                </a:moveTo>
                <a:lnTo>
                  <a:pt x="1567218" y="1364672"/>
                </a:lnTo>
                <a:lnTo>
                  <a:pt x="1602918" y="1391296"/>
                </a:lnTo>
                <a:lnTo>
                  <a:pt x="1604361" y="1392103"/>
                </a:lnTo>
                <a:lnTo>
                  <a:pt x="1605201" y="1392749"/>
                </a:lnTo>
                <a:lnTo>
                  <a:pt x="1607759" y="1394005"/>
                </a:lnTo>
                <a:lnTo>
                  <a:pt x="1638381" y="1411141"/>
                </a:lnTo>
                <a:cubicBezTo>
                  <a:pt x="1649635" y="1416598"/>
                  <a:pt x="1660160" y="1420955"/>
                  <a:pt x="1669462" y="1424389"/>
                </a:cubicBezTo>
                <a:lnTo>
                  <a:pt x="1670090" y="1424593"/>
                </a:lnTo>
                <a:lnTo>
                  <a:pt x="1670325" y="1424709"/>
                </a:lnTo>
                <a:lnTo>
                  <a:pt x="1687918" y="1430381"/>
                </a:lnTo>
                <a:lnTo>
                  <a:pt x="1693207" y="1432098"/>
                </a:lnTo>
                <a:lnTo>
                  <a:pt x="1693349" y="1432132"/>
                </a:lnTo>
                <a:lnTo>
                  <a:pt x="1693498" y="1432180"/>
                </a:lnTo>
                <a:cubicBezTo>
                  <a:pt x="1699708" y="1433893"/>
                  <a:pt x="1704246" y="1434884"/>
                  <a:pt x="1706642" y="1435322"/>
                </a:cubicBezTo>
                <a:lnTo>
                  <a:pt x="1740238" y="1439197"/>
                </a:lnTo>
                <a:lnTo>
                  <a:pt x="1779480" y="1456100"/>
                </a:lnTo>
                <a:lnTo>
                  <a:pt x="1718750" y="1454413"/>
                </a:lnTo>
                <a:lnTo>
                  <a:pt x="1604499" y="1403274"/>
                </a:lnTo>
                <a:close/>
                <a:moveTo>
                  <a:pt x="1954259" y="1357919"/>
                </a:moveTo>
                <a:lnTo>
                  <a:pt x="1952753" y="1363694"/>
                </a:lnTo>
                <a:lnTo>
                  <a:pt x="1934161" y="1379421"/>
                </a:lnTo>
                <a:lnTo>
                  <a:pt x="1921908" y="1385353"/>
                </a:lnTo>
                <a:lnTo>
                  <a:pt x="1924232" y="1373160"/>
                </a:lnTo>
                <a:close/>
                <a:moveTo>
                  <a:pt x="2477291" y="1357626"/>
                </a:moveTo>
                <a:lnTo>
                  <a:pt x="2474458" y="1365662"/>
                </a:lnTo>
                <a:lnTo>
                  <a:pt x="2462905" y="1373606"/>
                </a:lnTo>
                <a:lnTo>
                  <a:pt x="2446743" y="1378624"/>
                </a:lnTo>
                <a:lnTo>
                  <a:pt x="2476213" y="1358946"/>
                </a:lnTo>
                <a:close/>
                <a:moveTo>
                  <a:pt x="53546" y="1357012"/>
                </a:moveTo>
                <a:lnTo>
                  <a:pt x="53205" y="1360170"/>
                </a:lnTo>
                <a:lnTo>
                  <a:pt x="52069" y="1362248"/>
                </a:lnTo>
                <a:lnTo>
                  <a:pt x="51090" y="1364039"/>
                </a:lnTo>
                <a:lnTo>
                  <a:pt x="51057" y="1363877"/>
                </a:lnTo>
                <a:lnTo>
                  <a:pt x="51050" y="1363844"/>
                </a:lnTo>
                <a:lnTo>
                  <a:pt x="50995" y="1363572"/>
                </a:lnTo>
                <a:lnTo>
                  <a:pt x="52995" y="1358430"/>
                </a:lnTo>
                <a:close/>
                <a:moveTo>
                  <a:pt x="1852078" y="1356710"/>
                </a:moveTo>
                <a:lnTo>
                  <a:pt x="1851865" y="1356850"/>
                </a:lnTo>
                <a:lnTo>
                  <a:pt x="1851875" y="1356794"/>
                </a:lnTo>
                <a:close/>
                <a:moveTo>
                  <a:pt x="1221422" y="1355818"/>
                </a:moveTo>
                <a:lnTo>
                  <a:pt x="1245057" y="1396507"/>
                </a:lnTo>
                <a:lnTo>
                  <a:pt x="1232714" y="1377121"/>
                </a:lnTo>
                <a:lnTo>
                  <a:pt x="1224661" y="1364474"/>
                </a:lnTo>
                <a:lnTo>
                  <a:pt x="1221970" y="1360247"/>
                </a:lnTo>
                <a:lnTo>
                  <a:pt x="1221548" y="1356841"/>
                </a:lnTo>
                <a:close/>
                <a:moveTo>
                  <a:pt x="2275054" y="1354044"/>
                </a:moveTo>
                <a:lnTo>
                  <a:pt x="2276029" y="1354461"/>
                </a:lnTo>
                <a:lnTo>
                  <a:pt x="2274753" y="1354230"/>
                </a:lnTo>
                <a:close/>
                <a:moveTo>
                  <a:pt x="1978345" y="1353982"/>
                </a:moveTo>
                <a:lnTo>
                  <a:pt x="1961091" y="1374256"/>
                </a:lnTo>
                <a:lnTo>
                  <a:pt x="1954629" y="1378382"/>
                </a:lnTo>
                <a:lnTo>
                  <a:pt x="1955987" y="1373178"/>
                </a:lnTo>
                <a:close/>
                <a:moveTo>
                  <a:pt x="2444873" y="1353493"/>
                </a:moveTo>
                <a:lnTo>
                  <a:pt x="2441297" y="1363563"/>
                </a:lnTo>
                <a:lnTo>
                  <a:pt x="2433702" y="1368571"/>
                </a:lnTo>
                <a:lnTo>
                  <a:pt x="2422106" y="1372442"/>
                </a:lnTo>
                <a:lnTo>
                  <a:pt x="2437608" y="1362391"/>
                </a:lnTo>
                <a:close/>
                <a:moveTo>
                  <a:pt x="1227684" y="1353350"/>
                </a:moveTo>
                <a:lnTo>
                  <a:pt x="1243501" y="1381757"/>
                </a:lnTo>
                <a:lnTo>
                  <a:pt x="1261278" y="1413683"/>
                </a:lnTo>
                <a:lnTo>
                  <a:pt x="1254798" y="1406787"/>
                </a:lnTo>
                <a:cubicBezTo>
                  <a:pt x="1250123" y="1401204"/>
                  <a:pt x="1244011" y="1392886"/>
                  <a:pt x="1238137" y="1381816"/>
                </a:cubicBezTo>
                <a:lnTo>
                  <a:pt x="1229198" y="1357472"/>
                </a:lnTo>
                <a:close/>
                <a:moveTo>
                  <a:pt x="2615887" y="1352759"/>
                </a:moveTo>
                <a:lnTo>
                  <a:pt x="2612351" y="1361998"/>
                </a:lnTo>
                <a:lnTo>
                  <a:pt x="2578077" y="1381211"/>
                </a:lnTo>
                <a:lnTo>
                  <a:pt x="2580532" y="1374933"/>
                </a:lnTo>
                <a:lnTo>
                  <a:pt x="2610551" y="1357638"/>
                </a:lnTo>
                <a:lnTo>
                  <a:pt x="2611874" y="1356378"/>
                </a:lnTo>
                <a:close/>
                <a:moveTo>
                  <a:pt x="1256623" y="1352717"/>
                </a:moveTo>
                <a:lnTo>
                  <a:pt x="1267498" y="1376936"/>
                </a:lnTo>
                <a:lnTo>
                  <a:pt x="1263021" y="1368429"/>
                </a:lnTo>
                <a:lnTo>
                  <a:pt x="1261430" y="1365406"/>
                </a:lnTo>
                <a:lnTo>
                  <a:pt x="1258202" y="1359271"/>
                </a:lnTo>
                <a:lnTo>
                  <a:pt x="1257065" y="1354552"/>
                </a:lnTo>
                <a:close/>
                <a:moveTo>
                  <a:pt x="1502826" y="1352311"/>
                </a:moveTo>
                <a:lnTo>
                  <a:pt x="1507911" y="1360041"/>
                </a:lnTo>
                <a:lnTo>
                  <a:pt x="1506780" y="1359535"/>
                </a:lnTo>
                <a:close/>
                <a:moveTo>
                  <a:pt x="1967518" y="1351185"/>
                </a:moveTo>
                <a:lnTo>
                  <a:pt x="1960082" y="1357485"/>
                </a:lnTo>
                <a:lnTo>
                  <a:pt x="1960840" y="1354577"/>
                </a:lnTo>
                <a:close/>
                <a:moveTo>
                  <a:pt x="2311558" y="1351136"/>
                </a:moveTo>
                <a:lnTo>
                  <a:pt x="2310459" y="1354554"/>
                </a:lnTo>
                <a:lnTo>
                  <a:pt x="2304826" y="1358255"/>
                </a:lnTo>
                <a:lnTo>
                  <a:pt x="2301789" y="1357153"/>
                </a:lnTo>
                <a:close/>
                <a:moveTo>
                  <a:pt x="1262185" y="1350630"/>
                </a:moveTo>
                <a:lnTo>
                  <a:pt x="1265918" y="1359329"/>
                </a:lnTo>
                <a:lnTo>
                  <a:pt x="1264306" y="1356173"/>
                </a:lnTo>
                <a:lnTo>
                  <a:pt x="1262754" y="1353133"/>
                </a:lnTo>
                <a:lnTo>
                  <a:pt x="1262244" y="1350890"/>
                </a:lnTo>
                <a:close/>
                <a:moveTo>
                  <a:pt x="41510" y="1349375"/>
                </a:moveTo>
                <a:lnTo>
                  <a:pt x="41327" y="1351399"/>
                </a:lnTo>
                <a:lnTo>
                  <a:pt x="41245" y="1352315"/>
                </a:lnTo>
                <a:lnTo>
                  <a:pt x="40252" y="1354550"/>
                </a:lnTo>
                <a:lnTo>
                  <a:pt x="40252" y="1352520"/>
                </a:lnTo>
                <a:close/>
                <a:moveTo>
                  <a:pt x="1527578" y="1347602"/>
                </a:moveTo>
                <a:lnTo>
                  <a:pt x="1546090" y="1355574"/>
                </a:lnTo>
                <a:lnTo>
                  <a:pt x="1585164" y="1394620"/>
                </a:lnTo>
                <a:lnTo>
                  <a:pt x="1556992" y="1382011"/>
                </a:lnTo>
                <a:lnTo>
                  <a:pt x="1551354" y="1376475"/>
                </a:lnTo>
                <a:lnTo>
                  <a:pt x="1532304" y="1355017"/>
                </a:lnTo>
                <a:close/>
                <a:moveTo>
                  <a:pt x="2254763" y="1347287"/>
                </a:moveTo>
                <a:lnTo>
                  <a:pt x="2263000" y="1351501"/>
                </a:lnTo>
                <a:lnTo>
                  <a:pt x="2264015" y="1351672"/>
                </a:lnTo>
                <a:lnTo>
                  <a:pt x="2264021" y="1351668"/>
                </a:lnTo>
                <a:lnTo>
                  <a:pt x="2264049" y="1351672"/>
                </a:lnTo>
                <a:lnTo>
                  <a:pt x="2264055" y="1351668"/>
                </a:lnTo>
                <a:lnTo>
                  <a:pt x="2264080" y="1351672"/>
                </a:lnTo>
                <a:lnTo>
                  <a:pt x="2265290" y="1350897"/>
                </a:lnTo>
                <a:lnTo>
                  <a:pt x="2270969" y="1353545"/>
                </a:lnTo>
                <a:lnTo>
                  <a:pt x="2261371" y="1351806"/>
                </a:lnTo>
                <a:lnTo>
                  <a:pt x="2259956" y="1351153"/>
                </a:lnTo>
                <a:lnTo>
                  <a:pt x="2253668" y="1348007"/>
                </a:lnTo>
                <a:close/>
                <a:moveTo>
                  <a:pt x="2584579" y="1346731"/>
                </a:moveTo>
                <a:lnTo>
                  <a:pt x="2580753" y="1356520"/>
                </a:lnTo>
                <a:lnTo>
                  <a:pt x="2544074" y="1378949"/>
                </a:lnTo>
                <a:lnTo>
                  <a:pt x="2545583" y="1374559"/>
                </a:lnTo>
                <a:lnTo>
                  <a:pt x="2573183" y="1357016"/>
                </a:lnTo>
                <a:lnTo>
                  <a:pt x="2579194" y="1350442"/>
                </a:lnTo>
                <a:close/>
                <a:moveTo>
                  <a:pt x="2346232" y="1346629"/>
                </a:moveTo>
                <a:lnTo>
                  <a:pt x="2342552" y="1358085"/>
                </a:lnTo>
                <a:lnTo>
                  <a:pt x="2326263" y="1364676"/>
                </a:lnTo>
                <a:lnTo>
                  <a:pt x="2326137" y="1364712"/>
                </a:lnTo>
                <a:lnTo>
                  <a:pt x="2323506" y="1364712"/>
                </a:lnTo>
                <a:lnTo>
                  <a:pt x="2321440" y="1364354"/>
                </a:lnTo>
                <a:lnTo>
                  <a:pt x="2340611" y="1356922"/>
                </a:lnTo>
                <a:close/>
                <a:moveTo>
                  <a:pt x="1284117" y="1346411"/>
                </a:moveTo>
                <a:lnTo>
                  <a:pt x="1284377" y="1346915"/>
                </a:lnTo>
                <a:lnTo>
                  <a:pt x="1284426" y="1347067"/>
                </a:lnTo>
                <a:lnTo>
                  <a:pt x="1284428" y="1347071"/>
                </a:lnTo>
                <a:lnTo>
                  <a:pt x="1284488" y="1347256"/>
                </a:lnTo>
                <a:lnTo>
                  <a:pt x="1284317" y="1346867"/>
                </a:lnTo>
                <a:close/>
                <a:moveTo>
                  <a:pt x="1266761" y="1346341"/>
                </a:moveTo>
                <a:lnTo>
                  <a:pt x="1268717" y="1351069"/>
                </a:lnTo>
                <a:lnTo>
                  <a:pt x="1269495" y="1352950"/>
                </a:lnTo>
                <a:lnTo>
                  <a:pt x="1267114" y="1348033"/>
                </a:lnTo>
                <a:close/>
                <a:moveTo>
                  <a:pt x="1501519" y="1345798"/>
                </a:moveTo>
                <a:lnTo>
                  <a:pt x="1512653" y="1362164"/>
                </a:lnTo>
                <a:lnTo>
                  <a:pt x="1509906" y="1360934"/>
                </a:lnTo>
                <a:lnTo>
                  <a:pt x="1506116" y="1354094"/>
                </a:lnTo>
                <a:close/>
                <a:moveTo>
                  <a:pt x="2686524" y="1345262"/>
                </a:moveTo>
                <a:lnTo>
                  <a:pt x="2682817" y="1355423"/>
                </a:lnTo>
                <a:lnTo>
                  <a:pt x="2667027" y="1367280"/>
                </a:lnTo>
                <a:lnTo>
                  <a:pt x="2646311" y="1377215"/>
                </a:lnTo>
                <a:lnTo>
                  <a:pt x="2648173" y="1372195"/>
                </a:lnTo>
                <a:lnTo>
                  <a:pt x="2657918" y="1367386"/>
                </a:lnTo>
                <a:close/>
                <a:moveTo>
                  <a:pt x="1924781" y="1343368"/>
                </a:moveTo>
                <a:lnTo>
                  <a:pt x="1922974" y="1351640"/>
                </a:lnTo>
                <a:lnTo>
                  <a:pt x="1901427" y="1360855"/>
                </a:lnTo>
                <a:lnTo>
                  <a:pt x="1916429" y="1345500"/>
                </a:lnTo>
                <a:close/>
                <a:moveTo>
                  <a:pt x="1958107" y="1343125"/>
                </a:moveTo>
                <a:lnTo>
                  <a:pt x="1956216" y="1350378"/>
                </a:lnTo>
                <a:lnTo>
                  <a:pt x="1925540" y="1366602"/>
                </a:lnTo>
                <a:lnTo>
                  <a:pt x="1927838" y="1356113"/>
                </a:lnTo>
                <a:close/>
                <a:moveTo>
                  <a:pt x="2382277" y="1340962"/>
                </a:moveTo>
                <a:lnTo>
                  <a:pt x="2375749" y="1359349"/>
                </a:lnTo>
                <a:lnTo>
                  <a:pt x="2375745" y="1359365"/>
                </a:lnTo>
                <a:lnTo>
                  <a:pt x="2371341" y="1361146"/>
                </a:lnTo>
                <a:close/>
                <a:moveTo>
                  <a:pt x="2416350" y="1338879"/>
                </a:moveTo>
                <a:lnTo>
                  <a:pt x="2407936" y="1362742"/>
                </a:lnTo>
                <a:lnTo>
                  <a:pt x="2402275" y="1366424"/>
                </a:lnTo>
                <a:lnTo>
                  <a:pt x="2388895" y="1370645"/>
                </a:lnTo>
                <a:lnTo>
                  <a:pt x="2402438" y="1362007"/>
                </a:lnTo>
                <a:close/>
                <a:moveTo>
                  <a:pt x="2552559" y="1337827"/>
                </a:moveTo>
                <a:lnTo>
                  <a:pt x="2545906" y="1354613"/>
                </a:lnTo>
                <a:lnTo>
                  <a:pt x="2543937" y="1356509"/>
                </a:lnTo>
                <a:lnTo>
                  <a:pt x="2524903" y="1368694"/>
                </a:lnTo>
                <a:lnTo>
                  <a:pt x="2511309" y="1376325"/>
                </a:lnTo>
                <a:lnTo>
                  <a:pt x="2513247" y="1370777"/>
                </a:lnTo>
                <a:lnTo>
                  <a:pt x="2542893" y="1349963"/>
                </a:lnTo>
                <a:close/>
                <a:moveTo>
                  <a:pt x="1222720" y="1337477"/>
                </a:moveTo>
                <a:lnTo>
                  <a:pt x="1223583" y="1342180"/>
                </a:lnTo>
                <a:lnTo>
                  <a:pt x="1223397" y="1341675"/>
                </a:lnTo>
                <a:lnTo>
                  <a:pt x="1222905" y="1340334"/>
                </a:lnTo>
                <a:lnTo>
                  <a:pt x="1222803" y="1338758"/>
                </a:lnTo>
                <a:close/>
                <a:moveTo>
                  <a:pt x="2655108" y="1336972"/>
                </a:moveTo>
                <a:lnTo>
                  <a:pt x="2651853" y="1345787"/>
                </a:lnTo>
                <a:lnTo>
                  <a:pt x="2629058" y="1364258"/>
                </a:lnTo>
                <a:lnTo>
                  <a:pt x="2615537" y="1371151"/>
                </a:lnTo>
                <a:lnTo>
                  <a:pt x="2617154" y="1366925"/>
                </a:lnTo>
                <a:lnTo>
                  <a:pt x="2625024" y="1362760"/>
                </a:lnTo>
                <a:close/>
                <a:moveTo>
                  <a:pt x="1564637" y="1336189"/>
                </a:moveTo>
                <a:lnTo>
                  <a:pt x="1616010" y="1357495"/>
                </a:lnTo>
                <a:lnTo>
                  <a:pt x="1617009" y="1358553"/>
                </a:lnTo>
                <a:lnTo>
                  <a:pt x="1644869" y="1372155"/>
                </a:lnTo>
                <a:lnTo>
                  <a:pt x="1651209" y="1376197"/>
                </a:lnTo>
                <a:lnTo>
                  <a:pt x="1660822" y="1379945"/>
                </a:lnTo>
                <a:lnTo>
                  <a:pt x="1693774" y="1396038"/>
                </a:lnTo>
                <a:lnTo>
                  <a:pt x="1717223" y="1399491"/>
                </a:lnTo>
                <a:lnTo>
                  <a:pt x="1744681" y="1410884"/>
                </a:lnTo>
                <a:lnTo>
                  <a:pt x="1713937" y="1406705"/>
                </a:lnTo>
                <a:lnTo>
                  <a:pt x="1713927" y="1406705"/>
                </a:lnTo>
                <a:lnTo>
                  <a:pt x="1713920" y="1406705"/>
                </a:lnTo>
                <a:lnTo>
                  <a:pt x="1712074" y="1406705"/>
                </a:lnTo>
                <a:lnTo>
                  <a:pt x="1711326" y="1406523"/>
                </a:lnTo>
                <a:lnTo>
                  <a:pt x="1688070" y="1400709"/>
                </a:lnTo>
                <a:lnTo>
                  <a:pt x="1678451" y="1397546"/>
                </a:lnTo>
                <a:lnTo>
                  <a:pt x="1657481" y="1390256"/>
                </a:lnTo>
                <a:lnTo>
                  <a:pt x="1595602" y="1358590"/>
                </a:lnTo>
                <a:lnTo>
                  <a:pt x="1578785" y="1347407"/>
                </a:lnTo>
                <a:close/>
                <a:moveTo>
                  <a:pt x="1926627" y="1335065"/>
                </a:moveTo>
                <a:lnTo>
                  <a:pt x="1926388" y="1336085"/>
                </a:lnTo>
                <a:lnTo>
                  <a:pt x="1925466" y="1336253"/>
                </a:lnTo>
                <a:close/>
                <a:moveTo>
                  <a:pt x="1782883" y="1334470"/>
                </a:moveTo>
                <a:lnTo>
                  <a:pt x="1777756" y="1335672"/>
                </a:lnTo>
                <a:lnTo>
                  <a:pt x="1774027" y="1335483"/>
                </a:lnTo>
                <a:close/>
                <a:moveTo>
                  <a:pt x="1274040" y="1334423"/>
                </a:moveTo>
                <a:lnTo>
                  <a:pt x="1280921" y="1352126"/>
                </a:lnTo>
                <a:lnTo>
                  <a:pt x="1274798" y="1338655"/>
                </a:lnTo>
                <a:close/>
                <a:moveTo>
                  <a:pt x="2722920" y="1333012"/>
                </a:moveTo>
                <a:lnTo>
                  <a:pt x="2719613" y="1342292"/>
                </a:lnTo>
                <a:lnTo>
                  <a:pt x="2686330" y="1363857"/>
                </a:lnTo>
                <a:lnTo>
                  <a:pt x="2688251" y="1358593"/>
                </a:lnTo>
                <a:close/>
                <a:moveTo>
                  <a:pt x="1533451" y="1330375"/>
                </a:moveTo>
                <a:lnTo>
                  <a:pt x="1540168" y="1337263"/>
                </a:lnTo>
                <a:lnTo>
                  <a:pt x="1553536" y="1351876"/>
                </a:lnTo>
                <a:lnTo>
                  <a:pt x="1545051" y="1348214"/>
                </a:lnTo>
                <a:close/>
                <a:moveTo>
                  <a:pt x="1227391" y="1330235"/>
                </a:moveTo>
                <a:lnTo>
                  <a:pt x="1230713" y="1342651"/>
                </a:lnTo>
                <a:lnTo>
                  <a:pt x="1227497" y="1333092"/>
                </a:lnTo>
                <a:lnTo>
                  <a:pt x="1227445" y="1331678"/>
                </a:lnTo>
                <a:close/>
                <a:moveTo>
                  <a:pt x="1961951" y="1328360"/>
                </a:moveTo>
                <a:lnTo>
                  <a:pt x="1960014" y="1335801"/>
                </a:lnTo>
                <a:lnTo>
                  <a:pt x="1929423" y="1348884"/>
                </a:lnTo>
                <a:lnTo>
                  <a:pt x="1930979" y="1341785"/>
                </a:lnTo>
                <a:lnTo>
                  <a:pt x="1935679" y="1340585"/>
                </a:lnTo>
                <a:close/>
                <a:moveTo>
                  <a:pt x="1993034" y="1326013"/>
                </a:moveTo>
                <a:lnTo>
                  <a:pt x="1991860" y="1330581"/>
                </a:lnTo>
                <a:lnTo>
                  <a:pt x="1970946" y="1348284"/>
                </a:lnTo>
                <a:close/>
                <a:moveTo>
                  <a:pt x="1539914" y="1325935"/>
                </a:moveTo>
                <a:lnTo>
                  <a:pt x="1546187" y="1328537"/>
                </a:lnTo>
                <a:lnTo>
                  <a:pt x="1547714" y="1330499"/>
                </a:lnTo>
                <a:lnTo>
                  <a:pt x="1551891" y="1333674"/>
                </a:lnTo>
                <a:lnTo>
                  <a:pt x="1556314" y="1338163"/>
                </a:lnTo>
                <a:cubicBezTo>
                  <a:pt x="1567883" y="1348074"/>
                  <a:pt x="1579874" y="1356763"/>
                  <a:pt x="1591889" y="1364372"/>
                </a:cubicBezTo>
                <a:lnTo>
                  <a:pt x="1592969" y="1364900"/>
                </a:lnTo>
                <a:lnTo>
                  <a:pt x="1594134" y="1365786"/>
                </a:lnTo>
                <a:lnTo>
                  <a:pt x="1634123" y="1386656"/>
                </a:lnTo>
                <a:lnTo>
                  <a:pt x="1571362" y="1359569"/>
                </a:lnTo>
                <a:close/>
                <a:moveTo>
                  <a:pt x="2522910" y="1325168"/>
                </a:moveTo>
                <a:lnTo>
                  <a:pt x="2515134" y="1344305"/>
                </a:lnTo>
                <a:lnTo>
                  <a:pt x="2513449" y="1349130"/>
                </a:lnTo>
                <a:lnTo>
                  <a:pt x="2505401" y="1355884"/>
                </a:lnTo>
                <a:lnTo>
                  <a:pt x="2481736" y="1372989"/>
                </a:lnTo>
                <a:lnTo>
                  <a:pt x="2479378" y="1373761"/>
                </a:lnTo>
                <a:lnTo>
                  <a:pt x="2481761" y="1366986"/>
                </a:lnTo>
                <a:lnTo>
                  <a:pt x="2497940" y="1356045"/>
                </a:lnTo>
                <a:close/>
                <a:moveTo>
                  <a:pt x="2626921" y="1323930"/>
                </a:moveTo>
                <a:lnTo>
                  <a:pt x="2620437" y="1340872"/>
                </a:lnTo>
                <a:lnTo>
                  <a:pt x="2613183" y="1347816"/>
                </a:lnTo>
                <a:lnTo>
                  <a:pt x="2588324" y="1364081"/>
                </a:lnTo>
                <a:lnTo>
                  <a:pt x="2583738" y="1366735"/>
                </a:lnTo>
                <a:lnTo>
                  <a:pt x="2586313" y="1360149"/>
                </a:lnTo>
                <a:lnTo>
                  <a:pt x="2595039" y="1354842"/>
                </a:lnTo>
                <a:lnTo>
                  <a:pt x="2596317" y="1353532"/>
                </a:lnTo>
                <a:close/>
                <a:moveTo>
                  <a:pt x="1232061" y="1321787"/>
                </a:moveTo>
                <a:lnTo>
                  <a:pt x="1234849" y="1333172"/>
                </a:lnTo>
                <a:lnTo>
                  <a:pt x="1236844" y="1341323"/>
                </a:lnTo>
                <a:lnTo>
                  <a:pt x="1234915" y="1335105"/>
                </a:lnTo>
                <a:lnTo>
                  <a:pt x="1232113" y="1326073"/>
                </a:lnTo>
                <a:close/>
                <a:moveTo>
                  <a:pt x="2695588" y="1320424"/>
                </a:moveTo>
                <a:lnTo>
                  <a:pt x="2691812" y="1330773"/>
                </a:lnTo>
                <a:lnTo>
                  <a:pt x="2652007" y="1361855"/>
                </a:lnTo>
                <a:lnTo>
                  <a:pt x="2655587" y="1352201"/>
                </a:lnTo>
                <a:lnTo>
                  <a:pt x="2677125" y="1334727"/>
                </a:lnTo>
                <a:lnTo>
                  <a:pt x="2694528" y="1321704"/>
                </a:lnTo>
                <a:close/>
                <a:moveTo>
                  <a:pt x="1983071" y="1318530"/>
                </a:moveTo>
                <a:lnTo>
                  <a:pt x="1966628" y="1332395"/>
                </a:lnTo>
                <a:lnTo>
                  <a:pt x="1968472" y="1325326"/>
                </a:lnTo>
                <a:close/>
                <a:moveTo>
                  <a:pt x="1994716" y="1316677"/>
                </a:moveTo>
                <a:lnTo>
                  <a:pt x="1969358" y="1343422"/>
                </a:lnTo>
                <a:lnTo>
                  <a:pt x="1962852" y="1346866"/>
                </a:lnTo>
                <a:lnTo>
                  <a:pt x="1964549" y="1340360"/>
                </a:lnTo>
                <a:lnTo>
                  <a:pt x="1968806" y="1338533"/>
                </a:lnTo>
                <a:close/>
                <a:moveTo>
                  <a:pt x="2329857" y="1314775"/>
                </a:moveTo>
                <a:lnTo>
                  <a:pt x="2329717" y="1322249"/>
                </a:lnTo>
                <a:cubicBezTo>
                  <a:pt x="2328520" y="1332472"/>
                  <a:pt x="2326187" y="1340759"/>
                  <a:pt x="2322202" y="1346849"/>
                </a:cubicBezTo>
                <a:lnTo>
                  <a:pt x="2318871" y="1349034"/>
                </a:lnTo>
                <a:close/>
                <a:moveTo>
                  <a:pt x="2004603" y="1314347"/>
                </a:moveTo>
                <a:lnTo>
                  <a:pt x="2000005" y="1320882"/>
                </a:lnTo>
                <a:lnTo>
                  <a:pt x="2000660" y="1318323"/>
                </a:lnTo>
                <a:close/>
                <a:moveTo>
                  <a:pt x="2264271" y="1313311"/>
                </a:moveTo>
                <a:lnTo>
                  <a:pt x="2266363" y="1320492"/>
                </a:lnTo>
                <a:cubicBezTo>
                  <a:pt x="2268837" y="1331224"/>
                  <a:pt x="2269514" y="1339141"/>
                  <a:pt x="2267061" y="1343036"/>
                </a:cubicBezTo>
                <a:lnTo>
                  <a:pt x="2266068" y="1343713"/>
                </a:lnTo>
                <a:lnTo>
                  <a:pt x="2259540" y="1340887"/>
                </a:lnTo>
                <a:lnTo>
                  <a:pt x="2258990" y="1328215"/>
                </a:lnTo>
                <a:close/>
                <a:moveTo>
                  <a:pt x="2131117" y="1313304"/>
                </a:moveTo>
                <a:lnTo>
                  <a:pt x="2139506" y="1320699"/>
                </a:lnTo>
                <a:lnTo>
                  <a:pt x="2130887" y="1314127"/>
                </a:lnTo>
                <a:close/>
                <a:moveTo>
                  <a:pt x="2297517" y="1312573"/>
                </a:moveTo>
                <a:lnTo>
                  <a:pt x="2297940" y="1315223"/>
                </a:lnTo>
                <a:cubicBezTo>
                  <a:pt x="2299252" y="1329574"/>
                  <a:pt x="2298532" y="1340157"/>
                  <a:pt x="2294303" y="1346253"/>
                </a:cubicBezTo>
                <a:lnTo>
                  <a:pt x="2286059" y="1351447"/>
                </a:lnTo>
                <a:lnTo>
                  <a:pt x="2285048" y="1351081"/>
                </a:lnTo>
                <a:close/>
                <a:moveTo>
                  <a:pt x="1236699" y="1312099"/>
                </a:moveTo>
                <a:lnTo>
                  <a:pt x="1244257" y="1345780"/>
                </a:lnTo>
                <a:lnTo>
                  <a:pt x="1244383" y="1346344"/>
                </a:lnTo>
                <a:lnTo>
                  <a:pt x="1236631" y="1319247"/>
                </a:lnTo>
                <a:lnTo>
                  <a:pt x="1236631" y="1319242"/>
                </a:lnTo>
                <a:lnTo>
                  <a:pt x="1236632" y="1319145"/>
                </a:lnTo>
                <a:close/>
                <a:moveTo>
                  <a:pt x="1966302" y="1311658"/>
                </a:moveTo>
                <a:lnTo>
                  <a:pt x="1964253" y="1319520"/>
                </a:lnTo>
                <a:lnTo>
                  <a:pt x="1932582" y="1334749"/>
                </a:lnTo>
                <a:lnTo>
                  <a:pt x="1934361" y="1327150"/>
                </a:lnTo>
                <a:lnTo>
                  <a:pt x="1940889" y="1320469"/>
                </a:lnTo>
                <a:close/>
                <a:moveTo>
                  <a:pt x="1505289" y="1311561"/>
                </a:moveTo>
                <a:lnTo>
                  <a:pt x="1517055" y="1316442"/>
                </a:lnTo>
                <a:lnTo>
                  <a:pt x="1527496" y="1336990"/>
                </a:lnTo>
                <a:lnTo>
                  <a:pt x="1533919" y="1343409"/>
                </a:lnTo>
                <a:lnTo>
                  <a:pt x="1521497" y="1338046"/>
                </a:lnTo>
                <a:lnTo>
                  <a:pt x="1514863" y="1327637"/>
                </a:lnTo>
                <a:lnTo>
                  <a:pt x="1512072" y="1323257"/>
                </a:lnTo>
                <a:close/>
                <a:moveTo>
                  <a:pt x="900938" y="1310955"/>
                </a:moveTo>
                <a:lnTo>
                  <a:pt x="937378" y="1337788"/>
                </a:lnTo>
                <a:lnTo>
                  <a:pt x="950756" y="1348116"/>
                </a:lnTo>
                <a:cubicBezTo>
                  <a:pt x="961610" y="1354593"/>
                  <a:pt x="972930" y="1360253"/>
                  <a:pt x="984623" y="1365050"/>
                </a:cubicBezTo>
                <a:cubicBezTo>
                  <a:pt x="992840" y="1368157"/>
                  <a:pt x="1001350" y="1370426"/>
                  <a:pt x="1010024" y="1371823"/>
                </a:cubicBezTo>
                <a:cubicBezTo>
                  <a:pt x="1018239" y="1372899"/>
                  <a:pt x="1026173" y="1375544"/>
                  <a:pt x="1033391" y="1379613"/>
                </a:cubicBezTo>
                <a:lnTo>
                  <a:pt x="1038641" y="1382998"/>
                </a:lnTo>
                <a:cubicBezTo>
                  <a:pt x="1063362" y="1398577"/>
                  <a:pt x="1091473" y="1416358"/>
                  <a:pt x="1104680" y="1439387"/>
                </a:cubicBezTo>
                <a:cubicBezTo>
                  <a:pt x="1108934" y="1442125"/>
                  <a:pt x="1113345" y="1444612"/>
                  <a:pt x="1117889" y="1446838"/>
                </a:cubicBezTo>
                <a:lnTo>
                  <a:pt x="1119074" y="1446838"/>
                </a:lnTo>
                <a:lnTo>
                  <a:pt x="1155887" y="1457746"/>
                </a:lnTo>
                <a:lnTo>
                  <a:pt x="1115349" y="1451240"/>
                </a:lnTo>
                <a:cubicBezTo>
                  <a:pt x="1110776" y="1449379"/>
                  <a:pt x="1105697" y="1447516"/>
                  <a:pt x="1100616" y="1445144"/>
                </a:cubicBezTo>
                <a:cubicBezTo>
                  <a:pt x="1083244" y="1428492"/>
                  <a:pt x="1063708" y="1414252"/>
                  <a:pt x="1042535" y="1402812"/>
                </a:cubicBezTo>
                <a:lnTo>
                  <a:pt x="1024078" y="1391466"/>
                </a:lnTo>
                <a:cubicBezTo>
                  <a:pt x="1016350" y="1386810"/>
                  <a:pt x="1008112" y="1383059"/>
                  <a:pt x="999525" y="1380291"/>
                </a:cubicBezTo>
                <a:cubicBezTo>
                  <a:pt x="990872" y="1377409"/>
                  <a:pt x="982488" y="1373782"/>
                  <a:pt x="974464" y="1369453"/>
                </a:cubicBezTo>
                <a:cubicBezTo>
                  <a:pt x="963681" y="1363395"/>
                  <a:pt x="953329" y="1356605"/>
                  <a:pt x="943475" y="1349133"/>
                </a:cubicBezTo>
                <a:lnTo>
                  <a:pt x="931283" y="1340666"/>
                </a:lnTo>
                <a:close/>
                <a:moveTo>
                  <a:pt x="2231154" y="1308839"/>
                </a:moveTo>
                <a:lnTo>
                  <a:pt x="2239964" y="1332416"/>
                </a:lnTo>
                <a:lnTo>
                  <a:pt x="2235919" y="1330666"/>
                </a:lnTo>
                <a:lnTo>
                  <a:pt x="2234805" y="1329887"/>
                </a:lnTo>
                <a:lnTo>
                  <a:pt x="2234640" y="1328981"/>
                </a:lnTo>
                <a:lnTo>
                  <a:pt x="2228479" y="1317318"/>
                </a:lnTo>
                <a:close/>
                <a:moveTo>
                  <a:pt x="2125606" y="1308453"/>
                </a:moveTo>
                <a:lnTo>
                  <a:pt x="2126692" y="1309409"/>
                </a:lnTo>
                <a:lnTo>
                  <a:pt x="2126627" y="1309647"/>
                </a:lnTo>
                <a:close/>
                <a:moveTo>
                  <a:pt x="1241666" y="1308108"/>
                </a:moveTo>
                <a:lnTo>
                  <a:pt x="1245214" y="1325254"/>
                </a:lnTo>
                <a:lnTo>
                  <a:pt x="1241565" y="1311406"/>
                </a:lnTo>
                <a:lnTo>
                  <a:pt x="1241607" y="1310014"/>
                </a:lnTo>
                <a:close/>
                <a:moveTo>
                  <a:pt x="718447" y="1307874"/>
                </a:moveTo>
                <a:lnTo>
                  <a:pt x="718444" y="1307880"/>
                </a:lnTo>
                <a:lnTo>
                  <a:pt x="718164" y="1308415"/>
                </a:lnTo>
                <a:lnTo>
                  <a:pt x="656686" y="1372920"/>
                </a:lnTo>
                <a:lnTo>
                  <a:pt x="633016" y="1395106"/>
                </a:lnTo>
                <a:lnTo>
                  <a:pt x="634936" y="1393049"/>
                </a:lnTo>
                <a:lnTo>
                  <a:pt x="635474" y="1392473"/>
                </a:lnTo>
                <a:lnTo>
                  <a:pt x="657385" y="1372002"/>
                </a:lnTo>
                <a:close/>
                <a:moveTo>
                  <a:pt x="876975" y="1307257"/>
                </a:moveTo>
                <a:lnTo>
                  <a:pt x="919430" y="1354382"/>
                </a:lnTo>
                <a:lnTo>
                  <a:pt x="929422" y="1362679"/>
                </a:lnTo>
                <a:cubicBezTo>
                  <a:pt x="939254" y="1371505"/>
                  <a:pt x="949541" y="1379815"/>
                  <a:pt x="960239" y="1387571"/>
                </a:cubicBezTo>
                <a:cubicBezTo>
                  <a:pt x="969843" y="1393971"/>
                  <a:pt x="979919" y="1399631"/>
                  <a:pt x="990382" y="1404504"/>
                </a:cubicBezTo>
                <a:cubicBezTo>
                  <a:pt x="997112" y="1407896"/>
                  <a:pt x="1003667" y="1411628"/>
                  <a:pt x="1010024" y="1415679"/>
                </a:cubicBezTo>
                <a:cubicBezTo>
                  <a:pt x="1038472" y="1433630"/>
                  <a:pt x="1067767" y="1450563"/>
                  <a:pt x="1090287" y="1462076"/>
                </a:cubicBezTo>
                <a:cubicBezTo>
                  <a:pt x="1094419" y="1464042"/>
                  <a:pt x="1098810" y="1465411"/>
                  <a:pt x="1103326" y="1466142"/>
                </a:cubicBezTo>
                <a:lnTo>
                  <a:pt x="1107560" y="1467157"/>
                </a:lnTo>
                <a:lnTo>
                  <a:pt x="1140767" y="1470487"/>
                </a:lnTo>
                <a:lnTo>
                  <a:pt x="1103328" y="1471730"/>
                </a:lnTo>
                <a:lnTo>
                  <a:pt x="1100279" y="1471730"/>
                </a:lnTo>
                <a:cubicBezTo>
                  <a:pt x="1095461" y="1471194"/>
                  <a:pt x="1090702" y="1470231"/>
                  <a:pt x="1086055" y="1468851"/>
                </a:cubicBezTo>
                <a:cubicBezTo>
                  <a:pt x="1056667" y="1459728"/>
                  <a:pt x="1028645" y="1446684"/>
                  <a:pt x="1002743" y="1430073"/>
                </a:cubicBezTo>
                <a:lnTo>
                  <a:pt x="998848" y="1427703"/>
                </a:lnTo>
                <a:cubicBezTo>
                  <a:pt x="982645" y="1417856"/>
                  <a:pt x="967396" y="1406517"/>
                  <a:pt x="953298" y="1393836"/>
                </a:cubicBezTo>
                <a:cubicBezTo>
                  <a:pt x="941106" y="1382153"/>
                  <a:pt x="930100" y="1370807"/>
                  <a:pt x="919431" y="1359970"/>
                </a:cubicBezTo>
                <a:lnTo>
                  <a:pt x="915707" y="1356243"/>
                </a:lnTo>
                <a:close/>
                <a:moveTo>
                  <a:pt x="2732771" y="1305376"/>
                </a:moveTo>
                <a:lnTo>
                  <a:pt x="2726668" y="1322497"/>
                </a:lnTo>
                <a:lnTo>
                  <a:pt x="2691895" y="1348607"/>
                </a:lnTo>
                <a:lnTo>
                  <a:pt x="2695708" y="1338160"/>
                </a:lnTo>
                <a:lnTo>
                  <a:pt x="2696249" y="1337742"/>
                </a:lnTo>
                <a:lnTo>
                  <a:pt x="2714553" y="1324651"/>
                </a:lnTo>
                <a:lnTo>
                  <a:pt x="2717534" y="1321280"/>
                </a:lnTo>
                <a:lnTo>
                  <a:pt x="2722114" y="1317738"/>
                </a:lnTo>
                <a:close/>
                <a:moveTo>
                  <a:pt x="2601124" y="1304396"/>
                </a:moveTo>
                <a:lnTo>
                  <a:pt x="2591509" y="1328998"/>
                </a:lnTo>
                <a:lnTo>
                  <a:pt x="2576653" y="1345369"/>
                </a:lnTo>
                <a:lnTo>
                  <a:pt x="2549486" y="1364219"/>
                </a:lnTo>
                <a:lnTo>
                  <a:pt x="2551736" y="1358543"/>
                </a:lnTo>
                <a:lnTo>
                  <a:pt x="2554376" y="1356901"/>
                </a:lnTo>
                <a:cubicBezTo>
                  <a:pt x="2570536" y="1343322"/>
                  <a:pt x="2585444" y="1327008"/>
                  <a:pt x="2599071" y="1308003"/>
                </a:cubicBezTo>
                <a:close/>
                <a:moveTo>
                  <a:pt x="2199481" y="1304380"/>
                </a:moveTo>
                <a:lnTo>
                  <a:pt x="2200400" y="1305783"/>
                </a:lnTo>
                <a:lnTo>
                  <a:pt x="2199651" y="1305258"/>
                </a:lnTo>
                <a:lnTo>
                  <a:pt x="2199274" y="1304958"/>
                </a:lnTo>
                <a:close/>
                <a:moveTo>
                  <a:pt x="20013" y="1304093"/>
                </a:moveTo>
                <a:lnTo>
                  <a:pt x="18515" y="1315038"/>
                </a:lnTo>
                <a:lnTo>
                  <a:pt x="16458" y="1323244"/>
                </a:lnTo>
                <a:lnTo>
                  <a:pt x="15529" y="1326952"/>
                </a:lnTo>
                <a:lnTo>
                  <a:pt x="15697" y="1323732"/>
                </a:lnTo>
                <a:close/>
                <a:moveTo>
                  <a:pt x="1245569" y="1303497"/>
                </a:moveTo>
                <a:lnTo>
                  <a:pt x="1247328" y="1312631"/>
                </a:lnTo>
                <a:lnTo>
                  <a:pt x="1248762" y="1320081"/>
                </a:lnTo>
                <a:lnTo>
                  <a:pt x="1248588" y="1319358"/>
                </a:lnTo>
                <a:lnTo>
                  <a:pt x="1247889" y="1316453"/>
                </a:lnTo>
                <a:lnTo>
                  <a:pt x="1245430" y="1306246"/>
                </a:lnTo>
                <a:close/>
                <a:moveTo>
                  <a:pt x="1202286" y="1302705"/>
                </a:moveTo>
                <a:lnTo>
                  <a:pt x="1208076" y="1341895"/>
                </a:lnTo>
                <a:lnTo>
                  <a:pt x="1202216" y="1312389"/>
                </a:lnTo>
                <a:lnTo>
                  <a:pt x="1202216" y="1307647"/>
                </a:lnTo>
                <a:close/>
                <a:moveTo>
                  <a:pt x="2368825" y="1299652"/>
                </a:moveTo>
                <a:lnTo>
                  <a:pt x="2366549" y="1318989"/>
                </a:lnTo>
                <a:lnTo>
                  <a:pt x="2363772" y="1329052"/>
                </a:lnTo>
                <a:lnTo>
                  <a:pt x="2354730" y="1348748"/>
                </a:lnTo>
                <a:lnTo>
                  <a:pt x="2349763" y="1355167"/>
                </a:lnTo>
                <a:lnTo>
                  <a:pt x="2349699" y="1355193"/>
                </a:lnTo>
                <a:lnTo>
                  <a:pt x="2357599" y="1330606"/>
                </a:lnTo>
                <a:close/>
                <a:moveTo>
                  <a:pt x="1542529" y="1299648"/>
                </a:moveTo>
                <a:lnTo>
                  <a:pt x="1557557" y="1305616"/>
                </a:lnTo>
                <a:lnTo>
                  <a:pt x="1579190" y="1318562"/>
                </a:lnTo>
                <a:lnTo>
                  <a:pt x="1599104" y="1339620"/>
                </a:lnTo>
                <a:lnTo>
                  <a:pt x="1552985" y="1311498"/>
                </a:lnTo>
                <a:close/>
                <a:moveTo>
                  <a:pt x="2669138" y="1299008"/>
                </a:moveTo>
                <a:lnTo>
                  <a:pt x="2659773" y="1324351"/>
                </a:lnTo>
                <a:lnTo>
                  <a:pt x="2620921" y="1357194"/>
                </a:lnTo>
                <a:lnTo>
                  <a:pt x="2620867" y="1357224"/>
                </a:lnTo>
                <a:lnTo>
                  <a:pt x="2626101" y="1343550"/>
                </a:lnTo>
                <a:lnTo>
                  <a:pt x="2651204" y="1320913"/>
                </a:lnTo>
                <a:lnTo>
                  <a:pt x="2656378" y="1313957"/>
                </a:lnTo>
                <a:lnTo>
                  <a:pt x="2663541" y="1307130"/>
                </a:lnTo>
                <a:close/>
                <a:moveTo>
                  <a:pt x="1969808" y="1298198"/>
                </a:moveTo>
                <a:lnTo>
                  <a:pt x="1967788" y="1305953"/>
                </a:lnTo>
                <a:lnTo>
                  <a:pt x="1944688" y="1313904"/>
                </a:lnTo>
                <a:lnTo>
                  <a:pt x="1946737" y="1311701"/>
                </a:lnTo>
                <a:lnTo>
                  <a:pt x="1949574" y="1302781"/>
                </a:lnTo>
                <a:close/>
                <a:moveTo>
                  <a:pt x="2000622" y="1296532"/>
                </a:moveTo>
                <a:lnTo>
                  <a:pt x="1999835" y="1299589"/>
                </a:lnTo>
                <a:lnTo>
                  <a:pt x="1989220" y="1307514"/>
                </a:lnTo>
                <a:lnTo>
                  <a:pt x="1970810" y="1316366"/>
                </a:lnTo>
                <a:lnTo>
                  <a:pt x="1972608" y="1309471"/>
                </a:lnTo>
                <a:lnTo>
                  <a:pt x="1983853" y="1305571"/>
                </a:lnTo>
                <a:close/>
                <a:moveTo>
                  <a:pt x="1250362" y="1295856"/>
                </a:moveTo>
                <a:lnTo>
                  <a:pt x="1252375" y="1307445"/>
                </a:lnTo>
                <a:lnTo>
                  <a:pt x="1250223" y="1297970"/>
                </a:lnTo>
                <a:lnTo>
                  <a:pt x="1250270" y="1297255"/>
                </a:lnTo>
                <a:lnTo>
                  <a:pt x="1250315" y="1296565"/>
                </a:lnTo>
                <a:close/>
                <a:moveTo>
                  <a:pt x="1332041" y="1294010"/>
                </a:moveTo>
                <a:lnTo>
                  <a:pt x="1368840" y="1310695"/>
                </a:lnTo>
                <a:lnTo>
                  <a:pt x="1333804" y="1295333"/>
                </a:lnTo>
                <a:lnTo>
                  <a:pt x="1333458" y="1295124"/>
                </a:lnTo>
                <a:lnTo>
                  <a:pt x="1333443" y="1295115"/>
                </a:lnTo>
                <a:lnTo>
                  <a:pt x="1332482" y="1294358"/>
                </a:lnTo>
                <a:close/>
                <a:moveTo>
                  <a:pt x="857229" y="1291775"/>
                </a:moveTo>
                <a:lnTo>
                  <a:pt x="911303" y="1359970"/>
                </a:lnTo>
                <a:lnTo>
                  <a:pt x="915029" y="1363694"/>
                </a:lnTo>
                <a:cubicBezTo>
                  <a:pt x="925358" y="1375209"/>
                  <a:pt x="936365" y="1386386"/>
                  <a:pt x="948896" y="1397561"/>
                </a:cubicBezTo>
                <a:cubicBezTo>
                  <a:pt x="963362" y="1410162"/>
                  <a:pt x="978884" y="1421491"/>
                  <a:pt x="995292" y="1431427"/>
                </a:cubicBezTo>
                <a:lnTo>
                  <a:pt x="999019" y="1433799"/>
                </a:lnTo>
                <a:cubicBezTo>
                  <a:pt x="1025358" y="1450661"/>
                  <a:pt x="1053831" y="1463930"/>
                  <a:pt x="1083685" y="1473253"/>
                </a:cubicBezTo>
                <a:cubicBezTo>
                  <a:pt x="1088823" y="1474922"/>
                  <a:pt x="1094091" y="1476169"/>
                  <a:pt x="1099433" y="1476979"/>
                </a:cubicBezTo>
                <a:lnTo>
                  <a:pt x="1102480" y="1476979"/>
                </a:lnTo>
                <a:lnTo>
                  <a:pt x="1135386" y="1477815"/>
                </a:lnTo>
                <a:lnTo>
                  <a:pt x="1134397" y="1477971"/>
                </a:lnTo>
                <a:lnTo>
                  <a:pt x="1111401" y="1481590"/>
                </a:lnTo>
                <a:lnTo>
                  <a:pt x="1092003" y="1478993"/>
                </a:lnTo>
                <a:lnTo>
                  <a:pt x="1055005" y="1474038"/>
                </a:lnTo>
                <a:lnTo>
                  <a:pt x="1039117" y="1468921"/>
                </a:lnTo>
                <a:lnTo>
                  <a:pt x="1023981" y="1462182"/>
                </a:lnTo>
                <a:lnTo>
                  <a:pt x="1000727" y="1451828"/>
                </a:lnTo>
                <a:lnTo>
                  <a:pt x="986131" y="1443349"/>
                </a:lnTo>
                <a:lnTo>
                  <a:pt x="941951" y="1405522"/>
                </a:lnTo>
                <a:cubicBezTo>
                  <a:pt x="906730" y="1365982"/>
                  <a:pt x="881753" y="1332115"/>
                  <a:pt x="864058" y="1303900"/>
                </a:cubicBezTo>
                <a:lnTo>
                  <a:pt x="863081" y="1302166"/>
                </a:lnTo>
                <a:lnTo>
                  <a:pt x="862854" y="1301761"/>
                </a:lnTo>
                <a:close/>
                <a:moveTo>
                  <a:pt x="1520776" y="1290996"/>
                </a:moveTo>
                <a:lnTo>
                  <a:pt x="1530614" y="1294914"/>
                </a:lnTo>
                <a:lnTo>
                  <a:pt x="1556673" y="1321743"/>
                </a:lnTo>
                <a:lnTo>
                  <a:pt x="1585307" y="1338254"/>
                </a:lnTo>
                <a:lnTo>
                  <a:pt x="1554028" y="1325271"/>
                </a:lnTo>
                <a:close/>
                <a:moveTo>
                  <a:pt x="2012515" y="1290117"/>
                </a:moveTo>
                <a:lnTo>
                  <a:pt x="2006792" y="1294392"/>
                </a:lnTo>
                <a:lnTo>
                  <a:pt x="2007146" y="1293013"/>
                </a:lnTo>
                <a:close/>
                <a:moveTo>
                  <a:pt x="1255247" y="1289346"/>
                </a:moveTo>
                <a:lnTo>
                  <a:pt x="1256397" y="1296603"/>
                </a:lnTo>
                <a:lnTo>
                  <a:pt x="1255144" y="1290592"/>
                </a:lnTo>
                <a:lnTo>
                  <a:pt x="1255202" y="1289895"/>
                </a:lnTo>
                <a:close/>
                <a:moveTo>
                  <a:pt x="1788709" y="1289283"/>
                </a:moveTo>
                <a:lnTo>
                  <a:pt x="1779799" y="1291646"/>
                </a:lnTo>
                <a:lnTo>
                  <a:pt x="1775218" y="1290088"/>
                </a:lnTo>
                <a:close/>
                <a:moveTo>
                  <a:pt x="897294" y="1288577"/>
                </a:moveTo>
                <a:lnTo>
                  <a:pt x="899779" y="1290825"/>
                </a:lnTo>
                <a:lnTo>
                  <a:pt x="903670" y="1294343"/>
                </a:lnTo>
                <a:cubicBezTo>
                  <a:pt x="919490" y="1305704"/>
                  <a:pt x="936584" y="1315291"/>
                  <a:pt x="954651" y="1322886"/>
                </a:cubicBezTo>
                <a:cubicBezTo>
                  <a:pt x="965658" y="1326950"/>
                  <a:pt x="978527" y="1331013"/>
                  <a:pt x="985809" y="1333215"/>
                </a:cubicBezTo>
                <a:cubicBezTo>
                  <a:pt x="993091" y="1335416"/>
                  <a:pt x="1000033" y="1337617"/>
                  <a:pt x="1006637" y="1339989"/>
                </a:cubicBezTo>
                <a:lnTo>
                  <a:pt x="1007821" y="1339989"/>
                </a:lnTo>
                <a:cubicBezTo>
                  <a:pt x="1014913" y="1339669"/>
                  <a:pt x="1021981" y="1338933"/>
                  <a:pt x="1028989" y="1337788"/>
                </a:cubicBezTo>
                <a:cubicBezTo>
                  <a:pt x="1037812" y="1334677"/>
                  <a:pt x="1047546" y="1335477"/>
                  <a:pt x="1055743" y="1339989"/>
                </a:cubicBezTo>
                <a:cubicBezTo>
                  <a:pt x="1080973" y="1356076"/>
                  <a:pt x="1110947" y="1379612"/>
                  <a:pt x="1118735" y="1413478"/>
                </a:cubicBezTo>
                <a:cubicBezTo>
                  <a:pt x="1121951" y="1416927"/>
                  <a:pt x="1125341" y="1420204"/>
                  <a:pt x="1128895" y="1423301"/>
                </a:cubicBezTo>
                <a:lnTo>
                  <a:pt x="1130758" y="1424824"/>
                </a:lnTo>
                <a:cubicBezTo>
                  <a:pt x="1139862" y="1432935"/>
                  <a:pt x="1149873" y="1439893"/>
                  <a:pt x="1160561" y="1445578"/>
                </a:cubicBezTo>
                <a:lnTo>
                  <a:pt x="1170675" y="1449494"/>
                </a:lnTo>
                <a:lnTo>
                  <a:pt x="1167814" y="1448792"/>
                </a:lnTo>
                <a:lnTo>
                  <a:pt x="1162335" y="1447447"/>
                </a:lnTo>
                <a:cubicBezTo>
                  <a:pt x="1150712" y="1443099"/>
                  <a:pt x="1139598" y="1437391"/>
                  <a:pt x="1129233" y="1430412"/>
                </a:cubicBezTo>
                <a:lnTo>
                  <a:pt x="1127540" y="1429226"/>
                </a:lnTo>
                <a:cubicBezTo>
                  <a:pt x="1123985" y="1426857"/>
                  <a:pt x="1120427" y="1424316"/>
                  <a:pt x="1117041" y="1421607"/>
                </a:cubicBezTo>
                <a:cubicBezTo>
                  <a:pt x="1105526" y="1391465"/>
                  <a:pt x="1076571" y="1371146"/>
                  <a:pt x="1047784" y="1352857"/>
                </a:cubicBezTo>
                <a:cubicBezTo>
                  <a:pt x="1040250" y="1348501"/>
                  <a:pt x="1031565" y="1346549"/>
                  <a:pt x="1022891" y="1347269"/>
                </a:cubicBezTo>
                <a:cubicBezTo>
                  <a:pt x="1014507" y="1347550"/>
                  <a:pt x="1006127" y="1346638"/>
                  <a:pt x="998001" y="1344560"/>
                </a:cubicBezTo>
                <a:cubicBezTo>
                  <a:pt x="985738" y="1340698"/>
                  <a:pt x="973841" y="1335769"/>
                  <a:pt x="962440" y="1329827"/>
                </a:cubicBezTo>
                <a:lnTo>
                  <a:pt x="949233" y="1323562"/>
                </a:lnTo>
                <a:cubicBezTo>
                  <a:pt x="932801" y="1315299"/>
                  <a:pt x="917296" y="1305406"/>
                  <a:pt x="902942" y="1294059"/>
                </a:cubicBezTo>
                <a:close/>
                <a:moveTo>
                  <a:pt x="848782" y="1288003"/>
                </a:moveTo>
                <a:lnTo>
                  <a:pt x="848995" y="1288345"/>
                </a:lnTo>
                <a:lnTo>
                  <a:pt x="883055" y="1343219"/>
                </a:lnTo>
                <a:cubicBezTo>
                  <a:pt x="899771" y="1366553"/>
                  <a:pt x="918029" y="1388783"/>
                  <a:pt x="937718" y="1409754"/>
                </a:cubicBezTo>
                <a:cubicBezTo>
                  <a:pt x="977934" y="1456151"/>
                  <a:pt x="1035393" y="1484055"/>
                  <a:pt x="1096723" y="1486970"/>
                </a:cubicBezTo>
                <a:cubicBezTo>
                  <a:pt x="1104342" y="1486970"/>
                  <a:pt x="1111624" y="1486970"/>
                  <a:pt x="1118398" y="1486970"/>
                </a:cubicBezTo>
                <a:lnTo>
                  <a:pt x="1112696" y="1487645"/>
                </a:lnTo>
                <a:lnTo>
                  <a:pt x="1109748" y="1487778"/>
                </a:lnTo>
                <a:lnTo>
                  <a:pt x="1106001" y="1487946"/>
                </a:lnTo>
                <a:lnTo>
                  <a:pt x="1086922" y="1487842"/>
                </a:lnTo>
                <a:lnTo>
                  <a:pt x="1086578" y="1487840"/>
                </a:lnTo>
                <a:lnTo>
                  <a:pt x="1060685" y="1486865"/>
                </a:lnTo>
                <a:lnTo>
                  <a:pt x="1059488" y="1486616"/>
                </a:lnTo>
                <a:lnTo>
                  <a:pt x="1035035" y="1481536"/>
                </a:lnTo>
                <a:lnTo>
                  <a:pt x="1023661" y="1477531"/>
                </a:lnTo>
                <a:lnTo>
                  <a:pt x="1022284" y="1477046"/>
                </a:lnTo>
                <a:lnTo>
                  <a:pt x="959055" y="1443113"/>
                </a:lnTo>
                <a:lnTo>
                  <a:pt x="922079" y="1406293"/>
                </a:lnTo>
                <a:lnTo>
                  <a:pt x="917655" y="1401694"/>
                </a:lnTo>
                <a:lnTo>
                  <a:pt x="913113" y="1396600"/>
                </a:lnTo>
                <a:lnTo>
                  <a:pt x="903212" y="1385497"/>
                </a:lnTo>
                <a:lnTo>
                  <a:pt x="897422" y="1377135"/>
                </a:lnTo>
                <a:lnTo>
                  <a:pt x="895626" y="1374392"/>
                </a:lnTo>
                <a:lnTo>
                  <a:pt x="893170" y="1370643"/>
                </a:lnTo>
                <a:lnTo>
                  <a:pt x="890038" y="1365861"/>
                </a:lnTo>
                <a:lnTo>
                  <a:pt x="885517" y="1358582"/>
                </a:lnTo>
                <a:lnTo>
                  <a:pt x="881101" y="1351110"/>
                </a:lnTo>
                <a:lnTo>
                  <a:pt x="877993" y="1345851"/>
                </a:lnTo>
                <a:lnTo>
                  <a:pt x="872493" y="1336545"/>
                </a:lnTo>
                <a:lnTo>
                  <a:pt x="870287" y="1332426"/>
                </a:lnTo>
                <a:lnTo>
                  <a:pt x="862860" y="1318559"/>
                </a:lnTo>
                <a:lnTo>
                  <a:pt x="859689" y="1312141"/>
                </a:lnTo>
                <a:lnTo>
                  <a:pt x="850561" y="1292810"/>
                </a:lnTo>
                <a:close/>
                <a:moveTo>
                  <a:pt x="1511547" y="1287330"/>
                </a:moveTo>
                <a:lnTo>
                  <a:pt x="1511663" y="1287376"/>
                </a:lnTo>
                <a:lnTo>
                  <a:pt x="1514209" y="1291153"/>
                </a:lnTo>
                <a:lnTo>
                  <a:pt x="1523290" y="1304624"/>
                </a:lnTo>
                <a:lnTo>
                  <a:pt x="1536405" y="1317957"/>
                </a:lnTo>
                <a:lnTo>
                  <a:pt x="1529951" y="1315278"/>
                </a:lnTo>
                <a:lnTo>
                  <a:pt x="1522712" y="1307508"/>
                </a:lnTo>
                <a:lnTo>
                  <a:pt x="1522678" y="1307468"/>
                </a:lnTo>
                <a:lnTo>
                  <a:pt x="1518127" y="1299235"/>
                </a:lnTo>
                <a:close/>
                <a:moveTo>
                  <a:pt x="1676258" y="1286933"/>
                </a:moveTo>
                <a:lnTo>
                  <a:pt x="1697753" y="1290776"/>
                </a:lnTo>
                <a:lnTo>
                  <a:pt x="1705454" y="1293759"/>
                </a:lnTo>
                <a:lnTo>
                  <a:pt x="1744888" y="1299516"/>
                </a:lnTo>
                <a:lnTo>
                  <a:pt x="1712242" y="1297823"/>
                </a:lnTo>
                <a:lnTo>
                  <a:pt x="1689964" y="1291866"/>
                </a:lnTo>
                <a:close/>
                <a:moveTo>
                  <a:pt x="2003174" y="1286603"/>
                </a:moveTo>
                <a:lnTo>
                  <a:pt x="2002221" y="1290313"/>
                </a:lnTo>
                <a:lnTo>
                  <a:pt x="1982702" y="1300822"/>
                </a:lnTo>
                <a:lnTo>
                  <a:pt x="1974093" y="1303783"/>
                </a:lnTo>
                <a:lnTo>
                  <a:pt x="1975961" y="1296621"/>
                </a:lnTo>
                <a:close/>
                <a:moveTo>
                  <a:pt x="2205888" y="1286537"/>
                </a:moveTo>
                <a:lnTo>
                  <a:pt x="2215815" y="1306460"/>
                </a:lnTo>
                <a:lnTo>
                  <a:pt x="2222497" y="1319703"/>
                </a:lnTo>
                <a:lnTo>
                  <a:pt x="2222093" y="1320986"/>
                </a:lnTo>
                <a:lnTo>
                  <a:pt x="2215904" y="1316642"/>
                </a:lnTo>
                <a:lnTo>
                  <a:pt x="2213126" y="1312387"/>
                </a:lnTo>
                <a:lnTo>
                  <a:pt x="2202438" y="1296146"/>
                </a:lnTo>
                <a:close/>
                <a:moveTo>
                  <a:pt x="2238455" y="1285689"/>
                </a:moveTo>
                <a:lnTo>
                  <a:pt x="2239975" y="1289697"/>
                </a:lnTo>
                <a:cubicBezTo>
                  <a:pt x="2244892" y="1302142"/>
                  <a:pt x="2249293" y="1313403"/>
                  <a:pt x="2252043" y="1322272"/>
                </a:cubicBezTo>
                <a:lnTo>
                  <a:pt x="2252724" y="1328039"/>
                </a:lnTo>
                <a:lnTo>
                  <a:pt x="2249678" y="1336619"/>
                </a:lnTo>
                <a:lnTo>
                  <a:pt x="2248672" y="1336183"/>
                </a:lnTo>
                <a:lnTo>
                  <a:pt x="2247596" y="1326060"/>
                </a:lnTo>
                <a:lnTo>
                  <a:pt x="2234840" y="1297153"/>
                </a:lnTo>
                <a:close/>
                <a:moveTo>
                  <a:pt x="1213936" y="1285646"/>
                </a:moveTo>
                <a:lnTo>
                  <a:pt x="1215452" y="1301487"/>
                </a:lnTo>
                <a:lnTo>
                  <a:pt x="1218014" y="1328247"/>
                </a:lnTo>
                <a:lnTo>
                  <a:pt x="1213563" y="1292236"/>
                </a:lnTo>
                <a:lnTo>
                  <a:pt x="1213563" y="1288850"/>
                </a:lnTo>
                <a:close/>
                <a:moveTo>
                  <a:pt x="2274127" y="1285492"/>
                </a:moveTo>
                <a:lnTo>
                  <a:pt x="2281378" y="1318228"/>
                </a:lnTo>
                <a:cubicBezTo>
                  <a:pt x="2283302" y="1330631"/>
                  <a:pt x="2283302" y="1339733"/>
                  <a:pt x="2280090" y="1344729"/>
                </a:cubicBezTo>
                <a:lnTo>
                  <a:pt x="2275732" y="1347556"/>
                </a:lnTo>
                <a:lnTo>
                  <a:pt x="2272503" y="1346281"/>
                </a:lnTo>
                <a:lnTo>
                  <a:pt x="2272545" y="1346253"/>
                </a:lnTo>
                <a:cubicBezTo>
                  <a:pt x="2275592" y="1341173"/>
                  <a:pt x="2275338" y="1332960"/>
                  <a:pt x="2272989" y="1321784"/>
                </a:cubicBezTo>
                <a:lnTo>
                  <a:pt x="2267744" y="1303509"/>
                </a:lnTo>
                <a:close/>
                <a:moveTo>
                  <a:pt x="2772945" y="1284727"/>
                </a:moveTo>
                <a:lnTo>
                  <a:pt x="2764687" y="1306464"/>
                </a:lnTo>
                <a:lnTo>
                  <a:pt x="2748552" y="1322371"/>
                </a:lnTo>
                <a:lnTo>
                  <a:pt x="2728094" y="1336606"/>
                </a:lnTo>
                <a:lnTo>
                  <a:pt x="2731678" y="1326550"/>
                </a:lnTo>
                <a:lnTo>
                  <a:pt x="2740383" y="1320129"/>
                </a:lnTo>
                <a:close/>
                <a:moveTo>
                  <a:pt x="609896" y="1284295"/>
                </a:moveTo>
                <a:lnTo>
                  <a:pt x="609086" y="1285114"/>
                </a:lnTo>
                <a:lnTo>
                  <a:pt x="608313" y="1285896"/>
                </a:lnTo>
                <a:lnTo>
                  <a:pt x="594805" y="1296764"/>
                </a:lnTo>
                <a:lnTo>
                  <a:pt x="581725" y="1307286"/>
                </a:lnTo>
                <a:lnTo>
                  <a:pt x="562022" y="1323137"/>
                </a:lnTo>
                <a:close/>
                <a:moveTo>
                  <a:pt x="791053" y="1284189"/>
                </a:moveTo>
                <a:lnTo>
                  <a:pt x="791078" y="1284276"/>
                </a:lnTo>
                <a:lnTo>
                  <a:pt x="790196" y="1285302"/>
                </a:lnTo>
                <a:lnTo>
                  <a:pt x="790184" y="1285258"/>
                </a:lnTo>
                <a:lnTo>
                  <a:pt x="790183" y="1285254"/>
                </a:lnTo>
                <a:lnTo>
                  <a:pt x="790308" y="1285100"/>
                </a:lnTo>
                <a:close/>
                <a:moveTo>
                  <a:pt x="1973630" y="1283532"/>
                </a:moveTo>
                <a:lnTo>
                  <a:pt x="1971475" y="1291792"/>
                </a:lnTo>
                <a:lnTo>
                  <a:pt x="1951675" y="1296173"/>
                </a:lnTo>
                <a:lnTo>
                  <a:pt x="1952740" y="1292825"/>
                </a:lnTo>
                <a:lnTo>
                  <a:pt x="1955057" y="1287019"/>
                </a:lnTo>
                <a:close/>
                <a:moveTo>
                  <a:pt x="1777481" y="1282021"/>
                </a:moveTo>
                <a:lnTo>
                  <a:pt x="1789922" y="1284579"/>
                </a:lnTo>
                <a:lnTo>
                  <a:pt x="1777742" y="1285686"/>
                </a:lnTo>
                <a:lnTo>
                  <a:pt x="1763036" y="1285946"/>
                </a:lnTo>
                <a:lnTo>
                  <a:pt x="1755041" y="1283227"/>
                </a:lnTo>
                <a:lnTo>
                  <a:pt x="1760447" y="1282626"/>
                </a:lnTo>
                <a:close/>
                <a:moveTo>
                  <a:pt x="1370986" y="1281373"/>
                </a:moveTo>
                <a:lnTo>
                  <a:pt x="1376291" y="1287494"/>
                </a:lnTo>
                <a:lnTo>
                  <a:pt x="1376848" y="1288549"/>
                </a:lnTo>
                <a:lnTo>
                  <a:pt x="1376031" y="1287549"/>
                </a:lnTo>
                <a:close/>
                <a:moveTo>
                  <a:pt x="2019937" y="1280711"/>
                </a:moveTo>
                <a:lnTo>
                  <a:pt x="2017518" y="1282076"/>
                </a:lnTo>
                <a:lnTo>
                  <a:pt x="2008736" y="1286806"/>
                </a:lnTo>
                <a:lnTo>
                  <a:pt x="2009373" y="1284321"/>
                </a:lnTo>
                <a:lnTo>
                  <a:pt x="2011789" y="1283431"/>
                </a:lnTo>
                <a:close/>
                <a:moveTo>
                  <a:pt x="862408" y="1280692"/>
                </a:moveTo>
                <a:lnTo>
                  <a:pt x="928574" y="1346255"/>
                </a:lnTo>
                <a:lnTo>
                  <a:pt x="940766" y="1354721"/>
                </a:lnTo>
                <a:cubicBezTo>
                  <a:pt x="951155" y="1362085"/>
                  <a:pt x="962016" y="1368760"/>
                  <a:pt x="973278" y="1374703"/>
                </a:cubicBezTo>
                <a:cubicBezTo>
                  <a:pt x="981553" y="1379046"/>
                  <a:pt x="990160" y="1382726"/>
                  <a:pt x="999016" y="1385709"/>
                </a:cubicBezTo>
                <a:cubicBezTo>
                  <a:pt x="1007233" y="1388527"/>
                  <a:pt x="1015123" y="1392216"/>
                  <a:pt x="1022554" y="1396716"/>
                </a:cubicBezTo>
                <a:lnTo>
                  <a:pt x="1041180" y="1408230"/>
                </a:lnTo>
                <a:cubicBezTo>
                  <a:pt x="1061939" y="1419414"/>
                  <a:pt x="1081080" y="1433372"/>
                  <a:pt x="1098076" y="1449717"/>
                </a:cubicBezTo>
                <a:cubicBezTo>
                  <a:pt x="1103495" y="1452426"/>
                  <a:pt x="1108913" y="1454458"/>
                  <a:pt x="1113655" y="1456321"/>
                </a:cubicBezTo>
                <a:lnTo>
                  <a:pt x="1152014" y="1463500"/>
                </a:lnTo>
                <a:lnTo>
                  <a:pt x="1109422" y="1460892"/>
                </a:lnTo>
                <a:lnTo>
                  <a:pt x="1105020" y="1459875"/>
                </a:lnTo>
                <a:cubicBezTo>
                  <a:pt x="1101061" y="1459127"/>
                  <a:pt x="1097196" y="1457936"/>
                  <a:pt x="1093505" y="1456320"/>
                </a:cubicBezTo>
                <a:cubicBezTo>
                  <a:pt x="1070984" y="1443959"/>
                  <a:pt x="1042028" y="1428040"/>
                  <a:pt x="1013580" y="1410092"/>
                </a:cubicBezTo>
                <a:cubicBezTo>
                  <a:pt x="1007126" y="1405957"/>
                  <a:pt x="1000456" y="1402168"/>
                  <a:pt x="993598" y="1398746"/>
                </a:cubicBezTo>
                <a:cubicBezTo>
                  <a:pt x="983398" y="1393786"/>
                  <a:pt x="973555" y="1388127"/>
                  <a:pt x="964134" y="1381813"/>
                </a:cubicBezTo>
                <a:cubicBezTo>
                  <a:pt x="953297" y="1374193"/>
                  <a:pt x="943306" y="1365557"/>
                  <a:pt x="933654" y="1357260"/>
                </a:cubicBezTo>
                <a:lnTo>
                  <a:pt x="923663" y="1348963"/>
                </a:lnTo>
                <a:close/>
                <a:moveTo>
                  <a:pt x="1493839" y="1280296"/>
                </a:moveTo>
                <a:lnTo>
                  <a:pt x="1499861" y="1282688"/>
                </a:lnTo>
                <a:lnTo>
                  <a:pt x="1512843" y="1308175"/>
                </a:lnTo>
                <a:lnTo>
                  <a:pt x="1503263" y="1304198"/>
                </a:lnTo>
                <a:lnTo>
                  <a:pt x="1501205" y="1303344"/>
                </a:lnTo>
                <a:lnTo>
                  <a:pt x="1500711" y="1302215"/>
                </a:lnTo>
                <a:lnTo>
                  <a:pt x="1499730" y="1299364"/>
                </a:lnTo>
                <a:lnTo>
                  <a:pt x="1497657" y="1292653"/>
                </a:lnTo>
                <a:close/>
                <a:moveTo>
                  <a:pt x="795032" y="1279319"/>
                </a:moveTo>
                <a:lnTo>
                  <a:pt x="795043" y="1279357"/>
                </a:lnTo>
                <a:lnTo>
                  <a:pt x="795064" y="1279424"/>
                </a:lnTo>
                <a:lnTo>
                  <a:pt x="795122" y="1279615"/>
                </a:lnTo>
                <a:lnTo>
                  <a:pt x="794780" y="1280035"/>
                </a:lnTo>
                <a:lnTo>
                  <a:pt x="794736" y="1279883"/>
                </a:lnTo>
                <a:lnTo>
                  <a:pt x="794719" y="1279827"/>
                </a:lnTo>
                <a:lnTo>
                  <a:pt x="794692" y="1279735"/>
                </a:lnTo>
                <a:close/>
                <a:moveTo>
                  <a:pt x="1812865" y="1278743"/>
                </a:moveTo>
                <a:lnTo>
                  <a:pt x="1812720" y="1279478"/>
                </a:lnTo>
                <a:lnTo>
                  <a:pt x="1804787" y="1281256"/>
                </a:lnTo>
                <a:lnTo>
                  <a:pt x="1802764" y="1280840"/>
                </a:lnTo>
                <a:close/>
                <a:moveTo>
                  <a:pt x="2005491" y="1277586"/>
                </a:moveTo>
                <a:lnTo>
                  <a:pt x="2004914" y="1279834"/>
                </a:lnTo>
                <a:lnTo>
                  <a:pt x="1977752" y="1289760"/>
                </a:lnTo>
                <a:lnTo>
                  <a:pt x="1979672" y="1282398"/>
                </a:lnTo>
                <a:lnTo>
                  <a:pt x="2002138" y="1278183"/>
                </a:lnTo>
                <a:close/>
                <a:moveTo>
                  <a:pt x="2310050" y="1275847"/>
                </a:moveTo>
                <a:lnTo>
                  <a:pt x="2312684" y="1301091"/>
                </a:lnTo>
                <a:lnTo>
                  <a:pt x="2313102" y="1312074"/>
                </a:lnTo>
                <a:lnTo>
                  <a:pt x="2308502" y="1345223"/>
                </a:lnTo>
                <a:lnTo>
                  <a:pt x="2295105" y="1354729"/>
                </a:lnTo>
                <a:lnTo>
                  <a:pt x="2291339" y="1353362"/>
                </a:lnTo>
                <a:lnTo>
                  <a:pt x="2298953" y="1348793"/>
                </a:lnTo>
                <a:cubicBezTo>
                  <a:pt x="2303862" y="1341681"/>
                  <a:pt x="2304962" y="1330717"/>
                  <a:pt x="2303798" y="1315921"/>
                </a:cubicBezTo>
                <a:lnTo>
                  <a:pt x="2301399" y="1300586"/>
                </a:lnTo>
                <a:lnTo>
                  <a:pt x="2304718" y="1290337"/>
                </a:lnTo>
                <a:close/>
                <a:moveTo>
                  <a:pt x="2016281" y="1275665"/>
                </a:moveTo>
                <a:lnTo>
                  <a:pt x="2011103" y="1277570"/>
                </a:lnTo>
                <a:lnTo>
                  <a:pt x="2011366" y="1276540"/>
                </a:lnTo>
                <a:close/>
                <a:moveTo>
                  <a:pt x="1829590" y="1275269"/>
                </a:moveTo>
                <a:lnTo>
                  <a:pt x="1829504" y="1275718"/>
                </a:lnTo>
                <a:lnTo>
                  <a:pt x="1818790" y="1278118"/>
                </a:lnTo>
                <a:lnTo>
                  <a:pt x="1818910" y="1277487"/>
                </a:lnTo>
                <a:close/>
                <a:moveTo>
                  <a:pt x="1694523" y="1275226"/>
                </a:moveTo>
                <a:lnTo>
                  <a:pt x="1727063" y="1279994"/>
                </a:lnTo>
                <a:lnTo>
                  <a:pt x="1738995" y="1284033"/>
                </a:lnTo>
                <a:lnTo>
                  <a:pt x="1709570" y="1280558"/>
                </a:lnTo>
                <a:lnTo>
                  <a:pt x="1709535" y="1280552"/>
                </a:lnTo>
                <a:close/>
                <a:moveTo>
                  <a:pt x="1263940" y="1274527"/>
                </a:moveTo>
                <a:lnTo>
                  <a:pt x="1264037" y="1275252"/>
                </a:lnTo>
                <a:lnTo>
                  <a:pt x="1265449" y="1285819"/>
                </a:lnTo>
                <a:lnTo>
                  <a:pt x="1265753" y="1288095"/>
                </a:lnTo>
                <a:lnTo>
                  <a:pt x="1265054" y="1284190"/>
                </a:lnTo>
                <a:lnTo>
                  <a:pt x="1263704" y="1276645"/>
                </a:lnTo>
                <a:close/>
                <a:moveTo>
                  <a:pt x="1509801" y="1273459"/>
                </a:moveTo>
                <a:lnTo>
                  <a:pt x="1521098" y="1285090"/>
                </a:lnTo>
                <a:lnTo>
                  <a:pt x="1515198" y="1282745"/>
                </a:lnTo>
                <a:lnTo>
                  <a:pt x="1512461" y="1278037"/>
                </a:lnTo>
                <a:close/>
                <a:moveTo>
                  <a:pt x="1519402" y="1273429"/>
                </a:moveTo>
                <a:lnTo>
                  <a:pt x="1540967" y="1292989"/>
                </a:lnTo>
                <a:lnTo>
                  <a:pt x="1534324" y="1290349"/>
                </a:lnTo>
                <a:close/>
                <a:moveTo>
                  <a:pt x="2713418" y="1271916"/>
                </a:moveTo>
                <a:lnTo>
                  <a:pt x="2712218" y="1274843"/>
                </a:lnTo>
                <a:lnTo>
                  <a:pt x="2701497" y="1304233"/>
                </a:lnTo>
                <a:lnTo>
                  <a:pt x="2697906" y="1308468"/>
                </a:lnTo>
                <a:lnTo>
                  <a:pt x="2660592" y="1338706"/>
                </a:lnTo>
                <a:lnTo>
                  <a:pt x="2663919" y="1329733"/>
                </a:lnTo>
                <a:lnTo>
                  <a:pt x="2675933" y="1320274"/>
                </a:lnTo>
                <a:lnTo>
                  <a:pt x="2678484" y="1316937"/>
                </a:lnTo>
                <a:lnTo>
                  <a:pt x="2682609" y="1313400"/>
                </a:lnTo>
                <a:close/>
                <a:moveTo>
                  <a:pt x="1280508" y="1271448"/>
                </a:moveTo>
                <a:lnTo>
                  <a:pt x="1281444" y="1272072"/>
                </a:lnTo>
                <a:lnTo>
                  <a:pt x="1282650" y="1280892"/>
                </a:lnTo>
                <a:cubicBezTo>
                  <a:pt x="1284368" y="1303241"/>
                  <a:pt x="1290103" y="1325097"/>
                  <a:pt x="1299584" y="1345408"/>
                </a:cubicBezTo>
                <a:lnTo>
                  <a:pt x="1301381" y="1348283"/>
                </a:lnTo>
                <a:lnTo>
                  <a:pt x="1298230" y="1343544"/>
                </a:lnTo>
                <a:cubicBezTo>
                  <a:pt x="1288625" y="1322979"/>
                  <a:pt x="1282884" y="1300824"/>
                  <a:pt x="1281296" y="1278183"/>
                </a:cubicBezTo>
                <a:close/>
                <a:moveTo>
                  <a:pt x="2178482" y="1270674"/>
                </a:moveTo>
                <a:lnTo>
                  <a:pt x="2186526" y="1284585"/>
                </a:lnTo>
                <a:lnTo>
                  <a:pt x="2186626" y="1284764"/>
                </a:lnTo>
                <a:lnTo>
                  <a:pt x="2196295" y="1299519"/>
                </a:lnTo>
                <a:lnTo>
                  <a:pt x="2195441" y="1301900"/>
                </a:lnTo>
                <a:lnTo>
                  <a:pt x="2191031" y="1298384"/>
                </a:lnTo>
                <a:lnTo>
                  <a:pt x="2176267" y="1277545"/>
                </a:lnTo>
                <a:close/>
                <a:moveTo>
                  <a:pt x="1335487" y="1270404"/>
                </a:moveTo>
                <a:lnTo>
                  <a:pt x="1351400" y="1277506"/>
                </a:lnTo>
                <a:lnTo>
                  <a:pt x="1351802" y="1277853"/>
                </a:lnTo>
                <a:close/>
                <a:moveTo>
                  <a:pt x="2413676" y="1270072"/>
                </a:moveTo>
                <a:lnTo>
                  <a:pt x="2405540" y="1311677"/>
                </a:lnTo>
                <a:lnTo>
                  <a:pt x="2400941" y="1324326"/>
                </a:lnTo>
                <a:lnTo>
                  <a:pt x="2386958" y="1349514"/>
                </a:lnTo>
                <a:lnTo>
                  <a:pt x="2384441" y="1352381"/>
                </a:lnTo>
                <a:close/>
                <a:moveTo>
                  <a:pt x="1977469" y="1268792"/>
                </a:moveTo>
                <a:lnTo>
                  <a:pt x="1975359" y="1276879"/>
                </a:lnTo>
                <a:lnTo>
                  <a:pt x="1957787" y="1280175"/>
                </a:lnTo>
                <a:lnTo>
                  <a:pt x="1962210" y="1269098"/>
                </a:lnTo>
                <a:close/>
                <a:moveTo>
                  <a:pt x="866441" y="1268240"/>
                </a:moveTo>
                <a:lnTo>
                  <a:pt x="868815" y="1270575"/>
                </a:lnTo>
                <a:lnTo>
                  <a:pt x="898629" y="1299892"/>
                </a:lnTo>
                <a:cubicBezTo>
                  <a:pt x="913298" y="1311610"/>
                  <a:pt x="929171" y="1321820"/>
                  <a:pt x="946015" y="1330336"/>
                </a:cubicBezTo>
                <a:lnTo>
                  <a:pt x="959053" y="1336601"/>
                </a:lnTo>
                <a:cubicBezTo>
                  <a:pt x="970733" y="1342786"/>
                  <a:pt x="982982" y="1347831"/>
                  <a:pt x="995629" y="1351673"/>
                </a:cubicBezTo>
                <a:cubicBezTo>
                  <a:pt x="1004264" y="1353842"/>
                  <a:pt x="1013146" y="1354866"/>
                  <a:pt x="1022045" y="1354720"/>
                </a:cubicBezTo>
                <a:cubicBezTo>
                  <a:pt x="1029683" y="1353859"/>
                  <a:pt x="1037395" y="1355461"/>
                  <a:pt x="1044059" y="1359292"/>
                </a:cubicBezTo>
                <a:cubicBezTo>
                  <a:pt x="1072845" y="1377072"/>
                  <a:pt x="1101293" y="1397054"/>
                  <a:pt x="1111793" y="1425840"/>
                </a:cubicBezTo>
                <a:cubicBezTo>
                  <a:pt x="1115686" y="1429058"/>
                  <a:pt x="1119581" y="1431767"/>
                  <a:pt x="1123306" y="1434307"/>
                </a:cubicBezTo>
                <a:lnTo>
                  <a:pt x="1125000" y="1435491"/>
                </a:lnTo>
                <a:lnTo>
                  <a:pt x="1177952" y="1456869"/>
                </a:lnTo>
                <a:lnTo>
                  <a:pt x="1156597" y="1453579"/>
                </a:lnTo>
                <a:cubicBezTo>
                  <a:pt x="1144704" y="1450428"/>
                  <a:pt x="1133146" y="1446018"/>
                  <a:pt x="1122122" y="1440403"/>
                </a:cubicBezTo>
                <a:lnTo>
                  <a:pt x="1120936" y="1440403"/>
                </a:lnTo>
                <a:cubicBezTo>
                  <a:pt x="1116747" y="1438378"/>
                  <a:pt x="1112678" y="1436116"/>
                  <a:pt x="1108744" y="1433629"/>
                </a:cubicBezTo>
                <a:cubicBezTo>
                  <a:pt x="1094690" y="1409585"/>
                  <a:pt x="1066242" y="1391635"/>
                  <a:pt x="1041010" y="1375718"/>
                </a:cubicBezTo>
                <a:lnTo>
                  <a:pt x="1035931" y="1372331"/>
                </a:lnTo>
                <a:cubicBezTo>
                  <a:pt x="1028130" y="1367809"/>
                  <a:pt x="1019485" y="1364927"/>
                  <a:pt x="1010530" y="1363864"/>
                </a:cubicBezTo>
                <a:cubicBezTo>
                  <a:pt x="1002203" y="1362481"/>
                  <a:pt x="994034" y="1360267"/>
                  <a:pt x="986146" y="1357261"/>
                </a:cubicBezTo>
                <a:cubicBezTo>
                  <a:pt x="974770" y="1352483"/>
                  <a:pt x="963787" y="1346822"/>
                  <a:pt x="953297" y="1340328"/>
                </a:cubicBezTo>
                <a:lnTo>
                  <a:pt x="940088" y="1332707"/>
                </a:lnTo>
                <a:cubicBezTo>
                  <a:pt x="924846" y="1323477"/>
                  <a:pt x="910510" y="1312895"/>
                  <a:pt x="897247" y="1301105"/>
                </a:cubicBezTo>
                <a:lnTo>
                  <a:pt x="896345" y="1300143"/>
                </a:lnTo>
                <a:lnTo>
                  <a:pt x="889895" y="1293262"/>
                </a:lnTo>
                <a:close/>
                <a:moveTo>
                  <a:pt x="2008143" y="1267276"/>
                </a:moveTo>
                <a:lnTo>
                  <a:pt x="2007234" y="1270822"/>
                </a:lnTo>
                <a:lnTo>
                  <a:pt x="2000927" y="1272087"/>
                </a:lnTo>
                <a:lnTo>
                  <a:pt x="1981408" y="1275746"/>
                </a:lnTo>
                <a:lnTo>
                  <a:pt x="1983251" y="1268676"/>
                </a:lnTo>
                <a:lnTo>
                  <a:pt x="1990457" y="1268532"/>
                </a:lnTo>
                <a:close/>
                <a:moveTo>
                  <a:pt x="2018774" y="1266521"/>
                </a:moveTo>
                <a:lnTo>
                  <a:pt x="2023128" y="1267634"/>
                </a:lnTo>
                <a:lnTo>
                  <a:pt x="2013135" y="1269639"/>
                </a:lnTo>
                <a:lnTo>
                  <a:pt x="2013844" y="1266871"/>
                </a:lnTo>
                <a:close/>
                <a:moveTo>
                  <a:pt x="2213458" y="1265451"/>
                </a:moveTo>
                <a:lnTo>
                  <a:pt x="2227102" y="1297994"/>
                </a:lnTo>
                <a:lnTo>
                  <a:pt x="2228324" y="1301265"/>
                </a:lnTo>
                <a:lnTo>
                  <a:pt x="2225208" y="1311127"/>
                </a:lnTo>
                <a:lnTo>
                  <a:pt x="2221579" y="1304259"/>
                </a:lnTo>
                <a:lnTo>
                  <a:pt x="2220086" y="1301551"/>
                </a:lnTo>
                <a:lnTo>
                  <a:pt x="2208443" y="1279421"/>
                </a:lnTo>
                <a:close/>
                <a:moveTo>
                  <a:pt x="1522335" y="1264610"/>
                </a:moveTo>
                <a:lnTo>
                  <a:pt x="1527502" y="1266577"/>
                </a:lnTo>
                <a:lnTo>
                  <a:pt x="1551804" y="1282091"/>
                </a:lnTo>
                <a:lnTo>
                  <a:pt x="1558300" y="1296470"/>
                </a:lnTo>
                <a:lnTo>
                  <a:pt x="1561195" y="1299529"/>
                </a:lnTo>
                <a:lnTo>
                  <a:pt x="1551589" y="1294332"/>
                </a:lnTo>
                <a:close/>
                <a:moveTo>
                  <a:pt x="1625569" y="1262815"/>
                </a:moveTo>
                <a:lnTo>
                  <a:pt x="1668995" y="1279635"/>
                </a:lnTo>
                <a:lnTo>
                  <a:pt x="1649403" y="1276216"/>
                </a:lnTo>
                <a:close/>
                <a:moveTo>
                  <a:pt x="853946" y="1262252"/>
                </a:moveTo>
                <a:lnTo>
                  <a:pt x="856438" y="1265990"/>
                </a:lnTo>
                <a:lnTo>
                  <a:pt x="872817" y="1283421"/>
                </a:lnTo>
                <a:lnTo>
                  <a:pt x="858300" y="1269208"/>
                </a:lnTo>
                <a:close/>
                <a:moveTo>
                  <a:pt x="1623680" y="1261755"/>
                </a:moveTo>
                <a:lnTo>
                  <a:pt x="1625540" y="1262802"/>
                </a:lnTo>
                <a:lnTo>
                  <a:pt x="1623666" y="1262076"/>
                </a:lnTo>
                <a:lnTo>
                  <a:pt x="1623298" y="1261755"/>
                </a:lnTo>
                <a:close/>
                <a:moveTo>
                  <a:pt x="1231434" y="1261627"/>
                </a:moveTo>
                <a:lnTo>
                  <a:pt x="1231418" y="1262296"/>
                </a:lnTo>
                <a:lnTo>
                  <a:pt x="1231405" y="1262823"/>
                </a:lnTo>
                <a:lnTo>
                  <a:pt x="1231370" y="1264310"/>
                </a:lnTo>
                <a:lnTo>
                  <a:pt x="1231343" y="1262095"/>
                </a:lnTo>
                <a:close/>
                <a:moveTo>
                  <a:pt x="887878" y="1261608"/>
                </a:moveTo>
                <a:lnTo>
                  <a:pt x="914198" y="1282621"/>
                </a:lnTo>
                <a:cubicBezTo>
                  <a:pt x="932278" y="1293497"/>
                  <a:pt x="951791" y="1301990"/>
                  <a:pt x="972262" y="1307815"/>
                </a:cubicBezTo>
                <a:cubicBezTo>
                  <a:pt x="986305" y="1310837"/>
                  <a:pt x="1000490" y="1313154"/>
                  <a:pt x="1014764" y="1314757"/>
                </a:cubicBezTo>
                <a:lnTo>
                  <a:pt x="1030174" y="1316958"/>
                </a:lnTo>
                <a:lnTo>
                  <a:pt x="1031359" y="1316958"/>
                </a:lnTo>
                <a:cubicBezTo>
                  <a:pt x="1040734" y="1314585"/>
                  <a:pt x="1049777" y="1311059"/>
                  <a:pt x="1058284" y="1306460"/>
                </a:cubicBezTo>
                <a:cubicBezTo>
                  <a:pt x="1067767" y="1301719"/>
                  <a:pt x="1071831" y="1300025"/>
                  <a:pt x="1077587" y="1303751"/>
                </a:cubicBezTo>
                <a:cubicBezTo>
                  <a:pt x="1109473" y="1321669"/>
                  <a:pt x="1130167" y="1354464"/>
                  <a:pt x="1132620" y="1390958"/>
                </a:cubicBezTo>
                <a:cubicBezTo>
                  <a:pt x="1135160" y="1395530"/>
                  <a:pt x="1138209" y="1399594"/>
                  <a:pt x="1140919" y="1403657"/>
                </a:cubicBezTo>
                <a:lnTo>
                  <a:pt x="1142273" y="1405520"/>
                </a:lnTo>
                <a:cubicBezTo>
                  <a:pt x="1150200" y="1416308"/>
                  <a:pt x="1159603" y="1425834"/>
                  <a:pt x="1170155" y="1433847"/>
                </a:cubicBezTo>
                <a:lnTo>
                  <a:pt x="1183732" y="1441366"/>
                </a:lnTo>
                <a:lnTo>
                  <a:pt x="1188875" y="1444214"/>
                </a:lnTo>
                <a:lnTo>
                  <a:pt x="1192028" y="1445960"/>
                </a:lnTo>
                <a:lnTo>
                  <a:pt x="1171034" y="1436900"/>
                </a:lnTo>
                <a:cubicBezTo>
                  <a:pt x="1160003" y="1430173"/>
                  <a:pt x="1149912" y="1421905"/>
                  <a:pt x="1141087" y="1412294"/>
                </a:cubicBezTo>
                <a:lnTo>
                  <a:pt x="1139395" y="1410262"/>
                </a:lnTo>
                <a:cubicBezTo>
                  <a:pt x="1136399" y="1407082"/>
                  <a:pt x="1133572" y="1403749"/>
                  <a:pt x="1130927" y="1400271"/>
                </a:cubicBezTo>
                <a:cubicBezTo>
                  <a:pt x="1126863" y="1366405"/>
                  <a:pt x="1106205" y="1339142"/>
                  <a:pt x="1069459" y="1315605"/>
                </a:cubicBezTo>
                <a:cubicBezTo>
                  <a:pt x="1060911" y="1310936"/>
                  <a:pt x="1050575" y="1310936"/>
                  <a:pt x="1042028" y="1315605"/>
                </a:cubicBezTo>
                <a:cubicBezTo>
                  <a:pt x="1034637" y="1318152"/>
                  <a:pt x="1027048" y="1320079"/>
                  <a:pt x="1019336" y="1321363"/>
                </a:cubicBezTo>
                <a:cubicBezTo>
                  <a:pt x="1013580" y="1319839"/>
                  <a:pt x="1007484" y="1318653"/>
                  <a:pt x="1001219" y="1317299"/>
                </a:cubicBezTo>
                <a:cubicBezTo>
                  <a:pt x="990381" y="1314927"/>
                  <a:pt x="978189" y="1312218"/>
                  <a:pt x="965149" y="1308325"/>
                </a:cubicBezTo>
                <a:cubicBezTo>
                  <a:pt x="946249" y="1301760"/>
                  <a:pt x="928316" y="1292891"/>
                  <a:pt x="911734" y="1281969"/>
                </a:cubicBezTo>
                <a:close/>
                <a:moveTo>
                  <a:pt x="1653127" y="1260540"/>
                </a:moveTo>
                <a:lnTo>
                  <a:pt x="1667342" y="1262823"/>
                </a:lnTo>
                <a:lnTo>
                  <a:pt x="1687159" y="1272614"/>
                </a:lnTo>
                <a:close/>
                <a:moveTo>
                  <a:pt x="2349536" y="1260061"/>
                </a:moveTo>
                <a:lnTo>
                  <a:pt x="2349912" y="1274645"/>
                </a:lnTo>
                <a:lnTo>
                  <a:pt x="2347908" y="1317652"/>
                </a:lnTo>
                <a:lnTo>
                  <a:pt x="2346498" y="1326499"/>
                </a:lnTo>
                <a:lnTo>
                  <a:pt x="2335453" y="1353536"/>
                </a:lnTo>
                <a:lnTo>
                  <a:pt x="2314889" y="1361453"/>
                </a:lnTo>
                <a:lnTo>
                  <a:pt x="2315452" y="1359696"/>
                </a:lnTo>
                <a:lnTo>
                  <a:pt x="2328626" y="1352110"/>
                </a:lnTo>
                <a:lnTo>
                  <a:pt x="2329016" y="1351012"/>
                </a:lnTo>
                <a:lnTo>
                  <a:pt x="2336284" y="1333974"/>
                </a:lnTo>
                <a:lnTo>
                  <a:pt x="2336832" y="1328918"/>
                </a:lnTo>
                <a:lnTo>
                  <a:pt x="2337754" y="1326313"/>
                </a:lnTo>
                <a:lnTo>
                  <a:pt x="2338002" y="1318160"/>
                </a:lnTo>
                <a:lnTo>
                  <a:pt x="2339027" y="1308717"/>
                </a:lnTo>
                <a:lnTo>
                  <a:pt x="2338570" y="1299436"/>
                </a:lnTo>
                <a:lnTo>
                  <a:pt x="2338879" y="1289283"/>
                </a:lnTo>
                <a:close/>
                <a:moveTo>
                  <a:pt x="2015976" y="1259385"/>
                </a:moveTo>
                <a:lnTo>
                  <a:pt x="2023000" y="1262207"/>
                </a:lnTo>
                <a:lnTo>
                  <a:pt x="2019854" y="1261101"/>
                </a:lnTo>
                <a:lnTo>
                  <a:pt x="2019839" y="1261102"/>
                </a:lnTo>
                <a:lnTo>
                  <a:pt x="2019837" y="1261101"/>
                </a:lnTo>
                <a:lnTo>
                  <a:pt x="2019830" y="1261102"/>
                </a:lnTo>
                <a:lnTo>
                  <a:pt x="2019826" y="1261101"/>
                </a:lnTo>
                <a:lnTo>
                  <a:pt x="2015382" y="1261386"/>
                </a:lnTo>
                <a:close/>
                <a:moveTo>
                  <a:pt x="1373039" y="1259274"/>
                </a:moveTo>
                <a:lnTo>
                  <a:pt x="1374440" y="1261813"/>
                </a:lnTo>
                <a:lnTo>
                  <a:pt x="1376483" y="1265512"/>
                </a:lnTo>
                <a:lnTo>
                  <a:pt x="1372735" y="1260062"/>
                </a:lnTo>
                <a:close/>
                <a:moveTo>
                  <a:pt x="1506240" y="1258511"/>
                </a:moveTo>
                <a:lnTo>
                  <a:pt x="1510678" y="1260193"/>
                </a:lnTo>
                <a:lnTo>
                  <a:pt x="1516939" y="1270637"/>
                </a:lnTo>
                <a:lnTo>
                  <a:pt x="1509548" y="1262261"/>
                </a:lnTo>
                <a:close/>
                <a:moveTo>
                  <a:pt x="1775317" y="1257524"/>
                </a:moveTo>
                <a:lnTo>
                  <a:pt x="1779839" y="1258097"/>
                </a:lnTo>
                <a:lnTo>
                  <a:pt x="1778361" y="1258492"/>
                </a:lnTo>
                <a:close/>
                <a:moveTo>
                  <a:pt x="1986382" y="1256684"/>
                </a:moveTo>
                <a:lnTo>
                  <a:pt x="2010768" y="1257868"/>
                </a:lnTo>
                <a:lnTo>
                  <a:pt x="2009611" y="1261755"/>
                </a:lnTo>
                <a:lnTo>
                  <a:pt x="1988389" y="1263111"/>
                </a:lnTo>
                <a:lnTo>
                  <a:pt x="1984685" y="1263180"/>
                </a:lnTo>
                <a:close/>
                <a:moveTo>
                  <a:pt x="2247971" y="1256609"/>
                </a:moveTo>
                <a:lnTo>
                  <a:pt x="2254877" y="1281059"/>
                </a:lnTo>
                <a:lnTo>
                  <a:pt x="2261423" y="1303535"/>
                </a:lnTo>
                <a:lnTo>
                  <a:pt x="2256443" y="1317563"/>
                </a:lnTo>
                <a:lnTo>
                  <a:pt x="2245628" y="1287834"/>
                </a:lnTo>
                <a:lnTo>
                  <a:pt x="2241353" y="1276503"/>
                </a:lnTo>
                <a:lnTo>
                  <a:pt x="2245328" y="1263898"/>
                </a:lnTo>
                <a:close/>
                <a:moveTo>
                  <a:pt x="2081897" y="1256351"/>
                </a:moveTo>
                <a:lnTo>
                  <a:pt x="2087930" y="1264342"/>
                </a:lnTo>
                <a:lnTo>
                  <a:pt x="2081700" y="1257048"/>
                </a:lnTo>
                <a:close/>
                <a:moveTo>
                  <a:pt x="1486434" y="1256327"/>
                </a:moveTo>
                <a:lnTo>
                  <a:pt x="1496005" y="1275117"/>
                </a:lnTo>
                <a:lnTo>
                  <a:pt x="1493700" y="1274201"/>
                </a:lnTo>
                <a:lnTo>
                  <a:pt x="1491712" y="1273411"/>
                </a:lnTo>
                <a:lnTo>
                  <a:pt x="1487246" y="1258954"/>
                </a:lnTo>
                <a:close/>
                <a:moveTo>
                  <a:pt x="1084895" y="1256074"/>
                </a:moveTo>
                <a:lnTo>
                  <a:pt x="1074371" y="1262435"/>
                </a:lnTo>
                <a:cubicBezTo>
                  <a:pt x="1052385" y="1268751"/>
                  <a:pt x="1029430" y="1270988"/>
                  <a:pt x="1006637" y="1269039"/>
                </a:cubicBezTo>
                <a:lnTo>
                  <a:pt x="978036" y="1261951"/>
                </a:lnTo>
                <a:lnTo>
                  <a:pt x="1015612" y="1266500"/>
                </a:lnTo>
                <a:close/>
                <a:moveTo>
                  <a:pt x="994599" y="1256002"/>
                </a:moveTo>
                <a:lnTo>
                  <a:pt x="1024248" y="1257694"/>
                </a:lnTo>
                <a:lnTo>
                  <a:pt x="1041681" y="1256033"/>
                </a:lnTo>
                <a:lnTo>
                  <a:pt x="1014934" y="1260064"/>
                </a:lnTo>
                <a:lnTo>
                  <a:pt x="1013240" y="1260064"/>
                </a:lnTo>
                <a:close/>
                <a:moveTo>
                  <a:pt x="1967484" y="1255691"/>
                </a:moveTo>
                <a:lnTo>
                  <a:pt x="1972305" y="1256000"/>
                </a:lnTo>
                <a:lnTo>
                  <a:pt x="1980698" y="1256408"/>
                </a:lnTo>
                <a:lnTo>
                  <a:pt x="1978903" y="1263289"/>
                </a:lnTo>
                <a:lnTo>
                  <a:pt x="1964418" y="1263560"/>
                </a:lnTo>
                <a:lnTo>
                  <a:pt x="1967485" y="1255879"/>
                </a:lnTo>
                <a:close/>
                <a:moveTo>
                  <a:pt x="1625056" y="1255432"/>
                </a:moveTo>
                <a:lnTo>
                  <a:pt x="1632830" y="1257281"/>
                </a:lnTo>
                <a:lnTo>
                  <a:pt x="1632947" y="1257300"/>
                </a:lnTo>
                <a:lnTo>
                  <a:pt x="1640162" y="1261778"/>
                </a:lnTo>
                <a:cubicBezTo>
                  <a:pt x="1661507" y="1271999"/>
                  <a:pt x="1683963" y="1279898"/>
                  <a:pt x="1707149" y="1285293"/>
                </a:cubicBezTo>
                <a:cubicBezTo>
                  <a:pt x="1722246" y="1288833"/>
                  <a:pt x="1737538" y="1290865"/>
                  <a:pt x="1752817" y="1291422"/>
                </a:cubicBezTo>
                <a:lnTo>
                  <a:pt x="1752825" y="1291422"/>
                </a:lnTo>
                <a:lnTo>
                  <a:pt x="1752826" y="1291422"/>
                </a:lnTo>
                <a:lnTo>
                  <a:pt x="1752837" y="1291422"/>
                </a:lnTo>
                <a:lnTo>
                  <a:pt x="1752840" y="1291422"/>
                </a:lnTo>
                <a:lnTo>
                  <a:pt x="1759626" y="1291017"/>
                </a:lnTo>
                <a:lnTo>
                  <a:pt x="1765451" y="1292989"/>
                </a:lnTo>
                <a:lnTo>
                  <a:pt x="1750091" y="1293557"/>
                </a:lnTo>
                <a:lnTo>
                  <a:pt x="1748333" y="1293623"/>
                </a:lnTo>
                <a:lnTo>
                  <a:pt x="1743399" y="1292913"/>
                </a:lnTo>
                <a:cubicBezTo>
                  <a:pt x="1734086" y="1290544"/>
                  <a:pt x="1720709" y="1288512"/>
                  <a:pt x="1705302" y="1285971"/>
                </a:cubicBezTo>
                <a:lnTo>
                  <a:pt x="1692035" y="1283656"/>
                </a:lnTo>
                <a:lnTo>
                  <a:pt x="1647800" y="1268232"/>
                </a:lnTo>
                <a:close/>
                <a:moveTo>
                  <a:pt x="1342613" y="1254782"/>
                </a:moveTo>
                <a:lnTo>
                  <a:pt x="1362913" y="1263788"/>
                </a:lnTo>
                <a:lnTo>
                  <a:pt x="1363246" y="1264237"/>
                </a:lnTo>
                <a:lnTo>
                  <a:pt x="1356817" y="1261291"/>
                </a:lnTo>
                <a:close/>
                <a:moveTo>
                  <a:pt x="2017679" y="1253646"/>
                </a:moveTo>
                <a:lnTo>
                  <a:pt x="2030653" y="1260274"/>
                </a:lnTo>
                <a:lnTo>
                  <a:pt x="2030658" y="1260416"/>
                </a:lnTo>
                <a:lnTo>
                  <a:pt x="2017491" y="1254278"/>
                </a:lnTo>
                <a:close/>
                <a:moveTo>
                  <a:pt x="1798068" y="1253217"/>
                </a:moveTo>
                <a:lnTo>
                  <a:pt x="1798043" y="1253224"/>
                </a:lnTo>
                <a:lnTo>
                  <a:pt x="1798016" y="1253219"/>
                </a:lnTo>
                <a:close/>
                <a:moveTo>
                  <a:pt x="1716325" y="1253042"/>
                </a:moveTo>
                <a:lnTo>
                  <a:pt x="1724827" y="1253515"/>
                </a:lnTo>
                <a:lnTo>
                  <a:pt x="1742942" y="1255238"/>
                </a:lnTo>
                <a:lnTo>
                  <a:pt x="1742946" y="1255237"/>
                </a:lnTo>
                <a:lnTo>
                  <a:pt x="1742955" y="1255238"/>
                </a:lnTo>
                <a:lnTo>
                  <a:pt x="1745902" y="1254686"/>
                </a:lnTo>
                <a:lnTo>
                  <a:pt x="1747813" y="1254793"/>
                </a:lnTo>
                <a:lnTo>
                  <a:pt x="1757861" y="1257988"/>
                </a:lnTo>
                <a:lnTo>
                  <a:pt x="1718846" y="1253967"/>
                </a:lnTo>
                <a:close/>
                <a:moveTo>
                  <a:pt x="2150581" y="1252074"/>
                </a:moveTo>
                <a:lnTo>
                  <a:pt x="2166544" y="1274774"/>
                </a:lnTo>
                <a:lnTo>
                  <a:pt x="2151884" y="1258794"/>
                </a:lnTo>
                <a:lnTo>
                  <a:pt x="2149321" y="1255628"/>
                </a:lnTo>
                <a:close/>
                <a:moveTo>
                  <a:pt x="1237935" y="1249203"/>
                </a:moveTo>
                <a:lnTo>
                  <a:pt x="1237118" y="1268082"/>
                </a:lnTo>
                <a:lnTo>
                  <a:pt x="1237268" y="1252273"/>
                </a:lnTo>
                <a:close/>
                <a:moveTo>
                  <a:pt x="2287235" y="1248496"/>
                </a:moveTo>
                <a:lnTo>
                  <a:pt x="2289394" y="1261586"/>
                </a:lnTo>
                <a:lnTo>
                  <a:pt x="2295495" y="1299876"/>
                </a:lnTo>
                <a:lnTo>
                  <a:pt x="2286787" y="1326809"/>
                </a:lnTo>
                <a:lnTo>
                  <a:pt x="2287441" y="1319477"/>
                </a:lnTo>
                <a:lnTo>
                  <a:pt x="2277783" y="1275175"/>
                </a:lnTo>
                <a:close/>
                <a:moveTo>
                  <a:pt x="1352377" y="1248125"/>
                </a:moveTo>
                <a:lnTo>
                  <a:pt x="1371192" y="1255930"/>
                </a:lnTo>
                <a:lnTo>
                  <a:pt x="1371333" y="1256185"/>
                </a:lnTo>
                <a:lnTo>
                  <a:pt x="1371808" y="1257046"/>
                </a:lnTo>
                <a:lnTo>
                  <a:pt x="1368602" y="1255575"/>
                </a:lnTo>
                <a:close/>
                <a:moveTo>
                  <a:pt x="863159" y="1247867"/>
                </a:moveTo>
                <a:lnTo>
                  <a:pt x="909005" y="1286751"/>
                </a:lnTo>
                <a:cubicBezTo>
                  <a:pt x="926071" y="1297901"/>
                  <a:pt x="944524" y="1306928"/>
                  <a:pt x="963965" y="1313573"/>
                </a:cubicBezTo>
                <a:cubicBezTo>
                  <a:pt x="977341" y="1317637"/>
                  <a:pt x="989704" y="1320177"/>
                  <a:pt x="1000541" y="1322547"/>
                </a:cubicBezTo>
                <a:lnTo>
                  <a:pt x="1018998" y="1326781"/>
                </a:lnTo>
                <a:lnTo>
                  <a:pt x="1020184" y="1326781"/>
                </a:lnTo>
                <a:cubicBezTo>
                  <a:pt x="1028397" y="1325446"/>
                  <a:pt x="1036495" y="1323466"/>
                  <a:pt x="1044397" y="1320854"/>
                </a:cubicBezTo>
                <a:cubicBezTo>
                  <a:pt x="1054220" y="1318145"/>
                  <a:pt x="1059638" y="1316451"/>
                  <a:pt x="1066749" y="1320854"/>
                </a:cubicBezTo>
                <a:cubicBezTo>
                  <a:pt x="1102140" y="1343715"/>
                  <a:pt x="1121444" y="1369962"/>
                  <a:pt x="1125677" y="1403149"/>
                </a:cubicBezTo>
                <a:cubicBezTo>
                  <a:pt x="1128506" y="1406997"/>
                  <a:pt x="1131560" y="1410671"/>
                  <a:pt x="1134822" y="1414157"/>
                </a:cubicBezTo>
                <a:lnTo>
                  <a:pt x="1136515" y="1416021"/>
                </a:lnTo>
                <a:cubicBezTo>
                  <a:pt x="1145029" y="1425385"/>
                  <a:pt x="1154704" y="1433543"/>
                  <a:pt x="1165266" y="1440318"/>
                </a:cubicBezTo>
                <a:lnTo>
                  <a:pt x="1170256" y="1442662"/>
                </a:lnTo>
                <a:lnTo>
                  <a:pt x="1179858" y="1447172"/>
                </a:lnTo>
                <a:lnTo>
                  <a:pt x="1184942" y="1449560"/>
                </a:lnTo>
                <a:lnTo>
                  <a:pt x="1169643" y="1444181"/>
                </a:lnTo>
                <a:lnTo>
                  <a:pt x="1166721" y="1443153"/>
                </a:lnTo>
                <a:cubicBezTo>
                  <a:pt x="1155342" y="1437464"/>
                  <a:pt x="1144676" y="1430349"/>
                  <a:pt x="1134991" y="1421946"/>
                </a:cubicBezTo>
                <a:lnTo>
                  <a:pt x="1133128" y="1420252"/>
                </a:lnTo>
                <a:cubicBezTo>
                  <a:pt x="1130081" y="1417542"/>
                  <a:pt x="1126863" y="1414664"/>
                  <a:pt x="1123816" y="1411446"/>
                </a:cubicBezTo>
                <a:cubicBezTo>
                  <a:pt x="1115348" y="1375379"/>
                  <a:pt x="1084531" y="1352181"/>
                  <a:pt x="1058452" y="1335247"/>
                </a:cubicBezTo>
                <a:cubicBezTo>
                  <a:pt x="1049372" y="1330006"/>
                  <a:pt x="1038538" y="1328721"/>
                  <a:pt x="1028481" y="1331692"/>
                </a:cubicBezTo>
                <a:cubicBezTo>
                  <a:pt x="1021869" y="1332817"/>
                  <a:pt x="1015197" y="1333551"/>
                  <a:pt x="1008499" y="1333893"/>
                </a:cubicBezTo>
                <a:cubicBezTo>
                  <a:pt x="1001896" y="1331521"/>
                  <a:pt x="997661" y="1330166"/>
                  <a:pt x="987841" y="1327119"/>
                </a:cubicBezTo>
                <a:cubicBezTo>
                  <a:pt x="978019" y="1324070"/>
                  <a:pt x="968029" y="1321023"/>
                  <a:pt x="957021" y="1316959"/>
                </a:cubicBezTo>
                <a:cubicBezTo>
                  <a:pt x="921651" y="1301999"/>
                  <a:pt x="890148" y="1279183"/>
                  <a:pt x="864904" y="1250241"/>
                </a:cubicBezTo>
                <a:close/>
                <a:moveTo>
                  <a:pt x="2074982" y="1247181"/>
                </a:moveTo>
                <a:lnTo>
                  <a:pt x="2078092" y="1251300"/>
                </a:lnTo>
                <a:lnTo>
                  <a:pt x="2077801" y="1252396"/>
                </a:lnTo>
                <a:close/>
                <a:moveTo>
                  <a:pt x="2186144" y="1246910"/>
                </a:moveTo>
                <a:lnTo>
                  <a:pt x="2203019" y="1280778"/>
                </a:lnTo>
                <a:lnTo>
                  <a:pt x="2199246" y="1291296"/>
                </a:lnTo>
                <a:lnTo>
                  <a:pt x="2195656" y="1285841"/>
                </a:lnTo>
                <a:lnTo>
                  <a:pt x="2189801" y="1276134"/>
                </a:lnTo>
                <a:lnTo>
                  <a:pt x="2181396" y="1261637"/>
                </a:lnTo>
                <a:close/>
                <a:moveTo>
                  <a:pt x="2388203" y="1246218"/>
                </a:moveTo>
                <a:lnTo>
                  <a:pt x="2394253" y="1246923"/>
                </a:lnTo>
                <a:lnTo>
                  <a:pt x="2392866" y="1269818"/>
                </a:lnTo>
                <a:lnTo>
                  <a:pt x="2383605" y="1323626"/>
                </a:lnTo>
                <a:lnTo>
                  <a:pt x="2377956" y="1334648"/>
                </a:lnTo>
                <a:lnTo>
                  <a:pt x="2363513" y="1356774"/>
                </a:lnTo>
                <a:lnTo>
                  <a:pt x="2347039" y="1363474"/>
                </a:lnTo>
                <a:lnTo>
                  <a:pt x="2347395" y="1362365"/>
                </a:lnTo>
                <a:lnTo>
                  <a:pt x="2355443" y="1359118"/>
                </a:lnTo>
                <a:cubicBezTo>
                  <a:pt x="2369843" y="1344333"/>
                  <a:pt x="2374895" y="1316488"/>
                  <a:pt x="2376891" y="1279775"/>
                </a:cubicBezTo>
                <a:lnTo>
                  <a:pt x="2376952" y="1277242"/>
                </a:lnTo>
                <a:close/>
                <a:moveTo>
                  <a:pt x="1808883" y="1246160"/>
                </a:moveTo>
                <a:lnTo>
                  <a:pt x="1813903" y="1246263"/>
                </a:lnTo>
                <a:lnTo>
                  <a:pt x="1814482" y="1246275"/>
                </a:lnTo>
                <a:lnTo>
                  <a:pt x="1812194" y="1247418"/>
                </a:lnTo>
                <a:lnTo>
                  <a:pt x="1808617" y="1247532"/>
                </a:lnTo>
                <a:close/>
                <a:moveTo>
                  <a:pt x="1071564" y="1245982"/>
                </a:moveTo>
                <a:lnTo>
                  <a:pt x="1069243" y="1246690"/>
                </a:lnTo>
                <a:lnTo>
                  <a:pt x="1061797" y="1248960"/>
                </a:lnTo>
                <a:lnTo>
                  <a:pt x="1061475" y="1249058"/>
                </a:lnTo>
                <a:cubicBezTo>
                  <a:pt x="1049136" y="1251498"/>
                  <a:pt x="1036551" y="1252695"/>
                  <a:pt x="1023909" y="1252613"/>
                </a:cubicBezTo>
                <a:lnTo>
                  <a:pt x="1005924" y="1249703"/>
                </a:lnTo>
                <a:lnTo>
                  <a:pt x="1032883" y="1250410"/>
                </a:lnTo>
                <a:close/>
                <a:moveTo>
                  <a:pt x="1110776" y="1245840"/>
                </a:moveTo>
                <a:cubicBezTo>
                  <a:pt x="1120090" y="1251427"/>
                  <a:pt x="1162931" y="1282924"/>
                  <a:pt x="1153957" y="1354382"/>
                </a:cubicBezTo>
                <a:lnTo>
                  <a:pt x="1153957" y="1355399"/>
                </a:lnTo>
                <a:cubicBezTo>
                  <a:pt x="1155603" y="1361707"/>
                  <a:pt x="1157580" y="1367925"/>
                  <a:pt x="1159884" y="1374025"/>
                </a:cubicBezTo>
                <a:cubicBezTo>
                  <a:pt x="1165128" y="1388677"/>
                  <a:pt x="1172878" y="1402166"/>
                  <a:pt x="1182681" y="1413947"/>
                </a:cubicBezTo>
                <a:lnTo>
                  <a:pt x="1188716" y="1419047"/>
                </a:lnTo>
                <a:lnTo>
                  <a:pt x="1205746" y="1433439"/>
                </a:lnTo>
                <a:lnTo>
                  <a:pt x="1194732" y="1425353"/>
                </a:lnTo>
                <a:lnTo>
                  <a:pt x="1184486" y="1417829"/>
                </a:lnTo>
                <a:cubicBezTo>
                  <a:pt x="1174521" y="1407521"/>
                  <a:pt x="1166291" y="1395537"/>
                  <a:pt x="1160223" y="1382321"/>
                </a:cubicBezTo>
                <a:lnTo>
                  <a:pt x="1160223" y="1380798"/>
                </a:lnTo>
                <a:cubicBezTo>
                  <a:pt x="1157871" y="1375887"/>
                  <a:pt x="1155778" y="1370858"/>
                  <a:pt x="1153958" y="1365727"/>
                </a:cubicBezTo>
                <a:cubicBezTo>
                  <a:pt x="1158738" y="1323729"/>
                  <a:pt x="1139489" y="1282611"/>
                  <a:pt x="1104173" y="1259386"/>
                </a:cubicBezTo>
                <a:cubicBezTo>
                  <a:pt x="1096214" y="1254476"/>
                  <a:pt x="1090626" y="1259555"/>
                  <a:pt x="1083345" y="1265991"/>
                </a:cubicBezTo>
                <a:lnTo>
                  <a:pt x="1078603" y="1269206"/>
                </a:lnTo>
                <a:lnTo>
                  <a:pt x="1090751" y="1259548"/>
                </a:lnTo>
                <a:lnTo>
                  <a:pt x="1093559" y="1257316"/>
                </a:lnTo>
                <a:lnTo>
                  <a:pt x="1099746" y="1253601"/>
                </a:lnTo>
                <a:lnTo>
                  <a:pt x="1103386" y="1248979"/>
                </a:lnTo>
                <a:lnTo>
                  <a:pt x="1104009" y="1248404"/>
                </a:lnTo>
                <a:lnTo>
                  <a:pt x="1106607" y="1246009"/>
                </a:lnTo>
                <a:cubicBezTo>
                  <a:pt x="1108237" y="1244908"/>
                  <a:pt x="1109337" y="1244908"/>
                  <a:pt x="1110776" y="1245840"/>
                </a:cubicBezTo>
                <a:close/>
                <a:moveTo>
                  <a:pt x="1308201" y="1245709"/>
                </a:moveTo>
                <a:lnTo>
                  <a:pt x="1359697" y="1268191"/>
                </a:lnTo>
                <a:lnTo>
                  <a:pt x="1359726" y="1268225"/>
                </a:lnTo>
                <a:lnTo>
                  <a:pt x="1347644" y="1263011"/>
                </a:lnTo>
                <a:lnTo>
                  <a:pt x="1318848" y="1250582"/>
                </a:lnTo>
                <a:close/>
                <a:moveTo>
                  <a:pt x="1794534" y="1245587"/>
                </a:moveTo>
                <a:lnTo>
                  <a:pt x="1796388" y="1245903"/>
                </a:lnTo>
                <a:lnTo>
                  <a:pt x="1803052" y="1246040"/>
                </a:lnTo>
                <a:lnTo>
                  <a:pt x="1802717" y="1247719"/>
                </a:lnTo>
                <a:lnTo>
                  <a:pt x="1802506" y="1247726"/>
                </a:lnTo>
                <a:lnTo>
                  <a:pt x="1798542" y="1247852"/>
                </a:lnTo>
                <a:lnTo>
                  <a:pt x="1789597" y="1246510"/>
                </a:lnTo>
                <a:close/>
                <a:moveTo>
                  <a:pt x="1091794" y="1245169"/>
                </a:moveTo>
                <a:lnTo>
                  <a:pt x="1085715" y="1249396"/>
                </a:lnTo>
                <a:lnTo>
                  <a:pt x="1070516" y="1251687"/>
                </a:lnTo>
                <a:lnTo>
                  <a:pt x="1073563" y="1250753"/>
                </a:lnTo>
                <a:lnTo>
                  <a:pt x="1081153" y="1248428"/>
                </a:lnTo>
                <a:close/>
                <a:moveTo>
                  <a:pt x="2377734" y="1244997"/>
                </a:moveTo>
                <a:lnTo>
                  <a:pt x="2382217" y="1245520"/>
                </a:lnTo>
                <a:lnTo>
                  <a:pt x="2377399" y="1258799"/>
                </a:lnTo>
                <a:close/>
                <a:moveTo>
                  <a:pt x="2417015" y="1244898"/>
                </a:moveTo>
                <a:lnTo>
                  <a:pt x="2416921" y="1245902"/>
                </a:lnTo>
                <a:lnTo>
                  <a:pt x="2409019" y="1265588"/>
                </a:lnTo>
                <a:lnTo>
                  <a:pt x="2392558" y="1311978"/>
                </a:lnTo>
                <a:lnTo>
                  <a:pt x="2399091" y="1272848"/>
                </a:lnTo>
                <a:lnTo>
                  <a:pt x="2400692" y="1247294"/>
                </a:lnTo>
                <a:lnTo>
                  <a:pt x="2406033" y="1246197"/>
                </a:lnTo>
                <a:close/>
                <a:moveTo>
                  <a:pt x="2020306" y="1244795"/>
                </a:moveTo>
                <a:lnTo>
                  <a:pt x="2030394" y="1253968"/>
                </a:lnTo>
                <a:lnTo>
                  <a:pt x="2030403" y="1254004"/>
                </a:lnTo>
                <a:lnTo>
                  <a:pt x="2030424" y="1254518"/>
                </a:lnTo>
                <a:lnTo>
                  <a:pt x="2019226" y="1248434"/>
                </a:lnTo>
                <a:close/>
                <a:moveTo>
                  <a:pt x="2657303" y="1244547"/>
                </a:moveTo>
                <a:lnTo>
                  <a:pt x="2633415" y="1306963"/>
                </a:lnTo>
                <a:lnTo>
                  <a:pt x="2621413" y="1319325"/>
                </a:lnTo>
                <a:lnTo>
                  <a:pt x="2591106" y="1347893"/>
                </a:lnTo>
                <a:lnTo>
                  <a:pt x="2596833" y="1333247"/>
                </a:lnTo>
                <a:lnTo>
                  <a:pt x="2616143" y="1310024"/>
                </a:lnTo>
                <a:lnTo>
                  <a:pt x="2628874" y="1296098"/>
                </a:lnTo>
                <a:lnTo>
                  <a:pt x="2631043" y="1292103"/>
                </a:lnTo>
                <a:lnTo>
                  <a:pt x="2634186" y="1288323"/>
                </a:lnTo>
                <a:close/>
                <a:moveTo>
                  <a:pt x="1989609" y="1244312"/>
                </a:moveTo>
                <a:lnTo>
                  <a:pt x="2003148" y="1246220"/>
                </a:lnTo>
                <a:lnTo>
                  <a:pt x="2012772" y="1251138"/>
                </a:lnTo>
                <a:lnTo>
                  <a:pt x="2012460" y="1252184"/>
                </a:lnTo>
                <a:lnTo>
                  <a:pt x="1987851" y="1251051"/>
                </a:lnTo>
                <a:close/>
                <a:moveTo>
                  <a:pt x="1621281" y="1244182"/>
                </a:moveTo>
                <a:lnTo>
                  <a:pt x="1630939" y="1247450"/>
                </a:lnTo>
                <a:lnTo>
                  <a:pt x="1639437" y="1252205"/>
                </a:lnTo>
                <a:lnTo>
                  <a:pt x="1632238" y="1251084"/>
                </a:lnTo>
                <a:lnTo>
                  <a:pt x="1631350" y="1250871"/>
                </a:lnTo>
                <a:close/>
                <a:moveTo>
                  <a:pt x="1779093" y="1243921"/>
                </a:moveTo>
                <a:lnTo>
                  <a:pt x="1776316" y="1244519"/>
                </a:lnTo>
                <a:lnTo>
                  <a:pt x="1773874" y="1244153"/>
                </a:lnTo>
                <a:close/>
                <a:moveTo>
                  <a:pt x="619605" y="1242378"/>
                </a:moveTo>
                <a:lnTo>
                  <a:pt x="614131" y="1247829"/>
                </a:lnTo>
                <a:lnTo>
                  <a:pt x="583903" y="1273442"/>
                </a:lnTo>
                <a:lnTo>
                  <a:pt x="576714" y="1279534"/>
                </a:lnTo>
                <a:lnTo>
                  <a:pt x="547465" y="1304318"/>
                </a:lnTo>
                <a:lnTo>
                  <a:pt x="519854" y="1327714"/>
                </a:lnTo>
                <a:lnTo>
                  <a:pt x="525743" y="1322676"/>
                </a:lnTo>
                <a:lnTo>
                  <a:pt x="598179" y="1260707"/>
                </a:lnTo>
                <a:close/>
                <a:moveTo>
                  <a:pt x="1969064" y="1241416"/>
                </a:moveTo>
                <a:lnTo>
                  <a:pt x="1984040" y="1243529"/>
                </a:lnTo>
                <a:lnTo>
                  <a:pt x="1982164" y="1250789"/>
                </a:lnTo>
                <a:lnTo>
                  <a:pt x="1970299" y="1250243"/>
                </a:lnTo>
                <a:lnTo>
                  <a:pt x="1967457" y="1250061"/>
                </a:lnTo>
                <a:lnTo>
                  <a:pt x="1967441" y="1246533"/>
                </a:lnTo>
                <a:close/>
                <a:moveTo>
                  <a:pt x="2356467" y="1241056"/>
                </a:moveTo>
                <a:lnTo>
                  <a:pt x="2361571" y="1243063"/>
                </a:lnTo>
                <a:lnTo>
                  <a:pt x="2361710" y="1243129"/>
                </a:lnTo>
                <a:lnTo>
                  <a:pt x="2372115" y="1244342"/>
                </a:lnTo>
                <a:lnTo>
                  <a:pt x="2371392" y="1275367"/>
                </a:lnTo>
                <a:lnTo>
                  <a:pt x="2353855" y="1323714"/>
                </a:lnTo>
                <a:lnTo>
                  <a:pt x="2354092" y="1319471"/>
                </a:lnTo>
                <a:lnTo>
                  <a:pt x="2355640" y="1310503"/>
                </a:lnTo>
                <a:cubicBezTo>
                  <a:pt x="2356508" y="1299909"/>
                  <a:pt x="2356751" y="1287976"/>
                  <a:pt x="2356661" y="1274840"/>
                </a:cubicBezTo>
                <a:lnTo>
                  <a:pt x="2355923" y="1242546"/>
                </a:lnTo>
                <a:close/>
                <a:moveTo>
                  <a:pt x="2222225" y="1241034"/>
                </a:moveTo>
                <a:lnTo>
                  <a:pt x="2226844" y="1255033"/>
                </a:lnTo>
                <a:lnTo>
                  <a:pt x="2235614" y="1278190"/>
                </a:lnTo>
                <a:lnTo>
                  <a:pt x="2231786" y="1290308"/>
                </a:lnTo>
                <a:lnTo>
                  <a:pt x="2216873" y="1255941"/>
                </a:lnTo>
                <a:close/>
                <a:moveTo>
                  <a:pt x="2758070" y="1240670"/>
                </a:moveTo>
                <a:lnTo>
                  <a:pt x="2741198" y="1283287"/>
                </a:lnTo>
                <a:lnTo>
                  <a:pt x="2733227" y="1293883"/>
                </a:lnTo>
                <a:lnTo>
                  <a:pt x="2720250" y="1308566"/>
                </a:lnTo>
                <a:lnTo>
                  <a:pt x="2701031" y="1323576"/>
                </a:lnTo>
                <a:lnTo>
                  <a:pt x="2706351" y="1308998"/>
                </a:lnTo>
                <a:lnTo>
                  <a:pt x="2751422" y="1253121"/>
                </a:lnTo>
                <a:close/>
                <a:moveTo>
                  <a:pt x="1491311" y="1240666"/>
                </a:moveTo>
                <a:lnTo>
                  <a:pt x="1494504" y="1247138"/>
                </a:lnTo>
                <a:lnTo>
                  <a:pt x="1492008" y="1242842"/>
                </a:lnTo>
                <a:close/>
                <a:moveTo>
                  <a:pt x="2440131" y="1240173"/>
                </a:moveTo>
                <a:lnTo>
                  <a:pt x="2439216" y="1247583"/>
                </a:lnTo>
                <a:lnTo>
                  <a:pt x="2422921" y="1315611"/>
                </a:lnTo>
                <a:lnTo>
                  <a:pt x="2401357" y="1352714"/>
                </a:lnTo>
                <a:lnTo>
                  <a:pt x="2393917" y="1360117"/>
                </a:lnTo>
                <a:lnTo>
                  <a:pt x="2386807" y="1364831"/>
                </a:lnTo>
                <a:lnTo>
                  <a:pt x="2379421" y="1367150"/>
                </a:lnTo>
                <a:lnTo>
                  <a:pt x="2380946" y="1362346"/>
                </a:lnTo>
                <a:lnTo>
                  <a:pt x="2385767" y="1360425"/>
                </a:lnTo>
                <a:cubicBezTo>
                  <a:pt x="2405779" y="1341417"/>
                  <a:pt x="2414807" y="1306196"/>
                  <a:pt x="2420596" y="1260519"/>
                </a:cubicBezTo>
                <a:lnTo>
                  <a:pt x="2421598" y="1250025"/>
                </a:lnTo>
                <a:lnTo>
                  <a:pt x="2423984" y="1244073"/>
                </a:lnTo>
                <a:lnTo>
                  <a:pt x="2433008" y="1243006"/>
                </a:lnTo>
                <a:close/>
                <a:moveTo>
                  <a:pt x="1796511" y="1239779"/>
                </a:moveTo>
                <a:lnTo>
                  <a:pt x="1796334" y="1239851"/>
                </a:lnTo>
                <a:lnTo>
                  <a:pt x="1796320" y="1239849"/>
                </a:lnTo>
                <a:close/>
                <a:moveTo>
                  <a:pt x="661902" y="1239748"/>
                </a:moveTo>
                <a:lnTo>
                  <a:pt x="661862" y="1239795"/>
                </a:lnTo>
                <a:lnTo>
                  <a:pt x="651857" y="1251489"/>
                </a:lnTo>
                <a:lnTo>
                  <a:pt x="607609" y="1296231"/>
                </a:lnTo>
                <a:lnTo>
                  <a:pt x="548488" y="1343008"/>
                </a:lnTo>
                <a:lnTo>
                  <a:pt x="533685" y="1354720"/>
                </a:lnTo>
                <a:lnTo>
                  <a:pt x="421740" y="1443292"/>
                </a:lnTo>
                <a:lnTo>
                  <a:pt x="418187" y="1445534"/>
                </a:lnTo>
                <a:lnTo>
                  <a:pt x="439769" y="1428218"/>
                </a:lnTo>
                <a:lnTo>
                  <a:pt x="529129" y="1356523"/>
                </a:lnTo>
                <a:lnTo>
                  <a:pt x="612420" y="1289697"/>
                </a:lnTo>
                <a:close/>
                <a:moveTo>
                  <a:pt x="1499830" y="1239493"/>
                </a:moveTo>
                <a:lnTo>
                  <a:pt x="1513796" y="1255266"/>
                </a:lnTo>
                <a:lnTo>
                  <a:pt x="1512743" y="1254867"/>
                </a:lnTo>
                <a:lnTo>
                  <a:pt x="1506399" y="1248423"/>
                </a:lnTo>
                <a:lnTo>
                  <a:pt x="1501690" y="1243640"/>
                </a:lnTo>
                <a:close/>
                <a:moveTo>
                  <a:pt x="1813473" y="1239479"/>
                </a:moveTo>
                <a:lnTo>
                  <a:pt x="1814237" y="1239532"/>
                </a:lnTo>
                <a:lnTo>
                  <a:pt x="1819634" y="1240541"/>
                </a:lnTo>
                <a:lnTo>
                  <a:pt x="1810424" y="1240337"/>
                </a:lnTo>
                <a:lnTo>
                  <a:pt x="1810869" y="1240122"/>
                </a:lnTo>
                <a:close/>
                <a:moveTo>
                  <a:pt x="1662866" y="1239339"/>
                </a:moveTo>
                <a:lnTo>
                  <a:pt x="1718152" y="1259554"/>
                </a:lnTo>
                <a:lnTo>
                  <a:pt x="1742911" y="1262122"/>
                </a:lnTo>
                <a:lnTo>
                  <a:pt x="1728156" y="1262359"/>
                </a:lnTo>
                <a:lnTo>
                  <a:pt x="1691116" y="1253785"/>
                </a:lnTo>
                <a:lnTo>
                  <a:pt x="1690823" y="1253646"/>
                </a:lnTo>
                <a:close/>
                <a:moveTo>
                  <a:pt x="1098346" y="1237422"/>
                </a:moveTo>
                <a:lnTo>
                  <a:pt x="1097569" y="1238051"/>
                </a:lnTo>
                <a:lnTo>
                  <a:pt x="1086872" y="1241313"/>
                </a:lnTo>
                <a:close/>
                <a:moveTo>
                  <a:pt x="1220502" y="1237404"/>
                </a:moveTo>
                <a:lnTo>
                  <a:pt x="1220568" y="1237434"/>
                </a:lnTo>
                <a:lnTo>
                  <a:pt x="1220580" y="1237439"/>
                </a:lnTo>
                <a:lnTo>
                  <a:pt x="1221031" y="1237641"/>
                </a:lnTo>
                <a:lnTo>
                  <a:pt x="1219150" y="1248041"/>
                </a:lnTo>
                <a:lnTo>
                  <a:pt x="1216754" y="1261471"/>
                </a:lnTo>
                <a:lnTo>
                  <a:pt x="1216780" y="1261248"/>
                </a:lnTo>
                <a:close/>
                <a:moveTo>
                  <a:pt x="867448" y="1236949"/>
                </a:moveTo>
                <a:lnTo>
                  <a:pt x="919653" y="1275907"/>
                </a:lnTo>
                <a:cubicBezTo>
                  <a:pt x="939099" y="1286486"/>
                  <a:pt x="960053" y="1294296"/>
                  <a:pt x="981914" y="1299011"/>
                </a:cubicBezTo>
                <a:cubicBezTo>
                  <a:pt x="998113" y="1301579"/>
                  <a:pt x="1014458" y="1303106"/>
                  <a:pt x="1030853" y="1303582"/>
                </a:cubicBezTo>
                <a:lnTo>
                  <a:pt x="1042874" y="1303582"/>
                </a:lnTo>
                <a:cubicBezTo>
                  <a:pt x="1053418" y="1299890"/>
                  <a:pt x="1063350" y="1294638"/>
                  <a:pt x="1072339" y="1288003"/>
                </a:cubicBezTo>
                <a:cubicBezTo>
                  <a:pt x="1081313" y="1282247"/>
                  <a:pt x="1084362" y="1280384"/>
                  <a:pt x="1089272" y="1283433"/>
                </a:cubicBezTo>
                <a:cubicBezTo>
                  <a:pt x="1121829" y="1303548"/>
                  <a:pt x="1141190" y="1339497"/>
                  <a:pt x="1140072" y="1377751"/>
                </a:cubicBezTo>
                <a:cubicBezTo>
                  <a:pt x="1142273" y="1382830"/>
                  <a:pt x="1144982" y="1387571"/>
                  <a:pt x="1147523" y="1392144"/>
                </a:cubicBezTo>
                <a:lnTo>
                  <a:pt x="1148538" y="1393838"/>
                </a:lnTo>
                <a:cubicBezTo>
                  <a:pt x="1155496" y="1405919"/>
                  <a:pt x="1164261" y="1416757"/>
                  <a:pt x="1174461" y="1426013"/>
                </a:cubicBezTo>
                <a:lnTo>
                  <a:pt x="1205154" y="1446181"/>
                </a:lnTo>
                <a:lnTo>
                  <a:pt x="1175394" y="1430370"/>
                </a:lnTo>
                <a:cubicBezTo>
                  <a:pt x="1164635" y="1422407"/>
                  <a:pt x="1155056" y="1412851"/>
                  <a:pt x="1147015" y="1401964"/>
                </a:cubicBezTo>
                <a:lnTo>
                  <a:pt x="1145660" y="1400101"/>
                </a:lnTo>
                <a:cubicBezTo>
                  <a:pt x="1143119" y="1396377"/>
                  <a:pt x="1140410" y="1392650"/>
                  <a:pt x="1138039" y="1388586"/>
                </a:cubicBezTo>
                <a:cubicBezTo>
                  <a:pt x="1135630" y="1350398"/>
                  <a:pt x="1114188" y="1315977"/>
                  <a:pt x="1080974" y="1296978"/>
                </a:cubicBezTo>
                <a:cubicBezTo>
                  <a:pt x="1073015" y="1291390"/>
                  <a:pt x="1065395" y="1294777"/>
                  <a:pt x="1056081" y="1299349"/>
                </a:cubicBezTo>
                <a:cubicBezTo>
                  <a:pt x="1048097" y="1303667"/>
                  <a:pt x="1039628" y="1307022"/>
                  <a:pt x="1030851" y="1309338"/>
                </a:cubicBezTo>
                <a:lnTo>
                  <a:pt x="1015950" y="1307306"/>
                </a:lnTo>
                <a:cubicBezTo>
                  <a:pt x="1001631" y="1306087"/>
                  <a:pt x="987386" y="1304108"/>
                  <a:pt x="973278" y="1301379"/>
                </a:cubicBezTo>
                <a:cubicBezTo>
                  <a:pt x="933349" y="1290010"/>
                  <a:pt x="897169" y="1268210"/>
                  <a:pt x="868460" y="1238218"/>
                </a:cubicBezTo>
                <a:close/>
                <a:moveTo>
                  <a:pt x="1783488" y="1236011"/>
                </a:moveTo>
                <a:lnTo>
                  <a:pt x="1785989" y="1236484"/>
                </a:lnTo>
                <a:lnTo>
                  <a:pt x="1782891" y="1237587"/>
                </a:lnTo>
                <a:lnTo>
                  <a:pt x="1776123" y="1236447"/>
                </a:lnTo>
                <a:lnTo>
                  <a:pt x="1782471" y="1236314"/>
                </a:lnTo>
                <a:close/>
                <a:moveTo>
                  <a:pt x="1720059" y="1235333"/>
                </a:moveTo>
                <a:lnTo>
                  <a:pt x="1727357" y="1235997"/>
                </a:lnTo>
                <a:lnTo>
                  <a:pt x="1732100" y="1237367"/>
                </a:lnTo>
                <a:lnTo>
                  <a:pt x="1732111" y="1237367"/>
                </a:lnTo>
                <a:lnTo>
                  <a:pt x="1732112" y="1237367"/>
                </a:lnTo>
                <a:lnTo>
                  <a:pt x="1740484" y="1237192"/>
                </a:lnTo>
                <a:lnTo>
                  <a:pt x="1750759" y="1238128"/>
                </a:lnTo>
                <a:lnTo>
                  <a:pt x="1757153" y="1239217"/>
                </a:lnTo>
                <a:lnTo>
                  <a:pt x="1745669" y="1239923"/>
                </a:lnTo>
                <a:lnTo>
                  <a:pt x="1725279" y="1236865"/>
                </a:lnTo>
                <a:close/>
                <a:moveTo>
                  <a:pt x="1594744" y="1235202"/>
                </a:moveTo>
                <a:lnTo>
                  <a:pt x="1600431" y="1237127"/>
                </a:lnTo>
                <a:lnTo>
                  <a:pt x="1617065" y="1247446"/>
                </a:lnTo>
                <a:lnTo>
                  <a:pt x="1606825" y="1244991"/>
                </a:lnTo>
                <a:close/>
                <a:moveTo>
                  <a:pt x="1214310" y="1234634"/>
                </a:moveTo>
                <a:lnTo>
                  <a:pt x="1214434" y="1234690"/>
                </a:lnTo>
                <a:lnTo>
                  <a:pt x="1214609" y="1234768"/>
                </a:lnTo>
                <a:lnTo>
                  <a:pt x="1215347" y="1235098"/>
                </a:lnTo>
                <a:lnTo>
                  <a:pt x="1211362" y="1259893"/>
                </a:lnTo>
                <a:cubicBezTo>
                  <a:pt x="1209282" y="1269296"/>
                  <a:pt x="1208147" y="1278883"/>
                  <a:pt x="1207975" y="1288510"/>
                </a:cubicBezTo>
                <a:lnTo>
                  <a:pt x="1207975" y="1292067"/>
                </a:lnTo>
                <a:cubicBezTo>
                  <a:pt x="1205876" y="1315731"/>
                  <a:pt x="1208929" y="1339274"/>
                  <a:pt x="1216611" y="1361195"/>
                </a:cubicBezTo>
                <a:lnTo>
                  <a:pt x="1230750" y="1384264"/>
                </a:lnTo>
                <a:lnTo>
                  <a:pt x="1241385" y="1401614"/>
                </a:lnTo>
                <a:lnTo>
                  <a:pt x="1217365" y="1366217"/>
                </a:lnTo>
                <a:cubicBezTo>
                  <a:pt x="1209353" y="1345970"/>
                  <a:pt x="1205746" y="1323980"/>
                  <a:pt x="1207128" y="1301720"/>
                </a:cubicBezTo>
                <a:lnTo>
                  <a:pt x="1207128" y="1297488"/>
                </a:lnTo>
                <a:cubicBezTo>
                  <a:pt x="1207048" y="1288968"/>
                  <a:pt x="1207784" y="1280464"/>
                  <a:pt x="1209329" y="1272087"/>
                </a:cubicBezTo>
                <a:close/>
                <a:moveTo>
                  <a:pt x="1512828" y="1234108"/>
                </a:moveTo>
                <a:lnTo>
                  <a:pt x="1532951" y="1241358"/>
                </a:lnTo>
                <a:lnTo>
                  <a:pt x="1533951" y="1241864"/>
                </a:lnTo>
                <a:lnTo>
                  <a:pt x="1534044" y="1242795"/>
                </a:lnTo>
                <a:lnTo>
                  <a:pt x="1537439" y="1250308"/>
                </a:lnTo>
                <a:lnTo>
                  <a:pt x="1515418" y="1237000"/>
                </a:lnTo>
                <a:lnTo>
                  <a:pt x="1513933" y="1235342"/>
                </a:lnTo>
                <a:close/>
                <a:moveTo>
                  <a:pt x="1905324" y="1233648"/>
                </a:moveTo>
                <a:lnTo>
                  <a:pt x="1905809" y="1234079"/>
                </a:lnTo>
                <a:lnTo>
                  <a:pt x="1905704" y="1234430"/>
                </a:lnTo>
                <a:lnTo>
                  <a:pt x="1905050" y="1234045"/>
                </a:lnTo>
                <a:close/>
                <a:moveTo>
                  <a:pt x="2072210" y="1233516"/>
                </a:moveTo>
                <a:lnTo>
                  <a:pt x="2075175" y="1237653"/>
                </a:lnTo>
                <a:lnTo>
                  <a:pt x="2072475" y="1234071"/>
                </a:lnTo>
                <a:close/>
                <a:moveTo>
                  <a:pt x="2392990" y="1233444"/>
                </a:moveTo>
                <a:lnTo>
                  <a:pt x="2395064" y="1233505"/>
                </a:lnTo>
                <a:lnTo>
                  <a:pt x="2395063" y="1233515"/>
                </a:lnTo>
                <a:lnTo>
                  <a:pt x="2392953" y="1233535"/>
                </a:lnTo>
                <a:close/>
                <a:moveTo>
                  <a:pt x="2457459" y="1233283"/>
                </a:moveTo>
                <a:lnTo>
                  <a:pt x="2438478" y="1277987"/>
                </a:lnTo>
                <a:lnTo>
                  <a:pt x="2444914" y="1250174"/>
                </a:lnTo>
                <a:lnTo>
                  <a:pt x="2446442" y="1237893"/>
                </a:lnTo>
                <a:lnTo>
                  <a:pt x="2448982" y="1237371"/>
                </a:lnTo>
                <a:lnTo>
                  <a:pt x="2452078" y="1235422"/>
                </a:lnTo>
                <a:close/>
                <a:moveTo>
                  <a:pt x="2378025" y="1233002"/>
                </a:moveTo>
                <a:lnTo>
                  <a:pt x="2386780" y="1233261"/>
                </a:lnTo>
                <a:lnTo>
                  <a:pt x="2386642" y="1233594"/>
                </a:lnTo>
                <a:lnTo>
                  <a:pt x="2379033" y="1233666"/>
                </a:lnTo>
                <a:lnTo>
                  <a:pt x="2378009" y="1233644"/>
                </a:lnTo>
                <a:close/>
                <a:moveTo>
                  <a:pt x="2335286" y="1232727"/>
                </a:moveTo>
                <a:lnTo>
                  <a:pt x="2348971" y="1238108"/>
                </a:lnTo>
                <a:lnTo>
                  <a:pt x="2349109" y="1243475"/>
                </a:lnTo>
                <a:lnTo>
                  <a:pt x="2337966" y="1273957"/>
                </a:lnTo>
                <a:lnTo>
                  <a:pt x="2335699" y="1239572"/>
                </a:lnTo>
                <a:close/>
                <a:moveTo>
                  <a:pt x="1617098" y="1232700"/>
                </a:moveTo>
                <a:lnTo>
                  <a:pt x="1618397" y="1232943"/>
                </a:lnTo>
                <a:lnTo>
                  <a:pt x="1619373" y="1233978"/>
                </a:lnTo>
                <a:close/>
                <a:moveTo>
                  <a:pt x="1828288" y="1232556"/>
                </a:moveTo>
                <a:lnTo>
                  <a:pt x="1837537" y="1234051"/>
                </a:lnTo>
                <a:lnTo>
                  <a:pt x="1837386" y="1234831"/>
                </a:lnTo>
                <a:lnTo>
                  <a:pt x="1837168" y="1234939"/>
                </a:lnTo>
                <a:lnTo>
                  <a:pt x="1827223" y="1234239"/>
                </a:lnTo>
                <a:lnTo>
                  <a:pt x="1827465" y="1232981"/>
                </a:lnTo>
                <a:close/>
                <a:moveTo>
                  <a:pt x="2023992" y="1232374"/>
                </a:moveTo>
                <a:lnTo>
                  <a:pt x="2028699" y="1237034"/>
                </a:lnTo>
                <a:lnTo>
                  <a:pt x="2028873" y="1237682"/>
                </a:lnTo>
                <a:lnTo>
                  <a:pt x="2023896" y="1232697"/>
                </a:lnTo>
                <a:close/>
                <a:moveTo>
                  <a:pt x="2157571" y="1232355"/>
                </a:moveTo>
                <a:lnTo>
                  <a:pt x="2158070" y="1233254"/>
                </a:lnTo>
                <a:lnTo>
                  <a:pt x="2163067" y="1244048"/>
                </a:lnTo>
                <a:lnTo>
                  <a:pt x="2175210" y="1265024"/>
                </a:lnTo>
                <a:lnTo>
                  <a:pt x="2172756" y="1272594"/>
                </a:lnTo>
                <a:lnTo>
                  <a:pt x="2153126" y="1244894"/>
                </a:lnTo>
                <a:close/>
                <a:moveTo>
                  <a:pt x="1493502" y="1232347"/>
                </a:moveTo>
                <a:lnTo>
                  <a:pt x="1495003" y="1234042"/>
                </a:lnTo>
                <a:lnTo>
                  <a:pt x="1505940" y="1252289"/>
                </a:lnTo>
                <a:lnTo>
                  <a:pt x="1500804" y="1250343"/>
                </a:lnTo>
                <a:lnTo>
                  <a:pt x="1500230" y="1248927"/>
                </a:lnTo>
                <a:close/>
                <a:moveTo>
                  <a:pt x="2418199" y="1232294"/>
                </a:moveTo>
                <a:lnTo>
                  <a:pt x="2418187" y="1232405"/>
                </a:lnTo>
                <a:lnTo>
                  <a:pt x="2414444" y="1233333"/>
                </a:lnTo>
                <a:lnTo>
                  <a:pt x="2413914" y="1233338"/>
                </a:lnTo>
                <a:close/>
                <a:moveTo>
                  <a:pt x="1207864" y="1231750"/>
                </a:moveTo>
                <a:lnTo>
                  <a:pt x="1208116" y="1231863"/>
                </a:lnTo>
                <a:lnTo>
                  <a:pt x="1208708" y="1232128"/>
                </a:lnTo>
                <a:lnTo>
                  <a:pt x="1209771" y="1232604"/>
                </a:lnTo>
                <a:lnTo>
                  <a:pt x="1204588" y="1271578"/>
                </a:lnTo>
                <a:lnTo>
                  <a:pt x="1202377" y="1296367"/>
                </a:lnTo>
                <a:lnTo>
                  <a:pt x="1202556" y="1283770"/>
                </a:lnTo>
                <a:close/>
                <a:moveTo>
                  <a:pt x="1992932" y="1231576"/>
                </a:moveTo>
                <a:lnTo>
                  <a:pt x="2015813" y="1240917"/>
                </a:lnTo>
                <a:lnTo>
                  <a:pt x="2014360" y="1245790"/>
                </a:lnTo>
                <a:lnTo>
                  <a:pt x="2005609" y="1241034"/>
                </a:lnTo>
                <a:lnTo>
                  <a:pt x="1991020" y="1238908"/>
                </a:lnTo>
                <a:close/>
                <a:moveTo>
                  <a:pt x="1900707" y="1231491"/>
                </a:moveTo>
                <a:lnTo>
                  <a:pt x="1904758" y="1233147"/>
                </a:lnTo>
                <a:lnTo>
                  <a:pt x="1905267" y="1233596"/>
                </a:lnTo>
                <a:lnTo>
                  <a:pt x="1904852" y="1233928"/>
                </a:lnTo>
                <a:close/>
                <a:moveTo>
                  <a:pt x="918864" y="1230872"/>
                </a:moveTo>
                <a:lnTo>
                  <a:pt x="951371" y="1246031"/>
                </a:lnTo>
                <a:lnTo>
                  <a:pt x="953919" y="1246700"/>
                </a:lnTo>
                <a:lnTo>
                  <a:pt x="960181" y="1248346"/>
                </a:lnTo>
                <a:lnTo>
                  <a:pt x="963673" y="1249264"/>
                </a:lnTo>
                <a:lnTo>
                  <a:pt x="940969" y="1244317"/>
                </a:lnTo>
                <a:close/>
                <a:moveTo>
                  <a:pt x="2465615" y="1230825"/>
                </a:moveTo>
                <a:lnTo>
                  <a:pt x="2465054" y="1234605"/>
                </a:lnTo>
                <a:lnTo>
                  <a:pt x="2464494" y="1236962"/>
                </a:lnTo>
                <a:lnTo>
                  <a:pt x="2448062" y="1301977"/>
                </a:lnTo>
                <a:lnTo>
                  <a:pt x="2440093" y="1318515"/>
                </a:lnTo>
                <a:lnTo>
                  <a:pt x="2419198" y="1352691"/>
                </a:lnTo>
                <a:lnTo>
                  <a:pt x="2418021" y="1353826"/>
                </a:lnTo>
                <a:lnTo>
                  <a:pt x="2441227" y="1288215"/>
                </a:lnTo>
                <a:close/>
                <a:moveTo>
                  <a:pt x="1600947" y="1230674"/>
                </a:moveTo>
                <a:lnTo>
                  <a:pt x="1601635" y="1231060"/>
                </a:lnTo>
                <a:lnTo>
                  <a:pt x="1601415" y="1230985"/>
                </a:lnTo>
                <a:close/>
                <a:moveTo>
                  <a:pt x="2326765" y="1230426"/>
                </a:moveTo>
                <a:lnTo>
                  <a:pt x="2327322" y="1239741"/>
                </a:lnTo>
                <a:cubicBezTo>
                  <a:pt x="2328635" y="1256674"/>
                  <a:pt x="2329832" y="1272189"/>
                  <a:pt x="2330401" y="1286027"/>
                </a:cubicBezTo>
                <a:lnTo>
                  <a:pt x="2330230" y="1295124"/>
                </a:lnTo>
                <a:lnTo>
                  <a:pt x="2324892" y="1309723"/>
                </a:lnTo>
                <a:lnTo>
                  <a:pt x="2319462" y="1326589"/>
                </a:lnTo>
                <a:lnTo>
                  <a:pt x="2319195" y="1314974"/>
                </a:lnTo>
                <a:lnTo>
                  <a:pt x="2319746" y="1311956"/>
                </a:lnTo>
                <a:lnTo>
                  <a:pt x="2318943" y="1303960"/>
                </a:lnTo>
                <a:lnTo>
                  <a:pt x="2318711" y="1293857"/>
                </a:lnTo>
                <a:lnTo>
                  <a:pt x="2315030" y="1262315"/>
                </a:lnTo>
                <a:close/>
                <a:moveTo>
                  <a:pt x="1500181" y="1229728"/>
                </a:moveTo>
                <a:lnTo>
                  <a:pt x="1516100" y="1245847"/>
                </a:lnTo>
                <a:lnTo>
                  <a:pt x="1542177" y="1260796"/>
                </a:lnTo>
                <a:lnTo>
                  <a:pt x="1545030" y="1267104"/>
                </a:lnTo>
                <a:lnTo>
                  <a:pt x="1535614" y="1263536"/>
                </a:lnTo>
                <a:lnTo>
                  <a:pt x="1517599" y="1251380"/>
                </a:lnTo>
                <a:lnTo>
                  <a:pt x="1517532" y="1251334"/>
                </a:lnTo>
                <a:close/>
                <a:moveTo>
                  <a:pt x="1299401" y="1229688"/>
                </a:moveTo>
                <a:lnTo>
                  <a:pt x="1304816" y="1232244"/>
                </a:lnTo>
                <a:lnTo>
                  <a:pt x="1332782" y="1245445"/>
                </a:lnTo>
                <a:lnTo>
                  <a:pt x="1328385" y="1243424"/>
                </a:lnTo>
                <a:lnTo>
                  <a:pt x="1322120" y="1240545"/>
                </a:lnTo>
                <a:lnTo>
                  <a:pt x="1299422" y="1230113"/>
                </a:lnTo>
                <a:close/>
                <a:moveTo>
                  <a:pt x="2430293" y="1229346"/>
                </a:moveTo>
                <a:lnTo>
                  <a:pt x="2429974" y="1229487"/>
                </a:lnTo>
                <a:lnTo>
                  <a:pt x="2429817" y="1229526"/>
                </a:lnTo>
                <a:lnTo>
                  <a:pt x="2429845" y="1229456"/>
                </a:lnTo>
                <a:close/>
                <a:moveTo>
                  <a:pt x="2360809" y="1229148"/>
                </a:moveTo>
                <a:lnTo>
                  <a:pt x="2371193" y="1232801"/>
                </a:lnTo>
                <a:lnTo>
                  <a:pt x="2372383" y="1232836"/>
                </a:lnTo>
                <a:lnTo>
                  <a:pt x="2372368" y="1233456"/>
                </a:lnTo>
                <a:lnTo>
                  <a:pt x="2362625" y="1232969"/>
                </a:lnTo>
                <a:lnTo>
                  <a:pt x="2359801" y="1231914"/>
                </a:lnTo>
                <a:close/>
                <a:moveTo>
                  <a:pt x="968816" y="1228528"/>
                </a:moveTo>
                <a:lnTo>
                  <a:pt x="970430" y="1228824"/>
                </a:lnTo>
                <a:lnTo>
                  <a:pt x="979938" y="1230566"/>
                </a:lnTo>
                <a:lnTo>
                  <a:pt x="986864" y="1232926"/>
                </a:lnTo>
                <a:lnTo>
                  <a:pt x="993773" y="1233100"/>
                </a:lnTo>
                <a:lnTo>
                  <a:pt x="995450" y="1233408"/>
                </a:lnTo>
                <a:lnTo>
                  <a:pt x="999368" y="1234126"/>
                </a:lnTo>
                <a:lnTo>
                  <a:pt x="988158" y="1233552"/>
                </a:lnTo>
                <a:lnTo>
                  <a:pt x="975207" y="1230857"/>
                </a:lnTo>
                <a:close/>
                <a:moveTo>
                  <a:pt x="1199332" y="1227934"/>
                </a:moveTo>
                <a:lnTo>
                  <a:pt x="1201788" y="1229032"/>
                </a:lnTo>
                <a:lnTo>
                  <a:pt x="1202608" y="1229399"/>
                </a:lnTo>
                <a:lnTo>
                  <a:pt x="1196629" y="1283262"/>
                </a:lnTo>
                <a:cubicBezTo>
                  <a:pt x="1195242" y="1291368"/>
                  <a:pt x="1194844" y="1299614"/>
                  <a:pt x="1195443" y="1307816"/>
                </a:cubicBezTo>
                <a:lnTo>
                  <a:pt x="1195443" y="1312389"/>
                </a:lnTo>
                <a:lnTo>
                  <a:pt x="1204822" y="1360914"/>
                </a:lnTo>
                <a:lnTo>
                  <a:pt x="1195107" y="1321362"/>
                </a:lnTo>
                <a:cubicBezTo>
                  <a:pt x="1195107" y="1319669"/>
                  <a:pt x="1195107" y="1317975"/>
                  <a:pt x="1195107" y="1316283"/>
                </a:cubicBezTo>
                <a:cubicBezTo>
                  <a:pt x="1194179" y="1309257"/>
                  <a:pt x="1194179" y="1302140"/>
                  <a:pt x="1195107" y="1295116"/>
                </a:cubicBezTo>
                <a:cubicBezTo>
                  <a:pt x="1198187" y="1276415"/>
                  <a:pt x="1199642" y="1259727"/>
                  <a:pt x="1199887" y="1244898"/>
                </a:cubicBezTo>
                <a:lnTo>
                  <a:pt x="1199342" y="1236288"/>
                </a:lnTo>
                <a:lnTo>
                  <a:pt x="1199745" y="1230684"/>
                </a:lnTo>
                <a:lnTo>
                  <a:pt x="1199657" y="1230096"/>
                </a:lnTo>
                <a:close/>
                <a:moveTo>
                  <a:pt x="1837587" y="1227754"/>
                </a:moveTo>
                <a:lnTo>
                  <a:pt x="1838710" y="1227968"/>
                </a:lnTo>
                <a:lnTo>
                  <a:pt x="1838707" y="1227976"/>
                </a:lnTo>
                <a:lnTo>
                  <a:pt x="1837527" y="1227785"/>
                </a:lnTo>
                <a:close/>
                <a:moveTo>
                  <a:pt x="625736" y="1227691"/>
                </a:moveTo>
                <a:lnTo>
                  <a:pt x="615491" y="1237835"/>
                </a:lnTo>
                <a:lnTo>
                  <a:pt x="607389" y="1244772"/>
                </a:lnTo>
                <a:lnTo>
                  <a:pt x="607934" y="1244265"/>
                </a:lnTo>
                <a:close/>
                <a:moveTo>
                  <a:pt x="659315" y="1227263"/>
                </a:moveTo>
                <a:lnTo>
                  <a:pt x="659206" y="1227374"/>
                </a:lnTo>
                <a:lnTo>
                  <a:pt x="642592" y="1244146"/>
                </a:lnTo>
                <a:lnTo>
                  <a:pt x="609845" y="1277205"/>
                </a:lnTo>
                <a:lnTo>
                  <a:pt x="433474" y="1420924"/>
                </a:lnTo>
                <a:lnTo>
                  <a:pt x="583683" y="1297160"/>
                </a:lnTo>
                <a:lnTo>
                  <a:pt x="615807" y="1270693"/>
                </a:lnTo>
                <a:lnTo>
                  <a:pt x="650839" y="1235724"/>
                </a:lnTo>
                <a:lnTo>
                  <a:pt x="657858" y="1228718"/>
                </a:lnTo>
                <a:close/>
                <a:moveTo>
                  <a:pt x="1086484" y="1226971"/>
                </a:moveTo>
                <a:lnTo>
                  <a:pt x="1085359" y="1227427"/>
                </a:lnTo>
                <a:lnTo>
                  <a:pt x="1080517" y="1229389"/>
                </a:lnTo>
                <a:cubicBezTo>
                  <a:pt x="1067229" y="1233137"/>
                  <a:pt x="1053529" y="1235426"/>
                  <a:pt x="1039658" y="1236188"/>
                </a:cubicBezTo>
                <a:lnTo>
                  <a:pt x="1021315" y="1235249"/>
                </a:lnTo>
                <a:lnTo>
                  <a:pt x="1048970" y="1234495"/>
                </a:lnTo>
                <a:close/>
                <a:moveTo>
                  <a:pt x="1788435" y="1226117"/>
                </a:moveTo>
                <a:lnTo>
                  <a:pt x="1790278" y="1226414"/>
                </a:lnTo>
                <a:lnTo>
                  <a:pt x="1789945" y="1228053"/>
                </a:lnTo>
                <a:lnTo>
                  <a:pt x="1784799" y="1226537"/>
                </a:lnTo>
                <a:close/>
                <a:moveTo>
                  <a:pt x="1645431" y="1225695"/>
                </a:moveTo>
                <a:lnTo>
                  <a:pt x="1666308" y="1232613"/>
                </a:lnTo>
                <a:lnTo>
                  <a:pt x="1667127" y="1233218"/>
                </a:lnTo>
                <a:lnTo>
                  <a:pt x="1659862" y="1232335"/>
                </a:lnTo>
                <a:lnTo>
                  <a:pt x="1647821" y="1227919"/>
                </a:lnTo>
                <a:close/>
                <a:moveTo>
                  <a:pt x="1122461" y="1225688"/>
                </a:moveTo>
                <a:cubicBezTo>
                  <a:pt x="1140918" y="1237374"/>
                  <a:pt x="1161747" y="1274118"/>
                  <a:pt x="1161747" y="1341852"/>
                </a:cubicBezTo>
                <a:cubicBezTo>
                  <a:pt x="1161933" y="1347644"/>
                  <a:pt x="1163078" y="1353366"/>
                  <a:pt x="1165133" y="1358785"/>
                </a:cubicBezTo>
                <a:lnTo>
                  <a:pt x="1166659" y="1363695"/>
                </a:lnTo>
                <a:cubicBezTo>
                  <a:pt x="1170961" y="1379585"/>
                  <a:pt x="1178135" y="1394394"/>
                  <a:pt x="1187695" y="1407457"/>
                </a:cubicBezTo>
                <a:lnTo>
                  <a:pt x="1195389" y="1414701"/>
                </a:lnTo>
                <a:lnTo>
                  <a:pt x="1203845" y="1422663"/>
                </a:lnTo>
                <a:lnTo>
                  <a:pt x="1208380" y="1426933"/>
                </a:lnTo>
                <a:lnTo>
                  <a:pt x="1200558" y="1420652"/>
                </a:lnTo>
                <a:lnTo>
                  <a:pt x="1188362" y="1410857"/>
                </a:lnTo>
                <a:cubicBezTo>
                  <a:pt x="1178407" y="1399382"/>
                  <a:pt x="1170502" y="1386129"/>
                  <a:pt x="1165133" y="1371655"/>
                </a:cubicBezTo>
                <a:cubicBezTo>
                  <a:pt x="1162984" y="1366109"/>
                  <a:pt x="1161117" y="1360457"/>
                  <a:pt x="1159544" y="1354722"/>
                </a:cubicBezTo>
                <a:cubicBezTo>
                  <a:pt x="1168349" y="1279198"/>
                  <a:pt x="1121953" y="1245500"/>
                  <a:pt x="1114502" y="1240759"/>
                </a:cubicBezTo>
                <a:lnTo>
                  <a:pt x="1110223" y="1240566"/>
                </a:lnTo>
                <a:lnTo>
                  <a:pt x="1112390" y="1239059"/>
                </a:lnTo>
                <a:lnTo>
                  <a:pt x="1114303" y="1236154"/>
                </a:lnTo>
                <a:lnTo>
                  <a:pt x="1119376" y="1228448"/>
                </a:lnTo>
                <a:lnTo>
                  <a:pt x="1120980" y="1226310"/>
                </a:lnTo>
                <a:lnTo>
                  <a:pt x="1120993" y="1226293"/>
                </a:lnTo>
                <a:lnTo>
                  <a:pt x="1121766" y="1225688"/>
                </a:lnTo>
                <a:close/>
                <a:moveTo>
                  <a:pt x="1969127" y="1225628"/>
                </a:moveTo>
                <a:lnTo>
                  <a:pt x="1987526" y="1230157"/>
                </a:lnTo>
                <a:lnTo>
                  <a:pt x="1985464" y="1238099"/>
                </a:lnTo>
                <a:lnTo>
                  <a:pt x="1969660" y="1235795"/>
                </a:lnTo>
                <a:close/>
                <a:moveTo>
                  <a:pt x="2026268" y="1224708"/>
                </a:moveTo>
                <a:lnTo>
                  <a:pt x="2027344" y="1225858"/>
                </a:lnTo>
                <a:lnTo>
                  <a:pt x="2028457" y="1229797"/>
                </a:lnTo>
                <a:lnTo>
                  <a:pt x="2025608" y="1226930"/>
                </a:lnTo>
                <a:close/>
                <a:moveTo>
                  <a:pt x="872418" y="1224494"/>
                </a:moveTo>
                <a:lnTo>
                  <a:pt x="881635" y="1230662"/>
                </a:lnTo>
                <a:lnTo>
                  <a:pt x="921652" y="1257442"/>
                </a:lnTo>
                <a:lnTo>
                  <a:pt x="928873" y="1262275"/>
                </a:lnTo>
                <a:lnTo>
                  <a:pt x="929269" y="1262539"/>
                </a:lnTo>
                <a:cubicBezTo>
                  <a:pt x="950783" y="1272510"/>
                  <a:pt x="973842" y="1279144"/>
                  <a:pt x="997662" y="1282076"/>
                </a:cubicBezTo>
                <a:cubicBezTo>
                  <a:pt x="1018574" y="1283346"/>
                  <a:pt x="1039558" y="1282551"/>
                  <a:pt x="1060316" y="1279707"/>
                </a:cubicBezTo>
                <a:lnTo>
                  <a:pt x="1063119" y="1279707"/>
                </a:lnTo>
                <a:lnTo>
                  <a:pt x="1053882" y="1285971"/>
                </a:lnTo>
                <a:lnTo>
                  <a:pt x="1046262" y="1285971"/>
                </a:lnTo>
                <a:cubicBezTo>
                  <a:pt x="1027967" y="1286979"/>
                  <a:pt x="1009620" y="1286524"/>
                  <a:pt x="991398" y="1284616"/>
                </a:cubicBezTo>
                <a:cubicBezTo>
                  <a:pt x="946744" y="1277263"/>
                  <a:pt x="905394" y="1256471"/>
                  <a:pt x="872864" y="1225011"/>
                </a:cubicBezTo>
                <a:close/>
                <a:moveTo>
                  <a:pt x="1110170" y="1224192"/>
                </a:moveTo>
                <a:lnTo>
                  <a:pt x="1107898" y="1226195"/>
                </a:lnTo>
                <a:lnTo>
                  <a:pt x="1085921" y="1234068"/>
                </a:lnTo>
                <a:lnTo>
                  <a:pt x="1089757" y="1232505"/>
                </a:lnTo>
                <a:close/>
                <a:moveTo>
                  <a:pt x="1710423" y="1223094"/>
                </a:moveTo>
                <a:lnTo>
                  <a:pt x="1712871" y="1223408"/>
                </a:lnTo>
                <a:lnTo>
                  <a:pt x="1720797" y="1226083"/>
                </a:lnTo>
                <a:cubicBezTo>
                  <a:pt x="1731610" y="1228541"/>
                  <a:pt x="1742272" y="1229848"/>
                  <a:pt x="1752681" y="1230239"/>
                </a:cubicBezTo>
                <a:lnTo>
                  <a:pt x="1752685" y="1230239"/>
                </a:lnTo>
                <a:lnTo>
                  <a:pt x="1752688" y="1230239"/>
                </a:lnTo>
                <a:lnTo>
                  <a:pt x="1752695" y="1230238"/>
                </a:lnTo>
                <a:lnTo>
                  <a:pt x="1752702" y="1230239"/>
                </a:lnTo>
                <a:lnTo>
                  <a:pt x="1752880" y="1230219"/>
                </a:lnTo>
                <a:lnTo>
                  <a:pt x="1758912" y="1231361"/>
                </a:lnTo>
                <a:lnTo>
                  <a:pt x="1750706" y="1231586"/>
                </a:lnTo>
                <a:lnTo>
                  <a:pt x="1747743" y="1231667"/>
                </a:lnTo>
                <a:lnTo>
                  <a:pt x="1728329" y="1228397"/>
                </a:lnTo>
                <a:close/>
                <a:moveTo>
                  <a:pt x="2260258" y="1222704"/>
                </a:moveTo>
                <a:lnTo>
                  <a:pt x="2271120" y="1271915"/>
                </a:lnTo>
                <a:lnTo>
                  <a:pt x="2271708" y="1274566"/>
                </a:lnTo>
                <a:lnTo>
                  <a:pt x="2264923" y="1293678"/>
                </a:lnTo>
                <a:lnTo>
                  <a:pt x="2260863" y="1279535"/>
                </a:lnTo>
                <a:lnTo>
                  <a:pt x="2251571" y="1246676"/>
                </a:lnTo>
                <a:close/>
                <a:moveTo>
                  <a:pt x="1187417" y="1222603"/>
                </a:moveTo>
                <a:lnTo>
                  <a:pt x="1190221" y="1223857"/>
                </a:lnTo>
                <a:lnTo>
                  <a:pt x="1192956" y="1225081"/>
                </a:lnTo>
                <a:lnTo>
                  <a:pt x="1193013" y="1225501"/>
                </a:lnTo>
                <a:lnTo>
                  <a:pt x="1193030" y="1225629"/>
                </a:lnTo>
                <a:lnTo>
                  <a:pt x="1193758" y="1239260"/>
                </a:lnTo>
                <a:lnTo>
                  <a:pt x="1189518" y="1294777"/>
                </a:lnTo>
                <a:cubicBezTo>
                  <a:pt x="1188592" y="1302313"/>
                  <a:pt x="1188592" y="1309932"/>
                  <a:pt x="1189518" y="1317468"/>
                </a:cubicBezTo>
                <a:cubicBezTo>
                  <a:pt x="1189518" y="1318992"/>
                  <a:pt x="1189518" y="1320684"/>
                  <a:pt x="1189518" y="1322379"/>
                </a:cubicBezTo>
                <a:cubicBezTo>
                  <a:pt x="1190112" y="1342914"/>
                  <a:pt x="1195020" y="1362848"/>
                  <a:pt x="1203675" y="1380996"/>
                </a:cubicBezTo>
                <a:lnTo>
                  <a:pt x="1240045" y="1428532"/>
                </a:lnTo>
                <a:lnTo>
                  <a:pt x="1239810" y="1428380"/>
                </a:lnTo>
                <a:cubicBezTo>
                  <a:pt x="1209634" y="1404860"/>
                  <a:pt x="1190812" y="1369676"/>
                  <a:pt x="1187993" y="1331521"/>
                </a:cubicBezTo>
                <a:cubicBezTo>
                  <a:pt x="1187993" y="1329827"/>
                  <a:pt x="1187993" y="1327964"/>
                  <a:pt x="1187993" y="1326271"/>
                </a:cubicBezTo>
                <a:cubicBezTo>
                  <a:pt x="1187228" y="1319802"/>
                  <a:pt x="1187228" y="1313267"/>
                  <a:pt x="1187993" y="1306797"/>
                </a:cubicBezTo>
                <a:cubicBezTo>
                  <a:pt x="1190247" y="1289843"/>
                  <a:pt x="1191150" y="1274568"/>
                  <a:pt x="1191026" y="1260871"/>
                </a:cubicBezTo>
                <a:lnTo>
                  <a:pt x="1190345" y="1252921"/>
                </a:lnTo>
                <a:lnTo>
                  <a:pt x="1190426" y="1251066"/>
                </a:lnTo>
                <a:lnTo>
                  <a:pt x="1190573" y="1247698"/>
                </a:lnTo>
                <a:lnTo>
                  <a:pt x="1189961" y="1244085"/>
                </a:lnTo>
                <a:lnTo>
                  <a:pt x="1189203" y="1239611"/>
                </a:lnTo>
                <a:lnTo>
                  <a:pt x="1187901" y="1224422"/>
                </a:lnTo>
                <a:close/>
                <a:moveTo>
                  <a:pt x="975740" y="1222480"/>
                </a:moveTo>
                <a:lnTo>
                  <a:pt x="981278" y="1223370"/>
                </a:lnTo>
                <a:lnTo>
                  <a:pt x="986364" y="1224188"/>
                </a:lnTo>
                <a:lnTo>
                  <a:pt x="993572" y="1226500"/>
                </a:lnTo>
                <a:lnTo>
                  <a:pt x="1000767" y="1226504"/>
                </a:lnTo>
                <a:lnTo>
                  <a:pt x="1002476" y="1226779"/>
                </a:lnTo>
                <a:lnTo>
                  <a:pt x="1005653" y="1227290"/>
                </a:lnTo>
                <a:lnTo>
                  <a:pt x="995288" y="1227026"/>
                </a:lnTo>
                <a:lnTo>
                  <a:pt x="981782" y="1224543"/>
                </a:lnTo>
                <a:close/>
                <a:moveTo>
                  <a:pt x="2539103" y="1222041"/>
                </a:moveTo>
                <a:lnTo>
                  <a:pt x="2537584" y="1228206"/>
                </a:lnTo>
                <a:lnTo>
                  <a:pt x="2527686" y="1257602"/>
                </a:lnTo>
                <a:lnTo>
                  <a:pt x="2520755" y="1278011"/>
                </a:lnTo>
                <a:lnTo>
                  <a:pt x="2510367" y="1299058"/>
                </a:lnTo>
                <a:lnTo>
                  <a:pt x="2499779" y="1320149"/>
                </a:lnTo>
                <a:lnTo>
                  <a:pt x="2496985" y="1323727"/>
                </a:lnTo>
                <a:close/>
                <a:moveTo>
                  <a:pt x="1995755" y="1220758"/>
                </a:moveTo>
                <a:lnTo>
                  <a:pt x="2010118" y="1227316"/>
                </a:lnTo>
                <a:lnTo>
                  <a:pt x="2017692" y="1234608"/>
                </a:lnTo>
                <a:lnTo>
                  <a:pt x="2017496" y="1235263"/>
                </a:lnTo>
                <a:lnTo>
                  <a:pt x="1996234" y="1226259"/>
                </a:lnTo>
                <a:lnTo>
                  <a:pt x="1994437" y="1225812"/>
                </a:lnTo>
                <a:close/>
                <a:moveTo>
                  <a:pt x="2194622" y="1220613"/>
                </a:moveTo>
                <a:lnTo>
                  <a:pt x="2210795" y="1259109"/>
                </a:lnTo>
                <a:lnTo>
                  <a:pt x="2205504" y="1273852"/>
                </a:lnTo>
                <a:lnTo>
                  <a:pt x="2194773" y="1253511"/>
                </a:lnTo>
                <a:lnTo>
                  <a:pt x="2188306" y="1240203"/>
                </a:lnTo>
                <a:close/>
                <a:moveTo>
                  <a:pt x="1007088" y="1220302"/>
                </a:moveTo>
                <a:lnTo>
                  <a:pt x="1021001" y="1222283"/>
                </a:lnTo>
                <a:lnTo>
                  <a:pt x="1014608" y="1222613"/>
                </a:lnTo>
                <a:lnTo>
                  <a:pt x="1001329" y="1220477"/>
                </a:lnTo>
                <a:lnTo>
                  <a:pt x="1000913" y="1220410"/>
                </a:lnTo>
                <a:close/>
                <a:moveTo>
                  <a:pt x="2334512" y="1219900"/>
                </a:moveTo>
                <a:lnTo>
                  <a:pt x="2348701" y="1224890"/>
                </a:lnTo>
                <a:lnTo>
                  <a:pt x="2348737" y="1227031"/>
                </a:lnTo>
                <a:lnTo>
                  <a:pt x="2334538" y="1220338"/>
                </a:lnTo>
                <a:close/>
                <a:moveTo>
                  <a:pt x="2310305" y="1219863"/>
                </a:moveTo>
                <a:lnTo>
                  <a:pt x="2317642" y="1225791"/>
                </a:lnTo>
                <a:lnTo>
                  <a:pt x="2321724" y="1227394"/>
                </a:lnTo>
                <a:lnTo>
                  <a:pt x="2313550" y="1249549"/>
                </a:lnTo>
                <a:close/>
                <a:moveTo>
                  <a:pt x="1059735" y="1219754"/>
                </a:moveTo>
                <a:lnTo>
                  <a:pt x="1056758" y="1220440"/>
                </a:lnTo>
                <a:lnTo>
                  <a:pt x="1032842" y="1221673"/>
                </a:lnTo>
                <a:close/>
                <a:moveTo>
                  <a:pt x="2378346" y="1219722"/>
                </a:moveTo>
                <a:lnTo>
                  <a:pt x="2392029" y="1220541"/>
                </a:lnTo>
                <a:lnTo>
                  <a:pt x="2389546" y="1226560"/>
                </a:lnTo>
                <a:lnTo>
                  <a:pt x="2378169" y="1226989"/>
                </a:lnTo>
                <a:close/>
                <a:moveTo>
                  <a:pt x="1787680" y="1218232"/>
                </a:moveTo>
                <a:lnTo>
                  <a:pt x="1791773" y="1219013"/>
                </a:lnTo>
                <a:lnTo>
                  <a:pt x="1791543" y="1220156"/>
                </a:lnTo>
                <a:lnTo>
                  <a:pt x="1790830" y="1220242"/>
                </a:lnTo>
                <a:lnTo>
                  <a:pt x="1781271" y="1218698"/>
                </a:lnTo>
                <a:close/>
                <a:moveTo>
                  <a:pt x="2419520" y="1218222"/>
                </a:moveTo>
                <a:lnTo>
                  <a:pt x="2418839" y="1225457"/>
                </a:lnTo>
                <a:lnTo>
                  <a:pt x="2402020" y="1226090"/>
                </a:lnTo>
                <a:lnTo>
                  <a:pt x="2402372" y="1220484"/>
                </a:lnTo>
                <a:close/>
                <a:moveTo>
                  <a:pt x="1095845" y="1217854"/>
                </a:moveTo>
                <a:lnTo>
                  <a:pt x="1091243" y="1219922"/>
                </a:lnTo>
                <a:cubicBezTo>
                  <a:pt x="1077611" y="1224296"/>
                  <a:pt x="1063491" y="1227149"/>
                  <a:pt x="1049139" y="1228399"/>
                </a:cubicBezTo>
                <a:lnTo>
                  <a:pt x="1031482" y="1227949"/>
                </a:lnTo>
                <a:lnTo>
                  <a:pt x="1058284" y="1226536"/>
                </a:lnTo>
                <a:close/>
                <a:moveTo>
                  <a:pt x="1669591" y="1217852"/>
                </a:moveTo>
                <a:lnTo>
                  <a:pt x="1672484" y="1218224"/>
                </a:lnTo>
                <a:lnTo>
                  <a:pt x="1679124" y="1220163"/>
                </a:lnTo>
                <a:lnTo>
                  <a:pt x="1684604" y="1223634"/>
                </a:lnTo>
                <a:lnTo>
                  <a:pt x="1684634" y="1223656"/>
                </a:lnTo>
                <a:lnTo>
                  <a:pt x="1719345" y="1235123"/>
                </a:lnTo>
                <a:lnTo>
                  <a:pt x="1675570" y="1222269"/>
                </a:lnTo>
                <a:close/>
                <a:moveTo>
                  <a:pt x="2365135" y="1217286"/>
                </a:moveTo>
                <a:lnTo>
                  <a:pt x="2370518" y="1219252"/>
                </a:lnTo>
                <a:lnTo>
                  <a:pt x="2372696" y="1219383"/>
                </a:lnTo>
                <a:lnTo>
                  <a:pt x="2372514" y="1227202"/>
                </a:lnTo>
                <a:lnTo>
                  <a:pt x="2372272" y="1227211"/>
                </a:lnTo>
                <a:lnTo>
                  <a:pt x="2362985" y="1223183"/>
                </a:lnTo>
                <a:close/>
                <a:moveTo>
                  <a:pt x="2428509" y="1217036"/>
                </a:moveTo>
                <a:lnTo>
                  <a:pt x="2425224" y="1225216"/>
                </a:lnTo>
                <a:lnTo>
                  <a:pt x="2423962" y="1225264"/>
                </a:lnTo>
                <a:lnTo>
                  <a:pt x="2424700" y="1217539"/>
                </a:lnTo>
                <a:close/>
                <a:moveTo>
                  <a:pt x="1223730" y="1216719"/>
                </a:moveTo>
                <a:lnTo>
                  <a:pt x="1223812" y="1216754"/>
                </a:lnTo>
                <a:lnTo>
                  <a:pt x="1223994" y="1216833"/>
                </a:lnTo>
                <a:lnTo>
                  <a:pt x="1224737" y="1217153"/>
                </a:lnTo>
                <a:lnTo>
                  <a:pt x="1222036" y="1232086"/>
                </a:lnTo>
                <a:lnTo>
                  <a:pt x="1221378" y="1231792"/>
                </a:lnTo>
                <a:close/>
                <a:moveTo>
                  <a:pt x="859019" y="1216688"/>
                </a:moveTo>
                <a:lnTo>
                  <a:pt x="868800" y="1228058"/>
                </a:lnTo>
                <a:cubicBezTo>
                  <a:pt x="901937" y="1260143"/>
                  <a:pt x="944041" y="1281404"/>
                  <a:pt x="989535" y="1289020"/>
                </a:cubicBezTo>
                <a:cubicBezTo>
                  <a:pt x="1008036" y="1291013"/>
                  <a:pt x="1026669" y="1291466"/>
                  <a:pt x="1045245" y="1290373"/>
                </a:cubicBezTo>
                <a:lnTo>
                  <a:pt x="1053882" y="1290373"/>
                </a:lnTo>
                <a:cubicBezTo>
                  <a:pt x="1065597" y="1285308"/>
                  <a:pt x="1076319" y="1278197"/>
                  <a:pt x="1085547" y="1269375"/>
                </a:cubicBezTo>
                <a:cubicBezTo>
                  <a:pt x="1093336" y="1262264"/>
                  <a:pt x="1095537" y="1260910"/>
                  <a:pt x="1099263" y="1263279"/>
                </a:cubicBezTo>
                <a:cubicBezTo>
                  <a:pt x="1132961" y="1285486"/>
                  <a:pt x="1151243" y="1324805"/>
                  <a:pt x="1146507" y="1364879"/>
                </a:cubicBezTo>
                <a:lnTo>
                  <a:pt x="1146507" y="1366065"/>
                </a:lnTo>
                <a:cubicBezTo>
                  <a:pt x="1148539" y="1372501"/>
                  <a:pt x="1150909" y="1377751"/>
                  <a:pt x="1153281" y="1382999"/>
                </a:cubicBezTo>
                <a:lnTo>
                  <a:pt x="1153281" y="1384353"/>
                </a:lnTo>
                <a:cubicBezTo>
                  <a:pt x="1159454" y="1397721"/>
                  <a:pt x="1167750" y="1409882"/>
                  <a:pt x="1177762" y="1420410"/>
                </a:cubicBezTo>
                <a:lnTo>
                  <a:pt x="1192786" y="1431751"/>
                </a:lnTo>
                <a:lnTo>
                  <a:pt x="1188460" y="1429067"/>
                </a:lnTo>
                <a:lnTo>
                  <a:pt x="1179424" y="1423460"/>
                </a:lnTo>
                <a:cubicBezTo>
                  <a:pt x="1168929" y="1414308"/>
                  <a:pt x="1159907" y="1403468"/>
                  <a:pt x="1152773" y="1391298"/>
                </a:cubicBezTo>
                <a:lnTo>
                  <a:pt x="1152773" y="1389603"/>
                </a:lnTo>
                <a:cubicBezTo>
                  <a:pt x="1150157" y="1385308"/>
                  <a:pt x="1147837" y="1380837"/>
                  <a:pt x="1145829" y="1376227"/>
                </a:cubicBezTo>
                <a:cubicBezTo>
                  <a:pt x="1146668" y="1336096"/>
                  <a:pt x="1126175" y="1298528"/>
                  <a:pt x="1091982" y="1277506"/>
                </a:cubicBezTo>
                <a:cubicBezTo>
                  <a:pt x="1083685" y="1272256"/>
                  <a:pt x="1077587" y="1276489"/>
                  <a:pt x="1069121" y="1282247"/>
                </a:cubicBezTo>
                <a:cubicBezTo>
                  <a:pt x="1060762" y="1288494"/>
                  <a:pt x="1051516" y="1293461"/>
                  <a:pt x="1041690" y="1296978"/>
                </a:cubicBezTo>
                <a:lnTo>
                  <a:pt x="1030344" y="1296978"/>
                </a:lnTo>
                <a:cubicBezTo>
                  <a:pt x="1014174" y="1296514"/>
                  <a:pt x="998055" y="1294985"/>
                  <a:pt x="982083" y="1292407"/>
                </a:cubicBezTo>
                <a:cubicBezTo>
                  <a:pt x="939624" y="1283052"/>
                  <a:pt x="900760" y="1261651"/>
                  <a:pt x="870154" y="1230770"/>
                </a:cubicBezTo>
                <a:lnTo>
                  <a:pt x="858629" y="1217157"/>
                </a:lnTo>
                <a:lnTo>
                  <a:pt x="858842" y="1216900"/>
                </a:lnTo>
                <a:close/>
                <a:moveTo>
                  <a:pt x="1170415" y="1214997"/>
                </a:moveTo>
                <a:lnTo>
                  <a:pt x="1181870" y="1220122"/>
                </a:lnTo>
                <a:lnTo>
                  <a:pt x="1183826" y="1231515"/>
                </a:lnTo>
                <a:lnTo>
                  <a:pt x="1185604" y="1241873"/>
                </a:lnTo>
                <a:lnTo>
                  <a:pt x="1186746" y="1254893"/>
                </a:lnTo>
                <a:lnTo>
                  <a:pt x="1184437" y="1308152"/>
                </a:lnTo>
                <a:cubicBezTo>
                  <a:pt x="1183580" y="1315068"/>
                  <a:pt x="1183580" y="1322065"/>
                  <a:pt x="1184437" y="1328981"/>
                </a:cubicBezTo>
                <a:cubicBezTo>
                  <a:pt x="1184437" y="1330675"/>
                  <a:pt x="1184437" y="1332367"/>
                  <a:pt x="1184437" y="1334060"/>
                </a:cubicBezTo>
                <a:cubicBezTo>
                  <a:pt x="1185762" y="1353376"/>
                  <a:pt x="1191014" y="1372000"/>
                  <a:pt x="1199659" y="1388886"/>
                </a:cubicBezTo>
                <a:lnTo>
                  <a:pt x="1211445" y="1403596"/>
                </a:lnTo>
                <a:lnTo>
                  <a:pt x="1199802" y="1390917"/>
                </a:lnTo>
                <a:cubicBezTo>
                  <a:pt x="1190665" y="1375640"/>
                  <a:pt x="1184618" y="1358515"/>
                  <a:pt x="1182236" y="1340498"/>
                </a:cubicBezTo>
                <a:cubicBezTo>
                  <a:pt x="1182236" y="1338635"/>
                  <a:pt x="1182236" y="1336942"/>
                  <a:pt x="1182236" y="1335079"/>
                </a:cubicBezTo>
                <a:cubicBezTo>
                  <a:pt x="1181030" y="1329520"/>
                  <a:pt x="1180518" y="1323831"/>
                  <a:pt x="1180712" y="1318146"/>
                </a:cubicBezTo>
                <a:cubicBezTo>
                  <a:pt x="1182268" y="1302271"/>
                  <a:pt x="1182645" y="1287950"/>
                  <a:pt x="1182119" y="1275089"/>
                </a:cubicBezTo>
                <a:lnTo>
                  <a:pt x="1181249" y="1267658"/>
                </a:lnTo>
                <a:lnTo>
                  <a:pt x="1181302" y="1262713"/>
                </a:lnTo>
                <a:lnTo>
                  <a:pt x="1180560" y="1259016"/>
                </a:lnTo>
                <a:lnTo>
                  <a:pt x="1179788" y="1255170"/>
                </a:lnTo>
                <a:lnTo>
                  <a:pt x="1178107" y="1240800"/>
                </a:lnTo>
                <a:lnTo>
                  <a:pt x="1174430" y="1228465"/>
                </a:lnTo>
                <a:lnTo>
                  <a:pt x="1174108" y="1226860"/>
                </a:lnTo>
                <a:lnTo>
                  <a:pt x="1173240" y="1222536"/>
                </a:lnTo>
                <a:lnTo>
                  <a:pt x="1171752" y="1219484"/>
                </a:lnTo>
                <a:close/>
                <a:moveTo>
                  <a:pt x="1595132" y="1214567"/>
                </a:moveTo>
                <a:lnTo>
                  <a:pt x="1597257" y="1215359"/>
                </a:lnTo>
                <a:lnTo>
                  <a:pt x="1604241" y="1217910"/>
                </a:lnTo>
                <a:lnTo>
                  <a:pt x="1605960" y="1219738"/>
                </a:lnTo>
                <a:close/>
                <a:moveTo>
                  <a:pt x="2443323" y="1214364"/>
                </a:moveTo>
                <a:lnTo>
                  <a:pt x="2442780" y="1218754"/>
                </a:lnTo>
                <a:lnTo>
                  <a:pt x="2432134" y="1223746"/>
                </a:lnTo>
                <a:lnTo>
                  <a:pt x="2435177" y="1216157"/>
                </a:lnTo>
                <a:lnTo>
                  <a:pt x="2440258" y="1215487"/>
                </a:lnTo>
                <a:close/>
                <a:moveTo>
                  <a:pt x="1217074" y="1213852"/>
                </a:moveTo>
                <a:lnTo>
                  <a:pt x="1218104" y="1214296"/>
                </a:lnTo>
                <a:lnTo>
                  <a:pt x="1218470" y="1214453"/>
                </a:lnTo>
                <a:lnTo>
                  <a:pt x="1218653" y="1214532"/>
                </a:lnTo>
                <a:lnTo>
                  <a:pt x="1216248" y="1229495"/>
                </a:lnTo>
                <a:lnTo>
                  <a:pt x="1215601" y="1229206"/>
                </a:lnTo>
                <a:lnTo>
                  <a:pt x="1215201" y="1229027"/>
                </a:lnTo>
                <a:lnTo>
                  <a:pt x="1215064" y="1228966"/>
                </a:lnTo>
                <a:close/>
                <a:moveTo>
                  <a:pt x="2355351" y="1213709"/>
                </a:moveTo>
                <a:lnTo>
                  <a:pt x="2359444" y="1215205"/>
                </a:lnTo>
                <a:lnTo>
                  <a:pt x="2357411" y="1220766"/>
                </a:lnTo>
                <a:lnTo>
                  <a:pt x="2355463" y="1219921"/>
                </a:lnTo>
                <a:close/>
                <a:moveTo>
                  <a:pt x="2299653" y="1213446"/>
                </a:moveTo>
                <a:lnTo>
                  <a:pt x="2303543" y="1215309"/>
                </a:lnTo>
                <a:lnTo>
                  <a:pt x="2307502" y="1251426"/>
                </a:lnTo>
                <a:lnTo>
                  <a:pt x="2308685" y="1262757"/>
                </a:lnTo>
                <a:lnTo>
                  <a:pt x="2299416" y="1287916"/>
                </a:lnTo>
                <a:lnTo>
                  <a:pt x="2295059" y="1260063"/>
                </a:lnTo>
                <a:lnTo>
                  <a:pt x="2291315" y="1236980"/>
                </a:lnTo>
                <a:close/>
                <a:moveTo>
                  <a:pt x="2130289" y="1213374"/>
                </a:moveTo>
                <a:lnTo>
                  <a:pt x="2142565" y="1240668"/>
                </a:lnTo>
                <a:lnTo>
                  <a:pt x="2146801" y="1246697"/>
                </a:lnTo>
                <a:lnTo>
                  <a:pt x="2145366" y="1250749"/>
                </a:lnTo>
                <a:lnTo>
                  <a:pt x="2128898" y="1230415"/>
                </a:lnTo>
                <a:lnTo>
                  <a:pt x="2125984" y="1225463"/>
                </a:lnTo>
                <a:close/>
                <a:moveTo>
                  <a:pt x="2378491" y="1213081"/>
                </a:moveTo>
                <a:lnTo>
                  <a:pt x="2394346" y="1214931"/>
                </a:lnTo>
                <a:lnTo>
                  <a:pt x="2393729" y="1216426"/>
                </a:lnTo>
                <a:lnTo>
                  <a:pt x="2378447" y="1215153"/>
                </a:lnTo>
                <a:close/>
                <a:moveTo>
                  <a:pt x="2420111" y="1211935"/>
                </a:moveTo>
                <a:lnTo>
                  <a:pt x="2419922" y="1213941"/>
                </a:lnTo>
                <a:lnTo>
                  <a:pt x="2402629" y="1216388"/>
                </a:lnTo>
                <a:lnTo>
                  <a:pt x="2402717" y="1214973"/>
                </a:lnTo>
                <a:close/>
                <a:moveTo>
                  <a:pt x="2367241" y="1211770"/>
                </a:moveTo>
                <a:lnTo>
                  <a:pt x="2372851" y="1212424"/>
                </a:lnTo>
                <a:lnTo>
                  <a:pt x="2372802" y="1214683"/>
                </a:lnTo>
                <a:lnTo>
                  <a:pt x="2372786" y="1214682"/>
                </a:lnTo>
                <a:lnTo>
                  <a:pt x="2366911" y="1212557"/>
                </a:lnTo>
                <a:close/>
                <a:moveTo>
                  <a:pt x="1137028" y="1211314"/>
                </a:moveTo>
                <a:lnTo>
                  <a:pt x="1143819" y="1218126"/>
                </a:lnTo>
                <a:lnTo>
                  <a:pt x="1145418" y="1219731"/>
                </a:lnTo>
                <a:lnTo>
                  <a:pt x="1160483" y="1254572"/>
                </a:lnTo>
                <a:lnTo>
                  <a:pt x="1162866" y="1264429"/>
                </a:lnTo>
                <a:lnTo>
                  <a:pt x="1164991" y="1273223"/>
                </a:lnTo>
                <a:lnTo>
                  <a:pt x="1166804" y="1284582"/>
                </a:lnTo>
                <a:lnTo>
                  <a:pt x="1168349" y="1330507"/>
                </a:lnTo>
                <a:cubicBezTo>
                  <a:pt x="1168211" y="1336453"/>
                  <a:pt x="1168952" y="1342388"/>
                  <a:pt x="1170550" y="1348117"/>
                </a:cubicBezTo>
                <a:cubicBezTo>
                  <a:pt x="1171736" y="1349810"/>
                  <a:pt x="1171736" y="1351504"/>
                  <a:pt x="1171736" y="1353198"/>
                </a:cubicBezTo>
                <a:cubicBezTo>
                  <a:pt x="1175088" y="1370315"/>
                  <a:pt x="1181678" y="1386455"/>
                  <a:pt x="1190992" y="1400829"/>
                </a:cubicBezTo>
                <a:lnTo>
                  <a:pt x="1218184" y="1429112"/>
                </a:lnTo>
                <a:lnTo>
                  <a:pt x="1192442" y="1405972"/>
                </a:lnTo>
                <a:cubicBezTo>
                  <a:pt x="1182752" y="1393148"/>
                  <a:pt x="1175502" y="1378481"/>
                  <a:pt x="1171229" y="1362680"/>
                </a:cubicBezTo>
                <a:lnTo>
                  <a:pt x="1169706" y="1357430"/>
                </a:lnTo>
                <a:cubicBezTo>
                  <a:pt x="1167876" y="1352776"/>
                  <a:pt x="1166792" y="1347859"/>
                  <a:pt x="1166488" y="1342869"/>
                </a:cubicBezTo>
                <a:cubicBezTo>
                  <a:pt x="1166573" y="1325300"/>
                  <a:pt x="1165282" y="1309764"/>
                  <a:pt x="1162978" y="1296138"/>
                </a:cubicBezTo>
                <a:lnTo>
                  <a:pt x="1161998" y="1292537"/>
                </a:lnTo>
                <a:lnTo>
                  <a:pt x="1159560" y="1283572"/>
                </a:lnTo>
                <a:lnTo>
                  <a:pt x="1158806" y="1277116"/>
                </a:lnTo>
                <a:lnTo>
                  <a:pt x="1156386" y="1271897"/>
                </a:lnTo>
                <a:lnTo>
                  <a:pt x="1153387" y="1260868"/>
                </a:lnTo>
                <a:lnTo>
                  <a:pt x="1146751" y="1248805"/>
                </a:lnTo>
                <a:lnTo>
                  <a:pt x="1139890" y="1236331"/>
                </a:lnTo>
                <a:lnTo>
                  <a:pt x="1125413" y="1222511"/>
                </a:lnTo>
                <a:lnTo>
                  <a:pt x="1126532" y="1220544"/>
                </a:lnTo>
                <a:close/>
                <a:moveTo>
                  <a:pt x="1068934" y="1211197"/>
                </a:moveTo>
                <a:lnTo>
                  <a:pt x="1063195" y="1212650"/>
                </a:lnTo>
                <a:lnTo>
                  <a:pt x="1050624" y="1212882"/>
                </a:lnTo>
                <a:close/>
                <a:moveTo>
                  <a:pt x="1208727" y="1210257"/>
                </a:moveTo>
                <a:lnTo>
                  <a:pt x="1212526" y="1211893"/>
                </a:lnTo>
                <a:lnTo>
                  <a:pt x="1211786" y="1217456"/>
                </a:lnTo>
                <a:lnTo>
                  <a:pt x="1211496" y="1219635"/>
                </a:lnTo>
                <a:lnTo>
                  <a:pt x="1210525" y="1226934"/>
                </a:lnTo>
                <a:lnTo>
                  <a:pt x="1208450" y="1226005"/>
                </a:lnTo>
                <a:lnTo>
                  <a:pt x="1209448" y="1216227"/>
                </a:lnTo>
                <a:lnTo>
                  <a:pt x="1208729" y="1210274"/>
                </a:lnTo>
                <a:close/>
                <a:moveTo>
                  <a:pt x="1101275" y="1210062"/>
                </a:moveTo>
                <a:lnTo>
                  <a:pt x="1100896" y="1210249"/>
                </a:lnTo>
                <a:lnTo>
                  <a:pt x="1100839" y="1210277"/>
                </a:lnTo>
                <a:lnTo>
                  <a:pt x="1098081" y="1210913"/>
                </a:lnTo>
                <a:lnTo>
                  <a:pt x="1098969" y="1210676"/>
                </a:lnTo>
                <a:close/>
                <a:moveTo>
                  <a:pt x="1673732" y="1210033"/>
                </a:moveTo>
                <a:lnTo>
                  <a:pt x="1684814" y="1213159"/>
                </a:lnTo>
                <a:lnTo>
                  <a:pt x="1687123" y="1214500"/>
                </a:lnTo>
                <a:lnTo>
                  <a:pt x="1678998" y="1213443"/>
                </a:lnTo>
                <a:close/>
                <a:moveTo>
                  <a:pt x="2431344" y="1209973"/>
                </a:moveTo>
                <a:lnTo>
                  <a:pt x="2430344" y="1212468"/>
                </a:lnTo>
                <a:lnTo>
                  <a:pt x="2425113" y="1213207"/>
                </a:lnTo>
                <a:lnTo>
                  <a:pt x="2425322" y="1211025"/>
                </a:lnTo>
                <a:close/>
                <a:moveTo>
                  <a:pt x="853143" y="1209858"/>
                </a:moveTo>
                <a:lnTo>
                  <a:pt x="853216" y="1209943"/>
                </a:lnTo>
                <a:lnTo>
                  <a:pt x="852871" y="1210356"/>
                </a:lnTo>
                <a:lnTo>
                  <a:pt x="852798" y="1210270"/>
                </a:lnTo>
                <a:close/>
                <a:moveTo>
                  <a:pt x="1968286" y="1209595"/>
                </a:moveTo>
                <a:lnTo>
                  <a:pt x="1976835" y="1212121"/>
                </a:lnTo>
                <a:lnTo>
                  <a:pt x="1990603" y="1218407"/>
                </a:lnTo>
                <a:lnTo>
                  <a:pt x="1989023" y="1224461"/>
                </a:lnTo>
                <a:lnTo>
                  <a:pt x="1968803" y="1219417"/>
                </a:lnTo>
                <a:close/>
                <a:moveTo>
                  <a:pt x="982345" y="1209167"/>
                </a:moveTo>
                <a:lnTo>
                  <a:pt x="997819" y="1211067"/>
                </a:lnTo>
                <a:lnTo>
                  <a:pt x="1005610" y="1213265"/>
                </a:lnTo>
                <a:lnTo>
                  <a:pt x="1013336" y="1212971"/>
                </a:lnTo>
                <a:lnTo>
                  <a:pt x="1014904" y="1213164"/>
                </a:lnTo>
                <a:lnTo>
                  <a:pt x="1017569" y="1213491"/>
                </a:lnTo>
                <a:lnTo>
                  <a:pt x="1005208" y="1213719"/>
                </a:lnTo>
                <a:lnTo>
                  <a:pt x="995545" y="1212345"/>
                </a:lnTo>
                <a:lnTo>
                  <a:pt x="990596" y="1211642"/>
                </a:lnTo>
                <a:close/>
                <a:moveTo>
                  <a:pt x="1816946" y="1208710"/>
                </a:moveTo>
                <a:lnTo>
                  <a:pt x="1817128" y="1208753"/>
                </a:lnTo>
                <a:lnTo>
                  <a:pt x="1816107" y="1209064"/>
                </a:lnTo>
                <a:lnTo>
                  <a:pt x="1816137" y="1208909"/>
                </a:lnTo>
                <a:close/>
                <a:moveTo>
                  <a:pt x="1998908" y="1208676"/>
                </a:moveTo>
                <a:lnTo>
                  <a:pt x="2001185" y="1209769"/>
                </a:lnTo>
                <a:lnTo>
                  <a:pt x="2019638" y="1228059"/>
                </a:lnTo>
                <a:lnTo>
                  <a:pt x="2019555" y="1228346"/>
                </a:lnTo>
                <a:lnTo>
                  <a:pt x="2014043" y="1222823"/>
                </a:lnTo>
                <a:lnTo>
                  <a:pt x="1997265" y="1214972"/>
                </a:lnTo>
                <a:close/>
                <a:moveTo>
                  <a:pt x="865770" y="1208580"/>
                </a:moveTo>
                <a:lnTo>
                  <a:pt x="873202" y="1216714"/>
                </a:lnTo>
                <a:cubicBezTo>
                  <a:pt x="910422" y="1249877"/>
                  <a:pt x="957455" y="1269973"/>
                  <a:pt x="1007146" y="1273950"/>
                </a:cubicBezTo>
                <a:lnTo>
                  <a:pt x="1072428" y="1267499"/>
                </a:lnTo>
                <a:lnTo>
                  <a:pt x="1064211" y="1274117"/>
                </a:lnTo>
                <a:lnTo>
                  <a:pt x="1060824" y="1274117"/>
                </a:lnTo>
                <a:cubicBezTo>
                  <a:pt x="1040344" y="1276871"/>
                  <a:pt x="1019649" y="1277666"/>
                  <a:pt x="999016" y="1276489"/>
                </a:cubicBezTo>
                <a:cubicBezTo>
                  <a:pt x="952405" y="1270932"/>
                  <a:pt x="908705" y="1250917"/>
                  <a:pt x="874049" y="1219253"/>
                </a:cubicBezTo>
                <a:lnTo>
                  <a:pt x="865248" y="1209207"/>
                </a:lnTo>
                <a:close/>
                <a:moveTo>
                  <a:pt x="2802853" y="1208178"/>
                </a:moveTo>
                <a:lnTo>
                  <a:pt x="2793013" y="1231899"/>
                </a:lnTo>
                <a:lnTo>
                  <a:pt x="2779805" y="1266667"/>
                </a:lnTo>
                <a:lnTo>
                  <a:pt x="2759072" y="1293487"/>
                </a:lnTo>
                <a:lnTo>
                  <a:pt x="2744830" y="1308876"/>
                </a:lnTo>
                <a:lnTo>
                  <a:pt x="2735481" y="1315880"/>
                </a:lnTo>
                <a:lnTo>
                  <a:pt x="2742292" y="1296772"/>
                </a:lnTo>
                <a:lnTo>
                  <a:pt x="2744067" y="1292282"/>
                </a:lnTo>
                <a:lnTo>
                  <a:pt x="2775637" y="1255660"/>
                </a:lnTo>
                <a:close/>
                <a:moveTo>
                  <a:pt x="2234163" y="1207786"/>
                </a:moveTo>
                <a:lnTo>
                  <a:pt x="2245674" y="1248481"/>
                </a:lnTo>
                <a:lnTo>
                  <a:pt x="2240526" y="1262652"/>
                </a:lnTo>
                <a:lnTo>
                  <a:pt x="2238521" y="1268995"/>
                </a:lnTo>
                <a:lnTo>
                  <a:pt x="2232687" y="1253527"/>
                </a:lnTo>
                <a:lnTo>
                  <a:pt x="2225539" y="1231803"/>
                </a:lnTo>
                <a:close/>
                <a:moveTo>
                  <a:pt x="1869895" y="1207750"/>
                </a:moveTo>
                <a:lnTo>
                  <a:pt x="1871944" y="1208400"/>
                </a:lnTo>
                <a:lnTo>
                  <a:pt x="1870925" y="1209355"/>
                </a:lnTo>
                <a:lnTo>
                  <a:pt x="1868604" y="1208658"/>
                </a:lnTo>
                <a:close/>
                <a:moveTo>
                  <a:pt x="2444142" y="1207738"/>
                </a:moveTo>
                <a:lnTo>
                  <a:pt x="2443851" y="1210087"/>
                </a:lnTo>
                <a:lnTo>
                  <a:pt x="2441977" y="1210822"/>
                </a:lnTo>
                <a:lnTo>
                  <a:pt x="2437035" y="1211521"/>
                </a:lnTo>
                <a:lnTo>
                  <a:pt x="2438131" y="1208788"/>
                </a:lnTo>
                <a:close/>
                <a:moveTo>
                  <a:pt x="2335576" y="1206482"/>
                </a:moveTo>
                <a:lnTo>
                  <a:pt x="2348472" y="1211195"/>
                </a:lnTo>
                <a:lnTo>
                  <a:pt x="2348568" y="1216930"/>
                </a:lnTo>
                <a:lnTo>
                  <a:pt x="2334048" y="1210633"/>
                </a:lnTo>
                <a:close/>
                <a:moveTo>
                  <a:pt x="1019452" y="1205899"/>
                </a:moveTo>
                <a:lnTo>
                  <a:pt x="1022318" y="1206202"/>
                </a:lnTo>
                <a:lnTo>
                  <a:pt x="1034648" y="1207509"/>
                </a:lnTo>
                <a:lnTo>
                  <a:pt x="1033619" y="1207602"/>
                </a:lnTo>
                <a:lnTo>
                  <a:pt x="1027902" y="1208121"/>
                </a:lnTo>
                <a:lnTo>
                  <a:pt x="1012955" y="1206261"/>
                </a:lnTo>
                <a:close/>
                <a:moveTo>
                  <a:pt x="1754564" y="1205549"/>
                </a:moveTo>
                <a:lnTo>
                  <a:pt x="1761823" y="1206313"/>
                </a:lnTo>
                <a:lnTo>
                  <a:pt x="1763282" y="1206656"/>
                </a:lnTo>
                <a:lnTo>
                  <a:pt x="1760827" y="1206742"/>
                </a:lnTo>
                <a:close/>
                <a:moveTo>
                  <a:pt x="1197285" y="1205329"/>
                </a:moveTo>
                <a:lnTo>
                  <a:pt x="1202034" y="1207374"/>
                </a:lnTo>
                <a:lnTo>
                  <a:pt x="1202618" y="1214272"/>
                </a:lnTo>
                <a:lnTo>
                  <a:pt x="1202703" y="1223433"/>
                </a:lnTo>
                <a:lnTo>
                  <a:pt x="1201971" y="1223105"/>
                </a:lnTo>
                <a:lnTo>
                  <a:pt x="1198406" y="1221510"/>
                </a:lnTo>
                <a:lnTo>
                  <a:pt x="1197414" y="1205843"/>
                </a:lnTo>
                <a:close/>
                <a:moveTo>
                  <a:pt x="1800132" y="1205065"/>
                </a:moveTo>
                <a:lnTo>
                  <a:pt x="1801326" y="1205072"/>
                </a:lnTo>
                <a:lnTo>
                  <a:pt x="1801688" y="1205075"/>
                </a:lnTo>
                <a:lnTo>
                  <a:pt x="1802603" y="1205293"/>
                </a:lnTo>
                <a:lnTo>
                  <a:pt x="1800844" y="1205354"/>
                </a:lnTo>
                <a:lnTo>
                  <a:pt x="1800069" y="1205381"/>
                </a:lnTo>
                <a:close/>
                <a:moveTo>
                  <a:pt x="1788967" y="1204995"/>
                </a:moveTo>
                <a:lnTo>
                  <a:pt x="1790601" y="1205005"/>
                </a:lnTo>
                <a:lnTo>
                  <a:pt x="1794597" y="1205030"/>
                </a:lnTo>
                <a:lnTo>
                  <a:pt x="1794488" y="1205574"/>
                </a:lnTo>
                <a:lnTo>
                  <a:pt x="1792664" y="1205638"/>
                </a:lnTo>
                <a:close/>
                <a:moveTo>
                  <a:pt x="2469470" y="1204794"/>
                </a:moveTo>
                <a:lnTo>
                  <a:pt x="2469422" y="1205115"/>
                </a:lnTo>
                <a:lnTo>
                  <a:pt x="2468813" y="1206550"/>
                </a:lnTo>
                <a:lnTo>
                  <a:pt x="2449199" y="1215744"/>
                </a:lnTo>
                <a:lnTo>
                  <a:pt x="2449658" y="1212045"/>
                </a:lnTo>
                <a:close/>
                <a:moveTo>
                  <a:pt x="1504726" y="1204730"/>
                </a:moveTo>
                <a:lnTo>
                  <a:pt x="1530667" y="1213518"/>
                </a:lnTo>
                <a:lnTo>
                  <a:pt x="1530317" y="1219077"/>
                </a:lnTo>
                <a:lnTo>
                  <a:pt x="1509703" y="1209782"/>
                </a:lnTo>
                <a:lnTo>
                  <a:pt x="1509128" y="1209523"/>
                </a:lnTo>
                <a:lnTo>
                  <a:pt x="1507757" y="1208030"/>
                </a:lnTo>
                <a:close/>
                <a:moveTo>
                  <a:pt x="869006" y="1204694"/>
                </a:moveTo>
                <a:lnTo>
                  <a:pt x="875064" y="1211127"/>
                </a:lnTo>
                <a:cubicBezTo>
                  <a:pt x="890558" y="1223150"/>
                  <a:pt x="910328" y="1236993"/>
                  <a:pt x="933908" y="1247830"/>
                </a:cubicBezTo>
                <a:lnTo>
                  <a:pt x="964758" y="1258660"/>
                </a:lnTo>
                <a:lnTo>
                  <a:pt x="948476" y="1254625"/>
                </a:lnTo>
                <a:lnTo>
                  <a:pt x="946443" y="1254121"/>
                </a:lnTo>
                <a:lnTo>
                  <a:pt x="936834" y="1251740"/>
                </a:lnTo>
                <a:cubicBezTo>
                  <a:pt x="914808" y="1242272"/>
                  <a:pt x="894320" y="1229229"/>
                  <a:pt x="876251" y="1212990"/>
                </a:cubicBezTo>
                <a:lnTo>
                  <a:pt x="868810" y="1204928"/>
                </a:lnTo>
                <a:close/>
                <a:moveTo>
                  <a:pt x="1651262" y="1204314"/>
                </a:moveTo>
                <a:lnTo>
                  <a:pt x="1655808" y="1205391"/>
                </a:lnTo>
                <a:lnTo>
                  <a:pt x="1660337" y="1208261"/>
                </a:lnTo>
                <a:lnTo>
                  <a:pt x="1654108" y="1206416"/>
                </a:lnTo>
                <a:close/>
                <a:moveTo>
                  <a:pt x="1298138" y="1204289"/>
                </a:moveTo>
                <a:lnTo>
                  <a:pt x="1382896" y="1242962"/>
                </a:lnTo>
                <a:lnTo>
                  <a:pt x="1383668" y="1245118"/>
                </a:lnTo>
                <a:lnTo>
                  <a:pt x="1349399" y="1229374"/>
                </a:lnTo>
                <a:lnTo>
                  <a:pt x="1298211" y="1205855"/>
                </a:lnTo>
                <a:lnTo>
                  <a:pt x="1298163" y="1204839"/>
                </a:lnTo>
                <a:close/>
                <a:moveTo>
                  <a:pt x="1622324" y="1204192"/>
                </a:moveTo>
                <a:lnTo>
                  <a:pt x="1630785" y="1206394"/>
                </a:lnTo>
                <a:lnTo>
                  <a:pt x="1633089" y="1208095"/>
                </a:lnTo>
                <a:lnTo>
                  <a:pt x="1626566" y="1205877"/>
                </a:lnTo>
                <a:lnTo>
                  <a:pt x="1622854" y="1204685"/>
                </a:lnTo>
                <a:close/>
                <a:moveTo>
                  <a:pt x="2167685" y="1203821"/>
                </a:moveTo>
                <a:lnTo>
                  <a:pt x="2172244" y="1219031"/>
                </a:lnTo>
                <a:lnTo>
                  <a:pt x="2183074" y="1240748"/>
                </a:lnTo>
                <a:lnTo>
                  <a:pt x="2178133" y="1256011"/>
                </a:lnTo>
                <a:lnTo>
                  <a:pt x="2176225" y="1252721"/>
                </a:lnTo>
                <a:lnTo>
                  <a:pt x="2161690" y="1220733"/>
                </a:lnTo>
                <a:close/>
                <a:moveTo>
                  <a:pt x="1902113" y="1203398"/>
                </a:moveTo>
                <a:lnTo>
                  <a:pt x="1903930" y="1204417"/>
                </a:lnTo>
                <a:lnTo>
                  <a:pt x="1905220" y="1205807"/>
                </a:lnTo>
                <a:lnTo>
                  <a:pt x="1901921" y="1204076"/>
                </a:lnTo>
                <a:close/>
                <a:moveTo>
                  <a:pt x="1076250" y="1203138"/>
                </a:moveTo>
                <a:lnTo>
                  <a:pt x="1073185" y="1204014"/>
                </a:lnTo>
                <a:lnTo>
                  <a:pt x="1045422" y="1206532"/>
                </a:lnTo>
                <a:close/>
                <a:moveTo>
                  <a:pt x="2045117" y="1202991"/>
                </a:moveTo>
                <a:lnTo>
                  <a:pt x="2054029" y="1219467"/>
                </a:lnTo>
                <a:lnTo>
                  <a:pt x="2047015" y="1244020"/>
                </a:lnTo>
                <a:lnTo>
                  <a:pt x="2046578" y="1234549"/>
                </a:lnTo>
                <a:lnTo>
                  <a:pt x="2046869" y="1231517"/>
                </a:lnTo>
                <a:lnTo>
                  <a:pt x="2046362" y="1229924"/>
                </a:lnTo>
                <a:close/>
                <a:moveTo>
                  <a:pt x="2308421" y="1202634"/>
                </a:moveTo>
                <a:lnTo>
                  <a:pt x="2325825" y="1214679"/>
                </a:lnTo>
                <a:lnTo>
                  <a:pt x="2325906" y="1216054"/>
                </a:lnTo>
                <a:lnTo>
                  <a:pt x="2325839" y="1216237"/>
                </a:lnTo>
                <a:lnTo>
                  <a:pt x="2319419" y="1213212"/>
                </a:lnTo>
                <a:lnTo>
                  <a:pt x="2308765" y="1204313"/>
                </a:lnTo>
                <a:lnTo>
                  <a:pt x="2308581" y="1204098"/>
                </a:lnTo>
                <a:close/>
                <a:moveTo>
                  <a:pt x="1142479" y="1202499"/>
                </a:moveTo>
                <a:lnTo>
                  <a:pt x="1152656" y="1207052"/>
                </a:lnTo>
                <a:lnTo>
                  <a:pt x="1161871" y="1211175"/>
                </a:lnTo>
                <a:lnTo>
                  <a:pt x="1166742" y="1221413"/>
                </a:lnTo>
                <a:lnTo>
                  <a:pt x="1172851" y="1246498"/>
                </a:lnTo>
                <a:lnTo>
                  <a:pt x="1173039" y="1247438"/>
                </a:lnTo>
                <a:lnTo>
                  <a:pt x="1175789" y="1261190"/>
                </a:lnTo>
                <a:lnTo>
                  <a:pt x="1175971" y="1317977"/>
                </a:lnTo>
                <a:cubicBezTo>
                  <a:pt x="1175599" y="1324450"/>
                  <a:pt x="1176113" y="1330944"/>
                  <a:pt x="1177494" y="1337280"/>
                </a:cubicBezTo>
                <a:cubicBezTo>
                  <a:pt x="1177494" y="1339143"/>
                  <a:pt x="1177494" y="1340837"/>
                  <a:pt x="1177494" y="1342530"/>
                </a:cubicBezTo>
                <a:cubicBezTo>
                  <a:pt x="1179947" y="1360757"/>
                  <a:pt x="1185970" y="1378125"/>
                  <a:pt x="1195036" y="1393724"/>
                </a:cubicBezTo>
                <a:lnTo>
                  <a:pt x="1217306" y="1418970"/>
                </a:lnTo>
                <a:lnTo>
                  <a:pt x="1210666" y="1412354"/>
                </a:lnTo>
                <a:lnTo>
                  <a:pt x="1196797" y="1398533"/>
                </a:lnTo>
                <a:cubicBezTo>
                  <a:pt x="1187411" y="1384483"/>
                  <a:pt x="1180791" y="1368585"/>
                  <a:pt x="1177494" y="1351673"/>
                </a:cubicBezTo>
                <a:cubicBezTo>
                  <a:pt x="1177155" y="1349980"/>
                  <a:pt x="1176140" y="1348286"/>
                  <a:pt x="1176140" y="1346425"/>
                </a:cubicBezTo>
                <a:cubicBezTo>
                  <a:pt x="1174568" y="1340921"/>
                  <a:pt x="1173825" y="1335212"/>
                  <a:pt x="1173937" y="1329492"/>
                </a:cubicBezTo>
                <a:cubicBezTo>
                  <a:pt x="1174911" y="1310865"/>
                  <a:pt x="1174276" y="1294313"/>
                  <a:pt x="1172461" y="1279763"/>
                </a:cubicBezTo>
                <a:lnTo>
                  <a:pt x="1170053" y="1269149"/>
                </a:lnTo>
                <a:lnTo>
                  <a:pt x="1169397" y="1266260"/>
                </a:lnTo>
                <a:lnTo>
                  <a:pt x="1168907" y="1259432"/>
                </a:lnTo>
                <a:lnTo>
                  <a:pt x="1166573" y="1253811"/>
                </a:lnTo>
                <a:lnTo>
                  <a:pt x="1163905" y="1242051"/>
                </a:lnTo>
                <a:lnTo>
                  <a:pt x="1150840" y="1215930"/>
                </a:lnTo>
                <a:lnTo>
                  <a:pt x="1150840" y="1215929"/>
                </a:lnTo>
                <a:lnTo>
                  <a:pt x="1148956" y="1214050"/>
                </a:lnTo>
                <a:lnTo>
                  <a:pt x="1140792" y="1205909"/>
                </a:lnTo>
                <a:lnTo>
                  <a:pt x="1141072" y="1205343"/>
                </a:lnTo>
                <a:close/>
                <a:moveTo>
                  <a:pt x="859739" y="1201979"/>
                </a:moveTo>
                <a:lnTo>
                  <a:pt x="859745" y="1201986"/>
                </a:lnTo>
                <a:lnTo>
                  <a:pt x="859769" y="1202012"/>
                </a:lnTo>
                <a:lnTo>
                  <a:pt x="859808" y="1202055"/>
                </a:lnTo>
                <a:lnTo>
                  <a:pt x="859404" y="1202539"/>
                </a:lnTo>
                <a:lnTo>
                  <a:pt x="859340" y="1202465"/>
                </a:lnTo>
                <a:lnTo>
                  <a:pt x="859336" y="1202460"/>
                </a:lnTo>
                <a:close/>
                <a:moveTo>
                  <a:pt x="1109325" y="1200904"/>
                </a:moveTo>
                <a:lnTo>
                  <a:pt x="1109283" y="1200927"/>
                </a:lnTo>
                <a:lnTo>
                  <a:pt x="1109162" y="1200991"/>
                </a:lnTo>
                <a:lnTo>
                  <a:pt x="1109101" y="1201024"/>
                </a:lnTo>
                <a:lnTo>
                  <a:pt x="1107572" y="1201411"/>
                </a:lnTo>
                <a:lnTo>
                  <a:pt x="1107345" y="1201468"/>
                </a:lnTo>
                <a:close/>
                <a:moveTo>
                  <a:pt x="1674634" y="1200694"/>
                </a:moveTo>
                <a:lnTo>
                  <a:pt x="1675248" y="1200859"/>
                </a:lnTo>
                <a:lnTo>
                  <a:pt x="1748392" y="1222466"/>
                </a:lnTo>
                <a:lnTo>
                  <a:pt x="1740624" y="1221456"/>
                </a:lnTo>
                <a:lnTo>
                  <a:pt x="1731714" y="1219761"/>
                </a:lnTo>
                <a:lnTo>
                  <a:pt x="1683822" y="1206344"/>
                </a:lnTo>
                <a:close/>
                <a:moveTo>
                  <a:pt x="1486404" y="1200672"/>
                </a:moveTo>
                <a:lnTo>
                  <a:pt x="1509194" y="1226810"/>
                </a:lnTo>
                <a:lnTo>
                  <a:pt x="1504913" y="1225270"/>
                </a:lnTo>
                <a:lnTo>
                  <a:pt x="1491665" y="1210476"/>
                </a:lnTo>
                <a:lnTo>
                  <a:pt x="1490736" y="1209439"/>
                </a:lnTo>
                <a:close/>
                <a:moveTo>
                  <a:pt x="1633601" y="1200129"/>
                </a:moveTo>
                <a:lnTo>
                  <a:pt x="1635206" y="1200509"/>
                </a:lnTo>
                <a:lnTo>
                  <a:pt x="1635697" y="1200860"/>
                </a:lnTo>
                <a:lnTo>
                  <a:pt x="1635889" y="1201078"/>
                </a:lnTo>
                <a:lnTo>
                  <a:pt x="1633953" y="1200517"/>
                </a:lnTo>
                <a:close/>
                <a:moveTo>
                  <a:pt x="873051" y="1199836"/>
                </a:moveTo>
                <a:lnTo>
                  <a:pt x="877098" y="1204014"/>
                </a:lnTo>
                <a:lnTo>
                  <a:pt x="903430" y="1221483"/>
                </a:lnTo>
                <a:lnTo>
                  <a:pt x="877773" y="1205877"/>
                </a:lnTo>
                <a:lnTo>
                  <a:pt x="872580" y="1200402"/>
                </a:lnTo>
                <a:close/>
                <a:moveTo>
                  <a:pt x="2285254" y="1199611"/>
                </a:moveTo>
                <a:lnTo>
                  <a:pt x="2295403" y="1207816"/>
                </a:lnTo>
                <a:lnTo>
                  <a:pt x="2289350" y="1224867"/>
                </a:lnTo>
                <a:close/>
                <a:moveTo>
                  <a:pt x="1487862" y="1199021"/>
                </a:moveTo>
                <a:lnTo>
                  <a:pt x="1493790" y="1201027"/>
                </a:lnTo>
                <a:lnTo>
                  <a:pt x="1510635" y="1217170"/>
                </a:lnTo>
                <a:lnTo>
                  <a:pt x="1530882" y="1225893"/>
                </a:lnTo>
                <a:lnTo>
                  <a:pt x="1532859" y="1230980"/>
                </a:lnTo>
                <a:lnTo>
                  <a:pt x="1533223" y="1234613"/>
                </a:lnTo>
                <a:lnTo>
                  <a:pt x="1511687" y="1223130"/>
                </a:lnTo>
                <a:lnTo>
                  <a:pt x="1489362" y="1201162"/>
                </a:lnTo>
                <a:lnTo>
                  <a:pt x="1488722" y="1200532"/>
                </a:lnTo>
                <a:close/>
                <a:moveTo>
                  <a:pt x="1690735" y="1198833"/>
                </a:moveTo>
                <a:lnTo>
                  <a:pt x="1704479" y="1200279"/>
                </a:lnTo>
                <a:lnTo>
                  <a:pt x="1753370" y="1213051"/>
                </a:lnTo>
                <a:lnTo>
                  <a:pt x="1753377" y="1213051"/>
                </a:lnTo>
                <a:lnTo>
                  <a:pt x="1753378" y="1213051"/>
                </a:lnTo>
                <a:lnTo>
                  <a:pt x="1753390" y="1213051"/>
                </a:lnTo>
                <a:lnTo>
                  <a:pt x="1753392" y="1213051"/>
                </a:lnTo>
                <a:lnTo>
                  <a:pt x="1759433" y="1212843"/>
                </a:lnTo>
                <a:lnTo>
                  <a:pt x="1768834" y="1214636"/>
                </a:lnTo>
                <a:lnTo>
                  <a:pt x="1760220" y="1215298"/>
                </a:lnTo>
                <a:lnTo>
                  <a:pt x="1735441" y="1211295"/>
                </a:lnTo>
                <a:lnTo>
                  <a:pt x="1701321" y="1201951"/>
                </a:lnTo>
                <a:close/>
                <a:moveTo>
                  <a:pt x="2001611" y="1198315"/>
                </a:moveTo>
                <a:lnTo>
                  <a:pt x="2021995" y="1220137"/>
                </a:lnTo>
                <a:lnTo>
                  <a:pt x="2021272" y="1222565"/>
                </a:lnTo>
                <a:lnTo>
                  <a:pt x="2004408" y="1205586"/>
                </a:lnTo>
                <a:lnTo>
                  <a:pt x="2000243" y="1203557"/>
                </a:lnTo>
                <a:close/>
                <a:moveTo>
                  <a:pt x="1232261" y="1198293"/>
                </a:moveTo>
                <a:lnTo>
                  <a:pt x="1232432" y="1198364"/>
                </a:lnTo>
                <a:lnTo>
                  <a:pt x="1232672" y="1198464"/>
                </a:lnTo>
                <a:lnTo>
                  <a:pt x="1229907" y="1212195"/>
                </a:lnTo>
                <a:lnTo>
                  <a:pt x="1229870" y="1212179"/>
                </a:lnTo>
                <a:lnTo>
                  <a:pt x="1229859" y="1212175"/>
                </a:lnTo>
                <a:lnTo>
                  <a:pt x="1229841" y="1212167"/>
                </a:lnTo>
                <a:lnTo>
                  <a:pt x="1230396" y="1208984"/>
                </a:lnTo>
                <a:close/>
                <a:moveTo>
                  <a:pt x="1180948" y="1198292"/>
                </a:moveTo>
                <a:lnTo>
                  <a:pt x="1183146" y="1199239"/>
                </a:lnTo>
                <a:lnTo>
                  <a:pt x="1184866" y="1199980"/>
                </a:lnTo>
                <a:lnTo>
                  <a:pt x="1189841" y="1202123"/>
                </a:lnTo>
                <a:lnTo>
                  <a:pt x="1190125" y="1204210"/>
                </a:lnTo>
                <a:lnTo>
                  <a:pt x="1192088" y="1218682"/>
                </a:lnTo>
                <a:lnTo>
                  <a:pt x="1185601" y="1215778"/>
                </a:lnTo>
                <a:lnTo>
                  <a:pt x="1184409" y="1211297"/>
                </a:lnTo>
                <a:lnTo>
                  <a:pt x="1183358" y="1205092"/>
                </a:lnTo>
                <a:lnTo>
                  <a:pt x="1181890" y="1201831"/>
                </a:lnTo>
                <a:close/>
                <a:moveTo>
                  <a:pt x="862897" y="1198207"/>
                </a:moveTo>
                <a:lnTo>
                  <a:pt x="862964" y="1198278"/>
                </a:lnTo>
                <a:lnTo>
                  <a:pt x="862825" y="1198444"/>
                </a:lnTo>
                <a:lnTo>
                  <a:pt x="862758" y="1198372"/>
                </a:lnTo>
                <a:close/>
                <a:moveTo>
                  <a:pt x="2378815" y="1197818"/>
                </a:moveTo>
                <a:lnTo>
                  <a:pt x="2397177" y="1198385"/>
                </a:lnTo>
                <a:lnTo>
                  <a:pt x="2397083" y="1200015"/>
                </a:lnTo>
                <a:lnTo>
                  <a:pt x="2378795" y="1198811"/>
                </a:lnTo>
                <a:close/>
                <a:moveTo>
                  <a:pt x="2373150" y="1197643"/>
                </a:moveTo>
                <a:lnTo>
                  <a:pt x="2373177" y="1197644"/>
                </a:lnTo>
                <a:lnTo>
                  <a:pt x="2373161" y="1198440"/>
                </a:lnTo>
                <a:lnTo>
                  <a:pt x="2372825" y="1198418"/>
                </a:lnTo>
                <a:close/>
                <a:moveTo>
                  <a:pt x="2416329" y="1197594"/>
                </a:moveTo>
                <a:lnTo>
                  <a:pt x="2411302" y="1198819"/>
                </a:lnTo>
                <a:lnTo>
                  <a:pt x="2409461" y="1198762"/>
                </a:lnTo>
                <a:lnTo>
                  <a:pt x="2409456" y="1198763"/>
                </a:lnTo>
                <a:lnTo>
                  <a:pt x="2409422" y="1198762"/>
                </a:lnTo>
                <a:lnTo>
                  <a:pt x="2409418" y="1198763"/>
                </a:lnTo>
                <a:lnTo>
                  <a:pt x="2409390" y="1198762"/>
                </a:lnTo>
                <a:lnTo>
                  <a:pt x="2407146" y="1199144"/>
                </a:lnTo>
                <a:lnTo>
                  <a:pt x="2407331" y="1198698"/>
                </a:lnTo>
                <a:lnTo>
                  <a:pt x="2409390" y="1198762"/>
                </a:lnTo>
                <a:lnTo>
                  <a:pt x="2409394" y="1198762"/>
                </a:lnTo>
                <a:lnTo>
                  <a:pt x="2409422" y="1198762"/>
                </a:lnTo>
                <a:lnTo>
                  <a:pt x="2409427" y="1198761"/>
                </a:lnTo>
                <a:lnTo>
                  <a:pt x="2409461" y="1198762"/>
                </a:lnTo>
                <a:close/>
                <a:moveTo>
                  <a:pt x="1804319" y="1197457"/>
                </a:moveTo>
                <a:lnTo>
                  <a:pt x="1807156" y="1198193"/>
                </a:lnTo>
                <a:lnTo>
                  <a:pt x="1804358" y="1198721"/>
                </a:lnTo>
                <a:lnTo>
                  <a:pt x="1804016" y="1198720"/>
                </a:lnTo>
                <a:lnTo>
                  <a:pt x="1801398" y="1198709"/>
                </a:lnTo>
                <a:lnTo>
                  <a:pt x="1801622" y="1197586"/>
                </a:lnTo>
                <a:lnTo>
                  <a:pt x="1802894" y="1197643"/>
                </a:lnTo>
                <a:lnTo>
                  <a:pt x="1802895" y="1197643"/>
                </a:lnTo>
                <a:lnTo>
                  <a:pt x="1802905" y="1197643"/>
                </a:lnTo>
                <a:lnTo>
                  <a:pt x="1802907" y="1197642"/>
                </a:lnTo>
                <a:lnTo>
                  <a:pt x="1802917" y="1197643"/>
                </a:lnTo>
                <a:close/>
                <a:moveTo>
                  <a:pt x="1790555" y="1197095"/>
                </a:moveTo>
                <a:lnTo>
                  <a:pt x="1796152" y="1197344"/>
                </a:lnTo>
                <a:lnTo>
                  <a:pt x="1795945" y="1198373"/>
                </a:lnTo>
                <a:close/>
                <a:moveTo>
                  <a:pt x="2421577" y="1196332"/>
                </a:moveTo>
                <a:lnTo>
                  <a:pt x="2421542" y="1196695"/>
                </a:lnTo>
                <a:lnTo>
                  <a:pt x="2416727" y="1197514"/>
                </a:lnTo>
                <a:close/>
                <a:moveTo>
                  <a:pt x="1226950" y="1196090"/>
                </a:moveTo>
                <a:lnTo>
                  <a:pt x="1228436" y="1196706"/>
                </a:lnTo>
                <a:lnTo>
                  <a:pt x="1225943" y="1210485"/>
                </a:lnTo>
                <a:lnTo>
                  <a:pt x="1224782" y="1209983"/>
                </a:lnTo>
                <a:lnTo>
                  <a:pt x="1226370" y="1199803"/>
                </a:lnTo>
                <a:lnTo>
                  <a:pt x="1226769" y="1197249"/>
                </a:lnTo>
                <a:close/>
                <a:moveTo>
                  <a:pt x="876391" y="1195825"/>
                </a:moveTo>
                <a:lnTo>
                  <a:pt x="879128" y="1198593"/>
                </a:lnTo>
                <a:cubicBezTo>
                  <a:pt x="892167" y="1208288"/>
                  <a:pt x="905121" y="1216617"/>
                  <a:pt x="918012" y="1223597"/>
                </a:cubicBezTo>
                <a:lnTo>
                  <a:pt x="933824" y="1230541"/>
                </a:lnTo>
                <a:lnTo>
                  <a:pt x="956514" y="1240504"/>
                </a:lnTo>
                <a:lnTo>
                  <a:pt x="973445" y="1244446"/>
                </a:lnTo>
                <a:lnTo>
                  <a:pt x="953149" y="1241162"/>
                </a:lnTo>
                <a:cubicBezTo>
                  <a:pt x="929336" y="1232463"/>
                  <a:pt x="905206" y="1218832"/>
                  <a:pt x="880485" y="1200121"/>
                </a:cubicBezTo>
                <a:lnTo>
                  <a:pt x="876299" y="1195935"/>
                </a:lnTo>
                <a:lnTo>
                  <a:pt x="876329" y="1195899"/>
                </a:lnTo>
                <a:lnTo>
                  <a:pt x="876366" y="1195855"/>
                </a:lnTo>
                <a:close/>
                <a:moveTo>
                  <a:pt x="992109" y="1195756"/>
                </a:moveTo>
                <a:lnTo>
                  <a:pt x="999485" y="1196429"/>
                </a:lnTo>
                <a:lnTo>
                  <a:pt x="1004674" y="1196903"/>
                </a:lnTo>
                <a:lnTo>
                  <a:pt x="1013116" y="1199011"/>
                </a:lnTo>
                <a:lnTo>
                  <a:pt x="1021744" y="1198461"/>
                </a:lnTo>
                <a:lnTo>
                  <a:pt x="1033992" y="1199579"/>
                </a:lnTo>
                <a:lnTo>
                  <a:pt x="1019078" y="1200417"/>
                </a:lnTo>
                <a:lnTo>
                  <a:pt x="1010620" y="1199522"/>
                </a:lnTo>
                <a:lnTo>
                  <a:pt x="1003374" y="1198755"/>
                </a:lnTo>
                <a:close/>
                <a:moveTo>
                  <a:pt x="1821810" y="1195143"/>
                </a:moveTo>
                <a:lnTo>
                  <a:pt x="1822479" y="1195295"/>
                </a:lnTo>
                <a:lnTo>
                  <a:pt x="1820068" y="1195750"/>
                </a:lnTo>
                <a:lnTo>
                  <a:pt x="1819081" y="1195504"/>
                </a:lnTo>
                <a:close/>
                <a:moveTo>
                  <a:pt x="1495717" y="1194919"/>
                </a:moveTo>
                <a:lnTo>
                  <a:pt x="1495990" y="1195134"/>
                </a:lnTo>
                <a:lnTo>
                  <a:pt x="1495913" y="1195108"/>
                </a:lnTo>
                <a:lnTo>
                  <a:pt x="1495880" y="1195096"/>
                </a:lnTo>
                <a:close/>
                <a:moveTo>
                  <a:pt x="1649787" y="1194525"/>
                </a:moveTo>
                <a:lnTo>
                  <a:pt x="1652937" y="1194856"/>
                </a:lnTo>
                <a:lnTo>
                  <a:pt x="1654899" y="1195384"/>
                </a:lnTo>
                <a:lnTo>
                  <a:pt x="1656010" y="1196428"/>
                </a:lnTo>
                <a:lnTo>
                  <a:pt x="1663048" y="1200516"/>
                </a:lnTo>
                <a:lnTo>
                  <a:pt x="1655935" y="1198507"/>
                </a:lnTo>
                <a:close/>
                <a:moveTo>
                  <a:pt x="2471001" y="1194461"/>
                </a:moveTo>
                <a:lnTo>
                  <a:pt x="2470216" y="1199761"/>
                </a:lnTo>
                <a:lnTo>
                  <a:pt x="2450212" y="1207594"/>
                </a:lnTo>
                <a:lnTo>
                  <a:pt x="2450412" y="1205992"/>
                </a:lnTo>
                <a:lnTo>
                  <a:pt x="2467924" y="1194964"/>
                </a:lnTo>
                <a:close/>
                <a:moveTo>
                  <a:pt x="1969146" y="1194394"/>
                </a:moveTo>
                <a:lnTo>
                  <a:pt x="1993778" y="1206216"/>
                </a:lnTo>
                <a:lnTo>
                  <a:pt x="1992126" y="1212567"/>
                </a:lnTo>
                <a:lnTo>
                  <a:pt x="1979952" y="1206871"/>
                </a:lnTo>
                <a:lnTo>
                  <a:pt x="1967958" y="1203329"/>
                </a:lnTo>
                <a:lnTo>
                  <a:pt x="1967730" y="1199052"/>
                </a:lnTo>
                <a:close/>
                <a:moveTo>
                  <a:pt x="1090743" y="1194087"/>
                </a:moveTo>
                <a:lnTo>
                  <a:pt x="1081653" y="1196900"/>
                </a:lnTo>
                <a:lnTo>
                  <a:pt x="1051950" y="1198570"/>
                </a:lnTo>
                <a:close/>
                <a:moveTo>
                  <a:pt x="866875" y="1193460"/>
                </a:moveTo>
                <a:lnTo>
                  <a:pt x="866935" y="1193522"/>
                </a:lnTo>
                <a:lnTo>
                  <a:pt x="866523" y="1194016"/>
                </a:lnTo>
                <a:lnTo>
                  <a:pt x="866462" y="1193952"/>
                </a:lnTo>
                <a:close/>
                <a:moveTo>
                  <a:pt x="1904989" y="1193265"/>
                </a:moveTo>
                <a:lnTo>
                  <a:pt x="1907959" y="1195262"/>
                </a:lnTo>
                <a:lnTo>
                  <a:pt x="1908457" y="1195873"/>
                </a:lnTo>
                <a:lnTo>
                  <a:pt x="1904901" y="1193575"/>
                </a:lnTo>
                <a:close/>
                <a:moveTo>
                  <a:pt x="1637117" y="1193191"/>
                </a:moveTo>
                <a:lnTo>
                  <a:pt x="1639897" y="1193484"/>
                </a:lnTo>
                <a:lnTo>
                  <a:pt x="1640477" y="1194140"/>
                </a:lnTo>
                <a:close/>
                <a:moveTo>
                  <a:pt x="1149491" y="1192805"/>
                </a:moveTo>
                <a:lnTo>
                  <a:pt x="1156706" y="1200319"/>
                </a:lnTo>
                <a:lnTo>
                  <a:pt x="1156707" y="1200321"/>
                </a:lnTo>
                <a:lnTo>
                  <a:pt x="1158001" y="1203039"/>
                </a:lnTo>
                <a:lnTo>
                  <a:pt x="1158234" y="1203529"/>
                </a:lnTo>
                <a:lnTo>
                  <a:pt x="1144918" y="1197569"/>
                </a:lnTo>
                <a:lnTo>
                  <a:pt x="1144972" y="1197459"/>
                </a:lnTo>
                <a:lnTo>
                  <a:pt x="1145168" y="1197064"/>
                </a:lnTo>
                <a:lnTo>
                  <a:pt x="1147421" y="1194878"/>
                </a:lnTo>
                <a:lnTo>
                  <a:pt x="1149443" y="1192916"/>
                </a:lnTo>
                <a:close/>
                <a:moveTo>
                  <a:pt x="2438472" y="1192215"/>
                </a:moveTo>
                <a:lnTo>
                  <a:pt x="2437782" y="1193932"/>
                </a:lnTo>
                <a:lnTo>
                  <a:pt x="2426775" y="1195804"/>
                </a:lnTo>
                <a:lnTo>
                  <a:pt x="2426848" y="1195048"/>
                </a:lnTo>
                <a:close/>
                <a:moveTo>
                  <a:pt x="1576102" y="1192163"/>
                </a:moveTo>
                <a:lnTo>
                  <a:pt x="1578690" y="1192836"/>
                </a:lnTo>
                <a:lnTo>
                  <a:pt x="1574920" y="1192744"/>
                </a:lnTo>
                <a:lnTo>
                  <a:pt x="1576102" y="1192498"/>
                </a:lnTo>
                <a:close/>
                <a:moveTo>
                  <a:pt x="1217319" y="1192095"/>
                </a:moveTo>
                <a:lnTo>
                  <a:pt x="1220661" y="1193481"/>
                </a:lnTo>
                <a:lnTo>
                  <a:pt x="1221950" y="1194016"/>
                </a:lnTo>
                <a:lnTo>
                  <a:pt x="1220676" y="1201946"/>
                </a:lnTo>
                <a:lnTo>
                  <a:pt x="1219734" y="1207805"/>
                </a:lnTo>
                <a:lnTo>
                  <a:pt x="1218871" y="1207432"/>
                </a:lnTo>
                <a:lnTo>
                  <a:pt x="1218443" y="1207247"/>
                </a:lnTo>
                <a:lnTo>
                  <a:pt x="1217980" y="1207047"/>
                </a:lnTo>
                <a:lnTo>
                  <a:pt x="1218261" y="1204930"/>
                </a:lnTo>
                <a:lnTo>
                  <a:pt x="1218089" y="1202591"/>
                </a:lnTo>
                <a:close/>
                <a:moveTo>
                  <a:pt x="2354956" y="1191963"/>
                </a:moveTo>
                <a:lnTo>
                  <a:pt x="2367325" y="1196285"/>
                </a:lnTo>
                <a:lnTo>
                  <a:pt x="2366602" y="1198008"/>
                </a:lnTo>
                <a:lnTo>
                  <a:pt x="2365751" y="1197952"/>
                </a:lnTo>
                <a:lnTo>
                  <a:pt x="2355005" y="1194663"/>
                </a:lnTo>
                <a:close/>
                <a:moveTo>
                  <a:pt x="2378943" y="1191782"/>
                </a:moveTo>
                <a:lnTo>
                  <a:pt x="2379765" y="1191861"/>
                </a:lnTo>
                <a:lnTo>
                  <a:pt x="2378942" y="1191892"/>
                </a:lnTo>
                <a:close/>
                <a:moveTo>
                  <a:pt x="2482304" y="1191668"/>
                </a:moveTo>
                <a:lnTo>
                  <a:pt x="2481652" y="1193085"/>
                </a:lnTo>
                <a:lnTo>
                  <a:pt x="2482248" y="1191684"/>
                </a:lnTo>
                <a:close/>
                <a:moveTo>
                  <a:pt x="1297967" y="1191516"/>
                </a:moveTo>
                <a:lnTo>
                  <a:pt x="1375931" y="1227393"/>
                </a:lnTo>
                <a:lnTo>
                  <a:pt x="1367886" y="1224195"/>
                </a:lnTo>
                <a:lnTo>
                  <a:pt x="1341717" y="1212055"/>
                </a:lnTo>
                <a:lnTo>
                  <a:pt x="1324788" y="1204202"/>
                </a:lnTo>
                <a:lnTo>
                  <a:pt x="1297952" y="1191751"/>
                </a:lnTo>
                <a:lnTo>
                  <a:pt x="1297952" y="1191746"/>
                </a:lnTo>
                <a:close/>
                <a:moveTo>
                  <a:pt x="880068" y="1191408"/>
                </a:moveTo>
                <a:lnTo>
                  <a:pt x="880316" y="1191653"/>
                </a:lnTo>
                <a:cubicBezTo>
                  <a:pt x="935180" y="1231785"/>
                  <a:pt x="987504" y="1248041"/>
                  <a:pt x="1040674" y="1242453"/>
                </a:cubicBezTo>
                <a:lnTo>
                  <a:pt x="1081946" y="1235491"/>
                </a:lnTo>
                <a:lnTo>
                  <a:pt x="1071300" y="1239305"/>
                </a:lnTo>
                <a:lnTo>
                  <a:pt x="1070704" y="1239519"/>
                </a:lnTo>
                <a:lnTo>
                  <a:pt x="1031529" y="1244653"/>
                </a:lnTo>
                <a:cubicBezTo>
                  <a:pt x="982254" y="1248209"/>
                  <a:pt x="932469" y="1231613"/>
                  <a:pt x="881669" y="1193853"/>
                </a:cubicBezTo>
                <a:lnTo>
                  <a:pt x="879687" y="1191866"/>
                </a:lnTo>
                <a:lnTo>
                  <a:pt x="879911" y="1191597"/>
                </a:lnTo>
                <a:close/>
                <a:moveTo>
                  <a:pt x="2307599" y="1191021"/>
                </a:moveTo>
                <a:lnTo>
                  <a:pt x="2323301" y="1201996"/>
                </a:lnTo>
                <a:lnTo>
                  <a:pt x="2325105" y="1202655"/>
                </a:lnTo>
                <a:lnTo>
                  <a:pt x="2325358" y="1206864"/>
                </a:lnTo>
                <a:lnTo>
                  <a:pt x="2320286" y="1204665"/>
                </a:lnTo>
                <a:lnTo>
                  <a:pt x="2307351" y="1192838"/>
                </a:lnTo>
                <a:lnTo>
                  <a:pt x="2307258" y="1191985"/>
                </a:lnTo>
                <a:close/>
                <a:moveTo>
                  <a:pt x="2446297" y="1190307"/>
                </a:moveTo>
                <a:lnTo>
                  <a:pt x="2446292" y="1190349"/>
                </a:lnTo>
                <a:lnTo>
                  <a:pt x="2445284" y="1190949"/>
                </a:lnTo>
                <a:lnTo>
                  <a:pt x="2445459" y="1190511"/>
                </a:lnTo>
                <a:close/>
                <a:moveTo>
                  <a:pt x="2138601" y="1190031"/>
                </a:moveTo>
                <a:lnTo>
                  <a:pt x="2139792" y="1193755"/>
                </a:lnTo>
                <a:lnTo>
                  <a:pt x="2149949" y="1215708"/>
                </a:lnTo>
                <a:lnTo>
                  <a:pt x="2153326" y="1224697"/>
                </a:lnTo>
                <a:lnTo>
                  <a:pt x="2154094" y="1226081"/>
                </a:lnTo>
                <a:lnTo>
                  <a:pt x="2149677" y="1238571"/>
                </a:lnTo>
                <a:lnTo>
                  <a:pt x="2133649" y="1203939"/>
                </a:lnTo>
                <a:close/>
                <a:moveTo>
                  <a:pt x="870169" y="1189532"/>
                </a:moveTo>
                <a:lnTo>
                  <a:pt x="870176" y="1189540"/>
                </a:lnTo>
                <a:lnTo>
                  <a:pt x="870190" y="1189554"/>
                </a:lnTo>
                <a:lnTo>
                  <a:pt x="870222" y="1189586"/>
                </a:lnTo>
                <a:lnTo>
                  <a:pt x="870098" y="1189734"/>
                </a:lnTo>
                <a:lnTo>
                  <a:pt x="870045" y="1189681"/>
                </a:lnTo>
                <a:lnTo>
                  <a:pt x="870161" y="1189542"/>
                </a:lnTo>
                <a:close/>
                <a:moveTo>
                  <a:pt x="2036761" y="1189352"/>
                </a:moveTo>
                <a:lnTo>
                  <a:pt x="2038549" y="1195311"/>
                </a:lnTo>
                <a:lnTo>
                  <a:pt x="2038668" y="1202013"/>
                </a:lnTo>
                <a:lnTo>
                  <a:pt x="2035752" y="1192752"/>
                </a:lnTo>
                <a:close/>
                <a:moveTo>
                  <a:pt x="1793893" y="1188770"/>
                </a:moveTo>
                <a:lnTo>
                  <a:pt x="1797710" y="1189641"/>
                </a:lnTo>
                <a:lnTo>
                  <a:pt x="1797642" y="1189981"/>
                </a:lnTo>
                <a:lnTo>
                  <a:pt x="1793235" y="1188833"/>
                </a:lnTo>
                <a:close/>
                <a:moveTo>
                  <a:pt x="1578644" y="1188643"/>
                </a:moveTo>
                <a:lnTo>
                  <a:pt x="1578714" y="1188648"/>
                </a:lnTo>
                <a:lnTo>
                  <a:pt x="1578738" y="1188714"/>
                </a:lnTo>
                <a:lnTo>
                  <a:pt x="1578510" y="1188712"/>
                </a:lnTo>
                <a:close/>
                <a:moveTo>
                  <a:pt x="2004171" y="1188503"/>
                </a:moveTo>
                <a:lnTo>
                  <a:pt x="2024319" y="1212327"/>
                </a:lnTo>
                <a:lnTo>
                  <a:pt x="2023527" y="1214989"/>
                </a:lnTo>
                <a:lnTo>
                  <a:pt x="2003087" y="1192656"/>
                </a:lnTo>
                <a:close/>
                <a:moveTo>
                  <a:pt x="1109786" y="1187873"/>
                </a:moveTo>
                <a:lnTo>
                  <a:pt x="1110210" y="1188063"/>
                </a:lnTo>
                <a:lnTo>
                  <a:pt x="1095976" y="1192468"/>
                </a:lnTo>
                <a:close/>
                <a:moveTo>
                  <a:pt x="2342811" y="1187720"/>
                </a:moveTo>
                <a:lnTo>
                  <a:pt x="2348108" y="1189570"/>
                </a:lnTo>
                <a:lnTo>
                  <a:pt x="2348157" y="1192419"/>
                </a:lnTo>
                <a:lnTo>
                  <a:pt x="2341812" y="1190083"/>
                </a:lnTo>
                <a:close/>
                <a:moveTo>
                  <a:pt x="2395797" y="1187607"/>
                </a:moveTo>
                <a:lnTo>
                  <a:pt x="2397793" y="1187640"/>
                </a:lnTo>
                <a:lnTo>
                  <a:pt x="2397784" y="1187793"/>
                </a:lnTo>
                <a:close/>
                <a:moveTo>
                  <a:pt x="1205968" y="1187386"/>
                </a:moveTo>
                <a:lnTo>
                  <a:pt x="1210620" y="1189316"/>
                </a:lnTo>
                <a:lnTo>
                  <a:pt x="1211548" y="1189701"/>
                </a:lnTo>
                <a:lnTo>
                  <a:pt x="1212238" y="1189987"/>
                </a:lnTo>
                <a:lnTo>
                  <a:pt x="1212688" y="1196006"/>
                </a:lnTo>
                <a:lnTo>
                  <a:pt x="1212994" y="1200095"/>
                </a:lnTo>
                <a:lnTo>
                  <a:pt x="1213365" y="1205056"/>
                </a:lnTo>
                <a:lnTo>
                  <a:pt x="1209834" y="1203532"/>
                </a:lnTo>
                <a:lnTo>
                  <a:pt x="1207811" y="1202658"/>
                </a:lnTo>
                <a:close/>
                <a:moveTo>
                  <a:pt x="883552" y="1187225"/>
                </a:moveTo>
                <a:lnTo>
                  <a:pt x="924455" y="1211658"/>
                </a:lnTo>
                <a:lnTo>
                  <a:pt x="924459" y="1211660"/>
                </a:lnTo>
                <a:lnTo>
                  <a:pt x="930682" y="1214105"/>
                </a:lnTo>
                <a:lnTo>
                  <a:pt x="949148" y="1221360"/>
                </a:lnTo>
                <a:lnTo>
                  <a:pt x="923120" y="1211875"/>
                </a:lnTo>
                <a:lnTo>
                  <a:pt x="906126" y="1201349"/>
                </a:lnTo>
                <a:lnTo>
                  <a:pt x="883474" y="1187318"/>
                </a:lnTo>
                <a:close/>
                <a:moveTo>
                  <a:pt x="1688841" y="1187214"/>
                </a:moveTo>
                <a:lnTo>
                  <a:pt x="1722851" y="1196501"/>
                </a:lnTo>
                <a:lnTo>
                  <a:pt x="1710797" y="1195229"/>
                </a:lnTo>
                <a:lnTo>
                  <a:pt x="1695500" y="1191221"/>
                </a:lnTo>
                <a:close/>
                <a:moveTo>
                  <a:pt x="1653745" y="1186837"/>
                </a:moveTo>
                <a:lnTo>
                  <a:pt x="1665046" y="1189782"/>
                </a:lnTo>
                <a:lnTo>
                  <a:pt x="1666346" y="1190538"/>
                </a:lnTo>
                <a:lnTo>
                  <a:pt x="1660461" y="1189917"/>
                </a:lnTo>
                <a:lnTo>
                  <a:pt x="1655404" y="1188427"/>
                </a:lnTo>
                <a:close/>
                <a:moveTo>
                  <a:pt x="1153415" y="1186433"/>
                </a:moveTo>
                <a:lnTo>
                  <a:pt x="1173858" y="1195238"/>
                </a:lnTo>
                <a:lnTo>
                  <a:pt x="1178491" y="1205541"/>
                </a:lnTo>
                <a:lnTo>
                  <a:pt x="1180648" y="1213561"/>
                </a:lnTo>
                <a:lnTo>
                  <a:pt x="1166254" y="1207118"/>
                </a:lnTo>
                <a:lnTo>
                  <a:pt x="1160448" y="1196297"/>
                </a:lnTo>
                <a:lnTo>
                  <a:pt x="1152091" y="1187931"/>
                </a:lnTo>
                <a:close/>
                <a:moveTo>
                  <a:pt x="2354846" y="1185877"/>
                </a:moveTo>
                <a:lnTo>
                  <a:pt x="2369682" y="1190653"/>
                </a:lnTo>
                <a:lnTo>
                  <a:pt x="2369423" y="1191274"/>
                </a:lnTo>
                <a:lnTo>
                  <a:pt x="2354851" y="1186150"/>
                </a:lnTo>
                <a:close/>
                <a:moveTo>
                  <a:pt x="1824500" y="1185833"/>
                </a:moveTo>
                <a:lnTo>
                  <a:pt x="1829929" y="1187632"/>
                </a:lnTo>
                <a:lnTo>
                  <a:pt x="1823073" y="1188239"/>
                </a:lnTo>
                <a:lnTo>
                  <a:pt x="1820308" y="1187494"/>
                </a:lnTo>
                <a:lnTo>
                  <a:pt x="1820558" y="1186211"/>
                </a:lnTo>
                <a:close/>
                <a:moveTo>
                  <a:pt x="873798" y="1185206"/>
                </a:moveTo>
                <a:lnTo>
                  <a:pt x="873842" y="1185250"/>
                </a:lnTo>
                <a:lnTo>
                  <a:pt x="873500" y="1185660"/>
                </a:lnTo>
                <a:lnTo>
                  <a:pt x="873471" y="1185631"/>
                </a:lnTo>
                <a:lnTo>
                  <a:pt x="873455" y="1185615"/>
                </a:lnTo>
                <a:lnTo>
                  <a:pt x="873684" y="1185341"/>
                </a:lnTo>
                <a:lnTo>
                  <a:pt x="873727" y="1185290"/>
                </a:lnTo>
                <a:close/>
                <a:moveTo>
                  <a:pt x="1298386" y="1185083"/>
                </a:moveTo>
                <a:lnTo>
                  <a:pt x="1396102" y="1230261"/>
                </a:lnTo>
                <a:lnTo>
                  <a:pt x="1396319" y="1231402"/>
                </a:lnTo>
                <a:lnTo>
                  <a:pt x="1317827" y="1195175"/>
                </a:lnTo>
                <a:lnTo>
                  <a:pt x="1298315" y="1186169"/>
                </a:lnTo>
                <a:lnTo>
                  <a:pt x="1298316" y="1186168"/>
                </a:lnTo>
                <a:lnTo>
                  <a:pt x="1298318" y="1186128"/>
                </a:lnTo>
                <a:close/>
                <a:moveTo>
                  <a:pt x="2207476" y="1184705"/>
                </a:moveTo>
                <a:lnTo>
                  <a:pt x="2213014" y="1212981"/>
                </a:lnTo>
                <a:lnTo>
                  <a:pt x="2219839" y="1233802"/>
                </a:lnTo>
                <a:lnTo>
                  <a:pt x="2214166" y="1249711"/>
                </a:lnTo>
                <a:lnTo>
                  <a:pt x="2206058" y="1231053"/>
                </a:lnTo>
                <a:lnTo>
                  <a:pt x="2202554" y="1222387"/>
                </a:lnTo>
                <a:lnTo>
                  <a:pt x="2198671" y="1208188"/>
                </a:lnTo>
                <a:close/>
                <a:moveTo>
                  <a:pt x="1102647" y="1184679"/>
                </a:moveTo>
                <a:lnTo>
                  <a:pt x="1103142" y="1184901"/>
                </a:lnTo>
                <a:lnTo>
                  <a:pt x="1090458" y="1189112"/>
                </a:lnTo>
                <a:lnTo>
                  <a:pt x="1055762" y="1191414"/>
                </a:lnTo>
                <a:lnTo>
                  <a:pt x="1100618" y="1185388"/>
                </a:lnTo>
                <a:close/>
                <a:moveTo>
                  <a:pt x="2298095" y="1184373"/>
                </a:moveTo>
                <a:lnTo>
                  <a:pt x="2300321" y="1185931"/>
                </a:lnTo>
                <a:lnTo>
                  <a:pt x="2300382" y="1186464"/>
                </a:lnTo>
                <a:close/>
                <a:moveTo>
                  <a:pt x="717348" y="1184278"/>
                </a:moveTo>
                <a:lnTo>
                  <a:pt x="714207" y="1188137"/>
                </a:lnTo>
                <a:lnTo>
                  <a:pt x="712790" y="1189878"/>
                </a:lnTo>
                <a:lnTo>
                  <a:pt x="712252" y="1190422"/>
                </a:lnTo>
                <a:lnTo>
                  <a:pt x="710732" y="1191959"/>
                </a:lnTo>
                <a:lnTo>
                  <a:pt x="717307" y="1184326"/>
                </a:lnTo>
                <a:close/>
                <a:moveTo>
                  <a:pt x="1841608" y="1184191"/>
                </a:moveTo>
                <a:lnTo>
                  <a:pt x="1846227" y="1185812"/>
                </a:lnTo>
                <a:lnTo>
                  <a:pt x="1844293" y="1186273"/>
                </a:lnTo>
                <a:lnTo>
                  <a:pt x="1838883" y="1184453"/>
                </a:lnTo>
                <a:close/>
                <a:moveTo>
                  <a:pt x="1640800" y="1184126"/>
                </a:moveTo>
                <a:lnTo>
                  <a:pt x="1643330" y="1184506"/>
                </a:lnTo>
                <a:lnTo>
                  <a:pt x="1643895" y="1185037"/>
                </a:lnTo>
                <a:close/>
                <a:moveTo>
                  <a:pt x="1604269" y="1184083"/>
                </a:moveTo>
                <a:lnTo>
                  <a:pt x="1608995" y="1185059"/>
                </a:lnTo>
                <a:lnTo>
                  <a:pt x="1604610" y="1184724"/>
                </a:lnTo>
                <a:close/>
                <a:moveTo>
                  <a:pt x="2332329" y="1183728"/>
                </a:moveTo>
                <a:lnTo>
                  <a:pt x="2333353" y="1184415"/>
                </a:lnTo>
                <a:lnTo>
                  <a:pt x="2337409" y="1185832"/>
                </a:lnTo>
                <a:lnTo>
                  <a:pt x="2336484" y="1188015"/>
                </a:lnTo>
                <a:lnTo>
                  <a:pt x="2332491" y="1186425"/>
                </a:lnTo>
                <a:close/>
                <a:moveTo>
                  <a:pt x="1490976" y="1183509"/>
                </a:moveTo>
                <a:lnTo>
                  <a:pt x="1503061" y="1190733"/>
                </a:lnTo>
                <a:lnTo>
                  <a:pt x="1529542" y="1197890"/>
                </a:lnTo>
                <a:lnTo>
                  <a:pt x="1530318" y="1205625"/>
                </a:lnTo>
                <a:lnTo>
                  <a:pt x="1506403" y="1196739"/>
                </a:lnTo>
                <a:lnTo>
                  <a:pt x="1505298" y="1196328"/>
                </a:lnTo>
                <a:close/>
                <a:moveTo>
                  <a:pt x="2442062" y="1183263"/>
                </a:moveTo>
                <a:lnTo>
                  <a:pt x="2441759" y="1184019"/>
                </a:lnTo>
                <a:lnTo>
                  <a:pt x="2440935" y="1184406"/>
                </a:lnTo>
                <a:lnTo>
                  <a:pt x="2437439" y="1184700"/>
                </a:lnTo>
                <a:close/>
                <a:moveTo>
                  <a:pt x="2345699" y="1182933"/>
                </a:moveTo>
                <a:lnTo>
                  <a:pt x="2348009" y="1183676"/>
                </a:lnTo>
                <a:lnTo>
                  <a:pt x="2348011" y="1183745"/>
                </a:lnTo>
                <a:close/>
                <a:moveTo>
                  <a:pt x="2274860" y="1182414"/>
                </a:moveTo>
                <a:lnTo>
                  <a:pt x="2276915" y="1185942"/>
                </a:lnTo>
                <a:lnTo>
                  <a:pt x="2285244" y="1236433"/>
                </a:lnTo>
                <a:lnTo>
                  <a:pt x="2275380" y="1264219"/>
                </a:lnTo>
                <a:lnTo>
                  <a:pt x="2263980" y="1212436"/>
                </a:lnTo>
                <a:close/>
                <a:moveTo>
                  <a:pt x="1860785" y="1182351"/>
                </a:moveTo>
                <a:lnTo>
                  <a:pt x="1857716" y="1183081"/>
                </a:lnTo>
                <a:lnTo>
                  <a:pt x="1856950" y="1182811"/>
                </a:lnTo>
                <a:lnTo>
                  <a:pt x="1856973" y="1182717"/>
                </a:lnTo>
                <a:close/>
                <a:moveTo>
                  <a:pt x="887907" y="1181994"/>
                </a:moveTo>
                <a:lnTo>
                  <a:pt x="900029" y="1189040"/>
                </a:lnTo>
                <a:lnTo>
                  <a:pt x="928647" y="1205676"/>
                </a:lnTo>
                <a:lnTo>
                  <a:pt x="928650" y="1205677"/>
                </a:lnTo>
                <a:lnTo>
                  <a:pt x="951031" y="1214041"/>
                </a:lnTo>
                <a:lnTo>
                  <a:pt x="927600" y="1206038"/>
                </a:lnTo>
                <a:lnTo>
                  <a:pt x="887726" y="1182211"/>
                </a:lnTo>
                <a:close/>
                <a:moveTo>
                  <a:pt x="1909529" y="1181839"/>
                </a:moveTo>
                <a:lnTo>
                  <a:pt x="1909902" y="1182305"/>
                </a:lnTo>
                <a:lnTo>
                  <a:pt x="1909448" y="1181981"/>
                </a:lnTo>
                <a:close/>
                <a:moveTo>
                  <a:pt x="1191250" y="1181280"/>
                </a:moveTo>
                <a:lnTo>
                  <a:pt x="1200136" y="1184966"/>
                </a:lnTo>
                <a:lnTo>
                  <a:pt x="1201400" y="1199892"/>
                </a:lnTo>
                <a:lnTo>
                  <a:pt x="1199032" y="1198869"/>
                </a:lnTo>
                <a:lnTo>
                  <a:pt x="1197583" y="1198244"/>
                </a:lnTo>
                <a:lnTo>
                  <a:pt x="1195255" y="1197239"/>
                </a:lnTo>
                <a:lnTo>
                  <a:pt x="1193931" y="1191965"/>
                </a:lnTo>
                <a:lnTo>
                  <a:pt x="1192969" y="1185557"/>
                </a:lnTo>
                <a:lnTo>
                  <a:pt x="1191459" y="1182112"/>
                </a:lnTo>
                <a:close/>
                <a:moveTo>
                  <a:pt x="1799428" y="1181143"/>
                </a:moveTo>
                <a:lnTo>
                  <a:pt x="1799290" y="1181824"/>
                </a:lnTo>
                <a:lnTo>
                  <a:pt x="1797138" y="1181243"/>
                </a:lnTo>
                <a:close/>
                <a:moveTo>
                  <a:pt x="1301315" y="1180860"/>
                </a:moveTo>
                <a:lnTo>
                  <a:pt x="1306013" y="1182640"/>
                </a:lnTo>
                <a:lnTo>
                  <a:pt x="1399320" y="1226028"/>
                </a:lnTo>
                <a:lnTo>
                  <a:pt x="1399436" y="1226710"/>
                </a:lnTo>
                <a:lnTo>
                  <a:pt x="1344499" y="1201039"/>
                </a:lnTo>
                <a:close/>
                <a:moveTo>
                  <a:pt x="1806799" y="1180823"/>
                </a:moveTo>
                <a:lnTo>
                  <a:pt x="1810282" y="1181807"/>
                </a:lnTo>
                <a:lnTo>
                  <a:pt x="1804657" y="1182358"/>
                </a:lnTo>
                <a:lnTo>
                  <a:pt x="1804946" y="1180904"/>
                </a:lnTo>
                <a:close/>
                <a:moveTo>
                  <a:pt x="1093949" y="1180788"/>
                </a:moveTo>
                <a:lnTo>
                  <a:pt x="1093971" y="1180798"/>
                </a:lnTo>
                <a:lnTo>
                  <a:pt x="1094013" y="1180817"/>
                </a:lnTo>
                <a:lnTo>
                  <a:pt x="1095710" y="1181576"/>
                </a:lnTo>
                <a:lnTo>
                  <a:pt x="1086495" y="1182781"/>
                </a:lnTo>
                <a:lnTo>
                  <a:pt x="1075866" y="1184172"/>
                </a:lnTo>
                <a:lnTo>
                  <a:pt x="1046328" y="1188036"/>
                </a:lnTo>
                <a:lnTo>
                  <a:pt x="1027071" y="1186530"/>
                </a:lnTo>
                <a:lnTo>
                  <a:pt x="1035817" y="1185671"/>
                </a:lnTo>
                <a:lnTo>
                  <a:pt x="1054328" y="1186788"/>
                </a:lnTo>
                <a:lnTo>
                  <a:pt x="1082871" y="1182465"/>
                </a:lnTo>
                <a:close/>
                <a:moveTo>
                  <a:pt x="1660998" y="1180689"/>
                </a:moveTo>
                <a:lnTo>
                  <a:pt x="1668584" y="1181876"/>
                </a:lnTo>
                <a:lnTo>
                  <a:pt x="1675253" y="1185915"/>
                </a:lnTo>
                <a:lnTo>
                  <a:pt x="1665012" y="1183232"/>
                </a:lnTo>
                <a:close/>
                <a:moveTo>
                  <a:pt x="1973385" y="1180456"/>
                </a:moveTo>
                <a:lnTo>
                  <a:pt x="1997069" y="1193613"/>
                </a:lnTo>
                <a:lnTo>
                  <a:pt x="1995128" y="1201064"/>
                </a:lnTo>
                <a:lnTo>
                  <a:pt x="1970732" y="1189183"/>
                </a:lnTo>
                <a:close/>
                <a:moveTo>
                  <a:pt x="1829243" y="1179848"/>
                </a:moveTo>
                <a:lnTo>
                  <a:pt x="1829464" y="1179926"/>
                </a:lnTo>
                <a:lnTo>
                  <a:pt x="1825943" y="1180271"/>
                </a:lnTo>
                <a:lnTo>
                  <a:pt x="1825086" y="1180029"/>
                </a:lnTo>
                <a:close/>
                <a:moveTo>
                  <a:pt x="1133952" y="1179833"/>
                </a:moveTo>
                <a:lnTo>
                  <a:pt x="1133950" y="1179834"/>
                </a:lnTo>
                <a:lnTo>
                  <a:pt x="1131009" y="1181627"/>
                </a:lnTo>
                <a:lnTo>
                  <a:pt x="1118174" y="1185599"/>
                </a:lnTo>
                <a:lnTo>
                  <a:pt x="1117514" y="1185303"/>
                </a:lnTo>
                <a:lnTo>
                  <a:pt x="1117512" y="1185302"/>
                </a:lnTo>
                <a:close/>
                <a:moveTo>
                  <a:pt x="2039756" y="1179263"/>
                </a:moveTo>
                <a:lnTo>
                  <a:pt x="2051117" y="1203047"/>
                </a:lnTo>
                <a:lnTo>
                  <a:pt x="2040056" y="1182588"/>
                </a:lnTo>
                <a:lnTo>
                  <a:pt x="2039419" y="1180400"/>
                </a:lnTo>
                <a:close/>
                <a:moveTo>
                  <a:pt x="1104312" y="1179218"/>
                </a:moveTo>
                <a:lnTo>
                  <a:pt x="1104213" y="1179254"/>
                </a:lnTo>
                <a:lnTo>
                  <a:pt x="1104095" y="1179297"/>
                </a:lnTo>
                <a:lnTo>
                  <a:pt x="1104019" y="1179263"/>
                </a:lnTo>
                <a:close/>
                <a:moveTo>
                  <a:pt x="1644868" y="1178168"/>
                </a:moveTo>
                <a:lnTo>
                  <a:pt x="1648553" y="1178745"/>
                </a:lnTo>
                <a:lnTo>
                  <a:pt x="1649676" y="1179866"/>
                </a:lnTo>
                <a:lnTo>
                  <a:pt x="1645769" y="1179122"/>
                </a:lnTo>
                <a:close/>
                <a:moveTo>
                  <a:pt x="2409541" y="1178124"/>
                </a:moveTo>
                <a:lnTo>
                  <a:pt x="2407484" y="1183106"/>
                </a:lnTo>
                <a:lnTo>
                  <a:pt x="2404594" y="1182912"/>
                </a:lnTo>
                <a:lnTo>
                  <a:pt x="2404859" y="1178196"/>
                </a:lnTo>
                <a:close/>
                <a:moveTo>
                  <a:pt x="1690581" y="1178097"/>
                </a:moveTo>
                <a:lnTo>
                  <a:pt x="1714646" y="1184063"/>
                </a:lnTo>
                <a:lnTo>
                  <a:pt x="1754458" y="1195492"/>
                </a:lnTo>
                <a:lnTo>
                  <a:pt x="1763062" y="1195874"/>
                </a:lnTo>
                <a:lnTo>
                  <a:pt x="1774483" y="1198594"/>
                </a:lnTo>
                <a:lnTo>
                  <a:pt x="1759874" y="1198532"/>
                </a:lnTo>
                <a:lnTo>
                  <a:pt x="1741535" y="1194193"/>
                </a:lnTo>
                <a:lnTo>
                  <a:pt x="1699832" y="1183468"/>
                </a:lnTo>
                <a:close/>
                <a:moveTo>
                  <a:pt x="1911737" y="1177912"/>
                </a:moveTo>
                <a:lnTo>
                  <a:pt x="1917756" y="1185676"/>
                </a:lnTo>
                <a:lnTo>
                  <a:pt x="1911526" y="1178288"/>
                </a:lnTo>
                <a:close/>
                <a:moveTo>
                  <a:pt x="2423400" y="1177910"/>
                </a:moveTo>
                <a:lnTo>
                  <a:pt x="2423032" y="1181332"/>
                </a:lnTo>
                <a:lnTo>
                  <a:pt x="2413891" y="1182802"/>
                </a:lnTo>
                <a:lnTo>
                  <a:pt x="2415862" y="1178026"/>
                </a:lnTo>
                <a:close/>
                <a:moveTo>
                  <a:pt x="699771" y="1177860"/>
                </a:moveTo>
                <a:lnTo>
                  <a:pt x="611027" y="1266647"/>
                </a:lnTo>
                <a:lnTo>
                  <a:pt x="558459" y="1310063"/>
                </a:lnTo>
                <a:lnTo>
                  <a:pt x="500957" y="1357553"/>
                </a:lnTo>
                <a:lnTo>
                  <a:pt x="543540" y="1321939"/>
                </a:lnTo>
                <a:lnTo>
                  <a:pt x="565727" y="1303383"/>
                </a:lnTo>
                <a:lnTo>
                  <a:pt x="616692" y="1260757"/>
                </a:lnTo>
                <a:close/>
                <a:moveTo>
                  <a:pt x="1235836" y="1177799"/>
                </a:moveTo>
                <a:lnTo>
                  <a:pt x="1236346" y="1178002"/>
                </a:lnTo>
                <a:lnTo>
                  <a:pt x="1236758" y="1178166"/>
                </a:lnTo>
                <a:lnTo>
                  <a:pt x="1235568" y="1184077"/>
                </a:lnTo>
                <a:lnTo>
                  <a:pt x="1233895" y="1192388"/>
                </a:lnTo>
                <a:lnTo>
                  <a:pt x="1233516" y="1192231"/>
                </a:lnTo>
                <a:lnTo>
                  <a:pt x="1233481" y="1192216"/>
                </a:lnTo>
                <a:lnTo>
                  <a:pt x="1233332" y="1192154"/>
                </a:lnTo>
                <a:lnTo>
                  <a:pt x="1233917" y="1188799"/>
                </a:lnTo>
                <a:lnTo>
                  <a:pt x="1235740" y="1178348"/>
                </a:lnTo>
                <a:close/>
                <a:moveTo>
                  <a:pt x="2444339" y="1177588"/>
                </a:moveTo>
                <a:lnTo>
                  <a:pt x="2444203" y="1177926"/>
                </a:lnTo>
                <a:lnTo>
                  <a:pt x="2428210" y="1180499"/>
                </a:lnTo>
                <a:lnTo>
                  <a:pt x="2428448" y="1177833"/>
                </a:lnTo>
                <a:close/>
                <a:moveTo>
                  <a:pt x="2007033" y="1177534"/>
                </a:moveTo>
                <a:lnTo>
                  <a:pt x="2023444" y="1197918"/>
                </a:lnTo>
                <a:lnTo>
                  <a:pt x="2025304" y="1204025"/>
                </a:lnTo>
                <a:lnTo>
                  <a:pt x="2006090" y="1181147"/>
                </a:lnTo>
                <a:close/>
                <a:moveTo>
                  <a:pt x="891666" y="1177480"/>
                </a:moveTo>
                <a:lnTo>
                  <a:pt x="922834" y="1194978"/>
                </a:lnTo>
                <a:lnTo>
                  <a:pt x="930655" y="1199369"/>
                </a:lnTo>
                <a:lnTo>
                  <a:pt x="931973" y="1200109"/>
                </a:lnTo>
                <a:lnTo>
                  <a:pt x="941211" y="1203367"/>
                </a:lnTo>
                <a:lnTo>
                  <a:pt x="977132" y="1216037"/>
                </a:lnTo>
                <a:lnTo>
                  <a:pt x="992111" y="1218169"/>
                </a:lnTo>
                <a:lnTo>
                  <a:pt x="998027" y="1219946"/>
                </a:lnTo>
                <a:lnTo>
                  <a:pt x="972537" y="1215847"/>
                </a:lnTo>
                <a:lnTo>
                  <a:pt x="943656" y="1205048"/>
                </a:lnTo>
                <a:lnTo>
                  <a:pt x="930243" y="1200033"/>
                </a:lnTo>
                <a:lnTo>
                  <a:pt x="920286" y="1194226"/>
                </a:lnTo>
                <a:lnTo>
                  <a:pt x="891636" y="1177516"/>
                </a:lnTo>
                <a:lnTo>
                  <a:pt x="891639" y="1177512"/>
                </a:lnTo>
                <a:close/>
                <a:moveTo>
                  <a:pt x="2524197" y="1176934"/>
                </a:moveTo>
                <a:lnTo>
                  <a:pt x="2520357" y="1198319"/>
                </a:lnTo>
                <a:lnTo>
                  <a:pt x="2519670" y="1200863"/>
                </a:lnTo>
                <a:lnTo>
                  <a:pt x="2495898" y="1284054"/>
                </a:lnTo>
                <a:lnTo>
                  <a:pt x="2469790" y="1334987"/>
                </a:lnTo>
                <a:lnTo>
                  <a:pt x="2461089" y="1345656"/>
                </a:lnTo>
                <a:lnTo>
                  <a:pt x="2453000" y="1353388"/>
                </a:lnTo>
                <a:lnTo>
                  <a:pt x="2460230" y="1333084"/>
                </a:lnTo>
                <a:lnTo>
                  <a:pt x="2463983" y="1325514"/>
                </a:lnTo>
                <a:lnTo>
                  <a:pt x="2466730" y="1321684"/>
                </a:lnTo>
                <a:lnTo>
                  <a:pt x="2469013" y="1315371"/>
                </a:lnTo>
                <a:lnTo>
                  <a:pt x="2474427" y="1304450"/>
                </a:lnTo>
                <a:lnTo>
                  <a:pt x="2479098" y="1287475"/>
                </a:lnTo>
                <a:lnTo>
                  <a:pt x="2487161" y="1265173"/>
                </a:lnTo>
                <a:lnTo>
                  <a:pt x="2487517" y="1263518"/>
                </a:lnTo>
                <a:close/>
                <a:moveTo>
                  <a:pt x="2347509" y="1176607"/>
                </a:moveTo>
                <a:lnTo>
                  <a:pt x="2347894" y="1176803"/>
                </a:lnTo>
                <a:lnTo>
                  <a:pt x="2347907" y="1177507"/>
                </a:lnTo>
                <a:lnTo>
                  <a:pt x="2347223" y="1177284"/>
                </a:lnTo>
                <a:close/>
                <a:moveTo>
                  <a:pt x="2382011" y="1176458"/>
                </a:moveTo>
                <a:lnTo>
                  <a:pt x="2398340" y="1178141"/>
                </a:lnTo>
                <a:lnTo>
                  <a:pt x="2398091" y="1182476"/>
                </a:lnTo>
                <a:lnTo>
                  <a:pt x="2380001" y="1181263"/>
                </a:lnTo>
                <a:close/>
                <a:moveTo>
                  <a:pt x="1162343" y="1176347"/>
                </a:moveTo>
                <a:lnTo>
                  <a:pt x="1166684" y="1181142"/>
                </a:lnTo>
                <a:lnTo>
                  <a:pt x="1168340" y="1182970"/>
                </a:lnTo>
                <a:lnTo>
                  <a:pt x="1169821" y="1186262"/>
                </a:lnTo>
                <a:lnTo>
                  <a:pt x="1166969" y="1185031"/>
                </a:lnTo>
                <a:lnTo>
                  <a:pt x="1166154" y="1184679"/>
                </a:lnTo>
                <a:lnTo>
                  <a:pt x="1158299" y="1181289"/>
                </a:lnTo>
                <a:lnTo>
                  <a:pt x="1161764" y="1177644"/>
                </a:lnTo>
                <a:lnTo>
                  <a:pt x="1161841" y="1177442"/>
                </a:lnTo>
                <a:lnTo>
                  <a:pt x="1162187" y="1176535"/>
                </a:lnTo>
                <a:close/>
                <a:moveTo>
                  <a:pt x="1632866" y="1176293"/>
                </a:moveTo>
                <a:lnTo>
                  <a:pt x="1634938" y="1176617"/>
                </a:lnTo>
                <a:lnTo>
                  <a:pt x="1635528" y="1177171"/>
                </a:lnTo>
                <a:lnTo>
                  <a:pt x="1634649" y="1177003"/>
                </a:lnTo>
                <a:lnTo>
                  <a:pt x="1633239" y="1176734"/>
                </a:lnTo>
                <a:close/>
                <a:moveTo>
                  <a:pt x="1128445" y="1175679"/>
                </a:moveTo>
                <a:lnTo>
                  <a:pt x="1129192" y="1176000"/>
                </a:lnTo>
                <a:lnTo>
                  <a:pt x="1129432" y="1176103"/>
                </a:lnTo>
                <a:lnTo>
                  <a:pt x="1129524" y="1176143"/>
                </a:lnTo>
                <a:lnTo>
                  <a:pt x="1129077" y="1176292"/>
                </a:lnTo>
                <a:lnTo>
                  <a:pt x="1110879" y="1182333"/>
                </a:lnTo>
                <a:lnTo>
                  <a:pt x="1110248" y="1182051"/>
                </a:lnTo>
                <a:lnTo>
                  <a:pt x="1110219" y="1182038"/>
                </a:lnTo>
                <a:lnTo>
                  <a:pt x="1116253" y="1179932"/>
                </a:lnTo>
                <a:close/>
                <a:moveTo>
                  <a:pt x="1489018" y="1175453"/>
                </a:moveTo>
                <a:lnTo>
                  <a:pt x="1497490" y="1178828"/>
                </a:lnTo>
                <a:lnTo>
                  <a:pt x="1523299" y="1183408"/>
                </a:lnTo>
                <a:lnTo>
                  <a:pt x="1528248" y="1184989"/>
                </a:lnTo>
                <a:lnTo>
                  <a:pt x="1528925" y="1191724"/>
                </a:lnTo>
                <a:lnTo>
                  <a:pt x="1501265" y="1183808"/>
                </a:lnTo>
                <a:lnTo>
                  <a:pt x="1494467" y="1179171"/>
                </a:lnTo>
                <a:close/>
                <a:moveTo>
                  <a:pt x="1716886" y="1175295"/>
                </a:moveTo>
                <a:lnTo>
                  <a:pt x="1717736" y="1175364"/>
                </a:lnTo>
                <a:lnTo>
                  <a:pt x="1746761" y="1182508"/>
                </a:lnTo>
                <a:lnTo>
                  <a:pt x="1778446" y="1190738"/>
                </a:lnTo>
                <a:lnTo>
                  <a:pt x="1772799" y="1190488"/>
                </a:lnTo>
                <a:close/>
                <a:moveTo>
                  <a:pt x="1622044" y="1174602"/>
                </a:moveTo>
                <a:lnTo>
                  <a:pt x="1623095" y="1174766"/>
                </a:lnTo>
                <a:lnTo>
                  <a:pt x="1623119" y="1174807"/>
                </a:lnTo>
                <a:close/>
                <a:moveTo>
                  <a:pt x="1226915" y="1174256"/>
                </a:moveTo>
                <a:lnTo>
                  <a:pt x="1231877" y="1176227"/>
                </a:lnTo>
                <a:lnTo>
                  <a:pt x="1231890" y="1176995"/>
                </a:lnTo>
                <a:lnTo>
                  <a:pt x="1231900" y="1177551"/>
                </a:lnTo>
                <a:lnTo>
                  <a:pt x="1230388" y="1185915"/>
                </a:lnTo>
                <a:lnTo>
                  <a:pt x="1229543" y="1190582"/>
                </a:lnTo>
                <a:lnTo>
                  <a:pt x="1228904" y="1190316"/>
                </a:lnTo>
                <a:lnTo>
                  <a:pt x="1227663" y="1189801"/>
                </a:lnTo>
                <a:lnTo>
                  <a:pt x="1227389" y="1184118"/>
                </a:lnTo>
                <a:lnTo>
                  <a:pt x="1227144" y="1179024"/>
                </a:lnTo>
                <a:close/>
                <a:moveTo>
                  <a:pt x="991803" y="1174171"/>
                </a:moveTo>
                <a:lnTo>
                  <a:pt x="999498" y="1176205"/>
                </a:lnTo>
                <a:lnTo>
                  <a:pt x="999228" y="1176190"/>
                </a:lnTo>
                <a:close/>
                <a:moveTo>
                  <a:pt x="2661802" y="1174027"/>
                </a:moveTo>
                <a:lnTo>
                  <a:pt x="2672090" y="1175227"/>
                </a:lnTo>
                <a:lnTo>
                  <a:pt x="2672102" y="1175225"/>
                </a:lnTo>
                <a:lnTo>
                  <a:pt x="2672125" y="1175227"/>
                </a:lnTo>
                <a:lnTo>
                  <a:pt x="2672139" y="1175224"/>
                </a:lnTo>
                <a:lnTo>
                  <a:pt x="2672165" y="1175227"/>
                </a:lnTo>
                <a:lnTo>
                  <a:pt x="2677822" y="1174084"/>
                </a:lnTo>
                <a:lnTo>
                  <a:pt x="2665507" y="1217199"/>
                </a:lnTo>
                <a:lnTo>
                  <a:pt x="2627536" y="1287642"/>
                </a:lnTo>
                <a:lnTo>
                  <a:pt x="2612431" y="1305946"/>
                </a:lnTo>
                <a:lnTo>
                  <a:pt x="2603784" y="1315472"/>
                </a:lnTo>
                <a:lnTo>
                  <a:pt x="2623454" y="1265172"/>
                </a:lnTo>
                <a:lnTo>
                  <a:pt x="2636099" y="1242961"/>
                </a:lnTo>
                <a:cubicBezTo>
                  <a:pt x="2644947" y="1223657"/>
                  <a:pt x="2652978" y="1202692"/>
                  <a:pt x="2660231" y="1179969"/>
                </a:cubicBezTo>
                <a:close/>
                <a:moveTo>
                  <a:pt x="1961209" y="1173685"/>
                </a:moveTo>
                <a:lnTo>
                  <a:pt x="1968216" y="1177582"/>
                </a:lnTo>
                <a:lnTo>
                  <a:pt x="1965964" y="1184981"/>
                </a:lnTo>
                <a:close/>
                <a:moveTo>
                  <a:pt x="1806446" y="1173381"/>
                </a:moveTo>
                <a:lnTo>
                  <a:pt x="1806806" y="1173384"/>
                </a:lnTo>
                <a:lnTo>
                  <a:pt x="1809670" y="1173408"/>
                </a:lnTo>
                <a:lnTo>
                  <a:pt x="1814420" y="1174766"/>
                </a:lnTo>
                <a:lnTo>
                  <a:pt x="1807565" y="1175074"/>
                </a:lnTo>
                <a:lnTo>
                  <a:pt x="1806185" y="1174684"/>
                </a:lnTo>
                <a:close/>
                <a:moveTo>
                  <a:pt x="2688004" y="1172804"/>
                </a:moveTo>
                <a:lnTo>
                  <a:pt x="2681256" y="1188048"/>
                </a:lnTo>
                <a:lnTo>
                  <a:pt x="2686500" y="1172980"/>
                </a:lnTo>
                <a:close/>
                <a:moveTo>
                  <a:pt x="2314071" y="1172754"/>
                </a:moveTo>
                <a:lnTo>
                  <a:pt x="2317712" y="1173925"/>
                </a:lnTo>
                <a:lnTo>
                  <a:pt x="2323625" y="1177887"/>
                </a:lnTo>
                <a:lnTo>
                  <a:pt x="2323856" y="1181769"/>
                </a:lnTo>
                <a:lnTo>
                  <a:pt x="2313821" y="1173461"/>
                </a:lnTo>
                <a:close/>
                <a:moveTo>
                  <a:pt x="1663986" y="1172258"/>
                </a:moveTo>
                <a:lnTo>
                  <a:pt x="1664073" y="1172259"/>
                </a:lnTo>
                <a:lnTo>
                  <a:pt x="1664203" y="1172262"/>
                </a:lnTo>
                <a:lnTo>
                  <a:pt x="1664800" y="1172273"/>
                </a:lnTo>
                <a:lnTo>
                  <a:pt x="1668954" y="1172888"/>
                </a:lnTo>
                <a:lnTo>
                  <a:pt x="1677207" y="1177649"/>
                </a:lnTo>
                <a:lnTo>
                  <a:pt x="1669763" y="1175734"/>
                </a:lnTo>
                <a:close/>
                <a:moveTo>
                  <a:pt x="1649666" y="1171997"/>
                </a:moveTo>
                <a:lnTo>
                  <a:pt x="1652742" y="1172053"/>
                </a:lnTo>
                <a:lnTo>
                  <a:pt x="1653250" y="1172062"/>
                </a:lnTo>
                <a:lnTo>
                  <a:pt x="1653379" y="1172064"/>
                </a:lnTo>
                <a:lnTo>
                  <a:pt x="1654320" y="1172966"/>
                </a:lnTo>
                <a:lnTo>
                  <a:pt x="1649859" y="1172198"/>
                </a:lnTo>
                <a:close/>
                <a:moveTo>
                  <a:pt x="896265" y="1171956"/>
                </a:moveTo>
                <a:lnTo>
                  <a:pt x="917386" y="1183536"/>
                </a:lnTo>
                <a:lnTo>
                  <a:pt x="929708" y="1190291"/>
                </a:lnTo>
                <a:lnTo>
                  <a:pt x="935556" y="1193497"/>
                </a:lnTo>
                <a:lnTo>
                  <a:pt x="935557" y="1193497"/>
                </a:lnTo>
                <a:lnTo>
                  <a:pt x="946828" y="1197276"/>
                </a:lnTo>
                <a:lnTo>
                  <a:pt x="981924" y="1209041"/>
                </a:lnTo>
                <a:lnTo>
                  <a:pt x="931705" y="1193981"/>
                </a:lnTo>
                <a:lnTo>
                  <a:pt x="931704" y="1193980"/>
                </a:lnTo>
                <a:lnTo>
                  <a:pt x="931703" y="1193980"/>
                </a:lnTo>
                <a:lnTo>
                  <a:pt x="922658" y="1188904"/>
                </a:lnTo>
                <a:lnTo>
                  <a:pt x="900490" y="1176461"/>
                </a:lnTo>
                <a:lnTo>
                  <a:pt x="895054" y="1173411"/>
                </a:lnTo>
                <a:lnTo>
                  <a:pt x="895368" y="1173034"/>
                </a:lnTo>
                <a:close/>
                <a:moveTo>
                  <a:pt x="1014627" y="1171660"/>
                </a:moveTo>
                <a:lnTo>
                  <a:pt x="1023013" y="1171942"/>
                </a:lnTo>
                <a:lnTo>
                  <a:pt x="1028996" y="1172144"/>
                </a:lnTo>
                <a:lnTo>
                  <a:pt x="1038583" y="1174021"/>
                </a:lnTo>
                <a:lnTo>
                  <a:pt x="1048205" y="1172791"/>
                </a:lnTo>
                <a:lnTo>
                  <a:pt x="1054035" y="1172988"/>
                </a:lnTo>
                <a:lnTo>
                  <a:pt x="1041352" y="1174377"/>
                </a:lnTo>
                <a:lnTo>
                  <a:pt x="1029541" y="1173778"/>
                </a:lnTo>
                <a:lnTo>
                  <a:pt x="1023046" y="1173449"/>
                </a:lnTo>
                <a:close/>
                <a:moveTo>
                  <a:pt x="1167730" y="1171522"/>
                </a:moveTo>
                <a:lnTo>
                  <a:pt x="1183088" y="1177894"/>
                </a:lnTo>
                <a:lnTo>
                  <a:pt x="1185535" y="1183962"/>
                </a:lnTo>
                <a:lnTo>
                  <a:pt x="1186963" y="1187504"/>
                </a:lnTo>
                <a:lnTo>
                  <a:pt x="1188537" y="1194340"/>
                </a:lnTo>
                <a:lnTo>
                  <a:pt x="1188514" y="1194330"/>
                </a:lnTo>
                <a:lnTo>
                  <a:pt x="1188084" y="1194144"/>
                </a:lnTo>
                <a:lnTo>
                  <a:pt x="1176791" y="1189270"/>
                </a:lnTo>
                <a:lnTo>
                  <a:pt x="1170968" y="1177569"/>
                </a:lnTo>
                <a:lnTo>
                  <a:pt x="1170967" y="1177568"/>
                </a:lnTo>
                <a:lnTo>
                  <a:pt x="1166164" y="1172427"/>
                </a:lnTo>
                <a:lnTo>
                  <a:pt x="1166633" y="1172156"/>
                </a:lnTo>
                <a:close/>
                <a:moveTo>
                  <a:pt x="2354579" y="1171185"/>
                </a:moveTo>
                <a:lnTo>
                  <a:pt x="2371700" y="1175396"/>
                </a:lnTo>
                <a:lnTo>
                  <a:pt x="2373665" y="1175599"/>
                </a:lnTo>
                <a:lnTo>
                  <a:pt x="2373559" y="1180478"/>
                </a:lnTo>
                <a:lnTo>
                  <a:pt x="2365166" y="1178614"/>
                </a:lnTo>
                <a:lnTo>
                  <a:pt x="2354616" y="1173214"/>
                </a:lnTo>
                <a:close/>
                <a:moveTo>
                  <a:pt x="1598963" y="1171071"/>
                </a:moveTo>
                <a:lnTo>
                  <a:pt x="1599159" y="1171075"/>
                </a:lnTo>
                <a:lnTo>
                  <a:pt x="1599172" y="1171075"/>
                </a:lnTo>
                <a:lnTo>
                  <a:pt x="1599508" y="1171082"/>
                </a:lnTo>
                <a:lnTo>
                  <a:pt x="1604505" y="1171862"/>
                </a:lnTo>
                <a:lnTo>
                  <a:pt x="1599963" y="1172099"/>
                </a:lnTo>
                <a:lnTo>
                  <a:pt x="1598963" y="1171805"/>
                </a:lnTo>
                <a:close/>
                <a:moveTo>
                  <a:pt x="2636068" y="1171026"/>
                </a:moveTo>
                <a:lnTo>
                  <a:pt x="2653909" y="1173107"/>
                </a:lnTo>
                <a:lnTo>
                  <a:pt x="2652703" y="1177159"/>
                </a:lnTo>
                <a:lnTo>
                  <a:pt x="2640210" y="1204392"/>
                </a:lnTo>
                <a:lnTo>
                  <a:pt x="2622723" y="1249138"/>
                </a:lnTo>
                <a:lnTo>
                  <a:pt x="2606828" y="1282079"/>
                </a:lnTo>
                <a:lnTo>
                  <a:pt x="2594877" y="1299993"/>
                </a:lnTo>
                <a:lnTo>
                  <a:pt x="2558171" y="1342307"/>
                </a:lnTo>
                <a:lnTo>
                  <a:pt x="2567264" y="1319363"/>
                </a:lnTo>
                <a:lnTo>
                  <a:pt x="2582716" y="1299965"/>
                </a:lnTo>
                <a:cubicBezTo>
                  <a:pt x="2594459" y="1281118"/>
                  <a:pt x="2604752" y="1260242"/>
                  <a:pt x="2613832" y="1237795"/>
                </a:cubicBezTo>
                <a:close/>
                <a:moveTo>
                  <a:pt x="2110956" y="1170406"/>
                </a:moveTo>
                <a:lnTo>
                  <a:pt x="2126814" y="1205652"/>
                </a:lnTo>
                <a:lnTo>
                  <a:pt x="2122104" y="1218867"/>
                </a:lnTo>
                <a:lnTo>
                  <a:pt x="2114522" y="1205980"/>
                </a:lnTo>
                <a:lnTo>
                  <a:pt x="2104830" y="1187039"/>
                </a:lnTo>
                <a:close/>
                <a:moveTo>
                  <a:pt x="1144994" y="1169905"/>
                </a:moveTo>
                <a:lnTo>
                  <a:pt x="1141468" y="1172179"/>
                </a:lnTo>
                <a:lnTo>
                  <a:pt x="1139050" y="1172981"/>
                </a:lnTo>
                <a:lnTo>
                  <a:pt x="1138312" y="1172663"/>
                </a:lnTo>
                <a:lnTo>
                  <a:pt x="1137766" y="1172427"/>
                </a:lnTo>
                <a:close/>
                <a:moveTo>
                  <a:pt x="2042545" y="1169867"/>
                </a:moveTo>
                <a:lnTo>
                  <a:pt x="2051477" y="1190053"/>
                </a:lnTo>
                <a:lnTo>
                  <a:pt x="2042276" y="1170771"/>
                </a:lnTo>
                <a:close/>
                <a:moveTo>
                  <a:pt x="1215682" y="1169793"/>
                </a:moveTo>
                <a:lnTo>
                  <a:pt x="1221280" y="1172017"/>
                </a:lnTo>
                <a:lnTo>
                  <a:pt x="1221411" y="1176166"/>
                </a:lnTo>
                <a:lnTo>
                  <a:pt x="1221439" y="1177063"/>
                </a:lnTo>
                <a:lnTo>
                  <a:pt x="1221765" y="1187353"/>
                </a:lnTo>
                <a:lnTo>
                  <a:pt x="1216820" y="1185301"/>
                </a:lnTo>
                <a:lnTo>
                  <a:pt x="1216503" y="1180979"/>
                </a:lnTo>
                <a:lnTo>
                  <a:pt x="1216186" y="1176656"/>
                </a:lnTo>
                <a:close/>
                <a:moveTo>
                  <a:pt x="2708444" y="1169657"/>
                </a:moveTo>
                <a:lnTo>
                  <a:pt x="2679709" y="1237732"/>
                </a:lnTo>
                <a:lnTo>
                  <a:pt x="2647740" y="1287010"/>
                </a:lnTo>
                <a:lnTo>
                  <a:pt x="2670287" y="1228096"/>
                </a:lnTo>
                <a:lnTo>
                  <a:pt x="2695175" y="1171964"/>
                </a:lnTo>
                <a:lnTo>
                  <a:pt x="2705732" y="1170727"/>
                </a:lnTo>
                <a:close/>
                <a:moveTo>
                  <a:pt x="2180060" y="1168912"/>
                </a:moveTo>
                <a:lnTo>
                  <a:pt x="2190232" y="1210163"/>
                </a:lnTo>
                <a:lnTo>
                  <a:pt x="2191780" y="1213848"/>
                </a:lnTo>
                <a:lnTo>
                  <a:pt x="2185557" y="1233075"/>
                </a:lnTo>
                <a:lnTo>
                  <a:pt x="2171044" y="1194346"/>
                </a:lnTo>
                <a:close/>
                <a:moveTo>
                  <a:pt x="2429274" y="1168562"/>
                </a:moveTo>
                <a:lnTo>
                  <a:pt x="2447629" y="1169389"/>
                </a:lnTo>
                <a:lnTo>
                  <a:pt x="2447002" y="1170952"/>
                </a:lnTo>
                <a:lnTo>
                  <a:pt x="2446878" y="1170993"/>
                </a:lnTo>
                <a:lnTo>
                  <a:pt x="2429058" y="1170993"/>
                </a:lnTo>
                <a:close/>
                <a:moveTo>
                  <a:pt x="2628436" y="1168506"/>
                </a:moveTo>
                <a:lnTo>
                  <a:pt x="2630202" y="1169196"/>
                </a:lnTo>
                <a:lnTo>
                  <a:pt x="2608952" y="1233435"/>
                </a:lnTo>
                <a:lnTo>
                  <a:pt x="2575922" y="1298189"/>
                </a:lnTo>
                <a:lnTo>
                  <a:pt x="2575388" y="1298866"/>
                </a:lnTo>
                <a:lnTo>
                  <a:pt x="2619997" y="1186311"/>
                </a:lnTo>
                <a:close/>
                <a:moveTo>
                  <a:pt x="2331403" y="1168396"/>
                </a:moveTo>
                <a:lnTo>
                  <a:pt x="2342423" y="1174013"/>
                </a:lnTo>
                <a:lnTo>
                  <a:pt x="2341787" y="1175514"/>
                </a:lnTo>
                <a:lnTo>
                  <a:pt x="2331633" y="1172209"/>
                </a:lnTo>
                <a:close/>
                <a:moveTo>
                  <a:pt x="2419942" y="1168142"/>
                </a:moveTo>
                <a:lnTo>
                  <a:pt x="2424434" y="1168345"/>
                </a:lnTo>
                <a:lnTo>
                  <a:pt x="2424148" y="1170993"/>
                </a:lnTo>
                <a:lnTo>
                  <a:pt x="2418765" y="1170993"/>
                </a:lnTo>
                <a:close/>
                <a:moveTo>
                  <a:pt x="2284474" y="1167915"/>
                </a:moveTo>
                <a:lnTo>
                  <a:pt x="2288006" y="1169866"/>
                </a:lnTo>
                <a:lnTo>
                  <a:pt x="2292389" y="1174494"/>
                </a:lnTo>
                <a:lnTo>
                  <a:pt x="2285624" y="1169801"/>
                </a:lnTo>
                <a:close/>
                <a:moveTo>
                  <a:pt x="1842048" y="1167706"/>
                </a:moveTo>
                <a:lnTo>
                  <a:pt x="1842552" y="1167734"/>
                </a:lnTo>
                <a:lnTo>
                  <a:pt x="1843773" y="1168155"/>
                </a:lnTo>
                <a:lnTo>
                  <a:pt x="1841937" y="1168129"/>
                </a:lnTo>
                <a:close/>
                <a:moveTo>
                  <a:pt x="888507" y="1167611"/>
                </a:moveTo>
                <a:lnTo>
                  <a:pt x="888529" y="1167627"/>
                </a:lnTo>
                <a:lnTo>
                  <a:pt x="888532" y="1167629"/>
                </a:lnTo>
                <a:lnTo>
                  <a:pt x="888539" y="1167634"/>
                </a:lnTo>
                <a:lnTo>
                  <a:pt x="887795" y="1168526"/>
                </a:lnTo>
                <a:lnTo>
                  <a:pt x="887351" y="1169058"/>
                </a:lnTo>
                <a:lnTo>
                  <a:pt x="887321" y="1169031"/>
                </a:lnTo>
                <a:close/>
                <a:moveTo>
                  <a:pt x="2405461" y="1167491"/>
                </a:moveTo>
                <a:lnTo>
                  <a:pt x="2413776" y="1167865"/>
                </a:lnTo>
                <a:lnTo>
                  <a:pt x="2412484" y="1170993"/>
                </a:lnTo>
                <a:lnTo>
                  <a:pt x="2405264" y="1170993"/>
                </a:lnTo>
                <a:close/>
                <a:moveTo>
                  <a:pt x="2009769" y="1167048"/>
                </a:moveTo>
                <a:lnTo>
                  <a:pt x="2021076" y="1181832"/>
                </a:lnTo>
                <a:lnTo>
                  <a:pt x="2023433" y="1189387"/>
                </a:lnTo>
                <a:lnTo>
                  <a:pt x="2008694" y="1171168"/>
                </a:lnTo>
                <a:close/>
                <a:moveTo>
                  <a:pt x="1977479" y="1167000"/>
                </a:moveTo>
                <a:lnTo>
                  <a:pt x="1996665" y="1179624"/>
                </a:lnTo>
                <a:lnTo>
                  <a:pt x="1999757" y="1183284"/>
                </a:lnTo>
                <a:lnTo>
                  <a:pt x="1998260" y="1189046"/>
                </a:lnTo>
                <a:lnTo>
                  <a:pt x="1974805" y="1175786"/>
                </a:lnTo>
                <a:close/>
                <a:moveTo>
                  <a:pt x="900534" y="1166829"/>
                </a:moveTo>
                <a:lnTo>
                  <a:pt x="904491" y="1168921"/>
                </a:lnTo>
                <a:lnTo>
                  <a:pt x="938833" y="1187079"/>
                </a:lnTo>
                <a:cubicBezTo>
                  <a:pt x="954975" y="1193916"/>
                  <a:pt x="971130" y="1199060"/>
                  <a:pt x="987270" y="1202489"/>
                </a:cubicBezTo>
                <a:lnTo>
                  <a:pt x="1003357" y="1204193"/>
                </a:lnTo>
                <a:lnTo>
                  <a:pt x="1009557" y="1205838"/>
                </a:lnTo>
                <a:lnTo>
                  <a:pt x="982317" y="1202448"/>
                </a:lnTo>
                <a:lnTo>
                  <a:pt x="964436" y="1196433"/>
                </a:lnTo>
                <a:lnTo>
                  <a:pt x="946909" y="1190537"/>
                </a:lnTo>
                <a:lnTo>
                  <a:pt x="936573" y="1187061"/>
                </a:lnTo>
                <a:lnTo>
                  <a:pt x="926692" y="1181654"/>
                </a:lnTo>
                <a:lnTo>
                  <a:pt x="921547" y="1178838"/>
                </a:lnTo>
                <a:lnTo>
                  <a:pt x="900242" y="1167180"/>
                </a:lnTo>
                <a:lnTo>
                  <a:pt x="900398" y="1166994"/>
                </a:lnTo>
                <a:close/>
                <a:moveTo>
                  <a:pt x="1299973" y="1166649"/>
                </a:moveTo>
                <a:lnTo>
                  <a:pt x="1328518" y="1180008"/>
                </a:lnTo>
                <a:lnTo>
                  <a:pt x="1385142" y="1206510"/>
                </a:lnTo>
                <a:lnTo>
                  <a:pt x="1381946" y="1205299"/>
                </a:lnTo>
                <a:lnTo>
                  <a:pt x="1379727" y="1204458"/>
                </a:lnTo>
                <a:lnTo>
                  <a:pt x="1339250" y="1185711"/>
                </a:lnTo>
                <a:lnTo>
                  <a:pt x="1338466" y="1185348"/>
                </a:lnTo>
                <a:lnTo>
                  <a:pt x="1299952" y="1167511"/>
                </a:lnTo>
                <a:close/>
                <a:moveTo>
                  <a:pt x="1325324" y="1166640"/>
                </a:moveTo>
                <a:lnTo>
                  <a:pt x="1326418" y="1167033"/>
                </a:lnTo>
                <a:lnTo>
                  <a:pt x="1415407" y="1208247"/>
                </a:lnTo>
                <a:lnTo>
                  <a:pt x="1415407" y="1208423"/>
                </a:lnTo>
                <a:lnTo>
                  <a:pt x="1414417" y="1207963"/>
                </a:lnTo>
                <a:close/>
                <a:moveTo>
                  <a:pt x="2386126" y="1166620"/>
                </a:moveTo>
                <a:lnTo>
                  <a:pt x="2398968" y="1167199"/>
                </a:lnTo>
                <a:lnTo>
                  <a:pt x="2398750" y="1170993"/>
                </a:lnTo>
                <a:lnTo>
                  <a:pt x="2384297" y="1170993"/>
                </a:lnTo>
                <a:close/>
                <a:moveTo>
                  <a:pt x="1054469" y="1166413"/>
                </a:moveTo>
                <a:lnTo>
                  <a:pt x="1062178" y="1166575"/>
                </a:lnTo>
                <a:lnTo>
                  <a:pt x="1064493" y="1167610"/>
                </a:lnTo>
                <a:lnTo>
                  <a:pt x="1059165" y="1167433"/>
                </a:lnTo>
                <a:lnTo>
                  <a:pt x="1051281" y="1167170"/>
                </a:lnTo>
                <a:lnTo>
                  <a:pt x="1049555" y="1167112"/>
                </a:lnTo>
                <a:close/>
                <a:moveTo>
                  <a:pt x="1106775" y="1166345"/>
                </a:moveTo>
                <a:lnTo>
                  <a:pt x="1107438" y="1166631"/>
                </a:lnTo>
                <a:lnTo>
                  <a:pt x="1108234" y="1166973"/>
                </a:lnTo>
                <a:lnTo>
                  <a:pt x="1108376" y="1167034"/>
                </a:lnTo>
                <a:lnTo>
                  <a:pt x="1094914" y="1168509"/>
                </a:lnTo>
                <a:lnTo>
                  <a:pt x="1102131" y="1167192"/>
                </a:lnTo>
                <a:close/>
                <a:moveTo>
                  <a:pt x="2379495" y="1165890"/>
                </a:moveTo>
                <a:lnTo>
                  <a:pt x="2380002" y="1166012"/>
                </a:lnTo>
                <a:lnTo>
                  <a:pt x="2379466" y="1167294"/>
                </a:lnTo>
                <a:close/>
                <a:moveTo>
                  <a:pt x="1484765" y="1165132"/>
                </a:moveTo>
                <a:lnTo>
                  <a:pt x="1487384" y="1165280"/>
                </a:lnTo>
                <a:lnTo>
                  <a:pt x="1531138" y="1167756"/>
                </a:lnTo>
                <a:lnTo>
                  <a:pt x="1529279" y="1178536"/>
                </a:lnTo>
                <a:lnTo>
                  <a:pt x="1523430" y="1177427"/>
                </a:lnTo>
                <a:lnTo>
                  <a:pt x="1512237" y="1173868"/>
                </a:lnTo>
                <a:close/>
                <a:moveTo>
                  <a:pt x="1201937" y="1164333"/>
                </a:moveTo>
                <a:lnTo>
                  <a:pt x="1210577" y="1167765"/>
                </a:lnTo>
                <a:lnTo>
                  <a:pt x="1211300" y="1177438"/>
                </a:lnTo>
                <a:lnTo>
                  <a:pt x="1211730" y="1183188"/>
                </a:lnTo>
                <a:lnTo>
                  <a:pt x="1207580" y="1181465"/>
                </a:lnTo>
                <a:lnTo>
                  <a:pt x="1205742" y="1180702"/>
                </a:lnTo>
                <a:lnTo>
                  <a:pt x="1205131" y="1180449"/>
                </a:lnTo>
                <a:lnTo>
                  <a:pt x="1204508" y="1175284"/>
                </a:lnTo>
                <a:lnTo>
                  <a:pt x="1203719" y="1168751"/>
                </a:lnTo>
                <a:lnTo>
                  <a:pt x="1203719" y="1168749"/>
                </a:lnTo>
                <a:lnTo>
                  <a:pt x="1202612" y="1166008"/>
                </a:lnTo>
                <a:close/>
                <a:moveTo>
                  <a:pt x="1653572" y="1164203"/>
                </a:moveTo>
                <a:lnTo>
                  <a:pt x="1656719" y="1165055"/>
                </a:lnTo>
                <a:lnTo>
                  <a:pt x="1657133" y="1165423"/>
                </a:lnTo>
                <a:lnTo>
                  <a:pt x="1654449" y="1165043"/>
                </a:lnTo>
                <a:close/>
                <a:moveTo>
                  <a:pt x="1256824" y="1164001"/>
                </a:moveTo>
                <a:lnTo>
                  <a:pt x="1257188" y="1164139"/>
                </a:lnTo>
                <a:lnTo>
                  <a:pt x="1255166" y="1172081"/>
                </a:lnTo>
                <a:lnTo>
                  <a:pt x="1255138" y="1172194"/>
                </a:lnTo>
                <a:lnTo>
                  <a:pt x="1253821" y="1177365"/>
                </a:lnTo>
                <a:lnTo>
                  <a:pt x="1256345" y="1166135"/>
                </a:lnTo>
                <a:close/>
                <a:moveTo>
                  <a:pt x="1775132" y="1163543"/>
                </a:moveTo>
                <a:lnTo>
                  <a:pt x="1786139" y="1166687"/>
                </a:lnTo>
                <a:lnTo>
                  <a:pt x="1786110" y="1166828"/>
                </a:lnTo>
                <a:lnTo>
                  <a:pt x="1773396" y="1163543"/>
                </a:lnTo>
                <a:close/>
                <a:moveTo>
                  <a:pt x="1122670" y="1163445"/>
                </a:moveTo>
                <a:lnTo>
                  <a:pt x="1119677" y="1164620"/>
                </a:lnTo>
                <a:lnTo>
                  <a:pt x="1118653" y="1164178"/>
                </a:lnTo>
                <a:close/>
                <a:moveTo>
                  <a:pt x="2724420" y="1163445"/>
                </a:moveTo>
                <a:lnTo>
                  <a:pt x="2722648" y="1167123"/>
                </a:lnTo>
                <a:cubicBezTo>
                  <a:pt x="2709859" y="1195622"/>
                  <a:pt x="2697243" y="1225574"/>
                  <a:pt x="2684977" y="1256131"/>
                </a:cubicBezTo>
                <a:lnTo>
                  <a:pt x="2676671" y="1278618"/>
                </a:lnTo>
                <a:lnTo>
                  <a:pt x="2631298" y="1329970"/>
                </a:lnTo>
                <a:lnTo>
                  <a:pt x="2638839" y="1310267"/>
                </a:lnTo>
                <a:lnTo>
                  <a:pt x="2639688" y="1309120"/>
                </a:lnTo>
                <a:lnTo>
                  <a:pt x="2644773" y="1303915"/>
                </a:lnTo>
                <a:lnTo>
                  <a:pt x="2652113" y="1292371"/>
                </a:lnTo>
                <a:lnTo>
                  <a:pt x="2665742" y="1273996"/>
                </a:lnTo>
                <a:lnTo>
                  <a:pt x="2671321" y="1262167"/>
                </a:lnTo>
                <a:lnTo>
                  <a:pt x="2684422" y="1241563"/>
                </a:lnTo>
                <a:cubicBezTo>
                  <a:pt x="2696026" y="1219179"/>
                  <a:pt x="2706051" y="1195348"/>
                  <a:pt x="2714603" y="1170527"/>
                </a:cubicBezTo>
                <a:lnTo>
                  <a:pt x="2715628" y="1166823"/>
                </a:lnTo>
                <a:lnTo>
                  <a:pt x="2717599" y="1166046"/>
                </a:lnTo>
                <a:lnTo>
                  <a:pt x="2721608" y="1165236"/>
                </a:lnTo>
                <a:close/>
                <a:moveTo>
                  <a:pt x="892643" y="1162657"/>
                </a:moveTo>
                <a:lnTo>
                  <a:pt x="892676" y="1162674"/>
                </a:lnTo>
                <a:lnTo>
                  <a:pt x="892469" y="1162922"/>
                </a:lnTo>
                <a:lnTo>
                  <a:pt x="892466" y="1162925"/>
                </a:lnTo>
                <a:lnTo>
                  <a:pt x="892434" y="1162908"/>
                </a:lnTo>
                <a:close/>
                <a:moveTo>
                  <a:pt x="2317829" y="1162148"/>
                </a:moveTo>
                <a:lnTo>
                  <a:pt x="2320377" y="1162774"/>
                </a:lnTo>
                <a:lnTo>
                  <a:pt x="2322861" y="1164039"/>
                </a:lnTo>
                <a:lnTo>
                  <a:pt x="2322844" y="1164864"/>
                </a:lnTo>
                <a:lnTo>
                  <a:pt x="2323117" y="1169437"/>
                </a:lnTo>
                <a:lnTo>
                  <a:pt x="2318747" y="1168015"/>
                </a:lnTo>
                <a:lnTo>
                  <a:pt x="2316324" y="1166396"/>
                </a:lnTo>
                <a:close/>
                <a:moveTo>
                  <a:pt x="1251815" y="1162103"/>
                </a:moveTo>
                <a:lnTo>
                  <a:pt x="1252023" y="1162182"/>
                </a:lnTo>
                <a:lnTo>
                  <a:pt x="1251131" y="1165932"/>
                </a:lnTo>
                <a:lnTo>
                  <a:pt x="1250023" y="1170590"/>
                </a:lnTo>
                <a:lnTo>
                  <a:pt x="1250747" y="1167161"/>
                </a:lnTo>
                <a:close/>
                <a:moveTo>
                  <a:pt x="2611849" y="1162023"/>
                </a:moveTo>
                <a:lnTo>
                  <a:pt x="2622146" y="1166047"/>
                </a:lnTo>
                <a:lnTo>
                  <a:pt x="2612826" y="1185723"/>
                </a:lnTo>
                <a:lnTo>
                  <a:pt x="2560750" y="1317153"/>
                </a:lnTo>
                <a:lnTo>
                  <a:pt x="2533143" y="1348912"/>
                </a:lnTo>
                <a:lnTo>
                  <a:pt x="2516844" y="1360486"/>
                </a:lnTo>
                <a:lnTo>
                  <a:pt x="2519404" y="1353164"/>
                </a:lnTo>
                <a:lnTo>
                  <a:pt x="2522736" y="1350785"/>
                </a:lnTo>
                <a:lnTo>
                  <a:pt x="2523879" y="1349294"/>
                </a:lnTo>
                <a:lnTo>
                  <a:pt x="2550453" y="1316824"/>
                </a:lnTo>
                <a:lnTo>
                  <a:pt x="2555048" y="1308656"/>
                </a:lnTo>
                <a:lnTo>
                  <a:pt x="2558733" y="1303853"/>
                </a:lnTo>
                <a:lnTo>
                  <a:pt x="2564113" y="1292545"/>
                </a:lnTo>
                <a:lnTo>
                  <a:pt x="2573623" y="1275640"/>
                </a:lnTo>
                <a:lnTo>
                  <a:pt x="2577732" y="1263919"/>
                </a:lnTo>
                <a:lnTo>
                  <a:pt x="2586908" y="1244631"/>
                </a:lnTo>
                <a:cubicBezTo>
                  <a:pt x="2595173" y="1223089"/>
                  <a:pt x="2602401" y="1199868"/>
                  <a:pt x="2608859" y="1175337"/>
                </a:cubicBezTo>
                <a:close/>
                <a:moveTo>
                  <a:pt x="904564" y="1161989"/>
                </a:moveTo>
                <a:lnTo>
                  <a:pt x="937688" y="1180171"/>
                </a:lnTo>
                <a:lnTo>
                  <a:pt x="966059" y="1188820"/>
                </a:lnTo>
                <a:lnTo>
                  <a:pt x="940326" y="1181970"/>
                </a:lnTo>
                <a:lnTo>
                  <a:pt x="934286" y="1178753"/>
                </a:lnTo>
                <a:lnTo>
                  <a:pt x="904027" y="1162635"/>
                </a:lnTo>
                <a:lnTo>
                  <a:pt x="904292" y="1162316"/>
                </a:lnTo>
                <a:close/>
                <a:moveTo>
                  <a:pt x="1700448" y="1161942"/>
                </a:moveTo>
                <a:lnTo>
                  <a:pt x="1748629" y="1173506"/>
                </a:lnTo>
                <a:lnTo>
                  <a:pt x="1732502" y="1170568"/>
                </a:lnTo>
                <a:lnTo>
                  <a:pt x="1723895" y="1169861"/>
                </a:lnTo>
                <a:lnTo>
                  <a:pt x="1707162" y="1166252"/>
                </a:lnTo>
                <a:close/>
                <a:moveTo>
                  <a:pt x="2250654" y="1161857"/>
                </a:moveTo>
                <a:lnTo>
                  <a:pt x="2253697" y="1192979"/>
                </a:lnTo>
                <a:lnTo>
                  <a:pt x="2258277" y="1213727"/>
                </a:lnTo>
                <a:lnTo>
                  <a:pt x="2249274" y="1238554"/>
                </a:lnTo>
                <a:lnTo>
                  <a:pt x="2239010" y="1202280"/>
                </a:lnTo>
                <a:lnTo>
                  <a:pt x="2238182" y="1196592"/>
                </a:lnTo>
                <a:close/>
                <a:moveTo>
                  <a:pt x="1175798" y="1161778"/>
                </a:moveTo>
                <a:lnTo>
                  <a:pt x="1177351" y="1163665"/>
                </a:lnTo>
                <a:lnTo>
                  <a:pt x="1177351" y="1163667"/>
                </a:lnTo>
                <a:lnTo>
                  <a:pt x="1179894" y="1169974"/>
                </a:lnTo>
                <a:lnTo>
                  <a:pt x="1173328" y="1167248"/>
                </a:lnTo>
                <a:lnTo>
                  <a:pt x="1171921" y="1166664"/>
                </a:lnTo>
                <a:lnTo>
                  <a:pt x="1174467" y="1163456"/>
                </a:lnTo>
                <a:close/>
                <a:moveTo>
                  <a:pt x="1843666" y="1161513"/>
                </a:moveTo>
                <a:lnTo>
                  <a:pt x="1850656" y="1162141"/>
                </a:lnTo>
                <a:lnTo>
                  <a:pt x="1852332" y="1162888"/>
                </a:lnTo>
                <a:lnTo>
                  <a:pt x="1845960" y="1162534"/>
                </a:lnTo>
                <a:lnTo>
                  <a:pt x="1843656" y="1161550"/>
                </a:lnTo>
                <a:close/>
                <a:moveTo>
                  <a:pt x="1639353" y="1161281"/>
                </a:moveTo>
                <a:lnTo>
                  <a:pt x="1642536" y="1161663"/>
                </a:lnTo>
                <a:lnTo>
                  <a:pt x="1644606" y="1163649"/>
                </a:lnTo>
                <a:lnTo>
                  <a:pt x="1642816" y="1163395"/>
                </a:lnTo>
                <a:lnTo>
                  <a:pt x="1641162" y="1163161"/>
                </a:lnTo>
                <a:close/>
                <a:moveTo>
                  <a:pt x="1599927" y="1160572"/>
                </a:moveTo>
                <a:lnTo>
                  <a:pt x="1599930" y="1160576"/>
                </a:lnTo>
                <a:lnTo>
                  <a:pt x="1599835" y="1160589"/>
                </a:lnTo>
                <a:close/>
                <a:moveTo>
                  <a:pt x="1071678" y="1160415"/>
                </a:moveTo>
                <a:lnTo>
                  <a:pt x="1072956" y="1160426"/>
                </a:lnTo>
                <a:lnTo>
                  <a:pt x="1075161" y="1160446"/>
                </a:lnTo>
                <a:lnTo>
                  <a:pt x="1074859" y="1160506"/>
                </a:lnTo>
                <a:lnTo>
                  <a:pt x="1074116" y="1160653"/>
                </a:lnTo>
                <a:lnTo>
                  <a:pt x="1069692" y="1160558"/>
                </a:lnTo>
                <a:close/>
                <a:moveTo>
                  <a:pt x="1627560" y="1159868"/>
                </a:moveTo>
                <a:lnTo>
                  <a:pt x="1629924" y="1160151"/>
                </a:lnTo>
                <a:lnTo>
                  <a:pt x="1630697" y="1160922"/>
                </a:lnTo>
                <a:lnTo>
                  <a:pt x="1631271" y="1161760"/>
                </a:lnTo>
                <a:lnTo>
                  <a:pt x="1630619" y="1161668"/>
                </a:lnTo>
                <a:lnTo>
                  <a:pt x="1629053" y="1161446"/>
                </a:lnTo>
                <a:close/>
                <a:moveTo>
                  <a:pt x="1245830" y="1159835"/>
                </a:moveTo>
                <a:lnTo>
                  <a:pt x="1245994" y="1159897"/>
                </a:lnTo>
                <a:lnTo>
                  <a:pt x="1245092" y="1164033"/>
                </a:lnTo>
                <a:lnTo>
                  <a:pt x="1245422" y="1162341"/>
                </a:lnTo>
                <a:lnTo>
                  <a:pt x="1245701" y="1160917"/>
                </a:lnTo>
                <a:lnTo>
                  <a:pt x="1245834" y="1160232"/>
                </a:lnTo>
                <a:close/>
                <a:moveTo>
                  <a:pt x="2405906" y="1159597"/>
                </a:moveTo>
                <a:lnTo>
                  <a:pt x="2416150" y="1160533"/>
                </a:lnTo>
                <a:lnTo>
                  <a:pt x="2405877" y="1160085"/>
                </a:lnTo>
                <a:close/>
                <a:moveTo>
                  <a:pt x="2693943" y="1159392"/>
                </a:moveTo>
                <a:lnTo>
                  <a:pt x="2693923" y="1159437"/>
                </a:lnTo>
                <a:lnTo>
                  <a:pt x="2690962" y="1160164"/>
                </a:lnTo>
                <a:lnTo>
                  <a:pt x="2690980" y="1160113"/>
                </a:lnTo>
                <a:close/>
                <a:moveTo>
                  <a:pt x="2305565" y="1159204"/>
                </a:moveTo>
                <a:lnTo>
                  <a:pt x="2307671" y="1159649"/>
                </a:lnTo>
                <a:lnTo>
                  <a:pt x="2312116" y="1160743"/>
                </a:lnTo>
                <a:lnTo>
                  <a:pt x="2311301" y="1163039"/>
                </a:lnTo>
                <a:close/>
                <a:moveTo>
                  <a:pt x="2354900" y="1159128"/>
                </a:moveTo>
                <a:lnTo>
                  <a:pt x="2363710" y="1160714"/>
                </a:lnTo>
                <a:lnTo>
                  <a:pt x="2371195" y="1163880"/>
                </a:lnTo>
                <a:lnTo>
                  <a:pt x="2373909" y="1164538"/>
                </a:lnTo>
                <a:lnTo>
                  <a:pt x="2373796" y="1169681"/>
                </a:lnTo>
                <a:lnTo>
                  <a:pt x="2368719" y="1168453"/>
                </a:lnTo>
                <a:lnTo>
                  <a:pt x="2354409" y="1161826"/>
                </a:lnTo>
                <a:lnTo>
                  <a:pt x="2354383" y="1160351"/>
                </a:lnTo>
                <a:close/>
                <a:moveTo>
                  <a:pt x="2639315" y="1159073"/>
                </a:moveTo>
                <a:lnTo>
                  <a:pt x="2643810" y="1160664"/>
                </a:lnTo>
                <a:lnTo>
                  <a:pt x="2657496" y="1161065"/>
                </a:lnTo>
                <a:lnTo>
                  <a:pt x="2657412" y="1161351"/>
                </a:lnTo>
                <a:lnTo>
                  <a:pt x="2655856" y="1161362"/>
                </a:lnTo>
                <a:lnTo>
                  <a:pt x="2649607" y="1161408"/>
                </a:lnTo>
                <a:lnTo>
                  <a:pt x="2638906" y="1160853"/>
                </a:lnTo>
                <a:close/>
                <a:moveTo>
                  <a:pt x="1812734" y="1158733"/>
                </a:moveTo>
                <a:lnTo>
                  <a:pt x="1817707" y="1159180"/>
                </a:lnTo>
                <a:lnTo>
                  <a:pt x="1820220" y="1160045"/>
                </a:lnTo>
                <a:lnTo>
                  <a:pt x="1819978" y="1160925"/>
                </a:lnTo>
                <a:close/>
                <a:moveTo>
                  <a:pt x="1618004" y="1158722"/>
                </a:moveTo>
                <a:lnTo>
                  <a:pt x="1619502" y="1158902"/>
                </a:lnTo>
                <a:lnTo>
                  <a:pt x="1620314" y="1160208"/>
                </a:lnTo>
                <a:lnTo>
                  <a:pt x="1619118" y="1160039"/>
                </a:lnTo>
                <a:close/>
                <a:moveTo>
                  <a:pt x="2012633" y="1158218"/>
                </a:moveTo>
                <a:lnTo>
                  <a:pt x="2017858" y="1165406"/>
                </a:lnTo>
                <a:lnTo>
                  <a:pt x="2019668" y="1171121"/>
                </a:lnTo>
                <a:lnTo>
                  <a:pt x="2011754" y="1160788"/>
                </a:lnTo>
                <a:close/>
                <a:moveTo>
                  <a:pt x="2389684" y="1158115"/>
                </a:moveTo>
                <a:lnTo>
                  <a:pt x="2399441" y="1159007"/>
                </a:lnTo>
                <a:lnTo>
                  <a:pt x="2399395" y="1159783"/>
                </a:lnTo>
                <a:lnTo>
                  <a:pt x="2389418" y="1158749"/>
                </a:lnTo>
                <a:close/>
                <a:moveTo>
                  <a:pt x="1793618" y="1158067"/>
                </a:moveTo>
                <a:lnTo>
                  <a:pt x="1799973" y="1159982"/>
                </a:lnTo>
                <a:lnTo>
                  <a:pt x="1797313" y="1159834"/>
                </a:lnTo>
                <a:lnTo>
                  <a:pt x="1793451" y="1158887"/>
                </a:lnTo>
                <a:close/>
                <a:moveTo>
                  <a:pt x="2633466" y="1157895"/>
                </a:moveTo>
                <a:lnTo>
                  <a:pt x="2633023" y="1159829"/>
                </a:lnTo>
                <a:lnTo>
                  <a:pt x="2632633" y="1159653"/>
                </a:lnTo>
                <a:close/>
                <a:moveTo>
                  <a:pt x="1679169" y="1157807"/>
                </a:moveTo>
                <a:lnTo>
                  <a:pt x="1684504" y="1158391"/>
                </a:lnTo>
                <a:lnTo>
                  <a:pt x="1692486" y="1163486"/>
                </a:lnTo>
                <a:lnTo>
                  <a:pt x="1684732" y="1161590"/>
                </a:lnTo>
                <a:close/>
                <a:moveTo>
                  <a:pt x="896772" y="1157712"/>
                </a:moveTo>
                <a:lnTo>
                  <a:pt x="896775" y="1157714"/>
                </a:lnTo>
                <a:lnTo>
                  <a:pt x="896779" y="1157716"/>
                </a:lnTo>
                <a:lnTo>
                  <a:pt x="896801" y="1157728"/>
                </a:lnTo>
                <a:lnTo>
                  <a:pt x="896191" y="1158460"/>
                </a:lnTo>
                <a:lnTo>
                  <a:pt x="896160" y="1158444"/>
                </a:lnTo>
                <a:close/>
                <a:moveTo>
                  <a:pt x="1854561" y="1157293"/>
                </a:moveTo>
                <a:lnTo>
                  <a:pt x="1856507" y="1157552"/>
                </a:lnTo>
                <a:lnTo>
                  <a:pt x="1856479" y="1157656"/>
                </a:lnTo>
                <a:lnTo>
                  <a:pt x="1855999" y="1157615"/>
                </a:lnTo>
                <a:lnTo>
                  <a:pt x="1855054" y="1157515"/>
                </a:lnTo>
                <a:close/>
                <a:moveTo>
                  <a:pt x="2344573" y="1157271"/>
                </a:moveTo>
                <a:lnTo>
                  <a:pt x="2347576" y="1157811"/>
                </a:lnTo>
                <a:lnTo>
                  <a:pt x="2347590" y="1158668"/>
                </a:lnTo>
                <a:close/>
                <a:moveTo>
                  <a:pt x="2331363" y="1157249"/>
                </a:moveTo>
                <a:lnTo>
                  <a:pt x="2346333" y="1164235"/>
                </a:lnTo>
                <a:lnTo>
                  <a:pt x="2331302" y="1160569"/>
                </a:lnTo>
                <a:close/>
                <a:moveTo>
                  <a:pt x="2599165" y="1157066"/>
                </a:moveTo>
                <a:lnTo>
                  <a:pt x="2606388" y="1159888"/>
                </a:lnTo>
                <a:lnTo>
                  <a:pt x="2603663" y="1172074"/>
                </a:lnTo>
                <a:lnTo>
                  <a:pt x="2575406" y="1255033"/>
                </a:lnTo>
                <a:lnTo>
                  <a:pt x="2566042" y="1274944"/>
                </a:lnTo>
                <a:lnTo>
                  <a:pt x="2533165" y="1327595"/>
                </a:lnTo>
                <a:lnTo>
                  <a:pt x="2524912" y="1338495"/>
                </a:lnTo>
                <a:lnTo>
                  <a:pt x="2551612" y="1272901"/>
                </a:lnTo>
                <a:lnTo>
                  <a:pt x="2554100" y="1267957"/>
                </a:lnTo>
                <a:lnTo>
                  <a:pt x="2556433" y="1261057"/>
                </a:lnTo>
                <a:lnTo>
                  <a:pt x="2596829" y="1161814"/>
                </a:lnTo>
                <a:close/>
                <a:moveTo>
                  <a:pt x="1124881" y="1156908"/>
                </a:moveTo>
                <a:lnTo>
                  <a:pt x="1123985" y="1157277"/>
                </a:lnTo>
                <a:lnTo>
                  <a:pt x="1110579" y="1159735"/>
                </a:lnTo>
                <a:close/>
                <a:moveTo>
                  <a:pt x="2379694" y="1156501"/>
                </a:moveTo>
                <a:lnTo>
                  <a:pt x="2383585" y="1157458"/>
                </a:lnTo>
                <a:lnTo>
                  <a:pt x="2383310" y="1158116"/>
                </a:lnTo>
                <a:lnTo>
                  <a:pt x="2379668" y="1157739"/>
                </a:lnTo>
                <a:close/>
                <a:moveTo>
                  <a:pt x="1524884" y="1156455"/>
                </a:moveTo>
                <a:lnTo>
                  <a:pt x="1532689" y="1158761"/>
                </a:lnTo>
                <a:lnTo>
                  <a:pt x="1531744" y="1164239"/>
                </a:lnTo>
                <a:lnTo>
                  <a:pt x="1515413" y="1163988"/>
                </a:lnTo>
                <a:lnTo>
                  <a:pt x="1515377" y="1163987"/>
                </a:lnTo>
                <a:cubicBezTo>
                  <a:pt x="1505418" y="1163532"/>
                  <a:pt x="1496555" y="1162871"/>
                  <a:pt x="1489123" y="1161900"/>
                </a:cubicBezTo>
                <a:lnTo>
                  <a:pt x="1480528" y="1159981"/>
                </a:lnTo>
                <a:lnTo>
                  <a:pt x="1508541" y="1157787"/>
                </a:lnTo>
                <a:close/>
                <a:moveTo>
                  <a:pt x="909456" y="1156115"/>
                </a:moveTo>
                <a:lnTo>
                  <a:pt x="912911" y="1157964"/>
                </a:lnTo>
                <a:lnTo>
                  <a:pt x="915383" y="1159286"/>
                </a:lnTo>
                <a:lnTo>
                  <a:pt x="942234" y="1173651"/>
                </a:lnTo>
                <a:lnTo>
                  <a:pt x="942238" y="1173652"/>
                </a:lnTo>
                <a:lnTo>
                  <a:pt x="984693" y="1185978"/>
                </a:lnTo>
                <a:lnTo>
                  <a:pt x="993634" y="1188573"/>
                </a:lnTo>
                <a:lnTo>
                  <a:pt x="1000921" y="1189122"/>
                </a:lnTo>
                <a:lnTo>
                  <a:pt x="1011457" y="1189915"/>
                </a:lnTo>
                <a:lnTo>
                  <a:pt x="1020182" y="1191965"/>
                </a:lnTo>
                <a:lnTo>
                  <a:pt x="1029055" y="1191239"/>
                </a:lnTo>
                <a:lnTo>
                  <a:pt x="1042802" y="1192274"/>
                </a:lnTo>
                <a:lnTo>
                  <a:pt x="1022497" y="1193621"/>
                </a:lnTo>
                <a:lnTo>
                  <a:pt x="1005811" y="1192148"/>
                </a:lnTo>
                <a:lnTo>
                  <a:pt x="940295" y="1176020"/>
                </a:lnTo>
                <a:lnTo>
                  <a:pt x="940294" y="1176020"/>
                </a:lnTo>
                <a:lnTo>
                  <a:pt x="907654" y="1158279"/>
                </a:lnTo>
                <a:lnTo>
                  <a:pt x="908732" y="1156985"/>
                </a:lnTo>
                <a:close/>
                <a:moveTo>
                  <a:pt x="1181248" y="1156114"/>
                </a:moveTo>
                <a:lnTo>
                  <a:pt x="1193272" y="1160891"/>
                </a:lnTo>
                <a:lnTo>
                  <a:pt x="1194068" y="1161207"/>
                </a:lnTo>
                <a:lnTo>
                  <a:pt x="1198365" y="1174255"/>
                </a:lnTo>
                <a:lnTo>
                  <a:pt x="1198984" y="1177897"/>
                </a:lnTo>
                <a:lnTo>
                  <a:pt x="1188479" y="1173537"/>
                </a:lnTo>
                <a:lnTo>
                  <a:pt x="1180702" y="1157579"/>
                </a:lnTo>
                <a:lnTo>
                  <a:pt x="1180700" y="1157575"/>
                </a:lnTo>
                <a:lnTo>
                  <a:pt x="1180408" y="1157254"/>
                </a:lnTo>
                <a:close/>
                <a:moveTo>
                  <a:pt x="1235943" y="1156089"/>
                </a:moveTo>
                <a:lnTo>
                  <a:pt x="1239690" y="1157509"/>
                </a:lnTo>
                <a:lnTo>
                  <a:pt x="1239654" y="1163783"/>
                </a:lnTo>
                <a:lnTo>
                  <a:pt x="1237893" y="1172529"/>
                </a:lnTo>
                <a:lnTo>
                  <a:pt x="1237108" y="1172217"/>
                </a:lnTo>
                <a:lnTo>
                  <a:pt x="1237033" y="1172187"/>
                </a:lnTo>
                <a:lnTo>
                  <a:pt x="1236476" y="1171966"/>
                </a:lnTo>
                <a:close/>
                <a:moveTo>
                  <a:pt x="2708347" y="1155884"/>
                </a:moveTo>
                <a:lnTo>
                  <a:pt x="2708303" y="1155906"/>
                </a:lnTo>
                <a:lnTo>
                  <a:pt x="2701559" y="1157563"/>
                </a:lnTo>
                <a:lnTo>
                  <a:pt x="2701572" y="1157534"/>
                </a:lnTo>
                <a:close/>
                <a:moveTo>
                  <a:pt x="2738880" y="1155802"/>
                </a:moveTo>
                <a:lnTo>
                  <a:pt x="2734118" y="1172002"/>
                </a:lnTo>
                <a:lnTo>
                  <a:pt x="2691695" y="1256987"/>
                </a:lnTo>
                <a:lnTo>
                  <a:pt x="2689959" y="1259516"/>
                </a:lnTo>
                <a:lnTo>
                  <a:pt x="2690969" y="1256794"/>
                </a:lnTo>
                <a:cubicBezTo>
                  <a:pt x="2703269" y="1226308"/>
                  <a:pt x="2715933" y="1196422"/>
                  <a:pt x="2728782" y="1167983"/>
                </a:cubicBezTo>
                <a:lnTo>
                  <a:pt x="2732596" y="1160130"/>
                </a:lnTo>
                <a:lnTo>
                  <a:pt x="2734731" y="1159288"/>
                </a:lnTo>
                <a:close/>
                <a:moveTo>
                  <a:pt x="1706628" y="1155462"/>
                </a:moveTo>
                <a:lnTo>
                  <a:pt x="1752351" y="1165574"/>
                </a:lnTo>
                <a:lnTo>
                  <a:pt x="1770807" y="1170655"/>
                </a:lnTo>
                <a:lnTo>
                  <a:pt x="1784526" y="1174531"/>
                </a:lnTo>
                <a:lnTo>
                  <a:pt x="1784424" y="1175038"/>
                </a:lnTo>
                <a:lnTo>
                  <a:pt x="1710210" y="1157617"/>
                </a:lnTo>
                <a:close/>
                <a:moveTo>
                  <a:pt x="1655201" y="1155187"/>
                </a:moveTo>
                <a:lnTo>
                  <a:pt x="1666406" y="1156412"/>
                </a:lnTo>
                <a:lnTo>
                  <a:pt x="1670539" y="1159222"/>
                </a:lnTo>
                <a:lnTo>
                  <a:pt x="1657822" y="1157520"/>
                </a:lnTo>
                <a:close/>
                <a:moveTo>
                  <a:pt x="1949706" y="1154629"/>
                </a:moveTo>
                <a:lnTo>
                  <a:pt x="1950974" y="1156982"/>
                </a:lnTo>
                <a:lnTo>
                  <a:pt x="1952148" y="1162970"/>
                </a:lnTo>
                <a:lnTo>
                  <a:pt x="1951458" y="1162580"/>
                </a:lnTo>
                <a:lnTo>
                  <a:pt x="1949302" y="1155933"/>
                </a:lnTo>
                <a:close/>
                <a:moveTo>
                  <a:pt x="1642725" y="1153823"/>
                </a:moveTo>
                <a:lnTo>
                  <a:pt x="1644248" y="1153989"/>
                </a:lnTo>
                <a:lnTo>
                  <a:pt x="1646521" y="1156007"/>
                </a:lnTo>
                <a:lnTo>
                  <a:pt x="1645314" y="1155846"/>
                </a:lnTo>
                <a:lnTo>
                  <a:pt x="1644649" y="1155665"/>
                </a:lnTo>
                <a:close/>
                <a:moveTo>
                  <a:pt x="1614336" y="1153577"/>
                </a:moveTo>
                <a:lnTo>
                  <a:pt x="1614410" y="1153596"/>
                </a:lnTo>
                <a:lnTo>
                  <a:pt x="1614349" y="1153605"/>
                </a:lnTo>
                <a:close/>
                <a:moveTo>
                  <a:pt x="1777576" y="1153404"/>
                </a:moveTo>
                <a:lnTo>
                  <a:pt x="1785408" y="1155593"/>
                </a:lnTo>
                <a:lnTo>
                  <a:pt x="1788241" y="1156447"/>
                </a:lnTo>
                <a:lnTo>
                  <a:pt x="1788014" y="1157552"/>
                </a:lnTo>
                <a:lnTo>
                  <a:pt x="1778619" y="1155246"/>
                </a:lnTo>
                <a:lnTo>
                  <a:pt x="1777238" y="1155041"/>
                </a:lnTo>
                <a:close/>
                <a:moveTo>
                  <a:pt x="1827869" y="1153330"/>
                </a:moveTo>
                <a:lnTo>
                  <a:pt x="1832420" y="1154014"/>
                </a:lnTo>
                <a:lnTo>
                  <a:pt x="1835657" y="1155457"/>
                </a:lnTo>
                <a:lnTo>
                  <a:pt x="1827527" y="1154595"/>
                </a:lnTo>
                <a:close/>
                <a:moveTo>
                  <a:pt x="2426055" y="1153330"/>
                </a:moveTo>
                <a:lnTo>
                  <a:pt x="2425954" y="1154264"/>
                </a:lnTo>
                <a:lnTo>
                  <a:pt x="2425680" y="1154238"/>
                </a:lnTo>
                <a:close/>
                <a:moveTo>
                  <a:pt x="2430641" y="1153245"/>
                </a:moveTo>
                <a:lnTo>
                  <a:pt x="2450715" y="1155441"/>
                </a:lnTo>
                <a:lnTo>
                  <a:pt x="2450559" y="1156589"/>
                </a:lnTo>
                <a:lnTo>
                  <a:pt x="2430510" y="1154694"/>
                </a:lnTo>
                <a:close/>
                <a:moveTo>
                  <a:pt x="2321468" y="1153115"/>
                </a:moveTo>
                <a:lnTo>
                  <a:pt x="2323062" y="1153401"/>
                </a:lnTo>
                <a:lnTo>
                  <a:pt x="2322993" y="1157030"/>
                </a:lnTo>
                <a:lnTo>
                  <a:pt x="2320346" y="1155676"/>
                </a:lnTo>
                <a:close/>
                <a:moveTo>
                  <a:pt x="1045218" y="1152944"/>
                </a:moveTo>
                <a:lnTo>
                  <a:pt x="1056567" y="1153851"/>
                </a:lnTo>
                <a:lnTo>
                  <a:pt x="1047047" y="1153763"/>
                </a:lnTo>
                <a:lnTo>
                  <a:pt x="1045414" y="1153032"/>
                </a:lnTo>
                <a:close/>
                <a:moveTo>
                  <a:pt x="1427138" y="1152836"/>
                </a:moveTo>
                <a:lnTo>
                  <a:pt x="1428751" y="1153349"/>
                </a:lnTo>
                <a:lnTo>
                  <a:pt x="1433383" y="1154822"/>
                </a:lnTo>
                <a:lnTo>
                  <a:pt x="1434880" y="1155514"/>
                </a:lnTo>
                <a:lnTo>
                  <a:pt x="1439106" y="1157468"/>
                </a:lnTo>
                <a:lnTo>
                  <a:pt x="1455539" y="1165068"/>
                </a:lnTo>
                <a:lnTo>
                  <a:pt x="1455400" y="1165990"/>
                </a:lnTo>
                <a:close/>
                <a:moveTo>
                  <a:pt x="1864577" y="1152716"/>
                </a:moveTo>
                <a:lnTo>
                  <a:pt x="1869351" y="1153601"/>
                </a:lnTo>
                <a:lnTo>
                  <a:pt x="1870802" y="1154316"/>
                </a:lnTo>
                <a:lnTo>
                  <a:pt x="1865735" y="1153584"/>
                </a:lnTo>
                <a:lnTo>
                  <a:pt x="1864505" y="1153005"/>
                </a:lnTo>
                <a:close/>
                <a:moveTo>
                  <a:pt x="1074455" y="1152424"/>
                </a:moveTo>
                <a:lnTo>
                  <a:pt x="1078232" y="1154051"/>
                </a:lnTo>
                <a:lnTo>
                  <a:pt x="1056665" y="1153852"/>
                </a:lnTo>
                <a:close/>
                <a:moveTo>
                  <a:pt x="1225858" y="1152267"/>
                </a:moveTo>
                <a:lnTo>
                  <a:pt x="1231484" y="1154399"/>
                </a:lnTo>
                <a:lnTo>
                  <a:pt x="1231648" y="1163501"/>
                </a:lnTo>
                <a:lnTo>
                  <a:pt x="1231704" y="1166591"/>
                </a:lnTo>
                <a:lnTo>
                  <a:pt x="1231766" y="1170094"/>
                </a:lnTo>
                <a:lnTo>
                  <a:pt x="1231703" y="1170069"/>
                </a:lnTo>
                <a:lnTo>
                  <a:pt x="1231470" y="1169976"/>
                </a:lnTo>
                <a:lnTo>
                  <a:pt x="1226617" y="1168047"/>
                </a:lnTo>
                <a:close/>
                <a:moveTo>
                  <a:pt x="1982040" y="1152003"/>
                </a:moveTo>
                <a:lnTo>
                  <a:pt x="1992707" y="1159747"/>
                </a:lnTo>
                <a:lnTo>
                  <a:pt x="2002667" y="1172113"/>
                </a:lnTo>
                <a:lnTo>
                  <a:pt x="2001682" y="1175899"/>
                </a:lnTo>
                <a:lnTo>
                  <a:pt x="2001091" y="1175195"/>
                </a:lnTo>
                <a:lnTo>
                  <a:pt x="1979375" y="1160763"/>
                </a:lnTo>
                <a:close/>
                <a:moveTo>
                  <a:pt x="2152149" y="1151986"/>
                </a:moveTo>
                <a:lnTo>
                  <a:pt x="2165062" y="1195073"/>
                </a:lnTo>
                <a:lnTo>
                  <a:pt x="2158483" y="1213673"/>
                </a:lnTo>
                <a:lnTo>
                  <a:pt x="2143284" y="1180215"/>
                </a:lnTo>
                <a:lnTo>
                  <a:pt x="2142722" y="1178459"/>
                </a:lnTo>
                <a:close/>
                <a:moveTo>
                  <a:pt x="901609" y="1151918"/>
                </a:moveTo>
                <a:lnTo>
                  <a:pt x="901635" y="1151932"/>
                </a:lnTo>
                <a:lnTo>
                  <a:pt x="900597" y="1153177"/>
                </a:lnTo>
                <a:lnTo>
                  <a:pt x="899870" y="1154049"/>
                </a:lnTo>
                <a:lnTo>
                  <a:pt x="899851" y="1154039"/>
                </a:lnTo>
                <a:lnTo>
                  <a:pt x="899848" y="1154037"/>
                </a:lnTo>
                <a:lnTo>
                  <a:pt x="899843" y="1154034"/>
                </a:lnTo>
                <a:close/>
                <a:moveTo>
                  <a:pt x="1818188" y="1151876"/>
                </a:moveTo>
                <a:lnTo>
                  <a:pt x="1822283" y="1152491"/>
                </a:lnTo>
                <a:lnTo>
                  <a:pt x="1822112" y="1153118"/>
                </a:lnTo>
                <a:close/>
                <a:moveTo>
                  <a:pt x="2406339" y="1151866"/>
                </a:moveTo>
                <a:lnTo>
                  <a:pt x="2420107" y="1152530"/>
                </a:lnTo>
                <a:lnTo>
                  <a:pt x="2419638" y="1153667"/>
                </a:lnTo>
                <a:lnTo>
                  <a:pt x="2406309" y="1152407"/>
                </a:lnTo>
                <a:close/>
                <a:moveTo>
                  <a:pt x="2587929" y="1151706"/>
                </a:moveTo>
                <a:lnTo>
                  <a:pt x="2590260" y="1153583"/>
                </a:lnTo>
                <a:lnTo>
                  <a:pt x="2592740" y="1154553"/>
                </a:lnTo>
                <a:lnTo>
                  <a:pt x="2589925" y="1160282"/>
                </a:lnTo>
                <a:lnTo>
                  <a:pt x="2579741" y="1185340"/>
                </a:lnTo>
                <a:close/>
                <a:moveTo>
                  <a:pt x="913197" y="1151622"/>
                </a:moveTo>
                <a:lnTo>
                  <a:pt x="924488" y="1157501"/>
                </a:lnTo>
                <a:lnTo>
                  <a:pt x="946167" y="1168789"/>
                </a:lnTo>
                <a:cubicBezTo>
                  <a:pt x="963362" y="1175542"/>
                  <a:pt x="981175" y="1180452"/>
                  <a:pt x="999302" y="1183468"/>
                </a:cubicBezTo>
                <a:lnTo>
                  <a:pt x="1017679" y="1184577"/>
                </a:lnTo>
                <a:lnTo>
                  <a:pt x="1026225" y="1186464"/>
                </a:lnTo>
                <a:lnTo>
                  <a:pt x="995953" y="1184096"/>
                </a:lnTo>
                <a:lnTo>
                  <a:pt x="994001" y="1183943"/>
                </a:lnTo>
                <a:cubicBezTo>
                  <a:pt x="976791" y="1180784"/>
                  <a:pt x="959907" y="1175847"/>
                  <a:pt x="943632" y="1169184"/>
                </a:cubicBezTo>
                <a:lnTo>
                  <a:pt x="912505" y="1152453"/>
                </a:lnTo>
                <a:lnTo>
                  <a:pt x="912741" y="1152170"/>
                </a:lnTo>
                <a:close/>
                <a:moveTo>
                  <a:pt x="2311916" y="1151362"/>
                </a:moveTo>
                <a:lnTo>
                  <a:pt x="2315688" y="1152059"/>
                </a:lnTo>
                <a:lnTo>
                  <a:pt x="2315244" y="1153066"/>
                </a:lnTo>
                <a:close/>
                <a:moveTo>
                  <a:pt x="2392749" y="1150787"/>
                </a:moveTo>
                <a:lnTo>
                  <a:pt x="2399131" y="1151519"/>
                </a:lnTo>
                <a:lnTo>
                  <a:pt x="2399868" y="1151554"/>
                </a:lnTo>
                <a:lnTo>
                  <a:pt x="2399853" y="1151798"/>
                </a:lnTo>
                <a:lnTo>
                  <a:pt x="2392612" y="1151113"/>
                </a:lnTo>
                <a:close/>
                <a:moveTo>
                  <a:pt x="1097753" y="1150555"/>
                </a:moveTo>
                <a:lnTo>
                  <a:pt x="1094994" y="1151140"/>
                </a:lnTo>
                <a:lnTo>
                  <a:pt x="1090604" y="1152072"/>
                </a:lnTo>
                <a:lnTo>
                  <a:pt x="1089925" y="1151779"/>
                </a:lnTo>
                <a:lnTo>
                  <a:pt x="1093310" y="1151042"/>
                </a:lnTo>
                <a:lnTo>
                  <a:pt x="1094258" y="1150835"/>
                </a:lnTo>
                <a:close/>
                <a:moveTo>
                  <a:pt x="1682603" y="1150488"/>
                </a:moveTo>
                <a:lnTo>
                  <a:pt x="1684295" y="1150523"/>
                </a:lnTo>
                <a:lnTo>
                  <a:pt x="1689751" y="1151730"/>
                </a:lnTo>
                <a:lnTo>
                  <a:pt x="1697947" y="1156734"/>
                </a:lnTo>
                <a:lnTo>
                  <a:pt x="1689287" y="1154779"/>
                </a:lnTo>
                <a:close/>
                <a:moveTo>
                  <a:pt x="2614486" y="1150283"/>
                </a:moveTo>
                <a:lnTo>
                  <a:pt x="2627441" y="1154869"/>
                </a:lnTo>
                <a:lnTo>
                  <a:pt x="2626486" y="1156885"/>
                </a:lnTo>
                <a:lnTo>
                  <a:pt x="2614242" y="1151372"/>
                </a:lnTo>
                <a:close/>
                <a:moveTo>
                  <a:pt x="1667967" y="1150188"/>
                </a:moveTo>
                <a:lnTo>
                  <a:pt x="1670466" y="1150239"/>
                </a:lnTo>
                <a:lnTo>
                  <a:pt x="1671776" y="1150266"/>
                </a:lnTo>
                <a:lnTo>
                  <a:pt x="1673129" y="1151131"/>
                </a:lnTo>
                <a:lnTo>
                  <a:pt x="1669601" y="1150334"/>
                </a:lnTo>
                <a:lnTo>
                  <a:pt x="1668026" y="1150229"/>
                </a:lnTo>
                <a:close/>
                <a:moveTo>
                  <a:pt x="1951221" y="1149710"/>
                </a:moveTo>
                <a:lnTo>
                  <a:pt x="1972445" y="1163688"/>
                </a:lnTo>
                <a:lnTo>
                  <a:pt x="1969651" y="1172870"/>
                </a:lnTo>
                <a:lnTo>
                  <a:pt x="1958119" y="1166347"/>
                </a:lnTo>
                <a:lnTo>
                  <a:pt x="1951174" y="1149860"/>
                </a:lnTo>
                <a:close/>
                <a:moveTo>
                  <a:pt x="2359006" y="1149415"/>
                </a:moveTo>
                <a:lnTo>
                  <a:pt x="2373902" y="1155076"/>
                </a:lnTo>
                <a:lnTo>
                  <a:pt x="2374119" y="1155130"/>
                </a:lnTo>
                <a:lnTo>
                  <a:pt x="2374073" y="1157159"/>
                </a:lnTo>
                <a:lnTo>
                  <a:pt x="2371937" y="1156937"/>
                </a:lnTo>
                <a:lnTo>
                  <a:pt x="2368449" y="1156310"/>
                </a:lnTo>
                <a:lnTo>
                  <a:pt x="2357965" y="1151879"/>
                </a:lnTo>
                <a:close/>
                <a:moveTo>
                  <a:pt x="2380471" y="1149177"/>
                </a:moveTo>
                <a:lnTo>
                  <a:pt x="2386691" y="1150040"/>
                </a:lnTo>
                <a:lnTo>
                  <a:pt x="2386484" y="1150534"/>
                </a:lnTo>
                <a:lnTo>
                  <a:pt x="2386162" y="1150504"/>
                </a:lnTo>
                <a:close/>
                <a:moveTo>
                  <a:pt x="2463513" y="1148834"/>
                </a:moveTo>
                <a:lnTo>
                  <a:pt x="2464889" y="1149489"/>
                </a:lnTo>
                <a:lnTo>
                  <a:pt x="2463211" y="1149489"/>
                </a:lnTo>
                <a:close/>
                <a:moveTo>
                  <a:pt x="1498883" y="1148770"/>
                </a:moveTo>
                <a:lnTo>
                  <a:pt x="1509439" y="1151887"/>
                </a:lnTo>
                <a:lnTo>
                  <a:pt x="1507691" y="1152028"/>
                </a:lnTo>
                <a:lnTo>
                  <a:pt x="1507684" y="1152029"/>
                </a:lnTo>
                <a:lnTo>
                  <a:pt x="1489885" y="1153422"/>
                </a:lnTo>
                <a:lnTo>
                  <a:pt x="1481718" y="1154062"/>
                </a:lnTo>
                <a:lnTo>
                  <a:pt x="1492204" y="1150484"/>
                </a:lnTo>
                <a:lnTo>
                  <a:pt x="1493305" y="1150109"/>
                </a:lnTo>
                <a:close/>
                <a:moveTo>
                  <a:pt x="1934723" y="1148725"/>
                </a:moveTo>
                <a:lnTo>
                  <a:pt x="1939626" y="1154228"/>
                </a:lnTo>
                <a:lnTo>
                  <a:pt x="1940189" y="1155960"/>
                </a:lnTo>
                <a:lnTo>
                  <a:pt x="1934469" y="1149653"/>
                </a:lnTo>
                <a:close/>
                <a:moveTo>
                  <a:pt x="1161389" y="1148225"/>
                </a:moveTo>
                <a:lnTo>
                  <a:pt x="1161398" y="1148228"/>
                </a:lnTo>
                <a:lnTo>
                  <a:pt x="1161422" y="1148238"/>
                </a:lnTo>
                <a:lnTo>
                  <a:pt x="1160032" y="1148784"/>
                </a:lnTo>
                <a:lnTo>
                  <a:pt x="1160607" y="1148547"/>
                </a:lnTo>
                <a:lnTo>
                  <a:pt x="1160922" y="1148417"/>
                </a:lnTo>
                <a:close/>
                <a:moveTo>
                  <a:pt x="2294353" y="1148117"/>
                </a:moveTo>
                <a:lnTo>
                  <a:pt x="2297786" y="1148752"/>
                </a:lnTo>
                <a:lnTo>
                  <a:pt x="2298604" y="1149483"/>
                </a:lnTo>
                <a:lnTo>
                  <a:pt x="2298650" y="1152093"/>
                </a:lnTo>
                <a:lnTo>
                  <a:pt x="2298019" y="1151905"/>
                </a:lnTo>
                <a:close/>
                <a:moveTo>
                  <a:pt x="905293" y="1147506"/>
                </a:moveTo>
                <a:lnTo>
                  <a:pt x="905316" y="1147519"/>
                </a:lnTo>
                <a:lnTo>
                  <a:pt x="904700" y="1148258"/>
                </a:lnTo>
                <a:lnTo>
                  <a:pt x="904676" y="1148246"/>
                </a:lnTo>
                <a:lnTo>
                  <a:pt x="904676" y="1148245"/>
                </a:lnTo>
                <a:close/>
                <a:moveTo>
                  <a:pt x="1189232" y="1147230"/>
                </a:moveTo>
                <a:lnTo>
                  <a:pt x="1189652" y="1147794"/>
                </a:lnTo>
                <a:lnTo>
                  <a:pt x="1189652" y="1147795"/>
                </a:lnTo>
                <a:lnTo>
                  <a:pt x="1191758" y="1154192"/>
                </a:lnTo>
                <a:lnTo>
                  <a:pt x="1184725" y="1151397"/>
                </a:lnTo>
                <a:lnTo>
                  <a:pt x="1186494" y="1148997"/>
                </a:lnTo>
                <a:close/>
                <a:moveTo>
                  <a:pt x="2016428" y="1147123"/>
                </a:moveTo>
                <a:lnTo>
                  <a:pt x="2018366" y="1153219"/>
                </a:lnTo>
                <a:lnTo>
                  <a:pt x="2015621" y="1149481"/>
                </a:lnTo>
                <a:close/>
                <a:moveTo>
                  <a:pt x="2331551" y="1147110"/>
                </a:moveTo>
                <a:lnTo>
                  <a:pt x="2342080" y="1151564"/>
                </a:lnTo>
                <a:lnTo>
                  <a:pt x="2331503" y="1149661"/>
                </a:lnTo>
                <a:close/>
                <a:moveTo>
                  <a:pt x="1211827" y="1146951"/>
                </a:moveTo>
                <a:lnTo>
                  <a:pt x="1220593" y="1150272"/>
                </a:lnTo>
                <a:lnTo>
                  <a:pt x="1220800" y="1156828"/>
                </a:lnTo>
                <a:lnTo>
                  <a:pt x="1221085" y="1165848"/>
                </a:lnTo>
                <a:lnTo>
                  <a:pt x="1218950" y="1165000"/>
                </a:lnTo>
                <a:lnTo>
                  <a:pt x="1215221" y="1163518"/>
                </a:lnTo>
                <a:lnTo>
                  <a:pt x="1215143" y="1162451"/>
                </a:lnTo>
                <a:lnTo>
                  <a:pt x="1214620" y="1155331"/>
                </a:lnTo>
                <a:close/>
                <a:moveTo>
                  <a:pt x="917334" y="1146654"/>
                </a:moveTo>
                <a:lnTo>
                  <a:pt x="931583" y="1153899"/>
                </a:lnTo>
                <a:lnTo>
                  <a:pt x="948064" y="1162278"/>
                </a:lnTo>
                <a:lnTo>
                  <a:pt x="947945" y="1162245"/>
                </a:lnTo>
                <a:lnTo>
                  <a:pt x="947403" y="1162098"/>
                </a:lnTo>
                <a:lnTo>
                  <a:pt x="947218" y="1162048"/>
                </a:lnTo>
                <a:lnTo>
                  <a:pt x="917321" y="1146669"/>
                </a:lnTo>
                <a:lnTo>
                  <a:pt x="917329" y="1146659"/>
                </a:lnTo>
                <a:close/>
                <a:moveTo>
                  <a:pt x="2604346" y="1146537"/>
                </a:moveTo>
                <a:lnTo>
                  <a:pt x="2604806" y="1146857"/>
                </a:lnTo>
                <a:lnTo>
                  <a:pt x="2608970" y="1148331"/>
                </a:lnTo>
                <a:lnTo>
                  <a:pt x="2608855" y="1148854"/>
                </a:lnTo>
                <a:lnTo>
                  <a:pt x="2604267" y="1146696"/>
                </a:lnTo>
                <a:close/>
                <a:moveTo>
                  <a:pt x="2685726" y="1146400"/>
                </a:moveTo>
                <a:lnTo>
                  <a:pt x="2683700" y="1153491"/>
                </a:lnTo>
                <a:lnTo>
                  <a:pt x="2670399" y="1153975"/>
                </a:lnTo>
                <a:lnTo>
                  <a:pt x="2673111" y="1148065"/>
                </a:lnTo>
                <a:close/>
                <a:moveTo>
                  <a:pt x="1587169" y="1146221"/>
                </a:moveTo>
                <a:lnTo>
                  <a:pt x="1587359" y="1146272"/>
                </a:lnTo>
                <a:lnTo>
                  <a:pt x="1586714" y="1146302"/>
                </a:lnTo>
                <a:close/>
                <a:moveTo>
                  <a:pt x="1779126" y="1145897"/>
                </a:moveTo>
                <a:lnTo>
                  <a:pt x="1789663" y="1149525"/>
                </a:lnTo>
                <a:lnTo>
                  <a:pt x="1789449" y="1150556"/>
                </a:lnTo>
                <a:lnTo>
                  <a:pt x="1787140" y="1150311"/>
                </a:lnTo>
                <a:lnTo>
                  <a:pt x="1778709" y="1147914"/>
                </a:lnTo>
                <a:close/>
                <a:moveTo>
                  <a:pt x="2642415" y="1145604"/>
                </a:moveTo>
                <a:lnTo>
                  <a:pt x="2643810" y="1146101"/>
                </a:lnTo>
                <a:lnTo>
                  <a:pt x="2661530" y="1147523"/>
                </a:lnTo>
                <a:lnTo>
                  <a:pt x="2659491" y="1154372"/>
                </a:lnTo>
                <a:lnTo>
                  <a:pt x="2644897" y="1154903"/>
                </a:lnTo>
                <a:lnTo>
                  <a:pt x="2640693" y="1153085"/>
                </a:lnTo>
                <a:close/>
                <a:moveTo>
                  <a:pt x="1266537" y="1145485"/>
                </a:moveTo>
                <a:lnTo>
                  <a:pt x="1266663" y="1145530"/>
                </a:lnTo>
                <a:lnTo>
                  <a:pt x="1265583" y="1149498"/>
                </a:lnTo>
                <a:close/>
                <a:moveTo>
                  <a:pt x="1486551" y="1145128"/>
                </a:moveTo>
                <a:lnTo>
                  <a:pt x="1487967" y="1145546"/>
                </a:lnTo>
                <a:lnTo>
                  <a:pt x="1483061" y="1147281"/>
                </a:lnTo>
                <a:lnTo>
                  <a:pt x="1484218" y="1146567"/>
                </a:lnTo>
                <a:close/>
                <a:moveTo>
                  <a:pt x="1095552" y="1144799"/>
                </a:moveTo>
                <a:lnTo>
                  <a:pt x="1094031" y="1145133"/>
                </a:lnTo>
                <a:lnTo>
                  <a:pt x="1087859" y="1146487"/>
                </a:lnTo>
                <a:lnTo>
                  <a:pt x="1078154" y="1146492"/>
                </a:lnTo>
                <a:lnTo>
                  <a:pt x="1077677" y="1146492"/>
                </a:lnTo>
                <a:lnTo>
                  <a:pt x="1077095" y="1146241"/>
                </a:lnTo>
                <a:lnTo>
                  <a:pt x="1076620" y="1146036"/>
                </a:lnTo>
                <a:lnTo>
                  <a:pt x="1076008" y="1145772"/>
                </a:lnTo>
                <a:lnTo>
                  <a:pt x="1085460" y="1144906"/>
                </a:lnTo>
                <a:close/>
                <a:moveTo>
                  <a:pt x="2700561" y="1144441"/>
                </a:moveTo>
                <a:lnTo>
                  <a:pt x="2696764" y="1153016"/>
                </a:lnTo>
                <a:lnTo>
                  <a:pt x="2693408" y="1153138"/>
                </a:lnTo>
                <a:lnTo>
                  <a:pt x="2695666" y="1146652"/>
                </a:lnTo>
                <a:lnTo>
                  <a:pt x="2696035" y="1145038"/>
                </a:lnTo>
                <a:close/>
                <a:moveTo>
                  <a:pt x="1025927" y="1144309"/>
                </a:moveTo>
                <a:lnTo>
                  <a:pt x="1031537" y="1145475"/>
                </a:lnTo>
                <a:lnTo>
                  <a:pt x="1040898" y="1145376"/>
                </a:lnTo>
                <a:lnTo>
                  <a:pt x="1042327" y="1145361"/>
                </a:lnTo>
                <a:lnTo>
                  <a:pt x="1058542" y="1146502"/>
                </a:lnTo>
                <a:lnTo>
                  <a:pt x="1030856" y="1146516"/>
                </a:lnTo>
                <a:close/>
                <a:moveTo>
                  <a:pt x="2304759" y="1143842"/>
                </a:moveTo>
                <a:lnTo>
                  <a:pt x="2306745" y="1145408"/>
                </a:lnTo>
                <a:lnTo>
                  <a:pt x="2304781" y="1145082"/>
                </a:lnTo>
                <a:close/>
                <a:moveTo>
                  <a:pt x="1938136" y="1143746"/>
                </a:moveTo>
                <a:lnTo>
                  <a:pt x="1938849" y="1144053"/>
                </a:lnTo>
                <a:lnTo>
                  <a:pt x="1940637" y="1146100"/>
                </a:lnTo>
                <a:lnTo>
                  <a:pt x="1940869" y="1146812"/>
                </a:lnTo>
                <a:close/>
                <a:moveTo>
                  <a:pt x="1261401" y="1143637"/>
                </a:moveTo>
                <a:lnTo>
                  <a:pt x="1262324" y="1143969"/>
                </a:lnTo>
                <a:lnTo>
                  <a:pt x="1258609" y="1158557"/>
                </a:lnTo>
                <a:lnTo>
                  <a:pt x="1258092" y="1158361"/>
                </a:lnTo>
                <a:close/>
                <a:moveTo>
                  <a:pt x="1848342" y="1143620"/>
                </a:moveTo>
                <a:lnTo>
                  <a:pt x="1849693" y="1143944"/>
                </a:lnTo>
                <a:lnTo>
                  <a:pt x="1850446" y="1144314"/>
                </a:lnTo>
                <a:lnTo>
                  <a:pt x="1848271" y="1143893"/>
                </a:lnTo>
                <a:close/>
                <a:moveTo>
                  <a:pt x="2338329" y="1143582"/>
                </a:moveTo>
                <a:lnTo>
                  <a:pt x="2346450" y="1144644"/>
                </a:lnTo>
                <a:lnTo>
                  <a:pt x="2348104" y="1145273"/>
                </a:lnTo>
                <a:lnTo>
                  <a:pt x="2347989" y="1147664"/>
                </a:lnTo>
                <a:close/>
                <a:moveTo>
                  <a:pt x="2466326" y="1142739"/>
                </a:moveTo>
                <a:lnTo>
                  <a:pt x="2469871" y="1144784"/>
                </a:lnTo>
                <a:lnTo>
                  <a:pt x="2467949" y="1144407"/>
                </a:lnTo>
                <a:lnTo>
                  <a:pt x="2465667" y="1144167"/>
                </a:lnTo>
                <a:close/>
                <a:moveTo>
                  <a:pt x="2431580" y="1142692"/>
                </a:moveTo>
                <a:lnTo>
                  <a:pt x="2451892" y="1146701"/>
                </a:lnTo>
                <a:lnTo>
                  <a:pt x="2451538" y="1149321"/>
                </a:lnTo>
                <a:lnTo>
                  <a:pt x="2431250" y="1146406"/>
                </a:lnTo>
                <a:close/>
                <a:moveTo>
                  <a:pt x="1685070" y="1142497"/>
                </a:moveTo>
                <a:lnTo>
                  <a:pt x="1690893" y="1143130"/>
                </a:lnTo>
                <a:lnTo>
                  <a:pt x="1692826" y="1143609"/>
                </a:lnTo>
                <a:lnTo>
                  <a:pt x="1695284" y="1145042"/>
                </a:lnTo>
                <a:lnTo>
                  <a:pt x="1689085" y="1144912"/>
                </a:lnTo>
                <a:close/>
                <a:moveTo>
                  <a:pt x="2290692" y="1142402"/>
                </a:moveTo>
                <a:lnTo>
                  <a:pt x="2291161" y="1142821"/>
                </a:lnTo>
                <a:lnTo>
                  <a:pt x="2290558" y="1142721"/>
                </a:lnTo>
                <a:close/>
                <a:moveTo>
                  <a:pt x="1796917" y="1141820"/>
                </a:moveTo>
                <a:lnTo>
                  <a:pt x="1805135" y="1144485"/>
                </a:lnTo>
                <a:lnTo>
                  <a:pt x="1796638" y="1143193"/>
                </a:lnTo>
                <a:close/>
                <a:moveTo>
                  <a:pt x="1840692" y="1141784"/>
                </a:moveTo>
                <a:lnTo>
                  <a:pt x="1843183" y="1142381"/>
                </a:lnTo>
                <a:lnTo>
                  <a:pt x="1843087" y="1142742"/>
                </a:lnTo>
                <a:lnTo>
                  <a:pt x="1842310" y="1142546"/>
                </a:lnTo>
                <a:close/>
                <a:moveTo>
                  <a:pt x="921507" y="1141642"/>
                </a:moveTo>
                <a:lnTo>
                  <a:pt x="935929" y="1148800"/>
                </a:lnTo>
                <a:lnTo>
                  <a:pt x="952960" y="1157253"/>
                </a:lnTo>
                <a:lnTo>
                  <a:pt x="952964" y="1157254"/>
                </a:lnTo>
                <a:lnTo>
                  <a:pt x="986066" y="1165584"/>
                </a:lnTo>
                <a:lnTo>
                  <a:pt x="986230" y="1165625"/>
                </a:lnTo>
                <a:lnTo>
                  <a:pt x="950803" y="1158097"/>
                </a:lnTo>
                <a:lnTo>
                  <a:pt x="950799" y="1158096"/>
                </a:lnTo>
                <a:lnTo>
                  <a:pt x="920696" y="1142616"/>
                </a:lnTo>
                <a:close/>
                <a:moveTo>
                  <a:pt x="1255400" y="1141478"/>
                </a:moveTo>
                <a:lnTo>
                  <a:pt x="1256602" y="1141910"/>
                </a:lnTo>
                <a:lnTo>
                  <a:pt x="1256805" y="1141983"/>
                </a:lnTo>
                <a:lnTo>
                  <a:pt x="1256826" y="1141991"/>
                </a:lnTo>
                <a:lnTo>
                  <a:pt x="1254201" y="1153027"/>
                </a:lnTo>
                <a:lnTo>
                  <a:pt x="1253359" y="1156567"/>
                </a:lnTo>
                <a:lnTo>
                  <a:pt x="1253227" y="1156517"/>
                </a:lnTo>
                <a:lnTo>
                  <a:pt x="1253011" y="1156436"/>
                </a:lnTo>
                <a:lnTo>
                  <a:pt x="1255393" y="1145152"/>
                </a:lnTo>
                <a:close/>
                <a:moveTo>
                  <a:pt x="2716513" y="1141478"/>
                </a:moveTo>
                <a:lnTo>
                  <a:pt x="2715089" y="1146651"/>
                </a:lnTo>
                <a:lnTo>
                  <a:pt x="2704106" y="1151818"/>
                </a:lnTo>
                <a:lnTo>
                  <a:pt x="2707801" y="1143485"/>
                </a:lnTo>
                <a:lnTo>
                  <a:pt x="2712763" y="1142830"/>
                </a:lnTo>
                <a:close/>
                <a:moveTo>
                  <a:pt x="2572507" y="1141394"/>
                </a:moveTo>
                <a:lnTo>
                  <a:pt x="2578911" y="1144442"/>
                </a:lnTo>
                <a:lnTo>
                  <a:pt x="2583399" y="1148056"/>
                </a:lnTo>
                <a:lnTo>
                  <a:pt x="2569213" y="1206635"/>
                </a:lnTo>
                <a:lnTo>
                  <a:pt x="2553934" y="1248839"/>
                </a:lnTo>
                <a:lnTo>
                  <a:pt x="2537251" y="1289884"/>
                </a:lnTo>
                <a:lnTo>
                  <a:pt x="2535780" y="1292847"/>
                </a:lnTo>
                <a:lnTo>
                  <a:pt x="2507131" y="1336459"/>
                </a:lnTo>
                <a:lnTo>
                  <a:pt x="2498202" y="1347673"/>
                </a:lnTo>
                <a:lnTo>
                  <a:pt x="2484787" y="1358383"/>
                </a:lnTo>
                <a:lnTo>
                  <a:pt x="2490923" y="1340940"/>
                </a:lnTo>
                <a:lnTo>
                  <a:pt x="2503610" y="1325411"/>
                </a:lnTo>
                <a:cubicBezTo>
                  <a:pt x="2519879" y="1299794"/>
                  <a:pt x="2532422" y="1267970"/>
                  <a:pt x="2542838" y="1231802"/>
                </a:cubicBezTo>
                <a:lnTo>
                  <a:pt x="2554491" y="1184890"/>
                </a:lnTo>
                <a:close/>
                <a:moveTo>
                  <a:pt x="2223829" y="1141087"/>
                </a:moveTo>
                <a:lnTo>
                  <a:pt x="2232271" y="1199190"/>
                </a:lnTo>
                <a:lnTo>
                  <a:pt x="2223157" y="1224564"/>
                </a:lnTo>
                <a:lnTo>
                  <a:pt x="2218994" y="1211911"/>
                </a:lnTo>
                <a:lnTo>
                  <a:pt x="2211551" y="1173836"/>
                </a:lnTo>
                <a:close/>
                <a:moveTo>
                  <a:pt x="1390167" y="1141082"/>
                </a:moveTo>
                <a:lnTo>
                  <a:pt x="1390508" y="1141191"/>
                </a:lnTo>
                <a:lnTo>
                  <a:pt x="1398120" y="1143611"/>
                </a:lnTo>
                <a:lnTo>
                  <a:pt x="1450799" y="1168115"/>
                </a:lnTo>
                <a:lnTo>
                  <a:pt x="1450648" y="1169225"/>
                </a:lnTo>
                <a:lnTo>
                  <a:pt x="1428450" y="1158896"/>
                </a:lnTo>
                <a:close/>
                <a:moveTo>
                  <a:pt x="1537083" y="1140764"/>
                </a:moveTo>
                <a:lnTo>
                  <a:pt x="1534930" y="1145763"/>
                </a:lnTo>
                <a:lnTo>
                  <a:pt x="1534218" y="1149885"/>
                </a:lnTo>
                <a:lnTo>
                  <a:pt x="1526620" y="1150499"/>
                </a:lnTo>
                <a:lnTo>
                  <a:pt x="1510933" y="1145878"/>
                </a:lnTo>
                <a:lnTo>
                  <a:pt x="1524229" y="1142686"/>
                </a:lnTo>
                <a:lnTo>
                  <a:pt x="1524623" y="1142626"/>
                </a:lnTo>
                <a:close/>
                <a:moveTo>
                  <a:pt x="2687364" y="1140665"/>
                </a:moveTo>
                <a:lnTo>
                  <a:pt x="2687353" y="1140706"/>
                </a:lnTo>
                <a:lnTo>
                  <a:pt x="2686331" y="1140849"/>
                </a:lnTo>
                <a:close/>
                <a:moveTo>
                  <a:pt x="1142236" y="1140616"/>
                </a:moveTo>
                <a:lnTo>
                  <a:pt x="1142518" y="1140728"/>
                </a:lnTo>
                <a:lnTo>
                  <a:pt x="1141087" y="1141362"/>
                </a:lnTo>
                <a:lnTo>
                  <a:pt x="1127367" y="1144272"/>
                </a:lnTo>
                <a:close/>
                <a:moveTo>
                  <a:pt x="1667112" y="1140545"/>
                </a:moveTo>
                <a:lnTo>
                  <a:pt x="1672365" y="1141116"/>
                </a:lnTo>
                <a:lnTo>
                  <a:pt x="1675148" y="1142816"/>
                </a:lnTo>
                <a:lnTo>
                  <a:pt x="1673352" y="1142421"/>
                </a:lnTo>
                <a:lnTo>
                  <a:pt x="1670073" y="1142278"/>
                </a:lnTo>
                <a:lnTo>
                  <a:pt x="1669874" y="1142270"/>
                </a:lnTo>
                <a:lnTo>
                  <a:pt x="1669793" y="1142266"/>
                </a:lnTo>
                <a:close/>
                <a:moveTo>
                  <a:pt x="2309541" y="1140495"/>
                </a:moveTo>
                <a:lnTo>
                  <a:pt x="2318068" y="1141408"/>
                </a:lnTo>
                <a:lnTo>
                  <a:pt x="2320017" y="1142232"/>
                </a:lnTo>
                <a:lnTo>
                  <a:pt x="2318676" y="1145279"/>
                </a:lnTo>
                <a:lnTo>
                  <a:pt x="2311309" y="1141868"/>
                </a:lnTo>
                <a:close/>
                <a:moveTo>
                  <a:pt x="1194521" y="1140393"/>
                </a:moveTo>
                <a:lnTo>
                  <a:pt x="1198094" y="1141747"/>
                </a:lnTo>
                <a:lnTo>
                  <a:pt x="1205436" y="1144529"/>
                </a:lnTo>
                <a:lnTo>
                  <a:pt x="1206944" y="1149172"/>
                </a:lnTo>
                <a:lnTo>
                  <a:pt x="1207906" y="1152136"/>
                </a:lnTo>
                <a:lnTo>
                  <a:pt x="1209858" y="1158146"/>
                </a:lnTo>
                <a:lnTo>
                  <a:pt x="1210107" y="1161485"/>
                </a:lnTo>
                <a:lnTo>
                  <a:pt x="1199873" y="1157418"/>
                </a:lnTo>
                <a:lnTo>
                  <a:pt x="1199007" y="1157073"/>
                </a:lnTo>
                <a:lnTo>
                  <a:pt x="1196663" y="1151266"/>
                </a:lnTo>
                <a:lnTo>
                  <a:pt x="1193100" y="1142435"/>
                </a:lnTo>
                <a:close/>
                <a:moveTo>
                  <a:pt x="2458859" y="1140291"/>
                </a:moveTo>
                <a:lnTo>
                  <a:pt x="2460875" y="1140734"/>
                </a:lnTo>
                <a:lnTo>
                  <a:pt x="2460215" y="1142162"/>
                </a:lnTo>
                <a:lnTo>
                  <a:pt x="2458698" y="1141484"/>
                </a:lnTo>
                <a:close/>
                <a:moveTo>
                  <a:pt x="2643684" y="1140085"/>
                </a:moveTo>
                <a:lnTo>
                  <a:pt x="2657324" y="1141683"/>
                </a:lnTo>
                <a:lnTo>
                  <a:pt x="2645242" y="1140683"/>
                </a:lnTo>
                <a:lnTo>
                  <a:pt x="2643677" y="1140119"/>
                </a:lnTo>
                <a:close/>
                <a:moveTo>
                  <a:pt x="2122399" y="1139337"/>
                </a:moveTo>
                <a:lnTo>
                  <a:pt x="2122954" y="1141076"/>
                </a:lnTo>
                <a:lnTo>
                  <a:pt x="2124032" y="1146749"/>
                </a:lnTo>
                <a:lnTo>
                  <a:pt x="2128942" y="1159802"/>
                </a:lnTo>
                <a:lnTo>
                  <a:pt x="2135663" y="1180825"/>
                </a:lnTo>
                <a:lnTo>
                  <a:pt x="2130131" y="1196344"/>
                </a:lnTo>
                <a:lnTo>
                  <a:pt x="2114130" y="1161790"/>
                </a:lnTo>
                <a:close/>
                <a:moveTo>
                  <a:pt x="2019100" y="1139309"/>
                </a:moveTo>
                <a:lnTo>
                  <a:pt x="2025055" y="1150334"/>
                </a:lnTo>
                <a:lnTo>
                  <a:pt x="2031478" y="1171736"/>
                </a:lnTo>
                <a:lnTo>
                  <a:pt x="2033914" y="1180108"/>
                </a:lnTo>
                <a:lnTo>
                  <a:pt x="2032872" y="1183611"/>
                </a:lnTo>
                <a:lnTo>
                  <a:pt x="2020257" y="1143562"/>
                </a:lnTo>
                <a:lnTo>
                  <a:pt x="2018496" y="1141077"/>
                </a:lnTo>
                <a:close/>
                <a:moveTo>
                  <a:pt x="1028395" y="1139264"/>
                </a:moveTo>
                <a:lnTo>
                  <a:pt x="1030112" y="1139368"/>
                </a:lnTo>
                <a:lnTo>
                  <a:pt x="1031990" y="1139741"/>
                </a:lnTo>
                <a:lnTo>
                  <a:pt x="1032955" y="1139932"/>
                </a:lnTo>
                <a:lnTo>
                  <a:pt x="1031666" y="1139945"/>
                </a:lnTo>
                <a:lnTo>
                  <a:pt x="1029349" y="1139463"/>
                </a:lnTo>
                <a:close/>
                <a:moveTo>
                  <a:pt x="2296591" y="1139107"/>
                </a:moveTo>
                <a:lnTo>
                  <a:pt x="2298428" y="1139304"/>
                </a:lnTo>
                <a:lnTo>
                  <a:pt x="2298455" y="1140786"/>
                </a:lnTo>
                <a:close/>
                <a:moveTo>
                  <a:pt x="2363387" y="1139055"/>
                </a:moveTo>
                <a:lnTo>
                  <a:pt x="2374589" y="1142822"/>
                </a:lnTo>
                <a:lnTo>
                  <a:pt x="2374583" y="1142885"/>
                </a:lnTo>
                <a:lnTo>
                  <a:pt x="2371600" y="1142544"/>
                </a:lnTo>
                <a:lnTo>
                  <a:pt x="2362419" y="1141343"/>
                </a:lnTo>
                <a:close/>
                <a:moveTo>
                  <a:pt x="1627407" y="1139049"/>
                </a:moveTo>
                <a:lnTo>
                  <a:pt x="1629031" y="1140490"/>
                </a:lnTo>
                <a:lnTo>
                  <a:pt x="1628779" y="1140479"/>
                </a:lnTo>
                <a:lnTo>
                  <a:pt x="1627303" y="1139067"/>
                </a:lnTo>
                <a:close/>
                <a:moveTo>
                  <a:pt x="1651255" y="1138822"/>
                </a:moveTo>
                <a:lnTo>
                  <a:pt x="1654378" y="1139161"/>
                </a:lnTo>
                <a:lnTo>
                  <a:pt x="1658470" y="1141773"/>
                </a:lnTo>
                <a:lnTo>
                  <a:pt x="1655397" y="1141639"/>
                </a:lnTo>
                <a:close/>
                <a:moveTo>
                  <a:pt x="1713092" y="1138133"/>
                </a:moveTo>
                <a:lnTo>
                  <a:pt x="1747389" y="1145231"/>
                </a:lnTo>
                <a:lnTo>
                  <a:pt x="1756037" y="1148983"/>
                </a:lnTo>
                <a:lnTo>
                  <a:pt x="1767190" y="1150500"/>
                </a:lnTo>
                <a:lnTo>
                  <a:pt x="1773156" y="1152168"/>
                </a:lnTo>
                <a:lnTo>
                  <a:pt x="1772695" y="1154363"/>
                </a:lnTo>
                <a:lnTo>
                  <a:pt x="1765385" y="1153273"/>
                </a:lnTo>
                <a:lnTo>
                  <a:pt x="1717151" y="1140344"/>
                </a:lnTo>
                <a:close/>
                <a:moveTo>
                  <a:pt x="1245571" y="1137941"/>
                </a:moveTo>
                <a:lnTo>
                  <a:pt x="1245729" y="1137998"/>
                </a:lnTo>
                <a:lnTo>
                  <a:pt x="1246081" y="1138124"/>
                </a:lnTo>
                <a:lnTo>
                  <a:pt x="1248462" y="1138981"/>
                </a:lnTo>
                <a:lnTo>
                  <a:pt x="1248320" y="1143576"/>
                </a:lnTo>
                <a:lnTo>
                  <a:pt x="1248118" y="1150155"/>
                </a:lnTo>
                <a:lnTo>
                  <a:pt x="1247951" y="1150918"/>
                </a:lnTo>
                <a:lnTo>
                  <a:pt x="1247226" y="1154243"/>
                </a:lnTo>
                <a:lnTo>
                  <a:pt x="1246932" y="1154132"/>
                </a:lnTo>
                <a:lnTo>
                  <a:pt x="1246758" y="1154066"/>
                </a:lnTo>
                <a:lnTo>
                  <a:pt x="1245757" y="1153687"/>
                </a:lnTo>
                <a:lnTo>
                  <a:pt x="1245739" y="1152125"/>
                </a:lnTo>
                <a:lnTo>
                  <a:pt x="1245726" y="1151032"/>
                </a:lnTo>
                <a:close/>
                <a:moveTo>
                  <a:pt x="2407127" y="1137867"/>
                </a:moveTo>
                <a:lnTo>
                  <a:pt x="2424727" y="1141340"/>
                </a:lnTo>
                <a:lnTo>
                  <a:pt x="2423116" y="1145238"/>
                </a:lnTo>
                <a:lnTo>
                  <a:pt x="2406844" y="1142900"/>
                </a:lnTo>
                <a:close/>
                <a:moveTo>
                  <a:pt x="1986362" y="1137795"/>
                </a:moveTo>
                <a:lnTo>
                  <a:pt x="1988939" y="1139837"/>
                </a:lnTo>
                <a:lnTo>
                  <a:pt x="2005592" y="1161597"/>
                </a:lnTo>
                <a:lnTo>
                  <a:pt x="2004806" y="1163902"/>
                </a:lnTo>
                <a:lnTo>
                  <a:pt x="2004323" y="1165765"/>
                </a:lnTo>
                <a:lnTo>
                  <a:pt x="1997023" y="1156741"/>
                </a:lnTo>
                <a:lnTo>
                  <a:pt x="1983556" y="1147017"/>
                </a:lnTo>
                <a:close/>
                <a:moveTo>
                  <a:pt x="2703741" y="1137759"/>
                </a:moveTo>
                <a:lnTo>
                  <a:pt x="2703379" y="1138470"/>
                </a:lnTo>
                <a:lnTo>
                  <a:pt x="2697346" y="1139311"/>
                </a:lnTo>
                <a:lnTo>
                  <a:pt x="2697446" y="1138876"/>
                </a:lnTo>
                <a:close/>
                <a:moveTo>
                  <a:pt x="913505" y="1137670"/>
                </a:moveTo>
                <a:lnTo>
                  <a:pt x="913523" y="1137679"/>
                </a:lnTo>
                <a:lnTo>
                  <a:pt x="912795" y="1138552"/>
                </a:lnTo>
                <a:lnTo>
                  <a:pt x="912776" y="1138543"/>
                </a:lnTo>
                <a:close/>
                <a:moveTo>
                  <a:pt x="2468764" y="1137458"/>
                </a:moveTo>
                <a:lnTo>
                  <a:pt x="2470500" y="1138374"/>
                </a:lnTo>
                <a:lnTo>
                  <a:pt x="2468646" y="1137712"/>
                </a:lnTo>
                <a:close/>
                <a:moveTo>
                  <a:pt x="1780877" y="1137409"/>
                </a:moveTo>
                <a:lnTo>
                  <a:pt x="1784016" y="1137805"/>
                </a:lnTo>
                <a:lnTo>
                  <a:pt x="1787844" y="1138878"/>
                </a:lnTo>
                <a:lnTo>
                  <a:pt x="1791602" y="1140096"/>
                </a:lnTo>
                <a:lnTo>
                  <a:pt x="1791136" y="1142357"/>
                </a:lnTo>
                <a:lnTo>
                  <a:pt x="1786571" y="1141663"/>
                </a:lnTo>
                <a:lnTo>
                  <a:pt x="1780384" y="1139799"/>
                </a:lnTo>
                <a:close/>
                <a:moveTo>
                  <a:pt x="1923325" y="1137360"/>
                </a:moveTo>
                <a:lnTo>
                  <a:pt x="1925406" y="1138257"/>
                </a:lnTo>
                <a:lnTo>
                  <a:pt x="1930502" y="1143979"/>
                </a:lnTo>
                <a:lnTo>
                  <a:pt x="1930228" y="1144974"/>
                </a:lnTo>
                <a:close/>
                <a:moveTo>
                  <a:pt x="1303138" y="1137297"/>
                </a:moveTo>
                <a:lnTo>
                  <a:pt x="1427599" y="1195040"/>
                </a:lnTo>
                <a:lnTo>
                  <a:pt x="1427569" y="1195576"/>
                </a:lnTo>
                <a:lnTo>
                  <a:pt x="1303052" y="1137829"/>
                </a:lnTo>
                <a:close/>
                <a:moveTo>
                  <a:pt x="1637233" y="1137297"/>
                </a:moveTo>
                <a:lnTo>
                  <a:pt x="1638483" y="1137433"/>
                </a:lnTo>
                <a:lnTo>
                  <a:pt x="1643935" y="1141140"/>
                </a:lnTo>
                <a:lnTo>
                  <a:pt x="1642452" y="1141075"/>
                </a:lnTo>
                <a:lnTo>
                  <a:pt x="1639191" y="1140933"/>
                </a:lnTo>
                <a:lnTo>
                  <a:pt x="1635461" y="1137613"/>
                </a:lnTo>
                <a:lnTo>
                  <a:pt x="1636190" y="1137483"/>
                </a:lnTo>
                <a:close/>
                <a:moveTo>
                  <a:pt x="2591026" y="1137278"/>
                </a:moveTo>
                <a:lnTo>
                  <a:pt x="2598631" y="1142566"/>
                </a:lnTo>
                <a:lnTo>
                  <a:pt x="2598042" y="1143767"/>
                </a:lnTo>
                <a:lnTo>
                  <a:pt x="2591718" y="1140792"/>
                </a:lnTo>
                <a:lnTo>
                  <a:pt x="2590570" y="1139824"/>
                </a:lnTo>
                <a:close/>
                <a:moveTo>
                  <a:pt x="2617528" y="1136740"/>
                </a:moveTo>
                <a:lnTo>
                  <a:pt x="2633358" y="1142378"/>
                </a:lnTo>
                <a:lnTo>
                  <a:pt x="2630396" y="1148631"/>
                </a:lnTo>
                <a:lnTo>
                  <a:pt x="2616233" y="1142505"/>
                </a:lnTo>
                <a:close/>
                <a:moveTo>
                  <a:pt x="1850152" y="1136693"/>
                </a:moveTo>
                <a:lnTo>
                  <a:pt x="1854935" y="1138046"/>
                </a:lnTo>
                <a:lnTo>
                  <a:pt x="1856743" y="1138965"/>
                </a:lnTo>
                <a:lnTo>
                  <a:pt x="1849987" y="1137323"/>
                </a:lnTo>
                <a:close/>
                <a:moveTo>
                  <a:pt x="925650" y="1136666"/>
                </a:moveTo>
                <a:lnTo>
                  <a:pt x="956386" y="1151579"/>
                </a:lnTo>
                <a:lnTo>
                  <a:pt x="962028" y="1152934"/>
                </a:lnTo>
                <a:lnTo>
                  <a:pt x="1014694" y="1165580"/>
                </a:lnTo>
                <a:lnTo>
                  <a:pt x="1034717" y="1165999"/>
                </a:lnTo>
                <a:lnTo>
                  <a:pt x="1038819" y="1166754"/>
                </a:lnTo>
                <a:lnTo>
                  <a:pt x="1031076" y="1166496"/>
                </a:lnTo>
                <a:lnTo>
                  <a:pt x="1010016" y="1165794"/>
                </a:lnTo>
                <a:lnTo>
                  <a:pt x="1002559" y="1163917"/>
                </a:lnTo>
                <a:lnTo>
                  <a:pt x="973067" y="1156493"/>
                </a:lnTo>
                <a:lnTo>
                  <a:pt x="954593" y="1151842"/>
                </a:lnTo>
                <a:lnTo>
                  <a:pt x="925184" y="1137226"/>
                </a:lnTo>
                <a:close/>
                <a:moveTo>
                  <a:pt x="2398789" y="1136347"/>
                </a:moveTo>
                <a:lnTo>
                  <a:pt x="2399640" y="1136449"/>
                </a:lnTo>
                <a:lnTo>
                  <a:pt x="2399672" y="1136449"/>
                </a:lnTo>
                <a:lnTo>
                  <a:pt x="2399710" y="1136449"/>
                </a:lnTo>
                <a:lnTo>
                  <a:pt x="2399940" y="1136449"/>
                </a:lnTo>
                <a:lnTo>
                  <a:pt x="2400727" y="1136604"/>
                </a:lnTo>
                <a:lnTo>
                  <a:pt x="2400419" y="1141977"/>
                </a:lnTo>
                <a:lnTo>
                  <a:pt x="2396660" y="1141437"/>
                </a:lnTo>
                <a:close/>
                <a:moveTo>
                  <a:pt x="2355265" y="1136324"/>
                </a:moveTo>
                <a:lnTo>
                  <a:pt x="2358016" y="1137249"/>
                </a:lnTo>
                <a:lnTo>
                  <a:pt x="2356602" y="1140582"/>
                </a:lnTo>
                <a:lnTo>
                  <a:pt x="2355804" y="1140477"/>
                </a:lnTo>
                <a:lnTo>
                  <a:pt x="2355079" y="1140202"/>
                </a:lnTo>
                <a:close/>
                <a:moveTo>
                  <a:pt x="1736422" y="1135888"/>
                </a:moveTo>
                <a:lnTo>
                  <a:pt x="1762001" y="1140005"/>
                </a:lnTo>
                <a:lnTo>
                  <a:pt x="1762069" y="1140025"/>
                </a:lnTo>
                <a:lnTo>
                  <a:pt x="1774784" y="1144402"/>
                </a:lnTo>
                <a:lnTo>
                  <a:pt x="1774310" y="1146663"/>
                </a:lnTo>
                <a:close/>
                <a:moveTo>
                  <a:pt x="1766886" y="1135643"/>
                </a:moveTo>
                <a:lnTo>
                  <a:pt x="1776368" y="1136840"/>
                </a:lnTo>
                <a:lnTo>
                  <a:pt x="1776026" y="1138485"/>
                </a:lnTo>
                <a:lnTo>
                  <a:pt x="1772764" y="1137503"/>
                </a:lnTo>
                <a:close/>
                <a:moveTo>
                  <a:pt x="1590093" y="1135321"/>
                </a:moveTo>
                <a:lnTo>
                  <a:pt x="1590249" y="1135888"/>
                </a:lnTo>
                <a:lnTo>
                  <a:pt x="1584525" y="1138050"/>
                </a:lnTo>
                <a:lnTo>
                  <a:pt x="1587319" y="1135878"/>
                </a:lnTo>
                <a:close/>
                <a:moveTo>
                  <a:pt x="2433886" y="1135296"/>
                </a:moveTo>
                <a:lnTo>
                  <a:pt x="2452925" y="1139055"/>
                </a:lnTo>
                <a:lnTo>
                  <a:pt x="2452902" y="1139220"/>
                </a:lnTo>
                <a:lnTo>
                  <a:pt x="2433536" y="1136026"/>
                </a:lnTo>
                <a:close/>
                <a:moveTo>
                  <a:pt x="2718244" y="1135185"/>
                </a:moveTo>
                <a:lnTo>
                  <a:pt x="2718154" y="1135515"/>
                </a:lnTo>
                <a:lnTo>
                  <a:pt x="2714582" y="1136906"/>
                </a:lnTo>
                <a:lnTo>
                  <a:pt x="2710827" y="1137430"/>
                </a:lnTo>
                <a:lnTo>
                  <a:pt x="2711349" y="1136409"/>
                </a:lnTo>
                <a:close/>
                <a:moveTo>
                  <a:pt x="1879337" y="1135092"/>
                </a:moveTo>
                <a:lnTo>
                  <a:pt x="1880076" y="1135422"/>
                </a:lnTo>
                <a:lnTo>
                  <a:pt x="1880018" y="1135602"/>
                </a:lnTo>
                <a:close/>
                <a:moveTo>
                  <a:pt x="1202210" y="1134593"/>
                </a:moveTo>
                <a:lnTo>
                  <a:pt x="1203169" y="1137547"/>
                </a:lnTo>
                <a:lnTo>
                  <a:pt x="1199745" y="1136249"/>
                </a:lnTo>
                <a:lnTo>
                  <a:pt x="1200780" y="1135554"/>
                </a:lnTo>
                <a:lnTo>
                  <a:pt x="1201814" y="1134859"/>
                </a:lnTo>
                <a:close/>
                <a:moveTo>
                  <a:pt x="1938744" y="1134356"/>
                </a:moveTo>
                <a:lnTo>
                  <a:pt x="1940723" y="1138008"/>
                </a:lnTo>
                <a:lnTo>
                  <a:pt x="1940396" y="1137867"/>
                </a:lnTo>
                <a:lnTo>
                  <a:pt x="1938359" y="1135545"/>
                </a:lnTo>
                <a:close/>
                <a:moveTo>
                  <a:pt x="1235208" y="1134212"/>
                </a:moveTo>
                <a:lnTo>
                  <a:pt x="1238504" y="1135398"/>
                </a:lnTo>
                <a:lnTo>
                  <a:pt x="1239815" y="1135870"/>
                </a:lnTo>
                <a:lnTo>
                  <a:pt x="1239725" y="1151401"/>
                </a:lnTo>
                <a:lnTo>
                  <a:pt x="1236971" y="1150357"/>
                </a:lnTo>
                <a:lnTo>
                  <a:pt x="1235735" y="1149888"/>
                </a:lnTo>
                <a:lnTo>
                  <a:pt x="1235593" y="1145675"/>
                </a:lnTo>
                <a:lnTo>
                  <a:pt x="1235555" y="1144535"/>
                </a:lnTo>
                <a:close/>
                <a:moveTo>
                  <a:pt x="2610412" y="1134206"/>
                </a:moveTo>
                <a:lnTo>
                  <a:pt x="2612002" y="1134772"/>
                </a:lnTo>
                <a:lnTo>
                  <a:pt x="2610798" y="1140154"/>
                </a:lnTo>
                <a:lnTo>
                  <a:pt x="2608067" y="1138973"/>
                </a:lnTo>
                <a:close/>
                <a:moveTo>
                  <a:pt x="2380823" y="1134195"/>
                </a:moveTo>
                <a:lnTo>
                  <a:pt x="2392727" y="1135621"/>
                </a:lnTo>
                <a:lnTo>
                  <a:pt x="2390653" y="1140574"/>
                </a:lnTo>
                <a:lnTo>
                  <a:pt x="2390226" y="1140513"/>
                </a:lnTo>
                <a:lnTo>
                  <a:pt x="2380530" y="1138049"/>
                </a:lnTo>
                <a:close/>
                <a:moveTo>
                  <a:pt x="2506815" y="1133871"/>
                </a:moveTo>
                <a:lnTo>
                  <a:pt x="2494224" y="1209439"/>
                </a:lnTo>
                <a:lnTo>
                  <a:pt x="2487821" y="1236129"/>
                </a:lnTo>
                <a:lnTo>
                  <a:pt x="2482563" y="1255445"/>
                </a:lnTo>
                <a:lnTo>
                  <a:pt x="2464603" y="1297952"/>
                </a:lnTo>
                <a:lnTo>
                  <a:pt x="2450500" y="1337652"/>
                </a:lnTo>
                <a:lnTo>
                  <a:pt x="2447034" y="1341975"/>
                </a:lnTo>
                <a:lnTo>
                  <a:pt x="2411483" y="1372313"/>
                </a:lnTo>
                <a:lnTo>
                  <a:pt x="2413517" y="1366560"/>
                </a:lnTo>
                <a:lnTo>
                  <a:pt x="2419679" y="1362655"/>
                </a:lnTo>
                <a:cubicBezTo>
                  <a:pt x="2446533" y="1338308"/>
                  <a:pt x="2460297" y="1294054"/>
                  <a:pt x="2470516" y="1237152"/>
                </a:cubicBezTo>
                <a:lnTo>
                  <a:pt x="2472671" y="1222553"/>
                </a:lnTo>
                <a:lnTo>
                  <a:pt x="2473159" y="1222147"/>
                </a:lnTo>
                <a:lnTo>
                  <a:pt x="2479687" y="1218035"/>
                </a:lnTo>
                <a:lnTo>
                  <a:pt x="2481147" y="1215492"/>
                </a:lnTo>
                <a:lnTo>
                  <a:pt x="2483685" y="1213378"/>
                </a:lnTo>
                <a:cubicBezTo>
                  <a:pt x="2489520" y="1206321"/>
                  <a:pt x="2493816" y="1198299"/>
                  <a:pt x="2496230" y="1189452"/>
                </a:cubicBezTo>
                <a:lnTo>
                  <a:pt x="2496230" y="1189225"/>
                </a:lnTo>
                <a:lnTo>
                  <a:pt x="2497753" y="1186571"/>
                </a:lnTo>
                <a:lnTo>
                  <a:pt x="2497753" y="1156955"/>
                </a:lnTo>
                <a:lnTo>
                  <a:pt x="2498262" y="1156091"/>
                </a:lnTo>
                <a:lnTo>
                  <a:pt x="2497791" y="1155108"/>
                </a:lnTo>
                <a:close/>
                <a:moveTo>
                  <a:pt x="1584395" y="1133697"/>
                </a:moveTo>
                <a:lnTo>
                  <a:pt x="1584334" y="1133722"/>
                </a:lnTo>
                <a:lnTo>
                  <a:pt x="1584359" y="1133703"/>
                </a:lnTo>
                <a:close/>
                <a:moveTo>
                  <a:pt x="2304576" y="1133435"/>
                </a:moveTo>
                <a:lnTo>
                  <a:pt x="2307425" y="1135430"/>
                </a:lnTo>
                <a:lnTo>
                  <a:pt x="2304607" y="1135174"/>
                </a:lnTo>
                <a:close/>
                <a:moveTo>
                  <a:pt x="2738902" y="1133412"/>
                </a:moveTo>
                <a:lnTo>
                  <a:pt x="2737624" y="1136053"/>
                </a:lnTo>
                <a:lnTo>
                  <a:pt x="2722135" y="1143338"/>
                </a:lnTo>
                <a:lnTo>
                  <a:pt x="2723330" y="1139022"/>
                </a:lnTo>
                <a:close/>
                <a:moveTo>
                  <a:pt x="1956278" y="1133293"/>
                </a:moveTo>
                <a:lnTo>
                  <a:pt x="1977099" y="1148415"/>
                </a:lnTo>
                <a:lnTo>
                  <a:pt x="1974355" y="1157427"/>
                </a:lnTo>
                <a:lnTo>
                  <a:pt x="1953435" y="1143520"/>
                </a:lnTo>
                <a:lnTo>
                  <a:pt x="1953163" y="1143403"/>
                </a:lnTo>
                <a:close/>
                <a:moveTo>
                  <a:pt x="2564711" y="1133004"/>
                </a:moveTo>
                <a:lnTo>
                  <a:pt x="2567459" y="1135217"/>
                </a:lnTo>
                <a:lnTo>
                  <a:pt x="2566491" y="1137119"/>
                </a:lnTo>
                <a:lnTo>
                  <a:pt x="2561925" y="1148136"/>
                </a:lnTo>
                <a:close/>
                <a:moveTo>
                  <a:pt x="2365982" y="1132917"/>
                </a:moveTo>
                <a:lnTo>
                  <a:pt x="2368144" y="1133062"/>
                </a:lnTo>
                <a:lnTo>
                  <a:pt x="2368174" y="1133062"/>
                </a:lnTo>
                <a:lnTo>
                  <a:pt x="2368213" y="1133062"/>
                </a:lnTo>
                <a:lnTo>
                  <a:pt x="2371363" y="1133062"/>
                </a:lnTo>
                <a:lnTo>
                  <a:pt x="2375303" y="1133534"/>
                </a:lnTo>
                <a:lnTo>
                  <a:pt x="2375092" y="1136270"/>
                </a:lnTo>
                <a:lnTo>
                  <a:pt x="2365858" y="1133210"/>
                </a:lnTo>
                <a:close/>
                <a:moveTo>
                  <a:pt x="2459857" y="1132898"/>
                </a:moveTo>
                <a:lnTo>
                  <a:pt x="2460763" y="1133232"/>
                </a:lnTo>
                <a:lnTo>
                  <a:pt x="2463644" y="1134754"/>
                </a:lnTo>
                <a:lnTo>
                  <a:pt x="2463146" y="1135833"/>
                </a:lnTo>
                <a:lnTo>
                  <a:pt x="2459722" y="1133907"/>
                </a:lnTo>
                <a:close/>
                <a:moveTo>
                  <a:pt x="917603" y="1132762"/>
                </a:moveTo>
                <a:lnTo>
                  <a:pt x="917608" y="1132764"/>
                </a:lnTo>
                <a:lnTo>
                  <a:pt x="917618" y="1132770"/>
                </a:lnTo>
                <a:lnTo>
                  <a:pt x="917506" y="1132905"/>
                </a:lnTo>
                <a:lnTo>
                  <a:pt x="917207" y="1133262"/>
                </a:lnTo>
                <a:lnTo>
                  <a:pt x="917191" y="1133254"/>
                </a:lnTo>
                <a:close/>
                <a:moveTo>
                  <a:pt x="1149752" y="1132739"/>
                </a:moveTo>
                <a:lnTo>
                  <a:pt x="1149046" y="1133062"/>
                </a:lnTo>
                <a:lnTo>
                  <a:pt x="1145600" y="1133818"/>
                </a:lnTo>
                <a:close/>
                <a:moveTo>
                  <a:pt x="1686733" y="1132677"/>
                </a:moveTo>
                <a:lnTo>
                  <a:pt x="1695401" y="1134471"/>
                </a:lnTo>
                <a:lnTo>
                  <a:pt x="1704365" y="1139335"/>
                </a:lnTo>
                <a:lnTo>
                  <a:pt x="1693840" y="1136741"/>
                </a:lnTo>
                <a:close/>
                <a:moveTo>
                  <a:pt x="1615618" y="1132415"/>
                </a:moveTo>
                <a:lnTo>
                  <a:pt x="1616005" y="1132995"/>
                </a:lnTo>
                <a:lnTo>
                  <a:pt x="1615999" y="1132995"/>
                </a:lnTo>
                <a:lnTo>
                  <a:pt x="1615662" y="1132988"/>
                </a:lnTo>
                <a:lnTo>
                  <a:pt x="1615377" y="1132501"/>
                </a:lnTo>
                <a:close/>
                <a:moveTo>
                  <a:pt x="2289721" y="1132118"/>
                </a:moveTo>
                <a:lnTo>
                  <a:pt x="2289476" y="1132696"/>
                </a:lnTo>
                <a:lnTo>
                  <a:pt x="2288941" y="1132214"/>
                </a:lnTo>
                <a:close/>
                <a:moveTo>
                  <a:pt x="1833627" y="1132015"/>
                </a:moveTo>
                <a:lnTo>
                  <a:pt x="1845068" y="1135254"/>
                </a:lnTo>
                <a:lnTo>
                  <a:pt x="1844851" y="1136075"/>
                </a:lnTo>
                <a:lnTo>
                  <a:pt x="1838729" y="1134586"/>
                </a:lnTo>
                <a:lnTo>
                  <a:pt x="1838040" y="1134399"/>
                </a:lnTo>
                <a:lnTo>
                  <a:pt x="1833465" y="1132615"/>
                </a:lnTo>
                <a:close/>
                <a:moveTo>
                  <a:pt x="929813" y="1131666"/>
                </a:moveTo>
                <a:lnTo>
                  <a:pt x="947207" y="1139913"/>
                </a:lnTo>
                <a:lnTo>
                  <a:pt x="960460" y="1146197"/>
                </a:lnTo>
                <a:lnTo>
                  <a:pt x="960464" y="1146198"/>
                </a:lnTo>
                <a:lnTo>
                  <a:pt x="1018352" y="1159463"/>
                </a:lnTo>
                <a:lnTo>
                  <a:pt x="1015813" y="1159408"/>
                </a:lnTo>
                <a:lnTo>
                  <a:pt x="1015342" y="1159398"/>
                </a:lnTo>
                <a:cubicBezTo>
                  <a:pt x="995906" y="1156884"/>
                  <a:pt x="976740" y="1152288"/>
                  <a:pt x="958185" y="1145654"/>
                </a:cubicBezTo>
                <a:lnTo>
                  <a:pt x="929687" y="1131818"/>
                </a:lnTo>
                <a:lnTo>
                  <a:pt x="929731" y="1131765"/>
                </a:lnTo>
                <a:close/>
                <a:moveTo>
                  <a:pt x="1640006" y="1131171"/>
                </a:moveTo>
                <a:lnTo>
                  <a:pt x="1641880" y="1131184"/>
                </a:lnTo>
                <a:lnTo>
                  <a:pt x="1645699" y="1133620"/>
                </a:lnTo>
                <a:lnTo>
                  <a:pt x="1644870" y="1133603"/>
                </a:lnTo>
                <a:lnTo>
                  <a:pt x="1644112" y="1133587"/>
                </a:lnTo>
                <a:lnTo>
                  <a:pt x="1643540" y="1133575"/>
                </a:lnTo>
                <a:close/>
                <a:moveTo>
                  <a:pt x="1629422" y="1131098"/>
                </a:moveTo>
                <a:lnTo>
                  <a:pt x="1630651" y="1131106"/>
                </a:lnTo>
                <a:lnTo>
                  <a:pt x="1631983" y="1133017"/>
                </a:lnTo>
                <a:lnTo>
                  <a:pt x="1632461" y="1133342"/>
                </a:lnTo>
                <a:lnTo>
                  <a:pt x="1630751" y="1133306"/>
                </a:lnTo>
                <a:close/>
                <a:moveTo>
                  <a:pt x="2298287" y="1131064"/>
                </a:moveTo>
                <a:lnTo>
                  <a:pt x="2298300" y="1131770"/>
                </a:lnTo>
                <a:lnTo>
                  <a:pt x="2297512" y="1131159"/>
                </a:lnTo>
                <a:close/>
                <a:moveTo>
                  <a:pt x="2401096" y="1130831"/>
                </a:moveTo>
                <a:lnTo>
                  <a:pt x="2401041" y="1131368"/>
                </a:lnTo>
                <a:lnTo>
                  <a:pt x="2400871" y="1131368"/>
                </a:lnTo>
                <a:close/>
                <a:moveTo>
                  <a:pt x="2331858" y="1130629"/>
                </a:moveTo>
                <a:lnTo>
                  <a:pt x="2339931" y="1131170"/>
                </a:lnTo>
                <a:lnTo>
                  <a:pt x="2348640" y="1134097"/>
                </a:lnTo>
                <a:lnTo>
                  <a:pt x="2348468" y="1137696"/>
                </a:lnTo>
                <a:lnTo>
                  <a:pt x="2331843" y="1131395"/>
                </a:lnTo>
                <a:close/>
                <a:moveTo>
                  <a:pt x="1826708" y="1129980"/>
                </a:moveTo>
                <a:lnTo>
                  <a:pt x="1828305" y="1130462"/>
                </a:lnTo>
                <a:lnTo>
                  <a:pt x="1828270" y="1130589"/>
                </a:lnTo>
                <a:close/>
                <a:moveTo>
                  <a:pt x="2309954" y="1129628"/>
                </a:moveTo>
                <a:lnTo>
                  <a:pt x="2315967" y="1133064"/>
                </a:lnTo>
                <a:lnTo>
                  <a:pt x="2322896" y="1135695"/>
                </a:lnTo>
                <a:lnTo>
                  <a:pt x="2322415" y="1136787"/>
                </a:lnTo>
                <a:lnTo>
                  <a:pt x="2322204" y="1136768"/>
                </a:lnTo>
                <a:lnTo>
                  <a:pt x="2315034" y="1133740"/>
                </a:lnTo>
                <a:lnTo>
                  <a:pt x="2309209" y="1129719"/>
                </a:lnTo>
                <a:close/>
                <a:moveTo>
                  <a:pt x="1697462" y="1129616"/>
                </a:moveTo>
                <a:lnTo>
                  <a:pt x="1710161" y="1131661"/>
                </a:lnTo>
                <a:lnTo>
                  <a:pt x="1713294" y="1133193"/>
                </a:lnTo>
                <a:lnTo>
                  <a:pt x="1698393" y="1130124"/>
                </a:lnTo>
                <a:close/>
                <a:moveTo>
                  <a:pt x="1222347" y="1129584"/>
                </a:moveTo>
                <a:lnTo>
                  <a:pt x="1226295" y="1131005"/>
                </a:lnTo>
                <a:lnTo>
                  <a:pt x="1231095" y="1132732"/>
                </a:lnTo>
                <a:lnTo>
                  <a:pt x="1231374" y="1148236"/>
                </a:lnTo>
                <a:lnTo>
                  <a:pt x="1225558" y="1146032"/>
                </a:lnTo>
                <a:lnTo>
                  <a:pt x="1225226" y="1139116"/>
                </a:lnTo>
                <a:lnTo>
                  <a:pt x="1224421" y="1136450"/>
                </a:lnTo>
                <a:lnTo>
                  <a:pt x="1223556" y="1133587"/>
                </a:lnTo>
                <a:close/>
                <a:moveTo>
                  <a:pt x="1524634" y="1129287"/>
                </a:moveTo>
                <a:lnTo>
                  <a:pt x="1540211" y="1133505"/>
                </a:lnTo>
                <a:lnTo>
                  <a:pt x="1539756" y="1134559"/>
                </a:lnTo>
                <a:lnTo>
                  <a:pt x="1519996" y="1137574"/>
                </a:lnTo>
                <a:lnTo>
                  <a:pt x="1499682" y="1142564"/>
                </a:lnTo>
                <a:lnTo>
                  <a:pt x="1497605" y="1141952"/>
                </a:lnTo>
                <a:lnTo>
                  <a:pt x="1494214" y="1140954"/>
                </a:lnTo>
                <a:lnTo>
                  <a:pt x="1517874" y="1131472"/>
                </a:lnTo>
                <a:lnTo>
                  <a:pt x="1521382" y="1130066"/>
                </a:lnTo>
                <a:close/>
                <a:moveTo>
                  <a:pt x="2579179" y="1129045"/>
                </a:moveTo>
                <a:lnTo>
                  <a:pt x="2586325" y="1134011"/>
                </a:lnTo>
                <a:lnTo>
                  <a:pt x="2585977" y="1135951"/>
                </a:lnTo>
                <a:lnTo>
                  <a:pt x="2582851" y="1133315"/>
                </a:lnTo>
                <a:close/>
                <a:moveTo>
                  <a:pt x="2407824" y="1128782"/>
                </a:moveTo>
                <a:lnTo>
                  <a:pt x="2428137" y="1134030"/>
                </a:lnTo>
                <a:lnTo>
                  <a:pt x="2427646" y="1135054"/>
                </a:lnTo>
                <a:lnTo>
                  <a:pt x="2407521" y="1131735"/>
                </a:lnTo>
                <a:close/>
                <a:moveTo>
                  <a:pt x="921721" y="1127829"/>
                </a:moveTo>
                <a:lnTo>
                  <a:pt x="921724" y="1127831"/>
                </a:lnTo>
                <a:lnTo>
                  <a:pt x="921733" y="1127836"/>
                </a:lnTo>
                <a:lnTo>
                  <a:pt x="921729" y="1127841"/>
                </a:lnTo>
                <a:lnTo>
                  <a:pt x="921662" y="1127921"/>
                </a:lnTo>
                <a:lnTo>
                  <a:pt x="921656" y="1127918"/>
                </a:lnTo>
                <a:lnTo>
                  <a:pt x="921653" y="1127917"/>
                </a:lnTo>
                <a:lnTo>
                  <a:pt x="921649" y="1127915"/>
                </a:lnTo>
                <a:close/>
                <a:moveTo>
                  <a:pt x="1923827" y="1126865"/>
                </a:moveTo>
                <a:lnTo>
                  <a:pt x="1929201" y="1133013"/>
                </a:lnTo>
                <a:lnTo>
                  <a:pt x="1928158" y="1132561"/>
                </a:lnTo>
                <a:lnTo>
                  <a:pt x="1923646" y="1127504"/>
                </a:lnTo>
                <a:close/>
                <a:moveTo>
                  <a:pt x="2592894" y="1126837"/>
                </a:moveTo>
                <a:lnTo>
                  <a:pt x="2596331" y="1129191"/>
                </a:lnTo>
                <a:lnTo>
                  <a:pt x="2603884" y="1131881"/>
                </a:lnTo>
                <a:lnTo>
                  <a:pt x="2601743" y="1136237"/>
                </a:lnTo>
                <a:lnTo>
                  <a:pt x="2592937" y="1132428"/>
                </a:lnTo>
                <a:lnTo>
                  <a:pt x="2592040" y="1131611"/>
                </a:lnTo>
                <a:close/>
                <a:moveTo>
                  <a:pt x="2674286" y="1126832"/>
                </a:moveTo>
                <a:lnTo>
                  <a:pt x="2675772" y="1126875"/>
                </a:lnTo>
                <a:lnTo>
                  <a:pt x="2675123" y="1128290"/>
                </a:lnTo>
                <a:lnTo>
                  <a:pt x="2673841" y="1128513"/>
                </a:lnTo>
                <a:close/>
                <a:moveTo>
                  <a:pt x="1989732" y="1126713"/>
                </a:moveTo>
                <a:lnTo>
                  <a:pt x="2008634" y="1152711"/>
                </a:lnTo>
                <a:lnTo>
                  <a:pt x="2007687" y="1155477"/>
                </a:lnTo>
                <a:lnTo>
                  <a:pt x="1993355" y="1136762"/>
                </a:lnTo>
                <a:lnTo>
                  <a:pt x="1987973" y="1132497"/>
                </a:lnTo>
                <a:close/>
                <a:moveTo>
                  <a:pt x="2648543" y="1126087"/>
                </a:moveTo>
                <a:lnTo>
                  <a:pt x="2667749" y="1126643"/>
                </a:lnTo>
                <a:lnTo>
                  <a:pt x="2667293" y="1128175"/>
                </a:lnTo>
                <a:lnTo>
                  <a:pt x="2648182" y="1126848"/>
                </a:lnTo>
                <a:close/>
                <a:moveTo>
                  <a:pt x="2438348" y="1125980"/>
                </a:moveTo>
                <a:lnTo>
                  <a:pt x="2438620" y="1126066"/>
                </a:lnTo>
                <a:lnTo>
                  <a:pt x="2438336" y="1126004"/>
                </a:lnTo>
                <a:close/>
                <a:moveTo>
                  <a:pt x="2688826" y="1125924"/>
                </a:moveTo>
                <a:lnTo>
                  <a:pt x="2684006" y="1127111"/>
                </a:lnTo>
                <a:lnTo>
                  <a:pt x="2682745" y="1127075"/>
                </a:lnTo>
                <a:lnTo>
                  <a:pt x="2682793" y="1126971"/>
                </a:lnTo>
                <a:close/>
                <a:moveTo>
                  <a:pt x="934769" y="1125715"/>
                </a:moveTo>
                <a:lnTo>
                  <a:pt x="945561" y="1130626"/>
                </a:lnTo>
                <a:lnTo>
                  <a:pt x="947465" y="1131492"/>
                </a:lnTo>
                <a:lnTo>
                  <a:pt x="963761" y="1138906"/>
                </a:lnTo>
                <a:cubicBezTo>
                  <a:pt x="978769" y="1143867"/>
                  <a:pt x="994112" y="1147604"/>
                  <a:pt x="1009640" y="1150101"/>
                </a:cubicBezTo>
                <a:lnTo>
                  <a:pt x="1019072" y="1150855"/>
                </a:lnTo>
                <a:lnTo>
                  <a:pt x="1025223" y="1152184"/>
                </a:lnTo>
                <a:lnTo>
                  <a:pt x="1030009" y="1152183"/>
                </a:lnTo>
                <a:lnTo>
                  <a:pt x="1033254" y="1153635"/>
                </a:lnTo>
                <a:lnTo>
                  <a:pt x="1021287" y="1153524"/>
                </a:lnTo>
                <a:lnTo>
                  <a:pt x="1020577" y="1153518"/>
                </a:lnTo>
                <a:cubicBezTo>
                  <a:pt x="1000524" y="1151147"/>
                  <a:pt x="980727" y="1146606"/>
                  <a:pt x="961548" y="1139937"/>
                </a:cubicBezTo>
                <a:lnTo>
                  <a:pt x="933893" y="1126767"/>
                </a:lnTo>
                <a:close/>
                <a:moveTo>
                  <a:pt x="1271244" y="1125699"/>
                </a:moveTo>
                <a:lnTo>
                  <a:pt x="1271991" y="1125952"/>
                </a:lnTo>
                <a:lnTo>
                  <a:pt x="1268150" y="1140065"/>
                </a:lnTo>
                <a:lnTo>
                  <a:pt x="1267948" y="1139992"/>
                </a:lnTo>
                <a:lnTo>
                  <a:pt x="1267866" y="1139962"/>
                </a:lnTo>
                <a:lnTo>
                  <a:pt x="1267852" y="1139957"/>
                </a:lnTo>
                <a:close/>
                <a:moveTo>
                  <a:pt x="1210612" y="1125362"/>
                </a:moveTo>
                <a:lnTo>
                  <a:pt x="1212730" y="1126124"/>
                </a:lnTo>
                <a:lnTo>
                  <a:pt x="1215824" y="1127237"/>
                </a:lnTo>
                <a:lnTo>
                  <a:pt x="1217518" y="1133722"/>
                </a:lnTo>
                <a:lnTo>
                  <a:pt x="1220204" y="1144003"/>
                </a:lnTo>
                <a:lnTo>
                  <a:pt x="1218436" y="1143333"/>
                </a:lnTo>
                <a:lnTo>
                  <a:pt x="1216871" y="1142739"/>
                </a:lnTo>
                <a:lnTo>
                  <a:pt x="1209492" y="1139943"/>
                </a:lnTo>
                <a:lnTo>
                  <a:pt x="1209357" y="1139539"/>
                </a:lnTo>
                <a:lnTo>
                  <a:pt x="1208876" y="1138095"/>
                </a:lnTo>
                <a:lnTo>
                  <a:pt x="1205870" y="1129076"/>
                </a:lnTo>
                <a:lnTo>
                  <a:pt x="1206301" y="1128426"/>
                </a:lnTo>
                <a:lnTo>
                  <a:pt x="1207550" y="1127538"/>
                </a:lnTo>
                <a:lnTo>
                  <a:pt x="1208934" y="1126554"/>
                </a:lnTo>
                <a:close/>
                <a:moveTo>
                  <a:pt x="2355795" y="1125263"/>
                </a:moveTo>
                <a:lnTo>
                  <a:pt x="2362343" y="1127046"/>
                </a:lnTo>
                <a:lnTo>
                  <a:pt x="2362081" y="1127664"/>
                </a:lnTo>
                <a:lnTo>
                  <a:pt x="2355696" y="1127334"/>
                </a:lnTo>
                <a:close/>
                <a:moveTo>
                  <a:pt x="2691778" y="1125215"/>
                </a:moveTo>
                <a:lnTo>
                  <a:pt x="2691723" y="1125407"/>
                </a:lnTo>
                <a:lnTo>
                  <a:pt x="2689271" y="1125833"/>
                </a:lnTo>
                <a:close/>
                <a:moveTo>
                  <a:pt x="2024008" y="1124957"/>
                </a:moveTo>
                <a:lnTo>
                  <a:pt x="2028377" y="1142497"/>
                </a:lnTo>
                <a:lnTo>
                  <a:pt x="2023609" y="1126125"/>
                </a:lnTo>
                <a:close/>
                <a:moveTo>
                  <a:pt x="2195727" y="1124711"/>
                </a:moveTo>
                <a:lnTo>
                  <a:pt x="2205766" y="1175973"/>
                </a:lnTo>
                <a:lnTo>
                  <a:pt x="2196560" y="1200461"/>
                </a:lnTo>
                <a:lnTo>
                  <a:pt x="2195021" y="1194833"/>
                </a:lnTo>
                <a:lnTo>
                  <a:pt x="2185008" y="1154953"/>
                </a:lnTo>
                <a:close/>
                <a:moveTo>
                  <a:pt x="1544025" y="1124649"/>
                </a:moveTo>
                <a:lnTo>
                  <a:pt x="1542607" y="1127938"/>
                </a:lnTo>
                <a:lnTo>
                  <a:pt x="1536833" y="1126369"/>
                </a:lnTo>
                <a:close/>
                <a:moveTo>
                  <a:pt x="1507209" y="1124560"/>
                </a:moveTo>
                <a:lnTo>
                  <a:pt x="1515641" y="1126844"/>
                </a:lnTo>
                <a:lnTo>
                  <a:pt x="1487908" y="1137953"/>
                </a:lnTo>
                <a:lnTo>
                  <a:pt x="1486678" y="1138734"/>
                </a:lnTo>
                <a:lnTo>
                  <a:pt x="1486579" y="1138705"/>
                </a:lnTo>
                <a:lnTo>
                  <a:pt x="1486088" y="1138560"/>
                </a:lnTo>
                <a:lnTo>
                  <a:pt x="1492610" y="1132646"/>
                </a:lnTo>
                <a:lnTo>
                  <a:pt x="1497989" y="1129667"/>
                </a:lnTo>
                <a:close/>
                <a:moveTo>
                  <a:pt x="2291229" y="1124509"/>
                </a:moveTo>
                <a:lnTo>
                  <a:pt x="2292590" y="1125337"/>
                </a:lnTo>
                <a:lnTo>
                  <a:pt x="2292047" y="1126618"/>
                </a:lnTo>
                <a:lnTo>
                  <a:pt x="2291755" y="1126691"/>
                </a:lnTo>
                <a:lnTo>
                  <a:pt x="2291673" y="1126627"/>
                </a:lnTo>
                <a:lnTo>
                  <a:pt x="2290193" y="1125453"/>
                </a:lnTo>
                <a:close/>
                <a:moveTo>
                  <a:pt x="1800532" y="1124025"/>
                </a:moveTo>
                <a:lnTo>
                  <a:pt x="1802979" y="1124862"/>
                </a:lnTo>
                <a:lnTo>
                  <a:pt x="1800499" y="1124187"/>
                </a:lnTo>
                <a:close/>
                <a:moveTo>
                  <a:pt x="1942159" y="1123829"/>
                </a:moveTo>
                <a:lnTo>
                  <a:pt x="1945322" y="1125337"/>
                </a:lnTo>
                <a:lnTo>
                  <a:pt x="1950442" y="1129055"/>
                </a:lnTo>
                <a:lnTo>
                  <a:pt x="1947046" y="1140055"/>
                </a:lnTo>
                <a:lnTo>
                  <a:pt x="1941312" y="1126446"/>
                </a:lnTo>
                <a:close/>
                <a:moveTo>
                  <a:pt x="1265289" y="1123684"/>
                </a:moveTo>
                <a:lnTo>
                  <a:pt x="1267278" y="1124357"/>
                </a:lnTo>
                <a:lnTo>
                  <a:pt x="1267261" y="1124576"/>
                </a:lnTo>
                <a:lnTo>
                  <a:pt x="1263723" y="1138471"/>
                </a:lnTo>
                <a:lnTo>
                  <a:pt x="1263144" y="1138263"/>
                </a:lnTo>
                <a:lnTo>
                  <a:pt x="1263035" y="1138224"/>
                </a:lnTo>
                <a:lnTo>
                  <a:pt x="1262649" y="1138085"/>
                </a:lnTo>
                <a:lnTo>
                  <a:pt x="1265283" y="1126361"/>
                </a:lnTo>
                <a:close/>
                <a:moveTo>
                  <a:pt x="1767331" y="1122697"/>
                </a:moveTo>
                <a:lnTo>
                  <a:pt x="1768437" y="1122902"/>
                </a:lnTo>
                <a:lnTo>
                  <a:pt x="1778585" y="1126290"/>
                </a:lnTo>
                <a:lnTo>
                  <a:pt x="1778537" y="1126511"/>
                </a:lnTo>
                <a:lnTo>
                  <a:pt x="1767132" y="1123643"/>
                </a:lnTo>
                <a:close/>
                <a:moveTo>
                  <a:pt x="1653655" y="1122565"/>
                </a:moveTo>
                <a:lnTo>
                  <a:pt x="1655387" y="1122844"/>
                </a:lnTo>
                <a:lnTo>
                  <a:pt x="1652581" y="1122958"/>
                </a:lnTo>
                <a:lnTo>
                  <a:pt x="1652360" y="1122825"/>
                </a:lnTo>
                <a:close/>
                <a:moveTo>
                  <a:pt x="2381735" y="1122207"/>
                </a:moveTo>
                <a:lnTo>
                  <a:pt x="2385245" y="1123071"/>
                </a:lnTo>
                <a:lnTo>
                  <a:pt x="2394895" y="1125442"/>
                </a:lnTo>
                <a:lnTo>
                  <a:pt x="2396785" y="1125930"/>
                </a:lnTo>
                <a:lnTo>
                  <a:pt x="2394761" y="1130762"/>
                </a:lnTo>
                <a:lnTo>
                  <a:pt x="2391003" y="1130317"/>
                </a:lnTo>
                <a:lnTo>
                  <a:pt x="2383284" y="1128320"/>
                </a:lnTo>
                <a:lnTo>
                  <a:pt x="2381910" y="1127929"/>
                </a:lnTo>
                <a:lnTo>
                  <a:pt x="2381313" y="1127750"/>
                </a:lnTo>
                <a:close/>
                <a:moveTo>
                  <a:pt x="2744389" y="1122069"/>
                </a:moveTo>
                <a:lnTo>
                  <a:pt x="2742464" y="1126056"/>
                </a:lnTo>
                <a:lnTo>
                  <a:pt x="2725046" y="1132831"/>
                </a:lnTo>
                <a:lnTo>
                  <a:pt x="2725168" y="1132389"/>
                </a:lnTo>
                <a:lnTo>
                  <a:pt x="2740967" y="1122634"/>
                </a:lnTo>
                <a:close/>
                <a:moveTo>
                  <a:pt x="926591" y="1121995"/>
                </a:moveTo>
                <a:lnTo>
                  <a:pt x="926601" y="1122000"/>
                </a:lnTo>
                <a:lnTo>
                  <a:pt x="925828" y="1122927"/>
                </a:lnTo>
                <a:lnTo>
                  <a:pt x="925822" y="1122924"/>
                </a:lnTo>
                <a:lnTo>
                  <a:pt x="925818" y="1122922"/>
                </a:lnTo>
                <a:close/>
                <a:moveTo>
                  <a:pt x="2095083" y="1121920"/>
                </a:moveTo>
                <a:lnTo>
                  <a:pt x="2101157" y="1148642"/>
                </a:lnTo>
                <a:lnTo>
                  <a:pt x="2107630" y="1163016"/>
                </a:lnTo>
                <a:lnTo>
                  <a:pt x="2101394" y="1180313"/>
                </a:lnTo>
                <a:lnTo>
                  <a:pt x="2091105" y="1160200"/>
                </a:lnTo>
                <a:lnTo>
                  <a:pt x="2086336" y="1145528"/>
                </a:lnTo>
                <a:close/>
                <a:moveTo>
                  <a:pt x="1700968" y="1121299"/>
                </a:moveTo>
                <a:lnTo>
                  <a:pt x="1712216" y="1123092"/>
                </a:lnTo>
                <a:lnTo>
                  <a:pt x="1701930" y="1121795"/>
                </a:lnTo>
                <a:close/>
                <a:moveTo>
                  <a:pt x="1495034" y="1121263"/>
                </a:moveTo>
                <a:lnTo>
                  <a:pt x="1499050" y="1122351"/>
                </a:lnTo>
                <a:lnTo>
                  <a:pt x="1489737" y="1127558"/>
                </a:lnTo>
                <a:close/>
                <a:moveTo>
                  <a:pt x="1255444" y="1120351"/>
                </a:moveTo>
                <a:lnTo>
                  <a:pt x="1257244" y="1120961"/>
                </a:lnTo>
                <a:lnTo>
                  <a:pt x="1257988" y="1121212"/>
                </a:lnTo>
                <a:lnTo>
                  <a:pt x="1258716" y="1121459"/>
                </a:lnTo>
                <a:lnTo>
                  <a:pt x="1258605" y="1123520"/>
                </a:lnTo>
                <a:lnTo>
                  <a:pt x="1257907" y="1136378"/>
                </a:lnTo>
                <a:lnTo>
                  <a:pt x="1257846" y="1136356"/>
                </a:lnTo>
                <a:lnTo>
                  <a:pt x="1255413" y="1135481"/>
                </a:lnTo>
                <a:lnTo>
                  <a:pt x="1255429" y="1127520"/>
                </a:lnTo>
                <a:lnTo>
                  <a:pt x="1255435" y="1124523"/>
                </a:lnTo>
                <a:close/>
                <a:moveTo>
                  <a:pt x="1918132" y="1120350"/>
                </a:moveTo>
                <a:lnTo>
                  <a:pt x="1919688" y="1122131"/>
                </a:lnTo>
                <a:lnTo>
                  <a:pt x="1919484" y="1122840"/>
                </a:lnTo>
                <a:lnTo>
                  <a:pt x="1918135" y="1121327"/>
                </a:lnTo>
                <a:close/>
                <a:moveTo>
                  <a:pt x="2311379" y="1120331"/>
                </a:moveTo>
                <a:lnTo>
                  <a:pt x="2320375" y="1124596"/>
                </a:lnTo>
                <a:lnTo>
                  <a:pt x="2323579" y="1125674"/>
                </a:lnTo>
                <a:lnTo>
                  <a:pt x="2317057" y="1125337"/>
                </a:lnTo>
                <a:lnTo>
                  <a:pt x="2308992" y="1120625"/>
                </a:lnTo>
                <a:close/>
                <a:moveTo>
                  <a:pt x="1836803" y="1120257"/>
                </a:moveTo>
                <a:lnTo>
                  <a:pt x="1837137" y="1120432"/>
                </a:lnTo>
                <a:lnTo>
                  <a:pt x="1836787" y="1120319"/>
                </a:lnTo>
                <a:close/>
                <a:moveTo>
                  <a:pt x="2583126" y="1120150"/>
                </a:moveTo>
                <a:lnTo>
                  <a:pt x="2588190" y="1123617"/>
                </a:lnTo>
                <a:lnTo>
                  <a:pt x="2587498" y="1127470"/>
                </a:lnTo>
                <a:lnTo>
                  <a:pt x="2581969" y="1122430"/>
                </a:lnTo>
                <a:close/>
                <a:moveTo>
                  <a:pt x="2712757" y="1120041"/>
                </a:moveTo>
                <a:lnTo>
                  <a:pt x="2711901" y="1121724"/>
                </a:lnTo>
                <a:lnTo>
                  <a:pt x="2711031" y="1122055"/>
                </a:lnTo>
                <a:lnTo>
                  <a:pt x="2700894" y="1123816"/>
                </a:lnTo>
                <a:lnTo>
                  <a:pt x="2701100" y="1122916"/>
                </a:lnTo>
                <a:close/>
                <a:moveTo>
                  <a:pt x="2371566" y="1119709"/>
                </a:moveTo>
                <a:lnTo>
                  <a:pt x="2376277" y="1120867"/>
                </a:lnTo>
                <a:lnTo>
                  <a:pt x="2375873" y="1126122"/>
                </a:lnTo>
                <a:lnTo>
                  <a:pt x="2369643" y="1124257"/>
                </a:lnTo>
                <a:close/>
                <a:moveTo>
                  <a:pt x="939839" y="1119626"/>
                </a:moveTo>
                <a:lnTo>
                  <a:pt x="968076" y="1132291"/>
                </a:lnTo>
                <a:lnTo>
                  <a:pt x="1005040" y="1141013"/>
                </a:lnTo>
                <a:lnTo>
                  <a:pt x="1006498" y="1141665"/>
                </a:lnTo>
                <a:lnTo>
                  <a:pt x="1009276" y="1142908"/>
                </a:lnTo>
                <a:lnTo>
                  <a:pt x="965388" y="1133387"/>
                </a:lnTo>
                <a:lnTo>
                  <a:pt x="954002" y="1128177"/>
                </a:lnTo>
                <a:lnTo>
                  <a:pt x="946908" y="1124931"/>
                </a:lnTo>
                <a:lnTo>
                  <a:pt x="938590" y="1121126"/>
                </a:lnTo>
                <a:close/>
                <a:moveTo>
                  <a:pt x="1139519" y="1119552"/>
                </a:moveTo>
                <a:lnTo>
                  <a:pt x="1140687" y="1119994"/>
                </a:lnTo>
                <a:lnTo>
                  <a:pt x="1134136" y="1120990"/>
                </a:lnTo>
                <a:lnTo>
                  <a:pt x="1136184" y="1120443"/>
                </a:lnTo>
                <a:lnTo>
                  <a:pt x="1136510" y="1120404"/>
                </a:lnTo>
                <a:lnTo>
                  <a:pt x="1136745" y="1120375"/>
                </a:lnTo>
                <a:lnTo>
                  <a:pt x="1137177" y="1120323"/>
                </a:lnTo>
                <a:lnTo>
                  <a:pt x="1137869" y="1120052"/>
                </a:lnTo>
                <a:lnTo>
                  <a:pt x="1138346" y="1119865"/>
                </a:lnTo>
                <a:close/>
                <a:moveTo>
                  <a:pt x="1639528" y="1119389"/>
                </a:moveTo>
                <a:lnTo>
                  <a:pt x="1639677" y="1119554"/>
                </a:lnTo>
                <a:lnTo>
                  <a:pt x="1638893" y="1119571"/>
                </a:lnTo>
                <a:lnTo>
                  <a:pt x="1638612" y="1119578"/>
                </a:lnTo>
                <a:close/>
                <a:moveTo>
                  <a:pt x="2336295" y="1119286"/>
                </a:moveTo>
                <a:lnTo>
                  <a:pt x="2347979" y="1123135"/>
                </a:lnTo>
                <a:lnTo>
                  <a:pt x="2349152" y="1123454"/>
                </a:lnTo>
                <a:lnTo>
                  <a:pt x="2348981" y="1126987"/>
                </a:lnTo>
                <a:lnTo>
                  <a:pt x="2346723" y="1126870"/>
                </a:lnTo>
                <a:lnTo>
                  <a:pt x="2334715" y="1122892"/>
                </a:lnTo>
                <a:close/>
                <a:moveTo>
                  <a:pt x="952209" y="1119276"/>
                </a:moveTo>
                <a:lnTo>
                  <a:pt x="961075" y="1123169"/>
                </a:lnTo>
                <a:lnTo>
                  <a:pt x="965200" y="1124980"/>
                </a:lnTo>
                <a:lnTo>
                  <a:pt x="970124" y="1127143"/>
                </a:lnTo>
                <a:lnTo>
                  <a:pt x="969649" y="1127044"/>
                </a:lnTo>
                <a:lnTo>
                  <a:pt x="969450" y="1127002"/>
                </a:lnTo>
                <a:close/>
                <a:moveTo>
                  <a:pt x="2323722" y="1118814"/>
                </a:moveTo>
                <a:lnTo>
                  <a:pt x="2323715" y="1119247"/>
                </a:lnTo>
                <a:lnTo>
                  <a:pt x="2323505" y="1119178"/>
                </a:lnTo>
                <a:lnTo>
                  <a:pt x="2322952" y="1118909"/>
                </a:lnTo>
                <a:close/>
                <a:moveTo>
                  <a:pt x="1784753" y="1118629"/>
                </a:moveTo>
                <a:lnTo>
                  <a:pt x="1795270" y="1122226"/>
                </a:lnTo>
                <a:lnTo>
                  <a:pt x="1795166" y="1122736"/>
                </a:lnTo>
                <a:lnTo>
                  <a:pt x="1784504" y="1119836"/>
                </a:lnTo>
                <a:close/>
                <a:moveTo>
                  <a:pt x="2266201" y="1118555"/>
                </a:moveTo>
                <a:lnTo>
                  <a:pt x="2267996" y="1122598"/>
                </a:lnTo>
                <a:lnTo>
                  <a:pt x="2263845" y="1129675"/>
                </a:lnTo>
                <a:cubicBezTo>
                  <a:pt x="2263778" y="1130351"/>
                  <a:pt x="2263778" y="1131032"/>
                  <a:pt x="2263845" y="1131707"/>
                </a:cubicBezTo>
                <a:lnTo>
                  <a:pt x="2264625" y="1147712"/>
                </a:lnTo>
                <a:lnTo>
                  <a:pt x="2262555" y="1144916"/>
                </a:lnTo>
                <a:lnTo>
                  <a:pt x="2262602" y="1145021"/>
                </a:lnTo>
                <a:lnTo>
                  <a:pt x="2262525" y="1144916"/>
                </a:lnTo>
                <a:lnTo>
                  <a:pt x="2262577" y="1145034"/>
                </a:lnTo>
                <a:lnTo>
                  <a:pt x="2262490" y="1144916"/>
                </a:lnTo>
                <a:lnTo>
                  <a:pt x="2264734" y="1149969"/>
                </a:lnTo>
                <a:lnTo>
                  <a:pt x="2265540" y="1166476"/>
                </a:lnTo>
                <a:lnTo>
                  <a:pt x="2265716" y="1166720"/>
                </a:lnTo>
                <a:lnTo>
                  <a:pt x="2271637" y="1176882"/>
                </a:lnTo>
                <a:lnTo>
                  <a:pt x="2262003" y="1203453"/>
                </a:lnTo>
                <a:lnTo>
                  <a:pt x="2259538" y="1192262"/>
                </a:lnTo>
                <a:lnTo>
                  <a:pt x="2255251" y="1149053"/>
                </a:lnTo>
                <a:close/>
                <a:moveTo>
                  <a:pt x="2621697" y="1118177"/>
                </a:moveTo>
                <a:lnTo>
                  <a:pt x="2641008" y="1124966"/>
                </a:lnTo>
                <a:lnTo>
                  <a:pt x="2640696" y="1126329"/>
                </a:lnTo>
                <a:lnTo>
                  <a:pt x="2640559" y="1126319"/>
                </a:lnTo>
                <a:lnTo>
                  <a:pt x="2621195" y="1120415"/>
                </a:lnTo>
                <a:close/>
                <a:moveTo>
                  <a:pt x="2356135" y="1118173"/>
                </a:moveTo>
                <a:lnTo>
                  <a:pt x="2366012" y="1118396"/>
                </a:lnTo>
                <a:lnTo>
                  <a:pt x="2364215" y="1122632"/>
                </a:lnTo>
                <a:lnTo>
                  <a:pt x="2356038" y="1120184"/>
                </a:lnTo>
                <a:close/>
                <a:moveTo>
                  <a:pt x="2348763" y="1118007"/>
                </a:moveTo>
                <a:lnTo>
                  <a:pt x="2349412" y="1118022"/>
                </a:lnTo>
                <a:lnTo>
                  <a:pt x="2349403" y="1118198"/>
                </a:lnTo>
                <a:close/>
                <a:moveTo>
                  <a:pt x="2291216" y="1117857"/>
                </a:moveTo>
                <a:lnTo>
                  <a:pt x="2292154" y="1118500"/>
                </a:lnTo>
                <a:lnTo>
                  <a:pt x="2291311" y="1118794"/>
                </a:lnTo>
                <a:lnTo>
                  <a:pt x="2290706" y="1118503"/>
                </a:lnTo>
                <a:close/>
                <a:moveTo>
                  <a:pt x="1961054" y="1117790"/>
                </a:moveTo>
                <a:lnTo>
                  <a:pt x="1981505" y="1133957"/>
                </a:lnTo>
                <a:lnTo>
                  <a:pt x="1978614" y="1143438"/>
                </a:lnTo>
                <a:lnTo>
                  <a:pt x="1957790" y="1128387"/>
                </a:lnTo>
                <a:close/>
                <a:moveTo>
                  <a:pt x="1926430" y="1117695"/>
                </a:moveTo>
                <a:lnTo>
                  <a:pt x="1934203" y="1125951"/>
                </a:lnTo>
                <a:lnTo>
                  <a:pt x="1935154" y="1127712"/>
                </a:lnTo>
                <a:lnTo>
                  <a:pt x="1934164" y="1130760"/>
                </a:lnTo>
                <a:lnTo>
                  <a:pt x="1925520" y="1120901"/>
                </a:lnTo>
                <a:close/>
                <a:moveTo>
                  <a:pt x="1648221" y="1117599"/>
                </a:moveTo>
                <a:lnTo>
                  <a:pt x="1651126" y="1119293"/>
                </a:lnTo>
                <a:lnTo>
                  <a:pt x="1647064" y="1119386"/>
                </a:lnTo>
                <a:lnTo>
                  <a:pt x="1646656" y="1119395"/>
                </a:lnTo>
                <a:lnTo>
                  <a:pt x="1646031" y="1119019"/>
                </a:lnTo>
                <a:lnTo>
                  <a:pt x="1645280" y="1118205"/>
                </a:lnTo>
                <a:close/>
                <a:moveTo>
                  <a:pt x="1674435" y="1117070"/>
                </a:moveTo>
                <a:lnTo>
                  <a:pt x="1683179" y="1118464"/>
                </a:lnTo>
                <a:lnTo>
                  <a:pt x="1683937" y="1118835"/>
                </a:lnTo>
                <a:lnTo>
                  <a:pt x="1682630" y="1118576"/>
                </a:lnTo>
                <a:lnTo>
                  <a:pt x="1682624" y="1118576"/>
                </a:lnTo>
                <a:lnTo>
                  <a:pt x="1682619" y="1118576"/>
                </a:lnTo>
                <a:lnTo>
                  <a:pt x="1677416" y="1118695"/>
                </a:lnTo>
                <a:close/>
                <a:moveTo>
                  <a:pt x="1245323" y="1116925"/>
                </a:moveTo>
                <a:lnTo>
                  <a:pt x="1248266" y="1117922"/>
                </a:lnTo>
                <a:lnTo>
                  <a:pt x="1249102" y="1118205"/>
                </a:lnTo>
                <a:lnTo>
                  <a:pt x="1248645" y="1133045"/>
                </a:lnTo>
                <a:lnTo>
                  <a:pt x="1245500" y="1131913"/>
                </a:lnTo>
                <a:lnTo>
                  <a:pt x="1245498" y="1131717"/>
                </a:lnTo>
                <a:lnTo>
                  <a:pt x="1245405" y="1123928"/>
                </a:lnTo>
                <a:close/>
                <a:moveTo>
                  <a:pt x="2409058" y="1116727"/>
                </a:moveTo>
                <a:lnTo>
                  <a:pt x="2429319" y="1123127"/>
                </a:lnTo>
                <a:lnTo>
                  <a:pt x="2429223" y="1124017"/>
                </a:lnTo>
                <a:lnTo>
                  <a:pt x="2408768" y="1119556"/>
                </a:lnTo>
                <a:close/>
                <a:moveTo>
                  <a:pt x="1992772" y="1116719"/>
                </a:moveTo>
                <a:lnTo>
                  <a:pt x="2012499" y="1141393"/>
                </a:lnTo>
                <a:lnTo>
                  <a:pt x="2011606" y="1144012"/>
                </a:lnTo>
                <a:lnTo>
                  <a:pt x="1992419" y="1117880"/>
                </a:lnTo>
                <a:close/>
                <a:moveTo>
                  <a:pt x="931639" y="1115949"/>
                </a:moveTo>
                <a:lnTo>
                  <a:pt x="931643" y="1115950"/>
                </a:lnTo>
                <a:lnTo>
                  <a:pt x="930894" y="1116849"/>
                </a:lnTo>
                <a:lnTo>
                  <a:pt x="930438" y="1117396"/>
                </a:lnTo>
                <a:lnTo>
                  <a:pt x="930433" y="1117394"/>
                </a:lnTo>
                <a:close/>
                <a:moveTo>
                  <a:pt x="2550371" y="1115334"/>
                </a:moveTo>
                <a:lnTo>
                  <a:pt x="2557110" y="1126882"/>
                </a:lnTo>
                <a:lnTo>
                  <a:pt x="2559344" y="1128682"/>
                </a:lnTo>
                <a:lnTo>
                  <a:pt x="2551286" y="1172563"/>
                </a:lnTo>
                <a:lnTo>
                  <a:pt x="2550540" y="1175591"/>
                </a:lnTo>
                <a:lnTo>
                  <a:pt x="2489964" y="1321679"/>
                </a:lnTo>
                <a:lnTo>
                  <a:pt x="2482978" y="1341497"/>
                </a:lnTo>
                <a:lnTo>
                  <a:pt x="2473680" y="1353066"/>
                </a:lnTo>
                <a:lnTo>
                  <a:pt x="2447138" y="1369853"/>
                </a:lnTo>
                <a:lnTo>
                  <a:pt x="2448472" y="1366105"/>
                </a:lnTo>
                <a:lnTo>
                  <a:pt x="2455409" y="1361603"/>
                </a:lnTo>
                <a:lnTo>
                  <a:pt x="2459041" y="1357227"/>
                </a:lnTo>
                <a:lnTo>
                  <a:pt x="2461801" y="1355272"/>
                </a:lnTo>
                <a:lnTo>
                  <a:pt x="2471133" y="1342652"/>
                </a:lnTo>
                <a:lnTo>
                  <a:pt x="2479191" y="1332939"/>
                </a:lnTo>
                <a:lnTo>
                  <a:pt x="2481142" y="1329113"/>
                </a:lnTo>
                <a:lnTo>
                  <a:pt x="2482994" y="1326608"/>
                </a:lnTo>
                <a:lnTo>
                  <a:pt x="2491073" y="1309642"/>
                </a:lnTo>
                <a:lnTo>
                  <a:pt x="2498052" y="1295960"/>
                </a:lnTo>
                <a:lnTo>
                  <a:pt x="2498761" y="1293497"/>
                </a:lnTo>
                <a:lnTo>
                  <a:pt x="2500044" y="1290804"/>
                </a:lnTo>
                <a:lnTo>
                  <a:pt x="2522002" y="1212856"/>
                </a:lnTo>
                <a:lnTo>
                  <a:pt x="2525388" y="1201107"/>
                </a:lnTo>
                <a:lnTo>
                  <a:pt x="2533780" y="1154313"/>
                </a:lnTo>
                <a:lnTo>
                  <a:pt x="2549964" y="1116109"/>
                </a:lnTo>
                <a:close/>
                <a:moveTo>
                  <a:pt x="1659880" y="1115198"/>
                </a:moveTo>
                <a:lnTo>
                  <a:pt x="1666772" y="1118937"/>
                </a:lnTo>
                <a:lnTo>
                  <a:pt x="1663284" y="1119016"/>
                </a:lnTo>
                <a:lnTo>
                  <a:pt x="1662918" y="1119025"/>
                </a:lnTo>
                <a:lnTo>
                  <a:pt x="1662856" y="1119026"/>
                </a:lnTo>
                <a:lnTo>
                  <a:pt x="1657146" y="1115761"/>
                </a:lnTo>
                <a:close/>
                <a:moveTo>
                  <a:pt x="2630549" y="1115143"/>
                </a:moveTo>
                <a:lnTo>
                  <a:pt x="2642380" y="1118988"/>
                </a:lnTo>
                <a:lnTo>
                  <a:pt x="2642319" y="1119249"/>
                </a:lnTo>
                <a:close/>
                <a:moveTo>
                  <a:pt x="2756575" y="1114097"/>
                </a:moveTo>
                <a:lnTo>
                  <a:pt x="2756457" y="1114191"/>
                </a:lnTo>
                <a:lnTo>
                  <a:pt x="2756485" y="1114097"/>
                </a:lnTo>
                <a:close/>
                <a:moveTo>
                  <a:pt x="2295784" y="1113869"/>
                </a:moveTo>
                <a:lnTo>
                  <a:pt x="2297205" y="1114425"/>
                </a:lnTo>
                <a:lnTo>
                  <a:pt x="2296940" y="1115050"/>
                </a:lnTo>
                <a:lnTo>
                  <a:pt x="2294990" y="1114305"/>
                </a:lnTo>
                <a:close/>
                <a:moveTo>
                  <a:pt x="1769200" y="1113840"/>
                </a:moveTo>
                <a:lnTo>
                  <a:pt x="1771993" y="1114266"/>
                </a:lnTo>
                <a:lnTo>
                  <a:pt x="1780497" y="1117173"/>
                </a:lnTo>
                <a:lnTo>
                  <a:pt x="1780185" y="1118661"/>
                </a:lnTo>
                <a:lnTo>
                  <a:pt x="1768834" y="1115574"/>
                </a:lnTo>
                <a:close/>
                <a:moveTo>
                  <a:pt x="1820090" y="1113413"/>
                </a:moveTo>
                <a:lnTo>
                  <a:pt x="1831755" y="1117583"/>
                </a:lnTo>
                <a:lnTo>
                  <a:pt x="1831818" y="1117616"/>
                </a:lnTo>
                <a:lnTo>
                  <a:pt x="1831543" y="1118616"/>
                </a:lnTo>
                <a:lnTo>
                  <a:pt x="1821796" y="1115452"/>
                </a:lnTo>
                <a:lnTo>
                  <a:pt x="1819706" y="1114783"/>
                </a:lnTo>
                <a:close/>
                <a:moveTo>
                  <a:pt x="2028076" y="1113064"/>
                </a:moveTo>
                <a:lnTo>
                  <a:pt x="2033432" y="1138129"/>
                </a:lnTo>
                <a:lnTo>
                  <a:pt x="2027571" y="1114541"/>
                </a:lnTo>
                <a:close/>
                <a:moveTo>
                  <a:pt x="1232801" y="1112687"/>
                </a:moveTo>
                <a:lnTo>
                  <a:pt x="1235732" y="1113679"/>
                </a:lnTo>
                <a:lnTo>
                  <a:pt x="1236348" y="1113888"/>
                </a:lnTo>
                <a:lnTo>
                  <a:pt x="1239934" y="1115101"/>
                </a:lnTo>
                <a:lnTo>
                  <a:pt x="1239919" y="1117769"/>
                </a:lnTo>
                <a:lnTo>
                  <a:pt x="1239849" y="1129880"/>
                </a:lnTo>
                <a:lnTo>
                  <a:pt x="1235004" y="1128136"/>
                </a:lnTo>
                <a:lnTo>
                  <a:pt x="1234709" y="1119348"/>
                </a:lnTo>
                <a:close/>
                <a:moveTo>
                  <a:pt x="1918105" y="1112345"/>
                </a:moveTo>
                <a:lnTo>
                  <a:pt x="1921954" y="1114182"/>
                </a:lnTo>
                <a:lnTo>
                  <a:pt x="1921384" y="1116186"/>
                </a:lnTo>
                <a:lnTo>
                  <a:pt x="1918105" y="1112447"/>
                </a:lnTo>
                <a:close/>
                <a:moveTo>
                  <a:pt x="2445004" y="1112082"/>
                </a:moveTo>
                <a:lnTo>
                  <a:pt x="2450280" y="1116104"/>
                </a:lnTo>
                <a:lnTo>
                  <a:pt x="2444190" y="1113781"/>
                </a:lnTo>
                <a:close/>
                <a:moveTo>
                  <a:pt x="2339513" y="1111944"/>
                </a:moveTo>
                <a:lnTo>
                  <a:pt x="2348766" y="1114154"/>
                </a:lnTo>
                <a:lnTo>
                  <a:pt x="2343817" y="1114167"/>
                </a:lnTo>
                <a:lnTo>
                  <a:pt x="2338533" y="1114180"/>
                </a:lnTo>
                <a:close/>
                <a:moveTo>
                  <a:pt x="1753907" y="1111513"/>
                </a:moveTo>
                <a:lnTo>
                  <a:pt x="1764039" y="1113055"/>
                </a:lnTo>
                <a:lnTo>
                  <a:pt x="1763792" y="1114202"/>
                </a:lnTo>
                <a:close/>
                <a:moveTo>
                  <a:pt x="1632254" y="1111400"/>
                </a:moveTo>
                <a:lnTo>
                  <a:pt x="1633334" y="1112587"/>
                </a:lnTo>
                <a:lnTo>
                  <a:pt x="1632448" y="1112626"/>
                </a:lnTo>
                <a:lnTo>
                  <a:pt x="1632265" y="1112634"/>
                </a:lnTo>
                <a:lnTo>
                  <a:pt x="1632122" y="1112640"/>
                </a:lnTo>
                <a:lnTo>
                  <a:pt x="1631180" y="1111460"/>
                </a:lnTo>
                <a:close/>
                <a:moveTo>
                  <a:pt x="1886164" y="1111120"/>
                </a:moveTo>
                <a:lnTo>
                  <a:pt x="1887288" y="1112118"/>
                </a:lnTo>
                <a:lnTo>
                  <a:pt x="1887245" y="1112262"/>
                </a:lnTo>
                <a:close/>
                <a:moveTo>
                  <a:pt x="1839288" y="1111060"/>
                </a:moveTo>
                <a:lnTo>
                  <a:pt x="1842307" y="1112141"/>
                </a:lnTo>
                <a:lnTo>
                  <a:pt x="1842531" y="1112247"/>
                </a:lnTo>
                <a:lnTo>
                  <a:pt x="1850074" y="1116366"/>
                </a:lnTo>
                <a:lnTo>
                  <a:pt x="1850023" y="1116553"/>
                </a:lnTo>
                <a:lnTo>
                  <a:pt x="1838810" y="1112833"/>
                </a:lnTo>
                <a:close/>
                <a:moveTo>
                  <a:pt x="1641211" y="1110899"/>
                </a:moveTo>
                <a:lnTo>
                  <a:pt x="1642543" y="1112183"/>
                </a:lnTo>
                <a:lnTo>
                  <a:pt x="1639833" y="1112302"/>
                </a:lnTo>
                <a:lnTo>
                  <a:pt x="1638669" y="1111041"/>
                </a:lnTo>
                <a:close/>
                <a:moveTo>
                  <a:pt x="1169307" y="1110499"/>
                </a:moveTo>
                <a:lnTo>
                  <a:pt x="1171476" y="1111280"/>
                </a:lnTo>
                <a:lnTo>
                  <a:pt x="1169982" y="1111870"/>
                </a:lnTo>
                <a:lnTo>
                  <a:pt x="1153580" y="1118035"/>
                </a:lnTo>
                <a:lnTo>
                  <a:pt x="1152226" y="1118241"/>
                </a:lnTo>
                <a:lnTo>
                  <a:pt x="1149114" y="1117062"/>
                </a:lnTo>
                <a:lnTo>
                  <a:pt x="1149000" y="1117018"/>
                </a:lnTo>
                <a:lnTo>
                  <a:pt x="1163100" y="1113251"/>
                </a:lnTo>
                <a:close/>
                <a:moveTo>
                  <a:pt x="2568874" y="1110394"/>
                </a:moveTo>
                <a:lnTo>
                  <a:pt x="2577177" y="1116078"/>
                </a:lnTo>
                <a:lnTo>
                  <a:pt x="2576489" y="1117435"/>
                </a:lnTo>
                <a:lnTo>
                  <a:pt x="2568858" y="1110479"/>
                </a:lnTo>
                <a:close/>
                <a:moveTo>
                  <a:pt x="1652151" y="1110286"/>
                </a:moveTo>
                <a:lnTo>
                  <a:pt x="1653819" y="1111688"/>
                </a:lnTo>
                <a:lnTo>
                  <a:pt x="1650851" y="1111819"/>
                </a:lnTo>
                <a:lnTo>
                  <a:pt x="1649400" y="1110440"/>
                </a:lnTo>
                <a:close/>
                <a:moveTo>
                  <a:pt x="1225540" y="1110229"/>
                </a:moveTo>
                <a:lnTo>
                  <a:pt x="1226538" y="1110567"/>
                </a:lnTo>
                <a:lnTo>
                  <a:pt x="1227092" y="1110755"/>
                </a:lnTo>
                <a:lnTo>
                  <a:pt x="1230983" y="1126460"/>
                </a:lnTo>
                <a:lnTo>
                  <a:pt x="1230987" y="1126690"/>
                </a:lnTo>
                <a:lnTo>
                  <a:pt x="1220421" y="1122888"/>
                </a:lnTo>
                <a:lnTo>
                  <a:pt x="1220312" y="1122849"/>
                </a:lnTo>
                <a:lnTo>
                  <a:pt x="1220311" y="1122844"/>
                </a:lnTo>
                <a:lnTo>
                  <a:pt x="1220257" y="1122665"/>
                </a:lnTo>
                <a:lnTo>
                  <a:pt x="1218314" y="1116234"/>
                </a:lnTo>
                <a:lnTo>
                  <a:pt x="1218744" y="1115558"/>
                </a:lnTo>
                <a:lnTo>
                  <a:pt x="1225245" y="1110710"/>
                </a:lnTo>
                <a:close/>
                <a:moveTo>
                  <a:pt x="2332237" y="1110206"/>
                </a:moveTo>
                <a:lnTo>
                  <a:pt x="2333936" y="1110612"/>
                </a:lnTo>
                <a:lnTo>
                  <a:pt x="2332785" y="1113225"/>
                </a:lnTo>
                <a:lnTo>
                  <a:pt x="2332184" y="1113045"/>
                </a:lnTo>
                <a:close/>
                <a:moveTo>
                  <a:pt x="2167056" y="1110127"/>
                </a:moveTo>
                <a:lnTo>
                  <a:pt x="2167404" y="1117654"/>
                </a:lnTo>
                <a:lnTo>
                  <a:pt x="2177702" y="1159352"/>
                </a:lnTo>
                <a:lnTo>
                  <a:pt x="2168099" y="1186492"/>
                </a:lnTo>
                <a:lnTo>
                  <a:pt x="2160952" y="1167431"/>
                </a:lnTo>
                <a:lnTo>
                  <a:pt x="2155388" y="1145431"/>
                </a:lnTo>
                <a:lnTo>
                  <a:pt x="2155076" y="1143767"/>
                </a:lnTo>
                <a:close/>
                <a:moveTo>
                  <a:pt x="2382671" y="1109860"/>
                </a:moveTo>
                <a:lnTo>
                  <a:pt x="2389480" y="1111218"/>
                </a:lnTo>
                <a:lnTo>
                  <a:pt x="2399131" y="1113590"/>
                </a:lnTo>
                <a:lnTo>
                  <a:pt x="2401867" y="1114454"/>
                </a:lnTo>
                <a:lnTo>
                  <a:pt x="2400275" y="1117704"/>
                </a:lnTo>
                <a:lnTo>
                  <a:pt x="2400047" y="1117654"/>
                </a:lnTo>
                <a:lnTo>
                  <a:pt x="2382246" y="1115455"/>
                </a:lnTo>
                <a:close/>
                <a:moveTo>
                  <a:pt x="2308557" y="1109817"/>
                </a:moveTo>
                <a:lnTo>
                  <a:pt x="2312579" y="1110878"/>
                </a:lnTo>
                <a:lnTo>
                  <a:pt x="2321281" y="1114224"/>
                </a:lnTo>
                <a:lnTo>
                  <a:pt x="2313365" y="1114244"/>
                </a:lnTo>
                <a:lnTo>
                  <a:pt x="2310632" y="1112913"/>
                </a:lnTo>
                <a:lnTo>
                  <a:pt x="2304181" y="1110977"/>
                </a:lnTo>
                <a:lnTo>
                  <a:pt x="2304173" y="1110522"/>
                </a:lnTo>
                <a:lnTo>
                  <a:pt x="2304222" y="1110407"/>
                </a:lnTo>
                <a:close/>
                <a:moveTo>
                  <a:pt x="1664986" y="1109567"/>
                </a:moveTo>
                <a:lnTo>
                  <a:pt x="1668048" y="1111065"/>
                </a:lnTo>
                <a:lnTo>
                  <a:pt x="1666897" y="1111115"/>
                </a:lnTo>
                <a:lnTo>
                  <a:pt x="1665023" y="1111197"/>
                </a:lnTo>
                <a:lnTo>
                  <a:pt x="1663758" y="1111253"/>
                </a:lnTo>
                <a:lnTo>
                  <a:pt x="1661067" y="1109787"/>
                </a:lnTo>
                <a:lnTo>
                  <a:pt x="1664046" y="1109620"/>
                </a:lnTo>
                <a:lnTo>
                  <a:pt x="1664217" y="1109610"/>
                </a:lnTo>
                <a:close/>
                <a:moveTo>
                  <a:pt x="2888350" y="1109468"/>
                </a:moveTo>
                <a:lnTo>
                  <a:pt x="2872682" y="1158477"/>
                </a:lnTo>
                <a:lnTo>
                  <a:pt x="2862805" y="1182126"/>
                </a:lnTo>
                <a:lnTo>
                  <a:pt x="2833519" y="1228105"/>
                </a:lnTo>
                <a:lnTo>
                  <a:pt x="2854571" y="1174380"/>
                </a:lnTo>
                <a:lnTo>
                  <a:pt x="2854571" y="1173365"/>
                </a:lnTo>
                <a:cubicBezTo>
                  <a:pt x="2866425" y="1152028"/>
                  <a:pt x="2876585" y="1132554"/>
                  <a:pt x="2886068" y="1113760"/>
                </a:cubicBezTo>
                <a:close/>
                <a:moveTo>
                  <a:pt x="1680560" y="1108695"/>
                </a:moveTo>
                <a:lnTo>
                  <a:pt x="1693997" y="1111657"/>
                </a:lnTo>
                <a:lnTo>
                  <a:pt x="1694683" y="1112049"/>
                </a:lnTo>
                <a:lnTo>
                  <a:pt x="1685448" y="1110302"/>
                </a:lnTo>
                <a:lnTo>
                  <a:pt x="1685442" y="1110302"/>
                </a:lnTo>
                <a:lnTo>
                  <a:pt x="1685437" y="1110302"/>
                </a:lnTo>
                <a:lnTo>
                  <a:pt x="1683532" y="1110385"/>
                </a:lnTo>
                <a:lnTo>
                  <a:pt x="1681043" y="1110495"/>
                </a:lnTo>
                <a:lnTo>
                  <a:pt x="1680056" y="1110538"/>
                </a:lnTo>
                <a:lnTo>
                  <a:pt x="1676874" y="1108901"/>
                </a:lnTo>
                <a:lnTo>
                  <a:pt x="1676919" y="1108899"/>
                </a:lnTo>
                <a:close/>
                <a:moveTo>
                  <a:pt x="2376270" y="1108584"/>
                </a:moveTo>
                <a:lnTo>
                  <a:pt x="2377206" y="1108771"/>
                </a:lnTo>
                <a:lnTo>
                  <a:pt x="2376779" y="1114334"/>
                </a:lnTo>
                <a:lnTo>
                  <a:pt x="2374116" y="1113679"/>
                </a:lnTo>
                <a:close/>
                <a:moveTo>
                  <a:pt x="2435012" y="1108310"/>
                </a:moveTo>
                <a:lnTo>
                  <a:pt x="2439665" y="1109971"/>
                </a:lnTo>
                <a:lnTo>
                  <a:pt x="2438820" y="1111734"/>
                </a:lnTo>
                <a:lnTo>
                  <a:pt x="2434776" y="1110192"/>
                </a:lnTo>
                <a:close/>
                <a:moveTo>
                  <a:pt x="1548507" y="1107888"/>
                </a:moveTo>
                <a:lnTo>
                  <a:pt x="1551264" y="1108571"/>
                </a:lnTo>
                <a:lnTo>
                  <a:pt x="1550509" y="1109596"/>
                </a:lnTo>
                <a:lnTo>
                  <a:pt x="1546402" y="1119129"/>
                </a:lnTo>
                <a:lnTo>
                  <a:pt x="1526819" y="1123648"/>
                </a:lnTo>
                <a:lnTo>
                  <a:pt x="1514771" y="1120373"/>
                </a:lnTo>
                <a:lnTo>
                  <a:pt x="1523186" y="1115712"/>
                </a:lnTo>
                <a:lnTo>
                  <a:pt x="1524244" y="1115385"/>
                </a:lnTo>
                <a:close/>
                <a:moveTo>
                  <a:pt x="2323201" y="1107822"/>
                </a:moveTo>
                <a:lnTo>
                  <a:pt x="2323927" y="1108025"/>
                </a:lnTo>
                <a:lnTo>
                  <a:pt x="2323885" y="1110351"/>
                </a:lnTo>
                <a:lnTo>
                  <a:pt x="2318654" y="1108442"/>
                </a:lnTo>
                <a:close/>
                <a:moveTo>
                  <a:pt x="1029703" y="1107632"/>
                </a:moveTo>
                <a:lnTo>
                  <a:pt x="1052995" y="1109160"/>
                </a:lnTo>
                <a:lnTo>
                  <a:pt x="1065044" y="1109950"/>
                </a:lnTo>
                <a:lnTo>
                  <a:pt x="1067911" y="1111089"/>
                </a:lnTo>
                <a:lnTo>
                  <a:pt x="1061181" y="1111482"/>
                </a:lnTo>
                <a:lnTo>
                  <a:pt x="1060352" y="1111471"/>
                </a:lnTo>
                <a:lnTo>
                  <a:pt x="1058857" y="1111453"/>
                </a:lnTo>
                <a:lnTo>
                  <a:pt x="1058196" y="1111445"/>
                </a:lnTo>
                <a:lnTo>
                  <a:pt x="1054630" y="1111095"/>
                </a:lnTo>
                <a:lnTo>
                  <a:pt x="1038446" y="1109508"/>
                </a:lnTo>
                <a:lnTo>
                  <a:pt x="1031757" y="1108484"/>
                </a:lnTo>
                <a:lnTo>
                  <a:pt x="1030438" y="1107937"/>
                </a:lnTo>
                <a:close/>
                <a:moveTo>
                  <a:pt x="1803865" y="1107613"/>
                </a:moveTo>
                <a:lnTo>
                  <a:pt x="1814888" y="1111552"/>
                </a:lnTo>
                <a:lnTo>
                  <a:pt x="1814447" y="1113100"/>
                </a:lnTo>
                <a:lnTo>
                  <a:pt x="1803464" y="1109585"/>
                </a:lnTo>
                <a:close/>
                <a:moveTo>
                  <a:pt x="1358956" y="1107445"/>
                </a:moveTo>
                <a:lnTo>
                  <a:pt x="1465070" y="1138784"/>
                </a:lnTo>
                <a:lnTo>
                  <a:pt x="1462209" y="1155476"/>
                </a:lnTo>
                <a:lnTo>
                  <a:pt x="1413032" y="1132600"/>
                </a:lnTo>
                <a:close/>
                <a:moveTo>
                  <a:pt x="1947574" y="1107134"/>
                </a:moveTo>
                <a:lnTo>
                  <a:pt x="1955325" y="1113258"/>
                </a:lnTo>
                <a:lnTo>
                  <a:pt x="1951954" y="1124170"/>
                </a:lnTo>
                <a:lnTo>
                  <a:pt x="1948649" y="1121781"/>
                </a:lnTo>
                <a:lnTo>
                  <a:pt x="1943606" y="1119367"/>
                </a:lnTo>
                <a:close/>
                <a:moveTo>
                  <a:pt x="762718" y="1106343"/>
                </a:moveTo>
                <a:lnTo>
                  <a:pt x="762722" y="1106386"/>
                </a:lnTo>
                <a:lnTo>
                  <a:pt x="762855" y="1107658"/>
                </a:lnTo>
                <a:lnTo>
                  <a:pt x="612778" y="1257035"/>
                </a:lnTo>
                <a:lnTo>
                  <a:pt x="609929" y="1259412"/>
                </a:lnTo>
                <a:lnTo>
                  <a:pt x="461522" y="1383213"/>
                </a:lnTo>
                <a:lnTo>
                  <a:pt x="419587" y="1418195"/>
                </a:lnTo>
                <a:lnTo>
                  <a:pt x="470054" y="1375489"/>
                </a:lnTo>
                <a:lnTo>
                  <a:pt x="530149" y="1324636"/>
                </a:lnTo>
                <a:lnTo>
                  <a:pt x="617417" y="1250788"/>
                </a:lnTo>
                <a:close/>
                <a:moveTo>
                  <a:pt x="2596575" y="1106260"/>
                </a:moveTo>
                <a:lnTo>
                  <a:pt x="2606141" y="1112708"/>
                </a:lnTo>
                <a:lnTo>
                  <a:pt x="2612252" y="1114856"/>
                </a:lnTo>
                <a:lnTo>
                  <a:pt x="2611336" y="1116719"/>
                </a:lnTo>
                <a:lnTo>
                  <a:pt x="2609239" y="1115877"/>
                </a:lnTo>
                <a:lnTo>
                  <a:pt x="2597528" y="1110935"/>
                </a:lnTo>
                <a:lnTo>
                  <a:pt x="2595969" y="1109646"/>
                </a:lnTo>
                <a:close/>
                <a:moveTo>
                  <a:pt x="1771000" y="1105306"/>
                </a:moveTo>
                <a:lnTo>
                  <a:pt x="1771816" y="1105432"/>
                </a:lnTo>
                <a:lnTo>
                  <a:pt x="1782254" y="1108794"/>
                </a:lnTo>
                <a:lnTo>
                  <a:pt x="1782128" y="1109395"/>
                </a:lnTo>
                <a:lnTo>
                  <a:pt x="1772277" y="1108191"/>
                </a:lnTo>
                <a:lnTo>
                  <a:pt x="1770504" y="1107658"/>
                </a:lnTo>
                <a:close/>
                <a:moveTo>
                  <a:pt x="1710819" y="1105130"/>
                </a:moveTo>
                <a:lnTo>
                  <a:pt x="1717333" y="1105945"/>
                </a:lnTo>
                <a:lnTo>
                  <a:pt x="1718989" y="1106197"/>
                </a:lnTo>
                <a:lnTo>
                  <a:pt x="1722851" y="1108067"/>
                </a:lnTo>
                <a:lnTo>
                  <a:pt x="1713055" y="1106289"/>
                </a:lnTo>
                <a:close/>
                <a:moveTo>
                  <a:pt x="1822443" y="1105028"/>
                </a:moveTo>
                <a:lnTo>
                  <a:pt x="1834114" y="1109208"/>
                </a:lnTo>
                <a:lnTo>
                  <a:pt x="1833598" y="1111099"/>
                </a:lnTo>
                <a:lnTo>
                  <a:pt x="1821912" y="1106923"/>
                </a:lnTo>
                <a:close/>
                <a:moveTo>
                  <a:pt x="2356768" y="1104960"/>
                </a:moveTo>
                <a:lnTo>
                  <a:pt x="2359182" y="1105177"/>
                </a:lnTo>
                <a:lnTo>
                  <a:pt x="2370648" y="1107463"/>
                </a:lnTo>
                <a:lnTo>
                  <a:pt x="2368585" y="1112320"/>
                </a:lnTo>
                <a:lnTo>
                  <a:pt x="2357205" y="1109524"/>
                </a:lnTo>
                <a:lnTo>
                  <a:pt x="2356557" y="1109364"/>
                </a:lnTo>
                <a:close/>
                <a:moveTo>
                  <a:pt x="2686906" y="1104953"/>
                </a:moveTo>
                <a:lnTo>
                  <a:pt x="2683803" y="1110748"/>
                </a:lnTo>
                <a:lnTo>
                  <a:pt x="2683226" y="1110844"/>
                </a:lnTo>
                <a:lnTo>
                  <a:pt x="2678595" y="1110535"/>
                </a:lnTo>
                <a:lnTo>
                  <a:pt x="2679679" y="1106436"/>
                </a:lnTo>
                <a:lnTo>
                  <a:pt x="2679942" y="1104953"/>
                </a:lnTo>
                <a:close/>
                <a:moveTo>
                  <a:pt x="2697564" y="1104953"/>
                </a:moveTo>
                <a:lnTo>
                  <a:pt x="2696510" y="1108646"/>
                </a:lnTo>
                <a:lnTo>
                  <a:pt x="2691622" y="1109455"/>
                </a:lnTo>
                <a:lnTo>
                  <a:pt x="2694033" y="1104953"/>
                </a:lnTo>
                <a:close/>
                <a:moveTo>
                  <a:pt x="2718172" y="1104953"/>
                </a:moveTo>
                <a:lnTo>
                  <a:pt x="2717803" y="1105123"/>
                </a:lnTo>
                <a:lnTo>
                  <a:pt x="2704675" y="1107295"/>
                </a:lnTo>
                <a:lnTo>
                  <a:pt x="2705211" y="1104953"/>
                </a:lnTo>
                <a:close/>
                <a:moveTo>
                  <a:pt x="1858532" y="1104623"/>
                </a:moveTo>
                <a:lnTo>
                  <a:pt x="1864211" y="1107450"/>
                </a:lnTo>
                <a:lnTo>
                  <a:pt x="1860035" y="1106147"/>
                </a:lnTo>
                <a:lnTo>
                  <a:pt x="1858380" y="1105211"/>
                </a:lnTo>
                <a:close/>
                <a:moveTo>
                  <a:pt x="2272206" y="1104507"/>
                </a:moveTo>
                <a:lnTo>
                  <a:pt x="2272765" y="1114470"/>
                </a:lnTo>
                <a:lnTo>
                  <a:pt x="2269646" y="1119783"/>
                </a:lnTo>
                <a:lnTo>
                  <a:pt x="2267030" y="1116247"/>
                </a:lnTo>
                <a:lnTo>
                  <a:pt x="2267512" y="1114903"/>
                </a:lnTo>
                <a:close/>
                <a:moveTo>
                  <a:pt x="1274689" y="1104370"/>
                </a:moveTo>
                <a:lnTo>
                  <a:pt x="1276536" y="1104957"/>
                </a:lnTo>
                <a:lnTo>
                  <a:pt x="1276121" y="1109239"/>
                </a:lnTo>
                <a:lnTo>
                  <a:pt x="1276002" y="1110468"/>
                </a:lnTo>
                <a:lnTo>
                  <a:pt x="1275890" y="1111623"/>
                </a:lnTo>
                <a:lnTo>
                  <a:pt x="1273732" y="1119554"/>
                </a:lnTo>
                <a:lnTo>
                  <a:pt x="1272782" y="1119231"/>
                </a:lnTo>
                <a:lnTo>
                  <a:pt x="1274555" y="1111775"/>
                </a:lnTo>
                <a:lnTo>
                  <a:pt x="1274605" y="1109036"/>
                </a:lnTo>
                <a:close/>
                <a:moveTo>
                  <a:pt x="2349217" y="1104279"/>
                </a:moveTo>
                <a:lnTo>
                  <a:pt x="2350067" y="1104355"/>
                </a:lnTo>
                <a:lnTo>
                  <a:pt x="2349905" y="1107722"/>
                </a:lnTo>
                <a:lnTo>
                  <a:pt x="2342197" y="1105819"/>
                </a:lnTo>
                <a:lnTo>
                  <a:pt x="2342470" y="1105198"/>
                </a:lnTo>
                <a:close/>
                <a:moveTo>
                  <a:pt x="2660775" y="1103938"/>
                </a:moveTo>
                <a:lnTo>
                  <a:pt x="2671241" y="1104953"/>
                </a:lnTo>
                <a:lnTo>
                  <a:pt x="2671278" y="1104953"/>
                </a:lnTo>
                <a:lnTo>
                  <a:pt x="2671318" y="1104953"/>
                </a:lnTo>
                <a:lnTo>
                  <a:pt x="2672240" y="1104953"/>
                </a:lnTo>
                <a:lnTo>
                  <a:pt x="2671253" y="1110044"/>
                </a:lnTo>
                <a:lnTo>
                  <a:pt x="2656611" y="1109066"/>
                </a:lnTo>
                <a:lnTo>
                  <a:pt x="2659042" y="1103938"/>
                </a:lnTo>
                <a:close/>
                <a:moveTo>
                  <a:pt x="1965405" y="1103664"/>
                </a:moveTo>
                <a:lnTo>
                  <a:pt x="1985206" y="1120499"/>
                </a:lnTo>
                <a:lnTo>
                  <a:pt x="1985481" y="1120870"/>
                </a:lnTo>
                <a:lnTo>
                  <a:pt x="1983121" y="1128644"/>
                </a:lnTo>
                <a:lnTo>
                  <a:pt x="1962700" y="1112451"/>
                </a:lnTo>
                <a:close/>
                <a:moveTo>
                  <a:pt x="2449133" y="1103463"/>
                </a:moveTo>
                <a:lnTo>
                  <a:pt x="2457044" y="1108476"/>
                </a:lnTo>
                <a:lnTo>
                  <a:pt x="2456801" y="1110283"/>
                </a:lnTo>
                <a:lnTo>
                  <a:pt x="2447801" y="1106244"/>
                </a:lnTo>
                <a:close/>
                <a:moveTo>
                  <a:pt x="2484589" y="1103168"/>
                </a:moveTo>
                <a:lnTo>
                  <a:pt x="2481380" y="1124720"/>
                </a:lnTo>
                <a:lnTo>
                  <a:pt x="2476877" y="1119879"/>
                </a:lnTo>
                <a:close/>
                <a:moveTo>
                  <a:pt x="2591808" y="1103047"/>
                </a:moveTo>
                <a:lnTo>
                  <a:pt x="2591872" y="1103090"/>
                </a:lnTo>
                <a:lnTo>
                  <a:pt x="2591377" y="1105850"/>
                </a:lnTo>
                <a:lnTo>
                  <a:pt x="2590678" y="1105273"/>
                </a:lnTo>
                <a:close/>
                <a:moveTo>
                  <a:pt x="1643459" y="1102982"/>
                </a:moveTo>
                <a:lnTo>
                  <a:pt x="1643722" y="1103203"/>
                </a:lnTo>
                <a:lnTo>
                  <a:pt x="1641922" y="1103332"/>
                </a:lnTo>
                <a:lnTo>
                  <a:pt x="1641735" y="1103154"/>
                </a:lnTo>
                <a:lnTo>
                  <a:pt x="1642092" y="1103118"/>
                </a:lnTo>
                <a:lnTo>
                  <a:pt x="1643212" y="1103006"/>
                </a:lnTo>
                <a:close/>
                <a:moveTo>
                  <a:pt x="1310702" y="1102947"/>
                </a:moveTo>
                <a:lnTo>
                  <a:pt x="1357147" y="1124552"/>
                </a:lnTo>
                <a:lnTo>
                  <a:pt x="1349231" y="1122034"/>
                </a:lnTo>
                <a:lnTo>
                  <a:pt x="1327182" y="1111775"/>
                </a:lnTo>
                <a:lnTo>
                  <a:pt x="1310339" y="1103937"/>
                </a:lnTo>
                <a:close/>
                <a:moveTo>
                  <a:pt x="2543027" y="1102750"/>
                </a:moveTo>
                <a:lnTo>
                  <a:pt x="2545690" y="1107313"/>
                </a:lnTo>
                <a:lnTo>
                  <a:pt x="2542891" y="1112654"/>
                </a:lnTo>
                <a:lnTo>
                  <a:pt x="2540040" y="1119404"/>
                </a:lnTo>
                <a:close/>
                <a:moveTo>
                  <a:pt x="1753855" y="1102651"/>
                </a:moveTo>
                <a:lnTo>
                  <a:pt x="1765865" y="1104511"/>
                </a:lnTo>
                <a:lnTo>
                  <a:pt x="1765512" y="1106157"/>
                </a:lnTo>
                <a:close/>
                <a:moveTo>
                  <a:pt x="1651168" y="1102214"/>
                </a:moveTo>
                <a:lnTo>
                  <a:pt x="1652740" y="1102560"/>
                </a:lnTo>
                <a:lnTo>
                  <a:pt x="1652496" y="1102578"/>
                </a:lnTo>
                <a:lnTo>
                  <a:pt x="1652235" y="1102596"/>
                </a:lnTo>
                <a:lnTo>
                  <a:pt x="1651322" y="1102662"/>
                </a:lnTo>
                <a:lnTo>
                  <a:pt x="1650830" y="1102247"/>
                </a:lnTo>
                <a:lnTo>
                  <a:pt x="1650851" y="1102245"/>
                </a:lnTo>
                <a:close/>
                <a:moveTo>
                  <a:pt x="1997572" y="1102175"/>
                </a:moveTo>
                <a:lnTo>
                  <a:pt x="2002278" y="1108172"/>
                </a:lnTo>
                <a:lnTo>
                  <a:pt x="2015495" y="1132637"/>
                </a:lnTo>
                <a:lnTo>
                  <a:pt x="2014521" y="1135475"/>
                </a:lnTo>
                <a:lnTo>
                  <a:pt x="1995322" y="1108392"/>
                </a:lnTo>
                <a:close/>
                <a:moveTo>
                  <a:pt x="1788183" y="1102008"/>
                </a:moveTo>
                <a:lnTo>
                  <a:pt x="1798655" y="1105751"/>
                </a:lnTo>
                <a:lnTo>
                  <a:pt x="1798216" y="1107905"/>
                </a:lnTo>
                <a:lnTo>
                  <a:pt x="1787662" y="1104528"/>
                </a:lnTo>
                <a:close/>
                <a:moveTo>
                  <a:pt x="1265339" y="1101398"/>
                </a:moveTo>
                <a:lnTo>
                  <a:pt x="1268919" y="1102536"/>
                </a:lnTo>
                <a:lnTo>
                  <a:pt x="1267791" y="1117534"/>
                </a:lnTo>
                <a:lnTo>
                  <a:pt x="1265305" y="1116688"/>
                </a:lnTo>
                <a:lnTo>
                  <a:pt x="1265321" y="1109531"/>
                </a:lnTo>
                <a:close/>
                <a:moveTo>
                  <a:pt x="1521772" y="1101266"/>
                </a:moveTo>
                <a:lnTo>
                  <a:pt x="1538048" y="1105300"/>
                </a:lnTo>
                <a:lnTo>
                  <a:pt x="1518682" y="1111378"/>
                </a:lnTo>
                <a:lnTo>
                  <a:pt x="1506575" y="1118146"/>
                </a:lnTo>
                <a:lnTo>
                  <a:pt x="1499318" y="1116174"/>
                </a:lnTo>
                <a:lnTo>
                  <a:pt x="1503705" y="1110960"/>
                </a:lnTo>
                <a:close/>
                <a:moveTo>
                  <a:pt x="2414734" y="1101077"/>
                </a:moveTo>
                <a:lnTo>
                  <a:pt x="2431071" y="1106904"/>
                </a:lnTo>
                <a:lnTo>
                  <a:pt x="2430876" y="1108705"/>
                </a:lnTo>
                <a:lnTo>
                  <a:pt x="2414126" y="1102320"/>
                </a:lnTo>
                <a:close/>
                <a:moveTo>
                  <a:pt x="1882992" y="1100342"/>
                </a:moveTo>
                <a:lnTo>
                  <a:pt x="1883500" y="1100787"/>
                </a:lnTo>
                <a:lnTo>
                  <a:pt x="1883881" y="1101355"/>
                </a:lnTo>
                <a:close/>
                <a:moveTo>
                  <a:pt x="2383420" y="1100003"/>
                </a:moveTo>
                <a:lnTo>
                  <a:pt x="2393880" y="1101567"/>
                </a:lnTo>
                <a:lnTo>
                  <a:pt x="2403194" y="1103936"/>
                </a:lnTo>
                <a:lnTo>
                  <a:pt x="2403842" y="1104183"/>
                </a:lnTo>
                <a:lnTo>
                  <a:pt x="2403831" y="1104306"/>
                </a:lnTo>
                <a:lnTo>
                  <a:pt x="2400217" y="1103259"/>
                </a:lnTo>
                <a:lnTo>
                  <a:pt x="2383344" y="1101003"/>
                </a:lnTo>
                <a:close/>
                <a:moveTo>
                  <a:pt x="1673548" y="1099983"/>
                </a:moveTo>
                <a:lnTo>
                  <a:pt x="1675252" y="1100955"/>
                </a:lnTo>
                <a:lnTo>
                  <a:pt x="1675011" y="1100973"/>
                </a:lnTo>
                <a:lnTo>
                  <a:pt x="1675004" y="1100973"/>
                </a:lnTo>
                <a:lnTo>
                  <a:pt x="1671448" y="1100193"/>
                </a:lnTo>
                <a:close/>
                <a:moveTo>
                  <a:pt x="1848430" y="1099587"/>
                </a:moveTo>
                <a:lnTo>
                  <a:pt x="1853809" y="1102267"/>
                </a:lnTo>
                <a:lnTo>
                  <a:pt x="1853726" y="1102581"/>
                </a:lnTo>
                <a:close/>
                <a:moveTo>
                  <a:pt x="1193995" y="1099552"/>
                </a:moveTo>
                <a:lnTo>
                  <a:pt x="1194527" y="1099732"/>
                </a:lnTo>
                <a:lnTo>
                  <a:pt x="1194904" y="1099860"/>
                </a:lnTo>
                <a:lnTo>
                  <a:pt x="1194597" y="1100720"/>
                </a:lnTo>
                <a:lnTo>
                  <a:pt x="1194077" y="1102352"/>
                </a:lnTo>
                <a:lnTo>
                  <a:pt x="1179432" y="1108137"/>
                </a:lnTo>
                <a:lnTo>
                  <a:pt x="1176783" y="1107184"/>
                </a:lnTo>
                <a:lnTo>
                  <a:pt x="1188021" y="1102201"/>
                </a:lnTo>
                <a:close/>
                <a:moveTo>
                  <a:pt x="1805774" y="1099058"/>
                </a:moveTo>
                <a:lnTo>
                  <a:pt x="1817262" y="1103173"/>
                </a:lnTo>
                <a:lnTo>
                  <a:pt x="1816725" y="1105070"/>
                </a:lnTo>
                <a:lnTo>
                  <a:pt x="1805220" y="1100959"/>
                </a:lnTo>
                <a:close/>
                <a:moveTo>
                  <a:pt x="1312224" y="1098795"/>
                </a:moveTo>
                <a:lnTo>
                  <a:pt x="1391649" y="1135523"/>
                </a:lnTo>
                <a:lnTo>
                  <a:pt x="1386245" y="1133804"/>
                </a:lnTo>
                <a:lnTo>
                  <a:pt x="1373248" y="1127755"/>
                </a:lnTo>
                <a:lnTo>
                  <a:pt x="1312049" y="1099273"/>
                </a:lnTo>
                <a:close/>
                <a:moveTo>
                  <a:pt x="2318380" y="1098674"/>
                </a:moveTo>
                <a:lnTo>
                  <a:pt x="2324101" y="1098979"/>
                </a:lnTo>
                <a:lnTo>
                  <a:pt x="2324072" y="1100476"/>
                </a:lnTo>
                <a:lnTo>
                  <a:pt x="2322359" y="1100817"/>
                </a:lnTo>
                <a:lnTo>
                  <a:pt x="2321980" y="1100718"/>
                </a:lnTo>
                <a:lnTo>
                  <a:pt x="2313474" y="1099672"/>
                </a:lnTo>
                <a:close/>
                <a:moveTo>
                  <a:pt x="1628370" y="1098505"/>
                </a:moveTo>
                <a:lnTo>
                  <a:pt x="1629598" y="1099691"/>
                </a:lnTo>
                <a:lnTo>
                  <a:pt x="1628297" y="1099801"/>
                </a:lnTo>
                <a:lnTo>
                  <a:pt x="1627428" y="1098858"/>
                </a:lnTo>
                <a:close/>
                <a:moveTo>
                  <a:pt x="2627987" y="1098486"/>
                </a:moveTo>
                <a:lnTo>
                  <a:pt x="2643301" y="1102244"/>
                </a:lnTo>
                <a:lnTo>
                  <a:pt x="2643975" y="1102309"/>
                </a:lnTo>
                <a:lnTo>
                  <a:pt x="2646087" y="1102804"/>
                </a:lnTo>
                <a:lnTo>
                  <a:pt x="2644965" y="1107706"/>
                </a:lnTo>
                <a:lnTo>
                  <a:pt x="2637789" y="1105971"/>
                </a:lnTo>
                <a:lnTo>
                  <a:pt x="2627005" y="1100483"/>
                </a:lnTo>
                <a:close/>
                <a:moveTo>
                  <a:pt x="1255489" y="1098266"/>
                </a:moveTo>
                <a:lnTo>
                  <a:pt x="1257844" y="1099015"/>
                </a:lnTo>
                <a:lnTo>
                  <a:pt x="1258552" y="1099240"/>
                </a:lnTo>
                <a:lnTo>
                  <a:pt x="1259898" y="1099668"/>
                </a:lnTo>
                <a:lnTo>
                  <a:pt x="1259090" y="1114575"/>
                </a:lnTo>
                <a:lnTo>
                  <a:pt x="1255458" y="1113340"/>
                </a:lnTo>
                <a:close/>
                <a:moveTo>
                  <a:pt x="1932815" y="1097976"/>
                </a:moveTo>
                <a:lnTo>
                  <a:pt x="1942083" y="1102795"/>
                </a:lnTo>
                <a:lnTo>
                  <a:pt x="1943006" y="1103525"/>
                </a:lnTo>
                <a:lnTo>
                  <a:pt x="1938636" y="1116987"/>
                </a:lnTo>
                <a:lnTo>
                  <a:pt x="1930595" y="1113137"/>
                </a:lnTo>
                <a:lnTo>
                  <a:pt x="1928444" y="1110860"/>
                </a:lnTo>
                <a:close/>
                <a:moveTo>
                  <a:pt x="1507324" y="1097690"/>
                </a:moveTo>
                <a:lnTo>
                  <a:pt x="1511730" y="1098780"/>
                </a:lnTo>
                <a:lnTo>
                  <a:pt x="1496546" y="1110542"/>
                </a:lnTo>
                <a:lnTo>
                  <a:pt x="1504579" y="1099425"/>
                </a:lnTo>
                <a:close/>
                <a:moveTo>
                  <a:pt x="1237106" y="1097628"/>
                </a:moveTo>
                <a:lnTo>
                  <a:pt x="1239310" y="1107848"/>
                </a:lnTo>
                <a:lnTo>
                  <a:pt x="1234482" y="1106207"/>
                </a:lnTo>
                <a:lnTo>
                  <a:pt x="1230784" y="1104949"/>
                </a:lnTo>
                <a:lnTo>
                  <a:pt x="1230563" y="1104874"/>
                </a:lnTo>
                <a:lnTo>
                  <a:pt x="1230265" y="1103832"/>
                </a:lnTo>
                <a:lnTo>
                  <a:pt x="1236085" y="1099366"/>
                </a:lnTo>
                <a:close/>
                <a:moveTo>
                  <a:pt x="1772637" y="1097555"/>
                </a:moveTo>
                <a:lnTo>
                  <a:pt x="1778429" y="1098520"/>
                </a:lnTo>
                <a:lnTo>
                  <a:pt x="1783993" y="1100509"/>
                </a:lnTo>
                <a:lnTo>
                  <a:pt x="1783434" y="1103174"/>
                </a:lnTo>
                <a:lnTo>
                  <a:pt x="1776418" y="1100719"/>
                </a:lnTo>
                <a:lnTo>
                  <a:pt x="1774969" y="1100466"/>
                </a:lnTo>
                <a:lnTo>
                  <a:pt x="1772208" y="1099582"/>
                </a:lnTo>
                <a:close/>
                <a:moveTo>
                  <a:pt x="2017080" y="1097103"/>
                </a:moveTo>
                <a:lnTo>
                  <a:pt x="2021526" y="1114986"/>
                </a:lnTo>
                <a:lnTo>
                  <a:pt x="2020899" y="1116822"/>
                </a:lnTo>
                <a:lnTo>
                  <a:pt x="2017542" y="1105291"/>
                </a:lnTo>
                <a:close/>
                <a:moveTo>
                  <a:pt x="1095286" y="1096662"/>
                </a:moveTo>
                <a:lnTo>
                  <a:pt x="1105783" y="1096874"/>
                </a:lnTo>
                <a:lnTo>
                  <a:pt x="1131630" y="1097397"/>
                </a:lnTo>
                <a:lnTo>
                  <a:pt x="1132546" y="1097271"/>
                </a:lnTo>
                <a:lnTo>
                  <a:pt x="1139697" y="1099844"/>
                </a:lnTo>
                <a:lnTo>
                  <a:pt x="1139393" y="1099890"/>
                </a:lnTo>
                <a:lnTo>
                  <a:pt x="1138340" y="1100047"/>
                </a:lnTo>
                <a:lnTo>
                  <a:pt x="1113871" y="1103705"/>
                </a:lnTo>
                <a:close/>
                <a:moveTo>
                  <a:pt x="2724733" y="1096515"/>
                </a:moveTo>
                <a:lnTo>
                  <a:pt x="2724213" y="1097533"/>
                </a:lnTo>
                <a:lnTo>
                  <a:pt x="2719667" y="1099026"/>
                </a:lnTo>
                <a:lnTo>
                  <a:pt x="2706568" y="1099026"/>
                </a:lnTo>
                <a:lnTo>
                  <a:pt x="2707136" y="1096545"/>
                </a:lnTo>
                <a:lnTo>
                  <a:pt x="2721699" y="1097164"/>
                </a:lnTo>
                <a:lnTo>
                  <a:pt x="2721705" y="1097163"/>
                </a:lnTo>
                <a:lnTo>
                  <a:pt x="2721735" y="1097164"/>
                </a:lnTo>
                <a:lnTo>
                  <a:pt x="2721742" y="1097162"/>
                </a:lnTo>
                <a:lnTo>
                  <a:pt x="2721777" y="1097164"/>
                </a:lnTo>
                <a:close/>
                <a:moveTo>
                  <a:pt x="1712119" y="1096188"/>
                </a:moveTo>
                <a:lnTo>
                  <a:pt x="1725336" y="1098235"/>
                </a:lnTo>
                <a:lnTo>
                  <a:pt x="1733220" y="1101736"/>
                </a:lnTo>
                <a:lnTo>
                  <a:pt x="1734934" y="1102254"/>
                </a:lnTo>
                <a:lnTo>
                  <a:pt x="1718870" y="1099437"/>
                </a:lnTo>
                <a:close/>
                <a:moveTo>
                  <a:pt x="2698728" y="1096188"/>
                </a:moveTo>
                <a:lnTo>
                  <a:pt x="2700053" y="1096244"/>
                </a:lnTo>
                <a:lnTo>
                  <a:pt x="2699257" y="1099026"/>
                </a:lnTo>
                <a:lnTo>
                  <a:pt x="2697207" y="1099026"/>
                </a:lnTo>
                <a:close/>
                <a:moveTo>
                  <a:pt x="2618512" y="1096161"/>
                </a:moveTo>
                <a:lnTo>
                  <a:pt x="2620522" y="1096654"/>
                </a:lnTo>
                <a:lnTo>
                  <a:pt x="2620417" y="1097131"/>
                </a:lnTo>
                <a:close/>
                <a:moveTo>
                  <a:pt x="2357193" y="1096085"/>
                </a:moveTo>
                <a:lnTo>
                  <a:pt x="2374383" y="1098653"/>
                </a:lnTo>
                <a:lnTo>
                  <a:pt x="2373920" y="1099743"/>
                </a:lnTo>
                <a:lnTo>
                  <a:pt x="2371092" y="1099364"/>
                </a:lnTo>
                <a:lnTo>
                  <a:pt x="2359439" y="1099326"/>
                </a:lnTo>
                <a:lnTo>
                  <a:pt x="2357060" y="1098854"/>
                </a:lnTo>
                <a:close/>
                <a:moveTo>
                  <a:pt x="1500732" y="1096058"/>
                </a:moveTo>
                <a:lnTo>
                  <a:pt x="1501878" y="1096342"/>
                </a:lnTo>
                <a:lnTo>
                  <a:pt x="1498689" y="1099277"/>
                </a:lnTo>
                <a:lnTo>
                  <a:pt x="1500636" y="1096160"/>
                </a:lnTo>
                <a:close/>
                <a:moveTo>
                  <a:pt x="2865889" y="1095571"/>
                </a:moveTo>
                <a:lnTo>
                  <a:pt x="2864423" y="1104343"/>
                </a:lnTo>
                <a:lnTo>
                  <a:pt x="2826640" y="1202348"/>
                </a:lnTo>
                <a:lnTo>
                  <a:pt x="2814678" y="1221558"/>
                </a:lnTo>
                <a:lnTo>
                  <a:pt x="2793168" y="1249382"/>
                </a:lnTo>
                <a:lnTo>
                  <a:pt x="2799064" y="1233854"/>
                </a:lnTo>
                <a:cubicBezTo>
                  <a:pt x="2810334" y="1205308"/>
                  <a:pt x="2821571" y="1178085"/>
                  <a:pt x="2832556" y="1153044"/>
                </a:cubicBezTo>
                <a:cubicBezTo>
                  <a:pt x="2832489" y="1152708"/>
                  <a:pt x="2832489" y="1152363"/>
                  <a:pt x="2832556" y="1152027"/>
                </a:cubicBezTo>
                <a:cubicBezTo>
                  <a:pt x="2844579" y="1132555"/>
                  <a:pt x="2855246" y="1114436"/>
                  <a:pt x="2864729" y="1097503"/>
                </a:cubicBezTo>
                <a:close/>
                <a:moveTo>
                  <a:pt x="2436613" y="1095523"/>
                </a:moveTo>
                <a:lnTo>
                  <a:pt x="2444261" y="1100373"/>
                </a:lnTo>
                <a:lnTo>
                  <a:pt x="2442573" y="1103897"/>
                </a:lnTo>
                <a:lnTo>
                  <a:pt x="2435937" y="1100919"/>
                </a:lnTo>
                <a:close/>
                <a:moveTo>
                  <a:pt x="2681621" y="1095461"/>
                </a:moveTo>
                <a:lnTo>
                  <a:pt x="2691759" y="1095891"/>
                </a:lnTo>
                <a:lnTo>
                  <a:pt x="2690079" y="1099026"/>
                </a:lnTo>
                <a:lnTo>
                  <a:pt x="2680990" y="1099026"/>
                </a:lnTo>
                <a:close/>
                <a:moveTo>
                  <a:pt x="1758528" y="1095205"/>
                </a:moveTo>
                <a:lnTo>
                  <a:pt x="1767534" y="1096705"/>
                </a:lnTo>
                <a:lnTo>
                  <a:pt x="1767256" y="1097998"/>
                </a:lnTo>
                <a:close/>
                <a:moveTo>
                  <a:pt x="1316997" y="1095052"/>
                </a:moveTo>
                <a:lnTo>
                  <a:pt x="1320135" y="1095979"/>
                </a:lnTo>
                <a:lnTo>
                  <a:pt x="1433608" y="1148865"/>
                </a:lnTo>
                <a:lnTo>
                  <a:pt x="1432343" y="1148463"/>
                </a:lnTo>
                <a:lnTo>
                  <a:pt x="1430370" y="1147835"/>
                </a:lnTo>
                <a:lnTo>
                  <a:pt x="1409827" y="1138271"/>
                </a:lnTo>
                <a:lnTo>
                  <a:pt x="1392446" y="1130179"/>
                </a:lnTo>
                <a:close/>
                <a:moveTo>
                  <a:pt x="2663844" y="1094705"/>
                </a:moveTo>
                <a:lnTo>
                  <a:pt x="2674141" y="1095143"/>
                </a:lnTo>
                <a:lnTo>
                  <a:pt x="2673389" y="1099026"/>
                </a:lnTo>
                <a:lnTo>
                  <a:pt x="2661417" y="1099026"/>
                </a:lnTo>
                <a:close/>
                <a:moveTo>
                  <a:pt x="2347124" y="1094580"/>
                </a:moveTo>
                <a:lnTo>
                  <a:pt x="2350512" y="1095087"/>
                </a:lnTo>
                <a:lnTo>
                  <a:pt x="2350395" y="1097533"/>
                </a:lnTo>
                <a:lnTo>
                  <a:pt x="2346194" y="1096701"/>
                </a:lnTo>
                <a:close/>
                <a:moveTo>
                  <a:pt x="2654218" y="1094296"/>
                </a:moveTo>
                <a:lnTo>
                  <a:pt x="2656468" y="1094392"/>
                </a:lnTo>
                <a:lnTo>
                  <a:pt x="2654026" y="1098743"/>
                </a:lnTo>
                <a:lnTo>
                  <a:pt x="2653892" y="1099026"/>
                </a:lnTo>
                <a:lnTo>
                  <a:pt x="2653130" y="1099026"/>
                </a:lnTo>
                <a:close/>
                <a:moveTo>
                  <a:pt x="1242754" y="1094218"/>
                </a:moveTo>
                <a:lnTo>
                  <a:pt x="1248931" y="1096181"/>
                </a:lnTo>
                <a:lnTo>
                  <a:pt x="1249490" y="1096359"/>
                </a:lnTo>
                <a:lnTo>
                  <a:pt x="1249773" y="1096449"/>
                </a:lnTo>
                <a:lnTo>
                  <a:pt x="1249316" y="1111251"/>
                </a:lnTo>
                <a:lnTo>
                  <a:pt x="1245239" y="1109865"/>
                </a:lnTo>
                <a:lnTo>
                  <a:pt x="1245184" y="1105219"/>
                </a:lnTo>
                <a:lnTo>
                  <a:pt x="1245167" y="1103776"/>
                </a:lnTo>
                <a:lnTo>
                  <a:pt x="1245165" y="1103577"/>
                </a:lnTo>
                <a:lnTo>
                  <a:pt x="1245058" y="1103162"/>
                </a:lnTo>
                <a:lnTo>
                  <a:pt x="1243037" y="1095316"/>
                </a:lnTo>
                <a:close/>
                <a:moveTo>
                  <a:pt x="2341238" y="1094020"/>
                </a:moveTo>
                <a:lnTo>
                  <a:pt x="2340550" y="1095582"/>
                </a:lnTo>
                <a:lnTo>
                  <a:pt x="2337010" y="1094881"/>
                </a:lnTo>
                <a:close/>
                <a:moveTo>
                  <a:pt x="2598814" y="1093737"/>
                </a:moveTo>
                <a:lnTo>
                  <a:pt x="2617868" y="1103426"/>
                </a:lnTo>
                <a:lnTo>
                  <a:pt x="2617475" y="1104228"/>
                </a:lnTo>
                <a:lnTo>
                  <a:pt x="2598066" y="1097924"/>
                </a:lnTo>
                <a:close/>
                <a:moveTo>
                  <a:pt x="2383904" y="1093623"/>
                </a:moveTo>
                <a:lnTo>
                  <a:pt x="2399976" y="1095811"/>
                </a:lnTo>
                <a:lnTo>
                  <a:pt x="2404536" y="1097438"/>
                </a:lnTo>
                <a:lnTo>
                  <a:pt x="2404415" y="1098618"/>
                </a:lnTo>
                <a:lnTo>
                  <a:pt x="2403265" y="1098180"/>
                </a:lnTo>
                <a:lnTo>
                  <a:pt x="2393951" y="1095808"/>
                </a:lnTo>
                <a:lnTo>
                  <a:pt x="2383853" y="1094297"/>
                </a:lnTo>
                <a:close/>
                <a:moveTo>
                  <a:pt x="1789952" y="1093443"/>
                </a:moveTo>
                <a:lnTo>
                  <a:pt x="1791973" y="1094117"/>
                </a:lnTo>
                <a:lnTo>
                  <a:pt x="1800463" y="1097158"/>
                </a:lnTo>
                <a:lnTo>
                  <a:pt x="1800329" y="1097616"/>
                </a:lnTo>
                <a:lnTo>
                  <a:pt x="1800022" y="1099102"/>
                </a:lnTo>
                <a:lnTo>
                  <a:pt x="1789556" y="1095363"/>
                </a:lnTo>
                <a:close/>
                <a:moveTo>
                  <a:pt x="1662041" y="1093414"/>
                </a:moveTo>
                <a:lnTo>
                  <a:pt x="1667439" y="1096495"/>
                </a:lnTo>
                <a:lnTo>
                  <a:pt x="1662723" y="1096894"/>
                </a:lnTo>
                <a:lnTo>
                  <a:pt x="1658560" y="1097246"/>
                </a:lnTo>
                <a:lnTo>
                  <a:pt x="1658176" y="1097278"/>
                </a:lnTo>
                <a:lnTo>
                  <a:pt x="1656639" y="1096941"/>
                </a:lnTo>
                <a:lnTo>
                  <a:pt x="1653144" y="1094343"/>
                </a:lnTo>
                <a:lnTo>
                  <a:pt x="1654793" y="1094170"/>
                </a:lnTo>
                <a:close/>
                <a:moveTo>
                  <a:pt x="1163452" y="1093041"/>
                </a:moveTo>
                <a:lnTo>
                  <a:pt x="1153425" y="1096333"/>
                </a:lnTo>
                <a:lnTo>
                  <a:pt x="1149654" y="1097421"/>
                </a:lnTo>
                <a:lnTo>
                  <a:pt x="1144640" y="1095616"/>
                </a:lnTo>
                <a:close/>
                <a:moveTo>
                  <a:pt x="1952309" y="1092536"/>
                </a:moveTo>
                <a:lnTo>
                  <a:pt x="1959764" y="1098873"/>
                </a:lnTo>
                <a:lnTo>
                  <a:pt x="1956973" y="1107910"/>
                </a:lnTo>
                <a:lnTo>
                  <a:pt x="1949295" y="1101822"/>
                </a:lnTo>
                <a:close/>
                <a:moveTo>
                  <a:pt x="1673535" y="1092214"/>
                </a:moveTo>
                <a:lnTo>
                  <a:pt x="1679840" y="1095448"/>
                </a:lnTo>
                <a:lnTo>
                  <a:pt x="1676520" y="1095728"/>
                </a:lnTo>
                <a:lnTo>
                  <a:pt x="1670861" y="1092493"/>
                </a:lnTo>
                <a:close/>
                <a:moveTo>
                  <a:pt x="1685653" y="1092090"/>
                </a:moveTo>
                <a:lnTo>
                  <a:pt x="1691832" y="1093047"/>
                </a:lnTo>
                <a:lnTo>
                  <a:pt x="1697166" y="1095630"/>
                </a:lnTo>
                <a:lnTo>
                  <a:pt x="1690838" y="1094520"/>
                </a:lnTo>
                <a:lnTo>
                  <a:pt x="1690833" y="1094520"/>
                </a:lnTo>
                <a:lnTo>
                  <a:pt x="1690831" y="1094520"/>
                </a:lnTo>
                <a:lnTo>
                  <a:pt x="1690827" y="1094520"/>
                </a:lnTo>
                <a:lnTo>
                  <a:pt x="1690825" y="1094520"/>
                </a:lnTo>
                <a:lnTo>
                  <a:pt x="1690410" y="1094555"/>
                </a:lnTo>
                <a:close/>
                <a:moveTo>
                  <a:pt x="2360513" y="1090803"/>
                </a:moveTo>
                <a:lnTo>
                  <a:pt x="2371363" y="1091916"/>
                </a:lnTo>
                <a:lnTo>
                  <a:pt x="2377095" y="1092696"/>
                </a:lnTo>
                <a:lnTo>
                  <a:pt x="2376822" y="1093244"/>
                </a:lnTo>
                <a:close/>
                <a:moveTo>
                  <a:pt x="966193" y="1090534"/>
                </a:moveTo>
                <a:lnTo>
                  <a:pt x="985129" y="1095770"/>
                </a:lnTo>
                <a:lnTo>
                  <a:pt x="990017" y="1097797"/>
                </a:lnTo>
                <a:lnTo>
                  <a:pt x="1003210" y="1103271"/>
                </a:lnTo>
                <a:lnTo>
                  <a:pt x="1006433" y="1104608"/>
                </a:lnTo>
                <a:lnTo>
                  <a:pt x="1003780" y="1104202"/>
                </a:lnTo>
                <a:lnTo>
                  <a:pt x="997074" y="1102951"/>
                </a:lnTo>
                <a:lnTo>
                  <a:pt x="980531" y="1099864"/>
                </a:lnTo>
                <a:lnTo>
                  <a:pt x="972484" y="1098362"/>
                </a:lnTo>
                <a:lnTo>
                  <a:pt x="970826" y="1097796"/>
                </a:lnTo>
                <a:lnTo>
                  <a:pt x="967863" y="1096638"/>
                </a:lnTo>
                <a:lnTo>
                  <a:pt x="966422" y="1096075"/>
                </a:lnTo>
                <a:lnTo>
                  <a:pt x="962793" y="1094658"/>
                </a:lnTo>
                <a:lnTo>
                  <a:pt x="965241" y="1091689"/>
                </a:lnTo>
                <a:close/>
                <a:moveTo>
                  <a:pt x="1917583" y="1090058"/>
                </a:moveTo>
                <a:lnTo>
                  <a:pt x="1927994" y="1095470"/>
                </a:lnTo>
                <a:lnTo>
                  <a:pt x="1924259" y="1106429"/>
                </a:lnTo>
                <a:lnTo>
                  <a:pt x="1916768" y="1098499"/>
                </a:lnTo>
                <a:lnTo>
                  <a:pt x="1915783" y="1096152"/>
                </a:lnTo>
                <a:close/>
                <a:moveTo>
                  <a:pt x="1655871" y="1089891"/>
                </a:moveTo>
                <a:lnTo>
                  <a:pt x="1655986" y="1089957"/>
                </a:lnTo>
                <a:lnTo>
                  <a:pt x="1651383" y="1090403"/>
                </a:lnTo>
                <a:close/>
                <a:moveTo>
                  <a:pt x="1774263" y="1089845"/>
                </a:moveTo>
                <a:lnTo>
                  <a:pt x="1782061" y="1090814"/>
                </a:lnTo>
                <a:lnTo>
                  <a:pt x="1785769" y="1092049"/>
                </a:lnTo>
                <a:lnTo>
                  <a:pt x="1785386" y="1093873"/>
                </a:lnTo>
                <a:lnTo>
                  <a:pt x="1778957" y="1091576"/>
                </a:lnTo>
                <a:lnTo>
                  <a:pt x="1774067" y="1090772"/>
                </a:lnTo>
                <a:close/>
                <a:moveTo>
                  <a:pt x="953780" y="1089378"/>
                </a:moveTo>
                <a:lnTo>
                  <a:pt x="953603" y="1089591"/>
                </a:lnTo>
                <a:lnTo>
                  <a:pt x="952728" y="1090642"/>
                </a:lnTo>
                <a:lnTo>
                  <a:pt x="952728" y="1090641"/>
                </a:lnTo>
                <a:close/>
                <a:moveTo>
                  <a:pt x="2141023" y="1088774"/>
                </a:moveTo>
                <a:lnTo>
                  <a:pt x="2144194" y="1125443"/>
                </a:lnTo>
                <a:lnTo>
                  <a:pt x="2149306" y="1142499"/>
                </a:lnTo>
                <a:lnTo>
                  <a:pt x="2139778" y="1169262"/>
                </a:lnTo>
                <a:lnTo>
                  <a:pt x="2136042" y="1157598"/>
                </a:lnTo>
                <a:lnTo>
                  <a:pt x="2127824" y="1124609"/>
                </a:lnTo>
                <a:close/>
                <a:moveTo>
                  <a:pt x="2420775" y="1088738"/>
                </a:moveTo>
                <a:lnTo>
                  <a:pt x="2432093" y="1092657"/>
                </a:lnTo>
                <a:lnTo>
                  <a:pt x="2432576" y="1092963"/>
                </a:lnTo>
                <a:lnTo>
                  <a:pt x="2431911" y="1099112"/>
                </a:lnTo>
                <a:lnTo>
                  <a:pt x="2418617" y="1093146"/>
                </a:lnTo>
                <a:close/>
                <a:moveTo>
                  <a:pt x="1666621" y="1088666"/>
                </a:moveTo>
                <a:lnTo>
                  <a:pt x="1667048" y="1088885"/>
                </a:lnTo>
                <a:lnTo>
                  <a:pt x="1664989" y="1089085"/>
                </a:lnTo>
                <a:lnTo>
                  <a:pt x="1664913" y="1089092"/>
                </a:lnTo>
                <a:lnTo>
                  <a:pt x="1664576" y="1088899"/>
                </a:lnTo>
                <a:close/>
                <a:moveTo>
                  <a:pt x="1970114" y="1088381"/>
                </a:moveTo>
                <a:lnTo>
                  <a:pt x="1988412" y="1111269"/>
                </a:lnTo>
                <a:lnTo>
                  <a:pt x="1987790" y="1113294"/>
                </a:lnTo>
                <a:lnTo>
                  <a:pt x="1967716" y="1096163"/>
                </a:lnTo>
                <a:close/>
                <a:moveTo>
                  <a:pt x="2244948" y="1088312"/>
                </a:moveTo>
                <a:lnTo>
                  <a:pt x="2244171" y="1095597"/>
                </a:lnTo>
                <a:lnTo>
                  <a:pt x="2249590" y="1150976"/>
                </a:lnTo>
                <a:lnTo>
                  <a:pt x="2236746" y="1186729"/>
                </a:lnTo>
                <a:lnTo>
                  <a:pt x="2228346" y="1129037"/>
                </a:lnTo>
                <a:lnTo>
                  <a:pt x="2236186" y="1108128"/>
                </a:lnTo>
                <a:close/>
                <a:moveTo>
                  <a:pt x="1714030" y="1087788"/>
                </a:moveTo>
                <a:lnTo>
                  <a:pt x="1725603" y="1089717"/>
                </a:lnTo>
                <a:lnTo>
                  <a:pt x="1734447" y="1093387"/>
                </a:lnTo>
                <a:lnTo>
                  <a:pt x="1721521" y="1091128"/>
                </a:lnTo>
                <a:close/>
                <a:moveTo>
                  <a:pt x="2633296" y="1087695"/>
                </a:moveTo>
                <a:lnTo>
                  <a:pt x="2634207" y="1087859"/>
                </a:lnTo>
                <a:lnTo>
                  <a:pt x="2643301" y="1091745"/>
                </a:lnTo>
                <a:lnTo>
                  <a:pt x="2648344" y="1092946"/>
                </a:lnTo>
                <a:lnTo>
                  <a:pt x="2647217" y="1097866"/>
                </a:lnTo>
                <a:lnTo>
                  <a:pt x="2641516" y="1096488"/>
                </a:lnTo>
                <a:lnTo>
                  <a:pt x="2631345" y="1091662"/>
                </a:lnTo>
                <a:close/>
                <a:moveTo>
                  <a:pt x="1291565" y="1087541"/>
                </a:moveTo>
                <a:lnTo>
                  <a:pt x="1291651" y="1087567"/>
                </a:lnTo>
                <a:lnTo>
                  <a:pt x="1291734" y="1087591"/>
                </a:lnTo>
                <a:lnTo>
                  <a:pt x="1291989" y="1087667"/>
                </a:lnTo>
                <a:lnTo>
                  <a:pt x="1291959" y="1087886"/>
                </a:lnTo>
                <a:lnTo>
                  <a:pt x="1291934" y="1088063"/>
                </a:lnTo>
                <a:lnTo>
                  <a:pt x="1287603" y="1102438"/>
                </a:lnTo>
                <a:lnTo>
                  <a:pt x="1287596" y="1102436"/>
                </a:lnTo>
                <a:lnTo>
                  <a:pt x="1287592" y="1102434"/>
                </a:lnTo>
                <a:lnTo>
                  <a:pt x="1287584" y="1102432"/>
                </a:lnTo>
                <a:lnTo>
                  <a:pt x="1289754" y="1094314"/>
                </a:lnTo>
                <a:close/>
                <a:moveTo>
                  <a:pt x="2683051" y="1087369"/>
                </a:moveTo>
                <a:lnTo>
                  <a:pt x="2695628" y="1088517"/>
                </a:lnTo>
                <a:lnTo>
                  <a:pt x="2682946" y="1087962"/>
                </a:lnTo>
                <a:close/>
                <a:moveTo>
                  <a:pt x="2022588" y="1087361"/>
                </a:moveTo>
                <a:lnTo>
                  <a:pt x="2025810" y="1102461"/>
                </a:lnTo>
                <a:lnTo>
                  <a:pt x="2025092" y="1104564"/>
                </a:lnTo>
                <a:lnTo>
                  <a:pt x="2022793" y="1095302"/>
                </a:lnTo>
                <a:close/>
                <a:moveTo>
                  <a:pt x="2839402" y="1087215"/>
                </a:moveTo>
                <a:lnTo>
                  <a:pt x="2836040" y="1106467"/>
                </a:lnTo>
                <a:lnTo>
                  <a:pt x="2798069" y="1203346"/>
                </a:lnTo>
                <a:lnTo>
                  <a:pt x="2785497" y="1224378"/>
                </a:lnTo>
                <a:lnTo>
                  <a:pt x="2754731" y="1265305"/>
                </a:lnTo>
                <a:lnTo>
                  <a:pt x="2776950" y="1209101"/>
                </a:lnTo>
                <a:lnTo>
                  <a:pt x="2786158" y="1188060"/>
                </a:lnTo>
                <a:lnTo>
                  <a:pt x="2789630" y="1181556"/>
                </a:lnTo>
                <a:lnTo>
                  <a:pt x="2791791" y="1175187"/>
                </a:lnTo>
                <a:lnTo>
                  <a:pt x="2811559" y="1130015"/>
                </a:lnTo>
                <a:close/>
                <a:moveTo>
                  <a:pt x="1679707" y="1087175"/>
                </a:moveTo>
                <a:lnTo>
                  <a:pt x="1680540" y="1087578"/>
                </a:lnTo>
                <a:lnTo>
                  <a:pt x="1677513" y="1087871"/>
                </a:lnTo>
                <a:lnTo>
                  <a:pt x="1676807" y="1087505"/>
                </a:lnTo>
                <a:close/>
                <a:moveTo>
                  <a:pt x="1912005" y="1087157"/>
                </a:moveTo>
                <a:lnTo>
                  <a:pt x="1912432" y="1087378"/>
                </a:lnTo>
                <a:lnTo>
                  <a:pt x="1912294" y="1087843"/>
                </a:lnTo>
                <a:close/>
                <a:moveTo>
                  <a:pt x="2324328" y="1087093"/>
                </a:moveTo>
                <a:lnTo>
                  <a:pt x="2324311" y="1088004"/>
                </a:lnTo>
                <a:lnTo>
                  <a:pt x="2316297" y="1088411"/>
                </a:lnTo>
                <a:close/>
                <a:moveTo>
                  <a:pt x="1218095" y="1086378"/>
                </a:moveTo>
                <a:lnTo>
                  <a:pt x="1219082" y="1086692"/>
                </a:lnTo>
                <a:lnTo>
                  <a:pt x="1220052" y="1088446"/>
                </a:lnTo>
                <a:lnTo>
                  <a:pt x="1217966" y="1090102"/>
                </a:lnTo>
                <a:lnTo>
                  <a:pt x="1217248" y="1090672"/>
                </a:lnTo>
                <a:lnTo>
                  <a:pt x="1217047" y="1090831"/>
                </a:lnTo>
                <a:lnTo>
                  <a:pt x="1217175" y="1090286"/>
                </a:lnTo>
                <a:close/>
                <a:moveTo>
                  <a:pt x="2668702" y="1086057"/>
                </a:moveTo>
                <a:lnTo>
                  <a:pt x="2675775" y="1086703"/>
                </a:lnTo>
                <a:lnTo>
                  <a:pt x="2675593" y="1087639"/>
                </a:lnTo>
                <a:lnTo>
                  <a:pt x="2672673" y="1087511"/>
                </a:lnTo>
                <a:lnTo>
                  <a:pt x="2668162" y="1087019"/>
                </a:lnTo>
                <a:close/>
                <a:moveTo>
                  <a:pt x="1248094" y="1085912"/>
                </a:moveTo>
                <a:lnTo>
                  <a:pt x="1248727" y="1089488"/>
                </a:lnTo>
                <a:lnTo>
                  <a:pt x="1248837" y="1090111"/>
                </a:lnTo>
                <a:lnTo>
                  <a:pt x="1248026" y="1089853"/>
                </a:lnTo>
                <a:lnTo>
                  <a:pt x="1247336" y="1089634"/>
                </a:lnTo>
                <a:lnTo>
                  <a:pt x="1245226" y="1088963"/>
                </a:lnTo>
                <a:lnTo>
                  <a:pt x="1247260" y="1087344"/>
                </a:lnTo>
                <a:close/>
                <a:moveTo>
                  <a:pt x="2576217" y="1085879"/>
                </a:moveTo>
                <a:lnTo>
                  <a:pt x="2579126" y="1086497"/>
                </a:lnTo>
                <a:lnTo>
                  <a:pt x="2589668" y="1089083"/>
                </a:lnTo>
                <a:lnTo>
                  <a:pt x="2590637" y="1089576"/>
                </a:lnTo>
                <a:lnTo>
                  <a:pt x="2588354" y="1094072"/>
                </a:lnTo>
                <a:lnTo>
                  <a:pt x="2576323" y="1085988"/>
                </a:lnTo>
                <a:close/>
                <a:moveTo>
                  <a:pt x="2412229" y="1085777"/>
                </a:moveTo>
                <a:lnTo>
                  <a:pt x="2415377" y="1086868"/>
                </a:lnTo>
                <a:lnTo>
                  <a:pt x="2413441" y="1090823"/>
                </a:lnTo>
                <a:lnTo>
                  <a:pt x="2411788" y="1090081"/>
                </a:lnTo>
                <a:close/>
                <a:moveTo>
                  <a:pt x="1696197" y="1085295"/>
                </a:moveTo>
                <a:lnTo>
                  <a:pt x="1701427" y="1087618"/>
                </a:lnTo>
                <a:lnTo>
                  <a:pt x="1693837" y="1086291"/>
                </a:lnTo>
                <a:lnTo>
                  <a:pt x="1693833" y="1086292"/>
                </a:lnTo>
                <a:lnTo>
                  <a:pt x="1693830" y="1086291"/>
                </a:lnTo>
                <a:lnTo>
                  <a:pt x="1693827" y="1086292"/>
                </a:lnTo>
                <a:lnTo>
                  <a:pt x="1693824" y="1086291"/>
                </a:lnTo>
                <a:lnTo>
                  <a:pt x="1691935" y="1086474"/>
                </a:lnTo>
                <a:lnTo>
                  <a:pt x="1690770" y="1085914"/>
                </a:lnTo>
                <a:close/>
                <a:moveTo>
                  <a:pt x="1283789" y="1085245"/>
                </a:moveTo>
                <a:lnTo>
                  <a:pt x="1284450" y="1085440"/>
                </a:lnTo>
                <a:lnTo>
                  <a:pt x="1284522" y="1085461"/>
                </a:lnTo>
                <a:lnTo>
                  <a:pt x="1284621" y="1085490"/>
                </a:lnTo>
                <a:lnTo>
                  <a:pt x="1284619" y="1085509"/>
                </a:lnTo>
                <a:lnTo>
                  <a:pt x="1283402" y="1095953"/>
                </a:lnTo>
                <a:close/>
                <a:moveTo>
                  <a:pt x="2341211" y="1085142"/>
                </a:moveTo>
                <a:lnTo>
                  <a:pt x="2344971" y="1085537"/>
                </a:lnTo>
                <a:lnTo>
                  <a:pt x="2344729" y="1086087"/>
                </a:lnTo>
                <a:lnTo>
                  <a:pt x="2332677" y="1086522"/>
                </a:lnTo>
                <a:lnTo>
                  <a:pt x="2332692" y="1085719"/>
                </a:lnTo>
                <a:lnTo>
                  <a:pt x="2336204" y="1085142"/>
                </a:lnTo>
                <a:close/>
                <a:moveTo>
                  <a:pt x="2656143" y="1084800"/>
                </a:moveTo>
                <a:lnTo>
                  <a:pt x="2656847" y="1084974"/>
                </a:lnTo>
                <a:lnTo>
                  <a:pt x="2661515" y="1085400"/>
                </a:lnTo>
                <a:lnTo>
                  <a:pt x="2661043" y="1086243"/>
                </a:lnTo>
                <a:lnTo>
                  <a:pt x="2656012" y="1085695"/>
                </a:lnTo>
                <a:close/>
                <a:moveTo>
                  <a:pt x="2616680" y="1084703"/>
                </a:moveTo>
                <a:lnTo>
                  <a:pt x="2622345" y="1085723"/>
                </a:lnTo>
                <a:lnTo>
                  <a:pt x="2622095" y="1087273"/>
                </a:lnTo>
                <a:close/>
                <a:moveTo>
                  <a:pt x="1791769" y="1084641"/>
                </a:moveTo>
                <a:lnTo>
                  <a:pt x="1796123" y="1086275"/>
                </a:lnTo>
                <a:lnTo>
                  <a:pt x="1791544" y="1085727"/>
                </a:lnTo>
                <a:close/>
                <a:moveTo>
                  <a:pt x="2027210" y="1083705"/>
                </a:moveTo>
                <a:lnTo>
                  <a:pt x="2028948" y="1093292"/>
                </a:lnTo>
                <a:lnTo>
                  <a:pt x="2028901" y="1093427"/>
                </a:lnTo>
                <a:lnTo>
                  <a:pt x="2027196" y="1085480"/>
                </a:lnTo>
                <a:close/>
                <a:moveTo>
                  <a:pt x="1905262" y="1083646"/>
                </a:moveTo>
                <a:lnTo>
                  <a:pt x="1905673" y="1083858"/>
                </a:lnTo>
                <a:lnTo>
                  <a:pt x="1905946" y="1085299"/>
                </a:lnTo>
                <a:close/>
                <a:moveTo>
                  <a:pt x="2601734" y="1083492"/>
                </a:moveTo>
                <a:lnTo>
                  <a:pt x="2621237" y="1092598"/>
                </a:lnTo>
                <a:lnTo>
                  <a:pt x="2621226" y="1092676"/>
                </a:lnTo>
                <a:lnTo>
                  <a:pt x="2602669" y="1088099"/>
                </a:lnTo>
                <a:lnTo>
                  <a:pt x="2600068" y="1086775"/>
                </a:lnTo>
                <a:close/>
                <a:moveTo>
                  <a:pt x="1846765" y="1083387"/>
                </a:moveTo>
                <a:lnTo>
                  <a:pt x="1853570" y="1085631"/>
                </a:lnTo>
                <a:lnTo>
                  <a:pt x="1858084" y="1088545"/>
                </a:lnTo>
                <a:lnTo>
                  <a:pt x="1857947" y="1088952"/>
                </a:lnTo>
                <a:lnTo>
                  <a:pt x="1846721" y="1083550"/>
                </a:lnTo>
                <a:close/>
                <a:moveTo>
                  <a:pt x="1109111" y="1082830"/>
                </a:moveTo>
                <a:lnTo>
                  <a:pt x="1125480" y="1083330"/>
                </a:lnTo>
                <a:lnTo>
                  <a:pt x="1148116" y="1084023"/>
                </a:lnTo>
                <a:lnTo>
                  <a:pt x="1160694" y="1088281"/>
                </a:lnTo>
                <a:lnTo>
                  <a:pt x="1157307" y="1089285"/>
                </a:lnTo>
                <a:lnTo>
                  <a:pt x="1129202" y="1090060"/>
                </a:lnTo>
                <a:close/>
                <a:moveTo>
                  <a:pt x="1275081" y="1082673"/>
                </a:moveTo>
                <a:lnTo>
                  <a:pt x="1278421" y="1083659"/>
                </a:lnTo>
                <a:lnTo>
                  <a:pt x="1278594" y="1083710"/>
                </a:lnTo>
                <a:lnTo>
                  <a:pt x="1278309" y="1086654"/>
                </a:lnTo>
                <a:lnTo>
                  <a:pt x="1277103" y="1099099"/>
                </a:lnTo>
                <a:lnTo>
                  <a:pt x="1276926" y="1099043"/>
                </a:lnTo>
                <a:lnTo>
                  <a:pt x="1276004" y="1098750"/>
                </a:lnTo>
                <a:lnTo>
                  <a:pt x="1274798" y="1098366"/>
                </a:lnTo>
                <a:lnTo>
                  <a:pt x="1274907" y="1092312"/>
                </a:lnTo>
                <a:close/>
                <a:moveTo>
                  <a:pt x="1810763" y="1081946"/>
                </a:moveTo>
                <a:lnTo>
                  <a:pt x="1812646" y="1082656"/>
                </a:lnTo>
                <a:lnTo>
                  <a:pt x="1821850" y="1087000"/>
                </a:lnTo>
                <a:lnTo>
                  <a:pt x="1821723" y="1087450"/>
                </a:lnTo>
                <a:lnTo>
                  <a:pt x="1810384" y="1083241"/>
                </a:lnTo>
                <a:close/>
                <a:moveTo>
                  <a:pt x="2710516" y="1081780"/>
                </a:moveTo>
                <a:lnTo>
                  <a:pt x="2727253" y="1083682"/>
                </a:lnTo>
                <a:lnTo>
                  <a:pt x="2724100" y="1084121"/>
                </a:lnTo>
                <a:lnTo>
                  <a:pt x="2710270" y="1082855"/>
                </a:lnTo>
                <a:close/>
                <a:moveTo>
                  <a:pt x="1558395" y="1081766"/>
                </a:moveTo>
                <a:lnTo>
                  <a:pt x="1559706" y="1082055"/>
                </a:lnTo>
                <a:lnTo>
                  <a:pt x="1558659" y="1098538"/>
                </a:lnTo>
                <a:lnTo>
                  <a:pt x="1558368" y="1098932"/>
                </a:lnTo>
                <a:lnTo>
                  <a:pt x="1550472" y="1101407"/>
                </a:lnTo>
                <a:lnTo>
                  <a:pt x="1530619" y="1096514"/>
                </a:lnTo>
                <a:lnTo>
                  <a:pt x="1557811" y="1081925"/>
                </a:lnTo>
                <a:close/>
                <a:moveTo>
                  <a:pt x="1938563" y="1081032"/>
                </a:moveTo>
                <a:lnTo>
                  <a:pt x="1939137" y="1081354"/>
                </a:lnTo>
                <a:lnTo>
                  <a:pt x="1947812" y="1088720"/>
                </a:lnTo>
                <a:lnTo>
                  <a:pt x="1944664" y="1098420"/>
                </a:lnTo>
                <a:lnTo>
                  <a:pt x="1934468" y="1093102"/>
                </a:lnTo>
                <a:close/>
                <a:moveTo>
                  <a:pt x="1006651" y="1080620"/>
                </a:moveTo>
                <a:lnTo>
                  <a:pt x="1018871" y="1084836"/>
                </a:lnTo>
                <a:lnTo>
                  <a:pt x="1024812" y="1086885"/>
                </a:lnTo>
                <a:lnTo>
                  <a:pt x="1043213" y="1090157"/>
                </a:lnTo>
                <a:lnTo>
                  <a:pt x="1077811" y="1096309"/>
                </a:lnTo>
                <a:lnTo>
                  <a:pt x="1078201" y="1096317"/>
                </a:lnTo>
                <a:lnTo>
                  <a:pt x="1086678" y="1099529"/>
                </a:lnTo>
                <a:lnTo>
                  <a:pt x="1102273" y="1105439"/>
                </a:lnTo>
                <a:lnTo>
                  <a:pt x="1100031" y="1105774"/>
                </a:lnTo>
                <a:lnTo>
                  <a:pt x="1064897" y="1103770"/>
                </a:lnTo>
                <a:lnTo>
                  <a:pt x="1030820" y="1090226"/>
                </a:lnTo>
                <a:close/>
                <a:moveTo>
                  <a:pt x="2389403" y="1080396"/>
                </a:moveTo>
                <a:lnTo>
                  <a:pt x="2399637" y="1081416"/>
                </a:lnTo>
                <a:lnTo>
                  <a:pt x="2405963" y="1083607"/>
                </a:lnTo>
                <a:lnTo>
                  <a:pt x="2405559" y="1087531"/>
                </a:lnTo>
                <a:lnTo>
                  <a:pt x="2397506" y="1085480"/>
                </a:lnTo>
                <a:lnTo>
                  <a:pt x="2387403" y="1084422"/>
                </a:lnTo>
                <a:close/>
                <a:moveTo>
                  <a:pt x="2574421" y="1080267"/>
                </a:moveTo>
                <a:lnTo>
                  <a:pt x="2575324" y="1081110"/>
                </a:lnTo>
                <a:lnTo>
                  <a:pt x="2574319" y="1080820"/>
                </a:lnTo>
                <a:close/>
                <a:moveTo>
                  <a:pt x="1265387" y="1079810"/>
                </a:moveTo>
                <a:lnTo>
                  <a:pt x="1270514" y="1081324"/>
                </a:lnTo>
                <a:lnTo>
                  <a:pt x="1269791" y="1090928"/>
                </a:lnTo>
                <a:lnTo>
                  <a:pt x="1269500" y="1094806"/>
                </a:lnTo>
                <a:lnTo>
                  <a:pt x="1269362" y="1096638"/>
                </a:lnTo>
                <a:lnTo>
                  <a:pt x="1268988" y="1096519"/>
                </a:lnTo>
                <a:lnTo>
                  <a:pt x="1266370" y="1095686"/>
                </a:lnTo>
                <a:lnTo>
                  <a:pt x="1265352" y="1095363"/>
                </a:lnTo>
                <a:close/>
                <a:moveTo>
                  <a:pt x="1189451" y="1079753"/>
                </a:moveTo>
                <a:lnTo>
                  <a:pt x="1177491" y="1083300"/>
                </a:lnTo>
                <a:lnTo>
                  <a:pt x="1172333" y="1084830"/>
                </a:lnTo>
                <a:lnTo>
                  <a:pt x="1171951" y="1084943"/>
                </a:lnTo>
                <a:lnTo>
                  <a:pt x="1167290" y="1083358"/>
                </a:lnTo>
                <a:close/>
                <a:moveTo>
                  <a:pt x="1866770" y="1079422"/>
                </a:moveTo>
                <a:lnTo>
                  <a:pt x="1873353" y="1084342"/>
                </a:lnTo>
                <a:lnTo>
                  <a:pt x="1874483" y="1085417"/>
                </a:lnTo>
                <a:lnTo>
                  <a:pt x="1866619" y="1079880"/>
                </a:lnTo>
                <a:close/>
                <a:moveTo>
                  <a:pt x="1776479" y="1079340"/>
                </a:moveTo>
                <a:lnTo>
                  <a:pt x="1778488" y="1079661"/>
                </a:lnTo>
                <a:lnTo>
                  <a:pt x="1787651" y="1083094"/>
                </a:lnTo>
                <a:lnTo>
                  <a:pt x="1787234" y="1085067"/>
                </a:lnTo>
                <a:lnTo>
                  <a:pt x="1776093" y="1081168"/>
                </a:lnTo>
                <a:close/>
                <a:moveTo>
                  <a:pt x="2347755" y="1079211"/>
                </a:moveTo>
                <a:lnTo>
                  <a:pt x="2347311" y="1080220"/>
                </a:lnTo>
                <a:lnTo>
                  <a:pt x="2344328" y="1079908"/>
                </a:lnTo>
                <a:close/>
                <a:moveTo>
                  <a:pt x="2684517" y="1079082"/>
                </a:moveTo>
                <a:lnTo>
                  <a:pt x="2699858" y="1080569"/>
                </a:lnTo>
                <a:lnTo>
                  <a:pt x="2699956" y="1080580"/>
                </a:lnTo>
                <a:lnTo>
                  <a:pt x="2699277" y="1081847"/>
                </a:lnTo>
                <a:lnTo>
                  <a:pt x="2684271" y="1080473"/>
                </a:lnTo>
                <a:close/>
                <a:moveTo>
                  <a:pt x="2637550" y="1079050"/>
                </a:moveTo>
                <a:lnTo>
                  <a:pt x="2646519" y="1082433"/>
                </a:lnTo>
                <a:lnTo>
                  <a:pt x="2650395" y="1083386"/>
                </a:lnTo>
                <a:lnTo>
                  <a:pt x="2650151" y="1085055"/>
                </a:lnTo>
                <a:lnTo>
                  <a:pt x="2644734" y="1084464"/>
                </a:lnTo>
                <a:lnTo>
                  <a:pt x="2640541" y="1083710"/>
                </a:lnTo>
                <a:lnTo>
                  <a:pt x="2636167" y="1081860"/>
                </a:lnTo>
                <a:close/>
                <a:moveTo>
                  <a:pt x="2584732" y="1078971"/>
                </a:moveTo>
                <a:lnTo>
                  <a:pt x="2591828" y="1080229"/>
                </a:lnTo>
                <a:lnTo>
                  <a:pt x="2595086" y="1080816"/>
                </a:lnTo>
                <a:lnTo>
                  <a:pt x="2593705" y="1083537"/>
                </a:lnTo>
                <a:close/>
                <a:moveTo>
                  <a:pt x="2461081" y="1078518"/>
                </a:moveTo>
                <a:lnTo>
                  <a:pt x="2457909" y="1102060"/>
                </a:lnTo>
                <a:lnTo>
                  <a:pt x="2451702" y="1098099"/>
                </a:lnTo>
                <a:close/>
                <a:moveTo>
                  <a:pt x="1231082" y="1078232"/>
                </a:moveTo>
                <a:lnTo>
                  <a:pt x="1230765" y="1079942"/>
                </a:lnTo>
                <a:lnTo>
                  <a:pt x="1226787" y="1083100"/>
                </a:lnTo>
                <a:lnTo>
                  <a:pt x="1226604" y="1083042"/>
                </a:lnTo>
                <a:lnTo>
                  <a:pt x="1226815" y="1082033"/>
                </a:lnTo>
                <a:lnTo>
                  <a:pt x="1227295" y="1079732"/>
                </a:lnTo>
                <a:lnTo>
                  <a:pt x="1227473" y="1079606"/>
                </a:lnTo>
                <a:lnTo>
                  <a:pt x="1229929" y="1078671"/>
                </a:lnTo>
                <a:close/>
                <a:moveTo>
                  <a:pt x="2673236" y="1077987"/>
                </a:moveTo>
                <a:lnTo>
                  <a:pt x="2677385" y="1078390"/>
                </a:lnTo>
                <a:lnTo>
                  <a:pt x="2677108" y="1079817"/>
                </a:lnTo>
                <a:lnTo>
                  <a:pt x="2672448" y="1079390"/>
                </a:lnTo>
                <a:close/>
                <a:moveTo>
                  <a:pt x="1766181" y="1077699"/>
                </a:moveTo>
                <a:lnTo>
                  <a:pt x="1771421" y="1078534"/>
                </a:lnTo>
                <a:lnTo>
                  <a:pt x="1771220" y="1079463"/>
                </a:lnTo>
                <a:close/>
                <a:moveTo>
                  <a:pt x="2814020" y="1077553"/>
                </a:moveTo>
                <a:lnTo>
                  <a:pt x="2808693" y="1107592"/>
                </a:lnTo>
                <a:lnTo>
                  <a:pt x="2796282" y="1145070"/>
                </a:lnTo>
                <a:lnTo>
                  <a:pt x="2785552" y="1174904"/>
                </a:lnTo>
                <a:lnTo>
                  <a:pt x="2778998" y="1189868"/>
                </a:lnTo>
                <a:lnTo>
                  <a:pt x="2764577" y="1216837"/>
                </a:lnTo>
                <a:lnTo>
                  <a:pt x="2745031" y="1250958"/>
                </a:lnTo>
                <a:lnTo>
                  <a:pt x="2721987" y="1280049"/>
                </a:lnTo>
                <a:lnTo>
                  <a:pt x="2713080" y="1290562"/>
                </a:lnTo>
                <a:lnTo>
                  <a:pt x="2718402" y="1275980"/>
                </a:lnTo>
                <a:lnTo>
                  <a:pt x="2728317" y="1251856"/>
                </a:lnTo>
                <a:lnTo>
                  <a:pt x="2728383" y="1251766"/>
                </a:lnTo>
                <a:cubicBezTo>
                  <a:pt x="2742247" y="1228254"/>
                  <a:pt x="2754286" y="1203848"/>
                  <a:pt x="2764455" y="1178761"/>
                </a:cubicBezTo>
                <a:lnTo>
                  <a:pt x="2777437" y="1138482"/>
                </a:lnTo>
                <a:lnTo>
                  <a:pt x="2790562" y="1110033"/>
                </a:lnTo>
                <a:close/>
                <a:moveTo>
                  <a:pt x="1634250" y="1077548"/>
                </a:moveTo>
                <a:lnTo>
                  <a:pt x="1636646" y="1078916"/>
                </a:lnTo>
                <a:lnTo>
                  <a:pt x="1636612" y="1078921"/>
                </a:lnTo>
                <a:lnTo>
                  <a:pt x="1635931" y="1079012"/>
                </a:lnTo>
                <a:lnTo>
                  <a:pt x="1633040" y="1079399"/>
                </a:lnTo>
                <a:lnTo>
                  <a:pt x="1631386" y="1078169"/>
                </a:lnTo>
                <a:lnTo>
                  <a:pt x="1631837" y="1077902"/>
                </a:lnTo>
                <a:lnTo>
                  <a:pt x="1633914" y="1077598"/>
                </a:lnTo>
                <a:close/>
                <a:moveTo>
                  <a:pt x="1539198" y="1077535"/>
                </a:moveTo>
                <a:lnTo>
                  <a:pt x="1548995" y="1079694"/>
                </a:lnTo>
                <a:lnTo>
                  <a:pt x="1520025" y="1093902"/>
                </a:lnTo>
                <a:lnTo>
                  <a:pt x="1518503" y="1093527"/>
                </a:lnTo>
                <a:lnTo>
                  <a:pt x="1515198" y="1092713"/>
                </a:lnTo>
                <a:lnTo>
                  <a:pt x="1515565" y="1092480"/>
                </a:lnTo>
                <a:close/>
                <a:moveTo>
                  <a:pt x="1257234" y="1077402"/>
                </a:moveTo>
                <a:lnTo>
                  <a:pt x="1258038" y="1077639"/>
                </a:lnTo>
                <a:lnTo>
                  <a:pt x="1260450" y="1078352"/>
                </a:lnTo>
                <a:lnTo>
                  <a:pt x="1260576" y="1079214"/>
                </a:lnTo>
                <a:lnTo>
                  <a:pt x="1260891" y="1081374"/>
                </a:lnTo>
                <a:lnTo>
                  <a:pt x="1260220" y="1093731"/>
                </a:lnTo>
                <a:lnTo>
                  <a:pt x="1257682" y="1092924"/>
                </a:lnTo>
                <a:lnTo>
                  <a:pt x="1255501" y="1092230"/>
                </a:lnTo>
                <a:lnTo>
                  <a:pt x="1255508" y="1089036"/>
                </a:lnTo>
                <a:lnTo>
                  <a:pt x="1255514" y="1085840"/>
                </a:lnTo>
                <a:lnTo>
                  <a:pt x="1254100" y="1079973"/>
                </a:lnTo>
                <a:close/>
                <a:moveTo>
                  <a:pt x="2358464" y="1077315"/>
                </a:moveTo>
                <a:lnTo>
                  <a:pt x="2379466" y="1079407"/>
                </a:lnTo>
                <a:lnTo>
                  <a:pt x="2379149" y="1083556"/>
                </a:lnTo>
                <a:lnTo>
                  <a:pt x="2357900" y="1081330"/>
                </a:lnTo>
                <a:lnTo>
                  <a:pt x="2358090" y="1077359"/>
                </a:lnTo>
                <a:close/>
                <a:moveTo>
                  <a:pt x="1642762" y="1076428"/>
                </a:moveTo>
                <a:lnTo>
                  <a:pt x="1645343" y="1077751"/>
                </a:lnTo>
                <a:lnTo>
                  <a:pt x="1645127" y="1077780"/>
                </a:lnTo>
                <a:close/>
                <a:moveTo>
                  <a:pt x="2657403" y="1076198"/>
                </a:moveTo>
                <a:lnTo>
                  <a:pt x="2666120" y="1077196"/>
                </a:lnTo>
                <a:lnTo>
                  <a:pt x="2665258" y="1078731"/>
                </a:lnTo>
                <a:lnTo>
                  <a:pt x="2659464" y="1078200"/>
                </a:lnTo>
                <a:lnTo>
                  <a:pt x="2657194" y="1077624"/>
                </a:lnTo>
                <a:close/>
                <a:moveTo>
                  <a:pt x="2629739" y="1076104"/>
                </a:moveTo>
                <a:lnTo>
                  <a:pt x="2631053" y="1076599"/>
                </a:lnTo>
                <a:lnTo>
                  <a:pt x="2629792" y="1079166"/>
                </a:lnTo>
                <a:lnTo>
                  <a:pt x="2629281" y="1078950"/>
                </a:lnTo>
                <a:close/>
                <a:moveTo>
                  <a:pt x="1957640" y="1076096"/>
                </a:moveTo>
                <a:lnTo>
                  <a:pt x="1964798" y="1082582"/>
                </a:lnTo>
                <a:lnTo>
                  <a:pt x="1962085" y="1091359"/>
                </a:lnTo>
                <a:lnTo>
                  <a:pt x="1954726" y="1085080"/>
                </a:lnTo>
                <a:close/>
                <a:moveTo>
                  <a:pt x="2112156" y="1075842"/>
                </a:moveTo>
                <a:lnTo>
                  <a:pt x="2112768" y="1079911"/>
                </a:lnTo>
                <a:lnTo>
                  <a:pt x="2112620" y="1086657"/>
                </a:lnTo>
                <a:lnTo>
                  <a:pt x="2118186" y="1115974"/>
                </a:lnTo>
                <a:lnTo>
                  <a:pt x="2120072" y="1128507"/>
                </a:lnTo>
                <a:lnTo>
                  <a:pt x="2111088" y="1153431"/>
                </a:lnTo>
                <a:lnTo>
                  <a:pt x="2105296" y="1133383"/>
                </a:lnTo>
                <a:lnTo>
                  <a:pt x="2100290" y="1107869"/>
                </a:lnTo>
                <a:close/>
                <a:moveTo>
                  <a:pt x="978904" y="1075730"/>
                </a:moveTo>
                <a:lnTo>
                  <a:pt x="1039296" y="1099722"/>
                </a:lnTo>
                <a:lnTo>
                  <a:pt x="1046905" y="1102744"/>
                </a:lnTo>
                <a:lnTo>
                  <a:pt x="1045635" y="1102672"/>
                </a:lnTo>
                <a:lnTo>
                  <a:pt x="1031983" y="1101893"/>
                </a:lnTo>
                <a:lnTo>
                  <a:pt x="985982" y="1089484"/>
                </a:lnTo>
                <a:lnTo>
                  <a:pt x="972262" y="1083789"/>
                </a:lnTo>
                <a:close/>
                <a:moveTo>
                  <a:pt x="2605702" y="1075677"/>
                </a:moveTo>
                <a:lnTo>
                  <a:pt x="2612821" y="1078719"/>
                </a:lnTo>
                <a:lnTo>
                  <a:pt x="2604883" y="1077290"/>
                </a:lnTo>
                <a:close/>
                <a:moveTo>
                  <a:pt x="1793654" y="1075506"/>
                </a:moveTo>
                <a:lnTo>
                  <a:pt x="1805535" y="1079977"/>
                </a:lnTo>
                <a:lnTo>
                  <a:pt x="1805145" y="1081296"/>
                </a:lnTo>
                <a:lnTo>
                  <a:pt x="1793361" y="1076923"/>
                </a:lnTo>
                <a:close/>
                <a:moveTo>
                  <a:pt x="2648070" y="1075130"/>
                </a:moveTo>
                <a:lnTo>
                  <a:pt x="2651543" y="1075527"/>
                </a:lnTo>
                <a:lnTo>
                  <a:pt x="2651450" y="1076163"/>
                </a:lnTo>
                <a:lnTo>
                  <a:pt x="2649473" y="1075660"/>
                </a:lnTo>
                <a:close/>
                <a:moveTo>
                  <a:pt x="1653879" y="1074668"/>
                </a:moveTo>
                <a:lnTo>
                  <a:pt x="1657018" y="1076188"/>
                </a:lnTo>
                <a:lnTo>
                  <a:pt x="1655387" y="1076406"/>
                </a:lnTo>
                <a:lnTo>
                  <a:pt x="1652439" y="1074879"/>
                </a:lnTo>
                <a:close/>
                <a:moveTo>
                  <a:pt x="1525271" y="1074465"/>
                </a:moveTo>
                <a:lnTo>
                  <a:pt x="1530008" y="1075509"/>
                </a:lnTo>
                <a:lnTo>
                  <a:pt x="1514803" y="1084446"/>
                </a:lnTo>
                <a:lnTo>
                  <a:pt x="1507802" y="1090890"/>
                </a:lnTo>
                <a:lnTo>
                  <a:pt x="1507541" y="1090826"/>
                </a:lnTo>
                <a:lnTo>
                  <a:pt x="1506010" y="1090448"/>
                </a:lnTo>
                <a:lnTo>
                  <a:pt x="1510391" y="1085793"/>
                </a:lnTo>
                <a:close/>
                <a:moveTo>
                  <a:pt x="1321246" y="1074194"/>
                </a:moveTo>
                <a:lnTo>
                  <a:pt x="1474324" y="1115654"/>
                </a:lnTo>
                <a:lnTo>
                  <a:pt x="1466906" y="1132911"/>
                </a:lnTo>
                <a:lnTo>
                  <a:pt x="1334873" y="1094025"/>
                </a:lnTo>
                <a:lnTo>
                  <a:pt x="1321885" y="1090200"/>
                </a:lnTo>
                <a:lnTo>
                  <a:pt x="1316325" y="1087613"/>
                </a:lnTo>
                <a:close/>
                <a:moveTo>
                  <a:pt x="1813119" y="1073860"/>
                </a:moveTo>
                <a:lnTo>
                  <a:pt x="1816966" y="1075709"/>
                </a:lnTo>
                <a:lnTo>
                  <a:pt x="1813015" y="1074218"/>
                </a:lnTo>
                <a:close/>
                <a:moveTo>
                  <a:pt x="1665232" y="1073624"/>
                </a:moveTo>
                <a:lnTo>
                  <a:pt x="1669721" y="1074487"/>
                </a:lnTo>
                <a:lnTo>
                  <a:pt x="1667612" y="1074769"/>
                </a:lnTo>
                <a:close/>
                <a:moveTo>
                  <a:pt x="2535255" y="1073493"/>
                </a:moveTo>
                <a:lnTo>
                  <a:pt x="2537321" y="1078071"/>
                </a:lnTo>
                <a:lnTo>
                  <a:pt x="2538082" y="1094338"/>
                </a:lnTo>
                <a:lnTo>
                  <a:pt x="2538273" y="1094602"/>
                </a:lnTo>
                <a:lnTo>
                  <a:pt x="2538813" y="1095528"/>
                </a:lnTo>
                <a:lnTo>
                  <a:pt x="2530449" y="1142101"/>
                </a:lnTo>
                <a:lnTo>
                  <a:pt x="2497702" y="1219618"/>
                </a:lnTo>
                <a:lnTo>
                  <a:pt x="2500182" y="1204804"/>
                </a:lnTo>
                <a:lnTo>
                  <a:pt x="2502088" y="1195961"/>
                </a:lnTo>
                <a:lnTo>
                  <a:pt x="2512950" y="1128535"/>
                </a:lnTo>
                <a:lnTo>
                  <a:pt x="2514857" y="1117146"/>
                </a:lnTo>
                <a:lnTo>
                  <a:pt x="2515623" y="1113144"/>
                </a:lnTo>
                <a:lnTo>
                  <a:pt x="2521782" y="1098652"/>
                </a:lnTo>
                <a:close/>
                <a:moveTo>
                  <a:pt x="1974795" y="1073183"/>
                </a:moveTo>
                <a:lnTo>
                  <a:pt x="1993343" y="1096797"/>
                </a:lnTo>
                <a:lnTo>
                  <a:pt x="1991228" y="1102626"/>
                </a:lnTo>
                <a:lnTo>
                  <a:pt x="1986125" y="1095429"/>
                </a:lnTo>
                <a:lnTo>
                  <a:pt x="1971919" y="1082523"/>
                </a:lnTo>
                <a:close/>
                <a:moveTo>
                  <a:pt x="1923683" y="1072694"/>
                </a:moveTo>
                <a:lnTo>
                  <a:pt x="1933819" y="1078374"/>
                </a:lnTo>
                <a:lnTo>
                  <a:pt x="1929657" y="1090593"/>
                </a:lnTo>
                <a:lnTo>
                  <a:pt x="1919235" y="1085158"/>
                </a:lnTo>
                <a:close/>
                <a:moveTo>
                  <a:pt x="2712607" y="1072651"/>
                </a:moveTo>
                <a:lnTo>
                  <a:pt x="2726102" y="1075320"/>
                </a:lnTo>
                <a:lnTo>
                  <a:pt x="2732083" y="1075719"/>
                </a:lnTo>
                <a:lnTo>
                  <a:pt x="2731916" y="1077183"/>
                </a:lnTo>
                <a:lnTo>
                  <a:pt x="2724484" y="1077183"/>
                </a:lnTo>
                <a:lnTo>
                  <a:pt x="2711980" y="1075388"/>
                </a:lnTo>
                <a:close/>
                <a:moveTo>
                  <a:pt x="2743979" y="1072523"/>
                </a:moveTo>
                <a:lnTo>
                  <a:pt x="2744648" y="1072908"/>
                </a:lnTo>
                <a:lnTo>
                  <a:pt x="2743862" y="1072752"/>
                </a:lnTo>
                <a:close/>
                <a:moveTo>
                  <a:pt x="1514213" y="1072022"/>
                </a:moveTo>
                <a:lnTo>
                  <a:pt x="1515152" y="1072229"/>
                </a:lnTo>
                <a:lnTo>
                  <a:pt x="1514781" y="1072485"/>
                </a:lnTo>
                <a:lnTo>
                  <a:pt x="1500946" y="1087528"/>
                </a:lnTo>
                <a:lnTo>
                  <a:pt x="1501602" y="1086343"/>
                </a:lnTo>
                <a:lnTo>
                  <a:pt x="1511451" y="1074421"/>
                </a:lnTo>
                <a:close/>
                <a:moveTo>
                  <a:pt x="1831827" y="1071608"/>
                </a:moveTo>
                <a:lnTo>
                  <a:pt x="1837081" y="1074998"/>
                </a:lnTo>
                <a:lnTo>
                  <a:pt x="1831412" y="1073089"/>
                </a:lnTo>
                <a:close/>
                <a:moveTo>
                  <a:pt x="1301468" y="1070515"/>
                </a:moveTo>
                <a:lnTo>
                  <a:pt x="1301387" y="1071022"/>
                </a:lnTo>
                <a:lnTo>
                  <a:pt x="1301214" y="1072107"/>
                </a:lnTo>
                <a:lnTo>
                  <a:pt x="1300410" y="1077145"/>
                </a:lnTo>
                <a:lnTo>
                  <a:pt x="1299071" y="1081389"/>
                </a:lnTo>
                <a:close/>
                <a:moveTo>
                  <a:pt x="1507368" y="1070513"/>
                </a:moveTo>
                <a:lnTo>
                  <a:pt x="1507411" y="1070523"/>
                </a:lnTo>
                <a:lnTo>
                  <a:pt x="1502171" y="1076986"/>
                </a:lnTo>
                <a:lnTo>
                  <a:pt x="1502552" y="1076244"/>
                </a:lnTo>
                <a:lnTo>
                  <a:pt x="1503300" y="1074786"/>
                </a:lnTo>
                <a:close/>
                <a:moveTo>
                  <a:pt x="2536957" y="1070314"/>
                </a:moveTo>
                <a:lnTo>
                  <a:pt x="2537211" y="1075726"/>
                </a:lnTo>
                <a:lnTo>
                  <a:pt x="2535374" y="1073271"/>
                </a:lnTo>
                <a:close/>
                <a:moveTo>
                  <a:pt x="1837949" y="1070291"/>
                </a:moveTo>
                <a:lnTo>
                  <a:pt x="1838036" y="1070322"/>
                </a:lnTo>
                <a:lnTo>
                  <a:pt x="1838566" y="1070644"/>
                </a:lnTo>
                <a:close/>
                <a:moveTo>
                  <a:pt x="2608533" y="1070181"/>
                </a:moveTo>
                <a:lnTo>
                  <a:pt x="2611301" y="1070409"/>
                </a:lnTo>
                <a:lnTo>
                  <a:pt x="2616405" y="1071074"/>
                </a:lnTo>
                <a:lnTo>
                  <a:pt x="2624231" y="1074026"/>
                </a:lnTo>
                <a:lnTo>
                  <a:pt x="2623811" y="1076638"/>
                </a:lnTo>
                <a:close/>
                <a:moveTo>
                  <a:pt x="2576305" y="1070039"/>
                </a:moveTo>
                <a:lnTo>
                  <a:pt x="2580184" y="1073071"/>
                </a:lnTo>
                <a:lnTo>
                  <a:pt x="2575876" y="1072367"/>
                </a:lnTo>
                <a:close/>
                <a:moveTo>
                  <a:pt x="1778492" y="1069798"/>
                </a:moveTo>
                <a:lnTo>
                  <a:pt x="1789559" y="1073965"/>
                </a:lnTo>
                <a:lnTo>
                  <a:pt x="1789259" y="1075401"/>
                </a:lnTo>
                <a:lnTo>
                  <a:pt x="1785390" y="1073965"/>
                </a:lnTo>
                <a:lnTo>
                  <a:pt x="1778242" y="1072884"/>
                </a:lnTo>
                <a:lnTo>
                  <a:pt x="1777871" y="1072746"/>
                </a:lnTo>
                <a:close/>
                <a:moveTo>
                  <a:pt x="1715730" y="1069652"/>
                </a:moveTo>
                <a:lnTo>
                  <a:pt x="1727134" y="1071471"/>
                </a:lnTo>
                <a:lnTo>
                  <a:pt x="1740975" y="1077102"/>
                </a:lnTo>
                <a:lnTo>
                  <a:pt x="1730481" y="1075421"/>
                </a:lnTo>
                <a:close/>
                <a:moveTo>
                  <a:pt x="2643079" y="1069321"/>
                </a:moveTo>
                <a:lnTo>
                  <a:pt x="2647455" y="1070779"/>
                </a:lnTo>
                <a:lnTo>
                  <a:pt x="2644225" y="1070409"/>
                </a:lnTo>
                <a:lnTo>
                  <a:pt x="2642566" y="1070192"/>
                </a:lnTo>
                <a:close/>
                <a:moveTo>
                  <a:pt x="2562570" y="1069212"/>
                </a:moveTo>
                <a:lnTo>
                  <a:pt x="2563842" y="1070399"/>
                </a:lnTo>
                <a:lnTo>
                  <a:pt x="2562071" y="1070110"/>
                </a:lnTo>
                <a:lnTo>
                  <a:pt x="2561862" y="1069512"/>
                </a:lnTo>
                <a:close/>
                <a:moveTo>
                  <a:pt x="1125330" y="1069089"/>
                </a:moveTo>
                <a:lnTo>
                  <a:pt x="1158376" y="1073770"/>
                </a:lnTo>
                <a:lnTo>
                  <a:pt x="1173696" y="1072263"/>
                </a:lnTo>
                <a:lnTo>
                  <a:pt x="1173807" y="1072298"/>
                </a:lnTo>
                <a:lnTo>
                  <a:pt x="1180037" y="1074279"/>
                </a:lnTo>
                <a:lnTo>
                  <a:pt x="1184524" y="1075705"/>
                </a:lnTo>
                <a:lnTo>
                  <a:pt x="1155726" y="1079217"/>
                </a:lnTo>
                <a:lnTo>
                  <a:pt x="1155077" y="1079178"/>
                </a:lnTo>
                <a:lnTo>
                  <a:pt x="1154982" y="1079172"/>
                </a:lnTo>
                <a:lnTo>
                  <a:pt x="1138004" y="1073399"/>
                </a:lnTo>
                <a:lnTo>
                  <a:pt x="1128638" y="1070214"/>
                </a:lnTo>
                <a:close/>
                <a:moveTo>
                  <a:pt x="1641640" y="1069086"/>
                </a:moveTo>
                <a:lnTo>
                  <a:pt x="1642819" y="1069312"/>
                </a:lnTo>
                <a:lnTo>
                  <a:pt x="1644427" y="1070091"/>
                </a:lnTo>
                <a:lnTo>
                  <a:pt x="1643483" y="1070238"/>
                </a:lnTo>
                <a:lnTo>
                  <a:pt x="1641352" y="1069134"/>
                </a:lnTo>
                <a:close/>
                <a:moveTo>
                  <a:pt x="1851104" y="1068795"/>
                </a:moveTo>
                <a:lnTo>
                  <a:pt x="1859177" y="1073779"/>
                </a:lnTo>
                <a:lnTo>
                  <a:pt x="1862305" y="1076106"/>
                </a:lnTo>
                <a:lnTo>
                  <a:pt x="1862105" y="1076702"/>
                </a:lnTo>
                <a:lnTo>
                  <a:pt x="1851056" y="1068929"/>
                </a:lnTo>
                <a:close/>
                <a:moveTo>
                  <a:pt x="1209667" y="1068723"/>
                </a:moveTo>
                <a:lnTo>
                  <a:pt x="1208957" y="1070916"/>
                </a:lnTo>
                <a:lnTo>
                  <a:pt x="1199391" y="1073893"/>
                </a:lnTo>
                <a:lnTo>
                  <a:pt x="1198265" y="1074030"/>
                </a:lnTo>
                <a:lnTo>
                  <a:pt x="1188214" y="1070834"/>
                </a:lnTo>
                <a:lnTo>
                  <a:pt x="1201717" y="1069505"/>
                </a:lnTo>
                <a:lnTo>
                  <a:pt x="1201734" y="1069504"/>
                </a:lnTo>
                <a:close/>
                <a:moveTo>
                  <a:pt x="1696860" y="1068360"/>
                </a:moveTo>
                <a:lnTo>
                  <a:pt x="1704107" y="1071194"/>
                </a:lnTo>
                <a:lnTo>
                  <a:pt x="1699651" y="1070480"/>
                </a:lnTo>
                <a:lnTo>
                  <a:pt x="1699646" y="1070481"/>
                </a:lnTo>
                <a:lnTo>
                  <a:pt x="1699643" y="1070480"/>
                </a:lnTo>
                <a:lnTo>
                  <a:pt x="1699640" y="1070481"/>
                </a:lnTo>
                <a:lnTo>
                  <a:pt x="1699638" y="1070480"/>
                </a:lnTo>
                <a:lnTo>
                  <a:pt x="1695365" y="1071052"/>
                </a:lnTo>
                <a:lnTo>
                  <a:pt x="1690957" y="1069226"/>
                </a:lnTo>
                <a:close/>
                <a:moveTo>
                  <a:pt x="2730580" y="1068335"/>
                </a:moveTo>
                <a:lnTo>
                  <a:pt x="2732865" y="1068883"/>
                </a:lnTo>
                <a:lnTo>
                  <a:pt x="2732813" y="1069337"/>
                </a:lnTo>
                <a:close/>
                <a:moveTo>
                  <a:pt x="1215108" y="1068188"/>
                </a:moveTo>
                <a:lnTo>
                  <a:pt x="1213551" y="1069165"/>
                </a:lnTo>
                <a:lnTo>
                  <a:pt x="1213224" y="1068718"/>
                </a:lnTo>
                <a:lnTo>
                  <a:pt x="1209721" y="1068718"/>
                </a:lnTo>
                <a:close/>
                <a:moveTo>
                  <a:pt x="2583042" y="1068081"/>
                </a:moveTo>
                <a:lnTo>
                  <a:pt x="2589094" y="1068580"/>
                </a:lnTo>
                <a:lnTo>
                  <a:pt x="2597424" y="1072140"/>
                </a:lnTo>
                <a:lnTo>
                  <a:pt x="2596858" y="1075298"/>
                </a:lnTo>
                <a:lnTo>
                  <a:pt x="2585128" y="1069732"/>
                </a:lnTo>
                <a:close/>
                <a:moveTo>
                  <a:pt x="1795748" y="1067710"/>
                </a:moveTo>
                <a:lnTo>
                  <a:pt x="1799978" y="1068219"/>
                </a:lnTo>
                <a:lnTo>
                  <a:pt x="1807494" y="1071161"/>
                </a:lnTo>
                <a:lnTo>
                  <a:pt x="1808052" y="1071427"/>
                </a:lnTo>
                <a:lnTo>
                  <a:pt x="1807806" y="1072255"/>
                </a:lnTo>
                <a:close/>
                <a:moveTo>
                  <a:pt x="1870781" y="1067504"/>
                </a:moveTo>
                <a:lnTo>
                  <a:pt x="1874705" y="1068872"/>
                </a:lnTo>
                <a:lnTo>
                  <a:pt x="1877717" y="1071423"/>
                </a:lnTo>
                <a:lnTo>
                  <a:pt x="1871051" y="1067799"/>
                </a:lnTo>
                <a:lnTo>
                  <a:pt x="1870761" y="1067566"/>
                </a:lnTo>
                <a:close/>
                <a:moveTo>
                  <a:pt x="2686566" y="1067499"/>
                </a:moveTo>
                <a:lnTo>
                  <a:pt x="2705004" y="1071147"/>
                </a:lnTo>
                <a:lnTo>
                  <a:pt x="2703397" y="1074154"/>
                </a:lnTo>
                <a:lnTo>
                  <a:pt x="2685834" y="1071633"/>
                </a:lnTo>
                <a:close/>
                <a:moveTo>
                  <a:pt x="2010242" y="1067178"/>
                </a:moveTo>
                <a:lnTo>
                  <a:pt x="2012436" y="1106308"/>
                </a:lnTo>
                <a:lnTo>
                  <a:pt x="2017981" y="1125366"/>
                </a:lnTo>
                <a:lnTo>
                  <a:pt x="2017842" y="1125775"/>
                </a:lnTo>
                <a:lnTo>
                  <a:pt x="2007217" y="1105294"/>
                </a:lnTo>
                <a:lnTo>
                  <a:pt x="1999838" y="1095916"/>
                </a:lnTo>
                <a:close/>
                <a:moveTo>
                  <a:pt x="1763124" y="1067094"/>
                </a:moveTo>
                <a:lnTo>
                  <a:pt x="1773532" y="1068660"/>
                </a:lnTo>
                <a:lnTo>
                  <a:pt x="1773037" y="1070960"/>
                </a:lnTo>
                <a:lnTo>
                  <a:pt x="1763053" y="1067421"/>
                </a:lnTo>
                <a:close/>
                <a:moveTo>
                  <a:pt x="1293531" y="1066688"/>
                </a:moveTo>
                <a:lnTo>
                  <a:pt x="1294872" y="1067051"/>
                </a:lnTo>
                <a:lnTo>
                  <a:pt x="1293356" y="1077894"/>
                </a:lnTo>
                <a:lnTo>
                  <a:pt x="1292832" y="1081643"/>
                </a:lnTo>
                <a:lnTo>
                  <a:pt x="1292742" y="1081617"/>
                </a:lnTo>
                <a:close/>
                <a:moveTo>
                  <a:pt x="2679687" y="1066504"/>
                </a:moveTo>
                <a:lnTo>
                  <a:pt x="2678886" y="1070634"/>
                </a:lnTo>
                <a:lnTo>
                  <a:pt x="2677480" y="1070432"/>
                </a:lnTo>
                <a:close/>
                <a:moveTo>
                  <a:pt x="1943799" y="1065604"/>
                </a:moveTo>
                <a:lnTo>
                  <a:pt x="1952485" y="1071424"/>
                </a:lnTo>
                <a:lnTo>
                  <a:pt x="1953216" y="1072084"/>
                </a:lnTo>
                <a:lnTo>
                  <a:pt x="1950238" y="1081249"/>
                </a:lnTo>
                <a:lnTo>
                  <a:pt x="1944331" y="1076210"/>
                </a:lnTo>
                <a:lnTo>
                  <a:pt x="1940863" y="1074253"/>
                </a:lnTo>
                <a:close/>
                <a:moveTo>
                  <a:pt x="2631453" y="1065445"/>
                </a:moveTo>
                <a:lnTo>
                  <a:pt x="2636492" y="1067125"/>
                </a:lnTo>
                <a:lnTo>
                  <a:pt x="2635249" y="1069234"/>
                </a:lnTo>
                <a:lnTo>
                  <a:pt x="2631000" y="1068678"/>
                </a:lnTo>
                <a:lnTo>
                  <a:pt x="2630937" y="1068654"/>
                </a:lnTo>
                <a:close/>
                <a:moveTo>
                  <a:pt x="1665751" y="1065050"/>
                </a:moveTo>
                <a:lnTo>
                  <a:pt x="1668044" y="1065837"/>
                </a:lnTo>
                <a:lnTo>
                  <a:pt x="1669082" y="1066268"/>
                </a:lnTo>
                <a:lnTo>
                  <a:pt x="1666621" y="1066649"/>
                </a:lnTo>
                <a:lnTo>
                  <a:pt x="1663775" y="1065380"/>
                </a:lnTo>
                <a:close/>
                <a:moveTo>
                  <a:pt x="1815706" y="1064986"/>
                </a:moveTo>
                <a:lnTo>
                  <a:pt x="1826809" y="1069525"/>
                </a:lnTo>
                <a:lnTo>
                  <a:pt x="1826286" y="1071364"/>
                </a:lnTo>
                <a:lnTo>
                  <a:pt x="1814960" y="1067549"/>
                </a:lnTo>
                <a:close/>
                <a:moveTo>
                  <a:pt x="2218774" y="1064772"/>
                </a:moveTo>
                <a:lnTo>
                  <a:pt x="2218334" y="1102516"/>
                </a:lnTo>
                <a:lnTo>
                  <a:pt x="2218294" y="1103005"/>
                </a:lnTo>
                <a:lnTo>
                  <a:pt x="2222440" y="1131537"/>
                </a:lnTo>
                <a:lnTo>
                  <a:pt x="2209845" y="1165124"/>
                </a:lnTo>
                <a:lnTo>
                  <a:pt x="2199722" y="1113442"/>
                </a:lnTo>
                <a:lnTo>
                  <a:pt x="2210534" y="1082940"/>
                </a:lnTo>
                <a:close/>
                <a:moveTo>
                  <a:pt x="2715667" y="1064561"/>
                </a:moveTo>
                <a:lnTo>
                  <a:pt x="2720814" y="1065874"/>
                </a:lnTo>
                <a:lnTo>
                  <a:pt x="2715430" y="1065002"/>
                </a:lnTo>
                <a:close/>
                <a:moveTo>
                  <a:pt x="2739293" y="1064364"/>
                </a:moveTo>
                <a:lnTo>
                  <a:pt x="2739468" y="1064456"/>
                </a:lnTo>
                <a:lnTo>
                  <a:pt x="2740452" y="1065170"/>
                </a:lnTo>
                <a:lnTo>
                  <a:pt x="2739249" y="1064743"/>
                </a:lnTo>
                <a:close/>
                <a:moveTo>
                  <a:pt x="1284547" y="1064254"/>
                </a:moveTo>
                <a:lnTo>
                  <a:pt x="1287017" y="1064923"/>
                </a:lnTo>
                <a:lnTo>
                  <a:pt x="1285327" y="1079433"/>
                </a:lnTo>
                <a:lnTo>
                  <a:pt x="1284013" y="1079046"/>
                </a:lnTo>
                <a:lnTo>
                  <a:pt x="1284222" y="1073256"/>
                </a:lnTo>
                <a:close/>
                <a:moveTo>
                  <a:pt x="1908505" y="1064184"/>
                </a:moveTo>
                <a:lnTo>
                  <a:pt x="1918551" y="1069819"/>
                </a:lnTo>
                <a:lnTo>
                  <a:pt x="1914033" y="1082443"/>
                </a:lnTo>
                <a:lnTo>
                  <a:pt x="1908903" y="1079768"/>
                </a:lnTo>
                <a:lnTo>
                  <a:pt x="1905907" y="1072622"/>
                </a:lnTo>
                <a:close/>
                <a:moveTo>
                  <a:pt x="1562398" y="1063417"/>
                </a:moveTo>
                <a:lnTo>
                  <a:pt x="1560673" y="1066853"/>
                </a:lnTo>
                <a:lnTo>
                  <a:pt x="1560127" y="1075435"/>
                </a:lnTo>
                <a:lnTo>
                  <a:pt x="1559542" y="1075620"/>
                </a:lnTo>
                <a:lnTo>
                  <a:pt x="1546692" y="1072798"/>
                </a:lnTo>
                <a:lnTo>
                  <a:pt x="1560649" y="1063976"/>
                </a:lnTo>
                <a:close/>
                <a:moveTo>
                  <a:pt x="990849" y="1063217"/>
                </a:moveTo>
                <a:lnTo>
                  <a:pt x="1039876" y="1081795"/>
                </a:lnTo>
                <a:lnTo>
                  <a:pt x="1046879" y="1084448"/>
                </a:lnTo>
                <a:lnTo>
                  <a:pt x="1037252" y="1082723"/>
                </a:lnTo>
                <a:lnTo>
                  <a:pt x="1022782" y="1080130"/>
                </a:lnTo>
                <a:lnTo>
                  <a:pt x="1013141" y="1076826"/>
                </a:lnTo>
                <a:lnTo>
                  <a:pt x="1011087" y="1076122"/>
                </a:lnTo>
                <a:lnTo>
                  <a:pt x="987013" y="1067873"/>
                </a:lnTo>
                <a:close/>
                <a:moveTo>
                  <a:pt x="758224" y="1063174"/>
                </a:moveTo>
                <a:lnTo>
                  <a:pt x="760857" y="1088466"/>
                </a:lnTo>
                <a:lnTo>
                  <a:pt x="737828" y="1111988"/>
                </a:lnTo>
                <a:lnTo>
                  <a:pt x="604239" y="1239580"/>
                </a:lnTo>
                <a:lnTo>
                  <a:pt x="582629" y="1259625"/>
                </a:lnTo>
                <a:lnTo>
                  <a:pt x="555119" y="1284388"/>
                </a:lnTo>
                <a:lnTo>
                  <a:pt x="549975" y="1288957"/>
                </a:lnTo>
                <a:lnTo>
                  <a:pt x="513915" y="1320987"/>
                </a:lnTo>
                <a:lnTo>
                  <a:pt x="488626" y="1342909"/>
                </a:lnTo>
                <a:lnTo>
                  <a:pt x="476428" y="1353282"/>
                </a:lnTo>
                <a:lnTo>
                  <a:pt x="453637" y="1372664"/>
                </a:lnTo>
                <a:lnTo>
                  <a:pt x="432428" y="1390336"/>
                </a:lnTo>
                <a:lnTo>
                  <a:pt x="422942" y="1398018"/>
                </a:lnTo>
                <a:lnTo>
                  <a:pt x="403600" y="1413681"/>
                </a:lnTo>
                <a:lnTo>
                  <a:pt x="387703" y="1426321"/>
                </a:lnTo>
                <a:lnTo>
                  <a:pt x="365378" y="1443192"/>
                </a:lnTo>
                <a:lnTo>
                  <a:pt x="355881" y="1450236"/>
                </a:lnTo>
                <a:lnTo>
                  <a:pt x="338616" y="1461231"/>
                </a:lnTo>
                <a:cubicBezTo>
                  <a:pt x="318628" y="1470088"/>
                  <a:pt x="298097" y="1477667"/>
                  <a:pt x="277147" y="1483923"/>
                </a:cubicBezTo>
                <a:cubicBezTo>
                  <a:pt x="301951" y="1474646"/>
                  <a:pt x="325681" y="1462723"/>
                  <a:pt x="347930" y="1448362"/>
                </a:cubicBezTo>
                <a:cubicBezTo>
                  <a:pt x="384843" y="1424995"/>
                  <a:pt x="534705" y="1292744"/>
                  <a:pt x="709117" y="1114776"/>
                </a:cubicBezTo>
                <a:close/>
                <a:moveTo>
                  <a:pt x="1643748" y="1062758"/>
                </a:moveTo>
                <a:lnTo>
                  <a:pt x="1644564" y="1063054"/>
                </a:lnTo>
                <a:lnTo>
                  <a:pt x="1643519" y="1062855"/>
                </a:lnTo>
                <a:close/>
                <a:moveTo>
                  <a:pt x="1896540" y="1062625"/>
                </a:moveTo>
                <a:lnTo>
                  <a:pt x="1900398" y="1069775"/>
                </a:lnTo>
                <a:lnTo>
                  <a:pt x="1900018" y="1071010"/>
                </a:lnTo>
                <a:close/>
                <a:moveTo>
                  <a:pt x="2659392" y="1062624"/>
                </a:moveTo>
                <a:lnTo>
                  <a:pt x="2665809" y="1063392"/>
                </a:lnTo>
                <a:lnTo>
                  <a:pt x="2673062" y="1064827"/>
                </a:lnTo>
                <a:lnTo>
                  <a:pt x="2670480" y="1069427"/>
                </a:lnTo>
                <a:lnTo>
                  <a:pt x="2662002" y="1068209"/>
                </a:lnTo>
                <a:lnTo>
                  <a:pt x="2658689" y="1067423"/>
                </a:lnTo>
                <a:close/>
                <a:moveTo>
                  <a:pt x="1681437" y="1062424"/>
                </a:moveTo>
                <a:lnTo>
                  <a:pt x="1685046" y="1063792"/>
                </a:lnTo>
                <a:lnTo>
                  <a:pt x="1679805" y="1064605"/>
                </a:lnTo>
                <a:lnTo>
                  <a:pt x="1676525" y="1063246"/>
                </a:lnTo>
                <a:close/>
                <a:moveTo>
                  <a:pt x="2578348" y="1062094"/>
                </a:moveTo>
                <a:lnTo>
                  <a:pt x="2580109" y="1063344"/>
                </a:lnTo>
                <a:lnTo>
                  <a:pt x="2577799" y="1063138"/>
                </a:lnTo>
                <a:close/>
                <a:moveTo>
                  <a:pt x="1275458" y="1061793"/>
                </a:moveTo>
                <a:lnTo>
                  <a:pt x="1276808" y="1062158"/>
                </a:lnTo>
                <a:lnTo>
                  <a:pt x="1277101" y="1062238"/>
                </a:lnTo>
                <a:lnTo>
                  <a:pt x="1280582" y="1063181"/>
                </a:lnTo>
                <a:lnTo>
                  <a:pt x="1279183" y="1077623"/>
                </a:lnTo>
                <a:lnTo>
                  <a:pt x="1275194" y="1076448"/>
                </a:lnTo>
                <a:lnTo>
                  <a:pt x="1275285" y="1071389"/>
                </a:lnTo>
                <a:close/>
                <a:moveTo>
                  <a:pt x="1853665" y="1061538"/>
                </a:moveTo>
                <a:lnTo>
                  <a:pt x="1854205" y="1061727"/>
                </a:lnTo>
                <a:lnTo>
                  <a:pt x="1864436" y="1069835"/>
                </a:lnTo>
                <a:lnTo>
                  <a:pt x="1864298" y="1070240"/>
                </a:lnTo>
                <a:lnTo>
                  <a:pt x="1859511" y="1067307"/>
                </a:lnTo>
                <a:lnTo>
                  <a:pt x="1853286" y="1062613"/>
                </a:lnTo>
                <a:close/>
                <a:moveTo>
                  <a:pt x="2647836" y="1061240"/>
                </a:moveTo>
                <a:lnTo>
                  <a:pt x="2653532" y="1061922"/>
                </a:lnTo>
                <a:lnTo>
                  <a:pt x="2652929" y="1066056"/>
                </a:lnTo>
                <a:lnTo>
                  <a:pt x="2652011" y="1065838"/>
                </a:lnTo>
                <a:lnTo>
                  <a:pt x="2646261" y="1063915"/>
                </a:lnTo>
                <a:close/>
                <a:moveTo>
                  <a:pt x="1653892" y="1060974"/>
                </a:moveTo>
                <a:lnTo>
                  <a:pt x="1655565" y="1061549"/>
                </a:lnTo>
                <a:lnTo>
                  <a:pt x="1655287" y="1061596"/>
                </a:lnTo>
                <a:lnTo>
                  <a:pt x="1654167" y="1061096"/>
                </a:lnTo>
                <a:close/>
                <a:moveTo>
                  <a:pt x="1270924" y="1060596"/>
                </a:moveTo>
                <a:lnTo>
                  <a:pt x="1271624" y="1066558"/>
                </a:lnTo>
                <a:lnTo>
                  <a:pt x="1271396" y="1069595"/>
                </a:lnTo>
                <a:lnTo>
                  <a:pt x="1270974" y="1075206"/>
                </a:lnTo>
                <a:lnTo>
                  <a:pt x="1265401" y="1073564"/>
                </a:lnTo>
                <a:lnTo>
                  <a:pt x="1265404" y="1072167"/>
                </a:lnTo>
                <a:lnTo>
                  <a:pt x="1265418" y="1065797"/>
                </a:lnTo>
                <a:lnTo>
                  <a:pt x="1268765" y="1062959"/>
                </a:lnTo>
                <a:lnTo>
                  <a:pt x="1269336" y="1061952"/>
                </a:lnTo>
                <a:close/>
                <a:moveTo>
                  <a:pt x="1046919" y="1060449"/>
                </a:moveTo>
                <a:lnTo>
                  <a:pt x="1061671" y="1062620"/>
                </a:lnTo>
                <a:lnTo>
                  <a:pt x="1079619" y="1060838"/>
                </a:lnTo>
                <a:lnTo>
                  <a:pt x="1104075" y="1069116"/>
                </a:lnTo>
                <a:lnTo>
                  <a:pt x="1118846" y="1074116"/>
                </a:lnTo>
                <a:lnTo>
                  <a:pt x="1129251" y="1077637"/>
                </a:lnTo>
                <a:lnTo>
                  <a:pt x="1094966" y="1075592"/>
                </a:lnTo>
                <a:lnTo>
                  <a:pt x="1077666" y="1071514"/>
                </a:lnTo>
                <a:close/>
                <a:moveTo>
                  <a:pt x="2635866" y="1060440"/>
                </a:moveTo>
                <a:lnTo>
                  <a:pt x="2640252" y="1060735"/>
                </a:lnTo>
                <a:lnTo>
                  <a:pt x="2639676" y="1061714"/>
                </a:lnTo>
                <a:close/>
                <a:moveTo>
                  <a:pt x="1717947" y="1060293"/>
                </a:moveTo>
                <a:lnTo>
                  <a:pt x="1732390" y="1062467"/>
                </a:lnTo>
                <a:lnTo>
                  <a:pt x="1745238" y="1066853"/>
                </a:lnTo>
                <a:lnTo>
                  <a:pt x="1749627" y="1068558"/>
                </a:lnTo>
                <a:lnTo>
                  <a:pt x="1733817" y="1066168"/>
                </a:lnTo>
                <a:close/>
                <a:moveTo>
                  <a:pt x="1962840" y="1060066"/>
                </a:moveTo>
                <a:lnTo>
                  <a:pt x="1967398" y="1063766"/>
                </a:lnTo>
                <a:lnTo>
                  <a:pt x="1969699" y="1066697"/>
                </a:lnTo>
                <a:lnTo>
                  <a:pt x="1966694" y="1076427"/>
                </a:lnTo>
                <a:lnTo>
                  <a:pt x="1964528" y="1073707"/>
                </a:lnTo>
                <a:lnTo>
                  <a:pt x="1959507" y="1070336"/>
                </a:lnTo>
                <a:close/>
                <a:moveTo>
                  <a:pt x="2729734" y="1060059"/>
                </a:moveTo>
                <a:lnTo>
                  <a:pt x="2730333" y="1060250"/>
                </a:lnTo>
                <a:lnTo>
                  <a:pt x="2733383" y="1061265"/>
                </a:lnTo>
                <a:lnTo>
                  <a:pt x="2733716" y="1061439"/>
                </a:lnTo>
                <a:lnTo>
                  <a:pt x="2733622" y="1062256"/>
                </a:lnTo>
                <a:close/>
                <a:moveTo>
                  <a:pt x="2789878" y="1059902"/>
                </a:moveTo>
                <a:lnTo>
                  <a:pt x="2784553" y="1094672"/>
                </a:lnTo>
                <a:lnTo>
                  <a:pt x="2773381" y="1132319"/>
                </a:lnTo>
                <a:lnTo>
                  <a:pt x="2748126" y="1187322"/>
                </a:lnTo>
                <a:lnTo>
                  <a:pt x="2723541" y="1247225"/>
                </a:lnTo>
                <a:lnTo>
                  <a:pt x="2681595" y="1304515"/>
                </a:lnTo>
                <a:lnTo>
                  <a:pt x="2668955" y="1316154"/>
                </a:lnTo>
                <a:lnTo>
                  <a:pt x="2682508" y="1279609"/>
                </a:lnTo>
                <a:lnTo>
                  <a:pt x="2689778" y="1269060"/>
                </a:lnTo>
                <a:lnTo>
                  <a:pt x="2701277" y="1253603"/>
                </a:lnTo>
                <a:lnTo>
                  <a:pt x="2703126" y="1249692"/>
                </a:lnTo>
                <a:lnTo>
                  <a:pt x="2706115" y="1245352"/>
                </a:lnTo>
                <a:cubicBezTo>
                  <a:pt x="2718604" y="1223164"/>
                  <a:pt x="2729405" y="1199522"/>
                  <a:pt x="2738565" y="1174851"/>
                </a:cubicBezTo>
                <a:lnTo>
                  <a:pt x="2745935" y="1149880"/>
                </a:lnTo>
                <a:lnTo>
                  <a:pt x="2746540" y="1149372"/>
                </a:lnTo>
                <a:lnTo>
                  <a:pt x="2752186" y="1145778"/>
                </a:lnTo>
                <a:lnTo>
                  <a:pt x="2753492" y="1143529"/>
                </a:lnTo>
                <a:lnTo>
                  <a:pt x="2756246" y="1141214"/>
                </a:lnTo>
                <a:lnTo>
                  <a:pt x="2763426" y="1126423"/>
                </a:lnTo>
                <a:lnTo>
                  <a:pt x="2770386" y="1114436"/>
                </a:lnTo>
                <a:lnTo>
                  <a:pt x="2770386" y="1085754"/>
                </a:lnTo>
                <a:lnTo>
                  <a:pt x="2771062" y="1084634"/>
                </a:lnTo>
                <a:lnTo>
                  <a:pt x="2771062" y="1083616"/>
                </a:lnTo>
                <a:close/>
                <a:moveTo>
                  <a:pt x="1696704" y="1059868"/>
                </a:moveTo>
                <a:lnTo>
                  <a:pt x="1700764" y="1061355"/>
                </a:lnTo>
                <a:lnTo>
                  <a:pt x="1696286" y="1062049"/>
                </a:lnTo>
                <a:lnTo>
                  <a:pt x="1692505" y="1060571"/>
                </a:lnTo>
                <a:close/>
                <a:moveTo>
                  <a:pt x="2563152" y="1059760"/>
                </a:moveTo>
                <a:lnTo>
                  <a:pt x="2566146" y="1062100"/>
                </a:lnTo>
                <a:lnTo>
                  <a:pt x="2563899" y="1061900"/>
                </a:lnTo>
                <a:lnTo>
                  <a:pt x="2563888" y="1061902"/>
                </a:lnTo>
                <a:lnTo>
                  <a:pt x="2563862" y="1061900"/>
                </a:lnTo>
                <a:lnTo>
                  <a:pt x="2563851" y="1061902"/>
                </a:lnTo>
                <a:lnTo>
                  <a:pt x="2563841" y="1061901"/>
                </a:lnTo>
                <a:lnTo>
                  <a:pt x="2561656" y="1059949"/>
                </a:lnTo>
                <a:close/>
                <a:moveTo>
                  <a:pt x="1900474" y="1059685"/>
                </a:moveTo>
                <a:lnTo>
                  <a:pt x="1903076" y="1061143"/>
                </a:lnTo>
                <a:lnTo>
                  <a:pt x="1902230" y="1063870"/>
                </a:lnTo>
                <a:close/>
                <a:moveTo>
                  <a:pt x="2613871" y="1059584"/>
                </a:moveTo>
                <a:lnTo>
                  <a:pt x="2625911" y="1063597"/>
                </a:lnTo>
                <a:lnTo>
                  <a:pt x="2625431" y="1066573"/>
                </a:lnTo>
                <a:lnTo>
                  <a:pt x="2612755" y="1061781"/>
                </a:lnTo>
                <a:close/>
                <a:moveTo>
                  <a:pt x="2718639" y="1059011"/>
                </a:moveTo>
                <a:lnTo>
                  <a:pt x="2721615" y="1059636"/>
                </a:lnTo>
                <a:lnTo>
                  <a:pt x="2723893" y="1060951"/>
                </a:lnTo>
                <a:lnTo>
                  <a:pt x="2718361" y="1059530"/>
                </a:lnTo>
                <a:close/>
                <a:moveTo>
                  <a:pt x="2605141" y="1058372"/>
                </a:moveTo>
                <a:lnTo>
                  <a:pt x="2606440" y="1058459"/>
                </a:lnTo>
                <a:lnTo>
                  <a:pt x="2606042" y="1059244"/>
                </a:lnTo>
                <a:lnTo>
                  <a:pt x="2605052" y="1058870"/>
                </a:lnTo>
                <a:close/>
                <a:moveTo>
                  <a:pt x="1798395" y="1057910"/>
                </a:moveTo>
                <a:lnTo>
                  <a:pt x="1810573" y="1062886"/>
                </a:lnTo>
                <a:lnTo>
                  <a:pt x="1809743" y="1065704"/>
                </a:lnTo>
                <a:lnTo>
                  <a:pt x="1809287" y="1065530"/>
                </a:lnTo>
                <a:lnTo>
                  <a:pt x="1797764" y="1059983"/>
                </a:lnTo>
                <a:close/>
                <a:moveTo>
                  <a:pt x="2688316" y="1057607"/>
                </a:moveTo>
                <a:lnTo>
                  <a:pt x="2703413" y="1061434"/>
                </a:lnTo>
                <a:lnTo>
                  <a:pt x="2708794" y="1062808"/>
                </a:lnTo>
                <a:lnTo>
                  <a:pt x="2708638" y="1063902"/>
                </a:lnTo>
                <a:lnTo>
                  <a:pt x="2687800" y="1060527"/>
                </a:lnTo>
                <a:close/>
                <a:moveTo>
                  <a:pt x="1817948" y="1057296"/>
                </a:moveTo>
                <a:lnTo>
                  <a:pt x="1817973" y="1057307"/>
                </a:lnTo>
                <a:lnTo>
                  <a:pt x="1817948" y="1057297"/>
                </a:lnTo>
                <a:close/>
                <a:moveTo>
                  <a:pt x="2582908" y="1057269"/>
                </a:moveTo>
                <a:lnTo>
                  <a:pt x="2588611" y="1060590"/>
                </a:lnTo>
                <a:lnTo>
                  <a:pt x="2598805" y="1064436"/>
                </a:lnTo>
                <a:lnTo>
                  <a:pt x="2598704" y="1065000"/>
                </a:lnTo>
                <a:lnTo>
                  <a:pt x="2595626" y="1064726"/>
                </a:lnTo>
                <a:lnTo>
                  <a:pt x="2587837" y="1061434"/>
                </a:lnTo>
                <a:lnTo>
                  <a:pt x="2582043" y="1057378"/>
                </a:lnTo>
                <a:close/>
                <a:moveTo>
                  <a:pt x="841664" y="1057264"/>
                </a:moveTo>
                <a:lnTo>
                  <a:pt x="842160" y="1057733"/>
                </a:lnTo>
                <a:lnTo>
                  <a:pt x="841907" y="1058006"/>
                </a:lnTo>
                <a:lnTo>
                  <a:pt x="841413" y="1057535"/>
                </a:lnTo>
                <a:close/>
                <a:moveTo>
                  <a:pt x="1143702" y="1056680"/>
                </a:moveTo>
                <a:lnTo>
                  <a:pt x="1174024" y="1062377"/>
                </a:lnTo>
                <a:lnTo>
                  <a:pt x="1201649" y="1060986"/>
                </a:lnTo>
                <a:lnTo>
                  <a:pt x="1204393" y="1061796"/>
                </a:lnTo>
                <a:lnTo>
                  <a:pt x="1206200" y="1062330"/>
                </a:lnTo>
                <a:lnTo>
                  <a:pt x="1195840" y="1064133"/>
                </a:lnTo>
                <a:lnTo>
                  <a:pt x="1181144" y="1066691"/>
                </a:lnTo>
                <a:lnTo>
                  <a:pt x="1177293" y="1067361"/>
                </a:lnTo>
                <a:lnTo>
                  <a:pt x="1157914" y="1061199"/>
                </a:lnTo>
                <a:close/>
                <a:moveTo>
                  <a:pt x="2436499" y="1056620"/>
                </a:moveTo>
                <a:lnTo>
                  <a:pt x="2433245" y="1086770"/>
                </a:lnTo>
                <a:lnTo>
                  <a:pt x="2423436" y="1083302"/>
                </a:lnTo>
                <a:close/>
                <a:moveTo>
                  <a:pt x="2327680" y="1056384"/>
                </a:moveTo>
                <a:lnTo>
                  <a:pt x="2324527" y="1076589"/>
                </a:lnTo>
                <a:lnTo>
                  <a:pt x="2324516" y="1077204"/>
                </a:lnTo>
                <a:lnTo>
                  <a:pt x="2317641" y="1078673"/>
                </a:lnTo>
                <a:lnTo>
                  <a:pt x="2323967" y="1063712"/>
                </a:lnTo>
                <a:close/>
                <a:moveTo>
                  <a:pt x="2706077" y="1056376"/>
                </a:moveTo>
                <a:lnTo>
                  <a:pt x="2709612" y="1057117"/>
                </a:lnTo>
                <a:lnTo>
                  <a:pt x="2709590" y="1057278"/>
                </a:lnTo>
                <a:close/>
                <a:moveTo>
                  <a:pt x="1018587" y="1056278"/>
                </a:moveTo>
                <a:lnTo>
                  <a:pt x="1018647" y="1056287"/>
                </a:lnTo>
                <a:lnTo>
                  <a:pt x="1022373" y="1057628"/>
                </a:lnTo>
                <a:lnTo>
                  <a:pt x="1022722" y="1057754"/>
                </a:lnTo>
                <a:lnTo>
                  <a:pt x="1029228" y="1060095"/>
                </a:lnTo>
                <a:lnTo>
                  <a:pt x="1027033" y="1059577"/>
                </a:lnTo>
                <a:lnTo>
                  <a:pt x="1027023" y="1059575"/>
                </a:lnTo>
                <a:lnTo>
                  <a:pt x="1023006" y="1058005"/>
                </a:lnTo>
                <a:close/>
                <a:moveTo>
                  <a:pt x="1929606" y="1056096"/>
                </a:moveTo>
                <a:lnTo>
                  <a:pt x="1939216" y="1062535"/>
                </a:lnTo>
                <a:lnTo>
                  <a:pt x="1936130" y="1071584"/>
                </a:lnTo>
                <a:lnTo>
                  <a:pt x="1926101" y="1065921"/>
                </a:lnTo>
                <a:close/>
                <a:moveTo>
                  <a:pt x="1855983" y="1054975"/>
                </a:moveTo>
                <a:lnTo>
                  <a:pt x="1861518" y="1057704"/>
                </a:lnTo>
                <a:lnTo>
                  <a:pt x="1863995" y="1059801"/>
                </a:lnTo>
                <a:lnTo>
                  <a:pt x="1858919" y="1058037"/>
                </a:lnTo>
                <a:lnTo>
                  <a:pt x="1855792" y="1055520"/>
                </a:lnTo>
                <a:close/>
                <a:moveTo>
                  <a:pt x="2633138" y="1054972"/>
                </a:moveTo>
                <a:lnTo>
                  <a:pt x="2634378" y="1055311"/>
                </a:lnTo>
                <a:lnTo>
                  <a:pt x="2633094" y="1055247"/>
                </a:lnTo>
                <a:close/>
                <a:moveTo>
                  <a:pt x="1119219" y="1054944"/>
                </a:moveTo>
                <a:lnTo>
                  <a:pt x="1147386" y="1063898"/>
                </a:lnTo>
                <a:lnTo>
                  <a:pt x="1154572" y="1066183"/>
                </a:lnTo>
                <a:lnTo>
                  <a:pt x="1147600" y="1065436"/>
                </a:lnTo>
                <a:lnTo>
                  <a:pt x="1104342" y="1060800"/>
                </a:lnTo>
                <a:lnTo>
                  <a:pt x="1100973" y="1059795"/>
                </a:lnTo>
                <a:lnTo>
                  <a:pt x="1098265" y="1058986"/>
                </a:lnTo>
                <a:lnTo>
                  <a:pt x="1100370" y="1058777"/>
                </a:lnTo>
                <a:lnTo>
                  <a:pt x="1103192" y="1058497"/>
                </a:lnTo>
                <a:lnTo>
                  <a:pt x="1110498" y="1057772"/>
                </a:lnTo>
                <a:lnTo>
                  <a:pt x="1115044" y="1056298"/>
                </a:lnTo>
                <a:lnTo>
                  <a:pt x="1115705" y="1056083"/>
                </a:lnTo>
                <a:close/>
                <a:moveTo>
                  <a:pt x="999767" y="1053876"/>
                </a:moveTo>
                <a:lnTo>
                  <a:pt x="1026716" y="1063500"/>
                </a:lnTo>
                <a:lnTo>
                  <a:pt x="1047574" y="1070948"/>
                </a:lnTo>
                <a:lnTo>
                  <a:pt x="1056985" y="1072853"/>
                </a:lnTo>
                <a:lnTo>
                  <a:pt x="1074582" y="1076414"/>
                </a:lnTo>
                <a:lnTo>
                  <a:pt x="1113694" y="1090488"/>
                </a:lnTo>
                <a:lnTo>
                  <a:pt x="1084997" y="1091280"/>
                </a:lnTo>
                <a:lnTo>
                  <a:pt x="1082617" y="1090853"/>
                </a:lnTo>
                <a:lnTo>
                  <a:pt x="1077572" y="1089949"/>
                </a:lnTo>
                <a:lnTo>
                  <a:pt x="995632" y="1058896"/>
                </a:lnTo>
                <a:close/>
                <a:moveTo>
                  <a:pt x="1658528" y="1053734"/>
                </a:moveTo>
                <a:lnTo>
                  <a:pt x="1659728" y="1054189"/>
                </a:lnTo>
                <a:lnTo>
                  <a:pt x="1655842" y="1054910"/>
                </a:lnTo>
                <a:lnTo>
                  <a:pt x="1654774" y="1054484"/>
                </a:lnTo>
                <a:close/>
                <a:moveTo>
                  <a:pt x="1559960" y="1053383"/>
                </a:moveTo>
                <a:lnTo>
                  <a:pt x="1566775" y="1054693"/>
                </a:lnTo>
                <a:lnTo>
                  <a:pt x="1565562" y="1057108"/>
                </a:lnTo>
                <a:lnTo>
                  <a:pt x="1553579" y="1061680"/>
                </a:lnTo>
                <a:lnTo>
                  <a:pt x="1537912" y="1070871"/>
                </a:lnTo>
                <a:lnTo>
                  <a:pt x="1531773" y="1069523"/>
                </a:lnTo>
                <a:lnTo>
                  <a:pt x="1534282" y="1067617"/>
                </a:lnTo>
                <a:close/>
                <a:moveTo>
                  <a:pt x="1328038" y="1053312"/>
                </a:moveTo>
                <a:lnTo>
                  <a:pt x="1398159" y="1070669"/>
                </a:lnTo>
                <a:lnTo>
                  <a:pt x="1484477" y="1092034"/>
                </a:lnTo>
                <a:lnTo>
                  <a:pt x="1476738" y="1110038"/>
                </a:lnTo>
                <a:lnTo>
                  <a:pt x="1419188" y="1094400"/>
                </a:lnTo>
                <a:lnTo>
                  <a:pt x="1323384" y="1068367"/>
                </a:lnTo>
                <a:lnTo>
                  <a:pt x="1325859" y="1061616"/>
                </a:lnTo>
                <a:lnTo>
                  <a:pt x="1325860" y="1061613"/>
                </a:lnTo>
                <a:lnTo>
                  <a:pt x="1327722" y="1054515"/>
                </a:lnTo>
                <a:close/>
                <a:moveTo>
                  <a:pt x="1875656" y="1053035"/>
                </a:moveTo>
                <a:lnTo>
                  <a:pt x="1879048" y="1056284"/>
                </a:lnTo>
                <a:lnTo>
                  <a:pt x="1884736" y="1063407"/>
                </a:lnTo>
                <a:lnTo>
                  <a:pt x="1884626" y="1063747"/>
                </a:lnTo>
                <a:lnTo>
                  <a:pt x="1874988" y="1055017"/>
                </a:lnTo>
                <a:close/>
                <a:moveTo>
                  <a:pt x="1722260" y="1052930"/>
                </a:moveTo>
                <a:lnTo>
                  <a:pt x="1739186" y="1055507"/>
                </a:lnTo>
                <a:lnTo>
                  <a:pt x="1739190" y="1055508"/>
                </a:lnTo>
                <a:lnTo>
                  <a:pt x="1724260" y="1053641"/>
                </a:lnTo>
                <a:close/>
                <a:moveTo>
                  <a:pt x="1782074" y="1052822"/>
                </a:moveTo>
                <a:lnTo>
                  <a:pt x="1787874" y="1053611"/>
                </a:lnTo>
                <a:lnTo>
                  <a:pt x="1794198" y="1056195"/>
                </a:lnTo>
                <a:lnTo>
                  <a:pt x="1793644" y="1058000"/>
                </a:lnTo>
                <a:lnTo>
                  <a:pt x="1792333" y="1057369"/>
                </a:lnTo>
                <a:lnTo>
                  <a:pt x="1785432" y="1056401"/>
                </a:lnTo>
                <a:lnTo>
                  <a:pt x="1781626" y="1054945"/>
                </a:lnTo>
                <a:close/>
                <a:moveTo>
                  <a:pt x="2563737" y="1052237"/>
                </a:moveTo>
                <a:lnTo>
                  <a:pt x="2566648" y="1053959"/>
                </a:lnTo>
                <a:lnTo>
                  <a:pt x="2565510" y="1054241"/>
                </a:lnTo>
                <a:lnTo>
                  <a:pt x="2563034" y="1052880"/>
                </a:lnTo>
                <a:close/>
                <a:moveTo>
                  <a:pt x="1233091" y="1051947"/>
                </a:moveTo>
                <a:lnTo>
                  <a:pt x="1233151" y="1051948"/>
                </a:lnTo>
                <a:lnTo>
                  <a:pt x="1233191" y="1051949"/>
                </a:lnTo>
                <a:lnTo>
                  <a:pt x="1233201" y="1051949"/>
                </a:lnTo>
                <a:lnTo>
                  <a:pt x="1233170" y="1051952"/>
                </a:lnTo>
                <a:lnTo>
                  <a:pt x="1233088" y="1051962"/>
                </a:lnTo>
                <a:close/>
                <a:moveTo>
                  <a:pt x="1225305" y="1051836"/>
                </a:moveTo>
                <a:lnTo>
                  <a:pt x="1227921" y="1051873"/>
                </a:lnTo>
                <a:lnTo>
                  <a:pt x="1227778" y="1052557"/>
                </a:lnTo>
                <a:lnTo>
                  <a:pt x="1225988" y="1052757"/>
                </a:lnTo>
                <a:lnTo>
                  <a:pt x="1225941" y="1052762"/>
                </a:lnTo>
                <a:close/>
                <a:moveTo>
                  <a:pt x="2015851" y="1051683"/>
                </a:moveTo>
                <a:lnTo>
                  <a:pt x="2016725" y="1090856"/>
                </a:lnTo>
                <a:lnTo>
                  <a:pt x="2014687" y="1054898"/>
                </a:lnTo>
                <a:close/>
                <a:moveTo>
                  <a:pt x="1772770" y="1051556"/>
                </a:moveTo>
                <a:lnTo>
                  <a:pt x="1777064" y="1052140"/>
                </a:lnTo>
                <a:lnTo>
                  <a:pt x="1776854" y="1053118"/>
                </a:lnTo>
                <a:close/>
                <a:moveTo>
                  <a:pt x="1281600" y="1051482"/>
                </a:moveTo>
                <a:lnTo>
                  <a:pt x="1281655" y="1052100"/>
                </a:lnTo>
                <a:lnTo>
                  <a:pt x="1281190" y="1056901"/>
                </a:lnTo>
                <a:lnTo>
                  <a:pt x="1276686" y="1055677"/>
                </a:lnTo>
                <a:close/>
                <a:moveTo>
                  <a:pt x="1189900" y="1051328"/>
                </a:moveTo>
                <a:lnTo>
                  <a:pt x="1220726" y="1051770"/>
                </a:lnTo>
                <a:lnTo>
                  <a:pt x="1220466" y="1052671"/>
                </a:lnTo>
                <a:lnTo>
                  <a:pt x="1220257" y="1053399"/>
                </a:lnTo>
                <a:lnTo>
                  <a:pt x="1203360" y="1055292"/>
                </a:lnTo>
                <a:lnTo>
                  <a:pt x="1191116" y="1051686"/>
                </a:lnTo>
                <a:close/>
                <a:moveTo>
                  <a:pt x="1672390" y="1050964"/>
                </a:moveTo>
                <a:lnTo>
                  <a:pt x="1673980" y="1051546"/>
                </a:lnTo>
                <a:lnTo>
                  <a:pt x="1669880" y="1052306"/>
                </a:lnTo>
                <a:lnTo>
                  <a:pt x="1668388" y="1051764"/>
                </a:lnTo>
                <a:close/>
                <a:moveTo>
                  <a:pt x="2618735" y="1050899"/>
                </a:moveTo>
                <a:lnTo>
                  <a:pt x="2621093" y="1051677"/>
                </a:lnTo>
                <a:lnTo>
                  <a:pt x="2627547" y="1053443"/>
                </a:lnTo>
                <a:lnTo>
                  <a:pt x="2627303" y="1054958"/>
                </a:lnTo>
                <a:lnTo>
                  <a:pt x="2618091" y="1054497"/>
                </a:lnTo>
                <a:lnTo>
                  <a:pt x="2616789" y="1054061"/>
                </a:lnTo>
                <a:close/>
                <a:moveTo>
                  <a:pt x="2761147" y="1050692"/>
                </a:moveTo>
                <a:lnTo>
                  <a:pt x="2760150" y="1060270"/>
                </a:lnTo>
                <a:lnTo>
                  <a:pt x="2758016" y="1055803"/>
                </a:lnTo>
                <a:lnTo>
                  <a:pt x="2757300" y="1055048"/>
                </a:lnTo>
                <a:close/>
                <a:moveTo>
                  <a:pt x="2661146" y="1050649"/>
                </a:moveTo>
                <a:lnTo>
                  <a:pt x="2668023" y="1052460"/>
                </a:lnTo>
                <a:lnTo>
                  <a:pt x="2678509" y="1055119"/>
                </a:lnTo>
                <a:lnTo>
                  <a:pt x="2676297" y="1059063"/>
                </a:lnTo>
                <a:lnTo>
                  <a:pt x="2673180" y="1059063"/>
                </a:lnTo>
                <a:lnTo>
                  <a:pt x="2664010" y="1057972"/>
                </a:lnTo>
                <a:lnTo>
                  <a:pt x="2660208" y="1057054"/>
                </a:lnTo>
                <a:close/>
                <a:moveTo>
                  <a:pt x="1800780" y="1050065"/>
                </a:moveTo>
                <a:lnTo>
                  <a:pt x="1812852" y="1055148"/>
                </a:lnTo>
                <a:lnTo>
                  <a:pt x="1812772" y="1055415"/>
                </a:lnTo>
                <a:lnTo>
                  <a:pt x="1800509" y="1050955"/>
                </a:lnTo>
                <a:close/>
                <a:moveTo>
                  <a:pt x="1837984" y="1049681"/>
                </a:moveTo>
                <a:lnTo>
                  <a:pt x="1839613" y="1050710"/>
                </a:lnTo>
                <a:lnTo>
                  <a:pt x="1837949" y="1049806"/>
                </a:lnTo>
                <a:close/>
                <a:moveTo>
                  <a:pt x="1540062" y="1049558"/>
                </a:moveTo>
                <a:lnTo>
                  <a:pt x="1546239" y="1050745"/>
                </a:lnTo>
                <a:lnTo>
                  <a:pt x="1522137" y="1067406"/>
                </a:lnTo>
                <a:lnTo>
                  <a:pt x="1520172" y="1066974"/>
                </a:lnTo>
                <a:lnTo>
                  <a:pt x="1520056" y="1066949"/>
                </a:lnTo>
                <a:close/>
                <a:moveTo>
                  <a:pt x="1949379" y="1049153"/>
                </a:moveTo>
                <a:lnTo>
                  <a:pt x="1958305" y="1056389"/>
                </a:lnTo>
                <a:lnTo>
                  <a:pt x="1954856" y="1067022"/>
                </a:lnTo>
                <a:lnTo>
                  <a:pt x="1946035" y="1059010"/>
                </a:lnTo>
                <a:close/>
                <a:moveTo>
                  <a:pt x="2654981" y="1049105"/>
                </a:moveTo>
                <a:lnTo>
                  <a:pt x="2655391" y="1049204"/>
                </a:lnTo>
                <a:lnTo>
                  <a:pt x="2654455" y="1055600"/>
                </a:lnTo>
                <a:lnTo>
                  <a:pt x="2654190" y="1055524"/>
                </a:lnTo>
                <a:lnTo>
                  <a:pt x="2651650" y="1054763"/>
                </a:lnTo>
                <a:close/>
                <a:moveTo>
                  <a:pt x="1646224" y="1049066"/>
                </a:moveTo>
                <a:lnTo>
                  <a:pt x="1648481" y="1049922"/>
                </a:lnTo>
                <a:lnTo>
                  <a:pt x="1645070" y="1050614"/>
                </a:lnTo>
                <a:lnTo>
                  <a:pt x="1642949" y="1049768"/>
                </a:lnTo>
                <a:lnTo>
                  <a:pt x="1643956" y="1049552"/>
                </a:lnTo>
                <a:close/>
                <a:moveTo>
                  <a:pt x="1750522" y="1049008"/>
                </a:moveTo>
                <a:lnTo>
                  <a:pt x="1752348" y="1049582"/>
                </a:lnTo>
                <a:lnTo>
                  <a:pt x="1752603" y="1049680"/>
                </a:lnTo>
                <a:lnTo>
                  <a:pt x="1760030" y="1052586"/>
                </a:lnTo>
                <a:lnTo>
                  <a:pt x="1759978" y="1052829"/>
                </a:lnTo>
                <a:lnTo>
                  <a:pt x="1749989" y="1051428"/>
                </a:lnTo>
                <a:close/>
                <a:moveTo>
                  <a:pt x="2585276" y="1048910"/>
                </a:moveTo>
                <a:lnTo>
                  <a:pt x="2593011" y="1052631"/>
                </a:lnTo>
                <a:lnTo>
                  <a:pt x="2595171" y="1053351"/>
                </a:lnTo>
                <a:lnTo>
                  <a:pt x="2590816" y="1053133"/>
                </a:lnTo>
                <a:lnTo>
                  <a:pt x="2584868" y="1049685"/>
                </a:lnTo>
                <a:close/>
                <a:moveTo>
                  <a:pt x="2085481" y="1047686"/>
                </a:moveTo>
                <a:lnTo>
                  <a:pt x="2085879" y="1055828"/>
                </a:lnTo>
                <a:lnTo>
                  <a:pt x="2085325" y="1068712"/>
                </a:lnTo>
                <a:lnTo>
                  <a:pt x="2086901" y="1076661"/>
                </a:lnTo>
                <a:lnTo>
                  <a:pt x="2087485" y="1088530"/>
                </a:lnTo>
                <a:lnTo>
                  <a:pt x="2092770" y="1111768"/>
                </a:lnTo>
                <a:lnTo>
                  <a:pt x="2083716" y="1136146"/>
                </a:lnTo>
                <a:lnTo>
                  <a:pt x="2073610" y="1097379"/>
                </a:lnTo>
                <a:lnTo>
                  <a:pt x="2071814" y="1085983"/>
                </a:lnTo>
                <a:lnTo>
                  <a:pt x="2071789" y="1085611"/>
                </a:lnTo>
                <a:lnTo>
                  <a:pt x="2083217" y="1053010"/>
                </a:lnTo>
                <a:close/>
                <a:moveTo>
                  <a:pt x="1688981" y="1047649"/>
                </a:moveTo>
                <a:lnTo>
                  <a:pt x="1691097" y="1048371"/>
                </a:lnTo>
                <a:lnTo>
                  <a:pt x="1685919" y="1049332"/>
                </a:lnTo>
                <a:lnTo>
                  <a:pt x="1683942" y="1048655"/>
                </a:lnTo>
                <a:close/>
                <a:moveTo>
                  <a:pt x="1570311" y="1047645"/>
                </a:moveTo>
                <a:lnTo>
                  <a:pt x="1569743" y="1048777"/>
                </a:lnTo>
                <a:lnTo>
                  <a:pt x="1568645" y="1048568"/>
                </a:lnTo>
                <a:close/>
                <a:moveTo>
                  <a:pt x="2690343" y="1047535"/>
                </a:moveTo>
                <a:lnTo>
                  <a:pt x="2706269" y="1052600"/>
                </a:lnTo>
                <a:lnTo>
                  <a:pt x="2689830" y="1049052"/>
                </a:lnTo>
                <a:lnTo>
                  <a:pt x="2689985" y="1048173"/>
                </a:lnTo>
                <a:close/>
                <a:moveTo>
                  <a:pt x="1877513" y="1047518"/>
                </a:moveTo>
                <a:lnTo>
                  <a:pt x="1878987" y="1048056"/>
                </a:lnTo>
                <a:lnTo>
                  <a:pt x="1887058" y="1056229"/>
                </a:lnTo>
                <a:lnTo>
                  <a:pt x="1886810" y="1056993"/>
                </a:lnTo>
                <a:lnTo>
                  <a:pt x="1877388" y="1047892"/>
                </a:lnTo>
                <a:close/>
                <a:moveTo>
                  <a:pt x="1529271" y="1047483"/>
                </a:moveTo>
                <a:lnTo>
                  <a:pt x="1530034" y="1047629"/>
                </a:lnTo>
                <a:lnTo>
                  <a:pt x="1526298" y="1050604"/>
                </a:lnTo>
                <a:lnTo>
                  <a:pt x="1526271" y="1050632"/>
                </a:lnTo>
                <a:lnTo>
                  <a:pt x="1518596" y="1056759"/>
                </a:lnTo>
                <a:lnTo>
                  <a:pt x="1518530" y="1056812"/>
                </a:lnTo>
                <a:lnTo>
                  <a:pt x="1516334" y="1059520"/>
                </a:lnTo>
                <a:lnTo>
                  <a:pt x="1511784" y="1065132"/>
                </a:lnTo>
                <a:lnTo>
                  <a:pt x="1511782" y="1065132"/>
                </a:lnTo>
                <a:lnTo>
                  <a:pt x="1511781" y="1065132"/>
                </a:lnTo>
                <a:lnTo>
                  <a:pt x="1518527" y="1056812"/>
                </a:lnTo>
                <a:lnTo>
                  <a:pt x="1526298" y="1050604"/>
                </a:lnTo>
                <a:close/>
                <a:moveTo>
                  <a:pt x="1303285" y="1047185"/>
                </a:moveTo>
                <a:lnTo>
                  <a:pt x="1305121" y="1047640"/>
                </a:lnTo>
                <a:lnTo>
                  <a:pt x="1303623" y="1057022"/>
                </a:lnTo>
                <a:lnTo>
                  <a:pt x="1302708" y="1062748"/>
                </a:lnTo>
                <a:lnTo>
                  <a:pt x="1302311" y="1062640"/>
                </a:lnTo>
                <a:close/>
                <a:moveTo>
                  <a:pt x="2607161" y="1047081"/>
                </a:moveTo>
                <a:lnTo>
                  <a:pt x="2611843" y="1048626"/>
                </a:lnTo>
                <a:lnTo>
                  <a:pt x="2609913" y="1051762"/>
                </a:lnTo>
                <a:lnTo>
                  <a:pt x="2606526" y="1050630"/>
                </a:lnTo>
                <a:close/>
                <a:moveTo>
                  <a:pt x="1915162" y="1046418"/>
                </a:moveTo>
                <a:lnTo>
                  <a:pt x="1924658" y="1052780"/>
                </a:lnTo>
                <a:lnTo>
                  <a:pt x="1920982" y="1063032"/>
                </a:lnTo>
                <a:lnTo>
                  <a:pt x="1911032" y="1057416"/>
                </a:lnTo>
                <a:close/>
                <a:moveTo>
                  <a:pt x="1734500" y="1046345"/>
                </a:moveTo>
                <a:lnTo>
                  <a:pt x="1744107" y="1047653"/>
                </a:lnTo>
                <a:lnTo>
                  <a:pt x="1744055" y="1047884"/>
                </a:lnTo>
                <a:close/>
                <a:moveTo>
                  <a:pt x="1659466" y="1046232"/>
                </a:moveTo>
                <a:lnTo>
                  <a:pt x="1662038" y="1047173"/>
                </a:lnTo>
                <a:lnTo>
                  <a:pt x="1658014" y="1047989"/>
                </a:lnTo>
                <a:lnTo>
                  <a:pt x="1655510" y="1047079"/>
                </a:lnTo>
                <a:close/>
                <a:moveTo>
                  <a:pt x="2725604" y="1046006"/>
                </a:moveTo>
                <a:lnTo>
                  <a:pt x="2725914" y="1046242"/>
                </a:lnTo>
                <a:lnTo>
                  <a:pt x="2725551" y="1046105"/>
                </a:lnTo>
                <a:close/>
                <a:moveTo>
                  <a:pt x="2602180" y="1045630"/>
                </a:moveTo>
                <a:lnTo>
                  <a:pt x="2601580" y="1048976"/>
                </a:lnTo>
                <a:lnTo>
                  <a:pt x="2595287" y="1046872"/>
                </a:lnTo>
                <a:lnTo>
                  <a:pt x="2594653" y="1046572"/>
                </a:lnTo>
                <a:close/>
                <a:moveTo>
                  <a:pt x="2634651" y="1045564"/>
                </a:moveTo>
                <a:lnTo>
                  <a:pt x="2640548" y="1045642"/>
                </a:lnTo>
                <a:lnTo>
                  <a:pt x="2648077" y="1047448"/>
                </a:lnTo>
                <a:lnTo>
                  <a:pt x="2644952" y="1052757"/>
                </a:lnTo>
                <a:lnTo>
                  <a:pt x="2634021" y="1049485"/>
                </a:lnTo>
                <a:close/>
                <a:moveTo>
                  <a:pt x="2622121" y="1045398"/>
                </a:moveTo>
                <a:lnTo>
                  <a:pt x="2628829" y="1045487"/>
                </a:lnTo>
                <a:lnTo>
                  <a:pt x="2628453" y="1047818"/>
                </a:lnTo>
                <a:lnTo>
                  <a:pt x="2621848" y="1045841"/>
                </a:lnTo>
                <a:close/>
                <a:moveTo>
                  <a:pt x="2563871" y="1045396"/>
                </a:moveTo>
                <a:lnTo>
                  <a:pt x="2564915" y="1046092"/>
                </a:lnTo>
                <a:lnTo>
                  <a:pt x="2564176" y="1046351"/>
                </a:lnTo>
                <a:lnTo>
                  <a:pt x="2563402" y="1045980"/>
                </a:lnTo>
                <a:close/>
                <a:moveTo>
                  <a:pt x="1859375" y="1045373"/>
                </a:moveTo>
                <a:lnTo>
                  <a:pt x="1869608" y="1054559"/>
                </a:lnTo>
                <a:lnTo>
                  <a:pt x="1869436" y="1055068"/>
                </a:lnTo>
                <a:lnTo>
                  <a:pt x="1863047" y="1051955"/>
                </a:lnTo>
                <a:lnTo>
                  <a:pt x="1858441" y="1048010"/>
                </a:lnTo>
                <a:close/>
                <a:moveTo>
                  <a:pt x="1148760" y="1045366"/>
                </a:moveTo>
                <a:lnTo>
                  <a:pt x="1177870" y="1053963"/>
                </a:lnTo>
                <a:lnTo>
                  <a:pt x="1187712" y="1056870"/>
                </a:lnTo>
                <a:lnTo>
                  <a:pt x="1188142" y="1056997"/>
                </a:lnTo>
                <a:lnTo>
                  <a:pt x="1185063" y="1057342"/>
                </a:lnTo>
                <a:lnTo>
                  <a:pt x="1136149" y="1049528"/>
                </a:lnTo>
                <a:lnTo>
                  <a:pt x="1135997" y="1049504"/>
                </a:lnTo>
                <a:close/>
                <a:moveTo>
                  <a:pt x="1294675" y="1045054"/>
                </a:moveTo>
                <a:lnTo>
                  <a:pt x="1297839" y="1045837"/>
                </a:lnTo>
                <a:lnTo>
                  <a:pt x="1296408" y="1056070"/>
                </a:lnTo>
                <a:lnTo>
                  <a:pt x="1295739" y="1060855"/>
                </a:lnTo>
                <a:lnTo>
                  <a:pt x="1294624" y="1060552"/>
                </a:lnTo>
                <a:lnTo>
                  <a:pt x="1294154" y="1060424"/>
                </a:lnTo>
                <a:lnTo>
                  <a:pt x="1293867" y="1060346"/>
                </a:lnTo>
                <a:lnTo>
                  <a:pt x="1294504" y="1048283"/>
                </a:lnTo>
                <a:close/>
                <a:moveTo>
                  <a:pt x="2192553" y="1043653"/>
                </a:moveTo>
                <a:lnTo>
                  <a:pt x="2191580" y="1051488"/>
                </a:lnTo>
                <a:lnTo>
                  <a:pt x="2192910" y="1110265"/>
                </a:lnTo>
                <a:lnTo>
                  <a:pt x="2192908" y="1110309"/>
                </a:lnTo>
                <a:lnTo>
                  <a:pt x="2193665" y="1114175"/>
                </a:lnTo>
                <a:lnTo>
                  <a:pt x="2182619" y="1145437"/>
                </a:lnTo>
                <a:lnTo>
                  <a:pt x="2176454" y="1120885"/>
                </a:lnTo>
                <a:lnTo>
                  <a:pt x="2174190" y="1090092"/>
                </a:lnTo>
                <a:lnTo>
                  <a:pt x="2184245" y="1061859"/>
                </a:lnTo>
                <a:close/>
                <a:moveTo>
                  <a:pt x="1288563" y="1043541"/>
                </a:moveTo>
                <a:lnTo>
                  <a:pt x="1289197" y="1043698"/>
                </a:lnTo>
                <a:lnTo>
                  <a:pt x="1289312" y="1043727"/>
                </a:lnTo>
                <a:lnTo>
                  <a:pt x="1289481" y="1043768"/>
                </a:lnTo>
                <a:lnTo>
                  <a:pt x="1287744" y="1058682"/>
                </a:lnTo>
                <a:lnTo>
                  <a:pt x="1286262" y="1058279"/>
                </a:lnTo>
                <a:lnTo>
                  <a:pt x="1286228" y="1058270"/>
                </a:lnTo>
                <a:lnTo>
                  <a:pt x="1284777" y="1057876"/>
                </a:lnTo>
                <a:lnTo>
                  <a:pt x="1285072" y="1049710"/>
                </a:lnTo>
                <a:lnTo>
                  <a:pt x="1285118" y="1048448"/>
                </a:lnTo>
                <a:close/>
                <a:moveTo>
                  <a:pt x="1784135" y="1043053"/>
                </a:moveTo>
                <a:lnTo>
                  <a:pt x="1796623" y="1048313"/>
                </a:lnTo>
                <a:lnTo>
                  <a:pt x="1796280" y="1049416"/>
                </a:lnTo>
                <a:lnTo>
                  <a:pt x="1794873" y="1048904"/>
                </a:lnTo>
                <a:lnTo>
                  <a:pt x="1788538" y="1048063"/>
                </a:lnTo>
                <a:lnTo>
                  <a:pt x="1783495" y="1046090"/>
                </a:lnTo>
                <a:close/>
                <a:moveTo>
                  <a:pt x="826503" y="1042933"/>
                </a:moveTo>
                <a:lnTo>
                  <a:pt x="827072" y="1043470"/>
                </a:lnTo>
                <a:lnTo>
                  <a:pt x="826889" y="1043668"/>
                </a:lnTo>
                <a:lnTo>
                  <a:pt x="826315" y="1043120"/>
                </a:lnTo>
                <a:close/>
                <a:moveTo>
                  <a:pt x="1675055" y="1042895"/>
                </a:moveTo>
                <a:lnTo>
                  <a:pt x="1678068" y="1043923"/>
                </a:lnTo>
                <a:lnTo>
                  <a:pt x="1673071" y="1044936"/>
                </a:lnTo>
                <a:lnTo>
                  <a:pt x="1670164" y="1043941"/>
                </a:lnTo>
                <a:close/>
                <a:moveTo>
                  <a:pt x="2569178" y="1042098"/>
                </a:moveTo>
                <a:lnTo>
                  <a:pt x="2572545" y="1043418"/>
                </a:lnTo>
                <a:lnTo>
                  <a:pt x="2572436" y="1043457"/>
                </a:lnTo>
                <a:lnTo>
                  <a:pt x="2569095" y="1042143"/>
                </a:lnTo>
                <a:close/>
                <a:moveTo>
                  <a:pt x="1860780" y="1041393"/>
                </a:moveTo>
                <a:lnTo>
                  <a:pt x="1865174" y="1042997"/>
                </a:lnTo>
                <a:lnTo>
                  <a:pt x="1871477" y="1049039"/>
                </a:lnTo>
                <a:lnTo>
                  <a:pt x="1870753" y="1051181"/>
                </a:lnTo>
                <a:lnTo>
                  <a:pt x="1860576" y="1041965"/>
                </a:lnTo>
                <a:close/>
                <a:moveTo>
                  <a:pt x="1822686" y="1041043"/>
                </a:moveTo>
                <a:lnTo>
                  <a:pt x="1828054" y="1043407"/>
                </a:lnTo>
                <a:lnTo>
                  <a:pt x="1833282" y="1046712"/>
                </a:lnTo>
                <a:lnTo>
                  <a:pt x="1833144" y="1047194"/>
                </a:lnTo>
                <a:lnTo>
                  <a:pt x="1822569" y="1041445"/>
                </a:lnTo>
                <a:close/>
                <a:moveTo>
                  <a:pt x="2589451" y="1040964"/>
                </a:moveTo>
                <a:lnTo>
                  <a:pt x="2591770" y="1041819"/>
                </a:lnTo>
                <a:lnTo>
                  <a:pt x="2588996" y="1041830"/>
                </a:lnTo>
                <a:close/>
                <a:moveTo>
                  <a:pt x="1841128" y="1040449"/>
                </a:moveTo>
                <a:lnTo>
                  <a:pt x="1843411" y="1042379"/>
                </a:lnTo>
                <a:lnTo>
                  <a:pt x="1840872" y="1041141"/>
                </a:lnTo>
                <a:close/>
                <a:moveTo>
                  <a:pt x="1768878" y="1040369"/>
                </a:moveTo>
                <a:lnTo>
                  <a:pt x="1775738" y="1041260"/>
                </a:lnTo>
                <a:lnTo>
                  <a:pt x="1779233" y="1041997"/>
                </a:lnTo>
                <a:lnTo>
                  <a:pt x="1778754" y="1044236"/>
                </a:lnTo>
                <a:lnTo>
                  <a:pt x="1768878" y="1040372"/>
                </a:lnTo>
                <a:close/>
                <a:moveTo>
                  <a:pt x="1879959" y="1040260"/>
                </a:moveTo>
                <a:lnTo>
                  <a:pt x="1881006" y="1041369"/>
                </a:lnTo>
                <a:lnTo>
                  <a:pt x="1879740" y="1040904"/>
                </a:lnTo>
                <a:close/>
                <a:moveTo>
                  <a:pt x="1658393" y="1039914"/>
                </a:moveTo>
                <a:lnTo>
                  <a:pt x="1660876" y="1040314"/>
                </a:lnTo>
                <a:lnTo>
                  <a:pt x="1660072" y="1040488"/>
                </a:lnTo>
                <a:close/>
                <a:moveTo>
                  <a:pt x="2717525" y="1039846"/>
                </a:moveTo>
                <a:lnTo>
                  <a:pt x="2720820" y="1042358"/>
                </a:lnTo>
                <a:lnTo>
                  <a:pt x="2720715" y="1042470"/>
                </a:lnTo>
                <a:lnTo>
                  <a:pt x="2719685" y="1043886"/>
                </a:lnTo>
                <a:lnTo>
                  <a:pt x="2717084" y="1042902"/>
                </a:lnTo>
                <a:close/>
                <a:moveTo>
                  <a:pt x="1752606" y="1039546"/>
                </a:moveTo>
                <a:lnTo>
                  <a:pt x="1755227" y="1040268"/>
                </a:lnTo>
                <a:lnTo>
                  <a:pt x="1762111" y="1043082"/>
                </a:lnTo>
                <a:lnTo>
                  <a:pt x="1761798" y="1044514"/>
                </a:lnTo>
                <a:lnTo>
                  <a:pt x="1751804" y="1043187"/>
                </a:lnTo>
                <a:close/>
                <a:moveTo>
                  <a:pt x="2662796" y="1039385"/>
                </a:moveTo>
                <a:lnTo>
                  <a:pt x="2671748" y="1041623"/>
                </a:lnTo>
                <a:lnTo>
                  <a:pt x="2683763" y="1045444"/>
                </a:lnTo>
                <a:lnTo>
                  <a:pt x="2683672" y="1045914"/>
                </a:lnTo>
                <a:lnTo>
                  <a:pt x="2682767" y="1047527"/>
                </a:lnTo>
                <a:lnTo>
                  <a:pt x="2672673" y="1045348"/>
                </a:lnTo>
                <a:lnTo>
                  <a:pt x="2662122" y="1043983"/>
                </a:lnTo>
                <a:close/>
                <a:moveTo>
                  <a:pt x="2900295" y="1039061"/>
                </a:moveTo>
                <a:lnTo>
                  <a:pt x="2900273" y="1042265"/>
                </a:lnTo>
                <a:lnTo>
                  <a:pt x="2897579" y="1069169"/>
                </a:lnTo>
                <a:lnTo>
                  <a:pt x="2894356" y="1085126"/>
                </a:lnTo>
                <a:lnTo>
                  <a:pt x="2880078" y="1111896"/>
                </a:lnTo>
                <a:cubicBezTo>
                  <a:pt x="2870935" y="1129845"/>
                  <a:pt x="2860605" y="1150165"/>
                  <a:pt x="2848584" y="1171502"/>
                </a:cubicBezTo>
                <a:lnTo>
                  <a:pt x="2847736" y="1173365"/>
                </a:lnTo>
                <a:cubicBezTo>
                  <a:pt x="2837280" y="1198807"/>
                  <a:pt x="2826522" y="1226342"/>
                  <a:pt x="2815688" y="1255113"/>
                </a:cubicBezTo>
                <a:lnTo>
                  <a:pt x="2815076" y="1256791"/>
                </a:lnTo>
                <a:lnTo>
                  <a:pt x="2775570" y="1295736"/>
                </a:lnTo>
                <a:lnTo>
                  <a:pt x="2784534" y="1272125"/>
                </a:lnTo>
                <a:lnTo>
                  <a:pt x="2797650" y="1257862"/>
                </a:lnTo>
                <a:cubicBezTo>
                  <a:pt x="2814270" y="1235972"/>
                  <a:pt x="2828553" y="1212660"/>
                  <a:pt x="2840400" y="1188303"/>
                </a:cubicBezTo>
                <a:lnTo>
                  <a:pt x="2842400" y="1182913"/>
                </a:lnTo>
                <a:lnTo>
                  <a:pt x="2844668" y="1179120"/>
                </a:lnTo>
                <a:lnTo>
                  <a:pt x="2851591" y="1158142"/>
                </a:lnTo>
                <a:lnTo>
                  <a:pt x="2868536" y="1112470"/>
                </a:lnTo>
                <a:lnTo>
                  <a:pt x="2870341" y="1101328"/>
                </a:lnTo>
                <a:lnTo>
                  <a:pt x="2873156" y="1092797"/>
                </a:lnTo>
                <a:lnTo>
                  <a:pt x="2874811" y="1080719"/>
                </a:lnTo>
                <a:lnTo>
                  <a:pt x="2894533" y="1047889"/>
                </a:lnTo>
                <a:close/>
                <a:moveTo>
                  <a:pt x="1935963" y="1038282"/>
                </a:moveTo>
                <a:lnTo>
                  <a:pt x="1944991" y="1045595"/>
                </a:lnTo>
                <a:lnTo>
                  <a:pt x="1941749" y="1055117"/>
                </a:lnTo>
                <a:lnTo>
                  <a:pt x="1940269" y="1053772"/>
                </a:lnTo>
                <a:lnTo>
                  <a:pt x="1932183" y="1048875"/>
                </a:lnTo>
                <a:close/>
                <a:moveTo>
                  <a:pt x="2608800" y="1037917"/>
                </a:moveTo>
                <a:lnTo>
                  <a:pt x="2617171" y="1039970"/>
                </a:lnTo>
                <a:lnTo>
                  <a:pt x="2616090" y="1041727"/>
                </a:lnTo>
                <a:lnTo>
                  <a:pt x="2615021" y="1041731"/>
                </a:lnTo>
                <a:lnTo>
                  <a:pt x="2608212" y="1041757"/>
                </a:lnTo>
                <a:lnTo>
                  <a:pt x="2608118" y="1041729"/>
                </a:lnTo>
                <a:close/>
                <a:moveTo>
                  <a:pt x="2732850" y="1037852"/>
                </a:moveTo>
                <a:lnTo>
                  <a:pt x="2733723" y="1038406"/>
                </a:lnTo>
                <a:lnTo>
                  <a:pt x="2735973" y="1041667"/>
                </a:lnTo>
                <a:lnTo>
                  <a:pt x="2735966" y="1041731"/>
                </a:lnTo>
                <a:lnTo>
                  <a:pt x="2735663" y="1041453"/>
                </a:lnTo>
                <a:lnTo>
                  <a:pt x="2731313" y="1039508"/>
                </a:lnTo>
                <a:close/>
                <a:moveTo>
                  <a:pt x="2256033" y="1037237"/>
                </a:moveTo>
                <a:lnTo>
                  <a:pt x="2262317" y="1037973"/>
                </a:lnTo>
                <a:lnTo>
                  <a:pt x="2254014" y="1056723"/>
                </a:lnTo>
                <a:close/>
                <a:moveTo>
                  <a:pt x="1244758" y="1036947"/>
                </a:moveTo>
                <a:lnTo>
                  <a:pt x="1246945" y="1037335"/>
                </a:lnTo>
                <a:lnTo>
                  <a:pt x="1247079" y="1037359"/>
                </a:lnTo>
                <a:lnTo>
                  <a:pt x="1246860" y="1038586"/>
                </a:lnTo>
                <a:lnTo>
                  <a:pt x="1244467" y="1038491"/>
                </a:lnTo>
                <a:lnTo>
                  <a:pt x="1244602" y="1037772"/>
                </a:lnTo>
                <a:close/>
                <a:moveTo>
                  <a:pt x="1900591" y="1036652"/>
                </a:moveTo>
                <a:lnTo>
                  <a:pt x="1909924" y="1042906"/>
                </a:lnTo>
                <a:lnTo>
                  <a:pt x="1905608" y="1054352"/>
                </a:lnTo>
                <a:lnTo>
                  <a:pt x="1896278" y="1049086"/>
                </a:lnTo>
                <a:lnTo>
                  <a:pt x="1898916" y="1040876"/>
                </a:lnTo>
                <a:close/>
                <a:moveTo>
                  <a:pt x="1679345" y="1036316"/>
                </a:moveTo>
                <a:lnTo>
                  <a:pt x="1676308" y="1036973"/>
                </a:lnTo>
                <a:lnTo>
                  <a:pt x="1674981" y="1036759"/>
                </a:lnTo>
                <a:close/>
                <a:moveTo>
                  <a:pt x="2278054" y="1036107"/>
                </a:moveTo>
                <a:lnTo>
                  <a:pt x="2271397" y="1090031"/>
                </a:lnTo>
                <a:lnTo>
                  <a:pt x="2271645" y="1094457"/>
                </a:lnTo>
                <a:lnTo>
                  <a:pt x="2263793" y="1111873"/>
                </a:lnTo>
                <a:lnTo>
                  <a:pt x="2262556" y="1110201"/>
                </a:lnTo>
                <a:lnTo>
                  <a:pt x="2262602" y="1110306"/>
                </a:lnTo>
                <a:lnTo>
                  <a:pt x="2262525" y="1110201"/>
                </a:lnTo>
                <a:lnTo>
                  <a:pt x="2262577" y="1110317"/>
                </a:lnTo>
                <a:lnTo>
                  <a:pt x="2262491" y="1110201"/>
                </a:lnTo>
                <a:lnTo>
                  <a:pt x="2263512" y="1112498"/>
                </a:lnTo>
                <a:lnTo>
                  <a:pt x="2262943" y="1113760"/>
                </a:lnTo>
                <a:lnTo>
                  <a:pt x="2254174" y="1138200"/>
                </a:lnTo>
                <a:lnTo>
                  <a:pt x="2249965" y="1095787"/>
                </a:lnTo>
                <a:lnTo>
                  <a:pt x="2252513" y="1071204"/>
                </a:lnTo>
                <a:lnTo>
                  <a:pt x="2267336" y="1037680"/>
                </a:lnTo>
                <a:lnTo>
                  <a:pt x="2271061" y="1036920"/>
                </a:lnTo>
                <a:close/>
                <a:moveTo>
                  <a:pt x="2874311" y="1036054"/>
                </a:moveTo>
                <a:lnTo>
                  <a:pt x="2870474" y="1068141"/>
                </a:lnTo>
                <a:lnTo>
                  <a:pt x="2868913" y="1077481"/>
                </a:lnTo>
                <a:lnTo>
                  <a:pt x="2858741" y="1094625"/>
                </a:lnTo>
                <a:lnTo>
                  <a:pt x="2833345" y="1137797"/>
                </a:lnTo>
                <a:lnTo>
                  <a:pt x="2834012" y="1134610"/>
                </a:lnTo>
                <a:lnTo>
                  <a:pt x="2843179" y="1108752"/>
                </a:lnTo>
                <a:lnTo>
                  <a:pt x="2849032" y="1072868"/>
                </a:lnTo>
                <a:close/>
                <a:moveTo>
                  <a:pt x="2600585" y="1035860"/>
                </a:moveTo>
                <a:lnTo>
                  <a:pt x="2601816" y="1036204"/>
                </a:lnTo>
                <a:lnTo>
                  <a:pt x="2603784" y="1036687"/>
                </a:lnTo>
                <a:lnTo>
                  <a:pt x="2603146" y="1040241"/>
                </a:lnTo>
                <a:lnTo>
                  <a:pt x="2600607" y="1039480"/>
                </a:lnTo>
                <a:lnTo>
                  <a:pt x="2599350" y="1039082"/>
                </a:lnTo>
                <a:lnTo>
                  <a:pt x="2593359" y="1036835"/>
                </a:lnTo>
                <a:close/>
                <a:moveTo>
                  <a:pt x="1238418" y="1035824"/>
                </a:moveTo>
                <a:lnTo>
                  <a:pt x="1238660" y="1035866"/>
                </a:lnTo>
                <a:lnTo>
                  <a:pt x="1238912" y="1035911"/>
                </a:lnTo>
                <a:lnTo>
                  <a:pt x="1238815" y="1036435"/>
                </a:lnTo>
                <a:lnTo>
                  <a:pt x="1238651" y="1036183"/>
                </a:lnTo>
                <a:close/>
                <a:moveTo>
                  <a:pt x="1708424" y="1035751"/>
                </a:moveTo>
                <a:lnTo>
                  <a:pt x="1717633" y="1038651"/>
                </a:lnTo>
                <a:lnTo>
                  <a:pt x="1709448" y="1037564"/>
                </a:lnTo>
                <a:lnTo>
                  <a:pt x="1709444" y="1037565"/>
                </a:lnTo>
                <a:lnTo>
                  <a:pt x="1709439" y="1037564"/>
                </a:lnTo>
                <a:lnTo>
                  <a:pt x="1709436" y="1037565"/>
                </a:lnTo>
                <a:lnTo>
                  <a:pt x="1709433" y="1037564"/>
                </a:lnTo>
                <a:lnTo>
                  <a:pt x="1707895" y="1037876"/>
                </a:lnTo>
                <a:lnTo>
                  <a:pt x="1704226" y="1036650"/>
                </a:lnTo>
                <a:close/>
                <a:moveTo>
                  <a:pt x="755357" y="1035636"/>
                </a:moveTo>
                <a:lnTo>
                  <a:pt x="757358" y="1054851"/>
                </a:lnTo>
                <a:lnTo>
                  <a:pt x="704376" y="1110372"/>
                </a:lnTo>
                <a:cubicBezTo>
                  <a:pt x="530641" y="1288003"/>
                  <a:pt x="381119" y="1419914"/>
                  <a:pt x="344374" y="1443112"/>
                </a:cubicBezTo>
                <a:lnTo>
                  <a:pt x="276074" y="1477115"/>
                </a:lnTo>
                <a:lnTo>
                  <a:pt x="262026" y="1480926"/>
                </a:lnTo>
                <a:lnTo>
                  <a:pt x="255476" y="1482702"/>
                </a:lnTo>
                <a:lnTo>
                  <a:pt x="225282" y="1489588"/>
                </a:lnTo>
                <a:lnTo>
                  <a:pt x="224337" y="1488720"/>
                </a:lnTo>
                <a:lnTo>
                  <a:pt x="223632" y="1488072"/>
                </a:lnTo>
                <a:lnTo>
                  <a:pt x="226073" y="1487320"/>
                </a:lnTo>
                <a:lnTo>
                  <a:pt x="232552" y="1486440"/>
                </a:lnTo>
                <a:lnTo>
                  <a:pt x="256617" y="1478055"/>
                </a:lnTo>
                <a:lnTo>
                  <a:pt x="260131" y="1476831"/>
                </a:lnTo>
                <a:lnTo>
                  <a:pt x="275819" y="1471999"/>
                </a:lnTo>
                <a:lnTo>
                  <a:pt x="278711" y="1470357"/>
                </a:lnTo>
                <a:lnTo>
                  <a:pt x="281035" y="1469547"/>
                </a:lnTo>
                <a:lnTo>
                  <a:pt x="282418" y="1469065"/>
                </a:lnTo>
                <a:cubicBezTo>
                  <a:pt x="300148" y="1460924"/>
                  <a:pt x="318933" y="1450224"/>
                  <a:pt x="338618" y="1436339"/>
                </a:cubicBezTo>
                <a:cubicBezTo>
                  <a:pt x="381967" y="1406367"/>
                  <a:pt x="536231" y="1262602"/>
                  <a:pt x="697267" y="1096486"/>
                </a:cubicBezTo>
                <a:close/>
                <a:moveTo>
                  <a:pt x="1725582" y="1035415"/>
                </a:moveTo>
                <a:lnTo>
                  <a:pt x="1733457" y="1035768"/>
                </a:lnTo>
                <a:lnTo>
                  <a:pt x="1743763" y="1037107"/>
                </a:lnTo>
                <a:lnTo>
                  <a:pt x="1746322" y="1037812"/>
                </a:lnTo>
                <a:lnTo>
                  <a:pt x="1745453" y="1041674"/>
                </a:lnTo>
                <a:close/>
                <a:moveTo>
                  <a:pt x="1786021" y="1035315"/>
                </a:moveTo>
                <a:lnTo>
                  <a:pt x="1790564" y="1035984"/>
                </a:lnTo>
                <a:lnTo>
                  <a:pt x="1795083" y="1037933"/>
                </a:lnTo>
                <a:lnTo>
                  <a:pt x="1785768" y="1036111"/>
                </a:lnTo>
                <a:close/>
                <a:moveTo>
                  <a:pt x="1843204" y="1034966"/>
                </a:moveTo>
                <a:lnTo>
                  <a:pt x="1850914" y="1037786"/>
                </a:lnTo>
                <a:lnTo>
                  <a:pt x="1854958" y="1041415"/>
                </a:lnTo>
                <a:lnTo>
                  <a:pt x="1853974" y="1044186"/>
                </a:lnTo>
                <a:close/>
                <a:moveTo>
                  <a:pt x="2232515" y="1034482"/>
                </a:moveTo>
                <a:lnTo>
                  <a:pt x="2250463" y="1036584"/>
                </a:lnTo>
                <a:lnTo>
                  <a:pt x="2246512" y="1073660"/>
                </a:lnTo>
                <a:lnTo>
                  <a:pt x="2231386" y="1107769"/>
                </a:lnTo>
                <a:lnTo>
                  <a:pt x="2226961" y="1119525"/>
                </a:lnTo>
                <a:lnTo>
                  <a:pt x="2224584" y="1103196"/>
                </a:lnTo>
                <a:lnTo>
                  <a:pt x="2224594" y="1102254"/>
                </a:lnTo>
                <a:lnTo>
                  <a:pt x="2229439" y="1041263"/>
                </a:lnTo>
                <a:close/>
                <a:moveTo>
                  <a:pt x="2636444" y="1034419"/>
                </a:moveTo>
                <a:lnTo>
                  <a:pt x="2638847" y="1034654"/>
                </a:lnTo>
                <a:lnTo>
                  <a:pt x="2653871" y="1037604"/>
                </a:lnTo>
                <a:lnTo>
                  <a:pt x="2651007" y="1042472"/>
                </a:lnTo>
                <a:lnTo>
                  <a:pt x="2635738" y="1038808"/>
                </a:lnTo>
                <a:close/>
                <a:moveTo>
                  <a:pt x="1778761" y="1034246"/>
                </a:moveTo>
                <a:lnTo>
                  <a:pt x="1780824" y="1034550"/>
                </a:lnTo>
                <a:lnTo>
                  <a:pt x="1780715" y="1035069"/>
                </a:lnTo>
                <a:close/>
                <a:moveTo>
                  <a:pt x="1172538" y="1033918"/>
                </a:moveTo>
                <a:lnTo>
                  <a:pt x="1200183" y="1041405"/>
                </a:lnTo>
                <a:lnTo>
                  <a:pt x="1206620" y="1043149"/>
                </a:lnTo>
                <a:lnTo>
                  <a:pt x="1213266" y="1044949"/>
                </a:lnTo>
                <a:lnTo>
                  <a:pt x="1197492" y="1045504"/>
                </a:lnTo>
                <a:lnTo>
                  <a:pt x="1197134" y="1045426"/>
                </a:lnTo>
                <a:lnTo>
                  <a:pt x="1164722" y="1038355"/>
                </a:lnTo>
                <a:close/>
                <a:moveTo>
                  <a:pt x="2629307" y="1033721"/>
                </a:moveTo>
                <a:lnTo>
                  <a:pt x="2630703" y="1033858"/>
                </a:lnTo>
                <a:lnTo>
                  <a:pt x="2630123" y="1037460"/>
                </a:lnTo>
                <a:lnTo>
                  <a:pt x="2629830" y="1037390"/>
                </a:lnTo>
                <a:lnTo>
                  <a:pt x="2627414" y="1036797"/>
                </a:lnTo>
                <a:close/>
                <a:moveTo>
                  <a:pt x="863621" y="1033622"/>
                </a:moveTo>
                <a:lnTo>
                  <a:pt x="863852" y="1033814"/>
                </a:lnTo>
                <a:lnTo>
                  <a:pt x="863919" y="1033870"/>
                </a:lnTo>
                <a:lnTo>
                  <a:pt x="863958" y="1033902"/>
                </a:lnTo>
                <a:lnTo>
                  <a:pt x="858857" y="1039666"/>
                </a:lnTo>
                <a:lnTo>
                  <a:pt x="858474" y="1039325"/>
                </a:lnTo>
                <a:lnTo>
                  <a:pt x="858392" y="1039252"/>
                </a:lnTo>
                <a:lnTo>
                  <a:pt x="858467" y="1039172"/>
                </a:lnTo>
                <a:lnTo>
                  <a:pt x="858785" y="1038829"/>
                </a:lnTo>
                <a:close/>
                <a:moveTo>
                  <a:pt x="2736906" y="1033484"/>
                </a:moveTo>
                <a:lnTo>
                  <a:pt x="2736887" y="1033645"/>
                </a:lnTo>
                <a:lnTo>
                  <a:pt x="2736806" y="1033592"/>
                </a:lnTo>
                <a:close/>
                <a:moveTo>
                  <a:pt x="2022475" y="1033386"/>
                </a:moveTo>
                <a:lnTo>
                  <a:pt x="2022297" y="1076135"/>
                </a:lnTo>
                <a:lnTo>
                  <a:pt x="2021279" y="1036689"/>
                </a:lnTo>
                <a:close/>
                <a:moveTo>
                  <a:pt x="2299198" y="1033337"/>
                </a:moveTo>
                <a:lnTo>
                  <a:pt x="2278691" y="1078826"/>
                </a:lnTo>
                <a:lnTo>
                  <a:pt x="2283964" y="1035421"/>
                </a:lnTo>
                <a:lnTo>
                  <a:pt x="2298069" y="1033782"/>
                </a:lnTo>
                <a:close/>
                <a:moveTo>
                  <a:pt x="2621432" y="1033047"/>
                </a:moveTo>
                <a:lnTo>
                  <a:pt x="2620212" y="1035030"/>
                </a:lnTo>
                <a:lnTo>
                  <a:pt x="2615430" y="1033857"/>
                </a:lnTo>
                <a:close/>
                <a:moveTo>
                  <a:pt x="2304484" y="1033017"/>
                </a:moveTo>
                <a:lnTo>
                  <a:pt x="2297455" y="1082686"/>
                </a:lnTo>
                <a:lnTo>
                  <a:pt x="2297570" y="1089416"/>
                </a:lnTo>
                <a:lnTo>
                  <a:pt x="2281344" y="1099844"/>
                </a:lnTo>
                <a:lnTo>
                  <a:pt x="2278215" y="1105176"/>
                </a:lnTo>
                <a:lnTo>
                  <a:pt x="2277510" y="1092759"/>
                </a:lnTo>
                <a:close/>
                <a:moveTo>
                  <a:pt x="2412968" y="1032967"/>
                </a:moveTo>
                <a:lnTo>
                  <a:pt x="2408994" y="1054175"/>
                </a:lnTo>
                <a:lnTo>
                  <a:pt x="2406608" y="1077351"/>
                </a:lnTo>
                <a:lnTo>
                  <a:pt x="2400386" y="1075151"/>
                </a:lnTo>
                <a:lnTo>
                  <a:pt x="2392365" y="1074434"/>
                </a:lnTo>
                <a:close/>
                <a:moveTo>
                  <a:pt x="2698583" y="1032868"/>
                </a:moveTo>
                <a:lnTo>
                  <a:pt x="2712384" y="1037809"/>
                </a:lnTo>
                <a:lnTo>
                  <a:pt x="2711932" y="1040953"/>
                </a:lnTo>
                <a:lnTo>
                  <a:pt x="2697177" y="1035371"/>
                </a:lnTo>
                <a:close/>
                <a:moveTo>
                  <a:pt x="1863844" y="1032710"/>
                </a:moveTo>
                <a:lnTo>
                  <a:pt x="1867464" y="1036395"/>
                </a:lnTo>
                <a:lnTo>
                  <a:pt x="1864277" y="1035224"/>
                </a:lnTo>
                <a:lnTo>
                  <a:pt x="1863292" y="1034278"/>
                </a:lnTo>
                <a:close/>
                <a:moveTo>
                  <a:pt x="1658206" y="1032373"/>
                </a:moveTo>
                <a:lnTo>
                  <a:pt x="1658665" y="1032447"/>
                </a:lnTo>
                <a:lnTo>
                  <a:pt x="1658560" y="1032478"/>
                </a:lnTo>
                <a:close/>
                <a:moveTo>
                  <a:pt x="2575264" y="1032252"/>
                </a:moveTo>
                <a:lnTo>
                  <a:pt x="2576161" y="1032331"/>
                </a:lnTo>
                <a:lnTo>
                  <a:pt x="2575893" y="1032384"/>
                </a:lnTo>
                <a:close/>
                <a:moveTo>
                  <a:pt x="1333576" y="1032202"/>
                </a:moveTo>
                <a:lnTo>
                  <a:pt x="1499451" y="1068768"/>
                </a:lnTo>
                <a:lnTo>
                  <a:pt x="1493193" y="1076484"/>
                </a:lnTo>
                <a:lnTo>
                  <a:pt x="1490877" y="1081477"/>
                </a:lnTo>
                <a:lnTo>
                  <a:pt x="1490219" y="1082373"/>
                </a:lnTo>
                <a:lnTo>
                  <a:pt x="1487619" y="1085916"/>
                </a:lnTo>
                <a:lnTo>
                  <a:pt x="1329696" y="1046994"/>
                </a:lnTo>
                <a:close/>
                <a:moveTo>
                  <a:pt x="2848205" y="1031744"/>
                </a:moveTo>
                <a:lnTo>
                  <a:pt x="2842938" y="1066966"/>
                </a:lnTo>
                <a:lnTo>
                  <a:pt x="2841702" y="1074041"/>
                </a:lnTo>
                <a:lnTo>
                  <a:pt x="2838083" y="1079384"/>
                </a:lnTo>
                <a:lnTo>
                  <a:pt x="2809323" y="1123514"/>
                </a:lnTo>
                <a:lnTo>
                  <a:pt x="2815526" y="1105233"/>
                </a:lnTo>
                <a:lnTo>
                  <a:pt x="2821929" y="1066634"/>
                </a:lnTo>
                <a:close/>
                <a:moveTo>
                  <a:pt x="1825513" y="1031343"/>
                </a:moveTo>
                <a:lnTo>
                  <a:pt x="1835980" y="1036088"/>
                </a:lnTo>
                <a:lnTo>
                  <a:pt x="1836554" y="1036578"/>
                </a:lnTo>
                <a:lnTo>
                  <a:pt x="1835778" y="1038658"/>
                </a:lnTo>
                <a:lnTo>
                  <a:pt x="1824923" y="1033365"/>
                </a:lnTo>
                <a:close/>
                <a:moveTo>
                  <a:pt x="813403" y="1030548"/>
                </a:moveTo>
                <a:lnTo>
                  <a:pt x="815561" y="1032589"/>
                </a:lnTo>
                <a:lnTo>
                  <a:pt x="815428" y="1032725"/>
                </a:lnTo>
                <a:lnTo>
                  <a:pt x="814106" y="1031462"/>
                </a:lnTo>
                <a:close/>
                <a:moveTo>
                  <a:pt x="2666360" y="1029780"/>
                </a:moveTo>
                <a:lnTo>
                  <a:pt x="2669269" y="1030520"/>
                </a:lnTo>
                <a:lnTo>
                  <a:pt x="2666158" y="1030122"/>
                </a:lnTo>
                <a:close/>
                <a:moveTo>
                  <a:pt x="1319512" y="1029102"/>
                </a:moveTo>
                <a:lnTo>
                  <a:pt x="1321459" y="1029531"/>
                </a:lnTo>
                <a:lnTo>
                  <a:pt x="1321276" y="1030414"/>
                </a:lnTo>
                <a:lnTo>
                  <a:pt x="1320607" y="1033635"/>
                </a:lnTo>
                <a:lnTo>
                  <a:pt x="1318410" y="1044213"/>
                </a:lnTo>
                <a:lnTo>
                  <a:pt x="1317986" y="1044108"/>
                </a:lnTo>
                <a:lnTo>
                  <a:pt x="1317940" y="1044097"/>
                </a:lnTo>
                <a:close/>
                <a:moveTo>
                  <a:pt x="2719075" y="1029096"/>
                </a:moveTo>
                <a:lnTo>
                  <a:pt x="2727951" y="1034738"/>
                </a:lnTo>
                <a:lnTo>
                  <a:pt x="2725797" y="1037042"/>
                </a:lnTo>
                <a:lnTo>
                  <a:pt x="2719543" y="1034246"/>
                </a:lnTo>
                <a:lnTo>
                  <a:pt x="2718748" y="1033637"/>
                </a:lnTo>
                <a:lnTo>
                  <a:pt x="2718437" y="1033525"/>
                </a:lnTo>
                <a:close/>
                <a:moveTo>
                  <a:pt x="1671500" y="1027841"/>
                </a:moveTo>
                <a:lnTo>
                  <a:pt x="1673231" y="1028098"/>
                </a:lnTo>
                <a:lnTo>
                  <a:pt x="1672905" y="1028195"/>
                </a:lnTo>
                <a:close/>
                <a:moveTo>
                  <a:pt x="1312946" y="1027654"/>
                </a:moveTo>
                <a:lnTo>
                  <a:pt x="1313239" y="1027719"/>
                </a:lnTo>
                <a:lnTo>
                  <a:pt x="1313726" y="1027826"/>
                </a:lnTo>
                <a:lnTo>
                  <a:pt x="1313410" y="1029546"/>
                </a:lnTo>
                <a:lnTo>
                  <a:pt x="1312328" y="1035448"/>
                </a:lnTo>
                <a:lnTo>
                  <a:pt x="1312520" y="1033024"/>
                </a:lnTo>
                <a:close/>
                <a:moveTo>
                  <a:pt x="1922358" y="1027256"/>
                </a:moveTo>
                <a:lnTo>
                  <a:pt x="1931226" y="1034442"/>
                </a:lnTo>
                <a:lnTo>
                  <a:pt x="1927150" y="1045826"/>
                </a:lnTo>
                <a:lnTo>
                  <a:pt x="1917564" y="1040020"/>
                </a:lnTo>
                <a:close/>
                <a:moveTo>
                  <a:pt x="2587826" y="1027167"/>
                </a:moveTo>
                <a:lnTo>
                  <a:pt x="2587544" y="1027605"/>
                </a:lnTo>
                <a:lnTo>
                  <a:pt x="2586344" y="1027467"/>
                </a:lnTo>
                <a:close/>
                <a:moveTo>
                  <a:pt x="2597348" y="1027064"/>
                </a:moveTo>
                <a:lnTo>
                  <a:pt x="2600968" y="1027230"/>
                </a:lnTo>
                <a:lnTo>
                  <a:pt x="2601475" y="1027328"/>
                </a:lnTo>
                <a:lnTo>
                  <a:pt x="2596551" y="1028302"/>
                </a:lnTo>
                <a:close/>
                <a:moveTo>
                  <a:pt x="1728826" y="1026891"/>
                </a:moveTo>
                <a:lnTo>
                  <a:pt x="1748140" y="1029736"/>
                </a:lnTo>
                <a:lnTo>
                  <a:pt x="1748077" y="1030011"/>
                </a:lnTo>
                <a:lnTo>
                  <a:pt x="1736013" y="1029476"/>
                </a:lnTo>
                <a:lnTo>
                  <a:pt x="1727865" y="1027022"/>
                </a:lnTo>
                <a:close/>
                <a:moveTo>
                  <a:pt x="1788767" y="1026676"/>
                </a:moveTo>
                <a:lnTo>
                  <a:pt x="1790726" y="1026966"/>
                </a:lnTo>
                <a:lnTo>
                  <a:pt x="1801701" y="1031799"/>
                </a:lnTo>
                <a:lnTo>
                  <a:pt x="1801497" y="1032454"/>
                </a:lnTo>
                <a:lnTo>
                  <a:pt x="1789076" y="1029434"/>
                </a:lnTo>
                <a:lnTo>
                  <a:pt x="1788034" y="1028985"/>
                </a:lnTo>
                <a:close/>
                <a:moveTo>
                  <a:pt x="1300534" y="1026486"/>
                </a:moveTo>
                <a:lnTo>
                  <a:pt x="1300536" y="1026553"/>
                </a:lnTo>
                <a:lnTo>
                  <a:pt x="1299505" y="1033922"/>
                </a:lnTo>
                <a:lnTo>
                  <a:pt x="1298744" y="1039366"/>
                </a:lnTo>
                <a:lnTo>
                  <a:pt x="1298695" y="1039354"/>
                </a:lnTo>
                <a:lnTo>
                  <a:pt x="1295024" y="1038449"/>
                </a:lnTo>
                <a:lnTo>
                  <a:pt x="1295260" y="1034000"/>
                </a:lnTo>
                <a:lnTo>
                  <a:pt x="1298747" y="1029031"/>
                </a:lnTo>
                <a:close/>
                <a:moveTo>
                  <a:pt x="1218395" y="1026173"/>
                </a:moveTo>
                <a:lnTo>
                  <a:pt x="1223107" y="1027339"/>
                </a:lnTo>
                <a:lnTo>
                  <a:pt x="1227576" y="1028446"/>
                </a:lnTo>
                <a:lnTo>
                  <a:pt x="1222440" y="1027738"/>
                </a:lnTo>
                <a:lnTo>
                  <a:pt x="1222435" y="1027736"/>
                </a:lnTo>
                <a:lnTo>
                  <a:pt x="1222433" y="1027735"/>
                </a:lnTo>
                <a:close/>
                <a:moveTo>
                  <a:pt x="1572550" y="1026075"/>
                </a:moveTo>
                <a:lnTo>
                  <a:pt x="1580494" y="1027356"/>
                </a:lnTo>
                <a:lnTo>
                  <a:pt x="1576476" y="1035361"/>
                </a:lnTo>
                <a:lnTo>
                  <a:pt x="1554129" y="1045297"/>
                </a:lnTo>
                <a:lnTo>
                  <a:pt x="1553560" y="1045690"/>
                </a:lnTo>
                <a:lnTo>
                  <a:pt x="1546148" y="1044275"/>
                </a:lnTo>
                <a:lnTo>
                  <a:pt x="1559263" y="1032891"/>
                </a:lnTo>
                <a:lnTo>
                  <a:pt x="1559427" y="1032763"/>
                </a:lnTo>
                <a:close/>
                <a:moveTo>
                  <a:pt x="1884751" y="1026032"/>
                </a:moveTo>
                <a:lnTo>
                  <a:pt x="1894926" y="1032854"/>
                </a:lnTo>
                <a:lnTo>
                  <a:pt x="1893292" y="1036964"/>
                </a:lnTo>
                <a:lnTo>
                  <a:pt x="1891257" y="1043261"/>
                </a:lnTo>
                <a:lnTo>
                  <a:pt x="1882192" y="1033629"/>
                </a:lnTo>
                <a:close/>
                <a:moveTo>
                  <a:pt x="1304630" y="1025821"/>
                </a:moveTo>
                <a:lnTo>
                  <a:pt x="1306517" y="1026237"/>
                </a:lnTo>
                <a:lnTo>
                  <a:pt x="1308256" y="1026620"/>
                </a:lnTo>
                <a:lnTo>
                  <a:pt x="1308470" y="1026667"/>
                </a:lnTo>
                <a:lnTo>
                  <a:pt x="1307124" y="1035096"/>
                </a:lnTo>
                <a:lnTo>
                  <a:pt x="1306151" y="1041191"/>
                </a:lnTo>
                <a:lnTo>
                  <a:pt x="1303808" y="1040614"/>
                </a:lnTo>
                <a:lnTo>
                  <a:pt x="1303700" y="1040587"/>
                </a:lnTo>
                <a:lnTo>
                  <a:pt x="1303717" y="1040324"/>
                </a:lnTo>
                <a:close/>
                <a:moveTo>
                  <a:pt x="1866303" y="1025754"/>
                </a:moveTo>
                <a:lnTo>
                  <a:pt x="1875909" y="1035963"/>
                </a:lnTo>
                <a:lnTo>
                  <a:pt x="1875581" y="1036925"/>
                </a:lnTo>
                <a:lnTo>
                  <a:pt x="1865870" y="1026975"/>
                </a:lnTo>
                <a:close/>
                <a:moveTo>
                  <a:pt x="1846623" y="1025649"/>
                </a:moveTo>
                <a:lnTo>
                  <a:pt x="1848456" y="1027012"/>
                </a:lnTo>
                <a:lnTo>
                  <a:pt x="1852536" y="1030915"/>
                </a:lnTo>
                <a:lnTo>
                  <a:pt x="1845611" y="1028373"/>
                </a:lnTo>
                <a:close/>
                <a:moveTo>
                  <a:pt x="1264717" y="1025419"/>
                </a:moveTo>
                <a:lnTo>
                  <a:pt x="1265994" y="1026141"/>
                </a:lnTo>
                <a:lnTo>
                  <a:pt x="1265914" y="1026222"/>
                </a:lnTo>
                <a:lnTo>
                  <a:pt x="1264770" y="1027368"/>
                </a:lnTo>
                <a:lnTo>
                  <a:pt x="1264764" y="1027366"/>
                </a:lnTo>
                <a:lnTo>
                  <a:pt x="1264436" y="1027284"/>
                </a:lnTo>
                <a:close/>
                <a:moveTo>
                  <a:pt x="2637901" y="1025356"/>
                </a:moveTo>
                <a:lnTo>
                  <a:pt x="2658419" y="1028493"/>
                </a:lnTo>
                <a:lnTo>
                  <a:pt x="2658325" y="1029120"/>
                </a:lnTo>
                <a:lnTo>
                  <a:pt x="2643549" y="1027229"/>
                </a:lnTo>
                <a:lnTo>
                  <a:pt x="2637604" y="1027206"/>
                </a:lnTo>
                <a:close/>
                <a:moveTo>
                  <a:pt x="1779524" y="1025307"/>
                </a:moveTo>
                <a:lnTo>
                  <a:pt x="1783547" y="1025903"/>
                </a:lnTo>
                <a:lnTo>
                  <a:pt x="1783228" y="1026907"/>
                </a:lnTo>
                <a:close/>
                <a:moveTo>
                  <a:pt x="2203619" y="1024704"/>
                </a:moveTo>
                <a:lnTo>
                  <a:pt x="2221151" y="1031563"/>
                </a:lnTo>
                <a:lnTo>
                  <a:pt x="2218987" y="1046487"/>
                </a:lnTo>
                <a:lnTo>
                  <a:pt x="2218936" y="1050831"/>
                </a:lnTo>
                <a:lnTo>
                  <a:pt x="2205560" y="1080506"/>
                </a:lnTo>
                <a:lnTo>
                  <a:pt x="2199823" y="1096747"/>
                </a:lnTo>
                <a:close/>
                <a:moveTo>
                  <a:pt x="1808780" y="1023753"/>
                </a:moveTo>
                <a:lnTo>
                  <a:pt x="1820533" y="1029084"/>
                </a:lnTo>
                <a:lnTo>
                  <a:pt x="1819981" y="1030955"/>
                </a:lnTo>
                <a:lnTo>
                  <a:pt x="1808319" y="1025268"/>
                </a:lnTo>
                <a:close/>
                <a:moveTo>
                  <a:pt x="1695239" y="1023724"/>
                </a:moveTo>
                <a:lnTo>
                  <a:pt x="1697181" y="1024259"/>
                </a:lnTo>
                <a:lnTo>
                  <a:pt x="1689787" y="1025083"/>
                </a:lnTo>
                <a:lnTo>
                  <a:pt x="1688122" y="1024739"/>
                </a:lnTo>
                <a:close/>
                <a:moveTo>
                  <a:pt x="2670232" y="1023203"/>
                </a:moveTo>
                <a:lnTo>
                  <a:pt x="2672427" y="1023503"/>
                </a:lnTo>
                <a:lnTo>
                  <a:pt x="2686806" y="1028652"/>
                </a:lnTo>
                <a:lnTo>
                  <a:pt x="2686495" y="1031330"/>
                </a:lnTo>
                <a:lnTo>
                  <a:pt x="2675211" y="1027061"/>
                </a:lnTo>
                <a:lnTo>
                  <a:pt x="2668891" y="1025480"/>
                </a:lnTo>
                <a:close/>
                <a:moveTo>
                  <a:pt x="1553812" y="1023055"/>
                </a:moveTo>
                <a:lnTo>
                  <a:pt x="1561126" y="1024234"/>
                </a:lnTo>
                <a:lnTo>
                  <a:pt x="1556724" y="1026380"/>
                </a:lnTo>
                <a:lnTo>
                  <a:pt x="1536547" y="1042443"/>
                </a:lnTo>
                <a:lnTo>
                  <a:pt x="1534449" y="1042043"/>
                </a:lnTo>
                <a:lnTo>
                  <a:pt x="1543011" y="1033051"/>
                </a:lnTo>
                <a:close/>
                <a:moveTo>
                  <a:pt x="1191788" y="1022877"/>
                </a:moveTo>
                <a:lnTo>
                  <a:pt x="1216190" y="1031883"/>
                </a:lnTo>
                <a:lnTo>
                  <a:pt x="1226587" y="1033726"/>
                </a:lnTo>
                <a:lnTo>
                  <a:pt x="1231855" y="1034660"/>
                </a:lnTo>
                <a:lnTo>
                  <a:pt x="1231596" y="1035695"/>
                </a:lnTo>
                <a:lnTo>
                  <a:pt x="1231031" y="1037955"/>
                </a:lnTo>
                <a:lnTo>
                  <a:pt x="1220253" y="1037525"/>
                </a:lnTo>
                <a:lnTo>
                  <a:pt x="1213107" y="1037240"/>
                </a:lnTo>
                <a:lnTo>
                  <a:pt x="1209792" y="1037108"/>
                </a:lnTo>
                <a:lnTo>
                  <a:pt x="1182369" y="1028338"/>
                </a:lnTo>
                <a:lnTo>
                  <a:pt x="1191439" y="1023190"/>
                </a:lnTo>
                <a:close/>
                <a:moveTo>
                  <a:pt x="2288649" y="1022656"/>
                </a:moveTo>
                <a:lnTo>
                  <a:pt x="2285419" y="1023456"/>
                </a:lnTo>
                <a:lnTo>
                  <a:pt x="2285419" y="1023454"/>
                </a:lnTo>
                <a:close/>
                <a:moveTo>
                  <a:pt x="2230923" y="1022571"/>
                </a:moveTo>
                <a:lnTo>
                  <a:pt x="2231607" y="1022821"/>
                </a:lnTo>
                <a:lnTo>
                  <a:pt x="2230925" y="1024327"/>
                </a:lnTo>
                <a:lnTo>
                  <a:pt x="2230783" y="1024328"/>
                </a:lnTo>
                <a:close/>
                <a:moveTo>
                  <a:pt x="1756360" y="1022508"/>
                </a:moveTo>
                <a:lnTo>
                  <a:pt x="1762000" y="1023674"/>
                </a:lnTo>
                <a:lnTo>
                  <a:pt x="1762138" y="1023729"/>
                </a:lnTo>
                <a:lnTo>
                  <a:pt x="1762381" y="1023835"/>
                </a:lnTo>
                <a:lnTo>
                  <a:pt x="1756156" y="1023430"/>
                </a:lnTo>
                <a:close/>
                <a:moveTo>
                  <a:pt x="1247260" y="1022319"/>
                </a:moveTo>
                <a:lnTo>
                  <a:pt x="1247534" y="1023026"/>
                </a:lnTo>
                <a:lnTo>
                  <a:pt x="1247260" y="1022957"/>
                </a:lnTo>
                <a:close/>
                <a:moveTo>
                  <a:pt x="2614409" y="1021765"/>
                </a:moveTo>
                <a:lnTo>
                  <a:pt x="2627176" y="1023716"/>
                </a:lnTo>
                <a:lnTo>
                  <a:pt x="2625708" y="1026100"/>
                </a:lnTo>
                <a:lnTo>
                  <a:pt x="2611421" y="1023268"/>
                </a:lnTo>
                <a:lnTo>
                  <a:pt x="2611587" y="1022338"/>
                </a:lnTo>
                <a:close/>
                <a:moveTo>
                  <a:pt x="874947" y="1021032"/>
                </a:moveTo>
                <a:lnTo>
                  <a:pt x="875208" y="1021189"/>
                </a:lnTo>
                <a:lnTo>
                  <a:pt x="868499" y="1028771"/>
                </a:lnTo>
                <a:lnTo>
                  <a:pt x="868233" y="1028549"/>
                </a:lnTo>
                <a:close/>
                <a:moveTo>
                  <a:pt x="2706235" y="1020935"/>
                </a:moveTo>
                <a:lnTo>
                  <a:pt x="2714090" y="1025927"/>
                </a:lnTo>
                <a:lnTo>
                  <a:pt x="2713296" y="1031453"/>
                </a:lnTo>
                <a:lnTo>
                  <a:pt x="2702172" y="1026478"/>
                </a:lnTo>
                <a:lnTo>
                  <a:pt x="2704033" y="1023166"/>
                </a:lnTo>
                <a:close/>
                <a:moveTo>
                  <a:pt x="1256591" y="1020825"/>
                </a:moveTo>
                <a:lnTo>
                  <a:pt x="1258943" y="1022155"/>
                </a:lnTo>
                <a:lnTo>
                  <a:pt x="1258517" y="1025142"/>
                </a:lnTo>
                <a:lnTo>
                  <a:pt x="1258427" y="1025770"/>
                </a:lnTo>
                <a:lnTo>
                  <a:pt x="1258171" y="1025705"/>
                </a:lnTo>
                <a:lnTo>
                  <a:pt x="1255887" y="1025130"/>
                </a:lnTo>
                <a:close/>
                <a:moveTo>
                  <a:pt x="2822324" y="1020724"/>
                </a:moveTo>
                <a:lnTo>
                  <a:pt x="2822278" y="1025774"/>
                </a:lnTo>
                <a:lnTo>
                  <a:pt x="2816422" y="1063678"/>
                </a:lnTo>
                <a:lnTo>
                  <a:pt x="2816070" y="1064144"/>
                </a:lnTo>
                <a:lnTo>
                  <a:pt x="2789357" y="1101338"/>
                </a:lnTo>
                <a:lnTo>
                  <a:pt x="2797937" y="1049851"/>
                </a:lnTo>
                <a:close/>
                <a:moveTo>
                  <a:pt x="1717510" y="1020547"/>
                </a:moveTo>
                <a:lnTo>
                  <a:pt x="1721150" y="1021589"/>
                </a:lnTo>
                <a:lnTo>
                  <a:pt x="1712886" y="1022510"/>
                </a:lnTo>
                <a:lnTo>
                  <a:pt x="1709950" y="1021625"/>
                </a:lnTo>
                <a:close/>
                <a:moveTo>
                  <a:pt x="847150" y="1019894"/>
                </a:moveTo>
                <a:lnTo>
                  <a:pt x="847527" y="1020208"/>
                </a:lnTo>
                <a:lnTo>
                  <a:pt x="848068" y="1020659"/>
                </a:lnTo>
                <a:lnTo>
                  <a:pt x="846414" y="1022456"/>
                </a:lnTo>
                <a:lnTo>
                  <a:pt x="843326" y="1025812"/>
                </a:lnTo>
                <a:lnTo>
                  <a:pt x="842524" y="1025096"/>
                </a:lnTo>
                <a:close/>
                <a:moveTo>
                  <a:pt x="2528262" y="1019431"/>
                </a:moveTo>
                <a:lnTo>
                  <a:pt x="2511812" y="1105304"/>
                </a:lnTo>
                <a:lnTo>
                  <a:pt x="2494010" y="1147221"/>
                </a:lnTo>
                <a:lnTo>
                  <a:pt x="2489827" y="1138496"/>
                </a:lnTo>
                <a:lnTo>
                  <a:pt x="2486542" y="1131482"/>
                </a:lnTo>
                <a:lnTo>
                  <a:pt x="2497080" y="1076222"/>
                </a:lnTo>
                <a:close/>
                <a:moveTo>
                  <a:pt x="1791090" y="1019370"/>
                </a:moveTo>
                <a:lnTo>
                  <a:pt x="1804664" y="1022166"/>
                </a:lnTo>
                <a:lnTo>
                  <a:pt x="1804309" y="1023326"/>
                </a:lnTo>
                <a:lnTo>
                  <a:pt x="1790724" y="1020523"/>
                </a:lnTo>
                <a:close/>
                <a:moveTo>
                  <a:pt x="2638899" y="1019154"/>
                </a:moveTo>
                <a:lnTo>
                  <a:pt x="2643980" y="1019610"/>
                </a:lnTo>
                <a:lnTo>
                  <a:pt x="2659409" y="1021721"/>
                </a:lnTo>
                <a:lnTo>
                  <a:pt x="2659122" y="1023677"/>
                </a:lnTo>
                <a:lnTo>
                  <a:pt x="2638675" y="1020545"/>
                </a:lnTo>
                <a:close/>
                <a:moveTo>
                  <a:pt x="1868628" y="1019151"/>
                </a:moveTo>
                <a:lnTo>
                  <a:pt x="1880099" y="1023596"/>
                </a:lnTo>
                <a:lnTo>
                  <a:pt x="1878153" y="1029335"/>
                </a:lnTo>
                <a:lnTo>
                  <a:pt x="1868618" y="1019194"/>
                </a:lnTo>
                <a:close/>
                <a:moveTo>
                  <a:pt x="1269019" y="1018825"/>
                </a:moveTo>
                <a:lnTo>
                  <a:pt x="1269053" y="1018848"/>
                </a:lnTo>
                <a:lnTo>
                  <a:pt x="1269053" y="1018849"/>
                </a:lnTo>
                <a:lnTo>
                  <a:pt x="1269043" y="1018927"/>
                </a:lnTo>
                <a:close/>
                <a:moveTo>
                  <a:pt x="1659371" y="1018803"/>
                </a:moveTo>
                <a:lnTo>
                  <a:pt x="1675733" y="1019685"/>
                </a:lnTo>
                <a:lnTo>
                  <a:pt x="1684391" y="1021255"/>
                </a:lnTo>
                <a:lnTo>
                  <a:pt x="1678399" y="1022732"/>
                </a:lnTo>
                <a:close/>
                <a:moveTo>
                  <a:pt x="2630373" y="1018521"/>
                </a:moveTo>
                <a:lnTo>
                  <a:pt x="2629950" y="1019209"/>
                </a:lnTo>
                <a:lnTo>
                  <a:pt x="2628260" y="1018950"/>
                </a:lnTo>
                <a:close/>
                <a:moveTo>
                  <a:pt x="1733048" y="1018424"/>
                </a:moveTo>
                <a:lnTo>
                  <a:pt x="1745587" y="1020281"/>
                </a:lnTo>
                <a:lnTo>
                  <a:pt x="1750059" y="1021205"/>
                </a:lnTo>
                <a:lnTo>
                  <a:pt x="1749653" y="1023006"/>
                </a:lnTo>
                <a:lnTo>
                  <a:pt x="1747600" y="1022872"/>
                </a:lnTo>
                <a:lnTo>
                  <a:pt x="1732137" y="1018460"/>
                </a:lnTo>
                <a:lnTo>
                  <a:pt x="1732391" y="1018424"/>
                </a:lnTo>
                <a:close/>
                <a:moveTo>
                  <a:pt x="1587703" y="1018353"/>
                </a:moveTo>
                <a:lnTo>
                  <a:pt x="1583891" y="1022089"/>
                </a:lnTo>
                <a:lnTo>
                  <a:pt x="1581217" y="1021658"/>
                </a:lnTo>
                <a:close/>
                <a:moveTo>
                  <a:pt x="1785531" y="1018222"/>
                </a:moveTo>
                <a:lnTo>
                  <a:pt x="1785985" y="1018316"/>
                </a:lnTo>
                <a:lnTo>
                  <a:pt x="1785956" y="1018410"/>
                </a:lnTo>
                <a:close/>
                <a:moveTo>
                  <a:pt x="1849418" y="1018119"/>
                </a:moveTo>
                <a:lnTo>
                  <a:pt x="1859586" y="1028409"/>
                </a:lnTo>
                <a:lnTo>
                  <a:pt x="1858979" y="1030114"/>
                </a:lnTo>
                <a:lnTo>
                  <a:pt x="1848663" y="1020153"/>
                </a:lnTo>
                <a:close/>
                <a:moveTo>
                  <a:pt x="1627267" y="1017075"/>
                </a:moveTo>
                <a:lnTo>
                  <a:pt x="1628327" y="1017133"/>
                </a:lnTo>
                <a:lnTo>
                  <a:pt x="1628225" y="1017160"/>
                </a:lnTo>
                <a:lnTo>
                  <a:pt x="1627418" y="1017140"/>
                </a:lnTo>
                <a:lnTo>
                  <a:pt x="1627074" y="1017131"/>
                </a:lnTo>
                <a:close/>
                <a:moveTo>
                  <a:pt x="2695224" y="1016641"/>
                </a:moveTo>
                <a:lnTo>
                  <a:pt x="2700522" y="1018495"/>
                </a:lnTo>
                <a:lnTo>
                  <a:pt x="2698533" y="1020457"/>
                </a:lnTo>
                <a:cubicBezTo>
                  <a:pt x="2697941" y="1020938"/>
                  <a:pt x="2697433" y="1021511"/>
                  <a:pt x="2697009" y="1022151"/>
                </a:cubicBezTo>
                <a:lnTo>
                  <a:pt x="2696103" y="1023765"/>
                </a:lnTo>
                <a:lnTo>
                  <a:pt x="2694435" y="1023019"/>
                </a:lnTo>
                <a:lnTo>
                  <a:pt x="2694652" y="1021790"/>
                </a:lnTo>
                <a:close/>
                <a:moveTo>
                  <a:pt x="2028541" y="1016631"/>
                </a:moveTo>
                <a:lnTo>
                  <a:pt x="2027600" y="1037098"/>
                </a:lnTo>
                <a:lnTo>
                  <a:pt x="2027753" y="1018807"/>
                </a:lnTo>
                <a:close/>
                <a:moveTo>
                  <a:pt x="2333896" y="1016541"/>
                </a:moveTo>
                <a:lnTo>
                  <a:pt x="2330108" y="1040819"/>
                </a:lnTo>
                <a:lnTo>
                  <a:pt x="2319511" y="1061709"/>
                </a:lnTo>
                <a:lnTo>
                  <a:pt x="2311594" y="1080404"/>
                </a:lnTo>
                <a:lnTo>
                  <a:pt x="2303732" y="1085457"/>
                </a:lnTo>
                <a:lnTo>
                  <a:pt x="2303692" y="1083236"/>
                </a:lnTo>
                <a:lnTo>
                  <a:pt x="2311383" y="1028691"/>
                </a:lnTo>
                <a:lnTo>
                  <a:pt x="2314399" y="1028075"/>
                </a:lnTo>
                <a:lnTo>
                  <a:pt x="2317411" y="1026159"/>
                </a:lnTo>
                <a:lnTo>
                  <a:pt x="2326887" y="1022424"/>
                </a:lnTo>
                <a:close/>
                <a:moveTo>
                  <a:pt x="1248987" y="1016526"/>
                </a:moveTo>
                <a:lnTo>
                  <a:pt x="1250627" y="1017452"/>
                </a:lnTo>
                <a:lnTo>
                  <a:pt x="1250570" y="1017771"/>
                </a:lnTo>
                <a:lnTo>
                  <a:pt x="1250394" y="1018759"/>
                </a:lnTo>
                <a:lnTo>
                  <a:pt x="1249798" y="1017813"/>
                </a:lnTo>
                <a:close/>
                <a:moveTo>
                  <a:pt x="1908649" y="1016312"/>
                </a:moveTo>
                <a:lnTo>
                  <a:pt x="1909486" y="1016821"/>
                </a:lnTo>
                <a:lnTo>
                  <a:pt x="1917355" y="1023204"/>
                </a:lnTo>
                <a:lnTo>
                  <a:pt x="1912231" y="1036788"/>
                </a:lnTo>
                <a:lnTo>
                  <a:pt x="1902800" y="1031075"/>
                </a:lnTo>
                <a:close/>
                <a:moveTo>
                  <a:pt x="1257475" y="1015426"/>
                </a:moveTo>
                <a:lnTo>
                  <a:pt x="1259029" y="1015768"/>
                </a:lnTo>
                <a:lnTo>
                  <a:pt x="1259830" y="1015945"/>
                </a:lnTo>
                <a:lnTo>
                  <a:pt x="1259774" y="1016342"/>
                </a:lnTo>
                <a:lnTo>
                  <a:pt x="1259708" y="1016803"/>
                </a:lnTo>
                <a:lnTo>
                  <a:pt x="1257400" y="1015881"/>
                </a:lnTo>
                <a:close/>
                <a:moveTo>
                  <a:pt x="2168611" y="1015092"/>
                </a:moveTo>
                <a:lnTo>
                  <a:pt x="2164195" y="1048219"/>
                </a:lnTo>
                <a:lnTo>
                  <a:pt x="2166343" y="1094668"/>
                </a:lnTo>
                <a:lnTo>
                  <a:pt x="2152931" y="1132320"/>
                </a:lnTo>
                <a:lnTo>
                  <a:pt x="2148440" y="1108355"/>
                </a:lnTo>
                <a:lnTo>
                  <a:pt x="2146067" y="1084116"/>
                </a:lnTo>
                <a:lnTo>
                  <a:pt x="2146445" y="1074054"/>
                </a:lnTo>
                <a:lnTo>
                  <a:pt x="2166677" y="1019123"/>
                </a:lnTo>
                <a:close/>
                <a:moveTo>
                  <a:pt x="1830650" y="1014684"/>
                </a:moveTo>
                <a:lnTo>
                  <a:pt x="1834146" y="1016364"/>
                </a:lnTo>
                <a:lnTo>
                  <a:pt x="1841948" y="1022170"/>
                </a:lnTo>
                <a:lnTo>
                  <a:pt x="1840925" y="1024902"/>
                </a:lnTo>
                <a:lnTo>
                  <a:pt x="1829020" y="1019316"/>
                </a:lnTo>
                <a:lnTo>
                  <a:pt x="1829539" y="1017531"/>
                </a:lnTo>
                <a:close/>
                <a:moveTo>
                  <a:pt x="1811578" y="1014552"/>
                </a:moveTo>
                <a:lnTo>
                  <a:pt x="1823235" y="1019920"/>
                </a:lnTo>
                <a:lnTo>
                  <a:pt x="1823171" y="1020135"/>
                </a:lnTo>
                <a:lnTo>
                  <a:pt x="1816209" y="1017578"/>
                </a:lnTo>
                <a:lnTo>
                  <a:pt x="1810972" y="1016540"/>
                </a:lnTo>
                <a:close/>
                <a:moveTo>
                  <a:pt x="2615194" y="1014020"/>
                </a:moveTo>
                <a:lnTo>
                  <a:pt x="2615250" y="1014026"/>
                </a:lnTo>
                <a:lnTo>
                  <a:pt x="2613060" y="1014105"/>
                </a:lnTo>
                <a:lnTo>
                  <a:pt x="2613075" y="1014020"/>
                </a:lnTo>
                <a:close/>
                <a:moveTo>
                  <a:pt x="2206295" y="1013538"/>
                </a:moveTo>
                <a:lnTo>
                  <a:pt x="2222882" y="1019629"/>
                </a:lnTo>
                <a:lnTo>
                  <a:pt x="2222582" y="1021698"/>
                </a:lnTo>
                <a:lnTo>
                  <a:pt x="2206114" y="1013934"/>
                </a:lnTo>
                <a:close/>
                <a:moveTo>
                  <a:pt x="1678640" y="1013500"/>
                </a:moveTo>
                <a:lnTo>
                  <a:pt x="1701527" y="1017035"/>
                </a:lnTo>
                <a:lnTo>
                  <a:pt x="1695739" y="1018460"/>
                </a:lnTo>
                <a:lnTo>
                  <a:pt x="1672280" y="1014200"/>
                </a:lnTo>
                <a:close/>
                <a:moveTo>
                  <a:pt x="1310166" y="1012765"/>
                </a:moveTo>
                <a:lnTo>
                  <a:pt x="1310167" y="1016034"/>
                </a:lnTo>
                <a:lnTo>
                  <a:pt x="1310042" y="1016819"/>
                </a:lnTo>
                <a:lnTo>
                  <a:pt x="1309423" y="1020697"/>
                </a:lnTo>
                <a:lnTo>
                  <a:pt x="1308369" y="1020466"/>
                </a:lnTo>
                <a:lnTo>
                  <a:pt x="1306017" y="1019949"/>
                </a:lnTo>
                <a:lnTo>
                  <a:pt x="1305242" y="1019779"/>
                </a:lnTo>
                <a:lnTo>
                  <a:pt x="1307195" y="1016998"/>
                </a:lnTo>
                <a:close/>
                <a:moveTo>
                  <a:pt x="1203127" y="1012681"/>
                </a:moveTo>
                <a:lnTo>
                  <a:pt x="1218692" y="1019636"/>
                </a:lnTo>
                <a:lnTo>
                  <a:pt x="1200405" y="1015129"/>
                </a:lnTo>
                <a:close/>
                <a:moveTo>
                  <a:pt x="1274942" y="1012667"/>
                </a:moveTo>
                <a:lnTo>
                  <a:pt x="1275654" y="1013282"/>
                </a:lnTo>
                <a:lnTo>
                  <a:pt x="1275110" y="1013162"/>
                </a:lnTo>
                <a:lnTo>
                  <a:pt x="1274879" y="1013112"/>
                </a:lnTo>
                <a:lnTo>
                  <a:pt x="1274916" y="1012852"/>
                </a:lnTo>
                <a:close/>
                <a:moveTo>
                  <a:pt x="1851875" y="1012655"/>
                </a:moveTo>
                <a:lnTo>
                  <a:pt x="1855099" y="1013906"/>
                </a:lnTo>
                <a:lnTo>
                  <a:pt x="1862108" y="1021326"/>
                </a:lnTo>
                <a:lnTo>
                  <a:pt x="1861638" y="1022647"/>
                </a:lnTo>
                <a:close/>
                <a:moveTo>
                  <a:pt x="1741291" y="1012068"/>
                </a:moveTo>
                <a:lnTo>
                  <a:pt x="1746385" y="1012282"/>
                </a:lnTo>
                <a:lnTo>
                  <a:pt x="1751836" y="1013306"/>
                </a:lnTo>
                <a:lnTo>
                  <a:pt x="1751670" y="1014052"/>
                </a:lnTo>
                <a:lnTo>
                  <a:pt x="1747697" y="1013951"/>
                </a:lnTo>
                <a:lnTo>
                  <a:pt x="1741269" y="1012167"/>
                </a:lnTo>
                <a:close/>
                <a:moveTo>
                  <a:pt x="2796545" y="1011994"/>
                </a:moveTo>
                <a:lnTo>
                  <a:pt x="2796421" y="1017174"/>
                </a:lnTo>
                <a:lnTo>
                  <a:pt x="2791685" y="1048101"/>
                </a:lnTo>
                <a:lnTo>
                  <a:pt x="2791009" y="1048904"/>
                </a:lnTo>
                <a:lnTo>
                  <a:pt x="2768409" y="1077557"/>
                </a:lnTo>
                <a:lnTo>
                  <a:pt x="2766740" y="1074063"/>
                </a:lnTo>
                <a:lnTo>
                  <a:pt x="2766342" y="1072188"/>
                </a:lnTo>
                <a:lnTo>
                  <a:pt x="2765538" y="1071347"/>
                </a:lnTo>
                <a:lnTo>
                  <a:pt x="2770641" y="1039940"/>
                </a:lnTo>
                <a:lnTo>
                  <a:pt x="2772444" y="1037898"/>
                </a:lnTo>
                <a:close/>
                <a:moveTo>
                  <a:pt x="2274043" y="1011499"/>
                </a:moveTo>
                <a:lnTo>
                  <a:pt x="2271400" y="1017465"/>
                </a:lnTo>
                <a:lnTo>
                  <a:pt x="2258028" y="1017973"/>
                </a:lnTo>
                <a:lnTo>
                  <a:pt x="2258604" y="1012415"/>
                </a:lnTo>
                <a:lnTo>
                  <a:pt x="2263875" y="1012836"/>
                </a:lnTo>
                <a:lnTo>
                  <a:pt x="2263887" y="1012834"/>
                </a:lnTo>
                <a:lnTo>
                  <a:pt x="2263906" y="1012836"/>
                </a:lnTo>
                <a:lnTo>
                  <a:pt x="2263918" y="1012834"/>
                </a:lnTo>
                <a:lnTo>
                  <a:pt x="2263937" y="1012836"/>
                </a:lnTo>
                <a:close/>
                <a:moveTo>
                  <a:pt x="2176379" y="1011376"/>
                </a:moveTo>
                <a:lnTo>
                  <a:pt x="2182842" y="1016589"/>
                </a:lnTo>
                <a:lnTo>
                  <a:pt x="2195307" y="1021457"/>
                </a:lnTo>
                <a:lnTo>
                  <a:pt x="2194960" y="1024256"/>
                </a:lnTo>
                <a:lnTo>
                  <a:pt x="2178866" y="1059509"/>
                </a:lnTo>
                <a:lnTo>
                  <a:pt x="2173126" y="1075619"/>
                </a:lnTo>
                <a:lnTo>
                  <a:pt x="2171671" y="1055804"/>
                </a:lnTo>
                <a:lnTo>
                  <a:pt x="2171648" y="1055379"/>
                </a:lnTo>
                <a:close/>
                <a:moveTo>
                  <a:pt x="2243087" y="1011176"/>
                </a:moveTo>
                <a:lnTo>
                  <a:pt x="2253086" y="1011974"/>
                </a:lnTo>
                <a:lnTo>
                  <a:pt x="2252424" y="1018186"/>
                </a:lnTo>
                <a:lnTo>
                  <a:pt x="2239688" y="1018669"/>
                </a:lnTo>
                <a:close/>
                <a:moveTo>
                  <a:pt x="1339160" y="1010921"/>
                </a:moveTo>
                <a:lnTo>
                  <a:pt x="1360658" y="1015055"/>
                </a:lnTo>
                <a:lnTo>
                  <a:pt x="1377041" y="1018206"/>
                </a:lnTo>
                <a:lnTo>
                  <a:pt x="1517673" y="1045248"/>
                </a:lnTo>
                <a:lnTo>
                  <a:pt x="1517286" y="1045589"/>
                </a:lnTo>
                <a:lnTo>
                  <a:pt x="1517106" y="1045748"/>
                </a:lnTo>
                <a:lnTo>
                  <a:pt x="1514618" y="1049137"/>
                </a:lnTo>
                <a:lnTo>
                  <a:pt x="1507402" y="1058967"/>
                </a:lnTo>
                <a:lnTo>
                  <a:pt x="1503820" y="1063383"/>
                </a:lnTo>
                <a:lnTo>
                  <a:pt x="1414200" y="1043704"/>
                </a:lnTo>
                <a:lnTo>
                  <a:pt x="1335115" y="1026339"/>
                </a:lnTo>
                <a:lnTo>
                  <a:pt x="1337522" y="1017166"/>
                </a:lnTo>
                <a:close/>
                <a:moveTo>
                  <a:pt x="2716264" y="1010772"/>
                </a:moveTo>
                <a:lnTo>
                  <a:pt x="2714980" y="1019727"/>
                </a:lnTo>
                <a:lnTo>
                  <a:pt x="2710338" y="1016778"/>
                </a:lnTo>
                <a:close/>
                <a:moveTo>
                  <a:pt x="2281210" y="1010551"/>
                </a:moveTo>
                <a:lnTo>
                  <a:pt x="2280399" y="1017123"/>
                </a:lnTo>
                <a:lnTo>
                  <a:pt x="2276357" y="1017276"/>
                </a:lnTo>
                <a:lnTo>
                  <a:pt x="2279214" y="1010815"/>
                </a:lnTo>
                <a:close/>
                <a:moveTo>
                  <a:pt x="2677705" y="1010510"/>
                </a:moveTo>
                <a:lnTo>
                  <a:pt x="2688480" y="1014281"/>
                </a:lnTo>
                <a:lnTo>
                  <a:pt x="2687807" y="1020056"/>
                </a:lnTo>
                <a:lnTo>
                  <a:pt x="2679614" y="1016392"/>
                </a:lnTo>
                <a:lnTo>
                  <a:pt x="2674986" y="1015130"/>
                </a:lnTo>
                <a:close/>
                <a:moveTo>
                  <a:pt x="1329758" y="1009114"/>
                </a:moveTo>
                <a:lnTo>
                  <a:pt x="1331358" y="1009421"/>
                </a:lnTo>
                <a:lnTo>
                  <a:pt x="1329135" y="1018888"/>
                </a:lnTo>
                <a:lnTo>
                  <a:pt x="1328120" y="1023214"/>
                </a:lnTo>
                <a:lnTo>
                  <a:pt x="1329164" y="1014227"/>
                </a:lnTo>
                <a:close/>
                <a:moveTo>
                  <a:pt x="2231994" y="1009057"/>
                </a:moveTo>
                <a:lnTo>
                  <a:pt x="2236276" y="1010633"/>
                </a:lnTo>
                <a:lnTo>
                  <a:pt x="2237089" y="1010698"/>
                </a:lnTo>
                <a:lnTo>
                  <a:pt x="2234078" y="1017354"/>
                </a:lnTo>
                <a:lnTo>
                  <a:pt x="2231427" y="1016204"/>
                </a:lnTo>
                <a:close/>
                <a:moveTo>
                  <a:pt x="1775686" y="1008750"/>
                </a:moveTo>
                <a:lnTo>
                  <a:pt x="1778812" y="1010166"/>
                </a:lnTo>
                <a:lnTo>
                  <a:pt x="1775522" y="1009514"/>
                </a:lnTo>
                <a:close/>
                <a:moveTo>
                  <a:pt x="2667377" y="1008118"/>
                </a:moveTo>
                <a:lnTo>
                  <a:pt x="2671021" y="1008480"/>
                </a:lnTo>
                <a:lnTo>
                  <a:pt x="2667999" y="1013611"/>
                </a:lnTo>
                <a:lnTo>
                  <a:pt x="2666593" y="1013463"/>
                </a:lnTo>
                <a:close/>
                <a:moveTo>
                  <a:pt x="1321769" y="1007577"/>
                </a:moveTo>
                <a:lnTo>
                  <a:pt x="1323062" y="1007826"/>
                </a:lnTo>
                <a:lnTo>
                  <a:pt x="1325855" y="1008363"/>
                </a:lnTo>
                <a:lnTo>
                  <a:pt x="1322921" y="1022492"/>
                </a:lnTo>
                <a:lnTo>
                  <a:pt x="1322689" y="1023610"/>
                </a:lnTo>
                <a:lnTo>
                  <a:pt x="1321209" y="1023285"/>
                </a:lnTo>
                <a:lnTo>
                  <a:pt x="1320146" y="1023052"/>
                </a:lnTo>
                <a:lnTo>
                  <a:pt x="1320897" y="1015887"/>
                </a:lnTo>
                <a:close/>
                <a:moveTo>
                  <a:pt x="752386" y="1007089"/>
                </a:moveTo>
                <a:lnTo>
                  <a:pt x="754587" y="1028236"/>
                </a:lnTo>
                <a:lnTo>
                  <a:pt x="753486" y="1029430"/>
                </a:lnTo>
                <a:cubicBezTo>
                  <a:pt x="733843" y="1050428"/>
                  <a:pt x="713352" y="1071764"/>
                  <a:pt x="692863" y="1092931"/>
                </a:cubicBezTo>
                <a:cubicBezTo>
                  <a:pt x="532167" y="1258200"/>
                  <a:pt x="378243" y="1401624"/>
                  <a:pt x="335400" y="1431597"/>
                </a:cubicBezTo>
                <a:lnTo>
                  <a:pt x="285173" y="1460741"/>
                </a:lnTo>
                <a:lnTo>
                  <a:pt x="271178" y="1466790"/>
                </a:lnTo>
                <a:lnTo>
                  <a:pt x="258337" y="1471283"/>
                </a:lnTo>
                <a:lnTo>
                  <a:pt x="246231" y="1475517"/>
                </a:lnTo>
                <a:lnTo>
                  <a:pt x="216968" y="1481226"/>
                </a:lnTo>
                <a:lnTo>
                  <a:pt x="216549" y="1480649"/>
                </a:lnTo>
                <a:lnTo>
                  <a:pt x="216496" y="1480577"/>
                </a:lnTo>
                <a:lnTo>
                  <a:pt x="220752" y="1479094"/>
                </a:lnTo>
                <a:lnTo>
                  <a:pt x="227153" y="1477974"/>
                </a:lnTo>
                <a:lnTo>
                  <a:pt x="240855" y="1472634"/>
                </a:lnTo>
                <a:lnTo>
                  <a:pt x="254019" y="1467504"/>
                </a:lnTo>
                <a:lnTo>
                  <a:pt x="269372" y="1462155"/>
                </a:lnTo>
                <a:lnTo>
                  <a:pt x="272157" y="1460435"/>
                </a:lnTo>
                <a:lnTo>
                  <a:pt x="275768" y="1459028"/>
                </a:lnTo>
                <a:cubicBezTo>
                  <a:pt x="292940" y="1450373"/>
                  <a:pt x="311016" y="1439176"/>
                  <a:pt x="329812" y="1424825"/>
                </a:cubicBezTo>
                <a:cubicBezTo>
                  <a:pt x="373670" y="1391466"/>
                  <a:pt x="522006" y="1249564"/>
                  <a:pt x="685412" y="1078707"/>
                </a:cubicBezTo>
                <a:cubicBezTo>
                  <a:pt x="702852" y="1060419"/>
                  <a:pt x="721480" y="1040439"/>
                  <a:pt x="746032" y="1014192"/>
                </a:cubicBezTo>
                <a:close/>
                <a:moveTo>
                  <a:pt x="858587" y="1007038"/>
                </a:moveTo>
                <a:lnTo>
                  <a:pt x="859715" y="1008006"/>
                </a:lnTo>
                <a:lnTo>
                  <a:pt x="856294" y="1011723"/>
                </a:lnTo>
                <a:lnTo>
                  <a:pt x="852711" y="1015615"/>
                </a:lnTo>
                <a:lnTo>
                  <a:pt x="851704" y="1014776"/>
                </a:lnTo>
                <a:close/>
                <a:moveTo>
                  <a:pt x="1833658" y="1006975"/>
                </a:moveTo>
                <a:lnTo>
                  <a:pt x="1842843" y="1011462"/>
                </a:lnTo>
                <a:lnTo>
                  <a:pt x="1845101" y="1013746"/>
                </a:lnTo>
                <a:lnTo>
                  <a:pt x="1844285" y="1015924"/>
                </a:lnTo>
                <a:lnTo>
                  <a:pt x="1843840" y="1015494"/>
                </a:lnTo>
                <a:lnTo>
                  <a:pt x="1832451" y="1010069"/>
                </a:lnTo>
                <a:close/>
                <a:moveTo>
                  <a:pt x="1795043" y="1006941"/>
                </a:moveTo>
                <a:lnTo>
                  <a:pt x="1807575" y="1012708"/>
                </a:lnTo>
                <a:lnTo>
                  <a:pt x="1806660" y="1015685"/>
                </a:lnTo>
                <a:lnTo>
                  <a:pt x="1801202" y="1014604"/>
                </a:lnTo>
                <a:lnTo>
                  <a:pt x="1793687" y="1011203"/>
                </a:lnTo>
                <a:close/>
                <a:moveTo>
                  <a:pt x="1813975" y="1006665"/>
                </a:moveTo>
                <a:lnTo>
                  <a:pt x="1825670" y="1012288"/>
                </a:lnTo>
                <a:lnTo>
                  <a:pt x="1824933" y="1014158"/>
                </a:lnTo>
                <a:lnTo>
                  <a:pt x="1824094" y="1017005"/>
                </a:lnTo>
                <a:lnTo>
                  <a:pt x="1812488" y="1011559"/>
                </a:lnTo>
                <a:close/>
                <a:moveTo>
                  <a:pt x="1892193" y="1006547"/>
                </a:moveTo>
                <a:lnTo>
                  <a:pt x="1893748" y="1007229"/>
                </a:lnTo>
                <a:lnTo>
                  <a:pt x="1902909" y="1012812"/>
                </a:lnTo>
                <a:lnTo>
                  <a:pt x="1897026" y="1027576"/>
                </a:lnTo>
                <a:lnTo>
                  <a:pt x="1886400" y="1021137"/>
                </a:lnTo>
                <a:lnTo>
                  <a:pt x="1887750" y="1017129"/>
                </a:lnTo>
                <a:close/>
                <a:moveTo>
                  <a:pt x="1267597" y="1006331"/>
                </a:moveTo>
                <a:lnTo>
                  <a:pt x="1270316" y="1008676"/>
                </a:lnTo>
                <a:lnTo>
                  <a:pt x="1270048" y="1010831"/>
                </a:lnTo>
                <a:lnTo>
                  <a:pt x="1269901" y="1012019"/>
                </a:lnTo>
                <a:lnTo>
                  <a:pt x="1269108" y="1011845"/>
                </a:lnTo>
                <a:lnTo>
                  <a:pt x="1268921" y="1011803"/>
                </a:lnTo>
                <a:lnTo>
                  <a:pt x="1268263" y="1011360"/>
                </a:lnTo>
                <a:lnTo>
                  <a:pt x="1267128" y="1010596"/>
                </a:lnTo>
                <a:lnTo>
                  <a:pt x="1267023" y="1010138"/>
                </a:lnTo>
                <a:close/>
                <a:moveTo>
                  <a:pt x="2308266" y="1006306"/>
                </a:moveTo>
                <a:lnTo>
                  <a:pt x="2307688" y="1010389"/>
                </a:lnTo>
                <a:lnTo>
                  <a:pt x="2294435" y="1016590"/>
                </a:lnTo>
                <a:lnTo>
                  <a:pt x="2286214" y="1016902"/>
                </a:lnTo>
                <a:lnTo>
                  <a:pt x="2287081" y="1009774"/>
                </a:lnTo>
                <a:lnTo>
                  <a:pt x="2305402" y="1007350"/>
                </a:lnTo>
                <a:close/>
                <a:moveTo>
                  <a:pt x="1314754" y="1006228"/>
                </a:moveTo>
                <a:lnTo>
                  <a:pt x="1316125" y="1006492"/>
                </a:lnTo>
                <a:lnTo>
                  <a:pt x="1317586" y="1006773"/>
                </a:lnTo>
                <a:lnTo>
                  <a:pt x="1316655" y="1011851"/>
                </a:lnTo>
                <a:lnTo>
                  <a:pt x="1315766" y="1016701"/>
                </a:lnTo>
                <a:lnTo>
                  <a:pt x="1314816" y="1021881"/>
                </a:lnTo>
                <a:lnTo>
                  <a:pt x="1313537" y="1021600"/>
                </a:lnTo>
                <a:lnTo>
                  <a:pt x="1313427" y="1021576"/>
                </a:lnTo>
                <a:lnTo>
                  <a:pt x="1314043" y="1013811"/>
                </a:lnTo>
                <a:lnTo>
                  <a:pt x="1314629" y="1006406"/>
                </a:lnTo>
                <a:close/>
                <a:moveTo>
                  <a:pt x="1280354" y="1006174"/>
                </a:moveTo>
                <a:lnTo>
                  <a:pt x="1280641" y="1006494"/>
                </a:lnTo>
                <a:lnTo>
                  <a:pt x="1280809" y="1006681"/>
                </a:lnTo>
                <a:lnTo>
                  <a:pt x="1280696" y="1007830"/>
                </a:lnTo>
                <a:lnTo>
                  <a:pt x="1280695" y="1007842"/>
                </a:lnTo>
                <a:lnTo>
                  <a:pt x="1280607" y="1007411"/>
                </a:lnTo>
                <a:close/>
                <a:moveTo>
                  <a:pt x="2646350" y="1006028"/>
                </a:moveTo>
                <a:lnTo>
                  <a:pt x="2661483" y="1007532"/>
                </a:lnTo>
                <a:lnTo>
                  <a:pt x="2660706" y="1012846"/>
                </a:lnTo>
                <a:lnTo>
                  <a:pt x="2643278" y="1011020"/>
                </a:lnTo>
                <a:close/>
                <a:moveTo>
                  <a:pt x="2500221" y="1005566"/>
                </a:moveTo>
                <a:lnTo>
                  <a:pt x="2497114" y="1019031"/>
                </a:lnTo>
                <a:lnTo>
                  <a:pt x="2487580" y="1083079"/>
                </a:lnTo>
                <a:lnTo>
                  <a:pt x="2472644" y="1115327"/>
                </a:lnTo>
                <a:lnTo>
                  <a:pt x="2463801" y="1105821"/>
                </a:lnTo>
                <a:lnTo>
                  <a:pt x="2463538" y="1105653"/>
                </a:lnTo>
                <a:lnTo>
                  <a:pt x="2469609" y="1060714"/>
                </a:lnTo>
                <a:lnTo>
                  <a:pt x="2475080" y="1049291"/>
                </a:lnTo>
                <a:close/>
                <a:moveTo>
                  <a:pt x="1211376" y="1005264"/>
                </a:moveTo>
                <a:lnTo>
                  <a:pt x="1216425" y="1006377"/>
                </a:lnTo>
                <a:lnTo>
                  <a:pt x="1217135" y="1006533"/>
                </a:lnTo>
                <a:lnTo>
                  <a:pt x="1240376" y="1011657"/>
                </a:lnTo>
                <a:lnTo>
                  <a:pt x="1242504" y="1012860"/>
                </a:lnTo>
                <a:lnTo>
                  <a:pt x="1243022" y="1013153"/>
                </a:lnTo>
                <a:lnTo>
                  <a:pt x="1243493" y="1013419"/>
                </a:lnTo>
                <a:lnTo>
                  <a:pt x="1243491" y="1013426"/>
                </a:lnTo>
                <a:lnTo>
                  <a:pt x="1241629" y="1021538"/>
                </a:lnTo>
                <a:lnTo>
                  <a:pt x="1234573" y="1019761"/>
                </a:lnTo>
                <a:lnTo>
                  <a:pt x="1234279" y="1019687"/>
                </a:lnTo>
                <a:lnTo>
                  <a:pt x="1208572" y="1007785"/>
                </a:lnTo>
                <a:close/>
                <a:moveTo>
                  <a:pt x="2391048" y="1004960"/>
                </a:moveTo>
                <a:lnTo>
                  <a:pt x="2380637" y="1064187"/>
                </a:lnTo>
                <a:lnTo>
                  <a:pt x="2379936" y="1073322"/>
                </a:lnTo>
                <a:lnTo>
                  <a:pt x="2358376" y="1071395"/>
                </a:lnTo>
                <a:lnTo>
                  <a:pt x="2358413" y="1070621"/>
                </a:lnTo>
                <a:lnTo>
                  <a:pt x="2358895" y="1067722"/>
                </a:lnTo>
                <a:lnTo>
                  <a:pt x="2360815" y="1063343"/>
                </a:lnTo>
                <a:close/>
                <a:moveTo>
                  <a:pt x="2634102" y="1004810"/>
                </a:moveTo>
                <a:lnTo>
                  <a:pt x="2635363" y="1004936"/>
                </a:lnTo>
                <a:lnTo>
                  <a:pt x="2634531" y="1010103"/>
                </a:lnTo>
                <a:lnTo>
                  <a:pt x="2614157" y="1007968"/>
                </a:lnTo>
                <a:lnTo>
                  <a:pt x="2614219" y="1007625"/>
                </a:lnTo>
                <a:lnTo>
                  <a:pt x="2620048" y="1006443"/>
                </a:lnTo>
                <a:close/>
                <a:moveTo>
                  <a:pt x="1276109" y="1004424"/>
                </a:moveTo>
                <a:lnTo>
                  <a:pt x="1276212" y="1004767"/>
                </a:lnTo>
                <a:lnTo>
                  <a:pt x="1276084" y="1004659"/>
                </a:lnTo>
                <a:lnTo>
                  <a:pt x="1276076" y="1004652"/>
                </a:lnTo>
                <a:close/>
                <a:moveTo>
                  <a:pt x="1259283" y="1004371"/>
                </a:moveTo>
                <a:lnTo>
                  <a:pt x="1259704" y="1005595"/>
                </a:lnTo>
                <a:lnTo>
                  <a:pt x="1259396" y="1005387"/>
                </a:lnTo>
                <a:lnTo>
                  <a:pt x="1259145" y="1005218"/>
                </a:lnTo>
                <a:close/>
                <a:moveTo>
                  <a:pt x="2765994" y="1004118"/>
                </a:moveTo>
                <a:lnTo>
                  <a:pt x="2762282" y="1039790"/>
                </a:lnTo>
                <a:lnTo>
                  <a:pt x="2753034" y="1050546"/>
                </a:lnTo>
                <a:lnTo>
                  <a:pt x="2742208" y="1039124"/>
                </a:lnTo>
                <a:lnTo>
                  <a:pt x="2743702" y="1026165"/>
                </a:lnTo>
                <a:lnTo>
                  <a:pt x="2745859" y="1023843"/>
                </a:lnTo>
                <a:close/>
                <a:moveTo>
                  <a:pt x="2277659" y="1004117"/>
                </a:moveTo>
                <a:lnTo>
                  <a:pt x="2277132" y="1005103"/>
                </a:lnTo>
                <a:lnTo>
                  <a:pt x="2264405" y="1006905"/>
                </a:lnTo>
                <a:lnTo>
                  <a:pt x="2259220" y="1006476"/>
                </a:lnTo>
                <a:lnTo>
                  <a:pt x="2259309" y="1005619"/>
                </a:lnTo>
                <a:lnTo>
                  <a:pt x="2264552" y="1006233"/>
                </a:lnTo>
                <a:lnTo>
                  <a:pt x="2264565" y="1006231"/>
                </a:lnTo>
                <a:lnTo>
                  <a:pt x="2264583" y="1006233"/>
                </a:lnTo>
                <a:lnTo>
                  <a:pt x="2264596" y="1006231"/>
                </a:lnTo>
                <a:lnTo>
                  <a:pt x="2264614" y="1006233"/>
                </a:lnTo>
                <a:close/>
                <a:moveTo>
                  <a:pt x="2246300" y="1004094"/>
                </a:moveTo>
                <a:lnTo>
                  <a:pt x="2253832" y="1004977"/>
                </a:lnTo>
                <a:lnTo>
                  <a:pt x="2253722" y="1006021"/>
                </a:lnTo>
                <a:lnTo>
                  <a:pt x="2245726" y="1005359"/>
                </a:lnTo>
                <a:close/>
                <a:moveTo>
                  <a:pt x="890100" y="1004071"/>
                </a:moveTo>
                <a:lnTo>
                  <a:pt x="890251" y="1004192"/>
                </a:lnTo>
                <a:lnTo>
                  <a:pt x="879732" y="1016078"/>
                </a:lnTo>
                <a:lnTo>
                  <a:pt x="879507" y="1015929"/>
                </a:lnTo>
                <a:close/>
                <a:moveTo>
                  <a:pt x="1760424" y="1004060"/>
                </a:moveTo>
                <a:lnTo>
                  <a:pt x="1768265" y="1005386"/>
                </a:lnTo>
                <a:lnTo>
                  <a:pt x="1770179" y="1006252"/>
                </a:lnTo>
                <a:lnTo>
                  <a:pt x="1769716" y="1008363"/>
                </a:lnTo>
                <a:lnTo>
                  <a:pt x="1762755" y="1006983"/>
                </a:lnTo>
                <a:lnTo>
                  <a:pt x="1759809" y="1006851"/>
                </a:lnTo>
                <a:close/>
                <a:moveTo>
                  <a:pt x="2232515" y="1002481"/>
                </a:moveTo>
                <a:lnTo>
                  <a:pt x="2240390" y="1003403"/>
                </a:lnTo>
                <a:lnTo>
                  <a:pt x="2239730" y="1004863"/>
                </a:lnTo>
                <a:lnTo>
                  <a:pt x="2237859" y="1004708"/>
                </a:lnTo>
                <a:lnTo>
                  <a:pt x="2232493" y="1002765"/>
                </a:lnTo>
                <a:close/>
                <a:moveTo>
                  <a:pt x="2211746" y="1001594"/>
                </a:moveTo>
                <a:lnTo>
                  <a:pt x="2224800" y="1006410"/>
                </a:lnTo>
                <a:lnTo>
                  <a:pt x="2223855" y="1012920"/>
                </a:lnTo>
                <a:lnTo>
                  <a:pt x="2209435" y="1006657"/>
                </a:lnTo>
                <a:close/>
                <a:moveTo>
                  <a:pt x="1286714" y="1001554"/>
                </a:moveTo>
                <a:lnTo>
                  <a:pt x="1286759" y="1001620"/>
                </a:lnTo>
                <a:lnTo>
                  <a:pt x="1286896" y="1001820"/>
                </a:lnTo>
                <a:lnTo>
                  <a:pt x="1287739" y="1003052"/>
                </a:lnTo>
                <a:lnTo>
                  <a:pt x="1287788" y="1003802"/>
                </a:lnTo>
                <a:lnTo>
                  <a:pt x="1287198" y="1004511"/>
                </a:lnTo>
                <a:lnTo>
                  <a:pt x="1286439" y="1003657"/>
                </a:lnTo>
                <a:lnTo>
                  <a:pt x="1286433" y="1003650"/>
                </a:lnTo>
                <a:lnTo>
                  <a:pt x="1286481" y="1003293"/>
                </a:lnTo>
                <a:lnTo>
                  <a:pt x="1286558" y="1002720"/>
                </a:lnTo>
                <a:close/>
                <a:moveTo>
                  <a:pt x="1743737" y="1001238"/>
                </a:moveTo>
                <a:lnTo>
                  <a:pt x="1754155" y="1003000"/>
                </a:lnTo>
                <a:lnTo>
                  <a:pt x="1753360" y="1006533"/>
                </a:lnTo>
                <a:lnTo>
                  <a:pt x="1743138" y="1003893"/>
                </a:lnTo>
                <a:close/>
                <a:moveTo>
                  <a:pt x="1816169" y="999453"/>
                </a:moveTo>
                <a:lnTo>
                  <a:pt x="1819571" y="1000137"/>
                </a:lnTo>
                <a:lnTo>
                  <a:pt x="1820024" y="1000312"/>
                </a:lnTo>
                <a:lnTo>
                  <a:pt x="1828716" y="1004560"/>
                </a:lnTo>
                <a:lnTo>
                  <a:pt x="1827479" y="1007700"/>
                </a:lnTo>
                <a:lnTo>
                  <a:pt x="1815409" y="1001949"/>
                </a:lnTo>
                <a:close/>
                <a:moveTo>
                  <a:pt x="1778610" y="999375"/>
                </a:moveTo>
                <a:lnTo>
                  <a:pt x="1790333" y="1004772"/>
                </a:lnTo>
                <a:lnTo>
                  <a:pt x="1788961" y="1009062"/>
                </a:lnTo>
                <a:lnTo>
                  <a:pt x="1777163" y="1003724"/>
                </a:lnTo>
                <a:close/>
                <a:moveTo>
                  <a:pt x="1593998" y="999327"/>
                </a:moveTo>
                <a:lnTo>
                  <a:pt x="1605596" y="1000821"/>
                </a:lnTo>
                <a:lnTo>
                  <a:pt x="1601831" y="1004508"/>
                </a:lnTo>
                <a:lnTo>
                  <a:pt x="1601156" y="1004709"/>
                </a:lnTo>
                <a:lnTo>
                  <a:pt x="1570081" y="1019865"/>
                </a:lnTo>
                <a:lnTo>
                  <a:pt x="1559160" y="1018106"/>
                </a:lnTo>
                <a:lnTo>
                  <a:pt x="1563549" y="1014045"/>
                </a:lnTo>
                <a:close/>
                <a:moveTo>
                  <a:pt x="1875640" y="999295"/>
                </a:moveTo>
                <a:lnTo>
                  <a:pt x="1887308" y="1004409"/>
                </a:lnTo>
                <a:lnTo>
                  <a:pt x="1883660" y="1013080"/>
                </a:lnTo>
                <a:lnTo>
                  <a:pt x="1881697" y="1018885"/>
                </a:lnTo>
                <a:lnTo>
                  <a:pt x="1870277" y="1014485"/>
                </a:lnTo>
                <a:close/>
                <a:moveTo>
                  <a:pt x="1218207" y="999122"/>
                </a:moveTo>
                <a:lnTo>
                  <a:pt x="1222609" y="1001611"/>
                </a:lnTo>
                <a:lnTo>
                  <a:pt x="1222672" y="1001648"/>
                </a:lnTo>
                <a:lnTo>
                  <a:pt x="1222675" y="1001648"/>
                </a:lnTo>
                <a:lnTo>
                  <a:pt x="1222673" y="1001648"/>
                </a:lnTo>
                <a:lnTo>
                  <a:pt x="1222672" y="1001648"/>
                </a:lnTo>
                <a:lnTo>
                  <a:pt x="1220152" y="1001094"/>
                </a:lnTo>
                <a:lnTo>
                  <a:pt x="1218362" y="1000702"/>
                </a:lnTo>
                <a:lnTo>
                  <a:pt x="1216826" y="1000364"/>
                </a:lnTo>
                <a:close/>
                <a:moveTo>
                  <a:pt x="1676340" y="999119"/>
                </a:moveTo>
                <a:lnTo>
                  <a:pt x="1690191" y="1001722"/>
                </a:lnTo>
                <a:lnTo>
                  <a:pt x="1672444" y="999468"/>
                </a:lnTo>
                <a:close/>
                <a:moveTo>
                  <a:pt x="2204967" y="999097"/>
                </a:moveTo>
                <a:lnTo>
                  <a:pt x="2206232" y="999563"/>
                </a:lnTo>
                <a:lnTo>
                  <a:pt x="2204775" y="1002756"/>
                </a:lnTo>
                <a:close/>
                <a:moveTo>
                  <a:pt x="2309302" y="998986"/>
                </a:moveTo>
                <a:lnTo>
                  <a:pt x="2309150" y="1000059"/>
                </a:lnTo>
                <a:lnTo>
                  <a:pt x="2307122" y="1000856"/>
                </a:lnTo>
                <a:lnTo>
                  <a:pt x="2287833" y="1003588"/>
                </a:lnTo>
                <a:lnTo>
                  <a:pt x="2287971" y="1002445"/>
                </a:lnTo>
                <a:close/>
                <a:moveTo>
                  <a:pt x="1797629" y="998806"/>
                </a:moveTo>
                <a:lnTo>
                  <a:pt x="1810015" y="1004761"/>
                </a:lnTo>
                <a:lnTo>
                  <a:pt x="1808503" y="1009689"/>
                </a:lnTo>
                <a:lnTo>
                  <a:pt x="1796029" y="1003837"/>
                </a:lnTo>
                <a:close/>
                <a:moveTo>
                  <a:pt x="1317944" y="998626"/>
                </a:moveTo>
                <a:lnTo>
                  <a:pt x="1317872" y="1000716"/>
                </a:lnTo>
                <a:lnTo>
                  <a:pt x="1317862" y="1000714"/>
                </a:lnTo>
                <a:lnTo>
                  <a:pt x="1317758" y="1000694"/>
                </a:lnTo>
                <a:lnTo>
                  <a:pt x="1317155" y="1000579"/>
                </a:lnTo>
                <a:lnTo>
                  <a:pt x="1317876" y="998795"/>
                </a:lnTo>
                <a:close/>
                <a:moveTo>
                  <a:pt x="1836984" y="998449"/>
                </a:moveTo>
                <a:lnTo>
                  <a:pt x="1843563" y="1001679"/>
                </a:lnTo>
                <a:lnTo>
                  <a:pt x="1847296" y="1005634"/>
                </a:lnTo>
                <a:lnTo>
                  <a:pt x="1835895" y="1001243"/>
                </a:lnTo>
                <a:close/>
                <a:moveTo>
                  <a:pt x="2874443" y="997612"/>
                </a:moveTo>
                <a:lnTo>
                  <a:pt x="2875427" y="1024553"/>
                </a:lnTo>
                <a:lnTo>
                  <a:pt x="2873303" y="1027398"/>
                </a:lnTo>
                <a:lnTo>
                  <a:pt x="2851104" y="1060165"/>
                </a:lnTo>
                <a:lnTo>
                  <a:pt x="2856194" y="1028955"/>
                </a:lnTo>
                <a:lnTo>
                  <a:pt x="2856055" y="1021321"/>
                </a:lnTo>
                <a:lnTo>
                  <a:pt x="2862190" y="1013175"/>
                </a:lnTo>
                <a:cubicBezTo>
                  <a:pt x="2865408" y="1009619"/>
                  <a:pt x="2868624" y="1006064"/>
                  <a:pt x="2871504" y="1002337"/>
                </a:cubicBezTo>
                <a:close/>
                <a:moveTo>
                  <a:pt x="1268942" y="997419"/>
                </a:moveTo>
                <a:lnTo>
                  <a:pt x="1269159" y="997461"/>
                </a:lnTo>
                <a:lnTo>
                  <a:pt x="1271649" y="997940"/>
                </a:lnTo>
                <a:lnTo>
                  <a:pt x="1271317" y="1000610"/>
                </a:lnTo>
                <a:lnTo>
                  <a:pt x="1269075" y="998705"/>
                </a:lnTo>
                <a:lnTo>
                  <a:pt x="1268785" y="998458"/>
                </a:lnTo>
                <a:close/>
                <a:moveTo>
                  <a:pt x="2035505" y="997393"/>
                </a:moveTo>
                <a:lnTo>
                  <a:pt x="2034375" y="1012558"/>
                </a:lnTo>
                <a:lnTo>
                  <a:pt x="2034897" y="999072"/>
                </a:lnTo>
                <a:close/>
                <a:moveTo>
                  <a:pt x="1805795" y="997368"/>
                </a:moveTo>
                <a:lnTo>
                  <a:pt x="1811909" y="998597"/>
                </a:lnTo>
                <a:lnTo>
                  <a:pt x="1811461" y="1000067"/>
                </a:lnTo>
                <a:close/>
                <a:moveTo>
                  <a:pt x="896186" y="997258"/>
                </a:moveTo>
                <a:lnTo>
                  <a:pt x="896194" y="997266"/>
                </a:lnTo>
                <a:lnTo>
                  <a:pt x="896227" y="997301"/>
                </a:lnTo>
                <a:lnTo>
                  <a:pt x="896290" y="997368"/>
                </a:lnTo>
                <a:lnTo>
                  <a:pt x="893552" y="1000462"/>
                </a:lnTo>
                <a:lnTo>
                  <a:pt x="893508" y="1000425"/>
                </a:lnTo>
                <a:lnTo>
                  <a:pt x="893421" y="1000353"/>
                </a:lnTo>
                <a:close/>
                <a:moveTo>
                  <a:pt x="2177970" y="996581"/>
                </a:moveTo>
                <a:lnTo>
                  <a:pt x="2195301" y="1008837"/>
                </a:lnTo>
                <a:lnTo>
                  <a:pt x="2181704" y="1002426"/>
                </a:lnTo>
                <a:lnTo>
                  <a:pt x="2177701" y="999081"/>
                </a:lnTo>
                <a:close/>
                <a:moveTo>
                  <a:pt x="2317836" y="996182"/>
                </a:moveTo>
                <a:lnTo>
                  <a:pt x="2317516" y="996772"/>
                </a:lnTo>
                <a:lnTo>
                  <a:pt x="2315793" y="997449"/>
                </a:lnTo>
                <a:close/>
                <a:moveTo>
                  <a:pt x="2337133" y="995784"/>
                </a:moveTo>
                <a:lnTo>
                  <a:pt x="2336991" y="996692"/>
                </a:lnTo>
                <a:lnTo>
                  <a:pt x="2318066" y="1005537"/>
                </a:lnTo>
                <a:lnTo>
                  <a:pt x="2319954" y="1002046"/>
                </a:lnTo>
                <a:close/>
                <a:moveTo>
                  <a:pt x="2690672" y="995464"/>
                </a:moveTo>
                <a:lnTo>
                  <a:pt x="2689155" y="1008492"/>
                </a:lnTo>
                <a:lnTo>
                  <a:pt x="2680632" y="1005538"/>
                </a:lnTo>
                <a:lnTo>
                  <a:pt x="2682019" y="1003183"/>
                </a:lnTo>
                <a:lnTo>
                  <a:pt x="2686254" y="999119"/>
                </a:lnTo>
                <a:close/>
                <a:moveTo>
                  <a:pt x="2899335" y="995322"/>
                </a:moveTo>
                <a:lnTo>
                  <a:pt x="2900505" y="1007923"/>
                </a:lnTo>
                <a:lnTo>
                  <a:pt x="2900398" y="1023834"/>
                </a:lnTo>
                <a:lnTo>
                  <a:pt x="2896671" y="1031970"/>
                </a:lnTo>
                <a:cubicBezTo>
                  <a:pt x="2894300" y="1035866"/>
                  <a:pt x="2891421" y="1039930"/>
                  <a:pt x="2888881" y="1043825"/>
                </a:cubicBezTo>
                <a:lnTo>
                  <a:pt x="2877160" y="1063580"/>
                </a:lnTo>
                <a:lnTo>
                  <a:pt x="2881062" y="1035111"/>
                </a:lnTo>
                <a:lnTo>
                  <a:pt x="2881465" y="1032625"/>
                </a:lnTo>
                <a:lnTo>
                  <a:pt x="2881241" y="1026268"/>
                </a:lnTo>
                <a:lnTo>
                  <a:pt x="2886912" y="1018593"/>
                </a:lnTo>
                <a:close/>
                <a:moveTo>
                  <a:pt x="1762437" y="994920"/>
                </a:moveTo>
                <a:lnTo>
                  <a:pt x="1772161" y="996410"/>
                </a:lnTo>
                <a:lnTo>
                  <a:pt x="1772284" y="996463"/>
                </a:lnTo>
                <a:lnTo>
                  <a:pt x="1772888" y="996742"/>
                </a:lnTo>
                <a:lnTo>
                  <a:pt x="1771415" y="1001122"/>
                </a:lnTo>
                <a:lnTo>
                  <a:pt x="1769981" y="1000474"/>
                </a:lnTo>
                <a:lnTo>
                  <a:pt x="1761667" y="998419"/>
                </a:lnTo>
                <a:close/>
                <a:moveTo>
                  <a:pt x="823739" y="994330"/>
                </a:moveTo>
                <a:lnTo>
                  <a:pt x="835505" y="1010189"/>
                </a:lnTo>
                <a:lnTo>
                  <a:pt x="835890" y="1010510"/>
                </a:lnTo>
                <a:lnTo>
                  <a:pt x="836047" y="1010641"/>
                </a:lnTo>
                <a:lnTo>
                  <a:pt x="831791" y="1015399"/>
                </a:lnTo>
                <a:lnTo>
                  <a:pt x="825443" y="1008510"/>
                </a:lnTo>
                <a:lnTo>
                  <a:pt x="819015" y="999295"/>
                </a:lnTo>
                <a:lnTo>
                  <a:pt x="820952" y="997259"/>
                </a:lnTo>
                <a:close/>
                <a:moveTo>
                  <a:pt x="1780937" y="992376"/>
                </a:moveTo>
                <a:lnTo>
                  <a:pt x="1786638" y="993520"/>
                </a:lnTo>
                <a:lnTo>
                  <a:pt x="1792967" y="996565"/>
                </a:lnTo>
                <a:lnTo>
                  <a:pt x="1791339" y="1001636"/>
                </a:lnTo>
                <a:lnTo>
                  <a:pt x="1779678" y="996164"/>
                </a:lnTo>
                <a:close/>
                <a:moveTo>
                  <a:pt x="1745742" y="992359"/>
                </a:moveTo>
                <a:lnTo>
                  <a:pt x="1756190" y="993962"/>
                </a:lnTo>
                <a:lnTo>
                  <a:pt x="1755529" y="996901"/>
                </a:lnTo>
                <a:lnTo>
                  <a:pt x="1745288" y="994369"/>
                </a:lnTo>
                <a:close/>
                <a:moveTo>
                  <a:pt x="1859095" y="992048"/>
                </a:moveTo>
                <a:lnTo>
                  <a:pt x="1870706" y="997132"/>
                </a:lnTo>
                <a:lnTo>
                  <a:pt x="1865234" y="1012542"/>
                </a:lnTo>
                <a:lnTo>
                  <a:pt x="1860718" y="1010803"/>
                </a:lnTo>
                <a:lnTo>
                  <a:pt x="1854561" y="1004262"/>
                </a:lnTo>
                <a:close/>
                <a:moveTo>
                  <a:pt x="1239028" y="991667"/>
                </a:moveTo>
                <a:lnTo>
                  <a:pt x="1253919" y="994531"/>
                </a:lnTo>
                <a:lnTo>
                  <a:pt x="1254823" y="995310"/>
                </a:lnTo>
                <a:lnTo>
                  <a:pt x="1253552" y="1001451"/>
                </a:lnTo>
                <a:lnTo>
                  <a:pt x="1247467" y="997352"/>
                </a:lnTo>
                <a:close/>
                <a:moveTo>
                  <a:pt x="2170522" y="991323"/>
                </a:moveTo>
                <a:lnTo>
                  <a:pt x="2171671" y="992134"/>
                </a:lnTo>
                <a:lnTo>
                  <a:pt x="2171588" y="992755"/>
                </a:lnTo>
                <a:close/>
                <a:moveTo>
                  <a:pt x="1684152" y="991163"/>
                </a:moveTo>
                <a:lnTo>
                  <a:pt x="1737513" y="1000186"/>
                </a:lnTo>
                <a:lnTo>
                  <a:pt x="1737023" y="1002313"/>
                </a:lnTo>
                <a:lnTo>
                  <a:pt x="1720954" y="998162"/>
                </a:lnTo>
                <a:cubicBezTo>
                  <a:pt x="1706131" y="995437"/>
                  <a:pt x="1691977" y="993976"/>
                  <a:pt x="1678654" y="993786"/>
                </a:cubicBezTo>
                <a:lnTo>
                  <a:pt x="1678650" y="993786"/>
                </a:lnTo>
                <a:lnTo>
                  <a:pt x="1678648" y="993786"/>
                </a:lnTo>
                <a:lnTo>
                  <a:pt x="1678646" y="993786"/>
                </a:lnTo>
                <a:lnTo>
                  <a:pt x="1678644" y="993786"/>
                </a:lnTo>
                <a:lnTo>
                  <a:pt x="1668425" y="994674"/>
                </a:lnTo>
                <a:close/>
                <a:moveTo>
                  <a:pt x="2150832" y="990794"/>
                </a:moveTo>
                <a:lnTo>
                  <a:pt x="2168060" y="1004676"/>
                </a:lnTo>
                <a:lnTo>
                  <a:pt x="2153348" y="1036204"/>
                </a:lnTo>
                <a:lnTo>
                  <a:pt x="2147229" y="1053180"/>
                </a:lnTo>
                <a:lnTo>
                  <a:pt x="2149372" y="996071"/>
                </a:lnTo>
                <a:lnTo>
                  <a:pt x="2149399" y="995744"/>
                </a:lnTo>
                <a:close/>
                <a:moveTo>
                  <a:pt x="1800225" y="990639"/>
                </a:moveTo>
                <a:lnTo>
                  <a:pt x="1801891" y="991452"/>
                </a:lnTo>
                <a:lnTo>
                  <a:pt x="1800086" y="991081"/>
                </a:lnTo>
                <a:close/>
                <a:moveTo>
                  <a:pt x="873279" y="990521"/>
                </a:moveTo>
                <a:lnTo>
                  <a:pt x="874732" y="991692"/>
                </a:lnTo>
                <a:lnTo>
                  <a:pt x="863030" y="1004405"/>
                </a:lnTo>
                <a:lnTo>
                  <a:pt x="861914" y="1003297"/>
                </a:lnTo>
                <a:close/>
                <a:moveTo>
                  <a:pt x="2848421" y="990296"/>
                </a:moveTo>
                <a:lnTo>
                  <a:pt x="2848790" y="1020830"/>
                </a:lnTo>
                <a:lnTo>
                  <a:pt x="2824107" y="1053505"/>
                </a:lnTo>
                <a:lnTo>
                  <a:pt x="2828716" y="1025723"/>
                </a:lnTo>
                <a:lnTo>
                  <a:pt x="2828730" y="1013073"/>
                </a:lnTo>
                <a:lnTo>
                  <a:pt x="2844242" y="994546"/>
                </a:lnTo>
                <a:close/>
                <a:moveTo>
                  <a:pt x="2144888" y="989959"/>
                </a:moveTo>
                <a:lnTo>
                  <a:pt x="2137916" y="1052836"/>
                </a:lnTo>
                <a:lnTo>
                  <a:pt x="2139744" y="1073961"/>
                </a:lnTo>
                <a:lnTo>
                  <a:pt x="2125569" y="1113266"/>
                </a:lnTo>
                <a:lnTo>
                  <a:pt x="2120869" y="1082185"/>
                </a:lnTo>
                <a:lnTo>
                  <a:pt x="2119416" y="1064478"/>
                </a:lnTo>
                <a:lnTo>
                  <a:pt x="2119845" y="1055089"/>
                </a:lnTo>
                <a:lnTo>
                  <a:pt x="2141022" y="997934"/>
                </a:lnTo>
                <a:close/>
                <a:moveTo>
                  <a:pt x="1819169" y="989699"/>
                </a:moveTo>
                <a:lnTo>
                  <a:pt x="1832077" y="996038"/>
                </a:lnTo>
                <a:lnTo>
                  <a:pt x="1830799" y="999280"/>
                </a:lnTo>
                <a:lnTo>
                  <a:pt x="1829542" y="998796"/>
                </a:lnTo>
                <a:lnTo>
                  <a:pt x="1818082" y="993156"/>
                </a:lnTo>
                <a:lnTo>
                  <a:pt x="1819034" y="990028"/>
                </a:lnTo>
                <a:close/>
                <a:moveTo>
                  <a:pt x="1278262" y="989203"/>
                </a:moveTo>
                <a:lnTo>
                  <a:pt x="1281375" y="993751"/>
                </a:lnTo>
                <a:lnTo>
                  <a:pt x="1277718" y="993054"/>
                </a:lnTo>
                <a:close/>
                <a:moveTo>
                  <a:pt x="1342729" y="989020"/>
                </a:moveTo>
                <a:lnTo>
                  <a:pt x="1544508" y="1021555"/>
                </a:lnTo>
                <a:lnTo>
                  <a:pt x="1532183" y="1032429"/>
                </a:lnTo>
                <a:lnTo>
                  <a:pt x="1523842" y="1038698"/>
                </a:lnTo>
                <a:lnTo>
                  <a:pt x="1522914" y="1039841"/>
                </a:lnTo>
                <a:lnTo>
                  <a:pt x="1340226" y="1004981"/>
                </a:lnTo>
                <a:lnTo>
                  <a:pt x="1341503" y="996841"/>
                </a:lnTo>
                <a:close/>
                <a:moveTo>
                  <a:pt x="1225029" y="988975"/>
                </a:moveTo>
                <a:lnTo>
                  <a:pt x="1225035" y="988977"/>
                </a:lnTo>
                <a:lnTo>
                  <a:pt x="1225043" y="988978"/>
                </a:lnTo>
                <a:lnTo>
                  <a:pt x="1225051" y="988980"/>
                </a:lnTo>
                <a:lnTo>
                  <a:pt x="1227819" y="990859"/>
                </a:lnTo>
                <a:lnTo>
                  <a:pt x="1252393" y="1007539"/>
                </a:lnTo>
                <a:lnTo>
                  <a:pt x="1252285" y="1008150"/>
                </a:lnTo>
                <a:lnTo>
                  <a:pt x="1233515" y="1004029"/>
                </a:lnTo>
                <a:lnTo>
                  <a:pt x="1220608" y="996787"/>
                </a:lnTo>
                <a:lnTo>
                  <a:pt x="1221884" y="994532"/>
                </a:lnTo>
                <a:close/>
                <a:moveTo>
                  <a:pt x="1763757" y="988929"/>
                </a:moveTo>
                <a:lnTo>
                  <a:pt x="1763777" y="988930"/>
                </a:lnTo>
                <a:lnTo>
                  <a:pt x="1774777" y="991139"/>
                </a:lnTo>
                <a:lnTo>
                  <a:pt x="1773984" y="993493"/>
                </a:lnTo>
                <a:lnTo>
                  <a:pt x="1773706" y="993363"/>
                </a:lnTo>
                <a:lnTo>
                  <a:pt x="1763128" y="991789"/>
                </a:lnTo>
                <a:close/>
                <a:moveTo>
                  <a:pt x="2253186" y="988914"/>
                </a:moveTo>
                <a:lnTo>
                  <a:pt x="2255537" y="988977"/>
                </a:lnTo>
                <a:lnTo>
                  <a:pt x="2255388" y="990374"/>
                </a:lnTo>
                <a:lnTo>
                  <a:pt x="2252611" y="990181"/>
                </a:lnTo>
                <a:close/>
                <a:moveTo>
                  <a:pt x="2280817" y="988506"/>
                </a:moveTo>
                <a:lnTo>
                  <a:pt x="2276552" y="989549"/>
                </a:lnTo>
                <a:lnTo>
                  <a:pt x="2275045" y="989508"/>
                </a:lnTo>
                <a:lnTo>
                  <a:pt x="2275040" y="989509"/>
                </a:lnTo>
                <a:lnTo>
                  <a:pt x="2275010" y="989508"/>
                </a:lnTo>
                <a:lnTo>
                  <a:pt x="2275005" y="989509"/>
                </a:lnTo>
                <a:lnTo>
                  <a:pt x="2274975" y="989508"/>
                </a:lnTo>
                <a:lnTo>
                  <a:pt x="2265823" y="991099"/>
                </a:lnTo>
                <a:lnTo>
                  <a:pt x="2260849" y="990753"/>
                </a:lnTo>
                <a:lnTo>
                  <a:pt x="2261017" y="989127"/>
                </a:lnTo>
                <a:lnTo>
                  <a:pt x="2274975" y="989508"/>
                </a:lnTo>
                <a:lnTo>
                  <a:pt x="2274979" y="989507"/>
                </a:lnTo>
                <a:lnTo>
                  <a:pt x="2275010" y="989508"/>
                </a:lnTo>
                <a:lnTo>
                  <a:pt x="2275014" y="989507"/>
                </a:lnTo>
                <a:lnTo>
                  <a:pt x="2275045" y="989508"/>
                </a:lnTo>
                <a:close/>
                <a:moveTo>
                  <a:pt x="1746633" y="988412"/>
                </a:moveTo>
                <a:lnTo>
                  <a:pt x="1757366" y="988736"/>
                </a:lnTo>
                <a:lnTo>
                  <a:pt x="1756889" y="990860"/>
                </a:lnTo>
                <a:lnTo>
                  <a:pt x="1746432" y="989304"/>
                </a:lnTo>
                <a:close/>
                <a:moveTo>
                  <a:pt x="2042317" y="988180"/>
                </a:moveTo>
                <a:lnTo>
                  <a:pt x="2041134" y="998823"/>
                </a:lnTo>
                <a:lnTo>
                  <a:pt x="2041782" y="990084"/>
                </a:lnTo>
                <a:close/>
                <a:moveTo>
                  <a:pt x="1738856" y="988177"/>
                </a:moveTo>
                <a:lnTo>
                  <a:pt x="1740267" y="988219"/>
                </a:lnTo>
                <a:lnTo>
                  <a:pt x="1740231" y="988381"/>
                </a:lnTo>
                <a:close/>
                <a:moveTo>
                  <a:pt x="2181567" y="988085"/>
                </a:moveTo>
                <a:lnTo>
                  <a:pt x="2188769" y="993133"/>
                </a:lnTo>
                <a:lnTo>
                  <a:pt x="2198382" y="996672"/>
                </a:lnTo>
                <a:lnTo>
                  <a:pt x="2197772" y="1001597"/>
                </a:lnTo>
                <a:lnTo>
                  <a:pt x="2185365" y="996214"/>
                </a:lnTo>
                <a:lnTo>
                  <a:pt x="2180015" y="991320"/>
                </a:lnTo>
                <a:close/>
                <a:moveTo>
                  <a:pt x="2284028" y="987739"/>
                </a:moveTo>
                <a:lnTo>
                  <a:pt x="2284003" y="987939"/>
                </a:lnTo>
                <a:lnTo>
                  <a:pt x="2281253" y="988417"/>
                </a:lnTo>
                <a:close/>
                <a:moveTo>
                  <a:pt x="2233877" y="987609"/>
                </a:moveTo>
                <a:lnTo>
                  <a:pt x="2236276" y="988452"/>
                </a:lnTo>
                <a:lnTo>
                  <a:pt x="2247025" y="988745"/>
                </a:lnTo>
                <a:lnTo>
                  <a:pt x="2246565" y="989762"/>
                </a:lnTo>
                <a:lnTo>
                  <a:pt x="2233614" y="988863"/>
                </a:lnTo>
                <a:lnTo>
                  <a:pt x="2233718" y="988142"/>
                </a:lnTo>
                <a:close/>
                <a:moveTo>
                  <a:pt x="2742176" y="987553"/>
                </a:moveTo>
                <a:lnTo>
                  <a:pt x="2737990" y="1024012"/>
                </a:lnTo>
                <a:lnTo>
                  <a:pt x="2731926" y="1030492"/>
                </a:lnTo>
                <a:lnTo>
                  <a:pt x="2719970" y="1022897"/>
                </a:lnTo>
                <a:lnTo>
                  <a:pt x="2722534" y="1005111"/>
                </a:lnTo>
                <a:close/>
                <a:moveTo>
                  <a:pt x="1332289" y="987336"/>
                </a:moveTo>
                <a:lnTo>
                  <a:pt x="1333143" y="987474"/>
                </a:lnTo>
                <a:lnTo>
                  <a:pt x="1333689" y="987562"/>
                </a:lnTo>
                <a:lnTo>
                  <a:pt x="1335893" y="987918"/>
                </a:lnTo>
                <a:lnTo>
                  <a:pt x="1335440" y="992030"/>
                </a:lnTo>
                <a:lnTo>
                  <a:pt x="1332735" y="1003552"/>
                </a:lnTo>
                <a:lnTo>
                  <a:pt x="1330455" y="1003117"/>
                </a:lnTo>
                <a:close/>
                <a:moveTo>
                  <a:pt x="1708248" y="987252"/>
                </a:moveTo>
                <a:lnTo>
                  <a:pt x="1713465" y="987409"/>
                </a:lnTo>
                <a:lnTo>
                  <a:pt x="1739534" y="991407"/>
                </a:lnTo>
                <a:lnTo>
                  <a:pt x="1739199" y="992864"/>
                </a:lnTo>
                <a:lnTo>
                  <a:pt x="1725278" y="989422"/>
                </a:lnTo>
                <a:lnTo>
                  <a:pt x="1704753" y="987720"/>
                </a:lnTo>
                <a:close/>
                <a:moveTo>
                  <a:pt x="2357439" y="986929"/>
                </a:moveTo>
                <a:lnTo>
                  <a:pt x="2342329" y="1016724"/>
                </a:lnTo>
                <a:lnTo>
                  <a:pt x="2343438" y="1009597"/>
                </a:lnTo>
                <a:lnTo>
                  <a:pt x="2344934" y="1008645"/>
                </a:lnTo>
                <a:lnTo>
                  <a:pt x="2346458" y="1005998"/>
                </a:lnTo>
                <a:lnTo>
                  <a:pt x="2348403" y="1004366"/>
                </a:lnTo>
                <a:lnTo>
                  <a:pt x="2355168" y="990874"/>
                </a:lnTo>
                <a:close/>
                <a:moveTo>
                  <a:pt x="2585458" y="986114"/>
                </a:moveTo>
                <a:lnTo>
                  <a:pt x="2581061" y="1010208"/>
                </a:lnTo>
                <a:lnTo>
                  <a:pt x="2565970" y="1019874"/>
                </a:lnTo>
                <a:lnTo>
                  <a:pt x="2562978" y="1021728"/>
                </a:lnTo>
                <a:lnTo>
                  <a:pt x="2568177" y="1012020"/>
                </a:lnTo>
                <a:close/>
                <a:moveTo>
                  <a:pt x="1324030" y="986005"/>
                </a:moveTo>
                <a:lnTo>
                  <a:pt x="1328819" y="986777"/>
                </a:lnTo>
                <a:lnTo>
                  <a:pt x="1329000" y="986806"/>
                </a:lnTo>
                <a:lnTo>
                  <a:pt x="1328350" y="996348"/>
                </a:lnTo>
                <a:lnTo>
                  <a:pt x="1327286" y="1001469"/>
                </a:lnTo>
                <a:lnTo>
                  <a:pt x="1327078" y="1002472"/>
                </a:lnTo>
                <a:lnTo>
                  <a:pt x="1322398" y="1001579"/>
                </a:lnTo>
                <a:lnTo>
                  <a:pt x="1323232" y="993622"/>
                </a:lnTo>
                <a:lnTo>
                  <a:pt x="1323737" y="988805"/>
                </a:lnTo>
                <a:close/>
                <a:moveTo>
                  <a:pt x="1842346" y="984710"/>
                </a:moveTo>
                <a:lnTo>
                  <a:pt x="1854045" y="989835"/>
                </a:lnTo>
                <a:lnTo>
                  <a:pt x="1850331" y="999766"/>
                </a:lnTo>
                <a:lnTo>
                  <a:pt x="1847134" y="996370"/>
                </a:lnTo>
                <a:lnTo>
                  <a:pt x="1839299" y="992517"/>
                </a:lnTo>
                <a:close/>
                <a:moveTo>
                  <a:pt x="2338889" y="984537"/>
                </a:moveTo>
                <a:lnTo>
                  <a:pt x="2338249" y="988632"/>
                </a:lnTo>
                <a:lnTo>
                  <a:pt x="2324230" y="994138"/>
                </a:lnTo>
                <a:lnTo>
                  <a:pt x="2325793" y="991247"/>
                </a:lnTo>
                <a:lnTo>
                  <a:pt x="2335800" y="985041"/>
                </a:lnTo>
                <a:close/>
                <a:moveTo>
                  <a:pt x="2822658" y="983926"/>
                </a:moveTo>
                <a:lnTo>
                  <a:pt x="2822407" y="1011598"/>
                </a:lnTo>
                <a:lnTo>
                  <a:pt x="2799845" y="1038406"/>
                </a:lnTo>
                <a:lnTo>
                  <a:pt x="2802616" y="1021776"/>
                </a:lnTo>
                <a:lnTo>
                  <a:pt x="2802916" y="1005145"/>
                </a:lnTo>
                <a:close/>
                <a:moveTo>
                  <a:pt x="833706" y="983404"/>
                </a:moveTo>
                <a:lnTo>
                  <a:pt x="840628" y="991646"/>
                </a:lnTo>
                <a:lnTo>
                  <a:pt x="847653" y="997667"/>
                </a:lnTo>
                <a:lnTo>
                  <a:pt x="842793" y="1003100"/>
                </a:lnTo>
                <a:lnTo>
                  <a:pt x="840687" y="1005454"/>
                </a:lnTo>
                <a:lnTo>
                  <a:pt x="828569" y="989164"/>
                </a:lnTo>
                <a:close/>
                <a:moveTo>
                  <a:pt x="2220303" y="982838"/>
                </a:moveTo>
                <a:lnTo>
                  <a:pt x="2227967" y="985531"/>
                </a:lnTo>
                <a:lnTo>
                  <a:pt x="2227633" y="986642"/>
                </a:lnTo>
                <a:lnTo>
                  <a:pt x="2227592" y="987154"/>
                </a:lnTo>
                <a:lnTo>
                  <a:pt x="2227538" y="987526"/>
                </a:lnTo>
                <a:lnTo>
                  <a:pt x="2219315" y="985005"/>
                </a:lnTo>
                <a:close/>
                <a:moveTo>
                  <a:pt x="1784131" y="982774"/>
                </a:moveTo>
                <a:lnTo>
                  <a:pt x="1795596" y="988377"/>
                </a:lnTo>
                <a:lnTo>
                  <a:pt x="1795058" y="990049"/>
                </a:lnTo>
                <a:lnTo>
                  <a:pt x="1786926" y="988379"/>
                </a:lnTo>
                <a:lnTo>
                  <a:pt x="1782904" y="986463"/>
                </a:lnTo>
                <a:close/>
                <a:moveTo>
                  <a:pt x="1803043" y="981779"/>
                </a:moveTo>
                <a:lnTo>
                  <a:pt x="1815239" y="987767"/>
                </a:lnTo>
                <a:lnTo>
                  <a:pt x="1814175" y="991232"/>
                </a:lnTo>
                <a:lnTo>
                  <a:pt x="1801951" y="985217"/>
                </a:lnTo>
                <a:close/>
                <a:moveTo>
                  <a:pt x="2048817" y="981576"/>
                </a:moveTo>
                <a:lnTo>
                  <a:pt x="2048450" y="984072"/>
                </a:lnTo>
                <a:lnTo>
                  <a:pt x="2048675" y="982031"/>
                </a:lnTo>
                <a:close/>
                <a:moveTo>
                  <a:pt x="881291" y="981515"/>
                </a:moveTo>
                <a:lnTo>
                  <a:pt x="882715" y="983020"/>
                </a:lnTo>
                <a:lnTo>
                  <a:pt x="878315" y="987801"/>
                </a:lnTo>
                <a:lnTo>
                  <a:pt x="876811" y="986551"/>
                </a:lnTo>
                <a:close/>
                <a:moveTo>
                  <a:pt x="2311326" y="981067"/>
                </a:moveTo>
                <a:lnTo>
                  <a:pt x="2308853" y="982537"/>
                </a:lnTo>
                <a:lnTo>
                  <a:pt x="2303471" y="984557"/>
                </a:lnTo>
                <a:lnTo>
                  <a:pt x="2291996" y="986551"/>
                </a:lnTo>
                <a:lnTo>
                  <a:pt x="2292463" y="985677"/>
                </a:lnTo>
                <a:close/>
                <a:moveTo>
                  <a:pt x="1290016" y="980521"/>
                </a:moveTo>
                <a:lnTo>
                  <a:pt x="1292510" y="980923"/>
                </a:lnTo>
                <a:lnTo>
                  <a:pt x="1293437" y="983328"/>
                </a:lnTo>
                <a:lnTo>
                  <a:pt x="1293363" y="984185"/>
                </a:lnTo>
                <a:lnTo>
                  <a:pt x="1293087" y="987423"/>
                </a:lnTo>
                <a:lnTo>
                  <a:pt x="1292915" y="987087"/>
                </a:lnTo>
                <a:lnTo>
                  <a:pt x="1290279" y="981955"/>
                </a:lnTo>
                <a:lnTo>
                  <a:pt x="1290083" y="980884"/>
                </a:lnTo>
                <a:close/>
                <a:moveTo>
                  <a:pt x="749596" y="980291"/>
                </a:moveTo>
                <a:lnTo>
                  <a:pt x="751600" y="999538"/>
                </a:lnTo>
                <a:lnTo>
                  <a:pt x="741968" y="1010297"/>
                </a:lnTo>
                <a:cubicBezTo>
                  <a:pt x="717416" y="1036544"/>
                  <a:pt x="698281" y="1056355"/>
                  <a:pt x="681348" y="1074643"/>
                </a:cubicBezTo>
                <a:cubicBezTo>
                  <a:pt x="518111" y="1245331"/>
                  <a:pt x="370112" y="1386217"/>
                  <a:pt x="326594" y="1420083"/>
                </a:cubicBezTo>
                <a:lnTo>
                  <a:pt x="278548" y="1450629"/>
                </a:lnTo>
                <a:lnTo>
                  <a:pt x="265001" y="1457102"/>
                </a:lnTo>
                <a:lnTo>
                  <a:pt x="240714" y="1466608"/>
                </a:lnTo>
                <a:lnTo>
                  <a:pt x="207598" y="1474296"/>
                </a:lnTo>
                <a:lnTo>
                  <a:pt x="206028" y="1472577"/>
                </a:lnTo>
                <a:lnTo>
                  <a:pt x="205938" y="1472439"/>
                </a:lnTo>
                <a:lnTo>
                  <a:pt x="222136" y="1468957"/>
                </a:lnTo>
                <a:lnTo>
                  <a:pt x="227371" y="1466719"/>
                </a:lnTo>
                <a:lnTo>
                  <a:pt x="236513" y="1462810"/>
                </a:lnTo>
                <a:lnTo>
                  <a:pt x="245254" y="1460453"/>
                </a:lnTo>
                <a:lnTo>
                  <a:pt x="260863" y="1452399"/>
                </a:lnTo>
                <a:lnTo>
                  <a:pt x="269679" y="1448629"/>
                </a:lnTo>
                <a:lnTo>
                  <a:pt x="274364" y="1445432"/>
                </a:lnTo>
                <a:lnTo>
                  <a:pt x="282322" y="1441326"/>
                </a:lnTo>
                <a:cubicBezTo>
                  <a:pt x="295096" y="1433528"/>
                  <a:pt x="308253" y="1424222"/>
                  <a:pt x="321683" y="1413141"/>
                </a:cubicBezTo>
                <a:cubicBezTo>
                  <a:pt x="365032" y="1376904"/>
                  <a:pt x="508796" y="1235002"/>
                  <a:pt x="674236" y="1061605"/>
                </a:cubicBezTo>
                <a:cubicBezTo>
                  <a:pt x="693539" y="1041285"/>
                  <a:pt x="713350" y="1019950"/>
                  <a:pt x="735025" y="996412"/>
                </a:cubicBezTo>
                <a:close/>
                <a:moveTo>
                  <a:pt x="2366696" y="979387"/>
                </a:moveTo>
                <a:lnTo>
                  <a:pt x="2351744" y="1070148"/>
                </a:lnTo>
                <a:lnTo>
                  <a:pt x="2351142" y="1071515"/>
                </a:lnTo>
                <a:lnTo>
                  <a:pt x="2333202" y="1075347"/>
                </a:lnTo>
                <a:lnTo>
                  <a:pt x="2339912" y="1032244"/>
                </a:lnTo>
                <a:close/>
                <a:moveTo>
                  <a:pt x="1695766" y="978877"/>
                </a:moveTo>
                <a:lnTo>
                  <a:pt x="1730512" y="982186"/>
                </a:lnTo>
                <a:lnTo>
                  <a:pt x="1730513" y="982185"/>
                </a:lnTo>
                <a:lnTo>
                  <a:pt x="1730522" y="982186"/>
                </a:lnTo>
                <a:lnTo>
                  <a:pt x="1730523" y="982185"/>
                </a:lnTo>
                <a:lnTo>
                  <a:pt x="1730534" y="982186"/>
                </a:lnTo>
                <a:lnTo>
                  <a:pt x="1730731" y="981563"/>
                </a:lnTo>
                <a:lnTo>
                  <a:pt x="1740646" y="983018"/>
                </a:lnTo>
                <a:lnTo>
                  <a:pt x="1709935" y="981835"/>
                </a:lnTo>
                <a:lnTo>
                  <a:pt x="1709933" y="981836"/>
                </a:lnTo>
                <a:lnTo>
                  <a:pt x="1709926" y="981835"/>
                </a:lnTo>
                <a:lnTo>
                  <a:pt x="1709924" y="981835"/>
                </a:lnTo>
                <a:lnTo>
                  <a:pt x="1709919" y="981835"/>
                </a:lnTo>
                <a:lnTo>
                  <a:pt x="1702505" y="982767"/>
                </a:lnTo>
                <a:lnTo>
                  <a:pt x="1689784" y="980874"/>
                </a:lnTo>
                <a:lnTo>
                  <a:pt x="1689782" y="980875"/>
                </a:lnTo>
                <a:lnTo>
                  <a:pt x="1689778" y="980874"/>
                </a:lnTo>
                <a:lnTo>
                  <a:pt x="1689776" y="980875"/>
                </a:lnTo>
                <a:lnTo>
                  <a:pt x="1689773" y="980874"/>
                </a:lnTo>
                <a:lnTo>
                  <a:pt x="1662704" y="987459"/>
                </a:lnTo>
                <a:lnTo>
                  <a:pt x="1662712" y="987458"/>
                </a:lnTo>
                <a:lnTo>
                  <a:pt x="1662707" y="987459"/>
                </a:lnTo>
                <a:lnTo>
                  <a:pt x="1662716" y="987458"/>
                </a:lnTo>
                <a:lnTo>
                  <a:pt x="1662711" y="987459"/>
                </a:lnTo>
                <a:lnTo>
                  <a:pt x="1690456" y="983881"/>
                </a:lnTo>
                <a:lnTo>
                  <a:pt x="1691892" y="984101"/>
                </a:lnTo>
                <a:lnTo>
                  <a:pt x="1660087" y="988098"/>
                </a:lnTo>
                <a:lnTo>
                  <a:pt x="1662711" y="987459"/>
                </a:lnTo>
                <a:lnTo>
                  <a:pt x="1662702" y="987461"/>
                </a:lnTo>
                <a:lnTo>
                  <a:pt x="1662707" y="987459"/>
                </a:lnTo>
                <a:lnTo>
                  <a:pt x="1662699" y="987460"/>
                </a:lnTo>
                <a:lnTo>
                  <a:pt x="1662704" y="987459"/>
                </a:lnTo>
                <a:lnTo>
                  <a:pt x="1653860" y="988600"/>
                </a:lnTo>
                <a:lnTo>
                  <a:pt x="1651358" y="989555"/>
                </a:lnTo>
                <a:lnTo>
                  <a:pt x="1646282" y="990116"/>
                </a:lnTo>
                <a:lnTo>
                  <a:pt x="1634947" y="994212"/>
                </a:lnTo>
                <a:lnTo>
                  <a:pt x="1626494" y="996267"/>
                </a:lnTo>
                <a:lnTo>
                  <a:pt x="1626735" y="996072"/>
                </a:lnTo>
                <a:cubicBezTo>
                  <a:pt x="1639031" y="989838"/>
                  <a:pt x="1651992" y="985150"/>
                  <a:pt x="1665326" y="982080"/>
                </a:cubicBezTo>
                <a:close/>
                <a:moveTo>
                  <a:pt x="1279726" y="978862"/>
                </a:moveTo>
                <a:lnTo>
                  <a:pt x="1282080" y="979242"/>
                </a:lnTo>
                <a:lnTo>
                  <a:pt x="1282311" y="979279"/>
                </a:lnTo>
                <a:lnTo>
                  <a:pt x="1282354" y="979360"/>
                </a:lnTo>
                <a:lnTo>
                  <a:pt x="1283321" y="981217"/>
                </a:lnTo>
                <a:lnTo>
                  <a:pt x="1282691" y="987603"/>
                </a:lnTo>
                <a:lnTo>
                  <a:pt x="1279303" y="982633"/>
                </a:lnTo>
                <a:lnTo>
                  <a:pt x="1279211" y="982498"/>
                </a:lnTo>
                <a:lnTo>
                  <a:pt x="1279310" y="981798"/>
                </a:lnTo>
                <a:close/>
                <a:moveTo>
                  <a:pt x="2208852" y="978798"/>
                </a:moveTo>
                <a:lnTo>
                  <a:pt x="2214762" y="980877"/>
                </a:lnTo>
                <a:lnTo>
                  <a:pt x="2213670" y="983270"/>
                </a:lnTo>
                <a:lnTo>
                  <a:pt x="2208135" y="981225"/>
                </a:lnTo>
                <a:close/>
                <a:moveTo>
                  <a:pt x="2665702" y="978652"/>
                </a:moveTo>
                <a:lnTo>
                  <a:pt x="2662299" y="1001933"/>
                </a:lnTo>
                <a:lnTo>
                  <a:pt x="2649633" y="1000693"/>
                </a:lnTo>
                <a:lnTo>
                  <a:pt x="2661022" y="982188"/>
                </a:lnTo>
                <a:close/>
                <a:moveTo>
                  <a:pt x="1766115" y="978231"/>
                </a:moveTo>
                <a:lnTo>
                  <a:pt x="1778496" y="980112"/>
                </a:lnTo>
                <a:lnTo>
                  <a:pt x="1777260" y="983774"/>
                </a:lnTo>
                <a:lnTo>
                  <a:pt x="1776416" y="983372"/>
                </a:lnTo>
                <a:lnTo>
                  <a:pt x="1765560" y="980747"/>
                </a:lnTo>
                <a:close/>
                <a:moveTo>
                  <a:pt x="2479982" y="978010"/>
                </a:moveTo>
                <a:lnTo>
                  <a:pt x="2467848" y="1028293"/>
                </a:lnTo>
                <a:lnTo>
                  <a:pt x="2463563" y="1060089"/>
                </a:lnTo>
                <a:lnTo>
                  <a:pt x="2446838" y="1094994"/>
                </a:lnTo>
                <a:lnTo>
                  <a:pt x="2437431" y="1088988"/>
                </a:lnTo>
                <a:lnTo>
                  <a:pt x="2442783" y="1046237"/>
                </a:lnTo>
                <a:lnTo>
                  <a:pt x="2443064" y="1044788"/>
                </a:lnTo>
                <a:lnTo>
                  <a:pt x="2443827" y="1041651"/>
                </a:lnTo>
                <a:lnTo>
                  <a:pt x="2451415" y="1026153"/>
                </a:lnTo>
                <a:close/>
                <a:moveTo>
                  <a:pt x="1269529" y="977218"/>
                </a:moveTo>
                <a:lnTo>
                  <a:pt x="1269886" y="977276"/>
                </a:lnTo>
                <a:lnTo>
                  <a:pt x="1270021" y="977297"/>
                </a:lnTo>
                <a:lnTo>
                  <a:pt x="1270127" y="977314"/>
                </a:lnTo>
                <a:lnTo>
                  <a:pt x="1271090" y="978722"/>
                </a:lnTo>
                <a:lnTo>
                  <a:pt x="1273583" y="982365"/>
                </a:lnTo>
                <a:lnTo>
                  <a:pt x="1273345" y="984283"/>
                </a:lnTo>
                <a:lnTo>
                  <a:pt x="1272034" y="981857"/>
                </a:lnTo>
                <a:close/>
                <a:moveTo>
                  <a:pt x="1824411" y="977022"/>
                </a:moveTo>
                <a:lnTo>
                  <a:pt x="1824988" y="977107"/>
                </a:lnTo>
                <a:lnTo>
                  <a:pt x="1837396" y="982543"/>
                </a:lnTo>
                <a:lnTo>
                  <a:pt x="1834412" y="990113"/>
                </a:lnTo>
                <a:lnTo>
                  <a:pt x="1821603" y="983813"/>
                </a:lnTo>
                <a:close/>
                <a:moveTo>
                  <a:pt x="1640393" y="976899"/>
                </a:moveTo>
                <a:lnTo>
                  <a:pt x="1636557" y="979652"/>
                </a:lnTo>
                <a:lnTo>
                  <a:pt x="1616821" y="989819"/>
                </a:lnTo>
                <a:lnTo>
                  <a:pt x="1611001" y="995522"/>
                </a:lnTo>
                <a:lnTo>
                  <a:pt x="1603789" y="994594"/>
                </a:lnTo>
                <a:close/>
                <a:moveTo>
                  <a:pt x="1669405" y="976366"/>
                </a:moveTo>
                <a:lnTo>
                  <a:pt x="1679637" y="977341"/>
                </a:lnTo>
                <a:lnTo>
                  <a:pt x="1641077" y="986925"/>
                </a:lnTo>
                <a:close/>
                <a:moveTo>
                  <a:pt x="810262" y="976164"/>
                </a:moveTo>
                <a:lnTo>
                  <a:pt x="810287" y="976197"/>
                </a:lnTo>
                <a:lnTo>
                  <a:pt x="810721" y="976783"/>
                </a:lnTo>
                <a:lnTo>
                  <a:pt x="819965" y="989243"/>
                </a:lnTo>
                <a:lnTo>
                  <a:pt x="815365" y="994063"/>
                </a:lnTo>
                <a:lnTo>
                  <a:pt x="806715" y="981661"/>
                </a:lnTo>
                <a:lnTo>
                  <a:pt x="806109" y="980669"/>
                </a:lnTo>
                <a:close/>
                <a:moveTo>
                  <a:pt x="1232305" y="976121"/>
                </a:moveTo>
                <a:lnTo>
                  <a:pt x="1240268" y="982896"/>
                </a:lnTo>
                <a:lnTo>
                  <a:pt x="1244831" y="986778"/>
                </a:lnTo>
                <a:lnTo>
                  <a:pt x="1231950" y="984320"/>
                </a:lnTo>
                <a:lnTo>
                  <a:pt x="1228082" y="983582"/>
                </a:lnTo>
                <a:lnTo>
                  <a:pt x="1228287" y="983221"/>
                </a:lnTo>
                <a:close/>
                <a:moveTo>
                  <a:pt x="1261837" y="975978"/>
                </a:moveTo>
                <a:lnTo>
                  <a:pt x="1264932" y="976477"/>
                </a:lnTo>
                <a:lnTo>
                  <a:pt x="1265849" y="976625"/>
                </a:lnTo>
                <a:lnTo>
                  <a:pt x="1265726" y="977274"/>
                </a:lnTo>
                <a:lnTo>
                  <a:pt x="1265682" y="977509"/>
                </a:lnTo>
                <a:lnTo>
                  <a:pt x="1265247" y="979814"/>
                </a:lnTo>
                <a:lnTo>
                  <a:pt x="1264943" y="979472"/>
                </a:lnTo>
                <a:lnTo>
                  <a:pt x="1263881" y="978278"/>
                </a:lnTo>
                <a:close/>
                <a:moveTo>
                  <a:pt x="1749503" y="975706"/>
                </a:moveTo>
                <a:lnTo>
                  <a:pt x="1759944" y="977293"/>
                </a:lnTo>
                <a:lnTo>
                  <a:pt x="1759496" y="979281"/>
                </a:lnTo>
                <a:lnTo>
                  <a:pt x="1749254" y="976805"/>
                </a:lnTo>
                <a:close/>
                <a:moveTo>
                  <a:pt x="1660155" y="975485"/>
                </a:moveTo>
                <a:lnTo>
                  <a:pt x="1663690" y="975822"/>
                </a:lnTo>
                <a:lnTo>
                  <a:pt x="1653203" y="978676"/>
                </a:lnTo>
                <a:close/>
                <a:moveTo>
                  <a:pt x="1805438" y="974248"/>
                </a:moveTo>
                <a:lnTo>
                  <a:pt x="1819828" y="976352"/>
                </a:lnTo>
                <a:lnTo>
                  <a:pt x="1817548" y="981819"/>
                </a:lnTo>
                <a:lnTo>
                  <a:pt x="1804994" y="975644"/>
                </a:lnTo>
                <a:close/>
                <a:moveTo>
                  <a:pt x="1787073" y="973932"/>
                </a:moveTo>
                <a:lnTo>
                  <a:pt x="1798442" y="979518"/>
                </a:lnTo>
                <a:lnTo>
                  <a:pt x="1797339" y="982947"/>
                </a:lnTo>
                <a:lnTo>
                  <a:pt x="1785939" y="977336"/>
                </a:lnTo>
                <a:close/>
                <a:moveTo>
                  <a:pt x="2797468" y="973287"/>
                </a:moveTo>
                <a:lnTo>
                  <a:pt x="2796778" y="1002229"/>
                </a:lnTo>
                <a:lnTo>
                  <a:pt x="2772524" y="1028354"/>
                </a:lnTo>
                <a:lnTo>
                  <a:pt x="2774229" y="1017862"/>
                </a:lnTo>
                <a:lnTo>
                  <a:pt x="2775289" y="995013"/>
                </a:lnTo>
                <a:close/>
                <a:moveTo>
                  <a:pt x="1732898" y="973182"/>
                </a:moveTo>
                <a:lnTo>
                  <a:pt x="1743363" y="974773"/>
                </a:lnTo>
                <a:lnTo>
                  <a:pt x="1743230" y="975349"/>
                </a:lnTo>
                <a:lnTo>
                  <a:pt x="1738290" y="974154"/>
                </a:lnTo>
                <a:lnTo>
                  <a:pt x="1732729" y="973905"/>
                </a:lnTo>
                <a:close/>
                <a:moveTo>
                  <a:pt x="2159842" y="972880"/>
                </a:moveTo>
                <a:lnTo>
                  <a:pt x="2173009" y="982096"/>
                </a:lnTo>
                <a:lnTo>
                  <a:pt x="2172675" y="984610"/>
                </a:lnTo>
                <a:close/>
                <a:moveTo>
                  <a:pt x="1237838" y="972109"/>
                </a:moveTo>
                <a:lnTo>
                  <a:pt x="1243467" y="973016"/>
                </a:lnTo>
                <a:lnTo>
                  <a:pt x="1251793" y="974359"/>
                </a:lnTo>
                <a:lnTo>
                  <a:pt x="1255444" y="978426"/>
                </a:lnTo>
                <a:lnTo>
                  <a:pt x="1263852" y="987792"/>
                </a:lnTo>
                <a:lnTo>
                  <a:pt x="1263547" y="989925"/>
                </a:lnTo>
                <a:lnTo>
                  <a:pt x="1263488" y="990338"/>
                </a:lnTo>
                <a:lnTo>
                  <a:pt x="1257990" y="989289"/>
                </a:lnTo>
                <a:lnTo>
                  <a:pt x="1256405" y="987943"/>
                </a:lnTo>
                <a:close/>
                <a:moveTo>
                  <a:pt x="2720473" y="970813"/>
                </a:moveTo>
                <a:lnTo>
                  <a:pt x="2718495" y="995240"/>
                </a:lnTo>
                <a:lnTo>
                  <a:pt x="2717475" y="1002345"/>
                </a:lnTo>
                <a:lnTo>
                  <a:pt x="2711401" y="1007756"/>
                </a:lnTo>
                <a:lnTo>
                  <a:pt x="2705068" y="1014007"/>
                </a:lnTo>
                <a:lnTo>
                  <a:pt x="2695871" y="1010819"/>
                </a:lnTo>
                <a:lnTo>
                  <a:pt x="2698275" y="989175"/>
                </a:lnTo>
                <a:close/>
                <a:moveTo>
                  <a:pt x="1715280" y="970503"/>
                </a:moveTo>
                <a:lnTo>
                  <a:pt x="1726368" y="972189"/>
                </a:lnTo>
                <a:lnTo>
                  <a:pt x="1726032" y="973606"/>
                </a:lnTo>
                <a:lnTo>
                  <a:pt x="1699461" y="972417"/>
                </a:lnTo>
                <a:lnTo>
                  <a:pt x="1699460" y="972417"/>
                </a:lnTo>
                <a:lnTo>
                  <a:pt x="1699453" y="972417"/>
                </a:lnTo>
                <a:lnTo>
                  <a:pt x="1699448" y="972417"/>
                </a:lnTo>
                <a:lnTo>
                  <a:pt x="1697918" y="972797"/>
                </a:lnTo>
                <a:lnTo>
                  <a:pt x="1696101" y="972625"/>
                </a:lnTo>
                <a:close/>
                <a:moveTo>
                  <a:pt x="2190409" y="969651"/>
                </a:moveTo>
                <a:lnTo>
                  <a:pt x="2198651" y="975210"/>
                </a:lnTo>
                <a:lnTo>
                  <a:pt x="2202930" y="976715"/>
                </a:lnTo>
                <a:lnTo>
                  <a:pt x="2202265" y="978976"/>
                </a:lnTo>
                <a:lnTo>
                  <a:pt x="2191861" y="974850"/>
                </a:lnTo>
                <a:lnTo>
                  <a:pt x="2189036" y="972515"/>
                </a:lnTo>
                <a:close/>
                <a:moveTo>
                  <a:pt x="1768746" y="969519"/>
                </a:moveTo>
                <a:lnTo>
                  <a:pt x="1781426" y="971410"/>
                </a:lnTo>
                <a:lnTo>
                  <a:pt x="1780356" y="974588"/>
                </a:lnTo>
                <a:lnTo>
                  <a:pt x="1780311" y="974566"/>
                </a:lnTo>
                <a:lnTo>
                  <a:pt x="1767956" y="971778"/>
                </a:lnTo>
                <a:close/>
                <a:moveTo>
                  <a:pt x="1688346" y="969112"/>
                </a:moveTo>
                <a:lnTo>
                  <a:pt x="1680760" y="971177"/>
                </a:lnTo>
                <a:lnTo>
                  <a:pt x="1676547" y="970779"/>
                </a:lnTo>
                <a:close/>
                <a:moveTo>
                  <a:pt x="846555" y="968994"/>
                </a:moveTo>
                <a:lnTo>
                  <a:pt x="851391" y="972890"/>
                </a:lnTo>
                <a:lnTo>
                  <a:pt x="862100" y="981516"/>
                </a:lnTo>
                <a:lnTo>
                  <a:pt x="855387" y="989020"/>
                </a:lnTo>
                <a:lnTo>
                  <a:pt x="851693" y="993150"/>
                </a:lnTo>
                <a:lnTo>
                  <a:pt x="837542" y="979102"/>
                </a:lnTo>
                <a:lnTo>
                  <a:pt x="844412" y="971398"/>
                </a:lnTo>
                <a:close/>
                <a:moveTo>
                  <a:pt x="2288744" y="968979"/>
                </a:moveTo>
                <a:lnTo>
                  <a:pt x="2287741" y="972326"/>
                </a:lnTo>
                <a:lnTo>
                  <a:pt x="2275761" y="974289"/>
                </a:lnTo>
                <a:lnTo>
                  <a:pt x="2265027" y="973592"/>
                </a:lnTo>
                <a:lnTo>
                  <a:pt x="2266420" y="968979"/>
                </a:lnTo>
                <a:close/>
                <a:moveTo>
                  <a:pt x="2296486" y="968979"/>
                </a:moveTo>
                <a:lnTo>
                  <a:pt x="2295361" y="971079"/>
                </a:lnTo>
                <a:lnTo>
                  <a:pt x="2293905" y="971317"/>
                </a:lnTo>
                <a:lnTo>
                  <a:pt x="2294602" y="968979"/>
                </a:lnTo>
                <a:close/>
                <a:moveTo>
                  <a:pt x="2308183" y="968979"/>
                </a:moveTo>
                <a:lnTo>
                  <a:pt x="2300754" y="970196"/>
                </a:lnTo>
                <a:lnTo>
                  <a:pt x="2301405" y="968979"/>
                </a:lnTo>
                <a:close/>
                <a:moveTo>
                  <a:pt x="1330276" y="968087"/>
                </a:moveTo>
                <a:lnTo>
                  <a:pt x="1329389" y="981100"/>
                </a:lnTo>
                <a:lnTo>
                  <a:pt x="1326250" y="980595"/>
                </a:lnTo>
                <a:lnTo>
                  <a:pt x="1325288" y="980440"/>
                </a:lnTo>
                <a:close/>
                <a:moveTo>
                  <a:pt x="1346119" y="967403"/>
                </a:moveTo>
                <a:lnTo>
                  <a:pt x="1578930" y="997387"/>
                </a:lnTo>
                <a:lnTo>
                  <a:pt x="1574535" y="1000681"/>
                </a:lnTo>
                <a:lnTo>
                  <a:pt x="1556214" y="1011230"/>
                </a:lnTo>
                <a:lnTo>
                  <a:pt x="1550077" y="1016643"/>
                </a:lnTo>
                <a:lnTo>
                  <a:pt x="1358261" y="985750"/>
                </a:lnTo>
                <a:lnTo>
                  <a:pt x="1343612" y="983391"/>
                </a:lnTo>
                <a:lnTo>
                  <a:pt x="1343813" y="982107"/>
                </a:lnTo>
                <a:lnTo>
                  <a:pt x="1345202" y="975957"/>
                </a:lnTo>
                <a:lnTo>
                  <a:pt x="1345476" y="971507"/>
                </a:lnTo>
                <a:close/>
                <a:moveTo>
                  <a:pt x="2212315" y="967062"/>
                </a:moveTo>
                <a:lnTo>
                  <a:pt x="2216483" y="969190"/>
                </a:lnTo>
                <a:lnTo>
                  <a:pt x="2212104" y="967778"/>
                </a:lnTo>
                <a:close/>
                <a:moveTo>
                  <a:pt x="1751481" y="966945"/>
                </a:moveTo>
                <a:lnTo>
                  <a:pt x="1762197" y="968543"/>
                </a:lnTo>
                <a:lnTo>
                  <a:pt x="1761561" y="970334"/>
                </a:lnTo>
                <a:lnTo>
                  <a:pt x="1751242" y="968005"/>
                </a:lnTo>
                <a:close/>
                <a:moveTo>
                  <a:pt x="2240172" y="966559"/>
                </a:moveTo>
                <a:lnTo>
                  <a:pt x="2243225" y="967285"/>
                </a:lnTo>
                <a:lnTo>
                  <a:pt x="2243252" y="967285"/>
                </a:lnTo>
                <a:lnTo>
                  <a:pt x="2243278" y="967285"/>
                </a:lnTo>
                <a:lnTo>
                  <a:pt x="2248221" y="967285"/>
                </a:lnTo>
                <a:lnTo>
                  <a:pt x="2257557" y="968253"/>
                </a:lnTo>
                <a:lnTo>
                  <a:pt x="2254975" y="972941"/>
                </a:lnTo>
                <a:lnTo>
                  <a:pt x="2240908" y="972028"/>
                </a:lnTo>
                <a:lnTo>
                  <a:pt x="2238694" y="971501"/>
                </a:lnTo>
                <a:close/>
                <a:moveTo>
                  <a:pt x="819348" y="966306"/>
                </a:moveTo>
                <a:lnTo>
                  <a:pt x="829633" y="978553"/>
                </a:lnTo>
                <a:lnTo>
                  <a:pt x="824758" y="984040"/>
                </a:lnTo>
                <a:lnTo>
                  <a:pt x="823986" y="983002"/>
                </a:lnTo>
                <a:lnTo>
                  <a:pt x="815041" y="970979"/>
                </a:lnTo>
                <a:close/>
                <a:moveTo>
                  <a:pt x="1334775" y="965942"/>
                </a:moveTo>
                <a:lnTo>
                  <a:pt x="1336720" y="966193"/>
                </a:lnTo>
                <a:lnTo>
                  <a:pt x="1337578" y="966303"/>
                </a:lnTo>
                <a:lnTo>
                  <a:pt x="1338261" y="966391"/>
                </a:lnTo>
                <a:lnTo>
                  <a:pt x="1336516" y="982248"/>
                </a:lnTo>
                <a:lnTo>
                  <a:pt x="1332947" y="981673"/>
                </a:lnTo>
                <a:lnTo>
                  <a:pt x="1334419" y="969002"/>
                </a:lnTo>
                <a:close/>
                <a:moveTo>
                  <a:pt x="1734924" y="964475"/>
                </a:moveTo>
                <a:lnTo>
                  <a:pt x="1745374" y="966034"/>
                </a:lnTo>
                <a:lnTo>
                  <a:pt x="1745233" y="966648"/>
                </a:lnTo>
                <a:lnTo>
                  <a:pt x="1742273" y="965980"/>
                </a:lnTo>
                <a:lnTo>
                  <a:pt x="1734621" y="965776"/>
                </a:lnTo>
                <a:close/>
                <a:moveTo>
                  <a:pt x="2228832" y="964149"/>
                </a:moveTo>
                <a:lnTo>
                  <a:pt x="2234003" y="965418"/>
                </a:lnTo>
                <a:lnTo>
                  <a:pt x="2232613" y="970053"/>
                </a:lnTo>
                <a:lnTo>
                  <a:pt x="2230239" y="969488"/>
                </a:lnTo>
                <a:lnTo>
                  <a:pt x="2227122" y="967897"/>
                </a:lnTo>
                <a:close/>
                <a:moveTo>
                  <a:pt x="2178259" y="963608"/>
                </a:moveTo>
                <a:lnTo>
                  <a:pt x="2178497" y="963685"/>
                </a:lnTo>
                <a:lnTo>
                  <a:pt x="2178467" y="963779"/>
                </a:lnTo>
                <a:close/>
                <a:moveTo>
                  <a:pt x="1728224" y="963476"/>
                </a:moveTo>
                <a:lnTo>
                  <a:pt x="1728425" y="963506"/>
                </a:lnTo>
                <a:lnTo>
                  <a:pt x="1727930" y="965597"/>
                </a:lnTo>
                <a:lnTo>
                  <a:pt x="1715555" y="965267"/>
                </a:lnTo>
                <a:close/>
                <a:moveTo>
                  <a:pt x="2896288" y="962485"/>
                </a:moveTo>
                <a:lnTo>
                  <a:pt x="2898369" y="984907"/>
                </a:lnTo>
                <a:lnTo>
                  <a:pt x="2881770" y="1016054"/>
                </a:lnTo>
                <a:lnTo>
                  <a:pt x="2880921" y="1017192"/>
                </a:lnTo>
                <a:lnTo>
                  <a:pt x="2879921" y="988802"/>
                </a:lnTo>
                <a:close/>
                <a:moveTo>
                  <a:pt x="2770340" y="962376"/>
                </a:moveTo>
                <a:lnTo>
                  <a:pt x="2766863" y="995779"/>
                </a:lnTo>
                <a:lnTo>
                  <a:pt x="2744731" y="1017246"/>
                </a:lnTo>
                <a:lnTo>
                  <a:pt x="2748840" y="981596"/>
                </a:lnTo>
                <a:close/>
                <a:moveTo>
                  <a:pt x="1240246" y="962091"/>
                </a:moveTo>
                <a:lnTo>
                  <a:pt x="1242769" y="964445"/>
                </a:lnTo>
                <a:lnTo>
                  <a:pt x="1243109" y="964762"/>
                </a:lnTo>
                <a:lnTo>
                  <a:pt x="1243533" y="965158"/>
                </a:lnTo>
                <a:lnTo>
                  <a:pt x="1245157" y="966967"/>
                </a:lnTo>
                <a:lnTo>
                  <a:pt x="1245753" y="967630"/>
                </a:lnTo>
                <a:lnTo>
                  <a:pt x="1237833" y="966355"/>
                </a:lnTo>
                <a:lnTo>
                  <a:pt x="1237845" y="966333"/>
                </a:lnTo>
                <a:close/>
                <a:moveTo>
                  <a:pt x="1303698" y="961940"/>
                </a:moveTo>
                <a:lnTo>
                  <a:pt x="1307192" y="962390"/>
                </a:lnTo>
                <a:lnTo>
                  <a:pt x="1307506" y="962430"/>
                </a:lnTo>
                <a:lnTo>
                  <a:pt x="1307473" y="962932"/>
                </a:lnTo>
                <a:lnTo>
                  <a:pt x="1307421" y="963706"/>
                </a:lnTo>
                <a:lnTo>
                  <a:pt x="1307331" y="965056"/>
                </a:lnTo>
                <a:lnTo>
                  <a:pt x="1305657" y="974548"/>
                </a:lnTo>
                <a:close/>
                <a:moveTo>
                  <a:pt x="2564156" y="961460"/>
                </a:moveTo>
                <a:lnTo>
                  <a:pt x="2551058" y="1030428"/>
                </a:lnTo>
                <a:lnTo>
                  <a:pt x="2541754" y="1047767"/>
                </a:lnTo>
                <a:lnTo>
                  <a:pt x="2534497" y="1038066"/>
                </a:lnTo>
                <a:lnTo>
                  <a:pt x="2534553" y="1038191"/>
                </a:lnTo>
                <a:lnTo>
                  <a:pt x="2534460" y="1038066"/>
                </a:lnTo>
                <a:lnTo>
                  <a:pt x="2534520" y="1038201"/>
                </a:lnTo>
                <a:lnTo>
                  <a:pt x="2534419" y="1038066"/>
                </a:lnTo>
                <a:lnTo>
                  <a:pt x="2540151" y="1050754"/>
                </a:lnTo>
                <a:lnTo>
                  <a:pt x="2538097" y="1054583"/>
                </a:lnTo>
                <a:lnTo>
                  <a:pt x="2536455" y="1057371"/>
                </a:lnTo>
                <a:lnTo>
                  <a:pt x="2536455" y="1057640"/>
                </a:lnTo>
                <a:lnTo>
                  <a:pt x="2520586" y="1087217"/>
                </a:lnTo>
                <a:lnTo>
                  <a:pt x="2536398" y="1004614"/>
                </a:lnTo>
                <a:lnTo>
                  <a:pt x="2544305" y="990213"/>
                </a:lnTo>
                <a:close/>
                <a:moveTo>
                  <a:pt x="2133088" y="961326"/>
                </a:moveTo>
                <a:lnTo>
                  <a:pt x="2143665" y="979521"/>
                </a:lnTo>
                <a:lnTo>
                  <a:pt x="2136246" y="994801"/>
                </a:lnTo>
                <a:lnTo>
                  <a:pt x="2120685" y="1036653"/>
                </a:lnTo>
                <a:lnTo>
                  <a:pt x="2122329" y="1000563"/>
                </a:lnTo>
                <a:close/>
                <a:moveTo>
                  <a:pt x="1294607" y="960769"/>
                </a:moveTo>
                <a:lnTo>
                  <a:pt x="1294669" y="960777"/>
                </a:lnTo>
                <a:lnTo>
                  <a:pt x="1294698" y="960781"/>
                </a:lnTo>
                <a:lnTo>
                  <a:pt x="1294719" y="960783"/>
                </a:lnTo>
                <a:lnTo>
                  <a:pt x="1294745" y="960904"/>
                </a:lnTo>
                <a:lnTo>
                  <a:pt x="1294803" y="961172"/>
                </a:lnTo>
                <a:close/>
                <a:moveTo>
                  <a:pt x="2214234" y="960559"/>
                </a:moveTo>
                <a:lnTo>
                  <a:pt x="2223019" y="962723"/>
                </a:lnTo>
                <a:lnTo>
                  <a:pt x="2221877" y="965220"/>
                </a:lnTo>
                <a:lnTo>
                  <a:pt x="2214039" y="961219"/>
                </a:lnTo>
                <a:close/>
                <a:moveTo>
                  <a:pt x="2297463" y="959377"/>
                </a:moveTo>
                <a:lnTo>
                  <a:pt x="2301533" y="959560"/>
                </a:lnTo>
                <a:lnTo>
                  <a:pt x="2300207" y="962035"/>
                </a:lnTo>
                <a:lnTo>
                  <a:pt x="2296671" y="962035"/>
                </a:lnTo>
                <a:close/>
                <a:moveTo>
                  <a:pt x="2319643" y="959182"/>
                </a:moveTo>
                <a:lnTo>
                  <a:pt x="2319668" y="959185"/>
                </a:lnTo>
                <a:lnTo>
                  <a:pt x="2319630" y="959288"/>
                </a:lnTo>
                <a:lnTo>
                  <a:pt x="2311257" y="962035"/>
                </a:lnTo>
                <a:lnTo>
                  <a:pt x="2305124" y="962035"/>
                </a:lnTo>
                <a:lnTo>
                  <a:pt x="2306333" y="959777"/>
                </a:lnTo>
                <a:lnTo>
                  <a:pt x="2315149" y="960174"/>
                </a:lnTo>
                <a:lnTo>
                  <a:pt x="2315157" y="960172"/>
                </a:lnTo>
                <a:lnTo>
                  <a:pt x="2315197" y="960174"/>
                </a:lnTo>
                <a:lnTo>
                  <a:pt x="2315205" y="960172"/>
                </a:lnTo>
                <a:lnTo>
                  <a:pt x="2315245" y="960174"/>
                </a:lnTo>
                <a:close/>
                <a:moveTo>
                  <a:pt x="1281022" y="959020"/>
                </a:moveTo>
                <a:lnTo>
                  <a:pt x="1284225" y="959432"/>
                </a:lnTo>
                <a:lnTo>
                  <a:pt x="1284561" y="960303"/>
                </a:lnTo>
                <a:lnTo>
                  <a:pt x="1285216" y="962003"/>
                </a:lnTo>
                <a:lnTo>
                  <a:pt x="1285143" y="962748"/>
                </a:lnTo>
                <a:lnTo>
                  <a:pt x="1284961" y="964587"/>
                </a:lnTo>
                <a:lnTo>
                  <a:pt x="1284824" y="965974"/>
                </a:lnTo>
                <a:lnTo>
                  <a:pt x="1282324" y="961401"/>
                </a:lnTo>
                <a:close/>
                <a:moveTo>
                  <a:pt x="2195715" y="958591"/>
                </a:moveTo>
                <a:lnTo>
                  <a:pt x="2206632" y="964162"/>
                </a:lnTo>
                <a:lnTo>
                  <a:pt x="2206134" y="965853"/>
                </a:lnTo>
                <a:lnTo>
                  <a:pt x="2194094" y="961970"/>
                </a:lnTo>
                <a:close/>
                <a:moveTo>
                  <a:pt x="2873007" y="958320"/>
                </a:moveTo>
                <a:lnTo>
                  <a:pt x="2874044" y="986712"/>
                </a:lnTo>
                <a:lnTo>
                  <a:pt x="2866361" y="998951"/>
                </a:lnTo>
                <a:cubicBezTo>
                  <a:pt x="2863652" y="1002506"/>
                  <a:pt x="2860434" y="1006064"/>
                  <a:pt x="2857387" y="1009450"/>
                </a:cubicBezTo>
                <a:lnTo>
                  <a:pt x="2855876" y="1011451"/>
                </a:lnTo>
                <a:lnTo>
                  <a:pt x="2855356" y="982825"/>
                </a:lnTo>
                <a:close/>
                <a:moveTo>
                  <a:pt x="2642904" y="958137"/>
                </a:moveTo>
                <a:lnTo>
                  <a:pt x="2636258" y="999384"/>
                </a:lnTo>
                <a:lnTo>
                  <a:pt x="2629422" y="998715"/>
                </a:lnTo>
                <a:lnTo>
                  <a:pt x="2629410" y="998718"/>
                </a:lnTo>
                <a:lnTo>
                  <a:pt x="2629383" y="998715"/>
                </a:lnTo>
                <a:lnTo>
                  <a:pt x="2629372" y="998718"/>
                </a:lnTo>
                <a:lnTo>
                  <a:pt x="2629347" y="998715"/>
                </a:lnTo>
                <a:lnTo>
                  <a:pt x="2628355" y="998915"/>
                </a:lnTo>
                <a:lnTo>
                  <a:pt x="2626492" y="998745"/>
                </a:lnTo>
                <a:lnTo>
                  <a:pt x="2626481" y="998747"/>
                </a:lnTo>
                <a:lnTo>
                  <a:pt x="2626454" y="998745"/>
                </a:lnTo>
                <a:lnTo>
                  <a:pt x="2626443" y="998747"/>
                </a:lnTo>
                <a:lnTo>
                  <a:pt x="2626417" y="998745"/>
                </a:lnTo>
                <a:lnTo>
                  <a:pt x="2615389" y="1001085"/>
                </a:lnTo>
                <a:lnTo>
                  <a:pt x="2615893" y="998266"/>
                </a:lnTo>
                <a:lnTo>
                  <a:pt x="2640533" y="960005"/>
                </a:lnTo>
                <a:close/>
                <a:moveTo>
                  <a:pt x="2269710" y="958127"/>
                </a:moveTo>
                <a:lnTo>
                  <a:pt x="2291695" y="959117"/>
                </a:lnTo>
                <a:lnTo>
                  <a:pt x="2290821" y="962035"/>
                </a:lnTo>
                <a:lnTo>
                  <a:pt x="2268516" y="962035"/>
                </a:lnTo>
                <a:lnTo>
                  <a:pt x="2269679" y="958183"/>
                </a:lnTo>
                <a:close/>
                <a:moveTo>
                  <a:pt x="2147256" y="957115"/>
                </a:moveTo>
                <a:lnTo>
                  <a:pt x="2152505" y="959961"/>
                </a:lnTo>
                <a:lnTo>
                  <a:pt x="2152544" y="960002"/>
                </a:lnTo>
                <a:lnTo>
                  <a:pt x="2152287" y="960815"/>
                </a:lnTo>
                <a:lnTo>
                  <a:pt x="2150145" y="959326"/>
                </a:lnTo>
                <a:close/>
                <a:moveTo>
                  <a:pt x="2456081" y="956709"/>
                </a:moveTo>
                <a:lnTo>
                  <a:pt x="2452536" y="968850"/>
                </a:lnTo>
                <a:lnTo>
                  <a:pt x="2439075" y="1038486"/>
                </a:lnTo>
                <a:lnTo>
                  <a:pt x="2418056" y="1081400"/>
                </a:lnTo>
                <a:lnTo>
                  <a:pt x="2412865" y="1079564"/>
                </a:lnTo>
                <a:lnTo>
                  <a:pt x="2415310" y="1055699"/>
                </a:lnTo>
                <a:lnTo>
                  <a:pt x="2423544" y="1011681"/>
                </a:lnTo>
                <a:lnTo>
                  <a:pt x="2427161" y="1004400"/>
                </a:lnTo>
                <a:close/>
                <a:moveTo>
                  <a:pt x="797455" y="956706"/>
                </a:moveTo>
                <a:lnTo>
                  <a:pt x="799617" y="961329"/>
                </a:lnTo>
                <a:lnTo>
                  <a:pt x="800233" y="962646"/>
                </a:lnTo>
                <a:lnTo>
                  <a:pt x="800441" y="962927"/>
                </a:lnTo>
                <a:lnTo>
                  <a:pt x="806843" y="971555"/>
                </a:lnTo>
                <a:lnTo>
                  <a:pt x="803053" y="975665"/>
                </a:lnTo>
                <a:lnTo>
                  <a:pt x="802694" y="975078"/>
                </a:lnTo>
                <a:lnTo>
                  <a:pt x="794783" y="959694"/>
                </a:lnTo>
                <a:close/>
                <a:moveTo>
                  <a:pt x="857661" y="956540"/>
                </a:moveTo>
                <a:lnTo>
                  <a:pt x="870861" y="970490"/>
                </a:lnTo>
                <a:lnTo>
                  <a:pt x="871427" y="971089"/>
                </a:lnTo>
                <a:lnTo>
                  <a:pt x="865788" y="977392"/>
                </a:lnTo>
                <a:lnTo>
                  <a:pt x="850439" y="964639"/>
                </a:lnTo>
                <a:lnTo>
                  <a:pt x="853691" y="960992"/>
                </a:lnTo>
                <a:close/>
                <a:moveTo>
                  <a:pt x="1261491" y="956504"/>
                </a:moveTo>
                <a:lnTo>
                  <a:pt x="1271088" y="957740"/>
                </a:lnTo>
                <a:lnTo>
                  <a:pt x="1273761" y="962870"/>
                </a:lnTo>
                <a:lnTo>
                  <a:pt x="1275572" y="966346"/>
                </a:lnTo>
                <a:lnTo>
                  <a:pt x="1274891" y="971832"/>
                </a:lnTo>
                <a:lnTo>
                  <a:pt x="1274831" y="972314"/>
                </a:lnTo>
                <a:lnTo>
                  <a:pt x="1272307" y="971907"/>
                </a:lnTo>
                <a:lnTo>
                  <a:pt x="1271952" y="971850"/>
                </a:lnTo>
                <a:lnTo>
                  <a:pt x="1271892" y="971762"/>
                </a:lnTo>
                <a:lnTo>
                  <a:pt x="1271161" y="970689"/>
                </a:lnTo>
                <a:close/>
                <a:moveTo>
                  <a:pt x="2695227" y="956349"/>
                </a:moveTo>
                <a:lnTo>
                  <a:pt x="2691694" y="986698"/>
                </a:lnTo>
                <a:lnTo>
                  <a:pt x="2681092" y="995394"/>
                </a:lnTo>
                <a:lnTo>
                  <a:pt x="2676862" y="999290"/>
                </a:lnTo>
                <a:cubicBezTo>
                  <a:pt x="2676184" y="999741"/>
                  <a:pt x="2675642" y="1000392"/>
                  <a:pt x="2675338" y="1001151"/>
                </a:cubicBezTo>
                <a:lnTo>
                  <a:pt x="2674090" y="1003271"/>
                </a:lnTo>
                <a:lnTo>
                  <a:pt x="2673350" y="1003014"/>
                </a:lnTo>
                <a:lnTo>
                  <a:pt x="2668197" y="1002510"/>
                </a:lnTo>
                <a:lnTo>
                  <a:pt x="2672439" y="973563"/>
                </a:lnTo>
                <a:close/>
                <a:moveTo>
                  <a:pt x="2243290" y="956133"/>
                </a:moveTo>
                <a:lnTo>
                  <a:pt x="2247462" y="957125"/>
                </a:lnTo>
                <a:lnTo>
                  <a:pt x="2263295" y="957838"/>
                </a:lnTo>
                <a:lnTo>
                  <a:pt x="2260982" y="962035"/>
                </a:lnTo>
                <a:lnTo>
                  <a:pt x="2244942" y="962035"/>
                </a:lnTo>
                <a:lnTo>
                  <a:pt x="2242628" y="961808"/>
                </a:lnTo>
                <a:lnTo>
                  <a:pt x="2241659" y="961586"/>
                </a:lnTo>
                <a:close/>
                <a:moveTo>
                  <a:pt x="2848007" y="956053"/>
                </a:moveTo>
                <a:lnTo>
                  <a:pt x="2848321" y="981981"/>
                </a:lnTo>
                <a:lnTo>
                  <a:pt x="2839608" y="991160"/>
                </a:lnTo>
                <a:lnTo>
                  <a:pt x="2828740" y="1004073"/>
                </a:lnTo>
                <a:lnTo>
                  <a:pt x="2828770" y="977356"/>
                </a:lnTo>
                <a:lnTo>
                  <a:pt x="2829002" y="977107"/>
                </a:lnTo>
                <a:cubicBezTo>
                  <a:pt x="2832727" y="973889"/>
                  <a:pt x="2836282" y="970842"/>
                  <a:pt x="2839500" y="967624"/>
                </a:cubicBezTo>
                <a:close/>
                <a:moveTo>
                  <a:pt x="2019371" y="955307"/>
                </a:moveTo>
                <a:lnTo>
                  <a:pt x="2007841" y="1024376"/>
                </a:lnTo>
                <a:lnTo>
                  <a:pt x="2009419" y="1052500"/>
                </a:lnTo>
                <a:lnTo>
                  <a:pt x="1995618" y="1090547"/>
                </a:lnTo>
                <a:lnTo>
                  <a:pt x="1976810" y="1066644"/>
                </a:lnTo>
                <a:lnTo>
                  <a:pt x="1977142" y="1065563"/>
                </a:lnTo>
                <a:lnTo>
                  <a:pt x="1979630" y="1058600"/>
                </a:lnTo>
                <a:close/>
                <a:moveTo>
                  <a:pt x="2189236" y="955283"/>
                </a:moveTo>
                <a:lnTo>
                  <a:pt x="2190739" y="956050"/>
                </a:lnTo>
                <a:lnTo>
                  <a:pt x="2188778" y="960255"/>
                </a:lnTo>
                <a:lnTo>
                  <a:pt x="2187855" y="959957"/>
                </a:lnTo>
                <a:close/>
                <a:moveTo>
                  <a:pt x="1244637" y="954334"/>
                </a:moveTo>
                <a:lnTo>
                  <a:pt x="1255345" y="955713"/>
                </a:lnTo>
                <a:lnTo>
                  <a:pt x="1265698" y="970843"/>
                </a:lnTo>
                <a:lnTo>
                  <a:pt x="1255865" y="969259"/>
                </a:lnTo>
                <a:lnTo>
                  <a:pt x="1250319" y="963020"/>
                </a:lnTo>
                <a:lnTo>
                  <a:pt x="1243399" y="956520"/>
                </a:lnTo>
                <a:close/>
                <a:moveTo>
                  <a:pt x="1293121" y="953781"/>
                </a:moveTo>
                <a:lnTo>
                  <a:pt x="1293354" y="954617"/>
                </a:lnTo>
                <a:lnTo>
                  <a:pt x="1293091" y="954583"/>
                </a:lnTo>
                <a:lnTo>
                  <a:pt x="1293015" y="954573"/>
                </a:lnTo>
                <a:lnTo>
                  <a:pt x="1293053" y="954291"/>
                </a:lnTo>
                <a:close/>
                <a:moveTo>
                  <a:pt x="2234473" y="953615"/>
                </a:moveTo>
                <a:lnTo>
                  <a:pt x="2236786" y="954586"/>
                </a:lnTo>
                <a:lnTo>
                  <a:pt x="2237224" y="954691"/>
                </a:lnTo>
                <a:lnTo>
                  <a:pt x="2235573" y="960189"/>
                </a:lnTo>
                <a:lnTo>
                  <a:pt x="2233288" y="959665"/>
                </a:lnTo>
                <a:lnTo>
                  <a:pt x="2231550" y="958850"/>
                </a:lnTo>
                <a:close/>
                <a:moveTo>
                  <a:pt x="831058" y="953602"/>
                </a:moveTo>
                <a:lnTo>
                  <a:pt x="832970" y="956386"/>
                </a:lnTo>
                <a:lnTo>
                  <a:pt x="835526" y="960110"/>
                </a:lnTo>
                <a:lnTo>
                  <a:pt x="839138" y="963019"/>
                </a:lnTo>
                <a:lnTo>
                  <a:pt x="841642" y="965037"/>
                </a:lnTo>
                <a:lnTo>
                  <a:pt x="833080" y="974673"/>
                </a:lnTo>
                <a:lnTo>
                  <a:pt x="831182" y="972788"/>
                </a:lnTo>
                <a:lnTo>
                  <a:pt x="829384" y="971003"/>
                </a:lnTo>
                <a:lnTo>
                  <a:pt x="823247" y="962077"/>
                </a:lnTo>
                <a:close/>
                <a:moveTo>
                  <a:pt x="2310124" y="952696"/>
                </a:moveTo>
                <a:lnTo>
                  <a:pt x="2315997" y="953232"/>
                </a:lnTo>
                <a:lnTo>
                  <a:pt x="2316014" y="953230"/>
                </a:lnTo>
                <a:lnTo>
                  <a:pt x="2316044" y="953232"/>
                </a:lnTo>
                <a:lnTo>
                  <a:pt x="2316061" y="953230"/>
                </a:lnTo>
                <a:lnTo>
                  <a:pt x="2316091" y="953232"/>
                </a:lnTo>
                <a:lnTo>
                  <a:pt x="2317091" y="953070"/>
                </a:lnTo>
                <a:lnTo>
                  <a:pt x="2315774" y="953367"/>
                </a:lnTo>
                <a:lnTo>
                  <a:pt x="2310123" y="952698"/>
                </a:lnTo>
                <a:close/>
                <a:moveTo>
                  <a:pt x="2299737" y="951746"/>
                </a:moveTo>
                <a:lnTo>
                  <a:pt x="2305441" y="952267"/>
                </a:lnTo>
                <a:lnTo>
                  <a:pt x="2305430" y="952286"/>
                </a:lnTo>
                <a:lnTo>
                  <a:pt x="2299658" y="952011"/>
                </a:lnTo>
                <a:close/>
                <a:moveTo>
                  <a:pt x="2533611" y="951404"/>
                </a:moveTo>
                <a:lnTo>
                  <a:pt x="2541128" y="952281"/>
                </a:lnTo>
                <a:lnTo>
                  <a:pt x="2531585" y="1002088"/>
                </a:lnTo>
                <a:lnTo>
                  <a:pt x="2500482" y="1058384"/>
                </a:lnTo>
                <a:lnTo>
                  <a:pt x="2515678" y="978683"/>
                </a:lnTo>
                <a:lnTo>
                  <a:pt x="2523088" y="965796"/>
                </a:lnTo>
                <a:close/>
                <a:moveTo>
                  <a:pt x="2142810" y="950406"/>
                </a:moveTo>
                <a:lnTo>
                  <a:pt x="2143017" y="950722"/>
                </a:lnTo>
                <a:lnTo>
                  <a:pt x="2142896" y="950669"/>
                </a:lnTo>
                <a:close/>
                <a:moveTo>
                  <a:pt x="2822963" y="950288"/>
                </a:moveTo>
                <a:lnTo>
                  <a:pt x="2822746" y="974257"/>
                </a:lnTo>
                <a:lnTo>
                  <a:pt x="2803091" y="995428"/>
                </a:lnTo>
                <a:lnTo>
                  <a:pt x="2803599" y="967281"/>
                </a:lnTo>
                <a:lnTo>
                  <a:pt x="2812238" y="958819"/>
                </a:lnTo>
                <a:cubicBezTo>
                  <a:pt x="2815964" y="955940"/>
                  <a:pt x="2819519" y="953400"/>
                  <a:pt x="2822906" y="950353"/>
                </a:cubicBezTo>
                <a:close/>
                <a:moveTo>
                  <a:pt x="2172050" y="950175"/>
                </a:moveTo>
                <a:lnTo>
                  <a:pt x="2172662" y="950353"/>
                </a:lnTo>
                <a:lnTo>
                  <a:pt x="2182033" y="952652"/>
                </a:lnTo>
                <a:lnTo>
                  <a:pt x="2180923" y="956116"/>
                </a:lnTo>
                <a:close/>
                <a:moveTo>
                  <a:pt x="2521157" y="949951"/>
                </a:moveTo>
                <a:lnTo>
                  <a:pt x="2527378" y="950677"/>
                </a:lnTo>
                <a:lnTo>
                  <a:pt x="2518776" y="962445"/>
                </a:lnTo>
                <a:close/>
                <a:moveTo>
                  <a:pt x="2566118" y="949674"/>
                </a:moveTo>
                <a:lnTo>
                  <a:pt x="2539648" y="987637"/>
                </a:lnTo>
                <a:lnTo>
                  <a:pt x="2546385" y="952442"/>
                </a:lnTo>
                <a:lnTo>
                  <a:pt x="2551698" y="951369"/>
                </a:lnTo>
                <a:close/>
                <a:moveTo>
                  <a:pt x="2200051" y="949551"/>
                </a:moveTo>
                <a:lnTo>
                  <a:pt x="2209623" y="954023"/>
                </a:lnTo>
                <a:lnTo>
                  <a:pt x="2209464" y="954562"/>
                </a:lnTo>
                <a:lnTo>
                  <a:pt x="2198898" y="951956"/>
                </a:lnTo>
                <a:close/>
                <a:moveTo>
                  <a:pt x="2274516" y="949440"/>
                </a:moveTo>
                <a:lnTo>
                  <a:pt x="2294057" y="951227"/>
                </a:lnTo>
                <a:lnTo>
                  <a:pt x="2293904" y="951737"/>
                </a:lnTo>
                <a:lnTo>
                  <a:pt x="2273775" y="950778"/>
                </a:lnTo>
                <a:close/>
                <a:moveTo>
                  <a:pt x="2217540" y="949305"/>
                </a:moveTo>
                <a:lnTo>
                  <a:pt x="2228973" y="951400"/>
                </a:lnTo>
                <a:lnTo>
                  <a:pt x="2226208" y="956346"/>
                </a:lnTo>
                <a:lnTo>
                  <a:pt x="2216781" y="951926"/>
                </a:lnTo>
                <a:close/>
                <a:moveTo>
                  <a:pt x="2746560" y="949234"/>
                </a:moveTo>
                <a:lnTo>
                  <a:pt x="2743092" y="979535"/>
                </a:lnTo>
                <a:lnTo>
                  <a:pt x="2723739" y="996763"/>
                </a:lnTo>
                <a:lnTo>
                  <a:pt x="2723776" y="996504"/>
                </a:lnTo>
                <a:lnTo>
                  <a:pt x="2726243" y="966040"/>
                </a:lnTo>
                <a:close/>
                <a:moveTo>
                  <a:pt x="1248544" y="947431"/>
                </a:moveTo>
                <a:lnTo>
                  <a:pt x="1250083" y="949044"/>
                </a:lnTo>
                <a:lnTo>
                  <a:pt x="1247797" y="948750"/>
                </a:lnTo>
                <a:lnTo>
                  <a:pt x="1247953" y="948475"/>
                </a:lnTo>
                <a:lnTo>
                  <a:pt x="1248285" y="947888"/>
                </a:lnTo>
                <a:close/>
                <a:moveTo>
                  <a:pt x="2207087" y="947380"/>
                </a:moveTo>
                <a:lnTo>
                  <a:pt x="2211350" y="948163"/>
                </a:lnTo>
                <a:lnTo>
                  <a:pt x="2211035" y="949232"/>
                </a:lnTo>
                <a:close/>
                <a:moveTo>
                  <a:pt x="2313290" y="946783"/>
                </a:moveTo>
                <a:lnTo>
                  <a:pt x="2316188" y="947114"/>
                </a:lnTo>
                <a:lnTo>
                  <a:pt x="2313261" y="946838"/>
                </a:lnTo>
                <a:close/>
                <a:moveTo>
                  <a:pt x="748993" y="946454"/>
                </a:moveTo>
                <a:lnTo>
                  <a:pt x="749137" y="955226"/>
                </a:lnTo>
                <a:lnTo>
                  <a:pt x="749379" y="970005"/>
                </a:lnTo>
                <a:lnTo>
                  <a:pt x="729946" y="991502"/>
                </a:lnTo>
                <a:cubicBezTo>
                  <a:pt x="708271" y="1015038"/>
                  <a:pt x="688460" y="1036206"/>
                  <a:pt x="669324" y="1056526"/>
                </a:cubicBezTo>
                <a:cubicBezTo>
                  <a:pt x="504732" y="1230769"/>
                  <a:pt x="361137" y="1372332"/>
                  <a:pt x="317281" y="1408568"/>
                </a:cubicBezTo>
                <a:lnTo>
                  <a:pt x="271045" y="1440280"/>
                </a:lnTo>
                <a:lnTo>
                  <a:pt x="257907" y="1447140"/>
                </a:lnTo>
                <a:lnTo>
                  <a:pt x="234252" y="1457399"/>
                </a:lnTo>
                <a:lnTo>
                  <a:pt x="198047" y="1467277"/>
                </a:lnTo>
                <a:lnTo>
                  <a:pt x="196326" y="1465048"/>
                </a:lnTo>
                <a:lnTo>
                  <a:pt x="195436" y="1463896"/>
                </a:lnTo>
                <a:lnTo>
                  <a:pt x="232523" y="1451761"/>
                </a:lnTo>
                <a:lnTo>
                  <a:pt x="240432" y="1446714"/>
                </a:lnTo>
                <a:lnTo>
                  <a:pt x="253659" y="1441765"/>
                </a:lnTo>
                <a:cubicBezTo>
                  <a:pt x="274376" y="1430885"/>
                  <a:pt x="293780" y="1417376"/>
                  <a:pt x="311354" y="1401457"/>
                </a:cubicBezTo>
                <a:cubicBezTo>
                  <a:pt x="360460" y="1357938"/>
                  <a:pt x="510828" y="1203675"/>
                  <a:pt x="660858" y="1042810"/>
                </a:cubicBezTo>
                <a:cubicBezTo>
                  <a:pt x="679655" y="1022659"/>
                  <a:pt x="699635" y="1001153"/>
                  <a:pt x="721649" y="976938"/>
                </a:cubicBezTo>
                <a:close/>
                <a:moveTo>
                  <a:pt x="2246206" y="946382"/>
                </a:moveTo>
                <a:lnTo>
                  <a:pt x="2249321" y="947136"/>
                </a:lnTo>
                <a:lnTo>
                  <a:pt x="2266901" y="948744"/>
                </a:lnTo>
                <a:lnTo>
                  <a:pt x="2266387" y="950427"/>
                </a:lnTo>
                <a:lnTo>
                  <a:pt x="2264783" y="950350"/>
                </a:lnTo>
                <a:lnTo>
                  <a:pt x="2245613" y="948364"/>
                </a:lnTo>
                <a:close/>
                <a:moveTo>
                  <a:pt x="1072947" y="946234"/>
                </a:moveTo>
                <a:lnTo>
                  <a:pt x="1071357" y="948147"/>
                </a:lnTo>
                <a:lnTo>
                  <a:pt x="1071236" y="948292"/>
                </a:lnTo>
                <a:lnTo>
                  <a:pt x="1071197" y="948294"/>
                </a:lnTo>
                <a:lnTo>
                  <a:pt x="1072905" y="946236"/>
                </a:lnTo>
                <a:close/>
                <a:moveTo>
                  <a:pt x="806879" y="946172"/>
                </a:moveTo>
                <a:lnTo>
                  <a:pt x="814127" y="960089"/>
                </a:lnTo>
                <a:lnTo>
                  <a:pt x="815693" y="961955"/>
                </a:lnTo>
                <a:lnTo>
                  <a:pt x="814358" y="963404"/>
                </a:lnTo>
                <a:lnTo>
                  <a:pt x="811617" y="966376"/>
                </a:lnTo>
                <a:lnTo>
                  <a:pt x="806350" y="959296"/>
                </a:lnTo>
                <a:lnTo>
                  <a:pt x="802525" y="951038"/>
                </a:lnTo>
                <a:close/>
                <a:moveTo>
                  <a:pt x="2192035" y="945807"/>
                </a:moveTo>
                <a:lnTo>
                  <a:pt x="2194892" y="947141"/>
                </a:lnTo>
                <a:lnTo>
                  <a:pt x="2193291" y="950573"/>
                </a:lnTo>
                <a:lnTo>
                  <a:pt x="2193077" y="950520"/>
                </a:lnTo>
                <a:lnTo>
                  <a:pt x="2190961" y="949440"/>
                </a:lnTo>
                <a:close/>
                <a:moveTo>
                  <a:pt x="1347385" y="945701"/>
                </a:moveTo>
                <a:lnTo>
                  <a:pt x="1635625" y="973149"/>
                </a:lnTo>
                <a:lnTo>
                  <a:pt x="1602282" y="984706"/>
                </a:lnTo>
                <a:lnTo>
                  <a:pt x="1590528" y="991474"/>
                </a:lnTo>
                <a:lnTo>
                  <a:pt x="1587801" y="992535"/>
                </a:lnTo>
                <a:lnTo>
                  <a:pt x="1361788" y="963429"/>
                </a:lnTo>
                <a:lnTo>
                  <a:pt x="1346595" y="961473"/>
                </a:lnTo>
                <a:close/>
                <a:moveTo>
                  <a:pt x="2301614" y="945450"/>
                </a:moveTo>
                <a:lnTo>
                  <a:pt x="2308662" y="946255"/>
                </a:lnTo>
                <a:lnTo>
                  <a:pt x="2308586" y="946397"/>
                </a:lnTo>
                <a:lnTo>
                  <a:pt x="2301530" y="945732"/>
                </a:lnTo>
                <a:close/>
                <a:moveTo>
                  <a:pt x="2499408" y="945272"/>
                </a:moveTo>
                <a:lnTo>
                  <a:pt x="2506998" y="948240"/>
                </a:lnTo>
                <a:lnTo>
                  <a:pt x="2507165" y="948319"/>
                </a:lnTo>
                <a:lnTo>
                  <a:pt x="2513266" y="949031"/>
                </a:lnTo>
                <a:lnTo>
                  <a:pt x="2504561" y="986757"/>
                </a:lnTo>
                <a:lnTo>
                  <a:pt x="2471938" y="1043472"/>
                </a:lnTo>
                <a:lnTo>
                  <a:pt x="2473817" y="1029553"/>
                </a:lnTo>
                <a:lnTo>
                  <a:pt x="2490711" y="959928"/>
                </a:lnTo>
                <a:close/>
                <a:moveTo>
                  <a:pt x="2239427" y="944743"/>
                </a:moveTo>
                <a:lnTo>
                  <a:pt x="2240160" y="944920"/>
                </a:lnTo>
                <a:lnTo>
                  <a:pt x="2239321" y="947712"/>
                </a:lnTo>
                <a:lnTo>
                  <a:pt x="2237855" y="947560"/>
                </a:lnTo>
                <a:close/>
                <a:moveTo>
                  <a:pt x="1337072" y="944719"/>
                </a:moveTo>
                <a:lnTo>
                  <a:pt x="1337251" y="944736"/>
                </a:lnTo>
                <a:lnTo>
                  <a:pt x="1340608" y="945056"/>
                </a:lnTo>
                <a:lnTo>
                  <a:pt x="1339535" y="954813"/>
                </a:lnTo>
                <a:lnTo>
                  <a:pt x="1338911" y="960483"/>
                </a:lnTo>
                <a:lnTo>
                  <a:pt x="1338744" y="960462"/>
                </a:lnTo>
                <a:lnTo>
                  <a:pt x="1335461" y="960039"/>
                </a:lnTo>
                <a:lnTo>
                  <a:pt x="1337177" y="945273"/>
                </a:lnTo>
                <a:close/>
                <a:moveTo>
                  <a:pt x="2129447" y="944322"/>
                </a:moveTo>
                <a:lnTo>
                  <a:pt x="2114528" y="998574"/>
                </a:lnTo>
                <a:lnTo>
                  <a:pt x="2114521" y="998881"/>
                </a:lnTo>
                <a:lnTo>
                  <a:pt x="2111637" y="1061003"/>
                </a:lnTo>
                <a:lnTo>
                  <a:pt x="2098192" y="1097185"/>
                </a:lnTo>
                <a:lnTo>
                  <a:pt x="2094403" y="1077905"/>
                </a:lnTo>
                <a:lnTo>
                  <a:pt x="2091948" y="1050992"/>
                </a:lnTo>
                <a:lnTo>
                  <a:pt x="2092274" y="1031715"/>
                </a:lnTo>
                <a:close/>
                <a:moveTo>
                  <a:pt x="2167462" y="943385"/>
                </a:moveTo>
                <a:lnTo>
                  <a:pt x="2168366" y="944179"/>
                </a:lnTo>
                <a:lnTo>
                  <a:pt x="2167240" y="943843"/>
                </a:lnTo>
                <a:close/>
                <a:moveTo>
                  <a:pt x="2278072" y="943012"/>
                </a:moveTo>
                <a:lnTo>
                  <a:pt x="2292644" y="944425"/>
                </a:lnTo>
                <a:lnTo>
                  <a:pt x="2295978" y="944806"/>
                </a:lnTo>
                <a:lnTo>
                  <a:pt x="2295861" y="945198"/>
                </a:lnTo>
                <a:lnTo>
                  <a:pt x="2277803" y="943496"/>
                </a:lnTo>
                <a:close/>
                <a:moveTo>
                  <a:pt x="2593336" y="942955"/>
                </a:moveTo>
                <a:lnTo>
                  <a:pt x="2588244" y="970856"/>
                </a:lnTo>
                <a:lnTo>
                  <a:pt x="2561977" y="1010079"/>
                </a:lnTo>
                <a:lnTo>
                  <a:pt x="2559620" y="1014471"/>
                </a:lnTo>
                <a:lnTo>
                  <a:pt x="2571804" y="950381"/>
                </a:lnTo>
                <a:lnTo>
                  <a:pt x="2572837" y="948885"/>
                </a:lnTo>
                <a:lnTo>
                  <a:pt x="2578459" y="948224"/>
                </a:lnTo>
                <a:lnTo>
                  <a:pt x="2590132" y="943603"/>
                </a:lnTo>
                <a:close/>
                <a:moveTo>
                  <a:pt x="1313933" y="942516"/>
                </a:moveTo>
                <a:lnTo>
                  <a:pt x="1314116" y="942533"/>
                </a:lnTo>
                <a:lnTo>
                  <a:pt x="1314063" y="943077"/>
                </a:lnTo>
                <a:lnTo>
                  <a:pt x="1314000" y="942805"/>
                </a:lnTo>
                <a:lnTo>
                  <a:pt x="1313997" y="942793"/>
                </a:lnTo>
                <a:close/>
                <a:moveTo>
                  <a:pt x="2175734" y="941669"/>
                </a:moveTo>
                <a:lnTo>
                  <a:pt x="2184514" y="943239"/>
                </a:lnTo>
                <a:lnTo>
                  <a:pt x="2185019" y="943332"/>
                </a:lnTo>
                <a:lnTo>
                  <a:pt x="2184172" y="945975"/>
                </a:lnTo>
                <a:close/>
                <a:moveTo>
                  <a:pt x="1305016" y="941667"/>
                </a:moveTo>
                <a:lnTo>
                  <a:pt x="1305366" y="941700"/>
                </a:lnTo>
                <a:lnTo>
                  <a:pt x="1306045" y="945813"/>
                </a:lnTo>
                <a:lnTo>
                  <a:pt x="1306729" y="949950"/>
                </a:lnTo>
                <a:lnTo>
                  <a:pt x="1307807" y="956478"/>
                </a:lnTo>
                <a:lnTo>
                  <a:pt x="1307634" y="956455"/>
                </a:lnTo>
                <a:lnTo>
                  <a:pt x="1305261" y="956150"/>
                </a:lnTo>
                <a:lnTo>
                  <a:pt x="1303045" y="955865"/>
                </a:lnTo>
                <a:close/>
                <a:moveTo>
                  <a:pt x="842174" y="941542"/>
                </a:moveTo>
                <a:lnTo>
                  <a:pt x="843336" y="943050"/>
                </a:lnTo>
                <a:lnTo>
                  <a:pt x="852932" y="950320"/>
                </a:lnTo>
                <a:lnTo>
                  <a:pt x="853473" y="951721"/>
                </a:lnTo>
                <a:lnTo>
                  <a:pt x="845582" y="960603"/>
                </a:lnTo>
                <a:lnTo>
                  <a:pt x="835589" y="952300"/>
                </a:lnTo>
                <a:lnTo>
                  <a:pt x="834526" y="950662"/>
                </a:lnTo>
                <a:lnTo>
                  <a:pt x="834213" y="950179"/>
                </a:lnTo>
                <a:close/>
                <a:moveTo>
                  <a:pt x="2204212" y="940878"/>
                </a:moveTo>
                <a:lnTo>
                  <a:pt x="2207083" y="942085"/>
                </a:lnTo>
                <a:lnTo>
                  <a:pt x="2203906" y="941514"/>
                </a:lnTo>
                <a:close/>
                <a:moveTo>
                  <a:pt x="2248164" y="939831"/>
                </a:moveTo>
                <a:lnTo>
                  <a:pt x="2264722" y="941716"/>
                </a:lnTo>
                <a:lnTo>
                  <a:pt x="2268925" y="942124"/>
                </a:lnTo>
                <a:lnTo>
                  <a:pt x="2268766" y="942644"/>
                </a:lnTo>
                <a:lnTo>
                  <a:pt x="2251745" y="941040"/>
                </a:lnTo>
                <a:lnTo>
                  <a:pt x="2248059" y="940180"/>
                </a:lnTo>
                <a:close/>
                <a:moveTo>
                  <a:pt x="1284366" y="939700"/>
                </a:moveTo>
                <a:lnTo>
                  <a:pt x="1287806" y="940028"/>
                </a:lnTo>
                <a:lnTo>
                  <a:pt x="1286913" y="944940"/>
                </a:lnTo>
                <a:close/>
                <a:moveTo>
                  <a:pt x="2548941" y="939090"/>
                </a:moveTo>
                <a:lnTo>
                  <a:pt x="2552938" y="939208"/>
                </a:lnTo>
                <a:lnTo>
                  <a:pt x="2548913" y="939237"/>
                </a:lnTo>
                <a:close/>
                <a:moveTo>
                  <a:pt x="2798132" y="939077"/>
                </a:moveTo>
                <a:lnTo>
                  <a:pt x="2798266" y="939853"/>
                </a:lnTo>
                <a:lnTo>
                  <a:pt x="2797644" y="965921"/>
                </a:lnTo>
                <a:lnTo>
                  <a:pt x="2775649" y="987256"/>
                </a:lnTo>
                <a:lnTo>
                  <a:pt x="2777084" y="956347"/>
                </a:lnTo>
                <a:lnTo>
                  <a:pt x="2794965" y="940362"/>
                </a:lnTo>
                <a:lnTo>
                  <a:pt x="2796259" y="940362"/>
                </a:lnTo>
                <a:lnTo>
                  <a:pt x="2796290" y="940362"/>
                </a:lnTo>
                <a:lnTo>
                  <a:pt x="2796320" y="940362"/>
                </a:lnTo>
                <a:close/>
                <a:moveTo>
                  <a:pt x="2542747" y="938907"/>
                </a:moveTo>
                <a:lnTo>
                  <a:pt x="2543683" y="938935"/>
                </a:lnTo>
                <a:lnTo>
                  <a:pt x="2543619" y="939273"/>
                </a:lnTo>
                <a:lnTo>
                  <a:pt x="2542474" y="939282"/>
                </a:lnTo>
                <a:close/>
                <a:moveTo>
                  <a:pt x="2523371" y="938335"/>
                </a:moveTo>
                <a:lnTo>
                  <a:pt x="2536126" y="938712"/>
                </a:lnTo>
                <a:lnTo>
                  <a:pt x="2535674" y="939329"/>
                </a:lnTo>
                <a:lnTo>
                  <a:pt x="2529740" y="939371"/>
                </a:lnTo>
                <a:lnTo>
                  <a:pt x="2523235" y="939046"/>
                </a:lnTo>
                <a:close/>
                <a:moveTo>
                  <a:pt x="1266903" y="938038"/>
                </a:moveTo>
                <a:lnTo>
                  <a:pt x="1276323" y="938935"/>
                </a:lnTo>
                <a:lnTo>
                  <a:pt x="1281795" y="953128"/>
                </a:lnTo>
                <a:lnTo>
                  <a:pt x="1275758" y="952351"/>
                </a:lnTo>
                <a:lnTo>
                  <a:pt x="1275026" y="952256"/>
                </a:lnTo>
                <a:lnTo>
                  <a:pt x="1273873" y="950010"/>
                </a:lnTo>
                <a:lnTo>
                  <a:pt x="1269041" y="940603"/>
                </a:lnTo>
                <a:lnTo>
                  <a:pt x="1267724" y="939022"/>
                </a:lnTo>
                <a:close/>
                <a:moveTo>
                  <a:pt x="2220936" y="937802"/>
                </a:moveTo>
                <a:lnTo>
                  <a:pt x="2233834" y="942702"/>
                </a:lnTo>
                <a:lnTo>
                  <a:pt x="2231973" y="946032"/>
                </a:lnTo>
                <a:lnTo>
                  <a:pt x="2219968" y="941083"/>
                </a:lnTo>
                <a:close/>
                <a:moveTo>
                  <a:pt x="2318247" y="937527"/>
                </a:moveTo>
                <a:lnTo>
                  <a:pt x="2326231" y="938448"/>
                </a:lnTo>
                <a:lnTo>
                  <a:pt x="2327048" y="938837"/>
                </a:lnTo>
                <a:lnTo>
                  <a:pt x="2326557" y="940193"/>
                </a:lnTo>
                <a:lnTo>
                  <a:pt x="2317785" y="940193"/>
                </a:lnTo>
                <a:lnTo>
                  <a:pt x="2316888" y="940064"/>
                </a:lnTo>
                <a:close/>
                <a:moveTo>
                  <a:pt x="788406" y="937354"/>
                </a:moveTo>
                <a:lnTo>
                  <a:pt x="794877" y="951192"/>
                </a:lnTo>
                <a:lnTo>
                  <a:pt x="792040" y="954361"/>
                </a:lnTo>
                <a:lnTo>
                  <a:pt x="791569" y="953446"/>
                </a:lnTo>
                <a:lnTo>
                  <a:pt x="789949" y="950294"/>
                </a:lnTo>
                <a:lnTo>
                  <a:pt x="789160" y="948562"/>
                </a:lnTo>
                <a:lnTo>
                  <a:pt x="789046" y="948312"/>
                </a:lnTo>
                <a:lnTo>
                  <a:pt x="787251" y="943814"/>
                </a:lnTo>
                <a:lnTo>
                  <a:pt x="785817" y="940219"/>
                </a:lnTo>
                <a:close/>
                <a:moveTo>
                  <a:pt x="1080520" y="937125"/>
                </a:moveTo>
                <a:lnTo>
                  <a:pt x="1079097" y="938837"/>
                </a:lnTo>
                <a:lnTo>
                  <a:pt x="1079085" y="938831"/>
                </a:lnTo>
                <a:lnTo>
                  <a:pt x="1079063" y="938819"/>
                </a:lnTo>
                <a:lnTo>
                  <a:pt x="1080467" y="937126"/>
                </a:lnTo>
                <a:lnTo>
                  <a:pt x="1080502" y="937125"/>
                </a:lnTo>
                <a:lnTo>
                  <a:pt x="1080504" y="937125"/>
                </a:lnTo>
                <a:close/>
                <a:moveTo>
                  <a:pt x="2194676" y="936868"/>
                </a:moveTo>
                <a:lnTo>
                  <a:pt x="2198860" y="938627"/>
                </a:lnTo>
                <a:lnTo>
                  <a:pt x="2198009" y="940452"/>
                </a:lnTo>
                <a:lnTo>
                  <a:pt x="2193839" y="939702"/>
                </a:lnTo>
                <a:close/>
                <a:moveTo>
                  <a:pt x="1254527" y="936859"/>
                </a:moveTo>
                <a:lnTo>
                  <a:pt x="1255618" y="936963"/>
                </a:lnTo>
                <a:lnTo>
                  <a:pt x="1258700" y="937256"/>
                </a:lnTo>
                <a:lnTo>
                  <a:pt x="1263226" y="942650"/>
                </a:lnTo>
                <a:lnTo>
                  <a:pt x="1266766" y="949444"/>
                </a:lnTo>
                <a:lnTo>
                  <a:pt x="1267742" y="951318"/>
                </a:lnTo>
                <a:lnTo>
                  <a:pt x="1266316" y="951135"/>
                </a:lnTo>
                <a:lnTo>
                  <a:pt x="1256861" y="949917"/>
                </a:lnTo>
                <a:lnTo>
                  <a:pt x="1252747" y="945588"/>
                </a:lnTo>
                <a:lnTo>
                  <a:pt x="1250766" y="943504"/>
                </a:lnTo>
                <a:lnTo>
                  <a:pt x="1252926" y="939688"/>
                </a:lnTo>
                <a:close/>
                <a:moveTo>
                  <a:pt x="2568881" y="936588"/>
                </a:moveTo>
                <a:lnTo>
                  <a:pt x="2568863" y="936683"/>
                </a:lnTo>
                <a:lnTo>
                  <a:pt x="2558836" y="939166"/>
                </a:lnTo>
                <a:lnTo>
                  <a:pt x="2558286" y="939170"/>
                </a:lnTo>
                <a:close/>
                <a:moveTo>
                  <a:pt x="1314203" y="936114"/>
                </a:moveTo>
                <a:lnTo>
                  <a:pt x="1314287" y="936575"/>
                </a:lnTo>
                <a:lnTo>
                  <a:pt x="1314208" y="936567"/>
                </a:lnTo>
                <a:lnTo>
                  <a:pt x="1314173" y="936564"/>
                </a:lnTo>
                <a:lnTo>
                  <a:pt x="1314136" y="936561"/>
                </a:lnTo>
                <a:close/>
                <a:moveTo>
                  <a:pt x="847363" y="935911"/>
                </a:moveTo>
                <a:lnTo>
                  <a:pt x="847704" y="936794"/>
                </a:lnTo>
                <a:lnTo>
                  <a:pt x="847807" y="937060"/>
                </a:lnTo>
                <a:lnTo>
                  <a:pt x="847972" y="937487"/>
                </a:lnTo>
                <a:lnTo>
                  <a:pt x="848141" y="937992"/>
                </a:lnTo>
                <a:lnTo>
                  <a:pt x="848188" y="938047"/>
                </a:lnTo>
                <a:lnTo>
                  <a:pt x="848729" y="939447"/>
                </a:lnTo>
                <a:lnTo>
                  <a:pt x="848393" y="939192"/>
                </a:lnTo>
                <a:lnTo>
                  <a:pt x="848217" y="939059"/>
                </a:lnTo>
                <a:lnTo>
                  <a:pt x="848120" y="938986"/>
                </a:lnTo>
                <a:lnTo>
                  <a:pt x="847080" y="937638"/>
                </a:lnTo>
                <a:lnTo>
                  <a:pt x="846590" y="937004"/>
                </a:lnTo>
                <a:lnTo>
                  <a:pt x="846484" y="936866"/>
                </a:lnTo>
                <a:close/>
                <a:moveTo>
                  <a:pt x="2171350" y="935362"/>
                </a:moveTo>
                <a:lnTo>
                  <a:pt x="2172163" y="935998"/>
                </a:lnTo>
                <a:lnTo>
                  <a:pt x="2171125" y="935826"/>
                </a:lnTo>
                <a:close/>
                <a:moveTo>
                  <a:pt x="2621209" y="935269"/>
                </a:moveTo>
                <a:lnTo>
                  <a:pt x="2612225" y="989178"/>
                </a:lnTo>
                <a:lnTo>
                  <a:pt x="2602870" y="1003742"/>
                </a:lnTo>
                <a:lnTo>
                  <a:pt x="2587811" y="1006939"/>
                </a:lnTo>
                <a:lnTo>
                  <a:pt x="2593872" y="973499"/>
                </a:lnTo>
                <a:lnTo>
                  <a:pt x="2617672" y="937822"/>
                </a:lnTo>
                <a:close/>
                <a:moveTo>
                  <a:pt x="2672059" y="935176"/>
                </a:moveTo>
                <a:lnTo>
                  <a:pt x="2667075" y="969254"/>
                </a:lnTo>
                <a:lnTo>
                  <a:pt x="2656200" y="977446"/>
                </a:lnTo>
                <a:cubicBezTo>
                  <a:pt x="2655506" y="977942"/>
                  <a:pt x="2654930" y="978577"/>
                  <a:pt x="2654507" y="979308"/>
                </a:cubicBezTo>
                <a:lnTo>
                  <a:pt x="2642053" y="999544"/>
                </a:lnTo>
                <a:lnTo>
                  <a:pt x="2649556" y="952899"/>
                </a:lnTo>
                <a:close/>
                <a:moveTo>
                  <a:pt x="2723366" y="935091"/>
                </a:moveTo>
                <a:lnTo>
                  <a:pt x="2721144" y="962537"/>
                </a:lnTo>
                <a:lnTo>
                  <a:pt x="2699238" y="980509"/>
                </a:lnTo>
                <a:lnTo>
                  <a:pt x="2702536" y="950827"/>
                </a:lnTo>
                <a:close/>
                <a:moveTo>
                  <a:pt x="2304760" y="934890"/>
                </a:moveTo>
                <a:lnTo>
                  <a:pt x="2313793" y="936678"/>
                </a:lnTo>
                <a:lnTo>
                  <a:pt x="2312330" y="939410"/>
                </a:lnTo>
                <a:lnTo>
                  <a:pt x="2303780" y="938182"/>
                </a:lnTo>
                <a:close/>
                <a:moveTo>
                  <a:pt x="2576542" y="934721"/>
                </a:moveTo>
                <a:lnTo>
                  <a:pt x="2576491" y="934794"/>
                </a:lnTo>
                <a:lnTo>
                  <a:pt x="2574682" y="935242"/>
                </a:lnTo>
                <a:lnTo>
                  <a:pt x="2574696" y="935171"/>
                </a:lnTo>
                <a:close/>
                <a:moveTo>
                  <a:pt x="2207192" y="934664"/>
                </a:moveTo>
                <a:lnTo>
                  <a:pt x="2215029" y="935690"/>
                </a:lnTo>
                <a:lnTo>
                  <a:pt x="2214145" y="938682"/>
                </a:lnTo>
                <a:lnTo>
                  <a:pt x="2206732" y="935625"/>
                </a:lnTo>
                <a:close/>
                <a:moveTo>
                  <a:pt x="2507220" y="934599"/>
                </a:moveTo>
                <a:lnTo>
                  <a:pt x="2515901" y="937610"/>
                </a:lnTo>
                <a:lnTo>
                  <a:pt x="2515657" y="938667"/>
                </a:lnTo>
                <a:lnTo>
                  <a:pt x="2508930" y="938330"/>
                </a:lnTo>
                <a:lnTo>
                  <a:pt x="2505379" y="937011"/>
                </a:lnTo>
                <a:close/>
                <a:moveTo>
                  <a:pt x="817672" y="934106"/>
                </a:moveTo>
                <a:lnTo>
                  <a:pt x="827786" y="948838"/>
                </a:lnTo>
                <a:lnTo>
                  <a:pt x="824282" y="952639"/>
                </a:lnTo>
                <a:lnTo>
                  <a:pt x="819972" y="957314"/>
                </a:lnTo>
                <a:lnTo>
                  <a:pt x="809951" y="942738"/>
                </a:lnTo>
                <a:close/>
                <a:moveTo>
                  <a:pt x="2470115" y="933817"/>
                </a:moveTo>
                <a:lnTo>
                  <a:pt x="2488875" y="941154"/>
                </a:lnTo>
                <a:lnTo>
                  <a:pt x="2484296" y="960130"/>
                </a:lnTo>
                <a:lnTo>
                  <a:pt x="2449330" y="1019069"/>
                </a:lnTo>
                <a:close/>
                <a:moveTo>
                  <a:pt x="2890944" y="933416"/>
                </a:moveTo>
                <a:lnTo>
                  <a:pt x="2891132" y="933932"/>
                </a:lnTo>
                <a:lnTo>
                  <a:pt x="2894807" y="953638"/>
                </a:lnTo>
                <a:lnTo>
                  <a:pt x="2879540" y="977959"/>
                </a:lnTo>
                <a:lnTo>
                  <a:pt x="2878591" y="951030"/>
                </a:lnTo>
                <a:lnTo>
                  <a:pt x="2878508" y="950682"/>
                </a:lnTo>
                <a:close/>
                <a:moveTo>
                  <a:pt x="2154883" y="932332"/>
                </a:moveTo>
                <a:lnTo>
                  <a:pt x="2156000" y="933316"/>
                </a:lnTo>
                <a:lnTo>
                  <a:pt x="2154052" y="932993"/>
                </a:lnTo>
                <a:lnTo>
                  <a:pt x="2154044" y="932986"/>
                </a:lnTo>
                <a:lnTo>
                  <a:pt x="2154023" y="932922"/>
                </a:lnTo>
                <a:lnTo>
                  <a:pt x="2153983" y="932718"/>
                </a:lnTo>
                <a:close/>
                <a:moveTo>
                  <a:pt x="953049" y="931290"/>
                </a:moveTo>
                <a:lnTo>
                  <a:pt x="953142" y="931326"/>
                </a:lnTo>
                <a:lnTo>
                  <a:pt x="952399" y="932195"/>
                </a:lnTo>
                <a:lnTo>
                  <a:pt x="952191" y="932438"/>
                </a:lnTo>
                <a:lnTo>
                  <a:pt x="952098" y="932404"/>
                </a:lnTo>
                <a:close/>
                <a:moveTo>
                  <a:pt x="2497661" y="931285"/>
                </a:moveTo>
                <a:lnTo>
                  <a:pt x="2502210" y="932862"/>
                </a:lnTo>
                <a:lnTo>
                  <a:pt x="2500613" y="934958"/>
                </a:lnTo>
                <a:lnTo>
                  <a:pt x="2497146" y="933411"/>
                </a:lnTo>
                <a:close/>
                <a:moveTo>
                  <a:pt x="2174043" y="931219"/>
                </a:moveTo>
                <a:lnTo>
                  <a:pt x="2183528" y="932178"/>
                </a:lnTo>
                <a:lnTo>
                  <a:pt x="2187992" y="934055"/>
                </a:lnTo>
                <a:lnTo>
                  <a:pt x="2186774" y="937857"/>
                </a:lnTo>
                <a:lnTo>
                  <a:pt x="2176222" y="932909"/>
                </a:lnTo>
                <a:close/>
                <a:moveTo>
                  <a:pt x="2866384" y="931058"/>
                </a:moveTo>
                <a:lnTo>
                  <a:pt x="2871853" y="949606"/>
                </a:lnTo>
                <a:lnTo>
                  <a:pt x="2855173" y="972736"/>
                </a:lnTo>
                <a:lnTo>
                  <a:pt x="2854714" y="947473"/>
                </a:lnTo>
                <a:lnTo>
                  <a:pt x="2854630" y="947045"/>
                </a:lnTo>
                <a:close/>
                <a:moveTo>
                  <a:pt x="2321730" y="931022"/>
                </a:moveTo>
                <a:lnTo>
                  <a:pt x="2329281" y="932681"/>
                </a:lnTo>
                <a:lnTo>
                  <a:pt x="2328569" y="934640"/>
                </a:lnTo>
                <a:lnTo>
                  <a:pt x="2321487" y="931475"/>
                </a:lnTo>
                <a:close/>
                <a:moveTo>
                  <a:pt x="2284755" y="930929"/>
                </a:moveTo>
                <a:lnTo>
                  <a:pt x="2299271" y="933803"/>
                </a:lnTo>
                <a:lnTo>
                  <a:pt x="2298201" y="937381"/>
                </a:lnTo>
                <a:lnTo>
                  <a:pt x="2282439" y="935116"/>
                </a:lnTo>
                <a:close/>
                <a:moveTo>
                  <a:pt x="2336839" y="929972"/>
                </a:moveTo>
                <a:lnTo>
                  <a:pt x="2337874" y="930728"/>
                </a:lnTo>
                <a:lnTo>
                  <a:pt x="2336714" y="930317"/>
                </a:lnTo>
                <a:close/>
                <a:moveTo>
                  <a:pt x="2161533" y="929954"/>
                </a:moveTo>
                <a:lnTo>
                  <a:pt x="2162037" y="930005"/>
                </a:lnTo>
                <a:lnTo>
                  <a:pt x="2161938" y="930317"/>
                </a:lnTo>
                <a:close/>
                <a:moveTo>
                  <a:pt x="2278294" y="929651"/>
                </a:moveTo>
                <a:lnTo>
                  <a:pt x="2278772" y="929745"/>
                </a:lnTo>
                <a:lnTo>
                  <a:pt x="2277651" y="931778"/>
                </a:lnTo>
                <a:close/>
                <a:moveTo>
                  <a:pt x="1133719" y="929040"/>
                </a:moveTo>
                <a:lnTo>
                  <a:pt x="1131538" y="930032"/>
                </a:lnTo>
                <a:lnTo>
                  <a:pt x="1130374" y="930561"/>
                </a:lnTo>
                <a:lnTo>
                  <a:pt x="1127379" y="931232"/>
                </a:lnTo>
                <a:lnTo>
                  <a:pt x="1122641" y="932292"/>
                </a:lnTo>
                <a:lnTo>
                  <a:pt x="1121677" y="932508"/>
                </a:lnTo>
                <a:lnTo>
                  <a:pt x="1120792" y="932394"/>
                </a:lnTo>
                <a:lnTo>
                  <a:pt x="1118674" y="932121"/>
                </a:lnTo>
                <a:close/>
                <a:moveTo>
                  <a:pt x="2223665" y="928559"/>
                </a:moveTo>
                <a:lnTo>
                  <a:pt x="2238079" y="933391"/>
                </a:lnTo>
                <a:lnTo>
                  <a:pt x="2236844" y="933250"/>
                </a:lnTo>
                <a:lnTo>
                  <a:pt x="2222825" y="931404"/>
                </a:lnTo>
                <a:close/>
                <a:moveTo>
                  <a:pt x="2771944" y="928236"/>
                </a:moveTo>
                <a:lnTo>
                  <a:pt x="2773037" y="936466"/>
                </a:lnTo>
                <a:lnTo>
                  <a:pt x="2771156" y="954534"/>
                </a:lnTo>
                <a:lnTo>
                  <a:pt x="2749762" y="973596"/>
                </a:lnTo>
                <a:lnTo>
                  <a:pt x="2753203" y="943739"/>
                </a:lnTo>
                <a:close/>
                <a:moveTo>
                  <a:pt x="797212" y="927610"/>
                </a:moveTo>
                <a:lnTo>
                  <a:pt x="804117" y="940870"/>
                </a:lnTo>
                <a:lnTo>
                  <a:pt x="802449" y="942733"/>
                </a:lnTo>
                <a:lnTo>
                  <a:pt x="799964" y="945509"/>
                </a:lnTo>
                <a:lnTo>
                  <a:pt x="793550" y="931662"/>
                </a:lnTo>
                <a:close/>
                <a:moveTo>
                  <a:pt x="2842805" y="927514"/>
                </a:moveTo>
                <a:lnTo>
                  <a:pt x="2847348" y="945835"/>
                </a:lnTo>
                <a:lnTo>
                  <a:pt x="2834188" y="963729"/>
                </a:lnTo>
                <a:lnTo>
                  <a:pt x="2828780" y="968598"/>
                </a:lnTo>
                <a:lnTo>
                  <a:pt x="2828806" y="944595"/>
                </a:lnTo>
                <a:lnTo>
                  <a:pt x="2828667" y="943741"/>
                </a:lnTo>
                <a:close/>
                <a:moveTo>
                  <a:pt x="2307031" y="927272"/>
                </a:moveTo>
                <a:lnTo>
                  <a:pt x="2317410" y="929938"/>
                </a:lnTo>
                <a:lnTo>
                  <a:pt x="2317187" y="930356"/>
                </a:lnTo>
                <a:lnTo>
                  <a:pt x="2306623" y="928640"/>
                </a:lnTo>
                <a:close/>
                <a:moveTo>
                  <a:pt x="2047110" y="926372"/>
                </a:moveTo>
                <a:lnTo>
                  <a:pt x="2035925" y="970974"/>
                </a:lnTo>
                <a:lnTo>
                  <a:pt x="2044624" y="931945"/>
                </a:lnTo>
                <a:close/>
                <a:moveTo>
                  <a:pt x="957789" y="925734"/>
                </a:moveTo>
                <a:lnTo>
                  <a:pt x="957890" y="925770"/>
                </a:lnTo>
                <a:lnTo>
                  <a:pt x="955927" y="928068"/>
                </a:lnTo>
                <a:lnTo>
                  <a:pt x="955828" y="928033"/>
                </a:lnTo>
                <a:close/>
                <a:moveTo>
                  <a:pt x="2252518" y="925710"/>
                </a:moveTo>
                <a:lnTo>
                  <a:pt x="2264552" y="927152"/>
                </a:lnTo>
                <a:lnTo>
                  <a:pt x="2264583" y="927152"/>
                </a:lnTo>
                <a:lnTo>
                  <a:pt x="2264614" y="927152"/>
                </a:lnTo>
                <a:lnTo>
                  <a:pt x="2265674" y="927152"/>
                </a:lnTo>
                <a:lnTo>
                  <a:pt x="2273053" y="928613"/>
                </a:lnTo>
                <a:lnTo>
                  <a:pt x="2271544" y="933552"/>
                </a:lnTo>
                <a:lnTo>
                  <a:pt x="2255300" y="931219"/>
                </a:lnTo>
                <a:lnTo>
                  <a:pt x="2251040" y="930207"/>
                </a:lnTo>
                <a:lnTo>
                  <a:pt x="2252162" y="926456"/>
                </a:lnTo>
                <a:close/>
                <a:moveTo>
                  <a:pt x="2525976" y="924665"/>
                </a:moveTo>
                <a:lnTo>
                  <a:pt x="2545090" y="926306"/>
                </a:lnTo>
                <a:lnTo>
                  <a:pt x="2545105" y="926304"/>
                </a:lnTo>
                <a:lnTo>
                  <a:pt x="2545130" y="926306"/>
                </a:lnTo>
                <a:lnTo>
                  <a:pt x="2545144" y="926304"/>
                </a:lnTo>
                <a:lnTo>
                  <a:pt x="2545167" y="926306"/>
                </a:lnTo>
                <a:lnTo>
                  <a:pt x="2545198" y="926302"/>
                </a:lnTo>
                <a:lnTo>
                  <a:pt x="2541325" y="931601"/>
                </a:lnTo>
                <a:lnTo>
                  <a:pt x="2524538" y="932213"/>
                </a:lnTo>
                <a:close/>
                <a:moveTo>
                  <a:pt x="2212002" y="924636"/>
                </a:moveTo>
                <a:lnTo>
                  <a:pt x="2217686" y="926555"/>
                </a:lnTo>
                <a:lnTo>
                  <a:pt x="2216908" y="929314"/>
                </a:lnTo>
                <a:lnTo>
                  <a:pt x="2210859" y="927021"/>
                </a:lnTo>
                <a:close/>
                <a:moveTo>
                  <a:pt x="2622986" y="924608"/>
                </a:moveTo>
                <a:lnTo>
                  <a:pt x="2622508" y="927477"/>
                </a:lnTo>
                <a:lnTo>
                  <a:pt x="2613701" y="933926"/>
                </a:lnTo>
                <a:cubicBezTo>
                  <a:pt x="2613006" y="934399"/>
                  <a:pt x="2612381" y="934970"/>
                  <a:pt x="2611838" y="935620"/>
                </a:cubicBezTo>
                <a:lnTo>
                  <a:pt x="2596618" y="958350"/>
                </a:lnTo>
                <a:lnTo>
                  <a:pt x="2599999" y="939696"/>
                </a:lnTo>
                <a:lnTo>
                  <a:pt x="2607351" y="936785"/>
                </a:lnTo>
                <a:lnTo>
                  <a:pt x="2618754" y="927294"/>
                </a:lnTo>
                <a:close/>
                <a:moveTo>
                  <a:pt x="2170359" y="924311"/>
                </a:moveTo>
                <a:lnTo>
                  <a:pt x="2170465" y="924386"/>
                </a:lnTo>
                <a:lnTo>
                  <a:pt x="2169726" y="925907"/>
                </a:lnTo>
                <a:lnTo>
                  <a:pt x="2169629" y="925899"/>
                </a:lnTo>
                <a:lnTo>
                  <a:pt x="2169760" y="925442"/>
                </a:lnTo>
                <a:close/>
                <a:moveTo>
                  <a:pt x="2325658" y="923688"/>
                </a:moveTo>
                <a:lnTo>
                  <a:pt x="2326334" y="923937"/>
                </a:lnTo>
                <a:lnTo>
                  <a:pt x="2331468" y="926648"/>
                </a:lnTo>
                <a:lnTo>
                  <a:pt x="2331002" y="927931"/>
                </a:lnTo>
                <a:lnTo>
                  <a:pt x="2325148" y="924638"/>
                </a:lnTo>
                <a:close/>
                <a:moveTo>
                  <a:pt x="2229389" y="923508"/>
                </a:moveTo>
                <a:lnTo>
                  <a:pt x="2233227" y="923765"/>
                </a:lnTo>
                <a:lnTo>
                  <a:pt x="2233257" y="923765"/>
                </a:lnTo>
                <a:lnTo>
                  <a:pt x="2233287" y="923765"/>
                </a:lnTo>
                <a:lnTo>
                  <a:pt x="2236276" y="923765"/>
                </a:lnTo>
                <a:lnTo>
                  <a:pt x="2243912" y="924679"/>
                </a:lnTo>
                <a:lnTo>
                  <a:pt x="2242170" y="927794"/>
                </a:lnTo>
                <a:close/>
                <a:moveTo>
                  <a:pt x="1337795" y="923496"/>
                </a:moveTo>
                <a:lnTo>
                  <a:pt x="1340288" y="923637"/>
                </a:lnTo>
                <a:lnTo>
                  <a:pt x="1340529" y="939053"/>
                </a:lnTo>
                <a:lnTo>
                  <a:pt x="1335916" y="938618"/>
                </a:lnTo>
                <a:lnTo>
                  <a:pt x="1335848" y="938261"/>
                </a:lnTo>
                <a:lnTo>
                  <a:pt x="1335785" y="937927"/>
                </a:lnTo>
                <a:lnTo>
                  <a:pt x="1335678" y="937363"/>
                </a:lnTo>
                <a:lnTo>
                  <a:pt x="1336405" y="932602"/>
                </a:lnTo>
                <a:lnTo>
                  <a:pt x="1337319" y="926616"/>
                </a:lnTo>
                <a:close/>
                <a:moveTo>
                  <a:pt x="2515808" y="923350"/>
                </a:moveTo>
                <a:lnTo>
                  <a:pt x="2517491" y="923936"/>
                </a:lnTo>
                <a:lnTo>
                  <a:pt x="2519026" y="924068"/>
                </a:lnTo>
                <a:lnTo>
                  <a:pt x="2517314" y="931488"/>
                </a:lnTo>
                <a:lnTo>
                  <a:pt x="2511510" y="928979"/>
                </a:lnTo>
                <a:close/>
                <a:moveTo>
                  <a:pt x="2476337" y="923304"/>
                </a:moveTo>
                <a:lnTo>
                  <a:pt x="2478074" y="924494"/>
                </a:lnTo>
                <a:lnTo>
                  <a:pt x="2491751" y="929236"/>
                </a:lnTo>
                <a:lnTo>
                  <a:pt x="2491366" y="930831"/>
                </a:lnTo>
                <a:lnTo>
                  <a:pt x="2484180" y="927625"/>
                </a:lnTo>
                <a:lnTo>
                  <a:pt x="2476040" y="923794"/>
                </a:lnTo>
                <a:close/>
                <a:moveTo>
                  <a:pt x="2439535" y="922915"/>
                </a:moveTo>
                <a:lnTo>
                  <a:pt x="2424410" y="971892"/>
                </a:lnTo>
                <a:lnTo>
                  <a:pt x="2416636" y="1013387"/>
                </a:lnTo>
                <a:lnTo>
                  <a:pt x="2386465" y="1073906"/>
                </a:lnTo>
                <a:lnTo>
                  <a:pt x="2385409" y="1073812"/>
                </a:lnTo>
                <a:lnTo>
                  <a:pt x="2386122" y="1064420"/>
                </a:lnTo>
                <a:lnTo>
                  <a:pt x="2399498" y="988642"/>
                </a:lnTo>
                <a:lnTo>
                  <a:pt x="2406922" y="974307"/>
                </a:lnTo>
                <a:close/>
                <a:moveTo>
                  <a:pt x="827752" y="922837"/>
                </a:moveTo>
                <a:lnTo>
                  <a:pt x="829082" y="924562"/>
                </a:lnTo>
                <a:lnTo>
                  <a:pt x="838685" y="937017"/>
                </a:lnTo>
                <a:lnTo>
                  <a:pt x="831047" y="945302"/>
                </a:lnTo>
                <a:lnTo>
                  <a:pt x="821211" y="930149"/>
                </a:lnTo>
                <a:close/>
                <a:moveTo>
                  <a:pt x="2155254" y="922790"/>
                </a:moveTo>
                <a:lnTo>
                  <a:pt x="2157898" y="924855"/>
                </a:lnTo>
                <a:lnTo>
                  <a:pt x="2156602" y="924740"/>
                </a:lnTo>
                <a:lnTo>
                  <a:pt x="2156600" y="924741"/>
                </a:lnTo>
                <a:lnTo>
                  <a:pt x="2156595" y="924740"/>
                </a:lnTo>
                <a:lnTo>
                  <a:pt x="2156593" y="924741"/>
                </a:lnTo>
                <a:lnTo>
                  <a:pt x="2156588" y="924740"/>
                </a:lnTo>
                <a:lnTo>
                  <a:pt x="2155881" y="924901"/>
                </a:lnTo>
                <a:lnTo>
                  <a:pt x="2153730" y="922979"/>
                </a:lnTo>
                <a:close/>
                <a:moveTo>
                  <a:pt x="2309005" y="922764"/>
                </a:moveTo>
                <a:lnTo>
                  <a:pt x="2314071" y="923831"/>
                </a:lnTo>
                <a:lnTo>
                  <a:pt x="2314919" y="924321"/>
                </a:lnTo>
                <a:lnTo>
                  <a:pt x="2308974" y="922835"/>
                </a:lnTo>
                <a:close/>
                <a:moveTo>
                  <a:pt x="2571511" y="922737"/>
                </a:moveTo>
                <a:lnTo>
                  <a:pt x="2570027" y="930553"/>
                </a:lnTo>
                <a:lnTo>
                  <a:pt x="2550438" y="931268"/>
                </a:lnTo>
                <a:lnTo>
                  <a:pt x="2551185" y="927366"/>
                </a:lnTo>
                <a:lnTo>
                  <a:pt x="2552707" y="925285"/>
                </a:lnTo>
                <a:close/>
                <a:moveTo>
                  <a:pt x="2289288" y="922735"/>
                </a:moveTo>
                <a:lnTo>
                  <a:pt x="2296026" y="924444"/>
                </a:lnTo>
                <a:lnTo>
                  <a:pt x="2301639" y="925887"/>
                </a:lnTo>
                <a:lnTo>
                  <a:pt x="2301086" y="927741"/>
                </a:lnTo>
                <a:lnTo>
                  <a:pt x="2287719" y="925571"/>
                </a:lnTo>
                <a:close/>
                <a:moveTo>
                  <a:pt x="1309160" y="921870"/>
                </a:moveTo>
                <a:lnTo>
                  <a:pt x="1309685" y="921900"/>
                </a:lnTo>
                <a:lnTo>
                  <a:pt x="1309795" y="921906"/>
                </a:lnTo>
                <a:lnTo>
                  <a:pt x="1309804" y="921907"/>
                </a:lnTo>
                <a:lnTo>
                  <a:pt x="1309809" y="922032"/>
                </a:lnTo>
                <a:lnTo>
                  <a:pt x="1309912" y="925124"/>
                </a:lnTo>
                <a:close/>
                <a:moveTo>
                  <a:pt x="2818228" y="921868"/>
                </a:moveTo>
                <a:lnTo>
                  <a:pt x="2822643" y="942639"/>
                </a:lnTo>
                <a:lnTo>
                  <a:pt x="2818272" y="947644"/>
                </a:lnTo>
                <a:cubicBezTo>
                  <a:pt x="2815223" y="950353"/>
                  <a:pt x="2811837" y="952893"/>
                  <a:pt x="2808281" y="955603"/>
                </a:cubicBezTo>
                <a:lnTo>
                  <a:pt x="2803730" y="960018"/>
                </a:lnTo>
                <a:lnTo>
                  <a:pt x="2804085" y="940362"/>
                </a:lnTo>
                <a:lnTo>
                  <a:pt x="2803451" y="935301"/>
                </a:lnTo>
                <a:lnTo>
                  <a:pt x="2806820" y="932911"/>
                </a:lnTo>
                <a:close/>
                <a:moveTo>
                  <a:pt x="2164691" y="921619"/>
                </a:moveTo>
                <a:lnTo>
                  <a:pt x="2164096" y="923501"/>
                </a:lnTo>
                <a:lnTo>
                  <a:pt x="2162086" y="921942"/>
                </a:lnTo>
                <a:close/>
                <a:moveTo>
                  <a:pt x="2319654" y="921548"/>
                </a:moveTo>
                <a:lnTo>
                  <a:pt x="2321558" y="922210"/>
                </a:lnTo>
                <a:lnTo>
                  <a:pt x="2321389" y="922524"/>
                </a:lnTo>
                <a:close/>
                <a:moveTo>
                  <a:pt x="2199848" y="921524"/>
                </a:moveTo>
                <a:lnTo>
                  <a:pt x="2203448" y="921766"/>
                </a:lnTo>
                <a:lnTo>
                  <a:pt x="2206442" y="922770"/>
                </a:lnTo>
                <a:lnTo>
                  <a:pt x="2205507" y="924364"/>
                </a:lnTo>
                <a:lnTo>
                  <a:pt x="2205259" y="924898"/>
                </a:lnTo>
                <a:lnTo>
                  <a:pt x="2199281" y="922632"/>
                </a:lnTo>
                <a:close/>
                <a:moveTo>
                  <a:pt x="2178286" y="921054"/>
                </a:moveTo>
                <a:lnTo>
                  <a:pt x="2180960" y="922583"/>
                </a:lnTo>
                <a:lnTo>
                  <a:pt x="2190504" y="926213"/>
                </a:lnTo>
                <a:lnTo>
                  <a:pt x="2190023" y="927712"/>
                </a:lnTo>
                <a:lnTo>
                  <a:pt x="2186854" y="927430"/>
                </a:lnTo>
                <a:lnTo>
                  <a:pt x="2179609" y="924443"/>
                </a:lnTo>
                <a:lnTo>
                  <a:pt x="2177386" y="922909"/>
                </a:lnTo>
                <a:close/>
                <a:moveTo>
                  <a:pt x="2281927" y="920867"/>
                </a:moveTo>
                <a:lnTo>
                  <a:pt x="2283450" y="921253"/>
                </a:lnTo>
                <a:lnTo>
                  <a:pt x="2281617" y="924580"/>
                </a:lnTo>
                <a:lnTo>
                  <a:pt x="2280306" y="924367"/>
                </a:lnTo>
                <a:close/>
                <a:moveTo>
                  <a:pt x="1290265" y="920798"/>
                </a:moveTo>
                <a:lnTo>
                  <a:pt x="1299103" y="921299"/>
                </a:lnTo>
                <a:lnTo>
                  <a:pt x="1298399" y="925123"/>
                </a:lnTo>
                <a:lnTo>
                  <a:pt x="1297558" y="934995"/>
                </a:lnTo>
                <a:lnTo>
                  <a:pt x="1296160" y="934863"/>
                </a:lnTo>
                <a:lnTo>
                  <a:pt x="1295639" y="934814"/>
                </a:lnTo>
                <a:lnTo>
                  <a:pt x="1295416" y="934793"/>
                </a:lnTo>
                <a:close/>
                <a:moveTo>
                  <a:pt x="2586294" y="920734"/>
                </a:moveTo>
                <a:lnTo>
                  <a:pt x="2581134" y="928134"/>
                </a:lnTo>
                <a:lnTo>
                  <a:pt x="2576453" y="930319"/>
                </a:lnTo>
                <a:lnTo>
                  <a:pt x="2575612" y="930349"/>
                </a:lnTo>
                <a:lnTo>
                  <a:pt x="2577206" y="921966"/>
                </a:lnTo>
                <a:close/>
                <a:moveTo>
                  <a:pt x="2447324" y="919815"/>
                </a:moveTo>
                <a:lnTo>
                  <a:pt x="2451766" y="921932"/>
                </a:lnTo>
                <a:lnTo>
                  <a:pt x="2463112" y="931079"/>
                </a:lnTo>
                <a:lnTo>
                  <a:pt x="2463516" y="931237"/>
                </a:lnTo>
                <a:lnTo>
                  <a:pt x="2461732" y="937353"/>
                </a:lnTo>
                <a:lnTo>
                  <a:pt x="2426671" y="994960"/>
                </a:lnTo>
                <a:lnTo>
                  <a:pt x="2430608" y="973930"/>
                </a:lnTo>
                <a:close/>
                <a:moveTo>
                  <a:pt x="1272577" y="919793"/>
                </a:moveTo>
                <a:lnTo>
                  <a:pt x="1277128" y="920052"/>
                </a:lnTo>
                <a:lnTo>
                  <a:pt x="1283819" y="920432"/>
                </a:lnTo>
                <a:lnTo>
                  <a:pt x="1287619" y="934057"/>
                </a:lnTo>
                <a:lnTo>
                  <a:pt x="1281334" y="933464"/>
                </a:lnTo>
                <a:lnTo>
                  <a:pt x="1278584" y="927807"/>
                </a:lnTo>
                <a:lnTo>
                  <a:pt x="1278584" y="927806"/>
                </a:lnTo>
                <a:lnTo>
                  <a:pt x="1275189" y="923278"/>
                </a:lnTo>
                <a:close/>
                <a:moveTo>
                  <a:pt x="963037" y="919584"/>
                </a:moveTo>
                <a:lnTo>
                  <a:pt x="963135" y="919632"/>
                </a:lnTo>
                <a:lnTo>
                  <a:pt x="962703" y="920138"/>
                </a:lnTo>
                <a:lnTo>
                  <a:pt x="961979" y="920985"/>
                </a:lnTo>
                <a:lnTo>
                  <a:pt x="961873" y="920948"/>
                </a:lnTo>
                <a:close/>
                <a:moveTo>
                  <a:pt x="1260588" y="919113"/>
                </a:moveTo>
                <a:lnTo>
                  <a:pt x="1261927" y="919189"/>
                </a:lnTo>
                <a:lnTo>
                  <a:pt x="1262470" y="919220"/>
                </a:lnTo>
                <a:lnTo>
                  <a:pt x="1265294" y="919380"/>
                </a:lnTo>
                <a:lnTo>
                  <a:pt x="1272486" y="928978"/>
                </a:lnTo>
                <a:lnTo>
                  <a:pt x="1273082" y="930526"/>
                </a:lnTo>
                <a:lnTo>
                  <a:pt x="1273945" y="932766"/>
                </a:lnTo>
                <a:lnTo>
                  <a:pt x="1261533" y="931594"/>
                </a:lnTo>
                <a:lnTo>
                  <a:pt x="1260689" y="930581"/>
                </a:lnTo>
                <a:lnTo>
                  <a:pt x="1258931" y="928472"/>
                </a:lnTo>
                <a:lnTo>
                  <a:pt x="1259099" y="927521"/>
                </a:lnTo>
                <a:lnTo>
                  <a:pt x="1260431" y="919995"/>
                </a:lnTo>
                <a:close/>
                <a:moveTo>
                  <a:pt x="2527091" y="918819"/>
                </a:moveTo>
                <a:lnTo>
                  <a:pt x="2544751" y="920887"/>
                </a:lnTo>
                <a:lnTo>
                  <a:pt x="2544766" y="920885"/>
                </a:lnTo>
                <a:lnTo>
                  <a:pt x="2544789" y="920887"/>
                </a:lnTo>
                <a:lnTo>
                  <a:pt x="2544804" y="920885"/>
                </a:lnTo>
                <a:lnTo>
                  <a:pt x="2544827" y="920887"/>
                </a:lnTo>
                <a:lnTo>
                  <a:pt x="2547224" y="920454"/>
                </a:lnTo>
                <a:lnTo>
                  <a:pt x="2547122" y="920992"/>
                </a:lnTo>
                <a:lnTo>
                  <a:pt x="2545454" y="921223"/>
                </a:lnTo>
                <a:lnTo>
                  <a:pt x="2526907" y="919796"/>
                </a:lnTo>
                <a:close/>
                <a:moveTo>
                  <a:pt x="937280" y="918574"/>
                </a:moveTo>
                <a:lnTo>
                  <a:pt x="938417" y="918971"/>
                </a:lnTo>
                <a:lnTo>
                  <a:pt x="939024" y="919183"/>
                </a:lnTo>
                <a:lnTo>
                  <a:pt x="937871" y="920523"/>
                </a:lnTo>
                <a:lnTo>
                  <a:pt x="936322" y="919652"/>
                </a:lnTo>
                <a:close/>
                <a:moveTo>
                  <a:pt x="2500850" y="918142"/>
                </a:moveTo>
                <a:lnTo>
                  <a:pt x="2510796" y="921604"/>
                </a:lnTo>
                <a:lnTo>
                  <a:pt x="2506745" y="926917"/>
                </a:lnTo>
                <a:lnTo>
                  <a:pt x="2499483" y="923776"/>
                </a:lnTo>
                <a:close/>
                <a:moveTo>
                  <a:pt x="2228289" y="918053"/>
                </a:moveTo>
                <a:lnTo>
                  <a:pt x="2229793" y="918465"/>
                </a:lnTo>
                <a:lnTo>
                  <a:pt x="2228127" y="918380"/>
                </a:lnTo>
                <a:close/>
                <a:moveTo>
                  <a:pt x="2519909" y="917978"/>
                </a:moveTo>
                <a:lnTo>
                  <a:pt x="2520417" y="918037"/>
                </a:lnTo>
                <a:lnTo>
                  <a:pt x="2520132" y="919275"/>
                </a:lnTo>
                <a:lnTo>
                  <a:pt x="2519090" y="919195"/>
                </a:lnTo>
                <a:lnTo>
                  <a:pt x="2519003" y="919164"/>
                </a:lnTo>
                <a:close/>
                <a:moveTo>
                  <a:pt x="2056275" y="917662"/>
                </a:moveTo>
                <a:lnTo>
                  <a:pt x="2044152" y="960831"/>
                </a:lnTo>
                <a:lnTo>
                  <a:pt x="2053225" y="924173"/>
                </a:lnTo>
                <a:close/>
                <a:moveTo>
                  <a:pt x="806305" y="917551"/>
                </a:moveTo>
                <a:lnTo>
                  <a:pt x="806413" y="917708"/>
                </a:lnTo>
                <a:lnTo>
                  <a:pt x="809186" y="921748"/>
                </a:lnTo>
                <a:lnTo>
                  <a:pt x="814416" y="929364"/>
                </a:lnTo>
                <a:lnTo>
                  <a:pt x="806690" y="937995"/>
                </a:lnTo>
                <a:lnTo>
                  <a:pt x="803923" y="933969"/>
                </a:lnTo>
                <a:lnTo>
                  <a:pt x="803742" y="933707"/>
                </a:lnTo>
                <a:lnTo>
                  <a:pt x="803734" y="933694"/>
                </a:lnTo>
                <a:lnTo>
                  <a:pt x="800140" y="924372"/>
                </a:lnTo>
                <a:close/>
                <a:moveTo>
                  <a:pt x="2513720" y="917253"/>
                </a:moveTo>
                <a:lnTo>
                  <a:pt x="2514082" y="917295"/>
                </a:lnTo>
                <a:lnTo>
                  <a:pt x="2514028" y="917364"/>
                </a:lnTo>
                <a:close/>
                <a:moveTo>
                  <a:pt x="2747042" y="917207"/>
                </a:moveTo>
                <a:lnTo>
                  <a:pt x="2748484" y="932402"/>
                </a:lnTo>
                <a:lnTo>
                  <a:pt x="2747509" y="940928"/>
                </a:lnTo>
                <a:lnTo>
                  <a:pt x="2726911" y="957807"/>
                </a:lnTo>
                <a:lnTo>
                  <a:pt x="2729100" y="930760"/>
                </a:lnTo>
                <a:close/>
                <a:moveTo>
                  <a:pt x="2598164" y="916489"/>
                </a:moveTo>
                <a:lnTo>
                  <a:pt x="2597426" y="920531"/>
                </a:lnTo>
                <a:lnTo>
                  <a:pt x="2590027" y="923984"/>
                </a:lnTo>
                <a:lnTo>
                  <a:pt x="2594214" y="917920"/>
                </a:lnTo>
                <a:close/>
                <a:moveTo>
                  <a:pt x="2062896" y="916292"/>
                </a:moveTo>
                <a:lnTo>
                  <a:pt x="2059409" y="927385"/>
                </a:lnTo>
                <a:lnTo>
                  <a:pt x="2062053" y="917974"/>
                </a:lnTo>
                <a:close/>
                <a:moveTo>
                  <a:pt x="748495" y="916044"/>
                </a:moveTo>
                <a:lnTo>
                  <a:pt x="748583" y="921381"/>
                </a:lnTo>
                <a:lnTo>
                  <a:pt x="748866" y="938645"/>
                </a:lnTo>
                <a:lnTo>
                  <a:pt x="717923" y="973044"/>
                </a:lnTo>
                <a:cubicBezTo>
                  <a:pt x="695911" y="997089"/>
                  <a:pt x="676097" y="1018764"/>
                  <a:pt x="657303" y="1038915"/>
                </a:cubicBezTo>
                <a:cubicBezTo>
                  <a:pt x="486444" y="1222132"/>
                  <a:pt x="349962" y="1360139"/>
                  <a:pt x="308137" y="1397224"/>
                </a:cubicBezTo>
                <a:lnTo>
                  <a:pt x="238303" y="1441800"/>
                </a:lnTo>
                <a:lnTo>
                  <a:pt x="192566" y="1458819"/>
                </a:lnTo>
                <a:lnTo>
                  <a:pt x="191975" y="1457674"/>
                </a:lnTo>
                <a:lnTo>
                  <a:pt x="191200" y="1459327"/>
                </a:lnTo>
                <a:lnTo>
                  <a:pt x="186886" y="1460932"/>
                </a:lnTo>
                <a:lnTo>
                  <a:pt x="182681" y="1454720"/>
                </a:lnTo>
                <a:lnTo>
                  <a:pt x="229332" y="1440640"/>
                </a:lnTo>
                <a:cubicBezTo>
                  <a:pt x="256189" y="1427697"/>
                  <a:pt x="281036" y="1410583"/>
                  <a:pt x="302888" y="1389771"/>
                </a:cubicBezTo>
                <a:cubicBezTo>
                  <a:pt x="350808" y="1344728"/>
                  <a:pt x="491016" y="1198086"/>
                  <a:pt x="650360" y="1024858"/>
                </a:cubicBezTo>
                <a:cubicBezTo>
                  <a:pt x="668648" y="1005046"/>
                  <a:pt x="687951" y="983880"/>
                  <a:pt x="711150" y="958141"/>
                </a:cubicBezTo>
                <a:close/>
                <a:moveTo>
                  <a:pt x="2572825" y="915823"/>
                </a:moveTo>
                <a:lnTo>
                  <a:pt x="2572510" y="917478"/>
                </a:lnTo>
                <a:lnTo>
                  <a:pt x="2556827" y="919649"/>
                </a:lnTo>
                <a:lnTo>
                  <a:pt x="2557613" y="918575"/>
                </a:lnTo>
                <a:close/>
                <a:moveTo>
                  <a:pt x="2698702" y="915781"/>
                </a:moveTo>
                <a:lnTo>
                  <a:pt x="2698842" y="925291"/>
                </a:lnTo>
                <a:lnTo>
                  <a:pt x="2696285" y="947247"/>
                </a:lnTo>
                <a:lnTo>
                  <a:pt x="2673813" y="964179"/>
                </a:lnTo>
                <a:lnTo>
                  <a:pt x="2678844" y="929832"/>
                </a:lnTo>
                <a:lnTo>
                  <a:pt x="2690816" y="920403"/>
                </a:lnTo>
                <a:close/>
                <a:moveTo>
                  <a:pt x="2156378" y="915082"/>
                </a:moveTo>
                <a:lnTo>
                  <a:pt x="2159433" y="916835"/>
                </a:lnTo>
                <a:lnTo>
                  <a:pt x="2156431" y="917585"/>
                </a:lnTo>
                <a:lnTo>
                  <a:pt x="2154710" y="916592"/>
                </a:lnTo>
                <a:close/>
                <a:moveTo>
                  <a:pt x="2217449" y="915081"/>
                </a:moveTo>
                <a:lnTo>
                  <a:pt x="2222094" y="916354"/>
                </a:lnTo>
                <a:lnTo>
                  <a:pt x="2221265" y="918031"/>
                </a:lnTo>
                <a:lnTo>
                  <a:pt x="2215873" y="917756"/>
                </a:lnTo>
                <a:close/>
                <a:moveTo>
                  <a:pt x="2649448" y="914899"/>
                </a:moveTo>
                <a:lnTo>
                  <a:pt x="2649231" y="917330"/>
                </a:lnTo>
                <a:lnTo>
                  <a:pt x="2647705" y="928338"/>
                </a:lnTo>
                <a:lnTo>
                  <a:pt x="2644711" y="946931"/>
                </a:lnTo>
                <a:lnTo>
                  <a:pt x="2635376" y="954078"/>
                </a:lnTo>
                <a:cubicBezTo>
                  <a:pt x="2634698" y="954510"/>
                  <a:pt x="2634105" y="955087"/>
                  <a:pt x="2633681" y="955772"/>
                </a:cubicBezTo>
                <a:lnTo>
                  <a:pt x="2619319" y="978134"/>
                </a:lnTo>
                <a:lnTo>
                  <a:pt x="2627310" y="930868"/>
                </a:lnTo>
                <a:close/>
                <a:moveTo>
                  <a:pt x="2257774" y="914723"/>
                </a:moveTo>
                <a:lnTo>
                  <a:pt x="2260659" y="915470"/>
                </a:lnTo>
                <a:lnTo>
                  <a:pt x="2276685" y="919536"/>
                </a:lnTo>
                <a:lnTo>
                  <a:pt x="2274844" y="923480"/>
                </a:lnTo>
                <a:lnTo>
                  <a:pt x="2271388" y="922919"/>
                </a:lnTo>
                <a:lnTo>
                  <a:pt x="2265798" y="922073"/>
                </a:lnTo>
                <a:lnTo>
                  <a:pt x="2254881" y="920773"/>
                </a:lnTo>
                <a:close/>
                <a:moveTo>
                  <a:pt x="2181682" y="914045"/>
                </a:moveTo>
                <a:lnTo>
                  <a:pt x="2184683" y="915469"/>
                </a:lnTo>
                <a:lnTo>
                  <a:pt x="2187138" y="916294"/>
                </a:lnTo>
                <a:lnTo>
                  <a:pt x="2182968" y="916081"/>
                </a:lnTo>
                <a:lnTo>
                  <a:pt x="2181189" y="915062"/>
                </a:lnTo>
                <a:close/>
                <a:moveTo>
                  <a:pt x="778105" y="914000"/>
                </a:moveTo>
                <a:lnTo>
                  <a:pt x="778883" y="916992"/>
                </a:lnTo>
                <a:lnTo>
                  <a:pt x="785163" y="930420"/>
                </a:lnTo>
                <a:lnTo>
                  <a:pt x="782904" y="932918"/>
                </a:lnTo>
                <a:lnTo>
                  <a:pt x="781305" y="928911"/>
                </a:lnTo>
                <a:lnTo>
                  <a:pt x="780294" y="926376"/>
                </a:lnTo>
                <a:lnTo>
                  <a:pt x="780221" y="926097"/>
                </a:lnTo>
                <a:lnTo>
                  <a:pt x="777626" y="916207"/>
                </a:lnTo>
                <a:lnTo>
                  <a:pt x="777330" y="914864"/>
                </a:lnTo>
                <a:close/>
                <a:moveTo>
                  <a:pt x="2793773" y="913952"/>
                </a:moveTo>
                <a:lnTo>
                  <a:pt x="2797013" y="932627"/>
                </a:lnTo>
                <a:lnTo>
                  <a:pt x="2791857" y="936298"/>
                </a:lnTo>
                <a:lnTo>
                  <a:pt x="2790671" y="937145"/>
                </a:lnTo>
                <a:lnTo>
                  <a:pt x="2777428" y="948946"/>
                </a:lnTo>
                <a:lnTo>
                  <a:pt x="2778007" y="936466"/>
                </a:lnTo>
                <a:lnTo>
                  <a:pt x="2776866" y="924165"/>
                </a:lnTo>
                <a:lnTo>
                  <a:pt x="2778372" y="922919"/>
                </a:lnTo>
                <a:lnTo>
                  <a:pt x="2780003" y="922919"/>
                </a:lnTo>
                <a:lnTo>
                  <a:pt x="2780034" y="922919"/>
                </a:lnTo>
                <a:lnTo>
                  <a:pt x="2780064" y="922919"/>
                </a:lnTo>
                <a:cubicBezTo>
                  <a:pt x="2783789" y="920918"/>
                  <a:pt x="2787414" y="918713"/>
                  <a:pt x="2790902" y="916315"/>
                </a:cubicBezTo>
                <a:close/>
                <a:moveTo>
                  <a:pt x="2294650" y="913041"/>
                </a:moveTo>
                <a:lnTo>
                  <a:pt x="2298036" y="914031"/>
                </a:lnTo>
                <a:lnTo>
                  <a:pt x="2305666" y="916686"/>
                </a:lnTo>
                <a:lnTo>
                  <a:pt x="2305527" y="917000"/>
                </a:lnTo>
                <a:lnTo>
                  <a:pt x="2293866" y="914457"/>
                </a:lnTo>
                <a:close/>
                <a:moveTo>
                  <a:pt x="2163444" y="912480"/>
                </a:moveTo>
                <a:lnTo>
                  <a:pt x="2165544" y="913777"/>
                </a:lnTo>
                <a:lnTo>
                  <a:pt x="2166923" y="914565"/>
                </a:lnTo>
                <a:lnTo>
                  <a:pt x="2166706" y="915253"/>
                </a:lnTo>
                <a:lnTo>
                  <a:pt x="2166256" y="915231"/>
                </a:lnTo>
                <a:lnTo>
                  <a:pt x="2162676" y="912760"/>
                </a:lnTo>
                <a:lnTo>
                  <a:pt x="2162371" y="912612"/>
                </a:lnTo>
                <a:close/>
                <a:moveTo>
                  <a:pt x="2484553" y="912466"/>
                </a:moveTo>
                <a:lnTo>
                  <a:pt x="2494927" y="916078"/>
                </a:lnTo>
                <a:lnTo>
                  <a:pt x="2493675" y="921264"/>
                </a:lnTo>
                <a:lnTo>
                  <a:pt x="2481697" y="916083"/>
                </a:lnTo>
                <a:close/>
                <a:moveTo>
                  <a:pt x="2593661" y="912054"/>
                </a:moveTo>
                <a:lnTo>
                  <a:pt x="2592367" y="912930"/>
                </a:lnTo>
                <a:lnTo>
                  <a:pt x="2590854" y="914290"/>
                </a:lnTo>
                <a:lnTo>
                  <a:pt x="2588285" y="915294"/>
                </a:lnTo>
                <a:lnTo>
                  <a:pt x="2578209" y="916689"/>
                </a:lnTo>
                <a:lnTo>
                  <a:pt x="2578571" y="914783"/>
                </a:lnTo>
                <a:close/>
                <a:moveTo>
                  <a:pt x="837917" y="911472"/>
                </a:moveTo>
                <a:lnTo>
                  <a:pt x="838705" y="913509"/>
                </a:lnTo>
                <a:lnTo>
                  <a:pt x="840132" y="917204"/>
                </a:lnTo>
                <a:lnTo>
                  <a:pt x="845100" y="930057"/>
                </a:lnTo>
                <a:lnTo>
                  <a:pt x="842994" y="932342"/>
                </a:lnTo>
                <a:lnTo>
                  <a:pt x="840587" y="929222"/>
                </a:lnTo>
                <a:lnTo>
                  <a:pt x="837710" y="925493"/>
                </a:lnTo>
                <a:lnTo>
                  <a:pt x="831998" y="918089"/>
                </a:lnTo>
                <a:lnTo>
                  <a:pt x="834553" y="915233"/>
                </a:lnTo>
                <a:lnTo>
                  <a:pt x="836194" y="913399"/>
                </a:lnTo>
                <a:close/>
                <a:moveTo>
                  <a:pt x="2205089" y="911276"/>
                </a:moveTo>
                <a:lnTo>
                  <a:pt x="2211870" y="913494"/>
                </a:lnTo>
                <a:lnTo>
                  <a:pt x="2209844" y="916954"/>
                </a:lnTo>
                <a:lnTo>
                  <a:pt x="2203306" y="914762"/>
                </a:lnTo>
                <a:close/>
                <a:moveTo>
                  <a:pt x="944262" y="910726"/>
                </a:moveTo>
                <a:lnTo>
                  <a:pt x="945838" y="911264"/>
                </a:lnTo>
                <a:lnTo>
                  <a:pt x="943204" y="914325"/>
                </a:lnTo>
                <a:lnTo>
                  <a:pt x="941972" y="913888"/>
                </a:lnTo>
                <a:lnTo>
                  <a:pt x="941575" y="913747"/>
                </a:lnTo>
                <a:close/>
                <a:moveTo>
                  <a:pt x="2286633" y="910698"/>
                </a:moveTo>
                <a:lnTo>
                  <a:pt x="2288899" y="911361"/>
                </a:lnTo>
                <a:lnTo>
                  <a:pt x="2287909" y="913158"/>
                </a:lnTo>
                <a:lnTo>
                  <a:pt x="2285716" y="912680"/>
                </a:lnTo>
                <a:close/>
                <a:moveTo>
                  <a:pt x="2232418" y="909710"/>
                </a:moveTo>
                <a:lnTo>
                  <a:pt x="2236278" y="909881"/>
                </a:lnTo>
                <a:lnTo>
                  <a:pt x="2240287" y="910382"/>
                </a:lnTo>
                <a:lnTo>
                  <a:pt x="2250522" y="912851"/>
                </a:lnTo>
                <a:lnTo>
                  <a:pt x="2247171" y="918853"/>
                </a:lnTo>
                <a:lnTo>
                  <a:pt x="2230293" y="914004"/>
                </a:lnTo>
                <a:close/>
                <a:moveTo>
                  <a:pt x="2882219" y="909520"/>
                </a:moveTo>
                <a:lnTo>
                  <a:pt x="2888451" y="926589"/>
                </a:lnTo>
                <a:lnTo>
                  <a:pt x="2876655" y="942946"/>
                </a:lnTo>
                <a:lnTo>
                  <a:pt x="2871984" y="923441"/>
                </a:lnTo>
                <a:close/>
                <a:moveTo>
                  <a:pt x="2476042" y="909502"/>
                </a:moveTo>
                <a:lnTo>
                  <a:pt x="2479580" y="910734"/>
                </a:lnTo>
                <a:lnTo>
                  <a:pt x="2476962" y="914035"/>
                </a:lnTo>
                <a:lnTo>
                  <a:pt x="2475129" y="913243"/>
                </a:lnTo>
                <a:close/>
                <a:moveTo>
                  <a:pt x="2220918" y="909199"/>
                </a:moveTo>
                <a:lnTo>
                  <a:pt x="2225530" y="909404"/>
                </a:lnTo>
                <a:lnTo>
                  <a:pt x="2224132" y="912233"/>
                </a:lnTo>
                <a:lnTo>
                  <a:pt x="2219854" y="911004"/>
                </a:lnTo>
                <a:close/>
                <a:moveTo>
                  <a:pt x="2212615" y="908828"/>
                </a:moveTo>
                <a:lnTo>
                  <a:pt x="2214549" y="908915"/>
                </a:lnTo>
                <a:lnTo>
                  <a:pt x="2214290" y="909357"/>
                </a:lnTo>
                <a:close/>
                <a:moveTo>
                  <a:pt x="1340055" y="908696"/>
                </a:moveTo>
                <a:lnTo>
                  <a:pt x="1340195" y="917704"/>
                </a:lnTo>
                <a:lnTo>
                  <a:pt x="1339505" y="917664"/>
                </a:lnTo>
                <a:lnTo>
                  <a:pt x="1338756" y="917620"/>
                </a:lnTo>
                <a:lnTo>
                  <a:pt x="1338693" y="917616"/>
                </a:lnTo>
                <a:close/>
                <a:moveTo>
                  <a:pt x="2196361" y="908420"/>
                </a:moveTo>
                <a:lnTo>
                  <a:pt x="2197263" y="908715"/>
                </a:lnTo>
                <a:lnTo>
                  <a:pt x="2195451" y="912128"/>
                </a:lnTo>
                <a:lnTo>
                  <a:pt x="2188753" y="909882"/>
                </a:lnTo>
                <a:lnTo>
                  <a:pt x="2187886" y="909465"/>
                </a:lnTo>
                <a:close/>
                <a:moveTo>
                  <a:pt x="2859641" y="908191"/>
                </a:moveTo>
                <a:lnTo>
                  <a:pt x="2864046" y="923129"/>
                </a:lnTo>
                <a:lnTo>
                  <a:pt x="2852917" y="938262"/>
                </a:lnTo>
                <a:lnTo>
                  <a:pt x="2849355" y="919997"/>
                </a:lnTo>
                <a:close/>
                <a:moveTo>
                  <a:pt x="2156238" y="908026"/>
                </a:moveTo>
                <a:lnTo>
                  <a:pt x="2157687" y="908922"/>
                </a:lnTo>
                <a:lnTo>
                  <a:pt x="2155996" y="909510"/>
                </a:lnTo>
                <a:lnTo>
                  <a:pt x="2155535" y="909286"/>
                </a:lnTo>
                <a:close/>
                <a:moveTo>
                  <a:pt x="2622161" y="907801"/>
                </a:moveTo>
                <a:lnTo>
                  <a:pt x="2621434" y="909033"/>
                </a:lnTo>
                <a:lnTo>
                  <a:pt x="2619659" y="910156"/>
                </a:lnTo>
                <a:lnTo>
                  <a:pt x="2604031" y="917450"/>
                </a:lnTo>
                <a:lnTo>
                  <a:pt x="2604629" y="914148"/>
                </a:lnTo>
                <a:close/>
                <a:moveTo>
                  <a:pt x="2453129" y="907398"/>
                </a:moveTo>
                <a:lnTo>
                  <a:pt x="2467583" y="917304"/>
                </a:lnTo>
                <a:lnTo>
                  <a:pt x="2466940" y="919510"/>
                </a:lnTo>
                <a:lnTo>
                  <a:pt x="2466537" y="919321"/>
                </a:lnTo>
                <a:lnTo>
                  <a:pt x="2455172" y="909790"/>
                </a:lnTo>
                <a:close/>
                <a:moveTo>
                  <a:pt x="815679" y="907179"/>
                </a:moveTo>
                <a:lnTo>
                  <a:pt x="815691" y="907194"/>
                </a:lnTo>
                <a:lnTo>
                  <a:pt x="815904" y="907471"/>
                </a:lnTo>
                <a:lnTo>
                  <a:pt x="824285" y="918340"/>
                </a:lnTo>
                <a:lnTo>
                  <a:pt x="821780" y="921138"/>
                </a:lnTo>
                <a:lnTo>
                  <a:pt x="818059" y="925295"/>
                </a:lnTo>
                <a:lnTo>
                  <a:pt x="810220" y="913219"/>
                </a:lnTo>
                <a:close/>
                <a:moveTo>
                  <a:pt x="2316448" y="905965"/>
                </a:moveTo>
                <a:lnTo>
                  <a:pt x="2323387" y="911253"/>
                </a:lnTo>
                <a:lnTo>
                  <a:pt x="2319071" y="909615"/>
                </a:lnTo>
                <a:lnTo>
                  <a:pt x="2318970" y="909542"/>
                </a:lnTo>
                <a:lnTo>
                  <a:pt x="2318569" y="909425"/>
                </a:lnTo>
                <a:lnTo>
                  <a:pt x="2315441" y="908238"/>
                </a:lnTo>
                <a:close/>
                <a:moveTo>
                  <a:pt x="785709" y="905522"/>
                </a:moveTo>
                <a:lnTo>
                  <a:pt x="793736" y="920936"/>
                </a:lnTo>
                <a:lnTo>
                  <a:pt x="790328" y="924706"/>
                </a:lnTo>
                <a:lnTo>
                  <a:pt x="785657" y="914620"/>
                </a:lnTo>
                <a:lnTo>
                  <a:pt x="783879" y="907562"/>
                </a:lnTo>
                <a:close/>
                <a:moveTo>
                  <a:pt x="2262970" y="903864"/>
                </a:moveTo>
                <a:lnTo>
                  <a:pt x="2264721" y="904294"/>
                </a:lnTo>
                <a:lnTo>
                  <a:pt x="2281508" y="909201"/>
                </a:lnTo>
                <a:lnTo>
                  <a:pt x="2280424" y="911526"/>
                </a:lnTo>
                <a:lnTo>
                  <a:pt x="2265123" y="908189"/>
                </a:lnTo>
                <a:lnTo>
                  <a:pt x="2261136" y="907696"/>
                </a:lnTo>
                <a:close/>
                <a:moveTo>
                  <a:pt x="2836920" y="903775"/>
                </a:moveTo>
                <a:lnTo>
                  <a:pt x="2841268" y="921312"/>
                </a:lnTo>
                <a:lnTo>
                  <a:pt x="2827568" y="936999"/>
                </a:lnTo>
                <a:lnTo>
                  <a:pt x="2824165" y="916121"/>
                </a:lnTo>
                <a:close/>
                <a:moveTo>
                  <a:pt x="2531084" y="903339"/>
                </a:moveTo>
                <a:lnTo>
                  <a:pt x="2550396" y="903901"/>
                </a:lnTo>
                <a:lnTo>
                  <a:pt x="2550173" y="905069"/>
                </a:lnTo>
                <a:lnTo>
                  <a:pt x="2546868" y="905632"/>
                </a:lnTo>
                <a:lnTo>
                  <a:pt x="2530178" y="904527"/>
                </a:lnTo>
                <a:close/>
                <a:moveTo>
                  <a:pt x="2561140" y="903213"/>
                </a:moveTo>
                <a:lnTo>
                  <a:pt x="2557521" y="904106"/>
                </a:lnTo>
                <a:lnTo>
                  <a:pt x="2556137" y="904066"/>
                </a:lnTo>
                <a:lnTo>
                  <a:pt x="2556131" y="904067"/>
                </a:lnTo>
                <a:lnTo>
                  <a:pt x="2556100" y="904066"/>
                </a:lnTo>
                <a:lnTo>
                  <a:pt x="2556093" y="904067"/>
                </a:lnTo>
                <a:lnTo>
                  <a:pt x="2556061" y="904066"/>
                </a:lnTo>
                <a:lnTo>
                  <a:pt x="2555632" y="904139"/>
                </a:lnTo>
                <a:lnTo>
                  <a:pt x="2555648" y="904054"/>
                </a:lnTo>
                <a:lnTo>
                  <a:pt x="2556061" y="904066"/>
                </a:lnTo>
                <a:lnTo>
                  <a:pt x="2556067" y="904065"/>
                </a:lnTo>
                <a:lnTo>
                  <a:pt x="2556100" y="904066"/>
                </a:lnTo>
                <a:lnTo>
                  <a:pt x="2556105" y="904065"/>
                </a:lnTo>
                <a:lnTo>
                  <a:pt x="2556137" y="904066"/>
                </a:lnTo>
                <a:close/>
                <a:moveTo>
                  <a:pt x="2562271" y="902953"/>
                </a:moveTo>
                <a:lnTo>
                  <a:pt x="2562226" y="903015"/>
                </a:lnTo>
                <a:lnTo>
                  <a:pt x="2561556" y="903129"/>
                </a:lnTo>
                <a:close/>
                <a:moveTo>
                  <a:pt x="2209381" y="902885"/>
                </a:moveTo>
                <a:lnTo>
                  <a:pt x="2216743" y="904681"/>
                </a:lnTo>
                <a:lnTo>
                  <a:pt x="2213718" y="904689"/>
                </a:lnTo>
                <a:lnTo>
                  <a:pt x="2208451" y="904703"/>
                </a:lnTo>
                <a:close/>
                <a:moveTo>
                  <a:pt x="2768521" y="902449"/>
                </a:moveTo>
                <a:lnTo>
                  <a:pt x="2771063" y="921605"/>
                </a:lnTo>
                <a:lnTo>
                  <a:pt x="2754155" y="935475"/>
                </a:lnTo>
                <a:lnTo>
                  <a:pt x="2754471" y="932740"/>
                </a:lnTo>
                <a:lnTo>
                  <a:pt x="2753352" y="912440"/>
                </a:lnTo>
                <a:lnTo>
                  <a:pt x="2762793" y="905309"/>
                </a:lnTo>
                <a:lnTo>
                  <a:pt x="2764994" y="904294"/>
                </a:lnTo>
                <a:close/>
                <a:moveTo>
                  <a:pt x="977729" y="902364"/>
                </a:moveTo>
                <a:lnTo>
                  <a:pt x="977821" y="902398"/>
                </a:lnTo>
                <a:lnTo>
                  <a:pt x="977854" y="902410"/>
                </a:lnTo>
                <a:lnTo>
                  <a:pt x="976141" y="904414"/>
                </a:lnTo>
                <a:lnTo>
                  <a:pt x="976029" y="904356"/>
                </a:lnTo>
                <a:close/>
                <a:moveTo>
                  <a:pt x="1109485" y="902173"/>
                </a:moveTo>
                <a:lnTo>
                  <a:pt x="1109574" y="902175"/>
                </a:lnTo>
                <a:lnTo>
                  <a:pt x="1109402" y="902381"/>
                </a:lnTo>
                <a:lnTo>
                  <a:pt x="1109248" y="902458"/>
                </a:lnTo>
                <a:close/>
                <a:moveTo>
                  <a:pt x="1331112" y="902027"/>
                </a:moveTo>
                <a:lnTo>
                  <a:pt x="1331760" y="902039"/>
                </a:lnTo>
                <a:lnTo>
                  <a:pt x="1331909" y="902041"/>
                </a:lnTo>
                <a:lnTo>
                  <a:pt x="1332682" y="902055"/>
                </a:lnTo>
                <a:lnTo>
                  <a:pt x="1333012" y="909095"/>
                </a:lnTo>
                <a:lnTo>
                  <a:pt x="1332121" y="914303"/>
                </a:lnTo>
                <a:lnTo>
                  <a:pt x="1331404" y="905585"/>
                </a:lnTo>
                <a:close/>
                <a:moveTo>
                  <a:pt x="2722395" y="901892"/>
                </a:moveTo>
                <a:lnTo>
                  <a:pt x="2723787" y="926527"/>
                </a:lnTo>
                <a:lnTo>
                  <a:pt x="2703541" y="941783"/>
                </a:lnTo>
                <a:lnTo>
                  <a:pt x="2705353" y="925460"/>
                </a:lnTo>
                <a:lnTo>
                  <a:pt x="2705637" y="911716"/>
                </a:lnTo>
                <a:close/>
                <a:moveTo>
                  <a:pt x="1314328" y="901726"/>
                </a:moveTo>
                <a:lnTo>
                  <a:pt x="1317590" y="901784"/>
                </a:lnTo>
                <a:lnTo>
                  <a:pt x="1319505" y="916496"/>
                </a:lnTo>
                <a:lnTo>
                  <a:pt x="1319316" y="916485"/>
                </a:lnTo>
                <a:lnTo>
                  <a:pt x="1314431" y="902336"/>
                </a:lnTo>
                <a:lnTo>
                  <a:pt x="1314384" y="902058"/>
                </a:lnTo>
                <a:close/>
                <a:moveTo>
                  <a:pt x="2127611" y="901719"/>
                </a:moveTo>
                <a:lnTo>
                  <a:pt x="2133039" y="913726"/>
                </a:lnTo>
                <a:lnTo>
                  <a:pt x="2132317" y="914954"/>
                </a:lnTo>
                <a:lnTo>
                  <a:pt x="2129127" y="920211"/>
                </a:lnTo>
                <a:lnTo>
                  <a:pt x="2129127" y="921734"/>
                </a:lnTo>
                <a:lnTo>
                  <a:pt x="2129127" y="921736"/>
                </a:lnTo>
                <a:lnTo>
                  <a:pt x="2129127" y="922411"/>
                </a:lnTo>
                <a:lnTo>
                  <a:pt x="2129553" y="931650"/>
                </a:lnTo>
                <a:lnTo>
                  <a:pt x="2127498" y="935466"/>
                </a:lnTo>
                <a:lnTo>
                  <a:pt x="2093710" y="1014718"/>
                </a:lnTo>
                <a:lnTo>
                  <a:pt x="2094838" y="1003298"/>
                </a:lnTo>
                <a:lnTo>
                  <a:pt x="2114686" y="925726"/>
                </a:lnTo>
                <a:close/>
                <a:moveTo>
                  <a:pt x="1302949" y="901522"/>
                </a:moveTo>
                <a:lnTo>
                  <a:pt x="1307884" y="901610"/>
                </a:lnTo>
                <a:lnTo>
                  <a:pt x="1308351" y="904156"/>
                </a:lnTo>
                <a:lnTo>
                  <a:pt x="1308468" y="904798"/>
                </a:lnTo>
                <a:lnTo>
                  <a:pt x="1309402" y="909896"/>
                </a:lnTo>
                <a:lnTo>
                  <a:pt x="1309550" y="914305"/>
                </a:lnTo>
                <a:lnTo>
                  <a:pt x="1309604" y="915917"/>
                </a:lnTo>
                <a:lnTo>
                  <a:pt x="1309251" y="915897"/>
                </a:lnTo>
                <a:lnTo>
                  <a:pt x="1308752" y="915867"/>
                </a:lnTo>
                <a:lnTo>
                  <a:pt x="1307759" y="915809"/>
                </a:lnTo>
                <a:lnTo>
                  <a:pt x="1305873" y="907653"/>
                </a:lnTo>
                <a:close/>
                <a:moveTo>
                  <a:pt x="1278347" y="901080"/>
                </a:moveTo>
                <a:lnTo>
                  <a:pt x="1279208" y="901096"/>
                </a:lnTo>
                <a:lnTo>
                  <a:pt x="1287084" y="901237"/>
                </a:lnTo>
                <a:lnTo>
                  <a:pt x="1295818" y="901394"/>
                </a:lnTo>
                <a:lnTo>
                  <a:pt x="1299065" y="908172"/>
                </a:lnTo>
                <a:lnTo>
                  <a:pt x="1299735" y="909571"/>
                </a:lnTo>
                <a:lnTo>
                  <a:pt x="1299965" y="910050"/>
                </a:lnTo>
                <a:lnTo>
                  <a:pt x="1301183" y="915425"/>
                </a:lnTo>
                <a:lnTo>
                  <a:pt x="1287145" y="914605"/>
                </a:lnTo>
                <a:close/>
                <a:moveTo>
                  <a:pt x="1263825" y="900820"/>
                </a:moveTo>
                <a:lnTo>
                  <a:pt x="1264012" y="900823"/>
                </a:lnTo>
                <a:lnTo>
                  <a:pt x="1271118" y="900951"/>
                </a:lnTo>
                <a:lnTo>
                  <a:pt x="1271630" y="900960"/>
                </a:lnTo>
                <a:lnTo>
                  <a:pt x="1280395" y="914211"/>
                </a:lnTo>
                <a:lnTo>
                  <a:pt x="1276255" y="913969"/>
                </a:lnTo>
                <a:lnTo>
                  <a:pt x="1272535" y="913752"/>
                </a:lnTo>
                <a:lnTo>
                  <a:pt x="1267842" y="913478"/>
                </a:lnTo>
                <a:lnTo>
                  <a:pt x="1266800" y="912088"/>
                </a:lnTo>
                <a:lnTo>
                  <a:pt x="1262780" y="906725"/>
                </a:lnTo>
                <a:close/>
                <a:moveTo>
                  <a:pt x="907525" y="900620"/>
                </a:moveTo>
                <a:lnTo>
                  <a:pt x="924880" y="911331"/>
                </a:lnTo>
                <a:lnTo>
                  <a:pt x="923759" y="912585"/>
                </a:lnTo>
                <a:lnTo>
                  <a:pt x="906632" y="902950"/>
                </a:lnTo>
                <a:lnTo>
                  <a:pt x="905843" y="902506"/>
                </a:lnTo>
                <a:lnTo>
                  <a:pt x="907110" y="901085"/>
                </a:lnTo>
                <a:close/>
                <a:moveTo>
                  <a:pt x="2173068" y="900598"/>
                </a:moveTo>
                <a:lnTo>
                  <a:pt x="2173947" y="900832"/>
                </a:lnTo>
                <a:lnTo>
                  <a:pt x="2172880" y="902766"/>
                </a:lnTo>
                <a:lnTo>
                  <a:pt x="2167969" y="901293"/>
                </a:lnTo>
                <a:close/>
                <a:moveTo>
                  <a:pt x="2576082" y="899545"/>
                </a:moveTo>
                <a:lnTo>
                  <a:pt x="2575832" y="900697"/>
                </a:lnTo>
                <a:lnTo>
                  <a:pt x="2569951" y="901699"/>
                </a:lnTo>
                <a:lnTo>
                  <a:pt x="2570523" y="900917"/>
                </a:lnTo>
                <a:close/>
                <a:moveTo>
                  <a:pt x="2302150" y="899482"/>
                </a:moveTo>
                <a:lnTo>
                  <a:pt x="2311430" y="903664"/>
                </a:lnTo>
                <a:lnTo>
                  <a:pt x="2310274" y="906278"/>
                </a:lnTo>
                <a:lnTo>
                  <a:pt x="2300452" y="902552"/>
                </a:lnTo>
                <a:close/>
                <a:moveTo>
                  <a:pt x="2505542" y="898804"/>
                </a:moveTo>
                <a:lnTo>
                  <a:pt x="2517323" y="902939"/>
                </a:lnTo>
                <a:lnTo>
                  <a:pt x="2523856" y="903129"/>
                </a:lnTo>
                <a:lnTo>
                  <a:pt x="2523634" y="904093"/>
                </a:lnTo>
                <a:lnTo>
                  <a:pt x="2510708" y="903237"/>
                </a:lnTo>
                <a:lnTo>
                  <a:pt x="2504898" y="901459"/>
                </a:lnTo>
                <a:close/>
                <a:moveTo>
                  <a:pt x="2426744" y="898795"/>
                </a:moveTo>
                <a:lnTo>
                  <a:pt x="2430004" y="904377"/>
                </a:lnTo>
                <a:lnTo>
                  <a:pt x="2440283" y="912668"/>
                </a:lnTo>
                <a:lnTo>
                  <a:pt x="2403804" y="969755"/>
                </a:lnTo>
                <a:close/>
                <a:moveTo>
                  <a:pt x="2237966" y="898502"/>
                </a:moveTo>
                <a:lnTo>
                  <a:pt x="2255076" y="901923"/>
                </a:lnTo>
                <a:lnTo>
                  <a:pt x="2256438" y="902258"/>
                </a:lnTo>
                <a:lnTo>
                  <a:pt x="2253900" y="906802"/>
                </a:lnTo>
                <a:lnTo>
                  <a:pt x="2237508" y="904776"/>
                </a:lnTo>
                <a:lnTo>
                  <a:pt x="2235147" y="904196"/>
                </a:lnTo>
                <a:close/>
                <a:moveTo>
                  <a:pt x="2190699" y="898196"/>
                </a:moveTo>
                <a:lnTo>
                  <a:pt x="2194330" y="899214"/>
                </a:lnTo>
                <a:lnTo>
                  <a:pt x="2201396" y="900937"/>
                </a:lnTo>
                <a:lnTo>
                  <a:pt x="2199417" y="904663"/>
                </a:lnTo>
                <a:lnTo>
                  <a:pt x="2191803" y="902260"/>
                </a:lnTo>
                <a:lnTo>
                  <a:pt x="2188084" y="900844"/>
                </a:lnTo>
                <a:lnTo>
                  <a:pt x="2189577" y="898349"/>
                </a:lnTo>
                <a:close/>
                <a:moveTo>
                  <a:pt x="2626888" y="898079"/>
                </a:moveTo>
                <a:lnTo>
                  <a:pt x="2625682" y="900682"/>
                </a:lnTo>
                <a:lnTo>
                  <a:pt x="2610387" y="906658"/>
                </a:lnTo>
                <a:lnTo>
                  <a:pt x="2620410" y="899850"/>
                </a:lnTo>
                <a:lnTo>
                  <a:pt x="2621195" y="899722"/>
                </a:lnTo>
                <a:close/>
                <a:moveTo>
                  <a:pt x="2341833" y="898066"/>
                </a:moveTo>
                <a:lnTo>
                  <a:pt x="2338737" y="906599"/>
                </a:lnTo>
                <a:lnTo>
                  <a:pt x="2337170" y="904943"/>
                </a:lnTo>
                <a:close/>
                <a:moveTo>
                  <a:pt x="2813154" y="898003"/>
                </a:moveTo>
                <a:lnTo>
                  <a:pt x="2816723" y="914789"/>
                </a:lnTo>
                <a:lnTo>
                  <a:pt x="2802595" y="928462"/>
                </a:lnTo>
                <a:lnTo>
                  <a:pt x="2800124" y="908725"/>
                </a:lnTo>
                <a:close/>
                <a:moveTo>
                  <a:pt x="2052217" y="897847"/>
                </a:moveTo>
                <a:lnTo>
                  <a:pt x="2049956" y="906128"/>
                </a:lnTo>
                <a:lnTo>
                  <a:pt x="2039299" y="930212"/>
                </a:lnTo>
                <a:lnTo>
                  <a:pt x="2022635" y="1006297"/>
                </a:lnTo>
                <a:lnTo>
                  <a:pt x="2022588" y="1006472"/>
                </a:lnTo>
                <a:lnTo>
                  <a:pt x="2022546" y="1016315"/>
                </a:lnTo>
                <a:lnTo>
                  <a:pt x="2020873" y="1020927"/>
                </a:lnTo>
                <a:lnTo>
                  <a:pt x="2020724" y="1015182"/>
                </a:lnTo>
                <a:cubicBezTo>
                  <a:pt x="2022909" y="988894"/>
                  <a:pt x="2027890" y="963120"/>
                  <a:pt x="2035434" y="938148"/>
                </a:cubicBezTo>
                <a:close/>
                <a:moveTo>
                  <a:pt x="792697" y="897732"/>
                </a:moveTo>
                <a:lnTo>
                  <a:pt x="796866" y="903803"/>
                </a:lnTo>
                <a:lnTo>
                  <a:pt x="799247" y="907272"/>
                </a:lnTo>
                <a:lnTo>
                  <a:pt x="802200" y="911573"/>
                </a:lnTo>
                <a:lnTo>
                  <a:pt x="797296" y="916998"/>
                </a:lnTo>
                <a:lnTo>
                  <a:pt x="790719" y="899937"/>
                </a:lnTo>
                <a:close/>
                <a:moveTo>
                  <a:pt x="2455548" y="897682"/>
                </a:moveTo>
                <a:lnTo>
                  <a:pt x="2469517" y="907230"/>
                </a:lnTo>
                <a:lnTo>
                  <a:pt x="2470433" y="907549"/>
                </a:lnTo>
                <a:lnTo>
                  <a:pt x="2469483" y="910801"/>
                </a:lnTo>
                <a:lnTo>
                  <a:pt x="2467460" y="909925"/>
                </a:lnTo>
                <a:lnTo>
                  <a:pt x="2454991" y="898560"/>
                </a:lnTo>
                <a:close/>
                <a:moveTo>
                  <a:pt x="2675334" y="897255"/>
                </a:moveTo>
                <a:lnTo>
                  <a:pt x="2674122" y="921057"/>
                </a:lnTo>
                <a:lnTo>
                  <a:pt x="2673571" y="924832"/>
                </a:lnTo>
                <a:lnTo>
                  <a:pt x="2651331" y="941860"/>
                </a:lnTo>
                <a:lnTo>
                  <a:pt x="2653369" y="929185"/>
                </a:lnTo>
                <a:lnTo>
                  <a:pt x="2655062" y="918178"/>
                </a:lnTo>
                <a:lnTo>
                  <a:pt x="2655821" y="910301"/>
                </a:lnTo>
                <a:lnTo>
                  <a:pt x="2670342" y="899827"/>
                </a:lnTo>
                <a:close/>
                <a:moveTo>
                  <a:pt x="2320322" y="897229"/>
                </a:moveTo>
                <a:lnTo>
                  <a:pt x="2326102" y="900905"/>
                </a:lnTo>
                <a:lnTo>
                  <a:pt x="2328581" y="903541"/>
                </a:lnTo>
                <a:lnTo>
                  <a:pt x="2330492" y="906334"/>
                </a:lnTo>
                <a:lnTo>
                  <a:pt x="2328282" y="904294"/>
                </a:lnTo>
                <a:lnTo>
                  <a:pt x="2319031" y="900141"/>
                </a:lnTo>
                <a:close/>
                <a:moveTo>
                  <a:pt x="773735" y="897212"/>
                </a:moveTo>
                <a:lnTo>
                  <a:pt x="776367" y="907325"/>
                </a:lnTo>
                <a:lnTo>
                  <a:pt x="776518" y="907904"/>
                </a:lnTo>
                <a:lnTo>
                  <a:pt x="776269" y="908181"/>
                </a:lnTo>
                <a:lnTo>
                  <a:pt x="775936" y="908551"/>
                </a:lnTo>
                <a:lnTo>
                  <a:pt x="775070" y="904625"/>
                </a:lnTo>
                <a:lnTo>
                  <a:pt x="774734" y="902759"/>
                </a:lnTo>
                <a:close/>
                <a:moveTo>
                  <a:pt x="825024" y="896841"/>
                </a:moveTo>
                <a:lnTo>
                  <a:pt x="826685" y="899151"/>
                </a:lnTo>
                <a:lnTo>
                  <a:pt x="827243" y="899926"/>
                </a:lnTo>
                <a:lnTo>
                  <a:pt x="827780" y="900674"/>
                </a:lnTo>
                <a:lnTo>
                  <a:pt x="827781" y="900675"/>
                </a:lnTo>
                <a:lnTo>
                  <a:pt x="834333" y="907115"/>
                </a:lnTo>
                <a:lnTo>
                  <a:pt x="828531" y="913596"/>
                </a:lnTo>
                <a:lnTo>
                  <a:pt x="824899" y="908889"/>
                </a:lnTo>
                <a:lnTo>
                  <a:pt x="819942" y="902463"/>
                </a:lnTo>
                <a:close/>
                <a:moveTo>
                  <a:pt x="781172" y="896809"/>
                </a:moveTo>
                <a:lnTo>
                  <a:pt x="783125" y="900559"/>
                </a:lnTo>
                <a:lnTo>
                  <a:pt x="782337" y="901435"/>
                </a:lnTo>
                <a:lnTo>
                  <a:pt x="781832" y="899432"/>
                </a:lnTo>
                <a:close/>
                <a:moveTo>
                  <a:pt x="2228359" y="896581"/>
                </a:moveTo>
                <a:lnTo>
                  <a:pt x="2231554" y="897220"/>
                </a:lnTo>
                <a:lnTo>
                  <a:pt x="2228869" y="902654"/>
                </a:lnTo>
                <a:lnTo>
                  <a:pt x="2225295" y="901776"/>
                </a:lnTo>
                <a:close/>
                <a:moveTo>
                  <a:pt x="2203800" y="896412"/>
                </a:moveTo>
                <a:lnTo>
                  <a:pt x="2203703" y="896596"/>
                </a:lnTo>
                <a:lnTo>
                  <a:pt x="2203247" y="896487"/>
                </a:lnTo>
                <a:close/>
                <a:moveTo>
                  <a:pt x="2497554" y="896000"/>
                </a:moveTo>
                <a:lnTo>
                  <a:pt x="2499597" y="896717"/>
                </a:lnTo>
                <a:lnTo>
                  <a:pt x="2498933" y="899472"/>
                </a:lnTo>
                <a:lnTo>
                  <a:pt x="2495745" y="898292"/>
                </a:lnTo>
                <a:close/>
                <a:moveTo>
                  <a:pt x="1114815" y="895748"/>
                </a:moveTo>
                <a:lnTo>
                  <a:pt x="1114910" y="895755"/>
                </a:lnTo>
                <a:lnTo>
                  <a:pt x="1114339" y="896442"/>
                </a:lnTo>
                <a:lnTo>
                  <a:pt x="1114243" y="896440"/>
                </a:lnTo>
                <a:close/>
                <a:moveTo>
                  <a:pt x="2293606" y="895633"/>
                </a:moveTo>
                <a:lnTo>
                  <a:pt x="2296777" y="897062"/>
                </a:lnTo>
                <a:lnTo>
                  <a:pt x="2294911" y="900449"/>
                </a:lnTo>
                <a:lnTo>
                  <a:pt x="2291904" y="899309"/>
                </a:lnTo>
                <a:close/>
                <a:moveTo>
                  <a:pt x="2592223" y="895562"/>
                </a:moveTo>
                <a:lnTo>
                  <a:pt x="2589179" y="897386"/>
                </a:lnTo>
                <a:lnTo>
                  <a:pt x="2584546" y="899213"/>
                </a:lnTo>
                <a:lnTo>
                  <a:pt x="2581625" y="899711"/>
                </a:lnTo>
                <a:lnTo>
                  <a:pt x="2581974" y="898091"/>
                </a:lnTo>
                <a:close/>
                <a:moveTo>
                  <a:pt x="958225" y="895234"/>
                </a:moveTo>
                <a:lnTo>
                  <a:pt x="958815" y="895450"/>
                </a:lnTo>
                <a:lnTo>
                  <a:pt x="959295" y="895625"/>
                </a:lnTo>
                <a:lnTo>
                  <a:pt x="959201" y="895734"/>
                </a:lnTo>
                <a:lnTo>
                  <a:pt x="958451" y="895350"/>
                </a:lnTo>
                <a:lnTo>
                  <a:pt x="958267" y="895256"/>
                </a:lnTo>
                <a:close/>
                <a:moveTo>
                  <a:pt x="2214310" y="894980"/>
                </a:moveTo>
                <a:lnTo>
                  <a:pt x="2222218" y="895757"/>
                </a:lnTo>
                <a:lnTo>
                  <a:pt x="2219512" y="900375"/>
                </a:lnTo>
                <a:lnTo>
                  <a:pt x="2211628" y="898490"/>
                </a:lnTo>
                <a:lnTo>
                  <a:pt x="2213357" y="895110"/>
                </a:lnTo>
                <a:close/>
                <a:moveTo>
                  <a:pt x="912776" y="894731"/>
                </a:moveTo>
                <a:lnTo>
                  <a:pt x="919447" y="898467"/>
                </a:lnTo>
                <a:lnTo>
                  <a:pt x="930735" y="904787"/>
                </a:lnTo>
                <a:lnTo>
                  <a:pt x="930227" y="905354"/>
                </a:lnTo>
                <a:lnTo>
                  <a:pt x="928381" y="907417"/>
                </a:lnTo>
                <a:lnTo>
                  <a:pt x="911478" y="896187"/>
                </a:lnTo>
                <a:close/>
                <a:moveTo>
                  <a:pt x="2267512" y="894447"/>
                </a:moveTo>
                <a:lnTo>
                  <a:pt x="2268275" y="894641"/>
                </a:lnTo>
                <a:lnTo>
                  <a:pt x="2269907" y="895258"/>
                </a:lnTo>
                <a:lnTo>
                  <a:pt x="2267458" y="894544"/>
                </a:lnTo>
                <a:close/>
                <a:moveTo>
                  <a:pt x="2167417" y="894134"/>
                </a:moveTo>
                <a:lnTo>
                  <a:pt x="2171511" y="894735"/>
                </a:lnTo>
                <a:lnTo>
                  <a:pt x="2167890" y="895456"/>
                </a:lnTo>
                <a:lnTo>
                  <a:pt x="2166314" y="895130"/>
                </a:lnTo>
                <a:close/>
                <a:moveTo>
                  <a:pt x="2507021" y="893629"/>
                </a:moveTo>
                <a:lnTo>
                  <a:pt x="2516475" y="896673"/>
                </a:lnTo>
                <a:lnTo>
                  <a:pt x="2523393" y="897307"/>
                </a:lnTo>
                <a:lnTo>
                  <a:pt x="2517389" y="897519"/>
                </a:lnTo>
                <a:lnTo>
                  <a:pt x="2506941" y="893865"/>
                </a:lnTo>
                <a:close/>
                <a:moveTo>
                  <a:pt x="2500965" y="891680"/>
                </a:moveTo>
                <a:lnTo>
                  <a:pt x="2501040" y="891703"/>
                </a:lnTo>
                <a:lnTo>
                  <a:pt x="2501009" y="891791"/>
                </a:lnTo>
                <a:lnTo>
                  <a:pt x="2500906" y="891755"/>
                </a:lnTo>
                <a:close/>
                <a:moveTo>
                  <a:pt x="1265453" y="891622"/>
                </a:moveTo>
                <a:lnTo>
                  <a:pt x="1267764" y="895116"/>
                </a:lnTo>
                <a:lnTo>
                  <a:pt x="1266505" y="895093"/>
                </a:lnTo>
                <a:lnTo>
                  <a:pt x="1265836" y="895081"/>
                </a:lnTo>
                <a:lnTo>
                  <a:pt x="1264844" y="895063"/>
                </a:lnTo>
                <a:close/>
                <a:moveTo>
                  <a:pt x="830094" y="891231"/>
                </a:moveTo>
                <a:lnTo>
                  <a:pt x="833193" y="899250"/>
                </a:lnTo>
                <a:lnTo>
                  <a:pt x="832802" y="898920"/>
                </a:lnTo>
                <a:lnTo>
                  <a:pt x="832648" y="898790"/>
                </a:lnTo>
                <a:lnTo>
                  <a:pt x="828485" y="893011"/>
                </a:lnTo>
                <a:lnTo>
                  <a:pt x="828519" y="892973"/>
                </a:lnTo>
                <a:lnTo>
                  <a:pt x="828728" y="892742"/>
                </a:lnTo>
                <a:close/>
                <a:moveTo>
                  <a:pt x="2875209" y="890323"/>
                </a:moveTo>
                <a:lnTo>
                  <a:pt x="2879510" y="902101"/>
                </a:lnTo>
                <a:lnTo>
                  <a:pt x="2869977" y="915063"/>
                </a:lnTo>
                <a:lnTo>
                  <a:pt x="2866458" y="900367"/>
                </a:lnTo>
                <a:close/>
                <a:moveTo>
                  <a:pt x="2481015" y="890194"/>
                </a:moveTo>
                <a:lnTo>
                  <a:pt x="2492630" y="894272"/>
                </a:lnTo>
                <a:lnTo>
                  <a:pt x="2490873" y="896489"/>
                </a:lnTo>
                <a:lnTo>
                  <a:pt x="2480205" y="892541"/>
                </a:lnTo>
                <a:lnTo>
                  <a:pt x="2480482" y="891594"/>
                </a:lnTo>
                <a:close/>
                <a:moveTo>
                  <a:pt x="2421717" y="890177"/>
                </a:moveTo>
                <a:lnTo>
                  <a:pt x="2422879" y="892170"/>
                </a:lnTo>
                <a:lnTo>
                  <a:pt x="2396289" y="975139"/>
                </a:lnTo>
                <a:lnTo>
                  <a:pt x="2394098" y="987606"/>
                </a:lnTo>
                <a:lnTo>
                  <a:pt x="2361946" y="1049374"/>
                </a:lnTo>
                <a:lnTo>
                  <a:pt x="2373851" y="977779"/>
                </a:lnTo>
                <a:lnTo>
                  <a:pt x="2382487" y="952063"/>
                </a:lnTo>
                <a:close/>
                <a:moveTo>
                  <a:pt x="2177723" y="889886"/>
                </a:moveTo>
                <a:lnTo>
                  <a:pt x="2179909" y="890003"/>
                </a:lnTo>
                <a:lnTo>
                  <a:pt x="2179169" y="891349"/>
                </a:lnTo>
                <a:lnTo>
                  <a:pt x="2173653" y="890717"/>
                </a:lnTo>
                <a:close/>
                <a:moveTo>
                  <a:pt x="1119706" y="889846"/>
                </a:moveTo>
                <a:lnTo>
                  <a:pt x="1119709" y="889848"/>
                </a:lnTo>
                <a:lnTo>
                  <a:pt x="1119720" y="889856"/>
                </a:lnTo>
                <a:lnTo>
                  <a:pt x="1119777" y="889893"/>
                </a:lnTo>
                <a:lnTo>
                  <a:pt x="1119722" y="889960"/>
                </a:lnTo>
                <a:lnTo>
                  <a:pt x="1119618" y="889952"/>
                </a:lnTo>
                <a:lnTo>
                  <a:pt x="1119695" y="889859"/>
                </a:lnTo>
                <a:close/>
                <a:moveTo>
                  <a:pt x="2242309" y="889731"/>
                </a:moveTo>
                <a:lnTo>
                  <a:pt x="2258968" y="892271"/>
                </a:lnTo>
                <a:lnTo>
                  <a:pt x="2261403" y="892891"/>
                </a:lnTo>
                <a:lnTo>
                  <a:pt x="2261164" y="893388"/>
                </a:lnTo>
                <a:lnTo>
                  <a:pt x="2241781" y="890796"/>
                </a:lnTo>
                <a:close/>
                <a:moveTo>
                  <a:pt x="1200929" y="889619"/>
                </a:moveTo>
                <a:lnTo>
                  <a:pt x="1203220" y="891682"/>
                </a:lnTo>
                <a:lnTo>
                  <a:pt x="1200577" y="890129"/>
                </a:lnTo>
                <a:lnTo>
                  <a:pt x="1200761" y="889861"/>
                </a:lnTo>
                <a:close/>
                <a:moveTo>
                  <a:pt x="2308058" y="889432"/>
                </a:moveTo>
                <a:lnTo>
                  <a:pt x="2315606" y="894235"/>
                </a:lnTo>
                <a:lnTo>
                  <a:pt x="2313991" y="897880"/>
                </a:lnTo>
                <a:lnTo>
                  <a:pt x="2312002" y="896987"/>
                </a:lnTo>
                <a:lnTo>
                  <a:pt x="2311401" y="896525"/>
                </a:lnTo>
                <a:lnTo>
                  <a:pt x="2309194" y="895726"/>
                </a:lnTo>
                <a:lnTo>
                  <a:pt x="2305215" y="893941"/>
                </a:lnTo>
                <a:lnTo>
                  <a:pt x="2306441" y="891725"/>
                </a:lnTo>
                <a:close/>
                <a:moveTo>
                  <a:pt x="2789514" y="889404"/>
                </a:moveTo>
                <a:lnTo>
                  <a:pt x="2792501" y="906618"/>
                </a:lnTo>
                <a:lnTo>
                  <a:pt x="2786268" y="911742"/>
                </a:lnTo>
                <a:lnTo>
                  <a:pt x="2776284" y="917900"/>
                </a:lnTo>
                <a:lnTo>
                  <a:pt x="2774558" y="899290"/>
                </a:lnTo>
                <a:lnTo>
                  <a:pt x="2776000" y="898536"/>
                </a:lnTo>
                <a:close/>
                <a:moveTo>
                  <a:pt x="1259617" y="889312"/>
                </a:moveTo>
                <a:lnTo>
                  <a:pt x="1259655" y="890033"/>
                </a:lnTo>
                <a:lnTo>
                  <a:pt x="1259656" y="890043"/>
                </a:lnTo>
                <a:lnTo>
                  <a:pt x="1259472" y="891087"/>
                </a:lnTo>
                <a:lnTo>
                  <a:pt x="1259576" y="889813"/>
                </a:lnTo>
                <a:close/>
                <a:moveTo>
                  <a:pt x="888803" y="889065"/>
                </a:moveTo>
                <a:lnTo>
                  <a:pt x="892791" y="891526"/>
                </a:lnTo>
                <a:lnTo>
                  <a:pt x="895540" y="893223"/>
                </a:lnTo>
                <a:lnTo>
                  <a:pt x="901938" y="897172"/>
                </a:lnTo>
                <a:lnTo>
                  <a:pt x="900508" y="898781"/>
                </a:lnTo>
                <a:lnTo>
                  <a:pt x="900457" y="898739"/>
                </a:lnTo>
                <a:lnTo>
                  <a:pt x="892624" y="892404"/>
                </a:lnTo>
                <a:lnTo>
                  <a:pt x="888675" y="889211"/>
                </a:lnTo>
                <a:lnTo>
                  <a:pt x="888749" y="889126"/>
                </a:lnTo>
                <a:close/>
                <a:moveTo>
                  <a:pt x="2744365" y="889014"/>
                </a:moveTo>
                <a:lnTo>
                  <a:pt x="2746318" y="909573"/>
                </a:lnTo>
                <a:lnTo>
                  <a:pt x="2729120" y="922511"/>
                </a:lnTo>
                <a:lnTo>
                  <a:pt x="2728726" y="898181"/>
                </a:lnTo>
                <a:close/>
                <a:moveTo>
                  <a:pt x="2233216" y="888345"/>
                </a:moveTo>
                <a:lnTo>
                  <a:pt x="2235750" y="888732"/>
                </a:lnTo>
                <a:lnTo>
                  <a:pt x="2235091" y="890064"/>
                </a:lnTo>
                <a:lnTo>
                  <a:pt x="2232208" y="890054"/>
                </a:lnTo>
                <a:close/>
                <a:moveTo>
                  <a:pt x="801139" y="888321"/>
                </a:moveTo>
                <a:lnTo>
                  <a:pt x="803975" y="891999"/>
                </a:lnTo>
                <a:lnTo>
                  <a:pt x="811303" y="901504"/>
                </a:lnTo>
                <a:lnTo>
                  <a:pt x="808939" y="904119"/>
                </a:lnTo>
                <a:lnTo>
                  <a:pt x="806246" y="907097"/>
                </a:lnTo>
                <a:lnTo>
                  <a:pt x="797031" y="892900"/>
                </a:lnTo>
                <a:close/>
                <a:moveTo>
                  <a:pt x="2853583" y="887645"/>
                </a:moveTo>
                <a:lnTo>
                  <a:pt x="2857896" y="902271"/>
                </a:lnTo>
                <a:lnTo>
                  <a:pt x="2848088" y="913502"/>
                </a:lnTo>
                <a:lnTo>
                  <a:pt x="2844718" y="896227"/>
                </a:lnTo>
                <a:close/>
                <a:moveTo>
                  <a:pt x="1196485" y="887492"/>
                </a:moveTo>
                <a:lnTo>
                  <a:pt x="1200310" y="889062"/>
                </a:lnTo>
                <a:lnTo>
                  <a:pt x="1200826" y="889526"/>
                </a:lnTo>
                <a:lnTo>
                  <a:pt x="1200566" y="889737"/>
                </a:lnTo>
                <a:lnTo>
                  <a:pt x="1200290" y="889960"/>
                </a:lnTo>
                <a:lnTo>
                  <a:pt x="1198143" y="888698"/>
                </a:lnTo>
                <a:lnTo>
                  <a:pt x="1197680" y="888426"/>
                </a:lnTo>
                <a:close/>
                <a:moveTo>
                  <a:pt x="2271538" y="887237"/>
                </a:moveTo>
                <a:lnTo>
                  <a:pt x="2287939" y="893080"/>
                </a:lnTo>
                <a:lnTo>
                  <a:pt x="2288841" y="893486"/>
                </a:lnTo>
                <a:lnTo>
                  <a:pt x="2286994" y="897446"/>
                </a:lnTo>
                <a:lnTo>
                  <a:pt x="2269537" y="890822"/>
                </a:lnTo>
                <a:close/>
                <a:moveTo>
                  <a:pt x="2217989" y="886025"/>
                </a:moveTo>
                <a:lnTo>
                  <a:pt x="2227106" y="887414"/>
                </a:lnTo>
                <a:lnTo>
                  <a:pt x="2225572" y="890032"/>
                </a:lnTo>
                <a:lnTo>
                  <a:pt x="2221096" y="890017"/>
                </a:lnTo>
                <a:lnTo>
                  <a:pt x="2216433" y="889096"/>
                </a:lnTo>
                <a:close/>
                <a:moveTo>
                  <a:pt x="2698258" y="885448"/>
                </a:moveTo>
                <a:lnTo>
                  <a:pt x="2698588" y="907979"/>
                </a:lnTo>
                <a:lnTo>
                  <a:pt x="2686800" y="914700"/>
                </a:lnTo>
                <a:lnTo>
                  <a:pt x="2680094" y="919835"/>
                </a:lnTo>
                <a:lnTo>
                  <a:pt x="2681582" y="894037"/>
                </a:lnTo>
                <a:close/>
                <a:moveTo>
                  <a:pt x="2051220" y="885304"/>
                </a:moveTo>
                <a:lnTo>
                  <a:pt x="2029905" y="936523"/>
                </a:lnTo>
                <a:cubicBezTo>
                  <a:pt x="2022252" y="962105"/>
                  <a:pt x="2017257" y="988478"/>
                  <a:pt x="2015037" y="1015223"/>
                </a:cubicBezTo>
                <a:lnTo>
                  <a:pt x="2015497" y="1035749"/>
                </a:lnTo>
                <a:lnTo>
                  <a:pt x="2013855" y="1040273"/>
                </a:lnTo>
                <a:lnTo>
                  <a:pt x="2012956" y="1024400"/>
                </a:lnTo>
                <a:cubicBezTo>
                  <a:pt x="2014452" y="997756"/>
                  <a:pt x="2018885" y="971538"/>
                  <a:pt x="2026006" y="946063"/>
                </a:cubicBezTo>
                <a:lnTo>
                  <a:pt x="2045704" y="896181"/>
                </a:lnTo>
                <a:close/>
                <a:moveTo>
                  <a:pt x="2205789" y="884159"/>
                </a:moveTo>
                <a:lnTo>
                  <a:pt x="2209970" y="884796"/>
                </a:lnTo>
                <a:lnTo>
                  <a:pt x="2208518" y="887531"/>
                </a:lnTo>
                <a:lnTo>
                  <a:pt x="2199082" y="885667"/>
                </a:lnTo>
                <a:lnTo>
                  <a:pt x="2198730" y="885599"/>
                </a:lnTo>
                <a:close/>
                <a:moveTo>
                  <a:pt x="943506" y="883928"/>
                </a:moveTo>
                <a:lnTo>
                  <a:pt x="943701" y="884007"/>
                </a:lnTo>
                <a:lnTo>
                  <a:pt x="943521" y="883941"/>
                </a:lnTo>
                <a:lnTo>
                  <a:pt x="943516" y="883937"/>
                </a:lnTo>
                <a:close/>
                <a:moveTo>
                  <a:pt x="893373" y="883867"/>
                </a:moveTo>
                <a:lnTo>
                  <a:pt x="906986" y="891489"/>
                </a:lnTo>
                <a:lnTo>
                  <a:pt x="906029" y="892567"/>
                </a:lnTo>
                <a:lnTo>
                  <a:pt x="893211" y="884051"/>
                </a:lnTo>
                <a:close/>
                <a:moveTo>
                  <a:pt x="2555470" y="883772"/>
                </a:moveTo>
                <a:lnTo>
                  <a:pt x="2554196" y="888730"/>
                </a:lnTo>
                <a:lnTo>
                  <a:pt x="2542820" y="887967"/>
                </a:lnTo>
                <a:lnTo>
                  <a:pt x="2545887" y="883949"/>
                </a:lnTo>
                <a:close/>
                <a:moveTo>
                  <a:pt x="2299112" y="883738"/>
                </a:moveTo>
                <a:lnTo>
                  <a:pt x="2303092" y="886272"/>
                </a:lnTo>
                <a:lnTo>
                  <a:pt x="2301369" y="888727"/>
                </a:lnTo>
                <a:lnTo>
                  <a:pt x="2299828" y="891523"/>
                </a:lnTo>
                <a:lnTo>
                  <a:pt x="2296252" y="889918"/>
                </a:lnTo>
                <a:close/>
                <a:moveTo>
                  <a:pt x="747964" y="883591"/>
                </a:moveTo>
                <a:lnTo>
                  <a:pt x="748349" y="907099"/>
                </a:lnTo>
                <a:lnTo>
                  <a:pt x="706070" y="954755"/>
                </a:lnTo>
                <a:cubicBezTo>
                  <a:pt x="682872" y="980493"/>
                  <a:pt x="663736" y="1001659"/>
                  <a:pt x="645448" y="1021471"/>
                </a:cubicBezTo>
                <a:cubicBezTo>
                  <a:pt x="485260" y="1194530"/>
                  <a:pt x="346744" y="1341172"/>
                  <a:pt x="298993" y="1386216"/>
                </a:cubicBezTo>
                <a:cubicBezTo>
                  <a:pt x="277523" y="1406606"/>
                  <a:pt x="253119" y="1423362"/>
                  <a:pt x="226747" y="1436019"/>
                </a:cubicBezTo>
                <a:lnTo>
                  <a:pt x="180268" y="1449960"/>
                </a:lnTo>
                <a:lnTo>
                  <a:pt x="179106" y="1447345"/>
                </a:lnTo>
                <a:lnTo>
                  <a:pt x="177691" y="1450733"/>
                </a:lnTo>
                <a:lnTo>
                  <a:pt x="173663" y="1451941"/>
                </a:lnTo>
                <a:lnTo>
                  <a:pt x="173196" y="1452081"/>
                </a:lnTo>
                <a:lnTo>
                  <a:pt x="171422" y="1449093"/>
                </a:lnTo>
                <a:lnTo>
                  <a:pt x="210535" y="1434700"/>
                </a:lnTo>
                <a:lnTo>
                  <a:pt x="217024" y="1432312"/>
                </a:lnTo>
                <a:lnTo>
                  <a:pt x="225860" y="1429060"/>
                </a:lnTo>
                <a:cubicBezTo>
                  <a:pt x="250727" y="1415600"/>
                  <a:pt x="273669" y="1398583"/>
                  <a:pt x="293914" y="1378428"/>
                </a:cubicBezTo>
                <a:cubicBezTo>
                  <a:pt x="349964" y="1323226"/>
                  <a:pt x="511507" y="1146102"/>
                  <a:pt x="637830" y="1007249"/>
                </a:cubicBezTo>
                <a:cubicBezTo>
                  <a:pt x="655270" y="987775"/>
                  <a:pt x="674575" y="966440"/>
                  <a:pt x="698451" y="939516"/>
                </a:cubicBezTo>
                <a:close/>
                <a:moveTo>
                  <a:pt x="993788" y="883541"/>
                </a:moveTo>
                <a:lnTo>
                  <a:pt x="993792" y="883543"/>
                </a:lnTo>
                <a:lnTo>
                  <a:pt x="993798" y="883544"/>
                </a:lnTo>
                <a:lnTo>
                  <a:pt x="993840" y="883557"/>
                </a:lnTo>
                <a:lnTo>
                  <a:pt x="993466" y="884021"/>
                </a:lnTo>
                <a:lnTo>
                  <a:pt x="992948" y="884662"/>
                </a:lnTo>
                <a:lnTo>
                  <a:pt x="992855" y="884635"/>
                </a:lnTo>
                <a:close/>
                <a:moveTo>
                  <a:pt x="2579569" y="883419"/>
                </a:moveTo>
                <a:lnTo>
                  <a:pt x="2579197" y="885135"/>
                </a:lnTo>
                <a:lnTo>
                  <a:pt x="2559697" y="888268"/>
                </a:lnTo>
                <a:lnTo>
                  <a:pt x="2560877" y="883673"/>
                </a:lnTo>
                <a:lnTo>
                  <a:pt x="2561358" y="883664"/>
                </a:lnTo>
                <a:lnTo>
                  <a:pt x="2575957" y="884382"/>
                </a:lnTo>
                <a:lnTo>
                  <a:pt x="2575964" y="884380"/>
                </a:lnTo>
                <a:lnTo>
                  <a:pt x="2575995" y="884382"/>
                </a:lnTo>
                <a:lnTo>
                  <a:pt x="2576002" y="884380"/>
                </a:lnTo>
                <a:lnTo>
                  <a:pt x="2576033" y="884382"/>
                </a:lnTo>
                <a:close/>
                <a:moveTo>
                  <a:pt x="968750" y="883197"/>
                </a:moveTo>
                <a:lnTo>
                  <a:pt x="969148" y="883479"/>
                </a:lnTo>
                <a:lnTo>
                  <a:pt x="969519" y="883743"/>
                </a:lnTo>
                <a:lnTo>
                  <a:pt x="969061" y="884276"/>
                </a:lnTo>
                <a:lnTo>
                  <a:pt x="968520" y="884904"/>
                </a:lnTo>
                <a:lnTo>
                  <a:pt x="968310" y="884833"/>
                </a:lnTo>
                <a:lnTo>
                  <a:pt x="967764" y="884648"/>
                </a:lnTo>
                <a:lnTo>
                  <a:pt x="967530" y="884569"/>
                </a:lnTo>
                <a:close/>
                <a:moveTo>
                  <a:pt x="2535827" y="883070"/>
                </a:moveTo>
                <a:lnTo>
                  <a:pt x="2539861" y="883485"/>
                </a:lnTo>
                <a:lnTo>
                  <a:pt x="2536754" y="887560"/>
                </a:lnTo>
                <a:lnTo>
                  <a:pt x="2534524" y="887411"/>
                </a:lnTo>
                <a:close/>
                <a:moveTo>
                  <a:pt x="2831704" y="882738"/>
                </a:moveTo>
                <a:lnTo>
                  <a:pt x="2835214" y="896895"/>
                </a:lnTo>
                <a:lnTo>
                  <a:pt x="2822964" y="908751"/>
                </a:lnTo>
                <a:lnTo>
                  <a:pt x="2820258" y="892157"/>
                </a:lnTo>
                <a:close/>
                <a:moveTo>
                  <a:pt x="1286877" y="882729"/>
                </a:moveTo>
                <a:lnTo>
                  <a:pt x="1293031" y="895575"/>
                </a:lnTo>
                <a:lnTo>
                  <a:pt x="1274548" y="895239"/>
                </a:lnTo>
                <a:lnTo>
                  <a:pt x="1269989" y="888231"/>
                </a:lnTo>
                <a:lnTo>
                  <a:pt x="1268865" y="886503"/>
                </a:lnTo>
                <a:lnTo>
                  <a:pt x="1266735" y="883229"/>
                </a:lnTo>
                <a:close/>
                <a:moveTo>
                  <a:pt x="1300793" y="882384"/>
                </a:moveTo>
                <a:lnTo>
                  <a:pt x="1306499" y="895820"/>
                </a:lnTo>
                <a:lnTo>
                  <a:pt x="1300175" y="895705"/>
                </a:lnTo>
                <a:lnTo>
                  <a:pt x="1300116" y="895582"/>
                </a:lnTo>
                <a:lnTo>
                  <a:pt x="1293903" y="882555"/>
                </a:lnTo>
                <a:close/>
                <a:moveTo>
                  <a:pt x="2245957" y="882364"/>
                </a:moveTo>
                <a:lnTo>
                  <a:pt x="2265195" y="884984"/>
                </a:lnTo>
                <a:lnTo>
                  <a:pt x="2263281" y="888975"/>
                </a:lnTo>
                <a:lnTo>
                  <a:pt x="2258518" y="887699"/>
                </a:lnTo>
                <a:lnTo>
                  <a:pt x="2244368" y="885574"/>
                </a:lnTo>
                <a:close/>
                <a:moveTo>
                  <a:pt x="1314676" y="882040"/>
                </a:moveTo>
                <a:lnTo>
                  <a:pt x="1315209" y="883498"/>
                </a:lnTo>
                <a:lnTo>
                  <a:pt x="1316838" y="896008"/>
                </a:lnTo>
                <a:lnTo>
                  <a:pt x="1315466" y="895983"/>
                </a:lnTo>
                <a:lnTo>
                  <a:pt x="1313303" y="895944"/>
                </a:lnTo>
                <a:lnTo>
                  <a:pt x="1307620" y="882215"/>
                </a:lnTo>
                <a:lnTo>
                  <a:pt x="1308512" y="882193"/>
                </a:lnTo>
                <a:lnTo>
                  <a:pt x="1310179" y="882152"/>
                </a:lnTo>
                <a:close/>
                <a:moveTo>
                  <a:pt x="2468132" y="881996"/>
                </a:moveTo>
                <a:lnTo>
                  <a:pt x="2476456" y="887565"/>
                </a:lnTo>
                <a:lnTo>
                  <a:pt x="2475495" y="890070"/>
                </a:lnTo>
                <a:lnTo>
                  <a:pt x="2475333" y="890739"/>
                </a:lnTo>
                <a:lnTo>
                  <a:pt x="2473661" y="890120"/>
                </a:lnTo>
                <a:lnTo>
                  <a:pt x="2466366" y="884125"/>
                </a:lnTo>
                <a:close/>
                <a:moveTo>
                  <a:pt x="1321674" y="881867"/>
                </a:moveTo>
                <a:lnTo>
                  <a:pt x="1321410" y="882810"/>
                </a:lnTo>
                <a:lnTo>
                  <a:pt x="1320998" y="884278"/>
                </a:lnTo>
                <a:lnTo>
                  <a:pt x="1320932" y="883759"/>
                </a:lnTo>
                <a:lnTo>
                  <a:pt x="1320927" y="883719"/>
                </a:lnTo>
                <a:lnTo>
                  <a:pt x="1320844" y="883070"/>
                </a:lnTo>
                <a:lnTo>
                  <a:pt x="1320418" y="881898"/>
                </a:lnTo>
                <a:close/>
                <a:moveTo>
                  <a:pt x="1331723" y="881617"/>
                </a:moveTo>
                <a:lnTo>
                  <a:pt x="1332411" y="896291"/>
                </a:lnTo>
                <a:lnTo>
                  <a:pt x="1331479" y="896274"/>
                </a:lnTo>
                <a:lnTo>
                  <a:pt x="1330941" y="896265"/>
                </a:lnTo>
                <a:lnTo>
                  <a:pt x="1330637" y="896259"/>
                </a:lnTo>
                <a:lnTo>
                  <a:pt x="1329528" y="882776"/>
                </a:lnTo>
                <a:lnTo>
                  <a:pt x="1329438" y="881674"/>
                </a:lnTo>
                <a:lnTo>
                  <a:pt x="1330698" y="881643"/>
                </a:lnTo>
                <a:close/>
                <a:moveTo>
                  <a:pt x="2237427" y="881204"/>
                </a:moveTo>
                <a:lnTo>
                  <a:pt x="2239343" y="881465"/>
                </a:lnTo>
                <a:lnTo>
                  <a:pt x="2237799" y="884588"/>
                </a:lnTo>
                <a:lnTo>
                  <a:pt x="2235624" y="884261"/>
                </a:lnTo>
                <a:close/>
                <a:moveTo>
                  <a:pt x="2223287" y="880587"/>
                </a:moveTo>
                <a:lnTo>
                  <a:pt x="2230936" y="880878"/>
                </a:lnTo>
                <a:lnTo>
                  <a:pt x="2229492" y="883340"/>
                </a:lnTo>
                <a:lnTo>
                  <a:pt x="2220085" y="881928"/>
                </a:lnTo>
                <a:lnTo>
                  <a:pt x="2220478" y="881161"/>
                </a:lnTo>
                <a:close/>
                <a:moveTo>
                  <a:pt x="2511651" y="879869"/>
                </a:moveTo>
                <a:lnTo>
                  <a:pt x="2516643" y="881094"/>
                </a:lnTo>
                <a:lnTo>
                  <a:pt x="2522660" y="881714"/>
                </a:lnTo>
                <a:lnTo>
                  <a:pt x="2522908" y="881772"/>
                </a:lnTo>
                <a:lnTo>
                  <a:pt x="2523512" y="881801"/>
                </a:lnTo>
                <a:lnTo>
                  <a:pt x="2529654" y="882434"/>
                </a:lnTo>
                <a:lnTo>
                  <a:pt x="2528282" y="886992"/>
                </a:lnTo>
                <a:lnTo>
                  <a:pt x="2521121" y="886512"/>
                </a:lnTo>
                <a:lnTo>
                  <a:pt x="2510622" y="884142"/>
                </a:lnTo>
                <a:lnTo>
                  <a:pt x="2510274" y="883964"/>
                </a:lnTo>
                <a:close/>
                <a:moveTo>
                  <a:pt x="2461613" y="879009"/>
                </a:moveTo>
                <a:lnTo>
                  <a:pt x="2464128" y="879819"/>
                </a:lnTo>
                <a:lnTo>
                  <a:pt x="2462904" y="881281"/>
                </a:lnTo>
                <a:lnTo>
                  <a:pt x="2461201" y="879881"/>
                </a:lnTo>
                <a:close/>
                <a:moveTo>
                  <a:pt x="2765360" y="878626"/>
                </a:moveTo>
                <a:lnTo>
                  <a:pt x="2767651" y="895889"/>
                </a:lnTo>
                <a:lnTo>
                  <a:pt x="2760023" y="899890"/>
                </a:lnTo>
                <a:lnTo>
                  <a:pt x="2757820" y="900907"/>
                </a:lnTo>
                <a:lnTo>
                  <a:pt x="2752921" y="904599"/>
                </a:lnTo>
                <a:lnTo>
                  <a:pt x="2751869" y="885521"/>
                </a:lnTo>
                <a:lnTo>
                  <a:pt x="2759744" y="881942"/>
                </a:lnTo>
                <a:close/>
                <a:moveTo>
                  <a:pt x="2652703" y="878277"/>
                </a:moveTo>
                <a:lnTo>
                  <a:pt x="2650128" y="907252"/>
                </a:lnTo>
                <a:lnTo>
                  <a:pt x="2628644" y="922984"/>
                </a:lnTo>
                <a:lnTo>
                  <a:pt x="2629509" y="917862"/>
                </a:lnTo>
                <a:lnTo>
                  <a:pt x="2641266" y="895286"/>
                </a:lnTo>
                <a:lnTo>
                  <a:pt x="2643209" y="891931"/>
                </a:lnTo>
                <a:lnTo>
                  <a:pt x="2643209" y="884364"/>
                </a:lnTo>
                <a:lnTo>
                  <a:pt x="2651047" y="879040"/>
                </a:lnTo>
                <a:close/>
                <a:moveTo>
                  <a:pt x="2485563" y="878240"/>
                </a:moveTo>
                <a:lnTo>
                  <a:pt x="2494890" y="883010"/>
                </a:lnTo>
                <a:lnTo>
                  <a:pt x="2484972" y="879796"/>
                </a:lnTo>
                <a:close/>
                <a:moveTo>
                  <a:pt x="953883" y="877677"/>
                </a:moveTo>
                <a:lnTo>
                  <a:pt x="954730" y="877962"/>
                </a:lnTo>
                <a:lnTo>
                  <a:pt x="954583" y="878126"/>
                </a:lnTo>
                <a:close/>
                <a:moveTo>
                  <a:pt x="810995" y="877332"/>
                </a:moveTo>
                <a:lnTo>
                  <a:pt x="820812" y="890984"/>
                </a:lnTo>
                <a:lnTo>
                  <a:pt x="819222" y="892743"/>
                </a:lnTo>
                <a:lnTo>
                  <a:pt x="817401" y="894757"/>
                </a:lnTo>
                <a:lnTo>
                  <a:pt x="815564" y="896789"/>
                </a:lnTo>
                <a:lnTo>
                  <a:pt x="805381" y="883591"/>
                </a:lnTo>
                <a:close/>
                <a:moveTo>
                  <a:pt x="974604" y="876617"/>
                </a:moveTo>
                <a:lnTo>
                  <a:pt x="975428" y="876876"/>
                </a:lnTo>
                <a:lnTo>
                  <a:pt x="974725" y="877693"/>
                </a:lnTo>
                <a:lnTo>
                  <a:pt x="973963" y="878579"/>
                </a:lnTo>
                <a:lnTo>
                  <a:pt x="973453" y="878202"/>
                </a:lnTo>
                <a:lnTo>
                  <a:pt x="973297" y="878087"/>
                </a:lnTo>
                <a:close/>
                <a:moveTo>
                  <a:pt x="2605149" y="876565"/>
                </a:moveTo>
                <a:lnTo>
                  <a:pt x="2605141" y="876613"/>
                </a:lnTo>
                <a:lnTo>
                  <a:pt x="2604892" y="876728"/>
                </a:lnTo>
                <a:close/>
                <a:moveTo>
                  <a:pt x="2808587" y="876517"/>
                </a:moveTo>
                <a:lnTo>
                  <a:pt x="2811640" y="890879"/>
                </a:lnTo>
                <a:lnTo>
                  <a:pt x="2799174" y="901131"/>
                </a:lnTo>
                <a:lnTo>
                  <a:pt x="2797067" y="884302"/>
                </a:lnTo>
                <a:close/>
                <a:moveTo>
                  <a:pt x="2277812" y="876000"/>
                </a:moveTo>
                <a:lnTo>
                  <a:pt x="2294283" y="881824"/>
                </a:lnTo>
                <a:lnTo>
                  <a:pt x="2291501" y="887786"/>
                </a:lnTo>
                <a:lnTo>
                  <a:pt x="2275294" y="880511"/>
                </a:lnTo>
                <a:close/>
                <a:moveTo>
                  <a:pt x="2493635" y="875449"/>
                </a:moveTo>
                <a:lnTo>
                  <a:pt x="2505287" y="878307"/>
                </a:lnTo>
                <a:lnTo>
                  <a:pt x="2503536" y="880516"/>
                </a:lnTo>
                <a:close/>
                <a:moveTo>
                  <a:pt x="784702" y="875233"/>
                </a:moveTo>
                <a:lnTo>
                  <a:pt x="790343" y="892534"/>
                </a:lnTo>
                <a:lnTo>
                  <a:pt x="788608" y="894463"/>
                </a:lnTo>
                <a:lnTo>
                  <a:pt x="782257" y="877989"/>
                </a:lnTo>
                <a:close/>
                <a:moveTo>
                  <a:pt x="2587031" y="874665"/>
                </a:moveTo>
                <a:lnTo>
                  <a:pt x="2594875" y="874998"/>
                </a:lnTo>
                <a:lnTo>
                  <a:pt x="2594881" y="874997"/>
                </a:lnTo>
                <a:lnTo>
                  <a:pt x="2594911" y="874998"/>
                </a:lnTo>
                <a:lnTo>
                  <a:pt x="2594917" y="874997"/>
                </a:lnTo>
                <a:lnTo>
                  <a:pt x="2594949" y="874998"/>
                </a:lnTo>
                <a:lnTo>
                  <a:pt x="2596395" y="874681"/>
                </a:lnTo>
                <a:lnTo>
                  <a:pt x="2592336" y="876014"/>
                </a:lnTo>
                <a:lnTo>
                  <a:pt x="2586740" y="876014"/>
                </a:lnTo>
                <a:close/>
                <a:moveTo>
                  <a:pt x="2720810" y="873832"/>
                </a:moveTo>
                <a:lnTo>
                  <a:pt x="2721986" y="894638"/>
                </a:lnTo>
                <a:lnTo>
                  <a:pt x="2705798" y="903866"/>
                </a:lnTo>
                <a:lnTo>
                  <a:pt x="2706263" y="881324"/>
                </a:lnTo>
                <a:close/>
                <a:moveTo>
                  <a:pt x="2563450" y="873662"/>
                </a:moveTo>
                <a:lnTo>
                  <a:pt x="2581512" y="874430"/>
                </a:lnTo>
                <a:lnTo>
                  <a:pt x="2581169" y="876014"/>
                </a:lnTo>
                <a:lnTo>
                  <a:pt x="2562845" y="876014"/>
                </a:lnTo>
                <a:close/>
                <a:moveTo>
                  <a:pt x="2555461" y="873323"/>
                </a:moveTo>
                <a:lnTo>
                  <a:pt x="2558122" y="873436"/>
                </a:lnTo>
                <a:lnTo>
                  <a:pt x="2557462" y="876014"/>
                </a:lnTo>
                <a:lnTo>
                  <a:pt x="2551946" y="876014"/>
                </a:lnTo>
                <a:lnTo>
                  <a:pt x="2553496" y="873982"/>
                </a:lnTo>
                <a:lnTo>
                  <a:pt x="2554269" y="873982"/>
                </a:lnTo>
                <a:lnTo>
                  <a:pt x="2554305" y="873982"/>
                </a:lnTo>
                <a:lnTo>
                  <a:pt x="2554343" y="873982"/>
                </a:lnTo>
                <a:close/>
                <a:moveTo>
                  <a:pt x="2475511" y="873101"/>
                </a:moveTo>
                <a:lnTo>
                  <a:pt x="2480935" y="875874"/>
                </a:lnTo>
                <a:lnTo>
                  <a:pt x="2480045" y="878199"/>
                </a:lnTo>
                <a:lnTo>
                  <a:pt x="2473138" y="875961"/>
                </a:lnTo>
                <a:close/>
                <a:moveTo>
                  <a:pt x="2868839" y="872878"/>
                </a:moveTo>
                <a:lnTo>
                  <a:pt x="2873181" y="884768"/>
                </a:lnTo>
                <a:lnTo>
                  <a:pt x="2864973" y="894167"/>
                </a:lnTo>
                <a:lnTo>
                  <a:pt x="2861561" y="879923"/>
                </a:lnTo>
                <a:close/>
                <a:moveTo>
                  <a:pt x="1185737" y="872653"/>
                </a:moveTo>
                <a:lnTo>
                  <a:pt x="1191820" y="875476"/>
                </a:lnTo>
                <a:lnTo>
                  <a:pt x="1199070" y="878840"/>
                </a:lnTo>
                <a:lnTo>
                  <a:pt x="1199160" y="878926"/>
                </a:lnTo>
                <a:lnTo>
                  <a:pt x="1194002" y="876550"/>
                </a:lnTo>
                <a:lnTo>
                  <a:pt x="1188195" y="873875"/>
                </a:lnTo>
                <a:lnTo>
                  <a:pt x="1185696" y="872724"/>
                </a:lnTo>
                <a:lnTo>
                  <a:pt x="1185707" y="872704"/>
                </a:lnTo>
                <a:close/>
                <a:moveTo>
                  <a:pt x="2538966" y="872621"/>
                </a:moveTo>
                <a:lnTo>
                  <a:pt x="2548010" y="873006"/>
                </a:lnTo>
                <a:lnTo>
                  <a:pt x="2547494" y="873474"/>
                </a:lnTo>
                <a:lnTo>
                  <a:pt x="2545558" y="876014"/>
                </a:lnTo>
                <a:lnTo>
                  <a:pt x="2537947" y="876014"/>
                </a:lnTo>
                <a:close/>
                <a:moveTo>
                  <a:pt x="2411094" y="871985"/>
                </a:moveTo>
                <a:lnTo>
                  <a:pt x="2411148" y="872058"/>
                </a:lnTo>
                <a:lnTo>
                  <a:pt x="2418973" y="885474"/>
                </a:lnTo>
                <a:lnTo>
                  <a:pt x="2388937" y="932849"/>
                </a:lnTo>
                <a:lnTo>
                  <a:pt x="2406482" y="880587"/>
                </a:lnTo>
                <a:close/>
                <a:moveTo>
                  <a:pt x="933963" y="870972"/>
                </a:moveTo>
                <a:lnTo>
                  <a:pt x="936628" y="871869"/>
                </a:lnTo>
                <a:lnTo>
                  <a:pt x="938883" y="872628"/>
                </a:lnTo>
                <a:lnTo>
                  <a:pt x="940533" y="873184"/>
                </a:lnTo>
                <a:lnTo>
                  <a:pt x="946088" y="877312"/>
                </a:lnTo>
                <a:lnTo>
                  <a:pt x="942242" y="876011"/>
                </a:lnTo>
                <a:lnTo>
                  <a:pt x="937405" y="874373"/>
                </a:lnTo>
                <a:lnTo>
                  <a:pt x="934050" y="873001"/>
                </a:lnTo>
                <a:lnTo>
                  <a:pt x="932788" y="872485"/>
                </a:lnTo>
                <a:lnTo>
                  <a:pt x="932660" y="872433"/>
                </a:lnTo>
                <a:lnTo>
                  <a:pt x="932783" y="872295"/>
                </a:lnTo>
                <a:close/>
                <a:moveTo>
                  <a:pt x="890480" y="870456"/>
                </a:moveTo>
                <a:lnTo>
                  <a:pt x="892677" y="871273"/>
                </a:lnTo>
                <a:lnTo>
                  <a:pt x="895791" y="872412"/>
                </a:lnTo>
                <a:lnTo>
                  <a:pt x="895431" y="872822"/>
                </a:lnTo>
                <a:close/>
                <a:moveTo>
                  <a:pt x="2251941" y="870271"/>
                </a:moveTo>
                <a:lnTo>
                  <a:pt x="2265397" y="871612"/>
                </a:lnTo>
                <a:lnTo>
                  <a:pt x="2265599" y="871682"/>
                </a:lnTo>
                <a:lnTo>
                  <a:pt x="2270709" y="873489"/>
                </a:lnTo>
                <a:lnTo>
                  <a:pt x="2268474" y="878148"/>
                </a:lnTo>
                <a:lnTo>
                  <a:pt x="2262752" y="876692"/>
                </a:lnTo>
                <a:lnTo>
                  <a:pt x="2249453" y="875299"/>
                </a:lnTo>
                <a:close/>
                <a:moveTo>
                  <a:pt x="2518131" y="869940"/>
                </a:moveTo>
                <a:lnTo>
                  <a:pt x="2527142" y="872119"/>
                </a:lnTo>
                <a:lnTo>
                  <a:pt x="2532691" y="872355"/>
                </a:lnTo>
                <a:lnTo>
                  <a:pt x="2531589" y="876014"/>
                </a:lnTo>
                <a:lnTo>
                  <a:pt x="2524956" y="876014"/>
                </a:lnTo>
                <a:lnTo>
                  <a:pt x="2524482" y="875967"/>
                </a:lnTo>
                <a:lnTo>
                  <a:pt x="2515154" y="873709"/>
                </a:lnTo>
                <a:close/>
                <a:moveTo>
                  <a:pt x="2244322" y="869513"/>
                </a:moveTo>
                <a:lnTo>
                  <a:pt x="2245213" y="869601"/>
                </a:lnTo>
                <a:lnTo>
                  <a:pt x="2242743" y="874595"/>
                </a:lnTo>
                <a:lnTo>
                  <a:pt x="2241407" y="874455"/>
                </a:lnTo>
                <a:close/>
                <a:moveTo>
                  <a:pt x="2848147" y="869207"/>
                </a:moveTo>
                <a:lnTo>
                  <a:pt x="2851627" y="881011"/>
                </a:lnTo>
                <a:lnTo>
                  <a:pt x="2843318" y="889052"/>
                </a:lnTo>
                <a:lnTo>
                  <a:pt x="2840803" y="876159"/>
                </a:lnTo>
                <a:lnTo>
                  <a:pt x="2840519" y="875484"/>
                </a:lnTo>
                <a:close/>
                <a:moveTo>
                  <a:pt x="2466459" y="868780"/>
                </a:moveTo>
                <a:lnTo>
                  <a:pt x="2467624" y="869066"/>
                </a:lnTo>
                <a:lnTo>
                  <a:pt x="2471479" y="871038"/>
                </a:lnTo>
                <a:lnTo>
                  <a:pt x="2468590" y="874487"/>
                </a:lnTo>
                <a:lnTo>
                  <a:pt x="2464399" y="873129"/>
                </a:lnTo>
                <a:close/>
                <a:moveTo>
                  <a:pt x="2218536" y="868607"/>
                </a:moveTo>
                <a:lnTo>
                  <a:pt x="2216833" y="871880"/>
                </a:lnTo>
                <a:lnTo>
                  <a:pt x="2206615" y="870809"/>
                </a:lnTo>
                <a:lnTo>
                  <a:pt x="2215985" y="868906"/>
                </a:lnTo>
                <a:close/>
                <a:moveTo>
                  <a:pt x="926843" y="868576"/>
                </a:moveTo>
                <a:lnTo>
                  <a:pt x="926921" y="868602"/>
                </a:lnTo>
                <a:lnTo>
                  <a:pt x="927229" y="868706"/>
                </a:lnTo>
                <a:lnTo>
                  <a:pt x="927118" y="868830"/>
                </a:lnTo>
                <a:close/>
                <a:moveTo>
                  <a:pt x="790750" y="868415"/>
                </a:moveTo>
                <a:lnTo>
                  <a:pt x="796613" y="882452"/>
                </a:lnTo>
                <a:lnTo>
                  <a:pt x="796844" y="882751"/>
                </a:lnTo>
                <a:lnTo>
                  <a:pt x="797905" y="884128"/>
                </a:lnTo>
                <a:lnTo>
                  <a:pt x="794090" y="888370"/>
                </a:lnTo>
                <a:lnTo>
                  <a:pt x="792438" y="885825"/>
                </a:lnTo>
                <a:lnTo>
                  <a:pt x="788867" y="873387"/>
                </a:lnTo>
                <a:lnTo>
                  <a:pt x="788250" y="871234"/>
                </a:lnTo>
                <a:close/>
                <a:moveTo>
                  <a:pt x="2227304" y="867820"/>
                </a:moveTo>
                <a:lnTo>
                  <a:pt x="2237962" y="868880"/>
                </a:lnTo>
                <a:lnTo>
                  <a:pt x="2235083" y="873792"/>
                </a:lnTo>
                <a:lnTo>
                  <a:pt x="2224799" y="872715"/>
                </a:lnTo>
                <a:close/>
                <a:moveTo>
                  <a:pt x="2676864" y="867153"/>
                </a:moveTo>
                <a:lnTo>
                  <a:pt x="2675682" y="890399"/>
                </a:lnTo>
                <a:lnTo>
                  <a:pt x="2667048" y="894860"/>
                </a:lnTo>
                <a:lnTo>
                  <a:pt x="2656570" y="902533"/>
                </a:lnTo>
                <a:lnTo>
                  <a:pt x="2659197" y="875288"/>
                </a:lnTo>
                <a:close/>
                <a:moveTo>
                  <a:pt x="820280" y="866981"/>
                </a:moveTo>
                <a:lnTo>
                  <a:pt x="825271" y="872561"/>
                </a:lnTo>
                <a:lnTo>
                  <a:pt x="825590" y="879576"/>
                </a:lnTo>
                <a:lnTo>
                  <a:pt x="827247" y="883866"/>
                </a:lnTo>
                <a:lnTo>
                  <a:pt x="824270" y="887160"/>
                </a:lnTo>
                <a:lnTo>
                  <a:pt x="814431" y="873502"/>
                </a:lnTo>
                <a:close/>
                <a:moveTo>
                  <a:pt x="2785573" y="866686"/>
                </a:moveTo>
                <a:lnTo>
                  <a:pt x="2788290" y="882346"/>
                </a:lnTo>
                <a:lnTo>
                  <a:pt x="2773889" y="892080"/>
                </a:lnTo>
                <a:lnTo>
                  <a:pt x="2772263" y="874548"/>
                </a:lnTo>
                <a:close/>
                <a:moveTo>
                  <a:pt x="2424808" y="866048"/>
                </a:moveTo>
                <a:lnTo>
                  <a:pt x="2424948" y="866196"/>
                </a:lnTo>
                <a:lnTo>
                  <a:pt x="2424880" y="866166"/>
                </a:lnTo>
                <a:close/>
                <a:moveTo>
                  <a:pt x="2606977" y="866038"/>
                </a:moveTo>
                <a:lnTo>
                  <a:pt x="2606961" y="866130"/>
                </a:lnTo>
                <a:lnTo>
                  <a:pt x="2597514" y="868210"/>
                </a:lnTo>
                <a:lnTo>
                  <a:pt x="2588660" y="867121"/>
                </a:lnTo>
                <a:lnTo>
                  <a:pt x="2588756" y="866680"/>
                </a:lnTo>
                <a:lnTo>
                  <a:pt x="2596398" y="867378"/>
                </a:lnTo>
                <a:lnTo>
                  <a:pt x="2596412" y="867376"/>
                </a:lnTo>
                <a:lnTo>
                  <a:pt x="2596433" y="867378"/>
                </a:lnTo>
                <a:lnTo>
                  <a:pt x="2596448" y="867376"/>
                </a:lnTo>
                <a:lnTo>
                  <a:pt x="2596471" y="867378"/>
                </a:lnTo>
                <a:lnTo>
                  <a:pt x="2603753" y="866363"/>
                </a:lnTo>
                <a:close/>
                <a:moveTo>
                  <a:pt x="1277406" y="865543"/>
                </a:moveTo>
                <a:lnTo>
                  <a:pt x="1278950" y="867684"/>
                </a:lnTo>
                <a:lnTo>
                  <a:pt x="1281089" y="870648"/>
                </a:lnTo>
                <a:lnTo>
                  <a:pt x="1282371" y="873324"/>
                </a:lnTo>
                <a:lnTo>
                  <a:pt x="1283590" y="875868"/>
                </a:lnTo>
                <a:lnTo>
                  <a:pt x="1284392" y="877543"/>
                </a:lnTo>
                <a:lnTo>
                  <a:pt x="1277683" y="877708"/>
                </a:lnTo>
                <a:lnTo>
                  <a:pt x="1271552" y="877858"/>
                </a:lnTo>
                <a:lnTo>
                  <a:pt x="1264998" y="878019"/>
                </a:lnTo>
                <a:lnTo>
                  <a:pt x="1264859" y="875306"/>
                </a:lnTo>
                <a:lnTo>
                  <a:pt x="1264405" y="866452"/>
                </a:lnTo>
                <a:close/>
                <a:moveTo>
                  <a:pt x="938932" y="865400"/>
                </a:moveTo>
                <a:lnTo>
                  <a:pt x="947397" y="868062"/>
                </a:lnTo>
                <a:lnTo>
                  <a:pt x="953854" y="872639"/>
                </a:lnTo>
                <a:lnTo>
                  <a:pt x="939611" y="867793"/>
                </a:lnTo>
                <a:lnTo>
                  <a:pt x="938398" y="866460"/>
                </a:lnTo>
                <a:lnTo>
                  <a:pt x="938191" y="866231"/>
                </a:lnTo>
                <a:lnTo>
                  <a:pt x="938750" y="865604"/>
                </a:lnTo>
                <a:close/>
                <a:moveTo>
                  <a:pt x="2452052" y="865260"/>
                </a:moveTo>
                <a:lnTo>
                  <a:pt x="2452463" y="865346"/>
                </a:lnTo>
                <a:lnTo>
                  <a:pt x="2459964" y="867187"/>
                </a:lnTo>
                <a:lnTo>
                  <a:pt x="2458745" y="869749"/>
                </a:lnTo>
                <a:close/>
                <a:moveTo>
                  <a:pt x="2482050" y="865217"/>
                </a:moveTo>
                <a:lnTo>
                  <a:pt x="2484570" y="866392"/>
                </a:lnTo>
                <a:lnTo>
                  <a:pt x="2484243" y="867241"/>
                </a:lnTo>
                <a:lnTo>
                  <a:pt x="2481029" y="866448"/>
                </a:lnTo>
                <a:close/>
                <a:moveTo>
                  <a:pt x="2569676" y="864936"/>
                </a:moveTo>
                <a:lnTo>
                  <a:pt x="2583296" y="866181"/>
                </a:lnTo>
                <a:lnTo>
                  <a:pt x="2583155" y="866829"/>
                </a:lnTo>
                <a:lnTo>
                  <a:pt x="2567618" y="866151"/>
                </a:lnTo>
                <a:close/>
                <a:moveTo>
                  <a:pt x="2443578" y="864899"/>
                </a:moveTo>
                <a:lnTo>
                  <a:pt x="2446178" y="867224"/>
                </a:lnTo>
                <a:lnTo>
                  <a:pt x="2445548" y="867020"/>
                </a:lnTo>
                <a:lnTo>
                  <a:pt x="2444749" y="866363"/>
                </a:lnTo>
                <a:close/>
                <a:moveTo>
                  <a:pt x="2742052" y="864667"/>
                </a:moveTo>
                <a:lnTo>
                  <a:pt x="2743732" y="882361"/>
                </a:lnTo>
                <a:lnTo>
                  <a:pt x="2743085" y="882619"/>
                </a:lnTo>
                <a:lnTo>
                  <a:pt x="2728607" y="890864"/>
                </a:lnTo>
                <a:lnTo>
                  <a:pt x="2728269" y="870020"/>
                </a:lnTo>
                <a:lnTo>
                  <a:pt x="2730957" y="869071"/>
                </a:lnTo>
                <a:close/>
                <a:moveTo>
                  <a:pt x="1293171" y="864440"/>
                </a:moveTo>
                <a:lnTo>
                  <a:pt x="1297868" y="875498"/>
                </a:lnTo>
                <a:lnTo>
                  <a:pt x="1298382" y="876708"/>
                </a:lnTo>
                <a:lnTo>
                  <a:pt x="1298589" y="877194"/>
                </a:lnTo>
                <a:lnTo>
                  <a:pt x="1292931" y="877333"/>
                </a:lnTo>
                <a:lnTo>
                  <a:pt x="1291430" y="877370"/>
                </a:lnTo>
                <a:lnTo>
                  <a:pt x="1289535" y="873398"/>
                </a:lnTo>
                <a:lnTo>
                  <a:pt x="1286878" y="867827"/>
                </a:lnTo>
                <a:lnTo>
                  <a:pt x="1284889" y="865019"/>
                </a:lnTo>
                <a:close/>
                <a:moveTo>
                  <a:pt x="2827049" y="863959"/>
                </a:moveTo>
                <a:lnTo>
                  <a:pt x="2829983" y="875795"/>
                </a:lnTo>
                <a:lnTo>
                  <a:pt x="2819056" y="884781"/>
                </a:lnTo>
                <a:lnTo>
                  <a:pt x="2816804" y="870965"/>
                </a:lnTo>
                <a:lnTo>
                  <a:pt x="2825340" y="865198"/>
                </a:lnTo>
                <a:close/>
                <a:moveTo>
                  <a:pt x="2140716" y="863835"/>
                </a:moveTo>
                <a:lnTo>
                  <a:pt x="2111410" y="914755"/>
                </a:lnTo>
                <a:cubicBezTo>
                  <a:pt x="2103288" y="933436"/>
                  <a:pt x="2097002" y="952347"/>
                  <a:pt x="2092534" y="971466"/>
                </a:cubicBezTo>
                <a:lnTo>
                  <a:pt x="2090935" y="983144"/>
                </a:lnTo>
                <a:lnTo>
                  <a:pt x="2088690" y="990654"/>
                </a:lnTo>
                <a:lnTo>
                  <a:pt x="2088130" y="1003600"/>
                </a:lnTo>
                <a:lnTo>
                  <a:pt x="2084583" y="1029431"/>
                </a:lnTo>
                <a:lnTo>
                  <a:pt x="2084881" y="1035445"/>
                </a:lnTo>
                <a:lnTo>
                  <a:pt x="2078527" y="1050364"/>
                </a:lnTo>
                <a:lnTo>
                  <a:pt x="2070898" y="1072080"/>
                </a:lnTo>
                <a:lnTo>
                  <a:pt x="2070794" y="1070519"/>
                </a:lnTo>
                <a:lnTo>
                  <a:pt x="2071088" y="1057621"/>
                </a:lnTo>
                <a:lnTo>
                  <a:pt x="2072059" y="1038521"/>
                </a:lnTo>
                <a:lnTo>
                  <a:pt x="2073694" y="1017727"/>
                </a:lnTo>
                <a:lnTo>
                  <a:pt x="2075351" y="1002119"/>
                </a:lnTo>
                <a:lnTo>
                  <a:pt x="2083453" y="973859"/>
                </a:lnTo>
                <a:lnTo>
                  <a:pt x="2090221" y="952754"/>
                </a:lnTo>
                <a:lnTo>
                  <a:pt x="2091368" y="949519"/>
                </a:lnTo>
                <a:lnTo>
                  <a:pt x="2114704" y="902730"/>
                </a:lnTo>
                <a:close/>
                <a:moveTo>
                  <a:pt x="1307866" y="863411"/>
                </a:moveTo>
                <a:lnTo>
                  <a:pt x="1312777" y="876846"/>
                </a:lnTo>
                <a:lnTo>
                  <a:pt x="1306963" y="876989"/>
                </a:lnTo>
                <a:lnTo>
                  <a:pt x="1305472" y="877025"/>
                </a:lnTo>
                <a:lnTo>
                  <a:pt x="1300063" y="863957"/>
                </a:lnTo>
                <a:close/>
                <a:moveTo>
                  <a:pt x="2491457" y="862750"/>
                </a:moveTo>
                <a:lnTo>
                  <a:pt x="2507206" y="865585"/>
                </a:lnTo>
                <a:lnTo>
                  <a:pt x="2509500" y="866555"/>
                </a:lnTo>
                <a:lnTo>
                  <a:pt x="2508122" y="870651"/>
                </a:lnTo>
                <a:lnTo>
                  <a:pt x="2491412" y="862868"/>
                </a:lnTo>
                <a:close/>
                <a:moveTo>
                  <a:pt x="1320097" y="862555"/>
                </a:moveTo>
                <a:lnTo>
                  <a:pt x="1323186" y="872563"/>
                </a:lnTo>
                <a:lnTo>
                  <a:pt x="1323504" y="876556"/>
                </a:lnTo>
                <a:lnTo>
                  <a:pt x="1323506" y="876583"/>
                </a:lnTo>
                <a:lnTo>
                  <a:pt x="1318533" y="876705"/>
                </a:lnTo>
                <a:lnTo>
                  <a:pt x="1313563" y="863013"/>
                </a:lnTo>
                <a:lnTo>
                  <a:pt x="1314920" y="862918"/>
                </a:lnTo>
                <a:close/>
                <a:moveTo>
                  <a:pt x="2542032" y="862411"/>
                </a:moveTo>
                <a:lnTo>
                  <a:pt x="2560521" y="864100"/>
                </a:lnTo>
                <a:lnTo>
                  <a:pt x="2560182" y="865416"/>
                </a:lnTo>
                <a:lnTo>
                  <a:pt x="2559534" y="865798"/>
                </a:lnTo>
                <a:lnTo>
                  <a:pt x="2545335" y="865178"/>
                </a:lnTo>
                <a:lnTo>
                  <a:pt x="2541332" y="864741"/>
                </a:lnTo>
                <a:close/>
                <a:moveTo>
                  <a:pt x="987616" y="861990"/>
                </a:moveTo>
                <a:lnTo>
                  <a:pt x="988126" y="862119"/>
                </a:lnTo>
                <a:lnTo>
                  <a:pt x="986269" y="864278"/>
                </a:lnTo>
                <a:lnTo>
                  <a:pt x="985749" y="864132"/>
                </a:lnTo>
                <a:lnTo>
                  <a:pt x="985718" y="864123"/>
                </a:lnTo>
                <a:close/>
                <a:moveTo>
                  <a:pt x="824789" y="861932"/>
                </a:moveTo>
                <a:lnTo>
                  <a:pt x="824868" y="863661"/>
                </a:lnTo>
                <a:lnTo>
                  <a:pt x="824482" y="863231"/>
                </a:lnTo>
                <a:lnTo>
                  <a:pt x="824157" y="862869"/>
                </a:lnTo>
                <a:lnTo>
                  <a:pt x="824060" y="862761"/>
                </a:lnTo>
                <a:close/>
                <a:moveTo>
                  <a:pt x="1330795" y="861807"/>
                </a:moveTo>
                <a:lnTo>
                  <a:pt x="1331478" y="876387"/>
                </a:lnTo>
                <a:lnTo>
                  <a:pt x="1329008" y="876447"/>
                </a:lnTo>
                <a:lnTo>
                  <a:pt x="1328958" y="875834"/>
                </a:lnTo>
                <a:lnTo>
                  <a:pt x="1328724" y="872998"/>
                </a:lnTo>
                <a:lnTo>
                  <a:pt x="1328280" y="867591"/>
                </a:lnTo>
                <a:lnTo>
                  <a:pt x="1326565" y="862103"/>
                </a:lnTo>
                <a:close/>
                <a:moveTo>
                  <a:pt x="2525690" y="860366"/>
                </a:moveTo>
                <a:lnTo>
                  <a:pt x="2529680" y="861282"/>
                </a:lnTo>
                <a:lnTo>
                  <a:pt x="2535856" y="861846"/>
                </a:lnTo>
                <a:lnTo>
                  <a:pt x="2535187" y="864071"/>
                </a:lnTo>
                <a:lnTo>
                  <a:pt x="2523749" y="862824"/>
                </a:lnTo>
                <a:close/>
                <a:moveTo>
                  <a:pt x="2590182" y="860072"/>
                </a:moveTo>
                <a:lnTo>
                  <a:pt x="2597810" y="860939"/>
                </a:lnTo>
                <a:lnTo>
                  <a:pt x="2596597" y="861109"/>
                </a:lnTo>
                <a:lnTo>
                  <a:pt x="2590087" y="860512"/>
                </a:lnTo>
                <a:close/>
                <a:moveTo>
                  <a:pt x="2470665" y="859900"/>
                </a:moveTo>
                <a:lnTo>
                  <a:pt x="2477952" y="863303"/>
                </a:lnTo>
                <a:lnTo>
                  <a:pt x="2476297" y="865281"/>
                </a:lnTo>
                <a:lnTo>
                  <a:pt x="2471419" y="864078"/>
                </a:lnTo>
                <a:lnTo>
                  <a:pt x="2469219" y="862952"/>
                </a:lnTo>
                <a:close/>
                <a:moveTo>
                  <a:pt x="798390" y="859804"/>
                </a:moveTo>
                <a:lnTo>
                  <a:pt x="807895" y="873022"/>
                </a:lnTo>
                <a:lnTo>
                  <a:pt x="802183" y="879372"/>
                </a:lnTo>
                <a:lnTo>
                  <a:pt x="795419" y="863153"/>
                </a:lnTo>
                <a:close/>
                <a:moveTo>
                  <a:pt x="2250093" y="859726"/>
                </a:moveTo>
                <a:lnTo>
                  <a:pt x="2247854" y="864260"/>
                </a:lnTo>
                <a:lnTo>
                  <a:pt x="2247443" y="864219"/>
                </a:lnTo>
                <a:close/>
                <a:moveTo>
                  <a:pt x="2579902" y="858904"/>
                </a:moveTo>
                <a:lnTo>
                  <a:pt x="2584750" y="859455"/>
                </a:lnTo>
                <a:lnTo>
                  <a:pt x="2584629" y="860012"/>
                </a:lnTo>
                <a:lnTo>
                  <a:pt x="2578911" y="859488"/>
                </a:lnTo>
                <a:close/>
                <a:moveTo>
                  <a:pt x="916230" y="858713"/>
                </a:moveTo>
                <a:lnTo>
                  <a:pt x="922688" y="860611"/>
                </a:lnTo>
                <a:lnTo>
                  <a:pt x="924228" y="861064"/>
                </a:lnTo>
                <a:lnTo>
                  <a:pt x="925041" y="861668"/>
                </a:lnTo>
                <a:lnTo>
                  <a:pt x="927096" y="863196"/>
                </a:lnTo>
                <a:lnTo>
                  <a:pt x="927938" y="863822"/>
                </a:lnTo>
                <a:lnTo>
                  <a:pt x="921969" y="861791"/>
                </a:lnTo>
                <a:lnTo>
                  <a:pt x="918260" y="860602"/>
                </a:lnTo>
                <a:close/>
                <a:moveTo>
                  <a:pt x="2518778" y="858694"/>
                </a:moveTo>
                <a:lnTo>
                  <a:pt x="2519355" y="858912"/>
                </a:lnTo>
                <a:lnTo>
                  <a:pt x="2520461" y="859166"/>
                </a:lnTo>
                <a:lnTo>
                  <a:pt x="2518054" y="862202"/>
                </a:lnTo>
                <a:lnTo>
                  <a:pt x="2517613" y="862155"/>
                </a:lnTo>
                <a:close/>
                <a:moveTo>
                  <a:pt x="2078105" y="858533"/>
                </a:moveTo>
                <a:lnTo>
                  <a:pt x="2066576" y="882748"/>
                </a:lnTo>
                <a:lnTo>
                  <a:pt x="2076100" y="861407"/>
                </a:lnTo>
                <a:close/>
                <a:moveTo>
                  <a:pt x="1196590" y="858482"/>
                </a:moveTo>
                <a:lnTo>
                  <a:pt x="1199895" y="860334"/>
                </a:lnTo>
                <a:lnTo>
                  <a:pt x="1200105" y="860561"/>
                </a:lnTo>
                <a:lnTo>
                  <a:pt x="1200889" y="861409"/>
                </a:lnTo>
                <a:lnTo>
                  <a:pt x="1195551" y="858607"/>
                </a:lnTo>
                <a:lnTo>
                  <a:pt x="1195941" y="858560"/>
                </a:lnTo>
                <a:close/>
                <a:moveTo>
                  <a:pt x="971765" y="858095"/>
                </a:moveTo>
                <a:lnTo>
                  <a:pt x="972380" y="858230"/>
                </a:lnTo>
                <a:lnTo>
                  <a:pt x="972245" y="858381"/>
                </a:lnTo>
                <a:lnTo>
                  <a:pt x="972171" y="858336"/>
                </a:lnTo>
                <a:close/>
                <a:moveTo>
                  <a:pt x="2447340" y="857769"/>
                </a:moveTo>
                <a:lnTo>
                  <a:pt x="2447519" y="857930"/>
                </a:lnTo>
                <a:lnTo>
                  <a:pt x="2447266" y="857856"/>
                </a:lnTo>
                <a:close/>
                <a:moveTo>
                  <a:pt x="2567578" y="857586"/>
                </a:moveTo>
                <a:lnTo>
                  <a:pt x="2572521" y="858065"/>
                </a:lnTo>
                <a:lnTo>
                  <a:pt x="2572656" y="858081"/>
                </a:lnTo>
                <a:lnTo>
                  <a:pt x="2571427" y="858802"/>
                </a:lnTo>
                <a:lnTo>
                  <a:pt x="2567361" y="858430"/>
                </a:lnTo>
                <a:close/>
                <a:moveTo>
                  <a:pt x="2697847" y="857493"/>
                </a:moveTo>
                <a:lnTo>
                  <a:pt x="2698159" y="878782"/>
                </a:lnTo>
                <a:lnTo>
                  <a:pt x="2681980" y="887143"/>
                </a:lnTo>
                <a:lnTo>
                  <a:pt x="2683304" y="864189"/>
                </a:lnTo>
                <a:close/>
                <a:moveTo>
                  <a:pt x="2863028" y="856962"/>
                </a:moveTo>
                <a:lnTo>
                  <a:pt x="2866540" y="866579"/>
                </a:lnTo>
                <a:lnTo>
                  <a:pt x="2858999" y="873877"/>
                </a:lnTo>
                <a:lnTo>
                  <a:pt x="2854408" y="864055"/>
                </a:lnTo>
                <a:close/>
                <a:moveTo>
                  <a:pt x="2456520" y="856452"/>
                </a:moveTo>
                <a:lnTo>
                  <a:pt x="2464388" y="857878"/>
                </a:lnTo>
                <a:lnTo>
                  <a:pt x="2463395" y="859971"/>
                </a:lnTo>
                <a:close/>
                <a:moveTo>
                  <a:pt x="928791" y="855892"/>
                </a:moveTo>
                <a:lnTo>
                  <a:pt x="929222" y="855993"/>
                </a:lnTo>
                <a:lnTo>
                  <a:pt x="930459" y="856284"/>
                </a:lnTo>
                <a:lnTo>
                  <a:pt x="930941" y="856397"/>
                </a:lnTo>
                <a:lnTo>
                  <a:pt x="932223" y="857306"/>
                </a:lnTo>
                <a:lnTo>
                  <a:pt x="929308" y="856461"/>
                </a:lnTo>
                <a:close/>
                <a:moveTo>
                  <a:pt x="2804163" y="855707"/>
                </a:moveTo>
                <a:lnTo>
                  <a:pt x="2807120" y="869617"/>
                </a:lnTo>
                <a:lnTo>
                  <a:pt x="2796156" y="877028"/>
                </a:lnTo>
                <a:lnTo>
                  <a:pt x="2794674" y="865188"/>
                </a:lnTo>
                <a:lnTo>
                  <a:pt x="2793610" y="861940"/>
                </a:lnTo>
                <a:close/>
                <a:moveTo>
                  <a:pt x="2544165" y="855308"/>
                </a:moveTo>
                <a:lnTo>
                  <a:pt x="2544582" y="855356"/>
                </a:lnTo>
                <a:lnTo>
                  <a:pt x="2562325" y="857076"/>
                </a:lnTo>
                <a:lnTo>
                  <a:pt x="2562100" y="857948"/>
                </a:lnTo>
                <a:lnTo>
                  <a:pt x="2543874" y="856278"/>
                </a:lnTo>
                <a:close/>
                <a:moveTo>
                  <a:pt x="993864" y="854966"/>
                </a:moveTo>
                <a:lnTo>
                  <a:pt x="993960" y="855005"/>
                </a:lnTo>
                <a:lnTo>
                  <a:pt x="993963" y="855006"/>
                </a:lnTo>
                <a:lnTo>
                  <a:pt x="993987" y="855016"/>
                </a:lnTo>
                <a:lnTo>
                  <a:pt x="992609" y="856737"/>
                </a:lnTo>
                <a:lnTo>
                  <a:pt x="992351" y="856666"/>
                </a:lnTo>
                <a:lnTo>
                  <a:pt x="993614" y="855247"/>
                </a:lnTo>
                <a:close/>
                <a:moveTo>
                  <a:pt x="2762177" y="854647"/>
                </a:moveTo>
                <a:lnTo>
                  <a:pt x="2764473" y="871940"/>
                </a:lnTo>
                <a:lnTo>
                  <a:pt x="2756127" y="876861"/>
                </a:lnTo>
                <a:lnTo>
                  <a:pt x="2751507" y="878948"/>
                </a:lnTo>
                <a:lnTo>
                  <a:pt x="2750490" y="860491"/>
                </a:lnTo>
                <a:close/>
                <a:moveTo>
                  <a:pt x="2410112" y="853938"/>
                </a:moveTo>
                <a:lnTo>
                  <a:pt x="2410343" y="858686"/>
                </a:lnTo>
                <a:lnTo>
                  <a:pt x="2399638" y="878893"/>
                </a:lnTo>
                <a:lnTo>
                  <a:pt x="2373812" y="956702"/>
                </a:lnTo>
                <a:lnTo>
                  <a:pt x="2368590" y="964936"/>
                </a:lnTo>
                <a:lnTo>
                  <a:pt x="2362998" y="975968"/>
                </a:lnTo>
                <a:lnTo>
                  <a:pt x="2362998" y="949995"/>
                </a:lnTo>
                <a:lnTo>
                  <a:pt x="2364013" y="948322"/>
                </a:lnTo>
                <a:lnTo>
                  <a:pt x="2364013" y="946796"/>
                </a:lnTo>
                <a:lnTo>
                  <a:pt x="2361551" y="941654"/>
                </a:lnTo>
                <a:lnTo>
                  <a:pt x="2372929" y="909104"/>
                </a:lnTo>
                <a:close/>
                <a:moveTo>
                  <a:pt x="2530883" y="853789"/>
                </a:moveTo>
                <a:lnTo>
                  <a:pt x="2538035" y="854607"/>
                </a:lnTo>
                <a:lnTo>
                  <a:pt x="2537704" y="855712"/>
                </a:lnTo>
                <a:lnTo>
                  <a:pt x="2531957" y="855186"/>
                </a:lnTo>
                <a:lnTo>
                  <a:pt x="2530124" y="854751"/>
                </a:lnTo>
                <a:close/>
                <a:moveTo>
                  <a:pt x="949752" y="853265"/>
                </a:moveTo>
                <a:lnTo>
                  <a:pt x="954991" y="854415"/>
                </a:lnTo>
                <a:lnTo>
                  <a:pt x="958637" y="856531"/>
                </a:lnTo>
                <a:lnTo>
                  <a:pt x="951785" y="854600"/>
                </a:lnTo>
                <a:lnTo>
                  <a:pt x="949744" y="853275"/>
                </a:lnTo>
                <a:close/>
                <a:moveTo>
                  <a:pt x="2842226" y="852952"/>
                </a:moveTo>
                <a:lnTo>
                  <a:pt x="2845268" y="859443"/>
                </a:lnTo>
                <a:lnTo>
                  <a:pt x="2846166" y="862488"/>
                </a:lnTo>
                <a:lnTo>
                  <a:pt x="2837902" y="869284"/>
                </a:lnTo>
                <a:lnTo>
                  <a:pt x="2833638" y="859180"/>
                </a:lnTo>
                <a:close/>
                <a:moveTo>
                  <a:pt x="2521785" y="852747"/>
                </a:moveTo>
                <a:lnTo>
                  <a:pt x="2525235" y="853142"/>
                </a:lnTo>
                <a:lnTo>
                  <a:pt x="2524935" y="853520"/>
                </a:lnTo>
                <a:lnTo>
                  <a:pt x="2521965" y="852816"/>
                </a:lnTo>
                <a:close/>
                <a:moveTo>
                  <a:pt x="747459" y="852733"/>
                </a:moveTo>
                <a:lnTo>
                  <a:pt x="747822" y="874906"/>
                </a:lnTo>
                <a:lnTo>
                  <a:pt x="694218" y="935451"/>
                </a:lnTo>
                <a:lnTo>
                  <a:pt x="633596" y="1003185"/>
                </a:lnTo>
                <a:cubicBezTo>
                  <a:pt x="507951" y="1142038"/>
                  <a:pt x="344883" y="1318991"/>
                  <a:pt x="289850" y="1374026"/>
                </a:cubicBezTo>
                <a:cubicBezTo>
                  <a:pt x="270005" y="1393890"/>
                  <a:pt x="247471" y="1410635"/>
                  <a:pt x="223026" y="1423842"/>
                </a:cubicBezTo>
                <a:lnTo>
                  <a:pt x="217726" y="1425777"/>
                </a:lnTo>
                <a:lnTo>
                  <a:pt x="211677" y="1427985"/>
                </a:lnTo>
                <a:lnTo>
                  <a:pt x="202645" y="1431282"/>
                </a:lnTo>
                <a:lnTo>
                  <a:pt x="225213" y="1417126"/>
                </a:lnTo>
                <a:lnTo>
                  <a:pt x="239842" y="1407949"/>
                </a:lnTo>
                <a:cubicBezTo>
                  <a:pt x="254532" y="1396905"/>
                  <a:pt x="269655" y="1383549"/>
                  <a:pt x="284937" y="1367420"/>
                </a:cubicBezTo>
                <a:cubicBezTo>
                  <a:pt x="323376" y="1326103"/>
                  <a:pt x="413462" y="1226535"/>
                  <a:pt x="526576" y="1100720"/>
                </a:cubicBezTo>
                <a:lnTo>
                  <a:pt x="626484" y="988960"/>
                </a:lnTo>
                <a:cubicBezTo>
                  <a:pt x="647819" y="965762"/>
                  <a:pt x="669156" y="941716"/>
                  <a:pt x="687104" y="921226"/>
                </a:cubicBezTo>
                <a:close/>
                <a:moveTo>
                  <a:pt x="2474522" y="851755"/>
                </a:moveTo>
                <a:lnTo>
                  <a:pt x="2484193" y="855847"/>
                </a:lnTo>
                <a:lnTo>
                  <a:pt x="2483971" y="856114"/>
                </a:lnTo>
                <a:lnTo>
                  <a:pt x="2473363" y="854204"/>
                </a:lnTo>
                <a:close/>
                <a:moveTo>
                  <a:pt x="806092" y="851122"/>
                </a:moveTo>
                <a:lnTo>
                  <a:pt x="813031" y="858878"/>
                </a:lnTo>
                <a:lnTo>
                  <a:pt x="816814" y="863107"/>
                </a:lnTo>
                <a:lnTo>
                  <a:pt x="811332" y="869201"/>
                </a:lnTo>
                <a:lnTo>
                  <a:pt x="801796" y="855965"/>
                </a:lnTo>
                <a:close/>
                <a:moveTo>
                  <a:pt x="2593125" y="851103"/>
                </a:moveTo>
                <a:lnTo>
                  <a:pt x="2598430" y="852138"/>
                </a:lnTo>
                <a:lnTo>
                  <a:pt x="2606061" y="853018"/>
                </a:lnTo>
                <a:lnTo>
                  <a:pt x="2609001" y="854378"/>
                </a:lnTo>
                <a:lnTo>
                  <a:pt x="2608920" y="854846"/>
                </a:lnTo>
                <a:lnTo>
                  <a:pt x="2598164" y="854846"/>
                </a:lnTo>
                <a:lnTo>
                  <a:pt x="2591516" y="853891"/>
                </a:lnTo>
                <a:lnTo>
                  <a:pt x="2591971" y="851784"/>
                </a:lnTo>
                <a:close/>
                <a:moveTo>
                  <a:pt x="776805" y="851015"/>
                </a:moveTo>
                <a:lnTo>
                  <a:pt x="782530" y="868571"/>
                </a:lnTo>
                <a:lnTo>
                  <a:pt x="780989" y="870308"/>
                </a:lnTo>
                <a:lnTo>
                  <a:pt x="779809" y="871638"/>
                </a:lnTo>
                <a:lnTo>
                  <a:pt x="777745" y="866286"/>
                </a:lnTo>
                <a:lnTo>
                  <a:pt x="775603" y="860730"/>
                </a:lnTo>
                <a:lnTo>
                  <a:pt x="775220" y="858554"/>
                </a:lnTo>
                <a:lnTo>
                  <a:pt x="774375" y="853760"/>
                </a:lnTo>
                <a:close/>
                <a:moveTo>
                  <a:pt x="2096011" y="850371"/>
                </a:moveTo>
                <a:lnTo>
                  <a:pt x="2094655" y="852866"/>
                </a:lnTo>
                <a:lnTo>
                  <a:pt x="2095689" y="850798"/>
                </a:lnTo>
                <a:close/>
                <a:moveTo>
                  <a:pt x="2496258" y="850132"/>
                </a:moveTo>
                <a:lnTo>
                  <a:pt x="2512895" y="856457"/>
                </a:lnTo>
                <a:lnTo>
                  <a:pt x="2511387" y="860940"/>
                </a:lnTo>
                <a:lnTo>
                  <a:pt x="2494836" y="853869"/>
                </a:lnTo>
                <a:close/>
                <a:moveTo>
                  <a:pt x="2655207" y="850108"/>
                </a:moveTo>
                <a:lnTo>
                  <a:pt x="2653189" y="872808"/>
                </a:lnTo>
                <a:lnTo>
                  <a:pt x="2648234" y="875087"/>
                </a:lnTo>
                <a:lnTo>
                  <a:pt x="2643209" y="878491"/>
                </a:lnTo>
                <a:lnTo>
                  <a:pt x="2643209" y="862970"/>
                </a:lnTo>
                <a:lnTo>
                  <a:pt x="2643715" y="862130"/>
                </a:lnTo>
                <a:lnTo>
                  <a:pt x="2643209" y="861070"/>
                </a:lnTo>
                <a:lnTo>
                  <a:pt x="2643209" y="860605"/>
                </a:lnTo>
                <a:lnTo>
                  <a:pt x="2640975" y="855805"/>
                </a:lnTo>
                <a:close/>
                <a:moveTo>
                  <a:pt x="1266252" y="850084"/>
                </a:moveTo>
                <a:lnTo>
                  <a:pt x="1273421" y="860020"/>
                </a:lnTo>
                <a:lnTo>
                  <a:pt x="1264110" y="860676"/>
                </a:lnTo>
                <a:lnTo>
                  <a:pt x="1263662" y="851937"/>
                </a:lnTo>
                <a:lnTo>
                  <a:pt x="1263095" y="850465"/>
                </a:lnTo>
                <a:close/>
                <a:moveTo>
                  <a:pt x="2719442" y="849656"/>
                </a:moveTo>
                <a:lnTo>
                  <a:pt x="2720439" y="867268"/>
                </a:lnTo>
                <a:lnTo>
                  <a:pt x="2706404" y="874520"/>
                </a:lnTo>
                <a:lnTo>
                  <a:pt x="2706841" y="853352"/>
                </a:lnTo>
                <a:lnTo>
                  <a:pt x="2711313" y="851293"/>
                </a:lnTo>
                <a:lnTo>
                  <a:pt x="2714448" y="851293"/>
                </a:lnTo>
                <a:lnTo>
                  <a:pt x="2714489" y="851293"/>
                </a:lnTo>
                <a:lnTo>
                  <a:pt x="2714531" y="851293"/>
                </a:lnTo>
                <a:close/>
                <a:moveTo>
                  <a:pt x="2615866" y="849485"/>
                </a:moveTo>
                <a:lnTo>
                  <a:pt x="2617897" y="850657"/>
                </a:lnTo>
                <a:lnTo>
                  <a:pt x="2615738" y="850229"/>
                </a:lnTo>
                <a:close/>
                <a:moveTo>
                  <a:pt x="976512" y="849072"/>
                </a:moveTo>
                <a:lnTo>
                  <a:pt x="976609" y="849098"/>
                </a:lnTo>
                <a:lnTo>
                  <a:pt x="976983" y="849197"/>
                </a:lnTo>
                <a:lnTo>
                  <a:pt x="979797" y="849939"/>
                </a:lnTo>
                <a:lnTo>
                  <a:pt x="979110" y="850706"/>
                </a:lnTo>
                <a:close/>
                <a:moveTo>
                  <a:pt x="2448778" y="848256"/>
                </a:moveTo>
                <a:lnTo>
                  <a:pt x="2448967" y="848405"/>
                </a:lnTo>
                <a:lnTo>
                  <a:pt x="2448374" y="849101"/>
                </a:lnTo>
                <a:close/>
                <a:moveTo>
                  <a:pt x="1199698" y="848165"/>
                </a:moveTo>
                <a:lnTo>
                  <a:pt x="1203408" y="850650"/>
                </a:lnTo>
                <a:lnTo>
                  <a:pt x="1203454" y="850708"/>
                </a:lnTo>
                <a:lnTo>
                  <a:pt x="1204303" y="851760"/>
                </a:lnTo>
                <a:lnTo>
                  <a:pt x="1203788" y="851822"/>
                </a:lnTo>
                <a:lnTo>
                  <a:pt x="1203690" y="851834"/>
                </a:lnTo>
                <a:lnTo>
                  <a:pt x="1202338" y="850961"/>
                </a:lnTo>
                <a:lnTo>
                  <a:pt x="1200931" y="850053"/>
                </a:lnTo>
                <a:lnTo>
                  <a:pt x="1199243" y="848962"/>
                </a:lnTo>
                <a:close/>
                <a:moveTo>
                  <a:pt x="1284299" y="847908"/>
                </a:moveTo>
                <a:lnTo>
                  <a:pt x="1289542" y="855893"/>
                </a:lnTo>
                <a:lnTo>
                  <a:pt x="1290775" y="858797"/>
                </a:lnTo>
                <a:lnTo>
                  <a:pt x="1280969" y="859488"/>
                </a:lnTo>
                <a:lnTo>
                  <a:pt x="1273671" y="849190"/>
                </a:lnTo>
                <a:lnTo>
                  <a:pt x="1280457" y="848372"/>
                </a:lnTo>
                <a:lnTo>
                  <a:pt x="1282831" y="848085"/>
                </a:lnTo>
                <a:close/>
                <a:moveTo>
                  <a:pt x="2480597" y="847784"/>
                </a:moveTo>
                <a:lnTo>
                  <a:pt x="2483959" y="848076"/>
                </a:lnTo>
                <a:lnTo>
                  <a:pt x="2490061" y="848838"/>
                </a:lnTo>
                <a:lnTo>
                  <a:pt x="2488217" y="851041"/>
                </a:lnTo>
                <a:close/>
                <a:moveTo>
                  <a:pt x="1000004" y="847219"/>
                </a:moveTo>
                <a:lnTo>
                  <a:pt x="1000119" y="847250"/>
                </a:lnTo>
                <a:lnTo>
                  <a:pt x="1000153" y="847259"/>
                </a:lnTo>
                <a:lnTo>
                  <a:pt x="1000191" y="847270"/>
                </a:lnTo>
                <a:lnTo>
                  <a:pt x="1000151" y="847320"/>
                </a:lnTo>
                <a:lnTo>
                  <a:pt x="998704" y="849127"/>
                </a:lnTo>
                <a:lnTo>
                  <a:pt x="998578" y="849094"/>
                </a:lnTo>
                <a:close/>
                <a:moveTo>
                  <a:pt x="2435116" y="846833"/>
                </a:moveTo>
                <a:lnTo>
                  <a:pt x="2436493" y="848064"/>
                </a:lnTo>
                <a:lnTo>
                  <a:pt x="2435251" y="847861"/>
                </a:lnTo>
                <a:lnTo>
                  <a:pt x="2434536" y="847079"/>
                </a:lnTo>
                <a:close/>
                <a:moveTo>
                  <a:pt x="2570384" y="846666"/>
                </a:moveTo>
                <a:lnTo>
                  <a:pt x="2586665" y="849842"/>
                </a:lnTo>
                <a:lnTo>
                  <a:pt x="2582084" y="852536"/>
                </a:lnTo>
                <a:lnTo>
                  <a:pt x="2569347" y="850707"/>
                </a:lnTo>
                <a:close/>
                <a:moveTo>
                  <a:pt x="781342" y="845891"/>
                </a:moveTo>
                <a:lnTo>
                  <a:pt x="784796" y="854161"/>
                </a:lnTo>
                <a:lnTo>
                  <a:pt x="788163" y="862221"/>
                </a:lnTo>
                <a:lnTo>
                  <a:pt x="786283" y="864340"/>
                </a:lnTo>
                <a:lnTo>
                  <a:pt x="786274" y="864351"/>
                </a:lnTo>
                <a:lnTo>
                  <a:pt x="781434" y="847493"/>
                </a:lnTo>
                <a:lnTo>
                  <a:pt x="781123" y="846408"/>
                </a:lnTo>
                <a:lnTo>
                  <a:pt x="781065" y="846205"/>
                </a:lnTo>
                <a:close/>
                <a:moveTo>
                  <a:pt x="2820844" y="845854"/>
                </a:moveTo>
                <a:lnTo>
                  <a:pt x="2825021" y="855778"/>
                </a:lnTo>
                <a:lnTo>
                  <a:pt x="2825331" y="857031"/>
                </a:lnTo>
                <a:lnTo>
                  <a:pt x="2819542" y="861219"/>
                </a:lnTo>
                <a:lnTo>
                  <a:pt x="2814565" y="864584"/>
                </a:lnTo>
                <a:lnTo>
                  <a:pt x="2809960" y="852283"/>
                </a:lnTo>
                <a:close/>
                <a:moveTo>
                  <a:pt x="1301444" y="845842"/>
                </a:moveTo>
                <a:lnTo>
                  <a:pt x="1305321" y="856449"/>
                </a:lnTo>
                <a:lnTo>
                  <a:pt x="1305747" y="857613"/>
                </a:lnTo>
                <a:lnTo>
                  <a:pt x="1305793" y="857739"/>
                </a:lnTo>
                <a:lnTo>
                  <a:pt x="1302197" y="857992"/>
                </a:lnTo>
                <a:lnTo>
                  <a:pt x="1301140" y="858067"/>
                </a:lnTo>
                <a:lnTo>
                  <a:pt x="1297724" y="858308"/>
                </a:lnTo>
                <a:lnTo>
                  <a:pt x="1295983" y="854101"/>
                </a:lnTo>
                <a:lnTo>
                  <a:pt x="1295489" y="852908"/>
                </a:lnTo>
                <a:lnTo>
                  <a:pt x="1291619" y="847026"/>
                </a:lnTo>
                <a:lnTo>
                  <a:pt x="1298603" y="846184"/>
                </a:lnTo>
                <a:close/>
                <a:moveTo>
                  <a:pt x="2457560" y="845788"/>
                </a:moveTo>
                <a:lnTo>
                  <a:pt x="2461162" y="846101"/>
                </a:lnTo>
                <a:lnTo>
                  <a:pt x="2468511" y="849210"/>
                </a:lnTo>
                <a:lnTo>
                  <a:pt x="2467347" y="851657"/>
                </a:lnTo>
                <a:lnTo>
                  <a:pt x="2457110" y="846888"/>
                </a:lnTo>
                <a:lnTo>
                  <a:pt x="2456818" y="846658"/>
                </a:lnTo>
                <a:close/>
                <a:moveTo>
                  <a:pt x="2602609" y="845508"/>
                </a:moveTo>
                <a:lnTo>
                  <a:pt x="2609774" y="847228"/>
                </a:lnTo>
                <a:lnTo>
                  <a:pt x="2610214" y="847388"/>
                </a:lnTo>
                <a:lnTo>
                  <a:pt x="2609929" y="849035"/>
                </a:lnTo>
                <a:lnTo>
                  <a:pt x="2602396" y="845634"/>
                </a:lnTo>
                <a:close/>
                <a:moveTo>
                  <a:pt x="2966892" y="844893"/>
                </a:moveTo>
                <a:lnTo>
                  <a:pt x="2953410" y="945888"/>
                </a:lnTo>
                <a:cubicBezTo>
                  <a:pt x="2944148" y="982233"/>
                  <a:pt x="2930648" y="1017498"/>
                  <a:pt x="2913098" y="1050936"/>
                </a:cubicBezTo>
                <a:cubicBezTo>
                  <a:pt x="2910726" y="1055338"/>
                  <a:pt x="2908188" y="1059742"/>
                  <a:pt x="2905816" y="1063637"/>
                </a:cubicBezTo>
                <a:lnTo>
                  <a:pt x="2905363" y="1064486"/>
                </a:lnTo>
                <a:lnTo>
                  <a:pt x="2906253" y="1042626"/>
                </a:lnTo>
                <a:lnTo>
                  <a:pt x="2908516" y="1027732"/>
                </a:lnTo>
                <a:lnTo>
                  <a:pt x="2908240" y="1023038"/>
                </a:lnTo>
                <a:lnTo>
                  <a:pt x="2946632" y="938512"/>
                </a:lnTo>
                <a:close/>
                <a:moveTo>
                  <a:pt x="2781784" y="844844"/>
                </a:moveTo>
                <a:lnTo>
                  <a:pt x="2784442" y="860163"/>
                </a:lnTo>
                <a:lnTo>
                  <a:pt x="2771629" y="867719"/>
                </a:lnTo>
                <a:lnTo>
                  <a:pt x="2770900" y="859859"/>
                </a:lnTo>
                <a:lnTo>
                  <a:pt x="2768477" y="851497"/>
                </a:lnTo>
                <a:close/>
                <a:moveTo>
                  <a:pt x="2441717" y="844416"/>
                </a:moveTo>
                <a:lnTo>
                  <a:pt x="2444134" y="844625"/>
                </a:lnTo>
                <a:lnTo>
                  <a:pt x="2444153" y="844641"/>
                </a:lnTo>
                <a:lnTo>
                  <a:pt x="2443498" y="846009"/>
                </a:lnTo>
                <a:close/>
                <a:moveTo>
                  <a:pt x="957292" y="844298"/>
                </a:moveTo>
                <a:lnTo>
                  <a:pt x="958201" y="844837"/>
                </a:lnTo>
                <a:lnTo>
                  <a:pt x="966415" y="849702"/>
                </a:lnTo>
                <a:lnTo>
                  <a:pt x="962558" y="848668"/>
                </a:lnTo>
                <a:lnTo>
                  <a:pt x="956864" y="847142"/>
                </a:lnTo>
                <a:lnTo>
                  <a:pt x="955321" y="846728"/>
                </a:lnTo>
                <a:close/>
                <a:moveTo>
                  <a:pt x="1314455" y="844273"/>
                </a:moveTo>
                <a:lnTo>
                  <a:pt x="1314947" y="845870"/>
                </a:lnTo>
                <a:lnTo>
                  <a:pt x="1316322" y="850325"/>
                </a:lnTo>
                <a:lnTo>
                  <a:pt x="1318338" y="856855"/>
                </a:lnTo>
                <a:lnTo>
                  <a:pt x="1314470" y="857127"/>
                </a:lnTo>
                <a:lnTo>
                  <a:pt x="1312797" y="857245"/>
                </a:lnTo>
                <a:lnTo>
                  <a:pt x="1311503" y="857337"/>
                </a:lnTo>
                <a:lnTo>
                  <a:pt x="1307471" y="846231"/>
                </a:lnTo>
                <a:lnTo>
                  <a:pt x="1307083" y="845162"/>
                </a:lnTo>
                <a:close/>
                <a:moveTo>
                  <a:pt x="2593807" y="843282"/>
                </a:moveTo>
                <a:lnTo>
                  <a:pt x="2596603" y="843996"/>
                </a:lnTo>
                <a:lnTo>
                  <a:pt x="2596471" y="844074"/>
                </a:lnTo>
                <a:lnTo>
                  <a:pt x="2593732" y="843626"/>
                </a:lnTo>
                <a:close/>
                <a:moveTo>
                  <a:pt x="2550682" y="842822"/>
                </a:moveTo>
                <a:lnTo>
                  <a:pt x="2565253" y="845665"/>
                </a:lnTo>
                <a:lnTo>
                  <a:pt x="2564152" y="849961"/>
                </a:lnTo>
                <a:lnTo>
                  <a:pt x="2546530" y="847430"/>
                </a:lnTo>
                <a:lnTo>
                  <a:pt x="2547366" y="844645"/>
                </a:lnTo>
                <a:close/>
                <a:moveTo>
                  <a:pt x="1326531" y="842817"/>
                </a:moveTo>
                <a:lnTo>
                  <a:pt x="1329259" y="853003"/>
                </a:lnTo>
                <a:lnTo>
                  <a:pt x="1329370" y="853502"/>
                </a:lnTo>
                <a:lnTo>
                  <a:pt x="1329374" y="853523"/>
                </a:lnTo>
                <a:lnTo>
                  <a:pt x="1329933" y="856038"/>
                </a:lnTo>
                <a:lnTo>
                  <a:pt x="1327047" y="856241"/>
                </a:lnTo>
                <a:lnTo>
                  <a:pt x="1324784" y="856401"/>
                </a:lnTo>
                <a:lnTo>
                  <a:pt x="1321871" y="847079"/>
                </a:lnTo>
                <a:lnTo>
                  <a:pt x="1320757" y="843513"/>
                </a:lnTo>
                <a:lnTo>
                  <a:pt x="1326498" y="842821"/>
                </a:lnTo>
                <a:close/>
                <a:moveTo>
                  <a:pt x="982881" y="842204"/>
                </a:moveTo>
                <a:lnTo>
                  <a:pt x="982917" y="842213"/>
                </a:lnTo>
                <a:lnTo>
                  <a:pt x="985978" y="843029"/>
                </a:lnTo>
                <a:lnTo>
                  <a:pt x="985374" y="843704"/>
                </a:lnTo>
                <a:lnTo>
                  <a:pt x="983886" y="842808"/>
                </a:lnTo>
                <a:close/>
                <a:moveTo>
                  <a:pt x="948294" y="842097"/>
                </a:moveTo>
                <a:lnTo>
                  <a:pt x="950477" y="842539"/>
                </a:lnTo>
                <a:lnTo>
                  <a:pt x="949685" y="843430"/>
                </a:lnTo>
                <a:close/>
                <a:moveTo>
                  <a:pt x="2857221" y="842077"/>
                </a:moveTo>
                <a:lnTo>
                  <a:pt x="2858077" y="843402"/>
                </a:lnTo>
                <a:lnTo>
                  <a:pt x="2860686" y="850548"/>
                </a:lnTo>
                <a:lnTo>
                  <a:pt x="2851590" y="858027"/>
                </a:lnTo>
                <a:lnTo>
                  <a:pt x="2850646" y="856008"/>
                </a:lnTo>
                <a:lnTo>
                  <a:pt x="2848429" y="848453"/>
                </a:lnTo>
                <a:close/>
                <a:moveTo>
                  <a:pt x="814319" y="841849"/>
                </a:moveTo>
                <a:lnTo>
                  <a:pt x="824370" y="852699"/>
                </a:lnTo>
                <a:lnTo>
                  <a:pt x="824451" y="854488"/>
                </a:lnTo>
                <a:lnTo>
                  <a:pt x="820589" y="858895"/>
                </a:lnTo>
                <a:lnTo>
                  <a:pt x="809830" y="846909"/>
                </a:lnTo>
                <a:close/>
                <a:moveTo>
                  <a:pt x="2216900" y="841777"/>
                </a:moveTo>
                <a:lnTo>
                  <a:pt x="2202889" y="865166"/>
                </a:lnTo>
                <a:lnTo>
                  <a:pt x="2201433" y="865475"/>
                </a:lnTo>
                <a:lnTo>
                  <a:pt x="2208387" y="852307"/>
                </a:lnTo>
                <a:close/>
                <a:moveTo>
                  <a:pt x="2739855" y="841666"/>
                </a:moveTo>
                <a:lnTo>
                  <a:pt x="2741456" y="858452"/>
                </a:lnTo>
                <a:lnTo>
                  <a:pt x="2739513" y="859419"/>
                </a:lnTo>
                <a:cubicBezTo>
                  <a:pt x="2735988" y="861005"/>
                  <a:pt x="2732364" y="862363"/>
                  <a:pt x="2728671" y="863483"/>
                </a:cubicBezTo>
                <a:lnTo>
                  <a:pt x="2728166" y="863662"/>
                </a:lnTo>
                <a:lnTo>
                  <a:pt x="2727931" y="849177"/>
                </a:lnTo>
                <a:lnTo>
                  <a:pt x="2727489" y="846862"/>
                </a:lnTo>
                <a:close/>
                <a:moveTo>
                  <a:pt x="2501623" y="841620"/>
                </a:moveTo>
                <a:lnTo>
                  <a:pt x="2516249" y="846481"/>
                </a:lnTo>
                <a:lnTo>
                  <a:pt x="2515877" y="847588"/>
                </a:lnTo>
                <a:lnTo>
                  <a:pt x="2504281" y="846131"/>
                </a:lnTo>
                <a:lnTo>
                  <a:pt x="2499409" y="844289"/>
                </a:lnTo>
                <a:close/>
                <a:moveTo>
                  <a:pt x="2678199" y="840904"/>
                </a:moveTo>
                <a:lnTo>
                  <a:pt x="2677137" y="861794"/>
                </a:lnTo>
                <a:lnTo>
                  <a:pt x="2659726" y="869802"/>
                </a:lnTo>
                <a:lnTo>
                  <a:pt x="2661881" y="847436"/>
                </a:lnTo>
                <a:close/>
                <a:moveTo>
                  <a:pt x="2611036" y="840537"/>
                </a:moveTo>
                <a:lnTo>
                  <a:pt x="2611373" y="840715"/>
                </a:lnTo>
                <a:lnTo>
                  <a:pt x="2611060" y="842513"/>
                </a:lnTo>
                <a:lnTo>
                  <a:pt x="2610819" y="842459"/>
                </a:lnTo>
                <a:lnTo>
                  <a:pt x="2609260" y="841584"/>
                </a:lnTo>
                <a:close/>
                <a:moveTo>
                  <a:pt x="786265" y="840330"/>
                </a:moveTo>
                <a:lnTo>
                  <a:pt x="790098" y="848273"/>
                </a:lnTo>
                <a:lnTo>
                  <a:pt x="791460" y="850167"/>
                </a:lnTo>
                <a:lnTo>
                  <a:pt x="791989" y="850903"/>
                </a:lnTo>
                <a:lnTo>
                  <a:pt x="794772" y="854772"/>
                </a:lnTo>
                <a:lnTo>
                  <a:pt x="793853" y="855808"/>
                </a:lnTo>
                <a:lnTo>
                  <a:pt x="792834" y="856956"/>
                </a:lnTo>
                <a:lnTo>
                  <a:pt x="790462" y="851269"/>
                </a:lnTo>
                <a:lnTo>
                  <a:pt x="786017" y="840611"/>
                </a:lnTo>
                <a:lnTo>
                  <a:pt x="786092" y="840526"/>
                </a:lnTo>
                <a:close/>
                <a:moveTo>
                  <a:pt x="1259169" y="840268"/>
                </a:moveTo>
                <a:lnTo>
                  <a:pt x="1262417" y="844769"/>
                </a:lnTo>
                <a:lnTo>
                  <a:pt x="1260969" y="844943"/>
                </a:lnTo>
                <a:lnTo>
                  <a:pt x="1260494" y="843708"/>
                </a:lnTo>
                <a:close/>
                <a:moveTo>
                  <a:pt x="934326" y="839269"/>
                </a:moveTo>
                <a:lnTo>
                  <a:pt x="938392" y="840092"/>
                </a:lnTo>
                <a:lnTo>
                  <a:pt x="941514" y="843028"/>
                </a:lnTo>
                <a:lnTo>
                  <a:pt x="939664" y="842532"/>
                </a:lnTo>
                <a:lnTo>
                  <a:pt x="939379" y="842456"/>
                </a:lnTo>
                <a:lnTo>
                  <a:pt x="936326" y="841637"/>
                </a:lnTo>
                <a:close/>
                <a:moveTo>
                  <a:pt x="1006262" y="838991"/>
                </a:moveTo>
                <a:lnTo>
                  <a:pt x="1006694" y="839098"/>
                </a:lnTo>
                <a:lnTo>
                  <a:pt x="1006724" y="839106"/>
                </a:lnTo>
                <a:lnTo>
                  <a:pt x="1006729" y="839107"/>
                </a:lnTo>
                <a:lnTo>
                  <a:pt x="1004607" y="841756"/>
                </a:lnTo>
                <a:lnTo>
                  <a:pt x="1004550" y="841827"/>
                </a:lnTo>
                <a:lnTo>
                  <a:pt x="1004548" y="841830"/>
                </a:lnTo>
                <a:lnTo>
                  <a:pt x="1004176" y="841734"/>
                </a:lnTo>
                <a:lnTo>
                  <a:pt x="1004270" y="841610"/>
                </a:lnTo>
                <a:lnTo>
                  <a:pt x="1004602" y="841174"/>
                </a:lnTo>
                <a:close/>
                <a:moveTo>
                  <a:pt x="2525489" y="838751"/>
                </a:moveTo>
                <a:lnTo>
                  <a:pt x="2535908" y="839937"/>
                </a:lnTo>
                <a:lnTo>
                  <a:pt x="2535945" y="839946"/>
                </a:lnTo>
                <a:lnTo>
                  <a:pt x="2542092" y="841145"/>
                </a:lnTo>
                <a:lnTo>
                  <a:pt x="2542046" y="841300"/>
                </a:lnTo>
                <a:lnTo>
                  <a:pt x="2541696" y="842459"/>
                </a:lnTo>
                <a:lnTo>
                  <a:pt x="2535546" y="845837"/>
                </a:lnTo>
                <a:lnTo>
                  <a:pt x="2525692" y="843331"/>
                </a:lnTo>
                <a:lnTo>
                  <a:pt x="2524124" y="842807"/>
                </a:lnTo>
                <a:close/>
                <a:moveTo>
                  <a:pt x="2962102" y="838554"/>
                </a:moveTo>
                <a:lnTo>
                  <a:pt x="2940497" y="936281"/>
                </a:lnTo>
                <a:lnTo>
                  <a:pt x="2907664" y="1007968"/>
                </a:lnTo>
                <a:lnTo>
                  <a:pt x="2908092" y="997461"/>
                </a:lnTo>
                <a:lnTo>
                  <a:pt x="2905886" y="983051"/>
                </a:lnTo>
                <a:lnTo>
                  <a:pt x="2934019" y="930351"/>
                </a:lnTo>
                <a:close/>
                <a:moveTo>
                  <a:pt x="2464236" y="837961"/>
                </a:moveTo>
                <a:lnTo>
                  <a:pt x="2472388" y="841059"/>
                </a:lnTo>
                <a:lnTo>
                  <a:pt x="2471716" y="842472"/>
                </a:lnTo>
                <a:lnTo>
                  <a:pt x="2467187" y="842054"/>
                </a:lnTo>
                <a:lnTo>
                  <a:pt x="2462465" y="840037"/>
                </a:lnTo>
                <a:close/>
                <a:moveTo>
                  <a:pt x="2572640" y="837888"/>
                </a:moveTo>
                <a:lnTo>
                  <a:pt x="2576079" y="838760"/>
                </a:lnTo>
                <a:lnTo>
                  <a:pt x="2588537" y="841938"/>
                </a:lnTo>
                <a:lnTo>
                  <a:pt x="2588364" y="842747"/>
                </a:lnTo>
                <a:lnTo>
                  <a:pt x="2572077" y="840080"/>
                </a:lnTo>
                <a:close/>
                <a:moveTo>
                  <a:pt x="2834895" y="837555"/>
                </a:moveTo>
                <a:lnTo>
                  <a:pt x="2835286" y="838140"/>
                </a:lnTo>
                <a:lnTo>
                  <a:pt x="2839376" y="846869"/>
                </a:lnTo>
                <a:lnTo>
                  <a:pt x="2831088" y="852866"/>
                </a:lnTo>
                <a:lnTo>
                  <a:pt x="2828450" y="842275"/>
                </a:lnTo>
                <a:lnTo>
                  <a:pt x="2828036" y="841606"/>
                </a:lnTo>
                <a:close/>
                <a:moveTo>
                  <a:pt x="2595058" y="837482"/>
                </a:moveTo>
                <a:lnTo>
                  <a:pt x="2598832" y="839659"/>
                </a:lnTo>
                <a:lnTo>
                  <a:pt x="2594811" y="838627"/>
                </a:lnTo>
                <a:close/>
                <a:moveTo>
                  <a:pt x="2508046" y="837431"/>
                </a:moveTo>
                <a:lnTo>
                  <a:pt x="2513428" y="837744"/>
                </a:lnTo>
                <a:lnTo>
                  <a:pt x="2513463" y="837744"/>
                </a:lnTo>
                <a:lnTo>
                  <a:pt x="2513500" y="837744"/>
                </a:lnTo>
                <a:lnTo>
                  <a:pt x="2516643" y="837744"/>
                </a:lnTo>
                <a:lnTo>
                  <a:pt x="2519095" y="838023"/>
                </a:lnTo>
                <a:lnTo>
                  <a:pt x="2518156" y="840812"/>
                </a:lnTo>
                <a:close/>
                <a:moveTo>
                  <a:pt x="2434907" y="837412"/>
                </a:moveTo>
                <a:lnTo>
                  <a:pt x="2437318" y="839297"/>
                </a:lnTo>
                <a:lnTo>
                  <a:pt x="2436792" y="839249"/>
                </a:lnTo>
                <a:lnTo>
                  <a:pt x="2436781" y="839251"/>
                </a:lnTo>
                <a:lnTo>
                  <a:pt x="2436755" y="839249"/>
                </a:lnTo>
                <a:lnTo>
                  <a:pt x="2436746" y="839251"/>
                </a:lnTo>
                <a:lnTo>
                  <a:pt x="2436722" y="839248"/>
                </a:lnTo>
                <a:lnTo>
                  <a:pt x="2436096" y="839390"/>
                </a:lnTo>
                <a:lnTo>
                  <a:pt x="2434010" y="837526"/>
                </a:lnTo>
                <a:close/>
                <a:moveTo>
                  <a:pt x="2344958" y="837109"/>
                </a:moveTo>
                <a:lnTo>
                  <a:pt x="2327661" y="867040"/>
                </a:lnTo>
                <a:lnTo>
                  <a:pt x="2317743" y="889416"/>
                </a:lnTo>
                <a:lnTo>
                  <a:pt x="2311066" y="885167"/>
                </a:lnTo>
                <a:close/>
                <a:moveTo>
                  <a:pt x="922148" y="836803"/>
                </a:moveTo>
                <a:lnTo>
                  <a:pt x="923023" y="836980"/>
                </a:lnTo>
                <a:lnTo>
                  <a:pt x="924846" y="837349"/>
                </a:lnTo>
                <a:lnTo>
                  <a:pt x="925687" y="838305"/>
                </a:lnTo>
                <a:lnTo>
                  <a:pt x="924837" y="839276"/>
                </a:lnTo>
                <a:lnTo>
                  <a:pt x="923506" y="839016"/>
                </a:lnTo>
                <a:close/>
                <a:moveTo>
                  <a:pt x="2798082" y="836695"/>
                </a:moveTo>
                <a:lnTo>
                  <a:pt x="2802805" y="849334"/>
                </a:lnTo>
                <a:lnTo>
                  <a:pt x="2791639" y="855919"/>
                </a:lnTo>
                <a:lnTo>
                  <a:pt x="2787276" y="842595"/>
                </a:lnTo>
                <a:lnTo>
                  <a:pt x="2787197" y="842137"/>
                </a:lnTo>
                <a:close/>
                <a:moveTo>
                  <a:pt x="2445802" y="836038"/>
                </a:moveTo>
                <a:lnTo>
                  <a:pt x="2447645" y="837347"/>
                </a:lnTo>
                <a:lnTo>
                  <a:pt x="2446932" y="838835"/>
                </a:lnTo>
                <a:lnTo>
                  <a:pt x="2443730" y="836300"/>
                </a:lnTo>
                <a:close/>
                <a:moveTo>
                  <a:pt x="2482023" y="835919"/>
                </a:moveTo>
                <a:lnTo>
                  <a:pt x="2484987" y="836092"/>
                </a:lnTo>
                <a:lnTo>
                  <a:pt x="2494915" y="839391"/>
                </a:lnTo>
                <a:lnTo>
                  <a:pt x="2493843" y="842186"/>
                </a:lnTo>
                <a:lnTo>
                  <a:pt x="2481301" y="837445"/>
                </a:lnTo>
                <a:close/>
                <a:moveTo>
                  <a:pt x="2598709" y="835661"/>
                </a:moveTo>
                <a:lnTo>
                  <a:pt x="2603170" y="837066"/>
                </a:lnTo>
                <a:lnTo>
                  <a:pt x="2606388" y="838082"/>
                </a:lnTo>
                <a:lnTo>
                  <a:pt x="2606531" y="838158"/>
                </a:lnTo>
                <a:lnTo>
                  <a:pt x="2604883" y="839127"/>
                </a:lnTo>
                <a:close/>
                <a:moveTo>
                  <a:pt x="2563756" y="835636"/>
                </a:moveTo>
                <a:lnTo>
                  <a:pt x="2567581" y="836606"/>
                </a:lnTo>
                <a:lnTo>
                  <a:pt x="2566905" y="839233"/>
                </a:lnTo>
                <a:lnTo>
                  <a:pt x="2559436" y="838010"/>
                </a:lnTo>
                <a:close/>
                <a:moveTo>
                  <a:pt x="912798" y="834909"/>
                </a:moveTo>
                <a:lnTo>
                  <a:pt x="914047" y="835162"/>
                </a:lnTo>
                <a:lnTo>
                  <a:pt x="915656" y="837483"/>
                </a:lnTo>
                <a:lnTo>
                  <a:pt x="913810" y="837122"/>
                </a:lnTo>
                <a:lnTo>
                  <a:pt x="913679" y="836837"/>
                </a:lnTo>
                <a:close/>
                <a:moveTo>
                  <a:pt x="2457442" y="834570"/>
                </a:moveTo>
                <a:lnTo>
                  <a:pt x="2459663" y="835863"/>
                </a:lnTo>
                <a:lnTo>
                  <a:pt x="2458206" y="837571"/>
                </a:lnTo>
                <a:lnTo>
                  <a:pt x="2454962" y="835332"/>
                </a:lnTo>
                <a:lnTo>
                  <a:pt x="2455190" y="834855"/>
                </a:lnTo>
                <a:close/>
                <a:moveTo>
                  <a:pt x="906727" y="834549"/>
                </a:moveTo>
                <a:lnTo>
                  <a:pt x="907587" y="835907"/>
                </a:lnTo>
                <a:lnTo>
                  <a:pt x="905820" y="835562"/>
                </a:lnTo>
                <a:close/>
                <a:moveTo>
                  <a:pt x="1207513" y="834457"/>
                </a:moveTo>
                <a:lnTo>
                  <a:pt x="1210620" y="838465"/>
                </a:lnTo>
                <a:lnTo>
                  <a:pt x="1210612" y="838467"/>
                </a:lnTo>
                <a:lnTo>
                  <a:pt x="1210587" y="838471"/>
                </a:lnTo>
                <a:lnTo>
                  <a:pt x="1210464" y="838492"/>
                </a:lnTo>
                <a:lnTo>
                  <a:pt x="1207335" y="834769"/>
                </a:lnTo>
                <a:lnTo>
                  <a:pt x="1207433" y="834597"/>
                </a:lnTo>
                <a:lnTo>
                  <a:pt x="1207463" y="834544"/>
                </a:lnTo>
                <a:close/>
                <a:moveTo>
                  <a:pt x="985823" y="833925"/>
                </a:moveTo>
                <a:lnTo>
                  <a:pt x="988428" y="834571"/>
                </a:lnTo>
                <a:lnTo>
                  <a:pt x="992501" y="835580"/>
                </a:lnTo>
                <a:lnTo>
                  <a:pt x="991748" y="836578"/>
                </a:lnTo>
                <a:lnTo>
                  <a:pt x="991289" y="837092"/>
                </a:lnTo>
                <a:lnTo>
                  <a:pt x="987748" y="835040"/>
                </a:lnTo>
                <a:close/>
                <a:moveTo>
                  <a:pt x="2758631" y="833775"/>
                </a:moveTo>
                <a:lnTo>
                  <a:pt x="2760102" y="839008"/>
                </a:lnTo>
                <a:lnTo>
                  <a:pt x="2761362" y="848504"/>
                </a:lnTo>
                <a:lnTo>
                  <a:pt x="2750044" y="854164"/>
                </a:lnTo>
                <a:lnTo>
                  <a:pt x="2746401" y="838915"/>
                </a:lnTo>
                <a:lnTo>
                  <a:pt x="2758049" y="834020"/>
                </a:lnTo>
                <a:close/>
                <a:moveTo>
                  <a:pt x="939530" y="833698"/>
                </a:moveTo>
                <a:lnTo>
                  <a:pt x="940835" y="833894"/>
                </a:lnTo>
                <a:lnTo>
                  <a:pt x="941609" y="834010"/>
                </a:lnTo>
                <a:lnTo>
                  <a:pt x="942165" y="834093"/>
                </a:lnTo>
                <a:lnTo>
                  <a:pt x="943675" y="834703"/>
                </a:lnTo>
                <a:lnTo>
                  <a:pt x="944681" y="835714"/>
                </a:lnTo>
                <a:lnTo>
                  <a:pt x="944435" y="835668"/>
                </a:lnTo>
                <a:lnTo>
                  <a:pt x="940877" y="834990"/>
                </a:lnTo>
                <a:close/>
                <a:moveTo>
                  <a:pt x="2697495" y="833544"/>
                </a:moveTo>
                <a:lnTo>
                  <a:pt x="2697771" y="852302"/>
                </a:lnTo>
                <a:lnTo>
                  <a:pt x="2683614" y="858813"/>
                </a:lnTo>
                <a:lnTo>
                  <a:pt x="2684799" y="838262"/>
                </a:lnTo>
                <a:lnTo>
                  <a:pt x="2695396" y="834020"/>
                </a:lnTo>
                <a:close/>
                <a:moveTo>
                  <a:pt x="900203" y="833531"/>
                </a:moveTo>
                <a:lnTo>
                  <a:pt x="900168" y="833571"/>
                </a:lnTo>
                <a:lnTo>
                  <a:pt x="900139" y="833556"/>
                </a:lnTo>
                <a:lnTo>
                  <a:pt x="900095" y="833532"/>
                </a:lnTo>
                <a:lnTo>
                  <a:pt x="900116" y="833532"/>
                </a:lnTo>
                <a:lnTo>
                  <a:pt x="900158" y="833532"/>
                </a:lnTo>
                <a:close/>
                <a:moveTo>
                  <a:pt x="1274773" y="833400"/>
                </a:moveTo>
                <a:lnTo>
                  <a:pt x="1279172" y="840100"/>
                </a:lnTo>
                <a:lnTo>
                  <a:pt x="1280362" y="841912"/>
                </a:lnTo>
                <a:lnTo>
                  <a:pt x="1280787" y="842559"/>
                </a:lnTo>
                <a:lnTo>
                  <a:pt x="1277382" y="842968"/>
                </a:lnTo>
                <a:lnTo>
                  <a:pt x="1274463" y="843320"/>
                </a:lnTo>
                <a:lnTo>
                  <a:pt x="1269901" y="843869"/>
                </a:lnTo>
                <a:lnTo>
                  <a:pt x="1263822" y="835290"/>
                </a:lnTo>
                <a:close/>
                <a:moveTo>
                  <a:pt x="2573940" y="832827"/>
                </a:moveTo>
                <a:lnTo>
                  <a:pt x="2589789" y="836153"/>
                </a:lnTo>
                <a:lnTo>
                  <a:pt x="2589545" y="837275"/>
                </a:lnTo>
                <a:lnTo>
                  <a:pt x="2578185" y="834359"/>
                </a:lnTo>
                <a:lnTo>
                  <a:pt x="2573830" y="833254"/>
                </a:lnTo>
                <a:close/>
                <a:moveTo>
                  <a:pt x="792972" y="832755"/>
                </a:moveTo>
                <a:lnTo>
                  <a:pt x="797156" y="839093"/>
                </a:lnTo>
                <a:lnTo>
                  <a:pt x="798860" y="841673"/>
                </a:lnTo>
                <a:lnTo>
                  <a:pt x="802074" y="846541"/>
                </a:lnTo>
                <a:lnTo>
                  <a:pt x="798174" y="850937"/>
                </a:lnTo>
                <a:lnTo>
                  <a:pt x="795437" y="847138"/>
                </a:lnTo>
                <a:lnTo>
                  <a:pt x="791133" y="838299"/>
                </a:lnTo>
                <a:lnTo>
                  <a:pt x="790044" y="836063"/>
                </a:lnTo>
                <a:close/>
                <a:moveTo>
                  <a:pt x="2508980" y="832751"/>
                </a:moveTo>
                <a:lnTo>
                  <a:pt x="2510339" y="833123"/>
                </a:lnTo>
                <a:lnTo>
                  <a:pt x="2508741" y="833040"/>
                </a:lnTo>
                <a:close/>
                <a:moveTo>
                  <a:pt x="2550979" y="832397"/>
                </a:moveTo>
                <a:lnTo>
                  <a:pt x="2557162" y="833964"/>
                </a:lnTo>
                <a:lnTo>
                  <a:pt x="2552010" y="836795"/>
                </a:lnTo>
                <a:lnTo>
                  <a:pt x="2551600" y="836728"/>
                </a:lnTo>
                <a:lnTo>
                  <a:pt x="2551564" y="836728"/>
                </a:lnTo>
                <a:lnTo>
                  <a:pt x="2551526" y="836728"/>
                </a:lnTo>
                <a:lnTo>
                  <a:pt x="2549704" y="836728"/>
                </a:lnTo>
                <a:close/>
                <a:moveTo>
                  <a:pt x="2957583" y="832194"/>
                </a:moveTo>
                <a:lnTo>
                  <a:pt x="2957122" y="834020"/>
                </a:lnTo>
                <a:cubicBezTo>
                  <a:pt x="2950594" y="866519"/>
                  <a:pt x="2940934" y="898225"/>
                  <a:pt x="2928317" y="928708"/>
                </a:cubicBezTo>
                <a:lnTo>
                  <a:pt x="2905235" y="972022"/>
                </a:lnTo>
                <a:lnTo>
                  <a:pt x="2904840" y="965313"/>
                </a:lnTo>
                <a:lnTo>
                  <a:pt x="2901828" y="953576"/>
                </a:lnTo>
                <a:lnTo>
                  <a:pt x="2921038" y="922686"/>
                </a:lnTo>
                <a:cubicBezTo>
                  <a:pt x="2935203" y="894812"/>
                  <a:pt x="2946967" y="865717"/>
                  <a:pt x="2956171" y="835713"/>
                </a:cubicBezTo>
                <a:close/>
                <a:moveTo>
                  <a:pt x="2008819" y="832002"/>
                </a:moveTo>
                <a:lnTo>
                  <a:pt x="1995971" y="852648"/>
                </a:lnTo>
                <a:cubicBezTo>
                  <a:pt x="1975231" y="888558"/>
                  <a:pt x="1954042" y="930880"/>
                  <a:pt x="1933464" y="980538"/>
                </a:cubicBezTo>
                <a:lnTo>
                  <a:pt x="1919819" y="1016676"/>
                </a:lnTo>
                <a:lnTo>
                  <a:pt x="1912535" y="1012240"/>
                </a:lnTo>
                <a:lnTo>
                  <a:pt x="1910814" y="1010846"/>
                </a:lnTo>
                <a:lnTo>
                  <a:pt x="1929262" y="964280"/>
                </a:lnTo>
                <a:cubicBezTo>
                  <a:pt x="1949976" y="916866"/>
                  <a:pt x="1971453" y="876597"/>
                  <a:pt x="1992519" y="842529"/>
                </a:cubicBezTo>
                <a:lnTo>
                  <a:pt x="1998831" y="833089"/>
                </a:lnTo>
                <a:lnTo>
                  <a:pt x="2001096" y="833513"/>
                </a:lnTo>
                <a:lnTo>
                  <a:pt x="2001105" y="833512"/>
                </a:lnTo>
                <a:lnTo>
                  <a:pt x="2001113" y="833513"/>
                </a:lnTo>
                <a:lnTo>
                  <a:pt x="2001120" y="833512"/>
                </a:lnTo>
                <a:lnTo>
                  <a:pt x="2001128" y="833513"/>
                </a:lnTo>
                <a:close/>
                <a:moveTo>
                  <a:pt x="928188" y="832000"/>
                </a:moveTo>
                <a:lnTo>
                  <a:pt x="929368" y="832176"/>
                </a:lnTo>
                <a:lnTo>
                  <a:pt x="930086" y="832284"/>
                </a:lnTo>
                <a:lnTo>
                  <a:pt x="930268" y="832455"/>
                </a:lnTo>
                <a:lnTo>
                  <a:pt x="930568" y="832737"/>
                </a:lnTo>
                <a:lnTo>
                  <a:pt x="930351" y="832984"/>
                </a:lnTo>
                <a:lnTo>
                  <a:pt x="929562" y="832834"/>
                </a:lnTo>
                <a:lnTo>
                  <a:pt x="928765" y="832682"/>
                </a:lnTo>
                <a:close/>
                <a:moveTo>
                  <a:pt x="770462" y="831560"/>
                </a:moveTo>
                <a:lnTo>
                  <a:pt x="772170" y="836799"/>
                </a:lnTo>
                <a:lnTo>
                  <a:pt x="774698" y="844550"/>
                </a:lnTo>
                <a:lnTo>
                  <a:pt x="773075" y="846383"/>
                </a:lnTo>
                <a:close/>
                <a:moveTo>
                  <a:pt x="2503448" y="831238"/>
                </a:moveTo>
                <a:lnTo>
                  <a:pt x="2504544" y="831537"/>
                </a:lnTo>
                <a:lnTo>
                  <a:pt x="2503515" y="832767"/>
                </a:lnTo>
                <a:lnTo>
                  <a:pt x="2502878" y="832734"/>
                </a:lnTo>
                <a:close/>
                <a:moveTo>
                  <a:pt x="968654" y="831176"/>
                </a:moveTo>
                <a:lnTo>
                  <a:pt x="972117" y="833173"/>
                </a:lnTo>
                <a:lnTo>
                  <a:pt x="973141" y="833763"/>
                </a:lnTo>
                <a:lnTo>
                  <a:pt x="969980" y="832952"/>
                </a:lnTo>
                <a:lnTo>
                  <a:pt x="967657" y="832355"/>
                </a:lnTo>
                <a:lnTo>
                  <a:pt x="968237" y="831701"/>
                </a:lnTo>
                <a:close/>
                <a:moveTo>
                  <a:pt x="2635884" y="831115"/>
                </a:moveTo>
                <a:lnTo>
                  <a:pt x="2634453" y="841785"/>
                </a:lnTo>
                <a:lnTo>
                  <a:pt x="2630951" y="834255"/>
                </a:lnTo>
                <a:lnTo>
                  <a:pt x="2629965" y="833196"/>
                </a:lnTo>
                <a:close/>
                <a:moveTo>
                  <a:pt x="1012276" y="831084"/>
                </a:moveTo>
                <a:lnTo>
                  <a:pt x="1012487" y="831137"/>
                </a:lnTo>
                <a:lnTo>
                  <a:pt x="1012755" y="831203"/>
                </a:lnTo>
                <a:lnTo>
                  <a:pt x="1013009" y="831265"/>
                </a:lnTo>
                <a:lnTo>
                  <a:pt x="1012027" y="832492"/>
                </a:lnTo>
                <a:lnTo>
                  <a:pt x="1011370" y="832275"/>
                </a:lnTo>
                <a:lnTo>
                  <a:pt x="1011766" y="831755"/>
                </a:lnTo>
                <a:close/>
                <a:moveTo>
                  <a:pt x="918291" y="830517"/>
                </a:moveTo>
                <a:lnTo>
                  <a:pt x="918916" y="830611"/>
                </a:lnTo>
                <a:lnTo>
                  <a:pt x="919073" y="830789"/>
                </a:lnTo>
                <a:lnTo>
                  <a:pt x="919122" y="830845"/>
                </a:lnTo>
                <a:lnTo>
                  <a:pt x="918409" y="830709"/>
                </a:lnTo>
                <a:lnTo>
                  <a:pt x="918298" y="830529"/>
                </a:lnTo>
                <a:lnTo>
                  <a:pt x="918291" y="830518"/>
                </a:lnTo>
                <a:close/>
                <a:moveTo>
                  <a:pt x="1293523" y="830164"/>
                </a:moveTo>
                <a:lnTo>
                  <a:pt x="1299137" y="839532"/>
                </a:lnTo>
                <a:lnTo>
                  <a:pt x="1299424" y="840317"/>
                </a:lnTo>
                <a:lnTo>
                  <a:pt x="1288101" y="841679"/>
                </a:lnTo>
                <a:lnTo>
                  <a:pt x="1288101" y="841678"/>
                </a:lnTo>
                <a:lnTo>
                  <a:pt x="1287985" y="841502"/>
                </a:lnTo>
                <a:lnTo>
                  <a:pt x="1281851" y="832178"/>
                </a:lnTo>
                <a:lnTo>
                  <a:pt x="1282976" y="831984"/>
                </a:lnTo>
                <a:lnTo>
                  <a:pt x="1287055" y="831280"/>
                </a:lnTo>
                <a:close/>
                <a:moveTo>
                  <a:pt x="1981968" y="829986"/>
                </a:moveTo>
                <a:lnTo>
                  <a:pt x="1986185" y="830971"/>
                </a:lnTo>
                <a:lnTo>
                  <a:pt x="1991819" y="831867"/>
                </a:lnTo>
                <a:lnTo>
                  <a:pt x="1987313" y="838582"/>
                </a:lnTo>
                <a:cubicBezTo>
                  <a:pt x="1966170" y="872681"/>
                  <a:pt x="1944601" y="912972"/>
                  <a:pt x="1923784" y="960385"/>
                </a:cubicBezTo>
                <a:lnTo>
                  <a:pt x="1905433" y="1006483"/>
                </a:lnTo>
                <a:lnTo>
                  <a:pt x="1905230" y="1006319"/>
                </a:lnTo>
                <a:lnTo>
                  <a:pt x="1896648" y="1002565"/>
                </a:lnTo>
                <a:lnTo>
                  <a:pt x="1894430" y="1001214"/>
                </a:lnTo>
                <a:lnTo>
                  <a:pt x="1918403" y="944109"/>
                </a:lnTo>
                <a:cubicBezTo>
                  <a:pt x="1928904" y="921540"/>
                  <a:pt x="1939631" y="900703"/>
                  <a:pt x="1950425" y="881479"/>
                </a:cubicBezTo>
                <a:close/>
                <a:moveTo>
                  <a:pt x="2436479" y="829813"/>
                </a:moveTo>
                <a:lnTo>
                  <a:pt x="2439220" y="831534"/>
                </a:lnTo>
                <a:lnTo>
                  <a:pt x="2438068" y="831818"/>
                </a:lnTo>
                <a:lnTo>
                  <a:pt x="2437639" y="831479"/>
                </a:lnTo>
                <a:lnTo>
                  <a:pt x="2435777" y="830455"/>
                </a:lnTo>
                <a:close/>
                <a:moveTo>
                  <a:pt x="825131" y="829661"/>
                </a:moveTo>
                <a:lnTo>
                  <a:pt x="825638" y="830047"/>
                </a:lnTo>
                <a:lnTo>
                  <a:pt x="823821" y="840582"/>
                </a:lnTo>
                <a:lnTo>
                  <a:pt x="823917" y="842697"/>
                </a:lnTo>
                <a:lnTo>
                  <a:pt x="818636" y="836983"/>
                </a:lnTo>
                <a:close/>
                <a:moveTo>
                  <a:pt x="2812916" y="829431"/>
                </a:moveTo>
                <a:lnTo>
                  <a:pt x="2816120" y="834626"/>
                </a:lnTo>
                <a:lnTo>
                  <a:pt x="2818431" y="840118"/>
                </a:lnTo>
                <a:lnTo>
                  <a:pt x="2807940" y="846305"/>
                </a:lnTo>
                <a:lnTo>
                  <a:pt x="2805755" y="835986"/>
                </a:lnTo>
                <a:lnTo>
                  <a:pt x="2804377" y="833567"/>
                </a:lnTo>
                <a:close/>
                <a:moveTo>
                  <a:pt x="2848928" y="829229"/>
                </a:moveTo>
                <a:lnTo>
                  <a:pt x="2853649" y="836542"/>
                </a:lnTo>
                <a:lnTo>
                  <a:pt x="2845737" y="842267"/>
                </a:lnTo>
                <a:lnTo>
                  <a:pt x="2840676" y="834678"/>
                </a:lnTo>
                <a:lnTo>
                  <a:pt x="2840477" y="834253"/>
                </a:lnTo>
                <a:close/>
                <a:moveTo>
                  <a:pt x="2576461" y="828653"/>
                </a:moveTo>
                <a:lnTo>
                  <a:pt x="2588063" y="832307"/>
                </a:lnTo>
                <a:lnTo>
                  <a:pt x="2575001" y="829455"/>
                </a:lnTo>
                <a:close/>
                <a:moveTo>
                  <a:pt x="959326" y="828031"/>
                </a:moveTo>
                <a:lnTo>
                  <a:pt x="960399" y="828190"/>
                </a:lnTo>
                <a:lnTo>
                  <a:pt x="960573" y="828215"/>
                </a:lnTo>
                <a:lnTo>
                  <a:pt x="962273" y="828467"/>
                </a:lnTo>
                <a:lnTo>
                  <a:pt x="961544" y="829365"/>
                </a:lnTo>
                <a:lnTo>
                  <a:pt x="960895" y="828975"/>
                </a:lnTo>
                <a:lnTo>
                  <a:pt x="959654" y="828228"/>
                </a:lnTo>
                <a:close/>
                <a:moveTo>
                  <a:pt x="2718176" y="827451"/>
                </a:moveTo>
                <a:lnTo>
                  <a:pt x="2718190" y="827524"/>
                </a:lnTo>
                <a:lnTo>
                  <a:pt x="2719169" y="844818"/>
                </a:lnTo>
                <a:lnTo>
                  <a:pt x="2712754" y="846890"/>
                </a:lnTo>
                <a:lnTo>
                  <a:pt x="2709620" y="846890"/>
                </a:lnTo>
                <a:lnTo>
                  <a:pt x="2709580" y="846890"/>
                </a:lnTo>
                <a:lnTo>
                  <a:pt x="2709539" y="846890"/>
                </a:lnTo>
                <a:lnTo>
                  <a:pt x="2706950" y="848080"/>
                </a:lnTo>
                <a:lnTo>
                  <a:pt x="2707042" y="843611"/>
                </a:lnTo>
                <a:lnTo>
                  <a:pt x="2706307" y="838505"/>
                </a:lnTo>
                <a:lnTo>
                  <a:pt x="2706358" y="834288"/>
                </a:lnTo>
                <a:lnTo>
                  <a:pt x="2705824" y="831355"/>
                </a:lnTo>
                <a:lnTo>
                  <a:pt x="2710975" y="829956"/>
                </a:lnTo>
                <a:close/>
                <a:moveTo>
                  <a:pt x="1309261" y="827447"/>
                </a:moveTo>
                <a:lnTo>
                  <a:pt x="1312739" y="838715"/>
                </a:lnTo>
                <a:lnTo>
                  <a:pt x="1305077" y="839637"/>
                </a:lnTo>
                <a:lnTo>
                  <a:pt x="1304882" y="839098"/>
                </a:lnTo>
                <a:lnTo>
                  <a:pt x="1304502" y="838053"/>
                </a:lnTo>
                <a:lnTo>
                  <a:pt x="1299205" y="829183"/>
                </a:lnTo>
                <a:close/>
                <a:moveTo>
                  <a:pt x="2529525" y="827044"/>
                </a:moveTo>
                <a:lnTo>
                  <a:pt x="2531034" y="827415"/>
                </a:lnTo>
                <a:lnTo>
                  <a:pt x="2540686" y="829786"/>
                </a:lnTo>
                <a:lnTo>
                  <a:pt x="2545105" y="830907"/>
                </a:lnTo>
                <a:lnTo>
                  <a:pt x="2543479" y="836426"/>
                </a:lnTo>
                <a:lnTo>
                  <a:pt x="2536843" y="835636"/>
                </a:lnTo>
                <a:lnTo>
                  <a:pt x="2528739" y="833680"/>
                </a:lnTo>
                <a:lnTo>
                  <a:pt x="2527332" y="833277"/>
                </a:lnTo>
                <a:lnTo>
                  <a:pt x="2527601" y="832475"/>
                </a:lnTo>
                <a:close/>
                <a:moveTo>
                  <a:pt x="2444277" y="826969"/>
                </a:moveTo>
                <a:lnTo>
                  <a:pt x="2446030" y="827923"/>
                </a:lnTo>
                <a:lnTo>
                  <a:pt x="2449505" y="829949"/>
                </a:lnTo>
                <a:lnTo>
                  <a:pt x="2446966" y="829816"/>
                </a:lnTo>
                <a:lnTo>
                  <a:pt x="2443734" y="827585"/>
                </a:lnTo>
                <a:lnTo>
                  <a:pt x="2442828" y="827150"/>
                </a:lnTo>
                <a:close/>
                <a:moveTo>
                  <a:pt x="894200" y="826909"/>
                </a:moveTo>
                <a:lnTo>
                  <a:pt x="901039" y="827934"/>
                </a:lnTo>
                <a:lnTo>
                  <a:pt x="893464" y="828328"/>
                </a:lnTo>
                <a:lnTo>
                  <a:pt x="892837" y="827150"/>
                </a:lnTo>
                <a:close/>
                <a:moveTo>
                  <a:pt x="994363" y="826667"/>
                </a:moveTo>
                <a:lnTo>
                  <a:pt x="996625" y="827225"/>
                </a:lnTo>
                <a:lnTo>
                  <a:pt x="998378" y="827657"/>
                </a:lnTo>
                <a:lnTo>
                  <a:pt x="998460" y="827677"/>
                </a:lnTo>
                <a:lnTo>
                  <a:pt x="998389" y="827772"/>
                </a:lnTo>
                <a:lnTo>
                  <a:pt x="998254" y="827950"/>
                </a:lnTo>
                <a:lnTo>
                  <a:pt x="997415" y="827673"/>
                </a:lnTo>
                <a:lnTo>
                  <a:pt x="996046" y="827222"/>
                </a:lnTo>
                <a:close/>
                <a:moveTo>
                  <a:pt x="2459186" y="826502"/>
                </a:moveTo>
                <a:lnTo>
                  <a:pt x="2465183" y="829387"/>
                </a:lnTo>
                <a:lnTo>
                  <a:pt x="2464056" y="830708"/>
                </a:lnTo>
                <a:lnTo>
                  <a:pt x="2464048" y="830708"/>
                </a:lnTo>
                <a:lnTo>
                  <a:pt x="2458690" y="827541"/>
                </a:lnTo>
                <a:close/>
                <a:moveTo>
                  <a:pt x="2775933" y="826475"/>
                </a:moveTo>
                <a:lnTo>
                  <a:pt x="2780108" y="839131"/>
                </a:lnTo>
                <a:lnTo>
                  <a:pt x="2766820" y="845775"/>
                </a:lnTo>
                <a:lnTo>
                  <a:pt x="2764207" y="836760"/>
                </a:lnTo>
                <a:lnTo>
                  <a:pt x="2763512" y="831715"/>
                </a:lnTo>
                <a:close/>
                <a:moveTo>
                  <a:pt x="2486605" y="826247"/>
                </a:moveTo>
                <a:lnTo>
                  <a:pt x="2493419" y="828494"/>
                </a:lnTo>
                <a:lnTo>
                  <a:pt x="2498551" y="829898"/>
                </a:lnTo>
                <a:lnTo>
                  <a:pt x="2497571" y="832457"/>
                </a:lnTo>
                <a:lnTo>
                  <a:pt x="2492350" y="832184"/>
                </a:lnTo>
                <a:lnTo>
                  <a:pt x="2484962" y="829714"/>
                </a:lnTo>
                <a:close/>
                <a:moveTo>
                  <a:pt x="944404" y="825821"/>
                </a:moveTo>
                <a:lnTo>
                  <a:pt x="946959" y="826199"/>
                </a:lnTo>
                <a:lnTo>
                  <a:pt x="947144" y="826377"/>
                </a:lnTo>
                <a:lnTo>
                  <a:pt x="947406" y="826628"/>
                </a:lnTo>
                <a:lnTo>
                  <a:pt x="949822" y="828945"/>
                </a:lnTo>
                <a:lnTo>
                  <a:pt x="945641" y="828225"/>
                </a:lnTo>
                <a:lnTo>
                  <a:pt x="943885" y="826411"/>
                </a:lnTo>
                <a:lnTo>
                  <a:pt x="943973" y="826311"/>
                </a:lnTo>
                <a:close/>
                <a:moveTo>
                  <a:pt x="799287" y="825622"/>
                </a:moveTo>
                <a:lnTo>
                  <a:pt x="802183" y="828748"/>
                </a:lnTo>
                <a:lnTo>
                  <a:pt x="810191" y="837392"/>
                </a:lnTo>
                <a:lnTo>
                  <a:pt x="805850" y="842284"/>
                </a:lnTo>
                <a:lnTo>
                  <a:pt x="803887" y="839333"/>
                </a:lnTo>
                <a:lnTo>
                  <a:pt x="796706" y="828538"/>
                </a:lnTo>
                <a:lnTo>
                  <a:pt x="798894" y="826067"/>
                </a:lnTo>
                <a:close/>
                <a:moveTo>
                  <a:pt x="2028542" y="825515"/>
                </a:moveTo>
                <a:lnTo>
                  <a:pt x="2004612" y="866979"/>
                </a:lnTo>
                <a:cubicBezTo>
                  <a:pt x="1984319" y="904721"/>
                  <a:pt x="1963513" y="949093"/>
                  <a:pt x="1943205" y="1001004"/>
                </a:cubicBezTo>
                <a:lnTo>
                  <a:pt x="1933995" y="1026707"/>
                </a:lnTo>
                <a:lnTo>
                  <a:pt x="1928946" y="1022232"/>
                </a:lnTo>
                <a:lnTo>
                  <a:pt x="1925120" y="1019903"/>
                </a:lnTo>
                <a:lnTo>
                  <a:pt x="1938662" y="983840"/>
                </a:lnTo>
                <a:cubicBezTo>
                  <a:pt x="1959142" y="934161"/>
                  <a:pt x="1980261" y="891838"/>
                  <a:pt x="2000897" y="855945"/>
                </a:cubicBezTo>
                <a:lnTo>
                  <a:pt x="2016693" y="830455"/>
                </a:lnTo>
                <a:lnTo>
                  <a:pt x="2020094" y="829787"/>
                </a:lnTo>
                <a:lnTo>
                  <a:pt x="2022908" y="827124"/>
                </a:lnTo>
                <a:close/>
                <a:moveTo>
                  <a:pt x="1321834" y="825277"/>
                </a:moveTo>
                <a:lnTo>
                  <a:pt x="1325036" y="837236"/>
                </a:lnTo>
                <a:lnTo>
                  <a:pt x="1319022" y="837959"/>
                </a:lnTo>
                <a:lnTo>
                  <a:pt x="1315407" y="826387"/>
                </a:lnTo>
                <a:close/>
                <a:moveTo>
                  <a:pt x="2522056" y="825209"/>
                </a:moveTo>
                <a:lnTo>
                  <a:pt x="2523373" y="825532"/>
                </a:lnTo>
                <a:lnTo>
                  <a:pt x="2521596" y="830570"/>
                </a:lnTo>
                <a:lnTo>
                  <a:pt x="2521295" y="831473"/>
                </a:lnTo>
                <a:lnTo>
                  <a:pt x="2513988" y="829285"/>
                </a:lnTo>
                <a:close/>
                <a:moveTo>
                  <a:pt x="1967961" y="824101"/>
                </a:moveTo>
                <a:lnTo>
                  <a:pt x="1976685" y="827872"/>
                </a:lnTo>
                <a:lnTo>
                  <a:pt x="1946426" y="877368"/>
                </a:lnTo>
                <a:cubicBezTo>
                  <a:pt x="1935629" y="896612"/>
                  <a:pt x="1924899" y="917465"/>
                  <a:pt x="1914383" y="940045"/>
                </a:cubicBezTo>
                <a:lnTo>
                  <a:pt x="1889835" y="998415"/>
                </a:lnTo>
                <a:lnTo>
                  <a:pt x="1880204" y="992550"/>
                </a:lnTo>
                <a:lnTo>
                  <a:pt x="1878398" y="991854"/>
                </a:lnTo>
                <a:lnTo>
                  <a:pt x="1879149" y="990164"/>
                </a:lnTo>
                <a:lnTo>
                  <a:pt x="1913311" y="915264"/>
                </a:lnTo>
                <a:lnTo>
                  <a:pt x="1925963" y="892097"/>
                </a:lnTo>
                <a:lnTo>
                  <a:pt x="1951288" y="848927"/>
                </a:lnTo>
                <a:lnTo>
                  <a:pt x="1965008" y="828115"/>
                </a:lnTo>
                <a:close/>
                <a:moveTo>
                  <a:pt x="930914" y="823823"/>
                </a:moveTo>
                <a:lnTo>
                  <a:pt x="931956" y="823978"/>
                </a:lnTo>
                <a:lnTo>
                  <a:pt x="933196" y="824161"/>
                </a:lnTo>
                <a:lnTo>
                  <a:pt x="933272" y="824239"/>
                </a:lnTo>
                <a:lnTo>
                  <a:pt x="934158" y="825130"/>
                </a:lnTo>
                <a:lnTo>
                  <a:pt x="933355" y="824806"/>
                </a:lnTo>
                <a:lnTo>
                  <a:pt x="933183" y="824737"/>
                </a:lnTo>
                <a:close/>
                <a:moveTo>
                  <a:pt x="2469987" y="823754"/>
                </a:moveTo>
                <a:lnTo>
                  <a:pt x="2469353" y="824496"/>
                </a:lnTo>
                <a:lnTo>
                  <a:pt x="2468965" y="824366"/>
                </a:lnTo>
                <a:lnTo>
                  <a:pt x="2468156" y="823983"/>
                </a:lnTo>
                <a:close/>
                <a:moveTo>
                  <a:pt x="2657100" y="823653"/>
                </a:moveTo>
                <a:lnTo>
                  <a:pt x="2657247" y="827175"/>
                </a:lnTo>
                <a:lnTo>
                  <a:pt x="2655679" y="844800"/>
                </a:lnTo>
                <a:lnTo>
                  <a:pt x="2638914" y="851375"/>
                </a:lnTo>
                <a:lnTo>
                  <a:pt x="2638832" y="851198"/>
                </a:lnTo>
                <a:lnTo>
                  <a:pt x="2638668" y="850424"/>
                </a:lnTo>
                <a:lnTo>
                  <a:pt x="2641516" y="829134"/>
                </a:lnTo>
                <a:close/>
                <a:moveTo>
                  <a:pt x="2411800" y="823619"/>
                </a:moveTo>
                <a:lnTo>
                  <a:pt x="2413590" y="827583"/>
                </a:lnTo>
                <a:lnTo>
                  <a:pt x="2409288" y="834867"/>
                </a:lnTo>
                <a:lnTo>
                  <a:pt x="2409288" y="837068"/>
                </a:lnTo>
                <a:lnTo>
                  <a:pt x="2409772" y="846982"/>
                </a:lnTo>
                <a:lnTo>
                  <a:pt x="2407080" y="849982"/>
                </a:lnTo>
                <a:lnTo>
                  <a:pt x="2378969" y="891826"/>
                </a:lnTo>
                <a:lnTo>
                  <a:pt x="2383964" y="877538"/>
                </a:lnTo>
                <a:cubicBezTo>
                  <a:pt x="2392620" y="858996"/>
                  <a:pt x="2401418" y="841914"/>
                  <a:pt x="2410236" y="826183"/>
                </a:cubicBezTo>
                <a:close/>
                <a:moveTo>
                  <a:pt x="1018028" y="823522"/>
                </a:moveTo>
                <a:lnTo>
                  <a:pt x="1019020" y="823761"/>
                </a:lnTo>
                <a:lnTo>
                  <a:pt x="1017687" y="825425"/>
                </a:lnTo>
                <a:lnTo>
                  <a:pt x="1016737" y="825220"/>
                </a:lnTo>
                <a:close/>
                <a:moveTo>
                  <a:pt x="2825426" y="823372"/>
                </a:moveTo>
                <a:lnTo>
                  <a:pt x="2831472" y="832427"/>
                </a:lnTo>
                <a:lnTo>
                  <a:pt x="2824796" y="836364"/>
                </a:lnTo>
                <a:lnTo>
                  <a:pt x="2822313" y="832346"/>
                </a:lnTo>
                <a:lnTo>
                  <a:pt x="2819697" y="826147"/>
                </a:lnTo>
                <a:close/>
                <a:moveTo>
                  <a:pt x="2437305" y="823175"/>
                </a:moveTo>
                <a:lnTo>
                  <a:pt x="2438145" y="823632"/>
                </a:lnTo>
                <a:lnTo>
                  <a:pt x="2436758" y="824117"/>
                </a:lnTo>
                <a:lnTo>
                  <a:pt x="2437202" y="823290"/>
                </a:lnTo>
                <a:close/>
                <a:moveTo>
                  <a:pt x="2476946" y="823062"/>
                </a:moveTo>
                <a:lnTo>
                  <a:pt x="2480401" y="824201"/>
                </a:lnTo>
                <a:lnTo>
                  <a:pt x="2478765" y="827642"/>
                </a:lnTo>
                <a:lnTo>
                  <a:pt x="2474309" y="826153"/>
                </a:lnTo>
                <a:close/>
                <a:moveTo>
                  <a:pt x="2506564" y="823048"/>
                </a:moveTo>
                <a:lnTo>
                  <a:pt x="2513650" y="823143"/>
                </a:lnTo>
                <a:lnTo>
                  <a:pt x="2517225" y="824021"/>
                </a:lnTo>
                <a:lnTo>
                  <a:pt x="2509513" y="827945"/>
                </a:lnTo>
                <a:lnTo>
                  <a:pt x="2505193" y="826651"/>
                </a:lnTo>
                <a:close/>
                <a:moveTo>
                  <a:pt x="2492532" y="822861"/>
                </a:moveTo>
                <a:lnTo>
                  <a:pt x="2501203" y="822977"/>
                </a:lnTo>
                <a:lnTo>
                  <a:pt x="2500351" y="825202"/>
                </a:lnTo>
                <a:close/>
                <a:moveTo>
                  <a:pt x="2598290" y="822507"/>
                </a:moveTo>
                <a:lnTo>
                  <a:pt x="2598668" y="822796"/>
                </a:lnTo>
                <a:lnTo>
                  <a:pt x="2598261" y="822642"/>
                </a:lnTo>
                <a:close/>
                <a:moveTo>
                  <a:pt x="898841" y="822105"/>
                </a:moveTo>
                <a:lnTo>
                  <a:pt x="898979" y="822323"/>
                </a:lnTo>
                <a:lnTo>
                  <a:pt x="896613" y="822516"/>
                </a:lnTo>
                <a:lnTo>
                  <a:pt x="890792" y="822990"/>
                </a:lnTo>
                <a:lnTo>
                  <a:pt x="892718" y="822778"/>
                </a:lnTo>
                <a:lnTo>
                  <a:pt x="896966" y="822311"/>
                </a:lnTo>
                <a:close/>
                <a:moveTo>
                  <a:pt x="2554150" y="821624"/>
                </a:moveTo>
                <a:lnTo>
                  <a:pt x="2570135" y="826659"/>
                </a:lnTo>
                <a:lnTo>
                  <a:pt x="2570081" y="826867"/>
                </a:lnTo>
                <a:lnTo>
                  <a:pt x="2568111" y="827950"/>
                </a:lnTo>
                <a:lnTo>
                  <a:pt x="2553244" y="824704"/>
                </a:lnTo>
                <a:close/>
                <a:moveTo>
                  <a:pt x="2736173" y="821190"/>
                </a:moveTo>
                <a:lnTo>
                  <a:pt x="2739062" y="833321"/>
                </a:lnTo>
                <a:lnTo>
                  <a:pt x="2739387" y="836734"/>
                </a:lnTo>
                <a:lnTo>
                  <a:pt x="2726586" y="842141"/>
                </a:lnTo>
                <a:lnTo>
                  <a:pt x="2723481" y="825902"/>
                </a:lnTo>
                <a:lnTo>
                  <a:pt x="2723465" y="825611"/>
                </a:lnTo>
                <a:close/>
                <a:moveTo>
                  <a:pt x="2790483" y="820336"/>
                </a:moveTo>
                <a:lnTo>
                  <a:pt x="2794839" y="828015"/>
                </a:lnTo>
                <a:lnTo>
                  <a:pt x="2796020" y="831175"/>
                </a:lnTo>
                <a:lnTo>
                  <a:pt x="2786163" y="836103"/>
                </a:lnTo>
                <a:lnTo>
                  <a:pt x="2785251" y="830776"/>
                </a:lnTo>
                <a:lnTo>
                  <a:pt x="2781742" y="824024"/>
                </a:lnTo>
                <a:close/>
                <a:moveTo>
                  <a:pt x="1266061" y="820132"/>
                </a:moveTo>
                <a:lnTo>
                  <a:pt x="1270623" y="827080"/>
                </a:lnTo>
                <a:lnTo>
                  <a:pt x="1271170" y="827912"/>
                </a:lnTo>
                <a:lnTo>
                  <a:pt x="1259976" y="829863"/>
                </a:lnTo>
                <a:lnTo>
                  <a:pt x="1259262" y="828855"/>
                </a:lnTo>
                <a:lnTo>
                  <a:pt x="1253031" y="823186"/>
                </a:lnTo>
                <a:lnTo>
                  <a:pt x="1263836" y="820654"/>
                </a:lnTo>
                <a:lnTo>
                  <a:pt x="1264052" y="820603"/>
                </a:lnTo>
                <a:close/>
                <a:moveTo>
                  <a:pt x="2593428" y="819327"/>
                </a:moveTo>
                <a:lnTo>
                  <a:pt x="2593130" y="820701"/>
                </a:lnTo>
                <a:lnTo>
                  <a:pt x="2591825" y="820207"/>
                </a:lnTo>
                <a:close/>
                <a:moveTo>
                  <a:pt x="950260" y="819160"/>
                </a:moveTo>
                <a:lnTo>
                  <a:pt x="951818" y="820543"/>
                </a:lnTo>
                <a:lnTo>
                  <a:pt x="952844" y="821453"/>
                </a:lnTo>
                <a:lnTo>
                  <a:pt x="950142" y="821071"/>
                </a:lnTo>
                <a:lnTo>
                  <a:pt x="949820" y="820762"/>
                </a:lnTo>
                <a:lnTo>
                  <a:pt x="949442" y="820400"/>
                </a:lnTo>
                <a:lnTo>
                  <a:pt x="949294" y="820259"/>
                </a:lnTo>
                <a:close/>
                <a:moveTo>
                  <a:pt x="2441608" y="819030"/>
                </a:moveTo>
                <a:lnTo>
                  <a:pt x="2446179" y="820821"/>
                </a:lnTo>
                <a:lnTo>
                  <a:pt x="2445960" y="820898"/>
                </a:lnTo>
                <a:lnTo>
                  <a:pt x="2441387" y="819151"/>
                </a:lnTo>
                <a:close/>
                <a:moveTo>
                  <a:pt x="996677" y="818380"/>
                </a:moveTo>
                <a:lnTo>
                  <a:pt x="1004120" y="820172"/>
                </a:lnTo>
                <a:lnTo>
                  <a:pt x="1002611" y="822174"/>
                </a:lnTo>
                <a:lnTo>
                  <a:pt x="1002574" y="822166"/>
                </a:lnTo>
                <a:close/>
                <a:moveTo>
                  <a:pt x="1227913" y="818308"/>
                </a:moveTo>
                <a:lnTo>
                  <a:pt x="1228856" y="819630"/>
                </a:lnTo>
                <a:lnTo>
                  <a:pt x="1230897" y="822488"/>
                </a:lnTo>
                <a:lnTo>
                  <a:pt x="1230891" y="822490"/>
                </a:lnTo>
                <a:lnTo>
                  <a:pt x="1230816" y="822507"/>
                </a:lnTo>
                <a:lnTo>
                  <a:pt x="1227823" y="818335"/>
                </a:lnTo>
                <a:close/>
                <a:moveTo>
                  <a:pt x="2463157" y="818203"/>
                </a:moveTo>
                <a:lnTo>
                  <a:pt x="2466627" y="819536"/>
                </a:lnTo>
                <a:lnTo>
                  <a:pt x="2466455" y="819537"/>
                </a:lnTo>
                <a:lnTo>
                  <a:pt x="2464290" y="819540"/>
                </a:lnTo>
                <a:lnTo>
                  <a:pt x="2462515" y="819543"/>
                </a:lnTo>
                <a:close/>
                <a:moveTo>
                  <a:pt x="1952888" y="817583"/>
                </a:moveTo>
                <a:lnTo>
                  <a:pt x="1962512" y="821746"/>
                </a:lnTo>
                <a:lnTo>
                  <a:pt x="1960898" y="824194"/>
                </a:lnTo>
                <a:lnTo>
                  <a:pt x="1953599" y="834116"/>
                </a:lnTo>
                <a:lnTo>
                  <a:pt x="1947471" y="844547"/>
                </a:lnTo>
                <a:lnTo>
                  <a:pt x="1937076" y="860295"/>
                </a:lnTo>
                <a:lnTo>
                  <a:pt x="1921579" y="888606"/>
                </a:lnTo>
                <a:lnTo>
                  <a:pt x="1912553" y="903969"/>
                </a:lnTo>
                <a:lnTo>
                  <a:pt x="1909382" y="910896"/>
                </a:lnTo>
                <a:lnTo>
                  <a:pt x="1904544" y="919746"/>
                </a:lnTo>
                <a:lnTo>
                  <a:pt x="1874053" y="988052"/>
                </a:lnTo>
                <a:lnTo>
                  <a:pt x="1873507" y="989247"/>
                </a:lnTo>
                <a:lnTo>
                  <a:pt x="1873283" y="989880"/>
                </a:lnTo>
                <a:lnTo>
                  <a:pt x="1861575" y="985367"/>
                </a:lnTo>
                <a:lnTo>
                  <a:pt x="1867231" y="970139"/>
                </a:lnTo>
                <a:lnTo>
                  <a:pt x="1868331" y="967810"/>
                </a:lnTo>
                <a:lnTo>
                  <a:pt x="1903061" y="896141"/>
                </a:lnTo>
                <a:lnTo>
                  <a:pt x="1915808" y="874341"/>
                </a:lnTo>
                <a:lnTo>
                  <a:pt x="1941459" y="833636"/>
                </a:lnTo>
                <a:close/>
                <a:moveTo>
                  <a:pt x="2490739" y="817519"/>
                </a:moveTo>
                <a:lnTo>
                  <a:pt x="2498755" y="819485"/>
                </a:lnTo>
                <a:lnTo>
                  <a:pt x="2489801" y="819500"/>
                </a:lnTo>
                <a:close/>
                <a:moveTo>
                  <a:pt x="1233797" y="817455"/>
                </a:moveTo>
                <a:lnTo>
                  <a:pt x="1234391" y="818102"/>
                </a:lnTo>
                <a:lnTo>
                  <a:pt x="1234502" y="818445"/>
                </a:lnTo>
                <a:close/>
                <a:moveTo>
                  <a:pt x="934987" y="817221"/>
                </a:moveTo>
                <a:lnTo>
                  <a:pt x="937962" y="817577"/>
                </a:lnTo>
                <a:lnTo>
                  <a:pt x="940128" y="819653"/>
                </a:lnTo>
                <a:lnTo>
                  <a:pt x="937734" y="819314"/>
                </a:lnTo>
                <a:lnTo>
                  <a:pt x="936899" y="819196"/>
                </a:lnTo>
                <a:lnTo>
                  <a:pt x="935945" y="818210"/>
                </a:lnTo>
                <a:close/>
                <a:moveTo>
                  <a:pt x="2947854" y="817109"/>
                </a:moveTo>
                <a:lnTo>
                  <a:pt x="2939851" y="833511"/>
                </a:lnTo>
                <a:cubicBezTo>
                  <a:pt x="2928438" y="860218"/>
                  <a:pt x="2915086" y="886011"/>
                  <a:pt x="2899918" y="910687"/>
                </a:cubicBezTo>
                <a:lnTo>
                  <a:pt x="2894426" y="918304"/>
                </a:lnTo>
                <a:lnTo>
                  <a:pt x="2888574" y="901917"/>
                </a:lnTo>
                <a:lnTo>
                  <a:pt x="2888376" y="901146"/>
                </a:lnTo>
                <a:lnTo>
                  <a:pt x="2936359" y="835883"/>
                </a:lnTo>
                <a:close/>
                <a:moveTo>
                  <a:pt x="2538396" y="816953"/>
                </a:moveTo>
                <a:lnTo>
                  <a:pt x="2544580" y="818610"/>
                </a:lnTo>
                <a:lnTo>
                  <a:pt x="2548376" y="819805"/>
                </a:lnTo>
                <a:lnTo>
                  <a:pt x="2547314" y="823409"/>
                </a:lnTo>
                <a:lnTo>
                  <a:pt x="2545504" y="823014"/>
                </a:lnTo>
                <a:lnTo>
                  <a:pt x="2531562" y="821291"/>
                </a:lnTo>
                <a:lnTo>
                  <a:pt x="2531944" y="820213"/>
                </a:lnTo>
                <a:close/>
                <a:moveTo>
                  <a:pt x="2677066" y="816630"/>
                </a:moveTo>
                <a:lnTo>
                  <a:pt x="2678590" y="833203"/>
                </a:lnTo>
                <a:lnTo>
                  <a:pt x="2678455" y="835868"/>
                </a:lnTo>
                <a:lnTo>
                  <a:pt x="2662389" y="842169"/>
                </a:lnTo>
                <a:lnTo>
                  <a:pt x="2663484" y="830810"/>
                </a:lnTo>
                <a:lnTo>
                  <a:pt x="2663260" y="825599"/>
                </a:lnTo>
                <a:lnTo>
                  <a:pt x="2663639" y="821353"/>
                </a:lnTo>
                <a:close/>
                <a:moveTo>
                  <a:pt x="807558" y="816280"/>
                </a:moveTo>
                <a:lnTo>
                  <a:pt x="820024" y="825772"/>
                </a:lnTo>
                <a:lnTo>
                  <a:pt x="820308" y="825988"/>
                </a:lnTo>
                <a:lnTo>
                  <a:pt x="818611" y="827900"/>
                </a:lnTo>
                <a:lnTo>
                  <a:pt x="814512" y="832522"/>
                </a:lnTo>
                <a:lnTo>
                  <a:pt x="803816" y="820950"/>
                </a:lnTo>
                <a:lnTo>
                  <a:pt x="803615" y="820733"/>
                </a:lnTo>
                <a:lnTo>
                  <a:pt x="806311" y="817689"/>
                </a:lnTo>
                <a:close/>
                <a:moveTo>
                  <a:pt x="2840449" y="816096"/>
                </a:moveTo>
                <a:lnTo>
                  <a:pt x="2845556" y="824006"/>
                </a:lnTo>
                <a:lnTo>
                  <a:pt x="2837852" y="828637"/>
                </a:lnTo>
                <a:lnTo>
                  <a:pt x="2833551" y="819437"/>
                </a:lnTo>
                <a:close/>
                <a:moveTo>
                  <a:pt x="923462" y="815840"/>
                </a:moveTo>
                <a:lnTo>
                  <a:pt x="924773" y="815997"/>
                </a:lnTo>
                <a:lnTo>
                  <a:pt x="925024" y="816027"/>
                </a:lnTo>
                <a:lnTo>
                  <a:pt x="925120" y="816038"/>
                </a:lnTo>
                <a:lnTo>
                  <a:pt x="925437" y="816357"/>
                </a:lnTo>
                <a:lnTo>
                  <a:pt x="926844" y="817772"/>
                </a:lnTo>
                <a:lnTo>
                  <a:pt x="926812" y="817768"/>
                </a:lnTo>
                <a:lnTo>
                  <a:pt x="922326" y="817133"/>
                </a:lnTo>
                <a:lnTo>
                  <a:pt x="922324" y="817129"/>
                </a:lnTo>
                <a:lnTo>
                  <a:pt x="922318" y="817119"/>
                </a:lnTo>
                <a:close/>
                <a:moveTo>
                  <a:pt x="1284870" y="815725"/>
                </a:moveTo>
                <a:lnTo>
                  <a:pt x="1289794" y="823941"/>
                </a:lnTo>
                <a:lnTo>
                  <a:pt x="1290187" y="824598"/>
                </a:lnTo>
                <a:lnTo>
                  <a:pt x="1290170" y="824601"/>
                </a:lnTo>
                <a:lnTo>
                  <a:pt x="1278234" y="826681"/>
                </a:lnTo>
                <a:lnTo>
                  <a:pt x="1272876" y="818536"/>
                </a:lnTo>
                <a:close/>
                <a:moveTo>
                  <a:pt x="2483242" y="815680"/>
                </a:moveTo>
                <a:lnTo>
                  <a:pt x="2484327" y="815946"/>
                </a:lnTo>
                <a:lnTo>
                  <a:pt x="2482632" y="819511"/>
                </a:lnTo>
                <a:lnTo>
                  <a:pt x="2481349" y="819513"/>
                </a:lnTo>
                <a:lnTo>
                  <a:pt x="2480253" y="819184"/>
                </a:lnTo>
                <a:close/>
                <a:moveTo>
                  <a:pt x="2753049" y="815319"/>
                </a:moveTo>
                <a:lnTo>
                  <a:pt x="2754039" y="817437"/>
                </a:lnTo>
                <a:lnTo>
                  <a:pt x="2757337" y="829169"/>
                </a:lnTo>
                <a:lnTo>
                  <a:pt x="2755449" y="829956"/>
                </a:lnTo>
                <a:lnTo>
                  <a:pt x="2745286" y="834250"/>
                </a:lnTo>
                <a:lnTo>
                  <a:pt x="2744629" y="831503"/>
                </a:lnTo>
                <a:lnTo>
                  <a:pt x="2743453" y="819361"/>
                </a:lnTo>
                <a:lnTo>
                  <a:pt x="2743195" y="818747"/>
                </a:lnTo>
                <a:close/>
                <a:moveTo>
                  <a:pt x="2606144" y="815223"/>
                </a:moveTo>
                <a:lnTo>
                  <a:pt x="2606643" y="815541"/>
                </a:lnTo>
                <a:lnTo>
                  <a:pt x="2610481" y="821084"/>
                </a:lnTo>
                <a:lnTo>
                  <a:pt x="2607986" y="818780"/>
                </a:lnTo>
                <a:lnTo>
                  <a:pt x="2602485" y="816328"/>
                </a:lnTo>
                <a:close/>
                <a:moveTo>
                  <a:pt x="981315" y="815207"/>
                </a:moveTo>
                <a:lnTo>
                  <a:pt x="982365" y="815876"/>
                </a:lnTo>
                <a:lnTo>
                  <a:pt x="990059" y="820780"/>
                </a:lnTo>
                <a:lnTo>
                  <a:pt x="982121" y="818840"/>
                </a:lnTo>
                <a:lnTo>
                  <a:pt x="981057" y="818580"/>
                </a:lnTo>
                <a:lnTo>
                  <a:pt x="979488" y="817512"/>
                </a:lnTo>
                <a:close/>
                <a:moveTo>
                  <a:pt x="2454026" y="815178"/>
                </a:moveTo>
                <a:lnTo>
                  <a:pt x="2457788" y="816170"/>
                </a:lnTo>
                <a:lnTo>
                  <a:pt x="2456655" y="818535"/>
                </a:lnTo>
                <a:lnTo>
                  <a:pt x="2456094" y="818270"/>
                </a:lnTo>
                <a:lnTo>
                  <a:pt x="2448532" y="815926"/>
                </a:lnTo>
                <a:close/>
                <a:moveTo>
                  <a:pt x="2803833" y="814703"/>
                </a:moveTo>
                <a:lnTo>
                  <a:pt x="2809755" y="824304"/>
                </a:lnTo>
                <a:lnTo>
                  <a:pt x="2801464" y="828453"/>
                </a:lnTo>
                <a:lnTo>
                  <a:pt x="2800223" y="826275"/>
                </a:lnTo>
                <a:lnTo>
                  <a:pt x="2796974" y="817597"/>
                </a:lnTo>
                <a:close/>
                <a:moveTo>
                  <a:pt x="913539" y="814651"/>
                </a:moveTo>
                <a:lnTo>
                  <a:pt x="913824" y="814685"/>
                </a:lnTo>
                <a:lnTo>
                  <a:pt x="914915" y="814815"/>
                </a:lnTo>
                <a:lnTo>
                  <a:pt x="915752" y="816162"/>
                </a:lnTo>
                <a:lnTo>
                  <a:pt x="915720" y="816197"/>
                </a:lnTo>
                <a:lnTo>
                  <a:pt x="915438" y="816157"/>
                </a:lnTo>
                <a:lnTo>
                  <a:pt x="914727" y="816057"/>
                </a:lnTo>
                <a:lnTo>
                  <a:pt x="914024" y="815225"/>
                </a:lnTo>
                <a:close/>
                <a:moveTo>
                  <a:pt x="780964" y="814568"/>
                </a:moveTo>
                <a:lnTo>
                  <a:pt x="789626" y="827688"/>
                </a:lnTo>
                <a:lnTo>
                  <a:pt x="787634" y="829938"/>
                </a:lnTo>
                <a:lnTo>
                  <a:pt x="787334" y="830277"/>
                </a:lnTo>
                <a:lnTo>
                  <a:pt x="787264" y="830356"/>
                </a:lnTo>
                <a:lnTo>
                  <a:pt x="780071" y="815586"/>
                </a:lnTo>
                <a:lnTo>
                  <a:pt x="780828" y="814723"/>
                </a:lnTo>
                <a:lnTo>
                  <a:pt x="780946" y="814589"/>
                </a:lnTo>
                <a:close/>
                <a:moveTo>
                  <a:pt x="2696059" y="813005"/>
                </a:moveTo>
                <a:lnTo>
                  <a:pt x="2697324" y="821911"/>
                </a:lnTo>
                <a:lnTo>
                  <a:pt x="2697428" y="828998"/>
                </a:lnTo>
                <a:lnTo>
                  <a:pt x="2693961" y="829787"/>
                </a:lnTo>
                <a:lnTo>
                  <a:pt x="2684422" y="833528"/>
                </a:lnTo>
                <a:lnTo>
                  <a:pt x="2684339" y="832660"/>
                </a:lnTo>
                <a:lnTo>
                  <a:pt x="2684555" y="828324"/>
                </a:lnTo>
                <a:lnTo>
                  <a:pt x="2682934" y="815901"/>
                </a:lnTo>
                <a:lnTo>
                  <a:pt x="2682953" y="815901"/>
                </a:lnTo>
                <a:lnTo>
                  <a:pt x="2682995" y="815901"/>
                </a:lnTo>
                <a:lnTo>
                  <a:pt x="2683036" y="815901"/>
                </a:lnTo>
                <a:cubicBezTo>
                  <a:pt x="2687219" y="815309"/>
                  <a:pt x="2691350" y="814402"/>
                  <a:pt x="2695397" y="813191"/>
                </a:cubicBezTo>
                <a:close/>
                <a:moveTo>
                  <a:pt x="2471745" y="812764"/>
                </a:moveTo>
                <a:lnTo>
                  <a:pt x="2474480" y="813530"/>
                </a:lnTo>
                <a:lnTo>
                  <a:pt x="2477972" y="814387"/>
                </a:lnTo>
                <a:lnTo>
                  <a:pt x="2475176" y="817665"/>
                </a:lnTo>
                <a:lnTo>
                  <a:pt x="2473407" y="817134"/>
                </a:lnTo>
                <a:lnTo>
                  <a:pt x="2472183" y="816746"/>
                </a:lnTo>
                <a:lnTo>
                  <a:pt x="2465120" y="814098"/>
                </a:lnTo>
                <a:lnTo>
                  <a:pt x="2465341" y="813637"/>
                </a:lnTo>
                <a:close/>
                <a:moveTo>
                  <a:pt x="889017" y="812634"/>
                </a:moveTo>
                <a:lnTo>
                  <a:pt x="889334" y="812762"/>
                </a:lnTo>
                <a:lnTo>
                  <a:pt x="889551" y="812850"/>
                </a:lnTo>
                <a:lnTo>
                  <a:pt x="889279" y="813163"/>
                </a:lnTo>
                <a:lnTo>
                  <a:pt x="888002" y="813338"/>
                </a:lnTo>
                <a:lnTo>
                  <a:pt x="887530" y="813403"/>
                </a:lnTo>
                <a:lnTo>
                  <a:pt x="886012" y="813611"/>
                </a:lnTo>
                <a:lnTo>
                  <a:pt x="885997" y="813579"/>
                </a:lnTo>
                <a:lnTo>
                  <a:pt x="885833" y="813220"/>
                </a:lnTo>
                <a:close/>
                <a:moveTo>
                  <a:pt x="753012" y="812345"/>
                </a:moveTo>
                <a:lnTo>
                  <a:pt x="747686" y="842496"/>
                </a:lnTo>
                <a:lnTo>
                  <a:pt x="747693" y="842629"/>
                </a:lnTo>
                <a:lnTo>
                  <a:pt x="747702" y="842797"/>
                </a:lnTo>
                <a:lnTo>
                  <a:pt x="747757" y="843842"/>
                </a:lnTo>
                <a:lnTo>
                  <a:pt x="682703" y="917671"/>
                </a:lnTo>
                <a:cubicBezTo>
                  <a:pt x="664752" y="937652"/>
                  <a:pt x="643417" y="961698"/>
                  <a:pt x="622080" y="985405"/>
                </a:cubicBezTo>
                <a:lnTo>
                  <a:pt x="522681" y="1096148"/>
                </a:lnTo>
                <a:cubicBezTo>
                  <a:pt x="409567" y="1221963"/>
                  <a:pt x="320329" y="1321531"/>
                  <a:pt x="281213" y="1362848"/>
                </a:cubicBezTo>
                <a:lnTo>
                  <a:pt x="241036" y="1398916"/>
                </a:lnTo>
                <a:lnTo>
                  <a:pt x="229374" y="1407314"/>
                </a:lnTo>
                <a:lnTo>
                  <a:pt x="208135" y="1420633"/>
                </a:lnTo>
                <a:lnTo>
                  <a:pt x="166864" y="1439733"/>
                </a:lnTo>
                <a:lnTo>
                  <a:pt x="166067" y="1437693"/>
                </a:lnTo>
                <a:lnTo>
                  <a:pt x="164930" y="1440628"/>
                </a:lnTo>
                <a:lnTo>
                  <a:pt x="161132" y="1442386"/>
                </a:lnTo>
                <a:lnTo>
                  <a:pt x="159708" y="1439663"/>
                </a:lnTo>
                <a:lnTo>
                  <a:pt x="171684" y="1434138"/>
                </a:lnTo>
                <a:lnTo>
                  <a:pt x="190408" y="1425500"/>
                </a:lnTo>
                <a:lnTo>
                  <a:pt x="202995" y="1416926"/>
                </a:lnTo>
                <a:lnTo>
                  <a:pt x="210653" y="1412969"/>
                </a:lnTo>
                <a:lnTo>
                  <a:pt x="224085" y="1402560"/>
                </a:lnTo>
                <a:lnTo>
                  <a:pt x="228573" y="1399502"/>
                </a:lnTo>
                <a:lnTo>
                  <a:pt x="231688" y="1397381"/>
                </a:lnTo>
                <a:lnTo>
                  <a:pt x="232324" y="1396773"/>
                </a:lnTo>
                <a:lnTo>
                  <a:pt x="235641" y="1393605"/>
                </a:lnTo>
                <a:lnTo>
                  <a:pt x="242436" y="1388339"/>
                </a:lnTo>
                <a:cubicBezTo>
                  <a:pt x="253248" y="1378862"/>
                  <a:pt x="264237" y="1368055"/>
                  <a:pt x="275286" y="1355736"/>
                </a:cubicBezTo>
                <a:cubicBezTo>
                  <a:pt x="298822" y="1329657"/>
                  <a:pt x="339633" y="1283599"/>
                  <a:pt x="390433" y="1225348"/>
                </a:cubicBezTo>
                <a:cubicBezTo>
                  <a:pt x="452408" y="1153890"/>
                  <a:pt x="528947" y="1065837"/>
                  <a:pt x="613613" y="971348"/>
                </a:cubicBezTo>
                <a:lnTo>
                  <a:pt x="674236" y="902260"/>
                </a:lnTo>
                <a:lnTo>
                  <a:pt x="688120" y="886512"/>
                </a:lnTo>
                <a:close/>
                <a:moveTo>
                  <a:pt x="2615725" y="812330"/>
                </a:moveTo>
                <a:lnTo>
                  <a:pt x="2615431" y="817335"/>
                </a:lnTo>
                <a:lnTo>
                  <a:pt x="2615397" y="817536"/>
                </a:lnTo>
                <a:lnTo>
                  <a:pt x="2611687" y="813549"/>
                </a:lnTo>
                <a:close/>
                <a:moveTo>
                  <a:pt x="2579218" y="812283"/>
                </a:moveTo>
                <a:lnTo>
                  <a:pt x="2583138" y="813682"/>
                </a:lnTo>
                <a:lnTo>
                  <a:pt x="2589181" y="816376"/>
                </a:lnTo>
                <a:lnTo>
                  <a:pt x="2586129" y="818052"/>
                </a:lnTo>
                <a:lnTo>
                  <a:pt x="2578479" y="815159"/>
                </a:lnTo>
                <a:close/>
                <a:moveTo>
                  <a:pt x="956542" y="811974"/>
                </a:moveTo>
                <a:lnTo>
                  <a:pt x="957489" y="812079"/>
                </a:lnTo>
                <a:lnTo>
                  <a:pt x="959086" y="812256"/>
                </a:lnTo>
                <a:lnTo>
                  <a:pt x="962116" y="812592"/>
                </a:lnTo>
                <a:lnTo>
                  <a:pt x="967385" y="816179"/>
                </a:lnTo>
                <a:lnTo>
                  <a:pt x="960858" y="815306"/>
                </a:lnTo>
                <a:lnTo>
                  <a:pt x="959184" y="814658"/>
                </a:lnTo>
                <a:lnTo>
                  <a:pt x="955479" y="813223"/>
                </a:lnTo>
                <a:lnTo>
                  <a:pt x="955786" y="812874"/>
                </a:lnTo>
                <a:lnTo>
                  <a:pt x="956028" y="812598"/>
                </a:lnTo>
                <a:close/>
                <a:moveTo>
                  <a:pt x="1301269" y="811882"/>
                </a:moveTo>
                <a:lnTo>
                  <a:pt x="1306639" y="821730"/>
                </a:lnTo>
                <a:lnTo>
                  <a:pt x="1302922" y="822378"/>
                </a:lnTo>
                <a:lnTo>
                  <a:pt x="1295874" y="823607"/>
                </a:lnTo>
                <a:lnTo>
                  <a:pt x="1295815" y="823507"/>
                </a:lnTo>
                <a:lnTo>
                  <a:pt x="1292713" y="816125"/>
                </a:lnTo>
                <a:lnTo>
                  <a:pt x="1291224" y="814236"/>
                </a:lnTo>
                <a:close/>
                <a:moveTo>
                  <a:pt x="2600342" y="811520"/>
                </a:moveTo>
                <a:lnTo>
                  <a:pt x="2601257" y="812104"/>
                </a:lnTo>
                <a:lnTo>
                  <a:pt x="2600220" y="812416"/>
                </a:lnTo>
                <a:close/>
                <a:moveTo>
                  <a:pt x="1223040" y="811483"/>
                </a:moveTo>
                <a:lnTo>
                  <a:pt x="1224328" y="813288"/>
                </a:lnTo>
                <a:lnTo>
                  <a:pt x="1224261" y="813308"/>
                </a:lnTo>
                <a:lnTo>
                  <a:pt x="1224225" y="813319"/>
                </a:lnTo>
                <a:lnTo>
                  <a:pt x="1222970" y="811569"/>
                </a:lnTo>
                <a:close/>
                <a:moveTo>
                  <a:pt x="2511010" y="811361"/>
                </a:moveTo>
                <a:lnTo>
                  <a:pt x="2511252" y="811386"/>
                </a:lnTo>
                <a:lnTo>
                  <a:pt x="2527247" y="814528"/>
                </a:lnTo>
                <a:lnTo>
                  <a:pt x="2525363" y="819880"/>
                </a:lnTo>
                <a:lnTo>
                  <a:pt x="2524344" y="820399"/>
                </a:lnTo>
                <a:lnTo>
                  <a:pt x="2521133" y="820002"/>
                </a:lnTo>
                <a:lnTo>
                  <a:pt x="2508846" y="817053"/>
                </a:lnTo>
                <a:close/>
                <a:moveTo>
                  <a:pt x="1936888" y="810672"/>
                </a:moveTo>
                <a:lnTo>
                  <a:pt x="1946819" y="814961"/>
                </a:lnTo>
                <a:lnTo>
                  <a:pt x="1944679" y="817636"/>
                </a:lnTo>
                <a:lnTo>
                  <a:pt x="1938432" y="827510"/>
                </a:lnTo>
                <a:lnTo>
                  <a:pt x="1927850" y="842334"/>
                </a:lnTo>
                <a:lnTo>
                  <a:pt x="1912118" y="869122"/>
                </a:lnTo>
                <a:lnTo>
                  <a:pt x="1902944" y="883634"/>
                </a:lnTo>
                <a:lnTo>
                  <a:pt x="1899738" y="890210"/>
                </a:lnTo>
                <a:lnTo>
                  <a:pt x="1894823" y="898580"/>
                </a:lnTo>
                <a:lnTo>
                  <a:pt x="1864043" y="963465"/>
                </a:lnTo>
                <a:lnTo>
                  <a:pt x="1863507" y="964557"/>
                </a:lnTo>
                <a:lnTo>
                  <a:pt x="1856455" y="983393"/>
                </a:lnTo>
                <a:lnTo>
                  <a:pt x="1844637" y="978837"/>
                </a:lnTo>
                <a:lnTo>
                  <a:pt x="1857861" y="944947"/>
                </a:lnTo>
                <a:lnTo>
                  <a:pt x="1858927" y="942818"/>
                </a:lnTo>
                <a:lnTo>
                  <a:pt x="1893934" y="874868"/>
                </a:lnTo>
                <a:lnTo>
                  <a:pt x="1906769" y="854389"/>
                </a:lnTo>
                <a:lnTo>
                  <a:pt x="1932806" y="815971"/>
                </a:lnTo>
                <a:close/>
                <a:moveTo>
                  <a:pt x="2768221" y="810041"/>
                </a:moveTo>
                <a:lnTo>
                  <a:pt x="2774462" y="822035"/>
                </a:lnTo>
                <a:lnTo>
                  <a:pt x="2762845" y="826875"/>
                </a:lnTo>
                <a:lnTo>
                  <a:pt x="2762581" y="824958"/>
                </a:lnTo>
                <a:lnTo>
                  <a:pt x="2757955" y="815183"/>
                </a:lnTo>
                <a:lnTo>
                  <a:pt x="2757542" y="813756"/>
                </a:lnTo>
                <a:close/>
                <a:moveTo>
                  <a:pt x="785001" y="809967"/>
                </a:moveTo>
                <a:lnTo>
                  <a:pt x="786674" y="812006"/>
                </a:lnTo>
                <a:lnTo>
                  <a:pt x="795283" y="821299"/>
                </a:lnTo>
                <a:lnTo>
                  <a:pt x="795090" y="821517"/>
                </a:lnTo>
                <a:lnTo>
                  <a:pt x="793345" y="823487"/>
                </a:lnTo>
                <a:lnTo>
                  <a:pt x="784631" y="810388"/>
                </a:lnTo>
                <a:close/>
                <a:moveTo>
                  <a:pt x="1256834" y="809723"/>
                </a:moveTo>
                <a:lnTo>
                  <a:pt x="1258367" y="811179"/>
                </a:lnTo>
                <a:lnTo>
                  <a:pt x="1260027" y="812758"/>
                </a:lnTo>
                <a:lnTo>
                  <a:pt x="1262508" y="815117"/>
                </a:lnTo>
                <a:lnTo>
                  <a:pt x="1250559" y="817903"/>
                </a:lnTo>
                <a:lnTo>
                  <a:pt x="1248376" y="812234"/>
                </a:lnTo>
                <a:close/>
                <a:moveTo>
                  <a:pt x="2494673" y="809641"/>
                </a:moveTo>
                <a:lnTo>
                  <a:pt x="2505862" y="810819"/>
                </a:lnTo>
                <a:lnTo>
                  <a:pt x="2503924" y="815871"/>
                </a:lnTo>
                <a:lnTo>
                  <a:pt x="2503340" y="815731"/>
                </a:lnTo>
                <a:lnTo>
                  <a:pt x="2492816" y="813134"/>
                </a:lnTo>
                <a:lnTo>
                  <a:pt x="2494457" y="809670"/>
                </a:lnTo>
                <a:close/>
                <a:moveTo>
                  <a:pt x="2816164" y="809500"/>
                </a:moveTo>
                <a:lnTo>
                  <a:pt x="2821968" y="818193"/>
                </a:lnTo>
                <a:lnTo>
                  <a:pt x="2817321" y="820519"/>
                </a:lnTo>
                <a:lnTo>
                  <a:pt x="2813199" y="810751"/>
                </a:lnTo>
                <a:close/>
                <a:moveTo>
                  <a:pt x="929160" y="809470"/>
                </a:moveTo>
                <a:lnTo>
                  <a:pt x="929406" y="809565"/>
                </a:lnTo>
                <a:lnTo>
                  <a:pt x="929730" y="809690"/>
                </a:lnTo>
                <a:lnTo>
                  <a:pt x="929734" y="809692"/>
                </a:lnTo>
                <a:lnTo>
                  <a:pt x="931495" y="811379"/>
                </a:lnTo>
                <a:lnTo>
                  <a:pt x="930897" y="811299"/>
                </a:lnTo>
                <a:lnTo>
                  <a:pt x="929758" y="811146"/>
                </a:lnTo>
                <a:lnTo>
                  <a:pt x="929010" y="811046"/>
                </a:lnTo>
                <a:lnTo>
                  <a:pt x="928849" y="810880"/>
                </a:lnTo>
                <a:lnTo>
                  <a:pt x="928355" y="810370"/>
                </a:lnTo>
                <a:lnTo>
                  <a:pt x="928514" y="810192"/>
                </a:lnTo>
                <a:lnTo>
                  <a:pt x="928708" y="809975"/>
                </a:lnTo>
                <a:close/>
                <a:moveTo>
                  <a:pt x="2450232" y="808843"/>
                </a:moveTo>
                <a:lnTo>
                  <a:pt x="2452468" y="809171"/>
                </a:lnTo>
                <a:lnTo>
                  <a:pt x="2449387" y="809780"/>
                </a:lnTo>
                <a:close/>
                <a:moveTo>
                  <a:pt x="986447" y="808734"/>
                </a:moveTo>
                <a:lnTo>
                  <a:pt x="986449" y="808735"/>
                </a:lnTo>
                <a:lnTo>
                  <a:pt x="986556" y="808800"/>
                </a:lnTo>
                <a:lnTo>
                  <a:pt x="992329" y="812297"/>
                </a:lnTo>
                <a:lnTo>
                  <a:pt x="984944" y="810630"/>
                </a:lnTo>
                <a:close/>
                <a:moveTo>
                  <a:pt x="911042" y="808584"/>
                </a:moveTo>
                <a:lnTo>
                  <a:pt x="911957" y="810056"/>
                </a:lnTo>
                <a:lnTo>
                  <a:pt x="910365" y="810274"/>
                </a:lnTo>
                <a:lnTo>
                  <a:pt x="910167" y="810301"/>
                </a:lnTo>
                <a:lnTo>
                  <a:pt x="910114" y="810183"/>
                </a:lnTo>
                <a:lnTo>
                  <a:pt x="909513" y="808866"/>
                </a:lnTo>
                <a:lnTo>
                  <a:pt x="910215" y="808737"/>
                </a:lnTo>
                <a:close/>
                <a:moveTo>
                  <a:pt x="814402" y="808550"/>
                </a:moveTo>
                <a:lnTo>
                  <a:pt x="815968" y="809467"/>
                </a:lnTo>
                <a:lnTo>
                  <a:pt x="827880" y="817047"/>
                </a:lnTo>
                <a:lnTo>
                  <a:pt x="827793" y="817551"/>
                </a:lnTo>
                <a:lnTo>
                  <a:pt x="826808" y="818662"/>
                </a:lnTo>
                <a:lnTo>
                  <a:pt x="823647" y="822225"/>
                </a:lnTo>
                <a:lnTo>
                  <a:pt x="810893" y="812514"/>
                </a:lnTo>
                <a:close/>
                <a:moveTo>
                  <a:pt x="776534" y="808322"/>
                </a:moveTo>
                <a:lnTo>
                  <a:pt x="776930" y="808838"/>
                </a:lnTo>
                <a:lnTo>
                  <a:pt x="777739" y="809891"/>
                </a:lnTo>
                <a:lnTo>
                  <a:pt x="777710" y="809924"/>
                </a:lnTo>
                <a:lnTo>
                  <a:pt x="777599" y="810050"/>
                </a:lnTo>
                <a:lnTo>
                  <a:pt x="777455" y="810213"/>
                </a:lnTo>
                <a:close/>
                <a:moveTo>
                  <a:pt x="1317105" y="808171"/>
                </a:moveTo>
                <a:lnTo>
                  <a:pt x="1317410" y="808761"/>
                </a:lnTo>
                <a:lnTo>
                  <a:pt x="1320249" y="819359"/>
                </a:lnTo>
                <a:lnTo>
                  <a:pt x="1314059" y="820437"/>
                </a:lnTo>
                <a:lnTo>
                  <a:pt x="1313574" y="820522"/>
                </a:lnTo>
                <a:lnTo>
                  <a:pt x="1313457" y="820146"/>
                </a:lnTo>
                <a:lnTo>
                  <a:pt x="1307785" y="810355"/>
                </a:lnTo>
                <a:close/>
                <a:moveTo>
                  <a:pt x="1029842" y="807989"/>
                </a:moveTo>
                <a:lnTo>
                  <a:pt x="1030518" y="808147"/>
                </a:lnTo>
                <a:lnTo>
                  <a:pt x="1031366" y="808346"/>
                </a:lnTo>
                <a:lnTo>
                  <a:pt x="1030921" y="808902"/>
                </a:lnTo>
                <a:lnTo>
                  <a:pt x="1030508" y="809417"/>
                </a:lnTo>
                <a:lnTo>
                  <a:pt x="1029037" y="809047"/>
                </a:lnTo>
                <a:close/>
                <a:moveTo>
                  <a:pt x="2714417" y="807832"/>
                </a:moveTo>
                <a:lnTo>
                  <a:pt x="2717327" y="823014"/>
                </a:lnTo>
                <a:lnTo>
                  <a:pt x="2709029" y="825892"/>
                </a:lnTo>
                <a:lnTo>
                  <a:pt x="2705028" y="826967"/>
                </a:lnTo>
                <a:lnTo>
                  <a:pt x="2703210" y="816942"/>
                </a:lnTo>
                <a:lnTo>
                  <a:pt x="2702387" y="811221"/>
                </a:lnTo>
                <a:close/>
                <a:moveTo>
                  <a:pt x="916733" y="807602"/>
                </a:moveTo>
                <a:lnTo>
                  <a:pt x="918799" y="809681"/>
                </a:lnTo>
                <a:lnTo>
                  <a:pt x="917775" y="809544"/>
                </a:lnTo>
                <a:lnTo>
                  <a:pt x="917376" y="808877"/>
                </a:lnTo>
                <a:lnTo>
                  <a:pt x="916611" y="807602"/>
                </a:lnTo>
                <a:close/>
                <a:moveTo>
                  <a:pt x="2536552" y="807204"/>
                </a:moveTo>
                <a:lnTo>
                  <a:pt x="2539163" y="807603"/>
                </a:lnTo>
                <a:lnTo>
                  <a:pt x="2539281" y="807633"/>
                </a:lnTo>
                <a:lnTo>
                  <a:pt x="2536524" y="807281"/>
                </a:lnTo>
                <a:close/>
                <a:moveTo>
                  <a:pt x="2962746" y="806286"/>
                </a:moveTo>
                <a:lnTo>
                  <a:pt x="2963358" y="806949"/>
                </a:lnTo>
                <a:lnTo>
                  <a:pt x="2958773" y="812642"/>
                </a:lnTo>
                <a:cubicBezTo>
                  <a:pt x="2956741" y="817129"/>
                  <a:pt x="2954412" y="823945"/>
                  <a:pt x="2951026" y="834021"/>
                </a:cubicBezTo>
                <a:cubicBezTo>
                  <a:pt x="2941780" y="863746"/>
                  <a:pt x="2929995" y="892559"/>
                  <a:pt x="2915830" y="920150"/>
                </a:cubicBezTo>
                <a:lnTo>
                  <a:pt x="2900095" y="945215"/>
                </a:lnTo>
                <a:lnTo>
                  <a:pt x="2897140" y="925907"/>
                </a:lnTo>
                <a:lnTo>
                  <a:pt x="2896879" y="925176"/>
                </a:lnTo>
                <a:lnTo>
                  <a:pt x="2905529" y="913167"/>
                </a:lnTo>
                <a:cubicBezTo>
                  <a:pt x="2920839" y="888236"/>
                  <a:pt x="2934318" y="862181"/>
                  <a:pt x="2945842" y="835204"/>
                </a:cubicBezTo>
                <a:cubicBezTo>
                  <a:pt x="2949397" y="828176"/>
                  <a:pt x="2952869" y="820937"/>
                  <a:pt x="2955832" y="815455"/>
                </a:cubicBezTo>
                <a:close/>
                <a:moveTo>
                  <a:pt x="2636801" y="805964"/>
                </a:moveTo>
                <a:lnTo>
                  <a:pt x="2636784" y="824404"/>
                </a:lnTo>
                <a:lnTo>
                  <a:pt x="2636447" y="826918"/>
                </a:lnTo>
                <a:lnTo>
                  <a:pt x="2627140" y="830159"/>
                </a:lnTo>
                <a:lnTo>
                  <a:pt x="2620461" y="822980"/>
                </a:lnTo>
                <a:lnTo>
                  <a:pt x="2621697" y="815851"/>
                </a:lnTo>
                <a:lnTo>
                  <a:pt x="2622053" y="810418"/>
                </a:lnTo>
                <a:close/>
                <a:moveTo>
                  <a:pt x="1056561" y="805833"/>
                </a:moveTo>
                <a:lnTo>
                  <a:pt x="1056588" y="805842"/>
                </a:lnTo>
                <a:lnTo>
                  <a:pt x="1055396" y="807318"/>
                </a:lnTo>
                <a:lnTo>
                  <a:pt x="1055339" y="807388"/>
                </a:lnTo>
                <a:lnTo>
                  <a:pt x="1055338" y="807388"/>
                </a:lnTo>
                <a:lnTo>
                  <a:pt x="1055318" y="807383"/>
                </a:lnTo>
                <a:close/>
                <a:moveTo>
                  <a:pt x="976962" y="805722"/>
                </a:moveTo>
                <a:lnTo>
                  <a:pt x="977226" y="805780"/>
                </a:lnTo>
                <a:lnTo>
                  <a:pt x="977550" y="805852"/>
                </a:lnTo>
                <a:lnTo>
                  <a:pt x="980165" y="806430"/>
                </a:lnTo>
                <a:lnTo>
                  <a:pt x="980076" y="806539"/>
                </a:lnTo>
                <a:lnTo>
                  <a:pt x="979445" y="807316"/>
                </a:lnTo>
                <a:lnTo>
                  <a:pt x="977200" y="805874"/>
                </a:lnTo>
                <a:close/>
                <a:moveTo>
                  <a:pt x="2560717" y="805676"/>
                </a:moveTo>
                <a:lnTo>
                  <a:pt x="2574271" y="810516"/>
                </a:lnTo>
                <a:lnTo>
                  <a:pt x="2574238" y="810678"/>
                </a:lnTo>
                <a:lnTo>
                  <a:pt x="2573565" y="813299"/>
                </a:lnTo>
                <a:lnTo>
                  <a:pt x="2558299" y="807525"/>
                </a:lnTo>
                <a:lnTo>
                  <a:pt x="2558517" y="806787"/>
                </a:lnTo>
                <a:close/>
                <a:moveTo>
                  <a:pt x="2781951" y="805292"/>
                </a:moveTo>
                <a:lnTo>
                  <a:pt x="2788200" y="816311"/>
                </a:lnTo>
                <a:lnTo>
                  <a:pt x="2779813" y="819806"/>
                </a:lnTo>
                <a:lnTo>
                  <a:pt x="2775756" y="807419"/>
                </a:lnTo>
                <a:lnTo>
                  <a:pt x="2781248" y="805509"/>
                </a:lnTo>
                <a:close/>
                <a:moveTo>
                  <a:pt x="2463578" y="804078"/>
                </a:moveTo>
                <a:lnTo>
                  <a:pt x="2462544" y="806240"/>
                </a:lnTo>
                <a:lnTo>
                  <a:pt x="2456565" y="805504"/>
                </a:lnTo>
                <a:close/>
                <a:moveTo>
                  <a:pt x="1982714" y="804064"/>
                </a:moveTo>
                <a:lnTo>
                  <a:pt x="1985674" y="805403"/>
                </a:lnTo>
                <a:lnTo>
                  <a:pt x="1991285" y="807152"/>
                </a:lnTo>
                <a:lnTo>
                  <a:pt x="1991080" y="807442"/>
                </a:lnTo>
                <a:lnTo>
                  <a:pt x="1984702" y="806081"/>
                </a:lnTo>
                <a:lnTo>
                  <a:pt x="1982069" y="804936"/>
                </a:lnTo>
                <a:close/>
                <a:moveTo>
                  <a:pt x="780093" y="803987"/>
                </a:moveTo>
                <a:lnTo>
                  <a:pt x="781471" y="805666"/>
                </a:lnTo>
                <a:lnTo>
                  <a:pt x="781453" y="805686"/>
                </a:lnTo>
                <a:lnTo>
                  <a:pt x="781391" y="805757"/>
                </a:lnTo>
                <a:lnTo>
                  <a:pt x="781020" y="805253"/>
                </a:lnTo>
                <a:lnTo>
                  <a:pt x="780776" y="804919"/>
                </a:lnTo>
                <a:close/>
                <a:moveTo>
                  <a:pt x="2470013" y="803872"/>
                </a:moveTo>
                <a:lnTo>
                  <a:pt x="2473801" y="804046"/>
                </a:lnTo>
                <a:lnTo>
                  <a:pt x="2476490" y="804567"/>
                </a:lnTo>
                <a:lnTo>
                  <a:pt x="2475824" y="804564"/>
                </a:lnTo>
                <a:lnTo>
                  <a:pt x="2475823" y="804564"/>
                </a:lnTo>
                <a:lnTo>
                  <a:pt x="2475785" y="804564"/>
                </a:lnTo>
                <a:lnTo>
                  <a:pt x="2469044" y="805896"/>
                </a:lnTo>
                <a:close/>
                <a:moveTo>
                  <a:pt x="963299" y="803853"/>
                </a:moveTo>
                <a:lnTo>
                  <a:pt x="963519" y="803865"/>
                </a:lnTo>
                <a:lnTo>
                  <a:pt x="965656" y="805227"/>
                </a:lnTo>
                <a:lnTo>
                  <a:pt x="966349" y="805668"/>
                </a:lnTo>
                <a:lnTo>
                  <a:pt x="968201" y="806849"/>
                </a:lnTo>
                <a:lnTo>
                  <a:pt x="968115" y="806829"/>
                </a:lnTo>
                <a:lnTo>
                  <a:pt x="965543" y="806249"/>
                </a:lnTo>
                <a:lnTo>
                  <a:pt x="962653" y="806055"/>
                </a:lnTo>
                <a:lnTo>
                  <a:pt x="961857" y="805514"/>
                </a:lnTo>
                <a:lnTo>
                  <a:pt x="962049" y="805280"/>
                </a:lnTo>
                <a:close/>
                <a:moveTo>
                  <a:pt x="2513909" y="803741"/>
                </a:moveTo>
                <a:lnTo>
                  <a:pt x="2530171" y="806228"/>
                </a:lnTo>
                <a:lnTo>
                  <a:pt x="2530090" y="806457"/>
                </a:lnTo>
                <a:lnTo>
                  <a:pt x="2516548" y="804725"/>
                </a:lnTo>
                <a:lnTo>
                  <a:pt x="2513539" y="804713"/>
                </a:lnTo>
                <a:close/>
                <a:moveTo>
                  <a:pt x="1920725" y="803689"/>
                </a:moveTo>
                <a:lnTo>
                  <a:pt x="1931855" y="808496"/>
                </a:lnTo>
                <a:lnTo>
                  <a:pt x="1929310" y="812229"/>
                </a:lnTo>
                <a:lnTo>
                  <a:pt x="1918576" y="826107"/>
                </a:lnTo>
                <a:lnTo>
                  <a:pt x="1902661" y="851336"/>
                </a:lnTo>
                <a:lnTo>
                  <a:pt x="1893340" y="865017"/>
                </a:lnTo>
                <a:lnTo>
                  <a:pt x="1890112" y="871233"/>
                </a:lnTo>
                <a:lnTo>
                  <a:pt x="1885130" y="879127"/>
                </a:lnTo>
                <a:lnTo>
                  <a:pt x="1854041" y="940635"/>
                </a:lnTo>
                <a:lnTo>
                  <a:pt x="1853554" y="941570"/>
                </a:lnTo>
                <a:lnTo>
                  <a:pt x="1839621" y="976903"/>
                </a:lnTo>
                <a:lnTo>
                  <a:pt x="1826544" y="971862"/>
                </a:lnTo>
                <a:lnTo>
                  <a:pt x="1847419" y="921375"/>
                </a:lnTo>
                <a:lnTo>
                  <a:pt x="1848494" y="919371"/>
                </a:lnTo>
                <a:lnTo>
                  <a:pt x="1883885" y="855349"/>
                </a:lnTo>
                <a:lnTo>
                  <a:pt x="1896905" y="836127"/>
                </a:lnTo>
                <a:close/>
                <a:moveTo>
                  <a:pt x="1277582" y="803563"/>
                </a:moveTo>
                <a:lnTo>
                  <a:pt x="1279328" y="806477"/>
                </a:lnTo>
                <a:lnTo>
                  <a:pt x="1281808" y="810616"/>
                </a:lnTo>
                <a:lnTo>
                  <a:pt x="1277030" y="811731"/>
                </a:lnTo>
                <a:lnTo>
                  <a:pt x="1269547" y="813476"/>
                </a:lnTo>
                <a:lnTo>
                  <a:pt x="1267243" y="809974"/>
                </a:lnTo>
                <a:lnTo>
                  <a:pt x="1264545" y="807434"/>
                </a:lnTo>
                <a:lnTo>
                  <a:pt x="1275253" y="804255"/>
                </a:lnTo>
                <a:lnTo>
                  <a:pt x="1275764" y="804103"/>
                </a:lnTo>
                <a:close/>
                <a:moveTo>
                  <a:pt x="2730423" y="803322"/>
                </a:moveTo>
                <a:lnTo>
                  <a:pt x="2733905" y="811650"/>
                </a:lnTo>
                <a:lnTo>
                  <a:pt x="2735137" y="816834"/>
                </a:lnTo>
                <a:lnTo>
                  <a:pt x="2723210" y="820972"/>
                </a:lnTo>
                <a:lnTo>
                  <a:pt x="2722809" y="813655"/>
                </a:lnTo>
                <a:lnTo>
                  <a:pt x="2720075" y="806237"/>
                </a:lnTo>
                <a:close/>
                <a:moveTo>
                  <a:pt x="2832177" y="803281"/>
                </a:moveTo>
                <a:lnTo>
                  <a:pt x="2836961" y="810692"/>
                </a:lnTo>
                <a:lnTo>
                  <a:pt x="2830885" y="813732"/>
                </a:lnTo>
                <a:lnTo>
                  <a:pt x="2830130" y="812117"/>
                </a:lnTo>
                <a:lnTo>
                  <a:pt x="2825445" y="805803"/>
                </a:lnTo>
                <a:close/>
                <a:moveTo>
                  <a:pt x="791061" y="803058"/>
                </a:moveTo>
                <a:lnTo>
                  <a:pt x="800389" y="810821"/>
                </a:lnTo>
                <a:lnTo>
                  <a:pt x="802880" y="812718"/>
                </a:lnTo>
                <a:lnTo>
                  <a:pt x="799615" y="816405"/>
                </a:lnTo>
                <a:lnTo>
                  <a:pt x="792261" y="808450"/>
                </a:lnTo>
                <a:lnTo>
                  <a:pt x="789204" y="805175"/>
                </a:lnTo>
                <a:close/>
                <a:moveTo>
                  <a:pt x="941098" y="802689"/>
                </a:moveTo>
                <a:lnTo>
                  <a:pt x="948115" y="803057"/>
                </a:lnTo>
                <a:lnTo>
                  <a:pt x="951412" y="805303"/>
                </a:lnTo>
                <a:lnTo>
                  <a:pt x="943435" y="804769"/>
                </a:lnTo>
                <a:lnTo>
                  <a:pt x="943379" y="804719"/>
                </a:lnTo>
                <a:lnTo>
                  <a:pt x="943315" y="804662"/>
                </a:lnTo>
                <a:close/>
                <a:moveTo>
                  <a:pt x="1006514" y="802526"/>
                </a:moveTo>
                <a:lnTo>
                  <a:pt x="1009196" y="803154"/>
                </a:lnTo>
                <a:lnTo>
                  <a:pt x="1014631" y="804427"/>
                </a:lnTo>
                <a:lnTo>
                  <a:pt x="1015789" y="804698"/>
                </a:lnTo>
                <a:lnTo>
                  <a:pt x="1015146" y="805551"/>
                </a:lnTo>
                <a:lnTo>
                  <a:pt x="1009177" y="804049"/>
                </a:lnTo>
                <a:close/>
                <a:moveTo>
                  <a:pt x="2505310" y="802426"/>
                </a:moveTo>
                <a:lnTo>
                  <a:pt x="2508870" y="802970"/>
                </a:lnTo>
                <a:lnTo>
                  <a:pt x="2508211" y="804692"/>
                </a:lnTo>
                <a:lnTo>
                  <a:pt x="2504867" y="804679"/>
                </a:lnTo>
                <a:lnTo>
                  <a:pt x="2501821" y="804075"/>
                </a:lnTo>
                <a:close/>
                <a:moveTo>
                  <a:pt x="991958" y="801784"/>
                </a:moveTo>
                <a:lnTo>
                  <a:pt x="994194" y="803072"/>
                </a:lnTo>
                <a:lnTo>
                  <a:pt x="994425" y="803205"/>
                </a:lnTo>
                <a:lnTo>
                  <a:pt x="991572" y="802271"/>
                </a:lnTo>
                <a:close/>
                <a:moveTo>
                  <a:pt x="1248142" y="801459"/>
                </a:moveTo>
                <a:lnTo>
                  <a:pt x="1251943" y="805073"/>
                </a:lnTo>
                <a:lnTo>
                  <a:pt x="1248480" y="806103"/>
                </a:lnTo>
                <a:lnTo>
                  <a:pt x="1246295" y="806753"/>
                </a:lnTo>
                <a:lnTo>
                  <a:pt x="1246269" y="806761"/>
                </a:lnTo>
                <a:lnTo>
                  <a:pt x="1246053" y="806200"/>
                </a:lnTo>
                <a:lnTo>
                  <a:pt x="1245679" y="805229"/>
                </a:lnTo>
                <a:lnTo>
                  <a:pt x="1244716" y="802728"/>
                </a:lnTo>
                <a:close/>
                <a:moveTo>
                  <a:pt x="2795458" y="801122"/>
                </a:moveTo>
                <a:lnTo>
                  <a:pt x="2801427" y="810801"/>
                </a:lnTo>
                <a:lnTo>
                  <a:pt x="2795374" y="813322"/>
                </a:lnTo>
                <a:lnTo>
                  <a:pt x="2791807" y="803795"/>
                </a:lnTo>
                <a:lnTo>
                  <a:pt x="2790976" y="802505"/>
                </a:lnTo>
                <a:close/>
                <a:moveTo>
                  <a:pt x="889311" y="800935"/>
                </a:moveTo>
                <a:lnTo>
                  <a:pt x="889377" y="801150"/>
                </a:lnTo>
                <a:lnTo>
                  <a:pt x="881437" y="803630"/>
                </a:lnTo>
                <a:lnTo>
                  <a:pt x="880890" y="802436"/>
                </a:lnTo>
                <a:close/>
                <a:moveTo>
                  <a:pt x="2954230" y="800377"/>
                </a:moveTo>
                <a:lnTo>
                  <a:pt x="2945968" y="807837"/>
                </a:lnTo>
                <a:cubicBezTo>
                  <a:pt x="2941671" y="813785"/>
                  <a:pt x="2936633" y="822251"/>
                  <a:pt x="2930199" y="833174"/>
                </a:cubicBezTo>
                <a:lnTo>
                  <a:pt x="2886264" y="892916"/>
                </a:lnTo>
                <a:lnTo>
                  <a:pt x="2884205" y="884889"/>
                </a:lnTo>
                <a:lnTo>
                  <a:pt x="2882542" y="881908"/>
                </a:lnTo>
                <a:lnTo>
                  <a:pt x="2922643" y="835883"/>
                </a:lnTo>
                <a:lnTo>
                  <a:pt x="2941792" y="811476"/>
                </a:lnTo>
                <a:lnTo>
                  <a:pt x="2951610" y="801437"/>
                </a:lnTo>
                <a:lnTo>
                  <a:pt x="2952337" y="800759"/>
                </a:lnTo>
                <a:close/>
                <a:moveTo>
                  <a:pt x="2416449" y="800200"/>
                </a:moveTo>
                <a:lnTo>
                  <a:pt x="2413256" y="804852"/>
                </a:lnTo>
                <a:lnTo>
                  <a:pt x="2376595" y="873963"/>
                </a:lnTo>
                <a:lnTo>
                  <a:pt x="2376105" y="874829"/>
                </a:lnTo>
                <a:lnTo>
                  <a:pt x="2360613" y="919146"/>
                </a:lnTo>
                <a:lnTo>
                  <a:pt x="2354869" y="927694"/>
                </a:lnTo>
                <a:lnTo>
                  <a:pt x="2350946" y="919499"/>
                </a:lnTo>
                <a:lnTo>
                  <a:pt x="2343494" y="911625"/>
                </a:lnTo>
                <a:lnTo>
                  <a:pt x="2355978" y="877202"/>
                </a:lnTo>
                <a:lnTo>
                  <a:pt x="2385725" y="833326"/>
                </a:lnTo>
                <a:close/>
                <a:moveTo>
                  <a:pt x="2655973" y="800174"/>
                </a:moveTo>
                <a:lnTo>
                  <a:pt x="2656290" y="804383"/>
                </a:lnTo>
                <a:lnTo>
                  <a:pt x="2656937" y="819783"/>
                </a:lnTo>
                <a:lnTo>
                  <a:pt x="2642074" y="824959"/>
                </a:lnTo>
                <a:lnTo>
                  <a:pt x="2642273" y="823475"/>
                </a:lnTo>
                <a:lnTo>
                  <a:pt x="2642447" y="804259"/>
                </a:lnTo>
                <a:close/>
                <a:moveTo>
                  <a:pt x="2581923" y="799763"/>
                </a:moveTo>
                <a:lnTo>
                  <a:pt x="2595159" y="808211"/>
                </a:lnTo>
                <a:lnTo>
                  <a:pt x="2594519" y="812777"/>
                </a:lnTo>
                <a:lnTo>
                  <a:pt x="2592411" y="811837"/>
                </a:lnTo>
                <a:lnTo>
                  <a:pt x="2591555" y="811184"/>
                </a:lnTo>
                <a:lnTo>
                  <a:pt x="2588304" y="810006"/>
                </a:lnTo>
                <a:lnTo>
                  <a:pt x="2580552" y="806550"/>
                </a:lnTo>
                <a:close/>
                <a:moveTo>
                  <a:pt x="1036252" y="799562"/>
                </a:moveTo>
                <a:lnTo>
                  <a:pt x="1037975" y="800094"/>
                </a:lnTo>
                <a:lnTo>
                  <a:pt x="1037080" y="801212"/>
                </a:lnTo>
                <a:lnTo>
                  <a:pt x="1036235" y="802267"/>
                </a:lnTo>
                <a:lnTo>
                  <a:pt x="1035186" y="801985"/>
                </a:lnTo>
                <a:lnTo>
                  <a:pt x="1034540" y="801812"/>
                </a:lnTo>
                <a:close/>
                <a:moveTo>
                  <a:pt x="1233937" y="799560"/>
                </a:moveTo>
                <a:lnTo>
                  <a:pt x="1234445" y="800141"/>
                </a:lnTo>
                <a:lnTo>
                  <a:pt x="1234006" y="800303"/>
                </a:lnTo>
                <a:lnTo>
                  <a:pt x="1233653" y="799906"/>
                </a:lnTo>
                <a:close/>
                <a:moveTo>
                  <a:pt x="2486122" y="799492"/>
                </a:moveTo>
                <a:lnTo>
                  <a:pt x="2491742" y="800352"/>
                </a:lnTo>
                <a:lnTo>
                  <a:pt x="2490992" y="801929"/>
                </a:lnTo>
                <a:lnTo>
                  <a:pt x="2482457" y="800238"/>
                </a:lnTo>
                <a:close/>
                <a:moveTo>
                  <a:pt x="2539336" y="799343"/>
                </a:moveTo>
                <a:lnTo>
                  <a:pt x="2545256" y="800154"/>
                </a:lnTo>
                <a:lnTo>
                  <a:pt x="2553315" y="803031"/>
                </a:lnTo>
                <a:lnTo>
                  <a:pt x="2552625" y="805378"/>
                </a:lnTo>
                <a:lnTo>
                  <a:pt x="2548212" y="803708"/>
                </a:lnTo>
                <a:lnTo>
                  <a:pt x="2538900" y="801339"/>
                </a:lnTo>
                <a:lnTo>
                  <a:pt x="2538643" y="801300"/>
                </a:lnTo>
                <a:close/>
                <a:moveTo>
                  <a:pt x="2745459" y="799085"/>
                </a:moveTo>
                <a:lnTo>
                  <a:pt x="2751162" y="811282"/>
                </a:lnTo>
                <a:lnTo>
                  <a:pt x="2741474" y="814641"/>
                </a:lnTo>
                <a:lnTo>
                  <a:pt x="2739436" y="809802"/>
                </a:lnTo>
                <a:lnTo>
                  <a:pt x="2737415" y="801351"/>
                </a:lnTo>
                <a:close/>
                <a:moveTo>
                  <a:pt x="2104612" y="798782"/>
                </a:moveTo>
                <a:lnTo>
                  <a:pt x="2073294" y="844250"/>
                </a:lnTo>
                <a:lnTo>
                  <a:pt x="2098968" y="804661"/>
                </a:lnTo>
                <a:close/>
                <a:moveTo>
                  <a:pt x="823144" y="798676"/>
                </a:moveTo>
                <a:lnTo>
                  <a:pt x="830363" y="802653"/>
                </a:lnTo>
                <a:lnTo>
                  <a:pt x="829010" y="810496"/>
                </a:lnTo>
                <a:lnTo>
                  <a:pt x="819354" y="804386"/>
                </a:lnTo>
                <a:lnTo>
                  <a:pt x="818565" y="803848"/>
                </a:lnTo>
                <a:close/>
                <a:moveTo>
                  <a:pt x="1294064" y="798670"/>
                </a:moveTo>
                <a:lnTo>
                  <a:pt x="1298461" y="806733"/>
                </a:lnTo>
                <a:lnTo>
                  <a:pt x="1298348" y="806760"/>
                </a:lnTo>
                <a:lnTo>
                  <a:pt x="1287352" y="809324"/>
                </a:lnTo>
                <a:lnTo>
                  <a:pt x="1287318" y="809281"/>
                </a:lnTo>
                <a:lnTo>
                  <a:pt x="1284980" y="805365"/>
                </a:lnTo>
                <a:lnTo>
                  <a:pt x="1282952" y="801969"/>
                </a:lnTo>
                <a:lnTo>
                  <a:pt x="1283418" y="801831"/>
                </a:lnTo>
                <a:close/>
                <a:moveTo>
                  <a:pt x="981013" y="798101"/>
                </a:moveTo>
                <a:lnTo>
                  <a:pt x="986478" y="798653"/>
                </a:lnTo>
                <a:lnTo>
                  <a:pt x="985227" y="800194"/>
                </a:lnTo>
                <a:lnTo>
                  <a:pt x="983677" y="799687"/>
                </a:lnTo>
                <a:close/>
                <a:moveTo>
                  <a:pt x="2576860" y="797918"/>
                </a:moveTo>
                <a:lnTo>
                  <a:pt x="2575543" y="804317"/>
                </a:lnTo>
                <a:lnTo>
                  <a:pt x="2569095" y="801443"/>
                </a:lnTo>
                <a:lnTo>
                  <a:pt x="2575267" y="798324"/>
                </a:lnTo>
                <a:close/>
                <a:moveTo>
                  <a:pt x="1987236" y="797886"/>
                </a:moveTo>
                <a:lnTo>
                  <a:pt x="1989240" y="798799"/>
                </a:lnTo>
                <a:lnTo>
                  <a:pt x="1995734" y="801016"/>
                </a:lnTo>
                <a:lnTo>
                  <a:pt x="1995493" y="801353"/>
                </a:lnTo>
                <a:lnTo>
                  <a:pt x="1989274" y="800322"/>
                </a:lnTo>
                <a:lnTo>
                  <a:pt x="1986399" y="799045"/>
                </a:lnTo>
                <a:close/>
                <a:moveTo>
                  <a:pt x="1062983" y="797829"/>
                </a:moveTo>
                <a:lnTo>
                  <a:pt x="1063041" y="797849"/>
                </a:lnTo>
                <a:lnTo>
                  <a:pt x="1061343" y="799952"/>
                </a:lnTo>
                <a:lnTo>
                  <a:pt x="1061292" y="799938"/>
                </a:lnTo>
                <a:close/>
                <a:moveTo>
                  <a:pt x="1968488" y="797669"/>
                </a:moveTo>
                <a:lnTo>
                  <a:pt x="1968752" y="797782"/>
                </a:lnTo>
                <a:lnTo>
                  <a:pt x="1976978" y="801485"/>
                </a:lnTo>
                <a:lnTo>
                  <a:pt x="1976252" y="802408"/>
                </a:lnTo>
                <a:lnTo>
                  <a:pt x="1967681" y="798682"/>
                </a:lnTo>
                <a:close/>
                <a:moveTo>
                  <a:pt x="795797" y="797658"/>
                </a:moveTo>
                <a:lnTo>
                  <a:pt x="809243" y="805530"/>
                </a:lnTo>
                <a:lnTo>
                  <a:pt x="807666" y="807312"/>
                </a:lnTo>
                <a:lnTo>
                  <a:pt x="806214" y="808952"/>
                </a:lnTo>
                <a:lnTo>
                  <a:pt x="803776" y="807095"/>
                </a:lnTo>
                <a:lnTo>
                  <a:pt x="794293" y="799373"/>
                </a:lnTo>
                <a:lnTo>
                  <a:pt x="794315" y="799348"/>
                </a:lnTo>
                <a:lnTo>
                  <a:pt x="794630" y="798989"/>
                </a:lnTo>
                <a:close/>
                <a:moveTo>
                  <a:pt x="2807988" y="797254"/>
                </a:moveTo>
                <a:lnTo>
                  <a:pt x="2813636" y="805714"/>
                </a:lnTo>
                <a:lnTo>
                  <a:pt x="2810768" y="806908"/>
                </a:lnTo>
                <a:lnTo>
                  <a:pt x="2804779" y="798245"/>
                </a:lnTo>
                <a:close/>
                <a:moveTo>
                  <a:pt x="2674748" y="796831"/>
                </a:moveTo>
                <a:lnTo>
                  <a:pt x="2676515" y="810634"/>
                </a:lnTo>
                <a:lnTo>
                  <a:pt x="2676734" y="813022"/>
                </a:lnTo>
                <a:lnTo>
                  <a:pt x="2676431" y="813022"/>
                </a:lnTo>
                <a:lnTo>
                  <a:pt x="2676392" y="813022"/>
                </a:lnTo>
                <a:lnTo>
                  <a:pt x="2676352" y="813022"/>
                </a:lnTo>
                <a:lnTo>
                  <a:pt x="2663380" y="817539"/>
                </a:lnTo>
                <a:lnTo>
                  <a:pt x="2662322" y="803877"/>
                </a:lnTo>
                <a:lnTo>
                  <a:pt x="2662082" y="798329"/>
                </a:lnTo>
                <a:lnTo>
                  <a:pt x="2662207" y="798291"/>
                </a:lnTo>
                <a:lnTo>
                  <a:pt x="2666359" y="798291"/>
                </a:lnTo>
                <a:lnTo>
                  <a:pt x="2666399" y="798291"/>
                </a:lnTo>
                <a:lnTo>
                  <a:pt x="2666439" y="798291"/>
                </a:lnTo>
                <a:close/>
                <a:moveTo>
                  <a:pt x="2518012" y="796422"/>
                </a:moveTo>
                <a:lnTo>
                  <a:pt x="2532905" y="798462"/>
                </a:lnTo>
                <a:lnTo>
                  <a:pt x="2532248" y="800323"/>
                </a:lnTo>
                <a:lnTo>
                  <a:pt x="2516307" y="797889"/>
                </a:lnTo>
                <a:lnTo>
                  <a:pt x="2516667" y="797058"/>
                </a:lnTo>
                <a:close/>
                <a:moveTo>
                  <a:pt x="2951203" y="796273"/>
                </a:moveTo>
                <a:lnTo>
                  <a:pt x="2943365" y="801699"/>
                </a:lnTo>
                <a:cubicBezTo>
                  <a:pt x="2936634" y="808239"/>
                  <a:pt x="2928422" y="819288"/>
                  <a:pt x="2917500" y="834020"/>
                </a:cubicBezTo>
                <a:lnTo>
                  <a:pt x="2879868" y="877112"/>
                </a:lnTo>
                <a:lnTo>
                  <a:pt x="2879445" y="876354"/>
                </a:lnTo>
                <a:lnTo>
                  <a:pt x="2875798" y="866141"/>
                </a:lnTo>
                <a:lnTo>
                  <a:pt x="2907234" y="835713"/>
                </a:lnTo>
                <a:lnTo>
                  <a:pt x="2933850" y="808186"/>
                </a:lnTo>
                <a:lnTo>
                  <a:pt x="2947563" y="796999"/>
                </a:lnTo>
                <a:lnTo>
                  <a:pt x="2948215" y="796519"/>
                </a:lnTo>
                <a:close/>
                <a:moveTo>
                  <a:pt x="1903407" y="796189"/>
                </a:moveTo>
                <a:lnTo>
                  <a:pt x="1908628" y="798459"/>
                </a:lnTo>
                <a:lnTo>
                  <a:pt x="1916060" y="801673"/>
                </a:lnTo>
                <a:lnTo>
                  <a:pt x="1910116" y="808740"/>
                </a:lnTo>
                <a:lnTo>
                  <a:pt x="1893991" y="832436"/>
                </a:lnTo>
                <a:lnTo>
                  <a:pt x="1884524" y="845275"/>
                </a:lnTo>
                <a:lnTo>
                  <a:pt x="1881265" y="851141"/>
                </a:lnTo>
                <a:lnTo>
                  <a:pt x="1876223" y="858553"/>
                </a:lnTo>
                <a:lnTo>
                  <a:pt x="1844866" y="916588"/>
                </a:lnTo>
                <a:lnTo>
                  <a:pt x="1844374" y="917471"/>
                </a:lnTo>
                <a:lnTo>
                  <a:pt x="1822081" y="970947"/>
                </a:lnTo>
                <a:lnTo>
                  <a:pt x="1807443" y="967949"/>
                </a:lnTo>
                <a:lnTo>
                  <a:pt x="1809135" y="962619"/>
                </a:lnTo>
                <a:lnTo>
                  <a:pt x="1809461" y="961876"/>
                </a:lnTo>
                <a:lnTo>
                  <a:pt x="1848456" y="878905"/>
                </a:lnTo>
                <a:lnTo>
                  <a:pt x="1859391" y="859922"/>
                </a:lnTo>
                <a:lnTo>
                  <a:pt x="1902803" y="797013"/>
                </a:lnTo>
                <a:close/>
                <a:moveTo>
                  <a:pt x="887786" y="795990"/>
                </a:moveTo>
                <a:lnTo>
                  <a:pt x="887964" y="796565"/>
                </a:lnTo>
                <a:lnTo>
                  <a:pt x="879912" y="799335"/>
                </a:lnTo>
                <a:lnTo>
                  <a:pt x="881045" y="798048"/>
                </a:lnTo>
                <a:lnTo>
                  <a:pt x="881847" y="797137"/>
                </a:lnTo>
                <a:lnTo>
                  <a:pt x="887302" y="796083"/>
                </a:lnTo>
                <a:lnTo>
                  <a:pt x="887761" y="795995"/>
                </a:lnTo>
                <a:close/>
                <a:moveTo>
                  <a:pt x="2503671" y="795923"/>
                </a:moveTo>
                <a:lnTo>
                  <a:pt x="2507399" y="796018"/>
                </a:lnTo>
                <a:lnTo>
                  <a:pt x="2506584" y="796404"/>
                </a:lnTo>
                <a:lnTo>
                  <a:pt x="2503568" y="795943"/>
                </a:lnTo>
                <a:close/>
                <a:moveTo>
                  <a:pt x="1241967" y="795589"/>
                </a:moveTo>
                <a:lnTo>
                  <a:pt x="1243317" y="796872"/>
                </a:lnTo>
                <a:lnTo>
                  <a:pt x="1242576" y="797145"/>
                </a:lnTo>
                <a:lnTo>
                  <a:pt x="1242568" y="797148"/>
                </a:lnTo>
                <a:lnTo>
                  <a:pt x="1242133" y="796020"/>
                </a:lnTo>
                <a:lnTo>
                  <a:pt x="1242062" y="795836"/>
                </a:lnTo>
                <a:close/>
                <a:moveTo>
                  <a:pt x="2927209" y="795190"/>
                </a:moveTo>
                <a:lnTo>
                  <a:pt x="2908655" y="809566"/>
                </a:lnTo>
                <a:cubicBezTo>
                  <a:pt x="2901212" y="815879"/>
                  <a:pt x="2892862" y="823351"/>
                  <a:pt x="2883465" y="831817"/>
                </a:cubicBezTo>
                <a:lnTo>
                  <a:pt x="2865959" y="846213"/>
                </a:lnTo>
                <a:lnTo>
                  <a:pt x="2861614" y="838891"/>
                </a:lnTo>
                <a:lnTo>
                  <a:pt x="2866931" y="835035"/>
                </a:lnTo>
                <a:lnTo>
                  <a:pt x="2914090" y="802193"/>
                </a:lnTo>
                <a:close/>
                <a:moveTo>
                  <a:pt x="922956" y="794938"/>
                </a:moveTo>
                <a:lnTo>
                  <a:pt x="924215" y="796055"/>
                </a:lnTo>
                <a:lnTo>
                  <a:pt x="923988" y="796045"/>
                </a:lnTo>
                <a:lnTo>
                  <a:pt x="922850" y="794956"/>
                </a:lnTo>
                <a:lnTo>
                  <a:pt x="922864" y="794954"/>
                </a:lnTo>
                <a:lnTo>
                  <a:pt x="922885" y="794950"/>
                </a:lnTo>
                <a:close/>
                <a:moveTo>
                  <a:pt x="2760339" y="794892"/>
                </a:moveTo>
                <a:lnTo>
                  <a:pt x="2766159" y="806079"/>
                </a:lnTo>
                <a:lnTo>
                  <a:pt x="2756307" y="809497"/>
                </a:lnTo>
                <a:lnTo>
                  <a:pt x="2752699" y="797044"/>
                </a:lnTo>
                <a:close/>
                <a:moveTo>
                  <a:pt x="945724" y="794534"/>
                </a:moveTo>
                <a:lnTo>
                  <a:pt x="947758" y="794740"/>
                </a:lnTo>
                <a:lnTo>
                  <a:pt x="948800" y="795081"/>
                </a:lnTo>
                <a:lnTo>
                  <a:pt x="950722" y="795709"/>
                </a:lnTo>
                <a:lnTo>
                  <a:pt x="953250" y="797320"/>
                </a:lnTo>
                <a:lnTo>
                  <a:pt x="952057" y="797268"/>
                </a:lnTo>
                <a:lnTo>
                  <a:pt x="949583" y="797160"/>
                </a:lnTo>
                <a:close/>
                <a:moveTo>
                  <a:pt x="997898" y="794293"/>
                </a:moveTo>
                <a:lnTo>
                  <a:pt x="997973" y="794334"/>
                </a:lnTo>
                <a:lnTo>
                  <a:pt x="998440" y="794588"/>
                </a:lnTo>
                <a:lnTo>
                  <a:pt x="1001902" y="796473"/>
                </a:lnTo>
                <a:lnTo>
                  <a:pt x="997018" y="795433"/>
                </a:lnTo>
                <a:lnTo>
                  <a:pt x="996997" y="795428"/>
                </a:lnTo>
                <a:close/>
                <a:moveTo>
                  <a:pt x="778932" y="794169"/>
                </a:moveTo>
                <a:lnTo>
                  <a:pt x="780419" y="794988"/>
                </a:lnTo>
                <a:lnTo>
                  <a:pt x="781797" y="795748"/>
                </a:lnTo>
                <a:lnTo>
                  <a:pt x="783223" y="796534"/>
                </a:lnTo>
                <a:lnTo>
                  <a:pt x="786862" y="799563"/>
                </a:lnTo>
                <a:lnTo>
                  <a:pt x="786022" y="800514"/>
                </a:lnTo>
                <a:lnTo>
                  <a:pt x="785454" y="801157"/>
                </a:lnTo>
                <a:lnTo>
                  <a:pt x="782424" y="797910"/>
                </a:lnTo>
                <a:close/>
                <a:moveTo>
                  <a:pt x="2124117" y="794051"/>
                </a:moveTo>
                <a:lnTo>
                  <a:pt x="2110031" y="812794"/>
                </a:lnTo>
                <a:lnTo>
                  <a:pt x="2120881" y="797254"/>
                </a:lnTo>
                <a:close/>
                <a:moveTo>
                  <a:pt x="1309770" y="794008"/>
                </a:moveTo>
                <a:lnTo>
                  <a:pt x="1313202" y="800636"/>
                </a:lnTo>
                <a:lnTo>
                  <a:pt x="1314431" y="803009"/>
                </a:lnTo>
                <a:lnTo>
                  <a:pt x="1314347" y="803029"/>
                </a:lnTo>
                <a:lnTo>
                  <a:pt x="1313329" y="803266"/>
                </a:lnTo>
                <a:lnTo>
                  <a:pt x="1304827" y="805249"/>
                </a:lnTo>
                <a:lnTo>
                  <a:pt x="1300230" y="797314"/>
                </a:lnTo>
                <a:lnTo>
                  <a:pt x="1299996" y="796909"/>
                </a:lnTo>
                <a:close/>
                <a:moveTo>
                  <a:pt x="1269895" y="793402"/>
                </a:moveTo>
                <a:lnTo>
                  <a:pt x="1269971" y="793477"/>
                </a:lnTo>
                <a:lnTo>
                  <a:pt x="1273825" y="797294"/>
                </a:lnTo>
                <a:lnTo>
                  <a:pt x="1274470" y="798372"/>
                </a:lnTo>
                <a:lnTo>
                  <a:pt x="1259615" y="802791"/>
                </a:lnTo>
                <a:lnTo>
                  <a:pt x="1255360" y="798785"/>
                </a:lnTo>
                <a:close/>
                <a:moveTo>
                  <a:pt x="2943682" y="793329"/>
                </a:moveTo>
                <a:lnTo>
                  <a:pt x="2941540" y="794598"/>
                </a:lnTo>
                <a:lnTo>
                  <a:pt x="2941237" y="794797"/>
                </a:lnTo>
                <a:lnTo>
                  <a:pt x="2935946" y="797931"/>
                </a:lnTo>
                <a:lnTo>
                  <a:pt x="2935022" y="798866"/>
                </a:lnTo>
                <a:lnTo>
                  <a:pt x="2934932" y="798925"/>
                </a:lnTo>
                <a:lnTo>
                  <a:pt x="2901583" y="832666"/>
                </a:lnTo>
                <a:lnTo>
                  <a:pt x="2873537" y="859808"/>
                </a:lnTo>
                <a:lnTo>
                  <a:pt x="2872796" y="857735"/>
                </a:lnTo>
                <a:lnTo>
                  <a:pt x="2869283" y="851814"/>
                </a:lnTo>
                <a:lnTo>
                  <a:pt x="2888438" y="836052"/>
                </a:lnTo>
                <a:lnTo>
                  <a:pt x="2924242" y="805923"/>
                </a:lnTo>
                <a:lnTo>
                  <a:pt x="2934932" y="798925"/>
                </a:lnTo>
                <a:lnTo>
                  <a:pt x="2935914" y="797931"/>
                </a:lnTo>
                <a:lnTo>
                  <a:pt x="2941540" y="794598"/>
                </a:lnTo>
                <a:lnTo>
                  <a:pt x="2942934" y="793686"/>
                </a:lnTo>
                <a:lnTo>
                  <a:pt x="2943540" y="793331"/>
                </a:lnTo>
                <a:close/>
                <a:moveTo>
                  <a:pt x="2692124" y="793245"/>
                </a:moveTo>
                <a:lnTo>
                  <a:pt x="2694198" y="799896"/>
                </a:lnTo>
                <a:lnTo>
                  <a:pt x="2695583" y="809643"/>
                </a:lnTo>
                <a:lnTo>
                  <a:pt x="2691929" y="810651"/>
                </a:lnTo>
                <a:lnTo>
                  <a:pt x="2682499" y="812565"/>
                </a:lnTo>
                <a:lnTo>
                  <a:pt x="2682304" y="811069"/>
                </a:lnTo>
                <a:lnTo>
                  <a:pt x="2680854" y="795683"/>
                </a:lnTo>
                <a:close/>
                <a:moveTo>
                  <a:pt x="932637" y="793212"/>
                </a:moveTo>
                <a:lnTo>
                  <a:pt x="933836" y="793333"/>
                </a:lnTo>
                <a:lnTo>
                  <a:pt x="934475" y="793769"/>
                </a:lnTo>
                <a:lnTo>
                  <a:pt x="935297" y="794328"/>
                </a:lnTo>
                <a:lnTo>
                  <a:pt x="935279" y="794348"/>
                </a:lnTo>
                <a:lnTo>
                  <a:pt x="933703" y="796109"/>
                </a:lnTo>
                <a:lnTo>
                  <a:pt x="931567" y="794208"/>
                </a:lnTo>
                <a:lnTo>
                  <a:pt x="930812" y="793537"/>
                </a:lnTo>
                <a:close/>
                <a:moveTo>
                  <a:pt x="2130355" y="793098"/>
                </a:moveTo>
                <a:lnTo>
                  <a:pt x="2124775" y="802938"/>
                </a:lnTo>
                <a:lnTo>
                  <a:pt x="2090656" y="848372"/>
                </a:lnTo>
                <a:lnTo>
                  <a:pt x="2060179" y="909329"/>
                </a:lnTo>
                <a:lnTo>
                  <a:pt x="2085498" y="855293"/>
                </a:lnTo>
                <a:close/>
                <a:moveTo>
                  <a:pt x="1006740" y="792784"/>
                </a:moveTo>
                <a:lnTo>
                  <a:pt x="1022182" y="796221"/>
                </a:lnTo>
                <a:lnTo>
                  <a:pt x="1021427" y="797223"/>
                </a:lnTo>
                <a:lnTo>
                  <a:pt x="1020753" y="798116"/>
                </a:lnTo>
                <a:lnTo>
                  <a:pt x="1012564" y="795921"/>
                </a:lnTo>
                <a:close/>
                <a:moveTo>
                  <a:pt x="1041456" y="792720"/>
                </a:moveTo>
                <a:lnTo>
                  <a:pt x="1043546" y="793139"/>
                </a:lnTo>
                <a:lnTo>
                  <a:pt x="1042337" y="794648"/>
                </a:lnTo>
                <a:lnTo>
                  <a:pt x="1041402" y="794387"/>
                </a:lnTo>
                <a:lnTo>
                  <a:pt x="1041014" y="794279"/>
                </a:lnTo>
                <a:lnTo>
                  <a:pt x="1040401" y="794108"/>
                </a:lnTo>
                <a:close/>
                <a:moveTo>
                  <a:pt x="2597338" y="792695"/>
                </a:moveTo>
                <a:lnTo>
                  <a:pt x="2595956" y="802533"/>
                </a:lnTo>
                <a:lnTo>
                  <a:pt x="2585320" y="795760"/>
                </a:lnTo>
                <a:close/>
                <a:moveTo>
                  <a:pt x="2469269" y="792198"/>
                </a:moveTo>
                <a:lnTo>
                  <a:pt x="2468696" y="793392"/>
                </a:lnTo>
                <a:lnTo>
                  <a:pt x="2463950" y="793634"/>
                </a:lnTo>
                <a:lnTo>
                  <a:pt x="2464545" y="792974"/>
                </a:lnTo>
                <a:close/>
                <a:moveTo>
                  <a:pt x="2562834" y="792120"/>
                </a:moveTo>
                <a:lnTo>
                  <a:pt x="2572887" y="795702"/>
                </a:lnTo>
                <a:lnTo>
                  <a:pt x="2565103" y="799663"/>
                </a:lnTo>
                <a:lnTo>
                  <a:pt x="2561134" y="797894"/>
                </a:lnTo>
                <a:close/>
                <a:moveTo>
                  <a:pt x="2824913" y="792029"/>
                </a:moveTo>
                <a:lnTo>
                  <a:pt x="2829689" y="799428"/>
                </a:lnTo>
                <a:lnTo>
                  <a:pt x="2822651" y="802037"/>
                </a:lnTo>
                <a:lnTo>
                  <a:pt x="2817030" y="794462"/>
                </a:lnTo>
                <a:close/>
                <a:moveTo>
                  <a:pt x="1991741" y="791890"/>
                </a:moveTo>
                <a:lnTo>
                  <a:pt x="1992799" y="792365"/>
                </a:lnTo>
                <a:lnTo>
                  <a:pt x="1999992" y="795133"/>
                </a:lnTo>
                <a:lnTo>
                  <a:pt x="1999794" y="795406"/>
                </a:lnTo>
                <a:lnTo>
                  <a:pt x="1990966" y="793380"/>
                </a:lnTo>
                <a:lnTo>
                  <a:pt x="1990678" y="793242"/>
                </a:lnTo>
                <a:close/>
                <a:moveTo>
                  <a:pt x="1973405" y="791515"/>
                </a:moveTo>
                <a:lnTo>
                  <a:pt x="1981785" y="795371"/>
                </a:lnTo>
                <a:lnTo>
                  <a:pt x="1980840" y="796573"/>
                </a:lnTo>
                <a:lnTo>
                  <a:pt x="1972372" y="792810"/>
                </a:lnTo>
                <a:close/>
                <a:moveTo>
                  <a:pt x="2774031" y="791329"/>
                </a:moveTo>
                <a:lnTo>
                  <a:pt x="2779727" y="801371"/>
                </a:lnTo>
                <a:lnTo>
                  <a:pt x="2774383" y="803226"/>
                </a:lnTo>
                <a:lnTo>
                  <a:pt x="2772864" y="798587"/>
                </a:lnTo>
                <a:lnTo>
                  <a:pt x="2769230" y="792469"/>
                </a:lnTo>
                <a:close/>
                <a:moveTo>
                  <a:pt x="1952851" y="790848"/>
                </a:moveTo>
                <a:lnTo>
                  <a:pt x="1961849" y="794773"/>
                </a:lnTo>
                <a:lnTo>
                  <a:pt x="1961569" y="795101"/>
                </a:lnTo>
                <a:lnTo>
                  <a:pt x="1961063" y="795806"/>
                </a:lnTo>
                <a:lnTo>
                  <a:pt x="1951973" y="791854"/>
                </a:lnTo>
                <a:close/>
                <a:moveTo>
                  <a:pt x="2486672" y="790162"/>
                </a:moveTo>
                <a:lnTo>
                  <a:pt x="2496115" y="791153"/>
                </a:lnTo>
                <a:lnTo>
                  <a:pt x="2496076" y="791234"/>
                </a:lnTo>
                <a:lnTo>
                  <a:pt x="2477247" y="791914"/>
                </a:lnTo>
                <a:lnTo>
                  <a:pt x="2475507" y="792387"/>
                </a:lnTo>
                <a:lnTo>
                  <a:pt x="2476138" y="791070"/>
                </a:lnTo>
                <a:lnTo>
                  <a:pt x="2481663" y="790162"/>
                </a:lnTo>
                <a:close/>
                <a:moveTo>
                  <a:pt x="782953" y="790139"/>
                </a:moveTo>
                <a:lnTo>
                  <a:pt x="791012" y="794857"/>
                </a:lnTo>
                <a:lnTo>
                  <a:pt x="791016" y="794859"/>
                </a:lnTo>
                <a:lnTo>
                  <a:pt x="790068" y="795933"/>
                </a:lnTo>
                <a:lnTo>
                  <a:pt x="786787" y="793261"/>
                </a:lnTo>
                <a:close/>
                <a:moveTo>
                  <a:pt x="1069195" y="790088"/>
                </a:moveTo>
                <a:lnTo>
                  <a:pt x="1069206" y="790092"/>
                </a:lnTo>
                <a:lnTo>
                  <a:pt x="1069221" y="790097"/>
                </a:lnTo>
                <a:lnTo>
                  <a:pt x="1069284" y="790117"/>
                </a:lnTo>
                <a:lnTo>
                  <a:pt x="1066828" y="793159"/>
                </a:lnTo>
                <a:lnTo>
                  <a:pt x="1066751" y="793134"/>
                </a:lnTo>
                <a:close/>
                <a:moveTo>
                  <a:pt x="984209" y="789774"/>
                </a:moveTo>
                <a:lnTo>
                  <a:pt x="990612" y="790327"/>
                </a:lnTo>
                <a:lnTo>
                  <a:pt x="992281" y="791236"/>
                </a:lnTo>
                <a:lnTo>
                  <a:pt x="992433" y="791318"/>
                </a:lnTo>
                <a:lnTo>
                  <a:pt x="990682" y="793475"/>
                </a:lnTo>
                <a:lnTo>
                  <a:pt x="986284" y="790961"/>
                </a:lnTo>
                <a:close/>
                <a:moveTo>
                  <a:pt x="2708189" y="789771"/>
                </a:moveTo>
                <a:lnTo>
                  <a:pt x="2713629" y="804663"/>
                </a:lnTo>
                <a:lnTo>
                  <a:pt x="2701909" y="807897"/>
                </a:lnTo>
                <a:lnTo>
                  <a:pt x="2699571" y="791635"/>
                </a:lnTo>
                <a:close/>
                <a:moveTo>
                  <a:pt x="1887686" y="789357"/>
                </a:moveTo>
                <a:lnTo>
                  <a:pt x="1896941" y="793378"/>
                </a:lnTo>
                <a:lnTo>
                  <a:pt x="1898569" y="794087"/>
                </a:lnTo>
                <a:lnTo>
                  <a:pt x="1865904" y="838487"/>
                </a:lnTo>
                <a:lnTo>
                  <a:pt x="1855737" y="856028"/>
                </a:lnTo>
                <a:lnTo>
                  <a:pt x="1849472" y="865068"/>
                </a:lnTo>
                <a:lnTo>
                  <a:pt x="1844872" y="874787"/>
                </a:lnTo>
                <a:lnTo>
                  <a:pt x="1833782" y="893931"/>
                </a:lnTo>
                <a:lnTo>
                  <a:pt x="1805235" y="958529"/>
                </a:lnTo>
                <a:lnTo>
                  <a:pt x="1805073" y="958870"/>
                </a:lnTo>
                <a:lnTo>
                  <a:pt x="1802482" y="966934"/>
                </a:lnTo>
                <a:lnTo>
                  <a:pt x="1790234" y="964427"/>
                </a:lnTo>
                <a:lnTo>
                  <a:pt x="1799643" y="936138"/>
                </a:lnTo>
                <a:lnTo>
                  <a:pt x="1799976" y="935422"/>
                </a:lnTo>
                <a:lnTo>
                  <a:pt x="1839046" y="857422"/>
                </a:lnTo>
                <a:lnTo>
                  <a:pt x="1850065" y="839630"/>
                </a:lnTo>
                <a:close/>
                <a:moveTo>
                  <a:pt x="2939389" y="788722"/>
                </a:moveTo>
                <a:lnTo>
                  <a:pt x="2939779" y="788736"/>
                </a:lnTo>
                <a:lnTo>
                  <a:pt x="2934415" y="791344"/>
                </a:lnTo>
                <a:lnTo>
                  <a:pt x="2938824" y="788990"/>
                </a:lnTo>
                <a:close/>
                <a:moveTo>
                  <a:pt x="1020150" y="788456"/>
                </a:moveTo>
                <a:lnTo>
                  <a:pt x="1027003" y="789828"/>
                </a:lnTo>
                <a:lnTo>
                  <a:pt x="1026666" y="790275"/>
                </a:lnTo>
                <a:close/>
                <a:moveTo>
                  <a:pt x="926989" y="788417"/>
                </a:moveTo>
                <a:lnTo>
                  <a:pt x="927324" y="788899"/>
                </a:lnTo>
                <a:lnTo>
                  <a:pt x="927825" y="789240"/>
                </a:lnTo>
                <a:lnTo>
                  <a:pt x="927225" y="789227"/>
                </a:lnTo>
                <a:lnTo>
                  <a:pt x="927100" y="789225"/>
                </a:lnTo>
                <a:lnTo>
                  <a:pt x="926094" y="789204"/>
                </a:lnTo>
                <a:lnTo>
                  <a:pt x="925929" y="788928"/>
                </a:lnTo>
                <a:lnTo>
                  <a:pt x="925764" y="788654"/>
                </a:lnTo>
                <a:close/>
                <a:moveTo>
                  <a:pt x="832374" y="788251"/>
                </a:moveTo>
                <a:lnTo>
                  <a:pt x="837037" y="790354"/>
                </a:lnTo>
                <a:lnTo>
                  <a:pt x="837035" y="790357"/>
                </a:lnTo>
                <a:lnTo>
                  <a:pt x="836968" y="790473"/>
                </a:lnTo>
                <a:lnTo>
                  <a:pt x="832768" y="797783"/>
                </a:lnTo>
                <a:lnTo>
                  <a:pt x="832067" y="797405"/>
                </a:lnTo>
                <a:lnTo>
                  <a:pt x="829036" y="795771"/>
                </a:lnTo>
                <a:lnTo>
                  <a:pt x="826789" y="794559"/>
                </a:lnTo>
                <a:lnTo>
                  <a:pt x="829948" y="790992"/>
                </a:lnTo>
                <a:close/>
                <a:moveTo>
                  <a:pt x="804091" y="788203"/>
                </a:moveTo>
                <a:lnTo>
                  <a:pt x="804200" y="788238"/>
                </a:lnTo>
                <a:lnTo>
                  <a:pt x="817880" y="795775"/>
                </a:lnTo>
                <a:lnTo>
                  <a:pt x="813682" y="800516"/>
                </a:lnTo>
                <a:lnTo>
                  <a:pt x="800925" y="791812"/>
                </a:lnTo>
                <a:close/>
                <a:moveTo>
                  <a:pt x="2787453" y="788143"/>
                </a:moveTo>
                <a:lnTo>
                  <a:pt x="2792855" y="796901"/>
                </a:lnTo>
                <a:lnTo>
                  <a:pt x="2791022" y="797452"/>
                </a:lnTo>
                <a:lnTo>
                  <a:pt x="2788322" y="798389"/>
                </a:lnTo>
                <a:lnTo>
                  <a:pt x="2782478" y="789324"/>
                </a:lnTo>
                <a:close/>
                <a:moveTo>
                  <a:pt x="964113" y="788040"/>
                </a:moveTo>
                <a:lnTo>
                  <a:pt x="964882" y="788107"/>
                </a:lnTo>
                <a:lnTo>
                  <a:pt x="968677" y="788434"/>
                </a:lnTo>
                <a:lnTo>
                  <a:pt x="968220" y="788988"/>
                </a:lnTo>
                <a:lnTo>
                  <a:pt x="967393" y="789993"/>
                </a:lnTo>
                <a:close/>
                <a:moveTo>
                  <a:pt x="2012444" y="787739"/>
                </a:moveTo>
                <a:lnTo>
                  <a:pt x="2018537" y="792031"/>
                </a:lnTo>
                <a:lnTo>
                  <a:pt x="2018329" y="792341"/>
                </a:lnTo>
                <a:lnTo>
                  <a:pt x="2017468" y="792194"/>
                </a:lnTo>
                <a:lnTo>
                  <a:pt x="2011723" y="788731"/>
                </a:lnTo>
                <a:close/>
                <a:moveTo>
                  <a:pt x="2617174" y="787636"/>
                </a:moveTo>
                <a:lnTo>
                  <a:pt x="2615999" y="807663"/>
                </a:lnTo>
                <a:lnTo>
                  <a:pt x="2607863" y="810114"/>
                </a:lnTo>
                <a:lnTo>
                  <a:pt x="2601121" y="805822"/>
                </a:lnTo>
                <a:lnTo>
                  <a:pt x="2603115" y="791222"/>
                </a:lnTo>
                <a:close/>
                <a:moveTo>
                  <a:pt x="2536743" y="787568"/>
                </a:moveTo>
                <a:lnTo>
                  <a:pt x="2535712" y="790492"/>
                </a:lnTo>
                <a:lnTo>
                  <a:pt x="2531470" y="790060"/>
                </a:lnTo>
                <a:close/>
                <a:moveTo>
                  <a:pt x="2144538" y="787067"/>
                </a:moveTo>
                <a:lnTo>
                  <a:pt x="2134540" y="799135"/>
                </a:lnTo>
                <a:lnTo>
                  <a:pt x="2141396" y="790014"/>
                </a:lnTo>
                <a:close/>
                <a:moveTo>
                  <a:pt x="1287613" y="786840"/>
                </a:moveTo>
                <a:lnTo>
                  <a:pt x="1291189" y="793398"/>
                </a:lnTo>
                <a:lnTo>
                  <a:pt x="1279847" y="796772"/>
                </a:lnTo>
                <a:lnTo>
                  <a:pt x="1278693" y="794840"/>
                </a:lnTo>
                <a:lnTo>
                  <a:pt x="1275241" y="791423"/>
                </a:lnTo>
                <a:lnTo>
                  <a:pt x="1287251" y="786974"/>
                </a:lnTo>
                <a:lnTo>
                  <a:pt x="1287598" y="786846"/>
                </a:lnTo>
                <a:close/>
                <a:moveTo>
                  <a:pt x="2929883" y="786796"/>
                </a:moveTo>
                <a:lnTo>
                  <a:pt x="2918938" y="791348"/>
                </a:lnTo>
                <a:cubicBezTo>
                  <a:pt x="2903953" y="799730"/>
                  <a:pt x="2884903" y="813700"/>
                  <a:pt x="2861113" y="831142"/>
                </a:cubicBezTo>
                <a:lnTo>
                  <a:pt x="2858247" y="833216"/>
                </a:lnTo>
                <a:lnTo>
                  <a:pt x="2854068" y="826174"/>
                </a:lnTo>
                <a:lnTo>
                  <a:pt x="2876814" y="812652"/>
                </a:lnTo>
                <a:cubicBezTo>
                  <a:pt x="2888495" y="805847"/>
                  <a:pt x="2899222" y="799856"/>
                  <a:pt x="2908736" y="795157"/>
                </a:cubicBezTo>
                <a:close/>
                <a:moveTo>
                  <a:pt x="949461" y="786776"/>
                </a:moveTo>
                <a:lnTo>
                  <a:pt x="949682" y="786795"/>
                </a:lnTo>
                <a:lnTo>
                  <a:pt x="949813" y="786806"/>
                </a:lnTo>
                <a:lnTo>
                  <a:pt x="950327" y="786851"/>
                </a:lnTo>
                <a:lnTo>
                  <a:pt x="952253" y="788017"/>
                </a:lnTo>
                <a:lnTo>
                  <a:pt x="955049" y="789711"/>
                </a:lnTo>
                <a:lnTo>
                  <a:pt x="955223" y="789816"/>
                </a:lnTo>
                <a:lnTo>
                  <a:pt x="954290" y="789797"/>
                </a:lnTo>
                <a:lnTo>
                  <a:pt x="954230" y="789796"/>
                </a:lnTo>
                <a:lnTo>
                  <a:pt x="953406" y="789778"/>
                </a:lnTo>
                <a:lnTo>
                  <a:pt x="950885" y="788953"/>
                </a:lnTo>
                <a:lnTo>
                  <a:pt x="950805" y="788927"/>
                </a:lnTo>
                <a:lnTo>
                  <a:pt x="948729" y="787594"/>
                </a:lnTo>
                <a:close/>
                <a:moveTo>
                  <a:pt x="2723384" y="786484"/>
                </a:moveTo>
                <a:lnTo>
                  <a:pt x="2729189" y="800370"/>
                </a:lnTo>
                <a:lnTo>
                  <a:pt x="2719130" y="803145"/>
                </a:lnTo>
                <a:lnTo>
                  <a:pt x="2716240" y="788029"/>
                </a:lnTo>
                <a:close/>
                <a:moveTo>
                  <a:pt x="776343" y="786269"/>
                </a:moveTo>
                <a:lnTo>
                  <a:pt x="781938" y="789545"/>
                </a:lnTo>
                <a:lnTo>
                  <a:pt x="781464" y="789369"/>
                </a:lnTo>
                <a:lnTo>
                  <a:pt x="776034" y="787355"/>
                </a:lnTo>
                <a:lnTo>
                  <a:pt x="775161" y="787031"/>
                </a:lnTo>
                <a:lnTo>
                  <a:pt x="775827" y="786269"/>
                </a:lnTo>
                <a:close/>
                <a:moveTo>
                  <a:pt x="1262403" y="785983"/>
                </a:moveTo>
                <a:lnTo>
                  <a:pt x="1263751" y="787317"/>
                </a:lnTo>
                <a:lnTo>
                  <a:pt x="1265241" y="788793"/>
                </a:lnTo>
                <a:lnTo>
                  <a:pt x="1257635" y="791596"/>
                </a:lnTo>
                <a:lnTo>
                  <a:pt x="1254234" y="792849"/>
                </a:lnTo>
                <a:lnTo>
                  <a:pt x="1250513" y="794221"/>
                </a:lnTo>
                <a:lnTo>
                  <a:pt x="1248759" y="792570"/>
                </a:lnTo>
                <a:lnTo>
                  <a:pt x="1248405" y="792236"/>
                </a:lnTo>
                <a:lnTo>
                  <a:pt x="1249922" y="791559"/>
                </a:lnTo>
                <a:lnTo>
                  <a:pt x="1253184" y="790102"/>
                </a:lnTo>
                <a:close/>
                <a:moveTo>
                  <a:pt x="2544099" y="785894"/>
                </a:moveTo>
                <a:lnTo>
                  <a:pt x="2545938" y="786099"/>
                </a:lnTo>
                <a:lnTo>
                  <a:pt x="2557127" y="790086"/>
                </a:lnTo>
                <a:lnTo>
                  <a:pt x="2555560" y="795409"/>
                </a:lnTo>
                <a:lnTo>
                  <a:pt x="2551769" y="793719"/>
                </a:lnTo>
                <a:lnTo>
                  <a:pt x="2542455" y="791179"/>
                </a:lnTo>
                <a:lnTo>
                  <a:pt x="2542235" y="791156"/>
                </a:lnTo>
                <a:close/>
                <a:moveTo>
                  <a:pt x="1996508" y="785830"/>
                </a:moveTo>
                <a:lnTo>
                  <a:pt x="2004144" y="789399"/>
                </a:lnTo>
                <a:lnTo>
                  <a:pt x="2003687" y="790031"/>
                </a:lnTo>
                <a:lnTo>
                  <a:pt x="1996047" y="787623"/>
                </a:lnTo>
                <a:lnTo>
                  <a:pt x="1995367" y="787281"/>
                </a:lnTo>
                <a:close/>
                <a:moveTo>
                  <a:pt x="884641" y="785789"/>
                </a:moveTo>
                <a:lnTo>
                  <a:pt x="884641" y="785790"/>
                </a:lnTo>
                <a:lnTo>
                  <a:pt x="884640" y="785790"/>
                </a:lnTo>
                <a:close/>
                <a:moveTo>
                  <a:pt x="1978109" y="785628"/>
                </a:moveTo>
                <a:lnTo>
                  <a:pt x="1984702" y="788724"/>
                </a:lnTo>
                <a:lnTo>
                  <a:pt x="1986407" y="789489"/>
                </a:lnTo>
                <a:lnTo>
                  <a:pt x="1985437" y="790726"/>
                </a:lnTo>
                <a:lnTo>
                  <a:pt x="1977198" y="786771"/>
                </a:lnTo>
                <a:close/>
                <a:moveTo>
                  <a:pt x="1047188" y="785184"/>
                </a:moveTo>
                <a:lnTo>
                  <a:pt x="1049106" y="785487"/>
                </a:lnTo>
                <a:lnTo>
                  <a:pt x="1049488" y="785547"/>
                </a:lnTo>
                <a:lnTo>
                  <a:pt x="1049610" y="785567"/>
                </a:lnTo>
                <a:lnTo>
                  <a:pt x="1049593" y="785588"/>
                </a:lnTo>
                <a:lnTo>
                  <a:pt x="1048008" y="787567"/>
                </a:lnTo>
                <a:lnTo>
                  <a:pt x="1047255" y="787343"/>
                </a:lnTo>
                <a:lnTo>
                  <a:pt x="1046854" y="787223"/>
                </a:lnTo>
                <a:lnTo>
                  <a:pt x="1045861" y="786928"/>
                </a:lnTo>
                <a:close/>
                <a:moveTo>
                  <a:pt x="2799927" y="785181"/>
                </a:moveTo>
                <a:lnTo>
                  <a:pt x="2805258" y="793165"/>
                </a:lnTo>
                <a:lnTo>
                  <a:pt x="2801955" y="794160"/>
                </a:lnTo>
                <a:lnTo>
                  <a:pt x="2796336" y="786033"/>
                </a:lnTo>
                <a:close/>
                <a:moveTo>
                  <a:pt x="1958217" y="784683"/>
                </a:moveTo>
                <a:lnTo>
                  <a:pt x="1967087" y="788665"/>
                </a:lnTo>
                <a:lnTo>
                  <a:pt x="1965943" y="789997"/>
                </a:lnTo>
                <a:lnTo>
                  <a:pt x="1956986" y="786096"/>
                </a:lnTo>
                <a:close/>
                <a:moveTo>
                  <a:pt x="1936942" y="783919"/>
                </a:moveTo>
                <a:lnTo>
                  <a:pt x="1947610" y="788565"/>
                </a:lnTo>
                <a:lnTo>
                  <a:pt x="1946805" y="789608"/>
                </a:lnTo>
                <a:lnTo>
                  <a:pt x="1936081" y="784947"/>
                </a:lnTo>
                <a:close/>
                <a:moveTo>
                  <a:pt x="2522530" y="783498"/>
                </a:moveTo>
                <a:lnTo>
                  <a:pt x="2531693" y="784516"/>
                </a:lnTo>
                <a:lnTo>
                  <a:pt x="2522015" y="789098"/>
                </a:lnTo>
                <a:lnTo>
                  <a:pt x="2520190" y="788912"/>
                </a:lnTo>
                <a:close/>
                <a:moveTo>
                  <a:pt x="2738060" y="783310"/>
                </a:moveTo>
                <a:lnTo>
                  <a:pt x="2744132" y="796252"/>
                </a:lnTo>
                <a:lnTo>
                  <a:pt x="2736686" y="798300"/>
                </a:lnTo>
                <a:lnTo>
                  <a:pt x="2733909" y="786670"/>
                </a:lnTo>
                <a:lnTo>
                  <a:pt x="2732817" y="784444"/>
                </a:lnTo>
                <a:close/>
                <a:moveTo>
                  <a:pt x="2499925" y="783140"/>
                </a:moveTo>
                <a:lnTo>
                  <a:pt x="2498245" y="786677"/>
                </a:lnTo>
                <a:lnTo>
                  <a:pt x="2485898" y="785420"/>
                </a:lnTo>
                <a:lnTo>
                  <a:pt x="2485860" y="785420"/>
                </a:lnTo>
                <a:lnTo>
                  <a:pt x="2485824" y="785420"/>
                </a:lnTo>
                <a:lnTo>
                  <a:pt x="2483410" y="785420"/>
                </a:lnTo>
                <a:lnTo>
                  <a:pt x="2487754" y="784553"/>
                </a:lnTo>
                <a:close/>
                <a:moveTo>
                  <a:pt x="1031861" y="782763"/>
                </a:moveTo>
                <a:lnTo>
                  <a:pt x="1032281" y="782829"/>
                </a:lnTo>
                <a:lnTo>
                  <a:pt x="1032245" y="782877"/>
                </a:lnTo>
                <a:lnTo>
                  <a:pt x="1032222" y="782870"/>
                </a:lnTo>
                <a:close/>
                <a:moveTo>
                  <a:pt x="2636823" y="782626"/>
                </a:moveTo>
                <a:lnTo>
                  <a:pt x="2636805" y="801396"/>
                </a:lnTo>
                <a:lnTo>
                  <a:pt x="2622360" y="805747"/>
                </a:lnTo>
                <a:lnTo>
                  <a:pt x="2623657" y="785983"/>
                </a:lnTo>
                <a:close/>
                <a:moveTo>
                  <a:pt x="883544" y="782232"/>
                </a:moveTo>
                <a:lnTo>
                  <a:pt x="883611" y="782451"/>
                </a:lnTo>
                <a:lnTo>
                  <a:pt x="883640" y="782543"/>
                </a:lnTo>
                <a:lnTo>
                  <a:pt x="883467" y="782619"/>
                </a:lnTo>
                <a:lnTo>
                  <a:pt x="883241" y="782717"/>
                </a:lnTo>
                <a:lnTo>
                  <a:pt x="882557" y="783015"/>
                </a:lnTo>
                <a:lnTo>
                  <a:pt x="883008" y="782657"/>
                </a:lnTo>
                <a:close/>
                <a:moveTo>
                  <a:pt x="2508867" y="782101"/>
                </a:moveTo>
                <a:lnTo>
                  <a:pt x="2517094" y="782894"/>
                </a:lnTo>
                <a:lnTo>
                  <a:pt x="2517335" y="782921"/>
                </a:lnTo>
                <a:lnTo>
                  <a:pt x="2514982" y="788381"/>
                </a:lnTo>
                <a:lnTo>
                  <a:pt x="2505020" y="787367"/>
                </a:lnTo>
                <a:lnTo>
                  <a:pt x="2507436" y="782267"/>
                </a:lnTo>
                <a:close/>
                <a:moveTo>
                  <a:pt x="1870480" y="781882"/>
                </a:moveTo>
                <a:lnTo>
                  <a:pt x="1881476" y="786659"/>
                </a:lnTo>
                <a:lnTo>
                  <a:pt x="1856223" y="818104"/>
                </a:lnTo>
                <a:lnTo>
                  <a:pt x="1845961" y="834521"/>
                </a:lnTo>
                <a:lnTo>
                  <a:pt x="1839623" y="842928"/>
                </a:lnTo>
                <a:lnTo>
                  <a:pt x="1835000" y="852060"/>
                </a:lnTo>
                <a:lnTo>
                  <a:pt x="1823812" y="869964"/>
                </a:lnTo>
                <a:lnTo>
                  <a:pt x="1795210" y="930679"/>
                </a:lnTo>
                <a:lnTo>
                  <a:pt x="1795028" y="931039"/>
                </a:lnTo>
                <a:lnTo>
                  <a:pt x="1784197" y="963192"/>
                </a:lnTo>
                <a:lnTo>
                  <a:pt x="1771845" y="960663"/>
                </a:lnTo>
                <a:lnTo>
                  <a:pt x="1790155" y="908315"/>
                </a:lnTo>
                <a:lnTo>
                  <a:pt x="1790464" y="907698"/>
                </a:lnTo>
                <a:lnTo>
                  <a:pt x="1829667" y="834766"/>
                </a:lnTo>
                <a:lnTo>
                  <a:pt x="1840754" y="818242"/>
                </a:lnTo>
                <a:close/>
                <a:moveTo>
                  <a:pt x="2925880" y="781710"/>
                </a:moveTo>
                <a:lnTo>
                  <a:pt x="2926701" y="781781"/>
                </a:lnTo>
                <a:lnTo>
                  <a:pt x="2909203" y="787898"/>
                </a:lnTo>
                <a:cubicBezTo>
                  <a:pt x="2899487" y="792438"/>
                  <a:pt x="2888460" y="798465"/>
                  <a:pt x="2876146" y="805622"/>
                </a:cubicBezTo>
                <a:lnTo>
                  <a:pt x="2850883" y="820805"/>
                </a:lnTo>
                <a:lnTo>
                  <a:pt x="2846383" y="813222"/>
                </a:lnTo>
                <a:lnTo>
                  <a:pt x="2852324" y="810345"/>
                </a:lnTo>
                <a:cubicBezTo>
                  <a:pt x="2867614" y="803095"/>
                  <a:pt x="2881653" y="796724"/>
                  <a:pt x="2894046" y="791771"/>
                </a:cubicBezTo>
                <a:close/>
                <a:moveTo>
                  <a:pt x="2816151" y="781329"/>
                </a:moveTo>
                <a:lnTo>
                  <a:pt x="2821528" y="786833"/>
                </a:lnTo>
                <a:lnTo>
                  <a:pt x="2822319" y="788026"/>
                </a:lnTo>
                <a:lnTo>
                  <a:pt x="2814094" y="790504"/>
                </a:lnTo>
                <a:lnTo>
                  <a:pt x="2808614" y="783118"/>
                </a:lnTo>
                <a:close/>
                <a:moveTo>
                  <a:pt x="1303089" y="781109"/>
                </a:moveTo>
                <a:lnTo>
                  <a:pt x="1307015" y="788690"/>
                </a:lnTo>
                <a:lnTo>
                  <a:pt x="1296966" y="791680"/>
                </a:lnTo>
                <a:lnTo>
                  <a:pt x="1293198" y="785175"/>
                </a:lnTo>
                <a:lnTo>
                  <a:pt x="1293006" y="784843"/>
                </a:lnTo>
                <a:lnTo>
                  <a:pt x="1296123" y="783688"/>
                </a:lnTo>
                <a:lnTo>
                  <a:pt x="1298326" y="782873"/>
                </a:lnTo>
                <a:close/>
                <a:moveTo>
                  <a:pt x="781763" y="781020"/>
                </a:moveTo>
                <a:lnTo>
                  <a:pt x="798487" y="786400"/>
                </a:lnTo>
                <a:lnTo>
                  <a:pt x="796421" y="788739"/>
                </a:lnTo>
                <a:lnTo>
                  <a:pt x="796244" y="788618"/>
                </a:lnTo>
                <a:lnTo>
                  <a:pt x="790441" y="784659"/>
                </a:lnTo>
                <a:lnTo>
                  <a:pt x="779328" y="782269"/>
                </a:lnTo>
                <a:lnTo>
                  <a:pt x="780191" y="781282"/>
                </a:lnTo>
                <a:close/>
                <a:moveTo>
                  <a:pt x="929783" y="780895"/>
                </a:moveTo>
                <a:lnTo>
                  <a:pt x="930312" y="781553"/>
                </a:lnTo>
                <a:lnTo>
                  <a:pt x="929927" y="781553"/>
                </a:lnTo>
                <a:lnTo>
                  <a:pt x="929083" y="781553"/>
                </a:lnTo>
                <a:lnTo>
                  <a:pt x="928639" y="780911"/>
                </a:lnTo>
                <a:close/>
                <a:moveTo>
                  <a:pt x="940255" y="780748"/>
                </a:moveTo>
                <a:lnTo>
                  <a:pt x="941586" y="781555"/>
                </a:lnTo>
                <a:lnTo>
                  <a:pt x="939323" y="781555"/>
                </a:lnTo>
                <a:lnTo>
                  <a:pt x="938150" y="780802"/>
                </a:lnTo>
                <a:lnTo>
                  <a:pt x="938114" y="780778"/>
                </a:lnTo>
                <a:close/>
                <a:moveTo>
                  <a:pt x="955095" y="780540"/>
                </a:moveTo>
                <a:lnTo>
                  <a:pt x="956861" y="781558"/>
                </a:lnTo>
                <a:lnTo>
                  <a:pt x="953780" y="781558"/>
                </a:lnTo>
                <a:lnTo>
                  <a:pt x="954594" y="780547"/>
                </a:lnTo>
                <a:close/>
                <a:moveTo>
                  <a:pt x="1256718" y="780352"/>
                </a:moveTo>
                <a:lnTo>
                  <a:pt x="1257893" y="781515"/>
                </a:lnTo>
                <a:lnTo>
                  <a:pt x="1245735" y="786947"/>
                </a:lnTo>
                <a:lnTo>
                  <a:pt x="1246813" y="785631"/>
                </a:lnTo>
                <a:close/>
                <a:moveTo>
                  <a:pt x="810998" y="780329"/>
                </a:moveTo>
                <a:lnTo>
                  <a:pt x="811251" y="780395"/>
                </a:lnTo>
                <a:lnTo>
                  <a:pt x="812474" y="780710"/>
                </a:lnTo>
                <a:lnTo>
                  <a:pt x="819906" y="782628"/>
                </a:lnTo>
                <a:lnTo>
                  <a:pt x="823586" y="784288"/>
                </a:lnTo>
                <a:lnTo>
                  <a:pt x="826777" y="785726"/>
                </a:lnTo>
                <a:lnTo>
                  <a:pt x="821488" y="791700"/>
                </a:lnTo>
                <a:lnTo>
                  <a:pt x="817123" y="789347"/>
                </a:lnTo>
                <a:lnTo>
                  <a:pt x="807595" y="784209"/>
                </a:lnTo>
                <a:lnTo>
                  <a:pt x="810366" y="781049"/>
                </a:lnTo>
                <a:close/>
                <a:moveTo>
                  <a:pt x="972194" y="780301"/>
                </a:moveTo>
                <a:lnTo>
                  <a:pt x="972255" y="780334"/>
                </a:lnTo>
                <a:lnTo>
                  <a:pt x="973280" y="780892"/>
                </a:lnTo>
                <a:lnTo>
                  <a:pt x="974392" y="781497"/>
                </a:lnTo>
                <a:lnTo>
                  <a:pt x="974338" y="781562"/>
                </a:lnTo>
                <a:lnTo>
                  <a:pt x="969842" y="781561"/>
                </a:lnTo>
                <a:lnTo>
                  <a:pt x="967747" y="780363"/>
                </a:lnTo>
                <a:lnTo>
                  <a:pt x="971044" y="780317"/>
                </a:lnTo>
                <a:close/>
                <a:moveTo>
                  <a:pt x="2752670" y="780151"/>
                </a:moveTo>
                <a:lnTo>
                  <a:pt x="2758924" y="792171"/>
                </a:lnTo>
                <a:lnTo>
                  <a:pt x="2751853" y="794123"/>
                </a:lnTo>
                <a:lnTo>
                  <a:pt x="2751380" y="792491"/>
                </a:lnTo>
                <a:lnTo>
                  <a:pt x="2745500" y="781701"/>
                </a:lnTo>
                <a:close/>
                <a:moveTo>
                  <a:pt x="2219458" y="780073"/>
                </a:moveTo>
                <a:lnTo>
                  <a:pt x="2186361" y="826020"/>
                </a:lnTo>
                <a:lnTo>
                  <a:pt x="2154505" y="885254"/>
                </a:lnTo>
                <a:lnTo>
                  <a:pt x="2147801" y="889411"/>
                </a:lnTo>
                <a:lnTo>
                  <a:pt x="2147403" y="890065"/>
                </a:lnTo>
                <a:lnTo>
                  <a:pt x="2146646" y="890550"/>
                </a:lnTo>
                <a:lnTo>
                  <a:pt x="2134755" y="910807"/>
                </a:lnTo>
                <a:lnTo>
                  <a:pt x="2127764" y="901436"/>
                </a:lnTo>
                <a:lnTo>
                  <a:pt x="2158775" y="843842"/>
                </a:lnTo>
                <a:lnTo>
                  <a:pt x="2195232" y="800981"/>
                </a:lnTo>
                <a:close/>
                <a:moveTo>
                  <a:pt x="2001199" y="779863"/>
                </a:moveTo>
                <a:lnTo>
                  <a:pt x="2004821" y="782371"/>
                </a:lnTo>
                <a:lnTo>
                  <a:pt x="2007741" y="784427"/>
                </a:lnTo>
                <a:lnTo>
                  <a:pt x="2006783" y="785753"/>
                </a:lnTo>
                <a:lnTo>
                  <a:pt x="1999851" y="781575"/>
                </a:lnTo>
                <a:close/>
                <a:moveTo>
                  <a:pt x="2654438" y="779837"/>
                </a:moveTo>
                <a:lnTo>
                  <a:pt x="2655637" y="795722"/>
                </a:lnTo>
                <a:lnTo>
                  <a:pt x="2642488" y="799684"/>
                </a:lnTo>
                <a:lnTo>
                  <a:pt x="2642656" y="781138"/>
                </a:lnTo>
                <a:lnTo>
                  <a:pt x="2645782" y="780341"/>
                </a:lnTo>
                <a:lnTo>
                  <a:pt x="2650106" y="780341"/>
                </a:lnTo>
                <a:lnTo>
                  <a:pt x="2650146" y="780341"/>
                </a:lnTo>
                <a:lnTo>
                  <a:pt x="2650185" y="780341"/>
                </a:lnTo>
                <a:close/>
                <a:moveTo>
                  <a:pt x="1983125" y="779493"/>
                </a:moveTo>
                <a:lnTo>
                  <a:pt x="1988774" y="782330"/>
                </a:lnTo>
                <a:lnTo>
                  <a:pt x="1990985" y="783329"/>
                </a:lnTo>
                <a:lnTo>
                  <a:pt x="1990041" y="784607"/>
                </a:lnTo>
                <a:lnTo>
                  <a:pt x="1987199" y="783178"/>
                </a:lnTo>
                <a:lnTo>
                  <a:pt x="1981998" y="780809"/>
                </a:lnTo>
                <a:close/>
                <a:moveTo>
                  <a:pt x="1010023" y="779313"/>
                </a:moveTo>
                <a:lnTo>
                  <a:pt x="1010585" y="779402"/>
                </a:lnTo>
                <a:lnTo>
                  <a:pt x="1010654" y="779413"/>
                </a:lnTo>
                <a:lnTo>
                  <a:pt x="1010818" y="779439"/>
                </a:lnTo>
                <a:lnTo>
                  <a:pt x="1011339" y="779736"/>
                </a:lnTo>
                <a:lnTo>
                  <a:pt x="1015382" y="782048"/>
                </a:lnTo>
                <a:lnTo>
                  <a:pt x="1008852" y="780756"/>
                </a:lnTo>
                <a:close/>
                <a:moveTo>
                  <a:pt x="1963083" y="779091"/>
                </a:moveTo>
                <a:lnTo>
                  <a:pt x="1965900" y="780330"/>
                </a:lnTo>
                <a:lnTo>
                  <a:pt x="1972003" y="782931"/>
                </a:lnTo>
                <a:lnTo>
                  <a:pt x="1971100" y="783983"/>
                </a:lnTo>
                <a:lnTo>
                  <a:pt x="1963265" y="780595"/>
                </a:lnTo>
                <a:lnTo>
                  <a:pt x="1962184" y="780123"/>
                </a:lnTo>
                <a:close/>
                <a:moveTo>
                  <a:pt x="1942726" y="777731"/>
                </a:moveTo>
                <a:lnTo>
                  <a:pt x="1952571" y="782149"/>
                </a:lnTo>
                <a:lnTo>
                  <a:pt x="1951399" y="783663"/>
                </a:lnTo>
                <a:lnTo>
                  <a:pt x="1941276" y="779254"/>
                </a:lnTo>
                <a:close/>
                <a:moveTo>
                  <a:pt x="2560862" y="777402"/>
                </a:moveTo>
                <a:lnTo>
                  <a:pt x="2558635" y="784965"/>
                </a:lnTo>
                <a:lnTo>
                  <a:pt x="2549253" y="781655"/>
                </a:lnTo>
                <a:lnTo>
                  <a:pt x="2556034" y="778449"/>
                </a:lnTo>
                <a:close/>
                <a:moveTo>
                  <a:pt x="1281723" y="777351"/>
                </a:moveTo>
                <a:lnTo>
                  <a:pt x="1283329" y="778985"/>
                </a:lnTo>
                <a:lnTo>
                  <a:pt x="1284756" y="781602"/>
                </a:lnTo>
                <a:lnTo>
                  <a:pt x="1270592" y="786822"/>
                </a:lnTo>
                <a:lnTo>
                  <a:pt x="1270124" y="786359"/>
                </a:lnTo>
                <a:lnTo>
                  <a:pt x="1267461" y="783723"/>
                </a:lnTo>
                <a:close/>
                <a:moveTo>
                  <a:pt x="2672251" y="777326"/>
                </a:moveTo>
                <a:lnTo>
                  <a:pt x="2674213" y="792649"/>
                </a:lnTo>
                <a:lnTo>
                  <a:pt x="2665005" y="794227"/>
                </a:lnTo>
                <a:lnTo>
                  <a:pt x="2661904" y="794227"/>
                </a:lnTo>
                <a:lnTo>
                  <a:pt x="2661249" y="779031"/>
                </a:lnTo>
                <a:lnTo>
                  <a:pt x="2663055" y="778817"/>
                </a:lnTo>
                <a:close/>
                <a:moveTo>
                  <a:pt x="2766049" y="777257"/>
                </a:moveTo>
                <a:lnTo>
                  <a:pt x="2772400" y="788453"/>
                </a:lnTo>
                <a:lnTo>
                  <a:pt x="2767626" y="789770"/>
                </a:lnTo>
                <a:lnTo>
                  <a:pt x="2760859" y="778380"/>
                </a:lnTo>
                <a:close/>
                <a:moveTo>
                  <a:pt x="1921612" y="777239"/>
                </a:moveTo>
                <a:lnTo>
                  <a:pt x="1932349" y="781916"/>
                </a:lnTo>
                <a:lnTo>
                  <a:pt x="1931400" y="782913"/>
                </a:lnTo>
                <a:lnTo>
                  <a:pt x="1920646" y="778239"/>
                </a:lnTo>
                <a:close/>
                <a:moveTo>
                  <a:pt x="996223" y="777133"/>
                </a:moveTo>
                <a:lnTo>
                  <a:pt x="999201" y="777603"/>
                </a:lnTo>
                <a:lnTo>
                  <a:pt x="1001263" y="777929"/>
                </a:lnTo>
                <a:lnTo>
                  <a:pt x="1002889" y="778186"/>
                </a:lnTo>
                <a:lnTo>
                  <a:pt x="1001936" y="779388"/>
                </a:lnTo>
                <a:lnTo>
                  <a:pt x="999860" y="778977"/>
                </a:lnTo>
                <a:lnTo>
                  <a:pt x="999774" y="778960"/>
                </a:lnTo>
                <a:close/>
                <a:moveTo>
                  <a:pt x="842698" y="776593"/>
                </a:moveTo>
                <a:lnTo>
                  <a:pt x="844543" y="777288"/>
                </a:lnTo>
                <a:lnTo>
                  <a:pt x="841489" y="782604"/>
                </a:lnTo>
                <a:lnTo>
                  <a:pt x="839470" y="786118"/>
                </a:lnTo>
                <a:lnTo>
                  <a:pt x="835711" y="784482"/>
                </a:lnTo>
                <a:lnTo>
                  <a:pt x="839675" y="780004"/>
                </a:lnTo>
                <a:close/>
                <a:moveTo>
                  <a:pt x="2917146" y="776565"/>
                </a:moveTo>
                <a:lnTo>
                  <a:pt x="2920431" y="776917"/>
                </a:lnTo>
                <a:lnTo>
                  <a:pt x="2894216" y="784405"/>
                </a:lnTo>
                <a:cubicBezTo>
                  <a:pt x="2881622" y="789273"/>
                  <a:pt x="2867356" y="795750"/>
                  <a:pt x="2851614" y="803360"/>
                </a:cubicBezTo>
                <a:lnTo>
                  <a:pt x="2843068" y="807636"/>
                </a:lnTo>
                <a:lnTo>
                  <a:pt x="2838972" y="800734"/>
                </a:lnTo>
                <a:lnTo>
                  <a:pt x="2875143" y="787178"/>
                </a:lnTo>
                <a:close/>
                <a:moveTo>
                  <a:pt x="934383" y="775417"/>
                </a:moveTo>
                <a:lnTo>
                  <a:pt x="934595" y="775648"/>
                </a:lnTo>
                <a:lnTo>
                  <a:pt x="933313" y="775677"/>
                </a:lnTo>
                <a:lnTo>
                  <a:pt x="933208" y="775680"/>
                </a:lnTo>
                <a:lnTo>
                  <a:pt x="933193" y="775662"/>
                </a:lnTo>
                <a:lnTo>
                  <a:pt x="933408" y="775617"/>
                </a:lnTo>
                <a:close/>
                <a:moveTo>
                  <a:pt x="2686441" y="775026"/>
                </a:moveTo>
                <a:lnTo>
                  <a:pt x="2690820" y="789067"/>
                </a:lnTo>
                <a:lnTo>
                  <a:pt x="2680449" y="791390"/>
                </a:lnTo>
                <a:lnTo>
                  <a:pt x="2679020" y="776229"/>
                </a:lnTo>
                <a:close/>
                <a:moveTo>
                  <a:pt x="2779214" y="774783"/>
                </a:moveTo>
                <a:lnTo>
                  <a:pt x="2785428" y="784858"/>
                </a:lnTo>
                <a:lnTo>
                  <a:pt x="2780479" y="786224"/>
                </a:lnTo>
                <a:lnTo>
                  <a:pt x="2773649" y="775630"/>
                </a:lnTo>
                <a:close/>
                <a:moveTo>
                  <a:pt x="789383" y="774753"/>
                </a:moveTo>
                <a:lnTo>
                  <a:pt x="805176" y="778827"/>
                </a:lnTo>
                <a:lnTo>
                  <a:pt x="802737" y="781589"/>
                </a:lnTo>
                <a:lnTo>
                  <a:pt x="799756" y="779981"/>
                </a:lnTo>
                <a:lnTo>
                  <a:pt x="792280" y="778993"/>
                </a:lnTo>
                <a:lnTo>
                  <a:pt x="783240" y="777797"/>
                </a:lnTo>
                <a:lnTo>
                  <a:pt x="785164" y="775597"/>
                </a:lnTo>
                <a:close/>
                <a:moveTo>
                  <a:pt x="1081556" y="774682"/>
                </a:moveTo>
                <a:lnTo>
                  <a:pt x="1081705" y="774733"/>
                </a:lnTo>
                <a:lnTo>
                  <a:pt x="1081694" y="774748"/>
                </a:lnTo>
                <a:lnTo>
                  <a:pt x="1080191" y="776609"/>
                </a:lnTo>
                <a:lnTo>
                  <a:pt x="1080042" y="776569"/>
                </a:lnTo>
                <a:lnTo>
                  <a:pt x="1080275" y="776278"/>
                </a:lnTo>
                <a:close/>
                <a:moveTo>
                  <a:pt x="2005985" y="774366"/>
                </a:moveTo>
                <a:lnTo>
                  <a:pt x="2011583" y="779290"/>
                </a:lnTo>
                <a:lnTo>
                  <a:pt x="2011266" y="779663"/>
                </a:lnTo>
                <a:lnTo>
                  <a:pt x="2008578" y="777799"/>
                </a:lnTo>
                <a:lnTo>
                  <a:pt x="2005200" y="775233"/>
                </a:lnTo>
                <a:close/>
                <a:moveTo>
                  <a:pt x="2504297" y="773945"/>
                </a:moveTo>
                <a:lnTo>
                  <a:pt x="2503044" y="776579"/>
                </a:lnTo>
                <a:lnTo>
                  <a:pt x="2499349" y="776240"/>
                </a:lnTo>
                <a:lnTo>
                  <a:pt x="2499338" y="776243"/>
                </a:lnTo>
                <a:lnTo>
                  <a:pt x="2499312" y="776240"/>
                </a:lnTo>
                <a:lnTo>
                  <a:pt x="2499301" y="776243"/>
                </a:lnTo>
                <a:lnTo>
                  <a:pt x="2499275" y="776240"/>
                </a:lnTo>
                <a:lnTo>
                  <a:pt x="2498258" y="776456"/>
                </a:lnTo>
                <a:close/>
                <a:moveTo>
                  <a:pt x="943139" y="773614"/>
                </a:moveTo>
                <a:lnTo>
                  <a:pt x="943234" y="773705"/>
                </a:lnTo>
                <a:lnTo>
                  <a:pt x="945327" y="774911"/>
                </a:lnTo>
                <a:lnTo>
                  <a:pt x="946150" y="775385"/>
                </a:lnTo>
                <a:lnTo>
                  <a:pt x="945092" y="775409"/>
                </a:lnTo>
                <a:lnTo>
                  <a:pt x="944166" y="775431"/>
                </a:lnTo>
                <a:lnTo>
                  <a:pt x="942977" y="775458"/>
                </a:lnTo>
                <a:lnTo>
                  <a:pt x="941561" y="774615"/>
                </a:lnTo>
                <a:lnTo>
                  <a:pt x="941034" y="774047"/>
                </a:lnTo>
                <a:close/>
                <a:moveTo>
                  <a:pt x="1851057" y="773466"/>
                </a:moveTo>
                <a:lnTo>
                  <a:pt x="1854452" y="774921"/>
                </a:lnTo>
                <a:lnTo>
                  <a:pt x="1863607" y="778896"/>
                </a:lnTo>
                <a:lnTo>
                  <a:pt x="1846633" y="798248"/>
                </a:lnTo>
                <a:lnTo>
                  <a:pt x="1836276" y="813584"/>
                </a:lnTo>
                <a:lnTo>
                  <a:pt x="1829877" y="821379"/>
                </a:lnTo>
                <a:lnTo>
                  <a:pt x="1825241" y="829927"/>
                </a:lnTo>
                <a:lnTo>
                  <a:pt x="1813960" y="846636"/>
                </a:lnTo>
                <a:lnTo>
                  <a:pt x="1785282" y="903620"/>
                </a:lnTo>
                <a:lnTo>
                  <a:pt x="1785136" y="903890"/>
                </a:lnTo>
                <a:lnTo>
                  <a:pt x="1765333" y="959702"/>
                </a:lnTo>
                <a:lnTo>
                  <a:pt x="1753185" y="959399"/>
                </a:lnTo>
                <a:lnTo>
                  <a:pt x="1756751" y="943605"/>
                </a:lnTo>
                <a:lnTo>
                  <a:pt x="1778624" y="884319"/>
                </a:lnTo>
                <a:lnTo>
                  <a:pt x="1786887" y="867867"/>
                </a:lnTo>
                <a:lnTo>
                  <a:pt x="1803823" y="836203"/>
                </a:lnTo>
                <a:close/>
                <a:moveTo>
                  <a:pt x="1988464" y="773258"/>
                </a:moveTo>
                <a:lnTo>
                  <a:pt x="1993370" y="775577"/>
                </a:lnTo>
                <a:lnTo>
                  <a:pt x="1995930" y="776936"/>
                </a:lnTo>
                <a:lnTo>
                  <a:pt x="1994689" y="778298"/>
                </a:lnTo>
                <a:lnTo>
                  <a:pt x="1994434" y="778643"/>
                </a:lnTo>
                <a:lnTo>
                  <a:pt x="1990397" y="776510"/>
                </a:lnTo>
                <a:lnTo>
                  <a:pt x="1986947" y="775025"/>
                </a:lnTo>
                <a:close/>
                <a:moveTo>
                  <a:pt x="969983" y="772987"/>
                </a:moveTo>
                <a:lnTo>
                  <a:pt x="973489" y="773541"/>
                </a:lnTo>
                <a:lnTo>
                  <a:pt x="979811" y="774540"/>
                </a:lnTo>
                <a:lnTo>
                  <a:pt x="980030" y="774653"/>
                </a:lnTo>
                <a:lnTo>
                  <a:pt x="979746" y="774998"/>
                </a:lnTo>
                <a:lnTo>
                  <a:pt x="978116" y="774675"/>
                </a:lnTo>
                <a:lnTo>
                  <a:pt x="978039" y="774660"/>
                </a:lnTo>
                <a:lnTo>
                  <a:pt x="973289" y="774768"/>
                </a:lnTo>
                <a:close/>
                <a:moveTo>
                  <a:pt x="1968467" y="772905"/>
                </a:moveTo>
                <a:lnTo>
                  <a:pt x="1970851" y="773951"/>
                </a:lnTo>
                <a:lnTo>
                  <a:pt x="1977291" y="776765"/>
                </a:lnTo>
                <a:lnTo>
                  <a:pt x="1976078" y="778177"/>
                </a:lnTo>
                <a:lnTo>
                  <a:pt x="1968345" y="774822"/>
                </a:lnTo>
                <a:lnTo>
                  <a:pt x="1967225" y="774331"/>
                </a:lnTo>
                <a:close/>
                <a:moveTo>
                  <a:pt x="2791714" y="772879"/>
                </a:moveTo>
                <a:lnTo>
                  <a:pt x="2797790" y="781979"/>
                </a:lnTo>
                <a:lnTo>
                  <a:pt x="2794077" y="782766"/>
                </a:lnTo>
                <a:lnTo>
                  <a:pt x="2787668" y="773495"/>
                </a:lnTo>
                <a:close/>
                <a:moveTo>
                  <a:pt x="2582020" y="772814"/>
                </a:moveTo>
                <a:lnTo>
                  <a:pt x="2578109" y="791838"/>
                </a:lnTo>
                <a:lnTo>
                  <a:pt x="2564348" y="786981"/>
                </a:lnTo>
                <a:lnTo>
                  <a:pt x="2567595" y="775942"/>
                </a:lnTo>
                <a:close/>
                <a:moveTo>
                  <a:pt x="2701892" y="772522"/>
                </a:moveTo>
                <a:lnTo>
                  <a:pt x="2706637" y="785523"/>
                </a:lnTo>
                <a:lnTo>
                  <a:pt x="2698940" y="787248"/>
                </a:lnTo>
                <a:lnTo>
                  <a:pt x="2697142" y="774732"/>
                </a:lnTo>
                <a:lnTo>
                  <a:pt x="2696619" y="773377"/>
                </a:lnTo>
                <a:close/>
                <a:moveTo>
                  <a:pt x="1015601" y="772439"/>
                </a:moveTo>
                <a:lnTo>
                  <a:pt x="1017021" y="773181"/>
                </a:lnTo>
                <a:lnTo>
                  <a:pt x="1015269" y="772848"/>
                </a:lnTo>
                <a:lnTo>
                  <a:pt x="1015391" y="772698"/>
                </a:lnTo>
                <a:close/>
                <a:moveTo>
                  <a:pt x="2906408" y="772430"/>
                </a:moveTo>
                <a:lnTo>
                  <a:pt x="2913921" y="773114"/>
                </a:lnTo>
                <a:lnTo>
                  <a:pt x="2876329" y="782141"/>
                </a:lnTo>
                <a:lnTo>
                  <a:pt x="2836664" y="796843"/>
                </a:lnTo>
                <a:lnTo>
                  <a:pt x="2835586" y="795027"/>
                </a:lnTo>
                <a:lnTo>
                  <a:pt x="2831646" y="790641"/>
                </a:lnTo>
                <a:lnTo>
                  <a:pt x="2831318" y="790052"/>
                </a:lnTo>
                <a:lnTo>
                  <a:pt x="2849744" y="784363"/>
                </a:lnTo>
                <a:close/>
                <a:moveTo>
                  <a:pt x="1947817" y="772379"/>
                </a:moveTo>
                <a:lnTo>
                  <a:pt x="1957621" y="776689"/>
                </a:lnTo>
                <a:lnTo>
                  <a:pt x="1956664" y="777714"/>
                </a:lnTo>
                <a:lnTo>
                  <a:pt x="1946826" y="773421"/>
                </a:lnTo>
                <a:close/>
                <a:moveTo>
                  <a:pt x="818885" y="771338"/>
                </a:moveTo>
                <a:lnTo>
                  <a:pt x="836275" y="774998"/>
                </a:lnTo>
                <a:lnTo>
                  <a:pt x="835441" y="775940"/>
                </a:lnTo>
                <a:lnTo>
                  <a:pt x="830058" y="782020"/>
                </a:lnTo>
                <a:lnTo>
                  <a:pt x="829662" y="781848"/>
                </a:lnTo>
                <a:lnTo>
                  <a:pt x="828253" y="781234"/>
                </a:lnTo>
                <a:lnTo>
                  <a:pt x="815192" y="775548"/>
                </a:lnTo>
                <a:lnTo>
                  <a:pt x="815737" y="774926"/>
                </a:lnTo>
                <a:close/>
                <a:moveTo>
                  <a:pt x="1927658" y="770972"/>
                </a:moveTo>
                <a:lnTo>
                  <a:pt x="1937993" y="775609"/>
                </a:lnTo>
                <a:lnTo>
                  <a:pt x="1936626" y="777228"/>
                </a:lnTo>
                <a:lnTo>
                  <a:pt x="1926061" y="772627"/>
                </a:lnTo>
                <a:close/>
                <a:moveTo>
                  <a:pt x="2805799" y="770734"/>
                </a:moveTo>
                <a:lnTo>
                  <a:pt x="2813529" y="778645"/>
                </a:lnTo>
                <a:lnTo>
                  <a:pt x="2806413" y="780153"/>
                </a:lnTo>
                <a:lnTo>
                  <a:pt x="2800072" y="771606"/>
                </a:lnTo>
                <a:close/>
                <a:moveTo>
                  <a:pt x="1275064" y="770575"/>
                </a:moveTo>
                <a:lnTo>
                  <a:pt x="1277296" y="772846"/>
                </a:lnTo>
                <a:lnTo>
                  <a:pt x="1266851" y="777513"/>
                </a:lnTo>
                <a:lnTo>
                  <a:pt x="1263470" y="779023"/>
                </a:lnTo>
                <a:lnTo>
                  <a:pt x="1262210" y="777425"/>
                </a:lnTo>
                <a:lnTo>
                  <a:pt x="1263158" y="776920"/>
                </a:lnTo>
                <a:lnTo>
                  <a:pt x="1266358" y="775215"/>
                </a:lnTo>
                <a:close/>
                <a:moveTo>
                  <a:pt x="1297494" y="770305"/>
                </a:moveTo>
                <a:lnTo>
                  <a:pt x="1300366" y="775851"/>
                </a:lnTo>
                <a:lnTo>
                  <a:pt x="1290008" y="779668"/>
                </a:lnTo>
                <a:lnTo>
                  <a:pt x="1288239" y="776615"/>
                </a:lnTo>
                <a:lnTo>
                  <a:pt x="1286922" y="775028"/>
                </a:lnTo>
                <a:close/>
                <a:moveTo>
                  <a:pt x="2716555" y="770145"/>
                </a:moveTo>
                <a:lnTo>
                  <a:pt x="2721584" y="782175"/>
                </a:lnTo>
                <a:lnTo>
                  <a:pt x="2715386" y="783564"/>
                </a:lnTo>
                <a:lnTo>
                  <a:pt x="2714920" y="781123"/>
                </a:lnTo>
                <a:lnTo>
                  <a:pt x="2710517" y="771124"/>
                </a:lnTo>
                <a:close/>
                <a:moveTo>
                  <a:pt x="1905258" y="770108"/>
                </a:moveTo>
                <a:lnTo>
                  <a:pt x="1915894" y="774746"/>
                </a:lnTo>
                <a:lnTo>
                  <a:pt x="1914958" y="775767"/>
                </a:lnTo>
                <a:lnTo>
                  <a:pt x="1904205" y="771093"/>
                </a:lnTo>
                <a:close/>
                <a:moveTo>
                  <a:pt x="2027247" y="769878"/>
                </a:moveTo>
                <a:lnTo>
                  <a:pt x="2028027" y="775514"/>
                </a:lnTo>
                <a:lnTo>
                  <a:pt x="2025511" y="771918"/>
                </a:lnTo>
                <a:close/>
                <a:moveTo>
                  <a:pt x="2010255" y="769676"/>
                </a:moveTo>
                <a:lnTo>
                  <a:pt x="2012109" y="771728"/>
                </a:lnTo>
                <a:lnTo>
                  <a:pt x="2010011" y="769945"/>
                </a:lnTo>
                <a:close/>
                <a:moveTo>
                  <a:pt x="849080" y="769390"/>
                </a:moveTo>
                <a:lnTo>
                  <a:pt x="847466" y="772200"/>
                </a:lnTo>
                <a:lnTo>
                  <a:pt x="846829" y="771991"/>
                </a:lnTo>
                <a:lnTo>
                  <a:pt x="846788" y="771977"/>
                </a:lnTo>
                <a:close/>
                <a:moveTo>
                  <a:pt x="1002167" y="769181"/>
                </a:moveTo>
                <a:lnTo>
                  <a:pt x="1005215" y="769653"/>
                </a:lnTo>
                <a:lnTo>
                  <a:pt x="1009171" y="770265"/>
                </a:lnTo>
                <a:lnTo>
                  <a:pt x="1008189" y="771503"/>
                </a:lnTo>
                <a:lnTo>
                  <a:pt x="1008057" y="771478"/>
                </a:lnTo>
                <a:lnTo>
                  <a:pt x="1007722" y="771414"/>
                </a:lnTo>
                <a:lnTo>
                  <a:pt x="1005212" y="770937"/>
                </a:lnTo>
                <a:lnTo>
                  <a:pt x="1002710" y="769494"/>
                </a:lnTo>
                <a:close/>
                <a:moveTo>
                  <a:pt x="2600698" y="768763"/>
                </a:moveTo>
                <a:lnTo>
                  <a:pt x="2597880" y="788835"/>
                </a:lnTo>
                <a:lnTo>
                  <a:pt x="2583374" y="792581"/>
                </a:lnTo>
                <a:lnTo>
                  <a:pt x="2587613" y="771601"/>
                </a:lnTo>
                <a:close/>
                <a:moveTo>
                  <a:pt x="1059782" y="768625"/>
                </a:moveTo>
                <a:lnTo>
                  <a:pt x="1062282" y="768992"/>
                </a:lnTo>
                <a:lnTo>
                  <a:pt x="1062721" y="769056"/>
                </a:lnTo>
                <a:lnTo>
                  <a:pt x="1062822" y="769071"/>
                </a:lnTo>
                <a:lnTo>
                  <a:pt x="1062577" y="769377"/>
                </a:lnTo>
                <a:lnTo>
                  <a:pt x="1060925" y="771439"/>
                </a:lnTo>
                <a:lnTo>
                  <a:pt x="1058429" y="770770"/>
                </a:lnTo>
                <a:lnTo>
                  <a:pt x="1058198" y="770708"/>
                </a:lnTo>
                <a:lnTo>
                  <a:pt x="1059767" y="768645"/>
                </a:lnTo>
                <a:close/>
                <a:moveTo>
                  <a:pt x="2730823" y="767833"/>
                </a:moveTo>
                <a:lnTo>
                  <a:pt x="2736019" y="778942"/>
                </a:lnTo>
                <a:lnTo>
                  <a:pt x="2730702" y="780133"/>
                </a:lnTo>
                <a:lnTo>
                  <a:pt x="2725121" y="768757"/>
                </a:lnTo>
                <a:close/>
                <a:moveTo>
                  <a:pt x="2915372" y="767523"/>
                </a:moveTo>
                <a:lnTo>
                  <a:pt x="2923792" y="767778"/>
                </a:lnTo>
                <a:lnTo>
                  <a:pt x="2930211" y="769840"/>
                </a:lnTo>
                <a:close/>
                <a:moveTo>
                  <a:pt x="1993508" y="767367"/>
                </a:moveTo>
                <a:lnTo>
                  <a:pt x="2000857" y="771123"/>
                </a:lnTo>
                <a:lnTo>
                  <a:pt x="1999999" y="772213"/>
                </a:lnTo>
                <a:lnTo>
                  <a:pt x="1995687" y="769862"/>
                </a:lnTo>
                <a:lnTo>
                  <a:pt x="1992537" y="768500"/>
                </a:lnTo>
                <a:close/>
                <a:moveTo>
                  <a:pt x="799712" y="767302"/>
                </a:moveTo>
                <a:lnTo>
                  <a:pt x="812903" y="770078"/>
                </a:lnTo>
                <a:lnTo>
                  <a:pt x="809867" y="773515"/>
                </a:lnTo>
                <a:lnTo>
                  <a:pt x="791823" y="769446"/>
                </a:lnTo>
                <a:lnTo>
                  <a:pt x="790349" y="769671"/>
                </a:lnTo>
                <a:lnTo>
                  <a:pt x="790795" y="769161"/>
                </a:lnTo>
                <a:lnTo>
                  <a:pt x="790805" y="769150"/>
                </a:lnTo>
                <a:lnTo>
                  <a:pt x="790835" y="769115"/>
                </a:lnTo>
                <a:close/>
                <a:moveTo>
                  <a:pt x="2901171" y="767093"/>
                </a:moveTo>
                <a:lnTo>
                  <a:pt x="2910525" y="767376"/>
                </a:lnTo>
                <a:lnTo>
                  <a:pt x="2859990" y="776680"/>
                </a:lnTo>
                <a:lnTo>
                  <a:pt x="2828579" y="786141"/>
                </a:lnTo>
                <a:lnTo>
                  <a:pt x="2822713" y="779771"/>
                </a:lnTo>
                <a:lnTo>
                  <a:pt x="2839923" y="775684"/>
                </a:lnTo>
                <a:close/>
                <a:moveTo>
                  <a:pt x="2029724" y="766969"/>
                </a:moveTo>
                <a:lnTo>
                  <a:pt x="2029802" y="767095"/>
                </a:lnTo>
                <a:lnTo>
                  <a:pt x="2029570" y="769100"/>
                </a:lnTo>
                <a:lnTo>
                  <a:pt x="2028906" y="767931"/>
                </a:lnTo>
                <a:close/>
                <a:moveTo>
                  <a:pt x="926508" y="766833"/>
                </a:moveTo>
                <a:lnTo>
                  <a:pt x="927023" y="767394"/>
                </a:lnTo>
                <a:lnTo>
                  <a:pt x="927765" y="768203"/>
                </a:lnTo>
                <a:lnTo>
                  <a:pt x="928045" y="768509"/>
                </a:lnTo>
                <a:lnTo>
                  <a:pt x="927869" y="768517"/>
                </a:lnTo>
                <a:lnTo>
                  <a:pt x="927742" y="768522"/>
                </a:lnTo>
                <a:lnTo>
                  <a:pt x="927479" y="768534"/>
                </a:lnTo>
                <a:lnTo>
                  <a:pt x="926144" y="766868"/>
                </a:lnTo>
                <a:lnTo>
                  <a:pt x="926474" y="766837"/>
                </a:lnTo>
                <a:close/>
                <a:moveTo>
                  <a:pt x="1973857" y="766736"/>
                </a:moveTo>
                <a:lnTo>
                  <a:pt x="1974446" y="766996"/>
                </a:lnTo>
                <a:lnTo>
                  <a:pt x="1982413" y="770491"/>
                </a:lnTo>
                <a:lnTo>
                  <a:pt x="1980886" y="772401"/>
                </a:lnTo>
                <a:lnTo>
                  <a:pt x="1972230" y="768583"/>
                </a:lnTo>
                <a:lnTo>
                  <a:pt x="1973574" y="767036"/>
                </a:lnTo>
                <a:close/>
                <a:moveTo>
                  <a:pt x="1953553" y="766350"/>
                </a:moveTo>
                <a:lnTo>
                  <a:pt x="1963289" y="770629"/>
                </a:lnTo>
                <a:lnTo>
                  <a:pt x="1961979" y="772029"/>
                </a:lnTo>
                <a:lnTo>
                  <a:pt x="1952221" y="767749"/>
                </a:lnTo>
                <a:close/>
                <a:moveTo>
                  <a:pt x="1932739" y="765700"/>
                </a:moveTo>
                <a:lnTo>
                  <a:pt x="1942636" y="770091"/>
                </a:lnTo>
                <a:lnTo>
                  <a:pt x="1941715" y="771190"/>
                </a:lnTo>
                <a:lnTo>
                  <a:pt x="1931694" y="766784"/>
                </a:lnTo>
                <a:close/>
                <a:moveTo>
                  <a:pt x="1270270" y="765696"/>
                </a:moveTo>
                <a:lnTo>
                  <a:pt x="1270625" y="766058"/>
                </a:lnTo>
                <a:lnTo>
                  <a:pt x="1264831" y="769145"/>
                </a:lnTo>
                <a:lnTo>
                  <a:pt x="1269330" y="766292"/>
                </a:lnTo>
                <a:lnTo>
                  <a:pt x="1269684" y="766067"/>
                </a:lnTo>
                <a:close/>
                <a:moveTo>
                  <a:pt x="1039177" y="765604"/>
                </a:moveTo>
                <a:lnTo>
                  <a:pt x="1044664" y="766408"/>
                </a:lnTo>
                <a:lnTo>
                  <a:pt x="1044457" y="766683"/>
                </a:lnTo>
                <a:lnTo>
                  <a:pt x="1044246" y="766964"/>
                </a:lnTo>
                <a:lnTo>
                  <a:pt x="1041200" y="766147"/>
                </a:lnTo>
                <a:close/>
                <a:moveTo>
                  <a:pt x="2745061" y="765525"/>
                </a:moveTo>
                <a:lnTo>
                  <a:pt x="2750581" y="776136"/>
                </a:lnTo>
                <a:lnTo>
                  <a:pt x="2743186" y="777459"/>
                </a:lnTo>
                <a:lnTo>
                  <a:pt x="2737355" y="766774"/>
                </a:lnTo>
                <a:close/>
                <a:moveTo>
                  <a:pt x="2524893" y="765379"/>
                </a:moveTo>
                <a:lnTo>
                  <a:pt x="2519423" y="778078"/>
                </a:lnTo>
                <a:lnTo>
                  <a:pt x="2509836" y="777200"/>
                </a:lnTo>
                <a:lnTo>
                  <a:pt x="2513115" y="770278"/>
                </a:lnTo>
                <a:close/>
                <a:moveTo>
                  <a:pt x="1832072" y="765250"/>
                </a:moveTo>
                <a:lnTo>
                  <a:pt x="1840227" y="768825"/>
                </a:lnTo>
                <a:lnTo>
                  <a:pt x="1843916" y="770406"/>
                </a:lnTo>
                <a:lnTo>
                  <a:pt x="1836960" y="777591"/>
                </a:lnTo>
                <a:cubicBezTo>
                  <a:pt x="1825443" y="791169"/>
                  <a:pt x="1814392" y="806057"/>
                  <a:pt x="1804022" y="822381"/>
                </a:cubicBezTo>
                <a:lnTo>
                  <a:pt x="1799483" y="830785"/>
                </a:lnTo>
                <a:lnTo>
                  <a:pt x="1796363" y="834896"/>
                </a:lnTo>
                <a:lnTo>
                  <a:pt x="1782529" y="862169"/>
                </a:lnTo>
                <a:lnTo>
                  <a:pt x="1775172" y="875788"/>
                </a:lnTo>
                <a:lnTo>
                  <a:pt x="1773918" y="879146"/>
                </a:lnTo>
                <a:lnTo>
                  <a:pt x="1771909" y="883108"/>
                </a:lnTo>
                <a:cubicBezTo>
                  <a:pt x="1764415" y="900359"/>
                  <a:pt x="1757629" y="918818"/>
                  <a:pt x="1751697" y="938570"/>
                </a:cubicBezTo>
                <a:lnTo>
                  <a:pt x="1746937" y="959243"/>
                </a:lnTo>
                <a:lnTo>
                  <a:pt x="1736204" y="958975"/>
                </a:lnTo>
                <a:lnTo>
                  <a:pt x="1747361" y="911037"/>
                </a:lnTo>
                <a:lnTo>
                  <a:pt x="1747514" y="910646"/>
                </a:lnTo>
                <a:lnTo>
                  <a:pt x="1787528" y="822713"/>
                </a:lnTo>
                <a:lnTo>
                  <a:pt x="1794167" y="811217"/>
                </a:lnTo>
                <a:close/>
                <a:moveTo>
                  <a:pt x="2014541" y="764965"/>
                </a:moveTo>
                <a:lnTo>
                  <a:pt x="2016577" y="768136"/>
                </a:lnTo>
                <a:lnTo>
                  <a:pt x="2014126" y="765420"/>
                </a:lnTo>
                <a:close/>
                <a:moveTo>
                  <a:pt x="946133" y="764941"/>
                </a:moveTo>
                <a:lnTo>
                  <a:pt x="949267" y="767579"/>
                </a:lnTo>
                <a:lnTo>
                  <a:pt x="949026" y="767590"/>
                </a:lnTo>
                <a:lnTo>
                  <a:pt x="944993" y="766356"/>
                </a:lnTo>
                <a:lnTo>
                  <a:pt x="944719" y="766272"/>
                </a:lnTo>
                <a:lnTo>
                  <a:pt x="944525" y="766088"/>
                </a:lnTo>
                <a:lnTo>
                  <a:pt x="943785" y="765384"/>
                </a:lnTo>
                <a:lnTo>
                  <a:pt x="943577" y="765187"/>
                </a:lnTo>
                <a:lnTo>
                  <a:pt x="943805" y="765165"/>
                </a:lnTo>
                <a:lnTo>
                  <a:pt x="944349" y="765113"/>
                </a:lnTo>
                <a:close/>
                <a:moveTo>
                  <a:pt x="2618509" y="764900"/>
                </a:moveTo>
                <a:lnTo>
                  <a:pt x="2617400" y="783796"/>
                </a:lnTo>
                <a:lnTo>
                  <a:pt x="2603645" y="787347"/>
                </a:lnTo>
                <a:lnTo>
                  <a:pt x="2606351" y="767537"/>
                </a:lnTo>
                <a:close/>
                <a:moveTo>
                  <a:pt x="971553" y="764439"/>
                </a:moveTo>
                <a:lnTo>
                  <a:pt x="973114" y="764681"/>
                </a:lnTo>
                <a:lnTo>
                  <a:pt x="976518" y="765208"/>
                </a:lnTo>
                <a:lnTo>
                  <a:pt x="986533" y="766759"/>
                </a:lnTo>
                <a:lnTo>
                  <a:pt x="986085" y="767303"/>
                </a:lnTo>
                <a:lnTo>
                  <a:pt x="980367" y="766216"/>
                </a:lnTo>
                <a:lnTo>
                  <a:pt x="975427" y="766433"/>
                </a:lnTo>
                <a:lnTo>
                  <a:pt x="974504" y="765958"/>
                </a:lnTo>
                <a:close/>
                <a:moveTo>
                  <a:pt x="2758503" y="763952"/>
                </a:moveTo>
                <a:lnTo>
                  <a:pt x="2764046" y="773725"/>
                </a:lnTo>
                <a:lnTo>
                  <a:pt x="2758666" y="774688"/>
                </a:lnTo>
                <a:lnTo>
                  <a:pt x="2752645" y="764552"/>
                </a:lnTo>
                <a:close/>
                <a:moveTo>
                  <a:pt x="1911867" y="763888"/>
                </a:moveTo>
                <a:lnTo>
                  <a:pt x="1921774" y="768334"/>
                </a:lnTo>
                <a:lnTo>
                  <a:pt x="1920184" y="770067"/>
                </a:lnTo>
                <a:lnTo>
                  <a:pt x="1910009" y="765636"/>
                </a:lnTo>
                <a:close/>
                <a:moveTo>
                  <a:pt x="787789" y="763726"/>
                </a:moveTo>
                <a:lnTo>
                  <a:pt x="787361" y="764212"/>
                </a:lnTo>
                <a:lnTo>
                  <a:pt x="787690" y="763746"/>
                </a:lnTo>
                <a:close/>
                <a:moveTo>
                  <a:pt x="958787" y="763721"/>
                </a:moveTo>
                <a:lnTo>
                  <a:pt x="959172" y="763919"/>
                </a:lnTo>
                <a:lnTo>
                  <a:pt x="959334" y="764002"/>
                </a:lnTo>
                <a:lnTo>
                  <a:pt x="960400" y="764551"/>
                </a:lnTo>
                <a:lnTo>
                  <a:pt x="958560" y="766835"/>
                </a:lnTo>
                <a:lnTo>
                  <a:pt x="955862" y="765382"/>
                </a:lnTo>
                <a:lnTo>
                  <a:pt x="953690" y="764212"/>
                </a:lnTo>
                <a:close/>
                <a:moveTo>
                  <a:pt x="768455" y="763542"/>
                </a:moveTo>
                <a:lnTo>
                  <a:pt x="756871" y="790502"/>
                </a:lnTo>
                <a:lnTo>
                  <a:pt x="755005" y="801064"/>
                </a:lnTo>
                <a:lnTo>
                  <a:pt x="683548" y="882448"/>
                </a:lnTo>
                <a:lnTo>
                  <a:pt x="669663" y="898366"/>
                </a:lnTo>
                <a:cubicBezTo>
                  <a:pt x="650358" y="920548"/>
                  <a:pt x="629700" y="944255"/>
                  <a:pt x="609041" y="967284"/>
                </a:cubicBezTo>
                <a:cubicBezTo>
                  <a:pt x="525222" y="1062450"/>
                  <a:pt x="448006" y="1150504"/>
                  <a:pt x="385860" y="1221284"/>
                </a:cubicBezTo>
                <a:cubicBezTo>
                  <a:pt x="334721" y="1279535"/>
                  <a:pt x="294420" y="1325593"/>
                  <a:pt x="270883" y="1351840"/>
                </a:cubicBezTo>
                <a:lnTo>
                  <a:pt x="231887" y="1388925"/>
                </a:lnTo>
                <a:lnTo>
                  <a:pt x="220542" y="1397698"/>
                </a:lnTo>
                <a:lnTo>
                  <a:pt x="199860" y="1411774"/>
                </a:lnTo>
                <a:lnTo>
                  <a:pt x="156920" y="1434007"/>
                </a:lnTo>
                <a:lnTo>
                  <a:pt x="155753" y="1430651"/>
                </a:lnTo>
                <a:lnTo>
                  <a:pt x="169053" y="1423742"/>
                </a:lnTo>
                <a:lnTo>
                  <a:pt x="184650" y="1415638"/>
                </a:lnTo>
                <a:lnTo>
                  <a:pt x="191834" y="1410345"/>
                </a:lnTo>
                <a:lnTo>
                  <a:pt x="196893" y="1406618"/>
                </a:lnTo>
                <a:lnTo>
                  <a:pt x="204341" y="1402341"/>
                </a:lnTo>
                <a:lnTo>
                  <a:pt x="217398" y="1391511"/>
                </a:lnTo>
                <a:lnTo>
                  <a:pt x="224793" y="1386063"/>
                </a:lnTo>
                <a:lnTo>
                  <a:pt x="228636" y="1382190"/>
                </a:lnTo>
                <a:lnTo>
                  <a:pt x="235240" y="1376713"/>
                </a:lnTo>
                <a:cubicBezTo>
                  <a:pt x="245749" y="1366941"/>
                  <a:pt x="256427" y="1355884"/>
                  <a:pt x="267158" y="1343375"/>
                </a:cubicBezTo>
                <a:cubicBezTo>
                  <a:pt x="279688" y="1328473"/>
                  <a:pt x="296961" y="1307984"/>
                  <a:pt x="317958" y="1283261"/>
                </a:cubicBezTo>
                <a:cubicBezTo>
                  <a:pt x="385183" y="1204184"/>
                  <a:pt x="486952" y="1084633"/>
                  <a:pt x="602270" y="953231"/>
                </a:cubicBezTo>
                <a:cubicBezTo>
                  <a:pt x="622250" y="931387"/>
                  <a:pt x="643416" y="906834"/>
                  <a:pt x="663736" y="883974"/>
                </a:cubicBezTo>
                <a:close/>
                <a:moveTo>
                  <a:pt x="2771701" y="762599"/>
                </a:moveTo>
                <a:lnTo>
                  <a:pt x="2777119" y="771385"/>
                </a:lnTo>
                <a:lnTo>
                  <a:pt x="2771554" y="772381"/>
                </a:lnTo>
                <a:lnTo>
                  <a:pt x="2765648" y="763220"/>
                </a:lnTo>
                <a:close/>
                <a:moveTo>
                  <a:pt x="2636842" y="762455"/>
                </a:moveTo>
                <a:lnTo>
                  <a:pt x="2636826" y="778781"/>
                </a:lnTo>
                <a:lnTo>
                  <a:pt x="2623911" y="782115"/>
                </a:lnTo>
                <a:lnTo>
                  <a:pt x="2625135" y="763463"/>
                </a:lnTo>
                <a:lnTo>
                  <a:pt x="2628511" y="762731"/>
                </a:lnTo>
                <a:lnTo>
                  <a:pt x="2633174" y="762731"/>
                </a:lnTo>
                <a:lnTo>
                  <a:pt x="2633213" y="762731"/>
                </a:lnTo>
                <a:lnTo>
                  <a:pt x="2633252" y="762731"/>
                </a:lnTo>
                <a:close/>
                <a:moveTo>
                  <a:pt x="2461700" y="762182"/>
                </a:moveTo>
                <a:lnTo>
                  <a:pt x="2461035" y="762995"/>
                </a:lnTo>
                <a:lnTo>
                  <a:pt x="2444856" y="793533"/>
                </a:lnTo>
                <a:lnTo>
                  <a:pt x="2426901" y="805038"/>
                </a:lnTo>
                <a:lnTo>
                  <a:pt x="2415423" y="824476"/>
                </a:lnTo>
                <a:lnTo>
                  <a:pt x="2413087" y="821510"/>
                </a:lnTo>
                <a:lnTo>
                  <a:pt x="2436629" y="782928"/>
                </a:lnTo>
                <a:lnTo>
                  <a:pt x="2448827" y="767188"/>
                </a:lnTo>
                <a:close/>
                <a:moveTo>
                  <a:pt x="1887021" y="762097"/>
                </a:moveTo>
                <a:lnTo>
                  <a:pt x="1893220" y="764826"/>
                </a:lnTo>
                <a:lnTo>
                  <a:pt x="1898655" y="767219"/>
                </a:lnTo>
                <a:lnTo>
                  <a:pt x="1897628" y="768234"/>
                </a:lnTo>
                <a:lnTo>
                  <a:pt x="1885854" y="763117"/>
                </a:lnTo>
                <a:lnTo>
                  <a:pt x="1886519" y="762522"/>
                </a:lnTo>
                <a:close/>
                <a:moveTo>
                  <a:pt x="1998876" y="761979"/>
                </a:moveTo>
                <a:lnTo>
                  <a:pt x="2005713" y="765522"/>
                </a:lnTo>
                <a:lnTo>
                  <a:pt x="2004719" y="766590"/>
                </a:lnTo>
                <a:lnTo>
                  <a:pt x="1997703" y="763152"/>
                </a:lnTo>
                <a:close/>
                <a:moveTo>
                  <a:pt x="2312935" y="761756"/>
                </a:moveTo>
                <a:lnTo>
                  <a:pt x="2260236" y="830844"/>
                </a:lnTo>
                <a:lnTo>
                  <a:pt x="2241065" y="863586"/>
                </a:lnTo>
                <a:lnTo>
                  <a:pt x="2230031" y="862491"/>
                </a:lnTo>
                <a:lnTo>
                  <a:pt x="2233940" y="854848"/>
                </a:lnTo>
                <a:lnTo>
                  <a:pt x="2280735" y="792329"/>
                </a:lnTo>
                <a:lnTo>
                  <a:pt x="2295833" y="776812"/>
                </a:lnTo>
                <a:close/>
                <a:moveTo>
                  <a:pt x="2905017" y="761755"/>
                </a:moveTo>
                <a:lnTo>
                  <a:pt x="2936463" y="769336"/>
                </a:lnTo>
                <a:lnTo>
                  <a:pt x="2937084" y="769874"/>
                </a:lnTo>
                <a:lnTo>
                  <a:pt x="2912109" y="764074"/>
                </a:lnTo>
                <a:lnTo>
                  <a:pt x="2912086" y="764076"/>
                </a:lnTo>
                <a:lnTo>
                  <a:pt x="2912078" y="764074"/>
                </a:lnTo>
                <a:lnTo>
                  <a:pt x="2912054" y="764076"/>
                </a:lnTo>
                <a:lnTo>
                  <a:pt x="2912046" y="764074"/>
                </a:lnTo>
                <a:cubicBezTo>
                  <a:pt x="2899100" y="763662"/>
                  <a:pt x="2882606" y="765059"/>
                  <a:pt x="2862276" y="768318"/>
                </a:cubicBezTo>
                <a:lnTo>
                  <a:pt x="2820348" y="777201"/>
                </a:lnTo>
                <a:lnTo>
                  <a:pt x="2813337" y="769586"/>
                </a:lnTo>
                <a:lnTo>
                  <a:pt x="2849723" y="764044"/>
                </a:lnTo>
                <a:close/>
                <a:moveTo>
                  <a:pt x="2784008" y="761338"/>
                </a:moveTo>
                <a:lnTo>
                  <a:pt x="2789264" y="769210"/>
                </a:lnTo>
                <a:lnTo>
                  <a:pt x="2785208" y="769936"/>
                </a:lnTo>
                <a:lnTo>
                  <a:pt x="2779577" y="761792"/>
                </a:lnTo>
                <a:close/>
                <a:moveTo>
                  <a:pt x="1292419" y="761326"/>
                </a:moveTo>
                <a:lnTo>
                  <a:pt x="1293659" y="762900"/>
                </a:lnTo>
                <a:lnTo>
                  <a:pt x="1294767" y="765041"/>
                </a:lnTo>
                <a:lnTo>
                  <a:pt x="1282996" y="770300"/>
                </a:lnTo>
                <a:lnTo>
                  <a:pt x="1280721" y="767560"/>
                </a:lnTo>
                <a:lnTo>
                  <a:pt x="1281628" y="767077"/>
                </a:lnTo>
                <a:close/>
                <a:moveTo>
                  <a:pt x="827780" y="761197"/>
                </a:moveTo>
                <a:lnTo>
                  <a:pt x="842088" y="763769"/>
                </a:lnTo>
                <a:lnTo>
                  <a:pt x="845656" y="764410"/>
                </a:lnTo>
                <a:lnTo>
                  <a:pt x="840719" y="769982"/>
                </a:lnTo>
                <a:lnTo>
                  <a:pt x="827927" y="765778"/>
                </a:lnTo>
                <a:lnTo>
                  <a:pt x="824290" y="765176"/>
                </a:lnTo>
                <a:lnTo>
                  <a:pt x="825975" y="763255"/>
                </a:lnTo>
                <a:close/>
                <a:moveTo>
                  <a:pt x="1065504" y="761102"/>
                </a:moveTo>
                <a:lnTo>
                  <a:pt x="1067252" y="761373"/>
                </a:lnTo>
                <a:lnTo>
                  <a:pt x="1068796" y="761612"/>
                </a:lnTo>
                <a:lnTo>
                  <a:pt x="1066829" y="764068"/>
                </a:lnTo>
                <a:lnTo>
                  <a:pt x="1063915" y="763191"/>
                </a:lnTo>
                <a:close/>
                <a:moveTo>
                  <a:pt x="2653017" y="760989"/>
                </a:moveTo>
                <a:lnTo>
                  <a:pt x="2654148" y="775989"/>
                </a:lnTo>
                <a:lnTo>
                  <a:pt x="2650444" y="776445"/>
                </a:lnTo>
                <a:lnTo>
                  <a:pt x="2645951" y="776445"/>
                </a:lnTo>
                <a:lnTo>
                  <a:pt x="2645912" y="776445"/>
                </a:lnTo>
                <a:lnTo>
                  <a:pt x="2645872" y="776445"/>
                </a:lnTo>
                <a:lnTo>
                  <a:pt x="2642692" y="777267"/>
                </a:lnTo>
                <a:lnTo>
                  <a:pt x="2642830" y="761994"/>
                </a:lnTo>
                <a:lnTo>
                  <a:pt x="2646459" y="761714"/>
                </a:lnTo>
                <a:close/>
                <a:moveTo>
                  <a:pt x="1979416" y="760806"/>
                </a:moveTo>
                <a:lnTo>
                  <a:pt x="1987438" y="764394"/>
                </a:lnTo>
                <a:lnTo>
                  <a:pt x="1986679" y="765159"/>
                </a:lnTo>
                <a:lnTo>
                  <a:pt x="1986200" y="765754"/>
                </a:lnTo>
                <a:lnTo>
                  <a:pt x="1978102" y="762209"/>
                </a:lnTo>
                <a:close/>
                <a:moveTo>
                  <a:pt x="1005500" y="760666"/>
                </a:moveTo>
                <a:lnTo>
                  <a:pt x="1014643" y="762006"/>
                </a:lnTo>
                <a:lnTo>
                  <a:pt x="1015170" y="762084"/>
                </a:lnTo>
                <a:lnTo>
                  <a:pt x="1015323" y="762157"/>
                </a:lnTo>
                <a:lnTo>
                  <a:pt x="1015524" y="762254"/>
                </a:lnTo>
                <a:lnTo>
                  <a:pt x="1014682" y="763316"/>
                </a:lnTo>
                <a:lnTo>
                  <a:pt x="1011785" y="762791"/>
                </a:lnTo>
                <a:lnTo>
                  <a:pt x="1006742" y="761309"/>
                </a:lnTo>
                <a:lnTo>
                  <a:pt x="1006248" y="761053"/>
                </a:lnTo>
                <a:close/>
                <a:moveTo>
                  <a:pt x="1959308" y="760294"/>
                </a:moveTo>
                <a:lnTo>
                  <a:pt x="1968958" y="764568"/>
                </a:lnTo>
                <a:lnTo>
                  <a:pt x="1967252" y="766391"/>
                </a:lnTo>
                <a:lnTo>
                  <a:pt x="1957567" y="762125"/>
                </a:lnTo>
                <a:close/>
                <a:moveTo>
                  <a:pt x="2795472" y="760163"/>
                </a:moveTo>
                <a:lnTo>
                  <a:pt x="2802071" y="766918"/>
                </a:lnTo>
                <a:lnTo>
                  <a:pt x="2797236" y="767783"/>
                </a:lnTo>
                <a:lnTo>
                  <a:pt x="2791857" y="760534"/>
                </a:lnTo>
                <a:close/>
                <a:moveTo>
                  <a:pt x="928681" y="759795"/>
                </a:moveTo>
                <a:lnTo>
                  <a:pt x="929911" y="760971"/>
                </a:lnTo>
                <a:lnTo>
                  <a:pt x="929941" y="760999"/>
                </a:lnTo>
                <a:lnTo>
                  <a:pt x="929942" y="761001"/>
                </a:lnTo>
                <a:lnTo>
                  <a:pt x="929565" y="761025"/>
                </a:lnTo>
                <a:lnTo>
                  <a:pt x="929507" y="761028"/>
                </a:lnTo>
                <a:lnTo>
                  <a:pt x="928953" y="761064"/>
                </a:lnTo>
                <a:lnTo>
                  <a:pt x="928509" y="760587"/>
                </a:lnTo>
                <a:lnTo>
                  <a:pt x="928385" y="760452"/>
                </a:lnTo>
                <a:lnTo>
                  <a:pt x="927851" y="759878"/>
                </a:lnTo>
                <a:lnTo>
                  <a:pt x="928526" y="759811"/>
                </a:lnTo>
                <a:close/>
                <a:moveTo>
                  <a:pt x="2019310" y="759719"/>
                </a:moveTo>
                <a:lnTo>
                  <a:pt x="2023603" y="765161"/>
                </a:lnTo>
                <a:lnTo>
                  <a:pt x="2022054" y="766980"/>
                </a:lnTo>
                <a:lnTo>
                  <a:pt x="2017989" y="761173"/>
                </a:lnTo>
                <a:close/>
                <a:moveTo>
                  <a:pt x="1938514" y="759711"/>
                </a:moveTo>
                <a:lnTo>
                  <a:pt x="1948330" y="764048"/>
                </a:lnTo>
                <a:lnTo>
                  <a:pt x="1946919" y="765419"/>
                </a:lnTo>
                <a:lnTo>
                  <a:pt x="1937169" y="761104"/>
                </a:lnTo>
                <a:close/>
                <a:moveTo>
                  <a:pt x="2669286" y="759189"/>
                </a:moveTo>
                <a:lnTo>
                  <a:pt x="2670345" y="762438"/>
                </a:lnTo>
                <a:lnTo>
                  <a:pt x="2671758" y="773477"/>
                </a:lnTo>
                <a:lnTo>
                  <a:pt x="2662804" y="774922"/>
                </a:lnTo>
                <a:lnTo>
                  <a:pt x="2661081" y="775134"/>
                </a:lnTo>
                <a:lnTo>
                  <a:pt x="2660461" y="760762"/>
                </a:lnTo>
                <a:lnTo>
                  <a:pt x="2660303" y="760183"/>
                </a:lnTo>
                <a:close/>
                <a:moveTo>
                  <a:pt x="1917285" y="758796"/>
                </a:moveTo>
                <a:lnTo>
                  <a:pt x="1924827" y="762191"/>
                </a:lnTo>
                <a:lnTo>
                  <a:pt x="1926665" y="763005"/>
                </a:lnTo>
                <a:lnTo>
                  <a:pt x="1925640" y="764123"/>
                </a:lnTo>
                <a:lnTo>
                  <a:pt x="1920836" y="762011"/>
                </a:lnTo>
                <a:lnTo>
                  <a:pt x="1916128" y="759884"/>
                </a:lnTo>
                <a:close/>
                <a:moveTo>
                  <a:pt x="812751" y="758497"/>
                </a:moveTo>
                <a:lnTo>
                  <a:pt x="821710" y="760107"/>
                </a:lnTo>
                <a:lnTo>
                  <a:pt x="820454" y="761529"/>
                </a:lnTo>
                <a:lnTo>
                  <a:pt x="819513" y="762595"/>
                </a:lnTo>
                <a:lnTo>
                  <a:pt x="818133" y="764157"/>
                </a:lnTo>
                <a:lnTo>
                  <a:pt x="815692" y="763753"/>
                </a:lnTo>
                <a:lnTo>
                  <a:pt x="811423" y="763046"/>
                </a:lnTo>
                <a:lnTo>
                  <a:pt x="801842" y="761460"/>
                </a:lnTo>
                <a:lnTo>
                  <a:pt x="796674" y="762449"/>
                </a:lnTo>
                <a:lnTo>
                  <a:pt x="796667" y="762450"/>
                </a:lnTo>
                <a:lnTo>
                  <a:pt x="797293" y="761735"/>
                </a:lnTo>
                <a:close/>
                <a:moveTo>
                  <a:pt x="1047905" y="758377"/>
                </a:moveTo>
                <a:lnTo>
                  <a:pt x="1048133" y="758412"/>
                </a:lnTo>
                <a:lnTo>
                  <a:pt x="1048511" y="758471"/>
                </a:lnTo>
                <a:lnTo>
                  <a:pt x="1050426" y="758768"/>
                </a:lnTo>
                <a:lnTo>
                  <a:pt x="1050308" y="758925"/>
                </a:lnTo>
                <a:lnTo>
                  <a:pt x="1050200" y="759067"/>
                </a:lnTo>
                <a:lnTo>
                  <a:pt x="1049189" y="758763"/>
                </a:lnTo>
                <a:lnTo>
                  <a:pt x="1047923" y="758383"/>
                </a:lnTo>
                <a:close/>
                <a:moveTo>
                  <a:pt x="2546948" y="758083"/>
                </a:moveTo>
                <a:lnTo>
                  <a:pt x="2540183" y="777802"/>
                </a:lnTo>
                <a:lnTo>
                  <a:pt x="2539439" y="779910"/>
                </a:lnTo>
                <a:lnTo>
                  <a:pt x="2524666" y="778558"/>
                </a:lnTo>
                <a:lnTo>
                  <a:pt x="2531565" y="762605"/>
                </a:lnTo>
                <a:lnTo>
                  <a:pt x="2538278" y="759813"/>
                </a:lnTo>
                <a:close/>
                <a:moveTo>
                  <a:pt x="2681096" y="757883"/>
                </a:moveTo>
                <a:lnTo>
                  <a:pt x="2685277" y="771295"/>
                </a:lnTo>
                <a:lnTo>
                  <a:pt x="2678656" y="772364"/>
                </a:lnTo>
                <a:lnTo>
                  <a:pt x="2678283" y="768403"/>
                </a:lnTo>
                <a:lnTo>
                  <a:pt x="2675728" y="760651"/>
                </a:lnTo>
                <a:lnTo>
                  <a:pt x="2675448" y="758508"/>
                </a:lnTo>
                <a:close/>
                <a:moveTo>
                  <a:pt x="950119" y="757658"/>
                </a:moveTo>
                <a:lnTo>
                  <a:pt x="952685" y="759560"/>
                </a:lnTo>
                <a:lnTo>
                  <a:pt x="948164" y="759846"/>
                </a:lnTo>
                <a:lnTo>
                  <a:pt x="946653" y="758587"/>
                </a:lnTo>
                <a:lnTo>
                  <a:pt x="947212" y="757948"/>
                </a:lnTo>
                <a:close/>
                <a:moveTo>
                  <a:pt x="2894164" y="756267"/>
                </a:moveTo>
                <a:lnTo>
                  <a:pt x="2915639" y="759317"/>
                </a:lnTo>
                <a:lnTo>
                  <a:pt x="2891514" y="757596"/>
                </a:lnTo>
                <a:lnTo>
                  <a:pt x="2891498" y="757597"/>
                </a:lnTo>
                <a:lnTo>
                  <a:pt x="2891482" y="757596"/>
                </a:lnTo>
                <a:lnTo>
                  <a:pt x="2891467" y="757597"/>
                </a:lnTo>
                <a:lnTo>
                  <a:pt x="2891451" y="757596"/>
                </a:lnTo>
                <a:cubicBezTo>
                  <a:pt x="2870324" y="757614"/>
                  <a:pt x="2844973" y="760138"/>
                  <a:pt x="2818716" y="763938"/>
                </a:cubicBezTo>
                <a:lnTo>
                  <a:pt x="2809634" y="765564"/>
                </a:lnTo>
                <a:lnTo>
                  <a:pt x="2803869" y="759303"/>
                </a:lnTo>
                <a:lnTo>
                  <a:pt x="2828874" y="756741"/>
                </a:lnTo>
                <a:lnTo>
                  <a:pt x="2832075" y="756717"/>
                </a:lnTo>
                <a:close/>
                <a:moveTo>
                  <a:pt x="1893921" y="756244"/>
                </a:moveTo>
                <a:lnTo>
                  <a:pt x="1905050" y="760907"/>
                </a:lnTo>
                <a:lnTo>
                  <a:pt x="1903247" y="762686"/>
                </a:lnTo>
                <a:lnTo>
                  <a:pt x="1892086" y="757803"/>
                </a:lnTo>
                <a:close/>
                <a:moveTo>
                  <a:pt x="2695944" y="756241"/>
                </a:moveTo>
                <a:lnTo>
                  <a:pt x="2700543" y="768832"/>
                </a:lnTo>
                <a:lnTo>
                  <a:pt x="2695201" y="769694"/>
                </a:lnTo>
                <a:lnTo>
                  <a:pt x="2694108" y="766854"/>
                </a:lnTo>
                <a:lnTo>
                  <a:pt x="2692782" y="759564"/>
                </a:lnTo>
                <a:lnTo>
                  <a:pt x="2691580" y="756724"/>
                </a:lnTo>
                <a:close/>
                <a:moveTo>
                  <a:pt x="2004625" y="756212"/>
                </a:moveTo>
                <a:lnTo>
                  <a:pt x="2011075" y="759752"/>
                </a:lnTo>
                <a:lnTo>
                  <a:pt x="2009760" y="761170"/>
                </a:lnTo>
                <a:lnTo>
                  <a:pt x="2003176" y="757664"/>
                </a:lnTo>
                <a:close/>
                <a:moveTo>
                  <a:pt x="964747" y="756199"/>
                </a:moveTo>
                <a:lnTo>
                  <a:pt x="965044" y="756285"/>
                </a:lnTo>
                <a:lnTo>
                  <a:pt x="966682" y="756757"/>
                </a:lnTo>
                <a:lnTo>
                  <a:pt x="965055" y="758776"/>
                </a:lnTo>
                <a:lnTo>
                  <a:pt x="961040" y="759030"/>
                </a:lnTo>
                <a:lnTo>
                  <a:pt x="958812" y="757884"/>
                </a:lnTo>
                <a:lnTo>
                  <a:pt x="957516" y="756920"/>
                </a:lnTo>
                <a:close/>
                <a:moveTo>
                  <a:pt x="2022833" y="755843"/>
                </a:moveTo>
                <a:lnTo>
                  <a:pt x="2026498" y="761760"/>
                </a:lnTo>
                <a:lnTo>
                  <a:pt x="2025838" y="762533"/>
                </a:lnTo>
                <a:lnTo>
                  <a:pt x="2022344" y="756383"/>
                </a:lnTo>
                <a:close/>
                <a:moveTo>
                  <a:pt x="794756" y="755791"/>
                </a:moveTo>
                <a:lnTo>
                  <a:pt x="793775" y="756909"/>
                </a:lnTo>
                <a:lnTo>
                  <a:pt x="793294" y="757014"/>
                </a:lnTo>
                <a:lnTo>
                  <a:pt x="792901" y="757099"/>
                </a:lnTo>
                <a:lnTo>
                  <a:pt x="792617" y="757161"/>
                </a:lnTo>
                <a:lnTo>
                  <a:pt x="793955" y="755957"/>
                </a:lnTo>
                <a:close/>
                <a:moveTo>
                  <a:pt x="1984672" y="755197"/>
                </a:moveTo>
                <a:lnTo>
                  <a:pt x="1992704" y="758794"/>
                </a:lnTo>
                <a:lnTo>
                  <a:pt x="1991551" y="760139"/>
                </a:lnTo>
                <a:lnTo>
                  <a:pt x="1990966" y="759853"/>
                </a:lnTo>
                <a:lnTo>
                  <a:pt x="1983419" y="756536"/>
                </a:lnTo>
                <a:close/>
                <a:moveTo>
                  <a:pt x="1287337" y="754875"/>
                </a:moveTo>
                <a:lnTo>
                  <a:pt x="1288600" y="756480"/>
                </a:lnTo>
                <a:lnTo>
                  <a:pt x="1276760" y="762789"/>
                </a:lnTo>
                <a:lnTo>
                  <a:pt x="1276103" y="761998"/>
                </a:lnTo>
                <a:lnTo>
                  <a:pt x="1280844" y="758992"/>
                </a:lnTo>
                <a:close/>
                <a:moveTo>
                  <a:pt x="1809218" y="754757"/>
                </a:moveTo>
                <a:lnTo>
                  <a:pt x="1809926" y="755449"/>
                </a:lnTo>
                <a:lnTo>
                  <a:pt x="1810171" y="755554"/>
                </a:lnTo>
                <a:lnTo>
                  <a:pt x="1810771" y="756127"/>
                </a:lnTo>
                <a:lnTo>
                  <a:pt x="1823703" y="761625"/>
                </a:lnTo>
                <a:lnTo>
                  <a:pt x="1793871" y="798724"/>
                </a:lnTo>
                <a:lnTo>
                  <a:pt x="1789323" y="806538"/>
                </a:lnTo>
                <a:lnTo>
                  <a:pt x="1786198" y="810305"/>
                </a:lnTo>
                <a:lnTo>
                  <a:pt x="1772405" y="835624"/>
                </a:lnTo>
                <a:lnTo>
                  <a:pt x="1765037" y="848285"/>
                </a:lnTo>
                <a:lnTo>
                  <a:pt x="1763794" y="851427"/>
                </a:lnTo>
                <a:lnTo>
                  <a:pt x="1761791" y="855104"/>
                </a:lnTo>
                <a:cubicBezTo>
                  <a:pt x="1754348" y="871179"/>
                  <a:pt x="1747647" y="888426"/>
                  <a:pt x="1741835" y="906928"/>
                </a:cubicBezTo>
                <a:lnTo>
                  <a:pt x="1729539" y="958808"/>
                </a:lnTo>
                <a:lnTo>
                  <a:pt x="1727266" y="958752"/>
                </a:lnTo>
                <a:lnTo>
                  <a:pt x="1711445" y="956934"/>
                </a:lnTo>
                <a:lnTo>
                  <a:pt x="1711442" y="956935"/>
                </a:lnTo>
                <a:lnTo>
                  <a:pt x="1711436" y="956934"/>
                </a:lnTo>
                <a:lnTo>
                  <a:pt x="1711434" y="956935"/>
                </a:lnTo>
                <a:lnTo>
                  <a:pt x="1711430" y="956934"/>
                </a:lnTo>
                <a:lnTo>
                  <a:pt x="1689571" y="961342"/>
                </a:lnTo>
                <a:lnTo>
                  <a:pt x="1653809" y="966843"/>
                </a:lnTo>
                <a:lnTo>
                  <a:pt x="1653788" y="966851"/>
                </a:lnTo>
                <a:lnTo>
                  <a:pt x="1649756" y="968249"/>
                </a:lnTo>
                <a:lnTo>
                  <a:pt x="1605386" y="964060"/>
                </a:lnTo>
                <a:lnTo>
                  <a:pt x="1347684" y="939729"/>
                </a:lnTo>
                <a:lnTo>
                  <a:pt x="1348183" y="929757"/>
                </a:lnTo>
                <a:lnTo>
                  <a:pt x="1348167" y="929483"/>
                </a:lnTo>
                <a:lnTo>
                  <a:pt x="1348115" y="928579"/>
                </a:lnTo>
                <a:lnTo>
                  <a:pt x="1348164" y="927771"/>
                </a:lnTo>
                <a:lnTo>
                  <a:pt x="1347927" y="924071"/>
                </a:lnTo>
                <a:lnTo>
                  <a:pt x="1721370" y="945273"/>
                </a:lnTo>
                <a:lnTo>
                  <a:pt x="1721379" y="945273"/>
                </a:lnTo>
                <a:lnTo>
                  <a:pt x="1721389" y="945273"/>
                </a:lnTo>
                <a:lnTo>
                  <a:pt x="1721389" y="942733"/>
                </a:lnTo>
                <a:lnTo>
                  <a:pt x="1721499" y="942268"/>
                </a:lnTo>
                <a:lnTo>
                  <a:pt x="1744153" y="860560"/>
                </a:lnTo>
                <a:lnTo>
                  <a:pt x="1751784" y="842163"/>
                </a:lnTo>
                <a:lnTo>
                  <a:pt x="1787082" y="779992"/>
                </a:lnTo>
                <a:lnTo>
                  <a:pt x="1787381" y="779513"/>
                </a:lnTo>
                <a:close/>
                <a:moveTo>
                  <a:pt x="2710089" y="754677"/>
                </a:moveTo>
                <a:lnTo>
                  <a:pt x="2715029" y="766494"/>
                </a:lnTo>
                <a:lnTo>
                  <a:pt x="2708913" y="767481"/>
                </a:lnTo>
                <a:lnTo>
                  <a:pt x="2703592" y="755395"/>
                </a:lnTo>
                <a:close/>
                <a:moveTo>
                  <a:pt x="1230782" y="754664"/>
                </a:moveTo>
                <a:lnTo>
                  <a:pt x="1231151" y="755029"/>
                </a:lnTo>
                <a:lnTo>
                  <a:pt x="1226033" y="761236"/>
                </a:lnTo>
                <a:lnTo>
                  <a:pt x="1222717" y="765259"/>
                </a:lnTo>
                <a:lnTo>
                  <a:pt x="1222559" y="765090"/>
                </a:lnTo>
                <a:lnTo>
                  <a:pt x="1222546" y="765075"/>
                </a:lnTo>
                <a:lnTo>
                  <a:pt x="1222421" y="764941"/>
                </a:lnTo>
                <a:close/>
                <a:moveTo>
                  <a:pt x="923221" y="754577"/>
                </a:moveTo>
                <a:lnTo>
                  <a:pt x="923228" y="754584"/>
                </a:lnTo>
                <a:lnTo>
                  <a:pt x="923800" y="755130"/>
                </a:lnTo>
                <a:lnTo>
                  <a:pt x="924355" y="755660"/>
                </a:lnTo>
                <a:lnTo>
                  <a:pt x="924254" y="755669"/>
                </a:lnTo>
                <a:lnTo>
                  <a:pt x="924196" y="755674"/>
                </a:lnTo>
                <a:lnTo>
                  <a:pt x="923957" y="755694"/>
                </a:lnTo>
                <a:lnTo>
                  <a:pt x="923320" y="755009"/>
                </a:lnTo>
                <a:lnTo>
                  <a:pt x="922997" y="754661"/>
                </a:lnTo>
                <a:close/>
                <a:moveTo>
                  <a:pt x="1869640" y="754444"/>
                </a:moveTo>
                <a:lnTo>
                  <a:pt x="1873078" y="755957"/>
                </a:lnTo>
                <a:lnTo>
                  <a:pt x="1880756" y="759339"/>
                </a:lnTo>
                <a:lnTo>
                  <a:pt x="1879764" y="760469"/>
                </a:lnTo>
                <a:lnTo>
                  <a:pt x="1868358" y="755510"/>
                </a:lnTo>
                <a:close/>
                <a:moveTo>
                  <a:pt x="1964949" y="754364"/>
                </a:moveTo>
                <a:lnTo>
                  <a:pt x="1974316" y="758535"/>
                </a:lnTo>
                <a:lnTo>
                  <a:pt x="1973053" y="759981"/>
                </a:lnTo>
                <a:lnTo>
                  <a:pt x="1963585" y="755792"/>
                </a:lnTo>
                <a:lnTo>
                  <a:pt x="1964867" y="754443"/>
                </a:lnTo>
                <a:close/>
                <a:moveTo>
                  <a:pt x="1070736" y="754223"/>
                </a:moveTo>
                <a:lnTo>
                  <a:pt x="1074032" y="754772"/>
                </a:lnTo>
                <a:lnTo>
                  <a:pt x="1074220" y="754840"/>
                </a:lnTo>
                <a:lnTo>
                  <a:pt x="1072744" y="756682"/>
                </a:lnTo>
                <a:lnTo>
                  <a:pt x="1071154" y="756127"/>
                </a:lnTo>
                <a:lnTo>
                  <a:pt x="1070106" y="755946"/>
                </a:lnTo>
                <a:lnTo>
                  <a:pt x="1069890" y="755877"/>
                </a:lnTo>
                <a:lnTo>
                  <a:pt x="1069560" y="755771"/>
                </a:lnTo>
                <a:lnTo>
                  <a:pt x="1069559" y="755771"/>
                </a:lnTo>
                <a:lnTo>
                  <a:pt x="1070000" y="755191"/>
                </a:lnTo>
                <a:close/>
                <a:moveTo>
                  <a:pt x="2567013" y="754079"/>
                </a:moveTo>
                <a:lnTo>
                  <a:pt x="2563009" y="770120"/>
                </a:lnTo>
                <a:lnTo>
                  <a:pt x="2562533" y="771735"/>
                </a:lnTo>
                <a:lnTo>
                  <a:pt x="2555473" y="773260"/>
                </a:lnTo>
                <a:lnTo>
                  <a:pt x="2547154" y="777197"/>
                </a:lnTo>
                <a:lnTo>
                  <a:pt x="2554270" y="756622"/>
                </a:lnTo>
                <a:close/>
                <a:moveTo>
                  <a:pt x="1944375" y="753635"/>
                </a:moveTo>
                <a:lnTo>
                  <a:pt x="1954420" y="758122"/>
                </a:lnTo>
                <a:lnTo>
                  <a:pt x="1952568" y="759923"/>
                </a:lnTo>
                <a:lnTo>
                  <a:pt x="1952212" y="759766"/>
                </a:lnTo>
                <a:lnTo>
                  <a:pt x="1942575" y="755501"/>
                </a:lnTo>
                <a:close/>
                <a:moveTo>
                  <a:pt x="2723955" y="753143"/>
                </a:moveTo>
                <a:lnTo>
                  <a:pt x="2729134" y="764218"/>
                </a:lnTo>
                <a:lnTo>
                  <a:pt x="2723351" y="765152"/>
                </a:lnTo>
                <a:lnTo>
                  <a:pt x="2717795" y="753824"/>
                </a:lnTo>
                <a:close/>
                <a:moveTo>
                  <a:pt x="1923468" y="752990"/>
                </a:moveTo>
                <a:lnTo>
                  <a:pt x="1931236" y="756494"/>
                </a:lnTo>
                <a:lnTo>
                  <a:pt x="1932234" y="756935"/>
                </a:lnTo>
                <a:lnTo>
                  <a:pt x="1930937" y="758347"/>
                </a:lnTo>
                <a:lnTo>
                  <a:pt x="1927822" y="756969"/>
                </a:lnTo>
                <a:lnTo>
                  <a:pt x="1922032" y="754336"/>
                </a:lnTo>
                <a:close/>
                <a:moveTo>
                  <a:pt x="951960" y="752518"/>
                </a:moveTo>
                <a:lnTo>
                  <a:pt x="954140" y="753145"/>
                </a:lnTo>
                <a:lnTo>
                  <a:pt x="954026" y="753155"/>
                </a:lnTo>
                <a:lnTo>
                  <a:pt x="952611" y="753275"/>
                </a:lnTo>
                <a:lnTo>
                  <a:pt x="951816" y="752684"/>
                </a:lnTo>
                <a:lnTo>
                  <a:pt x="951946" y="752534"/>
                </a:lnTo>
                <a:close/>
                <a:moveTo>
                  <a:pt x="930857" y="752089"/>
                </a:moveTo>
                <a:lnTo>
                  <a:pt x="931836" y="752913"/>
                </a:lnTo>
                <a:lnTo>
                  <a:pt x="932689" y="753631"/>
                </a:lnTo>
                <a:lnTo>
                  <a:pt x="934122" y="754836"/>
                </a:lnTo>
                <a:lnTo>
                  <a:pt x="932803" y="754947"/>
                </a:lnTo>
                <a:lnTo>
                  <a:pt x="929901" y="752189"/>
                </a:lnTo>
                <a:close/>
                <a:moveTo>
                  <a:pt x="1005975" y="751885"/>
                </a:moveTo>
                <a:lnTo>
                  <a:pt x="1009960" y="752502"/>
                </a:lnTo>
                <a:lnTo>
                  <a:pt x="1011975" y="752814"/>
                </a:lnTo>
                <a:lnTo>
                  <a:pt x="1018963" y="753896"/>
                </a:lnTo>
                <a:lnTo>
                  <a:pt x="1021322" y="754944"/>
                </a:lnTo>
                <a:lnTo>
                  <a:pt x="1020179" y="756386"/>
                </a:lnTo>
                <a:lnTo>
                  <a:pt x="1011555" y="754873"/>
                </a:lnTo>
                <a:lnTo>
                  <a:pt x="1005857" y="752029"/>
                </a:lnTo>
                <a:close/>
                <a:moveTo>
                  <a:pt x="2737922" y="751849"/>
                </a:moveTo>
                <a:lnTo>
                  <a:pt x="2743197" y="761952"/>
                </a:lnTo>
                <a:lnTo>
                  <a:pt x="2735412" y="763206"/>
                </a:lnTo>
                <a:lnTo>
                  <a:pt x="2729588" y="752520"/>
                </a:lnTo>
                <a:lnTo>
                  <a:pt x="2733965" y="752036"/>
                </a:lnTo>
                <a:close/>
                <a:moveTo>
                  <a:pt x="1899758" y="751292"/>
                </a:moveTo>
                <a:lnTo>
                  <a:pt x="1910296" y="755723"/>
                </a:lnTo>
                <a:lnTo>
                  <a:pt x="1909233" y="756773"/>
                </a:lnTo>
                <a:lnTo>
                  <a:pt x="1898749" y="752148"/>
                </a:lnTo>
                <a:close/>
                <a:moveTo>
                  <a:pt x="2751280" y="751218"/>
                </a:moveTo>
                <a:lnTo>
                  <a:pt x="2756526" y="760467"/>
                </a:lnTo>
                <a:lnTo>
                  <a:pt x="2750578" y="761074"/>
                </a:lnTo>
                <a:lnTo>
                  <a:pt x="2744902" y="751519"/>
                </a:lnTo>
                <a:close/>
                <a:moveTo>
                  <a:pt x="941154" y="751013"/>
                </a:moveTo>
                <a:lnTo>
                  <a:pt x="941640" y="751374"/>
                </a:lnTo>
                <a:lnTo>
                  <a:pt x="942463" y="751984"/>
                </a:lnTo>
                <a:lnTo>
                  <a:pt x="940893" y="753790"/>
                </a:lnTo>
                <a:lnTo>
                  <a:pt x="937961" y="751347"/>
                </a:lnTo>
                <a:close/>
                <a:moveTo>
                  <a:pt x="2009868" y="750960"/>
                </a:moveTo>
                <a:lnTo>
                  <a:pt x="2014476" y="753586"/>
                </a:lnTo>
                <a:lnTo>
                  <a:pt x="2015545" y="754943"/>
                </a:lnTo>
                <a:lnTo>
                  <a:pt x="2014452" y="756120"/>
                </a:lnTo>
                <a:lnTo>
                  <a:pt x="2014337" y="755956"/>
                </a:lnTo>
                <a:lnTo>
                  <a:pt x="2008233" y="752596"/>
                </a:lnTo>
                <a:close/>
                <a:moveTo>
                  <a:pt x="2027388" y="750840"/>
                </a:moveTo>
                <a:lnTo>
                  <a:pt x="2031242" y="754602"/>
                </a:lnTo>
                <a:lnTo>
                  <a:pt x="2031030" y="756436"/>
                </a:lnTo>
                <a:lnTo>
                  <a:pt x="2029864" y="757805"/>
                </a:lnTo>
                <a:lnTo>
                  <a:pt x="2026457" y="751862"/>
                </a:lnTo>
                <a:close/>
                <a:moveTo>
                  <a:pt x="2762672" y="750680"/>
                </a:moveTo>
                <a:lnTo>
                  <a:pt x="2766726" y="754533"/>
                </a:lnTo>
                <a:lnTo>
                  <a:pt x="2769565" y="759136"/>
                </a:lnTo>
                <a:lnTo>
                  <a:pt x="2763420" y="759763"/>
                </a:lnTo>
                <a:lnTo>
                  <a:pt x="2757715" y="750914"/>
                </a:lnTo>
                <a:close/>
                <a:moveTo>
                  <a:pt x="2773063" y="750190"/>
                </a:moveTo>
                <a:lnTo>
                  <a:pt x="2781672" y="757900"/>
                </a:lnTo>
                <a:lnTo>
                  <a:pt x="2777202" y="758356"/>
                </a:lnTo>
                <a:lnTo>
                  <a:pt x="2771955" y="750766"/>
                </a:lnTo>
                <a:lnTo>
                  <a:pt x="2771428" y="750267"/>
                </a:lnTo>
                <a:close/>
                <a:moveTo>
                  <a:pt x="2586675" y="750156"/>
                </a:moveTo>
                <a:lnTo>
                  <a:pt x="2583157" y="767279"/>
                </a:lnTo>
                <a:lnTo>
                  <a:pt x="2569262" y="770281"/>
                </a:lnTo>
                <a:lnTo>
                  <a:pt x="2569486" y="769517"/>
                </a:lnTo>
                <a:lnTo>
                  <a:pt x="2573582" y="752768"/>
                </a:lnTo>
                <a:close/>
                <a:moveTo>
                  <a:pt x="2785169" y="749618"/>
                </a:moveTo>
                <a:lnTo>
                  <a:pt x="2792209" y="756824"/>
                </a:lnTo>
                <a:lnTo>
                  <a:pt x="2789323" y="757119"/>
                </a:lnTo>
                <a:lnTo>
                  <a:pt x="2786292" y="753034"/>
                </a:lnTo>
                <a:lnTo>
                  <a:pt x="2782612" y="749739"/>
                </a:lnTo>
                <a:close/>
                <a:moveTo>
                  <a:pt x="838008" y="749537"/>
                </a:moveTo>
                <a:lnTo>
                  <a:pt x="854329" y="752220"/>
                </a:lnTo>
                <a:lnTo>
                  <a:pt x="854173" y="754691"/>
                </a:lnTo>
                <a:lnTo>
                  <a:pt x="854166" y="754804"/>
                </a:lnTo>
                <a:lnTo>
                  <a:pt x="851847" y="757421"/>
                </a:lnTo>
                <a:lnTo>
                  <a:pt x="851353" y="757979"/>
                </a:lnTo>
                <a:lnTo>
                  <a:pt x="848205" y="757100"/>
                </a:lnTo>
                <a:lnTo>
                  <a:pt x="833038" y="755204"/>
                </a:lnTo>
                <a:lnTo>
                  <a:pt x="836874" y="750830"/>
                </a:lnTo>
                <a:lnTo>
                  <a:pt x="837639" y="749958"/>
                </a:lnTo>
                <a:close/>
                <a:moveTo>
                  <a:pt x="2494427" y="749452"/>
                </a:moveTo>
                <a:lnTo>
                  <a:pt x="2476902" y="776255"/>
                </a:lnTo>
                <a:lnTo>
                  <a:pt x="2474377" y="781529"/>
                </a:lnTo>
                <a:lnTo>
                  <a:pt x="2458245" y="784956"/>
                </a:lnTo>
                <a:lnTo>
                  <a:pt x="2457493" y="785437"/>
                </a:lnTo>
                <a:lnTo>
                  <a:pt x="2467590" y="766605"/>
                </a:lnTo>
                <a:lnTo>
                  <a:pt x="2475709" y="756733"/>
                </a:lnTo>
                <a:close/>
                <a:moveTo>
                  <a:pt x="1990872" y="749384"/>
                </a:moveTo>
                <a:lnTo>
                  <a:pt x="1997375" y="752232"/>
                </a:lnTo>
                <a:lnTo>
                  <a:pt x="1998403" y="752797"/>
                </a:lnTo>
                <a:lnTo>
                  <a:pt x="1996865" y="754302"/>
                </a:lnTo>
                <a:lnTo>
                  <a:pt x="1995201" y="753417"/>
                </a:lnTo>
                <a:lnTo>
                  <a:pt x="1989339" y="750769"/>
                </a:lnTo>
                <a:close/>
                <a:moveTo>
                  <a:pt x="1970576" y="748875"/>
                </a:moveTo>
                <a:lnTo>
                  <a:pt x="1979471" y="752862"/>
                </a:lnTo>
                <a:lnTo>
                  <a:pt x="1978429" y="753815"/>
                </a:lnTo>
                <a:lnTo>
                  <a:pt x="1978104" y="754184"/>
                </a:lnTo>
                <a:lnTo>
                  <a:pt x="1969194" y="750222"/>
                </a:lnTo>
                <a:close/>
                <a:moveTo>
                  <a:pt x="1876364" y="748832"/>
                </a:moveTo>
                <a:lnTo>
                  <a:pt x="1879506" y="750199"/>
                </a:lnTo>
                <a:lnTo>
                  <a:pt x="1887093" y="753380"/>
                </a:lnTo>
                <a:lnTo>
                  <a:pt x="1885411" y="754883"/>
                </a:lnTo>
                <a:lnTo>
                  <a:pt x="1875481" y="750539"/>
                </a:lnTo>
                <a:lnTo>
                  <a:pt x="1874721" y="750203"/>
                </a:lnTo>
                <a:close/>
                <a:moveTo>
                  <a:pt x="830700" y="748336"/>
                </a:moveTo>
                <a:lnTo>
                  <a:pt x="831928" y="748538"/>
                </a:lnTo>
                <a:lnTo>
                  <a:pt x="826736" y="754416"/>
                </a:lnTo>
                <a:lnTo>
                  <a:pt x="813029" y="752702"/>
                </a:lnTo>
                <a:lnTo>
                  <a:pt x="803627" y="754756"/>
                </a:lnTo>
                <a:lnTo>
                  <a:pt x="803393" y="754807"/>
                </a:lnTo>
                <a:lnTo>
                  <a:pt x="804161" y="753945"/>
                </a:lnTo>
                <a:lnTo>
                  <a:pt x="804275" y="753817"/>
                </a:lnTo>
                <a:close/>
                <a:moveTo>
                  <a:pt x="969005" y="748104"/>
                </a:moveTo>
                <a:lnTo>
                  <a:pt x="972277" y="749813"/>
                </a:lnTo>
                <a:lnTo>
                  <a:pt x="971889" y="750295"/>
                </a:lnTo>
                <a:lnTo>
                  <a:pt x="971136" y="751229"/>
                </a:lnTo>
                <a:lnTo>
                  <a:pt x="970983" y="751193"/>
                </a:lnTo>
                <a:lnTo>
                  <a:pt x="970462" y="750893"/>
                </a:lnTo>
                <a:lnTo>
                  <a:pt x="967488" y="749178"/>
                </a:lnTo>
                <a:lnTo>
                  <a:pt x="966145" y="748403"/>
                </a:lnTo>
                <a:lnTo>
                  <a:pt x="967595" y="748251"/>
                </a:lnTo>
                <a:close/>
                <a:moveTo>
                  <a:pt x="2283827" y="748070"/>
                </a:moveTo>
                <a:lnTo>
                  <a:pt x="2260590" y="778095"/>
                </a:lnTo>
                <a:lnTo>
                  <a:pt x="2249392" y="788250"/>
                </a:lnTo>
                <a:lnTo>
                  <a:pt x="2202844" y="848345"/>
                </a:lnTo>
                <a:lnTo>
                  <a:pt x="2202787" y="848413"/>
                </a:lnTo>
                <a:lnTo>
                  <a:pt x="2192337" y="867410"/>
                </a:lnTo>
                <a:lnTo>
                  <a:pt x="2177958" y="870468"/>
                </a:lnTo>
                <a:lnTo>
                  <a:pt x="2170157" y="875470"/>
                </a:lnTo>
                <a:lnTo>
                  <a:pt x="2184517" y="848922"/>
                </a:lnTo>
                <a:lnTo>
                  <a:pt x="2184582" y="848843"/>
                </a:lnTo>
                <a:lnTo>
                  <a:pt x="2255469" y="770201"/>
                </a:lnTo>
                <a:lnTo>
                  <a:pt x="2275977" y="752994"/>
                </a:lnTo>
                <a:close/>
                <a:moveTo>
                  <a:pt x="2818535" y="748042"/>
                </a:moveTo>
                <a:lnTo>
                  <a:pt x="2888214" y="751094"/>
                </a:lnTo>
                <a:lnTo>
                  <a:pt x="2905805" y="754262"/>
                </a:lnTo>
                <a:lnTo>
                  <a:pt x="2895200" y="752776"/>
                </a:lnTo>
                <a:lnTo>
                  <a:pt x="2895169" y="752776"/>
                </a:lnTo>
                <a:lnTo>
                  <a:pt x="2895138" y="752776"/>
                </a:lnTo>
                <a:lnTo>
                  <a:pt x="2895137" y="752776"/>
                </a:lnTo>
                <a:cubicBezTo>
                  <a:pt x="2875929" y="751332"/>
                  <a:pt x="2852477" y="751660"/>
                  <a:pt x="2826823" y="753290"/>
                </a:cubicBezTo>
                <a:lnTo>
                  <a:pt x="2800781" y="755949"/>
                </a:lnTo>
                <a:lnTo>
                  <a:pt x="2794545" y="749175"/>
                </a:lnTo>
                <a:close/>
                <a:moveTo>
                  <a:pt x="981130" y="748039"/>
                </a:moveTo>
                <a:lnTo>
                  <a:pt x="988372" y="749160"/>
                </a:lnTo>
                <a:lnTo>
                  <a:pt x="993739" y="751748"/>
                </a:lnTo>
                <a:lnTo>
                  <a:pt x="992887" y="751599"/>
                </a:lnTo>
                <a:lnTo>
                  <a:pt x="986247" y="750434"/>
                </a:lnTo>
                <a:lnTo>
                  <a:pt x="986246" y="750434"/>
                </a:lnTo>
                <a:lnTo>
                  <a:pt x="985822" y="750470"/>
                </a:lnTo>
                <a:lnTo>
                  <a:pt x="982605" y="748803"/>
                </a:lnTo>
                <a:close/>
                <a:moveTo>
                  <a:pt x="1950717" y="747993"/>
                </a:moveTo>
                <a:lnTo>
                  <a:pt x="1960372" y="752323"/>
                </a:lnTo>
                <a:lnTo>
                  <a:pt x="1958928" y="753731"/>
                </a:lnTo>
                <a:lnTo>
                  <a:pt x="1958646" y="753606"/>
                </a:lnTo>
                <a:lnTo>
                  <a:pt x="1949063" y="749324"/>
                </a:lnTo>
                <a:close/>
                <a:moveTo>
                  <a:pt x="2161179" y="747832"/>
                </a:moveTo>
                <a:lnTo>
                  <a:pt x="2157091" y="753143"/>
                </a:lnTo>
                <a:lnTo>
                  <a:pt x="2116140" y="793718"/>
                </a:lnTo>
                <a:lnTo>
                  <a:pt x="2116072" y="793826"/>
                </a:lnTo>
                <a:lnTo>
                  <a:pt x="2070937" y="858731"/>
                </a:lnTo>
                <a:lnTo>
                  <a:pt x="2060453" y="882412"/>
                </a:lnTo>
                <a:lnTo>
                  <a:pt x="2055070" y="890992"/>
                </a:lnTo>
                <a:lnTo>
                  <a:pt x="2065509" y="865919"/>
                </a:lnTo>
                <a:cubicBezTo>
                  <a:pt x="2077940" y="842835"/>
                  <a:pt x="2092698" y="820839"/>
                  <a:pt x="2109553" y="800217"/>
                </a:cubicBezTo>
                <a:close/>
                <a:moveTo>
                  <a:pt x="1929808" y="747036"/>
                </a:moveTo>
                <a:lnTo>
                  <a:pt x="1937431" y="750534"/>
                </a:lnTo>
                <a:lnTo>
                  <a:pt x="1938400" y="750966"/>
                </a:lnTo>
                <a:lnTo>
                  <a:pt x="1936248" y="752701"/>
                </a:lnTo>
                <a:lnTo>
                  <a:pt x="1932581" y="751078"/>
                </a:lnTo>
                <a:lnTo>
                  <a:pt x="1927804" y="748918"/>
                </a:lnTo>
                <a:close/>
                <a:moveTo>
                  <a:pt x="2603791" y="746740"/>
                </a:moveTo>
                <a:lnTo>
                  <a:pt x="2601462" y="763323"/>
                </a:lnTo>
                <a:lnTo>
                  <a:pt x="2588729" y="766075"/>
                </a:lnTo>
                <a:lnTo>
                  <a:pt x="2592166" y="749060"/>
                </a:lnTo>
                <a:close/>
                <a:moveTo>
                  <a:pt x="802960" y="746556"/>
                </a:moveTo>
                <a:lnTo>
                  <a:pt x="800174" y="749678"/>
                </a:lnTo>
                <a:lnTo>
                  <a:pt x="799217" y="749897"/>
                </a:lnTo>
                <a:lnTo>
                  <a:pt x="797024" y="750399"/>
                </a:lnTo>
                <a:lnTo>
                  <a:pt x="800897" y="746982"/>
                </a:lnTo>
                <a:close/>
                <a:moveTo>
                  <a:pt x="1076618" y="746490"/>
                </a:moveTo>
                <a:lnTo>
                  <a:pt x="1078142" y="746998"/>
                </a:lnTo>
                <a:lnTo>
                  <a:pt x="1079217" y="747356"/>
                </a:lnTo>
                <a:lnTo>
                  <a:pt x="1079576" y="747476"/>
                </a:lnTo>
                <a:lnTo>
                  <a:pt x="1078465" y="749012"/>
                </a:lnTo>
                <a:lnTo>
                  <a:pt x="1075504" y="747955"/>
                </a:lnTo>
                <a:lnTo>
                  <a:pt x="1076456" y="746703"/>
                </a:lnTo>
                <a:close/>
                <a:moveTo>
                  <a:pt x="1851020" y="746259"/>
                </a:moveTo>
                <a:lnTo>
                  <a:pt x="1862433" y="751274"/>
                </a:lnTo>
                <a:lnTo>
                  <a:pt x="1861302" y="752443"/>
                </a:lnTo>
                <a:lnTo>
                  <a:pt x="1849658" y="747383"/>
                </a:lnTo>
                <a:close/>
                <a:moveTo>
                  <a:pt x="2031981" y="745793"/>
                </a:moveTo>
                <a:lnTo>
                  <a:pt x="2035156" y="750126"/>
                </a:lnTo>
                <a:lnTo>
                  <a:pt x="2035171" y="750420"/>
                </a:lnTo>
                <a:lnTo>
                  <a:pt x="2031484" y="746341"/>
                </a:lnTo>
                <a:close/>
                <a:moveTo>
                  <a:pt x="2015125" y="745691"/>
                </a:moveTo>
                <a:lnTo>
                  <a:pt x="2017353" y="746982"/>
                </a:lnTo>
                <a:lnTo>
                  <a:pt x="2019586" y="750594"/>
                </a:lnTo>
                <a:lnTo>
                  <a:pt x="2019257" y="750950"/>
                </a:lnTo>
                <a:lnTo>
                  <a:pt x="2018061" y="748845"/>
                </a:lnTo>
                <a:lnTo>
                  <a:pt x="2014165" y="746650"/>
                </a:lnTo>
                <a:close/>
                <a:moveTo>
                  <a:pt x="1906707" y="745401"/>
                </a:moveTo>
                <a:lnTo>
                  <a:pt x="1916327" y="749763"/>
                </a:lnTo>
                <a:lnTo>
                  <a:pt x="1914944" y="751131"/>
                </a:lnTo>
                <a:lnTo>
                  <a:pt x="1905080" y="746786"/>
                </a:lnTo>
                <a:close/>
                <a:moveTo>
                  <a:pt x="1012180" y="745154"/>
                </a:moveTo>
                <a:lnTo>
                  <a:pt x="1019493" y="747203"/>
                </a:lnTo>
                <a:lnTo>
                  <a:pt x="1015045" y="746434"/>
                </a:lnTo>
                <a:lnTo>
                  <a:pt x="1013268" y="745640"/>
                </a:lnTo>
                <a:close/>
                <a:moveTo>
                  <a:pt x="2619680" y="744950"/>
                </a:moveTo>
                <a:lnTo>
                  <a:pt x="2618822" y="759572"/>
                </a:lnTo>
                <a:lnTo>
                  <a:pt x="2607094" y="762106"/>
                </a:lnTo>
                <a:lnTo>
                  <a:pt x="2609344" y="745632"/>
                </a:lnTo>
                <a:lnTo>
                  <a:pt x="2612761" y="744950"/>
                </a:lnTo>
                <a:close/>
                <a:moveTo>
                  <a:pt x="2635491" y="744687"/>
                </a:moveTo>
                <a:lnTo>
                  <a:pt x="2636852" y="751413"/>
                </a:lnTo>
                <a:lnTo>
                  <a:pt x="2636846" y="757097"/>
                </a:lnTo>
                <a:lnTo>
                  <a:pt x="2634190" y="757313"/>
                </a:lnTo>
                <a:lnTo>
                  <a:pt x="2629357" y="757313"/>
                </a:lnTo>
                <a:lnTo>
                  <a:pt x="2629318" y="757313"/>
                </a:lnTo>
                <a:lnTo>
                  <a:pt x="2629278" y="757313"/>
                </a:lnTo>
                <a:lnTo>
                  <a:pt x="2625485" y="758133"/>
                </a:lnTo>
                <a:lnTo>
                  <a:pt x="2626351" y="744950"/>
                </a:lnTo>
                <a:lnTo>
                  <a:pt x="2630971" y="744950"/>
                </a:lnTo>
                <a:lnTo>
                  <a:pt x="2631011" y="744950"/>
                </a:lnTo>
                <a:lnTo>
                  <a:pt x="2631050" y="744950"/>
                </a:lnTo>
                <a:close/>
                <a:moveTo>
                  <a:pt x="2434645" y="744071"/>
                </a:moveTo>
                <a:lnTo>
                  <a:pt x="2410270" y="774212"/>
                </a:lnTo>
                <a:lnTo>
                  <a:pt x="2406031" y="780532"/>
                </a:lnTo>
                <a:lnTo>
                  <a:pt x="2403697" y="783346"/>
                </a:lnTo>
                <a:lnTo>
                  <a:pt x="2400276" y="789115"/>
                </a:lnTo>
                <a:lnTo>
                  <a:pt x="2380592" y="818476"/>
                </a:lnTo>
                <a:cubicBezTo>
                  <a:pt x="2370755" y="834614"/>
                  <a:pt x="2361026" y="852175"/>
                  <a:pt x="2351546" y="871273"/>
                </a:cubicBezTo>
                <a:lnTo>
                  <a:pt x="2347615" y="882116"/>
                </a:lnTo>
                <a:lnTo>
                  <a:pt x="2334237" y="901844"/>
                </a:lnTo>
                <a:lnTo>
                  <a:pt x="2330146" y="897521"/>
                </a:lnTo>
                <a:lnTo>
                  <a:pt x="2329527" y="897123"/>
                </a:lnTo>
                <a:lnTo>
                  <a:pt x="2329047" y="896608"/>
                </a:lnTo>
                <a:lnTo>
                  <a:pt x="2322455" y="892414"/>
                </a:lnTo>
                <a:lnTo>
                  <a:pt x="2332650" y="869410"/>
                </a:lnTo>
                <a:lnTo>
                  <a:pt x="2333695" y="867613"/>
                </a:lnTo>
                <a:lnTo>
                  <a:pt x="2378038" y="796662"/>
                </a:lnTo>
                <a:lnTo>
                  <a:pt x="2379924" y="794040"/>
                </a:lnTo>
                <a:lnTo>
                  <a:pt x="2425480" y="747151"/>
                </a:lnTo>
                <a:lnTo>
                  <a:pt x="2426418" y="747151"/>
                </a:lnTo>
                <a:lnTo>
                  <a:pt x="2426456" y="747151"/>
                </a:lnTo>
                <a:lnTo>
                  <a:pt x="2426495" y="747151"/>
                </a:lnTo>
                <a:close/>
                <a:moveTo>
                  <a:pt x="1996804" y="744027"/>
                </a:moveTo>
                <a:lnTo>
                  <a:pt x="2001099" y="745965"/>
                </a:lnTo>
                <a:lnTo>
                  <a:pt x="2003807" y="747508"/>
                </a:lnTo>
                <a:lnTo>
                  <a:pt x="2002073" y="749204"/>
                </a:lnTo>
                <a:lnTo>
                  <a:pt x="1999269" y="747659"/>
                </a:lnTo>
                <a:lnTo>
                  <a:pt x="1994935" y="745718"/>
                </a:lnTo>
                <a:close/>
                <a:moveTo>
                  <a:pt x="1882299" y="743876"/>
                </a:moveTo>
                <a:lnTo>
                  <a:pt x="1885093" y="745120"/>
                </a:lnTo>
                <a:lnTo>
                  <a:pt x="1892731" y="748333"/>
                </a:lnTo>
                <a:lnTo>
                  <a:pt x="1891864" y="749110"/>
                </a:lnTo>
                <a:lnTo>
                  <a:pt x="1881506" y="744540"/>
                </a:lnTo>
                <a:close/>
                <a:moveTo>
                  <a:pt x="2649490" y="743856"/>
                </a:moveTo>
                <a:lnTo>
                  <a:pt x="2652597" y="755639"/>
                </a:lnTo>
                <a:lnTo>
                  <a:pt x="2646720" y="756296"/>
                </a:lnTo>
                <a:lnTo>
                  <a:pt x="2642878" y="756608"/>
                </a:lnTo>
                <a:lnTo>
                  <a:pt x="2642913" y="752802"/>
                </a:lnTo>
                <a:lnTo>
                  <a:pt x="2641151" y="744351"/>
                </a:lnTo>
                <a:close/>
                <a:moveTo>
                  <a:pt x="1976596" y="743004"/>
                </a:moveTo>
                <a:lnTo>
                  <a:pt x="1985414" y="746975"/>
                </a:lnTo>
                <a:lnTo>
                  <a:pt x="1984078" y="748402"/>
                </a:lnTo>
                <a:lnTo>
                  <a:pt x="1975135" y="744428"/>
                </a:lnTo>
                <a:close/>
                <a:moveTo>
                  <a:pt x="2664001" y="742994"/>
                </a:moveTo>
                <a:lnTo>
                  <a:pt x="2667580" y="753964"/>
                </a:lnTo>
                <a:lnTo>
                  <a:pt x="2658879" y="754937"/>
                </a:lnTo>
                <a:lnTo>
                  <a:pt x="2658388" y="753131"/>
                </a:lnTo>
                <a:lnTo>
                  <a:pt x="2657822" y="745827"/>
                </a:lnTo>
                <a:lnTo>
                  <a:pt x="2657071" y="743406"/>
                </a:lnTo>
                <a:close/>
                <a:moveTo>
                  <a:pt x="1957135" y="742828"/>
                </a:moveTo>
                <a:lnTo>
                  <a:pt x="1965855" y="746760"/>
                </a:lnTo>
                <a:lnTo>
                  <a:pt x="1964534" y="748150"/>
                </a:lnTo>
                <a:lnTo>
                  <a:pt x="1963769" y="747809"/>
                </a:lnTo>
                <a:lnTo>
                  <a:pt x="1955537" y="744115"/>
                </a:lnTo>
                <a:close/>
                <a:moveTo>
                  <a:pt x="2676228" y="742269"/>
                </a:moveTo>
                <a:lnTo>
                  <a:pt x="2679460" y="752636"/>
                </a:lnTo>
                <a:lnTo>
                  <a:pt x="2674709" y="753168"/>
                </a:lnTo>
                <a:lnTo>
                  <a:pt x="2670813" y="742590"/>
                </a:lnTo>
                <a:close/>
                <a:moveTo>
                  <a:pt x="2161161" y="741614"/>
                </a:moveTo>
                <a:lnTo>
                  <a:pt x="2124020" y="778574"/>
                </a:lnTo>
                <a:lnTo>
                  <a:pt x="2155873" y="745404"/>
                </a:lnTo>
                <a:close/>
                <a:moveTo>
                  <a:pt x="991279" y="741605"/>
                </a:moveTo>
                <a:lnTo>
                  <a:pt x="992660" y="742218"/>
                </a:lnTo>
                <a:lnTo>
                  <a:pt x="993948" y="742790"/>
                </a:lnTo>
                <a:lnTo>
                  <a:pt x="988753" y="741893"/>
                </a:lnTo>
                <a:lnTo>
                  <a:pt x="988837" y="741883"/>
                </a:lnTo>
                <a:close/>
                <a:moveTo>
                  <a:pt x="2690530" y="741420"/>
                </a:moveTo>
                <a:lnTo>
                  <a:pt x="2694033" y="751008"/>
                </a:lnTo>
                <a:lnTo>
                  <a:pt x="2689377" y="751528"/>
                </a:lnTo>
                <a:lnTo>
                  <a:pt x="2685227" y="741735"/>
                </a:lnTo>
                <a:close/>
                <a:moveTo>
                  <a:pt x="1053622" y="741328"/>
                </a:moveTo>
                <a:lnTo>
                  <a:pt x="1056026" y="741711"/>
                </a:lnTo>
                <a:lnTo>
                  <a:pt x="1062510" y="742745"/>
                </a:lnTo>
                <a:lnTo>
                  <a:pt x="1061543" y="744027"/>
                </a:lnTo>
                <a:close/>
                <a:moveTo>
                  <a:pt x="1935931" y="741282"/>
                </a:moveTo>
                <a:lnTo>
                  <a:pt x="1943789" y="744888"/>
                </a:lnTo>
                <a:lnTo>
                  <a:pt x="1944968" y="745416"/>
                </a:lnTo>
                <a:lnTo>
                  <a:pt x="1943903" y="746521"/>
                </a:lnTo>
                <a:lnTo>
                  <a:pt x="1943506" y="746841"/>
                </a:lnTo>
                <a:lnTo>
                  <a:pt x="1939857" y="745211"/>
                </a:lnTo>
                <a:lnTo>
                  <a:pt x="1934408" y="742713"/>
                </a:lnTo>
                <a:close/>
                <a:moveTo>
                  <a:pt x="1857722" y="740729"/>
                </a:moveTo>
                <a:lnTo>
                  <a:pt x="1868225" y="745293"/>
                </a:lnTo>
                <a:lnTo>
                  <a:pt x="1866837" y="746721"/>
                </a:lnTo>
                <a:lnTo>
                  <a:pt x="1856171" y="742008"/>
                </a:lnTo>
                <a:close/>
                <a:moveTo>
                  <a:pt x="2704211" y="740608"/>
                </a:moveTo>
                <a:lnTo>
                  <a:pt x="2707907" y="749457"/>
                </a:lnTo>
                <a:lnTo>
                  <a:pt x="2701302" y="750195"/>
                </a:lnTo>
                <a:lnTo>
                  <a:pt x="2697261" y="741020"/>
                </a:lnTo>
                <a:close/>
                <a:moveTo>
                  <a:pt x="2717720" y="739806"/>
                </a:moveTo>
                <a:lnTo>
                  <a:pt x="2721521" y="747935"/>
                </a:lnTo>
                <a:lnTo>
                  <a:pt x="2715250" y="748636"/>
                </a:lnTo>
                <a:lnTo>
                  <a:pt x="2711110" y="740198"/>
                </a:lnTo>
                <a:close/>
                <a:moveTo>
                  <a:pt x="1108192" y="739766"/>
                </a:moveTo>
                <a:lnTo>
                  <a:pt x="1108199" y="739770"/>
                </a:lnTo>
                <a:lnTo>
                  <a:pt x="1108225" y="739782"/>
                </a:lnTo>
                <a:lnTo>
                  <a:pt x="1108063" y="739996"/>
                </a:lnTo>
                <a:lnTo>
                  <a:pt x="1108029" y="739984"/>
                </a:lnTo>
                <a:lnTo>
                  <a:pt x="1108028" y="739983"/>
                </a:lnTo>
                <a:close/>
                <a:moveTo>
                  <a:pt x="2785868" y="739739"/>
                </a:moveTo>
                <a:lnTo>
                  <a:pt x="2810715" y="739808"/>
                </a:lnTo>
                <a:lnTo>
                  <a:pt x="2865550" y="744647"/>
                </a:lnTo>
                <a:lnTo>
                  <a:pt x="2821974" y="742432"/>
                </a:lnTo>
                <a:lnTo>
                  <a:pt x="2821959" y="742433"/>
                </a:lnTo>
                <a:lnTo>
                  <a:pt x="2821944" y="742432"/>
                </a:lnTo>
                <a:lnTo>
                  <a:pt x="2821928" y="742433"/>
                </a:lnTo>
                <a:lnTo>
                  <a:pt x="2821913" y="742432"/>
                </a:lnTo>
                <a:lnTo>
                  <a:pt x="2789671" y="743881"/>
                </a:lnTo>
                <a:lnTo>
                  <a:pt x="2788609" y="742729"/>
                </a:lnTo>
                <a:lnTo>
                  <a:pt x="2786034" y="739862"/>
                </a:lnTo>
                <a:close/>
                <a:moveTo>
                  <a:pt x="2771400" y="739699"/>
                </a:moveTo>
                <a:lnTo>
                  <a:pt x="2775489" y="739710"/>
                </a:lnTo>
                <a:lnTo>
                  <a:pt x="2779990" y="744316"/>
                </a:lnTo>
                <a:lnTo>
                  <a:pt x="2776721" y="744463"/>
                </a:lnTo>
                <a:close/>
                <a:moveTo>
                  <a:pt x="2760258" y="739668"/>
                </a:moveTo>
                <a:lnTo>
                  <a:pt x="2761317" y="739671"/>
                </a:lnTo>
                <a:lnTo>
                  <a:pt x="2767148" y="744893"/>
                </a:lnTo>
                <a:lnTo>
                  <a:pt x="2765828" y="744953"/>
                </a:lnTo>
                <a:close/>
                <a:moveTo>
                  <a:pt x="1913476" y="739661"/>
                </a:moveTo>
                <a:lnTo>
                  <a:pt x="1922471" y="743697"/>
                </a:lnTo>
                <a:lnTo>
                  <a:pt x="1920518" y="745625"/>
                </a:lnTo>
                <a:lnTo>
                  <a:pt x="1911327" y="741483"/>
                </a:lnTo>
                <a:close/>
                <a:moveTo>
                  <a:pt x="2748009" y="739634"/>
                </a:moveTo>
                <a:lnTo>
                  <a:pt x="2749008" y="739637"/>
                </a:lnTo>
                <a:lnTo>
                  <a:pt x="2751058" y="739642"/>
                </a:lnTo>
                <a:lnTo>
                  <a:pt x="2757060" y="745347"/>
                </a:lnTo>
                <a:lnTo>
                  <a:pt x="2753985" y="745485"/>
                </a:lnTo>
                <a:close/>
                <a:moveTo>
                  <a:pt x="2737211" y="739604"/>
                </a:moveTo>
                <a:lnTo>
                  <a:pt x="2739792" y="739611"/>
                </a:lnTo>
                <a:lnTo>
                  <a:pt x="2740412" y="739613"/>
                </a:lnTo>
                <a:lnTo>
                  <a:pt x="2746736" y="745811"/>
                </a:lnTo>
                <a:lnTo>
                  <a:pt x="2741644" y="746039"/>
                </a:lnTo>
                <a:lnTo>
                  <a:pt x="2738758" y="741193"/>
                </a:lnTo>
                <a:close/>
                <a:moveTo>
                  <a:pt x="941099" y="739582"/>
                </a:moveTo>
                <a:lnTo>
                  <a:pt x="941475" y="739798"/>
                </a:lnTo>
                <a:lnTo>
                  <a:pt x="938939" y="740100"/>
                </a:lnTo>
                <a:lnTo>
                  <a:pt x="938717" y="740126"/>
                </a:lnTo>
                <a:lnTo>
                  <a:pt x="935445" y="740516"/>
                </a:lnTo>
                <a:lnTo>
                  <a:pt x="935261" y="740379"/>
                </a:lnTo>
                <a:lnTo>
                  <a:pt x="935232" y="740357"/>
                </a:lnTo>
                <a:lnTo>
                  <a:pt x="937073" y="740114"/>
                </a:lnTo>
                <a:lnTo>
                  <a:pt x="939423" y="739804"/>
                </a:lnTo>
                <a:close/>
                <a:moveTo>
                  <a:pt x="2722527" y="739563"/>
                </a:moveTo>
                <a:lnTo>
                  <a:pt x="2729181" y="739582"/>
                </a:lnTo>
                <a:lnTo>
                  <a:pt x="2729720" y="739583"/>
                </a:lnTo>
                <a:lnTo>
                  <a:pt x="2733640" y="743614"/>
                </a:lnTo>
                <a:lnTo>
                  <a:pt x="2735097" y="746418"/>
                </a:lnTo>
                <a:lnTo>
                  <a:pt x="2726770" y="747348"/>
                </a:lnTo>
                <a:close/>
                <a:moveTo>
                  <a:pt x="2520751" y="739341"/>
                </a:moveTo>
                <a:lnTo>
                  <a:pt x="2506778" y="768730"/>
                </a:lnTo>
                <a:lnTo>
                  <a:pt x="2481877" y="779072"/>
                </a:lnTo>
                <a:lnTo>
                  <a:pt x="2481899" y="779026"/>
                </a:lnTo>
                <a:lnTo>
                  <a:pt x="2503454" y="745941"/>
                </a:lnTo>
                <a:lnTo>
                  <a:pt x="2520191" y="739431"/>
                </a:lnTo>
                <a:close/>
                <a:moveTo>
                  <a:pt x="840537" y="738791"/>
                </a:moveTo>
                <a:lnTo>
                  <a:pt x="836082" y="743834"/>
                </a:lnTo>
                <a:lnTo>
                  <a:pt x="836068" y="743850"/>
                </a:lnTo>
                <a:lnTo>
                  <a:pt x="835653" y="744320"/>
                </a:lnTo>
                <a:lnTo>
                  <a:pt x="827388" y="743445"/>
                </a:lnTo>
                <a:lnTo>
                  <a:pt x="809957" y="747437"/>
                </a:lnTo>
                <a:lnTo>
                  <a:pt x="812496" y="744585"/>
                </a:lnTo>
                <a:lnTo>
                  <a:pt x="818461" y="743353"/>
                </a:lnTo>
                <a:close/>
                <a:moveTo>
                  <a:pt x="1792492" y="738788"/>
                </a:moveTo>
                <a:lnTo>
                  <a:pt x="1805453" y="751079"/>
                </a:lnTo>
                <a:lnTo>
                  <a:pt x="1805675" y="751298"/>
                </a:lnTo>
                <a:lnTo>
                  <a:pt x="1784184" y="775482"/>
                </a:lnTo>
                <a:lnTo>
                  <a:pt x="1784067" y="775685"/>
                </a:lnTo>
                <a:lnTo>
                  <a:pt x="1755232" y="821195"/>
                </a:lnTo>
                <a:lnTo>
                  <a:pt x="1747864" y="838622"/>
                </a:lnTo>
                <a:lnTo>
                  <a:pt x="1742877" y="847292"/>
                </a:lnTo>
                <a:lnTo>
                  <a:pt x="1740117" y="856945"/>
                </a:lnTo>
                <a:lnTo>
                  <a:pt x="1732199" y="875676"/>
                </a:lnTo>
                <a:lnTo>
                  <a:pt x="1716521" y="939471"/>
                </a:lnTo>
                <a:lnTo>
                  <a:pt x="1716461" y="939683"/>
                </a:lnTo>
                <a:lnTo>
                  <a:pt x="1347548" y="918134"/>
                </a:lnTo>
                <a:lnTo>
                  <a:pt x="1347139" y="911746"/>
                </a:lnTo>
                <a:lnTo>
                  <a:pt x="1346643" y="903178"/>
                </a:lnTo>
                <a:lnTo>
                  <a:pt x="1346592" y="902305"/>
                </a:lnTo>
                <a:lnTo>
                  <a:pt x="1712228" y="908865"/>
                </a:lnTo>
                <a:lnTo>
                  <a:pt x="1712237" y="908865"/>
                </a:lnTo>
                <a:lnTo>
                  <a:pt x="1712246" y="908865"/>
                </a:lnTo>
                <a:lnTo>
                  <a:pt x="1712755" y="906495"/>
                </a:lnTo>
                <a:cubicBezTo>
                  <a:pt x="1718342" y="872247"/>
                  <a:pt x="1727814" y="841111"/>
                  <a:pt x="1741132" y="813124"/>
                </a:cubicBezTo>
                <a:close/>
                <a:moveTo>
                  <a:pt x="1243774" y="738731"/>
                </a:moveTo>
                <a:lnTo>
                  <a:pt x="1244217" y="739181"/>
                </a:lnTo>
                <a:lnTo>
                  <a:pt x="1243370" y="740209"/>
                </a:lnTo>
                <a:lnTo>
                  <a:pt x="1239365" y="745067"/>
                </a:lnTo>
                <a:lnTo>
                  <a:pt x="1236662" y="748345"/>
                </a:lnTo>
                <a:lnTo>
                  <a:pt x="1236229" y="747979"/>
                </a:lnTo>
                <a:close/>
                <a:moveTo>
                  <a:pt x="2002673" y="738720"/>
                </a:moveTo>
                <a:lnTo>
                  <a:pt x="2004486" y="739531"/>
                </a:lnTo>
                <a:lnTo>
                  <a:pt x="2009181" y="742251"/>
                </a:lnTo>
                <a:lnTo>
                  <a:pt x="2008150" y="743261"/>
                </a:lnTo>
                <a:lnTo>
                  <a:pt x="2003331" y="740546"/>
                </a:lnTo>
                <a:lnTo>
                  <a:pt x="2001548" y="739738"/>
                </a:lnTo>
                <a:close/>
                <a:moveTo>
                  <a:pt x="950349" y="738361"/>
                </a:moveTo>
                <a:lnTo>
                  <a:pt x="950556" y="738469"/>
                </a:lnTo>
                <a:lnTo>
                  <a:pt x="950822" y="738607"/>
                </a:lnTo>
                <a:lnTo>
                  <a:pt x="950944" y="738671"/>
                </a:lnTo>
                <a:lnTo>
                  <a:pt x="950452" y="738730"/>
                </a:lnTo>
                <a:lnTo>
                  <a:pt x="950094" y="738773"/>
                </a:lnTo>
                <a:lnTo>
                  <a:pt x="949559" y="738836"/>
                </a:lnTo>
                <a:lnTo>
                  <a:pt x="949036" y="738534"/>
                </a:lnTo>
                <a:close/>
                <a:moveTo>
                  <a:pt x="2181767" y="738252"/>
                </a:moveTo>
                <a:lnTo>
                  <a:pt x="2161734" y="756820"/>
                </a:lnTo>
                <a:lnTo>
                  <a:pt x="2177562" y="741156"/>
                </a:lnTo>
                <a:close/>
                <a:moveTo>
                  <a:pt x="1982845" y="737734"/>
                </a:moveTo>
                <a:lnTo>
                  <a:pt x="1991254" y="741527"/>
                </a:lnTo>
                <a:lnTo>
                  <a:pt x="1989357" y="743218"/>
                </a:lnTo>
                <a:lnTo>
                  <a:pt x="1980830" y="739397"/>
                </a:lnTo>
                <a:close/>
                <a:moveTo>
                  <a:pt x="1889700" y="737706"/>
                </a:moveTo>
                <a:lnTo>
                  <a:pt x="1891529" y="738516"/>
                </a:lnTo>
                <a:lnTo>
                  <a:pt x="1899604" y="742180"/>
                </a:lnTo>
                <a:lnTo>
                  <a:pt x="1897960" y="743650"/>
                </a:lnTo>
                <a:lnTo>
                  <a:pt x="1887890" y="739213"/>
                </a:lnTo>
                <a:close/>
                <a:moveTo>
                  <a:pt x="1964052" y="737261"/>
                </a:moveTo>
                <a:lnTo>
                  <a:pt x="1971679" y="740790"/>
                </a:lnTo>
                <a:lnTo>
                  <a:pt x="1971064" y="741295"/>
                </a:lnTo>
                <a:lnTo>
                  <a:pt x="1970180" y="742225"/>
                </a:lnTo>
                <a:lnTo>
                  <a:pt x="1969124" y="741755"/>
                </a:lnTo>
                <a:lnTo>
                  <a:pt x="1962273" y="738693"/>
                </a:lnTo>
                <a:close/>
                <a:moveTo>
                  <a:pt x="2537265" y="736669"/>
                </a:moveTo>
                <a:lnTo>
                  <a:pt x="2527083" y="760295"/>
                </a:lnTo>
                <a:lnTo>
                  <a:pt x="2515579" y="765075"/>
                </a:lnTo>
                <a:lnTo>
                  <a:pt x="2528349" y="738111"/>
                </a:lnTo>
                <a:close/>
                <a:moveTo>
                  <a:pt x="851697" y="736484"/>
                </a:moveTo>
                <a:lnTo>
                  <a:pt x="855301" y="736794"/>
                </a:lnTo>
                <a:lnTo>
                  <a:pt x="854699" y="746338"/>
                </a:lnTo>
                <a:lnTo>
                  <a:pt x="841995" y="744992"/>
                </a:lnTo>
                <a:lnTo>
                  <a:pt x="848962" y="737049"/>
                </a:lnTo>
                <a:close/>
                <a:moveTo>
                  <a:pt x="1828315" y="736307"/>
                </a:moveTo>
                <a:lnTo>
                  <a:pt x="1838028" y="740548"/>
                </a:lnTo>
                <a:lnTo>
                  <a:pt x="1842511" y="742518"/>
                </a:lnTo>
                <a:lnTo>
                  <a:pt x="1841435" y="743809"/>
                </a:lnTo>
                <a:lnTo>
                  <a:pt x="1826767" y="737433"/>
                </a:lnTo>
                <a:close/>
                <a:moveTo>
                  <a:pt x="1942346" y="736116"/>
                </a:moveTo>
                <a:lnTo>
                  <a:pt x="1949012" y="739167"/>
                </a:lnTo>
                <a:lnTo>
                  <a:pt x="1950396" y="739790"/>
                </a:lnTo>
                <a:lnTo>
                  <a:pt x="1949038" y="741198"/>
                </a:lnTo>
                <a:lnTo>
                  <a:pt x="1945557" y="739636"/>
                </a:lnTo>
                <a:lnTo>
                  <a:pt x="1940598" y="737367"/>
                </a:lnTo>
                <a:close/>
                <a:moveTo>
                  <a:pt x="2024800" y="735993"/>
                </a:moveTo>
                <a:lnTo>
                  <a:pt x="2028485" y="741022"/>
                </a:lnTo>
                <a:lnTo>
                  <a:pt x="2027567" y="742009"/>
                </a:lnTo>
                <a:lnTo>
                  <a:pt x="2023399" y="737399"/>
                </a:lnTo>
                <a:close/>
                <a:moveTo>
                  <a:pt x="1019177" y="735837"/>
                </a:moveTo>
                <a:lnTo>
                  <a:pt x="1020324" y="736020"/>
                </a:lnTo>
                <a:lnTo>
                  <a:pt x="1022082" y="736301"/>
                </a:lnTo>
                <a:lnTo>
                  <a:pt x="1023191" y="736477"/>
                </a:lnTo>
                <a:lnTo>
                  <a:pt x="1027557" y="738179"/>
                </a:lnTo>
                <a:lnTo>
                  <a:pt x="1029369" y="738885"/>
                </a:lnTo>
                <a:lnTo>
                  <a:pt x="1032951" y="740281"/>
                </a:lnTo>
                <a:lnTo>
                  <a:pt x="1032652" y="740659"/>
                </a:lnTo>
                <a:lnTo>
                  <a:pt x="1019206" y="738448"/>
                </a:lnTo>
                <a:lnTo>
                  <a:pt x="1017583" y="737775"/>
                </a:lnTo>
                <a:close/>
                <a:moveTo>
                  <a:pt x="1863859" y="735666"/>
                </a:moveTo>
                <a:lnTo>
                  <a:pt x="1873552" y="739981"/>
                </a:lnTo>
                <a:lnTo>
                  <a:pt x="1872755" y="740619"/>
                </a:lnTo>
                <a:lnTo>
                  <a:pt x="1863100" y="736291"/>
                </a:lnTo>
                <a:close/>
                <a:moveTo>
                  <a:pt x="812728" y="735610"/>
                </a:moveTo>
                <a:lnTo>
                  <a:pt x="809731" y="738968"/>
                </a:lnTo>
                <a:lnTo>
                  <a:pt x="806632" y="739734"/>
                </a:lnTo>
                <a:lnTo>
                  <a:pt x="805077" y="740118"/>
                </a:lnTo>
                <a:lnTo>
                  <a:pt x="808686" y="736992"/>
                </a:lnTo>
                <a:close/>
                <a:moveTo>
                  <a:pt x="2191699" y="735324"/>
                </a:moveTo>
                <a:lnTo>
                  <a:pt x="2144448" y="779697"/>
                </a:lnTo>
                <a:lnTo>
                  <a:pt x="2144736" y="779185"/>
                </a:lnTo>
                <a:lnTo>
                  <a:pt x="2186836" y="738604"/>
                </a:lnTo>
                <a:close/>
                <a:moveTo>
                  <a:pt x="2200844" y="735097"/>
                </a:moveTo>
                <a:lnTo>
                  <a:pt x="2188498" y="745851"/>
                </a:lnTo>
                <a:lnTo>
                  <a:pt x="2197850" y="737080"/>
                </a:lnTo>
                <a:close/>
                <a:moveTo>
                  <a:pt x="1008985" y="734213"/>
                </a:moveTo>
                <a:lnTo>
                  <a:pt x="1012533" y="734778"/>
                </a:lnTo>
                <a:lnTo>
                  <a:pt x="1011984" y="735456"/>
                </a:lnTo>
                <a:lnTo>
                  <a:pt x="1010824" y="734975"/>
                </a:lnTo>
                <a:close/>
                <a:moveTo>
                  <a:pt x="1920105" y="734041"/>
                </a:moveTo>
                <a:lnTo>
                  <a:pt x="1928701" y="737965"/>
                </a:lnTo>
                <a:lnTo>
                  <a:pt x="1927150" y="739078"/>
                </a:lnTo>
                <a:lnTo>
                  <a:pt x="1926935" y="739291"/>
                </a:lnTo>
                <a:lnTo>
                  <a:pt x="1918442" y="735450"/>
                </a:lnTo>
                <a:close/>
                <a:moveTo>
                  <a:pt x="2555298" y="733751"/>
                </a:moveTo>
                <a:lnTo>
                  <a:pt x="2548350" y="753996"/>
                </a:lnTo>
                <a:lnTo>
                  <a:pt x="2536577" y="756352"/>
                </a:lnTo>
                <a:lnTo>
                  <a:pt x="2533765" y="757520"/>
                </a:lnTo>
                <a:lnTo>
                  <a:pt x="2543197" y="735709"/>
                </a:lnTo>
                <a:close/>
                <a:moveTo>
                  <a:pt x="992867" y="733031"/>
                </a:moveTo>
                <a:lnTo>
                  <a:pt x="997202" y="734829"/>
                </a:lnTo>
                <a:lnTo>
                  <a:pt x="992095" y="733990"/>
                </a:lnTo>
                <a:close/>
                <a:moveTo>
                  <a:pt x="2009069" y="732939"/>
                </a:moveTo>
                <a:lnTo>
                  <a:pt x="2013882" y="737648"/>
                </a:lnTo>
                <a:lnTo>
                  <a:pt x="2013581" y="737947"/>
                </a:lnTo>
                <a:lnTo>
                  <a:pt x="2007471" y="734383"/>
                </a:lnTo>
                <a:close/>
                <a:moveTo>
                  <a:pt x="1989052" y="732619"/>
                </a:moveTo>
                <a:lnTo>
                  <a:pt x="1997181" y="736257"/>
                </a:lnTo>
                <a:lnTo>
                  <a:pt x="1996065" y="737252"/>
                </a:lnTo>
                <a:lnTo>
                  <a:pt x="1987912" y="733556"/>
                </a:lnTo>
                <a:close/>
                <a:moveTo>
                  <a:pt x="1113619" y="732555"/>
                </a:moveTo>
                <a:lnTo>
                  <a:pt x="1113684" y="732587"/>
                </a:lnTo>
                <a:lnTo>
                  <a:pt x="1113680" y="732593"/>
                </a:lnTo>
                <a:lnTo>
                  <a:pt x="1113658" y="732622"/>
                </a:lnTo>
                <a:lnTo>
                  <a:pt x="1113589" y="732595"/>
                </a:lnTo>
                <a:lnTo>
                  <a:pt x="1113590" y="732594"/>
                </a:lnTo>
                <a:close/>
                <a:moveTo>
                  <a:pt x="2465445" y="732430"/>
                </a:moveTo>
                <a:lnTo>
                  <a:pt x="2454917" y="744146"/>
                </a:lnTo>
                <a:lnTo>
                  <a:pt x="2441186" y="764155"/>
                </a:lnTo>
                <a:lnTo>
                  <a:pt x="2433497" y="773328"/>
                </a:lnTo>
                <a:lnTo>
                  <a:pt x="2429790" y="779889"/>
                </a:lnTo>
                <a:lnTo>
                  <a:pt x="2382581" y="830904"/>
                </a:lnTo>
                <a:lnTo>
                  <a:pt x="2404120" y="794568"/>
                </a:lnTo>
                <a:lnTo>
                  <a:pt x="2413147" y="781339"/>
                </a:lnTo>
                <a:lnTo>
                  <a:pt x="2448652" y="738777"/>
                </a:lnTo>
                <a:close/>
                <a:moveTo>
                  <a:pt x="1970484" y="732085"/>
                </a:moveTo>
                <a:lnTo>
                  <a:pt x="1976454" y="734853"/>
                </a:lnTo>
                <a:lnTo>
                  <a:pt x="1977729" y="735428"/>
                </a:lnTo>
                <a:lnTo>
                  <a:pt x="1975914" y="737194"/>
                </a:lnTo>
                <a:lnTo>
                  <a:pt x="1973761" y="736229"/>
                </a:lnTo>
                <a:lnTo>
                  <a:pt x="1968408" y="733754"/>
                </a:lnTo>
                <a:close/>
                <a:moveTo>
                  <a:pt x="1896494" y="732033"/>
                </a:moveTo>
                <a:lnTo>
                  <a:pt x="1898465" y="732926"/>
                </a:lnTo>
                <a:lnTo>
                  <a:pt x="1906109" y="736356"/>
                </a:lnTo>
                <a:lnTo>
                  <a:pt x="1904050" y="738204"/>
                </a:lnTo>
                <a:lnTo>
                  <a:pt x="1894341" y="733830"/>
                </a:lnTo>
                <a:close/>
                <a:moveTo>
                  <a:pt x="1088281" y="731156"/>
                </a:moveTo>
                <a:lnTo>
                  <a:pt x="1090214" y="731883"/>
                </a:lnTo>
                <a:lnTo>
                  <a:pt x="1090718" y="732073"/>
                </a:lnTo>
                <a:lnTo>
                  <a:pt x="1090205" y="732782"/>
                </a:lnTo>
                <a:lnTo>
                  <a:pt x="1089870" y="733244"/>
                </a:lnTo>
                <a:lnTo>
                  <a:pt x="1087392" y="732325"/>
                </a:lnTo>
                <a:lnTo>
                  <a:pt x="1087846" y="731728"/>
                </a:lnTo>
                <a:close/>
                <a:moveTo>
                  <a:pt x="825903" y="731104"/>
                </a:moveTo>
                <a:lnTo>
                  <a:pt x="828132" y="731313"/>
                </a:lnTo>
                <a:lnTo>
                  <a:pt x="837260" y="732169"/>
                </a:lnTo>
                <a:lnTo>
                  <a:pt x="834212" y="732922"/>
                </a:lnTo>
                <a:lnTo>
                  <a:pt x="819688" y="736509"/>
                </a:lnTo>
                <a:lnTo>
                  <a:pt x="823888" y="731793"/>
                </a:lnTo>
                <a:lnTo>
                  <a:pt x="824096" y="731722"/>
                </a:lnTo>
                <a:lnTo>
                  <a:pt x="825224" y="731336"/>
                </a:lnTo>
                <a:close/>
                <a:moveTo>
                  <a:pt x="2289561" y="731092"/>
                </a:moveTo>
                <a:lnTo>
                  <a:pt x="2289556" y="731095"/>
                </a:lnTo>
                <a:cubicBezTo>
                  <a:pt x="2267767" y="746298"/>
                  <a:pt x="2247373" y="763494"/>
                  <a:pt x="2228624" y="782491"/>
                </a:cubicBezTo>
                <a:lnTo>
                  <a:pt x="2192843" y="826239"/>
                </a:lnTo>
                <a:lnTo>
                  <a:pt x="2237007" y="764943"/>
                </a:lnTo>
                <a:lnTo>
                  <a:pt x="2248235" y="755263"/>
                </a:lnTo>
                <a:lnTo>
                  <a:pt x="2263459" y="744115"/>
                </a:lnTo>
                <a:close/>
                <a:moveTo>
                  <a:pt x="2572793" y="730920"/>
                </a:moveTo>
                <a:lnTo>
                  <a:pt x="2568015" y="750062"/>
                </a:lnTo>
                <a:lnTo>
                  <a:pt x="2555685" y="752528"/>
                </a:lnTo>
                <a:lnTo>
                  <a:pt x="2562586" y="732572"/>
                </a:lnTo>
                <a:close/>
                <a:moveTo>
                  <a:pt x="1949898" y="730716"/>
                </a:moveTo>
                <a:lnTo>
                  <a:pt x="1956909" y="733957"/>
                </a:lnTo>
                <a:lnTo>
                  <a:pt x="1954978" y="735434"/>
                </a:lnTo>
                <a:lnTo>
                  <a:pt x="1951578" y="733915"/>
                </a:lnTo>
                <a:lnTo>
                  <a:pt x="1947828" y="732197"/>
                </a:lnTo>
                <a:close/>
                <a:moveTo>
                  <a:pt x="2017232" y="730578"/>
                </a:moveTo>
                <a:lnTo>
                  <a:pt x="2019949" y="731717"/>
                </a:lnTo>
                <a:lnTo>
                  <a:pt x="2019053" y="732592"/>
                </a:lnTo>
                <a:close/>
                <a:moveTo>
                  <a:pt x="1836204" y="730562"/>
                </a:moveTo>
                <a:lnTo>
                  <a:pt x="1845646" y="734790"/>
                </a:lnTo>
                <a:lnTo>
                  <a:pt x="1849152" y="736542"/>
                </a:lnTo>
                <a:lnTo>
                  <a:pt x="1847148" y="738021"/>
                </a:lnTo>
                <a:lnTo>
                  <a:pt x="1840600" y="735129"/>
                </a:lnTo>
                <a:lnTo>
                  <a:pt x="1833896" y="732243"/>
                </a:lnTo>
                <a:close/>
                <a:moveTo>
                  <a:pt x="811125" y="729718"/>
                </a:moveTo>
                <a:lnTo>
                  <a:pt x="811717" y="729773"/>
                </a:lnTo>
                <a:lnTo>
                  <a:pt x="812077" y="729807"/>
                </a:lnTo>
                <a:lnTo>
                  <a:pt x="812061" y="729812"/>
                </a:lnTo>
                <a:lnTo>
                  <a:pt x="811856" y="729875"/>
                </a:lnTo>
                <a:lnTo>
                  <a:pt x="810408" y="730322"/>
                </a:lnTo>
                <a:close/>
                <a:moveTo>
                  <a:pt x="1871273" y="729548"/>
                </a:moveTo>
                <a:lnTo>
                  <a:pt x="1881127" y="733913"/>
                </a:lnTo>
                <a:lnTo>
                  <a:pt x="1879287" y="735386"/>
                </a:lnTo>
                <a:lnTo>
                  <a:pt x="1869485" y="731022"/>
                </a:lnTo>
                <a:close/>
                <a:moveTo>
                  <a:pt x="1024934" y="728839"/>
                </a:moveTo>
                <a:lnTo>
                  <a:pt x="1033265" y="731922"/>
                </a:lnTo>
                <a:lnTo>
                  <a:pt x="1033933" y="732170"/>
                </a:lnTo>
                <a:lnTo>
                  <a:pt x="1032704" y="731977"/>
                </a:lnTo>
                <a:lnTo>
                  <a:pt x="1023784" y="730576"/>
                </a:lnTo>
                <a:lnTo>
                  <a:pt x="1023715" y="730549"/>
                </a:lnTo>
                <a:lnTo>
                  <a:pt x="1023574" y="730494"/>
                </a:lnTo>
                <a:lnTo>
                  <a:pt x="1024243" y="729679"/>
                </a:lnTo>
                <a:close/>
                <a:moveTo>
                  <a:pt x="1926372" y="728733"/>
                </a:moveTo>
                <a:lnTo>
                  <a:pt x="1935390" y="732929"/>
                </a:lnTo>
                <a:lnTo>
                  <a:pt x="1935572" y="733012"/>
                </a:lnTo>
                <a:lnTo>
                  <a:pt x="1935481" y="733099"/>
                </a:lnTo>
                <a:lnTo>
                  <a:pt x="1933841" y="734275"/>
                </a:lnTo>
                <a:lnTo>
                  <a:pt x="1932378" y="733606"/>
                </a:lnTo>
                <a:lnTo>
                  <a:pt x="1924739" y="730116"/>
                </a:lnTo>
                <a:close/>
                <a:moveTo>
                  <a:pt x="1815030" y="728447"/>
                </a:moveTo>
                <a:lnTo>
                  <a:pt x="1819064" y="732251"/>
                </a:lnTo>
                <a:lnTo>
                  <a:pt x="1822955" y="733959"/>
                </a:lnTo>
                <a:lnTo>
                  <a:pt x="1821388" y="735095"/>
                </a:lnTo>
                <a:lnTo>
                  <a:pt x="1817157" y="733256"/>
                </a:lnTo>
                <a:lnTo>
                  <a:pt x="1817064" y="731912"/>
                </a:lnTo>
                <a:lnTo>
                  <a:pt x="1817051" y="731951"/>
                </a:lnTo>
                <a:lnTo>
                  <a:pt x="1817049" y="731912"/>
                </a:lnTo>
                <a:lnTo>
                  <a:pt x="1817036" y="731949"/>
                </a:lnTo>
                <a:lnTo>
                  <a:pt x="1817033" y="731912"/>
                </a:lnTo>
                <a:lnTo>
                  <a:pt x="1816694" y="733054"/>
                </a:lnTo>
                <a:lnTo>
                  <a:pt x="1816217" y="732847"/>
                </a:lnTo>
                <a:lnTo>
                  <a:pt x="1816217" y="730217"/>
                </a:lnTo>
                <a:lnTo>
                  <a:pt x="1816201" y="730264"/>
                </a:lnTo>
                <a:lnTo>
                  <a:pt x="1816201" y="730217"/>
                </a:lnTo>
                <a:lnTo>
                  <a:pt x="1816186" y="730264"/>
                </a:lnTo>
                <a:lnTo>
                  <a:pt x="1816186" y="730217"/>
                </a:lnTo>
                <a:lnTo>
                  <a:pt x="1815477" y="732526"/>
                </a:lnTo>
                <a:lnTo>
                  <a:pt x="1815030" y="732332"/>
                </a:lnTo>
                <a:close/>
                <a:moveTo>
                  <a:pt x="2589441" y="728226"/>
                </a:moveTo>
                <a:lnTo>
                  <a:pt x="2588780" y="739913"/>
                </a:lnTo>
                <a:lnTo>
                  <a:pt x="2587496" y="746164"/>
                </a:lnTo>
                <a:lnTo>
                  <a:pt x="2574565" y="748751"/>
                </a:lnTo>
                <a:lnTo>
                  <a:pt x="2579177" y="729887"/>
                </a:lnTo>
                <a:close/>
                <a:moveTo>
                  <a:pt x="1017977" y="728066"/>
                </a:moveTo>
                <a:lnTo>
                  <a:pt x="1017829" y="728248"/>
                </a:lnTo>
                <a:lnTo>
                  <a:pt x="1017611" y="728162"/>
                </a:lnTo>
                <a:lnTo>
                  <a:pt x="1017923" y="728080"/>
                </a:lnTo>
                <a:lnTo>
                  <a:pt x="1017967" y="728068"/>
                </a:lnTo>
                <a:close/>
                <a:moveTo>
                  <a:pt x="1976752" y="727040"/>
                </a:moveTo>
                <a:lnTo>
                  <a:pt x="1980243" y="728673"/>
                </a:lnTo>
                <a:lnTo>
                  <a:pt x="1983760" y="730251"/>
                </a:lnTo>
                <a:lnTo>
                  <a:pt x="1982633" y="731163"/>
                </a:lnTo>
                <a:lnTo>
                  <a:pt x="1978818" y="729434"/>
                </a:lnTo>
                <a:lnTo>
                  <a:pt x="1975615" y="727955"/>
                </a:lnTo>
                <a:close/>
                <a:moveTo>
                  <a:pt x="2603203" y="727001"/>
                </a:moveTo>
                <a:lnTo>
                  <a:pt x="2603694" y="742923"/>
                </a:lnTo>
                <a:lnTo>
                  <a:pt x="2592973" y="745068"/>
                </a:lnTo>
                <a:lnTo>
                  <a:pt x="2594549" y="737268"/>
                </a:lnTo>
                <a:lnTo>
                  <a:pt x="2594959" y="727334"/>
                </a:lnTo>
                <a:lnTo>
                  <a:pt x="2597014" y="727001"/>
                </a:lnTo>
                <a:close/>
                <a:moveTo>
                  <a:pt x="2617398" y="726912"/>
                </a:moveTo>
                <a:lnTo>
                  <a:pt x="2617472" y="727304"/>
                </a:lnTo>
                <a:lnTo>
                  <a:pt x="2619357" y="741226"/>
                </a:lnTo>
                <a:lnTo>
                  <a:pt x="2612253" y="741226"/>
                </a:lnTo>
                <a:lnTo>
                  <a:pt x="2612215" y="741226"/>
                </a:lnTo>
                <a:lnTo>
                  <a:pt x="2612177" y="741226"/>
                </a:lnTo>
                <a:lnTo>
                  <a:pt x="2609481" y="741765"/>
                </a:lnTo>
                <a:lnTo>
                  <a:pt x="2608833" y="727001"/>
                </a:lnTo>
                <a:lnTo>
                  <a:pt x="2616410" y="727001"/>
                </a:lnTo>
                <a:lnTo>
                  <a:pt x="2616449" y="727001"/>
                </a:lnTo>
                <a:lnTo>
                  <a:pt x="2616487" y="727001"/>
                </a:lnTo>
                <a:close/>
                <a:moveTo>
                  <a:pt x="1995985" y="726911"/>
                </a:moveTo>
                <a:lnTo>
                  <a:pt x="2003693" y="730460"/>
                </a:lnTo>
                <a:lnTo>
                  <a:pt x="2002113" y="731866"/>
                </a:lnTo>
                <a:lnTo>
                  <a:pt x="1994268" y="728326"/>
                </a:lnTo>
                <a:close/>
                <a:moveTo>
                  <a:pt x="1813351" y="726861"/>
                </a:moveTo>
                <a:lnTo>
                  <a:pt x="1814986" y="728405"/>
                </a:lnTo>
                <a:lnTo>
                  <a:pt x="1813927" y="731852"/>
                </a:lnTo>
                <a:lnTo>
                  <a:pt x="1813678" y="731743"/>
                </a:lnTo>
                <a:close/>
                <a:moveTo>
                  <a:pt x="1813119" y="726642"/>
                </a:moveTo>
                <a:lnTo>
                  <a:pt x="1813273" y="726788"/>
                </a:lnTo>
                <a:lnTo>
                  <a:pt x="1813154" y="727190"/>
                </a:lnTo>
                <a:close/>
                <a:moveTo>
                  <a:pt x="1903305" y="726356"/>
                </a:moveTo>
                <a:lnTo>
                  <a:pt x="1905077" y="727170"/>
                </a:lnTo>
                <a:lnTo>
                  <a:pt x="1912553" y="730590"/>
                </a:lnTo>
                <a:lnTo>
                  <a:pt x="1910923" y="732050"/>
                </a:lnTo>
                <a:lnTo>
                  <a:pt x="1901555" y="727813"/>
                </a:lnTo>
                <a:close/>
                <a:moveTo>
                  <a:pt x="1842395" y="726056"/>
                </a:moveTo>
                <a:lnTo>
                  <a:pt x="1851237" y="730050"/>
                </a:lnTo>
                <a:lnTo>
                  <a:pt x="1854796" y="731634"/>
                </a:lnTo>
                <a:lnTo>
                  <a:pt x="1854136" y="732249"/>
                </a:lnTo>
                <a:lnTo>
                  <a:pt x="1847034" y="729033"/>
                </a:lnTo>
                <a:lnTo>
                  <a:pt x="1841598" y="726635"/>
                </a:lnTo>
                <a:close/>
                <a:moveTo>
                  <a:pt x="1812324" y="725891"/>
                </a:moveTo>
                <a:lnTo>
                  <a:pt x="1812563" y="726117"/>
                </a:lnTo>
                <a:lnTo>
                  <a:pt x="1812324" y="726889"/>
                </a:lnTo>
                <a:close/>
                <a:moveTo>
                  <a:pt x="1956838" y="725754"/>
                </a:moveTo>
                <a:lnTo>
                  <a:pt x="1963548" y="728867"/>
                </a:lnTo>
                <a:lnTo>
                  <a:pt x="1961401" y="730513"/>
                </a:lnTo>
                <a:lnTo>
                  <a:pt x="1954586" y="727362"/>
                </a:lnTo>
                <a:close/>
                <a:moveTo>
                  <a:pt x="2631140" y="725566"/>
                </a:moveTo>
                <a:lnTo>
                  <a:pt x="2633350" y="734106"/>
                </a:lnTo>
                <a:lnTo>
                  <a:pt x="2634740" y="740977"/>
                </a:lnTo>
                <a:lnTo>
                  <a:pt x="2630463" y="741226"/>
                </a:lnTo>
                <a:lnTo>
                  <a:pt x="2625923" y="741226"/>
                </a:lnTo>
                <a:lnTo>
                  <a:pt x="2623804" y="726285"/>
                </a:lnTo>
                <a:close/>
                <a:moveTo>
                  <a:pt x="1119614" y="724591"/>
                </a:moveTo>
                <a:lnTo>
                  <a:pt x="1119719" y="724634"/>
                </a:lnTo>
                <a:lnTo>
                  <a:pt x="1119149" y="725385"/>
                </a:lnTo>
                <a:lnTo>
                  <a:pt x="1118931" y="725672"/>
                </a:lnTo>
                <a:lnTo>
                  <a:pt x="1118831" y="725632"/>
                </a:lnTo>
                <a:close/>
                <a:moveTo>
                  <a:pt x="1061453" y="724393"/>
                </a:moveTo>
                <a:lnTo>
                  <a:pt x="1074831" y="726405"/>
                </a:lnTo>
                <a:lnTo>
                  <a:pt x="1073165" y="728615"/>
                </a:lnTo>
                <a:lnTo>
                  <a:pt x="1069290" y="727170"/>
                </a:lnTo>
                <a:close/>
                <a:moveTo>
                  <a:pt x="2644326" y="724275"/>
                </a:moveTo>
                <a:lnTo>
                  <a:pt x="2648519" y="740176"/>
                </a:lnTo>
                <a:lnTo>
                  <a:pt x="2640379" y="740650"/>
                </a:lnTo>
                <a:lnTo>
                  <a:pt x="2637113" y="724981"/>
                </a:lnTo>
                <a:close/>
                <a:moveTo>
                  <a:pt x="1878271" y="723772"/>
                </a:moveTo>
                <a:lnTo>
                  <a:pt x="1878385" y="723825"/>
                </a:lnTo>
                <a:lnTo>
                  <a:pt x="1888181" y="728263"/>
                </a:lnTo>
                <a:lnTo>
                  <a:pt x="1885952" y="730045"/>
                </a:lnTo>
                <a:lnTo>
                  <a:pt x="1876074" y="725586"/>
                </a:lnTo>
                <a:close/>
                <a:moveTo>
                  <a:pt x="1933669" y="723209"/>
                </a:moveTo>
                <a:lnTo>
                  <a:pt x="1941492" y="726831"/>
                </a:lnTo>
                <a:lnTo>
                  <a:pt x="1941946" y="727042"/>
                </a:lnTo>
                <a:lnTo>
                  <a:pt x="1940182" y="728694"/>
                </a:lnTo>
                <a:lnTo>
                  <a:pt x="1937967" y="727679"/>
                </a:lnTo>
                <a:lnTo>
                  <a:pt x="1931412" y="724650"/>
                </a:lnTo>
                <a:close/>
                <a:moveTo>
                  <a:pt x="1094383" y="723133"/>
                </a:moveTo>
                <a:lnTo>
                  <a:pt x="1096451" y="724146"/>
                </a:lnTo>
                <a:lnTo>
                  <a:pt x="1095326" y="725702"/>
                </a:lnTo>
                <a:lnTo>
                  <a:pt x="1093076" y="724852"/>
                </a:lnTo>
                <a:lnTo>
                  <a:pt x="1093483" y="724317"/>
                </a:lnTo>
                <a:close/>
                <a:moveTo>
                  <a:pt x="2657473" y="722987"/>
                </a:moveTo>
                <a:lnTo>
                  <a:pt x="2662810" y="739345"/>
                </a:lnTo>
                <a:lnTo>
                  <a:pt x="2655936" y="739745"/>
                </a:lnTo>
                <a:lnTo>
                  <a:pt x="2650944" y="723627"/>
                </a:lnTo>
                <a:close/>
                <a:moveTo>
                  <a:pt x="2742566" y="722881"/>
                </a:moveTo>
                <a:lnTo>
                  <a:pt x="2757296" y="736070"/>
                </a:lnTo>
                <a:lnTo>
                  <a:pt x="2756462" y="736066"/>
                </a:lnTo>
                <a:close/>
                <a:moveTo>
                  <a:pt x="1040308" y="722195"/>
                </a:moveTo>
                <a:lnTo>
                  <a:pt x="1040503" y="722260"/>
                </a:lnTo>
                <a:lnTo>
                  <a:pt x="1045745" y="724151"/>
                </a:lnTo>
                <a:lnTo>
                  <a:pt x="1045438" y="724537"/>
                </a:lnTo>
                <a:lnTo>
                  <a:pt x="1036524" y="723191"/>
                </a:lnTo>
                <a:lnTo>
                  <a:pt x="1038688" y="722621"/>
                </a:lnTo>
                <a:close/>
                <a:moveTo>
                  <a:pt x="2669504" y="721809"/>
                </a:moveTo>
                <a:lnTo>
                  <a:pt x="2670078" y="722551"/>
                </a:lnTo>
                <a:lnTo>
                  <a:pt x="2675095" y="738632"/>
                </a:lnTo>
                <a:lnTo>
                  <a:pt x="2669478" y="738958"/>
                </a:lnTo>
                <a:lnTo>
                  <a:pt x="2663383" y="722409"/>
                </a:lnTo>
                <a:close/>
                <a:moveTo>
                  <a:pt x="1983847" y="721331"/>
                </a:moveTo>
                <a:lnTo>
                  <a:pt x="1990864" y="724557"/>
                </a:lnTo>
                <a:lnTo>
                  <a:pt x="1989080" y="725985"/>
                </a:lnTo>
                <a:lnTo>
                  <a:pt x="1982650" y="723084"/>
                </a:lnTo>
                <a:lnTo>
                  <a:pt x="1982030" y="722793"/>
                </a:lnTo>
                <a:close/>
                <a:moveTo>
                  <a:pt x="2416183" y="721169"/>
                </a:moveTo>
                <a:lnTo>
                  <a:pt x="2410657" y="725308"/>
                </a:lnTo>
                <a:lnTo>
                  <a:pt x="2402705" y="733736"/>
                </a:lnTo>
                <a:lnTo>
                  <a:pt x="2383257" y="751794"/>
                </a:lnTo>
                <a:lnTo>
                  <a:pt x="2365690" y="772973"/>
                </a:lnTo>
                <a:lnTo>
                  <a:pt x="2355852" y="783400"/>
                </a:lnTo>
                <a:lnTo>
                  <a:pt x="2351189" y="790453"/>
                </a:lnTo>
                <a:lnTo>
                  <a:pt x="2342229" y="801254"/>
                </a:lnTo>
                <a:cubicBezTo>
                  <a:pt x="2328715" y="819818"/>
                  <a:pt x="2315458" y="840539"/>
                  <a:pt x="2302763" y="863653"/>
                </a:cubicBezTo>
                <a:lnTo>
                  <a:pt x="2296593" y="876872"/>
                </a:lnTo>
                <a:lnTo>
                  <a:pt x="2280478" y="871226"/>
                </a:lnTo>
                <a:lnTo>
                  <a:pt x="2281581" y="869253"/>
                </a:lnTo>
                <a:cubicBezTo>
                  <a:pt x="2317984" y="811140"/>
                  <a:pt x="2358254" y="761250"/>
                  <a:pt x="2402112" y="725986"/>
                </a:cubicBezTo>
                <a:lnTo>
                  <a:pt x="2402449" y="725647"/>
                </a:lnTo>
                <a:lnTo>
                  <a:pt x="2403388" y="725647"/>
                </a:lnTo>
                <a:lnTo>
                  <a:pt x="2403427" y="725647"/>
                </a:lnTo>
                <a:lnTo>
                  <a:pt x="2403466" y="725647"/>
                </a:lnTo>
                <a:close/>
                <a:moveTo>
                  <a:pt x="2495251" y="721166"/>
                </a:moveTo>
                <a:lnTo>
                  <a:pt x="2466169" y="756719"/>
                </a:lnTo>
                <a:lnTo>
                  <a:pt x="2452969" y="761844"/>
                </a:lnTo>
                <a:lnTo>
                  <a:pt x="2480042" y="726914"/>
                </a:lnTo>
                <a:close/>
                <a:moveTo>
                  <a:pt x="2760656" y="721029"/>
                </a:moveTo>
                <a:lnTo>
                  <a:pt x="2801530" y="723402"/>
                </a:lnTo>
                <a:lnTo>
                  <a:pt x="2801896" y="723464"/>
                </a:lnTo>
                <a:lnTo>
                  <a:pt x="2872247" y="736346"/>
                </a:lnTo>
                <a:lnTo>
                  <a:pt x="2908704" y="746596"/>
                </a:lnTo>
                <a:lnTo>
                  <a:pt x="2915204" y="749662"/>
                </a:lnTo>
                <a:lnTo>
                  <a:pt x="2913996" y="749150"/>
                </a:lnTo>
                <a:cubicBezTo>
                  <a:pt x="2906266" y="746851"/>
                  <a:pt x="2897055" y="744857"/>
                  <a:pt x="2886645" y="743155"/>
                </a:cubicBezTo>
                <a:lnTo>
                  <a:pt x="2878460" y="742406"/>
                </a:lnTo>
                <a:lnTo>
                  <a:pt x="2870104" y="740818"/>
                </a:lnTo>
                <a:lnTo>
                  <a:pt x="2812394" y="736368"/>
                </a:lnTo>
                <a:lnTo>
                  <a:pt x="2812046" y="736336"/>
                </a:lnTo>
                <a:lnTo>
                  <a:pt x="2781081" y="736186"/>
                </a:lnTo>
                <a:close/>
                <a:moveTo>
                  <a:pt x="1909725" y="720999"/>
                </a:moveTo>
                <a:lnTo>
                  <a:pt x="1910998" y="721583"/>
                </a:lnTo>
                <a:lnTo>
                  <a:pt x="1918653" y="725145"/>
                </a:lnTo>
                <a:lnTo>
                  <a:pt x="1918596" y="725181"/>
                </a:lnTo>
                <a:lnTo>
                  <a:pt x="1917021" y="726590"/>
                </a:lnTo>
                <a:lnTo>
                  <a:pt x="1907977" y="722458"/>
                </a:lnTo>
                <a:close/>
                <a:moveTo>
                  <a:pt x="1963622" y="720901"/>
                </a:moveTo>
                <a:lnTo>
                  <a:pt x="1970032" y="723898"/>
                </a:lnTo>
                <a:lnTo>
                  <a:pt x="1968827" y="724822"/>
                </a:lnTo>
                <a:lnTo>
                  <a:pt x="1962332" y="721823"/>
                </a:lnTo>
                <a:close/>
                <a:moveTo>
                  <a:pt x="2679845" y="720797"/>
                </a:moveTo>
                <a:lnTo>
                  <a:pt x="2685516" y="727695"/>
                </a:lnTo>
                <a:lnTo>
                  <a:pt x="2689211" y="737811"/>
                </a:lnTo>
                <a:lnTo>
                  <a:pt x="2683699" y="738131"/>
                </a:lnTo>
                <a:lnTo>
                  <a:pt x="2676497" y="721124"/>
                </a:lnTo>
                <a:close/>
                <a:moveTo>
                  <a:pt x="2749849" y="720401"/>
                </a:moveTo>
                <a:lnTo>
                  <a:pt x="2751302" y="720486"/>
                </a:lnTo>
                <a:lnTo>
                  <a:pt x="2768937" y="733003"/>
                </a:lnTo>
                <a:lnTo>
                  <a:pt x="2772003" y="736142"/>
                </a:lnTo>
                <a:lnTo>
                  <a:pt x="2768328" y="736124"/>
                </a:lnTo>
                <a:lnTo>
                  <a:pt x="2767402" y="736119"/>
                </a:lnTo>
                <a:close/>
                <a:moveTo>
                  <a:pt x="1850303" y="720298"/>
                </a:moveTo>
                <a:lnTo>
                  <a:pt x="1857671" y="723615"/>
                </a:lnTo>
                <a:lnTo>
                  <a:pt x="1861580" y="725319"/>
                </a:lnTo>
                <a:lnTo>
                  <a:pt x="1859992" y="726799"/>
                </a:lnTo>
                <a:lnTo>
                  <a:pt x="1853978" y="724123"/>
                </a:lnTo>
                <a:lnTo>
                  <a:pt x="1848434" y="721659"/>
                </a:lnTo>
                <a:close/>
                <a:moveTo>
                  <a:pt x="2689346" y="719866"/>
                </a:moveTo>
                <a:lnTo>
                  <a:pt x="2701240" y="733496"/>
                </a:lnTo>
                <a:lnTo>
                  <a:pt x="2702714" y="737026"/>
                </a:lnTo>
                <a:lnTo>
                  <a:pt x="2695682" y="737435"/>
                </a:lnTo>
                <a:lnTo>
                  <a:pt x="2690224" y="725039"/>
                </a:lnTo>
                <a:lnTo>
                  <a:pt x="2686212" y="720173"/>
                </a:lnTo>
                <a:close/>
                <a:moveTo>
                  <a:pt x="1259466" y="719496"/>
                </a:moveTo>
                <a:lnTo>
                  <a:pt x="1259624" y="719697"/>
                </a:lnTo>
                <a:lnTo>
                  <a:pt x="1259868" y="720006"/>
                </a:lnTo>
                <a:lnTo>
                  <a:pt x="1259945" y="720104"/>
                </a:lnTo>
                <a:lnTo>
                  <a:pt x="1250364" y="731725"/>
                </a:lnTo>
                <a:lnTo>
                  <a:pt x="1250153" y="731544"/>
                </a:lnTo>
                <a:lnTo>
                  <a:pt x="1249850" y="731283"/>
                </a:lnTo>
                <a:close/>
                <a:moveTo>
                  <a:pt x="2727002" y="719076"/>
                </a:moveTo>
                <a:lnTo>
                  <a:pt x="2729550" y="719224"/>
                </a:lnTo>
                <a:lnTo>
                  <a:pt x="2747247" y="736021"/>
                </a:lnTo>
                <a:lnTo>
                  <a:pt x="2744304" y="736007"/>
                </a:lnTo>
                <a:close/>
                <a:moveTo>
                  <a:pt x="1818901" y="719045"/>
                </a:moveTo>
                <a:lnTo>
                  <a:pt x="1827189" y="726662"/>
                </a:lnTo>
                <a:lnTo>
                  <a:pt x="1830858" y="728233"/>
                </a:lnTo>
                <a:lnTo>
                  <a:pt x="1828517" y="729926"/>
                </a:lnTo>
                <a:lnTo>
                  <a:pt x="1828408" y="729879"/>
                </a:lnTo>
                <a:lnTo>
                  <a:pt x="1821634" y="726830"/>
                </a:lnTo>
                <a:lnTo>
                  <a:pt x="1815767" y="721380"/>
                </a:lnTo>
                <a:close/>
                <a:moveTo>
                  <a:pt x="2698684" y="718952"/>
                </a:moveTo>
                <a:lnTo>
                  <a:pt x="2714835" y="736321"/>
                </a:lnTo>
                <a:lnTo>
                  <a:pt x="2709364" y="736639"/>
                </a:lnTo>
                <a:lnTo>
                  <a:pt x="2706002" y="729787"/>
                </a:lnTo>
                <a:lnTo>
                  <a:pt x="2696644" y="719151"/>
                </a:lnTo>
                <a:close/>
                <a:moveTo>
                  <a:pt x="1782744" y="718669"/>
                </a:moveTo>
                <a:lnTo>
                  <a:pt x="1783497" y="729646"/>
                </a:lnTo>
                <a:lnTo>
                  <a:pt x="1784122" y="730254"/>
                </a:lnTo>
                <a:lnTo>
                  <a:pt x="1784169" y="730892"/>
                </a:lnTo>
                <a:lnTo>
                  <a:pt x="1789405" y="735860"/>
                </a:lnTo>
                <a:lnTo>
                  <a:pt x="1774255" y="751200"/>
                </a:lnTo>
                <a:lnTo>
                  <a:pt x="1774156" y="751359"/>
                </a:lnTo>
                <a:lnTo>
                  <a:pt x="1745264" y="793103"/>
                </a:lnTo>
                <a:lnTo>
                  <a:pt x="1737973" y="809223"/>
                </a:lnTo>
                <a:lnTo>
                  <a:pt x="1732996" y="817183"/>
                </a:lnTo>
                <a:lnTo>
                  <a:pt x="1730317" y="826147"/>
                </a:lnTo>
                <a:lnTo>
                  <a:pt x="1722478" y="843479"/>
                </a:lnTo>
                <a:lnTo>
                  <a:pt x="1707368" y="902950"/>
                </a:lnTo>
                <a:lnTo>
                  <a:pt x="1707320" y="903108"/>
                </a:lnTo>
                <a:lnTo>
                  <a:pt x="1492007" y="899193"/>
                </a:lnTo>
                <a:lnTo>
                  <a:pt x="1345698" y="896533"/>
                </a:lnTo>
                <a:lnTo>
                  <a:pt x="1343156" y="881334"/>
                </a:lnTo>
                <a:lnTo>
                  <a:pt x="1701070" y="872460"/>
                </a:lnTo>
                <a:lnTo>
                  <a:pt x="1703424" y="872460"/>
                </a:lnTo>
                <a:lnTo>
                  <a:pt x="1703431" y="872460"/>
                </a:lnTo>
                <a:lnTo>
                  <a:pt x="1703439" y="872460"/>
                </a:lnTo>
                <a:lnTo>
                  <a:pt x="1703439" y="870090"/>
                </a:lnTo>
                <a:lnTo>
                  <a:pt x="1703507" y="869807"/>
                </a:lnTo>
                <a:lnTo>
                  <a:pt x="1722858" y="803802"/>
                </a:lnTo>
                <a:lnTo>
                  <a:pt x="1730189" y="788184"/>
                </a:lnTo>
                <a:lnTo>
                  <a:pt x="1768116" y="731714"/>
                </a:lnTo>
                <a:lnTo>
                  <a:pt x="1768363" y="731383"/>
                </a:lnTo>
                <a:close/>
                <a:moveTo>
                  <a:pt x="778061" y="718509"/>
                </a:moveTo>
                <a:lnTo>
                  <a:pt x="785472" y="721067"/>
                </a:lnTo>
                <a:lnTo>
                  <a:pt x="785679" y="721139"/>
                </a:lnTo>
                <a:lnTo>
                  <a:pt x="791531" y="723159"/>
                </a:lnTo>
                <a:lnTo>
                  <a:pt x="777717" y="741988"/>
                </a:lnTo>
                <a:lnTo>
                  <a:pt x="777107" y="743406"/>
                </a:lnTo>
                <a:lnTo>
                  <a:pt x="777054" y="743530"/>
                </a:lnTo>
                <a:lnTo>
                  <a:pt x="777046" y="743548"/>
                </a:lnTo>
                <a:lnTo>
                  <a:pt x="657980" y="880587"/>
                </a:lnTo>
                <a:lnTo>
                  <a:pt x="598035" y="949506"/>
                </a:lnTo>
                <a:cubicBezTo>
                  <a:pt x="483059" y="1080738"/>
                  <a:pt x="381459" y="1200457"/>
                  <a:pt x="313726" y="1279536"/>
                </a:cubicBezTo>
                <a:cubicBezTo>
                  <a:pt x="293066" y="1304258"/>
                  <a:pt x="275795" y="1324578"/>
                  <a:pt x="262926" y="1339480"/>
                </a:cubicBezTo>
                <a:lnTo>
                  <a:pt x="225110" y="1377822"/>
                </a:lnTo>
                <a:lnTo>
                  <a:pt x="214086" y="1387001"/>
                </a:lnTo>
                <a:lnTo>
                  <a:pt x="195115" y="1401009"/>
                </a:lnTo>
                <a:lnTo>
                  <a:pt x="193967" y="1401857"/>
                </a:lnTo>
                <a:lnTo>
                  <a:pt x="147627" y="1428450"/>
                </a:lnTo>
                <a:lnTo>
                  <a:pt x="145747" y="1424486"/>
                </a:lnTo>
                <a:lnTo>
                  <a:pt x="144995" y="1421877"/>
                </a:lnTo>
                <a:lnTo>
                  <a:pt x="192950" y="1395992"/>
                </a:lnTo>
                <a:cubicBezTo>
                  <a:pt x="217415" y="1377857"/>
                  <a:pt x="239298" y="1356237"/>
                  <a:pt x="257846" y="1331690"/>
                </a:cubicBezTo>
                <a:lnTo>
                  <a:pt x="265126" y="1322716"/>
                </a:lnTo>
                <a:cubicBezTo>
                  <a:pt x="324054" y="1250750"/>
                  <a:pt x="446822" y="1100720"/>
                  <a:pt x="590246" y="936127"/>
                </a:cubicBezTo>
                <a:cubicBezTo>
                  <a:pt x="607857" y="915807"/>
                  <a:pt x="626145" y="894979"/>
                  <a:pt x="643078" y="874659"/>
                </a:cubicBezTo>
                <a:lnTo>
                  <a:pt x="651037" y="865516"/>
                </a:lnTo>
                <a:cubicBezTo>
                  <a:pt x="688587" y="821447"/>
                  <a:pt x="727449" y="776150"/>
                  <a:pt x="766444" y="731512"/>
                </a:cubicBezTo>
                <a:lnTo>
                  <a:pt x="766880" y="731024"/>
                </a:lnTo>
                <a:close/>
                <a:moveTo>
                  <a:pt x="2716649" y="718475"/>
                </a:moveTo>
                <a:lnTo>
                  <a:pt x="2719031" y="718613"/>
                </a:lnTo>
                <a:lnTo>
                  <a:pt x="2736696" y="735970"/>
                </a:lnTo>
                <a:lnTo>
                  <a:pt x="2733660" y="735955"/>
                </a:lnTo>
                <a:close/>
                <a:moveTo>
                  <a:pt x="1941104" y="718460"/>
                </a:moveTo>
                <a:lnTo>
                  <a:pt x="1946742" y="721074"/>
                </a:lnTo>
                <a:lnTo>
                  <a:pt x="1948372" y="721829"/>
                </a:lnTo>
                <a:lnTo>
                  <a:pt x="1946040" y="723409"/>
                </a:lnTo>
                <a:lnTo>
                  <a:pt x="1943554" y="722260"/>
                </a:lnTo>
                <a:lnTo>
                  <a:pt x="1938672" y="720014"/>
                </a:lnTo>
                <a:close/>
                <a:moveTo>
                  <a:pt x="1885224" y="718034"/>
                </a:moveTo>
                <a:lnTo>
                  <a:pt x="1895212" y="722632"/>
                </a:lnTo>
                <a:lnTo>
                  <a:pt x="1893339" y="724132"/>
                </a:lnTo>
                <a:lnTo>
                  <a:pt x="1883288" y="719632"/>
                </a:lnTo>
                <a:close/>
                <a:moveTo>
                  <a:pt x="2708429" y="717997"/>
                </a:moveTo>
                <a:lnTo>
                  <a:pt x="2708755" y="718016"/>
                </a:lnTo>
                <a:lnTo>
                  <a:pt x="2726157" y="735919"/>
                </a:lnTo>
                <a:lnTo>
                  <a:pt x="2722175" y="735900"/>
                </a:lnTo>
                <a:lnTo>
                  <a:pt x="2722168" y="735900"/>
                </a:lnTo>
                <a:lnTo>
                  <a:pt x="2722133" y="735900"/>
                </a:lnTo>
                <a:lnTo>
                  <a:pt x="2722126" y="735900"/>
                </a:lnTo>
                <a:lnTo>
                  <a:pt x="2722092" y="735900"/>
                </a:lnTo>
                <a:lnTo>
                  <a:pt x="2720579" y="735988"/>
                </a:lnTo>
                <a:lnTo>
                  <a:pt x="2720229" y="735346"/>
                </a:lnTo>
                <a:lnTo>
                  <a:pt x="2704712" y="718361"/>
                </a:lnTo>
                <a:close/>
                <a:moveTo>
                  <a:pt x="2515438" y="717314"/>
                </a:moveTo>
                <a:lnTo>
                  <a:pt x="2497672" y="744488"/>
                </a:lnTo>
                <a:lnTo>
                  <a:pt x="2480202" y="751271"/>
                </a:lnTo>
                <a:lnTo>
                  <a:pt x="2507397" y="718206"/>
                </a:lnTo>
                <a:close/>
                <a:moveTo>
                  <a:pt x="779651" y="716731"/>
                </a:moveTo>
                <a:lnTo>
                  <a:pt x="780122" y="716886"/>
                </a:lnTo>
                <a:lnTo>
                  <a:pt x="780574" y="717035"/>
                </a:lnTo>
                <a:lnTo>
                  <a:pt x="781048" y="717191"/>
                </a:lnTo>
                <a:lnTo>
                  <a:pt x="780199" y="717017"/>
                </a:lnTo>
                <a:lnTo>
                  <a:pt x="780056" y="716962"/>
                </a:lnTo>
                <a:lnTo>
                  <a:pt x="779948" y="716921"/>
                </a:lnTo>
                <a:lnTo>
                  <a:pt x="779600" y="716788"/>
                </a:lnTo>
                <a:close/>
                <a:moveTo>
                  <a:pt x="1099502" y="716403"/>
                </a:moveTo>
                <a:lnTo>
                  <a:pt x="1101472" y="717205"/>
                </a:lnTo>
                <a:lnTo>
                  <a:pt x="1100751" y="718201"/>
                </a:lnTo>
                <a:lnTo>
                  <a:pt x="1100610" y="718396"/>
                </a:lnTo>
                <a:lnTo>
                  <a:pt x="1098595" y="717596"/>
                </a:lnTo>
                <a:close/>
                <a:moveTo>
                  <a:pt x="1067675" y="716164"/>
                </a:moveTo>
                <a:lnTo>
                  <a:pt x="1072082" y="716813"/>
                </a:lnTo>
                <a:lnTo>
                  <a:pt x="1077968" y="717681"/>
                </a:lnTo>
                <a:lnTo>
                  <a:pt x="1081066" y="718138"/>
                </a:lnTo>
                <a:lnTo>
                  <a:pt x="1079283" y="720502"/>
                </a:lnTo>
                <a:close/>
                <a:moveTo>
                  <a:pt x="2744752" y="715836"/>
                </a:moveTo>
                <a:lnTo>
                  <a:pt x="2744918" y="715954"/>
                </a:lnTo>
                <a:lnTo>
                  <a:pt x="2744880" y="715952"/>
                </a:lnTo>
                <a:close/>
                <a:moveTo>
                  <a:pt x="1971175" y="715498"/>
                </a:moveTo>
                <a:lnTo>
                  <a:pt x="1977308" y="718322"/>
                </a:lnTo>
                <a:lnTo>
                  <a:pt x="1975487" y="719717"/>
                </a:lnTo>
                <a:lnTo>
                  <a:pt x="1969326" y="716820"/>
                </a:lnTo>
                <a:close/>
                <a:moveTo>
                  <a:pt x="2532099" y="715466"/>
                </a:moveTo>
                <a:lnTo>
                  <a:pt x="2522610" y="735422"/>
                </a:lnTo>
                <a:lnTo>
                  <a:pt x="2519905" y="735856"/>
                </a:lnTo>
                <a:lnTo>
                  <a:pt x="2506677" y="740993"/>
                </a:lnTo>
                <a:lnTo>
                  <a:pt x="2522621" y="716517"/>
                </a:lnTo>
                <a:close/>
                <a:moveTo>
                  <a:pt x="1916570" y="715287"/>
                </a:moveTo>
                <a:lnTo>
                  <a:pt x="1918450" y="716164"/>
                </a:lnTo>
                <a:lnTo>
                  <a:pt x="1926728" y="719996"/>
                </a:lnTo>
                <a:lnTo>
                  <a:pt x="1924464" y="721440"/>
                </a:lnTo>
                <a:lnTo>
                  <a:pt x="1914639" y="716899"/>
                </a:lnTo>
                <a:close/>
                <a:moveTo>
                  <a:pt x="1824714" y="714714"/>
                </a:moveTo>
                <a:lnTo>
                  <a:pt x="1833284" y="722091"/>
                </a:lnTo>
                <a:lnTo>
                  <a:pt x="1837075" y="723727"/>
                </a:lnTo>
                <a:lnTo>
                  <a:pt x="1836292" y="724294"/>
                </a:lnTo>
                <a:lnTo>
                  <a:pt x="1835519" y="723952"/>
                </a:lnTo>
                <a:lnTo>
                  <a:pt x="1828577" y="720905"/>
                </a:lnTo>
                <a:lnTo>
                  <a:pt x="1823053" y="715952"/>
                </a:lnTo>
                <a:close/>
                <a:moveTo>
                  <a:pt x="1858140" y="714592"/>
                </a:moveTo>
                <a:lnTo>
                  <a:pt x="1865811" y="718025"/>
                </a:lnTo>
                <a:lnTo>
                  <a:pt x="1869161" y="719572"/>
                </a:lnTo>
                <a:lnTo>
                  <a:pt x="1866682" y="721346"/>
                </a:lnTo>
                <a:lnTo>
                  <a:pt x="1860072" y="718365"/>
                </a:lnTo>
                <a:lnTo>
                  <a:pt x="1855649" y="716406"/>
                </a:lnTo>
                <a:close/>
                <a:moveTo>
                  <a:pt x="2546803" y="713835"/>
                </a:moveTo>
                <a:lnTo>
                  <a:pt x="2539168" y="732251"/>
                </a:lnTo>
                <a:lnTo>
                  <a:pt x="2538931" y="732803"/>
                </a:lnTo>
                <a:lnTo>
                  <a:pt x="2530200" y="734204"/>
                </a:lnTo>
                <a:lnTo>
                  <a:pt x="2539462" y="714649"/>
                </a:lnTo>
                <a:close/>
                <a:moveTo>
                  <a:pt x="1948445" y="713773"/>
                </a:moveTo>
                <a:lnTo>
                  <a:pt x="1951320" y="715147"/>
                </a:lnTo>
                <a:lnTo>
                  <a:pt x="1955412" y="717061"/>
                </a:lnTo>
                <a:lnTo>
                  <a:pt x="1954036" y="717993"/>
                </a:lnTo>
                <a:lnTo>
                  <a:pt x="1948974" y="715655"/>
                </a:lnTo>
                <a:lnTo>
                  <a:pt x="1946966" y="714716"/>
                </a:lnTo>
                <a:close/>
                <a:moveTo>
                  <a:pt x="1891873" y="712808"/>
                </a:moveTo>
                <a:lnTo>
                  <a:pt x="1892566" y="713138"/>
                </a:lnTo>
                <a:lnTo>
                  <a:pt x="1901790" y="717364"/>
                </a:lnTo>
                <a:lnTo>
                  <a:pt x="1899998" y="718797"/>
                </a:lnTo>
                <a:lnTo>
                  <a:pt x="1889997" y="714206"/>
                </a:lnTo>
                <a:close/>
                <a:moveTo>
                  <a:pt x="2562449" y="712099"/>
                </a:moveTo>
                <a:lnTo>
                  <a:pt x="2560196" y="719475"/>
                </a:lnTo>
                <a:lnTo>
                  <a:pt x="2556596" y="729967"/>
                </a:lnTo>
                <a:lnTo>
                  <a:pt x="2544840" y="731854"/>
                </a:lnTo>
                <a:lnTo>
                  <a:pt x="2552740" y="713176"/>
                </a:lnTo>
                <a:close/>
                <a:moveTo>
                  <a:pt x="2747098" y="710967"/>
                </a:moveTo>
                <a:lnTo>
                  <a:pt x="2794545" y="715698"/>
                </a:lnTo>
                <a:lnTo>
                  <a:pt x="2860259" y="729792"/>
                </a:lnTo>
                <a:lnTo>
                  <a:pt x="2805041" y="719465"/>
                </a:lnTo>
                <a:lnTo>
                  <a:pt x="2754579" y="716518"/>
                </a:lnTo>
                <a:close/>
                <a:moveTo>
                  <a:pt x="755528" y="710732"/>
                </a:moveTo>
                <a:lnTo>
                  <a:pt x="771684" y="716308"/>
                </a:lnTo>
                <a:lnTo>
                  <a:pt x="771272" y="716770"/>
                </a:lnTo>
                <a:lnTo>
                  <a:pt x="766694" y="721893"/>
                </a:lnTo>
                <a:lnTo>
                  <a:pt x="762388" y="726713"/>
                </a:lnTo>
                <a:cubicBezTo>
                  <a:pt x="723322" y="771388"/>
                  <a:pt x="684354" y="816705"/>
                  <a:pt x="646636" y="860774"/>
                </a:cubicBezTo>
                <a:lnTo>
                  <a:pt x="638676" y="870088"/>
                </a:lnTo>
                <a:cubicBezTo>
                  <a:pt x="621404" y="890408"/>
                  <a:pt x="602947" y="911235"/>
                  <a:pt x="586013" y="931386"/>
                </a:cubicBezTo>
                <a:cubicBezTo>
                  <a:pt x="442419" y="1097164"/>
                  <a:pt x="319653" y="1247024"/>
                  <a:pt x="261402" y="1318990"/>
                </a:cubicBezTo>
                <a:lnTo>
                  <a:pt x="253951" y="1327966"/>
                </a:lnTo>
                <a:cubicBezTo>
                  <a:pt x="235844" y="1352188"/>
                  <a:pt x="214425" y="1373533"/>
                  <a:pt x="190442" y="1391442"/>
                </a:cubicBezTo>
                <a:lnTo>
                  <a:pt x="143562" y="1416911"/>
                </a:lnTo>
                <a:lnTo>
                  <a:pt x="143207" y="1415681"/>
                </a:lnTo>
                <a:lnTo>
                  <a:pt x="142628" y="1417419"/>
                </a:lnTo>
                <a:lnTo>
                  <a:pt x="135507" y="1421287"/>
                </a:lnTo>
                <a:lnTo>
                  <a:pt x="133905" y="1417414"/>
                </a:lnTo>
                <a:lnTo>
                  <a:pt x="191920" y="1378330"/>
                </a:lnTo>
                <a:cubicBezTo>
                  <a:pt x="212746" y="1360938"/>
                  <a:pt x="231784" y="1341405"/>
                  <a:pt x="248702" y="1320008"/>
                </a:cubicBezTo>
                <a:cubicBezTo>
                  <a:pt x="309493" y="1242623"/>
                  <a:pt x="432936" y="1086836"/>
                  <a:pt x="578394" y="917503"/>
                </a:cubicBezTo>
                <a:cubicBezTo>
                  <a:pt x="593973" y="899384"/>
                  <a:pt x="609552" y="880587"/>
                  <a:pt x="624961" y="863654"/>
                </a:cubicBezTo>
                <a:lnTo>
                  <a:pt x="639015" y="846721"/>
                </a:lnTo>
                <a:close/>
                <a:moveTo>
                  <a:pt x="1924239" y="710620"/>
                </a:moveTo>
                <a:lnTo>
                  <a:pt x="1925566" y="711252"/>
                </a:lnTo>
                <a:lnTo>
                  <a:pt x="1933044" y="714721"/>
                </a:lnTo>
                <a:lnTo>
                  <a:pt x="1930973" y="716474"/>
                </a:lnTo>
                <a:lnTo>
                  <a:pt x="1921536" y="712135"/>
                </a:lnTo>
                <a:close/>
                <a:moveTo>
                  <a:pt x="1084438" y="710595"/>
                </a:moveTo>
                <a:lnTo>
                  <a:pt x="1085633" y="710758"/>
                </a:lnTo>
                <a:lnTo>
                  <a:pt x="1085767" y="710812"/>
                </a:lnTo>
                <a:lnTo>
                  <a:pt x="1086397" y="711069"/>
                </a:lnTo>
                <a:lnTo>
                  <a:pt x="1085032" y="712879"/>
                </a:lnTo>
                <a:lnTo>
                  <a:pt x="1080234" y="711700"/>
                </a:lnTo>
                <a:lnTo>
                  <a:pt x="1081982" y="711241"/>
                </a:lnTo>
                <a:lnTo>
                  <a:pt x="1083248" y="710908"/>
                </a:lnTo>
                <a:close/>
                <a:moveTo>
                  <a:pt x="2577107" y="710473"/>
                </a:moveTo>
                <a:lnTo>
                  <a:pt x="2576526" y="715973"/>
                </a:lnTo>
                <a:lnTo>
                  <a:pt x="2573718" y="727219"/>
                </a:lnTo>
                <a:lnTo>
                  <a:pt x="2563830" y="728807"/>
                </a:lnTo>
                <a:lnTo>
                  <a:pt x="2569047" y="711367"/>
                </a:lnTo>
                <a:close/>
                <a:moveTo>
                  <a:pt x="2590468" y="710068"/>
                </a:moveTo>
                <a:lnTo>
                  <a:pt x="2589643" y="724663"/>
                </a:lnTo>
                <a:lnTo>
                  <a:pt x="2580079" y="726198"/>
                </a:lnTo>
                <a:lnTo>
                  <a:pt x="2582994" y="714280"/>
                </a:lnTo>
                <a:lnTo>
                  <a:pt x="2583355" y="710068"/>
                </a:lnTo>
                <a:lnTo>
                  <a:pt x="2586611" y="710068"/>
                </a:lnTo>
                <a:lnTo>
                  <a:pt x="2586648" y="710068"/>
                </a:lnTo>
                <a:lnTo>
                  <a:pt x="2586685" y="710068"/>
                </a:lnTo>
                <a:close/>
                <a:moveTo>
                  <a:pt x="2142214" y="710025"/>
                </a:moveTo>
                <a:lnTo>
                  <a:pt x="2126946" y="729862"/>
                </a:lnTo>
                <a:cubicBezTo>
                  <a:pt x="2113168" y="749640"/>
                  <a:pt x="2098287" y="773061"/>
                  <a:pt x="2082712" y="800662"/>
                </a:cubicBezTo>
                <a:lnTo>
                  <a:pt x="2082276" y="801524"/>
                </a:lnTo>
                <a:lnTo>
                  <a:pt x="2056951" y="849883"/>
                </a:lnTo>
                <a:lnTo>
                  <a:pt x="2048483" y="868117"/>
                </a:lnTo>
                <a:lnTo>
                  <a:pt x="2043322" y="878293"/>
                </a:lnTo>
                <a:lnTo>
                  <a:pt x="2038988" y="888568"/>
                </a:lnTo>
                <a:lnTo>
                  <a:pt x="2029331" y="909347"/>
                </a:lnTo>
                <a:lnTo>
                  <a:pt x="2000958" y="978717"/>
                </a:lnTo>
                <a:lnTo>
                  <a:pt x="2000533" y="979726"/>
                </a:lnTo>
                <a:lnTo>
                  <a:pt x="1971766" y="1060231"/>
                </a:lnTo>
                <a:lnTo>
                  <a:pt x="1971652" y="1060086"/>
                </a:lnTo>
                <a:lnTo>
                  <a:pt x="1964802" y="1054013"/>
                </a:lnTo>
                <a:lnTo>
                  <a:pt x="1967659" y="1045200"/>
                </a:lnTo>
                <a:cubicBezTo>
                  <a:pt x="2007347" y="932233"/>
                  <a:pt x="2048032" y="851207"/>
                  <a:pt x="2081896" y="794904"/>
                </a:cubicBezTo>
                <a:cubicBezTo>
                  <a:pt x="2100395" y="764466"/>
                  <a:pt x="2118114" y="739405"/>
                  <a:pt x="2134286" y="718934"/>
                </a:cubicBezTo>
                <a:close/>
                <a:moveTo>
                  <a:pt x="2602678" y="709987"/>
                </a:moveTo>
                <a:lnTo>
                  <a:pt x="2603088" y="723275"/>
                </a:lnTo>
                <a:lnTo>
                  <a:pt x="2598368" y="723275"/>
                </a:lnTo>
                <a:lnTo>
                  <a:pt x="2598330" y="723275"/>
                </a:lnTo>
                <a:lnTo>
                  <a:pt x="2598291" y="723275"/>
                </a:lnTo>
                <a:lnTo>
                  <a:pt x="2595106" y="723786"/>
                </a:lnTo>
                <a:lnTo>
                  <a:pt x="2595671" y="710068"/>
                </a:lnTo>
                <a:lnTo>
                  <a:pt x="2600663" y="710068"/>
                </a:lnTo>
                <a:lnTo>
                  <a:pt x="2600702" y="710068"/>
                </a:lnTo>
                <a:lnTo>
                  <a:pt x="2600740" y="710068"/>
                </a:lnTo>
                <a:close/>
                <a:moveTo>
                  <a:pt x="2614054" y="709506"/>
                </a:moveTo>
                <a:lnTo>
                  <a:pt x="2616699" y="723275"/>
                </a:lnTo>
                <a:lnTo>
                  <a:pt x="2608669" y="723275"/>
                </a:lnTo>
                <a:lnTo>
                  <a:pt x="2608075" y="709759"/>
                </a:lnTo>
                <a:close/>
                <a:moveTo>
                  <a:pt x="1104806" y="709430"/>
                </a:moveTo>
                <a:lnTo>
                  <a:pt x="1106350" y="710081"/>
                </a:lnTo>
                <a:lnTo>
                  <a:pt x="1106537" y="710159"/>
                </a:lnTo>
                <a:lnTo>
                  <a:pt x="1106561" y="710169"/>
                </a:lnTo>
                <a:lnTo>
                  <a:pt x="1106553" y="710181"/>
                </a:lnTo>
                <a:lnTo>
                  <a:pt x="1106496" y="710259"/>
                </a:lnTo>
                <a:lnTo>
                  <a:pt x="1106229" y="710628"/>
                </a:lnTo>
                <a:lnTo>
                  <a:pt x="1104401" y="709962"/>
                </a:lnTo>
                <a:close/>
                <a:moveTo>
                  <a:pt x="2449675" y="709377"/>
                </a:moveTo>
                <a:lnTo>
                  <a:pt x="2446123" y="712115"/>
                </a:lnTo>
                <a:lnTo>
                  <a:pt x="2440786" y="717753"/>
                </a:lnTo>
                <a:lnTo>
                  <a:pt x="2433117" y="723932"/>
                </a:lnTo>
                <a:lnTo>
                  <a:pt x="2404357" y="756228"/>
                </a:lnTo>
                <a:lnTo>
                  <a:pt x="2386299" y="775303"/>
                </a:lnTo>
                <a:lnTo>
                  <a:pt x="2382014" y="781327"/>
                </a:lnTo>
                <a:lnTo>
                  <a:pt x="2379633" y="784000"/>
                </a:lnTo>
                <a:lnTo>
                  <a:pt x="2376469" y="789056"/>
                </a:lnTo>
                <a:lnTo>
                  <a:pt x="2358071" y="808057"/>
                </a:lnTo>
                <a:lnTo>
                  <a:pt x="2306092" y="882002"/>
                </a:lnTo>
                <a:lnTo>
                  <a:pt x="2301321" y="878967"/>
                </a:lnTo>
                <a:lnTo>
                  <a:pt x="2307077" y="866531"/>
                </a:lnTo>
                <a:lnTo>
                  <a:pt x="2308609" y="864031"/>
                </a:lnTo>
                <a:lnTo>
                  <a:pt x="2346764" y="804995"/>
                </a:lnTo>
                <a:lnTo>
                  <a:pt x="2357973" y="790239"/>
                </a:lnTo>
                <a:lnTo>
                  <a:pt x="2378512" y="767003"/>
                </a:lnTo>
                <a:lnTo>
                  <a:pt x="2420752" y="725724"/>
                </a:lnTo>
                <a:lnTo>
                  <a:pt x="2433392" y="715110"/>
                </a:lnTo>
                <a:close/>
                <a:moveTo>
                  <a:pt x="1832071" y="709233"/>
                </a:moveTo>
                <a:lnTo>
                  <a:pt x="1840061" y="715656"/>
                </a:lnTo>
                <a:lnTo>
                  <a:pt x="1845072" y="717934"/>
                </a:lnTo>
                <a:lnTo>
                  <a:pt x="1843163" y="719318"/>
                </a:lnTo>
                <a:lnTo>
                  <a:pt x="1835859" y="716164"/>
                </a:lnTo>
                <a:lnTo>
                  <a:pt x="1829712" y="710990"/>
                </a:lnTo>
                <a:close/>
                <a:moveTo>
                  <a:pt x="1865774" y="709037"/>
                </a:moveTo>
                <a:lnTo>
                  <a:pt x="1873078" y="712440"/>
                </a:lnTo>
                <a:lnTo>
                  <a:pt x="1876797" y="714152"/>
                </a:lnTo>
                <a:lnTo>
                  <a:pt x="1874651" y="715676"/>
                </a:lnTo>
                <a:lnTo>
                  <a:pt x="1868369" y="712775"/>
                </a:lnTo>
                <a:lnTo>
                  <a:pt x="1863621" y="710603"/>
                </a:lnTo>
                <a:close/>
                <a:moveTo>
                  <a:pt x="2626843" y="708967"/>
                </a:moveTo>
                <a:lnTo>
                  <a:pt x="2630207" y="721960"/>
                </a:lnTo>
                <a:lnTo>
                  <a:pt x="2623288" y="722645"/>
                </a:lnTo>
                <a:lnTo>
                  <a:pt x="2621381" y="709197"/>
                </a:lnTo>
                <a:close/>
                <a:moveTo>
                  <a:pt x="2367432" y="708746"/>
                </a:moveTo>
                <a:lnTo>
                  <a:pt x="2355350" y="720139"/>
                </a:lnTo>
                <a:lnTo>
                  <a:pt x="2320734" y="744193"/>
                </a:lnTo>
                <a:lnTo>
                  <a:pt x="2303734" y="760823"/>
                </a:lnTo>
                <a:lnTo>
                  <a:pt x="2294030" y="768192"/>
                </a:lnTo>
                <a:lnTo>
                  <a:pt x="2286492" y="777702"/>
                </a:lnTo>
                <a:lnTo>
                  <a:pt x="2269459" y="794376"/>
                </a:lnTo>
                <a:lnTo>
                  <a:pt x="2227326" y="852323"/>
                </a:lnTo>
                <a:lnTo>
                  <a:pt x="2226935" y="852816"/>
                </a:lnTo>
                <a:lnTo>
                  <a:pt x="2222203" y="861714"/>
                </a:lnTo>
                <a:lnTo>
                  <a:pt x="2221697" y="861663"/>
                </a:lnTo>
                <a:lnTo>
                  <a:pt x="2221686" y="861665"/>
                </a:lnTo>
                <a:lnTo>
                  <a:pt x="2221665" y="861663"/>
                </a:lnTo>
                <a:lnTo>
                  <a:pt x="2221655" y="861665"/>
                </a:lnTo>
                <a:lnTo>
                  <a:pt x="2221633" y="861663"/>
                </a:lnTo>
                <a:lnTo>
                  <a:pt x="2220503" y="861893"/>
                </a:lnTo>
                <a:lnTo>
                  <a:pt x="2218970" y="861752"/>
                </a:lnTo>
                <a:lnTo>
                  <a:pt x="2218960" y="861754"/>
                </a:lnTo>
                <a:lnTo>
                  <a:pt x="2218938" y="861752"/>
                </a:lnTo>
                <a:lnTo>
                  <a:pt x="2218928" y="861754"/>
                </a:lnTo>
                <a:lnTo>
                  <a:pt x="2218906" y="861752"/>
                </a:lnTo>
                <a:lnTo>
                  <a:pt x="2210393" y="863570"/>
                </a:lnTo>
                <a:lnTo>
                  <a:pt x="2240274" y="813647"/>
                </a:lnTo>
                <a:lnTo>
                  <a:pt x="2254357" y="795451"/>
                </a:lnTo>
                <a:lnTo>
                  <a:pt x="2260642" y="787677"/>
                </a:lnTo>
                <a:lnTo>
                  <a:pt x="2277681" y="771588"/>
                </a:lnTo>
                <a:lnTo>
                  <a:pt x="2325717" y="733030"/>
                </a:lnTo>
                <a:lnTo>
                  <a:pt x="2344969" y="719965"/>
                </a:lnTo>
                <a:close/>
                <a:moveTo>
                  <a:pt x="1956686" y="708508"/>
                </a:moveTo>
                <a:lnTo>
                  <a:pt x="1963299" y="711712"/>
                </a:lnTo>
                <a:lnTo>
                  <a:pt x="1961318" y="713055"/>
                </a:lnTo>
                <a:lnTo>
                  <a:pt x="1954551" y="709873"/>
                </a:lnTo>
                <a:close/>
                <a:moveTo>
                  <a:pt x="2639487" y="708433"/>
                </a:moveTo>
                <a:lnTo>
                  <a:pt x="2640515" y="709972"/>
                </a:lnTo>
                <a:lnTo>
                  <a:pt x="2640803" y="710931"/>
                </a:lnTo>
                <a:lnTo>
                  <a:pt x="2643370" y="720657"/>
                </a:lnTo>
                <a:lnTo>
                  <a:pt x="2636356" y="721351"/>
                </a:lnTo>
                <a:lnTo>
                  <a:pt x="2633714" y="708677"/>
                </a:lnTo>
                <a:close/>
                <a:moveTo>
                  <a:pt x="2649280" y="708019"/>
                </a:moveTo>
                <a:lnTo>
                  <a:pt x="2655212" y="716174"/>
                </a:lnTo>
                <a:lnTo>
                  <a:pt x="2655563" y="717137"/>
                </a:lnTo>
                <a:lnTo>
                  <a:pt x="2656295" y="719377"/>
                </a:lnTo>
                <a:lnTo>
                  <a:pt x="2649825" y="720018"/>
                </a:lnTo>
                <a:lnTo>
                  <a:pt x="2646386" y="708920"/>
                </a:lnTo>
                <a:lnTo>
                  <a:pt x="2646177" y="708150"/>
                </a:lnTo>
                <a:close/>
                <a:moveTo>
                  <a:pt x="2715505" y="707818"/>
                </a:moveTo>
                <a:lnTo>
                  <a:pt x="2717788" y="708046"/>
                </a:lnTo>
                <a:lnTo>
                  <a:pt x="2724877" y="714784"/>
                </a:lnTo>
                <a:lnTo>
                  <a:pt x="2722476" y="714644"/>
                </a:lnTo>
                <a:close/>
                <a:moveTo>
                  <a:pt x="2658500" y="707630"/>
                </a:moveTo>
                <a:lnTo>
                  <a:pt x="2666808" y="718337"/>
                </a:lnTo>
                <a:lnTo>
                  <a:pt x="2662057" y="718807"/>
                </a:lnTo>
                <a:lnTo>
                  <a:pt x="2660860" y="715554"/>
                </a:lnTo>
                <a:lnTo>
                  <a:pt x="2660215" y="713597"/>
                </a:lnTo>
                <a:lnTo>
                  <a:pt x="2655929" y="707739"/>
                </a:lnTo>
                <a:close/>
                <a:moveTo>
                  <a:pt x="1899348" y="707236"/>
                </a:moveTo>
                <a:lnTo>
                  <a:pt x="1900586" y="707824"/>
                </a:lnTo>
                <a:lnTo>
                  <a:pt x="1908869" y="711693"/>
                </a:lnTo>
                <a:lnTo>
                  <a:pt x="1906860" y="713304"/>
                </a:lnTo>
                <a:lnTo>
                  <a:pt x="1897197" y="708836"/>
                </a:lnTo>
                <a:close/>
                <a:moveTo>
                  <a:pt x="2668668" y="707201"/>
                </a:moveTo>
                <a:lnTo>
                  <a:pt x="2676996" y="717329"/>
                </a:lnTo>
                <a:lnTo>
                  <a:pt x="2674549" y="717571"/>
                </a:lnTo>
                <a:lnTo>
                  <a:pt x="2666536" y="707291"/>
                </a:lnTo>
                <a:close/>
                <a:moveTo>
                  <a:pt x="2677957" y="706809"/>
                </a:moveTo>
                <a:lnTo>
                  <a:pt x="2686326" y="716405"/>
                </a:lnTo>
                <a:lnTo>
                  <a:pt x="2683349" y="716699"/>
                </a:lnTo>
                <a:lnTo>
                  <a:pt x="2675291" y="706922"/>
                </a:lnTo>
                <a:close/>
                <a:moveTo>
                  <a:pt x="2705288" y="706800"/>
                </a:moveTo>
                <a:lnTo>
                  <a:pt x="2707201" y="706991"/>
                </a:lnTo>
                <a:lnTo>
                  <a:pt x="2714518" y="714179"/>
                </a:lnTo>
                <a:lnTo>
                  <a:pt x="2712345" y="714052"/>
                </a:lnTo>
                <a:close/>
                <a:moveTo>
                  <a:pt x="2687035" y="706426"/>
                </a:moveTo>
                <a:lnTo>
                  <a:pt x="2695474" y="715500"/>
                </a:lnTo>
                <a:lnTo>
                  <a:pt x="2693595" y="715686"/>
                </a:lnTo>
                <a:lnTo>
                  <a:pt x="2685502" y="706491"/>
                </a:lnTo>
                <a:close/>
                <a:moveTo>
                  <a:pt x="1932307" y="706096"/>
                </a:moveTo>
                <a:lnTo>
                  <a:pt x="1935732" y="707697"/>
                </a:lnTo>
                <a:lnTo>
                  <a:pt x="1939837" y="709659"/>
                </a:lnTo>
                <a:lnTo>
                  <a:pt x="1938223" y="710627"/>
                </a:lnTo>
                <a:lnTo>
                  <a:pt x="1930592" y="707058"/>
                </a:lnTo>
                <a:close/>
                <a:moveTo>
                  <a:pt x="2697075" y="706002"/>
                </a:moveTo>
                <a:lnTo>
                  <a:pt x="2705356" y="714522"/>
                </a:lnTo>
                <a:lnTo>
                  <a:pt x="2701550" y="714899"/>
                </a:lnTo>
                <a:lnTo>
                  <a:pt x="2693556" y="706151"/>
                </a:lnTo>
                <a:close/>
                <a:moveTo>
                  <a:pt x="1872827" y="703899"/>
                </a:moveTo>
                <a:lnTo>
                  <a:pt x="1879338" y="706850"/>
                </a:lnTo>
                <a:lnTo>
                  <a:pt x="1883973" y="709054"/>
                </a:lnTo>
                <a:lnTo>
                  <a:pt x="1881980" y="710472"/>
                </a:lnTo>
                <a:lnTo>
                  <a:pt x="1874973" y="707190"/>
                </a:lnTo>
                <a:lnTo>
                  <a:pt x="1870875" y="705320"/>
                </a:lnTo>
                <a:close/>
                <a:moveTo>
                  <a:pt x="1799508" y="703846"/>
                </a:moveTo>
                <a:lnTo>
                  <a:pt x="1799114" y="705115"/>
                </a:lnTo>
                <a:lnTo>
                  <a:pt x="1799114" y="704195"/>
                </a:lnTo>
                <a:close/>
                <a:moveTo>
                  <a:pt x="1839732" y="703526"/>
                </a:moveTo>
                <a:lnTo>
                  <a:pt x="1848696" y="710236"/>
                </a:lnTo>
                <a:lnTo>
                  <a:pt x="1852962" y="712220"/>
                </a:lnTo>
                <a:lnTo>
                  <a:pt x="1850393" y="714080"/>
                </a:lnTo>
                <a:lnTo>
                  <a:pt x="1849742" y="713792"/>
                </a:lnTo>
                <a:lnTo>
                  <a:pt x="1842462" y="710406"/>
                </a:lnTo>
                <a:lnTo>
                  <a:pt x="1836695" y="705788"/>
                </a:lnTo>
                <a:close/>
                <a:moveTo>
                  <a:pt x="733085" y="702985"/>
                </a:moveTo>
                <a:lnTo>
                  <a:pt x="741807" y="705996"/>
                </a:lnTo>
                <a:lnTo>
                  <a:pt x="749482" y="708645"/>
                </a:lnTo>
                <a:lnTo>
                  <a:pt x="634613" y="842657"/>
                </a:lnTo>
                <a:lnTo>
                  <a:pt x="620558" y="859590"/>
                </a:lnTo>
                <a:cubicBezTo>
                  <a:pt x="604979" y="878047"/>
                  <a:pt x="589569" y="896335"/>
                  <a:pt x="573991" y="914454"/>
                </a:cubicBezTo>
                <a:cubicBezTo>
                  <a:pt x="428535" y="1083788"/>
                  <a:pt x="304752" y="1239066"/>
                  <a:pt x="244129" y="1317130"/>
                </a:cubicBezTo>
                <a:cubicBezTo>
                  <a:pt x="227450" y="1338139"/>
                  <a:pt x="208672" y="1357295"/>
                  <a:pt x="188128" y="1374320"/>
                </a:cubicBezTo>
                <a:lnTo>
                  <a:pt x="162676" y="1391293"/>
                </a:lnTo>
                <a:lnTo>
                  <a:pt x="132101" y="1411682"/>
                </a:lnTo>
                <a:lnTo>
                  <a:pt x="131699" y="1410129"/>
                </a:lnTo>
                <a:lnTo>
                  <a:pt x="131164" y="1408060"/>
                </a:lnTo>
                <a:lnTo>
                  <a:pt x="186230" y="1366668"/>
                </a:lnTo>
                <a:cubicBezTo>
                  <a:pt x="205756" y="1348983"/>
                  <a:pt x="223670" y="1329516"/>
                  <a:pt x="239725" y="1308492"/>
                </a:cubicBezTo>
                <a:cubicBezTo>
                  <a:pt x="274946" y="1261587"/>
                  <a:pt x="402624" y="1093437"/>
                  <a:pt x="565862" y="899551"/>
                </a:cubicBezTo>
                <a:cubicBezTo>
                  <a:pt x="579408" y="883464"/>
                  <a:pt x="593124" y="868056"/>
                  <a:pt x="606671" y="851122"/>
                </a:cubicBezTo>
                <a:lnTo>
                  <a:pt x="626482" y="827416"/>
                </a:lnTo>
                <a:close/>
                <a:moveTo>
                  <a:pt x="1800960" y="702563"/>
                </a:moveTo>
                <a:lnTo>
                  <a:pt x="1813139" y="713749"/>
                </a:lnTo>
                <a:lnTo>
                  <a:pt x="1809823" y="715858"/>
                </a:lnTo>
                <a:lnTo>
                  <a:pt x="1807265" y="713482"/>
                </a:lnTo>
                <a:lnTo>
                  <a:pt x="1807242" y="713115"/>
                </a:lnTo>
                <a:lnTo>
                  <a:pt x="1807234" y="713144"/>
                </a:lnTo>
                <a:lnTo>
                  <a:pt x="1807232" y="713115"/>
                </a:lnTo>
                <a:lnTo>
                  <a:pt x="1807223" y="713144"/>
                </a:lnTo>
                <a:lnTo>
                  <a:pt x="1807220" y="713115"/>
                </a:lnTo>
                <a:lnTo>
                  <a:pt x="1807145" y="713371"/>
                </a:lnTo>
                <a:lnTo>
                  <a:pt x="1805564" y="711903"/>
                </a:lnTo>
                <a:lnTo>
                  <a:pt x="1805548" y="711592"/>
                </a:lnTo>
                <a:lnTo>
                  <a:pt x="1805537" y="711626"/>
                </a:lnTo>
                <a:lnTo>
                  <a:pt x="1805535" y="711592"/>
                </a:lnTo>
                <a:lnTo>
                  <a:pt x="1805525" y="711625"/>
                </a:lnTo>
                <a:lnTo>
                  <a:pt x="1805523" y="711592"/>
                </a:lnTo>
                <a:lnTo>
                  <a:pt x="1805459" y="711805"/>
                </a:lnTo>
                <a:lnTo>
                  <a:pt x="1804446" y="710864"/>
                </a:lnTo>
                <a:lnTo>
                  <a:pt x="1804362" y="709560"/>
                </a:lnTo>
                <a:lnTo>
                  <a:pt x="1804351" y="709595"/>
                </a:lnTo>
                <a:lnTo>
                  <a:pt x="1804349" y="709560"/>
                </a:lnTo>
                <a:lnTo>
                  <a:pt x="1804339" y="709592"/>
                </a:lnTo>
                <a:lnTo>
                  <a:pt x="1804337" y="709560"/>
                </a:lnTo>
                <a:lnTo>
                  <a:pt x="1804046" y="710493"/>
                </a:lnTo>
                <a:lnTo>
                  <a:pt x="1803494" y="709980"/>
                </a:lnTo>
                <a:lnTo>
                  <a:pt x="1803347" y="707528"/>
                </a:lnTo>
                <a:lnTo>
                  <a:pt x="1803335" y="707565"/>
                </a:lnTo>
                <a:lnTo>
                  <a:pt x="1803333" y="707528"/>
                </a:lnTo>
                <a:lnTo>
                  <a:pt x="1803323" y="707560"/>
                </a:lnTo>
                <a:lnTo>
                  <a:pt x="1803320" y="707528"/>
                </a:lnTo>
                <a:lnTo>
                  <a:pt x="1802772" y="709309"/>
                </a:lnTo>
                <a:lnTo>
                  <a:pt x="1802669" y="709214"/>
                </a:lnTo>
                <a:lnTo>
                  <a:pt x="1802669" y="704987"/>
                </a:lnTo>
                <a:lnTo>
                  <a:pt x="1802656" y="705029"/>
                </a:lnTo>
                <a:lnTo>
                  <a:pt x="1802656" y="704987"/>
                </a:lnTo>
                <a:lnTo>
                  <a:pt x="1802643" y="705029"/>
                </a:lnTo>
                <a:lnTo>
                  <a:pt x="1802643" y="704987"/>
                </a:lnTo>
                <a:lnTo>
                  <a:pt x="1801637" y="708255"/>
                </a:lnTo>
                <a:lnTo>
                  <a:pt x="1801427" y="708061"/>
                </a:lnTo>
                <a:lnTo>
                  <a:pt x="1801144" y="703632"/>
                </a:lnTo>
                <a:lnTo>
                  <a:pt x="1801132" y="703672"/>
                </a:lnTo>
                <a:lnTo>
                  <a:pt x="1801130" y="703632"/>
                </a:lnTo>
                <a:lnTo>
                  <a:pt x="1801121" y="703666"/>
                </a:lnTo>
                <a:lnTo>
                  <a:pt x="1801117" y="703632"/>
                </a:lnTo>
                <a:lnTo>
                  <a:pt x="1800388" y="705976"/>
                </a:lnTo>
                <a:lnTo>
                  <a:pt x="1800211" y="703225"/>
                </a:lnTo>
                <a:close/>
                <a:moveTo>
                  <a:pt x="1906286" y="702068"/>
                </a:moveTo>
                <a:lnTo>
                  <a:pt x="1916353" y="706865"/>
                </a:lnTo>
                <a:lnTo>
                  <a:pt x="1914961" y="708020"/>
                </a:lnTo>
                <a:lnTo>
                  <a:pt x="1913942" y="708591"/>
                </a:lnTo>
                <a:lnTo>
                  <a:pt x="1903862" y="703876"/>
                </a:lnTo>
                <a:close/>
                <a:moveTo>
                  <a:pt x="2709567" y="702005"/>
                </a:moveTo>
                <a:lnTo>
                  <a:pt x="2710328" y="702477"/>
                </a:lnTo>
                <a:lnTo>
                  <a:pt x="2710016" y="702445"/>
                </a:lnTo>
                <a:close/>
                <a:moveTo>
                  <a:pt x="1941296" y="701056"/>
                </a:moveTo>
                <a:lnTo>
                  <a:pt x="1948430" y="704509"/>
                </a:lnTo>
                <a:lnTo>
                  <a:pt x="1946165" y="705867"/>
                </a:lnTo>
                <a:lnTo>
                  <a:pt x="1938906" y="702396"/>
                </a:lnTo>
                <a:close/>
                <a:moveTo>
                  <a:pt x="2732573" y="700195"/>
                </a:moveTo>
                <a:lnTo>
                  <a:pt x="2785866" y="707528"/>
                </a:lnTo>
                <a:lnTo>
                  <a:pt x="2836631" y="719850"/>
                </a:lnTo>
                <a:lnTo>
                  <a:pt x="2795516" y="711041"/>
                </a:lnTo>
                <a:lnTo>
                  <a:pt x="2739618" y="705422"/>
                </a:lnTo>
                <a:close/>
                <a:moveTo>
                  <a:pt x="2698210" y="699526"/>
                </a:moveTo>
                <a:lnTo>
                  <a:pt x="2701611" y="701600"/>
                </a:lnTo>
                <a:lnTo>
                  <a:pt x="2700078" y="701446"/>
                </a:lnTo>
                <a:close/>
                <a:moveTo>
                  <a:pt x="2479599" y="698841"/>
                </a:moveTo>
                <a:lnTo>
                  <a:pt x="2468076" y="708525"/>
                </a:lnTo>
                <a:lnTo>
                  <a:pt x="2459616" y="717257"/>
                </a:lnTo>
                <a:lnTo>
                  <a:pt x="2455698" y="720693"/>
                </a:lnTo>
                <a:lnTo>
                  <a:pt x="2452186" y="724922"/>
                </a:lnTo>
                <a:lnTo>
                  <a:pt x="2441805" y="735640"/>
                </a:lnTo>
                <a:lnTo>
                  <a:pt x="2426050" y="741572"/>
                </a:lnTo>
                <a:lnTo>
                  <a:pt x="2449357" y="717288"/>
                </a:lnTo>
                <a:lnTo>
                  <a:pt x="2457723" y="710036"/>
                </a:lnTo>
                <a:lnTo>
                  <a:pt x="2467377" y="703144"/>
                </a:lnTo>
                <a:close/>
                <a:moveTo>
                  <a:pt x="1805716" y="698359"/>
                </a:moveTo>
                <a:lnTo>
                  <a:pt x="1819149" y="709924"/>
                </a:lnTo>
                <a:lnTo>
                  <a:pt x="1817501" y="710973"/>
                </a:lnTo>
                <a:lnTo>
                  <a:pt x="1804567" y="699375"/>
                </a:lnTo>
                <a:close/>
                <a:moveTo>
                  <a:pt x="1880508" y="698306"/>
                </a:moveTo>
                <a:lnTo>
                  <a:pt x="1886787" y="701263"/>
                </a:lnTo>
                <a:lnTo>
                  <a:pt x="1891679" y="703587"/>
                </a:lnTo>
                <a:lnTo>
                  <a:pt x="1889377" y="705221"/>
                </a:lnTo>
                <a:lnTo>
                  <a:pt x="1881916" y="701771"/>
                </a:lnTo>
                <a:lnTo>
                  <a:pt x="1878205" y="699984"/>
                </a:lnTo>
                <a:close/>
                <a:moveTo>
                  <a:pt x="1846890" y="698194"/>
                </a:moveTo>
                <a:lnTo>
                  <a:pt x="1856318" y="704818"/>
                </a:lnTo>
                <a:lnTo>
                  <a:pt x="1860579" y="706702"/>
                </a:lnTo>
                <a:lnTo>
                  <a:pt x="1858457" y="708240"/>
                </a:lnTo>
                <a:lnTo>
                  <a:pt x="1858380" y="708204"/>
                </a:lnTo>
                <a:lnTo>
                  <a:pt x="1851268" y="704987"/>
                </a:lnTo>
                <a:lnTo>
                  <a:pt x="1844432" y="700024"/>
                </a:lnTo>
                <a:close/>
                <a:moveTo>
                  <a:pt x="1913913" y="697506"/>
                </a:moveTo>
                <a:lnTo>
                  <a:pt x="1923647" y="702052"/>
                </a:lnTo>
                <a:lnTo>
                  <a:pt x="1921942" y="702976"/>
                </a:lnTo>
                <a:lnTo>
                  <a:pt x="1912179" y="698352"/>
                </a:lnTo>
                <a:close/>
                <a:moveTo>
                  <a:pt x="1676950" y="697275"/>
                </a:moveTo>
                <a:lnTo>
                  <a:pt x="1679894" y="698554"/>
                </a:lnTo>
                <a:lnTo>
                  <a:pt x="1681633" y="698910"/>
                </a:lnTo>
                <a:lnTo>
                  <a:pt x="1685649" y="700415"/>
                </a:lnTo>
                <a:lnTo>
                  <a:pt x="1692334" y="701404"/>
                </a:lnTo>
                <a:lnTo>
                  <a:pt x="1670413" y="758328"/>
                </a:lnTo>
                <a:lnTo>
                  <a:pt x="1325603" y="818425"/>
                </a:lnTo>
                <a:lnTo>
                  <a:pt x="1322531" y="806948"/>
                </a:lnTo>
                <a:lnTo>
                  <a:pt x="1322527" y="806941"/>
                </a:lnTo>
                <a:lnTo>
                  <a:pt x="1322518" y="806923"/>
                </a:lnTo>
                <a:lnTo>
                  <a:pt x="1322508" y="806904"/>
                </a:lnTo>
                <a:lnTo>
                  <a:pt x="1666359" y="726325"/>
                </a:lnTo>
                <a:lnTo>
                  <a:pt x="1666359" y="724462"/>
                </a:lnTo>
                <a:close/>
                <a:moveTo>
                  <a:pt x="2497201" y="697090"/>
                </a:moveTo>
                <a:lnTo>
                  <a:pt x="2473172" y="723830"/>
                </a:lnTo>
                <a:lnTo>
                  <a:pt x="2455604" y="730444"/>
                </a:lnTo>
                <a:lnTo>
                  <a:pt x="2457301" y="728412"/>
                </a:lnTo>
                <a:lnTo>
                  <a:pt x="2470185" y="715647"/>
                </a:lnTo>
                <a:lnTo>
                  <a:pt x="2483416" y="703573"/>
                </a:lnTo>
                <a:lnTo>
                  <a:pt x="2491383" y="697563"/>
                </a:lnTo>
                <a:close/>
                <a:moveTo>
                  <a:pt x="1796238" y="695544"/>
                </a:moveTo>
                <a:lnTo>
                  <a:pt x="1797080" y="698379"/>
                </a:lnTo>
                <a:lnTo>
                  <a:pt x="1796869" y="699052"/>
                </a:lnTo>
                <a:lnTo>
                  <a:pt x="1796442" y="699429"/>
                </a:lnTo>
                <a:close/>
                <a:moveTo>
                  <a:pt x="2516208" y="695543"/>
                </a:moveTo>
                <a:lnTo>
                  <a:pt x="2501345" y="713716"/>
                </a:lnTo>
                <a:lnTo>
                  <a:pt x="2499498" y="713920"/>
                </a:lnTo>
                <a:lnTo>
                  <a:pt x="2486246" y="718909"/>
                </a:lnTo>
                <a:lnTo>
                  <a:pt x="2486897" y="718068"/>
                </a:lnTo>
                <a:lnTo>
                  <a:pt x="2509828" y="696063"/>
                </a:lnTo>
                <a:close/>
                <a:moveTo>
                  <a:pt x="2530424" y="694387"/>
                </a:moveTo>
                <a:lnTo>
                  <a:pt x="2519071" y="711757"/>
                </a:lnTo>
                <a:lnTo>
                  <a:pt x="2512063" y="712532"/>
                </a:lnTo>
                <a:lnTo>
                  <a:pt x="2526739" y="694687"/>
                </a:lnTo>
                <a:close/>
                <a:moveTo>
                  <a:pt x="713127" y="694228"/>
                </a:moveTo>
                <a:lnTo>
                  <a:pt x="718771" y="698045"/>
                </a:lnTo>
                <a:lnTo>
                  <a:pt x="727216" y="700959"/>
                </a:lnTo>
                <a:lnTo>
                  <a:pt x="622758" y="823012"/>
                </a:lnTo>
                <a:lnTo>
                  <a:pt x="602944" y="846719"/>
                </a:lnTo>
                <a:lnTo>
                  <a:pt x="562135" y="895826"/>
                </a:lnTo>
                <a:cubicBezTo>
                  <a:pt x="398052" y="1089713"/>
                  <a:pt x="270882" y="1258029"/>
                  <a:pt x="234983" y="1304765"/>
                </a:cubicBezTo>
                <a:lnTo>
                  <a:pt x="182209" y="1362293"/>
                </a:lnTo>
                <a:lnTo>
                  <a:pt x="121993" y="1407622"/>
                </a:lnTo>
                <a:lnTo>
                  <a:pt x="121026" y="1405012"/>
                </a:lnTo>
                <a:lnTo>
                  <a:pt x="120909" y="1404504"/>
                </a:lnTo>
                <a:lnTo>
                  <a:pt x="121363" y="1404166"/>
                </a:lnTo>
                <a:cubicBezTo>
                  <a:pt x="163275" y="1374450"/>
                  <a:pt x="200150" y="1338205"/>
                  <a:pt x="230582" y="1296808"/>
                </a:cubicBezTo>
                <a:cubicBezTo>
                  <a:pt x="299670" y="1200966"/>
                  <a:pt x="420913" y="1041622"/>
                  <a:pt x="554685" y="881602"/>
                </a:cubicBezTo>
                <a:lnTo>
                  <a:pt x="590923" y="838253"/>
                </a:lnTo>
                <a:lnTo>
                  <a:pt x="615985" y="808788"/>
                </a:lnTo>
                <a:close/>
                <a:moveTo>
                  <a:pt x="1812878" y="693798"/>
                </a:moveTo>
                <a:lnTo>
                  <a:pt x="1826843" y="705031"/>
                </a:lnTo>
                <a:lnTo>
                  <a:pt x="1824446" y="706558"/>
                </a:lnTo>
                <a:lnTo>
                  <a:pt x="1810721" y="695006"/>
                </a:lnTo>
                <a:close/>
                <a:moveTo>
                  <a:pt x="2148061" y="693754"/>
                </a:moveTo>
                <a:lnTo>
                  <a:pt x="2143882" y="698319"/>
                </a:lnTo>
                <a:lnTo>
                  <a:pt x="2130971" y="714939"/>
                </a:lnTo>
                <a:lnTo>
                  <a:pt x="2123496" y="723823"/>
                </a:lnTo>
                <a:lnTo>
                  <a:pt x="2119671" y="729475"/>
                </a:lnTo>
                <a:lnTo>
                  <a:pt x="2112657" y="738501"/>
                </a:lnTo>
                <a:cubicBezTo>
                  <a:pt x="2101637" y="753847"/>
                  <a:pt x="2090077" y="771218"/>
                  <a:pt x="2078142" y="790840"/>
                </a:cubicBezTo>
                <a:cubicBezTo>
                  <a:pt x="2043776" y="847143"/>
                  <a:pt x="2003003" y="928084"/>
                  <a:pt x="1963333" y="1040882"/>
                </a:cubicBezTo>
                <a:lnTo>
                  <a:pt x="1960352" y="1050069"/>
                </a:lnTo>
                <a:lnTo>
                  <a:pt x="1951677" y="1042379"/>
                </a:lnTo>
                <a:lnTo>
                  <a:pt x="1957586" y="1024966"/>
                </a:lnTo>
                <a:cubicBezTo>
                  <a:pt x="1997612" y="916571"/>
                  <a:pt x="2039226" y="839271"/>
                  <a:pt x="2074445" y="785761"/>
                </a:cubicBezTo>
                <a:cubicBezTo>
                  <a:pt x="2093496" y="756805"/>
                  <a:pt x="2111785" y="733056"/>
                  <a:pt x="2128503" y="713721"/>
                </a:cubicBezTo>
                <a:close/>
                <a:moveTo>
                  <a:pt x="2682028" y="693532"/>
                </a:moveTo>
                <a:lnTo>
                  <a:pt x="2682717" y="693538"/>
                </a:lnTo>
                <a:lnTo>
                  <a:pt x="2688681" y="697367"/>
                </a:lnTo>
                <a:lnTo>
                  <a:pt x="2692520" y="701315"/>
                </a:lnTo>
                <a:lnTo>
                  <a:pt x="2689256" y="701444"/>
                </a:lnTo>
                <a:close/>
                <a:moveTo>
                  <a:pt x="2674036" y="693459"/>
                </a:moveTo>
                <a:lnTo>
                  <a:pt x="2674764" y="693465"/>
                </a:lnTo>
                <a:lnTo>
                  <a:pt x="2675309" y="693812"/>
                </a:lnTo>
                <a:lnTo>
                  <a:pt x="2682644" y="701704"/>
                </a:lnTo>
                <a:lnTo>
                  <a:pt x="2681336" y="701756"/>
                </a:lnTo>
                <a:close/>
                <a:moveTo>
                  <a:pt x="2664120" y="693368"/>
                </a:moveTo>
                <a:lnTo>
                  <a:pt x="2666246" y="693387"/>
                </a:lnTo>
                <a:lnTo>
                  <a:pt x="2673808" y="702052"/>
                </a:lnTo>
                <a:lnTo>
                  <a:pt x="2671357" y="702149"/>
                </a:lnTo>
                <a:close/>
                <a:moveTo>
                  <a:pt x="2543037" y="693361"/>
                </a:moveTo>
                <a:lnTo>
                  <a:pt x="2539336" y="700247"/>
                </a:lnTo>
                <a:lnTo>
                  <a:pt x="2534682" y="710032"/>
                </a:lnTo>
                <a:lnTo>
                  <a:pt x="2526238" y="710965"/>
                </a:lnTo>
                <a:lnTo>
                  <a:pt x="2537409" y="693819"/>
                </a:lnTo>
                <a:close/>
                <a:moveTo>
                  <a:pt x="2655624" y="693290"/>
                </a:moveTo>
                <a:lnTo>
                  <a:pt x="2657240" y="693305"/>
                </a:lnTo>
                <a:lnTo>
                  <a:pt x="2664727" y="702410"/>
                </a:lnTo>
                <a:lnTo>
                  <a:pt x="2662791" y="702486"/>
                </a:lnTo>
                <a:close/>
                <a:moveTo>
                  <a:pt x="1853579" y="693211"/>
                </a:moveTo>
                <a:lnTo>
                  <a:pt x="1862924" y="699231"/>
                </a:lnTo>
                <a:lnTo>
                  <a:pt x="1867703" y="701524"/>
                </a:lnTo>
                <a:lnTo>
                  <a:pt x="1865738" y="702977"/>
                </a:lnTo>
                <a:lnTo>
                  <a:pt x="1865323" y="702786"/>
                </a:lnTo>
                <a:lnTo>
                  <a:pt x="1858041" y="699570"/>
                </a:lnTo>
                <a:lnTo>
                  <a:pt x="1851294" y="694913"/>
                </a:lnTo>
                <a:close/>
                <a:moveTo>
                  <a:pt x="2645294" y="693196"/>
                </a:moveTo>
                <a:lnTo>
                  <a:pt x="2647315" y="693214"/>
                </a:lnTo>
                <a:lnTo>
                  <a:pt x="2654753" y="702803"/>
                </a:lnTo>
                <a:lnTo>
                  <a:pt x="2652388" y="702896"/>
                </a:lnTo>
                <a:close/>
                <a:moveTo>
                  <a:pt x="1887548" y="693180"/>
                </a:moveTo>
                <a:lnTo>
                  <a:pt x="1893221" y="695842"/>
                </a:lnTo>
                <a:lnTo>
                  <a:pt x="1898821" y="698513"/>
                </a:lnTo>
                <a:lnTo>
                  <a:pt x="1896270" y="700325"/>
                </a:lnTo>
                <a:lnTo>
                  <a:pt x="1888861" y="696859"/>
                </a:lnTo>
                <a:lnTo>
                  <a:pt x="1885055" y="694994"/>
                </a:lnTo>
                <a:close/>
                <a:moveTo>
                  <a:pt x="2636437" y="693115"/>
                </a:moveTo>
                <a:lnTo>
                  <a:pt x="2638446" y="693133"/>
                </a:lnTo>
                <a:lnTo>
                  <a:pt x="2645742" y="703158"/>
                </a:lnTo>
                <a:lnTo>
                  <a:pt x="2643339" y="703253"/>
                </a:lnTo>
                <a:close/>
                <a:moveTo>
                  <a:pt x="2627502" y="693033"/>
                </a:moveTo>
                <a:lnTo>
                  <a:pt x="2629216" y="693049"/>
                </a:lnTo>
                <a:lnTo>
                  <a:pt x="2636217" y="703533"/>
                </a:lnTo>
                <a:lnTo>
                  <a:pt x="2632671" y="703673"/>
                </a:lnTo>
                <a:lnTo>
                  <a:pt x="2631932" y="700132"/>
                </a:lnTo>
                <a:close/>
                <a:moveTo>
                  <a:pt x="2618813" y="692954"/>
                </a:moveTo>
                <a:lnTo>
                  <a:pt x="2620699" y="692971"/>
                </a:lnTo>
                <a:lnTo>
                  <a:pt x="2624175" y="698656"/>
                </a:lnTo>
                <a:lnTo>
                  <a:pt x="2625546" y="703954"/>
                </a:lnTo>
                <a:lnTo>
                  <a:pt x="2620664" y="704146"/>
                </a:lnTo>
                <a:lnTo>
                  <a:pt x="2619162" y="693556"/>
                </a:lnTo>
                <a:close/>
                <a:moveTo>
                  <a:pt x="2607332" y="692849"/>
                </a:moveTo>
                <a:lnTo>
                  <a:pt x="2610698" y="692879"/>
                </a:lnTo>
                <a:lnTo>
                  <a:pt x="2610947" y="693322"/>
                </a:lnTo>
                <a:lnTo>
                  <a:pt x="2613083" y="704445"/>
                </a:lnTo>
                <a:lnTo>
                  <a:pt x="2607851" y="704651"/>
                </a:lnTo>
                <a:close/>
                <a:moveTo>
                  <a:pt x="2596386" y="692749"/>
                </a:moveTo>
                <a:lnTo>
                  <a:pt x="2601393" y="692794"/>
                </a:lnTo>
                <a:lnTo>
                  <a:pt x="2602204" y="694576"/>
                </a:lnTo>
                <a:lnTo>
                  <a:pt x="2602521" y="704861"/>
                </a:lnTo>
                <a:lnTo>
                  <a:pt x="2599308" y="704987"/>
                </a:lnTo>
                <a:lnTo>
                  <a:pt x="2595881" y="704987"/>
                </a:lnTo>
                <a:close/>
                <a:moveTo>
                  <a:pt x="2584851" y="692643"/>
                </a:moveTo>
                <a:lnTo>
                  <a:pt x="2591450" y="692703"/>
                </a:lnTo>
                <a:lnTo>
                  <a:pt x="2590756" y="704987"/>
                </a:lnTo>
                <a:lnTo>
                  <a:pt x="2586854" y="704987"/>
                </a:lnTo>
                <a:lnTo>
                  <a:pt x="2586817" y="704987"/>
                </a:lnTo>
                <a:lnTo>
                  <a:pt x="2586779" y="704987"/>
                </a:lnTo>
                <a:lnTo>
                  <a:pt x="2583791" y="704987"/>
                </a:lnTo>
                <a:close/>
                <a:moveTo>
                  <a:pt x="1923898" y="692636"/>
                </a:moveTo>
                <a:lnTo>
                  <a:pt x="1932945" y="697014"/>
                </a:lnTo>
                <a:lnTo>
                  <a:pt x="1930378" y="698405"/>
                </a:lnTo>
                <a:lnTo>
                  <a:pt x="1921028" y="694036"/>
                </a:lnTo>
                <a:close/>
                <a:moveTo>
                  <a:pt x="2418706" y="692634"/>
                </a:moveTo>
                <a:lnTo>
                  <a:pt x="2383218" y="713944"/>
                </a:lnTo>
                <a:lnTo>
                  <a:pt x="2374726" y="720722"/>
                </a:lnTo>
                <a:lnTo>
                  <a:pt x="2368239" y="724822"/>
                </a:lnTo>
                <a:lnTo>
                  <a:pt x="2359408" y="732950"/>
                </a:lnTo>
                <a:lnTo>
                  <a:pt x="2338117" y="749944"/>
                </a:lnTo>
                <a:lnTo>
                  <a:pt x="2319062" y="770080"/>
                </a:lnTo>
                <a:lnTo>
                  <a:pt x="2308405" y="779889"/>
                </a:lnTo>
                <a:lnTo>
                  <a:pt x="2303385" y="786655"/>
                </a:lnTo>
                <a:lnTo>
                  <a:pt x="2293797" y="796797"/>
                </a:lnTo>
                <a:lnTo>
                  <a:pt x="2254219" y="852728"/>
                </a:lnTo>
                <a:lnTo>
                  <a:pt x="2264029" y="836092"/>
                </a:lnTo>
                <a:cubicBezTo>
                  <a:pt x="2281916" y="809090"/>
                  <a:pt x="2300604" y="784231"/>
                  <a:pt x="2320048" y="762100"/>
                </a:cubicBezTo>
                <a:lnTo>
                  <a:pt x="2361376" y="722779"/>
                </a:lnTo>
                <a:lnTo>
                  <a:pt x="2408838" y="695829"/>
                </a:lnTo>
                <a:close/>
                <a:moveTo>
                  <a:pt x="1801196" y="692590"/>
                </a:moveTo>
                <a:lnTo>
                  <a:pt x="1801928" y="694598"/>
                </a:lnTo>
                <a:lnTo>
                  <a:pt x="1801397" y="695066"/>
                </a:lnTo>
                <a:close/>
                <a:moveTo>
                  <a:pt x="2555720" y="692329"/>
                </a:moveTo>
                <a:lnTo>
                  <a:pt x="2549038" y="708446"/>
                </a:lnTo>
                <a:lnTo>
                  <a:pt x="2542033" y="709220"/>
                </a:lnTo>
                <a:lnTo>
                  <a:pt x="2544999" y="702957"/>
                </a:lnTo>
                <a:lnTo>
                  <a:pt x="2550284" y="692771"/>
                </a:lnTo>
                <a:close/>
                <a:moveTo>
                  <a:pt x="2574708" y="692136"/>
                </a:moveTo>
                <a:lnTo>
                  <a:pt x="2579019" y="692389"/>
                </a:lnTo>
                <a:lnTo>
                  <a:pt x="2577656" y="705284"/>
                </a:lnTo>
                <a:lnTo>
                  <a:pt x="2570634" y="706060"/>
                </a:lnTo>
                <a:lnTo>
                  <a:pt x="2574633" y="692691"/>
                </a:lnTo>
                <a:close/>
                <a:moveTo>
                  <a:pt x="2567133" y="691780"/>
                </a:moveTo>
                <a:lnTo>
                  <a:pt x="2564014" y="706792"/>
                </a:lnTo>
                <a:lnTo>
                  <a:pt x="2555019" y="707786"/>
                </a:lnTo>
                <a:lnTo>
                  <a:pt x="2557903" y="700967"/>
                </a:lnTo>
                <a:lnTo>
                  <a:pt x="2561116" y="691890"/>
                </a:lnTo>
                <a:lnTo>
                  <a:pt x="2562469" y="691780"/>
                </a:lnTo>
                <a:close/>
                <a:moveTo>
                  <a:pt x="1142971" y="691764"/>
                </a:moveTo>
                <a:lnTo>
                  <a:pt x="1142916" y="691842"/>
                </a:lnTo>
                <a:lnTo>
                  <a:pt x="1142882" y="691890"/>
                </a:lnTo>
                <a:close/>
                <a:moveTo>
                  <a:pt x="1780729" y="690962"/>
                </a:moveTo>
                <a:lnTo>
                  <a:pt x="1781033" y="692589"/>
                </a:lnTo>
                <a:lnTo>
                  <a:pt x="1780969" y="692797"/>
                </a:lnTo>
                <a:lnTo>
                  <a:pt x="1782279" y="711899"/>
                </a:lnTo>
                <a:lnTo>
                  <a:pt x="1764614" y="727453"/>
                </a:lnTo>
                <a:lnTo>
                  <a:pt x="1764518" y="727593"/>
                </a:lnTo>
                <a:lnTo>
                  <a:pt x="1733214" y="769110"/>
                </a:lnTo>
                <a:lnTo>
                  <a:pt x="1725747" y="784794"/>
                </a:lnTo>
                <a:lnTo>
                  <a:pt x="1720818" y="792067"/>
                </a:lnTo>
                <a:lnTo>
                  <a:pt x="1718305" y="800427"/>
                </a:lnTo>
                <a:lnTo>
                  <a:pt x="1710789" y="816214"/>
                </a:lnTo>
                <a:lnTo>
                  <a:pt x="1698212" y="867263"/>
                </a:lnTo>
                <a:lnTo>
                  <a:pt x="1698178" y="867381"/>
                </a:lnTo>
                <a:lnTo>
                  <a:pt x="1610352" y="869538"/>
                </a:lnTo>
                <a:lnTo>
                  <a:pt x="1485886" y="872595"/>
                </a:lnTo>
                <a:lnTo>
                  <a:pt x="1341713" y="876135"/>
                </a:lnTo>
                <a:lnTo>
                  <a:pt x="1341695" y="876070"/>
                </a:lnTo>
                <a:lnTo>
                  <a:pt x="1341630" y="875835"/>
                </a:lnTo>
                <a:lnTo>
                  <a:pt x="1341228" y="873763"/>
                </a:lnTo>
                <a:lnTo>
                  <a:pt x="1340392" y="871379"/>
                </a:lnTo>
                <a:lnTo>
                  <a:pt x="1339646" y="868693"/>
                </a:lnTo>
                <a:cubicBezTo>
                  <a:pt x="1338642" y="865752"/>
                  <a:pt x="1337896" y="864077"/>
                  <a:pt x="1337685" y="863654"/>
                </a:cubicBezTo>
                <a:lnTo>
                  <a:pt x="1336659" y="861397"/>
                </a:lnTo>
                <a:lnTo>
                  <a:pt x="1421479" y="855461"/>
                </a:lnTo>
                <a:lnTo>
                  <a:pt x="1691588" y="836560"/>
                </a:lnTo>
                <a:lnTo>
                  <a:pt x="1694283" y="836560"/>
                </a:lnTo>
                <a:lnTo>
                  <a:pt x="1694289" y="836560"/>
                </a:lnTo>
                <a:lnTo>
                  <a:pt x="1694297" y="836560"/>
                </a:lnTo>
                <a:lnTo>
                  <a:pt x="1694297" y="834359"/>
                </a:lnTo>
                <a:cubicBezTo>
                  <a:pt x="1698411" y="804212"/>
                  <a:pt x="1708782" y="775629"/>
                  <a:pt x="1724390" y="750269"/>
                </a:cubicBezTo>
                <a:close/>
                <a:moveTo>
                  <a:pt x="1820806" y="689357"/>
                </a:moveTo>
                <a:lnTo>
                  <a:pt x="1834900" y="699909"/>
                </a:lnTo>
                <a:lnTo>
                  <a:pt x="1831809" y="701875"/>
                </a:lnTo>
                <a:lnTo>
                  <a:pt x="1818082" y="690883"/>
                </a:lnTo>
                <a:close/>
                <a:moveTo>
                  <a:pt x="1657625" y="688882"/>
                </a:moveTo>
                <a:lnTo>
                  <a:pt x="1672098" y="695168"/>
                </a:lnTo>
                <a:lnTo>
                  <a:pt x="1661442" y="722090"/>
                </a:lnTo>
                <a:lnTo>
                  <a:pt x="1319838" y="801748"/>
                </a:lnTo>
                <a:lnTo>
                  <a:pt x="1319258" y="800628"/>
                </a:lnTo>
                <a:lnTo>
                  <a:pt x="1315088" y="792576"/>
                </a:lnTo>
                <a:lnTo>
                  <a:pt x="1315022" y="792449"/>
                </a:lnTo>
                <a:lnTo>
                  <a:pt x="1372125" y="775497"/>
                </a:lnTo>
                <a:lnTo>
                  <a:pt x="1657552" y="690763"/>
                </a:lnTo>
                <a:lnTo>
                  <a:pt x="1657552" y="689069"/>
                </a:lnTo>
                <a:close/>
                <a:moveTo>
                  <a:pt x="1894227" y="688317"/>
                </a:moveTo>
                <a:lnTo>
                  <a:pt x="1899482" y="690763"/>
                </a:lnTo>
                <a:lnTo>
                  <a:pt x="1906649" y="694110"/>
                </a:lnTo>
                <a:lnTo>
                  <a:pt x="1906210" y="694436"/>
                </a:lnTo>
                <a:lnTo>
                  <a:pt x="1905074" y="694985"/>
                </a:lnTo>
                <a:lnTo>
                  <a:pt x="1895802" y="690594"/>
                </a:lnTo>
                <a:lnTo>
                  <a:pt x="1892991" y="689217"/>
                </a:lnTo>
                <a:close/>
                <a:moveTo>
                  <a:pt x="953509" y="688162"/>
                </a:moveTo>
                <a:lnTo>
                  <a:pt x="954234" y="688276"/>
                </a:lnTo>
                <a:lnTo>
                  <a:pt x="954200" y="688287"/>
                </a:lnTo>
                <a:lnTo>
                  <a:pt x="954174" y="688294"/>
                </a:lnTo>
                <a:lnTo>
                  <a:pt x="953887" y="688264"/>
                </a:lnTo>
                <a:lnTo>
                  <a:pt x="953400" y="688212"/>
                </a:lnTo>
                <a:lnTo>
                  <a:pt x="953440" y="688194"/>
                </a:lnTo>
                <a:lnTo>
                  <a:pt x="953485" y="688173"/>
                </a:lnTo>
                <a:close/>
                <a:moveTo>
                  <a:pt x="1807150" y="688103"/>
                </a:moveTo>
                <a:lnTo>
                  <a:pt x="1807893" y="689790"/>
                </a:lnTo>
                <a:lnTo>
                  <a:pt x="1808362" y="690167"/>
                </a:lnTo>
                <a:lnTo>
                  <a:pt x="1807521" y="690662"/>
                </a:lnTo>
                <a:close/>
                <a:moveTo>
                  <a:pt x="1860783" y="687844"/>
                </a:moveTo>
                <a:lnTo>
                  <a:pt x="1870881" y="693812"/>
                </a:lnTo>
                <a:lnTo>
                  <a:pt x="1875439" y="695934"/>
                </a:lnTo>
                <a:lnTo>
                  <a:pt x="1873185" y="697566"/>
                </a:lnTo>
                <a:lnTo>
                  <a:pt x="1872773" y="697368"/>
                </a:lnTo>
                <a:lnTo>
                  <a:pt x="1865496" y="694152"/>
                </a:lnTo>
                <a:lnTo>
                  <a:pt x="1858455" y="689578"/>
                </a:lnTo>
                <a:close/>
                <a:moveTo>
                  <a:pt x="2392747" y="687718"/>
                </a:moveTo>
                <a:lnTo>
                  <a:pt x="2369261" y="697277"/>
                </a:lnTo>
                <a:lnTo>
                  <a:pt x="2368943" y="697497"/>
                </a:lnTo>
                <a:lnTo>
                  <a:pt x="2305339" y="737519"/>
                </a:lnTo>
                <a:lnTo>
                  <a:pt x="2286771" y="754356"/>
                </a:lnTo>
                <a:lnTo>
                  <a:pt x="2285459" y="755264"/>
                </a:lnTo>
                <a:lnTo>
                  <a:pt x="2297376" y="739866"/>
                </a:lnTo>
                <a:lnTo>
                  <a:pt x="2298385" y="738939"/>
                </a:lnTo>
                <a:lnTo>
                  <a:pt x="2364458" y="697533"/>
                </a:lnTo>
                <a:lnTo>
                  <a:pt x="2365150" y="697142"/>
                </a:lnTo>
                <a:close/>
                <a:moveTo>
                  <a:pt x="875979" y="686754"/>
                </a:moveTo>
                <a:lnTo>
                  <a:pt x="875541" y="687600"/>
                </a:lnTo>
                <a:lnTo>
                  <a:pt x="874959" y="688723"/>
                </a:lnTo>
                <a:lnTo>
                  <a:pt x="874201" y="689342"/>
                </a:lnTo>
                <a:lnTo>
                  <a:pt x="873532" y="690655"/>
                </a:lnTo>
                <a:lnTo>
                  <a:pt x="873250" y="691208"/>
                </a:lnTo>
                <a:lnTo>
                  <a:pt x="872752" y="692187"/>
                </a:lnTo>
                <a:lnTo>
                  <a:pt x="867094" y="694158"/>
                </a:lnTo>
                <a:lnTo>
                  <a:pt x="865720" y="694165"/>
                </a:lnTo>
                <a:lnTo>
                  <a:pt x="858002" y="693486"/>
                </a:lnTo>
                <a:lnTo>
                  <a:pt x="858545" y="692876"/>
                </a:lnTo>
                <a:lnTo>
                  <a:pt x="874616" y="687232"/>
                </a:lnTo>
                <a:close/>
                <a:moveTo>
                  <a:pt x="2147391" y="685733"/>
                </a:moveTo>
                <a:lnTo>
                  <a:pt x="2117051" y="718636"/>
                </a:lnTo>
                <a:cubicBezTo>
                  <a:pt x="2102469" y="736241"/>
                  <a:pt x="2086816" y="757144"/>
                  <a:pt x="2070523" y="781866"/>
                </a:cubicBezTo>
                <a:cubicBezTo>
                  <a:pt x="2035222" y="835460"/>
                  <a:pt x="1993518" y="912676"/>
                  <a:pt x="1953391" y="1020944"/>
                </a:cubicBezTo>
                <a:lnTo>
                  <a:pt x="1947385" y="1038574"/>
                </a:lnTo>
                <a:lnTo>
                  <a:pt x="1938627" y="1030813"/>
                </a:lnTo>
                <a:lnTo>
                  <a:pt x="1947914" y="1004793"/>
                </a:lnTo>
                <a:cubicBezTo>
                  <a:pt x="1988423" y="900907"/>
                  <a:pt x="2031013" y="827247"/>
                  <a:pt x="2067164" y="776447"/>
                </a:cubicBezTo>
                <a:cubicBezTo>
                  <a:pt x="2086722" y="749015"/>
                  <a:pt x="2105560" y="726610"/>
                  <a:pt x="2122818" y="708433"/>
                </a:cubicBezTo>
                <a:close/>
                <a:moveTo>
                  <a:pt x="1147230" y="685703"/>
                </a:moveTo>
                <a:lnTo>
                  <a:pt x="1147230" y="685704"/>
                </a:lnTo>
                <a:lnTo>
                  <a:pt x="1147245" y="685718"/>
                </a:lnTo>
                <a:lnTo>
                  <a:pt x="1146394" y="686922"/>
                </a:lnTo>
                <a:lnTo>
                  <a:pt x="1145975" y="687515"/>
                </a:lnTo>
                <a:lnTo>
                  <a:pt x="1145964" y="687505"/>
                </a:lnTo>
                <a:lnTo>
                  <a:pt x="1146494" y="686751"/>
                </a:lnTo>
                <a:close/>
                <a:moveTo>
                  <a:pt x="2128450" y="685576"/>
                </a:moveTo>
                <a:lnTo>
                  <a:pt x="2104280" y="707270"/>
                </a:lnTo>
                <a:cubicBezTo>
                  <a:pt x="2088939" y="722780"/>
                  <a:pt x="2072556" y="741269"/>
                  <a:pt x="2055627" y="763240"/>
                </a:cubicBezTo>
                <a:lnTo>
                  <a:pt x="2055511" y="763403"/>
                </a:lnTo>
                <a:lnTo>
                  <a:pt x="2054296" y="756951"/>
                </a:lnTo>
                <a:lnTo>
                  <a:pt x="2112081" y="697905"/>
                </a:lnTo>
                <a:close/>
                <a:moveTo>
                  <a:pt x="1828324" y="685145"/>
                </a:moveTo>
                <a:lnTo>
                  <a:pt x="1842477" y="695092"/>
                </a:lnTo>
                <a:lnTo>
                  <a:pt x="1839896" y="696732"/>
                </a:lnTo>
                <a:lnTo>
                  <a:pt x="1825847" y="686534"/>
                </a:lnTo>
                <a:close/>
                <a:moveTo>
                  <a:pt x="852321" y="684825"/>
                </a:moveTo>
                <a:lnTo>
                  <a:pt x="857748" y="685160"/>
                </a:lnTo>
                <a:lnTo>
                  <a:pt x="856075" y="687036"/>
                </a:lnTo>
                <a:lnTo>
                  <a:pt x="846192" y="690674"/>
                </a:lnTo>
                <a:lnTo>
                  <a:pt x="843949" y="691500"/>
                </a:lnTo>
                <a:lnTo>
                  <a:pt x="843304" y="691738"/>
                </a:lnTo>
                <a:lnTo>
                  <a:pt x="851360" y="685176"/>
                </a:lnTo>
                <a:close/>
                <a:moveTo>
                  <a:pt x="2648783" y="684511"/>
                </a:moveTo>
                <a:lnTo>
                  <a:pt x="2649851" y="684626"/>
                </a:lnTo>
                <a:lnTo>
                  <a:pt x="2650416" y="685005"/>
                </a:lnTo>
                <a:lnTo>
                  <a:pt x="2652122" y="687081"/>
                </a:lnTo>
                <a:lnTo>
                  <a:pt x="2650775" y="687067"/>
                </a:lnTo>
                <a:close/>
                <a:moveTo>
                  <a:pt x="1905259" y="683601"/>
                </a:moveTo>
                <a:lnTo>
                  <a:pt x="1907441" y="684667"/>
                </a:lnTo>
                <a:lnTo>
                  <a:pt x="1915849" y="688739"/>
                </a:lnTo>
                <a:lnTo>
                  <a:pt x="1912762" y="690173"/>
                </a:lnTo>
                <a:lnTo>
                  <a:pt x="1902067" y="685176"/>
                </a:lnTo>
                <a:lnTo>
                  <a:pt x="1901785" y="685038"/>
                </a:lnTo>
                <a:close/>
                <a:moveTo>
                  <a:pt x="2638098" y="683357"/>
                </a:moveTo>
                <a:lnTo>
                  <a:pt x="2639809" y="683542"/>
                </a:lnTo>
                <a:lnTo>
                  <a:pt x="2642479" y="686981"/>
                </a:lnTo>
                <a:lnTo>
                  <a:pt x="2640735" y="686963"/>
                </a:lnTo>
                <a:close/>
                <a:moveTo>
                  <a:pt x="1867261" y="683148"/>
                </a:moveTo>
                <a:lnTo>
                  <a:pt x="1877813" y="688562"/>
                </a:lnTo>
                <a:lnTo>
                  <a:pt x="1882517" y="690802"/>
                </a:lnTo>
                <a:lnTo>
                  <a:pt x="1880088" y="692563"/>
                </a:lnTo>
                <a:lnTo>
                  <a:pt x="1872943" y="689239"/>
                </a:lnTo>
                <a:lnTo>
                  <a:pt x="1865292" y="684486"/>
                </a:lnTo>
                <a:lnTo>
                  <a:pt x="1866915" y="683277"/>
                </a:lnTo>
                <a:close/>
                <a:moveTo>
                  <a:pt x="2141355" y="682627"/>
                </a:moveTo>
                <a:lnTo>
                  <a:pt x="2110445" y="713158"/>
                </a:lnTo>
                <a:cubicBezTo>
                  <a:pt x="2095464" y="729710"/>
                  <a:pt x="2079409" y="749395"/>
                  <a:pt x="2062733" y="772721"/>
                </a:cubicBezTo>
                <a:lnTo>
                  <a:pt x="2050570" y="791027"/>
                </a:lnTo>
                <a:lnTo>
                  <a:pt x="2052606" y="779156"/>
                </a:lnTo>
                <a:lnTo>
                  <a:pt x="2052606" y="778557"/>
                </a:lnTo>
                <a:lnTo>
                  <a:pt x="2053002" y="776678"/>
                </a:lnTo>
                <a:lnTo>
                  <a:pt x="2060224" y="766627"/>
                </a:lnTo>
                <a:cubicBezTo>
                  <a:pt x="2080331" y="740676"/>
                  <a:pt x="2099741" y="719573"/>
                  <a:pt x="2117546" y="702515"/>
                </a:cubicBezTo>
                <a:close/>
                <a:moveTo>
                  <a:pt x="2629135" y="682389"/>
                </a:moveTo>
                <a:lnTo>
                  <a:pt x="2630755" y="682564"/>
                </a:lnTo>
                <a:lnTo>
                  <a:pt x="2633905" y="686892"/>
                </a:lnTo>
                <a:lnTo>
                  <a:pt x="2632188" y="686874"/>
                </a:lnTo>
                <a:close/>
                <a:moveTo>
                  <a:pt x="694535" y="681656"/>
                </a:moveTo>
                <a:lnTo>
                  <a:pt x="696852" y="683223"/>
                </a:lnTo>
                <a:lnTo>
                  <a:pt x="700059" y="685391"/>
                </a:lnTo>
                <a:lnTo>
                  <a:pt x="707939" y="690720"/>
                </a:lnTo>
                <a:lnTo>
                  <a:pt x="610904" y="805063"/>
                </a:lnTo>
                <a:lnTo>
                  <a:pt x="586351" y="834528"/>
                </a:lnTo>
                <a:lnTo>
                  <a:pt x="550283" y="877877"/>
                </a:lnTo>
                <a:cubicBezTo>
                  <a:pt x="416340" y="1038066"/>
                  <a:pt x="294929" y="1197579"/>
                  <a:pt x="226010" y="1294098"/>
                </a:cubicBezTo>
                <a:cubicBezTo>
                  <a:pt x="210945" y="1314561"/>
                  <a:pt x="194278" y="1333741"/>
                  <a:pt x="176185" y="1351466"/>
                </a:cubicBezTo>
                <a:lnTo>
                  <a:pt x="151728" y="1371841"/>
                </a:lnTo>
                <a:lnTo>
                  <a:pt x="119556" y="1398643"/>
                </a:lnTo>
                <a:lnTo>
                  <a:pt x="118526" y="1394180"/>
                </a:lnTo>
                <a:lnTo>
                  <a:pt x="119500" y="1393327"/>
                </a:lnTo>
                <a:cubicBezTo>
                  <a:pt x="158185" y="1362108"/>
                  <a:pt x="192377" y="1325697"/>
                  <a:pt x="221100" y="1285124"/>
                </a:cubicBezTo>
                <a:cubicBezTo>
                  <a:pt x="288833" y="1188943"/>
                  <a:pt x="407367" y="1027567"/>
                  <a:pt x="542833" y="863652"/>
                </a:cubicBezTo>
                <a:lnTo>
                  <a:pt x="574329" y="825553"/>
                </a:lnTo>
                <a:lnTo>
                  <a:pt x="603454" y="789993"/>
                </a:lnTo>
                <a:cubicBezTo>
                  <a:pt x="629616" y="758201"/>
                  <a:pt x="654860" y="727999"/>
                  <a:pt x="679197" y="699369"/>
                </a:cubicBezTo>
                <a:lnTo>
                  <a:pt x="685057" y="692601"/>
                </a:lnTo>
                <a:close/>
                <a:moveTo>
                  <a:pt x="2620260" y="681431"/>
                </a:moveTo>
                <a:lnTo>
                  <a:pt x="2621552" y="681570"/>
                </a:lnTo>
                <a:lnTo>
                  <a:pt x="2625044" y="686800"/>
                </a:lnTo>
                <a:lnTo>
                  <a:pt x="2623602" y="686785"/>
                </a:lnTo>
                <a:close/>
                <a:moveTo>
                  <a:pt x="2699949" y="681341"/>
                </a:moveTo>
                <a:lnTo>
                  <a:pt x="2766794" y="694594"/>
                </a:lnTo>
                <a:cubicBezTo>
                  <a:pt x="2784310" y="698537"/>
                  <a:pt x="2801164" y="702586"/>
                  <a:pt x="2816933" y="706665"/>
                </a:cubicBezTo>
                <a:lnTo>
                  <a:pt x="2826772" y="709427"/>
                </a:lnTo>
                <a:lnTo>
                  <a:pt x="2776318" y="697791"/>
                </a:lnTo>
                <a:lnTo>
                  <a:pt x="2710822" y="687072"/>
                </a:lnTo>
                <a:close/>
                <a:moveTo>
                  <a:pt x="1835140" y="681327"/>
                </a:moveTo>
                <a:lnTo>
                  <a:pt x="1849535" y="690604"/>
                </a:lnTo>
                <a:lnTo>
                  <a:pt x="1847201" y="692088"/>
                </a:lnTo>
                <a:lnTo>
                  <a:pt x="1833191" y="682419"/>
                </a:lnTo>
                <a:close/>
                <a:moveTo>
                  <a:pt x="2426358" y="681255"/>
                </a:moveTo>
                <a:lnTo>
                  <a:pt x="2409420" y="689224"/>
                </a:lnTo>
                <a:lnTo>
                  <a:pt x="2401204" y="691878"/>
                </a:lnTo>
                <a:lnTo>
                  <a:pt x="2418453" y="683263"/>
                </a:lnTo>
                <a:close/>
                <a:moveTo>
                  <a:pt x="2110980" y="680731"/>
                </a:moveTo>
                <a:lnTo>
                  <a:pt x="2046836" y="739324"/>
                </a:lnTo>
                <a:lnTo>
                  <a:pt x="2042845" y="735217"/>
                </a:lnTo>
                <a:lnTo>
                  <a:pt x="2099770" y="687448"/>
                </a:lnTo>
                <a:close/>
                <a:moveTo>
                  <a:pt x="2611585" y="680493"/>
                </a:moveTo>
                <a:lnTo>
                  <a:pt x="2613175" y="680665"/>
                </a:lnTo>
                <a:lnTo>
                  <a:pt x="2616875" y="686715"/>
                </a:lnTo>
                <a:lnTo>
                  <a:pt x="2615183" y="686697"/>
                </a:lnTo>
                <a:close/>
                <a:moveTo>
                  <a:pt x="1150969" y="680383"/>
                </a:moveTo>
                <a:lnTo>
                  <a:pt x="1150982" y="680395"/>
                </a:lnTo>
                <a:lnTo>
                  <a:pt x="1150740" y="680773"/>
                </a:lnTo>
                <a:lnTo>
                  <a:pt x="1150031" y="681776"/>
                </a:lnTo>
                <a:lnTo>
                  <a:pt x="1150007" y="681752"/>
                </a:lnTo>
                <a:close/>
                <a:moveTo>
                  <a:pt x="1812340" y="679901"/>
                </a:moveTo>
                <a:lnTo>
                  <a:pt x="1815110" y="685090"/>
                </a:lnTo>
                <a:lnTo>
                  <a:pt x="1815945" y="685716"/>
                </a:lnTo>
                <a:lnTo>
                  <a:pt x="1813921" y="686905"/>
                </a:lnTo>
                <a:close/>
                <a:moveTo>
                  <a:pt x="1876854" y="679583"/>
                </a:moveTo>
                <a:lnTo>
                  <a:pt x="1884414" y="683482"/>
                </a:lnTo>
                <a:lnTo>
                  <a:pt x="1889274" y="685909"/>
                </a:lnTo>
                <a:lnTo>
                  <a:pt x="1888047" y="686795"/>
                </a:lnTo>
                <a:lnTo>
                  <a:pt x="1887505" y="686530"/>
                </a:lnTo>
                <a:lnTo>
                  <a:pt x="1880393" y="683143"/>
                </a:lnTo>
                <a:lnTo>
                  <a:pt x="1875481" y="680093"/>
                </a:lnTo>
                <a:close/>
                <a:moveTo>
                  <a:pt x="2601498" y="679404"/>
                </a:moveTo>
                <a:lnTo>
                  <a:pt x="2603239" y="679592"/>
                </a:lnTo>
                <a:lnTo>
                  <a:pt x="2607181" y="686614"/>
                </a:lnTo>
                <a:lnTo>
                  <a:pt x="2604967" y="686591"/>
                </a:lnTo>
                <a:close/>
                <a:moveTo>
                  <a:pt x="813169" y="679218"/>
                </a:moveTo>
                <a:lnTo>
                  <a:pt x="818709" y="680639"/>
                </a:lnTo>
                <a:lnTo>
                  <a:pt x="827854" y="682986"/>
                </a:lnTo>
                <a:lnTo>
                  <a:pt x="824036" y="686356"/>
                </a:lnTo>
                <a:lnTo>
                  <a:pt x="819770" y="690122"/>
                </a:lnTo>
                <a:lnTo>
                  <a:pt x="815753" y="689768"/>
                </a:lnTo>
                <a:lnTo>
                  <a:pt x="805196" y="688142"/>
                </a:lnTo>
                <a:close/>
                <a:moveTo>
                  <a:pt x="2460327" y="679161"/>
                </a:moveTo>
                <a:lnTo>
                  <a:pt x="2405537" y="713287"/>
                </a:lnTo>
                <a:lnTo>
                  <a:pt x="2405095" y="713692"/>
                </a:lnTo>
                <a:lnTo>
                  <a:pt x="2355806" y="755584"/>
                </a:lnTo>
                <a:lnTo>
                  <a:pt x="2348007" y="765940"/>
                </a:lnTo>
                <a:lnTo>
                  <a:pt x="2333361" y="779342"/>
                </a:lnTo>
                <a:cubicBezTo>
                  <a:pt x="2311820" y="803923"/>
                  <a:pt x="2292969" y="830925"/>
                  <a:pt x="2277212" y="859928"/>
                </a:cubicBezTo>
                <a:lnTo>
                  <a:pt x="2273043" y="868621"/>
                </a:lnTo>
                <a:lnTo>
                  <a:pt x="2266170" y="866213"/>
                </a:lnTo>
                <a:lnTo>
                  <a:pt x="2265632" y="866023"/>
                </a:lnTo>
                <a:lnTo>
                  <a:pt x="2265488" y="866010"/>
                </a:lnTo>
                <a:lnTo>
                  <a:pt x="2254584" y="864928"/>
                </a:lnTo>
                <a:lnTo>
                  <a:pt x="2257477" y="859082"/>
                </a:lnTo>
                <a:lnTo>
                  <a:pt x="2258193" y="858035"/>
                </a:lnTo>
                <a:lnTo>
                  <a:pt x="2311658" y="786201"/>
                </a:lnTo>
                <a:lnTo>
                  <a:pt x="2327910" y="769125"/>
                </a:lnTo>
                <a:lnTo>
                  <a:pt x="2396753" y="712281"/>
                </a:lnTo>
                <a:lnTo>
                  <a:pt x="2397675" y="711580"/>
                </a:lnTo>
                <a:lnTo>
                  <a:pt x="2455589" y="680695"/>
                </a:lnTo>
                <a:close/>
                <a:moveTo>
                  <a:pt x="2593462" y="678536"/>
                </a:moveTo>
                <a:lnTo>
                  <a:pt x="2594986" y="678701"/>
                </a:lnTo>
                <a:lnTo>
                  <a:pt x="2598542" y="686525"/>
                </a:lnTo>
                <a:lnTo>
                  <a:pt x="2596644" y="686505"/>
                </a:lnTo>
                <a:lnTo>
                  <a:pt x="2596647" y="686428"/>
                </a:lnTo>
                <a:close/>
                <a:moveTo>
                  <a:pt x="854158" y="678105"/>
                </a:moveTo>
                <a:lnTo>
                  <a:pt x="854810" y="678232"/>
                </a:lnTo>
                <a:lnTo>
                  <a:pt x="855391" y="678345"/>
                </a:lnTo>
                <a:lnTo>
                  <a:pt x="854631" y="678638"/>
                </a:lnTo>
                <a:lnTo>
                  <a:pt x="854624" y="678637"/>
                </a:lnTo>
                <a:lnTo>
                  <a:pt x="853616" y="678544"/>
                </a:lnTo>
                <a:close/>
                <a:moveTo>
                  <a:pt x="2127459" y="677985"/>
                </a:moveTo>
                <a:lnTo>
                  <a:pt x="2098306" y="701647"/>
                </a:lnTo>
                <a:lnTo>
                  <a:pt x="2052839" y="749223"/>
                </a:lnTo>
                <a:lnTo>
                  <a:pt x="2051968" y="744604"/>
                </a:lnTo>
                <a:lnTo>
                  <a:pt x="2050902" y="743507"/>
                </a:lnTo>
                <a:lnTo>
                  <a:pt x="2105643" y="692665"/>
                </a:lnTo>
                <a:close/>
                <a:moveTo>
                  <a:pt x="2103605" y="677770"/>
                </a:moveTo>
                <a:lnTo>
                  <a:pt x="2038847" y="731103"/>
                </a:lnTo>
                <a:lnTo>
                  <a:pt x="2035006" y="727152"/>
                </a:lnTo>
                <a:lnTo>
                  <a:pt x="2093823" y="682912"/>
                </a:lnTo>
                <a:close/>
                <a:moveTo>
                  <a:pt x="2586130" y="677744"/>
                </a:moveTo>
                <a:lnTo>
                  <a:pt x="2587361" y="677877"/>
                </a:lnTo>
                <a:lnTo>
                  <a:pt x="2590538" y="686442"/>
                </a:lnTo>
                <a:lnTo>
                  <a:pt x="2585388" y="686388"/>
                </a:lnTo>
                <a:close/>
                <a:moveTo>
                  <a:pt x="2479297" y="677627"/>
                </a:moveTo>
                <a:lnTo>
                  <a:pt x="2463105" y="686011"/>
                </a:lnTo>
                <a:lnTo>
                  <a:pt x="2428663" y="710610"/>
                </a:lnTo>
                <a:lnTo>
                  <a:pt x="2412423" y="716260"/>
                </a:lnTo>
                <a:lnTo>
                  <a:pt x="2415135" y="714132"/>
                </a:lnTo>
                <a:lnTo>
                  <a:pt x="2469197" y="681334"/>
                </a:lnTo>
                <a:lnTo>
                  <a:pt x="2478813" y="677651"/>
                </a:lnTo>
                <a:close/>
                <a:moveTo>
                  <a:pt x="1842645" y="677123"/>
                </a:moveTo>
                <a:lnTo>
                  <a:pt x="1857207" y="685729"/>
                </a:lnTo>
                <a:lnTo>
                  <a:pt x="1854842" y="687230"/>
                </a:lnTo>
                <a:lnTo>
                  <a:pt x="1840843" y="678132"/>
                </a:lnTo>
                <a:close/>
                <a:moveTo>
                  <a:pt x="2494871" y="676864"/>
                </a:moveTo>
                <a:lnTo>
                  <a:pt x="2483259" y="683517"/>
                </a:lnTo>
                <a:lnTo>
                  <a:pt x="2464078" y="698287"/>
                </a:lnTo>
                <a:lnTo>
                  <a:pt x="2451776" y="702567"/>
                </a:lnTo>
                <a:lnTo>
                  <a:pt x="2486536" y="679675"/>
                </a:lnTo>
                <a:lnTo>
                  <a:pt x="2492790" y="676966"/>
                </a:lnTo>
                <a:close/>
                <a:moveTo>
                  <a:pt x="2576786" y="676735"/>
                </a:moveTo>
                <a:lnTo>
                  <a:pt x="2580283" y="677113"/>
                </a:lnTo>
                <a:lnTo>
                  <a:pt x="2580550" y="677923"/>
                </a:lnTo>
                <a:lnTo>
                  <a:pt x="2579657" y="686361"/>
                </a:lnTo>
                <a:lnTo>
                  <a:pt x="2575487" y="686361"/>
                </a:lnTo>
                <a:close/>
                <a:moveTo>
                  <a:pt x="846369" y="676588"/>
                </a:moveTo>
                <a:lnTo>
                  <a:pt x="846700" y="676652"/>
                </a:lnTo>
                <a:lnTo>
                  <a:pt x="845766" y="677404"/>
                </a:lnTo>
                <a:lnTo>
                  <a:pt x="845303" y="677777"/>
                </a:lnTo>
                <a:lnTo>
                  <a:pt x="845274" y="677774"/>
                </a:lnTo>
                <a:lnTo>
                  <a:pt x="845105" y="677759"/>
                </a:lnTo>
                <a:lnTo>
                  <a:pt x="846061" y="676873"/>
                </a:lnTo>
                <a:lnTo>
                  <a:pt x="846218" y="676728"/>
                </a:lnTo>
                <a:close/>
                <a:moveTo>
                  <a:pt x="2507708" y="676234"/>
                </a:moveTo>
                <a:lnTo>
                  <a:pt x="2502685" y="679440"/>
                </a:lnTo>
                <a:lnTo>
                  <a:pt x="2487466" y="692230"/>
                </a:lnTo>
                <a:lnTo>
                  <a:pt x="2482079" y="692649"/>
                </a:lnTo>
                <a:lnTo>
                  <a:pt x="2504880" y="676373"/>
                </a:lnTo>
                <a:close/>
                <a:moveTo>
                  <a:pt x="1818703" y="676041"/>
                </a:moveTo>
                <a:lnTo>
                  <a:pt x="1821415" y="680287"/>
                </a:lnTo>
                <a:lnTo>
                  <a:pt x="1823135" y="681497"/>
                </a:lnTo>
                <a:lnTo>
                  <a:pt x="1820927" y="682793"/>
                </a:lnTo>
                <a:close/>
                <a:moveTo>
                  <a:pt x="2566860" y="675666"/>
                </a:moveTo>
                <a:lnTo>
                  <a:pt x="2567137" y="675693"/>
                </a:lnTo>
                <a:lnTo>
                  <a:pt x="2570401" y="676046"/>
                </a:lnTo>
                <a:lnTo>
                  <a:pt x="2568259" y="686361"/>
                </a:lnTo>
                <a:lnTo>
                  <a:pt x="2563073" y="686361"/>
                </a:lnTo>
                <a:close/>
                <a:moveTo>
                  <a:pt x="2521908" y="675538"/>
                </a:moveTo>
                <a:lnTo>
                  <a:pt x="2503219" y="691005"/>
                </a:lnTo>
                <a:lnTo>
                  <a:pt x="2499718" y="691277"/>
                </a:lnTo>
                <a:lnTo>
                  <a:pt x="2520491" y="675608"/>
                </a:lnTo>
                <a:close/>
                <a:moveTo>
                  <a:pt x="2624364" y="675382"/>
                </a:moveTo>
                <a:lnTo>
                  <a:pt x="2624627" y="675533"/>
                </a:lnTo>
                <a:lnTo>
                  <a:pt x="2624455" y="675515"/>
                </a:lnTo>
                <a:close/>
                <a:moveTo>
                  <a:pt x="1888300" y="675329"/>
                </a:moveTo>
                <a:lnTo>
                  <a:pt x="1899276" y="680686"/>
                </a:lnTo>
                <a:lnTo>
                  <a:pt x="1895801" y="682114"/>
                </a:lnTo>
                <a:lnTo>
                  <a:pt x="1894787" y="681618"/>
                </a:lnTo>
                <a:lnTo>
                  <a:pt x="1886997" y="677894"/>
                </a:lnTo>
                <a:lnTo>
                  <a:pt x="1884694" y="676669"/>
                </a:lnTo>
                <a:close/>
                <a:moveTo>
                  <a:pt x="1686252" y="675018"/>
                </a:moveTo>
                <a:lnTo>
                  <a:pt x="1692214" y="676836"/>
                </a:lnTo>
                <a:lnTo>
                  <a:pt x="1686883" y="676582"/>
                </a:lnTo>
                <a:lnTo>
                  <a:pt x="1685147" y="676235"/>
                </a:lnTo>
                <a:lnTo>
                  <a:pt x="1685239" y="676000"/>
                </a:lnTo>
                <a:close/>
                <a:moveTo>
                  <a:pt x="2533014" y="674994"/>
                </a:moveTo>
                <a:lnTo>
                  <a:pt x="2521055" y="689617"/>
                </a:lnTo>
                <a:lnTo>
                  <a:pt x="2516145" y="689999"/>
                </a:lnTo>
                <a:lnTo>
                  <a:pt x="2529006" y="677656"/>
                </a:lnTo>
                <a:lnTo>
                  <a:pt x="2532501" y="675019"/>
                </a:lnTo>
                <a:close/>
                <a:moveTo>
                  <a:pt x="2559530" y="674951"/>
                </a:moveTo>
                <a:lnTo>
                  <a:pt x="2561790" y="675171"/>
                </a:lnTo>
                <a:lnTo>
                  <a:pt x="2561538" y="678298"/>
                </a:lnTo>
                <a:lnTo>
                  <a:pt x="2558037" y="686740"/>
                </a:lnTo>
                <a:lnTo>
                  <a:pt x="2553219" y="687115"/>
                </a:lnTo>
                <a:close/>
                <a:moveTo>
                  <a:pt x="880504" y="674538"/>
                </a:moveTo>
                <a:lnTo>
                  <a:pt x="881084" y="674643"/>
                </a:lnTo>
                <a:lnTo>
                  <a:pt x="881583" y="674734"/>
                </a:lnTo>
                <a:lnTo>
                  <a:pt x="882513" y="674902"/>
                </a:lnTo>
                <a:lnTo>
                  <a:pt x="882493" y="674919"/>
                </a:lnTo>
                <a:lnTo>
                  <a:pt x="882353" y="675031"/>
                </a:lnTo>
                <a:lnTo>
                  <a:pt x="882325" y="675053"/>
                </a:lnTo>
                <a:lnTo>
                  <a:pt x="881254" y="677054"/>
                </a:lnTo>
                <a:lnTo>
                  <a:pt x="876126" y="676136"/>
                </a:lnTo>
                <a:lnTo>
                  <a:pt x="878061" y="675430"/>
                </a:lnTo>
                <a:lnTo>
                  <a:pt x="879309" y="674974"/>
                </a:lnTo>
                <a:close/>
                <a:moveTo>
                  <a:pt x="2543617" y="674474"/>
                </a:moveTo>
                <a:lnTo>
                  <a:pt x="2541538" y="677387"/>
                </a:lnTo>
                <a:lnTo>
                  <a:pt x="2534211" y="688593"/>
                </a:lnTo>
                <a:lnTo>
                  <a:pt x="2531581" y="688798"/>
                </a:lnTo>
                <a:lnTo>
                  <a:pt x="2543352" y="674487"/>
                </a:lnTo>
                <a:close/>
                <a:moveTo>
                  <a:pt x="2553253" y="674338"/>
                </a:moveTo>
                <a:lnTo>
                  <a:pt x="2553262" y="674339"/>
                </a:lnTo>
                <a:lnTo>
                  <a:pt x="2546096" y="687669"/>
                </a:lnTo>
                <a:lnTo>
                  <a:pt x="2541165" y="688053"/>
                </a:lnTo>
                <a:lnTo>
                  <a:pt x="2546017" y="680605"/>
                </a:lnTo>
                <a:lnTo>
                  <a:pt x="2550300" y="674338"/>
                </a:lnTo>
                <a:close/>
                <a:moveTo>
                  <a:pt x="1849640" y="673205"/>
                </a:moveTo>
                <a:lnTo>
                  <a:pt x="1863770" y="681354"/>
                </a:lnTo>
                <a:lnTo>
                  <a:pt x="1863948" y="681445"/>
                </a:lnTo>
                <a:lnTo>
                  <a:pt x="1862195" y="682562"/>
                </a:lnTo>
                <a:lnTo>
                  <a:pt x="1848319" y="673945"/>
                </a:lnTo>
                <a:close/>
                <a:moveTo>
                  <a:pt x="789209" y="673070"/>
                </a:moveTo>
                <a:lnTo>
                  <a:pt x="796998" y="675069"/>
                </a:lnTo>
                <a:lnTo>
                  <a:pt x="806381" y="677476"/>
                </a:lnTo>
                <a:lnTo>
                  <a:pt x="802378" y="681957"/>
                </a:lnTo>
                <a:lnTo>
                  <a:pt x="799903" y="684727"/>
                </a:lnTo>
                <a:lnTo>
                  <a:pt x="797977" y="686882"/>
                </a:lnTo>
                <a:lnTo>
                  <a:pt x="780183" y="683147"/>
                </a:lnTo>
                <a:close/>
                <a:moveTo>
                  <a:pt x="1863900" y="672901"/>
                </a:moveTo>
                <a:lnTo>
                  <a:pt x="1871340" y="676740"/>
                </a:lnTo>
                <a:lnTo>
                  <a:pt x="1870719" y="677137"/>
                </a:lnTo>
                <a:close/>
                <a:moveTo>
                  <a:pt x="2614114" y="671586"/>
                </a:moveTo>
                <a:lnTo>
                  <a:pt x="2615366" y="672306"/>
                </a:lnTo>
                <a:lnTo>
                  <a:pt x="2616973" y="674712"/>
                </a:lnTo>
                <a:lnTo>
                  <a:pt x="2616001" y="674608"/>
                </a:lnTo>
                <a:close/>
                <a:moveTo>
                  <a:pt x="820092" y="671470"/>
                </a:moveTo>
                <a:lnTo>
                  <a:pt x="830889" y="673573"/>
                </a:lnTo>
                <a:lnTo>
                  <a:pt x="837139" y="674790"/>
                </a:lnTo>
                <a:lnTo>
                  <a:pt x="837046" y="674872"/>
                </a:lnTo>
                <a:lnTo>
                  <a:pt x="834848" y="676812"/>
                </a:lnTo>
                <a:lnTo>
                  <a:pt x="822055" y="675632"/>
                </a:lnTo>
                <a:lnTo>
                  <a:pt x="820238" y="674964"/>
                </a:lnTo>
                <a:lnTo>
                  <a:pt x="819103" y="674546"/>
                </a:lnTo>
                <a:lnTo>
                  <a:pt x="817778" y="674059"/>
                </a:lnTo>
                <a:close/>
                <a:moveTo>
                  <a:pt x="862568" y="671289"/>
                </a:moveTo>
                <a:lnTo>
                  <a:pt x="866468" y="671995"/>
                </a:lnTo>
                <a:lnTo>
                  <a:pt x="868042" y="672280"/>
                </a:lnTo>
                <a:lnTo>
                  <a:pt x="869075" y="672467"/>
                </a:lnTo>
                <a:lnTo>
                  <a:pt x="868249" y="673393"/>
                </a:lnTo>
                <a:lnTo>
                  <a:pt x="865886" y="674303"/>
                </a:lnTo>
                <a:lnTo>
                  <a:pt x="860122" y="673271"/>
                </a:lnTo>
                <a:close/>
                <a:moveTo>
                  <a:pt x="1822985" y="670538"/>
                </a:moveTo>
                <a:lnTo>
                  <a:pt x="1828207" y="676858"/>
                </a:lnTo>
                <a:lnTo>
                  <a:pt x="1829558" y="677728"/>
                </a:lnTo>
                <a:lnTo>
                  <a:pt x="1827849" y="678731"/>
                </a:lnTo>
                <a:lnTo>
                  <a:pt x="1825995" y="677451"/>
                </a:lnTo>
                <a:close/>
                <a:moveTo>
                  <a:pt x="853808" y="669701"/>
                </a:moveTo>
                <a:lnTo>
                  <a:pt x="854993" y="669916"/>
                </a:lnTo>
                <a:lnTo>
                  <a:pt x="855055" y="669927"/>
                </a:lnTo>
                <a:lnTo>
                  <a:pt x="852578" y="671921"/>
                </a:lnTo>
                <a:lnTo>
                  <a:pt x="852566" y="671919"/>
                </a:lnTo>
                <a:lnTo>
                  <a:pt x="851600" y="671746"/>
                </a:lnTo>
                <a:close/>
                <a:moveTo>
                  <a:pt x="676597" y="669526"/>
                </a:moveTo>
                <a:lnTo>
                  <a:pt x="683276" y="674043"/>
                </a:lnTo>
                <a:lnTo>
                  <a:pt x="690487" y="678919"/>
                </a:lnTo>
                <a:lnTo>
                  <a:pt x="675924" y="695696"/>
                </a:lnTo>
                <a:cubicBezTo>
                  <a:pt x="651503" y="724331"/>
                  <a:pt x="626166" y="754517"/>
                  <a:pt x="599898" y="786267"/>
                </a:cubicBezTo>
                <a:lnTo>
                  <a:pt x="570604" y="821828"/>
                </a:lnTo>
                <a:lnTo>
                  <a:pt x="539107" y="860097"/>
                </a:lnTo>
                <a:cubicBezTo>
                  <a:pt x="403641" y="1024180"/>
                  <a:pt x="283923" y="1185556"/>
                  <a:pt x="217374" y="1281907"/>
                </a:cubicBezTo>
                <a:cubicBezTo>
                  <a:pt x="188729" y="1322244"/>
                  <a:pt x="154522" y="1358332"/>
                  <a:pt x="115774" y="1389094"/>
                </a:cubicBezTo>
                <a:lnTo>
                  <a:pt x="108997" y="1395019"/>
                </a:lnTo>
                <a:lnTo>
                  <a:pt x="108760" y="1393868"/>
                </a:lnTo>
                <a:lnTo>
                  <a:pt x="108488" y="1392542"/>
                </a:lnTo>
                <a:lnTo>
                  <a:pt x="118144" y="1383000"/>
                </a:lnTo>
                <a:cubicBezTo>
                  <a:pt x="154171" y="1350831"/>
                  <a:pt x="186128" y="1314381"/>
                  <a:pt x="213311" y="1274456"/>
                </a:cubicBezTo>
                <a:cubicBezTo>
                  <a:pt x="277657" y="1177260"/>
                  <a:pt x="395174" y="1013854"/>
                  <a:pt x="531657" y="846721"/>
                </a:cubicBezTo>
                <a:lnTo>
                  <a:pt x="558751" y="812854"/>
                </a:lnTo>
                <a:lnTo>
                  <a:pt x="591600" y="771368"/>
                </a:lnTo>
                <a:cubicBezTo>
                  <a:pt x="617911" y="739194"/>
                  <a:pt x="643297" y="708656"/>
                  <a:pt x="667779" y="679736"/>
                </a:cubicBezTo>
                <a:close/>
                <a:moveTo>
                  <a:pt x="2577769" y="669456"/>
                </a:moveTo>
                <a:lnTo>
                  <a:pt x="2578126" y="670545"/>
                </a:lnTo>
                <a:lnTo>
                  <a:pt x="2577629" y="670491"/>
                </a:lnTo>
                <a:close/>
                <a:moveTo>
                  <a:pt x="1692054" y="669391"/>
                </a:moveTo>
                <a:lnTo>
                  <a:pt x="1697527" y="671261"/>
                </a:lnTo>
                <a:lnTo>
                  <a:pt x="1691175" y="670243"/>
                </a:lnTo>
                <a:close/>
                <a:moveTo>
                  <a:pt x="2518565" y="669301"/>
                </a:moveTo>
                <a:lnTo>
                  <a:pt x="2518204" y="669531"/>
                </a:lnTo>
                <a:lnTo>
                  <a:pt x="2518063" y="669539"/>
                </a:lnTo>
                <a:close/>
                <a:moveTo>
                  <a:pt x="2530986" y="668027"/>
                </a:moveTo>
                <a:lnTo>
                  <a:pt x="2529882" y="668940"/>
                </a:lnTo>
                <a:lnTo>
                  <a:pt x="2529291" y="668970"/>
                </a:lnTo>
                <a:lnTo>
                  <a:pt x="2529563" y="668764"/>
                </a:lnTo>
                <a:close/>
                <a:moveTo>
                  <a:pt x="1609055" y="667791"/>
                </a:moveTo>
                <a:lnTo>
                  <a:pt x="1651483" y="686214"/>
                </a:lnTo>
                <a:lnTo>
                  <a:pt x="1315011" y="786311"/>
                </a:lnTo>
                <a:lnTo>
                  <a:pt x="1312417" y="787083"/>
                </a:lnTo>
                <a:lnTo>
                  <a:pt x="1312267" y="787128"/>
                </a:lnTo>
                <a:lnTo>
                  <a:pt x="1312212" y="787022"/>
                </a:lnTo>
                <a:lnTo>
                  <a:pt x="1310169" y="783077"/>
                </a:lnTo>
                <a:lnTo>
                  <a:pt x="1308174" y="779225"/>
                </a:lnTo>
                <a:lnTo>
                  <a:pt x="1315290" y="776590"/>
                </a:lnTo>
                <a:close/>
                <a:moveTo>
                  <a:pt x="2603935" y="667307"/>
                </a:moveTo>
                <a:lnTo>
                  <a:pt x="2605542" y="668242"/>
                </a:lnTo>
                <a:lnTo>
                  <a:pt x="2605869" y="668717"/>
                </a:lnTo>
                <a:lnTo>
                  <a:pt x="2609013" y="673858"/>
                </a:lnTo>
                <a:lnTo>
                  <a:pt x="2607651" y="673712"/>
                </a:lnTo>
                <a:close/>
                <a:moveTo>
                  <a:pt x="2672849" y="667060"/>
                </a:moveTo>
                <a:lnTo>
                  <a:pt x="2756805" y="686149"/>
                </a:lnTo>
                <a:lnTo>
                  <a:pt x="2795031" y="696362"/>
                </a:lnTo>
                <a:lnTo>
                  <a:pt x="2768040" y="689874"/>
                </a:lnTo>
                <a:lnTo>
                  <a:pt x="2685141" y="673539"/>
                </a:lnTo>
                <a:close/>
                <a:moveTo>
                  <a:pt x="1666508" y="666146"/>
                </a:moveTo>
                <a:lnTo>
                  <a:pt x="1668212" y="666889"/>
                </a:lnTo>
                <a:lnTo>
                  <a:pt x="1680968" y="672759"/>
                </a:lnTo>
                <a:lnTo>
                  <a:pt x="1680327" y="674376"/>
                </a:lnTo>
                <a:lnTo>
                  <a:pt x="1665766" y="668047"/>
                </a:lnTo>
                <a:close/>
                <a:moveTo>
                  <a:pt x="875326" y="665463"/>
                </a:moveTo>
                <a:lnTo>
                  <a:pt x="874546" y="666337"/>
                </a:lnTo>
                <a:lnTo>
                  <a:pt x="873350" y="667677"/>
                </a:lnTo>
                <a:lnTo>
                  <a:pt x="872615" y="667536"/>
                </a:lnTo>
                <a:lnTo>
                  <a:pt x="870709" y="667172"/>
                </a:lnTo>
                <a:lnTo>
                  <a:pt x="871375" y="666925"/>
                </a:lnTo>
                <a:lnTo>
                  <a:pt x="873862" y="666004"/>
                </a:lnTo>
                <a:close/>
                <a:moveTo>
                  <a:pt x="1026162" y="665166"/>
                </a:moveTo>
                <a:lnTo>
                  <a:pt x="1026590" y="665205"/>
                </a:lnTo>
                <a:lnTo>
                  <a:pt x="1027406" y="665281"/>
                </a:lnTo>
                <a:lnTo>
                  <a:pt x="1027635" y="665303"/>
                </a:lnTo>
                <a:lnTo>
                  <a:pt x="1028193" y="665406"/>
                </a:lnTo>
                <a:lnTo>
                  <a:pt x="1026788" y="665340"/>
                </a:lnTo>
                <a:lnTo>
                  <a:pt x="1026367" y="665223"/>
                </a:lnTo>
                <a:lnTo>
                  <a:pt x="1026320" y="665210"/>
                </a:lnTo>
                <a:lnTo>
                  <a:pt x="1026304" y="665205"/>
                </a:lnTo>
                <a:close/>
                <a:moveTo>
                  <a:pt x="2594580" y="665068"/>
                </a:moveTo>
                <a:lnTo>
                  <a:pt x="2595214" y="665364"/>
                </a:lnTo>
                <a:lnTo>
                  <a:pt x="2595500" y="665806"/>
                </a:lnTo>
                <a:lnTo>
                  <a:pt x="2599442" y="672831"/>
                </a:lnTo>
                <a:lnTo>
                  <a:pt x="2598265" y="672705"/>
                </a:lnTo>
                <a:close/>
                <a:moveTo>
                  <a:pt x="883523" y="664828"/>
                </a:moveTo>
                <a:lnTo>
                  <a:pt x="888166" y="665722"/>
                </a:lnTo>
                <a:lnTo>
                  <a:pt x="879887" y="668911"/>
                </a:lnTo>
                <a:close/>
                <a:moveTo>
                  <a:pt x="767132" y="664712"/>
                </a:moveTo>
                <a:lnTo>
                  <a:pt x="768545" y="665357"/>
                </a:lnTo>
                <a:lnTo>
                  <a:pt x="780609" y="670863"/>
                </a:lnTo>
                <a:lnTo>
                  <a:pt x="782556" y="671363"/>
                </a:lnTo>
                <a:lnTo>
                  <a:pt x="773344" y="681711"/>
                </a:lnTo>
                <a:lnTo>
                  <a:pt x="766665" y="680309"/>
                </a:lnTo>
                <a:lnTo>
                  <a:pt x="766118" y="680150"/>
                </a:lnTo>
                <a:lnTo>
                  <a:pt x="762548" y="679109"/>
                </a:lnTo>
                <a:lnTo>
                  <a:pt x="761843" y="678903"/>
                </a:lnTo>
                <a:lnTo>
                  <a:pt x="756502" y="676528"/>
                </a:lnTo>
                <a:close/>
                <a:moveTo>
                  <a:pt x="1866386" y="664621"/>
                </a:moveTo>
                <a:lnTo>
                  <a:pt x="1879959" y="671258"/>
                </a:lnTo>
                <a:lnTo>
                  <a:pt x="1877482" y="672832"/>
                </a:lnTo>
                <a:lnTo>
                  <a:pt x="1863733" y="665518"/>
                </a:lnTo>
                <a:close/>
                <a:moveTo>
                  <a:pt x="1826996" y="664357"/>
                </a:moveTo>
                <a:lnTo>
                  <a:pt x="1836783" y="673488"/>
                </a:lnTo>
                <a:lnTo>
                  <a:pt x="1835160" y="674440"/>
                </a:lnTo>
                <a:lnTo>
                  <a:pt x="1831520" y="672074"/>
                </a:lnTo>
                <a:close/>
                <a:moveTo>
                  <a:pt x="1697810" y="663810"/>
                </a:moveTo>
                <a:lnTo>
                  <a:pt x="1703286" y="665951"/>
                </a:lnTo>
                <a:lnTo>
                  <a:pt x="1697072" y="664525"/>
                </a:lnTo>
                <a:close/>
                <a:moveTo>
                  <a:pt x="2557940" y="663160"/>
                </a:moveTo>
                <a:lnTo>
                  <a:pt x="2557050" y="667290"/>
                </a:lnTo>
                <a:lnTo>
                  <a:pt x="2556497" y="668320"/>
                </a:lnTo>
                <a:lnTo>
                  <a:pt x="2554546" y="668127"/>
                </a:lnTo>
                <a:close/>
                <a:moveTo>
                  <a:pt x="2071595" y="663077"/>
                </a:moveTo>
                <a:lnTo>
                  <a:pt x="2005330" y="696861"/>
                </a:lnTo>
                <a:lnTo>
                  <a:pt x="1996122" y="703917"/>
                </a:lnTo>
                <a:lnTo>
                  <a:pt x="1990674" y="701552"/>
                </a:lnTo>
                <a:lnTo>
                  <a:pt x="2000787" y="694322"/>
                </a:lnTo>
                <a:close/>
                <a:moveTo>
                  <a:pt x="798543" y="662649"/>
                </a:moveTo>
                <a:lnTo>
                  <a:pt x="813976" y="668976"/>
                </a:lnTo>
                <a:lnTo>
                  <a:pt x="811498" y="671749"/>
                </a:lnTo>
                <a:lnTo>
                  <a:pt x="795621" y="665911"/>
                </a:lnTo>
                <a:close/>
                <a:moveTo>
                  <a:pt x="979061" y="662612"/>
                </a:moveTo>
                <a:lnTo>
                  <a:pt x="979670" y="662682"/>
                </a:lnTo>
                <a:lnTo>
                  <a:pt x="980408" y="662767"/>
                </a:lnTo>
                <a:lnTo>
                  <a:pt x="986180" y="663430"/>
                </a:lnTo>
                <a:lnTo>
                  <a:pt x="982478" y="663256"/>
                </a:lnTo>
                <a:lnTo>
                  <a:pt x="981469" y="663066"/>
                </a:lnTo>
                <a:close/>
                <a:moveTo>
                  <a:pt x="2587016" y="662559"/>
                </a:moveTo>
                <a:lnTo>
                  <a:pt x="2587690" y="662658"/>
                </a:lnTo>
                <a:lnTo>
                  <a:pt x="2591951" y="672028"/>
                </a:lnTo>
                <a:lnTo>
                  <a:pt x="2590786" y="671903"/>
                </a:lnTo>
                <a:close/>
                <a:moveTo>
                  <a:pt x="2581237" y="661711"/>
                </a:moveTo>
                <a:lnTo>
                  <a:pt x="2581371" y="661730"/>
                </a:lnTo>
                <a:lnTo>
                  <a:pt x="2584911" y="671272"/>
                </a:lnTo>
                <a:lnTo>
                  <a:pt x="2584709" y="671251"/>
                </a:lnTo>
                <a:close/>
                <a:moveTo>
                  <a:pt x="866515" y="661553"/>
                </a:moveTo>
                <a:lnTo>
                  <a:pt x="868037" y="661846"/>
                </a:lnTo>
                <a:lnTo>
                  <a:pt x="862197" y="664178"/>
                </a:lnTo>
                <a:lnTo>
                  <a:pt x="860826" y="665281"/>
                </a:lnTo>
                <a:lnTo>
                  <a:pt x="860247" y="665171"/>
                </a:lnTo>
                <a:lnTo>
                  <a:pt x="859126" y="664956"/>
                </a:lnTo>
                <a:close/>
                <a:moveTo>
                  <a:pt x="2120782" y="661257"/>
                </a:moveTo>
                <a:lnTo>
                  <a:pt x="2102674" y="668881"/>
                </a:lnTo>
                <a:lnTo>
                  <a:pt x="2030333" y="722344"/>
                </a:lnTo>
                <a:lnTo>
                  <a:pt x="2026304" y="718200"/>
                </a:lnTo>
                <a:lnTo>
                  <a:pt x="2104192" y="666859"/>
                </a:lnTo>
                <a:close/>
                <a:moveTo>
                  <a:pt x="2569680" y="660968"/>
                </a:moveTo>
                <a:lnTo>
                  <a:pt x="2569858" y="660974"/>
                </a:lnTo>
                <a:lnTo>
                  <a:pt x="2571973" y="668479"/>
                </a:lnTo>
                <a:lnTo>
                  <a:pt x="2571687" y="669854"/>
                </a:lnTo>
                <a:lnTo>
                  <a:pt x="2568051" y="669464"/>
                </a:lnTo>
                <a:close/>
                <a:moveTo>
                  <a:pt x="829524" y="660913"/>
                </a:moveTo>
                <a:lnTo>
                  <a:pt x="833521" y="662468"/>
                </a:lnTo>
                <a:lnTo>
                  <a:pt x="833785" y="662570"/>
                </a:lnTo>
                <a:lnTo>
                  <a:pt x="845269" y="667035"/>
                </a:lnTo>
                <a:lnTo>
                  <a:pt x="845233" y="667076"/>
                </a:lnTo>
                <a:lnTo>
                  <a:pt x="845053" y="667277"/>
                </a:lnTo>
                <a:lnTo>
                  <a:pt x="842832" y="669764"/>
                </a:lnTo>
                <a:lnTo>
                  <a:pt x="842444" y="670107"/>
                </a:lnTo>
                <a:lnTo>
                  <a:pt x="827925" y="667508"/>
                </a:lnTo>
                <a:lnTo>
                  <a:pt x="825567" y="666600"/>
                </a:lnTo>
                <a:lnTo>
                  <a:pt x="824730" y="666278"/>
                </a:lnTo>
                <a:close/>
                <a:moveTo>
                  <a:pt x="1832346" y="660890"/>
                </a:moveTo>
                <a:lnTo>
                  <a:pt x="1843721" y="669418"/>
                </a:lnTo>
                <a:lnTo>
                  <a:pt x="1842339" y="670231"/>
                </a:lnTo>
                <a:lnTo>
                  <a:pt x="1838421" y="667797"/>
                </a:lnTo>
                <a:lnTo>
                  <a:pt x="1832308" y="660910"/>
                </a:lnTo>
                <a:close/>
                <a:moveTo>
                  <a:pt x="1669120" y="659462"/>
                </a:moveTo>
                <a:lnTo>
                  <a:pt x="1671769" y="660623"/>
                </a:lnTo>
                <a:lnTo>
                  <a:pt x="1686403" y="667210"/>
                </a:lnTo>
                <a:lnTo>
                  <a:pt x="1685149" y="668422"/>
                </a:lnTo>
                <a:lnTo>
                  <a:pt x="1678550" y="665513"/>
                </a:lnTo>
                <a:cubicBezTo>
                  <a:pt x="1674147" y="663544"/>
                  <a:pt x="1669914" y="661639"/>
                  <a:pt x="1669914" y="661639"/>
                </a:cubicBezTo>
                <a:lnTo>
                  <a:pt x="1668510" y="661024"/>
                </a:lnTo>
                <a:close/>
                <a:moveTo>
                  <a:pt x="893132" y="658871"/>
                </a:moveTo>
                <a:lnTo>
                  <a:pt x="899412" y="660201"/>
                </a:lnTo>
                <a:lnTo>
                  <a:pt x="899141" y="660396"/>
                </a:lnTo>
                <a:lnTo>
                  <a:pt x="898091" y="661150"/>
                </a:lnTo>
                <a:lnTo>
                  <a:pt x="895837" y="662768"/>
                </a:lnTo>
                <a:lnTo>
                  <a:pt x="894265" y="663374"/>
                </a:lnTo>
                <a:lnTo>
                  <a:pt x="893986" y="663348"/>
                </a:lnTo>
                <a:lnTo>
                  <a:pt x="893958" y="663346"/>
                </a:lnTo>
                <a:lnTo>
                  <a:pt x="893772" y="663329"/>
                </a:lnTo>
                <a:lnTo>
                  <a:pt x="891043" y="662524"/>
                </a:lnTo>
                <a:lnTo>
                  <a:pt x="886717" y="661246"/>
                </a:lnTo>
                <a:close/>
                <a:moveTo>
                  <a:pt x="1703229" y="658555"/>
                </a:moveTo>
                <a:lnTo>
                  <a:pt x="1710083" y="661723"/>
                </a:lnTo>
                <a:lnTo>
                  <a:pt x="1702445" y="659315"/>
                </a:lnTo>
                <a:close/>
                <a:moveTo>
                  <a:pt x="2117099" y="657811"/>
                </a:moveTo>
                <a:lnTo>
                  <a:pt x="2097899" y="664809"/>
                </a:lnTo>
                <a:lnTo>
                  <a:pt x="2021608" y="714983"/>
                </a:lnTo>
                <a:lnTo>
                  <a:pt x="2014313" y="711816"/>
                </a:lnTo>
                <a:lnTo>
                  <a:pt x="2015009" y="711255"/>
                </a:lnTo>
                <a:cubicBezTo>
                  <a:pt x="2041139" y="691457"/>
                  <a:pt x="2069573" y="675147"/>
                  <a:pt x="2099591" y="662628"/>
                </a:cubicBezTo>
                <a:close/>
                <a:moveTo>
                  <a:pt x="2067603" y="657363"/>
                </a:moveTo>
                <a:lnTo>
                  <a:pt x="1998222" y="688055"/>
                </a:lnTo>
                <a:lnTo>
                  <a:pt x="1983130" y="698277"/>
                </a:lnTo>
                <a:lnTo>
                  <a:pt x="1976925" y="695581"/>
                </a:lnTo>
                <a:lnTo>
                  <a:pt x="1994012" y="684668"/>
                </a:lnTo>
                <a:close/>
                <a:moveTo>
                  <a:pt x="978340" y="656204"/>
                </a:moveTo>
                <a:lnTo>
                  <a:pt x="978939" y="656315"/>
                </a:lnTo>
                <a:lnTo>
                  <a:pt x="987287" y="657856"/>
                </a:lnTo>
                <a:lnTo>
                  <a:pt x="979615" y="656882"/>
                </a:lnTo>
                <a:lnTo>
                  <a:pt x="978101" y="656475"/>
                </a:lnTo>
                <a:close/>
                <a:moveTo>
                  <a:pt x="659754" y="656133"/>
                </a:moveTo>
                <a:lnTo>
                  <a:pt x="664309" y="661217"/>
                </a:lnTo>
                <a:lnTo>
                  <a:pt x="671737" y="666240"/>
                </a:lnTo>
                <a:lnTo>
                  <a:pt x="668367" y="670139"/>
                </a:lnTo>
                <a:lnTo>
                  <a:pt x="666266" y="672570"/>
                </a:lnTo>
                <a:lnTo>
                  <a:pt x="663753" y="675479"/>
                </a:lnTo>
                <a:cubicBezTo>
                  <a:pt x="639247" y="704413"/>
                  <a:pt x="613847" y="734959"/>
                  <a:pt x="587536" y="767133"/>
                </a:cubicBezTo>
                <a:lnTo>
                  <a:pt x="553670" y="808281"/>
                </a:lnTo>
                <a:cubicBezTo>
                  <a:pt x="544527" y="819965"/>
                  <a:pt x="535551" y="831142"/>
                  <a:pt x="526408" y="842148"/>
                </a:cubicBezTo>
                <a:cubicBezTo>
                  <a:pt x="389417" y="1009450"/>
                  <a:pt x="272239" y="1173027"/>
                  <a:pt x="207721" y="1270054"/>
                </a:cubicBezTo>
                <a:cubicBezTo>
                  <a:pt x="180694" y="1310045"/>
                  <a:pt x="148783" y="1346508"/>
                  <a:pt x="112726" y="1378597"/>
                </a:cubicBezTo>
                <a:lnTo>
                  <a:pt x="106821" y="1384431"/>
                </a:lnTo>
                <a:lnTo>
                  <a:pt x="106631" y="1383506"/>
                </a:lnTo>
                <a:lnTo>
                  <a:pt x="106234" y="1385011"/>
                </a:lnTo>
                <a:lnTo>
                  <a:pt x="102800" y="1388403"/>
                </a:lnTo>
                <a:lnTo>
                  <a:pt x="98655" y="1392499"/>
                </a:lnTo>
                <a:lnTo>
                  <a:pt x="98451" y="1391818"/>
                </a:lnTo>
                <a:lnTo>
                  <a:pt x="98050" y="1390476"/>
                </a:lnTo>
                <a:lnTo>
                  <a:pt x="97659" y="1389171"/>
                </a:lnTo>
                <a:lnTo>
                  <a:pt x="114928" y="1370298"/>
                </a:lnTo>
                <a:cubicBezTo>
                  <a:pt x="148067" y="1337380"/>
                  <a:pt x="177639" y="1301053"/>
                  <a:pt x="203150" y="1261924"/>
                </a:cubicBezTo>
                <a:cubicBezTo>
                  <a:pt x="300901" y="1111935"/>
                  <a:pt x="406309" y="967075"/>
                  <a:pt x="518956" y="827924"/>
                </a:cubicBezTo>
                <a:lnTo>
                  <a:pt x="541817" y="799645"/>
                </a:lnTo>
                <a:cubicBezTo>
                  <a:pt x="554348" y="783897"/>
                  <a:pt x="567049" y="768319"/>
                  <a:pt x="579747" y="752740"/>
                </a:cubicBezTo>
                <a:cubicBezTo>
                  <a:pt x="605804" y="720588"/>
                  <a:pt x="631079" y="690002"/>
                  <a:pt x="655561" y="660990"/>
                </a:cubicBezTo>
                <a:lnTo>
                  <a:pt x="658634" y="657430"/>
                </a:lnTo>
                <a:lnTo>
                  <a:pt x="659195" y="656780"/>
                </a:lnTo>
                <a:close/>
                <a:moveTo>
                  <a:pt x="747106" y="655573"/>
                </a:moveTo>
                <a:lnTo>
                  <a:pt x="754700" y="659039"/>
                </a:lnTo>
                <a:lnTo>
                  <a:pt x="761444" y="662117"/>
                </a:lnTo>
                <a:lnTo>
                  <a:pt x="750841" y="674010"/>
                </a:lnTo>
                <a:lnTo>
                  <a:pt x="744753" y="671302"/>
                </a:lnTo>
                <a:lnTo>
                  <a:pt x="738716" y="668617"/>
                </a:lnTo>
                <a:lnTo>
                  <a:pt x="736347" y="667563"/>
                </a:lnTo>
                <a:close/>
                <a:moveTo>
                  <a:pt x="1642160" y="655531"/>
                </a:moveTo>
                <a:lnTo>
                  <a:pt x="1661178" y="663822"/>
                </a:lnTo>
                <a:lnTo>
                  <a:pt x="1660406" y="665717"/>
                </a:lnTo>
                <a:lnTo>
                  <a:pt x="1639358" y="656568"/>
                </a:lnTo>
                <a:close/>
                <a:moveTo>
                  <a:pt x="880656" y="655041"/>
                </a:moveTo>
                <a:lnTo>
                  <a:pt x="882398" y="655872"/>
                </a:lnTo>
                <a:lnTo>
                  <a:pt x="882672" y="656002"/>
                </a:lnTo>
                <a:lnTo>
                  <a:pt x="876841" y="658331"/>
                </a:lnTo>
                <a:lnTo>
                  <a:pt x="876792" y="658316"/>
                </a:lnTo>
                <a:lnTo>
                  <a:pt x="876623" y="658266"/>
                </a:lnTo>
                <a:lnTo>
                  <a:pt x="874813" y="657732"/>
                </a:lnTo>
                <a:lnTo>
                  <a:pt x="874918" y="657683"/>
                </a:lnTo>
                <a:close/>
                <a:moveTo>
                  <a:pt x="1707488" y="654425"/>
                </a:moveTo>
                <a:lnTo>
                  <a:pt x="1717734" y="661602"/>
                </a:lnTo>
                <a:lnTo>
                  <a:pt x="1717072" y="661490"/>
                </a:lnTo>
                <a:lnTo>
                  <a:pt x="1706615" y="655271"/>
                </a:lnTo>
                <a:close/>
                <a:moveTo>
                  <a:pt x="2111990" y="653990"/>
                </a:moveTo>
                <a:lnTo>
                  <a:pt x="2094054" y="659491"/>
                </a:lnTo>
                <a:cubicBezTo>
                  <a:pt x="2065451" y="672020"/>
                  <a:pt x="2038289" y="687833"/>
                  <a:pt x="2013118" y="706682"/>
                </a:cubicBezTo>
                <a:lnTo>
                  <a:pt x="2012580" y="707125"/>
                </a:lnTo>
                <a:lnTo>
                  <a:pt x="2009396" y="709681"/>
                </a:lnTo>
                <a:lnTo>
                  <a:pt x="2002202" y="706557"/>
                </a:lnTo>
                <a:lnTo>
                  <a:pt x="2007730" y="702109"/>
                </a:lnTo>
                <a:cubicBezTo>
                  <a:pt x="2035045" y="683768"/>
                  <a:pt x="2064402" y="668927"/>
                  <a:pt x="2095113" y="657837"/>
                </a:cubicBezTo>
                <a:close/>
                <a:moveTo>
                  <a:pt x="776951" y="653797"/>
                </a:moveTo>
                <a:lnTo>
                  <a:pt x="792513" y="660177"/>
                </a:lnTo>
                <a:lnTo>
                  <a:pt x="789434" y="663636"/>
                </a:lnTo>
                <a:lnTo>
                  <a:pt x="773403" y="657741"/>
                </a:lnTo>
                <a:lnTo>
                  <a:pt x="776217" y="654613"/>
                </a:lnTo>
                <a:close/>
                <a:moveTo>
                  <a:pt x="2058502" y="653453"/>
                </a:moveTo>
                <a:lnTo>
                  <a:pt x="1991103" y="678911"/>
                </a:lnTo>
                <a:lnTo>
                  <a:pt x="1969026" y="692151"/>
                </a:lnTo>
                <a:lnTo>
                  <a:pt x="1962348" y="689252"/>
                </a:lnTo>
                <a:lnTo>
                  <a:pt x="1986222" y="675863"/>
                </a:lnTo>
                <a:close/>
                <a:moveTo>
                  <a:pt x="1800375" y="653378"/>
                </a:moveTo>
                <a:lnTo>
                  <a:pt x="1797112" y="657625"/>
                </a:lnTo>
                <a:lnTo>
                  <a:pt x="1784748" y="669561"/>
                </a:lnTo>
                <a:lnTo>
                  <a:pt x="1782550" y="679938"/>
                </a:lnTo>
                <a:lnTo>
                  <a:pt x="1781722" y="680400"/>
                </a:lnTo>
                <a:lnTo>
                  <a:pt x="1781646" y="680436"/>
                </a:lnTo>
                <a:cubicBezTo>
                  <a:pt x="1730918" y="715378"/>
                  <a:pt x="1696991" y="769851"/>
                  <a:pt x="1688019" y="830804"/>
                </a:cubicBezTo>
                <a:lnTo>
                  <a:pt x="1335566" y="855641"/>
                </a:lnTo>
                <a:lnTo>
                  <a:pt x="1331958" y="842163"/>
                </a:lnTo>
                <a:lnTo>
                  <a:pt x="1427824" y="830606"/>
                </a:lnTo>
                <a:lnTo>
                  <a:pt x="1449503" y="827993"/>
                </a:lnTo>
                <a:lnTo>
                  <a:pt x="1684646" y="799646"/>
                </a:lnTo>
                <a:lnTo>
                  <a:pt x="1684646" y="797614"/>
                </a:lnTo>
                <a:cubicBezTo>
                  <a:pt x="1691838" y="746222"/>
                  <a:pt x="1720678" y="700367"/>
                  <a:pt x="1763891" y="671629"/>
                </a:cubicBezTo>
                <a:close/>
                <a:moveTo>
                  <a:pt x="2152598" y="652813"/>
                </a:moveTo>
                <a:lnTo>
                  <a:pt x="2132810" y="662425"/>
                </a:lnTo>
                <a:lnTo>
                  <a:pt x="2147837" y="654528"/>
                </a:lnTo>
                <a:close/>
                <a:moveTo>
                  <a:pt x="909923" y="652656"/>
                </a:moveTo>
                <a:lnTo>
                  <a:pt x="904731" y="656383"/>
                </a:lnTo>
                <a:lnTo>
                  <a:pt x="902140" y="655537"/>
                </a:lnTo>
                <a:lnTo>
                  <a:pt x="902861" y="655270"/>
                </a:lnTo>
                <a:lnTo>
                  <a:pt x="907219" y="653657"/>
                </a:lnTo>
                <a:close/>
                <a:moveTo>
                  <a:pt x="1671846" y="652486"/>
                </a:moveTo>
                <a:lnTo>
                  <a:pt x="1675323" y="654018"/>
                </a:lnTo>
                <a:lnTo>
                  <a:pt x="1692196" y="661612"/>
                </a:lnTo>
                <a:lnTo>
                  <a:pt x="1690695" y="663062"/>
                </a:lnTo>
                <a:lnTo>
                  <a:pt x="1690403" y="662995"/>
                </a:lnTo>
                <a:lnTo>
                  <a:pt x="1673470" y="654696"/>
                </a:lnTo>
                <a:lnTo>
                  <a:pt x="1671345" y="653768"/>
                </a:lnTo>
                <a:close/>
                <a:moveTo>
                  <a:pt x="807697" y="652428"/>
                </a:moveTo>
                <a:lnTo>
                  <a:pt x="815826" y="655588"/>
                </a:lnTo>
                <a:lnTo>
                  <a:pt x="817988" y="656428"/>
                </a:lnTo>
                <a:lnTo>
                  <a:pt x="823331" y="658506"/>
                </a:lnTo>
                <a:lnTo>
                  <a:pt x="821119" y="660982"/>
                </a:lnTo>
                <a:lnTo>
                  <a:pt x="820050" y="662179"/>
                </a:lnTo>
                <a:lnTo>
                  <a:pt x="818521" y="663890"/>
                </a:lnTo>
                <a:lnTo>
                  <a:pt x="802837" y="657855"/>
                </a:lnTo>
                <a:close/>
                <a:moveTo>
                  <a:pt x="2164481" y="650918"/>
                </a:moveTo>
                <a:lnTo>
                  <a:pt x="2116796" y="677247"/>
                </a:lnTo>
                <a:lnTo>
                  <a:pt x="2151857" y="656241"/>
                </a:lnTo>
                <a:close/>
                <a:moveTo>
                  <a:pt x="1648564" y="650450"/>
                </a:moveTo>
                <a:lnTo>
                  <a:pt x="1663891" y="657169"/>
                </a:lnTo>
                <a:lnTo>
                  <a:pt x="1663258" y="658723"/>
                </a:lnTo>
                <a:lnTo>
                  <a:pt x="1648071" y="652069"/>
                </a:lnTo>
                <a:lnTo>
                  <a:pt x="1648071" y="651647"/>
                </a:lnTo>
                <a:close/>
                <a:moveTo>
                  <a:pt x="1122785" y="650014"/>
                </a:moveTo>
                <a:lnTo>
                  <a:pt x="1122882" y="650063"/>
                </a:lnTo>
                <a:lnTo>
                  <a:pt x="1123247" y="650245"/>
                </a:lnTo>
                <a:lnTo>
                  <a:pt x="1123259" y="650470"/>
                </a:lnTo>
                <a:lnTo>
                  <a:pt x="1122854" y="650566"/>
                </a:lnTo>
                <a:close/>
                <a:moveTo>
                  <a:pt x="1567225" y="649797"/>
                </a:moveTo>
                <a:lnTo>
                  <a:pt x="1581847" y="655980"/>
                </a:lnTo>
                <a:lnTo>
                  <a:pt x="1601964" y="664713"/>
                </a:lnTo>
                <a:lnTo>
                  <a:pt x="1305455" y="773975"/>
                </a:lnTo>
                <a:lnTo>
                  <a:pt x="1302416" y="768106"/>
                </a:lnTo>
                <a:lnTo>
                  <a:pt x="1305092" y="766911"/>
                </a:lnTo>
                <a:close/>
                <a:moveTo>
                  <a:pt x="869596" y="649766"/>
                </a:moveTo>
                <a:lnTo>
                  <a:pt x="872589" y="651194"/>
                </a:lnTo>
                <a:lnTo>
                  <a:pt x="865837" y="655082"/>
                </a:lnTo>
                <a:lnTo>
                  <a:pt x="865054" y="654851"/>
                </a:lnTo>
                <a:close/>
                <a:moveTo>
                  <a:pt x="1712297" y="649762"/>
                </a:moveTo>
                <a:lnTo>
                  <a:pt x="1715952" y="653017"/>
                </a:lnTo>
                <a:lnTo>
                  <a:pt x="1711888" y="650158"/>
                </a:lnTo>
                <a:close/>
                <a:moveTo>
                  <a:pt x="839681" y="649545"/>
                </a:moveTo>
                <a:lnTo>
                  <a:pt x="846860" y="652811"/>
                </a:lnTo>
                <a:lnTo>
                  <a:pt x="854760" y="656406"/>
                </a:lnTo>
                <a:lnTo>
                  <a:pt x="852273" y="659191"/>
                </a:lnTo>
                <a:lnTo>
                  <a:pt x="851033" y="660580"/>
                </a:lnTo>
                <a:lnTo>
                  <a:pt x="849204" y="662629"/>
                </a:lnTo>
                <a:lnTo>
                  <a:pt x="833362" y="656619"/>
                </a:lnTo>
                <a:close/>
                <a:moveTo>
                  <a:pt x="984866" y="648809"/>
                </a:moveTo>
                <a:lnTo>
                  <a:pt x="997444" y="650937"/>
                </a:lnTo>
                <a:lnTo>
                  <a:pt x="997782" y="651034"/>
                </a:lnTo>
                <a:lnTo>
                  <a:pt x="999147" y="651428"/>
                </a:lnTo>
                <a:lnTo>
                  <a:pt x="1000196" y="651731"/>
                </a:lnTo>
                <a:lnTo>
                  <a:pt x="986892" y="650353"/>
                </a:lnTo>
                <a:lnTo>
                  <a:pt x="986859" y="650339"/>
                </a:lnTo>
                <a:lnTo>
                  <a:pt x="985536" y="649784"/>
                </a:lnTo>
                <a:lnTo>
                  <a:pt x="984419" y="649315"/>
                </a:lnTo>
                <a:lnTo>
                  <a:pt x="984595" y="649116"/>
                </a:lnTo>
                <a:lnTo>
                  <a:pt x="984791" y="648894"/>
                </a:lnTo>
                <a:close/>
                <a:moveTo>
                  <a:pt x="897802" y="648793"/>
                </a:moveTo>
                <a:lnTo>
                  <a:pt x="898599" y="649036"/>
                </a:lnTo>
                <a:lnTo>
                  <a:pt x="899069" y="649179"/>
                </a:lnTo>
                <a:lnTo>
                  <a:pt x="899461" y="649298"/>
                </a:lnTo>
                <a:lnTo>
                  <a:pt x="896188" y="650605"/>
                </a:lnTo>
                <a:close/>
                <a:moveTo>
                  <a:pt x="931296" y="648666"/>
                </a:moveTo>
                <a:lnTo>
                  <a:pt x="931303" y="648669"/>
                </a:lnTo>
                <a:lnTo>
                  <a:pt x="931304" y="648670"/>
                </a:lnTo>
                <a:lnTo>
                  <a:pt x="931281" y="648676"/>
                </a:lnTo>
                <a:lnTo>
                  <a:pt x="931246" y="648684"/>
                </a:lnTo>
                <a:lnTo>
                  <a:pt x="931288" y="648669"/>
                </a:lnTo>
                <a:close/>
                <a:moveTo>
                  <a:pt x="1677022" y="646085"/>
                </a:moveTo>
                <a:lnTo>
                  <a:pt x="1680064" y="647414"/>
                </a:lnTo>
                <a:cubicBezTo>
                  <a:pt x="1682433" y="648431"/>
                  <a:pt x="1694622" y="655204"/>
                  <a:pt x="1695976" y="655204"/>
                </a:cubicBezTo>
                <a:lnTo>
                  <a:pt x="1697904" y="656095"/>
                </a:lnTo>
                <a:lnTo>
                  <a:pt x="1696508" y="657444"/>
                </a:lnTo>
                <a:lnTo>
                  <a:pt x="1695313" y="657067"/>
                </a:lnTo>
                <a:cubicBezTo>
                  <a:pt x="1694298" y="656050"/>
                  <a:pt x="1678381" y="648769"/>
                  <a:pt x="1678381" y="648769"/>
                </a:cubicBezTo>
                <a:lnTo>
                  <a:pt x="1675508" y="647523"/>
                </a:lnTo>
                <a:close/>
                <a:moveTo>
                  <a:pt x="2058704" y="645819"/>
                </a:moveTo>
                <a:lnTo>
                  <a:pt x="1983808" y="669429"/>
                </a:lnTo>
                <a:lnTo>
                  <a:pt x="1953977" y="685616"/>
                </a:lnTo>
                <a:lnTo>
                  <a:pt x="1945678" y="682013"/>
                </a:lnTo>
                <a:lnTo>
                  <a:pt x="1979112" y="665702"/>
                </a:lnTo>
                <a:close/>
                <a:moveTo>
                  <a:pt x="1113722" y="645486"/>
                </a:moveTo>
                <a:lnTo>
                  <a:pt x="1116079" y="646664"/>
                </a:lnTo>
                <a:lnTo>
                  <a:pt x="1116413" y="648394"/>
                </a:lnTo>
                <a:lnTo>
                  <a:pt x="1116826" y="650537"/>
                </a:lnTo>
                <a:lnTo>
                  <a:pt x="1116814" y="650532"/>
                </a:lnTo>
                <a:lnTo>
                  <a:pt x="1116410" y="650012"/>
                </a:lnTo>
                <a:lnTo>
                  <a:pt x="1115606" y="648976"/>
                </a:lnTo>
                <a:lnTo>
                  <a:pt x="1113336" y="646051"/>
                </a:lnTo>
                <a:close/>
                <a:moveTo>
                  <a:pt x="756901" y="644656"/>
                </a:moveTo>
                <a:lnTo>
                  <a:pt x="759132" y="646493"/>
                </a:lnTo>
                <a:lnTo>
                  <a:pt x="768403" y="650293"/>
                </a:lnTo>
                <a:lnTo>
                  <a:pt x="769935" y="650921"/>
                </a:lnTo>
                <a:lnTo>
                  <a:pt x="771026" y="651368"/>
                </a:lnTo>
                <a:lnTo>
                  <a:pt x="767335" y="655509"/>
                </a:lnTo>
                <a:lnTo>
                  <a:pt x="752168" y="649931"/>
                </a:lnTo>
                <a:lnTo>
                  <a:pt x="754743" y="647061"/>
                </a:lnTo>
                <a:close/>
                <a:moveTo>
                  <a:pt x="727185" y="643949"/>
                </a:moveTo>
                <a:lnTo>
                  <a:pt x="735534" y="650292"/>
                </a:lnTo>
                <a:lnTo>
                  <a:pt x="741034" y="652802"/>
                </a:lnTo>
                <a:lnTo>
                  <a:pt x="730316" y="664867"/>
                </a:lnTo>
                <a:lnTo>
                  <a:pt x="715085" y="657923"/>
                </a:lnTo>
                <a:lnTo>
                  <a:pt x="720902" y="651206"/>
                </a:lnTo>
                <a:lnTo>
                  <a:pt x="722978" y="648808"/>
                </a:lnTo>
                <a:close/>
                <a:moveTo>
                  <a:pt x="1832118" y="643523"/>
                </a:moveTo>
                <a:lnTo>
                  <a:pt x="1834315" y="643951"/>
                </a:lnTo>
                <a:lnTo>
                  <a:pt x="1830845" y="643783"/>
                </a:lnTo>
                <a:close/>
                <a:moveTo>
                  <a:pt x="1651423" y="643499"/>
                </a:moveTo>
                <a:lnTo>
                  <a:pt x="1665365" y="649629"/>
                </a:lnTo>
                <a:lnTo>
                  <a:pt x="1666721" y="650227"/>
                </a:lnTo>
                <a:lnTo>
                  <a:pt x="1666194" y="651518"/>
                </a:lnTo>
                <a:lnTo>
                  <a:pt x="1650877" y="644827"/>
                </a:lnTo>
                <a:close/>
                <a:moveTo>
                  <a:pt x="1065062" y="643401"/>
                </a:moveTo>
                <a:lnTo>
                  <a:pt x="1066036" y="643547"/>
                </a:lnTo>
                <a:lnTo>
                  <a:pt x="1066707" y="643648"/>
                </a:lnTo>
                <a:lnTo>
                  <a:pt x="1072123" y="646923"/>
                </a:lnTo>
                <a:lnTo>
                  <a:pt x="1079093" y="651138"/>
                </a:lnTo>
                <a:lnTo>
                  <a:pt x="1078878" y="651425"/>
                </a:lnTo>
                <a:lnTo>
                  <a:pt x="1078837" y="651481"/>
                </a:lnTo>
                <a:lnTo>
                  <a:pt x="1063584" y="645236"/>
                </a:lnTo>
                <a:close/>
                <a:moveTo>
                  <a:pt x="951475" y="642646"/>
                </a:moveTo>
                <a:lnTo>
                  <a:pt x="952558" y="643164"/>
                </a:lnTo>
                <a:lnTo>
                  <a:pt x="952917" y="643335"/>
                </a:lnTo>
                <a:lnTo>
                  <a:pt x="952903" y="643351"/>
                </a:lnTo>
                <a:lnTo>
                  <a:pt x="952884" y="643372"/>
                </a:lnTo>
                <a:lnTo>
                  <a:pt x="940616" y="646384"/>
                </a:lnTo>
                <a:lnTo>
                  <a:pt x="938880" y="645917"/>
                </a:lnTo>
                <a:lnTo>
                  <a:pt x="944562" y="643857"/>
                </a:lnTo>
                <a:lnTo>
                  <a:pt x="946220" y="643255"/>
                </a:lnTo>
                <a:lnTo>
                  <a:pt x="946347" y="643209"/>
                </a:lnTo>
                <a:lnTo>
                  <a:pt x="949527" y="642860"/>
                </a:lnTo>
                <a:close/>
                <a:moveTo>
                  <a:pt x="1045023" y="642516"/>
                </a:moveTo>
                <a:lnTo>
                  <a:pt x="1046609" y="643538"/>
                </a:lnTo>
                <a:lnTo>
                  <a:pt x="1046970" y="643686"/>
                </a:lnTo>
                <a:lnTo>
                  <a:pt x="1048119" y="644159"/>
                </a:lnTo>
                <a:lnTo>
                  <a:pt x="1050576" y="645169"/>
                </a:lnTo>
                <a:lnTo>
                  <a:pt x="1048061" y="644796"/>
                </a:lnTo>
                <a:lnTo>
                  <a:pt x="1043650" y="644141"/>
                </a:lnTo>
                <a:lnTo>
                  <a:pt x="1043823" y="643936"/>
                </a:lnTo>
                <a:close/>
                <a:moveTo>
                  <a:pt x="787200" y="642405"/>
                </a:moveTo>
                <a:lnTo>
                  <a:pt x="793322" y="646839"/>
                </a:lnTo>
                <a:lnTo>
                  <a:pt x="795515" y="647691"/>
                </a:lnTo>
                <a:lnTo>
                  <a:pt x="801542" y="650034"/>
                </a:lnTo>
                <a:lnTo>
                  <a:pt x="796687" y="655489"/>
                </a:lnTo>
                <a:lnTo>
                  <a:pt x="781372" y="649596"/>
                </a:lnTo>
                <a:lnTo>
                  <a:pt x="780895" y="649413"/>
                </a:lnTo>
                <a:lnTo>
                  <a:pt x="783657" y="646343"/>
                </a:lnTo>
                <a:close/>
                <a:moveTo>
                  <a:pt x="2607198" y="642222"/>
                </a:moveTo>
                <a:lnTo>
                  <a:pt x="2630780" y="647103"/>
                </a:lnTo>
                <a:lnTo>
                  <a:pt x="2632482" y="647527"/>
                </a:lnTo>
                <a:lnTo>
                  <a:pt x="2736025" y="673948"/>
                </a:lnTo>
                <a:lnTo>
                  <a:pt x="2781296" y="686889"/>
                </a:lnTo>
                <a:lnTo>
                  <a:pt x="2759491" y="681048"/>
                </a:lnTo>
                <a:lnTo>
                  <a:pt x="2645656" y="655138"/>
                </a:lnTo>
                <a:lnTo>
                  <a:pt x="2632126" y="651257"/>
                </a:lnTo>
                <a:close/>
                <a:moveTo>
                  <a:pt x="1055656" y="641989"/>
                </a:moveTo>
                <a:lnTo>
                  <a:pt x="1058789" y="642459"/>
                </a:lnTo>
                <a:lnTo>
                  <a:pt x="1058297" y="643070"/>
                </a:lnTo>
                <a:lnTo>
                  <a:pt x="1056966" y="642526"/>
                </a:lnTo>
                <a:lnTo>
                  <a:pt x="1056430" y="642306"/>
                </a:lnTo>
                <a:close/>
                <a:moveTo>
                  <a:pt x="991736" y="641149"/>
                </a:moveTo>
                <a:lnTo>
                  <a:pt x="1000323" y="642545"/>
                </a:lnTo>
                <a:lnTo>
                  <a:pt x="1001758" y="643140"/>
                </a:lnTo>
                <a:lnTo>
                  <a:pt x="1003240" y="643754"/>
                </a:lnTo>
                <a:lnTo>
                  <a:pt x="1004724" y="644369"/>
                </a:lnTo>
                <a:lnTo>
                  <a:pt x="1003341" y="644254"/>
                </a:lnTo>
                <a:lnTo>
                  <a:pt x="1002187" y="644158"/>
                </a:lnTo>
                <a:lnTo>
                  <a:pt x="992844" y="643384"/>
                </a:lnTo>
                <a:lnTo>
                  <a:pt x="990272" y="642677"/>
                </a:lnTo>
                <a:lnTo>
                  <a:pt x="991188" y="641633"/>
                </a:lnTo>
                <a:lnTo>
                  <a:pt x="991600" y="641163"/>
                </a:lnTo>
                <a:close/>
                <a:moveTo>
                  <a:pt x="1138593" y="640488"/>
                </a:moveTo>
                <a:lnTo>
                  <a:pt x="1138773" y="640558"/>
                </a:lnTo>
                <a:lnTo>
                  <a:pt x="1139029" y="640657"/>
                </a:lnTo>
                <a:lnTo>
                  <a:pt x="1139391" y="640797"/>
                </a:lnTo>
                <a:lnTo>
                  <a:pt x="1138735" y="641667"/>
                </a:lnTo>
                <a:close/>
                <a:moveTo>
                  <a:pt x="1682947" y="640463"/>
                </a:moveTo>
                <a:lnTo>
                  <a:pt x="1684126" y="640979"/>
                </a:lnTo>
                <a:cubicBezTo>
                  <a:pt x="1686835" y="642165"/>
                  <a:pt x="1698176" y="648600"/>
                  <a:pt x="1699361" y="648600"/>
                </a:cubicBezTo>
                <a:lnTo>
                  <a:pt x="1702949" y="651220"/>
                </a:lnTo>
                <a:lnTo>
                  <a:pt x="1701750" y="652378"/>
                </a:lnTo>
                <a:lnTo>
                  <a:pt x="1698531" y="650463"/>
                </a:lnTo>
                <a:cubicBezTo>
                  <a:pt x="1696837" y="649108"/>
                  <a:pt x="1683122" y="642164"/>
                  <a:pt x="1681598" y="642164"/>
                </a:cubicBezTo>
                <a:lnTo>
                  <a:pt x="1681294" y="642032"/>
                </a:lnTo>
                <a:close/>
                <a:moveTo>
                  <a:pt x="912530" y="640362"/>
                </a:moveTo>
                <a:lnTo>
                  <a:pt x="912981" y="640561"/>
                </a:lnTo>
                <a:lnTo>
                  <a:pt x="913110" y="640619"/>
                </a:lnTo>
                <a:lnTo>
                  <a:pt x="916946" y="642317"/>
                </a:lnTo>
                <a:lnTo>
                  <a:pt x="908312" y="645765"/>
                </a:lnTo>
                <a:lnTo>
                  <a:pt x="904275" y="644164"/>
                </a:lnTo>
                <a:lnTo>
                  <a:pt x="910401" y="641342"/>
                </a:lnTo>
                <a:lnTo>
                  <a:pt x="911864" y="640669"/>
                </a:lnTo>
                <a:close/>
                <a:moveTo>
                  <a:pt x="818793" y="640040"/>
                </a:moveTo>
                <a:lnTo>
                  <a:pt x="833750" y="646846"/>
                </a:lnTo>
                <a:lnTo>
                  <a:pt x="833477" y="647151"/>
                </a:lnTo>
                <a:lnTo>
                  <a:pt x="827130" y="654255"/>
                </a:lnTo>
                <a:lnTo>
                  <a:pt x="821678" y="652186"/>
                </a:lnTo>
                <a:lnTo>
                  <a:pt x="814462" y="649449"/>
                </a:lnTo>
                <a:lnTo>
                  <a:pt x="811404" y="648289"/>
                </a:lnTo>
                <a:close/>
                <a:moveTo>
                  <a:pt x="2056502" y="639922"/>
                </a:moveTo>
                <a:lnTo>
                  <a:pt x="1976708" y="660453"/>
                </a:lnTo>
                <a:lnTo>
                  <a:pt x="1937741" y="678566"/>
                </a:lnTo>
                <a:lnTo>
                  <a:pt x="1927834" y="674264"/>
                </a:lnTo>
                <a:lnTo>
                  <a:pt x="1970644" y="656558"/>
                </a:lnTo>
                <a:close/>
                <a:moveTo>
                  <a:pt x="878484" y="639814"/>
                </a:moveTo>
                <a:lnTo>
                  <a:pt x="881152" y="641239"/>
                </a:lnTo>
                <a:lnTo>
                  <a:pt x="885676" y="643657"/>
                </a:lnTo>
                <a:lnTo>
                  <a:pt x="878465" y="647810"/>
                </a:lnTo>
                <a:lnTo>
                  <a:pt x="872950" y="646010"/>
                </a:lnTo>
                <a:close/>
                <a:moveTo>
                  <a:pt x="848482" y="639695"/>
                </a:moveTo>
                <a:lnTo>
                  <a:pt x="851190" y="640986"/>
                </a:lnTo>
                <a:lnTo>
                  <a:pt x="863349" y="646786"/>
                </a:lnTo>
                <a:lnTo>
                  <a:pt x="858006" y="652770"/>
                </a:lnTo>
                <a:lnTo>
                  <a:pt x="847027" y="649529"/>
                </a:lnTo>
                <a:lnTo>
                  <a:pt x="845828" y="648921"/>
                </a:lnTo>
                <a:lnTo>
                  <a:pt x="841981" y="646971"/>
                </a:lnTo>
                <a:close/>
                <a:moveTo>
                  <a:pt x="644618" y="639238"/>
                </a:moveTo>
                <a:lnTo>
                  <a:pt x="647216" y="642138"/>
                </a:lnTo>
                <a:lnTo>
                  <a:pt x="647281" y="642210"/>
                </a:lnTo>
                <a:lnTo>
                  <a:pt x="655764" y="651679"/>
                </a:lnTo>
                <a:lnTo>
                  <a:pt x="651731" y="656355"/>
                </a:lnTo>
                <a:lnTo>
                  <a:pt x="651189" y="656984"/>
                </a:lnTo>
                <a:lnTo>
                  <a:pt x="651153" y="657025"/>
                </a:lnTo>
                <a:cubicBezTo>
                  <a:pt x="626625" y="686112"/>
                  <a:pt x="601296" y="716777"/>
                  <a:pt x="575177" y="749014"/>
                </a:cubicBezTo>
                <a:cubicBezTo>
                  <a:pt x="562476" y="764592"/>
                  <a:pt x="549945" y="780340"/>
                  <a:pt x="537415" y="795919"/>
                </a:cubicBezTo>
                <a:lnTo>
                  <a:pt x="514554" y="824367"/>
                </a:lnTo>
                <a:cubicBezTo>
                  <a:pt x="401918" y="963761"/>
                  <a:pt x="296508" y="1108845"/>
                  <a:pt x="198748" y="1259046"/>
                </a:cubicBezTo>
                <a:cubicBezTo>
                  <a:pt x="173379" y="1297780"/>
                  <a:pt x="144039" y="1333759"/>
                  <a:pt x="111202" y="1366404"/>
                </a:cubicBezTo>
                <a:lnTo>
                  <a:pt x="96051" y="1382963"/>
                </a:lnTo>
                <a:lnTo>
                  <a:pt x="95868" y="1381985"/>
                </a:lnTo>
                <a:lnTo>
                  <a:pt x="95478" y="1379905"/>
                </a:lnTo>
                <a:lnTo>
                  <a:pt x="113912" y="1357599"/>
                </a:lnTo>
                <a:cubicBezTo>
                  <a:pt x="144135" y="1324314"/>
                  <a:pt x="171388" y="1288447"/>
                  <a:pt x="195361" y="1250412"/>
                </a:cubicBezTo>
                <a:cubicBezTo>
                  <a:pt x="291087" y="1097822"/>
                  <a:pt x="395454" y="950826"/>
                  <a:pt x="507950" y="810145"/>
                </a:cubicBezTo>
                <a:lnTo>
                  <a:pt x="524545" y="786776"/>
                </a:lnTo>
                <a:lnTo>
                  <a:pt x="566540" y="733944"/>
                </a:lnTo>
                <a:cubicBezTo>
                  <a:pt x="592405" y="701855"/>
                  <a:pt x="617596" y="671256"/>
                  <a:pt x="642079" y="642181"/>
                </a:cubicBezTo>
                <a:close/>
                <a:moveTo>
                  <a:pt x="1028622" y="639214"/>
                </a:moveTo>
                <a:lnTo>
                  <a:pt x="1033843" y="639578"/>
                </a:lnTo>
                <a:lnTo>
                  <a:pt x="1036386" y="639756"/>
                </a:lnTo>
                <a:lnTo>
                  <a:pt x="1038338" y="639892"/>
                </a:lnTo>
                <a:lnTo>
                  <a:pt x="1036222" y="642427"/>
                </a:lnTo>
                <a:lnTo>
                  <a:pt x="1034594" y="641739"/>
                </a:lnTo>
                <a:close/>
                <a:moveTo>
                  <a:pt x="1725903" y="638346"/>
                </a:moveTo>
                <a:lnTo>
                  <a:pt x="1726460" y="639054"/>
                </a:lnTo>
                <a:lnTo>
                  <a:pt x="1727247" y="644650"/>
                </a:lnTo>
                <a:lnTo>
                  <a:pt x="1723568" y="639363"/>
                </a:lnTo>
                <a:close/>
                <a:moveTo>
                  <a:pt x="1002080" y="637361"/>
                </a:moveTo>
                <a:lnTo>
                  <a:pt x="1012284" y="638074"/>
                </a:lnTo>
                <a:lnTo>
                  <a:pt x="1012430" y="638159"/>
                </a:lnTo>
                <a:lnTo>
                  <a:pt x="1012681" y="638307"/>
                </a:lnTo>
                <a:lnTo>
                  <a:pt x="1012710" y="638319"/>
                </a:lnTo>
                <a:lnTo>
                  <a:pt x="1012764" y="638342"/>
                </a:lnTo>
                <a:lnTo>
                  <a:pt x="1011848" y="639421"/>
                </a:lnTo>
                <a:lnTo>
                  <a:pt x="1003434" y="638172"/>
                </a:lnTo>
                <a:close/>
                <a:moveTo>
                  <a:pt x="1097141" y="637201"/>
                </a:moveTo>
                <a:lnTo>
                  <a:pt x="1100639" y="638949"/>
                </a:lnTo>
                <a:lnTo>
                  <a:pt x="1105186" y="644881"/>
                </a:lnTo>
                <a:lnTo>
                  <a:pt x="1105156" y="644924"/>
                </a:lnTo>
                <a:lnTo>
                  <a:pt x="1105135" y="644954"/>
                </a:lnTo>
                <a:lnTo>
                  <a:pt x="1099838" y="642347"/>
                </a:lnTo>
                <a:lnTo>
                  <a:pt x="1096090" y="638635"/>
                </a:lnTo>
                <a:close/>
                <a:moveTo>
                  <a:pt x="1729871" y="636620"/>
                </a:moveTo>
                <a:lnTo>
                  <a:pt x="1729556" y="639347"/>
                </a:lnTo>
                <a:lnTo>
                  <a:pt x="1728376" y="637270"/>
                </a:lnTo>
                <a:close/>
                <a:moveTo>
                  <a:pt x="1128138" y="636449"/>
                </a:moveTo>
                <a:lnTo>
                  <a:pt x="1129810" y="637095"/>
                </a:lnTo>
                <a:lnTo>
                  <a:pt x="1129482" y="647577"/>
                </a:lnTo>
                <a:lnTo>
                  <a:pt x="1128409" y="647042"/>
                </a:lnTo>
                <a:close/>
                <a:moveTo>
                  <a:pt x="1070727" y="636368"/>
                </a:moveTo>
                <a:lnTo>
                  <a:pt x="1071462" y="636945"/>
                </a:lnTo>
                <a:lnTo>
                  <a:pt x="1076487" y="640895"/>
                </a:lnTo>
                <a:lnTo>
                  <a:pt x="1075419" y="640670"/>
                </a:lnTo>
                <a:lnTo>
                  <a:pt x="1074195" y="640412"/>
                </a:lnTo>
                <a:lnTo>
                  <a:pt x="1071831" y="639286"/>
                </a:lnTo>
                <a:lnTo>
                  <a:pt x="1069951" y="638828"/>
                </a:lnTo>
                <a:lnTo>
                  <a:pt x="1069536" y="638578"/>
                </a:lnTo>
                <a:lnTo>
                  <a:pt x="1069140" y="638338"/>
                </a:lnTo>
                <a:close/>
                <a:moveTo>
                  <a:pt x="1654435" y="636176"/>
                </a:moveTo>
                <a:lnTo>
                  <a:pt x="1670482" y="643226"/>
                </a:lnTo>
                <a:lnTo>
                  <a:pt x="1671115" y="643503"/>
                </a:lnTo>
                <a:lnTo>
                  <a:pt x="1669579" y="644950"/>
                </a:lnTo>
                <a:lnTo>
                  <a:pt x="1667612" y="644097"/>
                </a:lnTo>
                <a:lnTo>
                  <a:pt x="1653690" y="637989"/>
                </a:lnTo>
                <a:close/>
                <a:moveTo>
                  <a:pt x="1597749" y="636160"/>
                </a:moveTo>
                <a:lnTo>
                  <a:pt x="1602172" y="638103"/>
                </a:lnTo>
                <a:lnTo>
                  <a:pt x="1635166" y="652481"/>
                </a:lnTo>
                <a:lnTo>
                  <a:pt x="1632347" y="653521"/>
                </a:lnTo>
                <a:lnTo>
                  <a:pt x="1595114" y="637338"/>
                </a:lnTo>
                <a:close/>
                <a:moveTo>
                  <a:pt x="956943" y="635384"/>
                </a:moveTo>
                <a:lnTo>
                  <a:pt x="957053" y="635440"/>
                </a:lnTo>
                <a:lnTo>
                  <a:pt x="957220" y="635525"/>
                </a:lnTo>
                <a:lnTo>
                  <a:pt x="957267" y="635549"/>
                </a:lnTo>
                <a:lnTo>
                  <a:pt x="957163" y="635566"/>
                </a:lnTo>
                <a:lnTo>
                  <a:pt x="955897" y="635774"/>
                </a:lnTo>
                <a:close/>
                <a:moveTo>
                  <a:pt x="1689075" y="634647"/>
                </a:moveTo>
                <a:lnTo>
                  <a:pt x="1696824" y="638420"/>
                </a:lnTo>
                <a:cubicBezTo>
                  <a:pt x="1699956" y="640007"/>
                  <a:pt x="1702918" y="641573"/>
                  <a:pt x="1703764" y="642165"/>
                </a:cubicBezTo>
                <a:lnTo>
                  <a:pt x="1708217" y="646129"/>
                </a:lnTo>
                <a:lnTo>
                  <a:pt x="1707351" y="646965"/>
                </a:lnTo>
                <a:lnTo>
                  <a:pt x="1703272" y="644028"/>
                </a:lnTo>
                <a:cubicBezTo>
                  <a:pt x="1702001" y="643266"/>
                  <a:pt x="1698276" y="641403"/>
                  <a:pt x="1694615" y="639625"/>
                </a:cubicBezTo>
                <a:lnTo>
                  <a:pt x="1687405" y="636232"/>
                </a:lnTo>
                <a:close/>
                <a:moveTo>
                  <a:pt x="1062799" y="634504"/>
                </a:moveTo>
                <a:lnTo>
                  <a:pt x="1064938" y="634829"/>
                </a:lnTo>
                <a:lnTo>
                  <a:pt x="1064413" y="635480"/>
                </a:lnTo>
                <a:close/>
                <a:moveTo>
                  <a:pt x="1530887" y="634237"/>
                </a:moveTo>
                <a:lnTo>
                  <a:pt x="1543569" y="639626"/>
                </a:lnTo>
                <a:lnTo>
                  <a:pt x="1552377" y="643519"/>
                </a:lnTo>
                <a:lnTo>
                  <a:pt x="1559758" y="646640"/>
                </a:lnTo>
                <a:lnTo>
                  <a:pt x="1299689" y="762841"/>
                </a:lnTo>
                <a:lnTo>
                  <a:pt x="1298229" y="760022"/>
                </a:lnTo>
                <a:lnTo>
                  <a:pt x="1297237" y="758759"/>
                </a:lnTo>
                <a:lnTo>
                  <a:pt x="1305630" y="754286"/>
                </a:lnTo>
                <a:close/>
                <a:moveTo>
                  <a:pt x="2058893" y="633943"/>
                </a:moveTo>
                <a:lnTo>
                  <a:pt x="1969594" y="651816"/>
                </a:lnTo>
                <a:lnTo>
                  <a:pt x="1921556" y="671539"/>
                </a:lnTo>
                <a:lnTo>
                  <a:pt x="1910922" y="666922"/>
                </a:lnTo>
                <a:lnTo>
                  <a:pt x="1963873" y="647245"/>
                </a:lnTo>
                <a:close/>
                <a:moveTo>
                  <a:pt x="1121608" y="633926"/>
                </a:moveTo>
                <a:lnTo>
                  <a:pt x="1122325" y="634203"/>
                </a:lnTo>
                <a:lnTo>
                  <a:pt x="1122356" y="634270"/>
                </a:lnTo>
                <a:lnTo>
                  <a:pt x="1122356" y="634275"/>
                </a:lnTo>
                <a:lnTo>
                  <a:pt x="1122373" y="634569"/>
                </a:lnTo>
                <a:lnTo>
                  <a:pt x="1122915" y="644299"/>
                </a:lnTo>
                <a:lnTo>
                  <a:pt x="1122439" y="644062"/>
                </a:lnTo>
                <a:lnTo>
                  <a:pt x="1122022" y="643853"/>
                </a:lnTo>
                <a:lnTo>
                  <a:pt x="1121991" y="643607"/>
                </a:lnTo>
                <a:lnTo>
                  <a:pt x="1121929" y="643109"/>
                </a:lnTo>
                <a:lnTo>
                  <a:pt x="1121891" y="642800"/>
                </a:lnTo>
                <a:lnTo>
                  <a:pt x="1118928" y="637854"/>
                </a:lnTo>
                <a:close/>
                <a:moveTo>
                  <a:pt x="952110" y="632926"/>
                </a:moveTo>
                <a:lnTo>
                  <a:pt x="953023" y="633391"/>
                </a:lnTo>
                <a:lnTo>
                  <a:pt x="949060" y="634470"/>
                </a:lnTo>
                <a:lnTo>
                  <a:pt x="949045" y="634464"/>
                </a:lnTo>
                <a:lnTo>
                  <a:pt x="949008" y="634448"/>
                </a:lnTo>
                <a:lnTo>
                  <a:pt x="948899" y="634402"/>
                </a:lnTo>
                <a:close/>
                <a:moveTo>
                  <a:pt x="2069381" y="632475"/>
                </a:moveTo>
                <a:lnTo>
                  <a:pt x="2071633" y="632544"/>
                </a:lnTo>
                <a:lnTo>
                  <a:pt x="2068131" y="632650"/>
                </a:lnTo>
                <a:close/>
                <a:moveTo>
                  <a:pt x="929943" y="632342"/>
                </a:moveTo>
                <a:lnTo>
                  <a:pt x="933748" y="634163"/>
                </a:lnTo>
                <a:lnTo>
                  <a:pt x="930310" y="638020"/>
                </a:lnTo>
                <a:lnTo>
                  <a:pt x="929024" y="638943"/>
                </a:lnTo>
                <a:lnTo>
                  <a:pt x="928515" y="639308"/>
                </a:lnTo>
                <a:lnTo>
                  <a:pt x="926828" y="640519"/>
                </a:lnTo>
                <a:lnTo>
                  <a:pt x="926740" y="640543"/>
                </a:lnTo>
                <a:lnTo>
                  <a:pt x="926672" y="640562"/>
                </a:lnTo>
                <a:lnTo>
                  <a:pt x="924176" y="640971"/>
                </a:lnTo>
                <a:lnTo>
                  <a:pt x="922448" y="640123"/>
                </a:lnTo>
                <a:lnTo>
                  <a:pt x="921917" y="639863"/>
                </a:lnTo>
                <a:lnTo>
                  <a:pt x="917897" y="637890"/>
                </a:lnTo>
                <a:close/>
                <a:moveTo>
                  <a:pt x="1606771" y="632130"/>
                </a:moveTo>
                <a:lnTo>
                  <a:pt x="1607256" y="632344"/>
                </a:lnTo>
                <a:lnTo>
                  <a:pt x="1643188" y="648093"/>
                </a:lnTo>
                <a:lnTo>
                  <a:pt x="1642539" y="649644"/>
                </a:lnTo>
                <a:lnTo>
                  <a:pt x="1604688" y="633061"/>
                </a:lnTo>
                <a:close/>
                <a:moveTo>
                  <a:pt x="709976" y="630875"/>
                </a:moveTo>
                <a:lnTo>
                  <a:pt x="723361" y="641044"/>
                </a:lnTo>
                <a:lnTo>
                  <a:pt x="710620" y="655723"/>
                </a:lnTo>
                <a:lnTo>
                  <a:pt x="709541" y="655081"/>
                </a:lnTo>
                <a:lnTo>
                  <a:pt x="707630" y="653944"/>
                </a:lnTo>
                <a:lnTo>
                  <a:pt x="702474" y="650876"/>
                </a:lnTo>
                <a:lnTo>
                  <a:pt x="701591" y="650284"/>
                </a:lnTo>
                <a:lnTo>
                  <a:pt x="699730" y="649034"/>
                </a:lnTo>
                <a:lnTo>
                  <a:pt x="697038" y="646847"/>
                </a:lnTo>
                <a:lnTo>
                  <a:pt x="696536" y="646438"/>
                </a:lnTo>
                <a:close/>
                <a:moveTo>
                  <a:pt x="972108" y="630856"/>
                </a:moveTo>
                <a:lnTo>
                  <a:pt x="972157" y="630876"/>
                </a:lnTo>
                <a:lnTo>
                  <a:pt x="972394" y="630975"/>
                </a:lnTo>
                <a:lnTo>
                  <a:pt x="976020" y="632477"/>
                </a:lnTo>
                <a:lnTo>
                  <a:pt x="969440" y="633555"/>
                </a:lnTo>
                <a:lnTo>
                  <a:pt x="971801" y="630890"/>
                </a:lnTo>
                <a:close/>
                <a:moveTo>
                  <a:pt x="1035212" y="630311"/>
                </a:moveTo>
                <a:lnTo>
                  <a:pt x="1041868" y="631323"/>
                </a:lnTo>
                <a:lnTo>
                  <a:pt x="1045085" y="631812"/>
                </a:lnTo>
                <a:lnTo>
                  <a:pt x="1044415" y="632614"/>
                </a:lnTo>
                <a:lnTo>
                  <a:pt x="1044372" y="632604"/>
                </a:lnTo>
                <a:lnTo>
                  <a:pt x="1043216" y="632322"/>
                </a:lnTo>
                <a:lnTo>
                  <a:pt x="1035371" y="630413"/>
                </a:lnTo>
                <a:lnTo>
                  <a:pt x="1035259" y="630341"/>
                </a:lnTo>
                <a:close/>
                <a:moveTo>
                  <a:pt x="739193" y="630082"/>
                </a:moveTo>
                <a:lnTo>
                  <a:pt x="751915" y="640553"/>
                </a:lnTo>
                <a:lnTo>
                  <a:pt x="745698" y="647552"/>
                </a:lnTo>
                <a:lnTo>
                  <a:pt x="738412" y="644873"/>
                </a:lnTo>
                <a:lnTo>
                  <a:pt x="731176" y="639341"/>
                </a:lnTo>
                <a:close/>
                <a:moveTo>
                  <a:pt x="770058" y="629993"/>
                </a:moveTo>
                <a:lnTo>
                  <a:pt x="772044" y="631431"/>
                </a:lnTo>
                <a:lnTo>
                  <a:pt x="775445" y="633894"/>
                </a:lnTo>
                <a:lnTo>
                  <a:pt x="782227" y="638804"/>
                </a:lnTo>
                <a:lnTo>
                  <a:pt x="774845" y="647085"/>
                </a:lnTo>
                <a:lnTo>
                  <a:pt x="772619" y="646228"/>
                </a:lnTo>
                <a:lnTo>
                  <a:pt x="762044" y="638925"/>
                </a:lnTo>
                <a:lnTo>
                  <a:pt x="762756" y="638131"/>
                </a:lnTo>
                <a:close/>
                <a:moveTo>
                  <a:pt x="798371" y="629987"/>
                </a:moveTo>
                <a:lnTo>
                  <a:pt x="800389" y="631666"/>
                </a:lnTo>
                <a:lnTo>
                  <a:pt x="812847" y="637334"/>
                </a:lnTo>
                <a:lnTo>
                  <a:pt x="805193" y="645932"/>
                </a:lnTo>
                <a:lnTo>
                  <a:pt x="801066" y="644367"/>
                </a:lnTo>
                <a:lnTo>
                  <a:pt x="791286" y="637863"/>
                </a:lnTo>
                <a:lnTo>
                  <a:pt x="795133" y="633586"/>
                </a:lnTo>
                <a:close/>
                <a:moveTo>
                  <a:pt x="827896" y="629876"/>
                </a:moveTo>
                <a:lnTo>
                  <a:pt x="842633" y="636905"/>
                </a:lnTo>
                <a:lnTo>
                  <a:pt x="836239" y="644061"/>
                </a:lnTo>
                <a:lnTo>
                  <a:pt x="821764" y="636723"/>
                </a:lnTo>
                <a:close/>
                <a:moveTo>
                  <a:pt x="1102538" y="629839"/>
                </a:moveTo>
                <a:lnTo>
                  <a:pt x="1107522" y="630567"/>
                </a:lnTo>
                <a:lnTo>
                  <a:pt x="1110997" y="636556"/>
                </a:lnTo>
                <a:lnTo>
                  <a:pt x="1110608" y="637112"/>
                </a:lnTo>
                <a:lnTo>
                  <a:pt x="1110067" y="637887"/>
                </a:lnTo>
                <a:lnTo>
                  <a:pt x="1110038" y="637872"/>
                </a:lnTo>
                <a:lnTo>
                  <a:pt x="1105056" y="635386"/>
                </a:lnTo>
                <a:lnTo>
                  <a:pt x="1103411" y="633266"/>
                </a:lnTo>
                <a:lnTo>
                  <a:pt x="1102327" y="631870"/>
                </a:lnTo>
                <a:lnTo>
                  <a:pt x="1101670" y="631023"/>
                </a:lnTo>
                <a:close/>
                <a:moveTo>
                  <a:pt x="1694635" y="629371"/>
                </a:moveTo>
                <a:lnTo>
                  <a:pt x="1706642" y="635731"/>
                </a:lnTo>
                <a:lnTo>
                  <a:pt x="1712392" y="642094"/>
                </a:lnTo>
                <a:lnTo>
                  <a:pt x="1712249" y="642233"/>
                </a:lnTo>
                <a:lnTo>
                  <a:pt x="1707337" y="638101"/>
                </a:lnTo>
                <a:lnTo>
                  <a:pt x="1692894" y="631024"/>
                </a:lnTo>
                <a:close/>
                <a:moveTo>
                  <a:pt x="944858" y="629238"/>
                </a:moveTo>
                <a:lnTo>
                  <a:pt x="945317" y="629471"/>
                </a:lnTo>
                <a:lnTo>
                  <a:pt x="944461" y="629684"/>
                </a:lnTo>
                <a:lnTo>
                  <a:pt x="944618" y="629508"/>
                </a:lnTo>
                <a:close/>
                <a:moveTo>
                  <a:pt x="1657300" y="629210"/>
                </a:moveTo>
                <a:lnTo>
                  <a:pt x="1674899" y="636942"/>
                </a:lnTo>
                <a:lnTo>
                  <a:pt x="1677073" y="637893"/>
                </a:lnTo>
                <a:lnTo>
                  <a:pt x="1675398" y="639471"/>
                </a:lnTo>
                <a:lnTo>
                  <a:pt x="1670970" y="637547"/>
                </a:lnTo>
                <a:lnTo>
                  <a:pt x="1656495" y="631167"/>
                </a:lnTo>
                <a:close/>
                <a:moveTo>
                  <a:pt x="888033" y="629121"/>
                </a:moveTo>
                <a:lnTo>
                  <a:pt x="888483" y="629433"/>
                </a:lnTo>
                <a:lnTo>
                  <a:pt x="889137" y="629887"/>
                </a:lnTo>
                <a:lnTo>
                  <a:pt x="889628" y="630227"/>
                </a:lnTo>
                <a:lnTo>
                  <a:pt x="901917" y="635665"/>
                </a:lnTo>
                <a:lnTo>
                  <a:pt x="901184" y="636486"/>
                </a:lnTo>
                <a:lnTo>
                  <a:pt x="893523" y="639139"/>
                </a:lnTo>
                <a:lnTo>
                  <a:pt x="892741" y="639589"/>
                </a:lnTo>
                <a:lnTo>
                  <a:pt x="888804" y="638028"/>
                </a:lnTo>
                <a:lnTo>
                  <a:pt x="882361" y="635473"/>
                </a:lnTo>
                <a:close/>
                <a:moveTo>
                  <a:pt x="2046800" y="629102"/>
                </a:moveTo>
                <a:lnTo>
                  <a:pt x="1962491" y="641489"/>
                </a:lnTo>
                <a:lnTo>
                  <a:pt x="1901161" y="662683"/>
                </a:lnTo>
                <a:lnTo>
                  <a:pt x="1888430" y="657155"/>
                </a:lnTo>
                <a:lnTo>
                  <a:pt x="1922658" y="645564"/>
                </a:lnTo>
                <a:cubicBezTo>
                  <a:pt x="1942959" y="640373"/>
                  <a:pt x="1963400" y="636635"/>
                  <a:pt x="1983381" y="634009"/>
                </a:cubicBezTo>
                <a:lnTo>
                  <a:pt x="2041342" y="629128"/>
                </a:lnTo>
                <a:close/>
                <a:moveTo>
                  <a:pt x="858106" y="628923"/>
                </a:moveTo>
                <a:lnTo>
                  <a:pt x="866857" y="633600"/>
                </a:lnTo>
                <a:lnTo>
                  <a:pt x="872453" y="636591"/>
                </a:lnTo>
                <a:lnTo>
                  <a:pt x="866053" y="643759"/>
                </a:lnTo>
                <a:lnTo>
                  <a:pt x="865452" y="643563"/>
                </a:lnTo>
                <a:lnTo>
                  <a:pt x="853447" y="637123"/>
                </a:lnTo>
                <a:lnTo>
                  <a:pt x="851644" y="636156"/>
                </a:lnTo>
                <a:lnTo>
                  <a:pt x="851856" y="635918"/>
                </a:lnTo>
                <a:lnTo>
                  <a:pt x="854153" y="633348"/>
                </a:lnTo>
                <a:close/>
                <a:moveTo>
                  <a:pt x="1076811" y="628815"/>
                </a:moveTo>
                <a:lnTo>
                  <a:pt x="1078148" y="630157"/>
                </a:lnTo>
                <a:lnTo>
                  <a:pt x="1081112" y="633131"/>
                </a:lnTo>
                <a:lnTo>
                  <a:pt x="1075726" y="630481"/>
                </a:lnTo>
                <a:lnTo>
                  <a:pt x="1075509" y="630432"/>
                </a:lnTo>
                <a:close/>
                <a:moveTo>
                  <a:pt x="994245" y="628407"/>
                </a:moveTo>
                <a:lnTo>
                  <a:pt x="993162" y="628677"/>
                </a:lnTo>
                <a:lnTo>
                  <a:pt x="989215" y="629662"/>
                </a:lnTo>
                <a:lnTo>
                  <a:pt x="988802" y="629415"/>
                </a:lnTo>
                <a:lnTo>
                  <a:pt x="988230" y="629072"/>
                </a:lnTo>
                <a:lnTo>
                  <a:pt x="993633" y="628475"/>
                </a:lnTo>
                <a:close/>
                <a:moveTo>
                  <a:pt x="1090384" y="628063"/>
                </a:moveTo>
                <a:lnTo>
                  <a:pt x="1092536" y="628377"/>
                </a:lnTo>
                <a:lnTo>
                  <a:pt x="1093133" y="629156"/>
                </a:lnTo>
                <a:lnTo>
                  <a:pt x="1093479" y="629607"/>
                </a:lnTo>
                <a:lnTo>
                  <a:pt x="1091095" y="628417"/>
                </a:lnTo>
                <a:close/>
                <a:moveTo>
                  <a:pt x="1616292" y="627876"/>
                </a:moveTo>
                <a:lnTo>
                  <a:pt x="1624300" y="631516"/>
                </a:lnTo>
                <a:cubicBezTo>
                  <a:pt x="1630305" y="634191"/>
                  <a:pt x="1637792" y="637498"/>
                  <a:pt x="1645168" y="640747"/>
                </a:cubicBezTo>
                <a:lnTo>
                  <a:pt x="1646088" y="641152"/>
                </a:lnTo>
                <a:lnTo>
                  <a:pt x="1645529" y="642490"/>
                </a:lnTo>
                <a:lnTo>
                  <a:pt x="1614207" y="628808"/>
                </a:lnTo>
                <a:close/>
                <a:moveTo>
                  <a:pt x="964900" y="627048"/>
                </a:moveTo>
                <a:lnTo>
                  <a:pt x="965564" y="627531"/>
                </a:lnTo>
                <a:lnTo>
                  <a:pt x="966270" y="628044"/>
                </a:lnTo>
                <a:lnTo>
                  <a:pt x="966387" y="628130"/>
                </a:lnTo>
                <a:lnTo>
                  <a:pt x="964490" y="630271"/>
                </a:lnTo>
                <a:lnTo>
                  <a:pt x="962106" y="630920"/>
                </a:lnTo>
                <a:lnTo>
                  <a:pt x="960797" y="630275"/>
                </a:lnTo>
                <a:lnTo>
                  <a:pt x="959389" y="629581"/>
                </a:lnTo>
                <a:lnTo>
                  <a:pt x="959447" y="629554"/>
                </a:lnTo>
                <a:close/>
                <a:moveTo>
                  <a:pt x="1010702" y="626586"/>
                </a:moveTo>
                <a:lnTo>
                  <a:pt x="1021375" y="628208"/>
                </a:lnTo>
                <a:lnTo>
                  <a:pt x="1020358" y="629405"/>
                </a:lnTo>
                <a:lnTo>
                  <a:pt x="1006939" y="628798"/>
                </a:lnTo>
                <a:lnTo>
                  <a:pt x="1004369" y="627287"/>
                </a:lnTo>
                <a:close/>
                <a:moveTo>
                  <a:pt x="917865" y="626563"/>
                </a:moveTo>
                <a:lnTo>
                  <a:pt x="918464" y="626850"/>
                </a:lnTo>
                <a:lnTo>
                  <a:pt x="922894" y="628969"/>
                </a:lnTo>
                <a:lnTo>
                  <a:pt x="918435" y="630513"/>
                </a:lnTo>
                <a:lnTo>
                  <a:pt x="912201" y="632672"/>
                </a:lnTo>
                <a:lnTo>
                  <a:pt x="914464" y="630231"/>
                </a:lnTo>
                <a:close/>
                <a:moveTo>
                  <a:pt x="1067859" y="625985"/>
                </a:moveTo>
                <a:lnTo>
                  <a:pt x="1071615" y="626543"/>
                </a:lnTo>
                <a:lnTo>
                  <a:pt x="1071419" y="626786"/>
                </a:lnTo>
                <a:lnTo>
                  <a:pt x="1070675" y="627710"/>
                </a:lnTo>
                <a:lnTo>
                  <a:pt x="1070433" y="628010"/>
                </a:lnTo>
                <a:close/>
                <a:moveTo>
                  <a:pt x="2029223" y="624577"/>
                </a:moveTo>
                <a:lnTo>
                  <a:pt x="2036514" y="624791"/>
                </a:lnTo>
                <a:lnTo>
                  <a:pt x="2000397" y="626207"/>
                </a:lnTo>
                <a:cubicBezTo>
                  <a:pt x="1967597" y="629658"/>
                  <a:pt x="1933015" y="635891"/>
                  <a:pt x="1899382" y="646448"/>
                </a:cubicBezTo>
                <a:lnTo>
                  <a:pt x="1880635" y="653769"/>
                </a:lnTo>
                <a:lnTo>
                  <a:pt x="1867544" y="648084"/>
                </a:lnTo>
                <a:lnTo>
                  <a:pt x="1904091" y="637115"/>
                </a:lnTo>
                <a:cubicBezTo>
                  <a:pt x="1925270" y="632531"/>
                  <a:pt x="1946742" y="629441"/>
                  <a:pt x="1967823" y="627475"/>
                </a:cubicBezTo>
                <a:close/>
                <a:moveTo>
                  <a:pt x="631191" y="624251"/>
                </a:moveTo>
                <a:lnTo>
                  <a:pt x="636944" y="630672"/>
                </a:lnTo>
                <a:lnTo>
                  <a:pt x="642250" y="636595"/>
                </a:lnTo>
                <a:lnTo>
                  <a:pt x="563662" y="731065"/>
                </a:lnTo>
                <a:cubicBezTo>
                  <a:pt x="549438" y="748507"/>
                  <a:pt x="535551" y="766795"/>
                  <a:pt x="521496" y="783729"/>
                </a:cubicBezTo>
                <a:lnTo>
                  <a:pt x="503039" y="807096"/>
                </a:lnTo>
                <a:cubicBezTo>
                  <a:pt x="390391" y="947822"/>
                  <a:pt x="285802" y="1094812"/>
                  <a:pt x="189774" y="1247363"/>
                </a:cubicBezTo>
                <a:cubicBezTo>
                  <a:pt x="165952" y="1285116"/>
                  <a:pt x="138928" y="1320751"/>
                  <a:pt x="109000" y="1353873"/>
                </a:cubicBezTo>
                <a:lnTo>
                  <a:pt x="94001" y="1372023"/>
                </a:lnTo>
                <a:lnTo>
                  <a:pt x="93932" y="1371655"/>
                </a:lnTo>
                <a:lnTo>
                  <a:pt x="93773" y="1372299"/>
                </a:lnTo>
                <a:lnTo>
                  <a:pt x="88188" y="1379056"/>
                </a:lnTo>
                <a:lnTo>
                  <a:pt x="85770" y="1381983"/>
                </a:lnTo>
                <a:lnTo>
                  <a:pt x="84969" y="1379041"/>
                </a:lnTo>
                <a:lnTo>
                  <a:pt x="111540" y="1344221"/>
                </a:lnTo>
                <a:cubicBezTo>
                  <a:pt x="139005" y="1310949"/>
                  <a:pt x="163965" y="1275688"/>
                  <a:pt x="186216" y="1238726"/>
                </a:cubicBezTo>
                <a:cubicBezTo>
                  <a:pt x="279882" y="1083626"/>
                  <a:pt x="383090" y="934495"/>
                  <a:pt x="495250" y="792195"/>
                </a:cubicBezTo>
                <a:lnTo>
                  <a:pt x="509304" y="774413"/>
                </a:lnTo>
                <a:lnTo>
                  <a:pt x="555871" y="715316"/>
                </a:lnTo>
                <a:close/>
                <a:moveTo>
                  <a:pt x="1700421" y="623879"/>
                </a:moveTo>
                <a:lnTo>
                  <a:pt x="1710197" y="629126"/>
                </a:lnTo>
                <a:lnTo>
                  <a:pt x="1715416" y="637047"/>
                </a:lnTo>
                <a:lnTo>
                  <a:pt x="1710216" y="631327"/>
                </a:lnTo>
                <a:lnTo>
                  <a:pt x="1698915" y="625309"/>
                </a:lnTo>
                <a:close/>
                <a:moveTo>
                  <a:pt x="1625968" y="623553"/>
                </a:moveTo>
                <a:lnTo>
                  <a:pt x="1630877" y="625769"/>
                </a:lnTo>
                <a:lnTo>
                  <a:pt x="1649142" y="633845"/>
                </a:lnTo>
                <a:lnTo>
                  <a:pt x="1648382" y="635661"/>
                </a:lnTo>
                <a:lnTo>
                  <a:pt x="1647478" y="635265"/>
                </a:lnTo>
                <a:cubicBezTo>
                  <a:pt x="1640218" y="632068"/>
                  <a:pt x="1632915" y="628840"/>
                  <a:pt x="1627089" y="626242"/>
                </a:cubicBezTo>
                <a:lnTo>
                  <a:pt x="1623551" y="624633"/>
                </a:lnTo>
                <a:close/>
                <a:moveTo>
                  <a:pt x="987235" y="623343"/>
                </a:moveTo>
                <a:lnTo>
                  <a:pt x="987493" y="623494"/>
                </a:lnTo>
                <a:lnTo>
                  <a:pt x="988095" y="623848"/>
                </a:lnTo>
                <a:lnTo>
                  <a:pt x="982186" y="625456"/>
                </a:lnTo>
                <a:lnTo>
                  <a:pt x="981861" y="625261"/>
                </a:lnTo>
                <a:lnTo>
                  <a:pt x="980804" y="624629"/>
                </a:lnTo>
                <a:lnTo>
                  <a:pt x="980290" y="624321"/>
                </a:lnTo>
                <a:close/>
                <a:moveTo>
                  <a:pt x="1042465" y="622210"/>
                </a:moveTo>
                <a:lnTo>
                  <a:pt x="1042885" y="622272"/>
                </a:lnTo>
                <a:lnTo>
                  <a:pt x="1044401" y="622498"/>
                </a:lnTo>
                <a:lnTo>
                  <a:pt x="1051928" y="623617"/>
                </a:lnTo>
                <a:lnTo>
                  <a:pt x="1050880" y="624873"/>
                </a:lnTo>
                <a:lnTo>
                  <a:pt x="1048054" y="624235"/>
                </a:lnTo>
                <a:lnTo>
                  <a:pt x="1044481" y="623428"/>
                </a:lnTo>
                <a:lnTo>
                  <a:pt x="1042876" y="622458"/>
                </a:lnTo>
                <a:close/>
                <a:moveTo>
                  <a:pt x="1660450" y="621996"/>
                </a:moveTo>
                <a:lnTo>
                  <a:pt x="1661526" y="622480"/>
                </a:lnTo>
                <a:cubicBezTo>
                  <a:pt x="1667790" y="625274"/>
                  <a:pt x="1673885" y="627973"/>
                  <a:pt x="1678784" y="630132"/>
                </a:cubicBezTo>
                <a:lnTo>
                  <a:pt x="1683242" y="632084"/>
                </a:lnTo>
                <a:lnTo>
                  <a:pt x="1681584" y="633645"/>
                </a:lnTo>
                <a:lnTo>
                  <a:pt x="1675616" y="631027"/>
                </a:lnTo>
                <a:lnTo>
                  <a:pt x="1659488" y="623891"/>
                </a:lnTo>
                <a:lnTo>
                  <a:pt x="1660158" y="622263"/>
                </a:lnTo>
                <a:close/>
                <a:moveTo>
                  <a:pt x="1129846" y="621849"/>
                </a:moveTo>
                <a:lnTo>
                  <a:pt x="1130251" y="622967"/>
                </a:lnTo>
                <a:lnTo>
                  <a:pt x="1130127" y="626937"/>
                </a:lnTo>
                <a:lnTo>
                  <a:pt x="1129988" y="631372"/>
                </a:lnTo>
                <a:lnTo>
                  <a:pt x="1126383" y="629985"/>
                </a:lnTo>
                <a:lnTo>
                  <a:pt x="1126277" y="629944"/>
                </a:lnTo>
                <a:lnTo>
                  <a:pt x="1125486" y="628241"/>
                </a:lnTo>
                <a:close/>
                <a:moveTo>
                  <a:pt x="1010230" y="620104"/>
                </a:moveTo>
                <a:lnTo>
                  <a:pt x="1011942" y="621207"/>
                </a:lnTo>
                <a:lnTo>
                  <a:pt x="1009174" y="621133"/>
                </a:lnTo>
                <a:lnTo>
                  <a:pt x="1010055" y="620128"/>
                </a:lnTo>
                <a:close/>
                <a:moveTo>
                  <a:pt x="1707695" y="619488"/>
                </a:moveTo>
                <a:lnTo>
                  <a:pt x="1713752" y="622862"/>
                </a:lnTo>
                <a:lnTo>
                  <a:pt x="1722338" y="633802"/>
                </a:lnTo>
                <a:lnTo>
                  <a:pt x="1720350" y="634738"/>
                </a:lnTo>
                <a:lnTo>
                  <a:pt x="1713262" y="624553"/>
                </a:lnTo>
                <a:lnTo>
                  <a:pt x="1705596" y="620332"/>
                </a:lnTo>
                <a:close/>
                <a:moveTo>
                  <a:pt x="1635236" y="619413"/>
                </a:moveTo>
                <a:lnTo>
                  <a:pt x="1636892" y="620168"/>
                </a:lnTo>
                <a:lnTo>
                  <a:pt x="1652049" y="626886"/>
                </a:lnTo>
                <a:lnTo>
                  <a:pt x="1651231" y="628844"/>
                </a:lnTo>
                <a:lnTo>
                  <a:pt x="1632636" y="620575"/>
                </a:lnTo>
                <a:lnTo>
                  <a:pt x="1634147" y="619900"/>
                </a:lnTo>
                <a:close/>
                <a:moveTo>
                  <a:pt x="1559160" y="619170"/>
                </a:moveTo>
                <a:lnTo>
                  <a:pt x="1572870" y="625233"/>
                </a:lnTo>
                <a:lnTo>
                  <a:pt x="1590424" y="632943"/>
                </a:lnTo>
                <a:lnTo>
                  <a:pt x="1587751" y="634137"/>
                </a:lnTo>
                <a:lnTo>
                  <a:pt x="1556535" y="620570"/>
                </a:lnTo>
                <a:close/>
                <a:moveTo>
                  <a:pt x="954053" y="619150"/>
                </a:moveTo>
                <a:lnTo>
                  <a:pt x="954940" y="619796"/>
                </a:lnTo>
                <a:lnTo>
                  <a:pt x="953220" y="620059"/>
                </a:lnTo>
                <a:close/>
                <a:moveTo>
                  <a:pt x="1019507" y="618797"/>
                </a:moveTo>
                <a:lnTo>
                  <a:pt x="1027606" y="620001"/>
                </a:lnTo>
                <a:lnTo>
                  <a:pt x="1028096" y="620298"/>
                </a:lnTo>
                <a:lnTo>
                  <a:pt x="1026982" y="621609"/>
                </a:lnTo>
                <a:lnTo>
                  <a:pt x="1026070" y="621584"/>
                </a:lnTo>
                <a:lnTo>
                  <a:pt x="1023796" y="621524"/>
                </a:lnTo>
                <a:lnTo>
                  <a:pt x="1021471" y="621462"/>
                </a:lnTo>
                <a:lnTo>
                  <a:pt x="1017723" y="619048"/>
                </a:lnTo>
                <a:close/>
                <a:moveTo>
                  <a:pt x="2016171" y="618522"/>
                </a:moveTo>
                <a:lnTo>
                  <a:pt x="2027525" y="619245"/>
                </a:lnTo>
                <a:lnTo>
                  <a:pt x="2013941" y="619805"/>
                </a:lnTo>
                <a:lnTo>
                  <a:pt x="1998275" y="619821"/>
                </a:lnTo>
                <a:lnTo>
                  <a:pt x="1984697" y="619834"/>
                </a:lnTo>
                <a:lnTo>
                  <a:pt x="1974783" y="621418"/>
                </a:lnTo>
                <a:lnTo>
                  <a:pt x="1958442" y="622092"/>
                </a:lnTo>
                <a:lnTo>
                  <a:pt x="1909361" y="631863"/>
                </a:lnTo>
                <a:lnTo>
                  <a:pt x="1878898" y="636728"/>
                </a:lnTo>
                <a:lnTo>
                  <a:pt x="1871020" y="639500"/>
                </a:lnTo>
                <a:lnTo>
                  <a:pt x="1865899" y="640520"/>
                </a:lnTo>
                <a:lnTo>
                  <a:pt x="1859473" y="643560"/>
                </a:lnTo>
                <a:lnTo>
                  <a:pt x="1858174" y="644016"/>
                </a:lnTo>
                <a:lnTo>
                  <a:pt x="1853132" y="641826"/>
                </a:lnTo>
                <a:lnTo>
                  <a:pt x="1837957" y="638746"/>
                </a:lnTo>
                <a:lnTo>
                  <a:pt x="1884517" y="626605"/>
                </a:lnTo>
                <a:lnTo>
                  <a:pt x="1951248" y="619161"/>
                </a:lnTo>
                <a:lnTo>
                  <a:pt x="1988397" y="618795"/>
                </a:lnTo>
                <a:close/>
                <a:moveTo>
                  <a:pt x="1502524" y="618440"/>
                </a:moveTo>
                <a:lnTo>
                  <a:pt x="1509725" y="625231"/>
                </a:lnTo>
                <a:lnTo>
                  <a:pt x="1523739" y="631188"/>
                </a:lnTo>
                <a:lnTo>
                  <a:pt x="1293427" y="753908"/>
                </a:lnTo>
                <a:lnTo>
                  <a:pt x="1291910" y="751976"/>
                </a:lnTo>
                <a:lnTo>
                  <a:pt x="1354002" y="712608"/>
                </a:lnTo>
                <a:lnTo>
                  <a:pt x="1474319" y="636323"/>
                </a:lnTo>
                <a:close/>
                <a:moveTo>
                  <a:pt x="925406" y="618431"/>
                </a:moveTo>
                <a:lnTo>
                  <a:pt x="925620" y="618600"/>
                </a:lnTo>
                <a:lnTo>
                  <a:pt x="926152" y="619024"/>
                </a:lnTo>
                <a:lnTo>
                  <a:pt x="928599" y="620968"/>
                </a:lnTo>
                <a:lnTo>
                  <a:pt x="931244" y="622313"/>
                </a:lnTo>
                <a:lnTo>
                  <a:pt x="935440" y="624448"/>
                </a:lnTo>
                <a:lnTo>
                  <a:pt x="935648" y="624553"/>
                </a:lnTo>
                <a:lnTo>
                  <a:pt x="930053" y="626490"/>
                </a:lnTo>
                <a:lnTo>
                  <a:pt x="929772" y="626372"/>
                </a:lnTo>
                <a:lnTo>
                  <a:pt x="921329" y="622828"/>
                </a:lnTo>
                <a:close/>
                <a:moveTo>
                  <a:pt x="1085449" y="618091"/>
                </a:moveTo>
                <a:lnTo>
                  <a:pt x="1086921" y="620253"/>
                </a:lnTo>
                <a:lnTo>
                  <a:pt x="1084166" y="619683"/>
                </a:lnTo>
                <a:close/>
                <a:moveTo>
                  <a:pt x="2406262" y="617340"/>
                </a:moveTo>
                <a:lnTo>
                  <a:pt x="2496866" y="619814"/>
                </a:lnTo>
                <a:lnTo>
                  <a:pt x="2507876" y="621846"/>
                </a:lnTo>
                <a:lnTo>
                  <a:pt x="2519388" y="624047"/>
                </a:lnTo>
                <a:lnTo>
                  <a:pt x="2535876" y="627460"/>
                </a:lnTo>
                <a:lnTo>
                  <a:pt x="2493625" y="624296"/>
                </a:lnTo>
                <a:lnTo>
                  <a:pt x="2484596" y="623266"/>
                </a:lnTo>
                <a:lnTo>
                  <a:pt x="2484573" y="623268"/>
                </a:lnTo>
                <a:lnTo>
                  <a:pt x="2484558" y="623266"/>
                </a:lnTo>
                <a:lnTo>
                  <a:pt x="2484537" y="623268"/>
                </a:lnTo>
                <a:lnTo>
                  <a:pt x="2484521" y="623266"/>
                </a:lnTo>
                <a:lnTo>
                  <a:pt x="2482384" y="623454"/>
                </a:lnTo>
                <a:lnTo>
                  <a:pt x="2477198" y="623066"/>
                </a:lnTo>
                <a:lnTo>
                  <a:pt x="2476929" y="623040"/>
                </a:lnTo>
                <a:lnTo>
                  <a:pt x="2476907" y="623041"/>
                </a:lnTo>
                <a:lnTo>
                  <a:pt x="2476891" y="623040"/>
                </a:lnTo>
                <a:lnTo>
                  <a:pt x="2476871" y="623041"/>
                </a:lnTo>
                <a:lnTo>
                  <a:pt x="2476853" y="623040"/>
                </a:lnTo>
                <a:cubicBezTo>
                  <a:pt x="2447854" y="622852"/>
                  <a:pt x="2418724" y="625309"/>
                  <a:pt x="2389818" y="630480"/>
                </a:cubicBezTo>
                <a:cubicBezTo>
                  <a:pt x="2359127" y="635709"/>
                  <a:pt x="2329619" y="643625"/>
                  <a:pt x="2301563" y="653906"/>
                </a:cubicBezTo>
                <a:lnTo>
                  <a:pt x="2298746" y="655238"/>
                </a:lnTo>
                <a:lnTo>
                  <a:pt x="2316089" y="640472"/>
                </a:lnTo>
                <a:lnTo>
                  <a:pt x="2318292" y="639457"/>
                </a:lnTo>
                <a:close/>
                <a:moveTo>
                  <a:pt x="898565" y="617328"/>
                </a:moveTo>
                <a:lnTo>
                  <a:pt x="902284" y="619108"/>
                </a:lnTo>
                <a:lnTo>
                  <a:pt x="907275" y="621496"/>
                </a:lnTo>
                <a:lnTo>
                  <a:pt x="912524" y="624007"/>
                </a:lnTo>
                <a:lnTo>
                  <a:pt x="907280" y="629655"/>
                </a:lnTo>
                <a:lnTo>
                  <a:pt x="905401" y="631761"/>
                </a:lnTo>
                <a:lnTo>
                  <a:pt x="891685" y="625032"/>
                </a:lnTo>
                <a:close/>
                <a:moveTo>
                  <a:pt x="839428" y="617001"/>
                </a:moveTo>
                <a:lnTo>
                  <a:pt x="844378" y="621463"/>
                </a:lnTo>
                <a:lnTo>
                  <a:pt x="844717" y="621768"/>
                </a:lnTo>
                <a:lnTo>
                  <a:pt x="852460" y="625906"/>
                </a:lnTo>
                <a:lnTo>
                  <a:pt x="846005" y="633131"/>
                </a:lnTo>
                <a:lnTo>
                  <a:pt x="839841" y="629824"/>
                </a:lnTo>
                <a:lnTo>
                  <a:pt x="837487" y="628562"/>
                </a:lnTo>
                <a:lnTo>
                  <a:pt x="831803" y="625513"/>
                </a:lnTo>
                <a:close/>
                <a:moveTo>
                  <a:pt x="693573" y="616957"/>
                </a:moveTo>
                <a:lnTo>
                  <a:pt x="696175" y="620065"/>
                </a:lnTo>
                <a:lnTo>
                  <a:pt x="696836" y="620853"/>
                </a:lnTo>
                <a:lnTo>
                  <a:pt x="696928" y="620963"/>
                </a:lnTo>
                <a:lnTo>
                  <a:pt x="705341" y="627355"/>
                </a:lnTo>
                <a:lnTo>
                  <a:pt x="692304" y="642441"/>
                </a:lnTo>
                <a:lnTo>
                  <a:pt x="682323" y="631881"/>
                </a:lnTo>
                <a:lnTo>
                  <a:pt x="681469" y="630978"/>
                </a:lnTo>
                <a:close/>
                <a:moveTo>
                  <a:pt x="810162" y="616881"/>
                </a:moveTo>
                <a:lnTo>
                  <a:pt x="815786" y="621707"/>
                </a:lnTo>
                <a:lnTo>
                  <a:pt x="818754" y="624253"/>
                </a:lnTo>
                <a:lnTo>
                  <a:pt x="822007" y="627045"/>
                </a:lnTo>
                <a:lnTo>
                  <a:pt x="815995" y="633798"/>
                </a:lnTo>
                <a:lnTo>
                  <a:pt x="803438" y="627433"/>
                </a:lnTo>
                <a:lnTo>
                  <a:pt x="801854" y="626116"/>
                </a:lnTo>
                <a:lnTo>
                  <a:pt x="807189" y="620186"/>
                </a:lnTo>
                <a:close/>
                <a:moveTo>
                  <a:pt x="1666342" y="616621"/>
                </a:moveTo>
                <a:lnTo>
                  <a:pt x="1682167" y="623681"/>
                </a:lnTo>
                <a:lnTo>
                  <a:pt x="1688986" y="626675"/>
                </a:lnTo>
                <a:lnTo>
                  <a:pt x="1687171" y="628383"/>
                </a:lnTo>
                <a:lnTo>
                  <a:pt x="1680369" y="625393"/>
                </a:lnTo>
                <a:lnTo>
                  <a:pt x="1664475" y="618325"/>
                </a:lnTo>
                <a:close/>
                <a:moveTo>
                  <a:pt x="1723991" y="616508"/>
                </a:moveTo>
                <a:lnTo>
                  <a:pt x="1731358" y="623708"/>
                </a:lnTo>
                <a:lnTo>
                  <a:pt x="1730809" y="628478"/>
                </a:lnTo>
                <a:close/>
                <a:moveTo>
                  <a:pt x="782164" y="616501"/>
                </a:moveTo>
                <a:lnTo>
                  <a:pt x="793615" y="626029"/>
                </a:lnTo>
                <a:lnTo>
                  <a:pt x="786125" y="634431"/>
                </a:lnTo>
                <a:lnTo>
                  <a:pt x="774576" y="626750"/>
                </a:lnTo>
                <a:lnTo>
                  <a:pt x="773569" y="626080"/>
                </a:lnTo>
                <a:close/>
                <a:moveTo>
                  <a:pt x="722515" y="616355"/>
                </a:moveTo>
                <a:lnTo>
                  <a:pt x="735509" y="627049"/>
                </a:lnTo>
                <a:lnTo>
                  <a:pt x="727367" y="636429"/>
                </a:lnTo>
                <a:lnTo>
                  <a:pt x="716123" y="627833"/>
                </a:lnTo>
                <a:lnTo>
                  <a:pt x="715224" y="627145"/>
                </a:lnTo>
                <a:lnTo>
                  <a:pt x="714003" y="626212"/>
                </a:lnTo>
                <a:close/>
                <a:moveTo>
                  <a:pt x="751195" y="616334"/>
                </a:moveTo>
                <a:lnTo>
                  <a:pt x="764726" y="626132"/>
                </a:lnTo>
                <a:lnTo>
                  <a:pt x="756663" y="635208"/>
                </a:lnTo>
                <a:lnTo>
                  <a:pt x="742953" y="625740"/>
                </a:lnTo>
                <a:lnTo>
                  <a:pt x="749501" y="618178"/>
                </a:lnTo>
                <a:lnTo>
                  <a:pt x="749503" y="618176"/>
                </a:lnTo>
                <a:lnTo>
                  <a:pt x="749505" y="618174"/>
                </a:lnTo>
                <a:close/>
                <a:moveTo>
                  <a:pt x="869449" y="616229"/>
                </a:moveTo>
                <a:lnTo>
                  <a:pt x="882531" y="625304"/>
                </a:lnTo>
                <a:lnTo>
                  <a:pt x="875781" y="632863"/>
                </a:lnTo>
                <a:lnTo>
                  <a:pt x="875339" y="632688"/>
                </a:lnTo>
                <a:lnTo>
                  <a:pt x="869525" y="630382"/>
                </a:lnTo>
                <a:lnTo>
                  <a:pt x="861840" y="624745"/>
                </a:lnTo>
                <a:close/>
                <a:moveTo>
                  <a:pt x="1716768" y="615838"/>
                </a:moveTo>
                <a:lnTo>
                  <a:pt x="1717478" y="616258"/>
                </a:lnTo>
                <a:lnTo>
                  <a:pt x="1726995" y="631610"/>
                </a:lnTo>
                <a:lnTo>
                  <a:pt x="1725547" y="632291"/>
                </a:lnTo>
                <a:lnTo>
                  <a:pt x="1717496" y="618121"/>
                </a:lnTo>
                <a:lnTo>
                  <a:pt x="1714828" y="616618"/>
                </a:lnTo>
                <a:close/>
                <a:moveTo>
                  <a:pt x="1113390" y="615036"/>
                </a:moveTo>
                <a:lnTo>
                  <a:pt x="1113474" y="615217"/>
                </a:lnTo>
                <a:lnTo>
                  <a:pt x="1113641" y="615575"/>
                </a:lnTo>
                <a:lnTo>
                  <a:pt x="1118446" y="625883"/>
                </a:lnTo>
                <a:lnTo>
                  <a:pt x="1118193" y="626245"/>
                </a:lnTo>
                <a:lnTo>
                  <a:pt x="1117869" y="626709"/>
                </a:lnTo>
                <a:lnTo>
                  <a:pt x="1117552" y="626587"/>
                </a:lnTo>
                <a:lnTo>
                  <a:pt x="1111421" y="625319"/>
                </a:lnTo>
                <a:lnTo>
                  <a:pt x="1110188" y="623261"/>
                </a:lnTo>
                <a:lnTo>
                  <a:pt x="1108917" y="621138"/>
                </a:lnTo>
                <a:close/>
                <a:moveTo>
                  <a:pt x="1567645" y="614649"/>
                </a:moveTo>
                <a:lnTo>
                  <a:pt x="1578629" y="619645"/>
                </a:lnTo>
                <a:lnTo>
                  <a:pt x="1599484" y="628897"/>
                </a:lnTo>
                <a:lnTo>
                  <a:pt x="1597343" y="629853"/>
                </a:lnTo>
                <a:lnTo>
                  <a:pt x="1574747" y="619984"/>
                </a:lnTo>
                <a:lnTo>
                  <a:pt x="1565396" y="615848"/>
                </a:lnTo>
                <a:close/>
                <a:moveTo>
                  <a:pt x="1041385" y="613303"/>
                </a:moveTo>
                <a:lnTo>
                  <a:pt x="1041449" y="613354"/>
                </a:lnTo>
                <a:lnTo>
                  <a:pt x="1042195" y="613940"/>
                </a:lnTo>
                <a:lnTo>
                  <a:pt x="1040875" y="613905"/>
                </a:lnTo>
                <a:lnTo>
                  <a:pt x="1041103" y="613636"/>
                </a:lnTo>
                <a:close/>
                <a:moveTo>
                  <a:pt x="1640536" y="612989"/>
                </a:moveTo>
                <a:lnTo>
                  <a:pt x="1643254" y="614257"/>
                </a:lnTo>
                <a:lnTo>
                  <a:pt x="1655099" y="619588"/>
                </a:lnTo>
                <a:lnTo>
                  <a:pt x="1654271" y="621570"/>
                </a:lnTo>
                <a:lnTo>
                  <a:pt x="1639688" y="615056"/>
                </a:lnTo>
                <a:close/>
                <a:moveTo>
                  <a:pt x="1728602" y="611077"/>
                </a:moveTo>
                <a:lnTo>
                  <a:pt x="1735317" y="620170"/>
                </a:lnTo>
                <a:lnTo>
                  <a:pt x="1735324" y="620304"/>
                </a:lnTo>
                <a:lnTo>
                  <a:pt x="1727415" y="611555"/>
                </a:lnTo>
                <a:close/>
                <a:moveTo>
                  <a:pt x="1672493" y="611009"/>
                </a:moveTo>
                <a:lnTo>
                  <a:pt x="1686015" y="617087"/>
                </a:lnTo>
                <a:lnTo>
                  <a:pt x="1694943" y="621064"/>
                </a:lnTo>
                <a:lnTo>
                  <a:pt x="1693440" y="622479"/>
                </a:lnTo>
                <a:lnTo>
                  <a:pt x="1684861" y="618529"/>
                </a:lnTo>
                <a:lnTo>
                  <a:pt x="1671021" y="612352"/>
                </a:lnTo>
                <a:close/>
                <a:moveTo>
                  <a:pt x="1018121" y="610935"/>
                </a:moveTo>
                <a:lnTo>
                  <a:pt x="1019846" y="612690"/>
                </a:lnTo>
                <a:lnTo>
                  <a:pt x="1020511" y="613367"/>
                </a:lnTo>
                <a:lnTo>
                  <a:pt x="1016090" y="613250"/>
                </a:lnTo>
                <a:close/>
                <a:moveTo>
                  <a:pt x="1935252" y="610667"/>
                </a:moveTo>
                <a:lnTo>
                  <a:pt x="2003742" y="612489"/>
                </a:lnTo>
                <a:lnTo>
                  <a:pt x="2021298" y="614178"/>
                </a:lnTo>
                <a:lnTo>
                  <a:pt x="1969946" y="612468"/>
                </a:lnTo>
                <a:lnTo>
                  <a:pt x="1969944" y="612469"/>
                </a:lnTo>
                <a:lnTo>
                  <a:pt x="1969927" y="612468"/>
                </a:lnTo>
                <a:lnTo>
                  <a:pt x="1969925" y="612469"/>
                </a:lnTo>
                <a:lnTo>
                  <a:pt x="1969913" y="612468"/>
                </a:lnTo>
                <a:cubicBezTo>
                  <a:pt x="1896942" y="614606"/>
                  <a:pt x="1818303" y="627942"/>
                  <a:pt x="1760987" y="666888"/>
                </a:cubicBezTo>
                <a:cubicBezTo>
                  <a:pt x="1717053" y="696024"/>
                  <a:pt x="1687525" y="742421"/>
                  <a:pt x="1679725" y="794565"/>
                </a:cubicBezTo>
                <a:lnTo>
                  <a:pt x="1384905" y="830033"/>
                </a:lnTo>
                <a:lnTo>
                  <a:pt x="1364309" y="832511"/>
                </a:lnTo>
                <a:lnTo>
                  <a:pt x="1330464" y="836583"/>
                </a:lnTo>
                <a:lnTo>
                  <a:pt x="1329879" y="834396"/>
                </a:lnTo>
                <a:lnTo>
                  <a:pt x="1327190" y="824353"/>
                </a:lnTo>
                <a:lnTo>
                  <a:pt x="1387595" y="813927"/>
                </a:lnTo>
                <a:lnTo>
                  <a:pt x="1443653" y="804251"/>
                </a:lnTo>
                <a:lnTo>
                  <a:pt x="1676349" y="764086"/>
                </a:lnTo>
                <a:lnTo>
                  <a:pt x="1676349" y="762054"/>
                </a:lnTo>
                <a:lnTo>
                  <a:pt x="1698293" y="702325"/>
                </a:lnTo>
                <a:lnTo>
                  <a:pt x="1700436" y="702764"/>
                </a:lnTo>
                <a:lnTo>
                  <a:pt x="1699870" y="702787"/>
                </a:lnTo>
                <a:lnTo>
                  <a:pt x="1699877" y="702787"/>
                </a:lnTo>
                <a:lnTo>
                  <a:pt x="1699885" y="702787"/>
                </a:lnTo>
                <a:lnTo>
                  <a:pt x="1700547" y="702787"/>
                </a:lnTo>
                <a:lnTo>
                  <a:pt x="1700554" y="702787"/>
                </a:lnTo>
                <a:lnTo>
                  <a:pt x="1700562" y="702787"/>
                </a:lnTo>
                <a:lnTo>
                  <a:pt x="1700452" y="702764"/>
                </a:lnTo>
                <a:lnTo>
                  <a:pt x="1704289" y="702611"/>
                </a:lnTo>
                <a:cubicBezTo>
                  <a:pt x="1711282" y="702026"/>
                  <a:pt x="1717824" y="700053"/>
                  <a:pt x="1723668" y="696985"/>
                </a:cubicBezTo>
                <a:lnTo>
                  <a:pt x="1725713" y="695342"/>
                </a:lnTo>
                <a:lnTo>
                  <a:pt x="1728239" y="694667"/>
                </a:lnTo>
                <a:lnTo>
                  <a:pt x="1728371" y="694524"/>
                </a:lnTo>
                <a:lnTo>
                  <a:pt x="1728987" y="694345"/>
                </a:lnTo>
                <a:lnTo>
                  <a:pt x="1728993" y="694338"/>
                </a:lnTo>
                <a:lnTo>
                  <a:pt x="1729022" y="694330"/>
                </a:lnTo>
                <a:lnTo>
                  <a:pt x="1731160" y="691876"/>
                </a:lnTo>
                <a:lnTo>
                  <a:pt x="1731856" y="691598"/>
                </a:lnTo>
                <a:lnTo>
                  <a:pt x="1733605" y="689069"/>
                </a:lnTo>
                <a:lnTo>
                  <a:pt x="1733795" y="688851"/>
                </a:lnTo>
                <a:lnTo>
                  <a:pt x="1738852" y="684790"/>
                </a:lnTo>
                <a:lnTo>
                  <a:pt x="1739638" y="682332"/>
                </a:lnTo>
                <a:lnTo>
                  <a:pt x="1747805" y="673492"/>
                </a:lnTo>
                <a:lnTo>
                  <a:pt x="1747897" y="672664"/>
                </a:lnTo>
                <a:lnTo>
                  <a:pt x="1748652" y="671799"/>
                </a:lnTo>
                <a:lnTo>
                  <a:pt x="1749071" y="668567"/>
                </a:lnTo>
                <a:lnTo>
                  <a:pt x="1750515" y="666719"/>
                </a:lnTo>
                <a:lnTo>
                  <a:pt x="1750494" y="666730"/>
                </a:lnTo>
                <a:lnTo>
                  <a:pt x="1750502" y="666719"/>
                </a:lnTo>
                <a:lnTo>
                  <a:pt x="1750483" y="666728"/>
                </a:lnTo>
                <a:lnTo>
                  <a:pt x="1750490" y="666719"/>
                </a:lnTo>
                <a:lnTo>
                  <a:pt x="1749234" y="667308"/>
                </a:lnTo>
                <a:lnTo>
                  <a:pt x="1751086" y="653037"/>
                </a:lnTo>
                <a:lnTo>
                  <a:pt x="1793099" y="633345"/>
                </a:lnTo>
                <a:lnTo>
                  <a:pt x="1839736" y="621352"/>
                </a:lnTo>
                <a:lnTo>
                  <a:pt x="1861741" y="616514"/>
                </a:lnTo>
                <a:lnTo>
                  <a:pt x="1934908" y="610691"/>
                </a:lnTo>
                <a:close/>
                <a:moveTo>
                  <a:pt x="1576180" y="610100"/>
                </a:moveTo>
                <a:lnTo>
                  <a:pt x="1584218" y="613718"/>
                </a:lnTo>
                <a:lnTo>
                  <a:pt x="1609038" y="624629"/>
                </a:lnTo>
                <a:lnTo>
                  <a:pt x="1606875" y="625595"/>
                </a:lnTo>
                <a:lnTo>
                  <a:pt x="1580337" y="613887"/>
                </a:lnTo>
                <a:lnTo>
                  <a:pt x="1574230" y="611139"/>
                </a:lnTo>
                <a:close/>
                <a:moveTo>
                  <a:pt x="1139095" y="608292"/>
                </a:moveTo>
                <a:lnTo>
                  <a:pt x="1139152" y="608495"/>
                </a:lnTo>
                <a:lnTo>
                  <a:pt x="1139196" y="608653"/>
                </a:lnTo>
                <a:lnTo>
                  <a:pt x="1139416" y="609441"/>
                </a:lnTo>
                <a:lnTo>
                  <a:pt x="1141051" y="635627"/>
                </a:lnTo>
                <a:lnTo>
                  <a:pt x="1140303" y="635340"/>
                </a:lnTo>
                <a:lnTo>
                  <a:pt x="1138624" y="634694"/>
                </a:lnTo>
                <a:lnTo>
                  <a:pt x="1137859" y="634399"/>
                </a:lnTo>
                <a:lnTo>
                  <a:pt x="1136473" y="622903"/>
                </a:lnTo>
                <a:lnTo>
                  <a:pt x="1133919" y="615880"/>
                </a:lnTo>
                <a:close/>
                <a:moveTo>
                  <a:pt x="991882" y="608284"/>
                </a:moveTo>
                <a:lnTo>
                  <a:pt x="993100" y="609069"/>
                </a:lnTo>
                <a:lnTo>
                  <a:pt x="994022" y="609663"/>
                </a:lnTo>
                <a:lnTo>
                  <a:pt x="999241" y="613025"/>
                </a:lnTo>
                <a:lnTo>
                  <a:pt x="985813" y="615077"/>
                </a:lnTo>
                <a:lnTo>
                  <a:pt x="988836" y="611665"/>
                </a:lnTo>
                <a:close/>
                <a:moveTo>
                  <a:pt x="1094116" y="607331"/>
                </a:moveTo>
                <a:lnTo>
                  <a:pt x="1095877" y="610500"/>
                </a:lnTo>
                <a:lnTo>
                  <a:pt x="1101797" y="620701"/>
                </a:lnTo>
                <a:lnTo>
                  <a:pt x="1101488" y="621115"/>
                </a:lnTo>
                <a:lnTo>
                  <a:pt x="1100099" y="622978"/>
                </a:lnTo>
                <a:lnTo>
                  <a:pt x="1095741" y="622077"/>
                </a:lnTo>
                <a:lnTo>
                  <a:pt x="1094795" y="621881"/>
                </a:lnTo>
                <a:lnTo>
                  <a:pt x="1089114" y="613541"/>
                </a:lnTo>
                <a:close/>
                <a:moveTo>
                  <a:pt x="965002" y="607200"/>
                </a:moveTo>
                <a:lnTo>
                  <a:pt x="976211" y="616545"/>
                </a:lnTo>
                <a:lnTo>
                  <a:pt x="969109" y="617630"/>
                </a:lnTo>
                <a:lnTo>
                  <a:pt x="964693" y="614987"/>
                </a:lnTo>
                <a:lnTo>
                  <a:pt x="962553" y="613707"/>
                </a:lnTo>
                <a:lnTo>
                  <a:pt x="960284" y="612349"/>
                </a:lnTo>
                <a:close/>
                <a:moveTo>
                  <a:pt x="936553" y="606410"/>
                </a:moveTo>
                <a:lnTo>
                  <a:pt x="949967" y="616176"/>
                </a:lnTo>
                <a:lnTo>
                  <a:pt x="949325" y="616877"/>
                </a:lnTo>
                <a:lnTo>
                  <a:pt x="948623" y="617643"/>
                </a:lnTo>
                <a:lnTo>
                  <a:pt x="945304" y="621269"/>
                </a:lnTo>
                <a:lnTo>
                  <a:pt x="945000" y="621315"/>
                </a:lnTo>
                <a:lnTo>
                  <a:pt x="944085" y="621632"/>
                </a:lnTo>
                <a:lnTo>
                  <a:pt x="943598" y="621801"/>
                </a:lnTo>
                <a:lnTo>
                  <a:pt x="934363" y="617250"/>
                </a:lnTo>
                <a:lnTo>
                  <a:pt x="929793" y="613701"/>
                </a:lnTo>
                <a:close/>
                <a:moveTo>
                  <a:pt x="1643340" y="606148"/>
                </a:moveTo>
                <a:lnTo>
                  <a:pt x="1648472" y="608536"/>
                </a:lnTo>
                <a:lnTo>
                  <a:pt x="1660581" y="614016"/>
                </a:lnTo>
                <a:lnTo>
                  <a:pt x="1658696" y="615736"/>
                </a:lnTo>
                <a:lnTo>
                  <a:pt x="1644995" y="609587"/>
                </a:lnTo>
                <a:lnTo>
                  <a:pt x="1642415" y="608406"/>
                </a:lnTo>
                <a:close/>
                <a:moveTo>
                  <a:pt x="617622" y="605965"/>
                </a:moveTo>
                <a:lnTo>
                  <a:pt x="619685" y="609872"/>
                </a:lnTo>
                <a:lnTo>
                  <a:pt x="620700" y="611795"/>
                </a:lnTo>
                <a:lnTo>
                  <a:pt x="621658" y="613610"/>
                </a:lnTo>
                <a:lnTo>
                  <a:pt x="627639" y="620286"/>
                </a:lnTo>
                <a:lnTo>
                  <a:pt x="551638" y="712607"/>
                </a:lnTo>
                <a:cubicBezTo>
                  <a:pt x="536059" y="732081"/>
                  <a:pt x="520312" y="752232"/>
                  <a:pt x="505071" y="771704"/>
                </a:cubicBezTo>
                <a:lnTo>
                  <a:pt x="491016" y="788637"/>
                </a:lnTo>
                <a:cubicBezTo>
                  <a:pt x="378260" y="931194"/>
                  <a:pt x="274538" y="1080670"/>
                  <a:pt x="180459" y="1236186"/>
                </a:cubicBezTo>
                <a:cubicBezTo>
                  <a:pt x="158129" y="1272691"/>
                  <a:pt x="133290" y="1307601"/>
                  <a:pt x="106122" y="1340664"/>
                </a:cubicBezTo>
                <a:lnTo>
                  <a:pt x="83376" y="1371169"/>
                </a:lnTo>
                <a:lnTo>
                  <a:pt x="83125" y="1369557"/>
                </a:lnTo>
                <a:lnTo>
                  <a:pt x="82889" y="1368036"/>
                </a:lnTo>
                <a:lnTo>
                  <a:pt x="108663" y="1329827"/>
                </a:lnTo>
                <a:cubicBezTo>
                  <a:pt x="133234" y="1296981"/>
                  <a:pt x="155850" y="1262716"/>
                  <a:pt x="176396" y="1227212"/>
                </a:cubicBezTo>
                <a:cubicBezTo>
                  <a:pt x="268453" y="1069507"/>
                  <a:pt x="371018" y="918177"/>
                  <a:pt x="483397" y="774244"/>
                </a:cubicBezTo>
                <a:lnTo>
                  <a:pt x="492371" y="762730"/>
                </a:lnTo>
                <a:cubicBezTo>
                  <a:pt x="509305" y="740886"/>
                  <a:pt x="527086" y="718534"/>
                  <a:pt x="544019" y="696690"/>
                </a:cubicBezTo>
                <a:close/>
                <a:moveTo>
                  <a:pt x="909389" y="605701"/>
                </a:moveTo>
                <a:lnTo>
                  <a:pt x="914908" y="610087"/>
                </a:lnTo>
                <a:lnTo>
                  <a:pt x="920973" y="614907"/>
                </a:lnTo>
                <a:lnTo>
                  <a:pt x="915782" y="620499"/>
                </a:lnTo>
                <a:lnTo>
                  <a:pt x="901948" y="614691"/>
                </a:lnTo>
                <a:lnTo>
                  <a:pt x="901421" y="614144"/>
                </a:lnTo>
                <a:close/>
                <a:moveTo>
                  <a:pt x="1678523" y="605507"/>
                </a:moveTo>
                <a:lnTo>
                  <a:pt x="1700378" y="615411"/>
                </a:lnTo>
                <a:lnTo>
                  <a:pt x="1701168" y="615851"/>
                </a:lnTo>
                <a:lnTo>
                  <a:pt x="1699869" y="616425"/>
                </a:lnTo>
                <a:lnTo>
                  <a:pt x="1699364" y="616901"/>
                </a:lnTo>
                <a:lnTo>
                  <a:pt x="1698193" y="616257"/>
                </a:lnTo>
                <a:lnTo>
                  <a:pt x="1677010" y="606888"/>
                </a:lnTo>
                <a:close/>
                <a:moveTo>
                  <a:pt x="1585427" y="605172"/>
                </a:moveTo>
                <a:lnTo>
                  <a:pt x="1591671" y="607960"/>
                </a:lnTo>
                <a:lnTo>
                  <a:pt x="1618433" y="620152"/>
                </a:lnTo>
                <a:lnTo>
                  <a:pt x="1618746" y="620293"/>
                </a:lnTo>
                <a:lnTo>
                  <a:pt x="1616356" y="621361"/>
                </a:lnTo>
                <a:lnTo>
                  <a:pt x="1615558" y="620998"/>
                </a:lnTo>
                <a:lnTo>
                  <a:pt x="1587280" y="608468"/>
                </a:lnTo>
                <a:lnTo>
                  <a:pt x="1582878" y="606531"/>
                </a:lnTo>
                <a:close/>
                <a:moveTo>
                  <a:pt x="1076357" y="604742"/>
                </a:moveTo>
                <a:lnTo>
                  <a:pt x="1076381" y="604778"/>
                </a:lnTo>
                <a:lnTo>
                  <a:pt x="1082232" y="613368"/>
                </a:lnTo>
                <a:lnTo>
                  <a:pt x="1078147" y="618438"/>
                </a:lnTo>
                <a:lnTo>
                  <a:pt x="1077559" y="618317"/>
                </a:lnTo>
                <a:lnTo>
                  <a:pt x="1076666" y="618132"/>
                </a:lnTo>
                <a:lnTo>
                  <a:pt x="1075409" y="617872"/>
                </a:lnTo>
                <a:lnTo>
                  <a:pt x="1073127" y="615578"/>
                </a:lnTo>
                <a:lnTo>
                  <a:pt x="1070413" y="612850"/>
                </a:lnTo>
                <a:lnTo>
                  <a:pt x="1069985" y="612419"/>
                </a:lnTo>
                <a:lnTo>
                  <a:pt x="1075602" y="605679"/>
                </a:lnTo>
                <a:close/>
                <a:moveTo>
                  <a:pt x="1524946" y="604222"/>
                </a:moveTo>
                <a:lnTo>
                  <a:pt x="1525788" y="604574"/>
                </a:lnTo>
                <a:lnTo>
                  <a:pt x="1537472" y="609655"/>
                </a:lnTo>
                <a:cubicBezTo>
                  <a:pt x="1538235" y="609908"/>
                  <a:pt x="1541875" y="611516"/>
                  <a:pt x="1547931" y="614205"/>
                </a:cubicBezTo>
                <a:lnTo>
                  <a:pt x="1552117" y="616056"/>
                </a:lnTo>
                <a:lnTo>
                  <a:pt x="1549437" y="617484"/>
                </a:lnTo>
                <a:lnTo>
                  <a:pt x="1522500" y="605775"/>
                </a:lnTo>
                <a:lnTo>
                  <a:pt x="1522537" y="605751"/>
                </a:lnTo>
                <a:close/>
                <a:moveTo>
                  <a:pt x="851359" y="603680"/>
                </a:moveTo>
                <a:lnTo>
                  <a:pt x="864299" y="612656"/>
                </a:lnTo>
                <a:lnTo>
                  <a:pt x="856800" y="621049"/>
                </a:lnTo>
                <a:lnTo>
                  <a:pt x="844128" y="611753"/>
                </a:lnTo>
                <a:lnTo>
                  <a:pt x="846299" y="609329"/>
                </a:lnTo>
                <a:lnTo>
                  <a:pt x="847083" y="608454"/>
                </a:lnTo>
                <a:close/>
                <a:moveTo>
                  <a:pt x="881088" y="603202"/>
                </a:moveTo>
                <a:lnTo>
                  <a:pt x="890222" y="613336"/>
                </a:lnTo>
                <a:lnTo>
                  <a:pt x="892320" y="614340"/>
                </a:lnTo>
                <a:lnTo>
                  <a:pt x="888428" y="618700"/>
                </a:lnTo>
                <a:lnTo>
                  <a:pt x="888016" y="619162"/>
                </a:lnTo>
                <a:lnTo>
                  <a:pt x="885488" y="621992"/>
                </a:lnTo>
                <a:lnTo>
                  <a:pt x="882127" y="620343"/>
                </a:lnTo>
                <a:lnTo>
                  <a:pt x="881977" y="620270"/>
                </a:lnTo>
                <a:lnTo>
                  <a:pt x="879324" y="618968"/>
                </a:lnTo>
                <a:lnTo>
                  <a:pt x="877683" y="617581"/>
                </a:lnTo>
                <a:lnTo>
                  <a:pt x="872303" y="613035"/>
                </a:lnTo>
                <a:close/>
                <a:moveTo>
                  <a:pt x="794151" y="603142"/>
                </a:moveTo>
                <a:lnTo>
                  <a:pt x="805408" y="612801"/>
                </a:lnTo>
                <a:lnTo>
                  <a:pt x="797078" y="622145"/>
                </a:lnTo>
                <a:lnTo>
                  <a:pt x="785635" y="612632"/>
                </a:lnTo>
                <a:close/>
                <a:moveTo>
                  <a:pt x="1050548" y="602466"/>
                </a:moveTo>
                <a:lnTo>
                  <a:pt x="1059672" y="611619"/>
                </a:lnTo>
                <a:lnTo>
                  <a:pt x="1060837" y="612788"/>
                </a:lnTo>
                <a:lnTo>
                  <a:pt x="1059398" y="614561"/>
                </a:lnTo>
                <a:lnTo>
                  <a:pt x="1058479" y="614371"/>
                </a:lnTo>
                <a:lnTo>
                  <a:pt x="1052904" y="614224"/>
                </a:lnTo>
                <a:lnTo>
                  <a:pt x="1045664" y="608530"/>
                </a:lnTo>
                <a:lnTo>
                  <a:pt x="1045518" y="608415"/>
                </a:lnTo>
                <a:lnTo>
                  <a:pt x="1047976" y="605508"/>
                </a:lnTo>
                <a:close/>
                <a:moveTo>
                  <a:pt x="823206" y="602381"/>
                </a:moveTo>
                <a:lnTo>
                  <a:pt x="834723" y="612760"/>
                </a:lnTo>
                <a:lnTo>
                  <a:pt x="826096" y="622451"/>
                </a:lnTo>
                <a:lnTo>
                  <a:pt x="825282" y="622015"/>
                </a:lnTo>
                <a:lnTo>
                  <a:pt x="815144" y="611342"/>
                </a:lnTo>
                <a:close/>
                <a:moveTo>
                  <a:pt x="1122764" y="602249"/>
                </a:moveTo>
                <a:lnTo>
                  <a:pt x="1126918" y="613744"/>
                </a:lnTo>
                <a:lnTo>
                  <a:pt x="1124350" y="617424"/>
                </a:lnTo>
                <a:lnTo>
                  <a:pt x="1122015" y="620770"/>
                </a:lnTo>
                <a:lnTo>
                  <a:pt x="1121572" y="619817"/>
                </a:lnTo>
                <a:lnTo>
                  <a:pt x="1117038" y="610059"/>
                </a:lnTo>
                <a:close/>
                <a:moveTo>
                  <a:pt x="764525" y="601825"/>
                </a:moveTo>
                <a:lnTo>
                  <a:pt x="777056" y="612251"/>
                </a:lnTo>
                <a:lnTo>
                  <a:pt x="768038" y="622402"/>
                </a:lnTo>
                <a:lnTo>
                  <a:pt x="757711" y="615534"/>
                </a:lnTo>
                <a:lnTo>
                  <a:pt x="754825" y="612383"/>
                </a:lnTo>
                <a:close/>
                <a:moveTo>
                  <a:pt x="1484901" y="601822"/>
                </a:moveTo>
                <a:lnTo>
                  <a:pt x="1498981" y="615099"/>
                </a:lnTo>
                <a:lnTo>
                  <a:pt x="1288385" y="747489"/>
                </a:lnTo>
                <a:lnTo>
                  <a:pt x="1288235" y="747298"/>
                </a:lnTo>
                <a:lnTo>
                  <a:pt x="1340193" y="708864"/>
                </a:lnTo>
                <a:lnTo>
                  <a:pt x="1479779" y="605611"/>
                </a:lnTo>
                <a:close/>
                <a:moveTo>
                  <a:pt x="706790" y="601645"/>
                </a:moveTo>
                <a:lnTo>
                  <a:pt x="707737" y="603070"/>
                </a:lnTo>
                <a:lnTo>
                  <a:pt x="707790" y="603150"/>
                </a:lnTo>
                <a:lnTo>
                  <a:pt x="709381" y="605545"/>
                </a:lnTo>
                <a:lnTo>
                  <a:pt x="713836" y="609212"/>
                </a:lnTo>
                <a:lnTo>
                  <a:pt x="718034" y="612667"/>
                </a:lnTo>
                <a:lnTo>
                  <a:pt x="713552" y="617854"/>
                </a:lnTo>
                <a:lnTo>
                  <a:pt x="713213" y="618246"/>
                </a:lnTo>
                <a:lnTo>
                  <a:pt x="709382" y="622679"/>
                </a:lnTo>
                <a:lnTo>
                  <a:pt x="700760" y="616088"/>
                </a:lnTo>
                <a:lnTo>
                  <a:pt x="697599" y="612292"/>
                </a:lnTo>
                <a:close/>
                <a:moveTo>
                  <a:pt x="1918485" y="601089"/>
                </a:moveTo>
                <a:lnTo>
                  <a:pt x="1990554" y="605674"/>
                </a:lnTo>
                <a:lnTo>
                  <a:pt x="2011015" y="608323"/>
                </a:lnTo>
                <a:lnTo>
                  <a:pt x="1953882" y="604511"/>
                </a:lnTo>
                <a:lnTo>
                  <a:pt x="1953875" y="604511"/>
                </a:lnTo>
                <a:lnTo>
                  <a:pt x="1953867" y="604511"/>
                </a:lnTo>
                <a:lnTo>
                  <a:pt x="1953861" y="604511"/>
                </a:lnTo>
                <a:lnTo>
                  <a:pt x="1953856" y="604511"/>
                </a:lnTo>
                <a:cubicBezTo>
                  <a:pt x="1925127" y="604312"/>
                  <a:pt x="1895750" y="605677"/>
                  <a:pt x="1867294" y="609424"/>
                </a:cubicBezTo>
                <a:lnTo>
                  <a:pt x="1852735" y="612879"/>
                </a:lnTo>
                <a:lnTo>
                  <a:pt x="1839231" y="613996"/>
                </a:lnTo>
                <a:lnTo>
                  <a:pt x="1786370" y="628616"/>
                </a:lnTo>
                <a:lnTo>
                  <a:pt x="1786284" y="628635"/>
                </a:lnTo>
                <a:lnTo>
                  <a:pt x="1752083" y="645761"/>
                </a:lnTo>
                <a:lnTo>
                  <a:pt x="1754551" y="634092"/>
                </a:lnTo>
                <a:lnTo>
                  <a:pt x="1753124" y="626500"/>
                </a:lnTo>
                <a:lnTo>
                  <a:pt x="1771926" y="618317"/>
                </a:lnTo>
                <a:lnTo>
                  <a:pt x="1819576" y="608049"/>
                </a:lnTo>
                <a:lnTo>
                  <a:pt x="1842043" y="604054"/>
                </a:lnTo>
                <a:lnTo>
                  <a:pt x="1918367" y="601092"/>
                </a:lnTo>
                <a:close/>
                <a:moveTo>
                  <a:pt x="735912" y="600841"/>
                </a:moveTo>
                <a:lnTo>
                  <a:pt x="742903" y="610330"/>
                </a:lnTo>
                <a:lnTo>
                  <a:pt x="746284" y="612778"/>
                </a:lnTo>
                <a:lnTo>
                  <a:pt x="746992" y="613291"/>
                </a:lnTo>
                <a:lnTo>
                  <a:pt x="747295" y="613510"/>
                </a:lnTo>
                <a:lnTo>
                  <a:pt x="746459" y="614434"/>
                </a:lnTo>
                <a:lnTo>
                  <a:pt x="746134" y="614808"/>
                </a:lnTo>
                <a:lnTo>
                  <a:pt x="743594" y="617734"/>
                </a:lnTo>
                <a:lnTo>
                  <a:pt x="739010" y="623016"/>
                </a:lnTo>
                <a:lnTo>
                  <a:pt x="731086" y="617544"/>
                </a:lnTo>
                <a:lnTo>
                  <a:pt x="726206" y="612080"/>
                </a:lnTo>
                <a:lnTo>
                  <a:pt x="727181" y="610952"/>
                </a:lnTo>
                <a:lnTo>
                  <a:pt x="729296" y="608502"/>
                </a:lnTo>
                <a:close/>
                <a:moveTo>
                  <a:pt x="1593947" y="600632"/>
                </a:moveTo>
                <a:lnTo>
                  <a:pt x="1597430" y="602202"/>
                </a:lnTo>
                <a:lnTo>
                  <a:pt x="1623853" y="614225"/>
                </a:lnTo>
                <a:lnTo>
                  <a:pt x="1628051" y="616138"/>
                </a:lnTo>
                <a:lnTo>
                  <a:pt x="1625430" y="617308"/>
                </a:lnTo>
                <a:lnTo>
                  <a:pt x="1620131" y="614902"/>
                </a:lnTo>
                <a:lnTo>
                  <a:pt x="1592699" y="602541"/>
                </a:lnTo>
                <a:lnTo>
                  <a:pt x="1591428" y="601975"/>
                </a:lnTo>
                <a:close/>
                <a:moveTo>
                  <a:pt x="1685618" y="600127"/>
                </a:moveTo>
                <a:lnTo>
                  <a:pt x="1704610" y="608638"/>
                </a:lnTo>
                <a:lnTo>
                  <a:pt x="1710113" y="611898"/>
                </a:lnTo>
                <a:lnTo>
                  <a:pt x="1708060" y="612806"/>
                </a:lnTo>
                <a:lnTo>
                  <a:pt x="1702765" y="609824"/>
                </a:lnTo>
                <a:lnTo>
                  <a:pt x="1683325" y="601127"/>
                </a:lnTo>
                <a:lnTo>
                  <a:pt x="1683631" y="600847"/>
                </a:lnTo>
                <a:close/>
                <a:moveTo>
                  <a:pt x="1027809" y="599893"/>
                </a:moveTo>
                <a:lnTo>
                  <a:pt x="1034296" y="607731"/>
                </a:lnTo>
                <a:lnTo>
                  <a:pt x="1036981" y="609842"/>
                </a:lnTo>
                <a:lnTo>
                  <a:pt x="1033689" y="613715"/>
                </a:lnTo>
                <a:lnTo>
                  <a:pt x="1033011" y="613697"/>
                </a:lnTo>
                <a:lnTo>
                  <a:pt x="1031662" y="613662"/>
                </a:lnTo>
                <a:lnTo>
                  <a:pt x="1028900" y="613589"/>
                </a:lnTo>
                <a:lnTo>
                  <a:pt x="1024309" y="608919"/>
                </a:lnTo>
                <a:lnTo>
                  <a:pt x="1024095" y="608700"/>
                </a:lnTo>
                <a:lnTo>
                  <a:pt x="1021974" y="606543"/>
                </a:lnTo>
                <a:lnTo>
                  <a:pt x="1022611" y="605817"/>
                </a:lnTo>
                <a:lnTo>
                  <a:pt x="1024021" y="604210"/>
                </a:lnTo>
                <a:close/>
                <a:moveTo>
                  <a:pt x="1716831" y="599846"/>
                </a:moveTo>
                <a:lnTo>
                  <a:pt x="1722048" y="602202"/>
                </a:lnTo>
                <a:lnTo>
                  <a:pt x="1724510" y="605536"/>
                </a:lnTo>
                <a:lnTo>
                  <a:pt x="1722697" y="606336"/>
                </a:lnTo>
                <a:close/>
                <a:moveTo>
                  <a:pt x="678930" y="599473"/>
                </a:moveTo>
                <a:lnTo>
                  <a:pt x="685353" y="607142"/>
                </a:lnTo>
                <a:lnTo>
                  <a:pt x="689702" y="612335"/>
                </a:lnTo>
                <a:lnTo>
                  <a:pt x="677366" y="626637"/>
                </a:lnTo>
                <a:lnTo>
                  <a:pt x="665931" y="614539"/>
                </a:lnTo>
                <a:close/>
                <a:moveTo>
                  <a:pt x="1515991" y="599135"/>
                </a:moveTo>
                <a:lnTo>
                  <a:pt x="1518529" y="601527"/>
                </a:lnTo>
                <a:lnTo>
                  <a:pt x="1519755" y="602040"/>
                </a:lnTo>
                <a:lnTo>
                  <a:pt x="1517365" y="603543"/>
                </a:lnTo>
                <a:lnTo>
                  <a:pt x="1517036" y="603400"/>
                </a:lnTo>
                <a:lnTo>
                  <a:pt x="1516618" y="603218"/>
                </a:lnTo>
                <a:lnTo>
                  <a:pt x="1516500" y="601526"/>
                </a:lnTo>
                <a:lnTo>
                  <a:pt x="1516499" y="601529"/>
                </a:lnTo>
                <a:lnTo>
                  <a:pt x="1516499" y="601526"/>
                </a:lnTo>
                <a:lnTo>
                  <a:pt x="1516068" y="602979"/>
                </a:lnTo>
                <a:lnTo>
                  <a:pt x="1516066" y="602978"/>
                </a:lnTo>
                <a:lnTo>
                  <a:pt x="1515991" y="602946"/>
                </a:lnTo>
                <a:close/>
                <a:moveTo>
                  <a:pt x="1533042" y="599088"/>
                </a:moveTo>
                <a:lnTo>
                  <a:pt x="1533577" y="599325"/>
                </a:lnTo>
                <a:lnTo>
                  <a:pt x="1544755" y="604236"/>
                </a:lnTo>
                <a:lnTo>
                  <a:pt x="1560694" y="611487"/>
                </a:lnTo>
                <a:lnTo>
                  <a:pt x="1558354" y="612733"/>
                </a:lnTo>
                <a:lnTo>
                  <a:pt x="1539524" y="604405"/>
                </a:lnTo>
                <a:lnTo>
                  <a:pt x="1530654" y="600602"/>
                </a:lnTo>
                <a:close/>
                <a:moveTo>
                  <a:pt x="1646287" y="598964"/>
                </a:moveTo>
                <a:lnTo>
                  <a:pt x="1666755" y="608386"/>
                </a:lnTo>
                <a:lnTo>
                  <a:pt x="1665240" y="609768"/>
                </a:lnTo>
                <a:lnTo>
                  <a:pt x="1651085" y="603432"/>
                </a:lnTo>
                <a:lnTo>
                  <a:pt x="1645509" y="600861"/>
                </a:lnTo>
                <a:close/>
                <a:moveTo>
                  <a:pt x="2387956" y="598295"/>
                </a:moveTo>
                <a:lnTo>
                  <a:pt x="2480774" y="602712"/>
                </a:lnTo>
                <a:lnTo>
                  <a:pt x="2498558" y="606267"/>
                </a:lnTo>
                <a:lnTo>
                  <a:pt x="2503978" y="607453"/>
                </a:lnTo>
                <a:cubicBezTo>
                  <a:pt x="2572301" y="621677"/>
                  <a:pt x="2661915" y="645299"/>
                  <a:pt x="2740447" y="669238"/>
                </a:cubicBezTo>
                <a:lnTo>
                  <a:pt x="2752898" y="673185"/>
                </a:lnTo>
                <a:lnTo>
                  <a:pt x="2751066" y="672646"/>
                </a:lnTo>
                <a:cubicBezTo>
                  <a:pt x="2675119" y="651352"/>
                  <a:pt x="2588209" y="630990"/>
                  <a:pt x="2520475" y="619137"/>
                </a:cubicBezTo>
                <a:lnTo>
                  <a:pt x="2509130" y="617105"/>
                </a:lnTo>
                <a:lnTo>
                  <a:pt x="2497785" y="615073"/>
                </a:lnTo>
                <a:cubicBezTo>
                  <a:pt x="2467186" y="609936"/>
                  <a:pt x="2436177" y="609097"/>
                  <a:pt x="2405631" y="612459"/>
                </a:cubicBezTo>
                <a:lnTo>
                  <a:pt x="2405628" y="612460"/>
                </a:lnTo>
                <a:lnTo>
                  <a:pt x="2405593" y="612459"/>
                </a:lnTo>
                <a:lnTo>
                  <a:pt x="2405589" y="612460"/>
                </a:lnTo>
                <a:lnTo>
                  <a:pt x="2405554" y="612459"/>
                </a:lnTo>
                <a:cubicBezTo>
                  <a:pt x="2375007" y="615821"/>
                  <a:pt x="2344921" y="623385"/>
                  <a:pt x="2316165" y="635053"/>
                </a:cubicBezTo>
                <a:cubicBezTo>
                  <a:pt x="2315029" y="635353"/>
                  <a:pt x="2313945" y="635809"/>
                  <a:pt x="2312947" y="636408"/>
                </a:cubicBezTo>
                <a:lnTo>
                  <a:pt x="2280822" y="663716"/>
                </a:lnTo>
                <a:lnTo>
                  <a:pt x="2222019" y="691517"/>
                </a:lnTo>
                <a:lnTo>
                  <a:pt x="2198935" y="708143"/>
                </a:lnTo>
                <a:lnTo>
                  <a:pt x="2214868" y="687351"/>
                </a:lnTo>
                <a:lnTo>
                  <a:pt x="2294569" y="619148"/>
                </a:lnTo>
                <a:lnTo>
                  <a:pt x="2297379" y="619645"/>
                </a:lnTo>
                <a:lnTo>
                  <a:pt x="2297397" y="619641"/>
                </a:lnTo>
                <a:lnTo>
                  <a:pt x="2297421" y="619645"/>
                </a:lnTo>
                <a:lnTo>
                  <a:pt x="2297439" y="619641"/>
                </a:lnTo>
                <a:lnTo>
                  <a:pt x="2297464" y="619645"/>
                </a:lnTo>
                <a:close/>
                <a:moveTo>
                  <a:pt x="1696482" y="596189"/>
                </a:moveTo>
                <a:lnTo>
                  <a:pt x="1709181" y="602033"/>
                </a:lnTo>
                <a:lnTo>
                  <a:pt x="1715245" y="607960"/>
                </a:lnTo>
                <a:lnTo>
                  <a:pt x="1706828" y="603050"/>
                </a:lnTo>
                <a:lnTo>
                  <a:pt x="1693787" y="597166"/>
                </a:lnTo>
                <a:close/>
                <a:moveTo>
                  <a:pt x="1512786" y="596113"/>
                </a:moveTo>
                <a:lnTo>
                  <a:pt x="1515506" y="598678"/>
                </a:lnTo>
                <a:lnTo>
                  <a:pt x="1514423" y="602162"/>
                </a:lnTo>
                <a:lnTo>
                  <a:pt x="1513124" y="601233"/>
                </a:lnTo>
                <a:close/>
                <a:moveTo>
                  <a:pt x="1512603" y="595940"/>
                </a:moveTo>
                <a:lnTo>
                  <a:pt x="1512734" y="596065"/>
                </a:lnTo>
                <a:lnTo>
                  <a:pt x="1512634" y="596406"/>
                </a:lnTo>
                <a:lnTo>
                  <a:pt x="1512625" y="596265"/>
                </a:lnTo>
                <a:close/>
                <a:moveTo>
                  <a:pt x="1602903" y="595860"/>
                </a:moveTo>
                <a:lnTo>
                  <a:pt x="1604545" y="596615"/>
                </a:lnTo>
                <a:lnTo>
                  <a:pt x="1630122" y="608130"/>
                </a:lnTo>
                <a:lnTo>
                  <a:pt x="1635164" y="610482"/>
                </a:lnTo>
                <a:lnTo>
                  <a:pt x="1634261" y="612580"/>
                </a:lnTo>
                <a:lnTo>
                  <a:pt x="1626396" y="608975"/>
                </a:lnTo>
                <a:lnTo>
                  <a:pt x="1600374" y="597207"/>
                </a:lnTo>
                <a:close/>
                <a:moveTo>
                  <a:pt x="1003186" y="595738"/>
                </a:moveTo>
                <a:lnTo>
                  <a:pt x="1013631" y="606366"/>
                </a:lnTo>
                <a:lnTo>
                  <a:pt x="1007996" y="612784"/>
                </a:lnTo>
                <a:lnTo>
                  <a:pt x="999733" y="607463"/>
                </a:lnTo>
                <a:lnTo>
                  <a:pt x="996268" y="605232"/>
                </a:lnTo>
                <a:lnTo>
                  <a:pt x="995233" y="604565"/>
                </a:lnTo>
                <a:close/>
                <a:moveTo>
                  <a:pt x="1511760" y="595147"/>
                </a:moveTo>
                <a:lnTo>
                  <a:pt x="1511868" y="595247"/>
                </a:lnTo>
                <a:lnTo>
                  <a:pt x="1511760" y="595593"/>
                </a:lnTo>
                <a:close/>
                <a:moveTo>
                  <a:pt x="1104049" y="594999"/>
                </a:moveTo>
                <a:lnTo>
                  <a:pt x="1104441" y="595840"/>
                </a:lnTo>
                <a:lnTo>
                  <a:pt x="1105532" y="598179"/>
                </a:lnTo>
                <a:lnTo>
                  <a:pt x="1110556" y="608958"/>
                </a:lnTo>
                <a:lnTo>
                  <a:pt x="1106731" y="614086"/>
                </a:lnTo>
                <a:lnTo>
                  <a:pt x="1105601" y="615601"/>
                </a:lnTo>
                <a:lnTo>
                  <a:pt x="1100618" y="607282"/>
                </a:lnTo>
                <a:lnTo>
                  <a:pt x="1097993" y="602517"/>
                </a:lnTo>
                <a:close/>
                <a:moveTo>
                  <a:pt x="976380" y="594782"/>
                </a:moveTo>
                <a:lnTo>
                  <a:pt x="982644" y="600956"/>
                </a:lnTo>
                <a:lnTo>
                  <a:pt x="986678" y="604932"/>
                </a:lnTo>
                <a:lnTo>
                  <a:pt x="986792" y="605006"/>
                </a:lnTo>
                <a:lnTo>
                  <a:pt x="986850" y="605043"/>
                </a:lnTo>
                <a:lnTo>
                  <a:pt x="986871" y="605057"/>
                </a:lnTo>
                <a:lnTo>
                  <a:pt x="984518" y="607664"/>
                </a:lnTo>
                <a:lnTo>
                  <a:pt x="979898" y="612879"/>
                </a:lnTo>
                <a:lnTo>
                  <a:pt x="968499" y="603383"/>
                </a:lnTo>
                <a:close/>
                <a:moveTo>
                  <a:pt x="1541062" y="594003"/>
                </a:moveTo>
                <a:lnTo>
                  <a:pt x="1550344" y="598477"/>
                </a:lnTo>
                <a:lnTo>
                  <a:pt x="1569194" y="606959"/>
                </a:lnTo>
                <a:lnTo>
                  <a:pt x="1567246" y="607997"/>
                </a:lnTo>
                <a:lnTo>
                  <a:pt x="1546469" y="598648"/>
                </a:lnTo>
                <a:lnTo>
                  <a:pt x="1538961" y="595335"/>
                </a:lnTo>
                <a:close/>
                <a:moveTo>
                  <a:pt x="920477" y="593952"/>
                </a:moveTo>
                <a:lnTo>
                  <a:pt x="922202" y="595962"/>
                </a:lnTo>
                <a:lnTo>
                  <a:pt x="931964" y="603070"/>
                </a:lnTo>
                <a:lnTo>
                  <a:pt x="925320" y="610226"/>
                </a:lnTo>
                <a:lnTo>
                  <a:pt x="922622" y="608131"/>
                </a:lnTo>
                <a:lnTo>
                  <a:pt x="913663" y="601173"/>
                </a:lnTo>
                <a:lnTo>
                  <a:pt x="920082" y="594371"/>
                </a:lnTo>
                <a:close/>
                <a:moveTo>
                  <a:pt x="948543" y="593480"/>
                </a:moveTo>
                <a:lnTo>
                  <a:pt x="961134" y="603977"/>
                </a:lnTo>
                <a:lnTo>
                  <a:pt x="955882" y="609715"/>
                </a:lnTo>
                <a:lnTo>
                  <a:pt x="950961" y="606770"/>
                </a:lnTo>
                <a:lnTo>
                  <a:pt x="947842" y="604903"/>
                </a:lnTo>
                <a:lnTo>
                  <a:pt x="941481" y="601096"/>
                </a:lnTo>
                <a:close/>
                <a:moveTo>
                  <a:pt x="1509469" y="592987"/>
                </a:moveTo>
                <a:lnTo>
                  <a:pt x="1510056" y="593540"/>
                </a:lnTo>
                <a:lnTo>
                  <a:pt x="1509595" y="595077"/>
                </a:lnTo>
                <a:lnTo>
                  <a:pt x="1509525" y="593911"/>
                </a:lnTo>
                <a:close/>
                <a:moveTo>
                  <a:pt x="1086020" y="592759"/>
                </a:moveTo>
                <a:lnTo>
                  <a:pt x="1091252" y="602176"/>
                </a:lnTo>
                <a:lnTo>
                  <a:pt x="1085898" y="608819"/>
                </a:lnTo>
                <a:lnTo>
                  <a:pt x="1080024" y="600195"/>
                </a:lnTo>
                <a:close/>
                <a:moveTo>
                  <a:pt x="1650337" y="592363"/>
                </a:moveTo>
                <a:lnTo>
                  <a:pt x="1672801" y="602870"/>
                </a:lnTo>
                <a:lnTo>
                  <a:pt x="1671230" y="604303"/>
                </a:lnTo>
                <a:lnTo>
                  <a:pt x="1648660" y="593879"/>
                </a:lnTo>
                <a:close/>
                <a:moveTo>
                  <a:pt x="891955" y="591737"/>
                </a:moveTo>
                <a:lnTo>
                  <a:pt x="892231" y="592063"/>
                </a:lnTo>
                <a:lnTo>
                  <a:pt x="904127" y="601518"/>
                </a:lnTo>
                <a:lnTo>
                  <a:pt x="896803" y="609353"/>
                </a:lnTo>
                <a:lnTo>
                  <a:pt x="893280" y="605699"/>
                </a:lnTo>
                <a:lnTo>
                  <a:pt x="885908" y="598052"/>
                </a:lnTo>
                <a:lnTo>
                  <a:pt x="888278" y="595577"/>
                </a:lnTo>
                <a:close/>
                <a:moveTo>
                  <a:pt x="1150535" y="591522"/>
                </a:moveTo>
                <a:lnTo>
                  <a:pt x="1150719" y="592360"/>
                </a:lnTo>
                <a:lnTo>
                  <a:pt x="1151010" y="622670"/>
                </a:lnTo>
                <a:lnTo>
                  <a:pt x="1146341" y="630260"/>
                </a:lnTo>
                <a:lnTo>
                  <a:pt x="1145809" y="619983"/>
                </a:lnTo>
                <a:lnTo>
                  <a:pt x="1145279" y="609716"/>
                </a:lnTo>
                <a:lnTo>
                  <a:pt x="1143207" y="602265"/>
                </a:lnTo>
                <a:close/>
                <a:moveTo>
                  <a:pt x="1611277" y="591397"/>
                </a:moveTo>
                <a:lnTo>
                  <a:pt x="1634862" y="602202"/>
                </a:lnTo>
                <a:lnTo>
                  <a:pt x="1638083" y="603702"/>
                </a:lnTo>
                <a:lnTo>
                  <a:pt x="1637104" y="605977"/>
                </a:lnTo>
                <a:lnTo>
                  <a:pt x="1631816" y="603557"/>
                </a:lnTo>
                <a:lnTo>
                  <a:pt x="1608628" y="592809"/>
                </a:lnTo>
                <a:close/>
                <a:moveTo>
                  <a:pt x="1826516" y="589901"/>
                </a:moveTo>
                <a:lnTo>
                  <a:pt x="1901489" y="590573"/>
                </a:lnTo>
                <a:cubicBezTo>
                  <a:pt x="1926938" y="592106"/>
                  <a:pt x="1952483" y="594777"/>
                  <a:pt x="1977067" y="598074"/>
                </a:cubicBezTo>
                <a:lnTo>
                  <a:pt x="2005434" y="602641"/>
                </a:lnTo>
                <a:lnTo>
                  <a:pt x="1937286" y="595831"/>
                </a:lnTo>
                <a:lnTo>
                  <a:pt x="1937271" y="595832"/>
                </a:lnTo>
                <a:lnTo>
                  <a:pt x="1937268" y="595831"/>
                </a:lnTo>
                <a:lnTo>
                  <a:pt x="1937256" y="595832"/>
                </a:lnTo>
                <a:lnTo>
                  <a:pt x="1937250" y="595831"/>
                </a:lnTo>
                <a:cubicBezTo>
                  <a:pt x="1907228" y="594538"/>
                  <a:pt x="1876737" y="594789"/>
                  <a:pt x="1847493" y="597461"/>
                </a:cubicBezTo>
                <a:lnTo>
                  <a:pt x="1832696" y="600367"/>
                </a:lnTo>
                <a:lnTo>
                  <a:pt x="1818744" y="600972"/>
                </a:lnTo>
                <a:lnTo>
                  <a:pt x="1765305" y="613603"/>
                </a:lnTo>
                <a:lnTo>
                  <a:pt x="1765237" y="613616"/>
                </a:lnTo>
                <a:lnTo>
                  <a:pt x="1751884" y="619898"/>
                </a:lnTo>
                <a:lnTo>
                  <a:pt x="1750883" y="614570"/>
                </a:lnTo>
                <a:lnTo>
                  <a:pt x="1742185" y="605613"/>
                </a:lnTo>
                <a:lnTo>
                  <a:pt x="1758298" y="599130"/>
                </a:lnTo>
                <a:close/>
                <a:moveTo>
                  <a:pt x="1549036" y="588948"/>
                </a:moveTo>
                <a:lnTo>
                  <a:pt x="1557796" y="592890"/>
                </a:lnTo>
                <a:cubicBezTo>
                  <a:pt x="1559743" y="593736"/>
                  <a:pt x="1564529" y="595852"/>
                  <a:pt x="1570669" y="598583"/>
                </a:cubicBezTo>
                <a:lnTo>
                  <a:pt x="1578420" y="602044"/>
                </a:lnTo>
                <a:lnTo>
                  <a:pt x="1575823" y="603427"/>
                </a:lnTo>
                <a:lnTo>
                  <a:pt x="1553412" y="593567"/>
                </a:lnTo>
                <a:lnTo>
                  <a:pt x="1546556" y="590520"/>
                </a:lnTo>
                <a:close/>
                <a:moveTo>
                  <a:pt x="807520" y="588243"/>
                </a:moveTo>
                <a:lnTo>
                  <a:pt x="818488" y="598128"/>
                </a:lnTo>
                <a:lnTo>
                  <a:pt x="810793" y="606761"/>
                </a:lnTo>
                <a:lnTo>
                  <a:pt x="800565" y="595993"/>
                </a:lnTo>
                <a:lnTo>
                  <a:pt x="805197" y="590831"/>
                </a:lnTo>
                <a:close/>
                <a:moveTo>
                  <a:pt x="1038255" y="587986"/>
                </a:moveTo>
                <a:lnTo>
                  <a:pt x="1043191" y="595084"/>
                </a:lnTo>
                <a:lnTo>
                  <a:pt x="1046608" y="598512"/>
                </a:lnTo>
                <a:lnTo>
                  <a:pt x="1041127" y="604962"/>
                </a:lnTo>
                <a:lnTo>
                  <a:pt x="1040846" y="604741"/>
                </a:lnTo>
                <a:lnTo>
                  <a:pt x="1038475" y="602876"/>
                </a:lnTo>
                <a:lnTo>
                  <a:pt x="1033069" y="596344"/>
                </a:lnTo>
                <a:lnTo>
                  <a:pt x="1032027" y="595085"/>
                </a:lnTo>
                <a:close/>
                <a:moveTo>
                  <a:pt x="1133364" y="587789"/>
                </a:moveTo>
                <a:lnTo>
                  <a:pt x="1136701" y="599728"/>
                </a:lnTo>
                <a:lnTo>
                  <a:pt x="1131010" y="607882"/>
                </a:lnTo>
                <a:lnTo>
                  <a:pt x="1129694" y="604265"/>
                </a:lnTo>
                <a:lnTo>
                  <a:pt x="1126906" y="596599"/>
                </a:lnTo>
                <a:close/>
                <a:moveTo>
                  <a:pt x="836463" y="587645"/>
                </a:moveTo>
                <a:lnTo>
                  <a:pt x="841506" y="593131"/>
                </a:lnTo>
                <a:lnTo>
                  <a:pt x="847100" y="599216"/>
                </a:lnTo>
                <a:lnTo>
                  <a:pt x="841344" y="605322"/>
                </a:lnTo>
                <a:lnTo>
                  <a:pt x="838980" y="607977"/>
                </a:lnTo>
                <a:lnTo>
                  <a:pt x="836523" y="606175"/>
                </a:lnTo>
                <a:lnTo>
                  <a:pt x="832127" y="602951"/>
                </a:lnTo>
                <a:lnTo>
                  <a:pt x="826444" y="598782"/>
                </a:lnTo>
                <a:close/>
                <a:moveTo>
                  <a:pt x="1189628" y="586982"/>
                </a:moveTo>
                <a:lnTo>
                  <a:pt x="1189604" y="587259"/>
                </a:lnTo>
                <a:lnTo>
                  <a:pt x="1187427" y="590670"/>
                </a:lnTo>
                <a:lnTo>
                  <a:pt x="1180949" y="600825"/>
                </a:lnTo>
                <a:lnTo>
                  <a:pt x="1180958" y="600677"/>
                </a:lnTo>
                <a:close/>
                <a:moveTo>
                  <a:pt x="866391" y="586896"/>
                </a:moveTo>
                <a:lnTo>
                  <a:pt x="873428" y="594704"/>
                </a:lnTo>
                <a:lnTo>
                  <a:pt x="872018" y="597800"/>
                </a:lnTo>
                <a:lnTo>
                  <a:pt x="873938" y="595269"/>
                </a:lnTo>
                <a:lnTo>
                  <a:pt x="876177" y="597754"/>
                </a:lnTo>
                <a:lnTo>
                  <a:pt x="876899" y="598555"/>
                </a:lnTo>
                <a:lnTo>
                  <a:pt x="867550" y="609019"/>
                </a:lnTo>
                <a:lnTo>
                  <a:pt x="855612" y="598931"/>
                </a:lnTo>
                <a:lnTo>
                  <a:pt x="863058" y="590618"/>
                </a:lnTo>
                <a:lnTo>
                  <a:pt x="865763" y="587598"/>
                </a:lnTo>
                <a:close/>
                <a:moveTo>
                  <a:pt x="1620093" y="586699"/>
                </a:moveTo>
                <a:lnTo>
                  <a:pt x="1640448" y="596276"/>
                </a:lnTo>
                <a:lnTo>
                  <a:pt x="1641144" y="596597"/>
                </a:lnTo>
                <a:lnTo>
                  <a:pt x="1640335" y="598474"/>
                </a:lnTo>
                <a:lnTo>
                  <a:pt x="1637404" y="597123"/>
                </a:lnTo>
                <a:lnTo>
                  <a:pt x="1617657" y="587998"/>
                </a:lnTo>
                <a:close/>
                <a:moveTo>
                  <a:pt x="1656631" y="586675"/>
                </a:moveTo>
                <a:lnTo>
                  <a:pt x="1679059" y="597162"/>
                </a:lnTo>
                <a:lnTo>
                  <a:pt x="1677553" y="598535"/>
                </a:lnTo>
                <a:lnTo>
                  <a:pt x="1655008" y="588142"/>
                </a:lnTo>
                <a:close/>
                <a:moveTo>
                  <a:pt x="1063983" y="586577"/>
                </a:moveTo>
                <a:lnTo>
                  <a:pt x="1066502" y="590274"/>
                </a:lnTo>
                <a:lnTo>
                  <a:pt x="1072256" y="598722"/>
                </a:lnTo>
                <a:lnTo>
                  <a:pt x="1065112" y="607521"/>
                </a:lnTo>
                <a:lnTo>
                  <a:pt x="1064179" y="606583"/>
                </a:lnTo>
                <a:lnTo>
                  <a:pt x="1059714" y="602094"/>
                </a:lnTo>
                <a:lnTo>
                  <a:pt x="1054929" y="597284"/>
                </a:lnTo>
                <a:lnTo>
                  <a:pt x="1055486" y="596626"/>
                </a:lnTo>
                <a:close/>
                <a:moveTo>
                  <a:pt x="778678" y="586421"/>
                </a:moveTo>
                <a:lnTo>
                  <a:pt x="782545" y="591447"/>
                </a:lnTo>
                <a:lnTo>
                  <a:pt x="782607" y="591527"/>
                </a:lnTo>
                <a:lnTo>
                  <a:pt x="786473" y="596554"/>
                </a:lnTo>
                <a:lnTo>
                  <a:pt x="789042" y="598758"/>
                </a:lnTo>
                <a:lnTo>
                  <a:pt x="780506" y="608368"/>
                </a:lnTo>
                <a:lnTo>
                  <a:pt x="769503" y="599221"/>
                </a:lnTo>
                <a:lnTo>
                  <a:pt x="768048" y="598010"/>
                </a:lnTo>
                <a:lnTo>
                  <a:pt x="768044" y="598006"/>
                </a:lnTo>
                <a:lnTo>
                  <a:pt x="768040" y="598000"/>
                </a:lnTo>
                <a:close/>
                <a:moveTo>
                  <a:pt x="606768" y="585405"/>
                </a:moveTo>
                <a:lnTo>
                  <a:pt x="614753" y="600530"/>
                </a:lnTo>
                <a:lnTo>
                  <a:pt x="588660" y="631757"/>
                </a:lnTo>
                <a:cubicBezTo>
                  <a:pt x="570890" y="653475"/>
                  <a:pt x="554369" y="674084"/>
                  <a:pt x="539447" y="692964"/>
                </a:cubicBezTo>
                <a:lnTo>
                  <a:pt x="487801" y="759174"/>
                </a:lnTo>
                <a:lnTo>
                  <a:pt x="478825" y="770689"/>
                </a:lnTo>
                <a:cubicBezTo>
                  <a:pt x="366288" y="914794"/>
                  <a:pt x="263553" y="1066293"/>
                  <a:pt x="171315" y="1224163"/>
                </a:cubicBezTo>
                <a:cubicBezTo>
                  <a:pt x="150716" y="1259308"/>
                  <a:pt x="128101" y="1293231"/>
                  <a:pt x="103582" y="1325763"/>
                </a:cubicBezTo>
                <a:lnTo>
                  <a:pt x="72736" y="1371293"/>
                </a:lnTo>
                <a:lnTo>
                  <a:pt x="72529" y="1370454"/>
                </a:lnTo>
                <a:lnTo>
                  <a:pt x="71972" y="1368185"/>
                </a:lnTo>
                <a:lnTo>
                  <a:pt x="166745" y="1215019"/>
                </a:lnTo>
                <a:cubicBezTo>
                  <a:pt x="257157" y="1054804"/>
                  <a:pt x="359022" y="901328"/>
                  <a:pt x="471545" y="755787"/>
                </a:cubicBezTo>
                <a:lnTo>
                  <a:pt x="475100" y="751214"/>
                </a:lnTo>
                <a:cubicBezTo>
                  <a:pt x="493728" y="727001"/>
                  <a:pt x="513031" y="701940"/>
                  <a:pt x="532167" y="677385"/>
                </a:cubicBezTo>
                <a:cubicBezTo>
                  <a:pt x="547132" y="658335"/>
                  <a:pt x="563705" y="637554"/>
                  <a:pt x="581537" y="615676"/>
                </a:cubicBezTo>
                <a:lnTo>
                  <a:pt x="582161" y="614928"/>
                </a:lnTo>
                <a:lnTo>
                  <a:pt x="605994" y="586334"/>
                </a:lnTo>
                <a:close/>
                <a:moveTo>
                  <a:pt x="750780" y="584518"/>
                </a:moveTo>
                <a:lnTo>
                  <a:pt x="761349" y="597969"/>
                </a:lnTo>
                <a:lnTo>
                  <a:pt x="754091" y="605995"/>
                </a:lnTo>
                <a:lnTo>
                  <a:pt x="751549" y="608806"/>
                </a:lnTo>
                <a:lnTo>
                  <a:pt x="740009" y="596205"/>
                </a:lnTo>
                <a:close/>
                <a:moveTo>
                  <a:pt x="1557028" y="583881"/>
                </a:moveTo>
                <a:lnTo>
                  <a:pt x="1564739" y="587469"/>
                </a:lnTo>
                <a:lnTo>
                  <a:pt x="1586971" y="597489"/>
                </a:lnTo>
                <a:lnTo>
                  <a:pt x="1584420" y="598848"/>
                </a:lnTo>
                <a:lnTo>
                  <a:pt x="1559677" y="587809"/>
                </a:lnTo>
                <a:lnTo>
                  <a:pt x="1554547" y="585454"/>
                </a:lnTo>
                <a:close/>
                <a:moveTo>
                  <a:pt x="884985" y="583797"/>
                </a:moveTo>
                <a:lnTo>
                  <a:pt x="885141" y="583867"/>
                </a:lnTo>
                <a:lnTo>
                  <a:pt x="885190" y="583889"/>
                </a:lnTo>
                <a:lnTo>
                  <a:pt x="885398" y="583982"/>
                </a:lnTo>
                <a:lnTo>
                  <a:pt x="887840" y="586871"/>
                </a:lnTo>
                <a:lnTo>
                  <a:pt x="881547" y="593527"/>
                </a:lnTo>
                <a:lnTo>
                  <a:pt x="880435" y="592374"/>
                </a:lnTo>
                <a:lnTo>
                  <a:pt x="878443" y="590308"/>
                </a:lnTo>
                <a:lnTo>
                  <a:pt x="878588" y="590116"/>
                </a:lnTo>
                <a:lnTo>
                  <a:pt x="879052" y="589497"/>
                </a:lnTo>
                <a:lnTo>
                  <a:pt x="880516" y="587548"/>
                </a:lnTo>
                <a:lnTo>
                  <a:pt x="880485" y="587980"/>
                </a:lnTo>
                <a:lnTo>
                  <a:pt x="880835" y="587520"/>
                </a:lnTo>
                <a:lnTo>
                  <a:pt x="880485" y="589334"/>
                </a:lnTo>
                <a:lnTo>
                  <a:pt x="882610" y="586491"/>
                </a:lnTo>
                <a:lnTo>
                  <a:pt x="882686" y="586794"/>
                </a:lnTo>
                <a:close/>
                <a:moveTo>
                  <a:pt x="1014227" y="583484"/>
                </a:moveTo>
                <a:lnTo>
                  <a:pt x="1021374" y="592119"/>
                </a:lnTo>
                <a:lnTo>
                  <a:pt x="1023275" y="594416"/>
                </a:lnTo>
                <a:lnTo>
                  <a:pt x="1023687" y="594914"/>
                </a:lnTo>
                <a:lnTo>
                  <a:pt x="1017486" y="601977"/>
                </a:lnTo>
                <a:lnTo>
                  <a:pt x="1007092" y="591403"/>
                </a:lnTo>
                <a:close/>
                <a:moveTo>
                  <a:pt x="722822" y="583074"/>
                </a:moveTo>
                <a:lnTo>
                  <a:pt x="722855" y="583119"/>
                </a:lnTo>
                <a:lnTo>
                  <a:pt x="732388" y="596058"/>
                </a:lnTo>
                <a:lnTo>
                  <a:pt x="722310" y="607719"/>
                </a:lnTo>
                <a:lnTo>
                  <a:pt x="713916" y="598320"/>
                </a:lnTo>
                <a:lnTo>
                  <a:pt x="711752" y="595898"/>
                </a:lnTo>
                <a:lnTo>
                  <a:pt x="718905" y="587612"/>
                </a:lnTo>
                <a:lnTo>
                  <a:pt x="722074" y="583941"/>
                </a:lnTo>
                <a:close/>
                <a:moveTo>
                  <a:pt x="665449" y="582832"/>
                </a:moveTo>
                <a:lnTo>
                  <a:pt x="666174" y="584242"/>
                </a:lnTo>
                <a:lnTo>
                  <a:pt x="669049" y="587674"/>
                </a:lnTo>
                <a:lnTo>
                  <a:pt x="676021" y="596000"/>
                </a:lnTo>
                <a:lnTo>
                  <a:pt x="663095" y="611539"/>
                </a:lnTo>
                <a:lnTo>
                  <a:pt x="656462" y="604520"/>
                </a:lnTo>
                <a:lnTo>
                  <a:pt x="655820" y="603842"/>
                </a:lnTo>
                <a:lnTo>
                  <a:pt x="653002" y="600860"/>
                </a:lnTo>
                <a:lnTo>
                  <a:pt x="652055" y="599027"/>
                </a:lnTo>
                <a:close/>
                <a:moveTo>
                  <a:pt x="1511283" y="582307"/>
                </a:moveTo>
                <a:lnTo>
                  <a:pt x="1526296" y="596108"/>
                </a:lnTo>
                <a:lnTo>
                  <a:pt x="1527982" y="596853"/>
                </a:lnTo>
                <a:lnTo>
                  <a:pt x="1525520" y="598402"/>
                </a:lnTo>
                <a:lnTo>
                  <a:pt x="1520564" y="596277"/>
                </a:lnTo>
                <a:lnTo>
                  <a:pt x="1508093" y="584667"/>
                </a:lnTo>
                <a:close/>
                <a:moveTo>
                  <a:pt x="693855" y="582177"/>
                </a:moveTo>
                <a:lnTo>
                  <a:pt x="697169" y="587165"/>
                </a:lnTo>
                <a:lnTo>
                  <a:pt x="698485" y="589145"/>
                </a:lnTo>
                <a:lnTo>
                  <a:pt x="703367" y="596493"/>
                </a:lnTo>
                <a:lnTo>
                  <a:pt x="698955" y="601608"/>
                </a:lnTo>
                <a:lnTo>
                  <a:pt x="693738" y="607656"/>
                </a:lnTo>
                <a:lnTo>
                  <a:pt x="691211" y="604621"/>
                </a:lnTo>
                <a:lnTo>
                  <a:pt x="682998" y="594759"/>
                </a:lnTo>
                <a:close/>
                <a:moveTo>
                  <a:pt x="1628912" y="581999"/>
                </a:moveTo>
                <a:lnTo>
                  <a:pt x="1644628" y="589663"/>
                </a:lnTo>
                <a:lnTo>
                  <a:pt x="1643819" y="590385"/>
                </a:lnTo>
                <a:lnTo>
                  <a:pt x="1643367" y="591435"/>
                </a:lnTo>
                <a:lnTo>
                  <a:pt x="1642483" y="591026"/>
                </a:lnTo>
                <a:lnTo>
                  <a:pt x="1625777" y="583670"/>
                </a:lnTo>
                <a:close/>
                <a:moveTo>
                  <a:pt x="1115160" y="581205"/>
                </a:moveTo>
                <a:lnTo>
                  <a:pt x="1117236" y="586949"/>
                </a:lnTo>
                <a:lnTo>
                  <a:pt x="1120413" y="595743"/>
                </a:lnTo>
                <a:lnTo>
                  <a:pt x="1116207" y="601383"/>
                </a:lnTo>
                <a:lnTo>
                  <a:pt x="1114235" y="604026"/>
                </a:lnTo>
                <a:lnTo>
                  <a:pt x="1110349" y="595661"/>
                </a:lnTo>
                <a:lnTo>
                  <a:pt x="1108199" y="591032"/>
                </a:lnTo>
                <a:lnTo>
                  <a:pt x="1107849" y="590281"/>
                </a:lnTo>
                <a:close/>
                <a:moveTo>
                  <a:pt x="988860" y="581161"/>
                </a:moveTo>
                <a:lnTo>
                  <a:pt x="998898" y="591375"/>
                </a:lnTo>
                <a:lnTo>
                  <a:pt x="999066" y="591547"/>
                </a:lnTo>
                <a:lnTo>
                  <a:pt x="990262" y="601301"/>
                </a:lnTo>
                <a:lnTo>
                  <a:pt x="982039" y="593201"/>
                </a:lnTo>
                <a:lnTo>
                  <a:pt x="979826" y="591020"/>
                </a:lnTo>
                <a:lnTo>
                  <a:pt x="980061" y="590764"/>
                </a:lnTo>
                <a:lnTo>
                  <a:pt x="981443" y="589256"/>
                </a:lnTo>
                <a:close/>
                <a:moveTo>
                  <a:pt x="1663226" y="580715"/>
                </a:moveTo>
                <a:lnTo>
                  <a:pt x="1670137" y="584063"/>
                </a:lnTo>
                <a:lnTo>
                  <a:pt x="1688633" y="592576"/>
                </a:lnTo>
                <a:lnTo>
                  <a:pt x="1685998" y="593652"/>
                </a:lnTo>
                <a:lnTo>
                  <a:pt x="1682763" y="592192"/>
                </a:lnTo>
                <a:lnTo>
                  <a:pt x="1661559" y="582222"/>
                </a:lnTo>
                <a:close/>
                <a:moveTo>
                  <a:pt x="961206" y="579825"/>
                </a:moveTo>
                <a:lnTo>
                  <a:pt x="965288" y="583848"/>
                </a:lnTo>
                <a:lnTo>
                  <a:pt x="972791" y="591244"/>
                </a:lnTo>
                <a:lnTo>
                  <a:pt x="964630" y="600159"/>
                </a:lnTo>
                <a:lnTo>
                  <a:pt x="961279" y="597367"/>
                </a:lnTo>
                <a:lnTo>
                  <a:pt x="952060" y="589687"/>
                </a:lnTo>
                <a:close/>
                <a:moveTo>
                  <a:pt x="1096859" y="579319"/>
                </a:moveTo>
                <a:lnTo>
                  <a:pt x="1101484" y="589479"/>
                </a:lnTo>
                <a:lnTo>
                  <a:pt x="1095144" y="597347"/>
                </a:lnTo>
                <a:lnTo>
                  <a:pt x="1091078" y="589969"/>
                </a:lnTo>
                <a:lnTo>
                  <a:pt x="1089939" y="587900"/>
                </a:lnTo>
                <a:close/>
                <a:moveTo>
                  <a:pt x="934774" y="578802"/>
                </a:moveTo>
                <a:lnTo>
                  <a:pt x="942991" y="588852"/>
                </a:lnTo>
                <a:lnTo>
                  <a:pt x="944217" y="589874"/>
                </a:lnTo>
                <a:lnTo>
                  <a:pt x="936541" y="598140"/>
                </a:lnTo>
                <a:lnTo>
                  <a:pt x="934101" y="596680"/>
                </a:lnTo>
                <a:lnTo>
                  <a:pt x="931053" y="594856"/>
                </a:lnTo>
                <a:lnTo>
                  <a:pt x="925832" y="588278"/>
                </a:lnTo>
                <a:lnTo>
                  <a:pt x="929075" y="584842"/>
                </a:lnTo>
                <a:close/>
                <a:moveTo>
                  <a:pt x="873691" y="578747"/>
                </a:moveTo>
                <a:lnTo>
                  <a:pt x="879512" y="581350"/>
                </a:lnTo>
                <a:lnTo>
                  <a:pt x="879333" y="581742"/>
                </a:lnTo>
                <a:lnTo>
                  <a:pt x="876398" y="588186"/>
                </a:lnTo>
                <a:lnTo>
                  <a:pt x="874101" y="585804"/>
                </a:lnTo>
                <a:lnTo>
                  <a:pt x="870612" y="582184"/>
                </a:lnTo>
                <a:close/>
                <a:moveTo>
                  <a:pt x="1565401" y="578572"/>
                </a:moveTo>
                <a:lnTo>
                  <a:pt x="1572534" y="581882"/>
                </a:lnTo>
                <a:lnTo>
                  <a:pt x="1595997" y="592681"/>
                </a:lnTo>
                <a:lnTo>
                  <a:pt x="1593416" y="594056"/>
                </a:lnTo>
                <a:lnTo>
                  <a:pt x="1567297" y="582221"/>
                </a:lnTo>
                <a:lnTo>
                  <a:pt x="1562853" y="580188"/>
                </a:lnTo>
                <a:close/>
                <a:moveTo>
                  <a:pt x="1518042" y="577307"/>
                </a:moveTo>
                <a:lnTo>
                  <a:pt x="1533407" y="590518"/>
                </a:lnTo>
                <a:lnTo>
                  <a:pt x="1536108" y="591745"/>
                </a:lnTo>
                <a:lnTo>
                  <a:pt x="1533950" y="593102"/>
                </a:lnTo>
                <a:lnTo>
                  <a:pt x="1528011" y="590349"/>
                </a:lnTo>
                <a:lnTo>
                  <a:pt x="1515519" y="579174"/>
                </a:lnTo>
                <a:lnTo>
                  <a:pt x="1517438" y="577754"/>
                </a:lnTo>
                <a:close/>
                <a:moveTo>
                  <a:pt x="905994" y="577077"/>
                </a:moveTo>
                <a:lnTo>
                  <a:pt x="911483" y="583473"/>
                </a:lnTo>
                <a:lnTo>
                  <a:pt x="916036" y="588778"/>
                </a:lnTo>
                <a:lnTo>
                  <a:pt x="908325" y="597027"/>
                </a:lnTo>
                <a:lnTo>
                  <a:pt x="897819" y="588867"/>
                </a:lnTo>
                <a:lnTo>
                  <a:pt x="896487" y="587005"/>
                </a:lnTo>
                <a:close/>
                <a:moveTo>
                  <a:pt x="2369601" y="576905"/>
                </a:moveTo>
                <a:lnTo>
                  <a:pt x="2464685" y="584082"/>
                </a:lnTo>
                <a:cubicBezTo>
                  <a:pt x="2533692" y="599238"/>
                  <a:pt x="2631479" y="626967"/>
                  <a:pt x="2718638" y="655139"/>
                </a:cubicBezTo>
                <a:lnTo>
                  <a:pt x="2721664" y="656153"/>
                </a:lnTo>
                <a:lnTo>
                  <a:pt x="2619691" y="627362"/>
                </a:lnTo>
                <a:cubicBezTo>
                  <a:pt x="2578736" y="616681"/>
                  <a:pt x="2538932" y="607199"/>
                  <a:pt x="2504219" y="600002"/>
                </a:cubicBezTo>
                <a:lnTo>
                  <a:pt x="2498801" y="598985"/>
                </a:lnTo>
                <a:lnTo>
                  <a:pt x="2481867" y="595261"/>
                </a:lnTo>
                <a:cubicBezTo>
                  <a:pt x="2450642" y="589344"/>
                  <a:pt x="2418901" y="587852"/>
                  <a:pt x="2387553" y="590702"/>
                </a:cubicBezTo>
                <a:lnTo>
                  <a:pt x="2387546" y="590704"/>
                </a:lnTo>
                <a:lnTo>
                  <a:pt x="2387515" y="590702"/>
                </a:lnTo>
                <a:lnTo>
                  <a:pt x="2387508" y="590704"/>
                </a:lnTo>
                <a:lnTo>
                  <a:pt x="2387476" y="590702"/>
                </a:lnTo>
                <a:cubicBezTo>
                  <a:pt x="2356126" y="593552"/>
                  <a:pt x="2325166" y="600744"/>
                  <a:pt x="2295517" y="612194"/>
                </a:cubicBezTo>
                <a:lnTo>
                  <a:pt x="2292132" y="613549"/>
                </a:lnTo>
                <a:cubicBezTo>
                  <a:pt x="2263536" y="631837"/>
                  <a:pt x="2236714" y="655141"/>
                  <a:pt x="2211662" y="682195"/>
                </a:cubicBezTo>
                <a:lnTo>
                  <a:pt x="2182783" y="719761"/>
                </a:lnTo>
                <a:lnTo>
                  <a:pt x="2152701" y="741373"/>
                </a:lnTo>
                <a:cubicBezTo>
                  <a:pt x="2131447" y="759816"/>
                  <a:pt x="2112138" y="779976"/>
                  <a:pt x="2095043" y="801529"/>
                </a:cubicBezTo>
                <a:lnTo>
                  <a:pt x="2088855" y="811089"/>
                </a:lnTo>
                <a:lnTo>
                  <a:pt x="2098539" y="791995"/>
                </a:lnTo>
                <a:cubicBezTo>
                  <a:pt x="2123261" y="750332"/>
                  <a:pt x="2150175" y="712102"/>
                  <a:pt x="2179375" y="679107"/>
                </a:cubicBezTo>
                <a:lnTo>
                  <a:pt x="2223503" y="635155"/>
                </a:lnTo>
                <a:lnTo>
                  <a:pt x="2224470" y="634547"/>
                </a:lnTo>
                <a:lnTo>
                  <a:pt x="2224223" y="634438"/>
                </a:lnTo>
                <a:lnTo>
                  <a:pt x="2224899" y="633766"/>
                </a:lnTo>
                <a:cubicBezTo>
                  <a:pt x="2240654" y="620111"/>
                  <a:pt x="2256991" y="607990"/>
                  <a:pt x="2273924" y="597629"/>
                </a:cubicBezTo>
                <a:lnTo>
                  <a:pt x="2276296" y="596783"/>
                </a:lnTo>
                <a:close/>
                <a:moveTo>
                  <a:pt x="1480828" y="576847"/>
                </a:moveTo>
                <a:lnTo>
                  <a:pt x="1482205" y="596660"/>
                </a:lnTo>
                <a:lnTo>
                  <a:pt x="1404111" y="654258"/>
                </a:lnTo>
                <a:lnTo>
                  <a:pt x="1313084" y="721393"/>
                </a:lnTo>
                <a:lnTo>
                  <a:pt x="1376847" y="666448"/>
                </a:lnTo>
                <a:lnTo>
                  <a:pt x="1421505" y="627967"/>
                </a:lnTo>
                <a:close/>
                <a:moveTo>
                  <a:pt x="1632970" y="575445"/>
                </a:moveTo>
                <a:lnTo>
                  <a:pt x="1635877" y="576803"/>
                </a:lnTo>
                <a:lnTo>
                  <a:pt x="1650952" y="584014"/>
                </a:lnTo>
                <a:lnTo>
                  <a:pt x="1649285" y="585503"/>
                </a:lnTo>
                <a:lnTo>
                  <a:pt x="1648411" y="585100"/>
                </a:lnTo>
                <a:lnTo>
                  <a:pt x="1631736" y="577166"/>
                </a:lnTo>
                <a:close/>
                <a:moveTo>
                  <a:pt x="1806495" y="575279"/>
                </a:moveTo>
                <a:lnTo>
                  <a:pt x="1884015" y="579298"/>
                </a:lnTo>
                <a:cubicBezTo>
                  <a:pt x="1910505" y="581952"/>
                  <a:pt x="1937268" y="585735"/>
                  <a:pt x="1963145" y="590095"/>
                </a:cubicBezTo>
                <a:lnTo>
                  <a:pt x="1989396" y="595167"/>
                </a:lnTo>
                <a:lnTo>
                  <a:pt x="1919355" y="585755"/>
                </a:lnTo>
                <a:lnTo>
                  <a:pt x="1919333" y="585755"/>
                </a:lnTo>
                <a:lnTo>
                  <a:pt x="1919332" y="585755"/>
                </a:lnTo>
                <a:lnTo>
                  <a:pt x="1919315" y="585755"/>
                </a:lnTo>
                <a:lnTo>
                  <a:pt x="1919314" y="585755"/>
                </a:lnTo>
                <a:cubicBezTo>
                  <a:pt x="1888260" y="583255"/>
                  <a:pt x="1856953" y="582287"/>
                  <a:pt x="1827194" y="583800"/>
                </a:cubicBezTo>
                <a:lnTo>
                  <a:pt x="1812311" y="586126"/>
                </a:lnTo>
                <a:lnTo>
                  <a:pt x="1798041" y="586175"/>
                </a:lnTo>
                <a:lnTo>
                  <a:pt x="1744488" y="596721"/>
                </a:lnTo>
                <a:lnTo>
                  <a:pt x="1744435" y="596729"/>
                </a:lnTo>
                <a:lnTo>
                  <a:pt x="1736824" y="600093"/>
                </a:lnTo>
                <a:lnTo>
                  <a:pt x="1731747" y="594864"/>
                </a:lnTo>
                <a:lnTo>
                  <a:pt x="1724437" y="587132"/>
                </a:lnTo>
                <a:lnTo>
                  <a:pt x="1724093" y="586982"/>
                </a:lnTo>
                <a:lnTo>
                  <a:pt x="1723517" y="586389"/>
                </a:lnTo>
                <a:lnTo>
                  <a:pt x="1737401" y="581356"/>
                </a:lnTo>
                <a:close/>
                <a:moveTo>
                  <a:pt x="862455" y="573723"/>
                </a:moveTo>
                <a:lnTo>
                  <a:pt x="868117" y="576254"/>
                </a:lnTo>
                <a:lnTo>
                  <a:pt x="866564" y="577985"/>
                </a:lnTo>
                <a:lnTo>
                  <a:pt x="862830" y="574111"/>
                </a:lnTo>
                <a:close/>
                <a:moveTo>
                  <a:pt x="1573636" y="573351"/>
                </a:moveTo>
                <a:lnTo>
                  <a:pt x="1578799" y="575786"/>
                </a:lnTo>
                <a:lnTo>
                  <a:pt x="1604499" y="588152"/>
                </a:lnTo>
                <a:lnTo>
                  <a:pt x="1601689" y="589649"/>
                </a:lnTo>
                <a:lnTo>
                  <a:pt x="1587153" y="583090"/>
                </a:lnTo>
                <a:cubicBezTo>
                  <a:pt x="1581438" y="580486"/>
                  <a:pt x="1576780" y="578327"/>
                  <a:pt x="1574410" y="577141"/>
                </a:cubicBezTo>
                <a:lnTo>
                  <a:pt x="1570483" y="575350"/>
                </a:lnTo>
                <a:close/>
                <a:moveTo>
                  <a:pt x="1075209" y="573300"/>
                </a:moveTo>
                <a:lnTo>
                  <a:pt x="1079797" y="581557"/>
                </a:lnTo>
                <a:lnTo>
                  <a:pt x="1082394" y="586233"/>
                </a:lnTo>
                <a:lnTo>
                  <a:pt x="1075934" y="594191"/>
                </a:lnTo>
                <a:lnTo>
                  <a:pt x="1067730" y="582146"/>
                </a:lnTo>
                <a:close/>
                <a:moveTo>
                  <a:pt x="1163644" y="572306"/>
                </a:moveTo>
                <a:lnTo>
                  <a:pt x="1163716" y="572822"/>
                </a:lnTo>
                <a:lnTo>
                  <a:pt x="1162667" y="603720"/>
                </a:lnTo>
                <a:lnTo>
                  <a:pt x="1156600" y="613582"/>
                </a:lnTo>
                <a:lnTo>
                  <a:pt x="1156600" y="613365"/>
                </a:lnTo>
                <a:lnTo>
                  <a:pt x="1156582" y="592931"/>
                </a:lnTo>
                <a:lnTo>
                  <a:pt x="1154889" y="585141"/>
                </a:lnTo>
                <a:close/>
                <a:moveTo>
                  <a:pt x="1524922" y="572215"/>
                </a:moveTo>
                <a:lnTo>
                  <a:pt x="1540859" y="585099"/>
                </a:lnTo>
                <a:lnTo>
                  <a:pt x="1544175" y="586675"/>
                </a:lnTo>
                <a:lnTo>
                  <a:pt x="1541588" y="588301"/>
                </a:lnTo>
                <a:lnTo>
                  <a:pt x="1535292" y="585439"/>
                </a:lnTo>
                <a:lnTo>
                  <a:pt x="1522083" y="574318"/>
                </a:lnTo>
                <a:lnTo>
                  <a:pt x="1522151" y="574267"/>
                </a:lnTo>
                <a:close/>
                <a:moveTo>
                  <a:pt x="822087" y="572008"/>
                </a:moveTo>
                <a:lnTo>
                  <a:pt x="832277" y="583092"/>
                </a:lnTo>
                <a:lnTo>
                  <a:pt x="826075" y="589617"/>
                </a:lnTo>
                <a:lnTo>
                  <a:pt x="821281" y="594995"/>
                </a:lnTo>
                <a:lnTo>
                  <a:pt x="819779" y="593893"/>
                </a:lnTo>
                <a:lnTo>
                  <a:pt x="816210" y="588999"/>
                </a:lnTo>
                <a:lnTo>
                  <a:pt x="812009" y="583240"/>
                </a:lnTo>
                <a:close/>
                <a:moveTo>
                  <a:pt x="1499398" y="571398"/>
                </a:moveTo>
                <a:lnTo>
                  <a:pt x="1499567" y="571553"/>
                </a:lnTo>
                <a:lnTo>
                  <a:pt x="1506998" y="578374"/>
                </a:lnTo>
                <a:lnTo>
                  <a:pt x="1503959" y="580615"/>
                </a:lnTo>
                <a:lnTo>
                  <a:pt x="1503801" y="577989"/>
                </a:lnTo>
                <a:lnTo>
                  <a:pt x="1503800" y="577992"/>
                </a:lnTo>
                <a:lnTo>
                  <a:pt x="1503800" y="577989"/>
                </a:lnTo>
                <a:lnTo>
                  <a:pt x="1503425" y="579205"/>
                </a:lnTo>
                <a:lnTo>
                  <a:pt x="1503293" y="577142"/>
                </a:lnTo>
                <a:lnTo>
                  <a:pt x="1503292" y="577146"/>
                </a:lnTo>
                <a:lnTo>
                  <a:pt x="1503291" y="577142"/>
                </a:lnTo>
                <a:lnTo>
                  <a:pt x="1502555" y="579511"/>
                </a:lnTo>
                <a:lnTo>
                  <a:pt x="1502466" y="579428"/>
                </a:lnTo>
                <a:lnTo>
                  <a:pt x="1502107" y="579094"/>
                </a:lnTo>
                <a:lnTo>
                  <a:pt x="1502107" y="574771"/>
                </a:lnTo>
                <a:lnTo>
                  <a:pt x="1502105" y="574777"/>
                </a:lnTo>
                <a:lnTo>
                  <a:pt x="1502105" y="574771"/>
                </a:lnTo>
                <a:lnTo>
                  <a:pt x="1501063" y="578122"/>
                </a:lnTo>
                <a:lnTo>
                  <a:pt x="1500169" y="577290"/>
                </a:lnTo>
                <a:lnTo>
                  <a:pt x="1499906" y="572908"/>
                </a:lnTo>
                <a:lnTo>
                  <a:pt x="1499905" y="572912"/>
                </a:lnTo>
                <a:lnTo>
                  <a:pt x="1499905" y="572908"/>
                </a:lnTo>
                <a:lnTo>
                  <a:pt x="1499690" y="573605"/>
                </a:lnTo>
                <a:lnTo>
                  <a:pt x="1499567" y="571553"/>
                </a:lnTo>
                <a:lnTo>
                  <a:pt x="1499565" y="571558"/>
                </a:lnTo>
                <a:lnTo>
                  <a:pt x="1499565" y="571553"/>
                </a:lnTo>
                <a:lnTo>
                  <a:pt x="1499398" y="572099"/>
                </a:lnTo>
                <a:close/>
                <a:moveTo>
                  <a:pt x="851948" y="570872"/>
                </a:moveTo>
                <a:lnTo>
                  <a:pt x="852569" y="571561"/>
                </a:lnTo>
                <a:lnTo>
                  <a:pt x="852962" y="571997"/>
                </a:lnTo>
                <a:lnTo>
                  <a:pt x="862471" y="582547"/>
                </a:lnTo>
                <a:lnTo>
                  <a:pt x="860721" y="584498"/>
                </a:lnTo>
                <a:lnTo>
                  <a:pt x="855778" y="590008"/>
                </a:lnTo>
                <a:lnTo>
                  <a:pt x="851023" y="595053"/>
                </a:lnTo>
                <a:lnTo>
                  <a:pt x="840273" y="585969"/>
                </a:lnTo>
                <a:lnTo>
                  <a:pt x="839232" y="585089"/>
                </a:lnTo>
                <a:lnTo>
                  <a:pt x="838965" y="584864"/>
                </a:lnTo>
                <a:lnTo>
                  <a:pt x="842015" y="581473"/>
                </a:lnTo>
                <a:lnTo>
                  <a:pt x="844564" y="578640"/>
                </a:lnTo>
                <a:close/>
                <a:moveTo>
                  <a:pt x="1053279" y="570862"/>
                </a:moveTo>
                <a:lnTo>
                  <a:pt x="1060764" y="581851"/>
                </a:lnTo>
                <a:lnTo>
                  <a:pt x="1051004" y="593338"/>
                </a:lnTo>
                <a:lnTo>
                  <a:pt x="1048811" y="591133"/>
                </a:lnTo>
                <a:lnTo>
                  <a:pt x="1048419" y="590739"/>
                </a:lnTo>
                <a:lnTo>
                  <a:pt x="1045385" y="586372"/>
                </a:lnTo>
                <a:lnTo>
                  <a:pt x="1042860" y="582738"/>
                </a:lnTo>
                <a:close/>
                <a:moveTo>
                  <a:pt x="1145951" y="570619"/>
                </a:moveTo>
                <a:lnTo>
                  <a:pt x="1146665" y="573876"/>
                </a:lnTo>
                <a:lnTo>
                  <a:pt x="1146809" y="574531"/>
                </a:lnTo>
                <a:lnTo>
                  <a:pt x="1148597" y="582684"/>
                </a:lnTo>
                <a:lnTo>
                  <a:pt x="1145640" y="586921"/>
                </a:lnTo>
                <a:lnTo>
                  <a:pt x="1140848" y="593786"/>
                </a:lnTo>
                <a:lnTo>
                  <a:pt x="1140534" y="592655"/>
                </a:lnTo>
                <a:lnTo>
                  <a:pt x="1139402" y="588584"/>
                </a:lnTo>
                <a:lnTo>
                  <a:pt x="1137581" y="582037"/>
                </a:lnTo>
                <a:close/>
                <a:moveTo>
                  <a:pt x="1026021" y="570393"/>
                </a:moveTo>
                <a:lnTo>
                  <a:pt x="1031098" y="577694"/>
                </a:lnTo>
                <a:lnTo>
                  <a:pt x="1031787" y="578685"/>
                </a:lnTo>
                <a:lnTo>
                  <a:pt x="1034505" y="582593"/>
                </a:lnTo>
                <a:lnTo>
                  <a:pt x="1027907" y="590108"/>
                </a:lnTo>
                <a:lnTo>
                  <a:pt x="1026942" y="588941"/>
                </a:lnTo>
                <a:lnTo>
                  <a:pt x="1018500" y="578742"/>
                </a:lnTo>
                <a:close/>
                <a:moveTo>
                  <a:pt x="794013" y="569730"/>
                </a:moveTo>
                <a:lnTo>
                  <a:pt x="797849" y="575784"/>
                </a:lnTo>
                <a:lnTo>
                  <a:pt x="802678" y="583407"/>
                </a:lnTo>
                <a:lnTo>
                  <a:pt x="795880" y="591060"/>
                </a:lnTo>
                <a:lnTo>
                  <a:pt x="794965" y="590098"/>
                </a:lnTo>
                <a:lnTo>
                  <a:pt x="784969" y="579574"/>
                </a:lnTo>
                <a:close/>
                <a:moveTo>
                  <a:pt x="1497482" y="569640"/>
                </a:moveTo>
                <a:lnTo>
                  <a:pt x="1498986" y="571021"/>
                </a:lnTo>
                <a:lnTo>
                  <a:pt x="1497814" y="574833"/>
                </a:lnTo>
                <a:lnTo>
                  <a:pt x="1497665" y="572505"/>
                </a:lnTo>
                <a:close/>
                <a:moveTo>
                  <a:pt x="765188" y="568885"/>
                </a:moveTo>
                <a:lnTo>
                  <a:pt x="775514" y="582308"/>
                </a:lnTo>
                <a:lnTo>
                  <a:pt x="769409" y="589058"/>
                </a:lnTo>
                <a:lnTo>
                  <a:pt x="764915" y="594027"/>
                </a:lnTo>
                <a:lnTo>
                  <a:pt x="754372" y="580621"/>
                </a:lnTo>
                <a:close/>
                <a:moveTo>
                  <a:pt x="1496495" y="568735"/>
                </a:moveTo>
                <a:lnTo>
                  <a:pt x="1496952" y="569154"/>
                </a:lnTo>
                <a:lnTo>
                  <a:pt x="1496590" y="570318"/>
                </a:lnTo>
                <a:lnTo>
                  <a:pt x="1496537" y="569433"/>
                </a:lnTo>
                <a:close/>
                <a:moveTo>
                  <a:pt x="1581188" y="568563"/>
                </a:moveTo>
                <a:lnTo>
                  <a:pt x="1585744" y="570706"/>
                </a:lnTo>
                <a:lnTo>
                  <a:pt x="1613239" y="583496"/>
                </a:lnTo>
                <a:lnTo>
                  <a:pt x="1610752" y="584821"/>
                </a:lnTo>
                <a:lnTo>
                  <a:pt x="1594498" y="577416"/>
                </a:lnTo>
                <a:cubicBezTo>
                  <a:pt x="1588931" y="574855"/>
                  <a:pt x="1584232" y="572653"/>
                  <a:pt x="1581352" y="571213"/>
                </a:cubicBezTo>
                <a:lnTo>
                  <a:pt x="1578841" y="570051"/>
                </a:lnTo>
                <a:close/>
                <a:moveTo>
                  <a:pt x="1637965" y="568479"/>
                </a:moveTo>
                <a:lnTo>
                  <a:pt x="1657662" y="578020"/>
                </a:lnTo>
                <a:lnTo>
                  <a:pt x="1655924" y="579572"/>
                </a:lnTo>
                <a:lnTo>
                  <a:pt x="1653998" y="578666"/>
                </a:lnTo>
                <a:lnTo>
                  <a:pt x="1638249" y="571216"/>
                </a:lnTo>
                <a:lnTo>
                  <a:pt x="1636569" y="570427"/>
                </a:lnTo>
                <a:close/>
                <a:moveTo>
                  <a:pt x="1001178" y="567717"/>
                </a:moveTo>
                <a:lnTo>
                  <a:pt x="1005570" y="573024"/>
                </a:lnTo>
                <a:lnTo>
                  <a:pt x="1010457" y="578928"/>
                </a:lnTo>
                <a:lnTo>
                  <a:pt x="1002976" y="587215"/>
                </a:lnTo>
                <a:lnTo>
                  <a:pt x="992799" y="576862"/>
                </a:lnTo>
                <a:close/>
                <a:moveTo>
                  <a:pt x="1531441" y="567393"/>
                </a:moveTo>
                <a:lnTo>
                  <a:pt x="1547633" y="579512"/>
                </a:lnTo>
                <a:lnTo>
                  <a:pt x="1552197" y="581634"/>
                </a:lnTo>
                <a:lnTo>
                  <a:pt x="1549676" y="583218"/>
                </a:lnTo>
                <a:lnTo>
                  <a:pt x="1549348" y="583067"/>
                </a:lnTo>
                <a:lnTo>
                  <a:pt x="1542066" y="579850"/>
                </a:lnTo>
                <a:lnTo>
                  <a:pt x="1528915" y="569261"/>
                </a:lnTo>
                <a:close/>
                <a:moveTo>
                  <a:pt x="897624" y="567326"/>
                </a:moveTo>
                <a:lnTo>
                  <a:pt x="900473" y="570645"/>
                </a:lnTo>
                <a:lnTo>
                  <a:pt x="901762" y="572147"/>
                </a:lnTo>
                <a:lnTo>
                  <a:pt x="892707" y="581724"/>
                </a:lnTo>
                <a:lnTo>
                  <a:pt x="889748" y="577590"/>
                </a:lnTo>
                <a:close/>
                <a:moveTo>
                  <a:pt x="737215" y="567256"/>
                </a:moveTo>
                <a:lnTo>
                  <a:pt x="740523" y="571465"/>
                </a:lnTo>
                <a:lnTo>
                  <a:pt x="747042" y="579761"/>
                </a:lnTo>
                <a:lnTo>
                  <a:pt x="736057" y="591889"/>
                </a:lnTo>
                <a:lnTo>
                  <a:pt x="729087" y="584279"/>
                </a:lnTo>
                <a:lnTo>
                  <a:pt x="725326" y="580173"/>
                </a:lnTo>
                <a:lnTo>
                  <a:pt x="726338" y="579001"/>
                </a:lnTo>
                <a:lnTo>
                  <a:pt x="726610" y="578686"/>
                </a:lnTo>
                <a:close/>
                <a:moveTo>
                  <a:pt x="1127307" y="566124"/>
                </a:moveTo>
                <a:lnTo>
                  <a:pt x="1129027" y="572277"/>
                </a:lnTo>
                <a:lnTo>
                  <a:pt x="1130357" y="577033"/>
                </a:lnTo>
                <a:lnTo>
                  <a:pt x="1131451" y="580947"/>
                </a:lnTo>
                <a:lnTo>
                  <a:pt x="1130123" y="582728"/>
                </a:lnTo>
                <a:lnTo>
                  <a:pt x="1124569" y="590173"/>
                </a:lnTo>
                <a:lnTo>
                  <a:pt x="1123765" y="587962"/>
                </a:lnTo>
                <a:lnTo>
                  <a:pt x="1121678" y="582225"/>
                </a:lnTo>
                <a:lnTo>
                  <a:pt x="1119395" y="575947"/>
                </a:lnTo>
                <a:close/>
                <a:moveTo>
                  <a:pt x="973993" y="566035"/>
                </a:moveTo>
                <a:lnTo>
                  <a:pt x="976255" y="568337"/>
                </a:lnTo>
                <a:lnTo>
                  <a:pt x="976788" y="568878"/>
                </a:lnTo>
                <a:lnTo>
                  <a:pt x="985319" y="577559"/>
                </a:lnTo>
                <a:lnTo>
                  <a:pt x="976235" y="587482"/>
                </a:lnTo>
                <a:lnTo>
                  <a:pt x="969686" y="581030"/>
                </a:lnTo>
                <a:lnTo>
                  <a:pt x="967332" y="578712"/>
                </a:lnTo>
                <a:lnTo>
                  <a:pt x="964670" y="576089"/>
                </a:lnTo>
                <a:lnTo>
                  <a:pt x="965080" y="575646"/>
                </a:lnTo>
                <a:lnTo>
                  <a:pt x="967311" y="573241"/>
                </a:lnTo>
                <a:close/>
                <a:moveTo>
                  <a:pt x="595942" y="564895"/>
                </a:moveTo>
                <a:lnTo>
                  <a:pt x="599149" y="570971"/>
                </a:lnTo>
                <a:lnTo>
                  <a:pt x="603945" y="580056"/>
                </a:lnTo>
                <a:lnTo>
                  <a:pt x="597532" y="587749"/>
                </a:lnTo>
                <a:lnTo>
                  <a:pt x="586279" y="601249"/>
                </a:lnTo>
                <a:lnTo>
                  <a:pt x="576438" y="613055"/>
                </a:lnTo>
                <a:cubicBezTo>
                  <a:pt x="558548" y="634987"/>
                  <a:pt x="541924" y="655796"/>
                  <a:pt x="526917" y="674846"/>
                </a:cubicBezTo>
                <a:lnTo>
                  <a:pt x="469682" y="748676"/>
                </a:lnTo>
                <a:lnTo>
                  <a:pt x="466295" y="753246"/>
                </a:lnTo>
                <a:cubicBezTo>
                  <a:pt x="353717" y="899045"/>
                  <a:pt x="251853" y="1052806"/>
                  <a:pt x="161495" y="1213327"/>
                </a:cubicBezTo>
                <a:lnTo>
                  <a:pt x="70779" y="1361043"/>
                </a:lnTo>
                <a:lnTo>
                  <a:pt x="70410" y="1358204"/>
                </a:lnTo>
                <a:lnTo>
                  <a:pt x="91750" y="1322884"/>
                </a:lnTo>
                <a:lnTo>
                  <a:pt x="107478" y="1296851"/>
                </a:lnTo>
                <a:cubicBezTo>
                  <a:pt x="123903" y="1268106"/>
                  <a:pt x="140837" y="1237034"/>
                  <a:pt x="158277" y="1203844"/>
                </a:cubicBezTo>
                <a:cubicBezTo>
                  <a:pt x="246544" y="1041162"/>
                  <a:pt x="347319" y="885584"/>
                  <a:pt x="459691" y="738516"/>
                </a:cubicBezTo>
                <a:cubicBezTo>
                  <a:pt x="481196" y="710068"/>
                  <a:pt x="500499" y="684498"/>
                  <a:pt x="520313" y="659268"/>
                </a:cubicBezTo>
                <a:cubicBezTo>
                  <a:pt x="545903" y="626354"/>
                  <a:pt x="571110" y="594908"/>
                  <a:pt x="595842" y="565011"/>
                </a:cubicBezTo>
                <a:close/>
                <a:moveTo>
                  <a:pt x="709123" y="564482"/>
                </a:moveTo>
                <a:lnTo>
                  <a:pt x="710696" y="566616"/>
                </a:lnTo>
                <a:lnTo>
                  <a:pt x="719192" y="578148"/>
                </a:lnTo>
                <a:lnTo>
                  <a:pt x="707748" y="591415"/>
                </a:lnTo>
                <a:lnTo>
                  <a:pt x="698728" y="581317"/>
                </a:lnTo>
                <a:lnTo>
                  <a:pt x="697917" y="580408"/>
                </a:lnTo>
                <a:lnTo>
                  <a:pt x="696943" y="578598"/>
                </a:lnTo>
                <a:close/>
                <a:moveTo>
                  <a:pt x="1495196" y="564466"/>
                </a:moveTo>
                <a:lnTo>
                  <a:pt x="1496040" y="567305"/>
                </a:lnTo>
                <a:lnTo>
                  <a:pt x="1495451" y="569217"/>
                </a:lnTo>
                <a:lnTo>
                  <a:pt x="1495167" y="564491"/>
                </a:lnTo>
                <a:close/>
                <a:moveTo>
                  <a:pt x="1109017" y="564242"/>
                </a:moveTo>
                <a:lnTo>
                  <a:pt x="1109592" y="565796"/>
                </a:lnTo>
                <a:lnTo>
                  <a:pt x="1112990" y="575200"/>
                </a:lnTo>
                <a:lnTo>
                  <a:pt x="1105307" y="584734"/>
                </a:lnTo>
                <a:lnTo>
                  <a:pt x="1105203" y="584504"/>
                </a:lnTo>
                <a:lnTo>
                  <a:pt x="1100705" y="574549"/>
                </a:lnTo>
                <a:close/>
                <a:moveTo>
                  <a:pt x="948634" y="564116"/>
                </a:moveTo>
                <a:lnTo>
                  <a:pt x="956821" y="575502"/>
                </a:lnTo>
                <a:lnTo>
                  <a:pt x="957207" y="575883"/>
                </a:lnTo>
                <a:lnTo>
                  <a:pt x="947736" y="586084"/>
                </a:lnTo>
                <a:lnTo>
                  <a:pt x="946141" y="584756"/>
                </a:lnTo>
                <a:lnTo>
                  <a:pt x="938254" y="575115"/>
                </a:lnTo>
                <a:close/>
                <a:moveTo>
                  <a:pt x="681807" y="564044"/>
                </a:moveTo>
                <a:lnTo>
                  <a:pt x="691404" y="578487"/>
                </a:lnTo>
                <a:lnTo>
                  <a:pt x="680364" y="590782"/>
                </a:lnTo>
                <a:lnTo>
                  <a:pt x="680345" y="590802"/>
                </a:lnTo>
                <a:lnTo>
                  <a:pt x="680140" y="591050"/>
                </a:lnTo>
                <a:lnTo>
                  <a:pt x="680029" y="591183"/>
                </a:lnTo>
                <a:lnTo>
                  <a:pt x="680024" y="591188"/>
                </a:lnTo>
                <a:lnTo>
                  <a:pt x="670796" y="580108"/>
                </a:lnTo>
                <a:lnTo>
                  <a:pt x="670508" y="579543"/>
                </a:lnTo>
                <a:lnTo>
                  <a:pt x="669615" y="577796"/>
                </a:lnTo>
                <a:lnTo>
                  <a:pt x="672984" y="573722"/>
                </a:lnTo>
                <a:lnTo>
                  <a:pt x="672991" y="573714"/>
                </a:lnTo>
                <a:close/>
                <a:moveTo>
                  <a:pt x="1589486" y="563303"/>
                </a:moveTo>
                <a:lnTo>
                  <a:pt x="1593196" y="565119"/>
                </a:lnTo>
                <a:lnTo>
                  <a:pt x="1622141" y="578754"/>
                </a:lnTo>
                <a:lnTo>
                  <a:pt x="1618763" y="580553"/>
                </a:lnTo>
                <a:lnTo>
                  <a:pt x="1588295" y="566303"/>
                </a:lnTo>
                <a:lnTo>
                  <a:pt x="1586246" y="565357"/>
                </a:lnTo>
                <a:close/>
                <a:moveTo>
                  <a:pt x="654928" y="562363"/>
                </a:moveTo>
                <a:lnTo>
                  <a:pt x="662767" y="577614"/>
                </a:lnTo>
                <a:lnTo>
                  <a:pt x="662647" y="577760"/>
                </a:lnTo>
                <a:lnTo>
                  <a:pt x="649388" y="593866"/>
                </a:lnTo>
                <a:lnTo>
                  <a:pt x="648931" y="592982"/>
                </a:lnTo>
                <a:lnTo>
                  <a:pt x="641310" y="578234"/>
                </a:lnTo>
                <a:close/>
                <a:moveTo>
                  <a:pt x="1288901" y="562305"/>
                </a:moveTo>
                <a:lnTo>
                  <a:pt x="1277612" y="578541"/>
                </a:lnTo>
                <a:lnTo>
                  <a:pt x="1277601" y="578556"/>
                </a:lnTo>
                <a:lnTo>
                  <a:pt x="1276751" y="579742"/>
                </a:lnTo>
                <a:lnTo>
                  <a:pt x="1275819" y="581041"/>
                </a:lnTo>
                <a:lnTo>
                  <a:pt x="1277714" y="578368"/>
                </a:lnTo>
                <a:lnTo>
                  <a:pt x="1278044" y="577902"/>
                </a:lnTo>
                <a:lnTo>
                  <a:pt x="1288366" y="562921"/>
                </a:lnTo>
                <a:close/>
                <a:moveTo>
                  <a:pt x="1538616" y="562085"/>
                </a:moveTo>
                <a:lnTo>
                  <a:pt x="1555765" y="574094"/>
                </a:lnTo>
                <a:lnTo>
                  <a:pt x="1560608" y="576346"/>
                </a:lnTo>
                <a:lnTo>
                  <a:pt x="1558018" y="577975"/>
                </a:lnTo>
                <a:lnTo>
                  <a:pt x="1557305" y="577649"/>
                </a:lnTo>
                <a:lnTo>
                  <a:pt x="1550193" y="574262"/>
                </a:lnTo>
                <a:lnTo>
                  <a:pt x="1536034" y="563995"/>
                </a:lnTo>
                <a:close/>
                <a:moveTo>
                  <a:pt x="920757" y="561660"/>
                </a:moveTo>
                <a:lnTo>
                  <a:pt x="930382" y="573430"/>
                </a:lnTo>
                <a:lnTo>
                  <a:pt x="921548" y="582880"/>
                </a:lnTo>
                <a:lnTo>
                  <a:pt x="911981" y="570825"/>
                </a:lnTo>
                <a:close/>
                <a:moveTo>
                  <a:pt x="832687" y="560411"/>
                </a:moveTo>
                <a:lnTo>
                  <a:pt x="847262" y="566928"/>
                </a:lnTo>
                <a:lnTo>
                  <a:pt x="840633" y="574300"/>
                </a:lnTo>
                <a:lnTo>
                  <a:pt x="834686" y="580557"/>
                </a:lnTo>
                <a:lnTo>
                  <a:pt x="826060" y="567580"/>
                </a:lnTo>
                <a:lnTo>
                  <a:pt x="829472" y="563778"/>
                </a:lnTo>
                <a:close/>
                <a:moveTo>
                  <a:pt x="1500804" y="559634"/>
                </a:moveTo>
                <a:lnTo>
                  <a:pt x="1502338" y="563827"/>
                </a:lnTo>
                <a:lnTo>
                  <a:pt x="1513607" y="573500"/>
                </a:lnTo>
                <a:lnTo>
                  <a:pt x="1511178" y="575291"/>
                </a:lnTo>
                <a:lnTo>
                  <a:pt x="1500964" y="566157"/>
                </a:lnTo>
                <a:lnTo>
                  <a:pt x="1500644" y="562230"/>
                </a:lnTo>
                <a:lnTo>
                  <a:pt x="1500458" y="559933"/>
                </a:lnTo>
                <a:lnTo>
                  <a:pt x="1500634" y="559781"/>
                </a:lnTo>
                <a:close/>
                <a:moveTo>
                  <a:pt x="1786632" y="559513"/>
                </a:moveTo>
                <a:lnTo>
                  <a:pt x="1866447" y="567194"/>
                </a:lnTo>
                <a:cubicBezTo>
                  <a:pt x="1893918" y="571068"/>
                  <a:pt x="1921870" y="576057"/>
                  <a:pt x="1949026" y="581566"/>
                </a:cubicBezTo>
                <a:lnTo>
                  <a:pt x="1972416" y="586829"/>
                </a:lnTo>
                <a:lnTo>
                  <a:pt x="1900731" y="574876"/>
                </a:lnTo>
                <a:cubicBezTo>
                  <a:pt x="1879242" y="572384"/>
                  <a:pt x="1857752" y="570565"/>
                  <a:pt x="1836842" y="569711"/>
                </a:cubicBezTo>
                <a:lnTo>
                  <a:pt x="1831184" y="569769"/>
                </a:lnTo>
                <a:lnTo>
                  <a:pt x="1817902" y="569906"/>
                </a:lnTo>
                <a:lnTo>
                  <a:pt x="1805969" y="569189"/>
                </a:lnTo>
                <a:lnTo>
                  <a:pt x="1797734" y="570114"/>
                </a:lnTo>
                <a:lnTo>
                  <a:pt x="1776454" y="570333"/>
                </a:lnTo>
                <a:lnTo>
                  <a:pt x="1723154" y="578490"/>
                </a:lnTo>
                <a:lnTo>
                  <a:pt x="1723126" y="578493"/>
                </a:lnTo>
                <a:lnTo>
                  <a:pt x="1714142" y="582161"/>
                </a:lnTo>
                <a:lnTo>
                  <a:pt x="1688769" y="571142"/>
                </a:lnTo>
                <a:lnTo>
                  <a:pt x="1717189" y="562090"/>
                </a:lnTo>
                <a:close/>
                <a:moveTo>
                  <a:pt x="864635" y="559428"/>
                </a:moveTo>
                <a:lnTo>
                  <a:pt x="865919" y="560946"/>
                </a:lnTo>
                <a:lnTo>
                  <a:pt x="865273" y="560686"/>
                </a:lnTo>
                <a:lnTo>
                  <a:pt x="864930" y="560547"/>
                </a:lnTo>
                <a:lnTo>
                  <a:pt x="864408" y="560337"/>
                </a:lnTo>
                <a:close/>
                <a:moveTo>
                  <a:pt x="1087502" y="558762"/>
                </a:moveTo>
                <a:lnTo>
                  <a:pt x="1090160" y="564601"/>
                </a:lnTo>
                <a:lnTo>
                  <a:pt x="1093679" y="572332"/>
                </a:lnTo>
                <a:lnTo>
                  <a:pt x="1091455" y="575072"/>
                </a:lnTo>
                <a:lnTo>
                  <a:pt x="1086341" y="581371"/>
                </a:lnTo>
                <a:lnTo>
                  <a:pt x="1079256" y="568514"/>
                </a:lnTo>
                <a:lnTo>
                  <a:pt x="1081952" y="565326"/>
                </a:lnTo>
                <a:close/>
                <a:moveTo>
                  <a:pt x="1596961" y="558563"/>
                </a:moveTo>
                <a:lnTo>
                  <a:pt x="1599632" y="559870"/>
                </a:lnTo>
                <a:lnTo>
                  <a:pt x="1627828" y="573042"/>
                </a:lnTo>
                <a:lnTo>
                  <a:pt x="1626584" y="574716"/>
                </a:lnTo>
                <a:lnTo>
                  <a:pt x="1595238" y="559870"/>
                </a:lnTo>
                <a:lnTo>
                  <a:pt x="1595048" y="559776"/>
                </a:lnTo>
                <a:close/>
                <a:moveTo>
                  <a:pt x="1207138" y="557497"/>
                </a:moveTo>
                <a:lnTo>
                  <a:pt x="1207116" y="557667"/>
                </a:lnTo>
                <a:lnTo>
                  <a:pt x="1207098" y="557806"/>
                </a:lnTo>
                <a:lnTo>
                  <a:pt x="1198081" y="573966"/>
                </a:lnTo>
                <a:lnTo>
                  <a:pt x="1198062" y="573999"/>
                </a:lnTo>
                <a:lnTo>
                  <a:pt x="1197734" y="574514"/>
                </a:lnTo>
                <a:lnTo>
                  <a:pt x="1196196" y="576924"/>
                </a:lnTo>
                <a:lnTo>
                  <a:pt x="1196213" y="576743"/>
                </a:lnTo>
                <a:lnTo>
                  <a:pt x="1196231" y="576554"/>
                </a:lnTo>
                <a:lnTo>
                  <a:pt x="1198912" y="572318"/>
                </a:lnTo>
                <a:lnTo>
                  <a:pt x="1198913" y="572316"/>
                </a:lnTo>
                <a:lnTo>
                  <a:pt x="1202065" y="566637"/>
                </a:lnTo>
                <a:close/>
                <a:moveTo>
                  <a:pt x="1545311" y="557133"/>
                </a:moveTo>
                <a:lnTo>
                  <a:pt x="1562370" y="568166"/>
                </a:lnTo>
                <a:lnTo>
                  <a:pt x="1568900" y="571134"/>
                </a:lnTo>
                <a:lnTo>
                  <a:pt x="1565679" y="573159"/>
                </a:lnTo>
                <a:lnTo>
                  <a:pt x="1564758" y="572739"/>
                </a:lnTo>
                <a:lnTo>
                  <a:pt x="1557476" y="569353"/>
                </a:lnTo>
                <a:lnTo>
                  <a:pt x="1542617" y="559126"/>
                </a:lnTo>
                <a:close/>
                <a:moveTo>
                  <a:pt x="1065894" y="556534"/>
                </a:moveTo>
                <a:lnTo>
                  <a:pt x="1069271" y="562612"/>
                </a:lnTo>
                <a:lnTo>
                  <a:pt x="1071881" y="567309"/>
                </a:lnTo>
                <a:lnTo>
                  <a:pt x="1072371" y="568191"/>
                </a:lnTo>
                <a:lnTo>
                  <a:pt x="1064520" y="577432"/>
                </a:lnTo>
                <a:lnTo>
                  <a:pt x="1062914" y="575074"/>
                </a:lnTo>
                <a:lnTo>
                  <a:pt x="1061177" y="572524"/>
                </a:lnTo>
                <a:lnTo>
                  <a:pt x="1057088" y="566521"/>
                </a:lnTo>
                <a:lnTo>
                  <a:pt x="1059786" y="563445"/>
                </a:lnTo>
                <a:close/>
                <a:moveTo>
                  <a:pt x="1280516" y="554650"/>
                </a:moveTo>
                <a:lnTo>
                  <a:pt x="1280406" y="554838"/>
                </a:lnTo>
                <a:lnTo>
                  <a:pt x="1279955" y="555506"/>
                </a:lnTo>
                <a:lnTo>
                  <a:pt x="1279633" y="555984"/>
                </a:lnTo>
                <a:lnTo>
                  <a:pt x="1279611" y="556017"/>
                </a:lnTo>
                <a:lnTo>
                  <a:pt x="1279616" y="556009"/>
                </a:lnTo>
                <a:lnTo>
                  <a:pt x="1279633" y="555984"/>
                </a:lnTo>
                <a:close/>
                <a:moveTo>
                  <a:pt x="1506705" y="554549"/>
                </a:moveTo>
                <a:lnTo>
                  <a:pt x="1508709" y="559086"/>
                </a:lnTo>
                <a:lnTo>
                  <a:pt x="1520368" y="568513"/>
                </a:lnTo>
                <a:lnTo>
                  <a:pt x="1517605" y="570550"/>
                </a:lnTo>
                <a:lnTo>
                  <a:pt x="1511580" y="565479"/>
                </a:lnTo>
                <a:lnTo>
                  <a:pt x="1507229" y="561817"/>
                </a:lnTo>
                <a:lnTo>
                  <a:pt x="1506531" y="556998"/>
                </a:lnTo>
                <a:lnTo>
                  <a:pt x="1506235" y="554955"/>
                </a:lnTo>
                <a:lnTo>
                  <a:pt x="1506693" y="554559"/>
                </a:lnTo>
                <a:close/>
                <a:moveTo>
                  <a:pt x="1014244" y="553457"/>
                </a:moveTo>
                <a:lnTo>
                  <a:pt x="1017346" y="557918"/>
                </a:lnTo>
                <a:lnTo>
                  <a:pt x="1019084" y="560417"/>
                </a:lnTo>
                <a:lnTo>
                  <a:pt x="1022601" y="565475"/>
                </a:lnTo>
                <a:lnTo>
                  <a:pt x="1015951" y="572842"/>
                </a:lnTo>
                <a:lnTo>
                  <a:pt x="1014733" y="574191"/>
                </a:lnTo>
                <a:lnTo>
                  <a:pt x="1005485" y="563017"/>
                </a:lnTo>
                <a:close/>
                <a:moveTo>
                  <a:pt x="1041362" y="553366"/>
                </a:moveTo>
                <a:lnTo>
                  <a:pt x="1049577" y="565428"/>
                </a:lnTo>
                <a:lnTo>
                  <a:pt x="1039113" y="577346"/>
                </a:lnTo>
                <a:lnTo>
                  <a:pt x="1031932" y="567009"/>
                </a:lnTo>
                <a:lnTo>
                  <a:pt x="1030686" y="565216"/>
                </a:lnTo>
                <a:lnTo>
                  <a:pt x="1032594" y="563098"/>
                </a:lnTo>
                <a:lnTo>
                  <a:pt x="1038288" y="556778"/>
                </a:lnTo>
                <a:close/>
                <a:moveTo>
                  <a:pt x="816476" y="553162"/>
                </a:moveTo>
                <a:lnTo>
                  <a:pt x="822341" y="555784"/>
                </a:lnTo>
                <a:lnTo>
                  <a:pt x="824276" y="556650"/>
                </a:lnTo>
                <a:lnTo>
                  <a:pt x="826578" y="557679"/>
                </a:lnTo>
                <a:lnTo>
                  <a:pt x="824859" y="559594"/>
                </a:lnTo>
                <a:lnTo>
                  <a:pt x="822438" y="562131"/>
                </a:lnTo>
                <a:lnTo>
                  <a:pt x="821480" y="560690"/>
                </a:lnTo>
                <a:lnTo>
                  <a:pt x="818666" y="556456"/>
                </a:lnTo>
                <a:close/>
                <a:moveTo>
                  <a:pt x="1605854" y="552925"/>
                </a:moveTo>
                <a:lnTo>
                  <a:pt x="1607593" y="553773"/>
                </a:lnTo>
                <a:lnTo>
                  <a:pt x="1633003" y="566075"/>
                </a:lnTo>
                <a:lnTo>
                  <a:pt x="1631527" y="568060"/>
                </a:lnTo>
                <a:lnTo>
                  <a:pt x="1603061" y="554696"/>
                </a:lnTo>
                <a:close/>
                <a:moveTo>
                  <a:pt x="809553" y="552816"/>
                </a:moveTo>
                <a:lnTo>
                  <a:pt x="817407" y="566917"/>
                </a:lnTo>
                <a:lnTo>
                  <a:pt x="817601" y="567128"/>
                </a:lnTo>
                <a:lnTo>
                  <a:pt x="817633" y="567163"/>
                </a:lnTo>
                <a:lnTo>
                  <a:pt x="810068" y="575088"/>
                </a:lnTo>
                <a:lnTo>
                  <a:pt x="807869" y="577563"/>
                </a:lnTo>
                <a:lnTo>
                  <a:pt x="804258" y="572612"/>
                </a:lnTo>
                <a:lnTo>
                  <a:pt x="798552" y="564789"/>
                </a:lnTo>
                <a:close/>
                <a:moveTo>
                  <a:pt x="1551630" y="552459"/>
                </a:moveTo>
                <a:lnTo>
                  <a:pt x="1569821" y="563256"/>
                </a:lnTo>
                <a:lnTo>
                  <a:pt x="1576498" y="566360"/>
                </a:lnTo>
                <a:lnTo>
                  <a:pt x="1574110" y="567860"/>
                </a:lnTo>
                <a:lnTo>
                  <a:pt x="1572209" y="566980"/>
                </a:lnTo>
                <a:lnTo>
                  <a:pt x="1564927" y="563594"/>
                </a:lnTo>
                <a:lnTo>
                  <a:pt x="1549814" y="553802"/>
                </a:lnTo>
                <a:close/>
                <a:moveTo>
                  <a:pt x="1512395" y="551241"/>
                </a:moveTo>
                <a:lnTo>
                  <a:pt x="1514064" y="554365"/>
                </a:lnTo>
                <a:lnTo>
                  <a:pt x="1526688" y="563834"/>
                </a:lnTo>
                <a:lnTo>
                  <a:pt x="1524345" y="565579"/>
                </a:lnTo>
                <a:lnTo>
                  <a:pt x="1518989" y="561266"/>
                </a:lnTo>
                <a:lnTo>
                  <a:pt x="1513706" y="557011"/>
                </a:lnTo>
                <a:lnTo>
                  <a:pt x="1513468" y="555966"/>
                </a:lnTo>
                <a:close/>
                <a:moveTo>
                  <a:pt x="988106" y="550815"/>
                </a:moveTo>
                <a:lnTo>
                  <a:pt x="988399" y="551379"/>
                </a:lnTo>
                <a:lnTo>
                  <a:pt x="989657" y="553798"/>
                </a:lnTo>
                <a:lnTo>
                  <a:pt x="989781" y="553947"/>
                </a:lnTo>
                <a:lnTo>
                  <a:pt x="997925" y="563788"/>
                </a:lnTo>
                <a:lnTo>
                  <a:pt x="992931" y="569243"/>
                </a:lnTo>
                <a:lnTo>
                  <a:pt x="990054" y="572386"/>
                </a:lnTo>
                <a:lnTo>
                  <a:pt x="989256" y="573257"/>
                </a:lnTo>
                <a:lnTo>
                  <a:pt x="978468" y="562282"/>
                </a:lnTo>
                <a:lnTo>
                  <a:pt x="978083" y="561624"/>
                </a:lnTo>
                <a:close/>
                <a:moveTo>
                  <a:pt x="781954" y="550692"/>
                </a:moveTo>
                <a:lnTo>
                  <a:pt x="786301" y="557554"/>
                </a:lnTo>
                <a:lnTo>
                  <a:pt x="791079" y="565097"/>
                </a:lnTo>
                <a:lnTo>
                  <a:pt x="781392" y="575808"/>
                </a:lnTo>
                <a:lnTo>
                  <a:pt x="775590" y="569699"/>
                </a:lnTo>
                <a:lnTo>
                  <a:pt x="772105" y="566030"/>
                </a:lnTo>
                <a:lnTo>
                  <a:pt x="769929" y="563740"/>
                </a:lnTo>
                <a:close/>
                <a:moveTo>
                  <a:pt x="1177971" y="550517"/>
                </a:moveTo>
                <a:lnTo>
                  <a:pt x="1177844" y="552801"/>
                </a:lnTo>
                <a:lnTo>
                  <a:pt x="1176251" y="581640"/>
                </a:lnTo>
                <a:lnTo>
                  <a:pt x="1169070" y="593312"/>
                </a:lnTo>
                <a:lnTo>
                  <a:pt x="1169425" y="584443"/>
                </a:lnTo>
                <a:lnTo>
                  <a:pt x="1169853" y="573754"/>
                </a:lnTo>
                <a:lnTo>
                  <a:pt x="1168656" y="564960"/>
                </a:lnTo>
                <a:lnTo>
                  <a:pt x="1174785" y="555976"/>
                </a:lnTo>
                <a:close/>
                <a:moveTo>
                  <a:pt x="1160580" y="550185"/>
                </a:moveTo>
                <a:lnTo>
                  <a:pt x="1162352" y="562976"/>
                </a:lnTo>
                <a:lnTo>
                  <a:pt x="1158667" y="568257"/>
                </a:lnTo>
                <a:lnTo>
                  <a:pt x="1152988" y="576393"/>
                </a:lnTo>
                <a:lnTo>
                  <a:pt x="1150868" y="566642"/>
                </a:lnTo>
                <a:lnTo>
                  <a:pt x="1150408" y="564523"/>
                </a:lnTo>
                <a:lnTo>
                  <a:pt x="1154296" y="558852"/>
                </a:lnTo>
                <a:close/>
                <a:moveTo>
                  <a:pt x="753368" y="549846"/>
                </a:moveTo>
                <a:lnTo>
                  <a:pt x="755331" y="553899"/>
                </a:lnTo>
                <a:lnTo>
                  <a:pt x="758172" y="559764"/>
                </a:lnTo>
                <a:lnTo>
                  <a:pt x="761378" y="563932"/>
                </a:lnTo>
                <a:lnTo>
                  <a:pt x="755226" y="570725"/>
                </a:lnTo>
                <a:lnTo>
                  <a:pt x="750603" y="575829"/>
                </a:lnTo>
                <a:lnTo>
                  <a:pt x="742881" y="566009"/>
                </a:lnTo>
                <a:lnTo>
                  <a:pt x="740812" y="563378"/>
                </a:lnTo>
                <a:close/>
                <a:moveTo>
                  <a:pt x="911196" y="549638"/>
                </a:moveTo>
                <a:lnTo>
                  <a:pt x="911665" y="550540"/>
                </a:lnTo>
                <a:lnTo>
                  <a:pt x="916547" y="556511"/>
                </a:lnTo>
                <a:lnTo>
                  <a:pt x="907888" y="565669"/>
                </a:lnTo>
                <a:lnTo>
                  <a:pt x="903316" y="559908"/>
                </a:lnTo>
                <a:close/>
                <a:moveTo>
                  <a:pt x="1141186" y="548894"/>
                </a:moveTo>
                <a:lnTo>
                  <a:pt x="1144406" y="563579"/>
                </a:lnTo>
                <a:lnTo>
                  <a:pt x="1140873" y="568316"/>
                </a:lnTo>
                <a:lnTo>
                  <a:pt x="1135695" y="575257"/>
                </a:lnTo>
                <a:lnTo>
                  <a:pt x="1133300" y="566646"/>
                </a:lnTo>
                <a:lnTo>
                  <a:pt x="1131654" y="560727"/>
                </a:lnTo>
                <a:close/>
                <a:moveTo>
                  <a:pt x="858219" y="548446"/>
                </a:moveTo>
                <a:lnTo>
                  <a:pt x="860456" y="552333"/>
                </a:lnTo>
                <a:lnTo>
                  <a:pt x="860447" y="552372"/>
                </a:lnTo>
                <a:lnTo>
                  <a:pt x="860438" y="552408"/>
                </a:lnTo>
                <a:lnTo>
                  <a:pt x="860380" y="552651"/>
                </a:lnTo>
                <a:lnTo>
                  <a:pt x="858591" y="554520"/>
                </a:lnTo>
                <a:lnTo>
                  <a:pt x="854018" y="552897"/>
                </a:lnTo>
                <a:close/>
                <a:moveTo>
                  <a:pt x="963552" y="548308"/>
                </a:moveTo>
                <a:lnTo>
                  <a:pt x="970990" y="561039"/>
                </a:lnTo>
                <a:lnTo>
                  <a:pt x="960745" y="572073"/>
                </a:lnTo>
                <a:lnTo>
                  <a:pt x="952255" y="560279"/>
                </a:lnTo>
                <a:lnTo>
                  <a:pt x="960000" y="552072"/>
                </a:lnTo>
                <a:close/>
                <a:moveTo>
                  <a:pt x="1122209" y="547884"/>
                </a:moveTo>
                <a:lnTo>
                  <a:pt x="1124159" y="554863"/>
                </a:lnTo>
                <a:lnTo>
                  <a:pt x="1125357" y="559146"/>
                </a:lnTo>
                <a:lnTo>
                  <a:pt x="1125504" y="559672"/>
                </a:lnTo>
                <a:lnTo>
                  <a:pt x="1117216" y="569956"/>
                </a:lnTo>
                <a:lnTo>
                  <a:pt x="1114840" y="563425"/>
                </a:lnTo>
                <a:lnTo>
                  <a:pt x="1113217" y="559034"/>
                </a:lnTo>
                <a:close/>
                <a:moveTo>
                  <a:pt x="1558393" y="547457"/>
                </a:moveTo>
                <a:lnTo>
                  <a:pt x="1563722" y="550533"/>
                </a:lnTo>
                <a:cubicBezTo>
                  <a:pt x="1569440" y="553584"/>
                  <a:pt x="1574522" y="556103"/>
                  <a:pt x="1577782" y="557669"/>
                </a:cubicBezTo>
                <a:lnTo>
                  <a:pt x="1584897" y="561055"/>
                </a:lnTo>
                <a:lnTo>
                  <a:pt x="1584920" y="561067"/>
                </a:lnTo>
                <a:lnTo>
                  <a:pt x="1581546" y="563188"/>
                </a:lnTo>
                <a:lnTo>
                  <a:pt x="1579489" y="562239"/>
                </a:lnTo>
                <a:lnTo>
                  <a:pt x="1572378" y="558852"/>
                </a:lnTo>
                <a:lnTo>
                  <a:pt x="1556422" y="548914"/>
                </a:lnTo>
                <a:close/>
                <a:moveTo>
                  <a:pt x="1482102" y="546725"/>
                </a:moveTo>
                <a:lnTo>
                  <a:pt x="1479514" y="558848"/>
                </a:lnTo>
                <a:lnTo>
                  <a:pt x="1479900" y="560924"/>
                </a:lnTo>
                <a:lnTo>
                  <a:pt x="1479754" y="561395"/>
                </a:lnTo>
                <a:lnTo>
                  <a:pt x="1480331" y="569713"/>
                </a:lnTo>
                <a:lnTo>
                  <a:pt x="1331040" y="698558"/>
                </a:lnTo>
                <a:lnTo>
                  <a:pt x="1329238" y="700113"/>
                </a:lnTo>
                <a:lnTo>
                  <a:pt x="1438708" y="590268"/>
                </a:lnTo>
                <a:close/>
                <a:moveTo>
                  <a:pt x="935670" y="546087"/>
                </a:moveTo>
                <a:lnTo>
                  <a:pt x="944484" y="558344"/>
                </a:lnTo>
                <a:lnTo>
                  <a:pt x="933845" y="569726"/>
                </a:lnTo>
                <a:lnTo>
                  <a:pt x="924256" y="558006"/>
                </a:lnTo>
                <a:close/>
                <a:moveTo>
                  <a:pt x="726031" y="545978"/>
                </a:moveTo>
                <a:lnTo>
                  <a:pt x="733828" y="561855"/>
                </a:lnTo>
                <a:lnTo>
                  <a:pt x="722331" y="574508"/>
                </a:lnTo>
                <a:lnTo>
                  <a:pt x="722329" y="574510"/>
                </a:lnTo>
                <a:lnTo>
                  <a:pt x="721704" y="575235"/>
                </a:lnTo>
                <a:lnTo>
                  <a:pt x="713217" y="559737"/>
                </a:lnTo>
                <a:lnTo>
                  <a:pt x="713370" y="559560"/>
                </a:lnTo>
                <a:close/>
                <a:moveTo>
                  <a:pt x="1517859" y="544938"/>
                </a:moveTo>
                <a:lnTo>
                  <a:pt x="1520881" y="549646"/>
                </a:lnTo>
                <a:lnTo>
                  <a:pt x="1533713" y="558652"/>
                </a:lnTo>
                <a:lnTo>
                  <a:pt x="1531212" y="560498"/>
                </a:lnTo>
                <a:lnTo>
                  <a:pt x="1519928" y="552313"/>
                </a:lnTo>
                <a:lnTo>
                  <a:pt x="1517566" y="545191"/>
                </a:lnTo>
                <a:lnTo>
                  <a:pt x="1517801" y="544988"/>
                </a:lnTo>
                <a:close/>
                <a:moveTo>
                  <a:pt x="699427" y="544719"/>
                </a:moveTo>
                <a:lnTo>
                  <a:pt x="703442" y="556772"/>
                </a:lnTo>
                <a:lnTo>
                  <a:pt x="704208" y="557812"/>
                </a:lnTo>
                <a:lnTo>
                  <a:pt x="705509" y="559577"/>
                </a:lnTo>
                <a:lnTo>
                  <a:pt x="706805" y="561336"/>
                </a:lnTo>
                <a:lnTo>
                  <a:pt x="694830" y="574671"/>
                </a:lnTo>
                <a:lnTo>
                  <a:pt x="689719" y="565169"/>
                </a:lnTo>
                <a:lnTo>
                  <a:pt x="688543" y="562983"/>
                </a:lnTo>
                <a:lnTo>
                  <a:pt x="686402" y="559005"/>
                </a:lnTo>
                <a:close/>
                <a:moveTo>
                  <a:pt x="671216" y="543380"/>
                </a:moveTo>
                <a:lnTo>
                  <a:pt x="672384" y="547339"/>
                </a:lnTo>
                <a:lnTo>
                  <a:pt x="673723" y="551877"/>
                </a:lnTo>
                <a:lnTo>
                  <a:pt x="676193" y="555594"/>
                </a:lnTo>
                <a:lnTo>
                  <a:pt x="678646" y="559287"/>
                </a:lnTo>
                <a:lnTo>
                  <a:pt x="668862" y="570211"/>
                </a:lnTo>
                <a:lnTo>
                  <a:pt x="666935" y="572551"/>
                </a:lnTo>
                <a:lnTo>
                  <a:pt x="659192" y="557394"/>
                </a:lnTo>
                <a:lnTo>
                  <a:pt x="667138" y="548133"/>
                </a:lnTo>
                <a:lnTo>
                  <a:pt x="669019" y="545942"/>
                </a:lnTo>
                <a:close/>
                <a:moveTo>
                  <a:pt x="1101057" y="542731"/>
                </a:moveTo>
                <a:lnTo>
                  <a:pt x="1103754" y="550018"/>
                </a:lnTo>
                <a:lnTo>
                  <a:pt x="1106271" y="556821"/>
                </a:lnTo>
                <a:lnTo>
                  <a:pt x="1097549" y="567564"/>
                </a:lnTo>
                <a:lnTo>
                  <a:pt x="1093243" y="558034"/>
                </a:lnTo>
                <a:lnTo>
                  <a:pt x="1092207" y="555742"/>
                </a:lnTo>
                <a:lnTo>
                  <a:pt x="1091458" y="554084"/>
                </a:lnTo>
                <a:lnTo>
                  <a:pt x="1096145" y="548540"/>
                </a:lnTo>
                <a:close/>
                <a:moveTo>
                  <a:pt x="878795" y="542626"/>
                </a:moveTo>
                <a:lnTo>
                  <a:pt x="878820" y="542975"/>
                </a:lnTo>
                <a:lnTo>
                  <a:pt x="879052" y="546190"/>
                </a:lnTo>
                <a:lnTo>
                  <a:pt x="879278" y="549316"/>
                </a:lnTo>
                <a:lnTo>
                  <a:pt x="878208" y="545071"/>
                </a:lnTo>
                <a:lnTo>
                  <a:pt x="877844" y="543626"/>
                </a:lnTo>
                <a:close/>
                <a:moveTo>
                  <a:pt x="1565036" y="542543"/>
                </a:moveTo>
                <a:lnTo>
                  <a:pt x="1583879" y="552250"/>
                </a:lnTo>
                <a:lnTo>
                  <a:pt x="1591671" y="555975"/>
                </a:lnTo>
                <a:lnTo>
                  <a:pt x="1592431" y="556346"/>
                </a:lnTo>
                <a:lnTo>
                  <a:pt x="1590510" y="557554"/>
                </a:lnTo>
                <a:lnTo>
                  <a:pt x="1586941" y="555806"/>
                </a:lnTo>
                <a:cubicBezTo>
                  <a:pt x="1584511" y="554807"/>
                  <a:pt x="1582137" y="553676"/>
                  <a:pt x="1579828" y="552419"/>
                </a:cubicBezTo>
                <a:lnTo>
                  <a:pt x="1564487" y="542949"/>
                </a:lnTo>
                <a:close/>
                <a:moveTo>
                  <a:pt x="854319" y="541667"/>
                </a:moveTo>
                <a:lnTo>
                  <a:pt x="855164" y="543135"/>
                </a:lnTo>
                <a:lnTo>
                  <a:pt x="850852" y="547677"/>
                </a:lnTo>
                <a:lnTo>
                  <a:pt x="846173" y="546290"/>
                </a:lnTo>
                <a:lnTo>
                  <a:pt x="848513" y="543839"/>
                </a:lnTo>
                <a:lnTo>
                  <a:pt x="850981" y="542916"/>
                </a:lnTo>
                <a:lnTo>
                  <a:pt x="852079" y="542505"/>
                </a:lnTo>
                <a:close/>
                <a:moveTo>
                  <a:pt x="1696571" y="541631"/>
                </a:moveTo>
                <a:lnTo>
                  <a:pt x="1757477" y="542744"/>
                </a:lnTo>
                <a:lnTo>
                  <a:pt x="1816235" y="550069"/>
                </a:lnTo>
                <a:lnTo>
                  <a:pt x="1843020" y="553893"/>
                </a:lnTo>
                <a:lnTo>
                  <a:pt x="1933887" y="572867"/>
                </a:lnTo>
                <a:lnTo>
                  <a:pt x="1946587" y="576131"/>
                </a:lnTo>
                <a:lnTo>
                  <a:pt x="1881744" y="563194"/>
                </a:lnTo>
                <a:cubicBezTo>
                  <a:pt x="1859604" y="559802"/>
                  <a:pt x="1837591" y="557067"/>
                  <a:pt x="1816338" y="555295"/>
                </a:cubicBezTo>
                <a:lnTo>
                  <a:pt x="1797218" y="554629"/>
                </a:lnTo>
                <a:lnTo>
                  <a:pt x="1785081" y="553398"/>
                </a:lnTo>
                <a:lnTo>
                  <a:pt x="1776918" y="553921"/>
                </a:lnTo>
                <a:lnTo>
                  <a:pt x="1755487" y="553174"/>
                </a:lnTo>
                <a:lnTo>
                  <a:pt x="1755483" y="553174"/>
                </a:lnTo>
                <a:lnTo>
                  <a:pt x="1755472" y="553174"/>
                </a:lnTo>
                <a:lnTo>
                  <a:pt x="1702994" y="558659"/>
                </a:lnTo>
                <a:lnTo>
                  <a:pt x="1702971" y="558660"/>
                </a:lnTo>
                <a:lnTo>
                  <a:pt x="1679781" y="567240"/>
                </a:lnTo>
                <a:lnTo>
                  <a:pt x="1649650" y="554155"/>
                </a:lnTo>
                <a:close/>
                <a:moveTo>
                  <a:pt x="587188" y="541619"/>
                </a:moveTo>
                <a:lnTo>
                  <a:pt x="590945" y="555431"/>
                </a:lnTo>
                <a:lnTo>
                  <a:pt x="593054" y="559425"/>
                </a:lnTo>
                <a:lnTo>
                  <a:pt x="591588" y="561140"/>
                </a:lnTo>
                <a:cubicBezTo>
                  <a:pt x="566749" y="591159"/>
                  <a:pt x="541437" y="622713"/>
                  <a:pt x="515740" y="655712"/>
                </a:cubicBezTo>
                <a:cubicBezTo>
                  <a:pt x="495929" y="681111"/>
                  <a:pt x="476455" y="706512"/>
                  <a:pt x="454949" y="734960"/>
                </a:cubicBezTo>
                <a:cubicBezTo>
                  <a:pt x="342286" y="882368"/>
                  <a:pt x="241124" y="1038219"/>
                  <a:pt x="152350" y="1201135"/>
                </a:cubicBezTo>
                <a:cubicBezTo>
                  <a:pt x="135417" y="1234240"/>
                  <a:pt x="118484" y="1265228"/>
                  <a:pt x="102058" y="1293887"/>
                </a:cubicBezTo>
                <a:lnTo>
                  <a:pt x="60913" y="1362499"/>
                </a:lnTo>
                <a:lnTo>
                  <a:pt x="60586" y="1361007"/>
                </a:lnTo>
                <a:lnTo>
                  <a:pt x="60408" y="1360197"/>
                </a:lnTo>
                <a:lnTo>
                  <a:pt x="60338" y="1359878"/>
                </a:lnTo>
                <a:lnTo>
                  <a:pt x="77082" y="1329321"/>
                </a:lnTo>
                <a:lnTo>
                  <a:pt x="100386" y="1286796"/>
                </a:lnTo>
                <a:cubicBezTo>
                  <a:pt x="116028" y="1257438"/>
                  <a:pt x="132200" y="1226197"/>
                  <a:pt x="149133" y="1192330"/>
                </a:cubicBezTo>
                <a:cubicBezTo>
                  <a:pt x="235471" y="1027151"/>
                  <a:pt x="335261" y="869364"/>
                  <a:pt x="447498" y="720566"/>
                </a:cubicBezTo>
                <a:cubicBezTo>
                  <a:pt x="465617" y="696182"/>
                  <a:pt x="486783" y="667903"/>
                  <a:pt x="507949" y="640640"/>
                </a:cubicBezTo>
                <a:cubicBezTo>
                  <a:pt x="533751" y="607303"/>
                  <a:pt x="559170" y="575465"/>
                  <a:pt x="584116" y="545217"/>
                </a:cubicBezTo>
                <a:lnTo>
                  <a:pt x="585424" y="543685"/>
                </a:lnTo>
                <a:close/>
                <a:moveTo>
                  <a:pt x="790417" y="541509"/>
                </a:moveTo>
                <a:lnTo>
                  <a:pt x="802477" y="546902"/>
                </a:lnTo>
                <a:lnTo>
                  <a:pt x="806078" y="548512"/>
                </a:lnTo>
                <a:lnTo>
                  <a:pt x="803017" y="551897"/>
                </a:lnTo>
                <a:lnTo>
                  <a:pt x="795341" y="560385"/>
                </a:lnTo>
                <a:lnTo>
                  <a:pt x="786719" y="548564"/>
                </a:lnTo>
                <a:lnTo>
                  <a:pt x="785833" y="547350"/>
                </a:lnTo>
                <a:lnTo>
                  <a:pt x="785480" y="546866"/>
                </a:lnTo>
                <a:close/>
                <a:moveTo>
                  <a:pt x="1079486" y="541152"/>
                </a:moveTo>
                <a:lnTo>
                  <a:pt x="1081183" y="544880"/>
                </a:lnTo>
                <a:lnTo>
                  <a:pt x="1085019" y="553307"/>
                </a:lnTo>
                <a:lnTo>
                  <a:pt x="1076440" y="563403"/>
                </a:lnTo>
                <a:lnTo>
                  <a:pt x="1071298" y="554073"/>
                </a:lnTo>
                <a:lnTo>
                  <a:pt x="1070058" y="551821"/>
                </a:lnTo>
                <a:close/>
                <a:moveTo>
                  <a:pt x="644144" y="541119"/>
                </a:moveTo>
                <a:lnTo>
                  <a:pt x="644195" y="541321"/>
                </a:lnTo>
                <a:lnTo>
                  <a:pt x="644278" y="541641"/>
                </a:lnTo>
                <a:lnTo>
                  <a:pt x="647402" y="547720"/>
                </a:lnTo>
                <a:lnTo>
                  <a:pt x="648895" y="550624"/>
                </a:lnTo>
                <a:lnTo>
                  <a:pt x="651926" y="556522"/>
                </a:lnTo>
                <a:lnTo>
                  <a:pt x="645377" y="563881"/>
                </a:lnTo>
                <a:lnTo>
                  <a:pt x="645377" y="563882"/>
                </a:lnTo>
                <a:lnTo>
                  <a:pt x="645367" y="563893"/>
                </a:lnTo>
                <a:lnTo>
                  <a:pt x="641867" y="568081"/>
                </a:lnTo>
                <a:lnTo>
                  <a:pt x="638281" y="572372"/>
                </a:lnTo>
                <a:lnTo>
                  <a:pt x="636417" y="568764"/>
                </a:lnTo>
                <a:lnTo>
                  <a:pt x="635381" y="566760"/>
                </a:lnTo>
                <a:lnTo>
                  <a:pt x="631950" y="556125"/>
                </a:lnTo>
                <a:lnTo>
                  <a:pt x="631733" y="555454"/>
                </a:lnTo>
                <a:lnTo>
                  <a:pt x="637762" y="548219"/>
                </a:lnTo>
                <a:lnTo>
                  <a:pt x="638460" y="547382"/>
                </a:lnTo>
                <a:close/>
                <a:moveTo>
                  <a:pt x="1523222" y="540316"/>
                </a:moveTo>
                <a:lnTo>
                  <a:pt x="1527649" y="545708"/>
                </a:lnTo>
                <a:lnTo>
                  <a:pt x="1540230" y="553846"/>
                </a:lnTo>
                <a:lnTo>
                  <a:pt x="1537679" y="555728"/>
                </a:lnTo>
                <a:lnTo>
                  <a:pt x="1525430" y="547297"/>
                </a:lnTo>
                <a:lnTo>
                  <a:pt x="1522635" y="540849"/>
                </a:lnTo>
                <a:lnTo>
                  <a:pt x="1522627" y="540829"/>
                </a:lnTo>
                <a:close/>
                <a:moveTo>
                  <a:pt x="1557753" y="538792"/>
                </a:moveTo>
                <a:lnTo>
                  <a:pt x="1559457" y="539669"/>
                </a:lnTo>
                <a:lnTo>
                  <a:pt x="1559328" y="539764"/>
                </a:lnTo>
                <a:close/>
                <a:moveTo>
                  <a:pt x="1055448" y="537732"/>
                </a:moveTo>
                <a:lnTo>
                  <a:pt x="1058503" y="543230"/>
                </a:lnTo>
                <a:lnTo>
                  <a:pt x="1059375" y="544800"/>
                </a:lnTo>
                <a:lnTo>
                  <a:pt x="1062612" y="550626"/>
                </a:lnTo>
                <a:lnTo>
                  <a:pt x="1055722" y="558429"/>
                </a:lnTo>
                <a:lnTo>
                  <a:pt x="1053388" y="561088"/>
                </a:lnTo>
                <a:lnTo>
                  <a:pt x="1045215" y="549089"/>
                </a:lnTo>
                <a:close/>
                <a:moveTo>
                  <a:pt x="844913" y="537583"/>
                </a:moveTo>
                <a:lnTo>
                  <a:pt x="843316" y="539242"/>
                </a:lnTo>
                <a:lnTo>
                  <a:pt x="842206" y="540395"/>
                </a:lnTo>
                <a:lnTo>
                  <a:pt x="841551" y="540250"/>
                </a:lnTo>
                <a:lnTo>
                  <a:pt x="834241" y="538630"/>
                </a:lnTo>
                <a:lnTo>
                  <a:pt x="834191" y="538497"/>
                </a:lnTo>
                <a:lnTo>
                  <a:pt x="834140" y="538359"/>
                </a:lnTo>
                <a:lnTo>
                  <a:pt x="838956" y="538012"/>
                </a:lnTo>
                <a:close/>
                <a:moveTo>
                  <a:pt x="1241060" y="537271"/>
                </a:moveTo>
                <a:lnTo>
                  <a:pt x="1240768" y="538713"/>
                </a:lnTo>
                <a:lnTo>
                  <a:pt x="1240304" y="539527"/>
                </a:lnTo>
                <a:lnTo>
                  <a:pt x="1234269" y="550101"/>
                </a:lnTo>
                <a:lnTo>
                  <a:pt x="1231281" y="554775"/>
                </a:lnTo>
                <a:lnTo>
                  <a:pt x="1230246" y="556395"/>
                </a:lnTo>
                <a:lnTo>
                  <a:pt x="1226194" y="562732"/>
                </a:lnTo>
                <a:lnTo>
                  <a:pt x="1233957" y="549437"/>
                </a:lnTo>
                <a:close/>
                <a:moveTo>
                  <a:pt x="1572795" y="536803"/>
                </a:moveTo>
                <a:lnTo>
                  <a:pt x="1601361" y="550734"/>
                </a:lnTo>
                <a:lnTo>
                  <a:pt x="1598543" y="552506"/>
                </a:lnTo>
                <a:lnTo>
                  <a:pt x="1594900" y="550727"/>
                </a:lnTo>
                <a:lnTo>
                  <a:pt x="1587110" y="547001"/>
                </a:lnTo>
                <a:lnTo>
                  <a:pt x="1570763" y="538306"/>
                </a:lnTo>
                <a:close/>
                <a:moveTo>
                  <a:pt x="779301" y="536538"/>
                </a:moveTo>
                <a:lnTo>
                  <a:pt x="784203" y="538730"/>
                </a:lnTo>
                <a:lnTo>
                  <a:pt x="781624" y="541578"/>
                </a:lnTo>
                <a:lnTo>
                  <a:pt x="780491" y="540025"/>
                </a:lnTo>
                <a:lnTo>
                  <a:pt x="780416" y="539922"/>
                </a:lnTo>
                <a:close/>
                <a:moveTo>
                  <a:pt x="1029834" y="536442"/>
                </a:moveTo>
                <a:lnTo>
                  <a:pt x="1037994" y="548422"/>
                </a:lnTo>
                <a:lnTo>
                  <a:pt x="1027271" y="560301"/>
                </a:lnTo>
                <a:lnTo>
                  <a:pt x="1018948" y="548323"/>
                </a:lnTo>
                <a:close/>
                <a:moveTo>
                  <a:pt x="1528327" y="535914"/>
                </a:moveTo>
                <a:lnTo>
                  <a:pt x="1536223" y="543316"/>
                </a:lnTo>
                <a:lnTo>
                  <a:pt x="1546355" y="549329"/>
                </a:lnTo>
                <a:lnTo>
                  <a:pt x="1544745" y="550517"/>
                </a:lnTo>
                <a:lnTo>
                  <a:pt x="1530954" y="541581"/>
                </a:lnTo>
                <a:lnTo>
                  <a:pt x="1527874" y="536305"/>
                </a:lnTo>
                <a:close/>
                <a:moveTo>
                  <a:pt x="1002878" y="534885"/>
                </a:moveTo>
                <a:lnTo>
                  <a:pt x="1005934" y="541508"/>
                </a:lnTo>
                <a:lnTo>
                  <a:pt x="1011282" y="549198"/>
                </a:lnTo>
                <a:lnTo>
                  <a:pt x="1002230" y="559085"/>
                </a:lnTo>
                <a:lnTo>
                  <a:pt x="994597" y="549862"/>
                </a:lnTo>
                <a:lnTo>
                  <a:pt x="992581" y="545989"/>
                </a:lnTo>
                <a:close/>
                <a:moveTo>
                  <a:pt x="978543" y="532423"/>
                </a:moveTo>
                <a:lnTo>
                  <a:pt x="985370" y="545552"/>
                </a:lnTo>
                <a:lnTo>
                  <a:pt x="975134" y="556576"/>
                </a:lnTo>
                <a:lnTo>
                  <a:pt x="969990" y="547772"/>
                </a:lnTo>
                <a:lnTo>
                  <a:pt x="967722" y="543890"/>
                </a:lnTo>
                <a:close/>
                <a:moveTo>
                  <a:pt x="875018" y="532398"/>
                </a:moveTo>
                <a:lnTo>
                  <a:pt x="876470" y="535186"/>
                </a:lnTo>
                <a:lnTo>
                  <a:pt x="876673" y="535576"/>
                </a:lnTo>
                <a:lnTo>
                  <a:pt x="876691" y="535611"/>
                </a:lnTo>
                <a:lnTo>
                  <a:pt x="876004" y="536329"/>
                </a:lnTo>
                <a:lnTo>
                  <a:pt x="875829" y="535634"/>
                </a:lnTo>
                <a:lnTo>
                  <a:pt x="875128" y="532838"/>
                </a:lnTo>
                <a:close/>
                <a:moveTo>
                  <a:pt x="1558776" y="531931"/>
                </a:moveTo>
                <a:lnTo>
                  <a:pt x="1564481" y="533170"/>
                </a:lnTo>
                <a:lnTo>
                  <a:pt x="1566818" y="533889"/>
                </a:lnTo>
                <a:lnTo>
                  <a:pt x="1567106" y="534029"/>
                </a:lnTo>
                <a:lnTo>
                  <a:pt x="1565269" y="535384"/>
                </a:lnTo>
                <a:close/>
                <a:moveTo>
                  <a:pt x="831732" y="531906"/>
                </a:moveTo>
                <a:lnTo>
                  <a:pt x="836884" y="532400"/>
                </a:lnTo>
                <a:lnTo>
                  <a:pt x="834640" y="532563"/>
                </a:lnTo>
                <a:lnTo>
                  <a:pt x="833553" y="532642"/>
                </a:lnTo>
                <a:lnTo>
                  <a:pt x="832048" y="532752"/>
                </a:lnTo>
                <a:close/>
                <a:moveTo>
                  <a:pt x="770354" y="531538"/>
                </a:moveTo>
                <a:lnTo>
                  <a:pt x="770858" y="533176"/>
                </a:lnTo>
                <a:lnTo>
                  <a:pt x="778421" y="545115"/>
                </a:lnTo>
                <a:lnTo>
                  <a:pt x="774003" y="549993"/>
                </a:lnTo>
                <a:lnTo>
                  <a:pt x="765641" y="559225"/>
                </a:lnTo>
                <a:lnTo>
                  <a:pt x="763719" y="557201"/>
                </a:lnTo>
                <a:lnTo>
                  <a:pt x="762977" y="556420"/>
                </a:lnTo>
                <a:lnTo>
                  <a:pt x="760568" y="551431"/>
                </a:lnTo>
                <a:lnTo>
                  <a:pt x="757600" y="545284"/>
                </a:lnTo>
                <a:close/>
                <a:moveTo>
                  <a:pt x="1533827" y="531174"/>
                </a:moveTo>
                <a:lnTo>
                  <a:pt x="1545836" y="540206"/>
                </a:lnTo>
                <a:lnTo>
                  <a:pt x="1553066" y="544381"/>
                </a:lnTo>
                <a:lnTo>
                  <a:pt x="1551271" y="545705"/>
                </a:lnTo>
                <a:lnTo>
                  <a:pt x="1537853" y="537348"/>
                </a:lnTo>
                <a:lnTo>
                  <a:pt x="1532990" y="531896"/>
                </a:lnTo>
                <a:close/>
                <a:moveTo>
                  <a:pt x="821388" y="530914"/>
                </a:moveTo>
                <a:lnTo>
                  <a:pt x="822445" y="531015"/>
                </a:lnTo>
                <a:lnTo>
                  <a:pt x="822010" y="531472"/>
                </a:lnTo>
                <a:lnTo>
                  <a:pt x="821900" y="531587"/>
                </a:lnTo>
                <a:lnTo>
                  <a:pt x="817206" y="531019"/>
                </a:lnTo>
                <a:close/>
                <a:moveTo>
                  <a:pt x="1512824" y="530711"/>
                </a:moveTo>
                <a:lnTo>
                  <a:pt x="1512825" y="530895"/>
                </a:lnTo>
                <a:lnTo>
                  <a:pt x="1512774" y="530744"/>
                </a:lnTo>
                <a:close/>
                <a:moveTo>
                  <a:pt x="926104" y="530209"/>
                </a:moveTo>
                <a:lnTo>
                  <a:pt x="929700" y="537783"/>
                </a:lnTo>
                <a:lnTo>
                  <a:pt x="931403" y="540152"/>
                </a:lnTo>
                <a:lnTo>
                  <a:pt x="931640" y="540482"/>
                </a:lnTo>
                <a:lnTo>
                  <a:pt x="931667" y="540520"/>
                </a:lnTo>
                <a:lnTo>
                  <a:pt x="920024" y="552833"/>
                </a:lnTo>
                <a:lnTo>
                  <a:pt x="915407" y="547190"/>
                </a:lnTo>
                <a:lnTo>
                  <a:pt x="914464" y="545379"/>
                </a:lnTo>
                <a:lnTo>
                  <a:pt x="924806" y="531901"/>
                </a:lnTo>
                <a:close/>
                <a:moveTo>
                  <a:pt x="1136954" y="529599"/>
                </a:moveTo>
                <a:lnTo>
                  <a:pt x="1139673" y="541994"/>
                </a:lnTo>
                <a:lnTo>
                  <a:pt x="1138717" y="543276"/>
                </a:lnTo>
                <a:lnTo>
                  <a:pt x="1129858" y="554269"/>
                </a:lnTo>
                <a:lnTo>
                  <a:pt x="1126576" y="542468"/>
                </a:lnTo>
                <a:close/>
                <a:moveTo>
                  <a:pt x="952181" y="528845"/>
                </a:moveTo>
                <a:lnTo>
                  <a:pt x="959826" y="541931"/>
                </a:lnTo>
                <a:lnTo>
                  <a:pt x="948087" y="554489"/>
                </a:lnTo>
                <a:lnTo>
                  <a:pt x="939306" y="542291"/>
                </a:lnTo>
                <a:close/>
                <a:moveTo>
                  <a:pt x="892238" y="528483"/>
                </a:moveTo>
                <a:lnTo>
                  <a:pt x="892228" y="528532"/>
                </a:lnTo>
                <a:lnTo>
                  <a:pt x="890211" y="538979"/>
                </a:lnTo>
                <a:lnTo>
                  <a:pt x="889591" y="542185"/>
                </a:lnTo>
                <a:lnTo>
                  <a:pt x="890185" y="534258"/>
                </a:lnTo>
                <a:lnTo>
                  <a:pt x="890478" y="530334"/>
                </a:lnTo>
                <a:close/>
                <a:moveTo>
                  <a:pt x="742789" y="528001"/>
                </a:moveTo>
                <a:lnTo>
                  <a:pt x="750368" y="543650"/>
                </a:lnTo>
                <a:lnTo>
                  <a:pt x="739861" y="555214"/>
                </a:lnTo>
                <a:lnTo>
                  <a:pt x="737653" y="557644"/>
                </a:lnTo>
                <a:lnTo>
                  <a:pt x="729886" y="541842"/>
                </a:lnTo>
                <a:close/>
                <a:moveTo>
                  <a:pt x="1175890" y="527562"/>
                </a:moveTo>
                <a:lnTo>
                  <a:pt x="1176987" y="537135"/>
                </a:lnTo>
                <a:lnTo>
                  <a:pt x="1177113" y="538234"/>
                </a:lnTo>
                <a:lnTo>
                  <a:pt x="1177250" y="539424"/>
                </a:lnTo>
                <a:lnTo>
                  <a:pt x="1169366" y="552927"/>
                </a:lnTo>
                <a:lnTo>
                  <a:pt x="1167401" y="555742"/>
                </a:lnTo>
                <a:lnTo>
                  <a:pt x="1166373" y="548188"/>
                </a:lnTo>
                <a:lnTo>
                  <a:pt x="1165686" y="543143"/>
                </a:lnTo>
                <a:lnTo>
                  <a:pt x="1169029" y="538532"/>
                </a:lnTo>
                <a:close/>
                <a:moveTo>
                  <a:pt x="1523009" y="527535"/>
                </a:moveTo>
                <a:lnTo>
                  <a:pt x="1523217" y="528323"/>
                </a:lnTo>
                <a:lnTo>
                  <a:pt x="1522792" y="527595"/>
                </a:lnTo>
                <a:close/>
                <a:moveTo>
                  <a:pt x="1157409" y="527293"/>
                </a:moveTo>
                <a:lnTo>
                  <a:pt x="1159438" y="541936"/>
                </a:lnTo>
                <a:lnTo>
                  <a:pt x="1149386" y="556482"/>
                </a:lnTo>
                <a:lnTo>
                  <a:pt x="1148833" y="557278"/>
                </a:lnTo>
                <a:lnTo>
                  <a:pt x="1147212" y="549819"/>
                </a:lnTo>
                <a:lnTo>
                  <a:pt x="1146763" y="547752"/>
                </a:lnTo>
                <a:lnTo>
                  <a:pt x="1145725" y="542978"/>
                </a:lnTo>
                <a:lnTo>
                  <a:pt x="1150400" y="536671"/>
                </a:lnTo>
                <a:close/>
                <a:moveTo>
                  <a:pt x="716316" y="526196"/>
                </a:moveTo>
                <a:lnTo>
                  <a:pt x="724109" y="542065"/>
                </a:lnTo>
                <a:lnTo>
                  <a:pt x="711332" y="556294"/>
                </a:lnTo>
                <a:lnTo>
                  <a:pt x="710360" y="554519"/>
                </a:lnTo>
                <a:lnTo>
                  <a:pt x="704674" y="544136"/>
                </a:lnTo>
                <a:lnTo>
                  <a:pt x="702905" y="540905"/>
                </a:lnTo>
                <a:lnTo>
                  <a:pt x="713683" y="529084"/>
                </a:lnTo>
                <a:close/>
                <a:moveTo>
                  <a:pt x="1529596" y="525717"/>
                </a:moveTo>
                <a:lnTo>
                  <a:pt x="1530078" y="526759"/>
                </a:lnTo>
                <a:lnTo>
                  <a:pt x="1529135" y="527575"/>
                </a:lnTo>
                <a:lnTo>
                  <a:pt x="1527896" y="526186"/>
                </a:lnTo>
                <a:close/>
                <a:moveTo>
                  <a:pt x="1116011" y="525046"/>
                </a:moveTo>
                <a:lnTo>
                  <a:pt x="1119074" y="536671"/>
                </a:lnTo>
                <a:lnTo>
                  <a:pt x="1119984" y="539928"/>
                </a:lnTo>
                <a:lnTo>
                  <a:pt x="1110480" y="551636"/>
                </a:lnTo>
                <a:lnTo>
                  <a:pt x="1105322" y="537688"/>
                </a:lnTo>
                <a:lnTo>
                  <a:pt x="1113287" y="528267"/>
                </a:lnTo>
                <a:close/>
                <a:moveTo>
                  <a:pt x="1101330" y="524955"/>
                </a:moveTo>
                <a:lnTo>
                  <a:pt x="1101161" y="525447"/>
                </a:lnTo>
                <a:lnTo>
                  <a:pt x="1100984" y="525959"/>
                </a:lnTo>
                <a:lnTo>
                  <a:pt x="1100849" y="525595"/>
                </a:lnTo>
                <a:close/>
                <a:moveTo>
                  <a:pt x="1094278" y="524412"/>
                </a:moveTo>
                <a:lnTo>
                  <a:pt x="1098918" y="536949"/>
                </a:lnTo>
                <a:lnTo>
                  <a:pt x="1088993" y="548629"/>
                </a:lnTo>
                <a:lnTo>
                  <a:pt x="1088401" y="547317"/>
                </a:lnTo>
                <a:lnTo>
                  <a:pt x="1083541" y="536563"/>
                </a:lnTo>
                <a:close/>
                <a:moveTo>
                  <a:pt x="812073" y="523293"/>
                </a:moveTo>
                <a:lnTo>
                  <a:pt x="820326" y="525018"/>
                </a:lnTo>
                <a:lnTo>
                  <a:pt x="816984" y="525104"/>
                </a:lnTo>
                <a:lnTo>
                  <a:pt x="809091" y="525305"/>
                </a:lnTo>
                <a:lnTo>
                  <a:pt x="805260" y="525403"/>
                </a:lnTo>
                <a:lnTo>
                  <a:pt x="805782" y="524837"/>
                </a:lnTo>
                <a:close/>
                <a:moveTo>
                  <a:pt x="885168" y="522564"/>
                </a:moveTo>
                <a:lnTo>
                  <a:pt x="885168" y="522565"/>
                </a:lnTo>
                <a:lnTo>
                  <a:pt x="885052" y="524177"/>
                </a:lnTo>
                <a:lnTo>
                  <a:pt x="884843" y="527095"/>
                </a:lnTo>
                <a:lnTo>
                  <a:pt x="884548" y="527403"/>
                </a:lnTo>
                <a:lnTo>
                  <a:pt x="883602" y="528392"/>
                </a:lnTo>
                <a:lnTo>
                  <a:pt x="883363" y="524985"/>
                </a:lnTo>
                <a:close/>
                <a:moveTo>
                  <a:pt x="792336" y="521903"/>
                </a:moveTo>
                <a:lnTo>
                  <a:pt x="792442" y="522094"/>
                </a:lnTo>
                <a:lnTo>
                  <a:pt x="791831" y="522245"/>
                </a:lnTo>
                <a:lnTo>
                  <a:pt x="791757" y="522263"/>
                </a:lnTo>
                <a:close/>
                <a:moveTo>
                  <a:pt x="1194726" y="521810"/>
                </a:moveTo>
                <a:lnTo>
                  <a:pt x="1195106" y="526213"/>
                </a:lnTo>
                <a:lnTo>
                  <a:pt x="1194387" y="534193"/>
                </a:lnTo>
                <a:lnTo>
                  <a:pt x="1193596" y="542968"/>
                </a:lnTo>
                <a:lnTo>
                  <a:pt x="1192489" y="555242"/>
                </a:lnTo>
                <a:lnTo>
                  <a:pt x="1187950" y="562621"/>
                </a:lnTo>
                <a:lnTo>
                  <a:pt x="1182760" y="571059"/>
                </a:lnTo>
                <a:lnTo>
                  <a:pt x="1184119" y="548713"/>
                </a:lnTo>
                <a:lnTo>
                  <a:pt x="1183601" y="544014"/>
                </a:lnTo>
                <a:lnTo>
                  <a:pt x="1183310" y="541369"/>
                </a:lnTo>
                <a:close/>
                <a:moveTo>
                  <a:pt x="1070507" y="521425"/>
                </a:moveTo>
                <a:lnTo>
                  <a:pt x="1076176" y="533880"/>
                </a:lnTo>
                <a:lnTo>
                  <a:pt x="1076591" y="534791"/>
                </a:lnTo>
                <a:lnTo>
                  <a:pt x="1075288" y="536268"/>
                </a:lnTo>
                <a:lnTo>
                  <a:pt x="1066791" y="545892"/>
                </a:lnTo>
                <a:lnTo>
                  <a:pt x="1059731" y="533080"/>
                </a:lnTo>
                <a:lnTo>
                  <a:pt x="1060630" y="532108"/>
                </a:lnTo>
                <a:lnTo>
                  <a:pt x="1062452" y="530137"/>
                </a:lnTo>
                <a:close/>
                <a:moveTo>
                  <a:pt x="749938" y="520331"/>
                </a:moveTo>
                <a:lnTo>
                  <a:pt x="753310" y="521840"/>
                </a:lnTo>
                <a:lnTo>
                  <a:pt x="757732" y="523819"/>
                </a:lnTo>
                <a:lnTo>
                  <a:pt x="756194" y="523633"/>
                </a:lnTo>
                <a:lnTo>
                  <a:pt x="762593" y="526494"/>
                </a:lnTo>
                <a:lnTo>
                  <a:pt x="761952" y="526510"/>
                </a:lnTo>
                <a:lnTo>
                  <a:pt x="764789" y="527777"/>
                </a:lnTo>
                <a:lnTo>
                  <a:pt x="754575" y="539019"/>
                </a:lnTo>
                <a:lnTo>
                  <a:pt x="749592" y="528699"/>
                </a:lnTo>
                <a:lnTo>
                  <a:pt x="747049" y="523430"/>
                </a:lnTo>
                <a:close/>
                <a:moveTo>
                  <a:pt x="691217" y="520072"/>
                </a:moveTo>
                <a:lnTo>
                  <a:pt x="691290" y="520293"/>
                </a:lnTo>
                <a:lnTo>
                  <a:pt x="693543" y="527055"/>
                </a:lnTo>
                <a:lnTo>
                  <a:pt x="697331" y="538426"/>
                </a:lnTo>
                <a:lnTo>
                  <a:pt x="683587" y="553771"/>
                </a:lnTo>
                <a:lnTo>
                  <a:pt x="675384" y="538523"/>
                </a:lnTo>
                <a:lnTo>
                  <a:pt x="677691" y="535835"/>
                </a:lnTo>
                <a:lnTo>
                  <a:pt x="685571" y="526651"/>
                </a:lnTo>
                <a:close/>
                <a:moveTo>
                  <a:pt x="1045578" y="519967"/>
                </a:moveTo>
                <a:lnTo>
                  <a:pt x="1052481" y="532392"/>
                </a:lnTo>
                <a:lnTo>
                  <a:pt x="1051825" y="533099"/>
                </a:lnTo>
                <a:lnTo>
                  <a:pt x="1041851" y="544150"/>
                </a:lnTo>
                <a:lnTo>
                  <a:pt x="1038383" y="539058"/>
                </a:lnTo>
                <a:lnTo>
                  <a:pt x="1036262" y="535945"/>
                </a:lnTo>
                <a:lnTo>
                  <a:pt x="1033733" y="532232"/>
                </a:lnTo>
                <a:lnTo>
                  <a:pt x="1043625" y="521990"/>
                </a:lnTo>
                <a:close/>
                <a:moveTo>
                  <a:pt x="664071" y="519160"/>
                </a:moveTo>
                <a:lnTo>
                  <a:pt x="669325" y="536967"/>
                </a:lnTo>
                <a:lnTo>
                  <a:pt x="656259" y="551652"/>
                </a:lnTo>
                <a:lnTo>
                  <a:pt x="649494" y="538411"/>
                </a:lnTo>
                <a:lnTo>
                  <a:pt x="649341" y="537807"/>
                </a:lnTo>
                <a:lnTo>
                  <a:pt x="648862" y="535920"/>
                </a:lnTo>
                <a:lnTo>
                  <a:pt x="656182" y="527853"/>
                </a:lnTo>
                <a:close/>
                <a:moveTo>
                  <a:pt x="1510110" y="519131"/>
                </a:moveTo>
                <a:lnTo>
                  <a:pt x="1509939" y="519274"/>
                </a:lnTo>
                <a:lnTo>
                  <a:pt x="1509825" y="519320"/>
                </a:lnTo>
                <a:close/>
                <a:moveTo>
                  <a:pt x="1229212" y="517724"/>
                </a:moveTo>
                <a:lnTo>
                  <a:pt x="1229050" y="518464"/>
                </a:lnTo>
                <a:lnTo>
                  <a:pt x="1214530" y="544487"/>
                </a:lnTo>
                <a:lnTo>
                  <a:pt x="1214530" y="544486"/>
                </a:lnTo>
                <a:lnTo>
                  <a:pt x="1214583" y="544082"/>
                </a:lnTo>
                <a:lnTo>
                  <a:pt x="1217093" y="539559"/>
                </a:lnTo>
                <a:close/>
                <a:moveTo>
                  <a:pt x="1019552" y="517439"/>
                </a:moveTo>
                <a:lnTo>
                  <a:pt x="1023551" y="527218"/>
                </a:lnTo>
                <a:lnTo>
                  <a:pt x="1023759" y="527524"/>
                </a:lnTo>
                <a:lnTo>
                  <a:pt x="1023943" y="527793"/>
                </a:lnTo>
                <a:lnTo>
                  <a:pt x="1026901" y="532136"/>
                </a:lnTo>
                <a:lnTo>
                  <a:pt x="1026896" y="532141"/>
                </a:lnTo>
                <a:lnTo>
                  <a:pt x="1026562" y="532506"/>
                </a:lnTo>
                <a:lnTo>
                  <a:pt x="1015986" y="544059"/>
                </a:lnTo>
                <a:lnTo>
                  <a:pt x="1015982" y="544053"/>
                </a:lnTo>
                <a:lnTo>
                  <a:pt x="1011672" y="537850"/>
                </a:lnTo>
                <a:lnTo>
                  <a:pt x="1007836" y="529538"/>
                </a:lnTo>
                <a:lnTo>
                  <a:pt x="1013113" y="523848"/>
                </a:lnTo>
                <a:lnTo>
                  <a:pt x="1015974" y="521000"/>
                </a:lnTo>
                <a:close/>
                <a:moveTo>
                  <a:pt x="1677697" y="517155"/>
                </a:moveTo>
                <a:lnTo>
                  <a:pt x="1677711" y="517156"/>
                </a:lnTo>
                <a:lnTo>
                  <a:pt x="1740468" y="522151"/>
                </a:lnTo>
                <a:lnTo>
                  <a:pt x="1762209" y="525612"/>
                </a:lnTo>
                <a:lnTo>
                  <a:pt x="1804884" y="533789"/>
                </a:lnTo>
                <a:lnTo>
                  <a:pt x="1919906" y="561204"/>
                </a:lnTo>
                <a:lnTo>
                  <a:pt x="1967682" y="575014"/>
                </a:lnTo>
                <a:lnTo>
                  <a:pt x="1861238" y="550282"/>
                </a:lnTo>
                <a:cubicBezTo>
                  <a:pt x="1815887" y="541615"/>
                  <a:pt x="1771654" y="535503"/>
                  <a:pt x="1733913" y="534479"/>
                </a:cubicBezTo>
                <a:lnTo>
                  <a:pt x="1733905" y="534479"/>
                </a:lnTo>
                <a:lnTo>
                  <a:pt x="1733901" y="534479"/>
                </a:lnTo>
                <a:lnTo>
                  <a:pt x="1733896" y="534479"/>
                </a:lnTo>
                <a:lnTo>
                  <a:pt x="1733893" y="534479"/>
                </a:lnTo>
                <a:cubicBezTo>
                  <a:pt x="1696158" y="533455"/>
                  <a:pt x="1664912" y="537519"/>
                  <a:pt x="1645528" y="549203"/>
                </a:cubicBezTo>
                <a:lnTo>
                  <a:pt x="1643753" y="551595"/>
                </a:lnTo>
                <a:lnTo>
                  <a:pt x="1621064" y="541743"/>
                </a:lnTo>
                <a:lnTo>
                  <a:pt x="1632491" y="526343"/>
                </a:lnTo>
                <a:close/>
                <a:moveTo>
                  <a:pt x="580422" y="516749"/>
                </a:moveTo>
                <a:lnTo>
                  <a:pt x="585448" y="535225"/>
                </a:lnTo>
                <a:lnTo>
                  <a:pt x="580795" y="540670"/>
                </a:lnTo>
                <a:lnTo>
                  <a:pt x="580241" y="541317"/>
                </a:lnTo>
                <a:cubicBezTo>
                  <a:pt x="555183" y="571669"/>
                  <a:pt x="529645" y="603620"/>
                  <a:pt x="503716" y="637085"/>
                </a:cubicBezTo>
                <a:cubicBezTo>
                  <a:pt x="482550" y="664516"/>
                  <a:pt x="461384" y="692795"/>
                  <a:pt x="443096" y="717010"/>
                </a:cubicBezTo>
                <a:cubicBezTo>
                  <a:pt x="330367" y="866313"/>
                  <a:pt x="230066" y="1024605"/>
                  <a:pt x="143206" y="1190298"/>
                </a:cubicBezTo>
                <a:cubicBezTo>
                  <a:pt x="126357" y="1223741"/>
                  <a:pt x="110228" y="1254982"/>
                  <a:pt x="94607" y="1284425"/>
                </a:cubicBezTo>
                <a:lnTo>
                  <a:pt x="88476" y="1295641"/>
                </a:lnTo>
                <a:lnTo>
                  <a:pt x="75021" y="1320258"/>
                </a:lnTo>
                <a:lnTo>
                  <a:pt x="58890" y="1349769"/>
                </a:lnTo>
                <a:lnTo>
                  <a:pt x="58769" y="1348711"/>
                </a:lnTo>
                <a:lnTo>
                  <a:pt x="58465" y="1346048"/>
                </a:lnTo>
                <a:lnTo>
                  <a:pt x="69806" y="1323310"/>
                </a:lnTo>
                <a:lnTo>
                  <a:pt x="93761" y="1275282"/>
                </a:lnTo>
                <a:cubicBezTo>
                  <a:pt x="107815" y="1246813"/>
                  <a:pt x="123225" y="1215359"/>
                  <a:pt x="140158" y="1180646"/>
                </a:cubicBezTo>
                <a:cubicBezTo>
                  <a:pt x="224759" y="1013085"/>
                  <a:pt x="323678" y="853149"/>
                  <a:pt x="435815" y="702617"/>
                </a:cubicBezTo>
                <a:cubicBezTo>
                  <a:pt x="453763" y="678402"/>
                  <a:pt x="475100" y="649785"/>
                  <a:pt x="496435" y="621846"/>
                </a:cubicBezTo>
                <a:cubicBezTo>
                  <a:pt x="521962" y="588572"/>
                  <a:pt x="547243" y="556729"/>
                  <a:pt x="572159" y="526431"/>
                </a:cubicBezTo>
                <a:close/>
                <a:moveTo>
                  <a:pt x="637721" y="516058"/>
                </a:moveTo>
                <a:lnTo>
                  <a:pt x="642013" y="532803"/>
                </a:lnTo>
                <a:lnTo>
                  <a:pt x="642378" y="534228"/>
                </a:lnTo>
                <a:lnTo>
                  <a:pt x="642455" y="534531"/>
                </a:lnTo>
                <a:lnTo>
                  <a:pt x="633565" y="544522"/>
                </a:lnTo>
                <a:lnTo>
                  <a:pt x="633555" y="544534"/>
                </a:lnTo>
                <a:lnTo>
                  <a:pt x="629702" y="549156"/>
                </a:lnTo>
                <a:lnTo>
                  <a:pt x="625533" y="536236"/>
                </a:lnTo>
                <a:lnTo>
                  <a:pt x="624143" y="531930"/>
                </a:lnTo>
                <a:close/>
                <a:moveTo>
                  <a:pt x="994125" y="515912"/>
                </a:moveTo>
                <a:lnTo>
                  <a:pt x="1000354" y="529414"/>
                </a:lnTo>
                <a:lnTo>
                  <a:pt x="989846" y="540731"/>
                </a:lnTo>
                <a:lnTo>
                  <a:pt x="983427" y="528392"/>
                </a:lnTo>
                <a:lnTo>
                  <a:pt x="983053" y="527674"/>
                </a:lnTo>
                <a:lnTo>
                  <a:pt x="983043" y="527655"/>
                </a:lnTo>
                <a:lnTo>
                  <a:pt x="990857" y="519375"/>
                </a:lnTo>
                <a:close/>
                <a:moveTo>
                  <a:pt x="802082" y="515841"/>
                </a:moveTo>
                <a:lnTo>
                  <a:pt x="804549" y="516539"/>
                </a:lnTo>
                <a:lnTo>
                  <a:pt x="802829" y="518331"/>
                </a:lnTo>
                <a:lnTo>
                  <a:pt x="801325" y="519898"/>
                </a:lnTo>
                <a:lnTo>
                  <a:pt x="799236" y="520414"/>
                </a:lnTo>
                <a:lnTo>
                  <a:pt x="798231" y="520663"/>
                </a:lnTo>
                <a:lnTo>
                  <a:pt x="797915" y="519664"/>
                </a:lnTo>
                <a:lnTo>
                  <a:pt x="797590" y="518635"/>
                </a:lnTo>
                <a:close/>
                <a:moveTo>
                  <a:pt x="893603" y="515815"/>
                </a:moveTo>
                <a:lnTo>
                  <a:pt x="894321" y="517194"/>
                </a:lnTo>
                <a:lnTo>
                  <a:pt x="891219" y="520434"/>
                </a:lnTo>
                <a:lnTo>
                  <a:pt x="891322" y="519060"/>
                </a:lnTo>
                <a:close/>
                <a:moveTo>
                  <a:pt x="1102635" y="514955"/>
                </a:moveTo>
                <a:lnTo>
                  <a:pt x="1103577" y="515379"/>
                </a:lnTo>
                <a:lnTo>
                  <a:pt x="1100209" y="523355"/>
                </a:lnTo>
                <a:lnTo>
                  <a:pt x="1100110" y="523589"/>
                </a:lnTo>
                <a:lnTo>
                  <a:pt x="1100108" y="523593"/>
                </a:lnTo>
                <a:lnTo>
                  <a:pt x="1098602" y="519519"/>
                </a:lnTo>
                <a:close/>
                <a:moveTo>
                  <a:pt x="789209" y="513352"/>
                </a:moveTo>
                <a:lnTo>
                  <a:pt x="790047" y="516232"/>
                </a:lnTo>
                <a:lnTo>
                  <a:pt x="785346" y="519099"/>
                </a:lnTo>
                <a:lnTo>
                  <a:pt x="787833" y="515400"/>
                </a:lnTo>
                <a:close/>
                <a:moveTo>
                  <a:pt x="1112733" y="512608"/>
                </a:moveTo>
                <a:lnTo>
                  <a:pt x="1114359" y="518777"/>
                </a:lnTo>
                <a:lnTo>
                  <a:pt x="1103189" y="531922"/>
                </a:lnTo>
                <a:lnTo>
                  <a:pt x="1101127" y="526345"/>
                </a:lnTo>
                <a:lnTo>
                  <a:pt x="1101190" y="526261"/>
                </a:lnTo>
                <a:lnTo>
                  <a:pt x="1103906" y="522664"/>
                </a:lnTo>
                <a:lnTo>
                  <a:pt x="1103834" y="523124"/>
                </a:lnTo>
                <a:lnTo>
                  <a:pt x="1105038" y="521531"/>
                </a:lnTo>
                <a:lnTo>
                  <a:pt x="1105021" y="521941"/>
                </a:lnTo>
                <a:lnTo>
                  <a:pt x="1105836" y="520873"/>
                </a:lnTo>
                <a:lnTo>
                  <a:pt x="1105869" y="521260"/>
                </a:lnTo>
                <a:lnTo>
                  <a:pt x="1106472" y="520468"/>
                </a:lnTo>
                <a:lnTo>
                  <a:pt x="1106544" y="520754"/>
                </a:lnTo>
                <a:lnTo>
                  <a:pt x="1108831" y="517743"/>
                </a:lnTo>
                <a:lnTo>
                  <a:pt x="1112133" y="519229"/>
                </a:lnTo>
                <a:lnTo>
                  <a:pt x="1111034" y="514846"/>
                </a:lnTo>
                <a:lnTo>
                  <a:pt x="1112535" y="512869"/>
                </a:lnTo>
                <a:close/>
                <a:moveTo>
                  <a:pt x="968061" y="512262"/>
                </a:moveTo>
                <a:lnTo>
                  <a:pt x="975030" y="525665"/>
                </a:lnTo>
                <a:lnTo>
                  <a:pt x="963980" y="537486"/>
                </a:lnTo>
                <a:lnTo>
                  <a:pt x="956374" y="524467"/>
                </a:lnTo>
                <a:lnTo>
                  <a:pt x="962717" y="517843"/>
                </a:lnTo>
                <a:close/>
                <a:moveTo>
                  <a:pt x="1095771" y="511866"/>
                </a:moveTo>
                <a:lnTo>
                  <a:pt x="1095935" y="511940"/>
                </a:lnTo>
                <a:lnTo>
                  <a:pt x="1096529" y="512207"/>
                </a:lnTo>
                <a:lnTo>
                  <a:pt x="1096084" y="512712"/>
                </a:lnTo>
                <a:lnTo>
                  <a:pt x="1095933" y="512303"/>
                </a:lnTo>
                <a:close/>
                <a:moveTo>
                  <a:pt x="941361" y="510326"/>
                </a:moveTo>
                <a:lnTo>
                  <a:pt x="948563" y="522652"/>
                </a:lnTo>
                <a:lnTo>
                  <a:pt x="935281" y="536699"/>
                </a:lnTo>
                <a:lnTo>
                  <a:pt x="935275" y="536691"/>
                </a:lnTo>
                <a:lnTo>
                  <a:pt x="934467" y="535569"/>
                </a:lnTo>
                <a:lnTo>
                  <a:pt x="929694" y="525532"/>
                </a:lnTo>
                <a:close/>
                <a:moveTo>
                  <a:pt x="794420" y="508621"/>
                </a:moveTo>
                <a:lnTo>
                  <a:pt x="799602" y="510403"/>
                </a:lnTo>
                <a:lnTo>
                  <a:pt x="796467" y="512315"/>
                </a:lnTo>
                <a:lnTo>
                  <a:pt x="795731" y="512764"/>
                </a:lnTo>
                <a:close/>
                <a:moveTo>
                  <a:pt x="1153934" y="508422"/>
                </a:moveTo>
                <a:lnTo>
                  <a:pt x="1156261" y="519731"/>
                </a:lnTo>
                <a:lnTo>
                  <a:pt x="1146168" y="533285"/>
                </a:lnTo>
                <a:lnTo>
                  <a:pt x="1144194" y="535931"/>
                </a:lnTo>
                <a:lnTo>
                  <a:pt x="1144138" y="535673"/>
                </a:lnTo>
                <a:lnTo>
                  <a:pt x="1141562" y="523823"/>
                </a:lnTo>
                <a:lnTo>
                  <a:pt x="1146166" y="518045"/>
                </a:lnTo>
                <a:close/>
                <a:moveTo>
                  <a:pt x="762693" y="506648"/>
                </a:moveTo>
                <a:lnTo>
                  <a:pt x="768019" y="523954"/>
                </a:lnTo>
                <a:lnTo>
                  <a:pt x="750235" y="520012"/>
                </a:lnTo>
                <a:close/>
                <a:moveTo>
                  <a:pt x="1084172" y="506647"/>
                </a:moveTo>
                <a:lnTo>
                  <a:pt x="1088410" y="508554"/>
                </a:lnTo>
                <a:lnTo>
                  <a:pt x="1091761" y="517609"/>
                </a:lnTo>
                <a:lnTo>
                  <a:pt x="1080659" y="530184"/>
                </a:lnTo>
                <a:lnTo>
                  <a:pt x="1079020" y="526557"/>
                </a:lnTo>
                <a:lnTo>
                  <a:pt x="1074668" y="516925"/>
                </a:lnTo>
                <a:lnTo>
                  <a:pt x="1079136" y="512093"/>
                </a:lnTo>
                <a:close/>
                <a:moveTo>
                  <a:pt x="1131857" y="506363"/>
                </a:moveTo>
                <a:lnTo>
                  <a:pt x="1135128" y="521276"/>
                </a:lnTo>
                <a:lnTo>
                  <a:pt x="1132113" y="524987"/>
                </a:lnTo>
                <a:lnTo>
                  <a:pt x="1124372" y="534522"/>
                </a:lnTo>
                <a:lnTo>
                  <a:pt x="1120465" y="519779"/>
                </a:lnTo>
                <a:lnTo>
                  <a:pt x="1129233" y="509409"/>
                </a:lnTo>
                <a:close/>
                <a:moveTo>
                  <a:pt x="734896" y="505818"/>
                </a:moveTo>
                <a:lnTo>
                  <a:pt x="735140" y="506794"/>
                </a:lnTo>
                <a:lnTo>
                  <a:pt x="736069" y="510508"/>
                </a:lnTo>
                <a:lnTo>
                  <a:pt x="737940" y="517990"/>
                </a:lnTo>
                <a:lnTo>
                  <a:pt x="738262" y="518654"/>
                </a:lnTo>
                <a:lnTo>
                  <a:pt x="740669" y="523623"/>
                </a:lnTo>
                <a:lnTo>
                  <a:pt x="727913" y="537829"/>
                </a:lnTo>
                <a:lnTo>
                  <a:pt x="725743" y="533413"/>
                </a:lnTo>
                <a:lnTo>
                  <a:pt x="720136" y="522006"/>
                </a:lnTo>
                <a:close/>
                <a:moveTo>
                  <a:pt x="1173245" y="504502"/>
                </a:moveTo>
                <a:lnTo>
                  <a:pt x="1174799" y="518054"/>
                </a:lnTo>
                <a:lnTo>
                  <a:pt x="1171676" y="523042"/>
                </a:lnTo>
                <a:lnTo>
                  <a:pt x="1164508" y="534490"/>
                </a:lnTo>
                <a:lnTo>
                  <a:pt x="1163707" y="528613"/>
                </a:lnTo>
                <a:lnTo>
                  <a:pt x="1163280" y="525476"/>
                </a:lnTo>
                <a:lnTo>
                  <a:pt x="1162696" y="521187"/>
                </a:lnTo>
                <a:lnTo>
                  <a:pt x="1162537" y="520415"/>
                </a:lnTo>
                <a:close/>
                <a:moveTo>
                  <a:pt x="1062070" y="502890"/>
                </a:moveTo>
                <a:lnTo>
                  <a:pt x="1067922" y="515747"/>
                </a:lnTo>
                <a:lnTo>
                  <a:pt x="1060219" y="524051"/>
                </a:lnTo>
                <a:lnTo>
                  <a:pt x="1056792" y="527746"/>
                </a:lnTo>
                <a:lnTo>
                  <a:pt x="1055381" y="525187"/>
                </a:lnTo>
                <a:lnTo>
                  <a:pt x="1051405" y="517970"/>
                </a:lnTo>
                <a:lnTo>
                  <a:pt x="1049989" y="515400"/>
                </a:lnTo>
                <a:close/>
                <a:moveTo>
                  <a:pt x="784304" y="501112"/>
                </a:moveTo>
                <a:lnTo>
                  <a:pt x="785821" y="501700"/>
                </a:lnTo>
                <a:lnTo>
                  <a:pt x="786174" y="502915"/>
                </a:lnTo>
                <a:lnTo>
                  <a:pt x="786466" y="503918"/>
                </a:lnTo>
                <a:lnTo>
                  <a:pt x="785131" y="505388"/>
                </a:lnTo>
                <a:lnTo>
                  <a:pt x="782485" y="508300"/>
                </a:lnTo>
                <a:close/>
                <a:moveTo>
                  <a:pt x="709118" y="500696"/>
                </a:moveTo>
                <a:lnTo>
                  <a:pt x="711506" y="510219"/>
                </a:lnTo>
                <a:lnTo>
                  <a:pt x="713931" y="519892"/>
                </a:lnTo>
                <a:lnTo>
                  <a:pt x="699947" y="535504"/>
                </a:lnTo>
                <a:lnTo>
                  <a:pt x="698385" y="532652"/>
                </a:lnTo>
                <a:lnTo>
                  <a:pt x="695819" y="522949"/>
                </a:lnTo>
                <a:lnTo>
                  <a:pt x="695090" y="520191"/>
                </a:lnTo>
                <a:lnTo>
                  <a:pt x="694201" y="516830"/>
                </a:lnTo>
                <a:close/>
                <a:moveTo>
                  <a:pt x="1192876" y="500402"/>
                </a:moveTo>
                <a:lnTo>
                  <a:pt x="1193296" y="505261"/>
                </a:lnTo>
                <a:lnTo>
                  <a:pt x="1193532" y="507990"/>
                </a:lnTo>
                <a:lnTo>
                  <a:pt x="1193798" y="511079"/>
                </a:lnTo>
                <a:lnTo>
                  <a:pt x="1182169" y="530999"/>
                </a:lnTo>
                <a:lnTo>
                  <a:pt x="1180907" y="519539"/>
                </a:lnTo>
                <a:lnTo>
                  <a:pt x="1186313" y="510896"/>
                </a:lnTo>
                <a:close/>
                <a:moveTo>
                  <a:pt x="1324291" y="500135"/>
                </a:moveTo>
                <a:lnTo>
                  <a:pt x="1323245" y="501882"/>
                </a:lnTo>
                <a:lnTo>
                  <a:pt x="1322767" y="502681"/>
                </a:lnTo>
                <a:lnTo>
                  <a:pt x="1322039" y="503897"/>
                </a:lnTo>
                <a:lnTo>
                  <a:pt x="1308479" y="523717"/>
                </a:lnTo>
                <a:lnTo>
                  <a:pt x="1303103" y="531574"/>
                </a:lnTo>
                <a:close/>
                <a:moveTo>
                  <a:pt x="1037634" y="499442"/>
                </a:moveTo>
                <a:lnTo>
                  <a:pt x="1041130" y="511005"/>
                </a:lnTo>
                <a:lnTo>
                  <a:pt x="1041649" y="512721"/>
                </a:lnTo>
                <a:lnTo>
                  <a:pt x="1041765" y="513104"/>
                </a:lnTo>
                <a:lnTo>
                  <a:pt x="1042992" y="515313"/>
                </a:lnTo>
                <a:lnTo>
                  <a:pt x="1030810" y="527940"/>
                </a:lnTo>
                <a:lnTo>
                  <a:pt x="1028971" y="525240"/>
                </a:lnTo>
                <a:lnTo>
                  <a:pt x="1025066" y="513423"/>
                </a:lnTo>
                <a:lnTo>
                  <a:pt x="1024700" y="512315"/>
                </a:lnTo>
                <a:close/>
                <a:moveTo>
                  <a:pt x="1066412" y="498655"/>
                </a:moveTo>
                <a:lnTo>
                  <a:pt x="1078664" y="504168"/>
                </a:lnTo>
                <a:lnTo>
                  <a:pt x="1076988" y="505976"/>
                </a:lnTo>
                <a:lnTo>
                  <a:pt x="1072101" y="511243"/>
                </a:lnTo>
                <a:lnTo>
                  <a:pt x="1066744" y="499389"/>
                </a:lnTo>
                <a:lnTo>
                  <a:pt x="1066447" y="498732"/>
                </a:lnTo>
                <a:close/>
                <a:moveTo>
                  <a:pt x="1011719" y="498282"/>
                </a:moveTo>
                <a:lnTo>
                  <a:pt x="1017265" y="511844"/>
                </a:lnTo>
                <a:lnTo>
                  <a:pt x="1009494" y="519569"/>
                </a:lnTo>
                <a:lnTo>
                  <a:pt x="1005419" y="523959"/>
                </a:lnTo>
                <a:lnTo>
                  <a:pt x="1005313" y="524072"/>
                </a:lnTo>
                <a:lnTo>
                  <a:pt x="1000222" y="513041"/>
                </a:lnTo>
                <a:lnTo>
                  <a:pt x="999194" y="510813"/>
                </a:lnTo>
                <a:close/>
                <a:moveTo>
                  <a:pt x="683706" y="497525"/>
                </a:moveTo>
                <a:lnTo>
                  <a:pt x="686965" y="507309"/>
                </a:lnTo>
                <a:lnTo>
                  <a:pt x="688506" y="511934"/>
                </a:lnTo>
                <a:lnTo>
                  <a:pt x="689348" y="514463"/>
                </a:lnTo>
                <a:lnTo>
                  <a:pt x="673272" y="532531"/>
                </a:lnTo>
                <a:lnTo>
                  <a:pt x="668493" y="514288"/>
                </a:lnTo>
                <a:close/>
                <a:moveTo>
                  <a:pt x="1297768" y="496799"/>
                </a:moveTo>
                <a:lnTo>
                  <a:pt x="1297744" y="496867"/>
                </a:lnTo>
                <a:lnTo>
                  <a:pt x="1297682" y="497043"/>
                </a:lnTo>
                <a:lnTo>
                  <a:pt x="1292323" y="505346"/>
                </a:lnTo>
                <a:lnTo>
                  <a:pt x="1292310" y="505366"/>
                </a:lnTo>
                <a:lnTo>
                  <a:pt x="1292315" y="505358"/>
                </a:lnTo>
                <a:lnTo>
                  <a:pt x="1292323" y="505346"/>
                </a:lnTo>
                <a:close/>
                <a:moveTo>
                  <a:pt x="1264696" y="496791"/>
                </a:moveTo>
                <a:lnTo>
                  <a:pt x="1249008" y="524277"/>
                </a:lnTo>
                <a:lnTo>
                  <a:pt x="1249202" y="523328"/>
                </a:lnTo>
                <a:lnTo>
                  <a:pt x="1252411" y="517832"/>
                </a:lnTo>
                <a:lnTo>
                  <a:pt x="1258109" y="508073"/>
                </a:lnTo>
                <a:close/>
                <a:moveTo>
                  <a:pt x="984608" y="495285"/>
                </a:moveTo>
                <a:lnTo>
                  <a:pt x="988213" y="503098"/>
                </a:lnTo>
                <a:lnTo>
                  <a:pt x="991121" y="509403"/>
                </a:lnTo>
                <a:lnTo>
                  <a:pt x="989799" y="510804"/>
                </a:lnTo>
                <a:lnTo>
                  <a:pt x="979592" y="521021"/>
                </a:lnTo>
                <a:lnTo>
                  <a:pt x="973649" y="509600"/>
                </a:lnTo>
                <a:lnTo>
                  <a:pt x="972811" y="507988"/>
                </a:lnTo>
                <a:lnTo>
                  <a:pt x="972580" y="507543"/>
                </a:lnTo>
                <a:lnTo>
                  <a:pt x="976103" y="503865"/>
                </a:lnTo>
                <a:lnTo>
                  <a:pt x="980405" y="499372"/>
                </a:lnTo>
                <a:close/>
                <a:moveTo>
                  <a:pt x="1094745" y="495212"/>
                </a:moveTo>
                <a:lnTo>
                  <a:pt x="1095200" y="498571"/>
                </a:lnTo>
                <a:lnTo>
                  <a:pt x="1092636" y="497493"/>
                </a:lnTo>
                <a:close/>
                <a:moveTo>
                  <a:pt x="774820" y="493999"/>
                </a:moveTo>
                <a:lnTo>
                  <a:pt x="778424" y="495516"/>
                </a:lnTo>
                <a:lnTo>
                  <a:pt x="776637" y="504004"/>
                </a:lnTo>
                <a:lnTo>
                  <a:pt x="775617" y="508850"/>
                </a:lnTo>
                <a:close/>
                <a:moveTo>
                  <a:pt x="656634" y="493950"/>
                </a:moveTo>
                <a:lnTo>
                  <a:pt x="662095" y="512460"/>
                </a:lnTo>
                <a:lnTo>
                  <a:pt x="647165" y="529238"/>
                </a:lnTo>
                <a:lnTo>
                  <a:pt x="645283" y="521827"/>
                </a:lnTo>
                <a:lnTo>
                  <a:pt x="642423" y="510563"/>
                </a:lnTo>
                <a:close/>
                <a:moveTo>
                  <a:pt x="1658712" y="493215"/>
                </a:moveTo>
                <a:lnTo>
                  <a:pt x="1658727" y="493218"/>
                </a:lnTo>
                <a:lnTo>
                  <a:pt x="1720675" y="502487"/>
                </a:lnTo>
                <a:lnTo>
                  <a:pt x="1742650" y="507262"/>
                </a:lnTo>
                <a:lnTo>
                  <a:pt x="1786119" y="517867"/>
                </a:lnTo>
                <a:lnTo>
                  <a:pt x="1904925" y="551318"/>
                </a:lnTo>
                <a:lnTo>
                  <a:pt x="1953747" y="567001"/>
                </a:lnTo>
                <a:lnTo>
                  <a:pt x="1838819" y="536524"/>
                </a:lnTo>
                <a:cubicBezTo>
                  <a:pt x="1815811" y="531238"/>
                  <a:pt x="1793264" y="526572"/>
                  <a:pt x="1771876" y="522848"/>
                </a:cubicBezTo>
                <a:lnTo>
                  <a:pt x="1752992" y="520322"/>
                </a:lnTo>
                <a:lnTo>
                  <a:pt x="1740742" y="518009"/>
                </a:lnTo>
                <a:lnTo>
                  <a:pt x="1732999" y="517648"/>
                </a:lnTo>
                <a:lnTo>
                  <a:pt x="1711895" y="514826"/>
                </a:lnTo>
                <a:cubicBezTo>
                  <a:pt x="1693528" y="513308"/>
                  <a:pt x="1677022" y="513055"/>
                  <a:pt x="1663075" y="514387"/>
                </a:cubicBezTo>
                <a:lnTo>
                  <a:pt x="1663074" y="514387"/>
                </a:lnTo>
                <a:lnTo>
                  <a:pt x="1663071" y="514387"/>
                </a:lnTo>
                <a:lnTo>
                  <a:pt x="1663070" y="514387"/>
                </a:lnTo>
                <a:lnTo>
                  <a:pt x="1663067" y="514387"/>
                </a:lnTo>
                <a:cubicBezTo>
                  <a:pt x="1649123" y="515720"/>
                  <a:pt x="1637738" y="518638"/>
                  <a:pt x="1629611" y="523464"/>
                </a:cubicBezTo>
                <a:lnTo>
                  <a:pt x="1616911" y="539939"/>
                </a:lnTo>
                <a:lnTo>
                  <a:pt x="1586442" y="526709"/>
                </a:lnTo>
                <a:lnTo>
                  <a:pt x="1611663" y="508054"/>
                </a:lnTo>
                <a:lnTo>
                  <a:pt x="1611663" y="506191"/>
                </a:lnTo>
                <a:cubicBezTo>
                  <a:pt x="1612395" y="502715"/>
                  <a:pt x="1614627" y="499737"/>
                  <a:pt x="1617759" y="498063"/>
                </a:cubicBezTo>
                <a:lnTo>
                  <a:pt x="1630699" y="494459"/>
                </a:lnTo>
                <a:lnTo>
                  <a:pt x="1634208" y="493482"/>
                </a:lnTo>
                <a:lnTo>
                  <a:pt x="1647002" y="493343"/>
                </a:lnTo>
                <a:close/>
                <a:moveTo>
                  <a:pt x="1314476" y="492414"/>
                </a:moveTo>
                <a:lnTo>
                  <a:pt x="1314427" y="492547"/>
                </a:lnTo>
                <a:lnTo>
                  <a:pt x="1313823" y="494161"/>
                </a:lnTo>
                <a:lnTo>
                  <a:pt x="1292035" y="526994"/>
                </a:lnTo>
                <a:lnTo>
                  <a:pt x="1292896" y="525535"/>
                </a:lnTo>
                <a:lnTo>
                  <a:pt x="1293664" y="524233"/>
                </a:lnTo>
                <a:close/>
                <a:moveTo>
                  <a:pt x="957703" y="492341"/>
                </a:moveTo>
                <a:lnTo>
                  <a:pt x="964699" y="505796"/>
                </a:lnTo>
                <a:lnTo>
                  <a:pt x="962214" y="508215"/>
                </a:lnTo>
                <a:lnTo>
                  <a:pt x="952735" y="518240"/>
                </a:lnTo>
                <a:lnTo>
                  <a:pt x="945193" y="505332"/>
                </a:lnTo>
                <a:lnTo>
                  <a:pt x="945651" y="504736"/>
                </a:lnTo>
                <a:lnTo>
                  <a:pt x="945678" y="504700"/>
                </a:lnTo>
                <a:close/>
                <a:moveTo>
                  <a:pt x="1128391" y="492002"/>
                </a:moveTo>
                <a:lnTo>
                  <a:pt x="1130398" y="500010"/>
                </a:lnTo>
                <a:lnTo>
                  <a:pt x="1125340" y="505853"/>
                </a:lnTo>
                <a:lnTo>
                  <a:pt x="1118811" y="513538"/>
                </a:lnTo>
                <a:lnTo>
                  <a:pt x="1117056" y="506919"/>
                </a:lnTo>
                <a:close/>
                <a:moveTo>
                  <a:pt x="573573" y="491570"/>
                </a:moveTo>
                <a:lnTo>
                  <a:pt x="578686" y="510367"/>
                </a:lnTo>
                <a:lnTo>
                  <a:pt x="569234" y="521453"/>
                </a:lnTo>
                <a:cubicBezTo>
                  <a:pt x="544036" y="552115"/>
                  <a:pt x="518385" y="584424"/>
                  <a:pt x="492371" y="618290"/>
                </a:cubicBezTo>
                <a:cubicBezTo>
                  <a:pt x="471036" y="646230"/>
                  <a:pt x="449699" y="674847"/>
                  <a:pt x="431751" y="699231"/>
                </a:cubicBezTo>
                <a:cubicBezTo>
                  <a:pt x="319335" y="850002"/>
                  <a:pt x="220186" y="1010227"/>
                  <a:pt x="135417" y="1178106"/>
                </a:cubicBezTo>
                <a:cubicBezTo>
                  <a:pt x="101550" y="1247702"/>
                  <a:pt x="73271" y="1303921"/>
                  <a:pt x="50750" y="1349302"/>
                </a:cubicBezTo>
                <a:lnTo>
                  <a:pt x="48872" y="1353156"/>
                </a:lnTo>
                <a:lnTo>
                  <a:pt x="48715" y="1352386"/>
                </a:lnTo>
                <a:lnTo>
                  <a:pt x="48349" y="1350585"/>
                </a:lnTo>
                <a:lnTo>
                  <a:pt x="81611" y="1275621"/>
                </a:lnTo>
                <a:cubicBezTo>
                  <a:pt x="95751" y="1244442"/>
                  <a:pt x="112049" y="1209094"/>
                  <a:pt x="131014" y="1168454"/>
                </a:cubicBezTo>
                <a:cubicBezTo>
                  <a:pt x="213574" y="998525"/>
                  <a:pt x="311638" y="836574"/>
                  <a:pt x="423962" y="684669"/>
                </a:cubicBezTo>
                <a:cubicBezTo>
                  <a:pt x="448346" y="651479"/>
                  <a:pt x="467649" y="626418"/>
                  <a:pt x="484582" y="603218"/>
                </a:cubicBezTo>
                <a:cubicBezTo>
                  <a:pt x="510257" y="569478"/>
                  <a:pt x="535700" y="537231"/>
                  <a:pt x="560789" y="506585"/>
                </a:cubicBezTo>
                <a:close/>
                <a:moveTo>
                  <a:pt x="1212491" y="491372"/>
                </a:moveTo>
                <a:lnTo>
                  <a:pt x="1213142" y="503627"/>
                </a:lnTo>
                <a:lnTo>
                  <a:pt x="1213414" y="508730"/>
                </a:lnTo>
                <a:lnTo>
                  <a:pt x="1211736" y="521768"/>
                </a:lnTo>
                <a:lnTo>
                  <a:pt x="1206534" y="532409"/>
                </a:lnTo>
                <a:lnTo>
                  <a:pt x="1206528" y="532420"/>
                </a:lnTo>
                <a:lnTo>
                  <a:pt x="1206526" y="532425"/>
                </a:lnTo>
                <a:lnTo>
                  <a:pt x="1202838" y="538420"/>
                </a:lnTo>
                <a:lnTo>
                  <a:pt x="1200095" y="542879"/>
                </a:lnTo>
                <a:lnTo>
                  <a:pt x="1199896" y="543202"/>
                </a:lnTo>
                <a:lnTo>
                  <a:pt x="1199270" y="544220"/>
                </a:lnTo>
                <a:lnTo>
                  <a:pt x="1199932" y="537181"/>
                </a:lnTo>
                <a:lnTo>
                  <a:pt x="1200079" y="535609"/>
                </a:lnTo>
                <a:lnTo>
                  <a:pt x="1200863" y="527272"/>
                </a:lnTo>
                <a:lnTo>
                  <a:pt x="1199687" y="513310"/>
                </a:lnTo>
                <a:close/>
                <a:moveTo>
                  <a:pt x="1047139" y="489982"/>
                </a:moveTo>
                <a:lnTo>
                  <a:pt x="1051288" y="491849"/>
                </a:lnTo>
                <a:lnTo>
                  <a:pt x="1056200" y="494059"/>
                </a:lnTo>
                <a:lnTo>
                  <a:pt x="1059144" y="495384"/>
                </a:lnTo>
                <a:lnTo>
                  <a:pt x="1059831" y="497859"/>
                </a:lnTo>
                <a:lnTo>
                  <a:pt x="1047417" y="510727"/>
                </a:lnTo>
                <a:lnTo>
                  <a:pt x="1044646" y="501426"/>
                </a:lnTo>
                <a:lnTo>
                  <a:pt x="1042587" y="494513"/>
                </a:lnTo>
                <a:close/>
                <a:moveTo>
                  <a:pt x="631688" y="489500"/>
                </a:moveTo>
                <a:lnTo>
                  <a:pt x="632242" y="494674"/>
                </a:lnTo>
                <a:lnTo>
                  <a:pt x="635974" y="509238"/>
                </a:lnTo>
                <a:lnTo>
                  <a:pt x="622234" y="525305"/>
                </a:lnTo>
                <a:lnTo>
                  <a:pt x="618960" y="511369"/>
                </a:lnTo>
                <a:lnTo>
                  <a:pt x="617678" y="505910"/>
                </a:lnTo>
                <a:close/>
                <a:moveTo>
                  <a:pt x="1275591" y="489248"/>
                </a:moveTo>
                <a:lnTo>
                  <a:pt x="1275591" y="489249"/>
                </a:lnTo>
                <a:lnTo>
                  <a:pt x="1275583" y="489263"/>
                </a:lnTo>
                <a:lnTo>
                  <a:pt x="1271938" y="496097"/>
                </a:lnTo>
                <a:lnTo>
                  <a:pt x="1271714" y="496517"/>
                </a:lnTo>
                <a:lnTo>
                  <a:pt x="1271761" y="496354"/>
                </a:lnTo>
                <a:lnTo>
                  <a:pt x="1272019" y="495458"/>
                </a:lnTo>
                <a:lnTo>
                  <a:pt x="1275583" y="489263"/>
                </a:lnTo>
                <a:close/>
                <a:moveTo>
                  <a:pt x="766525" y="487732"/>
                </a:moveTo>
                <a:lnTo>
                  <a:pt x="768584" y="488653"/>
                </a:lnTo>
                <a:lnTo>
                  <a:pt x="768649" y="489787"/>
                </a:lnTo>
                <a:lnTo>
                  <a:pt x="768794" y="492302"/>
                </a:lnTo>
                <a:lnTo>
                  <a:pt x="767849" y="493354"/>
                </a:lnTo>
                <a:close/>
                <a:moveTo>
                  <a:pt x="1040323" y="486915"/>
                </a:moveTo>
                <a:lnTo>
                  <a:pt x="1041713" y="487540"/>
                </a:lnTo>
                <a:lnTo>
                  <a:pt x="1040785" y="488463"/>
                </a:lnTo>
                <a:close/>
                <a:moveTo>
                  <a:pt x="1149326" y="486026"/>
                </a:moveTo>
                <a:lnTo>
                  <a:pt x="1152193" y="499957"/>
                </a:lnTo>
                <a:lnTo>
                  <a:pt x="1152093" y="500095"/>
                </a:lnTo>
                <a:cubicBezTo>
                  <a:pt x="1148538" y="504836"/>
                  <a:pt x="1143965" y="510595"/>
                  <a:pt x="1140918" y="514150"/>
                </a:cubicBezTo>
                <a:lnTo>
                  <a:pt x="1139768" y="515566"/>
                </a:lnTo>
                <a:lnTo>
                  <a:pt x="1136577" y="500885"/>
                </a:lnTo>
                <a:lnTo>
                  <a:pt x="1138716" y="498402"/>
                </a:lnTo>
                <a:close/>
                <a:moveTo>
                  <a:pt x="1079938" y="485660"/>
                </a:moveTo>
                <a:lnTo>
                  <a:pt x="1081094" y="488783"/>
                </a:lnTo>
                <a:lnTo>
                  <a:pt x="1079231" y="488072"/>
                </a:lnTo>
                <a:lnTo>
                  <a:pt x="1077829" y="487537"/>
                </a:lnTo>
                <a:close/>
                <a:moveTo>
                  <a:pt x="1171017" y="485067"/>
                </a:moveTo>
                <a:lnTo>
                  <a:pt x="1172294" y="496206"/>
                </a:lnTo>
                <a:lnTo>
                  <a:pt x="1161840" y="511706"/>
                </a:lnTo>
                <a:lnTo>
                  <a:pt x="1161001" y="512949"/>
                </a:lnTo>
                <a:lnTo>
                  <a:pt x="1160631" y="511149"/>
                </a:lnTo>
                <a:lnTo>
                  <a:pt x="1160124" y="508689"/>
                </a:lnTo>
                <a:lnTo>
                  <a:pt x="1158789" y="502201"/>
                </a:lnTo>
                <a:close/>
                <a:moveTo>
                  <a:pt x="755487" y="483234"/>
                </a:moveTo>
                <a:lnTo>
                  <a:pt x="760962" y="501024"/>
                </a:lnTo>
                <a:lnTo>
                  <a:pt x="744878" y="518935"/>
                </a:lnTo>
                <a:lnTo>
                  <a:pt x="744677" y="518519"/>
                </a:lnTo>
                <a:lnTo>
                  <a:pt x="743307" y="515681"/>
                </a:lnTo>
                <a:lnTo>
                  <a:pt x="739589" y="500671"/>
                </a:lnTo>
                <a:close/>
                <a:moveTo>
                  <a:pt x="1093118" y="483187"/>
                </a:moveTo>
                <a:lnTo>
                  <a:pt x="1093554" y="486412"/>
                </a:lnTo>
                <a:lnTo>
                  <a:pt x="1093603" y="486775"/>
                </a:lnTo>
                <a:lnTo>
                  <a:pt x="1093756" y="487900"/>
                </a:lnTo>
                <a:lnTo>
                  <a:pt x="1090652" y="491247"/>
                </a:lnTo>
                <a:lnTo>
                  <a:pt x="1090623" y="491277"/>
                </a:lnTo>
                <a:lnTo>
                  <a:pt x="1092942" y="483757"/>
                </a:lnTo>
                <a:lnTo>
                  <a:pt x="1093040" y="483440"/>
                </a:lnTo>
                <a:close/>
                <a:moveTo>
                  <a:pt x="1028431" y="481563"/>
                </a:moveTo>
                <a:lnTo>
                  <a:pt x="1032826" y="483541"/>
                </a:lnTo>
                <a:lnTo>
                  <a:pt x="1035810" y="493409"/>
                </a:lnTo>
                <a:lnTo>
                  <a:pt x="1025584" y="503574"/>
                </a:lnTo>
                <a:lnTo>
                  <a:pt x="1022745" y="506397"/>
                </a:lnTo>
                <a:lnTo>
                  <a:pt x="1017990" y="492008"/>
                </a:lnTo>
                <a:close/>
                <a:moveTo>
                  <a:pt x="728398" y="479842"/>
                </a:moveTo>
                <a:lnTo>
                  <a:pt x="733071" y="498523"/>
                </a:lnTo>
                <a:lnTo>
                  <a:pt x="718242" y="515079"/>
                </a:lnTo>
                <a:lnTo>
                  <a:pt x="713453" y="496007"/>
                </a:lnTo>
                <a:close/>
                <a:moveTo>
                  <a:pt x="1190956" y="478181"/>
                </a:moveTo>
                <a:lnTo>
                  <a:pt x="1192025" y="490546"/>
                </a:lnTo>
                <a:lnTo>
                  <a:pt x="1186552" y="499287"/>
                </a:lnTo>
                <a:lnTo>
                  <a:pt x="1179855" y="509981"/>
                </a:lnTo>
                <a:lnTo>
                  <a:pt x="1178407" y="496831"/>
                </a:lnTo>
                <a:lnTo>
                  <a:pt x="1189381" y="480521"/>
                </a:lnTo>
                <a:close/>
                <a:moveTo>
                  <a:pt x="1003129" y="477273"/>
                </a:moveTo>
                <a:lnTo>
                  <a:pt x="1008822" y="491197"/>
                </a:lnTo>
                <a:lnTo>
                  <a:pt x="1001260" y="498658"/>
                </a:lnTo>
                <a:lnTo>
                  <a:pt x="997655" y="502478"/>
                </a:lnTo>
                <a:lnTo>
                  <a:pt x="996105" y="504121"/>
                </a:lnTo>
                <a:lnTo>
                  <a:pt x="991724" y="494628"/>
                </a:lnTo>
                <a:lnTo>
                  <a:pt x="989729" y="490305"/>
                </a:lnTo>
                <a:close/>
                <a:moveTo>
                  <a:pt x="1089420" y="477222"/>
                </a:moveTo>
                <a:lnTo>
                  <a:pt x="1086729" y="487417"/>
                </a:lnTo>
                <a:lnTo>
                  <a:pt x="1085747" y="484764"/>
                </a:lnTo>
                <a:lnTo>
                  <a:pt x="1085611" y="484396"/>
                </a:lnTo>
                <a:lnTo>
                  <a:pt x="1084558" y="481548"/>
                </a:lnTo>
                <a:lnTo>
                  <a:pt x="1085148" y="481023"/>
                </a:lnTo>
                <a:lnTo>
                  <a:pt x="1085870" y="480381"/>
                </a:lnTo>
                <a:close/>
                <a:moveTo>
                  <a:pt x="703092" y="476162"/>
                </a:moveTo>
                <a:lnTo>
                  <a:pt x="703193" y="477065"/>
                </a:lnTo>
                <a:lnTo>
                  <a:pt x="707465" y="494103"/>
                </a:lnTo>
                <a:lnTo>
                  <a:pt x="692607" y="510802"/>
                </a:lnTo>
                <a:lnTo>
                  <a:pt x="687879" y="492926"/>
                </a:lnTo>
                <a:close/>
                <a:moveTo>
                  <a:pt x="1076992" y="475691"/>
                </a:moveTo>
                <a:lnTo>
                  <a:pt x="1077866" y="479164"/>
                </a:lnTo>
                <a:lnTo>
                  <a:pt x="1077008" y="480055"/>
                </a:lnTo>
                <a:lnTo>
                  <a:pt x="1076343" y="480744"/>
                </a:lnTo>
                <a:lnTo>
                  <a:pt x="1076316" y="480771"/>
                </a:lnTo>
                <a:lnTo>
                  <a:pt x="1074711" y="482146"/>
                </a:lnTo>
                <a:lnTo>
                  <a:pt x="1065196" y="478956"/>
                </a:lnTo>
                <a:close/>
                <a:moveTo>
                  <a:pt x="1252909" y="475005"/>
                </a:moveTo>
                <a:lnTo>
                  <a:pt x="1252902" y="475718"/>
                </a:lnTo>
                <a:lnTo>
                  <a:pt x="1236719" y="504721"/>
                </a:lnTo>
                <a:lnTo>
                  <a:pt x="1236724" y="504450"/>
                </a:lnTo>
                <a:lnTo>
                  <a:pt x="1236730" y="504177"/>
                </a:lnTo>
                <a:lnTo>
                  <a:pt x="1244835" y="489573"/>
                </a:lnTo>
                <a:lnTo>
                  <a:pt x="1252869" y="475097"/>
                </a:lnTo>
                <a:close/>
                <a:moveTo>
                  <a:pt x="1012112" y="474220"/>
                </a:moveTo>
                <a:lnTo>
                  <a:pt x="1016160" y="476041"/>
                </a:lnTo>
                <a:lnTo>
                  <a:pt x="1017312" y="476559"/>
                </a:lnTo>
                <a:lnTo>
                  <a:pt x="1021669" y="478520"/>
                </a:lnTo>
                <a:lnTo>
                  <a:pt x="1015534" y="484574"/>
                </a:lnTo>
                <a:lnTo>
                  <a:pt x="1014165" y="480432"/>
                </a:lnTo>
                <a:close/>
                <a:moveTo>
                  <a:pt x="1082757" y="474095"/>
                </a:moveTo>
                <a:lnTo>
                  <a:pt x="1082632" y="474224"/>
                </a:lnTo>
                <a:lnTo>
                  <a:pt x="1082566" y="474293"/>
                </a:lnTo>
                <a:lnTo>
                  <a:pt x="1082555" y="474248"/>
                </a:lnTo>
                <a:lnTo>
                  <a:pt x="1082532" y="474157"/>
                </a:lnTo>
                <a:lnTo>
                  <a:pt x="1082648" y="474125"/>
                </a:lnTo>
                <a:lnTo>
                  <a:pt x="1082702" y="474110"/>
                </a:lnTo>
                <a:close/>
                <a:moveTo>
                  <a:pt x="763823" y="474092"/>
                </a:moveTo>
                <a:lnTo>
                  <a:pt x="763536" y="474468"/>
                </a:lnTo>
                <a:lnTo>
                  <a:pt x="763368" y="474689"/>
                </a:lnTo>
                <a:lnTo>
                  <a:pt x="761718" y="476854"/>
                </a:lnTo>
                <a:lnTo>
                  <a:pt x="760590" y="478332"/>
                </a:lnTo>
                <a:lnTo>
                  <a:pt x="760184" y="478150"/>
                </a:lnTo>
                <a:lnTo>
                  <a:pt x="760152" y="478136"/>
                </a:lnTo>
                <a:lnTo>
                  <a:pt x="760140" y="478131"/>
                </a:lnTo>
                <a:close/>
                <a:moveTo>
                  <a:pt x="976303" y="473501"/>
                </a:moveTo>
                <a:lnTo>
                  <a:pt x="978564" y="482134"/>
                </a:lnTo>
                <a:lnTo>
                  <a:pt x="978595" y="482254"/>
                </a:lnTo>
                <a:lnTo>
                  <a:pt x="981668" y="488914"/>
                </a:lnTo>
                <a:lnTo>
                  <a:pt x="976542" y="494271"/>
                </a:lnTo>
                <a:lnTo>
                  <a:pt x="969327" y="501292"/>
                </a:lnTo>
                <a:lnTo>
                  <a:pt x="962835" y="488813"/>
                </a:lnTo>
                <a:lnTo>
                  <a:pt x="962462" y="487450"/>
                </a:lnTo>
                <a:lnTo>
                  <a:pt x="973039" y="476579"/>
                </a:lnTo>
                <a:close/>
                <a:moveTo>
                  <a:pt x="1058552" y="470800"/>
                </a:moveTo>
                <a:lnTo>
                  <a:pt x="1058382" y="470969"/>
                </a:lnTo>
                <a:lnTo>
                  <a:pt x="1058374" y="470939"/>
                </a:lnTo>
                <a:lnTo>
                  <a:pt x="1058336" y="470800"/>
                </a:lnTo>
                <a:close/>
                <a:moveTo>
                  <a:pt x="1074828" y="470800"/>
                </a:moveTo>
                <a:lnTo>
                  <a:pt x="1073975" y="471035"/>
                </a:lnTo>
                <a:lnTo>
                  <a:pt x="1063198" y="473998"/>
                </a:lnTo>
                <a:lnTo>
                  <a:pt x="1066411" y="470800"/>
                </a:lnTo>
                <a:close/>
                <a:moveTo>
                  <a:pt x="1050137" y="470797"/>
                </a:moveTo>
                <a:lnTo>
                  <a:pt x="1050156" y="470800"/>
                </a:lnTo>
                <a:lnTo>
                  <a:pt x="1052327" y="470800"/>
                </a:lnTo>
                <a:lnTo>
                  <a:pt x="1052330" y="470813"/>
                </a:lnTo>
                <a:lnTo>
                  <a:pt x="1052505" y="471445"/>
                </a:lnTo>
                <a:lnTo>
                  <a:pt x="1052045" y="471319"/>
                </a:lnTo>
                <a:close/>
                <a:moveTo>
                  <a:pt x="833409" y="470357"/>
                </a:moveTo>
                <a:lnTo>
                  <a:pt x="833991" y="470794"/>
                </a:lnTo>
                <a:lnTo>
                  <a:pt x="834646" y="471286"/>
                </a:lnTo>
                <a:lnTo>
                  <a:pt x="833676" y="470881"/>
                </a:lnTo>
                <a:lnTo>
                  <a:pt x="833558" y="470832"/>
                </a:lnTo>
                <a:close/>
                <a:moveTo>
                  <a:pt x="1211355" y="470017"/>
                </a:moveTo>
                <a:lnTo>
                  <a:pt x="1211819" y="478747"/>
                </a:lnTo>
                <a:lnTo>
                  <a:pt x="1206906" y="488628"/>
                </a:lnTo>
                <a:lnTo>
                  <a:pt x="1198780" y="502546"/>
                </a:lnTo>
                <a:lnTo>
                  <a:pt x="1197920" y="492337"/>
                </a:lnTo>
                <a:lnTo>
                  <a:pt x="1208090" y="476075"/>
                </a:lnTo>
                <a:lnTo>
                  <a:pt x="1209693" y="473102"/>
                </a:lnTo>
                <a:close/>
                <a:moveTo>
                  <a:pt x="677878" y="470012"/>
                </a:moveTo>
                <a:lnTo>
                  <a:pt x="678977" y="483330"/>
                </a:lnTo>
                <a:lnTo>
                  <a:pt x="681439" y="490721"/>
                </a:lnTo>
                <a:lnTo>
                  <a:pt x="666668" y="507321"/>
                </a:lnTo>
                <a:lnTo>
                  <a:pt x="661990" y="489465"/>
                </a:lnTo>
                <a:lnTo>
                  <a:pt x="661634" y="488106"/>
                </a:lnTo>
                <a:lnTo>
                  <a:pt x="663914" y="485441"/>
                </a:lnTo>
                <a:lnTo>
                  <a:pt x="665205" y="483931"/>
                </a:lnTo>
                <a:lnTo>
                  <a:pt x="668524" y="480052"/>
                </a:lnTo>
                <a:lnTo>
                  <a:pt x="668538" y="480036"/>
                </a:lnTo>
                <a:lnTo>
                  <a:pt x="668542" y="480033"/>
                </a:lnTo>
                <a:close/>
                <a:moveTo>
                  <a:pt x="1145833" y="469049"/>
                </a:moveTo>
                <a:lnTo>
                  <a:pt x="1147975" y="479458"/>
                </a:lnTo>
                <a:lnTo>
                  <a:pt x="1146167" y="481807"/>
                </a:lnTo>
                <a:cubicBezTo>
                  <a:pt x="1142611" y="486042"/>
                  <a:pt x="1138378" y="490783"/>
                  <a:pt x="1135160" y="494507"/>
                </a:cubicBezTo>
                <a:lnTo>
                  <a:pt x="1135032" y="494656"/>
                </a:lnTo>
                <a:lnTo>
                  <a:pt x="1132891" y="486081"/>
                </a:lnTo>
                <a:close/>
                <a:moveTo>
                  <a:pt x="1307752" y="468435"/>
                </a:moveTo>
                <a:lnTo>
                  <a:pt x="1307680" y="468641"/>
                </a:lnTo>
                <a:lnTo>
                  <a:pt x="1306607" y="471689"/>
                </a:lnTo>
                <a:lnTo>
                  <a:pt x="1300834" y="481977"/>
                </a:lnTo>
                <a:lnTo>
                  <a:pt x="1286261" y="504802"/>
                </a:lnTo>
                <a:lnTo>
                  <a:pt x="1297891" y="486379"/>
                </a:lnTo>
                <a:close/>
                <a:moveTo>
                  <a:pt x="1631060" y="466899"/>
                </a:moveTo>
                <a:lnTo>
                  <a:pt x="1631086" y="466904"/>
                </a:lnTo>
                <a:lnTo>
                  <a:pt x="1675451" y="475396"/>
                </a:lnTo>
                <a:lnTo>
                  <a:pt x="1691873" y="479495"/>
                </a:lnTo>
                <a:lnTo>
                  <a:pt x="1725196" y="488572"/>
                </a:lnTo>
                <a:lnTo>
                  <a:pt x="1824057" y="518659"/>
                </a:lnTo>
                <a:lnTo>
                  <a:pt x="1905504" y="546866"/>
                </a:lnTo>
                <a:lnTo>
                  <a:pt x="1814563" y="519674"/>
                </a:lnTo>
                <a:cubicBezTo>
                  <a:pt x="1791470" y="513436"/>
                  <a:pt x="1769032" y="507796"/>
                  <a:pt x="1747965" y="503077"/>
                </a:cubicBezTo>
                <a:lnTo>
                  <a:pt x="1729548" y="499584"/>
                </a:lnTo>
                <a:lnTo>
                  <a:pt x="1717478" y="496731"/>
                </a:lnTo>
                <a:lnTo>
                  <a:pt x="1700044" y="493986"/>
                </a:lnTo>
                <a:lnTo>
                  <a:pt x="1689608" y="492007"/>
                </a:lnTo>
                <a:lnTo>
                  <a:pt x="1685315" y="491668"/>
                </a:lnTo>
                <a:lnTo>
                  <a:pt x="1676808" y="490329"/>
                </a:lnTo>
                <a:lnTo>
                  <a:pt x="1643811" y="488394"/>
                </a:lnTo>
                <a:lnTo>
                  <a:pt x="1643808" y="488393"/>
                </a:lnTo>
                <a:lnTo>
                  <a:pt x="1643807" y="488393"/>
                </a:lnTo>
                <a:lnTo>
                  <a:pt x="1643805" y="488394"/>
                </a:lnTo>
                <a:lnTo>
                  <a:pt x="1643803" y="488393"/>
                </a:lnTo>
                <a:cubicBezTo>
                  <a:pt x="1631109" y="488646"/>
                  <a:pt x="1621226" y="490464"/>
                  <a:pt x="1614875" y="494168"/>
                </a:cubicBezTo>
                <a:cubicBezTo>
                  <a:pt x="1610543" y="496420"/>
                  <a:pt x="1607395" y="500433"/>
                  <a:pt x="1606236" y="505176"/>
                </a:cubicBezTo>
                <a:lnTo>
                  <a:pt x="1580520" y="524138"/>
                </a:lnTo>
                <a:lnTo>
                  <a:pt x="1554902" y="513014"/>
                </a:lnTo>
                <a:lnTo>
                  <a:pt x="1602518" y="471985"/>
                </a:lnTo>
                <a:lnTo>
                  <a:pt x="1602518" y="470970"/>
                </a:lnTo>
                <a:cubicBezTo>
                  <a:pt x="1602814" y="469877"/>
                  <a:pt x="1603550" y="468956"/>
                  <a:pt x="1604550" y="468430"/>
                </a:cubicBezTo>
                <a:close/>
                <a:moveTo>
                  <a:pt x="1099994" y="464266"/>
                </a:moveTo>
                <a:lnTo>
                  <a:pt x="1100984" y="468021"/>
                </a:lnTo>
                <a:lnTo>
                  <a:pt x="1101537" y="470119"/>
                </a:lnTo>
                <a:lnTo>
                  <a:pt x="1102009" y="475694"/>
                </a:lnTo>
                <a:lnTo>
                  <a:pt x="1102027" y="475903"/>
                </a:lnTo>
                <a:lnTo>
                  <a:pt x="1102174" y="477649"/>
                </a:lnTo>
                <a:lnTo>
                  <a:pt x="1099303" y="465171"/>
                </a:lnTo>
                <a:close/>
                <a:moveTo>
                  <a:pt x="653246" y="464249"/>
                </a:moveTo>
                <a:lnTo>
                  <a:pt x="654970" y="487026"/>
                </a:lnTo>
                <a:lnTo>
                  <a:pt x="654177" y="487952"/>
                </a:lnTo>
                <a:lnTo>
                  <a:pt x="640687" y="503727"/>
                </a:lnTo>
                <a:lnTo>
                  <a:pt x="637829" y="492473"/>
                </a:lnTo>
                <a:lnTo>
                  <a:pt x="636843" y="483462"/>
                </a:lnTo>
                <a:close/>
                <a:moveTo>
                  <a:pt x="1046273" y="463714"/>
                </a:moveTo>
                <a:lnTo>
                  <a:pt x="1046756" y="463782"/>
                </a:lnTo>
                <a:lnTo>
                  <a:pt x="1047638" y="463905"/>
                </a:lnTo>
                <a:lnTo>
                  <a:pt x="1050527" y="464310"/>
                </a:lnTo>
                <a:lnTo>
                  <a:pt x="1050724" y="465022"/>
                </a:lnTo>
                <a:lnTo>
                  <a:pt x="1050357" y="464955"/>
                </a:lnTo>
                <a:lnTo>
                  <a:pt x="1045853" y="464135"/>
                </a:lnTo>
                <a:close/>
                <a:moveTo>
                  <a:pt x="987354" y="463078"/>
                </a:moveTo>
                <a:lnTo>
                  <a:pt x="1000016" y="468776"/>
                </a:lnTo>
                <a:lnTo>
                  <a:pt x="1000418" y="470361"/>
                </a:lnTo>
                <a:lnTo>
                  <a:pt x="988749" y="481512"/>
                </a:lnTo>
                <a:lnTo>
                  <a:pt x="987641" y="482671"/>
                </a:lnTo>
                <a:lnTo>
                  <a:pt x="986672" y="483683"/>
                </a:lnTo>
                <a:lnTo>
                  <a:pt x="985706" y="481588"/>
                </a:lnTo>
                <a:lnTo>
                  <a:pt x="985419" y="480966"/>
                </a:lnTo>
                <a:lnTo>
                  <a:pt x="984684" y="479375"/>
                </a:lnTo>
                <a:lnTo>
                  <a:pt x="981784" y="468332"/>
                </a:lnTo>
                <a:close/>
                <a:moveTo>
                  <a:pt x="1167102" y="463007"/>
                </a:moveTo>
                <a:lnTo>
                  <a:pt x="1168196" y="468998"/>
                </a:lnTo>
                <a:lnTo>
                  <a:pt x="1169447" y="475843"/>
                </a:lnTo>
                <a:lnTo>
                  <a:pt x="1167304" y="478838"/>
                </a:lnTo>
                <a:lnTo>
                  <a:pt x="1162448" y="485623"/>
                </a:lnTo>
                <a:lnTo>
                  <a:pt x="1156957" y="493298"/>
                </a:lnTo>
                <a:lnTo>
                  <a:pt x="1154179" y="479796"/>
                </a:lnTo>
                <a:lnTo>
                  <a:pt x="1160876" y="471096"/>
                </a:lnTo>
                <a:lnTo>
                  <a:pt x="1166298" y="464051"/>
                </a:lnTo>
                <a:close/>
                <a:moveTo>
                  <a:pt x="1248038" y="462877"/>
                </a:moveTo>
                <a:lnTo>
                  <a:pt x="1248027" y="462904"/>
                </a:lnTo>
                <a:lnTo>
                  <a:pt x="1248020" y="462921"/>
                </a:lnTo>
                <a:lnTo>
                  <a:pt x="1248001" y="462968"/>
                </a:lnTo>
                <a:lnTo>
                  <a:pt x="1247895" y="463165"/>
                </a:lnTo>
                <a:lnTo>
                  <a:pt x="1247923" y="463109"/>
                </a:lnTo>
                <a:lnTo>
                  <a:pt x="1248015" y="462923"/>
                </a:lnTo>
                <a:close/>
                <a:moveTo>
                  <a:pt x="1036365" y="462406"/>
                </a:moveTo>
                <a:lnTo>
                  <a:pt x="1037626" y="462502"/>
                </a:lnTo>
                <a:lnTo>
                  <a:pt x="1037870" y="462536"/>
                </a:lnTo>
                <a:lnTo>
                  <a:pt x="1037746" y="462658"/>
                </a:lnTo>
                <a:lnTo>
                  <a:pt x="1036714" y="462470"/>
                </a:lnTo>
                <a:close/>
                <a:moveTo>
                  <a:pt x="570903" y="461407"/>
                </a:moveTo>
                <a:lnTo>
                  <a:pt x="571474" y="471834"/>
                </a:lnTo>
                <a:lnTo>
                  <a:pt x="572159" y="484338"/>
                </a:lnTo>
                <a:lnTo>
                  <a:pt x="556548" y="502659"/>
                </a:lnTo>
                <a:cubicBezTo>
                  <a:pt x="531344" y="533424"/>
                  <a:pt x="505791" y="565796"/>
                  <a:pt x="480010" y="599662"/>
                </a:cubicBezTo>
                <a:cubicBezTo>
                  <a:pt x="462399" y="622861"/>
                  <a:pt x="443604" y="647415"/>
                  <a:pt x="419389" y="681282"/>
                </a:cubicBezTo>
                <a:cubicBezTo>
                  <a:pt x="306693" y="833639"/>
                  <a:pt x="208342" y="996102"/>
                  <a:pt x="125596" y="1166591"/>
                </a:cubicBezTo>
                <a:cubicBezTo>
                  <a:pt x="116113" y="1186911"/>
                  <a:pt x="107287" y="1205918"/>
                  <a:pt x="99058" y="1223749"/>
                </a:cubicBezTo>
                <a:lnTo>
                  <a:pt x="97490" y="1227171"/>
                </a:lnTo>
                <a:lnTo>
                  <a:pt x="87583" y="1248795"/>
                </a:lnTo>
                <a:lnTo>
                  <a:pt x="76950" y="1272006"/>
                </a:lnTo>
                <a:lnTo>
                  <a:pt x="76108" y="1273842"/>
                </a:lnTo>
                <a:lnTo>
                  <a:pt x="46842" y="1339717"/>
                </a:lnTo>
                <a:lnTo>
                  <a:pt x="46699" y="1338298"/>
                </a:lnTo>
                <a:lnTo>
                  <a:pt x="46610" y="1337418"/>
                </a:lnTo>
                <a:lnTo>
                  <a:pt x="46546" y="1336781"/>
                </a:lnTo>
                <a:lnTo>
                  <a:pt x="49322" y="1329839"/>
                </a:lnTo>
                <a:lnTo>
                  <a:pt x="51988" y="1323171"/>
                </a:lnTo>
                <a:lnTo>
                  <a:pt x="75346" y="1264762"/>
                </a:lnTo>
                <a:cubicBezTo>
                  <a:pt x="88892" y="1232504"/>
                  <a:pt x="104344" y="1197071"/>
                  <a:pt x="121870" y="1157955"/>
                </a:cubicBezTo>
                <a:cubicBezTo>
                  <a:pt x="202567" y="985297"/>
                  <a:pt x="299763" y="820843"/>
                  <a:pt x="412108" y="666888"/>
                </a:cubicBezTo>
                <a:cubicBezTo>
                  <a:pt x="435306" y="634546"/>
                  <a:pt x="454609" y="608468"/>
                  <a:pt x="472729" y="584593"/>
                </a:cubicBezTo>
                <a:cubicBezTo>
                  <a:pt x="498552" y="550387"/>
                  <a:pt x="524150" y="517733"/>
                  <a:pt x="549402" y="486739"/>
                </a:cubicBezTo>
                <a:lnTo>
                  <a:pt x="562210" y="471649"/>
                </a:lnTo>
                <a:lnTo>
                  <a:pt x="566653" y="466414"/>
                </a:lnTo>
                <a:close/>
                <a:moveTo>
                  <a:pt x="1326217" y="461021"/>
                </a:moveTo>
                <a:lnTo>
                  <a:pt x="1326012" y="461570"/>
                </a:lnTo>
                <a:lnTo>
                  <a:pt x="1325797" y="462144"/>
                </a:lnTo>
                <a:lnTo>
                  <a:pt x="1325467" y="463025"/>
                </a:lnTo>
                <a:lnTo>
                  <a:pt x="1315119" y="480769"/>
                </a:lnTo>
                <a:lnTo>
                  <a:pt x="1311857" y="485751"/>
                </a:lnTo>
                <a:lnTo>
                  <a:pt x="1313533" y="483152"/>
                </a:lnTo>
                <a:lnTo>
                  <a:pt x="1314180" y="482150"/>
                </a:lnTo>
                <a:lnTo>
                  <a:pt x="1314484" y="481679"/>
                </a:lnTo>
                <a:close/>
                <a:moveTo>
                  <a:pt x="628569" y="460338"/>
                </a:moveTo>
                <a:lnTo>
                  <a:pt x="629588" y="469866"/>
                </a:lnTo>
                <a:lnTo>
                  <a:pt x="630892" y="482054"/>
                </a:lnTo>
                <a:lnTo>
                  <a:pt x="624376" y="489678"/>
                </a:lnTo>
                <a:lnTo>
                  <a:pt x="616131" y="499325"/>
                </a:lnTo>
                <a:lnTo>
                  <a:pt x="614800" y="493659"/>
                </a:lnTo>
                <a:lnTo>
                  <a:pt x="613935" y="477485"/>
                </a:lnTo>
                <a:close/>
                <a:moveTo>
                  <a:pt x="980115" y="459821"/>
                </a:moveTo>
                <a:lnTo>
                  <a:pt x="980130" y="459827"/>
                </a:lnTo>
                <a:lnTo>
                  <a:pt x="980219" y="459868"/>
                </a:lnTo>
                <a:lnTo>
                  <a:pt x="980961" y="460202"/>
                </a:lnTo>
                <a:lnTo>
                  <a:pt x="980058" y="461129"/>
                </a:lnTo>
                <a:lnTo>
                  <a:pt x="979927" y="461263"/>
                </a:lnTo>
                <a:lnTo>
                  <a:pt x="979829" y="460889"/>
                </a:lnTo>
                <a:lnTo>
                  <a:pt x="979692" y="460371"/>
                </a:lnTo>
                <a:close/>
                <a:moveTo>
                  <a:pt x="1189334" y="459402"/>
                </a:moveTo>
                <a:lnTo>
                  <a:pt x="1189758" y="464307"/>
                </a:lnTo>
                <a:lnTo>
                  <a:pt x="1190218" y="469633"/>
                </a:lnTo>
                <a:lnTo>
                  <a:pt x="1188926" y="471548"/>
                </a:lnTo>
                <a:lnTo>
                  <a:pt x="1177490" y="488503"/>
                </a:lnTo>
                <a:lnTo>
                  <a:pt x="1176972" y="483798"/>
                </a:lnTo>
                <a:lnTo>
                  <a:pt x="1176530" y="481324"/>
                </a:lnTo>
                <a:lnTo>
                  <a:pt x="1175961" y="478140"/>
                </a:lnTo>
                <a:close/>
                <a:moveTo>
                  <a:pt x="1107717" y="458489"/>
                </a:moveTo>
                <a:lnTo>
                  <a:pt x="1107717" y="458492"/>
                </a:lnTo>
                <a:lnTo>
                  <a:pt x="1107716" y="458512"/>
                </a:lnTo>
                <a:lnTo>
                  <a:pt x="1107234" y="469859"/>
                </a:lnTo>
                <a:lnTo>
                  <a:pt x="1106382" y="466644"/>
                </a:lnTo>
                <a:lnTo>
                  <a:pt x="1105869" y="460977"/>
                </a:lnTo>
                <a:close/>
                <a:moveTo>
                  <a:pt x="963236" y="457713"/>
                </a:moveTo>
                <a:lnTo>
                  <a:pt x="963288" y="458101"/>
                </a:lnTo>
                <a:lnTo>
                  <a:pt x="960986" y="461339"/>
                </a:lnTo>
                <a:lnTo>
                  <a:pt x="961123" y="459695"/>
                </a:lnTo>
                <a:close/>
                <a:moveTo>
                  <a:pt x="749147" y="457400"/>
                </a:moveTo>
                <a:lnTo>
                  <a:pt x="750097" y="465722"/>
                </a:lnTo>
                <a:lnTo>
                  <a:pt x="753256" y="475986"/>
                </a:lnTo>
                <a:lnTo>
                  <a:pt x="737760" y="493287"/>
                </a:lnTo>
                <a:lnTo>
                  <a:pt x="736746" y="489191"/>
                </a:lnTo>
                <a:lnTo>
                  <a:pt x="735523" y="484254"/>
                </a:lnTo>
                <a:lnTo>
                  <a:pt x="733156" y="474696"/>
                </a:lnTo>
                <a:close/>
                <a:moveTo>
                  <a:pt x="1344123" y="455906"/>
                </a:moveTo>
                <a:lnTo>
                  <a:pt x="1341607" y="462250"/>
                </a:lnTo>
                <a:lnTo>
                  <a:pt x="1330211" y="480982"/>
                </a:lnTo>
                <a:lnTo>
                  <a:pt x="1318067" y="498990"/>
                </a:lnTo>
                <a:lnTo>
                  <a:pt x="1318804" y="497013"/>
                </a:lnTo>
                <a:lnTo>
                  <a:pt x="1318947" y="496629"/>
                </a:lnTo>
                <a:lnTo>
                  <a:pt x="1328583" y="482082"/>
                </a:lnTo>
                <a:lnTo>
                  <a:pt x="1339431" y="463809"/>
                </a:lnTo>
                <a:lnTo>
                  <a:pt x="1343822" y="456414"/>
                </a:lnTo>
                <a:close/>
                <a:moveTo>
                  <a:pt x="810795" y="455046"/>
                </a:moveTo>
                <a:lnTo>
                  <a:pt x="822235" y="461961"/>
                </a:lnTo>
                <a:lnTo>
                  <a:pt x="822785" y="462374"/>
                </a:lnTo>
                <a:lnTo>
                  <a:pt x="824858" y="463932"/>
                </a:lnTo>
                <a:lnTo>
                  <a:pt x="822677" y="466284"/>
                </a:lnTo>
                <a:lnTo>
                  <a:pt x="806588" y="459559"/>
                </a:lnTo>
                <a:close/>
                <a:moveTo>
                  <a:pt x="1030824" y="455025"/>
                </a:moveTo>
                <a:lnTo>
                  <a:pt x="1033031" y="455549"/>
                </a:lnTo>
                <a:lnTo>
                  <a:pt x="1037635" y="456641"/>
                </a:lnTo>
                <a:lnTo>
                  <a:pt x="1031159" y="456151"/>
                </a:lnTo>
                <a:lnTo>
                  <a:pt x="1031085" y="455903"/>
                </a:lnTo>
                <a:close/>
                <a:moveTo>
                  <a:pt x="1016731" y="454770"/>
                </a:moveTo>
                <a:lnTo>
                  <a:pt x="1016450" y="455038"/>
                </a:lnTo>
                <a:lnTo>
                  <a:pt x="1015065" y="454933"/>
                </a:lnTo>
                <a:close/>
                <a:moveTo>
                  <a:pt x="1114616" y="454525"/>
                </a:moveTo>
                <a:lnTo>
                  <a:pt x="1114463" y="455495"/>
                </a:lnTo>
                <a:lnTo>
                  <a:pt x="1113864" y="459308"/>
                </a:lnTo>
                <a:lnTo>
                  <a:pt x="1113382" y="462374"/>
                </a:lnTo>
                <a:lnTo>
                  <a:pt x="1113657" y="455899"/>
                </a:lnTo>
                <a:close/>
                <a:moveTo>
                  <a:pt x="1093701" y="454302"/>
                </a:moveTo>
                <a:lnTo>
                  <a:pt x="1096555" y="456239"/>
                </a:lnTo>
                <a:lnTo>
                  <a:pt x="1097525" y="454894"/>
                </a:lnTo>
                <a:lnTo>
                  <a:pt x="1097632" y="455303"/>
                </a:lnTo>
                <a:lnTo>
                  <a:pt x="1097817" y="456004"/>
                </a:lnTo>
                <a:lnTo>
                  <a:pt x="1098071" y="456966"/>
                </a:lnTo>
                <a:lnTo>
                  <a:pt x="1097572" y="457624"/>
                </a:lnTo>
                <a:lnTo>
                  <a:pt x="1096875" y="458545"/>
                </a:lnTo>
                <a:lnTo>
                  <a:pt x="1095424" y="460463"/>
                </a:lnTo>
                <a:lnTo>
                  <a:pt x="1094691" y="457253"/>
                </a:lnTo>
                <a:lnTo>
                  <a:pt x="1093652" y="461187"/>
                </a:lnTo>
                <a:lnTo>
                  <a:pt x="1089947" y="459520"/>
                </a:lnTo>
                <a:lnTo>
                  <a:pt x="1092681" y="455719"/>
                </a:lnTo>
                <a:close/>
                <a:moveTo>
                  <a:pt x="1231771" y="452607"/>
                </a:moveTo>
                <a:lnTo>
                  <a:pt x="1231217" y="481917"/>
                </a:lnTo>
                <a:lnTo>
                  <a:pt x="1219047" y="506812"/>
                </a:lnTo>
                <a:lnTo>
                  <a:pt x="1217919" y="484844"/>
                </a:lnTo>
                <a:lnTo>
                  <a:pt x="1217792" y="482368"/>
                </a:lnTo>
                <a:lnTo>
                  <a:pt x="1217718" y="480912"/>
                </a:lnTo>
                <a:close/>
                <a:moveTo>
                  <a:pt x="725087" y="451926"/>
                </a:moveTo>
                <a:lnTo>
                  <a:pt x="726560" y="472493"/>
                </a:lnTo>
                <a:lnTo>
                  <a:pt x="726589" y="472610"/>
                </a:lnTo>
                <a:lnTo>
                  <a:pt x="711762" y="489273"/>
                </a:lnTo>
                <a:lnTo>
                  <a:pt x="708612" y="476726"/>
                </a:lnTo>
                <a:lnTo>
                  <a:pt x="707976" y="470781"/>
                </a:lnTo>
                <a:lnTo>
                  <a:pt x="717828" y="459924"/>
                </a:lnTo>
                <a:close/>
                <a:moveTo>
                  <a:pt x="962031" y="448795"/>
                </a:moveTo>
                <a:lnTo>
                  <a:pt x="962041" y="448869"/>
                </a:lnTo>
                <a:lnTo>
                  <a:pt x="962025" y="448866"/>
                </a:lnTo>
                <a:close/>
                <a:moveTo>
                  <a:pt x="1210184" y="447995"/>
                </a:moveTo>
                <a:lnTo>
                  <a:pt x="1210518" y="454274"/>
                </a:lnTo>
                <a:lnTo>
                  <a:pt x="1210745" y="458552"/>
                </a:lnTo>
                <a:lnTo>
                  <a:pt x="1202457" y="473886"/>
                </a:lnTo>
                <a:lnTo>
                  <a:pt x="1199228" y="479043"/>
                </a:lnTo>
                <a:lnTo>
                  <a:pt x="1197088" y="482461"/>
                </a:lnTo>
                <a:lnTo>
                  <a:pt x="1196270" y="472762"/>
                </a:lnTo>
                <a:lnTo>
                  <a:pt x="1196262" y="472665"/>
                </a:lnTo>
                <a:lnTo>
                  <a:pt x="1196085" y="470559"/>
                </a:lnTo>
                <a:lnTo>
                  <a:pt x="1198892" y="466387"/>
                </a:lnTo>
                <a:lnTo>
                  <a:pt x="1202742" y="460665"/>
                </a:lnTo>
                <a:close/>
                <a:moveTo>
                  <a:pt x="699794" y="446488"/>
                </a:moveTo>
                <a:lnTo>
                  <a:pt x="702087" y="467112"/>
                </a:lnTo>
                <a:lnTo>
                  <a:pt x="702127" y="467472"/>
                </a:lnTo>
                <a:lnTo>
                  <a:pt x="685954" y="485647"/>
                </a:lnTo>
                <a:lnTo>
                  <a:pt x="685073" y="482315"/>
                </a:lnTo>
                <a:lnTo>
                  <a:pt x="683722" y="463739"/>
                </a:lnTo>
                <a:close/>
                <a:moveTo>
                  <a:pt x="1312498" y="445849"/>
                </a:moveTo>
                <a:lnTo>
                  <a:pt x="1312105" y="448540"/>
                </a:lnTo>
                <a:lnTo>
                  <a:pt x="1292708" y="483811"/>
                </a:lnTo>
                <a:lnTo>
                  <a:pt x="1292704" y="483817"/>
                </a:lnTo>
                <a:lnTo>
                  <a:pt x="1290559" y="487222"/>
                </a:lnTo>
                <a:lnTo>
                  <a:pt x="1290577" y="487164"/>
                </a:lnTo>
                <a:lnTo>
                  <a:pt x="1290676" y="486856"/>
                </a:lnTo>
                <a:lnTo>
                  <a:pt x="1291104" y="485524"/>
                </a:lnTo>
                <a:lnTo>
                  <a:pt x="1312288" y="446239"/>
                </a:lnTo>
                <a:close/>
                <a:moveTo>
                  <a:pt x="994200" y="445823"/>
                </a:moveTo>
                <a:lnTo>
                  <a:pt x="994427" y="446720"/>
                </a:lnTo>
                <a:lnTo>
                  <a:pt x="992799" y="447385"/>
                </a:lnTo>
                <a:lnTo>
                  <a:pt x="992416" y="447541"/>
                </a:lnTo>
                <a:close/>
                <a:moveTo>
                  <a:pt x="1163875" y="445342"/>
                </a:moveTo>
                <a:lnTo>
                  <a:pt x="1165861" y="456215"/>
                </a:lnTo>
                <a:lnTo>
                  <a:pt x="1154241" y="471315"/>
                </a:lnTo>
                <a:lnTo>
                  <a:pt x="1152815" y="473168"/>
                </a:lnTo>
                <a:lnTo>
                  <a:pt x="1151633" y="467424"/>
                </a:lnTo>
                <a:lnTo>
                  <a:pt x="1151333" y="465968"/>
                </a:lnTo>
                <a:lnTo>
                  <a:pt x="1150660" y="462697"/>
                </a:lnTo>
                <a:lnTo>
                  <a:pt x="1163544" y="445741"/>
                </a:lnTo>
                <a:close/>
                <a:moveTo>
                  <a:pt x="1014597" y="444722"/>
                </a:moveTo>
                <a:lnTo>
                  <a:pt x="1021749" y="446909"/>
                </a:lnTo>
                <a:lnTo>
                  <a:pt x="1022195" y="448386"/>
                </a:lnTo>
                <a:lnTo>
                  <a:pt x="1004177" y="450204"/>
                </a:lnTo>
                <a:lnTo>
                  <a:pt x="1003841" y="449187"/>
                </a:lnTo>
                <a:close/>
                <a:moveTo>
                  <a:pt x="1273540" y="443999"/>
                </a:moveTo>
                <a:lnTo>
                  <a:pt x="1273527" y="444148"/>
                </a:lnTo>
                <a:lnTo>
                  <a:pt x="1271898" y="447649"/>
                </a:lnTo>
                <a:lnTo>
                  <a:pt x="1271897" y="447652"/>
                </a:lnTo>
                <a:lnTo>
                  <a:pt x="1271894" y="447658"/>
                </a:lnTo>
                <a:lnTo>
                  <a:pt x="1271898" y="447649"/>
                </a:lnTo>
                <a:lnTo>
                  <a:pt x="1272593" y="446104"/>
                </a:lnTo>
                <a:close/>
                <a:moveTo>
                  <a:pt x="1293263" y="443086"/>
                </a:moveTo>
                <a:lnTo>
                  <a:pt x="1292729" y="447675"/>
                </a:lnTo>
                <a:lnTo>
                  <a:pt x="1290727" y="451182"/>
                </a:lnTo>
                <a:lnTo>
                  <a:pt x="1281801" y="466822"/>
                </a:lnTo>
                <a:close/>
                <a:moveTo>
                  <a:pt x="1068192" y="443052"/>
                </a:moveTo>
                <a:lnTo>
                  <a:pt x="1066752" y="445402"/>
                </a:lnTo>
                <a:lnTo>
                  <a:pt x="1065985" y="445071"/>
                </a:lnTo>
                <a:close/>
                <a:moveTo>
                  <a:pt x="1094380" y="442962"/>
                </a:moveTo>
                <a:lnTo>
                  <a:pt x="1094729" y="444284"/>
                </a:lnTo>
                <a:lnTo>
                  <a:pt x="1089610" y="450987"/>
                </a:lnTo>
                <a:lnTo>
                  <a:pt x="1085546" y="456746"/>
                </a:lnTo>
                <a:lnTo>
                  <a:pt x="1082086" y="455199"/>
                </a:lnTo>
                <a:lnTo>
                  <a:pt x="1094377" y="442966"/>
                </a:lnTo>
                <a:close/>
                <a:moveTo>
                  <a:pt x="675407" y="440084"/>
                </a:moveTo>
                <a:lnTo>
                  <a:pt x="675628" y="442765"/>
                </a:lnTo>
                <a:lnTo>
                  <a:pt x="677221" y="462057"/>
                </a:lnTo>
                <a:lnTo>
                  <a:pt x="664596" y="475770"/>
                </a:lnTo>
                <a:lnTo>
                  <a:pt x="664592" y="475774"/>
                </a:lnTo>
                <a:lnTo>
                  <a:pt x="663580" y="476957"/>
                </a:lnTo>
                <a:lnTo>
                  <a:pt x="661056" y="479909"/>
                </a:lnTo>
                <a:lnTo>
                  <a:pt x="659649" y="456969"/>
                </a:lnTo>
                <a:close/>
                <a:moveTo>
                  <a:pt x="1186324" y="438033"/>
                </a:moveTo>
                <a:lnTo>
                  <a:pt x="1188240" y="449578"/>
                </a:lnTo>
                <a:lnTo>
                  <a:pt x="1174330" y="469019"/>
                </a:lnTo>
                <a:lnTo>
                  <a:pt x="1173692" y="465456"/>
                </a:lnTo>
                <a:lnTo>
                  <a:pt x="1173230" y="462868"/>
                </a:lnTo>
                <a:lnTo>
                  <a:pt x="1172095" y="456520"/>
                </a:lnTo>
                <a:lnTo>
                  <a:pt x="1177394" y="449636"/>
                </a:lnTo>
                <a:close/>
                <a:moveTo>
                  <a:pt x="1100035" y="437335"/>
                </a:moveTo>
                <a:lnTo>
                  <a:pt x="1098980" y="438717"/>
                </a:lnTo>
                <a:lnTo>
                  <a:pt x="1098910" y="438454"/>
                </a:lnTo>
                <a:lnTo>
                  <a:pt x="1099091" y="438274"/>
                </a:lnTo>
                <a:close/>
                <a:moveTo>
                  <a:pt x="1003080" y="437272"/>
                </a:moveTo>
                <a:lnTo>
                  <a:pt x="1004987" y="437948"/>
                </a:lnTo>
                <a:lnTo>
                  <a:pt x="1001263" y="441387"/>
                </a:lnTo>
                <a:lnTo>
                  <a:pt x="1000741" y="439808"/>
                </a:lnTo>
                <a:lnTo>
                  <a:pt x="1000670" y="439593"/>
                </a:lnTo>
                <a:close/>
                <a:moveTo>
                  <a:pt x="1593036" y="435411"/>
                </a:moveTo>
                <a:lnTo>
                  <a:pt x="1612224" y="438027"/>
                </a:lnTo>
                <a:lnTo>
                  <a:pt x="1618343" y="439481"/>
                </a:lnTo>
                <a:lnTo>
                  <a:pt x="1637146" y="445010"/>
                </a:lnTo>
                <a:lnTo>
                  <a:pt x="1678479" y="458057"/>
                </a:lnTo>
                <a:lnTo>
                  <a:pt x="1703121" y="466418"/>
                </a:lnTo>
                <a:lnTo>
                  <a:pt x="1761213" y="487001"/>
                </a:lnTo>
                <a:lnTo>
                  <a:pt x="1786700" y="496205"/>
                </a:lnTo>
                <a:lnTo>
                  <a:pt x="1882342" y="531904"/>
                </a:lnTo>
                <a:lnTo>
                  <a:pt x="1898142" y="537978"/>
                </a:lnTo>
                <a:lnTo>
                  <a:pt x="1786792" y="500836"/>
                </a:lnTo>
                <a:cubicBezTo>
                  <a:pt x="1764102" y="493751"/>
                  <a:pt x="1742282" y="487246"/>
                  <a:pt x="1722042" y="481632"/>
                </a:cubicBezTo>
                <a:lnTo>
                  <a:pt x="1704539" y="477242"/>
                </a:lnTo>
                <a:lnTo>
                  <a:pt x="1692949" y="473917"/>
                </a:lnTo>
                <a:lnTo>
                  <a:pt x="1676640" y="470246"/>
                </a:lnTo>
                <a:lnTo>
                  <a:pt x="1666771" y="467771"/>
                </a:lnTo>
                <a:lnTo>
                  <a:pt x="1662862" y="467145"/>
                </a:lnTo>
                <a:lnTo>
                  <a:pt x="1654928" y="465359"/>
                </a:lnTo>
                <a:lnTo>
                  <a:pt x="1625246" y="461117"/>
                </a:lnTo>
                <a:lnTo>
                  <a:pt x="1625229" y="461114"/>
                </a:lnTo>
                <a:lnTo>
                  <a:pt x="1625228" y="461114"/>
                </a:lnTo>
                <a:lnTo>
                  <a:pt x="1625227" y="461115"/>
                </a:lnTo>
                <a:lnTo>
                  <a:pt x="1625224" y="461115"/>
                </a:lnTo>
                <a:lnTo>
                  <a:pt x="1625223" y="461114"/>
                </a:lnTo>
                <a:cubicBezTo>
                  <a:pt x="1614135" y="460302"/>
                  <a:pt x="1606045" y="461001"/>
                  <a:pt x="1601663" y="463520"/>
                </a:cubicBezTo>
                <a:cubicBezTo>
                  <a:pt x="1599420" y="464569"/>
                  <a:pt x="1597749" y="466551"/>
                  <a:pt x="1597090" y="468938"/>
                </a:cubicBezTo>
                <a:lnTo>
                  <a:pt x="1548355" y="510988"/>
                </a:lnTo>
                <a:lnTo>
                  <a:pt x="1531912" y="507477"/>
                </a:lnTo>
                <a:lnTo>
                  <a:pt x="1531905" y="507478"/>
                </a:lnTo>
                <a:lnTo>
                  <a:pt x="1531901" y="507477"/>
                </a:lnTo>
                <a:lnTo>
                  <a:pt x="1531894" y="507478"/>
                </a:lnTo>
                <a:lnTo>
                  <a:pt x="1531891" y="507477"/>
                </a:lnTo>
                <a:lnTo>
                  <a:pt x="1518789" y="509914"/>
                </a:lnTo>
                <a:close/>
                <a:moveTo>
                  <a:pt x="651007" y="434661"/>
                </a:moveTo>
                <a:lnTo>
                  <a:pt x="651848" y="445777"/>
                </a:lnTo>
                <a:lnTo>
                  <a:pt x="652666" y="456578"/>
                </a:lnTo>
                <a:lnTo>
                  <a:pt x="649257" y="460566"/>
                </a:lnTo>
                <a:lnTo>
                  <a:pt x="636030" y="476042"/>
                </a:lnTo>
                <a:lnTo>
                  <a:pt x="633658" y="454375"/>
                </a:lnTo>
                <a:lnTo>
                  <a:pt x="645687" y="440281"/>
                </a:lnTo>
                <a:close/>
                <a:moveTo>
                  <a:pt x="1066648" y="434578"/>
                </a:moveTo>
                <a:lnTo>
                  <a:pt x="1066719" y="434860"/>
                </a:lnTo>
                <a:lnTo>
                  <a:pt x="1066818" y="435250"/>
                </a:lnTo>
                <a:lnTo>
                  <a:pt x="1065615" y="436352"/>
                </a:lnTo>
                <a:lnTo>
                  <a:pt x="1065129" y="436797"/>
                </a:lnTo>
                <a:lnTo>
                  <a:pt x="1064564" y="437315"/>
                </a:lnTo>
                <a:lnTo>
                  <a:pt x="1065087" y="436628"/>
                </a:lnTo>
                <a:close/>
                <a:moveTo>
                  <a:pt x="819090" y="434328"/>
                </a:moveTo>
                <a:lnTo>
                  <a:pt x="819527" y="438235"/>
                </a:lnTo>
                <a:lnTo>
                  <a:pt x="812317" y="446757"/>
                </a:lnTo>
                <a:lnTo>
                  <a:pt x="808748" y="450281"/>
                </a:lnTo>
                <a:lnTo>
                  <a:pt x="806253" y="452745"/>
                </a:lnTo>
                <a:lnTo>
                  <a:pt x="804503" y="454663"/>
                </a:lnTo>
                <a:lnTo>
                  <a:pt x="803373" y="455902"/>
                </a:lnTo>
                <a:lnTo>
                  <a:pt x="802973" y="454829"/>
                </a:lnTo>
                <a:lnTo>
                  <a:pt x="806501" y="450341"/>
                </a:lnTo>
                <a:lnTo>
                  <a:pt x="809003" y="447158"/>
                </a:lnTo>
                <a:close/>
                <a:moveTo>
                  <a:pt x="771102" y="433792"/>
                </a:moveTo>
                <a:lnTo>
                  <a:pt x="772199" y="445049"/>
                </a:lnTo>
                <a:lnTo>
                  <a:pt x="773167" y="454995"/>
                </a:lnTo>
                <a:lnTo>
                  <a:pt x="762248" y="465947"/>
                </a:lnTo>
                <a:lnTo>
                  <a:pt x="757711" y="471013"/>
                </a:lnTo>
                <a:lnTo>
                  <a:pt x="755855" y="465382"/>
                </a:lnTo>
                <a:lnTo>
                  <a:pt x="755099" y="450963"/>
                </a:lnTo>
                <a:lnTo>
                  <a:pt x="769188" y="435725"/>
                </a:lnTo>
                <a:lnTo>
                  <a:pt x="769635" y="435272"/>
                </a:lnTo>
                <a:close/>
                <a:moveTo>
                  <a:pt x="1334220" y="433334"/>
                </a:moveTo>
                <a:lnTo>
                  <a:pt x="1333848" y="435489"/>
                </a:lnTo>
                <a:lnTo>
                  <a:pt x="1333821" y="435646"/>
                </a:lnTo>
                <a:lnTo>
                  <a:pt x="1333786" y="435851"/>
                </a:lnTo>
                <a:lnTo>
                  <a:pt x="1311174" y="475478"/>
                </a:lnTo>
                <a:lnTo>
                  <a:pt x="1311923" y="473346"/>
                </a:lnTo>
                <a:lnTo>
                  <a:pt x="1312027" y="473048"/>
                </a:lnTo>
                <a:lnTo>
                  <a:pt x="1312041" y="473008"/>
                </a:lnTo>
                <a:lnTo>
                  <a:pt x="1325083" y="449679"/>
                </a:lnTo>
                <a:close/>
                <a:moveTo>
                  <a:pt x="1231236" y="433125"/>
                </a:moveTo>
                <a:lnTo>
                  <a:pt x="1231888" y="438388"/>
                </a:lnTo>
                <a:lnTo>
                  <a:pt x="1217065" y="468198"/>
                </a:lnTo>
                <a:lnTo>
                  <a:pt x="1217028" y="467481"/>
                </a:lnTo>
                <a:lnTo>
                  <a:pt x="1216949" y="465938"/>
                </a:lnTo>
                <a:lnTo>
                  <a:pt x="1216654" y="460184"/>
                </a:lnTo>
                <a:lnTo>
                  <a:pt x="1229625" y="436114"/>
                </a:lnTo>
                <a:close/>
                <a:moveTo>
                  <a:pt x="1113989" y="432067"/>
                </a:moveTo>
                <a:lnTo>
                  <a:pt x="1114622" y="435091"/>
                </a:lnTo>
                <a:lnTo>
                  <a:pt x="1105614" y="446997"/>
                </a:lnTo>
                <a:lnTo>
                  <a:pt x="1102326" y="451342"/>
                </a:lnTo>
                <a:lnTo>
                  <a:pt x="1101724" y="449072"/>
                </a:lnTo>
                <a:lnTo>
                  <a:pt x="1109825" y="437840"/>
                </a:lnTo>
                <a:close/>
                <a:moveTo>
                  <a:pt x="990689" y="431966"/>
                </a:moveTo>
                <a:lnTo>
                  <a:pt x="992611" y="439553"/>
                </a:lnTo>
                <a:lnTo>
                  <a:pt x="985470" y="446648"/>
                </a:lnTo>
                <a:lnTo>
                  <a:pt x="989869" y="433279"/>
                </a:lnTo>
                <a:lnTo>
                  <a:pt x="990127" y="432492"/>
                </a:lnTo>
                <a:close/>
                <a:moveTo>
                  <a:pt x="569247" y="431178"/>
                </a:moveTo>
                <a:lnTo>
                  <a:pt x="569826" y="441745"/>
                </a:lnTo>
                <a:lnTo>
                  <a:pt x="570283" y="450089"/>
                </a:lnTo>
                <a:lnTo>
                  <a:pt x="570456" y="453248"/>
                </a:lnTo>
                <a:lnTo>
                  <a:pt x="545064" y="483150"/>
                </a:lnTo>
                <a:cubicBezTo>
                  <a:pt x="519671" y="514313"/>
                  <a:pt x="493938" y="547148"/>
                  <a:pt x="467987" y="581544"/>
                </a:cubicBezTo>
                <a:cubicBezTo>
                  <a:pt x="449868" y="605421"/>
                  <a:pt x="430565" y="631666"/>
                  <a:pt x="407196" y="664010"/>
                </a:cubicBezTo>
                <a:cubicBezTo>
                  <a:pt x="294675" y="817942"/>
                  <a:pt x="197306" y="982396"/>
                  <a:pt x="116451" y="1155076"/>
                </a:cubicBezTo>
                <a:cubicBezTo>
                  <a:pt x="98841" y="1194362"/>
                  <a:pt x="83347" y="1229964"/>
                  <a:pt x="69779" y="1262370"/>
                </a:cubicBezTo>
                <a:lnTo>
                  <a:pt x="51026" y="1309427"/>
                </a:lnTo>
                <a:lnTo>
                  <a:pt x="36612" y="1345598"/>
                </a:lnTo>
                <a:lnTo>
                  <a:pt x="36346" y="1344157"/>
                </a:lnTo>
                <a:lnTo>
                  <a:pt x="36336" y="1344101"/>
                </a:lnTo>
                <a:lnTo>
                  <a:pt x="36148" y="1343083"/>
                </a:lnTo>
                <a:lnTo>
                  <a:pt x="47363" y="1311723"/>
                </a:lnTo>
                <a:lnTo>
                  <a:pt x="67705" y="1254835"/>
                </a:lnTo>
                <a:cubicBezTo>
                  <a:pt x="80596" y="1221497"/>
                  <a:pt x="95455" y="1185302"/>
                  <a:pt x="112388" y="1145763"/>
                </a:cubicBezTo>
                <a:cubicBezTo>
                  <a:pt x="191444" y="970922"/>
                  <a:pt x="287885" y="804475"/>
                  <a:pt x="400255" y="648937"/>
                </a:cubicBezTo>
                <a:cubicBezTo>
                  <a:pt x="422607" y="617611"/>
                  <a:pt x="442419" y="590518"/>
                  <a:pt x="460875" y="565796"/>
                </a:cubicBezTo>
                <a:close/>
                <a:moveTo>
                  <a:pt x="997881" y="431153"/>
                </a:moveTo>
                <a:lnTo>
                  <a:pt x="999541" y="431797"/>
                </a:lnTo>
                <a:lnTo>
                  <a:pt x="1000170" y="432041"/>
                </a:lnTo>
                <a:lnTo>
                  <a:pt x="999249" y="432958"/>
                </a:lnTo>
                <a:lnTo>
                  <a:pt x="998668" y="433534"/>
                </a:lnTo>
                <a:lnTo>
                  <a:pt x="998420" y="432782"/>
                </a:lnTo>
                <a:close/>
                <a:moveTo>
                  <a:pt x="1208676" y="431051"/>
                </a:moveTo>
                <a:lnTo>
                  <a:pt x="1209154" y="434147"/>
                </a:lnTo>
                <a:lnTo>
                  <a:pt x="1209456" y="436100"/>
                </a:lnTo>
                <a:lnTo>
                  <a:pt x="1209601" y="437038"/>
                </a:lnTo>
                <a:lnTo>
                  <a:pt x="1209640" y="437765"/>
                </a:lnTo>
                <a:lnTo>
                  <a:pt x="1209666" y="438265"/>
                </a:lnTo>
                <a:lnTo>
                  <a:pt x="1202189" y="450972"/>
                </a:lnTo>
                <a:lnTo>
                  <a:pt x="1197977" y="458130"/>
                </a:lnTo>
                <a:lnTo>
                  <a:pt x="1196643" y="460107"/>
                </a:lnTo>
                <a:lnTo>
                  <a:pt x="1195364" y="462003"/>
                </a:lnTo>
                <a:lnTo>
                  <a:pt x="1194587" y="452776"/>
                </a:lnTo>
                <a:lnTo>
                  <a:pt x="1194488" y="452179"/>
                </a:lnTo>
                <a:lnTo>
                  <a:pt x="1202639" y="440759"/>
                </a:lnTo>
                <a:close/>
                <a:moveTo>
                  <a:pt x="626451" y="429459"/>
                </a:moveTo>
                <a:lnTo>
                  <a:pt x="626261" y="433079"/>
                </a:lnTo>
                <a:lnTo>
                  <a:pt x="626061" y="436888"/>
                </a:lnTo>
                <a:lnTo>
                  <a:pt x="627309" y="448552"/>
                </a:lnTo>
                <a:lnTo>
                  <a:pt x="627763" y="452805"/>
                </a:lnTo>
                <a:lnTo>
                  <a:pt x="613693" y="469307"/>
                </a:lnTo>
                <a:lnTo>
                  <a:pt x="613509" y="469524"/>
                </a:lnTo>
                <a:lnTo>
                  <a:pt x="612257" y="446131"/>
                </a:lnTo>
                <a:lnTo>
                  <a:pt x="620094" y="436926"/>
                </a:lnTo>
                <a:lnTo>
                  <a:pt x="620845" y="436044"/>
                </a:lnTo>
                <a:close/>
                <a:moveTo>
                  <a:pt x="745903" y="428988"/>
                </a:moveTo>
                <a:lnTo>
                  <a:pt x="748234" y="449407"/>
                </a:lnTo>
                <a:lnTo>
                  <a:pt x="738367" y="459372"/>
                </a:lnTo>
                <a:lnTo>
                  <a:pt x="731972" y="466560"/>
                </a:lnTo>
                <a:lnTo>
                  <a:pt x="731451" y="459365"/>
                </a:lnTo>
                <a:lnTo>
                  <a:pt x="730565" y="447151"/>
                </a:lnTo>
                <a:lnTo>
                  <a:pt x="730480" y="445982"/>
                </a:lnTo>
                <a:close/>
                <a:moveTo>
                  <a:pt x="1295239" y="426114"/>
                </a:moveTo>
                <a:lnTo>
                  <a:pt x="1295236" y="426146"/>
                </a:lnTo>
                <a:lnTo>
                  <a:pt x="1295233" y="426164"/>
                </a:lnTo>
                <a:lnTo>
                  <a:pt x="1295229" y="426200"/>
                </a:lnTo>
                <a:lnTo>
                  <a:pt x="1291653" y="433616"/>
                </a:lnTo>
                <a:lnTo>
                  <a:pt x="1276870" y="464268"/>
                </a:lnTo>
                <a:lnTo>
                  <a:pt x="1276872" y="464252"/>
                </a:lnTo>
                <a:lnTo>
                  <a:pt x="1276876" y="464201"/>
                </a:lnTo>
                <a:lnTo>
                  <a:pt x="1276885" y="464104"/>
                </a:lnTo>
                <a:close/>
                <a:moveTo>
                  <a:pt x="1089601" y="424826"/>
                </a:moveTo>
                <a:lnTo>
                  <a:pt x="1089698" y="425193"/>
                </a:lnTo>
                <a:lnTo>
                  <a:pt x="1090296" y="427465"/>
                </a:lnTo>
                <a:lnTo>
                  <a:pt x="1091037" y="430276"/>
                </a:lnTo>
                <a:lnTo>
                  <a:pt x="1079619" y="445230"/>
                </a:lnTo>
                <a:lnTo>
                  <a:pt x="1076442" y="449997"/>
                </a:lnTo>
                <a:lnTo>
                  <a:pt x="1074971" y="444164"/>
                </a:lnTo>
                <a:lnTo>
                  <a:pt x="1075557" y="443199"/>
                </a:lnTo>
                <a:close/>
                <a:moveTo>
                  <a:pt x="1275258" y="423771"/>
                </a:moveTo>
                <a:lnTo>
                  <a:pt x="1274923" y="427716"/>
                </a:lnTo>
                <a:lnTo>
                  <a:pt x="1271160" y="436649"/>
                </a:lnTo>
                <a:lnTo>
                  <a:pt x="1266134" y="447803"/>
                </a:lnTo>
                <a:lnTo>
                  <a:pt x="1258192" y="465430"/>
                </a:lnTo>
                <a:lnTo>
                  <a:pt x="1258203" y="464398"/>
                </a:lnTo>
                <a:lnTo>
                  <a:pt x="1258206" y="464175"/>
                </a:lnTo>
                <a:lnTo>
                  <a:pt x="1259236" y="462296"/>
                </a:lnTo>
                <a:lnTo>
                  <a:pt x="1269892" y="436073"/>
                </a:lnTo>
                <a:close/>
                <a:moveTo>
                  <a:pt x="1355626" y="422965"/>
                </a:moveTo>
                <a:lnTo>
                  <a:pt x="1355331" y="424465"/>
                </a:lnTo>
                <a:lnTo>
                  <a:pt x="1354817" y="427076"/>
                </a:lnTo>
                <a:lnTo>
                  <a:pt x="1345230" y="443154"/>
                </a:lnTo>
                <a:lnTo>
                  <a:pt x="1328284" y="471572"/>
                </a:lnTo>
                <a:lnTo>
                  <a:pt x="1329917" y="467190"/>
                </a:lnTo>
                <a:lnTo>
                  <a:pt x="1341769" y="446802"/>
                </a:lnTo>
                <a:close/>
                <a:moveTo>
                  <a:pt x="722919" y="421667"/>
                </a:moveTo>
                <a:lnTo>
                  <a:pt x="724080" y="437869"/>
                </a:lnTo>
                <a:lnTo>
                  <a:pt x="724407" y="442434"/>
                </a:lnTo>
                <a:lnTo>
                  <a:pt x="707033" y="461959"/>
                </a:lnTo>
                <a:lnTo>
                  <a:pt x="704803" y="441112"/>
                </a:lnTo>
                <a:close/>
                <a:moveTo>
                  <a:pt x="1183591" y="421571"/>
                </a:moveTo>
                <a:lnTo>
                  <a:pt x="1185176" y="431115"/>
                </a:lnTo>
                <a:lnTo>
                  <a:pt x="1173380" y="446444"/>
                </a:lnTo>
                <a:lnTo>
                  <a:pt x="1170875" y="449699"/>
                </a:lnTo>
                <a:lnTo>
                  <a:pt x="1168993" y="439172"/>
                </a:lnTo>
                <a:close/>
                <a:moveTo>
                  <a:pt x="1063221" y="420957"/>
                </a:moveTo>
                <a:lnTo>
                  <a:pt x="1064560" y="426276"/>
                </a:lnTo>
                <a:lnTo>
                  <a:pt x="1064716" y="426897"/>
                </a:lnTo>
                <a:lnTo>
                  <a:pt x="1064958" y="427861"/>
                </a:lnTo>
                <a:lnTo>
                  <a:pt x="1059468" y="435071"/>
                </a:lnTo>
                <a:lnTo>
                  <a:pt x="1056421" y="440321"/>
                </a:lnTo>
                <a:lnTo>
                  <a:pt x="1050978" y="437828"/>
                </a:lnTo>
                <a:lnTo>
                  <a:pt x="1053542" y="432699"/>
                </a:lnTo>
                <a:lnTo>
                  <a:pt x="1061114" y="422786"/>
                </a:lnTo>
                <a:close/>
                <a:moveTo>
                  <a:pt x="982085" y="420507"/>
                </a:moveTo>
                <a:lnTo>
                  <a:pt x="987988" y="422991"/>
                </a:lnTo>
                <a:lnTo>
                  <a:pt x="987587" y="424128"/>
                </a:lnTo>
                <a:lnTo>
                  <a:pt x="986687" y="426673"/>
                </a:lnTo>
                <a:lnTo>
                  <a:pt x="982085" y="430799"/>
                </a:lnTo>
                <a:close/>
                <a:moveTo>
                  <a:pt x="976158" y="417891"/>
                </a:moveTo>
                <a:lnTo>
                  <a:pt x="976158" y="433967"/>
                </a:lnTo>
                <a:lnTo>
                  <a:pt x="972842" y="420937"/>
                </a:lnTo>
                <a:close/>
                <a:moveTo>
                  <a:pt x="1037555" y="417533"/>
                </a:moveTo>
                <a:lnTo>
                  <a:pt x="1039109" y="423139"/>
                </a:lnTo>
                <a:lnTo>
                  <a:pt x="1039410" y="424223"/>
                </a:lnTo>
                <a:lnTo>
                  <a:pt x="1037117" y="428974"/>
                </a:lnTo>
                <a:lnTo>
                  <a:pt x="1032362" y="426869"/>
                </a:lnTo>
                <a:lnTo>
                  <a:pt x="1034240" y="421862"/>
                </a:lnTo>
                <a:close/>
                <a:moveTo>
                  <a:pt x="696563" y="417415"/>
                </a:moveTo>
                <a:lnTo>
                  <a:pt x="696937" y="420785"/>
                </a:lnTo>
                <a:lnTo>
                  <a:pt x="697770" y="428274"/>
                </a:lnTo>
                <a:lnTo>
                  <a:pt x="698907" y="438503"/>
                </a:lnTo>
                <a:lnTo>
                  <a:pt x="692970" y="444951"/>
                </a:lnTo>
                <a:lnTo>
                  <a:pt x="683133" y="455636"/>
                </a:lnTo>
                <a:lnTo>
                  <a:pt x="681525" y="433529"/>
                </a:lnTo>
                <a:close/>
                <a:moveTo>
                  <a:pt x="1229088" y="415808"/>
                </a:moveTo>
                <a:lnTo>
                  <a:pt x="1229976" y="422971"/>
                </a:lnTo>
                <a:lnTo>
                  <a:pt x="1229921" y="423074"/>
                </a:lnTo>
                <a:lnTo>
                  <a:pt x="1216065" y="448710"/>
                </a:lnTo>
                <a:lnTo>
                  <a:pt x="1215573" y="439129"/>
                </a:lnTo>
                <a:lnTo>
                  <a:pt x="1219681" y="432833"/>
                </a:lnTo>
                <a:lnTo>
                  <a:pt x="1224383" y="423819"/>
                </a:lnTo>
                <a:lnTo>
                  <a:pt x="1227408" y="418668"/>
                </a:lnTo>
                <a:close/>
                <a:moveTo>
                  <a:pt x="1337512" y="414282"/>
                </a:moveTo>
                <a:lnTo>
                  <a:pt x="1337083" y="416768"/>
                </a:lnTo>
                <a:lnTo>
                  <a:pt x="1336931" y="417648"/>
                </a:lnTo>
                <a:lnTo>
                  <a:pt x="1317249" y="452723"/>
                </a:lnTo>
                <a:lnTo>
                  <a:pt x="1317557" y="450593"/>
                </a:lnTo>
                <a:lnTo>
                  <a:pt x="1336940" y="415323"/>
                </a:lnTo>
                <a:lnTo>
                  <a:pt x="1337479" y="414342"/>
                </a:lnTo>
                <a:close/>
                <a:moveTo>
                  <a:pt x="1110256" y="414249"/>
                </a:moveTo>
                <a:lnTo>
                  <a:pt x="1111443" y="419913"/>
                </a:lnTo>
                <a:lnTo>
                  <a:pt x="1110945" y="420338"/>
                </a:lnTo>
                <a:cubicBezTo>
                  <a:pt x="1106881" y="423725"/>
                  <a:pt x="1102648" y="427111"/>
                  <a:pt x="1098753" y="430836"/>
                </a:cubicBezTo>
                <a:lnTo>
                  <a:pt x="1097279" y="432301"/>
                </a:lnTo>
                <a:lnTo>
                  <a:pt x="1097029" y="431356"/>
                </a:lnTo>
                <a:close/>
                <a:moveTo>
                  <a:pt x="970695" y="412504"/>
                </a:moveTo>
                <a:lnTo>
                  <a:pt x="971072" y="412672"/>
                </a:lnTo>
                <a:lnTo>
                  <a:pt x="970827" y="412886"/>
                </a:lnTo>
                <a:lnTo>
                  <a:pt x="970799" y="412910"/>
                </a:lnTo>
                <a:close/>
                <a:moveTo>
                  <a:pt x="792368" y="412334"/>
                </a:moveTo>
                <a:lnTo>
                  <a:pt x="792821" y="416680"/>
                </a:lnTo>
                <a:lnTo>
                  <a:pt x="793011" y="418506"/>
                </a:lnTo>
                <a:lnTo>
                  <a:pt x="794454" y="432368"/>
                </a:lnTo>
                <a:lnTo>
                  <a:pt x="780959" y="447179"/>
                </a:lnTo>
                <a:lnTo>
                  <a:pt x="778294" y="449853"/>
                </a:lnTo>
                <a:lnTo>
                  <a:pt x="776230" y="428614"/>
                </a:lnTo>
                <a:lnTo>
                  <a:pt x="776616" y="428224"/>
                </a:lnTo>
                <a:lnTo>
                  <a:pt x="791921" y="412770"/>
                </a:lnTo>
                <a:close/>
                <a:moveTo>
                  <a:pt x="1205646" y="411438"/>
                </a:moveTo>
                <a:lnTo>
                  <a:pt x="1207137" y="421086"/>
                </a:lnTo>
                <a:lnTo>
                  <a:pt x="1206178" y="422619"/>
                </a:lnTo>
                <a:lnTo>
                  <a:pt x="1196759" y="437672"/>
                </a:lnTo>
                <a:lnTo>
                  <a:pt x="1194378" y="440999"/>
                </a:lnTo>
                <a:lnTo>
                  <a:pt x="1193645" y="442024"/>
                </a:lnTo>
                <a:lnTo>
                  <a:pt x="1192968" y="442970"/>
                </a:lnTo>
                <a:lnTo>
                  <a:pt x="1191124" y="431797"/>
                </a:lnTo>
                <a:lnTo>
                  <a:pt x="1193937" y="428143"/>
                </a:lnTo>
                <a:lnTo>
                  <a:pt x="1197277" y="423804"/>
                </a:lnTo>
                <a:lnTo>
                  <a:pt x="1198611" y="421832"/>
                </a:lnTo>
                <a:lnTo>
                  <a:pt x="1199245" y="420895"/>
                </a:lnTo>
                <a:close/>
                <a:moveTo>
                  <a:pt x="673038" y="411391"/>
                </a:moveTo>
                <a:lnTo>
                  <a:pt x="674163" y="425018"/>
                </a:lnTo>
                <a:lnTo>
                  <a:pt x="674783" y="432523"/>
                </a:lnTo>
                <a:lnTo>
                  <a:pt x="659186" y="449411"/>
                </a:lnTo>
                <a:lnTo>
                  <a:pt x="657839" y="427445"/>
                </a:lnTo>
                <a:close/>
                <a:moveTo>
                  <a:pt x="1275371" y="410500"/>
                </a:moveTo>
                <a:lnTo>
                  <a:pt x="1275419" y="410988"/>
                </a:lnTo>
                <a:lnTo>
                  <a:pt x="1275432" y="411113"/>
                </a:lnTo>
                <a:lnTo>
                  <a:pt x="1275435" y="411144"/>
                </a:lnTo>
                <a:lnTo>
                  <a:pt x="1272414" y="418069"/>
                </a:lnTo>
                <a:lnTo>
                  <a:pt x="1271884" y="419284"/>
                </a:lnTo>
                <a:lnTo>
                  <a:pt x="1270783" y="421810"/>
                </a:lnTo>
                <a:close/>
                <a:moveTo>
                  <a:pt x="1085611" y="409682"/>
                </a:moveTo>
                <a:lnTo>
                  <a:pt x="1087383" y="416409"/>
                </a:lnTo>
                <a:lnTo>
                  <a:pt x="1082955" y="420466"/>
                </a:lnTo>
                <a:lnTo>
                  <a:pt x="1080292" y="422905"/>
                </a:lnTo>
                <a:lnTo>
                  <a:pt x="1071616" y="430854"/>
                </a:lnTo>
                <a:lnTo>
                  <a:pt x="1071086" y="428752"/>
                </a:lnTo>
                <a:lnTo>
                  <a:pt x="1079047" y="418300"/>
                </a:lnTo>
                <a:close/>
                <a:moveTo>
                  <a:pt x="1317873" y="409007"/>
                </a:moveTo>
                <a:lnTo>
                  <a:pt x="1317676" y="410360"/>
                </a:lnTo>
                <a:lnTo>
                  <a:pt x="1317676" y="410362"/>
                </a:lnTo>
                <a:lnTo>
                  <a:pt x="1314276" y="416735"/>
                </a:lnTo>
                <a:close/>
                <a:moveTo>
                  <a:pt x="839429" y="408455"/>
                </a:moveTo>
                <a:lnTo>
                  <a:pt x="840073" y="413950"/>
                </a:lnTo>
                <a:lnTo>
                  <a:pt x="831468" y="424121"/>
                </a:lnTo>
                <a:lnTo>
                  <a:pt x="824755" y="432055"/>
                </a:lnTo>
                <a:lnTo>
                  <a:pt x="824750" y="432014"/>
                </a:lnTo>
                <a:lnTo>
                  <a:pt x="824270" y="427739"/>
                </a:lnTo>
                <a:close/>
                <a:moveTo>
                  <a:pt x="1175606" y="407909"/>
                </a:moveTo>
                <a:lnTo>
                  <a:pt x="1175632" y="408146"/>
                </a:lnTo>
                <a:lnTo>
                  <a:pt x="1174335" y="409988"/>
                </a:lnTo>
                <a:lnTo>
                  <a:pt x="1174357" y="409693"/>
                </a:lnTo>
                <a:lnTo>
                  <a:pt x="1174387" y="409281"/>
                </a:lnTo>
                <a:lnTo>
                  <a:pt x="1174799" y="408817"/>
                </a:lnTo>
                <a:lnTo>
                  <a:pt x="1175046" y="408539"/>
                </a:lnTo>
                <a:close/>
                <a:moveTo>
                  <a:pt x="1108134" y="407886"/>
                </a:moveTo>
                <a:lnTo>
                  <a:pt x="1095273" y="424730"/>
                </a:lnTo>
                <a:lnTo>
                  <a:pt x="1093896" y="419537"/>
                </a:lnTo>
                <a:lnTo>
                  <a:pt x="1096723" y="416952"/>
                </a:lnTo>
                <a:close/>
                <a:moveTo>
                  <a:pt x="1133202" y="407771"/>
                </a:moveTo>
                <a:lnTo>
                  <a:pt x="1133650" y="409944"/>
                </a:lnTo>
                <a:lnTo>
                  <a:pt x="1133647" y="409948"/>
                </a:lnTo>
                <a:lnTo>
                  <a:pt x="1119273" y="428945"/>
                </a:lnTo>
                <a:lnTo>
                  <a:pt x="1119006" y="427684"/>
                </a:lnTo>
                <a:lnTo>
                  <a:pt x="1118586" y="425693"/>
                </a:lnTo>
                <a:lnTo>
                  <a:pt x="1127551" y="413262"/>
                </a:lnTo>
                <a:close/>
                <a:moveTo>
                  <a:pt x="1059598" y="406558"/>
                </a:moveTo>
                <a:lnTo>
                  <a:pt x="1061443" y="413890"/>
                </a:lnTo>
                <a:lnTo>
                  <a:pt x="1061392" y="413958"/>
                </a:lnTo>
                <a:lnTo>
                  <a:pt x="1061216" y="414188"/>
                </a:lnTo>
                <a:lnTo>
                  <a:pt x="1056939" y="417900"/>
                </a:lnTo>
                <a:lnTo>
                  <a:pt x="1046338" y="427099"/>
                </a:lnTo>
                <a:lnTo>
                  <a:pt x="1045696" y="424761"/>
                </a:lnTo>
                <a:close/>
                <a:moveTo>
                  <a:pt x="768391" y="405962"/>
                </a:moveTo>
                <a:lnTo>
                  <a:pt x="770329" y="425858"/>
                </a:lnTo>
                <a:lnTo>
                  <a:pt x="765793" y="430869"/>
                </a:lnTo>
                <a:lnTo>
                  <a:pt x="757287" y="440265"/>
                </a:lnTo>
                <a:lnTo>
                  <a:pt x="754676" y="442902"/>
                </a:lnTo>
                <a:lnTo>
                  <a:pt x="753519" y="420859"/>
                </a:lnTo>
                <a:close/>
                <a:moveTo>
                  <a:pt x="648758" y="404941"/>
                </a:moveTo>
                <a:lnTo>
                  <a:pt x="650419" y="426885"/>
                </a:lnTo>
                <a:lnTo>
                  <a:pt x="643374" y="434495"/>
                </a:lnTo>
                <a:lnTo>
                  <a:pt x="632834" y="446857"/>
                </a:lnTo>
                <a:lnTo>
                  <a:pt x="632293" y="441910"/>
                </a:lnTo>
                <a:lnTo>
                  <a:pt x="631755" y="436999"/>
                </a:lnTo>
                <a:lnTo>
                  <a:pt x="631645" y="435991"/>
                </a:lnTo>
                <a:lnTo>
                  <a:pt x="632361" y="422518"/>
                </a:lnTo>
                <a:lnTo>
                  <a:pt x="633687" y="420960"/>
                </a:lnTo>
                <a:lnTo>
                  <a:pt x="634876" y="419563"/>
                </a:lnTo>
                <a:lnTo>
                  <a:pt x="634890" y="419548"/>
                </a:lnTo>
                <a:close/>
                <a:moveTo>
                  <a:pt x="1033925" y="404445"/>
                </a:moveTo>
                <a:lnTo>
                  <a:pt x="1035490" y="410090"/>
                </a:lnTo>
                <a:lnTo>
                  <a:pt x="1032360" y="412668"/>
                </a:lnTo>
                <a:lnTo>
                  <a:pt x="1028827" y="415930"/>
                </a:lnTo>
                <a:lnTo>
                  <a:pt x="1026233" y="418084"/>
                </a:lnTo>
                <a:lnTo>
                  <a:pt x="1023000" y="421189"/>
                </a:lnTo>
                <a:lnTo>
                  <a:pt x="1024417" y="416781"/>
                </a:lnTo>
                <a:close/>
                <a:moveTo>
                  <a:pt x="1252449" y="403175"/>
                </a:moveTo>
                <a:lnTo>
                  <a:pt x="1253283" y="409787"/>
                </a:lnTo>
                <a:lnTo>
                  <a:pt x="1253539" y="411824"/>
                </a:lnTo>
                <a:lnTo>
                  <a:pt x="1253539" y="411862"/>
                </a:lnTo>
                <a:lnTo>
                  <a:pt x="1253291" y="436762"/>
                </a:lnTo>
                <a:lnTo>
                  <a:pt x="1237451" y="469164"/>
                </a:lnTo>
                <a:lnTo>
                  <a:pt x="1238048" y="440155"/>
                </a:lnTo>
                <a:lnTo>
                  <a:pt x="1238030" y="440010"/>
                </a:lnTo>
                <a:lnTo>
                  <a:pt x="1238029" y="440003"/>
                </a:lnTo>
                <a:lnTo>
                  <a:pt x="1242039" y="431928"/>
                </a:lnTo>
                <a:lnTo>
                  <a:pt x="1244538" y="425026"/>
                </a:lnTo>
                <a:lnTo>
                  <a:pt x="1250472" y="408635"/>
                </a:lnTo>
                <a:close/>
                <a:moveTo>
                  <a:pt x="1083850" y="403052"/>
                </a:moveTo>
                <a:lnTo>
                  <a:pt x="1069393" y="422037"/>
                </a:lnTo>
                <a:lnTo>
                  <a:pt x="1069221" y="421353"/>
                </a:lnTo>
                <a:lnTo>
                  <a:pt x="1068779" y="419602"/>
                </a:lnTo>
                <a:lnTo>
                  <a:pt x="1068062" y="416755"/>
                </a:lnTo>
                <a:lnTo>
                  <a:pt x="1073149" y="412340"/>
                </a:lnTo>
                <a:close/>
                <a:moveTo>
                  <a:pt x="1359759" y="401963"/>
                </a:moveTo>
                <a:lnTo>
                  <a:pt x="1359133" y="405147"/>
                </a:lnTo>
                <a:lnTo>
                  <a:pt x="1359087" y="405381"/>
                </a:lnTo>
                <a:lnTo>
                  <a:pt x="1339777" y="438490"/>
                </a:lnTo>
                <a:lnTo>
                  <a:pt x="1338887" y="440016"/>
                </a:lnTo>
                <a:lnTo>
                  <a:pt x="1339208" y="438147"/>
                </a:lnTo>
                <a:close/>
                <a:moveTo>
                  <a:pt x="1582196" y="401378"/>
                </a:moveTo>
                <a:lnTo>
                  <a:pt x="1865213" y="519226"/>
                </a:lnTo>
                <a:lnTo>
                  <a:pt x="1751190" y="476938"/>
                </a:lnTo>
                <a:cubicBezTo>
                  <a:pt x="1666273" y="446585"/>
                  <a:pt x="1599048" y="425418"/>
                  <a:pt x="1589988" y="430498"/>
                </a:cubicBezTo>
                <a:lnTo>
                  <a:pt x="1589988" y="430499"/>
                </a:lnTo>
                <a:lnTo>
                  <a:pt x="1589983" y="430498"/>
                </a:lnTo>
                <a:lnTo>
                  <a:pt x="1589982" y="430499"/>
                </a:lnTo>
                <a:lnTo>
                  <a:pt x="1589976" y="430498"/>
                </a:lnTo>
                <a:cubicBezTo>
                  <a:pt x="1589066" y="430891"/>
                  <a:pt x="1588336" y="431620"/>
                  <a:pt x="1587943" y="432532"/>
                </a:cubicBezTo>
                <a:lnTo>
                  <a:pt x="1361203" y="659285"/>
                </a:lnTo>
                <a:lnTo>
                  <a:pt x="1357407" y="663080"/>
                </a:lnTo>
                <a:lnTo>
                  <a:pt x="1363405" y="656097"/>
                </a:lnTo>
                <a:close/>
                <a:moveTo>
                  <a:pt x="1227271" y="401155"/>
                </a:moveTo>
                <a:lnTo>
                  <a:pt x="1227834" y="405694"/>
                </a:lnTo>
                <a:lnTo>
                  <a:pt x="1228008" y="407096"/>
                </a:lnTo>
                <a:lnTo>
                  <a:pt x="1222746" y="416038"/>
                </a:lnTo>
                <a:lnTo>
                  <a:pt x="1214460" y="430119"/>
                </a:lnTo>
                <a:lnTo>
                  <a:pt x="1214289" y="429006"/>
                </a:lnTo>
                <a:lnTo>
                  <a:pt x="1213914" y="426553"/>
                </a:lnTo>
                <a:lnTo>
                  <a:pt x="1213432" y="423406"/>
                </a:lnTo>
                <a:close/>
                <a:moveTo>
                  <a:pt x="1008754" y="400796"/>
                </a:moveTo>
                <a:lnTo>
                  <a:pt x="1009486" y="406233"/>
                </a:lnTo>
                <a:lnTo>
                  <a:pt x="1004334" y="410852"/>
                </a:lnTo>
                <a:lnTo>
                  <a:pt x="1004215" y="410801"/>
                </a:lnTo>
                <a:lnTo>
                  <a:pt x="1003711" y="410584"/>
                </a:lnTo>
                <a:lnTo>
                  <a:pt x="1004436" y="406454"/>
                </a:lnTo>
                <a:close/>
                <a:moveTo>
                  <a:pt x="742649" y="400490"/>
                </a:moveTo>
                <a:lnTo>
                  <a:pt x="743868" y="411164"/>
                </a:lnTo>
                <a:lnTo>
                  <a:pt x="744270" y="414687"/>
                </a:lnTo>
                <a:lnTo>
                  <a:pt x="745033" y="421371"/>
                </a:lnTo>
                <a:lnTo>
                  <a:pt x="729805" y="436664"/>
                </a:lnTo>
                <a:lnTo>
                  <a:pt x="728790" y="422669"/>
                </a:lnTo>
                <a:lnTo>
                  <a:pt x="728299" y="415893"/>
                </a:lnTo>
                <a:close/>
                <a:moveTo>
                  <a:pt x="1141109" y="400086"/>
                </a:moveTo>
                <a:lnTo>
                  <a:pt x="1138452" y="403598"/>
                </a:lnTo>
                <a:lnTo>
                  <a:pt x="1138410" y="403397"/>
                </a:lnTo>
                <a:lnTo>
                  <a:pt x="1138341" y="403064"/>
                </a:lnTo>
                <a:lnTo>
                  <a:pt x="1138292" y="402824"/>
                </a:lnTo>
                <a:lnTo>
                  <a:pt x="1139353" y="401792"/>
                </a:lnTo>
                <a:close/>
                <a:moveTo>
                  <a:pt x="1057781" y="399333"/>
                </a:moveTo>
                <a:lnTo>
                  <a:pt x="1057811" y="399452"/>
                </a:lnTo>
                <a:lnTo>
                  <a:pt x="1057889" y="399761"/>
                </a:lnTo>
                <a:lnTo>
                  <a:pt x="1057935" y="399945"/>
                </a:lnTo>
                <a:lnTo>
                  <a:pt x="1051102" y="408878"/>
                </a:lnTo>
                <a:lnTo>
                  <a:pt x="1045566" y="416116"/>
                </a:lnTo>
                <a:lnTo>
                  <a:pt x="1043915" y="418274"/>
                </a:lnTo>
                <a:lnTo>
                  <a:pt x="1042220" y="412100"/>
                </a:lnTo>
                <a:close/>
                <a:moveTo>
                  <a:pt x="983947" y="397698"/>
                </a:moveTo>
                <a:lnTo>
                  <a:pt x="983991" y="398074"/>
                </a:lnTo>
                <a:lnTo>
                  <a:pt x="984281" y="400530"/>
                </a:lnTo>
                <a:lnTo>
                  <a:pt x="984156" y="400475"/>
                </a:lnTo>
                <a:lnTo>
                  <a:pt x="983947" y="400383"/>
                </a:lnTo>
                <a:close/>
                <a:moveTo>
                  <a:pt x="1203320" y="396382"/>
                </a:moveTo>
                <a:lnTo>
                  <a:pt x="1203346" y="396550"/>
                </a:lnTo>
                <a:lnTo>
                  <a:pt x="1203826" y="399659"/>
                </a:lnTo>
                <a:lnTo>
                  <a:pt x="1204496" y="403994"/>
                </a:lnTo>
                <a:lnTo>
                  <a:pt x="1200556" y="409810"/>
                </a:lnTo>
                <a:lnTo>
                  <a:pt x="1193095" y="420824"/>
                </a:lnTo>
                <a:lnTo>
                  <a:pt x="1189981" y="424871"/>
                </a:lnTo>
                <a:lnTo>
                  <a:pt x="1188765" y="417507"/>
                </a:lnTo>
                <a:lnTo>
                  <a:pt x="1188578" y="416373"/>
                </a:lnTo>
                <a:lnTo>
                  <a:pt x="1188466" y="415694"/>
                </a:lnTo>
                <a:lnTo>
                  <a:pt x="1194245" y="408727"/>
                </a:lnTo>
                <a:close/>
                <a:moveTo>
                  <a:pt x="1081894" y="395578"/>
                </a:moveTo>
                <a:lnTo>
                  <a:pt x="1082037" y="396121"/>
                </a:lnTo>
                <a:lnTo>
                  <a:pt x="1081401" y="396673"/>
                </a:lnTo>
                <a:lnTo>
                  <a:pt x="1080383" y="397556"/>
                </a:lnTo>
                <a:close/>
                <a:moveTo>
                  <a:pt x="1032154" y="394777"/>
                </a:moveTo>
                <a:lnTo>
                  <a:pt x="1032205" y="395184"/>
                </a:lnTo>
                <a:lnTo>
                  <a:pt x="1032228" y="395375"/>
                </a:lnTo>
                <a:lnTo>
                  <a:pt x="1032263" y="395661"/>
                </a:lnTo>
                <a:lnTo>
                  <a:pt x="1019336" y="412548"/>
                </a:lnTo>
                <a:lnTo>
                  <a:pt x="1018690" y="414293"/>
                </a:lnTo>
                <a:lnTo>
                  <a:pt x="1016915" y="408334"/>
                </a:lnTo>
                <a:lnTo>
                  <a:pt x="1017249" y="407906"/>
                </a:lnTo>
                <a:lnTo>
                  <a:pt x="1019068" y="405568"/>
                </a:lnTo>
                <a:lnTo>
                  <a:pt x="1023468" y="401626"/>
                </a:lnTo>
                <a:close/>
                <a:moveTo>
                  <a:pt x="628296" y="394333"/>
                </a:moveTo>
                <a:lnTo>
                  <a:pt x="626946" y="420038"/>
                </a:lnTo>
                <a:lnTo>
                  <a:pt x="611811" y="437801"/>
                </a:lnTo>
                <a:lnTo>
                  <a:pt x="611635" y="434511"/>
                </a:lnTo>
                <a:lnTo>
                  <a:pt x="612597" y="425089"/>
                </a:lnTo>
                <a:lnTo>
                  <a:pt x="612835" y="422753"/>
                </a:lnTo>
                <a:lnTo>
                  <a:pt x="614081" y="410535"/>
                </a:lnTo>
                <a:lnTo>
                  <a:pt x="623996" y="398853"/>
                </a:lnTo>
                <a:close/>
                <a:moveTo>
                  <a:pt x="571145" y="393325"/>
                </a:moveTo>
                <a:lnTo>
                  <a:pt x="568190" y="411879"/>
                </a:lnTo>
                <a:lnTo>
                  <a:pt x="568536" y="418197"/>
                </a:lnTo>
                <a:lnTo>
                  <a:pt x="568714" y="421448"/>
                </a:lnTo>
                <a:lnTo>
                  <a:pt x="539134" y="456288"/>
                </a:lnTo>
                <a:lnTo>
                  <a:pt x="533516" y="462904"/>
                </a:lnTo>
                <a:cubicBezTo>
                  <a:pt x="507906" y="494385"/>
                  <a:pt x="481958" y="527590"/>
                  <a:pt x="455796" y="562409"/>
                </a:cubicBezTo>
                <a:cubicBezTo>
                  <a:pt x="437339" y="586962"/>
                  <a:pt x="417526" y="614225"/>
                  <a:pt x="395174" y="645551"/>
                </a:cubicBezTo>
                <a:cubicBezTo>
                  <a:pt x="282781" y="801494"/>
                  <a:pt x="186342" y="968335"/>
                  <a:pt x="107307" y="1143562"/>
                </a:cubicBezTo>
                <a:cubicBezTo>
                  <a:pt x="90290" y="1183101"/>
                  <a:pt x="75430" y="1219338"/>
                  <a:pt x="62540" y="1252760"/>
                </a:cubicBezTo>
                <a:lnTo>
                  <a:pt x="43206" y="1306910"/>
                </a:lnTo>
                <a:lnTo>
                  <a:pt x="34788" y="1330488"/>
                </a:lnTo>
                <a:lnTo>
                  <a:pt x="34761" y="1329972"/>
                </a:lnTo>
                <a:lnTo>
                  <a:pt x="34732" y="1329420"/>
                </a:lnTo>
                <a:lnTo>
                  <a:pt x="34708" y="1328961"/>
                </a:lnTo>
                <a:lnTo>
                  <a:pt x="103751" y="1134586"/>
                </a:lnTo>
                <a:cubicBezTo>
                  <a:pt x="180533" y="957089"/>
                  <a:pt x="275710" y="788131"/>
                  <a:pt x="387724" y="630481"/>
                </a:cubicBezTo>
                <a:cubicBezTo>
                  <a:pt x="410922" y="597460"/>
                  <a:pt x="430226" y="570876"/>
                  <a:pt x="448345" y="546660"/>
                </a:cubicBezTo>
                <a:cubicBezTo>
                  <a:pt x="474083" y="512074"/>
                  <a:pt x="499737" y="479017"/>
                  <a:pt x="525157" y="447626"/>
                </a:cubicBezTo>
                <a:lnTo>
                  <a:pt x="555691" y="411573"/>
                </a:lnTo>
                <a:lnTo>
                  <a:pt x="566628" y="398658"/>
                </a:lnTo>
                <a:close/>
                <a:moveTo>
                  <a:pt x="1296647" y="392636"/>
                </a:moveTo>
                <a:lnTo>
                  <a:pt x="1296771" y="394197"/>
                </a:lnTo>
                <a:lnTo>
                  <a:pt x="1279834" y="430595"/>
                </a:lnTo>
                <a:lnTo>
                  <a:pt x="1279841" y="430518"/>
                </a:lnTo>
                <a:lnTo>
                  <a:pt x="1279898" y="429866"/>
                </a:lnTo>
                <a:lnTo>
                  <a:pt x="1291774" y="403469"/>
                </a:lnTo>
                <a:close/>
                <a:moveTo>
                  <a:pt x="1341280" y="392474"/>
                </a:moveTo>
                <a:lnTo>
                  <a:pt x="1340903" y="394655"/>
                </a:lnTo>
                <a:lnTo>
                  <a:pt x="1340632" y="396226"/>
                </a:lnTo>
                <a:lnTo>
                  <a:pt x="1339517" y="398697"/>
                </a:lnTo>
                <a:lnTo>
                  <a:pt x="1335283" y="406395"/>
                </a:lnTo>
                <a:lnTo>
                  <a:pt x="1319906" y="434355"/>
                </a:lnTo>
                <a:lnTo>
                  <a:pt x="1320176" y="432489"/>
                </a:lnTo>
                <a:lnTo>
                  <a:pt x="1320277" y="431789"/>
                </a:lnTo>
                <a:lnTo>
                  <a:pt x="1320339" y="431362"/>
                </a:lnTo>
                <a:lnTo>
                  <a:pt x="1320350" y="431289"/>
                </a:lnTo>
                <a:close/>
                <a:moveTo>
                  <a:pt x="720757" y="391490"/>
                </a:moveTo>
                <a:lnTo>
                  <a:pt x="721774" y="405681"/>
                </a:lnTo>
                <a:lnTo>
                  <a:pt x="722097" y="410194"/>
                </a:lnTo>
                <a:lnTo>
                  <a:pt x="722305" y="413088"/>
                </a:lnTo>
                <a:lnTo>
                  <a:pt x="708387" y="428205"/>
                </a:lnTo>
                <a:lnTo>
                  <a:pt x="703940" y="433036"/>
                </a:lnTo>
                <a:lnTo>
                  <a:pt x="702091" y="415749"/>
                </a:lnTo>
                <a:lnTo>
                  <a:pt x="702338" y="411227"/>
                </a:lnTo>
                <a:close/>
                <a:moveTo>
                  <a:pt x="814247" y="391027"/>
                </a:moveTo>
                <a:lnTo>
                  <a:pt x="814407" y="392460"/>
                </a:lnTo>
                <a:lnTo>
                  <a:pt x="814751" y="395539"/>
                </a:lnTo>
                <a:lnTo>
                  <a:pt x="815897" y="405780"/>
                </a:lnTo>
                <a:lnTo>
                  <a:pt x="799970" y="426673"/>
                </a:lnTo>
                <a:lnTo>
                  <a:pt x="797889" y="406958"/>
                </a:lnTo>
                <a:close/>
                <a:moveTo>
                  <a:pt x="1312458" y="390476"/>
                </a:moveTo>
                <a:lnTo>
                  <a:pt x="1309734" y="396124"/>
                </a:lnTo>
                <a:lnTo>
                  <a:pt x="1302947" y="410197"/>
                </a:lnTo>
                <a:lnTo>
                  <a:pt x="1302953" y="410149"/>
                </a:lnTo>
                <a:lnTo>
                  <a:pt x="1306524" y="402757"/>
                </a:lnTo>
                <a:close/>
                <a:moveTo>
                  <a:pt x="1129550" y="390059"/>
                </a:moveTo>
                <a:lnTo>
                  <a:pt x="1130154" y="392988"/>
                </a:lnTo>
                <a:lnTo>
                  <a:pt x="1116271" y="414726"/>
                </a:lnTo>
                <a:lnTo>
                  <a:pt x="1114902" y="408241"/>
                </a:lnTo>
                <a:lnTo>
                  <a:pt x="1115569" y="407379"/>
                </a:lnTo>
                <a:lnTo>
                  <a:pt x="1116646" y="405985"/>
                </a:lnTo>
                <a:lnTo>
                  <a:pt x="1127619" y="391794"/>
                </a:lnTo>
                <a:close/>
                <a:moveTo>
                  <a:pt x="1318897" y="390007"/>
                </a:moveTo>
                <a:lnTo>
                  <a:pt x="1318988" y="391848"/>
                </a:lnTo>
                <a:lnTo>
                  <a:pt x="1319002" y="392140"/>
                </a:lnTo>
                <a:lnTo>
                  <a:pt x="1300377" y="432297"/>
                </a:lnTo>
                <a:lnTo>
                  <a:pt x="1300744" y="429142"/>
                </a:lnTo>
                <a:lnTo>
                  <a:pt x="1300980" y="427106"/>
                </a:lnTo>
                <a:close/>
                <a:moveTo>
                  <a:pt x="1250730" y="389534"/>
                </a:moveTo>
                <a:lnTo>
                  <a:pt x="1250731" y="389542"/>
                </a:lnTo>
                <a:lnTo>
                  <a:pt x="1250733" y="389552"/>
                </a:lnTo>
                <a:lnTo>
                  <a:pt x="1247713" y="397859"/>
                </a:lnTo>
                <a:lnTo>
                  <a:pt x="1236583" y="428473"/>
                </a:lnTo>
                <a:lnTo>
                  <a:pt x="1236459" y="427484"/>
                </a:lnTo>
                <a:lnTo>
                  <a:pt x="1236244" y="425772"/>
                </a:lnTo>
                <a:lnTo>
                  <a:pt x="1236047" y="424198"/>
                </a:lnTo>
                <a:lnTo>
                  <a:pt x="1238633" y="419399"/>
                </a:lnTo>
                <a:lnTo>
                  <a:pt x="1240985" y="413591"/>
                </a:lnTo>
                <a:close/>
                <a:moveTo>
                  <a:pt x="1007228" y="389469"/>
                </a:moveTo>
                <a:lnTo>
                  <a:pt x="1007274" y="389813"/>
                </a:lnTo>
                <a:lnTo>
                  <a:pt x="1007637" y="392504"/>
                </a:lnTo>
                <a:lnTo>
                  <a:pt x="999018" y="403744"/>
                </a:lnTo>
                <a:lnTo>
                  <a:pt x="999018" y="407469"/>
                </a:lnTo>
                <a:lnTo>
                  <a:pt x="994541" y="405544"/>
                </a:lnTo>
                <a:lnTo>
                  <a:pt x="995069" y="400522"/>
                </a:lnTo>
                <a:lnTo>
                  <a:pt x="1004816" y="391571"/>
                </a:lnTo>
                <a:close/>
                <a:moveTo>
                  <a:pt x="819804" y="388012"/>
                </a:moveTo>
                <a:lnTo>
                  <a:pt x="823416" y="389780"/>
                </a:lnTo>
                <a:lnTo>
                  <a:pt x="826823" y="391447"/>
                </a:lnTo>
                <a:lnTo>
                  <a:pt x="821043" y="399030"/>
                </a:lnTo>
                <a:lnTo>
                  <a:pt x="820586" y="394970"/>
                </a:lnTo>
                <a:close/>
                <a:moveTo>
                  <a:pt x="1104576" y="387131"/>
                </a:moveTo>
                <a:lnTo>
                  <a:pt x="1104627" y="387376"/>
                </a:lnTo>
                <a:lnTo>
                  <a:pt x="1105842" y="393173"/>
                </a:lnTo>
                <a:lnTo>
                  <a:pt x="1091787" y="411579"/>
                </a:lnTo>
                <a:lnTo>
                  <a:pt x="1089820" y="404156"/>
                </a:lnTo>
                <a:lnTo>
                  <a:pt x="1100566" y="390047"/>
                </a:lnTo>
                <a:lnTo>
                  <a:pt x="1101972" y="389011"/>
                </a:lnTo>
                <a:close/>
                <a:moveTo>
                  <a:pt x="698001" y="385024"/>
                </a:moveTo>
                <a:lnTo>
                  <a:pt x="697844" y="388376"/>
                </a:lnTo>
                <a:lnTo>
                  <a:pt x="697539" y="394874"/>
                </a:lnTo>
                <a:lnTo>
                  <a:pt x="696898" y="408577"/>
                </a:lnTo>
                <a:lnTo>
                  <a:pt x="681593" y="425149"/>
                </a:lnTo>
                <a:lnTo>
                  <a:pt x="680964" y="425829"/>
                </a:lnTo>
                <a:lnTo>
                  <a:pt x="679439" y="404857"/>
                </a:lnTo>
                <a:lnTo>
                  <a:pt x="679424" y="404646"/>
                </a:lnTo>
                <a:close/>
                <a:moveTo>
                  <a:pt x="1135362" y="384834"/>
                </a:moveTo>
                <a:lnTo>
                  <a:pt x="1135258" y="384996"/>
                </a:lnTo>
                <a:lnTo>
                  <a:pt x="1134767" y="385764"/>
                </a:lnTo>
                <a:lnTo>
                  <a:pt x="1134722" y="385547"/>
                </a:lnTo>
                <a:lnTo>
                  <a:pt x="1134698" y="385430"/>
                </a:lnTo>
                <a:close/>
                <a:moveTo>
                  <a:pt x="789503" y="384816"/>
                </a:moveTo>
                <a:lnTo>
                  <a:pt x="790010" y="389685"/>
                </a:lnTo>
                <a:lnTo>
                  <a:pt x="791568" y="404645"/>
                </a:lnTo>
                <a:lnTo>
                  <a:pt x="786199" y="409929"/>
                </a:lnTo>
                <a:lnTo>
                  <a:pt x="775443" y="420516"/>
                </a:lnTo>
                <a:lnTo>
                  <a:pt x="774126" y="406965"/>
                </a:lnTo>
                <a:lnTo>
                  <a:pt x="773673" y="402303"/>
                </a:lnTo>
                <a:lnTo>
                  <a:pt x="773529" y="400817"/>
                </a:lnTo>
                <a:close/>
                <a:moveTo>
                  <a:pt x="1581857" y="384107"/>
                </a:moveTo>
                <a:lnTo>
                  <a:pt x="1935827" y="542243"/>
                </a:lnTo>
                <a:lnTo>
                  <a:pt x="1580676" y="394432"/>
                </a:lnTo>
                <a:lnTo>
                  <a:pt x="1580674" y="394434"/>
                </a:lnTo>
                <a:lnTo>
                  <a:pt x="1580670" y="394432"/>
                </a:lnTo>
                <a:lnTo>
                  <a:pt x="1580668" y="394434"/>
                </a:lnTo>
                <a:lnTo>
                  <a:pt x="1580663" y="394432"/>
                </a:lnTo>
                <a:lnTo>
                  <a:pt x="1445212" y="551911"/>
                </a:lnTo>
                <a:close/>
                <a:moveTo>
                  <a:pt x="1225000" y="382842"/>
                </a:moveTo>
                <a:lnTo>
                  <a:pt x="1226003" y="390933"/>
                </a:lnTo>
                <a:lnTo>
                  <a:pt x="1215553" y="407636"/>
                </a:lnTo>
                <a:lnTo>
                  <a:pt x="1211908" y="413460"/>
                </a:lnTo>
                <a:lnTo>
                  <a:pt x="1211261" y="409234"/>
                </a:lnTo>
                <a:lnTo>
                  <a:pt x="1210500" y="404265"/>
                </a:lnTo>
                <a:close/>
                <a:moveTo>
                  <a:pt x="982150" y="382480"/>
                </a:moveTo>
                <a:lnTo>
                  <a:pt x="982815" y="388116"/>
                </a:lnTo>
                <a:lnTo>
                  <a:pt x="978866" y="393244"/>
                </a:lnTo>
                <a:lnTo>
                  <a:pt x="978866" y="396291"/>
                </a:lnTo>
                <a:lnTo>
                  <a:pt x="974632" y="394503"/>
                </a:lnTo>
                <a:lnTo>
                  <a:pt x="974632" y="389520"/>
                </a:lnTo>
                <a:lnTo>
                  <a:pt x="975847" y="387927"/>
                </a:lnTo>
                <a:close/>
                <a:moveTo>
                  <a:pt x="1015347" y="382447"/>
                </a:moveTo>
                <a:lnTo>
                  <a:pt x="1013225" y="385215"/>
                </a:lnTo>
                <a:lnTo>
                  <a:pt x="1013106" y="384346"/>
                </a:lnTo>
                <a:lnTo>
                  <a:pt x="1014906" y="382778"/>
                </a:lnTo>
                <a:close/>
                <a:moveTo>
                  <a:pt x="1079004" y="381921"/>
                </a:moveTo>
                <a:lnTo>
                  <a:pt x="1079478" y="384709"/>
                </a:lnTo>
                <a:lnTo>
                  <a:pt x="1080237" y="389168"/>
                </a:lnTo>
                <a:lnTo>
                  <a:pt x="1080246" y="389219"/>
                </a:lnTo>
                <a:lnTo>
                  <a:pt x="1075429" y="395540"/>
                </a:lnTo>
                <a:lnTo>
                  <a:pt x="1072207" y="399767"/>
                </a:lnTo>
                <a:lnTo>
                  <a:pt x="1065874" y="408077"/>
                </a:lnTo>
                <a:lnTo>
                  <a:pt x="1064029" y="400757"/>
                </a:lnTo>
                <a:lnTo>
                  <a:pt x="1065143" y="399298"/>
                </a:lnTo>
                <a:lnTo>
                  <a:pt x="1069849" y="393137"/>
                </a:lnTo>
                <a:lnTo>
                  <a:pt x="1077426" y="383216"/>
                </a:lnTo>
                <a:lnTo>
                  <a:pt x="1078714" y="382159"/>
                </a:lnTo>
                <a:lnTo>
                  <a:pt x="1078982" y="381939"/>
                </a:lnTo>
                <a:close/>
                <a:moveTo>
                  <a:pt x="861545" y="380324"/>
                </a:moveTo>
                <a:lnTo>
                  <a:pt x="862394" y="387567"/>
                </a:lnTo>
                <a:lnTo>
                  <a:pt x="845775" y="407211"/>
                </a:lnTo>
                <a:lnTo>
                  <a:pt x="845061" y="401292"/>
                </a:lnTo>
                <a:lnTo>
                  <a:pt x="846163" y="399890"/>
                </a:lnTo>
                <a:close/>
                <a:moveTo>
                  <a:pt x="1151767" y="379687"/>
                </a:moveTo>
                <a:lnTo>
                  <a:pt x="1152046" y="381181"/>
                </a:lnTo>
                <a:lnTo>
                  <a:pt x="1147286" y="385901"/>
                </a:lnTo>
                <a:lnTo>
                  <a:pt x="1150400" y="381582"/>
                </a:lnTo>
                <a:close/>
                <a:moveTo>
                  <a:pt x="1200565" y="378551"/>
                </a:moveTo>
                <a:lnTo>
                  <a:pt x="1201969" y="387634"/>
                </a:lnTo>
                <a:lnTo>
                  <a:pt x="1189912" y="404016"/>
                </a:lnTo>
                <a:lnTo>
                  <a:pt x="1189817" y="403626"/>
                </a:lnTo>
                <a:lnTo>
                  <a:pt x="1187568" y="394432"/>
                </a:lnTo>
                <a:lnTo>
                  <a:pt x="1189861" y="391849"/>
                </a:lnTo>
                <a:lnTo>
                  <a:pt x="1191000" y="390566"/>
                </a:lnTo>
                <a:lnTo>
                  <a:pt x="1192980" y="388078"/>
                </a:lnTo>
                <a:close/>
                <a:moveTo>
                  <a:pt x="1054000" y="378399"/>
                </a:moveTo>
                <a:lnTo>
                  <a:pt x="1055067" y="384921"/>
                </a:lnTo>
                <a:lnTo>
                  <a:pt x="1055082" y="385015"/>
                </a:lnTo>
                <a:lnTo>
                  <a:pt x="1051148" y="390186"/>
                </a:lnTo>
                <a:lnTo>
                  <a:pt x="1049658" y="392145"/>
                </a:lnTo>
                <a:lnTo>
                  <a:pt x="1040167" y="404621"/>
                </a:lnTo>
                <a:lnTo>
                  <a:pt x="1038810" y="399680"/>
                </a:lnTo>
                <a:lnTo>
                  <a:pt x="1038640" y="398327"/>
                </a:lnTo>
                <a:lnTo>
                  <a:pt x="1041062" y="395185"/>
                </a:lnTo>
                <a:lnTo>
                  <a:pt x="1041270" y="394915"/>
                </a:lnTo>
                <a:close/>
                <a:moveTo>
                  <a:pt x="1416076" y="377563"/>
                </a:moveTo>
                <a:lnTo>
                  <a:pt x="1412237" y="386719"/>
                </a:lnTo>
                <a:lnTo>
                  <a:pt x="1406833" y="396606"/>
                </a:lnTo>
                <a:lnTo>
                  <a:pt x="1378104" y="443616"/>
                </a:lnTo>
                <a:lnTo>
                  <a:pt x="1378103" y="443618"/>
                </a:lnTo>
                <a:lnTo>
                  <a:pt x="1378103" y="443619"/>
                </a:lnTo>
                <a:lnTo>
                  <a:pt x="1376632" y="445812"/>
                </a:lnTo>
                <a:lnTo>
                  <a:pt x="1374160" y="449500"/>
                </a:lnTo>
                <a:lnTo>
                  <a:pt x="1362771" y="466486"/>
                </a:lnTo>
                <a:lnTo>
                  <a:pt x="1382703" y="434982"/>
                </a:lnTo>
                <a:lnTo>
                  <a:pt x="1401877" y="404678"/>
                </a:lnTo>
                <a:lnTo>
                  <a:pt x="1414353" y="380852"/>
                </a:lnTo>
                <a:close/>
                <a:moveTo>
                  <a:pt x="1295441" y="377503"/>
                </a:moveTo>
                <a:lnTo>
                  <a:pt x="1295543" y="378773"/>
                </a:lnTo>
                <a:lnTo>
                  <a:pt x="1280848" y="413653"/>
                </a:lnTo>
                <a:lnTo>
                  <a:pt x="1280648" y="411415"/>
                </a:lnTo>
                <a:close/>
                <a:moveTo>
                  <a:pt x="1416250" y="377230"/>
                </a:moveTo>
                <a:lnTo>
                  <a:pt x="1416113" y="377492"/>
                </a:lnTo>
                <a:lnTo>
                  <a:pt x="1416079" y="377556"/>
                </a:lnTo>
                <a:close/>
                <a:moveTo>
                  <a:pt x="797306" y="377000"/>
                </a:moveTo>
                <a:lnTo>
                  <a:pt x="810123" y="383274"/>
                </a:lnTo>
                <a:lnTo>
                  <a:pt x="812232" y="384306"/>
                </a:lnTo>
                <a:lnTo>
                  <a:pt x="797073" y="399227"/>
                </a:lnTo>
                <a:lnTo>
                  <a:pt x="795071" y="380261"/>
                </a:lnTo>
                <a:lnTo>
                  <a:pt x="795091" y="379894"/>
                </a:lnTo>
                <a:lnTo>
                  <a:pt x="795131" y="379179"/>
                </a:lnTo>
                <a:close/>
                <a:moveTo>
                  <a:pt x="1126878" y="376961"/>
                </a:moveTo>
                <a:lnTo>
                  <a:pt x="1127204" y="378682"/>
                </a:lnTo>
                <a:lnTo>
                  <a:pt x="1127910" y="382107"/>
                </a:lnTo>
                <a:lnTo>
                  <a:pt x="1127201" y="382916"/>
                </a:lnTo>
                <a:lnTo>
                  <a:pt x="1126767" y="383485"/>
                </a:lnTo>
                <a:lnTo>
                  <a:pt x="1116534" y="392738"/>
                </a:lnTo>
                <a:lnTo>
                  <a:pt x="1112335" y="396085"/>
                </a:lnTo>
                <a:lnTo>
                  <a:pt x="1112170" y="395301"/>
                </a:lnTo>
                <a:lnTo>
                  <a:pt x="1122801" y="381393"/>
                </a:lnTo>
                <a:close/>
                <a:moveTo>
                  <a:pt x="766300" y="376581"/>
                </a:moveTo>
                <a:lnTo>
                  <a:pt x="765943" y="380829"/>
                </a:lnTo>
                <a:lnTo>
                  <a:pt x="767551" y="397335"/>
                </a:lnTo>
                <a:lnTo>
                  <a:pt x="762163" y="402600"/>
                </a:lnTo>
                <a:lnTo>
                  <a:pt x="753087" y="412617"/>
                </a:lnTo>
                <a:lnTo>
                  <a:pt x="752450" y="400484"/>
                </a:lnTo>
                <a:lnTo>
                  <a:pt x="751944" y="390840"/>
                </a:lnTo>
                <a:lnTo>
                  <a:pt x="758702" y="384128"/>
                </a:lnTo>
                <a:close/>
                <a:moveTo>
                  <a:pt x="1249083" y="376462"/>
                </a:moveTo>
                <a:lnTo>
                  <a:pt x="1249208" y="377455"/>
                </a:lnTo>
                <a:lnTo>
                  <a:pt x="1234660" y="413141"/>
                </a:lnTo>
                <a:lnTo>
                  <a:pt x="1233955" y="407521"/>
                </a:lnTo>
                <a:lnTo>
                  <a:pt x="1234282" y="406965"/>
                </a:lnTo>
                <a:lnTo>
                  <a:pt x="1234621" y="406387"/>
                </a:lnTo>
                <a:lnTo>
                  <a:pt x="1242347" y="389377"/>
                </a:lnTo>
                <a:close/>
                <a:moveTo>
                  <a:pt x="676171" y="376067"/>
                </a:moveTo>
                <a:lnTo>
                  <a:pt x="675158" y="384036"/>
                </a:lnTo>
                <a:lnTo>
                  <a:pt x="674065" y="392635"/>
                </a:lnTo>
                <a:lnTo>
                  <a:pt x="672782" y="402729"/>
                </a:lnTo>
                <a:lnTo>
                  <a:pt x="657346" y="419403"/>
                </a:lnTo>
                <a:lnTo>
                  <a:pt x="655992" y="397322"/>
                </a:lnTo>
                <a:close/>
                <a:moveTo>
                  <a:pt x="1119333" y="375926"/>
                </a:moveTo>
                <a:lnTo>
                  <a:pt x="1117552" y="377837"/>
                </a:lnTo>
                <a:lnTo>
                  <a:pt x="1110447" y="387141"/>
                </a:lnTo>
                <a:lnTo>
                  <a:pt x="1109669" y="383452"/>
                </a:lnTo>
                <a:lnTo>
                  <a:pt x="1114164" y="380205"/>
                </a:lnTo>
                <a:close/>
                <a:moveTo>
                  <a:pt x="957593" y="375846"/>
                </a:moveTo>
                <a:lnTo>
                  <a:pt x="958583" y="385610"/>
                </a:lnTo>
                <a:lnTo>
                  <a:pt x="955940" y="384583"/>
                </a:lnTo>
                <a:lnTo>
                  <a:pt x="954820" y="379359"/>
                </a:lnTo>
                <a:lnTo>
                  <a:pt x="957591" y="375848"/>
                </a:lnTo>
                <a:close/>
                <a:moveTo>
                  <a:pt x="1365122" y="374600"/>
                </a:moveTo>
                <a:lnTo>
                  <a:pt x="1365126" y="374694"/>
                </a:lnTo>
                <a:lnTo>
                  <a:pt x="1365125" y="374695"/>
                </a:lnTo>
                <a:lnTo>
                  <a:pt x="1365113" y="374759"/>
                </a:lnTo>
                <a:lnTo>
                  <a:pt x="1363822" y="381318"/>
                </a:lnTo>
                <a:lnTo>
                  <a:pt x="1359810" y="390244"/>
                </a:lnTo>
                <a:lnTo>
                  <a:pt x="1342112" y="421260"/>
                </a:lnTo>
                <a:lnTo>
                  <a:pt x="1342461" y="419229"/>
                </a:lnTo>
                <a:lnTo>
                  <a:pt x="1342619" y="418312"/>
                </a:lnTo>
                <a:lnTo>
                  <a:pt x="1358294" y="390272"/>
                </a:lnTo>
                <a:lnTo>
                  <a:pt x="1360903" y="384284"/>
                </a:lnTo>
                <a:lnTo>
                  <a:pt x="1364496" y="376037"/>
                </a:lnTo>
                <a:close/>
                <a:moveTo>
                  <a:pt x="1341881" y="373915"/>
                </a:moveTo>
                <a:lnTo>
                  <a:pt x="1341943" y="375184"/>
                </a:lnTo>
                <a:lnTo>
                  <a:pt x="1337164" y="386732"/>
                </a:lnTo>
                <a:lnTo>
                  <a:pt x="1335576" y="389671"/>
                </a:lnTo>
                <a:lnTo>
                  <a:pt x="1339726" y="379301"/>
                </a:lnTo>
                <a:close/>
                <a:moveTo>
                  <a:pt x="1029534" y="373563"/>
                </a:moveTo>
                <a:lnTo>
                  <a:pt x="1030030" y="377573"/>
                </a:lnTo>
                <a:lnTo>
                  <a:pt x="1030302" y="379780"/>
                </a:lnTo>
                <a:lnTo>
                  <a:pt x="1015174" y="399427"/>
                </a:lnTo>
                <a:lnTo>
                  <a:pt x="1014738" y="396252"/>
                </a:lnTo>
                <a:lnTo>
                  <a:pt x="1014355" y="393456"/>
                </a:lnTo>
                <a:lnTo>
                  <a:pt x="1021709" y="383818"/>
                </a:lnTo>
                <a:lnTo>
                  <a:pt x="1022996" y="382131"/>
                </a:lnTo>
                <a:close/>
                <a:moveTo>
                  <a:pt x="1093858" y="371359"/>
                </a:moveTo>
                <a:lnTo>
                  <a:pt x="1091880" y="373954"/>
                </a:lnTo>
                <a:lnTo>
                  <a:pt x="1086055" y="381598"/>
                </a:lnTo>
                <a:lnTo>
                  <a:pt x="1084792" y="383254"/>
                </a:lnTo>
                <a:lnTo>
                  <a:pt x="1083916" y="378114"/>
                </a:lnTo>
                <a:lnTo>
                  <a:pt x="1084861" y="377472"/>
                </a:lnTo>
                <a:lnTo>
                  <a:pt x="1085664" y="376926"/>
                </a:lnTo>
                <a:close/>
                <a:moveTo>
                  <a:pt x="996285" y="370623"/>
                </a:moveTo>
                <a:lnTo>
                  <a:pt x="987886" y="381531"/>
                </a:lnTo>
                <a:lnTo>
                  <a:pt x="987460" y="377891"/>
                </a:lnTo>
                <a:lnTo>
                  <a:pt x="990007" y="375689"/>
                </a:lnTo>
                <a:lnTo>
                  <a:pt x="992072" y="374023"/>
                </a:lnTo>
                <a:close/>
                <a:moveTo>
                  <a:pt x="1244969" y="370577"/>
                </a:moveTo>
                <a:lnTo>
                  <a:pt x="1232703" y="397537"/>
                </a:lnTo>
                <a:lnTo>
                  <a:pt x="1232294" y="394280"/>
                </a:lnTo>
                <a:lnTo>
                  <a:pt x="1232170" y="393287"/>
                </a:lnTo>
                <a:lnTo>
                  <a:pt x="1232169" y="393280"/>
                </a:lnTo>
                <a:lnTo>
                  <a:pt x="1237885" y="384089"/>
                </a:lnTo>
                <a:lnTo>
                  <a:pt x="1237886" y="384088"/>
                </a:lnTo>
                <a:close/>
                <a:moveTo>
                  <a:pt x="1101425" y="370363"/>
                </a:moveTo>
                <a:lnTo>
                  <a:pt x="1102838" y="378119"/>
                </a:lnTo>
                <a:lnTo>
                  <a:pt x="1099055" y="383086"/>
                </a:lnTo>
                <a:lnTo>
                  <a:pt x="1098586" y="383423"/>
                </a:lnTo>
                <a:lnTo>
                  <a:pt x="1086664" y="392249"/>
                </a:lnTo>
                <a:lnTo>
                  <a:pt x="1086212" y="390545"/>
                </a:lnTo>
                <a:lnTo>
                  <a:pt x="1086090" y="390084"/>
                </a:lnTo>
                <a:lnTo>
                  <a:pt x="1100618" y="371062"/>
                </a:lnTo>
                <a:close/>
                <a:moveTo>
                  <a:pt x="1004497" y="369201"/>
                </a:moveTo>
                <a:lnTo>
                  <a:pt x="1004752" y="371093"/>
                </a:lnTo>
                <a:lnTo>
                  <a:pt x="1005517" y="376773"/>
                </a:lnTo>
                <a:lnTo>
                  <a:pt x="995496" y="389878"/>
                </a:lnTo>
                <a:lnTo>
                  <a:pt x="992048" y="394387"/>
                </a:lnTo>
                <a:lnTo>
                  <a:pt x="989637" y="396488"/>
                </a:lnTo>
                <a:lnTo>
                  <a:pt x="988830" y="389596"/>
                </a:lnTo>
                <a:close/>
                <a:moveTo>
                  <a:pt x="1223307" y="369195"/>
                </a:moveTo>
                <a:lnTo>
                  <a:pt x="1223661" y="372049"/>
                </a:lnTo>
                <a:lnTo>
                  <a:pt x="1224044" y="375136"/>
                </a:lnTo>
                <a:lnTo>
                  <a:pt x="1209359" y="396815"/>
                </a:lnTo>
                <a:lnTo>
                  <a:pt x="1208263" y="389659"/>
                </a:lnTo>
                <a:close/>
                <a:moveTo>
                  <a:pt x="1076426" y="366777"/>
                </a:moveTo>
                <a:lnTo>
                  <a:pt x="1077678" y="374133"/>
                </a:lnTo>
                <a:lnTo>
                  <a:pt x="1075503" y="376976"/>
                </a:lnTo>
                <a:lnTo>
                  <a:pt x="1075196" y="377379"/>
                </a:lnTo>
                <a:lnTo>
                  <a:pt x="1075157" y="377429"/>
                </a:lnTo>
                <a:lnTo>
                  <a:pt x="1071601" y="380357"/>
                </a:lnTo>
                <a:lnTo>
                  <a:pt x="1061473" y="388697"/>
                </a:lnTo>
                <a:lnTo>
                  <a:pt x="1061183" y="386910"/>
                </a:lnTo>
                <a:lnTo>
                  <a:pt x="1061152" y="386721"/>
                </a:lnTo>
                <a:lnTo>
                  <a:pt x="1073384" y="370750"/>
                </a:lnTo>
                <a:lnTo>
                  <a:pt x="1076021" y="367306"/>
                </a:lnTo>
                <a:close/>
                <a:moveTo>
                  <a:pt x="776391" y="366764"/>
                </a:moveTo>
                <a:lnTo>
                  <a:pt x="784980" y="370967"/>
                </a:lnTo>
                <a:lnTo>
                  <a:pt x="787059" y="371985"/>
                </a:lnTo>
                <a:lnTo>
                  <a:pt x="789384" y="373123"/>
                </a:lnTo>
                <a:lnTo>
                  <a:pt x="789209" y="376167"/>
                </a:lnTo>
                <a:lnTo>
                  <a:pt x="772701" y="392301"/>
                </a:lnTo>
                <a:lnTo>
                  <a:pt x="772499" y="390221"/>
                </a:lnTo>
                <a:lnTo>
                  <a:pt x="771785" y="382865"/>
                </a:lnTo>
                <a:lnTo>
                  <a:pt x="772358" y="375981"/>
                </a:lnTo>
                <a:lnTo>
                  <a:pt x="772844" y="370147"/>
                </a:lnTo>
                <a:close/>
                <a:moveTo>
                  <a:pt x="744374" y="366760"/>
                </a:moveTo>
                <a:lnTo>
                  <a:pt x="743845" y="373338"/>
                </a:lnTo>
                <a:lnTo>
                  <a:pt x="742836" y="385868"/>
                </a:lnTo>
                <a:lnTo>
                  <a:pt x="742336" y="392076"/>
                </a:lnTo>
                <a:lnTo>
                  <a:pt x="734211" y="400156"/>
                </a:lnTo>
                <a:lnTo>
                  <a:pt x="727673" y="407258"/>
                </a:lnTo>
                <a:lnTo>
                  <a:pt x="726114" y="385751"/>
                </a:lnTo>
                <a:lnTo>
                  <a:pt x="737537" y="373510"/>
                </a:lnTo>
                <a:lnTo>
                  <a:pt x="741429" y="369668"/>
                </a:lnTo>
                <a:close/>
                <a:moveTo>
                  <a:pt x="655582" y="365657"/>
                </a:moveTo>
                <a:lnTo>
                  <a:pt x="650117" y="394710"/>
                </a:lnTo>
                <a:lnTo>
                  <a:pt x="649588" y="395280"/>
                </a:lnTo>
                <a:lnTo>
                  <a:pt x="632851" y="413289"/>
                </a:lnTo>
                <a:lnTo>
                  <a:pt x="633255" y="405692"/>
                </a:lnTo>
                <a:lnTo>
                  <a:pt x="634188" y="388142"/>
                </a:lnTo>
                <a:close/>
                <a:moveTo>
                  <a:pt x="980104" y="365153"/>
                </a:moveTo>
                <a:lnTo>
                  <a:pt x="980742" y="370551"/>
                </a:lnTo>
                <a:lnTo>
                  <a:pt x="981004" y="372772"/>
                </a:lnTo>
                <a:lnTo>
                  <a:pt x="972596" y="383750"/>
                </a:lnTo>
                <a:lnTo>
                  <a:pt x="967617" y="388248"/>
                </a:lnTo>
                <a:lnTo>
                  <a:pt x="966153" y="389570"/>
                </a:lnTo>
                <a:lnTo>
                  <a:pt x="965759" y="389402"/>
                </a:lnTo>
                <a:lnTo>
                  <a:pt x="965707" y="389379"/>
                </a:lnTo>
                <a:lnTo>
                  <a:pt x="965152" y="384779"/>
                </a:lnTo>
                <a:close/>
                <a:moveTo>
                  <a:pt x="1070882" y="364246"/>
                </a:moveTo>
                <a:lnTo>
                  <a:pt x="1070837" y="364305"/>
                </a:lnTo>
                <a:lnTo>
                  <a:pt x="1059857" y="378739"/>
                </a:lnTo>
                <a:lnTo>
                  <a:pt x="1059157" y="374428"/>
                </a:lnTo>
                <a:lnTo>
                  <a:pt x="1059022" y="373596"/>
                </a:lnTo>
                <a:close/>
                <a:moveTo>
                  <a:pt x="1051607" y="363766"/>
                </a:moveTo>
                <a:lnTo>
                  <a:pt x="1052499" y="369225"/>
                </a:lnTo>
                <a:lnTo>
                  <a:pt x="1051554" y="370460"/>
                </a:lnTo>
                <a:lnTo>
                  <a:pt x="1051282" y="370816"/>
                </a:lnTo>
                <a:lnTo>
                  <a:pt x="1049098" y="373668"/>
                </a:lnTo>
                <a:lnTo>
                  <a:pt x="1041095" y="379918"/>
                </a:lnTo>
                <a:lnTo>
                  <a:pt x="1036755" y="383307"/>
                </a:lnTo>
                <a:lnTo>
                  <a:pt x="1036705" y="382912"/>
                </a:lnTo>
                <a:lnTo>
                  <a:pt x="1036705" y="382910"/>
                </a:lnTo>
                <a:close/>
                <a:moveTo>
                  <a:pt x="1124285" y="363252"/>
                </a:moveTo>
                <a:lnTo>
                  <a:pt x="1124319" y="363429"/>
                </a:lnTo>
                <a:lnTo>
                  <a:pt x="1123444" y="364154"/>
                </a:lnTo>
                <a:lnTo>
                  <a:pt x="1122918" y="364590"/>
                </a:lnTo>
                <a:lnTo>
                  <a:pt x="1123070" y="364441"/>
                </a:lnTo>
                <a:close/>
                <a:moveTo>
                  <a:pt x="1139615" y="363117"/>
                </a:moveTo>
                <a:lnTo>
                  <a:pt x="1140688" y="363571"/>
                </a:lnTo>
                <a:lnTo>
                  <a:pt x="1143227" y="364646"/>
                </a:lnTo>
                <a:lnTo>
                  <a:pt x="1132867" y="376457"/>
                </a:lnTo>
                <a:lnTo>
                  <a:pt x="1131921" y="371480"/>
                </a:lnTo>
                <a:close/>
                <a:moveTo>
                  <a:pt x="1198129" y="362826"/>
                </a:moveTo>
                <a:lnTo>
                  <a:pt x="1198153" y="362934"/>
                </a:lnTo>
                <a:lnTo>
                  <a:pt x="1199405" y="371040"/>
                </a:lnTo>
                <a:lnTo>
                  <a:pt x="1193122" y="378903"/>
                </a:lnTo>
                <a:lnTo>
                  <a:pt x="1186087" y="387706"/>
                </a:lnTo>
                <a:lnTo>
                  <a:pt x="1185958" y="387852"/>
                </a:lnTo>
                <a:lnTo>
                  <a:pt x="1185273" y="385052"/>
                </a:lnTo>
                <a:lnTo>
                  <a:pt x="1183790" y="378992"/>
                </a:lnTo>
                <a:lnTo>
                  <a:pt x="1185504" y="377200"/>
                </a:lnTo>
                <a:lnTo>
                  <a:pt x="1187324" y="375295"/>
                </a:lnTo>
                <a:lnTo>
                  <a:pt x="1192501" y="369321"/>
                </a:lnTo>
                <a:close/>
                <a:moveTo>
                  <a:pt x="1294254" y="362599"/>
                </a:moveTo>
                <a:lnTo>
                  <a:pt x="1294433" y="364849"/>
                </a:lnTo>
                <a:lnTo>
                  <a:pt x="1292942" y="371005"/>
                </a:lnTo>
                <a:lnTo>
                  <a:pt x="1279743" y="401266"/>
                </a:lnTo>
                <a:lnTo>
                  <a:pt x="1279630" y="400000"/>
                </a:lnTo>
                <a:lnTo>
                  <a:pt x="1293642" y="365460"/>
                </a:lnTo>
                <a:close/>
                <a:moveTo>
                  <a:pt x="955994" y="360074"/>
                </a:moveTo>
                <a:lnTo>
                  <a:pt x="956813" y="368150"/>
                </a:lnTo>
                <a:lnTo>
                  <a:pt x="956314" y="368798"/>
                </a:lnTo>
                <a:lnTo>
                  <a:pt x="955539" y="369806"/>
                </a:lnTo>
                <a:lnTo>
                  <a:pt x="950628" y="374121"/>
                </a:lnTo>
                <a:lnTo>
                  <a:pt x="948270" y="376193"/>
                </a:lnTo>
                <a:lnTo>
                  <a:pt x="947137" y="377138"/>
                </a:lnTo>
                <a:lnTo>
                  <a:pt x="946269" y="376714"/>
                </a:lnTo>
                <a:lnTo>
                  <a:pt x="946164" y="376663"/>
                </a:lnTo>
                <a:lnTo>
                  <a:pt x="946154" y="376658"/>
                </a:lnTo>
                <a:lnTo>
                  <a:pt x="945339" y="373940"/>
                </a:lnTo>
                <a:close/>
                <a:moveTo>
                  <a:pt x="1045810" y="359642"/>
                </a:moveTo>
                <a:lnTo>
                  <a:pt x="1035470" y="373070"/>
                </a:lnTo>
                <a:lnTo>
                  <a:pt x="1034817" y="367871"/>
                </a:lnTo>
                <a:close/>
                <a:moveTo>
                  <a:pt x="722374" y="359279"/>
                </a:moveTo>
                <a:lnTo>
                  <a:pt x="719940" y="380075"/>
                </a:lnTo>
                <a:lnTo>
                  <a:pt x="720176" y="383371"/>
                </a:lnTo>
                <a:lnTo>
                  <a:pt x="716805" y="387021"/>
                </a:lnTo>
                <a:lnTo>
                  <a:pt x="702834" y="402149"/>
                </a:lnTo>
                <a:lnTo>
                  <a:pt x="703295" y="393719"/>
                </a:lnTo>
                <a:lnTo>
                  <a:pt x="704123" y="378557"/>
                </a:lnTo>
                <a:close/>
                <a:moveTo>
                  <a:pt x="977577" y="359157"/>
                </a:moveTo>
                <a:lnTo>
                  <a:pt x="964171" y="376598"/>
                </a:lnTo>
                <a:lnTo>
                  <a:pt x="963592" y="370836"/>
                </a:lnTo>
                <a:close/>
                <a:moveTo>
                  <a:pt x="1099347" y="358952"/>
                </a:moveTo>
                <a:lnTo>
                  <a:pt x="1099636" y="360542"/>
                </a:lnTo>
                <a:lnTo>
                  <a:pt x="1092490" y="365306"/>
                </a:lnTo>
                <a:lnTo>
                  <a:pt x="1089667" y="367188"/>
                </a:lnTo>
                <a:lnTo>
                  <a:pt x="1090457" y="366153"/>
                </a:lnTo>
                <a:close/>
                <a:moveTo>
                  <a:pt x="828766" y="358872"/>
                </a:moveTo>
                <a:lnTo>
                  <a:pt x="831209" y="360226"/>
                </a:lnTo>
                <a:lnTo>
                  <a:pt x="830455" y="366369"/>
                </a:lnTo>
                <a:lnTo>
                  <a:pt x="830372" y="366450"/>
                </a:lnTo>
                <a:lnTo>
                  <a:pt x="830222" y="366598"/>
                </a:lnTo>
                <a:lnTo>
                  <a:pt x="829168" y="361007"/>
                </a:lnTo>
                <a:close/>
                <a:moveTo>
                  <a:pt x="1129518" y="358840"/>
                </a:moveTo>
                <a:lnTo>
                  <a:pt x="1129675" y="358907"/>
                </a:lnTo>
                <a:lnTo>
                  <a:pt x="1129743" y="358936"/>
                </a:lnTo>
                <a:lnTo>
                  <a:pt x="1129564" y="359084"/>
                </a:lnTo>
                <a:close/>
                <a:moveTo>
                  <a:pt x="1168621" y="358808"/>
                </a:moveTo>
                <a:lnTo>
                  <a:pt x="1171398" y="360055"/>
                </a:lnTo>
                <a:lnTo>
                  <a:pt x="1165530" y="367810"/>
                </a:lnTo>
                <a:lnTo>
                  <a:pt x="1157308" y="375963"/>
                </a:lnTo>
                <a:lnTo>
                  <a:pt x="1156882" y="373721"/>
                </a:lnTo>
                <a:lnTo>
                  <a:pt x="1156771" y="373135"/>
                </a:lnTo>
                <a:lnTo>
                  <a:pt x="1160277" y="368895"/>
                </a:lnTo>
                <a:close/>
                <a:moveTo>
                  <a:pt x="820135" y="358016"/>
                </a:moveTo>
                <a:lnTo>
                  <a:pt x="823249" y="359885"/>
                </a:lnTo>
                <a:lnTo>
                  <a:pt x="824738" y="367719"/>
                </a:lnTo>
                <a:lnTo>
                  <a:pt x="822676" y="363373"/>
                </a:lnTo>
                <a:lnTo>
                  <a:pt x="821603" y="361112"/>
                </a:lnTo>
                <a:close/>
                <a:moveTo>
                  <a:pt x="1364511" y="357933"/>
                </a:moveTo>
                <a:lnTo>
                  <a:pt x="1364674" y="362360"/>
                </a:lnTo>
                <a:lnTo>
                  <a:pt x="1353171" y="388706"/>
                </a:lnTo>
                <a:lnTo>
                  <a:pt x="1352290" y="390275"/>
                </a:lnTo>
                <a:lnTo>
                  <a:pt x="1350978" y="392613"/>
                </a:lnTo>
                <a:lnTo>
                  <a:pt x="1345296" y="402739"/>
                </a:lnTo>
                <a:lnTo>
                  <a:pt x="1345475" y="401698"/>
                </a:lnTo>
                <a:lnTo>
                  <a:pt x="1345952" y="398925"/>
                </a:lnTo>
                <a:lnTo>
                  <a:pt x="1351057" y="389636"/>
                </a:lnTo>
                <a:close/>
                <a:moveTo>
                  <a:pt x="1341074" y="357582"/>
                </a:moveTo>
                <a:lnTo>
                  <a:pt x="1341152" y="359169"/>
                </a:lnTo>
                <a:lnTo>
                  <a:pt x="1337557" y="368011"/>
                </a:lnTo>
                <a:lnTo>
                  <a:pt x="1328867" y="389384"/>
                </a:lnTo>
                <a:lnTo>
                  <a:pt x="1325013" y="396609"/>
                </a:lnTo>
                <a:lnTo>
                  <a:pt x="1324970" y="395779"/>
                </a:lnTo>
                <a:lnTo>
                  <a:pt x="1324936" y="395120"/>
                </a:lnTo>
                <a:lnTo>
                  <a:pt x="1324876" y="393964"/>
                </a:lnTo>
                <a:lnTo>
                  <a:pt x="1331414" y="379922"/>
                </a:lnTo>
                <a:lnTo>
                  <a:pt x="1340044" y="361385"/>
                </a:lnTo>
                <a:close/>
                <a:moveTo>
                  <a:pt x="1027558" y="357557"/>
                </a:moveTo>
                <a:lnTo>
                  <a:pt x="1027880" y="360164"/>
                </a:lnTo>
                <a:lnTo>
                  <a:pt x="1027950" y="360736"/>
                </a:lnTo>
                <a:lnTo>
                  <a:pt x="1028415" y="364500"/>
                </a:lnTo>
                <a:lnTo>
                  <a:pt x="1024037" y="367738"/>
                </a:lnTo>
                <a:lnTo>
                  <a:pt x="1014677" y="374660"/>
                </a:lnTo>
                <a:lnTo>
                  <a:pt x="1014126" y="375141"/>
                </a:lnTo>
                <a:lnTo>
                  <a:pt x="1018639" y="369233"/>
                </a:lnTo>
                <a:close/>
                <a:moveTo>
                  <a:pt x="1145131" y="357121"/>
                </a:moveTo>
                <a:lnTo>
                  <a:pt x="1147553" y="357994"/>
                </a:lnTo>
                <a:lnTo>
                  <a:pt x="1147831" y="359398"/>
                </a:lnTo>
                <a:lnTo>
                  <a:pt x="1147045" y="360295"/>
                </a:lnTo>
                <a:lnTo>
                  <a:pt x="1144725" y="359263"/>
                </a:lnTo>
                <a:lnTo>
                  <a:pt x="1144635" y="359224"/>
                </a:lnTo>
                <a:lnTo>
                  <a:pt x="1143614" y="358770"/>
                </a:lnTo>
                <a:close/>
                <a:moveTo>
                  <a:pt x="754984" y="356286"/>
                </a:moveTo>
                <a:lnTo>
                  <a:pt x="759552" y="358522"/>
                </a:lnTo>
                <a:lnTo>
                  <a:pt x="767491" y="362407"/>
                </a:lnTo>
                <a:lnTo>
                  <a:pt x="767299" y="364703"/>
                </a:lnTo>
                <a:lnTo>
                  <a:pt x="767067" y="367454"/>
                </a:lnTo>
                <a:lnTo>
                  <a:pt x="752065" y="381778"/>
                </a:lnTo>
                <a:lnTo>
                  <a:pt x="751500" y="382385"/>
                </a:lnTo>
                <a:lnTo>
                  <a:pt x="750370" y="360841"/>
                </a:lnTo>
                <a:lnTo>
                  <a:pt x="751054" y="360165"/>
                </a:lnTo>
                <a:close/>
                <a:moveTo>
                  <a:pt x="882139" y="356159"/>
                </a:moveTo>
                <a:lnTo>
                  <a:pt x="883013" y="363196"/>
                </a:lnTo>
                <a:lnTo>
                  <a:pt x="873905" y="373961"/>
                </a:lnTo>
                <a:lnTo>
                  <a:pt x="866575" y="382625"/>
                </a:lnTo>
                <a:lnTo>
                  <a:pt x="866304" y="380302"/>
                </a:lnTo>
                <a:lnTo>
                  <a:pt x="866285" y="380140"/>
                </a:lnTo>
                <a:lnTo>
                  <a:pt x="865693" y="375048"/>
                </a:lnTo>
                <a:lnTo>
                  <a:pt x="870506" y="368925"/>
                </a:lnTo>
                <a:lnTo>
                  <a:pt x="875272" y="362862"/>
                </a:lnTo>
                <a:lnTo>
                  <a:pt x="876968" y="360705"/>
                </a:lnTo>
                <a:close/>
                <a:moveTo>
                  <a:pt x="637412" y="355139"/>
                </a:moveTo>
                <a:lnTo>
                  <a:pt x="628834" y="384106"/>
                </a:lnTo>
                <a:lnTo>
                  <a:pt x="628775" y="385226"/>
                </a:lnTo>
                <a:lnTo>
                  <a:pt x="628762" y="385473"/>
                </a:lnTo>
                <a:lnTo>
                  <a:pt x="620099" y="394785"/>
                </a:lnTo>
                <a:lnTo>
                  <a:pt x="619724" y="395228"/>
                </a:lnTo>
                <a:lnTo>
                  <a:pt x="615086" y="400689"/>
                </a:lnTo>
                <a:lnTo>
                  <a:pt x="617105" y="380902"/>
                </a:lnTo>
                <a:lnTo>
                  <a:pt x="619593" y="373659"/>
                </a:lnTo>
                <a:lnTo>
                  <a:pt x="629055" y="363825"/>
                </a:lnTo>
                <a:lnTo>
                  <a:pt x="630264" y="362569"/>
                </a:lnTo>
                <a:close/>
                <a:moveTo>
                  <a:pt x="1269868" y="355065"/>
                </a:moveTo>
                <a:lnTo>
                  <a:pt x="1269871" y="355094"/>
                </a:lnTo>
                <a:lnTo>
                  <a:pt x="1272772" y="384316"/>
                </a:lnTo>
                <a:lnTo>
                  <a:pt x="1268345" y="397688"/>
                </a:lnTo>
                <a:lnTo>
                  <a:pt x="1258633" y="424701"/>
                </a:lnTo>
                <a:lnTo>
                  <a:pt x="1258773" y="411758"/>
                </a:lnTo>
                <a:lnTo>
                  <a:pt x="1258130" y="406671"/>
                </a:lnTo>
                <a:lnTo>
                  <a:pt x="1257067" y="398247"/>
                </a:lnTo>
                <a:lnTo>
                  <a:pt x="1256335" y="392444"/>
                </a:lnTo>
                <a:lnTo>
                  <a:pt x="1261009" y="379533"/>
                </a:lnTo>
                <a:close/>
                <a:moveTo>
                  <a:pt x="1119602" y="354641"/>
                </a:moveTo>
                <a:lnTo>
                  <a:pt x="1122922" y="356047"/>
                </a:lnTo>
                <a:lnTo>
                  <a:pt x="1123079" y="356875"/>
                </a:lnTo>
                <a:lnTo>
                  <a:pt x="1113417" y="366347"/>
                </a:lnTo>
                <a:lnTo>
                  <a:pt x="1107578" y="372070"/>
                </a:lnTo>
                <a:lnTo>
                  <a:pt x="1106469" y="366001"/>
                </a:lnTo>
                <a:close/>
                <a:moveTo>
                  <a:pt x="933018" y="353806"/>
                </a:moveTo>
                <a:lnTo>
                  <a:pt x="933585" y="360711"/>
                </a:lnTo>
                <a:lnTo>
                  <a:pt x="930099" y="363541"/>
                </a:lnTo>
                <a:lnTo>
                  <a:pt x="929376" y="363187"/>
                </a:lnTo>
                <a:lnTo>
                  <a:pt x="928198" y="362611"/>
                </a:lnTo>
                <a:lnTo>
                  <a:pt x="929422" y="361750"/>
                </a:lnTo>
                <a:lnTo>
                  <a:pt x="927552" y="360884"/>
                </a:lnTo>
                <a:close/>
                <a:moveTo>
                  <a:pt x="1074201" y="353705"/>
                </a:moveTo>
                <a:lnTo>
                  <a:pt x="1074307" y="354328"/>
                </a:lnTo>
                <a:lnTo>
                  <a:pt x="1072168" y="355652"/>
                </a:lnTo>
                <a:lnTo>
                  <a:pt x="1070569" y="356901"/>
                </a:lnTo>
                <a:lnTo>
                  <a:pt x="1071661" y="355483"/>
                </a:lnTo>
                <a:close/>
                <a:moveTo>
                  <a:pt x="1290856" y="353378"/>
                </a:moveTo>
                <a:lnTo>
                  <a:pt x="1288400" y="364389"/>
                </a:lnTo>
                <a:lnTo>
                  <a:pt x="1284356" y="374258"/>
                </a:lnTo>
                <a:lnTo>
                  <a:pt x="1278589" y="388329"/>
                </a:lnTo>
                <a:lnTo>
                  <a:pt x="1278578" y="388197"/>
                </a:lnTo>
                <a:lnTo>
                  <a:pt x="1278539" y="387759"/>
                </a:lnTo>
                <a:lnTo>
                  <a:pt x="1288366" y="360328"/>
                </a:lnTo>
                <a:lnTo>
                  <a:pt x="1290143" y="355368"/>
                </a:lnTo>
                <a:close/>
                <a:moveTo>
                  <a:pt x="1134473" y="353282"/>
                </a:moveTo>
                <a:lnTo>
                  <a:pt x="1135059" y="353493"/>
                </a:lnTo>
                <a:lnTo>
                  <a:pt x="1135933" y="353808"/>
                </a:lnTo>
                <a:lnTo>
                  <a:pt x="1134717" y="354816"/>
                </a:lnTo>
                <a:lnTo>
                  <a:pt x="1134311" y="354635"/>
                </a:lnTo>
                <a:lnTo>
                  <a:pt x="1134244" y="354605"/>
                </a:lnTo>
                <a:lnTo>
                  <a:pt x="1133471" y="354262"/>
                </a:lnTo>
                <a:lnTo>
                  <a:pt x="1133698" y="354040"/>
                </a:lnTo>
                <a:close/>
                <a:moveTo>
                  <a:pt x="1002340" y="353192"/>
                </a:moveTo>
                <a:lnTo>
                  <a:pt x="1003086" y="358724"/>
                </a:lnTo>
                <a:lnTo>
                  <a:pt x="998525" y="361979"/>
                </a:lnTo>
                <a:lnTo>
                  <a:pt x="990084" y="369262"/>
                </a:lnTo>
                <a:lnTo>
                  <a:pt x="1001930" y="353730"/>
                </a:lnTo>
                <a:close/>
                <a:moveTo>
                  <a:pt x="577560" y="353053"/>
                </a:moveTo>
                <a:lnTo>
                  <a:pt x="572848" y="382636"/>
                </a:lnTo>
                <a:lnTo>
                  <a:pt x="553063" y="405990"/>
                </a:lnTo>
                <a:lnTo>
                  <a:pt x="531293" y="431686"/>
                </a:lnTo>
                <a:lnTo>
                  <a:pt x="521295" y="443487"/>
                </a:lnTo>
                <a:cubicBezTo>
                  <a:pt x="495785" y="475006"/>
                  <a:pt x="470062" y="508201"/>
                  <a:pt x="444281" y="542936"/>
                </a:cubicBezTo>
                <a:cubicBezTo>
                  <a:pt x="426162" y="567997"/>
                  <a:pt x="406858" y="593736"/>
                  <a:pt x="383660" y="627603"/>
                </a:cubicBezTo>
                <a:cubicBezTo>
                  <a:pt x="271223" y="785313"/>
                  <a:pt x="175648" y="954387"/>
                  <a:pt x="98503" y="1132046"/>
                </a:cubicBezTo>
                <a:lnTo>
                  <a:pt x="33917" y="1313926"/>
                </a:lnTo>
                <a:lnTo>
                  <a:pt x="33818" y="1312047"/>
                </a:lnTo>
                <a:lnTo>
                  <a:pt x="33105" y="1316213"/>
                </a:lnTo>
                <a:lnTo>
                  <a:pt x="31465" y="1320832"/>
                </a:lnTo>
                <a:lnTo>
                  <a:pt x="30838" y="1322596"/>
                </a:lnTo>
                <a:lnTo>
                  <a:pt x="25151" y="1338613"/>
                </a:lnTo>
                <a:lnTo>
                  <a:pt x="25519" y="1335247"/>
                </a:lnTo>
                <a:cubicBezTo>
                  <a:pt x="43213" y="1262710"/>
                  <a:pt x="66365" y="1191612"/>
                  <a:pt x="94777" y="1122565"/>
                </a:cubicBezTo>
                <a:cubicBezTo>
                  <a:pt x="169728" y="942956"/>
                  <a:pt x="264221" y="772143"/>
                  <a:pt x="376548" y="613209"/>
                </a:cubicBezTo>
                <a:cubicBezTo>
                  <a:pt x="398560" y="581375"/>
                  <a:pt x="418372" y="553773"/>
                  <a:pt x="437000" y="528543"/>
                </a:cubicBezTo>
                <a:cubicBezTo>
                  <a:pt x="462802" y="493491"/>
                  <a:pt x="488554" y="460026"/>
                  <a:pt x="514099" y="428284"/>
                </a:cubicBezTo>
                <a:close/>
                <a:moveTo>
                  <a:pt x="1220957" y="352936"/>
                </a:moveTo>
                <a:lnTo>
                  <a:pt x="1221691" y="356160"/>
                </a:lnTo>
                <a:lnTo>
                  <a:pt x="1222187" y="360161"/>
                </a:lnTo>
                <a:lnTo>
                  <a:pt x="1210625" y="375872"/>
                </a:lnTo>
                <a:lnTo>
                  <a:pt x="1206922" y="380903"/>
                </a:lnTo>
                <a:lnTo>
                  <a:pt x="1206582" y="378684"/>
                </a:lnTo>
                <a:lnTo>
                  <a:pt x="1206325" y="377001"/>
                </a:lnTo>
                <a:lnTo>
                  <a:pt x="1205595" y="372233"/>
                </a:lnTo>
                <a:lnTo>
                  <a:pt x="1218594" y="355904"/>
                </a:lnTo>
                <a:close/>
                <a:moveTo>
                  <a:pt x="1171456" y="352386"/>
                </a:moveTo>
                <a:lnTo>
                  <a:pt x="1171883" y="354432"/>
                </a:lnTo>
                <a:lnTo>
                  <a:pt x="1171655" y="354330"/>
                </a:lnTo>
                <a:lnTo>
                  <a:pt x="1170078" y="353625"/>
                </a:lnTo>
                <a:lnTo>
                  <a:pt x="1170470" y="353273"/>
                </a:lnTo>
                <a:lnTo>
                  <a:pt x="1171030" y="352769"/>
                </a:lnTo>
                <a:close/>
                <a:moveTo>
                  <a:pt x="887249" y="351673"/>
                </a:moveTo>
                <a:lnTo>
                  <a:pt x="891246" y="353465"/>
                </a:lnTo>
                <a:lnTo>
                  <a:pt x="887686" y="357672"/>
                </a:lnTo>
                <a:lnTo>
                  <a:pt x="886966" y="351920"/>
                </a:lnTo>
                <a:close/>
                <a:moveTo>
                  <a:pt x="955073" y="350992"/>
                </a:moveTo>
                <a:lnTo>
                  <a:pt x="955074" y="351002"/>
                </a:lnTo>
                <a:lnTo>
                  <a:pt x="955075" y="351018"/>
                </a:lnTo>
                <a:lnTo>
                  <a:pt x="955081" y="351078"/>
                </a:lnTo>
                <a:lnTo>
                  <a:pt x="940511" y="370055"/>
                </a:lnTo>
                <a:lnTo>
                  <a:pt x="940268" y="370371"/>
                </a:lnTo>
                <a:lnTo>
                  <a:pt x="939715" y="363656"/>
                </a:lnTo>
                <a:lnTo>
                  <a:pt x="943262" y="360604"/>
                </a:lnTo>
                <a:close/>
                <a:moveTo>
                  <a:pt x="1128019" y="350957"/>
                </a:moveTo>
                <a:lnTo>
                  <a:pt x="1128164" y="351009"/>
                </a:lnTo>
                <a:lnTo>
                  <a:pt x="1128191" y="351019"/>
                </a:lnTo>
                <a:lnTo>
                  <a:pt x="1128821" y="351246"/>
                </a:lnTo>
                <a:lnTo>
                  <a:pt x="1128192" y="351863"/>
                </a:lnTo>
                <a:close/>
                <a:moveTo>
                  <a:pt x="1109796" y="350488"/>
                </a:moveTo>
                <a:lnTo>
                  <a:pt x="1111639" y="351268"/>
                </a:lnTo>
                <a:lnTo>
                  <a:pt x="1112126" y="351475"/>
                </a:lnTo>
                <a:lnTo>
                  <a:pt x="1104835" y="357061"/>
                </a:lnTo>
                <a:lnTo>
                  <a:pt x="1104626" y="355918"/>
                </a:lnTo>
                <a:lnTo>
                  <a:pt x="1104594" y="355740"/>
                </a:lnTo>
                <a:lnTo>
                  <a:pt x="1104429" y="354836"/>
                </a:lnTo>
                <a:lnTo>
                  <a:pt x="1106488" y="353168"/>
                </a:lnTo>
                <a:close/>
                <a:moveTo>
                  <a:pt x="1245533" y="349679"/>
                </a:moveTo>
                <a:lnTo>
                  <a:pt x="1245906" y="351250"/>
                </a:lnTo>
                <a:lnTo>
                  <a:pt x="1246010" y="352076"/>
                </a:lnTo>
                <a:lnTo>
                  <a:pt x="1238523" y="367651"/>
                </a:lnTo>
                <a:lnTo>
                  <a:pt x="1231733" y="381776"/>
                </a:lnTo>
                <a:lnTo>
                  <a:pt x="1230894" y="383117"/>
                </a:lnTo>
                <a:lnTo>
                  <a:pt x="1230329" y="378613"/>
                </a:lnTo>
                <a:lnTo>
                  <a:pt x="1230068" y="376535"/>
                </a:lnTo>
                <a:lnTo>
                  <a:pt x="1229943" y="375537"/>
                </a:lnTo>
                <a:lnTo>
                  <a:pt x="1231124" y="373792"/>
                </a:lnTo>
                <a:lnTo>
                  <a:pt x="1232334" y="372005"/>
                </a:lnTo>
                <a:lnTo>
                  <a:pt x="1234480" y="368834"/>
                </a:lnTo>
                <a:lnTo>
                  <a:pt x="1234481" y="368833"/>
                </a:lnTo>
                <a:lnTo>
                  <a:pt x="1239544" y="360059"/>
                </a:lnTo>
                <a:close/>
                <a:moveTo>
                  <a:pt x="978273" y="349641"/>
                </a:moveTo>
                <a:lnTo>
                  <a:pt x="978302" y="349884"/>
                </a:lnTo>
                <a:lnTo>
                  <a:pt x="978434" y="351002"/>
                </a:lnTo>
                <a:lnTo>
                  <a:pt x="975283" y="353430"/>
                </a:lnTo>
                <a:lnTo>
                  <a:pt x="977815" y="350221"/>
                </a:lnTo>
                <a:lnTo>
                  <a:pt x="978226" y="349701"/>
                </a:lnTo>
                <a:close/>
                <a:moveTo>
                  <a:pt x="701300" y="349600"/>
                </a:moveTo>
                <a:lnTo>
                  <a:pt x="699208" y="359228"/>
                </a:lnTo>
                <a:lnTo>
                  <a:pt x="699012" y="363420"/>
                </a:lnTo>
                <a:lnTo>
                  <a:pt x="698471" y="374980"/>
                </a:lnTo>
                <a:lnTo>
                  <a:pt x="678976" y="396039"/>
                </a:lnTo>
                <a:lnTo>
                  <a:pt x="682225" y="376099"/>
                </a:lnTo>
                <a:lnTo>
                  <a:pt x="683486" y="368363"/>
                </a:lnTo>
                <a:close/>
                <a:moveTo>
                  <a:pt x="1139156" y="348699"/>
                </a:moveTo>
                <a:lnTo>
                  <a:pt x="1141094" y="349533"/>
                </a:lnTo>
                <a:lnTo>
                  <a:pt x="1140840" y="349743"/>
                </a:lnTo>
                <a:lnTo>
                  <a:pt x="1140586" y="349953"/>
                </a:lnTo>
                <a:lnTo>
                  <a:pt x="1138586" y="349256"/>
                </a:lnTo>
                <a:lnTo>
                  <a:pt x="1138666" y="349179"/>
                </a:lnTo>
                <a:lnTo>
                  <a:pt x="1139041" y="348811"/>
                </a:lnTo>
                <a:close/>
                <a:moveTo>
                  <a:pt x="1097398" y="348251"/>
                </a:moveTo>
                <a:lnTo>
                  <a:pt x="1097574" y="349215"/>
                </a:lnTo>
                <a:lnTo>
                  <a:pt x="1097818" y="350556"/>
                </a:lnTo>
                <a:lnTo>
                  <a:pt x="1098159" y="352429"/>
                </a:lnTo>
                <a:lnTo>
                  <a:pt x="1087409" y="361411"/>
                </a:lnTo>
                <a:lnTo>
                  <a:pt x="1082224" y="368189"/>
                </a:lnTo>
                <a:lnTo>
                  <a:pt x="1080972" y="360842"/>
                </a:lnTo>
                <a:lnTo>
                  <a:pt x="1081315" y="360393"/>
                </a:lnTo>
                <a:close/>
                <a:moveTo>
                  <a:pt x="1026381" y="348026"/>
                </a:moveTo>
                <a:lnTo>
                  <a:pt x="1026537" y="349286"/>
                </a:lnTo>
                <a:lnTo>
                  <a:pt x="1017544" y="361046"/>
                </a:lnTo>
                <a:lnTo>
                  <a:pt x="1011072" y="369509"/>
                </a:lnTo>
                <a:lnTo>
                  <a:pt x="1010040" y="361985"/>
                </a:lnTo>
                <a:lnTo>
                  <a:pt x="1012273" y="359078"/>
                </a:lnTo>
                <a:lnTo>
                  <a:pt x="1013513" y="357463"/>
                </a:lnTo>
                <a:lnTo>
                  <a:pt x="1013832" y="357048"/>
                </a:lnTo>
                <a:close/>
                <a:moveTo>
                  <a:pt x="1049030" y="348014"/>
                </a:moveTo>
                <a:lnTo>
                  <a:pt x="1049211" y="349121"/>
                </a:lnTo>
                <a:lnTo>
                  <a:pt x="1048663" y="349527"/>
                </a:lnTo>
                <a:lnTo>
                  <a:pt x="1046858" y="350861"/>
                </a:lnTo>
                <a:close/>
                <a:moveTo>
                  <a:pt x="1103117" y="347659"/>
                </a:moveTo>
                <a:lnTo>
                  <a:pt x="1103615" y="347870"/>
                </a:lnTo>
                <a:lnTo>
                  <a:pt x="1103217" y="348203"/>
                </a:lnTo>
                <a:lnTo>
                  <a:pt x="1103176" y="347983"/>
                </a:lnTo>
                <a:close/>
                <a:moveTo>
                  <a:pt x="1194687" y="347212"/>
                </a:moveTo>
                <a:lnTo>
                  <a:pt x="1195365" y="350289"/>
                </a:lnTo>
                <a:lnTo>
                  <a:pt x="1196705" y="356369"/>
                </a:lnTo>
                <a:lnTo>
                  <a:pt x="1182085" y="372023"/>
                </a:lnTo>
                <a:lnTo>
                  <a:pt x="1179761" y="362520"/>
                </a:lnTo>
                <a:lnTo>
                  <a:pt x="1183846" y="358549"/>
                </a:lnTo>
                <a:lnTo>
                  <a:pt x="1186421" y="356046"/>
                </a:lnTo>
                <a:close/>
                <a:moveTo>
                  <a:pt x="1117550" y="347186"/>
                </a:moveTo>
                <a:lnTo>
                  <a:pt x="1117668" y="347229"/>
                </a:lnTo>
                <a:lnTo>
                  <a:pt x="1117660" y="347235"/>
                </a:lnTo>
                <a:close/>
                <a:moveTo>
                  <a:pt x="765266" y="346310"/>
                </a:moveTo>
                <a:lnTo>
                  <a:pt x="767681" y="349574"/>
                </a:lnTo>
                <a:lnTo>
                  <a:pt x="766184" y="348712"/>
                </a:lnTo>
                <a:lnTo>
                  <a:pt x="764956" y="346603"/>
                </a:lnTo>
                <a:close/>
                <a:moveTo>
                  <a:pt x="1129640" y="345959"/>
                </a:moveTo>
                <a:lnTo>
                  <a:pt x="1131533" y="346798"/>
                </a:lnTo>
                <a:lnTo>
                  <a:pt x="1129492" y="346087"/>
                </a:lnTo>
                <a:close/>
                <a:moveTo>
                  <a:pt x="1072528" y="343878"/>
                </a:moveTo>
                <a:lnTo>
                  <a:pt x="1072751" y="345188"/>
                </a:lnTo>
                <a:lnTo>
                  <a:pt x="1072913" y="346139"/>
                </a:lnTo>
                <a:lnTo>
                  <a:pt x="1067427" y="349725"/>
                </a:lnTo>
                <a:lnTo>
                  <a:pt x="1057296" y="362959"/>
                </a:lnTo>
                <a:lnTo>
                  <a:pt x="1056423" y="357579"/>
                </a:lnTo>
                <a:lnTo>
                  <a:pt x="1062009" y="350402"/>
                </a:lnTo>
                <a:close/>
                <a:moveTo>
                  <a:pt x="1090483" y="342308"/>
                </a:moveTo>
                <a:lnTo>
                  <a:pt x="1091130" y="342583"/>
                </a:lnTo>
                <a:lnTo>
                  <a:pt x="1092422" y="343130"/>
                </a:lnTo>
                <a:lnTo>
                  <a:pt x="1086392" y="346847"/>
                </a:lnTo>
                <a:lnTo>
                  <a:pt x="1079331" y="351218"/>
                </a:lnTo>
                <a:lnTo>
                  <a:pt x="1079163" y="350232"/>
                </a:lnTo>
                <a:lnTo>
                  <a:pt x="1079597" y="349929"/>
                </a:lnTo>
                <a:lnTo>
                  <a:pt x="1087132" y="344654"/>
                </a:lnTo>
                <a:close/>
                <a:moveTo>
                  <a:pt x="1120267" y="342007"/>
                </a:moveTo>
                <a:lnTo>
                  <a:pt x="1120442" y="342932"/>
                </a:lnTo>
                <a:lnTo>
                  <a:pt x="1119521" y="342611"/>
                </a:lnTo>
                <a:close/>
                <a:moveTo>
                  <a:pt x="932002" y="341447"/>
                </a:moveTo>
                <a:lnTo>
                  <a:pt x="932060" y="342148"/>
                </a:lnTo>
                <a:lnTo>
                  <a:pt x="932119" y="342870"/>
                </a:lnTo>
                <a:lnTo>
                  <a:pt x="932182" y="343639"/>
                </a:lnTo>
                <a:lnTo>
                  <a:pt x="931655" y="344323"/>
                </a:lnTo>
                <a:lnTo>
                  <a:pt x="922124" y="356684"/>
                </a:lnTo>
                <a:lnTo>
                  <a:pt x="919578" y="355492"/>
                </a:lnTo>
                <a:lnTo>
                  <a:pt x="918151" y="354823"/>
                </a:lnTo>
                <a:lnTo>
                  <a:pt x="918922" y="354128"/>
                </a:lnTo>
                <a:lnTo>
                  <a:pt x="918251" y="353818"/>
                </a:lnTo>
                <a:lnTo>
                  <a:pt x="919993" y="351554"/>
                </a:lnTo>
                <a:close/>
                <a:moveTo>
                  <a:pt x="1000717" y="341139"/>
                </a:moveTo>
                <a:lnTo>
                  <a:pt x="1001392" y="346154"/>
                </a:lnTo>
                <a:lnTo>
                  <a:pt x="986084" y="366140"/>
                </a:lnTo>
                <a:lnTo>
                  <a:pt x="985187" y="358482"/>
                </a:lnTo>
                <a:lnTo>
                  <a:pt x="989567" y="352733"/>
                </a:lnTo>
                <a:lnTo>
                  <a:pt x="995307" y="345199"/>
                </a:lnTo>
                <a:lnTo>
                  <a:pt x="999550" y="341926"/>
                </a:lnTo>
                <a:close/>
                <a:moveTo>
                  <a:pt x="1243230" y="339975"/>
                </a:moveTo>
                <a:lnTo>
                  <a:pt x="1243439" y="340856"/>
                </a:lnTo>
                <a:lnTo>
                  <a:pt x="1229941" y="366430"/>
                </a:lnTo>
                <a:lnTo>
                  <a:pt x="1229939" y="366433"/>
                </a:lnTo>
                <a:lnTo>
                  <a:pt x="1228979" y="367851"/>
                </a:lnTo>
                <a:lnTo>
                  <a:pt x="1228314" y="362551"/>
                </a:lnTo>
                <a:lnTo>
                  <a:pt x="1228296" y="362408"/>
                </a:lnTo>
                <a:lnTo>
                  <a:pt x="1231684" y="357800"/>
                </a:lnTo>
                <a:lnTo>
                  <a:pt x="1233565" y="355242"/>
                </a:lnTo>
                <a:close/>
                <a:moveTo>
                  <a:pt x="1217992" y="339903"/>
                </a:moveTo>
                <a:lnTo>
                  <a:pt x="1219387" y="346035"/>
                </a:lnTo>
                <a:lnTo>
                  <a:pt x="1204446" y="364732"/>
                </a:lnTo>
                <a:lnTo>
                  <a:pt x="1203911" y="361240"/>
                </a:lnTo>
                <a:lnTo>
                  <a:pt x="1203016" y="357187"/>
                </a:lnTo>
                <a:close/>
                <a:moveTo>
                  <a:pt x="741198" y="339695"/>
                </a:moveTo>
                <a:lnTo>
                  <a:pt x="744002" y="350910"/>
                </a:lnTo>
                <a:lnTo>
                  <a:pt x="745588" y="351687"/>
                </a:lnTo>
                <a:lnTo>
                  <a:pt x="745319" y="355026"/>
                </a:lnTo>
                <a:lnTo>
                  <a:pt x="745090" y="357871"/>
                </a:lnTo>
                <a:lnTo>
                  <a:pt x="742161" y="360639"/>
                </a:lnTo>
                <a:lnTo>
                  <a:pt x="734321" y="369033"/>
                </a:lnTo>
                <a:lnTo>
                  <a:pt x="732327" y="371000"/>
                </a:lnTo>
                <a:lnTo>
                  <a:pt x="726025" y="377219"/>
                </a:lnTo>
                <a:lnTo>
                  <a:pt x="729040" y="352238"/>
                </a:lnTo>
                <a:lnTo>
                  <a:pt x="737321" y="343491"/>
                </a:lnTo>
                <a:lnTo>
                  <a:pt x="738578" y="342261"/>
                </a:lnTo>
                <a:close/>
                <a:moveTo>
                  <a:pt x="680873" y="339075"/>
                </a:moveTo>
                <a:lnTo>
                  <a:pt x="679513" y="349774"/>
                </a:lnTo>
                <a:lnTo>
                  <a:pt x="677554" y="365186"/>
                </a:lnTo>
                <a:lnTo>
                  <a:pt x="674089" y="368915"/>
                </a:lnTo>
                <a:lnTo>
                  <a:pt x="657808" y="386434"/>
                </a:lnTo>
                <a:lnTo>
                  <a:pt x="662512" y="362954"/>
                </a:lnTo>
                <a:lnTo>
                  <a:pt x="663674" y="357152"/>
                </a:lnTo>
                <a:close/>
                <a:moveTo>
                  <a:pt x="753789" y="338946"/>
                </a:moveTo>
                <a:lnTo>
                  <a:pt x="757813" y="345846"/>
                </a:lnTo>
                <a:lnTo>
                  <a:pt x="757009" y="346605"/>
                </a:lnTo>
                <a:lnTo>
                  <a:pt x="755794" y="343766"/>
                </a:lnTo>
                <a:lnTo>
                  <a:pt x="754542" y="340839"/>
                </a:lnTo>
                <a:lnTo>
                  <a:pt x="753768" y="339032"/>
                </a:lnTo>
                <a:lnTo>
                  <a:pt x="753784" y="338967"/>
                </a:lnTo>
                <a:close/>
                <a:moveTo>
                  <a:pt x="1110144" y="338629"/>
                </a:moveTo>
                <a:lnTo>
                  <a:pt x="1113147" y="339906"/>
                </a:lnTo>
                <a:lnTo>
                  <a:pt x="1112738" y="340247"/>
                </a:lnTo>
                <a:lnTo>
                  <a:pt x="1109497" y="339117"/>
                </a:lnTo>
                <a:close/>
                <a:moveTo>
                  <a:pt x="1081318" y="338427"/>
                </a:moveTo>
                <a:lnTo>
                  <a:pt x="1082194" y="338798"/>
                </a:lnTo>
                <a:lnTo>
                  <a:pt x="1082242" y="338818"/>
                </a:lnTo>
                <a:lnTo>
                  <a:pt x="1083378" y="339300"/>
                </a:lnTo>
                <a:lnTo>
                  <a:pt x="1080653" y="341081"/>
                </a:lnTo>
                <a:lnTo>
                  <a:pt x="1077909" y="342874"/>
                </a:lnTo>
                <a:lnTo>
                  <a:pt x="1077629" y="341237"/>
                </a:lnTo>
                <a:lnTo>
                  <a:pt x="1077549" y="340765"/>
                </a:lnTo>
                <a:lnTo>
                  <a:pt x="1079604" y="339490"/>
                </a:lnTo>
                <a:lnTo>
                  <a:pt x="1079791" y="339374"/>
                </a:lnTo>
                <a:close/>
                <a:moveTo>
                  <a:pt x="1316313" y="338023"/>
                </a:moveTo>
                <a:lnTo>
                  <a:pt x="1316547" y="342719"/>
                </a:lnTo>
                <a:lnTo>
                  <a:pt x="1305976" y="374415"/>
                </a:lnTo>
                <a:lnTo>
                  <a:pt x="1301813" y="383363"/>
                </a:lnTo>
                <a:lnTo>
                  <a:pt x="1301662" y="381488"/>
                </a:lnTo>
                <a:lnTo>
                  <a:pt x="1304527" y="375119"/>
                </a:lnTo>
                <a:lnTo>
                  <a:pt x="1306801" y="367963"/>
                </a:lnTo>
                <a:lnTo>
                  <a:pt x="1307468" y="365863"/>
                </a:lnTo>
                <a:close/>
                <a:moveTo>
                  <a:pt x="1065498" y="337076"/>
                </a:moveTo>
                <a:lnTo>
                  <a:pt x="1058110" y="342540"/>
                </a:lnTo>
                <a:lnTo>
                  <a:pt x="1054424" y="345265"/>
                </a:lnTo>
                <a:lnTo>
                  <a:pt x="1054245" y="344158"/>
                </a:lnTo>
                <a:lnTo>
                  <a:pt x="1054127" y="343429"/>
                </a:lnTo>
                <a:lnTo>
                  <a:pt x="1061483" y="339319"/>
                </a:lnTo>
                <a:lnTo>
                  <a:pt x="1064151" y="337829"/>
                </a:lnTo>
                <a:close/>
                <a:moveTo>
                  <a:pt x="1047132" y="336411"/>
                </a:moveTo>
                <a:lnTo>
                  <a:pt x="1047784" y="340395"/>
                </a:lnTo>
                <a:lnTo>
                  <a:pt x="1047446" y="340583"/>
                </a:lnTo>
                <a:lnTo>
                  <a:pt x="1033650" y="358576"/>
                </a:lnTo>
                <a:lnTo>
                  <a:pt x="1032681" y="350852"/>
                </a:lnTo>
                <a:lnTo>
                  <a:pt x="1041689" y="339058"/>
                </a:lnTo>
                <a:close/>
                <a:moveTo>
                  <a:pt x="1340016" y="336158"/>
                </a:moveTo>
                <a:lnTo>
                  <a:pt x="1340080" y="337453"/>
                </a:lnTo>
                <a:lnTo>
                  <a:pt x="1337983" y="345239"/>
                </a:lnTo>
                <a:lnTo>
                  <a:pt x="1334143" y="359496"/>
                </a:lnTo>
                <a:lnTo>
                  <a:pt x="1328284" y="372128"/>
                </a:lnTo>
                <a:lnTo>
                  <a:pt x="1324204" y="380925"/>
                </a:lnTo>
                <a:lnTo>
                  <a:pt x="1324115" y="379200"/>
                </a:lnTo>
                <a:lnTo>
                  <a:pt x="1326834" y="373572"/>
                </a:lnTo>
                <a:lnTo>
                  <a:pt x="1328295" y="369424"/>
                </a:lnTo>
                <a:lnTo>
                  <a:pt x="1335886" y="347879"/>
                </a:lnTo>
                <a:close/>
                <a:moveTo>
                  <a:pt x="905180" y="336028"/>
                </a:moveTo>
                <a:lnTo>
                  <a:pt x="905163" y="344144"/>
                </a:lnTo>
                <a:lnTo>
                  <a:pt x="899839" y="341687"/>
                </a:lnTo>
                <a:lnTo>
                  <a:pt x="900240" y="341173"/>
                </a:lnTo>
                <a:lnTo>
                  <a:pt x="900934" y="340282"/>
                </a:lnTo>
                <a:lnTo>
                  <a:pt x="902273" y="338565"/>
                </a:lnTo>
                <a:lnTo>
                  <a:pt x="904546" y="336582"/>
                </a:lnTo>
                <a:close/>
                <a:moveTo>
                  <a:pt x="1167960" y="335665"/>
                </a:moveTo>
                <a:lnTo>
                  <a:pt x="1169818" y="344552"/>
                </a:lnTo>
                <a:lnTo>
                  <a:pt x="1166679" y="347391"/>
                </a:lnTo>
                <a:lnTo>
                  <a:pt x="1163190" y="350546"/>
                </a:lnTo>
                <a:lnTo>
                  <a:pt x="1154616" y="346713"/>
                </a:lnTo>
                <a:lnTo>
                  <a:pt x="1156553" y="345109"/>
                </a:lnTo>
                <a:close/>
                <a:moveTo>
                  <a:pt x="746233" y="335576"/>
                </a:moveTo>
                <a:lnTo>
                  <a:pt x="746238" y="335588"/>
                </a:lnTo>
                <a:lnTo>
                  <a:pt x="746779" y="336899"/>
                </a:lnTo>
                <a:lnTo>
                  <a:pt x="746748" y="337276"/>
                </a:lnTo>
                <a:lnTo>
                  <a:pt x="746726" y="337556"/>
                </a:lnTo>
                <a:close/>
                <a:moveTo>
                  <a:pt x="1143081" y="335357"/>
                </a:moveTo>
                <a:lnTo>
                  <a:pt x="1144425" y="342157"/>
                </a:lnTo>
                <a:lnTo>
                  <a:pt x="1141540" y="340867"/>
                </a:lnTo>
                <a:lnTo>
                  <a:pt x="1137939" y="339257"/>
                </a:lnTo>
                <a:close/>
                <a:moveTo>
                  <a:pt x="1101076" y="334894"/>
                </a:moveTo>
                <a:lnTo>
                  <a:pt x="1103328" y="335840"/>
                </a:lnTo>
                <a:lnTo>
                  <a:pt x="1102315" y="336614"/>
                </a:lnTo>
                <a:lnTo>
                  <a:pt x="1101016" y="336161"/>
                </a:lnTo>
                <a:lnTo>
                  <a:pt x="1100947" y="335782"/>
                </a:lnTo>
                <a:lnTo>
                  <a:pt x="1100817" y="335074"/>
                </a:lnTo>
                <a:lnTo>
                  <a:pt x="1100818" y="335074"/>
                </a:lnTo>
                <a:lnTo>
                  <a:pt x="1100824" y="335070"/>
                </a:lnTo>
                <a:close/>
                <a:moveTo>
                  <a:pt x="1010051" y="334850"/>
                </a:moveTo>
                <a:lnTo>
                  <a:pt x="1006886" y="338982"/>
                </a:lnTo>
                <a:lnTo>
                  <a:pt x="1006635" y="337151"/>
                </a:lnTo>
                <a:close/>
                <a:moveTo>
                  <a:pt x="1363631" y="333914"/>
                </a:moveTo>
                <a:lnTo>
                  <a:pt x="1363869" y="340398"/>
                </a:lnTo>
                <a:lnTo>
                  <a:pt x="1363898" y="341201"/>
                </a:lnTo>
                <a:lnTo>
                  <a:pt x="1363934" y="342164"/>
                </a:lnTo>
                <a:lnTo>
                  <a:pt x="1363671" y="343222"/>
                </a:lnTo>
                <a:lnTo>
                  <a:pt x="1363302" y="344715"/>
                </a:lnTo>
                <a:lnTo>
                  <a:pt x="1362603" y="347535"/>
                </a:lnTo>
                <a:lnTo>
                  <a:pt x="1348052" y="379783"/>
                </a:lnTo>
                <a:lnTo>
                  <a:pt x="1347974" y="378244"/>
                </a:lnTo>
                <a:lnTo>
                  <a:pt x="1347925" y="377252"/>
                </a:lnTo>
                <a:lnTo>
                  <a:pt x="1347921" y="377179"/>
                </a:lnTo>
                <a:lnTo>
                  <a:pt x="1360621" y="346384"/>
                </a:lnTo>
                <a:close/>
                <a:moveTo>
                  <a:pt x="976400" y="333775"/>
                </a:moveTo>
                <a:lnTo>
                  <a:pt x="976561" y="335144"/>
                </a:lnTo>
                <a:lnTo>
                  <a:pt x="977312" y="341501"/>
                </a:lnTo>
                <a:lnTo>
                  <a:pt x="962568" y="360667"/>
                </a:lnTo>
                <a:lnTo>
                  <a:pt x="961754" y="352577"/>
                </a:lnTo>
                <a:lnTo>
                  <a:pt x="974484" y="336010"/>
                </a:lnTo>
                <a:lnTo>
                  <a:pt x="975934" y="334123"/>
                </a:lnTo>
                <a:lnTo>
                  <a:pt x="976094" y="334003"/>
                </a:lnTo>
                <a:close/>
                <a:moveTo>
                  <a:pt x="1191702" y="333674"/>
                </a:moveTo>
                <a:lnTo>
                  <a:pt x="1192511" y="337344"/>
                </a:lnTo>
                <a:lnTo>
                  <a:pt x="1192546" y="337500"/>
                </a:lnTo>
                <a:lnTo>
                  <a:pt x="1193183" y="340392"/>
                </a:lnTo>
                <a:lnTo>
                  <a:pt x="1178024" y="355422"/>
                </a:lnTo>
                <a:lnTo>
                  <a:pt x="1177948" y="355112"/>
                </a:lnTo>
                <a:lnTo>
                  <a:pt x="1176755" y="349431"/>
                </a:lnTo>
                <a:lnTo>
                  <a:pt x="1176436" y="347910"/>
                </a:lnTo>
                <a:lnTo>
                  <a:pt x="1184965" y="340242"/>
                </a:lnTo>
                <a:lnTo>
                  <a:pt x="1185039" y="340175"/>
                </a:lnTo>
                <a:lnTo>
                  <a:pt x="1185041" y="340173"/>
                </a:lnTo>
                <a:lnTo>
                  <a:pt x="1185045" y="340170"/>
                </a:lnTo>
                <a:lnTo>
                  <a:pt x="1185193" y="340025"/>
                </a:lnTo>
                <a:close/>
                <a:moveTo>
                  <a:pt x="1247283" y="333573"/>
                </a:moveTo>
                <a:lnTo>
                  <a:pt x="1247086" y="333945"/>
                </a:lnTo>
                <a:lnTo>
                  <a:pt x="1247075" y="333900"/>
                </a:lnTo>
                <a:lnTo>
                  <a:pt x="1247167" y="333756"/>
                </a:lnTo>
                <a:close/>
                <a:moveTo>
                  <a:pt x="1255293" y="332765"/>
                </a:moveTo>
                <a:lnTo>
                  <a:pt x="1249644" y="344518"/>
                </a:lnTo>
                <a:lnTo>
                  <a:pt x="1249309" y="343136"/>
                </a:lnTo>
                <a:close/>
                <a:moveTo>
                  <a:pt x="1091539" y="332088"/>
                </a:moveTo>
                <a:lnTo>
                  <a:pt x="1093336" y="332792"/>
                </a:lnTo>
                <a:lnTo>
                  <a:pt x="1092645" y="333244"/>
                </a:lnTo>
                <a:lnTo>
                  <a:pt x="1090744" y="332581"/>
                </a:lnTo>
                <a:close/>
                <a:moveTo>
                  <a:pt x="1042287" y="330145"/>
                </a:moveTo>
                <a:lnTo>
                  <a:pt x="1033432" y="336167"/>
                </a:lnTo>
                <a:lnTo>
                  <a:pt x="1031041" y="337793"/>
                </a:lnTo>
                <a:lnTo>
                  <a:pt x="1030721" y="335240"/>
                </a:lnTo>
                <a:lnTo>
                  <a:pt x="1031559" y="334871"/>
                </a:lnTo>
                <a:lnTo>
                  <a:pt x="1032345" y="334525"/>
                </a:lnTo>
                <a:close/>
                <a:moveTo>
                  <a:pt x="1060828" y="329749"/>
                </a:moveTo>
                <a:lnTo>
                  <a:pt x="1064251" y="331199"/>
                </a:lnTo>
                <a:lnTo>
                  <a:pt x="1053148" y="337399"/>
                </a:lnTo>
                <a:lnTo>
                  <a:pt x="1052559" y="333771"/>
                </a:lnTo>
                <a:close/>
                <a:moveTo>
                  <a:pt x="1328459" y="329139"/>
                </a:moveTo>
                <a:lnTo>
                  <a:pt x="1328215" y="330344"/>
                </a:lnTo>
                <a:lnTo>
                  <a:pt x="1325514" y="338079"/>
                </a:lnTo>
                <a:lnTo>
                  <a:pt x="1324998" y="339556"/>
                </a:lnTo>
                <a:close/>
                <a:moveTo>
                  <a:pt x="662455" y="329113"/>
                </a:moveTo>
                <a:lnTo>
                  <a:pt x="658348" y="350950"/>
                </a:lnTo>
                <a:lnTo>
                  <a:pt x="657707" y="354357"/>
                </a:lnTo>
                <a:lnTo>
                  <a:pt x="643987" y="369105"/>
                </a:lnTo>
                <a:lnTo>
                  <a:pt x="636562" y="377087"/>
                </a:lnTo>
                <a:lnTo>
                  <a:pt x="645729" y="346496"/>
                </a:lnTo>
                <a:lnTo>
                  <a:pt x="646010" y="346204"/>
                </a:lnTo>
                <a:close/>
                <a:moveTo>
                  <a:pt x="847967" y="328669"/>
                </a:moveTo>
                <a:lnTo>
                  <a:pt x="853795" y="331332"/>
                </a:lnTo>
                <a:lnTo>
                  <a:pt x="855857" y="332973"/>
                </a:lnTo>
                <a:lnTo>
                  <a:pt x="847379" y="329177"/>
                </a:lnTo>
                <a:close/>
                <a:moveTo>
                  <a:pt x="1023941" y="328270"/>
                </a:moveTo>
                <a:lnTo>
                  <a:pt x="1024591" y="333536"/>
                </a:lnTo>
                <a:lnTo>
                  <a:pt x="1024626" y="333815"/>
                </a:lnTo>
                <a:lnTo>
                  <a:pt x="1024626" y="333819"/>
                </a:lnTo>
                <a:lnTo>
                  <a:pt x="1019290" y="340749"/>
                </a:lnTo>
                <a:lnTo>
                  <a:pt x="1008967" y="354155"/>
                </a:lnTo>
                <a:lnTo>
                  <a:pt x="1007956" y="346786"/>
                </a:lnTo>
                <a:lnTo>
                  <a:pt x="1007845" y="345975"/>
                </a:lnTo>
                <a:lnTo>
                  <a:pt x="1020353" y="329576"/>
                </a:lnTo>
                <a:close/>
                <a:moveTo>
                  <a:pt x="952764" y="328231"/>
                </a:moveTo>
                <a:lnTo>
                  <a:pt x="953446" y="334954"/>
                </a:lnTo>
                <a:lnTo>
                  <a:pt x="949419" y="340181"/>
                </a:lnTo>
                <a:lnTo>
                  <a:pt x="938906" y="353826"/>
                </a:lnTo>
                <a:lnTo>
                  <a:pt x="938337" y="346916"/>
                </a:lnTo>
                <a:lnTo>
                  <a:pt x="945165" y="338072"/>
                </a:lnTo>
                <a:close/>
                <a:moveTo>
                  <a:pt x="882227" y="327708"/>
                </a:moveTo>
                <a:lnTo>
                  <a:pt x="882113" y="330974"/>
                </a:lnTo>
                <a:lnTo>
                  <a:pt x="882103" y="331256"/>
                </a:lnTo>
                <a:lnTo>
                  <a:pt x="882027" y="333466"/>
                </a:lnTo>
                <a:lnTo>
                  <a:pt x="879619" y="332354"/>
                </a:lnTo>
                <a:lnTo>
                  <a:pt x="878551" y="331861"/>
                </a:lnTo>
                <a:lnTo>
                  <a:pt x="880804" y="328942"/>
                </a:lnTo>
                <a:close/>
                <a:moveTo>
                  <a:pt x="1240224" y="327312"/>
                </a:moveTo>
                <a:lnTo>
                  <a:pt x="1240484" y="328408"/>
                </a:lnTo>
                <a:lnTo>
                  <a:pt x="1240727" y="329433"/>
                </a:lnTo>
                <a:lnTo>
                  <a:pt x="1240936" y="330313"/>
                </a:lnTo>
                <a:lnTo>
                  <a:pt x="1228547" y="351518"/>
                </a:lnTo>
                <a:lnTo>
                  <a:pt x="1228546" y="351520"/>
                </a:lnTo>
                <a:lnTo>
                  <a:pt x="1228545" y="351522"/>
                </a:lnTo>
                <a:lnTo>
                  <a:pt x="1226982" y="353646"/>
                </a:lnTo>
                <a:lnTo>
                  <a:pt x="1225490" y="347243"/>
                </a:lnTo>
                <a:lnTo>
                  <a:pt x="1229485" y="342225"/>
                </a:lnTo>
                <a:lnTo>
                  <a:pt x="1232396" y="338568"/>
                </a:lnTo>
                <a:close/>
                <a:moveTo>
                  <a:pt x="1214839" y="326039"/>
                </a:moveTo>
                <a:lnTo>
                  <a:pt x="1215196" y="327610"/>
                </a:lnTo>
                <a:lnTo>
                  <a:pt x="1216015" y="331209"/>
                </a:lnTo>
                <a:lnTo>
                  <a:pt x="1216563" y="333620"/>
                </a:lnTo>
                <a:lnTo>
                  <a:pt x="1215886" y="334483"/>
                </a:lnTo>
                <a:lnTo>
                  <a:pt x="1214184" y="336461"/>
                </a:lnTo>
                <a:lnTo>
                  <a:pt x="1201654" y="351020"/>
                </a:lnTo>
                <a:lnTo>
                  <a:pt x="1199642" y="341915"/>
                </a:lnTo>
                <a:lnTo>
                  <a:pt x="1202915" y="338417"/>
                </a:lnTo>
                <a:lnTo>
                  <a:pt x="1211662" y="329735"/>
                </a:lnTo>
                <a:close/>
                <a:moveTo>
                  <a:pt x="842518" y="325491"/>
                </a:moveTo>
                <a:lnTo>
                  <a:pt x="842561" y="325510"/>
                </a:lnTo>
                <a:lnTo>
                  <a:pt x="842582" y="325520"/>
                </a:lnTo>
                <a:lnTo>
                  <a:pt x="842598" y="325527"/>
                </a:lnTo>
                <a:lnTo>
                  <a:pt x="842541" y="325575"/>
                </a:lnTo>
                <a:lnTo>
                  <a:pt x="842518" y="325596"/>
                </a:lnTo>
                <a:lnTo>
                  <a:pt x="842518" y="325535"/>
                </a:lnTo>
                <a:lnTo>
                  <a:pt x="842518" y="325502"/>
                </a:lnTo>
                <a:close/>
                <a:moveTo>
                  <a:pt x="998422" y="324109"/>
                </a:moveTo>
                <a:lnTo>
                  <a:pt x="999331" y="330854"/>
                </a:lnTo>
                <a:lnTo>
                  <a:pt x="997248" y="333565"/>
                </a:lnTo>
                <a:lnTo>
                  <a:pt x="992463" y="339789"/>
                </a:lnTo>
                <a:lnTo>
                  <a:pt x="989581" y="341731"/>
                </a:lnTo>
                <a:lnTo>
                  <a:pt x="983791" y="346561"/>
                </a:lnTo>
                <a:lnTo>
                  <a:pt x="983566" y="344636"/>
                </a:lnTo>
                <a:lnTo>
                  <a:pt x="983404" y="343251"/>
                </a:lnTo>
                <a:lnTo>
                  <a:pt x="983392" y="343154"/>
                </a:lnTo>
                <a:close/>
                <a:moveTo>
                  <a:pt x="1015282" y="323075"/>
                </a:moveTo>
                <a:lnTo>
                  <a:pt x="1011701" y="325359"/>
                </a:lnTo>
                <a:lnTo>
                  <a:pt x="1008605" y="327745"/>
                </a:lnTo>
                <a:lnTo>
                  <a:pt x="1011210" y="324325"/>
                </a:lnTo>
                <a:close/>
                <a:moveTo>
                  <a:pt x="992463" y="321804"/>
                </a:moveTo>
                <a:lnTo>
                  <a:pt x="987894" y="327743"/>
                </a:lnTo>
                <a:lnTo>
                  <a:pt x="986392" y="329696"/>
                </a:lnTo>
                <a:lnTo>
                  <a:pt x="982421" y="334859"/>
                </a:lnTo>
                <a:lnTo>
                  <a:pt x="981876" y="330202"/>
                </a:lnTo>
                <a:lnTo>
                  <a:pt x="981867" y="330130"/>
                </a:lnTo>
                <a:lnTo>
                  <a:pt x="981820" y="329727"/>
                </a:lnTo>
                <a:lnTo>
                  <a:pt x="987115" y="325772"/>
                </a:lnTo>
                <a:lnTo>
                  <a:pt x="992208" y="321968"/>
                </a:lnTo>
                <a:close/>
                <a:moveTo>
                  <a:pt x="1042077" y="321668"/>
                </a:moveTo>
                <a:lnTo>
                  <a:pt x="1042029" y="321787"/>
                </a:lnTo>
                <a:lnTo>
                  <a:pt x="1044362" y="322776"/>
                </a:lnTo>
                <a:lnTo>
                  <a:pt x="1029929" y="328934"/>
                </a:lnTo>
                <a:lnTo>
                  <a:pt x="1029705" y="327148"/>
                </a:lnTo>
                <a:lnTo>
                  <a:pt x="1029588" y="326214"/>
                </a:lnTo>
                <a:lnTo>
                  <a:pt x="1029738" y="326160"/>
                </a:lnTo>
                <a:lnTo>
                  <a:pt x="1036614" y="323657"/>
                </a:lnTo>
                <a:close/>
                <a:moveTo>
                  <a:pt x="728128" y="321404"/>
                </a:moveTo>
                <a:lnTo>
                  <a:pt x="725827" y="329779"/>
                </a:lnTo>
                <a:lnTo>
                  <a:pt x="723603" y="348784"/>
                </a:lnTo>
                <a:lnTo>
                  <a:pt x="714244" y="357942"/>
                </a:lnTo>
                <a:lnTo>
                  <a:pt x="704685" y="368268"/>
                </a:lnTo>
                <a:lnTo>
                  <a:pt x="705280" y="357365"/>
                </a:lnTo>
                <a:lnTo>
                  <a:pt x="708901" y="341593"/>
                </a:lnTo>
                <a:lnTo>
                  <a:pt x="727366" y="322144"/>
                </a:lnTo>
                <a:close/>
                <a:moveTo>
                  <a:pt x="1337188" y="321268"/>
                </a:moveTo>
                <a:lnTo>
                  <a:pt x="1337253" y="321496"/>
                </a:lnTo>
                <a:lnTo>
                  <a:pt x="1337284" y="321606"/>
                </a:lnTo>
                <a:lnTo>
                  <a:pt x="1337530" y="322463"/>
                </a:lnTo>
                <a:lnTo>
                  <a:pt x="1336638" y="326854"/>
                </a:lnTo>
                <a:lnTo>
                  <a:pt x="1335889" y="330541"/>
                </a:lnTo>
                <a:lnTo>
                  <a:pt x="1330689" y="345343"/>
                </a:lnTo>
                <a:lnTo>
                  <a:pt x="1323435" y="365993"/>
                </a:lnTo>
                <a:lnTo>
                  <a:pt x="1323392" y="365171"/>
                </a:lnTo>
                <a:lnTo>
                  <a:pt x="1323372" y="364779"/>
                </a:lnTo>
                <a:lnTo>
                  <a:pt x="1323350" y="364352"/>
                </a:lnTo>
                <a:lnTo>
                  <a:pt x="1335020" y="331492"/>
                </a:lnTo>
                <a:close/>
                <a:moveTo>
                  <a:pt x="923345" y="320462"/>
                </a:moveTo>
                <a:lnTo>
                  <a:pt x="918235" y="327149"/>
                </a:lnTo>
                <a:lnTo>
                  <a:pt x="911000" y="336616"/>
                </a:lnTo>
                <a:lnTo>
                  <a:pt x="911012" y="330941"/>
                </a:lnTo>
                <a:lnTo>
                  <a:pt x="921532" y="321762"/>
                </a:lnTo>
                <a:close/>
                <a:moveTo>
                  <a:pt x="930247" y="320088"/>
                </a:moveTo>
                <a:lnTo>
                  <a:pt x="930498" y="323150"/>
                </a:lnTo>
                <a:lnTo>
                  <a:pt x="931051" y="329877"/>
                </a:lnTo>
                <a:lnTo>
                  <a:pt x="917416" y="347593"/>
                </a:lnTo>
                <a:lnTo>
                  <a:pt x="913957" y="350690"/>
                </a:lnTo>
                <a:lnTo>
                  <a:pt x="912304" y="349926"/>
                </a:lnTo>
                <a:lnTo>
                  <a:pt x="912657" y="349558"/>
                </a:lnTo>
                <a:lnTo>
                  <a:pt x="910975" y="348785"/>
                </a:lnTo>
                <a:lnTo>
                  <a:pt x="910983" y="344988"/>
                </a:lnTo>
                <a:close/>
                <a:moveTo>
                  <a:pt x="860429" y="320012"/>
                </a:moveTo>
                <a:lnTo>
                  <a:pt x="860200" y="323391"/>
                </a:lnTo>
                <a:lnTo>
                  <a:pt x="859594" y="323112"/>
                </a:lnTo>
                <a:lnTo>
                  <a:pt x="858448" y="322583"/>
                </a:lnTo>
                <a:lnTo>
                  <a:pt x="859442" y="321293"/>
                </a:lnTo>
                <a:lnTo>
                  <a:pt x="859774" y="320862"/>
                </a:lnTo>
                <a:close/>
                <a:moveTo>
                  <a:pt x="1311911" y="319693"/>
                </a:moveTo>
                <a:lnTo>
                  <a:pt x="1313439" y="325291"/>
                </a:lnTo>
                <a:lnTo>
                  <a:pt x="1309866" y="341455"/>
                </a:lnTo>
                <a:lnTo>
                  <a:pt x="1305548" y="355022"/>
                </a:lnTo>
                <a:lnTo>
                  <a:pt x="1300500" y="367004"/>
                </a:lnTo>
                <a:lnTo>
                  <a:pt x="1300139" y="362504"/>
                </a:lnTo>
                <a:lnTo>
                  <a:pt x="1300657" y="360365"/>
                </a:lnTo>
                <a:lnTo>
                  <a:pt x="1306227" y="346660"/>
                </a:lnTo>
                <a:close/>
                <a:moveTo>
                  <a:pt x="1164477" y="319009"/>
                </a:moveTo>
                <a:lnTo>
                  <a:pt x="1164796" y="320531"/>
                </a:lnTo>
                <a:lnTo>
                  <a:pt x="1166465" y="328515"/>
                </a:lnTo>
                <a:lnTo>
                  <a:pt x="1165228" y="329539"/>
                </a:lnTo>
                <a:lnTo>
                  <a:pt x="1150487" y="341751"/>
                </a:lnTo>
                <a:lnTo>
                  <a:pt x="1148397" y="331324"/>
                </a:lnTo>
                <a:lnTo>
                  <a:pt x="1160183" y="322382"/>
                </a:lnTo>
                <a:close/>
                <a:moveTo>
                  <a:pt x="827375" y="318426"/>
                </a:moveTo>
                <a:lnTo>
                  <a:pt x="828159" y="318907"/>
                </a:lnTo>
                <a:lnTo>
                  <a:pt x="836372" y="322672"/>
                </a:lnTo>
                <a:lnTo>
                  <a:pt x="836355" y="324241"/>
                </a:lnTo>
                <a:lnTo>
                  <a:pt x="832544" y="322534"/>
                </a:lnTo>
                <a:lnTo>
                  <a:pt x="829065" y="320977"/>
                </a:lnTo>
                <a:lnTo>
                  <a:pt x="826034" y="319619"/>
                </a:lnTo>
                <a:close/>
                <a:moveTo>
                  <a:pt x="1188317" y="318318"/>
                </a:moveTo>
                <a:lnTo>
                  <a:pt x="1189942" y="325688"/>
                </a:lnTo>
                <a:lnTo>
                  <a:pt x="1189199" y="326417"/>
                </a:lnTo>
                <a:lnTo>
                  <a:pt x="1181368" y="334107"/>
                </a:lnTo>
                <a:lnTo>
                  <a:pt x="1176558" y="338457"/>
                </a:lnTo>
                <a:lnTo>
                  <a:pt x="1176529" y="338483"/>
                </a:lnTo>
                <a:lnTo>
                  <a:pt x="1174787" y="340058"/>
                </a:lnTo>
                <a:lnTo>
                  <a:pt x="1174068" y="336634"/>
                </a:lnTo>
                <a:lnTo>
                  <a:pt x="1172990" y="331500"/>
                </a:lnTo>
                <a:lnTo>
                  <a:pt x="1179300" y="326276"/>
                </a:lnTo>
                <a:close/>
                <a:moveTo>
                  <a:pt x="1139576" y="317612"/>
                </a:moveTo>
                <a:lnTo>
                  <a:pt x="1141778" y="328758"/>
                </a:lnTo>
                <a:lnTo>
                  <a:pt x="1135469" y="333591"/>
                </a:lnTo>
                <a:lnTo>
                  <a:pt x="1131709" y="336472"/>
                </a:lnTo>
                <a:lnTo>
                  <a:pt x="1129250" y="335373"/>
                </a:lnTo>
                <a:lnTo>
                  <a:pt x="1124667" y="333324"/>
                </a:lnTo>
                <a:lnTo>
                  <a:pt x="1124130" y="330500"/>
                </a:lnTo>
                <a:lnTo>
                  <a:pt x="1123796" y="328742"/>
                </a:lnTo>
                <a:lnTo>
                  <a:pt x="1124130" y="328507"/>
                </a:lnTo>
                <a:close/>
                <a:moveTo>
                  <a:pt x="974475" y="317472"/>
                </a:moveTo>
                <a:lnTo>
                  <a:pt x="975329" y="324707"/>
                </a:lnTo>
                <a:lnTo>
                  <a:pt x="971405" y="329817"/>
                </a:lnTo>
                <a:lnTo>
                  <a:pt x="971332" y="329913"/>
                </a:lnTo>
                <a:lnTo>
                  <a:pt x="970993" y="330355"/>
                </a:lnTo>
                <a:lnTo>
                  <a:pt x="970843" y="330476"/>
                </a:lnTo>
                <a:lnTo>
                  <a:pt x="966084" y="334016"/>
                </a:lnTo>
                <a:lnTo>
                  <a:pt x="960318" y="338305"/>
                </a:lnTo>
                <a:lnTo>
                  <a:pt x="960099" y="336129"/>
                </a:lnTo>
                <a:lnTo>
                  <a:pt x="963925" y="331164"/>
                </a:lnTo>
                <a:lnTo>
                  <a:pt x="965702" y="328858"/>
                </a:lnTo>
                <a:close/>
                <a:moveTo>
                  <a:pt x="905221" y="316891"/>
                </a:moveTo>
                <a:lnTo>
                  <a:pt x="905202" y="326035"/>
                </a:lnTo>
                <a:lnTo>
                  <a:pt x="898488" y="334606"/>
                </a:lnTo>
                <a:lnTo>
                  <a:pt x="893664" y="338837"/>
                </a:lnTo>
                <a:lnTo>
                  <a:pt x="893354" y="338693"/>
                </a:lnTo>
                <a:lnTo>
                  <a:pt x="889504" y="336917"/>
                </a:lnTo>
                <a:close/>
                <a:moveTo>
                  <a:pt x="735468" y="316777"/>
                </a:moveTo>
                <a:lnTo>
                  <a:pt x="738275" y="328003"/>
                </a:lnTo>
                <a:lnTo>
                  <a:pt x="739498" y="332896"/>
                </a:lnTo>
                <a:lnTo>
                  <a:pt x="735256" y="337380"/>
                </a:lnTo>
                <a:lnTo>
                  <a:pt x="731146" y="341402"/>
                </a:lnTo>
                <a:lnTo>
                  <a:pt x="730241" y="342287"/>
                </a:lnTo>
                <a:lnTo>
                  <a:pt x="731561" y="331351"/>
                </a:lnTo>
                <a:lnTo>
                  <a:pt x="731695" y="330243"/>
                </a:lnTo>
                <a:close/>
                <a:moveTo>
                  <a:pt x="1237606" y="316283"/>
                </a:moveTo>
                <a:lnTo>
                  <a:pt x="1238115" y="318429"/>
                </a:lnTo>
                <a:lnTo>
                  <a:pt x="1238281" y="319128"/>
                </a:lnTo>
                <a:lnTo>
                  <a:pt x="1227091" y="336393"/>
                </a:lnTo>
                <a:lnTo>
                  <a:pt x="1227088" y="336398"/>
                </a:lnTo>
                <a:lnTo>
                  <a:pt x="1225196" y="338765"/>
                </a:lnTo>
                <a:lnTo>
                  <a:pt x="1223894" y="340395"/>
                </a:lnTo>
                <a:lnTo>
                  <a:pt x="1222553" y="334640"/>
                </a:lnTo>
                <a:lnTo>
                  <a:pt x="1231056" y="324827"/>
                </a:lnTo>
                <a:lnTo>
                  <a:pt x="1231057" y="324827"/>
                </a:lnTo>
                <a:lnTo>
                  <a:pt x="1235242" y="319367"/>
                </a:lnTo>
                <a:close/>
                <a:moveTo>
                  <a:pt x="1042196" y="315691"/>
                </a:moveTo>
                <a:lnTo>
                  <a:pt x="1034125" y="318626"/>
                </a:lnTo>
                <a:lnTo>
                  <a:pt x="1037770" y="316169"/>
                </a:lnTo>
                <a:lnTo>
                  <a:pt x="1039327" y="315691"/>
                </a:lnTo>
                <a:close/>
                <a:moveTo>
                  <a:pt x="1022017" y="314949"/>
                </a:moveTo>
                <a:lnTo>
                  <a:pt x="1022112" y="315048"/>
                </a:lnTo>
                <a:lnTo>
                  <a:pt x="1022271" y="315214"/>
                </a:lnTo>
                <a:lnTo>
                  <a:pt x="1007993" y="319586"/>
                </a:lnTo>
                <a:lnTo>
                  <a:pt x="1004797" y="323744"/>
                </a:lnTo>
                <a:lnTo>
                  <a:pt x="1004380" y="320704"/>
                </a:lnTo>
                <a:lnTo>
                  <a:pt x="1004190" y="319319"/>
                </a:lnTo>
                <a:lnTo>
                  <a:pt x="1006986" y="318634"/>
                </a:lnTo>
                <a:lnTo>
                  <a:pt x="1009351" y="318054"/>
                </a:lnTo>
                <a:close/>
                <a:moveTo>
                  <a:pt x="1115098" y="314682"/>
                </a:moveTo>
                <a:lnTo>
                  <a:pt x="1117287" y="326257"/>
                </a:lnTo>
                <a:lnTo>
                  <a:pt x="1114002" y="328556"/>
                </a:lnTo>
                <a:lnTo>
                  <a:pt x="1103472" y="323849"/>
                </a:lnTo>
                <a:lnTo>
                  <a:pt x="1101869" y="323132"/>
                </a:lnTo>
                <a:close/>
                <a:moveTo>
                  <a:pt x="820993" y="314514"/>
                </a:moveTo>
                <a:lnTo>
                  <a:pt x="821307" y="314707"/>
                </a:lnTo>
                <a:lnTo>
                  <a:pt x="821568" y="314866"/>
                </a:lnTo>
                <a:lnTo>
                  <a:pt x="821921" y="315083"/>
                </a:lnTo>
                <a:lnTo>
                  <a:pt x="820810" y="316143"/>
                </a:lnTo>
                <a:lnTo>
                  <a:pt x="820836" y="315382"/>
                </a:lnTo>
                <a:close/>
                <a:moveTo>
                  <a:pt x="1360650" y="314414"/>
                </a:moveTo>
                <a:lnTo>
                  <a:pt x="1361403" y="317084"/>
                </a:lnTo>
                <a:lnTo>
                  <a:pt x="1359392" y="325414"/>
                </a:lnTo>
                <a:lnTo>
                  <a:pt x="1354983" y="343672"/>
                </a:lnTo>
                <a:lnTo>
                  <a:pt x="1347186" y="362515"/>
                </a:lnTo>
                <a:lnTo>
                  <a:pt x="1347103" y="360864"/>
                </a:lnTo>
                <a:lnTo>
                  <a:pt x="1353852" y="343998"/>
                </a:lnTo>
                <a:close/>
                <a:moveTo>
                  <a:pt x="1212057" y="313810"/>
                </a:moveTo>
                <a:lnTo>
                  <a:pt x="1213314" y="319338"/>
                </a:lnTo>
                <a:lnTo>
                  <a:pt x="1212452" y="320257"/>
                </a:lnTo>
                <a:lnTo>
                  <a:pt x="1198440" y="335180"/>
                </a:lnTo>
                <a:lnTo>
                  <a:pt x="1198206" y="335412"/>
                </a:lnTo>
                <a:lnTo>
                  <a:pt x="1197284" y="331239"/>
                </a:lnTo>
                <a:lnTo>
                  <a:pt x="1196737" y="328760"/>
                </a:lnTo>
                <a:close/>
                <a:moveTo>
                  <a:pt x="993549" y="313587"/>
                </a:moveTo>
                <a:lnTo>
                  <a:pt x="989266" y="316773"/>
                </a:lnTo>
                <a:lnTo>
                  <a:pt x="991398" y="313997"/>
                </a:lnTo>
                <a:close/>
                <a:moveTo>
                  <a:pt x="1091017" y="313284"/>
                </a:moveTo>
                <a:lnTo>
                  <a:pt x="1091346" y="315084"/>
                </a:lnTo>
                <a:lnTo>
                  <a:pt x="1091613" y="316547"/>
                </a:lnTo>
                <a:lnTo>
                  <a:pt x="1092011" y="318725"/>
                </a:lnTo>
                <a:lnTo>
                  <a:pt x="1088175" y="317010"/>
                </a:lnTo>
                <a:close/>
                <a:moveTo>
                  <a:pt x="901999" y="311261"/>
                </a:moveTo>
                <a:lnTo>
                  <a:pt x="887555" y="329797"/>
                </a:lnTo>
                <a:lnTo>
                  <a:pt x="887793" y="322879"/>
                </a:lnTo>
                <a:lnTo>
                  <a:pt x="890925" y="320162"/>
                </a:lnTo>
                <a:close/>
                <a:moveTo>
                  <a:pt x="951037" y="311197"/>
                </a:moveTo>
                <a:lnTo>
                  <a:pt x="951753" y="318257"/>
                </a:lnTo>
                <a:lnTo>
                  <a:pt x="950931" y="319323"/>
                </a:lnTo>
                <a:lnTo>
                  <a:pt x="948413" y="322589"/>
                </a:lnTo>
                <a:lnTo>
                  <a:pt x="942764" y="326883"/>
                </a:lnTo>
                <a:lnTo>
                  <a:pt x="937046" y="331230"/>
                </a:lnTo>
                <a:lnTo>
                  <a:pt x="936941" y="329954"/>
                </a:lnTo>
                <a:lnTo>
                  <a:pt x="936914" y="329631"/>
                </a:lnTo>
                <a:lnTo>
                  <a:pt x="936909" y="329563"/>
                </a:lnTo>
                <a:close/>
                <a:moveTo>
                  <a:pt x="882829" y="310358"/>
                </a:moveTo>
                <a:lnTo>
                  <a:pt x="882563" y="318010"/>
                </a:lnTo>
                <a:lnTo>
                  <a:pt x="882412" y="318205"/>
                </a:lnTo>
                <a:lnTo>
                  <a:pt x="878303" y="323492"/>
                </a:lnTo>
                <a:lnTo>
                  <a:pt x="872150" y="328907"/>
                </a:lnTo>
                <a:lnTo>
                  <a:pt x="869517" y="327692"/>
                </a:lnTo>
                <a:lnTo>
                  <a:pt x="869412" y="327643"/>
                </a:lnTo>
                <a:lnTo>
                  <a:pt x="882611" y="310639"/>
                </a:lnTo>
                <a:close/>
                <a:moveTo>
                  <a:pt x="1013189" y="309835"/>
                </a:moveTo>
                <a:lnTo>
                  <a:pt x="1013743" y="310266"/>
                </a:lnTo>
                <a:lnTo>
                  <a:pt x="1013813" y="310321"/>
                </a:lnTo>
                <a:lnTo>
                  <a:pt x="1008110" y="311738"/>
                </a:lnTo>
                <a:lnTo>
                  <a:pt x="1010171" y="310412"/>
                </a:lnTo>
                <a:close/>
                <a:moveTo>
                  <a:pt x="973123" y="309415"/>
                </a:moveTo>
                <a:lnTo>
                  <a:pt x="963240" y="322242"/>
                </a:lnTo>
                <a:lnTo>
                  <a:pt x="959225" y="327453"/>
                </a:lnTo>
                <a:lnTo>
                  <a:pt x="958550" y="320738"/>
                </a:lnTo>
                <a:lnTo>
                  <a:pt x="959279" y="319793"/>
                </a:lnTo>
                <a:lnTo>
                  <a:pt x="965088" y="315195"/>
                </a:lnTo>
                <a:close/>
                <a:moveTo>
                  <a:pt x="1016611" y="309278"/>
                </a:moveTo>
                <a:lnTo>
                  <a:pt x="1016751" y="309424"/>
                </a:lnTo>
                <a:lnTo>
                  <a:pt x="1016879" y="309559"/>
                </a:lnTo>
                <a:lnTo>
                  <a:pt x="1016630" y="309621"/>
                </a:lnTo>
                <a:close/>
                <a:moveTo>
                  <a:pt x="710305" y="308143"/>
                </a:moveTo>
                <a:lnTo>
                  <a:pt x="704081" y="336797"/>
                </a:lnTo>
                <a:lnTo>
                  <a:pt x="703842" y="337028"/>
                </a:lnTo>
                <a:lnTo>
                  <a:pt x="702601" y="338234"/>
                </a:lnTo>
                <a:lnTo>
                  <a:pt x="685375" y="356770"/>
                </a:lnTo>
                <a:lnTo>
                  <a:pt x="688333" y="338621"/>
                </a:lnTo>
                <a:lnTo>
                  <a:pt x="689723" y="330088"/>
                </a:lnTo>
                <a:lnTo>
                  <a:pt x="689785" y="329709"/>
                </a:lnTo>
                <a:close/>
                <a:moveTo>
                  <a:pt x="591897" y="307453"/>
                </a:moveTo>
                <a:lnTo>
                  <a:pt x="579876" y="338508"/>
                </a:lnTo>
                <a:lnTo>
                  <a:pt x="579181" y="342876"/>
                </a:lnTo>
                <a:lnTo>
                  <a:pt x="565668" y="358907"/>
                </a:lnTo>
                <a:lnTo>
                  <a:pt x="540170" y="389157"/>
                </a:lnTo>
                <a:lnTo>
                  <a:pt x="510546" y="424302"/>
                </a:lnTo>
                <a:cubicBezTo>
                  <a:pt x="484928" y="456180"/>
                  <a:pt x="459118" y="489787"/>
                  <a:pt x="433273" y="524987"/>
                </a:cubicBezTo>
                <a:cubicBezTo>
                  <a:pt x="414479" y="550049"/>
                  <a:pt x="394665" y="577819"/>
                  <a:pt x="372484" y="609654"/>
                </a:cubicBezTo>
                <a:cubicBezTo>
                  <a:pt x="259631" y="769030"/>
                  <a:pt x="164683" y="940358"/>
                  <a:pt x="89359" y="1120533"/>
                </a:cubicBezTo>
                <a:lnTo>
                  <a:pt x="22557" y="1325824"/>
                </a:lnTo>
                <a:lnTo>
                  <a:pt x="22503" y="1325000"/>
                </a:lnTo>
                <a:lnTo>
                  <a:pt x="22345" y="1322570"/>
                </a:lnTo>
                <a:lnTo>
                  <a:pt x="48368" y="1218854"/>
                </a:lnTo>
                <a:cubicBezTo>
                  <a:pt x="59216" y="1182413"/>
                  <a:pt x="71648" y="1146444"/>
                  <a:pt x="85633" y="1111049"/>
                </a:cubicBezTo>
                <a:cubicBezTo>
                  <a:pt x="158687" y="928811"/>
                  <a:pt x="252253" y="755481"/>
                  <a:pt x="364525" y="594413"/>
                </a:cubicBezTo>
                <a:cubicBezTo>
                  <a:pt x="385860" y="564101"/>
                  <a:pt x="405674" y="536162"/>
                  <a:pt x="425146" y="509746"/>
                </a:cubicBezTo>
                <a:cubicBezTo>
                  <a:pt x="467958" y="450066"/>
                  <a:pt x="513747" y="392638"/>
                  <a:pt x="562323" y="337675"/>
                </a:cubicBezTo>
                <a:lnTo>
                  <a:pt x="586287" y="313186"/>
                </a:lnTo>
                <a:close/>
                <a:moveTo>
                  <a:pt x="994662" y="307153"/>
                </a:moveTo>
                <a:lnTo>
                  <a:pt x="987843" y="308409"/>
                </a:lnTo>
                <a:lnTo>
                  <a:pt x="980451" y="318036"/>
                </a:lnTo>
                <a:lnTo>
                  <a:pt x="979856" y="312953"/>
                </a:lnTo>
                <a:lnTo>
                  <a:pt x="979606" y="310813"/>
                </a:lnTo>
                <a:lnTo>
                  <a:pt x="981068" y="308915"/>
                </a:lnTo>
                <a:close/>
                <a:moveTo>
                  <a:pt x="806997" y="306857"/>
                </a:moveTo>
                <a:lnTo>
                  <a:pt x="815700" y="311604"/>
                </a:lnTo>
                <a:lnTo>
                  <a:pt x="815129" y="314736"/>
                </a:lnTo>
                <a:lnTo>
                  <a:pt x="813284" y="313910"/>
                </a:lnTo>
                <a:lnTo>
                  <a:pt x="803955" y="309733"/>
                </a:lnTo>
                <a:close/>
                <a:moveTo>
                  <a:pt x="1332953" y="306506"/>
                </a:moveTo>
                <a:lnTo>
                  <a:pt x="1333006" y="306690"/>
                </a:lnTo>
                <a:lnTo>
                  <a:pt x="1331629" y="313489"/>
                </a:lnTo>
                <a:lnTo>
                  <a:pt x="1331338" y="314924"/>
                </a:lnTo>
                <a:close/>
                <a:moveTo>
                  <a:pt x="1255642" y="305142"/>
                </a:moveTo>
                <a:lnTo>
                  <a:pt x="1244664" y="323932"/>
                </a:lnTo>
                <a:lnTo>
                  <a:pt x="1244125" y="321702"/>
                </a:lnTo>
                <a:close/>
                <a:moveTo>
                  <a:pt x="652373" y="304626"/>
                </a:moveTo>
                <a:lnTo>
                  <a:pt x="642460" y="338096"/>
                </a:lnTo>
                <a:lnTo>
                  <a:pt x="625600" y="356175"/>
                </a:lnTo>
                <a:lnTo>
                  <a:pt x="638261" y="319325"/>
                </a:lnTo>
                <a:close/>
                <a:moveTo>
                  <a:pt x="1283054" y="304535"/>
                </a:moveTo>
                <a:lnTo>
                  <a:pt x="1289967" y="330742"/>
                </a:lnTo>
                <a:lnTo>
                  <a:pt x="1289192" y="334721"/>
                </a:lnTo>
                <a:lnTo>
                  <a:pt x="1277073" y="371325"/>
                </a:lnTo>
                <a:lnTo>
                  <a:pt x="1274693" y="344646"/>
                </a:lnTo>
                <a:lnTo>
                  <a:pt x="1274263" y="342927"/>
                </a:lnTo>
                <a:lnTo>
                  <a:pt x="1278606" y="330931"/>
                </a:lnTo>
                <a:lnTo>
                  <a:pt x="1281225" y="315393"/>
                </a:lnTo>
                <a:close/>
                <a:moveTo>
                  <a:pt x="972319" y="304416"/>
                </a:moveTo>
                <a:lnTo>
                  <a:pt x="969493" y="306564"/>
                </a:lnTo>
                <a:lnTo>
                  <a:pt x="971076" y="304514"/>
                </a:lnTo>
                <a:close/>
                <a:moveTo>
                  <a:pt x="928952" y="304336"/>
                </a:moveTo>
                <a:lnTo>
                  <a:pt x="929194" y="307282"/>
                </a:lnTo>
                <a:lnTo>
                  <a:pt x="929338" y="309028"/>
                </a:lnTo>
                <a:lnTo>
                  <a:pt x="920898" y="315200"/>
                </a:lnTo>
                <a:lnTo>
                  <a:pt x="919611" y="316321"/>
                </a:lnTo>
                <a:close/>
                <a:moveTo>
                  <a:pt x="1234752" y="304259"/>
                </a:moveTo>
                <a:lnTo>
                  <a:pt x="1235875" y="308991"/>
                </a:lnTo>
                <a:lnTo>
                  <a:pt x="1220998" y="327964"/>
                </a:lnTo>
                <a:lnTo>
                  <a:pt x="1220686" y="326628"/>
                </a:lnTo>
                <a:lnTo>
                  <a:pt x="1219342" y="320859"/>
                </a:lnTo>
                <a:lnTo>
                  <a:pt x="1233794" y="305411"/>
                </a:lnTo>
                <a:close/>
                <a:moveTo>
                  <a:pt x="1184929" y="302949"/>
                </a:moveTo>
                <a:lnTo>
                  <a:pt x="1186751" y="311217"/>
                </a:lnTo>
                <a:lnTo>
                  <a:pt x="1172405" y="323594"/>
                </a:lnTo>
                <a:lnTo>
                  <a:pt x="1171770" y="324120"/>
                </a:lnTo>
                <a:lnTo>
                  <a:pt x="1171489" y="324353"/>
                </a:lnTo>
                <a:lnTo>
                  <a:pt x="1169533" y="315040"/>
                </a:lnTo>
                <a:lnTo>
                  <a:pt x="1175760" y="310291"/>
                </a:lnTo>
                <a:lnTo>
                  <a:pt x="1177235" y="309111"/>
                </a:lnTo>
                <a:close/>
                <a:moveTo>
                  <a:pt x="801378" y="302691"/>
                </a:moveTo>
                <a:lnTo>
                  <a:pt x="802365" y="303177"/>
                </a:lnTo>
                <a:lnTo>
                  <a:pt x="802373" y="303181"/>
                </a:lnTo>
                <a:lnTo>
                  <a:pt x="801404" y="304032"/>
                </a:lnTo>
                <a:lnTo>
                  <a:pt x="801005" y="304382"/>
                </a:lnTo>
                <a:close/>
                <a:moveTo>
                  <a:pt x="1161023" y="302484"/>
                </a:moveTo>
                <a:lnTo>
                  <a:pt x="1162233" y="308272"/>
                </a:lnTo>
                <a:lnTo>
                  <a:pt x="1162829" y="311126"/>
                </a:lnTo>
                <a:lnTo>
                  <a:pt x="1163100" y="312422"/>
                </a:lnTo>
                <a:lnTo>
                  <a:pt x="1147070" y="324703"/>
                </a:lnTo>
                <a:lnTo>
                  <a:pt x="1146534" y="322029"/>
                </a:lnTo>
                <a:lnTo>
                  <a:pt x="1146310" y="320910"/>
                </a:lnTo>
                <a:lnTo>
                  <a:pt x="1144897" y="313859"/>
                </a:lnTo>
                <a:close/>
                <a:moveTo>
                  <a:pt x="1307160" y="302284"/>
                </a:moveTo>
                <a:lnTo>
                  <a:pt x="1307390" y="303129"/>
                </a:lnTo>
                <a:lnTo>
                  <a:pt x="1308446" y="306996"/>
                </a:lnTo>
                <a:lnTo>
                  <a:pt x="1303224" y="328555"/>
                </a:lnTo>
                <a:lnTo>
                  <a:pt x="1298861" y="346568"/>
                </a:lnTo>
                <a:lnTo>
                  <a:pt x="1298540" y="342568"/>
                </a:lnTo>
                <a:lnTo>
                  <a:pt x="1302330" y="324855"/>
                </a:lnTo>
                <a:close/>
                <a:moveTo>
                  <a:pt x="950036" y="301327"/>
                </a:moveTo>
                <a:lnTo>
                  <a:pt x="950384" y="304758"/>
                </a:lnTo>
                <a:lnTo>
                  <a:pt x="936366" y="322971"/>
                </a:lnTo>
                <a:lnTo>
                  <a:pt x="935691" y="314771"/>
                </a:lnTo>
                <a:lnTo>
                  <a:pt x="935563" y="313217"/>
                </a:lnTo>
                <a:lnTo>
                  <a:pt x="936219" y="312370"/>
                </a:lnTo>
                <a:lnTo>
                  <a:pt x="938193" y="309817"/>
                </a:lnTo>
                <a:close/>
                <a:moveTo>
                  <a:pt x="1136319" y="301127"/>
                </a:moveTo>
                <a:lnTo>
                  <a:pt x="1136611" y="302608"/>
                </a:lnTo>
                <a:lnTo>
                  <a:pt x="1138369" y="311505"/>
                </a:lnTo>
                <a:lnTo>
                  <a:pt x="1137669" y="311995"/>
                </a:lnTo>
                <a:lnTo>
                  <a:pt x="1122615" y="322529"/>
                </a:lnTo>
                <a:lnTo>
                  <a:pt x="1120471" y="311250"/>
                </a:lnTo>
                <a:close/>
                <a:moveTo>
                  <a:pt x="861752" y="300525"/>
                </a:moveTo>
                <a:lnTo>
                  <a:pt x="861142" y="309507"/>
                </a:lnTo>
                <a:lnTo>
                  <a:pt x="861141" y="309528"/>
                </a:lnTo>
                <a:lnTo>
                  <a:pt x="855001" y="314855"/>
                </a:lnTo>
                <a:lnTo>
                  <a:pt x="850359" y="318850"/>
                </a:lnTo>
                <a:lnTo>
                  <a:pt x="848481" y="317983"/>
                </a:lnTo>
                <a:lnTo>
                  <a:pt x="854384" y="310217"/>
                </a:lnTo>
                <a:lnTo>
                  <a:pt x="858220" y="305170"/>
                </a:lnTo>
                <a:close/>
                <a:moveTo>
                  <a:pt x="1208942" y="300117"/>
                </a:moveTo>
                <a:lnTo>
                  <a:pt x="1210227" y="305768"/>
                </a:lnTo>
                <a:lnTo>
                  <a:pt x="1194968" y="320752"/>
                </a:lnTo>
                <a:lnTo>
                  <a:pt x="1193433" y="313803"/>
                </a:lnTo>
                <a:close/>
                <a:moveTo>
                  <a:pt x="1065036" y="299862"/>
                </a:moveTo>
                <a:lnTo>
                  <a:pt x="1065164" y="300610"/>
                </a:lnTo>
                <a:lnTo>
                  <a:pt x="1064495" y="300145"/>
                </a:lnTo>
                <a:lnTo>
                  <a:pt x="1064469" y="300127"/>
                </a:lnTo>
                <a:close/>
                <a:moveTo>
                  <a:pt x="1356417" y="299406"/>
                </a:moveTo>
                <a:lnTo>
                  <a:pt x="1356868" y="301006"/>
                </a:lnTo>
                <a:lnTo>
                  <a:pt x="1357053" y="301664"/>
                </a:lnTo>
                <a:lnTo>
                  <a:pt x="1357189" y="302143"/>
                </a:lnTo>
                <a:lnTo>
                  <a:pt x="1356817" y="304852"/>
                </a:lnTo>
                <a:cubicBezTo>
                  <a:pt x="1355801" y="315626"/>
                  <a:pt x="1352671" y="328397"/>
                  <a:pt x="1347866" y="342656"/>
                </a:cubicBezTo>
                <a:lnTo>
                  <a:pt x="1346374" y="346327"/>
                </a:lnTo>
                <a:lnTo>
                  <a:pt x="1346102" y="340916"/>
                </a:lnTo>
                <a:lnTo>
                  <a:pt x="1346051" y="339891"/>
                </a:lnTo>
                <a:lnTo>
                  <a:pt x="1346022" y="339320"/>
                </a:lnTo>
                <a:lnTo>
                  <a:pt x="1356141" y="301975"/>
                </a:lnTo>
                <a:close/>
                <a:moveTo>
                  <a:pt x="883245" y="298356"/>
                </a:moveTo>
                <a:lnTo>
                  <a:pt x="883241" y="298481"/>
                </a:lnTo>
                <a:lnTo>
                  <a:pt x="883209" y="299411"/>
                </a:lnTo>
                <a:lnTo>
                  <a:pt x="883178" y="300292"/>
                </a:lnTo>
                <a:lnTo>
                  <a:pt x="864932" y="323830"/>
                </a:lnTo>
                <a:lnTo>
                  <a:pt x="865648" y="313436"/>
                </a:lnTo>
                <a:close/>
                <a:moveTo>
                  <a:pt x="969946" y="297911"/>
                </a:moveTo>
                <a:lnTo>
                  <a:pt x="969959" y="297919"/>
                </a:lnTo>
                <a:lnTo>
                  <a:pt x="970042" y="297965"/>
                </a:lnTo>
                <a:lnTo>
                  <a:pt x="970136" y="298016"/>
                </a:lnTo>
                <a:lnTo>
                  <a:pt x="967181" y="298248"/>
                </a:lnTo>
                <a:lnTo>
                  <a:pt x="957544" y="310746"/>
                </a:lnTo>
                <a:lnTo>
                  <a:pt x="957444" y="309749"/>
                </a:lnTo>
                <a:lnTo>
                  <a:pt x="957293" y="308247"/>
                </a:lnTo>
                <a:lnTo>
                  <a:pt x="956831" y="303664"/>
                </a:lnTo>
                <a:lnTo>
                  <a:pt x="961256" y="297911"/>
                </a:lnTo>
                <a:close/>
                <a:moveTo>
                  <a:pt x="905263" y="297247"/>
                </a:moveTo>
                <a:lnTo>
                  <a:pt x="905257" y="300053"/>
                </a:lnTo>
                <a:lnTo>
                  <a:pt x="902759" y="302233"/>
                </a:lnTo>
                <a:lnTo>
                  <a:pt x="901233" y="303313"/>
                </a:lnTo>
                <a:lnTo>
                  <a:pt x="899203" y="305099"/>
                </a:lnTo>
                <a:close/>
                <a:moveTo>
                  <a:pt x="956703" y="296547"/>
                </a:moveTo>
                <a:lnTo>
                  <a:pt x="956183" y="297223"/>
                </a:lnTo>
                <a:lnTo>
                  <a:pt x="956176" y="297153"/>
                </a:lnTo>
                <a:lnTo>
                  <a:pt x="956155" y="296940"/>
                </a:lnTo>
                <a:close/>
                <a:moveTo>
                  <a:pt x="1072199" y="296517"/>
                </a:moveTo>
                <a:lnTo>
                  <a:pt x="1073376" y="299108"/>
                </a:lnTo>
                <a:lnTo>
                  <a:pt x="1071579" y="296807"/>
                </a:lnTo>
                <a:close/>
                <a:moveTo>
                  <a:pt x="1111491" y="295854"/>
                </a:moveTo>
                <a:lnTo>
                  <a:pt x="1111643" y="296544"/>
                </a:lnTo>
                <a:lnTo>
                  <a:pt x="1111810" y="297299"/>
                </a:lnTo>
                <a:lnTo>
                  <a:pt x="1112964" y="303401"/>
                </a:lnTo>
                <a:lnTo>
                  <a:pt x="1113865" y="308164"/>
                </a:lnTo>
                <a:lnTo>
                  <a:pt x="1097773" y="318454"/>
                </a:lnTo>
                <a:lnTo>
                  <a:pt x="1095702" y="307143"/>
                </a:lnTo>
                <a:lnTo>
                  <a:pt x="1098634" y="303299"/>
                </a:lnTo>
                <a:lnTo>
                  <a:pt x="1107024" y="298441"/>
                </a:lnTo>
                <a:close/>
                <a:moveTo>
                  <a:pt x="788417" y="295705"/>
                </a:moveTo>
                <a:lnTo>
                  <a:pt x="796008" y="299220"/>
                </a:lnTo>
                <a:lnTo>
                  <a:pt x="795375" y="302060"/>
                </a:lnTo>
                <a:lnTo>
                  <a:pt x="794599" y="305543"/>
                </a:lnTo>
                <a:lnTo>
                  <a:pt x="783174" y="300427"/>
                </a:lnTo>
                <a:close/>
                <a:moveTo>
                  <a:pt x="722917" y="295371"/>
                </a:moveTo>
                <a:lnTo>
                  <a:pt x="724991" y="297079"/>
                </a:lnTo>
                <a:lnTo>
                  <a:pt x="729826" y="301063"/>
                </a:lnTo>
                <a:lnTo>
                  <a:pt x="729777" y="301127"/>
                </a:lnTo>
                <a:lnTo>
                  <a:pt x="730076" y="301270"/>
                </a:lnTo>
                <a:lnTo>
                  <a:pt x="730137" y="301320"/>
                </a:lnTo>
                <a:lnTo>
                  <a:pt x="730197" y="301369"/>
                </a:lnTo>
                <a:lnTo>
                  <a:pt x="730247" y="301411"/>
                </a:lnTo>
                <a:lnTo>
                  <a:pt x="731919" y="303275"/>
                </a:lnTo>
                <a:lnTo>
                  <a:pt x="732160" y="303544"/>
                </a:lnTo>
                <a:lnTo>
                  <a:pt x="732576" y="305208"/>
                </a:lnTo>
                <a:lnTo>
                  <a:pt x="732554" y="305286"/>
                </a:lnTo>
                <a:lnTo>
                  <a:pt x="731332" y="309736"/>
                </a:lnTo>
                <a:lnTo>
                  <a:pt x="723957" y="317494"/>
                </a:lnTo>
                <a:lnTo>
                  <a:pt x="720486" y="320865"/>
                </a:lnTo>
                <a:lnTo>
                  <a:pt x="711702" y="329396"/>
                </a:lnTo>
                <a:lnTo>
                  <a:pt x="718014" y="301898"/>
                </a:lnTo>
                <a:lnTo>
                  <a:pt x="719297" y="298870"/>
                </a:lnTo>
                <a:close/>
                <a:moveTo>
                  <a:pt x="1253902" y="295026"/>
                </a:moveTo>
                <a:lnTo>
                  <a:pt x="1242084" y="313261"/>
                </a:lnTo>
                <a:lnTo>
                  <a:pt x="1241565" y="311119"/>
                </a:lnTo>
                <a:lnTo>
                  <a:pt x="1245777" y="305625"/>
                </a:lnTo>
                <a:close/>
                <a:moveTo>
                  <a:pt x="695526" y="294743"/>
                </a:moveTo>
                <a:lnTo>
                  <a:pt x="684980" y="325037"/>
                </a:lnTo>
                <a:lnTo>
                  <a:pt x="666025" y="345414"/>
                </a:lnTo>
                <a:lnTo>
                  <a:pt x="671089" y="320140"/>
                </a:lnTo>
                <a:lnTo>
                  <a:pt x="671645" y="319562"/>
                </a:lnTo>
                <a:close/>
                <a:moveTo>
                  <a:pt x="1232324" y="294032"/>
                </a:moveTo>
                <a:lnTo>
                  <a:pt x="1232512" y="294821"/>
                </a:lnTo>
                <a:lnTo>
                  <a:pt x="1232750" y="295824"/>
                </a:lnTo>
                <a:lnTo>
                  <a:pt x="1232958" y="296700"/>
                </a:lnTo>
                <a:lnTo>
                  <a:pt x="1217796" y="314224"/>
                </a:lnTo>
                <a:lnTo>
                  <a:pt x="1216654" y="309324"/>
                </a:lnTo>
                <a:close/>
                <a:moveTo>
                  <a:pt x="1060337" y="292720"/>
                </a:moveTo>
                <a:lnTo>
                  <a:pt x="1060676" y="293142"/>
                </a:lnTo>
                <a:lnTo>
                  <a:pt x="1060791" y="293285"/>
                </a:lnTo>
                <a:lnTo>
                  <a:pt x="1062080" y="294890"/>
                </a:lnTo>
                <a:lnTo>
                  <a:pt x="1061412" y="295202"/>
                </a:lnTo>
                <a:lnTo>
                  <a:pt x="1059414" y="296136"/>
                </a:lnTo>
                <a:lnTo>
                  <a:pt x="1059141" y="296264"/>
                </a:lnTo>
                <a:lnTo>
                  <a:pt x="1059004" y="296328"/>
                </a:lnTo>
                <a:lnTo>
                  <a:pt x="1058115" y="295709"/>
                </a:lnTo>
                <a:close/>
                <a:moveTo>
                  <a:pt x="1343302" y="292418"/>
                </a:moveTo>
                <a:lnTo>
                  <a:pt x="1343103" y="295034"/>
                </a:lnTo>
                <a:lnTo>
                  <a:pt x="1340100" y="309816"/>
                </a:lnTo>
                <a:lnTo>
                  <a:pt x="1339899" y="309122"/>
                </a:lnTo>
                <a:lnTo>
                  <a:pt x="1339835" y="308900"/>
                </a:lnTo>
                <a:lnTo>
                  <a:pt x="1339820" y="308849"/>
                </a:lnTo>
                <a:lnTo>
                  <a:pt x="1340475" y="305758"/>
                </a:lnTo>
                <a:close/>
                <a:moveTo>
                  <a:pt x="797799" y="291180"/>
                </a:moveTo>
                <a:lnTo>
                  <a:pt x="797411" y="292920"/>
                </a:lnTo>
                <a:lnTo>
                  <a:pt x="797110" y="294273"/>
                </a:lnTo>
                <a:lnTo>
                  <a:pt x="795818" y="293677"/>
                </a:lnTo>
                <a:close/>
                <a:moveTo>
                  <a:pt x="927863" y="291080"/>
                </a:moveTo>
                <a:lnTo>
                  <a:pt x="928311" y="296532"/>
                </a:lnTo>
                <a:lnTo>
                  <a:pt x="927950" y="296993"/>
                </a:lnTo>
                <a:lnTo>
                  <a:pt x="923956" y="302091"/>
                </a:lnTo>
                <a:lnTo>
                  <a:pt x="911037" y="318585"/>
                </a:lnTo>
                <a:lnTo>
                  <a:pt x="911056" y="309457"/>
                </a:lnTo>
                <a:lnTo>
                  <a:pt x="920711" y="297156"/>
                </a:lnTo>
                <a:lnTo>
                  <a:pt x="922093" y="295394"/>
                </a:lnTo>
                <a:close/>
                <a:moveTo>
                  <a:pt x="1304004" y="290723"/>
                </a:moveTo>
                <a:lnTo>
                  <a:pt x="1304460" y="292392"/>
                </a:lnTo>
                <a:lnTo>
                  <a:pt x="1301941" y="303686"/>
                </a:lnTo>
                <a:lnTo>
                  <a:pt x="1298862" y="317487"/>
                </a:lnTo>
                <a:close/>
                <a:moveTo>
                  <a:pt x="939648" y="290613"/>
                </a:moveTo>
                <a:lnTo>
                  <a:pt x="944255" y="293103"/>
                </a:lnTo>
                <a:lnTo>
                  <a:pt x="935563" y="304476"/>
                </a:lnTo>
                <a:lnTo>
                  <a:pt x="934885" y="304972"/>
                </a:lnTo>
                <a:lnTo>
                  <a:pt x="934271" y="297512"/>
                </a:lnTo>
                <a:close/>
                <a:moveTo>
                  <a:pt x="883535" y="290017"/>
                </a:moveTo>
                <a:lnTo>
                  <a:pt x="883532" y="290099"/>
                </a:lnTo>
                <a:lnTo>
                  <a:pt x="883349" y="290258"/>
                </a:lnTo>
                <a:close/>
                <a:moveTo>
                  <a:pt x="841856" y="289336"/>
                </a:moveTo>
                <a:lnTo>
                  <a:pt x="841630" y="290484"/>
                </a:lnTo>
                <a:lnTo>
                  <a:pt x="840032" y="298615"/>
                </a:lnTo>
                <a:lnTo>
                  <a:pt x="833018" y="304488"/>
                </a:lnTo>
                <a:lnTo>
                  <a:pt x="828529" y="308774"/>
                </a:lnTo>
                <a:lnTo>
                  <a:pt x="828252" y="308646"/>
                </a:lnTo>
                <a:lnTo>
                  <a:pt x="827229" y="308174"/>
                </a:lnTo>
                <a:close/>
                <a:moveTo>
                  <a:pt x="1068690" y="288798"/>
                </a:moveTo>
                <a:lnTo>
                  <a:pt x="1069816" y="291274"/>
                </a:lnTo>
                <a:lnTo>
                  <a:pt x="1069164" y="291579"/>
                </a:lnTo>
                <a:lnTo>
                  <a:pt x="1069072" y="291039"/>
                </a:lnTo>
                <a:lnTo>
                  <a:pt x="1068886" y="289949"/>
                </a:lnTo>
                <a:close/>
                <a:moveTo>
                  <a:pt x="1109881" y="288555"/>
                </a:moveTo>
                <a:lnTo>
                  <a:pt x="1110374" y="290789"/>
                </a:lnTo>
                <a:lnTo>
                  <a:pt x="1106452" y="293050"/>
                </a:lnTo>
                <a:close/>
                <a:moveTo>
                  <a:pt x="1336416" y="288455"/>
                </a:moveTo>
                <a:lnTo>
                  <a:pt x="1336328" y="290288"/>
                </a:lnTo>
                <a:lnTo>
                  <a:pt x="1335554" y="294109"/>
                </a:lnTo>
                <a:lnTo>
                  <a:pt x="1335420" y="293646"/>
                </a:lnTo>
                <a:lnTo>
                  <a:pt x="1336397" y="288555"/>
                </a:lnTo>
                <a:close/>
                <a:moveTo>
                  <a:pt x="1181623" y="287954"/>
                </a:moveTo>
                <a:lnTo>
                  <a:pt x="1182024" y="289774"/>
                </a:lnTo>
                <a:lnTo>
                  <a:pt x="1183024" y="294311"/>
                </a:lnTo>
                <a:lnTo>
                  <a:pt x="1183561" y="296746"/>
                </a:lnTo>
                <a:lnTo>
                  <a:pt x="1181125" y="298612"/>
                </a:lnTo>
                <a:lnTo>
                  <a:pt x="1168168" y="308539"/>
                </a:lnTo>
                <a:lnTo>
                  <a:pt x="1166139" y="298875"/>
                </a:lnTo>
                <a:lnTo>
                  <a:pt x="1166276" y="298778"/>
                </a:lnTo>
                <a:close/>
                <a:moveTo>
                  <a:pt x="1006806" y="287818"/>
                </a:moveTo>
                <a:lnTo>
                  <a:pt x="1006806" y="297550"/>
                </a:lnTo>
                <a:lnTo>
                  <a:pt x="1005740" y="296743"/>
                </a:lnTo>
                <a:lnTo>
                  <a:pt x="1005960" y="294454"/>
                </a:lnTo>
                <a:lnTo>
                  <a:pt x="1006301" y="290897"/>
                </a:lnTo>
                <a:lnTo>
                  <a:pt x="1006583" y="287953"/>
                </a:lnTo>
                <a:close/>
                <a:moveTo>
                  <a:pt x="862629" y="287605"/>
                </a:moveTo>
                <a:lnTo>
                  <a:pt x="862604" y="287969"/>
                </a:lnTo>
                <a:lnTo>
                  <a:pt x="862479" y="289802"/>
                </a:lnTo>
                <a:lnTo>
                  <a:pt x="851484" y="304059"/>
                </a:lnTo>
                <a:lnTo>
                  <a:pt x="845869" y="311340"/>
                </a:lnTo>
                <a:lnTo>
                  <a:pt x="843013" y="315045"/>
                </a:lnTo>
                <a:lnTo>
                  <a:pt x="845356" y="302988"/>
                </a:lnTo>
                <a:lnTo>
                  <a:pt x="846298" y="301762"/>
                </a:lnTo>
                <a:lnTo>
                  <a:pt x="846716" y="301218"/>
                </a:lnTo>
                <a:lnTo>
                  <a:pt x="848967" y="299216"/>
                </a:lnTo>
                <a:lnTo>
                  <a:pt x="852209" y="296331"/>
                </a:lnTo>
                <a:close/>
                <a:moveTo>
                  <a:pt x="1157641" y="287486"/>
                </a:moveTo>
                <a:lnTo>
                  <a:pt x="1158038" y="288901"/>
                </a:lnTo>
                <a:lnTo>
                  <a:pt x="1158606" y="290925"/>
                </a:lnTo>
                <a:lnTo>
                  <a:pt x="1158858" y="292132"/>
                </a:lnTo>
                <a:lnTo>
                  <a:pt x="1158952" y="292579"/>
                </a:lnTo>
                <a:lnTo>
                  <a:pt x="1159777" y="296525"/>
                </a:lnTo>
                <a:lnTo>
                  <a:pt x="1143681" y="307788"/>
                </a:lnTo>
                <a:lnTo>
                  <a:pt x="1142889" y="303840"/>
                </a:lnTo>
                <a:lnTo>
                  <a:pt x="1142762" y="303205"/>
                </a:lnTo>
                <a:lnTo>
                  <a:pt x="1141662" y="297714"/>
                </a:lnTo>
                <a:lnTo>
                  <a:pt x="1152043" y="291083"/>
                </a:lnTo>
                <a:close/>
                <a:moveTo>
                  <a:pt x="933426" y="287249"/>
                </a:moveTo>
                <a:lnTo>
                  <a:pt x="933979" y="287548"/>
                </a:lnTo>
                <a:lnTo>
                  <a:pt x="934555" y="287859"/>
                </a:lnTo>
                <a:lnTo>
                  <a:pt x="934941" y="288068"/>
                </a:lnTo>
                <a:lnTo>
                  <a:pt x="933631" y="289741"/>
                </a:lnTo>
                <a:lnTo>
                  <a:pt x="933589" y="289234"/>
                </a:lnTo>
                <a:lnTo>
                  <a:pt x="933543" y="288670"/>
                </a:lnTo>
                <a:close/>
                <a:moveTo>
                  <a:pt x="1327317" y="286858"/>
                </a:moveTo>
                <a:lnTo>
                  <a:pt x="1327756" y="288389"/>
                </a:lnTo>
                <a:lnTo>
                  <a:pt x="1328515" y="291033"/>
                </a:lnTo>
                <a:lnTo>
                  <a:pt x="1328629" y="291431"/>
                </a:lnTo>
                <a:lnTo>
                  <a:pt x="1321730" y="327176"/>
                </a:lnTo>
                <a:lnTo>
                  <a:pt x="1321729" y="327178"/>
                </a:lnTo>
                <a:lnTo>
                  <a:pt x="1320787" y="330002"/>
                </a:lnTo>
                <a:lnTo>
                  <a:pt x="1320779" y="329973"/>
                </a:lnTo>
                <a:lnTo>
                  <a:pt x="1320579" y="329227"/>
                </a:lnTo>
                <a:lnTo>
                  <a:pt x="1319904" y="326722"/>
                </a:lnTo>
                <a:lnTo>
                  <a:pt x="1320075" y="326184"/>
                </a:lnTo>
                <a:close/>
                <a:moveTo>
                  <a:pt x="1205832" y="286448"/>
                </a:moveTo>
                <a:lnTo>
                  <a:pt x="1207328" y="293021"/>
                </a:lnTo>
                <a:lnTo>
                  <a:pt x="1191868" y="306718"/>
                </a:lnTo>
                <a:lnTo>
                  <a:pt x="1190638" y="301150"/>
                </a:lnTo>
                <a:lnTo>
                  <a:pt x="1190134" y="298867"/>
                </a:lnTo>
                <a:lnTo>
                  <a:pt x="1190132" y="298856"/>
                </a:lnTo>
                <a:lnTo>
                  <a:pt x="1204367" y="287673"/>
                </a:lnTo>
                <a:close/>
                <a:moveTo>
                  <a:pt x="1132466" y="283709"/>
                </a:moveTo>
                <a:lnTo>
                  <a:pt x="1134354" y="291230"/>
                </a:lnTo>
                <a:lnTo>
                  <a:pt x="1134399" y="291408"/>
                </a:lnTo>
                <a:lnTo>
                  <a:pt x="1134517" y="292010"/>
                </a:lnTo>
                <a:lnTo>
                  <a:pt x="1134814" y="293511"/>
                </a:lnTo>
                <a:lnTo>
                  <a:pt x="1135035" y="294627"/>
                </a:lnTo>
                <a:lnTo>
                  <a:pt x="1122602" y="302576"/>
                </a:lnTo>
                <a:lnTo>
                  <a:pt x="1119232" y="304732"/>
                </a:lnTo>
                <a:lnTo>
                  <a:pt x="1118343" y="300055"/>
                </a:lnTo>
                <a:lnTo>
                  <a:pt x="1117720" y="296779"/>
                </a:lnTo>
                <a:lnTo>
                  <a:pt x="1117511" y="295683"/>
                </a:lnTo>
                <a:lnTo>
                  <a:pt x="1116860" y="292746"/>
                </a:lnTo>
                <a:lnTo>
                  <a:pt x="1126778" y="287003"/>
                </a:lnTo>
                <a:close/>
                <a:moveTo>
                  <a:pt x="1075710" y="282906"/>
                </a:moveTo>
                <a:lnTo>
                  <a:pt x="1076127" y="285613"/>
                </a:lnTo>
                <a:lnTo>
                  <a:pt x="1076262" y="286493"/>
                </a:lnTo>
                <a:lnTo>
                  <a:pt x="1076516" y="288142"/>
                </a:lnTo>
                <a:lnTo>
                  <a:pt x="1076511" y="288144"/>
                </a:lnTo>
                <a:lnTo>
                  <a:pt x="1075485" y="288624"/>
                </a:lnTo>
                <a:lnTo>
                  <a:pt x="1074202" y="285209"/>
                </a:lnTo>
                <a:close/>
                <a:moveTo>
                  <a:pt x="1229382" y="282079"/>
                </a:moveTo>
                <a:lnTo>
                  <a:pt x="1229687" y="282919"/>
                </a:lnTo>
                <a:lnTo>
                  <a:pt x="1229886" y="283760"/>
                </a:lnTo>
                <a:lnTo>
                  <a:pt x="1230406" y="285952"/>
                </a:lnTo>
                <a:lnTo>
                  <a:pt x="1214783" y="301294"/>
                </a:lnTo>
                <a:lnTo>
                  <a:pt x="1213560" y="296042"/>
                </a:lnTo>
                <a:close/>
                <a:moveTo>
                  <a:pt x="1253362" y="281868"/>
                </a:moveTo>
                <a:lnTo>
                  <a:pt x="1254260" y="285546"/>
                </a:lnTo>
                <a:lnTo>
                  <a:pt x="1239831" y="303947"/>
                </a:lnTo>
                <a:lnTo>
                  <a:pt x="1239266" y="301611"/>
                </a:lnTo>
                <a:lnTo>
                  <a:pt x="1238744" y="299455"/>
                </a:lnTo>
                <a:close/>
                <a:moveTo>
                  <a:pt x="905297" y="281412"/>
                </a:moveTo>
                <a:lnTo>
                  <a:pt x="905291" y="284135"/>
                </a:lnTo>
                <a:lnTo>
                  <a:pt x="905281" y="288780"/>
                </a:lnTo>
                <a:lnTo>
                  <a:pt x="888212" y="310743"/>
                </a:lnTo>
                <a:lnTo>
                  <a:pt x="888222" y="310433"/>
                </a:lnTo>
                <a:lnTo>
                  <a:pt x="888476" y="303083"/>
                </a:lnTo>
                <a:close/>
                <a:moveTo>
                  <a:pt x="918997" y="279449"/>
                </a:moveTo>
                <a:lnTo>
                  <a:pt x="921696" y="280908"/>
                </a:lnTo>
                <a:lnTo>
                  <a:pt x="924478" y="282412"/>
                </a:lnTo>
                <a:lnTo>
                  <a:pt x="917849" y="290920"/>
                </a:lnTo>
                <a:lnTo>
                  <a:pt x="912617" y="294713"/>
                </a:lnTo>
                <a:lnTo>
                  <a:pt x="911084" y="295824"/>
                </a:lnTo>
                <a:lnTo>
                  <a:pt x="911097" y="289687"/>
                </a:lnTo>
                <a:close/>
                <a:moveTo>
                  <a:pt x="739744" y="279108"/>
                </a:moveTo>
                <a:lnTo>
                  <a:pt x="738861" y="282325"/>
                </a:lnTo>
                <a:lnTo>
                  <a:pt x="738635" y="283145"/>
                </a:lnTo>
                <a:lnTo>
                  <a:pt x="735884" y="293164"/>
                </a:lnTo>
                <a:lnTo>
                  <a:pt x="734052" y="295553"/>
                </a:lnTo>
                <a:lnTo>
                  <a:pt x="733828" y="295845"/>
                </a:lnTo>
                <a:lnTo>
                  <a:pt x="733438" y="296353"/>
                </a:lnTo>
                <a:lnTo>
                  <a:pt x="729947" y="294692"/>
                </a:lnTo>
                <a:lnTo>
                  <a:pt x="730064" y="295160"/>
                </a:lnTo>
                <a:lnTo>
                  <a:pt x="729440" y="294863"/>
                </a:lnTo>
                <a:lnTo>
                  <a:pt x="729771" y="295667"/>
                </a:lnTo>
                <a:lnTo>
                  <a:pt x="728085" y="294863"/>
                </a:lnTo>
                <a:lnTo>
                  <a:pt x="728338" y="295297"/>
                </a:lnTo>
                <a:lnTo>
                  <a:pt x="727069" y="294692"/>
                </a:lnTo>
                <a:lnTo>
                  <a:pt x="727708" y="295556"/>
                </a:lnTo>
                <a:lnTo>
                  <a:pt x="724368" y="293969"/>
                </a:lnTo>
                <a:lnTo>
                  <a:pt x="732439" y="286168"/>
                </a:lnTo>
                <a:close/>
                <a:moveTo>
                  <a:pt x="821631" y="279073"/>
                </a:moveTo>
                <a:lnTo>
                  <a:pt x="820784" y="283718"/>
                </a:lnTo>
                <a:lnTo>
                  <a:pt x="820209" y="286873"/>
                </a:lnTo>
                <a:lnTo>
                  <a:pt x="810524" y="296027"/>
                </a:lnTo>
                <a:lnTo>
                  <a:pt x="807211" y="298935"/>
                </a:lnTo>
                <a:lnTo>
                  <a:pt x="807209" y="298934"/>
                </a:lnTo>
                <a:lnTo>
                  <a:pt x="807190" y="298925"/>
                </a:lnTo>
                <a:lnTo>
                  <a:pt x="806449" y="298583"/>
                </a:lnTo>
                <a:lnTo>
                  <a:pt x="809813" y="294260"/>
                </a:lnTo>
                <a:lnTo>
                  <a:pt x="811842" y="291653"/>
                </a:lnTo>
                <a:close/>
                <a:moveTo>
                  <a:pt x="1082724" y="278455"/>
                </a:moveTo>
                <a:lnTo>
                  <a:pt x="1082440" y="283782"/>
                </a:lnTo>
                <a:lnTo>
                  <a:pt x="1081822" y="279962"/>
                </a:lnTo>
                <a:close/>
                <a:moveTo>
                  <a:pt x="1350375" y="277989"/>
                </a:moveTo>
                <a:lnTo>
                  <a:pt x="1350803" y="279507"/>
                </a:lnTo>
                <a:lnTo>
                  <a:pt x="1351020" y="280274"/>
                </a:lnTo>
                <a:lnTo>
                  <a:pt x="1351880" y="283325"/>
                </a:lnTo>
                <a:lnTo>
                  <a:pt x="1350045" y="300452"/>
                </a:lnTo>
                <a:lnTo>
                  <a:pt x="1343945" y="323104"/>
                </a:lnTo>
                <a:lnTo>
                  <a:pt x="1343617" y="321970"/>
                </a:lnTo>
                <a:lnTo>
                  <a:pt x="1349030" y="295540"/>
                </a:lnTo>
                <a:close/>
                <a:moveTo>
                  <a:pt x="912524" y="275950"/>
                </a:moveTo>
                <a:lnTo>
                  <a:pt x="914446" y="276989"/>
                </a:lnTo>
                <a:lnTo>
                  <a:pt x="912764" y="279152"/>
                </a:lnTo>
                <a:lnTo>
                  <a:pt x="911115" y="281274"/>
                </a:lnTo>
                <a:lnTo>
                  <a:pt x="911124" y="276905"/>
                </a:lnTo>
                <a:close/>
                <a:moveTo>
                  <a:pt x="987540" y="275244"/>
                </a:moveTo>
                <a:lnTo>
                  <a:pt x="986106" y="279190"/>
                </a:lnTo>
                <a:lnTo>
                  <a:pt x="982592" y="288851"/>
                </a:lnTo>
                <a:lnTo>
                  <a:pt x="982328" y="288844"/>
                </a:lnTo>
                <a:lnTo>
                  <a:pt x="981996" y="288835"/>
                </a:lnTo>
                <a:lnTo>
                  <a:pt x="981861" y="288831"/>
                </a:lnTo>
                <a:lnTo>
                  <a:pt x="982689" y="286851"/>
                </a:lnTo>
                <a:close/>
                <a:moveTo>
                  <a:pt x="1177901" y="274472"/>
                </a:moveTo>
                <a:lnTo>
                  <a:pt x="1180307" y="281985"/>
                </a:lnTo>
                <a:lnTo>
                  <a:pt x="1180307" y="281987"/>
                </a:lnTo>
                <a:lnTo>
                  <a:pt x="1180340" y="282135"/>
                </a:lnTo>
                <a:lnTo>
                  <a:pt x="1164893" y="292944"/>
                </a:lnTo>
                <a:lnTo>
                  <a:pt x="1164503" y="291084"/>
                </a:lnTo>
                <a:lnTo>
                  <a:pt x="1162620" y="284290"/>
                </a:lnTo>
                <a:lnTo>
                  <a:pt x="1168722" y="280388"/>
                </a:lnTo>
                <a:lnTo>
                  <a:pt x="1173173" y="277520"/>
                </a:lnTo>
                <a:close/>
                <a:moveTo>
                  <a:pt x="1250795" y="274355"/>
                </a:moveTo>
                <a:lnTo>
                  <a:pt x="1251257" y="275548"/>
                </a:lnTo>
                <a:lnTo>
                  <a:pt x="1236959" y="292074"/>
                </a:lnTo>
                <a:lnTo>
                  <a:pt x="1236880" y="291746"/>
                </a:lnTo>
                <a:lnTo>
                  <a:pt x="1236532" y="290306"/>
                </a:lnTo>
                <a:lnTo>
                  <a:pt x="1236431" y="289891"/>
                </a:lnTo>
                <a:lnTo>
                  <a:pt x="1236786" y="289507"/>
                </a:lnTo>
                <a:close/>
                <a:moveTo>
                  <a:pt x="1202208" y="273433"/>
                </a:moveTo>
                <a:lnTo>
                  <a:pt x="1204062" y="278667"/>
                </a:lnTo>
                <a:lnTo>
                  <a:pt x="1204084" y="278764"/>
                </a:lnTo>
                <a:lnTo>
                  <a:pt x="1204363" y="279987"/>
                </a:lnTo>
                <a:lnTo>
                  <a:pt x="1195003" y="287624"/>
                </a:lnTo>
                <a:lnTo>
                  <a:pt x="1188773" y="292706"/>
                </a:lnTo>
                <a:lnTo>
                  <a:pt x="1187992" y="289168"/>
                </a:lnTo>
                <a:lnTo>
                  <a:pt x="1186901" y="284230"/>
                </a:lnTo>
                <a:close/>
                <a:moveTo>
                  <a:pt x="845038" y="273148"/>
                </a:moveTo>
                <a:lnTo>
                  <a:pt x="844075" y="278046"/>
                </a:lnTo>
                <a:lnTo>
                  <a:pt x="839478" y="284037"/>
                </a:lnTo>
                <a:lnTo>
                  <a:pt x="822598" y="306037"/>
                </a:lnTo>
                <a:lnTo>
                  <a:pt x="822532" y="306006"/>
                </a:lnTo>
                <a:lnTo>
                  <a:pt x="824742" y="293789"/>
                </a:lnTo>
                <a:lnTo>
                  <a:pt x="831513" y="284907"/>
                </a:lnTo>
                <a:lnTo>
                  <a:pt x="839037" y="278304"/>
                </a:lnTo>
                <a:lnTo>
                  <a:pt x="843050" y="274782"/>
                </a:lnTo>
                <a:close/>
                <a:moveTo>
                  <a:pt x="1089861" y="272557"/>
                </a:moveTo>
                <a:lnTo>
                  <a:pt x="1089861" y="272558"/>
                </a:lnTo>
                <a:lnTo>
                  <a:pt x="1089861" y="272559"/>
                </a:lnTo>
                <a:lnTo>
                  <a:pt x="1089592" y="273785"/>
                </a:lnTo>
                <a:lnTo>
                  <a:pt x="1089533" y="273467"/>
                </a:lnTo>
                <a:lnTo>
                  <a:pt x="1089490" y="273229"/>
                </a:lnTo>
                <a:lnTo>
                  <a:pt x="1089856" y="272567"/>
                </a:lnTo>
                <a:lnTo>
                  <a:pt x="1089861" y="272559"/>
                </a:lnTo>
                <a:close/>
                <a:moveTo>
                  <a:pt x="802034" y="272174"/>
                </a:moveTo>
                <a:lnTo>
                  <a:pt x="801418" y="274940"/>
                </a:lnTo>
                <a:lnTo>
                  <a:pt x="796433" y="279247"/>
                </a:lnTo>
                <a:close/>
                <a:moveTo>
                  <a:pt x="1153211" y="271697"/>
                </a:moveTo>
                <a:lnTo>
                  <a:pt x="1155901" y="281283"/>
                </a:lnTo>
                <a:lnTo>
                  <a:pt x="1140360" y="291221"/>
                </a:lnTo>
                <a:lnTo>
                  <a:pt x="1140252" y="290679"/>
                </a:lnTo>
                <a:lnTo>
                  <a:pt x="1137696" y="280681"/>
                </a:lnTo>
                <a:lnTo>
                  <a:pt x="1151130" y="272903"/>
                </a:lnTo>
                <a:close/>
                <a:moveTo>
                  <a:pt x="884195" y="271002"/>
                </a:moveTo>
                <a:lnTo>
                  <a:pt x="884067" y="274687"/>
                </a:lnTo>
                <a:lnTo>
                  <a:pt x="883873" y="280266"/>
                </a:lnTo>
                <a:lnTo>
                  <a:pt x="866375" y="302897"/>
                </a:lnTo>
                <a:lnTo>
                  <a:pt x="867016" y="293600"/>
                </a:lnTo>
                <a:close/>
                <a:moveTo>
                  <a:pt x="1225248" y="270657"/>
                </a:moveTo>
                <a:lnTo>
                  <a:pt x="1226849" y="275081"/>
                </a:lnTo>
                <a:lnTo>
                  <a:pt x="1215152" y="286089"/>
                </a:lnTo>
                <a:lnTo>
                  <a:pt x="1211910" y="288961"/>
                </a:lnTo>
                <a:lnTo>
                  <a:pt x="1211315" y="286409"/>
                </a:lnTo>
                <a:lnTo>
                  <a:pt x="1211033" y="285200"/>
                </a:lnTo>
                <a:lnTo>
                  <a:pt x="1210428" y="282604"/>
                </a:lnTo>
                <a:lnTo>
                  <a:pt x="1212611" y="280779"/>
                </a:lnTo>
                <a:lnTo>
                  <a:pt x="1220737" y="274271"/>
                </a:lnTo>
                <a:close/>
                <a:moveTo>
                  <a:pt x="899708" y="269022"/>
                </a:moveTo>
                <a:lnTo>
                  <a:pt x="900810" y="269617"/>
                </a:lnTo>
                <a:lnTo>
                  <a:pt x="905142" y="271959"/>
                </a:lnTo>
                <a:lnTo>
                  <a:pt x="904366" y="272960"/>
                </a:lnTo>
                <a:lnTo>
                  <a:pt x="903105" y="274587"/>
                </a:lnTo>
                <a:lnTo>
                  <a:pt x="900611" y="276344"/>
                </a:lnTo>
                <a:lnTo>
                  <a:pt x="895915" y="279653"/>
                </a:lnTo>
                <a:lnTo>
                  <a:pt x="894653" y="280740"/>
                </a:lnTo>
                <a:lnTo>
                  <a:pt x="893370" y="281843"/>
                </a:lnTo>
                <a:lnTo>
                  <a:pt x="891825" y="282904"/>
                </a:lnTo>
                <a:lnTo>
                  <a:pt x="889090" y="285277"/>
                </a:lnTo>
                <a:lnTo>
                  <a:pt x="889179" y="282690"/>
                </a:lnTo>
                <a:close/>
                <a:moveTo>
                  <a:pt x="1128479" y="267825"/>
                </a:moveTo>
                <a:lnTo>
                  <a:pt x="1131225" y="278764"/>
                </a:lnTo>
                <a:lnTo>
                  <a:pt x="1115739" y="287695"/>
                </a:lnTo>
                <a:lnTo>
                  <a:pt x="1115045" y="284564"/>
                </a:lnTo>
                <a:lnTo>
                  <a:pt x="1114567" y="282412"/>
                </a:lnTo>
                <a:lnTo>
                  <a:pt x="1123861" y="270229"/>
                </a:lnTo>
                <a:close/>
                <a:moveTo>
                  <a:pt x="948927" y="267683"/>
                </a:moveTo>
                <a:lnTo>
                  <a:pt x="948881" y="268419"/>
                </a:lnTo>
                <a:lnTo>
                  <a:pt x="948434" y="268743"/>
                </a:lnTo>
                <a:lnTo>
                  <a:pt x="947694" y="269280"/>
                </a:lnTo>
                <a:close/>
                <a:moveTo>
                  <a:pt x="852605" y="266928"/>
                </a:moveTo>
                <a:lnTo>
                  <a:pt x="852286" y="267344"/>
                </a:lnTo>
                <a:lnTo>
                  <a:pt x="852321" y="267161"/>
                </a:lnTo>
                <a:close/>
                <a:moveTo>
                  <a:pt x="690051" y="265382"/>
                </a:moveTo>
                <a:lnTo>
                  <a:pt x="689363" y="266824"/>
                </a:lnTo>
                <a:lnTo>
                  <a:pt x="675320" y="296284"/>
                </a:lnTo>
                <a:lnTo>
                  <a:pt x="668905" y="309740"/>
                </a:lnTo>
                <a:lnTo>
                  <a:pt x="650985" y="328955"/>
                </a:lnTo>
                <a:lnTo>
                  <a:pt x="656476" y="310633"/>
                </a:lnTo>
                <a:lnTo>
                  <a:pt x="660953" y="295689"/>
                </a:lnTo>
                <a:close/>
                <a:moveTo>
                  <a:pt x="1247225" y="265142"/>
                </a:moveTo>
                <a:lnTo>
                  <a:pt x="1247622" y="266165"/>
                </a:lnTo>
                <a:lnTo>
                  <a:pt x="1247944" y="266997"/>
                </a:lnTo>
                <a:lnTo>
                  <a:pt x="1234447" y="281687"/>
                </a:lnTo>
                <a:lnTo>
                  <a:pt x="1233597" y="278171"/>
                </a:lnTo>
                <a:close/>
                <a:moveTo>
                  <a:pt x="1321020" y="264907"/>
                </a:moveTo>
                <a:lnTo>
                  <a:pt x="1321526" y="266669"/>
                </a:lnTo>
                <a:lnTo>
                  <a:pt x="1321563" y="266800"/>
                </a:lnTo>
                <a:lnTo>
                  <a:pt x="1323459" y="273407"/>
                </a:lnTo>
                <a:lnTo>
                  <a:pt x="1323459" y="279962"/>
                </a:lnTo>
                <a:lnTo>
                  <a:pt x="1316179" y="312895"/>
                </a:lnTo>
                <a:lnTo>
                  <a:pt x="1314856" y="307982"/>
                </a:lnTo>
                <a:lnTo>
                  <a:pt x="1314589" y="306991"/>
                </a:lnTo>
                <a:lnTo>
                  <a:pt x="1321428" y="274543"/>
                </a:lnTo>
                <a:close/>
                <a:moveTo>
                  <a:pt x="891590" y="264633"/>
                </a:moveTo>
                <a:lnTo>
                  <a:pt x="894672" y="266299"/>
                </a:lnTo>
                <a:lnTo>
                  <a:pt x="889514" y="272971"/>
                </a:lnTo>
                <a:lnTo>
                  <a:pt x="889546" y="272059"/>
                </a:lnTo>
                <a:lnTo>
                  <a:pt x="889655" y="268886"/>
                </a:lnTo>
                <a:lnTo>
                  <a:pt x="890291" y="265632"/>
                </a:lnTo>
                <a:lnTo>
                  <a:pt x="890361" y="265578"/>
                </a:lnTo>
                <a:close/>
                <a:moveTo>
                  <a:pt x="824527" y="263188"/>
                </a:moveTo>
                <a:lnTo>
                  <a:pt x="824292" y="264478"/>
                </a:lnTo>
                <a:lnTo>
                  <a:pt x="803926" y="291157"/>
                </a:lnTo>
                <a:lnTo>
                  <a:pt x="804117" y="290295"/>
                </a:lnTo>
                <a:lnTo>
                  <a:pt x="806283" y="280487"/>
                </a:lnTo>
                <a:lnTo>
                  <a:pt x="807962" y="278370"/>
                </a:lnTo>
                <a:lnTo>
                  <a:pt x="808701" y="277440"/>
                </a:lnTo>
                <a:close/>
                <a:moveTo>
                  <a:pt x="1198000" y="261556"/>
                </a:moveTo>
                <a:lnTo>
                  <a:pt x="1199233" y="265037"/>
                </a:lnTo>
                <a:lnTo>
                  <a:pt x="1200189" y="267733"/>
                </a:lnTo>
                <a:lnTo>
                  <a:pt x="1185471" y="278415"/>
                </a:lnTo>
                <a:lnTo>
                  <a:pt x="1184360" y="274962"/>
                </a:lnTo>
                <a:lnTo>
                  <a:pt x="1183468" y="272191"/>
                </a:lnTo>
                <a:lnTo>
                  <a:pt x="1183122" y="271115"/>
                </a:lnTo>
                <a:close/>
                <a:moveTo>
                  <a:pt x="1270307" y="261323"/>
                </a:moveTo>
                <a:lnTo>
                  <a:pt x="1270768" y="262340"/>
                </a:lnTo>
                <a:lnTo>
                  <a:pt x="1263281" y="274042"/>
                </a:lnTo>
                <a:lnTo>
                  <a:pt x="1263279" y="274045"/>
                </a:lnTo>
                <a:lnTo>
                  <a:pt x="1263278" y="274045"/>
                </a:lnTo>
                <a:lnTo>
                  <a:pt x="1258537" y="280092"/>
                </a:lnTo>
                <a:lnTo>
                  <a:pt x="1257681" y="276672"/>
                </a:lnTo>
                <a:lnTo>
                  <a:pt x="1269505" y="262446"/>
                </a:lnTo>
                <a:lnTo>
                  <a:pt x="1269511" y="262439"/>
                </a:lnTo>
                <a:close/>
                <a:moveTo>
                  <a:pt x="1344979" y="261182"/>
                </a:moveTo>
                <a:lnTo>
                  <a:pt x="1345022" y="261267"/>
                </a:lnTo>
                <a:lnTo>
                  <a:pt x="1345132" y="261486"/>
                </a:lnTo>
                <a:lnTo>
                  <a:pt x="1345593" y="262402"/>
                </a:lnTo>
                <a:lnTo>
                  <a:pt x="1344823" y="272493"/>
                </a:lnTo>
                <a:lnTo>
                  <a:pt x="1343908" y="284483"/>
                </a:lnTo>
                <a:lnTo>
                  <a:pt x="1344662" y="268075"/>
                </a:lnTo>
                <a:lnTo>
                  <a:pt x="1344834" y="264336"/>
                </a:lnTo>
                <a:close/>
                <a:moveTo>
                  <a:pt x="1308953" y="260728"/>
                </a:moveTo>
                <a:lnTo>
                  <a:pt x="1309574" y="269462"/>
                </a:lnTo>
                <a:lnTo>
                  <a:pt x="1307267" y="279809"/>
                </a:lnTo>
                <a:lnTo>
                  <a:pt x="1306886" y="278395"/>
                </a:lnTo>
                <a:lnTo>
                  <a:pt x="1306587" y="277285"/>
                </a:lnTo>
                <a:lnTo>
                  <a:pt x="1309066" y="264383"/>
                </a:lnTo>
                <a:close/>
                <a:moveTo>
                  <a:pt x="761143" y="260226"/>
                </a:moveTo>
                <a:lnTo>
                  <a:pt x="745658" y="280418"/>
                </a:lnTo>
                <a:lnTo>
                  <a:pt x="746012" y="279157"/>
                </a:lnTo>
                <a:lnTo>
                  <a:pt x="748072" y="274780"/>
                </a:lnTo>
                <a:lnTo>
                  <a:pt x="750518" y="269582"/>
                </a:lnTo>
                <a:close/>
                <a:moveTo>
                  <a:pt x="1173305" y="260125"/>
                </a:moveTo>
                <a:lnTo>
                  <a:pt x="1174965" y="265306"/>
                </a:lnTo>
                <a:lnTo>
                  <a:pt x="1175188" y="266004"/>
                </a:lnTo>
                <a:lnTo>
                  <a:pt x="1175972" y="268449"/>
                </a:lnTo>
                <a:lnTo>
                  <a:pt x="1160901" y="278086"/>
                </a:lnTo>
                <a:lnTo>
                  <a:pt x="1160826" y="277818"/>
                </a:lnTo>
                <a:lnTo>
                  <a:pt x="1158312" y="268744"/>
                </a:lnTo>
                <a:lnTo>
                  <a:pt x="1162802" y="266144"/>
                </a:lnTo>
                <a:lnTo>
                  <a:pt x="1162965" y="266050"/>
                </a:lnTo>
                <a:close/>
                <a:moveTo>
                  <a:pt x="729172" y="259774"/>
                </a:moveTo>
                <a:lnTo>
                  <a:pt x="714716" y="295466"/>
                </a:lnTo>
                <a:lnTo>
                  <a:pt x="713928" y="296294"/>
                </a:lnTo>
                <a:lnTo>
                  <a:pt x="693640" y="315870"/>
                </a:lnTo>
                <a:lnTo>
                  <a:pt x="693643" y="315863"/>
                </a:lnTo>
                <a:lnTo>
                  <a:pt x="693836" y="315395"/>
                </a:lnTo>
                <a:lnTo>
                  <a:pt x="707500" y="282298"/>
                </a:lnTo>
                <a:lnTo>
                  <a:pt x="716552" y="272890"/>
                </a:lnTo>
                <a:lnTo>
                  <a:pt x="717622" y="271778"/>
                </a:lnTo>
                <a:close/>
                <a:moveTo>
                  <a:pt x="1221181" y="259423"/>
                </a:moveTo>
                <a:lnTo>
                  <a:pt x="1223093" y="264705"/>
                </a:lnTo>
                <a:lnTo>
                  <a:pt x="1221562" y="265955"/>
                </a:lnTo>
                <a:lnTo>
                  <a:pt x="1208858" y="276319"/>
                </a:lnTo>
                <a:lnTo>
                  <a:pt x="1208424" y="275081"/>
                </a:lnTo>
                <a:lnTo>
                  <a:pt x="1206702" y="270165"/>
                </a:lnTo>
                <a:lnTo>
                  <a:pt x="1213777" y="264916"/>
                </a:lnTo>
                <a:lnTo>
                  <a:pt x="1216228" y="263098"/>
                </a:lnTo>
                <a:close/>
                <a:moveTo>
                  <a:pt x="865964" y="258287"/>
                </a:moveTo>
                <a:lnTo>
                  <a:pt x="864135" y="265407"/>
                </a:lnTo>
                <a:lnTo>
                  <a:pt x="864024" y="267050"/>
                </a:lnTo>
                <a:lnTo>
                  <a:pt x="863860" y="269467"/>
                </a:lnTo>
                <a:lnTo>
                  <a:pt x="851678" y="285304"/>
                </a:lnTo>
                <a:lnTo>
                  <a:pt x="847819" y="290320"/>
                </a:lnTo>
                <a:lnTo>
                  <a:pt x="849428" y="282046"/>
                </a:lnTo>
                <a:lnTo>
                  <a:pt x="850066" y="278762"/>
                </a:lnTo>
                <a:lnTo>
                  <a:pt x="860182" y="265734"/>
                </a:lnTo>
                <a:close/>
                <a:moveTo>
                  <a:pt x="879745" y="258230"/>
                </a:moveTo>
                <a:lnTo>
                  <a:pt x="883149" y="260070"/>
                </a:lnTo>
                <a:lnTo>
                  <a:pt x="884743" y="260932"/>
                </a:lnTo>
                <a:lnTo>
                  <a:pt x="884530" y="261208"/>
                </a:lnTo>
                <a:lnTo>
                  <a:pt x="883905" y="262019"/>
                </a:lnTo>
                <a:lnTo>
                  <a:pt x="882821" y="262784"/>
                </a:lnTo>
                <a:lnTo>
                  <a:pt x="870137" y="273406"/>
                </a:lnTo>
                <a:lnTo>
                  <a:pt x="868312" y="274806"/>
                </a:lnTo>
                <a:lnTo>
                  <a:pt x="868440" y="272943"/>
                </a:lnTo>
                <a:lnTo>
                  <a:pt x="878360" y="260032"/>
                </a:lnTo>
                <a:lnTo>
                  <a:pt x="878656" y="259647"/>
                </a:lnTo>
                <a:close/>
                <a:moveTo>
                  <a:pt x="900741" y="257654"/>
                </a:moveTo>
                <a:lnTo>
                  <a:pt x="906836" y="260652"/>
                </a:lnTo>
                <a:lnTo>
                  <a:pt x="906833" y="260672"/>
                </a:lnTo>
                <a:lnTo>
                  <a:pt x="906828" y="260707"/>
                </a:lnTo>
                <a:lnTo>
                  <a:pt x="904631" y="259917"/>
                </a:lnTo>
                <a:lnTo>
                  <a:pt x="902683" y="259215"/>
                </a:lnTo>
                <a:lnTo>
                  <a:pt x="899933" y="258226"/>
                </a:lnTo>
                <a:close/>
                <a:moveTo>
                  <a:pt x="1266660" y="257195"/>
                </a:moveTo>
                <a:lnTo>
                  <a:pt x="1265163" y="259267"/>
                </a:lnTo>
                <a:lnTo>
                  <a:pt x="1264255" y="260524"/>
                </a:lnTo>
                <a:lnTo>
                  <a:pt x="1264248" y="260532"/>
                </a:lnTo>
                <a:lnTo>
                  <a:pt x="1256021" y="270041"/>
                </a:lnTo>
                <a:lnTo>
                  <a:pt x="1255906" y="269579"/>
                </a:lnTo>
                <a:lnTo>
                  <a:pt x="1255866" y="269420"/>
                </a:lnTo>
                <a:lnTo>
                  <a:pt x="1255708" y="269042"/>
                </a:lnTo>
                <a:lnTo>
                  <a:pt x="1262889" y="261275"/>
                </a:lnTo>
                <a:close/>
                <a:moveTo>
                  <a:pt x="1149112" y="257086"/>
                </a:moveTo>
                <a:lnTo>
                  <a:pt x="1150672" y="262645"/>
                </a:lnTo>
                <a:lnTo>
                  <a:pt x="1151856" y="266867"/>
                </a:lnTo>
                <a:lnTo>
                  <a:pt x="1136437" y="275758"/>
                </a:lnTo>
                <a:lnTo>
                  <a:pt x="1133713" y="265101"/>
                </a:lnTo>
                <a:close/>
                <a:moveTo>
                  <a:pt x="1243448" y="255394"/>
                </a:moveTo>
                <a:lnTo>
                  <a:pt x="1244487" y="258075"/>
                </a:lnTo>
                <a:lnTo>
                  <a:pt x="1244603" y="258374"/>
                </a:lnTo>
                <a:lnTo>
                  <a:pt x="1231493" y="270711"/>
                </a:lnTo>
                <a:lnTo>
                  <a:pt x="1230871" y="269105"/>
                </a:lnTo>
                <a:lnTo>
                  <a:pt x="1230620" y="268459"/>
                </a:lnTo>
                <a:lnTo>
                  <a:pt x="1229994" y="266843"/>
                </a:lnTo>
                <a:lnTo>
                  <a:pt x="1238408" y="259684"/>
                </a:lnTo>
                <a:close/>
                <a:moveTo>
                  <a:pt x="1292276" y="255069"/>
                </a:moveTo>
                <a:lnTo>
                  <a:pt x="1296876" y="264606"/>
                </a:lnTo>
                <a:lnTo>
                  <a:pt x="1300365" y="277389"/>
                </a:lnTo>
                <a:lnTo>
                  <a:pt x="1299805" y="280263"/>
                </a:lnTo>
                <a:lnTo>
                  <a:pt x="1292581" y="317330"/>
                </a:lnTo>
                <a:lnTo>
                  <a:pt x="1292291" y="316233"/>
                </a:lnTo>
                <a:lnTo>
                  <a:pt x="1291638" y="313761"/>
                </a:lnTo>
                <a:lnTo>
                  <a:pt x="1285448" y="290328"/>
                </a:lnTo>
                <a:lnTo>
                  <a:pt x="1288507" y="272171"/>
                </a:lnTo>
                <a:lnTo>
                  <a:pt x="1290289" y="263759"/>
                </a:lnTo>
                <a:lnTo>
                  <a:pt x="1290683" y="261900"/>
                </a:lnTo>
                <a:close/>
                <a:moveTo>
                  <a:pt x="872007" y="254047"/>
                </a:moveTo>
                <a:lnTo>
                  <a:pt x="874630" y="255465"/>
                </a:lnTo>
                <a:lnTo>
                  <a:pt x="870130" y="261315"/>
                </a:lnTo>
                <a:close/>
                <a:moveTo>
                  <a:pt x="892579" y="253923"/>
                </a:moveTo>
                <a:lnTo>
                  <a:pt x="892765" y="253979"/>
                </a:lnTo>
                <a:lnTo>
                  <a:pt x="893100" y="254080"/>
                </a:lnTo>
                <a:lnTo>
                  <a:pt x="894057" y="254367"/>
                </a:lnTo>
                <a:lnTo>
                  <a:pt x="894466" y="254568"/>
                </a:lnTo>
                <a:lnTo>
                  <a:pt x="893125" y="255514"/>
                </a:lnTo>
                <a:lnTo>
                  <a:pt x="892626" y="255238"/>
                </a:lnTo>
                <a:lnTo>
                  <a:pt x="892453" y="255143"/>
                </a:lnTo>
                <a:lnTo>
                  <a:pt x="892351" y="255087"/>
                </a:lnTo>
                <a:lnTo>
                  <a:pt x="892400" y="254836"/>
                </a:lnTo>
                <a:lnTo>
                  <a:pt x="892546" y="254089"/>
                </a:lnTo>
                <a:close/>
                <a:moveTo>
                  <a:pt x="1217410" y="249004"/>
                </a:moveTo>
                <a:lnTo>
                  <a:pt x="1217981" y="250583"/>
                </a:lnTo>
                <a:lnTo>
                  <a:pt x="1219196" y="253938"/>
                </a:lnTo>
                <a:lnTo>
                  <a:pt x="1207931" y="262114"/>
                </a:lnTo>
                <a:lnTo>
                  <a:pt x="1204702" y="264457"/>
                </a:lnTo>
                <a:lnTo>
                  <a:pt x="1203188" y="260136"/>
                </a:lnTo>
                <a:lnTo>
                  <a:pt x="1202860" y="259200"/>
                </a:lnTo>
                <a:lnTo>
                  <a:pt x="1202635" y="258557"/>
                </a:lnTo>
                <a:lnTo>
                  <a:pt x="1208357" y="254840"/>
                </a:lnTo>
                <a:close/>
                <a:moveTo>
                  <a:pt x="1193425" y="248641"/>
                </a:moveTo>
                <a:lnTo>
                  <a:pt x="1195886" y="255588"/>
                </a:lnTo>
                <a:lnTo>
                  <a:pt x="1185369" y="262385"/>
                </a:lnTo>
                <a:lnTo>
                  <a:pt x="1181183" y="265091"/>
                </a:lnTo>
                <a:lnTo>
                  <a:pt x="1180299" y="262346"/>
                </a:lnTo>
                <a:lnTo>
                  <a:pt x="1178606" y="257087"/>
                </a:lnTo>
                <a:lnTo>
                  <a:pt x="1182115" y="255077"/>
                </a:lnTo>
                <a:lnTo>
                  <a:pt x="1186191" y="252757"/>
                </a:lnTo>
                <a:close/>
                <a:moveTo>
                  <a:pt x="1264537" y="248591"/>
                </a:moveTo>
                <a:lnTo>
                  <a:pt x="1264573" y="248670"/>
                </a:lnTo>
                <a:lnTo>
                  <a:pt x="1264599" y="248728"/>
                </a:lnTo>
                <a:lnTo>
                  <a:pt x="1264642" y="248823"/>
                </a:lnTo>
                <a:lnTo>
                  <a:pt x="1253634" y="260805"/>
                </a:lnTo>
                <a:lnTo>
                  <a:pt x="1253102" y="261383"/>
                </a:lnTo>
                <a:lnTo>
                  <a:pt x="1252692" y="261830"/>
                </a:lnTo>
                <a:lnTo>
                  <a:pt x="1252120" y="260462"/>
                </a:lnTo>
                <a:lnTo>
                  <a:pt x="1254719" y="257977"/>
                </a:lnTo>
                <a:close/>
                <a:moveTo>
                  <a:pt x="859990" y="247551"/>
                </a:moveTo>
                <a:lnTo>
                  <a:pt x="861288" y="248253"/>
                </a:lnTo>
                <a:lnTo>
                  <a:pt x="864496" y="249987"/>
                </a:lnTo>
                <a:lnTo>
                  <a:pt x="861457" y="252487"/>
                </a:lnTo>
                <a:lnTo>
                  <a:pt x="854102" y="258002"/>
                </a:lnTo>
                <a:lnTo>
                  <a:pt x="854813" y="254342"/>
                </a:lnTo>
                <a:close/>
                <a:moveTo>
                  <a:pt x="1345619" y="247259"/>
                </a:moveTo>
                <a:lnTo>
                  <a:pt x="1345638" y="247407"/>
                </a:lnTo>
                <a:lnTo>
                  <a:pt x="1346112" y="251200"/>
                </a:lnTo>
                <a:lnTo>
                  <a:pt x="1345797" y="250639"/>
                </a:lnTo>
                <a:lnTo>
                  <a:pt x="1345628" y="250338"/>
                </a:lnTo>
                <a:lnTo>
                  <a:pt x="1345489" y="250090"/>
                </a:lnTo>
                <a:lnTo>
                  <a:pt x="1345507" y="249712"/>
                </a:lnTo>
                <a:close/>
                <a:moveTo>
                  <a:pt x="878056" y="247031"/>
                </a:moveTo>
                <a:lnTo>
                  <a:pt x="878648" y="247338"/>
                </a:lnTo>
                <a:lnTo>
                  <a:pt x="880487" y="248293"/>
                </a:lnTo>
                <a:lnTo>
                  <a:pt x="887441" y="251902"/>
                </a:lnTo>
                <a:lnTo>
                  <a:pt x="887312" y="252565"/>
                </a:lnTo>
                <a:lnTo>
                  <a:pt x="882240" y="250180"/>
                </a:lnTo>
                <a:lnTo>
                  <a:pt x="877914" y="248145"/>
                </a:lnTo>
                <a:lnTo>
                  <a:pt x="877088" y="247756"/>
                </a:lnTo>
                <a:close/>
                <a:moveTo>
                  <a:pt x="1312476" y="246761"/>
                </a:moveTo>
                <a:lnTo>
                  <a:pt x="1315390" y="252351"/>
                </a:lnTo>
                <a:lnTo>
                  <a:pt x="1316347" y="274374"/>
                </a:lnTo>
                <a:lnTo>
                  <a:pt x="1311355" y="294986"/>
                </a:lnTo>
                <a:lnTo>
                  <a:pt x="1309887" y="289538"/>
                </a:lnTo>
                <a:lnTo>
                  <a:pt x="1314147" y="269631"/>
                </a:lnTo>
                <a:close/>
                <a:moveTo>
                  <a:pt x="1169014" y="246728"/>
                </a:moveTo>
                <a:lnTo>
                  <a:pt x="1170947" y="252761"/>
                </a:lnTo>
                <a:lnTo>
                  <a:pt x="1171784" y="255375"/>
                </a:lnTo>
                <a:lnTo>
                  <a:pt x="1161891" y="261080"/>
                </a:lnTo>
                <a:lnTo>
                  <a:pt x="1159010" y="262741"/>
                </a:lnTo>
                <a:lnTo>
                  <a:pt x="1156974" y="263915"/>
                </a:lnTo>
                <a:lnTo>
                  <a:pt x="1155818" y="259744"/>
                </a:lnTo>
                <a:lnTo>
                  <a:pt x="1155197" y="257505"/>
                </a:lnTo>
                <a:lnTo>
                  <a:pt x="1154329" y="254371"/>
                </a:lnTo>
                <a:close/>
                <a:moveTo>
                  <a:pt x="1281052" y="246266"/>
                </a:moveTo>
                <a:lnTo>
                  <a:pt x="1277419" y="251944"/>
                </a:lnTo>
                <a:lnTo>
                  <a:pt x="1274652" y="256269"/>
                </a:lnTo>
                <a:lnTo>
                  <a:pt x="1274639" y="256241"/>
                </a:lnTo>
                <a:lnTo>
                  <a:pt x="1274375" y="255658"/>
                </a:lnTo>
                <a:lnTo>
                  <a:pt x="1274365" y="255637"/>
                </a:lnTo>
                <a:lnTo>
                  <a:pt x="1276587" y="252523"/>
                </a:lnTo>
                <a:lnTo>
                  <a:pt x="1280605" y="246892"/>
                </a:lnTo>
                <a:close/>
                <a:moveTo>
                  <a:pt x="1239690" y="245693"/>
                </a:moveTo>
                <a:lnTo>
                  <a:pt x="1241300" y="249851"/>
                </a:lnTo>
                <a:lnTo>
                  <a:pt x="1233624" y="256113"/>
                </a:lnTo>
                <a:lnTo>
                  <a:pt x="1227706" y="260942"/>
                </a:lnTo>
                <a:lnTo>
                  <a:pt x="1226457" y="257718"/>
                </a:lnTo>
                <a:lnTo>
                  <a:pt x="1226403" y="257580"/>
                </a:lnTo>
                <a:lnTo>
                  <a:pt x="1225792" y="256003"/>
                </a:lnTo>
                <a:close/>
                <a:moveTo>
                  <a:pt x="1337006" y="245348"/>
                </a:moveTo>
                <a:lnTo>
                  <a:pt x="1338356" y="248030"/>
                </a:lnTo>
                <a:lnTo>
                  <a:pt x="1337356" y="268865"/>
                </a:lnTo>
                <a:lnTo>
                  <a:pt x="1337006" y="276166"/>
                </a:lnTo>
                <a:close/>
                <a:moveTo>
                  <a:pt x="1116306" y="244896"/>
                </a:moveTo>
                <a:lnTo>
                  <a:pt x="1115244" y="249861"/>
                </a:lnTo>
                <a:lnTo>
                  <a:pt x="1114600" y="250163"/>
                </a:lnTo>
                <a:close/>
                <a:moveTo>
                  <a:pt x="850254" y="242288"/>
                </a:moveTo>
                <a:lnTo>
                  <a:pt x="850575" y="242461"/>
                </a:lnTo>
                <a:lnTo>
                  <a:pt x="851022" y="242703"/>
                </a:lnTo>
                <a:lnTo>
                  <a:pt x="849851" y="248659"/>
                </a:lnTo>
                <a:lnTo>
                  <a:pt x="839449" y="262253"/>
                </a:lnTo>
                <a:lnTo>
                  <a:pt x="827659" y="277658"/>
                </a:lnTo>
                <a:lnTo>
                  <a:pt x="828271" y="274275"/>
                </a:lnTo>
                <a:lnTo>
                  <a:pt x="828938" y="270588"/>
                </a:lnTo>
                <a:lnTo>
                  <a:pt x="829151" y="269409"/>
                </a:lnTo>
                <a:lnTo>
                  <a:pt x="834823" y="262119"/>
                </a:lnTo>
                <a:close/>
                <a:moveTo>
                  <a:pt x="1144936" y="242201"/>
                </a:moveTo>
                <a:lnTo>
                  <a:pt x="1145088" y="242743"/>
                </a:lnTo>
                <a:lnTo>
                  <a:pt x="1145485" y="244161"/>
                </a:lnTo>
                <a:lnTo>
                  <a:pt x="1147496" y="251327"/>
                </a:lnTo>
                <a:lnTo>
                  <a:pt x="1143409" y="253461"/>
                </a:lnTo>
                <a:lnTo>
                  <a:pt x="1132229" y="259298"/>
                </a:lnTo>
                <a:lnTo>
                  <a:pt x="1132222" y="259268"/>
                </a:lnTo>
                <a:lnTo>
                  <a:pt x="1144983" y="242539"/>
                </a:lnTo>
                <a:lnTo>
                  <a:pt x="1144902" y="242216"/>
                </a:lnTo>
                <a:close/>
                <a:moveTo>
                  <a:pt x="1122014" y="242067"/>
                </a:moveTo>
                <a:lnTo>
                  <a:pt x="1122037" y="242158"/>
                </a:lnTo>
                <a:lnTo>
                  <a:pt x="1122063" y="242262"/>
                </a:lnTo>
                <a:lnTo>
                  <a:pt x="1122236" y="242952"/>
                </a:lnTo>
                <a:lnTo>
                  <a:pt x="1122122" y="244738"/>
                </a:lnTo>
                <a:lnTo>
                  <a:pt x="1121100" y="246367"/>
                </a:lnTo>
                <a:close/>
                <a:moveTo>
                  <a:pt x="1260892" y="240550"/>
                </a:moveTo>
                <a:lnTo>
                  <a:pt x="1261685" y="242298"/>
                </a:lnTo>
                <a:lnTo>
                  <a:pt x="1249371" y="253886"/>
                </a:lnTo>
                <a:lnTo>
                  <a:pt x="1248993" y="252982"/>
                </a:lnTo>
                <a:lnTo>
                  <a:pt x="1248282" y="251281"/>
                </a:lnTo>
                <a:lnTo>
                  <a:pt x="1253600" y="246755"/>
                </a:lnTo>
                <a:close/>
                <a:moveTo>
                  <a:pt x="625603" y="240490"/>
                </a:moveTo>
                <a:lnTo>
                  <a:pt x="620939" y="247578"/>
                </a:lnTo>
                <a:lnTo>
                  <a:pt x="606697" y="269222"/>
                </a:lnTo>
                <a:lnTo>
                  <a:pt x="599481" y="287861"/>
                </a:lnTo>
                <a:lnTo>
                  <a:pt x="575681" y="313248"/>
                </a:lnTo>
                <a:cubicBezTo>
                  <a:pt x="524979" y="370448"/>
                  <a:pt x="472856" y="435451"/>
                  <a:pt x="420575" y="507205"/>
                </a:cubicBezTo>
                <a:cubicBezTo>
                  <a:pt x="401101" y="533621"/>
                  <a:pt x="381119" y="561732"/>
                  <a:pt x="359784" y="592720"/>
                </a:cubicBezTo>
                <a:cubicBezTo>
                  <a:pt x="247535" y="753437"/>
                  <a:pt x="153859" y="926357"/>
                  <a:pt x="80554" y="1108171"/>
                </a:cubicBezTo>
                <a:cubicBezTo>
                  <a:pt x="66516" y="1143852"/>
                  <a:pt x="54031" y="1180106"/>
                  <a:pt x="43127" y="1216829"/>
                </a:cubicBezTo>
                <a:lnTo>
                  <a:pt x="36912" y="1241627"/>
                </a:lnTo>
                <a:lnTo>
                  <a:pt x="21166" y="1304459"/>
                </a:lnTo>
                <a:lnTo>
                  <a:pt x="20884" y="1300127"/>
                </a:lnTo>
                <a:lnTo>
                  <a:pt x="40674" y="1210053"/>
                </a:lnTo>
                <a:cubicBezTo>
                  <a:pt x="50846" y="1172613"/>
                  <a:pt x="62853" y="1135672"/>
                  <a:pt x="76657" y="1099364"/>
                </a:cubicBezTo>
                <a:cubicBezTo>
                  <a:pt x="147651" y="915023"/>
                  <a:pt x="240305" y="739777"/>
                  <a:pt x="352672" y="577311"/>
                </a:cubicBezTo>
                <a:cubicBezTo>
                  <a:pt x="372314" y="548186"/>
                  <a:pt x="392803" y="519229"/>
                  <a:pt x="413292" y="491119"/>
                </a:cubicBezTo>
                <a:cubicBezTo>
                  <a:pt x="456160" y="430664"/>
                  <a:pt x="502126" y="372528"/>
                  <a:pt x="550989" y="316940"/>
                </a:cubicBezTo>
                <a:close/>
                <a:moveTo>
                  <a:pt x="970900" y="240237"/>
                </a:moveTo>
                <a:lnTo>
                  <a:pt x="970883" y="247774"/>
                </a:lnTo>
                <a:lnTo>
                  <a:pt x="964408" y="256486"/>
                </a:lnTo>
                <a:lnTo>
                  <a:pt x="963321" y="257949"/>
                </a:lnTo>
                <a:lnTo>
                  <a:pt x="961902" y="258978"/>
                </a:lnTo>
                <a:lnTo>
                  <a:pt x="955584" y="263559"/>
                </a:lnTo>
                <a:lnTo>
                  <a:pt x="955893" y="258663"/>
                </a:lnTo>
                <a:lnTo>
                  <a:pt x="960843" y="252255"/>
                </a:lnTo>
                <a:close/>
                <a:moveTo>
                  <a:pt x="1213204" y="237386"/>
                </a:moveTo>
                <a:lnTo>
                  <a:pt x="1213592" y="238456"/>
                </a:lnTo>
                <a:lnTo>
                  <a:pt x="1214882" y="242022"/>
                </a:lnTo>
                <a:lnTo>
                  <a:pt x="1215260" y="243066"/>
                </a:lnTo>
                <a:lnTo>
                  <a:pt x="1200541" y="252580"/>
                </a:lnTo>
                <a:lnTo>
                  <a:pt x="1200214" y="251649"/>
                </a:lnTo>
                <a:lnTo>
                  <a:pt x="1199919" y="250805"/>
                </a:lnTo>
                <a:lnTo>
                  <a:pt x="1198207" y="245920"/>
                </a:lnTo>
                <a:lnTo>
                  <a:pt x="1201531" y="244029"/>
                </a:lnTo>
                <a:close/>
                <a:moveTo>
                  <a:pt x="840691" y="237118"/>
                </a:moveTo>
                <a:lnTo>
                  <a:pt x="843462" y="238617"/>
                </a:lnTo>
                <a:lnTo>
                  <a:pt x="842513" y="239437"/>
                </a:lnTo>
                <a:lnTo>
                  <a:pt x="841150" y="240442"/>
                </a:lnTo>
                <a:lnTo>
                  <a:pt x="836143" y="244939"/>
                </a:lnTo>
                <a:lnTo>
                  <a:pt x="835672" y="245347"/>
                </a:lnTo>
                <a:lnTo>
                  <a:pt x="836729" y="242112"/>
                </a:lnTo>
                <a:close/>
                <a:moveTo>
                  <a:pt x="1236244" y="236799"/>
                </a:moveTo>
                <a:lnTo>
                  <a:pt x="1237685" y="240519"/>
                </a:lnTo>
                <a:lnTo>
                  <a:pt x="1223719" y="250656"/>
                </a:lnTo>
                <a:lnTo>
                  <a:pt x="1223595" y="250337"/>
                </a:lnTo>
                <a:lnTo>
                  <a:pt x="1221945" y="246081"/>
                </a:lnTo>
                <a:lnTo>
                  <a:pt x="1226968" y="242843"/>
                </a:lnTo>
                <a:lnTo>
                  <a:pt x="1229495" y="241196"/>
                </a:lnTo>
                <a:close/>
                <a:moveTo>
                  <a:pt x="858234" y="236749"/>
                </a:moveTo>
                <a:lnTo>
                  <a:pt x="858397" y="236829"/>
                </a:lnTo>
                <a:lnTo>
                  <a:pt x="858424" y="236843"/>
                </a:lnTo>
                <a:lnTo>
                  <a:pt x="869187" y="242429"/>
                </a:lnTo>
                <a:lnTo>
                  <a:pt x="869915" y="242806"/>
                </a:lnTo>
                <a:lnTo>
                  <a:pt x="869938" y="242818"/>
                </a:lnTo>
                <a:lnTo>
                  <a:pt x="869779" y="243438"/>
                </a:lnTo>
                <a:lnTo>
                  <a:pt x="869577" y="244224"/>
                </a:lnTo>
                <a:lnTo>
                  <a:pt x="864056" y="241627"/>
                </a:lnTo>
                <a:lnTo>
                  <a:pt x="862484" y="240888"/>
                </a:lnTo>
                <a:lnTo>
                  <a:pt x="862145" y="240708"/>
                </a:lnTo>
                <a:lnTo>
                  <a:pt x="859826" y="239473"/>
                </a:lnTo>
                <a:lnTo>
                  <a:pt x="857903" y="238449"/>
                </a:lnTo>
                <a:lnTo>
                  <a:pt x="858029" y="237800"/>
                </a:lnTo>
                <a:close/>
                <a:moveTo>
                  <a:pt x="1189134" y="236530"/>
                </a:moveTo>
                <a:lnTo>
                  <a:pt x="1190079" y="239196"/>
                </a:lnTo>
                <a:lnTo>
                  <a:pt x="1191018" y="241847"/>
                </a:lnTo>
                <a:lnTo>
                  <a:pt x="1191759" y="243938"/>
                </a:lnTo>
                <a:lnTo>
                  <a:pt x="1183651" y="248531"/>
                </a:lnTo>
                <a:lnTo>
                  <a:pt x="1177073" y="252324"/>
                </a:lnTo>
                <a:lnTo>
                  <a:pt x="1175798" y="248361"/>
                </a:lnTo>
                <a:lnTo>
                  <a:pt x="1174374" y="243939"/>
                </a:lnTo>
                <a:lnTo>
                  <a:pt x="1175897" y="243147"/>
                </a:lnTo>
                <a:lnTo>
                  <a:pt x="1186734" y="237730"/>
                </a:lnTo>
                <a:close/>
                <a:moveTo>
                  <a:pt x="1526577" y="236273"/>
                </a:moveTo>
                <a:lnTo>
                  <a:pt x="1530016" y="242200"/>
                </a:lnTo>
                <a:cubicBezTo>
                  <a:pt x="1535082" y="255592"/>
                  <a:pt x="1537942" y="269716"/>
                  <a:pt x="1538485" y="284024"/>
                </a:cubicBezTo>
                <a:cubicBezTo>
                  <a:pt x="1539846" y="311558"/>
                  <a:pt x="1531650" y="338717"/>
                  <a:pt x="1515310" y="360902"/>
                </a:cubicBezTo>
                <a:lnTo>
                  <a:pt x="1515310" y="361917"/>
                </a:lnTo>
                <a:cubicBezTo>
                  <a:pt x="1506103" y="376145"/>
                  <a:pt x="1496155" y="389882"/>
                  <a:pt x="1485507" y="403066"/>
                </a:cubicBezTo>
                <a:lnTo>
                  <a:pt x="1485426" y="403203"/>
                </a:lnTo>
                <a:lnTo>
                  <a:pt x="1481986" y="408700"/>
                </a:lnTo>
                <a:lnTo>
                  <a:pt x="1478851" y="413709"/>
                </a:lnTo>
                <a:lnTo>
                  <a:pt x="1474753" y="419420"/>
                </a:lnTo>
                <a:lnTo>
                  <a:pt x="1474233" y="420120"/>
                </a:lnTo>
                <a:lnTo>
                  <a:pt x="1465783" y="431519"/>
                </a:lnTo>
                <a:lnTo>
                  <a:pt x="1433235" y="473956"/>
                </a:lnTo>
                <a:lnTo>
                  <a:pt x="1420120" y="490618"/>
                </a:lnTo>
                <a:lnTo>
                  <a:pt x="1417655" y="493751"/>
                </a:lnTo>
                <a:lnTo>
                  <a:pt x="1428648" y="479383"/>
                </a:lnTo>
                <a:lnTo>
                  <a:pt x="1441346" y="462786"/>
                </a:lnTo>
                <a:lnTo>
                  <a:pt x="1441354" y="462775"/>
                </a:lnTo>
                <a:lnTo>
                  <a:pt x="1463105" y="433491"/>
                </a:lnTo>
                <a:lnTo>
                  <a:pt x="1467904" y="426614"/>
                </a:lnTo>
                <a:lnTo>
                  <a:pt x="1471336" y="421939"/>
                </a:lnTo>
                <a:lnTo>
                  <a:pt x="1472654" y="419807"/>
                </a:lnTo>
                <a:lnTo>
                  <a:pt x="1477668" y="412622"/>
                </a:lnTo>
                <a:cubicBezTo>
                  <a:pt x="1481226" y="407184"/>
                  <a:pt x="1483438" y="403321"/>
                  <a:pt x="1484157" y="401204"/>
                </a:cubicBezTo>
                <a:cubicBezTo>
                  <a:pt x="1495667" y="388196"/>
                  <a:pt x="1505507" y="373805"/>
                  <a:pt x="1513452" y="358361"/>
                </a:cubicBezTo>
                <a:cubicBezTo>
                  <a:pt x="1529583" y="335023"/>
                  <a:pt x="1537398" y="306929"/>
                  <a:pt x="1535623" y="278607"/>
                </a:cubicBezTo>
                <a:close/>
                <a:moveTo>
                  <a:pt x="1306613" y="235513"/>
                </a:moveTo>
                <a:lnTo>
                  <a:pt x="1307222" y="236681"/>
                </a:lnTo>
                <a:lnTo>
                  <a:pt x="1307244" y="236724"/>
                </a:lnTo>
                <a:lnTo>
                  <a:pt x="1307246" y="236727"/>
                </a:lnTo>
                <a:lnTo>
                  <a:pt x="1307559" y="241131"/>
                </a:lnTo>
                <a:lnTo>
                  <a:pt x="1307337" y="239810"/>
                </a:lnTo>
                <a:close/>
                <a:moveTo>
                  <a:pt x="1296876" y="234290"/>
                </a:moveTo>
                <a:lnTo>
                  <a:pt x="1302073" y="261134"/>
                </a:lnTo>
                <a:lnTo>
                  <a:pt x="1300412" y="257713"/>
                </a:lnTo>
                <a:lnTo>
                  <a:pt x="1294497" y="245536"/>
                </a:lnTo>
                <a:lnTo>
                  <a:pt x="1295320" y="242006"/>
                </a:lnTo>
                <a:lnTo>
                  <a:pt x="1295321" y="242001"/>
                </a:lnTo>
                <a:lnTo>
                  <a:pt x="1295412" y="240133"/>
                </a:lnTo>
                <a:lnTo>
                  <a:pt x="1295415" y="240064"/>
                </a:lnTo>
                <a:lnTo>
                  <a:pt x="1296040" y="237592"/>
                </a:lnTo>
                <a:close/>
                <a:moveTo>
                  <a:pt x="1164630" y="233040"/>
                </a:moveTo>
                <a:lnTo>
                  <a:pt x="1167193" y="241043"/>
                </a:lnTo>
                <a:lnTo>
                  <a:pt x="1162687" y="243396"/>
                </a:lnTo>
                <a:lnTo>
                  <a:pt x="1152728" y="248595"/>
                </a:lnTo>
                <a:lnTo>
                  <a:pt x="1152052" y="246155"/>
                </a:lnTo>
                <a:lnTo>
                  <a:pt x="1150269" y="239720"/>
                </a:lnTo>
                <a:close/>
                <a:moveTo>
                  <a:pt x="1257302" y="232627"/>
                </a:moveTo>
                <a:lnTo>
                  <a:pt x="1258468" y="235199"/>
                </a:lnTo>
                <a:lnTo>
                  <a:pt x="1249370" y="243267"/>
                </a:lnTo>
                <a:lnTo>
                  <a:pt x="1246060" y="245967"/>
                </a:lnTo>
                <a:lnTo>
                  <a:pt x="1245657" y="245003"/>
                </a:lnTo>
                <a:lnTo>
                  <a:pt x="1244464" y="242151"/>
                </a:lnTo>
                <a:lnTo>
                  <a:pt x="1244548" y="242089"/>
                </a:lnTo>
                <a:lnTo>
                  <a:pt x="1245532" y="241359"/>
                </a:lnTo>
                <a:close/>
                <a:moveTo>
                  <a:pt x="1128812" y="232204"/>
                </a:moveTo>
                <a:lnTo>
                  <a:pt x="1129742" y="239322"/>
                </a:lnTo>
                <a:lnTo>
                  <a:pt x="1128224" y="241511"/>
                </a:lnTo>
                <a:lnTo>
                  <a:pt x="1128742" y="233320"/>
                </a:lnTo>
                <a:close/>
                <a:moveTo>
                  <a:pt x="834347" y="231379"/>
                </a:moveTo>
                <a:lnTo>
                  <a:pt x="832618" y="236645"/>
                </a:lnTo>
                <a:lnTo>
                  <a:pt x="832119" y="238163"/>
                </a:lnTo>
                <a:lnTo>
                  <a:pt x="825505" y="246679"/>
                </a:lnTo>
                <a:lnTo>
                  <a:pt x="809080" y="267828"/>
                </a:lnTo>
                <a:lnTo>
                  <a:pt x="810473" y="261520"/>
                </a:lnTo>
                <a:close/>
                <a:moveTo>
                  <a:pt x="1508015" y="230242"/>
                </a:moveTo>
                <a:lnTo>
                  <a:pt x="1510230" y="234411"/>
                </a:lnTo>
                <a:cubicBezTo>
                  <a:pt x="1515333" y="247523"/>
                  <a:pt x="1518360" y="261347"/>
                  <a:pt x="1519205" y="275389"/>
                </a:cubicBezTo>
                <a:cubicBezTo>
                  <a:pt x="1521239" y="302255"/>
                  <a:pt x="1514202" y="329027"/>
                  <a:pt x="1499223" y="351421"/>
                </a:cubicBezTo>
                <a:lnTo>
                  <a:pt x="1499223" y="352605"/>
                </a:lnTo>
                <a:cubicBezTo>
                  <a:pt x="1491397" y="367064"/>
                  <a:pt x="1482270" y="380781"/>
                  <a:pt x="1471958" y="393585"/>
                </a:cubicBezTo>
                <a:lnTo>
                  <a:pt x="1471815" y="393865"/>
                </a:lnTo>
                <a:lnTo>
                  <a:pt x="1470155" y="396978"/>
                </a:lnTo>
                <a:lnTo>
                  <a:pt x="1465514" y="405682"/>
                </a:lnTo>
                <a:lnTo>
                  <a:pt x="1460146" y="413610"/>
                </a:lnTo>
                <a:lnTo>
                  <a:pt x="1456341" y="419111"/>
                </a:lnTo>
                <a:lnTo>
                  <a:pt x="1449253" y="429356"/>
                </a:lnTo>
                <a:lnTo>
                  <a:pt x="1439930" y="442173"/>
                </a:lnTo>
                <a:lnTo>
                  <a:pt x="1427117" y="459542"/>
                </a:lnTo>
                <a:lnTo>
                  <a:pt x="1425152" y="462205"/>
                </a:lnTo>
                <a:lnTo>
                  <a:pt x="1413045" y="478312"/>
                </a:lnTo>
                <a:lnTo>
                  <a:pt x="1406788" y="486549"/>
                </a:lnTo>
                <a:lnTo>
                  <a:pt x="1399437" y="496226"/>
                </a:lnTo>
                <a:lnTo>
                  <a:pt x="1366592" y="538837"/>
                </a:lnTo>
                <a:lnTo>
                  <a:pt x="1324931" y="592478"/>
                </a:lnTo>
                <a:lnTo>
                  <a:pt x="1278968" y="651064"/>
                </a:lnTo>
                <a:lnTo>
                  <a:pt x="1278932" y="651110"/>
                </a:lnTo>
                <a:lnTo>
                  <a:pt x="1271069" y="661047"/>
                </a:lnTo>
                <a:lnTo>
                  <a:pt x="1266419" y="666923"/>
                </a:lnTo>
                <a:lnTo>
                  <a:pt x="1294888" y="630310"/>
                </a:lnTo>
                <a:lnTo>
                  <a:pt x="1322338" y="595008"/>
                </a:lnTo>
                <a:lnTo>
                  <a:pt x="1330715" y="584235"/>
                </a:lnTo>
                <a:cubicBezTo>
                  <a:pt x="1350102" y="559138"/>
                  <a:pt x="1368319" y="535389"/>
                  <a:pt x="1384797" y="513639"/>
                </a:cubicBezTo>
                <a:lnTo>
                  <a:pt x="1392709" y="503017"/>
                </a:lnTo>
                <a:lnTo>
                  <a:pt x="1395510" y="499348"/>
                </a:lnTo>
                <a:lnTo>
                  <a:pt x="1400676" y="492580"/>
                </a:lnTo>
                <a:cubicBezTo>
                  <a:pt x="1421017" y="465455"/>
                  <a:pt x="1437929" y="442272"/>
                  <a:pt x="1450063" y="424580"/>
                </a:cubicBezTo>
                <a:lnTo>
                  <a:pt x="1452439" y="420924"/>
                </a:lnTo>
                <a:lnTo>
                  <a:pt x="1454791" y="417306"/>
                </a:lnTo>
                <a:lnTo>
                  <a:pt x="1458241" y="412364"/>
                </a:lnTo>
                <a:lnTo>
                  <a:pt x="1459529" y="410016"/>
                </a:lnTo>
                <a:lnTo>
                  <a:pt x="1463185" y="404392"/>
                </a:lnTo>
                <a:lnTo>
                  <a:pt x="1464511" y="402352"/>
                </a:lnTo>
                <a:cubicBezTo>
                  <a:pt x="1468020" y="396444"/>
                  <a:pt x="1470166" y="392102"/>
                  <a:pt x="1470779" y="389520"/>
                </a:cubicBezTo>
                <a:cubicBezTo>
                  <a:pt x="1481606" y="376553"/>
                  <a:pt x="1490662" y="362203"/>
                  <a:pt x="1497704" y="346848"/>
                </a:cubicBezTo>
                <a:cubicBezTo>
                  <a:pt x="1512484" y="323447"/>
                  <a:pt x="1519204" y="295853"/>
                  <a:pt x="1516838" y="268278"/>
                </a:cubicBezTo>
                <a:close/>
                <a:moveTo>
                  <a:pt x="984403" y="229584"/>
                </a:moveTo>
                <a:lnTo>
                  <a:pt x="981961" y="232869"/>
                </a:lnTo>
                <a:lnTo>
                  <a:pt x="979152" y="236649"/>
                </a:lnTo>
                <a:lnTo>
                  <a:pt x="976849" y="239748"/>
                </a:lnTo>
                <a:lnTo>
                  <a:pt x="976856" y="236320"/>
                </a:lnTo>
                <a:lnTo>
                  <a:pt x="976859" y="234718"/>
                </a:lnTo>
                <a:lnTo>
                  <a:pt x="976861" y="233539"/>
                </a:lnTo>
                <a:lnTo>
                  <a:pt x="977079" y="233299"/>
                </a:lnTo>
                <a:lnTo>
                  <a:pt x="977367" y="232983"/>
                </a:lnTo>
                <a:lnTo>
                  <a:pt x="980966" y="231244"/>
                </a:lnTo>
                <a:close/>
                <a:moveTo>
                  <a:pt x="1499495" y="228948"/>
                </a:moveTo>
                <a:lnTo>
                  <a:pt x="1500239" y="230178"/>
                </a:lnTo>
                <a:cubicBezTo>
                  <a:pt x="1505359" y="243131"/>
                  <a:pt x="1508554" y="256768"/>
                  <a:pt x="1509721" y="270647"/>
                </a:cubicBezTo>
                <a:cubicBezTo>
                  <a:pt x="1511939" y="297236"/>
                  <a:pt x="1505398" y="323817"/>
                  <a:pt x="1491093" y="346340"/>
                </a:cubicBezTo>
                <a:lnTo>
                  <a:pt x="1491093" y="347525"/>
                </a:lnTo>
                <a:cubicBezTo>
                  <a:pt x="1484061" y="362082"/>
                  <a:pt x="1475365" y="375774"/>
                  <a:pt x="1465185" y="388334"/>
                </a:cubicBezTo>
                <a:lnTo>
                  <a:pt x="1465185" y="389181"/>
                </a:lnTo>
                <a:cubicBezTo>
                  <a:pt x="1464510" y="397647"/>
                  <a:pt x="1429716" y="445950"/>
                  <a:pt x="1384800" y="505301"/>
                </a:cubicBezTo>
                <a:lnTo>
                  <a:pt x="1366617" y="528981"/>
                </a:lnTo>
                <a:lnTo>
                  <a:pt x="1396527" y="489237"/>
                </a:lnTo>
                <a:cubicBezTo>
                  <a:pt x="1436659" y="434817"/>
                  <a:pt x="1463244" y="395871"/>
                  <a:pt x="1465530" y="384610"/>
                </a:cubicBezTo>
                <a:cubicBezTo>
                  <a:pt x="1476028" y="371512"/>
                  <a:pt x="1484584" y="356969"/>
                  <a:pt x="1490931" y="341430"/>
                </a:cubicBezTo>
                <a:cubicBezTo>
                  <a:pt x="1504677" y="317912"/>
                  <a:pt x="1510606" y="290639"/>
                  <a:pt x="1507864" y="263536"/>
                </a:cubicBezTo>
                <a:close/>
                <a:moveTo>
                  <a:pt x="763037" y="228446"/>
                </a:moveTo>
                <a:lnTo>
                  <a:pt x="757332" y="240754"/>
                </a:lnTo>
                <a:lnTo>
                  <a:pt x="751471" y="253397"/>
                </a:lnTo>
                <a:lnTo>
                  <a:pt x="745877" y="265466"/>
                </a:lnTo>
                <a:lnTo>
                  <a:pt x="737088" y="273947"/>
                </a:lnTo>
                <a:lnTo>
                  <a:pt x="725592" y="284051"/>
                </a:lnTo>
                <a:lnTo>
                  <a:pt x="725555" y="284089"/>
                </a:lnTo>
                <a:lnTo>
                  <a:pt x="731102" y="270989"/>
                </a:lnTo>
                <a:lnTo>
                  <a:pt x="740128" y="249672"/>
                </a:lnTo>
                <a:lnTo>
                  <a:pt x="741361" y="247758"/>
                </a:lnTo>
                <a:lnTo>
                  <a:pt x="742164" y="246510"/>
                </a:lnTo>
                <a:lnTo>
                  <a:pt x="742629" y="245789"/>
                </a:lnTo>
                <a:lnTo>
                  <a:pt x="742986" y="245417"/>
                </a:lnTo>
                <a:close/>
                <a:moveTo>
                  <a:pt x="841217" y="228381"/>
                </a:moveTo>
                <a:lnTo>
                  <a:pt x="850880" y="233133"/>
                </a:lnTo>
                <a:lnTo>
                  <a:pt x="849732" y="233971"/>
                </a:lnTo>
                <a:lnTo>
                  <a:pt x="849631" y="234044"/>
                </a:lnTo>
                <a:lnTo>
                  <a:pt x="849436" y="233941"/>
                </a:lnTo>
                <a:lnTo>
                  <a:pt x="848338" y="233356"/>
                </a:lnTo>
                <a:lnTo>
                  <a:pt x="840888" y="229389"/>
                </a:lnTo>
                <a:close/>
                <a:moveTo>
                  <a:pt x="730168" y="227169"/>
                </a:moveTo>
                <a:lnTo>
                  <a:pt x="702451" y="274849"/>
                </a:lnTo>
                <a:lnTo>
                  <a:pt x="702067" y="275952"/>
                </a:lnTo>
                <a:lnTo>
                  <a:pt x="701762" y="276828"/>
                </a:lnTo>
                <a:lnTo>
                  <a:pt x="698732" y="279728"/>
                </a:lnTo>
                <a:lnTo>
                  <a:pt x="682137" y="295614"/>
                </a:lnTo>
                <a:lnTo>
                  <a:pt x="681919" y="295848"/>
                </a:lnTo>
                <a:lnTo>
                  <a:pt x="681844" y="295928"/>
                </a:lnTo>
                <a:lnTo>
                  <a:pt x="690296" y="278319"/>
                </a:lnTo>
                <a:lnTo>
                  <a:pt x="691168" y="276502"/>
                </a:lnTo>
                <a:lnTo>
                  <a:pt x="702494" y="252907"/>
                </a:lnTo>
                <a:lnTo>
                  <a:pt x="703303" y="252137"/>
                </a:lnTo>
                <a:lnTo>
                  <a:pt x="722418" y="233929"/>
                </a:lnTo>
                <a:close/>
                <a:moveTo>
                  <a:pt x="1232317" y="226665"/>
                </a:moveTo>
                <a:lnTo>
                  <a:pt x="1233983" y="230965"/>
                </a:lnTo>
                <a:lnTo>
                  <a:pt x="1219671" y="240215"/>
                </a:lnTo>
                <a:lnTo>
                  <a:pt x="1217611" y="234902"/>
                </a:lnTo>
                <a:close/>
                <a:moveTo>
                  <a:pt x="1209282" y="226550"/>
                </a:moveTo>
                <a:lnTo>
                  <a:pt x="1210067" y="228718"/>
                </a:lnTo>
                <a:lnTo>
                  <a:pt x="1211000" y="231298"/>
                </a:lnTo>
                <a:lnTo>
                  <a:pt x="1211523" y="232743"/>
                </a:lnTo>
                <a:lnTo>
                  <a:pt x="1196560" y="241219"/>
                </a:lnTo>
                <a:lnTo>
                  <a:pt x="1195403" y="237917"/>
                </a:lnTo>
                <a:lnTo>
                  <a:pt x="1194410" y="235081"/>
                </a:lnTo>
                <a:lnTo>
                  <a:pt x="1194056" y="234071"/>
                </a:lnTo>
                <a:lnTo>
                  <a:pt x="1194628" y="233785"/>
                </a:lnTo>
                <a:lnTo>
                  <a:pt x="1200175" y="231012"/>
                </a:lnTo>
                <a:close/>
                <a:moveTo>
                  <a:pt x="698562" y="226476"/>
                </a:moveTo>
                <a:lnTo>
                  <a:pt x="695360" y="231465"/>
                </a:lnTo>
                <a:lnTo>
                  <a:pt x="659407" y="287474"/>
                </a:lnTo>
                <a:lnTo>
                  <a:pt x="643290" y="304687"/>
                </a:lnTo>
                <a:lnTo>
                  <a:pt x="648058" y="290809"/>
                </a:lnTo>
                <a:lnTo>
                  <a:pt x="648408" y="289790"/>
                </a:lnTo>
                <a:lnTo>
                  <a:pt x="648476" y="289592"/>
                </a:lnTo>
                <a:lnTo>
                  <a:pt x="678670" y="246116"/>
                </a:lnTo>
                <a:lnTo>
                  <a:pt x="687262" y="237182"/>
                </a:lnTo>
                <a:lnTo>
                  <a:pt x="696511" y="228419"/>
                </a:lnTo>
                <a:close/>
                <a:moveTo>
                  <a:pt x="1278024" y="225525"/>
                </a:moveTo>
                <a:lnTo>
                  <a:pt x="1278203" y="225898"/>
                </a:lnTo>
                <a:lnTo>
                  <a:pt x="1271902" y="232683"/>
                </a:lnTo>
                <a:lnTo>
                  <a:pt x="1271885" y="232699"/>
                </a:lnTo>
                <a:lnTo>
                  <a:pt x="1266327" y="237930"/>
                </a:lnTo>
                <a:lnTo>
                  <a:pt x="1265750" y="236660"/>
                </a:lnTo>
                <a:lnTo>
                  <a:pt x="1265670" y="236484"/>
                </a:lnTo>
                <a:lnTo>
                  <a:pt x="1271518" y="231507"/>
                </a:lnTo>
                <a:lnTo>
                  <a:pt x="1271943" y="231116"/>
                </a:lnTo>
                <a:lnTo>
                  <a:pt x="1272216" y="230865"/>
                </a:lnTo>
                <a:close/>
                <a:moveTo>
                  <a:pt x="1253961" y="225255"/>
                </a:moveTo>
                <a:lnTo>
                  <a:pt x="1254990" y="227526"/>
                </a:lnTo>
                <a:lnTo>
                  <a:pt x="1242673" y="236899"/>
                </a:lnTo>
                <a:lnTo>
                  <a:pt x="1242525" y="237007"/>
                </a:lnTo>
                <a:lnTo>
                  <a:pt x="1242403" y="237095"/>
                </a:lnTo>
                <a:lnTo>
                  <a:pt x="1242363" y="237124"/>
                </a:lnTo>
                <a:lnTo>
                  <a:pt x="1241747" y="235652"/>
                </a:lnTo>
                <a:lnTo>
                  <a:pt x="1241235" y="234426"/>
                </a:lnTo>
                <a:lnTo>
                  <a:pt x="1240946" y="233735"/>
                </a:lnTo>
                <a:lnTo>
                  <a:pt x="1246735" y="229963"/>
                </a:lnTo>
                <a:close/>
                <a:moveTo>
                  <a:pt x="1184687" y="223975"/>
                </a:moveTo>
                <a:lnTo>
                  <a:pt x="1185868" y="227309"/>
                </a:lnTo>
                <a:lnTo>
                  <a:pt x="1186476" y="229026"/>
                </a:lnTo>
                <a:lnTo>
                  <a:pt x="1187178" y="231007"/>
                </a:lnTo>
                <a:lnTo>
                  <a:pt x="1172546" y="238259"/>
                </a:lnTo>
                <a:lnTo>
                  <a:pt x="1170868" y="233045"/>
                </a:lnTo>
                <a:lnTo>
                  <a:pt x="1170799" y="232831"/>
                </a:lnTo>
                <a:lnTo>
                  <a:pt x="1170054" y="230517"/>
                </a:lnTo>
                <a:lnTo>
                  <a:pt x="1173306" y="229005"/>
                </a:lnTo>
                <a:lnTo>
                  <a:pt x="1181968" y="225177"/>
                </a:lnTo>
                <a:close/>
                <a:moveTo>
                  <a:pt x="911830" y="223081"/>
                </a:moveTo>
                <a:lnTo>
                  <a:pt x="911041" y="229017"/>
                </a:lnTo>
                <a:lnTo>
                  <a:pt x="910060" y="236398"/>
                </a:lnTo>
                <a:lnTo>
                  <a:pt x="899634" y="231418"/>
                </a:lnTo>
                <a:close/>
                <a:moveTo>
                  <a:pt x="1325372" y="222244"/>
                </a:moveTo>
                <a:lnTo>
                  <a:pt x="1326801" y="225083"/>
                </a:lnTo>
                <a:lnTo>
                  <a:pt x="1329895" y="242031"/>
                </a:lnTo>
                <a:lnTo>
                  <a:pt x="1329895" y="274551"/>
                </a:lnTo>
                <a:lnTo>
                  <a:pt x="1328369" y="269278"/>
                </a:lnTo>
                <a:lnTo>
                  <a:pt x="1328369" y="237121"/>
                </a:lnTo>
                <a:close/>
                <a:moveTo>
                  <a:pt x="1275086" y="219434"/>
                </a:moveTo>
                <a:lnTo>
                  <a:pt x="1275243" y="219760"/>
                </a:lnTo>
                <a:lnTo>
                  <a:pt x="1275433" y="220154"/>
                </a:lnTo>
                <a:lnTo>
                  <a:pt x="1269630" y="225301"/>
                </a:lnTo>
                <a:lnTo>
                  <a:pt x="1263187" y="231014"/>
                </a:lnTo>
                <a:lnTo>
                  <a:pt x="1262805" y="230172"/>
                </a:lnTo>
                <a:lnTo>
                  <a:pt x="1262253" y="228955"/>
                </a:lnTo>
                <a:lnTo>
                  <a:pt x="1272053" y="221684"/>
                </a:lnTo>
                <a:close/>
                <a:moveTo>
                  <a:pt x="1487197" y="219277"/>
                </a:moveTo>
                <a:lnTo>
                  <a:pt x="1490250" y="224251"/>
                </a:lnTo>
                <a:cubicBezTo>
                  <a:pt x="1495497" y="237126"/>
                  <a:pt x="1498806" y="250706"/>
                  <a:pt x="1500068" y="264552"/>
                </a:cubicBezTo>
                <a:cubicBezTo>
                  <a:pt x="1502665" y="290729"/>
                  <a:pt x="1496726" y="317044"/>
                  <a:pt x="1483135" y="339567"/>
                </a:cubicBezTo>
                <a:lnTo>
                  <a:pt x="1483135" y="340413"/>
                </a:lnTo>
                <a:lnTo>
                  <a:pt x="1483135" y="341599"/>
                </a:lnTo>
                <a:cubicBezTo>
                  <a:pt x="1476625" y="356178"/>
                  <a:pt x="1468319" y="369887"/>
                  <a:pt x="1458412" y="382408"/>
                </a:cubicBezTo>
                <a:lnTo>
                  <a:pt x="1458412" y="383256"/>
                </a:lnTo>
                <a:cubicBezTo>
                  <a:pt x="1457312" y="393077"/>
                  <a:pt x="1422900" y="441845"/>
                  <a:pt x="1378577" y="501344"/>
                </a:cubicBezTo>
                <a:lnTo>
                  <a:pt x="1330033" y="565468"/>
                </a:lnTo>
                <a:lnTo>
                  <a:pt x="1361443" y="523161"/>
                </a:lnTo>
                <a:lnTo>
                  <a:pt x="1389224" y="485743"/>
                </a:lnTo>
                <a:lnTo>
                  <a:pt x="1395291" y="477236"/>
                </a:lnTo>
                <a:lnTo>
                  <a:pt x="1416248" y="447853"/>
                </a:lnTo>
                <a:lnTo>
                  <a:pt x="1416249" y="447851"/>
                </a:lnTo>
                <a:lnTo>
                  <a:pt x="1437254" y="416777"/>
                </a:lnTo>
                <a:lnTo>
                  <a:pt x="1441769" y="409308"/>
                </a:lnTo>
                <a:lnTo>
                  <a:pt x="1445189" y="404143"/>
                </a:lnTo>
                <a:lnTo>
                  <a:pt x="1446451" y="401562"/>
                </a:lnTo>
                <a:lnTo>
                  <a:pt x="1451247" y="393631"/>
                </a:lnTo>
                <a:cubicBezTo>
                  <a:pt x="1454632" y="387361"/>
                  <a:pt x="1456682" y="382598"/>
                  <a:pt x="1457233" y="379529"/>
                </a:cubicBezTo>
                <a:cubicBezTo>
                  <a:pt x="1467474" y="366431"/>
                  <a:pt x="1475588" y="351801"/>
                  <a:pt x="1481277" y="336180"/>
                </a:cubicBezTo>
                <a:cubicBezTo>
                  <a:pt x="1494546" y="312621"/>
                  <a:pt x="1500113" y="285504"/>
                  <a:pt x="1497195" y="258624"/>
                </a:cubicBezTo>
                <a:close/>
                <a:moveTo>
                  <a:pt x="1160177" y="219138"/>
                </a:moveTo>
                <a:lnTo>
                  <a:pt x="1162878" y="227570"/>
                </a:lnTo>
                <a:lnTo>
                  <a:pt x="1149412" y="233871"/>
                </a:lnTo>
                <a:lnTo>
                  <a:pt x="1148736" y="234188"/>
                </a:lnTo>
                <a:lnTo>
                  <a:pt x="1147588" y="230047"/>
                </a:lnTo>
                <a:lnTo>
                  <a:pt x="1146164" y="224907"/>
                </a:lnTo>
                <a:lnTo>
                  <a:pt x="1158279" y="219876"/>
                </a:lnTo>
                <a:close/>
                <a:moveTo>
                  <a:pt x="990502" y="218673"/>
                </a:moveTo>
                <a:lnTo>
                  <a:pt x="990509" y="218823"/>
                </a:lnTo>
                <a:lnTo>
                  <a:pt x="990189" y="218969"/>
                </a:lnTo>
                <a:lnTo>
                  <a:pt x="990451" y="218721"/>
                </a:lnTo>
                <a:close/>
                <a:moveTo>
                  <a:pt x="1228015" y="217371"/>
                </a:moveTo>
                <a:lnTo>
                  <a:pt x="1230190" y="221174"/>
                </a:lnTo>
                <a:lnTo>
                  <a:pt x="1230506" y="221990"/>
                </a:lnTo>
                <a:lnTo>
                  <a:pt x="1215829" y="230304"/>
                </a:lnTo>
                <a:lnTo>
                  <a:pt x="1213561" y="224453"/>
                </a:lnTo>
                <a:close/>
                <a:moveTo>
                  <a:pt x="1250089" y="216712"/>
                </a:moveTo>
                <a:lnTo>
                  <a:pt x="1251408" y="219622"/>
                </a:lnTo>
                <a:lnTo>
                  <a:pt x="1242341" y="225564"/>
                </a:lnTo>
                <a:lnTo>
                  <a:pt x="1238553" y="228012"/>
                </a:lnTo>
                <a:lnTo>
                  <a:pt x="1236914" y="224091"/>
                </a:lnTo>
                <a:close/>
                <a:moveTo>
                  <a:pt x="1204096" y="215655"/>
                </a:moveTo>
                <a:lnTo>
                  <a:pt x="1204543" y="216504"/>
                </a:lnTo>
                <a:lnTo>
                  <a:pt x="1204768" y="216930"/>
                </a:lnTo>
                <a:lnTo>
                  <a:pt x="1207006" y="221179"/>
                </a:lnTo>
                <a:lnTo>
                  <a:pt x="1198655" y="225318"/>
                </a:lnTo>
                <a:lnTo>
                  <a:pt x="1192123" y="228555"/>
                </a:lnTo>
                <a:lnTo>
                  <a:pt x="1189737" y="221743"/>
                </a:lnTo>
                <a:lnTo>
                  <a:pt x="1193930" y="219890"/>
                </a:lnTo>
                <a:close/>
                <a:moveTo>
                  <a:pt x="1545436" y="215029"/>
                </a:moveTo>
                <a:lnTo>
                  <a:pt x="1546107" y="215446"/>
                </a:lnTo>
                <a:lnTo>
                  <a:pt x="1549833" y="220187"/>
                </a:lnTo>
                <a:cubicBezTo>
                  <a:pt x="1558772" y="231716"/>
                  <a:pt x="1565856" y="244573"/>
                  <a:pt x="1570831" y="258287"/>
                </a:cubicBezTo>
                <a:cubicBezTo>
                  <a:pt x="1575563" y="272308"/>
                  <a:pt x="1577965" y="287007"/>
                  <a:pt x="1577946" y="301805"/>
                </a:cubicBezTo>
                <a:cubicBezTo>
                  <a:pt x="1577952" y="316237"/>
                  <a:pt x="1575353" y="330427"/>
                  <a:pt x="1570391" y="343736"/>
                </a:cubicBezTo>
                <a:lnTo>
                  <a:pt x="1564471" y="353713"/>
                </a:lnTo>
                <a:lnTo>
                  <a:pt x="1544286" y="378192"/>
                </a:lnTo>
                <a:lnTo>
                  <a:pt x="1544428" y="378004"/>
                </a:lnTo>
                <a:cubicBezTo>
                  <a:pt x="1563602" y="355032"/>
                  <a:pt x="1573932" y="325965"/>
                  <a:pt x="1573557" y="296047"/>
                </a:cubicBezTo>
                <a:cubicBezTo>
                  <a:pt x="1573346" y="280659"/>
                  <a:pt x="1570591" y="265523"/>
                  <a:pt x="1565498" y="251218"/>
                </a:cubicBezTo>
                <a:close/>
                <a:moveTo>
                  <a:pt x="1282179" y="214172"/>
                </a:moveTo>
                <a:lnTo>
                  <a:pt x="1280142" y="215978"/>
                </a:lnTo>
                <a:lnTo>
                  <a:pt x="1280037" y="215761"/>
                </a:lnTo>
                <a:lnTo>
                  <a:pt x="1281184" y="214910"/>
                </a:lnTo>
                <a:close/>
                <a:moveTo>
                  <a:pt x="1272170" y="213390"/>
                </a:moveTo>
                <a:lnTo>
                  <a:pt x="1272545" y="214168"/>
                </a:lnTo>
                <a:lnTo>
                  <a:pt x="1259906" y="223786"/>
                </a:lnTo>
                <a:lnTo>
                  <a:pt x="1259198" y="222225"/>
                </a:lnTo>
                <a:lnTo>
                  <a:pt x="1259064" y="221930"/>
                </a:lnTo>
                <a:lnTo>
                  <a:pt x="1268325" y="215895"/>
                </a:lnTo>
                <a:close/>
                <a:moveTo>
                  <a:pt x="1303137" y="213331"/>
                </a:moveTo>
                <a:lnTo>
                  <a:pt x="1304615" y="219124"/>
                </a:lnTo>
                <a:lnTo>
                  <a:pt x="1303491" y="216979"/>
                </a:lnTo>
                <a:lnTo>
                  <a:pt x="1302998" y="214052"/>
                </a:lnTo>
                <a:lnTo>
                  <a:pt x="1302990" y="214002"/>
                </a:lnTo>
                <a:lnTo>
                  <a:pt x="1302963" y="213842"/>
                </a:lnTo>
                <a:close/>
                <a:moveTo>
                  <a:pt x="1536661" y="212929"/>
                </a:moveTo>
                <a:lnTo>
                  <a:pt x="1537636" y="214260"/>
                </a:lnTo>
                <a:lnTo>
                  <a:pt x="1539333" y="216461"/>
                </a:lnTo>
                <a:cubicBezTo>
                  <a:pt x="1557683" y="239608"/>
                  <a:pt x="1567813" y="268203"/>
                  <a:pt x="1568120" y="297741"/>
                </a:cubicBezTo>
                <a:cubicBezTo>
                  <a:pt x="1568345" y="326271"/>
                  <a:pt x="1558513" y="353969"/>
                  <a:pt x="1540348" y="375972"/>
                </a:cubicBezTo>
                <a:cubicBezTo>
                  <a:pt x="1540315" y="376367"/>
                  <a:pt x="1540315" y="376763"/>
                  <a:pt x="1540348" y="377158"/>
                </a:cubicBezTo>
                <a:cubicBezTo>
                  <a:pt x="1536623" y="381730"/>
                  <a:pt x="1518190" y="404420"/>
                  <a:pt x="1506504" y="418644"/>
                </a:cubicBezTo>
                <a:cubicBezTo>
                  <a:pt x="1506438" y="418980"/>
                  <a:pt x="1506438" y="419325"/>
                  <a:pt x="1506504" y="419661"/>
                </a:cubicBezTo>
                <a:cubicBezTo>
                  <a:pt x="1498713" y="430836"/>
                  <a:pt x="1352584" y="607791"/>
                  <a:pt x="1264871" y="714130"/>
                </a:cubicBezTo>
                <a:lnTo>
                  <a:pt x="1263494" y="715800"/>
                </a:lnTo>
                <a:lnTo>
                  <a:pt x="1262998" y="715167"/>
                </a:lnTo>
                <a:lnTo>
                  <a:pt x="1264533" y="713285"/>
                </a:lnTo>
                <a:cubicBezTo>
                  <a:pt x="1438607" y="500603"/>
                  <a:pt x="1496518" y="428805"/>
                  <a:pt x="1503292" y="417291"/>
                </a:cubicBezTo>
                <a:cubicBezTo>
                  <a:pt x="1515306" y="403657"/>
                  <a:pt x="1526597" y="389415"/>
                  <a:pt x="1537147" y="374619"/>
                </a:cubicBezTo>
                <a:cubicBezTo>
                  <a:pt x="1555583" y="351470"/>
                  <a:pt x="1565294" y="322580"/>
                  <a:pt x="1564583" y="292999"/>
                </a:cubicBezTo>
                <a:cubicBezTo>
                  <a:pt x="1564273" y="277600"/>
                  <a:pt x="1561440" y="262464"/>
                  <a:pt x="1556292" y="248163"/>
                </a:cubicBezTo>
                <a:close/>
                <a:moveTo>
                  <a:pt x="997268" y="212275"/>
                </a:moveTo>
                <a:lnTo>
                  <a:pt x="997130" y="212461"/>
                </a:lnTo>
                <a:lnTo>
                  <a:pt x="996286" y="213597"/>
                </a:lnTo>
                <a:lnTo>
                  <a:pt x="996272" y="213346"/>
                </a:lnTo>
                <a:lnTo>
                  <a:pt x="996265" y="213223"/>
                </a:lnTo>
                <a:lnTo>
                  <a:pt x="997093" y="212440"/>
                </a:lnTo>
                <a:close/>
                <a:moveTo>
                  <a:pt x="1180085" y="211473"/>
                </a:moveTo>
                <a:lnTo>
                  <a:pt x="1180364" y="212001"/>
                </a:lnTo>
                <a:lnTo>
                  <a:pt x="1180607" y="212461"/>
                </a:lnTo>
                <a:lnTo>
                  <a:pt x="1181993" y="216372"/>
                </a:lnTo>
                <a:lnTo>
                  <a:pt x="1182594" y="218067"/>
                </a:lnTo>
                <a:lnTo>
                  <a:pt x="1182830" y="218733"/>
                </a:lnTo>
                <a:lnTo>
                  <a:pt x="1182397" y="218917"/>
                </a:lnTo>
                <a:lnTo>
                  <a:pt x="1179577" y="220114"/>
                </a:lnTo>
                <a:lnTo>
                  <a:pt x="1171302" y="223627"/>
                </a:lnTo>
                <a:lnTo>
                  <a:pt x="1168290" y="225037"/>
                </a:lnTo>
                <a:lnTo>
                  <a:pt x="1167941" y="223952"/>
                </a:lnTo>
                <a:lnTo>
                  <a:pt x="1167441" y="222400"/>
                </a:lnTo>
                <a:lnTo>
                  <a:pt x="1165700" y="216991"/>
                </a:lnTo>
                <a:lnTo>
                  <a:pt x="1177455" y="212422"/>
                </a:lnTo>
                <a:close/>
                <a:moveTo>
                  <a:pt x="1457868" y="209939"/>
                </a:moveTo>
                <a:lnTo>
                  <a:pt x="1460108" y="213412"/>
                </a:lnTo>
                <a:cubicBezTo>
                  <a:pt x="1465570" y="225796"/>
                  <a:pt x="1469165" y="238921"/>
                  <a:pt x="1470773" y="252359"/>
                </a:cubicBezTo>
                <a:cubicBezTo>
                  <a:pt x="1474317" y="277653"/>
                  <a:pt x="1470001" y="303426"/>
                  <a:pt x="1458414" y="326189"/>
                </a:cubicBezTo>
                <a:lnTo>
                  <a:pt x="1458414" y="327035"/>
                </a:lnTo>
                <a:lnTo>
                  <a:pt x="1458414" y="328052"/>
                </a:lnTo>
                <a:cubicBezTo>
                  <a:pt x="1453978" y="342791"/>
                  <a:pt x="1446922" y="356613"/>
                  <a:pt x="1437591" y="368861"/>
                </a:cubicBezTo>
                <a:lnTo>
                  <a:pt x="1431597" y="384136"/>
                </a:lnTo>
                <a:lnTo>
                  <a:pt x="1428075" y="390662"/>
                </a:lnTo>
                <a:lnTo>
                  <a:pt x="1420287" y="403926"/>
                </a:lnTo>
                <a:lnTo>
                  <a:pt x="1419759" y="404826"/>
                </a:lnTo>
                <a:lnTo>
                  <a:pt x="1390421" y="450254"/>
                </a:lnTo>
                <a:lnTo>
                  <a:pt x="1352350" y="504356"/>
                </a:lnTo>
                <a:lnTo>
                  <a:pt x="1341302" y="519557"/>
                </a:lnTo>
                <a:lnTo>
                  <a:pt x="1292836" y="586245"/>
                </a:lnTo>
                <a:lnTo>
                  <a:pt x="1257098" y="634272"/>
                </a:lnTo>
                <a:lnTo>
                  <a:pt x="1286259" y="594624"/>
                </a:lnTo>
                <a:lnTo>
                  <a:pt x="1294197" y="583832"/>
                </a:lnTo>
                <a:lnTo>
                  <a:pt x="1294238" y="583776"/>
                </a:lnTo>
                <a:lnTo>
                  <a:pt x="1344938" y="513265"/>
                </a:lnTo>
                <a:lnTo>
                  <a:pt x="1352756" y="501900"/>
                </a:lnTo>
                <a:lnTo>
                  <a:pt x="1360840" y="490590"/>
                </a:lnTo>
                <a:cubicBezTo>
                  <a:pt x="1381499" y="460883"/>
                  <a:pt x="1399776" y="433519"/>
                  <a:pt x="1413196" y="411413"/>
                </a:cubicBezTo>
                <a:lnTo>
                  <a:pt x="1418340" y="402238"/>
                </a:lnTo>
                <a:lnTo>
                  <a:pt x="1422311" y="395865"/>
                </a:lnTo>
                <a:lnTo>
                  <a:pt x="1423750" y="392590"/>
                </a:lnTo>
                <a:lnTo>
                  <a:pt x="1427500" y="385901"/>
                </a:lnTo>
                <a:lnTo>
                  <a:pt x="1429372" y="382561"/>
                </a:lnTo>
                <a:cubicBezTo>
                  <a:pt x="1433344" y="374501"/>
                  <a:pt x="1435791" y="368119"/>
                  <a:pt x="1436405" y="363780"/>
                </a:cubicBezTo>
                <a:cubicBezTo>
                  <a:pt x="1445822" y="350683"/>
                  <a:pt x="1452659" y="335915"/>
                  <a:pt x="1456556" y="320262"/>
                </a:cubicBezTo>
                <a:cubicBezTo>
                  <a:pt x="1467619" y="296552"/>
                  <a:pt x="1471447" y="270106"/>
                  <a:pt x="1467562" y="244232"/>
                </a:cubicBezTo>
                <a:close/>
                <a:moveTo>
                  <a:pt x="1526626" y="209632"/>
                </a:moveTo>
                <a:lnTo>
                  <a:pt x="1526801" y="209856"/>
                </a:lnTo>
                <a:lnTo>
                  <a:pt x="1528492" y="212059"/>
                </a:lnTo>
                <a:cubicBezTo>
                  <a:pt x="1537616" y="223371"/>
                  <a:pt x="1544772" y="236135"/>
                  <a:pt x="1549665" y="249819"/>
                </a:cubicBezTo>
                <a:cubicBezTo>
                  <a:pt x="1554594" y="263524"/>
                  <a:pt x="1557281" y="277933"/>
                  <a:pt x="1557624" y="292491"/>
                </a:cubicBezTo>
                <a:cubicBezTo>
                  <a:pt x="1558227" y="320670"/>
                  <a:pt x="1548941" y="348173"/>
                  <a:pt x="1531374" y="370215"/>
                </a:cubicBezTo>
                <a:cubicBezTo>
                  <a:pt x="1531374" y="370215"/>
                  <a:pt x="1531374" y="371739"/>
                  <a:pt x="1531374" y="371739"/>
                </a:cubicBezTo>
                <a:cubicBezTo>
                  <a:pt x="1528492" y="376142"/>
                  <a:pt x="1510400" y="399003"/>
                  <a:pt x="1499054" y="413056"/>
                </a:cubicBezTo>
                <a:lnTo>
                  <a:pt x="1498870" y="413315"/>
                </a:lnTo>
                <a:lnTo>
                  <a:pt x="1494305" y="419580"/>
                </a:lnTo>
                <a:lnTo>
                  <a:pt x="1491465" y="423479"/>
                </a:lnTo>
                <a:lnTo>
                  <a:pt x="1486922" y="429345"/>
                </a:lnTo>
                <a:lnTo>
                  <a:pt x="1484881" y="431941"/>
                </a:lnTo>
                <a:lnTo>
                  <a:pt x="1477731" y="441035"/>
                </a:lnTo>
                <a:lnTo>
                  <a:pt x="1443972" y="483286"/>
                </a:lnTo>
                <a:lnTo>
                  <a:pt x="1443880" y="483402"/>
                </a:lnTo>
                <a:lnTo>
                  <a:pt x="1435847" y="493327"/>
                </a:lnTo>
                <a:lnTo>
                  <a:pt x="1432761" y="497141"/>
                </a:lnTo>
                <a:lnTo>
                  <a:pt x="1433105" y="496711"/>
                </a:lnTo>
                <a:lnTo>
                  <a:pt x="1433124" y="496687"/>
                </a:lnTo>
                <a:lnTo>
                  <a:pt x="1433350" y="496401"/>
                </a:lnTo>
                <a:lnTo>
                  <a:pt x="1459270" y="463628"/>
                </a:lnTo>
                <a:lnTo>
                  <a:pt x="1459294" y="463598"/>
                </a:lnTo>
                <a:lnTo>
                  <a:pt x="1478736" y="438513"/>
                </a:lnTo>
                <a:lnTo>
                  <a:pt x="1482933" y="432860"/>
                </a:lnTo>
                <a:lnTo>
                  <a:pt x="1485956" y="428929"/>
                </a:lnTo>
                <a:lnTo>
                  <a:pt x="1487219" y="427086"/>
                </a:lnTo>
                <a:lnTo>
                  <a:pt x="1491498" y="421323"/>
                </a:lnTo>
                <a:cubicBezTo>
                  <a:pt x="1494632" y="416912"/>
                  <a:pt x="1496646" y="413819"/>
                  <a:pt x="1497535" y="412041"/>
                </a:cubicBezTo>
                <a:cubicBezTo>
                  <a:pt x="1509250" y="398596"/>
                  <a:pt x="1519841" y="384212"/>
                  <a:pt x="1529188" y="369030"/>
                </a:cubicBezTo>
                <a:cubicBezTo>
                  <a:pt x="1546943" y="345942"/>
                  <a:pt x="1556052" y="317364"/>
                  <a:pt x="1554930" y="288258"/>
                </a:cubicBezTo>
                <a:cubicBezTo>
                  <a:pt x="1554407" y="273233"/>
                  <a:pt x="1551550" y="258379"/>
                  <a:pt x="1546461" y="244232"/>
                </a:cubicBezTo>
                <a:close/>
                <a:moveTo>
                  <a:pt x="1246322" y="208400"/>
                </a:moveTo>
                <a:lnTo>
                  <a:pt x="1246823" y="209504"/>
                </a:lnTo>
                <a:lnTo>
                  <a:pt x="1247993" y="212085"/>
                </a:lnTo>
                <a:lnTo>
                  <a:pt x="1234976" y="219458"/>
                </a:lnTo>
                <a:lnTo>
                  <a:pt x="1233068" y="214894"/>
                </a:lnTo>
                <a:close/>
                <a:moveTo>
                  <a:pt x="1222620" y="207939"/>
                </a:moveTo>
                <a:lnTo>
                  <a:pt x="1223872" y="210128"/>
                </a:lnTo>
                <a:lnTo>
                  <a:pt x="1225071" y="212225"/>
                </a:lnTo>
                <a:lnTo>
                  <a:pt x="1211440" y="218982"/>
                </a:lnTo>
                <a:lnTo>
                  <a:pt x="1209309" y="213484"/>
                </a:lnTo>
                <a:close/>
                <a:moveTo>
                  <a:pt x="935515" y="207797"/>
                </a:moveTo>
                <a:lnTo>
                  <a:pt x="933055" y="226884"/>
                </a:lnTo>
                <a:lnTo>
                  <a:pt x="932990" y="227388"/>
                </a:lnTo>
                <a:lnTo>
                  <a:pt x="931347" y="228547"/>
                </a:lnTo>
                <a:lnTo>
                  <a:pt x="923515" y="233375"/>
                </a:lnTo>
                <a:lnTo>
                  <a:pt x="917338" y="237183"/>
                </a:lnTo>
                <a:lnTo>
                  <a:pt x="916958" y="237475"/>
                </a:lnTo>
                <a:lnTo>
                  <a:pt x="915636" y="238489"/>
                </a:lnTo>
                <a:lnTo>
                  <a:pt x="916945" y="228651"/>
                </a:lnTo>
                <a:lnTo>
                  <a:pt x="918271" y="218678"/>
                </a:lnTo>
                <a:lnTo>
                  <a:pt x="925795" y="213535"/>
                </a:lnTo>
                <a:lnTo>
                  <a:pt x="931312" y="210278"/>
                </a:lnTo>
                <a:close/>
                <a:moveTo>
                  <a:pt x="896134" y="207271"/>
                </a:moveTo>
                <a:lnTo>
                  <a:pt x="895484" y="210610"/>
                </a:lnTo>
                <a:lnTo>
                  <a:pt x="893071" y="222997"/>
                </a:lnTo>
                <a:lnTo>
                  <a:pt x="892129" y="227833"/>
                </a:lnTo>
                <a:lnTo>
                  <a:pt x="887892" y="225809"/>
                </a:lnTo>
                <a:lnTo>
                  <a:pt x="884744" y="224304"/>
                </a:lnTo>
                <a:lnTo>
                  <a:pt x="880244" y="222155"/>
                </a:lnTo>
                <a:lnTo>
                  <a:pt x="880699" y="220391"/>
                </a:lnTo>
                <a:lnTo>
                  <a:pt x="881265" y="218203"/>
                </a:lnTo>
                <a:lnTo>
                  <a:pt x="881930" y="217713"/>
                </a:lnTo>
                <a:close/>
                <a:moveTo>
                  <a:pt x="1282761" y="206394"/>
                </a:moveTo>
                <a:lnTo>
                  <a:pt x="1278015" y="210006"/>
                </a:lnTo>
                <a:lnTo>
                  <a:pt x="1277450" y="210435"/>
                </a:lnTo>
                <a:lnTo>
                  <a:pt x="1277324" y="210176"/>
                </a:lnTo>
                <a:lnTo>
                  <a:pt x="1277308" y="210143"/>
                </a:lnTo>
                <a:lnTo>
                  <a:pt x="1277255" y="210034"/>
                </a:lnTo>
                <a:close/>
                <a:moveTo>
                  <a:pt x="1268735" y="206269"/>
                </a:moveTo>
                <a:lnTo>
                  <a:pt x="1269468" y="207789"/>
                </a:lnTo>
                <a:lnTo>
                  <a:pt x="1256501" y="216285"/>
                </a:lnTo>
                <a:lnTo>
                  <a:pt x="1256497" y="216277"/>
                </a:lnTo>
                <a:lnTo>
                  <a:pt x="1256434" y="216137"/>
                </a:lnTo>
                <a:lnTo>
                  <a:pt x="1255356" y="213762"/>
                </a:lnTo>
                <a:close/>
                <a:moveTo>
                  <a:pt x="1154718" y="205963"/>
                </a:moveTo>
                <a:lnTo>
                  <a:pt x="1158628" y="214309"/>
                </a:lnTo>
                <a:lnTo>
                  <a:pt x="1144397" y="220215"/>
                </a:lnTo>
                <a:lnTo>
                  <a:pt x="1143716" y="218465"/>
                </a:lnTo>
                <a:lnTo>
                  <a:pt x="1140808" y="210983"/>
                </a:lnTo>
                <a:close/>
                <a:moveTo>
                  <a:pt x="860974" y="205619"/>
                </a:moveTo>
                <a:lnTo>
                  <a:pt x="858320" y="211682"/>
                </a:lnTo>
                <a:lnTo>
                  <a:pt x="854890" y="210043"/>
                </a:lnTo>
                <a:lnTo>
                  <a:pt x="860607" y="205883"/>
                </a:lnTo>
                <a:close/>
                <a:moveTo>
                  <a:pt x="1198412" y="204866"/>
                </a:moveTo>
                <a:lnTo>
                  <a:pt x="1198477" y="204989"/>
                </a:lnTo>
                <a:lnTo>
                  <a:pt x="1198785" y="205574"/>
                </a:lnTo>
                <a:lnTo>
                  <a:pt x="1201534" y="210792"/>
                </a:lnTo>
                <a:lnTo>
                  <a:pt x="1188076" y="216506"/>
                </a:lnTo>
                <a:lnTo>
                  <a:pt x="1187924" y="216570"/>
                </a:lnTo>
                <a:lnTo>
                  <a:pt x="1186555" y="212662"/>
                </a:lnTo>
                <a:lnTo>
                  <a:pt x="1186038" y="211189"/>
                </a:lnTo>
                <a:lnTo>
                  <a:pt x="1185772" y="210428"/>
                </a:lnTo>
                <a:lnTo>
                  <a:pt x="1185589" y="210079"/>
                </a:lnTo>
                <a:lnTo>
                  <a:pt x="1185486" y="209882"/>
                </a:lnTo>
                <a:lnTo>
                  <a:pt x="1185329" y="209583"/>
                </a:lnTo>
                <a:close/>
                <a:moveTo>
                  <a:pt x="1308314" y="204742"/>
                </a:moveTo>
                <a:lnTo>
                  <a:pt x="1314486" y="231532"/>
                </a:lnTo>
                <a:lnTo>
                  <a:pt x="1314791" y="238553"/>
                </a:lnTo>
                <a:lnTo>
                  <a:pt x="1312589" y="234348"/>
                </a:lnTo>
                <a:lnTo>
                  <a:pt x="1311594" y="232448"/>
                </a:lnTo>
                <a:lnTo>
                  <a:pt x="1311404" y="232087"/>
                </a:lnTo>
                <a:lnTo>
                  <a:pt x="1310931" y="225604"/>
                </a:lnTo>
                <a:lnTo>
                  <a:pt x="1306419" y="207555"/>
                </a:lnTo>
                <a:lnTo>
                  <a:pt x="1308034" y="205157"/>
                </a:lnTo>
                <a:close/>
                <a:moveTo>
                  <a:pt x="1447893" y="204201"/>
                </a:moveTo>
                <a:lnTo>
                  <a:pt x="1450798" y="208671"/>
                </a:lnTo>
                <a:cubicBezTo>
                  <a:pt x="1456255" y="220888"/>
                  <a:pt x="1459907" y="233837"/>
                  <a:pt x="1461630" y="247110"/>
                </a:cubicBezTo>
                <a:cubicBezTo>
                  <a:pt x="1465486" y="272139"/>
                  <a:pt x="1461710" y="297748"/>
                  <a:pt x="1450798" y="320600"/>
                </a:cubicBezTo>
                <a:lnTo>
                  <a:pt x="1450798" y="321448"/>
                </a:lnTo>
                <a:lnTo>
                  <a:pt x="1450798" y="322294"/>
                </a:lnTo>
                <a:cubicBezTo>
                  <a:pt x="1446871" y="337062"/>
                  <a:pt x="1440206" y="350961"/>
                  <a:pt x="1431155" y="363272"/>
                </a:cubicBezTo>
                <a:lnTo>
                  <a:pt x="1418835" y="391264"/>
                </a:lnTo>
                <a:lnTo>
                  <a:pt x="1413390" y="400886"/>
                </a:lnTo>
                <a:lnTo>
                  <a:pt x="1384374" y="447109"/>
                </a:lnTo>
                <a:lnTo>
                  <a:pt x="1384373" y="447111"/>
                </a:lnTo>
                <a:lnTo>
                  <a:pt x="1384369" y="447117"/>
                </a:lnTo>
                <a:lnTo>
                  <a:pt x="1346801" y="501546"/>
                </a:lnTo>
                <a:lnTo>
                  <a:pt x="1288083" y="583610"/>
                </a:lnTo>
                <a:lnTo>
                  <a:pt x="1288066" y="583634"/>
                </a:lnTo>
                <a:lnTo>
                  <a:pt x="1242298" y="645907"/>
                </a:lnTo>
                <a:lnTo>
                  <a:pt x="1275004" y="600991"/>
                </a:lnTo>
                <a:lnTo>
                  <a:pt x="1289310" y="581345"/>
                </a:lnTo>
                <a:lnTo>
                  <a:pt x="1289340" y="581302"/>
                </a:lnTo>
                <a:lnTo>
                  <a:pt x="1339433" y="510663"/>
                </a:lnTo>
                <a:lnTo>
                  <a:pt x="1347211" y="499145"/>
                </a:lnTo>
                <a:lnTo>
                  <a:pt x="1355146" y="487881"/>
                </a:lnTo>
                <a:lnTo>
                  <a:pt x="1383701" y="445112"/>
                </a:lnTo>
                <a:lnTo>
                  <a:pt x="1383705" y="445105"/>
                </a:lnTo>
                <a:lnTo>
                  <a:pt x="1383708" y="445101"/>
                </a:lnTo>
                <a:lnTo>
                  <a:pt x="1406917" y="407847"/>
                </a:lnTo>
                <a:lnTo>
                  <a:pt x="1411542" y="399314"/>
                </a:lnTo>
                <a:lnTo>
                  <a:pt x="1412018" y="398436"/>
                </a:lnTo>
                <a:lnTo>
                  <a:pt x="1415945" y="391963"/>
                </a:lnTo>
                <a:lnTo>
                  <a:pt x="1417378" y="388547"/>
                </a:lnTo>
                <a:lnTo>
                  <a:pt x="1422949" y="378269"/>
                </a:lnTo>
                <a:cubicBezTo>
                  <a:pt x="1426893" y="369929"/>
                  <a:pt x="1429335" y="363230"/>
                  <a:pt x="1429970" y="358531"/>
                </a:cubicBezTo>
                <a:cubicBezTo>
                  <a:pt x="1439032" y="345316"/>
                  <a:pt x="1445469" y="330486"/>
                  <a:pt x="1448936" y="314844"/>
                </a:cubicBezTo>
                <a:cubicBezTo>
                  <a:pt x="1459192" y="291076"/>
                  <a:pt x="1462424" y="264868"/>
                  <a:pt x="1458249" y="239320"/>
                </a:cubicBezTo>
                <a:close/>
                <a:moveTo>
                  <a:pt x="1515886" y="203350"/>
                </a:moveTo>
                <a:lnTo>
                  <a:pt x="1515988" y="203423"/>
                </a:lnTo>
                <a:lnTo>
                  <a:pt x="1517681" y="205793"/>
                </a:lnTo>
                <a:lnTo>
                  <a:pt x="1519543" y="207995"/>
                </a:lnTo>
                <a:cubicBezTo>
                  <a:pt x="1528628" y="219222"/>
                  <a:pt x="1535833" y="231862"/>
                  <a:pt x="1540855" y="245417"/>
                </a:cubicBezTo>
                <a:cubicBezTo>
                  <a:pt x="1545843" y="259060"/>
                  <a:pt x="1548643" y="273405"/>
                  <a:pt x="1549156" y="287921"/>
                </a:cubicBezTo>
                <a:cubicBezTo>
                  <a:pt x="1549956" y="316123"/>
                  <a:pt x="1540778" y="343707"/>
                  <a:pt x="1523269" y="365814"/>
                </a:cubicBezTo>
                <a:lnTo>
                  <a:pt x="1523269" y="366829"/>
                </a:lnTo>
                <a:cubicBezTo>
                  <a:pt x="1521069" y="371062"/>
                  <a:pt x="1504135" y="393076"/>
                  <a:pt x="1492279" y="407977"/>
                </a:cubicBezTo>
                <a:lnTo>
                  <a:pt x="1492279" y="408824"/>
                </a:lnTo>
                <a:lnTo>
                  <a:pt x="1492157" y="409014"/>
                </a:lnTo>
                <a:lnTo>
                  <a:pt x="1485387" y="419074"/>
                </a:lnTo>
                <a:lnTo>
                  <a:pt x="1481205" y="424693"/>
                </a:lnTo>
                <a:lnTo>
                  <a:pt x="1472094" y="436646"/>
                </a:lnTo>
                <a:lnTo>
                  <a:pt x="1439084" y="478869"/>
                </a:lnTo>
                <a:lnTo>
                  <a:pt x="1408584" y="517127"/>
                </a:lnTo>
                <a:lnTo>
                  <a:pt x="1406653" y="519548"/>
                </a:lnTo>
                <a:lnTo>
                  <a:pt x="1405861" y="520542"/>
                </a:lnTo>
                <a:lnTo>
                  <a:pt x="1379357" y="553454"/>
                </a:lnTo>
                <a:lnTo>
                  <a:pt x="1371195" y="563589"/>
                </a:lnTo>
                <a:lnTo>
                  <a:pt x="1394514" y="534275"/>
                </a:lnTo>
                <a:cubicBezTo>
                  <a:pt x="1406455" y="519204"/>
                  <a:pt x="1417329" y="505412"/>
                  <a:pt x="1427113" y="492919"/>
                </a:cubicBezTo>
                <a:lnTo>
                  <a:pt x="1430783" y="488193"/>
                </a:lnTo>
                <a:lnTo>
                  <a:pt x="1434246" y="483792"/>
                </a:lnTo>
                <a:lnTo>
                  <a:pt x="1439871" y="476488"/>
                </a:lnTo>
                <a:lnTo>
                  <a:pt x="1449850" y="463637"/>
                </a:lnTo>
                <a:lnTo>
                  <a:pt x="1453179" y="459349"/>
                </a:lnTo>
                <a:lnTo>
                  <a:pt x="1459013" y="451631"/>
                </a:lnTo>
                <a:lnTo>
                  <a:pt x="1463721" y="445519"/>
                </a:lnTo>
                <a:lnTo>
                  <a:pt x="1466611" y="441582"/>
                </a:lnTo>
                <a:lnTo>
                  <a:pt x="1472587" y="433676"/>
                </a:lnTo>
                <a:lnTo>
                  <a:pt x="1474109" y="431546"/>
                </a:lnTo>
                <a:lnTo>
                  <a:pt x="1478989" y="424717"/>
                </a:lnTo>
                <a:lnTo>
                  <a:pt x="1482695" y="419668"/>
                </a:lnTo>
                <a:lnTo>
                  <a:pt x="1483361" y="418599"/>
                </a:lnTo>
                <a:lnTo>
                  <a:pt x="1485213" y="416007"/>
                </a:lnTo>
                <a:cubicBezTo>
                  <a:pt x="1488277" y="411464"/>
                  <a:pt x="1490190" y="408273"/>
                  <a:pt x="1490931" y="406452"/>
                </a:cubicBezTo>
                <a:cubicBezTo>
                  <a:pt x="1502586" y="392931"/>
                  <a:pt x="1512800" y="378234"/>
                  <a:pt x="1521411" y="362595"/>
                </a:cubicBezTo>
                <a:cubicBezTo>
                  <a:pt x="1538328" y="339436"/>
                  <a:pt x="1546759" y="311149"/>
                  <a:pt x="1545276" y="282500"/>
                </a:cubicBezTo>
                <a:cubicBezTo>
                  <a:pt x="1544720" y="267556"/>
                  <a:pt x="1541747" y="252803"/>
                  <a:pt x="1536470" y="238813"/>
                </a:cubicBezTo>
                <a:lnTo>
                  <a:pt x="1516143" y="203793"/>
                </a:lnTo>
                <a:close/>
                <a:moveTo>
                  <a:pt x="1312953" y="202079"/>
                </a:moveTo>
                <a:lnTo>
                  <a:pt x="1316117" y="206191"/>
                </a:lnTo>
                <a:lnTo>
                  <a:pt x="1317434" y="207903"/>
                </a:lnTo>
                <a:lnTo>
                  <a:pt x="1323459" y="237290"/>
                </a:lnTo>
                <a:lnTo>
                  <a:pt x="1323459" y="255101"/>
                </a:lnTo>
                <a:lnTo>
                  <a:pt x="1320355" y="249175"/>
                </a:lnTo>
                <a:lnTo>
                  <a:pt x="1319565" y="230517"/>
                </a:lnTo>
                <a:close/>
                <a:moveTo>
                  <a:pt x="795340" y="201103"/>
                </a:moveTo>
                <a:lnTo>
                  <a:pt x="790616" y="210462"/>
                </a:lnTo>
                <a:lnTo>
                  <a:pt x="777042" y="237352"/>
                </a:lnTo>
                <a:lnTo>
                  <a:pt x="767570" y="245330"/>
                </a:lnTo>
                <a:lnTo>
                  <a:pt x="761083" y="250794"/>
                </a:lnTo>
                <a:lnTo>
                  <a:pt x="759377" y="252440"/>
                </a:lnTo>
                <a:lnTo>
                  <a:pt x="757928" y="253838"/>
                </a:lnTo>
                <a:lnTo>
                  <a:pt x="770227" y="227706"/>
                </a:lnTo>
                <a:lnTo>
                  <a:pt x="779490" y="214519"/>
                </a:lnTo>
                <a:close/>
                <a:moveTo>
                  <a:pt x="1438873" y="200311"/>
                </a:moveTo>
                <a:lnTo>
                  <a:pt x="1440808" y="203421"/>
                </a:lnTo>
                <a:cubicBezTo>
                  <a:pt x="1446337" y="215537"/>
                  <a:pt x="1450153" y="228358"/>
                  <a:pt x="1452153" y="241523"/>
                </a:cubicBezTo>
                <a:cubicBezTo>
                  <a:pt x="1456057" y="266239"/>
                  <a:pt x="1452831" y="291560"/>
                  <a:pt x="1442840" y="314504"/>
                </a:cubicBezTo>
                <a:lnTo>
                  <a:pt x="1442840" y="315352"/>
                </a:lnTo>
                <a:lnTo>
                  <a:pt x="1442840" y="316198"/>
                </a:lnTo>
                <a:cubicBezTo>
                  <a:pt x="1439558" y="331000"/>
                  <a:pt x="1433339" y="344991"/>
                  <a:pt x="1424552" y="357347"/>
                </a:cubicBezTo>
                <a:lnTo>
                  <a:pt x="1419104" y="370341"/>
                </a:lnTo>
                <a:lnTo>
                  <a:pt x="1424721" y="353622"/>
                </a:lnTo>
                <a:cubicBezTo>
                  <a:pt x="1433290" y="340369"/>
                  <a:pt x="1439055" y="325499"/>
                  <a:pt x="1441654" y="309933"/>
                </a:cubicBezTo>
                <a:cubicBezTo>
                  <a:pt x="1451171" y="286141"/>
                  <a:pt x="1453925" y="260180"/>
                  <a:pt x="1449613" y="234918"/>
                </a:cubicBezTo>
                <a:close/>
                <a:moveTo>
                  <a:pt x="1241200" y="200199"/>
                </a:moveTo>
                <a:lnTo>
                  <a:pt x="1243299" y="203191"/>
                </a:lnTo>
                <a:lnTo>
                  <a:pt x="1242002" y="203834"/>
                </a:lnTo>
                <a:lnTo>
                  <a:pt x="1230771" y="209400"/>
                </a:lnTo>
                <a:lnTo>
                  <a:pt x="1229042" y="205264"/>
                </a:lnTo>
                <a:close/>
                <a:moveTo>
                  <a:pt x="1264729" y="199689"/>
                </a:moveTo>
                <a:lnTo>
                  <a:pt x="1266354" y="201845"/>
                </a:lnTo>
                <a:lnTo>
                  <a:pt x="1256419" y="207332"/>
                </a:lnTo>
                <a:lnTo>
                  <a:pt x="1255028" y="208100"/>
                </a:lnTo>
                <a:lnTo>
                  <a:pt x="1253966" y="208701"/>
                </a:lnTo>
                <a:lnTo>
                  <a:pt x="1253439" y="209000"/>
                </a:lnTo>
                <a:lnTo>
                  <a:pt x="1253244" y="209110"/>
                </a:lnTo>
                <a:lnTo>
                  <a:pt x="1251746" y="205809"/>
                </a:lnTo>
                <a:lnTo>
                  <a:pt x="1261171" y="201367"/>
                </a:lnTo>
                <a:close/>
                <a:moveTo>
                  <a:pt x="1173566" y="199161"/>
                </a:moveTo>
                <a:lnTo>
                  <a:pt x="1174668" y="201242"/>
                </a:lnTo>
                <a:lnTo>
                  <a:pt x="1177136" y="205903"/>
                </a:lnTo>
                <a:lnTo>
                  <a:pt x="1177695" y="206959"/>
                </a:lnTo>
                <a:lnTo>
                  <a:pt x="1167489" y="210632"/>
                </a:lnTo>
                <a:lnTo>
                  <a:pt x="1164106" y="212036"/>
                </a:lnTo>
                <a:lnTo>
                  <a:pt x="1163990" y="211677"/>
                </a:lnTo>
                <a:lnTo>
                  <a:pt x="1160316" y="203943"/>
                </a:lnTo>
                <a:lnTo>
                  <a:pt x="1170331" y="200329"/>
                </a:lnTo>
                <a:lnTo>
                  <a:pt x="1173365" y="199233"/>
                </a:lnTo>
                <a:close/>
                <a:moveTo>
                  <a:pt x="953281" y="198441"/>
                </a:moveTo>
                <a:lnTo>
                  <a:pt x="952196" y="215693"/>
                </a:lnTo>
                <a:lnTo>
                  <a:pt x="950998" y="216432"/>
                </a:lnTo>
                <a:lnTo>
                  <a:pt x="943396" y="220046"/>
                </a:lnTo>
                <a:lnTo>
                  <a:pt x="939344" y="222904"/>
                </a:lnTo>
                <a:lnTo>
                  <a:pt x="939660" y="220463"/>
                </a:lnTo>
                <a:lnTo>
                  <a:pt x="941777" y="204101"/>
                </a:lnTo>
                <a:lnTo>
                  <a:pt x="944611" y="202428"/>
                </a:lnTo>
                <a:lnTo>
                  <a:pt x="945624" y="201830"/>
                </a:lnTo>
                <a:close/>
                <a:moveTo>
                  <a:pt x="1217088" y="198268"/>
                </a:moveTo>
                <a:lnTo>
                  <a:pt x="1219813" y="203032"/>
                </a:lnTo>
                <a:lnTo>
                  <a:pt x="1207314" y="208338"/>
                </a:lnTo>
                <a:lnTo>
                  <a:pt x="1207193" y="208027"/>
                </a:lnTo>
                <a:lnTo>
                  <a:pt x="1206594" y="206482"/>
                </a:lnTo>
                <a:lnTo>
                  <a:pt x="1204984" y="203750"/>
                </a:lnTo>
                <a:lnTo>
                  <a:pt x="1204375" y="202717"/>
                </a:lnTo>
                <a:lnTo>
                  <a:pt x="1212704" y="199714"/>
                </a:lnTo>
                <a:lnTo>
                  <a:pt x="1214189" y="199224"/>
                </a:lnTo>
                <a:close/>
                <a:moveTo>
                  <a:pt x="1497723" y="198155"/>
                </a:moveTo>
                <a:lnTo>
                  <a:pt x="1497867" y="198342"/>
                </a:lnTo>
                <a:lnTo>
                  <a:pt x="1499733" y="200713"/>
                </a:lnTo>
                <a:cubicBezTo>
                  <a:pt x="1508859" y="211549"/>
                  <a:pt x="1516076" y="223860"/>
                  <a:pt x="1521069" y="237119"/>
                </a:cubicBezTo>
                <a:cubicBezTo>
                  <a:pt x="1525777" y="250625"/>
                  <a:pt x="1528292" y="264806"/>
                  <a:pt x="1528492" y="279113"/>
                </a:cubicBezTo>
                <a:cubicBezTo>
                  <a:pt x="1530172" y="306322"/>
                  <a:pt x="1522618" y="333298"/>
                  <a:pt x="1507013" y="355652"/>
                </a:cubicBezTo>
                <a:cubicBezTo>
                  <a:pt x="1498591" y="370797"/>
                  <a:pt x="1488965" y="385236"/>
                  <a:pt x="1478223" y="398833"/>
                </a:cubicBezTo>
                <a:lnTo>
                  <a:pt x="1478223" y="399679"/>
                </a:lnTo>
                <a:lnTo>
                  <a:pt x="1478141" y="399834"/>
                </a:lnTo>
                <a:lnTo>
                  <a:pt x="1471924" y="410655"/>
                </a:lnTo>
                <a:lnTo>
                  <a:pt x="1467958" y="416448"/>
                </a:lnTo>
                <a:lnTo>
                  <a:pt x="1459269" y="428624"/>
                </a:lnTo>
                <a:lnTo>
                  <a:pt x="1427394" y="471349"/>
                </a:lnTo>
                <a:lnTo>
                  <a:pt x="1386142" y="524561"/>
                </a:lnTo>
                <a:lnTo>
                  <a:pt x="1333158" y="591924"/>
                </a:lnTo>
                <a:lnTo>
                  <a:pt x="1321332" y="606960"/>
                </a:lnTo>
                <a:lnTo>
                  <a:pt x="1321307" y="606991"/>
                </a:lnTo>
                <a:lnTo>
                  <a:pt x="1314987" y="614931"/>
                </a:lnTo>
                <a:lnTo>
                  <a:pt x="1275644" y="664355"/>
                </a:lnTo>
                <a:lnTo>
                  <a:pt x="1307336" y="624025"/>
                </a:lnTo>
                <a:lnTo>
                  <a:pt x="1335297" y="588442"/>
                </a:lnTo>
                <a:cubicBezTo>
                  <a:pt x="1354938" y="563318"/>
                  <a:pt x="1373404" y="539561"/>
                  <a:pt x="1390115" y="517837"/>
                </a:cubicBezTo>
                <a:lnTo>
                  <a:pt x="1398083" y="507328"/>
                </a:lnTo>
                <a:lnTo>
                  <a:pt x="1403620" y="500174"/>
                </a:lnTo>
                <a:lnTo>
                  <a:pt x="1406221" y="496814"/>
                </a:lnTo>
                <a:cubicBezTo>
                  <a:pt x="1426859" y="469753"/>
                  <a:pt x="1444036" y="446697"/>
                  <a:pt x="1456381" y="429221"/>
                </a:cubicBezTo>
                <a:lnTo>
                  <a:pt x="1461205" y="422069"/>
                </a:lnTo>
                <a:lnTo>
                  <a:pt x="1464708" y="417185"/>
                </a:lnTo>
                <a:lnTo>
                  <a:pt x="1466022" y="414925"/>
                </a:lnTo>
                <a:lnTo>
                  <a:pt x="1468832" y="410759"/>
                </a:lnTo>
                <a:lnTo>
                  <a:pt x="1471105" y="407389"/>
                </a:lnTo>
                <a:cubicBezTo>
                  <a:pt x="1474691" y="401638"/>
                  <a:pt x="1476897" y="397479"/>
                  <a:pt x="1477553" y="395108"/>
                </a:cubicBezTo>
                <a:cubicBezTo>
                  <a:pt x="1488451" y="381962"/>
                  <a:pt x="1497772" y="367583"/>
                  <a:pt x="1505324" y="352267"/>
                </a:cubicBezTo>
                <a:cubicBezTo>
                  <a:pt x="1520949" y="328920"/>
                  <a:pt x="1528383" y="301050"/>
                  <a:pt x="1526479" y="273019"/>
                </a:cubicBezTo>
                <a:cubicBezTo>
                  <a:pt x="1525503" y="258379"/>
                  <a:pt x="1522259" y="243981"/>
                  <a:pt x="1516839" y="230347"/>
                </a:cubicBezTo>
                <a:close/>
                <a:moveTo>
                  <a:pt x="1283634" y="197925"/>
                </a:moveTo>
                <a:lnTo>
                  <a:pt x="1283654" y="198493"/>
                </a:lnTo>
                <a:lnTo>
                  <a:pt x="1274548" y="204460"/>
                </a:lnTo>
                <a:lnTo>
                  <a:pt x="1273996" y="203323"/>
                </a:lnTo>
                <a:close/>
                <a:moveTo>
                  <a:pt x="1428662" y="196082"/>
                </a:moveTo>
                <a:lnTo>
                  <a:pt x="1431325" y="200036"/>
                </a:lnTo>
                <a:cubicBezTo>
                  <a:pt x="1436986" y="211949"/>
                  <a:pt x="1440918" y="224607"/>
                  <a:pt x="1443009" y="237627"/>
                </a:cubicBezTo>
                <a:cubicBezTo>
                  <a:pt x="1447222" y="262095"/>
                  <a:pt x="1444524" y="287252"/>
                  <a:pt x="1435219" y="310273"/>
                </a:cubicBezTo>
                <a:lnTo>
                  <a:pt x="1435219" y="311119"/>
                </a:lnTo>
                <a:cubicBezTo>
                  <a:pt x="1432515" y="325867"/>
                  <a:pt x="1426746" y="339887"/>
                  <a:pt x="1418286" y="352267"/>
                </a:cubicBezTo>
                <a:lnTo>
                  <a:pt x="1410241" y="374547"/>
                </a:lnTo>
                <a:lnTo>
                  <a:pt x="1406783" y="381030"/>
                </a:lnTo>
                <a:lnTo>
                  <a:pt x="1404364" y="385566"/>
                </a:lnTo>
                <a:lnTo>
                  <a:pt x="1391831" y="408226"/>
                </a:lnTo>
                <a:lnTo>
                  <a:pt x="1381812" y="424523"/>
                </a:lnTo>
                <a:lnTo>
                  <a:pt x="1365424" y="450486"/>
                </a:lnTo>
                <a:lnTo>
                  <a:pt x="1357206" y="462952"/>
                </a:lnTo>
                <a:lnTo>
                  <a:pt x="1352588" y="469956"/>
                </a:lnTo>
                <a:lnTo>
                  <a:pt x="1337004" y="493124"/>
                </a:lnTo>
                <a:lnTo>
                  <a:pt x="1316231" y="522999"/>
                </a:lnTo>
                <a:lnTo>
                  <a:pt x="1318888" y="518623"/>
                </a:lnTo>
                <a:lnTo>
                  <a:pt x="1327131" y="506658"/>
                </a:lnTo>
                <a:lnTo>
                  <a:pt x="1336693" y="492123"/>
                </a:lnTo>
                <a:lnTo>
                  <a:pt x="1342531" y="483584"/>
                </a:lnTo>
                <a:lnTo>
                  <a:pt x="1346106" y="477814"/>
                </a:lnTo>
                <a:lnTo>
                  <a:pt x="1360552" y="455854"/>
                </a:lnTo>
                <a:cubicBezTo>
                  <a:pt x="1370876" y="439678"/>
                  <a:pt x="1380241" y="424426"/>
                  <a:pt x="1388222" y="410592"/>
                </a:cubicBezTo>
                <a:lnTo>
                  <a:pt x="1390890" y="405528"/>
                </a:lnTo>
                <a:lnTo>
                  <a:pt x="1391845" y="403986"/>
                </a:lnTo>
                <a:lnTo>
                  <a:pt x="1393333" y="401584"/>
                </a:lnTo>
                <a:lnTo>
                  <a:pt x="1402280" y="383905"/>
                </a:lnTo>
                <a:lnTo>
                  <a:pt x="1407586" y="373834"/>
                </a:lnTo>
                <a:lnTo>
                  <a:pt x="1407998" y="372608"/>
                </a:lnTo>
                <a:lnTo>
                  <a:pt x="1408795" y="371032"/>
                </a:lnTo>
                <a:lnTo>
                  <a:pt x="1409113" y="370403"/>
                </a:lnTo>
                <a:cubicBezTo>
                  <a:pt x="1413005" y="361447"/>
                  <a:pt x="1415429" y="354044"/>
                  <a:pt x="1416085" y="348541"/>
                </a:cubicBezTo>
                <a:cubicBezTo>
                  <a:pt x="1424808" y="335366"/>
                  <a:pt x="1430584" y="320464"/>
                  <a:pt x="1433018" y="304852"/>
                </a:cubicBezTo>
                <a:cubicBezTo>
                  <a:pt x="1441941" y="280893"/>
                  <a:pt x="1444106" y="254944"/>
                  <a:pt x="1439283" y="229839"/>
                </a:cubicBezTo>
                <a:close/>
                <a:moveTo>
                  <a:pt x="915487" y="195570"/>
                </a:moveTo>
                <a:lnTo>
                  <a:pt x="915054" y="198833"/>
                </a:lnTo>
                <a:lnTo>
                  <a:pt x="912978" y="214445"/>
                </a:lnTo>
                <a:lnTo>
                  <a:pt x="909220" y="216675"/>
                </a:lnTo>
                <a:lnTo>
                  <a:pt x="898250" y="224900"/>
                </a:lnTo>
                <a:lnTo>
                  <a:pt x="899013" y="220996"/>
                </a:lnTo>
                <a:lnTo>
                  <a:pt x="901119" y="210216"/>
                </a:lnTo>
                <a:lnTo>
                  <a:pt x="902579" y="202742"/>
                </a:lnTo>
                <a:close/>
                <a:moveTo>
                  <a:pt x="1314810" y="195103"/>
                </a:moveTo>
                <a:lnTo>
                  <a:pt x="1314898" y="195535"/>
                </a:lnTo>
                <a:lnTo>
                  <a:pt x="1314908" y="195581"/>
                </a:lnTo>
                <a:lnTo>
                  <a:pt x="1314820" y="195424"/>
                </a:lnTo>
                <a:lnTo>
                  <a:pt x="1314813" y="195412"/>
                </a:lnTo>
                <a:lnTo>
                  <a:pt x="1314717" y="195241"/>
                </a:lnTo>
                <a:lnTo>
                  <a:pt x="1314733" y="195217"/>
                </a:lnTo>
                <a:close/>
                <a:moveTo>
                  <a:pt x="1192427" y="193505"/>
                </a:moveTo>
                <a:lnTo>
                  <a:pt x="1193364" y="195283"/>
                </a:lnTo>
                <a:lnTo>
                  <a:pt x="1196037" y="200358"/>
                </a:lnTo>
                <a:lnTo>
                  <a:pt x="1192026" y="201801"/>
                </a:lnTo>
                <a:lnTo>
                  <a:pt x="1182962" y="205064"/>
                </a:lnTo>
                <a:lnTo>
                  <a:pt x="1178910" y="197331"/>
                </a:lnTo>
                <a:lnTo>
                  <a:pt x="1181525" y="196591"/>
                </a:lnTo>
                <a:lnTo>
                  <a:pt x="1188018" y="194753"/>
                </a:lnTo>
                <a:close/>
                <a:moveTo>
                  <a:pt x="1259398" y="192618"/>
                </a:moveTo>
                <a:lnTo>
                  <a:pt x="1261155" y="194949"/>
                </a:lnTo>
                <a:lnTo>
                  <a:pt x="1248969" y="200572"/>
                </a:lnTo>
                <a:lnTo>
                  <a:pt x="1248352" y="199694"/>
                </a:lnTo>
                <a:lnTo>
                  <a:pt x="1248077" y="199303"/>
                </a:lnTo>
                <a:lnTo>
                  <a:pt x="1247007" y="197780"/>
                </a:lnTo>
                <a:close/>
                <a:moveTo>
                  <a:pt x="1148302" y="192267"/>
                </a:moveTo>
                <a:lnTo>
                  <a:pt x="1152010" y="200183"/>
                </a:lnTo>
                <a:lnTo>
                  <a:pt x="1147840" y="201708"/>
                </a:lnTo>
                <a:lnTo>
                  <a:pt x="1138527" y="205115"/>
                </a:lnTo>
                <a:lnTo>
                  <a:pt x="1138195" y="204261"/>
                </a:lnTo>
                <a:lnTo>
                  <a:pt x="1135155" y="196441"/>
                </a:lnTo>
                <a:close/>
                <a:moveTo>
                  <a:pt x="1235569" y="192172"/>
                </a:moveTo>
                <a:lnTo>
                  <a:pt x="1237823" y="195385"/>
                </a:lnTo>
                <a:lnTo>
                  <a:pt x="1226081" y="200370"/>
                </a:lnTo>
                <a:lnTo>
                  <a:pt x="1226063" y="200342"/>
                </a:lnTo>
                <a:lnTo>
                  <a:pt x="1223389" y="196190"/>
                </a:lnTo>
                <a:lnTo>
                  <a:pt x="1229373" y="194216"/>
                </a:lnTo>
                <a:close/>
                <a:moveTo>
                  <a:pt x="1281518" y="192045"/>
                </a:moveTo>
                <a:lnTo>
                  <a:pt x="1281634" y="192186"/>
                </a:lnTo>
                <a:lnTo>
                  <a:pt x="1282182" y="192856"/>
                </a:lnTo>
                <a:lnTo>
                  <a:pt x="1282322" y="193027"/>
                </a:lnTo>
                <a:lnTo>
                  <a:pt x="1271814" y="198830"/>
                </a:lnTo>
                <a:lnTo>
                  <a:pt x="1271801" y="198805"/>
                </a:lnTo>
                <a:lnTo>
                  <a:pt x="1271792" y="198786"/>
                </a:lnTo>
                <a:lnTo>
                  <a:pt x="1270847" y="197559"/>
                </a:lnTo>
                <a:lnTo>
                  <a:pt x="1270442" y="197033"/>
                </a:lnTo>
                <a:close/>
                <a:moveTo>
                  <a:pt x="1485814" y="191741"/>
                </a:moveTo>
                <a:lnTo>
                  <a:pt x="1486353" y="192077"/>
                </a:lnTo>
                <a:lnTo>
                  <a:pt x="1488216" y="194109"/>
                </a:lnTo>
                <a:lnTo>
                  <a:pt x="1490079" y="196481"/>
                </a:lnTo>
                <a:lnTo>
                  <a:pt x="1498022" y="211434"/>
                </a:lnTo>
                <a:close/>
                <a:moveTo>
                  <a:pt x="971010" y="190593"/>
                </a:moveTo>
                <a:lnTo>
                  <a:pt x="970993" y="198135"/>
                </a:lnTo>
                <a:lnTo>
                  <a:pt x="970989" y="200035"/>
                </a:lnTo>
                <a:lnTo>
                  <a:pt x="970587" y="200484"/>
                </a:lnTo>
                <a:lnTo>
                  <a:pt x="964755" y="206992"/>
                </a:lnTo>
                <a:lnTo>
                  <a:pt x="961304" y="210079"/>
                </a:lnTo>
                <a:lnTo>
                  <a:pt x="958863" y="211583"/>
                </a:lnTo>
                <a:lnTo>
                  <a:pt x="959246" y="205513"/>
                </a:lnTo>
                <a:lnTo>
                  <a:pt x="959598" y="199940"/>
                </a:lnTo>
                <a:lnTo>
                  <a:pt x="959877" y="195521"/>
                </a:lnTo>
                <a:close/>
                <a:moveTo>
                  <a:pt x="1418158" y="190197"/>
                </a:moveTo>
                <a:lnTo>
                  <a:pt x="1421672" y="195295"/>
                </a:lnTo>
                <a:cubicBezTo>
                  <a:pt x="1427235" y="207140"/>
                  <a:pt x="1431219" y="219664"/>
                  <a:pt x="1433527" y="232548"/>
                </a:cubicBezTo>
                <a:cubicBezTo>
                  <a:pt x="1438053" y="256770"/>
                  <a:pt x="1435887" y="281769"/>
                  <a:pt x="1427262" y="304852"/>
                </a:cubicBezTo>
                <a:cubicBezTo>
                  <a:pt x="1424999" y="319927"/>
                  <a:pt x="1419450" y="334324"/>
                  <a:pt x="1411006" y="347017"/>
                </a:cubicBezTo>
                <a:lnTo>
                  <a:pt x="1398671" y="379210"/>
                </a:lnTo>
                <a:lnTo>
                  <a:pt x="1393335" y="389656"/>
                </a:lnTo>
                <a:lnTo>
                  <a:pt x="1365097" y="438409"/>
                </a:lnTo>
                <a:lnTo>
                  <a:pt x="1343296" y="472233"/>
                </a:lnTo>
                <a:lnTo>
                  <a:pt x="1342536" y="473412"/>
                </a:lnTo>
                <a:lnTo>
                  <a:pt x="1343115" y="471956"/>
                </a:lnTo>
                <a:lnTo>
                  <a:pt x="1344326" y="468913"/>
                </a:lnTo>
                <a:lnTo>
                  <a:pt x="1361061" y="441394"/>
                </a:lnTo>
                <a:lnTo>
                  <a:pt x="1386567" y="399453"/>
                </a:lnTo>
                <a:cubicBezTo>
                  <a:pt x="1399924" y="374958"/>
                  <a:pt x="1408591" y="355231"/>
                  <a:pt x="1409988" y="343293"/>
                </a:cubicBezTo>
                <a:cubicBezTo>
                  <a:pt x="1418184" y="330025"/>
                  <a:pt x="1423332" y="315103"/>
                  <a:pt x="1425060" y="299604"/>
                </a:cubicBezTo>
                <a:cubicBezTo>
                  <a:pt x="1433137" y="275730"/>
                  <a:pt x="1434772" y="250146"/>
                  <a:pt x="1429801" y="225437"/>
                </a:cubicBezTo>
                <a:close/>
                <a:moveTo>
                  <a:pt x="883695" y="189270"/>
                </a:moveTo>
                <a:lnTo>
                  <a:pt x="880521" y="201622"/>
                </a:lnTo>
                <a:lnTo>
                  <a:pt x="880243" y="202705"/>
                </a:lnTo>
                <a:lnTo>
                  <a:pt x="877425" y="213676"/>
                </a:lnTo>
                <a:lnTo>
                  <a:pt x="871558" y="218005"/>
                </a:lnTo>
                <a:lnTo>
                  <a:pt x="870157" y="217336"/>
                </a:lnTo>
                <a:lnTo>
                  <a:pt x="863613" y="214210"/>
                </a:lnTo>
                <a:lnTo>
                  <a:pt x="866940" y="206596"/>
                </a:lnTo>
                <a:lnTo>
                  <a:pt x="870298" y="198910"/>
                </a:lnTo>
                <a:close/>
                <a:moveTo>
                  <a:pt x="1211307" y="188162"/>
                </a:moveTo>
                <a:lnTo>
                  <a:pt x="1214486" y="193719"/>
                </a:lnTo>
                <a:lnTo>
                  <a:pt x="1201768" y="198295"/>
                </a:lnTo>
                <a:lnTo>
                  <a:pt x="1198013" y="191924"/>
                </a:lnTo>
                <a:close/>
                <a:moveTo>
                  <a:pt x="1033616" y="188116"/>
                </a:moveTo>
                <a:lnTo>
                  <a:pt x="1039996" y="190722"/>
                </a:lnTo>
                <a:lnTo>
                  <a:pt x="1032471" y="188370"/>
                </a:lnTo>
                <a:lnTo>
                  <a:pt x="1032546" y="188352"/>
                </a:lnTo>
                <a:close/>
                <a:moveTo>
                  <a:pt x="1319914" y="187349"/>
                </a:moveTo>
                <a:lnTo>
                  <a:pt x="1324555" y="212777"/>
                </a:lnTo>
                <a:lnTo>
                  <a:pt x="1324376" y="212458"/>
                </a:lnTo>
                <a:lnTo>
                  <a:pt x="1322853" y="209744"/>
                </a:lnTo>
                <a:lnTo>
                  <a:pt x="1318732" y="189283"/>
                </a:lnTo>
                <a:lnTo>
                  <a:pt x="1318780" y="189211"/>
                </a:lnTo>
                <a:lnTo>
                  <a:pt x="1318961" y="188859"/>
                </a:lnTo>
                <a:lnTo>
                  <a:pt x="1319440" y="187929"/>
                </a:lnTo>
                <a:close/>
                <a:moveTo>
                  <a:pt x="1409083" y="186986"/>
                </a:moveTo>
                <a:lnTo>
                  <a:pt x="1411343" y="190385"/>
                </a:lnTo>
                <a:cubicBezTo>
                  <a:pt x="1417016" y="202040"/>
                  <a:pt x="1421115" y="214395"/>
                  <a:pt x="1423535" y="227129"/>
                </a:cubicBezTo>
                <a:cubicBezTo>
                  <a:pt x="1428347" y="251060"/>
                  <a:pt x="1426712" y="275839"/>
                  <a:pt x="1418793" y="298927"/>
                </a:cubicBezTo>
                <a:lnTo>
                  <a:pt x="1418793" y="300450"/>
                </a:lnTo>
                <a:cubicBezTo>
                  <a:pt x="1417101" y="315142"/>
                  <a:pt x="1412123" y="329263"/>
                  <a:pt x="1404232" y="341768"/>
                </a:cubicBezTo>
                <a:cubicBezTo>
                  <a:pt x="1403681" y="347462"/>
                  <a:pt x="1401292" y="355145"/>
                  <a:pt x="1397390" y="364434"/>
                </a:cubicBezTo>
                <a:lnTo>
                  <a:pt x="1381469" y="396730"/>
                </a:lnTo>
                <a:lnTo>
                  <a:pt x="1381463" y="396740"/>
                </a:lnTo>
                <a:lnTo>
                  <a:pt x="1357112" y="436765"/>
                </a:lnTo>
                <a:lnTo>
                  <a:pt x="1358873" y="432339"/>
                </a:lnTo>
                <a:lnTo>
                  <a:pt x="1359246" y="430434"/>
                </a:lnTo>
                <a:lnTo>
                  <a:pt x="1364695" y="421256"/>
                </a:lnTo>
                <a:lnTo>
                  <a:pt x="1379838" y="395751"/>
                </a:lnTo>
                <a:cubicBezTo>
                  <a:pt x="1386484" y="383201"/>
                  <a:pt x="1391969" y="371822"/>
                  <a:pt x="1395972" y="361993"/>
                </a:cubicBezTo>
                <a:cubicBezTo>
                  <a:pt x="1399975" y="352164"/>
                  <a:pt x="1402496" y="343885"/>
                  <a:pt x="1403216" y="337535"/>
                </a:cubicBezTo>
                <a:cubicBezTo>
                  <a:pt x="1410969" y="324168"/>
                  <a:pt x="1415651" y="309245"/>
                  <a:pt x="1416931" y="293846"/>
                </a:cubicBezTo>
                <a:cubicBezTo>
                  <a:pt x="1424313" y="269977"/>
                  <a:pt x="1425420" y="244609"/>
                  <a:pt x="1420149" y="220185"/>
                </a:cubicBezTo>
                <a:close/>
                <a:moveTo>
                  <a:pt x="1167078" y="186905"/>
                </a:moveTo>
                <a:lnTo>
                  <a:pt x="1170759" y="193858"/>
                </a:lnTo>
                <a:lnTo>
                  <a:pt x="1162594" y="196311"/>
                </a:lnTo>
                <a:lnTo>
                  <a:pt x="1157564" y="198151"/>
                </a:lnTo>
                <a:lnTo>
                  <a:pt x="1154103" y="190865"/>
                </a:lnTo>
                <a:lnTo>
                  <a:pt x="1153921" y="190483"/>
                </a:lnTo>
                <a:lnTo>
                  <a:pt x="1159058" y="188852"/>
                </a:lnTo>
                <a:close/>
                <a:moveTo>
                  <a:pt x="1276639" y="186085"/>
                </a:moveTo>
                <a:lnTo>
                  <a:pt x="1277660" y="187333"/>
                </a:lnTo>
                <a:lnTo>
                  <a:pt x="1266822" y="192334"/>
                </a:lnTo>
                <a:lnTo>
                  <a:pt x="1265218" y="190252"/>
                </a:lnTo>
                <a:close/>
                <a:moveTo>
                  <a:pt x="1254384" y="185966"/>
                </a:moveTo>
                <a:lnTo>
                  <a:pt x="1254724" y="186418"/>
                </a:lnTo>
                <a:lnTo>
                  <a:pt x="1255653" y="187650"/>
                </a:lnTo>
                <a:lnTo>
                  <a:pt x="1256055" y="188182"/>
                </a:lnTo>
                <a:lnTo>
                  <a:pt x="1246066" y="191885"/>
                </a:lnTo>
                <a:lnTo>
                  <a:pt x="1246047" y="191893"/>
                </a:lnTo>
                <a:lnTo>
                  <a:pt x="1243599" y="192933"/>
                </a:lnTo>
                <a:lnTo>
                  <a:pt x="1241654" y="190165"/>
                </a:lnTo>
                <a:lnTo>
                  <a:pt x="1252928" y="186447"/>
                </a:lnTo>
                <a:close/>
                <a:moveTo>
                  <a:pt x="777985" y="185469"/>
                </a:moveTo>
                <a:lnTo>
                  <a:pt x="772439" y="191899"/>
                </a:lnTo>
                <a:lnTo>
                  <a:pt x="764935" y="200597"/>
                </a:lnTo>
                <a:lnTo>
                  <a:pt x="762079" y="203908"/>
                </a:lnTo>
                <a:lnTo>
                  <a:pt x="752261" y="219822"/>
                </a:lnTo>
                <a:lnTo>
                  <a:pt x="743518" y="233994"/>
                </a:lnTo>
                <a:lnTo>
                  <a:pt x="739204" y="240986"/>
                </a:lnTo>
                <a:lnTo>
                  <a:pt x="720686" y="258713"/>
                </a:lnTo>
                <a:lnTo>
                  <a:pt x="714982" y="264173"/>
                </a:lnTo>
                <a:lnTo>
                  <a:pt x="715368" y="263238"/>
                </a:lnTo>
                <a:lnTo>
                  <a:pt x="716015" y="261671"/>
                </a:lnTo>
                <a:lnTo>
                  <a:pt x="717426" y="258255"/>
                </a:lnTo>
                <a:lnTo>
                  <a:pt x="721375" y="252432"/>
                </a:lnTo>
                <a:lnTo>
                  <a:pt x="741555" y="222680"/>
                </a:lnTo>
                <a:lnTo>
                  <a:pt x="750593" y="209355"/>
                </a:lnTo>
                <a:lnTo>
                  <a:pt x="777859" y="185573"/>
                </a:lnTo>
                <a:close/>
                <a:moveTo>
                  <a:pt x="983684" y="184982"/>
                </a:moveTo>
                <a:lnTo>
                  <a:pt x="982031" y="186985"/>
                </a:lnTo>
                <a:lnTo>
                  <a:pt x="976940" y="193153"/>
                </a:lnTo>
                <a:lnTo>
                  <a:pt x="976943" y="191468"/>
                </a:lnTo>
                <a:lnTo>
                  <a:pt x="976945" y="190822"/>
                </a:lnTo>
                <a:lnTo>
                  <a:pt x="976950" y="187963"/>
                </a:lnTo>
                <a:close/>
                <a:moveTo>
                  <a:pt x="1466412" y="184700"/>
                </a:moveTo>
                <a:lnTo>
                  <a:pt x="1467898" y="186321"/>
                </a:lnTo>
                <a:lnTo>
                  <a:pt x="1468326" y="187777"/>
                </a:lnTo>
                <a:close/>
                <a:moveTo>
                  <a:pt x="1124261" y="184404"/>
                </a:moveTo>
                <a:lnTo>
                  <a:pt x="1125711" y="188146"/>
                </a:lnTo>
                <a:lnTo>
                  <a:pt x="1121983" y="186476"/>
                </a:lnTo>
                <a:lnTo>
                  <a:pt x="1119926" y="185554"/>
                </a:lnTo>
                <a:close/>
                <a:moveTo>
                  <a:pt x="1458180" y="183753"/>
                </a:moveTo>
                <a:lnTo>
                  <a:pt x="1459768" y="185472"/>
                </a:lnTo>
                <a:cubicBezTo>
                  <a:pt x="1468829" y="195789"/>
                  <a:pt x="1476152" y="207513"/>
                  <a:pt x="1481442" y="220185"/>
                </a:cubicBezTo>
                <a:cubicBezTo>
                  <a:pt x="1486466" y="233145"/>
                  <a:pt x="1489491" y="246790"/>
                  <a:pt x="1490415" y="260656"/>
                </a:cubicBezTo>
                <a:cubicBezTo>
                  <a:pt x="1493243" y="286550"/>
                  <a:pt x="1487851" y="312674"/>
                  <a:pt x="1475006" y="335332"/>
                </a:cubicBezTo>
                <a:lnTo>
                  <a:pt x="1475006" y="336180"/>
                </a:lnTo>
                <a:lnTo>
                  <a:pt x="1475006" y="337195"/>
                </a:lnTo>
                <a:cubicBezTo>
                  <a:pt x="1469332" y="351904"/>
                  <a:pt x="1461453" y="365664"/>
                  <a:pt x="1451645" y="378004"/>
                </a:cubicBezTo>
                <a:lnTo>
                  <a:pt x="1445653" y="391738"/>
                </a:lnTo>
                <a:lnTo>
                  <a:pt x="1442076" y="397903"/>
                </a:lnTo>
                <a:lnTo>
                  <a:pt x="1433596" y="411492"/>
                </a:lnTo>
                <a:lnTo>
                  <a:pt x="1403515" y="455975"/>
                </a:lnTo>
                <a:lnTo>
                  <a:pt x="1403510" y="455982"/>
                </a:lnTo>
                <a:lnTo>
                  <a:pt x="1403497" y="455999"/>
                </a:lnTo>
                <a:lnTo>
                  <a:pt x="1364560" y="509567"/>
                </a:lnTo>
                <a:lnTo>
                  <a:pt x="1302899" y="592039"/>
                </a:lnTo>
                <a:lnTo>
                  <a:pt x="1302887" y="592055"/>
                </a:lnTo>
                <a:lnTo>
                  <a:pt x="1290277" y="608506"/>
                </a:lnTo>
                <a:lnTo>
                  <a:pt x="1273456" y="630452"/>
                </a:lnTo>
                <a:lnTo>
                  <a:pt x="1300581" y="594506"/>
                </a:lnTo>
                <a:lnTo>
                  <a:pt x="1314155" y="576519"/>
                </a:lnTo>
                <a:lnTo>
                  <a:pt x="1314156" y="576517"/>
                </a:lnTo>
                <a:lnTo>
                  <a:pt x="1314160" y="576512"/>
                </a:lnTo>
                <a:lnTo>
                  <a:pt x="1366141" y="505998"/>
                </a:lnTo>
                <a:lnTo>
                  <a:pt x="1373936" y="494981"/>
                </a:lnTo>
                <a:lnTo>
                  <a:pt x="1381563" y="484579"/>
                </a:lnTo>
                <a:lnTo>
                  <a:pt x="1408688" y="445867"/>
                </a:lnTo>
                <a:lnTo>
                  <a:pt x="1408699" y="445851"/>
                </a:lnTo>
                <a:lnTo>
                  <a:pt x="1408701" y="445848"/>
                </a:lnTo>
                <a:lnTo>
                  <a:pt x="1429952" y="413689"/>
                </a:lnTo>
                <a:lnTo>
                  <a:pt x="1434543" y="405858"/>
                </a:lnTo>
                <a:lnTo>
                  <a:pt x="1438020" y="400478"/>
                </a:lnTo>
                <a:lnTo>
                  <a:pt x="1439303" y="397739"/>
                </a:lnTo>
                <a:lnTo>
                  <a:pt x="1441686" y="393674"/>
                </a:lnTo>
                <a:lnTo>
                  <a:pt x="1444193" y="389397"/>
                </a:lnTo>
                <a:cubicBezTo>
                  <a:pt x="1447645" y="382757"/>
                  <a:pt x="1449741" y="377645"/>
                  <a:pt x="1450291" y="374279"/>
                </a:cubicBezTo>
                <a:cubicBezTo>
                  <a:pt x="1460286" y="361213"/>
                  <a:pt x="1468012" y="346558"/>
                  <a:pt x="1473150" y="330930"/>
                </a:cubicBezTo>
                <a:cubicBezTo>
                  <a:pt x="1485713" y="307385"/>
                  <a:pt x="1490737" y="280550"/>
                  <a:pt x="1487545" y="254054"/>
                </a:cubicBezTo>
                <a:cubicBezTo>
                  <a:pt x="1486057" y="239863"/>
                  <a:pt x="1482401" y="225986"/>
                  <a:pt x="1476707" y="212905"/>
                </a:cubicBezTo>
                <a:close/>
                <a:moveTo>
                  <a:pt x="1229202" y="183097"/>
                </a:moveTo>
                <a:lnTo>
                  <a:pt x="1232185" y="187349"/>
                </a:lnTo>
                <a:lnTo>
                  <a:pt x="1220423" y="191582"/>
                </a:lnTo>
                <a:lnTo>
                  <a:pt x="1219062" y="189469"/>
                </a:lnTo>
                <a:lnTo>
                  <a:pt x="1218307" y="188296"/>
                </a:lnTo>
                <a:lnTo>
                  <a:pt x="1217155" y="186507"/>
                </a:lnTo>
                <a:close/>
                <a:moveTo>
                  <a:pt x="938758" y="182642"/>
                </a:moveTo>
                <a:lnTo>
                  <a:pt x="936602" y="199363"/>
                </a:lnTo>
                <a:lnTo>
                  <a:pt x="936591" y="199448"/>
                </a:lnTo>
                <a:lnTo>
                  <a:pt x="935634" y="199877"/>
                </a:lnTo>
                <a:lnTo>
                  <a:pt x="923434" y="208240"/>
                </a:lnTo>
                <a:lnTo>
                  <a:pt x="921931" y="209133"/>
                </a:lnTo>
                <a:lnTo>
                  <a:pt x="919336" y="210672"/>
                </a:lnTo>
                <a:lnTo>
                  <a:pt x="919775" y="207371"/>
                </a:lnTo>
                <a:lnTo>
                  <a:pt x="920942" y="198603"/>
                </a:lnTo>
                <a:lnTo>
                  <a:pt x="921369" y="195391"/>
                </a:lnTo>
                <a:lnTo>
                  <a:pt x="921764" y="193922"/>
                </a:lnTo>
                <a:lnTo>
                  <a:pt x="922345" y="191760"/>
                </a:lnTo>
                <a:close/>
                <a:moveTo>
                  <a:pt x="1186469" y="182197"/>
                </a:moveTo>
                <a:lnTo>
                  <a:pt x="1188141" y="185369"/>
                </a:lnTo>
                <a:lnTo>
                  <a:pt x="1189290" y="187550"/>
                </a:lnTo>
                <a:lnTo>
                  <a:pt x="1189626" y="188188"/>
                </a:lnTo>
                <a:lnTo>
                  <a:pt x="1176229" y="192214"/>
                </a:lnTo>
                <a:lnTo>
                  <a:pt x="1176212" y="192180"/>
                </a:lnTo>
                <a:lnTo>
                  <a:pt x="1173806" y="187588"/>
                </a:lnTo>
                <a:lnTo>
                  <a:pt x="1172729" y="185533"/>
                </a:lnTo>
                <a:close/>
                <a:moveTo>
                  <a:pt x="856553" y="181615"/>
                </a:moveTo>
                <a:lnTo>
                  <a:pt x="850460" y="193083"/>
                </a:lnTo>
                <a:lnTo>
                  <a:pt x="846300" y="200911"/>
                </a:lnTo>
                <a:lnTo>
                  <a:pt x="844169" y="204922"/>
                </a:lnTo>
                <a:lnTo>
                  <a:pt x="840071" y="202964"/>
                </a:lnTo>
                <a:lnTo>
                  <a:pt x="837749" y="201855"/>
                </a:lnTo>
                <a:lnTo>
                  <a:pt x="834911" y="200499"/>
                </a:lnTo>
                <a:lnTo>
                  <a:pt x="836355" y="197901"/>
                </a:lnTo>
                <a:lnTo>
                  <a:pt x="838180" y="194618"/>
                </a:lnTo>
                <a:lnTo>
                  <a:pt x="851634" y="185066"/>
                </a:lnTo>
                <a:lnTo>
                  <a:pt x="855768" y="182166"/>
                </a:lnTo>
                <a:close/>
                <a:moveTo>
                  <a:pt x="1397742" y="181259"/>
                </a:moveTo>
                <a:lnTo>
                  <a:pt x="1401353" y="186319"/>
                </a:lnTo>
                <a:cubicBezTo>
                  <a:pt x="1407233" y="197860"/>
                  <a:pt x="1411452" y="210173"/>
                  <a:pt x="1413884" y="222895"/>
                </a:cubicBezTo>
                <a:cubicBezTo>
                  <a:pt x="1418956" y="246530"/>
                  <a:pt x="1417907" y="271069"/>
                  <a:pt x="1410835" y="294185"/>
                </a:cubicBezTo>
                <a:cubicBezTo>
                  <a:pt x="1409568" y="308793"/>
                  <a:pt x="1404992" y="322921"/>
                  <a:pt x="1397459" y="335503"/>
                </a:cubicBezTo>
                <a:lnTo>
                  <a:pt x="1397459" y="336687"/>
                </a:lnTo>
                <a:cubicBezTo>
                  <a:pt x="1396867" y="342846"/>
                  <a:pt x="1394454" y="350937"/>
                  <a:pt x="1390543" y="360586"/>
                </a:cubicBezTo>
                <a:lnTo>
                  <a:pt x="1388116" y="365660"/>
                </a:lnTo>
                <a:lnTo>
                  <a:pt x="1380751" y="381056"/>
                </a:lnTo>
                <a:lnTo>
                  <a:pt x="1374639" y="393834"/>
                </a:lnTo>
                <a:lnTo>
                  <a:pt x="1362394" y="414369"/>
                </a:lnTo>
                <a:lnTo>
                  <a:pt x="1362723" y="412690"/>
                </a:lnTo>
                <a:lnTo>
                  <a:pt x="1363295" y="409773"/>
                </a:lnTo>
                <a:lnTo>
                  <a:pt x="1364737" y="407293"/>
                </a:lnTo>
                <a:lnTo>
                  <a:pt x="1372614" y="393742"/>
                </a:lnTo>
                <a:cubicBezTo>
                  <a:pt x="1385901" y="367908"/>
                  <a:pt x="1394580" y="346550"/>
                  <a:pt x="1396104" y="332622"/>
                </a:cubicBezTo>
                <a:cubicBezTo>
                  <a:pt x="1403485" y="319115"/>
                  <a:pt x="1407766" y="304135"/>
                  <a:pt x="1408633" y="288767"/>
                </a:cubicBezTo>
                <a:cubicBezTo>
                  <a:pt x="1413516" y="270207"/>
                  <a:pt x="1414903" y="251073"/>
                  <a:pt x="1412895" y="232304"/>
                </a:cubicBezTo>
                <a:close/>
                <a:moveTo>
                  <a:pt x="1271831" y="180212"/>
                </a:moveTo>
                <a:lnTo>
                  <a:pt x="1272333" y="180825"/>
                </a:lnTo>
                <a:lnTo>
                  <a:pt x="1273164" y="181840"/>
                </a:lnTo>
                <a:lnTo>
                  <a:pt x="1261942" y="186000"/>
                </a:lnTo>
                <a:lnTo>
                  <a:pt x="1260390" y="183985"/>
                </a:lnTo>
                <a:close/>
                <a:moveTo>
                  <a:pt x="1142368" y="179601"/>
                </a:moveTo>
                <a:lnTo>
                  <a:pt x="1143613" y="182258"/>
                </a:lnTo>
                <a:lnTo>
                  <a:pt x="1145753" y="186827"/>
                </a:lnTo>
                <a:lnTo>
                  <a:pt x="1132996" y="190887"/>
                </a:lnTo>
                <a:lnTo>
                  <a:pt x="1129895" y="182909"/>
                </a:lnTo>
                <a:close/>
                <a:moveTo>
                  <a:pt x="1326573" y="178176"/>
                </a:moveTo>
                <a:lnTo>
                  <a:pt x="1327523" y="180223"/>
                </a:lnTo>
                <a:lnTo>
                  <a:pt x="1335993" y="233165"/>
                </a:lnTo>
                <a:lnTo>
                  <a:pt x="1335386" y="232081"/>
                </a:lnTo>
                <a:lnTo>
                  <a:pt x="1325779" y="179111"/>
                </a:lnTo>
                <a:close/>
                <a:moveTo>
                  <a:pt x="1279270" y="177995"/>
                </a:moveTo>
                <a:lnTo>
                  <a:pt x="1279554" y="179080"/>
                </a:lnTo>
                <a:lnTo>
                  <a:pt x="1279648" y="179436"/>
                </a:lnTo>
                <a:lnTo>
                  <a:pt x="1278844" y="179734"/>
                </a:lnTo>
                <a:lnTo>
                  <a:pt x="1278703" y="179562"/>
                </a:lnTo>
                <a:lnTo>
                  <a:pt x="1278446" y="179249"/>
                </a:lnTo>
                <a:lnTo>
                  <a:pt x="1277777" y="178434"/>
                </a:lnTo>
                <a:close/>
                <a:moveTo>
                  <a:pt x="1248174" y="177728"/>
                </a:moveTo>
                <a:lnTo>
                  <a:pt x="1250697" y="181075"/>
                </a:lnTo>
                <a:lnTo>
                  <a:pt x="1244897" y="182774"/>
                </a:lnTo>
                <a:lnTo>
                  <a:pt x="1238162" y="185198"/>
                </a:lnTo>
                <a:lnTo>
                  <a:pt x="1235444" y="181331"/>
                </a:lnTo>
                <a:close/>
                <a:moveTo>
                  <a:pt x="1205283" y="177629"/>
                </a:moveTo>
                <a:lnTo>
                  <a:pt x="1207122" y="180844"/>
                </a:lnTo>
                <a:lnTo>
                  <a:pt x="1208140" y="182625"/>
                </a:lnTo>
                <a:lnTo>
                  <a:pt x="1194880" y="186609"/>
                </a:lnTo>
                <a:lnTo>
                  <a:pt x="1191552" y="180963"/>
                </a:lnTo>
                <a:close/>
                <a:moveTo>
                  <a:pt x="903871" y="176669"/>
                </a:moveTo>
                <a:lnTo>
                  <a:pt x="900070" y="187064"/>
                </a:lnTo>
                <a:lnTo>
                  <a:pt x="897817" y="198630"/>
                </a:lnTo>
                <a:lnTo>
                  <a:pt x="883613" y="209111"/>
                </a:lnTo>
                <a:lnTo>
                  <a:pt x="889887" y="184814"/>
                </a:lnTo>
                <a:lnTo>
                  <a:pt x="891379" y="183741"/>
                </a:lnTo>
                <a:lnTo>
                  <a:pt x="893483" y="182227"/>
                </a:lnTo>
                <a:close/>
                <a:moveTo>
                  <a:pt x="1445780" y="176516"/>
                </a:moveTo>
                <a:lnTo>
                  <a:pt x="1446057" y="176669"/>
                </a:lnTo>
                <a:lnTo>
                  <a:pt x="1447751" y="178530"/>
                </a:lnTo>
                <a:lnTo>
                  <a:pt x="1449783" y="180733"/>
                </a:lnTo>
                <a:cubicBezTo>
                  <a:pt x="1458710" y="190832"/>
                  <a:pt x="1466022" y="202258"/>
                  <a:pt x="1471452" y="214599"/>
                </a:cubicBezTo>
                <a:cubicBezTo>
                  <a:pt x="1476807" y="227174"/>
                  <a:pt x="1480286" y="240468"/>
                  <a:pt x="1481781" y="254054"/>
                </a:cubicBezTo>
                <a:cubicBezTo>
                  <a:pt x="1484994" y="280206"/>
                  <a:pt x="1479839" y="306706"/>
                  <a:pt x="1467048" y="329746"/>
                </a:cubicBezTo>
                <a:lnTo>
                  <a:pt x="1467048" y="330761"/>
                </a:lnTo>
                <a:lnTo>
                  <a:pt x="1467048" y="331778"/>
                </a:lnTo>
                <a:cubicBezTo>
                  <a:pt x="1461909" y="346489"/>
                  <a:pt x="1454418" y="360270"/>
                  <a:pt x="1444873" y="372587"/>
                </a:cubicBezTo>
                <a:cubicBezTo>
                  <a:pt x="1443602" y="385456"/>
                  <a:pt x="1410117" y="435367"/>
                  <a:pt x="1367042" y="495121"/>
                </a:cubicBezTo>
                <a:lnTo>
                  <a:pt x="1333181" y="541078"/>
                </a:lnTo>
                <a:lnTo>
                  <a:pt x="1351402" y="515888"/>
                </a:lnTo>
                <a:lnTo>
                  <a:pt x="1367467" y="493680"/>
                </a:lnTo>
                <a:cubicBezTo>
                  <a:pt x="1377918" y="478868"/>
                  <a:pt x="1387759" y="464672"/>
                  <a:pt x="1396674" y="451459"/>
                </a:cubicBezTo>
                <a:lnTo>
                  <a:pt x="1404365" y="439646"/>
                </a:lnTo>
                <a:lnTo>
                  <a:pt x="1420322" y="415138"/>
                </a:lnTo>
                <a:cubicBezTo>
                  <a:pt x="1433813" y="393382"/>
                  <a:pt x="1442333" y="377030"/>
                  <a:pt x="1443349" y="369029"/>
                </a:cubicBezTo>
                <a:cubicBezTo>
                  <a:pt x="1453025" y="355941"/>
                  <a:pt x="1460361" y="341275"/>
                  <a:pt x="1465024" y="325680"/>
                </a:cubicBezTo>
                <a:cubicBezTo>
                  <a:pt x="1476746" y="301991"/>
                  <a:pt x="1481111" y="275333"/>
                  <a:pt x="1477553" y="249141"/>
                </a:cubicBezTo>
                <a:cubicBezTo>
                  <a:pt x="1475911" y="235125"/>
                  <a:pt x="1472202" y="221429"/>
                  <a:pt x="1466547" y="208501"/>
                </a:cubicBezTo>
                <a:close/>
                <a:moveTo>
                  <a:pt x="828413" y="174876"/>
                </a:moveTo>
                <a:lnTo>
                  <a:pt x="824960" y="180161"/>
                </a:lnTo>
                <a:lnTo>
                  <a:pt x="817200" y="192039"/>
                </a:lnTo>
                <a:lnTo>
                  <a:pt x="814444" y="190722"/>
                </a:lnTo>
                <a:lnTo>
                  <a:pt x="809699" y="196909"/>
                </a:lnTo>
                <a:lnTo>
                  <a:pt x="819350" y="181246"/>
                </a:lnTo>
                <a:lnTo>
                  <a:pt x="824631" y="177534"/>
                </a:lnTo>
                <a:close/>
                <a:moveTo>
                  <a:pt x="1160645" y="174753"/>
                </a:moveTo>
                <a:lnTo>
                  <a:pt x="1164179" y="181429"/>
                </a:lnTo>
                <a:lnTo>
                  <a:pt x="1157886" y="182965"/>
                </a:lnTo>
                <a:lnTo>
                  <a:pt x="1156013" y="183561"/>
                </a:lnTo>
                <a:lnTo>
                  <a:pt x="1154050" y="184186"/>
                </a:lnTo>
                <a:lnTo>
                  <a:pt x="1151339" y="185049"/>
                </a:lnTo>
                <a:lnTo>
                  <a:pt x="1148037" y="178097"/>
                </a:lnTo>
                <a:close/>
                <a:moveTo>
                  <a:pt x="954836" y="173709"/>
                </a:moveTo>
                <a:lnTo>
                  <a:pt x="954731" y="175379"/>
                </a:lnTo>
                <a:lnTo>
                  <a:pt x="953798" y="190223"/>
                </a:lnTo>
                <a:lnTo>
                  <a:pt x="945477" y="195161"/>
                </a:lnTo>
                <a:lnTo>
                  <a:pt x="943367" y="196412"/>
                </a:lnTo>
                <a:lnTo>
                  <a:pt x="942736" y="196695"/>
                </a:lnTo>
                <a:lnTo>
                  <a:pt x="945003" y="179172"/>
                </a:lnTo>
                <a:close/>
                <a:moveTo>
                  <a:pt x="1222443" y="173463"/>
                </a:moveTo>
                <a:lnTo>
                  <a:pt x="1222767" y="173925"/>
                </a:lnTo>
                <a:lnTo>
                  <a:pt x="1225261" y="177480"/>
                </a:lnTo>
                <a:lnTo>
                  <a:pt x="1213599" y="180985"/>
                </a:lnTo>
                <a:lnTo>
                  <a:pt x="1210606" y="176337"/>
                </a:lnTo>
                <a:close/>
                <a:moveTo>
                  <a:pt x="1100100" y="173457"/>
                </a:moveTo>
                <a:lnTo>
                  <a:pt x="1101424" y="177265"/>
                </a:lnTo>
                <a:lnTo>
                  <a:pt x="1097817" y="175649"/>
                </a:lnTo>
                <a:lnTo>
                  <a:pt x="1095291" y="174517"/>
                </a:lnTo>
                <a:lnTo>
                  <a:pt x="1096455" y="174260"/>
                </a:lnTo>
                <a:lnTo>
                  <a:pt x="1097329" y="174068"/>
                </a:lnTo>
                <a:close/>
                <a:moveTo>
                  <a:pt x="1332853" y="172924"/>
                </a:moveTo>
                <a:lnTo>
                  <a:pt x="1337684" y="183780"/>
                </a:lnTo>
                <a:lnTo>
                  <a:pt x="1345247" y="244279"/>
                </a:lnTo>
                <a:lnTo>
                  <a:pt x="1334636" y="177345"/>
                </a:lnTo>
                <a:lnTo>
                  <a:pt x="1332629" y="173076"/>
                </a:lnTo>
                <a:close/>
                <a:moveTo>
                  <a:pt x="1265848" y="172903"/>
                </a:moveTo>
                <a:lnTo>
                  <a:pt x="1268313" y="175915"/>
                </a:lnTo>
                <a:lnTo>
                  <a:pt x="1256776" y="179294"/>
                </a:lnTo>
                <a:lnTo>
                  <a:pt x="1256294" y="178668"/>
                </a:lnTo>
                <a:lnTo>
                  <a:pt x="1254468" y="176297"/>
                </a:lnTo>
                <a:lnTo>
                  <a:pt x="1254246" y="176009"/>
                </a:lnTo>
                <a:lnTo>
                  <a:pt x="1263960" y="173260"/>
                </a:lnTo>
                <a:close/>
                <a:moveTo>
                  <a:pt x="1378614" y="172827"/>
                </a:moveTo>
                <a:lnTo>
                  <a:pt x="1381201" y="176328"/>
                </a:lnTo>
                <a:cubicBezTo>
                  <a:pt x="1387110" y="187625"/>
                  <a:pt x="1391547" y="199634"/>
                  <a:pt x="1394409" y="212057"/>
                </a:cubicBezTo>
                <a:cubicBezTo>
                  <a:pt x="1400093" y="235195"/>
                  <a:pt x="1400093" y="259362"/>
                  <a:pt x="1394409" y="282500"/>
                </a:cubicBezTo>
                <a:lnTo>
                  <a:pt x="1394409" y="283855"/>
                </a:lnTo>
                <a:cubicBezTo>
                  <a:pt x="1393901" y="298313"/>
                  <a:pt x="1390201" y="312482"/>
                  <a:pt x="1383572" y="325341"/>
                </a:cubicBezTo>
                <a:lnTo>
                  <a:pt x="1383572" y="326358"/>
                </a:lnTo>
                <a:cubicBezTo>
                  <a:pt x="1382874" y="333660"/>
                  <a:pt x="1380315" y="342907"/>
                  <a:pt x="1376240" y="353691"/>
                </a:cubicBezTo>
                <a:lnTo>
                  <a:pt x="1369867" y="367870"/>
                </a:lnTo>
                <a:lnTo>
                  <a:pt x="1369855" y="367562"/>
                </a:lnTo>
                <a:lnTo>
                  <a:pt x="1369723" y="364041"/>
                </a:lnTo>
                <a:lnTo>
                  <a:pt x="1375131" y="351629"/>
                </a:lnTo>
                <a:cubicBezTo>
                  <a:pt x="1379347" y="340081"/>
                  <a:pt x="1382051" y="330000"/>
                  <a:pt x="1382897" y="321787"/>
                </a:cubicBezTo>
                <a:cubicBezTo>
                  <a:pt x="1389427" y="308212"/>
                  <a:pt x="1392784" y="293330"/>
                  <a:pt x="1392718" y="278269"/>
                </a:cubicBezTo>
                <a:cubicBezTo>
                  <a:pt x="1397783" y="254370"/>
                  <a:pt x="1397262" y="229626"/>
                  <a:pt x="1391194" y="205963"/>
                </a:cubicBezTo>
                <a:close/>
                <a:moveTo>
                  <a:pt x="1277364" y="170728"/>
                </a:moveTo>
                <a:lnTo>
                  <a:pt x="1277981" y="173083"/>
                </a:lnTo>
                <a:lnTo>
                  <a:pt x="1274276" y="174168"/>
                </a:lnTo>
                <a:lnTo>
                  <a:pt x="1273805" y="173595"/>
                </a:lnTo>
                <a:lnTo>
                  <a:pt x="1273324" y="173009"/>
                </a:lnTo>
                <a:lnTo>
                  <a:pt x="1272246" y="171695"/>
                </a:lnTo>
                <a:close/>
                <a:moveTo>
                  <a:pt x="1179817" y="170379"/>
                </a:moveTo>
                <a:lnTo>
                  <a:pt x="1181214" y="172220"/>
                </a:lnTo>
                <a:lnTo>
                  <a:pt x="1183571" y="176696"/>
                </a:lnTo>
                <a:lnTo>
                  <a:pt x="1169854" y="180044"/>
                </a:lnTo>
                <a:lnTo>
                  <a:pt x="1168105" y="176707"/>
                </a:lnTo>
                <a:lnTo>
                  <a:pt x="1167639" y="175818"/>
                </a:lnTo>
                <a:lnTo>
                  <a:pt x="1166296" y="173254"/>
                </a:lnTo>
                <a:lnTo>
                  <a:pt x="1166866" y="173103"/>
                </a:lnTo>
                <a:lnTo>
                  <a:pt x="1171573" y="172113"/>
                </a:lnTo>
                <a:close/>
                <a:moveTo>
                  <a:pt x="1117988" y="169516"/>
                </a:moveTo>
                <a:lnTo>
                  <a:pt x="1118324" y="170122"/>
                </a:lnTo>
                <a:lnTo>
                  <a:pt x="1119663" y="172538"/>
                </a:lnTo>
                <a:lnTo>
                  <a:pt x="1121842" y="178161"/>
                </a:lnTo>
                <a:lnTo>
                  <a:pt x="1110393" y="181283"/>
                </a:lnTo>
                <a:lnTo>
                  <a:pt x="1108263" y="180329"/>
                </a:lnTo>
                <a:lnTo>
                  <a:pt x="1108038" y="180228"/>
                </a:lnTo>
                <a:lnTo>
                  <a:pt x="1105242" y="172324"/>
                </a:lnTo>
                <a:close/>
                <a:moveTo>
                  <a:pt x="1241560" y="168954"/>
                </a:moveTo>
                <a:lnTo>
                  <a:pt x="1243877" y="172029"/>
                </a:lnTo>
                <a:lnTo>
                  <a:pt x="1242391" y="172360"/>
                </a:lnTo>
                <a:lnTo>
                  <a:pt x="1242039" y="172439"/>
                </a:lnTo>
                <a:lnTo>
                  <a:pt x="1234205" y="174793"/>
                </a:lnTo>
                <a:lnTo>
                  <a:pt x="1232001" y="175455"/>
                </a:lnTo>
                <a:lnTo>
                  <a:pt x="1231434" y="175626"/>
                </a:lnTo>
                <a:lnTo>
                  <a:pt x="1229142" y="172366"/>
                </a:lnTo>
                <a:lnTo>
                  <a:pt x="1228825" y="171914"/>
                </a:lnTo>
                <a:lnTo>
                  <a:pt x="1240021" y="169196"/>
                </a:lnTo>
                <a:close/>
                <a:moveTo>
                  <a:pt x="1338559" y="168954"/>
                </a:moveTo>
                <a:lnTo>
                  <a:pt x="1346996" y="188352"/>
                </a:lnTo>
                <a:cubicBezTo>
                  <a:pt x="1353965" y="210793"/>
                  <a:pt x="1356552" y="234361"/>
                  <a:pt x="1354617" y="257780"/>
                </a:cubicBezTo>
                <a:lnTo>
                  <a:pt x="1353069" y="272230"/>
                </a:lnTo>
                <a:lnTo>
                  <a:pt x="1352702" y="271003"/>
                </a:lnTo>
                <a:lnTo>
                  <a:pt x="1352217" y="269385"/>
                </a:lnTo>
                <a:lnTo>
                  <a:pt x="1351275" y="266240"/>
                </a:lnTo>
                <a:lnTo>
                  <a:pt x="1352417" y="251345"/>
                </a:lnTo>
                <a:cubicBezTo>
                  <a:pt x="1353592" y="227659"/>
                  <a:pt x="1350436" y="203960"/>
                  <a:pt x="1343103" y="181411"/>
                </a:cubicBezTo>
                <a:lnTo>
                  <a:pt x="1337661" y="169580"/>
                </a:lnTo>
                <a:close/>
                <a:moveTo>
                  <a:pt x="1418307" y="167931"/>
                </a:moveTo>
                <a:lnTo>
                  <a:pt x="1419640" y="169386"/>
                </a:lnTo>
                <a:lnTo>
                  <a:pt x="1422646" y="174220"/>
                </a:lnTo>
                <a:lnTo>
                  <a:pt x="1422408" y="173875"/>
                </a:lnTo>
                <a:close/>
                <a:moveTo>
                  <a:pt x="1367957" y="167450"/>
                </a:moveTo>
                <a:lnTo>
                  <a:pt x="1371720" y="172774"/>
                </a:lnTo>
                <a:cubicBezTo>
                  <a:pt x="1377736" y="183880"/>
                  <a:pt x="1382291" y="195718"/>
                  <a:pt x="1385267" y="207995"/>
                </a:cubicBezTo>
                <a:cubicBezTo>
                  <a:pt x="1391200" y="230936"/>
                  <a:pt x="1391664" y="254948"/>
                  <a:pt x="1386622" y="278100"/>
                </a:cubicBezTo>
                <a:lnTo>
                  <a:pt x="1386622" y="279284"/>
                </a:lnTo>
                <a:cubicBezTo>
                  <a:pt x="1386615" y="293650"/>
                  <a:pt x="1383374" y="307830"/>
                  <a:pt x="1377139" y="320772"/>
                </a:cubicBezTo>
                <a:lnTo>
                  <a:pt x="1377139" y="321787"/>
                </a:lnTo>
                <a:cubicBezTo>
                  <a:pt x="1376441" y="329661"/>
                  <a:pt x="1373861" y="339446"/>
                  <a:pt x="1369750" y="350734"/>
                </a:cubicBezTo>
                <a:lnTo>
                  <a:pt x="1369549" y="351194"/>
                </a:lnTo>
                <a:lnTo>
                  <a:pt x="1369319" y="351721"/>
                </a:lnTo>
                <a:lnTo>
                  <a:pt x="1369264" y="351846"/>
                </a:lnTo>
                <a:lnTo>
                  <a:pt x="1369038" y="345828"/>
                </a:lnTo>
                <a:lnTo>
                  <a:pt x="1376123" y="317722"/>
                </a:lnTo>
                <a:cubicBezTo>
                  <a:pt x="1382289" y="303946"/>
                  <a:pt x="1385242" y="288948"/>
                  <a:pt x="1384758" y="273864"/>
                </a:cubicBezTo>
                <a:cubicBezTo>
                  <a:pt x="1388986" y="249932"/>
                  <a:pt x="1387887" y="225359"/>
                  <a:pt x="1381542" y="201898"/>
                </a:cubicBezTo>
                <a:close/>
                <a:moveTo>
                  <a:pt x="1198092" y="166901"/>
                </a:moveTo>
                <a:lnTo>
                  <a:pt x="1198972" y="167966"/>
                </a:lnTo>
                <a:lnTo>
                  <a:pt x="1201522" y="171054"/>
                </a:lnTo>
                <a:lnTo>
                  <a:pt x="1201584" y="171162"/>
                </a:lnTo>
                <a:lnTo>
                  <a:pt x="1201665" y="171305"/>
                </a:lnTo>
                <a:lnTo>
                  <a:pt x="1202155" y="172161"/>
                </a:lnTo>
                <a:lnTo>
                  <a:pt x="1193470" y="174280"/>
                </a:lnTo>
                <a:lnTo>
                  <a:pt x="1191056" y="174869"/>
                </a:lnTo>
                <a:lnTo>
                  <a:pt x="1188350" y="175530"/>
                </a:lnTo>
                <a:lnTo>
                  <a:pt x="1187432" y="173973"/>
                </a:lnTo>
                <a:lnTo>
                  <a:pt x="1185608" y="170879"/>
                </a:lnTo>
                <a:lnTo>
                  <a:pt x="1184708" y="169351"/>
                </a:lnTo>
                <a:lnTo>
                  <a:pt x="1191650" y="167891"/>
                </a:lnTo>
                <a:close/>
                <a:moveTo>
                  <a:pt x="878107" y="166495"/>
                </a:moveTo>
                <a:lnTo>
                  <a:pt x="870576" y="183692"/>
                </a:lnTo>
                <a:lnTo>
                  <a:pt x="865461" y="195374"/>
                </a:lnTo>
                <a:lnTo>
                  <a:pt x="857983" y="200799"/>
                </a:lnTo>
                <a:lnTo>
                  <a:pt x="849321" y="207012"/>
                </a:lnTo>
                <a:lnTo>
                  <a:pt x="852926" y="200222"/>
                </a:lnTo>
                <a:lnTo>
                  <a:pt x="862943" y="181355"/>
                </a:lnTo>
                <a:lnTo>
                  <a:pt x="866515" y="174627"/>
                </a:lnTo>
                <a:lnTo>
                  <a:pt x="873990" y="169383"/>
                </a:lnTo>
                <a:close/>
                <a:moveTo>
                  <a:pt x="971064" y="166486"/>
                </a:moveTo>
                <a:lnTo>
                  <a:pt x="971029" y="182090"/>
                </a:lnTo>
                <a:lnTo>
                  <a:pt x="965595" y="184224"/>
                </a:lnTo>
                <a:lnTo>
                  <a:pt x="960605" y="186183"/>
                </a:lnTo>
                <a:lnTo>
                  <a:pt x="960463" y="186268"/>
                </a:lnTo>
                <a:lnTo>
                  <a:pt x="960461" y="186269"/>
                </a:lnTo>
                <a:lnTo>
                  <a:pt x="961486" y="170015"/>
                </a:lnTo>
                <a:lnTo>
                  <a:pt x="961847" y="169814"/>
                </a:lnTo>
                <a:lnTo>
                  <a:pt x="970727" y="166607"/>
                </a:lnTo>
                <a:close/>
                <a:moveTo>
                  <a:pt x="923197" y="166328"/>
                </a:moveTo>
                <a:lnTo>
                  <a:pt x="917645" y="186993"/>
                </a:lnTo>
                <a:lnTo>
                  <a:pt x="904163" y="194635"/>
                </a:lnTo>
                <a:lnTo>
                  <a:pt x="905379" y="188414"/>
                </a:lnTo>
                <a:lnTo>
                  <a:pt x="911116" y="172792"/>
                </a:lnTo>
                <a:close/>
                <a:moveTo>
                  <a:pt x="1260216" y="166023"/>
                </a:moveTo>
                <a:lnTo>
                  <a:pt x="1260871" y="166824"/>
                </a:lnTo>
                <a:lnTo>
                  <a:pt x="1261447" y="167527"/>
                </a:lnTo>
                <a:lnTo>
                  <a:pt x="1261849" y="168018"/>
                </a:lnTo>
                <a:lnTo>
                  <a:pt x="1252507" y="170103"/>
                </a:lnTo>
                <a:lnTo>
                  <a:pt x="1251766" y="170268"/>
                </a:lnTo>
                <a:lnTo>
                  <a:pt x="1250108" y="170638"/>
                </a:lnTo>
                <a:lnTo>
                  <a:pt x="1249687" y="170092"/>
                </a:lnTo>
                <a:lnTo>
                  <a:pt x="1249401" y="169720"/>
                </a:lnTo>
                <a:lnTo>
                  <a:pt x="1248028" y="167938"/>
                </a:lnTo>
                <a:close/>
                <a:moveTo>
                  <a:pt x="1135804" y="165590"/>
                </a:moveTo>
                <a:lnTo>
                  <a:pt x="1136817" y="167753"/>
                </a:lnTo>
                <a:lnTo>
                  <a:pt x="1138032" y="170345"/>
                </a:lnTo>
                <a:lnTo>
                  <a:pt x="1139444" y="173360"/>
                </a:lnTo>
                <a:lnTo>
                  <a:pt x="1127508" y="176615"/>
                </a:lnTo>
                <a:lnTo>
                  <a:pt x="1127454" y="176630"/>
                </a:lnTo>
                <a:lnTo>
                  <a:pt x="1126373" y="173851"/>
                </a:lnTo>
                <a:lnTo>
                  <a:pt x="1124159" y="168156"/>
                </a:lnTo>
                <a:close/>
                <a:moveTo>
                  <a:pt x="1344861" y="165357"/>
                </a:moveTo>
                <a:lnTo>
                  <a:pt x="1356648" y="193092"/>
                </a:lnTo>
                <a:cubicBezTo>
                  <a:pt x="1363304" y="215710"/>
                  <a:pt x="1365322" y="239440"/>
                  <a:pt x="1362575" y="262857"/>
                </a:cubicBezTo>
                <a:lnTo>
                  <a:pt x="1358709" y="291058"/>
                </a:lnTo>
                <a:lnTo>
                  <a:pt x="1357680" y="287626"/>
                </a:lnTo>
                <a:lnTo>
                  <a:pt x="1360882" y="257780"/>
                </a:lnTo>
                <a:cubicBezTo>
                  <a:pt x="1362763" y="234004"/>
                  <a:pt x="1360061" y="210091"/>
                  <a:pt x="1352923" y="187337"/>
                </a:cubicBezTo>
                <a:lnTo>
                  <a:pt x="1343605" y="166007"/>
                </a:lnTo>
                <a:close/>
                <a:moveTo>
                  <a:pt x="1215917" y="164162"/>
                </a:moveTo>
                <a:lnTo>
                  <a:pt x="1218697" y="168123"/>
                </a:lnTo>
                <a:lnTo>
                  <a:pt x="1218341" y="168210"/>
                </a:lnTo>
                <a:lnTo>
                  <a:pt x="1207135" y="170945"/>
                </a:lnTo>
                <a:lnTo>
                  <a:pt x="1203951" y="166001"/>
                </a:lnTo>
                <a:close/>
                <a:moveTo>
                  <a:pt x="1275500" y="163622"/>
                </a:moveTo>
                <a:lnTo>
                  <a:pt x="1275834" y="164897"/>
                </a:lnTo>
                <a:lnTo>
                  <a:pt x="1269393" y="166334"/>
                </a:lnTo>
                <a:lnTo>
                  <a:pt x="1268762" y="166475"/>
                </a:lnTo>
                <a:lnTo>
                  <a:pt x="1268085" y="166626"/>
                </a:lnTo>
                <a:lnTo>
                  <a:pt x="1266748" y="164997"/>
                </a:lnTo>
                <a:close/>
                <a:moveTo>
                  <a:pt x="1358288" y="162999"/>
                </a:moveTo>
                <a:lnTo>
                  <a:pt x="1362237" y="168369"/>
                </a:lnTo>
                <a:cubicBezTo>
                  <a:pt x="1368239" y="179384"/>
                  <a:pt x="1372847" y="191101"/>
                  <a:pt x="1375953" y="203252"/>
                </a:cubicBezTo>
                <a:cubicBezTo>
                  <a:pt x="1382040" y="226189"/>
                  <a:pt x="1382966" y="250188"/>
                  <a:pt x="1378662" y="273526"/>
                </a:cubicBezTo>
                <a:lnTo>
                  <a:pt x="1378662" y="274541"/>
                </a:lnTo>
                <a:cubicBezTo>
                  <a:pt x="1378863" y="288858"/>
                  <a:pt x="1376034" y="303052"/>
                  <a:pt x="1370365" y="316198"/>
                </a:cubicBezTo>
                <a:lnTo>
                  <a:pt x="1368245" y="324756"/>
                </a:lnTo>
                <a:lnTo>
                  <a:pt x="1368165" y="322632"/>
                </a:lnTo>
                <a:lnTo>
                  <a:pt x="1367163" y="319284"/>
                </a:lnTo>
                <a:lnTo>
                  <a:pt x="1369011" y="311627"/>
                </a:lnTo>
                <a:cubicBezTo>
                  <a:pt x="1374669" y="297672"/>
                  <a:pt x="1377157" y="282633"/>
                  <a:pt x="1376291" y="267600"/>
                </a:cubicBezTo>
                <a:cubicBezTo>
                  <a:pt x="1379743" y="243768"/>
                  <a:pt x="1378127" y="219476"/>
                  <a:pt x="1371549" y="196312"/>
                </a:cubicBezTo>
                <a:close/>
                <a:moveTo>
                  <a:pt x="1351936" y="162586"/>
                </a:moveTo>
                <a:lnTo>
                  <a:pt x="1352924" y="163969"/>
                </a:lnTo>
                <a:cubicBezTo>
                  <a:pt x="1359023" y="174616"/>
                  <a:pt x="1363745" y="185997"/>
                  <a:pt x="1366979" y="197835"/>
                </a:cubicBezTo>
                <a:cubicBezTo>
                  <a:pt x="1373416" y="220390"/>
                  <a:pt x="1374975" y="244057"/>
                  <a:pt x="1371549" y="267261"/>
                </a:cubicBezTo>
                <a:lnTo>
                  <a:pt x="1371549" y="268109"/>
                </a:lnTo>
                <a:lnTo>
                  <a:pt x="1363538" y="307184"/>
                </a:lnTo>
                <a:lnTo>
                  <a:pt x="1362783" y="304660"/>
                </a:lnTo>
                <a:lnTo>
                  <a:pt x="1362771" y="304621"/>
                </a:lnTo>
                <a:lnTo>
                  <a:pt x="1368671" y="261842"/>
                </a:lnTo>
                <a:cubicBezTo>
                  <a:pt x="1371297" y="238055"/>
                  <a:pt x="1369110" y="213982"/>
                  <a:pt x="1362236" y="191060"/>
                </a:cubicBezTo>
                <a:lnTo>
                  <a:pt x="1350451" y="163072"/>
                </a:lnTo>
                <a:close/>
                <a:moveTo>
                  <a:pt x="1153706" y="161645"/>
                </a:moveTo>
                <a:lnTo>
                  <a:pt x="1155593" y="165209"/>
                </a:lnTo>
                <a:lnTo>
                  <a:pt x="1157501" y="168814"/>
                </a:lnTo>
                <a:lnTo>
                  <a:pt x="1152863" y="169701"/>
                </a:lnTo>
                <a:lnTo>
                  <a:pt x="1149159" y="170711"/>
                </a:lnTo>
                <a:lnTo>
                  <a:pt x="1145059" y="171829"/>
                </a:lnTo>
                <a:lnTo>
                  <a:pt x="1141499" y="164335"/>
                </a:lnTo>
                <a:close/>
                <a:moveTo>
                  <a:pt x="1076021" y="161329"/>
                </a:moveTo>
                <a:lnTo>
                  <a:pt x="1077128" y="163881"/>
                </a:lnTo>
                <a:lnTo>
                  <a:pt x="1078472" y="166981"/>
                </a:lnTo>
                <a:lnTo>
                  <a:pt x="1068811" y="162653"/>
                </a:lnTo>
                <a:close/>
                <a:moveTo>
                  <a:pt x="1235660" y="161128"/>
                </a:moveTo>
                <a:lnTo>
                  <a:pt x="1236449" y="162175"/>
                </a:lnTo>
                <a:lnTo>
                  <a:pt x="1237478" y="163540"/>
                </a:lnTo>
                <a:lnTo>
                  <a:pt x="1225067" y="166569"/>
                </a:lnTo>
                <a:lnTo>
                  <a:pt x="1222649" y="163128"/>
                </a:lnTo>
                <a:close/>
                <a:moveTo>
                  <a:pt x="987894" y="160408"/>
                </a:moveTo>
                <a:lnTo>
                  <a:pt x="988379" y="175275"/>
                </a:lnTo>
                <a:lnTo>
                  <a:pt x="976966" y="179758"/>
                </a:lnTo>
                <a:lnTo>
                  <a:pt x="976978" y="173995"/>
                </a:lnTo>
                <a:lnTo>
                  <a:pt x="976996" y="164343"/>
                </a:lnTo>
                <a:lnTo>
                  <a:pt x="980422" y="163106"/>
                </a:lnTo>
                <a:close/>
                <a:moveTo>
                  <a:pt x="1376420" y="158855"/>
                </a:moveTo>
                <a:lnTo>
                  <a:pt x="1376871" y="158930"/>
                </a:lnTo>
                <a:lnTo>
                  <a:pt x="1392717" y="180731"/>
                </a:lnTo>
                <a:cubicBezTo>
                  <a:pt x="1398532" y="192137"/>
                  <a:pt x="1402802" y="204267"/>
                  <a:pt x="1405416" y="216800"/>
                </a:cubicBezTo>
                <a:cubicBezTo>
                  <a:pt x="1410463" y="240370"/>
                  <a:pt x="1409473" y="264834"/>
                  <a:pt x="1402537" y="287920"/>
                </a:cubicBezTo>
                <a:lnTo>
                  <a:pt x="1402537" y="288427"/>
                </a:lnTo>
                <a:cubicBezTo>
                  <a:pt x="1401647" y="302974"/>
                  <a:pt x="1397540" y="317145"/>
                  <a:pt x="1390514" y="329913"/>
                </a:cubicBezTo>
                <a:lnTo>
                  <a:pt x="1390514" y="330930"/>
                </a:lnTo>
                <a:cubicBezTo>
                  <a:pt x="1389245" y="344350"/>
                  <a:pt x="1380482" y="365749"/>
                  <a:pt x="1366993" y="391824"/>
                </a:cubicBezTo>
                <a:lnTo>
                  <a:pt x="1366721" y="392291"/>
                </a:lnTo>
                <a:lnTo>
                  <a:pt x="1367804" y="386762"/>
                </a:lnTo>
                <a:lnTo>
                  <a:pt x="1375957" y="368450"/>
                </a:lnTo>
                <a:lnTo>
                  <a:pt x="1381891" y="355121"/>
                </a:lnTo>
                <a:cubicBezTo>
                  <a:pt x="1385939" y="344301"/>
                  <a:pt x="1388524" y="334929"/>
                  <a:pt x="1389329" y="327373"/>
                </a:cubicBezTo>
                <a:cubicBezTo>
                  <a:pt x="1396360" y="313801"/>
                  <a:pt x="1400184" y="298799"/>
                  <a:pt x="1400505" y="283517"/>
                </a:cubicBezTo>
                <a:cubicBezTo>
                  <a:pt x="1406262" y="259586"/>
                  <a:pt x="1406262" y="234633"/>
                  <a:pt x="1400505" y="210703"/>
                </a:cubicBezTo>
                <a:cubicBezTo>
                  <a:pt x="1397627" y="197780"/>
                  <a:pt x="1393012" y="185304"/>
                  <a:pt x="1386790" y="173618"/>
                </a:cubicBezTo>
                <a:lnTo>
                  <a:pt x="1375872" y="158907"/>
                </a:lnTo>
                <a:close/>
                <a:moveTo>
                  <a:pt x="1253913" y="158324"/>
                </a:moveTo>
                <a:lnTo>
                  <a:pt x="1255020" y="159676"/>
                </a:lnTo>
                <a:lnTo>
                  <a:pt x="1255603" y="160389"/>
                </a:lnTo>
                <a:lnTo>
                  <a:pt x="1255684" y="160487"/>
                </a:lnTo>
                <a:lnTo>
                  <a:pt x="1252765" y="160950"/>
                </a:lnTo>
                <a:lnTo>
                  <a:pt x="1243746" y="162380"/>
                </a:lnTo>
                <a:lnTo>
                  <a:pt x="1243225" y="161704"/>
                </a:lnTo>
                <a:lnTo>
                  <a:pt x="1242959" y="161358"/>
                </a:lnTo>
                <a:lnTo>
                  <a:pt x="1242028" y="160150"/>
                </a:lnTo>
                <a:close/>
                <a:moveTo>
                  <a:pt x="1093552" y="158112"/>
                </a:moveTo>
                <a:lnTo>
                  <a:pt x="1096938" y="164594"/>
                </a:lnTo>
                <a:lnTo>
                  <a:pt x="1097182" y="165061"/>
                </a:lnTo>
                <a:lnTo>
                  <a:pt x="1097760" y="166723"/>
                </a:lnTo>
                <a:lnTo>
                  <a:pt x="1097957" y="167291"/>
                </a:lnTo>
                <a:lnTo>
                  <a:pt x="1098046" y="167545"/>
                </a:lnTo>
                <a:lnTo>
                  <a:pt x="1093547" y="168575"/>
                </a:lnTo>
                <a:lnTo>
                  <a:pt x="1085922" y="170319"/>
                </a:lnTo>
                <a:lnTo>
                  <a:pt x="1085824" y="170275"/>
                </a:lnTo>
                <a:lnTo>
                  <a:pt x="1085766" y="170249"/>
                </a:lnTo>
                <a:lnTo>
                  <a:pt x="1085752" y="170243"/>
                </a:lnTo>
                <a:lnTo>
                  <a:pt x="1085701" y="170068"/>
                </a:lnTo>
                <a:lnTo>
                  <a:pt x="1084680" y="166589"/>
                </a:lnTo>
                <a:lnTo>
                  <a:pt x="1083447" y="163759"/>
                </a:lnTo>
                <a:lnTo>
                  <a:pt x="1081918" y="160247"/>
                </a:lnTo>
                <a:close/>
                <a:moveTo>
                  <a:pt x="852964" y="158086"/>
                </a:moveTo>
                <a:lnTo>
                  <a:pt x="848118" y="164831"/>
                </a:lnTo>
                <a:lnTo>
                  <a:pt x="841582" y="176562"/>
                </a:lnTo>
                <a:lnTo>
                  <a:pt x="833624" y="190843"/>
                </a:lnTo>
                <a:lnTo>
                  <a:pt x="832091" y="191915"/>
                </a:lnTo>
                <a:lnTo>
                  <a:pt x="825946" y="196216"/>
                </a:lnTo>
                <a:lnTo>
                  <a:pt x="824580" y="195564"/>
                </a:lnTo>
                <a:lnTo>
                  <a:pt x="822936" y="194779"/>
                </a:lnTo>
                <a:lnTo>
                  <a:pt x="841955" y="165476"/>
                </a:lnTo>
                <a:close/>
                <a:moveTo>
                  <a:pt x="1170398" y="157967"/>
                </a:moveTo>
                <a:lnTo>
                  <a:pt x="1175953" y="165288"/>
                </a:lnTo>
                <a:lnTo>
                  <a:pt x="1164624" y="167453"/>
                </a:lnTo>
                <a:lnTo>
                  <a:pt x="1163381" y="167690"/>
                </a:lnTo>
                <a:lnTo>
                  <a:pt x="1159541" y="160360"/>
                </a:lnTo>
                <a:close/>
                <a:moveTo>
                  <a:pt x="1189352" y="156319"/>
                </a:moveTo>
                <a:lnTo>
                  <a:pt x="1193923" y="161853"/>
                </a:lnTo>
                <a:lnTo>
                  <a:pt x="1181669" y="164195"/>
                </a:lnTo>
                <a:lnTo>
                  <a:pt x="1177627" y="157337"/>
                </a:lnTo>
                <a:close/>
                <a:moveTo>
                  <a:pt x="942169" y="156177"/>
                </a:moveTo>
                <a:lnTo>
                  <a:pt x="941930" y="158034"/>
                </a:lnTo>
                <a:lnTo>
                  <a:pt x="939817" y="174427"/>
                </a:lnTo>
                <a:lnTo>
                  <a:pt x="924703" y="182993"/>
                </a:lnTo>
                <a:lnTo>
                  <a:pt x="925031" y="181772"/>
                </a:lnTo>
                <a:lnTo>
                  <a:pt x="930191" y="162586"/>
                </a:lnTo>
                <a:close/>
                <a:moveTo>
                  <a:pt x="1273328" y="155340"/>
                </a:moveTo>
                <a:lnTo>
                  <a:pt x="1273920" y="157597"/>
                </a:lnTo>
                <a:lnTo>
                  <a:pt x="1269680" y="158269"/>
                </a:lnTo>
                <a:lnTo>
                  <a:pt x="1266815" y="158723"/>
                </a:lnTo>
                <a:lnTo>
                  <a:pt x="1262199" y="159455"/>
                </a:lnTo>
                <a:lnTo>
                  <a:pt x="1261649" y="158784"/>
                </a:lnTo>
                <a:lnTo>
                  <a:pt x="1260533" y="157425"/>
                </a:lnTo>
                <a:lnTo>
                  <a:pt x="1260447" y="157320"/>
                </a:lnTo>
                <a:close/>
                <a:moveTo>
                  <a:pt x="1004245" y="155202"/>
                </a:moveTo>
                <a:lnTo>
                  <a:pt x="1004290" y="155515"/>
                </a:lnTo>
                <a:lnTo>
                  <a:pt x="1004345" y="155892"/>
                </a:lnTo>
                <a:lnTo>
                  <a:pt x="1004386" y="156179"/>
                </a:lnTo>
                <a:lnTo>
                  <a:pt x="1004508" y="157553"/>
                </a:lnTo>
                <a:lnTo>
                  <a:pt x="1004625" y="158880"/>
                </a:lnTo>
                <a:lnTo>
                  <a:pt x="1004002" y="159697"/>
                </a:lnTo>
                <a:lnTo>
                  <a:pt x="994207" y="172021"/>
                </a:lnTo>
                <a:lnTo>
                  <a:pt x="994085" y="168272"/>
                </a:lnTo>
                <a:lnTo>
                  <a:pt x="993929" y="163483"/>
                </a:lnTo>
                <a:lnTo>
                  <a:pt x="993760" y="158290"/>
                </a:lnTo>
                <a:lnTo>
                  <a:pt x="1000542" y="155841"/>
                </a:lnTo>
                <a:close/>
                <a:moveTo>
                  <a:pt x="897907" y="155125"/>
                </a:moveTo>
                <a:lnTo>
                  <a:pt x="892144" y="167495"/>
                </a:lnTo>
                <a:lnTo>
                  <a:pt x="886147" y="180368"/>
                </a:lnTo>
                <a:lnTo>
                  <a:pt x="874804" y="188596"/>
                </a:lnTo>
                <a:lnTo>
                  <a:pt x="880376" y="175844"/>
                </a:lnTo>
                <a:lnTo>
                  <a:pt x="885214" y="164771"/>
                </a:lnTo>
                <a:lnTo>
                  <a:pt x="887006" y="160670"/>
                </a:lnTo>
                <a:close/>
                <a:moveTo>
                  <a:pt x="1109993" y="155094"/>
                </a:moveTo>
                <a:lnTo>
                  <a:pt x="1113150" y="160790"/>
                </a:lnTo>
                <a:lnTo>
                  <a:pt x="1114774" y="163719"/>
                </a:lnTo>
                <a:lnTo>
                  <a:pt x="1103139" y="166380"/>
                </a:lnTo>
                <a:lnTo>
                  <a:pt x="1101906" y="162896"/>
                </a:lnTo>
                <a:lnTo>
                  <a:pt x="1101280" y="161712"/>
                </a:lnTo>
                <a:lnTo>
                  <a:pt x="1098860" y="157138"/>
                </a:lnTo>
                <a:close/>
                <a:moveTo>
                  <a:pt x="1209205" y="154594"/>
                </a:moveTo>
                <a:lnTo>
                  <a:pt x="1210112" y="155887"/>
                </a:lnTo>
                <a:lnTo>
                  <a:pt x="1211889" y="158419"/>
                </a:lnTo>
                <a:lnTo>
                  <a:pt x="1200474" y="160601"/>
                </a:lnTo>
                <a:lnTo>
                  <a:pt x="1197273" y="155630"/>
                </a:lnTo>
                <a:close/>
                <a:moveTo>
                  <a:pt x="1285595" y="154400"/>
                </a:moveTo>
                <a:lnTo>
                  <a:pt x="1285671" y="154805"/>
                </a:lnTo>
                <a:lnTo>
                  <a:pt x="1285753" y="155243"/>
                </a:lnTo>
                <a:lnTo>
                  <a:pt x="1285560" y="154402"/>
                </a:lnTo>
                <a:lnTo>
                  <a:pt x="1285584" y="154401"/>
                </a:lnTo>
                <a:close/>
                <a:moveTo>
                  <a:pt x="1229411" y="152838"/>
                </a:moveTo>
                <a:lnTo>
                  <a:pt x="1230882" y="154789"/>
                </a:lnTo>
                <a:lnTo>
                  <a:pt x="1226217" y="155681"/>
                </a:lnTo>
                <a:lnTo>
                  <a:pt x="1225598" y="155799"/>
                </a:lnTo>
                <a:lnTo>
                  <a:pt x="1218457" y="157164"/>
                </a:lnTo>
                <a:lnTo>
                  <a:pt x="1216483" y="154356"/>
                </a:lnTo>
                <a:lnTo>
                  <a:pt x="1216221" y="153984"/>
                </a:lnTo>
                <a:close/>
                <a:moveTo>
                  <a:pt x="821668" y="152380"/>
                </a:moveTo>
                <a:lnTo>
                  <a:pt x="799854" y="174599"/>
                </a:lnTo>
                <a:lnTo>
                  <a:pt x="777376" y="206987"/>
                </a:lnTo>
                <a:lnTo>
                  <a:pt x="777133" y="207336"/>
                </a:lnTo>
                <a:lnTo>
                  <a:pt x="771194" y="212861"/>
                </a:lnTo>
                <a:lnTo>
                  <a:pt x="755929" y="225533"/>
                </a:lnTo>
                <a:lnTo>
                  <a:pt x="755372" y="225995"/>
                </a:lnTo>
                <a:lnTo>
                  <a:pt x="768513" y="205584"/>
                </a:lnTo>
                <a:lnTo>
                  <a:pt x="771458" y="201010"/>
                </a:lnTo>
                <a:lnTo>
                  <a:pt x="773059" y="199234"/>
                </a:lnTo>
                <a:lnTo>
                  <a:pt x="804914" y="163912"/>
                </a:lnTo>
                <a:close/>
                <a:moveTo>
                  <a:pt x="1127590" y="151864"/>
                </a:moveTo>
                <a:lnTo>
                  <a:pt x="1129243" y="154215"/>
                </a:lnTo>
                <a:lnTo>
                  <a:pt x="1132931" y="159457"/>
                </a:lnTo>
                <a:lnTo>
                  <a:pt x="1132951" y="159499"/>
                </a:lnTo>
                <a:lnTo>
                  <a:pt x="1132977" y="159555"/>
                </a:lnTo>
                <a:lnTo>
                  <a:pt x="1124410" y="161514"/>
                </a:lnTo>
                <a:lnTo>
                  <a:pt x="1120923" y="162312"/>
                </a:lnTo>
                <a:lnTo>
                  <a:pt x="1117433" y="156276"/>
                </a:lnTo>
                <a:lnTo>
                  <a:pt x="1116101" y="153973"/>
                </a:lnTo>
                <a:close/>
                <a:moveTo>
                  <a:pt x="1248093" y="151215"/>
                </a:moveTo>
                <a:lnTo>
                  <a:pt x="1249086" y="152427"/>
                </a:lnTo>
                <a:lnTo>
                  <a:pt x="1249080" y="152428"/>
                </a:lnTo>
                <a:lnTo>
                  <a:pt x="1248883" y="152447"/>
                </a:lnTo>
                <a:lnTo>
                  <a:pt x="1237001" y="153624"/>
                </a:lnTo>
                <a:lnTo>
                  <a:pt x="1236281" y="152689"/>
                </a:lnTo>
                <a:lnTo>
                  <a:pt x="1236040" y="152377"/>
                </a:lnTo>
                <a:lnTo>
                  <a:pt x="1235957" y="152269"/>
                </a:lnTo>
                <a:close/>
                <a:moveTo>
                  <a:pt x="1267657" y="149515"/>
                </a:moveTo>
                <a:lnTo>
                  <a:pt x="1268485" y="150258"/>
                </a:lnTo>
                <a:lnTo>
                  <a:pt x="1268733" y="150481"/>
                </a:lnTo>
                <a:lnTo>
                  <a:pt x="1255879" y="151754"/>
                </a:lnTo>
                <a:lnTo>
                  <a:pt x="1255040" y="150732"/>
                </a:lnTo>
                <a:lnTo>
                  <a:pt x="1254947" y="150619"/>
                </a:lnTo>
                <a:close/>
                <a:moveTo>
                  <a:pt x="956399" y="148847"/>
                </a:moveTo>
                <a:lnTo>
                  <a:pt x="955762" y="158979"/>
                </a:lnTo>
                <a:lnTo>
                  <a:pt x="955327" y="165898"/>
                </a:lnTo>
                <a:lnTo>
                  <a:pt x="954068" y="166349"/>
                </a:lnTo>
                <a:lnTo>
                  <a:pt x="950750" y="168230"/>
                </a:lnTo>
                <a:lnTo>
                  <a:pt x="946076" y="170879"/>
                </a:lnTo>
                <a:lnTo>
                  <a:pt x="946757" y="165614"/>
                </a:lnTo>
                <a:lnTo>
                  <a:pt x="947860" y="157098"/>
                </a:lnTo>
                <a:lnTo>
                  <a:pt x="948411" y="152837"/>
                </a:lnTo>
                <a:lnTo>
                  <a:pt x="954964" y="149331"/>
                </a:lnTo>
                <a:close/>
                <a:moveTo>
                  <a:pt x="1144493" y="148762"/>
                </a:moveTo>
                <a:lnTo>
                  <a:pt x="1150034" y="155734"/>
                </a:lnTo>
                <a:lnTo>
                  <a:pt x="1149115" y="155863"/>
                </a:lnTo>
                <a:lnTo>
                  <a:pt x="1138615" y="158265"/>
                </a:lnTo>
                <a:lnTo>
                  <a:pt x="1138161" y="157309"/>
                </a:lnTo>
                <a:lnTo>
                  <a:pt x="1137664" y="156262"/>
                </a:lnTo>
                <a:lnTo>
                  <a:pt x="1134817" y="152320"/>
                </a:lnTo>
                <a:lnTo>
                  <a:pt x="1133681" y="150746"/>
                </a:lnTo>
                <a:close/>
                <a:moveTo>
                  <a:pt x="1289247" y="147695"/>
                </a:moveTo>
                <a:lnTo>
                  <a:pt x="1289356" y="148088"/>
                </a:lnTo>
                <a:lnTo>
                  <a:pt x="1289380" y="148174"/>
                </a:lnTo>
                <a:lnTo>
                  <a:pt x="1289450" y="148428"/>
                </a:lnTo>
                <a:lnTo>
                  <a:pt x="1289402" y="148433"/>
                </a:lnTo>
                <a:lnTo>
                  <a:pt x="1289324" y="148064"/>
                </a:lnTo>
                <a:close/>
                <a:moveTo>
                  <a:pt x="1053068" y="146998"/>
                </a:moveTo>
                <a:lnTo>
                  <a:pt x="1056674" y="157215"/>
                </a:lnTo>
                <a:lnTo>
                  <a:pt x="1043390" y="151263"/>
                </a:lnTo>
                <a:lnTo>
                  <a:pt x="1043159" y="150225"/>
                </a:lnTo>
                <a:lnTo>
                  <a:pt x="1042982" y="149428"/>
                </a:lnTo>
                <a:lnTo>
                  <a:pt x="1042787" y="148554"/>
                </a:lnTo>
                <a:close/>
                <a:moveTo>
                  <a:pt x="1161959" y="146846"/>
                </a:moveTo>
                <a:lnTo>
                  <a:pt x="1166906" y="153366"/>
                </a:lnTo>
                <a:lnTo>
                  <a:pt x="1156577" y="154815"/>
                </a:lnTo>
                <a:lnTo>
                  <a:pt x="1150861" y="147618"/>
                </a:lnTo>
                <a:close/>
                <a:moveTo>
                  <a:pt x="914911" y="146476"/>
                </a:moveTo>
                <a:lnTo>
                  <a:pt x="913869" y="149325"/>
                </a:lnTo>
                <a:lnTo>
                  <a:pt x="907071" y="167917"/>
                </a:lnTo>
                <a:lnTo>
                  <a:pt x="905136" y="168981"/>
                </a:lnTo>
                <a:lnTo>
                  <a:pt x="893966" y="175127"/>
                </a:lnTo>
                <a:lnTo>
                  <a:pt x="901216" y="159624"/>
                </a:lnTo>
                <a:lnTo>
                  <a:pt x="905010" y="151512"/>
                </a:lnTo>
                <a:close/>
                <a:moveTo>
                  <a:pt x="783300" y="145984"/>
                </a:moveTo>
                <a:lnTo>
                  <a:pt x="775116" y="152611"/>
                </a:lnTo>
                <a:lnTo>
                  <a:pt x="772050" y="155094"/>
                </a:lnTo>
                <a:lnTo>
                  <a:pt x="759407" y="164170"/>
                </a:lnTo>
                <a:lnTo>
                  <a:pt x="748757" y="173957"/>
                </a:lnTo>
                <a:lnTo>
                  <a:pt x="748511" y="174156"/>
                </a:lnTo>
                <a:lnTo>
                  <a:pt x="731661" y="187802"/>
                </a:lnTo>
                <a:lnTo>
                  <a:pt x="720503" y="198348"/>
                </a:lnTo>
                <a:lnTo>
                  <a:pt x="695299" y="222172"/>
                </a:lnTo>
                <a:lnTo>
                  <a:pt x="697867" y="218473"/>
                </a:lnTo>
                <a:lnTo>
                  <a:pt x="697970" y="218326"/>
                </a:lnTo>
                <a:lnTo>
                  <a:pt x="697977" y="218316"/>
                </a:lnTo>
                <a:lnTo>
                  <a:pt x="754668" y="165661"/>
                </a:lnTo>
                <a:close/>
                <a:moveTo>
                  <a:pt x="1180466" y="145559"/>
                </a:moveTo>
                <a:lnTo>
                  <a:pt x="1180758" y="145912"/>
                </a:lnTo>
                <a:lnTo>
                  <a:pt x="1180825" y="145993"/>
                </a:lnTo>
                <a:lnTo>
                  <a:pt x="1184835" y="150849"/>
                </a:lnTo>
                <a:lnTo>
                  <a:pt x="1175236" y="152196"/>
                </a:lnTo>
                <a:lnTo>
                  <a:pt x="1174645" y="152279"/>
                </a:lnTo>
                <a:lnTo>
                  <a:pt x="1174278" y="151656"/>
                </a:lnTo>
                <a:lnTo>
                  <a:pt x="1174161" y="151458"/>
                </a:lnTo>
                <a:lnTo>
                  <a:pt x="1173726" y="150971"/>
                </a:lnTo>
                <a:lnTo>
                  <a:pt x="1169566" y="146317"/>
                </a:lnTo>
                <a:close/>
                <a:moveTo>
                  <a:pt x="1068777" y="144621"/>
                </a:moveTo>
                <a:lnTo>
                  <a:pt x="1071210" y="150232"/>
                </a:lnTo>
                <a:lnTo>
                  <a:pt x="1073481" y="155472"/>
                </a:lnTo>
                <a:lnTo>
                  <a:pt x="1062720" y="157484"/>
                </a:lnTo>
                <a:lnTo>
                  <a:pt x="1060931" y="150967"/>
                </a:lnTo>
                <a:lnTo>
                  <a:pt x="1058925" y="146112"/>
                </a:lnTo>
                <a:lnTo>
                  <a:pt x="1065451" y="145125"/>
                </a:lnTo>
                <a:lnTo>
                  <a:pt x="1067361" y="144836"/>
                </a:lnTo>
                <a:close/>
                <a:moveTo>
                  <a:pt x="1198810" y="144283"/>
                </a:moveTo>
                <a:lnTo>
                  <a:pt x="1202798" y="148042"/>
                </a:lnTo>
                <a:lnTo>
                  <a:pt x="1202989" y="148223"/>
                </a:lnTo>
                <a:lnTo>
                  <a:pt x="1203061" y="148291"/>
                </a:lnTo>
                <a:lnTo>
                  <a:pt x="1193295" y="149662"/>
                </a:lnTo>
                <a:lnTo>
                  <a:pt x="1188725" y="144984"/>
                </a:lnTo>
                <a:close/>
                <a:moveTo>
                  <a:pt x="971280" y="143834"/>
                </a:moveTo>
                <a:lnTo>
                  <a:pt x="971183" y="151490"/>
                </a:lnTo>
                <a:lnTo>
                  <a:pt x="971119" y="156530"/>
                </a:lnTo>
                <a:lnTo>
                  <a:pt x="971083" y="159361"/>
                </a:lnTo>
                <a:lnTo>
                  <a:pt x="966229" y="160955"/>
                </a:lnTo>
                <a:lnTo>
                  <a:pt x="961908" y="163328"/>
                </a:lnTo>
                <a:lnTo>
                  <a:pt x="962933" y="147079"/>
                </a:lnTo>
                <a:lnTo>
                  <a:pt x="962961" y="146636"/>
                </a:lnTo>
                <a:lnTo>
                  <a:pt x="965655" y="145729"/>
                </a:lnTo>
                <a:close/>
                <a:moveTo>
                  <a:pt x="1218952" y="142881"/>
                </a:moveTo>
                <a:lnTo>
                  <a:pt x="1219206" y="143104"/>
                </a:lnTo>
                <a:lnTo>
                  <a:pt x="1222084" y="145621"/>
                </a:lnTo>
                <a:lnTo>
                  <a:pt x="1222030" y="145628"/>
                </a:lnTo>
                <a:lnTo>
                  <a:pt x="1215667" y="146521"/>
                </a:lnTo>
                <a:lnTo>
                  <a:pt x="1210933" y="147186"/>
                </a:lnTo>
                <a:lnTo>
                  <a:pt x="1208538" y="144933"/>
                </a:lnTo>
                <a:lnTo>
                  <a:pt x="1207225" y="143697"/>
                </a:lnTo>
                <a:close/>
                <a:moveTo>
                  <a:pt x="852963" y="142165"/>
                </a:moveTo>
                <a:lnTo>
                  <a:pt x="838841" y="158914"/>
                </a:lnTo>
                <a:lnTo>
                  <a:pt x="838169" y="159942"/>
                </a:lnTo>
                <a:lnTo>
                  <a:pt x="837598" y="160816"/>
                </a:lnTo>
                <a:lnTo>
                  <a:pt x="827829" y="167484"/>
                </a:lnTo>
                <a:lnTo>
                  <a:pt x="830670" y="162874"/>
                </a:lnTo>
                <a:lnTo>
                  <a:pt x="830862" y="162563"/>
                </a:lnTo>
                <a:lnTo>
                  <a:pt x="830865" y="162558"/>
                </a:lnTo>
                <a:close/>
                <a:moveTo>
                  <a:pt x="1085205" y="142136"/>
                </a:moveTo>
                <a:lnTo>
                  <a:pt x="1085656" y="142998"/>
                </a:lnTo>
                <a:lnTo>
                  <a:pt x="1086438" y="144495"/>
                </a:lnTo>
                <a:lnTo>
                  <a:pt x="1090508" y="152287"/>
                </a:lnTo>
                <a:lnTo>
                  <a:pt x="1081528" y="153967"/>
                </a:lnTo>
                <a:lnTo>
                  <a:pt x="1079358" y="154372"/>
                </a:lnTo>
                <a:lnTo>
                  <a:pt x="1074719" y="143722"/>
                </a:lnTo>
                <a:lnTo>
                  <a:pt x="1075501" y="143604"/>
                </a:lnTo>
                <a:lnTo>
                  <a:pt x="1079426" y="143010"/>
                </a:lnTo>
                <a:close/>
                <a:moveTo>
                  <a:pt x="1237293" y="141605"/>
                </a:moveTo>
                <a:lnTo>
                  <a:pt x="1239767" y="143604"/>
                </a:lnTo>
                <a:lnTo>
                  <a:pt x="1237962" y="143681"/>
                </a:lnTo>
                <a:lnTo>
                  <a:pt x="1234991" y="143809"/>
                </a:lnTo>
                <a:lnTo>
                  <a:pt x="1229768" y="144542"/>
                </a:lnTo>
                <a:lnTo>
                  <a:pt x="1228891" y="143801"/>
                </a:lnTo>
                <a:lnTo>
                  <a:pt x="1227129" y="142312"/>
                </a:lnTo>
                <a:close/>
                <a:moveTo>
                  <a:pt x="877978" y="141292"/>
                </a:moveTo>
                <a:lnTo>
                  <a:pt x="876898" y="143325"/>
                </a:lnTo>
                <a:lnTo>
                  <a:pt x="874954" y="146984"/>
                </a:lnTo>
                <a:lnTo>
                  <a:pt x="862416" y="170580"/>
                </a:lnTo>
                <a:lnTo>
                  <a:pt x="849392" y="179806"/>
                </a:lnTo>
                <a:lnTo>
                  <a:pt x="844513" y="183221"/>
                </a:lnTo>
                <a:lnTo>
                  <a:pt x="853051" y="167859"/>
                </a:lnTo>
                <a:lnTo>
                  <a:pt x="861200" y="156507"/>
                </a:lnTo>
                <a:lnTo>
                  <a:pt x="864813" y="151474"/>
                </a:lnTo>
                <a:lnTo>
                  <a:pt x="866675" y="148881"/>
                </a:lnTo>
                <a:close/>
                <a:moveTo>
                  <a:pt x="1257302" y="140213"/>
                </a:moveTo>
                <a:lnTo>
                  <a:pt x="1260104" y="142730"/>
                </a:lnTo>
                <a:lnTo>
                  <a:pt x="1248272" y="143239"/>
                </a:lnTo>
                <a:lnTo>
                  <a:pt x="1245537" y="141032"/>
                </a:lnTo>
                <a:close/>
                <a:moveTo>
                  <a:pt x="1266387" y="139928"/>
                </a:moveTo>
                <a:lnTo>
                  <a:pt x="1266713" y="139951"/>
                </a:lnTo>
                <a:lnTo>
                  <a:pt x="1267145" y="140775"/>
                </a:lnTo>
                <a:lnTo>
                  <a:pt x="1267120" y="140747"/>
                </a:lnTo>
                <a:lnTo>
                  <a:pt x="1267021" y="140637"/>
                </a:lnTo>
                <a:close/>
                <a:moveTo>
                  <a:pt x="1101447" y="139678"/>
                </a:moveTo>
                <a:lnTo>
                  <a:pt x="1106752" y="149249"/>
                </a:lnTo>
                <a:lnTo>
                  <a:pt x="1098231" y="150843"/>
                </a:lnTo>
                <a:lnTo>
                  <a:pt x="1095773" y="151302"/>
                </a:lnTo>
                <a:lnTo>
                  <a:pt x="1090500" y="141335"/>
                </a:lnTo>
                <a:lnTo>
                  <a:pt x="1097423" y="140287"/>
                </a:lnTo>
                <a:lnTo>
                  <a:pt x="1099153" y="140025"/>
                </a:lnTo>
                <a:close/>
                <a:moveTo>
                  <a:pt x="987093" y="138506"/>
                </a:moveTo>
                <a:lnTo>
                  <a:pt x="987233" y="140142"/>
                </a:lnTo>
                <a:lnTo>
                  <a:pt x="987682" y="153911"/>
                </a:lnTo>
                <a:lnTo>
                  <a:pt x="977036" y="157406"/>
                </a:lnTo>
                <a:lnTo>
                  <a:pt x="977121" y="149145"/>
                </a:lnTo>
                <a:lnTo>
                  <a:pt x="977196" y="141840"/>
                </a:lnTo>
                <a:lnTo>
                  <a:pt x="980915" y="140588"/>
                </a:lnTo>
                <a:close/>
                <a:moveTo>
                  <a:pt x="930686" y="138452"/>
                </a:moveTo>
                <a:lnTo>
                  <a:pt x="925494" y="157781"/>
                </a:lnTo>
                <a:lnTo>
                  <a:pt x="914385" y="163893"/>
                </a:lnTo>
                <a:lnTo>
                  <a:pt x="919790" y="149178"/>
                </a:lnTo>
                <a:lnTo>
                  <a:pt x="921324" y="145000"/>
                </a:lnTo>
                <a:lnTo>
                  <a:pt x="922130" y="142804"/>
                </a:lnTo>
                <a:close/>
                <a:moveTo>
                  <a:pt x="1117327" y="137276"/>
                </a:moveTo>
                <a:lnTo>
                  <a:pt x="1123541" y="146109"/>
                </a:lnTo>
                <a:lnTo>
                  <a:pt x="1119942" y="146782"/>
                </a:lnTo>
                <a:lnTo>
                  <a:pt x="1112722" y="148132"/>
                </a:lnTo>
                <a:lnTo>
                  <a:pt x="1109129" y="141919"/>
                </a:lnTo>
                <a:lnTo>
                  <a:pt x="1107319" y="138790"/>
                </a:lnTo>
                <a:lnTo>
                  <a:pt x="1113655" y="137831"/>
                </a:lnTo>
                <a:close/>
                <a:moveTo>
                  <a:pt x="1133757" y="135252"/>
                </a:moveTo>
                <a:lnTo>
                  <a:pt x="1139947" y="143041"/>
                </a:lnTo>
                <a:lnTo>
                  <a:pt x="1133531" y="144241"/>
                </a:lnTo>
                <a:lnTo>
                  <a:pt x="1129524" y="144990"/>
                </a:lnTo>
                <a:lnTo>
                  <a:pt x="1123300" y="136372"/>
                </a:lnTo>
                <a:lnTo>
                  <a:pt x="1128881" y="135528"/>
                </a:lnTo>
                <a:lnTo>
                  <a:pt x="1128942" y="135518"/>
                </a:lnTo>
                <a:close/>
                <a:moveTo>
                  <a:pt x="1001344" y="135051"/>
                </a:moveTo>
                <a:lnTo>
                  <a:pt x="1003382" y="149209"/>
                </a:lnTo>
                <a:lnTo>
                  <a:pt x="1000371" y="149745"/>
                </a:lnTo>
                <a:lnTo>
                  <a:pt x="993556" y="151983"/>
                </a:lnTo>
                <a:lnTo>
                  <a:pt x="993268" y="143148"/>
                </a:lnTo>
                <a:lnTo>
                  <a:pt x="993128" y="138836"/>
                </a:lnTo>
                <a:lnTo>
                  <a:pt x="993120" y="138739"/>
                </a:lnTo>
                <a:lnTo>
                  <a:pt x="993056" y="138026"/>
                </a:lnTo>
                <a:lnTo>
                  <a:pt x="992922" y="136542"/>
                </a:lnTo>
                <a:lnTo>
                  <a:pt x="994445" y="136029"/>
                </a:lnTo>
                <a:close/>
                <a:moveTo>
                  <a:pt x="1152380" y="134223"/>
                </a:moveTo>
                <a:lnTo>
                  <a:pt x="1152774" y="134742"/>
                </a:lnTo>
                <a:lnTo>
                  <a:pt x="1153792" y="136084"/>
                </a:lnTo>
                <a:lnTo>
                  <a:pt x="1157491" y="140958"/>
                </a:lnTo>
                <a:lnTo>
                  <a:pt x="1146392" y="141991"/>
                </a:lnTo>
                <a:lnTo>
                  <a:pt x="1140733" y="134867"/>
                </a:lnTo>
                <a:lnTo>
                  <a:pt x="1147094" y="134515"/>
                </a:lnTo>
                <a:lnTo>
                  <a:pt x="1150298" y="134338"/>
                </a:lnTo>
                <a:close/>
                <a:moveTo>
                  <a:pt x="849335" y="133334"/>
                </a:moveTo>
                <a:lnTo>
                  <a:pt x="810696" y="180070"/>
                </a:lnTo>
                <a:lnTo>
                  <a:pt x="798397" y="190280"/>
                </a:lnTo>
                <a:lnTo>
                  <a:pt x="793886" y="194024"/>
                </a:lnTo>
                <a:lnTo>
                  <a:pt x="805922" y="176890"/>
                </a:lnTo>
                <a:lnTo>
                  <a:pt x="816465" y="166255"/>
                </a:lnTo>
                <a:lnTo>
                  <a:pt x="848601" y="133839"/>
                </a:lnTo>
                <a:close/>
                <a:moveTo>
                  <a:pt x="1170287" y="133233"/>
                </a:moveTo>
                <a:lnTo>
                  <a:pt x="1172697" y="136152"/>
                </a:lnTo>
                <a:lnTo>
                  <a:pt x="1175298" y="139301"/>
                </a:lnTo>
                <a:lnTo>
                  <a:pt x="1164217" y="140332"/>
                </a:lnTo>
                <a:lnTo>
                  <a:pt x="1159304" y="134836"/>
                </a:lnTo>
                <a:lnTo>
                  <a:pt x="1158457" y="133887"/>
                </a:lnTo>
                <a:lnTo>
                  <a:pt x="1168335" y="133341"/>
                </a:lnTo>
                <a:lnTo>
                  <a:pt x="1169914" y="133254"/>
                </a:lnTo>
                <a:close/>
                <a:moveTo>
                  <a:pt x="821337" y="133141"/>
                </a:moveTo>
                <a:lnTo>
                  <a:pt x="819989" y="134312"/>
                </a:lnTo>
                <a:lnTo>
                  <a:pt x="813482" y="138672"/>
                </a:lnTo>
                <a:lnTo>
                  <a:pt x="809898" y="141073"/>
                </a:lnTo>
                <a:lnTo>
                  <a:pt x="796295" y="153570"/>
                </a:lnTo>
                <a:lnTo>
                  <a:pt x="769720" y="177983"/>
                </a:lnTo>
                <a:lnTo>
                  <a:pt x="751311" y="200222"/>
                </a:lnTo>
                <a:lnTo>
                  <a:pt x="740975" y="208693"/>
                </a:lnTo>
                <a:lnTo>
                  <a:pt x="725891" y="223017"/>
                </a:lnTo>
                <a:lnTo>
                  <a:pt x="722632" y="226111"/>
                </a:lnTo>
                <a:lnTo>
                  <a:pt x="732278" y="213737"/>
                </a:lnTo>
                <a:lnTo>
                  <a:pt x="746605" y="195357"/>
                </a:lnTo>
                <a:lnTo>
                  <a:pt x="787295" y="158394"/>
                </a:lnTo>
                <a:lnTo>
                  <a:pt x="795192" y="151221"/>
                </a:lnTo>
                <a:lnTo>
                  <a:pt x="809894" y="141054"/>
                </a:lnTo>
                <a:close/>
                <a:moveTo>
                  <a:pt x="1016480" y="132932"/>
                </a:moveTo>
                <a:lnTo>
                  <a:pt x="1018053" y="141277"/>
                </a:lnTo>
                <a:lnTo>
                  <a:pt x="1017618" y="141848"/>
                </a:lnTo>
                <a:lnTo>
                  <a:pt x="1013357" y="147434"/>
                </a:lnTo>
                <a:lnTo>
                  <a:pt x="1009067" y="148197"/>
                </a:lnTo>
                <a:lnTo>
                  <a:pt x="1007056" y="134241"/>
                </a:lnTo>
                <a:lnTo>
                  <a:pt x="1014765" y="133149"/>
                </a:lnTo>
                <a:close/>
                <a:moveTo>
                  <a:pt x="1256989" y="132783"/>
                </a:moveTo>
                <a:lnTo>
                  <a:pt x="1263201" y="133255"/>
                </a:lnTo>
                <a:lnTo>
                  <a:pt x="1263309" y="133459"/>
                </a:lnTo>
                <a:lnTo>
                  <a:pt x="1263705" y="134216"/>
                </a:lnTo>
                <a:lnTo>
                  <a:pt x="1261255" y="134195"/>
                </a:lnTo>
                <a:lnTo>
                  <a:pt x="1258939" y="134176"/>
                </a:lnTo>
                <a:close/>
                <a:moveTo>
                  <a:pt x="1186161" y="132356"/>
                </a:moveTo>
                <a:lnTo>
                  <a:pt x="1189265" y="135282"/>
                </a:lnTo>
                <a:lnTo>
                  <a:pt x="1191889" y="137757"/>
                </a:lnTo>
                <a:lnTo>
                  <a:pt x="1185955" y="138309"/>
                </a:lnTo>
                <a:lnTo>
                  <a:pt x="1182516" y="138629"/>
                </a:lnTo>
                <a:lnTo>
                  <a:pt x="1181046" y="137123"/>
                </a:lnTo>
                <a:lnTo>
                  <a:pt x="1179213" y="135247"/>
                </a:lnTo>
                <a:lnTo>
                  <a:pt x="1176889" y="132868"/>
                </a:lnTo>
                <a:close/>
                <a:moveTo>
                  <a:pt x="895673" y="131418"/>
                </a:moveTo>
                <a:lnTo>
                  <a:pt x="890760" y="139252"/>
                </a:lnTo>
                <a:lnTo>
                  <a:pt x="888364" y="143073"/>
                </a:lnTo>
                <a:lnTo>
                  <a:pt x="884887" y="151013"/>
                </a:lnTo>
                <a:lnTo>
                  <a:pt x="884145" y="152708"/>
                </a:lnTo>
                <a:lnTo>
                  <a:pt x="882445" y="156590"/>
                </a:lnTo>
                <a:lnTo>
                  <a:pt x="881460" y="157090"/>
                </a:lnTo>
                <a:lnTo>
                  <a:pt x="872429" y="163487"/>
                </a:lnTo>
                <a:lnTo>
                  <a:pt x="885500" y="138867"/>
                </a:lnTo>
                <a:lnTo>
                  <a:pt x="888232" y="135279"/>
                </a:lnTo>
                <a:lnTo>
                  <a:pt x="893080" y="132763"/>
                </a:lnTo>
                <a:close/>
                <a:moveTo>
                  <a:pt x="1205687" y="131277"/>
                </a:moveTo>
                <a:lnTo>
                  <a:pt x="1207740" y="133073"/>
                </a:lnTo>
                <a:lnTo>
                  <a:pt x="1208844" y="134039"/>
                </a:lnTo>
                <a:lnTo>
                  <a:pt x="1211055" y="135973"/>
                </a:lnTo>
                <a:lnTo>
                  <a:pt x="1200098" y="136993"/>
                </a:lnTo>
                <a:lnTo>
                  <a:pt x="1194670" y="131886"/>
                </a:lnTo>
                <a:lnTo>
                  <a:pt x="1197622" y="131723"/>
                </a:lnTo>
                <a:lnTo>
                  <a:pt x="1203136" y="131418"/>
                </a:lnTo>
                <a:close/>
                <a:moveTo>
                  <a:pt x="1030952" y="131169"/>
                </a:moveTo>
                <a:lnTo>
                  <a:pt x="1035896" y="143832"/>
                </a:lnTo>
                <a:lnTo>
                  <a:pt x="1034915" y="143986"/>
                </a:lnTo>
                <a:lnTo>
                  <a:pt x="1029108" y="144865"/>
                </a:lnTo>
                <a:lnTo>
                  <a:pt x="1027461" y="144127"/>
                </a:lnTo>
                <a:lnTo>
                  <a:pt x="1024249" y="142688"/>
                </a:lnTo>
                <a:lnTo>
                  <a:pt x="1022238" y="132205"/>
                </a:lnTo>
                <a:lnTo>
                  <a:pt x="1029498" y="131287"/>
                </a:lnTo>
                <a:close/>
                <a:moveTo>
                  <a:pt x="1233065" y="130967"/>
                </a:moveTo>
                <a:lnTo>
                  <a:pt x="1248295" y="132123"/>
                </a:lnTo>
                <a:lnTo>
                  <a:pt x="1250387" y="134003"/>
                </a:lnTo>
                <a:lnTo>
                  <a:pt x="1250501" y="134105"/>
                </a:lnTo>
                <a:lnTo>
                  <a:pt x="1250504" y="134107"/>
                </a:lnTo>
                <a:lnTo>
                  <a:pt x="1250199" y="134105"/>
                </a:lnTo>
                <a:lnTo>
                  <a:pt x="1248458" y="134090"/>
                </a:lnTo>
                <a:lnTo>
                  <a:pt x="1236817" y="133995"/>
                </a:lnTo>
                <a:lnTo>
                  <a:pt x="1235377" y="132833"/>
                </a:lnTo>
                <a:close/>
                <a:moveTo>
                  <a:pt x="945420" y="130958"/>
                </a:moveTo>
                <a:lnTo>
                  <a:pt x="943235" y="147912"/>
                </a:lnTo>
                <a:lnTo>
                  <a:pt x="943220" y="148028"/>
                </a:lnTo>
                <a:lnTo>
                  <a:pt x="943156" y="148063"/>
                </a:lnTo>
                <a:lnTo>
                  <a:pt x="932523" y="153913"/>
                </a:lnTo>
                <a:lnTo>
                  <a:pt x="935940" y="141207"/>
                </a:lnTo>
                <a:lnTo>
                  <a:pt x="937631" y="134920"/>
                </a:lnTo>
                <a:close/>
                <a:moveTo>
                  <a:pt x="1223304" y="130303"/>
                </a:moveTo>
                <a:lnTo>
                  <a:pt x="1228331" y="134365"/>
                </a:lnTo>
                <a:lnTo>
                  <a:pt x="1228203" y="134377"/>
                </a:lnTo>
                <a:lnTo>
                  <a:pt x="1227115" y="134478"/>
                </a:lnTo>
                <a:lnTo>
                  <a:pt x="1218778" y="135254"/>
                </a:lnTo>
                <a:lnTo>
                  <a:pt x="1213558" y="130842"/>
                </a:lnTo>
                <a:lnTo>
                  <a:pt x="1218272" y="130581"/>
                </a:lnTo>
                <a:lnTo>
                  <a:pt x="1221495" y="130403"/>
                </a:lnTo>
                <a:close/>
                <a:moveTo>
                  <a:pt x="834253" y="130106"/>
                </a:moveTo>
                <a:lnTo>
                  <a:pt x="800776" y="159049"/>
                </a:lnTo>
                <a:lnTo>
                  <a:pt x="798908" y="161215"/>
                </a:lnTo>
                <a:lnTo>
                  <a:pt x="798721" y="161368"/>
                </a:lnTo>
                <a:lnTo>
                  <a:pt x="798354" y="161669"/>
                </a:lnTo>
                <a:lnTo>
                  <a:pt x="792187" y="165898"/>
                </a:lnTo>
                <a:lnTo>
                  <a:pt x="784425" y="172644"/>
                </a:lnTo>
                <a:lnTo>
                  <a:pt x="796805" y="159760"/>
                </a:lnTo>
                <a:lnTo>
                  <a:pt x="804976" y="153290"/>
                </a:lnTo>
                <a:lnTo>
                  <a:pt x="826131" y="136538"/>
                </a:lnTo>
                <a:close/>
                <a:moveTo>
                  <a:pt x="1047017" y="129859"/>
                </a:moveTo>
                <a:lnTo>
                  <a:pt x="1048992" y="135452"/>
                </a:lnTo>
                <a:lnTo>
                  <a:pt x="1051107" y="141444"/>
                </a:lnTo>
                <a:lnTo>
                  <a:pt x="1041541" y="142946"/>
                </a:lnTo>
                <a:lnTo>
                  <a:pt x="1041245" y="141616"/>
                </a:lnTo>
                <a:lnTo>
                  <a:pt x="1037206" y="131417"/>
                </a:lnTo>
                <a:lnTo>
                  <a:pt x="1036915" y="130683"/>
                </a:lnTo>
                <a:close/>
                <a:moveTo>
                  <a:pt x="1061851" y="128650"/>
                </a:moveTo>
                <a:lnTo>
                  <a:pt x="1065372" y="136768"/>
                </a:lnTo>
                <a:lnTo>
                  <a:pt x="1066361" y="139050"/>
                </a:lnTo>
                <a:lnTo>
                  <a:pt x="1056637" y="140576"/>
                </a:lnTo>
                <a:lnTo>
                  <a:pt x="1052040" y="129450"/>
                </a:lnTo>
                <a:close/>
                <a:moveTo>
                  <a:pt x="1077493" y="127375"/>
                </a:moveTo>
                <a:lnTo>
                  <a:pt x="1079351" y="130931"/>
                </a:lnTo>
                <a:lnTo>
                  <a:pt x="1082286" y="136549"/>
                </a:lnTo>
                <a:lnTo>
                  <a:pt x="1072279" y="138120"/>
                </a:lnTo>
                <a:lnTo>
                  <a:pt x="1071188" y="135617"/>
                </a:lnTo>
                <a:lnTo>
                  <a:pt x="1067937" y="128154"/>
                </a:lnTo>
                <a:close/>
                <a:moveTo>
                  <a:pt x="958308" y="126738"/>
                </a:moveTo>
                <a:lnTo>
                  <a:pt x="956895" y="142042"/>
                </a:lnTo>
                <a:lnTo>
                  <a:pt x="952864" y="144188"/>
                </a:lnTo>
                <a:lnTo>
                  <a:pt x="952336" y="144364"/>
                </a:lnTo>
                <a:lnTo>
                  <a:pt x="949380" y="145349"/>
                </a:lnTo>
                <a:lnTo>
                  <a:pt x="951265" y="130778"/>
                </a:lnTo>
                <a:lnTo>
                  <a:pt x="951619" y="128757"/>
                </a:lnTo>
                <a:lnTo>
                  <a:pt x="953505" y="128188"/>
                </a:lnTo>
                <a:close/>
                <a:moveTo>
                  <a:pt x="1092905" y="126118"/>
                </a:moveTo>
                <a:lnTo>
                  <a:pt x="1095961" y="129783"/>
                </a:lnTo>
                <a:lnTo>
                  <a:pt x="1098317" y="134033"/>
                </a:lnTo>
                <a:lnTo>
                  <a:pt x="1087533" y="135726"/>
                </a:lnTo>
                <a:lnTo>
                  <a:pt x="1082883" y="126935"/>
                </a:lnTo>
                <a:close/>
                <a:moveTo>
                  <a:pt x="1108579" y="124840"/>
                </a:moveTo>
                <a:lnTo>
                  <a:pt x="1109988" y="126844"/>
                </a:lnTo>
                <a:lnTo>
                  <a:pt x="1113382" y="131668"/>
                </a:lnTo>
                <a:lnTo>
                  <a:pt x="1104048" y="133133"/>
                </a:lnTo>
                <a:lnTo>
                  <a:pt x="1102816" y="131003"/>
                </a:lnTo>
                <a:lnTo>
                  <a:pt x="1101264" y="128319"/>
                </a:lnTo>
                <a:lnTo>
                  <a:pt x="1099671" y="125566"/>
                </a:lnTo>
                <a:lnTo>
                  <a:pt x="1106123" y="125040"/>
                </a:lnTo>
                <a:close/>
                <a:moveTo>
                  <a:pt x="1124454" y="123546"/>
                </a:moveTo>
                <a:lnTo>
                  <a:pt x="1128691" y="128877"/>
                </a:lnTo>
                <a:lnTo>
                  <a:pt x="1128942" y="129193"/>
                </a:lnTo>
                <a:lnTo>
                  <a:pt x="1129683" y="130126"/>
                </a:lnTo>
                <a:lnTo>
                  <a:pt x="1119403" y="130974"/>
                </a:lnTo>
                <a:lnTo>
                  <a:pt x="1114618" y="124348"/>
                </a:lnTo>
                <a:close/>
                <a:moveTo>
                  <a:pt x="1243894" y="123425"/>
                </a:moveTo>
                <a:lnTo>
                  <a:pt x="1258688" y="124647"/>
                </a:lnTo>
                <a:lnTo>
                  <a:pt x="1258746" y="124758"/>
                </a:lnTo>
                <a:lnTo>
                  <a:pt x="1259283" y="125782"/>
                </a:lnTo>
                <a:lnTo>
                  <a:pt x="1259508" y="126211"/>
                </a:lnTo>
                <a:lnTo>
                  <a:pt x="1255450" y="125969"/>
                </a:lnTo>
                <a:lnTo>
                  <a:pt x="1246725" y="125448"/>
                </a:lnTo>
                <a:lnTo>
                  <a:pt x="1244848" y="124107"/>
                </a:lnTo>
                <a:close/>
                <a:moveTo>
                  <a:pt x="971547" y="122742"/>
                </a:moveTo>
                <a:lnTo>
                  <a:pt x="971362" y="137344"/>
                </a:lnTo>
                <a:lnTo>
                  <a:pt x="963511" y="139710"/>
                </a:lnTo>
                <a:lnTo>
                  <a:pt x="964834" y="124768"/>
                </a:lnTo>
                <a:close/>
                <a:moveTo>
                  <a:pt x="913184" y="122332"/>
                </a:moveTo>
                <a:lnTo>
                  <a:pt x="904863" y="140193"/>
                </a:lnTo>
                <a:lnTo>
                  <a:pt x="902809" y="144603"/>
                </a:lnTo>
                <a:lnTo>
                  <a:pt x="902251" y="145800"/>
                </a:lnTo>
                <a:lnTo>
                  <a:pt x="896875" y="148630"/>
                </a:lnTo>
                <a:lnTo>
                  <a:pt x="890890" y="151781"/>
                </a:lnTo>
                <a:lnTo>
                  <a:pt x="892544" y="147995"/>
                </a:lnTo>
                <a:lnTo>
                  <a:pt x="893560" y="145669"/>
                </a:lnTo>
                <a:lnTo>
                  <a:pt x="901582" y="132921"/>
                </a:lnTo>
                <a:lnTo>
                  <a:pt x="905850" y="126138"/>
                </a:lnTo>
                <a:close/>
                <a:moveTo>
                  <a:pt x="1140459" y="122241"/>
                </a:moveTo>
                <a:lnTo>
                  <a:pt x="1142219" y="123818"/>
                </a:lnTo>
                <a:lnTo>
                  <a:pt x="1142402" y="123982"/>
                </a:lnTo>
                <a:lnTo>
                  <a:pt x="1147217" y="128298"/>
                </a:lnTo>
                <a:lnTo>
                  <a:pt x="1141037" y="128576"/>
                </a:lnTo>
                <a:lnTo>
                  <a:pt x="1136285" y="129266"/>
                </a:lnTo>
                <a:lnTo>
                  <a:pt x="1132855" y="124948"/>
                </a:lnTo>
                <a:lnTo>
                  <a:pt x="1131299" y="122988"/>
                </a:lnTo>
                <a:close/>
                <a:moveTo>
                  <a:pt x="1221420" y="121570"/>
                </a:moveTo>
                <a:lnTo>
                  <a:pt x="1237556" y="122902"/>
                </a:lnTo>
                <a:lnTo>
                  <a:pt x="1239091" y="123857"/>
                </a:lnTo>
                <a:lnTo>
                  <a:pt x="1240445" y="125073"/>
                </a:lnTo>
                <a:lnTo>
                  <a:pt x="1237564" y="124901"/>
                </a:lnTo>
                <a:lnTo>
                  <a:pt x="1231202" y="124521"/>
                </a:lnTo>
                <a:lnTo>
                  <a:pt x="1228331" y="124650"/>
                </a:lnTo>
                <a:lnTo>
                  <a:pt x="1225400" y="124782"/>
                </a:lnTo>
                <a:lnTo>
                  <a:pt x="1222699" y="122603"/>
                </a:lnTo>
                <a:close/>
                <a:moveTo>
                  <a:pt x="1156848" y="120905"/>
                </a:moveTo>
                <a:lnTo>
                  <a:pt x="1164521" y="127251"/>
                </a:lnTo>
                <a:lnTo>
                  <a:pt x="1157370" y="127841"/>
                </a:lnTo>
                <a:lnTo>
                  <a:pt x="1153998" y="127993"/>
                </a:lnTo>
                <a:lnTo>
                  <a:pt x="1153219" y="128028"/>
                </a:lnTo>
                <a:lnTo>
                  <a:pt x="1147532" y="121665"/>
                </a:lnTo>
                <a:close/>
                <a:moveTo>
                  <a:pt x="1320221" y="120006"/>
                </a:moveTo>
                <a:lnTo>
                  <a:pt x="1330895" y="122577"/>
                </a:lnTo>
                <a:lnTo>
                  <a:pt x="1337667" y="124209"/>
                </a:lnTo>
                <a:lnTo>
                  <a:pt x="1339108" y="124693"/>
                </a:lnTo>
                <a:lnTo>
                  <a:pt x="1339999" y="124993"/>
                </a:lnTo>
                <a:lnTo>
                  <a:pt x="1340505" y="125163"/>
                </a:lnTo>
                <a:close/>
                <a:moveTo>
                  <a:pt x="1200547" y="119847"/>
                </a:moveTo>
                <a:lnTo>
                  <a:pt x="1211478" y="120749"/>
                </a:lnTo>
                <a:lnTo>
                  <a:pt x="1213366" y="122275"/>
                </a:lnTo>
                <a:lnTo>
                  <a:pt x="1216941" y="125163"/>
                </a:lnTo>
                <a:lnTo>
                  <a:pt x="1211806" y="125393"/>
                </a:lnTo>
                <a:lnTo>
                  <a:pt x="1207348" y="125594"/>
                </a:lnTo>
                <a:close/>
                <a:moveTo>
                  <a:pt x="1172651" y="119617"/>
                </a:moveTo>
                <a:lnTo>
                  <a:pt x="1179441" y="126019"/>
                </a:lnTo>
                <a:lnTo>
                  <a:pt x="1170887" y="126725"/>
                </a:lnTo>
                <a:lnTo>
                  <a:pt x="1170442" y="126270"/>
                </a:lnTo>
                <a:lnTo>
                  <a:pt x="1167250" y="123002"/>
                </a:lnTo>
                <a:lnTo>
                  <a:pt x="1164585" y="120274"/>
                </a:lnTo>
                <a:close/>
                <a:moveTo>
                  <a:pt x="1185284" y="118587"/>
                </a:moveTo>
                <a:lnTo>
                  <a:pt x="1191795" y="119124"/>
                </a:lnTo>
                <a:lnTo>
                  <a:pt x="1199261" y="125655"/>
                </a:lnTo>
                <a:lnTo>
                  <a:pt x="1188076" y="125306"/>
                </a:lnTo>
                <a:lnTo>
                  <a:pt x="1187709" y="125337"/>
                </a:lnTo>
                <a:lnTo>
                  <a:pt x="1186329" y="124039"/>
                </a:lnTo>
                <a:lnTo>
                  <a:pt x="1180913" y="118943"/>
                </a:lnTo>
                <a:close/>
                <a:moveTo>
                  <a:pt x="985386" y="118564"/>
                </a:moveTo>
                <a:lnTo>
                  <a:pt x="986098" y="126881"/>
                </a:lnTo>
                <a:lnTo>
                  <a:pt x="986507" y="131665"/>
                </a:lnTo>
                <a:lnTo>
                  <a:pt x="986600" y="132751"/>
                </a:lnTo>
                <a:lnTo>
                  <a:pt x="977261" y="135566"/>
                </a:lnTo>
                <a:lnTo>
                  <a:pt x="977361" y="125782"/>
                </a:lnTo>
                <a:lnTo>
                  <a:pt x="977411" y="120972"/>
                </a:lnTo>
                <a:close/>
                <a:moveTo>
                  <a:pt x="998494" y="116802"/>
                </a:moveTo>
                <a:lnTo>
                  <a:pt x="998912" y="118164"/>
                </a:lnTo>
                <a:lnTo>
                  <a:pt x="1000595" y="129850"/>
                </a:lnTo>
                <a:lnTo>
                  <a:pt x="992582" y="130948"/>
                </a:lnTo>
                <a:lnTo>
                  <a:pt x="992423" y="130996"/>
                </a:lnTo>
                <a:lnTo>
                  <a:pt x="991838" y="124483"/>
                </a:lnTo>
                <a:lnTo>
                  <a:pt x="991749" y="123491"/>
                </a:lnTo>
                <a:lnTo>
                  <a:pt x="991220" y="117610"/>
                </a:lnTo>
                <a:close/>
                <a:moveTo>
                  <a:pt x="839852" y="116595"/>
                </a:moveTo>
                <a:lnTo>
                  <a:pt x="756700" y="177345"/>
                </a:lnTo>
                <a:cubicBezTo>
                  <a:pt x="734962" y="196912"/>
                  <a:pt x="716239" y="219003"/>
                  <a:pt x="700758" y="242921"/>
                </a:cubicBezTo>
                <a:lnTo>
                  <a:pt x="697575" y="249598"/>
                </a:lnTo>
                <a:lnTo>
                  <a:pt x="694134" y="253175"/>
                </a:lnTo>
                <a:lnTo>
                  <a:pt x="686972" y="259976"/>
                </a:lnTo>
                <a:lnTo>
                  <a:pt x="678805" y="267732"/>
                </a:lnTo>
                <a:lnTo>
                  <a:pt x="688133" y="253271"/>
                </a:lnTo>
                <a:lnTo>
                  <a:pt x="706885" y="224202"/>
                </a:lnTo>
                <a:lnTo>
                  <a:pt x="748230" y="183049"/>
                </a:lnTo>
                <a:lnTo>
                  <a:pt x="753546" y="177758"/>
                </a:lnTo>
                <a:lnTo>
                  <a:pt x="765731" y="167224"/>
                </a:lnTo>
                <a:lnTo>
                  <a:pt x="839277" y="116858"/>
                </a:lnTo>
                <a:lnTo>
                  <a:pt x="839735" y="116649"/>
                </a:lnTo>
                <a:lnTo>
                  <a:pt x="839768" y="116633"/>
                </a:lnTo>
                <a:close/>
                <a:moveTo>
                  <a:pt x="926210" y="115574"/>
                </a:moveTo>
                <a:lnTo>
                  <a:pt x="918234" y="137388"/>
                </a:lnTo>
                <a:lnTo>
                  <a:pt x="909455" y="142009"/>
                </a:lnTo>
                <a:lnTo>
                  <a:pt x="914983" y="130188"/>
                </a:lnTo>
                <a:lnTo>
                  <a:pt x="918342" y="123006"/>
                </a:lnTo>
                <a:lnTo>
                  <a:pt x="920411" y="118583"/>
                </a:lnTo>
                <a:lnTo>
                  <a:pt x="925307" y="116042"/>
                </a:lnTo>
                <a:close/>
                <a:moveTo>
                  <a:pt x="1010766" y="115451"/>
                </a:moveTo>
                <a:lnTo>
                  <a:pt x="1015154" y="127866"/>
                </a:lnTo>
                <a:lnTo>
                  <a:pt x="1013579" y="128070"/>
                </a:lnTo>
                <a:lnTo>
                  <a:pt x="1006310" y="129066"/>
                </a:lnTo>
                <a:lnTo>
                  <a:pt x="1005636" y="124387"/>
                </a:lnTo>
                <a:lnTo>
                  <a:pt x="1005038" y="120239"/>
                </a:lnTo>
                <a:lnTo>
                  <a:pt x="1004447" y="116141"/>
                </a:lnTo>
                <a:lnTo>
                  <a:pt x="1008330" y="115709"/>
                </a:lnTo>
                <a:close/>
                <a:moveTo>
                  <a:pt x="1024282" y="114088"/>
                </a:moveTo>
                <a:lnTo>
                  <a:pt x="1028968" y="126088"/>
                </a:lnTo>
                <a:lnTo>
                  <a:pt x="1027972" y="126206"/>
                </a:lnTo>
                <a:lnTo>
                  <a:pt x="1021254" y="127076"/>
                </a:lnTo>
                <a:lnTo>
                  <a:pt x="1021221" y="126904"/>
                </a:lnTo>
                <a:lnTo>
                  <a:pt x="1016823" y="114809"/>
                </a:lnTo>
                <a:lnTo>
                  <a:pt x="1022723" y="114184"/>
                </a:lnTo>
                <a:close/>
                <a:moveTo>
                  <a:pt x="1292933" y="113431"/>
                </a:moveTo>
                <a:lnTo>
                  <a:pt x="1298080" y="114671"/>
                </a:lnTo>
                <a:lnTo>
                  <a:pt x="1303743" y="116036"/>
                </a:lnTo>
                <a:lnTo>
                  <a:pt x="1300197" y="115517"/>
                </a:lnTo>
                <a:lnTo>
                  <a:pt x="1299754" y="115201"/>
                </a:lnTo>
                <a:lnTo>
                  <a:pt x="1299598" y="115430"/>
                </a:lnTo>
                <a:lnTo>
                  <a:pt x="1294467" y="114679"/>
                </a:lnTo>
                <a:lnTo>
                  <a:pt x="1294333" y="114521"/>
                </a:lnTo>
                <a:close/>
                <a:moveTo>
                  <a:pt x="1038345" y="113228"/>
                </a:moveTo>
                <a:lnTo>
                  <a:pt x="1040612" y="117351"/>
                </a:lnTo>
                <a:lnTo>
                  <a:pt x="1044407" y="124258"/>
                </a:lnTo>
                <a:lnTo>
                  <a:pt x="1034820" y="125394"/>
                </a:lnTo>
                <a:lnTo>
                  <a:pt x="1033774" y="122752"/>
                </a:lnTo>
                <a:lnTo>
                  <a:pt x="1030199" y="113726"/>
                </a:lnTo>
                <a:close/>
                <a:moveTo>
                  <a:pt x="1051628" y="112415"/>
                </a:moveTo>
                <a:lnTo>
                  <a:pt x="1059009" y="122527"/>
                </a:lnTo>
                <a:lnTo>
                  <a:pt x="1049638" y="123638"/>
                </a:lnTo>
                <a:lnTo>
                  <a:pt x="1045164" y="112811"/>
                </a:lnTo>
                <a:close/>
                <a:moveTo>
                  <a:pt x="1066215" y="111523"/>
                </a:moveTo>
                <a:lnTo>
                  <a:pt x="1073819" y="120343"/>
                </a:lnTo>
                <a:lnTo>
                  <a:pt x="1073997" y="120682"/>
                </a:lnTo>
                <a:lnTo>
                  <a:pt x="1074030" y="120746"/>
                </a:lnTo>
                <a:lnTo>
                  <a:pt x="1065168" y="121796"/>
                </a:lnTo>
                <a:lnTo>
                  <a:pt x="1064360" y="119941"/>
                </a:lnTo>
                <a:lnTo>
                  <a:pt x="1060422" y="114503"/>
                </a:lnTo>
                <a:lnTo>
                  <a:pt x="1059666" y="113459"/>
                </a:lnTo>
                <a:lnTo>
                  <a:pt x="1058601" y="111989"/>
                </a:lnTo>
                <a:close/>
                <a:moveTo>
                  <a:pt x="1284739" y="111457"/>
                </a:moveTo>
                <a:lnTo>
                  <a:pt x="1289261" y="112547"/>
                </a:lnTo>
                <a:lnTo>
                  <a:pt x="1288374" y="113788"/>
                </a:lnTo>
                <a:lnTo>
                  <a:pt x="1288203" y="113763"/>
                </a:lnTo>
                <a:lnTo>
                  <a:pt x="1286503" y="113515"/>
                </a:lnTo>
                <a:close/>
                <a:moveTo>
                  <a:pt x="938169" y="111016"/>
                </a:moveTo>
                <a:lnTo>
                  <a:pt x="936024" y="118585"/>
                </a:lnTo>
                <a:lnTo>
                  <a:pt x="933071" y="129578"/>
                </a:lnTo>
                <a:lnTo>
                  <a:pt x="925530" y="133547"/>
                </a:lnTo>
                <a:lnTo>
                  <a:pt x="933305" y="112378"/>
                </a:lnTo>
                <a:lnTo>
                  <a:pt x="936164" y="111577"/>
                </a:lnTo>
                <a:close/>
                <a:moveTo>
                  <a:pt x="1080032" y="110677"/>
                </a:moveTo>
                <a:lnTo>
                  <a:pt x="1087131" y="119192"/>
                </a:lnTo>
                <a:lnTo>
                  <a:pt x="1079279" y="120123"/>
                </a:lnTo>
                <a:lnTo>
                  <a:pt x="1078347" y="118361"/>
                </a:lnTo>
                <a:lnTo>
                  <a:pt x="1077693" y="117125"/>
                </a:lnTo>
                <a:lnTo>
                  <a:pt x="1072511" y="111137"/>
                </a:lnTo>
                <a:close/>
                <a:moveTo>
                  <a:pt x="1225930" y="110588"/>
                </a:moveTo>
                <a:lnTo>
                  <a:pt x="1251597" y="114073"/>
                </a:lnTo>
                <a:lnTo>
                  <a:pt x="1252358" y="115018"/>
                </a:lnTo>
                <a:lnTo>
                  <a:pt x="1254181" y="117287"/>
                </a:lnTo>
                <a:lnTo>
                  <a:pt x="1232081" y="114984"/>
                </a:lnTo>
                <a:close/>
                <a:moveTo>
                  <a:pt x="1095369" y="109739"/>
                </a:moveTo>
                <a:lnTo>
                  <a:pt x="1102988" y="116893"/>
                </a:lnTo>
                <a:lnTo>
                  <a:pt x="1103260" y="117280"/>
                </a:lnTo>
                <a:lnTo>
                  <a:pt x="1094577" y="118309"/>
                </a:lnTo>
                <a:lnTo>
                  <a:pt x="1094483" y="118208"/>
                </a:lnTo>
                <a:lnTo>
                  <a:pt x="1087091" y="110245"/>
                </a:lnTo>
                <a:close/>
                <a:moveTo>
                  <a:pt x="891714" y="109700"/>
                </a:moveTo>
                <a:lnTo>
                  <a:pt x="890174" y="111400"/>
                </a:lnTo>
                <a:lnTo>
                  <a:pt x="876128" y="126899"/>
                </a:lnTo>
                <a:lnTo>
                  <a:pt x="872464" y="130943"/>
                </a:lnTo>
                <a:lnTo>
                  <a:pt x="863901" y="142862"/>
                </a:lnTo>
                <a:lnTo>
                  <a:pt x="855860" y="148351"/>
                </a:lnTo>
                <a:lnTo>
                  <a:pt x="858498" y="145198"/>
                </a:lnTo>
                <a:lnTo>
                  <a:pt x="860422" y="142900"/>
                </a:lnTo>
                <a:lnTo>
                  <a:pt x="871308" y="129892"/>
                </a:lnTo>
                <a:lnTo>
                  <a:pt x="884751" y="116590"/>
                </a:lnTo>
                <a:close/>
                <a:moveTo>
                  <a:pt x="1206453" y="109492"/>
                </a:moveTo>
                <a:lnTo>
                  <a:pt x="1206496" y="109494"/>
                </a:lnTo>
                <a:lnTo>
                  <a:pt x="1206834" y="109509"/>
                </a:lnTo>
                <a:lnTo>
                  <a:pt x="1216727" y="109950"/>
                </a:lnTo>
                <a:lnTo>
                  <a:pt x="1224149" y="114566"/>
                </a:lnTo>
                <a:lnTo>
                  <a:pt x="1212772" y="114592"/>
                </a:lnTo>
                <a:lnTo>
                  <a:pt x="1211632" y="113671"/>
                </a:lnTo>
                <a:lnTo>
                  <a:pt x="1210989" y="113152"/>
                </a:lnTo>
                <a:close/>
                <a:moveTo>
                  <a:pt x="1275680" y="109275"/>
                </a:moveTo>
                <a:lnTo>
                  <a:pt x="1277038" y="109602"/>
                </a:lnTo>
                <a:lnTo>
                  <a:pt x="1277331" y="109672"/>
                </a:lnTo>
                <a:lnTo>
                  <a:pt x="1277246" y="109798"/>
                </a:lnTo>
                <a:lnTo>
                  <a:pt x="1276986" y="110181"/>
                </a:lnTo>
                <a:lnTo>
                  <a:pt x="1276760" y="110513"/>
                </a:lnTo>
                <a:lnTo>
                  <a:pt x="1276693" y="110435"/>
                </a:lnTo>
                <a:close/>
                <a:moveTo>
                  <a:pt x="1110253" y="108828"/>
                </a:moveTo>
                <a:lnTo>
                  <a:pt x="1117552" y="114861"/>
                </a:lnTo>
                <a:lnTo>
                  <a:pt x="1118550" y="116117"/>
                </a:lnTo>
                <a:lnTo>
                  <a:pt x="1110172" y="116460"/>
                </a:lnTo>
                <a:lnTo>
                  <a:pt x="1109021" y="116597"/>
                </a:lnTo>
                <a:lnTo>
                  <a:pt x="1106544" y="113167"/>
                </a:lnTo>
                <a:lnTo>
                  <a:pt x="1102201" y="109320"/>
                </a:lnTo>
                <a:close/>
                <a:moveTo>
                  <a:pt x="1187286" y="108639"/>
                </a:moveTo>
                <a:lnTo>
                  <a:pt x="1197025" y="109073"/>
                </a:lnTo>
                <a:lnTo>
                  <a:pt x="1203881" y="114612"/>
                </a:lnTo>
                <a:lnTo>
                  <a:pt x="1201427" y="114618"/>
                </a:lnTo>
                <a:lnTo>
                  <a:pt x="1199330" y="114622"/>
                </a:lnTo>
                <a:lnTo>
                  <a:pt x="1193879" y="114211"/>
                </a:lnTo>
                <a:lnTo>
                  <a:pt x="1193365" y="113777"/>
                </a:lnTo>
                <a:close/>
                <a:moveTo>
                  <a:pt x="1124518" y="107955"/>
                </a:moveTo>
                <a:lnTo>
                  <a:pt x="1130433" y="113256"/>
                </a:lnTo>
                <a:lnTo>
                  <a:pt x="1131862" y="114536"/>
                </a:lnTo>
                <a:lnTo>
                  <a:pt x="1132494" y="115103"/>
                </a:lnTo>
                <a:lnTo>
                  <a:pt x="1127814" y="115600"/>
                </a:lnTo>
                <a:lnTo>
                  <a:pt x="1125721" y="115822"/>
                </a:lnTo>
                <a:lnTo>
                  <a:pt x="1125611" y="115827"/>
                </a:lnTo>
                <a:lnTo>
                  <a:pt x="1121616" y="110797"/>
                </a:lnTo>
                <a:lnTo>
                  <a:pt x="1118475" y="108325"/>
                </a:lnTo>
                <a:close/>
                <a:moveTo>
                  <a:pt x="1169100" y="107830"/>
                </a:moveTo>
                <a:lnTo>
                  <a:pt x="1179298" y="108284"/>
                </a:lnTo>
                <a:lnTo>
                  <a:pt x="1179590" y="108447"/>
                </a:lnTo>
                <a:lnTo>
                  <a:pt x="1185453" y="113576"/>
                </a:lnTo>
                <a:lnTo>
                  <a:pt x="1183705" y="113444"/>
                </a:lnTo>
                <a:lnTo>
                  <a:pt x="1175428" y="113783"/>
                </a:lnTo>
                <a:close/>
                <a:moveTo>
                  <a:pt x="949658" y="107797"/>
                </a:moveTo>
                <a:lnTo>
                  <a:pt x="946670" y="123980"/>
                </a:lnTo>
                <a:lnTo>
                  <a:pt x="945609" y="124519"/>
                </a:lnTo>
                <a:lnTo>
                  <a:pt x="943476" y="125163"/>
                </a:lnTo>
                <a:lnTo>
                  <a:pt x="939970" y="126223"/>
                </a:lnTo>
                <a:lnTo>
                  <a:pt x="941614" y="120111"/>
                </a:lnTo>
                <a:lnTo>
                  <a:pt x="944627" y="109206"/>
                </a:lnTo>
                <a:close/>
                <a:moveTo>
                  <a:pt x="1151669" y="107054"/>
                </a:moveTo>
                <a:lnTo>
                  <a:pt x="1157551" y="107316"/>
                </a:lnTo>
                <a:lnTo>
                  <a:pt x="1159865" y="108709"/>
                </a:lnTo>
                <a:lnTo>
                  <a:pt x="1163230" y="110734"/>
                </a:lnTo>
                <a:lnTo>
                  <a:pt x="1166838" y="114136"/>
                </a:lnTo>
                <a:lnTo>
                  <a:pt x="1158906" y="114461"/>
                </a:lnTo>
                <a:lnTo>
                  <a:pt x="1154905" y="110366"/>
                </a:lnTo>
                <a:close/>
                <a:moveTo>
                  <a:pt x="1140039" y="107005"/>
                </a:moveTo>
                <a:lnTo>
                  <a:pt x="1149389" y="114737"/>
                </a:lnTo>
                <a:lnTo>
                  <a:pt x="1141357" y="114756"/>
                </a:lnTo>
                <a:lnTo>
                  <a:pt x="1135247" y="107919"/>
                </a:lnTo>
                <a:lnTo>
                  <a:pt x="1134531" y="107414"/>
                </a:lnTo>
                <a:lnTo>
                  <a:pt x="1134436" y="107348"/>
                </a:lnTo>
                <a:close/>
                <a:moveTo>
                  <a:pt x="960334" y="104806"/>
                </a:moveTo>
                <a:lnTo>
                  <a:pt x="959667" y="112026"/>
                </a:lnTo>
                <a:lnTo>
                  <a:pt x="958968" y="119593"/>
                </a:lnTo>
                <a:lnTo>
                  <a:pt x="952938" y="121216"/>
                </a:lnTo>
                <a:lnTo>
                  <a:pt x="955576" y="106139"/>
                </a:lnTo>
                <a:lnTo>
                  <a:pt x="958562" y="105303"/>
                </a:lnTo>
                <a:lnTo>
                  <a:pt x="960055" y="104884"/>
                </a:lnTo>
                <a:close/>
                <a:moveTo>
                  <a:pt x="1307851" y="103483"/>
                </a:moveTo>
                <a:lnTo>
                  <a:pt x="1312210" y="104528"/>
                </a:lnTo>
                <a:lnTo>
                  <a:pt x="1320226" y="107468"/>
                </a:lnTo>
                <a:lnTo>
                  <a:pt x="1321584" y="107967"/>
                </a:lnTo>
                <a:lnTo>
                  <a:pt x="1315473" y="105972"/>
                </a:lnTo>
                <a:close/>
                <a:moveTo>
                  <a:pt x="905783" y="102833"/>
                </a:moveTo>
                <a:lnTo>
                  <a:pt x="896026" y="115760"/>
                </a:lnTo>
                <a:lnTo>
                  <a:pt x="885559" y="129628"/>
                </a:lnTo>
                <a:lnTo>
                  <a:pt x="877939" y="133462"/>
                </a:lnTo>
                <a:lnTo>
                  <a:pt x="896433" y="113118"/>
                </a:lnTo>
                <a:close/>
                <a:moveTo>
                  <a:pt x="971395" y="101708"/>
                </a:moveTo>
                <a:lnTo>
                  <a:pt x="971512" y="102049"/>
                </a:lnTo>
                <a:lnTo>
                  <a:pt x="971798" y="102882"/>
                </a:lnTo>
                <a:lnTo>
                  <a:pt x="971629" y="116185"/>
                </a:lnTo>
                <a:lnTo>
                  <a:pt x="965446" y="117850"/>
                </a:lnTo>
                <a:lnTo>
                  <a:pt x="966760" y="103006"/>
                </a:lnTo>
                <a:close/>
                <a:moveTo>
                  <a:pt x="1260146" y="100122"/>
                </a:moveTo>
                <a:lnTo>
                  <a:pt x="1325013" y="114888"/>
                </a:lnTo>
                <a:lnTo>
                  <a:pt x="1325017" y="114889"/>
                </a:lnTo>
                <a:lnTo>
                  <a:pt x="1347138" y="122692"/>
                </a:lnTo>
                <a:lnTo>
                  <a:pt x="1321703" y="115264"/>
                </a:lnTo>
                <a:lnTo>
                  <a:pt x="1306489" y="110820"/>
                </a:lnTo>
                <a:lnTo>
                  <a:pt x="1306240" y="110748"/>
                </a:lnTo>
                <a:lnTo>
                  <a:pt x="1270214" y="104080"/>
                </a:lnTo>
                <a:lnTo>
                  <a:pt x="1269103" y="103178"/>
                </a:lnTo>
                <a:lnTo>
                  <a:pt x="1268663" y="103793"/>
                </a:lnTo>
                <a:lnTo>
                  <a:pt x="1263260" y="102793"/>
                </a:lnTo>
                <a:lnTo>
                  <a:pt x="1263007" y="102501"/>
                </a:lnTo>
                <a:lnTo>
                  <a:pt x="1261823" y="101484"/>
                </a:lnTo>
                <a:close/>
                <a:moveTo>
                  <a:pt x="1210231" y="99370"/>
                </a:moveTo>
                <a:lnTo>
                  <a:pt x="1218360" y="100547"/>
                </a:lnTo>
                <a:lnTo>
                  <a:pt x="1243670" y="104212"/>
                </a:lnTo>
                <a:lnTo>
                  <a:pt x="1245034" y="105908"/>
                </a:lnTo>
                <a:lnTo>
                  <a:pt x="1246439" y="107655"/>
                </a:lnTo>
                <a:lnTo>
                  <a:pt x="1225812" y="104639"/>
                </a:lnTo>
                <a:lnTo>
                  <a:pt x="1217134" y="104303"/>
                </a:lnTo>
                <a:close/>
                <a:moveTo>
                  <a:pt x="982095" y="99129"/>
                </a:moveTo>
                <a:lnTo>
                  <a:pt x="982492" y="100731"/>
                </a:lnTo>
                <a:lnTo>
                  <a:pt x="984582" y="109168"/>
                </a:lnTo>
                <a:lnTo>
                  <a:pt x="984609" y="109482"/>
                </a:lnTo>
                <a:lnTo>
                  <a:pt x="984677" y="110280"/>
                </a:lnTo>
                <a:lnTo>
                  <a:pt x="984877" y="112619"/>
                </a:lnTo>
                <a:lnTo>
                  <a:pt x="977476" y="114611"/>
                </a:lnTo>
                <a:lnTo>
                  <a:pt x="977500" y="112291"/>
                </a:lnTo>
                <a:lnTo>
                  <a:pt x="977618" y="100723"/>
                </a:lnTo>
                <a:lnTo>
                  <a:pt x="977508" y="100431"/>
                </a:lnTo>
                <a:lnTo>
                  <a:pt x="977408" y="100167"/>
                </a:lnTo>
                <a:lnTo>
                  <a:pt x="977359" y="100037"/>
                </a:lnTo>
                <a:lnTo>
                  <a:pt x="980052" y="99282"/>
                </a:lnTo>
                <a:close/>
                <a:moveTo>
                  <a:pt x="992819" y="98322"/>
                </a:moveTo>
                <a:lnTo>
                  <a:pt x="996759" y="111152"/>
                </a:lnTo>
                <a:lnTo>
                  <a:pt x="990698" y="111810"/>
                </a:lnTo>
                <a:lnTo>
                  <a:pt x="990255" y="106882"/>
                </a:lnTo>
                <a:lnTo>
                  <a:pt x="988098" y="98677"/>
                </a:lnTo>
                <a:lnTo>
                  <a:pt x="990369" y="98506"/>
                </a:lnTo>
                <a:close/>
                <a:moveTo>
                  <a:pt x="1251843" y="98232"/>
                </a:moveTo>
                <a:lnTo>
                  <a:pt x="1258742" y="99802"/>
                </a:lnTo>
                <a:lnTo>
                  <a:pt x="1258514" y="100121"/>
                </a:lnTo>
                <a:lnTo>
                  <a:pt x="1257383" y="101706"/>
                </a:lnTo>
                <a:lnTo>
                  <a:pt x="1255104" y="101284"/>
                </a:lnTo>
                <a:lnTo>
                  <a:pt x="1254720" y="101213"/>
                </a:lnTo>
                <a:lnTo>
                  <a:pt x="1252341" y="98605"/>
                </a:lnTo>
                <a:close/>
                <a:moveTo>
                  <a:pt x="916699" y="97886"/>
                </a:moveTo>
                <a:lnTo>
                  <a:pt x="903361" y="119157"/>
                </a:lnTo>
                <a:lnTo>
                  <a:pt x="901974" y="121370"/>
                </a:lnTo>
                <a:lnTo>
                  <a:pt x="896864" y="123940"/>
                </a:lnTo>
                <a:close/>
                <a:moveTo>
                  <a:pt x="1004407" y="97456"/>
                </a:moveTo>
                <a:lnTo>
                  <a:pt x="1008786" y="109848"/>
                </a:lnTo>
                <a:lnTo>
                  <a:pt x="1007822" y="109951"/>
                </a:lnTo>
                <a:lnTo>
                  <a:pt x="1002749" y="110502"/>
                </a:lnTo>
                <a:lnTo>
                  <a:pt x="1002023" y="108214"/>
                </a:lnTo>
                <a:lnTo>
                  <a:pt x="998744" y="97876"/>
                </a:lnTo>
                <a:lnTo>
                  <a:pt x="1002573" y="97588"/>
                </a:lnTo>
                <a:close/>
                <a:moveTo>
                  <a:pt x="1015333" y="96666"/>
                </a:moveTo>
                <a:lnTo>
                  <a:pt x="1019303" y="101338"/>
                </a:lnTo>
                <a:lnTo>
                  <a:pt x="1022071" y="108426"/>
                </a:lnTo>
                <a:lnTo>
                  <a:pt x="1022046" y="108428"/>
                </a:lnTo>
                <a:lnTo>
                  <a:pt x="1014785" y="109205"/>
                </a:lnTo>
                <a:lnTo>
                  <a:pt x="1010356" y="97026"/>
                </a:lnTo>
                <a:close/>
                <a:moveTo>
                  <a:pt x="1186453" y="96603"/>
                </a:moveTo>
                <a:lnTo>
                  <a:pt x="1190255" y="96785"/>
                </a:lnTo>
                <a:lnTo>
                  <a:pt x="1193418" y="96936"/>
                </a:lnTo>
                <a:lnTo>
                  <a:pt x="1194901" y="97151"/>
                </a:lnTo>
                <a:lnTo>
                  <a:pt x="1196523" y="97386"/>
                </a:lnTo>
                <a:lnTo>
                  <a:pt x="1207016" y="103911"/>
                </a:lnTo>
                <a:lnTo>
                  <a:pt x="1199160" y="103607"/>
                </a:lnTo>
                <a:lnTo>
                  <a:pt x="1197920" y="102606"/>
                </a:lnTo>
                <a:lnTo>
                  <a:pt x="1197756" y="102474"/>
                </a:lnTo>
                <a:lnTo>
                  <a:pt x="1197709" y="102436"/>
                </a:lnTo>
                <a:lnTo>
                  <a:pt x="1192010" y="99483"/>
                </a:lnTo>
                <a:close/>
                <a:moveTo>
                  <a:pt x="1243393" y="96308"/>
                </a:moveTo>
                <a:lnTo>
                  <a:pt x="1248027" y="97363"/>
                </a:lnTo>
                <a:lnTo>
                  <a:pt x="1246497" y="99504"/>
                </a:lnTo>
                <a:lnTo>
                  <a:pt x="1246379" y="99669"/>
                </a:lnTo>
                <a:lnTo>
                  <a:pt x="1246262" y="99647"/>
                </a:lnTo>
                <a:lnTo>
                  <a:pt x="1246205" y="99637"/>
                </a:lnTo>
                <a:close/>
                <a:moveTo>
                  <a:pt x="1028155" y="96061"/>
                </a:moveTo>
                <a:lnTo>
                  <a:pt x="1029928" y="97912"/>
                </a:lnTo>
                <a:lnTo>
                  <a:pt x="1031598" y="100951"/>
                </a:lnTo>
                <a:lnTo>
                  <a:pt x="1035213" y="107530"/>
                </a:lnTo>
                <a:lnTo>
                  <a:pt x="1027941" y="108026"/>
                </a:lnTo>
                <a:lnTo>
                  <a:pt x="1026657" y="104782"/>
                </a:lnTo>
                <a:lnTo>
                  <a:pt x="1025431" y="101686"/>
                </a:lnTo>
                <a:lnTo>
                  <a:pt x="1023865" y="97732"/>
                </a:lnTo>
                <a:lnTo>
                  <a:pt x="1022635" y="96306"/>
                </a:lnTo>
                <a:lnTo>
                  <a:pt x="1025674" y="96171"/>
                </a:lnTo>
                <a:close/>
                <a:moveTo>
                  <a:pt x="1167587" y="95701"/>
                </a:moveTo>
                <a:lnTo>
                  <a:pt x="1169289" y="95783"/>
                </a:lnTo>
                <a:lnTo>
                  <a:pt x="1173230" y="95971"/>
                </a:lnTo>
                <a:lnTo>
                  <a:pt x="1183867" y="101483"/>
                </a:lnTo>
                <a:lnTo>
                  <a:pt x="1187061" y="103138"/>
                </a:lnTo>
                <a:lnTo>
                  <a:pt x="1180475" y="102883"/>
                </a:lnTo>
                <a:lnTo>
                  <a:pt x="1179018" y="101652"/>
                </a:lnTo>
                <a:close/>
                <a:moveTo>
                  <a:pt x="1039328" y="95565"/>
                </a:moveTo>
                <a:lnTo>
                  <a:pt x="1040267" y="96851"/>
                </a:lnTo>
                <a:lnTo>
                  <a:pt x="1042629" y="100086"/>
                </a:lnTo>
                <a:lnTo>
                  <a:pt x="1047453" y="106695"/>
                </a:lnTo>
                <a:lnTo>
                  <a:pt x="1041663" y="107090"/>
                </a:lnTo>
                <a:lnTo>
                  <a:pt x="1033730" y="95814"/>
                </a:lnTo>
                <a:lnTo>
                  <a:pt x="1033730" y="95813"/>
                </a:lnTo>
                <a:close/>
                <a:moveTo>
                  <a:pt x="1051973" y="95003"/>
                </a:moveTo>
                <a:lnTo>
                  <a:pt x="1059119" y="103291"/>
                </a:lnTo>
                <a:lnTo>
                  <a:pt x="1060155" y="104493"/>
                </a:lnTo>
                <a:lnTo>
                  <a:pt x="1061242" y="105754"/>
                </a:lnTo>
                <a:lnTo>
                  <a:pt x="1057910" y="105981"/>
                </a:lnTo>
                <a:lnTo>
                  <a:pt x="1054423" y="106219"/>
                </a:lnTo>
                <a:lnTo>
                  <a:pt x="1046478" y="95247"/>
                </a:lnTo>
                <a:close/>
                <a:moveTo>
                  <a:pt x="1148719" y="94799"/>
                </a:moveTo>
                <a:lnTo>
                  <a:pt x="1155718" y="95134"/>
                </a:lnTo>
                <a:lnTo>
                  <a:pt x="1168802" y="102431"/>
                </a:lnTo>
                <a:lnTo>
                  <a:pt x="1161163" y="102135"/>
                </a:lnTo>
                <a:lnTo>
                  <a:pt x="1160923" y="102126"/>
                </a:lnTo>
                <a:close/>
                <a:moveTo>
                  <a:pt x="1064938" y="94428"/>
                </a:moveTo>
                <a:lnTo>
                  <a:pt x="1065944" y="95167"/>
                </a:lnTo>
                <a:lnTo>
                  <a:pt x="1068925" y="97355"/>
                </a:lnTo>
                <a:lnTo>
                  <a:pt x="1070577" y="99336"/>
                </a:lnTo>
                <a:lnTo>
                  <a:pt x="1071953" y="100986"/>
                </a:lnTo>
                <a:lnTo>
                  <a:pt x="1075137" y="104806"/>
                </a:lnTo>
                <a:lnTo>
                  <a:pt x="1067484" y="105328"/>
                </a:lnTo>
                <a:lnTo>
                  <a:pt x="1058305" y="94722"/>
                </a:lnTo>
                <a:close/>
                <a:moveTo>
                  <a:pt x="1131671" y="93984"/>
                </a:moveTo>
                <a:lnTo>
                  <a:pt x="1135725" y="94178"/>
                </a:lnTo>
                <a:lnTo>
                  <a:pt x="1148104" y="101629"/>
                </a:lnTo>
                <a:lnTo>
                  <a:pt x="1146903" y="101583"/>
                </a:lnTo>
                <a:lnTo>
                  <a:pt x="1143167" y="101438"/>
                </a:lnTo>
                <a:lnTo>
                  <a:pt x="1140874" y="99952"/>
                </a:lnTo>
                <a:lnTo>
                  <a:pt x="1138664" y="98518"/>
                </a:lnTo>
                <a:close/>
                <a:moveTo>
                  <a:pt x="1078427" y="93829"/>
                </a:moveTo>
                <a:lnTo>
                  <a:pt x="1089102" y="103853"/>
                </a:lnTo>
                <a:lnTo>
                  <a:pt x="1086087" y="104059"/>
                </a:lnTo>
                <a:lnTo>
                  <a:pt x="1081631" y="104363"/>
                </a:lnTo>
                <a:lnTo>
                  <a:pt x="1074717" y="96915"/>
                </a:lnTo>
                <a:lnTo>
                  <a:pt x="1072112" y="94109"/>
                </a:lnTo>
                <a:close/>
                <a:moveTo>
                  <a:pt x="1091410" y="93252"/>
                </a:moveTo>
                <a:lnTo>
                  <a:pt x="1103082" y="102900"/>
                </a:lnTo>
                <a:lnTo>
                  <a:pt x="1095534" y="103415"/>
                </a:lnTo>
                <a:lnTo>
                  <a:pt x="1084412" y="93563"/>
                </a:lnTo>
                <a:close/>
                <a:moveTo>
                  <a:pt x="1114304" y="93154"/>
                </a:moveTo>
                <a:lnTo>
                  <a:pt x="1121711" y="93508"/>
                </a:lnTo>
                <a:lnTo>
                  <a:pt x="1127343" y="96506"/>
                </a:lnTo>
                <a:lnTo>
                  <a:pt x="1130613" y="99210"/>
                </a:lnTo>
                <a:lnTo>
                  <a:pt x="1132822" y="101037"/>
                </a:lnTo>
                <a:lnTo>
                  <a:pt x="1131835" y="100999"/>
                </a:lnTo>
                <a:lnTo>
                  <a:pt x="1131265" y="100977"/>
                </a:lnTo>
                <a:lnTo>
                  <a:pt x="1125917" y="101342"/>
                </a:lnTo>
                <a:close/>
                <a:moveTo>
                  <a:pt x="1104342" y="92678"/>
                </a:moveTo>
                <a:lnTo>
                  <a:pt x="1104649" y="92692"/>
                </a:lnTo>
                <a:lnTo>
                  <a:pt x="1110903" y="96270"/>
                </a:lnTo>
                <a:lnTo>
                  <a:pt x="1112500" y="97184"/>
                </a:lnTo>
                <a:lnTo>
                  <a:pt x="1117760" y="101898"/>
                </a:lnTo>
                <a:lnTo>
                  <a:pt x="1113125" y="102215"/>
                </a:lnTo>
                <a:lnTo>
                  <a:pt x="1110903" y="102366"/>
                </a:lnTo>
                <a:lnTo>
                  <a:pt x="1108428" y="100418"/>
                </a:lnTo>
                <a:lnTo>
                  <a:pt x="1104647" y="97443"/>
                </a:lnTo>
                <a:lnTo>
                  <a:pt x="1098900" y="92919"/>
                </a:lnTo>
                <a:close/>
                <a:moveTo>
                  <a:pt x="927782" y="92138"/>
                </a:moveTo>
                <a:lnTo>
                  <a:pt x="922818" y="101654"/>
                </a:lnTo>
                <a:lnTo>
                  <a:pt x="917202" y="113708"/>
                </a:lnTo>
                <a:lnTo>
                  <a:pt x="912037" y="116307"/>
                </a:lnTo>
                <a:lnTo>
                  <a:pt x="923495" y="98097"/>
                </a:lnTo>
                <a:lnTo>
                  <a:pt x="926987" y="92347"/>
                </a:lnTo>
                <a:close/>
                <a:moveTo>
                  <a:pt x="936211" y="89916"/>
                </a:moveTo>
                <a:lnTo>
                  <a:pt x="933349" y="97109"/>
                </a:lnTo>
                <a:lnTo>
                  <a:pt x="929132" y="107706"/>
                </a:lnTo>
                <a:lnTo>
                  <a:pt x="925615" y="109475"/>
                </a:lnTo>
                <a:lnTo>
                  <a:pt x="924379" y="110097"/>
                </a:lnTo>
                <a:lnTo>
                  <a:pt x="927220" y="104024"/>
                </a:lnTo>
                <a:lnTo>
                  <a:pt x="933302" y="90683"/>
                </a:lnTo>
                <a:close/>
                <a:moveTo>
                  <a:pt x="944764" y="87662"/>
                </a:moveTo>
                <a:lnTo>
                  <a:pt x="944766" y="87702"/>
                </a:lnTo>
                <a:lnTo>
                  <a:pt x="944767" y="87724"/>
                </a:lnTo>
                <a:lnTo>
                  <a:pt x="940219" y="103777"/>
                </a:lnTo>
                <a:lnTo>
                  <a:pt x="938360" y="104676"/>
                </a:lnTo>
                <a:lnTo>
                  <a:pt x="937310" y="104962"/>
                </a:lnTo>
                <a:lnTo>
                  <a:pt x="936000" y="105318"/>
                </a:lnTo>
                <a:lnTo>
                  <a:pt x="941894" y="90023"/>
                </a:lnTo>
                <a:lnTo>
                  <a:pt x="942508" y="88428"/>
                </a:lnTo>
                <a:lnTo>
                  <a:pt x="942582" y="88237"/>
                </a:lnTo>
                <a:close/>
                <a:moveTo>
                  <a:pt x="1183286" y="86419"/>
                </a:moveTo>
                <a:lnTo>
                  <a:pt x="1194147" y="87241"/>
                </a:lnTo>
                <a:lnTo>
                  <a:pt x="1223196" y="91710"/>
                </a:lnTo>
                <a:lnTo>
                  <a:pt x="1237164" y="94890"/>
                </a:lnTo>
                <a:lnTo>
                  <a:pt x="1236083" y="96404"/>
                </a:lnTo>
                <a:lnTo>
                  <a:pt x="1237809" y="98083"/>
                </a:lnTo>
                <a:lnTo>
                  <a:pt x="1223702" y="95472"/>
                </a:lnTo>
                <a:lnTo>
                  <a:pt x="1209891" y="94411"/>
                </a:lnTo>
                <a:lnTo>
                  <a:pt x="1199381" y="93604"/>
                </a:lnTo>
                <a:lnTo>
                  <a:pt x="1189577" y="89228"/>
                </a:lnTo>
                <a:close/>
                <a:moveTo>
                  <a:pt x="951501" y="85886"/>
                </a:moveTo>
                <a:lnTo>
                  <a:pt x="952150" y="90002"/>
                </a:lnTo>
                <a:lnTo>
                  <a:pt x="952515" y="92318"/>
                </a:lnTo>
                <a:lnTo>
                  <a:pt x="951717" y="96643"/>
                </a:lnTo>
                <a:lnTo>
                  <a:pt x="951468" y="97991"/>
                </a:lnTo>
                <a:lnTo>
                  <a:pt x="951048" y="100267"/>
                </a:lnTo>
                <a:lnTo>
                  <a:pt x="946820" y="101273"/>
                </a:lnTo>
                <a:lnTo>
                  <a:pt x="951032" y="86032"/>
                </a:lnTo>
                <a:lnTo>
                  <a:pt x="951031" y="86026"/>
                </a:lnTo>
                <a:lnTo>
                  <a:pt x="951031" y="86022"/>
                </a:lnTo>
                <a:lnTo>
                  <a:pt x="951029" y="86011"/>
                </a:lnTo>
                <a:close/>
                <a:moveTo>
                  <a:pt x="1163982" y="84959"/>
                </a:moveTo>
                <a:lnTo>
                  <a:pt x="1172334" y="85591"/>
                </a:lnTo>
                <a:lnTo>
                  <a:pt x="1187641" y="91862"/>
                </a:lnTo>
                <a:lnTo>
                  <a:pt x="1187803" y="91963"/>
                </a:lnTo>
                <a:lnTo>
                  <a:pt x="1188414" y="92343"/>
                </a:lnTo>
                <a:lnTo>
                  <a:pt x="1177088" y="90574"/>
                </a:lnTo>
                <a:lnTo>
                  <a:pt x="1174646" y="90485"/>
                </a:lnTo>
                <a:lnTo>
                  <a:pt x="1172599" y="89424"/>
                </a:lnTo>
                <a:close/>
                <a:moveTo>
                  <a:pt x="931849" y="84342"/>
                </a:moveTo>
                <a:lnTo>
                  <a:pt x="931840" y="84358"/>
                </a:lnTo>
                <a:lnTo>
                  <a:pt x="931837" y="84365"/>
                </a:lnTo>
                <a:lnTo>
                  <a:pt x="931835" y="84366"/>
                </a:lnTo>
                <a:lnTo>
                  <a:pt x="931845" y="84349"/>
                </a:lnTo>
                <a:lnTo>
                  <a:pt x="931847" y="84344"/>
                </a:lnTo>
                <a:close/>
                <a:moveTo>
                  <a:pt x="957532" y="84297"/>
                </a:moveTo>
                <a:lnTo>
                  <a:pt x="960300" y="95136"/>
                </a:lnTo>
                <a:lnTo>
                  <a:pt x="960828" y="97202"/>
                </a:lnTo>
                <a:lnTo>
                  <a:pt x="960981" y="97801"/>
                </a:lnTo>
                <a:lnTo>
                  <a:pt x="960975" y="97867"/>
                </a:lnTo>
                <a:lnTo>
                  <a:pt x="960974" y="97873"/>
                </a:lnTo>
                <a:lnTo>
                  <a:pt x="960971" y="97905"/>
                </a:lnTo>
                <a:lnTo>
                  <a:pt x="956844" y="98887"/>
                </a:lnTo>
                <a:lnTo>
                  <a:pt x="957806" y="93389"/>
                </a:lnTo>
                <a:lnTo>
                  <a:pt x="958441" y="89757"/>
                </a:lnTo>
                <a:lnTo>
                  <a:pt x="957694" y="86417"/>
                </a:lnTo>
                <a:lnTo>
                  <a:pt x="957237" y="84375"/>
                </a:lnTo>
                <a:close/>
                <a:moveTo>
                  <a:pt x="1144053" y="83451"/>
                </a:moveTo>
                <a:lnTo>
                  <a:pt x="1149928" y="83896"/>
                </a:lnTo>
                <a:lnTo>
                  <a:pt x="1161735" y="90014"/>
                </a:lnTo>
                <a:lnTo>
                  <a:pt x="1156279" y="89815"/>
                </a:lnTo>
                <a:close/>
                <a:moveTo>
                  <a:pt x="964763" y="82391"/>
                </a:moveTo>
                <a:lnTo>
                  <a:pt x="969400" y="95898"/>
                </a:lnTo>
                <a:lnTo>
                  <a:pt x="967346" y="96387"/>
                </a:lnTo>
                <a:lnTo>
                  <a:pt x="967500" y="94647"/>
                </a:lnTo>
                <a:lnTo>
                  <a:pt x="963817" y="82640"/>
                </a:lnTo>
                <a:close/>
                <a:moveTo>
                  <a:pt x="1127764" y="82219"/>
                </a:moveTo>
                <a:lnTo>
                  <a:pt x="1133312" y="82639"/>
                </a:lnTo>
                <a:lnTo>
                  <a:pt x="1141703" y="87318"/>
                </a:lnTo>
                <a:lnTo>
                  <a:pt x="1145474" y="89421"/>
                </a:lnTo>
                <a:lnTo>
                  <a:pt x="1144447" y="89384"/>
                </a:lnTo>
                <a:lnTo>
                  <a:pt x="1139002" y="88966"/>
                </a:lnTo>
                <a:close/>
                <a:moveTo>
                  <a:pt x="1023985" y="81962"/>
                </a:moveTo>
                <a:lnTo>
                  <a:pt x="1028934" y="85404"/>
                </a:lnTo>
                <a:lnTo>
                  <a:pt x="1032887" y="88154"/>
                </a:lnTo>
                <a:lnTo>
                  <a:pt x="1034983" y="89611"/>
                </a:lnTo>
                <a:lnTo>
                  <a:pt x="1035434" y="90230"/>
                </a:lnTo>
                <a:lnTo>
                  <a:pt x="1035819" y="90758"/>
                </a:lnTo>
                <a:lnTo>
                  <a:pt x="1030350" y="91009"/>
                </a:lnTo>
                <a:close/>
                <a:moveTo>
                  <a:pt x="1111647" y="81000"/>
                </a:moveTo>
                <a:lnTo>
                  <a:pt x="1114146" y="81189"/>
                </a:lnTo>
                <a:lnTo>
                  <a:pt x="1119859" y="84628"/>
                </a:lnTo>
                <a:lnTo>
                  <a:pt x="1125599" y="88083"/>
                </a:lnTo>
                <a:lnTo>
                  <a:pt x="1122716" y="88177"/>
                </a:lnTo>
                <a:lnTo>
                  <a:pt x="1111664" y="81011"/>
                </a:lnTo>
                <a:close/>
                <a:moveTo>
                  <a:pt x="974540" y="80075"/>
                </a:moveTo>
                <a:lnTo>
                  <a:pt x="975441" y="81372"/>
                </a:lnTo>
                <a:lnTo>
                  <a:pt x="976200" y="82465"/>
                </a:lnTo>
                <a:lnTo>
                  <a:pt x="978947" y="86416"/>
                </a:lnTo>
                <a:lnTo>
                  <a:pt x="980681" y="93418"/>
                </a:lnTo>
                <a:lnTo>
                  <a:pt x="979375" y="93524"/>
                </a:lnTo>
                <a:lnTo>
                  <a:pt x="975264" y="94503"/>
                </a:lnTo>
                <a:lnTo>
                  <a:pt x="974304" y="91966"/>
                </a:lnTo>
                <a:lnTo>
                  <a:pt x="972145" y="86263"/>
                </a:lnTo>
                <a:lnTo>
                  <a:pt x="970142" y="80973"/>
                </a:lnTo>
                <a:lnTo>
                  <a:pt x="973278" y="80147"/>
                </a:lnTo>
                <a:close/>
                <a:moveTo>
                  <a:pt x="1082541" y="80045"/>
                </a:moveTo>
                <a:lnTo>
                  <a:pt x="1096400" y="87973"/>
                </a:lnTo>
                <a:lnTo>
                  <a:pt x="1092824" y="88138"/>
                </a:lnTo>
                <a:lnTo>
                  <a:pt x="1091002" y="86704"/>
                </a:lnTo>
                <a:lnTo>
                  <a:pt x="1087430" y="83893"/>
                </a:lnTo>
                <a:close/>
                <a:moveTo>
                  <a:pt x="1095312" y="79764"/>
                </a:moveTo>
                <a:lnTo>
                  <a:pt x="1095987" y="79815"/>
                </a:lnTo>
                <a:lnTo>
                  <a:pt x="1100845" y="82401"/>
                </a:lnTo>
                <a:lnTo>
                  <a:pt x="1105756" y="85015"/>
                </a:lnTo>
                <a:lnTo>
                  <a:pt x="1111721" y="88190"/>
                </a:lnTo>
                <a:lnTo>
                  <a:pt x="1107020" y="88019"/>
                </a:lnTo>
                <a:lnTo>
                  <a:pt x="1102818" y="85056"/>
                </a:lnTo>
                <a:lnTo>
                  <a:pt x="1098020" y="81674"/>
                </a:lnTo>
                <a:close/>
                <a:moveTo>
                  <a:pt x="982316" y="79634"/>
                </a:moveTo>
                <a:lnTo>
                  <a:pt x="990358" y="90308"/>
                </a:lnTo>
                <a:lnTo>
                  <a:pt x="990579" y="91027"/>
                </a:lnTo>
                <a:lnTo>
                  <a:pt x="990889" y="92036"/>
                </a:lnTo>
                <a:lnTo>
                  <a:pt x="991054" y="92573"/>
                </a:lnTo>
                <a:lnTo>
                  <a:pt x="986589" y="92937"/>
                </a:lnTo>
                <a:lnTo>
                  <a:pt x="985465" y="88662"/>
                </a:lnTo>
                <a:lnTo>
                  <a:pt x="984016" y="83151"/>
                </a:lnTo>
                <a:lnTo>
                  <a:pt x="981521" y="79682"/>
                </a:lnTo>
                <a:lnTo>
                  <a:pt x="981520" y="79679"/>
                </a:lnTo>
                <a:lnTo>
                  <a:pt x="982028" y="79650"/>
                </a:lnTo>
                <a:close/>
                <a:moveTo>
                  <a:pt x="990380" y="79176"/>
                </a:moveTo>
                <a:lnTo>
                  <a:pt x="995429" y="85399"/>
                </a:lnTo>
                <a:lnTo>
                  <a:pt x="1000618" y="91794"/>
                </a:lnTo>
                <a:lnTo>
                  <a:pt x="996911" y="92096"/>
                </a:lnTo>
                <a:lnTo>
                  <a:pt x="995321" y="87082"/>
                </a:lnTo>
                <a:lnTo>
                  <a:pt x="995231" y="86800"/>
                </a:lnTo>
                <a:lnTo>
                  <a:pt x="994107" y="85360"/>
                </a:lnTo>
                <a:lnTo>
                  <a:pt x="989327" y="79236"/>
                </a:lnTo>
                <a:close/>
                <a:moveTo>
                  <a:pt x="1000143" y="78792"/>
                </a:moveTo>
                <a:lnTo>
                  <a:pt x="1011081" y="91663"/>
                </a:lnTo>
                <a:lnTo>
                  <a:pt x="1008406" y="91663"/>
                </a:lnTo>
                <a:lnTo>
                  <a:pt x="1008383" y="91599"/>
                </a:lnTo>
                <a:lnTo>
                  <a:pt x="1008376" y="91580"/>
                </a:lnTo>
                <a:lnTo>
                  <a:pt x="997766" y="78792"/>
                </a:lnTo>
                <a:close/>
                <a:moveTo>
                  <a:pt x="1011587" y="78765"/>
                </a:moveTo>
                <a:lnTo>
                  <a:pt x="1023612" y="91319"/>
                </a:lnTo>
                <a:lnTo>
                  <a:pt x="1018535" y="91552"/>
                </a:lnTo>
                <a:lnTo>
                  <a:pt x="1007532" y="78792"/>
                </a:lnTo>
                <a:lnTo>
                  <a:pt x="1010531" y="78792"/>
                </a:lnTo>
                <a:close/>
                <a:moveTo>
                  <a:pt x="1030072" y="78302"/>
                </a:moveTo>
                <a:lnTo>
                  <a:pt x="1033458" y="80349"/>
                </a:lnTo>
                <a:lnTo>
                  <a:pt x="1045742" y="87776"/>
                </a:lnTo>
                <a:lnTo>
                  <a:pt x="1047836" y="90205"/>
                </a:lnTo>
                <a:lnTo>
                  <a:pt x="1042989" y="90428"/>
                </a:lnTo>
                <a:lnTo>
                  <a:pt x="1040547" y="87056"/>
                </a:lnTo>
                <a:lnTo>
                  <a:pt x="1039711" y="85901"/>
                </a:lnTo>
                <a:lnTo>
                  <a:pt x="1039363" y="85421"/>
                </a:lnTo>
                <a:lnTo>
                  <a:pt x="1034201" y="81744"/>
                </a:lnTo>
                <a:lnTo>
                  <a:pt x="1031482" y="79807"/>
                </a:lnTo>
                <a:lnTo>
                  <a:pt x="1029393" y="78319"/>
                </a:lnTo>
                <a:close/>
                <a:moveTo>
                  <a:pt x="1042544" y="77989"/>
                </a:moveTo>
                <a:lnTo>
                  <a:pt x="1058517" y="89714"/>
                </a:lnTo>
                <a:lnTo>
                  <a:pt x="1054145" y="89915"/>
                </a:lnTo>
                <a:lnTo>
                  <a:pt x="1051964" y="87395"/>
                </a:lnTo>
                <a:lnTo>
                  <a:pt x="1048598" y="83507"/>
                </a:lnTo>
                <a:lnTo>
                  <a:pt x="1044330" y="80904"/>
                </a:lnTo>
                <a:lnTo>
                  <a:pt x="1043056" y="80127"/>
                </a:lnTo>
                <a:lnTo>
                  <a:pt x="1039668" y="78061"/>
                </a:lnTo>
                <a:close/>
                <a:moveTo>
                  <a:pt x="1053134" y="77724"/>
                </a:moveTo>
                <a:lnTo>
                  <a:pt x="1055666" y="79209"/>
                </a:lnTo>
                <a:lnTo>
                  <a:pt x="1072484" y="89072"/>
                </a:lnTo>
                <a:lnTo>
                  <a:pt x="1067643" y="89295"/>
                </a:lnTo>
                <a:lnTo>
                  <a:pt x="1064230" y="85619"/>
                </a:lnTo>
                <a:lnTo>
                  <a:pt x="1050841" y="77781"/>
                </a:lnTo>
                <a:close/>
                <a:moveTo>
                  <a:pt x="1064523" y="77438"/>
                </a:moveTo>
                <a:lnTo>
                  <a:pt x="1084315" y="87888"/>
                </a:lnTo>
                <a:lnTo>
                  <a:pt x="1085432" y="88477"/>
                </a:lnTo>
                <a:lnTo>
                  <a:pt x="1079004" y="88773"/>
                </a:lnTo>
                <a:lnTo>
                  <a:pt x="1077643" y="87567"/>
                </a:lnTo>
                <a:lnTo>
                  <a:pt x="1068925" y="79845"/>
                </a:lnTo>
                <a:lnTo>
                  <a:pt x="1064078" y="77529"/>
                </a:lnTo>
                <a:lnTo>
                  <a:pt x="1063918" y="77453"/>
                </a:lnTo>
                <a:lnTo>
                  <a:pt x="1064268" y="77444"/>
                </a:lnTo>
                <a:close/>
                <a:moveTo>
                  <a:pt x="955007" y="74408"/>
                </a:moveTo>
                <a:lnTo>
                  <a:pt x="956019" y="78373"/>
                </a:lnTo>
                <a:lnTo>
                  <a:pt x="955954" y="78389"/>
                </a:lnTo>
                <a:lnTo>
                  <a:pt x="955900" y="78402"/>
                </a:lnTo>
                <a:lnTo>
                  <a:pt x="955747" y="77718"/>
                </a:lnTo>
                <a:lnTo>
                  <a:pt x="955054" y="74620"/>
                </a:lnTo>
                <a:close/>
                <a:moveTo>
                  <a:pt x="984599" y="73179"/>
                </a:moveTo>
                <a:lnTo>
                  <a:pt x="985663" y="73500"/>
                </a:lnTo>
                <a:lnTo>
                  <a:pt x="984884" y="73544"/>
                </a:lnTo>
                <a:lnTo>
                  <a:pt x="984861" y="73514"/>
                </a:lnTo>
                <a:close/>
                <a:moveTo>
                  <a:pt x="1123494" y="72750"/>
                </a:moveTo>
                <a:lnTo>
                  <a:pt x="1126032" y="73487"/>
                </a:lnTo>
                <a:lnTo>
                  <a:pt x="1124600" y="73325"/>
                </a:lnTo>
                <a:lnTo>
                  <a:pt x="1124489" y="73267"/>
                </a:lnTo>
                <a:close/>
                <a:moveTo>
                  <a:pt x="992304" y="72208"/>
                </a:moveTo>
                <a:lnTo>
                  <a:pt x="994100" y="73028"/>
                </a:lnTo>
                <a:lnTo>
                  <a:pt x="993040" y="73087"/>
                </a:lnTo>
                <a:lnTo>
                  <a:pt x="993033" y="73088"/>
                </a:lnTo>
                <a:lnTo>
                  <a:pt x="992594" y="72558"/>
                </a:lnTo>
                <a:close/>
                <a:moveTo>
                  <a:pt x="976106" y="72151"/>
                </a:moveTo>
                <a:lnTo>
                  <a:pt x="976835" y="72360"/>
                </a:lnTo>
                <a:lnTo>
                  <a:pt x="978017" y="73928"/>
                </a:lnTo>
                <a:lnTo>
                  <a:pt x="977408" y="73962"/>
                </a:lnTo>
                <a:close/>
                <a:moveTo>
                  <a:pt x="1138254" y="71627"/>
                </a:moveTo>
                <a:lnTo>
                  <a:pt x="1143195" y="73652"/>
                </a:lnTo>
                <a:lnTo>
                  <a:pt x="1148146" y="75680"/>
                </a:lnTo>
                <a:lnTo>
                  <a:pt x="1145740" y="75506"/>
                </a:lnTo>
                <a:lnTo>
                  <a:pt x="1145203" y="75228"/>
                </a:lnTo>
                <a:lnTo>
                  <a:pt x="1139993" y="72529"/>
                </a:lnTo>
                <a:close/>
                <a:moveTo>
                  <a:pt x="949017" y="71489"/>
                </a:moveTo>
                <a:lnTo>
                  <a:pt x="949233" y="71512"/>
                </a:lnTo>
                <a:lnTo>
                  <a:pt x="950530" y="79733"/>
                </a:lnTo>
                <a:lnTo>
                  <a:pt x="950172" y="79822"/>
                </a:lnTo>
                <a:close/>
                <a:moveTo>
                  <a:pt x="960381" y="71437"/>
                </a:moveTo>
                <a:lnTo>
                  <a:pt x="961087" y="71683"/>
                </a:lnTo>
                <a:lnTo>
                  <a:pt x="962807" y="76691"/>
                </a:lnTo>
                <a:lnTo>
                  <a:pt x="962050" y="76878"/>
                </a:lnTo>
                <a:close/>
                <a:moveTo>
                  <a:pt x="1064145" y="71300"/>
                </a:moveTo>
                <a:lnTo>
                  <a:pt x="1064735" y="71484"/>
                </a:lnTo>
                <a:lnTo>
                  <a:pt x="1066800" y="72128"/>
                </a:lnTo>
                <a:lnTo>
                  <a:pt x="1067085" y="72217"/>
                </a:lnTo>
                <a:lnTo>
                  <a:pt x="1066303" y="72226"/>
                </a:lnTo>
                <a:lnTo>
                  <a:pt x="1066237" y="72197"/>
                </a:lnTo>
                <a:close/>
                <a:moveTo>
                  <a:pt x="1077340" y="71129"/>
                </a:moveTo>
                <a:lnTo>
                  <a:pt x="1080523" y="72063"/>
                </a:lnTo>
                <a:lnTo>
                  <a:pt x="1079763" y="72072"/>
                </a:lnTo>
                <a:close/>
                <a:moveTo>
                  <a:pt x="1027919" y="70898"/>
                </a:moveTo>
                <a:lnTo>
                  <a:pt x="1032387" y="72589"/>
                </a:lnTo>
                <a:lnTo>
                  <a:pt x="1032448" y="72612"/>
                </a:lnTo>
                <a:lnTo>
                  <a:pt x="1032449" y="72613"/>
                </a:lnTo>
                <a:lnTo>
                  <a:pt x="1030764" y="72632"/>
                </a:lnTo>
                <a:close/>
                <a:moveTo>
                  <a:pt x="966311" y="70850"/>
                </a:moveTo>
                <a:lnTo>
                  <a:pt x="968707" y="71682"/>
                </a:lnTo>
                <a:lnTo>
                  <a:pt x="970809" y="74707"/>
                </a:lnTo>
                <a:lnTo>
                  <a:pt x="968031" y="75396"/>
                </a:lnTo>
                <a:lnTo>
                  <a:pt x="967182" y="73152"/>
                </a:lnTo>
                <a:close/>
                <a:moveTo>
                  <a:pt x="1148148" y="70734"/>
                </a:moveTo>
                <a:lnTo>
                  <a:pt x="1167469" y="72293"/>
                </a:lnTo>
                <a:lnTo>
                  <a:pt x="1169715" y="72659"/>
                </a:lnTo>
                <a:lnTo>
                  <a:pt x="1199464" y="77511"/>
                </a:lnTo>
                <a:lnTo>
                  <a:pt x="1301604" y="101987"/>
                </a:lnTo>
                <a:lnTo>
                  <a:pt x="1263108" y="93472"/>
                </a:lnTo>
                <a:lnTo>
                  <a:pt x="1221646" y="84302"/>
                </a:lnTo>
                <a:lnTo>
                  <a:pt x="1190922" y="80827"/>
                </a:lnTo>
                <a:lnTo>
                  <a:pt x="1173860" y="77542"/>
                </a:lnTo>
                <a:lnTo>
                  <a:pt x="1161375" y="76638"/>
                </a:lnTo>
                <a:lnTo>
                  <a:pt x="1161068" y="76501"/>
                </a:lnTo>
                <a:lnTo>
                  <a:pt x="1151560" y="72257"/>
                </a:lnTo>
                <a:close/>
                <a:moveTo>
                  <a:pt x="939378" y="70606"/>
                </a:moveTo>
                <a:lnTo>
                  <a:pt x="939582" y="70665"/>
                </a:lnTo>
                <a:lnTo>
                  <a:pt x="938545" y="82703"/>
                </a:lnTo>
                <a:lnTo>
                  <a:pt x="936736" y="83151"/>
                </a:lnTo>
                <a:lnTo>
                  <a:pt x="938375" y="79555"/>
                </a:lnTo>
                <a:lnTo>
                  <a:pt x="938874" y="75109"/>
                </a:lnTo>
                <a:close/>
                <a:moveTo>
                  <a:pt x="1036600" y="69445"/>
                </a:moveTo>
                <a:lnTo>
                  <a:pt x="1041889" y="71129"/>
                </a:lnTo>
                <a:lnTo>
                  <a:pt x="1043452" y="72046"/>
                </a:lnTo>
                <a:lnTo>
                  <a:pt x="1044190" y="72479"/>
                </a:lnTo>
                <a:lnTo>
                  <a:pt x="1041829" y="72506"/>
                </a:lnTo>
                <a:lnTo>
                  <a:pt x="1041310" y="72202"/>
                </a:lnTo>
                <a:lnTo>
                  <a:pt x="1040818" y="71914"/>
                </a:lnTo>
                <a:lnTo>
                  <a:pt x="1038866" y="70771"/>
                </a:lnTo>
                <a:close/>
                <a:moveTo>
                  <a:pt x="1131402" y="69382"/>
                </a:moveTo>
                <a:lnTo>
                  <a:pt x="1133112" y="69520"/>
                </a:lnTo>
                <a:lnTo>
                  <a:pt x="1133447" y="69658"/>
                </a:lnTo>
                <a:lnTo>
                  <a:pt x="1136138" y="70760"/>
                </a:lnTo>
                <a:close/>
                <a:moveTo>
                  <a:pt x="1044701" y="68271"/>
                </a:moveTo>
                <a:lnTo>
                  <a:pt x="1046033" y="68657"/>
                </a:lnTo>
                <a:lnTo>
                  <a:pt x="1050153" y="69850"/>
                </a:lnTo>
                <a:lnTo>
                  <a:pt x="1051870" y="70757"/>
                </a:lnTo>
                <a:lnTo>
                  <a:pt x="1052049" y="70852"/>
                </a:lnTo>
                <a:lnTo>
                  <a:pt x="1054898" y="72356"/>
                </a:lnTo>
                <a:lnTo>
                  <a:pt x="1053289" y="72375"/>
                </a:lnTo>
                <a:lnTo>
                  <a:pt x="1052345" y="71924"/>
                </a:lnTo>
                <a:lnTo>
                  <a:pt x="1049403" y="70518"/>
                </a:lnTo>
                <a:close/>
                <a:moveTo>
                  <a:pt x="1010431" y="43966"/>
                </a:moveTo>
                <a:lnTo>
                  <a:pt x="1098915" y="48336"/>
                </a:lnTo>
                <a:lnTo>
                  <a:pt x="1175075" y="59624"/>
                </a:lnTo>
                <a:lnTo>
                  <a:pt x="1199186" y="63743"/>
                </a:lnTo>
                <a:lnTo>
                  <a:pt x="1208979" y="65416"/>
                </a:lnTo>
                <a:lnTo>
                  <a:pt x="1304243" y="91927"/>
                </a:lnTo>
                <a:lnTo>
                  <a:pt x="1361280" y="114433"/>
                </a:lnTo>
                <a:lnTo>
                  <a:pt x="1376966" y="121110"/>
                </a:lnTo>
                <a:lnTo>
                  <a:pt x="1380658" y="122682"/>
                </a:lnTo>
                <a:lnTo>
                  <a:pt x="1387362" y="125536"/>
                </a:lnTo>
                <a:lnTo>
                  <a:pt x="1412403" y="138009"/>
                </a:lnTo>
                <a:lnTo>
                  <a:pt x="1426533" y="145048"/>
                </a:lnTo>
                <a:lnTo>
                  <a:pt x="1427317" y="145526"/>
                </a:lnTo>
                <a:lnTo>
                  <a:pt x="1399495" y="132739"/>
                </a:lnTo>
                <a:lnTo>
                  <a:pt x="1394046" y="130234"/>
                </a:lnTo>
                <a:lnTo>
                  <a:pt x="1381139" y="124302"/>
                </a:lnTo>
                <a:lnTo>
                  <a:pt x="1307682" y="97840"/>
                </a:lnTo>
                <a:lnTo>
                  <a:pt x="1280844" y="90952"/>
                </a:lnTo>
                <a:lnTo>
                  <a:pt x="1265568" y="85872"/>
                </a:lnTo>
                <a:lnTo>
                  <a:pt x="1251487" y="83417"/>
                </a:lnTo>
                <a:lnTo>
                  <a:pt x="1236237" y="79503"/>
                </a:lnTo>
                <a:lnTo>
                  <a:pt x="1219968" y="75327"/>
                </a:lnTo>
                <a:cubicBezTo>
                  <a:pt x="1188423" y="68869"/>
                  <a:pt x="1154606" y="63650"/>
                  <a:pt x="1118621" y="60252"/>
                </a:cubicBezTo>
                <a:lnTo>
                  <a:pt x="1113196" y="60055"/>
                </a:lnTo>
                <a:lnTo>
                  <a:pt x="1066952" y="48337"/>
                </a:lnTo>
                <a:lnTo>
                  <a:pt x="1032604" y="45681"/>
                </a:lnTo>
                <a:close/>
                <a:moveTo>
                  <a:pt x="969722" y="43232"/>
                </a:moveTo>
                <a:lnTo>
                  <a:pt x="968876" y="43403"/>
                </a:lnTo>
                <a:lnTo>
                  <a:pt x="985001" y="43403"/>
                </a:lnTo>
                <a:lnTo>
                  <a:pt x="936045" y="48043"/>
                </a:lnTo>
                <a:lnTo>
                  <a:pt x="960579" y="43232"/>
                </a:lnTo>
                <a:close/>
                <a:moveTo>
                  <a:pt x="952449" y="24436"/>
                </a:moveTo>
                <a:cubicBezTo>
                  <a:pt x="966167" y="24607"/>
                  <a:pt x="979374" y="25453"/>
                  <a:pt x="991905" y="25453"/>
                </a:cubicBezTo>
                <a:cubicBezTo>
                  <a:pt x="1040804" y="27369"/>
                  <a:pt x="1089295" y="32853"/>
                  <a:pt x="1137014" y="41780"/>
                </a:cubicBezTo>
                <a:lnTo>
                  <a:pt x="1169136" y="50237"/>
                </a:lnTo>
                <a:lnTo>
                  <a:pt x="1198242" y="57901"/>
                </a:lnTo>
                <a:lnTo>
                  <a:pt x="1164763" y="52107"/>
                </a:lnTo>
                <a:lnTo>
                  <a:pt x="1114437" y="43398"/>
                </a:lnTo>
                <a:cubicBezTo>
                  <a:pt x="1077948" y="39219"/>
                  <a:pt x="1039425" y="37031"/>
                  <a:pt x="999018" y="37476"/>
                </a:cubicBezTo>
                <a:lnTo>
                  <a:pt x="959562" y="37476"/>
                </a:lnTo>
                <a:cubicBezTo>
                  <a:pt x="944153" y="37941"/>
                  <a:pt x="927441" y="41145"/>
                  <a:pt x="909586" y="46957"/>
                </a:cubicBezTo>
                <a:lnTo>
                  <a:pt x="888652" y="56210"/>
                </a:lnTo>
                <a:lnTo>
                  <a:pt x="882161" y="59079"/>
                </a:lnTo>
                <a:lnTo>
                  <a:pt x="841182" y="69571"/>
                </a:lnTo>
                <a:lnTo>
                  <a:pt x="783705" y="96181"/>
                </a:lnTo>
                <a:lnTo>
                  <a:pt x="842341" y="58558"/>
                </a:lnTo>
                <a:cubicBezTo>
                  <a:pt x="883531" y="36122"/>
                  <a:pt x="920107" y="24607"/>
                  <a:pt x="950926" y="24607"/>
                </a:cubicBezTo>
                <a:close/>
                <a:moveTo>
                  <a:pt x="942291" y="5810"/>
                </a:moveTo>
                <a:lnTo>
                  <a:pt x="946015" y="5979"/>
                </a:lnTo>
                <a:cubicBezTo>
                  <a:pt x="1000122" y="8119"/>
                  <a:pt x="1053761" y="14283"/>
                  <a:pt x="1106515" y="24323"/>
                </a:cubicBezTo>
                <a:lnTo>
                  <a:pt x="1149977" y="35976"/>
                </a:lnTo>
                <a:lnTo>
                  <a:pt x="1219425" y="54596"/>
                </a:lnTo>
                <a:lnTo>
                  <a:pt x="1261705" y="65932"/>
                </a:lnTo>
                <a:lnTo>
                  <a:pt x="1273589" y="71093"/>
                </a:lnTo>
                <a:lnTo>
                  <a:pt x="1275668" y="71996"/>
                </a:lnTo>
                <a:lnTo>
                  <a:pt x="1209893" y="54813"/>
                </a:lnTo>
                <a:lnTo>
                  <a:pt x="1137857" y="35995"/>
                </a:lnTo>
                <a:cubicBezTo>
                  <a:pt x="1089854" y="27111"/>
                  <a:pt x="1041081" y="21693"/>
                  <a:pt x="991905" y="19864"/>
                </a:cubicBezTo>
                <a:cubicBezTo>
                  <a:pt x="979205" y="18849"/>
                  <a:pt x="965827" y="18849"/>
                  <a:pt x="952280" y="18849"/>
                </a:cubicBezTo>
                <a:lnTo>
                  <a:pt x="950417" y="18849"/>
                </a:lnTo>
                <a:cubicBezTo>
                  <a:pt x="938860" y="18849"/>
                  <a:pt x="926562" y="20425"/>
                  <a:pt x="913590" y="23520"/>
                </a:cubicBezTo>
                <a:lnTo>
                  <a:pt x="905343" y="26301"/>
                </a:lnTo>
                <a:lnTo>
                  <a:pt x="902635" y="26749"/>
                </a:lnTo>
                <a:lnTo>
                  <a:pt x="900395" y="27120"/>
                </a:lnTo>
                <a:lnTo>
                  <a:pt x="895341" y="29272"/>
                </a:lnTo>
                <a:lnTo>
                  <a:pt x="890802" y="31206"/>
                </a:lnTo>
                <a:lnTo>
                  <a:pt x="872715" y="37306"/>
                </a:lnTo>
                <a:lnTo>
                  <a:pt x="852840" y="47377"/>
                </a:lnTo>
                <a:lnTo>
                  <a:pt x="850808" y="48243"/>
                </a:lnTo>
                <a:lnTo>
                  <a:pt x="843415" y="51393"/>
                </a:lnTo>
                <a:lnTo>
                  <a:pt x="837064" y="55372"/>
                </a:lnTo>
                <a:lnTo>
                  <a:pt x="828194" y="59866"/>
                </a:lnTo>
                <a:cubicBezTo>
                  <a:pt x="812790" y="68810"/>
                  <a:pt x="796845" y="79160"/>
                  <a:pt x="780426" y="90858"/>
                </a:cubicBezTo>
                <a:lnTo>
                  <a:pt x="732290" y="128949"/>
                </a:lnTo>
                <a:lnTo>
                  <a:pt x="703977" y="148979"/>
                </a:lnTo>
                <a:lnTo>
                  <a:pt x="665332" y="188661"/>
                </a:lnTo>
                <a:lnTo>
                  <a:pt x="654325" y="198946"/>
                </a:lnTo>
                <a:lnTo>
                  <a:pt x="640217" y="212127"/>
                </a:lnTo>
                <a:cubicBezTo>
                  <a:pt x="615584" y="236773"/>
                  <a:pt x="590423" y="263546"/>
                  <a:pt x="564893" y="292312"/>
                </a:cubicBezTo>
                <a:lnTo>
                  <a:pt x="548361" y="311957"/>
                </a:lnTo>
                <a:lnTo>
                  <a:pt x="539185" y="322861"/>
                </a:lnTo>
                <a:lnTo>
                  <a:pt x="526342" y="336937"/>
                </a:lnTo>
                <a:lnTo>
                  <a:pt x="513448" y="353443"/>
                </a:lnTo>
                <a:lnTo>
                  <a:pt x="487355" y="384450"/>
                </a:lnTo>
                <a:cubicBezTo>
                  <a:pt x="461245" y="417065"/>
                  <a:pt x="434924" y="451537"/>
                  <a:pt x="408551" y="487732"/>
                </a:cubicBezTo>
                <a:cubicBezTo>
                  <a:pt x="388062" y="515842"/>
                  <a:pt x="367573" y="544968"/>
                  <a:pt x="347930" y="574093"/>
                </a:cubicBezTo>
                <a:cubicBezTo>
                  <a:pt x="235306" y="736934"/>
                  <a:pt x="142424" y="912578"/>
                  <a:pt x="71239" y="1097332"/>
                </a:cubicBezTo>
                <a:cubicBezTo>
                  <a:pt x="57383" y="1133694"/>
                  <a:pt x="45322" y="1170690"/>
                  <a:pt x="35093" y="1208186"/>
                </a:cubicBezTo>
                <a:lnTo>
                  <a:pt x="10830" y="1318015"/>
                </a:lnTo>
                <a:lnTo>
                  <a:pt x="10811" y="1317839"/>
                </a:lnTo>
                <a:lnTo>
                  <a:pt x="26524" y="1228861"/>
                </a:lnTo>
                <a:lnTo>
                  <a:pt x="26524" y="1228860"/>
                </a:lnTo>
                <a:lnTo>
                  <a:pt x="26525" y="1228859"/>
                </a:lnTo>
                <a:lnTo>
                  <a:pt x="75189" y="1070008"/>
                </a:lnTo>
                <a:lnTo>
                  <a:pt x="77913" y="1062361"/>
                </a:lnTo>
                <a:lnTo>
                  <a:pt x="83680" y="1046173"/>
                </a:lnTo>
                <a:lnTo>
                  <a:pt x="155585" y="881578"/>
                </a:lnTo>
                <a:lnTo>
                  <a:pt x="164798" y="862957"/>
                </a:lnTo>
                <a:lnTo>
                  <a:pt x="171180" y="850058"/>
                </a:lnTo>
                <a:lnTo>
                  <a:pt x="262305" y="684636"/>
                </a:lnTo>
                <a:lnTo>
                  <a:pt x="401439" y="472493"/>
                </a:lnTo>
                <a:cubicBezTo>
                  <a:pt x="607349" y="188182"/>
                  <a:pt x="818846" y="5810"/>
                  <a:pt x="942291" y="5810"/>
                </a:cubicBezTo>
                <a:close/>
                <a:moveTo>
                  <a:pt x="946184" y="54"/>
                </a:moveTo>
                <a:cubicBezTo>
                  <a:pt x="882008" y="-1809"/>
                  <a:pt x="794632" y="44081"/>
                  <a:pt x="693201" y="132811"/>
                </a:cubicBezTo>
                <a:cubicBezTo>
                  <a:pt x="582469" y="233830"/>
                  <a:pt x="483050" y="346591"/>
                  <a:pt x="396698" y="469106"/>
                </a:cubicBezTo>
                <a:cubicBezTo>
                  <a:pt x="182152" y="765270"/>
                  <a:pt x="31955" y="1090221"/>
                  <a:pt x="5031" y="1317297"/>
                </a:cubicBezTo>
                <a:lnTo>
                  <a:pt x="4949" y="1319017"/>
                </a:lnTo>
                <a:lnTo>
                  <a:pt x="551" y="1393100"/>
                </a:lnTo>
                <a:lnTo>
                  <a:pt x="140" y="1400022"/>
                </a:lnTo>
                <a:lnTo>
                  <a:pt x="0" y="1402383"/>
                </a:lnTo>
                <a:lnTo>
                  <a:pt x="49" y="1402955"/>
                </a:lnTo>
                <a:lnTo>
                  <a:pt x="638" y="1409843"/>
                </a:lnTo>
                <a:lnTo>
                  <a:pt x="611" y="1410410"/>
                </a:lnTo>
                <a:lnTo>
                  <a:pt x="544" y="1411831"/>
                </a:lnTo>
                <a:lnTo>
                  <a:pt x="278" y="1417420"/>
                </a:lnTo>
                <a:lnTo>
                  <a:pt x="1022" y="1423608"/>
                </a:lnTo>
                <a:lnTo>
                  <a:pt x="1701" y="1429255"/>
                </a:lnTo>
                <a:lnTo>
                  <a:pt x="3767" y="1446435"/>
                </a:lnTo>
                <a:lnTo>
                  <a:pt x="7233" y="1486970"/>
                </a:lnTo>
                <a:lnTo>
                  <a:pt x="9789" y="1496521"/>
                </a:lnTo>
                <a:lnTo>
                  <a:pt x="10287" y="1500665"/>
                </a:lnTo>
                <a:lnTo>
                  <a:pt x="10402" y="1501616"/>
                </a:lnTo>
                <a:lnTo>
                  <a:pt x="11084" y="1507289"/>
                </a:lnTo>
                <a:lnTo>
                  <a:pt x="12141" y="1510487"/>
                </a:lnTo>
                <a:lnTo>
                  <a:pt x="14142" y="1516536"/>
                </a:lnTo>
                <a:lnTo>
                  <a:pt x="19396" y="1532421"/>
                </a:lnTo>
                <a:lnTo>
                  <a:pt x="24527" y="1551595"/>
                </a:lnTo>
                <a:lnTo>
                  <a:pt x="25870" y="1556615"/>
                </a:lnTo>
                <a:lnTo>
                  <a:pt x="27366" y="1562207"/>
                </a:lnTo>
                <a:lnTo>
                  <a:pt x="32831" y="1573044"/>
                </a:lnTo>
                <a:lnTo>
                  <a:pt x="37320" y="1586616"/>
                </a:lnTo>
                <a:lnTo>
                  <a:pt x="51303" y="1609675"/>
                </a:lnTo>
                <a:lnTo>
                  <a:pt x="62435" y="1631751"/>
                </a:lnTo>
                <a:lnTo>
                  <a:pt x="70149" y="1640752"/>
                </a:lnTo>
                <a:lnTo>
                  <a:pt x="78860" y="1655117"/>
                </a:lnTo>
                <a:cubicBezTo>
                  <a:pt x="112876" y="1698534"/>
                  <a:pt x="164931" y="1723935"/>
                  <a:pt x="220083" y="1724036"/>
                </a:cubicBezTo>
                <a:cubicBezTo>
                  <a:pt x="237258" y="1724104"/>
                  <a:pt x="254357" y="1721768"/>
                  <a:pt x="270883" y="1717094"/>
                </a:cubicBezTo>
                <a:lnTo>
                  <a:pt x="286552" y="1711731"/>
                </a:lnTo>
                <a:lnTo>
                  <a:pt x="294592" y="1710321"/>
                </a:lnTo>
                <a:lnTo>
                  <a:pt x="306447" y="1704922"/>
                </a:lnTo>
                <a:lnTo>
                  <a:pt x="318246" y="1700883"/>
                </a:lnTo>
                <a:lnTo>
                  <a:pt x="336898" y="1692437"/>
                </a:lnTo>
                <a:lnTo>
                  <a:pt x="349311" y="1686816"/>
                </a:lnTo>
                <a:lnTo>
                  <a:pt x="358046" y="1683444"/>
                </a:lnTo>
                <a:lnTo>
                  <a:pt x="365475" y="1679496"/>
                </a:lnTo>
                <a:lnTo>
                  <a:pt x="372100" y="1676496"/>
                </a:lnTo>
                <a:lnTo>
                  <a:pt x="385200" y="1669052"/>
                </a:lnTo>
                <a:lnTo>
                  <a:pt x="394035" y="1665028"/>
                </a:lnTo>
                <a:lnTo>
                  <a:pt x="408372" y="1658498"/>
                </a:lnTo>
                <a:lnTo>
                  <a:pt x="428309" y="1645046"/>
                </a:lnTo>
                <a:lnTo>
                  <a:pt x="452497" y="1628727"/>
                </a:lnTo>
                <a:lnTo>
                  <a:pt x="464317" y="1621218"/>
                </a:lnTo>
                <a:lnTo>
                  <a:pt x="471110" y="1616169"/>
                </a:lnTo>
                <a:lnTo>
                  <a:pt x="512016" y="1588570"/>
                </a:lnTo>
                <a:lnTo>
                  <a:pt x="542871" y="1560708"/>
                </a:lnTo>
                <a:lnTo>
                  <a:pt x="550545" y="1554139"/>
                </a:lnTo>
                <a:lnTo>
                  <a:pt x="569252" y="1538884"/>
                </a:lnTo>
                <a:lnTo>
                  <a:pt x="577485" y="1531079"/>
                </a:lnTo>
                <a:lnTo>
                  <a:pt x="587899" y="1522166"/>
                </a:lnTo>
                <a:lnTo>
                  <a:pt x="618045" y="1492823"/>
                </a:lnTo>
                <a:lnTo>
                  <a:pt x="651716" y="1462417"/>
                </a:lnTo>
                <a:lnTo>
                  <a:pt x="678331" y="1431361"/>
                </a:lnTo>
                <a:lnTo>
                  <a:pt x="726993" y="1378033"/>
                </a:lnTo>
                <a:lnTo>
                  <a:pt x="778835" y="1314089"/>
                </a:lnTo>
                <a:lnTo>
                  <a:pt x="806846" y="1281403"/>
                </a:lnTo>
                <a:lnTo>
                  <a:pt x="815942" y="1308756"/>
                </a:lnTo>
                <a:lnTo>
                  <a:pt x="816421" y="1310199"/>
                </a:lnTo>
                <a:lnTo>
                  <a:pt x="817916" y="1314694"/>
                </a:lnTo>
                <a:lnTo>
                  <a:pt x="829813" y="1335938"/>
                </a:lnTo>
                <a:lnTo>
                  <a:pt x="838014" y="1350583"/>
                </a:lnTo>
                <a:lnTo>
                  <a:pt x="840882" y="1357017"/>
                </a:lnTo>
                <a:lnTo>
                  <a:pt x="846436" y="1365624"/>
                </a:lnTo>
                <a:lnTo>
                  <a:pt x="857165" y="1384783"/>
                </a:lnTo>
                <a:lnTo>
                  <a:pt x="869769" y="1407291"/>
                </a:lnTo>
                <a:lnTo>
                  <a:pt x="883581" y="1423022"/>
                </a:lnTo>
                <a:lnTo>
                  <a:pt x="902117" y="1444134"/>
                </a:lnTo>
                <a:lnTo>
                  <a:pt x="903409" y="1445607"/>
                </a:lnTo>
                <a:cubicBezTo>
                  <a:pt x="915555" y="1457225"/>
                  <a:pt x="928660" y="1467602"/>
                  <a:pt x="942799" y="1476471"/>
                </a:cubicBezTo>
                <a:cubicBezTo>
                  <a:pt x="984559" y="1504391"/>
                  <a:pt x="1033461" y="1519731"/>
                  <a:pt x="1083685" y="1520668"/>
                </a:cubicBezTo>
                <a:lnTo>
                  <a:pt x="1112370" y="1516571"/>
                </a:lnTo>
                <a:lnTo>
                  <a:pt x="1116924" y="1515974"/>
                </a:lnTo>
                <a:lnTo>
                  <a:pt x="1136945" y="1513351"/>
                </a:lnTo>
                <a:lnTo>
                  <a:pt x="1138169" y="1512885"/>
                </a:lnTo>
                <a:lnTo>
                  <a:pt x="1149309" y="1511294"/>
                </a:lnTo>
                <a:cubicBezTo>
                  <a:pt x="1170541" y="1505167"/>
                  <a:pt x="1190923" y="1496097"/>
                  <a:pt x="1209838" y="1484261"/>
                </a:cubicBezTo>
                <a:cubicBezTo>
                  <a:pt x="1229727" y="1471709"/>
                  <a:pt x="1248299" y="1457280"/>
                  <a:pt x="1265313" y="1441203"/>
                </a:cubicBezTo>
                <a:lnTo>
                  <a:pt x="1286418" y="1416973"/>
                </a:lnTo>
                <a:lnTo>
                  <a:pt x="1288136" y="1415000"/>
                </a:lnTo>
                <a:lnTo>
                  <a:pt x="1309512" y="1390459"/>
                </a:lnTo>
                <a:lnTo>
                  <a:pt x="1332348" y="1402123"/>
                </a:lnTo>
                <a:lnTo>
                  <a:pt x="1458053" y="1466327"/>
                </a:lnTo>
                <a:lnTo>
                  <a:pt x="1470605" y="1540988"/>
                </a:lnTo>
                <a:cubicBezTo>
                  <a:pt x="1485262" y="1609324"/>
                  <a:pt x="1510333" y="1675000"/>
                  <a:pt x="1544921" y="1735720"/>
                </a:cubicBezTo>
                <a:cubicBezTo>
                  <a:pt x="1579592" y="1797238"/>
                  <a:pt x="1645929" y="1834035"/>
                  <a:pt x="1716458" y="1830886"/>
                </a:cubicBezTo>
                <a:lnTo>
                  <a:pt x="1716462" y="1830886"/>
                </a:lnTo>
                <a:lnTo>
                  <a:pt x="1716465" y="1830886"/>
                </a:lnTo>
                <a:lnTo>
                  <a:pt x="1716470" y="1830886"/>
                </a:lnTo>
                <a:lnTo>
                  <a:pt x="1716475" y="1830886"/>
                </a:lnTo>
                <a:cubicBezTo>
                  <a:pt x="1724941" y="1830886"/>
                  <a:pt x="1733577" y="1830547"/>
                  <a:pt x="1742382" y="1828854"/>
                </a:cubicBezTo>
                <a:cubicBezTo>
                  <a:pt x="1763548" y="1826585"/>
                  <a:pt x="1784456" y="1822593"/>
                  <a:pt x="1804902" y="1816930"/>
                </a:cubicBezTo>
                <a:lnTo>
                  <a:pt x="1860546" y="1796491"/>
                </a:lnTo>
                <a:lnTo>
                  <a:pt x="1860608" y="1797298"/>
                </a:lnTo>
                <a:lnTo>
                  <a:pt x="1865102" y="1879277"/>
                </a:lnTo>
                <a:cubicBezTo>
                  <a:pt x="1867415" y="1912385"/>
                  <a:pt x="1870412" y="1946508"/>
                  <a:pt x="1874134" y="1981137"/>
                </a:cubicBezTo>
                <a:lnTo>
                  <a:pt x="1874728" y="1985002"/>
                </a:lnTo>
                <a:lnTo>
                  <a:pt x="1925263" y="1985002"/>
                </a:lnTo>
                <a:lnTo>
                  <a:pt x="1921978" y="1948551"/>
                </a:lnTo>
                <a:cubicBezTo>
                  <a:pt x="1918335" y="1888637"/>
                  <a:pt x="1916439" y="1828617"/>
                  <a:pt x="1916295" y="1768571"/>
                </a:cubicBezTo>
                <a:cubicBezTo>
                  <a:pt x="1914857" y="1695098"/>
                  <a:pt x="1917566" y="1621604"/>
                  <a:pt x="1924423" y="1548438"/>
                </a:cubicBezTo>
                <a:lnTo>
                  <a:pt x="1925728" y="1539170"/>
                </a:lnTo>
                <a:lnTo>
                  <a:pt x="1929181" y="1515421"/>
                </a:lnTo>
                <a:lnTo>
                  <a:pt x="1932103" y="1496842"/>
                </a:lnTo>
                <a:lnTo>
                  <a:pt x="1940973" y="1445621"/>
                </a:lnTo>
                <a:lnTo>
                  <a:pt x="1942236" y="1438520"/>
                </a:lnTo>
                <a:lnTo>
                  <a:pt x="1942835" y="1435544"/>
                </a:lnTo>
                <a:lnTo>
                  <a:pt x="1947791" y="1432754"/>
                </a:lnTo>
                <a:lnTo>
                  <a:pt x="1960980" y="1420976"/>
                </a:lnTo>
                <a:lnTo>
                  <a:pt x="1968216" y="1416370"/>
                </a:lnTo>
                <a:lnTo>
                  <a:pt x="1973644" y="1409664"/>
                </a:lnTo>
                <a:lnTo>
                  <a:pt x="1973961" y="1409382"/>
                </a:lnTo>
                <a:lnTo>
                  <a:pt x="1965823" y="1449844"/>
                </a:lnTo>
                <a:lnTo>
                  <a:pt x="1965041" y="1454237"/>
                </a:lnTo>
                <a:lnTo>
                  <a:pt x="1957471" y="1495795"/>
                </a:lnTo>
                <a:lnTo>
                  <a:pt x="1955362" y="1508573"/>
                </a:lnTo>
                <a:lnTo>
                  <a:pt x="1954113" y="1515582"/>
                </a:lnTo>
                <a:lnTo>
                  <a:pt x="1952867" y="1523673"/>
                </a:lnTo>
                <a:lnTo>
                  <a:pt x="1951322" y="1533014"/>
                </a:lnTo>
                <a:lnTo>
                  <a:pt x="1947775" y="1556735"/>
                </a:lnTo>
                <a:lnTo>
                  <a:pt x="1947255" y="1560121"/>
                </a:lnTo>
                <a:cubicBezTo>
                  <a:pt x="1939390" y="1632491"/>
                  <a:pt x="1935715" y="1705255"/>
                  <a:pt x="1936241" y="1778052"/>
                </a:cubicBezTo>
                <a:cubicBezTo>
                  <a:pt x="1935597" y="1837133"/>
                  <a:pt x="1936572" y="1896209"/>
                  <a:pt x="1939173" y="1955216"/>
                </a:cubicBezTo>
                <a:lnTo>
                  <a:pt x="1941306" y="1985002"/>
                </a:lnTo>
                <a:lnTo>
                  <a:pt x="1947458" y="1985002"/>
                </a:lnTo>
                <a:lnTo>
                  <a:pt x="1945305" y="1954961"/>
                </a:lnTo>
                <a:cubicBezTo>
                  <a:pt x="1942708" y="1896040"/>
                  <a:pt x="1941730" y="1837048"/>
                  <a:pt x="1942374" y="1778052"/>
                </a:cubicBezTo>
                <a:cubicBezTo>
                  <a:pt x="1941730" y="1705561"/>
                  <a:pt x="1945167" y="1633076"/>
                  <a:pt x="1952703" y="1560968"/>
                </a:cubicBezTo>
                <a:lnTo>
                  <a:pt x="1954198" y="1551179"/>
                </a:lnTo>
                <a:lnTo>
                  <a:pt x="1957886" y="1527559"/>
                </a:lnTo>
                <a:lnTo>
                  <a:pt x="1961050" y="1508420"/>
                </a:lnTo>
                <a:lnTo>
                  <a:pt x="1969511" y="1460781"/>
                </a:lnTo>
                <a:lnTo>
                  <a:pt x="1971301" y="1450930"/>
                </a:lnTo>
                <a:lnTo>
                  <a:pt x="1980901" y="1403181"/>
                </a:lnTo>
                <a:lnTo>
                  <a:pt x="1986769" y="1397936"/>
                </a:lnTo>
                <a:lnTo>
                  <a:pt x="2017382" y="1355684"/>
                </a:lnTo>
                <a:lnTo>
                  <a:pt x="2004317" y="1411107"/>
                </a:lnTo>
                <a:cubicBezTo>
                  <a:pt x="1993138" y="1463261"/>
                  <a:pt x="1982643" y="1520666"/>
                  <a:pt x="1974677" y="1572652"/>
                </a:cubicBezTo>
                <a:cubicBezTo>
                  <a:pt x="1966451" y="1643987"/>
                  <a:pt x="1962203" y="1715722"/>
                  <a:pt x="1961982" y="1787535"/>
                </a:cubicBezTo>
                <a:cubicBezTo>
                  <a:pt x="1960798" y="1851966"/>
                  <a:pt x="1961008" y="1913519"/>
                  <a:pt x="1962573" y="1971664"/>
                </a:cubicBezTo>
                <a:lnTo>
                  <a:pt x="1963283" y="1985002"/>
                </a:lnTo>
                <a:lnTo>
                  <a:pt x="1969092" y="1985002"/>
                </a:lnTo>
                <a:lnTo>
                  <a:pt x="1968365" y="1971368"/>
                </a:lnTo>
                <a:cubicBezTo>
                  <a:pt x="1966799" y="1913308"/>
                  <a:pt x="1966587" y="1851882"/>
                  <a:pt x="1967773" y="1787535"/>
                </a:cubicBezTo>
                <a:cubicBezTo>
                  <a:pt x="1968044" y="1716010"/>
                  <a:pt x="1972227" y="1644563"/>
                  <a:pt x="1980304" y="1573498"/>
                </a:cubicBezTo>
                <a:cubicBezTo>
                  <a:pt x="1988432" y="1521683"/>
                  <a:pt x="1998931" y="1464447"/>
                  <a:pt x="2009937" y="1412293"/>
                </a:cubicBezTo>
                <a:lnTo>
                  <a:pt x="2030261" y="1326162"/>
                </a:lnTo>
                <a:lnTo>
                  <a:pt x="2036723" y="1311324"/>
                </a:lnTo>
                <a:lnTo>
                  <a:pt x="2039901" y="1304091"/>
                </a:lnTo>
                <a:lnTo>
                  <a:pt x="2040946" y="1293203"/>
                </a:lnTo>
                <a:lnTo>
                  <a:pt x="2043970" y="1275654"/>
                </a:lnTo>
                <a:lnTo>
                  <a:pt x="2057934" y="1226691"/>
                </a:lnTo>
                <a:lnTo>
                  <a:pt x="2073729" y="1255904"/>
                </a:lnTo>
                <a:lnTo>
                  <a:pt x="2076142" y="1258732"/>
                </a:lnTo>
                <a:lnTo>
                  <a:pt x="2032431" y="1425670"/>
                </a:lnTo>
                <a:cubicBezTo>
                  <a:pt x="2022264" y="1474609"/>
                  <a:pt x="2012106" y="1528287"/>
                  <a:pt x="2002623" y="1585183"/>
                </a:cubicBezTo>
                <a:cubicBezTo>
                  <a:pt x="1993665" y="1655402"/>
                  <a:pt x="1988700" y="1726069"/>
                  <a:pt x="1987709" y="1796849"/>
                </a:cubicBezTo>
                <a:cubicBezTo>
                  <a:pt x="1985680" y="1863144"/>
                  <a:pt x="1984919" y="1924231"/>
                  <a:pt x="1985427" y="1980937"/>
                </a:cubicBezTo>
                <a:lnTo>
                  <a:pt x="1985565" y="1985002"/>
                </a:lnTo>
                <a:lnTo>
                  <a:pt x="1991386" y="1985002"/>
                </a:lnTo>
                <a:lnTo>
                  <a:pt x="1991247" y="1980873"/>
                </a:lnTo>
                <a:cubicBezTo>
                  <a:pt x="1990760" y="1924274"/>
                  <a:pt x="1991564" y="1863314"/>
                  <a:pt x="1993681" y="1797189"/>
                </a:cubicBezTo>
                <a:cubicBezTo>
                  <a:pt x="1994612" y="1726645"/>
                  <a:pt x="1999472" y="1656204"/>
                  <a:pt x="2008244" y="1586198"/>
                </a:cubicBezTo>
                <a:cubicBezTo>
                  <a:pt x="2017895" y="1528456"/>
                  <a:pt x="2027886" y="1475624"/>
                  <a:pt x="2038215" y="1426856"/>
                </a:cubicBezTo>
                <a:cubicBezTo>
                  <a:pt x="2044883" y="1395255"/>
                  <a:pt x="2052619" y="1362277"/>
                  <a:pt x="2061380" y="1328510"/>
                </a:cubicBezTo>
                <a:lnTo>
                  <a:pt x="2079953" y="1263192"/>
                </a:lnTo>
                <a:lnTo>
                  <a:pt x="2099783" y="1286398"/>
                </a:lnTo>
                <a:lnTo>
                  <a:pt x="2079782" y="1357799"/>
                </a:lnTo>
                <a:cubicBezTo>
                  <a:pt x="2072141" y="1387492"/>
                  <a:pt x="2065657" y="1415236"/>
                  <a:pt x="2060364" y="1440234"/>
                </a:cubicBezTo>
                <a:cubicBezTo>
                  <a:pt x="2048685" y="1496114"/>
                  <a:pt x="2038530" y="1550808"/>
                  <a:pt x="2030227" y="1597714"/>
                </a:cubicBezTo>
                <a:cubicBezTo>
                  <a:pt x="2020622" y="1666875"/>
                  <a:pt x="2014968" y="1736534"/>
                  <a:pt x="2013292" y="1806333"/>
                </a:cubicBezTo>
                <a:cubicBezTo>
                  <a:pt x="2011767" y="1840030"/>
                  <a:pt x="2010560" y="1871971"/>
                  <a:pt x="2009666" y="1902400"/>
                </a:cubicBezTo>
                <a:lnTo>
                  <a:pt x="2008002" y="1985002"/>
                </a:lnTo>
                <a:lnTo>
                  <a:pt x="2013430" y="1985002"/>
                </a:lnTo>
                <a:lnTo>
                  <a:pt x="2015045" y="1902517"/>
                </a:lnTo>
                <a:cubicBezTo>
                  <a:pt x="2015916" y="1872150"/>
                  <a:pt x="2017090" y="1840284"/>
                  <a:pt x="2018572" y="1806671"/>
                </a:cubicBezTo>
                <a:cubicBezTo>
                  <a:pt x="2020435" y="1737108"/>
                  <a:pt x="2026090" y="1667684"/>
                  <a:pt x="2035505" y="1598729"/>
                </a:cubicBezTo>
                <a:cubicBezTo>
                  <a:pt x="2043972" y="1551993"/>
                  <a:pt x="2054132" y="1496621"/>
                  <a:pt x="2065816" y="1441419"/>
                </a:cubicBezTo>
                <a:cubicBezTo>
                  <a:pt x="2071171" y="1416506"/>
                  <a:pt x="2077701" y="1388847"/>
                  <a:pt x="2085370" y="1359241"/>
                </a:cubicBezTo>
                <a:lnTo>
                  <a:pt x="2104352" y="1291749"/>
                </a:lnTo>
                <a:lnTo>
                  <a:pt x="2124909" y="1315799"/>
                </a:lnTo>
                <a:lnTo>
                  <a:pt x="2108626" y="1374172"/>
                </a:lnTo>
                <a:cubicBezTo>
                  <a:pt x="2101140" y="1403306"/>
                  <a:pt x="2094818" y="1430498"/>
                  <a:pt x="2089658" y="1454966"/>
                </a:cubicBezTo>
                <a:cubicBezTo>
                  <a:pt x="2080003" y="1501871"/>
                  <a:pt x="2071033" y="1548945"/>
                  <a:pt x="2063076" y="1590433"/>
                </a:cubicBezTo>
                <a:lnTo>
                  <a:pt x="2059184" y="1611260"/>
                </a:lnTo>
                <a:cubicBezTo>
                  <a:pt x="2049010" y="1679377"/>
                  <a:pt x="2042611" y="1748013"/>
                  <a:pt x="2040056" y="1816831"/>
                </a:cubicBezTo>
                <a:cubicBezTo>
                  <a:pt x="2037345" y="1863144"/>
                  <a:pt x="2034506" y="1916569"/>
                  <a:pt x="2032557" y="1972914"/>
                </a:cubicBezTo>
                <a:lnTo>
                  <a:pt x="2032407" y="1985002"/>
                </a:lnTo>
                <a:lnTo>
                  <a:pt x="2037598" y="1985002"/>
                </a:lnTo>
                <a:lnTo>
                  <a:pt x="2037751" y="1972237"/>
                </a:lnTo>
                <a:cubicBezTo>
                  <a:pt x="2039698" y="1915934"/>
                  <a:pt x="2042534" y="1862552"/>
                  <a:pt x="2045158" y="1816323"/>
                </a:cubicBezTo>
                <a:cubicBezTo>
                  <a:pt x="2047784" y="1747725"/>
                  <a:pt x="2054116" y="1679336"/>
                  <a:pt x="2064123" y="1611430"/>
                </a:cubicBezTo>
                <a:lnTo>
                  <a:pt x="2068187" y="1590602"/>
                </a:lnTo>
                <a:cubicBezTo>
                  <a:pt x="2075977" y="1549116"/>
                  <a:pt x="2084951" y="1502209"/>
                  <a:pt x="2094774" y="1456321"/>
                </a:cubicBezTo>
                <a:cubicBezTo>
                  <a:pt x="2099917" y="1431916"/>
                  <a:pt x="2106232" y="1404799"/>
                  <a:pt x="2113685" y="1375745"/>
                </a:cubicBezTo>
                <a:lnTo>
                  <a:pt x="2129328" y="1319711"/>
                </a:lnTo>
                <a:lnTo>
                  <a:pt x="2153031" y="1337769"/>
                </a:lnTo>
                <a:lnTo>
                  <a:pt x="2136925" y="1395439"/>
                </a:lnTo>
                <a:cubicBezTo>
                  <a:pt x="2129800" y="1423078"/>
                  <a:pt x="2123851" y="1448446"/>
                  <a:pt x="2119128" y="1470714"/>
                </a:cubicBezTo>
                <a:cubicBezTo>
                  <a:pt x="2112354" y="1503394"/>
                  <a:pt x="2105575" y="1537092"/>
                  <a:pt x="2099135" y="1569604"/>
                </a:cubicBezTo>
                <a:cubicBezTo>
                  <a:pt x="2095415" y="1588570"/>
                  <a:pt x="2091685" y="1607026"/>
                  <a:pt x="2088303" y="1623960"/>
                </a:cubicBezTo>
                <a:cubicBezTo>
                  <a:pt x="2077771" y="1691288"/>
                  <a:pt x="2070711" y="1759105"/>
                  <a:pt x="2067138" y="1827160"/>
                </a:cubicBezTo>
                <a:lnTo>
                  <a:pt x="2056169" y="1985002"/>
                </a:lnTo>
                <a:lnTo>
                  <a:pt x="2062593" y="1985002"/>
                </a:lnTo>
                <a:lnTo>
                  <a:pt x="2072928" y="1824619"/>
                </a:lnTo>
                <a:cubicBezTo>
                  <a:pt x="2076553" y="1757023"/>
                  <a:pt x="2083562" y="1689663"/>
                  <a:pt x="2093927" y="1622774"/>
                </a:cubicBezTo>
                <a:cubicBezTo>
                  <a:pt x="2097483" y="1605672"/>
                  <a:pt x="2101038" y="1587384"/>
                  <a:pt x="2104764" y="1568418"/>
                </a:cubicBezTo>
                <a:cubicBezTo>
                  <a:pt x="2111367" y="1535906"/>
                  <a:pt x="2117971" y="1502209"/>
                  <a:pt x="2124914" y="1469697"/>
                </a:cubicBezTo>
                <a:cubicBezTo>
                  <a:pt x="2129549" y="1447556"/>
                  <a:pt x="2135408" y="1422310"/>
                  <a:pt x="2142440" y="1394789"/>
                </a:cubicBezTo>
                <a:lnTo>
                  <a:pt x="2157351" y="1341062"/>
                </a:lnTo>
                <a:lnTo>
                  <a:pt x="2178951" y="1357512"/>
                </a:lnTo>
                <a:lnTo>
                  <a:pt x="2165992" y="1402968"/>
                </a:lnTo>
                <a:cubicBezTo>
                  <a:pt x="2158316" y="1432321"/>
                  <a:pt x="2151761" y="1460046"/>
                  <a:pt x="2146403" y="1485446"/>
                </a:cubicBezTo>
                <a:cubicBezTo>
                  <a:pt x="2141661" y="1507967"/>
                  <a:pt x="2136923" y="1531505"/>
                  <a:pt x="2132008" y="1555041"/>
                </a:cubicBezTo>
                <a:cubicBezTo>
                  <a:pt x="2126246" y="1582474"/>
                  <a:pt x="2120484" y="1610922"/>
                  <a:pt x="2115065" y="1636492"/>
                </a:cubicBezTo>
                <a:cubicBezTo>
                  <a:pt x="2103895" y="1702598"/>
                  <a:pt x="2096090" y="1769231"/>
                  <a:pt x="2091688" y="1836134"/>
                </a:cubicBezTo>
                <a:cubicBezTo>
                  <a:pt x="2089656" y="1859291"/>
                  <a:pt x="2087508" y="1883876"/>
                  <a:pt x="2085365" y="1909438"/>
                </a:cubicBezTo>
                <a:lnTo>
                  <a:pt x="2079360" y="1985002"/>
                </a:lnTo>
                <a:lnTo>
                  <a:pt x="2084404" y="1985002"/>
                </a:lnTo>
                <a:lnTo>
                  <a:pt x="2096804" y="1835288"/>
                </a:lnTo>
                <a:cubicBezTo>
                  <a:pt x="2105103" y="1740801"/>
                  <a:pt x="2111876" y="1674591"/>
                  <a:pt x="2120003" y="1636321"/>
                </a:cubicBezTo>
                <a:cubicBezTo>
                  <a:pt x="2125591" y="1610753"/>
                  <a:pt x="2131348" y="1582305"/>
                  <a:pt x="2136936" y="1554872"/>
                </a:cubicBezTo>
                <a:cubicBezTo>
                  <a:pt x="2141679" y="1531334"/>
                  <a:pt x="2146589" y="1507798"/>
                  <a:pt x="2151331" y="1485276"/>
                </a:cubicBezTo>
                <a:cubicBezTo>
                  <a:pt x="2156643" y="1460066"/>
                  <a:pt x="2163155" y="1432505"/>
                  <a:pt x="2170785" y="1403295"/>
                </a:cubicBezTo>
                <a:lnTo>
                  <a:pt x="2182956" y="1360566"/>
                </a:lnTo>
                <a:lnTo>
                  <a:pt x="2191280" y="1366913"/>
                </a:lnTo>
                <a:lnTo>
                  <a:pt x="2205936" y="1374693"/>
                </a:lnTo>
                <a:lnTo>
                  <a:pt x="2189049" y="1435942"/>
                </a:lnTo>
                <a:cubicBezTo>
                  <a:pt x="2182891" y="1460018"/>
                  <a:pt x="2177979" y="1481065"/>
                  <a:pt x="2174355" y="1498147"/>
                </a:cubicBezTo>
                <a:cubicBezTo>
                  <a:pt x="2171136" y="1512878"/>
                  <a:pt x="2167918" y="1528456"/>
                  <a:pt x="2164699" y="1544374"/>
                </a:cubicBezTo>
                <a:cubicBezTo>
                  <a:pt x="2157582" y="1579425"/>
                  <a:pt x="2150128" y="1614477"/>
                  <a:pt x="2142846" y="1647158"/>
                </a:cubicBezTo>
                <a:cubicBezTo>
                  <a:pt x="2134214" y="1686952"/>
                  <a:pt x="2126246" y="1756717"/>
                  <a:pt x="2117266" y="1843587"/>
                </a:cubicBezTo>
                <a:lnTo>
                  <a:pt x="2114216" y="1874742"/>
                </a:lnTo>
                <a:lnTo>
                  <a:pt x="2103343" y="1985002"/>
                </a:lnTo>
                <a:lnTo>
                  <a:pt x="2108287" y="1985002"/>
                </a:lnTo>
                <a:lnTo>
                  <a:pt x="2119327" y="1874742"/>
                </a:lnTo>
                <a:lnTo>
                  <a:pt x="2122545" y="1843587"/>
                </a:lnTo>
                <a:cubicBezTo>
                  <a:pt x="2130842" y="1756717"/>
                  <a:pt x="2138801" y="1687292"/>
                  <a:pt x="2147775" y="1647836"/>
                </a:cubicBezTo>
                <a:cubicBezTo>
                  <a:pt x="2155226" y="1614986"/>
                  <a:pt x="2162508" y="1578749"/>
                  <a:pt x="2169788" y="1544883"/>
                </a:cubicBezTo>
                <a:cubicBezTo>
                  <a:pt x="2173057" y="1528965"/>
                  <a:pt x="2176273" y="1513555"/>
                  <a:pt x="2179441" y="1498654"/>
                </a:cubicBezTo>
                <a:cubicBezTo>
                  <a:pt x="2183039" y="1481615"/>
                  <a:pt x="2187929" y="1460625"/>
                  <a:pt x="2194059" y="1436621"/>
                </a:cubicBezTo>
                <a:lnTo>
                  <a:pt x="2210452" y="1377091"/>
                </a:lnTo>
                <a:lnTo>
                  <a:pt x="2233712" y="1389450"/>
                </a:lnTo>
                <a:lnTo>
                  <a:pt x="2220173" y="1436874"/>
                </a:lnTo>
                <a:cubicBezTo>
                  <a:pt x="2212970" y="1464466"/>
                  <a:pt x="2206852" y="1490207"/>
                  <a:pt x="2201944" y="1513384"/>
                </a:cubicBezTo>
                <a:cubicBezTo>
                  <a:pt x="2200082" y="1522190"/>
                  <a:pt x="2198052" y="1531503"/>
                  <a:pt x="2196190" y="1540986"/>
                </a:cubicBezTo>
                <a:cubicBezTo>
                  <a:pt x="2188238" y="1578748"/>
                  <a:pt x="2180453" y="1620742"/>
                  <a:pt x="2170119" y="1660366"/>
                </a:cubicBezTo>
                <a:cubicBezTo>
                  <a:pt x="2159786" y="1699990"/>
                  <a:pt x="2152332" y="1769756"/>
                  <a:pt x="2142846" y="1850527"/>
                </a:cubicBezTo>
                <a:lnTo>
                  <a:pt x="2142846" y="1853745"/>
                </a:lnTo>
                <a:cubicBezTo>
                  <a:pt x="2140141" y="1876435"/>
                  <a:pt x="2137265" y="1899973"/>
                  <a:pt x="2134383" y="1924188"/>
                </a:cubicBezTo>
                <a:lnTo>
                  <a:pt x="2127543" y="1985002"/>
                </a:lnTo>
                <a:lnTo>
                  <a:pt x="2134028" y="1985002"/>
                </a:lnTo>
                <a:lnTo>
                  <a:pt x="2141002" y="1923002"/>
                </a:lnTo>
                <a:cubicBezTo>
                  <a:pt x="2143880" y="1898787"/>
                  <a:pt x="2146758" y="1875251"/>
                  <a:pt x="2149467" y="1852559"/>
                </a:cubicBezTo>
                <a:lnTo>
                  <a:pt x="2149467" y="1849341"/>
                </a:lnTo>
                <a:cubicBezTo>
                  <a:pt x="2159628" y="1768739"/>
                  <a:pt x="2167418" y="1698974"/>
                  <a:pt x="2176561" y="1659859"/>
                </a:cubicBezTo>
                <a:cubicBezTo>
                  <a:pt x="2185706" y="1620742"/>
                  <a:pt x="2194849" y="1578070"/>
                  <a:pt x="2202639" y="1540309"/>
                </a:cubicBezTo>
                <a:cubicBezTo>
                  <a:pt x="2204671" y="1530826"/>
                  <a:pt x="2206534" y="1521512"/>
                  <a:pt x="2208566" y="1512707"/>
                </a:cubicBezTo>
                <a:cubicBezTo>
                  <a:pt x="2213434" y="1489614"/>
                  <a:pt x="2219513" y="1463966"/>
                  <a:pt x="2226712" y="1436471"/>
                </a:cubicBezTo>
                <a:lnTo>
                  <a:pt x="2239261" y="1392392"/>
                </a:lnTo>
                <a:lnTo>
                  <a:pt x="2249383" y="1397759"/>
                </a:lnTo>
                <a:lnTo>
                  <a:pt x="2249593" y="1397827"/>
                </a:lnTo>
                <a:lnTo>
                  <a:pt x="2263143" y="1402725"/>
                </a:lnTo>
                <a:lnTo>
                  <a:pt x="2246364" y="1462126"/>
                </a:lnTo>
                <a:cubicBezTo>
                  <a:pt x="2239853" y="1487023"/>
                  <a:pt x="2234538" y="1509407"/>
                  <a:pt x="2230518" y="1528457"/>
                </a:cubicBezTo>
                <a:lnTo>
                  <a:pt x="2227639" y="1541666"/>
                </a:lnTo>
                <a:cubicBezTo>
                  <a:pt x="2218998" y="1582643"/>
                  <a:pt x="2209390" y="1629042"/>
                  <a:pt x="2198389" y="1673406"/>
                </a:cubicBezTo>
                <a:cubicBezTo>
                  <a:pt x="2189252" y="1709982"/>
                  <a:pt x="2180961" y="1771451"/>
                  <a:pt x="2171474" y="1842739"/>
                </a:cubicBezTo>
                <a:lnTo>
                  <a:pt x="2168593" y="1863737"/>
                </a:lnTo>
                <a:cubicBezTo>
                  <a:pt x="2163680" y="1899975"/>
                  <a:pt x="2158428" y="1937906"/>
                  <a:pt x="2152669" y="1978037"/>
                </a:cubicBezTo>
                <a:lnTo>
                  <a:pt x="2151719" y="1985002"/>
                </a:lnTo>
                <a:lnTo>
                  <a:pt x="2157414" y="1985002"/>
                </a:lnTo>
                <a:lnTo>
                  <a:pt x="2158272" y="1978715"/>
                </a:lnTo>
                <a:cubicBezTo>
                  <a:pt x="2164031" y="1938414"/>
                  <a:pt x="2169279" y="1900652"/>
                  <a:pt x="2174191" y="1864245"/>
                </a:cubicBezTo>
                <a:lnTo>
                  <a:pt x="2177069" y="1843417"/>
                </a:lnTo>
                <a:cubicBezTo>
                  <a:pt x="2186889" y="1771790"/>
                  <a:pt x="2194849" y="1710322"/>
                  <a:pt x="2203823" y="1674083"/>
                </a:cubicBezTo>
                <a:cubicBezTo>
                  <a:pt x="2214830" y="1629719"/>
                  <a:pt x="2224650" y="1583152"/>
                  <a:pt x="2233286" y="1542174"/>
                </a:cubicBezTo>
                <a:lnTo>
                  <a:pt x="2235995" y="1528965"/>
                </a:lnTo>
                <a:cubicBezTo>
                  <a:pt x="2240123" y="1509979"/>
                  <a:pt x="2245508" y="1487667"/>
                  <a:pt x="2252061" y="1462845"/>
                </a:cubicBezTo>
                <a:lnTo>
                  <a:pt x="2268596" y="1404696"/>
                </a:lnTo>
                <a:lnTo>
                  <a:pt x="2292142" y="1413207"/>
                </a:lnTo>
                <a:lnTo>
                  <a:pt x="2273546" y="1479222"/>
                </a:lnTo>
                <a:cubicBezTo>
                  <a:pt x="2267206" y="1503532"/>
                  <a:pt x="2262035" y="1525345"/>
                  <a:pt x="2258122" y="1543866"/>
                </a:cubicBezTo>
                <a:lnTo>
                  <a:pt x="2258122" y="1546235"/>
                </a:lnTo>
                <a:cubicBezTo>
                  <a:pt x="2249492" y="1586875"/>
                  <a:pt x="2238817" y="1637675"/>
                  <a:pt x="2226114" y="1686783"/>
                </a:cubicBezTo>
                <a:cubicBezTo>
                  <a:pt x="2217304" y="1720650"/>
                  <a:pt x="2209050" y="1775345"/>
                  <a:pt x="2199406" y="1839183"/>
                </a:cubicBezTo>
                <a:cubicBezTo>
                  <a:pt x="2197713" y="1849851"/>
                  <a:pt x="2196021" y="1861366"/>
                  <a:pt x="2194329" y="1873050"/>
                </a:cubicBezTo>
                <a:lnTo>
                  <a:pt x="2176206" y="1985002"/>
                </a:lnTo>
                <a:lnTo>
                  <a:pt x="2183561" y="1985002"/>
                </a:lnTo>
                <a:lnTo>
                  <a:pt x="2201961" y="1871355"/>
                </a:lnTo>
                <a:cubicBezTo>
                  <a:pt x="2203655" y="1860180"/>
                  <a:pt x="2205349" y="1848666"/>
                  <a:pt x="2207041" y="1837489"/>
                </a:cubicBezTo>
                <a:cubicBezTo>
                  <a:pt x="2216693" y="1773819"/>
                  <a:pt x="2224820" y="1718955"/>
                  <a:pt x="2233625" y="1685089"/>
                </a:cubicBezTo>
                <a:cubicBezTo>
                  <a:pt x="2246325" y="1635983"/>
                  <a:pt x="2256994" y="1585183"/>
                  <a:pt x="2265630" y="1544374"/>
                </a:cubicBezTo>
                <a:lnTo>
                  <a:pt x="2265630" y="1542002"/>
                </a:lnTo>
                <a:cubicBezTo>
                  <a:pt x="2269482" y="1523524"/>
                  <a:pt x="2274594" y="1501767"/>
                  <a:pt x="2280874" y="1477523"/>
                </a:cubicBezTo>
                <a:lnTo>
                  <a:pt x="2298280" y="1415425"/>
                </a:lnTo>
                <a:lnTo>
                  <a:pt x="2310981" y="1420016"/>
                </a:lnTo>
                <a:lnTo>
                  <a:pt x="2322071" y="1422333"/>
                </a:lnTo>
                <a:lnTo>
                  <a:pt x="2301400" y="1495497"/>
                </a:lnTo>
                <a:cubicBezTo>
                  <a:pt x="2295283" y="1518873"/>
                  <a:pt x="2290354" y="1539611"/>
                  <a:pt x="2286716" y="1556904"/>
                </a:cubicBezTo>
                <a:cubicBezTo>
                  <a:pt x="2277748" y="1599408"/>
                  <a:pt x="2267087" y="1648853"/>
                  <a:pt x="2253889" y="1697790"/>
                </a:cubicBezTo>
                <a:cubicBezTo>
                  <a:pt x="2245257" y="1729624"/>
                  <a:pt x="2236952" y="1779409"/>
                  <a:pt x="2227300" y="1837152"/>
                </a:cubicBezTo>
                <a:cubicBezTo>
                  <a:pt x="2224927" y="1851544"/>
                  <a:pt x="2222556" y="1866446"/>
                  <a:pt x="2219845" y="1881856"/>
                </a:cubicBezTo>
                <a:lnTo>
                  <a:pt x="2201326" y="1985002"/>
                </a:lnTo>
                <a:lnTo>
                  <a:pt x="2207511" y="1985002"/>
                </a:lnTo>
                <a:lnTo>
                  <a:pt x="2226174" y="1881516"/>
                </a:lnTo>
                <a:lnTo>
                  <a:pt x="2233624" y="1836643"/>
                </a:lnTo>
                <a:cubicBezTo>
                  <a:pt x="2243107" y="1779239"/>
                  <a:pt x="2251404" y="1729456"/>
                  <a:pt x="2260040" y="1697959"/>
                </a:cubicBezTo>
                <a:cubicBezTo>
                  <a:pt x="2273247" y="1648853"/>
                  <a:pt x="2283916" y="1599239"/>
                  <a:pt x="2292892" y="1556736"/>
                </a:cubicBezTo>
                <a:cubicBezTo>
                  <a:pt x="2296532" y="1539506"/>
                  <a:pt x="2301459" y="1518839"/>
                  <a:pt x="2307568" y="1495541"/>
                </a:cubicBezTo>
                <a:lnTo>
                  <a:pt x="2327928" y="1423556"/>
                </a:lnTo>
                <a:lnTo>
                  <a:pt x="2332289" y="1424467"/>
                </a:lnTo>
                <a:lnTo>
                  <a:pt x="2342767" y="1427840"/>
                </a:lnTo>
                <a:lnTo>
                  <a:pt x="2353687" y="1428938"/>
                </a:lnTo>
                <a:lnTo>
                  <a:pt x="2353725" y="1428946"/>
                </a:lnTo>
                <a:lnTo>
                  <a:pt x="2348638" y="1445020"/>
                </a:lnTo>
                <a:cubicBezTo>
                  <a:pt x="2332759" y="1498273"/>
                  <a:pt x="2321421" y="1542638"/>
                  <a:pt x="2315487" y="1571128"/>
                </a:cubicBezTo>
                <a:cubicBezTo>
                  <a:pt x="2306007" y="1612108"/>
                  <a:pt x="2295346" y="1660707"/>
                  <a:pt x="2281641" y="1709981"/>
                </a:cubicBezTo>
                <a:cubicBezTo>
                  <a:pt x="2273180" y="1739955"/>
                  <a:pt x="2264888" y="1785165"/>
                  <a:pt x="2255412" y="1837320"/>
                </a:cubicBezTo>
                <a:cubicBezTo>
                  <a:pt x="2252367" y="1854424"/>
                  <a:pt x="2248983" y="1872373"/>
                  <a:pt x="2245596" y="1891000"/>
                </a:cubicBezTo>
                <a:lnTo>
                  <a:pt x="2226380" y="1985002"/>
                </a:lnTo>
                <a:lnTo>
                  <a:pt x="2231831" y="1985002"/>
                </a:lnTo>
                <a:lnTo>
                  <a:pt x="2250896" y="1892355"/>
                </a:lnTo>
                <a:cubicBezTo>
                  <a:pt x="2254453" y="1873896"/>
                  <a:pt x="2257669" y="1855779"/>
                  <a:pt x="2260887" y="1838845"/>
                </a:cubicBezTo>
                <a:cubicBezTo>
                  <a:pt x="2270030" y="1786691"/>
                  <a:pt x="2278497" y="1741478"/>
                  <a:pt x="2286963" y="1711845"/>
                </a:cubicBezTo>
                <a:cubicBezTo>
                  <a:pt x="2301357" y="1662399"/>
                  <a:pt x="2312194" y="1613800"/>
                  <a:pt x="2320829" y="1572653"/>
                </a:cubicBezTo>
                <a:cubicBezTo>
                  <a:pt x="2326841" y="1544163"/>
                  <a:pt x="2338250" y="1499861"/>
                  <a:pt x="2354170" y="1446693"/>
                </a:cubicBezTo>
                <a:lnTo>
                  <a:pt x="2359426" y="1430137"/>
                </a:lnTo>
                <a:lnTo>
                  <a:pt x="2375122" y="1433417"/>
                </a:lnTo>
                <a:lnTo>
                  <a:pt x="2384757" y="1434044"/>
                </a:lnTo>
                <a:lnTo>
                  <a:pt x="2375308" y="1463900"/>
                </a:lnTo>
                <a:cubicBezTo>
                  <a:pt x="2359742" y="1515947"/>
                  <a:pt x="2348690" y="1558767"/>
                  <a:pt x="2343101" y="1585352"/>
                </a:cubicBezTo>
                <a:cubicBezTo>
                  <a:pt x="2335479" y="1619050"/>
                  <a:pt x="2324302" y="1670019"/>
                  <a:pt x="2309223" y="1722174"/>
                </a:cubicBezTo>
                <a:cubicBezTo>
                  <a:pt x="2300255" y="1750282"/>
                  <a:pt x="2292810" y="1791430"/>
                  <a:pt x="2283333" y="1839183"/>
                </a:cubicBezTo>
                <a:cubicBezTo>
                  <a:pt x="2279440" y="1858486"/>
                  <a:pt x="2275379" y="1878806"/>
                  <a:pt x="2270981" y="1900143"/>
                </a:cubicBezTo>
                <a:lnTo>
                  <a:pt x="2251782" y="1985002"/>
                </a:lnTo>
                <a:lnTo>
                  <a:pt x="2258483" y="1985002"/>
                </a:lnTo>
                <a:lnTo>
                  <a:pt x="2277650" y="1900312"/>
                </a:lnTo>
                <a:cubicBezTo>
                  <a:pt x="2282054" y="1878975"/>
                  <a:pt x="2286118" y="1858486"/>
                  <a:pt x="2289842" y="1839183"/>
                </a:cubicBezTo>
                <a:cubicBezTo>
                  <a:pt x="2298818" y="1791770"/>
                  <a:pt x="2307454" y="1750790"/>
                  <a:pt x="2315751" y="1722682"/>
                </a:cubicBezTo>
                <a:cubicBezTo>
                  <a:pt x="2331159" y="1670188"/>
                  <a:pt x="2342505" y="1619388"/>
                  <a:pt x="2349618" y="1585521"/>
                </a:cubicBezTo>
                <a:cubicBezTo>
                  <a:pt x="2355206" y="1559063"/>
                  <a:pt x="2366287" y="1516391"/>
                  <a:pt x="2381881" y="1464506"/>
                </a:cubicBezTo>
                <a:lnTo>
                  <a:pt x="2391425" y="1434478"/>
                </a:lnTo>
                <a:lnTo>
                  <a:pt x="2417167" y="1436154"/>
                </a:lnTo>
                <a:lnTo>
                  <a:pt x="2405369" y="1473027"/>
                </a:lnTo>
                <a:cubicBezTo>
                  <a:pt x="2389525" y="1525388"/>
                  <a:pt x="2377946" y="1569605"/>
                  <a:pt x="2371724" y="1599239"/>
                </a:cubicBezTo>
                <a:cubicBezTo>
                  <a:pt x="2361056" y="1650039"/>
                  <a:pt x="2349876" y="1694572"/>
                  <a:pt x="2337852" y="1734705"/>
                </a:cubicBezTo>
                <a:cubicBezTo>
                  <a:pt x="2329214" y="1761459"/>
                  <a:pt x="2321590" y="1798881"/>
                  <a:pt x="2312271" y="1842401"/>
                </a:cubicBezTo>
                <a:cubicBezTo>
                  <a:pt x="2307702" y="1864414"/>
                  <a:pt x="2302794" y="1886597"/>
                  <a:pt x="2297377" y="1910135"/>
                </a:cubicBezTo>
                <a:lnTo>
                  <a:pt x="2278637" y="1985002"/>
                </a:lnTo>
                <a:lnTo>
                  <a:pt x="2286560" y="1985002"/>
                </a:lnTo>
                <a:lnTo>
                  <a:pt x="2305253" y="1911319"/>
                </a:lnTo>
                <a:cubicBezTo>
                  <a:pt x="2310672" y="1887274"/>
                  <a:pt x="2315413" y="1865091"/>
                  <a:pt x="2319985" y="1843585"/>
                </a:cubicBezTo>
                <a:cubicBezTo>
                  <a:pt x="2329468" y="1800236"/>
                  <a:pt x="2337425" y="1762814"/>
                  <a:pt x="2345384" y="1736398"/>
                </a:cubicBezTo>
                <a:cubicBezTo>
                  <a:pt x="2357408" y="1695758"/>
                  <a:pt x="2368585" y="1651731"/>
                  <a:pt x="2379251" y="1600931"/>
                </a:cubicBezTo>
                <a:cubicBezTo>
                  <a:pt x="2385305" y="1571509"/>
                  <a:pt x="2396788" y="1527483"/>
                  <a:pt x="2412576" y="1475307"/>
                </a:cubicBezTo>
                <a:lnTo>
                  <a:pt x="2424955" y="1436661"/>
                </a:lnTo>
                <a:lnTo>
                  <a:pt x="2440721" y="1437687"/>
                </a:lnTo>
                <a:lnTo>
                  <a:pt x="2440784" y="1437693"/>
                </a:lnTo>
                <a:lnTo>
                  <a:pt x="2440800" y="1437692"/>
                </a:lnTo>
                <a:lnTo>
                  <a:pt x="2440818" y="1437693"/>
                </a:lnTo>
                <a:lnTo>
                  <a:pt x="2440836" y="1437692"/>
                </a:lnTo>
                <a:lnTo>
                  <a:pt x="2440857" y="1437693"/>
                </a:lnTo>
                <a:lnTo>
                  <a:pt x="2450156" y="1436934"/>
                </a:lnTo>
                <a:lnTo>
                  <a:pt x="2431915" y="1494016"/>
                </a:lnTo>
                <a:cubicBezTo>
                  <a:pt x="2416418" y="1545093"/>
                  <a:pt x="2405167" y="1587638"/>
                  <a:pt x="2399325" y="1615155"/>
                </a:cubicBezTo>
                <a:cubicBezTo>
                  <a:pt x="2389503" y="1663076"/>
                  <a:pt x="2377991" y="1707272"/>
                  <a:pt x="2365460" y="1747743"/>
                </a:cubicBezTo>
                <a:cubicBezTo>
                  <a:pt x="2357330" y="1772804"/>
                  <a:pt x="2349709" y="1807011"/>
                  <a:pt x="2340393" y="1846465"/>
                </a:cubicBezTo>
                <a:cubicBezTo>
                  <a:pt x="2335480" y="1869832"/>
                  <a:pt x="2329892" y="1893878"/>
                  <a:pt x="2323455" y="1919617"/>
                </a:cubicBezTo>
                <a:lnTo>
                  <a:pt x="2305410" y="1985002"/>
                </a:lnTo>
                <a:lnTo>
                  <a:pt x="2313688" y="1985002"/>
                </a:lnTo>
                <a:lnTo>
                  <a:pt x="2331330" y="1920971"/>
                </a:lnTo>
                <a:cubicBezTo>
                  <a:pt x="2337256" y="1895233"/>
                  <a:pt x="2342846" y="1871186"/>
                  <a:pt x="2348263" y="1847819"/>
                </a:cubicBezTo>
                <a:cubicBezTo>
                  <a:pt x="2357577" y="1808365"/>
                  <a:pt x="2365536" y="1774328"/>
                  <a:pt x="2373155" y="1749606"/>
                </a:cubicBezTo>
                <a:cubicBezTo>
                  <a:pt x="2385347" y="1708797"/>
                  <a:pt x="2397033" y="1663923"/>
                  <a:pt x="2407022" y="1616340"/>
                </a:cubicBezTo>
                <a:cubicBezTo>
                  <a:pt x="2412695" y="1589035"/>
                  <a:pt x="2423808" y="1546670"/>
                  <a:pt x="2439185" y="1495751"/>
                </a:cubicBezTo>
                <a:lnTo>
                  <a:pt x="2458132" y="1436283"/>
                </a:lnTo>
                <a:lnTo>
                  <a:pt x="2483767" y="1434189"/>
                </a:lnTo>
                <a:lnTo>
                  <a:pt x="2458336" y="1513978"/>
                </a:lnTo>
                <a:cubicBezTo>
                  <a:pt x="2443225" y="1563783"/>
                  <a:pt x="2432348" y="1604656"/>
                  <a:pt x="2426927" y="1630056"/>
                </a:cubicBezTo>
                <a:cubicBezTo>
                  <a:pt x="2417902" y="1674132"/>
                  <a:pt x="2406608" y="1717702"/>
                  <a:pt x="2393060" y="1760612"/>
                </a:cubicBezTo>
                <a:cubicBezTo>
                  <a:pt x="2385612" y="1783302"/>
                  <a:pt x="2377651" y="1815137"/>
                  <a:pt x="2368677" y="1851035"/>
                </a:cubicBezTo>
                <a:cubicBezTo>
                  <a:pt x="2362749" y="1874742"/>
                  <a:pt x="2355974" y="1901666"/>
                  <a:pt x="2348354" y="1929437"/>
                </a:cubicBezTo>
                <a:lnTo>
                  <a:pt x="2330044" y="1985002"/>
                </a:lnTo>
                <a:lnTo>
                  <a:pt x="2336858" y="1985002"/>
                </a:lnTo>
                <a:lnTo>
                  <a:pt x="2355038" y="1930283"/>
                </a:lnTo>
                <a:cubicBezTo>
                  <a:pt x="2362658" y="1902513"/>
                  <a:pt x="2369431" y="1875419"/>
                  <a:pt x="2375358" y="1851713"/>
                </a:cubicBezTo>
                <a:cubicBezTo>
                  <a:pt x="2384333" y="1815983"/>
                  <a:pt x="2392121" y="1784996"/>
                  <a:pt x="2399572" y="1761796"/>
                </a:cubicBezTo>
                <a:cubicBezTo>
                  <a:pt x="2413372" y="1718667"/>
                  <a:pt x="2424955" y="1674870"/>
                  <a:pt x="2434284" y="1630564"/>
                </a:cubicBezTo>
                <a:lnTo>
                  <a:pt x="2445691" y="1583937"/>
                </a:lnTo>
                <a:lnTo>
                  <a:pt x="2447748" y="1576405"/>
                </a:lnTo>
                <a:lnTo>
                  <a:pt x="2463941" y="1519973"/>
                </a:lnTo>
                <a:lnTo>
                  <a:pt x="2466697" y="1510762"/>
                </a:lnTo>
                <a:lnTo>
                  <a:pt x="2491179" y="1433917"/>
                </a:lnTo>
                <a:lnTo>
                  <a:pt x="2491299" y="1433574"/>
                </a:lnTo>
                <a:lnTo>
                  <a:pt x="2518697" y="1431336"/>
                </a:lnTo>
                <a:lnTo>
                  <a:pt x="2509286" y="1458730"/>
                </a:lnTo>
                <a:cubicBezTo>
                  <a:pt x="2502379" y="1479722"/>
                  <a:pt x="2495991" y="1499802"/>
                  <a:pt x="2490189" y="1518618"/>
                </a:cubicBezTo>
                <a:lnTo>
                  <a:pt x="2486233" y="1531893"/>
                </a:lnTo>
                <a:lnTo>
                  <a:pt x="2484622" y="1536999"/>
                </a:lnTo>
                <a:lnTo>
                  <a:pt x="2482304" y="1545076"/>
                </a:lnTo>
                <a:lnTo>
                  <a:pt x="2474603" y="1570919"/>
                </a:lnTo>
                <a:lnTo>
                  <a:pt x="2468395" y="1593557"/>
                </a:lnTo>
                <a:lnTo>
                  <a:pt x="2466396" y="1600525"/>
                </a:lnTo>
                <a:lnTo>
                  <a:pt x="2465590" y="1603785"/>
                </a:lnTo>
                <a:lnTo>
                  <a:pt x="2462922" y="1613514"/>
                </a:lnTo>
                <a:cubicBezTo>
                  <a:pt x="2459724" y="1625858"/>
                  <a:pt x="2457242" y="1636232"/>
                  <a:pt x="2455543" y="1644280"/>
                </a:cubicBezTo>
                <a:cubicBezTo>
                  <a:pt x="2446602" y="1687704"/>
                  <a:pt x="2435295" y="1730607"/>
                  <a:pt x="2421677" y="1772805"/>
                </a:cubicBezTo>
                <a:cubicBezTo>
                  <a:pt x="2415074" y="1794648"/>
                  <a:pt x="2406775" y="1822588"/>
                  <a:pt x="2398141" y="1854931"/>
                </a:cubicBezTo>
                <a:cubicBezTo>
                  <a:pt x="2391873" y="1880161"/>
                  <a:pt x="2383579" y="1908780"/>
                  <a:pt x="2374940" y="1938412"/>
                </a:cubicBezTo>
                <a:lnTo>
                  <a:pt x="2357922" y="1985002"/>
                </a:lnTo>
                <a:lnTo>
                  <a:pt x="2364418" y="1985002"/>
                </a:lnTo>
                <a:lnTo>
                  <a:pt x="2381454" y="1938412"/>
                </a:lnTo>
                <a:cubicBezTo>
                  <a:pt x="2390089" y="1908780"/>
                  <a:pt x="2397879" y="1880161"/>
                  <a:pt x="2404652" y="1854762"/>
                </a:cubicBezTo>
                <a:cubicBezTo>
                  <a:pt x="2413289" y="1822588"/>
                  <a:pt x="2420908" y="1794648"/>
                  <a:pt x="2428021" y="1772974"/>
                </a:cubicBezTo>
                <a:cubicBezTo>
                  <a:pt x="2441991" y="1730556"/>
                  <a:pt x="2453690" y="1687432"/>
                  <a:pt x="2463072" y="1643772"/>
                </a:cubicBezTo>
                <a:lnTo>
                  <a:pt x="2473410" y="1601971"/>
                </a:lnTo>
                <a:lnTo>
                  <a:pt x="2474990" y="1596207"/>
                </a:lnTo>
                <a:lnTo>
                  <a:pt x="2490701" y="1541448"/>
                </a:lnTo>
                <a:lnTo>
                  <a:pt x="2492993" y="1533754"/>
                </a:lnTo>
                <a:lnTo>
                  <a:pt x="2516692" y="1458645"/>
                </a:lnTo>
                <a:lnTo>
                  <a:pt x="2526316" y="1430635"/>
                </a:lnTo>
                <a:lnTo>
                  <a:pt x="2556476" y="1422944"/>
                </a:lnTo>
                <a:lnTo>
                  <a:pt x="2538870" y="1474114"/>
                </a:lnTo>
                <a:cubicBezTo>
                  <a:pt x="2531978" y="1494950"/>
                  <a:pt x="2525578" y="1514909"/>
                  <a:pt x="2519746" y="1533638"/>
                </a:cubicBezTo>
                <a:lnTo>
                  <a:pt x="2515779" y="1546801"/>
                </a:lnTo>
                <a:lnTo>
                  <a:pt x="2514143" y="1551944"/>
                </a:lnTo>
                <a:lnTo>
                  <a:pt x="2511856" y="1559819"/>
                </a:lnTo>
                <a:lnTo>
                  <a:pt x="2504030" y="1585785"/>
                </a:lnTo>
                <a:lnTo>
                  <a:pt x="2497824" y="1608138"/>
                </a:lnTo>
                <a:lnTo>
                  <a:pt x="2495712" y="1615411"/>
                </a:lnTo>
                <a:lnTo>
                  <a:pt x="2494892" y="1618697"/>
                </a:lnTo>
                <a:lnTo>
                  <a:pt x="2492185" y="1628448"/>
                </a:lnTo>
                <a:cubicBezTo>
                  <a:pt x="2488932" y="1640855"/>
                  <a:pt x="2486402" y="1651329"/>
                  <a:pt x="2484673" y="1659521"/>
                </a:cubicBezTo>
                <a:cubicBezTo>
                  <a:pt x="2475391" y="1701921"/>
                  <a:pt x="2463688" y="1743764"/>
                  <a:pt x="2449615" y="1784827"/>
                </a:cubicBezTo>
                <a:cubicBezTo>
                  <a:pt x="2442674" y="1804978"/>
                  <a:pt x="2434719" y="1832072"/>
                  <a:pt x="2427096" y="1858825"/>
                </a:cubicBezTo>
                <a:cubicBezTo>
                  <a:pt x="2419476" y="1885581"/>
                  <a:pt x="2410671" y="1915890"/>
                  <a:pt x="2400679" y="1947387"/>
                </a:cubicBezTo>
                <a:lnTo>
                  <a:pt x="2385662" y="1985002"/>
                </a:lnTo>
                <a:lnTo>
                  <a:pt x="2393128" y="1985002"/>
                </a:lnTo>
                <a:lnTo>
                  <a:pt x="2407700" y="1948573"/>
                </a:lnTo>
                <a:cubicBezTo>
                  <a:pt x="2417183" y="1917076"/>
                  <a:pt x="2425818" y="1888797"/>
                  <a:pt x="2434116" y="1860011"/>
                </a:cubicBezTo>
                <a:cubicBezTo>
                  <a:pt x="2442413" y="1831224"/>
                  <a:pt x="2449695" y="1806333"/>
                  <a:pt x="2456468" y="1786182"/>
                </a:cubicBezTo>
                <a:cubicBezTo>
                  <a:pt x="2470659" y="1744491"/>
                  <a:pt x="2482477" y="1702040"/>
                  <a:pt x="2491858" y="1659012"/>
                </a:cubicBezTo>
                <a:lnTo>
                  <a:pt x="2502296" y="1617007"/>
                </a:lnTo>
                <a:lnTo>
                  <a:pt x="2504101" y="1610499"/>
                </a:lnTo>
                <a:lnTo>
                  <a:pt x="2519843" y="1556223"/>
                </a:lnTo>
                <a:lnTo>
                  <a:pt x="2522105" y="1548712"/>
                </a:lnTo>
                <a:lnTo>
                  <a:pt x="2545865" y="1474019"/>
                </a:lnTo>
                <a:lnTo>
                  <a:pt x="2564113" y="1420997"/>
                </a:lnTo>
                <a:lnTo>
                  <a:pt x="2592789" y="1413683"/>
                </a:lnTo>
                <a:lnTo>
                  <a:pt x="2565310" y="1494362"/>
                </a:lnTo>
                <a:cubicBezTo>
                  <a:pt x="2558592" y="1514814"/>
                  <a:pt x="2552358" y="1534346"/>
                  <a:pt x="2546685" y="1552609"/>
                </a:cubicBezTo>
                <a:lnTo>
                  <a:pt x="2542789" y="1565550"/>
                </a:lnTo>
                <a:lnTo>
                  <a:pt x="2541241" y="1570438"/>
                </a:lnTo>
                <a:lnTo>
                  <a:pt x="2539102" y="1577796"/>
                </a:lnTo>
                <a:lnTo>
                  <a:pt x="2531435" y="1603251"/>
                </a:lnTo>
                <a:lnTo>
                  <a:pt x="2525423" y="1624848"/>
                </a:lnTo>
                <a:lnTo>
                  <a:pt x="2523413" y="1631761"/>
                </a:lnTo>
                <a:lnTo>
                  <a:pt x="2522654" y="1634793"/>
                </a:lnTo>
                <a:lnTo>
                  <a:pt x="2520034" y="1644210"/>
                </a:lnTo>
                <a:cubicBezTo>
                  <a:pt x="2516926" y="1656018"/>
                  <a:pt x="2514540" y="1665865"/>
                  <a:pt x="2512953" y="1673406"/>
                </a:cubicBezTo>
                <a:cubicBezTo>
                  <a:pt x="2503774" y="1715587"/>
                  <a:pt x="2491953" y="1757158"/>
                  <a:pt x="2477558" y="1797866"/>
                </a:cubicBezTo>
                <a:cubicBezTo>
                  <a:pt x="2471123" y="1816323"/>
                  <a:pt x="2464348" y="1838337"/>
                  <a:pt x="2456391" y="1863736"/>
                </a:cubicBezTo>
                <a:cubicBezTo>
                  <a:pt x="2447753" y="1891846"/>
                  <a:pt x="2438105" y="1923510"/>
                  <a:pt x="2426586" y="1957377"/>
                </a:cubicBezTo>
                <a:lnTo>
                  <a:pt x="2414508" y="1985002"/>
                </a:lnTo>
                <a:lnTo>
                  <a:pt x="2421223" y="1985002"/>
                </a:lnTo>
                <a:lnTo>
                  <a:pt x="2432760" y="1958563"/>
                </a:lnTo>
                <a:cubicBezTo>
                  <a:pt x="2444277" y="1924865"/>
                  <a:pt x="2454097" y="1893030"/>
                  <a:pt x="2462734" y="1864753"/>
                </a:cubicBezTo>
                <a:cubicBezTo>
                  <a:pt x="2470522" y="1839352"/>
                  <a:pt x="2477295" y="1817340"/>
                  <a:pt x="2483731" y="1799052"/>
                </a:cubicBezTo>
                <a:cubicBezTo>
                  <a:pt x="2498191" y="1758106"/>
                  <a:pt x="2510113" y="1716316"/>
                  <a:pt x="2519459" y="1673914"/>
                </a:cubicBezTo>
                <a:lnTo>
                  <a:pt x="2529450" y="1634058"/>
                </a:lnTo>
                <a:lnTo>
                  <a:pt x="2530956" y="1628644"/>
                </a:lnTo>
                <a:lnTo>
                  <a:pt x="2546611" y="1574759"/>
                </a:lnTo>
                <a:lnTo>
                  <a:pt x="2548416" y="1568761"/>
                </a:lnTo>
                <a:lnTo>
                  <a:pt x="2571709" y="1495171"/>
                </a:lnTo>
                <a:lnTo>
                  <a:pt x="2600074" y="1411825"/>
                </a:lnTo>
                <a:lnTo>
                  <a:pt x="2610504" y="1409166"/>
                </a:lnTo>
                <a:lnTo>
                  <a:pt x="2611707" y="1408610"/>
                </a:lnTo>
                <a:lnTo>
                  <a:pt x="2631882" y="1399838"/>
                </a:lnTo>
                <a:lnTo>
                  <a:pt x="2617067" y="1439936"/>
                </a:lnTo>
                <a:cubicBezTo>
                  <a:pt x="2576536" y="1558258"/>
                  <a:pt x="2547408" y="1659096"/>
                  <a:pt x="2541229" y="1688136"/>
                </a:cubicBezTo>
                <a:cubicBezTo>
                  <a:pt x="2531950" y="1729674"/>
                  <a:pt x="2520015" y="1770568"/>
                  <a:pt x="2505503" y="1810564"/>
                </a:cubicBezTo>
                <a:cubicBezTo>
                  <a:pt x="2499575" y="1826989"/>
                  <a:pt x="2493309" y="1845954"/>
                  <a:pt x="2486195" y="1867969"/>
                </a:cubicBezTo>
                <a:cubicBezTo>
                  <a:pt x="2476542" y="1897602"/>
                  <a:pt x="2465535" y="1931298"/>
                  <a:pt x="2452324" y="1966859"/>
                </a:cubicBezTo>
                <a:lnTo>
                  <a:pt x="2444692" y="1985002"/>
                </a:lnTo>
                <a:lnTo>
                  <a:pt x="2450954" y="1985002"/>
                </a:lnTo>
                <a:lnTo>
                  <a:pt x="2458330" y="1967537"/>
                </a:lnTo>
                <a:cubicBezTo>
                  <a:pt x="2471539" y="1931976"/>
                  <a:pt x="2482546" y="1898109"/>
                  <a:pt x="2492197" y="1868477"/>
                </a:cubicBezTo>
                <a:cubicBezTo>
                  <a:pt x="2499479" y="1846463"/>
                  <a:pt x="2505575" y="1828175"/>
                  <a:pt x="2511502" y="1811242"/>
                </a:cubicBezTo>
                <a:cubicBezTo>
                  <a:pt x="2526115" y="1770957"/>
                  <a:pt x="2538170" y="1729775"/>
                  <a:pt x="2547570" y="1687967"/>
                </a:cubicBezTo>
                <a:cubicBezTo>
                  <a:pt x="2553496" y="1658841"/>
                  <a:pt x="2582452" y="1558215"/>
                  <a:pt x="2622965" y="1440169"/>
                </a:cubicBezTo>
                <a:lnTo>
                  <a:pt x="2639083" y="1396707"/>
                </a:lnTo>
                <a:lnTo>
                  <a:pt x="2670078" y="1383230"/>
                </a:lnTo>
                <a:lnTo>
                  <a:pt x="2673492" y="1380988"/>
                </a:lnTo>
                <a:lnTo>
                  <a:pt x="2646021" y="1456278"/>
                </a:lnTo>
                <a:cubicBezTo>
                  <a:pt x="2605996" y="1573330"/>
                  <a:pt x="2576365" y="1673575"/>
                  <a:pt x="2570185" y="1703039"/>
                </a:cubicBezTo>
                <a:cubicBezTo>
                  <a:pt x="2560888" y="1743934"/>
                  <a:pt x="2548831" y="1784166"/>
                  <a:pt x="2534118" y="1823434"/>
                </a:cubicBezTo>
                <a:cubicBezTo>
                  <a:pt x="2529037" y="1837998"/>
                  <a:pt x="2523280" y="1854931"/>
                  <a:pt x="2517187" y="1871864"/>
                </a:cubicBezTo>
                <a:cubicBezTo>
                  <a:pt x="2506349" y="1903190"/>
                  <a:pt x="2494155" y="1938751"/>
                  <a:pt x="2479082" y="1976682"/>
                </a:cubicBezTo>
                <a:lnTo>
                  <a:pt x="2475305" y="1985002"/>
                </a:lnTo>
                <a:lnTo>
                  <a:pt x="2481953" y="1985002"/>
                </a:lnTo>
                <a:lnTo>
                  <a:pt x="2485424" y="1977359"/>
                </a:lnTo>
                <a:cubicBezTo>
                  <a:pt x="2500494" y="1939935"/>
                  <a:pt x="2512686" y="1903699"/>
                  <a:pt x="2523523" y="1872202"/>
                </a:cubicBezTo>
                <a:cubicBezTo>
                  <a:pt x="2529450" y="1854591"/>
                  <a:pt x="2535207" y="1837998"/>
                  <a:pt x="2540457" y="1823942"/>
                </a:cubicBezTo>
                <a:cubicBezTo>
                  <a:pt x="2555324" y="1784421"/>
                  <a:pt x="2567431" y="1743900"/>
                  <a:pt x="2576693" y="1702700"/>
                </a:cubicBezTo>
                <a:cubicBezTo>
                  <a:pt x="2582959" y="1673659"/>
                  <a:pt x="2612423" y="1573795"/>
                  <a:pt x="2652322" y="1457039"/>
                </a:cubicBezTo>
                <a:lnTo>
                  <a:pt x="2681824" y="1376204"/>
                </a:lnTo>
                <a:lnTo>
                  <a:pt x="2689147" y="1372819"/>
                </a:lnTo>
                <a:lnTo>
                  <a:pt x="2715329" y="1354312"/>
                </a:lnTo>
                <a:lnTo>
                  <a:pt x="2671188" y="1478164"/>
                </a:lnTo>
                <a:cubicBezTo>
                  <a:pt x="2632115" y="1594285"/>
                  <a:pt x="2603118" y="1692371"/>
                  <a:pt x="2597784" y="1717771"/>
                </a:cubicBezTo>
                <a:cubicBezTo>
                  <a:pt x="2588387" y="1758072"/>
                  <a:pt x="2576230" y="1797679"/>
                  <a:pt x="2561380" y="1836305"/>
                </a:cubicBezTo>
                <a:cubicBezTo>
                  <a:pt x="2556977" y="1847819"/>
                  <a:pt x="2552236" y="1861026"/>
                  <a:pt x="2547155" y="1874742"/>
                </a:cubicBezTo>
                <a:lnTo>
                  <a:pt x="2504556" y="1985002"/>
                </a:lnTo>
                <a:lnTo>
                  <a:pt x="2510673" y="1985002"/>
                </a:lnTo>
                <a:lnTo>
                  <a:pt x="2553664" y="1873558"/>
                </a:lnTo>
                <a:cubicBezTo>
                  <a:pt x="2558745" y="1859672"/>
                  <a:pt x="2563486" y="1846634"/>
                  <a:pt x="2567888" y="1835119"/>
                </a:cubicBezTo>
                <a:cubicBezTo>
                  <a:pt x="2582823" y="1796511"/>
                  <a:pt x="2595049" y="1756904"/>
                  <a:pt x="2604464" y="1716586"/>
                </a:cubicBezTo>
                <a:cubicBezTo>
                  <a:pt x="2609883" y="1691270"/>
                  <a:pt x="2638882" y="1593353"/>
                  <a:pt x="2677913" y="1477402"/>
                </a:cubicBezTo>
                <a:lnTo>
                  <a:pt x="2723958" y="1348211"/>
                </a:lnTo>
                <a:lnTo>
                  <a:pt x="2731324" y="1343004"/>
                </a:lnTo>
                <a:lnTo>
                  <a:pt x="2751495" y="1329770"/>
                </a:lnTo>
                <a:lnTo>
                  <a:pt x="2754926" y="1326327"/>
                </a:lnTo>
                <a:lnTo>
                  <a:pt x="2758064" y="1324108"/>
                </a:lnTo>
                <a:lnTo>
                  <a:pt x="2726602" y="1412390"/>
                </a:lnTo>
                <a:lnTo>
                  <a:pt x="2719059" y="1434803"/>
                </a:lnTo>
                <a:lnTo>
                  <a:pt x="2696435" y="1501659"/>
                </a:lnTo>
                <a:lnTo>
                  <a:pt x="2693289" y="1511374"/>
                </a:lnTo>
                <a:lnTo>
                  <a:pt x="2689375" y="1523000"/>
                </a:lnTo>
                <a:lnTo>
                  <a:pt x="2679913" y="1552669"/>
                </a:lnTo>
                <a:lnTo>
                  <a:pt x="2669964" y="1583388"/>
                </a:lnTo>
                <a:lnTo>
                  <a:pt x="2664435" y="1601204"/>
                </a:lnTo>
                <a:lnTo>
                  <a:pt x="2658501" y="1619809"/>
                </a:lnTo>
                <a:cubicBezTo>
                  <a:pt x="2649554" y="1648658"/>
                  <a:pt x="2642092" y="1673524"/>
                  <a:pt x="2636542" y="1692725"/>
                </a:cubicBezTo>
                <a:lnTo>
                  <a:pt x="2633854" y="1702299"/>
                </a:lnTo>
                <a:lnTo>
                  <a:pt x="2633485" y="1703553"/>
                </a:lnTo>
                <a:lnTo>
                  <a:pt x="2633235" y="1704504"/>
                </a:lnTo>
                <a:lnTo>
                  <a:pt x="2629706" y="1717070"/>
                </a:lnTo>
                <a:cubicBezTo>
                  <a:pt x="2627942" y="1723628"/>
                  <a:pt x="2626709" y="1728560"/>
                  <a:pt x="2626060" y="1731656"/>
                </a:cubicBezTo>
                <a:cubicBezTo>
                  <a:pt x="2616562" y="1771247"/>
                  <a:pt x="2604285" y="1810125"/>
                  <a:pt x="2589318" y="1847988"/>
                </a:cubicBezTo>
                <a:cubicBezTo>
                  <a:pt x="2585932" y="1856454"/>
                  <a:pt x="2582546" y="1865599"/>
                  <a:pt x="2578820" y="1875250"/>
                </a:cubicBezTo>
                <a:cubicBezTo>
                  <a:pt x="2572385" y="1892184"/>
                  <a:pt x="2565146" y="1911192"/>
                  <a:pt x="2557018" y="1931427"/>
                </a:cubicBezTo>
                <a:lnTo>
                  <a:pt x="2534139" y="1985002"/>
                </a:lnTo>
                <a:lnTo>
                  <a:pt x="2540993" y="1985002"/>
                </a:lnTo>
                <a:lnTo>
                  <a:pt x="2562999" y="1933565"/>
                </a:lnTo>
                <a:cubicBezTo>
                  <a:pt x="2571148" y="1913266"/>
                  <a:pt x="2578386" y="1894216"/>
                  <a:pt x="2584821" y="1877282"/>
                </a:cubicBezTo>
                <a:cubicBezTo>
                  <a:pt x="2588547" y="1866954"/>
                  <a:pt x="2591934" y="1858486"/>
                  <a:pt x="2595320" y="1850020"/>
                </a:cubicBezTo>
                <a:cubicBezTo>
                  <a:pt x="2610442" y="1811903"/>
                  <a:pt x="2622769" y="1772737"/>
                  <a:pt x="2632234" y="1732842"/>
                </a:cubicBezTo>
                <a:cubicBezTo>
                  <a:pt x="2635410" y="1718046"/>
                  <a:pt x="2652015" y="1660984"/>
                  <a:pt x="2676166" y="1584871"/>
                </a:cubicBezTo>
                <a:lnTo>
                  <a:pt x="2683174" y="1563246"/>
                </a:lnTo>
                <a:lnTo>
                  <a:pt x="2709538" y="1482808"/>
                </a:lnTo>
                <a:lnTo>
                  <a:pt x="2723988" y="1440115"/>
                </a:lnTo>
                <a:lnTo>
                  <a:pt x="2760504" y="1336269"/>
                </a:lnTo>
                <a:lnTo>
                  <a:pt x="2765371" y="1322600"/>
                </a:lnTo>
                <a:lnTo>
                  <a:pt x="2768734" y="1313741"/>
                </a:lnTo>
                <a:lnTo>
                  <a:pt x="2809619" y="1271761"/>
                </a:lnTo>
                <a:lnTo>
                  <a:pt x="2783182" y="1344277"/>
                </a:lnTo>
                <a:lnTo>
                  <a:pt x="2780292" y="1352723"/>
                </a:lnTo>
                <a:lnTo>
                  <a:pt x="2751598" y="1435715"/>
                </a:lnTo>
                <a:lnTo>
                  <a:pt x="2742218" y="1464000"/>
                </a:lnTo>
                <a:lnTo>
                  <a:pt x="2736501" y="1480681"/>
                </a:lnTo>
                <a:lnTo>
                  <a:pt x="2729947" y="1500976"/>
                </a:lnTo>
                <a:lnTo>
                  <a:pt x="2722217" y="1524286"/>
                </a:lnTo>
                <a:lnTo>
                  <a:pt x="2700627" y="1591774"/>
                </a:lnTo>
                <a:lnTo>
                  <a:pt x="2696405" y="1604848"/>
                </a:lnTo>
                <a:cubicBezTo>
                  <a:pt x="2690524" y="1623559"/>
                  <a:pt x="2685105" y="1641037"/>
                  <a:pt x="2680247" y="1656921"/>
                </a:cubicBezTo>
                <a:lnTo>
                  <a:pt x="2675956" y="1671169"/>
                </a:lnTo>
                <a:lnTo>
                  <a:pt x="2675619" y="1672260"/>
                </a:lnTo>
                <a:lnTo>
                  <a:pt x="2675165" y="1673792"/>
                </a:lnTo>
                <a:lnTo>
                  <a:pt x="2667442" y="1699428"/>
                </a:lnTo>
                <a:lnTo>
                  <a:pt x="2661750" y="1719146"/>
                </a:lnTo>
                <a:lnTo>
                  <a:pt x="2661090" y="1721380"/>
                </a:lnTo>
                <a:lnTo>
                  <a:pt x="2660886" y="1722142"/>
                </a:lnTo>
                <a:lnTo>
                  <a:pt x="2658560" y="1730199"/>
                </a:lnTo>
                <a:cubicBezTo>
                  <a:pt x="2656316" y="1738259"/>
                  <a:pt x="2654821" y="1744002"/>
                  <a:pt x="2654170" y="1747066"/>
                </a:cubicBezTo>
                <a:cubicBezTo>
                  <a:pt x="2644606" y="1786012"/>
                  <a:pt x="2632210" y="1824214"/>
                  <a:pt x="2617089" y="1861365"/>
                </a:cubicBezTo>
                <a:lnTo>
                  <a:pt x="2611331" y="1875589"/>
                </a:lnTo>
                <a:cubicBezTo>
                  <a:pt x="2604134" y="1893793"/>
                  <a:pt x="2596049" y="1914240"/>
                  <a:pt x="2586843" y="1936126"/>
                </a:cubicBezTo>
                <a:lnTo>
                  <a:pt x="2564784" y="1985002"/>
                </a:lnTo>
                <a:lnTo>
                  <a:pt x="2572099" y="1985002"/>
                </a:lnTo>
                <a:lnTo>
                  <a:pt x="2593587" y="1937586"/>
                </a:lnTo>
                <a:cubicBezTo>
                  <a:pt x="2602857" y="1915636"/>
                  <a:pt x="2610985" y="1895147"/>
                  <a:pt x="2618182" y="1876943"/>
                </a:cubicBezTo>
                <a:lnTo>
                  <a:pt x="2623940" y="1862550"/>
                </a:lnTo>
                <a:cubicBezTo>
                  <a:pt x="2639213" y="1825144"/>
                  <a:pt x="2651659" y="1786655"/>
                  <a:pt x="2661193" y="1747404"/>
                </a:cubicBezTo>
                <a:cubicBezTo>
                  <a:pt x="2663860" y="1735212"/>
                  <a:pt x="2679981" y="1680157"/>
                  <a:pt x="2703492" y="1605386"/>
                </a:cubicBezTo>
                <a:lnTo>
                  <a:pt x="2712310" y="1577827"/>
                </a:lnTo>
                <a:lnTo>
                  <a:pt x="2735268" y="1506725"/>
                </a:lnTo>
                <a:lnTo>
                  <a:pt x="2750183" y="1461729"/>
                </a:lnTo>
                <a:lnTo>
                  <a:pt x="2784235" y="1362149"/>
                </a:lnTo>
                <a:lnTo>
                  <a:pt x="2790137" y="1345068"/>
                </a:lnTo>
                <a:lnTo>
                  <a:pt x="2821258" y="1259654"/>
                </a:lnTo>
                <a:lnTo>
                  <a:pt x="2855340" y="1211619"/>
                </a:lnTo>
                <a:cubicBezTo>
                  <a:pt x="2868685" y="1189252"/>
                  <a:pt x="2879449" y="1166063"/>
                  <a:pt x="2887717" y="1142397"/>
                </a:cubicBezTo>
                <a:lnTo>
                  <a:pt x="2890845" y="1129448"/>
                </a:lnTo>
                <a:lnTo>
                  <a:pt x="2894262" y="1121553"/>
                </a:lnTo>
                <a:lnTo>
                  <a:pt x="2896823" y="1104694"/>
                </a:lnTo>
                <a:lnTo>
                  <a:pt x="2901764" y="1084240"/>
                </a:lnTo>
                <a:lnTo>
                  <a:pt x="2911638" y="1065669"/>
                </a:lnTo>
                <a:cubicBezTo>
                  <a:pt x="2913839" y="1061774"/>
                  <a:pt x="2916548" y="1057201"/>
                  <a:pt x="2918918" y="1052800"/>
                </a:cubicBezTo>
                <a:cubicBezTo>
                  <a:pt x="2936588" y="1018936"/>
                  <a:pt x="2950206" y="983252"/>
                  <a:pt x="2959583" y="946486"/>
                </a:cubicBezTo>
                <a:lnTo>
                  <a:pt x="2968582" y="879769"/>
                </a:lnTo>
                <a:lnTo>
                  <a:pt x="2964085" y="952279"/>
                </a:lnTo>
                <a:cubicBezTo>
                  <a:pt x="2956749" y="991606"/>
                  <a:pt x="2944608" y="1030037"/>
                  <a:pt x="2927828" y="1066684"/>
                </a:cubicBezTo>
                <a:cubicBezTo>
                  <a:pt x="2926134" y="1070239"/>
                  <a:pt x="2924101" y="1074303"/>
                  <a:pt x="2921223" y="1079893"/>
                </a:cubicBezTo>
                <a:cubicBezTo>
                  <a:pt x="2914450" y="1093269"/>
                  <a:pt x="2907846" y="1107832"/>
                  <a:pt x="2899041" y="1127135"/>
                </a:cubicBezTo>
                <a:cubicBezTo>
                  <a:pt x="2890236" y="1146440"/>
                  <a:pt x="2880415" y="1168115"/>
                  <a:pt x="2868901" y="1191313"/>
                </a:cubicBezTo>
                <a:cubicBezTo>
                  <a:pt x="2868816" y="1191873"/>
                  <a:pt x="2868816" y="1192444"/>
                  <a:pt x="2868901" y="1193006"/>
                </a:cubicBezTo>
                <a:cubicBezTo>
                  <a:pt x="2791518" y="1396037"/>
                  <a:pt x="2687865" y="1734872"/>
                  <a:pt x="2682615" y="1759935"/>
                </a:cubicBezTo>
                <a:cubicBezTo>
                  <a:pt x="2672967" y="1798237"/>
                  <a:pt x="2660453" y="1835761"/>
                  <a:pt x="2645198" y="1872202"/>
                </a:cubicBezTo>
                <a:cubicBezTo>
                  <a:pt x="2637661" y="1890660"/>
                  <a:pt x="2628729" y="1912504"/>
                  <a:pt x="2618188" y="1936401"/>
                </a:cubicBezTo>
                <a:lnTo>
                  <a:pt x="2594905" y="1985002"/>
                </a:lnTo>
                <a:lnTo>
                  <a:pt x="2602714" y="1985002"/>
                </a:lnTo>
                <a:lnTo>
                  <a:pt x="2624213" y="1939957"/>
                </a:lnTo>
                <a:cubicBezTo>
                  <a:pt x="2634775" y="1915933"/>
                  <a:pt x="2643749" y="1893962"/>
                  <a:pt x="2651370" y="1875420"/>
                </a:cubicBezTo>
                <a:cubicBezTo>
                  <a:pt x="2666846" y="1838758"/>
                  <a:pt x="2679411" y="1800931"/>
                  <a:pt x="2688961" y="1762305"/>
                </a:cubicBezTo>
                <a:cubicBezTo>
                  <a:pt x="2693872" y="1738090"/>
                  <a:pt x="2797504" y="1399423"/>
                  <a:pt x="2875228" y="1196223"/>
                </a:cubicBezTo>
                <a:cubicBezTo>
                  <a:pt x="2875228" y="1195886"/>
                  <a:pt x="2875228" y="1194869"/>
                  <a:pt x="2875228" y="1194869"/>
                </a:cubicBezTo>
                <a:cubicBezTo>
                  <a:pt x="2886743" y="1171839"/>
                  <a:pt x="2897072" y="1148810"/>
                  <a:pt x="2905371" y="1130691"/>
                </a:cubicBezTo>
                <a:cubicBezTo>
                  <a:pt x="2913667" y="1112574"/>
                  <a:pt x="2920779" y="1096824"/>
                  <a:pt x="2927383" y="1083786"/>
                </a:cubicBezTo>
                <a:cubicBezTo>
                  <a:pt x="2930432" y="1078199"/>
                  <a:pt x="2932462" y="1073966"/>
                  <a:pt x="2934156" y="1070239"/>
                </a:cubicBezTo>
                <a:cubicBezTo>
                  <a:pt x="2951208" y="1033163"/>
                  <a:pt x="2963531" y="994262"/>
                  <a:pt x="2970954" y="954447"/>
                </a:cubicBezTo>
                <a:lnTo>
                  <a:pt x="2975756" y="875718"/>
                </a:lnTo>
                <a:lnTo>
                  <a:pt x="2976463" y="961556"/>
                </a:lnTo>
                <a:cubicBezTo>
                  <a:pt x="2971224" y="1003860"/>
                  <a:pt x="2960442" y="1045479"/>
                  <a:pt x="2944254" y="1085311"/>
                </a:cubicBezTo>
                <a:cubicBezTo>
                  <a:pt x="2942391" y="1089713"/>
                  <a:pt x="2940528" y="1094454"/>
                  <a:pt x="2938327" y="1099365"/>
                </a:cubicBezTo>
                <a:cubicBezTo>
                  <a:pt x="2932400" y="1112236"/>
                  <a:pt x="2927150" y="1126289"/>
                  <a:pt x="2919023" y="1146102"/>
                </a:cubicBezTo>
                <a:cubicBezTo>
                  <a:pt x="2910897" y="1165914"/>
                  <a:pt x="2901583" y="1188943"/>
                  <a:pt x="2890915" y="1213836"/>
                </a:cubicBezTo>
                <a:cubicBezTo>
                  <a:pt x="2890881" y="1214342"/>
                  <a:pt x="2890881" y="1214851"/>
                  <a:pt x="2890915" y="1215359"/>
                </a:cubicBezTo>
                <a:cubicBezTo>
                  <a:pt x="2816410" y="1424147"/>
                  <a:pt x="2714957" y="1757057"/>
                  <a:pt x="2711062" y="1775343"/>
                </a:cubicBezTo>
                <a:cubicBezTo>
                  <a:pt x="2701244" y="1812918"/>
                  <a:pt x="2688609" y="1849715"/>
                  <a:pt x="2673306" y="1885411"/>
                </a:cubicBezTo>
                <a:lnTo>
                  <a:pt x="2625836" y="1985002"/>
                </a:lnTo>
                <a:lnTo>
                  <a:pt x="2632490" y="1985002"/>
                </a:lnTo>
                <a:lnTo>
                  <a:pt x="2679141" y="1887274"/>
                </a:lnTo>
                <a:cubicBezTo>
                  <a:pt x="2694465" y="1851222"/>
                  <a:pt x="2707150" y="1814088"/>
                  <a:pt x="2717072" y="1776191"/>
                </a:cubicBezTo>
                <a:cubicBezTo>
                  <a:pt x="2720289" y="1761628"/>
                  <a:pt x="2822567" y="1425333"/>
                  <a:pt x="2896905" y="1217391"/>
                </a:cubicBezTo>
                <a:cubicBezTo>
                  <a:pt x="2896819" y="1216943"/>
                  <a:pt x="2896819" y="1216483"/>
                  <a:pt x="2896905" y="1216037"/>
                </a:cubicBezTo>
                <a:cubicBezTo>
                  <a:pt x="2908080" y="1191990"/>
                  <a:pt x="2916885" y="1168792"/>
                  <a:pt x="2925013" y="1148303"/>
                </a:cubicBezTo>
                <a:cubicBezTo>
                  <a:pt x="2932126" y="1130524"/>
                  <a:pt x="2938391" y="1115114"/>
                  <a:pt x="2944147" y="1101905"/>
                </a:cubicBezTo>
                <a:lnTo>
                  <a:pt x="2950243" y="1087681"/>
                </a:lnTo>
                <a:cubicBezTo>
                  <a:pt x="2966271" y="1048162"/>
                  <a:pt x="2977054" y="1006908"/>
                  <a:pt x="2982460" y="964962"/>
                </a:cubicBezTo>
                <a:lnTo>
                  <a:pt x="2982426" y="863927"/>
                </a:lnTo>
                <a:lnTo>
                  <a:pt x="2987255" y="899120"/>
                </a:lnTo>
                <a:lnTo>
                  <a:pt x="2984227" y="990091"/>
                </a:lnTo>
                <a:lnTo>
                  <a:pt x="2981271" y="1011869"/>
                </a:lnTo>
                <a:lnTo>
                  <a:pt x="2959833" y="1100720"/>
                </a:lnTo>
                <a:cubicBezTo>
                  <a:pt x="2958309" y="1105292"/>
                  <a:pt x="2956446" y="1110202"/>
                  <a:pt x="2954414" y="1115452"/>
                </a:cubicBezTo>
                <a:cubicBezTo>
                  <a:pt x="2949333" y="1129168"/>
                  <a:pt x="2943915" y="1144917"/>
                  <a:pt x="2937481" y="1163034"/>
                </a:cubicBezTo>
                <a:cubicBezTo>
                  <a:pt x="2930031" y="1184202"/>
                  <a:pt x="2921563" y="1208247"/>
                  <a:pt x="2912081" y="1233985"/>
                </a:cubicBezTo>
                <a:cubicBezTo>
                  <a:pt x="2912013" y="1234490"/>
                  <a:pt x="2912013" y="1235004"/>
                  <a:pt x="2912081" y="1235509"/>
                </a:cubicBezTo>
                <a:cubicBezTo>
                  <a:pt x="2840456" y="1451071"/>
                  <a:pt x="2740363" y="1781610"/>
                  <a:pt x="2738836" y="1788552"/>
                </a:cubicBezTo>
                <a:cubicBezTo>
                  <a:pt x="2729114" y="1825518"/>
                  <a:pt x="2716432" y="1861653"/>
                  <a:pt x="2700906" y="1896588"/>
                </a:cubicBezTo>
                <a:lnTo>
                  <a:pt x="2656700" y="1985002"/>
                </a:lnTo>
                <a:lnTo>
                  <a:pt x="2664738" y="1985002"/>
                </a:lnTo>
                <a:lnTo>
                  <a:pt x="2707083" y="1900312"/>
                </a:lnTo>
                <a:cubicBezTo>
                  <a:pt x="2722677" y="1865006"/>
                  <a:pt x="2735531" y="1828549"/>
                  <a:pt x="2745520" y="1791262"/>
                </a:cubicBezTo>
                <a:cubicBezTo>
                  <a:pt x="2747046" y="1784150"/>
                  <a:pt x="2847120" y="1454119"/>
                  <a:pt x="2918411" y="1238727"/>
                </a:cubicBezTo>
                <a:lnTo>
                  <a:pt x="2918411" y="1237034"/>
                </a:lnTo>
                <a:cubicBezTo>
                  <a:pt x="2927893" y="1211464"/>
                  <a:pt x="2936359" y="1187420"/>
                  <a:pt x="2943810" y="1166252"/>
                </a:cubicBezTo>
                <a:cubicBezTo>
                  <a:pt x="2950075" y="1148135"/>
                  <a:pt x="2955664" y="1132554"/>
                  <a:pt x="2960743" y="1118839"/>
                </a:cubicBezTo>
                <a:cubicBezTo>
                  <a:pt x="2962606" y="1113591"/>
                  <a:pt x="2964469" y="1108679"/>
                  <a:pt x="2966162" y="1104106"/>
                </a:cubicBezTo>
                <a:cubicBezTo>
                  <a:pt x="2980352" y="1063732"/>
                  <a:pt x="2989340" y="1021895"/>
                  <a:pt x="2993038" y="979596"/>
                </a:cubicBezTo>
                <a:lnTo>
                  <a:pt x="2989091" y="876268"/>
                </a:lnTo>
                <a:lnTo>
                  <a:pt x="2994565" y="903793"/>
                </a:lnTo>
                <a:lnTo>
                  <a:pt x="2996642" y="1000841"/>
                </a:lnTo>
                <a:lnTo>
                  <a:pt x="2994685" y="1024253"/>
                </a:lnTo>
                <a:lnTo>
                  <a:pt x="2976426" y="1120024"/>
                </a:lnTo>
                <a:cubicBezTo>
                  <a:pt x="2928505" y="1273439"/>
                  <a:pt x="2768995" y="1799558"/>
                  <a:pt x="2767470" y="1804977"/>
                </a:cubicBezTo>
                <a:cubicBezTo>
                  <a:pt x="2755141" y="1846870"/>
                  <a:pt x="2739849" y="1887773"/>
                  <a:pt x="2721736" y="1927384"/>
                </a:cubicBezTo>
                <a:lnTo>
                  <a:pt x="2690250" y="1985002"/>
                </a:lnTo>
                <a:lnTo>
                  <a:pt x="2695726" y="1985002"/>
                </a:lnTo>
                <a:lnTo>
                  <a:pt x="2726395" y="1928648"/>
                </a:lnTo>
                <a:cubicBezTo>
                  <a:pt x="2744618" y="1888670"/>
                  <a:pt x="2760014" y="1847404"/>
                  <a:pt x="2772443" y="1805147"/>
                </a:cubicBezTo>
                <a:cubicBezTo>
                  <a:pt x="2773968" y="1799898"/>
                  <a:pt x="2933479" y="1273779"/>
                  <a:pt x="2981232" y="1120363"/>
                </a:cubicBezTo>
                <a:cubicBezTo>
                  <a:pt x="2992848" y="1082381"/>
                  <a:pt x="3000104" y="1043335"/>
                  <a:pt x="3002944" y="1003970"/>
                </a:cubicBezTo>
                <a:lnTo>
                  <a:pt x="2999104" y="908912"/>
                </a:lnTo>
                <a:lnTo>
                  <a:pt x="3001822" y="922908"/>
                </a:lnTo>
                <a:lnTo>
                  <a:pt x="3009984" y="1002704"/>
                </a:lnTo>
                <a:cubicBezTo>
                  <a:pt x="3009017" y="1041626"/>
                  <a:pt x="3003128" y="1080425"/>
                  <a:pt x="2992342" y="1118161"/>
                </a:cubicBezTo>
                <a:cubicBezTo>
                  <a:pt x="2969144" y="1201304"/>
                  <a:pt x="2914959" y="1381812"/>
                  <a:pt x="2864160" y="1547421"/>
                </a:cubicBezTo>
                <a:cubicBezTo>
                  <a:pt x="2803878" y="1743339"/>
                  <a:pt x="2762730" y="1869832"/>
                  <a:pt x="2751386" y="1894047"/>
                </a:cubicBezTo>
                <a:lnTo>
                  <a:pt x="2698014" y="1985002"/>
                </a:lnTo>
                <a:lnTo>
                  <a:pt x="2750266" y="1985002"/>
                </a:lnTo>
                <a:lnTo>
                  <a:pt x="2757711" y="1968214"/>
                </a:lnTo>
                <a:lnTo>
                  <a:pt x="2777886" y="1913953"/>
                </a:lnTo>
                <a:lnTo>
                  <a:pt x="2794262" y="1873272"/>
                </a:lnTo>
                <a:cubicBezTo>
                  <a:pt x="2806501" y="1841607"/>
                  <a:pt x="2818736" y="1808703"/>
                  <a:pt x="2830949" y="1774625"/>
                </a:cubicBezTo>
                <a:lnTo>
                  <a:pt x="2842181" y="1741025"/>
                </a:lnTo>
                <a:lnTo>
                  <a:pt x="2877070" y="1647190"/>
                </a:lnTo>
                <a:lnTo>
                  <a:pt x="2882433" y="1630236"/>
                </a:lnTo>
                <a:lnTo>
                  <a:pt x="2914309" y="1530629"/>
                </a:lnTo>
                <a:lnTo>
                  <a:pt x="2920321" y="1510460"/>
                </a:lnTo>
                <a:lnTo>
                  <a:pt x="2925862" y="1492941"/>
                </a:lnTo>
                <a:lnTo>
                  <a:pt x="2935279" y="1460274"/>
                </a:lnTo>
                <a:lnTo>
                  <a:pt x="2947331" y="1419840"/>
                </a:lnTo>
                <a:lnTo>
                  <a:pt x="2958827" y="1378585"/>
                </a:lnTo>
                <a:lnTo>
                  <a:pt x="2966964" y="1350360"/>
                </a:lnTo>
                <a:lnTo>
                  <a:pt x="2971862" y="1331809"/>
                </a:lnTo>
                <a:lnTo>
                  <a:pt x="2975935" y="1317196"/>
                </a:lnTo>
                <a:lnTo>
                  <a:pt x="2994357" y="1246622"/>
                </a:lnTo>
                <a:lnTo>
                  <a:pt x="3000049" y="1225066"/>
                </a:lnTo>
                <a:lnTo>
                  <a:pt x="3006108" y="1199990"/>
                </a:lnTo>
                <a:lnTo>
                  <a:pt x="3019340" y="1145822"/>
                </a:lnTo>
                <a:lnTo>
                  <a:pt x="3021525" y="1136197"/>
                </a:lnTo>
                <a:lnTo>
                  <a:pt x="3024791" y="1122680"/>
                </a:lnTo>
                <a:cubicBezTo>
                  <a:pt x="3031612" y="1092994"/>
                  <a:pt x="3036988" y="1068062"/>
                  <a:pt x="3040866" y="1048822"/>
                </a:cubicBezTo>
                <a:lnTo>
                  <a:pt x="3043360" y="1035793"/>
                </a:lnTo>
                <a:lnTo>
                  <a:pt x="3043426" y="1035473"/>
                </a:lnTo>
                <a:lnTo>
                  <a:pt x="3043461" y="1035263"/>
                </a:lnTo>
                <a:lnTo>
                  <a:pt x="3045551" y="1024346"/>
                </a:lnTo>
                <a:cubicBezTo>
                  <a:pt x="3046733" y="1017689"/>
                  <a:pt x="3047534" y="1012571"/>
                  <a:pt x="3047947" y="1009110"/>
                </a:cubicBezTo>
                <a:cubicBezTo>
                  <a:pt x="3053620" y="961782"/>
                  <a:pt x="3040159" y="904250"/>
                  <a:pt x="3014865" y="851736"/>
                </a:cubicBezTo>
                <a:lnTo>
                  <a:pt x="2977078" y="791555"/>
                </a:lnTo>
                <a:lnTo>
                  <a:pt x="2969883" y="779826"/>
                </a:lnTo>
                <a:lnTo>
                  <a:pt x="2969342" y="779234"/>
                </a:lnTo>
                <a:lnTo>
                  <a:pt x="2968962" y="778629"/>
                </a:lnTo>
                <a:lnTo>
                  <a:pt x="2954217" y="762684"/>
                </a:lnTo>
                <a:lnTo>
                  <a:pt x="2942628" y="750003"/>
                </a:lnTo>
                <a:lnTo>
                  <a:pt x="2942111" y="749593"/>
                </a:lnTo>
                <a:lnTo>
                  <a:pt x="2941067" y="748464"/>
                </a:lnTo>
                <a:cubicBezTo>
                  <a:pt x="2931333" y="739357"/>
                  <a:pt x="2921202" y="731277"/>
                  <a:pt x="2910788" y="724461"/>
                </a:cubicBezTo>
                <a:cubicBezTo>
                  <a:pt x="2857448" y="689578"/>
                  <a:pt x="2603279" y="609144"/>
                  <a:pt x="2464763" y="578834"/>
                </a:cubicBezTo>
                <a:cubicBezTo>
                  <a:pt x="2432886" y="571786"/>
                  <a:pt x="2400332" y="569378"/>
                  <a:pt x="2368084" y="571545"/>
                </a:cubicBezTo>
                <a:lnTo>
                  <a:pt x="2368074" y="571547"/>
                </a:lnTo>
                <a:lnTo>
                  <a:pt x="2368046" y="571545"/>
                </a:lnTo>
                <a:lnTo>
                  <a:pt x="2368036" y="571547"/>
                </a:lnTo>
                <a:lnTo>
                  <a:pt x="2368007" y="571545"/>
                </a:lnTo>
                <a:cubicBezTo>
                  <a:pt x="2335756" y="573712"/>
                  <a:pt x="2303813" y="580454"/>
                  <a:pt x="2273179" y="591704"/>
                </a:cubicBezTo>
                <a:lnTo>
                  <a:pt x="2270134" y="592719"/>
                </a:lnTo>
                <a:cubicBezTo>
                  <a:pt x="2252578" y="603450"/>
                  <a:pt x="2235673" y="616108"/>
                  <a:pt x="2219437" y="630357"/>
                </a:cubicBezTo>
                <a:lnTo>
                  <a:pt x="2218071" y="631737"/>
                </a:lnTo>
                <a:lnTo>
                  <a:pt x="1573427" y="348642"/>
                </a:lnTo>
                <a:lnTo>
                  <a:pt x="1575408" y="345309"/>
                </a:lnTo>
                <a:cubicBezTo>
                  <a:pt x="1580629" y="331341"/>
                  <a:pt x="1583369" y="316447"/>
                  <a:pt x="1583380" y="301296"/>
                </a:cubicBezTo>
                <a:cubicBezTo>
                  <a:pt x="1583385" y="285851"/>
                  <a:pt x="1580809" y="270512"/>
                  <a:pt x="1575760" y="255915"/>
                </a:cubicBezTo>
                <a:cubicBezTo>
                  <a:pt x="1570722" y="241380"/>
                  <a:pt x="1563344" y="227768"/>
                  <a:pt x="1553913" y="215615"/>
                </a:cubicBezTo>
                <a:lnTo>
                  <a:pt x="1550018" y="210534"/>
                </a:lnTo>
                <a:cubicBezTo>
                  <a:pt x="1374166" y="81867"/>
                  <a:pt x="1163923" y="8584"/>
                  <a:pt x="946184" y="54"/>
                </a:cubicBezTo>
                <a:close/>
              </a:path>
            </a:pathLst>
          </a:custGeom>
          <a:gradFill>
            <a:gsLst>
              <a:gs pos="30000">
                <a:schemeClr val="accent6"/>
              </a:gs>
              <a:gs pos="100000">
                <a:schemeClr val="accent1"/>
              </a:gs>
            </a:gsLst>
            <a:lin ang="10800000" scaled="1"/>
          </a:gradFill>
          <a:ln w="9525" cap="flat">
            <a:noFill/>
            <a:prstDash val="solid"/>
            <a:miter/>
          </a:ln>
        </p:spPr>
        <p:txBody>
          <a:bodyPr anchor="ctr" rtlCol="0" wrap="square">
            <a:noAutofit/>
          </a:bodyPr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05" name="椭圆 37"/>
          <p:cNvSpPr/>
          <p:nvPr>
            <p:custDataLst>
              <p:tags r:id="rId6"/>
            </p:custDataLst>
          </p:nvPr>
        </p:nvSpPr>
        <p:spPr>
          <a:xfrm flipH="1">
            <a:off x="4696156" y="1360726"/>
            <a:ext cx="272230" cy="272230"/>
          </a:xfrm>
          <a:prstGeom prst="ellipse"/>
          <a:solidFill>
            <a:schemeClr val="accent6"/>
          </a:solidFill>
          <a:ln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606" name="副标题"/>
          <p:cNvSpPr txBox="1">
            <a:spLocks noGrp="1"/>
          </p:cNvSpPr>
          <p:nvPr>
            <p:ph type="body" idx="2" hasCustomPrompt="1"/>
            <p:custDataLst>
              <p:tags r:id="rId7"/>
            </p:custDataLst>
          </p:nvPr>
        </p:nvSpPr>
        <p:spPr>
          <a:xfrm>
            <a:off x="7967345" y="1369060"/>
            <a:ext cx="3606800" cy="795655"/>
          </a:xfrm>
          <a:prstGeom prst="rect"/>
          <a:noFill/>
        </p:spPr>
        <p:txBody>
          <a:bodyPr anchor="t" bIns="0" lIns="0" rIns="0" rtlCol="0" tIns="0" wrap="square">
            <a:normAutofit/>
          </a:bodyPr>
          <a:lstStyle>
            <a:lvl1pPr algn="r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zh-CN" baseline="0" b="0" cap="none" dirty="0" sz="4000" i="0" kern="1200" kumimoji="0" lang="en-US" noProof="1" normalizeH="0" spc="300" strike="noStrike" u="none">
                <a:gradFill>
                  <a:gsLst>
                    <a:gs pos="0">
                      <a:schemeClr val="accent1"/>
                    </a:gs>
                    <a:gs pos="100000">
                      <a:schemeClr val="accent3"/>
                    </a:gs>
                  </a:gsLst>
                  <a:lin ang="10800000" scaled="0"/>
                </a:gradFill>
                <a:latin typeface="+mj-ea"/>
                <a:ea typeface="+mj-ea"/>
                <a:cs typeface="MiSans" panose="00000500000000000000" charset="-122"/>
              </a:defRPr>
            </a:lvl1pPr>
          </a:lstStyle>
          <a:p>
            <a:pPr algn="r" lvl="0"/>
            <a:r>
              <a:rPr>
                <a:sym typeface="+mn-ea"/>
              </a:rPr>
              <a:t>编辑副标题</a:t>
            </a:r>
            <a:endParaRPr>
              <a:sym typeface="+mn-ea"/>
            </a:endParaRPr>
          </a:p>
        </p:txBody>
      </p:sp>
      <p:sp>
        <p:nvSpPr>
          <p:cNvPr id="1048607" name="标题"/>
          <p:cNvSpPr txBox="1">
            <a:spLocks noGrp="1"/>
          </p:cNvSpPr>
          <p:nvPr>
            <p:ph type="title" idx="1" hasCustomPrompt="1"/>
            <p:custDataLst>
              <p:tags r:id="rId8"/>
            </p:custDataLst>
          </p:nvPr>
        </p:nvSpPr>
        <p:spPr>
          <a:xfrm>
            <a:off x="9378315" y="217805"/>
            <a:ext cx="2167255" cy="1151255"/>
          </a:xfrm>
          <a:prstGeom prst="rect"/>
          <a:noFill/>
        </p:spPr>
        <p:txBody>
          <a:bodyPr anchor="b" anchorCtr="0" bIns="0" lIns="0" rIns="0" rtlCol="0" tIns="0" wrap="square">
            <a:normAutofit/>
          </a:bodyPr>
          <a:lstStyle>
            <a:lvl1pPr algn="r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6000" i="0" kern="1200" kumimoji="0" lang="zh-CN" noProof="1" normalizeH="0" spc="300" strike="noStrike" u="none"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20000"/>
                        <a:lumOff val="80000"/>
                      </a:schemeClr>
                    </a:gs>
                  </a:gsLst>
                  <a:lin ang="10800000" scaled="0"/>
                </a:gradFill>
                <a:latin typeface="+mj-ea"/>
                <a:ea typeface="+mj-ea"/>
                <a:cs typeface="+mj-ea"/>
              </a:defRPr>
            </a:lvl1pPr>
          </a:lstStyle>
          <a:p>
            <a:pPr algn="r" lvl="0"/>
            <a:r>
              <a:rPr>
                <a:sym typeface="+mn-ea"/>
              </a:rPr>
              <a:t>标题</a:t>
            </a:r>
            <a:endParaRPr>
              <a:sym typeface="+mn-ea"/>
            </a:endParaRPr>
          </a:p>
        </p:txBody>
      </p:sp>
      <p:sp>
        <p:nvSpPr>
          <p:cNvPr id="1048608" name="日期占位符 2"/>
          <p:cNvSpPr>
            <a:spLocks noGrp="1"/>
          </p:cNvSpPr>
          <p:nvPr>
            <p:ph type="dt" sz="half" idx="10"/>
            <p:custDataLst>
              <p:tags r:id="rId9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609" name="页脚占位符 3"/>
          <p:cNvSpPr>
            <a:spLocks noGrp="1"/>
          </p:cNvSpPr>
          <p:nvPr>
            <p:ph type="ftr" sz="quarter" idx="11"/>
            <p:custDataLst>
              <p:tags r:id="rId10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610" name="灯片编号占位符 4"/>
          <p:cNvSpPr>
            <a:spLocks noGrp="1"/>
          </p:cNvSpPr>
          <p:nvPr>
            <p:ph type="sldNum" sz="quarter" idx="12"/>
            <p:custDataLst>
              <p:tags r:id="rId11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secHead">
  <p:cSld name="节标题">
    <p:spTree>
      <p:nvGrpSpPr>
        <p:cNvPr id="3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31" name="任意多边形: 形状 35"/>
          <p:cNvSpPr/>
          <p:nvPr>
            <p:custDataLst>
              <p:tags r:id="rId1"/>
            </p:custDataLst>
          </p:nvPr>
        </p:nvSpPr>
        <p:spPr>
          <a:xfrm>
            <a:off x="5404127" y="-11149"/>
            <a:ext cx="1967774" cy="6869148"/>
          </a:xfrm>
          <a:custGeom>
            <a:avLst/>
            <a:gdLst>
              <a:gd name="connsiteX0" fmla="*/ 1967774 w 6790811"/>
              <a:gd name="connsiteY0" fmla="*/ 0 h 6869148"/>
              <a:gd name="connsiteX1" fmla="*/ 6240225 w 6790811"/>
              <a:gd name="connsiteY1" fmla="*/ 0 h 6869148"/>
              <a:gd name="connsiteX2" fmla="*/ 6398585 w 6790811"/>
              <a:gd name="connsiteY2" fmla="*/ 101523 h 6869148"/>
              <a:gd name="connsiteX3" fmla="*/ 6714525 w 6790811"/>
              <a:gd name="connsiteY3" fmla="*/ 337778 h 6869148"/>
              <a:gd name="connsiteX4" fmla="*/ 6790811 w 6790811"/>
              <a:gd name="connsiteY4" fmla="*/ 407112 h 6869148"/>
              <a:gd name="connsiteX5" fmla="*/ 6790811 w 6790811"/>
              <a:gd name="connsiteY5" fmla="*/ 6602137 h 6869148"/>
              <a:gd name="connsiteX6" fmla="*/ 6714525 w 6790811"/>
              <a:gd name="connsiteY6" fmla="*/ 6671471 h 6869148"/>
              <a:gd name="connsiteX7" fmla="*/ 6453455 w 6790811"/>
              <a:gd name="connsiteY7" fmla="*/ 6869148 h 6869148"/>
              <a:gd name="connsiteX8" fmla="*/ 1755164 w 6790811"/>
              <a:gd name="connsiteY8" fmla="*/ 6869148 h 6869148"/>
              <a:gd name="connsiteX9" fmla="*/ 1648511 w 6790811"/>
              <a:gd name="connsiteY9" fmla="*/ 6793305 h 6869148"/>
              <a:gd name="connsiteX10" fmla="*/ 0 w 6790811"/>
              <a:gd name="connsiteY10" fmla="*/ 3504624 h 6869148"/>
              <a:gd name="connsiteX11" fmla="*/ 1809414 w 6790811"/>
              <a:gd name="connsiteY11" fmla="*/ 101523 h 6869148"/>
              <a:gd name="connsiteX12" fmla="*/ 1967774 w 6790811"/>
              <a:gd name="connsiteY12" fmla="*/ 0 h 6869148"/>
              <a:gd name="connsiteX0-1" fmla="*/ 1967774 w 6790811"/>
              <a:gd name="connsiteY0-2" fmla="*/ 0 h 6869148"/>
              <a:gd name="connsiteX1-3" fmla="*/ 3970461 w 6790811"/>
              <a:gd name="connsiteY1-4" fmla="*/ 3198 h 6869148"/>
              <a:gd name="connsiteX2-5" fmla="*/ 6240225 w 6790811"/>
              <a:gd name="connsiteY2-6" fmla="*/ 0 h 6869148"/>
              <a:gd name="connsiteX3-7" fmla="*/ 6398585 w 6790811"/>
              <a:gd name="connsiteY3-8" fmla="*/ 101523 h 6869148"/>
              <a:gd name="connsiteX4-9" fmla="*/ 6714525 w 6790811"/>
              <a:gd name="connsiteY4-10" fmla="*/ 337778 h 6869148"/>
              <a:gd name="connsiteX5-11" fmla="*/ 6790811 w 6790811"/>
              <a:gd name="connsiteY5-12" fmla="*/ 407112 h 6869148"/>
              <a:gd name="connsiteX6-13" fmla="*/ 6790811 w 6790811"/>
              <a:gd name="connsiteY6-14" fmla="*/ 6602137 h 6869148"/>
              <a:gd name="connsiteX7-15" fmla="*/ 6714525 w 6790811"/>
              <a:gd name="connsiteY7-16" fmla="*/ 6671471 h 6869148"/>
              <a:gd name="connsiteX8-17" fmla="*/ 6453455 w 6790811"/>
              <a:gd name="connsiteY8-18" fmla="*/ 6869148 h 6869148"/>
              <a:gd name="connsiteX9-19" fmla="*/ 1755164 w 6790811"/>
              <a:gd name="connsiteY9-20" fmla="*/ 6869148 h 6869148"/>
              <a:gd name="connsiteX10-21" fmla="*/ 1648511 w 6790811"/>
              <a:gd name="connsiteY10-22" fmla="*/ 6793305 h 6869148"/>
              <a:gd name="connsiteX11-23" fmla="*/ 0 w 6790811"/>
              <a:gd name="connsiteY11-24" fmla="*/ 3504624 h 6869148"/>
              <a:gd name="connsiteX12-25" fmla="*/ 1809414 w 6790811"/>
              <a:gd name="connsiteY12-26" fmla="*/ 101523 h 6869148"/>
              <a:gd name="connsiteX13" fmla="*/ 1967774 w 6790811"/>
              <a:gd name="connsiteY13" fmla="*/ 0 h 6869148"/>
              <a:gd name="connsiteX0-27" fmla="*/ 3970461 w 6790811"/>
              <a:gd name="connsiteY0-28" fmla="*/ 3198 h 6869148"/>
              <a:gd name="connsiteX1-29" fmla="*/ 6240225 w 6790811"/>
              <a:gd name="connsiteY1-30" fmla="*/ 0 h 6869148"/>
              <a:gd name="connsiteX2-31" fmla="*/ 6398585 w 6790811"/>
              <a:gd name="connsiteY2-32" fmla="*/ 101523 h 6869148"/>
              <a:gd name="connsiteX3-33" fmla="*/ 6714525 w 6790811"/>
              <a:gd name="connsiteY3-34" fmla="*/ 337778 h 6869148"/>
              <a:gd name="connsiteX4-35" fmla="*/ 6790811 w 6790811"/>
              <a:gd name="connsiteY4-36" fmla="*/ 407112 h 6869148"/>
              <a:gd name="connsiteX5-37" fmla="*/ 6790811 w 6790811"/>
              <a:gd name="connsiteY5-38" fmla="*/ 6602137 h 6869148"/>
              <a:gd name="connsiteX6-39" fmla="*/ 6714525 w 6790811"/>
              <a:gd name="connsiteY6-40" fmla="*/ 6671471 h 6869148"/>
              <a:gd name="connsiteX7-41" fmla="*/ 6453455 w 6790811"/>
              <a:gd name="connsiteY7-42" fmla="*/ 6869148 h 6869148"/>
              <a:gd name="connsiteX8-43" fmla="*/ 1755164 w 6790811"/>
              <a:gd name="connsiteY8-44" fmla="*/ 6869148 h 6869148"/>
              <a:gd name="connsiteX9-45" fmla="*/ 1648511 w 6790811"/>
              <a:gd name="connsiteY9-46" fmla="*/ 6793305 h 6869148"/>
              <a:gd name="connsiteX10-47" fmla="*/ 0 w 6790811"/>
              <a:gd name="connsiteY10-48" fmla="*/ 3504624 h 6869148"/>
              <a:gd name="connsiteX11-49" fmla="*/ 1809414 w 6790811"/>
              <a:gd name="connsiteY11-50" fmla="*/ 101523 h 6869148"/>
              <a:gd name="connsiteX12-51" fmla="*/ 1967774 w 6790811"/>
              <a:gd name="connsiteY12-52" fmla="*/ 0 h 6869148"/>
              <a:gd name="connsiteX13-53" fmla="*/ 4061901 w 6790811"/>
              <a:gd name="connsiteY13-54" fmla="*/ 94638 h 6869148"/>
              <a:gd name="connsiteX0-55" fmla="*/ 3970461 w 6790811"/>
              <a:gd name="connsiteY0-56" fmla="*/ 3198 h 6869148"/>
              <a:gd name="connsiteX1-57" fmla="*/ 6240225 w 6790811"/>
              <a:gd name="connsiteY1-58" fmla="*/ 0 h 6869148"/>
              <a:gd name="connsiteX2-59" fmla="*/ 6398585 w 6790811"/>
              <a:gd name="connsiteY2-60" fmla="*/ 101523 h 6869148"/>
              <a:gd name="connsiteX3-61" fmla="*/ 6714525 w 6790811"/>
              <a:gd name="connsiteY3-62" fmla="*/ 337778 h 6869148"/>
              <a:gd name="connsiteX4-63" fmla="*/ 6790811 w 6790811"/>
              <a:gd name="connsiteY4-64" fmla="*/ 407112 h 6869148"/>
              <a:gd name="connsiteX5-65" fmla="*/ 6790811 w 6790811"/>
              <a:gd name="connsiteY5-66" fmla="*/ 6602137 h 6869148"/>
              <a:gd name="connsiteX6-67" fmla="*/ 6714525 w 6790811"/>
              <a:gd name="connsiteY6-68" fmla="*/ 6671471 h 6869148"/>
              <a:gd name="connsiteX7-69" fmla="*/ 6453455 w 6790811"/>
              <a:gd name="connsiteY7-70" fmla="*/ 6869148 h 6869148"/>
              <a:gd name="connsiteX8-71" fmla="*/ 1755164 w 6790811"/>
              <a:gd name="connsiteY8-72" fmla="*/ 6869148 h 6869148"/>
              <a:gd name="connsiteX9-73" fmla="*/ 1648511 w 6790811"/>
              <a:gd name="connsiteY9-74" fmla="*/ 6793305 h 6869148"/>
              <a:gd name="connsiteX10-75" fmla="*/ 0 w 6790811"/>
              <a:gd name="connsiteY10-76" fmla="*/ 3504624 h 6869148"/>
              <a:gd name="connsiteX11-77" fmla="*/ 1809414 w 6790811"/>
              <a:gd name="connsiteY11-78" fmla="*/ 101523 h 6869148"/>
              <a:gd name="connsiteX12-79" fmla="*/ 1967774 w 6790811"/>
              <a:gd name="connsiteY12-80" fmla="*/ 0 h 6869148"/>
              <a:gd name="connsiteX0-81" fmla="*/ 6240225 w 6790811"/>
              <a:gd name="connsiteY0-82" fmla="*/ 0 h 6869148"/>
              <a:gd name="connsiteX1-83" fmla="*/ 6398585 w 6790811"/>
              <a:gd name="connsiteY1-84" fmla="*/ 101523 h 6869148"/>
              <a:gd name="connsiteX2-85" fmla="*/ 6714525 w 6790811"/>
              <a:gd name="connsiteY2-86" fmla="*/ 337778 h 6869148"/>
              <a:gd name="connsiteX3-87" fmla="*/ 6790811 w 6790811"/>
              <a:gd name="connsiteY3-88" fmla="*/ 407112 h 6869148"/>
              <a:gd name="connsiteX4-89" fmla="*/ 6790811 w 6790811"/>
              <a:gd name="connsiteY4-90" fmla="*/ 6602137 h 6869148"/>
              <a:gd name="connsiteX5-91" fmla="*/ 6714525 w 6790811"/>
              <a:gd name="connsiteY5-92" fmla="*/ 6671471 h 6869148"/>
              <a:gd name="connsiteX6-93" fmla="*/ 6453455 w 6790811"/>
              <a:gd name="connsiteY6-94" fmla="*/ 6869148 h 6869148"/>
              <a:gd name="connsiteX7-95" fmla="*/ 1755164 w 6790811"/>
              <a:gd name="connsiteY7-96" fmla="*/ 6869148 h 6869148"/>
              <a:gd name="connsiteX8-97" fmla="*/ 1648511 w 6790811"/>
              <a:gd name="connsiteY8-98" fmla="*/ 6793305 h 6869148"/>
              <a:gd name="connsiteX9-99" fmla="*/ 0 w 6790811"/>
              <a:gd name="connsiteY9-100" fmla="*/ 3504624 h 6869148"/>
              <a:gd name="connsiteX10-101" fmla="*/ 1809414 w 6790811"/>
              <a:gd name="connsiteY10-102" fmla="*/ 101523 h 6869148"/>
              <a:gd name="connsiteX11-103" fmla="*/ 1967774 w 6790811"/>
              <a:gd name="connsiteY11-104" fmla="*/ 0 h 6869148"/>
              <a:gd name="connsiteX0-105" fmla="*/ 6398585 w 6790811"/>
              <a:gd name="connsiteY0-106" fmla="*/ 101523 h 6869148"/>
              <a:gd name="connsiteX1-107" fmla="*/ 6714525 w 6790811"/>
              <a:gd name="connsiteY1-108" fmla="*/ 337778 h 6869148"/>
              <a:gd name="connsiteX2-109" fmla="*/ 6790811 w 6790811"/>
              <a:gd name="connsiteY2-110" fmla="*/ 407112 h 6869148"/>
              <a:gd name="connsiteX3-111" fmla="*/ 6790811 w 6790811"/>
              <a:gd name="connsiteY3-112" fmla="*/ 6602137 h 6869148"/>
              <a:gd name="connsiteX4-113" fmla="*/ 6714525 w 6790811"/>
              <a:gd name="connsiteY4-114" fmla="*/ 6671471 h 6869148"/>
              <a:gd name="connsiteX5-115" fmla="*/ 6453455 w 6790811"/>
              <a:gd name="connsiteY5-116" fmla="*/ 6869148 h 6869148"/>
              <a:gd name="connsiteX6-117" fmla="*/ 1755164 w 6790811"/>
              <a:gd name="connsiteY6-118" fmla="*/ 6869148 h 6869148"/>
              <a:gd name="connsiteX7-119" fmla="*/ 1648511 w 6790811"/>
              <a:gd name="connsiteY7-120" fmla="*/ 6793305 h 6869148"/>
              <a:gd name="connsiteX8-121" fmla="*/ 0 w 6790811"/>
              <a:gd name="connsiteY8-122" fmla="*/ 3504624 h 6869148"/>
              <a:gd name="connsiteX9-123" fmla="*/ 1809414 w 6790811"/>
              <a:gd name="connsiteY9-124" fmla="*/ 101523 h 6869148"/>
              <a:gd name="connsiteX10-125" fmla="*/ 1967774 w 6790811"/>
              <a:gd name="connsiteY10-126" fmla="*/ 0 h 6869148"/>
              <a:gd name="connsiteX0-127" fmla="*/ 6714525 w 6790811"/>
              <a:gd name="connsiteY0-128" fmla="*/ 337778 h 6869148"/>
              <a:gd name="connsiteX1-129" fmla="*/ 6790811 w 6790811"/>
              <a:gd name="connsiteY1-130" fmla="*/ 407112 h 6869148"/>
              <a:gd name="connsiteX2-131" fmla="*/ 6790811 w 6790811"/>
              <a:gd name="connsiteY2-132" fmla="*/ 6602137 h 6869148"/>
              <a:gd name="connsiteX3-133" fmla="*/ 6714525 w 6790811"/>
              <a:gd name="connsiteY3-134" fmla="*/ 6671471 h 6869148"/>
              <a:gd name="connsiteX4-135" fmla="*/ 6453455 w 6790811"/>
              <a:gd name="connsiteY4-136" fmla="*/ 6869148 h 6869148"/>
              <a:gd name="connsiteX5-137" fmla="*/ 1755164 w 6790811"/>
              <a:gd name="connsiteY5-138" fmla="*/ 6869148 h 6869148"/>
              <a:gd name="connsiteX6-139" fmla="*/ 1648511 w 6790811"/>
              <a:gd name="connsiteY6-140" fmla="*/ 6793305 h 6869148"/>
              <a:gd name="connsiteX7-141" fmla="*/ 0 w 6790811"/>
              <a:gd name="connsiteY7-142" fmla="*/ 3504624 h 6869148"/>
              <a:gd name="connsiteX8-143" fmla="*/ 1809414 w 6790811"/>
              <a:gd name="connsiteY8-144" fmla="*/ 101523 h 6869148"/>
              <a:gd name="connsiteX9-145" fmla="*/ 1967774 w 6790811"/>
              <a:gd name="connsiteY9-146" fmla="*/ 0 h 6869148"/>
              <a:gd name="connsiteX0-147" fmla="*/ 6790811 w 6790811"/>
              <a:gd name="connsiteY0-148" fmla="*/ 407112 h 6869148"/>
              <a:gd name="connsiteX1-149" fmla="*/ 6790811 w 6790811"/>
              <a:gd name="connsiteY1-150" fmla="*/ 6602137 h 6869148"/>
              <a:gd name="connsiteX2-151" fmla="*/ 6714525 w 6790811"/>
              <a:gd name="connsiteY2-152" fmla="*/ 6671471 h 6869148"/>
              <a:gd name="connsiteX3-153" fmla="*/ 6453455 w 6790811"/>
              <a:gd name="connsiteY3-154" fmla="*/ 6869148 h 6869148"/>
              <a:gd name="connsiteX4-155" fmla="*/ 1755164 w 6790811"/>
              <a:gd name="connsiteY4-156" fmla="*/ 6869148 h 6869148"/>
              <a:gd name="connsiteX5-157" fmla="*/ 1648511 w 6790811"/>
              <a:gd name="connsiteY5-158" fmla="*/ 6793305 h 6869148"/>
              <a:gd name="connsiteX6-159" fmla="*/ 0 w 6790811"/>
              <a:gd name="connsiteY6-160" fmla="*/ 3504624 h 6869148"/>
              <a:gd name="connsiteX7-161" fmla="*/ 1809414 w 6790811"/>
              <a:gd name="connsiteY7-162" fmla="*/ 101523 h 6869148"/>
              <a:gd name="connsiteX8-163" fmla="*/ 1967774 w 6790811"/>
              <a:gd name="connsiteY8-164" fmla="*/ 0 h 6869148"/>
              <a:gd name="connsiteX0-165" fmla="*/ 6790811 w 6790811"/>
              <a:gd name="connsiteY0-166" fmla="*/ 6602137 h 6869148"/>
              <a:gd name="connsiteX1-167" fmla="*/ 6714525 w 6790811"/>
              <a:gd name="connsiteY1-168" fmla="*/ 6671471 h 6869148"/>
              <a:gd name="connsiteX2-169" fmla="*/ 6453455 w 6790811"/>
              <a:gd name="connsiteY2-170" fmla="*/ 6869148 h 6869148"/>
              <a:gd name="connsiteX3-171" fmla="*/ 1755164 w 6790811"/>
              <a:gd name="connsiteY3-172" fmla="*/ 6869148 h 6869148"/>
              <a:gd name="connsiteX4-173" fmla="*/ 1648511 w 6790811"/>
              <a:gd name="connsiteY4-174" fmla="*/ 6793305 h 6869148"/>
              <a:gd name="connsiteX5-175" fmla="*/ 0 w 6790811"/>
              <a:gd name="connsiteY5-176" fmla="*/ 3504624 h 6869148"/>
              <a:gd name="connsiteX6-177" fmla="*/ 1809414 w 6790811"/>
              <a:gd name="connsiteY6-178" fmla="*/ 101523 h 6869148"/>
              <a:gd name="connsiteX7-179" fmla="*/ 1967774 w 6790811"/>
              <a:gd name="connsiteY7-180" fmla="*/ 0 h 6869148"/>
              <a:gd name="connsiteX0-181" fmla="*/ 6714525 w 6714525"/>
              <a:gd name="connsiteY0-182" fmla="*/ 6671471 h 6869148"/>
              <a:gd name="connsiteX1-183" fmla="*/ 6453455 w 6714525"/>
              <a:gd name="connsiteY1-184" fmla="*/ 6869148 h 6869148"/>
              <a:gd name="connsiteX2-185" fmla="*/ 1755164 w 6714525"/>
              <a:gd name="connsiteY2-186" fmla="*/ 6869148 h 6869148"/>
              <a:gd name="connsiteX3-187" fmla="*/ 1648511 w 6714525"/>
              <a:gd name="connsiteY3-188" fmla="*/ 6793305 h 6869148"/>
              <a:gd name="connsiteX4-189" fmla="*/ 0 w 6714525"/>
              <a:gd name="connsiteY4-190" fmla="*/ 3504624 h 6869148"/>
              <a:gd name="connsiteX5-191" fmla="*/ 1809414 w 6714525"/>
              <a:gd name="connsiteY5-192" fmla="*/ 101523 h 6869148"/>
              <a:gd name="connsiteX6-193" fmla="*/ 1967774 w 6714525"/>
              <a:gd name="connsiteY6-194" fmla="*/ 0 h 6869148"/>
              <a:gd name="connsiteX0-195" fmla="*/ 6453455 w 6453455"/>
              <a:gd name="connsiteY0-196" fmla="*/ 6869148 h 6869148"/>
              <a:gd name="connsiteX1-197" fmla="*/ 1755164 w 6453455"/>
              <a:gd name="connsiteY1-198" fmla="*/ 6869148 h 6869148"/>
              <a:gd name="connsiteX2-199" fmla="*/ 1648511 w 6453455"/>
              <a:gd name="connsiteY2-200" fmla="*/ 6793305 h 6869148"/>
              <a:gd name="connsiteX3-201" fmla="*/ 0 w 6453455"/>
              <a:gd name="connsiteY3-202" fmla="*/ 3504624 h 6869148"/>
              <a:gd name="connsiteX4-203" fmla="*/ 1809414 w 6453455"/>
              <a:gd name="connsiteY4-204" fmla="*/ 101523 h 6869148"/>
              <a:gd name="connsiteX5-205" fmla="*/ 1967774 w 6453455"/>
              <a:gd name="connsiteY5-206" fmla="*/ 0 h 6869148"/>
              <a:gd name="connsiteX0-207" fmla="*/ 1755164 w 1967774"/>
              <a:gd name="connsiteY0-208" fmla="*/ 6869148 h 6869148"/>
              <a:gd name="connsiteX1-209" fmla="*/ 1648511 w 1967774"/>
              <a:gd name="connsiteY1-210" fmla="*/ 6793305 h 6869148"/>
              <a:gd name="connsiteX2-211" fmla="*/ 0 w 1967774"/>
              <a:gd name="connsiteY2-212" fmla="*/ 3504624 h 6869148"/>
              <a:gd name="connsiteX3-213" fmla="*/ 1809414 w 1967774"/>
              <a:gd name="connsiteY3-214" fmla="*/ 101523 h 6869148"/>
              <a:gd name="connsiteX4-215" fmla="*/ 1967774 w 1967774"/>
              <a:gd name="connsiteY4-216" fmla="*/ 0 h 6869148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967774" h="6869148">
                <a:moveTo>
                  <a:pt x="1755164" y="6869148"/>
                </a:moveTo>
                <a:lnTo>
                  <a:pt x="1648511" y="6793305"/>
                </a:lnTo>
                <a:cubicBezTo>
                  <a:pt x="647763" y="6044890"/>
                  <a:pt x="0" y="4850404"/>
                  <a:pt x="0" y="3504624"/>
                </a:cubicBezTo>
                <a:cubicBezTo>
                  <a:pt x="0" y="2088014"/>
                  <a:pt x="717744" y="839041"/>
                  <a:pt x="1809414" y="101523"/>
                </a:cubicBezTo>
                <a:lnTo>
                  <a:pt x="1967774" y="0"/>
                </a:lnTo>
              </a:path>
            </a:pathLst>
          </a:custGeom>
          <a:noFill/>
          <a:ln w="28575">
            <a:gradFill>
              <a:gsLst>
                <a:gs pos="0">
                  <a:schemeClr val="accent6"/>
                </a:gs>
                <a:gs pos="25000">
                  <a:schemeClr val="accent1"/>
                </a:gs>
                <a:gs pos="50000">
                  <a:schemeClr val="accent6">
                    <a:alpha val="0"/>
                  </a:schemeClr>
                </a:gs>
                <a:gs pos="75000">
                  <a:schemeClr val="accent1"/>
                </a:gs>
                <a:gs pos="100000">
                  <a:schemeClr val="accent6"/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32" name="图形 3759"/>
          <p:cNvSpPr/>
          <p:nvPr>
            <p:custDataLst>
              <p:tags r:id="rId2"/>
            </p:custDataLst>
          </p:nvPr>
        </p:nvSpPr>
        <p:spPr>
          <a:xfrm>
            <a:off x="6824254" y="809603"/>
            <a:ext cx="5367746" cy="5367746"/>
          </a:xfrm>
          <a:custGeom>
            <a:avLst/>
            <a:gdLst>
              <a:gd name="connsiteX0" fmla="*/ 4029267 w 4029266"/>
              <a:gd name="connsiteY0" fmla="*/ 2014633 h 4029266"/>
              <a:gd name="connsiteX1" fmla="*/ 2014633 w 4029266"/>
              <a:gd name="connsiteY1" fmla="*/ 4029267 h 4029266"/>
              <a:gd name="connsiteX2" fmla="*/ 0 w 4029266"/>
              <a:gd name="connsiteY2" fmla="*/ 2014633 h 4029266"/>
              <a:gd name="connsiteX3" fmla="*/ 2014633 w 4029266"/>
              <a:gd name="connsiteY3" fmla="*/ 0 h 4029266"/>
              <a:gd name="connsiteX4" fmla="*/ 4029267 w 4029266"/>
              <a:gd name="connsiteY4" fmla="*/ 2014633 h 4029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29266" h="4029266">
                <a:moveTo>
                  <a:pt x="4029267" y="2014633"/>
                </a:moveTo>
                <a:cubicBezTo>
                  <a:pt x="4029267" y="3127285"/>
                  <a:pt x="3127285" y="4029267"/>
                  <a:pt x="2014633" y="4029267"/>
                </a:cubicBezTo>
                <a:cubicBezTo>
                  <a:pt x="901982" y="4029267"/>
                  <a:pt x="0" y="3127285"/>
                  <a:pt x="0" y="2014633"/>
                </a:cubicBezTo>
                <a:cubicBezTo>
                  <a:pt x="0" y="901982"/>
                  <a:pt x="901982" y="0"/>
                  <a:pt x="2014633" y="0"/>
                </a:cubicBezTo>
                <a:cubicBezTo>
                  <a:pt x="3127285" y="0"/>
                  <a:pt x="4029267" y="901982"/>
                  <a:pt x="4029267" y="2014633"/>
                </a:cubicBezTo>
                <a:close/>
              </a:path>
            </a:pathLst>
          </a:custGeom>
          <a:gradFill>
            <a:gsLst>
              <a:gs pos="0">
                <a:schemeClr val="bg2">
                  <a:lumMod val="85000"/>
                  <a:lumOff val="15000"/>
                </a:schemeClr>
              </a:gs>
              <a:gs pos="100000">
                <a:schemeClr val="bg2"/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anchor="ctr" rtlCol="0"/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33" name="任意多边形: 形状 7826"/>
          <p:cNvSpPr/>
          <p:nvPr>
            <p:custDataLst>
              <p:tags r:id="rId3"/>
            </p:custDataLst>
          </p:nvPr>
        </p:nvSpPr>
        <p:spPr>
          <a:xfrm>
            <a:off x="6579304" y="564653"/>
            <a:ext cx="5612696" cy="5857646"/>
          </a:xfrm>
          <a:custGeom>
            <a:avLst/>
            <a:gdLst>
              <a:gd name="connsiteX0" fmla="*/ 2928823 w 5612696"/>
              <a:gd name="connsiteY0" fmla="*/ 0 h 5857646"/>
              <a:gd name="connsiteX1" fmla="*/ 5504153 w 5612696"/>
              <a:gd name="connsiteY1" fmla="*/ 1532772 h 5857646"/>
              <a:gd name="connsiteX2" fmla="*/ 5612696 w 5612696"/>
              <a:gd name="connsiteY2" fmla="*/ 1758094 h 5857646"/>
              <a:gd name="connsiteX3" fmla="*/ 5612696 w 5612696"/>
              <a:gd name="connsiteY3" fmla="*/ 4099552 h 5857646"/>
              <a:gd name="connsiteX4" fmla="*/ 5504153 w 5612696"/>
              <a:gd name="connsiteY4" fmla="*/ 4324874 h 5857646"/>
              <a:gd name="connsiteX5" fmla="*/ 2928823 w 5612696"/>
              <a:gd name="connsiteY5" fmla="*/ 5857646 h 5857646"/>
              <a:gd name="connsiteX6" fmla="*/ 0 w 5612696"/>
              <a:gd name="connsiteY6" fmla="*/ 2928823 h 5857646"/>
              <a:gd name="connsiteX7" fmla="*/ 2928823 w 5612696"/>
              <a:gd name="connsiteY7" fmla="*/ 0 h 5857646"/>
              <a:gd name="connsiteX0-1" fmla="*/ 5612696 w 5704136"/>
              <a:gd name="connsiteY0-2" fmla="*/ 4099552 h 5857646"/>
              <a:gd name="connsiteX1-3" fmla="*/ 5504153 w 5704136"/>
              <a:gd name="connsiteY1-4" fmla="*/ 4324874 h 5857646"/>
              <a:gd name="connsiteX2-5" fmla="*/ 2928823 w 5704136"/>
              <a:gd name="connsiteY2-6" fmla="*/ 5857646 h 5857646"/>
              <a:gd name="connsiteX3-7" fmla="*/ 0 w 5704136"/>
              <a:gd name="connsiteY3-8" fmla="*/ 2928823 h 5857646"/>
              <a:gd name="connsiteX4-9" fmla="*/ 2928823 w 5704136"/>
              <a:gd name="connsiteY4-10" fmla="*/ 0 h 5857646"/>
              <a:gd name="connsiteX5-11" fmla="*/ 5504153 w 5704136"/>
              <a:gd name="connsiteY5-12" fmla="*/ 1532772 h 5857646"/>
              <a:gd name="connsiteX6-13" fmla="*/ 5612696 w 5704136"/>
              <a:gd name="connsiteY6-14" fmla="*/ 1758094 h 5857646"/>
              <a:gd name="connsiteX7-15" fmla="*/ 5704136 w 5704136"/>
              <a:gd name="connsiteY7-16" fmla="*/ 4190992 h 5857646"/>
              <a:gd name="connsiteX0-17" fmla="*/ 5612696 w 5612696"/>
              <a:gd name="connsiteY0-18" fmla="*/ 4099552 h 5857646"/>
              <a:gd name="connsiteX1-19" fmla="*/ 5504153 w 5612696"/>
              <a:gd name="connsiteY1-20" fmla="*/ 4324874 h 5857646"/>
              <a:gd name="connsiteX2-21" fmla="*/ 2928823 w 5612696"/>
              <a:gd name="connsiteY2-22" fmla="*/ 5857646 h 5857646"/>
              <a:gd name="connsiteX3-23" fmla="*/ 0 w 5612696"/>
              <a:gd name="connsiteY3-24" fmla="*/ 2928823 h 5857646"/>
              <a:gd name="connsiteX4-25" fmla="*/ 2928823 w 5612696"/>
              <a:gd name="connsiteY4-26" fmla="*/ 0 h 5857646"/>
              <a:gd name="connsiteX5-27" fmla="*/ 5504153 w 5612696"/>
              <a:gd name="connsiteY5-28" fmla="*/ 1532772 h 5857646"/>
              <a:gd name="connsiteX6-29" fmla="*/ 5612696 w 5612696"/>
              <a:gd name="connsiteY6-30" fmla="*/ 1758094 h 585764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5612696" h="5857646">
                <a:moveTo>
                  <a:pt x="5612696" y="4099552"/>
                </a:moveTo>
                <a:lnTo>
                  <a:pt x="5504153" y="4324874"/>
                </a:lnTo>
                <a:cubicBezTo>
                  <a:pt x="5008188" y="5237862"/>
                  <a:pt x="4040885" y="5857646"/>
                  <a:pt x="2928823" y="5857646"/>
                </a:cubicBezTo>
                <a:cubicBezTo>
                  <a:pt x="1311279" y="5857646"/>
                  <a:pt x="0" y="4546367"/>
                  <a:pt x="0" y="2928823"/>
                </a:cubicBezTo>
                <a:cubicBezTo>
                  <a:pt x="0" y="1311279"/>
                  <a:pt x="1311279" y="0"/>
                  <a:pt x="2928823" y="0"/>
                </a:cubicBezTo>
                <a:cubicBezTo>
                  <a:pt x="4040885" y="0"/>
                  <a:pt x="5008188" y="619784"/>
                  <a:pt x="5504153" y="1532772"/>
                </a:cubicBezTo>
                <a:lnTo>
                  <a:pt x="5612696" y="1758094"/>
                </a:lnTo>
              </a:path>
            </a:pathLst>
          </a:custGeom>
          <a:noFill/>
          <a:ln w="28575">
            <a:gradFill>
              <a:gsLst>
                <a:gs pos="0">
                  <a:schemeClr val="accent1"/>
                </a:gs>
                <a:gs pos="50000">
                  <a:schemeClr val="accent6">
                    <a:alpha val="0"/>
                  </a:schemeClr>
                </a:gs>
                <a:gs pos="100000">
                  <a:schemeClr val="accent1"/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 wrap="square">
            <a:noAutofit/>
          </a:bodyPr>
          <a:p>
            <a:pPr algn="ctr"/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34" name="任意多边形: 形状 7828"/>
          <p:cNvSpPr/>
          <p:nvPr>
            <p:custDataLst>
              <p:tags r:id="rId4"/>
            </p:custDataLst>
          </p:nvPr>
        </p:nvSpPr>
        <p:spPr>
          <a:xfrm flipH="1">
            <a:off x="6111124" y="822795"/>
            <a:ext cx="5740887" cy="4314911"/>
          </a:xfrm>
          <a:custGeom>
            <a:avLst/>
            <a:gdLst>
              <a:gd name="connsiteX0" fmla="*/ 1058819 w 5740887"/>
              <a:gd name="connsiteY0" fmla="*/ 4242501 h 4314911"/>
              <a:gd name="connsiteX1" fmla="*/ 1026580 w 5740887"/>
              <a:gd name="connsiteY1" fmla="*/ 4256061 h 4314911"/>
              <a:gd name="connsiteX2" fmla="*/ 1023833 w 5740887"/>
              <a:gd name="connsiteY2" fmla="*/ 4256674 h 4314911"/>
              <a:gd name="connsiteX3" fmla="*/ 1021025 w 5740887"/>
              <a:gd name="connsiteY3" fmla="*/ 4257301 h 4314911"/>
              <a:gd name="connsiteX4" fmla="*/ 1044378 w 5740887"/>
              <a:gd name="connsiteY4" fmla="*/ 4248156 h 4314911"/>
              <a:gd name="connsiteX5" fmla="*/ 620046 w 5740887"/>
              <a:gd name="connsiteY5" fmla="*/ 4220570 h 4314911"/>
              <a:gd name="connsiteX6" fmla="*/ 633649 w 5740887"/>
              <a:gd name="connsiteY6" fmla="*/ 4224881 h 4314911"/>
              <a:gd name="connsiteX7" fmla="*/ 630321 w 5740887"/>
              <a:gd name="connsiteY7" fmla="*/ 4224491 h 4314911"/>
              <a:gd name="connsiteX8" fmla="*/ 621266 w 5740887"/>
              <a:gd name="connsiteY8" fmla="*/ 4221036 h 4314911"/>
              <a:gd name="connsiteX9" fmla="*/ 651404 w 5740887"/>
              <a:gd name="connsiteY9" fmla="*/ 4202154 h 4314911"/>
              <a:gd name="connsiteX10" fmla="*/ 664784 w 5740887"/>
              <a:gd name="connsiteY10" fmla="*/ 4207786 h 4314911"/>
              <a:gd name="connsiteX11" fmla="*/ 661163 w 5740887"/>
              <a:gd name="connsiteY11" fmla="*/ 4207217 h 4314911"/>
              <a:gd name="connsiteX12" fmla="*/ 594249 w 5740887"/>
              <a:gd name="connsiteY12" fmla="*/ 4199249 h 4314911"/>
              <a:gd name="connsiteX13" fmla="*/ 604792 w 5740887"/>
              <a:gd name="connsiteY13" fmla="*/ 4203461 h 4314911"/>
              <a:gd name="connsiteX14" fmla="*/ 645562 w 5740887"/>
              <a:gd name="connsiteY14" fmla="*/ 4219747 h 4314911"/>
              <a:gd name="connsiteX15" fmla="*/ 641521 w 5740887"/>
              <a:gd name="connsiteY15" fmla="*/ 4219182 h 4314911"/>
              <a:gd name="connsiteX16" fmla="*/ 600750 w 5740887"/>
              <a:gd name="connsiteY16" fmla="*/ 4201990 h 4314911"/>
              <a:gd name="connsiteX17" fmla="*/ 733379 w 5740887"/>
              <a:gd name="connsiteY17" fmla="*/ 4191306 h 4314911"/>
              <a:gd name="connsiteX18" fmla="*/ 744870 w 5740887"/>
              <a:gd name="connsiteY18" fmla="*/ 4198583 h 4314911"/>
              <a:gd name="connsiteX19" fmla="*/ 743069 w 5740887"/>
              <a:gd name="connsiteY19" fmla="*/ 4197722 h 4314911"/>
              <a:gd name="connsiteX20" fmla="*/ 1156256 w 5740887"/>
              <a:gd name="connsiteY20" fmla="*/ 4185358 h 4314911"/>
              <a:gd name="connsiteX21" fmla="*/ 1144871 w 5740887"/>
              <a:gd name="connsiteY21" fmla="*/ 4193559 h 4314911"/>
              <a:gd name="connsiteX22" fmla="*/ 1034125 w 5740887"/>
              <a:gd name="connsiteY22" fmla="*/ 4247201 h 4314911"/>
              <a:gd name="connsiteX23" fmla="*/ 1100516 w 5740887"/>
              <a:gd name="connsiteY23" fmla="*/ 4199202 h 4314911"/>
              <a:gd name="connsiteX24" fmla="*/ 1104439 w 5740887"/>
              <a:gd name="connsiteY24" fmla="*/ 4198398 h 4314911"/>
              <a:gd name="connsiteX25" fmla="*/ 1215669 w 5740887"/>
              <a:gd name="connsiteY25" fmla="*/ 4181068 h 4314911"/>
              <a:gd name="connsiteX26" fmla="*/ 1224785 w 5740887"/>
              <a:gd name="connsiteY26" fmla="*/ 4182116 h 4314911"/>
              <a:gd name="connsiteX27" fmla="*/ 1210950 w 5740887"/>
              <a:gd name="connsiteY27" fmla="*/ 4183949 h 4314911"/>
              <a:gd name="connsiteX28" fmla="*/ 1204475 w 5740887"/>
              <a:gd name="connsiteY28" fmla="*/ 4172036 h 4314911"/>
              <a:gd name="connsiteX29" fmla="*/ 1203464 w 5740887"/>
              <a:gd name="connsiteY29" fmla="*/ 4173270 h 4314911"/>
              <a:gd name="connsiteX30" fmla="*/ 1203461 w 5740887"/>
              <a:gd name="connsiteY30" fmla="*/ 4173274 h 4314911"/>
              <a:gd name="connsiteX31" fmla="*/ 1203477 w 5740887"/>
              <a:gd name="connsiteY31" fmla="*/ 4173306 h 4314911"/>
              <a:gd name="connsiteX32" fmla="*/ 1184139 w 5740887"/>
              <a:gd name="connsiteY32" fmla="*/ 4183777 h 4314911"/>
              <a:gd name="connsiteX33" fmla="*/ 1184138 w 5740887"/>
              <a:gd name="connsiteY33" fmla="*/ 4183779 h 4314911"/>
              <a:gd name="connsiteX34" fmla="*/ 1184137 w 5740887"/>
              <a:gd name="connsiteY34" fmla="*/ 4183779 h 4314911"/>
              <a:gd name="connsiteX35" fmla="*/ 1182861 w 5740887"/>
              <a:gd name="connsiteY35" fmla="*/ 4186460 h 4314911"/>
              <a:gd name="connsiteX36" fmla="*/ 1162075 w 5740887"/>
              <a:gd name="connsiteY36" fmla="*/ 4197293 h 4314911"/>
              <a:gd name="connsiteX37" fmla="*/ 1161042 w 5740887"/>
              <a:gd name="connsiteY37" fmla="*/ 4199507 h 4314911"/>
              <a:gd name="connsiteX38" fmla="*/ 1148230 w 5740887"/>
              <a:gd name="connsiteY38" fmla="*/ 4204896 h 4314911"/>
              <a:gd name="connsiteX39" fmla="*/ 1101464 w 5740887"/>
              <a:gd name="connsiteY39" fmla="*/ 4224565 h 4314911"/>
              <a:gd name="connsiteX40" fmla="*/ 1176078 w 5740887"/>
              <a:gd name="connsiteY40" fmla="*/ 4180370 h 4314911"/>
              <a:gd name="connsiteX41" fmla="*/ 1187171 w 5740887"/>
              <a:gd name="connsiteY41" fmla="*/ 4177578 h 4314911"/>
              <a:gd name="connsiteX42" fmla="*/ 1237903 w 5740887"/>
              <a:gd name="connsiteY42" fmla="*/ 4167496 h 4314911"/>
              <a:gd name="connsiteX43" fmla="*/ 1250872 w 5740887"/>
              <a:gd name="connsiteY43" fmla="*/ 4169921 h 4314911"/>
              <a:gd name="connsiteX44" fmla="*/ 1231103 w 5740887"/>
              <a:gd name="connsiteY44" fmla="*/ 4171646 h 4314911"/>
              <a:gd name="connsiteX45" fmla="*/ 1047074 w 5740887"/>
              <a:gd name="connsiteY45" fmla="*/ 4159157 h 4314911"/>
              <a:gd name="connsiteX46" fmla="*/ 1048333 w 5740887"/>
              <a:gd name="connsiteY46" fmla="*/ 4159316 h 4314911"/>
              <a:gd name="connsiteX47" fmla="*/ 1042672 w 5740887"/>
              <a:gd name="connsiteY47" fmla="*/ 4161303 h 4314911"/>
              <a:gd name="connsiteX48" fmla="*/ 1258215 w 5740887"/>
              <a:gd name="connsiteY48" fmla="*/ 4155097 h 4314911"/>
              <a:gd name="connsiteX49" fmla="*/ 1269227 w 5740887"/>
              <a:gd name="connsiteY49" fmla="*/ 4160296 h 4314911"/>
              <a:gd name="connsiteX50" fmla="*/ 1249818 w 5740887"/>
              <a:gd name="connsiteY50" fmla="*/ 4160223 h 4314911"/>
              <a:gd name="connsiteX51" fmla="*/ 789020 w 5740887"/>
              <a:gd name="connsiteY51" fmla="*/ 4152645 h 4314911"/>
              <a:gd name="connsiteX52" fmla="*/ 788969 w 5740887"/>
              <a:gd name="connsiteY52" fmla="*/ 4163569 h 4314911"/>
              <a:gd name="connsiteX53" fmla="*/ 791515 w 5740887"/>
              <a:gd name="connsiteY53" fmla="*/ 4180080 h 4314911"/>
              <a:gd name="connsiteX54" fmla="*/ 785370 w 5740887"/>
              <a:gd name="connsiteY54" fmla="*/ 4167794 h 4314911"/>
              <a:gd name="connsiteX55" fmla="*/ 783353 w 5740887"/>
              <a:gd name="connsiteY55" fmla="*/ 4158814 h 4314911"/>
              <a:gd name="connsiteX56" fmla="*/ 782685 w 5740887"/>
              <a:gd name="connsiteY56" fmla="*/ 4152821 h 4314911"/>
              <a:gd name="connsiteX57" fmla="*/ 767177 w 5740887"/>
              <a:gd name="connsiteY57" fmla="*/ 4152621 h 4314911"/>
              <a:gd name="connsiteX58" fmla="*/ 770351 w 5740887"/>
              <a:gd name="connsiteY58" fmla="*/ 4153163 h 4314911"/>
              <a:gd name="connsiteX59" fmla="*/ 773942 w 5740887"/>
              <a:gd name="connsiteY59" fmla="*/ 4153063 h 4314911"/>
              <a:gd name="connsiteX60" fmla="*/ 774166 w 5740887"/>
              <a:gd name="connsiteY60" fmla="*/ 4155484 h 4314911"/>
              <a:gd name="connsiteX61" fmla="*/ 774169 w 5740887"/>
              <a:gd name="connsiteY61" fmla="*/ 4155492 h 4314911"/>
              <a:gd name="connsiteX62" fmla="*/ 774169 w 5740887"/>
              <a:gd name="connsiteY62" fmla="*/ 4155496 h 4314911"/>
              <a:gd name="connsiteX63" fmla="*/ 780805 w 5740887"/>
              <a:gd name="connsiteY63" fmla="*/ 4181899 h 4314911"/>
              <a:gd name="connsiteX64" fmla="*/ 782800 w 5740887"/>
              <a:gd name="connsiteY64" fmla="*/ 4184641 h 4314911"/>
              <a:gd name="connsiteX65" fmla="*/ 786327 w 5740887"/>
              <a:gd name="connsiteY65" fmla="*/ 4189490 h 4314911"/>
              <a:gd name="connsiteX66" fmla="*/ 775615 w 5740887"/>
              <a:gd name="connsiteY66" fmla="*/ 4175727 h 4314911"/>
              <a:gd name="connsiteX67" fmla="*/ 767246 w 5740887"/>
              <a:gd name="connsiteY67" fmla="*/ 4152838 h 4314911"/>
              <a:gd name="connsiteX68" fmla="*/ 801129 w 5740887"/>
              <a:gd name="connsiteY68" fmla="*/ 4152309 h 4314911"/>
              <a:gd name="connsiteX69" fmla="*/ 799019 w 5740887"/>
              <a:gd name="connsiteY69" fmla="*/ 4170226 h 4314911"/>
              <a:gd name="connsiteX70" fmla="*/ 803217 w 5740887"/>
              <a:gd name="connsiteY70" fmla="*/ 4188513 h 4314911"/>
              <a:gd name="connsiteX71" fmla="*/ 797979 w 5740887"/>
              <a:gd name="connsiteY71" fmla="*/ 4178596 h 4314911"/>
              <a:gd name="connsiteX72" fmla="*/ 797978 w 5740887"/>
              <a:gd name="connsiteY72" fmla="*/ 4178592 h 4314911"/>
              <a:gd name="connsiteX73" fmla="*/ 796136 w 5740887"/>
              <a:gd name="connsiteY73" fmla="*/ 4152447 h 4314911"/>
              <a:gd name="connsiteX74" fmla="*/ 812949 w 5740887"/>
              <a:gd name="connsiteY74" fmla="*/ 4151981 h 4314911"/>
              <a:gd name="connsiteX75" fmla="*/ 807498 w 5740887"/>
              <a:gd name="connsiteY75" fmla="*/ 4171545 h 4314911"/>
              <a:gd name="connsiteX76" fmla="*/ 806968 w 5740887"/>
              <a:gd name="connsiteY76" fmla="*/ 4167390 h 4314911"/>
              <a:gd name="connsiteX77" fmla="*/ 807428 w 5740887"/>
              <a:gd name="connsiteY77" fmla="*/ 4164370 h 4314911"/>
              <a:gd name="connsiteX78" fmla="*/ 809300 w 5740887"/>
              <a:gd name="connsiteY78" fmla="*/ 4152082 h 4314911"/>
              <a:gd name="connsiteX79" fmla="*/ 822723 w 5740887"/>
              <a:gd name="connsiteY79" fmla="*/ 4151709 h 4314911"/>
              <a:gd name="connsiteX80" fmla="*/ 814212 w 5740887"/>
              <a:gd name="connsiteY80" fmla="*/ 4171455 h 4314911"/>
              <a:gd name="connsiteX81" fmla="*/ 814218 w 5740887"/>
              <a:gd name="connsiteY81" fmla="*/ 4171270 h 4314911"/>
              <a:gd name="connsiteX82" fmla="*/ 814224 w 5740887"/>
              <a:gd name="connsiteY82" fmla="*/ 4171096 h 4314911"/>
              <a:gd name="connsiteX83" fmla="*/ 819918 w 5740887"/>
              <a:gd name="connsiteY83" fmla="*/ 4151787 h 4314911"/>
              <a:gd name="connsiteX84" fmla="*/ 1203503 w 5740887"/>
              <a:gd name="connsiteY84" fmla="*/ 4151322 h 4314911"/>
              <a:gd name="connsiteX85" fmla="*/ 1178238 w 5740887"/>
              <a:gd name="connsiteY85" fmla="*/ 4169522 h 4314911"/>
              <a:gd name="connsiteX86" fmla="*/ 1121780 w 5740887"/>
              <a:gd name="connsiteY86" fmla="*/ 4183829 h 4314911"/>
              <a:gd name="connsiteX87" fmla="*/ 1124581 w 5740887"/>
              <a:gd name="connsiteY87" fmla="*/ 4181804 h 4314911"/>
              <a:gd name="connsiteX88" fmla="*/ 1148106 w 5740887"/>
              <a:gd name="connsiteY88" fmla="*/ 4164795 h 4314911"/>
              <a:gd name="connsiteX89" fmla="*/ 1152553 w 5740887"/>
              <a:gd name="connsiteY89" fmla="*/ 4159839 h 4314911"/>
              <a:gd name="connsiteX90" fmla="*/ 1155597 w 5740887"/>
              <a:gd name="connsiteY90" fmla="*/ 4156447 h 4314911"/>
              <a:gd name="connsiteX91" fmla="*/ 1196546 w 5740887"/>
              <a:gd name="connsiteY91" fmla="*/ 4151792 h 4314911"/>
              <a:gd name="connsiteX92" fmla="*/ 830904 w 5740887"/>
              <a:gd name="connsiteY92" fmla="*/ 4150704 h 4314911"/>
              <a:gd name="connsiteX93" fmla="*/ 829770 w 5740887"/>
              <a:gd name="connsiteY93" fmla="*/ 4152784 h 4314911"/>
              <a:gd name="connsiteX94" fmla="*/ 830670 w 5740887"/>
              <a:gd name="connsiteY94" fmla="*/ 4150743 h 4314911"/>
              <a:gd name="connsiteX95" fmla="*/ 981083 w 5740887"/>
              <a:gd name="connsiteY95" fmla="*/ 4149878 h 4314911"/>
              <a:gd name="connsiteX96" fmla="*/ 1010677 w 5740887"/>
              <a:gd name="connsiteY96" fmla="*/ 4154550 h 4314911"/>
              <a:gd name="connsiteX97" fmla="*/ 1029140 w 5740887"/>
              <a:gd name="connsiteY97" fmla="*/ 4156887 h 4314911"/>
              <a:gd name="connsiteX98" fmla="*/ 960620 w 5740887"/>
              <a:gd name="connsiteY98" fmla="*/ 4183781 h 4314911"/>
              <a:gd name="connsiteX99" fmla="*/ 958139 w 5740887"/>
              <a:gd name="connsiteY99" fmla="*/ 4188056 h 4314911"/>
              <a:gd name="connsiteX100" fmla="*/ 961586 w 5740887"/>
              <a:gd name="connsiteY100" fmla="*/ 4190676 h 4314911"/>
              <a:gd name="connsiteX101" fmla="*/ 962551 w 5740887"/>
              <a:gd name="connsiteY101" fmla="*/ 4191642 h 4314911"/>
              <a:gd name="connsiteX102" fmla="*/ 962555 w 5740887"/>
              <a:gd name="connsiteY102" fmla="*/ 4191641 h 4314911"/>
              <a:gd name="connsiteX103" fmla="*/ 1071740 w 5740887"/>
              <a:gd name="connsiteY103" fmla="*/ 4157097 h 4314911"/>
              <a:gd name="connsiteX104" fmla="*/ 1084307 w 5740887"/>
              <a:gd name="connsiteY104" fmla="*/ 4154964 h 4314911"/>
              <a:gd name="connsiteX105" fmla="*/ 1140561 w 5740887"/>
              <a:gd name="connsiteY105" fmla="*/ 4158156 h 4314911"/>
              <a:gd name="connsiteX106" fmla="*/ 1145682 w 5740887"/>
              <a:gd name="connsiteY106" fmla="*/ 4157574 h 4314911"/>
              <a:gd name="connsiteX107" fmla="*/ 1111044 w 5740887"/>
              <a:gd name="connsiteY107" fmla="*/ 4186549 h 4314911"/>
              <a:gd name="connsiteX108" fmla="*/ 1102924 w 5740887"/>
              <a:gd name="connsiteY108" fmla="*/ 4188607 h 4314911"/>
              <a:gd name="connsiteX109" fmla="*/ 1068865 w 5740887"/>
              <a:gd name="connsiteY109" fmla="*/ 4195502 h 4314911"/>
              <a:gd name="connsiteX110" fmla="*/ 968622 w 5740887"/>
              <a:gd name="connsiteY110" fmla="*/ 4207222 h 4314911"/>
              <a:gd name="connsiteX111" fmla="*/ 918983 w 5740887"/>
              <a:gd name="connsiteY111" fmla="*/ 4210256 h 4314911"/>
              <a:gd name="connsiteX112" fmla="*/ 892716 w 5740887"/>
              <a:gd name="connsiteY112" fmla="*/ 4212083 h 4314911"/>
              <a:gd name="connsiteX113" fmla="*/ 886059 w 5740887"/>
              <a:gd name="connsiteY113" fmla="*/ 4212066 h 4314911"/>
              <a:gd name="connsiteX114" fmla="*/ 880557 w 5740887"/>
              <a:gd name="connsiteY114" fmla="*/ 4212052 h 4314911"/>
              <a:gd name="connsiteX115" fmla="*/ 922778 w 5740887"/>
              <a:gd name="connsiteY115" fmla="*/ 4192104 h 4314911"/>
              <a:gd name="connsiteX116" fmla="*/ 938458 w 5740887"/>
              <a:gd name="connsiteY116" fmla="*/ 4184696 h 4314911"/>
              <a:gd name="connsiteX117" fmla="*/ 749594 w 5740887"/>
              <a:gd name="connsiteY117" fmla="*/ 4149621 h 4314911"/>
              <a:gd name="connsiteX118" fmla="*/ 758140 w 5740887"/>
              <a:gd name="connsiteY118" fmla="*/ 4151079 h 4314911"/>
              <a:gd name="connsiteX119" fmla="*/ 764033 w 5740887"/>
              <a:gd name="connsiteY119" fmla="*/ 4168615 h 4314911"/>
              <a:gd name="connsiteX120" fmla="*/ 767309 w 5740887"/>
              <a:gd name="connsiteY120" fmla="*/ 4178365 h 4314911"/>
              <a:gd name="connsiteX121" fmla="*/ 780935 w 5740887"/>
              <a:gd name="connsiteY121" fmla="*/ 4194768 h 4314911"/>
              <a:gd name="connsiteX122" fmla="*/ 779167 w 5740887"/>
              <a:gd name="connsiteY122" fmla="*/ 4194248 h 4314911"/>
              <a:gd name="connsiteX123" fmla="*/ 756937 w 5740887"/>
              <a:gd name="connsiteY123" fmla="*/ 4168478 h 4314911"/>
              <a:gd name="connsiteX124" fmla="*/ 1239135 w 5740887"/>
              <a:gd name="connsiteY124" fmla="*/ 4147496 h 4314911"/>
              <a:gd name="connsiteX125" fmla="*/ 1234335 w 5740887"/>
              <a:gd name="connsiteY125" fmla="*/ 4150229 h 4314911"/>
              <a:gd name="connsiteX126" fmla="*/ 1226495 w 5740887"/>
              <a:gd name="connsiteY126" fmla="*/ 4154693 h 4314911"/>
              <a:gd name="connsiteX127" fmla="*/ 1203626 w 5740887"/>
              <a:gd name="connsiteY127" fmla="*/ 4162030 h 4314911"/>
              <a:gd name="connsiteX128" fmla="*/ 1217006 w 5740887"/>
              <a:gd name="connsiteY128" fmla="*/ 4150409 h 4314911"/>
              <a:gd name="connsiteX129" fmla="*/ 1234656 w 5740887"/>
              <a:gd name="connsiteY129" fmla="*/ 4149216 h 4314911"/>
              <a:gd name="connsiteX130" fmla="*/ 729534 w 5740887"/>
              <a:gd name="connsiteY130" fmla="*/ 4146198 h 4314911"/>
              <a:gd name="connsiteX131" fmla="*/ 740095 w 5740887"/>
              <a:gd name="connsiteY131" fmla="*/ 4148000 h 4314911"/>
              <a:gd name="connsiteX132" fmla="*/ 750955 w 5740887"/>
              <a:gd name="connsiteY132" fmla="*/ 4174700 h 4314911"/>
              <a:gd name="connsiteX133" fmla="*/ 759939 w 5740887"/>
              <a:gd name="connsiteY133" fmla="*/ 4184629 h 4314911"/>
              <a:gd name="connsiteX134" fmla="*/ 770101 w 5740887"/>
              <a:gd name="connsiteY134" fmla="*/ 4195860 h 4314911"/>
              <a:gd name="connsiteX135" fmla="*/ 767861 w 5740887"/>
              <a:gd name="connsiteY135" fmla="*/ 4195215 h 4314911"/>
              <a:gd name="connsiteX136" fmla="*/ 736489 w 5740887"/>
              <a:gd name="connsiteY136" fmla="*/ 4161691 h 4314911"/>
              <a:gd name="connsiteX137" fmla="*/ 879824 w 5740887"/>
              <a:gd name="connsiteY137" fmla="*/ 4142416 h 4314911"/>
              <a:gd name="connsiteX138" fmla="*/ 884023 w 5740887"/>
              <a:gd name="connsiteY138" fmla="*/ 4142827 h 4314911"/>
              <a:gd name="connsiteX139" fmla="*/ 871254 w 5740887"/>
              <a:gd name="connsiteY139" fmla="*/ 4153804 h 4314911"/>
              <a:gd name="connsiteX140" fmla="*/ 834226 w 5740887"/>
              <a:gd name="connsiteY140" fmla="*/ 4173668 h 4314911"/>
              <a:gd name="connsiteX141" fmla="*/ 832694 w 5740887"/>
              <a:gd name="connsiteY141" fmla="*/ 4174378 h 4314911"/>
              <a:gd name="connsiteX142" fmla="*/ 864004 w 5740887"/>
              <a:gd name="connsiteY142" fmla="*/ 4145096 h 4314911"/>
              <a:gd name="connsiteX143" fmla="*/ 706289 w 5740887"/>
              <a:gd name="connsiteY143" fmla="*/ 4142231 h 4314911"/>
              <a:gd name="connsiteX144" fmla="*/ 719882 w 5740887"/>
              <a:gd name="connsiteY144" fmla="*/ 4144551 h 4314911"/>
              <a:gd name="connsiteX145" fmla="*/ 727397 w 5740887"/>
              <a:gd name="connsiteY145" fmla="*/ 4160931 h 4314911"/>
              <a:gd name="connsiteX146" fmla="*/ 730584 w 5740887"/>
              <a:gd name="connsiteY146" fmla="*/ 4167878 h 4314911"/>
              <a:gd name="connsiteX147" fmla="*/ 757631 w 5740887"/>
              <a:gd name="connsiteY147" fmla="*/ 4196157 h 4314911"/>
              <a:gd name="connsiteX148" fmla="*/ 736919 w 5740887"/>
              <a:gd name="connsiteY148" fmla="*/ 4182662 h 4314911"/>
              <a:gd name="connsiteX149" fmla="*/ 711777 w 5740887"/>
              <a:gd name="connsiteY149" fmla="*/ 4152251 h 4314911"/>
              <a:gd name="connsiteX150" fmla="*/ 1277792 w 5740887"/>
              <a:gd name="connsiteY150" fmla="*/ 4141608 h 4314911"/>
              <a:gd name="connsiteX151" fmla="*/ 1281847 w 5740887"/>
              <a:gd name="connsiteY151" fmla="*/ 4144647 h 4314911"/>
              <a:gd name="connsiteX152" fmla="*/ 1286759 w 5740887"/>
              <a:gd name="connsiteY152" fmla="*/ 4148328 h 4314911"/>
              <a:gd name="connsiteX153" fmla="*/ 1305636 w 5740887"/>
              <a:gd name="connsiteY153" fmla="*/ 4151338 h 4314911"/>
              <a:gd name="connsiteX154" fmla="*/ 1302514 w 5740887"/>
              <a:gd name="connsiteY154" fmla="*/ 4151821 h 4314911"/>
              <a:gd name="connsiteX155" fmla="*/ 1269142 w 5740887"/>
              <a:gd name="connsiteY155" fmla="*/ 4148426 h 4314911"/>
              <a:gd name="connsiteX156" fmla="*/ 1270179 w 5740887"/>
              <a:gd name="connsiteY156" fmla="*/ 4147793 h 4314911"/>
              <a:gd name="connsiteX157" fmla="*/ 679315 w 5740887"/>
              <a:gd name="connsiteY157" fmla="*/ 4137628 h 4314911"/>
              <a:gd name="connsiteX158" fmla="*/ 695381 w 5740887"/>
              <a:gd name="connsiteY158" fmla="*/ 4140370 h 4314911"/>
              <a:gd name="connsiteX159" fmla="*/ 706208 w 5740887"/>
              <a:gd name="connsiteY159" fmla="*/ 4159768 h 4314911"/>
              <a:gd name="connsiteX160" fmla="*/ 732328 w 5740887"/>
              <a:gd name="connsiteY160" fmla="*/ 4190610 h 4314911"/>
              <a:gd name="connsiteX161" fmla="*/ 718365 w 5740887"/>
              <a:gd name="connsiteY161" fmla="*/ 4181364 h 4314911"/>
              <a:gd name="connsiteX162" fmla="*/ 708936 w 5740887"/>
              <a:gd name="connsiteY162" fmla="*/ 4173268 h 4314911"/>
              <a:gd name="connsiteX163" fmla="*/ 1237283 w 5740887"/>
              <a:gd name="connsiteY163" fmla="*/ 4132799 h 4314911"/>
              <a:gd name="connsiteX164" fmla="*/ 1245222 w 5740887"/>
              <a:gd name="connsiteY164" fmla="*/ 4134419 h 4314911"/>
              <a:gd name="connsiteX165" fmla="*/ 1245543 w 5740887"/>
              <a:gd name="connsiteY165" fmla="*/ 4134351 h 4314911"/>
              <a:gd name="connsiteX166" fmla="*/ 1231187 w 5740887"/>
              <a:gd name="connsiteY166" fmla="*/ 4139827 h 4314911"/>
              <a:gd name="connsiteX167" fmla="*/ 1229029 w 5740887"/>
              <a:gd name="connsiteY167" fmla="*/ 4139967 h 4314911"/>
              <a:gd name="connsiteX168" fmla="*/ 650646 w 5740887"/>
              <a:gd name="connsiteY168" fmla="*/ 4130438 h 4314911"/>
              <a:gd name="connsiteX169" fmla="*/ 659714 w 5740887"/>
              <a:gd name="connsiteY169" fmla="*/ 4134283 h 4314911"/>
              <a:gd name="connsiteX170" fmla="*/ 668288 w 5740887"/>
              <a:gd name="connsiteY170" fmla="*/ 4135746 h 4314911"/>
              <a:gd name="connsiteX171" fmla="*/ 673293 w 5740887"/>
              <a:gd name="connsiteY171" fmla="*/ 4144513 h 4314911"/>
              <a:gd name="connsiteX172" fmla="*/ 708121 w 5740887"/>
              <a:gd name="connsiteY172" fmla="*/ 4185655 h 4314911"/>
              <a:gd name="connsiteX173" fmla="*/ 722123 w 5740887"/>
              <a:gd name="connsiteY173" fmla="*/ 4194709 h 4314911"/>
              <a:gd name="connsiteX174" fmla="*/ 718562 w 5740887"/>
              <a:gd name="connsiteY174" fmla="*/ 4193348 h 4314911"/>
              <a:gd name="connsiteX175" fmla="*/ 703903 w 5740887"/>
              <a:gd name="connsiteY175" fmla="*/ 4184775 h 4314911"/>
              <a:gd name="connsiteX176" fmla="*/ 657259 w 5740887"/>
              <a:gd name="connsiteY176" fmla="*/ 4140706 h 4314911"/>
              <a:gd name="connsiteX177" fmla="*/ 1297381 w 5740887"/>
              <a:gd name="connsiteY177" fmla="*/ 4126369 h 4314911"/>
              <a:gd name="connsiteX178" fmla="*/ 1309062 w 5740887"/>
              <a:gd name="connsiteY178" fmla="*/ 4138553 h 4314911"/>
              <a:gd name="connsiteX179" fmla="*/ 1325028 w 5740887"/>
              <a:gd name="connsiteY179" fmla="*/ 4141587 h 4314911"/>
              <a:gd name="connsiteX180" fmla="*/ 1319009 w 5740887"/>
              <a:gd name="connsiteY180" fmla="*/ 4142927 h 4314911"/>
              <a:gd name="connsiteX181" fmla="*/ 1285538 w 5740887"/>
              <a:gd name="connsiteY181" fmla="*/ 4135654 h 4314911"/>
              <a:gd name="connsiteX182" fmla="*/ 1288792 w 5740887"/>
              <a:gd name="connsiteY182" fmla="*/ 4133591 h 4314911"/>
              <a:gd name="connsiteX183" fmla="*/ 1297234 w 5740887"/>
              <a:gd name="connsiteY183" fmla="*/ 4126466 h 4314911"/>
              <a:gd name="connsiteX184" fmla="*/ 1297327 w 5740887"/>
              <a:gd name="connsiteY184" fmla="*/ 4126404 h 4314911"/>
              <a:gd name="connsiteX185" fmla="*/ 1184618 w 5740887"/>
              <a:gd name="connsiteY185" fmla="*/ 4124103 h 4314911"/>
              <a:gd name="connsiteX186" fmla="*/ 1204683 w 5740887"/>
              <a:gd name="connsiteY186" fmla="*/ 4126145 h 4314911"/>
              <a:gd name="connsiteX187" fmla="*/ 1230997 w 5740887"/>
              <a:gd name="connsiteY187" fmla="*/ 4131516 h 4314911"/>
              <a:gd name="connsiteX188" fmla="*/ 1218298 w 5740887"/>
              <a:gd name="connsiteY188" fmla="*/ 4140664 h 4314911"/>
              <a:gd name="connsiteX189" fmla="*/ 1195582 w 5740887"/>
              <a:gd name="connsiteY189" fmla="*/ 4142140 h 4314911"/>
              <a:gd name="connsiteX190" fmla="*/ 1194341 w 5740887"/>
              <a:gd name="connsiteY190" fmla="*/ 4142140 h 4314911"/>
              <a:gd name="connsiteX191" fmla="*/ 1165460 w 5740887"/>
              <a:gd name="connsiteY191" fmla="*/ 4145455 h 4314911"/>
              <a:gd name="connsiteX192" fmla="*/ 1166007 w 5740887"/>
              <a:gd name="connsiteY192" fmla="*/ 4144845 h 4314911"/>
              <a:gd name="connsiteX193" fmla="*/ 1169913 w 5740887"/>
              <a:gd name="connsiteY193" fmla="*/ 4122606 h 4314911"/>
              <a:gd name="connsiteX194" fmla="*/ 1179875 w 5740887"/>
              <a:gd name="connsiteY194" fmla="*/ 4123620 h 4314911"/>
              <a:gd name="connsiteX195" fmla="*/ 1157180 w 5740887"/>
              <a:gd name="connsiteY195" fmla="*/ 4146405 h 4314911"/>
              <a:gd name="connsiteX196" fmla="*/ 1156637 w 5740887"/>
              <a:gd name="connsiteY196" fmla="*/ 4146468 h 4314911"/>
              <a:gd name="connsiteX197" fmla="*/ 1139319 w 5740887"/>
              <a:gd name="connsiteY197" fmla="*/ 4148455 h 4314911"/>
              <a:gd name="connsiteX198" fmla="*/ 1133045 w 5740887"/>
              <a:gd name="connsiteY198" fmla="*/ 4148083 h 4314911"/>
              <a:gd name="connsiteX199" fmla="*/ 1105413 w 5740887"/>
              <a:gd name="connsiteY199" fmla="*/ 4146443 h 4314911"/>
              <a:gd name="connsiteX200" fmla="*/ 1146908 w 5740887"/>
              <a:gd name="connsiteY200" fmla="*/ 4133315 h 4314911"/>
              <a:gd name="connsiteX201" fmla="*/ 1251250 w 5740887"/>
              <a:gd name="connsiteY201" fmla="*/ 4120667 h 4314911"/>
              <a:gd name="connsiteX202" fmla="*/ 1254172 w 5740887"/>
              <a:gd name="connsiteY202" fmla="*/ 4121363 h 4314911"/>
              <a:gd name="connsiteX203" fmla="*/ 1249898 w 5740887"/>
              <a:gd name="connsiteY203" fmla="*/ 4121842 h 4314911"/>
              <a:gd name="connsiteX204" fmla="*/ 1250833 w 5740887"/>
              <a:gd name="connsiteY204" fmla="*/ 4121029 h 4314911"/>
              <a:gd name="connsiteX205" fmla="*/ 1131440 w 5740887"/>
              <a:gd name="connsiteY205" fmla="*/ 4115180 h 4314911"/>
              <a:gd name="connsiteX206" fmla="*/ 1149647 w 5740887"/>
              <a:gd name="connsiteY206" fmla="*/ 4120543 h 4314911"/>
              <a:gd name="connsiteX207" fmla="*/ 1154222 w 5740887"/>
              <a:gd name="connsiteY207" fmla="*/ 4121009 h 4314911"/>
              <a:gd name="connsiteX208" fmla="*/ 1144009 w 5740887"/>
              <a:gd name="connsiteY208" fmla="*/ 4125732 h 4314911"/>
              <a:gd name="connsiteX209" fmla="*/ 1087957 w 5740887"/>
              <a:gd name="connsiteY209" fmla="*/ 4145407 h 4314911"/>
              <a:gd name="connsiteX210" fmla="*/ 1084033 w 5740887"/>
              <a:gd name="connsiteY210" fmla="*/ 4145174 h 4314911"/>
              <a:gd name="connsiteX211" fmla="*/ 1081550 w 5740887"/>
              <a:gd name="connsiteY211" fmla="*/ 4145174 h 4314911"/>
              <a:gd name="connsiteX212" fmla="*/ 1073836 w 5740887"/>
              <a:gd name="connsiteY212" fmla="*/ 4146109 h 4314911"/>
              <a:gd name="connsiteX213" fmla="*/ 1116273 w 5740887"/>
              <a:gd name="connsiteY213" fmla="*/ 4125418 h 4314911"/>
              <a:gd name="connsiteX214" fmla="*/ 611056 w 5740887"/>
              <a:gd name="connsiteY214" fmla="*/ 4113650 h 4314911"/>
              <a:gd name="connsiteX215" fmla="*/ 637067 w 5740887"/>
              <a:gd name="connsiteY215" fmla="*/ 4124680 h 4314911"/>
              <a:gd name="connsiteX216" fmla="*/ 645461 w 5740887"/>
              <a:gd name="connsiteY216" fmla="*/ 4137875 h 4314911"/>
              <a:gd name="connsiteX217" fmla="*/ 689541 w 5740887"/>
              <a:gd name="connsiteY217" fmla="*/ 4184797 h 4314911"/>
              <a:gd name="connsiteX218" fmla="*/ 720136 w 5740887"/>
              <a:gd name="connsiteY218" fmla="*/ 4203040 h 4314911"/>
              <a:gd name="connsiteX219" fmla="*/ 710440 w 5740887"/>
              <a:gd name="connsiteY219" fmla="*/ 4198736 h 4314911"/>
              <a:gd name="connsiteX220" fmla="*/ 673631 w 5740887"/>
              <a:gd name="connsiteY220" fmla="*/ 4176476 h 4314911"/>
              <a:gd name="connsiteX221" fmla="*/ 659379 w 5740887"/>
              <a:gd name="connsiteY221" fmla="*/ 4165480 h 4314911"/>
              <a:gd name="connsiteX222" fmla="*/ 612617 w 5740887"/>
              <a:gd name="connsiteY222" fmla="*/ 4116031 h 4314911"/>
              <a:gd name="connsiteX223" fmla="*/ 1190369 w 5740887"/>
              <a:gd name="connsiteY223" fmla="*/ 4113084 h 4314911"/>
              <a:gd name="connsiteX224" fmla="*/ 1190146 w 5740887"/>
              <a:gd name="connsiteY224" fmla="*/ 4113309 h 4314911"/>
              <a:gd name="connsiteX225" fmla="*/ 1189933 w 5740887"/>
              <a:gd name="connsiteY225" fmla="*/ 4113287 h 4314911"/>
              <a:gd name="connsiteX226" fmla="*/ 1317426 w 5740887"/>
              <a:gd name="connsiteY226" fmla="*/ 4111517 h 4314911"/>
              <a:gd name="connsiteX227" fmla="*/ 1329330 w 5740887"/>
              <a:gd name="connsiteY227" fmla="*/ 4128764 h 4314911"/>
              <a:gd name="connsiteX228" fmla="*/ 1348467 w 5740887"/>
              <a:gd name="connsiteY228" fmla="*/ 4133165 h 4314911"/>
              <a:gd name="connsiteX229" fmla="*/ 1346741 w 5740887"/>
              <a:gd name="connsiteY229" fmla="*/ 4133599 h 4314911"/>
              <a:gd name="connsiteX230" fmla="*/ 1313062 w 5740887"/>
              <a:gd name="connsiteY230" fmla="*/ 4129720 h 4314911"/>
              <a:gd name="connsiteX231" fmla="*/ 1303904 w 5740887"/>
              <a:gd name="connsiteY231" fmla="*/ 4122065 h 4314911"/>
              <a:gd name="connsiteX232" fmla="*/ 1307545 w 5740887"/>
              <a:gd name="connsiteY232" fmla="*/ 4119663 h 4314911"/>
              <a:gd name="connsiteX233" fmla="*/ 1313055 w 5740887"/>
              <a:gd name="connsiteY233" fmla="*/ 4114888 h 4314911"/>
              <a:gd name="connsiteX234" fmla="*/ 637253 w 5740887"/>
              <a:gd name="connsiteY234" fmla="*/ 4109644 h 4314911"/>
              <a:gd name="connsiteX235" fmla="*/ 649831 w 5740887"/>
              <a:gd name="connsiteY235" fmla="*/ 4111116 h 4314911"/>
              <a:gd name="connsiteX236" fmla="*/ 653878 w 5740887"/>
              <a:gd name="connsiteY236" fmla="*/ 4110506 h 4314911"/>
              <a:gd name="connsiteX237" fmla="*/ 655042 w 5740887"/>
              <a:gd name="connsiteY237" fmla="*/ 4112545 h 4314911"/>
              <a:gd name="connsiteX238" fmla="*/ 660897 w 5740887"/>
              <a:gd name="connsiteY238" fmla="*/ 4122800 h 4314911"/>
              <a:gd name="connsiteX239" fmla="*/ 642448 w 5740887"/>
              <a:gd name="connsiteY239" fmla="*/ 4115109 h 4314911"/>
              <a:gd name="connsiteX240" fmla="*/ 640158 w 5740887"/>
              <a:gd name="connsiteY240" fmla="*/ 4114154 h 4314911"/>
              <a:gd name="connsiteX241" fmla="*/ 626253 w 5740887"/>
              <a:gd name="connsiteY241" fmla="*/ 4108357 h 4314911"/>
              <a:gd name="connsiteX242" fmla="*/ 626475 w 5740887"/>
              <a:gd name="connsiteY242" fmla="*/ 4108383 h 4314911"/>
              <a:gd name="connsiteX243" fmla="*/ 626718 w 5740887"/>
              <a:gd name="connsiteY243" fmla="*/ 4108412 h 4314911"/>
              <a:gd name="connsiteX244" fmla="*/ 626839 w 5740887"/>
              <a:gd name="connsiteY244" fmla="*/ 4108602 h 4314911"/>
              <a:gd name="connsiteX245" fmla="*/ 678051 w 5740887"/>
              <a:gd name="connsiteY245" fmla="*/ 4106863 h 4314911"/>
              <a:gd name="connsiteX246" fmla="*/ 679916 w 5740887"/>
              <a:gd name="connsiteY246" fmla="*/ 4111329 h 4314911"/>
              <a:gd name="connsiteX247" fmla="*/ 682130 w 5740887"/>
              <a:gd name="connsiteY247" fmla="*/ 4116631 h 4314911"/>
              <a:gd name="connsiteX248" fmla="*/ 688983 w 5740887"/>
              <a:gd name="connsiteY248" fmla="*/ 4128908 h 4314911"/>
              <a:gd name="connsiteX249" fmla="*/ 678399 w 5740887"/>
              <a:gd name="connsiteY249" fmla="*/ 4127205 h 4314911"/>
              <a:gd name="connsiteX250" fmla="*/ 672690 w 5740887"/>
              <a:gd name="connsiteY250" fmla="*/ 4126286 h 4314911"/>
              <a:gd name="connsiteX251" fmla="*/ 663018 w 5740887"/>
              <a:gd name="connsiteY251" fmla="*/ 4109128 h 4314911"/>
              <a:gd name="connsiteX252" fmla="*/ 663780 w 5740887"/>
              <a:gd name="connsiteY252" fmla="*/ 4109013 h 4314911"/>
              <a:gd name="connsiteX253" fmla="*/ 443268 w 5740887"/>
              <a:gd name="connsiteY253" fmla="*/ 4105922 h 4314911"/>
              <a:gd name="connsiteX254" fmla="*/ 510282 w 5740887"/>
              <a:gd name="connsiteY254" fmla="*/ 4153566 h 4314911"/>
              <a:gd name="connsiteX255" fmla="*/ 557329 w 5740887"/>
              <a:gd name="connsiteY255" fmla="*/ 4177217 h 4314911"/>
              <a:gd name="connsiteX256" fmla="*/ 583282 w 5740887"/>
              <a:gd name="connsiteY256" fmla="*/ 4194625 h 4314911"/>
              <a:gd name="connsiteX257" fmla="*/ 542155 w 5740887"/>
              <a:gd name="connsiteY257" fmla="*/ 4177283 h 4314911"/>
              <a:gd name="connsiteX258" fmla="*/ 445346 w 5740887"/>
              <a:gd name="connsiteY258" fmla="*/ 4108082 h 4314911"/>
              <a:gd name="connsiteX259" fmla="*/ 701661 w 5740887"/>
              <a:gd name="connsiteY259" fmla="*/ 4103305 h 4314911"/>
              <a:gd name="connsiteX260" fmla="*/ 703019 w 5740887"/>
              <a:gd name="connsiteY260" fmla="*/ 4107788 h 4314911"/>
              <a:gd name="connsiteX261" fmla="*/ 711498 w 5740887"/>
              <a:gd name="connsiteY261" fmla="*/ 4126272 h 4314911"/>
              <a:gd name="connsiteX262" fmla="*/ 714599 w 5740887"/>
              <a:gd name="connsiteY262" fmla="*/ 4133031 h 4314911"/>
              <a:gd name="connsiteX263" fmla="*/ 699959 w 5740887"/>
              <a:gd name="connsiteY263" fmla="*/ 4130675 h 4314911"/>
              <a:gd name="connsiteX264" fmla="*/ 688524 w 5740887"/>
              <a:gd name="connsiteY264" fmla="*/ 4109798 h 4314911"/>
              <a:gd name="connsiteX265" fmla="*/ 686773 w 5740887"/>
              <a:gd name="connsiteY265" fmla="*/ 4105548 h 4314911"/>
              <a:gd name="connsiteX266" fmla="*/ 696700 w 5740887"/>
              <a:gd name="connsiteY266" fmla="*/ 4104052 h 4314911"/>
              <a:gd name="connsiteX267" fmla="*/ 659342 w 5740887"/>
              <a:gd name="connsiteY267" fmla="*/ 4102606 h 4314911"/>
              <a:gd name="connsiteX268" fmla="*/ 659861 w 5740887"/>
              <a:gd name="connsiteY268" fmla="*/ 4102671 h 4314911"/>
              <a:gd name="connsiteX269" fmla="*/ 659416 w 5740887"/>
              <a:gd name="connsiteY269" fmla="*/ 4102738 h 4314911"/>
              <a:gd name="connsiteX270" fmla="*/ 573977 w 5740887"/>
              <a:gd name="connsiteY270" fmla="*/ 4101914 h 4314911"/>
              <a:gd name="connsiteX271" fmla="*/ 575424 w 5740887"/>
              <a:gd name="connsiteY271" fmla="*/ 4102411 h 4314911"/>
              <a:gd name="connsiteX272" fmla="*/ 588029 w 5740887"/>
              <a:gd name="connsiteY272" fmla="*/ 4103885 h 4314911"/>
              <a:gd name="connsiteX273" fmla="*/ 596249 w 5740887"/>
              <a:gd name="connsiteY273" fmla="*/ 4107371 h 4314911"/>
              <a:gd name="connsiteX274" fmla="*/ 607784 w 5740887"/>
              <a:gd name="connsiteY274" fmla="*/ 4124781 h 4314911"/>
              <a:gd name="connsiteX275" fmla="*/ 660988 w 5740887"/>
              <a:gd name="connsiteY275" fmla="*/ 4180284 h 4314911"/>
              <a:gd name="connsiteX276" fmla="*/ 660988 w 5740887"/>
              <a:gd name="connsiteY276" fmla="*/ 4180284 h 4314911"/>
              <a:gd name="connsiteX277" fmla="*/ 661855 w 5740887"/>
              <a:gd name="connsiteY277" fmla="*/ 4180800 h 4314911"/>
              <a:gd name="connsiteX278" fmla="*/ 703457 w 5740887"/>
              <a:gd name="connsiteY278" fmla="*/ 4205551 h 4314911"/>
              <a:gd name="connsiteX279" fmla="*/ 701541 w 5740887"/>
              <a:gd name="connsiteY279" fmla="*/ 4204833 h 4314911"/>
              <a:gd name="connsiteX280" fmla="*/ 662296 w 5740887"/>
              <a:gd name="connsiteY280" fmla="*/ 4184862 h 4314911"/>
              <a:gd name="connsiteX281" fmla="*/ 646797 w 5740887"/>
              <a:gd name="connsiteY281" fmla="*/ 4174840 h 4314911"/>
              <a:gd name="connsiteX282" fmla="*/ 595339 w 5740887"/>
              <a:gd name="connsiteY282" fmla="*/ 4129320 h 4314911"/>
              <a:gd name="connsiteX283" fmla="*/ 1040615 w 5740887"/>
              <a:gd name="connsiteY283" fmla="*/ 4101845 h 4314911"/>
              <a:gd name="connsiteX284" fmla="*/ 1046373 w 5740887"/>
              <a:gd name="connsiteY284" fmla="*/ 4104135 h 4314911"/>
              <a:gd name="connsiteX285" fmla="*/ 1096581 w 5740887"/>
              <a:gd name="connsiteY285" fmla="*/ 4104910 h 4314911"/>
              <a:gd name="connsiteX286" fmla="*/ 1119938 w 5740887"/>
              <a:gd name="connsiteY286" fmla="*/ 4111791 h 4314911"/>
              <a:gd name="connsiteX287" fmla="*/ 1074315 w 5740887"/>
              <a:gd name="connsiteY287" fmla="*/ 4139156 h 4314911"/>
              <a:gd name="connsiteX288" fmla="*/ 1048905 w 5740887"/>
              <a:gd name="connsiteY288" fmla="*/ 4149129 h 4314911"/>
              <a:gd name="connsiteX289" fmla="*/ 1048363 w 5740887"/>
              <a:gd name="connsiteY289" fmla="*/ 4149195 h 4314911"/>
              <a:gd name="connsiteX290" fmla="*/ 1047023 w 5740887"/>
              <a:gd name="connsiteY290" fmla="*/ 4149357 h 4314911"/>
              <a:gd name="connsiteX291" fmla="*/ 1012607 w 5740887"/>
              <a:gd name="connsiteY291" fmla="*/ 4144346 h 4314911"/>
              <a:gd name="connsiteX292" fmla="*/ 991869 w 5740887"/>
              <a:gd name="connsiteY292" fmla="*/ 4141067 h 4314911"/>
              <a:gd name="connsiteX293" fmla="*/ 1001698 w 5740887"/>
              <a:gd name="connsiteY293" fmla="*/ 4133039 h 4314911"/>
              <a:gd name="connsiteX294" fmla="*/ 1014846 w 5740887"/>
              <a:gd name="connsiteY294" fmla="*/ 4117970 h 4314911"/>
              <a:gd name="connsiteX295" fmla="*/ 1020899 w 5740887"/>
              <a:gd name="connsiteY295" fmla="*/ 4112683 h 4314911"/>
              <a:gd name="connsiteX296" fmla="*/ 1026465 w 5740887"/>
              <a:gd name="connsiteY296" fmla="*/ 4104653 h 4314911"/>
              <a:gd name="connsiteX297" fmla="*/ 1028261 w 5740887"/>
              <a:gd name="connsiteY297" fmla="*/ 4102594 h 4314911"/>
              <a:gd name="connsiteX298" fmla="*/ 725252 w 5740887"/>
              <a:gd name="connsiteY298" fmla="*/ 4099749 h 4314911"/>
              <a:gd name="connsiteX299" fmla="*/ 732629 w 5740887"/>
              <a:gd name="connsiteY299" fmla="*/ 4129644 h 4314911"/>
              <a:gd name="connsiteX300" fmla="*/ 735366 w 5740887"/>
              <a:gd name="connsiteY300" fmla="*/ 4136374 h 4314911"/>
              <a:gd name="connsiteX301" fmla="*/ 724328 w 5740887"/>
              <a:gd name="connsiteY301" fmla="*/ 4134597 h 4314911"/>
              <a:gd name="connsiteX302" fmla="*/ 710069 w 5740887"/>
              <a:gd name="connsiteY302" fmla="*/ 4102832 h 4314911"/>
              <a:gd name="connsiteX303" fmla="*/ 709841 w 5740887"/>
              <a:gd name="connsiteY303" fmla="*/ 4102072 h 4314911"/>
              <a:gd name="connsiteX304" fmla="*/ 1212224 w 5740887"/>
              <a:gd name="connsiteY304" fmla="*/ 4099145 h 4314911"/>
              <a:gd name="connsiteX305" fmla="*/ 1213370 w 5740887"/>
              <a:gd name="connsiteY305" fmla="*/ 4099534 h 4314911"/>
              <a:gd name="connsiteX306" fmla="*/ 1243929 w 5740887"/>
              <a:gd name="connsiteY306" fmla="*/ 4118924 h 4314911"/>
              <a:gd name="connsiteX307" fmla="*/ 1244151 w 5740887"/>
              <a:gd name="connsiteY307" fmla="*/ 4118977 h 4314911"/>
              <a:gd name="connsiteX308" fmla="*/ 1240355 w 5740887"/>
              <a:gd name="connsiteY308" fmla="*/ 4122912 h 4314911"/>
              <a:gd name="connsiteX309" fmla="*/ 1236135 w 5740887"/>
              <a:gd name="connsiteY309" fmla="*/ 4123385 h 4314911"/>
              <a:gd name="connsiteX310" fmla="*/ 1207441 w 5740887"/>
              <a:gd name="connsiteY310" fmla="*/ 4115803 h 4314911"/>
              <a:gd name="connsiteX311" fmla="*/ 1205650 w 5740887"/>
              <a:gd name="connsiteY311" fmla="*/ 4115803 h 4314911"/>
              <a:gd name="connsiteX312" fmla="*/ 1206475 w 5740887"/>
              <a:gd name="connsiteY312" fmla="*/ 4114977 h 4314911"/>
              <a:gd name="connsiteX313" fmla="*/ 1206474 w 5740887"/>
              <a:gd name="connsiteY313" fmla="*/ 4114977 h 4314911"/>
              <a:gd name="connsiteX314" fmla="*/ 1206475 w 5740887"/>
              <a:gd name="connsiteY314" fmla="*/ 4114976 h 4314911"/>
              <a:gd name="connsiteX315" fmla="*/ 1193955 w 5740887"/>
              <a:gd name="connsiteY315" fmla="*/ 4113698 h 4314911"/>
              <a:gd name="connsiteX316" fmla="*/ 1196843 w 5740887"/>
              <a:gd name="connsiteY316" fmla="*/ 4110479 h 4314911"/>
              <a:gd name="connsiteX317" fmla="*/ 1197472 w 5740887"/>
              <a:gd name="connsiteY317" fmla="*/ 4109778 h 4314911"/>
              <a:gd name="connsiteX318" fmla="*/ 1199857 w 5740887"/>
              <a:gd name="connsiteY318" fmla="*/ 4108668 h 4314911"/>
              <a:gd name="connsiteX319" fmla="*/ 1339852 w 5740887"/>
              <a:gd name="connsiteY319" fmla="*/ 4099020 h 4314911"/>
              <a:gd name="connsiteX320" fmla="*/ 1350565 w 5740887"/>
              <a:gd name="connsiteY320" fmla="*/ 4119803 h 4314911"/>
              <a:gd name="connsiteX321" fmla="*/ 1368157 w 5740887"/>
              <a:gd name="connsiteY321" fmla="*/ 4124468 h 4314911"/>
              <a:gd name="connsiteX322" fmla="*/ 1363047 w 5740887"/>
              <a:gd name="connsiteY322" fmla="*/ 4125742 h 4314911"/>
              <a:gd name="connsiteX323" fmla="*/ 1334573 w 5740887"/>
              <a:gd name="connsiteY323" fmla="*/ 4121036 h 4314911"/>
              <a:gd name="connsiteX324" fmla="*/ 1325199 w 5740887"/>
              <a:gd name="connsiteY324" fmla="*/ 4109319 h 4314911"/>
              <a:gd name="connsiteX325" fmla="*/ 630365 w 5740887"/>
              <a:gd name="connsiteY325" fmla="*/ 4098951 h 4314911"/>
              <a:gd name="connsiteX326" fmla="*/ 648593 w 5740887"/>
              <a:gd name="connsiteY326" fmla="*/ 4101250 h 4314911"/>
              <a:gd name="connsiteX327" fmla="*/ 649097 w 5740887"/>
              <a:gd name="connsiteY327" fmla="*/ 4102132 h 4314911"/>
              <a:gd name="connsiteX328" fmla="*/ 650231 w 5740887"/>
              <a:gd name="connsiteY328" fmla="*/ 4104119 h 4314911"/>
              <a:gd name="connsiteX329" fmla="*/ 649555 w 5740887"/>
              <a:gd name="connsiteY329" fmla="*/ 4104221 h 4314911"/>
              <a:gd name="connsiteX330" fmla="*/ 632291 w 5740887"/>
              <a:gd name="connsiteY330" fmla="*/ 4101941 h 4314911"/>
              <a:gd name="connsiteX331" fmla="*/ 598357 w 5740887"/>
              <a:gd name="connsiteY331" fmla="*/ 4094278 h 4314911"/>
              <a:gd name="connsiteX332" fmla="*/ 601024 w 5740887"/>
              <a:gd name="connsiteY332" fmla="*/ 4095249 h 4314911"/>
              <a:gd name="connsiteX333" fmla="*/ 619855 w 5740887"/>
              <a:gd name="connsiteY333" fmla="*/ 4097625 h 4314911"/>
              <a:gd name="connsiteX334" fmla="*/ 621713 w 5740887"/>
              <a:gd name="connsiteY334" fmla="*/ 4100544 h 4314911"/>
              <a:gd name="connsiteX335" fmla="*/ 600926 w 5740887"/>
              <a:gd name="connsiteY335" fmla="*/ 4097799 h 4314911"/>
              <a:gd name="connsiteX336" fmla="*/ 600566 w 5740887"/>
              <a:gd name="connsiteY336" fmla="*/ 4097649 h 4314911"/>
              <a:gd name="connsiteX337" fmla="*/ 746905 w 5740887"/>
              <a:gd name="connsiteY337" fmla="*/ 4093513 h 4314911"/>
              <a:gd name="connsiteX338" fmla="*/ 747022 w 5740887"/>
              <a:gd name="connsiteY338" fmla="*/ 4094435 h 4314911"/>
              <a:gd name="connsiteX339" fmla="*/ 754942 w 5740887"/>
              <a:gd name="connsiteY339" fmla="*/ 4139524 h 4314911"/>
              <a:gd name="connsiteX340" fmla="*/ 745043 w 5740887"/>
              <a:gd name="connsiteY340" fmla="*/ 4137931 h 4314911"/>
              <a:gd name="connsiteX341" fmla="*/ 739490 w 5740887"/>
              <a:gd name="connsiteY341" fmla="*/ 4123667 h 4314911"/>
              <a:gd name="connsiteX342" fmla="*/ 733380 w 5740887"/>
              <a:gd name="connsiteY342" fmla="*/ 4098524 h 4314911"/>
              <a:gd name="connsiteX343" fmla="*/ 737664 w 5740887"/>
              <a:gd name="connsiteY343" fmla="*/ 4097879 h 4314911"/>
              <a:gd name="connsiteX344" fmla="*/ 653744 w 5740887"/>
              <a:gd name="connsiteY344" fmla="*/ 4092675 h 4314911"/>
              <a:gd name="connsiteX345" fmla="*/ 673130 w 5740887"/>
              <a:gd name="connsiteY345" fmla="*/ 4095076 h 4314911"/>
              <a:gd name="connsiteX346" fmla="*/ 673223 w 5740887"/>
              <a:gd name="connsiteY346" fmla="*/ 4095299 h 4314911"/>
              <a:gd name="connsiteX347" fmla="*/ 673312 w 5740887"/>
              <a:gd name="connsiteY347" fmla="*/ 4095511 h 4314911"/>
              <a:gd name="connsiteX348" fmla="*/ 664892 w 5740887"/>
              <a:gd name="connsiteY348" fmla="*/ 4096513 h 4314911"/>
              <a:gd name="connsiteX349" fmla="*/ 664888 w 5740887"/>
              <a:gd name="connsiteY349" fmla="*/ 4096512 h 4314911"/>
              <a:gd name="connsiteX350" fmla="*/ 654948 w 5740887"/>
              <a:gd name="connsiteY350" fmla="*/ 4094811 h 4314911"/>
              <a:gd name="connsiteX351" fmla="*/ 1252534 w 5740887"/>
              <a:gd name="connsiteY351" fmla="*/ 4090500 h 4314911"/>
              <a:gd name="connsiteX352" fmla="*/ 1253352 w 5740887"/>
              <a:gd name="connsiteY352" fmla="*/ 4090835 h 4314911"/>
              <a:gd name="connsiteX353" fmla="*/ 1253352 w 5740887"/>
              <a:gd name="connsiteY353" fmla="*/ 4091353 h 4314911"/>
              <a:gd name="connsiteX354" fmla="*/ 1171643 w 5740887"/>
              <a:gd name="connsiteY354" fmla="*/ 4088041 h 4314911"/>
              <a:gd name="connsiteX355" fmla="*/ 1182826 w 5740887"/>
              <a:gd name="connsiteY355" fmla="*/ 4089160 h 4314911"/>
              <a:gd name="connsiteX356" fmla="*/ 1203187 w 5740887"/>
              <a:gd name="connsiteY356" fmla="*/ 4096075 h 4314911"/>
              <a:gd name="connsiteX357" fmla="*/ 1195371 w 5740887"/>
              <a:gd name="connsiteY357" fmla="*/ 4101981 h 4314911"/>
              <a:gd name="connsiteX358" fmla="*/ 1174358 w 5740887"/>
              <a:gd name="connsiteY358" fmla="*/ 4111698 h 4314911"/>
              <a:gd name="connsiteX359" fmla="*/ 1151927 w 5740887"/>
              <a:gd name="connsiteY359" fmla="*/ 4109407 h 4314911"/>
              <a:gd name="connsiteX360" fmla="*/ 1143623 w 5740887"/>
              <a:gd name="connsiteY360" fmla="*/ 4106955 h 4314911"/>
              <a:gd name="connsiteX361" fmla="*/ 1166028 w 5740887"/>
              <a:gd name="connsiteY361" fmla="*/ 4091831 h 4314911"/>
              <a:gd name="connsiteX362" fmla="*/ 679081 w 5740887"/>
              <a:gd name="connsiteY362" fmla="*/ 4086875 h 4314911"/>
              <a:gd name="connsiteX363" fmla="*/ 687617 w 5740887"/>
              <a:gd name="connsiteY363" fmla="*/ 4088212 h 4314911"/>
              <a:gd name="connsiteX364" fmla="*/ 697562 w 5740887"/>
              <a:gd name="connsiteY364" fmla="*/ 4089769 h 4314911"/>
              <a:gd name="connsiteX365" fmla="*/ 697618 w 5740887"/>
              <a:gd name="connsiteY365" fmla="*/ 4089955 h 4314911"/>
              <a:gd name="connsiteX366" fmla="*/ 697821 w 5740887"/>
              <a:gd name="connsiteY366" fmla="*/ 4090624 h 4314911"/>
              <a:gd name="connsiteX367" fmla="*/ 694783 w 5740887"/>
              <a:gd name="connsiteY367" fmla="*/ 4090983 h 4314911"/>
              <a:gd name="connsiteX368" fmla="*/ 679902 w 5740887"/>
              <a:gd name="connsiteY368" fmla="*/ 4088869 h 4314911"/>
              <a:gd name="connsiteX369" fmla="*/ 1159725 w 5740887"/>
              <a:gd name="connsiteY369" fmla="*/ 4086848 h 4314911"/>
              <a:gd name="connsiteX370" fmla="*/ 1161265 w 5740887"/>
              <a:gd name="connsiteY370" fmla="*/ 4087002 h 4314911"/>
              <a:gd name="connsiteX371" fmla="*/ 1133154 w 5740887"/>
              <a:gd name="connsiteY371" fmla="*/ 4103864 h 4314911"/>
              <a:gd name="connsiteX372" fmla="*/ 1104709 w 5740887"/>
              <a:gd name="connsiteY372" fmla="*/ 4095465 h 4314911"/>
              <a:gd name="connsiteX373" fmla="*/ 1149193 w 5740887"/>
              <a:gd name="connsiteY373" fmla="*/ 4088498 h 4314911"/>
              <a:gd name="connsiteX374" fmla="*/ 1359739 w 5740887"/>
              <a:gd name="connsiteY374" fmla="*/ 4086113 h 4314911"/>
              <a:gd name="connsiteX375" fmla="*/ 1360143 w 5740887"/>
              <a:gd name="connsiteY375" fmla="*/ 4092144 h 4314911"/>
              <a:gd name="connsiteX376" fmla="*/ 1360450 w 5740887"/>
              <a:gd name="connsiteY376" fmla="*/ 4096730 h 4314911"/>
              <a:gd name="connsiteX377" fmla="*/ 1370560 w 5740887"/>
              <a:gd name="connsiteY377" fmla="*/ 4111528 h 4314911"/>
              <a:gd name="connsiteX378" fmla="*/ 1385035 w 5740887"/>
              <a:gd name="connsiteY378" fmla="*/ 4115781 h 4314911"/>
              <a:gd name="connsiteX379" fmla="*/ 1379523 w 5740887"/>
              <a:gd name="connsiteY379" fmla="*/ 4117162 h 4314911"/>
              <a:gd name="connsiteX380" fmla="*/ 1355807 w 5740887"/>
              <a:gd name="connsiteY380" fmla="*/ 4112352 h 4314911"/>
              <a:gd name="connsiteX381" fmla="*/ 1346706 w 5740887"/>
              <a:gd name="connsiteY381" fmla="*/ 4095534 h 4314911"/>
              <a:gd name="connsiteX382" fmla="*/ 621803 w 5740887"/>
              <a:gd name="connsiteY382" fmla="*/ 4085658 h 4314911"/>
              <a:gd name="connsiteX383" fmla="*/ 635209 w 5740887"/>
              <a:gd name="connsiteY383" fmla="*/ 4090379 h 4314911"/>
              <a:gd name="connsiteX384" fmla="*/ 642483 w 5740887"/>
              <a:gd name="connsiteY384" fmla="*/ 4091280 h 4314911"/>
              <a:gd name="connsiteX385" fmla="*/ 642933 w 5740887"/>
              <a:gd name="connsiteY385" fmla="*/ 4091336 h 4314911"/>
              <a:gd name="connsiteX386" fmla="*/ 643831 w 5740887"/>
              <a:gd name="connsiteY386" fmla="*/ 4092908 h 4314911"/>
              <a:gd name="connsiteX387" fmla="*/ 624323 w 5740887"/>
              <a:gd name="connsiteY387" fmla="*/ 4089569 h 4314911"/>
              <a:gd name="connsiteX388" fmla="*/ 525923 w 5740887"/>
              <a:gd name="connsiteY388" fmla="*/ 4085432 h 4314911"/>
              <a:gd name="connsiteX389" fmla="*/ 544451 w 5740887"/>
              <a:gd name="connsiteY389" fmla="*/ 4091787 h 4314911"/>
              <a:gd name="connsiteX390" fmla="*/ 559060 w 5740887"/>
              <a:gd name="connsiteY390" fmla="*/ 4097408 h 4314911"/>
              <a:gd name="connsiteX391" fmla="*/ 580825 w 5740887"/>
              <a:gd name="connsiteY391" fmla="*/ 4125098 h 4314911"/>
              <a:gd name="connsiteX392" fmla="*/ 590526 w 5740887"/>
              <a:gd name="connsiteY392" fmla="*/ 4137441 h 4314911"/>
              <a:gd name="connsiteX393" fmla="*/ 648772 w 5740887"/>
              <a:gd name="connsiteY393" fmla="*/ 4188461 h 4314911"/>
              <a:gd name="connsiteX394" fmla="*/ 683711 w 5740887"/>
              <a:gd name="connsiteY394" fmla="*/ 4206038 h 4314911"/>
              <a:gd name="connsiteX395" fmla="*/ 687741 w 5740887"/>
              <a:gd name="connsiteY395" fmla="*/ 4208065 h 4314911"/>
              <a:gd name="connsiteX396" fmla="*/ 676634 w 5740887"/>
              <a:gd name="connsiteY396" fmla="*/ 4205612 h 4314911"/>
              <a:gd name="connsiteX397" fmla="*/ 527804 w 5740887"/>
              <a:gd name="connsiteY397" fmla="*/ 4088082 h 4314911"/>
              <a:gd name="connsiteX398" fmla="*/ 1233115 w 5740887"/>
              <a:gd name="connsiteY398" fmla="*/ 4084051 h 4314911"/>
              <a:gd name="connsiteX399" fmla="*/ 1255230 w 5740887"/>
              <a:gd name="connsiteY399" fmla="*/ 4107492 h 4314911"/>
              <a:gd name="connsiteX400" fmla="*/ 1252781 w 5740887"/>
              <a:gd name="connsiteY400" fmla="*/ 4110030 h 4314911"/>
              <a:gd name="connsiteX401" fmla="*/ 1248048 w 5740887"/>
              <a:gd name="connsiteY401" fmla="*/ 4108822 h 4314911"/>
              <a:gd name="connsiteX402" fmla="*/ 1228111 w 5740887"/>
              <a:gd name="connsiteY402" fmla="*/ 4096130 h 4314911"/>
              <a:gd name="connsiteX403" fmla="*/ 1221558 w 5740887"/>
              <a:gd name="connsiteY403" fmla="*/ 4091958 h 4314911"/>
              <a:gd name="connsiteX404" fmla="*/ 1222811 w 5740887"/>
              <a:gd name="connsiteY404" fmla="*/ 4090993 h 4314911"/>
              <a:gd name="connsiteX405" fmla="*/ 1224004 w 5740887"/>
              <a:gd name="connsiteY405" fmla="*/ 4090075 h 4314911"/>
              <a:gd name="connsiteX406" fmla="*/ 1226436 w 5740887"/>
              <a:gd name="connsiteY406" fmla="*/ 4087090 h 4314911"/>
              <a:gd name="connsiteX407" fmla="*/ 1228627 w 5740887"/>
              <a:gd name="connsiteY407" fmla="*/ 4086314 h 4314911"/>
              <a:gd name="connsiteX408" fmla="*/ 1232329 w 5740887"/>
              <a:gd name="connsiteY408" fmla="*/ 4085004 h 4314911"/>
              <a:gd name="connsiteX409" fmla="*/ 1232603 w 5740887"/>
              <a:gd name="connsiteY409" fmla="*/ 4084671 h 4314911"/>
              <a:gd name="connsiteX410" fmla="*/ 769204 w 5740887"/>
              <a:gd name="connsiteY410" fmla="*/ 4083572 h 4314911"/>
              <a:gd name="connsiteX411" fmla="*/ 770684 w 5740887"/>
              <a:gd name="connsiteY411" fmla="*/ 4117886 h 4314911"/>
              <a:gd name="connsiteX412" fmla="*/ 772957 w 5740887"/>
              <a:gd name="connsiteY412" fmla="*/ 4142424 h 4314911"/>
              <a:gd name="connsiteX413" fmla="*/ 765478 w 5740887"/>
              <a:gd name="connsiteY413" fmla="*/ 4141220 h 4314911"/>
              <a:gd name="connsiteX414" fmla="*/ 763516 w 5740887"/>
              <a:gd name="connsiteY414" fmla="*/ 4140904 h 4314911"/>
              <a:gd name="connsiteX415" fmla="*/ 754716 w 5740887"/>
              <a:gd name="connsiteY415" fmla="*/ 4091381 h 4314911"/>
              <a:gd name="connsiteX416" fmla="*/ 754655 w 5740887"/>
              <a:gd name="connsiteY416" fmla="*/ 4091031 h 4314911"/>
              <a:gd name="connsiteX417" fmla="*/ 754514 w 5740887"/>
              <a:gd name="connsiteY417" fmla="*/ 4089917 h 4314911"/>
              <a:gd name="connsiteX418" fmla="*/ 759768 w 5740887"/>
              <a:gd name="connsiteY418" fmla="*/ 4087435 h 4314911"/>
              <a:gd name="connsiteX419" fmla="*/ 647159 w 5740887"/>
              <a:gd name="connsiteY419" fmla="*/ 4080993 h 4314911"/>
              <a:gd name="connsiteX420" fmla="*/ 650584 w 5740887"/>
              <a:gd name="connsiteY420" fmla="*/ 4082412 h 4314911"/>
              <a:gd name="connsiteX421" fmla="*/ 650588 w 5740887"/>
              <a:gd name="connsiteY421" fmla="*/ 4082414 h 4314911"/>
              <a:gd name="connsiteX422" fmla="*/ 650588 w 5740887"/>
              <a:gd name="connsiteY422" fmla="*/ 4082414 h 4314911"/>
              <a:gd name="connsiteX423" fmla="*/ 650589 w 5740887"/>
              <a:gd name="connsiteY423" fmla="*/ 4082414 h 4314911"/>
              <a:gd name="connsiteX424" fmla="*/ 669050 w 5740887"/>
              <a:gd name="connsiteY424" fmla="*/ 4085305 h 4314911"/>
              <a:gd name="connsiteX425" fmla="*/ 669882 w 5740887"/>
              <a:gd name="connsiteY425" fmla="*/ 4087297 h 4314911"/>
              <a:gd name="connsiteX426" fmla="*/ 669948 w 5740887"/>
              <a:gd name="connsiteY426" fmla="*/ 4087454 h 4314911"/>
              <a:gd name="connsiteX427" fmla="*/ 649133 w 5740887"/>
              <a:gd name="connsiteY427" fmla="*/ 4084497 h 4314911"/>
              <a:gd name="connsiteX428" fmla="*/ 557962 w 5740887"/>
              <a:gd name="connsiteY428" fmla="*/ 4079570 h 4314911"/>
              <a:gd name="connsiteX429" fmla="*/ 584146 w 5740887"/>
              <a:gd name="connsiteY429" fmla="*/ 4089104 h 4314911"/>
              <a:gd name="connsiteX430" fmla="*/ 584435 w 5740887"/>
              <a:gd name="connsiteY430" fmla="*/ 4089539 h 4314911"/>
              <a:gd name="connsiteX431" fmla="*/ 585702 w 5740887"/>
              <a:gd name="connsiteY431" fmla="*/ 4091452 h 4314911"/>
              <a:gd name="connsiteX432" fmla="*/ 573270 w 5740887"/>
              <a:gd name="connsiteY432" fmla="*/ 4086269 h 4314911"/>
              <a:gd name="connsiteX433" fmla="*/ 559174 w 5740887"/>
              <a:gd name="connsiteY433" fmla="*/ 4080393 h 4314911"/>
              <a:gd name="connsiteX434" fmla="*/ 675386 w 5740887"/>
              <a:gd name="connsiteY434" fmla="*/ 4077907 h 4314911"/>
              <a:gd name="connsiteX435" fmla="*/ 695017 w 5740887"/>
              <a:gd name="connsiteY435" fmla="*/ 4081366 h 4314911"/>
              <a:gd name="connsiteX436" fmla="*/ 695343 w 5740887"/>
              <a:gd name="connsiteY436" fmla="*/ 4082442 h 4314911"/>
              <a:gd name="connsiteX437" fmla="*/ 682567 w 5740887"/>
              <a:gd name="connsiteY437" fmla="*/ 4082618 h 4314911"/>
              <a:gd name="connsiteX438" fmla="*/ 682566 w 5740887"/>
              <a:gd name="connsiteY438" fmla="*/ 4082617 h 4314911"/>
              <a:gd name="connsiteX439" fmla="*/ 676556 w 5740887"/>
              <a:gd name="connsiteY439" fmla="*/ 4080746 h 4314911"/>
              <a:gd name="connsiteX440" fmla="*/ 1245906 w 5740887"/>
              <a:gd name="connsiteY440" fmla="*/ 4076813 h 4314911"/>
              <a:gd name="connsiteX441" fmla="*/ 1245906 w 5740887"/>
              <a:gd name="connsiteY441" fmla="*/ 4078437 h 4314911"/>
              <a:gd name="connsiteX442" fmla="*/ 1247698 w 5740887"/>
              <a:gd name="connsiteY442" fmla="*/ 4079450 h 4314911"/>
              <a:gd name="connsiteX443" fmla="*/ 1247835 w 5740887"/>
              <a:gd name="connsiteY443" fmla="*/ 4079723 h 4314911"/>
              <a:gd name="connsiteX444" fmla="*/ 1247835 w 5740887"/>
              <a:gd name="connsiteY444" fmla="*/ 4082436 h 4314911"/>
              <a:gd name="connsiteX445" fmla="*/ 1249633 w 5740887"/>
              <a:gd name="connsiteY445" fmla="*/ 4083296 h 4314911"/>
              <a:gd name="connsiteX446" fmla="*/ 1249766 w 5740887"/>
              <a:gd name="connsiteY446" fmla="*/ 4083560 h 4314911"/>
              <a:gd name="connsiteX447" fmla="*/ 1249766 w 5740887"/>
              <a:gd name="connsiteY447" fmla="*/ 4086295 h 4314911"/>
              <a:gd name="connsiteX448" fmla="*/ 1251552 w 5740887"/>
              <a:gd name="connsiteY448" fmla="*/ 4087107 h 4314911"/>
              <a:gd name="connsiteX449" fmla="*/ 1251698 w 5740887"/>
              <a:gd name="connsiteY449" fmla="*/ 4087398 h 4314911"/>
              <a:gd name="connsiteX450" fmla="*/ 1251698 w 5740887"/>
              <a:gd name="connsiteY450" fmla="*/ 4089628 h 4314911"/>
              <a:gd name="connsiteX451" fmla="*/ 1241202 w 5740887"/>
              <a:gd name="connsiteY451" fmla="*/ 4078677 h 4314911"/>
              <a:gd name="connsiteX452" fmla="*/ 1245077 w 5740887"/>
              <a:gd name="connsiteY452" fmla="*/ 4078161 h 4314911"/>
              <a:gd name="connsiteX453" fmla="*/ 1245083 w 5740887"/>
              <a:gd name="connsiteY453" fmla="*/ 4078160 h 4314911"/>
              <a:gd name="connsiteX454" fmla="*/ 934105 w 5740887"/>
              <a:gd name="connsiteY454" fmla="*/ 4076745 h 4314911"/>
              <a:gd name="connsiteX455" fmla="*/ 947824 w 5740887"/>
              <a:gd name="connsiteY455" fmla="*/ 4078087 h 4314911"/>
              <a:gd name="connsiteX456" fmla="*/ 944612 w 5740887"/>
              <a:gd name="connsiteY456" fmla="*/ 4081905 h 4314911"/>
              <a:gd name="connsiteX457" fmla="*/ 911133 w 5740887"/>
              <a:gd name="connsiteY457" fmla="*/ 4119522 h 4314911"/>
              <a:gd name="connsiteX458" fmla="*/ 894683 w 5740887"/>
              <a:gd name="connsiteY458" fmla="*/ 4133664 h 4314911"/>
              <a:gd name="connsiteX459" fmla="*/ 883271 w 5740887"/>
              <a:gd name="connsiteY459" fmla="*/ 4132626 h 4314911"/>
              <a:gd name="connsiteX460" fmla="*/ 880374 w 5740887"/>
              <a:gd name="connsiteY460" fmla="*/ 4131798 h 4314911"/>
              <a:gd name="connsiteX461" fmla="*/ 878996 w 5740887"/>
              <a:gd name="connsiteY461" fmla="*/ 4131660 h 4314911"/>
              <a:gd name="connsiteX462" fmla="*/ 878290 w 5740887"/>
              <a:gd name="connsiteY462" fmla="*/ 4131735 h 4314911"/>
              <a:gd name="connsiteX463" fmla="*/ 929318 w 5740887"/>
              <a:gd name="connsiteY463" fmla="*/ 4084011 h 4314911"/>
              <a:gd name="connsiteX464" fmla="*/ 727867 w 5740887"/>
              <a:gd name="connsiteY464" fmla="*/ 4075836 h 4314911"/>
              <a:gd name="connsiteX465" fmla="*/ 737059 w 5740887"/>
              <a:gd name="connsiteY465" fmla="*/ 4078327 h 4314911"/>
              <a:gd name="connsiteX466" fmla="*/ 733424 w 5740887"/>
              <a:gd name="connsiteY466" fmla="*/ 4078163 h 4314911"/>
              <a:gd name="connsiteX467" fmla="*/ 730917 w 5740887"/>
              <a:gd name="connsiteY467" fmla="*/ 4078050 h 4314911"/>
              <a:gd name="connsiteX468" fmla="*/ 728378 w 5740887"/>
              <a:gd name="connsiteY468" fmla="*/ 4077935 h 4314911"/>
              <a:gd name="connsiteX469" fmla="*/ 792461 w 5740887"/>
              <a:gd name="connsiteY469" fmla="*/ 4074049 h 4314911"/>
              <a:gd name="connsiteX470" fmla="*/ 791159 w 5740887"/>
              <a:gd name="connsiteY470" fmla="*/ 4098004 h 4314911"/>
              <a:gd name="connsiteX471" fmla="*/ 789101 w 5740887"/>
              <a:gd name="connsiteY471" fmla="*/ 4135195 h 4314911"/>
              <a:gd name="connsiteX472" fmla="*/ 789073 w 5740887"/>
              <a:gd name="connsiteY472" fmla="*/ 4141127 h 4314911"/>
              <a:gd name="connsiteX473" fmla="*/ 783437 w 5740887"/>
              <a:gd name="connsiteY473" fmla="*/ 4141720 h 4314911"/>
              <a:gd name="connsiteX474" fmla="*/ 781472 w 5740887"/>
              <a:gd name="connsiteY474" fmla="*/ 4141927 h 4314911"/>
              <a:gd name="connsiteX475" fmla="*/ 778442 w 5740887"/>
              <a:gd name="connsiteY475" fmla="*/ 4114717 h 4314911"/>
              <a:gd name="connsiteX476" fmla="*/ 776947 w 5740887"/>
              <a:gd name="connsiteY476" fmla="*/ 4080401 h 4314911"/>
              <a:gd name="connsiteX477" fmla="*/ 916625 w 5740887"/>
              <a:gd name="connsiteY477" fmla="*/ 4073698 h 4314911"/>
              <a:gd name="connsiteX478" fmla="*/ 922862 w 5740887"/>
              <a:gd name="connsiteY478" fmla="*/ 4075645 h 4314911"/>
              <a:gd name="connsiteX479" fmla="*/ 925116 w 5740887"/>
              <a:gd name="connsiteY479" fmla="*/ 4075865 h 4314911"/>
              <a:gd name="connsiteX480" fmla="*/ 878131 w 5740887"/>
              <a:gd name="connsiteY480" fmla="*/ 4127839 h 4314911"/>
              <a:gd name="connsiteX481" fmla="*/ 872797 w 5740887"/>
              <a:gd name="connsiteY481" fmla="*/ 4132313 h 4314911"/>
              <a:gd name="connsiteX482" fmla="*/ 872596 w 5740887"/>
              <a:gd name="connsiteY482" fmla="*/ 4132334 h 4314911"/>
              <a:gd name="connsiteX483" fmla="*/ 872307 w 5740887"/>
              <a:gd name="connsiteY483" fmla="*/ 4132364 h 4314911"/>
              <a:gd name="connsiteX484" fmla="*/ 912009 w 5740887"/>
              <a:gd name="connsiteY484" fmla="*/ 4080785 h 4314911"/>
              <a:gd name="connsiteX485" fmla="*/ 914923 w 5740887"/>
              <a:gd name="connsiteY485" fmla="*/ 4075951 h 4314911"/>
              <a:gd name="connsiteX486" fmla="*/ 583970 w 5740887"/>
              <a:gd name="connsiteY486" fmla="*/ 4072332 h 4314911"/>
              <a:gd name="connsiteX487" fmla="*/ 609482 w 5740887"/>
              <a:gd name="connsiteY487" fmla="*/ 4081318 h 4314911"/>
              <a:gd name="connsiteX488" fmla="*/ 612007 w 5740887"/>
              <a:gd name="connsiteY488" fmla="*/ 4085287 h 4314911"/>
              <a:gd name="connsiteX489" fmla="*/ 613559 w 5740887"/>
              <a:gd name="connsiteY489" fmla="*/ 4087727 h 4314911"/>
              <a:gd name="connsiteX490" fmla="*/ 594823 w 5740887"/>
              <a:gd name="connsiteY490" fmla="*/ 4084520 h 4314911"/>
              <a:gd name="connsiteX491" fmla="*/ 591145 w 5740887"/>
              <a:gd name="connsiteY491" fmla="*/ 4083278 h 4314911"/>
              <a:gd name="connsiteX492" fmla="*/ 814472 w 5740887"/>
              <a:gd name="connsiteY492" fmla="*/ 4071578 h 4314911"/>
              <a:gd name="connsiteX493" fmla="*/ 814406 w 5740887"/>
              <a:gd name="connsiteY493" fmla="*/ 4072087 h 4314911"/>
              <a:gd name="connsiteX494" fmla="*/ 806327 w 5740887"/>
              <a:gd name="connsiteY494" fmla="*/ 4120758 h 4314911"/>
              <a:gd name="connsiteX495" fmla="*/ 803113 w 5740887"/>
              <a:gd name="connsiteY495" fmla="*/ 4139649 h 4314911"/>
              <a:gd name="connsiteX496" fmla="*/ 796051 w 5740887"/>
              <a:gd name="connsiteY496" fmla="*/ 4140392 h 4314911"/>
              <a:gd name="connsiteX497" fmla="*/ 796065 w 5740887"/>
              <a:gd name="connsiteY497" fmla="*/ 4139376 h 4314911"/>
              <a:gd name="connsiteX498" fmla="*/ 798056 w 5740887"/>
              <a:gd name="connsiteY498" fmla="*/ 4098015 h 4314911"/>
              <a:gd name="connsiteX499" fmla="*/ 799420 w 5740887"/>
              <a:gd name="connsiteY499" fmla="*/ 4073315 h 4314911"/>
              <a:gd name="connsiteX500" fmla="*/ 1381667 w 5740887"/>
              <a:gd name="connsiteY500" fmla="*/ 4070023 h 4314911"/>
              <a:gd name="connsiteX501" fmla="*/ 1380769 w 5740887"/>
              <a:gd name="connsiteY501" fmla="*/ 4085093 h 4314911"/>
              <a:gd name="connsiteX502" fmla="*/ 1390552 w 5740887"/>
              <a:gd name="connsiteY502" fmla="*/ 4103394 h 4314911"/>
              <a:gd name="connsiteX503" fmla="*/ 1402286 w 5740887"/>
              <a:gd name="connsiteY503" fmla="*/ 4107077 h 4314911"/>
              <a:gd name="connsiteX504" fmla="*/ 1395568 w 5740887"/>
              <a:gd name="connsiteY504" fmla="*/ 4108801 h 4314911"/>
              <a:gd name="connsiteX505" fmla="*/ 1376488 w 5740887"/>
              <a:gd name="connsiteY505" fmla="*/ 4104216 h 4314911"/>
              <a:gd name="connsiteX506" fmla="*/ 1368492 w 5740887"/>
              <a:gd name="connsiteY506" fmla="*/ 4081744 h 4314911"/>
              <a:gd name="connsiteX507" fmla="*/ 835915 w 5740887"/>
              <a:gd name="connsiteY507" fmla="*/ 4069104 h 4314911"/>
              <a:gd name="connsiteX508" fmla="*/ 830293 w 5740887"/>
              <a:gd name="connsiteY508" fmla="*/ 4092374 h 4314911"/>
              <a:gd name="connsiteX509" fmla="*/ 816808 w 5740887"/>
              <a:gd name="connsiteY509" fmla="*/ 4138130 h 4314911"/>
              <a:gd name="connsiteX510" fmla="*/ 816786 w 5740887"/>
              <a:gd name="connsiteY510" fmla="*/ 4138209 h 4314911"/>
              <a:gd name="connsiteX511" fmla="*/ 811326 w 5740887"/>
              <a:gd name="connsiteY511" fmla="*/ 4138784 h 4314911"/>
              <a:gd name="connsiteX512" fmla="*/ 813777 w 5740887"/>
              <a:gd name="connsiteY512" fmla="*/ 4122697 h 4314911"/>
              <a:gd name="connsiteX513" fmla="*/ 821951 w 5740887"/>
              <a:gd name="connsiteY513" fmla="*/ 4073786 h 4314911"/>
              <a:gd name="connsiteX514" fmla="*/ 822353 w 5740887"/>
              <a:gd name="connsiteY514" fmla="*/ 4070669 h 4314911"/>
              <a:gd name="connsiteX515" fmla="*/ 901831 w 5740887"/>
              <a:gd name="connsiteY515" fmla="*/ 4069080 h 4314911"/>
              <a:gd name="connsiteX516" fmla="*/ 908797 w 5740887"/>
              <a:gd name="connsiteY516" fmla="*/ 4071254 h 4314911"/>
              <a:gd name="connsiteX517" fmla="*/ 905343 w 5740887"/>
              <a:gd name="connsiteY517" fmla="*/ 4076977 h 4314911"/>
              <a:gd name="connsiteX518" fmla="*/ 862641 w 5740887"/>
              <a:gd name="connsiteY518" fmla="*/ 4132375 h 4314911"/>
              <a:gd name="connsiteX519" fmla="*/ 861525 w 5740887"/>
              <a:gd name="connsiteY519" fmla="*/ 4133499 h 4314911"/>
              <a:gd name="connsiteX520" fmla="*/ 860223 w 5740887"/>
              <a:gd name="connsiteY520" fmla="*/ 4133636 h 4314911"/>
              <a:gd name="connsiteX521" fmla="*/ 858953 w 5740887"/>
              <a:gd name="connsiteY521" fmla="*/ 4133770 h 4314911"/>
              <a:gd name="connsiteX522" fmla="*/ 885771 w 5740887"/>
              <a:gd name="connsiteY522" fmla="*/ 4096918 h 4314911"/>
              <a:gd name="connsiteX523" fmla="*/ 892076 w 5740887"/>
              <a:gd name="connsiteY523" fmla="*/ 4083718 h 4314911"/>
              <a:gd name="connsiteX524" fmla="*/ 901223 w 5740887"/>
              <a:gd name="connsiteY524" fmla="*/ 4070477 h 4314911"/>
              <a:gd name="connsiteX525" fmla="*/ 699534 w 5740887"/>
              <a:gd name="connsiteY525" fmla="*/ 4067711 h 4314911"/>
              <a:gd name="connsiteX526" fmla="*/ 701181 w 5740887"/>
              <a:gd name="connsiteY526" fmla="*/ 4068604 h 4314911"/>
              <a:gd name="connsiteX527" fmla="*/ 718741 w 5740887"/>
              <a:gd name="connsiteY527" fmla="*/ 4073362 h 4314911"/>
              <a:gd name="connsiteX528" fmla="*/ 719522 w 5740887"/>
              <a:gd name="connsiteY528" fmla="*/ 4076528 h 4314911"/>
              <a:gd name="connsiteX529" fmla="*/ 719774 w 5740887"/>
              <a:gd name="connsiteY529" fmla="*/ 4077547 h 4314911"/>
              <a:gd name="connsiteX530" fmla="*/ 705110 w 5740887"/>
              <a:gd name="connsiteY530" fmla="*/ 4076886 h 4314911"/>
              <a:gd name="connsiteX531" fmla="*/ 702785 w 5740887"/>
              <a:gd name="connsiteY531" fmla="*/ 4076782 h 4314911"/>
              <a:gd name="connsiteX532" fmla="*/ 702248 w 5740887"/>
              <a:gd name="connsiteY532" fmla="*/ 4076757 h 4314911"/>
              <a:gd name="connsiteX533" fmla="*/ 725738 w 5740887"/>
              <a:gd name="connsiteY533" fmla="*/ 4067071 h 4314911"/>
              <a:gd name="connsiteX534" fmla="*/ 732512 w 5740887"/>
              <a:gd name="connsiteY534" fmla="*/ 4069932 h 4314911"/>
              <a:gd name="connsiteX535" fmla="*/ 725995 w 5740887"/>
              <a:gd name="connsiteY535" fmla="*/ 4068128 h 4314911"/>
              <a:gd name="connsiteX536" fmla="*/ 856865 w 5740887"/>
              <a:gd name="connsiteY536" fmla="*/ 4066687 h 4314911"/>
              <a:gd name="connsiteX537" fmla="*/ 840410 w 5740887"/>
              <a:gd name="connsiteY537" fmla="*/ 4111549 h 4314911"/>
              <a:gd name="connsiteX538" fmla="*/ 829244 w 5740887"/>
              <a:gd name="connsiteY538" fmla="*/ 4136898 h 4314911"/>
              <a:gd name="connsiteX539" fmla="*/ 824162 w 5740887"/>
              <a:gd name="connsiteY539" fmla="*/ 4137433 h 4314911"/>
              <a:gd name="connsiteX540" fmla="*/ 837071 w 5740887"/>
              <a:gd name="connsiteY540" fmla="*/ 4094295 h 4314911"/>
              <a:gd name="connsiteX541" fmla="*/ 843440 w 5740887"/>
              <a:gd name="connsiteY541" fmla="*/ 4068236 h 4314911"/>
              <a:gd name="connsiteX542" fmla="*/ 608520 w 5740887"/>
              <a:gd name="connsiteY542" fmla="*/ 4064988 h 4314911"/>
              <a:gd name="connsiteX543" fmla="*/ 635782 w 5740887"/>
              <a:gd name="connsiteY543" fmla="*/ 4076281 h 4314911"/>
              <a:gd name="connsiteX544" fmla="*/ 637222 w 5740887"/>
              <a:gd name="connsiteY544" fmla="*/ 4079577 h 4314911"/>
              <a:gd name="connsiteX545" fmla="*/ 638725 w 5740887"/>
              <a:gd name="connsiteY545" fmla="*/ 4083018 h 4314911"/>
              <a:gd name="connsiteX546" fmla="*/ 635910 w 5740887"/>
              <a:gd name="connsiteY546" fmla="*/ 4082617 h 4314911"/>
              <a:gd name="connsiteX547" fmla="*/ 623303 w 5740887"/>
              <a:gd name="connsiteY547" fmla="*/ 4079357 h 4314911"/>
              <a:gd name="connsiteX548" fmla="*/ 615827 w 5740887"/>
              <a:gd name="connsiteY548" fmla="*/ 4076379 h 4314911"/>
              <a:gd name="connsiteX549" fmla="*/ 608601 w 5740887"/>
              <a:gd name="connsiteY549" fmla="*/ 4065160 h 4314911"/>
              <a:gd name="connsiteX550" fmla="*/ 477604 w 5740887"/>
              <a:gd name="connsiteY550" fmla="*/ 4064821 h 4314911"/>
              <a:gd name="connsiteX551" fmla="*/ 483465 w 5740887"/>
              <a:gd name="connsiteY551" fmla="*/ 4068321 h 4314911"/>
              <a:gd name="connsiteX552" fmla="*/ 491885 w 5740887"/>
              <a:gd name="connsiteY552" fmla="*/ 4071561 h 4314911"/>
              <a:gd name="connsiteX553" fmla="*/ 501634 w 5740887"/>
              <a:gd name="connsiteY553" fmla="*/ 4077101 h 4314911"/>
              <a:gd name="connsiteX554" fmla="*/ 506242 w 5740887"/>
              <a:gd name="connsiteY554" fmla="*/ 4078681 h 4314911"/>
              <a:gd name="connsiteX555" fmla="*/ 511834 w 5740887"/>
              <a:gd name="connsiteY555" fmla="*/ 4080600 h 4314911"/>
              <a:gd name="connsiteX556" fmla="*/ 520770 w 5740887"/>
              <a:gd name="connsiteY556" fmla="*/ 4093190 h 4314911"/>
              <a:gd name="connsiteX557" fmla="*/ 579225 w 5740887"/>
              <a:gd name="connsiteY557" fmla="*/ 4153780 h 4314911"/>
              <a:gd name="connsiteX558" fmla="*/ 609018 w 5740887"/>
              <a:gd name="connsiteY558" fmla="*/ 4175215 h 4314911"/>
              <a:gd name="connsiteX559" fmla="*/ 633671 w 5740887"/>
              <a:gd name="connsiteY559" fmla="*/ 4192952 h 4314911"/>
              <a:gd name="connsiteX560" fmla="*/ 584239 w 5740887"/>
              <a:gd name="connsiteY560" fmla="*/ 4167303 h 4314911"/>
              <a:gd name="connsiteX561" fmla="*/ 504965 w 5740887"/>
              <a:gd name="connsiteY561" fmla="*/ 4098750 h 4314911"/>
              <a:gd name="connsiteX562" fmla="*/ 876009 w 5740887"/>
              <a:gd name="connsiteY562" fmla="*/ 4064478 h 4314911"/>
              <a:gd name="connsiteX563" fmla="*/ 871750 w 5740887"/>
              <a:gd name="connsiteY563" fmla="*/ 4075800 h 4314911"/>
              <a:gd name="connsiteX564" fmla="*/ 838993 w 5740887"/>
              <a:gd name="connsiteY564" fmla="*/ 4135871 h 4314911"/>
              <a:gd name="connsiteX565" fmla="*/ 837997 w 5740887"/>
              <a:gd name="connsiteY565" fmla="*/ 4135976 h 4314911"/>
              <a:gd name="connsiteX566" fmla="*/ 837139 w 5740887"/>
              <a:gd name="connsiteY566" fmla="*/ 4136067 h 4314911"/>
              <a:gd name="connsiteX567" fmla="*/ 844367 w 5740887"/>
              <a:gd name="connsiteY567" fmla="*/ 4119670 h 4314911"/>
              <a:gd name="connsiteX568" fmla="*/ 847025 w 5740887"/>
              <a:gd name="connsiteY568" fmla="*/ 4113640 h 4314911"/>
              <a:gd name="connsiteX569" fmla="*/ 864594 w 5740887"/>
              <a:gd name="connsiteY569" fmla="*/ 4065795 h 4314911"/>
              <a:gd name="connsiteX570" fmla="*/ 639517 w 5740887"/>
              <a:gd name="connsiteY570" fmla="*/ 4063664 h 4314911"/>
              <a:gd name="connsiteX571" fmla="*/ 664451 w 5740887"/>
              <a:gd name="connsiteY571" fmla="*/ 4074289 h 4314911"/>
              <a:gd name="connsiteX572" fmla="*/ 665347 w 5740887"/>
              <a:gd name="connsiteY572" fmla="*/ 4076435 h 4314911"/>
              <a:gd name="connsiteX573" fmla="*/ 665741 w 5740887"/>
              <a:gd name="connsiteY573" fmla="*/ 4077378 h 4314911"/>
              <a:gd name="connsiteX574" fmla="*/ 642298 w 5740887"/>
              <a:gd name="connsiteY574" fmla="*/ 4070077 h 4314911"/>
              <a:gd name="connsiteX575" fmla="*/ 884099 w 5740887"/>
              <a:gd name="connsiteY575" fmla="*/ 4063545 h 4314911"/>
              <a:gd name="connsiteX576" fmla="*/ 894789 w 5740887"/>
              <a:gd name="connsiteY576" fmla="*/ 4066881 h 4314911"/>
              <a:gd name="connsiteX577" fmla="*/ 847871 w 5740887"/>
              <a:gd name="connsiteY577" fmla="*/ 4134937 h 4314911"/>
              <a:gd name="connsiteX578" fmla="*/ 847093 w 5740887"/>
              <a:gd name="connsiteY578" fmla="*/ 4135019 h 4314911"/>
              <a:gd name="connsiteX579" fmla="*/ 883902 w 5740887"/>
              <a:gd name="connsiteY579" fmla="*/ 4063567 h 4314911"/>
              <a:gd name="connsiteX580" fmla="*/ 706281 w 5740887"/>
              <a:gd name="connsiteY580" fmla="*/ 4062673 h 4314911"/>
              <a:gd name="connsiteX581" fmla="*/ 716455 w 5740887"/>
              <a:gd name="connsiteY581" fmla="*/ 4063870 h 4314911"/>
              <a:gd name="connsiteX582" fmla="*/ 716682 w 5740887"/>
              <a:gd name="connsiteY582" fmla="*/ 4065016 h 4314911"/>
              <a:gd name="connsiteX583" fmla="*/ 716745 w 5740887"/>
              <a:gd name="connsiteY583" fmla="*/ 4065275 h 4314911"/>
              <a:gd name="connsiteX584" fmla="*/ 716823 w 5740887"/>
              <a:gd name="connsiteY584" fmla="*/ 4065590 h 4314911"/>
              <a:gd name="connsiteX585" fmla="*/ 1204931 w 5740887"/>
              <a:gd name="connsiteY585" fmla="*/ 4060791 h 4314911"/>
              <a:gd name="connsiteX586" fmla="*/ 1222746 w 5740887"/>
              <a:gd name="connsiteY586" fmla="*/ 4073060 h 4314911"/>
              <a:gd name="connsiteX587" fmla="*/ 1223104 w 5740887"/>
              <a:gd name="connsiteY587" fmla="*/ 4073439 h 4314911"/>
              <a:gd name="connsiteX588" fmla="*/ 1214888 w 5740887"/>
              <a:gd name="connsiteY588" fmla="*/ 4083532 h 4314911"/>
              <a:gd name="connsiteX589" fmla="*/ 1213142 w 5740887"/>
              <a:gd name="connsiteY589" fmla="*/ 4084193 h 4314911"/>
              <a:gd name="connsiteX590" fmla="*/ 1196587 w 5740887"/>
              <a:gd name="connsiteY590" fmla="*/ 4082589 h 4314911"/>
              <a:gd name="connsiteX591" fmla="*/ 1186861 w 5740887"/>
              <a:gd name="connsiteY591" fmla="*/ 4079283 h 4314911"/>
              <a:gd name="connsiteX592" fmla="*/ 1185085 w 5740887"/>
              <a:gd name="connsiteY592" fmla="*/ 4078680 h 4314911"/>
              <a:gd name="connsiteX593" fmla="*/ 1201232 w 5740887"/>
              <a:gd name="connsiteY593" fmla="*/ 4064126 h 4314911"/>
              <a:gd name="connsiteX594" fmla="*/ 815939 w 5740887"/>
              <a:gd name="connsiteY594" fmla="*/ 4060144 h 4314911"/>
              <a:gd name="connsiteX595" fmla="*/ 815902 w 5740887"/>
              <a:gd name="connsiteY595" fmla="*/ 4060431 h 4314911"/>
              <a:gd name="connsiteX596" fmla="*/ 815340 w 5740887"/>
              <a:gd name="connsiteY596" fmla="*/ 4060497 h 4314911"/>
              <a:gd name="connsiteX597" fmla="*/ 506309 w 5740887"/>
              <a:gd name="connsiteY597" fmla="*/ 4057805 h 4314911"/>
              <a:gd name="connsiteX598" fmla="*/ 546800 w 5740887"/>
              <a:gd name="connsiteY598" fmla="*/ 4085400 h 4314911"/>
              <a:gd name="connsiteX599" fmla="*/ 545952 w 5740887"/>
              <a:gd name="connsiteY599" fmla="*/ 4085107 h 4314911"/>
              <a:gd name="connsiteX600" fmla="*/ 518024 w 5740887"/>
              <a:gd name="connsiteY600" fmla="*/ 4074306 h 4314911"/>
              <a:gd name="connsiteX601" fmla="*/ 1403722 w 5740887"/>
              <a:gd name="connsiteY601" fmla="*/ 4056258 h 4314911"/>
              <a:gd name="connsiteX602" fmla="*/ 1401135 w 5740887"/>
              <a:gd name="connsiteY602" fmla="*/ 4078832 h 4314911"/>
              <a:gd name="connsiteX603" fmla="*/ 1409305 w 5740887"/>
              <a:gd name="connsiteY603" fmla="*/ 4096361 h 4314911"/>
              <a:gd name="connsiteX604" fmla="*/ 1417092 w 5740887"/>
              <a:gd name="connsiteY604" fmla="*/ 4099073 h 4314911"/>
              <a:gd name="connsiteX605" fmla="*/ 1411289 w 5740887"/>
              <a:gd name="connsiteY605" fmla="*/ 4100598 h 4314911"/>
              <a:gd name="connsiteX606" fmla="*/ 1396207 w 5740887"/>
              <a:gd name="connsiteY606" fmla="*/ 4096772 h 4314911"/>
              <a:gd name="connsiteX607" fmla="*/ 1390417 w 5740887"/>
              <a:gd name="connsiteY607" fmla="*/ 4067956 h 4314911"/>
              <a:gd name="connsiteX608" fmla="*/ 806714 w 5740887"/>
              <a:gd name="connsiteY608" fmla="*/ 4056086 h 4314911"/>
              <a:gd name="connsiteX609" fmla="*/ 801469 w 5740887"/>
              <a:gd name="connsiteY609" fmla="*/ 4059718 h 4314911"/>
              <a:gd name="connsiteX610" fmla="*/ 800119 w 5740887"/>
              <a:gd name="connsiteY610" fmla="*/ 4060652 h 4314911"/>
              <a:gd name="connsiteX611" fmla="*/ 800190 w 5740887"/>
              <a:gd name="connsiteY611" fmla="*/ 4059361 h 4314911"/>
              <a:gd name="connsiteX612" fmla="*/ 1077305 w 5740887"/>
              <a:gd name="connsiteY612" fmla="*/ 4052829 h 4314911"/>
              <a:gd name="connsiteX613" fmla="*/ 1087340 w 5740887"/>
              <a:gd name="connsiteY613" fmla="*/ 4055666 h 4314911"/>
              <a:gd name="connsiteX614" fmla="*/ 1109266 w 5740887"/>
              <a:gd name="connsiteY614" fmla="*/ 4054168 h 4314911"/>
              <a:gd name="connsiteX615" fmla="*/ 1156377 w 5740887"/>
              <a:gd name="connsiteY615" fmla="*/ 4079569 h 4314911"/>
              <a:gd name="connsiteX616" fmla="*/ 1119284 w 5740887"/>
              <a:gd name="connsiteY616" fmla="*/ 4085443 h 4314911"/>
              <a:gd name="connsiteX617" fmla="*/ 1109447 w 5740887"/>
              <a:gd name="connsiteY617" fmla="*/ 4087001 h 4314911"/>
              <a:gd name="connsiteX618" fmla="*/ 1078529 w 5740887"/>
              <a:gd name="connsiteY618" fmla="*/ 4091897 h 4314911"/>
              <a:gd name="connsiteX619" fmla="*/ 1067227 w 5740887"/>
              <a:gd name="connsiteY619" fmla="*/ 4092592 h 4314911"/>
              <a:gd name="connsiteX620" fmla="*/ 1050902 w 5740887"/>
              <a:gd name="connsiteY620" fmla="*/ 4093597 h 4314911"/>
              <a:gd name="connsiteX621" fmla="*/ 1049355 w 5740887"/>
              <a:gd name="connsiteY621" fmla="*/ 4093345 h 4314911"/>
              <a:gd name="connsiteX622" fmla="*/ 1039684 w 5740887"/>
              <a:gd name="connsiteY622" fmla="*/ 4089503 h 4314911"/>
              <a:gd name="connsiteX623" fmla="*/ 1043507 w 5740887"/>
              <a:gd name="connsiteY623" fmla="*/ 4085122 h 4314911"/>
              <a:gd name="connsiteX624" fmla="*/ 1056213 w 5740887"/>
              <a:gd name="connsiteY624" fmla="*/ 4064559 h 4314911"/>
              <a:gd name="connsiteX625" fmla="*/ 1057887 w 5740887"/>
              <a:gd name="connsiteY625" fmla="*/ 4063854 h 4314911"/>
              <a:gd name="connsiteX626" fmla="*/ 1059827 w 5740887"/>
              <a:gd name="connsiteY626" fmla="*/ 4063038 h 4314911"/>
              <a:gd name="connsiteX627" fmla="*/ 749670 w 5740887"/>
              <a:gd name="connsiteY627" fmla="*/ 4051794 h 4314911"/>
              <a:gd name="connsiteX628" fmla="*/ 753891 w 5740887"/>
              <a:gd name="connsiteY628" fmla="*/ 4057128 h 4314911"/>
              <a:gd name="connsiteX629" fmla="*/ 753229 w 5740887"/>
              <a:gd name="connsiteY629" fmla="*/ 4057050 h 4314911"/>
              <a:gd name="connsiteX630" fmla="*/ 753117 w 5740887"/>
              <a:gd name="connsiteY630" fmla="*/ 4057037 h 4314911"/>
              <a:gd name="connsiteX631" fmla="*/ 749975 w 5740887"/>
              <a:gd name="connsiteY631" fmla="*/ 4054196 h 4314911"/>
              <a:gd name="connsiteX632" fmla="*/ 1065518 w 5740887"/>
              <a:gd name="connsiteY632" fmla="*/ 4049498 h 4314911"/>
              <a:gd name="connsiteX633" fmla="*/ 1066440 w 5740887"/>
              <a:gd name="connsiteY633" fmla="*/ 4049758 h 4314911"/>
              <a:gd name="connsiteX634" fmla="*/ 1064792 w 5740887"/>
              <a:gd name="connsiteY634" fmla="*/ 4050673 h 4314911"/>
              <a:gd name="connsiteX635" fmla="*/ 663853 w 5740887"/>
              <a:gd name="connsiteY635" fmla="*/ 4048783 h 4314911"/>
              <a:gd name="connsiteX636" fmla="*/ 665887 w 5740887"/>
              <a:gd name="connsiteY636" fmla="*/ 4049483 h 4314911"/>
              <a:gd name="connsiteX637" fmla="*/ 689183 w 5740887"/>
              <a:gd name="connsiteY637" fmla="*/ 4062104 h 4314911"/>
              <a:gd name="connsiteX638" fmla="*/ 692398 w 5740887"/>
              <a:gd name="connsiteY638" fmla="*/ 4072716 h 4314911"/>
              <a:gd name="connsiteX639" fmla="*/ 693502 w 5740887"/>
              <a:gd name="connsiteY639" fmla="*/ 4076363 h 4314911"/>
              <a:gd name="connsiteX640" fmla="*/ 693295 w 5740887"/>
              <a:gd name="connsiteY640" fmla="*/ 4076354 h 4314911"/>
              <a:gd name="connsiteX641" fmla="*/ 693290 w 5740887"/>
              <a:gd name="connsiteY641" fmla="*/ 4076352 h 4314911"/>
              <a:gd name="connsiteX642" fmla="*/ 671085 w 5740887"/>
              <a:gd name="connsiteY642" fmla="*/ 4067465 h 4314911"/>
              <a:gd name="connsiteX643" fmla="*/ 666104 w 5740887"/>
              <a:gd name="connsiteY643" fmla="*/ 4055376 h 4314911"/>
              <a:gd name="connsiteX644" fmla="*/ 532045 w 5740887"/>
              <a:gd name="connsiteY644" fmla="*/ 4045077 h 4314911"/>
              <a:gd name="connsiteX645" fmla="*/ 547489 w 5740887"/>
              <a:gd name="connsiteY645" fmla="*/ 4053860 h 4314911"/>
              <a:gd name="connsiteX646" fmla="*/ 565649 w 5740887"/>
              <a:gd name="connsiteY646" fmla="*/ 4064925 h 4314911"/>
              <a:gd name="connsiteX647" fmla="*/ 568920 w 5740887"/>
              <a:gd name="connsiteY647" fmla="*/ 4066122 h 4314911"/>
              <a:gd name="connsiteX648" fmla="*/ 577157 w 5740887"/>
              <a:gd name="connsiteY648" fmla="*/ 4078555 h 4314911"/>
              <a:gd name="connsiteX649" fmla="*/ 573845 w 5740887"/>
              <a:gd name="connsiteY649" fmla="*/ 4077436 h 4314911"/>
              <a:gd name="connsiteX650" fmla="*/ 545168 w 5740887"/>
              <a:gd name="connsiteY650" fmla="*/ 4064957 h 4314911"/>
              <a:gd name="connsiteX651" fmla="*/ 539417 w 5740887"/>
              <a:gd name="connsiteY651" fmla="*/ 4057579 h 4314911"/>
              <a:gd name="connsiteX652" fmla="*/ 1224962 w 5740887"/>
              <a:gd name="connsiteY652" fmla="*/ 4042737 h 4314911"/>
              <a:gd name="connsiteX653" fmla="*/ 1236277 w 5740887"/>
              <a:gd name="connsiteY653" fmla="*/ 4057254 h 4314911"/>
              <a:gd name="connsiteX654" fmla="*/ 1229144 w 5740887"/>
              <a:gd name="connsiteY654" fmla="*/ 4066018 h 4314911"/>
              <a:gd name="connsiteX655" fmla="*/ 1229123 w 5740887"/>
              <a:gd name="connsiteY655" fmla="*/ 4066009 h 4314911"/>
              <a:gd name="connsiteX656" fmla="*/ 1229012 w 5740887"/>
              <a:gd name="connsiteY656" fmla="*/ 4065939 h 4314911"/>
              <a:gd name="connsiteX657" fmla="*/ 1228965 w 5740887"/>
              <a:gd name="connsiteY657" fmla="*/ 4065910 h 4314911"/>
              <a:gd name="connsiteX658" fmla="*/ 1228813 w 5740887"/>
              <a:gd name="connsiteY658" fmla="*/ 4065751 h 4314911"/>
              <a:gd name="connsiteX659" fmla="*/ 1227159 w 5740887"/>
              <a:gd name="connsiteY659" fmla="*/ 4064372 h 4314911"/>
              <a:gd name="connsiteX660" fmla="*/ 1212317 w 5740887"/>
              <a:gd name="connsiteY660" fmla="*/ 4054134 h 4314911"/>
              <a:gd name="connsiteX661" fmla="*/ 842446 w 5740887"/>
              <a:gd name="connsiteY661" fmla="*/ 4042067 h 4314911"/>
              <a:gd name="connsiteX662" fmla="*/ 838654 w 5740887"/>
              <a:gd name="connsiteY662" fmla="*/ 4057765 h 4314911"/>
              <a:gd name="connsiteX663" fmla="*/ 835372 w 5740887"/>
              <a:gd name="connsiteY663" fmla="*/ 4058149 h 4314911"/>
              <a:gd name="connsiteX664" fmla="*/ 823793 w 5740887"/>
              <a:gd name="connsiteY664" fmla="*/ 4059506 h 4314911"/>
              <a:gd name="connsiteX665" fmla="*/ 824348 w 5740887"/>
              <a:gd name="connsiteY665" fmla="*/ 4055196 h 4314911"/>
              <a:gd name="connsiteX666" fmla="*/ 826925 w 5740887"/>
              <a:gd name="connsiteY666" fmla="*/ 4053679 h 4314911"/>
              <a:gd name="connsiteX667" fmla="*/ 828091 w 5740887"/>
              <a:gd name="connsiteY667" fmla="*/ 4052993 h 4314911"/>
              <a:gd name="connsiteX668" fmla="*/ 834909 w 5740887"/>
              <a:gd name="connsiteY668" fmla="*/ 4048981 h 4314911"/>
              <a:gd name="connsiteX669" fmla="*/ 839028 w 5740887"/>
              <a:gd name="connsiteY669" fmla="*/ 4045158 h 4314911"/>
              <a:gd name="connsiteX670" fmla="*/ 839768 w 5740887"/>
              <a:gd name="connsiteY670" fmla="*/ 4044689 h 4314911"/>
              <a:gd name="connsiteX671" fmla="*/ 1426144 w 5740887"/>
              <a:gd name="connsiteY671" fmla="*/ 4041053 h 4314911"/>
              <a:gd name="connsiteX672" fmla="*/ 1423247 w 5740887"/>
              <a:gd name="connsiteY672" fmla="*/ 4055311 h 4314911"/>
              <a:gd name="connsiteX673" fmla="*/ 1420283 w 5740887"/>
              <a:gd name="connsiteY673" fmla="*/ 4069903 h 4314911"/>
              <a:gd name="connsiteX674" fmla="*/ 1426953 w 5740887"/>
              <a:gd name="connsiteY674" fmla="*/ 4089190 h 4314911"/>
              <a:gd name="connsiteX675" fmla="*/ 1432730 w 5740887"/>
              <a:gd name="connsiteY675" fmla="*/ 4091285 h 4314911"/>
              <a:gd name="connsiteX676" fmla="*/ 1426628 w 5740887"/>
              <a:gd name="connsiteY676" fmla="*/ 4093051 h 4314911"/>
              <a:gd name="connsiteX677" fmla="*/ 1414960 w 5740887"/>
              <a:gd name="connsiteY677" fmla="*/ 4089742 h 4314911"/>
              <a:gd name="connsiteX678" fmla="*/ 1412479 w 5740887"/>
              <a:gd name="connsiteY678" fmla="*/ 4054444 h 4314911"/>
              <a:gd name="connsiteX679" fmla="*/ 1412479 w 5740887"/>
              <a:gd name="connsiteY679" fmla="*/ 4054167 h 4314911"/>
              <a:gd name="connsiteX680" fmla="*/ 596508 w 5740887"/>
              <a:gd name="connsiteY680" fmla="*/ 4039387 h 4314911"/>
              <a:gd name="connsiteX681" fmla="*/ 602889 w 5740887"/>
              <a:gd name="connsiteY681" fmla="*/ 4043205 h 4314911"/>
              <a:gd name="connsiteX682" fmla="*/ 608660 w 5740887"/>
              <a:gd name="connsiteY682" fmla="*/ 4047389 h 4314911"/>
              <a:gd name="connsiteX683" fmla="*/ 609580 w 5740887"/>
              <a:gd name="connsiteY683" fmla="*/ 4048057 h 4314911"/>
              <a:gd name="connsiteX684" fmla="*/ 616293 w 5740887"/>
              <a:gd name="connsiteY684" fmla="*/ 4051228 h 4314911"/>
              <a:gd name="connsiteX685" fmla="*/ 627861 w 5740887"/>
              <a:gd name="connsiteY685" fmla="*/ 4058151 h 4314911"/>
              <a:gd name="connsiteX686" fmla="*/ 631619 w 5740887"/>
              <a:gd name="connsiteY686" fmla="*/ 4066752 h 4314911"/>
              <a:gd name="connsiteX687" fmla="*/ 622306 w 5740887"/>
              <a:gd name="connsiteY687" fmla="*/ 4063852 h 4314911"/>
              <a:gd name="connsiteX688" fmla="*/ 607594 w 5740887"/>
              <a:gd name="connsiteY688" fmla="*/ 4057258 h 4314911"/>
              <a:gd name="connsiteX689" fmla="*/ 603873 w 5740887"/>
              <a:gd name="connsiteY689" fmla="*/ 4055083 h 4314911"/>
              <a:gd name="connsiteX690" fmla="*/ 562286 w 5740887"/>
              <a:gd name="connsiteY690" fmla="*/ 4039127 h 4314911"/>
              <a:gd name="connsiteX691" fmla="*/ 568686 w 5740887"/>
              <a:gd name="connsiteY691" fmla="*/ 4043152 h 4314911"/>
              <a:gd name="connsiteX692" fmla="*/ 585308 w 5740887"/>
              <a:gd name="connsiteY692" fmla="*/ 4054344 h 4314911"/>
              <a:gd name="connsiteX693" fmla="*/ 589022 w 5740887"/>
              <a:gd name="connsiteY693" fmla="*/ 4055941 h 4314911"/>
              <a:gd name="connsiteX694" fmla="*/ 593538 w 5740887"/>
              <a:gd name="connsiteY694" fmla="*/ 4058782 h 4314911"/>
              <a:gd name="connsiteX695" fmla="*/ 598069 w 5740887"/>
              <a:gd name="connsiteY695" fmla="*/ 4060658 h 4314911"/>
              <a:gd name="connsiteX696" fmla="*/ 603087 w 5740887"/>
              <a:gd name="connsiteY696" fmla="*/ 4071265 h 4314911"/>
              <a:gd name="connsiteX697" fmla="*/ 603119 w 5740887"/>
              <a:gd name="connsiteY697" fmla="*/ 4071316 h 4314911"/>
              <a:gd name="connsiteX698" fmla="*/ 595024 w 5740887"/>
              <a:gd name="connsiteY698" fmla="*/ 4068091 h 4314911"/>
              <a:gd name="connsiteX699" fmla="*/ 574683 w 5740887"/>
              <a:gd name="connsiteY699" fmla="*/ 4058166 h 4314911"/>
              <a:gd name="connsiteX700" fmla="*/ 562567 w 5740887"/>
              <a:gd name="connsiteY700" fmla="*/ 4039684 h 4314911"/>
              <a:gd name="connsiteX701" fmla="*/ 627666 w 5740887"/>
              <a:gd name="connsiteY701" fmla="*/ 4036336 h 4314911"/>
              <a:gd name="connsiteX702" fmla="*/ 653495 w 5740887"/>
              <a:gd name="connsiteY702" fmla="*/ 4045221 h 4314911"/>
              <a:gd name="connsiteX703" fmla="*/ 657400 w 5740887"/>
              <a:gd name="connsiteY703" fmla="*/ 4056562 h 4314911"/>
              <a:gd name="connsiteX704" fmla="*/ 659046 w 5740887"/>
              <a:gd name="connsiteY704" fmla="*/ 4061343 h 4314911"/>
              <a:gd name="connsiteX705" fmla="*/ 659700 w 5740887"/>
              <a:gd name="connsiteY705" fmla="*/ 4062909 h 4314911"/>
              <a:gd name="connsiteX706" fmla="*/ 634883 w 5740887"/>
              <a:gd name="connsiteY706" fmla="*/ 4052977 h 4314911"/>
              <a:gd name="connsiteX707" fmla="*/ 1108629 w 5740887"/>
              <a:gd name="connsiteY707" fmla="*/ 4034533 h 4314911"/>
              <a:gd name="connsiteX708" fmla="*/ 1173515 w 5740887"/>
              <a:gd name="connsiteY708" fmla="*/ 4039967 h 4314911"/>
              <a:gd name="connsiteX709" fmla="*/ 1188474 w 5740887"/>
              <a:gd name="connsiteY709" fmla="*/ 4049457 h 4314911"/>
              <a:gd name="connsiteX710" fmla="*/ 1198629 w 5740887"/>
              <a:gd name="connsiteY710" fmla="*/ 4056451 h 4314911"/>
              <a:gd name="connsiteX711" fmla="*/ 1176903 w 5740887"/>
              <a:gd name="connsiteY711" fmla="*/ 4075899 h 4314911"/>
              <a:gd name="connsiteX712" fmla="*/ 1168186 w 5740887"/>
              <a:gd name="connsiteY712" fmla="*/ 4072936 h 4314911"/>
              <a:gd name="connsiteX713" fmla="*/ 1163312 w 5740887"/>
              <a:gd name="connsiteY713" fmla="*/ 4071280 h 4314911"/>
              <a:gd name="connsiteX714" fmla="*/ 1113265 w 5740887"/>
              <a:gd name="connsiteY714" fmla="*/ 4044102 h 4314911"/>
              <a:gd name="connsiteX715" fmla="*/ 1108852 w 5740887"/>
              <a:gd name="connsiteY715" fmla="*/ 4044102 h 4314911"/>
              <a:gd name="connsiteX716" fmla="*/ 1089679 w 5740887"/>
              <a:gd name="connsiteY716" fmla="*/ 4045994 h 4314911"/>
              <a:gd name="connsiteX717" fmla="*/ 1089227 w 5740887"/>
              <a:gd name="connsiteY717" fmla="*/ 4045866 h 4314911"/>
              <a:gd name="connsiteX718" fmla="*/ 718990 w 5740887"/>
              <a:gd name="connsiteY718" fmla="*/ 4034519 h 4314911"/>
              <a:gd name="connsiteX719" fmla="*/ 725215 w 5740887"/>
              <a:gd name="connsiteY719" fmla="*/ 4041067 h 4314911"/>
              <a:gd name="connsiteX720" fmla="*/ 725898 w 5740887"/>
              <a:gd name="connsiteY720" fmla="*/ 4041792 h 4314911"/>
              <a:gd name="connsiteX721" fmla="*/ 741531 w 5740887"/>
              <a:gd name="connsiteY721" fmla="*/ 4055665 h 4314911"/>
              <a:gd name="connsiteX722" fmla="*/ 739485 w 5740887"/>
              <a:gd name="connsiteY722" fmla="*/ 4055422 h 4314911"/>
              <a:gd name="connsiteX723" fmla="*/ 738286 w 5740887"/>
              <a:gd name="connsiteY723" fmla="*/ 4055280 h 4314911"/>
              <a:gd name="connsiteX724" fmla="*/ 724803 w 5740887"/>
              <a:gd name="connsiteY724" fmla="*/ 4046724 h 4314911"/>
              <a:gd name="connsiteX725" fmla="*/ 720915 w 5740887"/>
              <a:gd name="connsiteY725" fmla="*/ 4044256 h 4314911"/>
              <a:gd name="connsiteX726" fmla="*/ 1076917 w 5740887"/>
              <a:gd name="connsiteY726" fmla="*/ 4031877 h 4314911"/>
              <a:gd name="connsiteX727" fmla="*/ 1095806 w 5740887"/>
              <a:gd name="connsiteY727" fmla="*/ 4033459 h 4314911"/>
              <a:gd name="connsiteX728" fmla="*/ 1078762 w 5740887"/>
              <a:gd name="connsiteY728" fmla="*/ 4042919 h 4314911"/>
              <a:gd name="connsiteX729" fmla="*/ 1070944 w 5740887"/>
              <a:gd name="connsiteY729" fmla="*/ 4040717 h 4314911"/>
              <a:gd name="connsiteX730" fmla="*/ 1072220 w 5740887"/>
              <a:gd name="connsiteY730" fmla="*/ 4038652 h 4314911"/>
              <a:gd name="connsiteX731" fmla="*/ 747086 w 5740887"/>
              <a:gd name="connsiteY731" fmla="*/ 4031452 h 4314911"/>
              <a:gd name="connsiteX732" fmla="*/ 756779 w 5740887"/>
              <a:gd name="connsiteY732" fmla="*/ 4048917 h 4314911"/>
              <a:gd name="connsiteX733" fmla="*/ 748194 w 5740887"/>
              <a:gd name="connsiteY733" fmla="*/ 4038036 h 4314911"/>
              <a:gd name="connsiteX734" fmla="*/ 747870 w 5740887"/>
              <a:gd name="connsiteY734" fmla="*/ 4037625 h 4314911"/>
              <a:gd name="connsiteX735" fmla="*/ 1447657 w 5740887"/>
              <a:gd name="connsiteY735" fmla="*/ 4028316 h 4314911"/>
              <a:gd name="connsiteX736" fmla="*/ 1438692 w 5740887"/>
              <a:gd name="connsiteY736" fmla="*/ 4061508 h 4314911"/>
              <a:gd name="connsiteX737" fmla="*/ 1438692 w 5740887"/>
              <a:gd name="connsiteY737" fmla="*/ 4061510 h 4314911"/>
              <a:gd name="connsiteX738" fmla="*/ 1438692 w 5740887"/>
              <a:gd name="connsiteY738" fmla="*/ 4061511 h 4314911"/>
              <a:gd name="connsiteX739" fmla="*/ 1443776 w 5740887"/>
              <a:gd name="connsiteY739" fmla="*/ 4082160 h 4314911"/>
              <a:gd name="connsiteX740" fmla="*/ 1446749 w 5740887"/>
              <a:gd name="connsiteY740" fmla="*/ 4083290 h 4314911"/>
              <a:gd name="connsiteX741" fmla="*/ 1442330 w 5740887"/>
              <a:gd name="connsiteY741" fmla="*/ 4084828 h 4314911"/>
              <a:gd name="connsiteX742" fmla="*/ 1432333 w 5740887"/>
              <a:gd name="connsiteY742" fmla="*/ 4082432 h 4314911"/>
              <a:gd name="connsiteX743" fmla="*/ 1433988 w 5740887"/>
              <a:gd name="connsiteY743" fmla="*/ 4040377 h 4314911"/>
              <a:gd name="connsiteX744" fmla="*/ 1242906 w 5740887"/>
              <a:gd name="connsiteY744" fmla="*/ 4026564 h 4314911"/>
              <a:gd name="connsiteX745" fmla="*/ 1246863 w 5740887"/>
              <a:gd name="connsiteY745" fmla="*/ 4041273 h 4314911"/>
              <a:gd name="connsiteX746" fmla="*/ 1242865 w 5740887"/>
              <a:gd name="connsiteY746" fmla="*/ 4047418 h 4314911"/>
              <a:gd name="connsiteX747" fmla="*/ 1239292 w 5740887"/>
              <a:gd name="connsiteY747" fmla="*/ 4040379 h 4314911"/>
              <a:gd name="connsiteX748" fmla="*/ 1238189 w 5740887"/>
              <a:gd name="connsiteY748" fmla="*/ 4039001 h 4314911"/>
              <a:gd name="connsiteX749" fmla="*/ 1233803 w 5740887"/>
              <a:gd name="connsiteY749" fmla="*/ 4034769 h 4314911"/>
              <a:gd name="connsiteX750" fmla="*/ 686811 w 5740887"/>
              <a:gd name="connsiteY750" fmla="*/ 4025298 h 4314911"/>
              <a:gd name="connsiteX751" fmla="*/ 713276 w 5740887"/>
              <a:gd name="connsiteY751" fmla="*/ 4047755 h 4314911"/>
              <a:gd name="connsiteX752" fmla="*/ 714198 w 5740887"/>
              <a:gd name="connsiteY752" fmla="*/ 4052428 h 4314911"/>
              <a:gd name="connsiteX753" fmla="*/ 710832 w 5740887"/>
              <a:gd name="connsiteY753" fmla="*/ 4052029 h 4314911"/>
              <a:gd name="connsiteX754" fmla="*/ 709711 w 5740887"/>
              <a:gd name="connsiteY754" fmla="*/ 4051896 h 4314911"/>
              <a:gd name="connsiteX755" fmla="*/ 709520 w 5740887"/>
              <a:gd name="connsiteY755" fmla="*/ 4051814 h 4314911"/>
              <a:gd name="connsiteX756" fmla="*/ 709509 w 5740887"/>
              <a:gd name="connsiteY756" fmla="*/ 4051806 h 4314911"/>
              <a:gd name="connsiteX757" fmla="*/ 690606 w 5740887"/>
              <a:gd name="connsiteY757" fmla="*/ 4037949 h 4314911"/>
              <a:gd name="connsiteX758" fmla="*/ 964124 w 5740887"/>
              <a:gd name="connsiteY758" fmla="*/ 4024110 h 4314911"/>
              <a:gd name="connsiteX759" fmla="*/ 936512 w 5740887"/>
              <a:gd name="connsiteY759" fmla="*/ 4063260 h 4314911"/>
              <a:gd name="connsiteX760" fmla="*/ 934435 w 5740887"/>
              <a:gd name="connsiteY760" fmla="*/ 4065558 h 4314911"/>
              <a:gd name="connsiteX761" fmla="*/ 925947 w 5740887"/>
              <a:gd name="connsiteY761" fmla="*/ 4064733 h 4314911"/>
              <a:gd name="connsiteX762" fmla="*/ 922489 w 5740887"/>
              <a:gd name="connsiteY762" fmla="*/ 4063651 h 4314911"/>
              <a:gd name="connsiteX763" fmla="*/ 924211 w 5740887"/>
              <a:gd name="connsiteY763" fmla="*/ 4060540 h 4314911"/>
              <a:gd name="connsiteX764" fmla="*/ 945937 w 5740887"/>
              <a:gd name="connsiteY764" fmla="*/ 4024497 h 4314911"/>
              <a:gd name="connsiteX765" fmla="*/ 655288 w 5740887"/>
              <a:gd name="connsiteY765" fmla="*/ 4023690 h 4314911"/>
              <a:gd name="connsiteX766" fmla="*/ 683366 w 5740887"/>
              <a:gd name="connsiteY766" fmla="*/ 4042894 h 4314911"/>
              <a:gd name="connsiteX767" fmla="*/ 683418 w 5740887"/>
              <a:gd name="connsiteY767" fmla="*/ 4043067 h 4314911"/>
              <a:gd name="connsiteX768" fmla="*/ 683650 w 5740887"/>
              <a:gd name="connsiteY768" fmla="*/ 4043832 h 4314911"/>
              <a:gd name="connsiteX769" fmla="*/ 659286 w 5740887"/>
              <a:gd name="connsiteY769" fmla="*/ 4035404 h 4314911"/>
              <a:gd name="connsiteX770" fmla="*/ 985801 w 5740887"/>
              <a:gd name="connsiteY770" fmla="*/ 4023648 h 4314911"/>
              <a:gd name="connsiteX771" fmla="*/ 962112 w 5740887"/>
              <a:gd name="connsiteY771" fmla="*/ 4061104 h 4314911"/>
              <a:gd name="connsiteX772" fmla="*/ 956557 w 5740887"/>
              <a:gd name="connsiteY772" fmla="*/ 4067706 h 4314911"/>
              <a:gd name="connsiteX773" fmla="*/ 954740 w 5740887"/>
              <a:gd name="connsiteY773" fmla="*/ 4067530 h 4314911"/>
              <a:gd name="connsiteX774" fmla="*/ 941053 w 5740887"/>
              <a:gd name="connsiteY774" fmla="*/ 4066200 h 4314911"/>
              <a:gd name="connsiteX775" fmla="*/ 968851 w 5740887"/>
              <a:gd name="connsiteY775" fmla="*/ 4024009 h 4314911"/>
              <a:gd name="connsiteX776" fmla="*/ 846390 w 5740887"/>
              <a:gd name="connsiteY776" fmla="*/ 4022394 h 4314911"/>
              <a:gd name="connsiteX777" fmla="*/ 845972 w 5740887"/>
              <a:gd name="connsiteY777" fmla="*/ 4024943 h 4314911"/>
              <a:gd name="connsiteX778" fmla="*/ 826024 w 5740887"/>
              <a:gd name="connsiteY778" fmla="*/ 4042197 h 4314911"/>
              <a:gd name="connsiteX779" fmla="*/ 826095 w 5740887"/>
              <a:gd name="connsiteY779" fmla="*/ 4041647 h 4314911"/>
              <a:gd name="connsiteX780" fmla="*/ 826130 w 5740887"/>
              <a:gd name="connsiteY780" fmla="*/ 4041384 h 4314911"/>
              <a:gd name="connsiteX781" fmla="*/ 621209 w 5740887"/>
              <a:gd name="connsiteY781" fmla="*/ 4021444 h 4314911"/>
              <a:gd name="connsiteX782" fmla="*/ 622736 w 5740887"/>
              <a:gd name="connsiteY782" fmla="*/ 4022760 h 4314911"/>
              <a:gd name="connsiteX783" fmla="*/ 621611 w 5740887"/>
              <a:gd name="connsiteY783" fmla="*/ 4022371 h 4314911"/>
              <a:gd name="connsiteX784" fmla="*/ 585938 w 5740887"/>
              <a:gd name="connsiteY784" fmla="*/ 4016860 h 4314911"/>
              <a:gd name="connsiteX785" fmla="*/ 608818 w 5740887"/>
              <a:gd name="connsiteY785" fmla="*/ 4029853 h 4314911"/>
              <a:gd name="connsiteX786" fmla="*/ 616679 w 5740887"/>
              <a:gd name="connsiteY786" fmla="*/ 4032557 h 4314911"/>
              <a:gd name="connsiteX787" fmla="*/ 623031 w 5740887"/>
              <a:gd name="connsiteY787" fmla="*/ 4047096 h 4314911"/>
              <a:gd name="connsiteX788" fmla="*/ 620902 w 5740887"/>
              <a:gd name="connsiteY788" fmla="*/ 4045687 h 4314911"/>
              <a:gd name="connsiteX789" fmla="*/ 604618 w 5740887"/>
              <a:gd name="connsiteY789" fmla="*/ 4034913 h 4314911"/>
              <a:gd name="connsiteX790" fmla="*/ 589296 w 5740887"/>
              <a:gd name="connsiteY790" fmla="*/ 4024017 h 4314911"/>
              <a:gd name="connsiteX791" fmla="*/ 1139007 w 5740887"/>
              <a:gd name="connsiteY791" fmla="*/ 4015389 h 4314911"/>
              <a:gd name="connsiteX792" fmla="*/ 1162592 w 5740887"/>
              <a:gd name="connsiteY792" fmla="*/ 4031632 h 4314911"/>
              <a:gd name="connsiteX793" fmla="*/ 1119779 w 5740887"/>
              <a:gd name="connsiteY793" fmla="*/ 4028020 h 4314911"/>
              <a:gd name="connsiteX794" fmla="*/ 1132490 w 5740887"/>
              <a:gd name="connsiteY794" fmla="*/ 4020595 h 4314911"/>
              <a:gd name="connsiteX795" fmla="*/ 871940 w 5740887"/>
              <a:gd name="connsiteY795" fmla="*/ 4014609 h 4314911"/>
              <a:gd name="connsiteX796" fmla="*/ 861153 w 5740887"/>
              <a:gd name="connsiteY796" fmla="*/ 4054994 h 4314911"/>
              <a:gd name="connsiteX797" fmla="*/ 861101 w 5740887"/>
              <a:gd name="connsiteY797" fmla="*/ 4055135 h 4314911"/>
              <a:gd name="connsiteX798" fmla="*/ 853649 w 5740887"/>
              <a:gd name="connsiteY798" fmla="*/ 4056008 h 4314911"/>
              <a:gd name="connsiteX799" fmla="*/ 846215 w 5740887"/>
              <a:gd name="connsiteY799" fmla="*/ 4056879 h 4314911"/>
              <a:gd name="connsiteX800" fmla="*/ 846722 w 5740887"/>
              <a:gd name="connsiteY800" fmla="*/ 4054804 h 4314911"/>
              <a:gd name="connsiteX801" fmla="*/ 851710 w 5740887"/>
              <a:gd name="connsiteY801" fmla="*/ 4034391 h 4314911"/>
              <a:gd name="connsiteX802" fmla="*/ 851817 w 5740887"/>
              <a:gd name="connsiteY802" fmla="*/ 4033749 h 4314911"/>
              <a:gd name="connsiteX803" fmla="*/ 851908 w 5740887"/>
              <a:gd name="connsiteY803" fmla="*/ 4033203 h 4314911"/>
              <a:gd name="connsiteX804" fmla="*/ 866780 w 5740887"/>
              <a:gd name="connsiteY804" fmla="*/ 4019398 h 4314911"/>
              <a:gd name="connsiteX805" fmla="*/ 1469849 w 5740887"/>
              <a:gd name="connsiteY805" fmla="*/ 4013492 h 4314911"/>
              <a:gd name="connsiteX806" fmla="*/ 1459958 w 5740887"/>
              <a:gd name="connsiteY806" fmla="*/ 4039798 h 4314911"/>
              <a:gd name="connsiteX807" fmla="*/ 1455686 w 5740887"/>
              <a:gd name="connsiteY807" fmla="*/ 4058959 h 4314911"/>
              <a:gd name="connsiteX808" fmla="*/ 1455896 w 5740887"/>
              <a:gd name="connsiteY808" fmla="*/ 4063012 h 4314911"/>
              <a:gd name="connsiteX809" fmla="*/ 1455505 w 5740887"/>
              <a:gd name="connsiteY809" fmla="*/ 4065242 h 4314911"/>
              <a:gd name="connsiteX810" fmla="*/ 1456089 w 5740887"/>
              <a:gd name="connsiteY810" fmla="*/ 4066741 h 4314911"/>
              <a:gd name="connsiteX811" fmla="*/ 1456150 w 5740887"/>
              <a:gd name="connsiteY811" fmla="*/ 4067905 h 4314911"/>
              <a:gd name="connsiteX812" fmla="*/ 1456248 w 5740887"/>
              <a:gd name="connsiteY812" fmla="*/ 4069796 h 4314911"/>
              <a:gd name="connsiteX813" fmla="*/ 1459356 w 5740887"/>
              <a:gd name="connsiteY813" fmla="*/ 4075126 h 4314911"/>
              <a:gd name="connsiteX814" fmla="*/ 1459413 w 5740887"/>
              <a:gd name="connsiteY814" fmla="*/ 4075148 h 4314911"/>
              <a:gd name="connsiteX815" fmla="*/ 1449431 w 5740887"/>
              <a:gd name="connsiteY815" fmla="*/ 4076090 h 4314911"/>
              <a:gd name="connsiteX816" fmla="*/ 1447000 w 5740887"/>
              <a:gd name="connsiteY816" fmla="*/ 4065095 h 4314911"/>
              <a:gd name="connsiteX817" fmla="*/ 1449255 w 5740887"/>
              <a:gd name="connsiteY817" fmla="*/ 4050459 h 4314911"/>
              <a:gd name="connsiteX818" fmla="*/ 1456462 w 5740887"/>
              <a:gd name="connsiteY818" fmla="*/ 4027006 h 4314911"/>
              <a:gd name="connsiteX819" fmla="*/ 1456462 w 5740887"/>
              <a:gd name="connsiteY819" fmla="*/ 4027003 h 4314911"/>
              <a:gd name="connsiteX820" fmla="*/ 1456462 w 5740887"/>
              <a:gd name="connsiteY820" fmla="*/ 4026592 h 4314911"/>
              <a:gd name="connsiteX821" fmla="*/ 1255525 w 5740887"/>
              <a:gd name="connsiteY821" fmla="*/ 4011918 h 4314911"/>
              <a:gd name="connsiteX822" fmla="*/ 1258472 w 5740887"/>
              <a:gd name="connsiteY822" fmla="*/ 4023429 h 4314911"/>
              <a:gd name="connsiteX823" fmla="*/ 1255265 w 5740887"/>
              <a:gd name="connsiteY823" fmla="*/ 4028358 h 4314911"/>
              <a:gd name="connsiteX824" fmla="*/ 1254850 w 5740887"/>
              <a:gd name="connsiteY824" fmla="*/ 4027116 h 4314911"/>
              <a:gd name="connsiteX825" fmla="*/ 1251413 w 5740887"/>
              <a:gd name="connsiteY825" fmla="*/ 4016828 h 4314911"/>
              <a:gd name="connsiteX826" fmla="*/ 1253059 w 5740887"/>
              <a:gd name="connsiteY826" fmla="*/ 4014862 h 4314911"/>
              <a:gd name="connsiteX827" fmla="*/ 972723 w 5740887"/>
              <a:gd name="connsiteY827" fmla="*/ 4009990 h 4314911"/>
              <a:gd name="connsiteX828" fmla="*/ 969418 w 5740887"/>
              <a:gd name="connsiteY828" fmla="*/ 4015750 h 4314911"/>
              <a:gd name="connsiteX829" fmla="*/ 960487 w 5740887"/>
              <a:gd name="connsiteY829" fmla="*/ 4015284 h 4314911"/>
              <a:gd name="connsiteX830" fmla="*/ 960348 w 5740887"/>
              <a:gd name="connsiteY830" fmla="*/ 4015284 h 4314911"/>
              <a:gd name="connsiteX831" fmla="*/ 978441 w 5740887"/>
              <a:gd name="connsiteY831" fmla="*/ 4009456 h 4314911"/>
              <a:gd name="connsiteX832" fmla="*/ 993212 w 5740887"/>
              <a:gd name="connsiteY832" fmla="*/ 4011931 h 4314911"/>
              <a:gd name="connsiteX833" fmla="*/ 990114 w 5740887"/>
              <a:gd name="connsiteY833" fmla="*/ 4016828 h 4314911"/>
              <a:gd name="connsiteX834" fmla="*/ 986007 w 5740887"/>
              <a:gd name="connsiteY834" fmla="*/ 4016614 h 4314911"/>
              <a:gd name="connsiteX835" fmla="*/ 974132 w 5740887"/>
              <a:gd name="connsiteY835" fmla="*/ 4015995 h 4314911"/>
              <a:gd name="connsiteX836" fmla="*/ 954877 w 5740887"/>
              <a:gd name="connsiteY836" fmla="*/ 4005507 h 4314911"/>
              <a:gd name="connsiteX837" fmla="*/ 959536 w 5740887"/>
              <a:gd name="connsiteY837" fmla="*/ 4006288 h 4314911"/>
              <a:gd name="connsiteX838" fmla="*/ 953431 w 5740887"/>
              <a:gd name="connsiteY838" fmla="*/ 4008622 h 4314911"/>
              <a:gd name="connsiteX839" fmla="*/ 389357 w 5740887"/>
              <a:gd name="connsiteY839" fmla="*/ 4004813 h 4314911"/>
              <a:gd name="connsiteX840" fmla="*/ 429988 w 5740887"/>
              <a:gd name="connsiteY840" fmla="*/ 4036378 h 4314911"/>
              <a:gd name="connsiteX841" fmla="*/ 430009 w 5740887"/>
              <a:gd name="connsiteY841" fmla="*/ 4036395 h 4314911"/>
              <a:gd name="connsiteX842" fmla="*/ 430013 w 5740887"/>
              <a:gd name="connsiteY842" fmla="*/ 4036397 h 4314911"/>
              <a:gd name="connsiteX843" fmla="*/ 430036 w 5740887"/>
              <a:gd name="connsiteY843" fmla="*/ 4036411 h 4314911"/>
              <a:gd name="connsiteX844" fmla="*/ 451333 w 5740887"/>
              <a:gd name="connsiteY844" fmla="*/ 4049130 h 4314911"/>
              <a:gd name="connsiteX845" fmla="*/ 463667 w 5740887"/>
              <a:gd name="connsiteY845" fmla="*/ 4066355 h 4314911"/>
              <a:gd name="connsiteX846" fmla="*/ 485578 w 5740887"/>
              <a:gd name="connsiteY846" fmla="*/ 4089313 h 4314911"/>
              <a:gd name="connsiteX847" fmla="*/ 533315 w 5740887"/>
              <a:gd name="connsiteY847" fmla="*/ 4139333 h 4314911"/>
              <a:gd name="connsiteX848" fmla="*/ 574969 w 5740887"/>
              <a:gd name="connsiteY848" fmla="*/ 4169725 h 4314911"/>
              <a:gd name="connsiteX849" fmla="*/ 586381 w 5740887"/>
              <a:gd name="connsiteY849" fmla="*/ 4178051 h 4314911"/>
              <a:gd name="connsiteX850" fmla="*/ 554313 w 5740887"/>
              <a:gd name="connsiteY850" fmla="*/ 4164719 h 4314911"/>
              <a:gd name="connsiteX851" fmla="*/ 547503 w 5740887"/>
              <a:gd name="connsiteY851" fmla="*/ 4160184 h 4314911"/>
              <a:gd name="connsiteX852" fmla="*/ 489531 w 5740887"/>
              <a:gd name="connsiteY852" fmla="*/ 4114600 h 4314911"/>
              <a:gd name="connsiteX853" fmla="*/ 466890 w 5740887"/>
              <a:gd name="connsiteY853" fmla="*/ 4093981 h 4314911"/>
              <a:gd name="connsiteX854" fmla="*/ 393136 w 5740887"/>
              <a:gd name="connsiteY854" fmla="*/ 4010600 h 4314911"/>
              <a:gd name="connsiteX855" fmla="*/ 713019 w 5740887"/>
              <a:gd name="connsiteY855" fmla="*/ 4004317 h 4314911"/>
              <a:gd name="connsiteX856" fmla="*/ 728978 w 5740887"/>
              <a:gd name="connsiteY856" fmla="*/ 4025643 h 4314911"/>
              <a:gd name="connsiteX857" fmla="*/ 740058 w 5740887"/>
              <a:gd name="connsiteY857" fmla="*/ 4039646 h 4314911"/>
              <a:gd name="connsiteX858" fmla="*/ 740860 w 5740887"/>
              <a:gd name="connsiteY858" fmla="*/ 4045952 h 4314911"/>
              <a:gd name="connsiteX859" fmla="*/ 729406 w 5740887"/>
              <a:gd name="connsiteY859" fmla="*/ 4035593 h 4314911"/>
              <a:gd name="connsiteX860" fmla="*/ 729368 w 5740887"/>
              <a:gd name="connsiteY860" fmla="*/ 4035553 h 4314911"/>
              <a:gd name="connsiteX861" fmla="*/ 716458 w 5740887"/>
              <a:gd name="connsiteY861" fmla="*/ 4021709 h 4314911"/>
              <a:gd name="connsiteX862" fmla="*/ 1296090 w 5740887"/>
              <a:gd name="connsiteY862" fmla="*/ 4003042 h 4314911"/>
              <a:gd name="connsiteX863" fmla="*/ 1293752 w 5740887"/>
              <a:gd name="connsiteY863" fmla="*/ 4012804 h 4314911"/>
              <a:gd name="connsiteX864" fmla="*/ 1290598 w 5740887"/>
              <a:gd name="connsiteY864" fmla="*/ 4020858 h 4314911"/>
              <a:gd name="connsiteX865" fmla="*/ 1290960 w 5740887"/>
              <a:gd name="connsiteY865" fmla="*/ 4018442 h 4314911"/>
              <a:gd name="connsiteX866" fmla="*/ 1291317 w 5740887"/>
              <a:gd name="connsiteY866" fmla="*/ 4016063 h 4314911"/>
              <a:gd name="connsiteX867" fmla="*/ 1095381 w 5740887"/>
              <a:gd name="connsiteY867" fmla="*/ 4001168 h 4314911"/>
              <a:gd name="connsiteX868" fmla="*/ 1103244 w 5740887"/>
              <a:gd name="connsiteY868" fmla="*/ 4004266 h 4314911"/>
              <a:gd name="connsiteX869" fmla="*/ 1122641 w 5740887"/>
              <a:gd name="connsiteY869" fmla="*/ 4004117 h 4314911"/>
              <a:gd name="connsiteX870" fmla="*/ 1132194 w 5740887"/>
              <a:gd name="connsiteY870" fmla="*/ 4010697 h 4314911"/>
              <a:gd name="connsiteX871" fmla="*/ 1121264 w 5740887"/>
              <a:gd name="connsiteY871" fmla="*/ 4019329 h 4314911"/>
              <a:gd name="connsiteX872" fmla="*/ 1107476 w 5740887"/>
              <a:gd name="connsiteY872" fmla="*/ 4026982 h 4314911"/>
              <a:gd name="connsiteX873" fmla="*/ 1094483 w 5740887"/>
              <a:gd name="connsiteY873" fmla="*/ 4025886 h 4314911"/>
              <a:gd name="connsiteX874" fmla="*/ 1081811 w 5740887"/>
              <a:gd name="connsiteY874" fmla="*/ 4024816 h 4314911"/>
              <a:gd name="connsiteX875" fmla="*/ 1087543 w 5740887"/>
              <a:gd name="connsiteY875" fmla="*/ 4016548 h 4314911"/>
              <a:gd name="connsiteX876" fmla="*/ 1090969 w 5740887"/>
              <a:gd name="connsiteY876" fmla="*/ 4008308 h 4314911"/>
              <a:gd name="connsiteX877" fmla="*/ 426179 w 5740887"/>
              <a:gd name="connsiteY877" fmla="*/ 3999628 h 4314911"/>
              <a:gd name="connsiteX878" fmla="*/ 446993 w 5740887"/>
              <a:gd name="connsiteY878" fmla="*/ 4018275 h 4314911"/>
              <a:gd name="connsiteX879" fmla="*/ 453146 w 5740887"/>
              <a:gd name="connsiteY879" fmla="*/ 4022137 h 4314911"/>
              <a:gd name="connsiteX880" fmla="*/ 459793 w 5740887"/>
              <a:gd name="connsiteY880" fmla="*/ 4027693 h 4314911"/>
              <a:gd name="connsiteX881" fmla="*/ 478158 w 5740887"/>
              <a:gd name="connsiteY881" fmla="*/ 4038620 h 4314911"/>
              <a:gd name="connsiteX882" fmla="*/ 485679 w 5740887"/>
              <a:gd name="connsiteY882" fmla="*/ 4043746 h 4314911"/>
              <a:gd name="connsiteX883" fmla="*/ 495849 w 5740887"/>
              <a:gd name="connsiteY883" fmla="*/ 4058075 h 4314911"/>
              <a:gd name="connsiteX884" fmla="*/ 503337 w 5740887"/>
              <a:gd name="connsiteY884" fmla="*/ 4068625 h 4314911"/>
              <a:gd name="connsiteX885" fmla="*/ 494223 w 5740887"/>
              <a:gd name="connsiteY885" fmla="*/ 4065100 h 4314911"/>
              <a:gd name="connsiteX886" fmla="*/ 463842 w 5740887"/>
              <a:gd name="connsiteY886" fmla="*/ 4047755 h 4314911"/>
              <a:gd name="connsiteX887" fmla="*/ 429538 w 5740887"/>
              <a:gd name="connsiteY887" fmla="*/ 4005216 h 4314911"/>
              <a:gd name="connsiteX888" fmla="*/ 555448 w 5740887"/>
              <a:gd name="connsiteY888" fmla="*/ 3999547 h 4314911"/>
              <a:gd name="connsiteX889" fmla="*/ 574196 w 5740887"/>
              <a:gd name="connsiteY889" fmla="*/ 4010193 h 4314911"/>
              <a:gd name="connsiteX890" fmla="*/ 576395 w 5740887"/>
              <a:gd name="connsiteY890" fmla="*/ 4014842 h 4314911"/>
              <a:gd name="connsiteX891" fmla="*/ 557327 w 5740887"/>
              <a:gd name="connsiteY891" fmla="*/ 4001281 h 4314911"/>
              <a:gd name="connsiteX892" fmla="*/ 556772 w 5740887"/>
              <a:gd name="connsiteY892" fmla="*/ 4000769 h 4314911"/>
              <a:gd name="connsiteX893" fmla="*/ 932289 w 5740887"/>
              <a:gd name="connsiteY893" fmla="*/ 3999520 h 4314911"/>
              <a:gd name="connsiteX894" fmla="*/ 942907 w 5740887"/>
              <a:gd name="connsiteY894" fmla="*/ 4003501 h 4314911"/>
              <a:gd name="connsiteX895" fmla="*/ 947275 w 5740887"/>
              <a:gd name="connsiteY895" fmla="*/ 4004233 h 4314911"/>
              <a:gd name="connsiteX896" fmla="*/ 942413 w 5740887"/>
              <a:gd name="connsiteY896" fmla="*/ 4012834 h 4314911"/>
              <a:gd name="connsiteX897" fmla="*/ 929870 w 5740887"/>
              <a:gd name="connsiteY897" fmla="*/ 4017629 h 4314911"/>
              <a:gd name="connsiteX898" fmla="*/ 927389 w 5740887"/>
              <a:gd name="connsiteY898" fmla="*/ 4022179 h 4314911"/>
              <a:gd name="connsiteX899" fmla="*/ 931802 w 5740887"/>
              <a:gd name="connsiteY899" fmla="*/ 4024799 h 4314911"/>
              <a:gd name="connsiteX900" fmla="*/ 935696 w 5740887"/>
              <a:gd name="connsiteY900" fmla="*/ 4024716 h 4314911"/>
              <a:gd name="connsiteX901" fmla="*/ 918144 w 5740887"/>
              <a:gd name="connsiteY901" fmla="*/ 4055768 h 4314911"/>
              <a:gd name="connsiteX902" fmla="*/ 914832 w 5740887"/>
              <a:gd name="connsiteY902" fmla="*/ 4061256 h 4314911"/>
              <a:gd name="connsiteX903" fmla="*/ 906378 w 5740887"/>
              <a:gd name="connsiteY903" fmla="*/ 4058611 h 4314911"/>
              <a:gd name="connsiteX904" fmla="*/ 929647 w 5740887"/>
              <a:gd name="connsiteY904" fmla="*/ 4005052 h 4314911"/>
              <a:gd name="connsiteX905" fmla="*/ 1266054 w 5740887"/>
              <a:gd name="connsiteY905" fmla="*/ 3999343 h 4314911"/>
              <a:gd name="connsiteX906" fmla="*/ 1267683 w 5740887"/>
              <a:gd name="connsiteY906" fmla="*/ 4008873 h 4314911"/>
              <a:gd name="connsiteX907" fmla="*/ 1267704 w 5740887"/>
              <a:gd name="connsiteY907" fmla="*/ 4009238 h 4314911"/>
              <a:gd name="connsiteX908" fmla="*/ 1264329 w 5740887"/>
              <a:gd name="connsiteY908" fmla="*/ 4014425 h 4314911"/>
              <a:gd name="connsiteX909" fmla="*/ 1263290 w 5740887"/>
              <a:gd name="connsiteY909" fmla="*/ 4009656 h 4314911"/>
              <a:gd name="connsiteX910" fmla="*/ 1262215 w 5740887"/>
              <a:gd name="connsiteY910" fmla="*/ 4004720 h 4314911"/>
              <a:gd name="connsiteX911" fmla="*/ 1262078 w 5740887"/>
              <a:gd name="connsiteY911" fmla="*/ 4004092 h 4314911"/>
              <a:gd name="connsiteX912" fmla="*/ 1492711 w 5740887"/>
              <a:gd name="connsiteY912" fmla="*/ 3997964 h 4314911"/>
              <a:gd name="connsiteX913" fmla="*/ 1491095 w 5740887"/>
              <a:gd name="connsiteY913" fmla="*/ 4001693 h 4314911"/>
              <a:gd name="connsiteX914" fmla="*/ 1479576 w 5740887"/>
              <a:gd name="connsiteY914" fmla="*/ 4028268 h 4314911"/>
              <a:gd name="connsiteX915" fmla="*/ 1473699 w 5740887"/>
              <a:gd name="connsiteY915" fmla="*/ 4046081 h 4314911"/>
              <a:gd name="connsiteX916" fmla="*/ 1472611 w 5740887"/>
              <a:gd name="connsiteY916" fmla="*/ 4049377 h 4314911"/>
              <a:gd name="connsiteX917" fmla="*/ 1471256 w 5740887"/>
              <a:gd name="connsiteY917" fmla="*/ 4061748 h 4314911"/>
              <a:gd name="connsiteX918" fmla="*/ 1471256 w 5740887"/>
              <a:gd name="connsiteY918" fmla="*/ 4061749 h 4314911"/>
              <a:gd name="connsiteX919" fmla="*/ 1471256 w 5740887"/>
              <a:gd name="connsiteY919" fmla="*/ 4061750 h 4314911"/>
              <a:gd name="connsiteX920" fmla="*/ 1473822 w 5740887"/>
              <a:gd name="connsiteY920" fmla="*/ 4067742 h 4314911"/>
              <a:gd name="connsiteX921" fmla="*/ 1473390 w 5740887"/>
              <a:gd name="connsiteY921" fmla="*/ 4068023 h 4314911"/>
              <a:gd name="connsiteX922" fmla="*/ 1464734 w 5740887"/>
              <a:gd name="connsiteY922" fmla="*/ 4069335 h 4314911"/>
              <a:gd name="connsiteX923" fmla="*/ 1478523 w 5740887"/>
              <a:gd name="connsiteY923" fmla="*/ 4013354 h 4314911"/>
              <a:gd name="connsiteX924" fmla="*/ 1478523 w 5740887"/>
              <a:gd name="connsiteY924" fmla="*/ 4012801 h 4314911"/>
              <a:gd name="connsiteX925" fmla="*/ 1002497 w 5740887"/>
              <a:gd name="connsiteY925" fmla="*/ 3997250 h 4314911"/>
              <a:gd name="connsiteX926" fmla="*/ 998979 w 5740887"/>
              <a:gd name="connsiteY926" fmla="*/ 4002813 h 4314911"/>
              <a:gd name="connsiteX927" fmla="*/ 992147 w 5740887"/>
              <a:gd name="connsiteY927" fmla="*/ 4001679 h 4314911"/>
              <a:gd name="connsiteX928" fmla="*/ 541014 w 5740887"/>
              <a:gd name="connsiteY928" fmla="*/ 3997001 h 4314911"/>
              <a:gd name="connsiteX929" fmla="*/ 541711 w 5740887"/>
              <a:gd name="connsiteY929" fmla="*/ 3997674 h 4314911"/>
              <a:gd name="connsiteX930" fmla="*/ 546616 w 5740887"/>
              <a:gd name="connsiteY930" fmla="*/ 4002405 h 4314911"/>
              <a:gd name="connsiteX931" fmla="*/ 575326 w 5740887"/>
              <a:gd name="connsiteY931" fmla="*/ 4023221 h 4314911"/>
              <a:gd name="connsiteX932" fmla="*/ 583660 w 5740887"/>
              <a:gd name="connsiteY932" fmla="*/ 4030199 h 4314911"/>
              <a:gd name="connsiteX933" fmla="*/ 583895 w 5740887"/>
              <a:gd name="connsiteY933" fmla="*/ 4030696 h 4314911"/>
              <a:gd name="connsiteX934" fmla="*/ 592207 w 5740887"/>
              <a:gd name="connsiteY934" fmla="*/ 4048267 h 4314911"/>
              <a:gd name="connsiteX935" fmla="*/ 556309 w 5740887"/>
              <a:gd name="connsiteY935" fmla="*/ 4027290 h 4314911"/>
              <a:gd name="connsiteX936" fmla="*/ 502062 w 5740887"/>
              <a:gd name="connsiteY936" fmla="*/ 3994231 h 4314911"/>
              <a:gd name="connsiteX937" fmla="*/ 503446 w 5740887"/>
              <a:gd name="connsiteY937" fmla="*/ 3995389 h 4314911"/>
              <a:gd name="connsiteX938" fmla="*/ 519550 w 5740887"/>
              <a:gd name="connsiteY938" fmla="*/ 4010068 h 4314911"/>
              <a:gd name="connsiteX939" fmla="*/ 526988 w 5740887"/>
              <a:gd name="connsiteY939" fmla="*/ 4015076 h 4314911"/>
              <a:gd name="connsiteX940" fmla="*/ 535918 w 5740887"/>
              <a:gd name="connsiteY940" fmla="*/ 4022544 h 4314911"/>
              <a:gd name="connsiteX941" fmla="*/ 547686 w 5740887"/>
              <a:gd name="connsiteY941" fmla="*/ 4029945 h 4314911"/>
              <a:gd name="connsiteX942" fmla="*/ 556740 w 5740887"/>
              <a:gd name="connsiteY942" fmla="*/ 4047739 h 4314911"/>
              <a:gd name="connsiteX943" fmla="*/ 557481 w 5740887"/>
              <a:gd name="connsiteY943" fmla="*/ 4048857 h 4314911"/>
              <a:gd name="connsiteX944" fmla="*/ 558377 w 5740887"/>
              <a:gd name="connsiteY944" fmla="*/ 4050209 h 4314911"/>
              <a:gd name="connsiteX945" fmla="*/ 541281 w 5740887"/>
              <a:gd name="connsiteY945" fmla="*/ 4041867 h 4314911"/>
              <a:gd name="connsiteX946" fmla="*/ 523493 w 5740887"/>
              <a:gd name="connsiteY946" fmla="*/ 4030575 h 4314911"/>
              <a:gd name="connsiteX947" fmla="*/ 461142 w 5740887"/>
              <a:gd name="connsiteY947" fmla="*/ 3994185 h 4314911"/>
              <a:gd name="connsiteX948" fmla="*/ 495166 w 5740887"/>
              <a:gd name="connsiteY948" fmla="*/ 4021979 h 4314911"/>
              <a:gd name="connsiteX949" fmla="*/ 502502 w 5740887"/>
              <a:gd name="connsiteY949" fmla="*/ 4026450 h 4314911"/>
              <a:gd name="connsiteX950" fmla="*/ 510806 w 5740887"/>
              <a:gd name="connsiteY950" fmla="*/ 4032998 h 4314911"/>
              <a:gd name="connsiteX951" fmla="*/ 516524 w 5740887"/>
              <a:gd name="connsiteY951" fmla="*/ 4036250 h 4314911"/>
              <a:gd name="connsiteX952" fmla="*/ 529526 w 5740887"/>
              <a:gd name="connsiteY952" fmla="*/ 4058150 h 4314911"/>
              <a:gd name="connsiteX953" fmla="*/ 521196 w 5740887"/>
              <a:gd name="connsiteY953" fmla="*/ 4054525 h 4314911"/>
              <a:gd name="connsiteX954" fmla="*/ 520645 w 5740887"/>
              <a:gd name="connsiteY954" fmla="*/ 4054231 h 4314911"/>
              <a:gd name="connsiteX955" fmla="*/ 488067 w 5740887"/>
              <a:gd name="connsiteY955" fmla="*/ 4032111 h 4314911"/>
              <a:gd name="connsiteX956" fmla="*/ 909527 w 5740887"/>
              <a:gd name="connsiteY956" fmla="*/ 3990986 h 4314911"/>
              <a:gd name="connsiteX957" fmla="*/ 925162 w 5740887"/>
              <a:gd name="connsiteY957" fmla="*/ 3996848 h 4314911"/>
              <a:gd name="connsiteX958" fmla="*/ 899355 w 5740887"/>
              <a:gd name="connsiteY958" fmla="*/ 4056414 h 4314911"/>
              <a:gd name="connsiteX959" fmla="*/ 889221 w 5740887"/>
              <a:gd name="connsiteY959" fmla="*/ 4053243 h 4314911"/>
              <a:gd name="connsiteX960" fmla="*/ 895876 w 5740887"/>
              <a:gd name="connsiteY960" fmla="*/ 4040324 h 4314911"/>
              <a:gd name="connsiteX961" fmla="*/ 740553 w 5740887"/>
              <a:gd name="connsiteY961" fmla="*/ 3990644 h 4314911"/>
              <a:gd name="connsiteX962" fmla="*/ 752217 w 5740887"/>
              <a:gd name="connsiteY962" fmla="*/ 4015171 h 4314911"/>
              <a:gd name="connsiteX963" fmla="*/ 752362 w 5740887"/>
              <a:gd name="connsiteY963" fmla="*/ 4015486 h 4314911"/>
              <a:gd name="connsiteX964" fmla="*/ 762481 w 5740887"/>
              <a:gd name="connsiteY964" fmla="*/ 4044425 h 4314911"/>
              <a:gd name="connsiteX965" fmla="*/ 743885 w 5740887"/>
              <a:gd name="connsiteY965" fmla="*/ 4011176 h 4314911"/>
              <a:gd name="connsiteX966" fmla="*/ 783131 w 5740887"/>
              <a:gd name="connsiteY966" fmla="*/ 3990241 h 4314911"/>
              <a:gd name="connsiteX967" fmla="*/ 784981 w 5740887"/>
              <a:gd name="connsiteY967" fmla="*/ 3990576 h 4314911"/>
              <a:gd name="connsiteX968" fmla="*/ 784071 w 5740887"/>
              <a:gd name="connsiteY968" fmla="*/ 4011430 h 4314911"/>
              <a:gd name="connsiteX969" fmla="*/ 783442 w 5740887"/>
              <a:gd name="connsiteY969" fmla="*/ 3997244 h 4314911"/>
              <a:gd name="connsiteX970" fmla="*/ 677470 w 5740887"/>
              <a:gd name="connsiteY970" fmla="*/ 3989623 h 4314911"/>
              <a:gd name="connsiteX971" fmla="*/ 683202 w 5740887"/>
              <a:gd name="connsiteY971" fmla="*/ 3996483 h 4314911"/>
              <a:gd name="connsiteX972" fmla="*/ 685825 w 5740887"/>
              <a:gd name="connsiteY972" fmla="*/ 3999267 h 4314911"/>
              <a:gd name="connsiteX973" fmla="*/ 688868 w 5740887"/>
              <a:gd name="connsiteY973" fmla="*/ 4002834 h 4314911"/>
              <a:gd name="connsiteX974" fmla="*/ 708486 w 5740887"/>
              <a:gd name="connsiteY974" fmla="*/ 4023470 h 4314911"/>
              <a:gd name="connsiteX975" fmla="*/ 710283 w 5740887"/>
              <a:gd name="connsiteY975" fmla="*/ 4032580 h 4314911"/>
              <a:gd name="connsiteX976" fmla="*/ 710892 w 5740887"/>
              <a:gd name="connsiteY976" fmla="*/ 4035666 h 4314911"/>
              <a:gd name="connsiteX977" fmla="*/ 682777 w 5740887"/>
              <a:gd name="connsiteY977" fmla="*/ 4010526 h 4314911"/>
              <a:gd name="connsiteX978" fmla="*/ 1171663 w 5740887"/>
              <a:gd name="connsiteY978" fmla="*/ 3989303 h 4314911"/>
              <a:gd name="connsiteX979" fmla="*/ 1218359 w 5740887"/>
              <a:gd name="connsiteY979" fmla="*/ 4034265 h 4314911"/>
              <a:gd name="connsiteX980" fmla="*/ 1220436 w 5740887"/>
              <a:gd name="connsiteY980" fmla="*/ 4036930 h 4314911"/>
              <a:gd name="connsiteX981" fmla="*/ 1206048 w 5740887"/>
              <a:gd name="connsiteY981" fmla="*/ 4049810 h 4314911"/>
              <a:gd name="connsiteX982" fmla="*/ 1187750 w 5740887"/>
              <a:gd name="connsiteY982" fmla="*/ 4037188 h 4314911"/>
              <a:gd name="connsiteX983" fmla="*/ 1146949 w 5740887"/>
              <a:gd name="connsiteY983" fmla="*/ 4009045 h 4314911"/>
              <a:gd name="connsiteX984" fmla="*/ 1151482 w 5740887"/>
              <a:gd name="connsiteY984" fmla="*/ 4005424 h 4314911"/>
              <a:gd name="connsiteX985" fmla="*/ 775110 w 5740887"/>
              <a:gd name="connsiteY985" fmla="*/ 3988789 h 4314911"/>
              <a:gd name="connsiteX986" fmla="*/ 777071 w 5740887"/>
              <a:gd name="connsiteY986" fmla="*/ 3989144 h 4314911"/>
              <a:gd name="connsiteX987" fmla="*/ 777576 w 5740887"/>
              <a:gd name="connsiteY987" fmla="*/ 4006369 h 4314911"/>
              <a:gd name="connsiteX988" fmla="*/ 776055 w 5740887"/>
              <a:gd name="connsiteY988" fmla="*/ 3995524 h 4314911"/>
              <a:gd name="connsiteX989" fmla="*/ 1275333 w 5740887"/>
              <a:gd name="connsiteY989" fmla="*/ 3988262 h 4314911"/>
              <a:gd name="connsiteX990" fmla="*/ 1275484 w 5740887"/>
              <a:gd name="connsiteY990" fmla="*/ 3989667 h 4314911"/>
              <a:gd name="connsiteX991" fmla="*/ 1275365 w 5740887"/>
              <a:gd name="connsiteY991" fmla="*/ 3997462 h 4314911"/>
              <a:gd name="connsiteX992" fmla="*/ 1274658 w 5740887"/>
              <a:gd name="connsiteY992" fmla="*/ 3998548 h 4314911"/>
              <a:gd name="connsiteX993" fmla="*/ 1274546 w 5740887"/>
              <a:gd name="connsiteY993" fmla="*/ 3997910 h 4314911"/>
              <a:gd name="connsiteX994" fmla="*/ 1273279 w 5740887"/>
              <a:gd name="connsiteY994" fmla="*/ 3990716 h 4314911"/>
              <a:gd name="connsiteX995" fmla="*/ 1274860 w 5740887"/>
              <a:gd name="connsiteY995" fmla="*/ 3988827 h 4314911"/>
              <a:gd name="connsiteX996" fmla="*/ 763235 w 5740887"/>
              <a:gd name="connsiteY996" fmla="*/ 3986639 h 4314911"/>
              <a:gd name="connsiteX997" fmla="*/ 764538 w 5740887"/>
              <a:gd name="connsiteY997" fmla="*/ 3986875 h 4314911"/>
              <a:gd name="connsiteX998" fmla="*/ 764917 w 5740887"/>
              <a:gd name="connsiteY998" fmla="*/ 3993102 h 4314911"/>
              <a:gd name="connsiteX999" fmla="*/ 763781 w 5740887"/>
              <a:gd name="connsiteY999" fmla="*/ 3988237 h 4314911"/>
              <a:gd name="connsiteX1000" fmla="*/ 763689 w 5740887"/>
              <a:gd name="connsiteY1000" fmla="*/ 3987843 h 4314911"/>
              <a:gd name="connsiteX1001" fmla="*/ 763688 w 5740887"/>
              <a:gd name="connsiteY1001" fmla="*/ 3987840 h 4314911"/>
              <a:gd name="connsiteX1002" fmla="*/ 894841 w 5740887"/>
              <a:gd name="connsiteY1002" fmla="*/ 3985480 h 4314911"/>
              <a:gd name="connsiteX1003" fmla="*/ 904380 w 5740887"/>
              <a:gd name="connsiteY1003" fmla="*/ 3989056 h 4314911"/>
              <a:gd name="connsiteX1004" fmla="*/ 880373 w 5740887"/>
              <a:gd name="connsiteY1004" fmla="*/ 4052877 h 4314911"/>
              <a:gd name="connsiteX1005" fmla="*/ 868587 w 5740887"/>
              <a:gd name="connsiteY1005" fmla="*/ 4054257 h 4314911"/>
              <a:gd name="connsiteX1006" fmla="*/ 882847 w 5740887"/>
              <a:gd name="connsiteY1006" fmla="*/ 4000958 h 4314911"/>
              <a:gd name="connsiteX1007" fmla="*/ 884272 w 5740887"/>
              <a:gd name="connsiteY1007" fmla="*/ 3998933 h 4314911"/>
              <a:gd name="connsiteX1008" fmla="*/ 884825 w 5740887"/>
              <a:gd name="connsiteY1008" fmla="*/ 3998371 h 4314911"/>
              <a:gd name="connsiteX1009" fmla="*/ 886100 w 5740887"/>
              <a:gd name="connsiteY1009" fmla="*/ 3996492 h 4314911"/>
              <a:gd name="connsiteX1010" fmla="*/ 890929 w 5740887"/>
              <a:gd name="connsiteY1010" fmla="*/ 3991439 h 4314911"/>
              <a:gd name="connsiteX1011" fmla="*/ 880004 w 5740887"/>
              <a:gd name="connsiteY1011" fmla="*/ 3984417 h 4314911"/>
              <a:gd name="connsiteX1012" fmla="*/ 877334 w 5740887"/>
              <a:gd name="connsiteY1012" fmla="*/ 3994412 h 4314911"/>
              <a:gd name="connsiteX1013" fmla="*/ 858939 w 5740887"/>
              <a:gd name="connsiteY1013" fmla="*/ 4013726 h 4314911"/>
              <a:gd name="connsiteX1014" fmla="*/ 855110 w 5740887"/>
              <a:gd name="connsiteY1014" fmla="*/ 4017038 h 4314911"/>
              <a:gd name="connsiteX1015" fmla="*/ 854506 w 5740887"/>
              <a:gd name="connsiteY1015" fmla="*/ 4017561 h 4314911"/>
              <a:gd name="connsiteX1016" fmla="*/ 855051 w 5740887"/>
              <a:gd name="connsiteY1016" fmla="*/ 4014276 h 4314911"/>
              <a:gd name="connsiteX1017" fmla="*/ 868756 w 5740887"/>
              <a:gd name="connsiteY1017" fmla="*/ 4001430 h 4314911"/>
              <a:gd name="connsiteX1018" fmla="*/ 1515087 w 5740887"/>
              <a:gd name="connsiteY1018" fmla="*/ 3984003 h 4314911"/>
              <a:gd name="connsiteX1019" fmla="*/ 1498036 w 5740887"/>
              <a:gd name="connsiteY1019" fmla="*/ 4019354 h 4314911"/>
              <a:gd name="connsiteX1020" fmla="*/ 1496253 w 5740887"/>
              <a:gd name="connsiteY1020" fmla="*/ 4023633 h 4314911"/>
              <a:gd name="connsiteX1021" fmla="*/ 1488433 w 5740887"/>
              <a:gd name="connsiteY1021" fmla="*/ 4042396 h 4314911"/>
              <a:gd name="connsiteX1022" fmla="*/ 1485527 w 5740887"/>
              <a:gd name="connsiteY1022" fmla="*/ 4055019 h 4314911"/>
              <a:gd name="connsiteX1023" fmla="*/ 1485527 w 5740887"/>
              <a:gd name="connsiteY1023" fmla="*/ 4055020 h 4314911"/>
              <a:gd name="connsiteX1024" fmla="*/ 1485526 w 5740887"/>
              <a:gd name="connsiteY1024" fmla="*/ 4055023 h 4314911"/>
              <a:gd name="connsiteX1025" fmla="*/ 1486824 w 5740887"/>
              <a:gd name="connsiteY1025" fmla="*/ 4058762 h 4314911"/>
              <a:gd name="connsiteX1026" fmla="*/ 1484061 w 5740887"/>
              <a:gd name="connsiteY1026" fmla="*/ 4060718 h 4314911"/>
              <a:gd name="connsiteX1027" fmla="*/ 1482792 w 5740887"/>
              <a:gd name="connsiteY1027" fmla="*/ 4061616 h 4314911"/>
              <a:gd name="connsiteX1028" fmla="*/ 1480506 w 5740887"/>
              <a:gd name="connsiteY1028" fmla="*/ 4062240 h 4314911"/>
              <a:gd name="connsiteX1029" fmla="*/ 1480506 w 5740887"/>
              <a:gd name="connsiteY1029" fmla="*/ 4062242 h 4314911"/>
              <a:gd name="connsiteX1030" fmla="*/ 1480591 w 5740887"/>
              <a:gd name="connsiteY1030" fmla="*/ 4062580 h 4314911"/>
              <a:gd name="connsiteX1031" fmla="*/ 1479769 w 5740887"/>
              <a:gd name="connsiteY1031" fmla="*/ 4062443 h 4314911"/>
              <a:gd name="connsiteX1032" fmla="*/ 1480506 w 5740887"/>
              <a:gd name="connsiteY1032" fmla="*/ 4062242 h 4314911"/>
              <a:gd name="connsiteX1033" fmla="*/ 1480505 w 5740887"/>
              <a:gd name="connsiteY1033" fmla="*/ 4062240 h 4314911"/>
              <a:gd name="connsiteX1034" fmla="*/ 1480506 w 5740887"/>
              <a:gd name="connsiteY1034" fmla="*/ 4062240 h 4314911"/>
              <a:gd name="connsiteX1035" fmla="*/ 1479931 w 5740887"/>
              <a:gd name="connsiteY1035" fmla="*/ 4059968 h 4314911"/>
              <a:gd name="connsiteX1036" fmla="*/ 1483046 w 5740887"/>
              <a:gd name="connsiteY1036" fmla="*/ 4045837 h 4314911"/>
              <a:gd name="connsiteX1037" fmla="*/ 1486317 w 5740887"/>
              <a:gd name="connsiteY1037" fmla="*/ 4035979 h 4314911"/>
              <a:gd name="connsiteX1038" fmla="*/ 1488738 w 5740887"/>
              <a:gd name="connsiteY1038" fmla="*/ 4029501 h 4314911"/>
              <a:gd name="connsiteX1039" fmla="*/ 1501551 w 5740887"/>
              <a:gd name="connsiteY1039" fmla="*/ 3999706 h 4314911"/>
              <a:gd name="connsiteX1040" fmla="*/ 745688 w 5740887"/>
              <a:gd name="connsiteY1040" fmla="*/ 3983462 h 4314911"/>
              <a:gd name="connsiteX1041" fmla="*/ 754534 w 5740887"/>
              <a:gd name="connsiteY1041" fmla="*/ 3985063 h 4314911"/>
              <a:gd name="connsiteX1042" fmla="*/ 758061 w 5740887"/>
              <a:gd name="connsiteY1042" fmla="*/ 3993981 h 4314911"/>
              <a:gd name="connsiteX1043" fmla="*/ 758138 w 5740887"/>
              <a:gd name="connsiteY1043" fmla="*/ 3994188 h 4314911"/>
              <a:gd name="connsiteX1044" fmla="*/ 767116 w 5740887"/>
              <a:gd name="connsiteY1044" fmla="*/ 4034787 h 4314911"/>
              <a:gd name="connsiteX1045" fmla="*/ 767125 w 5740887"/>
              <a:gd name="connsiteY1045" fmla="*/ 4035008 h 4314911"/>
              <a:gd name="connsiteX1046" fmla="*/ 761192 w 5740887"/>
              <a:gd name="connsiteY1046" fmla="*/ 4018840 h 4314911"/>
              <a:gd name="connsiteX1047" fmla="*/ 757921 w 5740887"/>
              <a:gd name="connsiteY1047" fmla="*/ 4009925 h 4314911"/>
              <a:gd name="connsiteX1048" fmla="*/ 757908 w 5740887"/>
              <a:gd name="connsiteY1048" fmla="*/ 4009899 h 4314911"/>
              <a:gd name="connsiteX1049" fmla="*/ 641139 w 5740887"/>
              <a:gd name="connsiteY1049" fmla="*/ 3981459 h 4314911"/>
              <a:gd name="connsiteX1050" fmla="*/ 642108 w 5740887"/>
              <a:gd name="connsiteY1050" fmla="*/ 3982452 h 4314911"/>
              <a:gd name="connsiteX1051" fmla="*/ 653930 w 5740887"/>
              <a:gd name="connsiteY1051" fmla="*/ 3995501 h 4314911"/>
              <a:gd name="connsiteX1052" fmla="*/ 660196 w 5740887"/>
              <a:gd name="connsiteY1052" fmla="*/ 4001004 h 4314911"/>
              <a:gd name="connsiteX1053" fmla="*/ 669847 w 5740887"/>
              <a:gd name="connsiteY1053" fmla="*/ 4010902 h 4314911"/>
              <a:gd name="connsiteX1054" fmla="*/ 675467 w 5740887"/>
              <a:gd name="connsiteY1054" fmla="*/ 4015671 h 4314911"/>
              <a:gd name="connsiteX1055" fmla="*/ 676539 w 5740887"/>
              <a:gd name="connsiteY1055" fmla="*/ 4019892 h 4314911"/>
              <a:gd name="connsiteX1056" fmla="*/ 677265 w 5740887"/>
              <a:gd name="connsiteY1056" fmla="*/ 4022750 h 4314911"/>
              <a:gd name="connsiteX1057" fmla="*/ 679375 w 5740887"/>
              <a:gd name="connsiteY1057" fmla="*/ 4029715 h 4314911"/>
              <a:gd name="connsiteX1058" fmla="*/ 649992 w 5740887"/>
              <a:gd name="connsiteY1058" fmla="*/ 4008177 h 4314911"/>
              <a:gd name="connsiteX1059" fmla="*/ 643463 w 5740887"/>
              <a:gd name="connsiteY1059" fmla="*/ 3989054 h 4314911"/>
              <a:gd name="connsiteX1060" fmla="*/ 725265 w 5740887"/>
              <a:gd name="connsiteY1060" fmla="*/ 3979764 h 4314911"/>
              <a:gd name="connsiteX1061" fmla="*/ 730865 w 5740887"/>
              <a:gd name="connsiteY1061" fmla="*/ 3980778 h 4314911"/>
              <a:gd name="connsiteX1062" fmla="*/ 732695 w 5740887"/>
              <a:gd name="connsiteY1062" fmla="*/ 3992055 h 4314911"/>
              <a:gd name="connsiteX1063" fmla="*/ 604619 w 5740887"/>
              <a:gd name="connsiteY1063" fmla="*/ 3978751 h 4314911"/>
              <a:gd name="connsiteX1064" fmla="*/ 622776 w 5740887"/>
              <a:gd name="connsiteY1064" fmla="*/ 3994991 h 4314911"/>
              <a:gd name="connsiteX1065" fmla="*/ 635902 w 5740887"/>
              <a:gd name="connsiteY1065" fmla="*/ 4007939 h 4314911"/>
              <a:gd name="connsiteX1066" fmla="*/ 642226 w 5740887"/>
              <a:gd name="connsiteY1066" fmla="*/ 4012485 h 4314911"/>
              <a:gd name="connsiteX1067" fmla="*/ 648424 w 5740887"/>
              <a:gd name="connsiteY1067" fmla="*/ 4030489 h 4314911"/>
              <a:gd name="connsiteX1068" fmla="*/ 632918 w 5740887"/>
              <a:gd name="connsiteY1068" fmla="*/ 4021434 h 4314911"/>
              <a:gd name="connsiteX1069" fmla="*/ 615339 w 5740887"/>
              <a:gd name="connsiteY1069" fmla="*/ 4007906 h 4314911"/>
              <a:gd name="connsiteX1070" fmla="*/ 615037 w 5740887"/>
              <a:gd name="connsiteY1070" fmla="*/ 4007210 h 4314911"/>
              <a:gd name="connsiteX1071" fmla="*/ 707498 w 5740887"/>
              <a:gd name="connsiteY1071" fmla="*/ 3976547 h 4314911"/>
              <a:gd name="connsiteX1072" fmla="*/ 716000 w 5740887"/>
              <a:gd name="connsiteY1072" fmla="*/ 3978087 h 4314911"/>
              <a:gd name="connsiteX1073" fmla="*/ 734386 w 5740887"/>
              <a:gd name="connsiteY1073" fmla="*/ 4008571 h 4314911"/>
              <a:gd name="connsiteX1074" fmla="*/ 735782 w 5740887"/>
              <a:gd name="connsiteY1074" fmla="*/ 4011086 h 4314911"/>
              <a:gd name="connsiteX1075" fmla="*/ 737212 w 5740887"/>
              <a:gd name="connsiteY1075" fmla="*/ 4019903 h 4314911"/>
              <a:gd name="connsiteX1076" fmla="*/ 738073 w 5740887"/>
              <a:gd name="connsiteY1076" fmla="*/ 4025207 h 4314911"/>
              <a:gd name="connsiteX1077" fmla="*/ 736430 w 5740887"/>
              <a:gd name="connsiteY1077" fmla="*/ 4023125 h 4314911"/>
              <a:gd name="connsiteX1078" fmla="*/ 732877 w 5740887"/>
              <a:gd name="connsiteY1078" fmla="*/ 4018622 h 4314911"/>
              <a:gd name="connsiteX1079" fmla="*/ 732843 w 5740887"/>
              <a:gd name="connsiteY1079" fmla="*/ 4018576 h 4314911"/>
              <a:gd name="connsiteX1080" fmla="*/ 709642 w 5740887"/>
              <a:gd name="connsiteY1080" fmla="*/ 3987231 h 4314911"/>
              <a:gd name="connsiteX1081" fmla="*/ 707880 w 5740887"/>
              <a:gd name="connsiteY1081" fmla="*/ 3978318 h 4314911"/>
              <a:gd name="connsiteX1082" fmla="*/ 566377 w 5740887"/>
              <a:gd name="connsiteY1082" fmla="*/ 3975171 h 4314911"/>
              <a:gd name="connsiteX1083" fmla="*/ 582245 w 5740887"/>
              <a:gd name="connsiteY1083" fmla="*/ 3990622 h 4314911"/>
              <a:gd name="connsiteX1084" fmla="*/ 606838 w 5740887"/>
              <a:gd name="connsiteY1084" fmla="*/ 4009404 h 4314911"/>
              <a:gd name="connsiteX1085" fmla="*/ 608291 w 5740887"/>
              <a:gd name="connsiteY1085" fmla="*/ 4013359 h 4314911"/>
              <a:gd name="connsiteX1086" fmla="*/ 610162 w 5740887"/>
              <a:gd name="connsiteY1086" fmla="*/ 4017641 h 4314911"/>
              <a:gd name="connsiteX1087" fmla="*/ 610267 w 5740887"/>
              <a:gd name="connsiteY1087" fmla="*/ 4017881 h 4314911"/>
              <a:gd name="connsiteX1088" fmla="*/ 604234 w 5740887"/>
              <a:gd name="connsiteY1088" fmla="*/ 4014438 h 4314911"/>
              <a:gd name="connsiteX1089" fmla="*/ 577696 w 5740887"/>
              <a:gd name="connsiteY1089" fmla="*/ 3999294 h 4314911"/>
              <a:gd name="connsiteX1090" fmla="*/ 1107939 w 5740887"/>
              <a:gd name="connsiteY1090" fmla="*/ 3970542 h 4314911"/>
              <a:gd name="connsiteX1091" fmla="*/ 1162839 w 5740887"/>
              <a:gd name="connsiteY1091" fmla="*/ 3986493 h 4314911"/>
              <a:gd name="connsiteX1092" fmla="*/ 1140189 w 5740887"/>
              <a:gd name="connsiteY1092" fmla="*/ 4004382 h 4314911"/>
              <a:gd name="connsiteX1093" fmla="*/ 1125812 w 5740887"/>
              <a:gd name="connsiteY1093" fmla="*/ 3994465 h 4314911"/>
              <a:gd name="connsiteX1094" fmla="*/ 1122641 w 5740887"/>
              <a:gd name="connsiteY1094" fmla="*/ 3993223 h 4314911"/>
              <a:gd name="connsiteX1095" fmla="*/ 1122089 w 5740887"/>
              <a:gd name="connsiteY1095" fmla="*/ 3994465 h 4314911"/>
              <a:gd name="connsiteX1096" fmla="*/ 1105032 w 5740887"/>
              <a:gd name="connsiteY1096" fmla="*/ 3995154 h 4314911"/>
              <a:gd name="connsiteX1097" fmla="*/ 1099080 w 5740887"/>
              <a:gd name="connsiteY1097" fmla="*/ 3992795 h 4314911"/>
              <a:gd name="connsiteX1098" fmla="*/ 1198500 w 5740887"/>
              <a:gd name="connsiteY1098" fmla="*/ 3966912 h 4314911"/>
              <a:gd name="connsiteX1099" fmla="*/ 1201185 w 5740887"/>
              <a:gd name="connsiteY1099" fmla="*/ 3970335 h 4314911"/>
              <a:gd name="connsiteX1100" fmla="*/ 1240611 w 5740887"/>
              <a:gd name="connsiteY1100" fmla="*/ 4018871 h 4314911"/>
              <a:gd name="connsiteX1101" fmla="*/ 1228532 w 5740887"/>
              <a:gd name="connsiteY1101" fmla="*/ 4029684 h 4314911"/>
              <a:gd name="connsiteX1102" fmla="*/ 1225250 w 5740887"/>
              <a:gd name="connsiteY1102" fmla="*/ 4026517 h 4314911"/>
              <a:gd name="connsiteX1103" fmla="*/ 1217311 w 5740887"/>
              <a:gd name="connsiteY1103" fmla="*/ 4018856 h 4314911"/>
              <a:gd name="connsiteX1104" fmla="*/ 1191998 w 5740887"/>
              <a:gd name="connsiteY1104" fmla="*/ 3987156 h 4314911"/>
              <a:gd name="connsiteX1105" fmla="*/ 1190481 w 5740887"/>
              <a:gd name="connsiteY1105" fmla="*/ 3986328 h 4314911"/>
              <a:gd name="connsiteX1106" fmla="*/ 1180829 w 5740887"/>
              <a:gd name="connsiteY1106" fmla="*/ 3983654 h 4314911"/>
              <a:gd name="connsiteX1107" fmla="*/ 1179880 w 5740887"/>
              <a:gd name="connsiteY1107" fmla="*/ 3982739 h 4314911"/>
              <a:gd name="connsiteX1108" fmla="*/ 1189708 w 5740887"/>
              <a:gd name="connsiteY1108" fmla="*/ 3974888 h 4314911"/>
              <a:gd name="connsiteX1109" fmla="*/ 1195264 w 5740887"/>
              <a:gd name="connsiteY1109" fmla="*/ 3970451 h 4314911"/>
              <a:gd name="connsiteX1110" fmla="*/ 671472 w 5740887"/>
              <a:gd name="connsiteY1110" fmla="*/ 3965998 h 4314911"/>
              <a:gd name="connsiteX1111" fmla="*/ 687821 w 5740887"/>
              <a:gd name="connsiteY1111" fmla="*/ 3972985 h 4314911"/>
              <a:gd name="connsiteX1112" fmla="*/ 689846 w 5740887"/>
              <a:gd name="connsiteY1112" fmla="*/ 3973351 h 4314911"/>
              <a:gd name="connsiteX1113" fmla="*/ 701732 w 5740887"/>
              <a:gd name="connsiteY1113" fmla="*/ 3989235 h 4314911"/>
              <a:gd name="connsiteX1114" fmla="*/ 705907 w 5740887"/>
              <a:gd name="connsiteY1114" fmla="*/ 4010396 h 4314911"/>
              <a:gd name="connsiteX1115" fmla="*/ 689591 w 5740887"/>
              <a:gd name="connsiteY1115" fmla="*/ 3992902 h 4314911"/>
              <a:gd name="connsiteX1116" fmla="*/ 675604 w 5740887"/>
              <a:gd name="connsiteY1116" fmla="*/ 3976384 h 4314911"/>
              <a:gd name="connsiteX1117" fmla="*/ 673450 w 5740887"/>
              <a:gd name="connsiteY1117" fmla="*/ 3973789 h 4314911"/>
              <a:gd name="connsiteX1118" fmla="*/ 911697 w 5740887"/>
              <a:gd name="connsiteY1118" fmla="*/ 3959984 h 4314911"/>
              <a:gd name="connsiteX1119" fmla="*/ 907256 w 5740887"/>
              <a:gd name="connsiteY1119" fmla="*/ 3979395 h 4314911"/>
              <a:gd name="connsiteX1120" fmla="*/ 900507 w 5740887"/>
              <a:gd name="connsiteY1120" fmla="*/ 3976850 h 4314911"/>
              <a:gd name="connsiteX1121" fmla="*/ 903997 w 5740887"/>
              <a:gd name="connsiteY1121" fmla="*/ 3971533 h 4314911"/>
              <a:gd name="connsiteX1122" fmla="*/ 905196 w 5740887"/>
              <a:gd name="connsiteY1122" fmla="*/ 3969921 h 4314911"/>
              <a:gd name="connsiteX1123" fmla="*/ 905742 w 5740887"/>
              <a:gd name="connsiteY1123" fmla="*/ 3968876 h 4314911"/>
              <a:gd name="connsiteX1124" fmla="*/ 909952 w 5740887"/>
              <a:gd name="connsiteY1124" fmla="*/ 3962462 h 4314911"/>
              <a:gd name="connsiteX1125" fmla="*/ 911561 w 5740887"/>
              <a:gd name="connsiteY1125" fmla="*/ 3960177 h 4314911"/>
              <a:gd name="connsiteX1126" fmla="*/ 1207500 w 5740887"/>
              <a:gd name="connsiteY1126" fmla="*/ 3957068 h 4314911"/>
              <a:gd name="connsiteX1127" fmla="*/ 1225102 w 5740887"/>
              <a:gd name="connsiteY1127" fmla="*/ 3985016 h 4314911"/>
              <a:gd name="connsiteX1128" fmla="*/ 1221500 w 5740887"/>
              <a:gd name="connsiteY1128" fmla="*/ 3980621 h 4314911"/>
              <a:gd name="connsiteX1129" fmla="*/ 1208182 w 5740887"/>
              <a:gd name="connsiteY1129" fmla="*/ 3964372 h 4314911"/>
              <a:gd name="connsiteX1130" fmla="*/ 1204799 w 5740887"/>
              <a:gd name="connsiteY1130" fmla="*/ 3960021 h 4314911"/>
              <a:gd name="connsiteX1131" fmla="*/ 703288 w 5740887"/>
              <a:gd name="connsiteY1131" fmla="*/ 3957007 h 4314911"/>
              <a:gd name="connsiteX1132" fmla="*/ 709904 w 5740887"/>
              <a:gd name="connsiteY1132" fmla="*/ 3967977 h 4314911"/>
              <a:gd name="connsiteX1133" fmla="*/ 708161 w 5740887"/>
              <a:gd name="connsiteY1133" fmla="*/ 3967378 h 4314911"/>
              <a:gd name="connsiteX1134" fmla="*/ 705311 w 5740887"/>
              <a:gd name="connsiteY1134" fmla="*/ 3966399 h 4314911"/>
              <a:gd name="connsiteX1135" fmla="*/ 1310004 w 5740887"/>
              <a:gd name="connsiteY1135" fmla="*/ 3953425 h 4314911"/>
              <a:gd name="connsiteX1136" fmla="*/ 1310004 w 5740887"/>
              <a:gd name="connsiteY1136" fmla="*/ 3960115 h 4314911"/>
              <a:gd name="connsiteX1137" fmla="*/ 1300026 w 5740887"/>
              <a:gd name="connsiteY1137" fmla="*/ 4019881 h 4314911"/>
              <a:gd name="connsiteX1138" fmla="*/ 1296763 w 5740887"/>
              <a:gd name="connsiteY1138" fmla="*/ 4025985 h 4314911"/>
              <a:gd name="connsiteX1139" fmla="*/ 1300789 w 5740887"/>
              <a:gd name="connsiteY1139" fmla="*/ 4014595 h 4314911"/>
              <a:gd name="connsiteX1140" fmla="*/ 1303259 w 5740887"/>
              <a:gd name="connsiteY1140" fmla="*/ 3969144 h 4314911"/>
              <a:gd name="connsiteX1141" fmla="*/ 1304964 w 5740887"/>
              <a:gd name="connsiteY1141" fmla="*/ 3964169 h 4314911"/>
              <a:gd name="connsiteX1142" fmla="*/ 1305430 w 5740887"/>
              <a:gd name="connsiteY1142" fmla="*/ 3962809 h 4314911"/>
              <a:gd name="connsiteX1143" fmla="*/ 1309504 w 5740887"/>
              <a:gd name="connsiteY1143" fmla="*/ 3954802 h 4314911"/>
              <a:gd name="connsiteX1144" fmla="*/ 1115466 w 5740887"/>
              <a:gd name="connsiteY1144" fmla="*/ 3951637 h 4314911"/>
              <a:gd name="connsiteX1145" fmla="*/ 1117452 w 5740887"/>
              <a:gd name="connsiteY1145" fmla="*/ 3952636 h 4314911"/>
              <a:gd name="connsiteX1146" fmla="*/ 1134636 w 5740887"/>
              <a:gd name="connsiteY1146" fmla="*/ 3953651 h 4314911"/>
              <a:gd name="connsiteX1147" fmla="*/ 1159726 w 5740887"/>
              <a:gd name="connsiteY1147" fmla="*/ 3977809 h 4314911"/>
              <a:gd name="connsiteX1148" fmla="*/ 1110478 w 5740887"/>
              <a:gd name="connsiteY1148" fmla="*/ 3964167 h 4314911"/>
              <a:gd name="connsiteX1149" fmla="*/ 631131 w 5740887"/>
              <a:gd name="connsiteY1149" fmla="*/ 3948759 h 4314911"/>
              <a:gd name="connsiteX1150" fmla="*/ 649398 w 5740887"/>
              <a:gd name="connsiteY1150" fmla="*/ 3956565 h 4314911"/>
              <a:gd name="connsiteX1151" fmla="*/ 665141 w 5740887"/>
              <a:gd name="connsiteY1151" fmla="*/ 3975020 h 4314911"/>
              <a:gd name="connsiteX1152" fmla="*/ 668585 w 5740887"/>
              <a:gd name="connsiteY1152" fmla="*/ 3988578 h 4314911"/>
              <a:gd name="connsiteX1153" fmla="*/ 671628 w 5740887"/>
              <a:gd name="connsiteY1153" fmla="*/ 4000556 h 4314911"/>
              <a:gd name="connsiteX1154" fmla="*/ 662472 w 5740887"/>
              <a:gd name="connsiteY1154" fmla="*/ 3992370 h 4314911"/>
              <a:gd name="connsiteX1155" fmla="*/ 644389 w 5740887"/>
              <a:gd name="connsiteY1155" fmla="*/ 3973532 h 4314911"/>
              <a:gd name="connsiteX1156" fmla="*/ 635757 w 5740887"/>
              <a:gd name="connsiteY1156" fmla="*/ 3963872 h 4314911"/>
              <a:gd name="connsiteX1157" fmla="*/ 1013386 w 5740887"/>
              <a:gd name="connsiteY1157" fmla="*/ 3948513 h 4314911"/>
              <a:gd name="connsiteX1158" fmla="*/ 1015609 w 5740887"/>
              <a:gd name="connsiteY1158" fmla="*/ 3948868 h 4314911"/>
              <a:gd name="connsiteX1159" fmla="*/ 1024369 w 5740887"/>
              <a:gd name="connsiteY1159" fmla="*/ 3955438 h 4314911"/>
              <a:gd name="connsiteX1160" fmla="*/ 1022682 w 5740887"/>
              <a:gd name="connsiteY1160" fmla="*/ 3959152 h 4314911"/>
              <a:gd name="connsiteX1161" fmla="*/ 1010533 w 5740887"/>
              <a:gd name="connsiteY1161" fmla="*/ 3984528 h 4314911"/>
              <a:gd name="connsiteX1162" fmla="*/ 1009974 w 5740887"/>
              <a:gd name="connsiteY1162" fmla="*/ 3985428 h 4314911"/>
              <a:gd name="connsiteX1163" fmla="*/ 1008658 w 5740887"/>
              <a:gd name="connsiteY1163" fmla="*/ 3987509 h 4314911"/>
              <a:gd name="connsiteX1164" fmla="*/ 987595 w 5740887"/>
              <a:gd name="connsiteY1164" fmla="*/ 3995561 h 4314911"/>
              <a:gd name="connsiteX1165" fmla="*/ 1002128 w 5740887"/>
              <a:gd name="connsiteY1165" fmla="*/ 3973504 h 4314911"/>
              <a:gd name="connsiteX1166" fmla="*/ 474629 w 5740887"/>
              <a:gd name="connsiteY1166" fmla="*/ 3943669 h 4314911"/>
              <a:gd name="connsiteX1167" fmla="*/ 516939 w 5740887"/>
              <a:gd name="connsiteY1167" fmla="*/ 3977680 h 4314911"/>
              <a:gd name="connsiteX1168" fmla="*/ 522780 w 5740887"/>
              <a:gd name="connsiteY1168" fmla="*/ 3980997 h 4314911"/>
              <a:gd name="connsiteX1169" fmla="*/ 541297 w 5740887"/>
              <a:gd name="connsiteY1169" fmla="*/ 4017389 h 4314911"/>
              <a:gd name="connsiteX1170" fmla="*/ 490625 w 5740887"/>
              <a:gd name="connsiteY1170" fmla="*/ 3974836 h 4314911"/>
              <a:gd name="connsiteX1171" fmla="*/ 484284 w 5740887"/>
              <a:gd name="connsiteY1171" fmla="*/ 3964083 h 4314911"/>
              <a:gd name="connsiteX1172" fmla="*/ 481662 w 5740887"/>
              <a:gd name="connsiteY1172" fmla="*/ 3958539 h 4314911"/>
              <a:gd name="connsiteX1173" fmla="*/ 480486 w 5740887"/>
              <a:gd name="connsiteY1173" fmla="*/ 3956052 h 4314911"/>
              <a:gd name="connsiteX1174" fmla="*/ 479131 w 5740887"/>
              <a:gd name="connsiteY1174" fmla="*/ 3953187 h 4314911"/>
              <a:gd name="connsiteX1175" fmla="*/ 1220003 w 5740887"/>
              <a:gd name="connsiteY1175" fmla="*/ 3943392 h 4314911"/>
              <a:gd name="connsiteX1176" fmla="*/ 1250597 w 5740887"/>
              <a:gd name="connsiteY1176" fmla="*/ 3992672 h 4314911"/>
              <a:gd name="connsiteX1177" fmla="*/ 1253905 w 5740887"/>
              <a:gd name="connsiteY1177" fmla="*/ 4005595 h 4314911"/>
              <a:gd name="connsiteX1178" fmla="*/ 1250877 w 5740887"/>
              <a:gd name="connsiteY1178" fmla="*/ 4009681 h 4314911"/>
              <a:gd name="connsiteX1179" fmla="*/ 1249451 w 5740887"/>
              <a:gd name="connsiteY1179" fmla="*/ 4010958 h 4314911"/>
              <a:gd name="connsiteX1180" fmla="*/ 1246066 w 5740887"/>
              <a:gd name="connsiteY1180" fmla="*/ 4000824 h 4314911"/>
              <a:gd name="connsiteX1181" fmla="*/ 1233536 w 5740887"/>
              <a:gd name="connsiteY1181" fmla="*/ 3981790 h 4314911"/>
              <a:gd name="connsiteX1182" fmla="*/ 1213176 w 5740887"/>
              <a:gd name="connsiteY1182" fmla="*/ 3950860 h 4314911"/>
              <a:gd name="connsiteX1183" fmla="*/ 1216736 w 5740887"/>
              <a:gd name="connsiteY1183" fmla="*/ 3946967 h 4314911"/>
              <a:gd name="connsiteX1184" fmla="*/ 980207 w 5740887"/>
              <a:gd name="connsiteY1184" fmla="*/ 3943215 h 4314911"/>
              <a:gd name="connsiteX1185" fmla="*/ 1005848 w 5740887"/>
              <a:gd name="connsiteY1185" fmla="*/ 3947310 h 4314911"/>
              <a:gd name="connsiteX1186" fmla="*/ 995644 w 5740887"/>
              <a:gd name="connsiteY1186" fmla="*/ 3970047 h 4314911"/>
              <a:gd name="connsiteX1187" fmla="*/ 979151 w 5740887"/>
              <a:gd name="connsiteY1187" fmla="*/ 3998789 h 4314911"/>
              <a:gd name="connsiteX1188" fmla="*/ 977814 w 5740887"/>
              <a:gd name="connsiteY1188" fmla="*/ 3999300 h 4314911"/>
              <a:gd name="connsiteX1189" fmla="*/ 959774 w 5740887"/>
              <a:gd name="connsiteY1189" fmla="*/ 3996307 h 4314911"/>
              <a:gd name="connsiteX1190" fmla="*/ 961694 w 5740887"/>
              <a:gd name="connsiteY1190" fmla="*/ 3992840 h 4314911"/>
              <a:gd name="connsiteX1191" fmla="*/ 965166 w 5740887"/>
              <a:gd name="connsiteY1191" fmla="*/ 3983338 h 4314911"/>
              <a:gd name="connsiteX1192" fmla="*/ 974051 w 5740887"/>
              <a:gd name="connsiteY1192" fmla="*/ 3964197 h 4314911"/>
              <a:gd name="connsiteX1193" fmla="*/ 616767 w 5740887"/>
              <a:gd name="connsiteY1193" fmla="*/ 3942621 h 4314911"/>
              <a:gd name="connsiteX1194" fmla="*/ 620563 w 5740887"/>
              <a:gd name="connsiteY1194" fmla="*/ 3944243 h 4314911"/>
              <a:gd name="connsiteX1195" fmla="*/ 621795 w 5740887"/>
              <a:gd name="connsiteY1195" fmla="*/ 3948247 h 4314911"/>
              <a:gd name="connsiteX1196" fmla="*/ 1190601 w 5740887"/>
              <a:gd name="connsiteY1196" fmla="*/ 3941762 h 4314911"/>
              <a:gd name="connsiteX1197" fmla="*/ 1201092 w 5740887"/>
              <a:gd name="connsiteY1197" fmla="*/ 3946894 h 4314911"/>
              <a:gd name="connsiteX1198" fmla="*/ 1203323 w 5740887"/>
              <a:gd name="connsiteY1198" fmla="*/ 3950436 h 4314911"/>
              <a:gd name="connsiteX1199" fmla="*/ 1200133 w 5740887"/>
              <a:gd name="connsiteY1199" fmla="*/ 3954021 h 4314911"/>
              <a:gd name="connsiteX1200" fmla="*/ 945982 w 5740887"/>
              <a:gd name="connsiteY1200" fmla="*/ 3941158 h 4314911"/>
              <a:gd name="connsiteX1201" fmla="*/ 941970 w 5740887"/>
              <a:gd name="connsiteY1201" fmla="*/ 3958053 h 4314911"/>
              <a:gd name="connsiteX1202" fmla="*/ 929147 w 5740887"/>
              <a:gd name="connsiteY1202" fmla="*/ 3987651 h 4314911"/>
              <a:gd name="connsiteX1203" fmla="*/ 912216 w 5740887"/>
              <a:gd name="connsiteY1203" fmla="*/ 3981265 h 4314911"/>
              <a:gd name="connsiteX1204" fmla="*/ 914519 w 5740887"/>
              <a:gd name="connsiteY1204" fmla="*/ 3972943 h 4314911"/>
              <a:gd name="connsiteX1205" fmla="*/ 922859 w 5740887"/>
              <a:gd name="connsiteY1205" fmla="*/ 3942802 h 4314911"/>
              <a:gd name="connsiteX1206" fmla="*/ 923571 w 5740887"/>
              <a:gd name="connsiteY1206" fmla="*/ 3941716 h 4314911"/>
              <a:gd name="connsiteX1207" fmla="*/ 964442 w 5740887"/>
              <a:gd name="connsiteY1207" fmla="*/ 3940698 h 4314911"/>
              <a:gd name="connsiteX1208" fmla="*/ 972383 w 5740887"/>
              <a:gd name="connsiteY1208" fmla="*/ 3941966 h 4314911"/>
              <a:gd name="connsiteX1209" fmla="*/ 956594 w 5740887"/>
              <a:gd name="connsiteY1209" fmla="*/ 3984180 h 4314911"/>
              <a:gd name="connsiteX1210" fmla="*/ 951689 w 5740887"/>
              <a:gd name="connsiteY1210" fmla="*/ 3994965 h 4314911"/>
              <a:gd name="connsiteX1211" fmla="*/ 946067 w 5740887"/>
              <a:gd name="connsiteY1211" fmla="*/ 3994032 h 4314911"/>
              <a:gd name="connsiteX1212" fmla="*/ 936613 w 5740887"/>
              <a:gd name="connsiteY1212" fmla="*/ 3990467 h 4314911"/>
              <a:gd name="connsiteX1213" fmla="*/ 944093 w 5740887"/>
              <a:gd name="connsiteY1213" fmla="*/ 3974805 h 4314911"/>
              <a:gd name="connsiteX1214" fmla="*/ 945855 w 5740887"/>
              <a:gd name="connsiteY1214" fmla="*/ 3967742 h 4314911"/>
              <a:gd name="connsiteX1215" fmla="*/ 948871 w 5740887"/>
              <a:gd name="connsiteY1215" fmla="*/ 3960802 h 4314911"/>
              <a:gd name="connsiteX1216" fmla="*/ 953596 w 5740887"/>
              <a:gd name="connsiteY1216" fmla="*/ 3940968 h 4314911"/>
              <a:gd name="connsiteX1217" fmla="*/ 664146 w 5740887"/>
              <a:gd name="connsiteY1217" fmla="*/ 3937142 h 4314911"/>
              <a:gd name="connsiteX1218" fmla="*/ 666291 w 5740887"/>
              <a:gd name="connsiteY1218" fmla="*/ 3940172 h 4314911"/>
              <a:gd name="connsiteX1219" fmla="*/ 675272 w 5740887"/>
              <a:gd name="connsiteY1219" fmla="*/ 3953223 h 4314911"/>
              <a:gd name="connsiteX1220" fmla="*/ 678111 w 5740887"/>
              <a:gd name="connsiteY1220" fmla="*/ 3957051 h 4314911"/>
              <a:gd name="connsiteX1221" fmla="*/ 668349 w 5740887"/>
              <a:gd name="connsiteY1221" fmla="*/ 3953696 h 4314911"/>
              <a:gd name="connsiteX1222" fmla="*/ 955961 w 5740887"/>
              <a:gd name="connsiteY1222" fmla="*/ 3931045 h 4314911"/>
              <a:gd name="connsiteX1223" fmla="*/ 968007 w 5740887"/>
              <a:gd name="connsiteY1223" fmla="*/ 3934185 h 4314911"/>
              <a:gd name="connsiteX1224" fmla="*/ 965118 w 5740887"/>
              <a:gd name="connsiteY1224" fmla="*/ 3933902 h 4314911"/>
              <a:gd name="connsiteX1225" fmla="*/ 955504 w 5740887"/>
              <a:gd name="connsiteY1225" fmla="*/ 3932959 h 4314911"/>
              <a:gd name="connsiteX1226" fmla="*/ 948466 w 5740887"/>
              <a:gd name="connsiteY1226" fmla="*/ 3930699 h 4314911"/>
              <a:gd name="connsiteX1227" fmla="*/ 948101 w 5740887"/>
              <a:gd name="connsiteY1227" fmla="*/ 3932233 h 4314911"/>
              <a:gd name="connsiteX1228" fmla="*/ 945733 w 5740887"/>
              <a:gd name="connsiteY1228" fmla="*/ 3932001 h 4314911"/>
              <a:gd name="connsiteX1229" fmla="*/ 945458 w 5740887"/>
              <a:gd name="connsiteY1229" fmla="*/ 3932001 h 4314911"/>
              <a:gd name="connsiteX1230" fmla="*/ 827401 w 5740887"/>
              <a:gd name="connsiteY1230" fmla="*/ 3929815 h 4314911"/>
              <a:gd name="connsiteX1231" fmla="*/ 827388 w 5740887"/>
              <a:gd name="connsiteY1231" fmla="*/ 3934497 h 4314911"/>
              <a:gd name="connsiteX1232" fmla="*/ 824411 w 5740887"/>
              <a:gd name="connsiteY1232" fmla="*/ 3955741 h 4314911"/>
              <a:gd name="connsiteX1233" fmla="*/ 824405 w 5740887"/>
              <a:gd name="connsiteY1233" fmla="*/ 3955775 h 4314911"/>
              <a:gd name="connsiteX1234" fmla="*/ 815330 w 5740887"/>
              <a:gd name="connsiteY1234" fmla="*/ 3981379 h 4314911"/>
              <a:gd name="connsiteX1235" fmla="*/ 815071 w 5740887"/>
              <a:gd name="connsiteY1235" fmla="*/ 3981408 h 4314911"/>
              <a:gd name="connsiteX1236" fmla="*/ 814788 w 5740887"/>
              <a:gd name="connsiteY1236" fmla="*/ 3981440 h 4314911"/>
              <a:gd name="connsiteX1237" fmla="*/ 825590 w 5740887"/>
              <a:gd name="connsiteY1237" fmla="*/ 3937224 h 4314911"/>
              <a:gd name="connsiteX1238" fmla="*/ 586529 w 5740887"/>
              <a:gd name="connsiteY1238" fmla="*/ 3929335 h 4314911"/>
              <a:gd name="connsiteX1239" fmla="*/ 587992 w 5740887"/>
              <a:gd name="connsiteY1239" fmla="*/ 3930324 h 4314911"/>
              <a:gd name="connsiteX1240" fmla="*/ 598909 w 5740887"/>
              <a:gd name="connsiteY1240" fmla="*/ 3934990 h 4314911"/>
              <a:gd name="connsiteX1241" fmla="*/ 617855 w 5740887"/>
              <a:gd name="connsiteY1241" fmla="*/ 3957577 h 4314911"/>
              <a:gd name="connsiteX1242" fmla="*/ 627800 w 5740887"/>
              <a:gd name="connsiteY1242" fmla="*/ 3967778 h 4314911"/>
              <a:gd name="connsiteX1243" fmla="*/ 631771 w 5740887"/>
              <a:gd name="connsiteY1243" fmla="*/ 3980696 h 4314911"/>
              <a:gd name="connsiteX1244" fmla="*/ 635856 w 5740887"/>
              <a:gd name="connsiteY1244" fmla="*/ 3993982 h 4314911"/>
              <a:gd name="connsiteX1245" fmla="*/ 636303 w 5740887"/>
              <a:gd name="connsiteY1245" fmla="*/ 3995279 h 4314911"/>
              <a:gd name="connsiteX1246" fmla="*/ 636881 w 5740887"/>
              <a:gd name="connsiteY1246" fmla="*/ 3996960 h 4314911"/>
              <a:gd name="connsiteX1247" fmla="*/ 626321 w 5740887"/>
              <a:gd name="connsiteY1247" fmla="*/ 3987385 h 4314911"/>
              <a:gd name="connsiteX1248" fmla="*/ 597122 w 5740887"/>
              <a:gd name="connsiteY1248" fmla="*/ 3958271 h 4314911"/>
              <a:gd name="connsiteX1249" fmla="*/ 1235489 w 5740887"/>
              <a:gd name="connsiteY1249" fmla="*/ 3926456 h 4314911"/>
              <a:gd name="connsiteX1250" fmla="*/ 1245132 w 5740887"/>
              <a:gd name="connsiteY1250" fmla="*/ 3939237 h 4314911"/>
              <a:gd name="connsiteX1251" fmla="*/ 1262077 w 5740887"/>
              <a:gd name="connsiteY1251" fmla="*/ 3976086 h 4314911"/>
              <a:gd name="connsiteX1252" fmla="*/ 1264644 w 5740887"/>
              <a:gd name="connsiteY1252" fmla="*/ 3991101 h 4314911"/>
              <a:gd name="connsiteX1253" fmla="*/ 1260475 w 5740887"/>
              <a:gd name="connsiteY1253" fmla="*/ 3996728 h 4314911"/>
              <a:gd name="connsiteX1254" fmla="*/ 1258871 w 5740887"/>
              <a:gd name="connsiteY1254" fmla="*/ 3989361 h 4314911"/>
              <a:gd name="connsiteX1255" fmla="*/ 1258871 w 5740887"/>
              <a:gd name="connsiteY1255" fmla="*/ 3988259 h 4314911"/>
              <a:gd name="connsiteX1256" fmla="*/ 1258871 w 5740887"/>
              <a:gd name="connsiteY1256" fmla="*/ 3988258 h 4314911"/>
              <a:gd name="connsiteX1257" fmla="*/ 1226507 w 5740887"/>
              <a:gd name="connsiteY1257" fmla="*/ 3936280 h 4314911"/>
              <a:gd name="connsiteX1258" fmla="*/ 1233914 w 5740887"/>
              <a:gd name="connsiteY1258" fmla="*/ 3928178 h 4314911"/>
              <a:gd name="connsiteX1259" fmla="*/ 623296 w 5740887"/>
              <a:gd name="connsiteY1259" fmla="*/ 3923156 h 4314911"/>
              <a:gd name="connsiteX1260" fmla="*/ 635601 w 5740887"/>
              <a:gd name="connsiteY1260" fmla="*/ 3939512 h 4314911"/>
              <a:gd name="connsiteX1261" fmla="*/ 639034 w 5740887"/>
              <a:gd name="connsiteY1261" fmla="*/ 3943620 h 4314911"/>
              <a:gd name="connsiteX1262" fmla="*/ 631236 w 5740887"/>
              <a:gd name="connsiteY1262" fmla="*/ 3940941 h 4314911"/>
              <a:gd name="connsiteX1263" fmla="*/ 631230 w 5740887"/>
              <a:gd name="connsiteY1263" fmla="*/ 3940937 h 4314911"/>
              <a:gd name="connsiteX1264" fmla="*/ 628216 w 5740887"/>
              <a:gd name="connsiteY1264" fmla="*/ 3939233 h 4314911"/>
              <a:gd name="connsiteX1265" fmla="*/ 1570393 w 5740887"/>
              <a:gd name="connsiteY1265" fmla="*/ 3922793 h 4314911"/>
              <a:gd name="connsiteX1266" fmla="*/ 1569884 w 5740887"/>
              <a:gd name="connsiteY1266" fmla="*/ 3923558 h 4314911"/>
              <a:gd name="connsiteX1267" fmla="*/ 1554361 w 5740887"/>
              <a:gd name="connsiteY1267" fmla="*/ 3946893 h 4314911"/>
              <a:gd name="connsiteX1268" fmla="*/ 1539678 w 5740887"/>
              <a:gd name="connsiteY1268" fmla="*/ 3966857 h 4314911"/>
              <a:gd name="connsiteX1269" fmla="*/ 1538639 w 5740887"/>
              <a:gd name="connsiteY1269" fmla="*/ 3968269 h 4314911"/>
              <a:gd name="connsiteX1270" fmla="*/ 1529431 w 5740887"/>
              <a:gd name="connsiteY1270" fmla="*/ 3985625 h 4314911"/>
              <a:gd name="connsiteX1271" fmla="*/ 1527887 w 5740887"/>
              <a:gd name="connsiteY1271" fmla="*/ 3988535 h 4314911"/>
              <a:gd name="connsiteX1272" fmla="*/ 1514724 w 5740887"/>
              <a:gd name="connsiteY1272" fmla="*/ 4013390 h 4314911"/>
              <a:gd name="connsiteX1273" fmla="*/ 1513221 w 5740887"/>
              <a:gd name="connsiteY1273" fmla="*/ 4016344 h 4314911"/>
              <a:gd name="connsiteX1274" fmla="*/ 1512362 w 5740887"/>
              <a:gd name="connsiteY1274" fmla="*/ 4017973 h 4314911"/>
              <a:gd name="connsiteX1275" fmla="*/ 1511321 w 5740887"/>
              <a:gd name="connsiteY1275" fmla="*/ 4019947 h 4314911"/>
              <a:gd name="connsiteX1276" fmla="*/ 1510058 w 5740887"/>
              <a:gd name="connsiteY1276" fmla="*/ 4022553 h 4314911"/>
              <a:gd name="connsiteX1277" fmla="*/ 1509946 w 5740887"/>
              <a:gd name="connsiteY1277" fmla="*/ 4022784 h 4314911"/>
              <a:gd name="connsiteX1278" fmla="*/ 1505879 w 5740887"/>
              <a:gd name="connsiteY1278" fmla="*/ 4030781 h 4314911"/>
              <a:gd name="connsiteX1279" fmla="*/ 1505178 w 5740887"/>
              <a:gd name="connsiteY1279" fmla="*/ 4032621 h 4314911"/>
              <a:gd name="connsiteX1280" fmla="*/ 1502100 w 5740887"/>
              <a:gd name="connsiteY1280" fmla="*/ 4038971 h 4314911"/>
              <a:gd name="connsiteX1281" fmla="*/ 1498877 w 5740887"/>
              <a:gd name="connsiteY1281" fmla="*/ 4049153 h 4314911"/>
              <a:gd name="connsiteX1282" fmla="*/ 1499139 w 5740887"/>
              <a:gd name="connsiteY1282" fmla="*/ 4050045 h 4314911"/>
              <a:gd name="connsiteX1283" fmla="*/ 1495669 w 5740887"/>
              <a:gd name="connsiteY1283" fmla="*/ 4052502 h 4314911"/>
              <a:gd name="connsiteX1284" fmla="*/ 1493496 w 5740887"/>
              <a:gd name="connsiteY1284" fmla="*/ 4054040 h 4314911"/>
              <a:gd name="connsiteX1285" fmla="*/ 1496529 w 5740887"/>
              <a:gd name="connsiteY1285" fmla="*/ 4042713 h 4314911"/>
              <a:gd name="connsiteX1286" fmla="*/ 1496572 w 5740887"/>
              <a:gd name="connsiteY1286" fmla="*/ 4042612 h 4314911"/>
              <a:gd name="connsiteX1287" fmla="*/ 1508285 w 5740887"/>
              <a:gd name="connsiteY1287" fmla="*/ 4015761 h 4314911"/>
              <a:gd name="connsiteX1288" fmla="*/ 1511671 w 5740887"/>
              <a:gd name="connsiteY1288" fmla="*/ 4008585 h 4314911"/>
              <a:gd name="connsiteX1289" fmla="*/ 1522704 w 5740887"/>
              <a:gd name="connsiteY1289" fmla="*/ 3986077 h 4314911"/>
              <a:gd name="connsiteX1290" fmla="*/ 1522783 w 5740887"/>
              <a:gd name="connsiteY1290" fmla="*/ 3985919 h 4314911"/>
              <a:gd name="connsiteX1291" fmla="*/ 1540020 w 5740887"/>
              <a:gd name="connsiteY1291" fmla="*/ 3965926 h 4314911"/>
              <a:gd name="connsiteX1292" fmla="*/ 1358815 w 5740887"/>
              <a:gd name="connsiteY1292" fmla="*/ 3922742 h 4314911"/>
              <a:gd name="connsiteX1293" fmla="*/ 1356677 w 5740887"/>
              <a:gd name="connsiteY1293" fmla="*/ 3936422 h 4314911"/>
              <a:gd name="connsiteX1294" fmla="*/ 1354092 w 5740887"/>
              <a:gd name="connsiteY1294" fmla="*/ 3944467 h 4314911"/>
              <a:gd name="connsiteX1295" fmla="*/ 1355159 w 5740887"/>
              <a:gd name="connsiteY1295" fmla="*/ 3939559 h 4314911"/>
              <a:gd name="connsiteX1296" fmla="*/ 934196 w 5740887"/>
              <a:gd name="connsiteY1296" fmla="*/ 3922302 h 4314911"/>
              <a:gd name="connsiteX1297" fmla="*/ 939260 w 5740887"/>
              <a:gd name="connsiteY1297" fmla="*/ 3924577 h 4314911"/>
              <a:gd name="connsiteX1298" fmla="*/ 932066 w 5740887"/>
              <a:gd name="connsiteY1298" fmla="*/ 3927334 h 4314911"/>
              <a:gd name="connsiteX1299" fmla="*/ 932325 w 5740887"/>
              <a:gd name="connsiteY1299" fmla="*/ 3926724 h 4314911"/>
              <a:gd name="connsiteX1300" fmla="*/ 729287 w 5740887"/>
              <a:gd name="connsiteY1300" fmla="*/ 3921211 h 4314911"/>
              <a:gd name="connsiteX1301" fmla="*/ 750596 w 5740887"/>
              <a:gd name="connsiteY1301" fmla="*/ 3975102 h 4314911"/>
              <a:gd name="connsiteX1302" fmla="*/ 741316 w 5740887"/>
              <a:gd name="connsiteY1302" fmla="*/ 3974004 h 4314911"/>
              <a:gd name="connsiteX1303" fmla="*/ 735980 w 5740887"/>
              <a:gd name="connsiteY1303" fmla="*/ 3962462 h 4314911"/>
              <a:gd name="connsiteX1304" fmla="*/ 1323559 w 5740887"/>
              <a:gd name="connsiteY1304" fmla="*/ 3920664 h 4314911"/>
              <a:gd name="connsiteX1305" fmla="*/ 1321278 w 5740887"/>
              <a:gd name="connsiteY1305" fmla="*/ 3953236 h 4314911"/>
              <a:gd name="connsiteX1306" fmla="*/ 1313154 w 5740887"/>
              <a:gd name="connsiteY1306" fmla="*/ 3998051 h 4314911"/>
              <a:gd name="connsiteX1307" fmla="*/ 1308077 w 5740887"/>
              <a:gd name="connsiteY1307" fmla="*/ 4011316 h 4314911"/>
              <a:gd name="connsiteX1308" fmla="*/ 1314378 w 5740887"/>
              <a:gd name="connsiteY1308" fmla="*/ 3983971 h 4314911"/>
              <a:gd name="connsiteX1309" fmla="*/ 1319903 w 5740887"/>
              <a:gd name="connsiteY1309" fmla="*/ 3959993 h 4314911"/>
              <a:gd name="connsiteX1310" fmla="*/ 1317183 w 5740887"/>
              <a:gd name="connsiteY1310" fmla="*/ 3934019 h 4314911"/>
              <a:gd name="connsiteX1311" fmla="*/ 1322161 w 5740887"/>
              <a:gd name="connsiteY1311" fmla="*/ 3924142 h 4314911"/>
              <a:gd name="connsiteX1312" fmla="*/ 767371 w 5740887"/>
              <a:gd name="connsiteY1312" fmla="*/ 3918771 h 4314911"/>
              <a:gd name="connsiteX1313" fmla="*/ 775904 w 5740887"/>
              <a:gd name="connsiteY1313" fmla="*/ 3952677 h 4314911"/>
              <a:gd name="connsiteX1314" fmla="*/ 776017 w 5740887"/>
              <a:gd name="connsiteY1314" fmla="*/ 3953143 h 4314911"/>
              <a:gd name="connsiteX1315" fmla="*/ 776751 w 5740887"/>
              <a:gd name="connsiteY1315" fmla="*/ 3978196 h 4314911"/>
              <a:gd name="connsiteX1316" fmla="*/ 774864 w 5740887"/>
              <a:gd name="connsiteY1316" fmla="*/ 3977973 h 4314911"/>
              <a:gd name="connsiteX1317" fmla="*/ 773573 w 5740887"/>
              <a:gd name="connsiteY1317" fmla="*/ 3977820 h 4314911"/>
              <a:gd name="connsiteX1318" fmla="*/ 771946 w 5740887"/>
              <a:gd name="connsiteY1318" fmla="*/ 3966215 h 4314911"/>
              <a:gd name="connsiteX1319" fmla="*/ 771945 w 5740887"/>
              <a:gd name="connsiteY1319" fmla="*/ 3966211 h 4314911"/>
              <a:gd name="connsiteX1320" fmla="*/ 771103 w 5740887"/>
              <a:gd name="connsiteY1320" fmla="*/ 3963514 h 4314911"/>
              <a:gd name="connsiteX1321" fmla="*/ 770587 w 5740887"/>
              <a:gd name="connsiteY1321" fmla="*/ 3954871 h 4314911"/>
              <a:gd name="connsiteX1322" fmla="*/ 980394 w 5740887"/>
              <a:gd name="connsiteY1322" fmla="*/ 3916876 h 4314911"/>
              <a:gd name="connsiteX1323" fmla="*/ 977421 w 5740887"/>
              <a:gd name="connsiteY1323" fmla="*/ 3927269 h 4314911"/>
              <a:gd name="connsiteX1324" fmla="*/ 964274 w 5740887"/>
              <a:gd name="connsiteY1324" fmla="*/ 3923855 h 4314911"/>
              <a:gd name="connsiteX1325" fmla="*/ 971824 w 5740887"/>
              <a:gd name="connsiteY1325" fmla="*/ 3920586 h 4314911"/>
              <a:gd name="connsiteX1326" fmla="*/ 920858 w 5740887"/>
              <a:gd name="connsiteY1326" fmla="*/ 3916311 h 4314911"/>
              <a:gd name="connsiteX1327" fmla="*/ 921612 w 5740887"/>
              <a:gd name="connsiteY1327" fmla="*/ 3916650 h 4314911"/>
              <a:gd name="connsiteX1328" fmla="*/ 920777 w 5740887"/>
              <a:gd name="connsiteY1328" fmla="*/ 3920299 h 4314911"/>
              <a:gd name="connsiteX1329" fmla="*/ 915418 w 5740887"/>
              <a:gd name="connsiteY1329" fmla="*/ 3933099 h 4314911"/>
              <a:gd name="connsiteX1330" fmla="*/ 915016 w 5740887"/>
              <a:gd name="connsiteY1330" fmla="*/ 3933869 h 4314911"/>
              <a:gd name="connsiteX1331" fmla="*/ 913050 w 5740887"/>
              <a:gd name="connsiteY1331" fmla="*/ 3934623 h 4314911"/>
              <a:gd name="connsiteX1332" fmla="*/ 910569 w 5740887"/>
              <a:gd name="connsiteY1332" fmla="*/ 3939172 h 4314911"/>
              <a:gd name="connsiteX1333" fmla="*/ 911839 w 5740887"/>
              <a:gd name="connsiteY1333" fmla="*/ 3939966 h 4314911"/>
              <a:gd name="connsiteX1334" fmla="*/ 904888 w 5740887"/>
              <a:gd name="connsiteY1334" fmla="*/ 3953304 h 4314911"/>
              <a:gd name="connsiteX1335" fmla="*/ 899331 w 5740887"/>
              <a:gd name="connsiteY1335" fmla="*/ 3963970 h 4314911"/>
              <a:gd name="connsiteX1336" fmla="*/ 899300 w 5740887"/>
              <a:gd name="connsiteY1336" fmla="*/ 3964029 h 4314911"/>
              <a:gd name="connsiteX1337" fmla="*/ 892437 w 5740887"/>
              <a:gd name="connsiteY1337" fmla="*/ 3973806 h 4314911"/>
              <a:gd name="connsiteX1338" fmla="*/ 892372 w 5740887"/>
              <a:gd name="connsiteY1338" fmla="*/ 3973781 h 4314911"/>
              <a:gd name="connsiteX1339" fmla="*/ 889275 w 5740887"/>
              <a:gd name="connsiteY1339" fmla="*/ 3973227 h 4314911"/>
              <a:gd name="connsiteX1340" fmla="*/ 889715 w 5740887"/>
              <a:gd name="connsiteY1340" fmla="*/ 3970454 h 4314911"/>
              <a:gd name="connsiteX1341" fmla="*/ 889866 w 5740887"/>
              <a:gd name="connsiteY1341" fmla="*/ 3969499 h 4314911"/>
              <a:gd name="connsiteX1342" fmla="*/ 914003 w 5740887"/>
              <a:gd name="connsiteY1342" fmla="*/ 3932990 h 4314911"/>
              <a:gd name="connsiteX1343" fmla="*/ 1138551 w 5740887"/>
              <a:gd name="connsiteY1343" fmla="*/ 3916301 h 4314911"/>
              <a:gd name="connsiteX1344" fmla="*/ 1171418 w 5740887"/>
              <a:gd name="connsiteY1344" fmla="*/ 3932378 h 4314911"/>
              <a:gd name="connsiteX1345" fmla="*/ 1193892 w 5740887"/>
              <a:gd name="connsiteY1345" fmla="*/ 3961036 h 4314911"/>
              <a:gd name="connsiteX1346" fmla="*/ 1191106 w 5740887"/>
              <a:gd name="connsiteY1346" fmla="*/ 3964168 h 4314911"/>
              <a:gd name="connsiteX1347" fmla="*/ 1174349 w 5740887"/>
              <a:gd name="connsiteY1347" fmla="*/ 3977402 h 4314911"/>
              <a:gd name="connsiteX1348" fmla="*/ 1140015 w 5740887"/>
              <a:gd name="connsiteY1348" fmla="*/ 3944273 h 4314911"/>
              <a:gd name="connsiteX1349" fmla="*/ 1136429 w 5740887"/>
              <a:gd name="connsiteY1349" fmla="*/ 3942756 h 4314911"/>
              <a:gd name="connsiteX1350" fmla="*/ 1135326 w 5740887"/>
              <a:gd name="connsiteY1350" fmla="*/ 3942344 h 4314911"/>
              <a:gd name="connsiteX1351" fmla="*/ 1120861 w 5740887"/>
              <a:gd name="connsiteY1351" fmla="*/ 3941973 h 4314911"/>
              <a:gd name="connsiteX1352" fmla="*/ 1119579 w 5740887"/>
              <a:gd name="connsiteY1352" fmla="*/ 3941305 h 4314911"/>
              <a:gd name="connsiteX1353" fmla="*/ 1124829 w 5740887"/>
              <a:gd name="connsiteY1353" fmla="*/ 3928118 h 4314911"/>
              <a:gd name="connsiteX1354" fmla="*/ 1134293 w 5740887"/>
              <a:gd name="connsiteY1354" fmla="*/ 3919968 h 4314911"/>
              <a:gd name="connsiteX1355" fmla="*/ 1288844 w 5740887"/>
              <a:gd name="connsiteY1355" fmla="*/ 3914065 h 4314911"/>
              <a:gd name="connsiteX1356" fmla="*/ 1289885 w 5740887"/>
              <a:gd name="connsiteY1356" fmla="*/ 3918554 h 4314911"/>
              <a:gd name="connsiteX1357" fmla="*/ 1289397 w 5740887"/>
              <a:gd name="connsiteY1357" fmla="*/ 3940437 h 4314911"/>
              <a:gd name="connsiteX1358" fmla="*/ 1131004 w 5740887"/>
              <a:gd name="connsiteY1358" fmla="*/ 3912609 h 4314911"/>
              <a:gd name="connsiteX1359" fmla="*/ 1131110 w 5740887"/>
              <a:gd name="connsiteY1359" fmla="*/ 3912661 h 4314911"/>
              <a:gd name="connsiteX1360" fmla="*/ 1130924 w 5740887"/>
              <a:gd name="connsiteY1360" fmla="*/ 3912810 h 4314911"/>
              <a:gd name="connsiteX1361" fmla="*/ 459843 w 5740887"/>
              <a:gd name="connsiteY1361" fmla="*/ 3912406 h 4314911"/>
              <a:gd name="connsiteX1362" fmla="*/ 471574 w 5740887"/>
              <a:gd name="connsiteY1362" fmla="*/ 3926702 h 4314911"/>
              <a:gd name="connsiteX1363" fmla="*/ 463535 w 5740887"/>
              <a:gd name="connsiteY1363" fmla="*/ 3920211 h 4314911"/>
              <a:gd name="connsiteX1364" fmla="*/ 818256 w 5740887"/>
              <a:gd name="connsiteY1364" fmla="*/ 3911234 h 4314911"/>
              <a:gd name="connsiteX1365" fmla="*/ 821361 w 5740887"/>
              <a:gd name="connsiteY1365" fmla="*/ 3911596 h 4314911"/>
              <a:gd name="connsiteX1366" fmla="*/ 823067 w 5740887"/>
              <a:gd name="connsiteY1366" fmla="*/ 3911416 h 4314911"/>
              <a:gd name="connsiteX1367" fmla="*/ 822527 w 5740887"/>
              <a:gd name="connsiteY1367" fmla="*/ 3926599 h 4314911"/>
              <a:gd name="connsiteX1368" fmla="*/ 817428 w 5740887"/>
              <a:gd name="connsiteY1368" fmla="*/ 3945772 h 4314911"/>
              <a:gd name="connsiteX1369" fmla="*/ 815538 w 5740887"/>
              <a:gd name="connsiteY1369" fmla="*/ 3952879 h 4314911"/>
              <a:gd name="connsiteX1370" fmla="*/ 816011 w 5740887"/>
              <a:gd name="connsiteY1370" fmla="*/ 3945629 h 4314911"/>
              <a:gd name="connsiteX1371" fmla="*/ 540514 w 5740887"/>
              <a:gd name="connsiteY1371" fmla="*/ 3910416 h 4314911"/>
              <a:gd name="connsiteX1372" fmla="*/ 548969 w 5740887"/>
              <a:gd name="connsiteY1372" fmla="*/ 3919638 h 4314911"/>
              <a:gd name="connsiteX1373" fmla="*/ 560592 w 5740887"/>
              <a:gd name="connsiteY1373" fmla="*/ 3933646 h 4314911"/>
              <a:gd name="connsiteX1374" fmla="*/ 573368 w 5740887"/>
              <a:gd name="connsiteY1374" fmla="*/ 3946249 h 4314911"/>
              <a:gd name="connsiteX1375" fmla="*/ 590506 w 5740887"/>
              <a:gd name="connsiteY1375" fmla="*/ 3964941 h 4314911"/>
              <a:gd name="connsiteX1376" fmla="*/ 598749 w 5740887"/>
              <a:gd name="connsiteY1376" fmla="*/ 3987382 h 4314911"/>
              <a:gd name="connsiteX1377" fmla="*/ 602242 w 5740887"/>
              <a:gd name="connsiteY1377" fmla="*/ 3996891 h 4314911"/>
              <a:gd name="connsiteX1378" fmla="*/ 559808 w 5740887"/>
              <a:gd name="connsiteY1378" fmla="*/ 3960058 h 4314911"/>
              <a:gd name="connsiteX1379" fmla="*/ 559475 w 5740887"/>
              <a:gd name="connsiteY1379" fmla="*/ 3959733 h 4314911"/>
              <a:gd name="connsiteX1380" fmla="*/ 806226 w 5740887"/>
              <a:gd name="connsiteY1380" fmla="*/ 3909834 h 4314911"/>
              <a:gd name="connsiteX1381" fmla="*/ 810189 w 5740887"/>
              <a:gd name="connsiteY1381" fmla="*/ 3910296 h 4314911"/>
              <a:gd name="connsiteX1382" fmla="*/ 806811 w 5740887"/>
              <a:gd name="connsiteY1382" fmla="*/ 3969693 h 4314911"/>
              <a:gd name="connsiteX1383" fmla="*/ 806804 w 5740887"/>
              <a:gd name="connsiteY1383" fmla="*/ 3969790 h 4314911"/>
              <a:gd name="connsiteX1384" fmla="*/ 805147 w 5740887"/>
              <a:gd name="connsiteY1384" fmla="*/ 3976393 h 4314911"/>
              <a:gd name="connsiteX1385" fmla="*/ 805329 w 5740887"/>
              <a:gd name="connsiteY1385" fmla="*/ 3975331 h 4314911"/>
              <a:gd name="connsiteX1386" fmla="*/ 842022 w 5740887"/>
              <a:gd name="connsiteY1386" fmla="*/ 3909423 h 4314911"/>
              <a:gd name="connsiteX1387" fmla="*/ 839241 w 5740887"/>
              <a:gd name="connsiteY1387" fmla="*/ 3922402 h 4314911"/>
              <a:gd name="connsiteX1388" fmla="*/ 835980 w 5740887"/>
              <a:gd name="connsiteY1388" fmla="*/ 3937621 h 4314911"/>
              <a:gd name="connsiteX1389" fmla="*/ 835976 w 5740887"/>
              <a:gd name="connsiteY1389" fmla="*/ 3937641 h 4314911"/>
              <a:gd name="connsiteX1390" fmla="*/ 835653 w 5740887"/>
              <a:gd name="connsiteY1390" fmla="*/ 3938472 h 4314911"/>
              <a:gd name="connsiteX1391" fmla="*/ 834968 w 5740887"/>
              <a:gd name="connsiteY1391" fmla="*/ 3940234 h 4314911"/>
              <a:gd name="connsiteX1392" fmla="*/ 835006 w 5740887"/>
              <a:gd name="connsiteY1392" fmla="*/ 3939694 h 4314911"/>
              <a:gd name="connsiteX1393" fmla="*/ 835042 w 5740887"/>
              <a:gd name="connsiteY1393" fmla="*/ 3939182 h 4314911"/>
              <a:gd name="connsiteX1394" fmla="*/ 835047 w 5740887"/>
              <a:gd name="connsiteY1394" fmla="*/ 3937586 h 4314911"/>
              <a:gd name="connsiteX1395" fmla="*/ 835054 w 5740887"/>
              <a:gd name="connsiteY1395" fmla="*/ 3935199 h 4314911"/>
              <a:gd name="connsiteX1396" fmla="*/ 839386 w 5740887"/>
              <a:gd name="connsiteY1396" fmla="*/ 3909700 h 4314911"/>
              <a:gd name="connsiteX1397" fmla="*/ 790270 w 5740887"/>
              <a:gd name="connsiteY1397" fmla="*/ 3907978 h 4314911"/>
              <a:gd name="connsiteX1398" fmla="*/ 794266 w 5740887"/>
              <a:gd name="connsiteY1398" fmla="*/ 3908443 h 4314911"/>
              <a:gd name="connsiteX1399" fmla="*/ 794646 w 5740887"/>
              <a:gd name="connsiteY1399" fmla="*/ 3914288 h 4314911"/>
              <a:gd name="connsiteX1400" fmla="*/ 795312 w 5740887"/>
              <a:gd name="connsiteY1400" fmla="*/ 3962208 h 4314911"/>
              <a:gd name="connsiteX1401" fmla="*/ 793744 w 5740887"/>
              <a:gd name="connsiteY1401" fmla="*/ 3927645 h 4314911"/>
              <a:gd name="connsiteX1402" fmla="*/ 793744 w 5740887"/>
              <a:gd name="connsiteY1402" fmla="*/ 3927639 h 4314911"/>
              <a:gd name="connsiteX1403" fmla="*/ 860747 w 5740887"/>
              <a:gd name="connsiteY1403" fmla="*/ 3907453 h 4314911"/>
              <a:gd name="connsiteX1404" fmla="*/ 860249 w 5740887"/>
              <a:gd name="connsiteY1404" fmla="*/ 3913985 h 4314911"/>
              <a:gd name="connsiteX1405" fmla="*/ 854031 w 5740887"/>
              <a:gd name="connsiteY1405" fmla="*/ 3931141 h 4314911"/>
              <a:gd name="connsiteX1406" fmla="*/ 836805 w 5740887"/>
              <a:gd name="connsiteY1406" fmla="*/ 3969504 h 4314911"/>
              <a:gd name="connsiteX1407" fmla="*/ 856364 w 5740887"/>
              <a:gd name="connsiteY1407" fmla="*/ 3907914 h 4314911"/>
              <a:gd name="connsiteX1408" fmla="*/ 1150644 w 5740887"/>
              <a:gd name="connsiteY1408" fmla="*/ 3905888 h 4314911"/>
              <a:gd name="connsiteX1409" fmla="*/ 1152168 w 5740887"/>
              <a:gd name="connsiteY1409" fmla="*/ 3907831 h 4314911"/>
              <a:gd name="connsiteX1410" fmla="*/ 1155573 w 5740887"/>
              <a:gd name="connsiteY1410" fmla="*/ 3912173 h 4314911"/>
              <a:gd name="connsiteX1411" fmla="*/ 1159581 w 5740887"/>
              <a:gd name="connsiteY1411" fmla="*/ 3917284 h 4314911"/>
              <a:gd name="connsiteX1412" fmla="*/ 1145529 w 5740887"/>
              <a:gd name="connsiteY1412" fmla="*/ 3910292 h 4314911"/>
              <a:gd name="connsiteX1413" fmla="*/ 771510 w 5740887"/>
              <a:gd name="connsiteY1413" fmla="*/ 3905794 h 4314911"/>
              <a:gd name="connsiteX1414" fmla="*/ 782475 w 5740887"/>
              <a:gd name="connsiteY1414" fmla="*/ 3907070 h 4314911"/>
              <a:gd name="connsiteX1415" fmla="*/ 787476 w 5740887"/>
              <a:gd name="connsiteY1415" fmla="*/ 3933289 h 4314911"/>
              <a:gd name="connsiteX1416" fmla="*/ 787477 w 5740887"/>
              <a:gd name="connsiteY1416" fmla="*/ 3933329 h 4314911"/>
              <a:gd name="connsiteX1417" fmla="*/ 785475 w 5740887"/>
              <a:gd name="connsiteY1417" fmla="*/ 3979228 h 4314911"/>
              <a:gd name="connsiteX1418" fmla="*/ 784691 w 5740887"/>
              <a:gd name="connsiteY1418" fmla="*/ 3979136 h 4314911"/>
              <a:gd name="connsiteX1419" fmla="*/ 782628 w 5740887"/>
              <a:gd name="connsiteY1419" fmla="*/ 3978892 h 4314911"/>
              <a:gd name="connsiteX1420" fmla="*/ 781261 w 5740887"/>
              <a:gd name="connsiteY1420" fmla="*/ 3948081 h 4314911"/>
              <a:gd name="connsiteX1421" fmla="*/ 752401 w 5740887"/>
              <a:gd name="connsiteY1421" fmla="*/ 3903571 h 4314911"/>
              <a:gd name="connsiteX1422" fmla="*/ 757983 w 5740887"/>
              <a:gd name="connsiteY1422" fmla="*/ 3904220 h 4314911"/>
              <a:gd name="connsiteX1423" fmla="*/ 760181 w 5740887"/>
              <a:gd name="connsiteY1423" fmla="*/ 3928505 h 4314911"/>
              <a:gd name="connsiteX1424" fmla="*/ 1254130 w 5740887"/>
              <a:gd name="connsiteY1424" fmla="*/ 3903474 h 4314911"/>
              <a:gd name="connsiteX1425" fmla="*/ 1270178 w 5740887"/>
              <a:gd name="connsiteY1425" fmla="*/ 3940276 h 4314911"/>
              <a:gd name="connsiteX1426" fmla="*/ 1274246 w 5740887"/>
              <a:gd name="connsiteY1426" fmla="*/ 3978142 h 4314911"/>
              <a:gd name="connsiteX1427" fmla="*/ 1271675 w 5740887"/>
              <a:gd name="connsiteY1427" fmla="*/ 3981611 h 4314911"/>
              <a:gd name="connsiteX1428" fmla="*/ 1268523 w 5740887"/>
              <a:gd name="connsiteY1428" fmla="*/ 3963715 h 4314911"/>
              <a:gd name="connsiteX1429" fmla="*/ 1268523 w 5740887"/>
              <a:gd name="connsiteY1429" fmla="*/ 3962887 h 4314911"/>
              <a:gd name="connsiteX1430" fmla="*/ 1244448 w 5740887"/>
              <a:gd name="connsiteY1430" fmla="*/ 3916657 h 4314911"/>
              <a:gd name="connsiteX1431" fmla="*/ 1247823 w 5740887"/>
              <a:gd name="connsiteY1431" fmla="*/ 3912966 h 4314911"/>
              <a:gd name="connsiteX1432" fmla="*/ 1248116 w 5740887"/>
              <a:gd name="connsiteY1432" fmla="*/ 3912646 h 4314911"/>
              <a:gd name="connsiteX1433" fmla="*/ 496291 w 5740887"/>
              <a:gd name="connsiteY1433" fmla="*/ 3901367 h 4314911"/>
              <a:gd name="connsiteX1434" fmla="*/ 520787 w 5740887"/>
              <a:gd name="connsiteY1434" fmla="*/ 3930781 h 4314911"/>
              <a:gd name="connsiteX1435" fmla="*/ 534920 w 5740887"/>
              <a:gd name="connsiteY1435" fmla="*/ 3944542 h 4314911"/>
              <a:gd name="connsiteX1436" fmla="*/ 543712 w 5740887"/>
              <a:gd name="connsiteY1436" fmla="*/ 3954641 h 4314911"/>
              <a:gd name="connsiteX1437" fmla="*/ 551679 w 5740887"/>
              <a:gd name="connsiteY1437" fmla="*/ 3961509 h 4314911"/>
              <a:gd name="connsiteX1438" fmla="*/ 553197 w 5740887"/>
              <a:gd name="connsiteY1438" fmla="*/ 3965438 h 4314911"/>
              <a:gd name="connsiteX1439" fmla="*/ 553963 w 5740887"/>
              <a:gd name="connsiteY1439" fmla="*/ 3967422 h 4314911"/>
              <a:gd name="connsiteX1440" fmla="*/ 558442 w 5740887"/>
              <a:gd name="connsiteY1440" fmla="*/ 3976891 h 4314911"/>
              <a:gd name="connsiteX1441" fmla="*/ 565839 w 5740887"/>
              <a:gd name="connsiteY1441" fmla="*/ 3992527 h 4314911"/>
              <a:gd name="connsiteX1442" fmla="*/ 549226 w 5740887"/>
              <a:gd name="connsiteY1442" fmla="*/ 3983047 h 4314911"/>
              <a:gd name="connsiteX1443" fmla="*/ 527792 w 5740887"/>
              <a:gd name="connsiteY1443" fmla="*/ 3970815 h 4314911"/>
              <a:gd name="connsiteX1444" fmla="*/ 513428 w 5740887"/>
              <a:gd name="connsiteY1444" fmla="*/ 3942369 h 4314911"/>
              <a:gd name="connsiteX1445" fmla="*/ 1135747 w 5740887"/>
              <a:gd name="connsiteY1445" fmla="*/ 3900695 h 4314911"/>
              <a:gd name="connsiteX1446" fmla="*/ 1144575 w 5740887"/>
              <a:gd name="connsiteY1446" fmla="*/ 3901905 h 4314911"/>
              <a:gd name="connsiteX1447" fmla="*/ 1138471 w 5740887"/>
              <a:gd name="connsiteY1447" fmla="*/ 3906781 h 4314911"/>
              <a:gd name="connsiteX1448" fmla="*/ 1137987 w 5740887"/>
              <a:gd name="connsiteY1448" fmla="*/ 3906540 h 4314911"/>
              <a:gd name="connsiteX1449" fmla="*/ 1134046 w 5740887"/>
              <a:gd name="connsiteY1449" fmla="*/ 3904966 h 4314911"/>
              <a:gd name="connsiteX1450" fmla="*/ 543531 w 5740887"/>
              <a:gd name="connsiteY1450" fmla="*/ 3900248 h 4314911"/>
              <a:gd name="connsiteX1451" fmla="*/ 574522 w 5740887"/>
              <a:gd name="connsiteY1451" fmla="*/ 3921213 h 4314911"/>
              <a:gd name="connsiteX1452" fmla="*/ 575286 w 5740887"/>
              <a:gd name="connsiteY1452" fmla="*/ 3923509 h 4314911"/>
              <a:gd name="connsiteX1453" fmla="*/ 577339 w 5740887"/>
              <a:gd name="connsiteY1453" fmla="*/ 3929096 h 4314911"/>
              <a:gd name="connsiteX1454" fmla="*/ 582815 w 5740887"/>
              <a:gd name="connsiteY1454" fmla="*/ 3944005 h 4314911"/>
              <a:gd name="connsiteX1455" fmla="*/ 577646 w 5740887"/>
              <a:gd name="connsiteY1455" fmla="*/ 3938851 h 4314911"/>
              <a:gd name="connsiteX1456" fmla="*/ 553418 w 5740887"/>
              <a:gd name="connsiteY1456" fmla="*/ 3912222 h 4314911"/>
              <a:gd name="connsiteX1457" fmla="*/ 729524 w 5740887"/>
              <a:gd name="connsiteY1457" fmla="*/ 3899785 h 4314911"/>
              <a:gd name="connsiteX1458" fmla="*/ 734581 w 5740887"/>
              <a:gd name="connsiteY1458" fmla="*/ 3901497 h 4314911"/>
              <a:gd name="connsiteX1459" fmla="*/ 744639 w 5740887"/>
              <a:gd name="connsiteY1459" fmla="*/ 3902667 h 4314911"/>
              <a:gd name="connsiteX1460" fmla="*/ 763104 w 5740887"/>
              <a:gd name="connsiteY1460" fmla="*/ 3963340 h 4314911"/>
              <a:gd name="connsiteX1461" fmla="*/ 763917 w 5740887"/>
              <a:gd name="connsiteY1461" fmla="*/ 3976678 h 4314911"/>
              <a:gd name="connsiteX1462" fmla="*/ 762547 w 5740887"/>
              <a:gd name="connsiteY1462" fmla="*/ 3976516 h 4314911"/>
              <a:gd name="connsiteX1463" fmla="*/ 759278 w 5740887"/>
              <a:gd name="connsiteY1463" fmla="*/ 3976129 h 4314911"/>
              <a:gd name="connsiteX1464" fmla="*/ 734733 w 5740887"/>
              <a:gd name="connsiteY1464" fmla="*/ 3910957 h 4314911"/>
              <a:gd name="connsiteX1465" fmla="*/ 1305944 w 5740887"/>
              <a:gd name="connsiteY1465" fmla="*/ 3897255 h 4314911"/>
              <a:gd name="connsiteX1466" fmla="*/ 1306954 w 5740887"/>
              <a:gd name="connsiteY1466" fmla="*/ 3908079 h 4314911"/>
              <a:gd name="connsiteX1467" fmla="*/ 1306797 w 5740887"/>
              <a:gd name="connsiteY1467" fmla="*/ 3911996 h 4314911"/>
              <a:gd name="connsiteX1468" fmla="*/ 1305218 w 5740887"/>
              <a:gd name="connsiteY1468" fmla="*/ 3920160 h 4314911"/>
              <a:gd name="connsiteX1469" fmla="*/ 1305739 w 5740887"/>
              <a:gd name="connsiteY1469" fmla="*/ 3903737 h 4314911"/>
              <a:gd name="connsiteX1470" fmla="*/ 1026425 w 5740887"/>
              <a:gd name="connsiteY1470" fmla="*/ 3896420 h 4314911"/>
              <a:gd name="connsiteX1471" fmla="*/ 1020124 w 5740887"/>
              <a:gd name="connsiteY1471" fmla="*/ 3915500 h 4314911"/>
              <a:gd name="connsiteX1472" fmla="*/ 1010936 w 5740887"/>
              <a:gd name="connsiteY1472" fmla="*/ 3935974 h 4314911"/>
              <a:gd name="connsiteX1473" fmla="*/ 1007487 w 5740887"/>
              <a:gd name="connsiteY1473" fmla="*/ 3935078 h 4314911"/>
              <a:gd name="connsiteX1474" fmla="*/ 984943 w 5740887"/>
              <a:gd name="connsiteY1474" fmla="*/ 3929223 h 4314911"/>
              <a:gd name="connsiteX1475" fmla="*/ 991158 w 5740887"/>
              <a:gd name="connsiteY1475" fmla="*/ 3912216 h 4314911"/>
              <a:gd name="connsiteX1476" fmla="*/ 1023583 w 5740887"/>
              <a:gd name="connsiteY1476" fmla="*/ 3898179 h 4314911"/>
              <a:gd name="connsiteX1477" fmla="*/ 407926 w 5740887"/>
              <a:gd name="connsiteY1477" fmla="*/ 3896062 h 4314911"/>
              <a:gd name="connsiteX1478" fmla="*/ 408200 w 5740887"/>
              <a:gd name="connsiteY1478" fmla="*/ 3896381 h 4314911"/>
              <a:gd name="connsiteX1479" fmla="*/ 424682 w 5740887"/>
              <a:gd name="connsiteY1479" fmla="*/ 3917750 h 4314911"/>
              <a:gd name="connsiteX1480" fmla="*/ 442550 w 5740887"/>
              <a:gd name="connsiteY1480" fmla="*/ 3936553 h 4314911"/>
              <a:gd name="connsiteX1481" fmla="*/ 455446 w 5740887"/>
              <a:gd name="connsiteY1481" fmla="*/ 3951634 h 4314911"/>
              <a:gd name="connsiteX1482" fmla="*/ 466171 w 5740887"/>
              <a:gd name="connsiteY1482" fmla="*/ 3961411 h 4314911"/>
              <a:gd name="connsiteX1483" fmla="*/ 479156 w 5740887"/>
              <a:gd name="connsiteY1483" fmla="*/ 3975076 h 4314911"/>
              <a:gd name="connsiteX1484" fmla="*/ 481239 w 5740887"/>
              <a:gd name="connsiteY1484" fmla="*/ 3976817 h 4314911"/>
              <a:gd name="connsiteX1485" fmla="*/ 505651 w 5740887"/>
              <a:gd name="connsiteY1485" fmla="*/ 4017935 h 4314911"/>
              <a:gd name="connsiteX1486" fmla="*/ 462062 w 5740887"/>
              <a:gd name="connsiteY1486" fmla="*/ 3983855 h 4314911"/>
              <a:gd name="connsiteX1487" fmla="*/ 449568 w 5740887"/>
              <a:gd name="connsiteY1487" fmla="*/ 3972952 h 4314911"/>
              <a:gd name="connsiteX1488" fmla="*/ 1568197 w 5740887"/>
              <a:gd name="connsiteY1488" fmla="*/ 3894306 h 4314911"/>
              <a:gd name="connsiteX1489" fmla="*/ 1562771 w 5740887"/>
              <a:gd name="connsiteY1489" fmla="*/ 3904562 h 4314911"/>
              <a:gd name="connsiteX1490" fmla="*/ 1560933 w 5740887"/>
              <a:gd name="connsiteY1490" fmla="*/ 3907390 h 4314911"/>
              <a:gd name="connsiteX1491" fmla="*/ 1564760 w 5740887"/>
              <a:gd name="connsiteY1491" fmla="*/ 3900497 h 4314911"/>
              <a:gd name="connsiteX1492" fmla="*/ 1036267 w 5740887"/>
              <a:gd name="connsiteY1492" fmla="*/ 3890902 h 4314911"/>
              <a:gd name="connsiteX1493" fmla="*/ 1046872 w 5740887"/>
              <a:gd name="connsiteY1493" fmla="*/ 3900137 h 4314911"/>
              <a:gd name="connsiteX1494" fmla="*/ 1041504 w 5740887"/>
              <a:gd name="connsiteY1494" fmla="*/ 3916274 h 4314911"/>
              <a:gd name="connsiteX1495" fmla="*/ 1038584 w 5740887"/>
              <a:gd name="connsiteY1495" fmla="*/ 3924144 h 4314911"/>
              <a:gd name="connsiteX1496" fmla="*/ 1029688 w 5740887"/>
              <a:gd name="connsiteY1496" fmla="*/ 3943729 h 4314911"/>
              <a:gd name="connsiteX1497" fmla="*/ 1021357 w 5740887"/>
              <a:gd name="connsiteY1497" fmla="*/ 3942044 h 4314911"/>
              <a:gd name="connsiteX1498" fmla="*/ 1017570 w 5740887"/>
              <a:gd name="connsiteY1498" fmla="*/ 3939225 h 4314911"/>
              <a:gd name="connsiteX1499" fmla="*/ 1022227 w 5740887"/>
              <a:gd name="connsiteY1499" fmla="*/ 3928886 h 4314911"/>
              <a:gd name="connsiteX1500" fmla="*/ 1026909 w 5740887"/>
              <a:gd name="connsiteY1500" fmla="*/ 3918494 h 4314911"/>
              <a:gd name="connsiteX1501" fmla="*/ 862087 w 5740887"/>
              <a:gd name="connsiteY1501" fmla="*/ 3889895 h 4314911"/>
              <a:gd name="connsiteX1502" fmla="*/ 861481 w 5740887"/>
              <a:gd name="connsiteY1502" fmla="*/ 3897827 h 4314911"/>
              <a:gd name="connsiteX1503" fmla="*/ 860180 w 5740887"/>
              <a:gd name="connsiteY1503" fmla="*/ 3897966 h 4314911"/>
              <a:gd name="connsiteX1504" fmla="*/ 859500 w 5740887"/>
              <a:gd name="connsiteY1504" fmla="*/ 3898039 h 4314911"/>
              <a:gd name="connsiteX1505" fmla="*/ 698819 w 5740887"/>
              <a:gd name="connsiteY1505" fmla="*/ 3889390 h 4314911"/>
              <a:gd name="connsiteX1506" fmla="*/ 717043 w 5740887"/>
              <a:gd name="connsiteY1506" fmla="*/ 3895560 h 4314911"/>
              <a:gd name="connsiteX1507" fmla="*/ 723999 w 5740887"/>
              <a:gd name="connsiteY1507" fmla="*/ 3938441 h 4314911"/>
              <a:gd name="connsiteX1508" fmla="*/ 722474 w 5740887"/>
              <a:gd name="connsiteY1508" fmla="*/ 3935520 h 4314911"/>
              <a:gd name="connsiteX1509" fmla="*/ 716043 w 5740887"/>
              <a:gd name="connsiteY1509" fmla="*/ 3922020 h 4314911"/>
              <a:gd name="connsiteX1510" fmla="*/ 687922 w 5740887"/>
              <a:gd name="connsiteY1510" fmla="*/ 3885702 h 4314911"/>
              <a:gd name="connsiteX1511" fmla="*/ 688564 w 5740887"/>
              <a:gd name="connsiteY1511" fmla="*/ 3885919 h 4314911"/>
              <a:gd name="connsiteX1512" fmla="*/ 701141 w 5740887"/>
              <a:gd name="connsiteY1512" fmla="*/ 3909693 h 4314911"/>
              <a:gd name="connsiteX1513" fmla="*/ 713801 w 5740887"/>
              <a:gd name="connsiteY1513" fmla="*/ 3934391 h 4314911"/>
              <a:gd name="connsiteX1514" fmla="*/ 728280 w 5740887"/>
              <a:gd name="connsiteY1514" fmla="*/ 3964837 h 4314911"/>
              <a:gd name="connsiteX1515" fmla="*/ 729541 w 5740887"/>
              <a:gd name="connsiteY1515" fmla="*/ 3972612 h 4314911"/>
              <a:gd name="connsiteX1516" fmla="*/ 720279 w 5740887"/>
              <a:gd name="connsiteY1516" fmla="*/ 3971516 h 4314911"/>
              <a:gd name="connsiteX1517" fmla="*/ 698733 w 5740887"/>
              <a:gd name="connsiteY1517" fmla="*/ 3935873 h 4314911"/>
              <a:gd name="connsiteX1518" fmla="*/ 1337652 w 5740887"/>
              <a:gd name="connsiteY1518" fmla="*/ 3885595 h 4314911"/>
              <a:gd name="connsiteX1519" fmla="*/ 1338598 w 5740887"/>
              <a:gd name="connsiteY1519" fmla="*/ 3898447 h 4314911"/>
              <a:gd name="connsiteX1520" fmla="*/ 1334035 w 5740887"/>
              <a:gd name="connsiteY1520" fmla="*/ 3936619 h 4314911"/>
              <a:gd name="connsiteX1521" fmla="*/ 1333174 w 5740887"/>
              <a:gd name="connsiteY1521" fmla="*/ 3940607 h 4314911"/>
              <a:gd name="connsiteX1522" fmla="*/ 1330666 w 5740887"/>
              <a:gd name="connsiteY1522" fmla="*/ 3902979 h 4314911"/>
              <a:gd name="connsiteX1523" fmla="*/ 407549 w 5740887"/>
              <a:gd name="connsiteY1523" fmla="*/ 3883897 h 4314911"/>
              <a:gd name="connsiteX1524" fmla="*/ 429455 w 5740887"/>
              <a:gd name="connsiteY1524" fmla="*/ 3907355 h 4314911"/>
              <a:gd name="connsiteX1525" fmla="*/ 458634 w 5740887"/>
              <a:gd name="connsiteY1525" fmla="*/ 3930811 h 4314911"/>
              <a:gd name="connsiteX1526" fmla="*/ 462094 w 5740887"/>
              <a:gd name="connsiteY1526" fmla="*/ 3938087 h 4314911"/>
              <a:gd name="connsiteX1527" fmla="*/ 470035 w 5740887"/>
              <a:gd name="connsiteY1527" fmla="*/ 3954788 h 4314911"/>
              <a:gd name="connsiteX1528" fmla="*/ 463526 w 5740887"/>
              <a:gd name="connsiteY1528" fmla="*/ 3948365 h 4314911"/>
              <a:gd name="connsiteX1529" fmla="*/ 426621 w 5740887"/>
              <a:gd name="connsiteY1529" fmla="*/ 3907494 h 4314911"/>
              <a:gd name="connsiteX1530" fmla="*/ 1584994 w 5740887"/>
              <a:gd name="connsiteY1530" fmla="*/ 3882495 h 4314911"/>
              <a:gd name="connsiteX1531" fmla="*/ 1580973 w 5740887"/>
              <a:gd name="connsiteY1531" fmla="*/ 3890498 h 4314911"/>
              <a:gd name="connsiteX1532" fmla="*/ 1579438 w 5740887"/>
              <a:gd name="connsiteY1532" fmla="*/ 3892988 h 4314911"/>
              <a:gd name="connsiteX1533" fmla="*/ 1050547 w 5740887"/>
              <a:gd name="connsiteY1533" fmla="*/ 3881488 h 4314911"/>
              <a:gd name="connsiteX1534" fmla="*/ 1052793 w 5740887"/>
              <a:gd name="connsiteY1534" fmla="*/ 3882334 h 4314911"/>
              <a:gd name="connsiteX1535" fmla="*/ 1050686 w 5740887"/>
              <a:gd name="connsiteY1535" fmla="*/ 3888668 h 4314911"/>
              <a:gd name="connsiteX1536" fmla="*/ 1045808 w 5740887"/>
              <a:gd name="connsiteY1536" fmla="*/ 3884421 h 4314911"/>
              <a:gd name="connsiteX1537" fmla="*/ 1268834 w 5740887"/>
              <a:gd name="connsiteY1537" fmla="*/ 3881048 h 4314911"/>
              <a:gd name="connsiteX1538" fmla="*/ 1280772 w 5740887"/>
              <a:gd name="connsiteY1538" fmla="*/ 3913047 h 4314911"/>
              <a:gd name="connsiteX1539" fmla="*/ 1280793 w 5740887"/>
              <a:gd name="connsiteY1539" fmla="*/ 3913111 h 4314911"/>
              <a:gd name="connsiteX1540" fmla="*/ 1281290 w 5740887"/>
              <a:gd name="connsiteY1540" fmla="*/ 3942603 h 4314911"/>
              <a:gd name="connsiteX1541" fmla="*/ 1276453 w 5740887"/>
              <a:gd name="connsiteY1541" fmla="*/ 3922303 h 4314911"/>
              <a:gd name="connsiteX1542" fmla="*/ 1274500 w 5740887"/>
              <a:gd name="connsiteY1542" fmla="*/ 3914108 h 4314911"/>
              <a:gd name="connsiteX1543" fmla="*/ 1269690 w 5740887"/>
              <a:gd name="connsiteY1543" fmla="*/ 3905896 h 4314911"/>
              <a:gd name="connsiteX1544" fmla="*/ 1261600 w 5740887"/>
              <a:gd name="connsiteY1544" fmla="*/ 3892082 h 4314911"/>
              <a:gd name="connsiteX1545" fmla="*/ 1264845 w 5740887"/>
              <a:gd name="connsiteY1545" fmla="*/ 3887133 h 4314911"/>
              <a:gd name="connsiteX1546" fmla="*/ 1179666 w 5740887"/>
              <a:gd name="connsiteY1546" fmla="*/ 3880475 h 4314911"/>
              <a:gd name="connsiteX1547" fmla="*/ 1210439 w 5740887"/>
              <a:gd name="connsiteY1547" fmla="*/ 3927986 h 4314911"/>
              <a:gd name="connsiteX1548" fmla="*/ 1215724 w 5740887"/>
              <a:gd name="connsiteY1548" fmla="*/ 3936499 h 4314911"/>
              <a:gd name="connsiteX1549" fmla="*/ 1208826 w 5740887"/>
              <a:gd name="connsiteY1549" fmla="*/ 3944252 h 4314911"/>
              <a:gd name="connsiteX1550" fmla="*/ 1206752 w 5740887"/>
              <a:gd name="connsiteY1550" fmla="*/ 3941102 h 4314911"/>
              <a:gd name="connsiteX1551" fmla="*/ 1205510 w 5740887"/>
              <a:gd name="connsiteY1551" fmla="*/ 3940137 h 4314911"/>
              <a:gd name="connsiteX1552" fmla="*/ 1179131 w 5740887"/>
              <a:gd name="connsiteY1552" fmla="*/ 3927011 h 4314911"/>
              <a:gd name="connsiteX1553" fmla="*/ 1177875 w 5740887"/>
              <a:gd name="connsiteY1553" fmla="*/ 3925396 h 4314911"/>
              <a:gd name="connsiteX1554" fmla="*/ 1157868 w 5740887"/>
              <a:gd name="connsiteY1554" fmla="*/ 3899667 h 4314911"/>
              <a:gd name="connsiteX1555" fmla="*/ 1178503 w 5740887"/>
              <a:gd name="connsiteY1555" fmla="*/ 3881897 h 4314911"/>
              <a:gd name="connsiteX1556" fmla="*/ 1190411 w 5740887"/>
              <a:gd name="connsiteY1556" fmla="*/ 3880029 h 4314911"/>
              <a:gd name="connsiteX1557" fmla="*/ 1215433 w 5740887"/>
              <a:gd name="connsiteY1557" fmla="*/ 3899875 h 4314911"/>
              <a:gd name="connsiteX1558" fmla="*/ 1230519 w 5740887"/>
              <a:gd name="connsiteY1558" fmla="*/ 3919869 h 4314911"/>
              <a:gd name="connsiteX1559" fmla="*/ 1222148 w 5740887"/>
              <a:gd name="connsiteY1559" fmla="*/ 3929278 h 4314911"/>
              <a:gd name="connsiteX1560" fmla="*/ 1220696 w 5740887"/>
              <a:gd name="connsiteY1560" fmla="*/ 3926947 h 4314911"/>
              <a:gd name="connsiteX1561" fmla="*/ 1217748 w 5740887"/>
              <a:gd name="connsiteY1561" fmla="*/ 3922211 h 4314911"/>
              <a:gd name="connsiteX1562" fmla="*/ 1204252 w 5740887"/>
              <a:gd name="connsiteY1562" fmla="*/ 3901386 h 4314911"/>
              <a:gd name="connsiteX1563" fmla="*/ 1040687 w 5740887"/>
              <a:gd name="connsiteY1563" fmla="*/ 3877871 h 4314911"/>
              <a:gd name="connsiteX1564" fmla="*/ 1040694 w 5740887"/>
              <a:gd name="connsiteY1564" fmla="*/ 3877872 h 4314911"/>
              <a:gd name="connsiteX1565" fmla="*/ 1040685 w 5740887"/>
              <a:gd name="connsiteY1565" fmla="*/ 3877877 h 4314911"/>
              <a:gd name="connsiteX1566" fmla="*/ 663416 w 5740887"/>
              <a:gd name="connsiteY1566" fmla="*/ 3877406 h 4314911"/>
              <a:gd name="connsiteX1567" fmla="*/ 678915 w 5740887"/>
              <a:gd name="connsiteY1567" fmla="*/ 3882653 h 4314911"/>
              <a:gd name="connsiteX1568" fmla="*/ 685765 w 5740887"/>
              <a:gd name="connsiteY1568" fmla="*/ 3914408 h 4314911"/>
              <a:gd name="connsiteX1569" fmla="*/ 685444 w 5740887"/>
              <a:gd name="connsiteY1569" fmla="*/ 3913877 h 4314911"/>
              <a:gd name="connsiteX1570" fmla="*/ 1387155 w 5740887"/>
              <a:gd name="connsiteY1570" fmla="*/ 3877021 h 4314911"/>
              <a:gd name="connsiteX1571" fmla="*/ 1379117 w 5740887"/>
              <a:gd name="connsiteY1571" fmla="*/ 3918895 h 4314911"/>
              <a:gd name="connsiteX1572" fmla="*/ 1377355 w 5740887"/>
              <a:gd name="connsiteY1572" fmla="*/ 3923789 h 4314911"/>
              <a:gd name="connsiteX1573" fmla="*/ 352541 w 5740887"/>
              <a:gd name="connsiteY1573" fmla="*/ 3873998 h 4314911"/>
              <a:gd name="connsiteX1574" fmla="*/ 372862 w 5740887"/>
              <a:gd name="connsiteY1574" fmla="*/ 3902222 h 4314911"/>
              <a:gd name="connsiteX1575" fmla="*/ 375673 w 5740887"/>
              <a:gd name="connsiteY1575" fmla="*/ 3906126 h 4314911"/>
              <a:gd name="connsiteX1576" fmla="*/ 397123 w 5740887"/>
              <a:gd name="connsiteY1576" fmla="*/ 3929010 h 4314911"/>
              <a:gd name="connsiteX1577" fmla="*/ 441508 w 5740887"/>
              <a:gd name="connsiteY1577" fmla="*/ 3976360 h 4314911"/>
              <a:gd name="connsiteX1578" fmla="*/ 443762 w 5740887"/>
              <a:gd name="connsiteY1578" fmla="*/ 3980519 h 4314911"/>
              <a:gd name="connsiteX1579" fmla="*/ 453301 w 5740887"/>
              <a:gd name="connsiteY1579" fmla="*/ 3998122 h 4314911"/>
              <a:gd name="connsiteX1580" fmla="*/ 459115 w 5740887"/>
              <a:gd name="connsiteY1580" fmla="*/ 4006314 h 4314911"/>
              <a:gd name="connsiteX1581" fmla="*/ 467521 w 5740887"/>
              <a:gd name="connsiteY1581" fmla="*/ 4018161 h 4314911"/>
              <a:gd name="connsiteX1582" fmla="*/ 452929 w 5740887"/>
              <a:gd name="connsiteY1582" fmla="*/ 4008252 h 4314911"/>
              <a:gd name="connsiteX1583" fmla="*/ 401400 w 5740887"/>
              <a:gd name="connsiteY1583" fmla="*/ 3958410 h 4314911"/>
              <a:gd name="connsiteX1584" fmla="*/ 358830 w 5740887"/>
              <a:gd name="connsiteY1584" fmla="*/ 3887598 h 4314911"/>
              <a:gd name="connsiteX1585" fmla="*/ 647744 w 5740887"/>
              <a:gd name="connsiteY1585" fmla="*/ 3872057 h 4314911"/>
              <a:gd name="connsiteX1586" fmla="*/ 647946 w 5740887"/>
              <a:gd name="connsiteY1586" fmla="*/ 3872169 h 4314911"/>
              <a:gd name="connsiteX1587" fmla="*/ 652931 w 5740887"/>
              <a:gd name="connsiteY1587" fmla="*/ 3873857 h 4314911"/>
              <a:gd name="connsiteX1588" fmla="*/ 688711 w 5740887"/>
              <a:gd name="connsiteY1588" fmla="*/ 3932837 h 4314911"/>
              <a:gd name="connsiteX1589" fmla="*/ 690313 w 5740887"/>
              <a:gd name="connsiteY1589" fmla="*/ 3935493 h 4314911"/>
              <a:gd name="connsiteX1590" fmla="*/ 696312 w 5740887"/>
              <a:gd name="connsiteY1590" fmla="*/ 3963306 h 4314911"/>
              <a:gd name="connsiteX1591" fmla="*/ 691532 w 5740887"/>
              <a:gd name="connsiteY1591" fmla="*/ 3961663 h 4314911"/>
              <a:gd name="connsiteX1592" fmla="*/ 690437 w 5740887"/>
              <a:gd name="connsiteY1592" fmla="*/ 3961287 h 4314911"/>
              <a:gd name="connsiteX1593" fmla="*/ 685265 w 5740887"/>
              <a:gd name="connsiteY1593" fmla="*/ 3954300 h 4314911"/>
              <a:gd name="connsiteX1594" fmla="*/ 670292 w 5740887"/>
              <a:gd name="connsiteY1594" fmla="*/ 3933115 h 4314911"/>
              <a:gd name="connsiteX1595" fmla="*/ 658921 w 5740887"/>
              <a:gd name="connsiteY1595" fmla="*/ 3916563 h 4314911"/>
              <a:gd name="connsiteX1596" fmla="*/ 657552 w 5740887"/>
              <a:gd name="connsiteY1596" fmla="*/ 3911171 h 4314911"/>
              <a:gd name="connsiteX1597" fmla="*/ 1002269 w 5740887"/>
              <a:gd name="connsiteY1597" fmla="*/ 3870922 h 4314911"/>
              <a:gd name="connsiteX1598" fmla="*/ 1020604 w 5740887"/>
              <a:gd name="connsiteY1598" fmla="*/ 3877263 h 4314911"/>
              <a:gd name="connsiteX1599" fmla="*/ 1028906 w 5740887"/>
              <a:gd name="connsiteY1599" fmla="*/ 3884492 h 4314911"/>
              <a:gd name="connsiteX1600" fmla="*/ 996803 w 5740887"/>
              <a:gd name="connsiteY1600" fmla="*/ 3902521 h 4314911"/>
              <a:gd name="connsiteX1601" fmla="*/ 994359 w 5740887"/>
              <a:gd name="connsiteY1601" fmla="*/ 3903458 h 4314911"/>
              <a:gd name="connsiteX1602" fmla="*/ 997974 w 5740887"/>
              <a:gd name="connsiteY1602" fmla="*/ 3893566 h 4314911"/>
              <a:gd name="connsiteX1603" fmla="*/ 1276597 w 5740887"/>
              <a:gd name="connsiteY1603" fmla="*/ 3869209 h 4314911"/>
              <a:gd name="connsiteX1604" fmla="*/ 1279969 w 5740887"/>
              <a:gd name="connsiteY1604" fmla="*/ 3875772 h 4314911"/>
              <a:gd name="connsiteX1605" fmla="*/ 1286906 w 5740887"/>
              <a:gd name="connsiteY1605" fmla="*/ 3905702 h 4314911"/>
              <a:gd name="connsiteX1606" fmla="*/ 1275669 w 5740887"/>
              <a:gd name="connsiteY1606" fmla="*/ 3870624 h 4314911"/>
              <a:gd name="connsiteX1607" fmla="*/ 1418358 w 5740887"/>
              <a:gd name="connsiteY1607" fmla="*/ 3864112 h 4314911"/>
              <a:gd name="connsiteX1608" fmla="*/ 1412348 w 5740887"/>
              <a:gd name="connsiteY1608" fmla="*/ 3890778 h 4314911"/>
              <a:gd name="connsiteX1609" fmla="*/ 1411969 w 5740887"/>
              <a:gd name="connsiteY1609" fmla="*/ 3891739 h 4314911"/>
              <a:gd name="connsiteX1610" fmla="*/ 1411886 w 5740887"/>
              <a:gd name="connsiteY1610" fmla="*/ 3891947 h 4314911"/>
              <a:gd name="connsiteX1611" fmla="*/ 1411834 w 5740887"/>
              <a:gd name="connsiteY1611" fmla="*/ 3892079 h 4314911"/>
              <a:gd name="connsiteX1612" fmla="*/ 1412171 w 5740887"/>
              <a:gd name="connsiteY1612" fmla="*/ 3890633 h 4314911"/>
              <a:gd name="connsiteX1613" fmla="*/ 972493 w 5740887"/>
              <a:gd name="connsiteY1613" fmla="*/ 3861655 h 4314911"/>
              <a:gd name="connsiteX1614" fmla="*/ 982023 w 5740887"/>
              <a:gd name="connsiteY1614" fmla="*/ 3863921 h 4314911"/>
              <a:gd name="connsiteX1615" fmla="*/ 994325 w 5740887"/>
              <a:gd name="connsiteY1615" fmla="*/ 3868175 h 4314911"/>
              <a:gd name="connsiteX1616" fmla="*/ 982985 w 5740887"/>
              <a:gd name="connsiteY1616" fmla="*/ 3907817 h 4314911"/>
              <a:gd name="connsiteX1617" fmla="*/ 959335 w 5740887"/>
              <a:gd name="connsiteY1617" fmla="*/ 3916882 h 4314911"/>
              <a:gd name="connsiteX1618" fmla="*/ 301092 w 5740887"/>
              <a:gd name="connsiteY1618" fmla="*/ 3861275 h 4314911"/>
              <a:gd name="connsiteX1619" fmla="*/ 309650 w 5740887"/>
              <a:gd name="connsiteY1619" fmla="*/ 3874722 h 4314911"/>
              <a:gd name="connsiteX1620" fmla="*/ 320245 w 5740887"/>
              <a:gd name="connsiteY1620" fmla="*/ 3887533 h 4314911"/>
              <a:gd name="connsiteX1621" fmla="*/ 329382 w 5740887"/>
              <a:gd name="connsiteY1621" fmla="*/ 3900731 h 4314911"/>
              <a:gd name="connsiteX1622" fmla="*/ 331243 w 5740887"/>
              <a:gd name="connsiteY1622" fmla="*/ 3903419 h 4314911"/>
              <a:gd name="connsiteX1623" fmla="*/ 331243 w 5740887"/>
              <a:gd name="connsiteY1623" fmla="*/ 3903420 h 4314911"/>
              <a:gd name="connsiteX1624" fmla="*/ 331244 w 5740887"/>
              <a:gd name="connsiteY1624" fmla="*/ 3903421 h 4314911"/>
              <a:gd name="connsiteX1625" fmla="*/ 356816 w 5740887"/>
              <a:gd name="connsiteY1625" fmla="*/ 3931753 h 4314911"/>
              <a:gd name="connsiteX1626" fmla="*/ 375130 w 5740887"/>
              <a:gd name="connsiteY1626" fmla="*/ 3953896 h 4314911"/>
              <a:gd name="connsiteX1627" fmla="*/ 383872 w 5740887"/>
              <a:gd name="connsiteY1627" fmla="*/ 3961728 h 4314911"/>
              <a:gd name="connsiteX1628" fmla="*/ 393089 w 5740887"/>
              <a:gd name="connsiteY1628" fmla="*/ 3971940 h 4314911"/>
              <a:gd name="connsiteX1629" fmla="*/ 400489 w 5740887"/>
              <a:gd name="connsiteY1629" fmla="*/ 3978125 h 4314911"/>
              <a:gd name="connsiteX1630" fmla="*/ 427542 w 5740887"/>
              <a:gd name="connsiteY1630" fmla="*/ 4015905 h 4314911"/>
              <a:gd name="connsiteX1631" fmla="*/ 441017 w 5740887"/>
              <a:gd name="connsiteY1631" fmla="*/ 4034724 h 4314911"/>
              <a:gd name="connsiteX1632" fmla="*/ 438553 w 5740887"/>
              <a:gd name="connsiteY1632" fmla="*/ 4033318 h 4314911"/>
              <a:gd name="connsiteX1633" fmla="*/ 433306 w 5740887"/>
              <a:gd name="connsiteY1633" fmla="*/ 4030322 h 4314911"/>
              <a:gd name="connsiteX1634" fmla="*/ 403292 w 5740887"/>
              <a:gd name="connsiteY1634" fmla="*/ 4005968 h 4314911"/>
              <a:gd name="connsiteX1635" fmla="*/ 375255 w 5740887"/>
              <a:gd name="connsiteY1635" fmla="*/ 3983218 h 4314911"/>
              <a:gd name="connsiteX1636" fmla="*/ 317776 w 5740887"/>
              <a:gd name="connsiteY1636" fmla="*/ 3895197 h 4314911"/>
              <a:gd name="connsiteX1637" fmla="*/ 960762 w 5740887"/>
              <a:gd name="connsiteY1637" fmla="*/ 3859532 h 4314911"/>
              <a:gd name="connsiteX1638" fmla="*/ 963602 w 5740887"/>
              <a:gd name="connsiteY1638" fmla="*/ 3859541 h 4314911"/>
              <a:gd name="connsiteX1639" fmla="*/ 965269 w 5740887"/>
              <a:gd name="connsiteY1639" fmla="*/ 3859937 h 4314911"/>
              <a:gd name="connsiteX1640" fmla="*/ 951001 w 5740887"/>
              <a:gd name="connsiteY1640" fmla="*/ 3920023 h 4314911"/>
              <a:gd name="connsiteX1641" fmla="*/ 944373 w 5740887"/>
              <a:gd name="connsiteY1641" fmla="*/ 3917010 h 4314911"/>
              <a:gd name="connsiteX1642" fmla="*/ 937717 w 5740887"/>
              <a:gd name="connsiteY1642" fmla="*/ 3913983 h 4314911"/>
              <a:gd name="connsiteX1643" fmla="*/ 944214 w 5740887"/>
              <a:gd name="connsiteY1643" fmla="*/ 3859478 h 4314911"/>
              <a:gd name="connsiteX1644" fmla="*/ 945271 w 5740887"/>
              <a:gd name="connsiteY1644" fmla="*/ 3859482 h 4314911"/>
              <a:gd name="connsiteX1645" fmla="*/ 944028 w 5740887"/>
              <a:gd name="connsiteY1645" fmla="*/ 3862962 h 4314911"/>
              <a:gd name="connsiteX1646" fmla="*/ 939667 w 5740887"/>
              <a:gd name="connsiteY1646" fmla="*/ 3875178 h 4314911"/>
              <a:gd name="connsiteX1647" fmla="*/ 935188 w 5740887"/>
              <a:gd name="connsiteY1647" fmla="*/ 3885877 h 4314911"/>
              <a:gd name="connsiteX1648" fmla="*/ 935562 w 5740887"/>
              <a:gd name="connsiteY1648" fmla="*/ 3882046 h 4314911"/>
              <a:gd name="connsiteX1649" fmla="*/ 935757 w 5740887"/>
              <a:gd name="connsiteY1649" fmla="*/ 3880059 h 4314911"/>
              <a:gd name="connsiteX1650" fmla="*/ 1283052 w 5740887"/>
              <a:gd name="connsiteY1650" fmla="*/ 3859365 h 4314911"/>
              <a:gd name="connsiteX1651" fmla="*/ 1289527 w 5740887"/>
              <a:gd name="connsiteY1651" fmla="*/ 3883412 h 4314911"/>
              <a:gd name="connsiteX1652" fmla="*/ 1282271 w 5740887"/>
              <a:gd name="connsiteY1652" fmla="*/ 3860555 h 4314911"/>
              <a:gd name="connsiteX1653" fmla="*/ 1282491 w 5740887"/>
              <a:gd name="connsiteY1653" fmla="*/ 3860220 h 4314911"/>
              <a:gd name="connsiteX1654" fmla="*/ 1349915 w 5740887"/>
              <a:gd name="connsiteY1654" fmla="*/ 3855078 h 4314911"/>
              <a:gd name="connsiteX1655" fmla="*/ 1351736 w 5740887"/>
              <a:gd name="connsiteY1655" fmla="*/ 3895980 h 4314911"/>
              <a:gd name="connsiteX1656" fmla="*/ 1347234 w 5740887"/>
              <a:gd name="connsiteY1656" fmla="*/ 3923196 h 4314911"/>
              <a:gd name="connsiteX1657" fmla="*/ 1349110 w 5740887"/>
              <a:gd name="connsiteY1657" fmla="*/ 3867744 h 4314911"/>
              <a:gd name="connsiteX1658" fmla="*/ 1348174 w 5740887"/>
              <a:gd name="connsiteY1658" fmla="*/ 3859410 h 4314911"/>
              <a:gd name="connsiteX1659" fmla="*/ 617200 w 5740887"/>
              <a:gd name="connsiteY1659" fmla="*/ 3855067 h 4314911"/>
              <a:gd name="connsiteX1660" fmla="*/ 637735 w 5740887"/>
              <a:gd name="connsiteY1660" fmla="*/ 3866490 h 4314911"/>
              <a:gd name="connsiteX1661" fmla="*/ 645320 w 5740887"/>
              <a:gd name="connsiteY1661" fmla="*/ 3896762 h 4314911"/>
              <a:gd name="connsiteX1662" fmla="*/ 632341 w 5740887"/>
              <a:gd name="connsiteY1662" fmla="*/ 3877868 h 4314911"/>
              <a:gd name="connsiteX1663" fmla="*/ 1201601 w 5740887"/>
              <a:gd name="connsiteY1663" fmla="*/ 3853688 h 4314911"/>
              <a:gd name="connsiteX1664" fmla="*/ 1227967 w 5740887"/>
              <a:gd name="connsiteY1664" fmla="*/ 3904150 h 4314911"/>
              <a:gd name="connsiteX1665" fmla="*/ 1221229 w 5740887"/>
              <a:gd name="connsiteY1665" fmla="*/ 3894359 h 4314911"/>
              <a:gd name="connsiteX1666" fmla="*/ 1189683 w 5740887"/>
              <a:gd name="connsiteY1666" fmla="*/ 3868244 h 4314911"/>
              <a:gd name="connsiteX1667" fmla="*/ 947840 w 5740887"/>
              <a:gd name="connsiteY1667" fmla="*/ 3850657 h 4314911"/>
              <a:gd name="connsiteX1668" fmla="*/ 948332 w 5740887"/>
              <a:gd name="connsiteY1668" fmla="*/ 3850907 h 4314911"/>
              <a:gd name="connsiteX1669" fmla="*/ 948296 w 5740887"/>
              <a:gd name="connsiteY1669" fmla="*/ 3851006 h 4314911"/>
              <a:gd name="connsiteX1670" fmla="*/ 948206 w 5740887"/>
              <a:gd name="connsiteY1670" fmla="*/ 3850994 h 4314911"/>
              <a:gd name="connsiteX1671" fmla="*/ 947727 w 5740887"/>
              <a:gd name="connsiteY1671" fmla="*/ 3850931 h 4314911"/>
              <a:gd name="connsiteX1672" fmla="*/ 1147308 w 5740887"/>
              <a:gd name="connsiteY1672" fmla="*/ 3848797 h 4314911"/>
              <a:gd name="connsiteX1673" fmla="*/ 1152341 w 5740887"/>
              <a:gd name="connsiteY1673" fmla="*/ 3849834 h 4314911"/>
              <a:gd name="connsiteX1674" fmla="*/ 1167721 w 5740887"/>
              <a:gd name="connsiteY1674" fmla="*/ 3862033 h 4314911"/>
              <a:gd name="connsiteX1675" fmla="*/ 1174993 w 5740887"/>
              <a:gd name="connsiteY1675" fmla="*/ 3873260 h 4314911"/>
              <a:gd name="connsiteX1676" fmla="*/ 1162390 w 5740887"/>
              <a:gd name="connsiteY1676" fmla="*/ 3887674 h 4314911"/>
              <a:gd name="connsiteX1677" fmla="*/ 1153848 w 5740887"/>
              <a:gd name="connsiteY1677" fmla="*/ 3894497 h 4314911"/>
              <a:gd name="connsiteX1678" fmla="*/ 1153528 w 5740887"/>
              <a:gd name="connsiteY1678" fmla="*/ 3894085 h 4314911"/>
              <a:gd name="connsiteX1679" fmla="*/ 1153528 w 5740887"/>
              <a:gd name="connsiteY1679" fmla="*/ 3894085 h 4314911"/>
              <a:gd name="connsiteX1680" fmla="*/ 1153527 w 5740887"/>
              <a:gd name="connsiteY1680" fmla="*/ 3894084 h 4314911"/>
              <a:gd name="connsiteX1681" fmla="*/ 1149666 w 5740887"/>
              <a:gd name="connsiteY1681" fmla="*/ 3892153 h 4314911"/>
              <a:gd name="connsiteX1682" fmla="*/ 1146494 w 5740887"/>
              <a:gd name="connsiteY1682" fmla="*/ 3892428 h 4314911"/>
              <a:gd name="connsiteX1683" fmla="*/ 1138074 w 5740887"/>
              <a:gd name="connsiteY1683" fmla="*/ 3891645 h 4314911"/>
              <a:gd name="connsiteX1684" fmla="*/ 1145108 w 5740887"/>
              <a:gd name="connsiteY1684" fmla="*/ 3859005 h 4314911"/>
              <a:gd name="connsiteX1685" fmla="*/ 474181 w 5740887"/>
              <a:gd name="connsiteY1685" fmla="*/ 3848468 h 4314911"/>
              <a:gd name="connsiteX1686" fmla="*/ 491969 w 5740887"/>
              <a:gd name="connsiteY1686" fmla="*/ 3865369 h 4314911"/>
              <a:gd name="connsiteX1687" fmla="*/ 519254 w 5740887"/>
              <a:gd name="connsiteY1687" fmla="*/ 3883826 h 4314911"/>
              <a:gd name="connsiteX1688" fmla="*/ 523797 w 5740887"/>
              <a:gd name="connsiteY1688" fmla="*/ 3889301 h 4314911"/>
              <a:gd name="connsiteX1689" fmla="*/ 539220 w 5740887"/>
              <a:gd name="connsiteY1689" fmla="*/ 3929243 h 4314911"/>
              <a:gd name="connsiteX1690" fmla="*/ 545830 w 5740887"/>
              <a:gd name="connsiteY1690" fmla="*/ 3946361 h 4314911"/>
              <a:gd name="connsiteX1691" fmla="*/ 537577 w 5740887"/>
              <a:gd name="connsiteY1691" fmla="*/ 3938274 h 4314911"/>
              <a:gd name="connsiteX1692" fmla="*/ 487578 w 5740887"/>
              <a:gd name="connsiteY1692" fmla="*/ 3880522 h 4314911"/>
              <a:gd name="connsiteX1693" fmla="*/ 600538 w 5740887"/>
              <a:gd name="connsiteY1693" fmla="*/ 3845799 h 4314911"/>
              <a:gd name="connsiteX1694" fmla="*/ 603211 w 5740887"/>
              <a:gd name="connsiteY1694" fmla="*/ 3847286 h 4314911"/>
              <a:gd name="connsiteX1695" fmla="*/ 611013 w 5740887"/>
              <a:gd name="connsiteY1695" fmla="*/ 3859014 h 4314911"/>
              <a:gd name="connsiteX1696" fmla="*/ 616882 w 5740887"/>
              <a:gd name="connsiteY1696" fmla="*/ 3868371 h 4314911"/>
              <a:gd name="connsiteX1697" fmla="*/ 627524 w 5740887"/>
              <a:gd name="connsiteY1697" fmla="*/ 3883836 h 4314911"/>
              <a:gd name="connsiteX1698" fmla="*/ 644930 w 5740887"/>
              <a:gd name="connsiteY1698" fmla="*/ 3910002 h 4314911"/>
              <a:gd name="connsiteX1699" fmla="*/ 650695 w 5740887"/>
              <a:gd name="connsiteY1699" fmla="*/ 3918145 h 4314911"/>
              <a:gd name="connsiteX1700" fmla="*/ 658900 w 5740887"/>
              <a:gd name="connsiteY1700" fmla="*/ 3950448 h 4314911"/>
              <a:gd name="connsiteX1701" fmla="*/ 652161 w 5740887"/>
              <a:gd name="connsiteY1701" fmla="*/ 3948132 h 4314911"/>
              <a:gd name="connsiteX1702" fmla="*/ 648238 w 5740887"/>
              <a:gd name="connsiteY1702" fmla="*/ 3943404 h 4314911"/>
              <a:gd name="connsiteX1703" fmla="*/ 616460 w 5740887"/>
              <a:gd name="connsiteY1703" fmla="*/ 3900336 h 4314911"/>
              <a:gd name="connsiteX1704" fmla="*/ 1292846 w 5740887"/>
              <a:gd name="connsiteY1704" fmla="*/ 3843161 h 4314911"/>
              <a:gd name="connsiteX1705" fmla="*/ 1299958 w 5740887"/>
              <a:gd name="connsiteY1705" fmla="*/ 3864062 h 4314911"/>
              <a:gd name="connsiteX1706" fmla="*/ 1299958 w 5740887"/>
              <a:gd name="connsiteY1706" fmla="*/ 3916271 h 4314911"/>
              <a:gd name="connsiteX1707" fmla="*/ 1297989 w 5740887"/>
              <a:gd name="connsiteY1707" fmla="*/ 3910068 h 4314911"/>
              <a:gd name="connsiteX1708" fmla="*/ 1298445 w 5740887"/>
              <a:gd name="connsiteY1708" fmla="*/ 3886223 h 4314911"/>
              <a:gd name="connsiteX1709" fmla="*/ 1289493 w 5740887"/>
              <a:gd name="connsiteY1709" fmla="*/ 3849541 h 4314911"/>
              <a:gd name="connsiteX1710" fmla="*/ 1289582 w 5740887"/>
              <a:gd name="connsiteY1710" fmla="*/ 3849405 h 4314911"/>
              <a:gd name="connsiteX1711" fmla="*/ 1291015 w 5740887"/>
              <a:gd name="connsiteY1711" fmla="*/ 3847220 h 4314911"/>
              <a:gd name="connsiteX1712" fmla="*/ 863162 w 5740887"/>
              <a:gd name="connsiteY1712" fmla="*/ 3841324 h 4314911"/>
              <a:gd name="connsiteX1713" fmla="*/ 863371 w 5740887"/>
              <a:gd name="connsiteY1713" fmla="*/ 3854366 h 4314911"/>
              <a:gd name="connsiteX1714" fmla="*/ 852256 w 5740887"/>
              <a:gd name="connsiteY1714" fmla="*/ 3898813 h 4314911"/>
              <a:gd name="connsiteX1715" fmla="*/ 852187 w 5740887"/>
              <a:gd name="connsiteY1715" fmla="*/ 3898821 h 4314911"/>
              <a:gd name="connsiteX1716" fmla="*/ 1214247 w 5740887"/>
              <a:gd name="connsiteY1716" fmla="*/ 3838244 h 4314911"/>
              <a:gd name="connsiteX1717" fmla="*/ 1230048 w 5740887"/>
              <a:gd name="connsiteY1717" fmla="*/ 3853269 h 4314911"/>
              <a:gd name="connsiteX1718" fmla="*/ 1240385 w 5740887"/>
              <a:gd name="connsiteY1718" fmla="*/ 3871952 h 4314911"/>
              <a:gd name="connsiteX1719" fmla="*/ 1250834 w 5740887"/>
              <a:gd name="connsiteY1719" fmla="*/ 3895915 h 4314911"/>
              <a:gd name="connsiteX1720" fmla="*/ 1248661 w 5740887"/>
              <a:gd name="connsiteY1720" fmla="*/ 3899479 h 4314911"/>
              <a:gd name="connsiteX1721" fmla="*/ 1240361 w 5740887"/>
              <a:gd name="connsiteY1721" fmla="*/ 3908808 h 4314911"/>
              <a:gd name="connsiteX1722" fmla="*/ 1207748 w 5740887"/>
              <a:gd name="connsiteY1722" fmla="*/ 3846181 h 4314911"/>
              <a:gd name="connsiteX1723" fmla="*/ 969423 w 5740887"/>
              <a:gd name="connsiteY1723" fmla="*/ 3837930 h 4314911"/>
              <a:gd name="connsiteX1724" fmla="*/ 968849 w 5740887"/>
              <a:gd name="connsiteY1724" fmla="*/ 3844857 h 4314911"/>
              <a:gd name="connsiteX1725" fmla="*/ 968248 w 5740887"/>
              <a:gd name="connsiteY1725" fmla="*/ 3847389 h 4314911"/>
              <a:gd name="connsiteX1726" fmla="*/ 966528 w 5740887"/>
              <a:gd name="connsiteY1726" fmla="*/ 3846797 h 4314911"/>
              <a:gd name="connsiteX1727" fmla="*/ 966199 w 5740887"/>
              <a:gd name="connsiteY1727" fmla="*/ 3846684 h 4314911"/>
              <a:gd name="connsiteX1728" fmla="*/ 968898 w 5740887"/>
              <a:gd name="connsiteY1728" fmla="*/ 3840307 h 4314911"/>
              <a:gd name="connsiteX1729" fmla="*/ 1053403 w 5740887"/>
              <a:gd name="connsiteY1729" fmla="*/ 3830278 h 4314911"/>
              <a:gd name="connsiteX1730" fmla="*/ 1065940 w 5740887"/>
              <a:gd name="connsiteY1730" fmla="*/ 3842529 h 4314911"/>
              <a:gd name="connsiteX1731" fmla="*/ 1065883 w 5740887"/>
              <a:gd name="connsiteY1731" fmla="*/ 3842832 h 4314911"/>
              <a:gd name="connsiteX1732" fmla="*/ 1065805 w 5740887"/>
              <a:gd name="connsiteY1732" fmla="*/ 3843212 h 4314911"/>
              <a:gd name="connsiteX1733" fmla="*/ 1057396 w 5740887"/>
              <a:gd name="connsiteY1733" fmla="*/ 3868492 h 4314911"/>
              <a:gd name="connsiteX1734" fmla="*/ 1049446 w 5740887"/>
              <a:gd name="connsiteY1734" fmla="*/ 3872957 h 4314911"/>
              <a:gd name="connsiteX1735" fmla="*/ 1046148 w 5740887"/>
              <a:gd name="connsiteY1735" fmla="*/ 3872005 h 4314911"/>
              <a:gd name="connsiteX1736" fmla="*/ 1042986 w 5740887"/>
              <a:gd name="connsiteY1736" fmla="*/ 3871093 h 4314911"/>
              <a:gd name="connsiteX1737" fmla="*/ 1045884 w 5740887"/>
              <a:gd name="connsiteY1737" fmla="*/ 3862547 h 4314911"/>
              <a:gd name="connsiteX1738" fmla="*/ 1046518 w 5740887"/>
              <a:gd name="connsiteY1738" fmla="*/ 3859341 h 4314911"/>
              <a:gd name="connsiteX1739" fmla="*/ 1048305 w 5740887"/>
              <a:gd name="connsiteY1739" fmla="*/ 3853951 h 4314911"/>
              <a:gd name="connsiteX1740" fmla="*/ 825985 w 5740887"/>
              <a:gd name="connsiteY1740" fmla="*/ 3829384 h 4314911"/>
              <a:gd name="connsiteX1741" fmla="*/ 823405 w 5740887"/>
              <a:gd name="connsiteY1741" fmla="*/ 3901896 h 4314911"/>
              <a:gd name="connsiteX1742" fmla="*/ 820395 w 5740887"/>
              <a:gd name="connsiteY1742" fmla="*/ 3902218 h 4314911"/>
              <a:gd name="connsiteX1743" fmla="*/ 818857 w 5740887"/>
              <a:gd name="connsiteY1743" fmla="*/ 3902038 h 4314911"/>
              <a:gd name="connsiteX1744" fmla="*/ 819721 w 5740887"/>
              <a:gd name="connsiteY1744" fmla="*/ 3888792 h 4314911"/>
              <a:gd name="connsiteX1745" fmla="*/ 819719 w 5740887"/>
              <a:gd name="connsiteY1745" fmla="*/ 3888771 h 4314911"/>
              <a:gd name="connsiteX1746" fmla="*/ 814891 w 5740887"/>
              <a:gd name="connsiteY1746" fmla="*/ 3830138 h 4314911"/>
              <a:gd name="connsiteX1747" fmla="*/ 1221712 w 5740887"/>
              <a:gd name="connsiteY1747" fmla="*/ 3829128 h 4314911"/>
              <a:gd name="connsiteX1748" fmla="*/ 1225738 w 5740887"/>
              <a:gd name="connsiteY1748" fmla="*/ 3838361 h 4314911"/>
              <a:gd name="connsiteX1749" fmla="*/ 1219322 w 5740887"/>
              <a:gd name="connsiteY1749" fmla="*/ 3832047 h 4314911"/>
              <a:gd name="connsiteX1750" fmla="*/ 842271 w 5740887"/>
              <a:gd name="connsiteY1750" fmla="*/ 3828277 h 4314911"/>
              <a:gd name="connsiteX1751" fmla="*/ 835213 w 5740887"/>
              <a:gd name="connsiteY1751" fmla="*/ 3878652 h 4314911"/>
              <a:gd name="connsiteX1752" fmla="*/ 835260 w 5740887"/>
              <a:gd name="connsiteY1752" fmla="*/ 3862018 h 4314911"/>
              <a:gd name="connsiteX1753" fmla="*/ 835286 w 5740887"/>
              <a:gd name="connsiteY1753" fmla="*/ 3852528 h 4314911"/>
              <a:gd name="connsiteX1754" fmla="*/ 834069 w 5740887"/>
              <a:gd name="connsiteY1754" fmla="*/ 3835286 h 4314911"/>
              <a:gd name="connsiteX1755" fmla="*/ 834385 w 5740887"/>
              <a:gd name="connsiteY1755" fmla="*/ 3828813 h 4314911"/>
              <a:gd name="connsiteX1756" fmla="*/ 795924 w 5740887"/>
              <a:gd name="connsiteY1756" fmla="*/ 3828264 h 4314911"/>
              <a:gd name="connsiteX1757" fmla="*/ 806317 w 5740887"/>
              <a:gd name="connsiteY1757" fmla="*/ 3830165 h 4314911"/>
              <a:gd name="connsiteX1758" fmla="*/ 811657 w 5740887"/>
              <a:gd name="connsiteY1758" fmla="*/ 3884496 h 4314911"/>
              <a:gd name="connsiteX1759" fmla="*/ 810713 w 5740887"/>
              <a:gd name="connsiteY1759" fmla="*/ 3901084 h 4314911"/>
              <a:gd name="connsiteX1760" fmla="*/ 809148 w 5740887"/>
              <a:gd name="connsiteY1760" fmla="*/ 3900900 h 4314911"/>
              <a:gd name="connsiteX1761" fmla="*/ 805144 w 5740887"/>
              <a:gd name="connsiteY1761" fmla="*/ 3900431 h 4314911"/>
              <a:gd name="connsiteX1762" fmla="*/ 802349 w 5740887"/>
              <a:gd name="connsiteY1762" fmla="*/ 3881561 h 4314911"/>
              <a:gd name="connsiteX1763" fmla="*/ 801546 w 5740887"/>
              <a:gd name="connsiteY1763" fmla="*/ 3856289 h 4314911"/>
              <a:gd name="connsiteX1764" fmla="*/ 857282 w 5740887"/>
              <a:gd name="connsiteY1764" fmla="*/ 3827256 h 4314911"/>
              <a:gd name="connsiteX1765" fmla="*/ 855166 w 5740887"/>
              <a:gd name="connsiteY1765" fmla="*/ 3848067 h 4314911"/>
              <a:gd name="connsiteX1766" fmla="*/ 848606 w 5740887"/>
              <a:gd name="connsiteY1766" fmla="*/ 3878688 h 4314911"/>
              <a:gd name="connsiteX1767" fmla="*/ 844108 w 5740887"/>
              <a:gd name="connsiteY1767" fmla="*/ 3899684 h 4314911"/>
              <a:gd name="connsiteX1768" fmla="*/ 841031 w 5740887"/>
              <a:gd name="connsiteY1768" fmla="*/ 3900013 h 4314911"/>
              <a:gd name="connsiteX1769" fmla="*/ 847115 w 5740887"/>
              <a:gd name="connsiteY1769" fmla="*/ 3864198 h 4314911"/>
              <a:gd name="connsiteX1770" fmla="*/ 847115 w 5740887"/>
              <a:gd name="connsiteY1770" fmla="*/ 3864180 h 4314911"/>
              <a:gd name="connsiteX1771" fmla="*/ 847923 w 5740887"/>
              <a:gd name="connsiteY1771" fmla="*/ 3827893 h 4314911"/>
              <a:gd name="connsiteX1772" fmla="*/ 1564586 w 5740887"/>
              <a:gd name="connsiteY1772" fmla="*/ 3826518 h 4314911"/>
              <a:gd name="connsiteX1773" fmla="*/ 1546225 w 5740887"/>
              <a:gd name="connsiteY1773" fmla="*/ 3872572 h 4314911"/>
              <a:gd name="connsiteX1774" fmla="*/ 1544662 w 5740887"/>
              <a:gd name="connsiteY1774" fmla="*/ 3875077 h 4314911"/>
              <a:gd name="connsiteX1775" fmla="*/ 564224 w 5740887"/>
              <a:gd name="connsiteY1775" fmla="*/ 3825600 h 4314911"/>
              <a:gd name="connsiteX1776" fmla="*/ 589524 w 5740887"/>
              <a:gd name="connsiteY1776" fmla="*/ 3839673 h 4314911"/>
              <a:gd name="connsiteX1777" fmla="*/ 601240 w 5740887"/>
              <a:gd name="connsiteY1777" fmla="*/ 3879709 h 4314911"/>
              <a:gd name="connsiteX1778" fmla="*/ 581426 w 5740887"/>
              <a:gd name="connsiteY1778" fmla="*/ 3852855 h 4314911"/>
              <a:gd name="connsiteX1779" fmla="*/ 885674 w 5740887"/>
              <a:gd name="connsiteY1779" fmla="*/ 3825326 h 4314911"/>
              <a:gd name="connsiteX1780" fmla="*/ 871198 w 5740887"/>
              <a:gd name="connsiteY1780" fmla="*/ 3883762 h 4314911"/>
              <a:gd name="connsiteX1781" fmla="*/ 871187 w 5740887"/>
              <a:gd name="connsiteY1781" fmla="*/ 3883804 h 4314911"/>
              <a:gd name="connsiteX1782" fmla="*/ 869646 w 5740887"/>
              <a:gd name="connsiteY1782" fmla="*/ 3888055 h 4314911"/>
              <a:gd name="connsiteX1783" fmla="*/ 871017 w 5740887"/>
              <a:gd name="connsiteY1783" fmla="*/ 3870367 h 4314911"/>
              <a:gd name="connsiteX1784" fmla="*/ 870786 w 5740887"/>
              <a:gd name="connsiteY1784" fmla="*/ 3855186 h 4314911"/>
              <a:gd name="connsiteX1785" fmla="*/ 870755 w 5740887"/>
              <a:gd name="connsiteY1785" fmla="*/ 3853167 h 4314911"/>
              <a:gd name="connsiteX1786" fmla="*/ 875615 w 5740887"/>
              <a:gd name="connsiteY1786" fmla="*/ 3826010 h 4314911"/>
              <a:gd name="connsiteX1787" fmla="*/ 774389 w 5740887"/>
              <a:gd name="connsiteY1787" fmla="*/ 3824325 h 4314911"/>
              <a:gd name="connsiteX1788" fmla="*/ 786979 w 5740887"/>
              <a:gd name="connsiteY1788" fmla="*/ 3826627 h 4314911"/>
              <a:gd name="connsiteX1789" fmla="*/ 790590 w 5740887"/>
              <a:gd name="connsiteY1789" fmla="*/ 3851867 h 4314911"/>
              <a:gd name="connsiteX1790" fmla="*/ 793658 w 5740887"/>
              <a:gd name="connsiteY1790" fmla="*/ 3899085 h 4314911"/>
              <a:gd name="connsiteX1791" fmla="*/ 788594 w 5740887"/>
              <a:gd name="connsiteY1791" fmla="*/ 3898492 h 4314911"/>
              <a:gd name="connsiteX1792" fmla="*/ 777292 w 5740887"/>
              <a:gd name="connsiteY1792" fmla="*/ 3834527 h 4314911"/>
              <a:gd name="connsiteX1793" fmla="*/ 756269 w 5740887"/>
              <a:gd name="connsiteY1793" fmla="*/ 3821010 h 4314911"/>
              <a:gd name="connsiteX1794" fmla="*/ 766413 w 5740887"/>
              <a:gd name="connsiteY1794" fmla="*/ 3822866 h 4314911"/>
              <a:gd name="connsiteX1795" fmla="*/ 780661 w 5740887"/>
              <a:gd name="connsiteY1795" fmla="*/ 3897562 h 4314911"/>
              <a:gd name="connsiteX1796" fmla="*/ 769306 w 5740887"/>
              <a:gd name="connsiteY1796" fmla="*/ 3896231 h 4314911"/>
              <a:gd name="connsiteX1797" fmla="*/ 762375 w 5740887"/>
              <a:gd name="connsiteY1797" fmla="*/ 3866173 h 4314911"/>
              <a:gd name="connsiteX1798" fmla="*/ 761711 w 5740887"/>
              <a:gd name="connsiteY1798" fmla="*/ 3864142 h 4314911"/>
              <a:gd name="connsiteX1799" fmla="*/ 747170 w 5740887"/>
              <a:gd name="connsiteY1799" fmla="*/ 3819346 h 4314911"/>
              <a:gd name="connsiteX1800" fmla="*/ 747844 w 5740887"/>
              <a:gd name="connsiteY1800" fmla="*/ 3819469 h 4314911"/>
              <a:gd name="connsiteX1801" fmla="*/ 748189 w 5740887"/>
              <a:gd name="connsiteY1801" fmla="*/ 3822172 h 4314911"/>
              <a:gd name="connsiteX1802" fmla="*/ 1364642 w 5740887"/>
              <a:gd name="connsiteY1802" fmla="*/ 3818431 h 4314911"/>
              <a:gd name="connsiteX1803" fmla="*/ 1367042 w 5740887"/>
              <a:gd name="connsiteY1803" fmla="*/ 3870092 h 4314911"/>
              <a:gd name="connsiteX1804" fmla="*/ 1360945 w 5740887"/>
              <a:gd name="connsiteY1804" fmla="*/ 3909106 h 4314911"/>
              <a:gd name="connsiteX1805" fmla="*/ 1364648 w 5740887"/>
              <a:gd name="connsiteY1805" fmla="*/ 3847082 h 4314911"/>
              <a:gd name="connsiteX1806" fmla="*/ 1362605 w 5740887"/>
              <a:gd name="connsiteY1806" fmla="*/ 3823499 h 4314911"/>
              <a:gd name="connsiteX1807" fmla="*/ 1193186 w 5740887"/>
              <a:gd name="connsiteY1807" fmla="*/ 3818217 h 4314911"/>
              <a:gd name="connsiteX1808" fmla="*/ 1209531 w 5740887"/>
              <a:gd name="connsiteY1808" fmla="*/ 3833759 h 4314911"/>
              <a:gd name="connsiteX1809" fmla="*/ 1204359 w 5740887"/>
              <a:gd name="connsiteY1809" fmla="*/ 3839674 h 4314911"/>
              <a:gd name="connsiteX1810" fmla="*/ 549112 w 5740887"/>
              <a:gd name="connsiteY1810" fmla="*/ 3817826 h 4314911"/>
              <a:gd name="connsiteX1811" fmla="*/ 561258 w 5740887"/>
              <a:gd name="connsiteY1811" fmla="*/ 3837975 h 4314911"/>
              <a:gd name="connsiteX1812" fmla="*/ 576217 w 5740887"/>
              <a:gd name="connsiteY1812" fmla="*/ 3858150 h 4314911"/>
              <a:gd name="connsiteX1813" fmla="*/ 585954 w 5740887"/>
              <a:gd name="connsiteY1813" fmla="*/ 3873526 h 4314911"/>
              <a:gd name="connsiteX1814" fmla="*/ 608008 w 5740887"/>
              <a:gd name="connsiteY1814" fmla="*/ 3902838 h 4314911"/>
              <a:gd name="connsiteX1815" fmla="*/ 608972 w 5740887"/>
              <a:gd name="connsiteY1815" fmla="*/ 3906130 h 4314911"/>
              <a:gd name="connsiteX1816" fmla="*/ 611457 w 5740887"/>
              <a:gd name="connsiteY1816" fmla="*/ 3914625 h 4314911"/>
              <a:gd name="connsiteX1817" fmla="*/ 615814 w 5740887"/>
              <a:gd name="connsiteY1817" fmla="*/ 3928796 h 4314911"/>
              <a:gd name="connsiteX1818" fmla="*/ 617089 w 5740887"/>
              <a:gd name="connsiteY1818" fmla="*/ 3932941 h 4314911"/>
              <a:gd name="connsiteX1819" fmla="*/ 599008 w 5740887"/>
              <a:gd name="connsiteY1819" fmla="*/ 3922717 h 4314911"/>
              <a:gd name="connsiteX1820" fmla="*/ 576675 w 5740887"/>
              <a:gd name="connsiteY1820" fmla="*/ 3895770 h 4314911"/>
              <a:gd name="connsiteX1821" fmla="*/ 573734 w 5740887"/>
              <a:gd name="connsiteY1821" fmla="*/ 3891934 h 4314911"/>
              <a:gd name="connsiteX1822" fmla="*/ 441808 w 5740887"/>
              <a:gd name="connsiteY1822" fmla="*/ 3817709 h 4314911"/>
              <a:gd name="connsiteX1823" fmla="*/ 457779 w 5740887"/>
              <a:gd name="connsiteY1823" fmla="*/ 3832884 h 4314911"/>
              <a:gd name="connsiteX1824" fmla="*/ 468177 w 5740887"/>
              <a:gd name="connsiteY1824" fmla="*/ 3857640 h 4314911"/>
              <a:gd name="connsiteX1825" fmla="*/ 467673 w 5740887"/>
              <a:gd name="connsiteY1825" fmla="*/ 3857032 h 4314911"/>
              <a:gd name="connsiteX1826" fmla="*/ 1005260 w 5740887"/>
              <a:gd name="connsiteY1826" fmla="*/ 3815646 h 4314911"/>
              <a:gd name="connsiteX1827" fmla="*/ 997104 w 5740887"/>
              <a:gd name="connsiteY1827" fmla="*/ 3857316 h 4314911"/>
              <a:gd name="connsiteX1828" fmla="*/ 975313 w 5740887"/>
              <a:gd name="connsiteY1828" fmla="*/ 3849820 h 4314911"/>
              <a:gd name="connsiteX1829" fmla="*/ 976056 w 5740887"/>
              <a:gd name="connsiteY1829" fmla="*/ 3846701 h 4314911"/>
              <a:gd name="connsiteX1830" fmla="*/ 976068 w 5740887"/>
              <a:gd name="connsiteY1830" fmla="*/ 3846654 h 4314911"/>
              <a:gd name="connsiteX1831" fmla="*/ 977608 w 5740887"/>
              <a:gd name="connsiteY1831" fmla="*/ 3828178 h 4314911"/>
              <a:gd name="connsiteX1832" fmla="*/ 980287 w 5740887"/>
              <a:gd name="connsiteY1832" fmla="*/ 3827002 h 4314911"/>
              <a:gd name="connsiteX1833" fmla="*/ 1003212 w 5740887"/>
              <a:gd name="connsiteY1833" fmla="*/ 3816933 h 4314911"/>
              <a:gd name="connsiteX1834" fmla="*/ 712053 w 5740887"/>
              <a:gd name="connsiteY1834" fmla="*/ 3814994 h 4314911"/>
              <a:gd name="connsiteX1835" fmla="*/ 728813 w 5740887"/>
              <a:gd name="connsiteY1835" fmla="*/ 3856915 h 4314911"/>
              <a:gd name="connsiteX1836" fmla="*/ 739257 w 5740887"/>
              <a:gd name="connsiteY1836" fmla="*/ 3884981 h 4314911"/>
              <a:gd name="connsiteX1837" fmla="*/ 741697 w 5740887"/>
              <a:gd name="connsiteY1837" fmla="*/ 3892996 h 4314911"/>
              <a:gd name="connsiteX1838" fmla="*/ 735230 w 5740887"/>
              <a:gd name="connsiteY1838" fmla="*/ 3892238 h 4314911"/>
              <a:gd name="connsiteX1839" fmla="*/ 732827 w 5740887"/>
              <a:gd name="connsiteY1839" fmla="*/ 3891419 h 4314911"/>
              <a:gd name="connsiteX1840" fmla="*/ 724262 w 5740887"/>
              <a:gd name="connsiteY1840" fmla="*/ 3888500 h 4314911"/>
              <a:gd name="connsiteX1841" fmla="*/ 723829 w 5740887"/>
              <a:gd name="connsiteY1841" fmla="*/ 3887570 h 4314911"/>
              <a:gd name="connsiteX1842" fmla="*/ 720090 w 5740887"/>
              <a:gd name="connsiteY1842" fmla="*/ 3814393 h 4314911"/>
              <a:gd name="connsiteX1843" fmla="*/ 740374 w 5740887"/>
              <a:gd name="connsiteY1843" fmla="*/ 3818103 h 4314911"/>
              <a:gd name="connsiteX1844" fmla="*/ 745982 w 5740887"/>
              <a:gd name="connsiteY1844" fmla="*/ 3833780 h 4314911"/>
              <a:gd name="connsiteX1845" fmla="*/ 753442 w 5740887"/>
              <a:gd name="connsiteY1845" fmla="*/ 3863421 h 4314911"/>
              <a:gd name="connsiteX1846" fmla="*/ 756375 w 5740887"/>
              <a:gd name="connsiteY1846" fmla="*/ 3886456 h 4314911"/>
              <a:gd name="connsiteX1847" fmla="*/ 757131 w 5740887"/>
              <a:gd name="connsiteY1847" fmla="*/ 3894805 h 4314911"/>
              <a:gd name="connsiteX1848" fmla="*/ 749383 w 5740887"/>
              <a:gd name="connsiteY1848" fmla="*/ 3893897 h 4314911"/>
              <a:gd name="connsiteX1849" fmla="*/ 742214 w 5740887"/>
              <a:gd name="connsiteY1849" fmla="*/ 3870919 h 4314911"/>
              <a:gd name="connsiteX1850" fmla="*/ 727068 w 5740887"/>
              <a:gd name="connsiteY1850" fmla="*/ 3833180 h 4314911"/>
              <a:gd name="connsiteX1851" fmla="*/ 722986 w 5740887"/>
              <a:gd name="connsiteY1851" fmla="*/ 3821080 h 4314911"/>
              <a:gd name="connsiteX1852" fmla="*/ 1306191 w 5740887"/>
              <a:gd name="connsiteY1852" fmla="*/ 3813560 h 4314911"/>
              <a:gd name="connsiteX1853" fmla="*/ 1309884 w 5740887"/>
              <a:gd name="connsiteY1853" fmla="*/ 3834654 h 4314911"/>
              <a:gd name="connsiteX1854" fmla="*/ 1308874 w 5740887"/>
              <a:gd name="connsiteY1854" fmla="*/ 3859964 h 4314911"/>
              <a:gd name="connsiteX1855" fmla="*/ 1305389 w 5740887"/>
              <a:gd name="connsiteY1855" fmla="*/ 3851607 h 4314911"/>
              <a:gd name="connsiteX1856" fmla="*/ 1300125 w 5740887"/>
              <a:gd name="connsiteY1856" fmla="*/ 3827012 h 4314911"/>
              <a:gd name="connsiteX1857" fmla="*/ 1302704 w 5740887"/>
              <a:gd name="connsiteY1857" fmla="*/ 3821292 h 4314911"/>
              <a:gd name="connsiteX1858" fmla="*/ 1590827 w 5740887"/>
              <a:gd name="connsiteY1858" fmla="*/ 3810693 h 4314911"/>
              <a:gd name="connsiteX1859" fmla="*/ 1577664 w 5740887"/>
              <a:gd name="connsiteY1859" fmla="*/ 3845820 h 4314911"/>
              <a:gd name="connsiteX1860" fmla="*/ 1576406 w 5740887"/>
              <a:gd name="connsiteY1860" fmla="*/ 3847989 h 4314911"/>
              <a:gd name="connsiteX1861" fmla="*/ 1581112 w 5740887"/>
              <a:gd name="connsiteY1861" fmla="*/ 3808696 h 4314911"/>
              <a:gd name="connsiteX1862" fmla="*/ 1561668 w 5740887"/>
              <a:gd name="connsiteY1862" fmla="*/ 3859197 h 4314911"/>
              <a:gd name="connsiteX1863" fmla="*/ 1559608 w 5740887"/>
              <a:gd name="connsiteY1863" fmla="*/ 3862600 h 4314911"/>
              <a:gd name="connsiteX1864" fmla="*/ 1022773 w 5740887"/>
              <a:gd name="connsiteY1864" fmla="*/ 3804638 h 4314911"/>
              <a:gd name="connsiteX1865" fmla="*/ 1031637 w 5740887"/>
              <a:gd name="connsiteY1865" fmla="*/ 3809009 h 4314911"/>
              <a:gd name="connsiteX1866" fmla="*/ 1046122 w 5740887"/>
              <a:gd name="connsiteY1866" fmla="*/ 3823163 h 4314911"/>
              <a:gd name="connsiteX1867" fmla="*/ 1039502 w 5740887"/>
              <a:gd name="connsiteY1867" fmla="*/ 3856814 h 4314911"/>
              <a:gd name="connsiteX1868" fmla="*/ 1035501 w 5740887"/>
              <a:gd name="connsiteY1868" fmla="*/ 3868933 h 4314911"/>
              <a:gd name="connsiteX1869" fmla="*/ 1033824 w 5740887"/>
              <a:gd name="connsiteY1869" fmla="*/ 3868449 h 4314911"/>
              <a:gd name="connsiteX1870" fmla="*/ 1006767 w 5740887"/>
              <a:gd name="connsiteY1870" fmla="*/ 3860641 h 4314911"/>
              <a:gd name="connsiteX1871" fmla="*/ 1004649 w 5740887"/>
              <a:gd name="connsiteY1871" fmla="*/ 3859912 h 4314911"/>
              <a:gd name="connsiteX1872" fmla="*/ 1011035 w 5740887"/>
              <a:gd name="connsiteY1872" fmla="*/ 3838150 h 4314911"/>
              <a:gd name="connsiteX1873" fmla="*/ 1014405 w 5740887"/>
              <a:gd name="connsiteY1873" fmla="*/ 3809898 h 4314911"/>
              <a:gd name="connsiteX1874" fmla="*/ 500909 w 5740887"/>
              <a:gd name="connsiteY1874" fmla="*/ 3803872 h 4314911"/>
              <a:gd name="connsiteX1875" fmla="*/ 512134 w 5740887"/>
              <a:gd name="connsiteY1875" fmla="*/ 3821942 h 4314911"/>
              <a:gd name="connsiteX1876" fmla="*/ 531473 w 5740887"/>
              <a:gd name="connsiteY1876" fmla="*/ 3848549 h 4314911"/>
              <a:gd name="connsiteX1877" fmla="*/ 537914 w 5740887"/>
              <a:gd name="connsiteY1877" fmla="*/ 3858724 h 4314911"/>
              <a:gd name="connsiteX1878" fmla="*/ 553447 w 5740887"/>
              <a:gd name="connsiteY1878" fmla="*/ 3878783 h 4314911"/>
              <a:gd name="connsiteX1879" fmla="*/ 564358 w 5740887"/>
              <a:gd name="connsiteY1879" fmla="*/ 3893796 h 4314911"/>
              <a:gd name="connsiteX1880" fmla="*/ 566092 w 5740887"/>
              <a:gd name="connsiteY1880" fmla="*/ 3895864 h 4314911"/>
              <a:gd name="connsiteX1881" fmla="*/ 569468 w 5740887"/>
              <a:gd name="connsiteY1881" fmla="*/ 3906014 h 4314911"/>
              <a:gd name="connsiteX1882" fmla="*/ 544434 w 5740887"/>
              <a:gd name="connsiteY1882" fmla="*/ 3891858 h 4314911"/>
              <a:gd name="connsiteX1883" fmla="*/ 533940 w 5740887"/>
              <a:gd name="connsiteY1883" fmla="*/ 3883482 h 4314911"/>
              <a:gd name="connsiteX1884" fmla="*/ 528484 w 5740887"/>
              <a:gd name="connsiteY1884" fmla="*/ 3879127 h 4314911"/>
              <a:gd name="connsiteX1885" fmla="*/ 512361 w 5740887"/>
              <a:gd name="connsiteY1885" fmla="*/ 3837192 h 4314911"/>
              <a:gd name="connsiteX1886" fmla="*/ 1059450 w 5740887"/>
              <a:gd name="connsiteY1886" fmla="*/ 3802198 h 4314911"/>
              <a:gd name="connsiteX1887" fmla="*/ 1072389 w 5740887"/>
              <a:gd name="connsiteY1887" fmla="*/ 3808274 h 4314911"/>
              <a:gd name="connsiteX1888" fmla="*/ 1067803 w 5740887"/>
              <a:gd name="connsiteY1888" fmla="*/ 3832633 h 4314911"/>
              <a:gd name="connsiteX1889" fmla="*/ 1055510 w 5740887"/>
              <a:gd name="connsiteY1889" fmla="*/ 3820496 h 4314911"/>
              <a:gd name="connsiteX1890" fmla="*/ 1239274 w 5740887"/>
              <a:gd name="connsiteY1890" fmla="*/ 3801814 h 4314911"/>
              <a:gd name="connsiteX1891" fmla="*/ 1265445 w 5740887"/>
              <a:gd name="connsiteY1891" fmla="*/ 3871961 h 4314911"/>
              <a:gd name="connsiteX1892" fmla="*/ 1257472 w 5740887"/>
              <a:gd name="connsiteY1892" fmla="*/ 3885033 h 4314911"/>
              <a:gd name="connsiteX1893" fmla="*/ 1250849 w 5740887"/>
              <a:gd name="connsiteY1893" fmla="*/ 3873726 h 4314911"/>
              <a:gd name="connsiteX1894" fmla="*/ 1235371 w 5740887"/>
              <a:gd name="connsiteY1894" fmla="*/ 3838464 h 4314911"/>
              <a:gd name="connsiteX1895" fmla="*/ 1227937 w 5740887"/>
              <a:gd name="connsiteY1895" fmla="*/ 3821526 h 4314911"/>
              <a:gd name="connsiteX1896" fmla="*/ 1228311 w 5740887"/>
              <a:gd name="connsiteY1896" fmla="*/ 3821070 h 4314911"/>
              <a:gd name="connsiteX1897" fmla="*/ 1228916 w 5740887"/>
              <a:gd name="connsiteY1897" fmla="*/ 3820331 h 4314911"/>
              <a:gd name="connsiteX1898" fmla="*/ 1234584 w 5740887"/>
              <a:gd name="connsiteY1898" fmla="*/ 3810198 h 4314911"/>
              <a:gd name="connsiteX1899" fmla="*/ 683236 w 5740887"/>
              <a:gd name="connsiteY1899" fmla="*/ 3799319 h 4314911"/>
              <a:gd name="connsiteX1900" fmla="*/ 702772 w 5740887"/>
              <a:gd name="connsiteY1900" fmla="*/ 3807578 h 4314911"/>
              <a:gd name="connsiteX1901" fmla="*/ 710851 w 5740887"/>
              <a:gd name="connsiteY1901" fmla="*/ 3857384 h 4314911"/>
              <a:gd name="connsiteX1902" fmla="*/ 1038368 w 5740887"/>
              <a:gd name="connsiteY1902" fmla="*/ 3794836 h 4314911"/>
              <a:gd name="connsiteX1903" fmla="*/ 1049764 w 5740887"/>
              <a:gd name="connsiteY1903" fmla="*/ 3797650 h 4314911"/>
              <a:gd name="connsiteX1904" fmla="*/ 1051024 w 5740887"/>
              <a:gd name="connsiteY1904" fmla="*/ 3798242 h 4314911"/>
              <a:gd name="connsiteX1905" fmla="*/ 1048088 w 5740887"/>
              <a:gd name="connsiteY1905" fmla="*/ 3813169 h 4314911"/>
              <a:gd name="connsiteX1906" fmla="*/ 1035634 w 5740887"/>
              <a:gd name="connsiteY1906" fmla="*/ 3800873 h 4314911"/>
              <a:gd name="connsiteX1907" fmla="*/ 1034118 w 5740887"/>
              <a:gd name="connsiteY1907" fmla="*/ 3799908 h 4314911"/>
              <a:gd name="connsiteX1908" fmla="*/ 1031979 w 5740887"/>
              <a:gd name="connsiteY1908" fmla="*/ 3798852 h 4314911"/>
              <a:gd name="connsiteX1909" fmla="*/ 1036937 w 5740887"/>
              <a:gd name="connsiteY1909" fmla="*/ 3795735 h 4314911"/>
              <a:gd name="connsiteX1910" fmla="*/ 1275832 w 5740887"/>
              <a:gd name="connsiteY1910" fmla="*/ 3793165 h 4314911"/>
              <a:gd name="connsiteX1911" fmla="*/ 1289324 w 5740887"/>
              <a:gd name="connsiteY1911" fmla="*/ 3832810 h 4314911"/>
              <a:gd name="connsiteX1912" fmla="*/ 1286528 w 5740887"/>
              <a:gd name="connsiteY1912" fmla="*/ 3837393 h 4314911"/>
              <a:gd name="connsiteX1913" fmla="*/ 1275832 w 5740887"/>
              <a:gd name="connsiteY1913" fmla="*/ 3793564 h 4314911"/>
              <a:gd name="connsiteX1914" fmla="*/ 667911 w 5740887"/>
              <a:gd name="connsiteY1914" fmla="*/ 3792840 h 4314911"/>
              <a:gd name="connsiteX1915" fmla="*/ 672979 w 5740887"/>
              <a:gd name="connsiteY1915" fmla="*/ 3794982 h 4314911"/>
              <a:gd name="connsiteX1916" fmla="*/ 700926 w 5740887"/>
              <a:gd name="connsiteY1916" fmla="*/ 3853767 h 4314911"/>
              <a:gd name="connsiteX1917" fmla="*/ 715055 w 5740887"/>
              <a:gd name="connsiteY1917" fmla="*/ 3885218 h 4314911"/>
              <a:gd name="connsiteX1918" fmla="*/ 715121 w 5740887"/>
              <a:gd name="connsiteY1918" fmla="*/ 3885384 h 4314911"/>
              <a:gd name="connsiteX1919" fmla="*/ 705324 w 5740887"/>
              <a:gd name="connsiteY1919" fmla="*/ 3882044 h 4314911"/>
              <a:gd name="connsiteX1920" fmla="*/ 692663 w 5740887"/>
              <a:gd name="connsiteY1920" fmla="*/ 3877729 h 4314911"/>
              <a:gd name="connsiteX1921" fmla="*/ 681748 w 5740887"/>
              <a:gd name="connsiteY1921" fmla="*/ 3857051 h 4314911"/>
              <a:gd name="connsiteX1922" fmla="*/ 1159534 w 5740887"/>
              <a:gd name="connsiteY1922" fmla="*/ 3792576 h 4314911"/>
              <a:gd name="connsiteX1923" fmla="*/ 1173933 w 5740887"/>
              <a:gd name="connsiteY1923" fmla="*/ 3800735 h 4314911"/>
              <a:gd name="connsiteX1924" fmla="*/ 1198049 w 5740887"/>
              <a:gd name="connsiteY1924" fmla="*/ 3846891 h 4314911"/>
              <a:gd name="connsiteX1925" fmla="*/ 1183705 w 5740887"/>
              <a:gd name="connsiteY1925" fmla="*/ 3863295 h 4314911"/>
              <a:gd name="connsiteX1926" fmla="*/ 1176261 w 5740887"/>
              <a:gd name="connsiteY1926" fmla="*/ 3857133 h 4314911"/>
              <a:gd name="connsiteX1927" fmla="*/ 1174777 w 5740887"/>
              <a:gd name="connsiteY1927" fmla="*/ 3855904 h 4314911"/>
              <a:gd name="connsiteX1928" fmla="*/ 1166903 w 5740887"/>
              <a:gd name="connsiteY1928" fmla="*/ 3843754 h 4314911"/>
              <a:gd name="connsiteX1929" fmla="*/ 1163042 w 5740887"/>
              <a:gd name="connsiteY1929" fmla="*/ 3841685 h 4314911"/>
              <a:gd name="connsiteX1930" fmla="*/ 1161387 w 5740887"/>
              <a:gd name="connsiteY1930" fmla="*/ 3842237 h 4314911"/>
              <a:gd name="connsiteX1931" fmla="*/ 1157477 w 5740887"/>
              <a:gd name="connsiteY1931" fmla="*/ 3841583 h 4314911"/>
              <a:gd name="connsiteX1932" fmla="*/ 1155281 w 5740887"/>
              <a:gd name="connsiteY1932" fmla="*/ 3839765 h 4314911"/>
              <a:gd name="connsiteX1933" fmla="*/ 1149865 w 5740887"/>
              <a:gd name="connsiteY1933" fmla="*/ 3836931 h 4314911"/>
              <a:gd name="connsiteX1934" fmla="*/ 1152140 w 5740887"/>
              <a:gd name="connsiteY1934" fmla="*/ 3826375 h 4314911"/>
              <a:gd name="connsiteX1935" fmla="*/ 1159384 w 5740887"/>
              <a:gd name="connsiteY1935" fmla="*/ 3792762 h 4314911"/>
              <a:gd name="connsiteX1936" fmla="*/ 1017672 w 5740887"/>
              <a:gd name="connsiteY1936" fmla="*/ 3789724 h 4314911"/>
              <a:gd name="connsiteX1937" fmla="*/ 1028595 w 5740887"/>
              <a:gd name="connsiteY1937" fmla="*/ 3792422 h 4314911"/>
              <a:gd name="connsiteX1938" fmla="*/ 1024091 w 5740887"/>
              <a:gd name="connsiteY1938" fmla="*/ 3794958 h 4314911"/>
              <a:gd name="connsiteX1939" fmla="*/ 1017313 w 5740887"/>
              <a:gd name="connsiteY1939" fmla="*/ 3791612 h 4314911"/>
              <a:gd name="connsiteX1940" fmla="*/ 1317326 w 5740887"/>
              <a:gd name="connsiteY1940" fmla="*/ 3788859 h 4314911"/>
              <a:gd name="connsiteX1941" fmla="*/ 1320087 w 5740887"/>
              <a:gd name="connsiteY1941" fmla="*/ 3808319 h 4314911"/>
              <a:gd name="connsiteX1942" fmla="*/ 1319844 w 5740887"/>
              <a:gd name="connsiteY1942" fmla="*/ 3811155 h 4314911"/>
              <a:gd name="connsiteX1943" fmla="*/ 1314931 w 5740887"/>
              <a:gd name="connsiteY1943" fmla="*/ 3794172 h 4314911"/>
              <a:gd name="connsiteX1944" fmla="*/ 1316551 w 5740887"/>
              <a:gd name="connsiteY1944" fmla="*/ 3790578 h 4314911"/>
              <a:gd name="connsiteX1945" fmla="*/ 1571027 w 5740887"/>
              <a:gd name="connsiteY1945" fmla="*/ 3788748 h 4314911"/>
              <a:gd name="connsiteX1946" fmla="*/ 1531333 w 5740887"/>
              <a:gd name="connsiteY1946" fmla="*/ 3885397 h 4314911"/>
              <a:gd name="connsiteX1947" fmla="*/ 1528819 w 5740887"/>
              <a:gd name="connsiteY1947" fmla="*/ 3889248 h 4314911"/>
              <a:gd name="connsiteX1948" fmla="*/ 1009300 w 5740887"/>
              <a:gd name="connsiteY1948" fmla="*/ 3787656 h 4314911"/>
              <a:gd name="connsiteX1949" fmla="*/ 1009637 w 5740887"/>
              <a:gd name="connsiteY1949" fmla="*/ 3787739 h 4314911"/>
              <a:gd name="connsiteX1950" fmla="*/ 1009628 w 5740887"/>
              <a:gd name="connsiteY1950" fmla="*/ 3787818 h 4314911"/>
              <a:gd name="connsiteX1951" fmla="*/ 1363116 w 5740887"/>
              <a:gd name="connsiteY1951" fmla="*/ 3785597 h 4314911"/>
              <a:gd name="connsiteX1952" fmla="*/ 1363641 w 5740887"/>
              <a:gd name="connsiteY1952" fmla="*/ 3796906 h 4314911"/>
              <a:gd name="connsiteX1953" fmla="*/ 1361004 w 5740887"/>
              <a:gd name="connsiteY1953" fmla="*/ 3805013 h 4314911"/>
              <a:gd name="connsiteX1954" fmla="*/ 1360341 w 5740887"/>
              <a:gd name="connsiteY1954" fmla="*/ 3797358 h 4314911"/>
              <a:gd name="connsiteX1955" fmla="*/ 1053574 w 5740887"/>
              <a:gd name="connsiteY1955" fmla="*/ 3785278 h 4314911"/>
              <a:gd name="connsiteX1956" fmla="*/ 1052426 w 5740887"/>
              <a:gd name="connsiteY1956" fmla="*/ 3791114 h 4314911"/>
              <a:gd name="connsiteX1957" fmla="*/ 1047011 w 5740887"/>
              <a:gd name="connsiteY1957" fmla="*/ 3789403 h 4314911"/>
              <a:gd name="connsiteX1958" fmla="*/ 981301 w 5740887"/>
              <a:gd name="connsiteY1958" fmla="*/ 3784189 h 4314911"/>
              <a:gd name="connsiteX1959" fmla="*/ 1008512 w 5740887"/>
              <a:gd name="connsiteY1959" fmla="*/ 3797606 h 4314911"/>
              <a:gd name="connsiteX1960" fmla="*/ 1008124 w 5740887"/>
              <a:gd name="connsiteY1960" fmla="*/ 3801010 h 4314911"/>
              <a:gd name="connsiteX1961" fmla="*/ 1007477 w 5740887"/>
              <a:gd name="connsiteY1961" fmla="*/ 3804315 h 4314911"/>
              <a:gd name="connsiteX1962" fmla="*/ 978223 w 5740887"/>
              <a:gd name="connsiteY1962" fmla="*/ 3820790 h 4314911"/>
              <a:gd name="connsiteX1963" fmla="*/ 981257 w 5740887"/>
              <a:gd name="connsiteY1963" fmla="*/ 3784386 h 4314911"/>
              <a:gd name="connsiteX1964" fmla="*/ 642352 w 5740887"/>
              <a:gd name="connsiteY1964" fmla="*/ 3782035 h 4314911"/>
              <a:gd name="connsiteX1965" fmla="*/ 658702 w 5740887"/>
              <a:gd name="connsiteY1965" fmla="*/ 3788947 h 4314911"/>
              <a:gd name="connsiteX1966" fmla="*/ 661885 w 5740887"/>
              <a:gd name="connsiteY1966" fmla="*/ 3803703 h 4314911"/>
              <a:gd name="connsiteX1967" fmla="*/ 667619 w 5740887"/>
              <a:gd name="connsiteY1967" fmla="*/ 3830286 h 4314911"/>
              <a:gd name="connsiteX1968" fmla="*/ 662793 w 5740887"/>
              <a:gd name="connsiteY1968" fmla="*/ 3821143 h 4314911"/>
              <a:gd name="connsiteX1969" fmla="*/ 448629 w 5740887"/>
              <a:gd name="connsiteY1969" fmla="*/ 3781997 h 4314911"/>
              <a:gd name="connsiteX1970" fmla="*/ 484010 w 5740887"/>
              <a:gd name="connsiteY1970" fmla="*/ 3837185 h 4314911"/>
              <a:gd name="connsiteX1971" fmla="*/ 496830 w 5740887"/>
              <a:gd name="connsiteY1971" fmla="*/ 3853862 h 4314911"/>
              <a:gd name="connsiteX1972" fmla="*/ 479460 w 5740887"/>
              <a:gd name="connsiteY1972" fmla="*/ 3839998 h 4314911"/>
              <a:gd name="connsiteX1973" fmla="*/ 466226 w 5740887"/>
              <a:gd name="connsiteY1973" fmla="*/ 3829435 h 4314911"/>
              <a:gd name="connsiteX1974" fmla="*/ 464149 w 5740887"/>
              <a:gd name="connsiteY1974" fmla="*/ 3824466 h 4314911"/>
              <a:gd name="connsiteX1975" fmla="*/ 402751 w 5740887"/>
              <a:gd name="connsiteY1975" fmla="*/ 3780600 h 4314911"/>
              <a:gd name="connsiteX1976" fmla="*/ 417907 w 5740887"/>
              <a:gd name="connsiteY1976" fmla="*/ 3795000 h 4314911"/>
              <a:gd name="connsiteX1977" fmla="*/ 461610 w 5740887"/>
              <a:gd name="connsiteY1977" fmla="*/ 3859725 h 4314911"/>
              <a:gd name="connsiteX1978" fmla="*/ 463814 w 5740887"/>
              <a:gd name="connsiteY1978" fmla="*/ 3862372 h 4314911"/>
              <a:gd name="connsiteX1979" fmla="*/ 465190 w 5740887"/>
              <a:gd name="connsiteY1979" fmla="*/ 3864454 h 4314911"/>
              <a:gd name="connsiteX1980" fmla="*/ 473412 w 5740887"/>
              <a:gd name="connsiteY1980" fmla="*/ 3873896 h 4314911"/>
              <a:gd name="connsiteX1981" fmla="*/ 476625 w 5740887"/>
              <a:gd name="connsiteY1981" fmla="*/ 3877754 h 4314911"/>
              <a:gd name="connsiteX1982" fmla="*/ 506776 w 5740887"/>
              <a:gd name="connsiteY1982" fmla="*/ 3949543 h 4314911"/>
              <a:gd name="connsiteX1983" fmla="*/ 510470 w 5740887"/>
              <a:gd name="connsiteY1983" fmla="*/ 3956803 h 4314911"/>
              <a:gd name="connsiteX1984" fmla="*/ 511593 w 5740887"/>
              <a:gd name="connsiteY1984" fmla="*/ 3959010 h 4314911"/>
              <a:gd name="connsiteX1985" fmla="*/ 510918 w 5740887"/>
              <a:gd name="connsiteY1985" fmla="*/ 3958466 h 4314911"/>
              <a:gd name="connsiteX1986" fmla="*/ 499123 w 5740887"/>
              <a:gd name="connsiteY1986" fmla="*/ 3947584 h 4314911"/>
              <a:gd name="connsiteX1987" fmla="*/ 437835 w 5740887"/>
              <a:gd name="connsiteY1987" fmla="*/ 3865872 h 4314911"/>
              <a:gd name="connsiteX1988" fmla="*/ 429509 w 5740887"/>
              <a:gd name="connsiteY1988" fmla="*/ 3848268 h 4314911"/>
              <a:gd name="connsiteX1989" fmla="*/ 1379950 w 5740887"/>
              <a:gd name="connsiteY1989" fmla="*/ 3780337 h 4314911"/>
              <a:gd name="connsiteX1990" fmla="*/ 1378281 w 5740887"/>
              <a:gd name="connsiteY1990" fmla="*/ 3870368 h 4314911"/>
              <a:gd name="connsiteX1991" fmla="*/ 1374679 w 5740887"/>
              <a:gd name="connsiteY1991" fmla="*/ 3887598 h 4314911"/>
              <a:gd name="connsiteX1992" fmla="*/ 1375627 w 5740887"/>
              <a:gd name="connsiteY1992" fmla="*/ 3882448 h 4314911"/>
              <a:gd name="connsiteX1993" fmla="*/ 1378393 w 5740887"/>
              <a:gd name="connsiteY1993" fmla="*/ 3808000 h 4314911"/>
              <a:gd name="connsiteX1994" fmla="*/ 1376566 w 5740887"/>
              <a:gd name="connsiteY1994" fmla="*/ 3788758 h 4314911"/>
              <a:gd name="connsiteX1995" fmla="*/ 664554 w 5740887"/>
              <a:gd name="connsiteY1995" fmla="*/ 3777260 h 4314911"/>
              <a:gd name="connsiteX1996" fmla="*/ 666311 w 5740887"/>
              <a:gd name="connsiteY1996" fmla="*/ 3780957 h 4314911"/>
              <a:gd name="connsiteX1997" fmla="*/ 665255 w 5740887"/>
              <a:gd name="connsiteY1997" fmla="*/ 3780514 h 4314911"/>
              <a:gd name="connsiteX1998" fmla="*/ 883884 w 5740887"/>
              <a:gd name="connsiteY1998" fmla="*/ 3775374 h 4314911"/>
              <a:gd name="connsiteX1999" fmla="*/ 884508 w 5740887"/>
              <a:gd name="connsiteY1999" fmla="*/ 3775778 h 4314911"/>
              <a:gd name="connsiteX2000" fmla="*/ 894964 w 5740887"/>
              <a:gd name="connsiteY2000" fmla="*/ 3775727 h 4314911"/>
              <a:gd name="connsiteX2001" fmla="*/ 893851 w 5740887"/>
              <a:gd name="connsiteY2001" fmla="*/ 3786332 h 4314911"/>
              <a:gd name="connsiteX2002" fmla="*/ 890004 w 5740887"/>
              <a:gd name="connsiteY2002" fmla="*/ 3807849 h 4314911"/>
              <a:gd name="connsiteX2003" fmla="*/ 888254 w 5740887"/>
              <a:gd name="connsiteY2003" fmla="*/ 3814910 h 4314911"/>
              <a:gd name="connsiteX2004" fmla="*/ 877460 w 5740887"/>
              <a:gd name="connsiteY2004" fmla="*/ 3815698 h 4314911"/>
              <a:gd name="connsiteX2005" fmla="*/ 883401 w 5740887"/>
              <a:gd name="connsiteY2005" fmla="*/ 3782491 h 4314911"/>
              <a:gd name="connsiteX2006" fmla="*/ 1071683 w 5740887"/>
              <a:gd name="connsiteY2006" fmla="*/ 3772336 h 4314911"/>
              <a:gd name="connsiteX2007" fmla="*/ 1077877 w 5740887"/>
              <a:gd name="connsiteY2007" fmla="*/ 3779127 h 4314911"/>
              <a:gd name="connsiteX2008" fmla="*/ 1074318 w 5740887"/>
              <a:gd name="connsiteY2008" fmla="*/ 3798031 h 4314911"/>
              <a:gd name="connsiteX2009" fmla="*/ 1061238 w 5740887"/>
              <a:gd name="connsiteY2009" fmla="*/ 3793897 h 4314911"/>
              <a:gd name="connsiteX2010" fmla="*/ 1064300 w 5740887"/>
              <a:gd name="connsiteY2010" fmla="*/ 3779678 h 4314911"/>
              <a:gd name="connsiteX2011" fmla="*/ 1064424 w 5740887"/>
              <a:gd name="connsiteY2011" fmla="*/ 3778458 h 4314911"/>
              <a:gd name="connsiteX2012" fmla="*/ 1065594 w 5740887"/>
              <a:gd name="connsiteY2012" fmla="*/ 3777723 h 4314911"/>
              <a:gd name="connsiteX2013" fmla="*/ 1065694 w 5740887"/>
              <a:gd name="connsiteY2013" fmla="*/ 3777660 h 4314911"/>
              <a:gd name="connsiteX2014" fmla="*/ 1065695 w 5740887"/>
              <a:gd name="connsiteY2014" fmla="*/ 3777659 h 4314911"/>
              <a:gd name="connsiteX2015" fmla="*/ 622155 w 5740887"/>
              <a:gd name="connsiteY2015" fmla="*/ 3772285 h 4314911"/>
              <a:gd name="connsiteX2016" fmla="*/ 627062 w 5740887"/>
              <a:gd name="connsiteY2016" fmla="*/ 3775571 h 4314911"/>
              <a:gd name="connsiteX2017" fmla="*/ 631492 w 5740887"/>
              <a:gd name="connsiteY2017" fmla="*/ 3777444 h 4314911"/>
              <a:gd name="connsiteX2018" fmla="*/ 655896 w 5740887"/>
              <a:gd name="connsiteY2018" fmla="*/ 3824183 h 4314911"/>
              <a:gd name="connsiteX2019" fmla="*/ 656675 w 5740887"/>
              <a:gd name="connsiteY2019" fmla="*/ 3825644 h 4314911"/>
              <a:gd name="connsiteX2020" fmla="*/ 673463 w 5740887"/>
              <a:gd name="connsiteY2020" fmla="*/ 3857378 h 4314911"/>
              <a:gd name="connsiteX2021" fmla="*/ 675376 w 5740887"/>
              <a:gd name="connsiteY2021" fmla="*/ 3866246 h 4314911"/>
              <a:gd name="connsiteX2022" fmla="*/ 676678 w 5740887"/>
              <a:gd name="connsiteY2022" fmla="*/ 3872280 h 4314911"/>
              <a:gd name="connsiteX2023" fmla="*/ 656079 w 5740887"/>
              <a:gd name="connsiteY2023" fmla="*/ 3865258 h 4314911"/>
              <a:gd name="connsiteX2024" fmla="*/ 640039 w 5740887"/>
              <a:gd name="connsiteY2024" fmla="*/ 3838703 h 4314911"/>
              <a:gd name="connsiteX2025" fmla="*/ 638870 w 5740887"/>
              <a:gd name="connsiteY2025" fmla="*/ 3836666 h 4314911"/>
              <a:gd name="connsiteX2026" fmla="*/ 633676 w 5740887"/>
              <a:gd name="connsiteY2026" fmla="*/ 3815952 h 4314911"/>
              <a:gd name="connsiteX2027" fmla="*/ 1324679 w 5740887"/>
              <a:gd name="connsiteY2027" fmla="*/ 3771571 h 4314911"/>
              <a:gd name="connsiteX2028" fmla="*/ 1328139 w 5740887"/>
              <a:gd name="connsiteY2028" fmla="*/ 3784182 h 4314911"/>
              <a:gd name="connsiteX2029" fmla="*/ 1328479 w 5740887"/>
              <a:gd name="connsiteY2029" fmla="*/ 3786931 h 4314911"/>
              <a:gd name="connsiteX2030" fmla="*/ 1327117 w 5740887"/>
              <a:gd name="connsiteY2030" fmla="*/ 3797766 h 4314911"/>
              <a:gd name="connsiteX2031" fmla="*/ 1324824 w 5740887"/>
              <a:gd name="connsiteY2031" fmla="*/ 3781715 h 4314911"/>
              <a:gd name="connsiteX2032" fmla="*/ 1323795 w 5740887"/>
              <a:gd name="connsiteY2032" fmla="*/ 3774509 h 4314911"/>
              <a:gd name="connsiteX2033" fmla="*/ 1323928 w 5740887"/>
              <a:gd name="connsiteY2033" fmla="*/ 3774215 h 4314911"/>
              <a:gd name="connsiteX2034" fmla="*/ 1323928 w 5740887"/>
              <a:gd name="connsiteY2034" fmla="*/ 3774214 h 4314911"/>
              <a:gd name="connsiteX2035" fmla="*/ 1324221 w 5740887"/>
              <a:gd name="connsiteY2035" fmla="*/ 3773185 h 4314911"/>
              <a:gd name="connsiteX2036" fmla="*/ 1436481 w 5740887"/>
              <a:gd name="connsiteY2036" fmla="*/ 3769758 h 4314911"/>
              <a:gd name="connsiteX2037" fmla="*/ 1435621 w 5740887"/>
              <a:gd name="connsiteY2037" fmla="*/ 3779856 h 4314911"/>
              <a:gd name="connsiteX2038" fmla="*/ 1434573 w 5740887"/>
              <a:gd name="connsiteY2038" fmla="*/ 3792169 h 4314911"/>
              <a:gd name="connsiteX2039" fmla="*/ 1433466 w 5740887"/>
              <a:gd name="connsiteY2039" fmla="*/ 3797079 h 4314911"/>
              <a:gd name="connsiteX2040" fmla="*/ 1429220 w 5740887"/>
              <a:gd name="connsiteY2040" fmla="*/ 3815916 h 4314911"/>
              <a:gd name="connsiteX2041" fmla="*/ 1430691 w 5740887"/>
              <a:gd name="connsiteY2041" fmla="*/ 3797379 h 4314911"/>
              <a:gd name="connsiteX2042" fmla="*/ 1258366 w 5740887"/>
              <a:gd name="connsiteY2042" fmla="*/ 3767685 h 4314911"/>
              <a:gd name="connsiteX2043" fmla="*/ 1280012 w 5740887"/>
              <a:gd name="connsiteY2043" fmla="*/ 3848077 h 4314911"/>
              <a:gd name="connsiteX2044" fmla="*/ 1278067 w 5740887"/>
              <a:gd name="connsiteY2044" fmla="*/ 3851266 h 4314911"/>
              <a:gd name="connsiteX2045" fmla="*/ 1258812 w 5740887"/>
              <a:gd name="connsiteY2045" fmla="*/ 3815556 h 4314911"/>
              <a:gd name="connsiteX2046" fmla="*/ 1256886 w 5740887"/>
              <a:gd name="connsiteY2046" fmla="*/ 3811984 h 4314911"/>
              <a:gd name="connsiteX2047" fmla="*/ 1253095 w 5740887"/>
              <a:gd name="connsiteY2047" fmla="*/ 3800148 h 4314911"/>
              <a:gd name="connsiteX2048" fmla="*/ 1247495 w 5740887"/>
              <a:gd name="connsiteY2048" fmla="*/ 3787118 h 4314911"/>
              <a:gd name="connsiteX2049" fmla="*/ 1253861 w 5740887"/>
              <a:gd name="connsiteY2049" fmla="*/ 3775738 h 4314911"/>
              <a:gd name="connsiteX2050" fmla="*/ 489257 w 5740887"/>
              <a:gd name="connsiteY2050" fmla="*/ 3767057 h 4314911"/>
              <a:gd name="connsiteX2051" fmla="*/ 535506 w 5740887"/>
              <a:gd name="connsiteY2051" fmla="*/ 3803309 h 4314911"/>
              <a:gd name="connsiteX2052" fmla="*/ 540058 w 5740887"/>
              <a:gd name="connsiteY2052" fmla="*/ 3817584 h 4314911"/>
              <a:gd name="connsiteX2053" fmla="*/ 552217 w 5740887"/>
              <a:gd name="connsiteY2053" fmla="*/ 3854145 h 4314911"/>
              <a:gd name="connsiteX2054" fmla="*/ 557931 w 5740887"/>
              <a:gd name="connsiteY2054" fmla="*/ 3871326 h 4314911"/>
              <a:gd name="connsiteX2055" fmla="*/ 556835 w 5740887"/>
              <a:gd name="connsiteY2055" fmla="*/ 3869897 h 4314911"/>
              <a:gd name="connsiteX2056" fmla="*/ 535073 w 5740887"/>
              <a:gd name="connsiteY2056" fmla="*/ 3839716 h 4314911"/>
              <a:gd name="connsiteX2057" fmla="*/ 1065715 w 5740887"/>
              <a:gd name="connsiteY2057" fmla="*/ 3765792 h 4314911"/>
              <a:gd name="connsiteX2058" fmla="*/ 1065894 w 5740887"/>
              <a:gd name="connsiteY2058" fmla="*/ 3765988 h 4314911"/>
              <a:gd name="connsiteX2059" fmla="*/ 1065677 w 5740887"/>
              <a:gd name="connsiteY2059" fmla="*/ 3766164 h 4314911"/>
              <a:gd name="connsiteX2060" fmla="*/ 1080657 w 5740887"/>
              <a:gd name="connsiteY2060" fmla="*/ 3764360 h 4314911"/>
              <a:gd name="connsiteX2061" fmla="*/ 1079969 w 5740887"/>
              <a:gd name="connsiteY2061" fmla="*/ 3768014 h 4314911"/>
              <a:gd name="connsiteX2062" fmla="*/ 1078433 w 5740887"/>
              <a:gd name="connsiteY2062" fmla="*/ 3766337 h 4314911"/>
              <a:gd name="connsiteX2063" fmla="*/ 1200585 w 5740887"/>
              <a:gd name="connsiteY2063" fmla="*/ 3759208 h 4314911"/>
              <a:gd name="connsiteX2064" fmla="*/ 1234275 w 5740887"/>
              <a:gd name="connsiteY2064" fmla="*/ 3795698 h 4314911"/>
              <a:gd name="connsiteX2065" fmla="*/ 1224113 w 5740887"/>
              <a:gd name="connsiteY2065" fmla="*/ 3812810 h 4314911"/>
              <a:gd name="connsiteX2066" fmla="*/ 1189536 w 5740887"/>
              <a:gd name="connsiteY2066" fmla="*/ 3755339 h 4314911"/>
              <a:gd name="connsiteX2067" fmla="*/ 1218626 w 5740887"/>
              <a:gd name="connsiteY2067" fmla="*/ 3822050 h 4314911"/>
              <a:gd name="connsiteX2068" fmla="*/ 1216207 w 5740887"/>
              <a:gd name="connsiteY2068" fmla="*/ 3826124 h 4314911"/>
              <a:gd name="connsiteX2069" fmla="*/ 1214863 w 5740887"/>
              <a:gd name="connsiteY2069" fmla="*/ 3827660 h 4314911"/>
              <a:gd name="connsiteX2070" fmla="*/ 1180487 w 5740887"/>
              <a:gd name="connsiteY2070" fmla="*/ 3793831 h 4314911"/>
              <a:gd name="connsiteX2071" fmla="*/ 1180276 w 5740887"/>
              <a:gd name="connsiteY2071" fmla="*/ 3793426 h 4314911"/>
              <a:gd name="connsiteX2072" fmla="*/ 1179820 w 5740887"/>
              <a:gd name="connsiteY2072" fmla="*/ 3793175 h 4314911"/>
              <a:gd name="connsiteX2073" fmla="*/ 1168236 w 5740887"/>
              <a:gd name="connsiteY2073" fmla="*/ 3781775 h 4314911"/>
              <a:gd name="connsiteX2074" fmla="*/ 589306 w 5740887"/>
              <a:gd name="connsiteY2074" fmla="*/ 3750289 h 4314911"/>
              <a:gd name="connsiteX2075" fmla="*/ 611707 w 5740887"/>
              <a:gd name="connsiteY2075" fmla="*/ 3765289 h 4314911"/>
              <a:gd name="connsiteX2076" fmla="*/ 623405 w 5740887"/>
              <a:gd name="connsiteY2076" fmla="*/ 3809714 h 4314911"/>
              <a:gd name="connsiteX2077" fmla="*/ 744837 w 5740887"/>
              <a:gd name="connsiteY2077" fmla="*/ 3749637 h 4314911"/>
              <a:gd name="connsiteX2078" fmla="*/ 755754 w 5740887"/>
              <a:gd name="connsiteY2078" fmla="*/ 3783705 h 4314911"/>
              <a:gd name="connsiteX2079" fmla="*/ 763711 w 5740887"/>
              <a:gd name="connsiteY2079" fmla="*/ 3811940 h 4314911"/>
              <a:gd name="connsiteX2080" fmla="*/ 754925 w 5740887"/>
              <a:gd name="connsiteY2080" fmla="*/ 3810362 h 4314911"/>
              <a:gd name="connsiteX2081" fmla="*/ 754539 w 5740887"/>
              <a:gd name="connsiteY2081" fmla="*/ 3807301 h 4314911"/>
              <a:gd name="connsiteX2082" fmla="*/ 198989 w 5740887"/>
              <a:gd name="connsiteY2082" fmla="*/ 3749233 h 4314911"/>
              <a:gd name="connsiteX2083" fmla="*/ 243607 w 5740887"/>
              <a:gd name="connsiteY2083" fmla="*/ 3833991 h 4314911"/>
              <a:gd name="connsiteX2084" fmla="*/ 299448 w 5740887"/>
              <a:gd name="connsiteY2084" fmla="*/ 3913631 h 4314911"/>
              <a:gd name="connsiteX2085" fmla="*/ 320528 w 5740887"/>
              <a:gd name="connsiteY2085" fmla="*/ 3936469 h 4314911"/>
              <a:gd name="connsiteX2086" fmla="*/ 330019 w 5740887"/>
              <a:gd name="connsiteY2086" fmla="*/ 3949114 h 4314911"/>
              <a:gd name="connsiteX2087" fmla="*/ 351694 w 5740887"/>
              <a:gd name="connsiteY2087" fmla="*/ 3970232 h 4314911"/>
              <a:gd name="connsiteX2088" fmla="*/ 353619 w 5740887"/>
              <a:gd name="connsiteY2088" fmla="*/ 3972317 h 4314911"/>
              <a:gd name="connsiteX2089" fmla="*/ 356437 w 5740887"/>
              <a:gd name="connsiteY2089" fmla="*/ 3975371 h 4314911"/>
              <a:gd name="connsiteX2090" fmla="*/ 358303 w 5740887"/>
              <a:gd name="connsiteY2090" fmla="*/ 3978466 h 4314911"/>
              <a:gd name="connsiteX2091" fmla="*/ 412439 w 5740887"/>
              <a:gd name="connsiteY2091" fmla="*/ 4047850 h 4314911"/>
              <a:gd name="connsiteX2092" fmla="*/ 429350 w 5740887"/>
              <a:gd name="connsiteY2092" fmla="*/ 4069524 h 4314911"/>
              <a:gd name="connsiteX2093" fmla="*/ 465146 w 5740887"/>
              <a:gd name="connsiteY2093" fmla="*/ 4103873 h 4314911"/>
              <a:gd name="connsiteX2094" fmla="*/ 478170 w 5740887"/>
              <a:gd name="connsiteY2094" fmla="*/ 4116371 h 4314911"/>
              <a:gd name="connsiteX2095" fmla="*/ 430179 w 5740887"/>
              <a:gd name="connsiteY2095" fmla="*/ 4083676 h 4314911"/>
              <a:gd name="connsiteX2096" fmla="*/ 349536 w 5740887"/>
              <a:gd name="connsiteY2096" fmla="*/ 4005150 h 4314911"/>
              <a:gd name="connsiteX2097" fmla="*/ 341491 w 5740887"/>
              <a:gd name="connsiteY2097" fmla="*/ 3994929 h 4314911"/>
              <a:gd name="connsiteX2098" fmla="*/ 287919 w 5740887"/>
              <a:gd name="connsiteY2098" fmla="*/ 3918627 h 4314911"/>
              <a:gd name="connsiteX2099" fmla="*/ 267641 w 5740887"/>
              <a:gd name="connsiteY2099" fmla="*/ 3886307 h 4314911"/>
              <a:gd name="connsiteX2100" fmla="*/ 205793 w 5740887"/>
              <a:gd name="connsiteY2100" fmla="*/ 3767324 h 4314911"/>
              <a:gd name="connsiteX2101" fmla="*/ 205781 w 5740887"/>
              <a:gd name="connsiteY2101" fmla="*/ 3767299 h 4314911"/>
              <a:gd name="connsiteX2102" fmla="*/ 200971 w 5740887"/>
              <a:gd name="connsiteY2102" fmla="*/ 3754506 h 4314911"/>
              <a:gd name="connsiteX2103" fmla="*/ 842145 w 5740887"/>
              <a:gd name="connsiteY2103" fmla="*/ 3748420 h 4314911"/>
              <a:gd name="connsiteX2104" fmla="*/ 844038 w 5740887"/>
              <a:gd name="connsiteY2104" fmla="*/ 3804363 h 4314911"/>
              <a:gd name="connsiteX2105" fmla="*/ 843205 w 5740887"/>
              <a:gd name="connsiteY2105" fmla="*/ 3818198 h 4314911"/>
              <a:gd name="connsiteX2106" fmla="*/ 833785 w 5740887"/>
              <a:gd name="connsiteY2106" fmla="*/ 3818886 h 4314911"/>
              <a:gd name="connsiteX2107" fmla="*/ 832648 w 5740887"/>
              <a:gd name="connsiteY2107" fmla="*/ 3809275 h 4314911"/>
              <a:gd name="connsiteX2108" fmla="*/ 833064 w 5740887"/>
              <a:gd name="connsiteY2108" fmla="*/ 3792151 h 4314911"/>
              <a:gd name="connsiteX2109" fmla="*/ 829160 w 5740887"/>
              <a:gd name="connsiteY2109" fmla="*/ 3765738 h 4314911"/>
              <a:gd name="connsiteX2110" fmla="*/ 828214 w 5740887"/>
              <a:gd name="connsiteY2110" fmla="*/ 3752333 h 4314911"/>
              <a:gd name="connsiteX2111" fmla="*/ 827760 w 5740887"/>
              <a:gd name="connsiteY2111" fmla="*/ 3749236 h 4314911"/>
              <a:gd name="connsiteX2112" fmla="*/ 860011 w 5740887"/>
              <a:gd name="connsiteY2112" fmla="*/ 3747406 h 4314911"/>
              <a:gd name="connsiteX2113" fmla="*/ 861935 w 5740887"/>
              <a:gd name="connsiteY2113" fmla="*/ 3764961 h 4314911"/>
              <a:gd name="connsiteX2114" fmla="*/ 862015 w 5740887"/>
              <a:gd name="connsiteY2114" fmla="*/ 3769958 h 4314911"/>
              <a:gd name="connsiteX2115" fmla="*/ 858285 w 5740887"/>
              <a:gd name="connsiteY2115" fmla="*/ 3817097 h 4314911"/>
              <a:gd name="connsiteX2116" fmla="*/ 853225 w 5740887"/>
              <a:gd name="connsiteY2116" fmla="*/ 3817467 h 4314911"/>
              <a:gd name="connsiteX2117" fmla="*/ 848147 w 5740887"/>
              <a:gd name="connsiteY2117" fmla="*/ 3817838 h 4314911"/>
              <a:gd name="connsiteX2118" fmla="*/ 849702 w 5740887"/>
              <a:gd name="connsiteY2118" fmla="*/ 3747991 h 4314911"/>
              <a:gd name="connsiteX2119" fmla="*/ 804890 w 5740887"/>
              <a:gd name="connsiteY2119" fmla="*/ 3747182 h 4314911"/>
              <a:gd name="connsiteX2120" fmla="*/ 818538 w 5740887"/>
              <a:gd name="connsiteY2120" fmla="*/ 3749759 h 4314911"/>
              <a:gd name="connsiteX2121" fmla="*/ 820089 w 5740887"/>
              <a:gd name="connsiteY2121" fmla="*/ 3749671 h 4314911"/>
              <a:gd name="connsiteX2122" fmla="*/ 820697 w 5740887"/>
              <a:gd name="connsiteY2122" fmla="*/ 3753920 h 4314911"/>
              <a:gd name="connsiteX2123" fmla="*/ 825325 w 5740887"/>
              <a:gd name="connsiteY2123" fmla="*/ 3819503 h 4314911"/>
              <a:gd name="connsiteX2124" fmla="*/ 814083 w 5740887"/>
              <a:gd name="connsiteY2124" fmla="*/ 3820324 h 4314911"/>
              <a:gd name="connsiteX2125" fmla="*/ 810480 w 5740887"/>
              <a:gd name="connsiteY2125" fmla="*/ 3776579 h 4314911"/>
              <a:gd name="connsiteX2126" fmla="*/ 805109 w 5740887"/>
              <a:gd name="connsiteY2126" fmla="*/ 3749273 h 4314911"/>
              <a:gd name="connsiteX2127" fmla="*/ 615371 w 5740887"/>
              <a:gd name="connsiteY2127" fmla="*/ 3746570 h 4314911"/>
              <a:gd name="connsiteX2128" fmla="*/ 622367 w 5740887"/>
              <a:gd name="connsiteY2128" fmla="*/ 3759968 h 4314911"/>
              <a:gd name="connsiteX2129" fmla="*/ 619994 w 5740887"/>
              <a:gd name="connsiteY2129" fmla="*/ 3758386 h 4314911"/>
              <a:gd name="connsiteX2130" fmla="*/ 618167 w 5740887"/>
              <a:gd name="connsiteY2130" fmla="*/ 3757167 h 4314911"/>
              <a:gd name="connsiteX2131" fmla="*/ 877408 w 5740887"/>
              <a:gd name="connsiteY2131" fmla="*/ 3746419 h 4314911"/>
              <a:gd name="connsiteX2132" fmla="*/ 871182 w 5740887"/>
              <a:gd name="connsiteY2132" fmla="*/ 3816156 h 4314911"/>
              <a:gd name="connsiteX2133" fmla="*/ 870193 w 5740887"/>
              <a:gd name="connsiteY2133" fmla="*/ 3816228 h 4314911"/>
              <a:gd name="connsiteX2134" fmla="*/ 869412 w 5740887"/>
              <a:gd name="connsiteY2134" fmla="*/ 3764916 h 4314911"/>
              <a:gd name="connsiteX2135" fmla="*/ 869102 w 5740887"/>
              <a:gd name="connsiteY2135" fmla="*/ 3762070 h 4314911"/>
              <a:gd name="connsiteX2136" fmla="*/ 869985 w 5740887"/>
              <a:gd name="connsiteY2136" fmla="*/ 3746840 h 4314911"/>
              <a:gd name="connsiteX2137" fmla="*/ 898162 w 5740887"/>
              <a:gd name="connsiteY2137" fmla="*/ 3745241 h 4314911"/>
              <a:gd name="connsiteX2138" fmla="*/ 896458 w 5740887"/>
              <a:gd name="connsiteY2138" fmla="*/ 3761483 h 4314911"/>
              <a:gd name="connsiteX2139" fmla="*/ 884451 w 5740887"/>
              <a:gd name="connsiteY2139" fmla="*/ 3766996 h 4314911"/>
              <a:gd name="connsiteX2140" fmla="*/ 885877 w 5740887"/>
              <a:gd name="connsiteY2140" fmla="*/ 3745938 h 4314911"/>
              <a:gd name="connsiteX2141" fmla="*/ 785624 w 5740887"/>
              <a:gd name="connsiteY2141" fmla="*/ 3743543 h 4314911"/>
              <a:gd name="connsiteX2142" fmla="*/ 796539 w 5740887"/>
              <a:gd name="connsiteY2142" fmla="*/ 3745604 h 4314911"/>
              <a:gd name="connsiteX2143" fmla="*/ 803121 w 5740887"/>
              <a:gd name="connsiteY2143" fmla="*/ 3797651 h 4314911"/>
              <a:gd name="connsiteX2144" fmla="*/ 805259 w 5740887"/>
              <a:gd name="connsiteY2144" fmla="*/ 3819405 h 4314911"/>
              <a:gd name="connsiteX2145" fmla="*/ 797663 w 5740887"/>
              <a:gd name="connsiteY2145" fmla="*/ 3818040 h 4314911"/>
              <a:gd name="connsiteX2146" fmla="*/ 794608 w 5740887"/>
              <a:gd name="connsiteY2146" fmla="*/ 3817491 h 4314911"/>
              <a:gd name="connsiteX2147" fmla="*/ 387457 w 5740887"/>
              <a:gd name="connsiteY2147" fmla="*/ 3741925 h 4314911"/>
              <a:gd name="connsiteX2148" fmla="*/ 389367 w 5740887"/>
              <a:gd name="connsiteY2148" fmla="*/ 3745518 h 4314911"/>
              <a:gd name="connsiteX2149" fmla="*/ 392395 w 5740887"/>
              <a:gd name="connsiteY2149" fmla="*/ 3752373 h 4314911"/>
              <a:gd name="connsiteX2150" fmla="*/ 391006 w 5740887"/>
              <a:gd name="connsiteY2150" fmla="*/ 3750901 h 4314911"/>
              <a:gd name="connsiteX2151" fmla="*/ 291810 w 5740887"/>
              <a:gd name="connsiteY2151" fmla="*/ 3741488 h 4314911"/>
              <a:gd name="connsiteX2152" fmla="*/ 348292 w 5740887"/>
              <a:gd name="connsiteY2152" fmla="*/ 3820444 h 4314911"/>
              <a:gd name="connsiteX2153" fmla="*/ 367381 w 5740887"/>
              <a:gd name="connsiteY2153" fmla="*/ 3840885 h 4314911"/>
              <a:gd name="connsiteX2154" fmla="*/ 373923 w 5740887"/>
              <a:gd name="connsiteY2154" fmla="*/ 3851941 h 4314911"/>
              <a:gd name="connsiteX2155" fmla="*/ 381014 w 5740887"/>
              <a:gd name="connsiteY2155" fmla="*/ 3861134 h 4314911"/>
              <a:gd name="connsiteX2156" fmla="*/ 387259 w 5740887"/>
              <a:gd name="connsiteY2156" fmla="*/ 3875627 h 4314911"/>
              <a:gd name="connsiteX2157" fmla="*/ 388572 w 5740887"/>
              <a:gd name="connsiteY2157" fmla="*/ 3878674 h 4314911"/>
              <a:gd name="connsiteX2158" fmla="*/ 395817 w 5740887"/>
              <a:gd name="connsiteY2158" fmla="*/ 3892043 h 4314911"/>
              <a:gd name="connsiteX2159" fmla="*/ 428265 w 5740887"/>
              <a:gd name="connsiteY2159" fmla="*/ 3951923 h 4314911"/>
              <a:gd name="connsiteX2160" fmla="*/ 369151 w 5740887"/>
              <a:gd name="connsiteY2160" fmla="*/ 3886907 h 4314911"/>
              <a:gd name="connsiteX2161" fmla="*/ 369074 w 5740887"/>
              <a:gd name="connsiteY2161" fmla="*/ 3886820 h 4314911"/>
              <a:gd name="connsiteX2162" fmla="*/ 336651 w 5740887"/>
              <a:gd name="connsiteY2162" fmla="*/ 3839637 h 4314911"/>
              <a:gd name="connsiteX2163" fmla="*/ 293716 w 5740887"/>
              <a:gd name="connsiteY2163" fmla="*/ 3746792 h 4314911"/>
              <a:gd name="connsiteX2164" fmla="*/ 749086 w 5740887"/>
              <a:gd name="connsiteY2164" fmla="*/ 3736642 h 4314911"/>
              <a:gd name="connsiteX2165" fmla="*/ 769621 w 5740887"/>
              <a:gd name="connsiteY2165" fmla="*/ 3740521 h 4314911"/>
              <a:gd name="connsiteX2166" fmla="*/ 774570 w 5740887"/>
              <a:gd name="connsiteY2166" fmla="*/ 3757839 h 4314911"/>
              <a:gd name="connsiteX2167" fmla="*/ 783947 w 5740887"/>
              <a:gd name="connsiteY2167" fmla="*/ 3805425 h 4314911"/>
              <a:gd name="connsiteX2168" fmla="*/ 785437 w 5740887"/>
              <a:gd name="connsiteY2168" fmla="*/ 3815844 h 4314911"/>
              <a:gd name="connsiteX2169" fmla="*/ 771290 w 5740887"/>
              <a:gd name="connsiteY2169" fmla="*/ 3813302 h 4314911"/>
              <a:gd name="connsiteX2170" fmla="*/ 769327 w 5740887"/>
              <a:gd name="connsiteY2170" fmla="*/ 3803303 h 4314911"/>
              <a:gd name="connsiteX2171" fmla="*/ 761456 w 5740887"/>
              <a:gd name="connsiteY2171" fmla="*/ 3778863 h 4314911"/>
              <a:gd name="connsiteX2172" fmla="*/ 750913 w 5740887"/>
              <a:gd name="connsiteY2172" fmla="*/ 3741801 h 4314911"/>
              <a:gd name="connsiteX2173" fmla="*/ 568307 w 5740887"/>
              <a:gd name="connsiteY2173" fmla="*/ 3736227 h 4314911"/>
              <a:gd name="connsiteX2174" fmla="*/ 576029 w 5740887"/>
              <a:gd name="connsiteY2174" fmla="*/ 3741398 h 4314911"/>
              <a:gd name="connsiteX2175" fmla="*/ 577265 w 5740887"/>
              <a:gd name="connsiteY2175" fmla="*/ 3743813 h 4314911"/>
              <a:gd name="connsiteX2176" fmla="*/ 630039 w 5740887"/>
              <a:gd name="connsiteY2176" fmla="*/ 3835774 h 4314911"/>
              <a:gd name="connsiteX2177" fmla="*/ 630510 w 5740887"/>
              <a:gd name="connsiteY2177" fmla="*/ 3837652 h 4314911"/>
              <a:gd name="connsiteX2178" fmla="*/ 634758 w 5740887"/>
              <a:gd name="connsiteY2178" fmla="*/ 3854608 h 4314911"/>
              <a:gd name="connsiteX2179" fmla="*/ 607145 w 5740887"/>
              <a:gd name="connsiteY2179" fmla="*/ 3839145 h 4314911"/>
              <a:gd name="connsiteX2180" fmla="*/ 596255 w 5740887"/>
              <a:gd name="connsiteY2180" fmla="*/ 3821752 h 4314911"/>
              <a:gd name="connsiteX2181" fmla="*/ 590745 w 5740887"/>
              <a:gd name="connsiteY2181" fmla="*/ 3812340 h 4314911"/>
              <a:gd name="connsiteX2182" fmla="*/ 1273382 w 5740887"/>
              <a:gd name="connsiteY2182" fmla="*/ 3735423 h 4314911"/>
              <a:gd name="connsiteX2183" fmla="*/ 1290288 w 5740887"/>
              <a:gd name="connsiteY2183" fmla="*/ 3815391 h 4314911"/>
              <a:gd name="connsiteX2184" fmla="*/ 1265490 w 5740887"/>
              <a:gd name="connsiteY2184" fmla="*/ 3755922 h 4314911"/>
              <a:gd name="connsiteX2185" fmla="*/ 1265206 w 5740887"/>
              <a:gd name="connsiteY2185" fmla="*/ 3755457 h 4314911"/>
              <a:gd name="connsiteX2186" fmla="*/ 1267728 w 5740887"/>
              <a:gd name="connsiteY2186" fmla="*/ 3750948 h 4314911"/>
              <a:gd name="connsiteX2187" fmla="*/ 1268095 w 5740887"/>
              <a:gd name="connsiteY2187" fmla="*/ 3750292 h 4314911"/>
              <a:gd name="connsiteX2188" fmla="*/ 1647791 w 5740887"/>
              <a:gd name="connsiteY2188" fmla="*/ 3733422 h 4314911"/>
              <a:gd name="connsiteX2189" fmla="*/ 1623579 w 5740887"/>
              <a:gd name="connsiteY2189" fmla="*/ 3805698 h 4314911"/>
              <a:gd name="connsiteX2190" fmla="*/ 1620494 w 5740887"/>
              <a:gd name="connsiteY2190" fmla="*/ 3811840 h 4314911"/>
              <a:gd name="connsiteX2191" fmla="*/ 1166985 w 5740887"/>
              <a:gd name="connsiteY2191" fmla="*/ 3733012 h 4314911"/>
              <a:gd name="connsiteX2192" fmla="*/ 1171606 w 5740887"/>
              <a:gd name="connsiteY2192" fmla="*/ 3739790 h 4314911"/>
              <a:gd name="connsiteX2193" fmla="*/ 1184247 w 5740887"/>
              <a:gd name="connsiteY2193" fmla="*/ 3748374 h 4314911"/>
              <a:gd name="connsiteX2194" fmla="*/ 1180601 w 5740887"/>
              <a:gd name="connsiteY2194" fmla="*/ 3754629 h 4314911"/>
              <a:gd name="connsiteX2195" fmla="*/ 1163284 w 5740887"/>
              <a:gd name="connsiteY2195" fmla="*/ 3774668 h 4314911"/>
              <a:gd name="connsiteX2196" fmla="*/ 1165360 w 5740887"/>
              <a:gd name="connsiteY2196" fmla="*/ 3765032 h 4314911"/>
              <a:gd name="connsiteX2197" fmla="*/ 1165362 w 5740887"/>
              <a:gd name="connsiteY2197" fmla="*/ 3764978 h 4314911"/>
              <a:gd name="connsiteX2198" fmla="*/ 1069491 w 5740887"/>
              <a:gd name="connsiteY2198" fmla="*/ 3732170 h 4314911"/>
              <a:gd name="connsiteX2199" fmla="*/ 1085083 w 5740887"/>
              <a:gd name="connsiteY2199" fmla="*/ 3740854 h 4314911"/>
              <a:gd name="connsiteX2200" fmla="*/ 1082956 w 5740887"/>
              <a:gd name="connsiteY2200" fmla="*/ 3752154 h 4314911"/>
              <a:gd name="connsiteX2201" fmla="*/ 1072906 w 5740887"/>
              <a:gd name="connsiteY2201" fmla="*/ 3760302 h 4314911"/>
              <a:gd name="connsiteX2202" fmla="*/ 1067309 w 5740887"/>
              <a:gd name="connsiteY2202" fmla="*/ 3754191 h 4314911"/>
              <a:gd name="connsiteX2203" fmla="*/ 1068794 w 5740887"/>
              <a:gd name="connsiteY2203" fmla="*/ 3746680 h 4314911"/>
              <a:gd name="connsiteX2204" fmla="*/ 1336414 w 5740887"/>
              <a:gd name="connsiteY2204" fmla="*/ 3730287 h 4314911"/>
              <a:gd name="connsiteX2205" fmla="*/ 1338893 w 5740887"/>
              <a:gd name="connsiteY2205" fmla="*/ 3742123 h 4314911"/>
              <a:gd name="connsiteX2206" fmla="*/ 1340084 w 5740887"/>
              <a:gd name="connsiteY2206" fmla="*/ 3756198 h 4314911"/>
              <a:gd name="connsiteX2207" fmla="*/ 1336975 w 5740887"/>
              <a:gd name="connsiteY2207" fmla="*/ 3778101 h 4314911"/>
              <a:gd name="connsiteX2208" fmla="*/ 1336066 w 5740887"/>
              <a:gd name="connsiteY2208" fmla="*/ 3770152 h 4314911"/>
              <a:gd name="connsiteX2209" fmla="*/ 1332913 w 5740887"/>
              <a:gd name="connsiteY2209" fmla="*/ 3742606 h 4314911"/>
              <a:gd name="connsiteX2210" fmla="*/ 1334715 w 5740887"/>
              <a:gd name="connsiteY2210" fmla="*/ 3736263 h 4314911"/>
              <a:gd name="connsiteX2211" fmla="*/ 1023946 w 5740887"/>
              <a:gd name="connsiteY2211" fmla="*/ 3729928 h 4314911"/>
              <a:gd name="connsiteX2212" fmla="*/ 1042253 w 5740887"/>
              <a:gd name="connsiteY2212" fmla="*/ 3740065 h 4314911"/>
              <a:gd name="connsiteX2213" fmla="*/ 1058881 w 5740887"/>
              <a:gd name="connsiteY2213" fmla="*/ 3758298 h 4314911"/>
              <a:gd name="connsiteX2214" fmla="*/ 1055751 w 5740887"/>
              <a:gd name="connsiteY2214" fmla="*/ 3774213 h 4314911"/>
              <a:gd name="connsiteX2215" fmla="*/ 1043978 w 5740887"/>
              <a:gd name="connsiteY2215" fmla="*/ 3783758 h 4314911"/>
              <a:gd name="connsiteX2216" fmla="*/ 1038648 w 5740887"/>
              <a:gd name="connsiteY2216" fmla="*/ 3786760 h 4314911"/>
              <a:gd name="connsiteX2217" fmla="*/ 1034045 w 5740887"/>
              <a:gd name="connsiteY2217" fmla="*/ 3785306 h 4314911"/>
              <a:gd name="connsiteX2218" fmla="*/ 1019388 w 5740887"/>
              <a:gd name="connsiteY2218" fmla="*/ 3780674 h 4314911"/>
              <a:gd name="connsiteX2219" fmla="*/ 1020804 w 5740887"/>
              <a:gd name="connsiteY2219" fmla="*/ 3773209 h 4314911"/>
              <a:gd name="connsiteX2220" fmla="*/ 1021345 w 5740887"/>
              <a:gd name="connsiteY2220" fmla="*/ 3751730 h 4314911"/>
              <a:gd name="connsiteX2221" fmla="*/ 1279106 w 5740887"/>
              <a:gd name="connsiteY2221" fmla="*/ 3728800 h 4314911"/>
              <a:gd name="connsiteX2222" fmla="*/ 1301705 w 5740887"/>
              <a:gd name="connsiteY2222" fmla="*/ 3787942 h 4314911"/>
              <a:gd name="connsiteX2223" fmla="*/ 1303825 w 5740887"/>
              <a:gd name="connsiteY2223" fmla="*/ 3800052 h 4314911"/>
              <a:gd name="connsiteX2224" fmla="*/ 1297693 w 5740887"/>
              <a:gd name="connsiteY2224" fmla="*/ 3815647 h 4314911"/>
              <a:gd name="connsiteX2225" fmla="*/ 1293572 w 5740887"/>
              <a:gd name="connsiteY2225" fmla="*/ 3796392 h 4314911"/>
              <a:gd name="connsiteX2226" fmla="*/ 1450157 w 5740887"/>
              <a:gd name="connsiteY2226" fmla="*/ 3727799 h 4314911"/>
              <a:gd name="connsiteX2227" fmla="*/ 1447278 w 5740887"/>
              <a:gd name="connsiteY2227" fmla="*/ 3775560 h 4314911"/>
              <a:gd name="connsiteX2228" fmla="*/ 1447274 w 5740887"/>
              <a:gd name="connsiteY2228" fmla="*/ 3775606 h 4314911"/>
              <a:gd name="connsiteX2229" fmla="*/ 1445213 w 5740887"/>
              <a:gd name="connsiteY2229" fmla="*/ 3784526 h 4314911"/>
              <a:gd name="connsiteX2230" fmla="*/ 1449402 w 5740887"/>
              <a:gd name="connsiteY2230" fmla="*/ 3736460 h 4314911"/>
              <a:gd name="connsiteX2231" fmla="*/ 1547605 w 5740887"/>
              <a:gd name="connsiteY2231" fmla="*/ 3726658 h 4314911"/>
              <a:gd name="connsiteX2232" fmla="*/ 1528672 w 5740887"/>
              <a:gd name="connsiteY2232" fmla="*/ 3804915 h 4314911"/>
              <a:gd name="connsiteX2233" fmla="*/ 1526405 w 5740887"/>
              <a:gd name="connsiteY2233" fmla="*/ 3814285 h 4314911"/>
              <a:gd name="connsiteX2234" fmla="*/ 1525364 w 5740887"/>
              <a:gd name="connsiteY2234" fmla="*/ 3816588 h 4314911"/>
              <a:gd name="connsiteX2235" fmla="*/ 713254 w 5740887"/>
              <a:gd name="connsiteY2235" fmla="*/ 3725335 h 4314911"/>
              <a:gd name="connsiteX2236" fmla="*/ 732631 w 5740887"/>
              <a:gd name="connsiteY2236" fmla="*/ 3733534 h 4314911"/>
              <a:gd name="connsiteX2237" fmla="*/ 733818 w 5740887"/>
              <a:gd name="connsiteY2237" fmla="*/ 3733758 h 4314911"/>
              <a:gd name="connsiteX2238" fmla="*/ 746451 w 5740887"/>
              <a:gd name="connsiteY2238" fmla="*/ 3808530 h 4314911"/>
              <a:gd name="connsiteX2239" fmla="*/ 746492 w 5740887"/>
              <a:gd name="connsiteY2239" fmla="*/ 3808847 h 4314911"/>
              <a:gd name="connsiteX2240" fmla="*/ 743444 w 5740887"/>
              <a:gd name="connsiteY2240" fmla="*/ 3808299 h 4314911"/>
              <a:gd name="connsiteX2241" fmla="*/ 734868 w 5740887"/>
              <a:gd name="connsiteY2241" fmla="*/ 3782079 h 4314911"/>
              <a:gd name="connsiteX2242" fmla="*/ 719039 w 5740887"/>
              <a:gd name="connsiteY2242" fmla="*/ 3741192 h 4314911"/>
              <a:gd name="connsiteX2243" fmla="*/ 713848 w 5740887"/>
              <a:gd name="connsiteY2243" fmla="*/ 3726770 h 4314911"/>
              <a:gd name="connsiteX2244" fmla="*/ 1209521 w 5740887"/>
              <a:gd name="connsiteY2244" fmla="*/ 3722060 h 4314911"/>
              <a:gd name="connsiteX2245" fmla="*/ 1230368 w 5740887"/>
              <a:gd name="connsiteY2245" fmla="*/ 3777940 h 4314911"/>
              <a:gd name="connsiteX2246" fmla="*/ 1205151 w 5740887"/>
              <a:gd name="connsiteY2246" fmla="*/ 3749180 h 4314911"/>
              <a:gd name="connsiteX2247" fmla="*/ 1198694 w 5740887"/>
              <a:gd name="connsiteY2247" fmla="*/ 3741816 h 4314911"/>
              <a:gd name="connsiteX2248" fmla="*/ 1004743 w 5740887"/>
              <a:gd name="connsiteY2248" fmla="*/ 3719294 h 4314911"/>
              <a:gd name="connsiteX2249" fmla="*/ 1014455 w 5740887"/>
              <a:gd name="connsiteY2249" fmla="*/ 3724672 h 4314911"/>
              <a:gd name="connsiteX2250" fmla="*/ 1013644 w 5740887"/>
              <a:gd name="connsiteY2250" fmla="*/ 3752576 h 4314911"/>
              <a:gd name="connsiteX2251" fmla="*/ 1010753 w 5740887"/>
              <a:gd name="connsiteY2251" fmla="*/ 3777946 h 4314911"/>
              <a:gd name="connsiteX2252" fmla="*/ 1002424 w 5740887"/>
              <a:gd name="connsiteY2252" fmla="*/ 3775314 h 4314911"/>
              <a:gd name="connsiteX2253" fmla="*/ 996497 w 5740887"/>
              <a:gd name="connsiteY2253" fmla="*/ 3773442 h 4314911"/>
              <a:gd name="connsiteX2254" fmla="*/ 987816 w 5740887"/>
              <a:gd name="connsiteY2254" fmla="*/ 3772412 h 4314911"/>
              <a:gd name="connsiteX2255" fmla="*/ 984003 w 5740887"/>
              <a:gd name="connsiteY2255" fmla="*/ 3771960 h 4314911"/>
              <a:gd name="connsiteX2256" fmla="*/ 985973 w 5740887"/>
              <a:gd name="connsiteY2256" fmla="*/ 3763047 h 4314911"/>
              <a:gd name="connsiteX2257" fmla="*/ 991790 w 5740887"/>
              <a:gd name="connsiteY2257" fmla="*/ 3736727 h 4314911"/>
              <a:gd name="connsiteX2258" fmla="*/ 991790 w 5740887"/>
              <a:gd name="connsiteY2258" fmla="*/ 3736719 h 4314911"/>
              <a:gd name="connsiteX2259" fmla="*/ 992097 w 5740887"/>
              <a:gd name="connsiteY2259" fmla="*/ 3731117 h 4314911"/>
              <a:gd name="connsiteX2260" fmla="*/ 992389 w 5740887"/>
              <a:gd name="connsiteY2260" fmla="*/ 3725790 h 4314911"/>
              <a:gd name="connsiteX2261" fmla="*/ 999168 w 5740887"/>
              <a:gd name="connsiteY2261" fmla="*/ 3722225 h 4314911"/>
              <a:gd name="connsiteX2262" fmla="*/ 696017 w 5740887"/>
              <a:gd name="connsiteY2262" fmla="*/ 3718040 h 4314911"/>
              <a:gd name="connsiteX2263" fmla="*/ 705051 w 5740887"/>
              <a:gd name="connsiteY2263" fmla="*/ 3721863 h 4314911"/>
              <a:gd name="connsiteX2264" fmla="*/ 729573 w 5740887"/>
              <a:gd name="connsiteY2264" fmla="*/ 3787901 h 4314911"/>
              <a:gd name="connsiteX2265" fmla="*/ 736417 w 5740887"/>
              <a:gd name="connsiteY2265" fmla="*/ 3807037 h 4314911"/>
              <a:gd name="connsiteX2266" fmla="*/ 722444 w 5740887"/>
              <a:gd name="connsiteY2266" fmla="*/ 3804526 h 4314911"/>
              <a:gd name="connsiteX2267" fmla="*/ 714345 w 5740887"/>
              <a:gd name="connsiteY2267" fmla="*/ 3801126 h 4314911"/>
              <a:gd name="connsiteX2268" fmla="*/ 712404 w 5740887"/>
              <a:gd name="connsiteY2268" fmla="*/ 3796642 h 4314911"/>
              <a:gd name="connsiteX2269" fmla="*/ 706816 w 5740887"/>
              <a:gd name="connsiteY2269" fmla="*/ 3782719 h 4314911"/>
              <a:gd name="connsiteX2270" fmla="*/ 696754 w 5740887"/>
              <a:gd name="connsiteY2270" fmla="*/ 3720703 h 4314911"/>
              <a:gd name="connsiteX2271" fmla="*/ 1376716 w 5740887"/>
              <a:gd name="connsiteY2271" fmla="*/ 3716378 h 4314911"/>
              <a:gd name="connsiteX2272" fmla="*/ 1378216 w 5740887"/>
              <a:gd name="connsiteY2272" fmla="*/ 3725004 h 4314911"/>
              <a:gd name="connsiteX2273" fmla="*/ 1379904 w 5740887"/>
              <a:gd name="connsiteY2273" fmla="*/ 3746917 h 4314911"/>
              <a:gd name="connsiteX2274" fmla="*/ 1374246 w 5740887"/>
              <a:gd name="connsiteY2274" fmla="*/ 3764309 h 4314911"/>
              <a:gd name="connsiteX2275" fmla="*/ 1372493 w 5740887"/>
              <a:gd name="connsiteY2275" fmla="*/ 3745851 h 4314911"/>
              <a:gd name="connsiteX2276" fmla="*/ 1373324 w 5740887"/>
              <a:gd name="connsiteY2276" fmla="*/ 3742329 h 4314911"/>
              <a:gd name="connsiteX2277" fmla="*/ 1374127 w 5740887"/>
              <a:gd name="connsiteY2277" fmla="*/ 3738927 h 4314911"/>
              <a:gd name="connsiteX2278" fmla="*/ 1024589 w 5740887"/>
              <a:gd name="connsiteY2278" fmla="*/ 3714535 h 4314911"/>
              <a:gd name="connsiteX2279" fmla="*/ 1052503 w 5740887"/>
              <a:gd name="connsiteY2279" fmla="*/ 3722708 h 4314911"/>
              <a:gd name="connsiteX2280" fmla="*/ 1062069 w 5740887"/>
              <a:gd name="connsiteY2280" fmla="*/ 3728036 h 4314911"/>
              <a:gd name="connsiteX2281" fmla="*/ 1060208 w 5740887"/>
              <a:gd name="connsiteY2281" fmla="*/ 3746439 h 4314911"/>
              <a:gd name="connsiteX2282" fmla="*/ 1048182 w 5740887"/>
              <a:gd name="connsiteY2282" fmla="*/ 3733308 h 4314911"/>
              <a:gd name="connsiteX2283" fmla="*/ 1046804 w 5740887"/>
              <a:gd name="connsiteY2283" fmla="*/ 3732342 h 4314911"/>
              <a:gd name="connsiteX2284" fmla="*/ 1024612 w 5740887"/>
              <a:gd name="connsiteY2284" fmla="*/ 3720028 h 4314911"/>
              <a:gd name="connsiteX2285" fmla="*/ 1014765 w 5740887"/>
              <a:gd name="connsiteY2285" fmla="*/ 3714024 h 4314911"/>
              <a:gd name="connsiteX2286" fmla="*/ 1014750 w 5740887"/>
              <a:gd name="connsiteY2286" fmla="*/ 3714556 h 4314911"/>
              <a:gd name="connsiteX2287" fmla="*/ 1014371 w 5740887"/>
              <a:gd name="connsiteY2287" fmla="*/ 3714346 h 4314911"/>
              <a:gd name="connsiteX2288" fmla="*/ 1014265 w 5740887"/>
              <a:gd name="connsiteY2288" fmla="*/ 3714287 h 4314911"/>
              <a:gd name="connsiteX2289" fmla="*/ 1014288 w 5740887"/>
              <a:gd name="connsiteY2289" fmla="*/ 3714275 h 4314911"/>
              <a:gd name="connsiteX2290" fmla="*/ 993098 w 5740887"/>
              <a:gd name="connsiteY2290" fmla="*/ 3712846 h 4314911"/>
              <a:gd name="connsiteX2291" fmla="*/ 997308 w 5740887"/>
              <a:gd name="connsiteY2291" fmla="*/ 3715177 h 4314911"/>
              <a:gd name="connsiteX2292" fmla="*/ 992858 w 5740887"/>
              <a:gd name="connsiteY2292" fmla="*/ 3717221 h 4314911"/>
              <a:gd name="connsiteX2293" fmla="*/ 561399 w 5740887"/>
              <a:gd name="connsiteY2293" fmla="*/ 3712791 h 4314911"/>
              <a:gd name="connsiteX2294" fmla="*/ 566458 w 5740887"/>
              <a:gd name="connsiteY2294" fmla="*/ 3722683 h 4314911"/>
              <a:gd name="connsiteX2295" fmla="*/ 563790 w 5740887"/>
              <a:gd name="connsiteY2295" fmla="*/ 3720904 h 4314911"/>
              <a:gd name="connsiteX2296" fmla="*/ 1356555 w 5740887"/>
              <a:gd name="connsiteY2296" fmla="*/ 3712377 h 4314911"/>
              <a:gd name="connsiteX2297" fmla="*/ 1357553 w 5740887"/>
              <a:gd name="connsiteY2297" fmla="*/ 3715757 h 4314911"/>
              <a:gd name="connsiteX2298" fmla="*/ 1356954 w 5740887"/>
              <a:gd name="connsiteY2298" fmla="*/ 3719383 h 4314911"/>
              <a:gd name="connsiteX2299" fmla="*/ 1356921 w 5740887"/>
              <a:gd name="connsiteY2299" fmla="*/ 3718810 h 4314911"/>
              <a:gd name="connsiteX2300" fmla="*/ 674762 w 5740887"/>
              <a:gd name="connsiteY2300" fmla="*/ 3709046 h 4314911"/>
              <a:gd name="connsiteX2301" fmla="*/ 686710 w 5740887"/>
              <a:gd name="connsiteY2301" fmla="*/ 3714102 h 4314911"/>
              <a:gd name="connsiteX2302" fmla="*/ 688884 w 5740887"/>
              <a:gd name="connsiteY2302" fmla="*/ 3721962 h 4314911"/>
              <a:gd name="connsiteX2303" fmla="*/ 692060 w 5740887"/>
              <a:gd name="connsiteY2303" fmla="*/ 3741540 h 4314911"/>
              <a:gd name="connsiteX2304" fmla="*/ 693777 w 5740887"/>
              <a:gd name="connsiteY2304" fmla="*/ 3752123 h 4314911"/>
              <a:gd name="connsiteX2305" fmla="*/ 530238 w 5740887"/>
              <a:gd name="connsiteY2305" fmla="*/ 3708645 h 4314911"/>
              <a:gd name="connsiteX2306" fmla="*/ 538005 w 5740887"/>
              <a:gd name="connsiteY2306" fmla="*/ 3715936 h 4314911"/>
              <a:gd name="connsiteX2307" fmla="*/ 556884 w 5740887"/>
              <a:gd name="connsiteY2307" fmla="*/ 3728578 h 4314911"/>
              <a:gd name="connsiteX2308" fmla="*/ 564729 w 5740887"/>
              <a:gd name="connsiteY2308" fmla="*/ 3755260 h 4314911"/>
              <a:gd name="connsiteX2309" fmla="*/ 572194 w 5740887"/>
              <a:gd name="connsiteY2309" fmla="*/ 3780650 h 4314911"/>
              <a:gd name="connsiteX2310" fmla="*/ 533232 w 5740887"/>
              <a:gd name="connsiteY2310" fmla="*/ 3714095 h 4314911"/>
              <a:gd name="connsiteX2311" fmla="*/ 1216966 w 5740887"/>
              <a:gd name="connsiteY2311" fmla="*/ 3708475 h 4314911"/>
              <a:gd name="connsiteX2312" fmla="*/ 1254456 w 5740887"/>
              <a:gd name="connsiteY2312" fmla="*/ 3753165 h 4314911"/>
              <a:gd name="connsiteX2313" fmla="*/ 1256039 w 5740887"/>
              <a:gd name="connsiteY2313" fmla="*/ 3759047 h 4314911"/>
              <a:gd name="connsiteX2314" fmla="*/ 1244084 w 5740887"/>
              <a:gd name="connsiteY2314" fmla="*/ 3779180 h 4314911"/>
              <a:gd name="connsiteX2315" fmla="*/ 1215134 w 5740887"/>
              <a:gd name="connsiteY2315" fmla="*/ 3711818 h 4314911"/>
              <a:gd name="connsiteX2316" fmla="*/ 1003678 w 5740887"/>
              <a:gd name="connsiteY2316" fmla="*/ 3708412 h 4314911"/>
              <a:gd name="connsiteX2317" fmla="*/ 1008786 w 5740887"/>
              <a:gd name="connsiteY2317" fmla="*/ 3709908 h 4314911"/>
              <a:gd name="connsiteX2318" fmla="*/ 1007466 w 5740887"/>
              <a:gd name="connsiteY2318" fmla="*/ 3710514 h 4314911"/>
              <a:gd name="connsiteX2319" fmla="*/ 1476498 w 5740887"/>
              <a:gd name="connsiteY2319" fmla="*/ 3701403 h 4314911"/>
              <a:gd name="connsiteX2320" fmla="*/ 1473715 w 5740887"/>
              <a:gd name="connsiteY2320" fmla="*/ 3739426 h 4314911"/>
              <a:gd name="connsiteX2321" fmla="*/ 1473715 w 5740887"/>
              <a:gd name="connsiteY2321" fmla="*/ 3739427 h 4314911"/>
              <a:gd name="connsiteX2322" fmla="*/ 1473441 w 5740887"/>
              <a:gd name="connsiteY2322" fmla="*/ 3740566 h 4314911"/>
              <a:gd name="connsiteX2323" fmla="*/ 1471963 w 5740887"/>
              <a:gd name="connsiteY2323" fmla="*/ 3746706 h 4314911"/>
              <a:gd name="connsiteX2324" fmla="*/ 1474419 w 5740887"/>
              <a:gd name="connsiteY2324" fmla="*/ 3722167 h 4314911"/>
              <a:gd name="connsiteX2325" fmla="*/ 1210264 w 5740887"/>
              <a:gd name="connsiteY2325" fmla="*/ 3700486 h 4314911"/>
              <a:gd name="connsiteX2326" fmla="*/ 1211383 w 5740887"/>
              <a:gd name="connsiteY2326" fmla="*/ 3701820 h 4314911"/>
              <a:gd name="connsiteX2327" fmla="*/ 1211069 w 5740887"/>
              <a:gd name="connsiteY2327" fmla="*/ 3702359 h 4314911"/>
              <a:gd name="connsiteX2328" fmla="*/ 339963 w 5740887"/>
              <a:gd name="connsiteY2328" fmla="*/ 3700362 h 4314911"/>
              <a:gd name="connsiteX2329" fmla="*/ 382925 w 5740887"/>
              <a:gd name="connsiteY2329" fmla="*/ 3755363 h 4314911"/>
              <a:gd name="connsiteX2330" fmla="*/ 387231 w 5740887"/>
              <a:gd name="connsiteY2330" fmla="*/ 3766207 h 4314911"/>
              <a:gd name="connsiteX2331" fmla="*/ 414395 w 5740887"/>
              <a:gd name="connsiteY2331" fmla="*/ 3834620 h 4314911"/>
              <a:gd name="connsiteX2332" fmla="*/ 379582 w 5740887"/>
              <a:gd name="connsiteY2332" fmla="*/ 3788205 h 4314911"/>
              <a:gd name="connsiteX2333" fmla="*/ 1286198 w 5740887"/>
              <a:gd name="connsiteY2333" fmla="*/ 3699376 h 4314911"/>
              <a:gd name="connsiteX2334" fmla="*/ 1292724 w 5740887"/>
              <a:gd name="connsiteY2334" fmla="*/ 3736652 h 4314911"/>
              <a:gd name="connsiteX2335" fmla="*/ 1281689 w 5740887"/>
              <a:gd name="connsiteY2335" fmla="*/ 3712058 h 4314911"/>
              <a:gd name="connsiteX2336" fmla="*/ 646647 w 5740887"/>
              <a:gd name="connsiteY2336" fmla="*/ 3697148 h 4314911"/>
              <a:gd name="connsiteX2337" fmla="*/ 664614 w 5740887"/>
              <a:gd name="connsiteY2337" fmla="*/ 3704752 h 4314911"/>
              <a:gd name="connsiteX2338" fmla="*/ 698895 w 5740887"/>
              <a:gd name="connsiteY2338" fmla="*/ 3783678 h 4314911"/>
              <a:gd name="connsiteX2339" fmla="*/ 699958 w 5740887"/>
              <a:gd name="connsiteY2339" fmla="*/ 3790231 h 4314911"/>
              <a:gd name="connsiteX2340" fmla="*/ 700803 w 5740887"/>
              <a:gd name="connsiteY2340" fmla="*/ 3795440 h 4314911"/>
              <a:gd name="connsiteX2341" fmla="*/ 676548 w 5740887"/>
              <a:gd name="connsiteY2341" fmla="*/ 3785255 h 4314911"/>
              <a:gd name="connsiteX2342" fmla="*/ 657766 w 5740887"/>
              <a:gd name="connsiteY2342" fmla="*/ 3745763 h 4314911"/>
              <a:gd name="connsiteX2343" fmla="*/ 649139 w 5740887"/>
              <a:gd name="connsiteY2343" fmla="*/ 3705727 h 4314911"/>
              <a:gd name="connsiteX2344" fmla="*/ 1072869 w 5740887"/>
              <a:gd name="connsiteY2344" fmla="*/ 3694197 h 4314911"/>
              <a:gd name="connsiteX2345" fmla="*/ 1087829 w 5740887"/>
              <a:gd name="connsiteY2345" fmla="*/ 3710703 h 4314911"/>
              <a:gd name="connsiteX2346" fmla="*/ 1086382 w 5740887"/>
              <a:gd name="connsiteY2346" fmla="*/ 3730545 h 4314911"/>
              <a:gd name="connsiteX2347" fmla="*/ 1084232 w 5740887"/>
              <a:gd name="connsiteY2347" fmla="*/ 3729230 h 4314911"/>
              <a:gd name="connsiteX2348" fmla="*/ 1079517 w 5740887"/>
              <a:gd name="connsiteY2348" fmla="*/ 3726344 h 4314911"/>
              <a:gd name="connsiteX2349" fmla="*/ 1070088 w 5740887"/>
              <a:gd name="connsiteY2349" fmla="*/ 3722877 h 4314911"/>
              <a:gd name="connsiteX2350" fmla="*/ 1072880 w 5740887"/>
              <a:gd name="connsiteY2350" fmla="*/ 3695475 h 4314911"/>
              <a:gd name="connsiteX2351" fmla="*/ 1346826 w 5740887"/>
              <a:gd name="connsiteY2351" fmla="*/ 3693647 h 4314911"/>
              <a:gd name="connsiteX2352" fmla="*/ 1348455 w 5740887"/>
              <a:gd name="connsiteY2352" fmla="*/ 3728820 h 4314911"/>
              <a:gd name="connsiteX2353" fmla="*/ 1346642 w 5740887"/>
              <a:gd name="connsiteY2353" fmla="*/ 3723519 h 4314911"/>
              <a:gd name="connsiteX2354" fmla="*/ 1342922 w 5740887"/>
              <a:gd name="connsiteY2354" fmla="*/ 3707393 h 4314911"/>
              <a:gd name="connsiteX2355" fmla="*/ 1346823 w 5740887"/>
              <a:gd name="connsiteY2355" fmla="*/ 3693669 h 4314911"/>
              <a:gd name="connsiteX2356" fmla="*/ 415991 w 5740887"/>
              <a:gd name="connsiteY2356" fmla="*/ 3692684 h 4314911"/>
              <a:gd name="connsiteX2357" fmla="*/ 461929 w 5740887"/>
              <a:gd name="connsiteY2357" fmla="*/ 3740422 h 4314911"/>
              <a:gd name="connsiteX2358" fmla="*/ 463962 w 5740887"/>
              <a:gd name="connsiteY2358" fmla="*/ 3744399 h 4314911"/>
              <a:gd name="connsiteX2359" fmla="*/ 481556 w 5740887"/>
              <a:gd name="connsiteY2359" fmla="*/ 3772720 h 4314911"/>
              <a:gd name="connsiteX2360" fmla="*/ 504206 w 5740887"/>
              <a:gd name="connsiteY2360" fmla="*/ 3838566 h 4314911"/>
              <a:gd name="connsiteX2361" fmla="*/ 513100 w 5740887"/>
              <a:gd name="connsiteY2361" fmla="*/ 3861600 h 4314911"/>
              <a:gd name="connsiteX2362" fmla="*/ 509150 w 5740887"/>
              <a:gd name="connsiteY2362" fmla="*/ 3856447 h 4314911"/>
              <a:gd name="connsiteX2363" fmla="*/ 433917 w 5740887"/>
              <a:gd name="connsiteY2363" fmla="*/ 3741737 h 4314911"/>
              <a:gd name="connsiteX2364" fmla="*/ 881709 w 5740887"/>
              <a:gd name="connsiteY2364" fmla="*/ 3692144 h 4314911"/>
              <a:gd name="connsiteX2365" fmla="*/ 881649 w 5740887"/>
              <a:gd name="connsiteY2365" fmla="*/ 3698909 h 4314911"/>
              <a:gd name="connsiteX2366" fmla="*/ 878322 w 5740887"/>
              <a:gd name="connsiteY2366" fmla="*/ 3736172 h 4314911"/>
              <a:gd name="connsiteX2367" fmla="*/ 870518 w 5740887"/>
              <a:gd name="connsiteY2367" fmla="*/ 3736651 h 4314911"/>
              <a:gd name="connsiteX2368" fmla="*/ 869536 w 5740887"/>
              <a:gd name="connsiteY2368" fmla="*/ 3713549 h 4314911"/>
              <a:gd name="connsiteX2369" fmla="*/ 869998 w 5740887"/>
              <a:gd name="connsiteY2369" fmla="*/ 3703204 h 4314911"/>
              <a:gd name="connsiteX2370" fmla="*/ 869142 w 5740887"/>
              <a:gd name="connsiteY2370" fmla="*/ 3692988 h 4314911"/>
              <a:gd name="connsiteX2371" fmla="*/ 869478 w 5740887"/>
              <a:gd name="connsiteY2371" fmla="*/ 3693184 h 4314911"/>
              <a:gd name="connsiteX2372" fmla="*/ 1393766 w 5740887"/>
              <a:gd name="connsiteY2372" fmla="*/ 3691063 h 4314911"/>
              <a:gd name="connsiteX2373" fmla="*/ 1394430 w 5740887"/>
              <a:gd name="connsiteY2373" fmla="*/ 3695094 h 4314911"/>
              <a:gd name="connsiteX2374" fmla="*/ 1396608 w 5740887"/>
              <a:gd name="connsiteY2374" fmla="*/ 3724680 h 4314911"/>
              <a:gd name="connsiteX2375" fmla="*/ 1394346 w 5740887"/>
              <a:gd name="connsiteY2375" fmla="*/ 3839535 h 4314911"/>
              <a:gd name="connsiteX2376" fmla="*/ 1394344 w 5740887"/>
              <a:gd name="connsiteY2376" fmla="*/ 3839568 h 4314911"/>
              <a:gd name="connsiteX2377" fmla="*/ 1388384 w 5740887"/>
              <a:gd name="connsiteY2377" fmla="*/ 3870618 h 4314911"/>
              <a:gd name="connsiteX2378" fmla="*/ 1392889 w 5740887"/>
              <a:gd name="connsiteY2378" fmla="*/ 3782650 h 4314911"/>
              <a:gd name="connsiteX2379" fmla="*/ 1388814 w 5740887"/>
              <a:gd name="connsiteY2379" fmla="*/ 3729389 h 4314911"/>
              <a:gd name="connsiteX2380" fmla="*/ 1389915 w 5740887"/>
              <a:gd name="connsiteY2380" fmla="*/ 3720874 h 4314911"/>
              <a:gd name="connsiteX2381" fmla="*/ 894652 w 5740887"/>
              <a:gd name="connsiteY2381" fmla="*/ 3691043 h 4314911"/>
              <a:gd name="connsiteX2382" fmla="*/ 897563 w 5740887"/>
              <a:gd name="connsiteY2382" fmla="*/ 3734989 h 4314911"/>
              <a:gd name="connsiteX2383" fmla="*/ 886572 w 5740887"/>
              <a:gd name="connsiteY2383" fmla="*/ 3735665 h 4314911"/>
              <a:gd name="connsiteX2384" fmla="*/ 889274 w 5740887"/>
              <a:gd name="connsiteY2384" fmla="*/ 3695762 h 4314911"/>
              <a:gd name="connsiteX2385" fmla="*/ 889174 w 5740887"/>
              <a:gd name="connsiteY2385" fmla="*/ 3691509 h 4314911"/>
              <a:gd name="connsiteX2386" fmla="*/ 903761 w 5740887"/>
              <a:gd name="connsiteY2386" fmla="*/ 3690268 h 4314911"/>
              <a:gd name="connsiteX2387" fmla="*/ 903808 w 5740887"/>
              <a:gd name="connsiteY2387" fmla="*/ 3691280 h 4314911"/>
              <a:gd name="connsiteX2388" fmla="*/ 903810 w 5740887"/>
              <a:gd name="connsiteY2388" fmla="*/ 3691390 h 4314911"/>
              <a:gd name="connsiteX2389" fmla="*/ 903804 w 5740887"/>
              <a:gd name="connsiteY2389" fmla="*/ 3691470 h 4314911"/>
              <a:gd name="connsiteX2390" fmla="*/ 902631 w 5740887"/>
              <a:gd name="connsiteY2390" fmla="*/ 3702650 h 4314911"/>
              <a:gd name="connsiteX2391" fmla="*/ 902562 w 5740887"/>
              <a:gd name="connsiteY2391" fmla="*/ 3701604 h 4314911"/>
              <a:gd name="connsiteX2392" fmla="*/ 901826 w 5740887"/>
              <a:gd name="connsiteY2392" fmla="*/ 3690433 h 4314911"/>
              <a:gd name="connsiteX2393" fmla="*/ 1326684 w 5740887"/>
              <a:gd name="connsiteY2393" fmla="*/ 3688183 h 4314911"/>
              <a:gd name="connsiteX2394" fmla="*/ 1328700 w 5740887"/>
              <a:gd name="connsiteY2394" fmla="*/ 3693459 h 4314911"/>
              <a:gd name="connsiteX2395" fmla="*/ 1328708 w 5740887"/>
              <a:gd name="connsiteY2395" fmla="*/ 3693490 h 4314911"/>
              <a:gd name="connsiteX2396" fmla="*/ 1332927 w 5740887"/>
              <a:gd name="connsiteY2396" fmla="*/ 3713634 h 4314911"/>
              <a:gd name="connsiteX2397" fmla="*/ 1330737 w 5740887"/>
              <a:gd name="connsiteY2397" fmla="*/ 3723589 h 4314911"/>
              <a:gd name="connsiteX2398" fmla="*/ 507442 w 5740887"/>
              <a:gd name="connsiteY2398" fmla="*/ 3687244 h 4314911"/>
              <a:gd name="connsiteX2399" fmla="*/ 512732 w 5740887"/>
              <a:gd name="connsiteY2399" fmla="*/ 3692210 h 4314911"/>
              <a:gd name="connsiteX2400" fmla="*/ 516610 w 5740887"/>
              <a:gd name="connsiteY2400" fmla="*/ 3700248 h 4314911"/>
              <a:gd name="connsiteX2401" fmla="*/ 527424 w 5740887"/>
              <a:gd name="connsiteY2401" fmla="*/ 3718688 h 4314911"/>
              <a:gd name="connsiteX2402" fmla="*/ 559165 w 5740887"/>
              <a:gd name="connsiteY2402" fmla="*/ 3776357 h 4314911"/>
              <a:gd name="connsiteX2403" fmla="*/ 581313 w 5740887"/>
              <a:gd name="connsiteY2403" fmla="*/ 3811665 h 4314911"/>
              <a:gd name="connsiteX2404" fmla="*/ 584748 w 5740887"/>
              <a:gd name="connsiteY2404" fmla="*/ 3823349 h 4314911"/>
              <a:gd name="connsiteX2405" fmla="*/ 585887 w 5740887"/>
              <a:gd name="connsiteY2405" fmla="*/ 3827241 h 4314911"/>
              <a:gd name="connsiteX2406" fmla="*/ 581645 w 5740887"/>
              <a:gd name="connsiteY2406" fmla="*/ 3824866 h 4314911"/>
              <a:gd name="connsiteX2407" fmla="*/ 567051 w 5740887"/>
              <a:gd name="connsiteY2407" fmla="*/ 3816693 h 4314911"/>
              <a:gd name="connsiteX2408" fmla="*/ 551390 w 5740887"/>
              <a:gd name="connsiteY2408" fmla="*/ 3804341 h 4314911"/>
              <a:gd name="connsiteX2409" fmla="*/ 550227 w 5740887"/>
              <a:gd name="connsiteY2409" fmla="*/ 3803423 h 4314911"/>
              <a:gd name="connsiteX2410" fmla="*/ 538587 w 5740887"/>
              <a:gd name="connsiteY2410" fmla="*/ 3784982 h 4314911"/>
              <a:gd name="connsiteX2411" fmla="*/ 509323 w 5740887"/>
              <a:gd name="connsiteY2411" fmla="*/ 3693176 h 4314911"/>
              <a:gd name="connsiteX2412" fmla="*/ 1228727 w 5740887"/>
              <a:gd name="connsiteY2412" fmla="*/ 3687016 h 4314911"/>
              <a:gd name="connsiteX2413" fmla="*/ 1242180 w 5740887"/>
              <a:gd name="connsiteY2413" fmla="*/ 3720615 h 4314911"/>
              <a:gd name="connsiteX2414" fmla="*/ 1222198 w 5740887"/>
              <a:gd name="connsiteY2414" fmla="*/ 3698928 h 4314911"/>
              <a:gd name="connsiteX2415" fmla="*/ 629060 w 5740887"/>
              <a:gd name="connsiteY2415" fmla="*/ 3685589 h 4314911"/>
              <a:gd name="connsiteX2416" fmla="*/ 635710 w 5740887"/>
              <a:gd name="connsiteY2416" fmla="*/ 3690000 h 4314911"/>
              <a:gd name="connsiteX2417" fmla="*/ 636107 w 5740887"/>
              <a:gd name="connsiteY2417" fmla="*/ 3690263 h 4314911"/>
              <a:gd name="connsiteX2418" fmla="*/ 638364 w 5740887"/>
              <a:gd name="connsiteY2418" fmla="*/ 3698040 h 4314911"/>
              <a:gd name="connsiteX2419" fmla="*/ 641205 w 5740887"/>
              <a:gd name="connsiteY2419" fmla="*/ 3707829 h 4314911"/>
              <a:gd name="connsiteX2420" fmla="*/ 642290 w 5740887"/>
              <a:gd name="connsiteY2420" fmla="*/ 3712861 h 4314911"/>
              <a:gd name="connsiteX2421" fmla="*/ 642467 w 5740887"/>
              <a:gd name="connsiteY2421" fmla="*/ 3713681 h 4314911"/>
              <a:gd name="connsiteX2422" fmla="*/ 631260 w 5740887"/>
              <a:gd name="connsiteY2422" fmla="*/ 3690199 h 4314911"/>
              <a:gd name="connsiteX2423" fmla="*/ 1292345 w 5740887"/>
              <a:gd name="connsiteY2423" fmla="*/ 3682087 h 4314911"/>
              <a:gd name="connsiteX2424" fmla="*/ 1308480 w 5740887"/>
              <a:gd name="connsiteY2424" fmla="*/ 3726527 h 4314911"/>
              <a:gd name="connsiteX2425" fmla="*/ 1314912 w 5740887"/>
              <a:gd name="connsiteY2425" fmla="*/ 3771856 h 4314911"/>
              <a:gd name="connsiteX2426" fmla="*/ 1311203 w 5740887"/>
              <a:gd name="connsiteY2426" fmla="*/ 3781289 h 4314911"/>
              <a:gd name="connsiteX2427" fmla="*/ 1308391 w 5740887"/>
              <a:gd name="connsiteY2427" fmla="*/ 3771568 h 4314911"/>
              <a:gd name="connsiteX2428" fmla="*/ 1306326 w 5740887"/>
              <a:gd name="connsiteY2428" fmla="*/ 3766967 h 4314911"/>
              <a:gd name="connsiteX2429" fmla="*/ 1298484 w 5740887"/>
              <a:gd name="connsiteY2429" fmla="*/ 3722332 h 4314911"/>
              <a:gd name="connsiteX2430" fmla="*/ 1291954 w 5740887"/>
              <a:gd name="connsiteY2430" fmla="*/ 3685171 h 4314911"/>
              <a:gd name="connsiteX2431" fmla="*/ 1291622 w 5740887"/>
              <a:gd name="connsiteY2431" fmla="*/ 3684120 h 4314911"/>
              <a:gd name="connsiteX2432" fmla="*/ 903366 w 5740887"/>
              <a:gd name="connsiteY2432" fmla="*/ 3681753 h 4314911"/>
              <a:gd name="connsiteX2433" fmla="*/ 903371 w 5740887"/>
              <a:gd name="connsiteY2433" fmla="*/ 3681876 h 4314911"/>
              <a:gd name="connsiteX2434" fmla="*/ 903127 w 5740887"/>
              <a:gd name="connsiteY2434" fmla="*/ 3681876 h 4314911"/>
              <a:gd name="connsiteX2435" fmla="*/ 1059516 w 5740887"/>
              <a:gd name="connsiteY2435" fmla="*/ 3679464 h 4314911"/>
              <a:gd name="connsiteX2436" fmla="*/ 1064315 w 5740887"/>
              <a:gd name="connsiteY2436" fmla="*/ 3684759 h 4314911"/>
              <a:gd name="connsiteX2437" fmla="*/ 1062643 w 5740887"/>
              <a:gd name="connsiteY2437" fmla="*/ 3720140 h 4314911"/>
              <a:gd name="connsiteX2438" fmla="*/ 1038779 w 5740887"/>
              <a:gd name="connsiteY2438" fmla="*/ 3711367 h 4314911"/>
              <a:gd name="connsiteX2439" fmla="*/ 1027620 w 5740887"/>
              <a:gd name="connsiteY2439" fmla="*/ 3707264 h 4314911"/>
              <a:gd name="connsiteX2440" fmla="*/ 1031674 w 5740887"/>
              <a:gd name="connsiteY2440" fmla="*/ 3705132 h 4314911"/>
              <a:gd name="connsiteX2441" fmla="*/ 1037640 w 5740887"/>
              <a:gd name="connsiteY2441" fmla="*/ 3701995 h 4314911"/>
              <a:gd name="connsiteX2442" fmla="*/ 250080 w 5740887"/>
              <a:gd name="connsiteY2442" fmla="*/ 3671999 h 4314911"/>
              <a:gd name="connsiteX2443" fmla="*/ 267839 w 5740887"/>
              <a:gd name="connsiteY2443" fmla="*/ 3704655 h 4314911"/>
              <a:gd name="connsiteX2444" fmla="*/ 277386 w 5740887"/>
              <a:gd name="connsiteY2444" fmla="*/ 3731574 h 4314911"/>
              <a:gd name="connsiteX2445" fmla="*/ 278047 w 5740887"/>
              <a:gd name="connsiteY2445" fmla="*/ 3733438 h 4314911"/>
              <a:gd name="connsiteX2446" fmla="*/ 278056 w 5740887"/>
              <a:gd name="connsiteY2446" fmla="*/ 3733457 h 4314911"/>
              <a:gd name="connsiteX2447" fmla="*/ 291322 w 5740887"/>
              <a:gd name="connsiteY2447" fmla="*/ 3763358 h 4314911"/>
              <a:gd name="connsiteX2448" fmla="*/ 268290 w 5740887"/>
              <a:gd name="connsiteY2448" fmla="*/ 3719644 h 4314911"/>
              <a:gd name="connsiteX2449" fmla="*/ 1185636 w 5740887"/>
              <a:gd name="connsiteY2449" fmla="*/ 3671128 h 4314911"/>
              <a:gd name="connsiteX2450" fmla="*/ 1201765 w 5740887"/>
              <a:gd name="connsiteY2450" fmla="*/ 3690354 h 4314911"/>
              <a:gd name="connsiteX2451" fmla="*/ 1201374 w 5740887"/>
              <a:gd name="connsiteY2451" fmla="*/ 3690426 h 4314911"/>
              <a:gd name="connsiteX2452" fmla="*/ 1190549 w 5740887"/>
              <a:gd name="connsiteY2452" fmla="*/ 3679222 h 4314911"/>
              <a:gd name="connsiteX2453" fmla="*/ 1189737 w 5740887"/>
              <a:gd name="connsiteY2453" fmla="*/ 3677884 h 4314911"/>
              <a:gd name="connsiteX2454" fmla="*/ 860254 w 5740887"/>
              <a:gd name="connsiteY2454" fmla="*/ 3668686 h 4314911"/>
              <a:gd name="connsiteX2455" fmla="*/ 861466 w 5740887"/>
              <a:gd name="connsiteY2455" fmla="*/ 3682304 h 4314911"/>
              <a:gd name="connsiteX2456" fmla="*/ 861842 w 5740887"/>
              <a:gd name="connsiteY2456" fmla="*/ 3695453 h 4314911"/>
              <a:gd name="connsiteX2457" fmla="*/ 858936 w 5740887"/>
              <a:gd name="connsiteY2457" fmla="*/ 3668798 h 4314911"/>
              <a:gd name="connsiteX2458" fmla="*/ 842029 w 5740887"/>
              <a:gd name="connsiteY2458" fmla="*/ 3668140 h 4314911"/>
              <a:gd name="connsiteX2459" fmla="*/ 851441 w 5740887"/>
              <a:gd name="connsiteY2459" fmla="*/ 3669194 h 4314911"/>
              <a:gd name="connsiteX2460" fmla="*/ 858911 w 5740887"/>
              <a:gd name="connsiteY2460" fmla="*/ 3737364 h 4314911"/>
              <a:gd name="connsiteX2461" fmla="*/ 848972 w 5740887"/>
              <a:gd name="connsiteY2461" fmla="*/ 3737975 h 4314911"/>
              <a:gd name="connsiteX2462" fmla="*/ 846950 w 5740887"/>
              <a:gd name="connsiteY2462" fmla="*/ 3717632 h 4314911"/>
              <a:gd name="connsiteX2463" fmla="*/ 846939 w 5740887"/>
              <a:gd name="connsiteY2463" fmla="*/ 3708058 h 4314911"/>
              <a:gd name="connsiteX2464" fmla="*/ 843276 w 5740887"/>
              <a:gd name="connsiteY2464" fmla="*/ 3680686 h 4314911"/>
              <a:gd name="connsiteX2465" fmla="*/ 1503745 w 5740887"/>
              <a:gd name="connsiteY2465" fmla="*/ 3666926 h 4314911"/>
              <a:gd name="connsiteX2466" fmla="*/ 1497690 w 5740887"/>
              <a:gd name="connsiteY2466" fmla="*/ 3726138 h 4314911"/>
              <a:gd name="connsiteX2467" fmla="*/ 1497064 w 5740887"/>
              <a:gd name="connsiteY2467" fmla="*/ 3728515 h 4314911"/>
              <a:gd name="connsiteX2468" fmla="*/ 1500982 w 5740887"/>
              <a:gd name="connsiteY2468" fmla="*/ 3692399 h 4314911"/>
              <a:gd name="connsiteX2469" fmla="*/ 881936 w 5740887"/>
              <a:gd name="connsiteY2469" fmla="*/ 3666847 h 4314911"/>
              <a:gd name="connsiteX2470" fmla="*/ 881828 w 5740887"/>
              <a:gd name="connsiteY2470" fmla="*/ 3678962 h 4314911"/>
              <a:gd name="connsiteX2471" fmla="*/ 868462 w 5740887"/>
              <a:gd name="connsiteY2471" fmla="*/ 3684860 h 4314911"/>
              <a:gd name="connsiteX2472" fmla="*/ 868166 w 5740887"/>
              <a:gd name="connsiteY2472" fmla="*/ 3681325 h 4314911"/>
              <a:gd name="connsiteX2473" fmla="*/ 867602 w 5740887"/>
              <a:gd name="connsiteY2473" fmla="*/ 3668063 h 4314911"/>
              <a:gd name="connsiteX2474" fmla="*/ 892987 w 5740887"/>
              <a:gd name="connsiteY2474" fmla="*/ 3665909 h 4314911"/>
              <a:gd name="connsiteX2475" fmla="*/ 893510 w 5740887"/>
              <a:gd name="connsiteY2475" fmla="*/ 3673808 h 4314911"/>
              <a:gd name="connsiteX2476" fmla="*/ 888808 w 5740887"/>
              <a:gd name="connsiteY2476" fmla="*/ 3675883 h 4314911"/>
              <a:gd name="connsiteX2477" fmla="*/ 888605 w 5740887"/>
              <a:gd name="connsiteY2477" fmla="*/ 3667244 h 4314911"/>
              <a:gd name="connsiteX2478" fmla="*/ 888649 w 5740887"/>
              <a:gd name="connsiteY2478" fmla="*/ 3666277 h 4314911"/>
              <a:gd name="connsiteX2479" fmla="*/ 815449 w 5740887"/>
              <a:gd name="connsiteY2479" fmla="*/ 3665165 h 4314911"/>
              <a:gd name="connsiteX2480" fmla="*/ 835110 w 5740887"/>
              <a:gd name="connsiteY2480" fmla="*/ 3667366 h 4314911"/>
              <a:gd name="connsiteX2481" fmla="*/ 835305 w 5740887"/>
              <a:gd name="connsiteY2481" fmla="*/ 3668832 h 4314911"/>
              <a:gd name="connsiteX2482" fmla="*/ 840933 w 5740887"/>
              <a:gd name="connsiteY2482" fmla="*/ 3712606 h 4314911"/>
              <a:gd name="connsiteX2483" fmla="*/ 841806 w 5740887"/>
              <a:gd name="connsiteY2483" fmla="*/ 3738415 h 4314911"/>
              <a:gd name="connsiteX2484" fmla="*/ 831621 w 5740887"/>
              <a:gd name="connsiteY2484" fmla="*/ 3739041 h 4314911"/>
              <a:gd name="connsiteX2485" fmla="*/ 826315 w 5740887"/>
              <a:gd name="connsiteY2485" fmla="*/ 3739367 h 4314911"/>
              <a:gd name="connsiteX2486" fmla="*/ 816194 w 5740887"/>
              <a:gd name="connsiteY2486" fmla="*/ 3670254 h 4314911"/>
              <a:gd name="connsiteX2487" fmla="*/ 815982 w 5740887"/>
              <a:gd name="connsiteY2487" fmla="*/ 3668461 h 4314911"/>
              <a:gd name="connsiteX2488" fmla="*/ 815876 w 5740887"/>
              <a:gd name="connsiteY2488" fmla="*/ 3668085 h 4314911"/>
              <a:gd name="connsiteX2489" fmla="*/ 902592 w 5740887"/>
              <a:gd name="connsiteY2489" fmla="*/ 3665095 h 4314911"/>
              <a:gd name="connsiteX2490" fmla="*/ 902806 w 5740887"/>
              <a:gd name="connsiteY2490" fmla="*/ 3669706 h 4314911"/>
              <a:gd name="connsiteX2491" fmla="*/ 900528 w 5740887"/>
              <a:gd name="connsiteY2491" fmla="*/ 3670711 h 4314911"/>
              <a:gd name="connsiteX2492" fmla="*/ 900373 w 5740887"/>
              <a:gd name="connsiteY2492" fmla="*/ 3668362 h 4314911"/>
              <a:gd name="connsiteX2493" fmla="*/ 900171 w 5740887"/>
              <a:gd name="connsiteY2493" fmla="*/ 3665300 h 4314911"/>
              <a:gd name="connsiteX2494" fmla="*/ 1285454 w 5740887"/>
              <a:gd name="connsiteY2494" fmla="*/ 3664585 h 4314911"/>
              <a:gd name="connsiteX2495" fmla="*/ 1286861 w 5740887"/>
              <a:gd name="connsiteY2495" fmla="*/ 3666987 h 4314911"/>
              <a:gd name="connsiteX2496" fmla="*/ 1286872 w 5740887"/>
              <a:gd name="connsiteY2496" fmla="*/ 3667013 h 4314911"/>
              <a:gd name="connsiteX2497" fmla="*/ 1288812 w 5740887"/>
              <a:gd name="connsiteY2497" fmla="*/ 3672357 h 4314911"/>
              <a:gd name="connsiteX2498" fmla="*/ 1288458 w 5740887"/>
              <a:gd name="connsiteY2498" fmla="*/ 3674098 h 4314911"/>
              <a:gd name="connsiteX2499" fmla="*/ 1170589 w 5740887"/>
              <a:gd name="connsiteY2499" fmla="*/ 3662029 h 4314911"/>
              <a:gd name="connsiteX2500" fmla="*/ 1186737 w 5740887"/>
              <a:gd name="connsiteY2500" fmla="*/ 3687893 h 4314911"/>
              <a:gd name="connsiteX2501" fmla="*/ 1200957 w 5740887"/>
              <a:gd name="connsiteY2501" fmla="*/ 3699113 h 4314911"/>
              <a:gd name="connsiteX2502" fmla="*/ 1200983 w 5740887"/>
              <a:gd name="connsiteY2502" fmla="*/ 3699175 h 4314911"/>
              <a:gd name="connsiteX2503" fmla="*/ 1205644 w 5740887"/>
              <a:gd name="connsiteY2503" fmla="*/ 3711666 h 4314911"/>
              <a:gd name="connsiteX2504" fmla="*/ 1192312 w 5740887"/>
              <a:gd name="connsiteY2504" fmla="*/ 3734538 h 4314911"/>
              <a:gd name="connsiteX2505" fmla="*/ 1180182 w 5740887"/>
              <a:gd name="connsiteY2505" fmla="*/ 3720703 h 4314911"/>
              <a:gd name="connsiteX2506" fmla="*/ 1168052 w 5740887"/>
              <a:gd name="connsiteY2506" fmla="*/ 3711988 h 4314911"/>
              <a:gd name="connsiteX2507" fmla="*/ 785749 w 5740887"/>
              <a:gd name="connsiteY2507" fmla="*/ 3661840 h 4314911"/>
              <a:gd name="connsiteX2508" fmla="*/ 807048 w 5740887"/>
              <a:gd name="connsiteY2508" fmla="*/ 3664224 h 4314911"/>
              <a:gd name="connsiteX2509" fmla="*/ 809453 w 5740887"/>
              <a:gd name="connsiteY2509" fmla="*/ 3676229 h 4314911"/>
              <a:gd name="connsiteX2510" fmla="*/ 815300 w 5740887"/>
              <a:gd name="connsiteY2510" fmla="*/ 3716182 h 4314911"/>
              <a:gd name="connsiteX2511" fmla="*/ 818683 w 5740887"/>
              <a:gd name="connsiteY2511" fmla="*/ 3739835 h 4314911"/>
              <a:gd name="connsiteX2512" fmla="*/ 818585 w 5740887"/>
              <a:gd name="connsiteY2512" fmla="*/ 3739842 h 4314911"/>
              <a:gd name="connsiteX2513" fmla="*/ 803410 w 5740887"/>
              <a:gd name="connsiteY2513" fmla="*/ 3737004 h 4314911"/>
              <a:gd name="connsiteX2514" fmla="*/ 798116 w 5740887"/>
              <a:gd name="connsiteY2514" fmla="*/ 3713722 h 4314911"/>
              <a:gd name="connsiteX2515" fmla="*/ 794768 w 5740887"/>
              <a:gd name="connsiteY2515" fmla="*/ 3696704 h 4314911"/>
              <a:gd name="connsiteX2516" fmla="*/ 792068 w 5740887"/>
              <a:gd name="connsiteY2516" fmla="*/ 3687129 h 4314911"/>
              <a:gd name="connsiteX2517" fmla="*/ 788530 w 5740887"/>
              <a:gd name="connsiteY2517" fmla="*/ 3671573 h 4314911"/>
              <a:gd name="connsiteX2518" fmla="*/ 1238401 w 5740887"/>
              <a:gd name="connsiteY2518" fmla="*/ 3661507 h 4314911"/>
              <a:gd name="connsiteX2519" fmla="*/ 1260397 w 5740887"/>
              <a:gd name="connsiteY2519" fmla="*/ 3694377 h 4314911"/>
              <a:gd name="connsiteX2520" fmla="*/ 1270292 w 5740887"/>
              <a:gd name="connsiteY2520" fmla="*/ 3723218 h 4314911"/>
              <a:gd name="connsiteX2521" fmla="*/ 1260930 w 5740887"/>
              <a:gd name="connsiteY2521" fmla="*/ 3748074 h 4314911"/>
              <a:gd name="connsiteX2522" fmla="*/ 1251268 w 5740887"/>
              <a:gd name="connsiteY2522" fmla="*/ 3723113 h 4314911"/>
              <a:gd name="connsiteX2523" fmla="*/ 1233222 w 5740887"/>
              <a:gd name="connsiteY2523" fmla="*/ 3676494 h 4314911"/>
              <a:gd name="connsiteX2524" fmla="*/ 1235593 w 5740887"/>
              <a:gd name="connsiteY2524" fmla="*/ 3669633 h 4314911"/>
              <a:gd name="connsiteX2525" fmla="*/ 1077523 w 5740887"/>
              <a:gd name="connsiteY2525" fmla="*/ 3660918 h 4314911"/>
              <a:gd name="connsiteX2526" fmla="*/ 1090598 w 5740887"/>
              <a:gd name="connsiteY2526" fmla="*/ 3668113 h 4314911"/>
              <a:gd name="connsiteX2527" fmla="*/ 1090104 w 5740887"/>
              <a:gd name="connsiteY2527" fmla="*/ 3679511 h 4314911"/>
              <a:gd name="connsiteX2528" fmla="*/ 1088760 w 5740887"/>
              <a:gd name="connsiteY2528" fmla="*/ 3697933 h 4314911"/>
              <a:gd name="connsiteX2529" fmla="*/ 1072743 w 5740887"/>
              <a:gd name="connsiteY2529" fmla="*/ 3680184 h 4314911"/>
              <a:gd name="connsiteX2530" fmla="*/ 1072623 w 5740887"/>
              <a:gd name="connsiteY2530" fmla="*/ 3666910 h 4314911"/>
              <a:gd name="connsiteX2531" fmla="*/ 1072671 w 5740887"/>
              <a:gd name="connsiteY2531" fmla="*/ 3665915 h 4314911"/>
              <a:gd name="connsiteX2532" fmla="*/ 1072843 w 5740887"/>
              <a:gd name="connsiteY2532" fmla="*/ 3665738 h 4314911"/>
              <a:gd name="connsiteX2533" fmla="*/ 591666 w 5740887"/>
              <a:gd name="connsiteY2533" fmla="*/ 3660787 h 4314911"/>
              <a:gd name="connsiteX2534" fmla="*/ 608950 w 5740887"/>
              <a:gd name="connsiteY2534" fmla="*/ 3672251 h 4314911"/>
              <a:gd name="connsiteX2535" fmla="*/ 617041 w 5740887"/>
              <a:gd name="connsiteY2535" fmla="*/ 3677617 h 4314911"/>
              <a:gd name="connsiteX2536" fmla="*/ 648312 w 5740887"/>
              <a:gd name="connsiteY2536" fmla="*/ 3743104 h 4314911"/>
              <a:gd name="connsiteX2537" fmla="*/ 648669 w 5740887"/>
              <a:gd name="connsiteY2537" fmla="*/ 3743844 h 4314911"/>
              <a:gd name="connsiteX2538" fmla="*/ 649227 w 5740887"/>
              <a:gd name="connsiteY2538" fmla="*/ 3745018 h 4314911"/>
              <a:gd name="connsiteX2539" fmla="*/ 656050 w 5740887"/>
              <a:gd name="connsiteY2539" fmla="*/ 3776649 h 4314911"/>
              <a:gd name="connsiteX2540" fmla="*/ 634894 w 5740887"/>
              <a:gd name="connsiteY2540" fmla="*/ 3767766 h 4314911"/>
              <a:gd name="connsiteX2541" fmla="*/ 626673 w 5740887"/>
              <a:gd name="connsiteY2541" fmla="*/ 3752038 h 4314911"/>
              <a:gd name="connsiteX2542" fmla="*/ 606765 w 5740887"/>
              <a:gd name="connsiteY2542" fmla="*/ 3713948 h 4314911"/>
              <a:gd name="connsiteX2543" fmla="*/ 605431 w 5740887"/>
              <a:gd name="connsiteY2543" fmla="*/ 3708892 h 4314911"/>
              <a:gd name="connsiteX2544" fmla="*/ 679961 w 5740887"/>
              <a:gd name="connsiteY2544" fmla="*/ 3659951 h 4314911"/>
              <a:gd name="connsiteX2545" fmla="*/ 700532 w 5740887"/>
              <a:gd name="connsiteY2545" fmla="*/ 3709816 h 4314911"/>
              <a:gd name="connsiteX2546" fmla="*/ 696114 w 5740887"/>
              <a:gd name="connsiteY2546" fmla="*/ 3707949 h 4314911"/>
              <a:gd name="connsiteX2547" fmla="*/ 692846 w 5740887"/>
              <a:gd name="connsiteY2547" fmla="*/ 3706567 h 4314911"/>
              <a:gd name="connsiteX2548" fmla="*/ 770657 w 5740887"/>
              <a:gd name="connsiteY2548" fmla="*/ 3658622 h 4314911"/>
              <a:gd name="connsiteX2549" fmla="*/ 777815 w 5740887"/>
              <a:gd name="connsiteY2549" fmla="*/ 3660952 h 4314911"/>
              <a:gd name="connsiteX2550" fmla="*/ 778209 w 5740887"/>
              <a:gd name="connsiteY2550" fmla="*/ 3660996 h 4314911"/>
              <a:gd name="connsiteX2551" fmla="*/ 779688 w 5740887"/>
              <a:gd name="connsiteY2551" fmla="*/ 3666208 h 4314911"/>
              <a:gd name="connsiteX2552" fmla="*/ 787258 w 5740887"/>
              <a:gd name="connsiteY2552" fmla="*/ 3697473 h 4314911"/>
              <a:gd name="connsiteX2553" fmla="*/ 794582 w 5740887"/>
              <a:gd name="connsiteY2553" fmla="*/ 3730127 h 4314911"/>
              <a:gd name="connsiteX2554" fmla="*/ 795259 w 5740887"/>
              <a:gd name="connsiteY2554" fmla="*/ 3735480 h 4314911"/>
              <a:gd name="connsiteX2555" fmla="*/ 784500 w 5740887"/>
              <a:gd name="connsiteY2555" fmla="*/ 3733468 h 4314911"/>
              <a:gd name="connsiteX2556" fmla="*/ 784204 w 5740887"/>
              <a:gd name="connsiteY2556" fmla="*/ 3733412 h 4314911"/>
              <a:gd name="connsiteX2557" fmla="*/ 776480 w 5740887"/>
              <a:gd name="connsiteY2557" fmla="*/ 3690769 h 4314911"/>
              <a:gd name="connsiteX2558" fmla="*/ 1298702 w 5740887"/>
              <a:gd name="connsiteY2558" fmla="*/ 3657622 h 4314911"/>
              <a:gd name="connsiteX2559" fmla="*/ 1301747 w 5740887"/>
              <a:gd name="connsiteY2559" fmla="*/ 3679081 h 4314911"/>
              <a:gd name="connsiteX2560" fmla="*/ 1297111 w 5740887"/>
              <a:gd name="connsiteY2560" fmla="*/ 3667754 h 4314911"/>
              <a:gd name="connsiteX2561" fmla="*/ 1296878 w 5740887"/>
              <a:gd name="connsiteY2561" fmla="*/ 3667185 h 4314911"/>
              <a:gd name="connsiteX2562" fmla="*/ 1024330 w 5740887"/>
              <a:gd name="connsiteY2562" fmla="*/ 3654054 h 4314911"/>
              <a:gd name="connsiteX2563" fmla="*/ 1052455 w 5740887"/>
              <a:gd name="connsiteY2563" fmla="*/ 3671674 h 4314911"/>
              <a:gd name="connsiteX2564" fmla="*/ 1052672 w 5740887"/>
              <a:gd name="connsiteY2564" fmla="*/ 3671913 h 4314911"/>
              <a:gd name="connsiteX2565" fmla="*/ 1024521 w 5740887"/>
              <a:gd name="connsiteY2565" fmla="*/ 3698698 h 4314911"/>
              <a:gd name="connsiteX2566" fmla="*/ 751935 w 5740887"/>
              <a:gd name="connsiteY2566" fmla="*/ 3652526 h 4314911"/>
              <a:gd name="connsiteX2567" fmla="*/ 763076 w 5740887"/>
              <a:gd name="connsiteY2567" fmla="*/ 3656154 h 4314911"/>
              <a:gd name="connsiteX2568" fmla="*/ 776819 w 5740887"/>
              <a:gd name="connsiteY2568" fmla="*/ 3732031 h 4314911"/>
              <a:gd name="connsiteX2569" fmla="*/ 775990 w 5740887"/>
              <a:gd name="connsiteY2569" fmla="*/ 3731876 h 4314911"/>
              <a:gd name="connsiteX2570" fmla="*/ 756722 w 5740887"/>
              <a:gd name="connsiteY2570" fmla="*/ 3669171 h 4314911"/>
              <a:gd name="connsiteX2571" fmla="*/ 1365490 w 5740887"/>
              <a:gd name="connsiteY2571" fmla="*/ 3651814 h 4314911"/>
              <a:gd name="connsiteX2572" fmla="*/ 1368674 w 5740887"/>
              <a:gd name="connsiteY2572" fmla="*/ 3670123 h 4314911"/>
              <a:gd name="connsiteX2573" fmla="*/ 1368899 w 5740887"/>
              <a:gd name="connsiteY2573" fmla="*/ 3678016 h 4314911"/>
              <a:gd name="connsiteX2574" fmla="*/ 1366664 w 5740887"/>
              <a:gd name="connsiteY2574" fmla="*/ 3693811 h 4314911"/>
              <a:gd name="connsiteX2575" fmla="*/ 1366174 w 5740887"/>
              <a:gd name="connsiteY2575" fmla="*/ 3676288 h 4314911"/>
              <a:gd name="connsiteX2576" fmla="*/ 306511 w 5740887"/>
              <a:gd name="connsiteY2576" fmla="*/ 3650830 h 4314911"/>
              <a:gd name="connsiteX2577" fmla="*/ 309536 w 5740887"/>
              <a:gd name="connsiteY2577" fmla="*/ 3656049 h 4314911"/>
              <a:gd name="connsiteX2578" fmla="*/ 312027 w 5740887"/>
              <a:gd name="connsiteY2578" fmla="*/ 3662570 h 4314911"/>
              <a:gd name="connsiteX2579" fmla="*/ 326881 w 5740887"/>
              <a:gd name="connsiteY2579" fmla="*/ 3701454 h 4314911"/>
              <a:gd name="connsiteX2580" fmla="*/ 349602 w 5740887"/>
              <a:gd name="connsiteY2580" fmla="*/ 3745471 h 4314911"/>
              <a:gd name="connsiteX2581" fmla="*/ 354606 w 5740887"/>
              <a:gd name="connsiteY2581" fmla="*/ 3755164 h 4314911"/>
              <a:gd name="connsiteX2582" fmla="*/ 360246 w 5740887"/>
              <a:gd name="connsiteY2582" fmla="*/ 3768246 h 4314911"/>
              <a:gd name="connsiteX2583" fmla="*/ 365893 w 5740887"/>
              <a:gd name="connsiteY2583" fmla="*/ 3777029 h 4314911"/>
              <a:gd name="connsiteX2584" fmla="*/ 372455 w 5740887"/>
              <a:gd name="connsiteY2584" fmla="*/ 3789741 h 4314911"/>
              <a:gd name="connsiteX2585" fmla="*/ 406488 w 5740887"/>
              <a:gd name="connsiteY2585" fmla="*/ 3841533 h 4314911"/>
              <a:gd name="connsiteX2586" fmla="*/ 425783 w 5740887"/>
              <a:gd name="connsiteY2586" fmla="*/ 3870896 h 4314911"/>
              <a:gd name="connsiteX2587" fmla="*/ 427929 w 5740887"/>
              <a:gd name="connsiteY2587" fmla="*/ 3873512 h 4314911"/>
              <a:gd name="connsiteX2588" fmla="*/ 429322 w 5740887"/>
              <a:gd name="connsiteY2588" fmla="*/ 3875678 h 4314911"/>
              <a:gd name="connsiteX2589" fmla="*/ 436232 w 5740887"/>
              <a:gd name="connsiteY2589" fmla="*/ 3883698 h 4314911"/>
              <a:gd name="connsiteX2590" fmla="*/ 447400 w 5740887"/>
              <a:gd name="connsiteY2590" fmla="*/ 3907185 h 4314911"/>
              <a:gd name="connsiteX2591" fmla="*/ 436315 w 5740887"/>
              <a:gd name="connsiteY2591" fmla="*/ 3898236 h 4314911"/>
              <a:gd name="connsiteX2592" fmla="*/ 398571 w 5740887"/>
              <a:gd name="connsiteY2592" fmla="*/ 3857670 h 4314911"/>
              <a:gd name="connsiteX2593" fmla="*/ 380877 w 5740887"/>
              <a:gd name="connsiteY2593" fmla="*/ 3838652 h 4314911"/>
              <a:gd name="connsiteX2594" fmla="*/ 335143 w 5740887"/>
              <a:gd name="connsiteY2594" fmla="*/ 3732408 h 4314911"/>
              <a:gd name="connsiteX2595" fmla="*/ 574403 w 5740887"/>
              <a:gd name="connsiteY2595" fmla="*/ 3649336 h 4314911"/>
              <a:gd name="connsiteX2596" fmla="*/ 579774 w 5740887"/>
              <a:gd name="connsiteY2596" fmla="*/ 3652899 h 4314911"/>
              <a:gd name="connsiteX2597" fmla="*/ 581078 w 5740887"/>
              <a:gd name="connsiteY2597" fmla="*/ 3653764 h 4314911"/>
              <a:gd name="connsiteX2598" fmla="*/ 588019 w 5740887"/>
              <a:gd name="connsiteY2598" fmla="*/ 3678084 h 4314911"/>
              <a:gd name="connsiteX2599" fmla="*/ 585903 w 5740887"/>
              <a:gd name="connsiteY2599" fmla="*/ 3674036 h 4314911"/>
              <a:gd name="connsiteX2600" fmla="*/ 464255 w 5740887"/>
              <a:gd name="connsiteY2600" fmla="*/ 3646701 h 4314911"/>
              <a:gd name="connsiteX2601" fmla="*/ 494644 w 5740887"/>
              <a:gd name="connsiteY2601" fmla="*/ 3675230 h 4314911"/>
              <a:gd name="connsiteX2602" fmla="*/ 501190 w 5740887"/>
              <a:gd name="connsiteY2602" fmla="*/ 3695666 h 4314911"/>
              <a:gd name="connsiteX2603" fmla="*/ 520372 w 5740887"/>
              <a:gd name="connsiteY2603" fmla="*/ 3755835 h 4314911"/>
              <a:gd name="connsiteX2604" fmla="*/ 492375 w 5740887"/>
              <a:gd name="connsiteY2604" fmla="*/ 3709255 h 4314911"/>
              <a:gd name="connsiteX2605" fmla="*/ 483790 w 5740887"/>
              <a:gd name="connsiteY2605" fmla="*/ 3692079 h 4314911"/>
              <a:gd name="connsiteX2606" fmla="*/ 1337130 w 5740887"/>
              <a:gd name="connsiteY2606" fmla="*/ 3646548 h 4314911"/>
              <a:gd name="connsiteX2607" fmla="*/ 1343177 w 5740887"/>
              <a:gd name="connsiteY2607" fmla="*/ 3667038 h 4314911"/>
              <a:gd name="connsiteX2608" fmla="*/ 1340064 w 5740887"/>
              <a:gd name="connsiteY2608" fmla="*/ 3681188 h 4314911"/>
              <a:gd name="connsiteX2609" fmla="*/ 1338398 w 5740887"/>
              <a:gd name="connsiteY2609" fmla="*/ 3661520 h 4314911"/>
              <a:gd name="connsiteX2610" fmla="*/ 1091535 w 5740887"/>
              <a:gd name="connsiteY2610" fmla="*/ 3646486 h 4314911"/>
              <a:gd name="connsiteX2611" fmla="*/ 1091093 w 5740887"/>
              <a:gd name="connsiteY2611" fmla="*/ 3656695 h 4314911"/>
              <a:gd name="connsiteX2612" fmla="*/ 1090134 w 5740887"/>
              <a:gd name="connsiteY2612" fmla="*/ 3656007 h 4314911"/>
              <a:gd name="connsiteX2613" fmla="*/ 1085335 w 5740887"/>
              <a:gd name="connsiteY2613" fmla="*/ 3653920 h 4314911"/>
              <a:gd name="connsiteX2614" fmla="*/ 1084619 w 5740887"/>
              <a:gd name="connsiteY2614" fmla="*/ 3653608 h 4314911"/>
              <a:gd name="connsiteX2615" fmla="*/ 1243780 w 5740887"/>
              <a:gd name="connsiteY2615" fmla="*/ 3645946 h 4314911"/>
              <a:gd name="connsiteX2616" fmla="*/ 1250258 w 5740887"/>
              <a:gd name="connsiteY2616" fmla="*/ 3664826 h 4314911"/>
              <a:gd name="connsiteX2617" fmla="*/ 1246834 w 5740887"/>
              <a:gd name="connsiteY2617" fmla="*/ 3659778 h 4314911"/>
              <a:gd name="connsiteX2618" fmla="*/ 1241644 w 5740887"/>
              <a:gd name="connsiteY2618" fmla="*/ 3652124 h 4314911"/>
              <a:gd name="connsiteX2619" fmla="*/ 1243004 w 5740887"/>
              <a:gd name="connsiteY2619" fmla="*/ 3648188 h 4314911"/>
              <a:gd name="connsiteX2620" fmla="*/ 723457 w 5740887"/>
              <a:gd name="connsiteY2620" fmla="*/ 3643255 h 4314911"/>
              <a:gd name="connsiteX2621" fmla="*/ 743205 w 5740887"/>
              <a:gd name="connsiteY2621" fmla="*/ 3649684 h 4314911"/>
              <a:gd name="connsiteX2622" fmla="*/ 750257 w 5740887"/>
              <a:gd name="connsiteY2622" fmla="*/ 3672756 h 4314911"/>
              <a:gd name="connsiteX2623" fmla="*/ 766652 w 5740887"/>
              <a:gd name="connsiteY2623" fmla="*/ 3730130 h 4314911"/>
              <a:gd name="connsiteX2624" fmla="*/ 751443 w 5740887"/>
              <a:gd name="connsiteY2624" fmla="*/ 3727286 h 4314911"/>
              <a:gd name="connsiteX2625" fmla="*/ 745372 w 5740887"/>
              <a:gd name="connsiteY2625" fmla="*/ 3726151 h 4314911"/>
              <a:gd name="connsiteX2626" fmla="*/ 735522 w 5740887"/>
              <a:gd name="connsiteY2626" fmla="*/ 3698326 h 4314911"/>
              <a:gd name="connsiteX2627" fmla="*/ 734625 w 5740887"/>
              <a:gd name="connsiteY2627" fmla="*/ 3695541 h 4314911"/>
              <a:gd name="connsiteX2628" fmla="*/ 729409 w 5740887"/>
              <a:gd name="connsiteY2628" fmla="*/ 3671124 h 4314911"/>
              <a:gd name="connsiteX2629" fmla="*/ 1495572 w 5740887"/>
              <a:gd name="connsiteY2629" fmla="*/ 3642643 h 4314911"/>
              <a:gd name="connsiteX2630" fmla="*/ 1485556 w 5740887"/>
              <a:gd name="connsiteY2630" fmla="*/ 3736480 h 4314911"/>
              <a:gd name="connsiteX2631" fmla="*/ 1484776 w 5740887"/>
              <a:gd name="connsiteY2631" fmla="*/ 3739395 h 4314911"/>
              <a:gd name="connsiteX2632" fmla="*/ 1491883 w 5740887"/>
              <a:gd name="connsiteY2632" fmla="*/ 3675705 h 4314911"/>
              <a:gd name="connsiteX2633" fmla="*/ 1385431 w 5740887"/>
              <a:gd name="connsiteY2633" fmla="*/ 3640466 h 4314911"/>
              <a:gd name="connsiteX2634" fmla="*/ 1389974 w 5740887"/>
              <a:gd name="connsiteY2634" fmla="*/ 3668038 h 4314911"/>
              <a:gd name="connsiteX2635" fmla="*/ 1386586 w 5740887"/>
              <a:gd name="connsiteY2635" fmla="*/ 3700261 h 4314911"/>
              <a:gd name="connsiteX2636" fmla="*/ 1386142 w 5740887"/>
              <a:gd name="connsiteY2636" fmla="*/ 3694464 h 4314911"/>
              <a:gd name="connsiteX2637" fmla="*/ 1381701 w 5740887"/>
              <a:gd name="connsiteY2637" fmla="*/ 3672952 h 4314911"/>
              <a:gd name="connsiteX2638" fmla="*/ 997250 w 5740887"/>
              <a:gd name="connsiteY2638" fmla="*/ 3637090 h 4314911"/>
              <a:gd name="connsiteX2639" fmla="*/ 1016650 w 5740887"/>
              <a:gd name="connsiteY2639" fmla="*/ 3649243 h 4314911"/>
              <a:gd name="connsiteX2640" fmla="*/ 1015096 w 5740887"/>
              <a:gd name="connsiteY2640" fmla="*/ 3702660 h 4314911"/>
              <a:gd name="connsiteX2641" fmla="*/ 994080 w 5740887"/>
              <a:gd name="connsiteY2641" fmla="*/ 3694934 h 4314911"/>
              <a:gd name="connsiteX2642" fmla="*/ 1024258 w 5740887"/>
              <a:gd name="connsiteY2642" fmla="*/ 3636006 h 4314911"/>
              <a:gd name="connsiteX2643" fmla="*/ 1054539 w 5740887"/>
              <a:gd name="connsiteY2643" fmla="*/ 3648269 h 4314911"/>
              <a:gd name="connsiteX2644" fmla="*/ 1065075 w 5740887"/>
              <a:gd name="connsiteY2644" fmla="*/ 3654067 h 4314911"/>
              <a:gd name="connsiteX2645" fmla="*/ 1065133 w 5740887"/>
              <a:gd name="connsiteY2645" fmla="*/ 3660056 h 4314911"/>
              <a:gd name="connsiteX2646" fmla="*/ 1059455 w 5740887"/>
              <a:gd name="connsiteY2646" fmla="*/ 3665459 h 4314911"/>
              <a:gd name="connsiteX2647" fmla="*/ 1057971 w 5740887"/>
              <a:gd name="connsiteY2647" fmla="*/ 3663814 h 4314911"/>
              <a:gd name="connsiteX2648" fmla="*/ 1024282 w 5740887"/>
              <a:gd name="connsiteY2648" fmla="*/ 3642783 h 4314911"/>
              <a:gd name="connsiteX2649" fmla="*/ 1024254 w 5740887"/>
              <a:gd name="connsiteY2649" fmla="*/ 3636173 h 4314911"/>
              <a:gd name="connsiteX2650" fmla="*/ 1304129 w 5740887"/>
              <a:gd name="connsiteY2650" fmla="*/ 3629176 h 4314911"/>
              <a:gd name="connsiteX2651" fmla="*/ 1314744 w 5740887"/>
              <a:gd name="connsiteY2651" fmla="*/ 3656948 h 4314911"/>
              <a:gd name="connsiteX2652" fmla="*/ 1323262 w 5740887"/>
              <a:gd name="connsiteY2652" fmla="*/ 3731647 h 4314911"/>
              <a:gd name="connsiteX2653" fmla="*/ 1314680 w 5740887"/>
              <a:gd name="connsiteY2653" fmla="*/ 3710680 h 4314911"/>
              <a:gd name="connsiteX2654" fmla="*/ 1310111 w 5740887"/>
              <a:gd name="connsiteY2654" fmla="*/ 3678681 h 4314911"/>
              <a:gd name="connsiteX2655" fmla="*/ 1305522 w 5740887"/>
              <a:gd name="connsiteY2655" fmla="*/ 3646544 h 4314911"/>
              <a:gd name="connsiteX2656" fmla="*/ 1302687 w 5740887"/>
              <a:gd name="connsiteY2656" fmla="*/ 3636734 h 4314911"/>
              <a:gd name="connsiteX2657" fmla="*/ 1004686 w 5740887"/>
              <a:gd name="connsiteY2657" fmla="*/ 3628080 h 4314911"/>
              <a:gd name="connsiteX2658" fmla="*/ 1016661 w 5740887"/>
              <a:gd name="connsiteY2658" fmla="*/ 3632930 h 4314911"/>
              <a:gd name="connsiteX2659" fmla="*/ 1016703 w 5740887"/>
              <a:gd name="connsiteY2659" fmla="*/ 3638051 h 4314911"/>
              <a:gd name="connsiteX2660" fmla="*/ 1006520 w 5740887"/>
              <a:gd name="connsiteY2660" fmla="*/ 3631694 h 4314911"/>
              <a:gd name="connsiteX2661" fmla="*/ 1003100 w 5740887"/>
              <a:gd name="connsiteY2661" fmla="*/ 3629559 h 4314911"/>
              <a:gd name="connsiteX2662" fmla="*/ 887623 w 5740887"/>
              <a:gd name="connsiteY2662" fmla="*/ 3625396 h 4314911"/>
              <a:gd name="connsiteX2663" fmla="*/ 891902 w 5740887"/>
              <a:gd name="connsiteY2663" fmla="*/ 3649529 h 4314911"/>
              <a:gd name="connsiteX2664" fmla="*/ 892392 w 5740887"/>
              <a:gd name="connsiteY2664" fmla="*/ 3656936 h 4314911"/>
              <a:gd name="connsiteX2665" fmla="*/ 890670 w 5740887"/>
              <a:gd name="connsiteY2665" fmla="*/ 3657090 h 4314911"/>
              <a:gd name="connsiteX2666" fmla="*/ 889057 w 5740887"/>
              <a:gd name="connsiteY2666" fmla="*/ 3657234 h 4314911"/>
              <a:gd name="connsiteX2667" fmla="*/ 889138 w 5740887"/>
              <a:gd name="connsiteY2667" fmla="*/ 3655444 h 4314911"/>
              <a:gd name="connsiteX2668" fmla="*/ 887711 w 5740887"/>
              <a:gd name="connsiteY2668" fmla="*/ 3629118 h 4314911"/>
              <a:gd name="connsiteX2669" fmla="*/ 1190972 w 5740887"/>
              <a:gd name="connsiteY2669" fmla="*/ 3620010 h 4314911"/>
              <a:gd name="connsiteX2670" fmla="*/ 1200784 w 5740887"/>
              <a:gd name="connsiteY2670" fmla="*/ 3637237 h 4314911"/>
              <a:gd name="connsiteX2671" fmla="*/ 1213365 w 5740887"/>
              <a:gd name="connsiteY2671" fmla="*/ 3648647 h 4314911"/>
              <a:gd name="connsiteX2672" fmla="*/ 1224021 w 5740887"/>
              <a:gd name="connsiteY2672" fmla="*/ 3675262 h 4314911"/>
              <a:gd name="connsiteX2673" fmla="*/ 1219255 w 5740887"/>
              <a:gd name="connsiteY2673" fmla="*/ 3688314 h 4314911"/>
              <a:gd name="connsiteX2674" fmla="*/ 1216606 w 5740887"/>
              <a:gd name="connsiteY2674" fmla="*/ 3692859 h 4314911"/>
              <a:gd name="connsiteX2675" fmla="*/ 1175817 w 5740887"/>
              <a:gd name="connsiteY2675" fmla="*/ 3648590 h 4314911"/>
              <a:gd name="connsiteX2676" fmla="*/ 669066 w 5740887"/>
              <a:gd name="connsiteY2676" fmla="*/ 3618465 h 4314911"/>
              <a:gd name="connsiteX2677" fmla="*/ 702976 w 5740887"/>
              <a:gd name="connsiteY2677" fmla="*/ 3636587 h 4314911"/>
              <a:gd name="connsiteX2678" fmla="*/ 706005 w 5740887"/>
              <a:gd name="connsiteY2678" fmla="*/ 3637573 h 4314911"/>
              <a:gd name="connsiteX2679" fmla="*/ 709059 w 5740887"/>
              <a:gd name="connsiteY2679" fmla="*/ 3645368 h 4314911"/>
              <a:gd name="connsiteX2680" fmla="*/ 716847 w 5740887"/>
              <a:gd name="connsiteY2680" fmla="*/ 3665990 h 4314911"/>
              <a:gd name="connsiteX2681" fmla="*/ 724531 w 5740887"/>
              <a:gd name="connsiteY2681" fmla="*/ 3687742 h 4314911"/>
              <a:gd name="connsiteX2682" fmla="*/ 731757 w 5740887"/>
              <a:gd name="connsiteY2682" fmla="*/ 3721561 h 4314911"/>
              <a:gd name="connsiteX2683" fmla="*/ 732022 w 5740887"/>
              <a:gd name="connsiteY2683" fmla="*/ 3723129 h 4314911"/>
              <a:gd name="connsiteX2684" fmla="*/ 731411 w 5740887"/>
              <a:gd name="connsiteY2684" fmla="*/ 3722871 h 4314911"/>
              <a:gd name="connsiteX2685" fmla="*/ 708175 w 5740887"/>
              <a:gd name="connsiteY2685" fmla="*/ 3713047 h 4314911"/>
              <a:gd name="connsiteX2686" fmla="*/ 707656 w 5740887"/>
              <a:gd name="connsiteY2686" fmla="*/ 3711793 h 4314911"/>
              <a:gd name="connsiteX2687" fmla="*/ 703008 w 5740887"/>
              <a:gd name="connsiteY2687" fmla="*/ 3699785 h 4314911"/>
              <a:gd name="connsiteX2688" fmla="*/ 671067 w 5740887"/>
              <a:gd name="connsiteY2688" fmla="*/ 3623276 h 4314911"/>
              <a:gd name="connsiteX2689" fmla="*/ 1015132 w 5740887"/>
              <a:gd name="connsiteY2689" fmla="*/ 3618343 h 4314911"/>
              <a:gd name="connsiteX2690" fmla="*/ 1015810 w 5740887"/>
              <a:gd name="connsiteY2690" fmla="*/ 3623681 h 4314911"/>
              <a:gd name="connsiteX2691" fmla="*/ 1011443 w 5740887"/>
              <a:gd name="connsiteY2691" fmla="*/ 3621782 h 4314911"/>
              <a:gd name="connsiteX2692" fmla="*/ 437483 w 5740887"/>
              <a:gd name="connsiteY2692" fmla="*/ 3616138 h 4314911"/>
              <a:gd name="connsiteX2693" fmla="*/ 438176 w 5740887"/>
              <a:gd name="connsiteY2693" fmla="*/ 3617008 h 4314911"/>
              <a:gd name="connsiteX2694" fmla="*/ 444383 w 5740887"/>
              <a:gd name="connsiteY2694" fmla="*/ 3624808 h 4314911"/>
              <a:gd name="connsiteX2695" fmla="*/ 453340 w 5740887"/>
              <a:gd name="connsiteY2695" fmla="*/ 3647962 h 4314911"/>
              <a:gd name="connsiteX2696" fmla="*/ 477147 w 5740887"/>
              <a:gd name="connsiteY2696" fmla="*/ 3695509 h 4314911"/>
              <a:gd name="connsiteX2697" fmla="*/ 481584 w 5740887"/>
              <a:gd name="connsiteY2697" fmla="*/ 3705810 h 4314911"/>
              <a:gd name="connsiteX2698" fmla="*/ 485833 w 5740887"/>
              <a:gd name="connsiteY2698" fmla="*/ 3712858 h 4314911"/>
              <a:gd name="connsiteX2699" fmla="*/ 491964 w 5740887"/>
              <a:gd name="connsiteY2699" fmla="*/ 3725103 h 4314911"/>
              <a:gd name="connsiteX2700" fmla="*/ 517992 w 5740887"/>
              <a:gd name="connsiteY2700" fmla="*/ 3766204 h 4314911"/>
              <a:gd name="connsiteX2701" fmla="*/ 530059 w 5740887"/>
              <a:gd name="connsiteY2701" fmla="*/ 3786221 h 4314911"/>
              <a:gd name="connsiteX2702" fmla="*/ 530081 w 5740887"/>
              <a:gd name="connsiteY2702" fmla="*/ 3786291 h 4314911"/>
              <a:gd name="connsiteX2703" fmla="*/ 530610 w 5740887"/>
              <a:gd name="connsiteY2703" fmla="*/ 3787950 h 4314911"/>
              <a:gd name="connsiteX2704" fmla="*/ 502788 w 5740887"/>
              <a:gd name="connsiteY2704" fmla="*/ 3766006 h 4314911"/>
              <a:gd name="connsiteX2705" fmla="*/ 487557 w 5740887"/>
              <a:gd name="connsiteY2705" fmla="*/ 3753991 h 4314911"/>
              <a:gd name="connsiteX2706" fmla="*/ 481638 w 5740887"/>
              <a:gd name="connsiteY2706" fmla="*/ 3747806 h 4314911"/>
              <a:gd name="connsiteX2707" fmla="*/ 460416 w 5740887"/>
              <a:gd name="connsiteY2707" fmla="*/ 3686063 h 4314911"/>
              <a:gd name="connsiteX2708" fmla="*/ 1255198 w 5740887"/>
              <a:gd name="connsiteY2708" fmla="*/ 3612907 h 4314911"/>
              <a:gd name="connsiteX2709" fmla="*/ 1266753 w 5740887"/>
              <a:gd name="connsiteY2709" fmla="*/ 3632643 h 4314911"/>
              <a:gd name="connsiteX2710" fmla="*/ 1283886 w 5740887"/>
              <a:gd name="connsiteY2710" fmla="*/ 3687127 h 4314911"/>
              <a:gd name="connsiteX2711" fmla="*/ 1277278 w 5740887"/>
              <a:gd name="connsiteY2711" fmla="*/ 3704672 h 4314911"/>
              <a:gd name="connsiteX2712" fmla="*/ 1265425 w 5740887"/>
              <a:gd name="connsiteY2712" fmla="*/ 3687192 h 4314911"/>
              <a:gd name="connsiteX2713" fmla="*/ 1247457 w 5740887"/>
              <a:gd name="connsiteY2713" fmla="*/ 3635307 h 4314911"/>
              <a:gd name="connsiteX2714" fmla="*/ 1358660 w 5740887"/>
              <a:gd name="connsiteY2714" fmla="*/ 3612527 h 4314911"/>
              <a:gd name="connsiteX2715" fmla="*/ 1359505 w 5740887"/>
              <a:gd name="connsiteY2715" fmla="*/ 3617378 h 4314911"/>
              <a:gd name="connsiteX2716" fmla="*/ 1359420 w 5740887"/>
              <a:gd name="connsiteY2716" fmla="*/ 3678175 h 4314911"/>
              <a:gd name="connsiteX2717" fmla="*/ 1353236 w 5740887"/>
              <a:gd name="connsiteY2717" fmla="*/ 3650457 h 4314911"/>
              <a:gd name="connsiteX2718" fmla="*/ 1353159 w 5740887"/>
              <a:gd name="connsiteY2718" fmla="*/ 3650240 h 4314911"/>
              <a:gd name="connsiteX2719" fmla="*/ 1356769 w 5740887"/>
              <a:gd name="connsiteY2719" fmla="*/ 3625491 h 4314911"/>
              <a:gd name="connsiteX2720" fmla="*/ 1072133 w 5740887"/>
              <a:gd name="connsiteY2720" fmla="*/ 3612513 h 4314911"/>
              <a:gd name="connsiteX2721" fmla="*/ 1092108 w 5740887"/>
              <a:gd name="connsiteY2721" fmla="*/ 3633259 h 4314911"/>
              <a:gd name="connsiteX2722" fmla="*/ 1092057 w 5740887"/>
              <a:gd name="connsiteY2722" fmla="*/ 3634438 h 4314911"/>
              <a:gd name="connsiteX2723" fmla="*/ 1075897 w 5740887"/>
              <a:gd name="connsiteY2723" fmla="*/ 3649815 h 4314911"/>
              <a:gd name="connsiteX2724" fmla="*/ 1074997 w 5740887"/>
              <a:gd name="connsiteY2724" fmla="*/ 3649424 h 4314911"/>
              <a:gd name="connsiteX2725" fmla="*/ 1073494 w 5740887"/>
              <a:gd name="connsiteY2725" fmla="*/ 3648770 h 4314911"/>
              <a:gd name="connsiteX2726" fmla="*/ 1073703 w 5740887"/>
              <a:gd name="connsiteY2726" fmla="*/ 3644415 h 4314911"/>
              <a:gd name="connsiteX2727" fmla="*/ 1072252 w 5740887"/>
              <a:gd name="connsiteY2727" fmla="*/ 3625762 h 4314911"/>
              <a:gd name="connsiteX2728" fmla="*/ 530958 w 5740887"/>
              <a:gd name="connsiteY2728" fmla="*/ 3612490 h 4314911"/>
              <a:gd name="connsiteX2729" fmla="*/ 556409 w 5740887"/>
              <a:gd name="connsiteY2729" fmla="*/ 3636105 h 4314911"/>
              <a:gd name="connsiteX2730" fmla="*/ 561308 w 5740887"/>
              <a:gd name="connsiteY2730" fmla="*/ 3640651 h 4314911"/>
              <a:gd name="connsiteX2731" fmla="*/ 562453 w 5740887"/>
              <a:gd name="connsiteY2731" fmla="*/ 3641410 h 4314911"/>
              <a:gd name="connsiteX2732" fmla="*/ 578852 w 5740887"/>
              <a:gd name="connsiteY2732" fmla="*/ 3676628 h 4314911"/>
              <a:gd name="connsiteX2733" fmla="*/ 598036 w 5740887"/>
              <a:gd name="connsiteY2733" fmla="*/ 3713369 h 4314911"/>
              <a:gd name="connsiteX2734" fmla="*/ 607737 w 5740887"/>
              <a:gd name="connsiteY2734" fmla="*/ 3750212 h 4314911"/>
              <a:gd name="connsiteX2735" fmla="*/ 578775 w 5740887"/>
              <a:gd name="connsiteY2735" fmla="*/ 3730898 h 4314911"/>
              <a:gd name="connsiteX2736" fmla="*/ 550435 w 5740887"/>
              <a:gd name="connsiteY2736" fmla="*/ 3675601 h 4314911"/>
              <a:gd name="connsiteX2737" fmla="*/ 545709 w 5740887"/>
              <a:gd name="connsiteY2737" fmla="*/ 3659568 h 4314911"/>
              <a:gd name="connsiteX2738" fmla="*/ 1403919 w 5740887"/>
              <a:gd name="connsiteY2738" fmla="*/ 3612484 h 4314911"/>
              <a:gd name="connsiteX2739" fmla="*/ 1405324 w 5740887"/>
              <a:gd name="connsiteY2739" fmla="*/ 3620325 h 4314911"/>
              <a:gd name="connsiteX2740" fmla="*/ 1407849 w 5740887"/>
              <a:gd name="connsiteY2740" fmla="*/ 3634412 h 4314911"/>
              <a:gd name="connsiteX2741" fmla="*/ 1407444 w 5740887"/>
              <a:gd name="connsiteY2741" fmla="*/ 3823952 h 4314911"/>
              <a:gd name="connsiteX2742" fmla="*/ 1404831 w 5740887"/>
              <a:gd name="connsiteY2742" fmla="*/ 3836671 h 4314911"/>
              <a:gd name="connsiteX2743" fmla="*/ 1403074 w 5740887"/>
              <a:gd name="connsiteY2743" fmla="*/ 3845224 h 4314911"/>
              <a:gd name="connsiteX2744" fmla="*/ 1406817 w 5740887"/>
              <a:gd name="connsiteY2744" fmla="*/ 3784690 h 4314911"/>
              <a:gd name="connsiteX2745" fmla="*/ 1408361 w 5740887"/>
              <a:gd name="connsiteY2745" fmla="*/ 3759727 h 4314911"/>
              <a:gd name="connsiteX2746" fmla="*/ 1402209 w 5740887"/>
              <a:gd name="connsiteY2746" fmla="*/ 3667533 h 4314911"/>
              <a:gd name="connsiteX2747" fmla="*/ 1398992 w 5740887"/>
              <a:gd name="connsiteY2747" fmla="*/ 3650619 h 4314911"/>
              <a:gd name="connsiteX2748" fmla="*/ 1294901 w 5740887"/>
              <a:gd name="connsiteY2748" fmla="*/ 3609789 h 4314911"/>
              <a:gd name="connsiteX2749" fmla="*/ 1299729 w 5740887"/>
              <a:gd name="connsiteY2749" fmla="*/ 3618610 h 4314911"/>
              <a:gd name="connsiteX2750" fmla="*/ 1298788 w 5740887"/>
              <a:gd name="connsiteY2750" fmla="*/ 3623242 h 4314911"/>
              <a:gd name="connsiteX2751" fmla="*/ 1295368 w 5740887"/>
              <a:gd name="connsiteY2751" fmla="*/ 3611407 h 4314911"/>
              <a:gd name="connsiteX2752" fmla="*/ 1195577 w 5740887"/>
              <a:gd name="connsiteY2752" fmla="*/ 3608809 h 4314911"/>
              <a:gd name="connsiteX2753" fmla="*/ 1222004 w 5740887"/>
              <a:gd name="connsiteY2753" fmla="*/ 3637002 h 4314911"/>
              <a:gd name="connsiteX2754" fmla="*/ 1232347 w 5740887"/>
              <a:gd name="connsiteY2754" fmla="*/ 3652459 h 4314911"/>
              <a:gd name="connsiteX2755" fmla="*/ 1228255 w 5740887"/>
              <a:gd name="connsiteY2755" fmla="*/ 3663665 h 4314911"/>
              <a:gd name="connsiteX2756" fmla="*/ 1219987 w 5740887"/>
              <a:gd name="connsiteY2756" fmla="*/ 3642304 h 4314911"/>
              <a:gd name="connsiteX2757" fmla="*/ 1219911 w 5740887"/>
              <a:gd name="connsiteY2757" fmla="*/ 3642097 h 4314911"/>
              <a:gd name="connsiteX2758" fmla="*/ 1214886 w 5740887"/>
              <a:gd name="connsiteY2758" fmla="*/ 3639960 h 4314911"/>
              <a:gd name="connsiteX2759" fmla="*/ 1205234 w 5740887"/>
              <a:gd name="connsiteY2759" fmla="*/ 3627964 h 4314911"/>
              <a:gd name="connsiteX2760" fmla="*/ 1195199 w 5740887"/>
              <a:gd name="connsiteY2760" fmla="*/ 3609963 h 4314911"/>
              <a:gd name="connsiteX2761" fmla="*/ 879400 w 5740887"/>
              <a:gd name="connsiteY2761" fmla="*/ 3608205 h 4314911"/>
              <a:gd name="connsiteX2762" fmla="*/ 879798 w 5740887"/>
              <a:gd name="connsiteY2762" fmla="*/ 3613293 h 4314911"/>
              <a:gd name="connsiteX2763" fmla="*/ 881660 w 5740887"/>
              <a:gd name="connsiteY2763" fmla="*/ 3657896 h 4314911"/>
              <a:gd name="connsiteX2764" fmla="*/ 867225 w 5740887"/>
              <a:gd name="connsiteY2764" fmla="*/ 3659188 h 4314911"/>
              <a:gd name="connsiteX2765" fmla="*/ 867087 w 5740887"/>
              <a:gd name="connsiteY2765" fmla="*/ 3655954 h 4314911"/>
              <a:gd name="connsiteX2766" fmla="*/ 863936 w 5740887"/>
              <a:gd name="connsiteY2766" fmla="*/ 3630814 h 4314911"/>
              <a:gd name="connsiteX2767" fmla="*/ 862612 w 5740887"/>
              <a:gd name="connsiteY2767" fmla="*/ 3614994 h 4314911"/>
              <a:gd name="connsiteX2768" fmla="*/ 861751 w 5740887"/>
              <a:gd name="connsiteY2768" fmla="*/ 3609642 h 4314911"/>
              <a:gd name="connsiteX2769" fmla="*/ 848962 w 5740887"/>
              <a:gd name="connsiteY2769" fmla="*/ 3607529 h 4314911"/>
              <a:gd name="connsiteX2770" fmla="*/ 853484 w 5740887"/>
              <a:gd name="connsiteY2770" fmla="*/ 3610315 h 4314911"/>
              <a:gd name="connsiteX2771" fmla="*/ 854411 w 5740887"/>
              <a:gd name="connsiteY2771" fmla="*/ 3610240 h 4314911"/>
              <a:gd name="connsiteX2772" fmla="*/ 857145 w 5740887"/>
              <a:gd name="connsiteY2772" fmla="*/ 3633755 h 4314911"/>
              <a:gd name="connsiteX2773" fmla="*/ 859470 w 5740887"/>
              <a:gd name="connsiteY2773" fmla="*/ 3659882 h 4314911"/>
              <a:gd name="connsiteX2774" fmla="*/ 857979 w 5740887"/>
              <a:gd name="connsiteY2774" fmla="*/ 3660016 h 4314911"/>
              <a:gd name="connsiteX2775" fmla="*/ 856119 w 5740887"/>
              <a:gd name="connsiteY2775" fmla="*/ 3642950 h 4314911"/>
              <a:gd name="connsiteX2776" fmla="*/ 1308380 w 5740887"/>
              <a:gd name="connsiteY2776" fmla="*/ 3606891 h 4314911"/>
              <a:gd name="connsiteX2777" fmla="*/ 1309533 w 5740887"/>
              <a:gd name="connsiteY2777" fmla="*/ 3611250 h 4314911"/>
              <a:gd name="connsiteX2778" fmla="*/ 1310180 w 5740887"/>
              <a:gd name="connsiteY2778" fmla="*/ 3616925 h 4314911"/>
              <a:gd name="connsiteX2779" fmla="*/ 1310026 w 5740887"/>
              <a:gd name="connsiteY2779" fmla="*/ 3616518 h 4314911"/>
              <a:gd name="connsiteX2780" fmla="*/ 1307452 w 5740887"/>
              <a:gd name="connsiteY2780" fmla="*/ 3611759 h 4314911"/>
              <a:gd name="connsiteX2781" fmla="*/ 897461 w 5740887"/>
              <a:gd name="connsiteY2781" fmla="*/ 3606735 h 4314911"/>
              <a:gd name="connsiteX2782" fmla="*/ 899893 w 5740887"/>
              <a:gd name="connsiteY2782" fmla="*/ 3607003 h 4314911"/>
              <a:gd name="connsiteX2783" fmla="*/ 902172 w 5740887"/>
              <a:gd name="connsiteY2783" fmla="*/ 3656060 h 4314911"/>
              <a:gd name="connsiteX2784" fmla="*/ 900248 w 5740887"/>
              <a:gd name="connsiteY2784" fmla="*/ 3656232 h 4314911"/>
              <a:gd name="connsiteX2785" fmla="*/ 899578 w 5740887"/>
              <a:gd name="connsiteY2785" fmla="*/ 3656292 h 4314911"/>
              <a:gd name="connsiteX2786" fmla="*/ 899064 w 5740887"/>
              <a:gd name="connsiteY2786" fmla="*/ 3648490 h 4314911"/>
              <a:gd name="connsiteX2787" fmla="*/ 891758 w 5740887"/>
              <a:gd name="connsiteY2787" fmla="*/ 3607199 h 4314911"/>
              <a:gd name="connsiteX2788" fmla="*/ 157589 w 5740887"/>
              <a:gd name="connsiteY2788" fmla="*/ 3602910 h 4314911"/>
              <a:gd name="connsiteX2789" fmla="*/ 162093 w 5740887"/>
              <a:gd name="connsiteY2789" fmla="*/ 3614222 h 4314911"/>
              <a:gd name="connsiteX2790" fmla="*/ 186358 w 5740887"/>
              <a:gd name="connsiteY2790" fmla="*/ 3675171 h 4314911"/>
              <a:gd name="connsiteX2791" fmla="*/ 261122 w 5740887"/>
              <a:gd name="connsiteY2791" fmla="*/ 3808033 h 4314911"/>
              <a:gd name="connsiteX2792" fmla="*/ 268259 w 5740887"/>
              <a:gd name="connsiteY2792" fmla="*/ 3817383 h 4314911"/>
              <a:gd name="connsiteX2793" fmla="*/ 281259 w 5740887"/>
              <a:gd name="connsiteY2793" fmla="*/ 3845087 h 4314911"/>
              <a:gd name="connsiteX2794" fmla="*/ 292930 w 5740887"/>
              <a:gd name="connsiteY2794" fmla="*/ 3869959 h 4314911"/>
              <a:gd name="connsiteX2795" fmla="*/ 338695 w 5740887"/>
              <a:gd name="connsiteY2795" fmla="*/ 3945921 h 4314911"/>
              <a:gd name="connsiteX2796" fmla="*/ 304653 w 5740887"/>
              <a:gd name="connsiteY2796" fmla="*/ 3908925 h 4314911"/>
              <a:gd name="connsiteX2797" fmla="*/ 234125 w 5740887"/>
              <a:gd name="connsiteY2797" fmla="*/ 3800781 h 4314911"/>
              <a:gd name="connsiteX2798" fmla="*/ 225317 w 5740887"/>
              <a:gd name="connsiteY2798" fmla="*/ 3784022 h 4314911"/>
              <a:gd name="connsiteX2799" fmla="*/ 218595 w 5740887"/>
              <a:gd name="connsiteY2799" fmla="*/ 3771231 h 4314911"/>
              <a:gd name="connsiteX2800" fmla="*/ 165577 w 5740887"/>
              <a:gd name="connsiteY2800" fmla="*/ 3642579 h 4314911"/>
              <a:gd name="connsiteX2801" fmla="*/ 618824 w 5740887"/>
              <a:gd name="connsiteY2801" fmla="*/ 3601340 h 4314911"/>
              <a:gd name="connsiteX2802" fmla="*/ 653001 w 5740887"/>
              <a:gd name="connsiteY2802" fmla="*/ 3678021 h 4314911"/>
              <a:gd name="connsiteX2803" fmla="*/ 653133 w 5740887"/>
              <a:gd name="connsiteY2803" fmla="*/ 3678318 h 4314911"/>
              <a:gd name="connsiteX2804" fmla="*/ 659230 w 5740887"/>
              <a:gd name="connsiteY2804" fmla="*/ 3692356 h 4314911"/>
              <a:gd name="connsiteX2805" fmla="*/ 653064 w 5740887"/>
              <a:gd name="connsiteY2805" fmla="*/ 3689749 h 4314911"/>
              <a:gd name="connsiteX2806" fmla="*/ 649244 w 5740887"/>
              <a:gd name="connsiteY2806" fmla="*/ 3688134 h 4314911"/>
              <a:gd name="connsiteX2807" fmla="*/ 642786 w 5740887"/>
              <a:gd name="connsiteY2807" fmla="*/ 3683851 h 4314911"/>
              <a:gd name="connsiteX2808" fmla="*/ 515606 w 5740887"/>
              <a:gd name="connsiteY2808" fmla="*/ 3598245 h 4314911"/>
              <a:gd name="connsiteX2809" fmla="*/ 516985 w 5740887"/>
              <a:gd name="connsiteY2809" fmla="*/ 3599525 h 4314911"/>
              <a:gd name="connsiteX2810" fmla="*/ 518595 w 5740887"/>
              <a:gd name="connsiteY2810" fmla="*/ 3601019 h 4314911"/>
              <a:gd name="connsiteX2811" fmla="*/ 524478 w 5740887"/>
              <a:gd name="connsiteY2811" fmla="*/ 3620199 h 4314911"/>
              <a:gd name="connsiteX2812" fmla="*/ 899294 w 5740887"/>
              <a:gd name="connsiteY2812" fmla="*/ 3594117 h 4314911"/>
              <a:gd name="connsiteX2813" fmla="*/ 899483 w 5740887"/>
              <a:gd name="connsiteY2813" fmla="*/ 3598180 h 4314911"/>
              <a:gd name="connsiteX2814" fmla="*/ 896233 w 5740887"/>
              <a:gd name="connsiteY2814" fmla="*/ 3597906 h 4314911"/>
              <a:gd name="connsiteX2815" fmla="*/ 890299 w 5740887"/>
              <a:gd name="connsiteY2815" fmla="*/ 3598952 h 4314911"/>
              <a:gd name="connsiteX2816" fmla="*/ 890283 w 5740887"/>
              <a:gd name="connsiteY2816" fmla="*/ 3598862 h 4314911"/>
              <a:gd name="connsiteX2817" fmla="*/ 890242 w 5740887"/>
              <a:gd name="connsiteY2817" fmla="*/ 3598627 h 4314911"/>
              <a:gd name="connsiteX2818" fmla="*/ 623084 w 5740887"/>
              <a:gd name="connsiteY2818" fmla="*/ 3592474 h 4314911"/>
              <a:gd name="connsiteX2819" fmla="*/ 629624 w 5740887"/>
              <a:gd name="connsiteY2819" fmla="*/ 3597388 h 4314911"/>
              <a:gd name="connsiteX2820" fmla="*/ 658736 w 5740887"/>
              <a:gd name="connsiteY2820" fmla="*/ 3612945 h 4314911"/>
              <a:gd name="connsiteX2821" fmla="*/ 659417 w 5740887"/>
              <a:gd name="connsiteY2821" fmla="*/ 3615407 h 4314911"/>
              <a:gd name="connsiteX2822" fmla="*/ 683539 w 5740887"/>
              <a:gd name="connsiteY2822" fmla="*/ 3702632 h 4314911"/>
              <a:gd name="connsiteX2823" fmla="*/ 673734 w 5740887"/>
              <a:gd name="connsiteY2823" fmla="*/ 3698488 h 4314911"/>
              <a:gd name="connsiteX2824" fmla="*/ 669268 w 5740887"/>
              <a:gd name="connsiteY2824" fmla="*/ 3696600 h 4314911"/>
              <a:gd name="connsiteX2825" fmla="*/ 659483 w 5740887"/>
              <a:gd name="connsiteY2825" fmla="*/ 3674431 h 4314911"/>
              <a:gd name="connsiteX2826" fmla="*/ 1044500 w 5740887"/>
              <a:gd name="connsiteY2826" fmla="*/ 3590967 h 4314911"/>
              <a:gd name="connsiteX2827" fmla="*/ 1063096 w 5740887"/>
              <a:gd name="connsiteY2827" fmla="*/ 3603520 h 4314911"/>
              <a:gd name="connsiteX2828" fmla="*/ 1064796 w 5740887"/>
              <a:gd name="connsiteY2828" fmla="*/ 3625234 h 4314911"/>
              <a:gd name="connsiteX2829" fmla="*/ 1064988 w 5740887"/>
              <a:gd name="connsiteY2829" fmla="*/ 3645070 h 4314911"/>
              <a:gd name="connsiteX2830" fmla="*/ 1048856 w 5740887"/>
              <a:gd name="connsiteY2830" fmla="*/ 3638054 h 4314911"/>
              <a:gd name="connsiteX2831" fmla="*/ 1024216 w 5740887"/>
              <a:gd name="connsiteY2831" fmla="*/ 3627337 h 4314911"/>
              <a:gd name="connsiteX2832" fmla="*/ 1024216 w 5740887"/>
              <a:gd name="connsiteY2832" fmla="*/ 3627252 h 4314911"/>
              <a:gd name="connsiteX2833" fmla="*/ 1022181 w 5740887"/>
              <a:gd name="connsiteY2833" fmla="*/ 3611773 h 4314911"/>
              <a:gd name="connsiteX2834" fmla="*/ 96651 w 5740887"/>
              <a:gd name="connsiteY2834" fmla="*/ 3588223 h 4314911"/>
              <a:gd name="connsiteX2835" fmla="*/ 151514 w 5740887"/>
              <a:gd name="connsiteY2835" fmla="*/ 3729875 h 4314911"/>
              <a:gd name="connsiteX2836" fmla="*/ 319032 w 5740887"/>
              <a:gd name="connsiteY2836" fmla="*/ 3990161 h 4314911"/>
              <a:gd name="connsiteX2837" fmla="*/ 342882 w 5740887"/>
              <a:gd name="connsiteY2837" fmla="*/ 4013385 h 4314911"/>
              <a:gd name="connsiteX2838" fmla="*/ 347814 w 5740887"/>
              <a:gd name="connsiteY2838" fmla="*/ 4020402 h 4314911"/>
              <a:gd name="connsiteX2839" fmla="*/ 439139 w 5740887"/>
              <a:gd name="connsiteY2839" fmla="*/ 4115250 h 4314911"/>
              <a:gd name="connsiteX2840" fmla="*/ 512600 w 5740887"/>
              <a:gd name="connsiteY2840" fmla="*/ 4170526 h 4314911"/>
              <a:gd name="connsiteX2841" fmla="*/ 573850 w 5740887"/>
              <a:gd name="connsiteY2841" fmla="*/ 4202939 h 4314911"/>
              <a:gd name="connsiteX2842" fmla="*/ 523326 w 5740887"/>
              <a:gd name="connsiteY2842" fmla="*/ 4183656 h 4314911"/>
              <a:gd name="connsiteX2843" fmla="*/ 417908 w 5740887"/>
              <a:gd name="connsiteY2843" fmla="*/ 4114976 h 4314911"/>
              <a:gd name="connsiteX2844" fmla="*/ 108492 w 5740887"/>
              <a:gd name="connsiteY2844" fmla="*/ 3638580 h 4314911"/>
              <a:gd name="connsiteX2845" fmla="*/ 877809 w 5740887"/>
              <a:gd name="connsiteY2845" fmla="*/ 3587914 h 4314911"/>
              <a:gd name="connsiteX2846" fmla="*/ 878066 w 5740887"/>
              <a:gd name="connsiteY2846" fmla="*/ 3591184 h 4314911"/>
              <a:gd name="connsiteX2847" fmla="*/ 859982 w 5740887"/>
              <a:gd name="connsiteY2847" fmla="*/ 3598646 h 4314911"/>
              <a:gd name="connsiteX2848" fmla="*/ 859633 w 5740887"/>
              <a:gd name="connsiteY2848" fmla="*/ 3596473 h 4314911"/>
              <a:gd name="connsiteX2849" fmla="*/ 858606 w 5740887"/>
              <a:gd name="connsiteY2849" fmla="*/ 3588286 h 4314911"/>
              <a:gd name="connsiteX2850" fmla="*/ 864518 w 5740887"/>
              <a:gd name="connsiteY2850" fmla="*/ 3588942 h 4314911"/>
              <a:gd name="connsiteX2851" fmla="*/ 844762 w 5740887"/>
              <a:gd name="connsiteY2851" fmla="*/ 3586749 h 4314911"/>
              <a:gd name="connsiteX2852" fmla="*/ 851145 w 5740887"/>
              <a:gd name="connsiteY2852" fmla="*/ 3587457 h 4314911"/>
              <a:gd name="connsiteX2853" fmla="*/ 853261 w 5740887"/>
              <a:gd name="connsiteY2853" fmla="*/ 3600350 h 4314911"/>
              <a:gd name="connsiteX2854" fmla="*/ 853380 w 5740887"/>
              <a:gd name="connsiteY2854" fmla="*/ 3601369 h 4314911"/>
              <a:gd name="connsiteX2855" fmla="*/ 851416 w 5740887"/>
              <a:gd name="connsiteY2855" fmla="*/ 3602180 h 4314911"/>
              <a:gd name="connsiteX2856" fmla="*/ 848842 w 5740887"/>
              <a:gd name="connsiteY2856" fmla="*/ 3606941 h 4314911"/>
              <a:gd name="connsiteX2857" fmla="*/ 826854 w 5740887"/>
              <a:gd name="connsiteY2857" fmla="*/ 3584760 h 4314911"/>
              <a:gd name="connsiteX2858" fmla="*/ 836590 w 5740887"/>
              <a:gd name="connsiteY2858" fmla="*/ 3585841 h 4314911"/>
              <a:gd name="connsiteX2859" fmla="*/ 850389 w 5740887"/>
              <a:gd name="connsiteY2859" fmla="*/ 3660264 h 4314911"/>
              <a:gd name="connsiteX2860" fmla="*/ 846863 w 5740887"/>
              <a:gd name="connsiteY2860" fmla="*/ 3659867 h 4314911"/>
              <a:gd name="connsiteX2861" fmla="*/ 840786 w 5740887"/>
              <a:gd name="connsiteY2861" fmla="*/ 3659182 h 4314911"/>
              <a:gd name="connsiteX2862" fmla="*/ 839603 w 5740887"/>
              <a:gd name="connsiteY2862" fmla="*/ 3653231 h 4314911"/>
              <a:gd name="connsiteX2863" fmla="*/ 837396 w 5740887"/>
              <a:gd name="connsiteY2863" fmla="*/ 3636735 h 4314911"/>
              <a:gd name="connsiteX2864" fmla="*/ 1349256 w 5740887"/>
              <a:gd name="connsiteY2864" fmla="*/ 3584229 h 4314911"/>
              <a:gd name="connsiteX2865" fmla="*/ 1351654 w 5740887"/>
              <a:gd name="connsiteY2865" fmla="*/ 3591206 h 4314911"/>
              <a:gd name="connsiteX2866" fmla="*/ 1350498 w 5740887"/>
              <a:gd name="connsiteY2866" fmla="*/ 3606040 h 4314911"/>
              <a:gd name="connsiteX2867" fmla="*/ 1169371 w 5740887"/>
              <a:gd name="connsiteY2867" fmla="*/ 3583111 h 4314911"/>
              <a:gd name="connsiteX2868" fmla="*/ 1184272 w 5740887"/>
              <a:gd name="connsiteY2868" fmla="*/ 3608247 h 4314911"/>
              <a:gd name="connsiteX2869" fmla="*/ 1185990 w 5740887"/>
              <a:gd name="connsiteY2869" fmla="*/ 3611264 h 4314911"/>
              <a:gd name="connsiteX2870" fmla="*/ 1182421 w 5740887"/>
              <a:gd name="connsiteY2870" fmla="*/ 3621414 h 4314911"/>
              <a:gd name="connsiteX2871" fmla="*/ 1171694 w 5740887"/>
              <a:gd name="connsiteY2871" fmla="*/ 3640228 h 4314911"/>
              <a:gd name="connsiteX2872" fmla="*/ 1172590 w 5740887"/>
              <a:gd name="connsiteY2872" fmla="*/ 3622603 h 4314911"/>
              <a:gd name="connsiteX2873" fmla="*/ 1171637 w 5740887"/>
              <a:gd name="connsiteY2873" fmla="*/ 3612712 h 4314911"/>
              <a:gd name="connsiteX2874" fmla="*/ 1171982 w 5740887"/>
              <a:gd name="connsiteY2874" fmla="*/ 3604352 h 4314911"/>
              <a:gd name="connsiteX2875" fmla="*/ 798892 w 5740887"/>
              <a:gd name="connsiteY2875" fmla="*/ 3581656 h 4314911"/>
              <a:gd name="connsiteX2876" fmla="*/ 819416 w 5740887"/>
              <a:gd name="connsiteY2876" fmla="*/ 3583935 h 4314911"/>
              <a:gd name="connsiteX2877" fmla="*/ 830026 w 5740887"/>
              <a:gd name="connsiteY2877" fmla="*/ 3633057 h 4314911"/>
              <a:gd name="connsiteX2878" fmla="*/ 831605 w 5740887"/>
              <a:gd name="connsiteY2878" fmla="*/ 3640975 h 4314911"/>
              <a:gd name="connsiteX2879" fmla="*/ 833921 w 5740887"/>
              <a:gd name="connsiteY2879" fmla="*/ 3658409 h 4314911"/>
              <a:gd name="connsiteX2880" fmla="*/ 827606 w 5740887"/>
              <a:gd name="connsiteY2880" fmla="*/ 3657697 h 4314911"/>
              <a:gd name="connsiteX2881" fmla="*/ 814133 w 5740887"/>
              <a:gd name="connsiteY2881" fmla="*/ 3656179 h 4314911"/>
              <a:gd name="connsiteX2882" fmla="*/ 811488 w 5740887"/>
              <a:gd name="connsiteY2882" fmla="*/ 3638118 h 4314911"/>
              <a:gd name="connsiteX2883" fmla="*/ 809553 w 5740887"/>
              <a:gd name="connsiteY2883" fmla="*/ 3629445 h 4314911"/>
              <a:gd name="connsiteX2884" fmla="*/ 1069525 w 5740887"/>
              <a:gd name="connsiteY2884" fmla="*/ 3579815 h 4314911"/>
              <a:gd name="connsiteX2885" fmla="*/ 1089450 w 5740887"/>
              <a:gd name="connsiteY2885" fmla="*/ 3592284 h 4314911"/>
              <a:gd name="connsiteX2886" fmla="*/ 1091228 w 5740887"/>
              <a:gd name="connsiteY2886" fmla="*/ 3619333 h 4314911"/>
              <a:gd name="connsiteX2887" fmla="*/ 1081068 w 5740887"/>
              <a:gd name="connsiteY2887" fmla="*/ 3608766 h 4314911"/>
              <a:gd name="connsiteX2888" fmla="*/ 1071793 w 5740887"/>
              <a:gd name="connsiteY2888" fmla="*/ 3599119 h 4314911"/>
              <a:gd name="connsiteX2889" fmla="*/ 1060915 w 5740887"/>
              <a:gd name="connsiteY2889" fmla="*/ 3575665 h 4314911"/>
              <a:gd name="connsiteX2890" fmla="*/ 1062187 w 5740887"/>
              <a:gd name="connsiteY2890" fmla="*/ 3591910 h 4314911"/>
              <a:gd name="connsiteX2891" fmla="*/ 1051350 w 5740887"/>
              <a:gd name="connsiteY2891" fmla="*/ 3584582 h 4314911"/>
              <a:gd name="connsiteX2892" fmla="*/ 751972 w 5740887"/>
              <a:gd name="connsiteY2892" fmla="*/ 3574502 h 4314911"/>
              <a:gd name="connsiteX2893" fmla="*/ 761920 w 5740887"/>
              <a:gd name="connsiteY2893" fmla="*/ 3604823 h 4314911"/>
              <a:gd name="connsiteX2894" fmla="*/ 770005 w 5740887"/>
              <a:gd name="connsiteY2894" fmla="*/ 3632080 h 4314911"/>
              <a:gd name="connsiteX2895" fmla="*/ 775376 w 5740887"/>
              <a:gd name="connsiteY2895" fmla="*/ 3651012 h 4314911"/>
              <a:gd name="connsiteX2896" fmla="*/ 770470 w 5740887"/>
              <a:gd name="connsiteY2896" fmla="*/ 3649405 h 4314911"/>
              <a:gd name="connsiteX2897" fmla="*/ 768894 w 5740887"/>
              <a:gd name="connsiteY2897" fmla="*/ 3648889 h 4314911"/>
              <a:gd name="connsiteX2898" fmla="*/ 765598 w 5740887"/>
              <a:gd name="connsiteY2898" fmla="*/ 3630694 h 4314911"/>
              <a:gd name="connsiteX2899" fmla="*/ 755832 w 5740887"/>
              <a:gd name="connsiteY2899" fmla="*/ 3590418 h 4314911"/>
              <a:gd name="connsiteX2900" fmla="*/ 1017004 w 5740887"/>
              <a:gd name="connsiteY2900" fmla="*/ 3572408 h 4314911"/>
              <a:gd name="connsiteX2901" fmla="*/ 1037533 w 5740887"/>
              <a:gd name="connsiteY2901" fmla="*/ 3586265 h 4314911"/>
              <a:gd name="connsiteX2902" fmla="*/ 1020704 w 5740887"/>
              <a:gd name="connsiteY2902" fmla="*/ 3600543 h 4314911"/>
              <a:gd name="connsiteX2903" fmla="*/ 327362 w 5740887"/>
              <a:gd name="connsiteY2903" fmla="*/ 3571000 h 4314911"/>
              <a:gd name="connsiteX2904" fmla="*/ 339069 w 5740887"/>
              <a:gd name="connsiteY2904" fmla="*/ 3591658 h 4314911"/>
              <a:gd name="connsiteX2905" fmla="*/ 378944 w 5740887"/>
              <a:gd name="connsiteY2905" fmla="*/ 3645472 h 4314911"/>
              <a:gd name="connsiteX2906" fmla="*/ 390626 w 5740887"/>
              <a:gd name="connsiteY2906" fmla="*/ 3675579 h 4314911"/>
              <a:gd name="connsiteX2907" fmla="*/ 416929 w 5740887"/>
              <a:gd name="connsiteY2907" fmla="*/ 3726361 h 4314911"/>
              <a:gd name="connsiteX2908" fmla="*/ 422072 w 5740887"/>
              <a:gd name="connsiteY2908" fmla="*/ 3738142 h 4314911"/>
              <a:gd name="connsiteX2909" fmla="*/ 424062 w 5740887"/>
              <a:gd name="connsiteY2909" fmla="*/ 3741179 h 4314911"/>
              <a:gd name="connsiteX2910" fmla="*/ 450874 w 5740887"/>
              <a:gd name="connsiteY2910" fmla="*/ 3814371 h 4314911"/>
              <a:gd name="connsiteX2911" fmla="*/ 427086 w 5740887"/>
              <a:gd name="connsiteY2911" fmla="*/ 3789152 h 4314911"/>
              <a:gd name="connsiteX2912" fmla="*/ 413668 w 5740887"/>
              <a:gd name="connsiteY2912" fmla="*/ 3774926 h 4314911"/>
              <a:gd name="connsiteX2913" fmla="*/ 405719 w 5740887"/>
              <a:gd name="connsiteY2913" fmla="*/ 3762842 h 4314911"/>
              <a:gd name="connsiteX2914" fmla="*/ 394440 w 5740887"/>
              <a:gd name="connsiteY2914" fmla="*/ 3741544 h 4314911"/>
              <a:gd name="connsiteX2915" fmla="*/ 354980 w 5740887"/>
              <a:gd name="connsiteY2915" fmla="*/ 3651911 h 4314911"/>
              <a:gd name="connsiteX2916" fmla="*/ 353698 w 5740887"/>
              <a:gd name="connsiteY2916" fmla="*/ 3648154 h 4314911"/>
              <a:gd name="connsiteX2917" fmla="*/ 1208048 w 5740887"/>
              <a:gd name="connsiteY2917" fmla="*/ 3570773 h 4314911"/>
              <a:gd name="connsiteX2918" fmla="*/ 1216089 w 5740887"/>
              <a:gd name="connsiteY2918" fmla="*/ 3586272 h 4314911"/>
              <a:gd name="connsiteX2919" fmla="*/ 1227155 w 5740887"/>
              <a:gd name="connsiteY2919" fmla="*/ 3597492 h 4314911"/>
              <a:gd name="connsiteX2920" fmla="*/ 1239393 w 5740887"/>
              <a:gd name="connsiteY2920" fmla="*/ 3633160 h 4314911"/>
              <a:gd name="connsiteX2921" fmla="*/ 1235681 w 5740887"/>
              <a:gd name="connsiteY2921" fmla="*/ 3643329 h 4314911"/>
              <a:gd name="connsiteX2922" fmla="*/ 1230444 w 5740887"/>
              <a:gd name="connsiteY2922" fmla="*/ 3635607 h 4314911"/>
              <a:gd name="connsiteX2923" fmla="*/ 1222550 w 5740887"/>
              <a:gd name="connsiteY2923" fmla="*/ 3623966 h 4314911"/>
              <a:gd name="connsiteX2924" fmla="*/ 1198590 w 5740887"/>
              <a:gd name="connsiteY2924" fmla="*/ 3599619 h 4314911"/>
              <a:gd name="connsiteX2925" fmla="*/ 1313378 w 5740887"/>
              <a:gd name="connsiteY2925" fmla="*/ 3569970 h 4314911"/>
              <a:gd name="connsiteX2926" fmla="*/ 1315813 w 5740887"/>
              <a:gd name="connsiteY2926" fmla="*/ 3574315 h 4314911"/>
              <a:gd name="connsiteX2927" fmla="*/ 1315819 w 5740887"/>
              <a:gd name="connsiteY2927" fmla="*/ 3574327 h 4314911"/>
              <a:gd name="connsiteX2928" fmla="*/ 1328267 w 5740887"/>
              <a:gd name="connsiteY2928" fmla="*/ 3616514 h 4314911"/>
              <a:gd name="connsiteX2929" fmla="*/ 1333510 w 5740887"/>
              <a:gd name="connsiteY2929" fmla="*/ 3678482 h 4314911"/>
              <a:gd name="connsiteX2930" fmla="*/ 1322139 w 5740887"/>
              <a:gd name="connsiteY2930" fmla="*/ 3648481 h 4314911"/>
              <a:gd name="connsiteX2931" fmla="*/ 1317619 w 5740887"/>
              <a:gd name="connsiteY2931" fmla="*/ 3608991 h 4314911"/>
              <a:gd name="connsiteX2932" fmla="*/ 1312008 w 5740887"/>
              <a:gd name="connsiteY2932" fmla="*/ 3587873 h 4314911"/>
              <a:gd name="connsiteX2933" fmla="*/ 1312358 w 5740887"/>
              <a:gd name="connsiteY2933" fmla="*/ 3586039 h 4314911"/>
              <a:gd name="connsiteX2934" fmla="*/ 1312560 w 5740887"/>
              <a:gd name="connsiteY2934" fmla="*/ 3584980 h 4314911"/>
              <a:gd name="connsiteX2935" fmla="*/ 1312929 w 5740887"/>
              <a:gd name="connsiteY2935" fmla="*/ 3578212 h 4314911"/>
              <a:gd name="connsiteX2936" fmla="*/ 757622 w 5740887"/>
              <a:gd name="connsiteY2936" fmla="*/ 3569463 h 4314911"/>
              <a:gd name="connsiteX2937" fmla="*/ 784564 w 5740887"/>
              <a:gd name="connsiteY2937" fmla="*/ 3578129 h 4314911"/>
              <a:gd name="connsiteX2938" fmla="*/ 801953 w 5740887"/>
              <a:gd name="connsiteY2938" fmla="*/ 3638787 h 4314911"/>
              <a:gd name="connsiteX2939" fmla="*/ 805236 w 5740887"/>
              <a:gd name="connsiteY2939" fmla="*/ 3655177 h 4314911"/>
              <a:gd name="connsiteX2940" fmla="*/ 793301 w 5740887"/>
              <a:gd name="connsiteY2940" fmla="*/ 3653833 h 4314911"/>
              <a:gd name="connsiteX2941" fmla="*/ 783134 w 5740887"/>
              <a:gd name="connsiteY2941" fmla="*/ 3652687 h 4314911"/>
              <a:gd name="connsiteX2942" fmla="*/ 770819 w 5740887"/>
              <a:gd name="connsiteY2942" fmla="*/ 3609590 h 4314911"/>
              <a:gd name="connsiteX2943" fmla="*/ 766530 w 5740887"/>
              <a:gd name="connsiteY2943" fmla="*/ 3596574 h 4314911"/>
              <a:gd name="connsiteX2944" fmla="*/ 765240 w 5740887"/>
              <a:gd name="connsiteY2944" fmla="*/ 3592000 h 4314911"/>
              <a:gd name="connsiteX2945" fmla="*/ 1372084 w 5740887"/>
              <a:gd name="connsiteY2945" fmla="*/ 3566203 h 4314911"/>
              <a:gd name="connsiteX2946" fmla="*/ 1374382 w 5740887"/>
              <a:gd name="connsiteY2946" fmla="*/ 3573411 h 4314911"/>
              <a:gd name="connsiteX2947" fmla="*/ 1374394 w 5740887"/>
              <a:gd name="connsiteY2947" fmla="*/ 3573472 h 4314911"/>
              <a:gd name="connsiteX2948" fmla="*/ 1380913 w 5740887"/>
              <a:gd name="connsiteY2948" fmla="*/ 3613039 h 4314911"/>
              <a:gd name="connsiteX2949" fmla="*/ 1380907 w 5740887"/>
              <a:gd name="connsiteY2949" fmla="*/ 3623468 h 4314911"/>
              <a:gd name="connsiteX2950" fmla="*/ 1377997 w 5740887"/>
              <a:gd name="connsiteY2950" fmla="*/ 3648991 h 4314911"/>
              <a:gd name="connsiteX2951" fmla="*/ 1374243 w 5740887"/>
              <a:gd name="connsiteY2951" fmla="*/ 3636822 h 4314911"/>
              <a:gd name="connsiteX2952" fmla="*/ 1374144 w 5740887"/>
              <a:gd name="connsiteY2952" fmla="*/ 3636344 h 4314911"/>
              <a:gd name="connsiteX2953" fmla="*/ 1373049 w 5740887"/>
              <a:gd name="connsiteY2953" fmla="*/ 3599057 h 4314911"/>
              <a:gd name="connsiteX2954" fmla="*/ 390783 w 5740887"/>
              <a:gd name="connsiteY2954" fmla="*/ 3557460 h 4314911"/>
              <a:gd name="connsiteX2955" fmla="*/ 422863 w 5740887"/>
              <a:gd name="connsiteY2955" fmla="*/ 3597768 h 4314911"/>
              <a:gd name="connsiteX2956" fmla="*/ 426647 w 5740887"/>
              <a:gd name="connsiteY2956" fmla="*/ 3609329 h 4314911"/>
              <a:gd name="connsiteX2957" fmla="*/ 451941 w 5740887"/>
              <a:gd name="connsiteY2957" fmla="*/ 3686622 h 4314911"/>
              <a:gd name="connsiteX2958" fmla="*/ 468027 w 5740887"/>
              <a:gd name="connsiteY2958" fmla="*/ 3733388 h 4314911"/>
              <a:gd name="connsiteX2959" fmla="*/ 462273 w 5740887"/>
              <a:gd name="connsiteY2959" fmla="*/ 3724262 h 4314911"/>
              <a:gd name="connsiteX2960" fmla="*/ 453161 w 5740887"/>
              <a:gd name="connsiteY2960" fmla="*/ 3706452 h 4314911"/>
              <a:gd name="connsiteX2961" fmla="*/ 397776 w 5740887"/>
              <a:gd name="connsiteY2961" fmla="*/ 3579291 h 4314911"/>
              <a:gd name="connsiteX2962" fmla="*/ 392675 w 5740887"/>
              <a:gd name="connsiteY2962" fmla="*/ 3563434 h 4314911"/>
              <a:gd name="connsiteX2963" fmla="*/ 1266002 w 5740887"/>
              <a:gd name="connsiteY2963" fmla="*/ 3556993 h 4314911"/>
              <a:gd name="connsiteX2964" fmla="*/ 1276324 w 5740887"/>
              <a:gd name="connsiteY2964" fmla="*/ 3575853 h 4314911"/>
              <a:gd name="connsiteX2965" fmla="*/ 1295141 w 5740887"/>
              <a:gd name="connsiteY2965" fmla="*/ 3641195 h 4314911"/>
              <a:gd name="connsiteX2966" fmla="*/ 1291858 w 5740887"/>
              <a:gd name="connsiteY2966" fmla="*/ 3657361 h 4314911"/>
              <a:gd name="connsiteX2967" fmla="*/ 1272756 w 5740887"/>
              <a:gd name="connsiteY2967" fmla="*/ 3624361 h 4314911"/>
              <a:gd name="connsiteX2968" fmla="*/ 1260693 w 5740887"/>
              <a:gd name="connsiteY2968" fmla="*/ 3586151 h 4314911"/>
              <a:gd name="connsiteX2969" fmla="*/ 717332 w 5740887"/>
              <a:gd name="connsiteY2969" fmla="*/ 3555396 h 4314911"/>
              <a:gd name="connsiteX2970" fmla="*/ 722758 w 5740887"/>
              <a:gd name="connsiteY2970" fmla="*/ 3558250 h 4314911"/>
              <a:gd name="connsiteX2971" fmla="*/ 742314 w 5740887"/>
              <a:gd name="connsiteY2971" fmla="*/ 3564540 h 4314911"/>
              <a:gd name="connsiteX2972" fmla="*/ 758796 w 5740887"/>
              <a:gd name="connsiteY2972" fmla="*/ 3632525 h 4314911"/>
              <a:gd name="connsiteX2973" fmla="*/ 761311 w 5740887"/>
              <a:gd name="connsiteY2973" fmla="*/ 3646406 h 4314911"/>
              <a:gd name="connsiteX2974" fmla="*/ 756281 w 5740887"/>
              <a:gd name="connsiteY2974" fmla="*/ 3644759 h 4314911"/>
              <a:gd name="connsiteX2975" fmla="*/ 748886 w 5740887"/>
              <a:gd name="connsiteY2975" fmla="*/ 3642338 h 4314911"/>
              <a:gd name="connsiteX2976" fmla="*/ 745778 w 5740887"/>
              <a:gd name="connsiteY2976" fmla="*/ 3633553 h 4314911"/>
              <a:gd name="connsiteX2977" fmla="*/ 744644 w 5740887"/>
              <a:gd name="connsiteY2977" fmla="*/ 3629862 h 4314911"/>
              <a:gd name="connsiteX2978" fmla="*/ 734164 w 5740887"/>
              <a:gd name="connsiteY2978" fmla="*/ 3600727 h 4314911"/>
              <a:gd name="connsiteX2979" fmla="*/ 730314 w 5740887"/>
              <a:gd name="connsiteY2979" fmla="*/ 3589844 h 4314911"/>
              <a:gd name="connsiteX2980" fmla="*/ 728934 w 5740887"/>
              <a:gd name="connsiteY2980" fmla="*/ 3586187 h 4314911"/>
              <a:gd name="connsiteX2981" fmla="*/ 728014 w 5740887"/>
              <a:gd name="connsiteY2981" fmla="*/ 3583628 h 4314911"/>
              <a:gd name="connsiteX2982" fmla="*/ 991716 w 5740887"/>
              <a:gd name="connsiteY2982" fmla="*/ 3555339 h 4314911"/>
              <a:gd name="connsiteX2983" fmla="*/ 1008579 w 5740887"/>
              <a:gd name="connsiteY2983" fmla="*/ 3566721 h 4314911"/>
              <a:gd name="connsiteX2984" fmla="*/ 1013634 w 5740887"/>
              <a:gd name="connsiteY2984" fmla="*/ 3606542 h 4314911"/>
              <a:gd name="connsiteX2985" fmla="*/ 1001016 w 5740887"/>
              <a:gd name="connsiteY2985" fmla="*/ 3617247 h 4314911"/>
              <a:gd name="connsiteX2986" fmla="*/ 996811 w 5740887"/>
              <a:gd name="connsiteY2986" fmla="*/ 3615418 h 4314911"/>
              <a:gd name="connsiteX2987" fmla="*/ 994538 w 5740887"/>
              <a:gd name="connsiteY2987" fmla="*/ 3591176 h 4314911"/>
              <a:gd name="connsiteX2988" fmla="*/ 994255 w 5740887"/>
              <a:gd name="connsiteY2988" fmla="*/ 3588160 h 4314911"/>
              <a:gd name="connsiteX2989" fmla="*/ 994565 w 5740887"/>
              <a:gd name="connsiteY2989" fmla="*/ 3569485 h 4314911"/>
              <a:gd name="connsiteX2990" fmla="*/ 1213142 w 5740887"/>
              <a:gd name="connsiteY2990" fmla="*/ 3555237 h 4314911"/>
              <a:gd name="connsiteX2991" fmla="*/ 1244927 w 5740887"/>
              <a:gd name="connsiteY2991" fmla="*/ 3595363 h 4314911"/>
              <a:gd name="connsiteX2992" fmla="*/ 1248770 w 5740887"/>
              <a:gd name="connsiteY2992" fmla="*/ 3601927 h 4314911"/>
              <a:gd name="connsiteX2993" fmla="*/ 1246543 w 5740887"/>
              <a:gd name="connsiteY2993" fmla="*/ 3613579 h 4314911"/>
              <a:gd name="connsiteX2994" fmla="*/ 1243150 w 5740887"/>
              <a:gd name="connsiteY2994" fmla="*/ 3622870 h 4314911"/>
              <a:gd name="connsiteX2995" fmla="*/ 1232260 w 5740887"/>
              <a:gd name="connsiteY2995" fmla="*/ 3591425 h 4314911"/>
              <a:gd name="connsiteX2996" fmla="*/ 1227434 w 5740887"/>
              <a:gd name="connsiteY2996" fmla="*/ 3588943 h 4314911"/>
              <a:gd name="connsiteX2997" fmla="*/ 1211269 w 5740887"/>
              <a:gd name="connsiteY2997" fmla="*/ 3560951 h 4314911"/>
              <a:gd name="connsiteX2998" fmla="*/ 571498 w 5740887"/>
              <a:gd name="connsiteY2998" fmla="*/ 3553719 h 4314911"/>
              <a:gd name="connsiteX2999" fmla="*/ 603448 w 5740887"/>
              <a:gd name="connsiteY2999" fmla="*/ 3577722 h 4314911"/>
              <a:gd name="connsiteX3000" fmla="*/ 615480 w 5740887"/>
              <a:gd name="connsiteY3000" fmla="*/ 3619180 h 4314911"/>
              <a:gd name="connsiteX3001" fmla="*/ 632212 w 5740887"/>
              <a:gd name="connsiteY3001" fmla="*/ 3676839 h 4314911"/>
              <a:gd name="connsiteX3002" fmla="*/ 621492 w 5740887"/>
              <a:gd name="connsiteY3002" fmla="*/ 3669730 h 4314911"/>
              <a:gd name="connsiteX3003" fmla="*/ 601519 w 5740887"/>
              <a:gd name="connsiteY3003" fmla="*/ 3627878 h 4314911"/>
              <a:gd name="connsiteX3004" fmla="*/ 1014460 w 5740887"/>
              <a:gd name="connsiteY3004" fmla="*/ 3553068 h 4314911"/>
              <a:gd name="connsiteX3005" fmla="*/ 1054700 w 5740887"/>
              <a:gd name="connsiteY3005" fmla="*/ 3571699 h 4314911"/>
              <a:gd name="connsiteX3006" fmla="*/ 1044764 w 5740887"/>
              <a:gd name="connsiteY3006" fmla="*/ 3580129 h 4314911"/>
              <a:gd name="connsiteX3007" fmla="*/ 1029730 w 5740887"/>
              <a:gd name="connsiteY3007" fmla="*/ 3569963 h 4314911"/>
              <a:gd name="connsiteX3008" fmla="*/ 1015409 w 5740887"/>
              <a:gd name="connsiteY3008" fmla="*/ 3560280 h 4314911"/>
              <a:gd name="connsiteX3009" fmla="*/ 1301727 w 5740887"/>
              <a:gd name="connsiteY3009" fmla="*/ 3549178 h 4314911"/>
              <a:gd name="connsiteX3010" fmla="*/ 1307716 w 5740887"/>
              <a:gd name="connsiteY3010" fmla="*/ 3559866 h 4314911"/>
              <a:gd name="connsiteX3011" fmla="*/ 1307128 w 5740887"/>
              <a:gd name="connsiteY3011" fmla="*/ 3569508 h 4314911"/>
              <a:gd name="connsiteX3012" fmla="*/ 1680184 w 5740887"/>
              <a:gd name="connsiteY3012" fmla="*/ 3546541 h 4314911"/>
              <a:gd name="connsiteX3013" fmla="*/ 1679974 w 5740887"/>
              <a:gd name="connsiteY3013" fmla="*/ 3586997 h 4314911"/>
              <a:gd name="connsiteX3014" fmla="*/ 1679973 w 5740887"/>
              <a:gd name="connsiteY3014" fmla="*/ 3587016 h 4314911"/>
              <a:gd name="connsiteX3015" fmla="*/ 1668438 w 5740887"/>
              <a:gd name="connsiteY3015" fmla="*/ 3649863 h 4314911"/>
              <a:gd name="connsiteX3016" fmla="*/ 1659537 w 5740887"/>
              <a:gd name="connsiteY3016" fmla="*/ 3698356 h 4314911"/>
              <a:gd name="connsiteX3017" fmla="*/ 1655907 w 5740887"/>
              <a:gd name="connsiteY3017" fmla="*/ 3709194 h 4314911"/>
              <a:gd name="connsiteX3018" fmla="*/ 1655588 w 5740887"/>
              <a:gd name="connsiteY3018" fmla="*/ 3710146 h 4314911"/>
              <a:gd name="connsiteX3019" fmla="*/ 1677079 w 5740887"/>
              <a:gd name="connsiteY3019" fmla="*/ 3597354 h 4314911"/>
              <a:gd name="connsiteX3020" fmla="*/ 1677972 w 5740887"/>
              <a:gd name="connsiteY3020" fmla="*/ 3582742 h 4314911"/>
              <a:gd name="connsiteX3021" fmla="*/ 698938 w 5740887"/>
              <a:gd name="connsiteY3021" fmla="*/ 3545722 h 4314911"/>
              <a:gd name="connsiteX3022" fmla="*/ 707874 w 5740887"/>
              <a:gd name="connsiteY3022" fmla="*/ 3550422 h 4314911"/>
              <a:gd name="connsiteX3023" fmla="*/ 722431 w 5740887"/>
              <a:gd name="connsiteY3023" fmla="*/ 3589267 h 4314911"/>
              <a:gd name="connsiteX3024" fmla="*/ 727386 w 5740887"/>
              <a:gd name="connsiteY3024" fmla="*/ 3603106 h 4314911"/>
              <a:gd name="connsiteX3025" fmla="*/ 739359 w 5740887"/>
              <a:gd name="connsiteY3025" fmla="*/ 3637101 h 4314911"/>
              <a:gd name="connsiteX3026" fmla="*/ 740079 w 5740887"/>
              <a:gd name="connsiteY3026" fmla="*/ 3639455 h 4314911"/>
              <a:gd name="connsiteX3027" fmla="*/ 736739 w 5740887"/>
              <a:gd name="connsiteY3027" fmla="*/ 3638361 h 4314911"/>
              <a:gd name="connsiteX3028" fmla="*/ 721335 w 5740887"/>
              <a:gd name="connsiteY3028" fmla="*/ 3633317 h 4314911"/>
              <a:gd name="connsiteX3029" fmla="*/ 719229 w 5740887"/>
              <a:gd name="connsiteY3029" fmla="*/ 3623459 h 4314911"/>
              <a:gd name="connsiteX3030" fmla="*/ 719226 w 5740887"/>
              <a:gd name="connsiteY3030" fmla="*/ 3623448 h 4314911"/>
              <a:gd name="connsiteX3031" fmla="*/ 719226 w 5740887"/>
              <a:gd name="connsiteY3031" fmla="*/ 3623447 h 4314911"/>
              <a:gd name="connsiteX3032" fmla="*/ 716157 w 5740887"/>
              <a:gd name="connsiteY3032" fmla="*/ 3611690 h 4314911"/>
              <a:gd name="connsiteX3033" fmla="*/ 1083941 w 5740887"/>
              <a:gd name="connsiteY3033" fmla="*/ 3544768 h 4314911"/>
              <a:gd name="connsiteX3034" fmla="*/ 1086125 w 5740887"/>
              <a:gd name="connsiteY3034" fmla="*/ 3547239 h 4314911"/>
              <a:gd name="connsiteX3035" fmla="*/ 1087569 w 5740887"/>
              <a:gd name="connsiteY3035" fmla="*/ 3563676 h 4314911"/>
              <a:gd name="connsiteX3036" fmla="*/ 1088839 w 5740887"/>
              <a:gd name="connsiteY3036" fmla="*/ 3582984 h 4314911"/>
              <a:gd name="connsiteX3037" fmla="*/ 1082693 w 5740887"/>
              <a:gd name="connsiteY3037" fmla="*/ 3578607 h 4314911"/>
              <a:gd name="connsiteX3038" fmla="*/ 1074674 w 5740887"/>
              <a:gd name="connsiteY3038" fmla="*/ 3572896 h 4314911"/>
              <a:gd name="connsiteX3039" fmla="*/ 1068390 w 5740887"/>
              <a:gd name="connsiteY3039" fmla="*/ 3570157 h 4314911"/>
              <a:gd name="connsiteX3040" fmla="*/ 1068236 w 5740887"/>
              <a:gd name="connsiteY3040" fmla="*/ 3568841 h 4314911"/>
              <a:gd name="connsiteX3041" fmla="*/ 1070605 w 5740887"/>
              <a:gd name="connsiteY3041" fmla="*/ 3566633 h 4314911"/>
              <a:gd name="connsiteX3042" fmla="*/ 1073002 w 5740887"/>
              <a:gd name="connsiteY3042" fmla="*/ 3564398 h 4314911"/>
              <a:gd name="connsiteX3043" fmla="*/ 992459 w 5740887"/>
              <a:gd name="connsiteY3043" fmla="*/ 3544762 h 4314911"/>
              <a:gd name="connsiteX3044" fmla="*/ 1004180 w 5740887"/>
              <a:gd name="connsiteY3044" fmla="*/ 3548309 h 4314911"/>
              <a:gd name="connsiteX3045" fmla="*/ 1006370 w 5740887"/>
              <a:gd name="connsiteY3045" fmla="*/ 3549323 h 4314911"/>
              <a:gd name="connsiteX3046" fmla="*/ 1007044 w 5740887"/>
              <a:gd name="connsiteY3046" fmla="*/ 3554623 h 4314911"/>
              <a:gd name="connsiteX3047" fmla="*/ 1004097 w 5740887"/>
              <a:gd name="connsiteY3047" fmla="*/ 3552631 h 4314911"/>
              <a:gd name="connsiteX3048" fmla="*/ 556159 w 5740887"/>
              <a:gd name="connsiteY3048" fmla="*/ 3541454 h 4314911"/>
              <a:gd name="connsiteX3049" fmla="*/ 559239 w 5740887"/>
              <a:gd name="connsiteY3049" fmla="*/ 3544509 h 4314911"/>
              <a:gd name="connsiteX3050" fmla="*/ 559984 w 5740887"/>
              <a:gd name="connsiteY3050" fmla="*/ 3545068 h 4314911"/>
              <a:gd name="connsiteX3051" fmla="*/ 594881 w 5740887"/>
              <a:gd name="connsiteY3051" fmla="*/ 3631210 h 4314911"/>
              <a:gd name="connsiteX3052" fmla="*/ 609468 w 5740887"/>
              <a:gd name="connsiteY3052" fmla="*/ 3661756 h 4314911"/>
              <a:gd name="connsiteX3053" fmla="*/ 591374 w 5740887"/>
              <a:gd name="connsiteY3053" fmla="*/ 3649757 h 4314911"/>
              <a:gd name="connsiteX3054" fmla="*/ 587840 w 5740887"/>
              <a:gd name="connsiteY3054" fmla="*/ 3647413 h 4314911"/>
              <a:gd name="connsiteX3055" fmla="*/ 571188 w 5740887"/>
              <a:gd name="connsiteY3055" fmla="*/ 3589217 h 4314911"/>
              <a:gd name="connsiteX3056" fmla="*/ 460639 w 5740887"/>
              <a:gd name="connsiteY3056" fmla="*/ 3540588 h 4314911"/>
              <a:gd name="connsiteX3057" fmla="*/ 479196 w 5740887"/>
              <a:gd name="connsiteY3057" fmla="*/ 3563645 h 4314911"/>
              <a:gd name="connsiteX3058" fmla="*/ 481788 w 5740887"/>
              <a:gd name="connsiteY3058" fmla="*/ 3566866 h 4314911"/>
              <a:gd name="connsiteX3059" fmla="*/ 481789 w 5740887"/>
              <a:gd name="connsiteY3059" fmla="*/ 3566867 h 4314911"/>
              <a:gd name="connsiteX3060" fmla="*/ 481789 w 5740887"/>
              <a:gd name="connsiteY3060" fmla="*/ 3566867 h 4314911"/>
              <a:gd name="connsiteX3061" fmla="*/ 503320 w 5740887"/>
              <a:gd name="connsiteY3061" fmla="*/ 3586845 h 4314911"/>
              <a:gd name="connsiteX3062" fmla="*/ 526958 w 5740887"/>
              <a:gd name="connsiteY3062" fmla="*/ 3645455 h 4314911"/>
              <a:gd name="connsiteX3063" fmla="*/ 539864 w 5740887"/>
              <a:gd name="connsiteY3063" fmla="*/ 3670687 h 4314911"/>
              <a:gd name="connsiteX3064" fmla="*/ 552393 w 5740887"/>
              <a:gd name="connsiteY3064" fmla="*/ 3713303 h 4314911"/>
              <a:gd name="connsiteX3065" fmla="*/ 544348 w 5740887"/>
              <a:gd name="connsiteY3065" fmla="*/ 3707938 h 4314911"/>
              <a:gd name="connsiteX3066" fmla="*/ 515261 w 5740887"/>
              <a:gd name="connsiteY3066" fmla="*/ 3680667 h 4314911"/>
              <a:gd name="connsiteX3067" fmla="*/ 509847 w 5740887"/>
              <a:gd name="connsiteY3067" fmla="*/ 3669424 h 4314911"/>
              <a:gd name="connsiteX3068" fmla="*/ 477233 w 5740887"/>
              <a:gd name="connsiteY3068" fmla="*/ 3592092 h 4314911"/>
              <a:gd name="connsiteX3069" fmla="*/ 1314985 w 5740887"/>
              <a:gd name="connsiteY3069" fmla="*/ 3540482 h 4314911"/>
              <a:gd name="connsiteX3070" fmla="*/ 1319989 w 5740887"/>
              <a:gd name="connsiteY3070" fmla="*/ 3561353 h 4314911"/>
              <a:gd name="connsiteX3071" fmla="*/ 1314441 w 5740887"/>
              <a:gd name="connsiteY3071" fmla="*/ 3550478 h 4314911"/>
              <a:gd name="connsiteX3072" fmla="*/ 1314802 w 5740887"/>
              <a:gd name="connsiteY3072" fmla="*/ 3543848 h 4314911"/>
              <a:gd name="connsiteX3073" fmla="*/ 243498 w 5740887"/>
              <a:gd name="connsiteY3073" fmla="*/ 3535988 h 4314911"/>
              <a:gd name="connsiteX3074" fmla="*/ 252343 w 5740887"/>
              <a:gd name="connsiteY3074" fmla="*/ 3557381 h 4314911"/>
              <a:gd name="connsiteX3075" fmla="*/ 282677 w 5740887"/>
              <a:gd name="connsiteY3075" fmla="*/ 3609712 h 4314911"/>
              <a:gd name="connsiteX3076" fmla="*/ 295738 w 5740887"/>
              <a:gd name="connsiteY3076" fmla="*/ 3646893 h 4314911"/>
              <a:gd name="connsiteX3077" fmla="*/ 326790 w 5740887"/>
              <a:gd name="connsiteY3077" fmla="*/ 3735286 h 4314911"/>
              <a:gd name="connsiteX3078" fmla="*/ 363091 w 5740887"/>
              <a:gd name="connsiteY3078" fmla="*/ 3819536 h 4314911"/>
              <a:gd name="connsiteX3079" fmla="*/ 360529 w 5740887"/>
              <a:gd name="connsiteY3079" fmla="*/ 3816783 h 4314911"/>
              <a:gd name="connsiteX3080" fmla="*/ 348329 w 5740887"/>
              <a:gd name="connsiteY3080" fmla="*/ 3797956 h 4314911"/>
              <a:gd name="connsiteX3081" fmla="*/ 316677 w 5740887"/>
              <a:gd name="connsiteY3081" fmla="*/ 3739092 h 4314911"/>
              <a:gd name="connsiteX3082" fmla="*/ 301712 w 5740887"/>
              <a:gd name="connsiteY3082" fmla="*/ 3709701 h 4314911"/>
              <a:gd name="connsiteX3083" fmla="*/ 265129 w 5740887"/>
              <a:gd name="connsiteY3083" fmla="*/ 3615417 h 4314911"/>
              <a:gd name="connsiteX3084" fmla="*/ 1361821 w 5740887"/>
              <a:gd name="connsiteY3084" fmla="*/ 3534007 h 4314911"/>
              <a:gd name="connsiteX3085" fmla="*/ 1365085 w 5740887"/>
              <a:gd name="connsiteY3085" fmla="*/ 3544246 h 4314911"/>
              <a:gd name="connsiteX3086" fmla="*/ 1366775 w 5740887"/>
              <a:gd name="connsiteY3086" fmla="*/ 3603522 h 4314911"/>
              <a:gd name="connsiteX3087" fmla="*/ 1363980 w 5740887"/>
              <a:gd name="connsiteY3087" fmla="*/ 3595389 h 4314911"/>
              <a:gd name="connsiteX3088" fmla="*/ 1363908 w 5740887"/>
              <a:gd name="connsiteY3088" fmla="*/ 3595180 h 4314911"/>
              <a:gd name="connsiteX3089" fmla="*/ 1362562 w 5740887"/>
              <a:gd name="connsiteY3089" fmla="*/ 3547024 h 4314911"/>
              <a:gd name="connsiteX3090" fmla="*/ 1362562 w 5740887"/>
              <a:gd name="connsiteY3090" fmla="*/ 3542198 h 4314911"/>
              <a:gd name="connsiteX3091" fmla="*/ 1195758 w 5740887"/>
              <a:gd name="connsiteY3091" fmla="*/ 3533291 h 4314911"/>
              <a:gd name="connsiteX3092" fmla="*/ 1207591 w 5740887"/>
              <a:gd name="connsiteY3092" fmla="*/ 3548230 h 4314911"/>
              <a:gd name="connsiteX3093" fmla="*/ 1207023 w 5740887"/>
              <a:gd name="connsiteY3093" fmla="*/ 3551438 h 4314911"/>
              <a:gd name="connsiteX3094" fmla="*/ 1206556 w 5740887"/>
              <a:gd name="connsiteY3094" fmla="*/ 3552768 h 4314911"/>
              <a:gd name="connsiteX3095" fmla="*/ 129547 w 5740887"/>
              <a:gd name="connsiteY3095" fmla="*/ 3532472 h 4314911"/>
              <a:gd name="connsiteX3096" fmla="*/ 135237 w 5740887"/>
              <a:gd name="connsiteY3096" fmla="*/ 3546767 h 4314911"/>
              <a:gd name="connsiteX3097" fmla="*/ 147874 w 5740887"/>
              <a:gd name="connsiteY3097" fmla="*/ 3599612 h 4314911"/>
              <a:gd name="connsiteX3098" fmla="*/ 156847 w 5740887"/>
              <a:gd name="connsiteY3098" fmla="*/ 3637135 h 4314911"/>
              <a:gd name="connsiteX3099" fmla="*/ 150547 w 5740887"/>
              <a:gd name="connsiteY3099" fmla="*/ 3620379 h 4314911"/>
              <a:gd name="connsiteX3100" fmla="*/ 1668902 w 5740887"/>
              <a:gd name="connsiteY3100" fmla="*/ 3532291 h 4314911"/>
              <a:gd name="connsiteX3101" fmla="*/ 1668392 w 5740887"/>
              <a:gd name="connsiteY3101" fmla="*/ 3596250 h 4314911"/>
              <a:gd name="connsiteX3102" fmla="*/ 1607999 w 5740887"/>
              <a:gd name="connsiteY3102" fmla="*/ 3819073 h 4314911"/>
              <a:gd name="connsiteX3103" fmla="*/ 1603858 w 5740887"/>
              <a:gd name="connsiteY3103" fmla="*/ 3826900 h 4314911"/>
              <a:gd name="connsiteX3104" fmla="*/ 1616497 w 5740887"/>
              <a:gd name="connsiteY3104" fmla="*/ 3791989 h 4314911"/>
              <a:gd name="connsiteX3105" fmla="*/ 1641150 w 5740887"/>
              <a:gd name="connsiteY3105" fmla="*/ 3723896 h 4314911"/>
              <a:gd name="connsiteX3106" fmla="*/ 1664118 w 5740887"/>
              <a:gd name="connsiteY3106" fmla="*/ 3606866 h 4314911"/>
              <a:gd name="connsiteX3107" fmla="*/ 671843 w 5740887"/>
              <a:gd name="connsiteY3107" fmla="*/ 3531471 h 4314911"/>
              <a:gd name="connsiteX3108" fmla="*/ 689123 w 5740887"/>
              <a:gd name="connsiteY3108" fmla="*/ 3540560 h 4314911"/>
              <a:gd name="connsiteX3109" fmla="*/ 711192 w 5740887"/>
              <a:gd name="connsiteY3109" fmla="*/ 3625312 h 4314911"/>
              <a:gd name="connsiteX3110" fmla="*/ 712268 w 5740887"/>
              <a:gd name="connsiteY3110" fmla="*/ 3630349 h 4314911"/>
              <a:gd name="connsiteX3111" fmla="*/ 710475 w 5740887"/>
              <a:gd name="connsiteY3111" fmla="*/ 3629762 h 4314911"/>
              <a:gd name="connsiteX3112" fmla="*/ 709922 w 5740887"/>
              <a:gd name="connsiteY3112" fmla="*/ 3628299 h 4314911"/>
              <a:gd name="connsiteX3113" fmla="*/ 690646 w 5740887"/>
              <a:gd name="connsiteY3113" fmla="*/ 3579566 h 4314911"/>
              <a:gd name="connsiteX3114" fmla="*/ 674635 w 5740887"/>
              <a:gd name="connsiteY3114" fmla="*/ 3539114 h 4314911"/>
              <a:gd name="connsiteX3115" fmla="*/ 1003790 w 5740887"/>
              <a:gd name="connsiteY3115" fmla="*/ 3528994 h 4314911"/>
              <a:gd name="connsiteX3116" fmla="*/ 1005539 w 5740887"/>
              <a:gd name="connsiteY3116" fmla="*/ 3542767 h 4314911"/>
              <a:gd name="connsiteX3117" fmla="*/ 993341 w 5740887"/>
              <a:gd name="connsiteY3117" fmla="*/ 3537452 h 4314911"/>
              <a:gd name="connsiteX3118" fmla="*/ 1000661 w 5740887"/>
              <a:gd name="connsiteY3118" fmla="*/ 3531527 h 4314911"/>
              <a:gd name="connsiteX3119" fmla="*/ 1064338 w 5740887"/>
              <a:gd name="connsiteY3119" fmla="*/ 3526840 h 4314911"/>
              <a:gd name="connsiteX3120" fmla="*/ 1075205 w 5740887"/>
              <a:gd name="connsiteY3120" fmla="*/ 3534892 h 4314911"/>
              <a:gd name="connsiteX3121" fmla="*/ 1077481 w 5740887"/>
              <a:gd name="connsiteY3121" fmla="*/ 3537466 h 4314911"/>
              <a:gd name="connsiteX3122" fmla="*/ 1066809 w 5740887"/>
              <a:gd name="connsiteY3122" fmla="*/ 3555766 h 4314911"/>
              <a:gd name="connsiteX3123" fmla="*/ 1064700 w 5740887"/>
              <a:gd name="connsiteY3123" fmla="*/ 3528647 h 4314911"/>
              <a:gd name="connsiteX3124" fmla="*/ 1387383 w 5740887"/>
              <a:gd name="connsiteY3124" fmla="*/ 3526229 h 4314911"/>
              <a:gd name="connsiteX3125" fmla="*/ 1390022 w 5740887"/>
              <a:gd name="connsiteY3125" fmla="*/ 3534953 h 4314911"/>
              <a:gd name="connsiteX3126" fmla="*/ 1394020 w 5740887"/>
              <a:gd name="connsiteY3126" fmla="*/ 3557258 h 4314911"/>
              <a:gd name="connsiteX3127" fmla="*/ 1394296 w 5740887"/>
              <a:gd name="connsiteY3127" fmla="*/ 3558799 h 4314911"/>
              <a:gd name="connsiteX3128" fmla="*/ 1395746 w 5740887"/>
              <a:gd name="connsiteY3128" fmla="*/ 3566887 h 4314911"/>
              <a:gd name="connsiteX3129" fmla="*/ 1397855 w 5740887"/>
              <a:gd name="connsiteY3129" fmla="*/ 3593079 h 4314911"/>
              <a:gd name="connsiteX3130" fmla="*/ 1394841 w 5740887"/>
              <a:gd name="connsiteY3130" fmla="*/ 3621749 h 4314911"/>
              <a:gd name="connsiteX3131" fmla="*/ 1394710 w 5740887"/>
              <a:gd name="connsiteY3131" fmla="*/ 3620419 h 4314911"/>
              <a:gd name="connsiteX3132" fmla="*/ 1390307 w 5740887"/>
              <a:gd name="connsiteY3132" fmla="*/ 3604952 h 4314911"/>
              <a:gd name="connsiteX3133" fmla="*/ 1387314 w 5740887"/>
              <a:gd name="connsiteY3133" fmla="*/ 3589214 h 4314911"/>
              <a:gd name="connsiteX3134" fmla="*/ 1387357 w 5740887"/>
              <a:gd name="connsiteY3134" fmla="*/ 3550182 h 4314911"/>
              <a:gd name="connsiteX3135" fmla="*/ 869807 w 5740887"/>
              <a:gd name="connsiteY3135" fmla="*/ 3525361 h 4314911"/>
              <a:gd name="connsiteX3136" fmla="*/ 871724 w 5740887"/>
              <a:gd name="connsiteY3136" fmla="*/ 3538067 h 4314911"/>
              <a:gd name="connsiteX3137" fmla="*/ 876869 w 5740887"/>
              <a:gd name="connsiteY3137" fmla="*/ 3577933 h 4314911"/>
              <a:gd name="connsiteX3138" fmla="*/ 863828 w 5740887"/>
              <a:gd name="connsiteY3138" fmla="*/ 3579014 h 4314911"/>
              <a:gd name="connsiteX3139" fmla="*/ 856898 w 5740887"/>
              <a:gd name="connsiteY3139" fmla="*/ 3578235 h 4314911"/>
              <a:gd name="connsiteX3140" fmla="*/ 855746 w 5740887"/>
              <a:gd name="connsiteY3140" fmla="*/ 3572311 h 4314911"/>
              <a:gd name="connsiteX3141" fmla="*/ 853565 w 5740887"/>
              <a:gd name="connsiteY3141" fmla="*/ 3558759 h 4314911"/>
              <a:gd name="connsiteX3142" fmla="*/ 847531 w 5740887"/>
              <a:gd name="connsiteY3142" fmla="*/ 3530106 h 4314911"/>
              <a:gd name="connsiteX3143" fmla="*/ 846964 w 5740887"/>
              <a:gd name="connsiteY3143" fmla="*/ 3527189 h 4314911"/>
              <a:gd name="connsiteX3144" fmla="*/ 888781 w 5740887"/>
              <a:gd name="connsiteY3144" fmla="*/ 3523842 h 4314911"/>
              <a:gd name="connsiteX3145" fmla="*/ 895196 w 5740887"/>
              <a:gd name="connsiteY3145" fmla="*/ 3554819 h 4314911"/>
              <a:gd name="connsiteX3146" fmla="*/ 897856 w 5740887"/>
              <a:gd name="connsiteY3146" fmla="*/ 3576195 h 4314911"/>
              <a:gd name="connsiteX3147" fmla="*/ 892206 w 5740887"/>
              <a:gd name="connsiteY3147" fmla="*/ 3576663 h 4314911"/>
              <a:gd name="connsiteX3148" fmla="*/ 886440 w 5740887"/>
              <a:gd name="connsiteY3148" fmla="*/ 3577140 h 4314911"/>
              <a:gd name="connsiteX3149" fmla="*/ 877174 w 5740887"/>
              <a:gd name="connsiteY3149" fmla="*/ 3524771 h 4314911"/>
              <a:gd name="connsiteX3150" fmla="*/ 1220917 w 5740887"/>
              <a:gd name="connsiteY3150" fmla="*/ 3516383 h 4314911"/>
              <a:gd name="connsiteX3151" fmla="*/ 1230256 w 5740887"/>
              <a:gd name="connsiteY3151" fmla="*/ 3535736 h 4314911"/>
              <a:gd name="connsiteX3152" fmla="*/ 1239701 w 5740887"/>
              <a:gd name="connsiteY3152" fmla="*/ 3546611 h 4314911"/>
              <a:gd name="connsiteX3153" fmla="*/ 1251917 w 5740887"/>
              <a:gd name="connsiteY3153" fmla="*/ 3585460 h 4314911"/>
              <a:gd name="connsiteX3154" fmla="*/ 1251192 w 5740887"/>
              <a:gd name="connsiteY3154" fmla="*/ 3589251 h 4314911"/>
              <a:gd name="connsiteX3155" fmla="*/ 1216390 w 5740887"/>
              <a:gd name="connsiteY3155" fmla="*/ 3544001 h 4314911"/>
              <a:gd name="connsiteX3156" fmla="*/ 638825 w 5740887"/>
              <a:gd name="connsiteY3156" fmla="*/ 3511127 h 4314911"/>
              <a:gd name="connsiteX3157" fmla="*/ 652956 w 5740887"/>
              <a:gd name="connsiteY3157" fmla="*/ 3521537 h 4314911"/>
              <a:gd name="connsiteX3158" fmla="*/ 662962 w 5740887"/>
              <a:gd name="connsiteY3158" fmla="*/ 3526800 h 4314911"/>
              <a:gd name="connsiteX3159" fmla="*/ 668288 w 5740887"/>
              <a:gd name="connsiteY3159" fmla="*/ 3541428 h 4314911"/>
              <a:gd name="connsiteX3160" fmla="*/ 684301 w 5740887"/>
              <a:gd name="connsiteY3160" fmla="*/ 3582191 h 4314911"/>
              <a:gd name="connsiteX3161" fmla="*/ 684763 w 5740887"/>
              <a:gd name="connsiteY3161" fmla="*/ 3583358 h 4314911"/>
              <a:gd name="connsiteX3162" fmla="*/ 701439 w 5740887"/>
              <a:gd name="connsiteY3162" fmla="*/ 3625920 h 4314911"/>
              <a:gd name="connsiteX3163" fmla="*/ 665171 w 5740887"/>
              <a:gd name="connsiteY3163" fmla="*/ 3606441 h 4314911"/>
              <a:gd name="connsiteX3164" fmla="*/ 546170 w 5740887"/>
              <a:gd name="connsiteY3164" fmla="*/ 3509707 h 4314911"/>
              <a:gd name="connsiteX3165" fmla="*/ 552075 w 5740887"/>
              <a:gd name="connsiteY3165" fmla="*/ 3524989 h 4314911"/>
              <a:gd name="connsiteX3166" fmla="*/ 550827 w 5740887"/>
              <a:gd name="connsiteY3166" fmla="*/ 3523747 h 4314911"/>
              <a:gd name="connsiteX3167" fmla="*/ 550478 w 5740887"/>
              <a:gd name="connsiteY3167" fmla="*/ 3523399 h 4314911"/>
              <a:gd name="connsiteX3168" fmla="*/ 885722 w 5740887"/>
              <a:gd name="connsiteY3168" fmla="*/ 3509072 h 4314911"/>
              <a:gd name="connsiteX3169" fmla="*/ 887051 w 5740887"/>
              <a:gd name="connsiteY3169" fmla="*/ 3515490 h 4314911"/>
              <a:gd name="connsiteX3170" fmla="*/ 881617 w 5740887"/>
              <a:gd name="connsiteY3170" fmla="*/ 3515035 h 4314911"/>
              <a:gd name="connsiteX3171" fmla="*/ 875473 w 5740887"/>
              <a:gd name="connsiteY3171" fmla="*/ 3515158 h 4314911"/>
              <a:gd name="connsiteX3172" fmla="*/ 875409 w 5740887"/>
              <a:gd name="connsiteY3172" fmla="*/ 3514792 h 4314911"/>
              <a:gd name="connsiteX3173" fmla="*/ 1170150 w 5740887"/>
              <a:gd name="connsiteY3173" fmla="*/ 3507934 h 4314911"/>
              <a:gd name="connsiteX3174" fmla="*/ 1177698 w 5740887"/>
              <a:gd name="connsiteY3174" fmla="*/ 3515222 h 4314911"/>
              <a:gd name="connsiteX3175" fmla="*/ 1201093 w 5740887"/>
              <a:gd name="connsiteY3175" fmla="*/ 3557367 h 4314911"/>
              <a:gd name="connsiteX3176" fmla="*/ 1203385 w 5740887"/>
              <a:gd name="connsiteY3176" fmla="*/ 3561786 h 4314911"/>
              <a:gd name="connsiteX3177" fmla="*/ 1192323 w 5740887"/>
              <a:gd name="connsiteY3177" fmla="*/ 3593250 h 4314911"/>
              <a:gd name="connsiteX3178" fmla="*/ 1175099 w 5740887"/>
              <a:gd name="connsiteY3178" fmla="*/ 3575747 h 4314911"/>
              <a:gd name="connsiteX3179" fmla="*/ 1169713 w 5740887"/>
              <a:gd name="connsiteY3179" fmla="*/ 3566677 h 4314911"/>
              <a:gd name="connsiteX3180" fmla="*/ 1166734 w 5740887"/>
              <a:gd name="connsiteY3180" fmla="*/ 3561661 h 4314911"/>
              <a:gd name="connsiteX3181" fmla="*/ 1166680 w 5740887"/>
              <a:gd name="connsiteY3181" fmla="*/ 3561225 h 4314911"/>
              <a:gd name="connsiteX3182" fmla="*/ 1163067 w 5740887"/>
              <a:gd name="connsiteY3182" fmla="*/ 3523700 h 4314911"/>
              <a:gd name="connsiteX3183" fmla="*/ 1167817 w 5740887"/>
              <a:gd name="connsiteY3183" fmla="*/ 3513127 h 4314911"/>
              <a:gd name="connsiteX3184" fmla="*/ 841545 w 5740887"/>
              <a:gd name="connsiteY3184" fmla="*/ 3504986 h 4314911"/>
              <a:gd name="connsiteX3185" fmla="*/ 866714 w 5740887"/>
              <a:gd name="connsiteY3185" fmla="*/ 3507754 h 4314911"/>
              <a:gd name="connsiteX3186" fmla="*/ 844393 w 5740887"/>
              <a:gd name="connsiteY3186" fmla="*/ 3516462 h 4314911"/>
              <a:gd name="connsiteX3187" fmla="*/ 827908 w 5740887"/>
              <a:gd name="connsiteY3187" fmla="*/ 3503486 h 4314911"/>
              <a:gd name="connsiteX3188" fmla="*/ 833931 w 5740887"/>
              <a:gd name="connsiteY3188" fmla="*/ 3504148 h 4314911"/>
              <a:gd name="connsiteX3189" fmla="*/ 834405 w 5740887"/>
              <a:gd name="connsiteY3189" fmla="*/ 3506041 h 4314911"/>
              <a:gd name="connsiteX3190" fmla="*/ 837416 w 5740887"/>
              <a:gd name="connsiteY3190" fmla="*/ 3519184 h 4314911"/>
              <a:gd name="connsiteX3191" fmla="*/ 837340 w 5740887"/>
              <a:gd name="connsiteY3191" fmla="*/ 3519214 h 4314911"/>
              <a:gd name="connsiteX3192" fmla="*/ 836387 w 5740887"/>
              <a:gd name="connsiteY3192" fmla="*/ 3519586 h 4314911"/>
              <a:gd name="connsiteX3193" fmla="*/ 833491 w 5740887"/>
              <a:gd name="connsiteY3193" fmla="*/ 3524689 h 4314911"/>
              <a:gd name="connsiteX3194" fmla="*/ 838593 w 5740887"/>
              <a:gd name="connsiteY3194" fmla="*/ 3527859 h 4314911"/>
              <a:gd name="connsiteX3195" fmla="*/ 839389 w 5740887"/>
              <a:gd name="connsiteY3195" fmla="*/ 3527795 h 4314911"/>
              <a:gd name="connsiteX3196" fmla="*/ 843441 w 5740887"/>
              <a:gd name="connsiteY3196" fmla="*/ 3545482 h 4314911"/>
              <a:gd name="connsiteX3197" fmla="*/ 849475 w 5740887"/>
              <a:gd name="connsiteY3197" fmla="*/ 3577401 h 4314911"/>
              <a:gd name="connsiteX3198" fmla="*/ 842720 w 5740887"/>
              <a:gd name="connsiteY3198" fmla="*/ 3576642 h 4314911"/>
              <a:gd name="connsiteX3199" fmla="*/ 838649 w 5740887"/>
              <a:gd name="connsiteY3199" fmla="*/ 3556493 h 4314911"/>
              <a:gd name="connsiteX3200" fmla="*/ 828002 w 5740887"/>
              <a:gd name="connsiteY3200" fmla="*/ 3503805 h 4314911"/>
              <a:gd name="connsiteX3201" fmla="*/ 827999 w 5740887"/>
              <a:gd name="connsiteY3201" fmla="*/ 3503797 h 4314911"/>
              <a:gd name="connsiteX3202" fmla="*/ 827999 w 5740887"/>
              <a:gd name="connsiteY3202" fmla="*/ 3503795 h 4314911"/>
              <a:gd name="connsiteX3203" fmla="*/ 827914 w 5740887"/>
              <a:gd name="connsiteY3203" fmla="*/ 3503504 h 4314911"/>
              <a:gd name="connsiteX3204" fmla="*/ 1317008 w 5740887"/>
              <a:gd name="connsiteY3204" fmla="*/ 3503374 h 4314911"/>
              <a:gd name="connsiteX3205" fmla="*/ 1329883 w 5740887"/>
              <a:gd name="connsiteY3205" fmla="*/ 3527860 h 4314911"/>
              <a:gd name="connsiteX3206" fmla="*/ 1334567 w 5740887"/>
              <a:gd name="connsiteY3206" fmla="*/ 3541488 h 4314911"/>
              <a:gd name="connsiteX3207" fmla="*/ 1341648 w 5740887"/>
              <a:gd name="connsiteY3207" fmla="*/ 3581847 h 4314911"/>
              <a:gd name="connsiteX3208" fmla="*/ 1343570 w 5740887"/>
              <a:gd name="connsiteY3208" fmla="*/ 3623339 h 4314911"/>
              <a:gd name="connsiteX3209" fmla="*/ 1332544 w 5740887"/>
              <a:gd name="connsiteY3209" fmla="*/ 3592407 h 4314911"/>
              <a:gd name="connsiteX3210" fmla="*/ 1331780 w 5740887"/>
              <a:gd name="connsiteY3210" fmla="*/ 3583393 h 4314911"/>
              <a:gd name="connsiteX3211" fmla="*/ 1331710 w 5740887"/>
              <a:gd name="connsiteY3211" fmla="*/ 3582564 h 4314911"/>
              <a:gd name="connsiteX3212" fmla="*/ 1329558 w 5740887"/>
              <a:gd name="connsiteY3212" fmla="*/ 3573605 h 4314911"/>
              <a:gd name="connsiteX3213" fmla="*/ 1316209 w 5740887"/>
              <a:gd name="connsiteY3213" fmla="*/ 3518035 h 4314911"/>
              <a:gd name="connsiteX3214" fmla="*/ 1316241 w 5740887"/>
              <a:gd name="connsiteY3214" fmla="*/ 3517449 h 4314911"/>
              <a:gd name="connsiteX3215" fmla="*/ 1694167 w 5740887"/>
              <a:gd name="connsiteY3215" fmla="*/ 3501959 h 4314911"/>
              <a:gd name="connsiteX3216" fmla="*/ 1693745 w 5740887"/>
              <a:gd name="connsiteY3216" fmla="*/ 3509343 h 4314911"/>
              <a:gd name="connsiteX3217" fmla="*/ 1693625 w 5740887"/>
              <a:gd name="connsiteY3217" fmla="*/ 3577581 h 4314911"/>
              <a:gd name="connsiteX3218" fmla="*/ 1693622 w 5740887"/>
              <a:gd name="connsiteY3218" fmla="*/ 3577640 h 4314911"/>
              <a:gd name="connsiteX3219" fmla="*/ 1640399 w 5740887"/>
              <a:gd name="connsiteY3219" fmla="*/ 3792327 h 4314911"/>
              <a:gd name="connsiteX3220" fmla="*/ 1600412 w 5740887"/>
              <a:gd name="connsiteY3220" fmla="*/ 3876299 h 4314911"/>
              <a:gd name="connsiteX3221" fmla="*/ 1595724 w 5740887"/>
              <a:gd name="connsiteY3221" fmla="*/ 3884711 h 4314911"/>
              <a:gd name="connsiteX3222" fmla="*/ 1589641 w 5740887"/>
              <a:gd name="connsiteY3222" fmla="*/ 3893857 h 4314911"/>
              <a:gd name="connsiteX3223" fmla="*/ 1632265 w 5740887"/>
              <a:gd name="connsiteY3223" fmla="*/ 3809287 h 4314911"/>
              <a:gd name="connsiteX3224" fmla="*/ 1668545 w 5740887"/>
              <a:gd name="connsiteY3224" fmla="*/ 3700990 h 4314911"/>
              <a:gd name="connsiteX3225" fmla="*/ 1668546 w 5740887"/>
              <a:gd name="connsiteY3225" fmla="*/ 3700989 h 4314911"/>
              <a:gd name="connsiteX3226" fmla="*/ 1668547 w 5740887"/>
              <a:gd name="connsiteY3226" fmla="*/ 3700987 h 4314911"/>
              <a:gd name="connsiteX3227" fmla="*/ 1689212 w 5740887"/>
              <a:gd name="connsiteY3227" fmla="*/ 3588666 h 4314911"/>
              <a:gd name="connsiteX3228" fmla="*/ 1693745 w 5740887"/>
              <a:gd name="connsiteY3228" fmla="*/ 3509343 h 4314911"/>
              <a:gd name="connsiteX3229" fmla="*/ 1693745 w 5740887"/>
              <a:gd name="connsiteY3229" fmla="*/ 3509339 h 4314911"/>
              <a:gd name="connsiteX3230" fmla="*/ 1030345 w 5740887"/>
              <a:gd name="connsiteY3230" fmla="*/ 3501655 h 4314911"/>
              <a:gd name="connsiteX3231" fmla="*/ 1055015 w 5740887"/>
              <a:gd name="connsiteY3231" fmla="*/ 3519933 h 4314911"/>
              <a:gd name="connsiteX3232" fmla="*/ 1059588 w 5740887"/>
              <a:gd name="connsiteY3232" fmla="*/ 3558708 h 4314911"/>
              <a:gd name="connsiteX3233" fmla="*/ 1060205 w 5740887"/>
              <a:gd name="connsiteY3233" fmla="*/ 3566590 h 4314911"/>
              <a:gd name="connsiteX3234" fmla="*/ 1030010 w 5740887"/>
              <a:gd name="connsiteY3234" fmla="*/ 3553432 h 4314911"/>
              <a:gd name="connsiteX3235" fmla="*/ 1013566 w 5740887"/>
              <a:gd name="connsiteY3235" fmla="*/ 3546266 h 4314911"/>
              <a:gd name="connsiteX3236" fmla="*/ 1010573 w 5740887"/>
              <a:gd name="connsiteY3236" fmla="*/ 3523503 h 4314911"/>
              <a:gd name="connsiteX3237" fmla="*/ 1019330 w 5740887"/>
              <a:gd name="connsiteY3237" fmla="*/ 3516415 h 4314911"/>
              <a:gd name="connsiteX3238" fmla="*/ 1060159 w 5740887"/>
              <a:gd name="connsiteY3238" fmla="*/ 3500091 h 4314911"/>
              <a:gd name="connsiteX3239" fmla="*/ 1082696 w 5740887"/>
              <a:gd name="connsiteY3239" fmla="*/ 3512160 h 4314911"/>
              <a:gd name="connsiteX3240" fmla="*/ 1083293 w 5740887"/>
              <a:gd name="connsiteY3240" fmla="*/ 3514989 h 4314911"/>
              <a:gd name="connsiteX3241" fmla="*/ 1084248 w 5740887"/>
              <a:gd name="connsiteY3241" fmla="*/ 3525862 h 4314911"/>
              <a:gd name="connsiteX3242" fmla="*/ 1081651 w 5740887"/>
              <a:gd name="connsiteY3242" fmla="*/ 3530316 h 4314911"/>
              <a:gd name="connsiteX3243" fmla="*/ 1080447 w 5740887"/>
              <a:gd name="connsiteY3243" fmla="*/ 3528961 h 4314911"/>
              <a:gd name="connsiteX3244" fmla="*/ 1061880 w 5740887"/>
              <a:gd name="connsiteY3244" fmla="*/ 3514577 h 4314911"/>
              <a:gd name="connsiteX3245" fmla="*/ 1061834 w 5740887"/>
              <a:gd name="connsiteY3245" fmla="*/ 3514348 h 4314911"/>
              <a:gd name="connsiteX3246" fmla="*/ 804484 w 5740887"/>
              <a:gd name="connsiteY3246" fmla="*/ 3499813 h 4314911"/>
              <a:gd name="connsiteX3247" fmla="*/ 809774 w 5740887"/>
              <a:gd name="connsiteY3247" fmla="*/ 3501491 h 4314911"/>
              <a:gd name="connsiteX3248" fmla="*/ 818970 w 5740887"/>
              <a:gd name="connsiteY3248" fmla="*/ 3502502 h 4314911"/>
              <a:gd name="connsiteX3249" fmla="*/ 822630 w 5740887"/>
              <a:gd name="connsiteY3249" fmla="*/ 3515194 h 4314911"/>
              <a:gd name="connsiteX3250" fmla="*/ 832857 w 5740887"/>
              <a:gd name="connsiteY3250" fmla="*/ 3565706 h 4314911"/>
              <a:gd name="connsiteX3251" fmla="*/ 834718 w 5740887"/>
              <a:gd name="connsiteY3251" fmla="*/ 3575743 h 4314911"/>
              <a:gd name="connsiteX3252" fmla="*/ 834507 w 5740887"/>
              <a:gd name="connsiteY3252" fmla="*/ 3575719 h 4314911"/>
              <a:gd name="connsiteX3253" fmla="*/ 824799 w 5740887"/>
              <a:gd name="connsiteY3253" fmla="*/ 3574628 h 4314911"/>
              <a:gd name="connsiteX3254" fmla="*/ 824424 w 5740887"/>
              <a:gd name="connsiteY3254" fmla="*/ 3572782 h 4314911"/>
              <a:gd name="connsiteX3255" fmla="*/ 821049 w 5740887"/>
              <a:gd name="connsiteY3255" fmla="*/ 3559883 h 4314911"/>
              <a:gd name="connsiteX3256" fmla="*/ 820008 w 5740887"/>
              <a:gd name="connsiteY3256" fmla="*/ 3554648 h 4314911"/>
              <a:gd name="connsiteX3257" fmla="*/ 813006 w 5740887"/>
              <a:gd name="connsiteY3257" fmla="*/ 3529151 h 4314911"/>
              <a:gd name="connsiteX3258" fmla="*/ 810180 w 5740887"/>
              <a:gd name="connsiteY3258" fmla="*/ 3518352 h 4314911"/>
              <a:gd name="connsiteX3259" fmla="*/ 809030 w 5740887"/>
              <a:gd name="connsiteY3259" fmla="*/ 3514675 h 4314911"/>
              <a:gd name="connsiteX3260" fmla="*/ 807979 w 5740887"/>
              <a:gd name="connsiteY3260" fmla="*/ 3510848 h 4314911"/>
              <a:gd name="connsiteX3261" fmla="*/ 514119 w 5740887"/>
              <a:gd name="connsiteY3261" fmla="*/ 3499754 h 4314911"/>
              <a:gd name="connsiteX3262" fmla="*/ 543753 w 5740887"/>
              <a:gd name="connsiteY3262" fmla="*/ 3529149 h 4314911"/>
              <a:gd name="connsiteX3263" fmla="*/ 563227 w 5740887"/>
              <a:gd name="connsiteY3263" fmla="*/ 3591215 h 4314911"/>
              <a:gd name="connsiteX3264" fmla="*/ 563471 w 5740887"/>
              <a:gd name="connsiteY3264" fmla="*/ 3592071 h 4314911"/>
              <a:gd name="connsiteX3265" fmla="*/ 577264 w 5740887"/>
              <a:gd name="connsiteY3265" fmla="*/ 3640400 h 4314911"/>
              <a:gd name="connsiteX3266" fmla="*/ 568573 w 5740887"/>
              <a:gd name="connsiteY3266" fmla="*/ 3634636 h 4314911"/>
              <a:gd name="connsiteX3267" fmla="*/ 567105 w 5740887"/>
              <a:gd name="connsiteY3267" fmla="*/ 3633663 h 4314911"/>
              <a:gd name="connsiteX3268" fmla="*/ 553994 w 5740887"/>
              <a:gd name="connsiteY3268" fmla="*/ 3605504 h 4314911"/>
              <a:gd name="connsiteX3269" fmla="*/ 530422 w 5740887"/>
              <a:gd name="connsiteY3269" fmla="*/ 3543992 h 4314911"/>
              <a:gd name="connsiteX3270" fmla="*/ 353530 w 5740887"/>
              <a:gd name="connsiteY3270" fmla="*/ 3499467 h 4314911"/>
              <a:gd name="connsiteX3271" fmla="*/ 378161 w 5740887"/>
              <a:gd name="connsiteY3271" fmla="*/ 3540706 h 4314911"/>
              <a:gd name="connsiteX3272" fmla="*/ 386055 w 5740887"/>
              <a:gd name="connsiteY3272" fmla="*/ 3565645 h 4314911"/>
              <a:gd name="connsiteX3273" fmla="*/ 390880 w 5740887"/>
              <a:gd name="connsiteY3273" fmla="*/ 3581777 h 4314911"/>
              <a:gd name="connsiteX3274" fmla="*/ 422618 w 5740887"/>
              <a:gd name="connsiteY3274" fmla="*/ 3663549 h 4314911"/>
              <a:gd name="connsiteX3275" fmla="*/ 447420 w 5740887"/>
              <a:gd name="connsiteY3275" fmla="*/ 3712051 h 4314911"/>
              <a:gd name="connsiteX3276" fmla="*/ 422194 w 5740887"/>
              <a:gd name="connsiteY3276" fmla="*/ 3685693 h 4314911"/>
              <a:gd name="connsiteX3277" fmla="*/ 413472 w 5740887"/>
              <a:gd name="connsiteY3277" fmla="*/ 3676579 h 4314911"/>
              <a:gd name="connsiteX3278" fmla="*/ 410995 w 5740887"/>
              <a:gd name="connsiteY3278" fmla="*/ 3673222 h 4314911"/>
              <a:gd name="connsiteX3279" fmla="*/ 407890 w 5740887"/>
              <a:gd name="connsiteY3279" fmla="*/ 3669013 h 4314911"/>
              <a:gd name="connsiteX3280" fmla="*/ 360961 w 5740887"/>
              <a:gd name="connsiteY3280" fmla="*/ 3528404 h 4314911"/>
              <a:gd name="connsiteX3281" fmla="*/ 622518 w 5740887"/>
              <a:gd name="connsiteY3281" fmla="*/ 3499114 h 4314911"/>
              <a:gd name="connsiteX3282" fmla="*/ 628469 w 5740887"/>
              <a:gd name="connsiteY3282" fmla="*/ 3503498 h 4314911"/>
              <a:gd name="connsiteX3283" fmla="*/ 632502 w 5740887"/>
              <a:gd name="connsiteY3283" fmla="*/ 3518082 h 4314911"/>
              <a:gd name="connsiteX3284" fmla="*/ 641771 w 5740887"/>
              <a:gd name="connsiteY3284" fmla="*/ 3551598 h 4314911"/>
              <a:gd name="connsiteX3285" fmla="*/ 628873 w 5740887"/>
              <a:gd name="connsiteY3285" fmla="*/ 3517103 h 4314911"/>
              <a:gd name="connsiteX3286" fmla="*/ 1160668 w 5740887"/>
              <a:gd name="connsiteY3286" fmla="*/ 3498778 h 4314911"/>
              <a:gd name="connsiteX3287" fmla="*/ 1163608 w 5740887"/>
              <a:gd name="connsiteY3287" fmla="*/ 3501617 h 4314911"/>
              <a:gd name="connsiteX3288" fmla="*/ 1161402 w 5740887"/>
              <a:gd name="connsiteY3288" fmla="*/ 3506401 h 4314911"/>
              <a:gd name="connsiteX3289" fmla="*/ 1272772 w 5740887"/>
              <a:gd name="connsiteY3289" fmla="*/ 3497508 h 4314911"/>
              <a:gd name="connsiteX3290" fmla="*/ 1285417 w 5740887"/>
              <a:gd name="connsiteY3290" fmla="*/ 3520073 h 4314911"/>
              <a:gd name="connsiteX3291" fmla="*/ 1304833 w 5740887"/>
              <a:gd name="connsiteY3291" fmla="*/ 3593482 h 4314911"/>
              <a:gd name="connsiteX3292" fmla="*/ 1302849 w 5740887"/>
              <a:gd name="connsiteY3292" fmla="*/ 3603249 h 4314911"/>
              <a:gd name="connsiteX3293" fmla="*/ 1281725 w 5740887"/>
              <a:gd name="connsiteY3293" fmla="*/ 3564194 h 4314911"/>
              <a:gd name="connsiteX3294" fmla="*/ 1277761 w 5740887"/>
              <a:gd name="connsiteY3294" fmla="*/ 3550476 h 4314911"/>
              <a:gd name="connsiteX3295" fmla="*/ 1271276 w 5740887"/>
              <a:gd name="connsiteY3295" fmla="*/ 3528032 h 4314911"/>
              <a:gd name="connsiteX3296" fmla="*/ 1271360 w 5740887"/>
              <a:gd name="connsiteY3296" fmla="*/ 3527570 h 4314911"/>
              <a:gd name="connsiteX3297" fmla="*/ 1224149 w 5740887"/>
              <a:gd name="connsiteY3297" fmla="*/ 3496669 h 4314911"/>
              <a:gd name="connsiteX3298" fmla="*/ 1257269 w 5740887"/>
              <a:gd name="connsiteY3298" fmla="*/ 3541040 h 4314911"/>
              <a:gd name="connsiteX3299" fmla="*/ 1259595 w 5740887"/>
              <a:gd name="connsiteY3299" fmla="*/ 3545288 h 4314911"/>
              <a:gd name="connsiteX3300" fmla="*/ 1255144 w 5740887"/>
              <a:gd name="connsiteY3300" fmla="*/ 3568572 h 4314911"/>
              <a:gd name="connsiteX3301" fmla="*/ 1246600 w 5740887"/>
              <a:gd name="connsiteY3301" fmla="*/ 3541509 h 4314911"/>
              <a:gd name="connsiteX3302" fmla="*/ 1242465 w 5740887"/>
              <a:gd name="connsiteY3302" fmla="*/ 3538889 h 4314911"/>
              <a:gd name="connsiteX3303" fmla="*/ 1224264 w 5740887"/>
              <a:gd name="connsiteY3303" fmla="*/ 3504417 h 4314911"/>
              <a:gd name="connsiteX3304" fmla="*/ 1223189 w 5740887"/>
              <a:gd name="connsiteY3304" fmla="*/ 3502524 h 4314911"/>
              <a:gd name="connsiteX3305" fmla="*/ 259187 w 5740887"/>
              <a:gd name="connsiteY3305" fmla="*/ 3495425 h 4314911"/>
              <a:gd name="connsiteX3306" fmla="*/ 289452 w 5740887"/>
              <a:gd name="connsiteY3306" fmla="*/ 3601788 h 4314911"/>
              <a:gd name="connsiteX3307" fmla="*/ 289033 w 5740887"/>
              <a:gd name="connsiteY3307" fmla="*/ 3601031 h 4314911"/>
              <a:gd name="connsiteX3308" fmla="*/ 276851 w 5740887"/>
              <a:gd name="connsiteY3308" fmla="*/ 3566323 h 4314911"/>
              <a:gd name="connsiteX3309" fmla="*/ 398704 w 5740887"/>
              <a:gd name="connsiteY3309" fmla="*/ 3494491 h 4314911"/>
              <a:gd name="connsiteX3310" fmla="*/ 424111 w 5740887"/>
              <a:gd name="connsiteY3310" fmla="*/ 3572401 h 4314911"/>
              <a:gd name="connsiteX3311" fmla="*/ 432206 w 5740887"/>
              <a:gd name="connsiteY3311" fmla="*/ 3593328 h 4314911"/>
              <a:gd name="connsiteX3312" fmla="*/ 428453 w 5740887"/>
              <a:gd name="connsiteY3312" fmla="*/ 3588603 h 4314911"/>
              <a:gd name="connsiteX3313" fmla="*/ 403013 w 5740887"/>
              <a:gd name="connsiteY3313" fmla="*/ 3511032 h 4314911"/>
              <a:gd name="connsiteX3314" fmla="*/ 777320 w 5740887"/>
              <a:gd name="connsiteY3314" fmla="*/ 3491197 h 4314911"/>
              <a:gd name="connsiteX3315" fmla="*/ 797008 w 5740887"/>
              <a:gd name="connsiteY3315" fmla="*/ 3497442 h 4314911"/>
              <a:gd name="connsiteX3316" fmla="*/ 802851 w 5740887"/>
              <a:gd name="connsiteY3316" fmla="*/ 3516336 h 4314911"/>
              <a:gd name="connsiteX3317" fmla="*/ 806369 w 5740887"/>
              <a:gd name="connsiteY3317" fmla="*/ 3528879 h 4314911"/>
              <a:gd name="connsiteX3318" fmla="*/ 813325 w 5740887"/>
              <a:gd name="connsiteY3318" fmla="*/ 3555738 h 4314911"/>
              <a:gd name="connsiteX3319" fmla="*/ 817222 w 5740887"/>
              <a:gd name="connsiteY3319" fmla="*/ 3573777 h 4314911"/>
              <a:gd name="connsiteX3320" fmla="*/ 814520 w 5740887"/>
              <a:gd name="connsiteY3320" fmla="*/ 3573473 h 4314911"/>
              <a:gd name="connsiteX3321" fmla="*/ 796618 w 5740887"/>
              <a:gd name="connsiteY3321" fmla="*/ 3571462 h 4314911"/>
              <a:gd name="connsiteX3322" fmla="*/ 782773 w 5740887"/>
              <a:gd name="connsiteY3322" fmla="*/ 3509402 h 4314911"/>
              <a:gd name="connsiteX3323" fmla="*/ 1039691 w 5740887"/>
              <a:gd name="connsiteY3323" fmla="*/ 3489129 h 4314911"/>
              <a:gd name="connsiteX3324" fmla="*/ 1050416 w 5740887"/>
              <a:gd name="connsiteY3324" fmla="*/ 3494873 h 4314911"/>
              <a:gd name="connsiteX3325" fmla="*/ 1052986 w 5740887"/>
              <a:gd name="connsiteY3325" fmla="*/ 3507686 h 4314911"/>
              <a:gd name="connsiteX3326" fmla="*/ 1035787 w 5740887"/>
              <a:gd name="connsiteY3326" fmla="*/ 3494361 h 4314911"/>
              <a:gd name="connsiteX3327" fmla="*/ 1309053 w 5740887"/>
              <a:gd name="connsiteY3327" fmla="*/ 3488245 h 4314911"/>
              <a:gd name="connsiteX3328" fmla="*/ 1311766 w 5740887"/>
              <a:gd name="connsiteY3328" fmla="*/ 3493406 h 4314911"/>
              <a:gd name="connsiteX3329" fmla="*/ 1311468 w 5740887"/>
              <a:gd name="connsiteY3329" fmla="*/ 3498296 h 4314911"/>
              <a:gd name="connsiteX3330" fmla="*/ 1704679 w 5740887"/>
              <a:gd name="connsiteY3330" fmla="*/ 3487645 h 4314911"/>
              <a:gd name="connsiteX3331" fmla="*/ 1704793 w 5740887"/>
              <a:gd name="connsiteY3331" fmla="*/ 3568952 h 4314911"/>
              <a:gd name="connsiteX3332" fmla="*/ 1686672 w 5740887"/>
              <a:gd name="connsiteY3332" fmla="*/ 3675844 h 4314911"/>
              <a:gd name="connsiteX3333" fmla="*/ 1654879 w 5740887"/>
              <a:gd name="connsiteY3333" fmla="*/ 3779499 h 4314911"/>
              <a:gd name="connsiteX3334" fmla="*/ 1617513 w 5740887"/>
              <a:gd name="connsiteY3334" fmla="*/ 3862230 h 4314911"/>
              <a:gd name="connsiteX3335" fmla="*/ 1613101 w 5740887"/>
              <a:gd name="connsiteY3335" fmla="*/ 3870503 h 4314911"/>
              <a:gd name="connsiteX3336" fmla="*/ 1575319 w 5740887"/>
              <a:gd name="connsiteY3336" fmla="*/ 3933242 h 4314911"/>
              <a:gd name="connsiteX3337" fmla="*/ 1560565 w 5740887"/>
              <a:gd name="connsiteY3337" fmla="*/ 3954614 h 4314911"/>
              <a:gd name="connsiteX3338" fmla="*/ 1528163 w 5740887"/>
              <a:gd name="connsiteY3338" fmla="*/ 4011286 h 4314911"/>
              <a:gd name="connsiteX3339" fmla="*/ 1517929 w 5740887"/>
              <a:gd name="connsiteY3339" fmla="*/ 4028846 h 4314911"/>
              <a:gd name="connsiteX3340" fmla="*/ 1517467 w 5740887"/>
              <a:gd name="connsiteY3340" fmla="*/ 4029720 h 4314911"/>
              <a:gd name="connsiteX3341" fmla="*/ 1512582 w 5740887"/>
              <a:gd name="connsiteY3341" fmla="*/ 4038948 h 4314911"/>
              <a:gd name="connsiteX3342" fmla="*/ 1512582 w 5740887"/>
              <a:gd name="connsiteY3342" fmla="*/ 4038951 h 4314911"/>
              <a:gd name="connsiteX3343" fmla="*/ 1512581 w 5740887"/>
              <a:gd name="connsiteY3343" fmla="*/ 4038953 h 4314911"/>
              <a:gd name="connsiteX3344" fmla="*/ 1512530 w 5740887"/>
              <a:gd name="connsiteY3344" fmla="*/ 4040415 h 4314911"/>
              <a:gd name="connsiteX3345" fmla="*/ 1507251 w 5740887"/>
              <a:gd name="connsiteY3345" fmla="*/ 4044304 h 4314911"/>
              <a:gd name="connsiteX3346" fmla="*/ 1507084 w 5740887"/>
              <a:gd name="connsiteY3346" fmla="*/ 4044421 h 4314911"/>
              <a:gd name="connsiteX3347" fmla="*/ 1511208 w 5740887"/>
              <a:gd name="connsiteY3347" fmla="*/ 4035892 h 4314911"/>
              <a:gd name="connsiteX3348" fmla="*/ 1516614 w 5740887"/>
              <a:gd name="connsiteY3348" fmla="*/ 4024713 h 4314911"/>
              <a:gd name="connsiteX3349" fmla="*/ 1528572 w 5740887"/>
              <a:gd name="connsiteY3349" fmla="*/ 4001957 h 4314911"/>
              <a:gd name="connsiteX3350" fmla="*/ 1533813 w 5740887"/>
              <a:gd name="connsiteY3350" fmla="*/ 3991986 h 4314911"/>
              <a:gd name="connsiteX3351" fmla="*/ 1535197 w 5740887"/>
              <a:gd name="connsiteY3351" fmla="*/ 3989330 h 4314911"/>
              <a:gd name="connsiteX3352" fmla="*/ 1544020 w 5740887"/>
              <a:gd name="connsiteY3352" fmla="*/ 3972403 h 4314911"/>
              <a:gd name="connsiteX3353" fmla="*/ 1544809 w 5740887"/>
              <a:gd name="connsiteY3353" fmla="*/ 3971335 h 4314911"/>
              <a:gd name="connsiteX3354" fmla="*/ 1559598 w 5740887"/>
              <a:gd name="connsiteY3354" fmla="*/ 3951309 h 4314911"/>
              <a:gd name="connsiteX3355" fmla="*/ 1585337 w 5740887"/>
              <a:gd name="connsiteY3355" fmla="*/ 3912185 h 4314911"/>
              <a:gd name="connsiteX3356" fmla="*/ 1600966 w 5740887"/>
              <a:gd name="connsiteY3356" fmla="*/ 3888429 h 4314911"/>
              <a:gd name="connsiteX3357" fmla="*/ 1604286 w 5740887"/>
              <a:gd name="connsiteY3357" fmla="*/ 3882643 h 4314911"/>
              <a:gd name="connsiteX3358" fmla="*/ 1605790 w 5740887"/>
              <a:gd name="connsiteY3358" fmla="*/ 3880023 h 4314911"/>
              <a:gd name="connsiteX3359" fmla="*/ 1605792 w 5740887"/>
              <a:gd name="connsiteY3359" fmla="*/ 3880019 h 4314911"/>
              <a:gd name="connsiteX3360" fmla="*/ 1605792 w 5740887"/>
              <a:gd name="connsiteY3360" fmla="*/ 3880019 h 4314911"/>
              <a:gd name="connsiteX3361" fmla="*/ 1646193 w 5740887"/>
              <a:gd name="connsiteY3361" fmla="*/ 3795081 h 4314911"/>
              <a:gd name="connsiteX3362" fmla="*/ 1699830 w 5740887"/>
              <a:gd name="connsiteY3362" fmla="*/ 3578462 h 4314911"/>
              <a:gd name="connsiteX3363" fmla="*/ 764954 w 5740887"/>
              <a:gd name="connsiteY3363" fmla="*/ 3487275 h 4314911"/>
              <a:gd name="connsiteX3364" fmla="*/ 768789 w 5740887"/>
              <a:gd name="connsiteY3364" fmla="*/ 3488491 h 4314911"/>
              <a:gd name="connsiteX3365" fmla="*/ 775379 w 5740887"/>
              <a:gd name="connsiteY3365" fmla="*/ 3510495 h 4314911"/>
              <a:gd name="connsiteX3366" fmla="*/ 787240 w 5740887"/>
              <a:gd name="connsiteY3366" fmla="*/ 3563685 h 4314911"/>
              <a:gd name="connsiteX3367" fmla="*/ 766896 w 5740887"/>
              <a:gd name="connsiteY3367" fmla="*/ 3492974 h 4314911"/>
              <a:gd name="connsiteX3368" fmla="*/ 165673 w 5740887"/>
              <a:gd name="connsiteY3368" fmla="*/ 3485128 h 4314911"/>
              <a:gd name="connsiteX3369" fmla="*/ 212634 w 5740887"/>
              <a:gd name="connsiteY3369" fmla="*/ 3603138 h 4314911"/>
              <a:gd name="connsiteX3370" fmla="*/ 224321 w 5740887"/>
              <a:gd name="connsiteY3370" fmla="*/ 3624629 h 4314911"/>
              <a:gd name="connsiteX3371" fmla="*/ 224868 w 5740887"/>
              <a:gd name="connsiteY3371" fmla="*/ 3626724 h 4314911"/>
              <a:gd name="connsiteX3372" fmla="*/ 313576 w 5740887"/>
              <a:gd name="connsiteY3372" fmla="*/ 3819879 h 4314911"/>
              <a:gd name="connsiteX3373" fmla="*/ 320928 w 5740887"/>
              <a:gd name="connsiteY3373" fmla="*/ 3830091 h 4314911"/>
              <a:gd name="connsiteX3374" fmla="*/ 335426 w 5740887"/>
              <a:gd name="connsiteY3374" fmla="*/ 3862769 h 4314911"/>
              <a:gd name="connsiteX3375" fmla="*/ 374058 w 5740887"/>
              <a:gd name="connsiteY3375" fmla="*/ 3931964 h 4314911"/>
              <a:gd name="connsiteX3376" fmla="*/ 370128 w 5740887"/>
              <a:gd name="connsiteY3376" fmla="*/ 3928163 h 4314911"/>
              <a:gd name="connsiteX3377" fmla="*/ 353716 w 5740887"/>
              <a:gd name="connsiteY3377" fmla="*/ 3912288 h 4314911"/>
              <a:gd name="connsiteX3378" fmla="*/ 284983 w 5740887"/>
              <a:gd name="connsiteY3378" fmla="*/ 3821580 h 4314911"/>
              <a:gd name="connsiteX3379" fmla="*/ 273901 w 5740887"/>
              <a:gd name="connsiteY3379" fmla="*/ 3801342 h 4314911"/>
              <a:gd name="connsiteX3380" fmla="*/ 251449 w 5740887"/>
              <a:gd name="connsiteY3380" fmla="*/ 3760343 h 4314911"/>
              <a:gd name="connsiteX3381" fmla="*/ 250549 w 5740887"/>
              <a:gd name="connsiteY3381" fmla="*/ 3758513 h 4314911"/>
              <a:gd name="connsiteX3382" fmla="*/ 193013 w 5740887"/>
              <a:gd name="connsiteY3382" fmla="*/ 3602037 h 4314911"/>
              <a:gd name="connsiteX3383" fmla="*/ 191781 w 5740887"/>
              <a:gd name="connsiteY3383" fmla="*/ 3596985 h 4314911"/>
              <a:gd name="connsiteX3384" fmla="*/ 166876 w 5740887"/>
              <a:gd name="connsiteY3384" fmla="*/ 3494886 h 4314911"/>
              <a:gd name="connsiteX3385" fmla="*/ 1005356 w 5740887"/>
              <a:gd name="connsiteY3385" fmla="*/ 3483141 h 4314911"/>
              <a:gd name="connsiteX3386" fmla="*/ 1023034 w 5740887"/>
              <a:gd name="connsiteY3386" fmla="*/ 3496238 h 4314911"/>
              <a:gd name="connsiteX3387" fmla="*/ 1009268 w 5740887"/>
              <a:gd name="connsiteY3387" fmla="*/ 3513436 h 4314911"/>
              <a:gd name="connsiteX3388" fmla="*/ 1402080 w 5740887"/>
              <a:gd name="connsiteY3388" fmla="*/ 3482190 h 4314911"/>
              <a:gd name="connsiteX3389" fmla="*/ 1405211 w 5740887"/>
              <a:gd name="connsiteY3389" fmla="*/ 3492658 h 4314911"/>
              <a:gd name="connsiteX3390" fmla="*/ 1405215 w 5740887"/>
              <a:gd name="connsiteY3390" fmla="*/ 3492680 h 4314911"/>
              <a:gd name="connsiteX3391" fmla="*/ 1424888 w 5740887"/>
              <a:gd name="connsiteY3391" fmla="*/ 3635788 h 4314911"/>
              <a:gd name="connsiteX3392" fmla="*/ 1426485 w 5740887"/>
              <a:gd name="connsiteY3392" fmla="*/ 3671781 h 4314911"/>
              <a:gd name="connsiteX3393" fmla="*/ 1419508 w 5740887"/>
              <a:gd name="connsiteY3393" fmla="*/ 3816591 h 4314911"/>
              <a:gd name="connsiteX3394" fmla="*/ 1417068 w 5740887"/>
              <a:gd name="connsiteY3394" fmla="*/ 3827093 h 4314911"/>
              <a:gd name="connsiteX3395" fmla="*/ 1414747 w 5740887"/>
              <a:gd name="connsiteY3395" fmla="*/ 3834759 h 4314911"/>
              <a:gd name="connsiteX3396" fmla="*/ 1415752 w 5740887"/>
              <a:gd name="connsiteY3396" fmla="*/ 3830053 h 4314911"/>
              <a:gd name="connsiteX3397" fmla="*/ 1415752 w 5740887"/>
              <a:gd name="connsiteY3397" fmla="*/ 3830052 h 4314911"/>
              <a:gd name="connsiteX3398" fmla="*/ 1417144 w 5740887"/>
              <a:gd name="connsiteY3398" fmla="*/ 3636006 h 4314911"/>
              <a:gd name="connsiteX3399" fmla="*/ 1405508 w 5740887"/>
              <a:gd name="connsiteY3399" fmla="*/ 3570069 h 4314911"/>
              <a:gd name="connsiteX3400" fmla="*/ 1402093 w 5740887"/>
              <a:gd name="connsiteY3400" fmla="*/ 3482287 h 4314911"/>
              <a:gd name="connsiteX3401" fmla="*/ 1159010 w 5740887"/>
              <a:gd name="connsiteY3401" fmla="*/ 3481556 h 4314911"/>
              <a:gd name="connsiteX3402" fmla="*/ 1161802 w 5740887"/>
              <a:gd name="connsiteY3402" fmla="*/ 3486586 h 4314911"/>
              <a:gd name="connsiteX3403" fmla="*/ 1159245 w 5740887"/>
              <a:gd name="connsiteY3403" fmla="*/ 3483998 h 4314911"/>
              <a:gd name="connsiteX3404" fmla="*/ 1047235 w 5740887"/>
              <a:gd name="connsiteY3404" fmla="*/ 3479019 h 4314911"/>
              <a:gd name="connsiteX3405" fmla="*/ 1048112 w 5740887"/>
              <a:gd name="connsiteY3405" fmla="*/ 3483391 h 4314911"/>
              <a:gd name="connsiteX3406" fmla="*/ 1046257 w 5740887"/>
              <a:gd name="connsiteY3406" fmla="*/ 3482538 h 4314911"/>
              <a:gd name="connsiteX3407" fmla="*/ 1045030 w 5740887"/>
              <a:gd name="connsiteY3407" fmla="*/ 3481974 h 4314911"/>
              <a:gd name="connsiteX3408" fmla="*/ 1046902 w 5740887"/>
              <a:gd name="connsiteY3408" fmla="*/ 3479466 h 4314911"/>
              <a:gd name="connsiteX3409" fmla="*/ 1206196 w 5740887"/>
              <a:gd name="connsiteY3409" fmla="*/ 3472618 h 4314911"/>
              <a:gd name="connsiteX3410" fmla="*/ 1218142 w 5740887"/>
              <a:gd name="connsiteY3410" fmla="*/ 3488622 h 4314911"/>
              <a:gd name="connsiteX3411" fmla="*/ 1217464 w 5740887"/>
              <a:gd name="connsiteY3411" fmla="*/ 3492449 h 4314911"/>
              <a:gd name="connsiteX3412" fmla="*/ 1211737 w 5740887"/>
              <a:gd name="connsiteY3412" fmla="*/ 3482370 h 4314911"/>
              <a:gd name="connsiteX3413" fmla="*/ 486713 w 5740887"/>
              <a:gd name="connsiteY3413" fmla="*/ 3470676 h 4314911"/>
              <a:gd name="connsiteX3414" fmla="*/ 493301 w 5740887"/>
              <a:gd name="connsiteY3414" fmla="*/ 3479104 h 4314911"/>
              <a:gd name="connsiteX3415" fmla="*/ 501333 w 5740887"/>
              <a:gd name="connsiteY3415" fmla="*/ 3487072 h 4314911"/>
              <a:gd name="connsiteX3416" fmla="*/ 523111 w 5740887"/>
              <a:gd name="connsiteY3416" fmla="*/ 3545930 h 4314911"/>
              <a:gd name="connsiteX3417" fmla="*/ 546806 w 5740887"/>
              <a:gd name="connsiteY3417" fmla="*/ 3607809 h 4314911"/>
              <a:gd name="connsiteX3418" fmla="*/ 552914 w 5740887"/>
              <a:gd name="connsiteY3418" fmla="*/ 3620926 h 4314911"/>
              <a:gd name="connsiteX3419" fmla="*/ 525711 w 5740887"/>
              <a:gd name="connsiteY3419" fmla="*/ 3595743 h 4314911"/>
              <a:gd name="connsiteX3420" fmla="*/ 487676 w 5740887"/>
              <a:gd name="connsiteY3420" fmla="*/ 3474353 h 4314911"/>
              <a:gd name="connsiteX3421" fmla="*/ 724171 w 5740887"/>
              <a:gd name="connsiteY3421" fmla="*/ 3470675 h 4314911"/>
              <a:gd name="connsiteX3422" fmla="*/ 742552 w 5740887"/>
              <a:gd name="connsiteY3422" fmla="*/ 3480169 h 4314911"/>
              <a:gd name="connsiteX3423" fmla="*/ 757295 w 5740887"/>
              <a:gd name="connsiteY3423" fmla="*/ 3484845 h 4314911"/>
              <a:gd name="connsiteX3424" fmla="*/ 760827 w 5740887"/>
              <a:gd name="connsiteY3424" fmla="*/ 3495327 h 4314911"/>
              <a:gd name="connsiteX3425" fmla="*/ 781371 w 5740887"/>
              <a:gd name="connsiteY3425" fmla="*/ 3566990 h 4314911"/>
              <a:gd name="connsiteX3426" fmla="*/ 753842 w 5740887"/>
              <a:gd name="connsiteY3426" fmla="*/ 3558073 h 4314911"/>
              <a:gd name="connsiteX3427" fmla="*/ 753435 w 5740887"/>
              <a:gd name="connsiteY3427" fmla="*/ 3556837 h 4314911"/>
              <a:gd name="connsiteX3428" fmla="*/ 751917 w 5740887"/>
              <a:gd name="connsiteY3428" fmla="*/ 3552581 h 4314911"/>
              <a:gd name="connsiteX3429" fmla="*/ 750904 w 5740887"/>
              <a:gd name="connsiteY3429" fmla="*/ 3549584 h 4314911"/>
              <a:gd name="connsiteX3430" fmla="*/ 738767 w 5740887"/>
              <a:gd name="connsiteY3430" fmla="*/ 3515724 h 4314911"/>
              <a:gd name="connsiteX3431" fmla="*/ 732913 w 5740887"/>
              <a:gd name="connsiteY3431" fmla="*/ 3499366 h 4314911"/>
              <a:gd name="connsiteX3432" fmla="*/ 725243 w 5740887"/>
              <a:gd name="connsiteY3432" fmla="*/ 3474192 h 4314911"/>
              <a:gd name="connsiteX3433" fmla="*/ 1005173 w 5740887"/>
              <a:gd name="connsiteY3433" fmla="*/ 3470644 h 4314911"/>
              <a:gd name="connsiteX3434" fmla="*/ 1032015 w 5740887"/>
              <a:gd name="connsiteY3434" fmla="*/ 3485019 h 4314911"/>
              <a:gd name="connsiteX3435" fmla="*/ 1028843 w 5740887"/>
              <a:gd name="connsiteY3435" fmla="*/ 3488982 h 4314911"/>
              <a:gd name="connsiteX3436" fmla="*/ 579512 w 5740887"/>
              <a:gd name="connsiteY3436" fmla="*/ 3465975 h 4314911"/>
              <a:gd name="connsiteX3437" fmla="*/ 585782 w 5740887"/>
              <a:gd name="connsiteY3437" fmla="*/ 3472050 h 4314911"/>
              <a:gd name="connsiteX3438" fmla="*/ 613885 w 5740887"/>
              <a:gd name="connsiteY3438" fmla="*/ 3492754 h 4314911"/>
              <a:gd name="connsiteX3439" fmla="*/ 623218 w 5740887"/>
              <a:gd name="connsiteY3439" fmla="*/ 3518628 h 4314911"/>
              <a:gd name="connsiteX3440" fmla="*/ 640885 w 5740887"/>
              <a:gd name="connsiteY3440" fmla="*/ 3565836 h 4314911"/>
              <a:gd name="connsiteX3441" fmla="*/ 655223 w 5740887"/>
              <a:gd name="connsiteY3441" fmla="*/ 3600242 h 4314911"/>
              <a:gd name="connsiteX3442" fmla="*/ 655367 w 5740887"/>
              <a:gd name="connsiteY3442" fmla="*/ 3600763 h 4314911"/>
              <a:gd name="connsiteX3443" fmla="*/ 655502 w 5740887"/>
              <a:gd name="connsiteY3443" fmla="*/ 3601249 h 4314911"/>
              <a:gd name="connsiteX3444" fmla="*/ 646412 w 5740887"/>
              <a:gd name="connsiteY3444" fmla="*/ 3596367 h 4314911"/>
              <a:gd name="connsiteX3445" fmla="*/ 633613 w 5740887"/>
              <a:gd name="connsiteY3445" fmla="*/ 3589493 h 4314911"/>
              <a:gd name="connsiteX3446" fmla="*/ 624398 w 5740887"/>
              <a:gd name="connsiteY3446" fmla="*/ 3582540 h 4314911"/>
              <a:gd name="connsiteX3447" fmla="*/ 616999 w 5740887"/>
              <a:gd name="connsiteY3447" fmla="*/ 3576957 h 4314911"/>
              <a:gd name="connsiteX3448" fmla="*/ 596744 w 5740887"/>
              <a:gd name="connsiteY3448" fmla="*/ 3524825 h 4314911"/>
              <a:gd name="connsiteX3449" fmla="*/ 595902 w 5740887"/>
              <a:gd name="connsiteY3449" fmla="*/ 3522412 h 4314911"/>
              <a:gd name="connsiteX3450" fmla="*/ 1367710 w 5740887"/>
              <a:gd name="connsiteY3450" fmla="*/ 3461195 h 4314911"/>
              <a:gd name="connsiteX3451" fmla="*/ 1380971 w 5740887"/>
              <a:gd name="connsiteY3451" fmla="*/ 3505033 h 4314911"/>
              <a:gd name="connsiteX3452" fmla="*/ 1380940 w 5740887"/>
              <a:gd name="connsiteY3452" fmla="*/ 3562586 h 4314911"/>
              <a:gd name="connsiteX3453" fmla="*/ 1371061 w 5740887"/>
              <a:gd name="connsiteY3453" fmla="*/ 3531375 h 4314911"/>
              <a:gd name="connsiteX3454" fmla="*/ 1369231 w 5740887"/>
              <a:gd name="connsiteY3454" fmla="*/ 3469051 h 4314911"/>
              <a:gd name="connsiteX3455" fmla="*/ 974936 w 5740887"/>
              <a:gd name="connsiteY3455" fmla="*/ 3460603 h 4314911"/>
              <a:gd name="connsiteX3456" fmla="*/ 996861 w 5740887"/>
              <a:gd name="connsiteY3456" fmla="*/ 3476847 h 4314911"/>
              <a:gd name="connsiteX3457" fmla="*/ 1002695 w 5740887"/>
              <a:gd name="connsiteY3457" fmla="*/ 3520432 h 4314911"/>
              <a:gd name="connsiteX3458" fmla="*/ 988828 w 5740887"/>
              <a:gd name="connsiteY3458" fmla="*/ 3530286 h 4314911"/>
              <a:gd name="connsiteX3459" fmla="*/ 987870 w 5740887"/>
              <a:gd name="connsiteY3459" fmla="*/ 3520073 h 4314911"/>
              <a:gd name="connsiteX3460" fmla="*/ 987106 w 5740887"/>
              <a:gd name="connsiteY3460" fmla="*/ 3511935 h 4314911"/>
              <a:gd name="connsiteX3461" fmla="*/ 977392 w 5740887"/>
              <a:gd name="connsiteY3461" fmla="*/ 3470961 h 4314911"/>
              <a:gd name="connsiteX3462" fmla="*/ 672177 w 5740887"/>
              <a:gd name="connsiteY3462" fmla="*/ 3454859 h 4314911"/>
              <a:gd name="connsiteX3463" fmla="*/ 689539 w 5740887"/>
              <a:gd name="connsiteY3463" fmla="*/ 3500700 h 4314911"/>
              <a:gd name="connsiteX3464" fmla="*/ 702954 w 5740887"/>
              <a:gd name="connsiteY3464" fmla="*/ 3537124 h 4314911"/>
              <a:gd name="connsiteX3465" fmla="*/ 696210 w 5740887"/>
              <a:gd name="connsiteY3465" fmla="*/ 3533557 h 4314911"/>
              <a:gd name="connsiteX3466" fmla="*/ 695691 w 5740887"/>
              <a:gd name="connsiteY3466" fmla="*/ 3533283 h 4314911"/>
              <a:gd name="connsiteX3467" fmla="*/ 691528 w 5740887"/>
              <a:gd name="connsiteY3467" fmla="*/ 3517333 h 4314911"/>
              <a:gd name="connsiteX3468" fmla="*/ 691526 w 5740887"/>
              <a:gd name="connsiteY3468" fmla="*/ 3517328 h 4314911"/>
              <a:gd name="connsiteX3469" fmla="*/ 691525 w 5740887"/>
              <a:gd name="connsiteY3469" fmla="*/ 3517321 h 4314911"/>
              <a:gd name="connsiteX3470" fmla="*/ 1065435 w 5740887"/>
              <a:gd name="connsiteY3470" fmla="*/ 3450587 h 4314911"/>
              <a:gd name="connsiteX3471" fmla="*/ 1070650 w 5740887"/>
              <a:gd name="connsiteY3471" fmla="*/ 3455031 h 4314911"/>
              <a:gd name="connsiteX3472" fmla="*/ 1080466 w 5740887"/>
              <a:gd name="connsiteY3472" fmla="*/ 3501579 h 4314911"/>
              <a:gd name="connsiteX3473" fmla="*/ 1066867 w 5740887"/>
              <a:gd name="connsiteY3473" fmla="*/ 3492020 h 4314911"/>
              <a:gd name="connsiteX3474" fmla="*/ 1057805 w 5740887"/>
              <a:gd name="connsiteY3474" fmla="*/ 3487851 h 4314911"/>
              <a:gd name="connsiteX3475" fmla="*/ 1053848 w 5740887"/>
              <a:gd name="connsiteY3475" fmla="*/ 3470157 h 4314911"/>
              <a:gd name="connsiteX3476" fmla="*/ 1061773 w 5740887"/>
              <a:gd name="connsiteY3476" fmla="*/ 3459537 h 4314911"/>
              <a:gd name="connsiteX3477" fmla="*/ 1062085 w 5740887"/>
              <a:gd name="connsiteY3477" fmla="*/ 3458775 h 4314911"/>
              <a:gd name="connsiteX3478" fmla="*/ 3569867 w 5740887"/>
              <a:gd name="connsiteY3478" fmla="*/ 3449920 h 4314911"/>
              <a:gd name="connsiteX3479" fmla="*/ 3561598 w 5740887"/>
              <a:gd name="connsiteY3479" fmla="*/ 3451396 h 4314911"/>
              <a:gd name="connsiteX3480" fmla="*/ 3545208 w 5740887"/>
              <a:gd name="connsiteY3480" fmla="*/ 3451859 h 4314911"/>
              <a:gd name="connsiteX3481" fmla="*/ 1229017 w 5740887"/>
              <a:gd name="connsiteY3481" fmla="*/ 3449037 h 4314911"/>
              <a:gd name="connsiteX3482" fmla="*/ 1233220 w 5740887"/>
              <a:gd name="connsiteY3482" fmla="*/ 3458366 h 4314911"/>
              <a:gd name="connsiteX3483" fmla="*/ 1253213 w 5740887"/>
              <a:gd name="connsiteY3483" fmla="*/ 3495594 h 4314911"/>
              <a:gd name="connsiteX3484" fmla="*/ 1262545 w 5740887"/>
              <a:gd name="connsiteY3484" fmla="*/ 3528003 h 4314911"/>
              <a:gd name="connsiteX3485" fmla="*/ 1262425 w 5740887"/>
              <a:gd name="connsiteY3485" fmla="*/ 3530476 h 4314911"/>
              <a:gd name="connsiteX3486" fmla="*/ 1262240 w 5740887"/>
              <a:gd name="connsiteY3486" fmla="*/ 3531445 h 4314911"/>
              <a:gd name="connsiteX3487" fmla="*/ 1252232 w 5740887"/>
              <a:gd name="connsiteY3487" fmla="*/ 3517648 h 4314911"/>
              <a:gd name="connsiteX3488" fmla="*/ 1245251 w 5740887"/>
              <a:gd name="connsiteY3488" fmla="*/ 3505705 h 4314911"/>
              <a:gd name="connsiteX3489" fmla="*/ 1235691 w 5740887"/>
              <a:gd name="connsiteY3489" fmla="*/ 3494843 h 4314911"/>
              <a:gd name="connsiteX3490" fmla="*/ 1226520 w 5740887"/>
              <a:gd name="connsiteY3490" fmla="*/ 3482199 h 4314911"/>
              <a:gd name="connsiteX3491" fmla="*/ 1228410 w 5740887"/>
              <a:gd name="connsiteY3491" fmla="*/ 3470673 h 4314911"/>
              <a:gd name="connsiteX3492" fmla="*/ 3367655 w 5740887"/>
              <a:gd name="connsiteY3492" fmla="*/ 3448953 h 4314911"/>
              <a:gd name="connsiteX3493" fmla="*/ 3370888 w 5740887"/>
              <a:gd name="connsiteY3493" fmla="*/ 3449165 h 4314911"/>
              <a:gd name="connsiteX3494" fmla="*/ 3466012 w 5740887"/>
              <a:gd name="connsiteY3494" fmla="*/ 3461269 h 4314911"/>
              <a:gd name="connsiteX3495" fmla="*/ 3494829 w 5740887"/>
              <a:gd name="connsiteY3495" fmla="*/ 3461958 h 4314911"/>
              <a:gd name="connsiteX3496" fmla="*/ 3575405 w 5740887"/>
              <a:gd name="connsiteY3496" fmla="*/ 3457081 h 4314911"/>
              <a:gd name="connsiteX3497" fmla="*/ 3530544 w 5740887"/>
              <a:gd name="connsiteY3497" fmla="*/ 3463012 h 4314911"/>
              <a:gd name="connsiteX3498" fmla="*/ 3431951 w 5740887"/>
              <a:gd name="connsiteY3498" fmla="*/ 3461258 h 4314911"/>
              <a:gd name="connsiteX3499" fmla="*/ 677895 w 5740887"/>
              <a:gd name="connsiteY3499" fmla="*/ 3446770 h 4314911"/>
              <a:gd name="connsiteX3500" fmla="*/ 712187 w 5740887"/>
              <a:gd name="connsiteY3500" fmla="*/ 3464484 h 4314911"/>
              <a:gd name="connsiteX3501" fmla="*/ 722702 w 5740887"/>
              <a:gd name="connsiteY3501" fmla="*/ 3490867 h 4314911"/>
              <a:gd name="connsiteX3502" fmla="*/ 722769 w 5740887"/>
              <a:gd name="connsiteY3502" fmla="*/ 3491049 h 4314911"/>
              <a:gd name="connsiteX3503" fmla="*/ 724390 w 5740887"/>
              <a:gd name="connsiteY3503" fmla="*/ 3495624 h 4314911"/>
              <a:gd name="connsiteX3504" fmla="*/ 730361 w 5740887"/>
              <a:gd name="connsiteY3504" fmla="*/ 3515233 h 4314911"/>
              <a:gd name="connsiteX3505" fmla="*/ 739631 w 5740887"/>
              <a:gd name="connsiteY3505" fmla="*/ 3553469 h 4314911"/>
              <a:gd name="connsiteX3506" fmla="*/ 724723 w 5740887"/>
              <a:gd name="connsiteY3506" fmla="*/ 3548640 h 4314911"/>
              <a:gd name="connsiteX3507" fmla="*/ 712316 w 5740887"/>
              <a:gd name="connsiteY3507" fmla="*/ 3542077 h 4314911"/>
              <a:gd name="connsiteX3508" fmla="*/ 696298 w 5740887"/>
              <a:gd name="connsiteY3508" fmla="*/ 3498489 h 4314911"/>
              <a:gd name="connsiteX3509" fmla="*/ 321144 w 5740887"/>
              <a:gd name="connsiteY3509" fmla="*/ 3445246 h 4314911"/>
              <a:gd name="connsiteX3510" fmla="*/ 337209 w 5740887"/>
              <a:gd name="connsiteY3510" fmla="*/ 3472143 h 4314911"/>
              <a:gd name="connsiteX3511" fmla="*/ 352549 w 5740887"/>
              <a:gd name="connsiteY3511" fmla="*/ 3531857 h 4314911"/>
              <a:gd name="connsiteX3512" fmla="*/ 390457 w 5740887"/>
              <a:gd name="connsiteY3512" fmla="*/ 3645384 h 4314911"/>
              <a:gd name="connsiteX3513" fmla="*/ 388628 w 5740887"/>
              <a:gd name="connsiteY3513" fmla="*/ 3642906 h 4314911"/>
              <a:gd name="connsiteX3514" fmla="*/ 364685 w 5740887"/>
              <a:gd name="connsiteY3514" fmla="*/ 3588251 h 4314911"/>
              <a:gd name="connsiteX3515" fmla="*/ 328084 w 5740887"/>
              <a:gd name="connsiteY3515" fmla="*/ 3468860 h 4314911"/>
              <a:gd name="connsiteX3516" fmla="*/ 390259 w 5740887"/>
              <a:gd name="connsiteY3516" fmla="*/ 3444701 h 4314911"/>
              <a:gd name="connsiteX3517" fmla="*/ 411098 w 5740887"/>
              <a:gd name="connsiteY3517" fmla="*/ 3479031 h 4314911"/>
              <a:gd name="connsiteX3518" fmla="*/ 418669 w 5740887"/>
              <a:gd name="connsiteY3518" fmla="*/ 3488439 h 4314911"/>
              <a:gd name="connsiteX3519" fmla="*/ 442021 w 5740887"/>
              <a:gd name="connsiteY3519" fmla="*/ 3517454 h 4314911"/>
              <a:gd name="connsiteX3520" fmla="*/ 457203 w 5740887"/>
              <a:gd name="connsiteY3520" fmla="*/ 3563440 h 4314911"/>
              <a:gd name="connsiteX3521" fmla="*/ 467172 w 5740887"/>
              <a:gd name="connsiteY3521" fmla="*/ 3589444 h 4314911"/>
              <a:gd name="connsiteX3522" fmla="*/ 470527 w 5740887"/>
              <a:gd name="connsiteY3522" fmla="*/ 3599938 h 4314911"/>
              <a:gd name="connsiteX3523" fmla="*/ 488284 w 5740887"/>
              <a:gd name="connsiteY3523" fmla="*/ 3655375 h 4314911"/>
              <a:gd name="connsiteX3524" fmla="*/ 474700 w 5740887"/>
              <a:gd name="connsiteY3524" fmla="*/ 3642639 h 4314911"/>
              <a:gd name="connsiteX3525" fmla="*/ 461686 w 5740887"/>
              <a:gd name="connsiteY3525" fmla="*/ 3630437 h 4314911"/>
              <a:gd name="connsiteX3526" fmla="*/ 452587 w 5740887"/>
              <a:gd name="connsiteY3526" fmla="*/ 3618983 h 4314911"/>
              <a:gd name="connsiteX3527" fmla="*/ 452013 w 5740887"/>
              <a:gd name="connsiteY3527" fmla="*/ 3618261 h 4314911"/>
              <a:gd name="connsiteX3528" fmla="*/ 431557 w 5740887"/>
              <a:gd name="connsiteY3528" fmla="*/ 3570741 h 4314911"/>
              <a:gd name="connsiteX3529" fmla="*/ 401723 w 5740887"/>
              <a:gd name="connsiteY3529" fmla="*/ 3479237 h 4314911"/>
              <a:gd name="connsiteX3530" fmla="*/ 1179355 w 5740887"/>
              <a:gd name="connsiteY3530" fmla="*/ 3444341 h 4314911"/>
              <a:gd name="connsiteX3531" fmla="*/ 1183884 w 5740887"/>
              <a:gd name="connsiteY3531" fmla="*/ 3448960 h 4314911"/>
              <a:gd name="connsiteX3532" fmla="*/ 1215239 w 5740887"/>
              <a:gd name="connsiteY3532" fmla="*/ 3505024 h 4314911"/>
              <a:gd name="connsiteX3533" fmla="*/ 1209846 w 5740887"/>
              <a:gd name="connsiteY3533" fmla="*/ 3535493 h 4314911"/>
              <a:gd name="connsiteX3534" fmla="*/ 1208823 w 5740887"/>
              <a:gd name="connsiteY3534" fmla="*/ 3534163 h 4314911"/>
              <a:gd name="connsiteX3535" fmla="*/ 1180162 w 5740887"/>
              <a:gd name="connsiteY3535" fmla="*/ 3505162 h 4314911"/>
              <a:gd name="connsiteX3536" fmla="*/ 1174094 w 5740887"/>
              <a:gd name="connsiteY3536" fmla="*/ 3494219 h 4314911"/>
              <a:gd name="connsiteX3537" fmla="*/ 1173456 w 5740887"/>
              <a:gd name="connsiteY3537" fmla="*/ 3493068 h 4314911"/>
              <a:gd name="connsiteX3538" fmla="*/ 849007 w 5740887"/>
              <a:gd name="connsiteY3538" fmla="*/ 3442921 h 4314911"/>
              <a:gd name="connsiteX3539" fmla="*/ 864905 w 5740887"/>
              <a:gd name="connsiteY3539" fmla="*/ 3498440 h 4314911"/>
              <a:gd name="connsiteX3540" fmla="*/ 839212 w 5740887"/>
              <a:gd name="connsiteY3540" fmla="*/ 3495586 h 4314911"/>
              <a:gd name="connsiteX3541" fmla="*/ 839099 w 5740887"/>
              <a:gd name="connsiteY3541" fmla="*/ 3495132 h 4314911"/>
              <a:gd name="connsiteX3542" fmla="*/ 836992 w 5740887"/>
              <a:gd name="connsiteY3542" fmla="*/ 3487660 h 4314911"/>
              <a:gd name="connsiteX3543" fmla="*/ 836265 w 5740887"/>
              <a:gd name="connsiteY3543" fmla="*/ 3484787 h 4314911"/>
              <a:gd name="connsiteX3544" fmla="*/ 835003 w 5740887"/>
              <a:gd name="connsiteY3544" fmla="*/ 3480607 h 4314911"/>
              <a:gd name="connsiteX3545" fmla="*/ 833273 w 5740887"/>
              <a:gd name="connsiteY3545" fmla="*/ 3474469 h 4314911"/>
              <a:gd name="connsiteX3546" fmla="*/ 829497 w 5740887"/>
              <a:gd name="connsiteY3546" fmla="*/ 3462362 h 4314911"/>
              <a:gd name="connsiteX3547" fmla="*/ 822680 w 5740887"/>
              <a:gd name="connsiteY3547" fmla="*/ 3443748 h 4314911"/>
              <a:gd name="connsiteX3548" fmla="*/ 823150 w 5740887"/>
              <a:gd name="connsiteY3548" fmla="*/ 3444025 h 4314911"/>
              <a:gd name="connsiteX3549" fmla="*/ 871822 w 5740887"/>
              <a:gd name="connsiteY3549" fmla="*/ 3441947 h 4314911"/>
              <a:gd name="connsiteX3550" fmla="*/ 883679 w 5740887"/>
              <a:gd name="connsiteY3550" fmla="*/ 3499204 h 4314911"/>
              <a:gd name="connsiteX3551" fmla="*/ 876515 w 5740887"/>
              <a:gd name="connsiteY3551" fmla="*/ 3499730 h 4314911"/>
              <a:gd name="connsiteX3552" fmla="*/ 872667 w 5740887"/>
              <a:gd name="connsiteY3552" fmla="*/ 3499302 h 4314911"/>
              <a:gd name="connsiteX3553" fmla="*/ 872619 w 5740887"/>
              <a:gd name="connsiteY3553" fmla="*/ 3499031 h 4314911"/>
              <a:gd name="connsiteX3554" fmla="*/ 872499 w 5740887"/>
              <a:gd name="connsiteY3554" fmla="*/ 3498350 h 4314911"/>
              <a:gd name="connsiteX3555" fmla="*/ 871770 w 5740887"/>
              <a:gd name="connsiteY3555" fmla="*/ 3495803 h 4314911"/>
              <a:gd name="connsiteX3556" fmla="*/ 870784 w 5740887"/>
              <a:gd name="connsiteY3556" fmla="*/ 3492356 h 4314911"/>
              <a:gd name="connsiteX3557" fmla="*/ 870702 w 5740887"/>
              <a:gd name="connsiteY3557" fmla="*/ 3491978 h 4314911"/>
              <a:gd name="connsiteX3558" fmla="*/ 868414 w 5740887"/>
              <a:gd name="connsiteY3558" fmla="*/ 3480534 h 4314911"/>
              <a:gd name="connsiteX3559" fmla="*/ 865865 w 5740887"/>
              <a:gd name="connsiteY3559" fmla="*/ 3469815 h 4314911"/>
              <a:gd name="connsiteX3560" fmla="*/ 865066 w 5740887"/>
              <a:gd name="connsiteY3560" fmla="*/ 3466155 h 4314911"/>
              <a:gd name="connsiteX3561" fmla="*/ 864286 w 5740887"/>
              <a:gd name="connsiteY3561" fmla="*/ 3463178 h 4314911"/>
              <a:gd name="connsiteX3562" fmla="*/ 863747 w 5740887"/>
              <a:gd name="connsiteY3562" fmla="*/ 3460911 h 4314911"/>
              <a:gd name="connsiteX3563" fmla="*/ 861761 w 5740887"/>
              <a:gd name="connsiteY3563" fmla="*/ 3453537 h 4314911"/>
              <a:gd name="connsiteX3564" fmla="*/ 857505 w 5740887"/>
              <a:gd name="connsiteY3564" fmla="*/ 3442558 h 4314911"/>
              <a:gd name="connsiteX3565" fmla="*/ 988127 w 5740887"/>
              <a:gd name="connsiteY3565" fmla="*/ 3438747 h 4314911"/>
              <a:gd name="connsiteX3566" fmla="*/ 993457 w 5740887"/>
              <a:gd name="connsiteY3566" fmla="*/ 3458246 h 4314911"/>
              <a:gd name="connsiteX3567" fmla="*/ 976872 w 5740887"/>
              <a:gd name="connsiteY3567" fmla="*/ 3450615 h 4314911"/>
              <a:gd name="connsiteX3568" fmla="*/ 979497 w 5740887"/>
              <a:gd name="connsiteY3568" fmla="*/ 3447847 h 4314911"/>
              <a:gd name="connsiteX3569" fmla="*/ 1316094 w 5740887"/>
              <a:gd name="connsiteY3569" fmla="*/ 3436207 h 4314911"/>
              <a:gd name="connsiteX3570" fmla="*/ 1326956 w 5740887"/>
              <a:gd name="connsiteY3570" fmla="*/ 3498112 h 4314911"/>
              <a:gd name="connsiteX3571" fmla="*/ 1318083 w 5740887"/>
              <a:gd name="connsiteY3571" fmla="*/ 3479751 h 4314911"/>
              <a:gd name="connsiteX3572" fmla="*/ 1317394 w 5740887"/>
              <a:gd name="connsiteY3572" fmla="*/ 3478325 h 4314911"/>
              <a:gd name="connsiteX3573" fmla="*/ 1323006 w 5740887"/>
              <a:gd name="connsiteY3573" fmla="*/ 3435128 h 4314911"/>
              <a:gd name="connsiteX3574" fmla="*/ 1344984 w 5740887"/>
              <a:gd name="connsiteY3574" fmla="*/ 3481250 h 4314911"/>
              <a:gd name="connsiteX3575" fmla="*/ 1345050 w 5740887"/>
              <a:gd name="connsiteY3575" fmla="*/ 3481392 h 4314911"/>
              <a:gd name="connsiteX3576" fmla="*/ 1345663 w 5740887"/>
              <a:gd name="connsiteY3576" fmla="*/ 3483315 h 4314911"/>
              <a:gd name="connsiteX3577" fmla="*/ 1355108 w 5740887"/>
              <a:gd name="connsiteY3577" fmla="*/ 3546888 h 4314911"/>
              <a:gd name="connsiteX3578" fmla="*/ 1353667 w 5740887"/>
              <a:gd name="connsiteY3578" fmla="*/ 3565382 h 4314911"/>
              <a:gd name="connsiteX3579" fmla="*/ 1342808 w 5740887"/>
              <a:gd name="connsiteY3579" fmla="*/ 3533786 h 4314911"/>
              <a:gd name="connsiteX3580" fmla="*/ 1335311 w 5740887"/>
              <a:gd name="connsiteY3580" fmla="*/ 3496433 h 4314911"/>
              <a:gd name="connsiteX3581" fmla="*/ 1045716 w 5740887"/>
              <a:gd name="connsiteY3581" fmla="*/ 3433787 h 4314911"/>
              <a:gd name="connsiteX3582" fmla="*/ 1058719 w 5740887"/>
              <a:gd name="connsiteY3582" fmla="*/ 3444865 h 4314911"/>
              <a:gd name="connsiteX3583" fmla="*/ 1053151 w 5740887"/>
              <a:gd name="connsiteY3583" fmla="*/ 3458615 h 4314911"/>
              <a:gd name="connsiteX3584" fmla="*/ 1051679 w 5740887"/>
              <a:gd name="connsiteY3584" fmla="*/ 3460454 h 4314911"/>
              <a:gd name="connsiteX3585" fmla="*/ 3660586 w 5740887"/>
              <a:gd name="connsiteY3585" fmla="*/ 3432971 h 4314911"/>
              <a:gd name="connsiteX3586" fmla="*/ 3655464 w 5740887"/>
              <a:gd name="connsiteY3586" fmla="*/ 3434648 h 4314911"/>
              <a:gd name="connsiteX3587" fmla="*/ 3644858 w 5740887"/>
              <a:gd name="connsiteY3587" fmla="*/ 3436541 h 4314911"/>
              <a:gd name="connsiteX3588" fmla="*/ 200072 w 5740887"/>
              <a:gd name="connsiteY3588" fmla="*/ 3430957 h 4314911"/>
              <a:gd name="connsiteX3589" fmla="*/ 214143 w 5740887"/>
              <a:gd name="connsiteY3589" fmla="*/ 3464989 h 4314911"/>
              <a:gd name="connsiteX3590" fmla="*/ 222361 w 5740887"/>
              <a:gd name="connsiteY3590" fmla="*/ 3484866 h 4314911"/>
              <a:gd name="connsiteX3591" fmla="*/ 222768 w 5740887"/>
              <a:gd name="connsiteY3591" fmla="*/ 3487147 h 4314911"/>
              <a:gd name="connsiteX3592" fmla="*/ 258234 w 5740887"/>
              <a:gd name="connsiteY3592" fmla="*/ 3617348 h 4314911"/>
              <a:gd name="connsiteX3593" fmla="*/ 294390 w 5740887"/>
              <a:gd name="connsiteY3593" fmla="*/ 3711901 h 4314911"/>
              <a:gd name="connsiteX3594" fmla="*/ 303216 w 5740887"/>
              <a:gd name="connsiteY3594" fmla="*/ 3728775 h 4314911"/>
              <a:gd name="connsiteX3595" fmla="*/ 307879 w 5740887"/>
              <a:gd name="connsiteY3595" fmla="*/ 3740325 h 4314911"/>
              <a:gd name="connsiteX3596" fmla="*/ 319758 w 5740887"/>
              <a:gd name="connsiteY3596" fmla="*/ 3760401 h 4314911"/>
              <a:gd name="connsiteX3597" fmla="*/ 320873 w 5740887"/>
              <a:gd name="connsiteY3597" fmla="*/ 3762531 h 4314911"/>
              <a:gd name="connsiteX3598" fmla="*/ 284559 w 5740887"/>
              <a:gd name="connsiteY3598" fmla="*/ 3711615 h 4314911"/>
              <a:gd name="connsiteX3599" fmla="*/ 278098 w 5740887"/>
              <a:gd name="connsiteY3599" fmla="*/ 3699704 h 4314911"/>
              <a:gd name="connsiteX3600" fmla="*/ 274203 w 5740887"/>
              <a:gd name="connsiteY3600" fmla="*/ 3692526 h 4314911"/>
              <a:gd name="connsiteX3601" fmla="*/ 235071 w 5740887"/>
              <a:gd name="connsiteY3601" fmla="*/ 3583696 h 4314911"/>
              <a:gd name="connsiteX3602" fmla="*/ 203138 w 5740887"/>
              <a:gd name="connsiteY3602" fmla="*/ 3454958 h 4314911"/>
              <a:gd name="connsiteX3603" fmla="*/ 244093 w 5740887"/>
              <a:gd name="connsiteY3603" fmla="*/ 3429977 h 4314911"/>
              <a:gd name="connsiteX3604" fmla="*/ 247699 w 5740887"/>
              <a:gd name="connsiteY3604" fmla="*/ 3447127 h 4314911"/>
              <a:gd name="connsiteX3605" fmla="*/ 250645 w 5740887"/>
              <a:gd name="connsiteY3605" fmla="*/ 3461142 h 4314911"/>
              <a:gd name="connsiteX3606" fmla="*/ 245643 w 5740887"/>
              <a:gd name="connsiteY3606" fmla="*/ 3441062 h 4314911"/>
              <a:gd name="connsiteX3607" fmla="*/ 454731 w 5740887"/>
              <a:gd name="connsiteY3607" fmla="*/ 3429759 h 4314911"/>
              <a:gd name="connsiteX3608" fmla="*/ 458927 w 5740887"/>
              <a:gd name="connsiteY3608" fmla="*/ 3435128 h 4314911"/>
              <a:gd name="connsiteX3609" fmla="*/ 472976 w 5740887"/>
              <a:gd name="connsiteY3609" fmla="*/ 3453102 h 4314911"/>
              <a:gd name="connsiteX3610" fmla="*/ 479265 w 5740887"/>
              <a:gd name="connsiteY3610" fmla="*/ 3476979 h 4314911"/>
              <a:gd name="connsiteX3611" fmla="*/ 510115 w 5740887"/>
              <a:gd name="connsiteY3611" fmla="*/ 3573370 h 4314911"/>
              <a:gd name="connsiteX3612" fmla="*/ 511308 w 5740887"/>
              <a:gd name="connsiteY3612" fmla="*/ 3577261 h 4314911"/>
              <a:gd name="connsiteX3613" fmla="*/ 513514 w 5740887"/>
              <a:gd name="connsiteY3613" fmla="*/ 3584452 h 4314911"/>
              <a:gd name="connsiteX3614" fmla="*/ 510439 w 5740887"/>
              <a:gd name="connsiteY3614" fmla="*/ 3581606 h 4314911"/>
              <a:gd name="connsiteX3615" fmla="*/ 507951 w 5740887"/>
              <a:gd name="connsiteY3615" fmla="*/ 3579302 h 4314911"/>
              <a:gd name="connsiteX3616" fmla="*/ 497191 w 5740887"/>
              <a:gd name="connsiteY3616" fmla="*/ 3552678 h 4314911"/>
              <a:gd name="connsiteX3617" fmla="*/ 460162 w 5740887"/>
              <a:gd name="connsiteY3617" fmla="*/ 3444183 h 4314911"/>
              <a:gd name="connsiteX3618" fmla="*/ 1229568 w 5740887"/>
              <a:gd name="connsiteY3618" fmla="*/ 3429382 h 4314911"/>
              <a:gd name="connsiteX3619" fmla="*/ 1232813 w 5740887"/>
              <a:gd name="connsiteY3619" fmla="*/ 3433106 h 4314911"/>
              <a:gd name="connsiteX3620" fmla="*/ 1251428 w 5740887"/>
              <a:gd name="connsiteY3620" fmla="*/ 3459420 h 4314911"/>
              <a:gd name="connsiteX3621" fmla="*/ 1264724 w 5740887"/>
              <a:gd name="connsiteY3621" fmla="*/ 3483147 h 4314911"/>
              <a:gd name="connsiteX3622" fmla="*/ 1263801 w 5740887"/>
              <a:gd name="connsiteY3622" fmla="*/ 3502164 h 4314911"/>
              <a:gd name="connsiteX3623" fmla="*/ 1260388 w 5740887"/>
              <a:gd name="connsiteY3623" fmla="*/ 3490354 h 4314911"/>
              <a:gd name="connsiteX3624" fmla="*/ 1258320 w 5740887"/>
              <a:gd name="connsiteY3624" fmla="*/ 3488009 h 4314911"/>
              <a:gd name="connsiteX3625" fmla="*/ 1256804 w 5740887"/>
              <a:gd name="connsiteY3625" fmla="*/ 3488009 h 4314911"/>
              <a:gd name="connsiteX3626" fmla="*/ 1240947 w 5740887"/>
              <a:gd name="connsiteY3626" fmla="*/ 3455331 h 4314911"/>
              <a:gd name="connsiteX3627" fmla="*/ 1229472 w 5740887"/>
              <a:gd name="connsiteY3627" fmla="*/ 3432796 h 4314911"/>
              <a:gd name="connsiteX3628" fmla="*/ 868315 w 5740887"/>
              <a:gd name="connsiteY3628" fmla="*/ 3427361 h 4314911"/>
              <a:gd name="connsiteX3629" fmla="*/ 869480 w 5740887"/>
              <a:gd name="connsiteY3629" fmla="*/ 3430655 h 4314911"/>
              <a:gd name="connsiteX3630" fmla="*/ 869518 w 5740887"/>
              <a:gd name="connsiteY3630" fmla="*/ 3430816 h 4314911"/>
              <a:gd name="connsiteX3631" fmla="*/ 869652 w 5740887"/>
              <a:gd name="connsiteY3631" fmla="*/ 3431466 h 4314911"/>
              <a:gd name="connsiteX3632" fmla="*/ 868654 w 5740887"/>
              <a:gd name="connsiteY3632" fmla="*/ 3431338 h 4314911"/>
              <a:gd name="connsiteX3633" fmla="*/ 859555 w 5740887"/>
              <a:gd name="connsiteY3633" fmla="*/ 3431062 h 4314911"/>
              <a:gd name="connsiteX3634" fmla="*/ 1274843 w 5740887"/>
              <a:gd name="connsiteY3634" fmla="*/ 3423186 h 4314911"/>
              <a:gd name="connsiteX3635" fmla="*/ 1296938 w 5740887"/>
              <a:gd name="connsiteY3635" fmla="*/ 3465205 h 4314911"/>
              <a:gd name="connsiteX3636" fmla="*/ 1310131 w 5740887"/>
              <a:gd name="connsiteY3636" fmla="*/ 3520235 h 4314911"/>
              <a:gd name="connsiteX3637" fmla="*/ 1308945 w 5740887"/>
              <a:gd name="connsiteY3637" fmla="*/ 3539704 h 4314911"/>
              <a:gd name="connsiteX3638" fmla="*/ 1288629 w 5740887"/>
              <a:gd name="connsiteY3638" fmla="*/ 3499884 h 4314911"/>
              <a:gd name="connsiteX3639" fmla="*/ 1275059 w 5740887"/>
              <a:gd name="connsiteY3639" fmla="*/ 3448811 h 4314911"/>
              <a:gd name="connsiteX3640" fmla="*/ 1275556 w 5740887"/>
              <a:gd name="connsiteY3640" fmla="*/ 3438233 h 4314911"/>
              <a:gd name="connsiteX3641" fmla="*/ 1351276 w 5740887"/>
              <a:gd name="connsiteY3641" fmla="*/ 3417336 h 4314911"/>
              <a:gd name="connsiteX3642" fmla="*/ 1353776 w 5740887"/>
              <a:gd name="connsiteY3642" fmla="*/ 3422530 h 4314911"/>
              <a:gd name="connsiteX3643" fmla="*/ 1362970 w 5740887"/>
              <a:gd name="connsiteY3643" fmla="*/ 3470067 h 4314911"/>
              <a:gd name="connsiteX3644" fmla="*/ 1364090 w 5740887"/>
              <a:gd name="connsiteY3644" fmla="*/ 3509348 h 4314911"/>
              <a:gd name="connsiteX3645" fmla="*/ 1357796 w 5740887"/>
              <a:gd name="connsiteY3645" fmla="*/ 3489460 h 4314911"/>
              <a:gd name="connsiteX3646" fmla="*/ 1353293 w 5740887"/>
              <a:gd name="connsiteY3646" fmla="*/ 3439648 h 4314911"/>
              <a:gd name="connsiteX3647" fmla="*/ 3261487 w 5740887"/>
              <a:gd name="connsiteY3647" fmla="*/ 3416885 h 4314911"/>
              <a:gd name="connsiteX3648" fmla="*/ 3274074 w 5740887"/>
              <a:gd name="connsiteY3648" fmla="*/ 3418937 h 4314911"/>
              <a:gd name="connsiteX3649" fmla="*/ 3300825 w 5740887"/>
              <a:gd name="connsiteY3649" fmla="*/ 3425281 h 4314911"/>
              <a:gd name="connsiteX3650" fmla="*/ 3321090 w 5740887"/>
              <a:gd name="connsiteY3650" fmla="*/ 3428681 h 4314911"/>
              <a:gd name="connsiteX3651" fmla="*/ 3321829 w 5740887"/>
              <a:gd name="connsiteY3651" fmla="*/ 3428876 h 4314911"/>
              <a:gd name="connsiteX3652" fmla="*/ 3323709 w 5740887"/>
              <a:gd name="connsiteY3652" fmla="*/ 3429553 h 4314911"/>
              <a:gd name="connsiteX3653" fmla="*/ 3325589 w 5740887"/>
              <a:gd name="connsiteY3653" fmla="*/ 3429871 h 4314911"/>
              <a:gd name="connsiteX3654" fmla="*/ 3344718 w 5740887"/>
              <a:gd name="connsiteY3654" fmla="*/ 3434933 h 4314911"/>
              <a:gd name="connsiteX3655" fmla="*/ 3356564 w 5740887"/>
              <a:gd name="connsiteY3655" fmla="*/ 3435952 h 4314911"/>
              <a:gd name="connsiteX3656" fmla="*/ 3360130 w 5740887"/>
              <a:gd name="connsiteY3656" fmla="*/ 3436780 h 4314911"/>
              <a:gd name="connsiteX3657" fmla="*/ 3368721 w 5740887"/>
              <a:gd name="connsiteY3657" fmla="*/ 3437180 h 4314911"/>
              <a:gd name="connsiteX3658" fmla="*/ 3395154 w 5740887"/>
              <a:gd name="connsiteY3658" fmla="*/ 3441659 h 4314911"/>
              <a:gd name="connsiteX3659" fmla="*/ 3397934 w 5740887"/>
              <a:gd name="connsiteY3659" fmla="*/ 3441673 h 4314911"/>
              <a:gd name="connsiteX3660" fmla="*/ 3400598 w 5740887"/>
              <a:gd name="connsiteY3660" fmla="*/ 3442163 h 4314911"/>
              <a:gd name="connsiteX3661" fmla="*/ 3392182 w 5740887"/>
              <a:gd name="connsiteY3661" fmla="*/ 3441716 h 4314911"/>
              <a:gd name="connsiteX3662" fmla="*/ 3380641 w 5740887"/>
              <a:gd name="connsiteY3662" fmla="*/ 3441104 h 4314911"/>
              <a:gd name="connsiteX3663" fmla="*/ 3310433 w 5740887"/>
              <a:gd name="connsiteY3663" fmla="*/ 3429102 h 4314911"/>
              <a:gd name="connsiteX3664" fmla="*/ 812810 w 5740887"/>
              <a:gd name="connsiteY3664" fmla="*/ 3416800 h 4314911"/>
              <a:gd name="connsiteX3665" fmla="*/ 842189 w 5740887"/>
              <a:gd name="connsiteY3665" fmla="*/ 3423234 h 4314911"/>
              <a:gd name="connsiteX3666" fmla="*/ 843916 w 5740887"/>
              <a:gd name="connsiteY3666" fmla="*/ 3427536 h 4314911"/>
              <a:gd name="connsiteX3667" fmla="*/ 823872 w 5740887"/>
              <a:gd name="connsiteY3667" fmla="*/ 3434463 h 4314911"/>
              <a:gd name="connsiteX3668" fmla="*/ 820944 w 5740887"/>
              <a:gd name="connsiteY3668" fmla="*/ 3435475 h 4314911"/>
              <a:gd name="connsiteX3669" fmla="*/ 820146 w 5740887"/>
              <a:gd name="connsiteY3669" fmla="*/ 3436828 h 4314911"/>
              <a:gd name="connsiteX3670" fmla="*/ 801755 w 5740887"/>
              <a:gd name="connsiteY3670" fmla="*/ 3414378 h 4314911"/>
              <a:gd name="connsiteX3671" fmla="*/ 803403 w 5740887"/>
              <a:gd name="connsiteY3671" fmla="*/ 3414739 h 4314911"/>
              <a:gd name="connsiteX3672" fmla="*/ 822773 w 5740887"/>
              <a:gd name="connsiteY3672" fmla="*/ 3464438 h 4314911"/>
              <a:gd name="connsiteX3673" fmla="*/ 822876 w 5740887"/>
              <a:gd name="connsiteY3673" fmla="*/ 3464715 h 4314911"/>
              <a:gd name="connsiteX3674" fmla="*/ 828715 w 5740887"/>
              <a:gd name="connsiteY3674" fmla="*/ 3484101 h 4314911"/>
              <a:gd name="connsiteX3675" fmla="*/ 830457 w 5740887"/>
              <a:gd name="connsiteY3675" fmla="*/ 3490259 h 4314911"/>
              <a:gd name="connsiteX3676" fmla="*/ 831577 w 5740887"/>
              <a:gd name="connsiteY3676" fmla="*/ 3494738 h 4314911"/>
              <a:gd name="connsiteX3677" fmla="*/ 825131 w 5740887"/>
              <a:gd name="connsiteY3677" fmla="*/ 3494022 h 4314911"/>
              <a:gd name="connsiteX3678" fmla="*/ 1041061 w 5740887"/>
              <a:gd name="connsiteY3678" fmla="*/ 3410694 h 4314911"/>
              <a:gd name="connsiteX3679" fmla="*/ 1063793 w 5740887"/>
              <a:gd name="connsiteY3679" fmla="*/ 3422983 h 4314911"/>
              <a:gd name="connsiteX3680" fmla="*/ 1065144 w 5740887"/>
              <a:gd name="connsiteY3680" fmla="*/ 3428997 h 4314911"/>
              <a:gd name="connsiteX3681" fmla="*/ 1062121 w 5740887"/>
              <a:gd name="connsiteY3681" fmla="*/ 3436462 h 4314911"/>
              <a:gd name="connsiteX3682" fmla="*/ 1042967 w 5740887"/>
              <a:gd name="connsiteY3682" fmla="*/ 3420205 h 4314911"/>
              <a:gd name="connsiteX3683" fmla="*/ 627192 w 5740887"/>
              <a:gd name="connsiteY3683" fmla="*/ 3410554 h 4314911"/>
              <a:gd name="connsiteX3684" fmla="*/ 656580 w 5740887"/>
              <a:gd name="connsiteY3684" fmla="*/ 3431740 h 4314911"/>
              <a:gd name="connsiteX3685" fmla="*/ 673509 w 5740887"/>
              <a:gd name="connsiteY3685" fmla="*/ 3486650 h 4314911"/>
              <a:gd name="connsiteX3686" fmla="*/ 683654 w 5740887"/>
              <a:gd name="connsiteY3686" fmla="*/ 3519555 h 4314911"/>
              <a:gd name="connsiteX3687" fmla="*/ 685877 w 5740887"/>
              <a:gd name="connsiteY3687" fmla="*/ 3528091 h 4314911"/>
              <a:gd name="connsiteX3688" fmla="*/ 666951 w 5740887"/>
              <a:gd name="connsiteY3688" fmla="*/ 3518080 h 4314911"/>
              <a:gd name="connsiteX3689" fmla="*/ 663069 w 5740887"/>
              <a:gd name="connsiteY3689" fmla="*/ 3507453 h 4314911"/>
              <a:gd name="connsiteX3690" fmla="*/ 3343116 w 5740887"/>
              <a:gd name="connsiteY3690" fmla="*/ 3409975 h 4314911"/>
              <a:gd name="connsiteX3691" fmla="*/ 3407078 w 5740887"/>
              <a:gd name="connsiteY3691" fmla="*/ 3414309 h 4314911"/>
              <a:gd name="connsiteX3692" fmla="*/ 3403977 w 5740887"/>
              <a:gd name="connsiteY3692" fmla="*/ 3414191 h 4314911"/>
              <a:gd name="connsiteX3693" fmla="*/ 3353842 w 5740887"/>
              <a:gd name="connsiteY3693" fmla="*/ 3412295 h 4314911"/>
              <a:gd name="connsiteX3694" fmla="*/ 3680766 w 5740887"/>
              <a:gd name="connsiteY3694" fmla="*/ 3409136 h 4314911"/>
              <a:gd name="connsiteX3695" fmla="*/ 3679077 w 5740887"/>
              <a:gd name="connsiteY3695" fmla="*/ 3410034 h 4314911"/>
              <a:gd name="connsiteX3696" fmla="*/ 3671832 w 5740887"/>
              <a:gd name="connsiteY3696" fmla="*/ 3412162 h 4314911"/>
              <a:gd name="connsiteX3697" fmla="*/ 1016466 w 5740887"/>
              <a:gd name="connsiteY3697" fmla="*/ 3408866 h 4314911"/>
              <a:gd name="connsiteX3698" fmla="*/ 1036377 w 5740887"/>
              <a:gd name="connsiteY3698" fmla="*/ 3425831 h 4314911"/>
              <a:gd name="connsiteX3699" fmla="*/ 1038175 w 5740887"/>
              <a:gd name="connsiteY3699" fmla="*/ 3433867 h 4314911"/>
              <a:gd name="connsiteX3700" fmla="*/ 1045147 w 5740887"/>
              <a:gd name="connsiteY3700" fmla="*/ 3468614 h 4314911"/>
              <a:gd name="connsiteX3701" fmla="*/ 1037300 w 5740887"/>
              <a:gd name="connsiteY3701" fmla="*/ 3478417 h 4314911"/>
              <a:gd name="connsiteX3702" fmla="*/ 1015505 w 5740887"/>
              <a:gd name="connsiteY3702" fmla="*/ 3468390 h 4314911"/>
              <a:gd name="connsiteX3703" fmla="*/ 1002510 w 5740887"/>
              <a:gd name="connsiteY3703" fmla="*/ 3462411 h 4314911"/>
              <a:gd name="connsiteX3704" fmla="*/ 994237 w 5740887"/>
              <a:gd name="connsiteY3704" fmla="*/ 3432305 h 4314911"/>
              <a:gd name="connsiteX3705" fmla="*/ 1144015 w 5740887"/>
              <a:gd name="connsiteY3705" fmla="*/ 3408289 h 4314911"/>
              <a:gd name="connsiteX3706" fmla="*/ 1175350 w 5740887"/>
              <a:gd name="connsiteY3706" fmla="*/ 3440255 h 4314911"/>
              <a:gd name="connsiteX3707" fmla="*/ 1167757 w 5740887"/>
              <a:gd name="connsiteY3707" fmla="*/ 3482790 h 4314911"/>
              <a:gd name="connsiteX3708" fmla="*/ 1160177 w 5740887"/>
              <a:gd name="connsiteY3708" fmla="*/ 3469118 h 4314911"/>
              <a:gd name="connsiteX3709" fmla="*/ 1159494 w 5740887"/>
              <a:gd name="connsiteY3709" fmla="*/ 3468237 h 4314911"/>
              <a:gd name="connsiteX3710" fmla="*/ 1155604 w 5740887"/>
              <a:gd name="connsiteY3710" fmla="*/ 3463222 h 4314911"/>
              <a:gd name="connsiteX3711" fmla="*/ 1153593 w 5740887"/>
              <a:gd name="connsiteY3711" fmla="*/ 3454767 h 4314911"/>
              <a:gd name="connsiteX3712" fmla="*/ 1151464 w 5740887"/>
              <a:gd name="connsiteY3712" fmla="*/ 3437448 h 4314911"/>
              <a:gd name="connsiteX3713" fmla="*/ 3737650 w 5740887"/>
              <a:gd name="connsiteY3713" fmla="*/ 3406589 h 4314911"/>
              <a:gd name="connsiteX3714" fmla="*/ 3735680 w 5740887"/>
              <a:gd name="connsiteY3714" fmla="*/ 3407569 h 4314911"/>
              <a:gd name="connsiteX3715" fmla="*/ 3730862 w 5740887"/>
              <a:gd name="connsiteY3715" fmla="*/ 3409966 h 4314911"/>
              <a:gd name="connsiteX3716" fmla="*/ 3720095 w 5740887"/>
              <a:gd name="connsiteY3716" fmla="*/ 3413491 h 4314911"/>
              <a:gd name="connsiteX3717" fmla="*/ 245660 w 5740887"/>
              <a:gd name="connsiteY3717" fmla="*/ 3405103 h 4314911"/>
              <a:gd name="connsiteX3718" fmla="*/ 280323 w 5740887"/>
              <a:gd name="connsiteY3718" fmla="*/ 3488001 h 4314911"/>
              <a:gd name="connsiteX3719" fmla="*/ 304619 w 5740887"/>
              <a:gd name="connsiteY3719" fmla="*/ 3530871 h 4314911"/>
              <a:gd name="connsiteX3720" fmla="*/ 324834 w 5740887"/>
              <a:gd name="connsiteY3720" fmla="*/ 3599424 h 4314911"/>
              <a:gd name="connsiteX3721" fmla="*/ 344782 w 5740887"/>
              <a:gd name="connsiteY3721" fmla="*/ 3650608 h 4314911"/>
              <a:gd name="connsiteX3722" fmla="*/ 352517 w 5740887"/>
              <a:gd name="connsiteY3722" fmla="*/ 3673199 h 4314911"/>
              <a:gd name="connsiteX3723" fmla="*/ 366396 w 5740887"/>
              <a:gd name="connsiteY3723" fmla="*/ 3713736 h 4314911"/>
              <a:gd name="connsiteX3724" fmla="*/ 371018 w 5740887"/>
              <a:gd name="connsiteY3724" fmla="*/ 3725376 h 4314911"/>
              <a:gd name="connsiteX3725" fmla="*/ 318665 w 5740887"/>
              <a:gd name="connsiteY3725" fmla="*/ 3653140 h 4314911"/>
              <a:gd name="connsiteX3726" fmla="*/ 297671 w 5740887"/>
              <a:gd name="connsiteY3726" fmla="*/ 3606593 h 4314911"/>
              <a:gd name="connsiteX3727" fmla="*/ 260601 w 5740887"/>
              <a:gd name="connsiteY3727" fmla="*/ 3476402 h 4314911"/>
              <a:gd name="connsiteX3728" fmla="*/ 770942 w 5740887"/>
              <a:gd name="connsiteY3728" fmla="*/ 3403733 h 4314911"/>
              <a:gd name="connsiteX3729" fmla="*/ 792247 w 5740887"/>
              <a:gd name="connsiteY3729" fmla="*/ 3412295 h 4314911"/>
              <a:gd name="connsiteX3730" fmla="*/ 793008 w 5740887"/>
              <a:gd name="connsiteY3730" fmla="*/ 3412462 h 4314911"/>
              <a:gd name="connsiteX3731" fmla="*/ 816241 w 5740887"/>
              <a:gd name="connsiteY3731" fmla="*/ 3493035 h 4314911"/>
              <a:gd name="connsiteX3732" fmla="*/ 814194 w 5740887"/>
              <a:gd name="connsiteY3732" fmla="*/ 3492807 h 4314911"/>
              <a:gd name="connsiteX3733" fmla="*/ 811176 w 5740887"/>
              <a:gd name="connsiteY3733" fmla="*/ 3492472 h 4314911"/>
              <a:gd name="connsiteX3734" fmla="*/ 801143 w 5740887"/>
              <a:gd name="connsiteY3734" fmla="*/ 3489261 h 4314911"/>
              <a:gd name="connsiteX3735" fmla="*/ 796817 w 5740887"/>
              <a:gd name="connsiteY3735" fmla="*/ 3475601 h 4314911"/>
              <a:gd name="connsiteX3736" fmla="*/ 795439 w 5740887"/>
              <a:gd name="connsiteY3736" fmla="*/ 3471601 h 4314911"/>
              <a:gd name="connsiteX3737" fmla="*/ 3342664 w 5740887"/>
              <a:gd name="connsiteY3737" fmla="*/ 3401655 h 4314911"/>
              <a:gd name="connsiteX3738" fmla="*/ 3396262 w 5740887"/>
              <a:gd name="connsiteY3738" fmla="*/ 3404924 h 4314911"/>
              <a:gd name="connsiteX3739" fmla="*/ 3353154 w 5740887"/>
              <a:gd name="connsiteY3739" fmla="*/ 3403751 h 4314911"/>
              <a:gd name="connsiteX3740" fmla="*/ 3345992 w 5740887"/>
              <a:gd name="connsiteY3740" fmla="*/ 3402320 h 4314911"/>
              <a:gd name="connsiteX3741" fmla="*/ 1511539 w 5740887"/>
              <a:gd name="connsiteY3741" fmla="*/ 3401348 h 4314911"/>
              <a:gd name="connsiteX3742" fmla="*/ 1511762 w 5740887"/>
              <a:gd name="connsiteY3742" fmla="*/ 3402963 h 4314911"/>
              <a:gd name="connsiteX3743" fmla="*/ 1511762 w 5740887"/>
              <a:gd name="connsiteY3743" fmla="*/ 3402967 h 4314911"/>
              <a:gd name="connsiteX3744" fmla="*/ 1520165 w 5740887"/>
              <a:gd name="connsiteY3744" fmla="*/ 3463915 h 4314911"/>
              <a:gd name="connsiteX3745" fmla="*/ 1520696 w 5740887"/>
              <a:gd name="connsiteY3745" fmla="*/ 3490359 h 4314911"/>
              <a:gd name="connsiteX3746" fmla="*/ 1522751 w 5740887"/>
              <a:gd name="connsiteY3746" fmla="*/ 3592648 h 4314911"/>
              <a:gd name="connsiteX3747" fmla="*/ 1509824 w 5740887"/>
              <a:gd name="connsiteY3747" fmla="*/ 3717037 h 4314911"/>
              <a:gd name="connsiteX3748" fmla="*/ 1509062 w 5740887"/>
              <a:gd name="connsiteY3748" fmla="*/ 3719984 h 4314911"/>
              <a:gd name="connsiteX3749" fmla="*/ 1521564 w 5740887"/>
              <a:gd name="connsiteY3749" fmla="*/ 3600812 h 4314911"/>
              <a:gd name="connsiteX3750" fmla="*/ 1518927 w 5740887"/>
              <a:gd name="connsiteY3750" fmla="*/ 3468686 h 4314911"/>
              <a:gd name="connsiteX3751" fmla="*/ 1512783 w 5740887"/>
              <a:gd name="connsiteY3751" fmla="*/ 3423588 h 4314911"/>
              <a:gd name="connsiteX3752" fmla="*/ 1511762 w 5740887"/>
              <a:gd name="connsiteY3752" fmla="*/ 3402967 h 4314911"/>
              <a:gd name="connsiteX3753" fmla="*/ 1021809 w 5740887"/>
              <a:gd name="connsiteY3753" fmla="*/ 3400287 h 4314911"/>
              <a:gd name="connsiteX3754" fmla="*/ 1031880 w 5740887"/>
              <a:gd name="connsiteY3754" fmla="*/ 3405731 h 4314911"/>
              <a:gd name="connsiteX3755" fmla="*/ 1033278 w 5740887"/>
              <a:gd name="connsiteY3755" fmla="*/ 3411981 h 4314911"/>
              <a:gd name="connsiteX3756" fmla="*/ 1021157 w 5740887"/>
              <a:gd name="connsiteY3756" fmla="*/ 3401694 h 4314911"/>
              <a:gd name="connsiteX3757" fmla="*/ 1377316 w 5740887"/>
              <a:gd name="connsiteY3757" fmla="*/ 3399383 h 4314911"/>
              <a:gd name="connsiteX3758" fmla="*/ 1384076 w 5740887"/>
              <a:gd name="connsiteY3758" fmla="*/ 3421987 h 4314911"/>
              <a:gd name="connsiteX3759" fmla="*/ 1390899 w 5740887"/>
              <a:gd name="connsiteY3759" fmla="*/ 3506706 h 4314911"/>
              <a:gd name="connsiteX3760" fmla="*/ 1387417 w 5740887"/>
              <a:gd name="connsiteY3760" fmla="*/ 3495153 h 4314911"/>
              <a:gd name="connsiteX3761" fmla="*/ 1387417 w 5740887"/>
              <a:gd name="connsiteY3761" fmla="*/ 3495018 h 4314911"/>
              <a:gd name="connsiteX3762" fmla="*/ 1387418 w 5740887"/>
              <a:gd name="connsiteY3762" fmla="*/ 3494796 h 4314911"/>
              <a:gd name="connsiteX3763" fmla="*/ 513388 w 5740887"/>
              <a:gd name="connsiteY3763" fmla="*/ 3399340 h 4314911"/>
              <a:gd name="connsiteX3764" fmla="*/ 522666 w 5740887"/>
              <a:gd name="connsiteY3764" fmla="*/ 3410890 h 4314911"/>
              <a:gd name="connsiteX3765" fmla="*/ 562014 w 5740887"/>
              <a:gd name="connsiteY3765" fmla="*/ 3449019 h 4314911"/>
              <a:gd name="connsiteX3766" fmla="*/ 584099 w 5740887"/>
              <a:gd name="connsiteY3766" fmla="*/ 3511045 h 4314911"/>
              <a:gd name="connsiteX3767" fmla="*/ 599365 w 5740887"/>
              <a:gd name="connsiteY3767" fmla="*/ 3563652 h 4314911"/>
              <a:gd name="connsiteX3768" fmla="*/ 565031 w 5740887"/>
              <a:gd name="connsiteY3768" fmla="*/ 3537745 h 4314911"/>
              <a:gd name="connsiteX3769" fmla="*/ 563652 w 5740887"/>
              <a:gd name="connsiteY3769" fmla="*/ 3534339 h 4314911"/>
              <a:gd name="connsiteX3770" fmla="*/ 518564 w 5740887"/>
              <a:gd name="connsiteY3770" fmla="*/ 3417797 h 4314911"/>
              <a:gd name="connsiteX3771" fmla="*/ 797159 w 5740887"/>
              <a:gd name="connsiteY3771" fmla="*/ 3398719 h 4314911"/>
              <a:gd name="connsiteX3772" fmla="*/ 799721 w 5740887"/>
              <a:gd name="connsiteY3772" fmla="*/ 3405293 h 4314911"/>
              <a:gd name="connsiteX3773" fmla="*/ 799261 w 5740887"/>
              <a:gd name="connsiteY3773" fmla="*/ 3405126 h 4314911"/>
              <a:gd name="connsiteX3774" fmla="*/ 799013 w 5740887"/>
              <a:gd name="connsiteY3774" fmla="*/ 3405036 h 4314911"/>
              <a:gd name="connsiteX3775" fmla="*/ 798851 w 5740887"/>
              <a:gd name="connsiteY3775" fmla="*/ 3404482 h 4314911"/>
              <a:gd name="connsiteX3776" fmla="*/ 1535273 w 5740887"/>
              <a:gd name="connsiteY3776" fmla="*/ 3397154 h 4314911"/>
              <a:gd name="connsiteX3777" fmla="*/ 1540303 w 5740887"/>
              <a:gd name="connsiteY3777" fmla="*/ 3432910 h 4314911"/>
              <a:gd name="connsiteX3778" fmla="*/ 1542212 w 5740887"/>
              <a:gd name="connsiteY3778" fmla="*/ 3446477 h 4314911"/>
              <a:gd name="connsiteX3779" fmla="*/ 1534229 w 5740887"/>
              <a:gd name="connsiteY3779" fmla="*/ 3698424 h 4314911"/>
              <a:gd name="connsiteX3780" fmla="*/ 1533268 w 5740887"/>
              <a:gd name="connsiteY3780" fmla="*/ 3702254 h 4314911"/>
              <a:gd name="connsiteX3781" fmla="*/ 1544691 w 5740887"/>
              <a:gd name="connsiteY3781" fmla="*/ 3578929 h 4314911"/>
              <a:gd name="connsiteX3782" fmla="*/ 1541718 w 5740887"/>
              <a:gd name="connsiteY3782" fmla="*/ 3449555 h 4314911"/>
              <a:gd name="connsiteX3783" fmla="*/ 1535772 w 5740887"/>
              <a:gd name="connsiteY3783" fmla="*/ 3406773 h 4314911"/>
              <a:gd name="connsiteX3784" fmla="*/ 3205022 w 5740887"/>
              <a:gd name="connsiteY3784" fmla="*/ 3397154 h 4314911"/>
              <a:gd name="connsiteX3785" fmla="*/ 3232271 w 5740887"/>
              <a:gd name="connsiteY3785" fmla="*/ 3399138 h 4314911"/>
              <a:gd name="connsiteX3786" fmla="*/ 3233283 w 5740887"/>
              <a:gd name="connsiteY3786" fmla="*/ 3399548 h 4314911"/>
              <a:gd name="connsiteX3787" fmla="*/ 3233548 w 5740887"/>
              <a:gd name="connsiteY3787" fmla="*/ 3399672 h 4314911"/>
              <a:gd name="connsiteX3788" fmla="*/ 3252848 w 5740887"/>
              <a:gd name="connsiteY3788" fmla="*/ 3408695 h 4314911"/>
              <a:gd name="connsiteX3789" fmla="*/ 3256103 w 5740887"/>
              <a:gd name="connsiteY3789" fmla="*/ 3410216 h 4314911"/>
              <a:gd name="connsiteX3790" fmla="*/ 3229965 w 5740887"/>
              <a:gd name="connsiteY3790" fmla="*/ 3406586 h 4314911"/>
              <a:gd name="connsiteX3791" fmla="*/ 748409 w 5740887"/>
              <a:gd name="connsiteY3791" fmla="*/ 3394677 h 4314911"/>
              <a:gd name="connsiteX3792" fmla="*/ 762710 w 5740887"/>
              <a:gd name="connsiteY3792" fmla="*/ 3400424 h 4314911"/>
              <a:gd name="connsiteX3793" fmla="*/ 763386 w 5740887"/>
              <a:gd name="connsiteY3793" fmla="*/ 3401971 h 4314911"/>
              <a:gd name="connsiteX3794" fmla="*/ 789644 w 5740887"/>
              <a:gd name="connsiteY3794" fmla="*/ 3474094 h 4314911"/>
              <a:gd name="connsiteX3795" fmla="*/ 791024 w 5740887"/>
              <a:gd name="connsiteY3795" fmla="*/ 3478093 h 4314911"/>
              <a:gd name="connsiteX3796" fmla="*/ 793746 w 5740887"/>
              <a:gd name="connsiteY3796" fmla="*/ 3486893 h 4314911"/>
              <a:gd name="connsiteX3797" fmla="*/ 774152 w 5740887"/>
              <a:gd name="connsiteY3797" fmla="*/ 3480623 h 4314911"/>
              <a:gd name="connsiteX3798" fmla="*/ 751749 w 5740887"/>
              <a:gd name="connsiteY3798" fmla="*/ 3405830 h 4314911"/>
              <a:gd name="connsiteX3799" fmla="*/ 1428478 w 5740887"/>
              <a:gd name="connsiteY3799" fmla="*/ 3393532 h 4314911"/>
              <a:gd name="connsiteX3800" fmla="*/ 1435720 w 5740887"/>
              <a:gd name="connsiteY3800" fmla="*/ 3420635 h 4314911"/>
              <a:gd name="connsiteX3801" fmla="*/ 1435722 w 5740887"/>
              <a:gd name="connsiteY3801" fmla="*/ 3420653 h 4314911"/>
              <a:gd name="connsiteX3802" fmla="*/ 1455245 w 5740887"/>
              <a:gd name="connsiteY3802" fmla="*/ 3583456 h 4314911"/>
              <a:gd name="connsiteX3803" fmla="*/ 1456481 w 5740887"/>
              <a:gd name="connsiteY3803" fmla="*/ 3622906 h 4314911"/>
              <a:gd name="connsiteX3804" fmla="*/ 1453272 w 5740887"/>
              <a:gd name="connsiteY3804" fmla="*/ 3676145 h 4314911"/>
              <a:gd name="connsiteX3805" fmla="*/ 1449681 w 5740887"/>
              <a:gd name="connsiteY3805" fmla="*/ 3582229 h 4314911"/>
              <a:gd name="connsiteX3806" fmla="*/ 1449357 w 5740887"/>
              <a:gd name="connsiteY3806" fmla="*/ 3573756 h 4314911"/>
              <a:gd name="connsiteX3807" fmla="*/ 1449357 w 5740887"/>
              <a:gd name="connsiteY3807" fmla="*/ 3573755 h 4314911"/>
              <a:gd name="connsiteX3808" fmla="*/ 1449357 w 5740887"/>
              <a:gd name="connsiteY3808" fmla="*/ 3573755 h 4314911"/>
              <a:gd name="connsiteX3809" fmla="*/ 1448285 w 5740887"/>
              <a:gd name="connsiteY3809" fmla="*/ 3566947 h 4314911"/>
              <a:gd name="connsiteX3810" fmla="*/ 1444624 w 5740887"/>
              <a:gd name="connsiteY3810" fmla="*/ 3543699 h 4314911"/>
              <a:gd name="connsiteX3811" fmla="*/ 1442040 w 5740887"/>
              <a:gd name="connsiteY3811" fmla="*/ 3493382 h 4314911"/>
              <a:gd name="connsiteX3812" fmla="*/ 1440984 w 5740887"/>
              <a:gd name="connsiteY3812" fmla="*/ 3472812 h 4314911"/>
              <a:gd name="connsiteX3813" fmla="*/ 1432767 w 5740887"/>
              <a:gd name="connsiteY3813" fmla="*/ 3420242 h 4314911"/>
              <a:gd name="connsiteX3814" fmla="*/ 1428911 w 5740887"/>
              <a:gd name="connsiteY3814" fmla="*/ 3395577 h 4314911"/>
              <a:gd name="connsiteX3815" fmla="*/ 605601 w 5740887"/>
              <a:gd name="connsiteY3815" fmla="*/ 3393493 h 4314911"/>
              <a:gd name="connsiteX3816" fmla="*/ 612273 w 5740887"/>
              <a:gd name="connsiteY3816" fmla="*/ 3399799 h 4314911"/>
              <a:gd name="connsiteX3817" fmla="*/ 617025 w 5740887"/>
              <a:gd name="connsiteY3817" fmla="*/ 3403225 h 4314911"/>
              <a:gd name="connsiteX3818" fmla="*/ 618813 w 5740887"/>
              <a:gd name="connsiteY3818" fmla="*/ 3407536 h 4314911"/>
              <a:gd name="connsiteX3819" fmla="*/ 656724 w 5740887"/>
              <a:gd name="connsiteY3819" fmla="*/ 3509663 h 4314911"/>
              <a:gd name="connsiteX3820" fmla="*/ 658080 w 5740887"/>
              <a:gd name="connsiteY3820" fmla="*/ 3513387 h 4314911"/>
              <a:gd name="connsiteX3821" fmla="*/ 656862 w 5740887"/>
              <a:gd name="connsiteY3821" fmla="*/ 3512743 h 4314911"/>
              <a:gd name="connsiteX3822" fmla="*/ 656184 w 5740887"/>
              <a:gd name="connsiteY3822" fmla="*/ 3512384 h 4314911"/>
              <a:gd name="connsiteX3823" fmla="*/ 653496 w 5740887"/>
              <a:gd name="connsiteY3823" fmla="*/ 3510394 h 4314911"/>
              <a:gd name="connsiteX3824" fmla="*/ 634796 w 5740887"/>
              <a:gd name="connsiteY3824" fmla="*/ 3496552 h 4314911"/>
              <a:gd name="connsiteX3825" fmla="*/ 613566 w 5740887"/>
              <a:gd name="connsiteY3825" fmla="*/ 3419743 h 4314911"/>
              <a:gd name="connsiteX3826" fmla="*/ 466008 w 5740887"/>
              <a:gd name="connsiteY3826" fmla="*/ 3391596 h 4314911"/>
              <a:gd name="connsiteX3827" fmla="*/ 492809 w 5740887"/>
              <a:gd name="connsiteY3827" fmla="*/ 3464031 h 4314911"/>
              <a:gd name="connsiteX3828" fmla="*/ 481010 w 5740887"/>
              <a:gd name="connsiteY3828" fmla="*/ 3448892 h 4314911"/>
              <a:gd name="connsiteX3829" fmla="*/ 1027495 w 5740887"/>
              <a:gd name="connsiteY3829" fmla="*/ 3388028 h 4314911"/>
              <a:gd name="connsiteX3830" fmla="*/ 1028901 w 5740887"/>
              <a:gd name="connsiteY3830" fmla="*/ 3392423 h 4314911"/>
              <a:gd name="connsiteX3831" fmla="*/ 1029119 w 5740887"/>
              <a:gd name="connsiteY3831" fmla="*/ 3393397 h 4314911"/>
              <a:gd name="connsiteX3832" fmla="*/ 1028598 w 5740887"/>
              <a:gd name="connsiteY3832" fmla="*/ 3393173 h 4314911"/>
              <a:gd name="connsiteX3833" fmla="*/ 1025688 w 5740887"/>
              <a:gd name="connsiteY3833" fmla="*/ 3391925 h 4314911"/>
              <a:gd name="connsiteX3834" fmla="*/ 1026807 w 5740887"/>
              <a:gd name="connsiteY3834" fmla="*/ 3389512 h 4314911"/>
              <a:gd name="connsiteX3835" fmla="*/ 1545733 w 5740887"/>
              <a:gd name="connsiteY3835" fmla="*/ 3385800 h 4314911"/>
              <a:gd name="connsiteX3836" fmla="*/ 1553695 w 5740887"/>
              <a:gd name="connsiteY3836" fmla="*/ 3441938 h 4314911"/>
              <a:gd name="connsiteX3837" fmla="*/ 1557083 w 5740887"/>
              <a:gd name="connsiteY3837" fmla="*/ 3565777 h 4314911"/>
              <a:gd name="connsiteX3838" fmla="*/ 1546363 w 5740887"/>
              <a:gd name="connsiteY3838" fmla="*/ 3689600 h 4314911"/>
              <a:gd name="connsiteX3839" fmla="*/ 1544631 w 5740887"/>
              <a:gd name="connsiteY3839" fmla="*/ 3696637 h 4314911"/>
              <a:gd name="connsiteX3840" fmla="*/ 1555739 w 5740887"/>
              <a:gd name="connsiteY3840" fmla="*/ 3573231 h 4314911"/>
              <a:gd name="connsiteX3841" fmla="*/ 1552591 w 5740887"/>
              <a:gd name="connsiteY3841" fmla="*/ 3446054 h 4314911"/>
              <a:gd name="connsiteX3842" fmla="*/ 1546705 w 5740887"/>
              <a:gd name="connsiteY3842" fmla="*/ 3404008 h 4314911"/>
              <a:gd name="connsiteX3843" fmla="*/ 981200 w 5740887"/>
              <a:gd name="connsiteY3843" fmla="*/ 3384866 h 4314911"/>
              <a:gd name="connsiteX3844" fmla="*/ 1009019 w 5740887"/>
              <a:gd name="connsiteY3844" fmla="*/ 3403624 h 4314911"/>
              <a:gd name="connsiteX3845" fmla="*/ 1009005 w 5740887"/>
              <a:gd name="connsiteY3845" fmla="*/ 3403641 h 4314911"/>
              <a:gd name="connsiteX3846" fmla="*/ 991226 w 5740887"/>
              <a:gd name="connsiteY3846" fmla="*/ 3421350 h 4314911"/>
              <a:gd name="connsiteX3847" fmla="*/ 726653 w 5740887"/>
              <a:gd name="connsiteY3847" fmla="*/ 3384618 h 4314911"/>
              <a:gd name="connsiteX3848" fmla="*/ 733887 w 5740887"/>
              <a:gd name="connsiteY3848" fmla="*/ 3388840 h 4314911"/>
              <a:gd name="connsiteX3849" fmla="*/ 739644 w 5740887"/>
              <a:gd name="connsiteY3849" fmla="*/ 3391154 h 4314911"/>
              <a:gd name="connsiteX3850" fmla="*/ 765616 w 5740887"/>
              <a:gd name="connsiteY3850" fmla="*/ 3477891 h 4314911"/>
              <a:gd name="connsiteX3851" fmla="*/ 763663 w 5740887"/>
              <a:gd name="connsiteY3851" fmla="*/ 3477266 h 4314911"/>
              <a:gd name="connsiteX3852" fmla="*/ 761161 w 5740887"/>
              <a:gd name="connsiteY3852" fmla="*/ 3476465 h 4314911"/>
              <a:gd name="connsiteX3853" fmla="*/ 731256 w 5740887"/>
              <a:gd name="connsiteY3853" fmla="*/ 3395364 h 4314911"/>
              <a:gd name="connsiteX3854" fmla="*/ 728141 w 5740887"/>
              <a:gd name="connsiteY3854" fmla="*/ 3388581 h 4314911"/>
              <a:gd name="connsiteX3855" fmla="*/ 3287399 w 5740887"/>
              <a:gd name="connsiteY3855" fmla="*/ 3384488 h 4314911"/>
              <a:gd name="connsiteX3856" fmla="*/ 3389505 w 5740887"/>
              <a:gd name="connsiteY3856" fmla="*/ 3396065 h 4314911"/>
              <a:gd name="connsiteX3857" fmla="*/ 3353228 w 5740887"/>
              <a:gd name="connsiteY3857" fmla="*/ 3395774 h 4314911"/>
              <a:gd name="connsiteX3858" fmla="*/ 3313190 w 5740887"/>
              <a:gd name="connsiteY3858" fmla="*/ 3388910 h 4314911"/>
              <a:gd name="connsiteX3859" fmla="*/ 1187070 w 5740887"/>
              <a:gd name="connsiteY3859" fmla="*/ 3380611 h 4314911"/>
              <a:gd name="connsiteX3860" fmla="*/ 1208723 w 5740887"/>
              <a:gd name="connsiteY3860" fmla="*/ 3405461 h 4314911"/>
              <a:gd name="connsiteX3861" fmla="*/ 1214744 w 5740887"/>
              <a:gd name="connsiteY3861" fmla="*/ 3417361 h 4314911"/>
              <a:gd name="connsiteX3862" fmla="*/ 1222150 w 5740887"/>
              <a:gd name="connsiteY3862" fmla="*/ 3433797 h 4314911"/>
              <a:gd name="connsiteX3863" fmla="*/ 1220796 w 5740887"/>
              <a:gd name="connsiteY3863" fmla="*/ 3473628 h 4314911"/>
              <a:gd name="connsiteX3864" fmla="*/ 1220699 w 5740887"/>
              <a:gd name="connsiteY3864" fmla="*/ 3474174 h 4314911"/>
              <a:gd name="connsiteX3865" fmla="*/ 1219228 w 5740887"/>
              <a:gd name="connsiteY3865" fmla="*/ 3472146 h 4314911"/>
              <a:gd name="connsiteX3866" fmla="*/ 1185469 w 5740887"/>
              <a:gd name="connsiteY3866" fmla="*/ 3436142 h 4314911"/>
              <a:gd name="connsiteX3867" fmla="*/ 1183549 w 5740887"/>
              <a:gd name="connsiteY3867" fmla="*/ 3432763 h 4314911"/>
              <a:gd name="connsiteX3868" fmla="*/ 1181247 w 5740887"/>
              <a:gd name="connsiteY3868" fmla="*/ 3428712 h 4314911"/>
              <a:gd name="connsiteX3869" fmla="*/ 3192709 w 5740887"/>
              <a:gd name="connsiteY3869" fmla="*/ 3380579 h 4314911"/>
              <a:gd name="connsiteX3870" fmla="*/ 3196743 w 5740887"/>
              <a:gd name="connsiteY3870" fmla="*/ 3382465 h 4314911"/>
              <a:gd name="connsiteX3871" fmla="*/ 3210761 w 5740887"/>
              <a:gd name="connsiteY3871" fmla="*/ 3390417 h 4314911"/>
              <a:gd name="connsiteX3872" fmla="*/ 3213128 w 5740887"/>
              <a:gd name="connsiteY3872" fmla="*/ 3391376 h 4314911"/>
              <a:gd name="connsiteX3873" fmla="*/ 3190099 w 5740887"/>
              <a:gd name="connsiteY3873" fmla="*/ 3390523 h 4314911"/>
              <a:gd name="connsiteX3874" fmla="*/ 3187570 w 5740887"/>
              <a:gd name="connsiteY3874" fmla="*/ 3392736 h 4314911"/>
              <a:gd name="connsiteX3875" fmla="*/ 3165029 w 5740887"/>
              <a:gd name="connsiteY3875" fmla="*/ 3381574 h 4314911"/>
              <a:gd name="connsiteX3876" fmla="*/ 1272798 w 5740887"/>
              <a:gd name="connsiteY3876" fmla="*/ 3380054 h 4314911"/>
              <a:gd name="connsiteX3877" fmla="*/ 1279827 w 5740887"/>
              <a:gd name="connsiteY3877" fmla="*/ 3393834 h 4314911"/>
              <a:gd name="connsiteX3878" fmla="*/ 1285394 w 5740887"/>
              <a:gd name="connsiteY3878" fmla="*/ 3417055 h 4314911"/>
              <a:gd name="connsiteX3879" fmla="*/ 1275742 w 5740887"/>
              <a:gd name="connsiteY3879" fmla="*/ 3402325 h 4314911"/>
              <a:gd name="connsiteX3880" fmla="*/ 1273666 w 5740887"/>
              <a:gd name="connsiteY3880" fmla="*/ 3398362 h 4314911"/>
              <a:gd name="connsiteX3881" fmla="*/ 3292793 w 5740887"/>
              <a:gd name="connsiteY3881" fmla="*/ 3378485 h 4314911"/>
              <a:gd name="connsiteX3882" fmla="*/ 3380372 w 5740887"/>
              <a:gd name="connsiteY3882" fmla="*/ 3387352 h 4314911"/>
              <a:gd name="connsiteX3883" fmla="*/ 3353521 w 5740887"/>
              <a:gd name="connsiteY3883" fmla="*/ 3387547 h 4314911"/>
              <a:gd name="connsiteX3884" fmla="*/ 3310541 w 5740887"/>
              <a:gd name="connsiteY3884" fmla="*/ 3381134 h 4314911"/>
              <a:gd name="connsiteX3885" fmla="*/ 1332282 w 5740887"/>
              <a:gd name="connsiteY3885" fmla="*/ 3377856 h 4314911"/>
              <a:gd name="connsiteX3886" fmla="*/ 1345945 w 5740887"/>
              <a:gd name="connsiteY3886" fmla="*/ 3406254 h 4314911"/>
              <a:gd name="connsiteX3887" fmla="*/ 1354136 w 5740887"/>
              <a:gd name="connsiteY3887" fmla="*/ 3477875 h 4314911"/>
              <a:gd name="connsiteX3888" fmla="*/ 1143185 w 5740887"/>
              <a:gd name="connsiteY3888" fmla="*/ 3376192 h 4314911"/>
              <a:gd name="connsiteX3889" fmla="*/ 1163773 w 5740887"/>
              <a:gd name="connsiteY3889" fmla="*/ 3413002 h 4314911"/>
              <a:gd name="connsiteX3890" fmla="*/ 1161912 w 5740887"/>
              <a:gd name="connsiteY3890" fmla="*/ 3411018 h 4314911"/>
              <a:gd name="connsiteX3891" fmla="*/ 1161905 w 5740887"/>
              <a:gd name="connsiteY3891" fmla="*/ 3411010 h 4314911"/>
              <a:gd name="connsiteX3892" fmla="*/ 1140084 w 5740887"/>
              <a:gd name="connsiteY3892" fmla="*/ 3392903 h 4314911"/>
              <a:gd name="connsiteX3893" fmla="*/ 1139770 w 5740887"/>
              <a:gd name="connsiteY3893" fmla="*/ 3391674 h 4314911"/>
              <a:gd name="connsiteX3894" fmla="*/ 415029 w 5740887"/>
              <a:gd name="connsiteY3894" fmla="*/ 3372129 h 4314911"/>
              <a:gd name="connsiteX3895" fmla="*/ 430687 w 5740887"/>
              <a:gd name="connsiteY3895" fmla="*/ 3398023 h 4314911"/>
              <a:gd name="connsiteX3896" fmla="*/ 490432 w 5740887"/>
              <a:gd name="connsiteY3896" fmla="*/ 3554891 h 4314911"/>
              <a:gd name="connsiteX3897" fmla="*/ 495706 w 5740887"/>
              <a:gd name="connsiteY3897" fmla="*/ 3567966 h 4314911"/>
              <a:gd name="connsiteX3898" fmla="*/ 490901 w 5740887"/>
              <a:gd name="connsiteY3898" fmla="*/ 3563519 h 4314911"/>
              <a:gd name="connsiteX3899" fmla="*/ 486983 w 5740887"/>
              <a:gd name="connsiteY3899" fmla="*/ 3559892 h 4314911"/>
              <a:gd name="connsiteX3900" fmla="*/ 485238 w 5740887"/>
              <a:gd name="connsiteY3900" fmla="*/ 3557732 h 4314911"/>
              <a:gd name="connsiteX3901" fmla="*/ 459258 w 5740887"/>
              <a:gd name="connsiteY3901" fmla="*/ 3525585 h 4314911"/>
              <a:gd name="connsiteX3902" fmla="*/ 453516 w 5740887"/>
              <a:gd name="connsiteY3902" fmla="*/ 3518479 h 4314911"/>
              <a:gd name="connsiteX3903" fmla="*/ 445207 w 5740887"/>
              <a:gd name="connsiteY3903" fmla="*/ 3492691 h 4314911"/>
              <a:gd name="connsiteX3904" fmla="*/ 420969 w 5740887"/>
              <a:gd name="connsiteY3904" fmla="*/ 3403399 h 4314911"/>
              <a:gd name="connsiteX3905" fmla="*/ 418818 w 5740887"/>
              <a:gd name="connsiteY3905" fmla="*/ 3392073 h 4314911"/>
              <a:gd name="connsiteX3906" fmla="*/ 951080 w 5740887"/>
              <a:gd name="connsiteY3906" fmla="*/ 3372109 h 4314911"/>
              <a:gd name="connsiteX3907" fmla="*/ 971919 w 5740887"/>
              <a:gd name="connsiteY3907" fmla="*/ 3379454 h 4314911"/>
              <a:gd name="connsiteX3908" fmla="*/ 985053 w 5740887"/>
              <a:gd name="connsiteY3908" fmla="*/ 3427499 h 4314911"/>
              <a:gd name="connsiteX3909" fmla="*/ 970519 w 5740887"/>
              <a:gd name="connsiteY3909" fmla="*/ 3441974 h 4314911"/>
              <a:gd name="connsiteX3910" fmla="*/ 959661 w 5740887"/>
              <a:gd name="connsiteY3910" fmla="*/ 3396177 h 4314911"/>
              <a:gd name="connsiteX3911" fmla="*/ 950713 w 5740887"/>
              <a:gd name="connsiteY3911" fmla="*/ 3372460 h 4314911"/>
              <a:gd name="connsiteX3912" fmla="*/ 325258 w 5740887"/>
              <a:gd name="connsiteY3912" fmla="*/ 3370129 h 4314911"/>
              <a:gd name="connsiteX3913" fmla="*/ 328813 w 5740887"/>
              <a:gd name="connsiteY3913" fmla="*/ 3382002 h 4314911"/>
              <a:gd name="connsiteX3914" fmla="*/ 335114 w 5740887"/>
              <a:gd name="connsiteY3914" fmla="*/ 3403987 h 4314911"/>
              <a:gd name="connsiteX3915" fmla="*/ 340782 w 5740887"/>
              <a:gd name="connsiteY3915" fmla="*/ 3421971 h 4314911"/>
              <a:gd name="connsiteX3916" fmla="*/ 344388 w 5740887"/>
              <a:gd name="connsiteY3916" fmla="*/ 3434015 h 4314911"/>
              <a:gd name="connsiteX3917" fmla="*/ 364850 w 5740887"/>
              <a:gd name="connsiteY3917" fmla="*/ 3498655 h 4314911"/>
              <a:gd name="connsiteX3918" fmla="*/ 344574 w 5740887"/>
              <a:gd name="connsiteY3918" fmla="*/ 3464598 h 4314911"/>
              <a:gd name="connsiteX3919" fmla="*/ 332509 w 5740887"/>
              <a:gd name="connsiteY3919" fmla="*/ 3417621 h 4314911"/>
              <a:gd name="connsiteX3920" fmla="*/ 182112 w 5740887"/>
              <a:gd name="connsiteY3920" fmla="*/ 3369429 h 4314911"/>
              <a:gd name="connsiteX3921" fmla="*/ 183070 w 5740887"/>
              <a:gd name="connsiteY3921" fmla="*/ 3372898 h 4314911"/>
              <a:gd name="connsiteX3922" fmla="*/ 192787 w 5740887"/>
              <a:gd name="connsiteY3922" fmla="*/ 3452278 h 4314911"/>
              <a:gd name="connsiteX3923" fmla="*/ 225969 w 5740887"/>
              <a:gd name="connsiteY3923" fmla="*/ 3586599 h 4314911"/>
              <a:gd name="connsiteX3924" fmla="*/ 243401 w 5740887"/>
              <a:gd name="connsiteY3924" fmla="*/ 3635750 h 4314911"/>
              <a:gd name="connsiteX3925" fmla="*/ 226972 w 5740887"/>
              <a:gd name="connsiteY3925" fmla="*/ 3605467 h 4314911"/>
              <a:gd name="connsiteX3926" fmla="*/ 200168 w 5740887"/>
              <a:gd name="connsiteY3926" fmla="*/ 3503249 h 4314911"/>
              <a:gd name="connsiteX3927" fmla="*/ 182659 w 5740887"/>
              <a:gd name="connsiteY3927" fmla="*/ 3388972 h 4314911"/>
              <a:gd name="connsiteX3928" fmla="*/ 2749940 w 5740887"/>
              <a:gd name="connsiteY3928" fmla="*/ 3367846 h 4314911"/>
              <a:gd name="connsiteX3929" fmla="*/ 2693900 w 5740887"/>
              <a:gd name="connsiteY3929" fmla="*/ 3372641 h 4314911"/>
              <a:gd name="connsiteX3930" fmla="*/ 2681843 w 5740887"/>
              <a:gd name="connsiteY3930" fmla="*/ 3371894 h 4314911"/>
              <a:gd name="connsiteX3931" fmla="*/ 2735850 w 5740887"/>
              <a:gd name="connsiteY3931" fmla="*/ 3368684 h 4314911"/>
              <a:gd name="connsiteX3932" fmla="*/ 1239010 w 5740887"/>
              <a:gd name="connsiteY3932" fmla="*/ 3367650 h 4314911"/>
              <a:gd name="connsiteX3933" fmla="*/ 1245989 w 5740887"/>
              <a:gd name="connsiteY3933" fmla="*/ 3376054 h 4314911"/>
              <a:gd name="connsiteX3934" fmla="*/ 1264752 w 5740887"/>
              <a:gd name="connsiteY3934" fmla="*/ 3404155 h 4314911"/>
              <a:gd name="connsiteX3935" fmla="*/ 1266327 w 5740887"/>
              <a:gd name="connsiteY3935" fmla="*/ 3430159 h 4314911"/>
              <a:gd name="connsiteX3936" fmla="*/ 1256114 w 5740887"/>
              <a:gd name="connsiteY3936" fmla="*/ 3407898 h 4314911"/>
              <a:gd name="connsiteX3937" fmla="*/ 1244083 w 5740887"/>
              <a:gd name="connsiteY3937" fmla="*/ 3379080 h 4314911"/>
              <a:gd name="connsiteX3938" fmla="*/ 1239852 w 5740887"/>
              <a:gd name="connsiteY3938" fmla="*/ 3369548 h 4314911"/>
              <a:gd name="connsiteX3939" fmla="*/ 1229918 w 5740887"/>
              <a:gd name="connsiteY3939" fmla="*/ 3365860 h 4314911"/>
              <a:gd name="connsiteX3940" fmla="*/ 1248524 w 5740887"/>
              <a:gd name="connsiteY3940" fmla="*/ 3410380 h 4314911"/>
              <a:gd name="connsiteX3941" fmla="*/ 1265485 w 5740887"/>
              <a:gd name="connsiteY3941" fmla="*/ 3444715 h 4314911"/>
              <a:gd name="connsiteX3942" fmla="*/ 1266420 w 5740887"/>
              <a:gd name="connsiteY3942" fmla="*/ 3448249 h 4314911"/>
              <a:gd name="connsiteX3943" fmla="*/ 1265719 w 5740887"/>
              <a:gd name="connsiteY3943" fmla="*/ 3462664 h 4314911"/>
              <a:gd name="connsiteX3944" fmla="*/ 1261331 w 5740887"/>
              <a:gd name="connsiteY3944" fmla="*/ 3456399 h 4314911"/>
              <a:gd name="connsiteX3945" fmla="*/ 1253410 w 5740887"/>
              <a:gd name="connsiteY3945" fmla="*/ 3442123 h 4314911"/>
              <a:gd name="connsiteX3946" fmla="*/ 1242675 w 5740887"/>
              <a:gd name="connsiteY3946" fmla="*/ 3429764 h 4314911"/>
              <a:gd name="connsiteX3947" fmla="*/ 1230062 w 5740887"/>
              <a:gd name="connsiteY3947" fmla="*/ 3411759 h 4314911"/>
              <a:gd name="connsiteX3948" fmla="*/ 1230743 w 5740887"/>
              <a:gd name="connsiteY3948" fmla="*/ 3387491 h 4314911"/>
              <a:gd name="connsiteX3949" fmla="*/ 132697 w 5740887"/>
              <a:gd name="connsiteY3949" fmla="*/ 3365729 h 4314911"/>
              <a:gd name="connsiteX3950" fmla="*/ 142888 w 5740887"/>
              <a:gd name="connsiteY3950" fmla="*/ 3404048 h 4314911"/>
              <a:gd name="connsiteX3951" fmla="*/ 149460 w 5740887"/>
              <a:gd name="connsiteY3951" fmla="*/ 3464013 h 4314911"/>
              <a:gd name="connsiteX3952" fmla="*/ 149461 w 5740887"/>
              <a:gd name="connsiteY3952" fmla="*/ 3464016 h 4314911"/>
              <a:gd name="connsiteX3953" fmla="*/ 149461 w 5740887"/>
              <a:gd name="connsiteY3953" fmla="*/ 3464017 h 4314911"/>
              <a:gd name="connsiteX3954" fmla="*/ 161860 w 5740887"/>
              <a:gd name="connsiteY3954" fmla="*/ 3515248 h 4314911"/>
              <a:gd name="connsiteX3955" fmla="*/ 161909 w 5740887"/>
              <a:gd name="connsiteY3955" fmla="*/ 3515647 h 4314911"/>
              <a:gd name="connsiteX3956" fmla="*/ 162063 w 5740887"/>
              <a:gd name="connsiteY3956" fmla="*/ 3516889 h 4314911"/>
              <a:gd name="connsiteX3957" fmla="*/ 163562 w 5740887"/>
              <a:gd name="connsiteY3957" fmla="*/ 3522867 h 4314911"/>
              <a:gd name="connsiteX3958" fmla="*/ 167665 w 5740887"/>
              <a:gd name="connsiteY3958" fmla="*/ 3539231 h 4314911"/>
              <a:gd name="connsiteX3959" fmla="*/ 183499 w 5740887"/>
              <a:gd name="connsiteY3959" fmla="*/ 3604656 h 4314911"/>
              <a:gd name="connsiteX3960" fmla="*/ 183499 w 5740887"/>
              <a:gd name="connsiteY3960" fmla="*/ 3604657 h 4314911"/>
              <a:gd name="connsiteX3961" fmla="*/ 183500 w 5740887"/>
              <a:gd name="connsiteY3961" fmla="*/ 3604660 h 4314911"/>
              <a:gd name="connsiteX3962" fmla="*/ 185342 w 5740887"/>
              <a:gd name="connsiteY3962" fmla="*/ 3609749 h 4314911"/>
              <a:gd name="connsiteX3963" fmla="*/ 191775 w 5740887"/>
              <a:gd name="connsiteY3963" fmla="*/ 3635410 h 4314911"/>
              <a:gd name="connsiteX3964" fmla="*/ 224121 w 5740887"/>
              <a:gd name="connsiteY3964" fmla="*/ 3721093 h 4314911"/>
              <a:gd name="connsiteX3965" fmla="*/ 200205 w 5740887"/>
              <a:gd name="connsiteY3965" fmla="*/ 3678196 h 4314911"/>
              <a:gd name="connsiteX3966" fmla="*/ 193760 w 5740887"/>
              <a:gd name="connsiteY3966" fmla="*/ 3666636 h 4314911"/>
              <a:gd name="connsiteX3967" fmla="*/ 146227 w 5740887"/>
              <a:gd name="connsiteY3967" fmla="*/ 3546484 h 4314911"/>
              <a:gd name="connsiteX3968" fmla="*/ 134808 w 5740887"/>
              <a:gd name="connsiteY3968" fmla="*/ 3489776 h 4314911"/>
              <a:gd name="connsiteX3969" fmla="*/ 131293 w 5740887"/>
              <a:gd name="connsiteY3969" fmla="*/ 3452288 h 4314911"/>
              <a:gd name="connsiteX3970" fmla="*/ 1493022 w 5740887"/>
              <a:gd name="connsiteY3970" fmla="*/ 3365069 h 4314911"/>
              <a:gd name="connsiteX3971" fmla="*/ 1493497 w 5740887"/>
              <a:gd name="connsiteY3971" fmla="*/ 3368571 h 4314911"/>
              <a:gd name="connsiteX3972" fmla="*/ 1493607 w 5740887"/>
              <a:gd name="connsiteY3972" fmla="*/ 3369386 h 4314911"/>
              <a:gd name="connsiteX3973" fmla="*/ 1493607 w 5740887"/>
              <a:gd name="connsiteY3973" fmla="*/ 3369388 h 4314911"/>
              <a:gd name="connsiteX3974" fmla="*/ 1496002 w 5740887"/>
              <a:gd name="connsiteY3974" fmla="*/ 3380190 h 4314911"/>
              <a:gd name="connsiteX3975" fmla="*/ 1502006 w 5740887"/>
              <a:gd name="connsiteY3975" fmla="*/ 3424468 h 4314911"/>
              <a:gd name="connsiteX3976" fmla="*/ 1502543 w 5740887"/>
              <a:gd name="connsiteY3976" fmla="*/ 3435391 h 4314911"/>
              <a:gd name="connsiteX3977" fmla="*/ 1506185 w 5740887"/>
              <a:gd name="connsiteY3977" fmla="*/ 3462292 h 4314911"/>
              <a:gd name="connsiteX3978" fmla="*/ 1506890 w 5740887"/>
              <a:gd name="connsiteY3978" fmla="*/ 3467500 h 4314911"/>
              <a:gd name="connsiteX3979" fmla="*/ 1507772 w 5740887"/>
              <a:gd name="connsiteY3979" fmla="*/ 3474015 h 4314911"/>
              <a:gd name="connsiteX3980" fmla="*/ 1508257 w 5740887"/>
              <a:gd name="connsiteY3980" fmla="*/ 3501912 h 4314911"/>
              <a:gd name="connsiteX3981" fmla="*/ 1508439 w 5740887"/>
              <a:gd name="connsiteY3981" fmla="*/ 3512416 h 4314911"/>
              <a:gd name="connsiteX3982" fmla="*/ 1509596 w 5740887"/>
              <a:gd name="connsiteY3982" fmla="*/ 3578949 h 4314911"/>
              <a:gd name="connsiteX3983" fmla="*/ 1510616 w 5740887"/>
              <a:gd name="connsiteY3983" fmla="*/ 3599722 h 4314911"/>
              <a:gd name="connsiteX3984" fmla="*/ 1510617 w 5740887"/>
              <a:gd name="connsiteY3984" fmla="*/ 3599733 h 4314911"/>
              <a:gd name="connsiteX3985" fmla="*/ 1510053 w 5740887"/>
              <a:gd name="connsiteY3985" fmla="*/ 3605246 h 4314911"/>
              <a:gd name="connsiteX3986" fmla="*/ 1509596 w 5740887"/>
              <a:gd name="connsiteY3986" fmla="*/ 3578949 h 4314911"/>
              <a:gd name="connsiteX3987" fmla="*/ 1509595 w 5740887"/>
              <a:gd name="connsiteY3987" fmla="*/ 3578939 h 4314911"/>
              <a:gd name="connsiteX3988" fmla="*/ 1508439 w 5740887"/>
              <a:gd name="connsiteY3988" fmla="*/ 3512416 h 4314911"/>
              <a:gd name="connsiteX3989" fmla="*/ 1507772 w 5740887"/>
              <a:gd name="connsiteY3989" fmla="*/ 3474015 h 4314911"/>
              <a:gd name="connsiteX3990" fmla="*/ 1506185 w 5740887"/>
              <a:gd name="connsiteY3990" fmla="*/ 3462292 h 4314911"/>
              <a:gd name="connsiteX3991" fmla="*/ 1502543 w 5740887"/>
              <a:gd name="connsiteY3991" fmla="*/ 3435392 h 4314911"/>
              <a:gd name="connsiteX3992" fmla="*/ 1502543 w 5740887"/>
              <a:gd name="connsiteY3992" fmla="*/ 3435391 h 4314911"/>
              <a:gd name="connsiteX3993" fmla="*/ 1493607 w 5740887"/>
              <a:gd name="connsiteY3993" fmla="*/ 3369388 h 4314911"/>
              <a:gd name="connsiteX3994" fmla="*/ 1493497 w 5740887"/>
              <a:gd name="connsiteY3994" fmla="*/ 3368571 h 4314911"/>
              <a:gd name="connsiteX3995" fmla="*/ 1493383 w 5740887"/>
              <a:gd name="connsiteY3995" fmla="*/ 3367731 h 4314911"/>
              <a:gd name="connsiteX3996" fmla="*/ 691680 w 5740887"/>
              <a:gd name="connsiteY3996" fmla="*/ 3364207 h 4314911"/>
              <a:gd name="connsiteX3997" fmla="*/ 716481 w 5740887"/>
              <a:gd name="connsiteY3997" fmla="*/ 3378682 h 4314911"/>
              <a:gd name="connsiteX3998" fmla="*/ 722208 w 5740887"/>
              <a:gd name="connsiteY3998" fmla="*/ 3391152 h 4314911"/>
              <a:gd name="connsiteX3999" fmla="*/ 753288 w 5740887"/>
              <a:gd name="connsiteY3999" fmla="*/ 3473946 h 4314911"/>
              <a:gd name="connsiteX4000" fmla="*/ 745329 w 5740887"/>
              <a:gd name="connsiteY4000" fmla="*/ 3471399 h 4314911"/>
              <a:gd name="connsiteX4001" fmla="*/ 732187 w 5740887"/>
              <a:gd name="connsiteY4001" fmla="*/ 3464557 h 4314911"/>
              <a:gd name="connsiteX4002" fmla="*/ 720446 w 5740887"/>
              <a:gd name="connsiteY4002" fmla="*/ 3458444 h 4314911"/>
              <a:gd name="connsiteX4003" fmla="*/ 697401 w 5740887"/>
              <a:gd name="connsiteY4003" fmla="*/ 3382803 h 4314911"/>
              <a:gd name="connsiteX4004" fmla="*/ 2646862 w 5740887"/>
              <a:gd name="connsiteY4004" fmla="*/ 3362251 h 4314911"/>
              <a:gd name="connsiteX4005" fmla="*/ 2679322 w 5740887"/>
              <a:gd name="connsiteY4005" fmla="*/ 3364431 h 4314911"/>
              <a:gd name="connsiteX4006" fmla="*/ 2674938 w 5740887"/>
              <a:gd name="connsiteY4006" fmla="*/ 3364703 h 4314911"/>
              <a:gd name="connsiteX4007" fmla="*/ 3160473 w 5740887"/>
              <a:gd name="connsiteY4007" fmla="*/ 3361890 h 4314911"/>
              <a:gd name="connsiteX4008" fmla="*/ 3168547 w 5740887"/>
              <a:gd name="connsiteY4008" fmla="*/ 3366470 h 4314911"/>
              <a:gd name="connsiteX4009" fmla="*/ 3178963 w 5740887"/>
              <a:gd name="connsiteY4009" fmla="*/ 3374153 h 4314911"/>
              <a:gd name="connsiteX4010" fmla="*/ 3179193 w 5740887"/>
              <a:gd name="connsiteY4010" fmla="*/ 3374260 h 4314911"/>
              <a:gd name="connsiteX4011" fmla="*/ 3154249 w 5740887"/>
              <a:gd name="connsiteY4011" fmla="*/ 3375632 h 4314911"/>
              <a:gd name="connsiteX4012" fmla="*/ 3151216 w 5740887"/>
              <a:gd name="connsiteY4012" fmla="*/ 3378527 h 4314911"/>
              <a:gd name="connsiteX4013" fmla="*/ 3151220 w 5740887"/>
              <a:gd name="connsiteY4013" fmla="*/ 3378538 h 4314911"/>
              <a:gd name="connsiteX4014" fmla="*/ 3151218 w 5740887"/>
              <a:gd name="connsiteY4014" fmla="*/ 3378541 h 4314911"/>
              <a:gd name="connsiteX4015" fmla="*/ 3152512 w 5740887"/>
              <a:gd name="connsiteY4015" fmla="*/ 3381839 h 4314911"/>
              <a:gd name="connsiteX4016" fmla="*/ 3127513 w 5740887"/>
              <a:gd name="connsiteY4016" fmla="*/ 3366402 h 4314911"/>
              <a:gd name="connsiteX4017" fmla="*/ 946588 w 5740887"/>
              <a:gd name="connsiteY4017" fmla="*/ 3361527 h 4314911"/>
              <a:gd name="connsiteX4018" fmla="*/ 947899 w 5740887"/>
              <a:gd name="connsiteY4018" fmla="*/ 3362411 h 4314911"/>
              <a:gd name="connsiteX4019" fmla="*/ 946818 w 5740887"/>
              <a:gd name="connsiteY4019" fmla="*/ 3362137 h 4314911"/>
              <a:gd name="connsiteX4020" fmla="*/ 2829348 w 5740887"/>
              <a:gd name="connsiteY4020" fmla="*/ 3360652 h 4314911"/>
              <a:gd name="connsiteX4021" fmla="*/ 2824974 w 5740887"/>
              <a:gd name="connsiteY4021" fmla="*/ 3361427 h 4314911"/>
              <a:gd name="connsiteX4022" fmla="*/ 2823202 w 5740887"/>
              <a:gd name="connsiteY4022" fmla="*/ 3361578 h 4314911"/>
              <a:gd name="connsiteX4023" fmla="*/ 1131811 w 5740887"/>
              <a:gd name="connsiteY4023" fmla="*/ 3360520 h 4314911"/>
              <a:gd name="connsiteX4024" fmla="*/ 1136286 w 5740887"/>
              <a:gd name="connsiteY4024" fmla="*/ 3365980 h 4314911"/>
              <a:gd name="connsiteX4025" fmla="*/ 1134889 w 5740887"/>
              <a:gd name="connsiteY4025" fmla="*/ 3372567 h 4314911"/>
              <a:gd name="connsiteX4026" fmla="*/ 825249 w 5740887"/>
              <a:gd name="connsiteY4026" fmla="*/ 3359952 h 4314911"/>
              <a:gd name="connsiteX4027" fmla="*/ 827666 w 5740887"/>
              <a:gd name="connsiteY4027" fmla="*/ 3368393 h 4314911"/>
              <a:gd name="connsiteX4028" fmla="*/ 827242 w 5740887"/>
              <a:gd name="connsiteY4028" fmla="*/ 3367491 h 4314911"/>
              <a:gd name="connsiteX4029" fmla="*/ 824246 w 5740887"/>
              <a:gd name="connsiteY4029" fmla="*/ 3360024 h 4314911"/>
              <a:gd name="connsiteX4030" fmla="*/ 844010 w 5740887"/>
              <a:gd name="connsiteY4030" fmla="*/ 3358602 h 4314911"/>
              <a:gd name="connsiteX4031" fmla="*/ 865010 w 5740887"/>
              <a:gd name="connsiteY4031" fmla="*/ 3418011 h 4314911"/>
              <a:gd name="connsiteX4032" fmla="*/ 848717 w 5740887"/>
              <a:gd name="connsiteY4032" fmla="*/ 3415219 h 4314911"/>
              <a:gd name="connsiteX4033" fmla="*/ 832751 w 5740887"/>
              <a:gd name="connsiteY4033" fmla="*/ 3359412 h 4314911"/>
              <a:gd name="connsiteX4034" fmla="*/ 567949 w 5740887"/>
              <a:gd name="connsiteY4034" fmla="*/ 3357907 h 4314911"/>
              <a:gd name="connsiteX4035" fmla="*/ 593998 w 5740887"/>
              <a:gd name="connsiteY4035" fmla="*/ 3382526 h 4314911"/>
              <a:gd name="connsiteX4036" fmla="*/ 594222 w 5740887"/>
              <a:gd name="connsiteY4036" fmla="*/ 3383372 h 4314911"/>
              <a:gd name="connsiteX4037" fmla="*/ 605845 w 5740887"/>
              <a:gd name="connsiteY4037" fmla="*/ 3421687 h 4314911"/>
              <a:gd name="connsiteX4038" fmla="*/ 624425 w 5740887"/>
              <a:gd name="connsiteY4038" fmla="*/ 3488874 h 4314911"/>
              <a:gd name="connsiteX4039" fmla="*/ 624374 w 5740887"/>
              <a:gd name="connsiteY4039" fmla="*/ 3488837 h 4314911"/>
              <a:gd name="connsiteX4040" fmla="*/ 616945 w 5740887"/>
              <a:gd name="connsiteY4040" fmla="*/ 3483337 h 4314911"/>
              <a:gd name="connsiteX4041" fmla="*/ 597477 w 5740887"/>
              <a:gd name="connsiteY4041" fmla="*/ 3428226 h 4314911"/>
              <a:gd name="connsiteX4042" fmla="*/ 593958 w 5740887"/>
              <a:gd name="connsiteY4042" fmla="*/ 3419846 h 4314911"/>
              <a:gd name="connsiteX4043" fmla="*/ 591506 w 5740887"/>
              <a:gd name="connsiteY4043" fmla="*/ 3413016 h 4314911"/>
              <a:gd name="connsiteX4044" fmla="*/ 582044 w 5740887"/>
              <a:gd name="connsiteY4044" fmla="*/ 3391473 h 4314911"/>
              <a:gd name="connsiteX4045" fmla="*/ 966001 w 5740887"/>
              <a:gd name="connsiteY4045" fmla="*/ 3357805 h 4314911"/>
              <a:gd name="connsiteX4046" fmla="*/ 967991 w 5740887"/>
              <a:gd name="connsiteY4046" fmla="*/ 3365085 h 4314911"/>
              <a:gd name="connsiteX4047" fmla="*/ 966242 w 5740887"/>
              <a:gd name="connsiteY4047" fmla="*/ 3363908 h 4314911"/>
              <a:gd name="connsiteX4048" fmla="*/ 962360 w 5740887"/>
              <a:gd name="connsiteY4048" fmla="*/ 3361295 h 4314911"/>
              <a:gd name="connsiteX4049" fmla="*/ 962826 w 5740887"/>
              <a:gd name="connsiteY4049" fmla="*/ 3360849 h 4314911"/>
              <a:gd name="connsiteX4050" fmla="*/ 2548688 w 5740887"/>
              <a:gd name="connsiteY4050" fmla="*/ 3357218 h 4314911"/>
              <a:gd name="connsiteX4051" fmla="*/ 2574023 w 5740887"/>
              <a:gd name="connsiteY4051" fmla="*/ 3363006 h 4314911"/>
              <a:gd name="connsiteX4052" fmla="*/ 2583969 w 5740887"/>
              <a:gd name="connsiteY4052" fmla="*/ 3365279 h 4314911"/>
              <a:gd name="connsiteX4053" fmla="*/ 2608729 w 5740887"/>
              <a:gd name="connsiteY4053" fmla="*/ 3366961 h 4314911"/>
              <a:gd name="connsiteX4054" fmla="*/ 2676194 w 5740887"/>
              <a:gd name="connsiteY4054" fmla="*/ 3371544 h 4314911"/>
              <a:gd name="connsiteX4055" fmla="*/ 2582727 w 5740887"/>
              <a:gd name="connsiteY4055" fmla="*/ 3365749 h 4314911"/>
              <a:gd name="connsiteX4056" fmla="*/ 676196 w 5740887"/>
              <a:gd name="connsiteY4056" fmla="*/ 3355067 h 4314911"/>
              <a:gd name="connsiteX4057" fmla="*/ 676742 w 5740887"/>
              <a:gd name="connsiteY4057" fmla="*/ 3355489 h 4314911"/>
              <a:gd name="connsiteX4058" fmla="*/ 682640 w 5740887"/>
              <a:gd name="connsiteY4058" fmla="*/ 3358932 h 4314911"/>
              <a:gd name="connsiteX4059" fmla="*/ 690916 w 5740887"/>
              <a:gd name="connsiteY4059" fmla="*/ 3385689 h 4314911"/>
              <a:gd name="connsiteX4060" fmla="*/ 692114 w 5740887"/>
              <a:gd name="connsiteY4060" fmla="*/ 3389622 h 4314911"/>
              <a:gd name="connsiteX4061" fmla="*/ 2904211 w 5740887"/>
              <a:gd name="connsiteY4061" fmla="*/ 3353966 h 4314911"/>
              <a:gd name="connsiteX4062" fmla="*/ 2847866 w 5740887"/>
              <a:gd name="connsiteY4062" fmla="*/ 3365561 h 4314911"/>
              <a:gd name="connsiteX4063" fmla="*/ 2712181 w 5740887"/>
              <a:gd name="connsiteY4063" fmla="*/ 3380647 h 4314911"/>
              <a:gd name="connsiteX4064" fmla="*/ 2684534 w 5740887"/>
              <a:gd name="connsiteY4064" fmla="*/ 3379789 h 4314911"/>
              <a:gd name="connsiteX4065" fmla="*/ 2825943 w 5740887"/>
              <a:gd name="connsiteY4065" fmla="*/ 3367772 h 4314911"/>
              <a:gd name="connsiteX4066" fmla="*/ 594527 w 5740887"/>
              <a:gd name="connsiteY4066" fmla="*/ 3353511 h 4314911"/>
              <a:gd name="connsiteX4067" fmla="*/ 608697 w 5740887"/>
              <a:gd name="connsiteY4067" fmla="*/ 3383624 h 4314911"/>
              <a:gd name="connsiteX4068" fmla="*/ 607888 w 5740887"/>
              <a:gd name="connsiteY4068" fmla="*/ 3382857 h 4314911"/>
              <a:gd name="connsiteX4069" fmla="*/ 600452 w 5740887"/>
              <a:gd name="connsiteY4069" fmla="*/ 3375800 h 4314911"/>
              <a:gd name="connsiteX4070" fmla="*/ 1043670 w 5740887"/>
              <a:gd name="connsiteY4070" fmla="*/ 3353153 h 4314911"/>
              <a:gd name="connsiteX4071" fmla="*/ 1055317 w 5740887"/>
              <a:gd name="connsiteY4071" fmla="*/ 3385250 h 4314911"/>
              <a:gd name="connsiteX4072" fmla="*/ 1061338 w 5740887"/>
              <a:gd name="connsiteY4072" fmla="*/ 3412053 h 4314911"/>
              <a:gd name="connsiteX4073" fmla="*/ 1051015 w 5740887"/>
              <a:gd name="connsiteY4073" fmla="*/ 3405826 h 4314911"/>
              <a:gd name="connsiteX4074" fmla="*/ 1038472 w 5740887"/>
              <a:gd name="connsiteY4074" fmla="*/ 3398260 h 4314911"/>
              <a:gd name="connsiteX4075" fmla="*/ 1036150 w 5740887"/>
              <a:gd name="connsiteY4075" fmla="*/ 3391003 h 4314911"/>
              <a:gd name="connsiteX4076" fmla="*/ 1033981 w 5740887"/>
              <a:gd name="connsiteY4076" fmla="*/ 3381304 h 4314911"/>
              <a:gd name="connsiteX4077" fmla="*/ 1032588 w 5740887"/>
              <a:gd name="connsiteY4077" fmla="*/ 3377049 h 4314911"/>
              <a:gd name="connsiteX4078" fmla="*/ 2614204 w 5740887"/>
              <a:gd name="connsiteY4078" fmla="*/ 3353012 h 4314911"/>
              <a:gd name="connsiteX4079" fmla="*/ 2677567 w 5740887"/>
              <a:gd name="connsiteY4079" fmla="*/ 3357241 h 4314911"/>
              <a:gd name="connsiteX4080" fmla="*/ 2657107 w 5740887"/>
              <a:gd name="connsiteY4080" fmla="*/ 3357955 h 4314911"/>
              <a:gd name="connsiteX4081" fmla="*/ 2548639 w 5740887"/>
              <a:gd name="connsiteY4081" fmla="*/ 3349899 h 4314911"/>
              <a:gd name="connsiteX4082" fmla="*/ 2575684 w 5740887"/>
              <a:gd name="connsiteY4082" fmla="*/ 3356035 h 4314911"/>
              <a:gd name="connsiteX4083" fmla="*/ 2573563 w 5740887"/>
              <a:gd name="connsiteY4083" fmla="*/ 3355850 h 4314911"/>
              <a:gd name="connsiteX4084" fmla="*/ 2624883 w 5740887"/>
              <a:gd name="connsiteY4084" fmla="*/ 3347571 h 4314911"/>
              <a:gd name="connsiteX4085" fmla="*/ 2638795 w 5740887"/>
              <a:gd name="connsiteY4085" fmla="*/ 3348491 h 4314911"/>
              <a:gd name="connsiteX4086" fmla="*/ 2645569 w 5740887"/>
              <a:gd name="connsiteY4086" fmla="*/ 3349958 h 4314911"/>
              <a:gd name="connsiteX4087" fmla="*/ 2641570 w 5740887"/>
              <a:gd name="connsiteY4087" fmla="*/ 3349987 h 4314911"/>
              <a:gd name="connsiteX4088" fmla="*/ 2641518 w 5740887"/>
              <a:gd name="connsiteY4088" fmla="*/ 3349987 h 4314911"/>
              <a:gd name="connsiteX4089" fmla="*/ 2641516 w 5740887"/>
              <a:gd name="connsiteY4089" fmla="*/ 3349987 h 4314911"/>
              <a:gd name="connsiteX4090" fmla="*/ 276494 w 5740887"/>
              <a:gd name="connsiteY4090" fmla="*/ 3344961 h 4314911"/>
              <a:gd name="connsiteX4091" fmla="*/ 302309 w 5740887"/>
              <a:gd name="connsiteY4091" fmla="*/ 3404439 h 4314911"/>
              <a:gd name="connsiteX4092" fmla="*/ 306786 w 5740887"/>
              <a:gd name="connsiteY4092" fmla="*/ 3422354 h 4314911"/>
              <a:gd name="connsiteX4093" fmla="*/ 313286 w 5740887"/>
              <a:gd name="connsiteY4093" fmla="*/ 3444537 h 4314911"/>
              <a:gd name="connsiteX4094" fmla="*/ 315746 w 5740887"/>
              <a:gd name="connsiteY4094" fmla="*/ 3453654 h 4314911"/>
              <a:gd name="connsiteX4095" fmla="*/ 320707 w 5740887"/>
              <a:gd name="connsiteY4095" fmla="*/ 3469865 h 4314911"/>
              <a:gd name="connsiteX4096" fmla="*/ 330350 w 5740887"/>
              <a:gd name="connsiteY4096" fmla="*/ 3502778 h 4314911"/>
              <a:gd name="connsiteX4097" fmla="*/ 357574 w 5740887"/>
              <a:gd name="connsiteY4097" fmla="*/ 3590347 h 4314911"/>
              <a:gd name="connsiteX4098" fmla="*/ 357652 w 5740887"/>
              <a:gd name="connsiteY4098" fmla="*/ 3590600 h 4314911"/>
              <a:gd name="connsiteX4099" fmla="*/ 366101 w 5740887"/>
              <a:gd name="connsiteY4099" fmla="*/ 3612375 h 4314911"/>
              <a:gd name="connsiteX4100" fmla="*/ 346557 w 5740887"/>
              <a:gd name="connsiteY4100" fmla="*/ 3585887 h 4314911"/>
              <a:gd name="connsiteX4101" fmla="*/ 329077 w 5740887"/>
              <a:gd name="connsiteY4101" fmla="*/ 3554976 h 4314911"/>
              <a:gd name="connsiteX4102" fmla="*/ 314720 w 5740887"/>
              <a:gd name="connsiteY4102" fmla="*/ 3529587 h 4314911"/>
              <a:gd name="connsiteX4103" fmla="*/ 289966 w 5740887"/>
              <a:gd name="connsiteY4103" fmla="*/ 3433485 h 4314911"/>
              <a:gd name="connsiteX4104" fmla="*/ 3778155 w 5740887"/>
              <a:gd name="connsiteY4104" fmla="*/ 3343774 h 4314911"/>
              <a:gd name="connsiteX4105" fmla="*/ 3753640 w 5740887"/>
              <a:gd name="connsiteY4105" fmla="*/ 3364740 h 4314911"/>
              <a:gd name="connsiteX4106" fmla="*/ 3750344 w 5740887"/>
              <a:gd name="connsiteY4106" fmla="*/ 3366461 h 4314911"/>
              <a:gd name="connsiteX4107" fmla="*/ 409263 w 5740887"/>
              <a:gd name="connsiteY4107" fmla="*/ 3341771 h 4314911"/>
              <a:gd name="connsiteX4108" fmla="*/ 412734 w 5740887"/>
              <a:gd name="connsiteY4108" fmla="*/ 3350883 h 4314911"/>
              <a:gd name="connsiteX4109" fmla="*/ 410894 w 5740887"/>
              <a:gd name="connsiteY4109" fmla="*/ 3347835 h 4314911"/>
              <a:gd name="connsiteX4110" fmla="*/ 410195 w 5740887"/>
              <a:gd name="connsiteY4110" fmla="*/ 3346677 h 4314911"/>
              <a:gd name="connsiteX4111" fmla="*/ 410096 w 5740887"/>
              <a:gd name="connsiteY4111" fmla="*/ 3346154 h 4314911"/>
              <a:gd name="connsiteX4112" fmla="*/ 547614 w 5740887"/>
              <a:gd name="connsiteY4112" fmla="*/ 3337517 h 4314911"/>
              <a:gd name="connsiteX4113" fmla="*/ 552026 w 5740887"/>
              <a:gd name="connsiteY4113" fmla="*/ 3342857 h 4314911"/>
              <a:gd name="connsiteX4114" fmla="*/ 555477 w 5740887"/>
              <a:gd name="connsiteY4114" fmla="*/ 3346119 h 4314911"/>
              <a:gd name="connsiteX4115" fmla="*/ 576555 w 5740887"/>
              <a:gd name="connsiteY4115" fmla="*/ 3393949 h 4314911"/>
              <a:gd name="connsiteX4116" fmla="*/ 588309 w 5740887"/>
              <a:gd name="connsiteY4116" fmla="*/ 3421843 h 4314911"/>
              <a:gd name="connsiteX4117" fmla="*/ 608138 w 5740887"/>
              <a:gd name="connsiteY4117" fmla="*/ 3476817 h 4314911"/>
              <a:gd name="connsiteX4118" fmla="*/ 600892 w 5740887"/>
              <a:gd name="connsiteY4118" fmla="*/ 3471454 h 4314911"/>
              <a:gd name="connsiteX4119" fmla="*/ 590195 w 5740887"/>
              <a:gd name="connsiteY4119" fmla="*/ 3463535 h 4314911"/>
              <a:gd name="connsiteX4120" fmla="*/ 574317 w 5740887"/>
              <a:gd name="connsiteY4120" fmla="*/ 3448087 h 4314911"/>
              <a:gd name="connsiteX4121" fmla="*/ 571372 w 5740887"/>
              <a:gd name="connsiteY4121" fmla="*/ 3437945 h 4314911"/>
              <a:gd name="connsiteX4122" fmla="*/ 826242 w 5740887"/>
              <a:gd name="connsiteY4122" fmla="*/ 3336656 h 4314911"/>
              <a:gd name="connsiteX4123" fmla="*/ 835758 w 5740887"/>
              <a:gd name="connsiteY4123" fmla="*/ 3338914 h 4314911"/>
              <a:gd name="connsiteX4124" fmla="*/ 836275 w 5740887"/>
              <a:gd name="connsiteY4124" fmla="*/ 3339983 h 4314911"/>
              <a:gd name="connsiteX4125" fmla="*/ 833288 w 5740887"/>
              <a:gd name="connsiteY4125" fmla="*/ 3341179 h 4314911"/>
              <a:gd name="connsiteX4126" fmla="*/ 828127 w 5740887"/>
              <a:gd name="connsiteY4126" fmla="*/ 3343245 h 4314911"/>
              <a:gd name="connsiteX4127" fmla="*/ 826914 w 5740887"/>
              <a:gd name="connsiteY4127" fmla="*/ 3339006 h 4314911"/>
              <a:gd name="connsiteX4128" fmla="*/ 2521015 w 5740887"/>
              <a:gd name="connsiteY4128" fmla="*/ 3336059 h 4314911"/>
              <a:gd name="connsiteX4129" fmla="*/ 2577574 w 5740887"/>
              <a:gd name="connsiteY4129" fmla="*/ 3348791 h 4314911"/>
              <a:gd name="connsiteX4130" fmla="*/ 2559404 w 5740887"/>
              <a:gd name="connsiteY4130" fmla="*/ 3346697 h 4314911"/>
              <a:gd name="connsiteX4131" fmla="*/ 2530903 w 5740887"/>
              <a:gd name="connsiteY4131" fmla="*/ 3339083 h 4314911"/>
              <a:gd name="connsiteX4132" fmla="*/ 2473910 w 5740887"/>
              <a:gd name="connsiteY4132" fmla="*/ 3335246 h 4314911"/>
              <a:gd name="connsiteX4133" fmla="*/ 2474517 w 5740887"/>
              <a:gd name="connsiteY4133" fmla="*/ 3335502 h 4314911"/>
              <a:gd name="connsiteX4134" fmla="*/ 2492788 w 5740887"/>
              <a:gd name="connsiteY4134" fmla="*/ 3343207 h 4314911"/>
              <a:gd name="connsiteX4135" fmla="*/ 2487944 w 5740887"/>
              <a:gd name="connsiteY4135" fmla="*/ 3341993 h 4314911"/>
              <a:gd name="connsiteX4136" fmla="*/ 2539398 w 5740887"/>
              <a:gd name="connsiteY4136" fmla="*/ 3333787 h 4314911"/>
              <a:gd name="connsiteX4137" fmla="*/ 2556826 w 5740887"/>
              <a:gd name="connsiteY4137" fmla="*/ 3337688 h 4314911"/>
              <a:gd name="connsiteX4138" fmla="*/ 2548411 w 5740887"/>
              <a:gd name="connsiteY4138" fmla="*/ 3336466 h 4314911"/>
              <a:gd name="connsiteX4139" fmla="*/ 1144427 w 5740887"/>
              <a:gd name="connsiteY4139" fmla="*/ 3333287 h 4314911"/>
              <a:gd name="connsiteX4140" fmla="*/ 1149261 w 5740887"/>
              <a:gd name="connsiteY4140" fmla="*/ 3337221 h 4314911"/>
              <a:gd name="connsiteX4141" fmla="*/ 1149291 w 5740887"/>
              <a:gd name="connsiteY4141" fmla="*/ 3337253 h 4314911"/>
              <a:gd name="connsiteX4142" fmla="*/ 1179411 w 5740887"/>
              <a:gd name="connsiteY4142" fmla="*/ 3371819 h 4314911"/>
              <a:gd name="connsiteX4143" fmla="*/ 1177622 w 5740887"/>
              <a:gd name="connsiteY4143" fmla="*/ 3422331 h 4314911"/>
              <a:gd name="connsiteX4144" fmla="*/ 1144427 w 5740887"/>
              <a:gd name="connsiteY4144" fmla="*/ 3363912 h 4314911"/>
              <a:gd name="connsiteX4145" fmla="*/ 811040 w 5740887"/>
              <a:gd name="connsiteY4145" fmla="*/ 3333050 h 4314911"/>
              <a:gd name="connsiteX4146" fmla="*/ 818021 w 5740887"/>
              <a:gd name="connsiteY4146" fmla="*/ 3334706 h 4314911"/>
              <a:gd name="connsiteX4147" fmla="*/ 821253 w 5740887"/>
              <a:gd name="connsiteY4147" fmla="*/ 3345997 h 4314911"/>
              <a:gd name="connsiteX4148" fmla="*/ 818707 w 5740887"/>
              <a:gd name="connsiteY4148" fmla="*/ 3347016 h 4314911"/>
              <a:gd name="connsiteX4149" fmla="*/ 817889 w 5740887"/>
              <a:gd name="connsiteY4149" fmla="*/ 3347344 h 4314911"/>
              <a:gd name="connsiteX4150" fmla="*/ 816553 w 5740887"/>
              <a:gd name="connsiteY4150" fmla="*/ 3344769 h 4314911"/>
              <a:gd name="connsiteX4151" fmla="*/ 2427543 w 5740887"/>
              <a:gd name="connsiteY4151" fmla="*/ 3332436 h 4314911"/>
              <a:gd name="connsiteX4152" fmla="*/ 2466783 w 5740887"/>
              <a:gd name="connsiteY4152" fmla="*/ 3351862 h 4314911"/>
              <a:gd name="connsiteX4153" fmla="*/ 2469311 w 5740887"/>
              <a:gd name="connsiteY4153" fmla="*/ 3353113 h 4314911"/>
              <a:gd name="connsiteX4154" fmla="*/ 2530387 w 5740887"/>
              <a:gd name="connsiteY4154" fmla="*/ 3373017 h 4314911"/>
              <a:gd name="connsiteX4155" fmla="*/ 2487570 w 5740887"/>
              <a:gd name="connsiteY4155" fmla="*/ 3363498 h 4314911"/>
              <a:gd name="connsiteX4156" fmla="*/ 2444418 w 5740887"/>
              <a:gd name="connsiteY4156" fmla="*/ 3330808 h 4314911"/>
              <a:gd name="connsiteX4157" fmla="*/ 2463383 w 5740887"/>
              <a:gd name="connsiteY4157" fmla="*/ 3338822 h 4314911"/>
              <a:gd name="connsiteX4158" fmla="*/ 2500105 w 5740887"/>
              <a:gd name="connsiteY4158" fmla="*/ 3354338 h 4314911"/>
              <a:gd name="connsiteX4159" fmla="*/ 2553189 w 5740887"/>
              <a:gd name="connsiteY4159" fmla="*/ 3366544 h 4314911"/>
              <a:gd name="connsiteX4160" fmla="*/ 2583820 w 5740887"/>
              <a:gd name="connsiteY4160" fmla="*/ 3373587 h 4314911"/>
              <a:gd name="connsiteX4161" fmla="*/ 2665679 w 5740887"/>
              <a:gd name="connsiteY4161" fmla="*/ 3379204 h 4314911"/>
              <a:gd name="connsiteX4162" fmla="*/ 2597692 w 5740887"/>
              <a:gd name="connsiteY4162" fmla="*/ 3377094 h 4314911"/>
              <a:gd name="connsiteX4163" fmla="*/ 2500527 w 5740887"/>
              <a:gd name="connsiteY4163" fmla="*/ 3355990 h 4314911"/>
              <a:gd name="connsiteX4164" fmla="*/ 1265896 w 5740887"/>
              <a:gd name="connsiteY4164" fmla="*/ 3329767 h 4314911"/>
              <a:gd name="connsiteX4165" fmla="*/ 1269912 w 5740887"/>
              <a:gd name="connsiteY4165" fmla="*/ 3335655 h 4314911"/>
              <a:gd name="connsiteX4166" fmla="*/ 1291663 w 5740887"/>
              <a:gd name="connsiteY4166" fmla="*/ 3369353 h 4314911"/>
              <a:gd name="connsiteX4167" fmla="*/ 1307274 w 5740887"/>
              <a:gd name="connsiteY4167" fmla="*/ 3402114 h 4314911"/>
              <a:gd name="connsiteX4168" fmla="*/ 1310565 w 5740887"/>
              <a:gd name="connsiteY4168" fmla="*/ 3464190 h 4314911"/>
              <a:gd name="connsiteX4169" fmla="*/ 1296067 w 5740887"/>
              <a:gd name="connsiteY4169" fmla="*/ 3434187 h 4314911"/>
              <a:gd name="connsiteX4170" fmla="*/ 1285346 w 5740887"/>
              <a:gd name="connsiteY4170" fmla="*/ 3389558 h 4314911"/>
              <a:gd name="connsiteX4171" fmla="*/ 1283416 w 5740887"/>
              <a:gd name="connsiteY4171" fmla="*/ 3387215 h 4314911"/>
              <a:gd name="connsiteX4172" fmla="*/ 1272386 w 5740887"/>
              <a:gd name="connsiteY4172" fmla="*/ 3360465 h 4314911"/>
              <a:gd name="connsiteX4173" fmla="*/ 1269489 w 5740887"/>
              <a:gd name="connsiteY4173" fmla="*/ 3352881 h 4314911"/>
              <a:gd name="connsiteX4174" fmla="*/ 1016910 w 5740887"/>
              <a:gd name="connsiteY4174" fmla="*/ 3329172 h 4314911"/>
              <a:gd name="connsiteX4175" fmla="*/ 1036173 w 5740887"/>
              <a:gd name="connsiteY4175" fmla="*/ 3345620 h 4314911"/>
              <a:gd name="connsiteX4176" fmla="*/ 1028055 w 5740887"/>
              <a:gd name="connsiteY4176" fmla="*/ 3363207 h 4314911"/>
              <a:gd name="connsiteX4177" fmla="*/ 1027711 w 5740887"/>
              <a:gd name="connsiteY4177" fmla="*/ 3326918 h 4314911"/>
              <a:gd name="connsiteX4178" fmla="*/ 1035827 w 5740887"/>
              <a:gd name="connsiteY4178" fmla="*/ 3331536 h 4314911"/>
              <a:gd name="connsiteX4179" fmla="*/ 1036999 w 5740887"/>
              <a:gd name="connsiteY4179" fmla="*/ 3334766 h 4314911"/>
              <a:gd name="connsiteX4180" fmla="*/ 2882882 w 5740887"/>
              <a:gd name="connsiteY4180" fmla="*/ 3326774 h 4314911"/>
              <a:gd name="connsiteX4181" fmla="*/ 2881049 w 5740887"/>
              <a:gd name="connsiteY4181" fmla="*/ 3327185 h 4314911"/>
              <a:gd name="connsiteX4182" fmla="*/ 2876135 w 5740887"/>
              <a:gd name="connsiteY4182" fmla="*/ 3328288 h 4314911"/>
              <a:gd name="connsiteX4183" fmla="*/ 2873122 w 5740887"/>
              <a:gd name="connsiteY4183" fmla="*/ 3328508 h 4314911"/>
              <a:gd name="connsiteX4184" fmla="*/ 2858591 w 5740887"/>
              <a:gd name="connsiteY4184" fmla="*/ 3329568 h 4314911"/>
              <a:gd name="connsiteX4185" fmla="*/ 2844028 w 5740887"/>
              <a:gd name="connsiteY4185" fmla="*/ 3330135 h 4314911"/>
              <a:gd name="connsiteX4186" fmla="*/ 2758928 w 5740887"/>
              <a:gd name="connsiteY4186" fmla="*/ 3325253 h 4314911"/>
              <a:gd name="connsiteX4187" fmla="*/ 2818549 w 5740887"/>
              <a:gd name="connsiteY4187" fmla="*/ 3325428 h 4314911"/>
              <a:gd name="connsiteX4188" fmla="*/ 2813896 w 5740887"/>
              <a:gd name="connsiteY4188" fmla="*/ 3325705 h 4314911"/>
              <a:gd name="connsiteX4189" fmla="*/ 2797890 w 5740887"/>
              <a:gd name="connsiteY4189" fmla="*/ 3326658 h 4314911"/>
              <a:gd name="connsiteX4190" fmla="*/ 2792121 w 5740887"/>
              <a:gd name="connsiteY4190" fmla="*/ 3326450 h 4314911"/>
              <a:gd name="connsiteX4191" fmla="*/ 2581614 w 5740887"/>
              <a:gd name="connsiteY4191" fmla="*/ 3323432 h 4314911"/>
              <a:gd name="connsiteX4192" fmla="*/ 2584852 w 5740887"/>
              <a:gd name="connsiteY4192" fmla="*/ 3323833 h 4314911"/>
              <a:gd name="connsiteX4193" fmla="*/ 2590567 w 5740887"/>
              <a:gd name="connsiteY4193" fmla="*/ 3325470 h 4314911"/>
              <a:gd name="connsiteX4194" fmla="*/ 2585978 w 5740887"/>
              <a:gd name="connsiteY4194" fmla="*/ 3325061 h 4314911"/>
              <a:gd name="connsiteX4195" fmla="*/ 2583110 w 5740887"/>
              <a:gd name="connsiteY4195" fmla="*/ 3323991 h 4314911"/>
              <a:gd name="connsiteX4196" fmla="*/ 2522352 w 5740887"/>
              <a:gd name="connsiteY4196" fmla="*/ 3323283 h 4314911"/>
              <a:gd name="connsiteX4197" fmla="*/ 2540247 w 5740887"/>
              <a:gd name="connsiteY4197" fmla="*/ 3327379 h 4314911"/>
              <a:gd name="connsiteX4198" fmla="*/ 2527282 w 5740887"/>
              <a:gd name="connsiteY4198" fmla="*/ 3325097 h 4314911"/>
              <a:gd name="connsiteX4199" fmla="*/ 2527278 w 5740887"/>
              <a:gd name="connsiteY4199" fmla="*/ 3325096 h 4314911"/>
              <a:gd name="connsiteX4200" fmla="*/ 726615 w 5740887"/>
              <a:gd name="connsiteY4200" fmla="*/ 3322884 h 4314911"/>
              <a:gd name="connsiteX4201" fmla="*/ 735580 w 5740887"/>
              <a:gd name="connsiteY4201" fmla="*/ 3338689 h 4314911"/>
              <a:gd name="connsiteX4202" fmla="*/ 754874 w 5740887"/>
              <a:gd name="connsiteY4202" fmla="*/ 3382483 h 4314911"/>
              <a:gd name="connsiteX4203" fmla="*/ 758274 w 5740887"/>
              <a:gd name="connsiteY4203" fmla="*/ 3390268 h 4314911"/>
              <a:gd name="connsiteX4204" fmla="*/ 748311 w 5740887"/>
              <a:gd name="connsiteY4204" fmla="*/ 3386656 h 4314911"/>
              <a:gd name="connsiteX4205" fmla="*/ 745552 w 5740887"/>
              <a:gd name="connsiteY4205" fmla="*/ 3385138 h 4314911"/>
              <a:gd name="connsiteX4206" fmla="*/ 739731 w 5740887"/>
              <a:gd name="connsiteY4206" fmla="*/ 3365706 h 4314911"/>
              <a:gd name="connsiteX4207" fmla="*/ 732096 w 5740887"/>
              <a:gd name="connsiteY4207" fmla="*/ 3341127 h 4314911"/>
              <a:gd name="connsiteX4208" fmla="*/ 1366338 w 5740887"/>
              <a:gd name="connsiteY4208" fmla="*/ 3321898 h 4314911"/>
              <a:gd name="connsiteX4209" fmla="*/ 1380212 w 5740887"/>
              <a:gd name="connsiteY4209" fmla="*/ 3374012 h 4314911"/>
              <a:gd name="connsiteX4210" fmla="*/ 1380660 w 5740887"/>
              <a:gd name="connsiteY4210" fmla="*/ 3379578 h 4314911"/>
              <a:gd name="connsiteX4211" fmla="*/ 1373564 w 5740887"/>
              <a:gd name="connsiteY4211" fmla="*/ 3363022 h 4314911"/>
              <a:gd name="connsiteX4212" fmla="*/ 1373434 w 5740887"/>
              <a:gd name="connsiteY4212" fmla="*/ 3362718 h 4314911"/>
              <a:gd name="connsiteX4213" fmla="*/ 1372025 w 5740887"/>
              <a:gd name="connsiteY4213" fmla="*/ 3349412 h 4314911"/>
              <a:gd name="connsiteX4214" fmla="*/ 632747 w 5740887"/>
              <a:gd name="connsiteY4214" fmla="*/ 3321456 h 4314911"/>
              <a:gd name="connsiteX4215" fmla="*/ 664761 w 5740887"/>
              <a:gd name="connsiteY4215" fmla="*/ 3346221 h 4314911"/>
              <a:gd name="connsiteX4216" fmla="*/ 666921 w 5740887"/>
              <a:gd name="connsiteY4216" fmla="*/ 3350914 h 4314911"/>
              <a:gd name="connsiteX4217" fmla="*/ 706986 w 5740887"/>
              <a:gd name="connsiteY4217" fmla="*/ 3451437 h 4314911"/>
              <a:gd name="connsiteX4218" fmla="*/ 688149 w 5740887"/>
              <a:gd name="connsiteY4218" fmla="*/ 3441631 h 4314911"/>
              <a:gd name="connsiteX4219" fmla="*/ 680330 w 5740887"/>
              <a:gd name="connsiteY4219" fmla="*/ 3437560 h 4314911"/>
              <a:gd name="connsiteX4220" fmla="*/ 676465 w 5740887"/>
              <a:gd name="connsiteY4220" fmla="*/ 3434757 h 4314911"/>
              <a:gd name="connsiteX4221" fmla="*/ 672630 w 5740887"/>
              <a:gd name="connsiteY4221" fmla="*/ 3431975 h 4314911"/>
              <a:gd name="connsiteX4222" fmla="*/ 670728 w 5740887"/>
              <a:gd name="connsiteY4222" fmla="*/ 3426630 h 4314911"/>
              <a:gd name="connsiteX4223" fmla="*/ 652374 w 5740887"/>
              <a:gd name="connsiteY4223" fmla="*/ 3382684 h 4314911"/>
              <a:gd name="connsiteX4224" fmla="*/ 649184 w 5740887"/>
              <a:gd name="connsiteY4224" fmla="*/ 3374273 h 4314911"/>
              <a:gd name="connsiteX4225" fmla="*/ 647235 w 5740887"/>
              <a:gd name="connsiteY4225" fmla="*/ 3370379 h 4314911"/>
              <a:gd name="connsiteX4226" fmla="*/ 644664 w 5740887"/>
              <a:gd name="connsiteY4226" fmla="*/ 3364223 h 4314911"/>
              <a:gd name="connsiteX4227" fmla="*/ 638903 w 5740887"/>
              <a:gd name="connsiteY4227" fmla="*/ 3344672 h 4314911"/>
              <a:gd name="connsiteX4228" fmla="*/ 2714527 w 5740887"/>
              <a:gd name="connsiteY4228" fmla="*/ 3321315 h 4314911"/>
              <a:gd name="connsiteX4229" fmla="*/ 2747456 w 5740887"/>
              <a:gd name="connsiteY4229" fmla="*/ 3324839 h 4314911"/>
              <a:gd name="connsiteX4230" fmla="*/ 2745472 w 5740887"/>
              <a:gd name="connsiteY4230" fmla="*/ 3324768 h 4314911"/>
              <a:gd name="connsiteX4231" fmla="*/ 2743373 w 5740887"/>
              <a:gd name="connsiteY4231" fmla="*/ 3324692 h 4314911"/>
              <a:gd name="connsiteX4232" fmla="*/ 2731904 w 5740887"/>
              <a:gd name="connsiteY4232" fmla="*/ 3323650 h 4314911"/>
              <a:gd name="connsiteX4233" fmla="*/ 772696 w 5740887"/>
              <a:gd name="connsiteY4233" fmla="*/ 3318231 h 4314911"/>
              <a:gd name="connsiteX4234" fmla="*/ 801172 w 5740887"/>
              <a:gd name="connsiteY4234" fmla="*/ 3330709 h 4314911"/>
              <a:gd name="connsiteX4235" fmla="*/ 801439 w 5740887"/>
              <a:gd name="connsiteY4235" fmla="*/ 3330772 h 4314911"/>
              <a:gd name="connsiteX4236" fmla="*/ 805049 w 5740887"/>
              <a:gd name="connsiteY4236" fmla="*/ 3337737 h 4314911"/>
              <a:gd name="connsiteX4237" fmla="*/ 811349 w 5740887"/>
              <a:gd name="connsiteY4237" fmla="*/ 3349962 h 4314911"/>
              <a:gd name="connsiteX4238" fmla="*/ 804400 w 5740887"/>
              <a:gd name="connsiteY4238" fmla="*/ 3352744 h 4314911"/>
              <a:gd name="connsiteX4239" fmla="*/ 804400 w 5740887"/>
              <a:gd name="connsiteY4239" fmla="*/ 3352745 h 4314911"/>
              <a:gd name="connsiteX4240" fmla="*/ 804399 w 5740887"/>
              <a:gd name="connsiteY4240" fmla="*/ 3352745 h 4314911"/>
              <a:gd name="connsiteX4241" fmla="*/ 801366 w 5740887"/>
              <a:gd name="connsiteY4241" fmla="*/ 3358123 h 4314911"/>
              <a:gd name="connsiteX4242" fmla="*/ 806605 w 5740887"/>
              <a:gd name="connsiteY4242" fmla="*/ 3361293 h 4314911"/>
              <a:gd name="connsiteX4243" fmla="*/ 816809 w 5740887"/>
              <a:gd name="connsiteY4243" fmla="*/ 3360559 h 4314911"/>
              <a:gd name="connsiteX4244" fmla="*/ 817737 w 5740887"/>
              <a:gd name="connsiteY4244" fmla="*/ 3362360 h 4314911"/>
              <a:gd name="connsiteX4245" fmla="*/ 838248 w 5740887"/>
              <a:gd name="connsiteY4245" fmla="*/ 3413426 h 4314911"/>
              <a:gd name="connsiteX4246" fmla="*/ 822171 w 5740887"/>
              <a:gd name="connsiteY4246" fmla="*/ 3410671 h 4314911"/>
              <a:gd name="connsiteX4247" fmla="*/ 809789 w 5740887"/>
              <a:gd name="connsiteY4247" fmla="*/ 3408549 h 4314911"/>
              <a:gd name="connsiteX4248" fmla="*/ 803622 w 5740887"/>
              <a:gd name="connsiteY4248" fmla="*/ 3391709 h 4314911"/>
              <a:gd name="connsiteX4249" fmla="*/ 802810 w 5740887"/>
              <a:gd name="connsiteY4249" fmla="*/ 3389879 h 4314911"/>
              <a:gd name="connsiteX4250" fmla="*/ 802145 w 5740887"/>
              <a:gd name="connsiteY4250" fmla="*/ 3388074 h 4314911"/>
              <a:gd name="connsiteX4251" fmla="*/ 793101 w 5740887"/>
              <a:gd name="connsiteY4251" fmla="*/ 3368011 h 4314911"/>
              <a:gd name="connsiteX4252" fmla="*/ 777219 w 5740887"/>
              <a:gd name="connsiteY4252" fmla="*/ 3332239 h 4314911"/>
              <a:gd name="connsiteX4253" fmla="*/ 2954490 w 5740887"/>
              <a:gd name="connsiteY4253" fmla="*/ 3317034 h 4314911"/>
              <a:gd name="connsiteX4254" fmla="*/ 2941522 w 5740887"/>
              <a:gd name="connsiteY4254" fmla="*/ 3322803 h 4314911"/>
              <a:gd name="connsiteX4255" fmla="*/ 2935760 w 5740887"/>
              <a:gd name="connsiteY4255" fmla="*/ 3323410 h 4314911"/>
              <a:gd name="connsiteX4256" fmla="*/ 2929166 w 5740887"/>
              <a:gd name="connsiteY4256" fmla="*/ 3324105 h 4314911"/>
              <a:gd name="connsiteX4257" fmla="*/ 2935281 w 5740887"/>
              <a:gd name="connsiteY4257" fmla="*/ 3322549 h 4314911"/>
              <a:gd name="connsiteX4258" fmla="*/ 2935281 w 5740887"/>
              <a:gd name="connsiteY4258" fmla="*/ 3322548 h 4314911"/>
              <a:gd name="connsiteX4259" fmla="*/ 2935287 w 5740887"/>
              <a:gd name="connsiteY4259" fmla="*/ 3322547 h 4314911"/>
              <a:gd name="connsiteX4260" fmla="*/ 2935744 w 5740887"/>
              <a:gd name="connsiteY4260" fmla="*/ 3321518 h 4314911"/>
              <a:gd name="connsiteX4261" fmla="*/ 1302490 w 5740887"/>
              <a:gd name="connsiteY4261" fmla="*/ 3315933 h 4314911"/>
              <a:gd name="connsiteX4262" fmla="*/ 1320624 w 5740887"/>
              <a:gd name="connsiteY4262" fmla="*/ 3353623 h 4314911"/>
              <a:gd name="connsiteX4263" fmla="*/ 1335990 w 5740887"/>
              <a:gd name="connsiteY4263" fmla="*/ 3418214 h 4314911"/>
              <a:gd name="connsiteX4264" fmla="*/ 1340465 w 5740887"/>
              <a:gd name="connsiteY4264" fmla="*/ 3448330 h 4314911"/>
              <a:gd name="connsiteX4265" fmla="*/ 1314284 w 5740887"/>
              <a:gd name="connsiteY4265" fmla="*/ 3391675 h 4314911"/>
              <a:gd name="connsiteX4266" fmla="*/ 1313887 w 5740887"/>
              <a:gd name="connsiteY4266" fmla="*/ 3389697 h 4314911"/>
              <a:gd name="connsiteX4267" fmla="*/ 1654333 w 5740887"/>
              <a:gd name="connsiteY4267" fmla="*/ 3315353 h 4314911"/>
              <a:gd name="connsiteX4268" fmla="*/ 1670020 w 5740887"/>
              <a:gd name="connsiteY4268" fmla="*/ 3392037 h 4314911"/>
              <a:gd name="connsiteX4269" fmla="*/ 1670021 w 5740887"/>
              <a:gd name="connsiteY4269" fmla="*/ 3392043 h 4314911"/>
              <a:gd name="connsiteX4270" fmla="*/ 1669421 w 5740887"/>
              <a:gd name="connsiteY4270" fmla="*/ 3467223 h 4314911"/>
              <a:gd name="connsiteX4271" fmla="*/ 1666444 w 5740887"/>
              <a:gd name="connsiteY4271" fmla="*/ 3396544 h 4314911"/>
              <a:gd name="connsiteX4272" fmla="*/ 2577431 w 5740887"/>
              <a:gd name="connsiteY4272" fmla="*/ 3315328 h 4314911"/>
              <a:gd name="connsiteX4273" fmla="*/ 2582738 w 5740887"/>
              <a:gd name="connsiteY4273" fmla="*/ 3316202 h 4314911"/>
              <a:gd name="connsiteX4274" fmla="*/ 2586223 w 5740887"/>
              <a:gd name="connsiteY4274" fmla="*/ 3317704 h 4314911"/>
              <a:gd name="connsiteX4275" fmla="*/ 2581932 w 5740887"/>
              <a:gd name="connsiteY4275" fmla="*/ 3317160 h 4314911"/>
              <a:gd name="connsiteX4276" fmla="*/ 2579034 w 5740887"/>
              <a:gd name="connsiteY4276" fmla="*/ 3315980 h 4314911"/>
              <a:gd name="connsiteX4277" fmla="*/ 450064 w 5740887"/>
              <a:gd name="connsiteY4277" fmla="*/ 3315172 h 4314911"/>
              <a:gd name="connsiteX4278" fmla="*/ 465041 w 5740887"/>
              <a:gd name="connsiteY4278" fmla="*/ 3339158 h 4314911"/>
              <a:gd name="connsiteX4279" fmla="*/ 494385 w 5740887"/>
              <a:gd name="connsiteY4279" fmla="*/ 3375685 h 4314911"/>
              <a:gd name="connsiteX4280" fmla="*/ 508722 w 5740887"/>
              <a:gd name="connsiteY4280" fmla="*/ 3412791 h 4314911"/>
              <a:gd name="connsiteX4281" fmla="*/ 521458 w 5740887"/>
              <a:gd name="connsiteY4281" fmla="*/ 3458088 h 4314911"/>
              <a:gd name="connsiteX4282" fmla="*/ 538075 w 5740887"/>
              <a:gd name="connsiteY4282" fmla="*/ 3511051 h 4314911"/>
              <a:gd name="connsiteX4283" fmla="*/ 506814 w 5740887"/>
              <a:gd name="connsiteY4283" fmla="*/ 3479929 h 4314911"/>
              <a:gd name="connsiteX4284" fmla="*/ 487695 w 5740887"/>
              <a:gd name="connsiteY4284" fmla="*/ 3428048 h 4314911"/>
              <a:gd name="connsiteX4285" fmla="*/ 455115 w 5740887"/>
              <a:gd name="connsiteY4285" fmla="*/ 3339638 h 4314911"/>
              <a:gd name="connsiteX4286" fmla="*/ 454098 w 5740887"/>
              <a:gd name="connsiteY4286" fmla="*/ 3337478 h 4314911"/>
              <a:gd name="connsiteX4287" fmla="*/ 3103196 w 5740887"/>
              <a:gd name="connsiteY4287" fmla="*/ 3312777 h 4314911"/>
              <a:gd name="connsiteX4288" fmla="*/ 2934087 w 5740887"/>
              <a:gd name="connsiteY4288" fmla="*/ 3360318 h 4314911"/>
              <a:gd name="connsiteX4289" fmla="*/ 2775604 w 5740887"/>
              <a:gd name="connsiteY4289" fmla="*/ 3387013 h 4314911"/>
              <a:gd name="connsiteX4290" fmla="*/ 2733465 w 5740887"/>
              <a:gd name="connsiteY4290" fmla="*/ 3390123 h 4314911"/>
              <a:gd name="connsiteX4291" fmla="*/ 2635085 w 5740887"/>
              <a:gd name="connsiteY4291" fmla="*/ 3390728 h 4314911"/>
              <a:gd name="connsiteX4292" fmla="*/ 2598321 w 5740887"/>
              <a:gd name="connsiteY4292" fmla="*/ 3388119 h 4314911"/>
              <a:gd name="connsiteX4293" fmla="*/ 2537849 w 5740887"/>
              <a:gd name="connsiteY4293" fmla="*/ 3374676 h 4314911"/>
              <a:gd name="connsiteX4294" fmla="*/ 2555435 w 5740887"/>
              <a:gd name="connsiteY4294" fmla="*/ 3377821 h 4314911"/>
              <a:gd name="connsiteX4295" fmla="*/ 2566233 w 5740887"/>
              <a:gd name="connsiteY4295" fmla="*/ 3380919 h 4314911"/>
              <a:gd name="connsiteX4296" fmla="*/ 2578452 w 5740887"/>
              <a:gd name="connsiteY4296" fmla="*/ 3381937 h 4314911"/>
              <a:gd name="connsiteX4297" fmla="*/ 2601354 w 5740887"/>
              <a:gd name="connsiteY4297" fmla="*/ 3386033 h 4314911"/>
              <a:gd name="connsiteX4298" fmla="*/ 2676476 w 5740887"/>
              <a:gd name="connsiteY4298" fmla="*/ 3390109 h 4314911"/>
              <a:gd name="connsiteX4299" fmla="*/ 2849660 w 5740887"/>
              <a:gd name="connsiteY4299" fmla="*/ 3372736 h 4314911"/>
              <a:gd name="connsiteX4300" fmla="*/ 2984576 w 5740887"/>
              <a:gd name="connsiteY4300" fmla="*/ 3345123 h 4314911"/>
              <a:gd name="connsiteX4301" fmla="*/ 3008509 w 5740887"/>
              <a:gd name="connsiteY4301" fmla="*/ 3338597 h 4314911"/>
              <a:gd name="connsiteX4302" fmla="*/ 994724 w 5740887"/>
              <a:gd name="connsiteY4302" fmla="*/ 3312483 h 4314911"/>
              <a:gd name="connsiteX4303" fmla="*/ 1005777 w 5740887"/>
              <a:gd name="connsiteY4303" fmla="*/ 3320139 h 4314911"/>
              <a:gd name="connsiteX4304" fmla="*/ 1023035 w 5740887"/>
              <a:gd name="connsiteY4304" fmla="*/ 3374085 h 4314911"/>
              <a:gd name="connsiteX4305" fmla="*/ 1016599 w 5740887"/>
              <a:gd name="connsiteY4305" fmla="*/ 3388027 h 4314911"/>
              <a:gd name="connsiteX4306" fmla="*/ 977454 w 5740887"/>
              <a:gd name="connsiteY4306" fmla="*/ 3371237 h 4314911"/>
              <a:gd name="connsiteX4307" fmla="*/ 971591 w 5740887"/>
              <a:gd name="connsiteY4307" fmla="*/ 3349903 h 4314911"/>
              <a:gd name="connsiteX4308" fmla="*/ 991220 w 5740887"/>
              <a:gd name="connsiteY4308" fmla="*/ 3320922 h 4314911"/>
              <a:gd name="connsiteX4309" fmla="*/ 2503784 w 5740887"/>
              <a:gd name="connsiteY4309" fmla="*/ 3311960 h 4314911"/>
              <a:gd name="connsiteX4310" fmla="*/ 2518435 w 5740887"/>
              <a:gd name="connsiteY4310" fmla="*/ 3315623 h 4314911"/>
              <a:gd name="connsiteX4311" fmla="*/ 2505375 w 5740887"/>
              <a:gd name="connsiteY4311" fmla="*/ 3312707 h 4314911"/>
              <a:gd name="connsiteX4312" fmla="*/ 2505373 w 5740887"/>
              <a:gd name="connsiteY4312" fmla="*/ 3312706 h 4314911"/>
              <a:gd name="connsiteX4313" fmla="*/ 2554496 w 5740887"/>
              <a:gd name="connsiteY4313" fmla="*/ 3311550 h 4314911"/>
              <a:gd name="connsiteX4314" fmla="*/ 2555805 w 5740887"/>
              <a:gd name="connsiteY4314" fmla="*/ 3311766 h 4314911"/>
              <a:gd name="connsiteX4315" fmla="*/ 2557184 w 5740887"/>
              <a:gd name="connsiteY4315" fmla="*/ 3312349 h 4314911"/>
              <a:gd name="connsiteX4316" fmla="*/ 2556740 w 5740887"/>
              <a:gd name="connsiteY4316" fmla="*/ 3312217 h 4314911"/>
              <a:gd name="connsiteX4317" fmla="*/ 1117484 w 5740887"/>
              <a:gd name="connsiteY4317" fmla="*/ 3311355 h 4314911"/>
              <a:gd name="connsiteX4318" fmla="*/ 1136563 w 5740887"/>
              <a:gd name="connsiteY4318" fmla="*/ 3326885 h 4314911"/>
              <a:gd name="connsiteX4319" fmla="*/ 1136563 w 5740887"/>
              <a:gd name="connsiteY4319" fmla="*/ 3352599 h 4314911"/>
              <a:gd name="connsiteX4320" fmla="*/ 1126876 w 5740887"/>
              <a:gd name="connsiteY4320" fmla="*/ 3341202 h 4314911"/>
              <a:gd name="connsiteX4321" fmla="*/ 1122779 w 5740887"/>
              <a:gd name="connsiteY4321" fmla="*/ 3325167 h 4314911"/>
              <a:gd name="connsiteX4322" fmla="*/ 2764552 w 5740887"/>
              <a:gd name="connsiteY4322" fmla="*/ 3309835 h 4314911"/>
              <a:gd name="connsiteX4323" fmla="*/ 2793583 w 5740887"/>
              <a:gd name="connsiteY4323" fmla="*/ 3311981 h 4314911"/>
              <a:gd name="connsiteX4324" fmla="*/ 2768932 w 5740887"/>
              <a:gd name="connsiteY4324" fmla="*/ 3312484 h 4314911"/>
              <a:gd name="connsiteX4325" fmla="*/ 2743315 w 5740887"/>
              <a:gd name="connsiteY4325" fmla="*/ 3309857 h 4314911"/>
              <a:gd name="connsiteX4326" fmla="*/ 2878766 w 5740887"/>
              <a:gd name="connsiteY4326" fmla="*/ 3309718 h 4314911"/>
              <a:gd name="connsiteX4327" fmla="*/ 2875440 w 5740887"/>
              <a:gd name="connsiteY4327" fmla="*/ 3310100 h 4314911"/>
              <a:gd name="connsiteX4328" fmla="*/ 2873169 w 5740887"/>
              <a:gd name="connsiteY4328" fmla="*/ 3310361 h 4314911"/>
              <a:gd name="connsiteX4329" fmla="*/ 2848123 w 5740887"/>
              <a:gd name="connsiteY4329" fmla="*/ 3310871 h 4314911"/>
              <a:gd name="connsiteX4330" fmla="*/ 2807978 w 5740887"/>
              <a:gd name="connsiteY4330" fmla="*/ 3311688 h 4314911"/>
              <a:gd name="connsiteX4331" fmla="*/ 2854997 w 5740887"/>
              <a:gd name="connsiteY4331" fmla="*/ 3309743 h 4314911"/>
              <a:gd name="connsiteX4332" fmla="*/ 2940503 w 5740887"/>
              <a:gd name="connsiteY4332" fmla="*/ 3308766 h 4314911"/>
              <a:gd name="connsiteX4333" fmla="*/ 2935150 w 5740887"/>
              <a:gd name="connsiteY4333" fmla="*/ 3309739 h 4314911"/>
              <a:gd name="connsiteX4334" fmla="*/ 2929977 w 5740887"/>
              <a:gd name="connsiteY4334" fmla="*/ 3310680 h 4314911"/>
              <a:gd name="connsiteX4335" fmla="*/ 2929969 w 5740887"/>
              <a:gd name="connsiteY4335" fmla="*/ 3310681 h 4314911"/>
              <a:gd name="connsiteX4336" fmla="*/ 2882178 w 5740887"/>
              <a:gd name="connsiteY4336" fmla="*/ 3315436 h 4314911"/>
              <a:gd name="connsiteX4337" fmla="*/ 2443695 w 5740887"/>
              <a:gd name="connsiteY4337" fmla="*/ 3307480 h 4314911"/>
              <a:gd name="connsiteX4338" fmla="*/ 2488051 w 5740887"/>
              <a:gd name="connsiteY4338" fmla="*/ 3325976 h 4314911"/>
              <a:gd name="connsiteX4339" fmla="*/ 2474749 w 5740887"/>
              <a:gd name="connsiteY4339" fmla="*/ 3321907 h 4314911"/>
              <a:gd name="connsiteX4340" fmla="*/ 2445193 w 5740887"/>
              <a:gd name="connsiteY4340" fmla="*/ 3308284 h 4314911"/>
              <a:gd name="connsiteX4341" fmla="*/ 1250558 w 5740887"/>
              <a:gd name="connsiteY4341" fmla="*/ 3307278 h 4314911"/>
              <a:gd name="connsiteX4342" fmla="*/ 1257335 w 5740887"/>
              <a:gd name="connsiteY4342" fmla="*/ 3317214 h 4314911"/>
              <a:gd name="connsiteX4343" fmla="*/ 1258590 w 5740887"/>
              <a:gd name="connsiteY4343" fmla="*/ 3324324 h 4314911"/>
              <a:gd name="connsiteX4344" fmla="*/ 615328 w 5740887"/>
              <a:gd name="connsiteY4344" fmla="*/ 3306631 h 4314911"/>
              <a:gd name="connsiteX4345" fmla="*/ 621769 w 5740887"/>
              <a:gd name="connsiteY4345" fmla="*/ 3312964 h 4314911"/>
              <a:gd name="connsiteX4346" fmla="*/ 622307 w 5740887"/>
              <a:gd name="connsiteY4346" fmla="*/ 3313380 h 4314911"/>
              <a:gd name="connsiteX4347" fmla="*/ 625503 w 5740887"/>
              <a:gd name="connsiteY4347" fmla="*/ 3325467 h 4314911"/>
              <a:gd name="connsiteX4348" fmla="*/ 626340 w 5740887"/>
              <a:gd name="connsiteY4348" fmla="*/ 3328632 h 4314911"/>
              <a:gd name="connsiteX4349" fmla="*/ 2555962 w 5740887"/>
              <a:gd name="connsiteY4349" fmla="*/ 3305650 h 4314911"/>
              <a:gd name="connsiteX4350" fmla="*/ 2560141 w 5740887"/>
              <a:gd name="connsiteY4350" fmla="*/ 3306462 h 4314911"/>
              <a:gd name="connsiteX4351" fmla="*/ 2560347 w 5740887"/>
              <a:gd name="connsiteY4351" fmla="*/ 3306551 h 4314911"/>
              <a:gd name="connsiteX4352" fmla="*/ 2557192 w 5740887"/>
              <a:gd name="connsiteY4352" fmla="*/ 3306069 h 4314911"/>
              <a:gd name="connsiteX4353" fmla="*/ 2556535 w 5740887"/>
              <a:gd name="connsiteY4353" fmla="*/ 3305968 h 4314911"/>
              <a:gd name="connsiteX4354" fmla="*/ 1337480 w 5740887"/>
              <a:gd name="connsiteY4354" fmla="*/ 3305043 h 4314911"/>
              <a:gd name="connsiteX4355" fmla="*/ 1368302 w 5740887"/>
              <a:gd name="connsiteY4355" fmla="*/ 3375310 h 4314911"/>
              <a:gd name="connsiteX4356" fmla="*/ 1377551 w 5740887"/>
              <a:gd name="connsiteY4356" fmla="*/ 3462409 h 4314911"/>
              <a:gd name="connsiteX4357" fmla="*/ 1368354 w 5740887"/>
              <a:gd name="connsiteY4357" fmla="*/ 3431890 h 4314911"/>
              <a:gd name="connsiteX4358" fmla="*/ 1357149 w 5740887"/>
              <a:gd name="connsiteY4358" fmla="*/ 3406641 h 4314911"/>
              <a:gd name="connsiteX4359" fmla="*/ 1344321 w 5740887"/>
              <a:gd name="connsiteY4359" fmla="*/ 3340378 h 4314911"/>
              <a:gd name="connsiteX4360" fmla="*/ 1343777 w 5740887"/>
              <a:gd name="connsiteY4360" fmla="*/ 3334358 h 4314911"/>
              <a:gd name="connsiteX4361" fmla="*/ 1343631 w 5740887"/>
              <a:gd name="connsiteY4361" fmla="*/ 3332749 h 4314911"/>
              <a:gd name="connsiteX4362" fmla="*/ 1341116 w 5740887"/>
              <a:gd name="connsiteY4362" fmla="*/ 3323824 h 4314911"/>
              <a:gd name="connsiteX4363" fmla="*/ 2397840 w 5740887"/>
              <a:gd name="connsiteY4363" fmla="*/ 3304866 h 4314911"/>
              <a:gd name="connsiteX4364" fmla="*/ 2401572 w 5740887"/>
              <a:gd name="connsiteY4364" fmla="*/ 3307258 h 4314911"/>
              <a:gd name="connsiteX4365" fmla="*/ 2424057 w 5740887"/>
              <a:gd name="connsiteY4365" fmla="*/ 3321670 h 4314911"/>
              <a:gd name="connsiteX4366" fmla="*/ 2416818 w 5740887"/>
              <a:gd name="connsiteY4366" fmla="*/ 3318422 h 4314911"/>
              <a:gd name="connsiteX4367" fmla="*/ 2687664 w 5740887"/>
              <a:gd name="connsiteY4367" fmla="*/ 3304151 h 4314911"/>
              <a:gd name="connsiteX4368" fmla="*/ 2693686 w 5740887"/>
              <a:gd name="connsiteY4368" fmla="*/ 3304596 h 4314911"/>
              <a:gd name="connsiteX4369" fmla="*/ 2705874 w 5740887"/>
              <a:gd name="connsiteY4369" fmla="*/ 3306018 h 4314911"/>
              <a:gd name="connsiteX4370" fmla="*/ 3133817 w 5740887"/>
              <a:gd name="connsiteY4370" fmla="*/ 3303508 h 4314911"/>
              <a:gd name="connsiteX4371" fmla="*/ 3131015 w 5740887"/>
              <a:gd name="connsiteY4371" fmla="*/ 3304545 h 4314911"/>
              <a:gd name="connsiteX4372" fmla="*/ 3125855 w 5740887"/>
              <a:gd name="connsiteY4372" fmla="*/ 3306408 h 4314911"/>
              <a:gd name="connsiteX4373" fmla="*/ 3119949 w 5740887"/>
              <a:gd name="connsiteY4373" fmla="*/ 3308068 h 4314911"/>
              <a:gd name="connsiteX4374" fmla="*/ 3121760 w 5740887"/>
              <a:gd name="connsiteY4374" fmla="*/ 3307472 h 4314911"/>
              <a:gd name="connsiteX4375" fmla="*/ 2743583 w 5740887"/>
              <a:gd name="connsiteY4375" fmla="*/ 3302188 h 4314911"/>
              <a:gd name="connsiteX4376" fmla="*/ 2811639 w 5740887"/>
              <a:gd name="connsiteY4376" fmla="*/ 3305395 h 4314911"/>
              <a:gd name="connsiteX4377" fmla="*/ 2803854 w 5740887"/>
              <a:gd name="connsiteY4377" fmla="*/ 3305722 h 4314911"/>
              <a:gd name="connsiteX4378" fmla="*/ 2796213 w 5740887"/>
              <a:gd name="connsiteY4378" fmla="*/ 3306043 h 4314911"/>
              <a:gd name="connsiteX4379" fmla="*/ 3008711 w 5740887"/>
              <a:gd name="connsiteY4379" fmla="*/ 3302030 h 4314911"/>
              <a:gd name="connsiteX4380" fmla="*/ 2969170 w 5740887"/>
              <a:gd name="connsiteY4380" fmla="*/ 3319889 h 4314911"/>
              <a:gd name="connsiteX4381" fmla="*/ 2963797 w 5740887"/>
              <a:gd name="connsiteY4381" fmla="*/ 3320456 h 4314911"/>
              <a:gd name="connsiteX4382" fmla="*/ 2960011 w 5740887"/>
              <a:gd name="connsiteY4382" fmla="*/ 3320855 h 4314911"/>
              <a:gd name="connsiteX4383" fmla="*/ 2992151 w 5740887"/>
              <a:gd name="connsiteY4383" fmla="*/ 3306534 h 4314911"/>
              <a:gd name="connsiteX4384" fmla="*/ 134390 w 5740887"/>
              <a:gd name="connsiteY4384" fmla="*/ 3301925 h 4314911"/>
              <a:gd name="connsiteX4385" fmla="*/ 134149 w 5740887"/>
              <a:gd name="connsiteY4385" fmla="*/ 3316914 h 4314911"/>
              <a:gd name="connsiteX4386" fmla="*/ 133558 w 5740887"/>
              <a:gd name="connsiteY4386" fmla="*/ 3312641 h 4314911"/>
              <a:gd name="connsiteX4387" fmla="*/ 133680 w 5740887"/>
              <a:gd name="connsiteY4387" fmla="*/ 3305151 h 4314911"/>
              <a:gd name="connsiteX4388" fmla="*/ 133773 w 5740887"/>
              <a:gd name="connsiteY4388" fmla="*/ 3304728 h 4314911"/>
              <a:gd name="connsiteX4389" fmla="*/ 134326 w 5740887"/>
              <a:gd name="connsiteY4389" fmla="*/ 3302215 h 4314911"/>
              <a:gd name="connsiteX4390" fmla="*/ 2404473 w 5740887"/>
              <a:gd name="connsiteY4390" fmla="*/ 3301454 h 4314911"/>
              <a:gd name="connsiteX4391" fmla="*/ 2407003 w 5740887"/>
              <a:gd name="connsiteY4391" fmla="*/ 3303080 h 4314911"/>
              <a:gd name="connsiteX4392" fmla="*/ 2406044 w 5740887"/>
              <a:gd name="connsiteY4392" fmla="*/ 3302619 h 4314911"/>
              <a:gd name="connsiteX4393" fmla="*/ 999584 w 5740887"/>
              <a:gd name="connsiteY4393" fmla="*/ 3300780 h 4314911"/>
              <a:gd name="connsiteX4394" fmla="*/ 1000124 w 5740887"/>
              <a:gd name="connsiteY4394" fmla="*/ 3302469 h 4314911"/>
              <a:gd name="connsiteX4395" fmla="*/ 999173 w 5740887"/>
              <a:gd name="connsiteY4395" fmla="*/ 3302045 h 4314911"/>
              <a:gd name="connsiteX4396" fmla="*/ 999076 w 5740887"/>
              <a:gd name="connsiteY4396" fmla="*/ 3302002 h 4314911"/>
              <a:gd name="connsiteX4397" fmla="*/ 1183450 w 5740887"/>
              <a:gd name="connsiteY4397" fmla="*/ 3300743 h 4314911"/>
              <a:gd name="connsiteX4398" fmla="*/ 1221231 w 5740887"/>
              <a:gd name="connsiteY4398" fmla="*/ 3346240 h 4314911"/>
              <a:gd name="connsiteX4399" fmla="*/ 1221499 w 5740887"/>
              <a:gd name="connsiteY4399" fmla="*/ 3346678 h 4314911"/>
              <a:gd name="connsiteX4400" fmla="*/ 1223705 w 5740887"/>
              <a:gd name="connsiteY4400" fmla="*/ 3388043 h 4314911"/>
              <a:gd name="connsiteX4401" fmla="*/ 1223223 w 5740887"/>
              <a:gd name="connsiteY4401" fmla="*/ 3402237 h 4314911"/>
              <a:gd name="connsiteX4402" fmla="*/ 1202688 w 5740887"/>
              <a:gd name="connsiteY4402" fmla="*/ 3380194 h 4314911"/>
              <a:gd name="connsiteX4403" fmla="*/ 1187447 w 5740887"/>
              <a:gd name="connsiteY4403" fmla="*/ 3350262 h 4314911"/>
              <a:gd name="connsiteX4404" fmla="*/ 1187447 w 5740887"/>
              <a:gd name="connsiteY4404" fmla="*/ 3336474 h 4314911"/>
              <a:gd name="connsiteX4405" fmla="*/ 1144427 w 5740887"/>
              <a:gd name="connsiteY4405" fmla="*/ 3300332 h 4314911"/>
              <a:gd name="connsiteX4406" fmla="*/ 1180135 w 5740887"/>
              <a:gd name="connsiteY4406" fmla="*/ 3351366 h 4314911"/>
              <a:gd name="connsiteX4407" fmla="*/ 1179978 w 5740887"/>
              <a:gd name="connsiteY4407" fmla="*/ 3355815 h 4314911"/>
              <a:gd name="connsiteX4408" fmla="*/ 1157090 w 5740887"/>
              <a:gd name="connsiteY4408" fmla="*/ 3331245 h 4314911"/>
              <a:gd name="connsiteX4409" fmla="*/ 1157087 w 5740887"/>
              <a:gd name="connsiteY4409" fmla="*/ 3331241 h 4314911"/>
              <a:gd name="connsiteX4410" fmla="*/ 1144427 w 5740887"/>
              <a:gd name="connsiteY4410" fmla="*/ 3320971 h 4314911"/>
              <a:gd name="connsiteX4411" fmla="*/ 1677108 w 5740887"/>
              <a:gd name="connsiteY4411" fmla="*/ 3300276 h 4314911"/>
              <a:gd name="connsiteX4412" fmla="*/ 1693965 w 5740887"/>
              <a:gd name="connsiteY4412" fmla="*/ 3382031 h 4314911"/>
              <a:gd name="connsiteX4413" fmla="*/ 1693968 w 5740887"/>
              <a:gd name="connsiteY4413" fmla="*/ 3382087 h 4314911"/>
              <a:gd name="connsiteX4414" fmla="*/ 1693826 w 5740887"/>
              <a:gd name="connsiteY4414" fmla="*/ 3463212 h 4314911"/>
              <a:gd name="connsiteX4415" fmla="*/ 1694311 w 5740887"/>
              <a:gd name="connsiteY4415" fmla="*/ 3473599 h 4314911"/>
              <a:gd name="connsiteX4416" fmla="*/ 1693826 w 5740887"/>
              <a:gd name="connsiteY4416" fmla="*/ 3463219 h 4314911"/>
              <a:gd name="connsiteX4417" fmla="*/ 1693826 w 5740887"/>
              <a:gd name="connsiteY4417" fmla="*/ 3463212 h 4314911"/>
              <a:gd name="connsiteX4418" fmla="*/ 1690271 w 5740887"/>
              <a:gd name="connsiteY4418" fmla="*/ 3387162 h 4314911"/>
              <a:gd name="connsiteX4419" fmla="*/ 1685232 w 5740887"/>
              <a:gd name="connsiteY4419" fmla="*/ 3353904 h 4314911"/>
              <a:gd name="connsiteX4420" fmla="*/ 2915911 w 5740887"/>
              <a:gd name="connsiteY4420" fmla="*/ 3300069 h 4314911"/>
              <a:gd name="connsiteX4421" fmla="*/ 2905090 w 5740887"/>
              <a:gd name="connsiteY4421" fmla="*/ 3301467 h 4314911"/>
              <a:gd name="connsiteX4422" fmla="*/ 2866599 w 5740887"/>
              <a:gd name="connsiteY4422" fmla="*/ 3303085 h 4314911"/>
              <a:gd name="connsiteX4423" fmla="*/ 2489889 w 5740887"/>
              <a:gd name="connsiteY4423" fmla="*/ 3299311 h 4314911"/>
              <a:gd name="connsiteX4424" fmla="*/ 2501814 w 5740887"/>
              <a:gd name="connsiteY4424" fmla="*/ 3302820 h 4314911"/>
              <a:gd name="connsiteX4425" fmla="*/ 2504125 w 5740887"/>
              <a:gd name="connsiteY4425" fmla="*/ 3304053 h 4314911"/>
              <a:gd name="connsiteX4426" fmla="*/ 2508176 w 5740887"/>
              <a:gd name="connsiteY4426" fmla="*/ 3305734 h 4314911"/>
              <a:gd name="connsiteX4427" fmla="*/ 2498702 w 5740887"/>
              <a:gd name="connsiteY4427" fmla="*/ 3303348 h 4314911"/>
              <a:gd name="connsiteX4428" fmla="*/ 2497196 w 5740887"/>
              <a:gd name="connsiteY4428" fmla="*/ 3302968 h 4314911"/>
              <a:gd name="connsiteX4429" fmla="*/ 314329 w 5740887"/>
              <a:gd name="connsiteY4429" fmla="*/ 3298249 h 4314911"/>
              <a:gd name="connsiteX4430" fmla="*/ 350672 w 5740887"/>
              <a:gd name="connsiteY4430" fmla="*/ 3379484 h 4314911"/>
              <a:gd name="connsiteX4431" fmla="*/ 367648 w 5740887"/>
              <a:gd name="connsiteY4431" fmla="*/ 3407451 h 4314911"/>
              <a:gd name="connsiteX4432" fmla="*/ 395293 w 5740887"/>
              <a:gd name="connsiteY4432" fmla="*/ 3513518 h 4314911"/>
              <a:gd name="connsiteX4433" fmla="*/ 413848 w 5740887"/>
              <a:gd name="connsiteY4433" fmla="*/ 3570218 h 4314911"/>
              <a:gd name="connsiteX4434" fmla="*/ 401697 w 5740887"/>
              <a:gd name="connsiteY4434" fmla="*/ 3554923 h 4314911"/>
              <a:gd name="connsiteX4435" fmla="*/ 388331 w 5740887"/>
              <a:gd name="connsiteY4435" fmla="*/ 3538097 h 4314911"/>
              <a:gd name="connsiteX4436" fmla="*/ 380477 w 5740887"/>
              <a:gd name="connsiteY4436" fmla="*/ 3524905 h 4314911"/>
              <a:gd name="connsiteX4437" fmla="*/ 357040 w 5740887"/>
              <a:gd name="connsiteY4437" fmla="*/ 3450872 h 4314911"/>
              <a:gd name="connsiteX4438" fmla="*/ 346999 w 5740887"/>
              <a:gd name="connsiteY4438" fmla="*/ 3418371 h 4314911"/>
              <a:gd name="connsiteX4439" fmla="*/ 324319 w 5740887"/>
              <a:gd name="connsiteY4439" fmla="*/ 3342803 h 4314911"/>
              <a:gd name="connsiteX4440" fmla="*/ 317449 w 5740887"/>
              <a:gd name="connsiteY4440" fmla="*/ 3318983 h 4314911"/>
              <a:gd name="connsiteX4441" fmla="*/ 314371 w 5740887"/>
              <a:gd name="connsiteY4441" fmla="*/ 3298820 h 4314911"/>
              <a:gd name="connsiteX4442" fmla="*/ 2785338 w 5740887"/>
              <a:gd name="connsiteY4442" fmla="*/ 3297893 h 4314911"/>
              <a:gd name="connsiteX4443" fmla="*/ 2832695 w 5740887"/>
              <a:gd name="connsiteY4443" fmla="*/ 3298924 h 4314911"/>
              <a:gd name="connsiteX4444" fmla="*/ 2821945 w 5740887"/>
              <a:gd name="connsiteY4444" fmla="*/ 3299589 h 4314911"/>
              <a:gd name="connsiteX4445" fmla="*/ 2450904 w 5740887"/>
              <a:gd name="connsiteY4445" fmla="*/ 3296697 h 4314911"/>
              <a:gd name="connsiteX4446" fmla="*/ 2456408 w 5740887"/>
              <a:gd name="connsiteY4446" fmla="*/ 3299026 h 4314911"/>
              <a:gd name="connsiteX4447" fmla="*/ 2453096 w 5740887"/>
              <a:gd name="connsiteY4447" fmla="*/ 3297808 h 4314911"/>
              <a:gd name="connsiteX4448" fmla="*/ 3844248 w 5740887"/>
              <a:gd name="connsiteY4448" fmla="*/ 3295776 h 4314911"/>
              <a:gd name="connsiteX4449" fmla="*/ 3828964 w 5740887"/>
              <a:gd name="connsiteY4449" fmla="*/ 3311314 h 4314911"/>
              <a:gd name="connsiteX4450" fmla="*/ 3812180 w 5740887"/>
              <a:gd name="connsiteY4450" fmla="*/ 3328377 h 4314911"/>
              <a:gd name="connsiteX4451" fmla="*/ 3769305 w 5740887"/>
              <a:gd name="connsiteY4451" fmla="*/ 3362037 h 4314911"/>
              <a:gd name="connsiteX4452" fmla="*/ 3761981 w 5740887"/>
              <a:gd name="connsiteY4452" fmla="*/ 3365933 h 4314911"/>
              <a:gd name="connsiteX4453" fmla="*/ 956666 w 5740887"/>
              <a:gd name="connsiteY4453" fmla="*/ 3295593 h 4314911"/>
              <a:gd name="connsiteX4454" fmla="*/ 985458 w 5740887"/>
              <a:gd name="connsiteY4454" fmla="*/ 3306295 h 4314911"/>
              <a:gd name="connsiteX4455" fmla="*/ 967671 w 5740887"/>
              <a:gd name="connsiteY4455" fmla="*/ 3335637 h 4314911"/>
              <a:gd name="connsiteX4456" fmla="*/ 1664147 w 5740887"/>
              <a:gd name="connsiteY4456" fmla="*/ 3293929 h 4314911"/>
              <a:gd name="connsiteX4457" fmla="*/ 1670315 w 5740887"/>
              <a:gd name="connsiteY4457" fmla="*/ 3334915 h 4314911"/>
              <a:gd name="connsiteX4458" fmla="*/ 1681004 w 5740887"/>
              <a:gd name="connsiteY4458" fmla="*/ 3387011 h 4314911"/>
              <a:gd name="connsiteX4459" fmla="*/ 1681009 w 5740887"/>
              <a:gd name="connsiteY4459" fmla="*/ 3387043 h 4314911"/>
              <a:gd name="connsiteX4460" fmla="*/ 1681010 w 5740887"/>
              <a:gd name="connsiteY4460" fmla="*/ 3387062 h 4314911"/>
              <a:gd name="connsiteX4461" fmla="*/ 1680760 w 5740887"/>
              <a:gd name="connsiteY4461" fmla="*/ 3435228 h 4314911"/>
              <a:gd name="connsiteX4462" fmla="*/ 1678823 w 5740887"/>
              <a:gd name="connsiteY4462" fmla="*/ 3391466 h 4314911"/>
              <a:gd name="connsiteX4463" fmla="*/ 1678823 w 5740887"/>
              <a:gd name="connsiteY4463" fmla="*/ 3391465 h 4314911"/>
              <a:gd name="connsiteX4464" fmla="*/ 1678823 w 5740887"/>
              <a:gd name="connsiteY4464" fmla="*/ 3391464 h 4314911"/>
              <a:gd name="connsiteX4465" fmla="*/ 1676931 w 5740887"/>
              <a:gd name="connsiteY4465" fmla="*/ 3378890 h 4314911"/>
              <a:gd name="connsiteX4466" fmla="*/ 1670315 w 5740887"/>
              <a:gd name="connsiteY4466" fmla="*/ 3334915 h 4314911"/>
              <a:gd name="connsiteX4467" fmla="*/ 1670313 w 5740887"/>
              <a:gd name="connsiteY4467" fmla="*/ 3334908 h 4314911"/>
              <a:gd name="connsiteX4468" fmla="*/ 2598943 w 5740887"/>
              <a:gd name="connsiteY4468" fmla="*/ 3293227 h 4314911"/>
              <a:gd name="connsiteX4469" fmla="*/ 2642659 w 5740887"/>
              <a:gd name="connsiteY4469" fmla="*/ 3304407 h 4314911"/>
              <a:gd name="connsiteX4470" fmla="*/ 2650638 w 5740887"/>
              <a:gd name="connsiteY4470" fmla="*/ 3305408 h 4314911"/>
              <a:gd name="connsiteX4471" fmla="*/ 2656748 w 5740887"/>
              <a:gd name="connsiteY4471" fmla="*/ 3307053 h 4314911"/>
              <a:gd name="connsiteX4472" fmla="*/ 2696108 w 5740887"/>
              <a:gd name="connsiteY4472" fmla="*/ 3311107 h 4314911"/>
              <a:gd name="connsiteX4473" fmla="*/ 2747676 w 5740887"/>
              <a:gd name="connsiteY4473" fmla="*/ 3317572 h 4314911"/>
              <a:gd name="connsiteX4474" fmla="*/ 2759312 w 5740887"/>
              <a:gd name="connsiteY4474" fmla="*/ 3317617 h 4314911"/>
              <a:gd name="connsiteX4475" fmla="*/ 2768272 w 5740887"/>
              <a:gd name="connsiteY4475" fmla="*/ 3318540 h 4314911"/>
              <a:gd name="connsiteX4476" fmla="*/ 2805552 w 5740887"/>
              <a:gd name="connsiteY4476" fmla="*/ 3317797 h 4314911"/>
              <a:gd name="connsiteX4477" fmla="*/ 2848011 w 5740887"/>
              <a:gd name="connsiteY4477" fmla="*/ 3317963 h 4314911"/>
              <a:gd name="connsiteX4478" fmla="*/ 2860234 w 5740887"/>
              <a:gd name="connsiteY4478" fmla="*/ 3316708 h 4314911"/>
              <a:gd name="connsiteX4479" fmla="*/ 2871686 w 5740887"/>
              <a:gd name="connsiteY4479" fmla="*/ 3316480 h 4314911"/>
              <a:gd name="connsiteX4480" fmla="*/ 2852989 w 5740887"/>
              <a:gd name="connsiteY4480" fmla="*/ 3318340 h 4314911"/>
              <a:gd name="connsiteX4481" fmla="*/ 2828141 w 5740887"/>
              <a:gd name="connsiteY4481" fmla="*/ 3319313 h 4314911"/>
              <a:gd name="connsiteX4482" fmla="*/ 2761782 w 5740887"/>
              <a:gd name="connsiteY4482" fmla="*/ 3319114 h 4314911"/>
              <a:gd name="connsiteX4483" fmla="*/ 2733562 w 5740887"/>
              <a:gd name="connsiteY4483" fmla="*/ 3317779 h 4314911"/>
              <a:gd name="connsiteX4484" fmla="*/ 2636347 w 5740887"/>
              <a:gd name="connsiteY4484" fmla="*/ 3304740 h 4314911"/>
              <a:gd name="connsiteX4485" fmla="*/ 2621232 w 5740887"/>
              <a:gd name="connsiteY4485" fmla="*/ 3300087 h 4314911"/>
              <a:gd name="connsiteX4486" fmla="*/ 2627539 w 5740887"/>
              <a:gd name="connsiteY4486" fmla="*/ 3292866 h 4314911"/>
              <a:gd name="connsiteX4487" fmla="*/ 2666336 w 5740887"/>
              <a:gd name="connsiteY4487" fmla="*/ 3301406 h 4314911"/>
              <a:gd name="connsiteX4488" fmla="*/ 2676111 w 5740887"/>
              <a:gd name="connsiteY4488" fmla="*/ 3302546 h 4314911"/>
              <a:gd name="connsiteX4489" fmla="*/ 2679327 w 5740887"/>
              <a:gd name="connsiteY4489" fmla="*/ 3303296 h 4314911"/>
              <a:gd name="connsiteX4490" fmla="*/ 2658313 w 5740887"/>
              <a:gd name="connsiteY4490" fmla="*/ 3301142 h 4314911"/>
              <a:gd name="connsiteX4491" fmla="*/ 3044757 w 5740887"/>
              <a:gd name="connsiteY4491" fmla="*/ 3292805 h 4314911"/>
              <a:gd name="connsiteX4492" fmla="*/ 3034777 w 5740887"/>
              <a:gd name="connsiteY4492" fmla="*/ 3297197 h 4314911"/>
              <a:gd name="connsiteX4493" fmla="*/ 3035434 w 5740887"/>
              <a:gd name="connsiteY4493" fmla="*/ 3296879 h 4314911"/>
              <a:gd name="connsiteX4494" fmla="*/ 3042788 w 5740887"/>
              <a:gd name="connsiteY4494" fmla="*/ 3293325 h 4314911"/>
              <a:gd name="connsiteX4495" fmla="*/ 370225 w 5740887"/>
              <a:gd name="connsiteY4495" fmla="*/ 3292347 h 4314911"/>
              <a:gd name="connsiteX4496" fmla="*/ 373272 w 5740887"/>
              <a:gd name="connsiteY4496" fmla="*/ 3299043 h 4314911"/>
              <a:gd name="connsiteX4497" fmla="*/ 380685 w 5740887"/>
              <a:gd name="connsiteY4497" fmla="*/ 3315332 h 4314911"/>
              <a:gd name="connsiteX4498" fmla="*/ 402389 w 5740887"/>
              <a:gd name="connsiteY4498" fmla="*/ 3351225 h 4314911"/>
              <a:gd name="connsiteX4499" fmla="*/ 405987 w 5740887"/>
              <a:gd name="connsiteY4499" fmla="*/ 3370177 h 4314911"/>
              <a:gd name="connsiteX4500" fmla="*/ 412714 w 5740887"/>
              <a:gd name="connsiteY4500" fmla="*/ 3405605 h 4314911"/>
              <a:gd name="connsiteX4501" fmla="*/ 412714 w 5740887"/>
              <a:gd name="connsiteY4501" fmla="*/ 3405609 h 4314911"/>
              <a:gd name="connsiteX4502" fmla="*/ 412715 w 5740887"/>
              <a:gd name="connsiteY4502" fmla="*/ 3405612 h 4314911"/>
              <a:gd name="connsiteX4503" fmla="*/ 415911 w 5740887"/>
              <a:gd name="connsiteY4503" fmla="*/ 3417384 h 4314911"/>
              <a:gd name="connsiteX4504" fmla="*/ 416643 w 5740887"/>
              <a:gd name="connsiteY4504" fmla="*/ 3420079 h 4314911"/>
              <a:gd name="connsiteX4505" fmla="*/ 414125 w 5740887"/>
              <a:gd name="connsiteY4505" fmla="*/ 3412813 h 4314911"/>
              <a:gd name="connsiteX4506" fmla="*/ 412219 w 5740887"/>
              <a:gd name="connsiteY4506" fmla="*/ 3407312 h 4314911"/>
              <a:gd name="connsiteX4507" fmla="*/ 382356 w 5740887"/>
              <a:gd name="connsiteY4507" fmla="*/ 3325558 h 4314911"/>
              <a:gd name="connsiteX4508" fmla="*/ 2859188 w 5740887"/>
              <a:gd name="connsiteY4508" fmla="*/ 3291798 h 4314911"/>
              <a:gd name="connsiteX4509" fmla="*/ 2850732 w 5740887"/>
              <a:gd name="connsiteY4509" fmla="*/ 3292480 h 4314911"/>
              <a:gd name="connsiteX4510" fmla="*/ 2846970 w 5740887"/>
              <a:gd name="connsiteY4510" fmla="*/ 3292784 h 4314911"/>
              <a:gd name="connsiteX4511" fmla="*/ 2804391 w 5740887"/>
              <a:gd name="connsiteY4511" fmla="*/ 3291900 h 4314911"/>
              <a:gd name="connsiteX4512" fmla="*/ 2942521 w 5740887"/>
              <a:gd name="connsiteY4512" fmla="*/ 3291560 h 4314911"/>
              <a:gd name="connsiteX4513" fmla="*/ 2935407 w 5740887"/>
              <a:gd name="connsiteY4513" fmla="*/ 3292573 h 4314911"/>
              <a:gd name="connsiteX4514" fmla="*/ 2910715 w 5740887"/>
              <a:gd name="connsiteY4514" fmla="*/ 3294100 h 4314911"/>
              <a:gd name="connsiteX4515" fmla="*/ 2491143 w 5740887"/>
              <a:gd name="connsiteY4515" fmla="*/ 3291227 h 4314911"/>
              <a:gd name="connsiteX4516" fmla="*/ 2520586 w 5740887"/>
              <a:gd name="connsiteY4516" fmla="*/ 3301327 h 4314911"/>
              <a:gd name="connsiteX4517" fmla="*/ 2521088 w 5740887"/>
              <a:gd name="connsiteY4517" fmla="*/ 3301619 h 4314911"/>
              <a:gd name="connsiteX4518" fmla="*/ 2520585 w 5740887"/>
              <a:gd name="connsiteY4518" fmla="*/ 3301470 h 4314911"/>
              <a:gd name="connsiteX4519" fmla="*/ 2499864 w 5740887"/>
              <a:gd name="connsiteY4519" fmla="*/ 3295311 h 4314911"/>
              <a:gd name="connsiteX4520" fmla="*/ 2492538 w 5740887"/>
              <a:gd name="connsiteY4520" fmla="*/ 3292029 h 4314911"/>
              <a:gd name="connsiteX4521" fmla="*/ 716835 w 5740887"/>
              <a:gd name="connsiteY4521" fmla="*/ 3289350 h 4314911"/>
              <a:gd name="connsiteX4522" fmla="*/ 738919 w 5740887"/>
              <a:gd name="connsiteY4522" fmla="*/ 3303430 h 4314911"/>
              <a:gd name="connsiteX4523" fmla="*/ 757534 w 5740887"/>
              <a:gd name="connsiteY4523" fmla="*/ 3311587 h 4314911"/>
              <a:gd name="connsiteX4524" fmla="*/ 770461 w 5740887"/>
              <a:gd name="connsiteY4524" fmla="*/ 3335802 h 4314911"/>
              <a:gd name="connsiteX4525" fmla="*/ 774754 w 5740887"/>
              <a:gd name="connsiteY4525" fmla="*/ 3349158 h 4314911"/>
              <a:gd name="connsiteX4526" fmla="*/ 774758 w 5740887"/>
              <a:gd name="connsiteY4526" fmla="*/ 3349170 h 4314911"/>
              <a:gd name="connsiteX4527" fmla="*/ 789916 w 5740887"/>
              <a:gd name="connsiteY4527" fmla="*/ 3401738 h 4314911"/>
              <a:gd name="connsiteX4528" fmla="*/ 788890 w 5740887"/>
              <a:gd name="connsiteY4528" fmla="*/ 3401366 h 4314911"/>
              <a:gd name="connsiteX4529" fmla="*/ 766580 w 5740887"/>
              <a:gd name="connsiteY4529" fmla="*/ 3393279 h 4314911"/>
              <a:gd name="connsiteX4530" fmla="*/ 766451 w 5740887"/>
              <a:gd name="connsiteY4530" fmla="*/ 3392981 h 4314911"/>
              <a:gd name="connsiteX4531" fmla="*/ 763979 w 5740887"/>
              <a:gd name="connsiteY4531" fmla="*/ 3386277 h 4314911"/>
              <a:gd name="connsiteX4532" fmla="*/ 756628 w 5740887"/>
              <a:gd name="connsiteY4532" fmla="*/ 3370321 h 4314911"/>
              <a:gd name="connsiteX4533" fmla="*/ 742910 w 5740887"/>
              <a:gd name="connsiteY4533" fmla="*/ 3338680 h 4314911"/>
              <a:gd name="connsiteX4534" fmla="*/ 738102 w 5740887"/>
              <a:gd name="connsiteY4534" fmla="*/ 3330112 h 4314911"/>
              <a:gd name="connsiteX4535" fmla="*/ 729848 w 5740887"/>
              <a:gd name="connsiteY4535" fmla="*/ 3312196 h 4314911"/>
              <a:gd name="connsiteX4536" fmla="*/ 2674533 w 5740887"/>
              <a:gd name="connsiteY4536" fmla="*/ 3288324 h 4314911"/>
              <a:gd name="connsiteX4537" fmla="*/ 2711034 w 5740887"/>
              <a:gd name="connsiteY4537" fmla="*/ 3294453 h 4314911"/>
              <a:gd name="connsiteX4538" fmla="*/ 2703614 w 5740887"/>
              <a:gd name="connsiteY4538" fmla="*/ 3294109 h 4314911"/>
              <a:gd name="connsiteX4539" fmla="*/ 2636039 w 5740887"/>
              <a:gd name="connsiteY4539" fmla="*/ 3287028 h 4314911"/>
              <a:gd name="connsiteX4540" fmla="*/ 2693590 w 5740887"/>
              <a:gd name="connsiteY4540" fmla="*/ 3298526 h 4314911"/>
              <a:gd name="connsiteX4541" fmla="*/ 2681710 w 5740887"/>
              <a:gd name="connsiteY4541" fmla="*/ 3297655 h 4314911"/>
              <a:gd name="connsiteX4542" fmla="*/ 2652129 w 5740887"/>
              <a:gd name="connsiteY4542" fmla="*/ 3290772 h 4314911"/>
              <a:gd name="connsiteX4543" fmla="*/ 2359065 w 5740887"/>
              <a:gd name="connsiteY4543" fmla="*/ 3286896 h 4314911"/>
              <a:gd name="connsiteX4544" fmla="*/ 2362688 w 5740887"/>
              <a:gd name="connsiteY4544" fmla="*/ 3289507 h 4314911"/>
              <a:gd name="connsiteX4545" fmla="*/ 2408773 w 5740887"/>
              <a:gd name="connsiteY4545" fmla="*/ 3322723 h 4314911"/>
              <a:gd name="connsiteX4546" fmla="*/ 2390595 w 5740887"/>
              <a:gd name="connsiteY4546" fmla="*/ 3313316 h 4314911"/>
              <a:gd name="connsiteX4547" fmla="*/ 932080 w 5740887"/>
              <a:gd name="connsiteY4547" fmla="*/ 3286454 h 4314911"/>
              <a:gd name="connsiteX4548" fmla="*/ 948127 w 5740887"/>
              <a:gd name="connsiteY4548" fmla="*/ 3292419 h 4314911"/>
              <a:gd name="connsiteX4549" fmla="*/ 962343 w 5740887"/>
              <a:gd name="connsiteY4549" fmla="*/ 3344423 h 4314911"/>
              <a:gd name="connsiteX4550" fmla="*/ 955084 w 5740887"/>
              <a:gd name="connsiteY4550" fmla="*/ 3356397 h 4314911"/>
              <a:gd name="connsiteX4551" fmla="*/ 941101 w 5740887"/>
              <a:gd name="connsiteY4551" fmla="*/ 3346985 h 4314911"/>
              <a:gd name="connsiteX4552" fmla="*/ 922328 w 5740887"/>
              <a:gd name="connsiteY4552" fmla="*/ 3297229 h 4314911"/>
              <a:gd name="connsiteX4553" fmla="*/ 926594 w 5740887"/>
              <a:gd name="connsiteY4553" fmla="*/ 3293682 h 4314911"/>
              <a:gd name="connsiteX4554" fmla="*/ 926595 w 5740887"/>
              <a:gd name="connsiteY4554" fmla="*/ 3293682 h 4314911"/>
              <a:gd name="connsiteX4555" fmla="*/ 926595 w 5740887"/>
              <a:gd name="connsiteY4555" fmla="*/ 3293681 h 4314911"/>
              <a:gd name="connsiteX4556" fmla="*/ 1685626 w 5740887"/>
              <a:gd name="connsiteY4556" fmla="*/ 3285977 h 4314911"/>
              <a:gd name="connsiteX4557" fmla="*/ 1704524 w 5740887"/>
              <a:gd name="connsiteY4557" fmla="*/ 3377665 h 4314911"/>
              <a:gd name="connsiteX4558" fmla="*/ 1704655 w 5740887"/>
              <a:gd name="connsiteY4558" fmla="*/ 3470793 h 4314911"/>
              <a:gd name="connsiteX4559" fmla="*/ 1700312 w 5740887"/>
              <a:gd name="connsiteY4559" fmla="*/ 3382928 h 4314911"/>
              <a:gd name="connsiteX4560" fmla="*/ 1700232 w 5740887"/>
              <a:gd name="connsiteY4560" fmla="*/ 3381317 h 4314911"/>
              <a:gd name="connsiteX4561" fmla="*/ 1696526 w 5740887"/>
              <a:gd name="connsiteY4561" fmla="*/ 3357124 h 4314911"/>
              <a:gd name="connsiteX4562" fmla="*/ 2688435 w 5740887"/>
              <a:gd name="connsiteY4562" fmla="*/ 3284176 h 4314911"/>
              <a:gd name="connsiteX4563" fmla="*/ 2733768 w 5740887"/>
              <a:gd name="connsiteY4563" fmla="*/ 3290433 h 4314911"/>
              <a:gd name="connsiteX4564" fmla="*/ 2725306 w 5740887"/>
              <a:gd name="connsiteY4564" fmla="*/ 3290257 h 4314911"/>
              <a:gd name="connsiteX4565" fmla="*/ 2724784 w 5740887"/>
              <a:gd name="connsiteY4565" fmla="*/ 3290246 h 4314911"/>
              <a:gd name="connsiteX4566" fmla="*/ 2716259 w 5740887"/>
              <a:gd name="connsiteY4566" fmla="*/ 3288823 h 4314911"/>
              <a:gd name="connsiteX4567" fmla="*/ 3830989 w 5740887"/>
              <a:gd name="connsiteY4567" fmla="*/ 3283592 h 4314911"/>
              <a:gd name="connsiteX4568" fmla="*/ 3830716 w 5740887"/>
              <a:gd name="connsiteY4568" fmla="*/ 3283938 h 4314911"/>
              <a:gd name="connsiteX4569" fmla="*/ 3830440 w 5740887"/>
              <a:gd name="connsiteY4569" fmla="*/ 3284214 h 4314911"/>
              <a:gd name="connsiteX4570" fmla="*/ 1363646 w 5740887"/>
              <a:gd name="connsiteY4570" fmla="*/ 3283470 h 4314911"/>
              <a:gd name="connsiteX4571" fmla="*/ 1388466 w 5740887"/>
              <a:gd name="connsiteY4571" fmla="*/ 3342084 h 4314911"/>
              <a:gd name="connsiteX4572" fmla="*/ 1388484 w 5740887"/>
              <a:gd name="connsiteY4572" fmla="*/ 3342127 h 4314911"/>
              <a:gd name="connsiteX4573" fmla="*/ 1420907 w 5740887"/>
              <a:gd name="connsiteY4573" fmla="*/ 3458727 h 4314911"/>
              <a:gd name="connsiteX4574" fmla="*/ 1433475 w 5740887"/>
              <a:gd name="connsiteY4574" fmla="*/ 3538031 h 4314911"/>
              <a:gd name="connsiteX4575" fmla="*/ 1436200 w 5740887"/>
              <a:gd name="connsiteY4575" fmla="*/ 3555223 h 4314911"/>
              <a:gd name="connsiteX4576" fmla="*/ 1439179 w 5740887"/>
              <a:gd name="connsiteY4576" fmla="*/ 3574018 h 4314911"/>
              <a:gd name="connsiteX4577" fmla="*/ 1440739 w 5740887"/>
              <a:gd name="connsiteY4577" fmla="*/ 3613277 h 4314911"/>
              <a:gd name="connsiteX4578" fmla="*/ 1441661 w 5740887"/>
              <a:gd name="connsiteY4578" fmla="*/ 3636467 h 4314911"/>
              <a:gd name="connsiteX4579" fmla="*/ 1442319 w 5740887"/>
              <a:gd name="connsiteY4579" fmla="*/ 3653016 h 4314911"/>
              <a:gd name="connsiteX4580" fmla="*/ 1437100 w 5740887"/>
              <a:gd name="connsiteY4580" fmla="*/ 3694212 h 4314911"/>
              <a:gd name="connsiteX4581" fmla="*/ 1432896 w 5740887"/>
              <a:gd name="connsiteY4581" fmla="*/ 3598990 h 4314911"/>
              <a:gd name="connsiteX4582" fmla="*/ 1428871 w 5740887"/>
              <a:gd name="connsiteY4582" fmla="*/ 3575140 h 4314911"/>
              <a:gd name="connsiteX4583" fmla="*/ 1426805 w 5740887"/>
              <a:gd name="connsiteY4583" fmla="*/ 3562893 h 4314911"/>
              <a:gd name="connsiteX4584" fmla="*/ 1425436 w 5740887"/>
              <a:gd name="connsiteY4584" fmla="*/ 3544640 h 4314911"/>
              <a:gd name="connsiteX4585" fmla="*/ 1420746 w 5740887"/>
              <a:gd name="connsiteY4585" fmla="*/ 3526983 h 4314911"/>
              <a:gd name="connsiteX4586" fmla="*/ 1414641 w 5740887"/>
              <a:gd name="connsiteY4586" fmla="*/ 3490802 h 4314911"/>
              <a:gd name="connsiteX4587" fmla="*/ 1394379 w 5740887"/>
              <a:gd name="connsiteY4587" fmla="*/ 3423002 h 4314911"/>
              <a:gd name="connsiteX4588" fmla="*/ 1387799 w 5740887"/>
              <a:gd name="connsiteY4588" fmla="*/ 3372438 h 4314911"/>
              <a:gd name="connsiteX4589" fmla="*/ 1387798 w 5740887"/>
              <a:gd name="connsiteY4589" fmla="*/ 3372429 h 4314911"/>
              <a:gd name="connsiteX4590" fmla="*/ 1373265 w 5740887"/>
              <a:gd name="connsiteY4590" fmla="*/ 3318902 h 4314911"/>
              <a:gd name="connsiteX4591" fmla="*/ 2891400 w 5740887"/>
              <a:gd name="connsiteY4591" fmla="*/ 3283453 h 4314911"/>
              <a:gd name="connsiteX4592" fmla="*/ 2872490 w 5740887"/>
              <a:gd name="connsiteY4592" fmla="*/ 3285303 h 4314911"/>
              <a:gd name="connsiteX4593" fmla="*/ 2830880 w 5740887"/>
              <a:gd name="connsiteY4593" fmla="*/ 3285410 h 4314911"/>
              <a:gd name="connsiteX4594" fmla="*/ 2807304 w 5740887"/>
              <a:gd name="connsiteY4594" fmla="*/ 3285471 h 4314911"/>
              <a:gd name="connsiteX4595" fmla="*/ 916038 w 5740887"/>
              <a:gd name="connsiteY4595" fmla="*/ 3283448 h 4314911"/>
              <a:gd name="connsiteX4596" fmla="*/ 921310 w 5740887"/>
              <a:gd name="connsiteY4596" fmla="*/ 3284322 h 4314911"/>
              <a:gd name="connsiteX4597" fmla="*/ 920877 w 5740887"/>
              <a:gd name="connsiteY4597" fmla="*/ 3284775 h 4314911"/>
              <a:gd name="connsiteX4598" fmla="*/ 918099 w 5740887"/>
              <a:gd name="connsiteY4598" fmla="*/ 3287675 h 4314911"/>
              <a:gd name="connsiteX4599" fmla="*/ 917797 w 5740887"/>
              <a:gd name="connsiteY4599" fmla="*/ 3287990 h 4314911"/>
              <a:gd name="connsiteX4600" fmla="*/ 916878 w 5740887"/>
              <a:gd name="connsiteY4600" fmla="*/ 3285617 h 4314911"/>
              <a:gd name="connsiteX4601" fmla="*/ 667867 w 5740887"/>
              <a:gd name="connsiteY4601" fmla="*/ 3282199 h 4314911"/>
              <a:gd name="connsiteX4602" fmla="*/ 683071 w 5740887"/>
              <a:gd name="connsiteY4602" fmla="*/ 3308897 h 4314911"/>
              <a:gd name="connsiteX4603" fmla="*/ 709901 w 5740887"/>
              <a:gd name="connsiteY4603" fmla="*/ 3364354 h 4314911"/>
              <a:gd name="connsiteX4604" fmla="*/ 710621 w 5740887"/>
              <a:gd name="connsiteY4604" fmla="*/ 3365922 h 4314911"/>
              <a:gd name="connsiteX4605" fmla="*/ 699933 w 5740887"/>
              <a:gd name="connsiteY4605" fmla="*/ 3360042 h 4314911"/>
              <a:gd name="connsiteX4606" fmla="*/ 689917 w 5740887"/>
              <a:gd name="connsiteY4606" fmla="*/ 3354532 h 4314911"/>
              <a:gd name="connsiteX4607" fmla="*/ 688521 w 5740887"/>
              <a:gd name="connsiteY4607" fmla="*/ 3353493 h 4314911"/>
              <a:gd name="connsiteX4608" fmla="*/ 688342 w 5740887"/>
              <a:gd name="connsiteY4608" fmla="*/ 3353360 h 4314911"/>
              <a:gd name="connsiteX4609" fmla="*/ 687975 w 5740887"/>
              <a:gd name="connsiteY4609" fmla="*/ 3352168 h 4314911"/>
              <a:gd name="connsiteX4610" fmla="*/ 685628 w 5740887"/>
              <a:gd name="connsiteY4610" fmla="*/ 3344539 h 4314911"/>
              <a:gd name="connsiteX4611" fmla="*/ 671891 w 5740887"/>
              <a:gd name="connsiteY4611" fmla="*/ 3296348 h 4314911"/>
              <a:gd name="connsiteX4612" fmla="*/ 2974187 w 5740887"/>
              <a:gd name="connsiteY4612" fmla="*/ 3281836 h 4314911"/>
              <a:gd name="connsiteX4613" fmla="*/ 2972173 w 5740887"/>
              <a:gd name="connsiteY4613" fmla="*/ 3282149 h 4314911"/>
              <a:gd name="connsiteX4614" fmla="*/ 2965086 w 5740887"/>
              <a:gd name="connsiteY4614" fmla="*/ 3283248 h 4314911"/>
              <a:gd name="connsiteX4615" fmla="*/ 2933306 w 5740887"/>
              <a:gd name="connsiteY4615" fmla="*/ 3285814 h 4314911"/>
              <a:gd name="connsiteX4616" fmla="*/ 2478547 w 5740887"/>
              <a:gd name="connsiteY4616" fmla="*/ 3281155 h 4314911"/>
              <a:gd name="connsiteX4617" fmla="*/ 2492532 w 5740887"/>
              <a:gd name="connsiteY4617" fmla="*/ 3286169 h 4314911"/>
              <a:gd name="connsiteX4618" fmla="*/ 2483418 w 5740887"/>
              <a:gd name="connsiteY4618" fmla="*/ 3283348 h 4314911"/>
              <a:gd name="connsiteX4619" fmla="*/ 2482154 w 5740887"/>
              <a:gd name="connsiteY4619" fmla="*/ 3282957 h 4314911"/>
              <a:gd name="connsiteX4620" fmla="*/ 2478908 w 5740887"/>
              <a:gd name="connsiteY4620" fmla="*/ 3281336 h 4314911"/>
              <a:gd name="connsiteX4621" fmla="*/ 2553573 w 5740887"/>
              <a:gd name="connsiteY4621" fmla="*/ 3279263 h 4314911"/>
              <a:gd name="connsiteX4622" fmla="*/ 2555048 w 5740887"/>
              <a:gd name="connsiteY4622" fmla="*/ 3279660 h 4314911"/>
              <a:gd name="connsiteX4623" fmla="*/ 2555737 w 5740887"/>
              <a:gd name="connsiteY4623" fmla="*/ 3279928 h 4314911"/>
              <a:gd name="connsiteX4624" fmla="*/ 2554638 w 5740887"/>
              <a:gd name="connsiteY4624" fmla="*/ 3279590 h 4314911"/>
              <a:gd name="connsiteX4625" fmla="*/ 159227 w 5740887"/>
              <a:gd name="connsiteY4625" fmla="*/ 3279009 h 4314911"/>
              <a:gd name="connsiteX4626" fmla="*/ 160038 w 5740887"/>
              <a:gd name="connsiteY4626" fmla="*/ 3284421 h 4314911"/>
              <a:gd name="connsiteX4627" fmla="*/ 160147 w 5740887"/>
              <a:gd name="connsiteY4627" fmla="*/ 3285146 h 4314911"/>
              <a:gd name="connsiteX4628" fmla="*/ 161702 w 5740887"/>
              <a:gd name="connsiteY4628" fmla="*/ 3295516 h 4314911"/>
              <a:gd name="connsiteX4629" fmla="*/ 161702 w 5740887"/>
              <a:gd name="connsiteY4629" fmla="*/ 3295517 h 4314911"/>
              <a:gd name="connsiteX4630" fmla="*/ 161702 w 5740887"/>
              <a:gd name="connsiteY4630" fmla="*/ 3295517 h 4314911"/>
              <a:gd name="connsiteX4631" fmla="*/ 163418 w 5740887"/>
              <a:gd name="connsiteY4631" fmla="*/ 3301730 h 4314911"/>
              <a:gd name="connsiteX4632" fmla="*/ 173970 w 5740887"/>
              <a:gd name="connsiteY4632" fmla="*/ 3339943 h 4314911"/>
              <a:gd name="connsiteX4633" fmla="*/ 175315 w 5740887"/>
              <a:gd name="connsiteY4633" fmla="*/ 3388836 h 4314911"/>
              <a:gd name="connsiteX4634" fmla="*/ 181167 w 5740887"/>
              <a:gd name="connsiteY4634" fmla="*/ 3427328 h 4314911"/>
              <a:gd name="connsiteX4635" fmla="*/ 182270 w 5740887"/>
              <a:gd name="connsiteY4635" fmla="*/ 3445547 h 4314911"/>
              <a:gd name="connsiteX4636" fmla="*/ 186989 w 5740887"/>
              <a:gd name="connsiteY4636" fmla="*/ 3465618 h 4314911"/>
              <a:gd name="connsiteX4637" fmla="*/ 192859 w 5740887"/>
              <a:gd name="connsiteY4637" fmla="*/ 3504225 h 4314911"/>
              <a:gd name="connsiteX4638" fmla="*/ 206798 w 5740887"/>
              <a:gd name="connsiteY4638" fmla="*/ 3557568 h 4314911"/>
              <a:gd name="connsiteX4639" fmla="*/ 172747 w 5740887"/>
              <a:gd name="connsiteY4639" fmla="*/ 3471877 h 4314911"/>
              <a:gd name="connsiteX4640" fmla="*/ 156509 w 5740887"/>
              <a:gd name="connsiteY4640" fmla="*/ 3410819 h 4314911"/>
              <a:gd name="connsiteX4641" fmla="*/ 155339 w 5740887"/>
              <a:gd name="connsiteY4641" fmla="*/ 3401333 h 4314911"/>
              <a:gd name="connsiteX4642" fmla="*/ 156731 w 5740887"/>
              <a:gd name="connsiteY4642" fmla="*/ 3293526 h 4314911"/>
              <a:gd name="connsiteX4643" fmla="*/ 253593 w 5740887"/>
              <a:gd name="connsiteY4643" fmla="*/ 3278760 h 4314911"/>
              <a:gd name="connsiteX4644" fmla="*/ 256128 w 5740887"/>
              <a:gd name="connsiteY4644" fmla="*/ 3287210 h 4314911"/>
              <a:gd name="connsiteX4645" fmla="*/ 261664 w 5740887"/>
              <a:gd name="connsiteY4645" fmla="*/ 3305664 h 4314911"/>
              <a:gd name="connsiteX4646" fmla="*/ 261940 w 5740887"/>
              <a:gd name="connsiteY4646" fmla="*/ 3310255 h 4314911"/>
              <a:gd name="connsiteX4647" fmla="*/ 272075 w 5740887"/>
              <a:gd name="connsiteY4647" fmla="*/ 3377183 h 4314911"/>
              <a:gd name="connsiteX4648" fmla="*/ 257883 w 5740887"/>
              <a:gd name="connsiteY4648" fmla="*/ 3307709 h 4314911"/>
              <a:gd name="connsiteX4649" fmla="*/ 805632 w 5740887"/>
              <a:gd name="connsiteY4649" fmla="*/ 3278144 h 4314911"/>
              <a:gd name="connsiteX4650" fmla="*/ 805979 w 5740887"/>
              <a:gd name="connsiteY4650" fmla="*/ 3278690 h 4314911"/>
              <a:gd name="connsiteX4651" fmla="*/ 829019 w 5740887"/>
              <a:gd name="connsiteY4651" fmla="*/ 3324977 h 4314911"/>
              <a:gd name="connsiteX4652" fmla="*/ 830674 w 5740887"/>
              <a:gd name="connsiteY4652" fmla="*/ 3328400 h 4314911"/>
              <a:gd name="connsiteX4653" fmla="*/ 823332 w 5740887"/>
              <a:gd name="connsiteY4653" fmla="*/ 3326692 h 4314911"/>
              <a:gd name="connsiteX4654" fmla="*/ 819015 w 5740887"/>
              <a:gd name="connsiteY4654" fmla="*/ 3313997 h 4314911"/>
              <a:gd name="connsiteX4655" fmla="*/ 2687174 w 5740887"/>
              <a:gd name="connsiteY4655" fmla="*/ 3277491 h 4314911"/>
              <a:gd name="connsiteX4656" fmla="*/ 2760970 w 5740887"/>
              <a:gd name="connsiteY4656" fmla="*/ 3285590 h 4314911"/>
              <a:gd name="connsiteX4657" fmla="*/ 2746465 w 5740887"/>
              <a:gd name="connsiteY4657" fmla="*/ 3285628 h 4314911"/>
              <a:gd name="connsiteX4658" fmla="*/ 2724399 w 5740887"/>
              <a:gd name="connsiteY4658" fmla="*/ 3282599 h 4314911"/>
              <a:gd name="connsiteX4659" fmla="*/ 2389989 w 5740887"/>
              <a:gd name="connsiteY4659" fmla="*/ 3277165 h 4314911"/>
              <a:gd name="connsiteX4660" fmla="*/ 2404748 w 5740887"/>
              <a:gd name="connsiteY4660" fmla="*/ 3286584 h 4314911"/>
              <a:gd name="connsiteX4661" fmla="*/ 2400418 w 5740887"/>
              <a:gd name="connsiteY4661" fmla="*/ 3284261 h 4314911"/>
              <a:gd name="connsiteX4662" fmla="*/ 486320 w 5740887"/>
              <a:gd name="connsiteY4662" fmla="*/ 3276888 h 4314911"/>
              <a:gd name="connsiteX4663" fmla="*/ 505110 w 5740887"/>
              <a:gd name="connsiteY4663" fmla="*/ 3314619 h 4314911"/>
              <a:gd name="connsiteX4664" fmla="*/ 519310 w 5740887"/>
              <a:gd name="connsiteY4664" fmla="*/ 3344377 h 4314911"/>
              <a:gd name="connsiteX4665" fmla="*/ 542774 w 5740887"/>
              <a:gd name="connsiteY4665" fmla="*/ 3399678 h 4314911"/>
              <a:gd name="connsiteX4666" fmla="*/ 554962 w 5740887"/>
              <a:gd name="connsiteY4666" fmla="*/ 3429213 h 4314911"/>
              <a:gd name="connsiteX4667" fmla="*/ 554986 w 5740887"/>
              <a:gd name="connsiteY4667" fmla="*/ 3429279 h 4314911"/>
              <a:gd name="connsiteX4668" fmla="*/ 552508 w 5740887"/>
              <a:gd name="connsiteY4668" fmla="*/ 3426868 h 4314911"/>
              <a:gd name="connsiteX4669" fmla="*/ 528161 w 5740887"/>
              <a:gd name="connsiteY4669" fmla="*/ 3403180 h 4314911"/>
              <a:gd name="connsiteX4670" fmla="*/ 508660 w 5740887"/>
              <a:gd name="connsiteY4670" fmla="*/ 3378829 h 4314911"/>
              <a:gd name="connsiteX4671" fmla="*/ 507447 w 5740887"/>
              <a:gd name="connsiteY4671" fmla="*/ 3377313 h 4314911"/>
              <a:gd name="connsiteX4672" fmla="*/ 489538 w 5740887"/>
              <a:gd name="connsiteY4672" fmla="*/ 3295116 h 4314911"/>
              <a:gd name="connsiteX4673" fmla="*/ 2729517 w 5740887"/>
              <a:gd name="connsiteY4673" fmla="*/ 3275665 h 4314911"/>
              <a:gd name="connsiteX4674" fmla="*/ 2779233 w 5740887"/>
              <a:gd name="connsiteY4674" fmla="*/ 3279784 h 4314911"/>
              <a:gd name="connsiteX4675" fmla="*/ 2774085 w 5740887"/>
              <a:gd name="connsiteY4675" fmla="*/ 3279912 h 4314911"/>
              <a:gd name="connsiteX4676" fmla="*/ 2769585 w 5740887"/>
              <a:gd name="connsiteY4676" fmla="*/ 3280024 h 4314911"/>
              <a:gd name="connsiteX4677" fmla="*/ 2752932 w 5740887"/>
              <a:gd name="connsiteY4677" fmla="*/ 3278212 h 4314911"/>
              <a:gd name="connsiteX4678" fmla="*/ 940716 w 5740887"/>
              <a:gd name="connsiteY4678" fmla="*/ 3275075 h 4314911"/>
              <a:gd name="connsiteX4679" fmla="*/ 944010 w 5740887"/>
              <a:gd name="connsiteY4679" fmla="*/ 3277357 h 4314911"/>
              <a:gd name="connsiteX4680" fmla="*/ 945128 w 5740887"/>
              <a:gd name="connsiteY4680" fmla="*/ 3281445 h 4314911"/>
              <a:gd name="connsiteX4681" fmla="*/ 937411 w 5740887"/>
              <a:gd name="connsiteY4681" fmla="*/ 3279430 h 4314911"/>
              <a:gd name="connsiteX4682" fmla="*/ 2915067 w 5740887"/>
              <a:gd name="connsiteY4682" fmla="*/ 3275013 h 4314911"/>
              <a:gd name="connsiteX4683" fmla="*/ 2908031 w 5740887"/>
              <a:gd name="connsiteY4683" fmla="*/ 3275816 h 4314911"/>
              <a:gd name="connsiteX4684" fmla="*/ 2899434 w 5740887"/>
              <a:gd name="connsiteY4684" fmla="*/ 3276799 h 4314911"/>
              <a:gd name="connsiteX4685" fmla="*/ 2880058 w 5740887"/>
              <a:gd name="connsiteY4685" fmla="*/ 3277280 h 4314911"/>
              <a:gd name="connsiteX4686" fmla="*/ 2845258 w 5740887"/>
              <a:gd name="connsiteY4686" fmla="*/ 3278144 h 4314911"/>
              <a:gd name="connsiteX4687" fmla="*/ 423754 w 5740887"/>
              <a:gd name="connsiteY4687" fmla="*/ 3273037 h 4314911"/>
              <a:gd name="connsiteX4688" fmla="*/ 426008 w 5740887"/>
              <a:gd name="connsiteY4688" fmla="*/ 3276647 h 4314911"/>
              <a:gd name="connsiteX4689" fmla="*/ 437114 w 5740887"/>
              <a:gd name="connsiteY4689" fmla="*/ 3294433 h 4314911"/>
              <a:gd name="connsiteX4690" fmla="*/ 439178 w 5740887"/>
              <a:gd name="connsiteY4690" fmla="*/ 3305793 h 4314911"/>
              <a:gd name="connsiteX4691" fmla="*/ 3013005 w 5740887"/>
              <a:gd name="connsiteY4691" fmla="*/ 3270325 h 4314911"/>
              <a:gd name="connsiteX4692" fmla="*/ 2995267 w 5740887"/>
              <a:gd name="connsiteY4692" fmla="*/ 3273287 h 4314911"/>
              <a:gd name="connsiteX4693" fmla="*/ 2981403 w 5740887"/>
              <a:gd name="connsiteY4693" fmla="*/ 3274644 h 4314911"/>
              <a:gd name="connsiteX4694" fmla="*/ 2935078 w 5740887"/>
              <a:gd name="connsiteY4694" fmla="*/ 3279178 h 4314911"/>
              <a:gd name="connsiteX4695" fmla="*/ 202819 w 5740887"/>
              <a:gd name="connsiteY4695" fmla="*/ 3270064 h 4314911"/>
              <a:gd name="connsiteX4696" fmla="*/ 207728 w 5740887"/>
              <a:gd name="connsiteY4696" fmla="*/ 3287177 h 4314911"/>
              <a:gd name="connsiteX4697" fmla="*/ 223147 w 5740887"/>
              <a:gd name="connsiteY4697" fmla="*/ 3340927 h 4314911"/>
              <a:gd name="connsiteX4698" fmla="*/ 224904 w 5740887"/>
              <a:gd name="connsiteY4698" fmla="*/ 3354137 h 4314911"/>
              <a:gd name="connsiteX4699" fmla="*/ 226191 w 5740887"/>
              <a:gd name="connsiteY4699" fmla="*/ 3376998 h 4314911"/>
              <a:gd name="connsiteX4700" fmla="*/ 230644 w 5740887"/>
              <a:gd name="connsiteY4700" fmla="*/ 3397306 h 4314911"/>
              <a:gd name="connsiteX4701" fmla="*/ 236625 w 5740887"/>
              <a:gd name="connsiteY4701" fmla="*/ 3442277 h 4314911"/>
              <a:gd name="connsiteX4702" fmla="*/ 265829 w 5740887"/>
              <a:gd name="connsiteY4702" fmla="*/ 3559064 h 4314911"/>
              <a:gd name="connsiteX4703" fmla="*/ 256298 w 5740887"/>
              <a:gd name="connsiteY4703" fmla="*/ 3541826 h 4314911"/>
              <a:gd name="connsiteX4704" fmla="*/ 255335 w 5740887"/>
              <a:gd name="connsiteY4704" fmla="*/ 3540085 h 4314911"/>
              <a:gd name="connsiteX4705" fmla="*/ 227813 w 5740887"/>
              <a:gd name="connsiteY4705" fmla="*/ 3472392 h 4314911"/>
              <a:gd name="connsiteX4706" fmla="*/ 210182 w 5740887"/>
              <a:gd name="connsiteY4706" fmla="*/ 3374841 h 4314911"/>
              <a:gd name="connsiteX4707" fmla="*/ 202771 w 5740887"/>
              <a:gd name="connsiteY4707" fmla="*/ 3270776 h 4314911"/>
              <a:gd name="connsiteX4708" fmla="*/ 202811 w 5740887"/>
              <a:gd name="connsiteY4708" fmla="*/ 3270182 h 4314911"/>
              <a:gd name="connsiteX4709" fmla="*/ 353515 w 5740887"/>
              <a:gd name="connsiteY4709" fmla="*/ 3265930 h 4314911"/>
              <a:gd name="connsiteX4710" fmla="*/ 360683 w 5740887"/>
              <a:gd name="connsiteY4710" fmla="*/ 3285601 h 4314911"/>
              <a:gd name="connsiteX4711" fmla="*/ 397628 w 5740887"/>
              <a:gd name="connsiteY4711" fmla="*/ 3388512 h 4314911"/>
              <a:gd name="connsiteX4712" fmla="*/ 430246 w 5740887"/>
              <a:gd name="connsiteY4712" fmla="*/ 3481848 h 4314911"/>
              <a:gd name="connsiteX4713" fmla="*/ 430662 w 5740887"/>
              <a:gd name="connsiteY4713" fmla="*/ 3483050 h 4314911"/>
              <a:gd name="connsiteX4714" fmla="*/ 434653 w 5740887"/>
              <a:gd name="connsiteY4714" fmla="*/ 3495138 h 4314911"/>
              <a:gd name="connsiteX4715" fmla="*/ 418988 w 5740887"/>
              <a:gd name="connsiteY4715" fmla="*/ 3475755 h 4314911"/>
              <a:gd name="connsiteX4716" fmla="*/ 416941 w 5740887"/>
              <a:gd name="connsiteY4716" fmla="*/ 3473222 h 4314911"/>
              <a:gd name="connsiteX4717" fmla="*/ 379055 w 5740887"/>
              <a:gd name="connsiteY4717" fmla="*/ 3410945 h 4314911"/>
              <a:gd name="connsiteX4718" fmla="*/ 374473 w 5740887"/>
              <a:gd name="connsiteY4718" fmla="*/ 3397143 h 4314911"/>
              <a:gd name="connsiteX4719" fmla="*/ 373015 w 5740887"/>
              <a:gd name="connsiteY4719" fmla="*/ 3392726 h 4314911"/>
              <a:gd name="connsiteX4720" fmla="*/ 369767 w 5740887"/>
              <a:gd name="connsiteY4720" fmla="*/ 3372923 h 4314911"/>
              <a:gd name="connsiteX4721" fmla="*/ 355218 w 5740887"/>
              <a:gd name="connsiteY4721" fmla="*/ 3284214 h 4314911"/>
              <a:gd name="connsiteX4722" fmla="*/ 354334 w 5740887"/>
              <a:gd name="connsiteY4722" fmla="*/ 3274730 h 4314911"/>
              <a:gd name="connsiteX4723" fmla="*/ 906249 w 5740887"/>
              <a:gd name="connsiteY4723" fmla="*/ 3265706 h 4314911"/>
              <a:gd name="connsiteX4724" fmla="*/ 928631 w 5740887"/>
              <a:gd name="connsiteY4724" fmla="*/ 3266704 h 4314911"/>
              <a:gd name="connsiteX4725" fmla="*/ 934375 w 5740887"/>
              <a:gd name="connsiteY4725" fmla="*/ 3270683 h 4314911"/>
              <a:gd name="connsiteX4726" fmla="*/ 930118 w 5740887"/>
              <a:gd name="connsiteY4726" fmla="*/ 3275127 h 4314911"/>
              <a:gd name="connsiteX4727" fmla="*/ 928280 w 5740887"/>
              <a:gd name="connsiteY4727" fmla="*/ 3277045 h 4314911"/>
              <a:gd name="connsiteX4728" fmla="*/ 919452 w 5740887"/>
              <a:gd name="connsiteY4728" fmla="*/ 3274740 h 4314911"/>
              <a:gd name="connsiteX4729" fmla="*/ 909928 w 5740887"/>
              <a:gd name="connsiteY4729" fmla="*/ 3272252 h 4314911"/>
              <a:gd name="connsiteX4730" fmla="*/ 908210 w 5740887"/>
              <a:gd name="connsiteY4730" fmla="*/ 3269196 h 4314911"/>
              <a:gd name="connsiteX4731" fmla="*/ 3137392 w 5740887"/>
              <a:gd name="connsiteY4731" fmla="*/ 3265526 h 4314911"/>
              <a:gd name="connsiteX4732" fmla="*/ 3082080 w 5740887"/>
              <a:gd name="connsiteY4732" fmla="*/ 3290115 h 4314911"/>
              <a:gd name="connsiteX4733" fmla="*/ 3105524 w 5740887"/>
              <a:gd name="connsiteY4733" fmla="*/ 3278554 h 4314911"/>
              <a:gd name="connsiteX4734" fmla="*/ 3105588 w 5740887"/>
              <a:gd name="connsiteY4734" fmla="*/ 3278522 h 4314911"/>
              <a:gd name="connsiteX4735" fmla="*/ 3125680 w 5740887"/>
              <a:gd name="connsiteY4735" fmla="*/ 3268614 h 4314911"/>
              <a:gd name="connsiteX4736" fmla="*/ 3129584 w 5740887"/>
              <a:gd name="connsiteY4736" fmla="*/ 3267634 h 4314911"/>
              <a:gd name="connsiteX4737" fmla="*/ 3133707 w 5740887"/>
              <a:gd name="connsiteY4737" fmla="*/ 3266600 h 4314911"/>
              <a:gd name="connsiteX4738" fmla="*/ 572739 w 5740887"/>
              <a:gd name="connsiteY4738" fmla="*/ 3264753 h 4314911"/>
              <a:gd name="connsiteX4739" fmla="*/ 597602 w 5740887"/>
              <a:gd name="connsiteY4739" fmla="*/ 3289201 h 4314911"/>
              <a:gd name="connsiteX4740" fmla="*/ 620794 w 5740887"/>
              <a:gd name="connsiteY4740" fmla="*/ 3333306 h 4314911"/>
              <a:gd name="connsiteX4741" fmla="*/ 636347 w 5740887"/>
              <a:gd name="connsiteY4741" fmla="*/ 3364428 h 4314911"/>
              <a:gd name="connsiteX4742" fmla="*/ 648039 w 5740887"/>
              <a:gd name="connsiteY4742" fmla="*/ 3404037 h 4314911"/>
              <a:gd name="connsiteX4743" fmla="*/ 652050 w 5740887"/>
              <a:gd name="connsiteY4743" fmla="*/ 3417046 h 4314911"/>
              <a:gd name="connsiteX4744" fmla="*/ 630128 w 5740887"/>
              <a:gd name="connsiteY4744" fmla="*/ 3401145 h 4314911"/>
              <a:gd name="connsiteX4745" fmla="*/ 621351 w 5740887"/>
              <a:gd name="connsiteY4745" fmla="*/ 3394778 h 4314911"/>
              <a:gd name="connsiteX4746" fmla="*/ 620724 w 5740887"/>
              <a:gd name="connsiteY4746" fmla="*/ 3393083 h 4314911"/>
              <a:gd name="connsiteX4747" fmla="*/ 616886 w 5740887"/>
              <a:gd name="connsiteY4747" fmla="*/ 3384915 h 4314911"/>
              <a:gd name="connsiteX4748" fmla="*/ 614208 w 5740887"/>
              <a:gd name="connsiteY4748" fmla="*/ 3377809 h 4314911"/>
              <a:gd name="connsiteX4749" fmla="*/ 600542 w 5740887"/>
              <a:gd name="connsiteY4749" fmla="*/ 3350126 h 4314911"/>
              <a:gd name="connsiteX4750" fmla="*/ 585696 w 5740887"/>
              <a:gd name="connsiteY4750" fmla="*/ 3318525 h 4314911"/>
              <a:gd name="connsiteX4751" fmla="*/ 2341788 w 5740887"/>
              <a:gd name="connsiteY4751" fmla="*/ 3264587 h 4314911"/>
              <a:gd name="connsiteX4752" fmla="*/ 2342044 w 5740887"/>
              <a:gd name="connsiteY4752" fmla="*/ 3264809 h 4314911"/>
              <a:gd name="connsiteX4753" fmla="*/ 2342534 w 5740887"/>
              <a:gd name="connsiteY4753" fmla="*/ 3265236 h 4314911"/>
              <a:gd name="connsiteX4754" fmla="*/ 2343343 w 5740887"/>
              <a:gd name="connsiteY4754" fmla="*/ 3265940 h 4314911"/>
              <a:gd name="connsiteX4755" fmla="*/ 2342694 w 5740887"/>
              <a:gd name="connsiteY4755" fmla="*/ 3265477 h 4314911"/>
              <a:gd name="connsiteX4756" fmla="*/ 2532704 w 5740887"/>
              <a:gd name="connsiteY4756" fmla="*/ 3263890 h 4314911"/>
              <a:gd name="connsiteX4757" fmla="*/ 2555814 w 5740887"/>
              <a:gd name="connsiteY4757" fmla="*/ 3272004 h 4314911"/>
              <a:gd name="connsiteX4758" fmla="*/ 2563733 w 5740887"/>
              <a:gd name="connsiteY4758" fmla="*/ 3275708 h 4314911"/>
              <a:gd name="connsiteX4759" fmla="*/ 2562801 w 5740887"/>
              <a:gd name="connsiteY4759" fmla="*/ 3275457 h 4314911"/>
              <a:gd name="connsiteX4760" fmla="*/ 2547312 w 5740887"/>
              <a:gd name="connsiteY4760" fmla="*/ 3271292 h 4314911"/>
              <a:gd name="connsiteX4761" fmla="*/ 2513545 w 5740887"/>
              <a:gd name="connsiteY4761" fmla="*/ 3263480 h 4314911"/>
              <a:gd name="connsiteX4762" fmla="*/ 2534266 w 5740887"/>
              <a:gd name="connsiteY4762" fmla="*/ 3271558 h 4314911"/>
              <a:gd name="connsiteX4763" fmla="*/ 2543111 w 5740887"/>
              <a:gd name="connsiteY4763" fmla="*/ 3276042 h 4314911"/>
              <a:gd name="connsiteX4764" fmla="*/ 2527913 w 5740887"/>
              <a:gd name="connsiteY4764" fmla="*/ 3271364 h 4314911"/>
              <a:gd name="connsiteX4765" fmla="*/ 2524529 w 5740887"/>
              <a:gd name="connsiteY4765" fmla="*/ 3269507 h 4314911"/>
              <a:gd name="connsiteX4766" fmla="*/ 616768 w 5740887"/>
              <a:gd name="connsiteY4766" fmla="*/ 3261124 h 4314911"/>
              <a:gd name="connsiteX4767" fmla="*/ 657290 w 5740887"/>
              <a:gd name="connsiteY4767" fmla="*/ 3329984 h 4314911"/>
              <a:gd name="connsiteX4768" fmla="*/ 657471 w 5740887"/>
              <a:gd name="connsiteY4768" fmla="*/ 3330377 h 4314911"/>
              <a:gd name="connsiteX4769" fmla="*/ 633594 w 5740887"/>
              <a:gd name="connsiteY4769" fmla="*/ 3312601 h 4314911"/>
              <a:gd name="connsiteX4770" fmla="*/ 629311 w 5740887"/>
              <a:gd name="connsiteY4770" fmla="*/ 3308499 h 4314911"/>
              <a:gd name="connsiteX4771" fmla="*/ 619910 w 5740887"/>
              <a:gd name="connsiteY4771" fmla="*/ 3273045 h 4314911"/>
              <a:gd name="connsiteX4772" fmla="*/ 618866 w 5740887"/>
              <a:gd name="connsiteY4772" fmla="*/ 3269082 h 4314911"/>
              <a:gd name="connsiteX4773" fmla="*/ 1010275 w 5740887"/>
              <a:gd name="connsiteY4773" fmla="*/ 3261118 h 4314911"/>
              <a:gd name="connsiteX4774" fmla="*/ 1030137 w 5740887"/>
              <a:gd name="connsiteY4774" fmla="*/ 3315857 h 4314911"/>
              <a:gd name="connsiteX4775" fmla="*/ 1019005 w 5740887"/>
              <a:gd name="connsiteY4775" fmla="*/ 3310891 h 4314911"/>
              <a:gd name="connsiteX4776" fmla="*/ 1009541 w 5740887"/>
              <a:gd name="connsiteY4776" fmla="*/ 3306669 h 4314911"/>
              <a:gd name="connsiteX4777" fmla="*/ 1004072 w 5740887"/>
              <a:gd name="connsiteY4777" fmla="*/ 3289970 h 4314911"/>
              <a:gd name="connsiteX4778" fmla="*/ 1007091 w 5740887"/>
              <a:gd name="connsiteY4778" fmla="*/ 3282699 h 4314911"/>
              <a:gd name="connsiteX4779" fmla="*/ 1007092 w 5740887"/>
              <a:gd name="connsiteY4779" fmla="*/ 3282698 h 4314911"/>
              <a:gd name="connsiteX4780" fmla="*/ 1217314 w 5740887"/>
              <a:gd name="connsiteY4780" fmla="*/ 3260751 h 4314911"/>
              <a:gd name="connsiteX4781" fmla="*/ 1222241 w 5740887"/>
              <a:gd name="connsiteY4781" fmla="*/ 3266488 h 4314911"/>
              <a:gd name="connsiteX4782" fmla="*/ 1261763 w 5740887"/>
              <a:gd name="connsiteY4782" fmla="*/ 3354812 h 4314911"/>
              <a:gd name="connsiteX4783" fmla="*/ 1263400 w 5740887"/>
              <a:gd name="connsiteY4783" fmla="*/ 3381833 h 4314911"/>
              <a:gd name="connsiteX4784" fmla="*/ 1257448 w 5740887"/>
              <a:gd name="connsiteY4784" fmla="*/ 3374409 h 4314911"/>
              <a:gd name="connsiteX4785" fmla="*/ 1252244 w 5740887"/>
              <a:gd name="connsiteY4785" fmla="*/ 3366469 h 4314911"/>
              <a:gd name="connsiteX4786" fmla="*/ 1239219 w 5740887"/>
              <a:gd name="connsiteY4786" fmla="*/ 3346592 h 4314911"/>
              <a:gd name="connsiteX4787" fmla="*/ 1234593 w 5740887"/>
              <a:gd name="connsiteY4787" fmla="*/ 3341191 h 4314911"/>
              <a:gd name="connsiteX4788" fmla="*/ 1226948 w 5740887"/>
              <a:gd name="connsiteY4788" fmla="*/ 3332263 h 4314911"/>
              <a:gd name="connsiteX4789" fmla="*/ 1224960 w 5740887"/>
              <a:gd name="connsiteY4789" fmla="*/ 3317506 h 4314911"/>
              <a:gd name="connsiteX4790" fmla="*/ 268074 w 5740887"/>
              <a:gd name="connsiteY4790" fmla="*/ 3259536 h 4314911"/>
              <a:gd name="connsiteX4791" fmla="*/ 269362 w 5740887"/>
              <a:gd name="connsiteY4791" fmla="*/ 3265738 h 4314911"/>
              <a:gd name="connsiteX4792" fmla="*/ 271912 w 5740887"/>
              <a:gd name="connsiteY4792" fmla="*/ 3282817 h 4314911"/>
              <a:gd name="connsiteX4793" fmla="*/ 277817 w 5740887"/>
              <a:gd name="connsiteY4793" fmla="*/ 3306447 h 4314911"/>
              <a:gd name="connsiteX4794" fmla="*/ 283810 w 5740887"/>
              <a:gd name="connsiteY4794" fmla="*/ 3335302 h 4314911"/>
              <a:gd name="connsiteX4795" fmla="*/ 284354 w 5740887"/>
              <a:gd name="connsiteY4795" fmla="*/ 3337319 h 4314911"/>
              <a:gd name="connsiteX4796" fmla="*/ 276161 w 5740887"/>
              <a:gd name="connsiteY4796" fmla="*/ 3318410 h 4314911"/>
              <a:gd name="connsiteX4797" fmla="*/ 270460 w 5740887"/>
              <a:gd name="connsiteY4797" fmla="*/ 3299279 h 4314911"/>
              <a:gd name="connsiteX4798" fmla="*/ 269930 w 5740887"/>
              <a:gd name="connsiteY4798" fmla="*/ 3290455 h 4314911"/>
              <a:gd name="connsiteX4799" fmla="*/ 2751113 w 5740887"/>
              <a:gd name="connsiteY4799" fmla="*/ 3259237 h 4314911"/>
              <a:gd name="connsiteX4800" fmla="*/ 2851754 w 5740887"/>
              <a:gd name="connsiteY4800" fmla="*/ 3260211 h 4314911"/>
              <a:gd name="connsiteX4801" fmla="*/ 2844183 w 5740887"/>
              <a:gd name="connsiteY4801" fmla="*/ 3260846 h 4314911"/>
              <a:gd name="connsiteX4802" fmla="*/ 2832357 w 5740887"/>
              <a:gd name="connsiteY4802" fmla="*/ 3261837 h 4314911"/>
              <a:gd name="connsiteX4803" fmla="*/ 3044754 w 5740887"/>
              <a:gd name="connsiteY4803" fmla="*/ 3259052 h 4314911"/>
              <a:gd name="connsiteX4804" fmla="*/ 3041464 w 5740887"/>
              <a:gd name="connsiteY4804" fmla="*/ 3259638 h 4314911"/>
              <a:gd name="connsiteX4805" fmla="*/ 3026875 w 5740887"/>
              <a:gd name="connsiteY4805" fmla="*/ 3262238 h 4314911"/>
              <a:gd name="connsiteX4806" fmla="*/ 2999440 w 5740887"/>
              <a:gd name="connsiteY4806" fmla="*/ 3265373 h 4314911"/>
              <a:gd name="connsiteX4807" fmla="*/ 2966653 w 5740887"/>
              <a:gd name="connsiteY4807" fmla="*/ 3269119 h 4314911"/>
              <a:gd name="connsiteX4808" fmla="*/ 439713 w 5740887"/>
              <a:gd name="connsiteY4808" fmla="*/ 3257928 h 4314911"/>
              <a:gd name="connsiteX4809" fmla="*/ 470167 w 5740887"/>
              <a:gd name="connsiteY4809" fmla="*/ 3313009 h 4314911"/>
              <a:gd name="connsiteX4810" fmla="*/ 483420 w 5740887"/>
              <a:gd name="connsiteY4810" fmla="*/ 3347309 h 4314911"/>
              <a:gd name="connsiteX4811" fmla="*/ 472848 w 5740887"/>
              <a:gd name="connsiteY4811" fmla="*/ 3334108 h 4314911"/>
              <a:gd name="connsiteX4812" fmla="*/ 471488 w 5740887"/>
              <a:gd name="connsiteY4812" fmla="*/ 3332410 h 4314911"/>
              <a:gd name="connsiteX4813" fmla="*/ 468011 w 5740887"/>
              <a:gd name="connsiteY4813" fmla="*/ 3326829 h 4314911"/>
              <a:gd name="connsiteX4814" fmla="*/ 445696 w 5740887"/>
              <a:gd name="connsiteY4814" fmla="*/ 3291013 h 4314911"/>
              <a:gd name="connsiteX4815" fmla="*/ 2555989 w 5740887"/>
              <a:gd name="connsiteY4815" fmla="*/ 3257400 h 4314911"/>
              <a:gd name="connsiteX4816" fmla="*/ 2593268 w 5740887"/>
              <a:gd name="connsiteY4816" fmla="*/ 3272159 h 4314911"/>
              <a:gd name="connsiteX4817" fmla="*/ 2591513 w 5740887"/>
              <a:gd name="connsiteY4817" fmla="*/ 3271810 h 4314911"/>
              <a:gd name="connsiteX4818" fmla="*/ 2587704 w 5740887"/>
              <a:gd name="connsiteY4818" fmla="*/ 3271052 h 4314911"/>
              <a:gd name="connsiteX4819" fmla="*/ 2563970 w 5740887"/>
              <a:gd name="connsiteY4819" fmla="*/ 3260836 h 4314911"/>
              <a:gd name="connsiteX4820" fmla="*/ 2966876 w 5740887"/>
              <a:gd name="connsiteY4820" fmla="*/ 3256706 h 4314911"/>
              <a:gd name="connsiteX4821" fmla="*/ 2949625 w 5740887"/>
              <a:gd name="connsiteY4821" fmla="*/ 3259183 h 4314911"/>
              <a:gd name="connsiteX4822" fmla="*/ 2940602 w 5740887"/>
              <a:gd name="connsiteY4822" fmla="*/ 3259771 h 4314911"/>
              <a:gd name="connsiteX4823" fmla="*/ 483481 w 5740887"/>
              <a:gd name="connsiteY4823" fmla="*/ 3255296 h 4314911"/>
              <a:gd name="connsiteX4824" fmla="*/ 496912 w 5740887"/>
              <a:gd name="connsiteY4824" fmla="*/ 3276150 h 4314911"/>
              <a:gd name="connsiteX4825" fmla="*/ 535891 w 5740887"/>
              <a:gd name="connsiteY4825" fmla="*/ 3323328 h 4314911"/>
              <a:gd name="connsiteX4826" fmla="*/ 549831 w 5740887"/>
              <a:gd name="connsiteY4826" fmla="*/ 3382207 h 4314911"/>
              <a:gd name="connsiteX4827" fmla="*/ 558466 w 5740887"/>
              <a:gd name="connsiteY4827" fmla="*/ 3418679 h 4314911"/>
              <a:gd name="connsiteX4828" fmla="*/ 555835 w 5740887"/>
              <a:gd name="connsiteY4828" fmla="*/ 3412309 h 4314911"/>
              <a:gd name="connsiteX4829" fmla="*/ 540965 w 5740887"/>
              <a:gd name="connsiteY4829" fmla="*/ 3375021 h 4314911"/>
              <a:gd name="connsiteX4830" fmla="*/ 534770 w 5740887"/>
              <a:gd name="connsiteY4830" fmla="*/ 3361313 h 4314911"/>
              <a:gd name="connsiteX4831" fmla="*/ 530508 w 5740887"/>
              <a:gd name="connsiteY4831" fmla="*/ 3350992 h 4314911"/>
              <a:gd name="connsiteX4832" fmla="*/ 522975 w 5740887"/>
              <a:gd name="connsiteY4832" fmla="*/ 3335210 h 4314911"/>
              <a:gd name="connsiteX4833" fmla="*/ 512770 w 5740887"/>
              <a:gd name="connsiteY4833" fmla="*/ 3312628 h 4314911"/>
              <a:gd name="connsiteX4834" fmla="*/ 503259 w 5740887"/>
              <a:gd name="connsiteY4834" fmla="*/ 3293901 h 4314911"/>
              <a:gd name="connsiteX4835" fmla="*/ 497234 w 5740887"/>
              <a:gd name="connsiteY4835" fmla="*/ 3281278 h 4314911"/>
              <a:gd name="connsiteX4836" fmla="*/ 491591 w 5740887"/>
              <a:gd name="connsiteY4836" fmla="*/ 3270928 h 4314911"/>
              <a:gd name="connsiteX4837" fmla="*/ 484932 w 5740887"/>
              <a:gd name="connsiteY4837" fmla="*/ 3257817 h 4314911"/>
              <a:gd name="connsiteX4838" fmla="*/ 1140658 w 5740887"/>
              <a:gd name="connsiteY4838" fmla="*/ 3255212 h 4314911"/>
              <a:gd name="connsiteX4839" fmla="*/ 1157526 w 5740887"/>
              <a:gd name="connsiteY4839" fmla="*/ 3269525 h 4314911"/>
              <a:gd name="connsiteX4840" fmla="*/ 1157526 w 5740887"/>
              <a:gd name="connsiteY4840" fmla="*/ 3269525 h 4314911"/>
              <a:gd name="connsiteX4841" fmla="*/ 1157529 w 5740887"/>
              <a:gd name="connsiteY4841" fmla="*/ 3269529 h 4314911"/>
              <a:gd name="connsiteX4842" fmla="*/ 1174079 w 5740887"/>
              <a:gd name="connsiteY4842" fmla="*/ 3289458 h 4314911"/>
              <a:gd name="connsiteX4843" fmla="*/ 1179168 w 5740887"/>
              <a:gd name="connsiteY4843" fmla="*/ 3334948 h 4314911"/>
              <a:gd name="connsiteX4844" fmla="*/ 1144427 w 5740887"/>
              <a:gd name="connsiteY4844" fmla="*/ 3286050 h 4314911"/>
              <a:gd name="connsiteX4845" fmla="*/ 1144427 w 5740887"/>
              <a:gd name="connsiteY4845" fmla="*/ 3284903 h 4314911"/>
              <a:gd name="connsiteX4846" fmla="*/ 3108371 w 5740887"/>
              <a:gd name="connsiteY4846" fmla="*/ 3254287 h 4314911"/>
              <a:gd name="connsiteX4847" fmla="*/ 3107554 w 5740887"/>
              <a:gd name="connsiteY4847" fmla="*/ 3254466 h 4314911"/>
              <a:gd name="connsiteX4848" fmla="*/ 3106178 w 5740887"/>
              <a:gd name="connsiteY4848" fmla="*/ 3254768 h 4314911"/>
              <a:gd name="connsiteX4849" fmla="*/ 3097741 w 5740887"/>
              <a:gd name="connsiteY4849" fmla="*/ 3256177 h 4314911"/>
              <a:gd name="connsiteX4850" fmla="*/ 2561208 w 5740887"/>
              <a:gd name="connsiteY4850" fmla="*/ 3252587 h 4314911"/>
              <a:gd name="connsiteX4851" fmla="*/ 2614070 w 5740887"/>
              <a:gd name="connsiteY4851" fmla="*/ 3271758 h 4314911"/>
              <a:gd name="connsiteX4852" fmla="*/ 2609299 w 5740887"/>
              <a:gd name="connsiteY4852" fmla="*/ 3270962 h 4314911"/>
              <a:gd name="connsiteX4853" fmla="*/ 2606472 w 5740887"/>
              <a:gd name="connsiteY4853" fmla="*/ 3270490 h 4314911"/>
              <a:gd name="connsiteX4854" fmla="*/ 2583129 w 5740887"/>
              <a:gd name="connsiteY4854" fmla="*/ 3261257 h 4314911"/>
              <a:gd name="connsiteX4855" fmla="*/ 2870605 w 5740887"/>
              <a:gd name="connsiteY4855" fmla="*/ 3251725 h 4314911"/>
              <a:gd name="connsiteX4856" fmla="*/ 2853649 w 5740887"/>
              <a:gd name="connsiteY4856" fmla="*/ 3253446 h 4314911"/>
              <a:gd name="connsiteX4857" fmla="*/ 2832324 w 5740887"/>
              <a:gd name="connsiteY4857" fmla="*/ 3253262 h 4314911"/>
              <a:gd name="connsiteX4858" fmla="*/ 2782379 w 5740887"/>
              <a:gd name="connsiteY4858" fmla="*/ 3252832 h 4314911"/>
              <a:gd name="connsiteX4859" fmla="*/ 2595977 w 5740887"/>
              <a:gd name="connsiteY4859" fmla="*/ 3249934 h 4314911"/>
              <a:gd name="connsiteX4860" fmla="*/ 2654556 w 5740887"/>
              <a:gd name="connsiteY4860" fmla="*/ 3267511 h 4314911"/>
              <a:gd name="connsiteX4861" fmla="*/ 2646620 w 5740887"/>
              <a:gd name="connsiteY4861" fmla="*/ 3266648 h 4314911"/>
              <a:gd name="connsiteX4862" fmla="*/ 3188119 w 5740887"/>
              <a:gd name="connsiteY4862" fmla="*/ 3249838 h 4314911"/>
              <a:gd name="connsiteX4863" fmla="*/ 3163829 w 5740887"/>
              <a:gd name="connsiteY4863" fmla="*/ 3262747 h 4314911"/>
              <a:gd name="connsiteX4864" fmla="*/ 3117162 w 5740887"/>
              <a:gd name="connsiteY4864" fmla="*/ 3283526 h 4314911"/>
              <a:gd name="connsiteX4865" fmla="*/ 3114102 w 5740887"/>
              <a:gd name="connsiteY4865" fmla="*/ 3284601 h 4314911"/>
              <a:gd name="connsiteX4866" fmla="*/ 3168452 w 5740887"/>
              <a:gd name="connsiteY4866" fmla="*/ 3258291 h 4314911"/>
              <a:gd name="connsiteX4867" fmla="*/ 3169181 w 5740887"/>
              <a:gd name="connsiteY4867" fmla="*/ 3255065 h 4314911"/>
              <a:gd name="connsiteX4868" fmla="*/ 3175454 w 5740887"/>
              <a:gd name="connsiteY4868" fmla="*/ 3253473 h 4314911"/>
              <a:gd name="connsiteX4869" fmla="*/ 2709365 w 5740887"/>
              <a:gd name="connsiteY4869" fmla="*/ 3249699 h 4314911"/>
              <a:gd name="connsiteX4870" fmla="*/ 2731897 w 5740887"/>
              <a:gd name="connsiteY4870" fmla="*/ 3252396 h 4314911"/>
              <a:gd name="connsiteX4871" fmla="*/ 2729311 w 5740887"/>
              <a:gd name="connsiteY4871" fmla="*/ 3252374 h 4314911"/>
              <a:gd name="connsiteX4872" fmla="*/ 2721641 w 5740887"/>
              <a:gd name="connsiteY4872" fmla="*/ 3252308 h 4314911"/>
              <a:gd name="connsiteX4873" fmla="*/ 2520827 w 5740887"/>
              <a:gd name="connsiteY4873" fmla="*/ 3249093 h 4314911"/>
              <a:gd name="connsiteX4874" fmla="*/ 2576910 w 5740887"/>
              <a:gd name="connsiteY4874" fmla="*/ 3273269 h 4314911"/>
              <a:gd name="connsiteX4875" fmla="*/ 2571064 w 5740887"/>
              <a:gd name="connsiteY4875" fmla="*/ 3271909 h 4314911"/>
              <a:gd name="connsiteX4876" fmla="*/ 2568209 w 5740887"/>
              <a:gd name="connsiteY4876" fmla="*/ 3271244 h 4314911"/>
              <a:gd name="connsiteX4877" fmla="*/ 2557946 w 5740887"/>
              <a:gd name="connsiteY4877" fmla="*/ 3266447 h 4314911"/>
              <a:gd name="connsiteX4878" fmla="*/ 1262367 w 5740887"/>
              <a:gd name="connsiteY4878" fmla="*/ 3248684 h 4314911"/>
              <a:gd name="connsiteX4879" fmla="*/ 1269935 w 5740887"/>
              <a:gd name="connsiteY4879" fmla="*/ 3258846 h 4314911"/>
              <a:gd name="connsiteX4880" fmla="*/ 1289544 w 5740887"/>
              <a:gd name="connsiteY4880" fmla="*/ 3290292 h 4314911"/>
              <a:gd name="connsiteX4881" fmla="*/ 1299402 w 5740887"/>
              <a:gd name="connsiteY4881" fmla="*/ 3339359 h 4314911"/>
              <a:gd name="connsiteX4882" fmla="*/ 1297617 w 5740887"/>
              <a:gd name="connsiteY4882" fmla="*/ 3337163 h 4314911"/>
              <a:gd name="connsiteX4883" fmla="*/ 1289896 w 5740887"/>
              <a:gd name="connsiteY4883" fmla="*/ 3314273 h 4314911"/>
              <a:gd name="connsiteX4884" fmla="*/ 1289008 w 5740887"/>
              <a:gd name="connsiteY4884" fmla="*/ 3248082 h 4314911"/>
              <a:gd name="connsiteX4885" fmla="*/ 1298713 w 5740887"/>
              <a:gd name="connsiteY4885" fmla="*/ 3272357 h 4314911"/>
              <a:gd name="connsiteX4886" fmla="*/ 1305883 w 5740887"/>
              <a:gd name="connsiteY4886" fmla="*/ 3291661 h 4314911"/>
              <a:gd name="connsiteX4887" fmla="*/ 1308991 w 5740887"/>
              <a:gd name="connsiteY4887" fmla="*/ 3304726 h 4314911"/>
              <a:gd name="connsiteX4888" fmla="*/ 1300337 w 5740887"/>
              <a:gd name="connsiteY4888" fmla="*/ 3290553 h 4314911"/>
              <a:gd name="connsiteX4889" fmla="*/ 1297733 w 5740887"/>
              <a:gd name="connsiteY4889" fmla="*/ 3285141 h 4314911"/>
              <a:gd name="connsiteX4890" fmla="*/ 1297621 w 5740887"/>
              <a:gd name="connsiteY4890" fmla="*/ 3284419 h 4314911"/>
              <a:gd name="connsiteX4891" fmla="*/ 1297414 w 5740887"/>
              <a:gd name="connsiteY4891" fmla="*/ 3283079 h 4314911"/>
              <a:gd name="connsiteX4892" fmla="*/ 1292961 w 5740887"/>
              <a:gd name="connsiteY4892" fmla="*/ 3264540 h 4314911"/>
              <a:gd name="connsiteX4893" fmla="*/ 658022 w 5740887"/>
              <a:gd name="connsiteY4893" fmla="*/ 3247583 h 4314911"/>
              <a:gd name="connsiteX4894" fmla="*/ 678180 w 5740887"/>
              <a:gd name="connsiteY4894" fmla="*/ 3264704 h 4314911"/>
              <a:gd name="connsiteX4895" fmla="*/ 702361 w 5740887"/>
              <a:gd name="connsiteY4895" fmla="*/ 3280121 h 4314911"/>
              <a:gd name="connsiteX4896" fmla="*/ 709718 w 5740887"/>
              <a:gd name="connsiteY4896" fmla="*/ 3293093 h 4314911"/>
              <a:gd name="connsiteX4897" fmla="*/ 715599 w 5740887"/>
              <a:gd name="connsiteY4897" fmla="*/ 3312336 h 4314911"/>
              <a:gd name="connsiteX4898" fmla="*/ 732558 w 5740887"/>
              <a:gd name="connsiteY4898" fmla="*/ 3367490 h 4314911"/>
              <a:gd name="connsiteX4899" fmla="*/ 736322 w 5740887"/>
              <a:gd name="connsiteY4899" fmla="*/ 3380061 h 4314911"/>
              <a:gd name="connsiteX4900" fmla="*/ 727485 w 5740887"/>
              <a:gd name="connsiteY4900" fmla="*/ 3375199 h 4314911"/>
              <a:gd name="connsiteX4901" fmla="*/ 720470 w 5740887"/>
              <a:gd name="connsiteY4901" fmla="*/ 3371340 h 4314911"/>
              <a:gd name="connsiteX4902" fmla="*/ 715587 w 5740887"/>
              <a:gd name="connsiteY4902" fmla="*/ 3361246 h 4314911"/>
              <a:gd name="connsiteX4903" fmla="*/ 695822 w 5740887"/>
              <a:gd name="connsiteY4903" fmla="*/ 3318208 h 4314911"/>
              <a:gd name="connsiteX4904" fmla="*/ 688802 w 5740887"/>
              <a:gd name="connsiteY4904" fmla="*/ 3305877 h 4314911"/>
              <a:gd name="connsiteX4905" fmla="*/ 683581 w 5740887"/>
              <a:gd name="connsiteY4905" fmla="*/ 3295084 h 4314911"/>
              <a:gd name="connsiteX4906" fmla="*/ 672484 w 5740887"/>
              <a:gd name="connsiteY4906" fmla="*/ 3277214 h 4314911"/>
              <a:gd name="connsiteX4907" fmla="*/ 660423 w 5740887"/>
              <a:gd name="connsiteY4907" fmla="*/ 3256027 h 4314911"/>
              <a:gd name="connsiteX4908" fmla="*/ 2400282 w 5740887"/>
              <a:gd name="connsiteY4908" fmla="*/ 3246693 h 4314911"/>
              <a:gd name="connsiteX4909" fmla="*/ 2443729 w 5740887"/>
              <a:gd name="connsiteY4909" fmla="*/ 3270439 h 4314911"/>
              <a:gd name="connsiteX4910" fmla="*/ 2445288 w 5740887"/>
              <a:gd name="connsiteY4910" fmla="*/ 3271465 h 4314911"/>
              <a:gd name="connsiteX4911" fmla="*/ 2428084 w 5740887"/>
              <a:gd name="connsiteY4911" fmla="*/ 3262915 h 4314911"/>
              <a:gd name="connsiteX4912" fmla="*/ 2409792 w 5740887"/>
              <a:gd name="connsiteY4912" fmla="*/ 3253823 h 4314911"/>
              <a:gd name="connsiteX4913" fmla="*/ 2409781 w 5740887"/>
              <a:gd name="connsiteY4913" fmla="*/ 3253815 h 4314911"/>
              <a:gd name="connsiteX4914" fmla="*/ 1252732 w 5740887"/>
              <a:gd name="connsiteY4914" fmla="*/ 3246245 h 4314911"/>
              <a:gd name="connsiteX4915" fmla="*/ 1282443 w 5740887"/>
              <a:gd name="connsiteY4915" fmla="*/ 3317170 h 4314911"/>
              <a:gd name="connsiteX4916" fmla="*/ 1289201 w 5740887"/>
              <a:gd name="connsiteY4916" fmla="*/ 3335509 h 4314911"/>
              <a:gd name="connsiteX4917" fmla="*/ 1292923 w 5740887"/>
              <a:gd name="connsiteY4917" fmla="*/ 3342541 h 4314911"/>
              <a:gd name="connsiteX4918" fmla="*/ 1298670 w 5740887"/>
              <a:gd name="connsiteY4918" fmla="*/ 3362942 h 4314911"/>
              <a:gd name="connsiteX4919" fmla="*/ 1292308 w 5740887"/>
              <a:gd name="connsiteY4919" fmla="*/ 3352863 h 4314911"/>
              <a:gd name="connsiteX4920" fmla="*/ 1285073 w 5740887"/>
              <a:gd name="connsiteY4920" fmla="*/ 3338230 h 4314911"/>
              <a:gd name="connsiteX4921" fmla="*/ 1272111 w 5740887"/>
              <a:gd name="connsiteY4921" fmla="*/ 3320859 h 4314911"/>
              <a:gd name="connsiteX4922" fmla="*/ 1262027 w 5740887"/>
              <a:gd name="connsiteY4922" fmla="*/ 3304880 h 4314911"/>
              <a:gd name="connsiteX4923" fmla="*/ 1253230 w 5740887"/>
              <a:gd name="connsiteY4923" fmla="*/ 3248295 h 4314911"/>
              <a:gd name="connsiteX4924" fmla="*/ 2876846 w 5740887"/>
              <a:gd name="connsiteY4924" fmla="*/ 3244716 h 4314911"/>
              <a:gd name="connsiteX4925" fmla="*/ 2875987 w 5740887"/>
              <a:gd name="connsiteY4925" fmla="*/ 3244818 h 4314911"/>
              <a:gd name="connsiteX4926" fmla="*/ 2874962 w 5740887"/>
              <a:gd name="connsiteY4926" fmla="*/ 3244832 h 4314911"/>
              <a:gd name="connsiteX4927" fmla="*/ 2872318 w 5740887"/>
              <a:gd name="connsiteY4927" fmla="*/ 3244868 h 4314911"/>
              <a:gd name="connsiteX4928" fmla="*/ 1099593 w 5740887"/>
              <a:gd name="connsiteY4928" fmla="*/ 3244220 h 4314911"/>
              <a:gd name="connsiteX4929" fmla="*/ 1117811 w 5740887"/>
              <a:gd name="connsiteY4929" fmla="*/ 3262292 h 4314911"/>
              <a:gd name="connsiteX4930" fmla="*/ 1136563 w 5740887"/>
              <a:gd name="connsiteY4930" fmla="*/ 3289092 h 4314911"/>
              <a:gd name="connsiteX4931" fmla="*/ 1136563 w 5740887"/>
              <a:gd name="connsiteY4931" fmla="*/ 3314592 h 4314911"/>
              <a:gd name="connsiteX4932" fmla="*/ 1110673 w 5740887"/>
              <a:gd name="connsiteY4932" fmla="*/ 3293590 h 4314911"/>
              <a:gd name="connsiteX4933" fmla="*/ 1100077 w 5740887"/>
              <a:gd name="connsiteY4933" fmla="*/ 3265952 h 4314911"/>
              <a:gd name="connsiteX4934" fmla="*/ 2753241 w 5740887"/>
              <a:gd name="connsiteY4934" fmla="*/ 3240846 h 4314911"/>
              <a:gd name="connsiteX4935" fmla="*/ 2767200 w 5740887"/>
              <a:gd name="connsiteY4935" fmla="*/ 3241405 h 4314911"/>
              <a:gd name="connsiteX4936" fmla="*/ 2761393 w 5740887"/>
              <a:gd name="connsiteY4936" fmla="*/ 3241606 h 4314911"/>
              <a:gd name="connsiteX4937" fmla="*/ 2547072 w 5740887"/>
              <a:gd name="connsiteY4937" fmla="*/ 3240552 h 4314911"/>
              <a:gd name="connsiteX4938" fmla="*/ 2638523 w 5740887"/>
              <a:gd name="connsiteY4938" fmla="*/ 3270814 h 4314911"/>
              <a:gd name="connsiteX4939" fmla="*/ 2625811 w 5740887"/>
              <a:gd name="connsiteY4939" fmla="*/ 3269070 h 4314911"/>
              <a:gd name="connsiteX4940" fmla="*/ 2624801 w 5740887"/>
              <a:gd name="connsiteY4940" fmla="*/ 3268704 h 4314911"/>
              <a:gd name="connsiteX4941" fmla="*/ 3149653 w 5740887"/>
              <a:gd name="connsiteY4941" fmla="*/ 3240018 h 4314911"/>
              <a:gd name="connsiteX4942" fmla="*/ 3145182 w 5740887"/>
              <a:gd name="connsiteY4942" fmla="*/ 3241029 h 4314911"/>
              <a:gd name="connsiteX4943" fmla="*/ 3142618 w 5740887"/>
              <a:gd name="connsiteY4943" fmla="*/ 3241609 h 4314911"/>
              <a:gd name="connsiteX4944" fmla="*/ 3134707 w 5740887"/>
              <a:gd name="connsiteY4944" fmla="*/ 3243019 h 4314911"/>
              <a:gd name="connsiteX4945" fmla="*/ 3116264 w 5740887"/>
              <a:gd name="connsiteY4945" fmla="*/ 3246306 h 4314911"/>
              <a:gd name="connsiteX4946" fmla="*/ 3100988 w 5740887"/>
              <a:gd name="connsiteY4946" fmla="*/ 3236656 h 4314911"/>
              <a:gd name="connsiteX4947" fmla="*/ 3099924 w 5740887"/>
              <a:gd name="connsiteY4947" fmla="*/ 3236867 h 4314911"/>
              <a:gd name="connsiteX4948" fmla="*/ 3086443 w 5740887"/>
              <a:gd name="connsiteY4948" fmla="*/ 3239539 h 4314911"/>
              <a:gd name="connsiteX4949" fmla="*/ 3068619 w 5740887"/>
              <a:gd name="connsiteY4949" fmla="*/ 3242098 h 4314911"/>
              <a:gd name="connsiteX4950" fmla="*/ 745903 w 5740887"/>
              <a:gd name="connsiteY4950" fmla="*/ 3236180 h 4314911"/>
              <a:gd name="connsiteX4951" fmla="*/ 759906 w 5740887"/>
              <a:gd name="connsiteY4951" fmla="*/ 3257397 h 4314911"/>
              <a:gd name="connsiteX4952" fmla="*/ 776798 w 5740887"/>
              <a:gd name="connsiteY4952" fmla="*/ 3283229 h 4314911"/>
              <a:gd name="connsiteX4953" fmla="*/ 795022 w 5740887"/>
              <a:gd name="connsiteY4953" fmla="*/ 3318390 h 4314911"/>
              <a:gd name="connsiteX4954" fmla="*/ 769140 w 5740887"/>
              <a:gd name="connsiteY4954" fmla="*/ 3307104 h 4314911"/>
              <a:gd name="connsiteX4955" fmla="*/ 752144 w 5740887"/>
              <a:gd name="connsiteY4955" fmla="*/ 3253776 h 4314911"/>
              <a:gd name="connsiteX4956" fmla="*/ 2907128 w 5740887"/>
              <a:gd name="connsiteY4956" fmla="*/ 3235642 h 4314911"/>
              <a:gd name="connsiteX4957" fmla="*/ 2897869 w 5740887"/>
              <a:gd name="connsiteY4957" fmla="*/ 3236882 h 4314911"/>
              <a:gd name="connsiteX4958" fmla="*/ 2870243 w 5740887"/>
              <a:gd name="connsiteY4958" fmla="*/ 3237838 h 4314911"/>
              <a:gd name="connsiteX4959" fmla="*/ 565677 w 5740887"/>
              <a:gd name="connsiteY4959" fmla="*/ 3235467 h 4314911"/>
              <a:gd name="connsiteX4960" fmla="*/ 585296 w 5740887"/>
              <a:gd name="connsiteY4960" fmla="*/ 3265799 h 4314911"/>
              <a:gd name="connsiteX4961" fmla="*/ 585874 w 5740887"/>
              <a:gd name="connsiteY4961" fmla="*/ 3266896 h 4314911"/>
              <a:gd name="connsiteX4962" fmla="*/ 581651 w 5740887"/>
              <a:gd name="connsiteY4962" fmla="*/ 3262852 h 4314911"/>
              <a:gd name="connsiteX4963" fmla="*/ 580387 w 5740887"/>
              <a:gd name="connsiteY4963" fmla="*/ 3261641 h 4314911"/>
              <a:gd name="connsiteX4964" fmla="*/ 575652 w 5740887"/>
              <a:gd name="connsiteY4964" fmla="*/ 3255925 h 4314911"/>
              <a:gd name="connsiteX4965" fmla="*/ 568544 w 5740887"/>
              <a:gd name="connsiteY4965" fmla="*/ 3247343 h 4314911"/>
              <a:gd name="connsiteX4966" fmla="*/ 565996 w 5740887"/>
              <a:gd name="connsiteY4966" fmla="*/ 3236771 h 4314911"/>
              <a:gd name="connsiteX4967" fmla="*/ 2775570 w 5740887"/>
              <a:gd name="connsiteY4967" fmla="*/ 3234996 h 4314911"/>
              <a:gd name="connsiteX4968" fmla="*/ 2781508 w 5740887"/>
              <a:gd name="connsiteY4968" fmla="*/ 3235264 h 4314911"/>
              <a:gd name="connsiteX4969" fmla="*/ 2780407 w 5740887"/>
              <a:gd name="connsiteY4969" fmla="*/ 3235325 h 4314911"/>
              <a:gd name="connsiteX4970" fmla="*/ 3235477 w 5740887"/>
              <a:gd name="connsiteY4970" fmla="*/ 3234662 h 4314911"/>
              <a:gd name="connsiteX4971" fmla="*/ 3235047 w 5740887"/>
              <a:gd name="connsiteY4971" fmla="*/ 3234921 h 4314911"/>
              <a:gd name="connsiteX4972" fmla="*/ 3158197 w 5740887"/>
              <a:gd name="connsiteY4972" fmla="*/ 3272331 h 4314911"/>
              <a:gd name="connsiteX4973" fmla="*/ 3156094 w 5740887"/>
              <a:gd name="connsiteY4973" fmla="*/ 3273100 h 4314911"/>
              <a:gd name="connsiteX4974" fmla="*/ 3179766 w 5740887"/>
              <a:gd name="connsiteY4974" fmla="*/ 3261605 h 4314911"/>
              <a:gd name="connsiteX4975" fmla="*/ 3207335 w 5740887"/>
              <a:gd name="connsiteY4975" fmla="*/ 3245744 h 4314911"/>
              <a:gd name="connsiteX4976" fmla="*/ 3208008 w 5740887"/>
              <a:gd name="connsiteY4976" fmla="*/ 3242271 h 4314911"/>
              <a:gd name="connsiteX4977" fmla="*/ 3217373 w 5740887"/>
              <a:gd name="connsiteY4977" fmla="*/ 3239869 h 4314911"/>
              <a:gd name="connsiteX4978" fmla="*/ 3233630 w 5740887"/>
              <a:gd name="connsiteY4978" fmla="*/ 3235219 h 4314911"/>
              <a:gd name="connsiteX4979" fmla="*/ 2371098 w 5740887"/>
              <a:gd name="connsiteY4979" fmla="*/ 3234590 h 4314911"/>
              <a:gd name="connsiteX4980" fmla="*/ 2385478 w 5740887"/>
              <a:gd name="connsiteY4980" fmla="*/ 3244948 h 4314911"/>
              <a:gd name="connsiteX4981" fmla="*/ 2374882 w 5740887"/>
              <a:gd name="connsiteY4981" fmla="*/ 3237814 h 4314911"/>
              <a:gd name="connsiteX4982" fmla="*/ 2403561 w 5740887"/>
              <a:gd name="connsiteY4982" fmla="*/ 3234410 h 4314911"/>
              <a:gd name="connsiteX4983" fmla="*/ 2403619 w 5740887"/>
              <a:gd name="connsiteY4983" fmla="*/ 3234446 h 4314911"/>
              <a:gd name="connsiteX4984" fmla="*/ 2403577 w 5740887"/>
              <a:gd name="connsiteY4984" fmla="*/ 3234423 h 4314911"/>
              <a:gd name="connsiteX4985" fmla="*/ 1086929 w 5740887"/>
              <a:gd name="connsiteY4985" fmla="*/ 3231658 h 4314911"/>
              <a:gd name="connsiteX4986" fmla="*/ 1092957 w 5740887"/>
              <a:gd name="connsiteY4986" fmla="*/ 3237637 h 4314911"/>
              <a:gd name="connsiteX4987" fmla="*/ 1093237 w 5740887"/>
              <a:gd name="connsiteY4987" fmla="*/ 3248110 h 4314911"/>
              <a:gd name="connsiteX4988" fmla="*/ 3244642 w 5740887"/>
              <a:gd name="connsiteY4988" fmla="*/ 3229150 h 4314911"/>
              <a:gd name="connsiteX4989" fmla="*/ 3240864 w 5740887"/>
              <a:gd name="connsiteY4989" fmla="*/ 3231422 h 4314911"/>
              <a:gd name="connsiteX4990" fmla="*/ 3241634 w 5740887"/>
              <a:gd name="connsiteY4990" fmla="*/ 3229932 h 4314911"/>
              <a:gd name="connsiteX4991" fmla="*/ 2672315 w 5740887"/>
              <a:gd name="connsiteY4991" fmla="*/ 3228825 h 4314911"/>
              <a:gd name="connsiteX4992" fmla="*/ 2719583 w 5740887"/>
              <a:gd name="connsiteY4992" fmla="*/ 3237710 h 4314911"/>
              <a:gd name="connsiteX4993" fmla="*/ 2703478 w 5740887"/>
              <a:gd name="connsiteY4993" fmla="*/ 3236210 h 4314911"/>
              <a:gd name="connsiteX4994" fmla="*/ 393469 w 5740887"/>
              <a:gd name="connsiteY4994" fmla="*/ 3227401 h 4314911"/>
              <a:gd name="connsiteX4995" fmla="*/ 444589 w 5740887"/>
              <a:gd name="connsiteY4995" fmla="*/ 3335578 h 4314911"/>
              <a:gd name="connsiteX4996" fmla="*/ 450292 w 5740887"/>
              <a:gd name="connsiteY4996" fmla="*/ 3366970 h 4314911"/>
              <a:gd name="connsiteX4997" fmla="*/ 467202 w 5740887"/>
              <a:gd name="connsiteY4997" fmla="*/ 3431177 h 4314911"/>
              <a:gd name="connsiteX4998" fmla="*/ 463271 w 5740887"/>
              <a:gd name="connsiteY4998" fmla="*/ 3426133 h 4314911"/>
              <a:gd name="connsiteX4999" fmla="*/ 444110 w 5740887"/>
              <a:gd name="connsiteY4999" fmla="*/ 3401548 h 4314911"/>
              <a:gd name="connsiteX5000" fmla="*/ 424853 w 5740887"/>
              <a:gd name="connsiteY5000" fmla="*/ 3350399 h 4314911"/>
              <a:gd name="connsiteX5001" fmla="*/ 400664 w 5740887"/>
              <a:gd name="connsiteY5001" fmla="*/ 3290761 h 4314911"/>
              <a:gd name="connsiteX5002" fmla="*/ 3027703 w 5740887"/>
              <a:gd name="connsiteY5002" fmla="*/ 3226706 h 4314911"/>
              <a:gd name="connsiteX5003" fmla="*/ 3024956 w 5740887"/>
              <a:gd name="connsiteY5003" fmla="*/ 3227208 h 4314911"/>
              <a:gd name="connsiteX5004" fmla="*/ 3015677 w 5740887"/>
              <a:gd name="connsiteY5004" fmla="*/ 3228305 h 4314911"/>
              <a:gd name="connsiteX5005" fmla="*/ 2927466 w 5740887"/>
              <a:gd name="connsiteY5005" fmla="*/ 3226438 h 4314911"/>
              <a:gd name="connsiteX5006" fmla="*/ 2919162 w 5740887"/>
              <a:gd name="connsiteY5006" fmla="*/ 3227675 h 4314911"/>
              <a:gd name="connsiteX5007" fmla="*/ 2901328 w 5740887"/>
              <a:gd name="connsiteY5007" fmla="*/ 3228658 h 4314911"/>
              <a:gd name="connsiteX5008" fmla="*/ 2884951 w 5740887"/>
              <a:gd name="connsiteY5008" fmla="*/ 3229561 h 4314911"/>
              <a:gd name="connsiteX5009" fmla="*/ 2910029 w 5740887"/>
              <a:gd name="connsiteY5009" fmla="*/ 3227719 h 4314911"/>
              <a:gd name="connsiteX5010" fmla="*/ 2291446 w 5740887"/>
              <a:gd name="connsiteY5010" fmla="*/ 3226325 h 4314911"/>
              <a:gd name="connsiteX5011" fmla="*/ 2301683 w 5740887"/>
              <a:gd name="connsiteY5011" fmla="*/ 3236442 h 4314911"/>
              <a:gd name="connsiteX5012" fmla="*/ 2317439 w 5740887"/>
              <a:gd name="connsiteY5012" fmla="*/ 3252015 h 4314911"/>
              <a:gd name="connsiteX5013" fmla="*/ 2307675 w 5740887"/>
              <a:gd name="connsiteY5013" fmla="*/ 3243833 h 4314911"/>
              <a:gd name="connsiteX5014" fmla="*/ 2304855 w 5740887"/>
              <a:gd name="connsiteY5014" fmla="*/ 3241470 h 4314911"/>
              <a:gd name="connsiteX5015" fmla="*/ 151208 w 5740887"/>
              <a:gd name="connsiteY5015" fmla="*/ 3225539 h 4314911"/>
              <a:gd name="connsiteX5016" fmla="*/ 153755 w 5740887"/>
              <a:gd name="connsiteY5016" fmla="*/ 3242524 h 4314911"/>
              <a:gd name="connsiteX5017" fmla="*/ 155741 w 5740887"/>
              <a:gd name="connsiteY5017" fmla="*/ 3255764 h 4314911"/>
              <a:gd name="connsiteX5018" fmla="*/ 152961 w 5740887"/>
              <a:gd name="connsiteY5018" fmla="*/ 3271896 h 4314911"/>
              <a:gd name="connsiteX5019" fmla="*/ 149329 w 5740887"/>
              <a:gd name="connsiteY5019" fmla="*/ 3292979 h 4314911"/>
              <a:gd name="connsiteX5020" fmla="*/ 148895 w 5740887"/>
              <a:gd name="connsiteY5020" fmla="*/ 3325475 h 4314911"/>
              <a:gd name="connsiteX5021" fmla="*/ 148339 w 5740887"/>
              <a:gd name="connsiteY5021" fmla="*/ 3367122 h 4314911"/>
              <a:gd name="connsiteX5022" fmla="*/ 143517 w 5740887"/>
              <a:gd name="connsiteY5022" fmla="*/ 3324192 h 4314911"/>
              <a:gd name="connsiteX5023" fmla="*/ 144376 w 5740887"/>
              <a:gd name="connsiteY5023" fmla="*/ 3256571 h 4314911"/>
              <a:gd name="connsiteX5024" fmla="*/ 145385 w 5740887"/>
              <a:gd name="connsiteY5024" fmla="*/ 3251986 h 4314911"/>
              <a:gd name="connsiteX5025" fmla="*/ 1313138 w 5740887"/>
              <a:gd name="connsiteY5025" fmla="*/ 3224552 h 4314911"/>
              <a:gd name="connsiteX5026" fmla="*/ 1314986 w 5740887"/>
              <a:gd name="connsiteY5026" fmla="*/ 3229474 h 4314911"/>
              <a:gd name="connsiteX5027" fmla="*/ 1318571 w 5740887"/>
              <a:gd name="connsiteY5027" fmla="*/ 3240505 h 4314911"/>
              <a:gd name="connsiteX5028" fmla="*/ 1318812 w 5740887"/>
              <a:gd name="connsiteY5028" fmla="*/ 3241750 h 4314911"/>
              <a:gd name="connsiteX5029" fmla="*/ 1317322 w 5740887"/>
              <a:gd name="connsiteY5029" fmla="*/ 3239395 h 4314911"/>
              <a:gd name="connsiteX5030" fmla="*/ 967246 w 5740887"/>
              <a:gd name="connsiteY5030" fmla="*/ 3224468 h 4314911"/>
              <a:gd name="connsiteX5031" fmla="*/ 985856 w 5740887"/>
              <a:gd name="connsiteY5031" fmla="*/ 3257873 h 4314911"/>
              <a:gd name="connsiteX5032" fmla="*/ 985894 w 5740887"/>
              <a:gd name="connsiteY5032" fmla="*/ 3257991 h 4314911"/>
              <a:gd name="connsiteX5033" fmla="*/ 995859 w 5740887"/>
              <a:gd name="connsiteY5033" fmla="*/ 3289139 h 4314911"/>
              <a:gd name="connsiteX5034" fmla="*/ 990406 w 5740887"/>
              <a:gd name="connsiteY5034" fmla="*/ 3298134 h 4314911"/>
              <a:gd name="connsiteX5035" fmla="*/ 987766 w 5740887"/>
              <a:gd name="connsiteY5035" fmla="*/ 3296956 h 4314911"/>
              <a:gd name="connsiteX5036" fmla="*/ 948867 w 5740887"/>
              <a:gd name="connsiteY5036" fmla="*/ 3270162 h 4314911"/>
              <a:gd name="connsiteX5037" fmla="*/ 947125 w 5740887"/>
              <a:gd name="connsiteY5037" fmla="*/ 3266629 h 4314911"/>
              <a:gd name="connsiteX5038" fmla="*/ 951310 w 5740887"/>
              <a:gd name="connsiteY5038" fmla="*/ 3261115 h 4314911"/>
              <a:gd name="connsiteX5039" fmla="*/ 967019 w 5740887"/>
              <a:gd name="connsiteY5039" fmla="*/ 3226096 h 4314911"/>
              <a:gd name="connsiteX5040" fmla="*/ 967241 w 5740887"/>
              <a:gd name="connsiteY5040" fmla="*/ 3224504 h 4314911"/>
              <a:gd name="connsiteX5041" fmla="*/ 975073 w 5740887"/>
              <a:gd name="connsiteY5041" fmla="*/ 3223614 h 4314911"/>
              <a:gd name="connsiteX5042" fmla="*/ 994608 w 5740887"/>
              <a:gd name="connsiteY5042" fmla="*/ 3231207 h 4314911"/>
              <a:gd name="connsiteX5043" fmla="*/ 999225 w 5740887"/>
              <a:gd name="connsiteY5043" fmla="*/ 3234534 h 4314911"/>
              <a:gd name="connsiteX5044" fmla="*/ 1004129 w 5740887"/>
              <a:gd name="connsiteY5044" fmla="*/ 3244234 h 4314911"/>
              <a:gd name="connsiteX5045" fmla="*/ 998987 w 5740887"/>
              <a:gd name="connsiteY5045" fmla="*/ 3274441 h 4314911"/>
              <a:gd name="connsiteX5046" fmla="*/ 992751 w 5740887"/>
              <a:gd name="connsiteY5046" fmla="*/ 3255396 h 4314911"/>
              <a:gd name="connsiteX5047" fmla="*/ 992749 w 5740887"/>
              <a:gd name="connsiteY5047" fmla="*/ 3255392 h 4314911"/>
              <a:gd name="connsiteX5048" fmla="*/ 992747 w 5740887"/>
              <a:gd name="connsiteY5048" fmla="*/ 3255386 h 4314911"/>
              <a:gd name="connsiteX5049" fmla="*/ 3275077 w 5740887"/>
              <a:gd name="connsiteY5049" fmla="*/ 3220817 h 4314911"/>
              <a:gd name="connsiteX5050" fmla="*/ 3272730 w 5740887"/>
              <a:gd name="connsiteY5050" fmla="*/ 3222257 h 4314911"/>
              <a:gd name="connsiteX5051" fmla="*/ 3247250 w 5740887"/>
              <a:gd name="connsiteY5051" fmla="*/ 3236171 h 4314911"/>
              <a:gd name="connsiteX5052" fmla="*/ 3236842 w 5740887"/>
              <a:gd name="connsiteY5052" fmla="*/ 3241360 h 4314911"/>
              <a:gd name="connsiteX5053" fmla="*/ 3228176 w 5740887"/>
              <a:gd name="connsiteY5053" fmla="*/ 3245404 h 4314911"/>
              <a:gd name="connsiteX5054" fmla="*/ 3240667 w 5740887"/>
              <a:gd name="connsiteY5054" fmla="*/ 3238601 h 4314911"/>
              <a:gd name="connsiteX5055" fmla="*/ 3249390 w 5740887"/>
              <a:gd name="connsiteY5055" fmla="*/ 3233610 h 4314911"/>
              <a:gd name="connsiteX5056" fmla="*/ 3249459 w 5740887"/>
              <a:gd name="connsiteY5056" fmla="*/ 3233555 h 4314911"/>
              <a:gd name="connsiteX5057" fmla="*/ 3250218 w 5740887"/>
              <a:gd name="connsiteY5057" fmla="*/ 3229335 h 4314911"/>
              <a:gd name="connsiteX5058" fmla="*/ 3246853 w 5740887"/>
              <a:gd name="connsiteY5058" fmla="*/ 3228575 h 4314911"/>
              <a:gd name="connsiteX5059" fmla="*/ 3259734 w 5740887"/>
              <a:gd name="connsiteY5059" fmla="*/ 3225226 h 4314911"/>
              <a:gd name="connsiteX5060" fmla="*/ 1097234 w 5740887"/>
              <a:gd name="connsiteY5060" fmla="*/ 3218365 h 4314911"/>
              <a:gd name="connsiteX5061" fmla="*/ 1131986 w 5740887"/>
              <a:gd name="connsiteY5061" fmla="*/ 3247853 h 4314911"/>
              <a:gd name="connsiteX5062" fmla="*/ 1135210 w 5740887"/>
              <a:gd name="connsiteY5062" fmla="*/ 3273077 h 4314911"/>
              <a:gd name="connsiteX5063" fmla="*/ 1124020 w 5740887"/>
              <a:gd name="connsiteY5063" fmla="*/ 3257327 h 4314911"/>
              <a:gd name="connsiteX5064" fmla="*/ 1099339 w 5740887"/>
              <a:gd name="connsiteY5064" fmla="*/ 3232833 h 4314911"/>
              <a:gd name="connsiteX5065" fmla="*/ 1099338 w 5740887"/>
              <a:gd name="connsiteY5065" fmla="*/ 3232784 h 4314911"/>
              <a:gd name="connsiteX5066" fmla="*/ 519015 w 5740887"/>
              <a:gd name="connsiteY5066" fmla="*/ 3216628 h 4314911"/>
              <a:gd name="connsiteX5067" fmla="*/ 533239 w 5740887"/>
              <a:gd name="connsiteY5067" fmla="*/ 3238709 h 4314911"/>
              <a:gd name="connsiteX5068" fmla="*/ 565676 w 5740887"/>
              <a:gd name="connsiteY5068" fmla="*/ 3294094 h 4314911"/>
              <a:gd name="connsiteX5069" fmla="*/ 571735 w 5740887"/>
              <a:gd name="connsiteY5069" fmla="*/ 3305075 h 4314911"/>
              <a:gd name="connsiteX5070" fmla="*/ 576977 w 5740887"/>
              <a:gd name="connsiteY5070" fmla="*/ 3316214 h 4314911"/>
              <a:gd name="connsiteX5071" fmla="*/ 578144 w 5740887"/>
              <a:gd name="connsiteY5071" fmla="*/ 3321060 h 4314911"/>
              <a:gd name="connsiteX5072" fmla="*/ 582456 w 5740887"/>
              <a:gd name="connsiteY5072" fmla="*/ 3338955 h 4314911"/>
              <a:gd name="connsiteX5073" fmla="*/ 588008 w 5740887"/>
              <a:gd name="connsiteY5073" fmla="*/ 3359914 h 4314911"/>
              <a:gd name="connsiteX5074" fmla="*/ 589451 w 5740887"/>
              <a:gd name="connsiteY5074" fmla="*/ 3365361 h 4314911"/>
              <a:gd name="connsiteX5075" fmla="*/ 583538 w 5740887"/>
              <a:gd name="connsiteY5075" fmla="*/ 3359751 h 4314911"/>
              <a:gd name="connsiteX5076" fmla="*/ 558287 w 5740887"/>
              <a:gd name="connsiteY5076" fmla="*/ 3335789 h 4314911"/>
              <a:gd name="connsiteX5077" fmla="*/ 557487 w 5740887"/>
              <a:gd name="connsiteY5077" fmla="*/ 3334820 h 4314911"/>
              <a:gd name="connsiteX5078" fmla="*/ 556789 w 5740887"/>
              <a:gd name="connsiteY5078" fmla="*/ 3333974 h 4314911"/>
              <a:gd name="connsiteX5079" fmla="*/ 552588 w 5740887"/>
              <a:gd name="connsiteY5079" fmla="*/ 3324408 h 4314911"/>
              <a:gd name="connsiteX5080" fmla="*/ 543651 w 5740887"/>
              <a:gd name="connsiteY5080" fmla="*/ 3307478 h 4314911"/>
              <a:gd name="connsiteX5081" fmla="*/ 537601 w 5740887"/>
              <a:gd name="connsiteY5081" fmla="*/ 3295192 h 4314911"/>
              <a:gd name="connsiteX5082" fmla="*/ 308384 w 5740887"/>
              <a:gd name="connsiteY5082" fmla="*/ 3216249 h 4314911"/>
              <a:gd name="connsiteX5083" fmla="*/ 322375 w 5740887"/>
              <a:gd name="connsiteY5083" fmla="*/ 3262897 h 4314911"/>
              <a:gd name="connsiteX5084" fmla="*/ 329962 w 5740887"/>
              <a:gd name="connsiteY5084" fmla="*/ 3286381 h 4314911"/>
              <a:gd name="connsiteX5085" fmla="*/ 332268 w 5740887"/>
              <a:gd name="connsiteY5085" fmla="*/ 3293902 h 4314911"/>
              <a:gd name="connsiteX5086" fmla="*/ 337422 w 5740887"/>
              <a:gd name="connsiteY5086" fmla="*/ 3309475 h 4314911"/>
              <a:gd name="connsiteX5087" fmla="*/ 343043 w 5740887"/>
              <a:gd name="connsiteY5087" fmla="*/ 3326877 h 4314911"/>
              <a:gd name="connsiteX5088" fmla="*/ 361318 w 5740887"/>
              <a:gd name="connsiteY5088" fmla="*/ 3381790 h 4314911"/>
              <a:gd name="connsiteX5089" fmla="*/ 357138 w 5740887"/>
              <a:gd name="connsiteY5089" fmla="*/ 3374919 h 4314911"/>
              <a:gd name="connsiteX5090" fmla="*/ 312633 w 5740887"/>
              <a:gd name="connsiteY5090" fmla="*/ 3274855 h 4314911"/>
              <a:gd name="connsiteX5091" fmla="*/ 3212009 w 5740887"/>
              <a:gd name="connsiteY5091" fmla="*/ 3214645 h 4314911"/>
              <a:gd name="connsiteX5092" fmla="*/ 3211898 w 5740887"/>
              <a:gd name="connsiteY5092" fmla="*/ 3214672 h 4314911"/>
              <a:gd name="connsiteX5093" fmla="*/ 3211773 w 5740887"/>
              <a:gd name="connsiteY5093" fmla="*/ 3214697 h 4314911"/>
              <a:gd name="connsiteX5094" fmla="*/ 3211482 w 5740887"/>
              <a:gd name="connsiteY5094" fmla="*/ 3214754 h 4314911"/>
              <a:gd name="connsiteX5095" fmla="*/ 738521 w 5740887"/>
              <a:gd name="connsiteY5095" fmla="*/ 3212376 h 4314911"/>
              <a:gd name="connsiteX5096" fmla="*/ 757373 w 5740887"/>
              <a:gd name="connsiteY5096" fmla="*/ 3224264 h 4314911"/>
              <a:gd name="connsiteX5097" fmla="*/ 776092 w 5740887"/>
              <a:gd name="connsiteY5097" fmla="*/ 3232543 h 4314911"/>
              <a:gd name="connsiteX5098" fmla="*/ 789708 w 5740887"/>
              <a:gd name="connsiteY5098" fmla="*/ 3253115 h 4314911"/>
              <a:gd name="connsiteX5099" fmla="*/ 794739 w 5740887"/>
              <a:gd name="connsiteY5099" fmla="*/ 3267406 h 4314911"/>
              <a:gd name="connsiteX5100" fmla="*/ 788543 w 5740887"/>
              <a:gd name="connsiteY5100" fmla="*/ 3269874 h 4314911"/>
              <a:gd name="connsiteX5101" fmla="*/ 788468 w 5740887"/>
              <a:gd name="connsiteY5101" fmla="*/ 3269902 h 4314911"/>
              <a:gd name="connsiteX5102" fmla="*/ 788468 w 5740887"/>
              <a:gd name="connsiteY5102" fmla="*/ 3269903 h 4314911"/>
              <a:gd name="connsiteX5103" fmla="*/ 788467 w 5740887"/>
              <a:gd name="connsiteY5103" fmla="*/ 3269903 h 4314911"/>
              <a:gd name="connsiteX5104" fmla="*/ 785508 w 5740887"/>
              <a:gd name="connsiteY5104" fmla="*/ 3275391 h 4314911"/>
              <a:gd name="connsiteX5105" fmla="*/ 790749 w 5740887"/>
              <a:gd name="connsiteY5105" fmla="*/ 3278700 h 4314911"/>
              <a:gd name="connsiteX5106" fmla="*/ 798526 w 5740887"/>
              <a:gd name="connsiteY5106" fmla="*/ 3278163 h 4314911"/>
              <a:gd name="connsiteX5107" fmla="*/ 812255 w 5740887"/>
              <a:gd name="connsiteY5107" fmla="*/ 3317159 h 4314911"/>
              <a:gd name="connsiteX5108" fmla="*/ 814824 w 5740887"/>
              <a:gd name="connsiteY5108" fmla="*/ 3324713 h 4314911"/>
              <a:gd name="connsiteX5109" fmla="*/ 806171 w 5740887"/>
              <a:gd name="connsiteY5109" fmla="*/ 3322700 h 4314911"/>
              <a:gd name="connsiteX5110" fmla="*/ 803971 w 5740887"/>
              <a:gd name="connsiteY5110" fmla="*/ 3318024 h 4314911"/>
              <a:gd name="connsiteX5111" fmla="*/ 788250 w 5740887"/>
              <a:gd name="connsiteY5111" fmla="*/ 3290224 h 4314911"/>
              <a:gd name="connsiteX5112" fmla="*/ 781762 w 5740887"/>
              <a:gd name="connsiteY5112" fmla="*/ 3277720 h 4314911"/>
              <a:gd name="connsiteX5113" fmla="*/ 777755 w 5740887"/>
              <a:gd name="connsiteY5113" fmla="*/ 3271665 h 4314911"/>
              <a:gd name="connsiteX5114" fmla="*/ 772445 w 5740887"/>
              <a:gd name="connsiteY5114" fmla="*/ 3262275 h 4314911"/>
              <a:gd name="connsiteX5115" fmla="*/ 739724 w 5740887"/>
              <a:gd name="connsiteY5115" fmla="*/ 3213849 h 4314911"/>
              <a:gd name="connsiteX5116" fmla="*/ 738582 w 5740887"/>
              <a:gd name="connsiteY5116" fmla="*/ 3212469 h 4314911"/>
              <a:gd name="connsiteX5117" fmla="*/ 1171986 w 5740887"/>
              <a:gd name="connsiteY5117" fmla="*/ 3207956 h 4314911"/>
              <a:gd name="connsiteX5118" fmla="*/ 1208288 w 5740887"/>
              <a:gd name="connsiteY5118" fmla="*/ 3250238 h 4314911"/>
              <a:gd name="connsiteX5119" fmla="*/ 1219430 w 5740887"/>
              <a:gd name="connsiteY5119" fmla="*/ 3323364 h 4314911"/>
              <a:gd name="connsiteX5120" fmla="*/ 1178785 w 5740887"/>
              <a:gd name="connsiteY5120" fmla="*/ 3259048 h 4314911"/>
              <a:gd name="connsiteX5121" fmla="*/ 1178433 w 5740887"/>
              <a:gd name="connsiteY5121" fmla="*/ 3255899 h 4314911"/>
              <a:gd name="connsiteX5122" fmla="*/ 1174137 w 5740887"/>
              <a:gd name="connsiteY5122" fmla="*/ 3217497 h 4314911"/>
              <a:gd name="connsiteX5123" fmla="*/ 3947214 w 5740887"/>
              <a:gd name="connsiteY5123" fmla="*/ 3206332 h 4314911"/>
              <a:gd name="connsiteX5124" fmla="*/ 3908622 w 5740887"/>
              <a:gd name="connsiteY5124" fmla="*/ 3264083 h 4314911"/>
              <a:gd name="connsiteX5125" fmla="*/ 3683041 w 5740887"/>
              <a:gd name="connsiteY5125" fmla="*/ 3419480 h 4314911"/>
              <a:gd name="connsiteX5126" fmla="*/ 3637092 w 5740887"/>
              <a:gd name="connsiteY5126" fmla="*/ 3431861 h 4314911"/>
              <a:gd name="connsiteX5127" fmla="*/ 3699366 w 5740887"/>
              <a:gd name="connsiteY5127" fmla="*/ 3409324 h 4314911"/>
              <a:gd name="connsiteX5128" fmla="*/ 3857604 w 5740887"/>
              <a:gd name="connsiteY5128" fmla="*/ 3292084 h 4314911"/>
              <a:gd name="connsiteX5129" fmla="*/ 107283 w 5740887"/>
              <a:gd name="connsiteY5129" fmla="*/ 3206196 h 4314911"/>
              <a:gd name="connsiteX5130" fmla="*/ 124724 w 5740887"/>
              <a:gd name="connsiteY5130" fmla="*/ 3331659 h 4314911"/>
              <a:gd name="connsiteX5131" fmla="*/ 124224 w 5740887"/>
              <a:gd name="connsiteY5131" fmla="*/ 3340650 h 4314911"/>
              <a:gd name="connsiteX5132" fmla="*/ 121111 w 5740887"/>
              <a:gd name="connsiteY5132" fmla="*/ 3358190 h 4314911"/>
              <a:gd name="connsiteX5133" fmla="*/ 122196 w 5740887"/>
              <a:gd name="connsiteY5133" fmla="*/ 3377132 h 4314911"/>
              <a:gd name="connsiteX5134" fmla="*/ 122042 w 5740887"/>
              <a:gd name="connsiteY5134" fmla="*/ 3379902 h 4314911"/>
              <a:gd name="connsiteX5135" fmla="*/ 120143 w 5740887"/>
              <a:gd name="connsiteY5135" fmla="*/ 3414051 h 4314911"/>
              <a:gd name="connsiteX5136" fmla="*/ 123561 w 5740887"/>
              <a:gd name="connsiteY5136" fmla="*/ 3450533 h 4314911"/>
              <a:gd name="connsiteX5137" fmla="*/ 126595 w 5740887"/>
              <a:gd name="connsiteY5137" fmla="*/ 3482914 h 4314911"/>
              <a:gd name="connsiteX5138" fmla="*/ 115522 w 5740887"/>
              <a:gd name="connsiteY5138" fmla="*/ 3439935 h 4314911"/>
              <a:gd name="connsiteX5139" fmla="*/ 110253 w 5740887"/>
              <a:gd name="connsiteY5139" fmla="*/ 3419482 h 4314911"/>
              <a:gd name="connsiteX5140" fmla="*/ 105184 w 5740887"/>
              <a:gd name="connsiteY5140" fmla="*/ 3369009 h 4314911"/>
              <a:gd name="connsiteX5141" fmla="*/ 103442 w 5740887"/>
              <a:gd name="connsiteY5141" fmla="*/ 3275906 h 4314911"/>
              <a:gd name="connsiteX5142" fmla="*/ 105463 w 5740887"/>
              <a:gd name="connsiteY5142" fmla="*/ 3218862 h 4314911"/>
              <a:gd name="connsiteX5143" fmla="*/ 3317124 w 5740887"/>
              <a:gd name="connsiteY5143" fmla="*/ 3205587 h 4314911"/>
              <a:gd name="connsiteX5144" fmla="*/ 3312224 w 5740887"/>
              <a:gd name="connsiteY5144" fmla="*/ 3208655 h 4314911"/>
              <a:gd name="connsiteX5145" fmla="*/ 3311220 w 5740887"/>
              <a:gd name="connsiteY5145" fmla="*/ 3209284 h 4314911"/>
              <a:gd name="connsiteX5146" fmla="*/ 3311217 w 5740887"/>
              <a:gd name="connsiteY5146" fmla="*/ 3209285 h 4314911"/>
              <a:gd name="connsiteX5147" fmla="*/ 3285618 w 5740887"/>
              <a:gd name="connsiteY5147" fmla="*/ 3223518 h 4314911"/>
              <a:gd name="connsiteX5148" fmla="*/ 3275153 w 5740887"/>
              <a:gd name="connsiteY5148" fmla="*/ 3228847 h 4314911"/>
              <a:gd name="connsiteX5149" fmla="*/ 3266428 w 5740887"/>
              <a:gd name="connsiteY5149" fmla="*/ 3233019 h 4314911"/>
              <a:gd name="connsiteX5150" fmla="*/ 3278143 w 5740887"/>
              <a:gd name="connsiteY5150" fmla="*/ 3226457 h 4314911"/>
              <a:gd name="connsiteX5151" fmla="*/ 3287033 w 5740887"/>
              <a:gd name="connsiteY5151" fmla="*/ 3220924 h 4314911"/>
              <a:gd name="connsiteX5152" fmla="*/ 3287859 w 5740887"/>
              <a:gd name="connsiteY5152" fmla="*/ 3216512 h 4314911"/>
              <a:gd name="connsiteX5153" fmla="*/ 3284794 w 5740887"/>
              <a:gd name="connsiteY5153" fmla="*/ 3215937 h 4314911"/>
              <a:gd name="connsiteX5154" fmla="*/ 3285653 w 5740887"/>
              <a:gd name="connsiteY5154" fmla="*/ 3214310 h 4314911"/>
              <a:gd name="connsiteX5155" fmla="*/ 3285653 w 5740887"/>
              <a:gd name="connsiteY5155" fmla="*/ 3214309 h 4314911"/>
              <a:gd name="connsiteX5156" fmla="*/ 3285654 w 5740887"/>
              <a:gd name="connsiteY5156" fmla="*/ 3214307 h 4314911"/>
              <a:gd name="connsiteX5157" fmla="*/ 3285654 w 5740887"/>
              <a:gd name="connsiteY5157" fmla="*/ 3214293 h 4314911"/>
              <a:gd name="connsiteX5158" fmla="*/ 3285532 w 5740887"/>
              <a:gd name="connsiteY5158" fmla="*/ 3214228 h 4314911"/>
              <a:gd name="connsiteX5159" fmla="*/ 3303694 w 5740887"/>
              <a:gd name="connsiteY5159" fmla="*/ 3209448 h 4314911"/>
              <a:gd name="connsiteX5160" fmla="*/ 1134145 w 5740887"/>
              <a:gd name="connsiteY5160" fmla="*/ 3203899 h 4314911"/>
              <a:gd name="connsiteX5161" fmla="*/ 1171300 w 5740887"/>
              <a:gd name="connsiteY5161" fmla="*/ 3264629 h 4314911"/>
              <a:gd name="connsiteX5162" fmla="*/ 1171770 w 5740887"/>
              <a:gd name="connsiteY5162" fmla="*/ 3268827 h 4314911"/>
              <a:gd name="connsiteX5163" fmla="*/ 1169368 w 5740887"/>
              <a:gd name="connsiteY5163" fmla="*/ 3266669 h 4314911"/>
              <a:gd name="connsiteX5164" fmla="*/ 1138605 w 5740887"/>
              <a:gd name="connsiteY5164" fmla="*/ 3239038 h 4314911"/>
              <a:gd name="connsiteX5165" fmla="*/ 915551 w 5740887"/>
              <a:gd name="connsiteY5165" fmla="*/ 3202601 h 4314911"/>
              <a:gd name="connsiteX5166" fmla="*/ 925494 w 5740887"/>
              <a:gd name="connsiteY5166" fmla="*/ 3204342 h 4314911"/>
              <a:gd name="connsiteX5167" fmla="*/ 957677 w 5740887"/>
              <a:gd name="connsiteY5167" fmla="*/ 3216852 h 4314911"/>
              <a:gd name="connsiteX5168" fmla="*/ 954195 w 5740887"/>
              <a:gd name="connsiteY5168" fmla="*/ 3235594 h 4314911"/>
              <a:gd name="connsiteX5169" fmla="*/ 942263 w 5740887"/>
              <a:gd name="connsiteY5169" fmla="*/ 3256769 h 4314911"/>
              <a:gd name="connsiteX5170" fmla="*/ 688932 w 5740887"/>
              <a:gd name="connsiteY5170" fmla="*/ 3202475 h 4314911"/>
              <a:gd name="connsiteX5171" fmla="*/ 727031 w 5740887"/>
              <a:gd name="connsiteY5171" fmla="*/ 3255441 h 4314911"/>
              <a:gd name="connsiteX5172" fmla="*/ 734441 w 5740887"/>
              <a:gd name="connsiteY5172" fmla="*/ 3268331 h 4314911"/>
              <a:gd name="connsiteX5173" fmla="*/ 750893 w 5740887"/>
              <a:gd name="connsiteY5173" fmla="*/ 3299147 h 4314911"/>
              <a:gd name="connsiteX5174" fmla="*/ 742258 w 5740887"/>
              <a:gd name="connsiteY5174" fmla="*/ 3295382 h 4314911"/>
              <a:gd name="connsiteX5175" fmla="*/ 730680 w 5740887"/>
              <a:gd name="connsiteY5175" fmla="*/ 3287996 h 4314911"/>
              <a:gd name="connsiteX5176" fmla="*/ 712520 w 5740887"/>
              <a:gd name="connsiteY5176" fmla="*/ 3276412 h 4314911"/>
              <a:gd name="connsiteX5177" fmla="*/ 708005 w 5740887"/>
              <a:gd name="connsiteY5177" fmla="*/ 3261576 h 4314911"/>
              <a:gd name="connsiteX5178" fmla="*/ 701927 w 5740887"/>
              <a:gd name="connsiteY5178" fmla="*/ 3241605 h 4314911"/>
              <a:gd name="connsiteX5179" fmla="*/ 189684 w 5740887"/>
              <a:gd name="connsiteY5179" fmla="*/ 3202416 h 4314911"/>
              <a:gd name="connsiteX5180" fmla="*/ 195914 w 5740887"/>
              <a:gd name="connsiteY5180" fmla="*/ 3240943 h 4314911"/>
              <a:gd name="connsiteX5181" fmla="*/ 196474 w 5740887"/>
              <a:gd name="connsiteY5181" fmla="*/ 3244409 h 4314911"/>
              <a:gd name="connsiteX5182" fmla="*/ 194927 w 5740887"/>
              <a:gd name="connsiteY5182" fmla="*/ 3263665 h 4314911"/>
              <a:gd name="connsiteX5183" fmla="*/ 201707 w 5740887"/>
              <a:gd name="connsiteY5183" fmla="*/ 3369011 h 4314911"/>
              <a:gd name="connsiteX5184" fmla="*/ 214144 w 5740887"/>
              <a:gd name="connsiteY5184" fmla="*/ 3438770 h 4314911"/>
              <a:gd name="connsiteX5185" fmla="*/ 206805 w 5740887"/>
              <a:gd name="connsiteY5185" fmla="*/ 3420721 h 4314911"/>
              <a:gd name="connsiteX5186" fmla="*/ 191881 w 5740887"/>
              <a:gd name="connsiteY5186" fmla="*/ 3366832 h 4314911"/>
              <a:gd name="connsiteX5187" fmla="*/ 186388 w 5740887"/>
              <a:gd name="connsiteY5187" fmla="*/ 3323828 h 4314911"/>
              <a:gd name="connsiteX5188" fmla="*/ 185419 w 5740887"/>
              <a:gd name="connsiteY5188" fmla="*/ 3236997 h 4314911"/>
              <a:gd name="connsiteX5189" fmla="*/ 2349723 w 5740887"/>
              <a:gd name="connsiteY5189" fmla="*/ 3201964 h 4314911"/>
              <a:gd name="connsiteX5190" fmla="*/ 2363493 w 5740887"/>
              <a:gd name="connsiteY5190" fmla="*/ 3212526 h 4314911"/>
              <a:gd name="connsiteX5191" fmla="*/ 2363496 w 5740887"/>
              <a:gd name="connsiteY5191" fmla="*/ 3212529 h 4314911"/>
              <a:gd name="connsiteX5192" fmla="*/ 2363593 w 5740887"/>
              <a:gd name="connsiteY5192" fmla="*/ 3212621 h 4314911"/>
              <a:gd name="connsiteX5193" fmla="*/ 2352856 w 5740887"/>
              <a:gd name="connsiteY5193" fmla="*/ 3204930 h 4314911"/>
              <a:gd name="connsiteX5194" fmla="*/ 906662 w 5740887"/>
              <a:gd name="connsiteY5194" fmla="*/ 3201325 h 4314911"/>
              <a:gd name="connsiteX5195" fmla="*/ 936527 w 5740887"/>
              <a:gd name="connsiteY5195" fmla="*/ 3261662 h 4314911"/>
              <a:gd name="connsiteX5196" fmla="*/ 932635 w 5740887"/>
              <a:gd name="connsiteY5196" fmla="*/ 3258982 h 4314911"/>
              <a:gd name="connsiteX5197" fmla="*/ 930429 w 5740887"/>
              <a:gd name="connsiteY5197" fmla="*/ 3258293 h 4314911"/>
              <a:gd name="connsiteX5198" fmla="*/ 929463 w 5740887"/>
              <a:gd name="connsiteY5198" fmla="*/ 3258293 h 4314911"/>
              <a:gd name="connsiteX5199" fmla="*/ 901446 w 5740887"/>
              <a:gd name="connsiteY5199" fmla="*/ 3257162 h 4314911"/>
              <a:gd name="connsiteX5200" fmla="*/ 901151 w 5740887"/>
              <a:gd name="connsiteY5200" fmla="*/ 3256637 h 4314911"/>
              <a:gd name="connsiteX5201" fmla="*/ 901000 w 5740887"/>
              <a:gd name="connsiteY5201" fmla="*/ 3256368 h 4314911"/>
              <a:gd name="connsiteX5202" fmla="*/ 885830 w 5740887"/>
              <a:gd name="connsiteY5202" fmla="*/ 3227653 h 4314911"/>
              <a:gd name="connsiteX5203" fmla="*/ 897851 w 5740887"/>
              <a:gd name="connsiteY5203" fmla="*/ 3217248 h 4314911"/>
              <a:gd name="connsiteX5204" fmla="*/ 1074822 w 5740887"/>
              <a:gd name="connsiteY5204" fmla="*/ 3200078 h 4314911"/>
              <a:gd name="connsiteX5205" fmla="*/ 1077829 w 5740887"/>
              <a:gd name="connsiteY5205" fmla="*/ 3201899 h 4314911"/>
              <a:gd name="connsiteX5206" fmla="*/ 1089658 w 5740887"/>
              <a:gd name="connsiteY5206" fmla="*/ 3211936 h 4314911"/>
              <a:gd name="connsiteX5207" fmla="*/ 1091593 w 5740887"/>
              <a:gd name="connsiteY5207" fmla="*/ 3225146 h 4314911"/>
              <a:gd name="connsiteX5208" fmla="*/ 1080035 w 5740887"/>
              <a:gd name="connsiteY5208" fmla="*/ 3213676 h 4314911"/>
              <a:gd name="connsiteX5209" fmla="*/ 3098005 w 5740887"/>
              <a:gd name="connsiteY5209" fmla="*/ 3199797 h 4314911"/>
              <a:gd name="connsiteX5210" fmla="*/ 3075820 w 5740887"/>
              <a:gd name="connsiteY5210" fmla="*/ 3204348 h 4314911"/>
              <a:gd name="connsiteX5211" fmla="*/ 3005248 w 5740887"/>
              <a:gd name="connsiteY5211" fmla="*/ 3214857 h 4314911"/>
              <a:gd name="connsiteX5212" fmla="*/ 3082599 w 5740887"/>
              <a:gd name="connsiteY5212" fmla="*/ 3202298 h 4314911"/>
              <a:gd name="connsiteX5213" fmla="*/ 3181819 w 5740887"/>
              <a:gd name="connsiteY5213" fmla="*/ 3198280 h 4314911"/>
              <a:gd name="connsiteX5214" fmla="*/ 3175896 w 5740887"/>
              <a:gd name="connsiteY5214" fmla="*/ 3199622 h 4314911"/>
              <a:gd name="connsiteX5215" fmla="*/ 3172952 w 5740887"/>
              <a:gd name="connsiteY5215" fmla="*/ 3200160 h 4314911"/>
              <a:gd name="connsiteX5216" fmla="*/ 3157761 w 5740887"/>
              <a:gd name="connsiteY5216" fmla="*/ 3202936 h 4314911"/>
              <a:gd name="connsiteX5217" fmla="*/ 472230 w 5740887"/>
              <a:gd name="connsiteY5217" fmla="*/ 3197088 h 4314911"/>
              <a:gd name="connsiteX5218" fmla="*/ 482297 w 5740887"/>
              <a:gd name="connsiteY5218" fmla="*/ 3212105 h 4314911"/>
              <a:gd name="connsiteX5219" fmla="*/ 501303 w 5740887"/>
              <a:gd name="connsiteY5219" fmla="*/ 3242470 h 4314911"/>
              <a:gd name="connsiteX5220" fmla="*/ 514912 w 5740887"/>
              <a:gd name="connsiteY5220" fmla="*/ 3266254 h 4314911"/>
              <a:gd name="connsiteX5221" fmla="*/ 528425 w 5740887"/>
              <a:gd name="connsiteY5221" fmla="*/ 3291796 h 4314911"/>
              <a:gd name="connsiteX5222" fmla="*/ 531019 w 5740887"/>
              <a:gd name="connsiteY5222" fmla="*/ 3302751 h 4314911"/>
              <a:gd name="connsiteX5223" fmla="*/ 515728 w 5740887"/>
              <a:gd name="connsiteY5223" fmla="*/ 3284224 h 4314911"/>
              <a:gd name="connsiteX5224" fmla="*/ 503952 w 5740887"/>
              <a:gd name="connsiteY5224" fmla="*/ 3269956 h 4314911"/>
              <a:gd name="connsiteX5225" fmla="*/ 478006 w 5740887"/>
              <a:gd name="connsiteY5225" fmla="*/ 3229802 h 4314911"/>
              <a:gd name="connsiteX5226" fmla="*/ 3149874 w 5740887"/>
              <a:gd name="connsiteY5226" fmla="*/ 3196634 h 4314911"/>
              <a:gd name="connsiteX5227" fmla="*/ 3050663 w 5740887"/>
              <a:gd name="connsiteY5227" fmla="*/ 3216432 h 4314911"/>
              <a:gd name="connsiteX5228" fmla="*/ 3009992 w 5740887"/>
              <a:gd name="connsiteY5228" fmla="*/ 3221875 h 4314911"/>
              <a:gd name="connsiteX5229" fmla="*/ 2984391 w 5740887"/>
              <a:gd name="connsiteY5229" fmla="*/ 3225301 h 4314911"/>
              <a:gd name="connsiteX5230" fmla="*/ 3048893 w 5740887"/>
              <a:gd name="connsiteY5230" fmla="*/ 3216186 h 4314911"/>
              <a:gd name="connsiteX5231" fmla="*/ 867664 w 5740887"/>
              <a:gd name="connsiteY5231" fmla="*/ 3194212 h 4314911"/>
              <a:gd name="connsiteX5232" fmla="*/ 900180 w 5740887"/>
              <a:gd name="connsiteY5232" fmla="*/ 3199908 h 4314911"/>
              <a:gd name="connsiteX5233" fmla="*/ 899016 w 5740887"/>
              <a:gd name="connsiteY5233" fmla="*/ 3201139 h 4314911"/>
              <a:gd name="connsiteX5234" fmla="*/ 881570 w 5740887"/>
              <a:gd name="connsiteY5234" fmla="*/ 3219589 h 4314911"/>
              <a:gd name="connsiteX5235" fmla="*/ 873558 w 5740887"/>
              <a:gd name="connsiteY5235" fmla="*/ 3204422 h 4314911"/>
              <a:gd name="connsiteX5236" fmla="*/ 869987 w 5740887"/>
              <a:gd name="connsiteY5236" fmla="*/ 3199363 h 4314911"/>
              <a:gd name="connsiteX5237" fmla="*/ 868121 w 5740887"/>
              <a:gd name="connsiteY5237" fmla="*/ 3195086 h 4314911"/>
              <a:gd name="connsiteX5238" fmla="*/ 868024 w 5740887"/>
              <a:gd name="connsiteY5238" fmla="*/ 3194901 h 4314911"/>
              <a:gd name="connsiteX5239" fmla="*/ 598282 w 5740887"/>
              <a:gd name="connsiteY5239" fmla="*/ 3191506 h 4314911"/>
              <a:gd name="connsiteX5240" fmla="*/ 620317 w 5740887"/>
              <a:gd name="connsiteY5240" fmla="*/ 3215560 h 4314911"/>
              <a:gd name="connsiteX5241" fmla="*/ 631467 w 5740887"/>
              <a:gd name="connsiteY5241" fmla="*/ 3225030 h 4314911"/>
              <a:gd name="connsiteX5242" fmla="*/ 639247 w 5740887"/>
              <a:gd name="connsiteY5242" fmla="*/ 3236009 h 4314911"/>
              <a:gd name="connsiteX5243" fmla="*/ 653947 w 5740887"/>
              <a:gd name="connsiteY5243" fmla="*/ 3259667 h 4314911"/>
              <a:gd name="connsiteX5244" fmla="*/ 665268 w 5740887"/>
              <a:gd name="connsiteY5244" fmla="*/ 3298960 h 4314911"/>
              <a:gd name="connsiteX5245" fmla="*/ 678728 w 5740887"/>
              <a:gd name="connsiteY5245" fmla="*/ 3346203 h 4314911"/>
              <a:gd name="connsiteX5246" fmla="*/ 677277 w 5740887"/>
              <a:gd name="connsiteY5246" fmla="*/ 3345122 h 4314911"/>
              <a:gd name="connsiteX5247" fmla="*/ 669472 w 5740887"/>
              <a:gd name="connsiteY5247" fmla="*/ 3339311 h 4314911"/>
              <a:gd name="connsiteX5248" fmla="*/ 667267 w 5740887"/>
              <a:gd name="connsiteY5248" fmla="*/ 3333784 h 4314911"/>
              <a:gd name="connsiteX5249" fmla="*/ 663263 w 5740887"/>
              <a:gd name="connsiteY5249" fmla="*/ 3326992 h 4314911"/>
              <a:gd name="connsiteX5250" fmla="*/ 656100 w 5740887"/>
              <a:gd name="connsiteY5250" fmla="*/ 3311443 h 4314911"/>
              <a:gd name="connsiteX5251" fmla="*/ 613181 w 5740887"/>
              <a:gd name="connsiteY5251" fmla="*/ 3237217 h 4314911"/>
              <a:gd name="connsiteX5252" fmla="*/ 608943 w 5740887"/>
              <a:gd name="connsiteY5252" fmla="*/ 3231427 h 4314911"/>
              <a:gd name="connsiteX5253" fmla="*/ 604197 w 5740887"/>
              <a:gd name="connsiteY5253" fmla="*/ 3213418 h 4314911"/>
              <a:gd name="connsiteX5254" fmla="*/ 602699 w 5740887"/>
              <a:gd name="connsiteY5254" fmla="*/ 3207734 h 4314911"/>
              <a:gd name="connsiteX5255" fmla="*/ 600520 w 5740887"/>
              <a:gd name="connsiteY5255" fmla="*/ 3199467 h 4314911"/>
              <a:gd name="connsiteX5256" fmla="*/ 599100 w 5740887"/>
              <a:gd name="connsiteY5256" fmla="*/ 3194416 h 4314911"/>
              <a:gd name="connsiteX5257" fmla="*/ 175106 w 5740887"/>
              <a:gd name="connsiteY5257" fmla="*/ 3191002 h 4314911"/>
              <a:gd name="connsiteX5258" fmla="*/ 175262 w 5740887"/>
              <a:gd name="connsiteY5258" fmla="*/ 3210561 h 4314911"/>
              <a:gd name="connsiteX5259" fmla="*/ 175622 w 5740887"/>
              <a:gd name="connsiteY5259" fmla="*/ 3255556 h 4314911"/>
              <a:gd name="connsiteX5260" fmla="*/ 172378 w 5740887"/>
              <a:gd name="connsiteY5260" fmla="*/ 3282083 h 4314911"/>
              <a:gd name="connsiteX5261" fmla="*/ 172379 w 5740887"/>
              <a:gd name="connsiteY5261" fmla="*/ 3282096 h 4314911"/>
              <a:gd name="connsiteX5262" fmla="*/ 172816 w 5740887"/>
              <a:gd name="connsiteY5262" fmla="*/ 3297992 h 4314911"/>
              <a:gd name="connsiteX5263" fmla="*/ 172477 w 5740887"/>
              <a:gd name="connsiteY5263" fmla="*/ 3296770 h 4314911"/>
              <a:gd name="connsiteX5264" fmla="*/ 171568 w 5740887"/>
              <a:gd name="connsiteY5264" fmla="*/ 3293488 h 4314911"/>
              <a:gd name="connsiteX5265" fmla="*/ 169736 w 5740887"/>
              <a:gd name="connsiteY5265" fmla="*/ 3281285 h 4314911"/>
              <a:gd name="connsiteX5266" fmla="*/ 164653 w 5740887"/>
              <a:gd name="connsiteY5266" fmla="*/ 3247437 h 4314911"/>
              <a:gd name="connsiteX5267" fmla="*/ 173712 w 5740887"/>
              <a:gd name="connsiteY5267" fmla="*/ 3194730 h 4314911"/>
              <a:gd name="connsiteX5268" fmla="*/ 641069 w 5740887"/>
              <a:gd name="connsiteY5268" fmla="*/ 3190494 h 4314911"/>
              <a:gd name="connsiteX5269" fmla="*/ 667676 w 5740887"/>
              <a:gd name="connsiteY5269" fmla="*/ 3222984 h 4314911"/>
              <a:gd name="connsiteX5270" fmla="*/ 674973 w 5740887"/>
              <a:gd name="connsiteY5270" fmla="*/ 3232653 h 4314911"/>
              <a:gd name="connsiteX5271" fmla="*/ 679551 w 5740887"/>
              <a:gd name="connsiteY5271" fmla="*/ 3239904 h 4314911"/>
              <a:gd name="connsiteX5272" fmla="*/ 693306 w 5740887"/>
              <a:gd name="connsiteY5272" fmla="*/ 3264156 h 4314911"/>
              <a:gd name="connsiteX5273" fmla="*/ 687691 w 5740887"/>
              <a:gd name="connsiteY5273" fmla="*/ 3260574 h 4314911"/>
              <a:gd name="connsiteX5274" fmla="*/ 682493 w 5740887"/>
              <a:gd name="connsiteY5274" fmla="*/ 3257258 h 4314911"/>
              <a:gd name="connsiteX5275" fmla="*/ 653822 w 5740887"/>
              <a:gd name="connsiteY5275" fmla="*/ 3232819 h 4314911"/>
              <a:gd name="connsiteX5276" fmla="*/ 650871 w 5740887"/>
              <a:gd name="connsiteY5276" fmla="*/ 3222443 h 4314911"/>
              <a:gd name="connsiteX5277" fmla="*/ 647226 w 5740887"/>
              <a:gd name="connsiteY5277" fmla="*/ 3210563 h 4314911"/>
              <a:gd name="connsiteX5278" fmla="*/ 1274848 w 5740887"/>
              <a:gd name="connsiteY5278" fmla="*/ 3190152 h 4314911"/>
              <a:gd name="connsiteX5279" fmla="*/ 1294757 w 5740887"/>
              <a:gd name="connsiteY5279" fmla="*/ 3221630 h 4314911"/>
              <a:gd name="connsiteX5280" fmla="*/ 1317838 w 5740887"/>
              <a:gd name="connsiteY5280" fmla="*/ 3260262 h 4314911"/>
              <a:gd name="connsiteX5281" fmla="*/ 1324190 w 5740887"/>
              <a:gd name="connsiteY5281" fmla="*/ 3274743 h 4314911"/>
              <a:gd name="connsiteX5282" fmla="*/ 1328227 w 5740887"/>
              <a:gd name="connsiteY5282" fmla="*/ 3291533 h 4314911"/>
              <a:gd name="connsiteX5283" fmla="*/ 1339350 w 5740887"/>
              <a:gd name="connsiteY5283" fmla="*/ 3348578 h 4314911"/>
              <a:gd name="connsiteX5284" fmla="*/ 1342116 w 5740887"/>
              <a:gd name="connsiteY5284" fmla="*/ 3372766 h 4314911"/>
              <a:gd name="connsiteX5285" fmla="*/ 1320554 w 5740887"/>
              <a:gd name="connsiteY5285" fmla="*/ 3324182 h 4314911"/>
              <a:gd name="connsiteX5286" fmla="*/ 1312785 w 5740887"/>
              <a:gd name="connsiteY5286" fmla="*/ 3288626 h 4314911"/>
              <a:gd name="connsiteX5287" fmla="*/ 1311545 w 5740887"/>
              <a:gd name="connsiteY5287" fmla="*/ 3286834 h 4314911"/>
              <a:gd name="connsiteX5288" fmla="*/ 1311406 w 5740887"/>
              <a:gd name="connsiteY5288" fmla="*/ 3286834 h 4314911"/>
              <a:gd name="connsiteX5289" fmla="*/ 1305615 w 5740887"/>
              <a:gd name="connsiteY5289" fmla="*/ 3269461 h 4314911"/>
              <a:gd name="connsiteX5290" fmla="*/ 1276489 w 5740887"/>
              <a:gd name="connsiteY5290" fmla="*/ 3195954 h 4314911"/>
              <a:gd name="connsiteX5291" fmla="*/ 1276107 w 5740887"/>
              <a:gd name="connsiteY5291" fmla="*/ 3194365 h 4314911"/>
              <a:gd name="connsiteX5292" fmla="*/ 1438479 w 5740887"/>
              <a:gd name="connsiteY5292" fmla="*/ 3189176 h 4314911"/>
              <a:gd name="connsiteX5293" fmla="*/ 1444190 w 5740887"/>
              <a:gd name="connsiteY5293" fmla="*/ 3203001 h 4314911"/>
              <a:gd name="connsiteX5294" fmla="*/ 1450750 w 5740887"/>
              <a:gd name="connsiteY5294" fmla="*/ 3232544 h 4314911"/>
              <a:gd name="connsiteX5295" fmla="*/ 1477716 w 5740887"/>
              <a:gd name="connsiteY5295" fmla="*/ 3339943 h 4314911"/>
              <a:gd name="connsiteX5296" fmla="*/ 1482525 w 5740887"/>
              <a:gd name="connsiteY5296" fmla="*/ 3375649 h 4314911"/>
              <a:gd name="connsiteX5297" fmla="*/ 1484578 w 5740887"/>
              <a:gd name="connsiteY5297" fmla="*/ 3384895 h 4314911"/>
              <a:gd name="connsiteX5298" fmla="*/ 1485087 w 5740887"/>
              <a:gd name="connsiteY5298" fmla="*/ 3388646 h 4314911"/>
              <a:gd name="connsiteX5299" fmla="*/ 1490685 w 5740887"/>
              <a:gd name="connsiteY5299" fmla="*/ 3429905 h 4314911"/>
              <a:gd name="connsiteX5300" fmla="*/ 1491159 w 5740887"/>
              <a:gd name="connsiteY5300" fmla="*/ 3439762 h 4314911"/>
              <a:gd name="connsiteX5301" fmla="*/ 1496466 w 5740887"/>
              <a:gd name="connsiteY5301" fmla="*/ 3479167 h 4314911"/>
              <a:gd name="connsiteX5302" fmla="*/ 1498102 w 5740887"/>
              <a:gd name="connsiteY5302" fmla="*/ 3584101 h 4314911"/>
              <a:gd name="connsiteX5303" fmla="*/ 1498102 w 5740887"/>
              <a:gd name="connsiteY5303" fmla="*/ 3584110 h 4314911"/>
              <a:gd name="connsiteX5304" fmla="*/ 1499257 w 5740887"/>
              <a:gd name="connsiteY5304" fmla="*/ 3608119 h 4314911"/>
              <a:gd name="connsiteX5305" fmla="*/ 1498912 w 5740887"/>
              <a:gd name="connsiteY5305" fmla="*/ 3611354 h 4314911"/>
              <a:gd name="connsiteX5306" fmla="*/ 1498827 w 5740887"/>
              <a:gd name="connsiteY5306" fmla="*/ 3612150 h 4314911"/>
              <a:gd name="connsiteX5307" fmla="*/ 1498576 w 5740887"/>
              <a:gd name="connsiteY5307" fmla="*/ 3614502 h 4314911"/>
              <a:gd name="connsiteX5308" fmla="*/ 1498102 w 5740887"/>
              <a:gd name="connsiteY5308" fmla="*/ 3584110 h 4314911"/>
              <a:gd name="connsiteX5309" fmla="*/ 1496466 w 5740887"/>
              <a:gd name="connsiteY5309" fmla="*/ 3479167 h 4314911"/>
              <a:gd name="connsiteX5310" fmla="*/ 1491159 w 5740887"/>
              <a:gd name="connsiteY5310" fmla="*/ 3439763 h 4314911"/>
              <a:gd name="connsiteX5311" fmla="*/ 1491159 w 5740887"/>
              <a:gd name="connsiteY5311" fmla="*/ 3439762 h 4314911"/>
              <a:gd name="connsiteX5312" fmla="*/ 1482525 w 5740887"/>
              <a:gd name="connsiteY5312" fmla="*/ 3375649 h 4314911"/>
              <a:gd name="connsiteX5313" fmla="*/ 1482523 w 5740887"/>
              <a:gd name="connsiteY5313" fmla="*/ 3375643 h 4314911"/>
              <a:gd name="connsiteX5314" fmla="*/ 1481064 w 5740887"/>
              <a:gd name="connsiteY5314" fmla="*/ 3364810 h 4314911"/>
              <a:gd name="connsiteX5315" fmla="*/ 1477716 w 5740887"/>
              <a:gd name="connsiteY5315" fmla="*/ 3339943 h 4314911"/>
              <a:gd name="connsiteX5316" fmla="*/ 1450753 w 5740887"/>
              <a:gd name="connsiteY5316" fmla="*/ 3232557 h 4314911"/>
              <a:gd name="connsiteX5317" fmla="*/ 1450750 w 5740887"/>
              <a:gd name="connsiteY5317" fmla="*/ 3232544 h 4314911"/>
              <a:gd name="connsiteX5318" fmla="*/ 1442535 w 5740887"/>
              <a:gd name="connsiteY5318" fmla="*/ 3199828 h 4314911"/>
              <a:gd name="connsiteX5319" fmla="*/ 3361682 w 5740887"/>
              <a:gd name="connsiteY5319" fmla="*/ 3188801 h 4314911"/>
              <a:gd name="connsiteX5320" fmla="*/ 3351211 w 5740887"/>
              <a:gd name="connsiteY5320" fmla="*/ 3195438 h 4314911"/>
              <a:gd name="connsiteX5321" fmla="*/ 3325542 w 5740887"/>
              <a:gd name="connsiteY5321" fmla="*/ 3209949 h 4314911"/>
              <a:gd name="connsiteX5322" fmla="*/ 3315018 w 5740887"/>
              <a:gd name="connsiteY5322" fmla="*/ 3215420 h 4314911"/>
              <a:gd name="connsiteX5323" fmla="*/ 3303277 w 5740887"/>
              <a:gd name="connsiteY5323" fmla="*/ 3221169 h 4314911"/>
              <a:gd name="connsiteX5324" fmla="*/ 3316143 w 5740887"/>
              <a:gd name="connsiteY5324" fmla="*/ 3213864 h 4314911"/>
              <a:gd name="connsiteX5325" fmla="*/ 3325500 w 5740887"/>
              <a:gd name="connsiteY5325" fmla="*/ 3207828 h 4314911"/>
              <a:gd name="connsiteX5326" fmla="*/ 3325541 w 5740887"/>
              <a:gd name="connsiteY5326" fmla="*/ 3207800 h 4314911"/>
              <a:gd name="connsiteX5327" fmla="*/ 3325541 w 5740887"/>
              <a:gd name="connsiteY5327" fmla="*/ 3207799 h 4314911"/>
              <a:gd name="connsiteX5328" fmla="*/ 3325543 w 5740887"/>
              <a:gd name="connsiteY5328" fmla="*/ 3207798 h 4314911"/>
              <a:gd name="connsiteX5329" fmla="*/ 3326468 w 5740887"/>
              <a:gd name="connsiteY5329" fmla="*/ 3203413 h 4314911"/>
              <a:gd name="connsiteX5330" fmla="*/ 3325276 w 5740887"/>
              <a:gd name="connsiteY5330" fmla="*/ 3203196 h 4314911"/>
              <a:gd name="connsiteX5331" fmla="*/ 3328671 w 5740887"/>
              <a:gd name="connsiteY5331" fmla="*/ 3202175 h 4314911"/>
              <a:gd name="connsiteX5332" fmla="*/ 3328686 w 5740887"/>
              <a:gd name="connsiteY5332" fmla="*/ 3202175 h 4314911"/>
              <a:gd name="connsiteX5333" fmla="*/ 3328751 w 5740887"/>
              <a:gd name="connsiteY5333" fmla="*/ 3202053 h 4314911"/>
              <a:gd name="connsiteX5334" fmla="*/ 3330881 w 5740887"/>
              <a:gd name="connsiteY5334" fmla="*/ 3198036 h 4314911"/>
              <a:gd name="connsiteX5335" fmla="*/ 3330156 w 5740887"/>
              <a:gd name="connsiteY5335" fmla="*/ 3197673 h 4314911"/>
              <a:gd name="connsiteX5336" fmla="*/ 3345684 w 5740887"/>
              <a:gd name="connsiteY5336" fmla="*/ 3193407 h 4314911"/>
              <a:gd name="connsiteX5337" fmla="*/ 145543 w 5740887"/>
              <a:gd name="connsiteY5337" fmla="*/ 3187758 h 4314911"/>
              <a:gd name="connsiteX5338" fmla="*/ 148111 w 5740887"/>
              <a:gd name="connsiteY5338" fmla="*/ 3204887 h 4314911"/>
              <a:gd name="connsiteX5339" fmla="*/ 144845 w 5740887"/>
              <a:gd name="connsiteY5339" fmla="*/ 3219667 h 4314911"/>
              <a:gd name="connsiteX5340" fmla="*/ 145222 w 5740887"/>
              <a:gd name="connsiteY5340" fmla="*/ 3189980 h 4314911"/>
              <a:gd name="connsiteX5341" fmla="*/ 145234 w 5740887"/>
              <a:gd name="connsiteY5341" fmla="*/ 3189895 h 4314911"/>
              <a:gd name="connsiteX5342" fmla="*/ 915201 w 5740887"/>
              <a:gd name="connsiteY5342" fmla="*/ 3185893 h 4314911"/>
              <a:gd name="connsiteX5343" fmla="*/ 933457 w 5740887"/>
              <a:gd name="connsiteY5343" fmla="*/ 3187143 h 4314911"/>
              <a:gd name="connsiteX5344" fmla="*/ 955168 w 5740887"/>
              <a:gd name="connsiteY5344" fmla="*/ 3202787 h 4314911"/>
              <a:gd name="connsiteX5345" fmla="*/ 956635 w 5740887"/>
              <a:gd name="connsiteY5345" fmla="*/ 3205419 h 4314911"/>
              <a:gd name="connsiteX5346" fmla="*/ 956919 w 5740887"/>
              <a:gd name="connsiteY5346" fmla="*/ 3205930 h 4314911"/>
              <a:gd name="connsiteX5347" fmla="*/ 950489 w 5740887"/>
              <a:gd name="connsiteY5347" fmla="*/ 3203273 h 4314911"/>
              <a:gd name="connsiteX5348" fmla="*/ 944820 w 5740887"/>
              <a:gd name="connsiteY5348" fmla="*/ 3200931 h 4314911"/>
              <a:gd name="connsiteX5349" fmla="*/ 940414 w 5740887"/>
              <a:gd name="connsiteY5349" fmla="*/ 3199888 h 4314911"/>
              <a:gd name="connsiteX5350" fmla="*/ 911275 w 5740887"/>
              <a:gd name="connsiteY5350" fmla="*/ 3192988 h 4314911"/>
              <a:gd name="connsiteX5351" fmla="*/ 907036 w 5740887"/>
              <a:gd name="connsiteY5351" fmla="*/ 3185334 h 4314911"/>
              <a:gd name="connsiteX5352" fmla="*/ 908411 w 5740887"/>
              <a:gd name="connsiteY5352" fmla="*/ 3185428 h 4314911"/>
              <a:gd name="connsiteX5353" fmla="*/ 907719 w 5740887"/>
              <a:gd name="connsiteY5353" fmla="*/ 3186720 h 4314911"/>
              <a:gd name="connsiteX5354" fmla="*/ 907232 w 5740887"/>
              <a:gd name="connsiteY5354" fmla="*/ 3185732 h 4314911"/>
              <a:gd name="connsiteX5355" fmla="*/ 511468 w 5740887"/>
              <a:gd name="connsiteY5355" fmla="*/ 3184727 h 4314911"/>
              <a:gd name="connsiteX5356" fmla="*/ 522163 w 5740887"/>
              <a:gd name="connsiteY5356" fmla="*/ 3203272 h 4314911"/>
              <a:gd name="connsiteX5357" fmla="*/ 561378 w 5740887"/>
              <a:gd name="connsiteY5357" fmla="*/ 3251480 h 4314911"/>
              <a:gd name="connsiteX5358" fmla="*/ 562759 w 5740887"/>
              <a:gd name="connsiteY5358" fmla="*/ 3257208 h 4314911"/>
              <a:gd name="connsiteX5359" fmla="*/ 570173 w 5740887"/>
              <a:gd name="connsiteY5359" fmla="*/ 3287977 h 4314911"/>
              <a:gd name="connsiteX5360" fmla="*/ 568191 w 5740887"/>
              <a:gd name="connsiteY5360" fmla="*/ 3284590 h 4314911"/>
              <a:gd name="connsiteX5361" fmla="*/ 562676 w 5740887"/>
              <a:gd name="connsiteY5361" fmla="*/ 3273420 h 4314911"/>
              <a:gd name="connsiteX5362" fmla="*/ 548895 w 5740887"/>
              <a:gd name="connsiteY5362" fmla="*/ 3251612 h 4314911"/>
              <a:gd name="connsiteX5363" fmla="*/ 530830 w 5740887"/>
              <a:gd name="connsiteY5363" fmla="*/ 3220737 h 4314911"/>
              <a:gd name="connsiteX5364" fmla="*/ 518881 w 5740887"/>
              <a:gd name="connsiteY5364" fmla="*/ 3204115 h 4314911"/>
              <a:gd name="connsiteX5365" fmla="*/ 514363 w 5740887"/>
              <a:gd name="connsiteY5365" fmla="*/ 3196967 h 4314911"/>
              <a:gd name="connsiteX5366" fmla="*/ 973053 w 5740887"/>
              <a:gd name="connsiteY5366" fmla="*/ 3182766 h 4314911"/>
              <a:gd name="connsiteX5367" fmla="*/ 991150 w 5740887"/>
              <a:gd name="connsiteY5367" fmla="*/ 3218561 h 4314911"/>
              <a:gd name="connsiteX5368" fmla="*/ 970170 w 5740887"/>
              <a:gd name="connsiteY5368" fmla="*/ 3203469 h 4314911"/>
              <a:gd name="connsiteX5369" fmla="*/ 858987 w 5740887"/>
              <a:gd name="connsiteY5369" fmla="*/ 3177615 h 4314911"/>
              <a:gd name="connsiteX5370" fmla="*/ 881860 w 5740887"/>
              <a:gd name="connsiteY5370" fmla="*/ 3183610 h 4314911"/>
              <a:gd name="connsiteX5371" fmla="*/ 898456 w 5740887"/>
              <a:gd name="connsiteY5371" fmla="*/ 3184746 h 4314911"/>
              <a:gd name="connsiteX5372" fmla="*/ 901375 w 5740887"/>
              <a:gd name="connsiteY5372" fmla="*/ 3190644 h 4314911"/>
              <a:gd name="connsiteX5373" fmla="*/ 895610 w 5740887"/>
              <a:gd name="connsiteY5373" fmla="*/ 3189279 h 4314911"/>
              <a:gd name="connsiteX5374" fmla="*/ 877668 w 5740887"/>
              <a:gd name="connsiteY5374" fmla="*/ 3185031 h 4314911"/>
              <a:gd name="connsiteX5375" fmla="*/ 874511 w 5740887"/>
              <a:gd name="connsiteY5375" fmla="*/ 3184877 h 4314911"/>
              <a:gd name="connsiteX5376" fmla="*/ 862477 w 5740887"/>
              <a:gd name="connsiteY5376" fmla="*/ 3184291 h 4314911"/>
              <a:gd name="connsiteX5377" fmla="*/ 427922 w 5740887"/>
              <a:gd name="connsiteY5377" fmla="*/ 3176998 h 4314911"/>
              <a:gd name="connsiteX5378" fmla="*/ 437200 w 5740887"/>
              <a:gd name="connsiteY5378" fmla="*/ 3190915 h 4314911"/>
              <a:gd name="connsiteX5379" fmla="*/ 449423 w 5740887"/>
              <a:gd name="connsiteY5379" fmla="*/ 3210758 h 4314911"/>
              <a:gd name="connsiteX5380" fmla="*/ 469390 w 5740887"/>
              <a:gd name="connsiteY5380" fmla="*/ 3245422 h 4314911"/>
              <a:gd name="connsiteX5381" fmla="*/ 473921 w 5740887"/>
              <a:gd name="connsiteY5381" fmla="*/ 3253730 h 4314911"/>
              <a:gd name="connsiteX5382" fmla="*/ 481437 w 5740887"/>
              <a:gd name="connsiteY5382" fmla="*/ 3296383 h 4314911"/>
              <a:gd name="connsiteX5383" fmla="*/ 484815 w 5740887"/>
              <a:gd name="connsiteY5383" fmla="*/ 3311876 h 4314911"/>
              <a:gd name="connsiteX5384" fmla="*/ 494154 w 5740887"/>
              <a:gd name="connsiteY5384" fmla="*/ 3354705 h 4314911"/>
              <a:gd name="connsiteX5385" fmla="*/ 494040 w 5740887"/>
              <a:gd name="connsiteY5385" fmla="*/ 3354411 h 4314911"/>
              <a:gd name="connsiteX5386" fmla="*/ 476914 w 5740887"/>
              <a:gd name="connsiteY5386" fmla="*/ 3310143 h 4314911"/>
              <a:gd name="connsiteX5387" fmla="*/ 436032 w 5740887"/>
              <a:gd name="connsiteY5387" fmla="*/ 3236131 h 4314911"/>
              <a:gd name="connsiteX5388" fmla="*/ 72011 w 5740887"/>
              <a:gd name="connsiteY5388" fmla="*/ 3176592 h 4314911"/>
              <a:gd name="connsiteX5389" fmla="*/ 71912 w 5740887"/>
              <a:gd name="connsiteY5389" fmla="*/ 3234535 h 4314911"/>
              <a:gd name="connsiteX5390" fmla="*/ 71899 w 5740887"/>
              <a:gd name="connsiteY5390" fmla="*/ 3242228 h 4314911"/>
              <a:gd name="connsiteX5391" fmla="*/ 71899 w 5740887"/>
              <a:gd name="connsiteY5391" fmla="*/ 3242229 h 4314911"/>
              <a:gd name="connsiteX5392" fmla="*/ 71899 w 5740887"/>
              <a:gd name="connsiteY5392" fmla="*/ 3242229 h 4314911"/>
              <a:gd name="connsiteX5393" fmla="*/ 90305 w 5740887"/>
              <a:gd name="connsiteY5393" fmla="*/ 3383807 h 4314911"/>
              <a:gd name="connsiteX5394" fmla="*/ 95565 w 5740887"/>
              <a:gd name="connsiteY5394" fmla="*/ 3404179 h 4314911"/>
              <a:gd name="connsiteX5395" fmla="*/ 98541 w 5740887"/>
              <a:gd name="connsiteY5395" fmla="*/ 3415707 h 4314911"/>
              <a:gd name="connsiteX5396" fmla="*/ 103886 w 5740887"/>
              <a:gd name="connsiteY5396" fmla="*/ 3451244 h 4314911"/>
              <a:gd name="connsiteX5397" fmla="*/ 106350 w 5740887"/>
              <a:gd name="connsiteY5397" fmla="*/ 3476046 h 4314911"/>
              <a:gd name="connsiteX5398" fmla="*/ 109776 w 5740887"/>
              <a:gd name="connsiteY5398" fmla="*/ 3490407 h 4314911"/>
              <a:gd name="connsiteX5399" fmla="*/ 113142 w 5740887"/>
              <a:gd name="connsiteY5399" fmla="*/ 3512787 h 4314911"/>
              <a:gd name="connsiteX5400" fmla="*/ 141421 w 5740887"/>
              <a:gd name="connsiteY5400" fmla="*/ 3623041 h 4314911"/>
              <a:gd name="connsiteX5401" fmla="*/ 141444 w 5740887"/>
              <a:gd name="connsiteY5401" fmla="*/ 3623136 h 4314911"/>
              <a:gd name="connsiteX5402" fmla="*/ 197169 w 5740887"/>
              <a:gd name="connsiteY5402" fmla="*/ 3771346 h 4314911"/>
              <a:gd name="connsiteX5403" fmla="*/ 263152 w 5740887"/>
              <a:gd name="connsiteY5403" fmla="*/ 3898219 h 4314911"/>
              <a:gd name="connsiteX5404" fmla="*/ 236380 w 5740887"/>
              <a:gd name="connsiteY5404" fmla="*/ 3862559 h 4314911"/>
              <a:gd name="connsiteX5405" fmla="*/ 102148 w 5740887"/>
              <a:gd name="connsiteY5405" fmla="*/ 3574327 h 4314911"/>
              <a:gd name="connsiteX5406" fmla="*/ 68580 w 5740887"/>
              <a:gd name="connsiteY5406" fmla="*/ 3440300 h 4314911"/>
              <a:gd name="connsiteX5407" fmla="*/ 61584 w 5740887"/>
              <a:gd name="connsiteY5407" fmla="*/ 3363718 h 4314911"/>
              <a:gd name="connsiteX5408" fmla="*/ 60151 w 5740887"/>
              <a:gd name="connsiteY5408" fmla="*/ 3325342 h 4314911"/>
              <a:gd name="connsiteX5409" fmla="*/ 64564 w 5740887"/>
              <a:gd name="connsiteY5409" fmla="*/ 3244417 h 4314911"/>
              <a:gd name="connsiteX5410" fmla="*/ 69500 w 5740887"/>
              <a:gd name="connsiteY5410" fmla="*/ 3188258 h 4314911"/>
              <a:gd name="connsiteX5411" fmla="*/ 345180 w 5740887"/>
              <a:gd name="connsiteY5411" fmla="*/ 3176431 h 4314911"/>
              <a:gd name="connsiteX5412" fmla="*/ 357096 w 5740887"/>
              <a:gd name="connsiteY5412" fmla="*/ 3204798 h 4314911"/>
              <a:gd name="connsiteX5413" fmla="*/ 393114 w 5740887"/>
              <a:gd name="connsiteY5413" fmla="*/ 3299369 h 4314911"/>
              <a:gd name="connsiteX5414" fmla="*/ 393962 w 5740887"/>
              <a:gd name="connsiteY5414" fmla="*/ 3306839 h 4314911"/>
              <a:gd name="connsiteX5415" fmla="*/ 397546 w 5740887"/>
              <a:gd name="connsiteY5415" fmla="*/ 3325717 h 4314911"/>
              <a:gd name="connsiteX5416" fmla="*/ 391933 w 5740887"/>
              <a:gd name="connsiteY5416" fmla="*/ 3316417 h 4314911"/>
              <a:gd name="connsiteX5417" fmla="*/ 388756 w 5740887"/>
              <a:gd name="connsiteY5417" fmla="*/ 3311151 h 4314911"/>
              <a:gd name="connsiteX5418" fmla="*/ 378406 w 5740887"/>
              <a:gd name="connsiteY5418" fmla="*/ 3288393 h 4314911"/>
              <a:gd name="connsiteX5419" fmla="*/ 349735 w 5740887"/>
              <a:gd name="connsiteY5419" fmla="*/ 3225346 h 4314911"/>
              <a:gd name="connsiteX5420" fmla="*/ 346624 w 5740887"/>
              <a:gd name="connsiteY5420" fmla="*/ 3191945 h 4314911"/>
              <a:gd name="connsiteX5421" fmla="*/ 3402009 w 5740887"/>
              <a:gd name="connsiteY5421" fmla="*/ 3173779 h 4314911"/>
              <a:gd name="connsiteX5422" fmla="*/ 3391280 w 5740887"/>
              <a:gd name="connsiteY5422" fmla="*/ 3180637 h 4314911"/>
              <a:gd name="connsiteX5423" fmla="*/ 3391267 w 5740887"/>
              <a:gd name="connsiteY5423" fmla="*/ 3180645 h 4314911"/>
              <a:gd name="connsiteX5424" fmla="*/ 3365498 w 5740887"/>
              <a:gd name="connsiteY5424" fmla="*/ 3195448 h 4314911"/>
              <a:gd name="connsiteX5425" fmla="*/ 3354897 w 5740887"/>
              <a:gd name="connsiteY5425" fmla="*/ 3201071 h 4314911"/>
              <a:gd name="connsiteX5426" fmla="*/ 3350145 w 5740887"/>
              <a:gd name="connsiteY5426" fmla="*/ 3203452 h 4314911"/>
              <a:gd name="connsiteX5427" fmla="*/ 3355097 w 5740887"/>
              <a:gd name="connsiteY5427" fmla="*/ 3200651 h 4314911"/>
              <a:gd name="connsiteX5428" fmla="*/ 3365627 w 5740887"/>
              <a:gd name="connsiteY5428" fmla="*/ 3194040 h 4314911"/>
              <a:gd name="connsiteX5429" fmla="*/ 3365792 w 5740887"/>
              <a:gd name="connsiteY5429" fmla="*/ 3193930 h 4314911"/>
              <a:gd name="connsiteX5430" fmla="*/ 3365792 w 5740887"/>
              <a:gd name="connsiteY5430" fmla="*/ 3193928 h 4314911"/>
              <a:gd name="connsiteX5431" fmla="*/ 3365793 w 5740887"/>
              <a:gd name="connsiteY5431" fmla="*/ 3193927 h 4314911"/>
              <a:gd name="connsiteX5432" fmla="*/ 3366456 w 5740887"/>
              <a:gd name="connsiteY5432" fmla="*/ 3189486 h 4314911"/>
              <a:gd name="connsiteX5433" fmla="*/ 3362069 w 5740887"/>
              <a:gd name="connsiteY5433" fmla="*/ 3188689 h 4314911"/>
              <a:gd name="connsiteX5434" fmla="*/ 3364660 w 5740887"/>
              <a:gd name="connsiteY5434" fmla="*/ 3187944 h 4314911"/>
              <a:gd name="connsiteX5435" fmla="*/ 3371970 w 5740887"/>
              <a:gd name="connsiteY5435" fmla="*/ 3185766 h 4314911"/>
              <a:gd name="connsiteX5436" fmla="*/ 3374097 w 5740887"/>
              <a:gd name="connsiteY5436" fmla="*/ 3181645 h 4314911"/>
              <a:gd name="connsiteX5437" fmla="*/ 3398842 w 5740887"/>
              <a:gd name="connsiteY5437" fmla="*/ 3174717 h 4314911"/>
              <a:gd name="connsiteX5438" fmla="*/ 226028 w 5740887"/>
              <a:gd name="connsiteY5438" fmla="*/ 3171693 h 4314911"/>
              <a:gd name="connsiteX5439" fmla="*/ 232412 w 5740887"/>
              <a:gd name="connsiteY5439" fmla="*/ 3208154 h 4314911"/>
              <a:gd name="connsiteX5440" fmla="*/ 239763 w 5740887"/>
              <a:gd name="connsiteY5440" fmla="*/ 3232659 h 4314911"/>
              <a:gd name="connsiteX5441" fmla="*/ 240330 w 5740887"/>
              <a:gd name="connsiteY5441" fmla="*/ 3237352 h 4314911"/>
              <a:gd name="connsiteX5442" fmla="*/ 240538 w 5740887"/>
              <a:gd name="connsiteY5442" fmla="*/ 3241766 h 4314911"/>
              <a:gd name="connsiteX5443" fmla="*/ 240719 w 5740887"/>
              <a:gd name="connsiteY5443" fmla="*/ 3245628 h 4314911"/>
              <a:gd name="connsiteX5444" fmla="*/ 243302 w 5740887"/>
              <a:gd name="connsiteY5444" fmla="*/ 3261956 h 4314911"/>
              <a:gd name="connsiteX5445" fmla="*/ 247028 w 5740887"/>
              <a:gd name="connsiteY5445" fmla="*/ 3292795 h 4314911"/>
              <a:gd name="connsiteX5446" fmla="*/ 253725 w 5740887"/>
              <a:gd name="connsiteY5446" fmla="*/ 3327844 h 4314911"/>
              <a:gd name="connsiteX5447" fmla="*/ 254974 w 5740887"/>
              <a:gd name="connsiteY5447" fmla="*/ 3335737 h 4314911"/>
              <a:gd name="connsiteX5448" fmla="*/ 256339 w 5740887"/>
              <a:gd name="connsiteY5448" fmla="*/ 3344369 h 4314911"/>
              <a:gd name="connsiteX5449" fmla="*/ 259116 w 5740887"/>
              <a:gd name="connsiteY5449" fmla="*/ 3356053 h 4314911"/>
              <a:gd name="connsiteX5450" fmla="*/ 262140 w 5740887"/>
              <a:gd name="connsiteY5450" fmla="*/ 3371878 h 4314911"/>
              <a:gd name="connsiteX5451" fmla="*/ 284194 w 5740887"/>
              <a:gd name="connsiteY5451" fmla="*/ 3461587 h 4314911"/>
              <a:gd name="connsiteX5452" fmla="*/ 284214 w 5740887"/>
              <a:gd name="connsiteY5452" fmla="*/ 3461672 h 4314911"/>
              <a:gd name="connsiteX5453" fmla="*/ 292821 w 5740887"/>
              <a:gd name="connsiteY5453" fmla="*/ 3490861 h 4314911"/>
              <a:gd name="connsiteX5454" fmla="*/ 288572 w 5740887"/>
              <a:gd name="connsiteY5454" fmla="*/ 3483348 h 4314911"/>
              <a:gd name="connsiteX5455" fmla="*/ 241275 w 5740887"/>
              <a:gd name="connsiteY5455" fmla="*/ 3370394 h 4314911"/>
              <a:gd name="connsiteX5456" fmla="*/ 234883 w 5740887"/>
              <a:gd name="connsiteY5456" fmla="*/ 3348057 h 4314911"/>
              <a:gd name="connsiteX5457" fmla="*/ 226503 w 5740887"/>
              <a:gd name="connsiteY5457" fmla="*/ 3274359 h 4314911"/>
              <a:gd name="connsiteX5458" fmla="*/ 225099 w 5740887"/>
              <a:gd name="connsiteY5458" fmla="*/ 3232702 h 4314911"/>
              <a:gd name="connsiteX5459" fmla="*/ 225971 w 5740887"/>
              <a:gd name="connsiteY5459" fmla="*/ 3171975 h 4314911"/>
              <a:gd name="connsiteX5460" fmla="*/ 678046 w 5740887"/>
              <a:gd name="connsiteY5460" fmla="*/ 3169697 h 4314911"/>
              <a:gd name="connsiteX5461" fmla="*/ 700914 w 5740887"/>
              <a:gd name="connsiteY5461" fmla="*/ 3188661 h 4314911"/>
              <a:gd name="connsiteX5462" fmla="*/ 719396 w 5740887"/>
              <a:gd name="connsiteY5462" fmla="*/ 3200316 h 4314911"/>
              <a:gd name="connsiteX5463" fmla="*/ 729153 w 5740887"/>
              <a:gd name="connsiteY5463" fmla="*/ 3212140 h 4314911"/>
              <a:gd name="connsiteX5464" fmla="*/ 744195 w 5740887"/>
              <a:gd name="connsiteY5464" fmla="*/ 3254237 h 4314911"/>
              <a:gd name="connsiteX5465" fmla="*/ 747128 w 5740887"/>
              <a:gd name="connsiteY5465" fmla="*/ 3263341 h 4314911"/>
              <a:gd name="connsiteX5466" fmla="*/ 756987 w 5740887"/>
              <a:gd name="connsiteY5466" fmla="*/ 3293940 h 4314911"/>
              <a:gd name="connsiteX5467" fmla="*/ 741096 w 5740887"/>
              <a:gd name="connsiteY5467" fmla="*/ 3264858 h 4314911"/>
              <a:gd name="connsiteX5468" fmla="*/ 718852 w 5740887"/>
              <a:gd name="connsiteY5468" fmla="*/ 3231073 h 4314911"/>
              <a:gd name="connsiteX5469" fmla="*/ 715118 w 5740887"/>
              <a:gd name="connsiteY5469" fmla="*/ 3224653 h 4314911"/>
              <a:gd name="connsiteX5470" fmla="*/ 712674 w 5740887"/>
              <a:gd name="connsiteY5470" fmla="*/ 3221691 h 4314911"/>
              <a:gd name="connsiteX5471" fmla="*/ 708194 w 5740887"/>
              <a:gd name="connsiteY5471" fmla="*/ 3214887 h 4314911"/>
              <a:gd name="connsiteX5472" fmla="*/ 682650 w 5740887"/>
              <a:gd name="connsiteY5472" fmla="*/ 3183557 h 4314911"/>
              <a:gd name="connsiteX5473" fmla="*/ 3316483 w 5740887"/>
              <a:gd name="connsiteY5473" fmla="*/ 3167763 h 4314911"/>
              <a:gd name="connsiteX5474" fmla="*/ 3316056 w 5740887"/>
              <a:gd name="connsiteY5474" fmla="*/ 3167873 h 4314911"/>
              <a:gd name="connsiteX5475" fmla="*/ 3315056 w 5740887"/>
              <a:gd name="connsiteY5475" fmla="*/ 3168099 h 4314911"/>
              <a:gd name="connsiteX5476" fmla="*/ 3314747 w 5740887"/>
              <a:gd name="connsiteY5476" fmla="*/ 3168169 h 4314911"/>
              <a:gd name="connsiteX5477" fmla="*/ 1128546 w 5740887"/>
              <a:gd name="connsiteY5477" fmla="*/ 3167328 h 4314911"/>
              <a:gd name="connsiteX5478" fmla="*/ 1160992 w 5740887"/>
              <a:gd name="connsiteY5478" fmla="*/ 3195781 h 4314911"/>
              <a:gd name="connsiteX5479" fmla="*/ 1166225 w 5740887"/>
              <a:gd name="connsiteY5479" fmla="*/ 3219261 h 4314911"/>
              <a:gd name="connsiteX5480" fmla="*/ 1168932 w 5740887"/>
              <a:gd name="connsiteY5480" fmla="*/ 3243457 h 4314911"/>
              <a:gd name="connsiteX5481" fmla="*/ 1134912 w 5740887"/>
              <a:gd name="connsiteY5481" fmla="*/ 3189624 h 4314911"/>
              <a:gd name="connsiteX5482" fmla="*/ 1131941 w 5740887"/>
              <a:gd name="connsiteY5482" fmla="*/ 3186541 h 4314911"/>
              <a:gd name="connsiteX5483" fmla="*/ 1130639 w 5740887"/>
              <a:gd name="connsiteY5483" fmla="*/ 3176283 h 4314911"/>
              <a:gd name="connsiteX5484" fmla="*/ 1466216 w 5740887"/>
              <a:gd name="connsiteY5484" fmla="*/ 3164347 h 4314911"/>
              <a:gd name="connsiteX5485" fmla="*/ 1480730 w 5740887"/>
              <a:gd name="connsiteY5485" fmla="*/ 3199690 h 4314911"/>
              <a:gd name="connsiteX5486" fmla="*/ 1522095 w 5740887"/>
              <a:gd name="connsiteY5486" fmla="*/ 3707524 h 4314911"/>
              <a:gd name="connsiteX5487" fmla="*/ 1519663 w 5740887"/>
              <a:gd name="connsiteY5487" fmla="*/ 3717041 h 4314911"/>
              <a:gd name="connsiteX5488" fmla="*/ 1532406 w 5740887"/>
              <a:gd name="connsiteY5488" fmla="*/ 3593198 h 4314911"/>
              <a:gd name="connsiteX5489" fmla="*/ 1529821 w 5740887"/>
              <a:gd name="connsiteY5489" fmla="*/ 3463239 h 4314911"/>
              <a:gd name="connsiteX5490" fmla="*/ 1523791 w 5740887"/>
              <a:gd name="connsiteY5490" fmla="*/ 3419101 h 4314911"/>
              <a:gd name="connsiteX5491" fmla="*/ 1522708 w 5740887"/>
              <a:gd name="connsiteY5491" fmla="*/ 3397208 h 4314911"/>
              <a:gd name="connsiteX5492" fmla="*/ 1517798 w 5740887"/>
              <a:gd name="connsiteY5492" fmla="*/ 3375232 h 4314911"/>
              <a:gd name="connsiteX5493" fmla="*/ 1511724 w 5740887"/>
              <a:gd name="connsiteY5493" fmla="*/ 3330772 h 4314911"/>
              <a:gd name="connsiteX5494" fmla="*/ 1478114 w 5740887"/>
              <a:gd name="connsiteY5494" fmla="*/ 3197619 h 4314911"/>
              <a:gd name="connsiteX5495" fmla="*/ 548201 w 5740887"/>
              <a:gd name="connsiteY5495" fmla="*/ 3164077 h 4314911"/>
              <a:gd name="connsiteX5496" fmla="*/ 575966 w 5740887"/>
              <a:gd name="connsiteY5496" fmla="*/ 3197529 h 4314911"/>
              <a:gd name="connsiteX5497" fmla="*/ 593382 w 5740887"/>
              <a:gd name="connsiteY5497" fmla="*/ 3221379 h 4314911"/>
              <a:gd name="connsiteX5498" fmla="*/ 601797 w 5740887"/>
              <a:gd name="connsiteY5498" fmla="*/ 3235680 h 4314911"/>
              <a:gd name="connsiteX5499" fmla="*/ 609654 w 5740887"/>
              <a:gd name="connsiteY5499" fmla="*/ 3265493 h 4314911"/>
              <a:gd name="connsiteX5500" fmla="*/ 612186 w 5740887"/>
              <a:gd name="connsiteY5500" fmla="*/ 3275102 h 4314911"/>
              <a:gd name="connsiteX5501" fmla="*/ 612529 w 5740887"/>
              <a:gd name="connsiteY5501" fmla="*/ 3276401 h 4314911"/>
              <a:gd name="connsiteX5502" fmla="*/ 618203 w 5740887"/>
              <a:gd name="connsiteY5502" fmla="*/ 3297860 h 4314911"/>
              <a:gd name="connsiteX5503" fmla="*/ 609858 w 5740887"/>
              <a:gd name="connsiteY5503" fmla="*/ 3289868 h 4314911"/>
              <a:gd name="connsiteX5504" fmla="*/ 604249 w 5740887"/>
              <a:gd name="connsiteY5504" fmla="*/ 3284495 h 4314911"/>
              <a:gd name="connsiteX5505" fmla="*/ 598857 w 5740887"/>
              <a:gd name="connsiteY5505" fmla="*/ 3273722 h 4314911"/>
              <a:gd name="connsiteX5506" fmla="*/ 592473 w 5740887"/>
              <a:gd name="connsiteY5506" fmla="*/ 3263869 h 4314911"/>
              <a:gd name="connsiteX5507" fmla="*/ 587821 w 5740887"/>
              <a:gd name="connsiteY5507" fmla="*/ 3254956 h 4314911"/>
              <a:gd name="connsiteX5508" fmla="*/ 560268 w 5740887"/>
              <a:gd name="connsiteY5508" fmla="*/ 3213370 h 4314911"/>
              <a:gd name="connsiteX5509" fmla="*/ 719233 w 5740887"/>
              <a:gd name="connsiteY5509" fmla="*/ 3163303 h 4314911"/>
              <a:gd name="connsiteX5510" fmla="*/ 727160 w 5740887"/>
              <a:gd name="connsiteY5510" fmla="*/ 3170943 h 4314911"/>
              <a:gd name="connsiteX5511" fmla="*/ 749743 w 5740887"/>
              <a:gd name="connsiteY5511" fmla="*/ 3197508 h 4314911"/>
              <a:gd name="connsiteX5512" fmla="*/ 767335 w 5740887"/>
              <a:gd name="connsiteY5512" fmla="*/ 3219311 h 4314911"/>
              <a:gd name="connsiteX5513" fmla="*/ 767709 w 5740887"/>
              <a:gd name="connsiteY5513" fmla="*/ 3219876 h 4314911"/>
              <a:gd name="connsiteX5514" fmla="*/ 764473 w 5740887"/>
              <a:gd name="connsiteY5514" fmla="*/ 3218451 h 4314911"/>
              <a:gd name="connsiteX5515" fmla="*/ 761401 w 5740887"/>
              <a:gd name="connsiteY5515" fmla="*/ 3217098 h 4314911"/>
              <a:gd name="connsiteX5516" fmla="*/ 739335 w 5740887"/>
              <a:gd name="connsiteY5516" fmla="*/ 3203205 h 4314911"/>
              <a:gd name="connsiteX5517" fmla="*/ 732733 w 5740887"/>
              <a:gd name="connsiteY5517" fmla="*/ 3199049 h 4314911"/>
              <a:gd name="connsiteX5518" fmla="*/ 724857 w 5740887"/>
              <a:gd name="connsiteY5518" fmla="*/ 3176842 h 4314911"/>
              <a:gd name="connsiteX5519" fmla="*/ 2287773 w 5740887"/>
              <a:gd name="connsiteY5519" fmla="*/ 3162232 h 4314911"/>
              <a:gd name="connsiteX5520" fmla="*/ 2300605 w 5740887"/>
              <a:gd name="connsiteY5520" fmla="*/ 3174524 h 4314911"/>
              <a:gd name="connsiteX5521" fmla="*/ 2291668 w 5740887"/>
              <a:gd name="connsiteY5521" fmla="*/ 3166910 h 4314911"/>
              <a:gd name="connsiteX5522" fmla="*/ 1161651 w 5740887"/>
              <a:gd name="connsiteY5522" fmla="*/ 3162134 h 4314911"/>
              <a:gd name="connsiteX5523" fmla="*/ 1205343 w 5740887"/>
              <a:gd name="connsiteY5523" fmla="*/ 3230906 h 4314911"/>
              <a:gd name="connsiteX5524" fmla="*/ 1205433 w 5740887"/>
              <a:gd name="connsiteY5524" fmla="*/ 3231504 h 4314911"/>
              <a:gd name="connsiteX5525" fmla="*/ 1195409 w 5740887"/>
              <a:gd name="connsiteY5525" fmla="*/ 3218070 h 4314911"/>
              <a:gd name="connsiteX5526" fmla="*/ 1188210 w 5740887"/>
              <a:gd name="connsiteY5526" fmla="*/ 3211004 h 4314911"/>
              <a:gd name="connsiteX5527" fmla="*/ 1182209 w 5740887"/>
              <a:gd name="connsiteY5527" fmla="*/ 3203760 h 4314911"/>
              <a:gd name="connsiteX5528" fmla="*/ 1168095 w 5740887"/>
              <a:gd name="connsiteY5528" fmla="*/ 3190703 h 4314911"/>
              <a:gd name="connsiteX5529" fmla="*/ 1162974 w 5740887"/>
              <a:gd name="connsiteY5529" fmla="*/ 3167997 h 4314911"/>
              <a:gd name="connsiteX5530" fmla="*/ 1196725 w 5740887"/>
              <a:gd name="connsiteY5530" fmla="*/ 3160807 h 4314911"/>
              <a:gd name="connsiteX5531" fmla="*/ 1198555 w 5740887"/>
              <a:gd name="connsiteY5531" fmla="*/ 3163006 h 4314911"/>
              <a:gd name="connsiteX5532" fmla="*/ 1238456 w 5740887"/>
              <a:gd name="connsiteY5532" fmla="*/ 3216580 h 4314911"/>
              <a:gd name="connsiteX5533" fmla="*/ 1241994 w 5740887"/>
              <a:gd name="connsiteY5533" fmla="*/ 3230356 h 4314911"/>
              <a:gd name="connsiteX5534" fmla="*/ 1252486 w 5740887"/>
              <a:gd name="connsiteY5534" fmla="*/ 3289762 h 4314911"/>
              <a:gd name="connsiteX5535" fmla="*/ 1249392 w 5740887"/>
              <a:gd name="connsiteY5535" fmla="*/ 3284859 h 4314911"/>
              <a:gd name="connsiteX5536" fmla="*/ 1227598 w 5740887"/>
              <a:gd name="connsiteY5536" fmla="*/ 3258551 h 4314911"/>
              <a:gd name="connsiteX5537" fmla="*/ 1219088 w 5740887"/>
              <a:gd name="connsiteY5537" fmla="*/ 3240490 h 4314911"/>
              <a:gd name="connsiteX5538" fmla="*/ 1211558 w 5740887"/>
              <a:gd name="connsiteY5538" fmla="*/ 3224509 h 4314911"/>
              <a:gd name="connsiteX5539" fmla="*/ 385876 w 5740887"/>
              <a:gd name="connsiteY5539" fmla="*/ 3160551 h 4314911"/>
              <a:gd name="connsiteX5540" fmla="*/ 426570 w 5740887"/>
              <a:gd name="connsiteY5540" fmla="*/ 3234154 h 4314911"/>
              <a:gd name="connsiteX5541" fmla="*/ 427068 w 5740887"/>
              <a:gd name="connsiteY5541" fmla="*/ 3237778 h 4314911"/>
              <a:gd name="connsiteX5542" fmla="*/ 427834 w 5740887"/>
              <a:gd name="connsiteY5542" fmla="*/ 3243349 h 4314911"/>
              <a:gd name="connsiteX5543" fmla="*/ 432705 w 5740887"/>
              <a:gd name="connsiteY5543" fmla="*/ 3270163 h 4314911"/>
              <a:gd name="connsiteX5544" fmla="*/ 426602 w 5740887"/>
              <a:gd name="connsiteY5544" fmla="*/ 3260369 h 4314911"/>
              <a:gd name="connsiteX5545" fmla="*/ 421583 w 5740887"/>
              <a:gd name="connsiteY5545" fmla="*/ 3252313 h 4314911"/>
              <a:gd name="connsiteX5546" fmla="*/ 388296 w 5740887"/>
              <a:gd name="connsiteY5546" fmla="*/ 3181855 h 4314911"/>
              <a:gd name="connsiteX5547" fmla="*/ 387213 w 5740887"/>
              <a:gd name="connsiteY5547" fmla="*/ 3172316 h 4314911"/>
              <a:gd name="connsiteX5548" fmla="*/ 385994 w 5740887"/>
              <a:gd name="connsiteY5548" fmla="*/ 3161591 h 4314911"/>
              <a:gd name="connsiteX5549" fmla="*/ 930303 w 5740887"/>
              <a:gd name="connsiteY5549" fmla="*/ 3158153 h 4314911"/>
              <a:gd name="connsiteX5550" fmla="*/ 934376 w 5740887"/>
              <a:gd name="connsiteY5550" fmla="*/ 3165463 h 4314911"/>
              <a:gd name="connsiteX5551" fmla="*/ 945769 w 5740887"/>
              <a:gd name="connsiteY5551" fmla="*/ 3185915 h 4314911"/>
              <a:gd name="connsiteX5552" fmla="*/ 936358 w 5740887"/>
              <a:gd name="connsiteY5552" fmla="*/ 3179145 h 4314911"/>
              <a:gd name="connsiteX5553" fmla="*/ 934152 w 5740887"/>
              <a:gd name="connsiteY5553" fmla="*/ 3179145 h 4314911"/>
              <a:gd name="connsiteX5554" fmla="*/ 935116 w 5740887"/>
              <a:gd name="connsiteY5554" fmla="*/ 3177352 h 4314911"/>
              <a:gd name="connsiteX5555" fmla="*/ 920446 w 5740887"/>
              <a:gd name="connsiteY5555" fmla="*/ 3176415 h 4314911"/>
              <a:gd name="connsiteX5556" fmla="*/ 930255 w 5740887"/>
              <a:gd name="connsiteY5556" fmla="*/ 3158687 h 4314911"/>
              <a:gd name="connsiteX5557" fmla="*/ 737272 w 5740887"/>
              <a:gd name="connsiteY5557" fmla="*/ 3158010 h 4314911"/>
              <a:gd name="connsiteX5558" fmla="*/ 743746 w 5740887"/>
              <a:gd name="connsiteY5558" fmla="*/ 3164398 h 4314911"/>
              <a:gd name="connsiteX5559" fmla="*/ 745474 w 5740887"/>
              <a:gd name="connsiteY5559" fmla="*/ 3166512 h 4314911"/>
              <a:gd name="connsiteX5560" fmla="*/ 3626749 w 5740887"/>
              <a:gd name="connsiteY5560" fmla="*/ 3156456 h 4314911"/>
              <a:gd name="connsiteX5561" fmla="*/ 3526679 w 5740887"/>
              <a:gd name="connsiteY5561" fmla="*/ 3212927 h 4314911"/>
              <a:gd name="connsiteX5562" fmla="*/ 3416370 w 5740887"/>
              <a:gd name="connsiteY5562" fmla="*/ 3253604 h 4314911"/>
              <a:gd name="connsiteX5563" fmla="*/ 3341709 w 5740887"/>
              <a:gd name="connsiteY5563" fmla="*/ 3274096 h 4314911"/>
              <a:gd name="connsiteX5564" fmla="*/ 3417615 w 5740887"/>
              <a:gd name="connsiteY5564" fmla="*/ 3250872 h 4314911"/>
              <a:gd name="connsiteX5565" fmla="*/ 3521857 w 5740887"/>
              <a:gd name="connsiteY5565" fmla="*/ 3211023 h 4314911"/>
              <a:gd name="connsiteX5566" fmla="*/ 504994 w 5740887"/>
              <a:gd name="connsiteY5566" fmla="*/ 3154265 h 4314911"/>
              <a:gd name="connsiteX5567" fmla="*/ 517301 w 5740887"/>
              <a:gd name="connsiteY5567" fmla="*/ 3169064 h 4314911"/>
              <a:gd name="connsiteX5568" fmla="*/ 541755 w 5740887"/>
              <a:gd name="connsiteY5568" fmla="*/ 3198592 h 4314911"/>
              <a:gd name="connsiteX5569" fmla="*/ 543755 w 5740887"/>
              <a:gd name="connsiteY5569" fmla="*/ 3201577 h 4314911"/>
              <a:gd name="connsiteX5570" fmla="*/ 552553 w 5740887"/>
              <a:gd name="connsiteY5570" fmla="*/ 3215177 h 4314911"/>
              <a:gd name="connsiteX5571" fmla="*/ 554044 w 5740887"/>
              <a:gd name="connsiteY5571" fmla="*/ 3221279 h 4314911"/>
              <a:gd name="connsiteX5572" fmla="*/ 557011 w 5740887"/>
              <a:gd name="connsiteY5572" fmla="*/ 3233421 h 4314911"/>
              <a:gd name="connsiteX5573" fmla="*/ 533012 w 5740887"/>
              <a:gd name="connsiteY5573" fmla="*/ 3204449 h 4314911"/>
              <a:gd name="connsiteX5574" fmla="*/ 531339 w 5740887"/>
              <a:gd name="connsiteY5574" fmla="*/ 3202429 h 4314911"/>
              <a:gd name="connsiteX5575" fmla="*/ 505944 w 5740887"/>
              <a:gd name="connsiteY5575" fmla="*/ 3158753 h 4314911"/>
              <a:gd name="connsiteX5576" fmla="*/ 3616664 w 5740887"/>
              <a:gd name="connsiteY5576" fmla="*/ 3153173 h 4314911"/>
              <a:gd name="connsiteX5577" fmla="*/ 3517992 w 5740887"/>
              <a:gd name="connsiteY5577" fmla="*/ 3204517 h 4314911"/>
              <a:gd name="connsiteX5578" fmla="*/ 3414164 w 5740887"/>
              <a:gd name="connsiteY5578" fmla="*/ 3244228 h 4314911"/>
              <a:gd name="connsiteX5579" fmla="*/ 3359143 w 5740887"/>
              <a:gd name="connsiteY5579" fmla="*/ 3261135 h 4314911"/>
              <a:gd name="connsiteX5580" fmla="*/ 3416374 w 5740887"/>
              <a:gd name="connsiteY5580" fmla="*/ 3241349 h 4314911"/>
              <a:gd name="connsiteX5581" fmla="*/ 1087558 w 5740887"/>
              <a:gd name="connsiteY5581" fmla="*/ 3152060 h 4314911"/>
              <a:gd name="connsiteX5582" fmla="*/ 1124697 w 5740887"/>
              <a:gd name="connsiteY5582" fmla="*/ 3190823 h 4314911"/>
              <a:gd name="connsiteX5583" fmla="*/ 1129855 w 5740887"/>
              <a:gd name="connsiteY5583" fmla="*/ 3231179 h 4314911"/>
              <a:gd name="connsiteX5584" fmla="*/ 1105198 w 5740887"/>
              <a:gd name="connsiteY5584" fmla="*/ 3209033 h 4314911"/>
              <a:gd name="connsiteX5585" fmla="*/ 1094856 w 5740887"/>
              <a:gd name="connsiteY5585" fmla="*/ 3202071 h 4314911"/>
              <a:gd name="connsiteX5586" fmla="*/ 424490 w 5740887"/>
              <a:gd name="connsiteY5586" fmla="*/ 3151974 h 4314911"/>
              <a:gd name="connsiteX5587" fmla="*/ 434766 w 5740887"/>
              <a:gd name="connsiteY5587" fmla="*/ 3172985 h 4314911"/>
              <a:gd name="connsiteX5588" fmla="*/ 433867 w 5740887"/>
              <a:gd name="connsiteY5588" fmla="*/ 3171524 h 4314911"/>
              <a:gd name="connsiteX5589" fmla="*/ 425493 w 5740887"/>
              <a:gd name="connsiteY5589" fmla="*/ 3159289 h 4314911"/>
              <a:gd name="connsiteX5590" fmla="*/ 3433596 w 5740887"/>
              <a:gd name="connsiteY5590" fmla="*/ 3151925 h 4314911"/>
              <a:gd name="connsiteX5591" fmla="*/ 3430388 w 5740887"/>
              <a:gd name="connsiteY5591" fmla="*/ 3152867 h 4314911"/>
              <a:gd name="connsiteX5592" fmla="*/ 3427543 w 5740887"/>
              <a:gd name="connsiteY5592" fmla="*/ 3153702 h 4314911"/>
              <a:gd name="connsiteX5593" fmla="*/ 3401382 w 5740887"/>
              <a:gd name="connsiteY5593" fmla="*/ 3161072 h 4314911"/>
              <a:gd name="connsiteX5594" fmla="*/ 3395556 w 5740887"/>
              <a:gd name="connsiteY5594" fmla="*/ 3162713 h 4314911"/>
              <a:gd name="connsiteX5595" fmla="*/ 3376992 w 5740887"/>
              <a:gd name="connsiteY5595" fmla="*/ 3167704 h 4314911"/>
              <a:gd name="connsiteX5596" fmla="*/ 3353656 w 5740887"/>
              <a:gd name="connsiteY5596" fmla="*/ 3173978 h 4314911"/>
              <a:gd name="connsiteX5597" fmla="*/ 3245807 w 5740887"/>
              <a:gd name="connsiteY5597" fmla="*/ 3200492 h 4314911"/>
              <a:gd name="connsiteX5598" fmla="*/ 3164569 w 5740887"/>
              <a:gd name="connsiteY5598" fmla="*/ 3217427 h 4314911"/>
              <a:gd name="connsiteX5599" fmla="*/ 3115383 w 5740887"/>
              <a:gd name="connsiteY5599" fmla="*/ 3227681 h 4314911"/>
              <a:gd name="connsiteX5600" fmla="*/ 2973771 w 5740887"/>
              <a:gd name="connsiteY5600" fmla="*/ 3249983 h 4314911"/>
              <a:gd name="connsiteX5601" fmla="*/ 2881771 w 5740887"/>
              <a:gd name="connsiteY5601" fmla="*/ 3257695 h 4314911"/>
              <a:gd name="connsiteX5602" fmla="*/ 2858516 w 5740887"/>
              <a:gd name="connsiteY5602" fmla="*/ 3259644 h 4314911"/>
              <a:gd name="connsiteX5603" fmla="*/ 2998693 w 5740887"/>
              <a:gd name="connsiteY5603" fmla="*/ 3245527 h 4314911"/>
              <a:gd name="connsiteX5604" fmla="*/ 3145612 w 5740887"/>
              <a:gd name="connsiteY5604" fmla="*/ 3220564 h 4314911"/>
              <a:gd name="connsiteX5605" fmla="*/ 3196455 w 5740887"/>
              <a:gd name="connsiteY5605" fmla="*/ 3209515 h 4314911"/>
              <a:gd name="connsiteX5606" fmla="*/ 3215676 w 5740887"/>
              <a:gd name="connsiteY5606" fmla="*/ 3206015 h 4314911"/>
              <a:gd name="connsiteX5607" fmla="*/ 3262256 w 5740887"/>
              <a:gd name="connsiteY5607" fmla="*/ 3195217 h 4314911"/>
              <a:gd name="connsiteX5608" fmla="*/ 3281458 w 5740887"/>
              <a:gd name="connsiteY5608" fmla="*/ 3191044 h 4314911"/>
              <a:gd name="connsiteX5609" fmla="*/ 3295503 w 5740887"/>
              <a:gd name="connsiteY5609" fmla="*/ 3187509 h 4314911"/>
              <a:gd name="connsiteX5610" fmla="*/ 3312276 w 5740887"/>
              <a:gd name="connsiteY5610" fmla="*/ 3183620 h 4314911"/>
              <a:gd name="connsiteX5611" fmla="*/ 3394029 w 5740887"/>
              <a:gd name="connsiteY5611" fmla="*/ 3162709 h 4314911"/>
              <a:gd name="connsiteX5612" fmla="*/ 3394149 w 5740887"/>
              <a:gd name="connsiteY5612" fmla="*/ 3162679 h 4314911"/>
              <a:gd name="connsiteX5613" fmla="*/ 178678 w 5740887"/>
              <a:gd name="connsiteY5613" fmla="*/ 3149609 h 4314911"/>
              <a:gd name="connsiteX5614" fmla="*/ 178151 w 5740887"/>
              <a:gd name="connsiteY5614" fmla="*/ 3154427 h 4314911"/>
              <a:gd name="connsiteX5615" fmla="*/ 176952 w 5740887"/>
              <a:gd name="connsiteY5615" fmla="*/ 3165392 h 4314911"/>
              <a:gd name="connsiteX5616" fmla="*/ 166541 w 5740887"/>
              <a:gd name="connsiteY5616" fmla="*/ 3193073 h 4314911"/>
              <a:gd name="connsiteX5617" fmla="*/ 161170 w 5740887"/>
              <a:gd name="connsiteY5617" fmla="*/ 3224245 h 4314911"/>
              <a:gd name="connsiteX5618" fmla="*/ 160521 w 5740887"/>
              <a:gd name="connsiteY5618" fmla="*/ 3219922 h 4314911"/>
              <a:gd name="connsiteX5619" fmla="*/ 159144 w 5740887"/>
              <a:gd name="connsiteY5619" fmla="*/ 3210753 h 4314911"/>
              <a:gd name="connsiteX5620" fmla="*/ 157498 w 5740887"/>
              <a:gd name="connsiteY5620" fmla="*/ 3199790 h 4314911"/>
              <a:gd name="connsiteX5621" fmla="*/ 2223485 w 5740887"/>
              <a:gd name="connsiteY5621" fmla="*/ 3149500 h 4314911"/>
              <a:gd name="connsiteX5622" fmla="*/ 2224313 w 5740887"/>
              <a:gd name="connsiteY5622" fmla="*/ 3150503 h 4314911"/>
              <a:gd name="connsiteX5623" fmla="*/ 2223843 w 5740887"/>
              <a:gd name="connsiteY5623" fmla="*/ 3149973 h 4314911"/>
              <a:gd name="connsiteX5624" fmla="*/ 2223587 w 5740887"/>
              <a:gd name="connsiteY5624" fmla="*/ 3149635 h 4314911"/>
              <a:gd name="connsiteX5625" fmla="*/ 2223513 w 5740887"/>
              <a:gd name="connsiteY5625" fmla="*/ 3149537 h 4314911"/>
              <a:gd name="connsiteX5626" fmla="*/ 2293275 w 5740887"/>
              <a:gd name="connsiteY5626" fmla="*/ 3148345 h 4314911"/>
              <a:gd name="connsiteX5627" fmla="*/ 2297264 w 5740887"/>
              <a:gd name="connsiteY5627" fmla="*/ 3152300 h 4314911"/>
              <a:gd name="connsiteX5628" fmla="*/ 2294075 w 5740887"/>
              <a:gd name="connsiteY5628" fmla="*/ 3149281 h 4314911"/>
              <a:gd name="connsiteX5629" fmla="*/ 2293527 w 5740887"/>
              <a:gd name="connsiteY5629" fmla="*/ 3148640 h 4314911"/>
              <a:gd name="connsiteX5630" fmla="*/ 651867 w 5740887"/>
              <a:gd name="connsiteY5630" fmla="*/ 3147986 h 4314911"/>
              <a:gd name="connsiteX5631" fmla="*/ 666824 w 5740887"/>
              <a:gd name="connsiteY5631" fmla="*/ 3160390 h 4314911"/>
              <a:gd name="connsiteX5632" fmla="*/ 668954 w 5740887"/>
              <a:gd name="connsiteY5632" fmla="*/ 3166759 h 4314911"/>
              <a:gd name="connsiteX5633" fmla="*/ 662754 w 5740887"/>
              <a:gd name="connsiteY5633" fmla="*/ 3159155 h 4314911"/>
              <a:gd name="connsiteX5634" fmla="*/ 655818 w 5740887"/>
              <a:gd name="connsiteY5634" fmla="*/ 3152775 h 4314911"/>
              <a:gd name="connsiteX5635" fmla="*/ 217534 w 5740887"/>
              <a:gd name="connsiteY5635" fmla="*/ 3146826 h 4314911"/>
              <a:gd name="connsiteX5636" fmla="*/ 216640 w 5740887"/>
              <a:gd name="connsiteY5636" fmla="*/ 3159642 h 4314911"/>
              <a:gd name="connsiteX5637" fmla="*/ 215153 w 5740887"/>
              <a:gd name="connsiteY5637" fmla="*/ 3180954 h 4314911"/>
              <a:gd name="connsiteX5638" fmla="*/ 218569 w 5740887"/>
              <a:gd name="connsiteY5638" fmla="*/ 3291050 h 4314911"/>
              <a:gd name="connsiteX5639" fmla="*/ 211186 w 5740887"/>
              <a:gd name="connsiteY5639" fmla="*/ 3265254 h 4314911"/>
              <a:gd name="connsiteX5640" fmla="*/ 206866 w 5740887"/>
              <a:gd name="connsiteY5640" fmla="*/ 3250160 h 4314911"/>
              <a:gd name="connsiteX5641" fmla="*/ 204982 w 5740887"/>
              <a:gd name="connsiteY5641" fmla="*/ 3238438 h 4314911"/>
              <a:gd name="connsiteX5642" fmla="*/ 209010 w 5740887"/>
              <a:gd name="connsiteY5642" fmla="*/ 3179560 h 4314911"/>
              <a:gd name="connsiteX5643" fmla="*/ 2315826 w 5740887"/>
              <a:gd name="connsiteY5643" fmla="*/ 3146590 h 4314911"/>
              <a:gd name="connsiteX5644" fmla="*/ 2343034 w 5740887"/>
              <a:gd name="connsiteY5644" fmla="*/ 3172176 h 4314911"/>
              <a:gd name="connsiteX5645" fmla="*/ 2325892 w 5740887"/>
              <a:gd name="connsiteY5645" fmla="*/ 3156987 h 4314911"/>
              <a:gd name="connsiteX5646" fmla="*/ 2322849 w 5740887"/>
              <a:gd name="connsiteY5646" fmla="*/ 3154291 h 4314911"/>
              <a:gd name="connsiteX5647" fmla="*/ 2322009 w 5740887"/>
              <a:gd name="connsiteY5647" fmla="*/ 3153370 h 4314911"/>
              <a:gd name="connsiteX5648" fmla="*/ 3674450 w 5740887"/>
              <a:gd name="connsiteY5648" fmla="*/ 3145258 h 4314911"/>
              <a:gd name="connsiteX5649" fmla="*/ 3615471 w 5740887"/>
              <a:gd name="connsiteY5649" fmla="*/ 3188576 h 4314911"/>
              <a:gd name="connsiteX5650" fmla="*/ 3542123 w 5740887"/>
              <a:gd name="connsiteY5650" fmla="*/ 3229888 h 4314911"/>
              <a:gd name="connsiteX5651" fmla="*/ 3418852 w 5740887"/>
              <a:gd name="connsiteY5651" fmla="*/ 3272632 h 4314911"/>
              <a:gd name="connsiteX5652" fmla="*/ 3321247 w 5740887"/>
              <a:gd name="connsiteY5652" fmla="*/ 3293468 h 4314911"/>
              <a:gd name="connsiteX5653" fmla="*/ 3420647 w 5740887"/>
              <a:gd name="connsiteY5653" fmla="*/ 3269341 h 4314911"/>
              <a:gd name="connsiteX5654" fmla="*/ 3538402 w 5740887"/>
              <a:gd name="connsiteY5654" fmla="*/ 3227975 h 4314911"/>
              <a:gd name="connsiteX5655" fmla="*/ 668158 w 5740887"/>
              <a:gd name="connsiteY5655" fmla="*/ 3144684 h 4314911"/>
              <a:gd name="connsiteX5656" fmla="*/ 689232 w 5740887"/>
              <a:gd name="connsiteY5656" fmla="*/ 3164154 h 4314911"/>
              <a:gd name="connsiteX5657" fmla="*/ 700656 w 5740887"/>
              <a:gd name="connsiteY5657" fmla="*/ 3177821 h 4314911"/>
              <a:gd name="connsiteX5658" fmla="*/ 672199 w 5740887"/>
              <a:gd name="connsiteY5658" fmla="*/ 3154227 h 4314911"/>
              <a:gd name="connsiteX5659" fmla="*/ 264533 w 5740887"/>
              <a:gd name="connsiteY5659" fmla="*/ 3142976 h 4314911"/>
              <a:gd name="connsiteX5660" fmla="*/ 265413 w 5740887"/>
              <a:gd name="connsiteY5660" fmla="*/ 3147603 h 4314911"/>
              <a:gd name="connsiteX5661" fmla="*/ 268414 w 5740887"/>
              <a:gd name="connsiteY5661" fmla="*/ 3163382 h 4314911"/>
              <a:gd name="connsiteX5662" fmla="*/ 283657 w 5740887"/>
              <a:gd name="connsiteY5662" fmla="*/ 3212107 h 4314911"/>
              <a:gd name="connsiteX5663" fmla="*/ 285783 w 5740887"/>
              <a:gd name="connsiteY5663" fmla="*/ 3224472 h 4314911"/>
              <a:gd name="connsiteX5664" fmla="*/ 293617 w 5740887"/>
              <a:gd name="connsiteY5664" fmla="*/ 3255027 h 4314911"/>
              <a:gd name="connsiteX5665" fmla="*/ 296842 w 5740887"/>
              <a:gd name="connsiteY5665" fmla="*/ 3270435 h 4314911"/>
              <a:gd name="connsiteX5666" fmla="*/ 303714 w 5740887"/>
              <a:gd name="connsiteY5666" fmla="*/ 3294415 h 4314911"/>
              <a:gd name="connsiteX5667" fmla="*/ 305249 w 5740887"/>
              <a:gd name="connsiteY5667" fmla="*/ 3300400 h 4314911"/>
              <a:gd name="connsiteX5668" fmla="*/ 322949 w 5740887"/>
              <a:gd name="connsiteY5668" fmla="*/ 3416631 h 4314911"/>
              <a:gd name="connsiteX5669" fmla="*/ 328210 w 5740887"/>
              <a:gd name="connsiteY5669" fmla="*/ 3437111 h 4314911"/>
              <a:gd name="connsiteX5670" fmla="*/ 325937 w 5740887"/>
              <a:gd name="connsiteY5670" fmla="*/ 3433295 h 4314911"/>
              <a:gd name="connsiteX5671" fmla="*/ 304975 w 5740887"/>
              <a:gd name="connsiteY5671" fmla="*/ 3384914 h 4314911"/>
              <a:gd name="connsiteX5672" fmla="*/ 285504 w 5740887"/>
              <a:gd name="connsiteY5672" fmla="*/ 3307594 h 4314911"/>
              <a:gd name="connsiteX5673" fmla="*/ 277044 w 5740887"/>
              <a:gd name="connsiteY5673" fmla="*/ 3267423 h 4314911"/>
              <a:gd name="connsiteX5674" fmla="*/ 266112 w 5740887"/>
              <a:gd name="connsiteY5674" fmla="*/ 3196229 h 4314911"/>
              <a:gd name="connsiteX5675" fmla="*/ 263556 w 5740887"/>
              <a:gd name="connsiteY5675" fmla="*/ 3173065 h 4314911"/>
              <a:gd name="connsiteX5676" fmla="*/ 462591 w 5740887"/>
              <a:gd name="connsiteY5676" fmla="*/ 3142498 h 4314911"/>
              <a:gd name="connsiteX5677" fmla="*/ 468488 w 5740887"/>
              <a:gd name="connsiteY5677" fmla="*/ 3149247 h 4314911"/>
              <a:gd name="connsiteX5678" fmla="*/ 495661 w 5740887"/>
              <a:gd name="connsiteY5678" fmla="*/ 3183921 h 4314911"/>
              <a:gd name="connsiteX5679" fmla="*/ 506430 w 5740887"/>
              <a:gd name="connsiteY5679" fmla="*/ 3198892 h 4314911"/>
              <a:gd name="connsiteX5680" fmla="*/ 513257 w 5740887"/>
              <a:gd name="connsiteY5680" fmla="*/ 3227728 h 4314911"/>
              <a:gd name="connsiteX5681" fmla="*/ 522635 w 5740887"/>
              <a:gd name="connsiteY5681" fmla="*/ 3267338 h 4314911"/>
              <a:gd name="connsiteX5682" fmla="*/ 520366 w 5740887"/>
              <a:gd name="connsiteY5682" fmla="*/ 3263365 h 4314911"/>
              <a:gd name="connsiteX5683" fmla="*/ 513308 w 5740887"/>
              <a:gd name="connsiteY5683" fmla="*/ 3249994 h 4314911"/>
              <a:gd name="connsiteX5684" fmla="*/ 506583 w 5740887"/>
              <a:gd name="connsiteY5684" fmla="*/ 3239238 h 4314911"/>
              <a:gd name="connsiteX5685" fmla="*/ 498727 w 5740887"/>
              <a:gd name="connsiteY5685" fmla="*/ 3225485 h 4314911"/>
              <a:gd name="connsiteX5686" fmla="*/ 487630 w 5740887"/>
              <a:gd name="connsiteY5686" fmla="*/ 3208922 h 4314911"/>
              <a:gd name="connsiteX5687" fmla="*/ 474855 w 5740887"/>
              <a:gd name="connsiteY5687" fmla="*/ 3188487 h 4314911"/>
              <a:gd name="connsiteX5688" fmla="*/ 469390 w 5740887"/>
              <a:gd name="connsiteY5688" fmla="*/ 3181007 h 4314911"/>
              <a:gd name="connsiteX5689" fmla="*/ 3455429 w 5740887"/>
              <a:gd name="connsiteY5689" fmla="*/ 3138631 h 4314911"/>
              <a:gd name="connsiteX5690" fmla="*/ 3448016 w 5740887"/>
              <a:gd name="connsiteY5690" fmla="*/ 3140741 h 4314911"/>
              <a:gd name="connsiteX5691" fmla="*/ 3436248 w 5740887"/>
              <a:gd name="connsiteY5691" fmla="*/ 3144091 h 4314911"/>
              <a:gd name="connsiteX5692" fmla="*/ 3377885 w 5740887"/>
              <a:gd name="connsiteY5692" fmla="*/ 3159721 h 4314911"/>
              <a:gd name="connsiteX5693" fmla="*/ 3314067 w 5740887"/>
              <a:gd name="connsiteY5693" fmla="*/ 3175808 h 4314911"/>
              <a:gd name="connsiteX5694" fmla="*/ 3267490 w 5740887"/>
              <a:gd name="connsiteY5694" fmla="*/ 3187110 h 4314911"/>
              <a:gd name="connsiteX5695" fmla="*/ 3183804 w 5740887"/>
              <a:gd name="connsiteY5695" fmla="*/ 3205332 h 4314911"/>
              <a:gd name="connsiteX5696" fmla="*/ 3137770 w 5740887"/>
              <a:gd name="connsiteY5696" fmla="*/ 3215012 h 4314911"/>
              <a:gd name="connsiteX5697" fmla="*/ 2998837 w 5740887"/>
              <a:gd name="connsiteY5697" fmla="*/ 3238702 h 4314911"/>
              <a:gd name="connsiteX5698" fmla="*/ 2998804 w 5740887"/>
              <a:gd name="connsiteY5698" fmla="*/ 3238708 h 4314911"/>
              <a:gd name="connsiteX5699" fmla="*/ 2955377 w 5740887"/>
              <a:gd name="connsiteY5699" fmla="*/ 3243117 h 4314911"/>
              <a:gd name="connsiteX5700" fmla="*/ 2899072 w 5740887"/>
              <a:gd name="connsiteY5700" fmla="*/ 3248835 h 4314911"/>
              <a:gd name="connsiteX5701" fmla="*/ 3024612 w 5740887"/>
              <a:gd name="connsiteY5701" fmla="*/ 3234097 h 4314911"/>
              <a:gd name="connsiteX5702" fmla="*/ 3176273 w 5740887"/>
              <a:gd name="connsiteY5702" fmla="*/ 3206483 h 4314911"/>
              <a:gd name="connsiteX5703" fmla="*/ 3229003 w 5740887"/>
              <a:gd name="connsiteY5703" fmla="*/ 3194570 h 4314911"/>
              <a:gd name="connsiteX5704" fmla="*/ 3248839 w 5740887"/>
              <a:gd name="connsiteY5704" fmla="*/ 3190734 h 4314911"/>
              <a:gd name="connsiteX5705" fmla="*/ 3297100 w 5740887"/>
              <a:gd name="connsiteY5705" fmla="*/ 3179184 h 4314911"/>
              <a:gd name="connsiteX5706" fmla="*/ 3317090 w 5740887"/>
              <a:gd name="connsiteY5706" fmla="*/ 3174668 h 4314911"/>
              <a:gd name="connsiteX5707" fmla="*/ 3331744 w 5740887"/>
              <a:gd name="connsiteY5707" fmla="*/ 3170893 h 4314911"/>
              <a:gd name="connsiteX5708" fmla="*/ 3349100 w 5740887"/>
              <a:gd name="connsiteY5708" fmla="*/ 3166740 h 4314911"/>
              <a:gd name="connsiteX5709" fmla="*/ 3433810 w 5740887"/>
              <a:gd name="connsiteY5709" fmla="*/ 3144605 h 4314911"/>
              <a:gd name="connsiteX5710" fmla="*/ 3434253 w 5740887"/>
              <a:gd name="connsiteY5710" fmla="*/ 3144491 h 4314911"/>
              <a:gd name="connsiteX5711" fmla="*/ 873182 w 5740887"/>
              <a:gd name="connsiteY5711" fmla="*/ 3136566 h 4314911"/>
              <a:gd name="connsiteX5712" fmla="*/ 878088 w 5740887"/>
              <a:gd name="connsiteY5712" fmla="*/ 3143595 h 4314911"/>
              <a:gd name="connsiteX5713" fmla="*/ 893480 w 5740887"/>
              <a:gd name="connsiteY5713" fmla="*/ 3174693 h 4314911"/>
              <a:gd name="connsiteX5714" fmla="*/ 886457 w 5740887"/>
              <a:gd name="connsiteY5714" fmla="*/ 3174244 h 4314911"/>
              <a:gd name="connsiteX5715" fmla="*/ 884533 w 5740887"/>
              <a:gd name="connsiteY5715" fmla="*/ 3174121 h 4314911"/>
              <a:gd name="connsiteX5716" fmla="*/ 871643 w 5740887"/>
              <a:gd name="connsiteY5716" fmla="*/ 3170776 h 4314911"/>
              <a:gd name="connsiteX5717" fmla="*/ 852863 w 5740887"/>
              <a:gd name="connsiteY5717" fmla="*/ 3165902 h 4314911"/>
              <a:gd name="connsiteX5718" fmla="*/ 849797 w 5740887"/>
              <a:gd name="connsiteY5718" fmla="*/ 3160037 h 4314911"/>
              <a:gd name="connsiteX5719" fmla="*/ 871740 w 5740887"/>
              <a:gd name="connsiteY5719" fmla="*/ 3139640 h 4314911"/>
              <a:gd name="connsiteX5720" fmla="*/ 425394 w 5740887"/>
              <a:gd name="connsiteY5720" fmla="*/ 3133833 h 4314911"/>
              <a:gd name="connsiteX5721" fmla="*/ 444294 w 5740887"/>
              <a:gd name="connsiteY5721" fmla="*/ 3157192 h 4314911"/>
              <a:gd name="connsiteX5722" fmla="*/ 458744 w 5740887"/>
              <a:gd name="connsiteY5722" fmla="*/ 3176973 h 4314911"/>
              <a:gd name="connsiteX5723" fmla="*/ 460985 w 5740887"/>
              <a:gd name="connsiteY5723" fmla="*/ 3180316 h 4314911"/>
              <a:gd name="connsiteX5724" fmla="*/ 465599 w 5740887"/>
              <a:gd name="connsiteY5724" fmla="*/ 3206505 h 4314911"/>
              <a:gd name="connsiteX5725" fmla="*/ 466592 w 5740887"/>
              <a:gd name="connsiteY5725" fmla="*/ 3212138 h 4314911"/>
              <a:gd name="connsiteX5726" fmla="*/ 455880 w 5740887"/>
              <a:gd name="connsiteY5726" fmla="*/ 3195560 h 4314911"/>
              <a:gd name="connsiteX5727" fmla="*/ 3703697 w 5740887"/>
              <a:gd name="connsiteY5727" fmla="*/ 3132310 h 4314911"/>
              <a:gd name="connsiteX5728" fmla="*/ 3695313 w 5740887"/>
              <a:gd name="connsiteY5728" fmla="*/ 3139297 h 4314911"/>
              <a:gd name="connsiteX5729" fmla="*/ 3550809 w 5740887"/>
              <a:gd name="connsiteY5729" fmla="*/ 3238437 h 4314911"/>
              <a:gd name="connsiteX5730" fmla="*/ 3420921 w 5740887"/>
              <a:gd name="connsiteY5730" fmla="*/ 3282147 h 4314911"/>
              <a:gd name="connsiteX5731" fmla="*/ 3326271 w 5740887"/>
              <a:gd name="connsiteY5731" fmla="*/ 3299562 h 4314911"/>
              <a:gd name="connsiteX5732" fmla="*/ 3421198 w 5740887"/>
              <a:gd name="connsiteY5732" fmla="*/ 3279400 h 4314911"/>
              <a:gd name="connsiteX5733" fmla="*/ 3545295 w 5740887"/>
              <a:gd name="connsiteY5733" fmla="*/ 3236243 h 4314911"/>
              <a:gd name="connsiteX5734" fmla="*/ 3688007 w 5740887"/>
              <a:gd name="connsiteY5734" fmla="*/ 3144135 h 4314911"/>
              <a:gd name="connsiteX5735" fmla="*/ 1287057 w 5740887"/>
              <a:gd name="connsiteY5735" fmla="*/ 3132005 h 4314911"/>
              <a:gd name="connsiteX5736" fmla="*/ 1306531 w 5740887"/>
              <a:gd name="connsiteY5736" fmla="*/ 3163762 h 4314911"/>
              <a:gd name="connsiteX5737" fmla="*/ 1330455 w 5740887"/>
              <a:gd name="connsiteY5737" fmla="*/ 3205088 h 4314911"/>
              <a:gd name="connsiteX5738" fmla="*/ 1340589 w 5740887"/>
              <a:gd name="connsiteY5738" fmla="*/ 3229019 h 4314911"/>
              <a:gd name="connsiteX5739" fmla="*/ 1363377 w 5740887"/>
              <a:gd name="connsiteY5739" fmla="*/ 3339254 h 4314911"/>
              <a:gd name="connsiteX5740" fmla="*/ 1358364 w 5740887"/>
              <a:gd name="connsiteY5740" fmla="*/ 3327559 h 4314911"/>
              <a:gd name="connsiteX5741" fmla="*/ 1330840 w 5740887"/>
              <a:gd name="connsiteY5741" fmla="*/ 3263342 h 4314911"/>
              <a:gd name="connsiteX5742" fmla="*/ 1328720 w 5740887"/>
              <a:gd name="connsiteY5742" fmla="*/ 3259796 h 4314911"/>
              <a:gd name="connsiteX5743" fmla="*/ 1324505 w 5740887"/>
              <a:gd name="connsiteY5743" fmla="*/ 3238023 h 4314911"/>
              <a:gd name="connsiteX5744" fmla="*/ 1324505 w 5740887"/>
              <a:gd name="connsiteY5744" fmla="*/ 3236921 h 4314911"/>
              <a:gd name="connsiteX5745" fmla="*/ 1325189 w 5740887"/>
              <a:gd name="connsiteY5745" fmla="*/ 3236921 h 4314911"/>
              <a:gd name="connsiteX5746" fmla="*/ 1325189 w 5740887"/>
              <a:gd name="connsiteY5746" fmla="*/ 3236920 h 4314911"/>
              <a:gd name="connsiteX5747" fmla="*/ 1325194 w 5740887"/>
              <a:gd name="connsiteY5747" fmla="*/ 3236920 h 4314911"/>
              <a:gd name="connsiteX5748" fmla="*/ 1322299 w 5740887"/>
              <a:gd name="connsiteY5748" fmla="*/ 3226853 h 4314911"/>
              <a:gd name="connsiteX5749" fmla="*/ 1288565 w 5740887"/>
              <a:gd name="connsiteY5749" fmla="*/ 3137355 h 4314911"/>
              <a:gd name="connsiteX5750" fmla="*/ 620999 w 5740887"/>
              <a:gd name="connsiteY5750" fmla="*/ 3128441 h 4314911"/>
              <a:gd name="connsiteX5751" fmla="*/ 628713 w 5740887"/>
              <a:gd name="connsiteY5751" fmla="*/ 3135651 h 4314911"/>
              <a:gd name="connsiteX5752" fmla="*/ 667855 w 5740887"/>
              <a:gd name="connsiteY5752" fmla="*/ 3176135 h 4314911"/>
              <a:gd name="connsiteX5753" fmla="*/ 674740 w 5740887"/>
              <a:gd name="connsiteY5753" fmla="*/ 3184062 h 4314911"/>
              <a:gd name="connsiteX5754" fmla="*/ 694004 w 5740887"/>
              <a:gd name="connsiteY5754" fmla="*/ 3241676 h 4314911"/>
              <a:gd name="connsiteX5755" fmla="*/ 699011 w 5740887"/>
              <a:gd name="connsiteY5755" fmla="*/ 3258057 h 4314911"/>
              <a:gd name="connsiteX5756" fmla="*/ 693613 w 5740887"/>
              <a:gd name="connsiteY5756" fmla="*/ 3248580 h 4314911"/>
              <a:gd name="connsiteX5757" fmla="*/ 687239 w 5740887"/>
              <a:gd name="connsiteY5757" fmla="*/ 3239478 h 4314911"/>
              <a:gd name="connsiteX5758" fmla="*/ 684262 w 5740887"/>
              <a:gd name="connsiteY5758" fmla="*/ 3234175 h 4314911"/>
              <a:gd name="connsiteX5759" fmla="*/ 677394 w 5740887"/>
              <a:gd name="connsiteY5759" fmla="*/ 3225421 h 4314911"/>
              <a:gd name="connsiteX5760" fmla="*/ 655842 w 5740887"/>
              <a:gd name="connsiteY5760" fmla="*/ 3194649 h 4314911"/>
              <a:gd name="connsiteX5761" fmla="*/ 635238 w 5740887"/>
              <a:gd name="connsiteY5761" fmla="*/ 3171489 h 4314911"/>
              <a:gd name="connsiteX5762" fmla="*/ 626122 w 5740887"/>
              <a:gd name="connsiteY5762" fmla="*/ 3141776 h 4314911"/>
              <a:gd name="connsiteX5763" fmla="*/ 1083438 w 5740887"/>
              <a:gd name="connsiteY5763" fmla="*/ 3128038 h 4314911"/>
              <a:gd name="connsiteX5764" fmla="*/ 1084531 w 5740887"/>
              <a:gd name="connsiteY5764" fmla="*/ 3128732 h 4314911"/>
              <a:gd name="connsiteX5765" fmla="*/ 1118934 w 5740887"/>
              <a:gd name="connsiteY5765" fmla="*/ 3158900 h 4314911"/>
              <a:gd name="connsiteX5766" fmla="*/ 1122582 w 5740887"/>
              <a:gd name="connsiteY5766" fmla="*/ 3174277 h 4314911"/>
              <a:gd name="connsiteX5767" fmla="*/ 1122958 w 5740887"/>
              <a:gd name="connsiteY5767" fmla="*/ 3177218 h 4314911"/>
              <a:gd name="connsiteX5768" fmla="*/ 1085566 w 5740887"/>
              <a:gd name="connsiteY5768" fmla="*/ 3138412 h 4314911"/>
              <a:gd name="connsiteX5769" fmla="*/ 1084940 w 5740887"/>
              <a:gd name="connsiteY5769" fmla="*/ 3134122 h 4314911"/>
              <a:gd name="connsiteX5770" fmla="*/ 1083824 w 5740887"/>
              <a:gd name="connsiteY5770" fmla="*/ 3129601 h 4314911"/>
              <a:gd name="connsiteX5771" fmla="*/ 933026 w 5740887"/>
              <a:gd name="connsiteY5771" fmla="*/ 3127970 h 4314911"/>
              <a:gd name="connsiteX5772" fmla="*/ 947232 w 5740887"/>
              <a:gd name="connsiteY5772" fmla="*/ 3133487 h 4314911"/>
              <a:gd name="connsiteX5773" fmla="*/ 951796 w 5740887"/>
              <a:gd name="connsiteY5773" fmla="*/ 3140719 h 4314911"/>
              <a:gd name="connsiteX5774" fmla="*/ 966442 w 5740887"/>
              <a:gd name="connsiteY5774" fmla="*/ 3169688 h 4314911"/>
              <a:gd name="connsiteX5775" fmla="*/ 961344 w 5740887"/>
              <a:gd name="connsiteY5775" fmla="*/ 3197120 h 4314911"/>
              <a:gd name="connsiteX5776" fmla="*/ 959661 w 5740887"/>
              <a:gd name="connsiteY5776" fmla="*/ 3195909 h 4314911"/>
              <a:gd name="connsiteX5777" fmla="*/ 931469 w 5740887"/>
              <a:gd name="connsiteY5777" fmla="*/ 3145228 h 4314911"/>
              <a:gd name="connsiteX5778" fmla="*/ 932543 w 5740887"/>
              <a:gd name="connsiteY5778" fmla="*/ 3133322 h 4314911"/>
              <a:gd name="connsiteX5779" fmla="*/ 579860 w 5740887"/>
              <a:gd name="connsiteY5779" fmla="*/ 3125999 h 4314911"/>
              <a:gd name="connsiteX5780" fmla="*/ 594123 w 5740887"/>
              <a:gd name="connsiteY5780" fmla="*/ 3138162 h 4314911"/>
              <a:gd name="connsiteX5781" fmla="*/ 618522 w 5740887"/>
              <a:gd name="connsiteY5781" fmla="*/ 3162962 h 4314911"/>
              <a:gd name="connsiteX5782" fmla="*/ 628374 w 5740887"/>
              <a:gd name="connsiteY5782" fmla="*/ 3174993 h 4314911"/>
              <a:gd name="connsiteX5783" fmla="*/ 643665 w 5740887"/>
              <a:gd name="connsiteY5783" fmla="*/ 3224162 h 4314911"/>
              <a:gd name="connsiteX5784" fmla="*/ 633667 w 5740887"/>
              <a:gd name="connsiteY5784" fmla="*/ 3215639 h 4314911"/>
              <a:gd name="connsiteX5785" fmla="*/ 626254 w 5740887"/>
              <a:gd name="connsiteY5785" fmla="*/ 3206421 h 4314911"/>
              <a:gd name="connsiteX5786" fmla="*/ 613575 w 5740887"/>
              <a:gd name="connsiteY5786" fmla="*/ 3188510 h 4314911"/>
              <a:gd name="connsiteX5787" fmla="*/ 600607 w 5740887"/>
              <a:gd name="connsiteY5787" fmla="*/ 3174522 h 4314911"/>
              <a:gd name="connsiteX5788" fmla="*/ 589686 w 5740887"/>
              <a:gd name="connsiteY5788" fmla="*/ 3160940 h 4314911"/>
              <a:gd name="connsiteX5789" fmla="*/ 584793 w 5740887"/>
              <a:gd name="connsiteY5789" fmla="*/ 3143541 h 4314911"/>
              <a:gd name="connsiteX5790" fmla="*/ 366484 w 5740887"/>
              <a:gd name="connsiteY5790" fmla="*/ 3125476 h 4314911"/>
              <a:gd name="connsiteX5791" fmla="*/ 375158 w 5740887"/>
              <a:gd name="connsiteY5791" fmla="*/ 3141165 h 4314911"/>
              <a:gd name="connsiteX5792" fmla="*/ 376350 w 5740887"/>
              <a:gd name="connsiteY5792" fmla="*/ 3151662 h 4314911"/>
              <a:gd name="connsiteX5793" fmla="*/ 376726 w 5740887"/>
              <a:gd name="connsiteY5793" fmla="*/ 3154979 h 4314911"/>
              <a:gd name="connsiteX5794" fmla="*/ 371555 w 5740887"/>
              <a:gd name="connsiteY5794" fmla="*/ 3140085 h 4314911"/>
              <a:gd name="connsiteX5795" fmla="*/ 3690410 w 5740887"/>
              <a:gd name="connsiteY5795" fmla="*/ 3125290 h 4314911"/>
              <a:gd name="connsiteX5796" fmla="*/ 3671458 w 5740887"/>
              <a:gd name="connsiteY5796" fmla="*/ 3139022 h 4314911"/>
              <a:gd name="connsiteX5797" fmla="*/ 3534399 w 5740887"/>
              <a:gd name="connsiteY5797" fmla="*/ 3221754 h 4314911"/>
              <a:gd name="connsiteX5798" fmla="*/ 3417611 w 5740887"/>
              <a:gd name="connsiteY5798" fmla="*/ 3263119 h 4314911"/>
              <a:gd name="connsiteX5799" fmla="*/ 3344622 w 5740887"/>
              <a:gd name="connsiteY5799" fmla="*/ 3280834 h 4314911"/>
              <a:gd name="connsiteX5800" fmla="*/ 3418031 w 5740887"/>
              <a:gd name="connsiteY5800" fmla="*/ 3260793 h 4314911"/>
              <a:gd name="connsiteX5801" fmla="*/ 3529029 w 5740887"/>
              <a:gd name="connsiteY5801" fmla="*/ 3219427 h 4314911"/>
              <a:gd name="connsiteX5802" fmla="*/ 3662916 w 5740887"/>
              <a:gd name="connsiteY5802" fmla="*/ 3143865 h 4314911"/>
              <a:gd name="connsiteX5803" fmla="*/ 305475 w 5740887"/>
              <a:gd name="connsiteY5803" fmla="*/ 3125223 h 4314911"/>
              <a:gd name="connsiteX5804" fmla="*/ 325712 w 5740887"/>
              <a:gd name="connsiteY5804" fmla="*/ 3189632 h 4314911"/>
              <a:gd name="connsiteX5805" fmla="*/ 343069 w 5740887"/>
              <a:gd name="connsiteY5805" fmla="*/ 3237263 h 4314911"/>
              <a:gd name="connsiteX5806" fmla="*/ 348067 w 5740887"/>
              <a:gd name="connsiteY5806" fmla="*/ 3289524 h 4314911"/>
              <a:gd name="connsiteX5807" fmla="*/ 348067 w 5740887"/>
              <a:gd name="connsiteY5807" fmla="*/ 3289526 h 4314911"/>
              <a:gd name="connsiteX5808" fmla="*/ 348067 w 5740887"/>
              <a:gd name="connsiteY5808" fmla="*/ 3289528 h 4314911"/>
              <a:gd name="connsiteX5809" fmla="*/ 357169 w 5740887"/>
              <a:gd name="connsiteY5809" fmla="*/ 3344719 h 4314911"/>
              <a:gd name="connsiteX5810" fmla="*/ 345299 w 5740887"/>
              <a:gd name="connsiteY5810" fmla="*/ 3308757 h 4314911"/>
              <a:gd name="connsiteX5811" fmla="*/ 337726 w 5740887"/>
              <a:gd name="connsiteY5811" fmla="*/ 3285287 h 4314911"/>
              <a:gd name="connsiteX5812" fmla="*/ 313456 w 5740887"/>
              <a:gd name="connsiteY5812" fmla="*/ 3206240 h 4314911"/>
              <a:gd name="connsiteX5813" fmla="*/ 313447 w 5740887"/>
              <a:gd name="connsiteY5813" fmla="*/ 3206210 h 4314911"/>
              <a:gd name="connsiteX5814" fmla="*/ 313444 w 5740887"/>
              <a:gd name="connsiteY5814" fmla="*/ 3206197 h 4314911"/>
              <a:gd name="connsiteX5815" fmla="*/ 305604 w 5740887"/>
              <a:gd name="connsiteY5815" fmla="*/ 3174286 h 4314911"/>
              <a:gd name="connsiteX5816" fmla="*/ 916641 w 5740887"/>
              <a:gd name="connsiteY5816" fmla="*/ 3121608 h 4314911"/>
              <a:gd name="connsiteX5817" fmla="*/ 923823 w 5740887"/>
              <a:gd name="connsiteY5817" fmla="*/ 3124397 h 4314911"/>
              <a:gd name="connsiteX5818" fmla="*/ 923270 w 5740887"/>
              <a:gd name="connsiteY5818" fmla="*/ 3128266 h 4314911"/>
              <a:gd name="connsiteX5819" fmla="*/ 923017 w 5740887"/>
              <a:gd name="connsiteY5819" fmla="*/ 3130035 h 4314911"/>
              <a:gd name="connsiteX5820" fmla="*/ 922655 w 5740887"/>
              <a:gd name="connsiteY5820" fmla="*/ 3129385 h 4314911"/>
              <a:gd name="connsiteX5821" fmla="*/ 342585 w 5740887"/>
              <a:gd name="connsiteY5821" fmla="*/ 3121263 h 4314911"/>
              <a:gd name="connsiteX5822" fmla="*/ 355030 w 5740887"/>
              <a:gd name="connsiteY5822" fmla="*/ 3146059 h 4314911"/>
              <a:gd name="connsiteX5823" fmla="*/ 382252 w 5740887"/>
              <a:gd name="connsiteY5823" fmla="*/ 3203663 h 4314911"/>
              <a:gd name="connsiteX5824" fmla="*/ 388880 w 5740887"/>
              <a:gd name="connsiteY5824" fmla="*/ 3262062 h 4314911"/>
              <a:gd name="connsiteX5825" fmla="*/ 363580 w 5740887"/>
              <a:gd name="connsiteY5825" fmla="*/ 3202310 h 4314911"/>
              <a:gd name="connsiteX5826" fmla="*/ 343809 w 5740887"/>
              <a:gd name="connsiteY5826" fmla="*/ 3155263 h 4314911"/>
              <a:gd name="connsiteX5827" fmla="*/ 343609 w 5740887"/>
              <a:gd name="connsiteY5827" fmla="*/ 3149719 h 4314911"/>
              <a:gd name="connsiteX5828" fmla="*/ 537211 w 5740887"/>
              <a:gd name="connsiteY5828" fmla="*/ 3119182 h 4314911"/>
              <a:gd name="connsiteX5829" fmla="*/ 537752 w 5740887"/>
              <a:gd name="connsiteY5829" fmla="*/ 3119564 h 4314911"/>
              <a:gd name="connsiteX5830" fmla="*/ 543983 w 5740887"/>
              <a:gd name="connsiteY5830" fmla="*/ 3125389 h 4314911"/>
              <a:gd name="connsiteX5831" fmla="*/ 566693 w 5740887"/>
              <a:gd name="connsiteY5831" fmla="*/ 3157024 h 4314911"/>
              <a:gd name="connsiteX5832" fmla="*/ 586333 w 5740887"/>
              <a:gd name="connsiteY5832" fmla="*/ 3178463 h 4314911"/>
              <a:gd name="connsiteX5833" fmla="*/ 587029 w 5740887"/>
              <a:gd name="connsiteY5833" fmla="*/ 3180932 h 4314911"/>
              <a:gd name="connsiteX5834" fmla="*/ 590080 w 5740887"/>
              <a:gd name="connsiteY5834" fmla="*/ 3191749 h 4314911"/>
              <a:gd name="connsiteX5835" fmla="*/ 592210 w 5740887"/>
              <a:gd name="connsiteY5835" fmla="*/ 3199299 h 4314911"/>
              <a:gd name="connsiteX5836" fmla="*/ 595625 w 5740887"/>
              <a:gd name="connsiteY5836" fmla="*/ 3212259 h 4314911"/>
              <a:gd name="connsiteX5837" fmla="*/ 592738 w 5740887"/>
              <a:gd name="connsiteY5837" fmla="*/ 3207362 h 4314911"/>
              <a:gd name="connsiteX5838" fmla="*/ 581045 w 5740887"/>
              <a:gd name="connsiteY5838" fmla="*/ 3193312 h 4314911"/>
              <a:gd name="connsiteX5839" fmla="*/ 566134 w 5740887"/>
              <a:gd name="connsiteY5839" fmla="*/ 3172941 h 4314911"/>
              <a:gd name="connsiteX5840" fmla="*/ 548610 w 5740887"/>
              <a:gd name="connsiteY5840" fmla="*/ 3154341 h 4314911"/>
              <a:gd name="connsiteX5841" fmla="*/ 544654 w 5740887"/>
              <a:gd name="connsiteY5841" fmla="*/ 3149587 h 4314911"/>
              <a:gd name="connsiteX5842" fmla="*/ 3743587 w 5740887"/>
              <a:gd name="connsiteY5842" fmla="*/ 3118040 h 4314911"/>
              <a:gd name="connsiteX5843" fmla="*/ 3720269 w 5740887"/>
              <a:gd name="connsiteY5843" fmla="*/ 3140263 h 4314911"/>
              <a:gd name="connsiteX5844" fmla="*/ 3566389 w 5740887"/>
              <a:gd name="connsiteY5844" fmla="*/ 3255536 h 4314911"/>
              <a:gd name="connsiteX5845" fmla="*/ 3423539 w 5740887"/>
              <a:gd name="connsiteY5845" fmla="*/ 3301175 h 4314911"/>
              <a:gd name="connsiteX5846" fmla="*/ 3343840 w 5740887"/>
              <a:gd name="connsiteY5846" fmla="*/ 3311570 h 4314911"/>
              <a:gd name="connsiteX5847" fmla="*/ 3422983 w 5740887"/>
              <a:gd name="connsiteY5847" fmla="*/ 3299127 h 4314911"/>
              <a:gd name="connsiteX5848" fmla="*/ 3560869 w 5740887"/>
              <a:gd name="connsiteY5848" fmla="*/ 3254038 h 4314911"/>
              <a:gd name="connsiteX5849" fmla="*/ 3712543 w 5740887"/>
              <a:gd name="connsiteY5849" fmla="*/ 3145523 h 4314911"/>
              <a:gd name="connsiteX5850" fmla="*/ 3733454 w 5740887"/>
              <a:gd name="connsiteY5850" fmla="*/ 3117850 h 4314911"/>
              <a:gd name="connsiteX5851" fmla="*/ 3707997 w 5740887"/>
              <a:gd name="connsiteY5851" fmla="*/ 3140398 h 4314911"/>
              <a:gd name="connsiteX5852" fmla="*/ 3558392 w 5740887"/>
              <a:gd name="connsiteY5852" fmla="*/ 3247674 h 4314911"/>
              <a:gd name="connsiteX5853" fmla="*/ 3422023 w 5740887"/>
              <a:gd name="connsiteY5853" fmla="*/ 3292349 h 4314911"/>
              <a:gd name="connsiteX5854" fmla="*/ 3329492 w 5740887"/>
              <a:gd name="connsiteY5854" fmla="*/ 3306921 h 4314911"/>
              <a:gd name="connsiteX5855" fmla="*/ 3422298 w 5740887"/>
              <a:gd name="connsiteY5855" fmla="*/ 3289752 h 4314911"/>
              <a:gd name="connsiteX5856" fmla="*/ 3553290 w 5740887"/>
              <a:gd name="connsiteY5856" fmla="*/ 3245628 h 4314911"/>
              <a:gd name="connsiteX5857" fmla="*/ 3700413 w 5740887"/>
              <a:gd name="connsiteY5857" fmla="*/ 3145385 h 4314911"/>
              <a:gd name="connsiteX5858" fmla="*/ 883034 w 5740887"/>
              <a:gd name="connsiteY5858" fmla="*/ 3115568 h 4314911"/>
              <a:gd name="connsiteX5859" fmla="*/ 905768 w 5740887"/>
              <a:gd name="connsiteY5859" fmla="*/ 3119392 h 4314911"/>
              <a:gd name="connsiteX5860" fmla="*/ 909597 w 5740887"/>
              <a:gd name="connsiteY5860" fmla="*/ 3124354 h 4314911"/>
              <a:gd name="connsiteX5861" fmla="*/ 916345 w 5740887"/>
              <a:gd name="connsiteY5861" fmla="*/ 3133098 h 4314911"/>
              <a:gd name="connsiteX5862" fmla="*/ 921307 w 5740887"/>
              <a:gd name="connsiteY5862" fmla="*/ 3142005 h 4314911"/>
              <a:gd name="connsiteX5863" fmla="*/ 918892 w 5740887"/>
              <a:gd name="connsiteY5863" fmla="*/ 3158902 h 4314911"/>
              <a:gd name="connsiteX5864" fmla="*/ 917534 w 5740887"/>
              <a:gd name="connsiteY5864" fmla="*/ 3168408 h 4314911"/>
              <a:gd name="connsiteX5865" fmla="*/ 913481 w 5740887"/>
              <a:gd name="connsiteY5865" fmla="*/ 3175970 h 4314911"/>
              <a:gd name="connsiteX5866" fmla="*/ 902058 w 5740887"/>
              <a:gd name="connsiteY5866" fmla="*/ 3175240 h 4314911"/>
              <a:gd name="connsiteX5867" fmla="*/ 884689 w 5740887"/>
              <a:gd name="connsiteY5867" fmla="*/ 3140019 h 4314911"/>
              <a:gd name="connsiteX5868" fmla="*/ 884688 w 5740887"/>
              <a:gd name="connsiteY5868" fmla="*/ 3140017 h 4314911"/>
              <a:gd name="connsiteX5869" fmla="*/ 884685 w 5740887"/>
              <a:gd name="connsiteY5869" fmla="*/ 3140011 h 4314911"/>
              <a:gd name="connsiteX5870" fmla="*/ 876825 w 5740887"/>
              <a:gd name="connsiteY5870" fmla="*/ 3128801 h 4314911"/>
              <a:gd name="connsiteX5871" fmla="*/ 1063160 w 5740887"/>
              <a:gd name="connsiteY5871" fmla="*/ 3115158 h 4314911"/>
              <a:gd name="connsiteX5872" fmla="*/ 1075510 w 5740887"/>
              <a:gd name="connsiteY5872" fmla="*/ 3123002 h 4314911"/>
              <a:gd name="connsiteX5873" fmla="*/ 1077182 w 5740887"/>
              <a:gd name="connsiteY5873" fmla="*/ 3129711 h 4314911"/>
              <a:gd name="connsiteX5874" fmla="*/ 1066838 w 5740887"/>
              <a:gd name="connsiteY5874" fmla="*/ 3118976 h 4314911"/>
              <a:gd name="connsiteX5875" fmla="*/ 496640 w 5740887"/>
              <a:gd name="connsiteY5875" fmla="*/ 3114821 h 4314911"/>
              <a:gd name="connsiteX5876" fmla="*/ 524173 w 5740887"/>
              <a:gd name="connsiteY5876" fmla="*/ 3137912 h 4314911"/>
              <a:gd name="connsiteX5877" fmla="*/ 537008 w 5740887"/>
              <a:gd name="connsiteY5877" fmla="*/ 3151577 h 4314911"/>
              <a:gd name="connsiteX5878" fmla="*/ 547478 w 5740887"/>
              <a:gd name="connsiteY5878" fmla="*/ 3194416 h 4314911"/>
              <a:gd name="connsiteX5879" fmla="*/ 547353 w 5740887"/>
              <a:gd name="connsiteY5879" fmla="*/ 3194223 h 4314911"/>
              <a:gd name="connsiteX5880" fmla="*/ 525578 w 5740887"/>
              <a:gd name="connsiteY5880" fmla="*/ 3167968 h 4314911"/>
              <a:gd name="connsiteX5881" fmla="*/ 501724 w 5740887"/>
              <a:gd name="connsiteY5881" fmla="*/ 3138823 h 4314911"/>
              <a:gd name="connsiteX5882" fmla="*/ 934368 w 5740887"/>
              <a:gd name="connsiteY5882" fmla="*/ 3113098 h 4314911"/>
              <a:gd name="connsiteX5883" fmla="*/ 937706 w 5740887"/>
              <a:gd name="connsiteY5883" fmla="*/ 3118388 h 4314911"/>
              <a:gd name="connsiteX5884" fmla="*/ 933979 w 5740887"/>
              <a:gd name="connsiteY5884" fmla="*/ 3117401 h 4314911"/>
              <a:gd name="connsiteX5885" fmla="*/ 865479 w 5740887"/>
              <a:gd name="connsiteY5885" fmla="*/ 3112615 h 4314911"/>
              <a:gd name="connsiteX5886" fmla="*/ 872719 w 5740887"/>
              <a:gd name="connsiteY5886" fmla="*/ 3113833 h 4314911"/>
              <a:gd name="connsiteX5887" fmla="*/ 869612 w 5740887"/>
              <a:gd name="connsiteY5887" fmla="*/ 3118511 h 4314911"/>
              <a:gd name="connsiteX5888" fmla="*/ 1183578 w 5740887"/>
              <a:gd name="connsiteY5888" fmla="*/ 3112451 h 4314911"/>
              <a:gd name="connsiteX5889" fmla="*/ 1224291 w 5740887"/>
              <a:gd name="connsiteY5889" fmla="*/ 3179733 h 4314911"/>
              <a:gd name="connsiteX5890" fmla="*/ 1196948 w 5740887"/>
              <a:gd name="connsiteY5890" fmla="*/ 3145787 h 4314911"/>
              <a:gd name="connsiteX5891" fmla="*/ 1191728 w 5740887"/>
              <a:gd name="connsiteY5891" fmla="*/ 3138783 h 4314911"/>
              <a:gd name="connsiteX5892" fmla="*/ 1191449 w 5740887"/>
              <a:gd name="connsiteY5892" fmla="*/ 3138515 h 4314911"/>
              <a:gd name="connsiteX5893" fmla="*/ 215604 w 5740887"/>
              <a:gd name="connsiteY5893" fmla="*/ 3112159 h 4314911"/>
              <a:gd name="connsiteX5894" fmla="*/ 216829 w 5740887"/>
              <a:gd name="connsiteY5894" fmla="*/ 3119159 h 4314911"/>
              <a:gd name="connsiteX5895" fmla="*/ 216834 w 5740887"/>
              <a:gd name="connsiteY5895" fmla="*/ 3119185 h 4314911"/>
              <a:gd name="connsiteX5896" fmla="*/ 202304 w 5740887"/>
              <a:gd name="connsiteY5896" fmla="*/ 3171838 h 4314911"/>
              <a:gd name="connsiteX5897" fmla="*/ 199629 w 5740887"/>
              <a:gd name="connsiteY5897" fmla="*/ 3205136 h 4314911"/>
              <a:gd name="connsiteX5898" fmla="*/ 196063 w 5740887"/>
              <a:gd name="connsiteY5898" fmla="*/ 3182950 h 4314911"/>
              <a:gd name="connsiteX5899" fmla="*/ 195151 w 5740887"/>
              <a:gd name="connsiteY5899" fmla="*/ 3177282 h 4314911"/>
              <a:gd name="connsiteX5900" fmla="*/ 195041 w 5740887"/>
              <a:gd name="connsiteY5900" fmla="*/ 3176596 h 4314911"/>
              <a:gd name="connsiteX5901" fmla="*/ 1149602 w 5740887"/>
              <a:gd name="connsiteY5901" fmla="*/ 3110742 h 4314911"/>
              <a:gd name="connsiteX5902" fmla="*/ 1177021 w 5740887"/>
              <a:gd name="connsiteY5902" fmla="*/ 3137133 h 4314911"/>
              <a:gd name="connsiteX5903" fmla="*/ 1185944 w 5740887"/>
              <a:gd name="connsiteY5903" fmla="*/ 3147854 h 4314911"/>
              <a:gd name="connsiteX5904" fmla="*/ 1200094 w 5740887"/>
              <a:gd name="connsiteY5904" fmla="*/ 3205312 h 4314911"/>
              <a:gd name="connsiteX5905" fmla="*/ 1156122 w 5740887"/>
              <a:gd name="connsiteY5905" fmla="*/ 3137615 h 4314911"/>
              <a:gd name="connsiteX5906" fmla="*/ 1154637 w 5740887"/>
              <a:gd name="connsiteY5906" fmla="*/ 3131029 h 4314911"/>
              <a:gd name="connsiteX5907" fmla="*/ 1151390 w 5740887"/>
              <a:gd name="connsiteY5907" fmla="*/ 3116632 h 4314911"/>
              <a:gd name="connsiteX5908" fmla="*/ 1151145 w 5740887"/>
              <a:gd name="connsiteY5908" fmla="*/ 3115824 h 4314911"/>
              <a:gd name="connsiteX5909" fmla="*/ 811343 w 5740887"/>
              <a:gd name="connsiteY5909" fmla="*/ 3109261 h 4314911"/>
              <a:gd name="connsiteX5910" fmla="*/ 839619 w 5740887"/>
              <a:gd name="connsiteY5910" fmla="*/ 3154373 h 4314911"/>
              <a:gd name="connsiteX5911" fmla="*/ 839766 w 5740887"/>
              <a:gd name="connsiteY5911" fmla="*/ 3154706 h 4314911"/>
              <a:gd name="connsiteX5912" fmla="*/ 839543 w 5740887"/>
              <a:gd name="connsiteY5912" fmla="*/ 3154854 h 4314911"/>
              <a:gd name="connsiteX5913" fmla="*/ 838878 w 5740887"/>
              <a:gd name="connsiteY5913" fmla="*/ 3155293 h 4314911"/>
              <a:gd name="connsiteX5914" fmla="*/ 816897 w 5740887"/>
              <a:gd name="connsiteY5914" fmla="*/ 3124154 h 4314911"/>
              <a:gd name="connsiteX5915" fmla="*/ 803528 w 5740887"/>
              <a:gd name="connsiteY5915" fmla="*/ 3109820 h 4314911"/>
              <a:gd name="connsiteX5916" fmla="*/ 380006 w 5740887"/>
              <a:gd name="connsiteY5916" fmla="*/ 3108856 h 4314911"/>
              <a:gd name="connsiteX5917" fmla="*/ 399343 w 5740887"/>
              <a:gd name="connsiteY5917" fmla="*/ 3134140 h 4314911"/>
              <a:gd name="connsiteX5918" fmla="*/ 399453 w 5740887"/>
              <a:gd name="connsiteY5918" fmla="*/ 3134301 h 4314911"/>
              <a:gd name="connsiteX5919" fmla="*/ 416313 w 5740887"/>
              <a:gd name="connsiteY5919" fmla="*/ 3159588 h 4314911"/>
              <a:gd name="connsiteX5920" fmla="*/ 421457 w 5740887"/>
              <a:gd name="connsiteY5920" fmla="*/ 3196987 h 4314911"/>
              <a:gd name="connsiteX5921" fmla="*/ 423794 w 5740887"/>
              <a:gd name="connsiteY5921" fmla="*/ 3213976 h 4314911"/>
              <a:gd name="connsiteX5922" fmla="*/ 383701 w 5740887"/>
              <a:gd name="connsiteY5922" fmla="*/ 3141392 h 4314911"/>
              <a:gd name="connsiteX5923" fmla="*/ 380211 w 5740887"/>
              <a:gd name="connsiteY5923" fmla="*/ 3110665 h 4314911"/>
              <a:gd name="connsiteX5924" fmla="*/ 613314 w 5740887"/>
              <a:gd name="connsiteY5924" fmla="*/ 3108437 h 4314911"/>
              <a:gd name="connsiteX5925" fmla="*/ 643850 w 5740887"/>
              <a:gd name="connsiteY5925" fmla="*/ 3140652 h 4314911"/>
              <a:gd name="connsiteX5926" fmla="*/ 627823 w 5740887"/>
              <a:gd name="connsiteY5926" fmla="*/ 3127024 h 4314911"/>
              <a:gd name="connsiteX5927" fmla="*/ 616427 w 5740887"/>
              <a:gd name="connsiteY5927" fmla="*/ 3116540 h 4314911"/>
              <a:gd name="connsiteX5928" fmla="*/ 835335 w 5740887"/>
              <a:gd name="connsiteY5928" fmla="*/ 3107545 h 4314911"/>
              <a:gd name="connsiteX5929" fmla="*/ 855275 w 5740887"/>
              <a:gd name="connsiteY5929" fmla="*/ 3110899 h 4314911"/>
              <a:gd name="connsiteX5930" fmla="*/ 865210 w 5740887"/>
              <a:gd name="connsiteY5930" fmla="*/ 3125139 h 4314911"/>
              <a:gd name="connsiteX5931" fmla="*/ 850107 w 5740887"/>
              <a:gd name="connsiteY5931" fmla="*/ 3147884 h 4314911"/>
              <a:gd name="connsiteX5932" fmla="*/ 847603 w 5740887"/>
              <a:gd name="connsiteY5932" fmla="*/ 3149536 h 4314911"/>
              <a:gd name="connsiteX5933" fmla="*/ 845153 w 5740887"/>
              <a:gd name="connsiteY5933" fmla="*/ 3151152 h 4314911"/>
              <a:gd name="connsiteX5934" fmla="*/ 826731 w 5740887"/>
              <a:gd name="connsiteY5934" fmla="*/ 3115916 h 4314911"/>
              <a:gd name="connsiteX5935" fmla="*/ 826730 w 5740887"/>
              <a:gd name="connsiteY5935" fmla="*/ 3115915 h 4314911"/>
              <a:gd name="connsiteX5936" fmla="*/ 826725 w 5740887"/>
              <a:gd name="connsiteY5936" fmla="*/ 3115906 h 4314911"/>
              <a:gd name="connsiteX5937" fmla="*/ 825980 w 5740887"/>
              <a:gd name="connsiteY5937" fmla="*/ 3114751 h 4314911"/>
              <a:gd name="connsiteX5938" fmla="*/ 825198 w 5740887"/>
              <a:gd name="connsiteY5938" fmla="*/ 3113260 h 4314911"/>
              <a:gd name="connsiteX5939" fmla="*/ 822085 w 5740887"/>
              <a:gd name="connsiteY5939" fmla="*/ 3108493 h 4314911"/>
              <a:gd name="connsiteX5940" fmla="*/ 1044810 w 5740887"/>
              <a:gd name="connsiteY5940" fmla="*/ 3107443 h 4314911"/>
              <a:gd name="connsiteX5941" fmla="*/ 1079684 w 5740887"/>
              <a:gd name="connsiteY5941" fmla="*/ 3143842 h 4314911"/>
              <a:gd name="connsiteX5942" fmla="*/ 1087486 w 5740887"/>
              <a:gd name="connsiteY5942" fmla="*/ 3197110 h 4314911"/>
              <a:gd name="connsiteX5943" fmla="*/ 1068883 w 5740887"/>
              <a:gd name="connsiteY5943" fmla="*/ 3184588 h 4314911"/>
              <a:gd name="connsiteX5944" fmla="*/ 1067732 w 5740887"/>
              <a:gd name="connsiteY5944" fmla="*/ 3181586 h 4314911"/>
              <a:gd name="connsiteX5945" fmla="*/ 1062926 w 5740887"/>
              <a:gd name="connsiteY5945" fmla="*/ 3172857 h 4314911"/>
              <a:gd name="connsiteX5946" fmla="*/ 1059656 w 5740887"/>
              <a:gd name="connsiteY5946" fmla="*/ 3164537 h 4314911"/>
              <a:gd name="connsiteX5947" fmla="*/ 1052356 w 5740887"/>
              <a:gd name="connsiteY5947" fmla="*/ 3152080 h 4314911"/>
              <a:gd name="connsiteX5948" fmla="*/ 2315846 w 5740887"/>
              <a:gd name="connsiteY5948" fmla="*/ 3106462 h 4314911"/>
              <a:gd name="connsiteX5949" fmla="*/ 2350322 w 5740887"/>
              <a:gd name="connsiteY5949" fmla="*/ 3147363 h 4314911"/>
              <a:gd name="connsiteX5950" fmla="*/ 2394578 w 5740887"/>
              <a:gd name="connsiteY5950" fmla="*/ 3189368 h 4314911"/>
              <a:gd name="connsiteX5951" fmla="*/ 2435227 w 5740887"/>
              <a:gd name="connsiteY5951" fmla="*/ 3220503 h 4314911"/>
              <a:gd name="connsiteX5952" fmla="*/ 2423180 w 5740887"/>
              <a:gd name="connsiteY5952" fmla="*/ 3213892 h 4314911"/>
              <a:gd name="connsiteX5953" fmla="*/ 2379821 w 5740887"/>
              <a:gd name="connsiteY5953" fmla="*/ 3179143 h 4314911"/>
              <a:gd name="connsiteX5954" fmla="*/ 2363146 w 5740887"/>
              <a:gd name="connsiteY5954" fmla="*/ 3162790 h 4314911"/>
              <a:gd name="connsiteX5955" fmla="*/ 2347512 w 5740887"/>
              <a:gd name="connsiteY5955" fmla="*/ 3146300 h 4314911"/>
              <a:gd name="connsiteX5956" fmla="*/ 2345906 w 5740887"/>
              <a:gd name="connsiteY5956" fmla="*/ 3144406 h 4314911"/>
              <a:gd name="connsiteX5957" fmla="*/ 2331989 w 5740887"/>
              <a:gd name="connsiteY5957" fmla="*/ 3127995 h 4314911"/>
              <a:gd name="connsiteX5958" fmla="*/ 2317165 w 5740887"/>
              <a:gd name="connsiteY5958" fmla="*/ 3108405 h 4314911"/>
              <a:gd name="connsiteX5959" fmla="*/ 2316895 w 5740887"/>
              <a:gd name="connsiteY5959" fmla="*/ 3108007 h 4314911"/>
              <a:gd name="connsiteX5960" fmla="*/ 456100 w 5740887"/>
              <a:gd name="connsiteY5960" fmla="*/ 3105681 h 4314911"/>
              <a:gd name="connsiteX5961" fmla="*/ 476684 w 5740887"/>
              <a:gd name="connsiteY5961" fmla="*/ 3124412 h 4314911"/>
              <a:gd name="connsiteX5962" fmla="*/ 498226 w 5740887"/>
              <a:gd name="connsiteY5962" fmla="*/ 3161767 h 4314911"/>
              <a:gd name="connsiteX5963" fmla="*/ 502210 w 5740887"/>
              <a:gd name="connsiteY5963" fmla="*/ 3180552 h 4314911"/>
              <a:gd name="connsiteX5964" fmla="*/ 499419 w 5740887"/>
              <a:gd name="connsiteY5964" fmla="*/ 3177044 h 4314911"/>
              <a:gd name="connsiteX5965" fmla="*/ 486420 w 5740887"/>
              <a:gd name="connsiteY5965" fmla="*/ 3158963 h 4314911"/>
              <a:gd name="connsiteX5966" fmla="*/ 470788 w 5740887"/>
              <a:gd name="connsiteY5966" fmla="*/ 3141066 h 4314911"/>
              <a:gd name="connsiteX5967" fmla="*/ 461110 w 5740887"/>
              <a:gd name="connsiteY5967" fmla="*/ 3128905 h 4314911"/>
              <a:gd name="connsiteX5968" fmla="*/ 459998 w 5740887"/>
              <a:gd name="connsiteY5968" fmla="*/ 3127812 h 4314911"/>
              <a:gd name="connsiteX5969" fmla="*/ 456376 w 5740887"/>
              <a:gd name="connsiteY5969" fmla="*/ 3107298 h 4314911"/>
              <a:gd name="connsiteX5970" fmla="*/ 1213632 w 5740887"/>
              <a:gd name="connsiteY5970" fmla="*/ 3104182 h 4314911"/>
              <a:gd name="connsiteX5971" fmla="*/ 1245764 w 5740887"/>
              <a:gd name="connsiteY5971" fmla="*/ 3144167 h 4314911"/>
              <a:gd name="connsiteX5972" fmla="*/ 1250388 w 5740887"/>
              <a:gd name="connsiteY5972" fmla="*/ 3151478 h 4314911"/>
              <a:gd name="connsiteX5973" fmla="*/ 1263694 w 5740887"/>
              <a:gd name="connsiteY5973" fmla="*/ 3184762 h 4314911"/>
              <a:gd name="connsiteX5974" fmla="*/ 1275476 w 5740887"/>
              <a:gd name="connsiteY5974" fmla="*/ 3220269 h 4314911"/>
              <a:gd name="connsiteX5975" fmla="*/ 1283969 w 5740887"/>
              <a:gd name="connsiteY5975" fmla="*/ 3262544 h 4314911"/>
              <a:gd name="connsiteX5976" fmla="*/ 1279907 w 5740887"/>
              <a:gd name="connsiteY5976" fmla="*/ 3257094 h 4314911"/>
              <a:gd name="connsiteX5977" fmla="*/ 1258929 w 5740887"/>
              <a:gd name="connsiteY5977" fmla="*/ 3222737 h 4314911"/>
              <a:gd name="connsiteX5978" fmla="*/ 1243367 w 5740887"/>
              <a:gd name="connsiteY5978" fmla="*/ 3203416 h 4314911"/>
              <a:gd name="connsiteX5979" fmla="*/ 1240868 w 5740887"/>
              <a:gd name="connsiteY5979" fmla="*/ 3197462 h 4314911"/>
              <a:gd name="connsiteX5980" fmla="*/ 1237976 w 5740887"/>
              <a:gd name="connsiteY5980" fmla="*/ 3185572 h 4314911"/>
              <a:gd name="connsiteX5981" fmla="*/ 1232071 w 5740887"/>
              <a:gd name="connsiteY5981" fmla="*/ 3161289 h 4314911"/>
              <a:gd name="connsiteX5982" fmla="*/ 1225056 w 5740887"/>
              <a:gd name="connsiteY5982" fmla="*/ 3138319 h 4314911"/>
              <a:gd name="connsiteX5983" fmla="*/ 1221548 w 5740887"/>
              <a:gd name="connsiteY5983" fmla="*/ 3126835 h 4314911"/>
              <a:gd name="connsiteX5984" fmla="*/ 903111 w 5740887"/>
              <a:gd name="connsiteY5984" fmla="*/ 3104110 h 4314911"/>
              <a:gd name="connsiteX5985" fmla="*/ 926400 w 5740887"/>
              <a:gd name="connsiteY5985" fmla="*/ 3106363 h 4314911"/>
              <a:gd name="connsiteX5986" fmla="*/ 925156 w 5740887"/>
              <a:gd name="connsiteY5986" fmla="*/ 3115064 h 4314911"/>
              <a:gd name="connsiteX5987" fmla="*/ 908084 w 5740887"/>
              <a:gd name="connsiteY5987" fmla="*/ 3110541 h 4314911"/>
              <a:gd name="connsiteX5988" fmla="*/ 3768596 w 5740887"/>
              <a:gd name="connsiteY5988" fmla="*/ 3103611 h 4314911"/>
              <a:gd name="connsiteX5989" fmla="*/ 3762186 w 5740887"/>
              <a:gd name="connsiteY5989" fmla="*/ 3110341 h 4314911"/>
              <a:gd name="connsiteX5990" fmla="*/ 3732403 w 5740887"/>
              <a:gd name="connsiteY5990" fmla="*/ 3140675 h 4314911"/>
              <a:gd name="connsiteX5991" fmla="*/ 3574386 w 5740887"/>
              <a:gd name="connsiteY5991" fmla="*/ 3263946 h 4314911"/>
              <a:gd name="connsiteX5992" fmla="*/ 3425055 w 5740887"/>
              <a:gd name="connsiteY5992" fmla="*/ 3310688 h 4314911"/>
              <a:gd name="connsiteX5993" fmla="*/ 3329595 w 5740887"/>
              <a:gd name="connsiteY5993" fmla="*/ 3320742 h 4314911"/>
              <a:gd name="connsiteX5994" fmla="*/ 3424773 w 5740887"/>
              <a:gd name="connsiteY5994" fmla="*/ 3308363 h 4314911"/>
              <a:gd name="connsiteX5995" fmla="*/ 3569139 w 5740887"/>
              <a:gd name="connsiteY5995" fmla="*/ 3262033 h 4314911"/>
              <a:gd name="connsiteX5996" fmla="*/ 3724950 w 5740887"/>
              <a:gd name="connsiteY5996" fmla="*/ 3145382 h 4314911"/>
              <a:gd name="connsiteX5997" fmla="*/ 3757214 w 5740887"/>
              <a:gd name="connsiteY5997" fmla="*/ 3114771 h 4314911"/>
              <a:gd name="connsiteX5998" fmla="*/ 619874 w 5740887"/>
              <a:gd name="connsiteY5998" fmla="*/ 3103429 h 4314911"/>
              <a:gd name="connsiteX5999" fmla="*/ 623813 w 5740887"/>
              <a:gd name="connsiteY5999" fmla="*/ 3105918 h 4314911"/>
              <a:gd name="connsiteX6000" fmla="*/ 635660 w 5740887"/>
              <a:gd name="connsiteY6000" fmla="*/ 3114659 h 4314911"/>
              <a:gd name="connsiteX6001" fmla="*/ 654787 w 5740887"/>
              <a:gd name="connsiteY6001" fmla="*/ 3132331 h 4314911"/>
              <a:gd name="connsiteX6002" fmla="*/ 657364 w 5740887"/>
              <a:gd name="connsiteY6002" fmla="*/ 3138313 h 4314911"/>
              <a:gd name="connsiteX6003" fmla="*/ 658665 w 5740887"/>
              <a:gd name="connsiteY6003" fmla="*/ 3141333 h 4314911"/>
              <a:gd name="connsiteX6004" fmla="*/ 659786 w 5740887"/>
              <a:gd name="connsiteY6004" fmla="*/ 3143935 h 4314911"/>
              <a:gd name="connsiteX6005" fmla="*/ 652592 w 5740887"/>
              <a:gd name="connsiteY6005" fmla="*/ 3137971 h 4314911"/>
              <a:gd name="connsiteX6006" fmla="*/ 650441 w 5740887"/>
              <a:gd name="connsiteY6006" fmla="*/ 3102843 h 4314911"/>
              <a:gd name="connsiteX6007" fmla="*/ 678437 w 5740887"/>
              <a:gd name="connsiteY6007" fmla="*/ 3123992 h 4314911"/>
              <a:gd name="connsiteX6008" fmla="*/ 678744 w 5740887"/>
              <a:gd name="connsiteY6008" fmla="*/ 3124279 h 4314911"/>
              <a:gd name="connsiteX6009" fmla="*/ 705361 w 5740887"/>
              <a:gd name="connsiteY6009" fmla="*/ 3149933 h 4314911"/>
              <a:gd name="connsiteX6010" fmla="*/ 708275 w 5740887"/>
              <a:gd name="connsiteY6010" fmla="*/ 3156871 h 4314911"/>
              <a:gd name="connsiteX6011" fmla="*/ 715858 w 5740887"/>
              <a:gd name="connsiteY6011" fmla="*/ 3174930 h 4314911"/>
              <a:gd name="connsiteX6012" fmla="*/ 718191 w 5740887"/>
              <a:gd name="connsiteY6012" fmla="*/ 3181459 h 4314911"/>
              <a:gd name="connsiteX6013" fmla="*/ 722079 w 5740887"/>
              <a:gd name="connsiteY6013" fmla="*/ 3192341 h 4314911"/>
              <a:gd name="connsiteX6014" fmla="*/ 721820 w 5740887"/>
              <a:gd name="connsiteY6014" fmla="*/ 3192178 h 4314911"/>
              <a:gd name="connsiteX6015" fmla="*/ 718598 w 5740887"/>
              <a:gd name="connsiteY6015" fmla="*/ 3188336 h 4314911"/>
              <a:gd name="connsiteX6016" fmla="*/ 694959 w 5740887"/>
              <a:gd name="connsiteY6016" fmla="*/ 3159790 h 4314911"/>
              <a:gd name="connsiteX6017" fmla="*/ 693616 w 5740887"/>
              <a:gd name="connsiteY6017" fmla="*/ 3158554 h 4314911"/>
              <a:gd name="connsiteX6018" fmla="*/ 692093 w 5740887"/>
              <a:gd name="connsiteY6018" fmla="*/ 3156738 h 4314911"/>
              <a:gd name="connsiteX6019" fmla="*/ 660813 w 5740887"/>
              <a:gd name="connsiteY6019" fmla="*/ 3127338 h 4314911"/>
              <a:gd name="connsiteX6020" fmla="*/ 659144 w 5740887"/>
              <a:gd name="connsiteY6020" fmla="*/ 3123395 h 4314911"/>
              <a:gd name="connsiteX6021" fmla="*/ 652346 w 5740887"/>
              <a:gd name="connsiteY6021" fmla="*/ 3107341 h 4314911"/>
              <a:gd name="connsiteX6022" fmla="*/ 651050 w 5740887"/>
              <a:gd name="connsiteY6022" fmla="*/ 3104280 h 4314911"/>
              <a:gd name="connsiteX6023" fmla="*/ 889167 w 5740887"/>
              <a:gd name="connsiteY6023" fmla="*/ 3102496 h 4314911"/>
              <a:gd name="connsiteX6024" fmla="*/ 890650 w 5740887"/>
              <a:gd name="connsiteY6024" fmla="*/ 3102905 h 4314911"/>
              <a:gd name="connsiteX6025" fmla="*/ 893237 w 5740887"/>
              <a:gd name="connsiteY6025" fmla="*/ 3103155 h 4314911"/>
              <a:gd name="connsiteX6026" fmla="*/ 896587 w 5740887"/>
              <a:gd name="connsiteY6026" fmla="*/ 3107496 h 4314911"/>
              <a:gd name="connsiteX6027" fmla="*/ 896207 w 5740887"/>
              <a:gd name="connsiteY6027" fmla="*/ 3107395 h 4314911"/>
              <a:gd name="connsiteX6028" fmla="*/ 887901 w 5740887"/>
              <a:gd name="connsiteY6028" fmla="*/ 3105195 h 4314911"/>
              <a:gd name="connsiteX6029" fmla="*/ 202938 w 5740887"/>
              <a:gd name="connsiteY6029" fmla="*/ 3100428 h 4314911"/>
              <a:gd name="connsiteX6030" fmla="*/ 199326 w 5740887"/>
              <a:gd name="connsiteY6030" fmla="*/ 3105901 h 4314911"/>
              <a:gd name="connsiteX6031" fmla="*/ 191850 w 5740887"/>
              <a:gd name="connsiteY6031" fmla="*/ 3125777 h 4314911"/>
              <a:gd name="connsiteX6032" fmla="*/ 192080 w 5740887"/>
              <a:gd name="connsiteY6032" fmla="*/ 3123596 h 4314911"/>
              <a:gd name="connsiteX6033" fmla="*/ 192214 w 5740887"/>
              <a:gd name="connsiteY6033" fmla="*/ 3122326 h 4314911"/>
              <a:gd name="connsiteX6034" fmla="*/ 192354 w 5740887"/>
              <a:gd name="connsiteY6034" fmla="*/ 3120992 h 4314911"/>
              <a:gd name="connsiteX6035" fmla="*/ 192886 w 5740887"/>
              <a:gd name="connsiteY6035" fmla="*/ 3115948 h 4314911"/>
              <a:gd name="connsiteX6036" fmla="*/ 193257 w 5740887"/>
              <a:gd name="connsiteY6036" fmla="*/ 3115069 h 4314911"/>
              <a:gd name="connsiteX6037" fmla="*/ 194156 w 5740887"/>
              <a:gd name="connsiteY6037" fmla="*/ 3112939 h 4314911"/>
              <a:gd name="connsiteX6038" fmla="*/ 1528750 w 5740887"/>
              <a:gd name="connsiteY6038" fmla="*/ 3099401 h 4314911"/>
              <a:gd name="connsiteX6039" fmla="*/ 1567323 w 5740887"/>
              <a:gd name="connsiteY6039" fmla="*/ 3195003 h 4314911"/>
              <a:gd name="connsiteX6040" fmla="*/ 1607309 w 5740887"/>
              <a:gd name="connsiteY6040" fmla="*/ 3642442 h 4314911"/>
              <a:gd name="connsiteX6041" fmla="*/ 1579870 w 5740887"/>
              <a:gd name="connsiteY6041" fmla="*/ 3767218 h 4314911"/>
              <a:gd name="connsiteX6042" fmla="*/ 1574337 w 5740887"/>
              <a:gd name="connsiteY6042" fmla="*/ 3780689 h 4314911"/>
              <a:gd name="connsiteX6043" fmla="*/ 1603448 w 5740887"/>
              <a:gd name="connsiteY6043" fmla="*/ 3652507 h 4314911"/>
              <a:gd name="connsiteX6044" fmla="*/ 1612417 w 5740887"/>
              <a:gd name="connsiteY6044" fmla="*/ 3536323 h 4314911"/>
              <a:gd name="connsiteX6045" fmla="*/ 1612417 w 5740887"/>
              <a:gd name="connsiteY6045" fmla="*/ 3536321 h 4314911"/>
              <a:gd name="connsiteX6046" fmla="*/ 1612417 w 5740887"/>
              <a:gd name="connsiteY6046" fmla="*/ 3536320 h 4314911"/>
              <a:gd name="connsiteX6047" fmla="*/ 1562909 w 5740887"/>
              <a:gd name="connsiteY6047" fmla="*/ 3192379 h 4314911"/>
              <a:gd name="connsiteX6048" fmla="*/ 213089 w 5740887"/>
              <a:gd name="connsiteY6048" fmla="*/ 3097797 h 4314911"/>
              <a:gd name="connsiteX6049" fmla="*/ 213120 w 5740887"/>
              <a:gd name="connsiteY6049" fmla="*/ 3097974 h 4314911"/>
              <a:gd name="connsiteX6050" fmla="*/ 213144 w 5740887"/>
              <a:gd name="connsiteY6050" fmla="*/ 3098111 h 4314911"/>
              <a:gd name="connsiteX6051" fmla="*/ 210854 w 5740887"/>
              <a:gd name="connsiteY6051" fmla="*/ 3101898 h 4314911"/>
              <a:gd name="connsiteX6052" fmla="*/ 210854 w 5740887"/>
              <a:gd name="connsiteY6052" fmla="*/ 3101899 h 4314911"/>
              <a:gd name="connsiteX6053" fmla="*/ 210853 w 5740887"/>
              <a:gd name="connsiteY6053" fmla="*/ 3101900 h 4314911"/>
              <a:gd name="connsiteX6054" fmla="*/ 192356 w 5740887"/>
              <a:gd name="connsiteY6054" fmla="*/ 3159891 h 4314911"/>
              <a:gd name="connsiteX6055" fmla="*/ 190668 w 5740887"/>
              <a:gd name="connsiteY6055" fmla="*/ 3149387 h 4314911"/>
              <a:gd name="connsiteX6056" fmla="*/ 205814 w 5740887"/>
              <a:gd name="connsiteY6056" fmla="*/ 3108883 h 4314911"/>
              <a:gd name="connsiteX6057" fmla="*/ 1112133 w 5740887"/>
              <a:gd name="connsiteY6057" fmla="*/ 3097115 h 4314911"/>
              <a:gd name="connsiteX6058" fmla="*/ 1138908 w 5740887"/>
              <a:gd name="connsiteY6058" fmla="*/ 3126336 h 4314911"/>
              <a:gd name="connsiteX6059" fmla="*/ 1149082 w 5740887"/>
              <a:gd name="connsiteY6059" fmla="*/ 3142350 h 4314911"/>
              <a:gd name="connsiteX6060" fmla="*/ 1157713 w 5740887"/>
              <a:gd name="connsiteY6060" fmla="*/ 3181071 h 4314911"/>
              <a:gd name="connsiteX6061" fmla="*/ 1127046 w 5740887"/>
              <a:gd name="connsiteY6061" fmla="*/ 3150973 h 4314911"/>
              <a:gd name="connsiteX6062" fmla="*/ 1124253 w 5740887"/>
              <a:gd name="connsiteY6062" fmla="*/ 3148967 h 4314911"/>
              <a:gd name="connsiteX6063" fmla="*/ 3794562 w 5740887"/>
              <a:gd name="connsiteY6063" fmla="*/ 3096681 h 4314911"/>
              <a:gd name="connsiteX6064" fmla="*/ 3778868 w 5740887"/>
              <a:gd name="connsiteY6064" fmla="*/ 3115858 h 4314911"/>
              <a:gd name="connsiteX6065" fmla="*/ 3756806 w 5740887"/>
              <a:gd name="connsiteY6065" fmla="*/ 3141643 h 4314911"/>
              <a:gd name="connsiteX6066" fmla="*/ 3641028 w 5740887"/>
              <a:gd name="connsiteY6066" fmla="*/ 3251973 h 4314911"/>
              <a:gd name="connsiteX6067" fmla="*/ 3590382 w 5740887"/>
              <a:gd name="connsiteY6067" fmla="*/ 3281044 h 4314911"/>
              <a:gd name="connsiteX6068" fmla="*/ 3510889 w 5740887"/>
              <a:gd name="connsiteY6068" fmla="*/ 3311178 h 4314911"/>
              <a:gd name="connsiteX6069" fmla="*/ 3427953 w 5740887"/>
              <a:gd name="connsiteY6069" fmla="*/ 3329854 h 4314911"/>
              <a:gd name="connsiteX6070" fmla="*/ 3352958 w 5740887"/>
              <a:gd name="connsiteY6070" fmla="*/ 3338052 h 4314911"/>
              <a:gd name="connsiteX6071" fmla="*/ 3333883 w 5740887"/>
              <a:gd name="connsiteY6071" fmla="*/ 3338106 h 4314911"/>
              <a:gd name="connsiteX6072" fmla="*/ 3310073 w 5740887"/>
              <a:gd name="connsiteY6072" fmla="*/ 3338173 h 4314911"/>
              <a:gd name="connsiteX6073" fmla="*/ 3427811 w 5740887"/>
              <a:gd name="connsiteY6073" fmla="*/ 3327380 h 4314911"/>
              <a:gd name="connsiteX6074" fmla="*/ 3585552 w 5740887"/>
              <a:gd name="connsiteY6074" fmla="*/ 3279121 h 4314911"/>
              <a:gd name="connsiteX6075" fmla="*/ 3750187 w 5740887"/>
              <a:gd name="connsiteY6075" fmla="*/ 3146062 h 4314911"/>
              <a:gd name="connsiteX6076" fmla="*/ 3776247 w 5740887"/>
              <a:gd name="connsiteY6076" fmla="*/ 3117519 h 4314911"/>
              <a:gd name="connsiteX6077" fmla="*/ 417123 w 5740887"/>
              <a:gd name="connsiteY6077" fmla="*/ 3095448 h 4314911"/>
              <a:gd name="connsiteX6078" fmla="*/ 451961 w 5740887"/>
              <a:gd name="connsiteY6078" fmla="*/ 3130334 h 4314911"/>
              <a:gd name="connsiteX6079" fmla="*/ 452232 w 5740887"/>
              <a:gd name="connsiteY6079" fmla="*/ 3130643 h 4314911"/>
              <a:gd name="connsiteX6080" fmla="*/ 455787 w 5740887"/>
              <a:gd name="connsiteY6080" fmla="*/ 3150817 h 4314911"/>
              <a:gd name="connsiteX6081" fmla="*/ 458315 w 5740887"/>
              <a:gd name="connsiteY6081" fmla="*/ 3165165 h 4314911"/>
              <a:gd name="connsiteX6082" fmla="*/ 456310 w 5740887"/>
              <a:gd name="connsiteY6082" fmla="*/ 3162172 h 4314911"/>
              <a:gd name="connsiteX6083" fmla="*/ 449426 w 5740887"/>
              <a:gd name="connsiteY6083" fmla="*/ 3153672 h 4314911"/>
              <a:gd name="connsiteX6084" fmla="*/ 438418 w 5740887"/>
              <a:gd name="connsiteY6084" fmla="*/ 3138602 h 4314911"/>
              <a:gd name="connsiteX6085" fmla="*/ 419580 w 5740887"/>
              <a:gd name="connsiteY6085" fmla="*/ 3116182 h 4314911"/>
              <a:gd name="connsiteX6086" fmla="*/ 419287 w 5740887"/>
              <a:gd name="connsiteY6086" fmla="*/ 3114045 h 4314911"/>
              <a:gd name="connsiteX6087" fmla="*/ 802334 w 5740887"/>
              <a:gd name="connsiteY6087" fmla="*/ 3094890 h 4314911"/>
              <a:gd name="connsiteX6088" fmla="*/ 803966 w 5740887"/>
              <a:gd name="connsiteY6088" fmla="*/ 3097491 h 4314911"/>
              <a:gd name="connsiteX6089" fmla="*/ 804446 w 5740887"/>
              <a:gd name="connsiteY6089" fmla="*/ 3098258 h 4314911"/>
              <a:gd name="connsiteX6090" fmla="*/ 797783 w 5740887"/>
              <a:gd name="connsiteY6090" fmla="*/ 3097931 h 4314911"/>
              <a:gd name="connsiteX6091" fmla="*/ 254866 w 5740887"/>
              <a:gd name="connsiteY6091" fmla="*/ 3092156 h 4314911"/>
              <a:gd name="connsiteX6092" fmla="*/ 256579 w 5740887"/>
              <a:gd name="connsiteY6092" fmla="*/ 3101161 h 4314911"/>
              <a:gd name="connsiteX6093" fmla="*/ 255931 w 5740887"/>
              <a:gd name="connsiteY6093" fmla="*/ 3122273 h 4314911"/>
              <a:gd name="connsiteX6094" fmla="*/ 254100 w 5740887"/>
              <a:gd name="connsiteY6094" fmla="*/ 3150826 h 4314911"/>
              <a:gd name="connsiteX6095" fmla="*/ 254100 w 5740887"/>
              <a:gd name="connsiteY6095" fmla="*/ 3150827 h 4314911"/>
              <a:gd name="connsiteX6096" fmla="*/ 254100 w 5740887"/>
              <a:gd name="connsiteY6096" fmla="*/ 3150829 h 4314911"/>
              <a:gd name="connsiteX6097" fmla="*/ 254838 w 5740887"/>
              <a:gd name="connsiteY6097" fmla="*/ 3157855 h 4314911"/>
              <a:gd name="connsiteX6098" fmla="*/ 254143 w 5740887"/>
              <a:gd name="connsiteY6098" fmla="*/ 3180498 h 4314911"/>
              <a:gd name="connsiteX6099" fmla="*/ 258962 w 5740887"/>
              <a:gd name="connsiteY6099" fmla="*/ 3260695 h 4314911"/>
              <a:gd name="connsiteX6100" fmla="*/ 249883 w 5740887"/>
              <a:gd name="connsiteY6100" fmla="*/ 3230230 h 4314911"/>
              <a:gd name="connsiteX6101" fmla="*/ 248695 w 5740887"/>
              <a:gd name="connsiteY6101" fmla="*/ 3226243 h 4314911"/>
              <a:gd name="connsiteX6102" fmla="*/ 246225 w 5740887"/>
              <a:gd name="connsiteY6102" fmla="*/ 3194292 h 4314911"/>
              <a:gd name="connsiteX6103" fmla="*/ 245778 w 5740887"/>
              <a:gd name="connsiteY6103" fmla="*/ 3176985 h 4314911"/>
              <a:gd name="connsiteX6104" fmla="*/ 245446 w 5740887"/>
              <a:gd name="connsiteY6104" fmla="*/ 3164097 h 4314911"/>
              <a:gd name="connsiteX6105" fmla="*/ 851004 w 5740887"/>
              <a:gd name="connsiteY6105" fmla="*/ 3091967 h 4314911"/>
              <a:gd name="connsiteX6106" fmla="*/ 881627 w 5740887"/>
              <a:gd name="connsiteY6106" fmla="*/ 3100416 h 4314911"/>
              <a:gd name="connsiteX6107" fmla="*/ 879867 w 5740887"/>
              <a:gd name="connsiteY6107" fmla="*/ 3103067 h 4314911"/>
              <a:gd name="connsiteX6108" fmla="*/ 874702 w 5740887"/>
              <a:gd name="connsiteY6108" fmla="*/ 3101698 h 4314911"/>
              <a:gd name="connsiteX6109" fmla="*/ 866521 w 5740887"/>
              <a:gd name="connsiteY6109" fmla="*/ 3101298 h 4314911"/>
              <a:gd name="connsiteX6110" fmla="*/ 857226 w 5740887"/>
              <a:gd name="connsiteY6110" fmla="*/ 3100843 h 4314911"/>
              <a:gd name="connsiteX6111" fmla="*/ 567761 w 5740887"/>
              <a:gd name="connsiteY6111" fmla="*/ 3089984 h 4314911"/>
              <a:gd name="connsiteX6112" fmla="*/ 582581 w 5740887"/>
              <a:gd name="connsiteY6112" fmla="*/ 3100008 h 4314911"/>
              <a:gd name="connsiteX6113" fmla="*/ 608878 w 5740887"/>
              <a:gd name="connsiteY6113" fmla="*/ 3119036 h 4314911"/>
              <a:gd name="connsiteX6114" fmla="*/ 619085 w 5740887"/>
              <a:gd name="connsiteY6114" fmla="*/ 3145122 h 4314911"/>
              <a:gd name="connsiteX6115" fmla="*/ 622170 w 5740887"/>
              <a:gd name="connsiteY6115" fmla="*/ 3155043 h 4314911"/>
              <a:gd name="connsiteX6116" fmla="*/ 621934 w 5740887"/>
              <a:gd name="connsiteY6116" fmla="*/ 3154741 h 4314911"/>
              <a:gd name="connsiteX6117" fmla="*/ 613645 w 5740887"/>
              <a:gd name="connsiteY6117" fmla="*/ 3147217 h 4314911"/>
              <a:gd name="connsiteX6118" fmla="*/ 604074 w 5740887"/>
              <a:gd name="connsiteY6118" fmla="*/ 3136460 h 4314911"/>
              <a:gd name="connsiteX6119" fmla="*/ 583042 w 5740887"/>
              <a:gd name="connsiteY6119" fmla="*/ 3119438 h 4314911"/>
              <a:gd name="connsiteX6120" fmla="*/ 575571 w 5740887"/>
              <a:gd name="connsiteY6120" fmla="*/ 3112656 h 4314911"/>
              <a:gd name="connsiteX6121" fmla="*/ 3792457 w 5740887"/>
              <a:gd name="connsiteY6121" fmla="*/ 3088327 h 4314911"/>
              <a:gd name="connsiteX6122" fmla="*/ 3771012 w 5740887"/>
              <a:gd name="connsiteY6122" fmla="*/ 3112546 h 4314911"/>
              <a:gd name="connsiteX6123" fmla="*/ 3744952 w 5740887"/>
              <a:gd name="connsiteY6123" fmla="*/ 3141089 h 4314911"/>
              <a:gd name="connsiteX6124" fmla="*/ 3582659 w 5740887"/>
              <a:gd name="connsiteY6124" fmla="*/ 3272494 h 4314911"/>
              <a:gd name="connsiteX6125" fmla="*/ 3426712 w 5740887"/>
              <a:gd name="connsiteY6125" fmla="*/ 3320201 h 4314911"/>
              <a:gd name="connsiteX6126" fmla="*/ 3324030 w 5740887"/>
              <a:gd name="connsiteY6126" fmla="*/ 3328439 h 4314911"/>
              <a:gd name="connsiteX6127" fmla="*/ 3425187 w 5740887"/>
              <a:gd name="connsiteY6127" fmla="*/ 3317876 h 4314911"/>
              <a:gd name="connsiteX6128" fmla="*/ 3576861 w 5740887"/>
              <a:gd name="connsiteY6128" fmla="*/ 3270582 h 4314911"/>
              <a:gd name="connsiteX6129" fmla="*/ 3737085 w 5740887"/>
              <a:gd name="connsiteY6129" fmla="*/ 3145656 h 4314911"/>
              <a:gd name="connsiteX6130" fmla="*/ 3766729 w 5740887"/>
              <a:gd name="connsiteY6130" fmla="*/ 3115459 h 4314911"/>
              <a:gd name="connsiteX6131" fmla="*/ 464946 w 5740887"/>
              <a:gd name="connsiteY6131" fmla="*/ 3088240 h 4314911"/>
              <a:gd name="connsiteX6132" fmla="*/ 486463 w 5740887"/>
              <a:gd name="connsiteY6132" fmla="*/ 3106285 h 4314911"/>
              <a:gd name="connsiteX6133" fmla="*/ 491018 w 5740887"/>
              <a:gd name="connsiteY6133" fmla="*/ 3127768 h 4314911"/>
              <a:gd name="connsiteX6134" fmla="*/ 484140 w 5740887"/>
              <a:gd name="connsiteY6134" fmla="*/ 3121251 h 4314911"/>
              <a:gd name="connsiteX6135" fmla="*/ 529549 w 5740887"/>
              <a:gd name="connsiteY6135" fmla="*/ 3087882 h 4314911"/>
              <a:gd name="connsiteX6136" fmla="*/ 561053 w 5740887"/>
              <a:gd name="connsiteY6136" fmla="*/ 3109963 h 4314911"/>
              <a:gd name="connsiteX6137" fmla="*/ 568800 w 5740887"/>
              <a:gd name="connsiteY6137" fmla="*/ 3116569 h 4314911"/>
              <a:gd name="connsiteX6138" fmla="*/ 569358 w 5740887"/>
              <a:gd name="connsiteY6138" fmla="*/ 3118314 h 4314911"/>
              <a:gd name="connsiteX6139" fmla="*/ 569446 w 5740887"/>
              <a:gd name="connsiteY6139" fmla="*/ 3118589 h 4314911"/>
              <a:gd name="connsiteX6140" fmla="*/ 571788 w 5740887"/>
              <a:gd name="connsiteY6140" fmla="*/ 3126892 h 4314911"/>
              <a:gd name="connsiteX6141" fmla="*/ 577749 w 5740887"/>
              <a:gd name="connsiteY6141" fmla="*/ 3148028 h 4314911"/>
              <a:gd name="connsiteX6142" fmla="*/ 564679 w 5740887"/>
              <a:gd name="connsiteY6142" fmla="*/ 3135770 h 4314911"/>
              <a:gd name="connsiteX6143" fmla="*/ 553354 w 5740887"/>
              <a:gd name="connsiteY6143" fmla="*/ 3123555 h 4314911"/>
              <a:gd name="connsiteX6144" fmla="*/ 530390 w 5740887"/>
              <a:gd name="connsiteY6144" fmla="*/ 3091319 h 4314911"/>
              <a:gd name="connsiteX6145" fmla="*/ 490601 w 5740887"/>
              <a:gd name="connsiteY6145" fmla="*/ 3086306 h 4314911"/>
              <a:gd name="connsiteX6146" fmla="*/ 527400 w 5740887"/>
              <a:gd name="connsiteY6146" fmla="*/ 3112262 h 4314911"/>
              <a:gd name="connsiteX6147" fmla="*/ 533492 w 5740887"/>
              <a:gd name="connsiteY6147" fmla="*/ 3137190 h 4314911"/>
              <a:gd name="connsiteX6148" fmla="*/ 528603 w 5740887"/>
              <a:gd name="connsiteY6148" fmla="*/ 3133105 h 4314911"/>
              <a:gd name="connsiteX6149" fmla="*/ 515003 w 5740887"/>
              <a:gd name="connsiteY6149" fmla="*/ 3118670 h 4314911"/>
              <a:gd name="connsiteX6150" fmla="*/ 493869 w 5740887"/>
              <a:gd name="connsiteY6150" fmla="*/ 3101735 h 4314911"/>
              <a:gd name="connsiteX6151" fmla="*/ 2531952 w 5740887"/>
              <a:gd name="connsiteY6151" fmla="*/ 3085205 h 4314911"/>
              <a:gd name="connsiteX6152" fmla="*/ 2533411 w 5740887"/>
              <a:gd name="connsiteY6152" fmla="*/ 3086533 h 4314911"/>
              <a:gd name="connsiteX6153" fmla="*/ 2550067 w 5740887"/>
              <a:gd name="connsiteY6153" fmla="*/ 3103751 h 4314911"/>
              <a:gd name="connsiteX6154" fmla="*/ 2562306 w 5740887"/>
              <a:gd name="connsiteY6154" fmla="*/ 3114378 h 4314911"/>
              <a:gd name="connsiteX6155" fmla="*/ 2554471 w 5740887"/>
              <a:gd name="connsiteY6155" fmla="*/ 3108457 h 4314911"/>
              <a:gd name="connsiteX6156" fmla="*/ 406504 w 5740887"/>
              <a:gd name="connsiteY6156" fmla="*/ 3084815 h 4314911"/>
              <a:gd name="connsiteX6157" fmla="*/ 406676 w 5740887"/>
              <a:gd name="connsiteY6157" fmla="*/ 3084987 h 4314911"/>
              <a:gd name="connsiteX6158" fmla="*/ 406731 w 5740887"/>
              <a:gd name="connsiteY6158" fmla="*/ 3085458 h 4314911"/>
              <a:gd name="connsiteX6159" fmla="*/ 406748 w 5740887"/>
              <a:gd name="connsiteY6159" fmla="*/ 3085604 h 4314911"/>
              <a:gd name="connsiteX6160" fmla="*/ 3997904 w 5740887"/>
              <a:gd name="connsiteY6160" fmla="*/ 3084650 h 4314911"/>
              <a:gd name="connsiteX6161" fmla="*/ 3997861 w 5740887"/>
              <a:gd name="connsiteY6161" fmla="*/ 3084866 h 4314911"/>
              <a:gd name="connsiteX6162" fmla="*/ 3997855 w 5740887"/>
              <a:gd name="connsiteY6162" fmla="*/ 3084901 h 4314911"/>
              <a:gd name="connsiteX6163" fmla="*/ 3963363 w 5740887"/>
              <a:gd name="connsiteY6163" fmla="*/ 3174733 h 4314911"/>
              <a:gd name="connsiteX6164" fmla="*/ 3950676 w 5740887"/>
              <a:gd name="connsiteY6164" fmla="*/ 3190865 h 4314911"/>
              <a:gd name="connsiteX6165" fmla="*/ 3868017 w 5740887"/>
              <a:gd name="connsiteY6165" fmla="*/ 3272131 h 4314911"/>
              <a:gd name="connsiteX6166" fmla="*/ 3946820 w 5740887"/>
              <a:gd name="connsiteY6166" fmla="*/ 3186186 h 4314911"/>
              <a:gd name="connsiteX6167" fmla="*/ 3988186 w 5740887"/>
              <a:gd name="connsiteY6167" fmla="*/ 3098353 h 4314911"/>
              <a:gd name="connsiteX6168" fmla="*/ 1013940 w 5740887"/>
              <a:gd name="connsiteY6168" fmla="*/ 3083899 h 4314911"/>
              <a:gd name="connsiteX6169" fmla="*/ 1020164 w 5740887"/>
              <a:gd name="connsiteY6169" fmla="*/ 3087852 h 4314911"/>
              <a:gd name="connsiteX6170" fmla="*/ 1034317 w 5740887"/>
              <a:gd name="connsiteY6170" fmla="*/ 3098616 h 4314911"/>
              <a:gd name="connsiteX6171" fmla="*/ 1039650 w 5740887"/>
              <a:gd name="connsiteY6171" fmla="*/ 3130397 h 4314911"/>
              <a:gd name="connsiteX6172" fmla="*/ 1037909 w 5740887"/>
              <a:gd name="connsiteY6172" fmla="*/ 3127425 h 4314911"/>
              <a:gd name="connsiteX6173" fmla="*/ 341178 w 5740887"/>
              <a:gd name="connsiteY6173" fmla="*/ 3082152 h 4314911"/>
              <a:gd name="connsiteX6174" fmla="*/ 343241 w 5740887"/>
              <a:gd name="connsiteY6174" fmla="*/ 3085487 h 4314911"/>
              <a:gd name="connsiteX6175" fmla="*/ 358128 w 5740887"/>
              <a:gd name="connsiteY6175" fmla="*/ 3128416 h 4314911"/>
              <a:gd name="connsiteX6176" fmla="*/ 365032 w 5740887"/>
              <a:gd name="connsiteY6176" fmla="*/ 3148327 h 4314911"/>
              <a:gd name="connsiteX6177" fmla="*/ 362339 w 5740887"/>
              <a:gd name="connsiteY6177" fmla="*/ 3142607 h 4314911"/>
              <a:gd name="connsiteX6178" fmla="*/ 341862 w 5740887"/>
              <a:gd name="connsiteY6178" fmla="*/ 3101160 h 4314911"/>
              <a:gd name="connsiteX6179" fmla="*/ 451991 w 5740887"/>
              <a:gd name="connsiteY6179" fmla="*/ 3081597 h 4314911"/>
              <a:gd name="connsiteX6180" fmla="*/ 463681 w 5740887"/>
              <a:gd name="connsiteY6180" fmla="*/ 3101868 h 4314911"/>
              <a:gd name="connsiteX6181" fmla="*/ 453862 w 5740887"/>
              <a:gd name="connsiteY6181" fmla="*/ 3092564 h 4314911"/>
              <a:gd name="connsiteX6182" fmla="*/ 823124 w 5740887"/>
              <a:gd name="connsiteY6182" fmla="*/ 3080992 h 4314911"/>
              <a:gd name="connsiteX6183" fmla="*/ 839462 w 5740887"/>
              <a:gd name="connsiteY6183" fmla="*/ 3088235 h 4314911"/>
              <a:gd name="connsiteX6184" fmla="*/ 847941 w 5740887"/>
              <a:gd name="connsiteY6184" fmla="*/ 3100388 h 4314911"/>
              <a:gd name="connsiteX6185" fmla="*/ 843402 w 5740887"/>
              <a:gd name="connsiteY6185" fmla="*/ 3100166 h 4314911"/>
              <a:gd name="connsiteX6186" fmla="*/ 815763 w 5740887"/>
              <a:gd name="connsiteY6186" fmla="*/ 3098812 h 4314911"/>
              <a:gd name="connsiteX6187" fmla="*/ 809899 w 5740887"/>
              <a:gd name="connsiteY6187" fmla="*/ 3089833 h 4314911"/>
              <a:gd name="connsiteX6188" fmla="*/ 1301492 w 5740887"/>
              <a:gd name="connsiteY6188" fmla="*/ 3079276 h 4314911"/>
              <a:gd name="connsiteX6189" fmla="*/ 1314456 w 5740887"/>
              <a:gd name="connsiteY6189" fmla="*/ 3100563 h 4314911"/>
              <a:gd name="connsiteX6190" fmla="*/ 1339880 w 5740887"/>
              <a:gd name="connsiteY6190" fmla="*/ 3145380 h 4314911"/>
              <a:gd name="connsiteX6191" fmla="*/ 1395087 w 5740887"/>
              <a:gd name="connsiteY6191" fmla="*/ 3278497 h 4314911"/>
              <a:gd name="connsiteX6192" fmla="*/ 1408110 w 5740887"/>
              <a:gd name="connsiteY6192" fmla="*/ 3328647 h 4314911"/>
              <a:gd name="connsiteX6193" fmla="*/ 1434504 w 5740887"/>
              <a:gd name="connsiteY6193" fmla="*/ 3473324 h 4314911"/>
              <a:gd name="connsiteX6194" fmla="*/ 1434974 w 5740887"/>
              <a:gd name="connsiteY6194" fmla="*/ 3482417 h 4314911"/>
              <a:gd name="connsiteX6195" fmla="*/ 1434398 w 5740887"/>
              <a:gd name="connsiteY6195" fmla="*/ 3478759 h 4314911"/>
              <a:gd name="connsiteX6196" fmla="*/ 1430949 w 5740887"/>
              <a:gd name="connsiteY6196" fmla="*/ 3456858 h 4314911"/>
              <a:gd name="connsiteX6197" fmla="*/ 1398137 w 5740887"/>
              <a:gd name="connsiteY6197" fmla="*/ 3338679 h 4314911"/>
              <a:gd name="connsiteX6198" fmla="*/ 1344129 w 5740887"/>
              <a:gd name="connsiteY6198" fmla="*/ 3208265 h 4314911"/>
              <a:gd name="connsiteX6199" fmla="*/ 1342435 w 5740887"/>
              <a:gd name="connsiteY6199" fmla="*/ 3205343 h 4314911"/>
              <a:gd name="connsiteX6200" fmla="*/ 1341644 w 5740887"/>
              <a:gd name="connsiteY6200" fmla="*/ 3202430 h 4314911"/>
              <a:gd name="connsiteX6201" fmla="*/ 1338569 w 5740887"/>
              <a:gd name="connsiteY6201" fmla="*/ 3187556 h 4314911"/>
              <a:gd name="connsiteX6202" fmla="*/ 1334420 w 5740887"/>
              <a:gd name="connsiteY6202" fmla="*/ 3175823 h 4314911"/>
              <a:gd name="connsiteX6203" fmla="*/ 1329744 w 5740887"/>
              <a:gd name="connsiteY6203" fmla="*/ 3158601 h 4314911"/>
              <a:gd name="connsiteX6204" fmla="*/ 377570 w 5740887"/>
              <a:gd name="connsiteY6204" fmla="*/ 3078717 h 4314911"/>
              <a:gd name="connsiteX6205" fmla="*/ 400405 w 5740887"/>
              <a:gd name="connsiteY6205" fmla="*/ 3102959 h 4314911"/>
              <a:gd name="connsiteX6206" fmla="*/ 400612 w 5740887"/>
              <a:gd name="connsiteY6206" fmla="*/ 3103206 h 4314911"/>
              <a:gd name="connsiteX6207" fmla="*/ 403840 w 5740887"/>
              <a:gd name="connsiteY6207" fmla="*/ 3107195 h 4314911"/>
              <a:gd name="connsiteX6208" fmla="*/ 407702 w 5740887"/>
              <a:gd name="connsiteY6208" fmla="*/ 3117650 h 4314911"/>
              <a:gd name="connsiteX6209" fmla="*/ 411656 w 5740887"/>
              <a:gd name="connsiteY6209" fmla="*/ 3125735 h 4314911"/>
              <a:gd name="connsiteX6210" fmla="*/ 413952 w 5740887"/>
              <a:gd name="connsiteY6210" fmla="*/ 3142428 h 4314911"/>
              <a:gd name="connsiteX6211" fmla="*/ 405178 w 5740887"/>
              <a:gd name="connsiteY6211" fmla="*/ 3129607 h 4314911"/>
              <a:gd name="connsiteX6212" fmla="*/ 405170 w 5740887"/>
              <a:gd name="connsiteY6212" fmla="*/ 3129596 h 4314911"/>
              <a:gd name="connsiteX6213" fmla="*/ 378571 w 5740887"/>
              <a:gd name="connsiteY6213" fmla="*/ 3094808 h 4314911"/>
              <a:gd name="connsiteX6214" fmla="*/ 3820216 w 5740887"/>
              <a:gd name="connsiteY6214" fmla="*/ 3076437 h 4314911"/>
              <a:gd name="connsiteX6215" fmla="*/ 3786868 w 5740887"/>
              <a:gd name="connsiteY6215" fmla="*/ 3120270 h 4314911"/>
              <a:gd name="connsiteX6216" fmla="*/ 3769495 w 5740887"/>
              <a:gd name="connsiteY6216" fmla="*/ 3142055 h 4314911"/>
              <a:gd name="connsiteX6217" fmla="*/ 3598792 w 5740887"/>
              <a:gd name="connsiteY6217" fmla="*/ 3289594 h 4314911"/>
              <a:gd name="connsiteX6218" fmla="*/ 3429468 w 5740887"/>
              <a:gd name="connsiteY6218" fmla="*/ 3339507 h 4314911"/>
              <a:gd name="connsiteX6219" fmla="*/ 3353086 w 5740887"/>
              <a:gd name="connsiteY6219" fmla="*/ 3346359 h 4314911"/>
              <a:gd name="connsiteX6220" fmla="*/ 3323761 w 5740887"/>
              <a:gd name="connsiteY6220" fmla="*/ 3345637 h 4314911"/>
              <a:gd name="connsiteX6221" fmla="*/ 3429053 w 5740887"/>
              <a:gd name="connsiteY6221" fmla="*/ 3337164 h 4314911"/>
              <a:gd name="connsiteX6222" fmla="*/ 3593275 w 5740887"/>
              <a:gd name="connsiteY6222" fmla="*/ 3287802 h 4314911"/>
              <a:gd name="connsiteX6223" fmla="*/ 3593278 w 5740887"/>
              <a:gd name="connsiteY6223" fmla="*/ 3287800 h 4314911"/>
              <a:gd name="connsiteX6224" fmla="*/ 3762325 w 5740887"/>
              <a:gd name="connsiteY6224" fmla="*/ 3146467 h 4314911"/>
              <a:gd name="connsiteX6225" fmla="*/ 3784250 w 5740887"/>
              <a:gd name="connsiteY6225" fmla="*/ 3120682 h 4314911"/>
              <a:gd name="connsiteX6226" fmla="*/ 3828971 w 5740887"/>
              <a:gd name="connsiteY6226" fmla="*/ 3075280 h 4314911"/>
              <a:gd name="connsiteX6227" fmla="*/ 3793625 w 5740887"/>
              <a:gd name="connsiteY6227" fmla="*/ 3125784 h 4314911"/>
              <a:gd name="connsiteX6228" fmla="*/ 3781215 w 5740887"/>
              <a:gd name="connsiteY6228" fmla="*/ 3142607 h 4314911"/>
              <a:gd name="connsiteX6229" fmla="*/ 3606376 w 5740887"/>
              <a:gd name="connsiteY6229" fmla="*/ 3298004 h 4314911"/>
              <a:gd name="connsiteX6230" fmla="*/ 3430847 w 5740887"/>
              <a:gd name="connsiteY6230" fmla="*/ 3348884 h 4314911"/>
              <a:gd name="connsiteX6231" fmla="*/ 3353062 w 5740887"/>
              <a:gd name="connsiteY6231" fmla="*/ 3354499 h 4314911"/>
              <a:gd name="connsiteX6232" fmla="*/ 3334577 w 5740887"/>
              <a:gd name="connsiteY6232" fmla="*/ 3353559 h 4314911"/>
              <a:gd name="connsiteX6233" fmla="*/ 3430427 w 5740887"/>
              <a:gd name="connsiteY6233" fmla="*/ 3346136 h 4314911"/>
              <a:gd name="connsiteX6234" fmla="*/ 3601405 w 5740887"/>
              <a:gd name="connsiteY6234" fmla="*/ 3295670 h 4314911"/>
              <a:gd name="connsiteX6235" fmla="*/ 3774727 w 5740887"/>
              <a:gd name="connsiteY6235" fmla="*/ 3146202 h 4314911"/>
              <a:gd name="connsiteX6236" fmla="*/ 3792101 w 5740887"/>
              <a:gd name="connsiteY6236" fmla="*/ 3124415 h 4314911"/>
              <a:gd name="connsiteX6237" fmla="*/ 3818841 w 5740887"/>
              <a:gd name="connsiteY6237" fmla="*/ 3088779 h 4314911"/>
              <a:gd name="connsiteX6238" fmla="*/ 251570 w 5740887"/>
              <a:gd name="connsiteY6238" fmla="*/ 3074826 h 4314911"/>
              <a:gd name="connsiteX6239" fmla="*/ 251790 w 5740887"/>
              <a:gd name="connsiteY6239" fmla="*/ 3075985 h 4314911"/>
              <a:gd name="connsiteX6240" fmla="*/ 251950 w 5740887"/>
              <a:gd name="connsiteY6240" fmla="*/ 3076827 h 4314911"/>
              <a:gd name="connsiteX6241" fmla="*/ 246515 w 5740887"/>
              <a:gd name="connsiteY6241" fmla="*/ 3089776 h 4314911"/>
              <a:gd name="connsiteX6242" fmla="*/ 236863 w 5740887"/>
              <a:gd name="connsiteY6242" fmla="*/ 3163564 h 4314911"/>
              <a:gd name="connsiteX6243" fmla="*/ 236863 w 5740887"/>
              <a:gd name="connsiteY6243" fmla="*/ 3163566 h 4314911"/>
              <a:gd name="connsiteX6244" fmla="*/ 236863 w 5740887"/>
              <a:gd name="connsiteY6244" fmla="*/ 3163567 h 4314911"/>
              <a:gd name="connsiteX6245" fmla="*/ 236863 w 5740887"/>
              <a:gd name="connsiteY6245" fmla="*/ 3163571 h 4314911"/>
              <a:gd name="connsiteX6246" fmla="*/ 237218 w 5740887"/>
              <a:gd name="connsiteY6246" fmla="*/ 3175360 h 4314911"/>
              <a:gd name="connsiteX6247" fmla="*/ 236403 w 5740887"/>
              <a:gd name="connsiteY6247" fmla="*/ 3170676 h 4314911"/>
              <a:gd name="connsiteX6248" fmla="*/ 234099 w 5740887"/>
              <a:gd name="connsiteY6248" fmla="*/ 3157419 h 4314911"/>
              <a:gd name="connsiteX6249" fmla="*/ 231653 w 5740887"/>
              <a:gd name="connsiteY6249" fmla="*/ 3143345 h 4314911"/>
              <a:gd name="connsiteX6250" fmla="*/ 240869 w 5740887"/>
              <a:gd name="connsiteY6250" fmla="*/ 3096903 h 4314911"/>
              <a:gd name="connsiteX6251" fmla="*/ 3855959 w 5740887"/>
              <a:gd name="connsiteY6251" fmla="*/ 3073959 h 4314911"/>
              <a:gd name="connsiteX6252" fmla="*/ 3818020 w 5740887"/>
              <a:gd name="connsiteY6252" fmla="*/ 3144135 h 4314911"/>
              <a:gd name="connsiteX6253" fmla="*/ 3777747 w 5740887"/>
              <a:gd name="connsiteY6253" fmla="*/ 3202735 h 4314911"/>
              <a:gd name="connsiteX6254" fmla="*/ 3732939 w 5740887"/>
              <a:gd name="connsiteY6254" fmla="*/ 3252259 h 4314911"/>
              <a:gd name="connsiteX6255" fmla="*/ 3630369 w 5740887"/>
              <a:gd name="connsiteY6255" fmla="*/ 3323373 h 4314911"/>
              <a:gd name="connsiteX6256" fmla="*/ 3434709 w 5740887"/>
              <a:gd name="connsiteY6256" fmla="*/ 3378115 h 4314911"/>
              <a:gd name="connsiteX6257" fmla="*/ 3352701 w 5740887"/>
              <a:gd name="connsiteY6257" fmla="*/ 3379954 h 4314911"/>
              <a:gd name="connsiteX6258" fmla="*/ 3281508 w 5740887"/>
              <a:gd name="connsiteY6258" fmla="*/ 3370987 h 4314911"/>
              <a:gd name="connsiteX6259" fmla="*/ 3369757 w 5740887"/>
              <a:gd name="connsiteY6259" fmla="*/ 3378547 h 4314911"/>
              <a:gd name="connsiteX6260" fmla="*/ 3434563 w 5740887"/>
              <a:gd name="connsiteY6260" fmla="*/ 3375652 h 4314911"/>
              <a:gd name="connsiteX6261" fmla="*/ 3625397 w 5740887"/>
              <a:gd name="connsiteY6261" fmla="*/ 3322152 h 4314911"/>
              <a:gd name="connsiteX6262" fmla="*/ 3811956 w 5740887"/>
              <a:gd name="connsiteY6262" fmla="*/ 3147864 h 4314911"/>
              <a:gd name="connsiteX6263" fmla="*/ 3813473 w 5740887"/>
              <a:gd name="connsiteY6263" fmla="*/ 3145381 h 4314911"/>
              <a:gd name="connsiteX6264" fmla="*/ 414259 w 5740887"/>
              <a:gd name="connsiteY6264" fmla="*/ 3070829 h 4314911"/>
              <a:gd name="connsiteX6265" fmla="*/ 434305 w 5740887"/>
              <a:gd name="connsiteY6265" fmla="*/ 3085848 h 4314911"/>
              <a:gd name="connsiteX6266" fmla="*/ 446323 w 5740887"/>
              <a:gd name="connsiteY6266" fmla="*/ 3096783 h 4314911"/>
              <a:gd name="connsiteX6267" fmla="*/ 448241 w 5740887"/>
              <a:gd name="connsiteY6267" fmla="*/ 3107996 h 4314911"/>
              <a:gd name="connsiteX6268" fmla="*/ 449843 w 5740887"/>
              <a:gd name="connsiteY6268" fmla="*/ 3117087 h 4314911"/>
              <a:gd name="connsiteX6269" fmla="*/ 444460 w 5740887"/>
              <a:gd name="connsiteY6269" fmla="*/ 3110924 h 4314911"/>
              <a:gd name="connsiteX6270" fmla="*/ 415735 w 5740887"/>
              <a:gd name="connsiteY6270" fmla="*/ 3083515 h 4314911"/>
              <a:gd name="connsiteX6271" fmla="*/ 1104851 w 5740887"/>
              <a:gd name="connsiteY6271" fmla="*/ 3069993 h 4314911"/>
              <a:gd name="connsiteX6272" fmla="*/ 1138050 w 5740887"/>
              <a:gd name="connsiteY6272" fmla="*/ 3099963 h 4314911"/>
              <a:gd name="connsiteX6273" fmla="*/ 1143823 w 5740887"/>
              <a:gd name="connsiteY6273" fmla="*/ 3119386 h 4314911"/>
              <a:gd name="connsiteX6274" fmla="*/ 1108097 w 5740887"/>
              <a:gd name="connsiteY6274" fmla="*/ 3080467 h 4314911"/>
              <a:gd name="connsiteX6275" fmla="*/ 1107648 w 5740887"/>
              <a:gd name="connsiteY6275" fmla="*/ 3079020 h 4314911"/>
              <a:gd name="connsiteX6276" fmla="*/ 246506 w 5740887"/>
              <a:gd name="connsiteY6276" fmla="*/ 3069596 h 4314911"/>
              <a:gd name="connsiteX6277" fmla="*/ 239004 w 5740887"/>
              <a:gd name="connsiteY6277" fmla="*/ 3084942 h 4314911"/>
              <a:gd name="connsiteX6278" fmla="*/ 236743 w 5740887"/>
              <a:gd name="connsiteY6278" fmla="*/ 3089567 h 4314911"/>
              <a:gd name="connsiteX6279" fmla="*/ 234680 w 5740887"/>
              <a:gd name="connsiteY6279" fmla="*/ 3093788 h 4314911"/>
              <a:gd name="connsiteX6280" fmla="*/ 230358 w 5740887"/>
              <a:gd name="connsiteY6280" fmla="*/ 3115332 h 4314911"/>
              <a:gd name="connsiteX6281" fmla="*/ 228442 w 5740887"/>
              <a:gd name="connsiteY6281" fmla="*/ 3124877 h 4314911"/>
              <a:gd name="connsiteX6282" fmla="*/ 227985 w 5740887"/>
              <a:gd name="connsiteY6282" fmla="*/ 3122247 h 4314911"/>
              <a:gd name="connsiteX6283" fmla="*/ 229526 w 5740887"/>
              <a:gd name="connsiteY6283" fmla="*/ 3100773 h 4314911"/>
              <a:gd name="connsiteX6284" fmla="*/ 229568 w 5740887"/>
              <a:gd name="connsiteY6284" fmla="*/ 3100610 h 4314911"/>
              <a:gd name="connsiteX6285" fmla="*/ 796579 w 5740887"/>
              <a:gd name="connsiteY6285" fmla="*/ 3069223 h 4314911"/>
              <a:gd name="connsiteX6286" fmla="*/ 813476 w 5740887"/>
              <a:gd name="connsiteY6286" fmla="*/ 3076715 h 4314911"/>
              <a:gd name="connsiteX6287" fmla="*/ 804562 w 5740887"/>
              <a:gd name="connsiteY6287" fmla="*/ 3080996 h 4314911"/>
              <a:gd name="connsiteX6288" fmla="*/ 804271 w 5740887"/>
              <a:gd name="connsiteY6288" fmla="*/ 3081136 h 4314911"/>
              <a:gd name="connsiteX6289" fmla="*/ 598023 w 5740887"/>
              <a:gd name="connsiteY6289" fmla="*/ 3068637 h 4314911"/>
              <a:gd name="connsiteX6290" fmla="*/ 622886 w 5740887"/>
              <a:gd name="connsiteY6290" fmla="*/ 3083921 h 4314911"/>
              <a:gd name="connsiteX6291" fmla="*/ 638216 w 5740887"/>
              <a:gd name="connsiteY6291" fmla="*/ 3093861 h 4314911"/>
              <a:gd name="connsiteX6292" fmla="*/ 640471 w 5740887"/>
              <a:gd name="connsiteY6292" fmla="*/ 3099095 h 4314911"/>
              <a:gd name="connsiteX6293" fmla="*/ 644357 w 5740887"/>
              <a:gd name="connsiteY6293" fmla="*/ 3108117 h 4314911"/>
              <a:gd name="connsiteX6294" fmla="*/ 647074 w 5740887"/>
              <a:gd name="connsiteY6294" fmla="*/ 3114425 h 4314911"/>
              <a:gd name="connsiteX6295" fmla="*/ 646234 w 5740887"/>
              <a:gd name="connsiteY6295" fmla="*/ 3113635 h 4314911"/>
              <a:gd name="connsiteX6296" fmla="*/ 639163 w 5740887"/>
              <a:gd name="connsiteY6296" fmla="*/ 3108435 h 4314911"/>
              <a:gd name="connsiteX6297" fmla="*/ 634839 w 5740887"/>
              <a:gd name="connsiteY6297" fmla="*/ 3104456 h 4314911"/>
              <a:gd name="connsiteX6298" fmla="*/ 627260 w 5740887"/>
              <a:gd name="connsiteY6298" fmla="*/ 3099683 h 4314911"/>
              <a:gd name="connsiteX6299" fmla="*/ 603135 w 5740887"/>
              <a:gd name="connsiteY6299" fmla="*/ 3081943 h 4314911"/>
              <a:gd name="connsiteX6300" fmla="*/ 599985 w 5740887"/>
              <a:gd name="connsiteY6300" fmla="*/ 3073744 h 4314911"/>
              <a:gd name="connsiteX6301" fmla="*/ 3842262 w 5740887"/>
              <a:gd name="connsiteY6301" fmla="*/ 3068467 h 4314911"/>
              <a:gd name="connsiteX6302" fmla="*/ 3800794 w 5740887"/>
              <a:gd name="connsiteY6302" fmla="*/ 3132679 h 4314911"/>
              <a:gd name="connsiteX6303" fmla="*/ 3793625 w 5740887"/>
              <a:gd name="connsiteY6303" fmla="*/ 3143019 h 4314911"/>
              <a:gd name="connsiteX6304" fmla="*/ 3614374 w 5740887"/>
              <a:gd name="connsiteY6304" fmla="*/ 3306552 h 4314911"/>
              <a:gd name="connsiteX6305" fmla="*/ 3432363 w 5740887"/>
              <a:gd name="connsiteY6305" fmla="*/ 3358397 h 4314911"/>
              <a:gd name="connsiteX6306" fmla="*/ 3353165 w 5740887"/>
              <a:gd name="connsiteY6306" fmla="*/ 3362767 h 4314911"/>
              <a:gd name="connsiteX6307" fmla="*/ 3342972 w 5740887"/>
              <a:gd name="connsiteY6307" fmla="*/ 3361990 h 4314911"/>
              <a:gd name="connsiteX6308" fmla="*/ 3332803 w 5740887"/>
              <a:gd name="connsiteY6308" fmla="*/ 3361216 h 4314911"/>
              <a:gd name="connsiteX6309" fmla="*/ 3343974 w 5740887"/>
              <a:gd name="connsiteY6309" fmla="*/ 3361857 h 4314911"/>
              <a:gd name="connsiteX6310" fmla="*/ 3431669 w 5740887"/>
              <a:gd name="connsiteY6310" fmla="*/ 3355790 h 4314911"/>
              <a:gd name="connsiteX6311" fmla="*/ 3609266 w 5740887"/>
              <a:gd name="connsiteY6311" fmla="*/ 3304359 h 4314911"/>
              <a:gd name="connsiteX6312" fmla="*/ 3787000 w 5740887"/>
              <a:gd name="connsiteY6312" fmla="*/ 3146617 h 4314911"/>
              <a:gd name="connsiteX6313" fmla="*/ 3799411 w 5740887"/>
              <a:gd name="connsiteY6313" fmla="*/ 3129934 h 4314911"/>
              <a:gd name="connsiteX6314" fmla="*/ 3851389 w 5740887"/>
              <a:gd name="connsiteY6314" fmla="*/ 3067282 h 4314911"/>
              <a:gd name="connsiteX6315" fmla="*/ 3807277 w 5740887"/>
              <a:gd name="connsiteY6315" fmla="*/ 3141089 h 4314911"/>
              <a:gd name="connsiteX6316" fmla="*/ 3805760 w 5740887"/>
              <a:gd name="connsiteY6316" fmla="*/ 3143572 h 4314911"/>
              <a:gd name="connsiteX6317" fmla="*/ 3622371 w 5740887"/>
              <a:gd name="connsiteY6317" fmla="*/ 3315102 h 4314911"/>
              <a:gd name="connsiteX6318" fmla="*/ 3509334 w 5740887"/>
              <a:gd name="connsiteY6318" fmla="*/ 3353319 h 4314911"/>
              <a:gd name="connsiteX6319" fmla="*/ 3465864 w 5740887"/>
              <a:gd name="connsiteY6319" fmla="*/ 3362660 h 4314911"/>
              <a:gd name="connsiteX6320" fmla="*/ 3442426 w 5740887"/>
              <a:gd name="connsiteY6320" fmla="*/ 3366314 h 4314911"/>
              <a:gd name="connsiteX6321" fmla="*/ 3362299 w 5740887"/>
              <a:gd name="connsiteY6321" fmla="*/ 3371108 h 4314911"/>
              <a:gd name="connsiteX6322" fmla="*/ 3362297 w 5740887"/>
              <a:gd name="connsiteY6322" fmla="*/ 3371108 h 4314911"/>
              <a:gd name="connsiteX6323" fmla="*/ 3330625 w 5740887"/>
              <a:gd name="connsiteY6323" fmla="*/ 3368166 h 4314911"/>
              <a:gd name="connsiteX6324" fmla="*/ 3357485 w 5740887"/>
              <a:gd name="connsiteY6324" fmla="*/ 3370137 h 4314911"/>
              <a:gd name="connsiteX6325" fmla="*/ 3433321 w 5740887"/>
              <a:gd name="connsiteY6325" fmla="*/ 3365725 h 4314911"/>
              <a:gd name="connsiteX6326" fmla="*/ 3616848 w 5740887"/>
              <a:gd name="connsiteY6326" fmla="*/ 3312777 h 4314911"/>
              <a:gd name="connsiteX6327" fmla="*/ 3798994 w 5740887"/>
              <a:gd name="connsiteY6327" fmla="*/ 3147313 h 4314911"/>
              <a:gd name="connsiteX6328" fmla="*/ 3806164 w 5740887"/>
              <a:gd name="connsiteY6328" fmla="*/ 3136971 h 4314911"/>
              <a:gd name="connsiteX6329" fmla="*/ 559190 w 5740887"/>
              <a:gd name="connsiteY6329" fmla="*/ 3065101 h 4314911"/>
              <a:gd name="connsiteX6330" fmla="*/ 594211 w 5740887"/>
              <a:gd name="connsiteY6330" fmla="*/ 3087222 h 4314911"/>
              <a:gd name="connsiteX6331" fmla="*/ 596556 w 5740887"/>
              <a:gd name="connsiteY6331" fmla="*/ 3090758 h 4314911"/>
              <a:gd name="connsiteX6332" fmla="*/ 598698 w 5740887"/>
              <a:gd name="connsiteY6332" fmla="*/ 3093018 h 4314911"/>
              <a:gd name="connsiteX6333" fmla="*/ 603107 w 5740887"/>
              <a:gd name="connsiteY6333" fmla="*/ 3104287 h 4314911"/>
              <a:gd name="connsiteX6334" fmla="*/ 600881 w 5740887"/>
              <a:gd name="connsiteY6334" fmla="*/ 3102240 h 4314911"/>
              <a:gd name="connsiteX6335" fmla="*/ 589415 w 5740887"/>
              <a:gd name="connsiteY6335" fmla="*/ 3094363 h 4314911"/>
              <a:gd name="connsiteX6336" fmla="*/ 584387 w 5740887"/>
              <a:gd name="connsiteY6336" fmla="*/ 3090088 h 4314911"/>
              <a:gd name="connsiteX6337" fmla="*/ 576751 w 5740887"/>
              <a:gd name="connsiteY6337" fmla="*/ 3085664 h 4314911"/>
              <a:gd name="connsiteX6338" fmla="*/ 563025 w 5740887"/>
              <a:gd name="connsiteY6338" fmla="*/ 3076234 h 4314911"/>
              <a:gd name="connsiteX6339" fmla="*/ 305316 w 5740887"/>
              <a:gd name="connsiteY6339" fmla="*/ 3064594 h 4314911"/>
              <a:gd name="connsiteX6340" fmla="*/ 309388 w 5740887"/>
              <a:gd name="connsiteY6340" fmla="*/ 3084303 h 4314911"/>
              <a:gd name="connsiteX6341" fmla="*/ 328679 w 5740887"/>
              <a:gd name="connsiteY6341" fmla="*/ 3137150 h 4314911"/>
              <a:gd name="connsiteX6342" fmla="*/ 336042 w 5740887"/>
              <a:gd name="connsiteY6342" fmla="*/ 3154676 h 4314911"/>
              <a:gd name="connsiteX6343" fmla="*/ 336657 w 5740887"/>
              <a:gd name="connsiteY6343" fmla="*/ 3170213 h 4314911"/>
              <a:gd name="connsiteX6344" fmla="*/ 339191 w 5740887"/>
              <a:gd name="connsiteY6344" fmla="*/ 3196712 h 4314911"/>
              <a:gd name="connsiteX6345" fmla="*/ 331228 w 5740887"/>
              <a:gd name="connsiteY6345" fmla="*/ 3172492 h 4314911"/>
              <a:gd name="connsiteX6346" fmla="*/ 315989 w 5740887"/>
              <a:gd name="connsiteY6346" fmla="*/ 3126142 h 4314911"/>
              <a:gd name="connsiteX6347" fmla="*/ 313109 w 5740887"/>
              <a:gd name="connsiteY6347" fmla="*/ 3117382 h 4314911"/>
              <a:gd name="connsiteX6348" fmla="*/ 305356 w 5740887"/>
              <a:gd name="connsiteY6348" fmla="*/ 3080081 h 4314911"/>
              <a:gd name="connsiteX6349" fmla="*/ 346233 w 5740887"/>
              <a:gd name="connsiteY6349" fmla="*/ 3064549 h 4314911"/>
              <a:gd name="connsiteX6350" fmla="*/ 351721 w 5740887"/>
              <a:gd name="connsiteY6350" fmla="*/ 3071874 h 4314911"/>
              <a:gd name="connsiteX6351" fmla="*/ 370184 w 5740887"/>
              <a:gd name="connsiteY6351" fmla="*/ 3096016 h 4314911"/>
              <a:gd name="connsiteX6352" fmla="*/ 370370 w 5740887"/>
              <a:gd name="connsiteY6352" fmla="*/ 3098976 h 4314911"/>
              <a:gd name="connsiteX6353" fmla="*/ 372450 w 5740887"/>
              <a:gd name="connsiteY6353" fmla="*/ 3117307 h 4314911"/>
              <a:gd name="connsiteX6354" fmla="*/ 372981 w 5740887"/>
              <a:gd name="connsiteY6354" fmla="*/ 3121985 h 4314911"/>
              <a:gd name="connsiteX6355" fmla="*/ 360684 w 5740887"/>
              <a:gd name="connsiteY6355" fmla="*/ 3099723 h 4314911"/>
              <a:gd name="connsiteX6356" fmla="*/ 353080 w 5740887"/>
              <a:gd name="connsiteY6356" fmla="*/ 3086864 h 4314911"/>
              <a:gd name="connsiteX6357" fmla="*/ 351671 w 5740887"/>
              <a:gd name="connsiteY6357" fmla="*/ 3082807 h 4314911"/>
              <a:gd name="connsiteX6358" fmla="*/ 347952 w 5740887"/>
              <a:gd name="connsiteY6358" fmla="*/ 3072095 h 4314911"/>
              <a:gd name="connsiteX6359" fmla="*/ 292566 w 5740887"/>
              <a:gd name="connsiteY6359" fmla="*/ 3063462 h 4314911"/>
              <a:gd name="connsiteX6360" fmla="*/ 296003 w 5740887"/>
              <a:gd name="connsiteY6360" fmla="*/ 3080081 h 4314911"/>
              <a:gd name="connsiteX6361" fmla="*/ 295895 w 5740887"/>
              <a:gd name="connsiteY6361" fmla="*/ 3123781 h 4314911"/>
              <a:gd name="connsiteX6362" fmla="*/ 289506 w 5740887"/>
              <a:gd name="connsiteY6362" fmla="*/ 3079638 h 4314911"/>
              <a:gd name="connsiteX6363" fmla="*/ 289505 w 5740887"/>
              <a:gd name="connsiteY6363" fmla="*/ 3079629 h 4314911"/>
              <a:gd name="connsiteX6364" fmla="*/ 521907 w 5740887"/>
              <a:gd name="connsiteY6364" fmla="*/ 3062602 h 4314911"/>
              <a:gd name="connsiteX6365" fmla="*/ 528966 w 5740887"/>
              <a:gd name="connsiteY6365" fmla="*/ 3065488 h 4314911"/>
              <a:gd name="connsiteX6366" fmla="*/ 539040 w 5740887"/>
              <a:gd name="connsiteY6366" fmla="*/ 3070557 h 4314911"/>
              <a:gd name="connsiteX6367" fmla="*/ 558268 w 5740887"/>
              <a:gd name="connsiteY6367" fmla="*/ 3083563 h 4314911"/>
              <a:gd name="connsiteX6368" fmla="*/ 559692 w 5740887"/>
              <a:gd name="connsiteY6368" fmla="*/ 3088026 h 4314911"/>
              <a:gd name="connsiteX6369" fmla="*/ 564282 w 5740887"/>
              <a:gd name="connsiteY6369" fmla="*/ 3102408 h 4314911"/>
              <a:gd name="connsiteX6370" fmla="*/ 558362 w 5740887"/>
              <a:gd name="connsiteY6370" fmla="*/ 3097035 h 4314911"/>
              <a:gd name="connsiteX6371" fmla="*/ 544783 w 5740887"/>
              <a:gd name="connsiteY6371" fmla="*/ 3088474 h 4314911"/>
              <a:gd name="connsiteX6372" fmla="*/ 534700 w 5740887"/>
              <a:gd name="connsiteY6372" fmla="*/ 3080313 h 4314911"/>
              <a:gd name="connsiteX6373" fmla="*/ 525669 w 5740887"/>
              <a:gd name="connsiteY6373" fmla="*/ 3075040 h 4314911"/>
              <a:gd name="connsiteX6374" fmla="*/ 3869958 w 5740887"/>
              <a:gd name="connsiteY6374" fmla="*/ 3062388 h 4314911"/>
              <a:gd name="connsiteX6375" fmla="*/ 3869540 w 5740887"/>
              <a:gd name="connsiteY6375" fmla="*/ 3064140 h 4314911"/>
              <a:gd name="connsiteX6376" fmla="*/ 3830157 w 5740887"/>
              <a:gd name="connsiteY6376" fmla="*/ 3144131 h 4314911"/>
              <a:gd name="connsiteX6377" fmla="*/ 3793749 w 5740887"/>
              <a:gd name="connsiteY6377" fmla="*/ 3201876 h 4314911"/>
              <a:gd name="connsiteX6378" fmla="*/ 3749113 w 5740887"/>
              <a:gd name="connsiteY6378" fmla="*/ 3252970 h 4314911"/>
              <a:gd name="connsiteX6379" fmla="*/ 3697116 w 5740887"/>
              <a:gd name="connsiteY6379" fmla="*/ 3296564 h 4314911"/>
              <a:gd name="connsiteX6380" fmla="*/ 3638642 w 5740887"/>
              <a:gd name="connsiteY6380" fmla="*/ 3331784 h 4314911"/>
              <a:gd name="connsiteX6381" fmla="*/ 3437052 w 5740887"/>
              <a:gd name="connsiteY6381" fmla="*/ 3386940 h 4314911"/>
              <a:gd name="connsiteX6382" fmla="*/ 3380888 w 5740887"/>
              <a:gd name="connsiteY6382" fmla="*/ 3387348 h 4314911"/>
              <a:gd name="connsiteX6383" fmla="*/ 3435664 w 5740887"/>
              <a:gd name="connsiteY6383" fmla="*/ 3384748 h 4314911"/>
              <a:gd name="connsiteX6384" fmla="*/ 3633254 w 5740887"/>
              <a:gd name="connsiteY6384" fmla="*/ 3330282 h 4314911"/>
              <a:gd name="connsiteX6385" fmla="*/ 3783101 w 5740887"/>
              <a:gd name="connsiteY6385" fmla="*/ 3207503 h 4314911"/>
              <a:gd name="connsiteX6386" fmla="*/ 3783104 w 5740887"/>
              <a:gd name="connsiteY6386" fmla="*/ 3207498 h 4314911"/>
              <a:gd name="connsiteX6387" fmla="*/ 3783112 w 5740887"/>
              <a:gd name="connsiteY6387" fmla="*/ 3207489 h 4314911"/>
              <a:gd name="connsiteX6388" fmla="*/ 3823960 w 5740887"/>
              <a:gd name="connsiteY6388" fmla="*/ 3147845 h 4314911"/>
              <a:gd name="connsiteX6389" fmla="*/ 3885992 w 5740887"/>
              <a:gd name="connsiteY6389" fmla="*/ 3062365 h 4314911"/>
              <a:gd name="connsiteX6390" fmla="*/ 3885531 w 5740887"/>
              <a:gd name="connsiteY6390" fmla="*/ 3066014 h 4314911"/>
              <a:gd name="connsiteX6391" fmla="*/ 3885523 w 5740887"/>
              <a:gd name="connsiteY6391" fmla="*/ 3066052 h 4314911"/>
              <a:gd name="connsiteX6392" fmla="*/ 3854291 w 5740887"/>
              <a:gd name="connsiteY6392" fmla="*/ 3145508 h 4314911"/>
              <a:gd name="connsiteX6393" fmla="*/ 3817823 w 5740887"/>
              <a:gd name="connsiteY6393" fmla="*/ 3208686 h 4314911"/>
              <a:gd name="connsiteX6394" fmla="*/ 3771541 w 5740887"/>
              <a:gd name="connsiteY6394" fmla="*/ 3264413 h 4314911"/>
              <a:gd name="connsiteX6395" fmla="*/ 3653948 w 5740887"/>
              <a:gd name="connsiteY6395" fmla="*/ 3349021 h 4314911"/>
              <a:gd name="connsiteX6396" fmla="*/ 3439672 w 5740887"/>
              <a:gd name="connsiteY6396" fmla="*/ 3406107 h 4314911"/>
              <a:gd name="connsiteX6397" fmla="*/ 3401240 w 5740887"/>
              <a:gd name="connsiteY6397" fmla="*/ 3405060 h 4314911"/>
              <a:gd name="connsiteX6398" fmla="*/ 3438563 w 5740887"/>
              <a:gd name="connsiteY6398" fmla="*/ 3402935 h 4314911"/>
              <a:gd name="connsiteX6399" fmla="*/ 3546650 w 5740887"/>
              <a:gd name="connsiteY6399" fmla="*/ 3384538 h 4314911"/>
              <a:gd name="connsiteX6400" fmla="*/ 3546654 w 5740887"/>
              <a:gd name="connsiteY6400" fmla="*/ 3384537 h 4314911"/>
              <a:gd name="connsiteX6401" fmla="*/ 3546657 w 5740887"/>
              <a:gd name="connsiteY6401" fmla="*/ 3384536 h 4314911"/>
              <a:gd name="connsiteX6402" fmla="*/ 3649397 w 5740887"/>
              <a:gd name="connsiteY6402" fmla="*/ 3346263 h 4314911"/>
              <a:gd name="connsiteX6403" fmla="*/ 3848917 w 5740887"/>
              <a:gd name="connsiteY6403" fmla="*/ 3147431 h 4314911"/>
              <a:gd name="connsiteX6404" fmla="*/ 257781 w 5740887"/>
              <a:gd name="connsiteY6404" fmla="*/ 3062011 h 4314911"/>
              <a:gd name="connsiteX6405" fmla="*/ 257750 w 5740887"/>
              <a:gd name="connsiteY6405" fmla="*/ 3063011 h 4314911"/>
              <a:gd name="connsiteX6406" fmla="*/ 257455 w 5740887"/>
              <a:gd name="connsiteY6406" fmla="*/ 3063712 h 4314911"/>
              <a:gd name="connsiteX6407" fmla="*/ 257314 w 5740887"/>
              <a:gd name="connsiteY6407" fmla="*/ 3062973 h 4314911"/>
              <a:gd name="connsiteX6408" fmla="*/ 485227 w 5740887"/>
              <a:gd name="connsiteY6408" fmla="*/ 3060931 h 4314911"/>
              <a:gd name="connsiteX6409" fmla="*/ 510602 w 5740887"/>
              <a:gd name="connsiteY6409" fmla="*/ 3075540 h 4314911"/>
              <a:gd name="connsiteX6410" fmla="*/ 518669 w 5740887"/>
              <a:gd name="connsiteY6410" fmla="*/ 3090125 h 4314911"/>
              <a:gd name="connsiteX6411" fmla="*/ 523703 w 5740887"/>
              <a:gd name="connsiteY6411" fmla="*/ 3097137 h 4314911"/>
              <a:gd name="connsiteX6412" fmla="*/ 524052 w 5740887"/>
              <a:gd name="connsiteY6412" fmla="*/ 3098562 h 4314911"/>
              <a:gd name="connsiteX6413" fmla="*/ 488053 w 5740887"/>
              <a:gd name="connsiteY6413" fmla="*/ 3074273 h 4314911"/>
              <a:gd name="connsiteX6414" fmla="*/ 3863155 w 5740887"/>
              <a:gd name="connsiteY6414" fmla="*/ 3060194 h 4314911"/>
              <a:gd name="connsiteX6415" fmla="*/ 3862868 w 5740887"/>
              <a:gd name="connsiteY6415" fmla="*/ 3061180 h 4314911"/>
              <a:gd name="connsiteX6416" fmla="*/ 3862743 w 5740887"/>
              <a:gd name="connsiteY6416" fmla="*/ 3061412 h 4314911"/>
              <a:gd name="connsiteX6417" fmla="*/ 398751 w 5740887"/>
              <a:gd name="connsiteY6417" fmla="*/ 3059757 h 4314911"/>
              <a:gd name="connsiteX6418" fmla="*/ 400098 w 5740887"/>
              <a:gd name="connsiteY6418" fmla="*/ 3060564 h 4314911"/>
              <a:gd name="connsiteX6419" fmla="*/ 404153 w 5740887"/>
              <a:gd name="connsiteY6419" fmla="*/ 3063429 h 4314911"/>
              <a:gd name="connsiteX6420" fmla="*/ 404493 w 5740887"/>
              <a:gd name="connsiteY6420" fmla="*/ 3066341 h 4314911"/>
              <a:gd name="connsiteX6421" fmla="*/ 405364 w 5740887"/>
              <a:gd name="connsiteY6421" fmla="*/ 3073785 h 4314911"/>
              <a:gd name="connsiteX6422" fmla="*/ 403480 w 5740887"/>
              <a:gd name="connsiteY6422" fmla="*/ 3072255 h 4314911"/>
              <a:gd name="connsiteX6423" fmla="*/ 402241 w 5740887"/>
              <a:gd name="connsiteY6423" fmla="*/ 3071037 h 4314911"/>
              <a:gd name="connsiteX6424" fmla="*/ 376373 w 5740887"/>
              <a:gd name="connsiteY6424" fmla="*/ 3059491 h 4314911"/>
              <a:gd name="connsiteX6425" fmla="*/ 390428 w 5740887"/>
              <a:gd name="connsiteY6425" fmla="*/ 3070889 h 4314911"/>
              <a:gd name="connsiteX6426" fmla="*/ 398037 w 5740887"/>
              <a:gd name="connsiteY6426" fmla="*/ 3091487 h 4314911"/>
              <a:gd name="connsiteX6427" fmla="*/ 376978 w 5740887"/>
              <a:gd name="connsiteY6427" fmla="*/ 3069211 h 4314911"/>
              <a:gd name="connsiteX6428" fmla="*/ 448835 w 5740887"/>
              <a:gd name="connsiteY6428" fmla="*/ 3059210 h 4314911"/>
              <a:gd name="connsiteX6429" fmla="*/ 457613 w 5740887"/>
              <a:gd name="connsiteY6429" fmla="*/ 3063038 h 4314911"/>
              <a:gd name="connsiteX6430" fmla="*/ 480753 w 5740887"/>
              <a:gd name="connsiteY6430" fmla="*/ 3079360 h 4314911"/>
              <a:gd name="connsiteX6431" fmla="*/ 481515 w 5740887"/>
              <a:gd name="connsiteY6431" fmla="*/ 3082954 h 4314911"/>
              <a:gd name="connsiteX6432" fmla="*/ 483784 w 5740887"/>
              <a:gd name="connsiteY6432" fmla="*/ 3093655 h 4314911"/>
              <a:gd name="connsiteX6433" fmla="*/ 459829 w 5740887"/>
              <a:gd name="connsiteY6433" fmla="*/ 3074460 h 4314911"/>
              <a:gd name="connsiteX6434" fmla="*/ 455475 w 5740887"/>
              <a:gd name="connsiteY6434" fmla="*/ 3071951 h 4314911"/>
              <a:gd name="connsiteX6435" fmla="*/ 449896 w 5740887"/>
              <a:gd name="connsiteY6435" fmla="*/ 3062356 h 4314911"/>
              <a:gd name="connsiteX6436" fmla="*/ 511045 w 5740887"/>
              <a:gd name="connsiteY6436" fmla="*/ 3058160 h 4314911"/>
              <a:gd name="connsiteX6437" fmla="*/ 513501 w 5740887"/>
              <a:gd name="connsiteY6437" fmla="*/ 3059164 h 4314911"/>
              <a:gd name="connsiteX6438" fmla="*/ 515509 w 5740887"/>
              <a:gd name="connsiteY6438" fmla="*/ 3066305 h 4314911"/>
              <a:gd name="connsiteX6439" fmla="*/ 4017123 w 5740887"/>
              <a:gd name="connsiteY6439" fmla="*/ 3057553 h 4314911"/>
              <a:gd name="connsiteX6440" fmla="*/ 4015948 w 5740887"/>
              <a:gd name="connsiteY6440" fmla="*/ 3069592 h 4314911"/>
              <a:gd name="connsiteX6441" fmla="*/ 4015155 w 5740887"/>
              <a:gd name="connsiteY6441" fmla="*/ 3077713 h 4314911"/>
              <a:gd name="connsiteX6442" fmla="*/ 3985979 w 5740887"/>
              <a:gd name="connsiteY6442" fmla="*/ 3140804 h 4314911"/>
              <a:gd name="connsiteX6443" fmla="*/ 4003613 w 5740887"/>
              <a:gd name="connsiteY6443" fmla="*/ 3076600 h 4314911"/>
              <a:gd name="connsiteX6444" fmla="*/ 4015763 w 5740887"/>
              <a:gd name="connsiteY6444" fmla="*/ 3059468 h 4314911"/>
              <a:gd name="connsiteX6445" fmla="*/ 3879710 w 5740887"/>
              <a:gd name="connsiteY6445" fmla="*/ 3057392 h 4314911"/>
              <a:gd name="connsiteX6446" fmla="*/ 3878745 w 5740887"/>
              <a:gd name="connsiteY6446" fmla="*/ 3062926 h 4314911"/>
              <a:gd name="connsiteX6447" fmla="*/ 3842429 w 5740887"/>
              <a:gd name="connsiteY6447" fmla="*/ 3144952 h 4314911"/>
              <a:gd name="connsiteX6448" fmla="*/ 3646357 w 5740887"/>
              <a:gd name="connsiteY6448" fmla="*/ 3340611 h 4314911"/>
              <a:gd name="connsiteX6449" fmla="*/ 3544874 w 5740887"/>
              <a:gd name="connsiteY6449" fmla="*/ 3378304 h 4314911"/>
              <a:gd name="connsiteX6450" fmla="*/ 3438156 w 5740887"/>
              <a:gd name="connsiteY6450" fmla="*/ 3396454 h 4314911"/>
              <a:gd name="connsiteX6451" fmla="*/ 3393018 w 5740887"/>
              <a:gd name="connsiteY6451" fmla="*/ 3396093 h 4314911"/>
              <a:gd name="connsiteX6452" fmla="*/ 3437320 w 5740887"/>
              <a:gd name="connsiteY6452" fmla="*/ 3394394 h 4314911"/>
              <a:gd name="connsiteX6453" fmla="*/ 3641530 w 5740887"/>
              <a:gd name="connsiteY6453" fmla="*/ 3339240 h 4314911"/>
              <a:gd name="connsiteX6454" fmla="*/ 3754042 w 5740887"/>
              <a:gd name="connsiteY6454" fmla="*/ 3259277 h 4314911"/>
              <a:gd name="connsiteX6455" fmla="*/ 3765305 w 5740887"/>
              <a:gd name="connsiteY6455" fmla="*/ 3246423 h 4314911"/>
              <a:gd name="connsiteX6456" fmla="*/ 3799537 w 5740887"/>
              <a:gd name="connsiteY6456" fmla="*/ 3207359 h 4314911"/>
              <a:gd name="connsiteX6457" fmla="*/ 3836644 w 5740887"/>
              <a:gd name="connsiteY6457" fmla="*/ 3148673 h 4314911"/>
              <a:gd name="connsiteX6458" fmla="*/ 3877356 w 5740887"/>
              <a:gd name="connsiteY6458" fmla="*/ 3064890 h 4314911"/>
              <a:gd name="connsiteX6459" fmla="*/ 1085001 w 5740887"/>
              <a:gd name="connsiteY6459" fmla="*/ 3055307 h 4314911"/>
              <a:gd name="connsiteX6460" fmla="*/ 1094243 w 5740887"/>
              <a:gd name="connsiteY6460" fmla="*/ 3061617 h 4314911"/>
              <a:gd name="connsiteX6461" fmla="*/ 1096023 w 5740887"/>
              <a:gd name="connsiteY6461" fmla="*/ 3067315 h 4314911"/>
              <a:gd name="connsiteX6462" fmla="*/ 1093107 w 5740887"/>
              <a:gd name="connsiteY6462" fmla="*/ 3064137 h 4314911"/>
              <a:gd name="connsiteX6463" fmla="*/ 895823 w 5740887"/>
              <a:gd name="connsiteY6463" fmla="*/ 3054458 h 4314911"/>
              <a:gd name="connsiteX6464" fmla="*/ 924479 w 5740887"/>
              <a:gd name="connsiteY6464" fmla="*/ 3097985 h 4314911"/>
              <a:gd name="connsiteX6465" fmla="*/ 899822 w 5740887"/>
              <a:gd name="connsiteY6465" fmla="*/ 3095521 h 4314911"/>
              <a:gd name="connsiteX6466" fmla="*/ 896188 w 5740887"/>
              <a:gd name="connsiteY6466" fmla="*/ 3095158 h 4314911"/>
              <a:gd name="connsiteX6467" fmla="*/ 893961 w 5740887"/>
              <a:gd name="connsiteY6467" fmla="*/ 3092279 h 4314911"/>
              <a:gd name="connsiteX6468" fmla="*/ 895749 w 5740887"/>
              <a:gd name="connsiteY6468" fmla="*/ 3088469 h 4314911"/>
              <a:gd name="connsiteX6469" fmla="*/ 895749 w 5740887"/>
              <a:gd name="connsiteY6469" fmla="*/ 3088406 h 4314911"/>
              <a:gd name="connsiteX6470" fmla="*/ 895781 w 5740887"/>
              <a:gd name="connsiteY6470" fmla="*/ 3073836 h 4314911"/>
              <a:gd name="connsiteX6471" fmla="*/ 412344 w 5740887"/>
              <a:gd name="connsiteY6471" fmla="*/ 3054375 h 4314911"/>
              <a:gd name="connsiteX6472" fmla="*/ 442004 w 5740887"/>
              <a:gd name="connsiteY6472" fmla="*/ 3071550 h 4314911"/>
              <a:gd name="connsiteX6473" fmla="*/ 444196 w 5740887"/>
              <a:gd name="connsiteY6473" fmla="*/ 3084355 h 4314911"/>
              <a:gd name="connsiteX6474" fmla="*/ 441744 w 5740887"/>
              <a:gd name="connsiteY6474" fmla="*/ 3082521 h 4314911"/>
              <a:gd name="connsiteX6475" fmla="*/ 437715 w 5740887"/>
              <a:gd name="connsiteY6475" fmla="*/ 3078776 h 4314911"/>
              <a:gd name="connsiteX6476" fmla="*/ 413108 w 5740887"/>
              <a:gd name="connsiteY6476" fmla="*/ 3060937 h 4314911"/>
              <a:gd name="connsiteX6477" fmla="*/ 851346 w 5740887"/>
              <a:gd name="connsiteY6477" fmla="*/ 3048875 h 4314911"/>
              <a:gd name="connsiteX6478" fmla="*/ 884020 w 5740887"/>
              <a:gd name="connsiteY6478" fmla="*/ 3091212 h 4314911"/>
              <a:gd name="connsiteX6479" fmla="*/ 883949 w 5740887"/>
              <a:gd name="connsiteY6479" fmla="*/ 3092435 h 4314911"/>
              <a:gd name="connsiteX6480" fmla="*/ 845292 w 5740887"/>
              <a:gd name="connsiteY6480" fmla="*/ 3081549 h 4314911"/>
              <a:gd name="connsiteX6481" fmla="*/ 842971 w 5740887"/>
              <a:gd name="connsiteY6481" fmla="*/ 3080508 h 4314911"/>
              <a:gd name="connsiteX6482" fmla="*/ 836323 w 5740887"/>
              <a:gd name="connsiteY6482" fmla="*/ 3071027 h 4314911"/>
              <a:gd name="connsiteX6483" fmla="*/ 553087 w 5740887"/>
              <a:gd name="connsiteY6483" fmla="*/ 3047384 h 4314911"/>
              <a:gd name="connsiteX6484" fmla="*/ 564074 w 5740887"/>
              <a:gd name="connsiteY6484" fmla="*/ 3051479 h 4314911"/>
              <a:gd name="connsiteX6485" fmla="*/ 573726 w 5740887"/>
              <a:gd name="connsiteY6485" fmla="*/ 3056327 h 4314911"/>
              <a:gd name="connsiteX6486" fmla="*/ 582875 w 5740887"/>
              <a:gd name="connsiteY6486" fmla="*/ 3070125 h 4314911"/>
              <a:gd name="connsiteX6487" fmla="*/ 557671 w 5740887"/>
              <a:gd name="connsiteY6487" fmla="*/ 3055856 h 4314911"/>
              <a:gd name="connsiteX6488" fmla="*/ 556129 w 5740887"/>
              <a:gd name="connsiteY6488" fmla="*/ 3055202 h 4314911"/>
              <a:gd name="connsiteX6489" fmla="*/ 555721 w 5740887"/>
              <a:gd name="connsiteY6489" fmla="*/ 3055030 h 4314911"/>
              <a:gd name="connsiteX6490" fmla="*/ 517013 w 5740887"/>
              <a:gd name="connsiteY6490" fmla="*/ 3046424 h 4314911"/>
              <a:gd name="connsiteX6491" fmla="*/ 551016 w 5740887"/>
              <a:gd name="connsiteY6491" fmla="*/ 3060838 h 4314911"/>
              <a:gd name="connsiteX6492" fmla="*/ 553143 w 5740887"/>
              <a:gd name="connsiteY6492" fmla="*/ 3067502 h 4314911"/>
              <a:gd name="connsiteX6493" fmla="*/ 554283 w 5740887"/>
              <a:gd name="connsiteY6493" fmla="*/ 3071074 h 4314911"/>
              <a:gd name="connsiteX6494" fmla="*/ 519672 w 5740887"/>
              <a:gd name="connsiteY6494" fmla="*/ 3052592 h 4314911"/>
              <a:gd name="connsiteX6495" fmla="*/ 519672 w 5740887"/>
              <a:gd name="connsiteY6495" fmla="*/ 3052592 h 4314911"/>
              <a:gd name="connsiteX6496" fmla="*/ 518779 w 5740887"/>
              <a:gd name="connsiteY6496" fmla="*/ 3052263 h 4314911"/>
              <a:gd name="connsiteX6497" fmla="*/ 482137 w 5740887"/>
              <a:gd name="connsiteY6497" fmla="*/ 3046340 h 4314911"/>
              <a:gd name="connsiteX6498" fmla="*/ 498050 w 5740887"/>
              <a:gd name="connsiteY6498" fmla="*/ 3052847 h 4314911"/>
              <a:gd name="connsiteX6499" fmla="*/ 503007 w 5740887"/>
              <a:gd name="connsiteY6499" fmla="*/ 3061809 h 4314911"/>
              <a:gd name="connsiteX6500" fmla="*/ 495986 w 5740887"/>
              <a:gd name="connsiteY6500" fmla="*/ 3057710 h 4314911"/>
              <a:gd name="connsiteX6501" fmla="*/ 492849 w 5740887"/>
              <a:gd name="connsiteY6501" fmla="*/ 3056412 h 4314911"/>
              <a:gd name="connsiteX6502" fmla="*/ 483447 w 5740887"/>
              <a:gd name="connsiteY6502" fmla="*/ 3052525 h 4314911"/>
              <a:gd name="connsiteX6503" fmla="*/ 375523 w 5740887"/>
              <a:gd name="connsiteY6503" fmla="*/ 3045838 h 4314911"/>
              <a:gd name="connsiteX6504" fmla="*/ 382781 w 5740887"/>
              <a:gd name="connsiteY6504" fmla="*/ 3050187 h 4314911"/>
              <a:gd name="connsiteX6505" fmla="*/ 385509 w 5740887"/>
              <a:gd name="connsiteY6505" fmla="*/ 3057571 h 4314911"/>
              <a:gd name="connsiteX6506" fmla="*/ 375767 w 5740887"/>
              <a:gd name="connsiteY6506" fmla="*/ 3049743 h 4314911"/>
              <a:gd name="connsiteX6507" fmla="*/ 375593 w 5740887"/>
              <a:gd name="connsiteY6507" fmla="*/ 3046951 h 4314911"/>
              <a:gd name="connsiteX6508" fmla="*/ 445759 w 5740887"/>
              <a:gd name="connsiteY6508" fmla="*/ 3045069 h 4314911"/>
              <a:gd name="connsiteX6509" fmla="*/ 471751 w 5740887"/>
              <a:gd name="connsiteY6509" fmla="*/ 3054426 h 4314911"/>
              <a:gd name="connsiteX6510" fmla="*/ 475884 w 5740887"/>
              <a:gd name="connsiteY6510" fmla="*/ 3056395 h 4314911"/>
              <a:gd name="connsiteX6511" fmla="*/ 478276 w 5740887"/>
              <a:gd name="connsiteY6511" fmla="*/ 3067677 h 4314911"/>
              <a:gd name="connsiteX6512" fmla="*/ 466708 w 5740887"/>
              <a:gd name="connsiteY6512" fmla="*/ 3059872 h 4314911"/>
              <a:gd name="connsiteX6513" fmla="*/ 461745 w 5740887"/>
              <a:gd name="connsiteY6513" fmla="*/ 3057679 h 4314911"/>
              <a:gd name="connsiteX6514" fmla="*/ 458839 w 5740887"/>
              <a:gd name="connsiteY6514" fmla="*/ 3055617 h 4314911"/>
              <a:gd name="connsiteX6515" fmla="*/ 446669 w 5740887"/>
              <a:gd name="connsiteY6515" fmla="*/ 3050406 h 4314911"/>
              <a:gd name="connsiteX6516" fmla="*/ 394042 w 5740887"/>
              <a:gd name="connsiteY6516" fmla="*/ 3044537 h 4314911"/>
              <a:gd name="connsiteX6517" fmla="*/ 397880 w 5740887"/>
              <a:gd name="connsiteY6517" fmla="*/ 3046001 h 4314911"/>
              <a:gd name="connsiteX6518" fmla="*/ 402420 w 5740887"/>
              <a:gd name="connsiteY6518" fmla="*/ 3048629 h 4314911"/>
              <a:gd name="connsiteX6519" fmla="*/ 402865 w 5740887"/>
              <a:gd name="connsiteY6519" fmla="*/ 3052429 h 4314911"/>
              <a:gd name="connsiteX6520" fmla="*/ 403054 w 5740887"/>
              <a:gd name="connsiteY6520" fmla="*/ 3054040 h 4314911"/>
              <a:gd name="connsiteX6521" fmla="*/ 395604 w 5740887"/>
              <a:gd name="connsiteY6521" fmla="*/ 3049585 h 4314911"/>
              <a:gd name="connsiteX6522" fmla="*/ 502688 w 5740887"/>
              <a:gd name="connsiteY6522" fmla="*/ 3042911 h 4314911"/>
              <a:gd name="connsiteX6523" fmla="*/ 509344 w 5740887"/>
              <a:gd name="connsiteY6523" fmla="*/ 3044377 h 4314911"/>
              <a:gd name="connsiteX6524" fmla="*/ 510726 w 5740887"/>
              <a:gd name="connsiteY6524" fmla="*/ 3049292 h 4314911"/>
              <a:gd name="connsiteX6525" fmla="*/ 508420 w 5740887"/>
              <a:gd name="connsiteY6525" fmla="*/ 3048441 h 4314911"/>
              <a:gd name="connsiteX6526" fmla="*/ 505034 w 5740887"/>
              <a:gd name="connsiteY6526" fmla="*/ 3047192 h 4314911"/>
              <a:gd name="connsiteX6527" fmla="*/ 503847 w 5740887"/>
              <a:gd name="connsiteY6527" fmla="*/ 3045025 h 4314911"/>
              <a:gd name="connsiteX6528" fmla="*/ 410986 w 5740887"/>
              <a:gd name="connsiteY6528" fmla="*/ 3042701 h 4314911"/>
              <a:gd name="connsiteX6529" fmla="*/ 439172 w 5740887"/>
              <a:gd name="connsiteY6529" fmla="*/ 3054995 h 4314911"/>
              <a:gd name="connsiteX6530" fmla="*/ 440509 w 5740887"/>
              <a:gd name="connsiteY6530" fmla="*/ 3062807 h 4314911"/>
              <a:gd name="connsiteX6531" fmla="*/ 411419 w 5740887"/>
              <a:gd name="connsiteY6531" fmla="*/ 3046427 h 4314911"/>
              <a:gd name="connsiteX6532" fmla="*/ 1061890 w 5740887"/>
              <a:gd name="connsiteY6532" fmla="*/ 3042284 h 4314911"/>
              <a:gd name="connsiteX6533" fmla="*/ 1101531 w 5740887"/>
              <a:gd name="connsiteY6533" fmla="*/ 3085545 h 4314911"/>
              <a:gd name="connsiteX6534" fmla="*/ 1114777 w 5740887"/>
              <a:gd name="connsiteY6534" fmla="*/ 3141381 h 4314911"/>
              <a:gd name="connsiteX6535" fmla="*/ 1107921 w 5740887"/>
              <a:gd name="connsiteY6535" fmla="*/ 3135039 h 4314911"/>
              <a:gd name="connsiteX6536" fmla="*/ 1080492 w 5740887"/>
              <a:gd name="connsiteY6536" fmla="*/ 3116095 h 4314911"/>
              <a:gd name="connsiteX6537" fmla="*/ 1064594 w 5740887"/>
              <a:gd name="connsiteY6537" fmla="*/ 3051669 h 4314911"/>
              <a:gd name="connsiteX6538" fmla="*/ 1063574 w 5740887"/>
              <a:gd name="connsiteY6538" fmla="*/ 3047534 h 4314911"/>
              <a:gd name="connsiteX6539" fmla="*/ 1063009 w 5740887"/>
              <a:gd name="connsiteY6539" fmla="*/ 3045772 h 4314911"/>
              <a:gd name="connsiteX6540" fmla="*/ 341111 w 5740887"/>
              <a:gd name="connsiteY6540" fmla="*/ 3042075 h 4314911"/>
              <a:gd name="connsiteX6541" fmla="*/ 348687 w 5740887"/>
              <a:gd name="connsiteY6541" fmla="*/ 3049815 h 4314911"/>
              <a:gd name="connsiteX6542" fmla="*/ 368517 w 5740887"/>
              <a:gd name="connsiteY6542" fmla="*/ 3069354 h 4314911"/>
              <a:gd name="connsiteX6543" fmla="*/ 369355 w 5740887"/>
              <a:gd name="connsiteY6543" fmla="*/ 3082756 h 4314911"/>
              <a:gd name="connsiteX6544" fmla="*/ 357237 w 5740887"/>
              <a:gd name="connsiteY6544" fmla="*/ 3066907 h 4314911"/>
              <a:gd name="connsiteX6545" fmla="*/ 342381 w 5740887"/>
              <a:gd name="connsiteY6545" fmla="*/ 3047647 h 4314911"/>
              <a:gd name="connsiteX6546" fmla="*/ 341788 w 5740887"/>
              <a:gd name="connsiteY6546" fmla="*/ 3045044 h 4314911"/>
              <a:gd name="connsiteX6547" fmla="*/ 288075 w 5740887"/>
              <a:gd name="connsiteY6547" fmla="*/ 3041747 h 4314911"/>
              <a:gd name="connsiteX6548" fmla="*/ 288484 w 5740887"/>
              <a:gd name="connsiteY6548" fmla="*/ 3043725 h 4314911"/>
              <a:gd name="connsiteX6549" fmla="*/ 284687 w 5740887"/>
              <a:gd name="connsiteY6549" fmla="*/ 3063041 h 4314911"/>
              <a:gd name="connsiteX6550" fmla="*/ 284010 w 5740887"/>
              <a:gd name="connsiteY6550" fmla="*/ 3066488 h 4314911"/>
              <a:gd name="connsiteX6551" fmla="*/ 281729 w 5740887"/>
              <a:gd name="connsiteY6551" fmla="*/ 3078090 h 4314911"/>
              <a:gd name="connsiteX6552" fmla="*/ 281737 w 5740887"/>
              <a:gd name="connsiteY6552" fmla="*/ 3078149 h 4314911"/>
              <a:gd name="connsiteX6553" fmla="*/ 288120 w 5740887"/>
              <a:gd name="connsiteY6553" fmla="*/ 3135119 h 4314911"/>
              <a:gd name="connsiteX6554" fmla="*/ 291765 w 5740887"/>
              <a:gd name="connsiteY6554" fmla="*/ 3150117 h 4314911"/>
              <a:gd name="connsiteX6555" fmla="*/ 292758 w 5740887"/>
              <a:gd name="connsiteY6555" fmla="*/ 3157244 h 4314911"/>
              <a:gd name="connsiteX6556" fmla="*/ 295784 w 5740887"/>
              <a:gd name="connsiteY6556" fmla="*/ 3168978 h 4314911"/>
              <a:gd name="connsiteX6557" fmla="*/ 295777 w 5740887"/>
              <a:gd name="connsiteY6557" fmla="*/ 3171900 h 4314911"/>
              <a:gd name="connsiteX6558" fmla="*/ 300500 w 5740887"/>
              <a:gd name="connsiteY6558" fmla="*/ 3239303 h 4314911"/>
              <a:gd name="connsiteX6559" fmla="*/ 289304 w 5740887"/>
              <a:gd name="connsiteY6559" fmla="*/ 3203551 h 4314911"/>
              <a:gd name="connsiteX6560" fmla="*/ 281407 w 5740887"/>
              <a:gd name="connsiteY6560" fmla="*/ 3158964 h 4314911"/>
              <a:gd name="connsiteX6561" fmla="*/ 278413 w 5740887"/>
              <a:gd name="connsiteY6561" fmla="*/ 3111634 h 4314911"/>
              <a:gd name="connsiteX6562" fmla="*/ 277760 w 5740887"/>
              <a:gd name="connsiteY6562" fmla="*/ 3088837 h 4314911"/>
              <a:gd name="connsiteX6563" fmla="*/ 4006438 w 5740887"/>
              <a:gd name="connsiteY6563" fmla="*/ 3041649 h 4314911"/>
              <a:gd name="connsiteX6564" fmla="*/ 4001252 w 5740887"/>
              <a:gd name="connsiteY6564" fmla="*/ 3067781 h 4314911"/>
              <a:gd name="connsiteX6565" fmla="*/ 3981150 w 5740887"/>
              <a:gd name="connsiteY6565" fmla="*/ 3096001 h 4314911"/>
              <a:gd name="connsiteX6566" fmla="*/ 3981150 w 5740887"/>
              <a:gd name="connsiteY6566" fmla="*/ 3096828 h 4314911"/>
              <a:gd name="connsiteX6567" fmla="*/ 3941302 w 5740887"/>
              <a:gd name="connsiteY6567" fmla="*/ 3182868 h 4314911"/>
              <a:gd name="connsiteX6568" fmla="*/ 3860545 w 5740887"/>
              <a:gd name="connsiteY6568" fmla="*/ 3270652 h 4314911"/>
              <a:gd name="connsiteX6569" fmla="*/ 3937440 w 5740887"/>
              <a:gd name="connsiteY6569" fmla="*/ 3179429 h 4314911"/>
              <a:gd name="connsiteX6570" fmla="*/ 3973427 w 5740887"/>
              <a:gd name="connsiteY6570" fmla="*/ 3071189 h 4314911"/>
              <a:gd name="connsiteX6571" fmla="*/ 3898600 w 5740887"/>
              <a:gd name="connsiteY6571" fmla="*/ 3041499 h 4314911"/>
              <a:gd name="connsiteX6572" fmla="*/ 3898049 w 5740887"/>
              <a:gd name="connsiteY6572" fmla="*/ 3052722 h 4314911"/>
              <a:gd name="connsiteX6573" fmla="*/ 3867662 w 5740887"/>
              <a:gd name="connsiteY6573" fmla="*/ 3145916 h 4314911"/>
              <a:gd name="connsiteX6574" fmla="*/ 3663040 w 5740887"/>
              <a:gd name="connsiteY6574" fmla="*/ 3357571 h 4314911"/>
              <a:gd name="connsiteX6575" fmla="*/ 3555283 w 5740887"/>
              <a:gd name="connsiteY6575" fmla="*/ 3397635 h 4314911"/>
              <a:gd name="connsiteX6576" fmla="*/ 3441740 w 5740887"/>
              <a:gd name="connsiteY6576" fmla="*/ 3415620 h 4314911"/>
              <a:gd name="connsiteX6577" fmla="*/ 3408632 w 5740887"/>
              <a:gd name="connsiteY6577" fmla="*/ 3414368 h 4314911"/>
              <a:gd name="connsiteX6578" fmla="*/ 3440082 w 5740887"/>
              <a:gd name="connsiteY6578" fmla="*/ 3412870 h 4314911"/>
              <a:gd name="connsiteX6579" fmla="*/ 3657528 w 5740887"/>
              <a:gd name="connsiteY6579" fmla="*/ 3355234 h 4314911"/>
              <a:gd name="connsiteX6580" fmla="*/ 3824193 w 5740887"/>
              <a:gd name="connsiteY6580" fmla="*/ 3212607 h 4314911"/>
              <a:gd name="connsiteX6581" fmla="*/ 3824197 w 5740887"/>
              <a:gd name="connsiteY6581" fmla="*/ 3212601 h 4314911"/>
              <a:gd name="connsiteX6582" fmla="*/ 3824197 w 5740887"/>
              <a:gd name="connsiteY6582" fmla="*/ 3212600 h 4314911"/>
              <a:gd name="connsiteX6583" fmla="*/ 3861328 w 5740887"/>
              <a:gd name="connsiteY6583" fmla="*/ 3148398 h 4314911"/>
              <a:gd name="connsiteX6584" fmla="*/ 3893611 w 5740887"/>
              <a:gd name="connsiteY6584" fmla="*/ 3065822 h 4314911"/>
              <a:gd name="connsiteX6585" fmla="*/ 3893831 w 5740887"/>
              <a:gd name="connsiteY6585" fmla="*/ 3064749 h 4314911"/>
              <a:gd name="connsiteX6586" fmla="*/ 3904699 w 5740887"/>
              <a:gd name="connsiteY6586" fmla="*/ 3039551 h 4314911"/>
              <a:gd name="connsiteX6587" fmla="*/ 3904653 w 5740887"/>
              <a:gd name="connsiteY6587" fmla="*/ 3057462 h 4314911"/>
              <a:gd name="connsiteX6588" fmla="*/ 3879108 w 5740887"/>
              <a:gd name="connsiteY6588" fmla="*/ 3146465 h 4314911"/>
              <a:gd name="connsiteX6589" fmla="*/ 3670350 w 5740887"/>
              <a:gd name="connsiteY6589" fmla="*/ 3366118 h 4314911"/>
              <a:gd name="connsiteX6590" fmla="*/ 3442562 w 5740887"/>
              <a:gd name="connsiteY6590" fmla="*/ 3425133 h 4314911"/>
              <a:gd name="connsiteX6591" fmla="*/ 3353162 w 5740887"/>
              <a:gd name="connsiteY6591" fmla="*/ 3420624 h 4314911"/>
              <a:gd name="connsiteX6592" fmla="*/ 3343339 w 5740887"/>
              <a:gd name="connsiteY6592" fmla="*/ 3418287 h 4314911"/>
              <a:gd name="connsiteX6593" fmla="*/ 3415949 w 5740887"/>
              <a:gd name="connsiteY6593" fmla="*/ 3423617 h 4314911"/>
              <a:gd name="connsiteX6594" fmla="*/ 3441458 w 5740887"/>
              <a:gd name="connsiteY6594" fmla="*/ 3423342 h 4314911"/>
              <a:gd name="connsiteX6595" fmla="*/ 3475857 w 5740887"/>
              <a:gd name="connsiteY6595" fmla="*/ 3417918 h 4314911"/>
              <a:gd name="connsiteX6596" fmla="*/ 3556419 w 5740887"/>
              <a:gd name="connsiteY6596" fmla="*/ 3405214 h 4314911"/>
              <a:gd name="connsiteX6597" fmla="*/ 3665530 w 5740887"/>
              <a:gd name="connsiteY6597" fmla="*/ 3364740 h 4314911"/>
              <a:gd name="connsiteX6598" fmla="*/ 3872910 w 5740887"/>
              <a:gd name="connsiteY6598" fmla="*/ 3148396 h 4314911"/>
              <a:gd name="connsiteX6599" fmla="*/ 3904244 w 5740887"/>
              <a:gd name="connsiteY6599" fmla="*/ 3051446 h 4314911"/>
              <a:gd name="connsiteX6600" fmla="*/ 3904396 w 5740887"/>
              <a:gd name="connsiteY6600" fmla="*/ 3047466 h 4314911"/>
              <a:gd name="connsiteX6601" fmla="*/ 140901 w 5740887"/>
              <a:gd name="connsiteY6601" fmla="*/ 3039381 h 4314911"/>
              <a:gd name="connsiteX6602" fmla="*/ 140183 w 5740887"/>
              <a:gd name="connsiteY6602" fmla="*/ 3045125 h 4314911"/>
              <a:gd name="connsiteX6603" fmla="*/ 141661 w 5740887"/>
              <a:gd name="connsiteY6603" fmla="*/ 3119881 h 4314911"/>
              <a:gd name="connsiteX6604" fmla="*/ 142009 w 5740887"/>
              <a:gd name="connsiteY6604" fmla="*/ 3137480 h 4314911"/>
              <a:gd name="connsiteX6605" fmla="*/ 142108 w 5740887"/>
              <a:gd name="connsiteY6605" fmla="*/ 3142463 h 4314911"/>
              <a:gd name="connsiteX6606" fmla="*/ 136241 w 5740887"/>
              <a:gd name="connsiteY6606" fmla="*/ 3187317 h 4314911"/>
              <a:gd name="connsiteX6607" fmla="*/ 136231 w 5740887"/>
              <a:gd name="connsiteY6607" fmla="*/ 3187387 h 4314911"/>
              <a:gd name="connsiteX6608" fmla="*/ 134996 w 5740887"/>
              <a:gd name="connsiteY6608" fmla="*/ 3264239 h 4314911"/>
              <a:gd name="connsiteX6609" fmla="*/ 129993 w 5740887"/>
              <a:gd name="connsiteY6609" fmla="*/ 3286879 h 4314911"/>
              <a:gd name="connsiteX6610" fmla="*/ 118507 w 5740887"/>
              <a:gd name="connsiteY6610" fmla="*/ 3203878 h 4314911"/>
              <a:gd name="connsiteX6611" fmla="*/ 118122 w 5740887"/>
              <a:gd name="connsiteY6611" fmla="*/ 3157936 h 4314911"/>
              <a:gd name="connsiteX6612" fmla="*/ 117907 w 5740887"/>
              <a:gd name="connsiteY6612" fmla="*/ 3132266 h 4314911"/>
              <a:gd name="connsiteX6613" fmla="*/ 118749 w 5740887"/>
              <a:gd name="connsiteY6613" fmla="*/ 3126412 h 4314911"/>
              <a:gd name="connsiteX6614" fmla="*/ 127149 w 5740887"/>
              <a:gd name="connsiteY6614" fmla="*/ 3080130 h 4314911"/>
              <a:gd name="connsiteX6615" fmla="*/ 309016 w 5740887"/>
              <a:gd name="connsiteY6615" fmla="*/ 3039082 h 4314911"/>
              <a:gd name="connsiteX6616" fmla="*/ 315233 w 5740887"/>
              <a:gd name="connsiteY6616" fmla="*/ 3062191 h 4314911"/>
              <a:gd name="connsiteX6617" fmla="*/ 331441 w 5740887"/>
              <a:gd name="connsiteY6617" fmla="*/ 3099058 h 4314911"/>
              <a:gd name="connsiteX6618" fmla="*/ 334045 w 5740887"/>
              <a:gd name="connsiteY6618" fmla="*/ 3104247 h 4314911"/>
              <a:gd name="connsiteX6619" fmla="*/ 334147 w 5740887"/>
              <a:gd name="connsiteY6619" fmla="*/ 3106827 h 4314911"/>
              <a:gd name="connsiteX6620" fmla="*/ 335234 w 5740887"/>
              <a:gd name="connsiteY6620" fmla="*/ 3134285 h 4314911"/>
              <a:gd name="connsiteX6621" fmla="*/ 333090 w 5740887"/>
              <a:gd name="connsiteY6621" fmla="*/ 3128882 h 4314911"/>
              <a:gd name="connsiteX6622" fmla="*/ 320220 w 5740887"/>
              <a:gd name="connsiteY6622" fmla="*/ 3093951 h 4314911"/>
              <a:gd name="connsiteX6623" fmla="*/ 315919 w 5740887"/>
              <a:gd name="connsiteY6623" fmla="*/ 3080858 h 4314911"/>
              <a:gd name="connsiteX6624" fmla="*/ 308182 w 5740887"/>
              <a:gd name="connsiteY6624" fmla="*/ 3045444 h 4314911"/>
              <a:gd name="connsiteX6625" fmla="*/ 308685 w 5740887"/>
              <a:gd name="connsiteY6625" fmla="*/ 3041605 h 4314911"/>
              <a:gd name="connsiteX6626" fmla="*/ 327098 w 5740887"/>
              <a:gd name="connsiteY6626" fmla="*/ 3039010 h 4314911"/>
              <a:gd name="connsiteX6627" fmla="*/ 332174 w 5740887"/>
              <a:gd name="connsiteY6627" fmla="*/ 3045785 h 4314911"/>
              <a:gd name="connsiteX6628" fmla="*/ 332108 w 5740887"/>
              <a:gd name="connsiteY6628" fmla="*/ 3051399 h 4314911"/>
              <a:gd name="connsiteX6629" fmla="*/ 330145 w 5740887"/>
              <a:gd name="connsiteY6629" fmla="*/ 3048081 h 4314911"/>
              <a:gd name="connsiteX6630" fmla="*/ 328557 w 5740887"/>
              <a:gd name="connsiteY6630" fmla="*/ 3045396 h 4314911"/>
              <a:gd name="connsiteX6631" fmla="*/ 328087 w 5740887"/>
              <a:gd name="connsiteY6631" fmla="*/ 3043340 h 4314911"/>
              <a:gd name="connsiteX6632" fmla="*/ 3912207 w 5740887"/>
              <a:gd name="connsiteY6632" fmla="*/ 3038006 h 4314911"/>
              <a:gd name="connsiteX6633" fmla="*/ 3913098 w 5740887"/>
              <a:gd name="connsiteY6633" fmla="*/ 3055976 h 4314911"/>
              <a:gd name="connsiteX6634" fmla="*/ 3891521 w 5740887"/>
              <a:gd name="connsiteY6634" fmla="*/ 3146741 h 4314911"/>
              <a:gd name="connsiteX6635" fmla="*/ 3678487 w 5740887"/>
              <a:gd name="connsiteY6635" fmla="*/ 3374528 h 4314911"/>
              <a:gd name="connsiteX6636" fmla="*/ 3605872 w 5740887"/>
              <a:gd name="connsiteY6636" fmla="*/ 3401428 h 4314911"/>
              <a:gd name="connsiteX6637" fmla="*/ 3563125 w 5740887"/>
              <a:gd name="connsiteY6637" fmla="*/ 3416974 h 4314911"/>
              <a:gd name="connsiteX6638" fmla="*/ 3518083 w 5740887"/>
              <a:gd name="connsiteY6638" fmla="*/ 3423609 h 4314911"/>
              <a:gd name="connsiteX6639" fmla="*/ 3441019 w 5740887"/>
              <a:gd name="connsiteY6639" fmla="*/ 3433162 h 4314911"/>
              <a:gd name="connsiteX6640" fmla="*/ 3421452 w 5740887"/>
              <a:gd name="connsiteY6640" fmla="*/ 3433063 h 4314911"/>
              <a:gd name="connsiteX6641" fmla="*/ 3402904 w 5740887"/>
              <a:gd name="connsiteY6641" fmla="*/ 3431878 h 4314911"/>
              <a:gd name="connsiteX6642" fmla="*/ 3381195 w 5740887"/>
              <a:gd name="connsiteY6642" fmla="*/ 3429970 h 4314911"/>
              <a:gd name="connsiteX6643" fmla="*/ 3374430 w 5740887"/>
              <a:gd name="connsiteY6643" fmla="*/ 3429089 h 4314911"/>
              <a:gd name="connsiteX6644" fmla="*/ 3374170 w 5740887"/>
              <a:gd name="connsiteY6644" fmla="*/ 3429025 h 4314911"/>
              <a:gd name="connsiteX6645" fmla="*/ 3373833 w 5740887"/>
              <a:gd name="connsiteY6645" fmla="*/ 3428941 h 4314911"/>
              <a:gd name="connsiteX6646" fmla="*/ 3422437 w 5740887"/>
              <a:gd name="connsiteY6646" fmla="*/ 3432856 h 4314911"/>
              <a:gd name="connsiteX6647" fmla="*/ 3442844 w 5740887"/>
              <a:gd name="connsiteY6647" fmla="*/ 3432165 h 4314911"/>
              <a:gd name="connsiteX6648" fmla="*/ 3673528 w 5740887"/>
              <a:gd name="connsiteY6648" fmla="*/ 3372461 h 4314911"/>
              <a:gd name="connsiteX6649" fmla="*/ 3886010 w 5740887"/>
              <a:gd name="connsiteY6649" fmla="*/ 3148811 h 4314911"/>
              <a:gd name="connsiteX6650" fmla="*/ 3912304 w 5740887"/>
              <a:gd name="connsiteY6650" fmla="*/ 3056327 h 4314911"/>
              <a:gd name="connsiteX6651" fmla="*/ 3912283 w 5740887"/>
              <a:gd name="connsiteY6651" fmla="*/ 3052319 h 4314911"/>
              <a:gd name="connsiteX6652" fmla="*/ 480041 w 5740887"/>
              <a:gd name="connsiteY6652" fmla="*/ 3037922 h 4314911"/>
              <a:gd name="connsiteX6653" fmla="*/ 491148 w 5740887"/>
              <a:gd name="connsiteY6653" fmla="*/ 3040369 h 4314911"/>
              <a:gd name="connsiteX6654" fmla="*/ 492330 w 5740887"/>
              <a:gd name="connsiteY6654" fmla="*/ 3042505 h 4314911"/>
              <a:gd name="connsiteX6655" fmla="*/ 480055 w 5740887"/>
              <a:gd name="connsiteY6655" fmla="*/ 3037977 h 4314911"/>
              <a:gd name="connsiteX6656" fmla="*/ 281844 w 5740887"/>
              <a:gd name="connsiteY6656" fmla="*/ 3037754 h 4314911"/>
              <a:gd name="connsiteX6657" fmla="*/ 277656 w 5740887"/>
              <a:gd name="connsiteY6657" fmla="*/ 3053947 h 4314911"/>
              <a:gd name="connsiteX6658" fmla="*/ 270859 w 5740887"/>
              <a:gd name="connsiteY6658" fmla="*/ 3080225 h 4314911"/>
              <a:gd name="connsiteX6659" fmla="*/ 270859 w 5740887"/>
              <a:gd name="connsiteY6659" fmla="*/ 3080226 h 4314911"/>
              <a:gd name="connsiteX6660" fmla="*/ 270858 w 5740887"/>
              <a:gd name="connsiteY6660" fmla="*/ 3080229 h 4314911"/>
              <a:gd name="connsiteX6661" fmla="*/ 271967 w 5740887"/>
              <a:gd name="connsiteY6661" fmla="*/ 3139798 h 4314911"/>
              <a:gd name="connsiteX6662" fmla="*/ 265703 w 5740887"/>
              <a:gd name="connsiteY6662" fmla="*/ 3106955 h 4314911"/>
              <a:gd name="connsiteX6663" fmla="*/ 266471 w 5740887"/>
              <a:gd name="connsiteY6663" fmla="*/ 3083300 h 4314911"/>
              <a:gd name="connsiteX6664" fmla="*/ 375042 w 5740887"/>
              <a:gd name="connsiteY6664" fmla="*/ 3037288 h 4314911"/>
              <a:gd name="connsiteX6665" fmla="*/ 378504 w 5740887"/>
              <a:gd name="connsiteY6665" fmla="*/ 3038609 h 4314911"/>
              <a:gd name="connsiteX6666" fmla="*/ 378859 w 5740887"/>
              <a:gd name="connsiteY6666" fmla="*/ 3039571 h 4314911"/>
              <a:gd name="connsiteX6667" fmla="*/ 1153464 w 5740887"/>
              <a:gd name="connsiteY6667" fmla="*/ 3037168 h 4314911"/>
              <a:gd name="connsiteX6668" fmla="*/ 1177914 w 5740887"/>
              <a:gd name="connsiteY6668" fmla="*/ 3059733 h 4314911"/>
              <a:gd name="connsiteX6669" fmla="*/ 1198676 w 5740887"/>
              <a:gd name="connsiteY6669" fmla="*/ 3085570 h 4314911"/>
              <a:gd name="connsiteX6670" fmla="*/ 1206042 w 5740887"/>
              <a:gd name="connsiteY6670" fmla="*/ 3104574 h 4314911"/>
              <a:gd name="connsiteX6671" fmla="*/ 1222294 w 5740887"/>
              <a:gd name="connsiteY6671" fmla="*/ 3153654 h 4314911"/>
              <a:gd name="connsiteX6672" fmla="*/ 1225622 w 5740887"/>
              <a:gd name="connsiteY6672" fmla="*/ 3166612 h 4314911"/>
              <a:gd name="connsiteX6673" fmla="*/ 1209813 w 5740887"/>
              <a:gd name="connsiteY6673" fmla="*/ 3140467 h 4314911"/>
              <a:gd name="connsiteX6674" fmla="*/ 1171812 w 5740887"/>
              <a:gd name="connsiteY6674" fmla="*/ 3077617 h 4314911"/>
              <a:gd name="connsiteX6675" fmla="*/ 1170173 w 5740887"/>
              <a:gd name="connsiteY6675" fmla="*/ 3072962 h 4314911"/>
              <a:gd name="connsiteX6676" fmla="*/ 1167142 w 5740887"/>
              <a:gd name="connsiteY6676" fmla="*/ 3065800 h 4314911"/>
              <a:gd name="connsiteX6677" fmla="*/ 1165611 w 5740887"/>
              <a:gd name="connsiteY6677" fmla="*/ 3061618 h 4314911"/>
              <a:gd name="connsiteX6678" fmla="*/ 1164413 w 5740887"/>
              <a:gd name="connsiteY6678" fmla="*/ 3059349 h 4314911"/>
              <a:gd name="connsiteX6679" fmla="*/ 1161610 w 5740887"/>
              <a:gd name="connsiteY6679" fmla="*/ 3052726 h 4314911"/>
              <a:gd name="connsiteX6680" fmla="*/ 1155733 w 5740887"/>
              <a:gd name="connsiteY6680" fmla="*/ 3042914 h 4314911"/>
              <a:gd name="connsiteX6681" fmla="*/ 391284 w 5740887"/>
              <a:gd name="connsiteY6681" fmla="*/ 3035622 h 4314911"/>
              <a:gd name="connsiteX6682" fmla="*/ 398420 w 5740887"/>
              <a:gd name="connsiteY6682" fmla="*/ 3037220 h 4314911"/>
              <a:gd name="connsiteX6683" fmla="*/ 401228 w 5740887"/>
              <a:gd name="connsiteY6683" fmla="*/ 3038445 h 4314911"/>
              <a:gd name="connsiteX6684" fmla="*/ 401330 w 5740887"/>
              <a:gd name="connsiteY6684" fmla="*/ 3039309 h 4314911"/>
              <a:gd name="connsiteX6685" fmla="*/ 401510 w 5740887"/>
              <a:gd name="connsiteY6685" fmla="*/ 3040846 h 4314911"/>
              <a:gd name="connsiteX6686" fmla="*/ 400671 w 5740887"/>
              <a:gd name="connsiteY6686" fmla="*/ 3040375 h 4314911"/>
              <a:gd name="connsiteX6687" fmla="*/ 400655 w 5740887"/>
              <a:gd name="connsiteY6687" fmla="*/ 3040365 h 4314911"/>
              <a:gd name="connsiteX6688" fmla="*/ 391702 w 5740887"/>
              <a:gd name="connsiteY6688" fmla="*/ 3036972 h 4314911"/>
              <a:gd name="connsiteX6689" fmla="*/ 355405 w 5740887"/>
              <a:gd name="connsiteY6689" fmla="*/ 3034887 h 4314911"/>
              <a:gd name="connsiteX6690" fmla="*/ 366718 w 5740887"/>
              <a:gd name="connsiteY6690" fmla="*/ 3040584 h 4314911"/>
              <a:gd name="connsiteX6691" fmla="*/ 366881 w 5740887"/>
              <a:gd name="connsiteY6691" fmla="*/ 3043187 h 4314911"/>
              <a:gd name="connsiteX6692" fmla="*/ 444010 w 5740887"/>
              <a:gd name="connsiteY6692" fmla="*/ 3034818 h 4314911"/>
              <a:gd name="connsiteX6693" fmla="*/ 463964 w 5740887"/>
              <a:gd name="connsiteY6693" fmla="*/ 3038909 h 4314911"/>
              <a:gd name="connsiteX6694" fmla="*/ 472806 w 5740887"/>
              <a:gd name="connsiteY6694" fmla="*/ 3042524 h 4314911"/>
              <a:gd name="connsiteX6695" fmla="*/ 473579 w 5740887"/>
              <a:gd name="connsiteY6695" fmla="*/ 3045526 h 4314911"/>
              <a:gd name="connsiteX6696" fmla="*/ 474257 w 5740887"/>
              <a:gd name="connsiteY6696" fmla="*/ 3048725 h 4314911"/>
              <a:gd name="connsiteX6697" fmla="*/ 444267 w 5740887"/>
              <a:gd name="connsiteY6697" fmla="*/ 3036325 h 4314911"/>
              <a:gd name="connsiteX6698" fmla="*/ 3713599 w 5740887"/>
              <a:gd name="connsiteY6698" fmla="*/ 3034240 h 4314911"/>
              <a:gd name="connsiteX6699" fmla="*/ 3703798 w 5740887"/>
              <a:gd name="connsiteY6699" fmla="*/ 3041029 h 4314911"/>
              <a:gd name="connsiteX6700" fmla="*/ 3681021 w 5740887"/>
              <a:gd name="connsiteY6700" fmla="*/ 3055860 h 4314911"/>
              <a:gd name="connsiteX6701" fmla="*/ 3681248 w 5740887"/>
              <a:gd name="connsiteY6701" fmla="*/ 3054497 h 4314911"/>
              <a:gd name="connsiteX6702" fmla="*/ 3676145 w 5740887"/>
              <a:gd name="connsiteY6702" fmla="*/ 3053669 h 4314911"/>
              <a:gd name="connsiteX6703" fmla="*/ 3676144 w 5740887"/>
              <a:gd name="connsiteY6703" fmla="*/ 3053670 h 4314911"/>
              <a:gd name="connsiteX6704" fmla="*/ 3676143 w 5740887"/>
              <a:gd name="connsiteY6704" fmla="*/ 3053670 h 4314911"/>
              <a:gd name="connsiteX6705" fmla="*/ 3665320 w 5740887"/>
              <a:gd name="connsiteY6705" fmla="*/ 3061262 h 4314911"/>
              <a:gd name="connsiteX6706" fmla="*/ 3642393 w 5740887"/>
              <a:gd name="connsiteY6706" fmla="*/ 3076021 h 4314911"/>
              <a:gd name="connsiteX6707" fmla="*/ 3642778 w 5740887"/>
              <a:gd name="connsiteY6707" fmla="*/ 3073250 h 4314911"/>
              <a:gd name="connsiteX6708" fmla="*/ 3637814 w 5740887"/>
              <a:gd name="connsiteY6708" fmla="*/ 3072561 h 4314911"/>
              <a:gd name="connsiteX6709" fmla="*/ 3627032 w 5740887"/>
              <a:gd name="connsiteY6709" fmla="*/ 3080005 h 4314911"/>
              <a:gd name="connsiteX6710" fmla="*/ 3601189 w 5740887"/>
              <a:gd name="connsiteY6710" fmla="*/ 3096355 h 4314911"/>
              <a:gd name="connsiteX6711" fmla="*/ 3601894 w 5740887"/>
              <a:gd name="connsiteY6711" fmla="*/ 3091795 h 4314911"/>
              <a:gd name="connsiteX6712" fmla="*/ 3597000 w 5740887"/>
              <a:gd name="connsiteY6712" fmla="*/ 3091036 h 4314911"/>
              <a:gd name="connsiteX6713" fmla="*/ 3583710 w 5740887"/>
              <a:gd name="connsiteY6713" fmla="*/ 3099968 h 4314911"/>
              <a:gd name="connsiteX6714" fmla="*/ 3574047 w 5740887"/>
              <a:gd name="connsiteY6714" fmla="*/ 3105989 h 4314911"/>
              <a:gd name="connsiteX6715" fmla="*/ 3561602 w 5740887"/>
              <a:gd name="connsiteY6715" fmla="*/ 3113425 h 4314911"/>
              <a:gd name="connsiteX6716" fmla="*/ 3562114 w 5740887"/>
              <a:gd name="connsiteY6716" fmla="*/ 3110341 h 4314911"/>
              <a:gd name="connsiteX6717" fmla="*/ 3557288 w 5740887"/>
              <a:gd name="connsiteY6717" fmla="*/ 3109513 h 4314911"/>
              <a:gd name="connsiteX6718" fmla="*/ 3557287 w 5740887"/>
              <a:gd name="connsiteY6718" fmla="*/ 3109514 h 4314911"/>
              <a:gd name="connsiteX6719" fmla="*/ 3557286 w 5740887"/>
              <a:gd name="connsiteY6719" fmla="*/ 3109514 h 4314911"/>
              <a:gd name="connsiteX6720" fmla="*/ 3548982 w 5740887"/>
              <a:gd name="connsiteY6720" fmla="*/ 3115125 h 4314911"/>
              <a:gd name="connsiteX6721" fmla="*/ 3543185 w 5740887"/>
              <a:gd name="connsiteY6721" fmla="*/ 3118837 h 4314911"/>
              <a:gd name="connsiteX6722" fmla="*/ 3523081 w 5740887"/>
              <a:gd name="connsiteY6722" fmla="*/ 3131183 h 4314911"/>
              <a:gd name="connsiteX6723" fmla="*/ 3522411 w 5740887"/>
              <a:gd name="connsiteY6723" fmla="*/ 3131579 h 4314911"/>
              <a:gd name="connsiteX6724" fmla="*/ 3522956 w 5740887"/>
              <a:gd name="connsiteY6724" fmla="*/ 3128127 h 4314911"/>
              <a:gd name="connsiteX6725" fmla="*/ 3522943 w 5740887"/>
              <a:gd name="connsiteY6725" fmla="*/ 3128099 h 4314911"/>
              <a:gd name="connsiteX6726" fmla="*/ 3518131 w 5740887"/>
              <a:gd name="connsiteY6726" fmla="*/ 3127300 h 4314911"/>
              <a:gd name="connsiteX6727" fmla="*/ 3507375 w 5740887"/>
              <a:gd name="connsiteY6727" fmla="*/ 3134448 h 4314911"/>
              <a:gd name="connsiteX6728" fmla="*/ 3484015 w 5740887"/>
              <a:gd name="connsiteY6728" fmla="*/ 3148531 h 4314911"/>
              <a:gd name="connsiteX6729" fmla="*/ 3484624 w 5740887"/>
              <a:gd name="connsiteY6729" fmla="*/ 3145087 h 4314911"/>
              <a:gd name="connsiteX6730" fmla="*/ 3479935 w 5740887"/>
              <a:gd name="connsiteY6730" fmla="*/ 3144260 h 4314911"/>
              <a:gd name="connsiteX6731" fmla="*/ 3469192 w 5740887"/>
              <a:gd name="connsiteY6731" fmla="*/ 3151312 h 4314911"/>
              <a:gd name="connsiteX6732" fmla="*/ 3466140 w 5740887"/>
              <a:gd name="connsiteY6732" fmla="*/ 3153122 h 4314911"/>
              <a:gd name="connsiteX6733" fmla="*/ 3438931 w 5740887"/>
              <a:gd name="connsiteY6733" fmla="*/ 3169262 h 4314911"/>
              <a:gd name="connsiteX6734" fmla="*/ 3429787 w 5740887"/>
              <a:gd name="connsiteY6734" fmla="*/ 3174051 h 4314911"/>
              <a:gd name="connsiteX6735" fmla="*/ 3434350 w 5740887"/>
              <a:gd name="connsiteY6735" fmla="*/ 3171391 h 4314911"/>
              <a:gd name="connsiteX6736" fmla="*/ 3445187 w 5740887"/>
              <a:gd name="connsiteY6736" fmla="*/ 3164394 h 4314911"/>
              <a:gd name="connsiteX6737" fmla="*/ 3446014 w 5740887"/>
              <a:gd name="connsiteY6737" fmla="*/ 3159706 h 4314911"/>
              <a:gd name="connsiteX6738" fmla="*/ 3446014 w 5740887"/>
              <a:gd name="connsiteY6738" fmla="*/ 3159704 h 4314911"/>
              <a:gd name="connsiteX6739" fmla="*/ 3441327 w 5740887"/>
              <a:gd name="connsiteY6739" fmla="*/ 3158876 h 4314911"/>
              <a:gd name="connsiteX6740" fmla="*/ 3400363 w 5740887"/>
              <a:gd name="connsiteY6740" fmla="*/ 3183435 h 4314911"/>
              <a:gd name="connsiteX6741" fmla="*/ 3395569 w 5740887"/>
              <a:gd name="connsiteY6741" fmla="*/ 3185891 h 4314911"/>
              <a:gd name="connsiteX6742" fmla="*/ 3394702 w 5740887"/>
              <a:gd name="connsiteY6742" fmla="*/ 3186334 h 4314911"/>
              <a:gd name="connsiteX6743" fmla="*/ 3394932 w 5740887"/>
              <a:gd name="connsiteY6743" fmla="*/ 3186202 h 4314911"/>
              <a:gd name="connsiteX6744" fmla="*/ 3405750 w 5740887"/>
              <a:gd name="connsiteY6744" fmla="*/ 3179285 h 4314911"/>
              <a:gd name="connsiteX6745" fmla="*/ 3405750 w 5740887"/>
              <a:gd name="connsiteY6745" fmla="*/ 3179284 h 4314911"/>
              <a:gd name="connsiteX6746" fmla="*/ 3405751 w 5740887"/>
              <a:gd name="connsiteY6746" fmla="*/ 3179283 h 4314911"/>
              <a:gd name="connsiteX6747" fmla="*/ 3406648 w 5740887"/>
              <a:gd name="connsiteY6747" fmla="*/ 3174664 h 4314911"/>
              <a:gd name="connsiteX6748" fmla="*/ 3402040 w 5740887"/>
              <a:gd name="connsiteY6748" fmla="*/ 3173770 h 4314911"/>
              <a:gd name="connsiteX6749" fmla="*/ 3415541 w 5740887"/>
              <a:gd name="connsiteY6749" fmla="*/ 3169771 h 4314911"/>
              <a:gd name="connsiteX6750" fmla="*/ 3415542 w 5740887"/>
              <a:gd name="connsiteY6750" fmla="*/ 3169769 h 4314911"/>
              <a:gd name="connsiteX6751" fmla="*/ 3415543 w 5740887"/>
              <a:gd name="connsiteY6751" fmla="*/ 3169769 h 4314911"/>
              <a:gd name="connsiteX6752" fmla="*/ 3417748 w 5740887"/>
              <a:gd name="connsiteY6752" fmla="*/ 3165494 h 4314911"/>
              <a:gd name="connsiteX6753" fmla="*/ 3415081 w 5740887"/>
              <a:gd name="connsiteY6753" fmla="*/ 3164117 h 4314911"/>
              <a:gd name="connsiteX6754" fmla="*/ 3439622 w 5740887"/>
              <a:gd name="connsiteY6754" fmla="*/ 3157191 h 4314911"/>
              <a:gd name="connsiteX6755" fmla="*/ 3458011 w 5740887"/>
              <a:gd name="connsiteY6755" fmla="*/ 3151708 h 4314911"/>
              <a:gd name="connsiteX6756" fmla="*/ 3460355 w 5740887"/>
              <a:gd name="connsiteY6756" fmla="*/ 3147433 h 4314911"/>
              <a:gd name="connsiteX6757" fmla="*/ 3460356 w 5740887"/>
              <a:gd name="connsiteY6757" fmla="*/ 3147431 h 4314911"/>
              <a:gd name="connsiteX6758" fmla="*/ 3456537 w 5740887"/>
              <a:gd name="connsiteY6758" fmla="*/ 3145460 h 4314911"/>
              <a:gd name="connsiteX6759" fmla="*/ 3471597 w 5740887"/>
              <a:gd name="connsiteY6759" fmla="*/ 3141182 h 4314911"/>
              <a:gd name="connsiteX6760" fmla="*/ 3501719 w 5740887"/>
              <a:gd name="connsiteY6760" fmla="*/ 3132265 h 4314911"/>
              <a:gd name="connsiteX6761" fmla="*/ 3501719 w 5740887"/>
              <a:gd name="connsiteY6761" fmla="*/ 3132264 h 4314911"/>
              <a:gd name="connsiteX6762" fmla="*/ 3501721 w 5740887"/>
              <a:gd name="connsiteY6762" fmla="*/ 3132264 h 4314911"/>
              <a:gd name="connsiteX6763" fmla="*/ 3503995 w 5740887"/>
              <a:gd name="connsiteY6763" fmla="*/ 3127921 h 4314911"/>
              <a:gd name="connsiteX6764" fmla="*/ 3500319 w 5740887"/>
              <a:gd name="connsiteY6764" fmla="*/ 3125996 h 4314911"/>
              <a:gd name="connsiteX6765" fmla="*/ 3514957 w 5740887"/>
              <a:gd name="connsiteY6765" fmla="*/ 3121792 h 4314911"/>
              <a:gd name="connsiteX6766" fmla="*/ 3546393 w 5740887"/>
              <a:gd name="connsiteY6766" fmla="*/ 3112411 h 4314911"/>
              <a:gd name="connsiteX6767" fmla="*/ 3546394 w 5740887"/>
              <a:gd name="connsiteY6767" fmla="*/ 3112409 h 4314911"/>
              <a:gd name="connsiteX6768" fmla="*/ 3546395 w 5740887"/>
              <a:gd name="connsiteY6768" fmla="*/ 3112409 h 4314911"/>
              <a:gd name="connsiteX6769" fmla="*/ 3548739 w 5740887"/>
              <a:gd name="connsiteY6769" fmla="*/ 3108134 h 4314911"/>
              <a:gd name="connsiteX6770" fmla="*/ 3546206 w 5740887"/>
              <a:gd name="connsiteY6770" fmla="*/ 3106788 h 4314911"/>
              <a:gd name="connsiteX6771" fmla="*/ 3557961 w 5740887"/>
              <a:gd name="connsiteY6771" fmla="*/ 3103371 h 4314911"/>
              <a:gd name="connsiteX6772" fmla="*/ 3590654 w 5740887"/>
              <a:gd name="connsiteY6772" fmla="*/ 3093521 h 4314911"/>
              <a:gd name="connsiteX6773" fmla="*/ 3590655 w 5740887"/>
              <a:gd name="connsiteY6773" fmla="*/ 3093519 h 4314911"/>
              <a:gd name="connsiteX6774" fmla="*/ 3590656 w 5740887"/>
              <a:gd name="connsiteY6774" fmla="*/ 3093519 h 4314911"/>
              <a:gd name="connsiteX6775" fmla="*/ 3592629 w 5740887"/>
              <a:gd name="connsiteY6775" fmla="*/ 3089631 h 4314911"/>
              <a:gd name="connsiteX6776" fmla="*/ 3588450 w 5740887"/>
              <a:gd name="connsiteY6776" fmla="*/ 3086763 h 4314911"/>
              <a:gd name="connsiteX6777" fmla="*/ 3580263 w 5740887"/>
              <a:gd name="connsiteY6777" fmla="*/ 3089237 h 4314911"/>
              <a:gd name="connsiteX6778" fmla="*/ 3574781 w 5740887"/>
              <a:gd name="connsiteY6778" fmla="*/ 3090874 h 4314911"/>
              <a:gd name="connsiteX6779" fmla="*/ 3557957 w 5740887"/>
              <a:gd name="connsiteY6779" fmla="*/ 3095887 h 4314911"/>
              <a:gd name="connsiteX6780" fmla="*/ 3546209 w 5740887"/>
              <a:gd name="connsiteY6780" fmla="*/ 3099312 h 4314911"/>
              <a:gd name="connsiteX6781" fmla="*/ 3523748 w 5740887"/>
              <a:gd name="connsiteY6781" fmla="*/ 3105829 h 4314911"/>
              <a:gd name="connsiteX6782" fmla="*/ 3506399 w 5740887"/>
              <a:gd name="connsiteY6782" fmla="*/ 3110739 h 4314911"/>
              <a:gd name="connsiteX6783" fmla="*/ 3481716 w 5740887"/>
              <a:gd name="connsiteY6783" fmla="*/ 3117672 h 4314911"/>
              <a:gd name="connsiteX6784" fmla="*/ 3439988 w 5740887"/>
              <a:gd name="connsiteY6784" fmla="*/ 3128830 h 4314911"/>
              <a:gd name="connsiteX6785" fmla="*/ 3364932 w 5740887"/>
              <a:gd name="connsiteY6785" fmla="*/ 3148609 h 4314911"/>
              <a:gd name="connsiteX6786" fmla="*/ 3310684 w 5740887"/>
              <a:gd name="connsiteY6786" fmla="*/ 3161728 h 4314911"/>
              <a:gd name="connsiteX6787" fmla="*/ 3230376 w 5740887"/>
              <a:gd name="connsiteY6787" fmla="*/ 3180568 h 4314911"/>
              <a:gd name="connsiteX6788" fmla="*/ 3195509 w 5740887"/>
              <a:gd name="connsiteY6788" fmla="*/ 3187527 h 4314911"/>
              <a:gd name="connsiteX6789" fmla="*/ 3237226 w 5740887"/>
              <a:gd name="connsiteY6789" fmla="*/ 3177933 h 4314911"/>
              <a:gd name="connsiteX6790" fmla="*/ 3256491 w 5740887"/>
              <a:gd name="connsiteY6790" fmla="*/ 3174020 h 4314911"/>
              <a:gd name="connsiteX6791" fmla="*/ 3302851 w 5740887"/>
              <a:gd name="connsiteY6791" fmla="*/ 3162842 h 4314911"/>
              <a:gd name="connsiteX6792" fmla="*/ 3322640 w 5740887"/>
              <a:gd name="connsiteY6792" fmla="*/ 3158291 h 4314911"/>
              <a:gd name="connsiteX6793" fmla="*/ 3336862 w 5740887"/>
              <a:gd name="connsiteY6793" fmla="*/ 3154641 h 4314911"/>
              <a:gd name="connsiteX6794" fmla="*/ 3354508 w 5740887"/>
              <a:gd name="connsiteY6794" fmla="*/ 3150387 h 4314911"/>
              <a:gd name="connsiteX6795" fmla="*/ 3443439 w 5740887"/>
              <a:gd name="connsiteY6795" fmla="*/ 3127289 h 4314911"/>
              <a:gd name="connsiteX6796" fmla="*/ 3443580 w 5740887"/>
              <a:gd name="connsiteY6796" fmla="*/ 3127253 h 4314911"/>
              <a:gd name="connsiteX6797" fmla="*/ 3443779 w 5740887"/>
              <a:gd name="connsiteY6797" fmla="*/ 3127198 h 4314911"/>
              <a:gd name="connsiteX6798" fmla="*/ 3519895 w 5740887"/>
              <a:gd name="connsiteY6798" fmla="*/ 3106266 h 4314911"/>
              <a:gd name="connsiteX6799" fmla="*/ 3534256 w 5740887"/>
              <a:gd name="connsiteY6799" fmla="*/ 3102134 h 4314911"/>
              <a:gd name="connsiteX6800" fmla="*/ 3541835 w 5740887"/>
              <a:gd name="connsiteY6800" fmla="*/ 3100034 h 4314911"/>
              <a:gd name="connsiteX6801" fmla="*/ 3608354 w 5740887"/>
              <a:gd name="connsiteY6801" fmla="*/ 3080546 h 4314911"/>
              <a:gd name="connsiteX6802" fmla="*/ 3616225 w 5740887"/>
              <a:gd name="connsiteY6802" fmla="*/ 3078158 h 4314911"/>
              <a:gd name="connsiteX6803" fmla="*/ 3618966 w 5740887"/>
              <a:gd name="connsiteY6803" fmla="*/ 3077339 h 4314911"/>
              <a:gd name="connsiteX6804" fmla="*/ 3622953 w 5740887"/>
              <a:gd name="connsiteY6804" fmla="*/ 3076116 h 4314911"/>
              <a:gd name="connsiteX6805" fmla="*/ 3626885 w 5740887"/>
              <a:gd name="connsiteY6805" fmla="*/ 3074923 h 4314911"/>
              <a:gd name="connsiteX6806" fmla="*/ 3634089 w 5740887"/>
              <a:gd name="connsiteY6806" fmla="*/ 3072699 h 4314911"/>
              <a:gd name="connsiteX6807" fmla="*/ 3634420 w 5740887"/>
              <a:gd name="connsiteY6807" fmla="*/ 3072589 h 4314911"/>
              <a:gd name="connsiteX6808" fmla="*/ 3634422 w 5740887"/>
              <a:gd name="connsiteY6808" fmla="*/ 3072588 h 4314911"/>
              <a:gd name="connsiteX6809" fmla="*/ 3636436 w 5740887"/>
              <a:gd name="connsiteY6809" fmla="*/ 3068148 h 4314911"/>
              <a:gd name="connsiteX6810" fmla="*/ 3636407 w 5740887"/>
              <a:gd name="connsiteY6810" fmla="*/ 3068064 h 4314911"/>
              <a:gd name="connsiteX6811" fmla="*/ 3632022 w 5740887"/>
              <a:gd name="connsiteY6811" fmla="*/ 3065942 h 4314911"/>
              <a:gd name="connsiteX6812" fmla="*/ 3236221 w 5740887"/>
              <a:gd name="connsiteY6812" fmla="*/ 3171442 h 4314911"/>
              <a:gd name="connsiteX6813" fmla="*/ 3110580 w 5740887"/>
              <a:gd name="connsiteY6813" fmla="*/ 3197217 h 4314911"/>
              <a:gd name="connsiteX6814" fmla="*/ 3242912 w 5740887"/>
              <a:gd name="connsiteY6814" fmla="*/ 3168750 h 4314911"/>
              <a:gd name="connsiteX6815" fmla="*/ 3266057 w 5740887"/>
              <a:gd name="connsiteY6815" fmla="*/ 3163771 h 4314911"/>
              <a:gd name="connsiteX6816" fmla="*/ 3676975 w 5740887"/>
              <a:gd name="connsiteY6816" fmla="*/ 3051877 h 4314911"/>
              <a:gd name="connsiteX6817" fmla="*/ 3677140 w 5740887"/>
              <a:gd name="connsiteY6817" fmla="*/ 3051822 h 4314911"/>
              <a:gd name="connsiteX6818" fmla="*/ 3679318 w 5740887"/>
              <a:gd name="connsiteY6818" fmla="*/ 3047464 h 4314911"/>
              <a:gd name="connsiteX6819" fmla="*/ 3676301 w 5740887"/>
              <a:gd name="connsiteY6819" fmla="*/ 3045767 h 4314911"/>
              <a:gd name="connsiteX6820" fmla="*/ 3677644 w 5740887"/>
              <a:gd name="connsiteY6820" fmla="*/ 3045362 h 4314911"/>
              <a:gd name="connsiteX6821" fmla="*/ 3701544 w 5740887"/>
              <a:gd name="connsiteY6821" fmla="*/ 3037997 h 4314911"/>
              <a:gd name="connsiteX6822" fmla="*/ 3706929 w 5740887"/>
              <a:gd name="connsiteY6822" fmla="*/ 3036337 h 4314911"/>
              <a:gd name="connsiteX6823" fmla="*/ 3709544 w 5740887"/>
              <a:gd name="connsiteY6823" fmla="*/ 3035515 h 4314911"/>
              <a:gd name="connsiteX6824" fmla="*/ 409927 w 5740887"/>
              <a:gd name="connsiteY6824" fmla="*/ 3033602 h 4314911"/>
              <a:gd name="connsiteX6825" fmla="*/ 418226 w 5740887"/>
              <a:gd name="connsiteY6825" fmla="*/ 3035158 h 4314911"/>
              <a:gd name="connsiteX6826" fmla="*/ 434454 w 5740887"/>
              <a:gd name="connsiteY6826" fmla="*/ 3041000 h 4314911"/>
              <a:gd name="connsiteX6827" fmla="*/ 436099 w 5740887"/>
              <a:gd name="connsiteY6827" fmla="*/ 3045880 h 4314911"/>
              <a:gd name="connsiteX6828" fmla="*/ 410058 w 5740887"/>
              <a:gd name="connsiteY6828" fmla="*/ 3034730 h 4314911"/>
              <a:gd name="connsiteX6829" fmla="*/ 1218383 w 5740887"/>
              <a:gd name="connsiteY6829" fmla="*/ 3033121 h 4314911"/>
              <a:gd name="connsiteX6830" fmla="*/ 1255712 w 5740887"/>
              <a:gd name="connsiteY6830" fmla="*/ 3080892 h 4314911"/>
              <a:gd name="connsiteX6831" fmla="*/ 1264746 w 5740887"/>
              <a:gd name="connsiteY6831" fmla="*/ 3095624 h 4314911"/>
              <a:gd name="connsiteX6832" fmla="*/ 1306241 w 5740887"/>
              <a:gd name="connsiteY6832" fmla="*/ 3206175 h 4314911"/>
              <a:gd name="connsiteX6833" fmla="*/ 1314236 w 5740887"/>
              <a:gd name="connsiteY6833" fmla="*/ 3234517 h 4314911"/>
              <a:gd name="connsiteX6834" fmla="*/ 1303014 w 5740887"/>
              <a:gd name="connsiteY6834" fmla="*/ 3216780 h 4314911"/>
              <a:gd name="connsiteX6835" fmla="*/ 1264146 w 5740887"/>
              <a:gd name="connsiteY6835" fmla="*/ 3151740 h 4314911"/>
              <a:gd name="connsiteX6836" fmla="*/ 1262320 w 5740887"/>
              <a:gd name="connsiteY6836" fmla="*/ 3149469 h 4314911"/>
              <a:gd name="connsiteX6837" fmla="*/ 1260645 w 5740887"/>
              <a:gd name="connsiteY6837" fmla="*/ 3144504 h 4314911"/>
              <a:gd name="connsiteX6838" fmla="*/ 1256144 w 5740887"/>
              <a:gd name="connsiteY6838" fmla="*/ 3131168 h 4314911"/>
              <a:gd name="connsiteX6839" fmla="*/ 1243704 w 5740887"/>
              <a:gd name="connsiteY6839" fmla="*/ 3101103 h 4314911"/>
              <a:gd name="connsiteX6840" fmla="*/ 340380 w 5740887"/>
              <a:gd name="connsiteY6840" fmla="*/ 3032776 h 4314911"/>
              <a:gd name="connsiteX6841" fmla="*/ 344688 w 5740887"/>
              <a:gd name="connsiteY6841" fmla="*/ 3036025 h 4314911"/>
              <a:gd name="connsiteX6842" fmla="*/ 367461 w 5740887"/>
              <a:gd name="connsiteY6842" fmla="*/ 3052462 h 4314911"/>
              <a:gd name="connsiteX6843" fmla="*/ 367953 w 5740887"/>
              <a:gd name="connsiteY6843" fmla="*/ 3060335 h 4314911"/>
              <a:gd name="connsiteX6844" fmla="*/ 353102 w 5740887"/>
              <a:gd name="connsiteY6844" fmla="*/ 3045811 h 4314911"/>
              <a:gd name="connsiteX6845" fmla="*/ 340379 w 5740887"/>
              <a:gd name="connsiteY6845" fmla="*/ 3032830 h 4314911"/>
              <a:gd name="connsiteX6846" fmla="*/ 512758 w 5740887"/>
              <a:gd name="connsiteY6846" fmla="*/ 3032355 h 4314911"/>
              <a:gd name="connsiteX6847" fmla="*/ 545863 w 5740887"/>
              <a:gd name="connsiteY6847" fmla="*/ 3044692 h 4314911"/>
              <a:gd name="connsiteX6848" fmla="*/ 548063 w 5740887"/>
              <a:gd name="connsiteY6848" fmla="*/ 3051585 h 4314911"/>
              <a:gd name="connsiteX6849" fmla="*/ 548137 w 5740887"/>
              <a:gd name="connsiteY6849" fmla="*/ 3051815 h 4314911"/>
              <a:gd name="connsiteX6850" fmla="*/ 517047 w 5740887"/>
              <a:gd name="connsiteY6850" fmla="*/ 3038639 h 4314911"/>
              <a:gd name="connsiteX6851" fmla="*/ 514449 w 5740887"/>
              <a:gd name="connsiteY6851" fmla="*/ 3037946 h 4314911"/>
              <a:gd name="connsiteX6852" fmla="*/ 3801034 w 5740887"/>
              <a:gd name="connsiteY6852" fmla="*/ 3031809 h 4314911"/>
              <a:gd name="connsiteX6853" fmla="*/ 3722763 w 5740887"/>
              <a:gd name="connsiteY6853" fmla="*/ 3087001 h 4314911"/>
              <a:gd name="connsiteX6854" fmla="*/ 3634919 w 5740887"/>
              <a:gd name="connsiteY6854" fmla="*/ 3137641 h 4314911"/>
              <a:gd name="connsiteX6855" fmla="*/ 3413061 w 5740887"/>
              <a:gd name="connsiteY6855" fmla="*/ 3235264 h 4314911"/>
              <a:gd name="connsiteX6856" fmla="*/ 3388208 w 5740887"/>
              <a:gd name="connsiteY6856" fmla="*/ 3244414 h 4314911"/>
              <a:gd name="connsiteX6857" fmla="*/ 3492176 w 5740887"/>
              <a:gd name="connsiteY6857" fmla="*/ 3197450 h 4314911"/>
              <a:gd name="connsiteX6858" fmla="*/ 3604864 w 5740887"/>
              <a:gd name="connsiteY6858" fmla="*/ 3140969 h 4314911"/>
              <a:gd name="connsiteX6859" fmla="*/ 3609134 w 5740887"/>
              <a:gd name="connsiteY6859" fmla="*/ 3138653 h 4314911"/>
              <a:gd name="connsiteX6860" fmla="*/ 3694581 w 5740887"/>
              <a:gd name="connsiteY6860" fmla="*/ 3092717 h 4314911"/>
              <a:gd name="connsiteX6861" fmla="*/ 3711366 w 5740887"/>
              <a:gd name="connsiteY6861" fmla="*/ 3083212 h 4314911"/>
              <a:gd name="connsiteX6862" fmla="*/ 3721187 w 5740887"/>
              <a:gd name="connsiteY6862" fmla="*/ 3077886 h 4314911"/>
              <a:gd name="connsiteX6863" fmla="*/ 3768148 w 5740887"/>
              <a:gd name="connsiteY6863" fmla="*/ 3051076 h 4314911"/>
              <a:gd name="connsiteX6864" fmla="*/ 317610 w 5740887"/>
              <a:gd name="connsiteY6864" fmla="*/ 3030734 h 4314911"/>
              <a:gd name="connsiteX6865" fmla="*/ 320282 w 5740887"/>
              <a:gd name="connsiteY6865" fmla="*/ 3045556 h 4314911"/>
              <a:gd name="connsiteX6866" fmla="*/ 332610 w 5740887"/>
              <a:gd name="connsiteY6866" fmla="*/ 3067988 h 4314911"/>
              <a:gd name="connsiteX6867" fmla="*/ 333212 w 5740887"/>
              <a:gd name="connsiteY6867" fmla="*/ 3083193 h 4314911"/>
              <a:gd name="connsiteX6868" fmla="*/ 329467 w 5740887"/>
              <a:gd name="connsiteY6868" fmla="*/ 3074857 h 4314911"/>
              <a:gd name="connsiteX6869" fmla="*/ 315650 w 5740887"/>
              <a:gd name="connsiteY6869" fmla="*/ 3034532 h 4314911"/>
              <a:gd name="connsiteX6870" fmla="*/ 315648 w 5740887"/>
              <a:gd name="connsiteY6870" fmla="*/ 3034526 h 4314911"/>
              <a:gd name="connsiteX6871" fmla="*/ 315918 w 5740887"/>
              <a:gd name="connsiteY6871" fmla="*/ 3030853 h 4314911"/>
              <a:gd name="connsiteX6872" fmla="*/ 860350 w 5740887"/>
              <a:gd name="connsiteY6872" fmla="*/ 3030242 h 4314911"/>
              <a:gd name="connsiteX6873" fmla="*/ 879567 w 5740887"/>
              <a:gd name="connsiteY6873" fmla="*/ 3033773 h 4314911"/>
              <a:gd name="connsiteX6874" fmla="*/ 886797 w 5740887"/>
              <a:gd name="connsiteY6874" fmla="*/ 3042921 h 4314911"/>
              <a:gd name="connsiteX6875" fmla="*/ 884651 w 5740887"/>
              <a:gd name="connsiteY6875" fmla="*/ 3080239 h 4314911"/>
              <a:gd name="connsiteX6876" fmla="*/ 855575 w 5740887"/>
              <a:gd name="connsiteY6876" fmla="*/ 3042639 h 4314911"/>
              <a:gd name="connsiteX6877" fmla="*/ 859969 w 5740887"/>
              <a:gd name="connsiteY6877" fmla="*/ 3036160 h 4314911"/>
              <a:gd name="connsiteX6878" fmla="*/ 4019846 w 5740887"/>
              <a:gd name="connsiteY6878" fmla="*/ 3029650 h 4314911"/>
              <a:gd name="connsiteX6879" fmla="*/ 4019227 w 5740887"/>
              <a:gd name="connsiteY6879" fmla="*/ 3035994 h 4314911"/>
              <a:gd name="connsiteX6880" fmla="*/ 4018414 w 5740887"/>
              <a:gd name="connsiteY6880" fmla="*/ 3044322 h 4314911"/>
              <a:gd name="connsiteX6881" fmla="*/ 4009831 w 5740887"/>
              <a:gd name="connsiteY6881" fmla="*/ 3055738 h 4314911"/>
              <a:gd name="connsiteX6882" fmla="*/ 4009037 w 5740887"/>
              <a:gd name="connsiteY6882" fmla="*/ 3056852 h 4314911"/>
              <a:gd name="connsiteX6883" fmla="*/ 4015421 w 5740887"/>
              <a:gd name="connsiteY6883" fmla="*/ 3033611 h 4314911"/>
              <a:gd name="connsiteX6884" fmla="*/ 760958 w 5740887"/>
              <a:gd name="connsiteY6884" fmla="*/ 3028878 h 4314911"/>
              <a:gd name="connsiteX6885" fmla="*/ 768810 w 5740887"/>
              <a:gd name="connsiteY6885" fmla="*/ 3041405 h 4314911"/>
              <a:gd name="connsiteX6886" fmla="*/ 769980 w 5740887"/>
              <a:gd name="connsiteY6886" fmla="*/ 3043272 h 4314911"/>
              <a:gd name="connsiteX6887" fmla="*/ 757227 w 5740887"/>
              <a:gd name="connsiteY6887" fmla="*/ 3035493 h 4314911"/>
              <a:gd name="connsiteX6888" fmla="*/ 751142 w 5740887"/>
              <a:gd name="connsiteY6888" fmla="*/ 3031780 h 4314911"/>
              <a:gd name="connsiteX6889" fmla="*/ 748728 w 5740887"/>
              <a:gd name="connsiteY6889" fmla="*/ 3029687 h 4314911"/>
              <a:gd name="connsiteX6890" fmla="*/ 3805611 w 5740887"/>
              <a:gd name="connsiteY6890" fmla="*/ 3028603 h 4314911"/>
              <a:gd name="connsiteX6891" fmla="*/ 3805346 w 5740887"/>
              <a:gd name="connsiteY6891" fmla="*/ 3029263 h 4314911"/>
              <a:gd name="connsiteX6892" fmla="*/ 3801377 w 5740887"/>
              <a:gd name="connsiteY6892" fmla="*/ 3031588 h 4314911"/>
              <a:gd name="connsiteX6893" fmla="*/ 112529 w 5740887"/>
              <a:gd name="connsiteY6893" fmla="*/ 3028011 h 4314911"/>
              <a:gd name="connsiteX6894" fmla="*/ 106089 w 5740887"/>
              <a:gd name="connsiteY6894" fmla="*/ 3075237 h 4314911"/>
              <a:gd name="connsiteX6895" fmla="*/ 106611 w 5740887"/>
              <a:gd name="connsiteY6895" fmla="*/ 3136595 h 4314911"/>
              <a:gd name="connsiteX6896" fmla="*/ 100185 w 5740887"/>
              <a:gd name="connsiteY6896" fmla="*/ 3167318 h 4314911"/>
              <a:gd name="connsiteX6897" fmla="*/ 99282 w 5740887"/>
              <a:gd name="connsiteY6897" fmla="*/ 3180578 h 4314911"/>
              <a:gd name="connsiteX6898" fmla="*/ 97123 w 5740887"/>
              <a:gd name="connsiteY6898" fmla="*/ 3192296 h 4314911"/>
              <a:gd name="connsiteX6899" fmla="*/ 95474 w 5740887"/>
              <a:gd name="connsiteY6899" fmla="*/ 3236524 h 4314911"/>
              <a:gd name="connsiteX6900" fmla="*/ 91452 w 5740887"/>
              <a:gd name="connsiteY6900" fmla="*/ 3295608 h 4314911"/>
              <a:gd name="connsiteX6901" fmla="*/ 92477 w 5740887"/>
              <a:gd name="connsiteY6901" fmla="*/ 3316857 h 4314911"/>
              <a:gd name="connsiteX6902" fmla="*/ 92388 w 5740887"/>
              <a:gd name="connsiteY6902" fmla="*/ 3319243 h 4314911"/>
              <a:gd name="connsiteX6903" fmla="*/ 84551 w 5740887"/>
              <a:gd name="connsiteY6903" fmla="*/ 3258778 h 4314911"/>
              <a:gd name="connsiteX6904" fmla="*/ 82223 w 5740887"/>
              <a:gd name="connsiteY6904" fmla="*/ 3240816 h 4314911"/>
              <a:gd name="connsiteX6905" fmla="*/ 82257 w 5740887"/>
              <a:gd name="connsiteY6905" fmla="*/ 3215979 h 4314911"/>
              <a:gd name="connsiteX6906" fmla="*/ 82319 w 5740887"/>
              <a:gd name="connsiteY6906" fmla="*/ 3171018 h 4314911"/>
              <a:gd name="connsiteX6907" fmla="*/ 82377 w 5740887"/>
              <a:gd name="connsiteY6907" fmla="*/ 3128429 h 4314911"/>
              <a:gd name="connsiteX6908" fmla="*/ 85636 w 5740887"/>
              <a:gd name="connsiteY6908" fmla="*/ 3113285 h 4314911"/>
              <a:gd name="connsiteX6909" fmla="*/ 97389 w 5740887"/>
              <a:gd name="connsiteY6909" fmla="*/ 3064881 h 4314911"/>
              <a:gd name="connsiteX6910" fmla="*/ 3760216 w 5740887"/>
              <a:gd name="connsiteY6910" fmla="*/ 3027339 h 4314911"/>
              <a:gd name="connsiteX6911" fmla="*/ 3755768 w 5740887"/>
              <a:gd name="connsiteY6911" fmla="*/ 3030840 h 4314911"/>
              <a:gd name="connsiteX6912" fmla="*/ 3737582 w 5740887"/>
              <a:gd name="connsiteY6912" fmla="*/ 3042237 h 4314911"/>
              <a:gd name="connsiteX6913" fmla="*/ 3723701 w 5740887"/>
              <a:gd name="connsiteY6913" fmla="*/ 3050128 h 4314911"/>
              <a:gd name="connsiteX6914" fmla="*/ 3755933 w 5740887"/>
              <a:gd name="connsiteY6914" fmla="*/ 3030239 h 4314911"/>
              <a:gd name="connsiteX6915" fmla="*/ 843610 w 5740887"/>
              <a:gd name="connsiteY6915" fmla="*/ 3027167 h 4314911"/>
              <a:gd name="connsiteX6916" fmla="*/ 851262 w 5740887"/>
              <a:gd name="connsiteY6916" fmla="*/ 3028573 h 4314911"/>
              <a:gd name="connsiteX6917" fmla="*/ 850454 w 5740887"/>
              <a:gd name="connsiteY6917" fmla="*/ 3033263 h 4314911"/>
              <a:gd name="connsiteX6918" fmla="*/ 849385 w 5740887"/>
              <a:gd name="connsiteY6918" fmla="*/ 3034634 h 4314911"/>
              <a:gd name="connsiteX6919" fmla="*/ 493994 w 5740887"/>
              <a:gd name="connsiteY6919" fmla="*/ 3027047 h 4314911"/>
              <a:gd name="connsiteX6920" fmla="*/ 505218 w 5740887"/>
              <a:gd name="connsiteY6920" fmla="*/ 3029700 h 4314911"/>
              <a:gd name="connsiteX6921" fmla="*/ 506945 w 5740887"/>
              <a:gd name="connsiteY6921" fmla="*/ 3035843 h 4314911"/>
              <a:gd name="connsiteX6922" fmla="*/ 506975 w 5740887"/>
              <a:gd name="connsiteY6922" fmla="*/ 3035950 h 4314911"/>
              <a:gd name="connsiteX6923" fmla="*/ 497485 w 5740887"/>
              <a:gd name="connsiteY6923" fmla="*/ 3033417 h 4314911"/>
              <a:gd name="connsiteX6924" fmla="*/ 796412 w 5740887"/>
              <a:gd name="connsiteY6924" fmla="*/ 3026533 h 4314911"/>
              <a:gd name="connsiteX6925" fmla="*/ 813817 w 5740887"/>
              <a:gd name="connsiteY6925" fmla="*/ 3051480 h 4314911"/>
              <a:gd name="connsiteX6926" fmla="*/ 824412 w 5740887"/>
              <a:gd name="connsiteY6926" fmla="*/ 3066664 h 4314911"/>
              <a:gd name="connsiteX6927" fmla="*/ 822756 w 5740887"/>
              <a:gd name="connsiteY6927" fmla="*/ 3068788 h 4314911"/>
              <a:gd name="connsiteX6928" fmla="*/ 821217 w 5740887"/>
              <a:gd name="connsiteY6928" fmla="*/ 3070761 h 4314911"/>
              <a:gd name="connsiteX6929" fmla="*/ 797952 w 5740887"/>
              <a:gd name="connsiteY6929" fmla="*/ 3060336 h 4314911"/>
              <a:gd name="connsiteX6930" fmla="*/ 786215 w 5740887"/>
              <a:gd name="connsiteY6930" fmla="*/ 3053176 h 4314911"/>
              <a:gd name="connsiteX6931" fmla="*/ 770199 w 5740887"/>
              <a:gd name="connsiteY6931" fmla="*/ 3028374 h 4314911"/>
              <a:gd name="connsiteX6932" fmla="*/ 770114 w 5740887"/>
              <a:gd name="connsiteY6932" fmla="*/ 3028272 h 4314911"/>
              <a:gd name="connsiteX6933" fmla="*/ 1182077 w 5740887"/>
              <a:gd name="connsiteY6933" fmla="*/ 3026494 h 4314911"/>
              <a:gd name="connsiteX6934" fmla="*/ 1227443 w 5740887"/>
              <a:gd name="connsiteY6934" fmla="*/ 3104184 h 4314911"/>
              <a:gd name="connsiteX6935" fmla="*/ 1198579 w 5740887"/>
              <a:gd name="connsiteY6935" fmla="*/ 3069562 h 4314911"/>
              <a:gd name="connsiteX6936" fmla="*/ 174923 w 5740887"/>
              <a:gd name="connsiteY6936" fmla="*/ 3025997 h 4314911"/>
              <a:gd name="connsiteX6937" fmla="*/ 177312 w 5740887"/>
              <a:gd name="connsiteY6937" fmla="*/ 3099862 h 4314911"/>
              <a:gd name="connsiteX6938" fmla="*/ 178323 w 5740887"/>
              <a:gd name="connsiteY6938" fmla="*/ 3131118 h 4314911"/>
              <a:gd name="connsiteX6939" fmla="*/ 159538 w 5740887"/>
              <a:gd name="connsiteY6939" fmla="*/ 3175566 h 4314911"/>
              <a:gd name="connsiteX6940" fmla="*/ 155433 w 5740887"/>
              <a:gd name="connsiteY6940" fmla="*/ 3185280 h 4314911"/>
              <a:gd name="connsiteX6941" fmla="*/ 155349 w 5740887"/>
              <a:gd name="connsiteY6941" fmla="*/ 3185479 h 4314911"/>
              <a:gd name="connsiteX6942" fmla="*/ 154137 w 5740887"/>
              <a:gd name="connsiteY6942" fmla="*/ 3177411 h 4314911"/>
              <a:gd name="connsiteX6943" fmla="*/ 153505 w 5740887"/>
              <a:gd name="connsiteY6943" fmla="*/ 3173204 h 4314911"/>
              <a:gd name="connsiteX6944" fmla="*/ 152632 w 5740887"/>
              <a:gd name="connsiteY6944" fmla="*/ 3167392 h 4314911"/>
              <a:gd name="connsiteX6945" fmla="*/ 152438 w 5740887"/>
              <a:gd name="connsiteY6945" fmla="*/ 3157831 h 4314911"/>
              <a:gd name="connsiteX6946" fmla="*/ 152120 w 5740887"/>
              <a:gd name="connsiteY6946" fmla="*/ 3142110 h 4314911"/>
              <a:gd name="connsiteX6947" fmla="*/ 162772 w 5740887"/>
              <a:gd name="connsiteY6947" fmla="*/ 3068193 h 4314911"/>
              <a:gd name="connsiteX6948" fmla="*/ 166383 w 5740887"/>
              <a:gd name="connsiteY6948" fmla="*/ 3054490 h 4314911"/>
              <a:gd name="connsiteX6949" fmla="*/ 2264461 w 5740887"/>
              <a:gd name="connsiteY6949" fmla="*/ 3025834 h 4314911"/>
              <a:gd name="connsiteX6950" fmla="*/ 2277533 w 5740887"/>
              <a:gd name="connsiteY6950" fmla="*/ 3045121 h 4314911"/>
              <a:gd name="connsiteX6951" fmla="*/ 2277697 w 5740887"/>
              <a:gd name="connsiteY6951" fmla="*/ 3045313 h 4314911"/>
              <a:gd name="connsiteX6952" fmla="*/ 2344677 w 5740887"/>
              <a:gd name="connsiteY6952" fmla="*/ 3126321 h 4314911"/>
              <a:gd name="connsiteX6953" fmla="*/ 2357889 w 5740887"/>
              <a:gd name="connsiteY6953" fmla="*/ 3139122 h 4314911"/>
              <a:gd name="connsiteX6954" fmla="*/ 2367689 w 5740887"/>
              <a:gd name="connsiteY6954" fmla="*/ 3150586 h 4314911"/>
              <a:gd name="connsiteX6955" fmla="*/ 2413918 w 5740887"/>
              <a:gd name="connsiteY6955" fmla="*/ 3193417 h 4314911"/>
              <a:gd name="connsiteX6956" fmla="*/ 2458881 w 5740887"/>
              <a:gd name="connsiteY6956" fmla="*/ 3226481 h 4314911"/>
              <a:gd name="connsiteX6957" fmla="*/ 2441931 w 5740887"/>
              <a:gd name="connsiteY6957" fmla="*/ 3217892 h 4314911"/>
              <a:gd name="connsiteX6958" fmla="*/ 2398344 w 5740887"/>
              <a:gd name="connsiteY6958" fmla="*/ 3184490 h 4314911"/>
              <a:gd name="connsiteX6959" fmla="*/ 2389176 w 5740887"/>
              <a:gd name="connsiteY6959" fmla="*/ 3175779 h 4314911"/>
              <a:gd name="connsiteX6960" fmla="*/ 2354406 w 5740887"/>
              <a:gd name="connsiteY6960" fmla="*/ 3142744 h 4314911"/>
              <a:gd name="connsiteX6961" fmla="*/ 2286284 w 5740887"/>
              <a:gd name="connsiteY6961" fmla="*/ 3061830 h 4314911"/>
              <a:gd name="connsiteX6962" fmla="*/ 2283478 w 5740887"/>
              <a:gd name="connsiteY6962" fmla="*/ 3057201 h 4314911"/>
              <a:gd name="connsiteX6963" fmla="*/ 828579 w 5740887"/>
              <a:gd name="connsiteY6963" fmla="*/ 3024405 h 4314911"/>
              <a:gd name="connsiteX6964" fmla="*/ 833104 w 5740887"/>
              <a:gd name="connsiteY6964" fmla="*/ 3025237 h 4314911"/>
              <a:gd name="connsiteX6965" fmla="*/ 844848 w 5740887"/>
              <a:gd name="connsiteY6965" fmla="*/ 3040454 h 4314911"/>
              <a:gd name="connsiteX6966" fmla="*/ 829074 w 5740887"/>
              <a:gd name="connsiteY6966" fmla="*/ 3060685 h 4314911"/>
              <a:gd name="connsiteX6967" fmla="*/ 804745 w 5740887"/>
              <a:gd name="connsiteY6967" fmla="*/ 3025982 h 4314911"/>
              <a:gd name="connsiteX6968" fmla="*/ 476221 w 5740887"/>
              <a:gd name="connsiteY6968" fmla="*/ 3022915 h 4314911"/>
              <a:gd name="connsiteX6969" fmla="*/ 476947 w 5740887"/>
              <a:gd name="connsiteY6969" fmla="*/ 3023019 h 4314911"/>
              <a:gd name="connsiteX6970" fmla="*/ 482244 w 5740887"/>
              <a:gd name="connsiteY6970" fmla="*/ 3024271 h 4314911"/>
              <a:gd name="connsiteX6971" fmla="*/ 485539 w 5740887"/>
              <a:gd name="connsiteY6971" fmla="*/ 3030228 h 4314911"/>
              <a:gd name="connsiteX6972" fmla="*/ 477539 w 5740887"/>
              <a:gd name="connsiteY6972" fmla="*/ 3028092 h 4314911"/>
              <a:gd name="connsiteX6973" fmla="*/ 724968 w 5740887"/>
              <a:gd name="connsiteY6973" fmla="*/ 3020102 h 4314911"/>
              <a:gd name="connsiteX6974" fmla="*/ 747363 w 5740887"/>
              <a:gd name="connsiteY6974" fmla="*/ 3039606 h 4314911"/>
              <a:gd name="connsiteX6975" fmla="*/ 780198 w 5740887"/>
              <a:gd name="connsiteY6975" fmla="*/ 3059574 h 4314911"/>
              <a:gd name="connsiteX6976" fmla="*/ 796156 w 5740887"/>
              <a:gd name="connsiteY6976" fmla="*/ 3085033 h 4314911"/>
              <a:gd name="connsiteX6977" fmla="*/ 786329 w 5740887"/>
              <a:gd name="connsiteY6977" fmla="*/ 3089753 h 4314911"/>
              <a:gd name="connsiteX6978" fmla="*/ 782657 w 5740887"/>
              <a:gd name="connsiteY6978" fmla="*/ 3086326 h 4314911"/>
              <a:gd name="connsiteX6979" fmla="*/ 774608 w 5740887"/>
              <a:gd name="connsiteY6979" fmla="*/ 3078814 h 4314911"/>
              <a:gd name="connsiteX6980" fmla="*/ 753307 w 5740887"/>
              <a:gd name="connsiteY6980" fmla="*/ 3055974 h 4314911"/>
              <a:gd name="connsiteX6981" fmla="*/ 743139 w 5740887"/>
              <a:gd name="connsiteY6981" fmla="*/ 3048312 h 4314911"/>
              <a:gd name="connsiteX6982" fmla="*/ 209085 w 5740887"/>
              <a:gd name="connsiteY6982" fmla="*/ 3018559 h 4314911"/>
              <a:gd name="connsiteX6983" fmla="*/ 211685 w 5740887"/>
              <a:gd name="connsiteY6983" fmla="*/ 3074746 h 4314911"/>
              <a:gd name="connsiteX6984" fmla="*/ 203450 w 5740887"/>
              <a:gd name="connsiteY6984" fmla="*/ 3086450 h 4314911"/>
              <a:gd name="connsiteX6985" fmla="*/ 202613 w 5740887"/>
              <a:gd name="connsiteY6985" fmla="*/ 3087640 h 4314911"/>
              <a:gd name="connsiteX6986" fmla="*/ 194680 w 5740887"/>
              <a:gd name="connsiteY6986" fmla="*/ 3098914 h 4314911"/>
              <a:gd name="connsiteX6987" fmla="*/ 198807 w 5740887"/>
              <a:gd name="connsiteY6987" fmla="*/ 3059734 h 4314911"/>
              <a:gd name="connsiteX6988" fmla="*/ 441119 w 5740887"/>
              <a:gd name="connsiteY6988" fmla="*/ 3017873 h 4314911"/>
              <a:gd name="connsiteX6989" fmla="*/ 467432 w 5740887"/>
              <a:gd name="connsiteY6989" fmla="*/ 3021652 h 4314911"/>
              <a:gd name="connsiteX6990" fmla="*/ 468466 w 5740887"/>
              <a:gd name="connsiteY6990" fmla="*/ 3025670 h 4314911"/>
              <a:gd name="connsiteX6991" fmla="*/ 452554 w 5740887"/>
              <a:gd name="connsiteY6991" fmla="*/ 3021422 h 4314911"/>
              <a:gd name="connsiteX6992" fmla="*/ 441560 w 5740887"/>
              <a:gd name="connsiteY6992" fmla="*/ 3020461 h 4314911"/>
              <a:gd name="connsiteX6993" fmla="*/ 365198 w 5740887"/>
              <a:gd name="connsiteY6993" fmla="*/ 3016281 h 4314911"/>
              <a:gd name="connsiteX6994" fmla="*/ 365201 w 5740887"/>
              <a:gd name="connsiteY6994" fmla="*/ 3016330 h 4314911"/>
              <a:gd name="connsiteX6995" fmla="*/ 365206 w 5740887"/>
              <a:gd name="connsiteY6995" fmla="*/ 3016405 h 4314911"/>
              <a:gd name="connsiteX6996" fmla="*/ 360884 w 5740887"/>
              <a:gd name="connsiteY6996" fmla="*/ 3016570 h 4314911"/>
              <a:gd name="connsiteX6997" fmla="*/ 1113707 w 5740887"/>
              <a:gd name="connsiteY6997" fmla="*/ 3015965 h 4314911"/>
              <a:gd name="connsiteX6998" fmla="*/ 1150764 w 5740887"/>
              <a:gd name="connsiteY6998" fmla="*/ 3058221 h 4314911"/>
              <a:gd name="connsiteX6999" fmla="*/ 1165847 w 5740887"/>
              <a:gd name="connsiteY6999" fmla="*/ 3083147 h 4314911"/>
              <a:gd name="connsiteX7000" fmla="*/ 1171959 w 5740887"/>
              <a:gd name="connsiteY7000" fmla="*/ 3100027 h 4314911"/>
              <a:gd name="connsiteX7001" fmla="*/ 1172164 w 5740887"/>
              <a:gd name="connsiteY7001" fmla="*/ 3100611 h 4314911"/>
              <a:gd name="connsiteX7002" fmla="*/ 1180566 w 5740887"/>
              <a:gd name="connsiteY7002" fmla="*/ 3127699 h 4314911"/>
              <a:gd name="connsiteX7003" fmla="*/ 1156658 w 5740887"/>
              <a:gd name="connsiteY7003" fmla="*/ 3105041 h 4314911"/>
              <a:gd name="connsiteX7004" fmla="*/ 1144245 w 5740887"/>
              <a:gd name="connsiteY7004" fmla="*/ 3093098 h 4314911"/>
              <a:gd name="connsiteX7005" fmla="*/ 1141559 w 5740887"/>
              <a:gd name="connsiteY7005" fmla="*/ 3084253 h 4314911"/>
              <a:gd name="connsiteX7006" fmla="*/ 1139200 w 5740887"/>
              <a:gd name="connsiteY7006" fmla="*/ 3076484 h 4314911"/>
              <a:gd name="connsiteX7007" fmla="*/ 1127919 w 5740887"/>
              <a:gd name="connsiteY7007" fmla="*/ 3045058 h 4314911"/>
              <a:gd name="connsiteX7008" fmla="*/ 1124600 w 5740887"/>
              <a:gd name="connsiteY7008" fmla="*/ 3037441 h 4314911"/>
              <a:gd name="connsiteX7009" fmla="*/ 1122959 w 5740887"/>
              <a:gd name="connsiteY7009" fmla="*/ 3033052 h 4314911"/>
              <a:gd name="connsiteX7010" fmla="*/ 1121664 w 5740887"/>
              <a:gd name="connsiteY7010" fmla="*/ 3030702 h 4314911"/>
              <a:gd name="connsiteX7011" fmla="*/ 1118635 w 5740887"/>
              <a:gd name="connsiteY7011" fmla="*/ 3023750 h 4314911"/>
              <a:gd name="connsiteX7012" fmla="*/ 3753374 w 5740887"/>
              <a:gd name="connsiteY7012" fmla="*/ 3015239 h 4314911"/>
              <a:gd name="connsiteX7013" fmla="*/ 3743358 w 5740887"/>
              <a:gd name="connsiteY7013" fmla="*/ 3022561 h 4314911"/>
              <a:gd name="connsiteX7014" fmla="*/ 3719757 w 5740887"/>
              <a:gd name="connsiteY7014" fmla="*/ 3038282 h 4314911"/>
              <a:gd name="connsiteX7015" fmla="*/ 3719691 w 5740887"/>
              <a:gd name="connsiteY7015" fmla="*/ 3033469 h 4314911"/>
              <a:gd name="connsiteX7016" fmla="*/ 3719687 w 5740887"/>
              <a:gd name="connsiteY7016" fmla="*/ 3033469 h 4314911"/>
              <a:gd name="connsiteX7017" fmla="*/ 3719687 w 5740887"/>
              <a:gd name="connsiteY7017" fmla="*/ 3033468 h 4314911"/>
              <a:gd name="connsiteX7018" fmla="*/ 3715889 w 5740887"/>
              <a:gd name="connsiteY7018" fmla="*/ 3033520 h 4314911"/>
              <a:gd name="connsiteX7019" fmla="*/ 3721097 w 5740887"/>
              <a:gd name="connsiteY7019" fmla="*/ 3031883 h 4314911"/>
              <a:gd name="connsiteX7020" fmla="*/ 3721428 w 5740887"/>
              <a:gd name="connsiteY7020" fmla="*/ 3031773 h 4314911"/>
              <a:gd name="connsiteX7021" fmla="*/ 3723441 w 5740887"/>
              <a:gd name="connsiteY7021" fmla="*/ 3027333 h 4314911"/>
              <a:gd name="connsiteX7022" fmla="*/ 3723413 w 5740887"/>
              <a:gd name="connsiteY7022" fmla="*/ 3027263 h 4314911"/>
              <a:gd name="connsiteX7023" fmla="*/ 3723410 w 5740887"/>
              <a:gd name="connsiteY7023" fmla="*/ 3027262 h 4314911"/>
              <a:gd name="connsiteX7024" fmla="*/ 3723410 w 5740887"/>
              <a:gd name="connsiteY7024" fmla="*/ 3027261 h 4314911"/>
              <a:gd name="connsiteX7025" fmla="*/ 3720125 w 5740887"/>
              <a:gd name="connsiteY7025" fmla="*/ 3025608 h 4314911"/>
              <a:gd name="connsiteX7026" fmla="*/ 3731830 w 5740887"/>
              <a:gd name="connsiteY7026" fmla="*/ 3021965 h 4314911"/>
              <a:gd name="connsiteX7027" fmla="*/ 3736386 w 5740887"/>
              <a:gd name="connsiteY7027" fmla="*/ 3020568 h 4314911"/>
              <a:gd name="connsiteX7028" fmla="*/ 3742571 w 5740887"/>
              <a:gd name="connsiteY7028" fmla="*/ 3018621 h 4314911"/>
              <a:gd name="connsiteX7029" fmla="*/ 3749709 w 5740887"/>
              <a:gd name="connsiteY7029" fmla="*/ 3016399 h 4314911"/>
              <a:gd name="connsiteX7030" fmla="*/ 398375 w 5740887"/>
              <a:gd name="connsiteY7030" fmla="*/ 3014059 h 4314911"/>
              <a:gd name="connsiteX7031" fmla="*/ 398383 w 5740887"/>
              <a:gd name="connsiteY7031" fmla="*/ 3014128 h 4314911"/>
              <a:gd name="connsiteX7032" fmla="*/ 398567 w 5740887"/>
              <a:gd name="connsiteY7032" fmla="*/ 3015704 h 4314911"/>
              <a:gd name="connsiteX7033" fmla="*/ 398685 w 5740887"/>
              <a:gd name="connsiteY7033" fmla="*/ 3016715 h 4314911"/>
              <a:gd name="connsiteX7034" fmla="*/ 386055 w 5740887"/>
              <a:gd name="connsiteY7034" fmla="*/ 3015612 h 4314911"/>
              <a:gd name="connsiteX7035" fmla="*/ 385105 w 5740887"/>
              <a:gd name="connsiteY7035" fmla="*/ 3015648 h 4314911"/>
              <a:gd name="connsiteX7036" fmla="*/ 384893 w 5740887"/>
              <a:gd name="connsiteY7036" fmla="*/ 3014962 h 4314911"/>
              <a:gd name="connsiteX7037" fmla="*/ 407600 w 5740887"/>
              <a:gd name="connsiteY7037" fmla="*/ 3013604 h 4314911"/>
              <a:gd name="connsiteX7038" fmla="*/ 418725 w 5740887"/>
              <a:gd name="connsiteY7038" fmla="*/ 3014656 h 4314911"/>
              <a:gd name="connsiteX7039" fmla="*/ 425920 w 5740887"/>
              <a:gd name="connsiteY7039" fmla="*/ 3015690 h 4314911"/>
              <a:gd name="connsiteX7040" fmla="*/ 427103 w 5740887"/>
              <a:gd name="connsiteY7040" fmla="*/ 3019198 h 4314911"/>
              <a:gd name="connsiteX7041" fmla="*/ 408057 w 5740887"/>
              <a:gd name="connsiteY7041" fmla="*/ 3017534 h 4314911"/>
              <a:gd name="connsiteX7042" fmla="*/ 784288 w 5740887"/>
              <a:gd name="connsiteY7042" fmla="*/ 3012992 h 4314911"/>
              <a:gd name="connsiteX7043" fmla="*/ 786692 w 5740887"/>
              <a:gd name="connsiteY7043" fmla="*/ 3015437 h 4314911"/>
              <a:gd name="connsiteX7044" fmla="*/ 781236 w 5740887"/>
              <a:gd name="connsiteY7044" fmla="*/ 3015199 h 4314911"/>
              <a:gd name="connsiteX7045" fmla="*/ 2207521 w 5740887"/>
              <a:gd name="connsiteY7045" fmla="*/ 3012924 h 4314911"/>
              <a:gd name="connsiteX7046" fmla="*/ 2234391 w 5740887"/>
              <a:gd name="connsiteY7046" fmla="*/ 3048972 h 4314911"/>
              <a:gd name="connsiteX7047" fmla="*/ 2236339 w 5740887"/>
              <a:gd name="connsiteY7047" fmla="*/ 3051911 h 4314911"/>
              <a:gd name="connsiteX7048" fmla="*/ 2238952 w 5740887"/>
              <a:gd name="connsiteY7048" fmla="*/ 3055090 h 4314911"/>
              <a:gd name="connsiteX7049" fmla="*/ 2258050 w 5740887"/>
              <a:gd name="connsiteY7049" fmla="*/ 3080712 h 4314911"/>
              <a:gd name="connsiteX7050" fmla="*/ 2296326 w 5740887"/>
              <a:gd name="connsiteY7050" fmla="*/ 3124892 h 4314911"/>
              <a:gd name="connsiteX7051" fmla="*/ 2298969 w 5740887"/>
              <a:gd name="connsiteY7051" fmla="*/ 3128107 h 4314911"/>
              <a:gd name="connsiteX7052" fmla="*/ 2269239 w 5740887"/>
              <a:gd name="connsiteY7052" fmla="*/ 3095508 h 4314911"/>
              <a:gd name="connsiteX7053" fmla="*/ 2223331 w 5740887"/>
              <a:gd name="connsiteY7053" fmla="*/ 3036151 h 4314911"/>
              <a:gd name="connsiteX7054" fmla="*/ 2218952 w 5740887"/>
              <a:gd name="connsiteY7054" fmla="*/ 3030489 h 4314911"/>
              <a:gd name="connsiteX7055" fmla="*/ 1020963 w 5740887"/>
              <a:gd name="connsiteY7055" fmla="*/ 3011586 h 4314911"/>
              <a:gd name="connsiteX7056" fmla="*/ 1051733 w 5740887"/>
              <a:gd name="connsiteY7056" fmla="*/ 3032594 h 4314911"/>
              <a:gd name="connsiteX7057" fmla="*/ 1057244 w 5740887"/>
              <a:gd name="connsiteY7057" fmla="*/ 3049724 h 4314911"/>
              <a:gd name="connsiteX7058" fmla="*/ 1072394 w 5740887"/>
              <a:gd name="connsiteY7058" fmla="*/ 3110503 h 4314911"/>
              <a:gd name="connsiteX7059" fmla="*/ 1041750 w 5740887"/>
              <a:gd name="connsiteY7059" fmla="*/ 3089338 h 4314911"/>
              <a:gd name="connsiteX7060" fmla="*/ 1041721 w 5740887"/>
              <a:gd name="connsiteY7060" fmla="*/ 3089167 h 4314911"/>
              <a:gd name="connsiteX7061" fmla="*/ 1041717 w 5740887"/>
              <a:gd name="connsiteY7061" fmla="*/ 3089145 h 4314911"/>
              <a:gd name="connsiteX7062" fmla="*/ 861588 w 5740887"/>
              <a:gd name="connsiteY7062" fmla="*/ 3011024 h 4314911"/>
              <a:gd name="connsiteX7063" fmla="*/ 868928 w 5740887"/>
              <a:gd name="connsiteY7063" fmla="*/ 3020311 h 4314911"/>
              <a:gd name="connsiteX7064" fmla="*/ 863188 w 5740887"/>
              <a:gd name="connsiteY7064" fmla="*/ 3018778 h 4314911"/>
              <a:gd name="connsiteX7065" fmla="*/ 861095 w 5740887"/>
              <a:gd name="connsiteY7065" fmla="*/ 3018686 h 4314911"/>
              <a:gd name="connsiteX7066" fmla="*/ 1515702 w 5740887"/>
              <a:gd name="connsiteY7066" fmla="*/ 3010857 h 4314911"/>
              <a:gd name="connsiteX7067" fmla="*/ 1520440 w 5740887"/>
              <a:gd name="connsiteY7067" fmla="*/ 3018507 h 4314911"/>
              <a:gd name="connsiteX7068" fmla="*/ 1590761 w 5740887"/>
              <a:gd name="connsiteY7068" fmla="*/ 3194588 h 4314911"/>
              <a:gd name="connsiteX7069" fmla="*/ 1630611 w 5740887"/>
              <a:gd name="connsiteY7069" fmla="*/ 3624791 h 4314911"/>
              <a:gd name="connsiteX7070" fmla="*/ 1605711 w 5740887"/>
              <a:gd name="connsiteY7070" fmla="*/ 3744807 h 4314911"/>
              <a:gd name="connsiteX7071" fmla="*/ 1602507 w 5740887"/>
              <a:gd name="connsiteY7071" fmla="*/ 3753130 h 4314911"/>
              <a:gd name="connsiteX7072" fmla="*/ 1628132 w 5740887"/>
              <a:gd name="connsiteY7072" fmla="*/ 3633341 h 4314911"/>
              <a:gd name="connsiteX7073" fmla="*/ 1588007 w 5740887"/>
              <a:gd name="connsiteY7073" fmla="*/ 3190727 h 4314911"/>
              <a:gd name="connsiteX7074" fmla="*/ 4021687 w 5740887"/>
              <a:gd name="connsiteY7074" fmla="*/ 3010796 h 4314911"/>
              <a:gd name="connsiteX7075" fmla="*/ 4020949 w 5740887"/>
              <a:gd name="connsiteY7075" fmla="*/ 3018359 h 4314911"/>
              <a:gd name="connsiteX7076" fmla="*/ 4019757 w 5740887"/>
              <a:gd name="connsiteY7076" fmla="*/ 3019335 h 4314911"/>
              <a:gd name="connsiteX7077" fmla="*/ 4019224 w 5740887"/>
              <a:gd name="connsiteY7077" fmla="*/ 3019764 h 4314911"/>
              <a:gd name="connsiteX7078" fmla="*/ 4050505 w 5740887"/>
              <a:gd name="connsiteY7078" fmla="*/ 3010528 h 4314911"/>
              <a:gd name="connsiteX7079" fmla="*/ 4043750 w 5740887"/>
              <a:gd name="connsiteY7079" fmla="*/ 3051878 h 4314911"/>
              <a:gd name="connsiteX7080" fmla="*/ 3941025 w 5740887"/>
              <a:gd name="connsiteY7080" fmla="*/ 3256361 h 4314911"/>
              <a:gd name="connsiteX7081" fmla="*/ 3924341 w 5740887"/>
              <a:gd name="connsiteY7081" fmla="*/ 3275665 h 4314911"/>
              <a:gd name="connsiteX7082" fmla="*/ 3866378 w 5740887"/>
              <a:gd name="connsiteY7082" fmla="*/ 3329836 h 4314911"/>
              <a:gd name="connsiteX7083" fmla="*/ 3801526 w 5740887"/>
              <a:gd name="connsiteY7083" fmla="*/ 3374816 h 4314911"/>
              <a:gd name="connsiteX7084" fmla="*/ 3767818 w 5740887"/>
              <a:gd name="connsiteY7084" fmla="*/ 3391583 h 4314911"/>
              <a:gd name="connsiteX7085" fmla="*/ 3765171 w 5740887"/>
              <a:gd name="connsiteY7085" fmla="*/ 3392900 h 4314911"/>
              <a:gd name="connsiteX7086" fmla="*/ 3810849 w 5740887"/>
              <a:gd name="connsiteY7086" fmla="*/ 3366280 h 4314911"/>
              <a:gd name="connsiteX7087" fmla="*/ 3913170 w 5740887"/>
              <a:gd name="connsiteY7087" fmla="*/ 3269608 h 4314911"/>
              <a:gd name="connsiteX7088" fmla="*/ 3969290 w 5740887"/>
              <a:gd name="connsiteY7088" fmla="*/ 3178603 h 4314911"/>
              <a:gd name="connsiteX7089" fmla="*/ 4022187 w 5740887"/>
              <a:gd name="connsiteY7089" fmla="*/ 3078205 h 4314911"/>
              <a:gd name="connsiteX7090" fmla="*/ 4027757 w 5740887"/>
              <a:gd name="connsiteY7090" fmla="*/ 3042572 h 4314911"/>
              <a:gd name="connsiteX7091" fmla="*/ 4041053 w 5740887"/>
              <a:gd name="connsiteY7091" fmla="*/ 3010448 h 4314911"/>
              <a:gd name="connsiteX7092" fmla="*/ 4035477 w 5740887"/>
              <a:gd name="connsiteY7092" fmla="*/ 3021628 h 4314911"/>
              <a:gd name="connsiteX7093" fmla="*/ 4029095 w 5740887"/>
              <a:gd name="connsiteY7093" fmla="*/ 3030116 h 4314911"/>
              <a:gd name="connsiteX7094" fmla="*/ 4028009 w 5740887"/>
              <a:gd name="connsiteY7094" fmla="*/ 3022299 h 4314911"/>
              <a:gd name="connsiteX7095" fmla="*/ 4013104 w 5740887"/>
              <a:gd name="connsiteY7095" fmla="*/ 3008061 h 4314911"/>
              <a:gd name="connsiteX7096" fmla="*/ 4012372 w 5740887"/>
              <a:gd name="connsiteY7096" fmla="*/ 3011752 h 4314911"/>
              <a:gd name="connsiteX7097" fmla="*/ 4009178 w 5740887"/>
              <a:gd name="connsiteY7097" fmla="*/ 3027846 h 4314911"/>
              <a:gd name="connsiteX7098" fmla="*/ 3986078 w 5740887"/>
              <a:gd name="connsiteY7098" fmla="*/ 3046430 h 4314911"/>
              <a:gd name="connsiteX7099" fmla="*/ 3966257 w 5740887"/>
              <a:gd name="connsiteY7099" fmla="*/ 3068148 h 4314911"/>
              <a:gd name="connsiteX7100" fmla="*/ 3966257 w 5740887"/>
              <a:gd name="connsiteY7100" fmla="*/ 3068157 h 4314911"/>
              <a:gd name="connsiteX7101" fmla="*/ 3966257 w 5740887"/>
              <a:gd name="connsiteY7101" fmla="*/ 3069526 h 4314911"/>
              <a:gd name="connsiteX7102" fmla="*/ 3931235 w 5740887"/>
              <a:gd name="connsiteY7102" fmla="*/ 3175422 h 4314911"/>
              <a:gd name="connsiteX7103" fmla="*/ 3843540 w 5740887"/>
              <a:gd name="connsiteY7103" fmla="*/ 3279249 h 4314911"/>
              <a:gd name="connsiteX7104" fmla="*/ 3842646 w 5740887"/>
              <a:gd name="connsiteY7104" fmla="*/ 3280130 h 4314911"/>
              <a:gd name="connsiteX7105" fmla="*/ 3927652 w 5740887"/>
              <a:gd name="connsiteY7105" fmla="*/ 3172126 h 4314911"/>
              <a:gd name="connsiteX7106" fmla="*/ 3958951 w 5740887"/>
              <a:gd name="connsiteY7106" fmla="*/ 3043479 h 4314911"/>
              <a:gd name="connsiteX7107" fmla="*/ 3985374 w 5740887"/>
              <a:gd name="connsiteY7107" fmla="*/ 3023933 h 4314911"/>
              <a:gd name="connsiteX7108" fmla="*/ 3782180 w 5740887"/>
              <a:gd name="connsiteY7108" fmla="*/ 3003157 h 4314911"/>
              <a:gd name="connsiteX7109" fmla="*/ 3782036 w 5740887"/>
              <a:gd name="connsiteY7109" fmla="*/ 3003261 h 4314911"/>
              <a:gd name="connsiteX7110" fmla="*/ 3758767 w 5740887"/>
              <a:gd name="connsiteY7110" fmla="*/ 3018993 h 4314911"/>
              <a:gd name="connsiteX7111" fmla="*/ 3759291 w 5740887"/>
              <a:gd name="connsiteY7111" fmla="*/ 3014647 h 4314911"/>
              <a:gd name="connsiteX7112" fmla="*/ 3759288 w 5740887"/>
              <a:gd name="connsiteY7112" fmla="*/ 3014647 h 4314911"/>
              <a:gd name="connsiteX7113" fmla="*/ 3759288 w 5740887"/>
              <a:gd name="connsiteY7113" fmla="*/ 3014645 h 4314911"/>
              <a:gd name="connsiteX7114" fmla="*/ 3755249 w 5740887"/>
              <a:gd name="connsiteY7114" fmla="*/ 3014645 h 4314911"/>
              <a:gd name="connsiteX7115" fmla="*/ 3764394 w 5740887"/>
              <a:gd name="connsiteY7115" fmla="*/ 3011751 h 4314911"/>
              <a:gd name="connsiteX7116" fmla="*/ 3766238 w 5740887"/>
              <a:gd name="connsiteY7116" fmla="*/ 3008170 h 4314911"/>
              <a:gd name="connsiteX7117" fmla="*/ 805761 w 5740887"/>
              <a:gd name="connsiteY7117" fmla="*/ 2997464 h 4314911"/>
              <a:gd name="connsiteX7118" fmla="*/ 817043 w 5740887"/>
              <a:gd name="connsiteY7118" fmla="*/ 3008378 h 4314911"/>
              <a:gd name="connsiteX7119" fmla="*/ 826120 w 5740887"/>
              <a:gd name="connsiteY7119" fmla="*/ 3017159 h 4314911"/>
              <a:gd name="connsiteX7120" fmla="*/ 798808 w 5740887"/>
              <a:gd name="connsiteY7120" fmla="*/ 3015966 h 4314911"/>
              <a:gd name="connsiteX7121" fmla="*/ 797242 w 5740887"/>
              <a:gd name="connsiteY7121" fmla="*/ 3015898 h 4314911"/>
              <a:gd name="connsiteX7122" fmla="*/ 790434 w 5740887"/>
              <a:gd name="connsiteY7122" fmla="*/ 3008548 h 4314911"/>
              <a:gd name="connsiteX7123" fmla="*/ 3801567 w 5740887"/>
              <a:gd name="connsiteY7123" fmla="*/ 2997021 h 4314911"/>
              <a:gd name="connsiteX7124" fmla="*/ 3798192 w 5740887"/>
              <a:gd name="connsiteY7124" fmla="*/ 2999213 h 4314911"/>
              <a:gd name="connsiteX7125" fmla="*/ 3798182 w 5740887"/>
              <a:gd name="connsiteY7125" fmla="*/ 2999013 h 4314911"/>
              <a:gd name="connsiteX7126" fmla="*/ 3798138 w 5740887"/>
              <a:gd name="connsiteY7126" fmla="*/ 2998114 h 4314911"/>
              <a:gd name="connsiteX7127" fmla="*/ 244364 w 5740887"/>
              <a:gd name="connsiteY7127" fmla="*/ 2995050 h 4314911"/>
              <a:gd name="connsiteX7128" fmla="*/ 244912 w 5740887"/>
              <a:gd name="connsiteY7128" fmla="*/ 3003774 h 4314911"/>
              <a:gd name="connsiteX7129" fmla="*/ 246481 w 5740887"/>
              <a:gd name="connsiteY7129" fmla="*/ 3028770 h 4314911"/>
              <a:gd name="connsiteX7130" fmla="*/ 240242 w 5740887"/>
              <a:gd name="connsiteY7130" fmla="*/ 3034159 h 4314911"/>
              <a:gd name="connsiteX7131" fmla="*/ 237440 w 5740887"/>
              <a:gd name="connsiteY7131" fmla="*/ 3038141 h 4314911"/>
              <a:gd name="connsiteX7132" fmla="*/ 235681 w 5740887"/>
              <a:gd name="connsiteY7132" fmla="*/ 3040640 h 4314911"/>
              <a:gd name="connsiteX7133" fmla="*/ 239737 w 5740887"/>
              <a:gd name="connsiteY7133" fmla="*/ 3019343 h 4314911"/>
              <a:gd name="connsiteX7134" fmla="*/ 1407921 w 5740887"/>
              <a:gd name="connsiteY7134" fmla="*/ 2992423 h 4314911"/>
              <a:gd name="connsiteX7135" fmla="*/ 1410132 w 5740887"/>
              <a:gd name="connsiteY7135" fmla="*/ 2995896 h 4314911"/>
              <a:gd name="connsiteX7136" fmla="*/ 1492863 w 5740887"/>
              <a:gd name="connsiteY7136" fmla="*/ 3199278 h 4314911"/>
              <a:gd name="connsiteX7137" fmla="*/ 1524654 w 5740887"/>
              <a:gd name="connsiteY7137" fmla="*/ 3321667 h 4314911"/>
              <a:gd name="connsiteX7138" fmla="*/ 1530203 w 5740887"/>
              <a:gd name="connsiteY7138" fmla="*/ 3361112 h 4314911"/>
              <a:gd name="connsiteX7139" fmla="*/ 1531901 w 5740887"/>
              <a:gd name="connsiteY7139" fmla="*/ 3373183 h 4314911"/>
              <a:gd name="connsiteX7140" fmla="*/ 1532523 w 5740887"/>
              <a:gd name="connsiteY7140" fmla="*/ 3377602 h 4314911"/>
              <a:gd name="connsiteX7141" fmla="*/ 1531901 w 5740887"/>
              <a:gd name="connsiteY7141" fmla="*/ 3373184 h 4314911"/>
              <a:gd name="connsiteX7142" fmla="*/ 1531901 w 5740887"/>
              <a:gd name="connsiteY7142" fmla="*/ 3373183 h 4314911"/>
              <a:gd name="connsiteX7143" fmla="*/ 1529864 w 5740887"/>
              <a:gd name="connsiteY7143" fmla="*/ 3364266 h 4314911"/>
              <a:gd name="connsiteX7144" fmla="*/ 1523903 w 5740887"/>
              <a:gd name="connsiteY7144" fmla="*/ 3321378 h 4314911"/>
              <a:gd name="connsiteX7145" fmla="*/ 1491350 w 5740887"/>
              <a:gd name="connsiteY7145" fmla="*/ 3195689 h 4314911"/>
              <a:gd name="connsiteX7146" fmla="*/ 1419089 w 5740887"/>
              <a:gd name="connsiteY7146" fmla="*/ 2992390 h 4314911"/>
              <a:gd name="connsiteX7147" fmla="*/ 1423231 w 5740887"/>
              <a:gd name="connsiteY7147" fmla="*/ 2998931 h 4314911"/>
              <a:gd name="connsiteX7148" fmla="*/ 1504997 w 5740887"/>
              <a:gd name="connsiteY7148" fmla="*/ 3199002 h 4314911"/>
              <a:gd name="connsiteX7149" fmla="*/ 1536299 w 5740887"/>
              <a:gd name="connsiteY7149" fmla="*/ 3319280 h 4314911"/>
              <a:gd name="connsiteX7150" fmla="*/ 1544886 w 5740887"/>
              <a:gd name="connsiteY7150" fmla="*/ 3379830 h 4314911"/>
              <a:gd name="connsiteX7151" fmla="*/ 1544887 w 5740887"/>
              <a:gd name="connsiteY7151" fmla="*/ 3379834 h 4314911"/>
              <a:gd name="connsiteX7152" fmla="*/ 1545483 w 5740887"/>
              <a:gd name="connsiteY7152" fmla="*/ 3384040 h 4314911"/>
              <a:gd name="connsiteX7153" fmla="*/ 1544886 w 5740887"/>
              <a:gd name="connsiteY7153" fmla="*/ 3379830 h 4314911"/>
              <a:gd name="connsiteX7154" fmla="*/ 1540855 w 5740887"/>
              <a:gd name="connsiteY7154" fmla="*/ 3362217 h 4314911"/>
              <a:gd name="connsiteX7155" fmla="*/ 1534955 w 5740887"/>
              <a:gd name="connsiteY7155" fmla="*/ 3320066 h 4314911"/>
              <a:gd name="connsiteX7156" fmla="*/ 1502931 w 5740887"/>
              <a:gd name="connsiteY7156" fmla="*/ 3196516 h 4314911"/>
              <a:gd name="connsiteX7157" fmla="*/ 1101350 w 5740887"/>
              <a:gd name="connsiteY7157" fmla="*/ 2989073 h 4314911"/>
              <a:gd name="connsiteX7158" fmla="*/ 1141790 w 5740887"/>
              <a:gd name="connsiteY7158" fmla="*/ 3026394 h 4314911"/>
              <a:gd name="connsiteX7159" fmla="*/ 1148569 w 5740887"/>
              <a:gd name="connsiteY7159" fmla="*/ 3043669 h 4314911"/>
              <a:gd name="connsiteX7160" fmla="*/ 1102208 w 5740887"/>
              <a:gd name="connsiteY7160" fmla="*/ 2990999 h 4314911"/>
              <a:gd name="connsiteX7161" fmla="*/ 980404 w 5740887"/>
              <a:gd name="connsiteY7161" fmla="*/ 2988981 h 4314911"/>
              <a:gd name="connsiteX7162" fmla="*/ 999983 w 5740887"/>
              <a:gd name="connsiteY7162" fmla="*/ 2997262 h 4314911"/>
              <a:gd name="connsiteX7163" fmla="*/ 1000011 w 5740887"/>
              <a:gd name="connsiteY7163" fmla="*/ 2997280 h 4314911"/>
              <a:gd name="connsiteX7164" fmla="*/ 1009323 w 5740887"/>
              <a:gd name="connsiteY7164" fmla="*/ 3003638 h 4314911"/>
              <a:gd name="connsiteX7165" fmla="*/ 1012605 w 5740887"/>
              <a:gd name="connsiteY7165" fmla="*/ 3013425 h 4314911"/>
              <a:gd name="connsiteX7166" fmla="*/ 1030611 w 5740887"/>
              <a:gd name="connsiteY7166" fmla="*/ 3081646 h 4314911"/>
              <a:gd name="connsiteX7167" fmla="*/ 1028615 w 5740887"/>
              <a:gd name="connsiteY7167" fmla="*/ 3080267 h 4314911"/>
              <a:gd name="connsiteX7168" fmla="*/ 1028606 w 5740887"/>
              <a:gd name="connsiteY7168" fmla="*/ 3080260 h 4314911"/>
              <a:gd name="connsiteX7169" fmla="*/ 1018013 w 5740887"/>
              <a:gd name="connsiteY7169" fmla="*/ 3075204 h 4314911"/>
              <a:gd name="connsiteX7170" fmla="*/ 1013787 w 5740887"/>
              <a:gd name="connsiteY7170" fmla="*/ 3073186 h 4314911"/>
              <a:gd name="connsiteX7171" fmla="*/ 1003941 w 5740887"/>
              <a:gd name="connsiteY7171" fmla="*/ 3065739 h 4314911"/>
              <a:gd name="connsiteX7172" fmla="*/ 998647 w 5740887"/>
              <a:gd name="connsiteY7172" fmla="*/ 3056126 h 4314911"/>
              <a:gd name="connsiteX7173" fmla="*/ 998326 w 5740887"/>
              <a:gd name="connsiteY7173" fmla="*/ 3054474 h 4314911"/>
              <a:gd name="connsiteX7174" fmla="*/ 997156 w 5740887"/>
              <a:gd name="connsiteY7174" fmla="*/ 3048455 h 4314911"/>
              <a:gd name="connsiteX7175" fmla="*/ 990738 w 5740887"/>
              <a:gd name="connsiteY7175" fmla="*/ 3025670 h 4314911"/>
              <a:gd name="connsiteX7176" fmla="*/ 1379669 w 5740887"/>
              <a:gd name="connsiteY7176" fmla="*/ 2986937 h 4314911"/>
              <a:gd name="connsiteX7177" fmla="*/ 1381866 w 5740887"/>
              <a:gd name="connsiteY7177" fmla="*/ 2990380 h 4314911"/>
              <a:gd name="connsiteX7178" fmla="*/ 1468458 w 5740887"/>
              <a:gd name="connsiteY7178" fmla="*/ 3200656 h 4314911"/>
              <a:gd name="connsiteX7179" fmla="*/ 1502067 w 5740887"/>
              <a:gd name="connsiteY7179" fmla="*/ 3332647 h 4314911"/>
              <a:gd name="connsiteX7180" fmla="*/ 1508166 w 5740887"/>
              <a:gd name="connsiteY7180" fmla="*/ 3376883 h 4314911"/>
              <a:gd name="connsiteX7181" fmla="*/ 1511353 w 5740887"/>
              <a:gd name="connsiteY7181" fmla="*/ 3399999 h 4314911"/>
              <a:gd name="connsiteX7182" fmla="*/ 1506703 w 5740887"/>
              <a:gd name="connsiteY7182" fmla="*/ 3378958 h 4314911"/>
              <a:gd name="connsiteX7183" fmla="*/ 1500571 w 5740887"/>
              <a:gd name="connsiteY7183" fmla="*/ 3333947 h 4314911"/>
              <a:gd name="connsiteX7184" fmla="*/ 1466806 w 5740887"/>
              <a:gd name="connsiteY7184" fmla="*/ 3198447 h 4314911"/>
              <a:gd name="connsiteX7185" fmla="*/ 1427216 w 5740887"/>
              <a:gd name="connsiteY7185" fmla="*/ 3088578 h 4314911"/>
              <a:gd name="connsiteX7186" fmla="*/ 813809 w 5740887"/>
              <a:gd name="connsiteY7186" fmla="*/ 2986775 h 4314911"/>
              <a:gd name="connsiteX7187" fmla="*/ 854767 w 5740887"/>
              <a:gd name="connsiteY7187" fmla="*/ 3008200 h 4314911"/>
              <a:gd name="connsiteX7188" fmla="*/ 853023 w 5740887"/>
              <a:gd name="connsiteY7188" fmla="*/ 3018334 h 4314911"/>
              <a:gd name="connsiteX7189" fmla="*/ 843902 w 5740887"/>
              <a:gd name="connsiteY7189" fmla="*/ 3017935 h 4314911"/>
              <a:gd name="connsiteX7190" fmla="*/ 836212 w 5740887"/>
              <a:gd name="connsiteY7190" fmla="*/ 3017600 h 4314911"/>
              <a:gd name="connsiteX7191" fmla="*/ 834455 w 5740887"/>
              <a:gd name="connsiteY7191" fmla="*/ 3015328 h 4314911"/>
              <a:gd name="connsiteX7192" fmla="*/ 834143 w 5740887"/>
              <a:gd name="connsiteY7192" fmla="*/ 3015022 h 4314911"/>
              <a:gd name="connsiteX7193" fmla="*/ 810820 w 5740887"/>
              <a:gd name="connsiteY7193" fmla="*/ 2991754 h 4314911"/>
              <a:gd name="connsiteX7194" fmla="*/ 811661 w 5740887"/>
              <a:gd name="connsiteY7194" fmla="*/ 2990354 h 4314911"/>
              <a:gd name="connsiteX7195" fmla="*/ 4052024 w 5740887"/>
              <a:gd name="connsiteY7195" fmla="*/ 2985667 h 4314911"/>
              <a:gd name="connsiteX7196" fmla="*/ 4052024 w 5740887"/>
              <a:gd name="connsiteY7196" fmla="*/ 2988450 h 4314911"/>
              <a:gd name="connsiteX7197" fmla="*/ 4048276 w 5740887"/>
              <a:gd name="connsiteY7197" fmla="*/ 2995965 h 4314911"/>
              <a:gd name="connsiteX7198" fmla="*/ 4029446 w 5740887"/>
              <a:gd name="connsiteY7198" fmla="*/ 3011395 h 4314911"/>
              <a:gd name="connsiteX7199" fmla="*/ 4026796 w 5740887"/>
              <a:gd name="connsiteY7199" fmla="*/ 3013567 h 4314911"/>
              <a:gd name="connsiteX7200" fmla="*/ 4026539 w 5740887"/>
              <a:gd name="connsiteY7200" fmla="*/ 3011719 h 4314911"/>
              <a:gd name="connsiteX7201" fmla="*/ 4025079 w 5740887"/>
              <a:gd name="connsiteY7201" fmla="*/ 3001207 h 4314911"/>
              <a:gd name="connsiteX7202" fmla="*/ 4032169 w 5740887"/>
              <a:gd name="connsiteY7202" fmla="*/ 2997149 h 4314911"/>
              <a:gd name="connsiteX7203" fmla="*/ 1366998 w 5740887"/>
              <a:gd name="connsiteY7203" fmla="*/ 2985662 h 4314911"/>
              <a:gd name="connsiteX7204" fmla="*/ 1368077 w 5740887"/>
              <a:gd name="connsiteY7204" fmla="*/ 2987346 h 4314911"/>
              <a:gd name="connsiteX7205" fmla="*/ 1456324 w 5740887"/>
              <a:gd name="connsiteY7205" fmla="*/ 3201207 h 4314911"/>
              <a:gd name="connsiteX7206" fmla="*/ 1465226 w 5740887"/>
              <a:gd name="connsiteY7206" fmla="*/ 3241362 h 4314911"/>
              <a:gd name="connsiteX7207" fmla="*/ 1474702 w 5740887"/>
              <a:gd name="connsiteY7207" fmla="*/ 3279137 h 4314911"/>
              <a:gd name="connsiteX7208" fmla="*/ 1465228 w 5740887"/>
              <a:gd name="connsiteY7208" fmla="*/ 3241370 h 4314911"/>
              <a:gd name="connsiteX7209" fmla="*/ 1465226 w 5740887"/>
              <a:gd name="connsiteY7209" fmla="*/ 3241362 h 4314911"/>
              <a:gd name="connsiteX7210" fmla="*/ 1460001 w 5740887"/>
              <a:gd name="connsiteY7210" fmla="*/ 3220535 h 4314911"/>
              <a:gd name="connsiteX7211" fmla="*/ 1454669 w 5740887"/>
              <a:gd name="connsiteY7211" fmla="*/ 3199278 h 4314911"/>
              <a:gd name="connsiteX7212" fmla="*/ 1428325 w 5740887"/>
              <a:gd name="connsiteY7212" fmla="*/ 3125802 h 4314911"/>
              <a:gd name="connsiteX7213" fmla="*/ 1414717 w 5740887"/>
              <a:gd name="connsiteY7213" fmla="*/ 3087850 h 4314911"/>
              <a:gd name="connsiteX7214" fmla="*/ 1291846 w 5740887"/>
              <a:gd name="connsiteY7214" fmla="*/ 2980608 h 4314911"/>
              <a:gd name="connsiteX7215" fmla="*/ 1295933 w 5740887"/>
              <a:gd name="connsiteY7215" fmla="*/ 2986818 h 4314911"/>
              <a:gd name="connsiteX7216" fmla="*/ 1342857 w 5740887"/>
              <a:gd name="connsiteY7216" fmla="*/ 3071493 h 4314911"/>
              <a:gd name="connsiteX7217" fmla="*/ 1363567 w 5740887"/>
              <a:gd name="connsiteY7217" fmla="*/ 3112157 h 4314911"/>
              <a:gd name="connsiteX7218" fmla="*/ 1417441 w 5740887"/>
              <a:gd name="connsiteY7218" fmla="*/ 3249607 h 4314911"/>
              <a:gd name="connsiteX7219" fmla="*/ 1472584 w 5740887"/>
              <a:gd name="connsiteY7219" fmla="*/ 3637274 h 4314911"/>
              <a:gd name="connsiteX7220" fmla="*/ 1460754 w 5740887"/>
              <a:gd name="connsiteY7220" fmla="*/ 3757267 h 4314911"/>
              <a:gd name="connsiteX7221" fmla="*/ 1459601 w 5740887"/>
              <a:gd name="connsiteY7221" fmla="*/ 3762152 h 4314911"/>
              <a:gd name="connsiteX7222" fmla="*/ 1461408 w 5740887"/>
              <a:gd name="connsiteY7222" fmla="*/ 3742992 h 4314911"/>
              <a:gd name="connsiteX7223" fmla="*/ 1468985 w 5740887"/>
              <a:gd name="connsiteY7223" fmla="*/ 3662664 h 4314911"/>
              <a:gd name="connsiteX7224" fmla="*/ 1465370 w 5740887"/>
              <a:gd name="connsiteY7224" fmla="*/ 3542050 h 4314911"/>
              <a:gd name="connsiteX7225" fmla="*/ 1459275 w 5740887"/>
              <a:gd name="connsiteY7225" fmla="*/ 3500963 h 4314911"/>
              <a:gd name="connsiteX7226" fmla="*/ 1458031 w 5740887"/>
              <a:gd name="connsiteY7226" fmla="*/ 3480237 h 4314911"/>
              <a:gd name="connsiteX7227" fmla="*/ 1453168 w 5740887"/>
              <a:gd name="connsiteY7227" fmla="*/ 3459796 h 4314911"/>
              <a:gd name="connsiteX7228" fmla="*/ 1446938 w 5740887"/>
              <a:gd name="connsiteY7228" fmla="*/ 3417801 h 4314911"/>
              <a:gd name="connsiteX7229" fmla="*/ 1413303 w 5740887"/>
              <a:gd name="connsiteY7229" fmla="*/ 3292212 h 4314911"/>
              <a:gd name="connsiteX7230" fmla="*/ 1383885 w 5740887"/>
              <a:gd name="connsiteY7230" fmla="*/ 3219044 h 4314911"/>
              <a:gd name="connsiteX7231" fmla="*/ 1380062 w 5740887"/>
              <a:gd name="connsiteY7231" fmla="*/ 3207748 h 4314911"/>
              <a:gd name="connsiteX7232" fmla="*/ 1376872 w 5740887"/>
              <a:gd name="connsiteY7232" fmla="*/ 3198325 h 4314911"/>
              <a:gd name="connsiteX7233" fmla="*/ 1373041 w 5740887"/>
              <a:gd name="connsiteY7233" fmla="*/ 3187970 h 4314911"/>
              <a:gd name="connsiteX7234" fmla="*/ 1327047 w 5740887"/>
              <a:gd name="connsiteY7234" fmla="*/ 3056130 h 4314911"/>
              <a:gd name="connsiteX7235" fmla="*/ 1302768 w 5740887"/>
              <a:gd name="connsiteY7235" fmla="*/ 3004040 h 4314911"/>
              <a:gd name="connsiteX7236" fmla="*/ 797032 w 5740887"/>
              <a:gd name="connsiteY7236" fmla="*/ 2977999 h 4314911"/>
              <a:gd name="connsiteX7237" fmla="*/ 803587 w 5740887"/>
              <a:gd name="connsiteY7237" fmla="*/ 2981428 h 4314911"/>
              <a:gd name="connsiteX7238" fmla="*/ 802268 w 5740887"/>
              <a:gd name="connsiteY7238" fmla="*/ 2983222 h 4314911"/>
              <a:gd name="connsiteX7239" fmla="*/ 1591870 w 5740887"/>
              <a:gd name="connsiteY7239" fmla="*/ 2977369 h 4314911"/>
              <a:gd name="connsiteX7240" fmla="*/ 1632640 w 5740887"/>
              <a:gd name="connsiteY7240" fmla="*/ 3039957 h 4314911"/>
              <a:gd name="connsiteX7241" fmla="*/ 1632680 w 5740887"/>
              <a:gd name="connsiteY7241" fmla="*/ 3040026 h 4314911"/>
              <a:gd name="connsiteX7242" fmla="*/ 1725617 w 5740887"/>
              <a:gd name="connsiteY7242" fmla="*/ 3355487 h 4314911"/>
              <a:gd name="connsiteX7243" fmla="*/ 1732199 w 5740887"/>
              <a:gd name="connsiteY7243" fmla="*/ 3449183 h 4314911"/>
              <a:gd name="connsiteX7244" fmla="*/ 1729642 w 5740887"/>
              <a:gd name="connsiteY7244" fmla="*/ 3536250 h 4314911"/>
              <a:gd name="connsiteX7245" fmla="*/ 1685490 w 5740887"/>
              <a:gd name="connsiteY7245" fmla="*/ 3752336 h 4314911"/>
              <a:gd name="connsiteX7246" fmla="*/ 1622642 w 5740887"/>
              <a:gd name="connsiteY7246" fmla="*/ 3897363 h 4314911"/>
              <a:gd name="connsiteX7247" fmla="*/ 1562326 w 5740887"/>
              <a:gd name="connsiteY7247" fmla="*/ 3986142 h 4314911"/>
              <a:gd name="connsiteX7248" fmla="*/ 1588008 w 5740887"/>
              <a:gd name="connsiteY7248" fmla="*/ 3944004 h 4314911"/>
              <a:gd name="connsiteX7249" fmla="*/ 1601797 w 5740887"/>
              <a:gd name="connsiteY7249" fmla="*/ 3922493 h 4314911"/>
              <a:gd name="connsiteX7250" fmla="*/ 1637233 w 5740887"/>
              <a:gd name="connsiteY7250" fmla="*/ 3858927 h 4314911"/>
              <a:gd name="connsiteX7251" fmla="*/ 1641370 w 5740887"/>
              <a:gd name="connsiteY7251" fmla="*/ 3850516 h 4314911"/>
              <a:gd name="connsiteX7252" fmla="*/ 1724102 w 5740887"/>
              <a:gd name="connsiteY7252" fmla="*/ 3559026 h 4314911"/>
              <a:gd name="connsiteX7253" fmla="*/ 1684942 w 5740887"/>
              <a:gd name="connsiteY7253" fmla="*/ 3186735 h 4314911"/>
              <a:gd name="connsiteX7254" fmla="*/ 1625375 w 5740887"/>
              <a:gd name="connsiteY7254" fmla="*/ 3033818 h 4314911"/>
              <a:gd name="connsiteX7255" fmla="*/ 1625374 w 5740887"/>
              <a:gd name="connsiteY7255" fmla="*/ 3033817 h 4314911"/>
              <a:gd name="connsiteX7256" fmla="*/ 1625373 w 5740887"/>
              <a:gd name="connsiteY7256" fmla="*/ 3033814 h 4314911"/>
              <a:gd name="connsiteX7257" fmla="*/ 2097271 w 5740887"/>
              <a:gd name="connsiteY7257" fmla="*/ 2975939 h 4314911"/>
              <a:gd name="connsiteX7258" fmla="*/ 2107727 w 5740887"/>
              <a:gd name="connsiteY7258" fmla="*/ 2991999 h 4314911"/>
              <a:gd name="connsiteX7259" fmla="*/ 2101295 w 5740887"/>
              <a:gd name="connsiteY7259" fmla="*/ 2982574 h 4314911"/>
              <a:gd name="connsiteX7260" fmla="*/ 2172902 w 5740887"/>
              <a:gd name="connsiteY7260" fmla="*/ 2974656 h 4314911"/>
              <a:gd name="connsiteX7261" fmla="*/ 2173699 w 5740887"/>
              <a:gd name="connsiteY7261" fmla="*/ 2975822 h 4314911"/>
              <a:gd name="connsiteX7262" fmla="*/ 2173113 w 5740887"/>
              <a:gd name="connsiteY7262" fmla="*/ 2974988 h 4314911"/>
              <a:gd name="connsiteX7263" fmla="*/ 2173039 w 5740887"/>
              <a:gd name="connsiteY7263" fmla="*/ 2974871 h 4314911"/>
              <a:gd name="connsiteX7264" fmla="*/ 4073233 w 5740887"/>
              <a:gd name="connsiteY7264" fmla="*/ 2973402 h 4314911"/>
              <a:gd name="connsiteX7265" fmla="*/ 4070389 w 5740887"/>
              <a:gd name="connsiteY7265" fmla="*/ 2976454 h 4314911"/>
              <a:gd name="connsiteX7266" fmla="*/ 4064915 w 5740887"/>
              <a:gd name="connsiteY7266" fmla="*/ 2982331 h 4314911"/>
              <a:gd name="connsiteX7267" fmla="*/ 4059058 w 5740887"/>
              <a:gd name="connsiteY7267" fmla="*/ 2987130 h 4314911"/>
              <a:gd name="connsiteX7268" fmla="*/ 4059058 w 5740887"/>
              <a:gd name="connsiteY7268" fmla="*/ 2981599 h 4314911"/>
              <a:gd name="connsiteX7269" fmla="*/ 942867 w 5740887"/>
              <a:gd name="connsiteY7269" fmla="*/ 2973104 h 4314911"/>
              <a:gd name="connsiteX7270" fmla="*/ 970746 w 5740887"/>
              <a:gd name="connsiteY7270" fmla="*/ 2984896 h 4314911"/>
              <a:gd name="connsiteX7271" fmla="*/ 986203 w 5740887"/>
              <a:gd name="connsiteY7271" fmla="*/ 3038531 h 4314911"/>
              <a:gd name="connsiteX7272" fmla="*/ 984533 w 5740887"/>
              <a:gd name="connsiteY7272" fmla="*/ 3036338 h 4314911"/>
              <a:gd name="connsiteX7273" fmla="*/ 975889 w 5740887"/>
              <a:gd name="connsiteY7273" fmla="*/ 3021587 h 4314911"/>
              <a:gd name="connsiteX7274" fmla="*/ 946265 w 5740887"/>
              <a:gd name="connsiteY7274" fmla="*/ 2984197 h 4314911"/>
              <a:gd name="connsiteX7275" fmla="*/ 974623 w 5740887"/>
              <a:gd name="connsiteY7275" fmla="*/ 2970577 h 4314911"/>
              <a:gd name="connsiteX7276" fmla="*/ 990601 w 5740887"/>
              <a:gd name="connsiteY7276" fmla="*/ 2983017 h 4314911"/>
              <a:gd name="connsiteX7277" fmla="*/ 976967 w 5740887"/>
              <a:gd name="connsiteY7277" fmla="*/ 2976775 h 4314911"/>
              <a:gd name="connsiteX7278" fmla="*/ 976933 w 5740887"/>
              <a:gd name="connsiteY7278" fmla="*/ 2976657 h 4314911"/>
              <a:gd name="connsiteX7279" fmla="*/ 976895 w 5740887"/>
              <a:gd name="connsiteY7279" fmla="*/ 2976522 h 4314911"/>
              <a:gd name="connsiteX7280" fmla="*/ 824094 w 5740887"/>
              <a:gd name="connsiteY7280" fmla="*/ 2969644 h 4314911"/>
              <a:gd name="connsiteX7281" fmla="*/ 848350 w 5740887"/>
              <a:gd name="connsiteY7281" fmla="*/ 2994273 h 4314911"/>
              <a:gd name="connsiteX7282" fmla="*/ 851168 w 5740887"/>
              <a:gd name="connsiteY7282" fmla="*/ 2997839 h 4314911"/>
              <a:gd name="connsiteX7283" fmla="*/ 843859 w 5740887"/>
              <a:gd name="connsiteY7283" fmla="*/ 2994023 h 4314911"/>
              <a:gd name="connsiteX7284" fmla="*/ 817668 w 5740887"/>
              <a:gd name="connsiteY7284" fmla="*/ 2980349 h 4314911"/>
              <a:gd name="connsiteX7285" fmla="*/ 4089388 w 5740887"/>
              <a:gd name="connsiteY7285" fmla="*/ 2966535 h 4314911"/>
              <a:gd name="connsiteX7286" fmla="*/ 4083323 w 5740887"/>
              <a:gd name="connsiteY7286" fmla="*/ 3041673 h 4314911"/>
              <a:gd name="connsiteX7287" fmla="*/ 3960742 w 5740887"/>
              <a:gd name="connsiteY7287" fmla="*/ 3267115 h 4314911"/>
              <a:gd name="connsiteX7288" fmla="*/ 3940611 w 5740887"/>
              <a:gd name="connsiteY7288" fmla="*/ 3287661 h 4314911"/>
              <a:gd name="connsiteX7289" fmla="*/ 3628301 w 5740887"/>
              <a:gd name="connsiteY7289" fmla="*/ 3450090 h 4314911"/>
              <a:gd name="connsiteX7290" fmla="*/ 3577829 w 5740887"/>
              <a:gd name="connsiteY7290" fmla="*/ 3456761 h 4314911"/>
              <a:gd name="connsiteX7291" fmla="*/ 3656846 w 5740887"/>
              <a:gd name="connsiteY7291" fmla="*/ 3441827 h 4314911"/>
              <a:gd name="connsiteX7292" fmla="*/ 3929171 w 5740887"/>
              <a:gd name="connsiteY7292" fmla="*/ 3280776 h 4314911"/>
              <a:gd name="connsiteX7293" fmla="*/ 3946131 w 5740887"/>
              <a:gd name="connsiteY7293" fmla="*/ 3261196 h 4314911"/>
              <a:gd name="connsiteX7294" fmla="*/ 4050373 w 5740887"/>
              <a:gd name="connsiteY7294" fmla="*/ 3053678 h 4314911"/>
              <a:gd name="connsiteX7295" fmla="*/ 4058300 w 5740887"/>
              <a:gd name="connsiteY7295" fmla="*/ 2994779 h 4314911"/>
              <a:gd name="connsiteX7296" fmla="*/ 1465047 w 5740887"/>
              <a:gd name="connsiteY7296" fmla="*/ 2966521 h 4314911"/>
              <a:gd name="connsiteX7297" fmla="*/ 1493553 w 5740887"/>
              <a:gd name="connsiteY7297" fmla="*/ 3012166 h 4314911"/>
              <a:gd name="connsiteX7298" fmla="*/ 1511652 w 5740887"/>
              <a:gd name="connsiteY7298" fmla="*/ 3057025 h 4314911"/>
              <a:gd name="connsiteX7299" fmla="*/ 1158704 w 5740887"/>
              <a:gd name="connsiteY7299" fmla="*/ 2965592 h 4314911"/>
              <a:gd name="connsiteX7300" fmla="*/ 1185159 w 5740887"/>
              <a:gd name="connsiteY7300" fmla="*/ 2990603 h 4314911"/>
              <a:gd name="connsiteX7301" fmla="*/ 1202251 w 5740887"/>
              <a:gd name="connsiteY7301" fmla="*/ 3012477 h 4314911"/>
              <a:gd name="connsiteX7302" fmla="*/ 1235529 w 5740887"/>
              <a:gd name="connsiteY7302" fmla="*/ 3101969 h 4314911"/>
              <a:gd name="connsiteX7303" fmla="*/ 1167729 w 5740887"/>
              <a:gd name="connsiteY7303" fmla="*/ 2985140 h 4314911"/>
              <a:gd name="connsiteX7304" fmla="*/ 1164999 w 5740887"/>
              <a:gd name="connsiteY7304" fmla="*/ 2981921 h 4314911"/>
              <a:gd name="connsiteX7305" fmla="*/ 1158857 w 5740887"/>
              <a:gd name="connsiteY7305" fmla="*/ 2965893 h 4314911"/>
              <a:gd name="connsiteX7306" fmla="*/ 1340344 w 5740887"/>
              <a:gd name="connsiteY7306" fmla="*/ 2963771 h 4314911"/>
              <a:gd name="connsiteX7307" fmla="*/ 1354426 w 5740887"/>
              <a:gd name="connsiteY7307" fmla="*/ 2985694 h 4314911"/>
              <a:gd name="connsiteX7308" fmla="*/ 1362994 w 5740887"/>
              <a:gd name="connsiteY7308" fmla="*/ 3006436 h 4314911"/>
              <a:gd name="connsiteX7309" fmla="*/ 1359659 w 5740887"/>
              <a:gd name="connsiteY7309" fmla="*/ 3000238 h 4314911"/>
              <a:gd name="connsiteX7310" fmla="*/ 1355775 w 5740887"/>
              <a:gd name="connsiteY7310" fmla="*/ 2993019 h 4314911"/>
              <a:gd name="connsiteX7311" fmla="*/ 279111 w 5740887"/>
              <a:gd name="connsiteY7311" fmla="*/ 2963015 h 4314911"/>
              <a:gd name="connsiteX7312" fmla="*/ 279760 w 5740887"/>
              <a:gd name="connsiteY7312" fmla="*/ 2971166 h 4314911"/>
              <a:gd name="connsiteX7313" fmla="*/ 281910 w 5740887"/>
              <a:gd name="connsiteY7313" fmla="*/ 2998172 h 4314911"/>
              <a:gd name="connsiteX7314" fmla="*/ 277859 w 5740887"/>
              <a:gd name="connsiteY7314" fmla="*/ 3001671 h 4314911"/>
              <a:gd name="connsiteX7315" fmla="*/ 273601 w 5740887"/>
              <a:gd name="connsiteY7315" fmla="*/ 3005348 h 4314911"/>
              <a:gd name="connsiteX7316" fmla="*/ 2141258 w 5740887"/>
              <a:gd name="connsiteY7316" fmla="*/ 2958439 h 4314911"/>
              <a:gd name="connsiteX7317" fmla="*/ 2195201 w 5740887"/>
              <a:gd name="connsiteY7317" fmla="*/ 3037254 h 4314911"/>
              <a:gd name="connsiteX7318" fmla="*/ 2180941 w 5740887"/>
              <a:gd name="connsiteY7318" fmla="*/ 3017632 h 4314911"/>
              <a:gd name="connsiteX7319" fmla="*/ 1056657 w 5740887"/>
              <a:gd name="connsiteY7319" fmla="*/ 2956230 h 4314911"/>
              <a:gd name="connsiteX7320" fmla="*/ 1067751 w 5740887"/>
              <a:gd name="connsiteY7320" fmla="*/ 2963561 h 4314911"/>
              <a:gd name="connsiteX7321" fmla="*/ 1095582 w 5740887"/>
              <a:gd name="connsiteY7321" fmla="*/ 2995297 h 4314911"/>
              <a:gd name="connsiteX7322" fmla="*/ 1105400 w 5740887"/>
              <a:gd name="connsiteY7322" fmla="*/ 3017544 h 4314911"/>
              <a:gd name="connsiteX7323" fmla="*/ 1107744 w 5740887"/>
              <a:gd name="connsiteY7323" fmla="*/ 3020027 h 4314911"/>
              <a:gd name="connsiteX7324" fmla="*/ 1122085 w 5740887"/>
              <a:gd name="connsiteY7324" fmla="*/ 3051415 h 4314911"/>
              <a:gd name="connsiteX7325" fmla="*/ 1132698 w 5740887"/>
              <a:gd name="connsiteY7325" fmla="*/ 3081989 h 4314911"/>
              <a:gd name="connsiteX7326" fmla="*/ 1114903 w 5740887"/>
              <a:gd name="connsiteY7326" fmla="*/ 3064867 h 4314911"/>
              <a:gd name="connsiteX7327" fmla="*/ 1112625 w 5740887"/>
              <a:gd name="connsiteY7327" fmla="*/ 3063311 h 4314911"/>
              <a:gd name="connsiteX7328" fmla="*/ 1109818 w 5740887"/>
              <a:gd name="connsiteY7328" fmla="*/ 3060651 h 4314911"/>
              <a:gd name="connsiteX7329" fmla="*/ 1099754 w 5740887"/>
              <a:gd name="connsiteY7329" fmla="*/ 3053557 h 4314911"/>
              <a:gd name="connsiteX7330" fmla="*/ 1098906 w 5740887"/>
              <a:gd name="connsiteY7330" fmla="*/ 3050822 h 4314911"/>
              <a:gd name="connsiteX7331" fmla="*/ 1096949 w 5740887"/>
              <a:gd name="connsiteY7331" fmla="*/ 3044508 h 4314911"/>
              <a:gd name="connsiteX7332" fmla="*/ 1096940 w 5740887"/>
              <a:gd name="connsiteY7332" fmla="*/ 3044484 h 4314911"/>
              <a:gd name="connsiteX7333" fmla="*/ 1085947 w 5740887"/>
              <a:gd name="connsiteY7333" fmla="*/ 3014681 h 4314911"/>
              <a:gd name="connsiteX7334" fmla="*/ 1082706 w 5740887"/>
              <a:gd name="connsiteY7334" fmla="*/ 3007620 h 4314911"/>
              <a:gd name="connsiteX7335" fmla="*/ 1081009 w 5740887"/>
              <a:gd name="connsiteY7335" fmla="*/ 3003226 h 4314911"/>
              <a:gd name="connsiteX7336" fmla="*/ 1079708 w 5740887"/>
              <a:gd name="connsiteY7336" fmla="*/ 3001087 h 4314911"/>
              <a:gd name="connsiteX7337" fmla="*/ 1076600 w 5740887"/>
              <a:gd name="connsiteY7337" fmla="*/ 2994317 h 4314911"/>
              <a:gd name="connsiteX7338" fmla="*/ 1069832 w 5740887"/>
              <a:gd name="connsiteY7338" fmla="*/ 2984863 h 4314911"/>
              <a:gd name="connsiteX7339" fmla="*/ 1214425 w 5740887"/>
              <a:gd name="connsiteY7339" fmla="*/ 2951590 h 4314911"/>
              <a:gd name="connsiteX7340" fmla="*/ 1260081 w 5740887"/>
              <a:gd name="connsiteY7340" fmla="*/ 3011280 h 4314911"/>
              <a:gd name="connsiteX7341" fmla="*/ 1281860 w 5740887"/>
              <a:gd name="connsiteY7341" fmla="*/ 3047041 h 4314911"/>
              <a:gd name="connsiteX7342" fmla="*/ 1326988 w 5740887"/>
              <a:gd name="connsiteY7342" fmla="*/ 3174090 h 4314911"/>
              <a:gd name="connsiteX7343" fmla="*/ 1328622 w 5740887"/>
              <a:gd name="connsiteY7343" fmla="*/ 3180230 h 4314911"/>
              <a:gd name="connsiteX7344" fmla="*/ 1315281 w 5740887"/>
              <a:gd name="connsiteY7344" fmla="*/ 3158504 h 4314911"/>
              <a:gd name="connsiteX7345" fmla="*/ 1274970 w 5740887"/>
              <a:gd name="connsiteY7345" fmla="*/ 3088968 h 4314911"/>
              <a:gd name="connsiteX7346" fmla="*/ 1268578 w 5740887"/>
              <a:gd name="connsiteY7346" fmla="*/ 3080793 h 4314911"/>
              <a:gd name="connsiteX7347" fmla="*/ 1243346 w 5740887"/>
              <a:gd name="connsiteY7347" fmla="*/ 3011382 h 4314911"/>
              <a:gd name="connsiteX7348" fmla="*/ 1230118 w 5740887"/>
              <a:gd name="connsiteY7348" fmla="*/ 2984033 h 4314911"/>
              <a:gd name="connsiteX7349" fmla="*/ 4087736 w 5740887"/>
              <a:gd name="connsiteY7349" fmla="*/ 2949276 h 4314911"/>
              <a:gd name="connsiteX7350" fmla="*/ 4087736 w 5740887"/>
              <a:gd name="connsiteY7350" fmla="*/ 2950393 h 4314911"/>
              <a:gd name="connsiteX7351" fmla="*/ 4084170 w 5740887"/>
              <a:gd name="connsiteY7351" fmla="*/ 2958247 h 4314911"/>
              <a:gd name="connsiteX7352" fmla="*/ 4080666 w 5740887"/>
              <a:gd name="connsiteY7352" fmla="*/ 2960568 h 4314911"/>
              <a:gd name="connsiteX7353" fmla="*/ 4059058 w 5740887"/>
              <a:gd name="connsiteY7353" fmla="*/ 2973059 h 4314911"/>
              <a:gd name="connsiteX7354" fmla="*/ 4059058 w 5740887"/>
              <a:gd name="connsiteY7354" fmla="*/ 2967361 h 4314911"/>
              <a:gd name="connsiteX7355" fmla="*/ 4059055 w 5740887"/>
              <a:gd name="connsiteY7355" fmla="*/ 2967359 h 4314911"/>
              <a:gd name="connsiteX7356" fmla="*/ 4059055 w 5740887"/>
              <a:gd name="connsiteY7356" fmla="*/ 2967353 h 4314911"/>
              <a:gd name="connsiteX7357" fmla="*/ 4054988 w 5740887"/>
              <a:gd name="connsiteY7357" fmla="*/ 2964622 h 4314911"/>
              <a:gd name="connsiteX7358" fmla="*/ 4052024 w 5740887"/>
              <a:gd name="connsiteY7358" fmla="*/ 2968732 h 4314911"/>
              <a:gd name="connsiteX7359" fmla="*/ 4052024 w 5740887"/>
              <a:gd name="connsiteY7359" fmla="*/ 2977126 h 4314911"/>
              <a:gd name="connsiteX7360" fmla="*/ 4028858 w 5740887"/>
              <a:gd name="connsiteY7360" fmla="*/ 2990518 h 4314911"/>
              <a:gd name="connsiteX7361" fmla="*/ 4023985 w 5740887"/>
              <a:gd name="connsiteY7361" fmla="*/ 2993329 h 4314911"/>
              <a:gd name="connsiteX7362" fmla="*/ 4023480 w 5740887"/>
              <a:gd name="connsiteY7362" fmla="*/ 2989691 h 4314911"/>
              <a:gd name="connsiteX7363" fmla="*/ 4019619 w 5740887"/>
              <a:gd name="connsiteY7363" fmla="*/ 2987208 h 4314911"/>
              <a:gd name="connsiteX7364" fmla="*/ 4016586 w 5740887"/>
              <a:gd name="connsiteY7364" fmla="*/ 2990518 h 4314911"/>
              <a:gd name="connsiteX7365" fmla="*/ 4014999 w 5740887"/>
              <a:gd name="connsiteY7365" fmla="*/ 2998515 h 4314911"/>
              <a:gd name="connsiteX7366" fmla="*/ 3975841 w 5740887"/>
              <a:gd name="connsiteY7366" fmla="*/ 3021111 h 4314911"/>
              <a:gd name="connsiteX7367" fmla="*/ 3952193 w 5740887"/>
              <a:gd name="connsiteY7367" fmla="*/ 3040431 h 4314911"/>
              <a:gd name="connsiteX7368" fmla="*/ 3952193 w 5740887"/>
              <a:gd name="connsiteY7368" fmla="*/ 3042225 h 4314911"/>
              <a:gd name="connsiteX7369" fmla="*/ 3921859 w 5740887"/>
              <a:gd name="connsiteY7369" fmla="*/ 3168252 h 4314911"/>
              <a:gd name="connsiteX7370" fmla="*/ 3891975 w 5740887"/>
              <a:gd name="connsiteY7370" fmla="*/ 3206183 h 4314911"/>
              <a:gd name="connsiteX7371" fmla="*/ 3917997 w 5740887"/>
              <a:gd name="connsiteY7371" fmla="*/ 3164402 h 4314911"/>
              <a:gd name="connsiteX7372" fmla="*/ 3941441 w 5740887"/>
              <a:gd name="connsiteY7372" fmla="*/ 3091832 h 4314911"/>
              <a:gd name="connsiteX7373" fmla="*/ 3941441 w 5740887"/>
              <a:gd name="connsiteY7373" fmla="*/ 3091824 h 4314911"/>
              <a:gd name="connsiteX7374" fmla="*/ 3941442 w 5740887"/>
              <a:gd name="connsiteY7374" fmla="*/ 3091822 h 4314911"/>
              <a:gd name="connsiteX7375" fmla="*/ 3944472 w 5740887"/>
              <a:gd name="connsiteY7375" fmla="*/ 3015622 h 4314911"/>
              <a:gd name="connsiteX7376" fmla="*/ 3956700 w 5740887"/>
              <a:gd name="connsiteY7376" fmla="*/ 3008130 h 4314911"/>
              <a:gd name="connsiteX7377" fmla="*/ 4039611 w 5740887"/>
              <a:gd name="connsiteY7377" fmla="*/ 2970396 h 4314911"/>
              <a:gd name="connsiteX7378" fmla="*/ 4087683 w 5740887"/>
              <a:gd name="connsiteY7378" fmla="*/ 2949300 h 4314911"/>
              <a:gd name="connsiteX7379" fmla="*/ 748406 w 5740887"/>
              <a:gd name="connsiteY7379" fmla="*/ 2945887 h 4314911"/>
              <a:gd name="connsiteX7380" fmla="*/ 770718 w 5740887"/>
              <a:gd name="connsiteY7380" fmla="*/ 2964234 h 4314911"/>
              <a:gd name="connsiteX7381" fmla="*/ 772229 w 5740887"/>
              <a:gd name="connsiteY7381" fmla="*/ 2965024 h 4314911"/>
              <a:gd name="connsiteX7382" fmla="*/ 797601 w 5740887"/>
              <a:gd name="connsiteY7382" fmla="*/ 2989569 h 4314911"/>
              <a:gd name="connsiteX7383" fmla="*/ 792646 w 5740887"/>
              <a:gd name="connsiteY7383" fmla="*/ 2996309 h 4314911"/>
              <a:gd name="connsiteX7384" fmla="*/ 791703 w 5740887"/>
              <a:gd name="connsiteY7384" fmla="*/ 2996766 h 4314911"/>
              <a:gd name="connsiteX7385" fmla="*/ 783298 w 5740887"/>
              <a:gd name="connsiteY7385" fmla="*/ 3000845 h 4314911"/>
              <a:gd name="connsiteX7386" fmla="*/ 733274 w 5740887"/>
              <a:gd name="connsiteY7386" fmla="*/ 2946840 h 4314911"/>
              <a:gd name="connsiteX7387" fmla="*/ 934326 w 5740887"/>
              <a:gd name="connsiteY7387" fmla="*/ 2945217 h 4314911"/>
              <a:gd name="connsiteX7388" fmla="*/ 945868 w 5740887"/>
              <a:gd name="connsiteY7388" fmla="*/ 2948187 h 4314911"/>
              <a:gd name="connsiteX7389" fmla="*/ 962453 w 5740887"/>
              <a:gd name="connsiteY7389" fmla="*/ 2961101 h 4314911"/>
              <a:gd name="connsiteX7390" fmla="*/ 966687 w 5740887"/>
              <a:gd name="connsiteY7390" fmla="*/ 2972069 h 4314911"/>
              <a:gd name="connsiteX7391" fmla="*/ 938784 w 5740887"/>
              <a:gd name="connsiteY7391" fmla="*/ 2959294 h 4314911"/>
              <a:gd name="connsiteX7392" fmla="*/ 938624 w 5740887"/>
              <a:gd name="connsiteY7392" fmla="*/ 2959251 h 4314911"/>
              <a:gd name="connsiteX7393" fmla="*/ 797644 w 5740887"/>
              <a:gd name="connsiteY7393" fmla="*/ 2942788 h 4314911"/>
              <a:gd name="connsiteX7394" fmla="*/ 799605 w 5740887"/>
              <a:gd name="connsiteY7394" fmla="*/ 2944779 h 4314911"/>
              <a:gd name="connsiteX7395" fmla="*/ 816778 w 5740887"/>
              <a:gd name="connsiteY7395" fmla="*/ 2962216 h 4314911"/>
              <a:gd name="connsiteX7396" fmla="*/ 816672 w 5740887"/>
              <a:gd name="connsiteY7396" fmla="*/ 2963631 h 4314911"/>
              <a:gd name="connsiteX7397" fmla="*/ 808067 w 5740887"/>
              <a:gd name="connsiteY7397" fmla="*/ 2975335 h 4314911"/>
              <a:gd name="connsiteX7398" fmla="*/ 782314 w 5740887"/>
              <a:gd name="connsiteY7398" fmla="*/ 2961890 h 4314911"/>
              <a:gd name="connsiteX7399" fmla="*/ 779317 w 5740887"/>
              <a:gd name="connsiteY7399" fmla="*/ 2960325 h 4314911"/>
              <a:gd name="connsiteX7400" fmla="*/ 767076 w 5740887"/>
              <a:gd name="connsiteY7400" fmla="*/ 2948113 h 4314911"/>
              <a:gd name="connsiteX7401" fmla="*/ 763004 w 5740887"/>
              <a:gd name="connsiteY7401" fmla="*/ 2944969 h 4314911"/>
              <a:gd name="connsiteX7402" fmla="*/ 314538 w 5740887"/>
              <a:gd name="connsiteY7402" fmla="*/ 2941525 h 4314911"/>
              <a:gd name="connsiteX7403" fmla="*/ 315259 w 5740887"/>
              <a:gd name="connsiteY7403" fmla="*/ 2948520 h 4314911"/>
              <a:gd name="connsiteX7404" fmla="*/ 317704 w 5740887"/>
              <a:gd name="connsiteY7404" fmla="*/ 2972255 h 4314911"/>
              <a:gd name="connsiteX7405" fmla="*/ 316299 w 5740887"/>
              <a:gd name="connsiteY7405" fmla="*/ 2972916 h 4314911"/>
              <a:gd name="connsiteX7406" fmla="*/ 315651 w 5740887"/>
              <a:gd name="connsiteY7406" fmla="*/ 2973221 h 4314911"/>
              <a:gd name="connsiteX7407" fmla="*/ 311125 w 5740887"/>
              <a:gd name="connsiteY7407" fmla="*/ 2975352 h 4314911"/>
              <a:gd name="connsiteX7408" fmla="*/ 312516 w 5740887"/>
              <a:gd name="connsiteY7408" fmla="*/ 2954778 h 4314911"/>
              <a:gd name="connsiteX7409" fmla="*/ 312532 w 5740887"/>
              <a:gd name="connsiteY7409" fmla="*/ 2954676 h 4314911"/>
              <a:gd name="connsiteX7410" fmla="*/ 312899 w 5740887"/>
              <a:gd name="connsiteY7410" fmla="*/ 2952267 h 4314911"/>
              <a:gd name="connsiteX7411" fmla="*/ 153252 w 5740887"/>
              <a:gd name="connsiteY7411" fmla="*/ 2940608 h 4314911"/>
              <a:gd name="connsiteX7412" fmla="*/ 146965 w 5740887"/>
              <a:gd name="connsiteY7412" fmla="*/ 2990890 h 4314911"/>
              <a:gd name="connsiteX7413" fmla="*/ 124961 w 5740887"/>
              <a:gd name="connsiteY7413" fmla="*/ 3048877 h 4314911"/>
              <a:gd name="connsiteX7414" fmla="*/ 123242 w 5740887"/>
              <a:gd name="connsiteY7414" fmla="*/ 3057094 h 4314911"/>
              <a:gd name="connsiteX7415" fmla="*/ 120761 w 5740887"/>
              <a:gd name="connsiteY7415" fmla="*/ 3063976 h 4314911"/>
              <a:gd name="connsiteX7416" fmla="*/ 117484 w 5740887"/>
              <a:gd name="connsiteY7416" fmla="*/ 3081768 h 4314911"/>
              <a:gd name="connsiteX7417" fmla="*/ 117453 w 5740887"/>
              <a:gd name="connsiteY7417" fmla="*/ 3077973 h 4314911"/>
              <a:gd name="connsiteX7418" fmla="*/ 117428 w 5740887"/>
              <a:gd name="connsiteY7418" fmla="*/ 3074979 h 4314911"/>
              <a:gd name="connsiteX7419" fmla="*/ 129396 w 5740887"/>
              <a:gd name="connsiteY7419" fmla="*/ 2987174 h 4314911"/>
              <a:gd name="connsiteX7420" fmla="*/ 142984 w 5740887"/>
              <a:gd name="connsiteY7420" fmla="*/ 2955709 h 4314911"/>
              <a:gd name="connsiteX7421" fmla="*/ 910531 w 5740887"/>
              <a:gd name="connsiteY7421" fmla="*/ 2939094 h 4314911"/>
              <a:gd name="connsiteX7422" fmla="*/ 924009 w 5740887"/>
              <a:gd name="connsiteY7422" fmla="*/ 2942562 h 4314911"/>
              <a:gd name="connsiteX7423" fmla="*/ 928309 w 5740887"/>
              <a:gd name="connsiteY7423" fmla="*/ 2956487 h 4314911"/>
              <a:gd name="connsiteX7424" fmla="*/ 926716 w 5740887"/>
              <a:gd name="connsiteY7424" fmla="*/ 2956060 h 4314911"/>
              <a:gd name="connsiteX7425" fmla="*/ 923233 w 5740887"/>
              <a:gd name="connsiteY7425" fmla="*/ 2955126 h 4314911"/>
              <a:gd name="connsiteX7426" fmla="*/ 4125102 w 5740887"/>
              <a:gd name="connsiteY7426" fmla="*/ 2937584 h 4314911"/>
              <a:gd name="connsiteX7427" fmla="*/ 4122897 w 5740887"/>
              <a:gd name="connsiteY7427" fmla="*/ 3031055 h 4314911"/>
              <a:gd name="connsiteX7428" fmla="*/ 3980322 w 5740887"/>
              <a:gd name="connsiteY7428" fmla="*/ 3277595 h 4314911"/>
              <a:gd name="connsiteX7429" fmla="*/ 3956743 w 5740887"/>
              <a:gd name="connsiteY7429" fmla="*/ 3299381 h 4314911"/>
              <a:gd name="connsiteX7430" fmla="*/ 3601275 w 5740887"/>
              <a:gd name="connsiteY7430" fmla="*/ 3464844 h 4314911"/>
              <a:gd name="connsiteX7431" fmla="*/ 3397618 w 5740887"/>
              <a:gd name="connsiteY7431" fmla="*/ 3468016 h 4314911"/>
              <a:gd name="connsiteX7432" fmla="*/ 3276802 w 5740887"/>
              <a:gd name="connsiteY7432" fmla="*/ 3436924 h 4314911"/>
              <a:gd name="connsiteX7433" fmla="*/ 3230872 w 5740887"/>
              <a:gd name="connsiteY7433" fmla="*/ 3414179 h 4314911"/>
              <a:gd name="connsiteX7434" fmla="*/ 3232725 w 5740887"/>
              <a:gd name="connsiteY7434" fmla="*/ 3414697 h 4314911"/>
              <a:gd name="connsiteX7435" fmla="*/ 3258771 w 5740887"/>
              <a:gd name="connsiteY7435" fmla="*/ 3424919 h 4314911"/>
              <a:gd name="connsiteX7436" fmla="*/ 3260283 w 5740887"/>
              <a:gd name="connsiteY7436" fmla="*/ 3427763 h 4314911"/>
              <a:gd name="connsiteX7437" fmla="*/ 3272304 w 5740887"/>
              <a:gd name="connsiteY7437" fmla="*/ 3430229 h 4314911"/>
              <a:gd name="connsiteX7438" fmla="*/ 3306806 w 5740887"/>
              <a:gd name="connsiteY7438" fmla="*/ 3443769 h 4314911"/>
              <a:gd name="connsiteX7439" fmla="*/ 3431261 w 5740887"/>
              <a:gd name="connsiteY7439" fmla="*/ 3468301 h 4314911"/>
              <a:gd name="connsiteX7440" fmla="*/ 3491931 w 5740887"/>
              <a:gd name="connsiteY7440" fmla="*/ 3471058 h 4314911"/>
              <a:gd name="connsiteX7441" fmla="*/ 3630230 w 5740887"/>
              <a:gd name="connsiteY7441" fmla="*/ 3456443 h 4314911"/>
              <a:gd name="connsiteX7442" fmla="*/ 3945989 w 5740887"/>
              <a:gd name="connsiteY7442" fmla="*/ 3292083 h 4314911"/>
              <a:gd name="connsiteX7443" fmla="*/ 3966396 w 5740887"/>
              <a:gd name="connsiteY7443" fmla="*/ 3271400 h 4314911"/>
              <a:gd name="connsiteX7444" fmla="*/ 4090493 w 5740887"/>
              <a:gd name="connsiteY7444" fmla="*/ 3042372 h 4314911"/>
              <a:gd name="connsiteX7445" fmla="*/ 4094874 w 5740887"/>
              <a:gd name="connsiteY7445" fmla="*/ 2960337 h 4314911"/>
              <a:gd name="connsiteX7446" fmla="*/ 4115799 w 5740887"/>
              <a:gd name="connsiteY7446" fmla="*/ 2936393 h 4314911"/>
              <a:gd name="connsiteX7447" fmla="*/ 4114669 w 5740887"/>
              <a:gd name="connsiteY7447" fmla="*/ 2937883 h 4314911"/>
              <a:gd name="connsiteX7448" fmla="*/ 4114427 w 5740887"/>
              <a:gd name="connsiteY7448" fmla="*/ 2938203 h 4314911"/>
              <a:gd name="connsiteX7449" fmla="*/ 4114423 w 5740887"/>
              <a:gd name="connsiteY7449" fmla="*/ 2938205 h 4314911"/>
              <a:gd name="connsiteX7450" fmla="*/ 4095382 w 5740887"/>
              <a:gd name="connsiteY7450" fmla="*/ 2950820 h 4314911"/>
              <a:gd name="connsiteX7451" fmla="*/ 4095456 w 5740887"/>
              <a:gd name="connsiteY7451" fmla="*/ 2949436 h 4314911"/>
              <a:gd name="connsiteX7452" fmla="*/ 4095455 w 5740887"/>
              <a:gd name="connsiteY7452" fmla="*/ 2949434 h 4314911"/>
              <a:gd name="connsiteX7453" fmla="*/ 4095456 w 5740887"/>
              <a:gd name="connsiteY7453" fmla="*/ 2949427 h 4314911"/>
              <a:gd name="connsiteX7454" fmla="*/ 4094884 w 5740887"/>
              <a:gd name="connsiteY7454" fmla="*/ 2945994 h 4314911"/>
              <a:gd name="connsiteX7455" fmla="*/ 398310 w 5740887"/>
              <a:gd name="connsiteY7455" fmla="*/ 2933800 h 4314911"/>
              <a:gd name="connsiteX7456" fmla="*/ 400246 w 5740887"/>
              <a:gd name="connsiteY7456" fmla="*/ 2939542 h 4314911"/>
              <a:gd name="connsiteX7457" fmla="*/ 399613 w 5740887"/>
              <a:gd name="connsiteY7457" fmla="*/ 2939642 h 4314911"/>
              <a:gd name="connsiteX7458" fmla="*/ 399436 w 5740887"/>
              <a:gd name="connsiteY7458" fmla="*/ 2939670 h 4314911"/>
              <a:gd name="connsiteX7459" fmla="*/ 399002 w 5740887"/>
              <a:gd name="connsiteY7459" fmla="*/ 2939739 h 4314911"/>
              <a:gd name="connsiteX7460" fmla="*/ 184121 w 5740887"/>
              <a:gd name="connsiteY7460" fmla="*/ 2931309 h 4314911"/>
              <a:gd name="connsiteX7461" fmla="*/ 183088 w 5740887"/>
              <a:gd name="connsiteY7461" fmla="*/ 2940548 h 4314911"/>
              <a:gd name="connsiteX7462" fmla="*/ 180781 w 5740887"/>
              <a:gd name="connsiteY7462" fmla="*/ 2961185 h 4314911"/>
              <a:gd name="connsiteX7463" fmla="*/ 178693 w 5740887"/>
              <a:gd name="connsiteY7463" fmla="*/ 2979870 h 4314911"/>
              <a:gd name="connsiteX7464" fmla="*/ 170268 w 5740887"/>
              <a:gd name="connsiteY7464" fmla="*/ 3002329 h 4314911"/>
              <a:gd name="connsiteX7465" fmla="*/ 160711 w 5740887"/>
              <a:gd name="connsiteY7465" fmla="*/ 3041926 h 4314911"/>
              <a:gd name="connsiteX7466" fmla="*/ 154991 w 5740887"/>
              <a:gd name="connsiteY7466" fmla="*/ 3060715 h 4314911"/>
              <a:gd name="connsiteX7467" fmla="*/ 153109 w 5740887"/>
              <a:gd name="connsiteY7467" fmla="*/ 3073421 h 4314911"/>
              <a:gd name="connsiteX7468" fmla="*/ 150911 w 5740887"/>
              <a:gd name="connsiteY7468" fmla="*/ 3082530 h 4314911"/>
              <a:gd name="connsiteX7469" fmla="*/ 150166 w 5740887"/>
              <a:gd name="connsiteY7469" fmla="*/ 3045793 h 4314911"/>
              <a:gd name="connsiteX7470" fmla="*/ 156204 w 5740887"/>
              <a:gd name="connsiteY7470" fmla="*/ 2997325 h 4314911"/>
              <a:gd name="connsiteX7471" fmla="*/ 156853 w 5740887"/>
              <a:gd name="connsiteY7471" fmla="*/ 2992117 h 4314911"/>
              <a:gd name="connsiteX7472" fmla="*/ 163666 w 5740887"/>
              <a:gd name="connsiteY7472" fmla="*/ 2971930 h 4314911"/>
              <a:gd name="connsiteX7473" fmla="*/ 168968 w 5740887"/>
              <a:gd name="connsiteY7473" fmla="*/ 2957063 h 4314911"/>
              <a:gd name="connsiteX7474" fmla="*/ 170820 w 5740887"/>
              <a:gd name="connsiteY7474" fmla="*/ 2953575 h 4314911"/>
              <a:gd name="connsiteX7475" fmla="*/ 1120522 w 5740887"/>
              <a:gd name="connsiteY7475" fmla="*/ 2929493 h 4314911"/>
              <a:gd name="connsiteX7476" fmla="*/ 1143116 w 5740887"/>
              <a:gd name="connsiteY7476" fmla="*/ 2950854 h 4314911"/>
              <a:gd name="connsiteX7477" fmla="*/ 1149687 w 5740887"/>
              <a:gd name="connsiteY7477" fmla="*/ 2963871 h 4314911"/>
              <a:gd name="connsiteX7478" fmla="*/ 1108712 w 5740887"/>
              <a:gd name="connsiteY7478" fmla="*/ 2928735 h 4314911"/>
              <a:gd name="connsiteX7479" fmla="*/ 1159970 w 5740887"/>
              <a:gd name="connsiteY7479" fmla="*/ 2989094 h 4314911"/>
              <a:gd name="connsiteX7480" fmla="*/ 1184142 w 5740887"/>
              <a:gd name="connsiteY7480" fmla="*/ 3052421 h 4314911"/>
              <a:gd name="connsiteX7481" fmla="*/ 1159077 w 5740887"/>
              <a:gd name="connsiteY7481" fmla="*/ 3029287 h 4314911"/>
              <a:gd name="connsiteX7482" fmla="*/ 1145344 w 5740887"/>
              <a:gd name="connsiteY7482" fmla="*/ 3016612 h 4314911"/>
              <a:gd name="connsiteX7483" fmla="*/ 1127727 w 5740887"/>
              <a:gd name="connsiteY7483" fmla="*/ 2972013 h 4314911"/>
              <a:gd name="connsiteX7484" fmla="*/ 1116686 w 5740887"/>
              <a:gd name="connsiteY7484" fmla="*/ 2944061 h 4314911"/>
              <a:gd name="connsiteX7485" fmla="*/ 642681 w 5740887"/>
              <a:gd name="connsiteY7485" fmla="*/ 2928681 h 4314911"/>
              <a:gd name="connsiteX7486" fmla="*/ 675052 w 5740887"/>
              <a:gd name="connsiteY7486" fmla="*/ 2965786 h 4314911"/>
              <a:gd name="connsiteX7487" fmla="*/ 662938 w 5740887"/>
              <a:gd name="connsiteY7487" fmla="*/ 2955279 h 4314911"/>
              <a:gd name="connsiteX7488" fmla="*/ 1011447 w 5740887"/>
              <a:gd name="connsiteY7488" fmla="*/ 2926356 h 4314911"/>
              <a:gd name="connsiteX7489" fmla="*/ 1045242 w 5740887"/>
              <a:gd name="connsiteY7489" fmla="*/ 2948687 h 4314911"/>
              <a:gd name="connsiteX7490" fmla="*/ 1063069 w 5740887"/>
              <a:gd name="connsiteY7490" fmla="*/ 2987761 h 4314911"/>
              <a:gd name="connsiteX7491" fmla="*/ 1065827 w 5740887"/>
              <a:gd name="connsiteY7491" fmla="*/ 2990380 h 4314911"/>
              <a:gd name="connsiteX7492" fmla="*/ 1065880 w 5740887"/>
              <a:gd name="connsiteY7492" fmla="*/ 2990471 h 4314911"/>
              <a:gd name="connsiteX7493" fmla="*/ 1073771 w 5740887"/>
              <a:gd name="connsiteY7493" fmla="*/ 3005660 h 4314911"/>
              <a:gd name="connsiteX7494" fmla="*/ 1076458 w 5740887"/>
              <a:gd name="connsiteY7494" fmla="*/ 3011907 h 4314911"/>
              <a:gd name="connsiteX7495" fmla="*/ 1089407 w 5740887"/>
              <a:gd name="connsiteY7495" fmla="*/ 3046265 h 4314911"/>
              <a:gd name="connsiteX7496" fmla="*/ 1055500 w 5740887"/>
              <a:gd name="connsiteY7496" fmla="*/ 3022367 h 4314911"/>
              <a:gd name="connsiteX7497" fmla="*/ 1055168 w 5740887"/>
              <a:gd name="connsiteY7497" fmla="*/ 3021333 h 4314911"/>
              <a:gd name="connsiteX7498" fmla="*/ 1052270 w 5740887"/>
              <a:gd name="connsiteY7498" fmla="*/ 3012298 h 4314911"/>
              <a:gd name="connsiteX7499" fmla="*/ 1052264 w 5740887"/>
              <a:gd name="connsiteY7499" fmla="*/ 3012284 h 4314911"/>
              <a:gd name="connsiteX7500" fmla="*/ 1041613 w 5740887"/>
              <a:gd name="connsiteY7500" fmla="*/ 2984318 h 4314911"/>
              <a:gd name="connsiteX7501" fmla="*/ 1038463 w 5740887"/>
              <a:gd name="connsiteY7501" fmla="*/ 2977714 h 4314911"/>
              <a:gd name="connsiteX7502" fmla="*/ 1036777 w 5740887"/>
              <a:gd name="connsiteY7502" fmla="*/ 2973489 h 4314911"/>
              <a:gd name="connsiteX7503" fmla="*/ 1035490 w 5740887"/>
              <a:gd name="connsiteY7503" fmla="*/ 2971479 h 4314911"/>
              <a:gd name="connsiteX7504" fmla="*/ 1032402 w 5740887"/>
              <a:gd name="connsiteY7504" fmla="*/ 2965004 h 4314911"/>
              <a:gd name="connsiteX7505" fmla="*/ 1025431 w 5740887"/>
              <a:gd name="connsiteY7505" fmla="*/ 2955771 h 4314911"/>
              <a:gd name="connsiteX7506" fmla="*/ 774839 w 5740887"/>
              <a:gd name="connsiteY7506" fmla="*/ 2923151 h 4314911"/>
              <a:gd name="connsiteX7507" fmla="*/ 781171 w 5740887"/>
              <a:gd name="connsiteY7507" fmla="*/ 2928308 h 4314911"/>
              <a:gd name="connsiteX7508" fmla="*/ 787221 w 5740887"/>
              <a:gd name="connsiteY7508" fmla="*/ 2933235 h 4314911"/>
              <a:gd name="connsiteX7509" fmla="*/ 763587 w 5740887"/>
              <a:gd name="connsiteY7509" fmla="*/ 2932331 h 4314911"/>
              <a:gd name="connsiteX7510" fmla="*/ 2179618 w 5740887"/>
              <a:gd name="connsiteY7510" fmla="*/ 2922450 h 4314911"/>
              <a:gd name="connsiteX7511" fmla="*/ 2205280 w 5740887"/>
              <a:gd name="connsiteY7511" fmla="*/ 2962264 h 4314911"/>
              <a:gd name="connsiteX7512" fmla="*/ 2182295 w 5740887"/>
              <a:gd name="connsiteY7512" fmla="*/ 2927441 h 4314911"/>
              <a:gd name="connsiteX7513" fmla="*/ 2204022 w 5740887"/>
              <a:gd name="connsiteY7513" fmla="*/ 2919923 h 4314911"/>
              <a:gd name="connsiteX7514" fmla="*/ 2282137 w 5740887"/>
              <a:gd name="connsiteY7514" fmla="*/ 3036228 h 4314911"/>
              <a:gd name="connsiteX7515" fmla="*/ 2328877 w 5740887"/>
              <a:gd name="connsiteY7515" fmla="*/ 3095130 h 4314911"/>
              <a:gd name="connsiteX7516" fmla="*/ 2344645 w 5740887"/>
              <a:gd name="connsiteY7516" fmla="*/ 3112449 h 4314911"/>
              <a:gd name="connsiteX7517" fmla="*/ 2353168 w 5740887"/>
              <a:gd name="connsiteY7517" fmla="*/ 3122843 h 4314911"/>
              <a:gd name="connsiteX7518" fmla="*/ 2360867 w 5740887"/>
              <a:gd name="connsiteY7518" fmla="*/ 3130267 h 4314911"/>
              <a:gd name="connsiteX7519" fmla="*/ 2377883 w 5740887"/>
              <a:gd name="connsiteY7519" fmla="*/ 3148958 h 4314911"/>
              <a:gd name="connsiteX7520" fmla="*/ 2428030 w 5740887"/>
              <a:gd name="connsiteY7520" fmla="*/ 3195043 h 4314911"/>
              <a:gd name="connsiteX7521" fmla="*/ 2471818 w 5740887"/>
              <a:gd name="connsiteY7521" fmla="*/ 3226182 h 4314911"/>
              <a:gd name="connsiteX7522" fmla="*/ 2462338 w 5740887"/>
              <a:gd name="connsiteY7522" fmla="*/ 3221751 h 4314911"/>
              <a:gd name="connsiteX7523" fmla="*/ 2371144 w 5740887"/>
              <a:gd name="connsiteY7523" fmla="*/ 3145871 h 4314911"/>
              <a:gd name="connsiteX7524" fmla="*/ 2342977 w 5740887"/>
              <a:gd name="connsiteY7524" fmla="*/ 3112909 h 4314911"/>
              <a:gd name="connsiteX7525" fmla="*/ 2281605 w 5740887"/>
              <a:gd name="connsiteY7525" fmla="*/ 3041087 h 4314911"/>
              <a:gd name="connsiteX7526" fmla="*/ 2228023 w 5740887"/>
              <a:gd name="connsiteY7526" fmla="*/ 2962016 h 4314911"/>
              <a:gd name="connsiteX7527" fmla="*/ 2226454 w 5740887"/>
              <a:gd name="connsiteY7527" fmla="*/ 2959700 h 4314911"/>
              <a:gd name="connsiteX7528" fmla="*/ 2218105 w 5740887"/>
              <a:gd name="connsiteY7528" fmla="*/ 2944895 h 4314911"/>
              <a:gd name="connsiteX7529" fmla="*/ 214054 w 5740887"/>
              <a:gd name="connsiteY7529" fmla="*/ 2919755 h 4314911"/>
              <a:gd name="connsiteX7530" fmla="*/ 210256 w 5740887"/>
              <a:gd name="connsiteY7530" fmla="*/ 2958712 h 4314911"/>
              <a:gd name="connsiteX7531" fmla="*/ 208353 w 5740887"/>
              <a:gd name="connsiteY7531" fmla="*/ 2978233 h 4314911"/>
              <a:gd name="connsiteX7532" fmla="*/ 191647 w 5740887"/>
              <a:gd name="connsiteY7532" fmla="*/ 3046010 h 4314911"/>
              <a:gd name="connsiteX7533" fmla="*/ 188705 w 5740887"/>
              <a:gd name="connsiteY7533" fmla="*/ 3057944 h 4314911"/>
              <a:gd name="connsiteX7534" fmla="*/ 186123 w 5740887"/>
              <a:gd name="connsiteY7534" fmla="*/ 3081539 h 4314911"/>
              <a:gd name="connsiteX7535" fmla="*/ 184237 w 5740887"/>
              <a:gd name="connsiteY7535" fmla="*/ 3023151 h 4314911"/>
              <a:gd name="connsiteX7536" fmla="*/ 184016 w 5740887"/>
              <a:gd name="connsiteY7536" fmla="*/ 3016309 h 4314911"/>
              <a:gd name="connsiteX7537" fmla="*/ 187650 w 5740887"/>
              <a:gd name="connsiteY7537" fmla="*/ 2983536 h 4314911"/>
              <a:gd name="connsiteX7538" fmla="*/ 192317 w 5740887"/>
              <a:gd name="connsiteY7538" fmla="*/ 2967962 h 4314911"/>
              <a:gd name="connsiteX7539" fmla="*/ 202275 w 5740887"/>
              <a:gd name="connsiteY7539" fmla="*/ 2942696 h 4314911"/>
              <a:gd name="connsiteX7540" fmla="*/ 1164066 w 5740887"/>
              <a:gd name="connsiteY7540" fmla="*/ 2912280 h 4314911"/>
              <a:gd name="connsiteX7541" fmla="*/ 1171998 w 5740887"/>
              <a:gd name="connsiteY7541" fmla="*/ 2921990 h 4314911"/>
              <a:gd name="connsiteX7542" fmla="*/ 1238028 w 5740887"/>
              <a:gd name="connsiteY7542" fmla="*/ 3039625 h 4314911"/>
              <a:gd name="connsiteX7543" fmla="*/ 1206184 w 5740887"/>
              <a:gd name="connsiteY7543" fmla="*/ 3000370 h 4314911"/>
              <a:gd name="connsiteX7544" fmla="*/ 1201895 w 5740887"/>
              <a:gd name="connsiteY7544" fmla="*/ 2988856 h 4314911"/>
              <a:gd name="connsiteX7545" fmla="*/ 4160124 w 5740887"/>
              <a:gd name="connsiteY7545" fmla="*/ 2912071 h 4314911"/>
              <a:gd name="connsiteX7546" fmla="*/ 4166555 w 5740887"/>
              <a:gd name="connsiteY7546" fmla="*/ 2966077 h 4314911"/>
              <a:gd name="connsiteX7547" fmla="*/ 4162468 w 5740887"/>
              <a:gd name="connsiteY7547" fmla="*/ 3020302 h 4314911"/>
              <a:gd name="connsiteX7548" fmla="*/ 4148643 w 5740887"/>
              <a:gd name="connsiteY7548" fmla="*/ 3075322 h 4314911"/>
              <a:gd name="connsiteX7549" fmla="*/ 3999901 w 5740887"/>
              <a:gd name="connsiteY7549" fmla="*/ 3287799 h 4314911"/>
              <a:gd name="connsiteX7550" fmla="*/ 3973015 w 5740887"/>
              <a:gd name="connsiteY7550" fmla="*/ 3310827 h 4314911"/>
              <a:gd name="connsiteX7551" fmla="*/ 3574110 w 5740887"/>
              <a:gd name="connsiteY7551" fmla="*/ 3480011 h 4314911"/>
              <a:gd name="connsiteX7552" fmla="*/ 3363283 w 5740887"/>
              <a:gd name="connsiteY7552" fmla="*/ 3474910 h 4314911"/>
              <a:gd name="connsiteX7553" fmla="*/ 3299685 w 5740887"/>
              <a:gd name="connsiteY7553" fmla="*/ 3458761 h 4314911"/>
              <a:gd name="connsiteX7554" fmla="*/ 3288706 w 5740887"/>
              <a:gd name="connsiteY7554" fmla="*/ 3454496 h 4314911"/>
              <a:gd name="connsiteX7555" fmla="*/ 3238747 w 5740887"/>
              <a:gd name="connsiteY7555" fmla="*/ 3435088 h 4314911"/>
              <a:gd name="connsiteX7556" fmla="*/ 3156691 w 5740887"/>
              <a:gd name="connsiteY7556" fmla="*/ 3384419 h 4314911"/>
              <a:gd name="connsiteX7557" fmla="*/ 3269614 w 5740887"/>
              <a:gd name="connsiteY7557" fmla="*/ 3441966 h 4314911"/>
              <a:gd name="connsiteX7558" fmla="*/ 3396517 w 5740887"/>
              <a:gd name="connsiteY7558" fmla="*/ 3475200 h 4314911"/>
              <a:gd name="connsiteX7559" fmla="*/ 3487245 w 5740887"/>
              <a:gd name="connsiteY7559" fmla="*/ 3481542 h 4314911"/>
              <a:gd name="connsiteX7560" fmla="*/ 3602517 w 5740887"/>
              <a:gd name="connsiteY7560" fmla="*/ 3471890 h 4314911"/>
              <a:gd name="connsiteX7561" fmla="*/ 3961709 w 5740887"/>
              <a:gd name="connsiteY7561" fmla="*/ 3304359 h 4314911"/>
              <a:gd name="connsiteX7562" fmla="*/ 3985425 w 5740887"/>
              <a:gd name="connsiteY7562" fmla="*/ 3282297 h 4314911"/>
              <a:gd name="connsiteX7563" fmla="*/ 4130206 w 5740887"/>
              <a:gd name="connsiteY7563" fmla="*/ 3031896 h 4314911"/>
              <a:gd name="connsiteX7564" fmla="*/ 4135511 w 5740887"/>
              <a:gd name="connsiteY7564" fmla="*/ 2978258 h 4314911"/>
              <a:gd name="connsiteX7565" fmla="*/ 4130656 w 5740887"/>
              <a:gd name="connsiteY7565" fmla="*/ 2929164 h 4314911"/>
              <a:gd name="connsiteX7566" fmla="*/ 4146491 w 5740887"/>
              <a:gd name="connsiteY7566" fmla="*/ 2921068 h 4314911"/>
              <a:gd name="connsiteX7567" fmla="*/ 4160124 w 5740887"/>
              <a:gd name="connsiteY7567" fmla="*/ 2912071 h 4314911"/>
              <a:gd name="connsiteX7568" fmla="*/ 972538 w 5740887"/>
              <a:gd name="connsiteY7568" fmla="*/ 2905763 h 4314911"/>
              <a:gd name="connsiteX7569" fmla="*/ 993842 w 5740887"/>
              <a:gd name="connsiteY7569" fmla="*/ 2914722 h 4314911"/>
              <a:gd name="connsiteX7570" fmla="*/ 999858 w 5740887"/>
              <a:gd name="connsiteY7570" fmla="*/ 2918698 h 4314911"/>
              <a:gd name="connsiteX7571" fmla="*/ 1019775 w 5740887"/>
              <a:gd name="connsiteY7571" fmla="*/ 2960598 h 4314911"/>
              <a:gd name="connsiteX7572" fmla="*/ 1023084 w 5740887"/>
              <a:gd name="connsiteY7572" fmla="*/ 2963218 h 4314911"/>
              <a:gd name="connsiteX7573" fmla="*/ 1023123 w 5740887"/>
              <a:gd name="connsiteY7573" fmla="*/ 2963281 h 4314911"/>
              <a:gd name="connsiteX7574" fmla="*/ 1031167 w 5740887"/>
              <a:gd name="connsiteY7574" fmla="*/ 2977736 h 4314911"/>
              <a:gd name="connsiteX7575" fmla="*/ 1033792 w 5740887"/>
              <a:gd name="connsiteY7575" fmla="*/ 2983597 h 4314911"/>
              <a:gd name="connsiteX7576" fmla="*/ 1046340 w 5740887"/>
              <a:gd name="connsiteY7576" fmla="*/ 3015885 h 4314911"/>
              <a:gd name="connsiteX7577" fmla="*/ 1046352 w 5740887"/>
              <a:gd name="connsiteY7577" fmla="*/ 3015920 h 4314911"/>
              <a:gd name="connsiteX7578" fmla="*/ 1046305 w 5740887"/>
              <a:gd name="connsiteY7578" fmla="*/ 3015886 h 4314911"/>
              <a:gd name="connsiteX7579" fmla="*/ 1031374 w 5740887"/>
              <a:gd name="connsiteY7579" fmla="*/ 3004302 h 4314911"/>
              <a:gd name="connsiteX7580" fmla="*/ 1013951 w 5740887"/>
              <a:gd name="connsiteY7580" fmla="*/ 2990783 h 4314911"/>
              <a:gd name="connsiteX7581" fmla="*/ 1009633 w 5740887"/>
              <a:gd name="connsiteY7581" fmla="*/ 2978199 h 4314911"/>
              <a:gd name="connsiteX7582" fmla="*/ 999502 w 5740887"/>
              <a:gd name="connsiteY7582" fmla="*/ 2953198 h 4314911"/>
              <a:gd name="connsiteX7583" fmla="*/ 996529 w 5740887"/>
              <a:gd name="connsiteY7583" fmla="*/ 2947307 h 4314911"/>
              <a:gd name="connsiteX7584" fmla="*/ 994941 w 5740887"/>
              <a:gd name="connsiteY7584" fmla="*/ 2943564 h 4314911"/>
              <a:gd name="connsiteX7585" fmla="*/ 993729 w 5740887"/>
              <a:gd name="connsiteY7585" fmla="*/ 2941758 h 4314911"/>
              <a:gd name="connsiteX7586" fmla="*/ 990835 w 5740887"/>
              <a:gd name="connsiteY7586" fmla="*/ 2936024 h 4314911"/>
              <a:gd name="connsiteX7587" fmla="*/ 984341 w 5740887"/>
              <a:gd name="connsiteY7587" fmla="*/ 2927779 h 4314911"/>
              <a:gd name="connsiteX7588" fmla="*/ 983515 w 5740887"/>
              <a:gd name="connsiteY7588" fmla="*/ 2927779 h 4314911"/>
              <a:gd name="connsiteX7589" fmla="*/ 4155743 w 5740887"/>
              <a:gd name="connsiteY7589" fmla="*/ 2905630 h 4314911"/>
              <a:gd name="connsiteX7590" fmla="*/ 4146010 w 5740887"/>
              <a:gd name="connsiteY7590" fmla="*/ 2912454 h 4314911"/>
              <a:gd name="connsiteX7591" fmla="*/ 4143263 w 5740887"/>
              <a:gd name="connsiteY7591" fmla="*/ 2914381 h 4314911"/>
              <a:gd name="connsiteX7592" fmla="*/ 4143255 w 5740887"/>
              <a:gd name="connsiteY7592" fmla="*/ 2914384 h 4314911"/>
              <a:gd name="connsiteX7593" fmla="*/ 4101038 w 5740887"/>
              <a:gd name="connsiteY7593" fmla="*/ 2934894 h 4314911"/>
              <a:gd name="connsiteX7594" fmla="*/ 4036442 w 5740887"/>
              <a:gd name="connsiteY7594" fmla="*/ 2963767 h 4314911"/>
              <a:gd name="connsiteX7595" fmla="*/ 3937164 w 5740887"/>
              <a:gd name="connsiteY7595" fmla="*/ 3012717 h 4314911"/>
              <a:gd name="connsiteX7596" fmla="*/ 3937164 w 5740887"/>
              <a:gd name="connsiteY7596" fmla="*/ 3012727 h 4314911"/>
              <a:gd name="connsiteX7597" fmla="*/ 3937163 w 5740887"/>
              <a:gd name="connsiteY7597" fmla="*/ 3012727 h 4314911"/>
              <a:gd name="connsiteX7598" fmla="*/ 3937163 w 5740887"/>
              <a:gd name="connsiteY7598" fmla="*/ 3014934 h 4314911"/>
              <a:gd name="connsiteX7599" fmla="*/ 3934485 w 5740887"/>
              <a:gd name="connsiteY7599" fmla="*/ 3089853 h 4314911"/>
              <a:gd name="connsiteX7600" fmla="*/ 3911517 w 5740887"/>
              <a:gd name="connsiteY7600" fmla="*/ 3161220 h 4314911"/>
              <a:gd name="connsiteX7601" fmla="*/ 3868619 w 5740887"/>
              <a:gd name="connsiteY7601" fmla="*/ 3229954 h 4314911"/>
              <a:gd name="connsiteX7602" fmla="*/ 3854787 w 5740887"/>
              <a:gd name="connsiteY7602" fmla="*/ 3245622 h 4314911"/>
              <a:gd name="connsiteX7603" fmla="*/ 3866119 w 5740887"/>
              <a:gd name="connsiteY7603" fmla="*/ 3232257 h 4314911"/>
              <a:gd name="connsiteX7604" fmla="*/ 3908207 w 5740887"/>
              <a:gd name="connsiteY7604" fmla="*/ 3157642 h 4314911"/>
              <a:gd name="connsiteX7605" fmla="*/ 3930920 w 5740887"/>
              <a:gd name="connsiteY7605" fmla="*/ 3074993 h 4314911"/>
              <a:gd name="connsiteX7606" fmla="*/ 3930920 w 5740887"/>
              <a:gd name="connsiteY7606" fmla="*/ 3074990 h 4314911"/>
              <a:gd name="connsiteX7607" fmla="*/ 3930921 w 5740887"/>
              <a:gd name="connsiteY7607" fmla="*/ 3074986 h 4314911"/>
              <a:gd name="connsiteX7608" fmla="*/ 3929994 w 5740887"/>
              <a:gd name="connsiteY7608" fmla="*/ 2989283 h 4314911"/>
              <a:gd name="connsiteX7609" fmla="*/ 3945531 w 5740887"/>
              <a:gd name="connsiteY7609" fmla="*/ 2982626 h 4314911"/>
              <a:gd name="connsiteX7610" fmla="*/ 4047058 w 5740887"/>
              <a:gd name="connsiteY7610" fmla="*/ 2945436 h 4314911"/>
              <a:gd name="connsiteX7611" fmla="*/ 4154454 w 5740887"/>
              <a:gd name="connsiteY7611" fmla="*/ 2906138 h 4314911"/>
              <a:gd name="connsiteX7612" fmla="*/ 246067 w 5740887"/>
              <a:gd name="connsiteY7612" fmla="*/ 2903633 h 4314911"/>
              <a:gd name="connsiteX7613" fmla="*/ 241893 w 5740887"/>
              <a:gd name="connsiteY7613" fmla="*/ 2955687 h 4314911"/>
              <a:gd name="connsiteX7614" fmla="*/ 242066 w 5740887"/>
              <a:gd name="connsiteY7614" fmla="*/ 2958440 h 4314911"/>
              <a:gd name="connsiteX7615" fmla="*/ 224430 w 5740887"/>
              <a:gd name="connsiteY7615" fmla="*/ 3053797 h 4314911"/>
              <a:gd name="connsiteX7616" fmla="*/ 223781 w 5740887"/>
              <a:gd name="connsiteY7616" fmla="*/ 3057306 h 4314911"/>
              <a:gd name="connsiteX7617" fmla="*/ 223762 w 5740887"/>
              <a:gd name="connsiteY7617" fmla="*/ 3057581 h 4314911"/>
              <a:gd name="connsiteX7618" fmla="*/ 222536 w 5740887"/>
              <a:gd name="connsiteY7618" fmla="*/ 3059323 h 4314911"/>
              <a:gd name="connsiteX7619" fmla="*/ 221381 w 5740887"/>
              <a:gd name="connsiteY7619" fmla="*/ 3060965 h 4314911"/>
              <a:gd name="connsiteX7620" fmla="*/ 219007 w 5740887"/>
              <a:gd name="connsiteY7620" fmla="*/ 3010115 h 4314911"/>
              <a:gd name="connsiteX7621" fmla="*/ 217835 w 5740887"/>
              <a:gd name="connsiteY7621" fmla="*/ 2984995 h 4314911"/>
              <a:gd name="connsiteX7622" fmla="*/ 218069 w 5740887"/>
              <a:gd name="connsiteY7622" fmla="*/ 2982568 h 4314911"/>
              <a:gd name="connsiteX7623" fmla="*/ 226985 w 5740887"/>
              <a:gd name="connsiteY7623" fmla="*/ 2946851 h 4314911"/>
              <a:gd name="connsiteX7624" fmla="*/ 2158611 w 5740887"/>
              <a:gd name="connsiteY7624" fmla="*/ 2901180 h 4314911"/>
              <a:gd name="connsiteX7625" fmla="*/ 2202682 w 5740887"/>
              <a:gd name="connsiteY7625" fmla="*/ 2971210 h 4314911"/>
              <a:gd name="connsiteX7626" fmla="*/ 2198596 w 5740887"/>
              <a:gd name="connsiteY7626" fmla="*/ 2965501 h 4314911"/>
              <a:gd name="connsiteX7627" fmla="*/ 2188954 w 5740887"/>
              <a:gd name="connsiteY7627" fmla="*/ 2952028 h 4314911"/>
              <a:gd name="connsiteX7628" fmla="*/ 2178664 w 5740887"/>
              <a:gd name="connsiteY7628" fmla="*/ 2935053 h 4314911"/>
              <a:gd name="connsiteX7629" fmla="*/ 2162074 w 5740887"/>
              <a:gd name="connsiteY7629" fmla="*/ 2907682 h 4314911"/>
              <a:gd name="connsiteX7630" fmla="*/ 935336 w 5740887"/>
              <a:gd name="connsiteY7630" fmla="*/ 2890118 h 4314911"/>
              <a:gd name="connsiteX7631" fmla="*/ 960657 w 5740887"/>
              <a:gd name="connsiteY7631" fmla="*/ 2900767 h 4314911"/>
              <a:gd name="connsiteX7632" fmla="*/ 975650 w 5740887"/>
              <a:gd name="connsiteY7632" fmla="*/ 2931090 h 4314911"/>
              <a:gd name="connsiteX7633" fmla="*/ 979374 w 5740887"/>
              <a:gd name="connsiteY7633" fmla="*/ 2933847 h 4314911"/>
              <a:gd name="connsiteX7634" fmla="*/ 979402 w 5740887"/>
              <a:gd name="connsiteY7634" fmla="*/ 2933888 h 4314911"/>
              <a:gd name="connsiteX7635" fmla="*/ 987573 w 5740887"/>
              <a:gd name="connsiteY7635" fmla="*/ 2947378 h 4314911"/>
              <a:gd name="connsiteX7636" fmla="*/ 990153 w 5740887"/>
              <a:gd name="connsiteY7636" fmla="*/ 2952819 h 4314911"/>
              <a:gd name="connsiteX7637" fmla="*/ 1001743 w 5740887"/>
              <a:gd name="connsiteY7637" fmla="*/ 2981311 h 4314911"/>
              <a:gd name="connsiteX7638" fmla="*/ 997876 w 5740887"/>
              <a:gd name="connsiteY7638" fmla="*/ 2978311 h 4314911"/>
              <a:gd name="connsiteX7639" fmla="*/ 969022 w 5740887"/>
              <a:gd name="connsiteY7639" fmla="*/ 2955922 h 4314911"/>
              <a:gd name="connsiteX7640" fmla="*/ 956635 w 5740887"/>
              <a:gd name="connsiteY7640" fmla="*/ 2923514 h 4314911"/>
              <a:gd name="connsiteX7641" fmla="*/ 940769 w 5740887"/>
              <a:gd name="connsiteY7641" fmla="*/ 2898685 h 4314911"/>
              <a:gd name="connsiteX7642" fmla="*/ 939391 w 5740887"/>
              <a:gd name="connsiteY7642" fmla="*/ 2897859 h 4314911"/>
              <a:gd name="connsiteX7643" fmla="*/ 4195147 w 5740887"/>
              <a:gd name="connsiteY7643" fmla="*/ 2889178 h 4314911"/>
              <a:gd name="connsiteX7644" fmla="*/ 4205280 w 5740887"/>
              <a:gd name="connsiteY7644" fmla="*/ 2949471 h 4314911"/>
              <a:gd name="connsiteX7645" fmla="*/ 4202042 w 5740887"/>
              <a:gd name="connsiteY7645" fmla="*/ 3010514 h 4314911"/>
              <a:gd name="connsiteX7646" fmla="*/ 4187556 w 5740887"/>
              <a:gd name="connsiteY7646" fmla="*/ 3069874 h 4314911"/>
              <a:gd name="connsiteX7647" fmla="*/ 4019482 w 5740887"/>
              <a:gd name="connsiteY7647" fmla="*/ 3299104 h 4314911"/>
              <a:gd name="connsiteX7648" fmla="*/ 3989147 w 5740887"/>
              <a:gd name="connsiteY7648" fmla="*/ 3323372 h 4314911"/>
              <a:gd name="connsiteX7649" fmla="*/ 3546672 w 5740887"/>
              <a:gd name="connsiteY7649" fmla="*/ 3495592 h 4314911"/>
              <a:gd name="connsiteX7650" fmla="*/ 3328674 w 5740887"/>
              <a:gd name="connsiteY7650" fmla="*/ 3481804 h 4314911"/>
              <a:gd name="connsiteX7651" fmla="*/ 3142794 w 5740887"/>
              <a:gd name="connsiteY7651" fmla="*/ 3396346 h 4314911"/>
              <a:gd name="connsiteX7652" fmla="*/ 3090548 w 5740887"/>
              <a:gd name="connsiteY7652" fmla="*/ 3351503 h 4314911"/>
              <a:gd name="connsiteX7653" fmla="*/ 3090820 w 5740887"/>
              <a:gd name="connsiteY7653" fmla="*/ 3350957 h 4314911"/>
              <a:gd name="connsiteX7654" fmla="*/ 3133342 w 5740887"/>
              <a:gd name="connsiteY7654" fmla="*/ 3342644 h 4314911"/>
              <a:gd name="connsiteX7655" fmla="*/ 3152073 w 5740887"/>
              <a:gd name="connsiteY7655" fmla="*/ 3356093 h 4314911"/>
              <a:gd name="connsiteX7656" fmla="*/ 3118398 w 5740887"/>
              <a:gd name="connsiteY7656" fmla="*/ 3360741 h 4314911"/>
              <a:gd name="connsiteX7657" fmla="*/ 3116399 w 5740887"/>
              <a:gd name="connsiteY7657" fmla="*/ 3361981 h 4314911"/>
              <a:gd name="connsiteX7658" fmla="*/ 3116400 w 5740887"/>
              <a:gd name="connsiteY7658" fmla="*/ 3361991 h 4314911"/>
              <a:gd name="connsiteX7659" fmla="*/ 3116398 w 5740887"/>
              <a:gd name="connsiteY7659" fmla="*/ 3361992 h 4314911"/>
              <a:gd name="connsiteX7660" fmla="*/ 3116880 w 5740887"/>
              <a:gd name="connsiteY7660" fmla="*/ 3367232 h 4314911"/>
              <a:gd name="connsiteX7661" fmla="*/ 3361904 w 5740887"/>
              <a:gd name="connsiteY7661" fmla="*/ 3482091 h 4314911"/>
              <a:gd name="connsiteX7662" fmla="*/ 3482278 w 5740887"/>
              <a:gd name="connsiteY7662" fmla="*/ 3493259 h 4314911"/>
              <a:gd name="connsiteX7663" fmla="*/ 3573834 w 5740887"/>
              <a:gd name="connsiteY7663" fmla="*/ 3487331 h 4314911"/>
              <a:gd name="connsiteX7664" fmla="*/ 3976460 w 5740887"/>
              <a:gd name="connsiteY7664" fmla="*/ 3316490 h 4314911"/>
              <a:gd name="connsiteX7665" fmla="*/ 4004038 w 5740887"/>
              <a:gd name="connsiteY7665" fmla="*/ 3293325 h 4314911"/>
              <a:gd name="connsiteX7666" fmla="*/ 4169500 w 5740887"/>
              <a:gd name="connsiteY7666" fmla="*/ 3021552 h 4314911"/>
              <a:gd name="connsiteX7667" fmla="*/ 4169501 w 5740887"/>
              <a:gd name="connsiteY7667" fmla="*/ 3021543 h 4314911"/>
              <a:gd name="connsiteX7668" fmla="*/ 4169501 w 5740887"/>
              <a:gd name="connsiteY7668" fmla="*/ 3021542 h 4314911"/>
              <a:gd name="connsiteX7669" fmla="*/ 4164952 w 5740887"/>
              <a:gd name="connsiteY7669" fmla="*/ 2902685 h 4314911"/>
              <a:gd name="connsiteX7670" fmla="*/ 4164186 w 5740887"/>
              <a:gd name="connsiteY7670" fmla="*/ 2902302 h 4314911"/>
              <a:gd name="connsiteX7671" fmla="*/ 4181180 w 5740887"/>
              <a:gd name="connsiteY7671" fmla="*/ 2895603 h 4314911"/>
              <a:gd name="connsiteX7672" fmla="*/ 4195147 w 5740887"/>
              <a:gd name="connsiteY7672" fmla="*/ 2889178 h 4314911"/>
              <a:gd name="connsiteX7673" fmla="*/ 1439041 w 5740887"/>
              <a:gd name="connsiteY7673" fmla="*/ 2887226 h 4314911"/>
              <a:gd name="connsiteX7674" fmla="*/ 1439144 w 5740887"/>
              <a:gd name="connsiteY7674" fmla="*/ 2887352 h 4314911"/>
              <a:gd name="connsiteX7675" fmla="*/ 1439463 w 5740887"/>
              <a:gd name="connsiteY7675" fmla="*/ 2887744 h 4314911"/>
              <a:gd name="connsiteX7676" fmla="*/ 1457483 w 5740887"/>
              <a:gd name="connsiteY7676" fmla="*/ 2916843 h 4314911"/>
              <a:gd name="connsiteX7677" fmla="*/ 1465270 w 5740887"/>
              <a:gd name="connsiteY7677" fmla="*/ 2929416 h 4314911"/>
              <a:gd name="connsiteX7678" fmla="*/ 346155 w 5740887"/>
              <a:gd name="connsiteY7678" fmla="*/ 2883558 h 4314911"/>
              <a:gd name="connsiteX7679" fmla="*/ 354427 w 5740887"/>
              <a:gd name="connsiteY7679" fmla="*/ 2946948 h 4314911"/>
              <a:gd name="connsiteX7680" fmla="*/ 356243 w 5740887"/>
              <a:gd name="connsiteY7680" fmla="*/ 2954111 h 4314911"/>
              <a:gd name="connsiteX7681" fmla="*/ 341483 w 5740887"/>
              <a:gd name="connsiteY7681" fmla="*/ 2961060 h 4314911"/>
              <a:gd name="connsiteX7682" fmla="*/ 341677 w 5740887"/>
              <a:gd name="connsiteY7682" fmla="*/ 2948416 h 4314911"/>
              <a:gd name="connsiteX7683" fmla="*/ 341681 w 5740887"/>
              <a:gd name="connsiteY7683" fmla="*/ 2948182 h 4314911"/>
              <a:gd name="connsiteX7684" fmla="*/ 194443 w 5740887"/>
              <a:gd name="connsiteY7684" fmla="*/ 2880019 h 4314911"/>
              <a:gd name="connsiteX7685" fmla="*/ 186811 w 5740887"/>
              <a:gd name="connsiteY7685" fmla="*/ 2907235 h 4314911"/>
              <a:gd name="connsiteX7686" fmla="*/ 186727 w 5740887"/>
              <a:gd name="connsiteY7686" fmla="*/ 2907983 h 4314911"/>
              <a:gd name="connsiteX7687" fmla="*/ 164862 w 5740887"/>
              <a:gd name="connsiteY7687" fmla="*/ 2943722 h 4314911"/>
              <a:gd name="connsiteX7688" fmla="*/ 163471 w 5740887"/>
              <a:gd name="connsiteY7688" fmla="*/ 2947388 h 4314911"/>
              <a:gd name="connsiteX7689" fmla="*/ 162154 w 5740887"/>
              <a:gd name="connsiteY7689" fmla="*/ 2949574 h 4314911"/>
              <a:gd name="connsiteX7690" fmla="*/ 163996 w 5740887"/>
              <a:gd name="connsiteY7690" fmla="*/ 2934783 h 4314911"/>
              <a:gd name="connsiteX7691" fmla="*/ 164336 w 5740887"/>
              <a:gd name="connsiteY7691" fmla="*/ 2932055 h 4314911"/>
              <a:gd name="connsiteX7692" fmla="*/ 167305 w 5740887"/>
              <a:gd name="connsiteY7692" fmla="*/ 2922026 h 4314911"/>
              <a:gd name="connsiteX7693" fmla="*/ 168401 w 5740887"/>
              <a:gd name="connsiteY7693" fmla="*/ 2918324 h 4314911"/>
              <a:gd name="connsiteX7694" fmla="*/ 542569 w 5740887"/>
              <a:gd name="connsiteY7694" fmla="*/ 2879418 h 4314911"/>
              <a:gd name="connsiteX7695" fmla="*/ 552144 w 5740887"/>
              <a:gd name="connsiteY7695" fmla="*/ 2889479 h 4314911"/>
              <a:gd name="connsiteX7696" fmla="*/ 577614 w 5740887"/>
              <a:gd name="connsiteY7696" fmla="*/ 2916243 h 4314911"/>
              <a:gd name="connsiteX7697" fmla="*/ 598662 w 5740887"/>
              <a:gd name="connsiteY7697" fmla="*/ 2947483 h 4314911"/>
              <a:gd name="connsiteX7698" fmla="*/ 606173 w 5740887"/>
              <a:gd name="connsiteY7698" fmla="*/ 2958631 h 4314911"/>
              <a:gd name="connsiteX7699" fmla="*/ 604724 w 5740887"/>
              <a:gd name="connsiteY7699" fmla="*/ 2957900 h 4314911"/>
              <a:gd name="connsiteX7700" fmla="*/ 587087 w 5740887"/>
              <a:gd name="connsiteY7700" fmla="*/ 2952274 h 4314911"/>
              <a:gd name="connsiteX7701" fmla="*/ 555380 w 5740887"/>
              <a:gd name="connsiteY7701" fmla="*/ 2907235 h 4314911"/>
              <a:gd name="connsiteX7702" fmla="*/ 904545 w 5740887"/>
              <a:gd name="connsiteY7702" fmla="*/ 2877169 h 4314911"/>
              <a:gd name="connsiteX7703" fmla="*/ 923263 w 5740887"/>
              <a:gd name="connsiteY7703" fmla="*/ 2885041 h 4314911"/>
              <a:gd name="connsiteX7704" fmla="*/ 932770 w 5740887"/>
              <a:gd name="connsiteY7704" fmla="*/ 2903375 h 4314911"/>
              <a:gd name="connsiteX7705" fmla="*/ 936906 w 5740887"/>
              <a:gd name="connsiteY7705" fmla="*/ 2906133 h 4314911"/>
              <a:gd name="connsiteX7706" fmla="*/ 949352 w 5740887"/>
              <a:gd name="connsiteY7706" fmla="*/ 2927158 h 4314911"/>
              <a:gd name="connsiteX7707" fmla="*/ 956792 w 5740887"/>
              <a:gd name="connsiteY7707" fmla="*/ 2946433 h 4314911"/>
              <a:gd name="connsiteX7708" fmla="*/ 949456 w 5740887"/>
              <a:gd name="connsiteY7708" fmla="*/ 2940741 h 4314911"/>
              <a:gd name="connsiteX7709" fmla="*/ 947802 w 5740887"/>
              <a:gd name="connsiteY7709" fmla="*/ 2940741 h 4314911"/>
              <a:gd name="connsiteX7710" fmla="*/ 931343 w 5740887"/>
              <a:gd name="connsiteY7710" fmla="*/ 2936525 h 4314911"/>
              <a:gd name="connsiteX7711" fmla="*/ 918035 w 5740887"/>
              <a:gd name="connsiteY7711" fmla="*/ 2902497 h 4314911"/>
              <a:gd name="connsiteX7712" fmla="*/ 915398 w 5740887"/>
              <a:gd name="connsiteY7712" fmla="*/ 2897483 h 4314911"/>
              <a:gd name="connsiteX7713" fmla="*/ 913410 w 5740887"/>
              <a:gd name="connsiteY7713" fmla="*/ 2892596 h 4314911"/>
              <a:gd name="connsiteX7714" fmla="*/ 904943 w 5740887"/>
              <a:gd name="connsiteY7714" fmla="*/ 2877606 h 4314911"/>
              <a:gd name="connsiteX7715" fmla="*/ 904943 w 5740887"/>
              <a:gd name="connsiteY7715" fmla="*/ 2877605 h 4314911"/>
              <a:gd name="connsiteX7716" fmla="*/ 904855 w 5740887"/>
              <a:gd name="connsiteY7716" fmla="*/ 2877508 h 4314911"/>
              <a:gd name="connsiteX7717" fmla="*/ 1050271 w 5740887"/>
              <a:gd name="connsiteY7717" fmla="*/ 2874428 h 4314911"/>
              <a:gd name="connsiteX7718" fmla="*/ 1079114 w 5740887"/>
              <a:gd name="connsiteY7718" fmla="*/ 2893882 h 4314911"/>
              <a:gd name="connsiteX7719" fmla="*/ 1089425 w 5740887"/>
              <a:gd name="connsiteY7719" fmla="*/ 2906023 h 4314911"/>
              <a:gd name="connsiteX7720" fmla="*/ 1110644 w 5740887"/>
              <a:gd name="connsiteY7720" fmla="*/ 2947026 h 4314911"/>
              <a:gd name="connsiteX7721" fmla="*/ 1133753 w 5740887"/>
              <a:gd name="connsiteY7721" fmla="*/ 3005914 h 4314911"/>
              <a:gd name="connsiteX7722" fmla="*/ 1094512 w 5740887"/>
              <a:gd name="connsiteY7722" fmla="*/ 2969697 h 4314911"/>
              <a:gd name="connsiteX7723" fmla="*/ 1091955 w 5740887"/>
              <a:gd name="connsiteY7723" fmla="*/ 2967987 h 4314911"/>
              <a:gd name="connsiteX7724" fmla="*/ 1084490 w 5740887"/>
              <a:gd name="connsiteY7724" fmla="*/ 2951234 h 4314911"/>
              <a:gd name="connsiteX7725" fmla="*/ 1142034 w 5740887"/>
              <a:gd name="connsiteY7725" fmla="*/ 2873392 h 4314911"/>
              <a:gd name="connsiteX7726" fmla="*/ 1146454 w 5740887"/>
              <a:gd name="connsiteY7726" fmla="*/ 2877572 h 4314911"/>
              <a:gd name="connsiteX7727" fmla="*/ 1187636 w 5740887"/>
              <a:gd name="connsiteY7727" fmla="*/ 2917612 h 4314911"/>
              <a:gd name="connsiteX7728" fmla="*/ 1194999 w 5740887"/>
              <a:gd name="connsiteY7728" fmla="*/ 2926711 h 4314911"/>
              <a:gd name="connsiteX7729" fmla="*/ 1237121 w 5740887"/>
              <a:gd name="connsiteY7729" fmla="*/ 3013926 h 4314911"/>
              <a:gd name="connsiteX7730" fmla="*/ 1246097 w 5740887"/>
              <a:gd name="connsiteY7730" fmla="*/ 3038634 h 4314911"/>
              <a:gd name="connsiteX7731" fmla="*/ 1178209 w 5740887"/>
              <a:gd name="connsiteY7731" fmla="*/ 2917991 h 4314911"/>
              <a:gd name="connsiteX7732" fmla="*/ 1142379 w 5740887"/>
              <a:gd name="connsiteY7732" fmla="*/ 2873933 h 4314911"/>
              <a:gd name="connsiteX7733" fmla="*/ 955526 w 5740887"/>
              <a:gd name="connsiteY7733" fmla="*/ 2871644 h 4314911"/>
              <a:gd name="connsiteX7734" fmla="*/ 990805 w 5740887"/>
              <a:gd name="connsiteY7734" fmla="*/ 2899655 h 4314911"/>
              <a:gd name="connsiteX7735" fmla="*/ 992852 w 5740887"/>
              <a:gd name="connsiteY7735" fmla="*/ 2903960 h 4314911"/>
              <a:gd name="connsiteX7736" fmla="*/ 970293 w 5740887"/>
              <a:gd name="connsiteY7736" fmla="*/ 2894682 h 4314911"/>
              <a:gd name="connsiteX7737" fmla="*/ 966061 w 5740887"/>
              <a:gd name="connsiteY7737" fmla="*/ 2892772 h 4314911"/>
              <a:gd name="connsiteX7738" fmla="*/ 956646 w 5740887"/>
              <a:gd name="connsiteY7738" fmla="*/ 2873891 h 4314911"/>
              <a:gd name="connsiteX7739" fmla="*/ 279633 w 5740887"/>
              <a:gd name="connsiteY7739" fmla="*/ 2871140 h 4314911"/>
              <a:gd name="connsiteX7740" fmla="*/ 278633 w 5740887"/>
              <a:gd name="connsiteY7740" fmla="*/ 2886776 h 4314911"/>
              <a:gd name="connsiteX7741" fmla="*/ 277163 w 5740887"/>
              <a:gd name="connsiteY7741" fmla="*/ 2909760 h 4314911"/>
              <a:gd name="connsiteX7742" fmla="*/ 276141 w 5740887"/>
              <a:gd name="connsiteY7742" fmla="*/ 2925722 h 4314911"/>
              <a:gd name="connsiteX7743" fmla="*/ 276218 w 5740887"/>
              <a:gd name="connsiteY7743" fmla="*/ 2926684 h 4314911"/>
              <a:gd name="connsiteX7744" fmla="*/ 273276 w 5740887"/>
              <a:gd name="connsiteY7744" fmla="*/ 2937797 h 4314911"/>
              <a:gd name="connsiteX7745" fmla="*/ 263064 w 5740887"/>
              <a:gd name="connsiteY7745" fmla="*/ 3014448 h 4314911"/>
              <a:gd name="connsiteX7746" fmla="*/ 254973 w 5740887"/>
              <a:gd name="connsiteY7746" fmla="*/ 3021436 h 4314911"/>
              <a:gd name="connsiteX7747" fmla="*/ 253941 w 5740887"/>
              <a:gd name="connsiteY7747" fmla="*/ 3022327 h 4314911"/>
              <a:gd name="connsiteX7748" fmla="*/ 250257 w 5740887"/>
              <a:gd name="connsiteY7748" fmla="*/ 2964110 h 4314911"/>
              <a:gd name="connsiteX7749" fmla="*/ 251717 w 5740887"/>
              <a:gd name="connsiteY7749" fmla="*/ 2956441 h 4314911"/>
              <a:gd name="connsiteX7750" fmla="*/ 254043 w 5740887"/>
              <a:gd name="connsiteY7750" fmla="*/ 2944226 h 4314911"/>
              <a:gd name="connsiteX7751" fmla="*/ 254129 w 5740887"/>
              <a:gd name="connsiteY7751" fmla="*/ 2943777 h 4314911"/>
              <a:gd name="connsiteX7752" fmla="*/ 2106685 w 5740887"/>
              <a:gd name="connsiteY7752" fmla="*/ 2870786 h 4314911"/>
              <a:gd name="connsiteX7753" fmla="*/ 2118058 w 5740887"/>
              <a:gd name="connsiteY7753" fmla="*/ 2888952 h 4314911"/>
              <a:gd name="connsiteX7754" fmla="*/ 2120443 w 5740887"/>
              <a:gd name="connsiteY7754" fmla="*/ 2893467 h 4314911"/>
              <a:gd name="connsiteX7755" fmla="*/ 2112385 w 5740887"/>
              <a:gd name="connsiteY7755" fmla="*/ 2880899 h 4314911"/>
              <a:gd name="connsiteX7756" fmla="*/ 874278 w 5740887"/>
              <a:gd name="connsiteY7756" fmla="*/ 2870216 h 4314911"/>
              <a:gd name="connsiteX7757" fmla="*/ 887353 w 5740887"/>
              <a:gd name="connsiteY7757" fmla="*/ 2872591 h 4314911"/>
              <a:gd name="connsiteX7758" fmla="*/ 888510 w 5740887"/>
              <a:gd name="connsiteY7758" fmla="*/ 2874695 h 4314911"/>
              <a:gd name="connsiteX7759" fmla="*/ 893197 w 5740887"/>
              <a:gd name="connsiteY7759" fmla="*/ 2877315 h 4314911"/>
              <a:gd name="connsiteX7760" fmla="*/ 905667 w 5740887"/>
              <a:gd name="connsiteY7760" fmla="*/ 2896710 h 4314911"/>
              <a:gd name="connsiteX7761" fmla="*/ 920573 w 5740887"/>
              <a:gd name="connsiteY7761" fmla="*/ 2933767 h 4314911"/>
              <a:gd name="connsiteX7762" fmla="*/ 899434 w 5740887"/>
              <a:gd name="connsiteY7762" fmla="*/ 2928353 h 4314911"/>
              <a:gd name="connsiteX7763" fmla="*/ 895968 w 5740887"/>
              <a:gd name="connsiteY7763" fmla="*/ 2925075 h 4314911"/>
              <a:gd name="connsiteX7764" fmla="*/ 890061 w 5740887"/>
              <a:gd name="connsiteY7764" fmla="*/ 2907166 h 4314911"/>
              <a:gd name="connsiteX7765" fmla="*/ 221562 w 5740887"/>
              <a:gd name="connsiteY7765" fmla="*/ 2868891 h 4314911"/>
              <a:gd name="connsiteX7766" fmla="*/ 217559 w 5740887"/>
              <a:gd name="connsiteY7766" fmla="*/ 2883794 h 4314911"/>
              <a:gd name="connsiteX7767" fmla="*/ 216688 w 5740887"/>
              <a:gd name="connsiteY7767" fmla="*/ 2892729 h 4314911"/>
              <a:gd name="connsiteX7768" fmla="*/ 200191 w 5740887"/>
              <a:gd name="connsiteY7768" fmla="*/ 2922565 h 4314911"/>
              <a:gd name="connsiteX7769" fmla="*/ 194145 w 5740887"/>
              <a:gd name="connsiteY7769" fmla="*/ 2938682 h 4314911"/>
              <a:gd name="connsiteX7770" fmla="*/ 192211 w 5740887"/>
              <a:gd name="connsiteY7770" fmla="*/ 2942408 h 4314911"/>
              <a:gd name="connsiteX7771" fmla="*/ 195377 w 5740887"/>
              <a:gd name="connsiteY7771" fmla="*/ 2913846 h 4314911"/>
              <a:gd name="connsiteX7772" fmla="*/ 195565 w 5740887"/>
              <a:gd name="connsiteY7772" fmla="*/ 2912148 h 4314911"/>
              <a:gd name="connsiteX7773" fmla="*/ 220528 w 5740887"/>
              <a:gd name="connsiteY7773" fmla="*/ 2870356 h 4314911"/>
              <a:gd name="connsiteX7774" fmla="*/ 596827 w 5740887"/>
              <a:gd name="connsiteY7774" fmla="*/ 2868472 h 4314911"/>
              <a:gd name="connsiteX7775" fmla="*/ 620785 w 5740887"/>
              <a:gd name="connsiteY7775" fmla="*/ 2886416 h 4314911"/>
              <a:gd name="connsiteX7776" fmla="*/ 664998 w 5740887"/>
              <a:gd name="connsiteY7776" fmla="*/ 2919529 h 4314911"/>
              <a:gd name="connsiteX7777" fmla="*/ 734830 w 5740887"/>
              <a:gd name="connsiteY7777" fmla="*/ 2998214 h 4314911"/>
              <a:gd name="connsiteX7778" fmla="*/ 751052 w 5740887"/>
              <a:gd name="connsiteY7778" fmla="*/ 3016492 h 4314911"/>
              <a:gd name="connsiteX7779" fmla="*/ 742352 w 5740887"/>
              <a:gd name="connsiteY7779" fmla="*/ 3020714 h 4314911"/>
              <a:gd name="connsiteX7780" fmla="*/ 741037 w 5740887"/>
              <a:gd name="connsiteY7780" fmla="*/ 3023016 h 4314911"/>
              <a:gd name="connsiteX7781" fmla="*/ 708332 w 5740887"/>
              <a:gd name="connsiteY7781" fmla="*/ 2994650 h 4314911"/>
              <a:gd name="connsiteX7782" fmla="*/ 661536 w 5740887"/>
              <a:gd name="connsiteY7782" fmla="*/ 2936279 h 4314911"/>
              <a:gd name="connsiteX7783" fmla="*/ 651242 w 5740887"/>
              <a:gd name="connsiteY7783" fmla="*/ 2926034 h 4314911"/>
              <a:gd name="connsiteX7784" fmla="*/ 644094 w 5740887"/>
              <a:gd name="connsiteY7784" fmla="*/ 2917436 h 4314911"/>
              <a:gd name="connsiteX7785" fmla="*/ 632110 w 5740887"/>
              <a:gd name="connsiteY7785" fmla="*/ 2906994 h 4314911"/>
              <a:gd name="connsiteX7786" fmla="*/ 607548 w 5740887"/>
              <a:gd name="connsiteY7786" fmla="*/ 2882549 h 4314911"/>
              <a:gd name="connsiteX7787" fmla="*/ 598916 w 5740887"/>
              <a:gd name="connsiteY7787" fmla="*/ 2871215 h 4314911"/>
              <a:gd name="connsiteX7788" fmla="*/ 3933754 w 5740887"/>
              <a:gd name="connsiteY7788" fmla="*/ 2867125 h 4314911"/>
              <a:gd name="connsiteX7789" fmla="*/ 3963761 w 5740887"/>
              <a:gd name="connsiteY7789" fmla="*/ 2872075 h 4314911"/>
              <a:gd name="connsiteX7790" fmla="*/ 3883073 w 5740887"/>
              <a:gd name="connsiteY7790" fmla="*/ 2875818 h 4314911"/>
              <a:gd name="connsiteX7791" fmla="*/ 3852401 w 5740887"/>
              <a:gd name="connsiteY7791" fmla="*/ 2873461 h 4314911"/>
              <a:gd name="connsiteX7792" fmla="*/ 3820087 w 5740887"/>
              <a:gd name="connsiteY7792" fmla="*/ 2870978 h 4314911"/>
              <a:gd name="connsiteX7793" fmla="*/ 3877963 w 5740887"/>
              <a:gd name="connsiteY7793" fmla="*/ 2867385 h 4314911"/>
              <a:gd name="connsiteX7794" fmla="*/ 3896630 w 5740887"/>
              <a:gd name="connsiteY7794" fmla="*/ 2869182 h 4314911"/>
              <a:gd name="connsiteX7795" fmla="*/ 792807 w 5740887"/>
              <a:gd name="connsiteY7795" fmla="*/ 2866456 h 4314911"/>
              <a:gd name="connsiteX7796" fmla="*/ 819267 w 5740887"/>
              <a:gd name="connsiteY7796" fmla="*/ 2889496 h 4314911"/>
              <a:gd name="connsiteX7797" fmla="*/ 819551 w 5740887"/>
              <a:gd name="connsiteY7797" fmla="*/ 2890642 h 4314911"/>
              <a:gd name="connsiteX7798" fmla="*/ 819678 w 5740887"/>
              <a:gd name="connsiteY7798" fmla="*/ 2891157 h 4314911"/>
              <a:gd name="connsiteX7799" fmla="*/ 794212 w 5740887"/>
              <a:gd name="connsiteY7799" fmla="*/ 2871114 h 4314911"/>
              <a:gd name="connsiteX7800" fmla="*/ 4230032 w 5740887"/>
              <a:gd name="connsiteY7800" fmla="*/ 2866286 h 4314911"/>
              <a:gd name="connsiteX7801" fmla="*/ 4241615 w 5740887"/>
              <a:gd name="connsiteY7801" fmla="*/ 3000036 h 4314911"/>
              <a:gd name="connsiteX7802" fmla="*/ 4226484 w 5740887"/>
              <a:gd name="connsiteY7802" fmla="*/ 3063738 h 4314911"/>
              <a:gd name="connsiteX7803" fmla="*/ 4192132 w 5740887"/>
              <a:gd name="connsiteY7803" fmla="*/ 3138831 h 4314911"/>
              <a:gd name="connsiteX7804" fmla="*/ 4038923 w 5740887"/>
              <a:gd name="connsiteY7804" fmla="*/ 3309586 h 4314911"/>
              <a:gd name="connsiteX7805" fmla="*/ 3519784 w 5740887"/>
              <a:gd name="connsiteY7805" fmla="*/ 3510899 h 4314911"/>
              <a:gd name="connsiteX7806" fmla="*/ 3142820 w 5740887"/>
              <a:gd name="connsiteY7806" fmla="*/ 3418407 h 4314911"/>
              <a:gd name="connsiteX7807" fmla="*/ 3054561 w 5740887"/>
              <a:gd name="connsiteY7807" fmla="*/ 3337165 h 4314911"/>
              <a:gd name="connsiteX7808" fmla="*/ 3106540 w 5740887"/>
              <a:gd name="connsiteY7808" fmla="*/ 3321034 h 4314911"/>
              <a:gd name="connsiteX7809" fmla="*/ 3123803 w 5740887"/>
              <a:gd name="connsiteY7809" fmla="*/ 3335794 h 4314911"/>
              <a:gd name="connsiteX7810" fmla="*/ 3124771 w 5740887"/>
              <a:gd name="connsiteY7810" fmla="*/ 3336489 h 4314911"/>
              <a:gd name="connsiteX7811" fmla="*/ 3082686 w 5740887"/>
              <a:gd name="connsiteY7811" fmla="*/ 3345710 h 4314911"/>
              <a:gd name="connsiteX7812" fmla="*/ 3080935 w 5740887"/>
              <a:gd name="connsiteY7812" fmla="*/ 3346704 h 4314911"/>
              <a:gd name="connsiteX7813" fmla="*/ 3080935 w 5740887"/>
              <a:gd name="connsiteY7813" fmla="*/ 3346711 h 4314911"/>
              <a:gd name="connsiteX7814" fmla="*/ 3080934 w 5740887"/>
              <a:gd name="connsiteY7814" fmla="*/ 3346711 h 4314911"/>
              <a:gd name="connsiteX7815" fmla="*/ 3081030 w 5740887"/>
              <a:gd name="connsiteY7815" fmla="*/ 3351785 h 4314911"/>
              <a:gd name="connsiteX7816" fmla="*/ 3327157 w 5740887"/>
              <a:gd name="connsiteY7816" fmla="*/ 3488843 h 4314911"/>
              <a:gd name="connsiteX7817" fmla="*/ 3476625 w 5740887"/>
              <a:gd name="connsiteY7817" fmla="*/ 3505941 h 4314911"/>
              <a:gd name="connsiteX7818" fmla="*/ 3547635 w 5740887"/>
              <a:gd name="connsiteY7818" fmla="*/ 3502632 h 4314911"/>
              <a:gd name="connsiteX7819" fmla="*/ 3993421 w 5740887"/>
              <a:gd name="connsiteY7819" fmla="*/ 3328206 h 4314911"/>
              <a:gd name="connsiteX7820" fmla="*/ 4023893 w 5740887"/>
              <a:gd name="connsiteY7820" fmla="*/ 3303801 h 4314911"/>
              <a:gd name="connsiteX7821" fmla="*/ 4209074 w 5740887"/>
              <a:gd name="connsiteY7821" fmla="*/ 3010655 h 4314911"/>
              <a:gd name="connsiteX7822" fmla="*/ 4209074 w 5740887"/>
              <a:gd name="connsiteY7822" fmla="*/ 3010651 h 4314911"/>
              <a:gd name="connsiteX7823" fmla="*/ 4209075 w 5740887"/>
              <a:gd name="connsiteY7823" fmla="*/ 3010648 h 4314911"/>
              <a:gd name="connsiteX7824" fmla="*/ 4200111 w 5740887"/>
              <a:gd name="connsiteY7824" fmla="*/ 2880760 h 4314911"/>
              <a:gd name="connsiteX7825" fmla="*/ 4195424 w 5740887"/>
              <a:gd name="connsiteY7825" fmla="*/ 2878692 h 4314911"/>
              <a:gd name="connsiteX7826" fmla="*/ 4193355 w 5740887"/>
              <a:gd name="connsiteY7826" fmla="*/ 2880621 h 4314911"/>
              <a:gd name="connsiteX7827" fmla="*/ 4044301 w 5740887"/>
              <a:gd name="connsiteY7827" fmla="*/ 2937430 h 4314911"/>
              <a:gd name="connsiteX7828" fmla="*/ 3922410 w 5740887"/>
              <a:gd name="connsiteY7828" fmla="*/ 2984863 h 4314911"/>
              <a:gd name="connsiteX7829" fmla="*/ 3922410 w 5740887"/>
              <a:gd name="connsiteY7829" fmla="*/ 2984869 h 4314911"/>
              <a:gd name="connsiteX7830" fmla="*/ 3922409 w 5740887"/>
              <a:gd name="connsiteY7830" fmla="*/ 2984870 h 4314911"/>
              <a:gd name="connsiteX7831" fmla="*/ 3922409 w 5740887"/>
              <a:gd name="connsiteY7831" fmla="*/ 2987215 h 4314911"/>
              <a:gd name="connsiteX7832" fmla="*/ 3923738 w 5740887"/>
              <a:gd name="connsiteY7832" fmla="*/ 3071999 h 4314911"/>
              <a:gd name="connsiteX7833" fmla="*/ 3901314 w 5740887"/>
              <a:gd name="connsiteY7833" fmla="*/ 3153774 h 4314911"/>
              <a:gd name="connsiteX7834" fmla="*/ 3863841 w 5740887"/>
              <a:gd name="connsiteY7834" fmla="*/ 3221087 h 4314911"/>
              <a:gd name="connsiteX7835" fmla="*/ 3862094 w 5740887"/>
              <a:gd name="connsiteY7835" fmla="*/ 3223263 h 4314911"/>
              <a:gd name="connsiteX7836" fmla="*/ 3853600 w 5740887"/>
              <a:gd name="connsiteY7836" fmla="*/ 3233841 h 4314911"/>
              <a:gd name="connsiteX7837" fmla="*/ 3861830 w 5740887"/>
              <a:gd name="connsiteY7837" fmla="*/ 3223204 h 4314911"/>
              <a:gd name="connsiteX7838" fmla="*/ 3898418 w 5740887"/>
              <a:gd name="connsiteY7838" fmla="*/ 3150470 h 4314911"/>
              <a:gd name="connsiteX7839" fmla="*/ 3898418 w 5740887"/>
              <a:gd name="connsiteY7839" fmla="*/ 3150467 h 4314911"/>
              <a:gd name="connsiteX7840" fmla="*/ 3898419 w 5740887"/>
              <a:gd name="connsiteY7840" fmla="*/ 3150466 h 4314911"/>
              <a:gd name="connsiteX7841" fmla="*/ 3920381 w 5740887"/>
              <a:gd name="connsiteY7841" fmla="*/ 3057860 h 4314911"/>
              <a:gd name="connsiteX7842" fmla="*/ 3920302 w 5740887"/>
              <a:gd name="connsiteY7842" fmla="*/ 3056269 h 4314911"/>
              <a:gd name="connsiteX7843" fmla="*/ 3920565 w 5740887"/>
              <a:gd name="connsiteY7843" fmla="*/ 3055150 h 4314911"/>
              <a:gd name="connsiteX7844" fmla="*/ 3918304 w 5740887"/>
              <a:gd name="connsiteY7844" fmla="*/ 3016094 h 4314911"/>
              <a:gd name="connsiteX7845" fmla="*/ 3915654 w 5740887"/>
              <a:gd name="connsiteY7845" fmla="*/ 2962806 h 4314911"/>
              <a:gd name="connsiteX7846" fmla="*/ 4067991 w 5740887"/>
              <a:gd name="connsiteY7846" fmla="*/ 2916036 h 4314911"/>
              <a:gd name="connsiteX7847" fmla="*/ 4096146 w 5740887"/>
              <a:gd name="connsiteY7847" fmla="*/ 2908889 h 4314911"/>
              <a:gd name="connsiteX7848" fmla="*/ 4179732 w 5740887"/>
              <a:gd name="connsiteY7848" fmla="*/ 2882285 h 4314911"/>
              <a:gd name="connsiteX7849" fmla="*/ 4183024 w 5740887"/>
              <a:gd name="connsiteY7849" fmla="*/ 2881164 h 4314911"/>
              <a:gd name="connsiteX7850" fmla="*/ 4185658 w 5740887"/>
              <a:gd name="connsiteY7850" fmla="*/ 2880323 h 4314911"/>
              <a:gd name="connsiteX7851" fmla="*/ 4197299 w 5740887"/>
              <a:gd name="connsiteY7851" fmla="*/ 2876336 h 4314911"/>
              <a:gd name="connsiteX7852" fmla="*/ 843774 w 5740887"/>
              <a:gd name="connsiteY7852" fmla="*/ 2864675 h 4314911"/>
              <a:gd name="connsiteX7853" fmla="*/ 863081 w 5740887"/>
              <a:gd name="connsiteY7853" fmla="*/ 2868182 h 4314911"/>
              <a:gd name="connsiteX7854" fmla="*/ 878667 w 5740887"/>
              <a:gd name="connsiteY7854" fmla="*/ 2903961 h 4314911"/>
              <a:gd name="connsiteX7855" fmla="*/ 881039 w 5740887"/>
              <a:gd name="connsiteY7855" fmla="*/ 2910954 h 4314911"/>
              <a:gd name="connsiteX7856" fmla="*/ 872043 w 5740887"/>
              <a:gd name="connsiteY7856" fmla="*/ 2902446 h 4314911"/>
              <a:gd name="connsiteX7857" fmla="*/ 851038 w 5740887"/>
              <a:gd name="connsiteY7857" fmla="*/ 2882578 h 4314911"/>
              <a:gd name="connsiteX7858" fmla="*/ 846956 w 5740887"/>
              <a:gd name="connsiteY7858" fmla="*/ 2871522 h 4314911"/>
              <a:gd name="connsiteX7859" fmla="*/ 844995 w 5740887"/>
              <a:gd name="connsiteY7859" fmla="*/ 2867303 h 4314911"/>
              <a:gd name="connsiteX7860" fmla="*/ 829336 w 5740887"/>
              <a:gd name="connsiteY7860" fmla="*/ 2862052 h 4314911"/>
              <a:gd name="connsiteX7861" fmla="*/ 832438 w 5740887"/>
              <a:gd name="connsiteY7861" fmla="*/ 2862616 h 4314911"/>
              <a:gd name="connsiteX7862" fmla="*/ 833920 w 5740887"/>
              <a:gd name="connsiteY7862" fmla="*/ 2866388 h 4314911"/>
              <a:gd name="connsiteX7863" fmla="*/ 1396124 w 5740887"/>
              <a:gd name="connsiteY7863" fmla="*/ 2861323 h 4314911"/>
              <a:gd name="connsiteX7864" fmla="*/ 1399296 w 5740887"/>
              <a:gd name="connsiteY7864" fmla="*/ 2865115 h 4314911"/>
              <a:gd name="connsiteX7865" fmla="*/ 1408864 w 5740887"/>
              <a:gd name="connsiteY7865" fmla="*/ 2876557 h 4314911"/>
              <a:gd name="connsiteX7866" fmla="*/ 1419013 w 5740887"/>
              <a:gd name="connsiteY7866" fmla="*/ 2892809 h 4314911"/>
              <a:gd name="connsiteX7867" fmla="*/ 1434192 w 5740887"/>
              <a:gd name="connsiteY7867" fmla="*/ 2917116 h 4314911"/>
              <a:gd name="connsiteX7868" fmla="*/ 1372096 w 5740887"/>
              <a:gd name="connsiteY7868" fmla="*/ 2860798 h 4314911"/>
              <a:gd name="connsiteX7869" fmla="*/ 1373804 w 5740887"/>
              <a:gd name="connsiteY7869" fmla="*/ 2862790 h 4314911"/>
              <a:gd name="connsiteX7870" fmla="*/ 1377024 w 5740887"/>
              <a:gd name="connsiteY7870" fmla="*/ 2866544 h 4314911"/>
              <a:gd name="connsiteX7871" fmla="*/ 1465423 w 5740887"/>
              <a:gd name="connsiteY7871" fmla="*/ 3007065 h 4314911"/>
              <a:gd name="connsiteX7872" fmla="*/ 1542364 w 5740887"/>
              <a:gd name="connsiteY7872" fmla="*/ 3196795 h 4314911"/>
              <a:gd name="connsiteX7873" fmla="*/ 1582627 w 5740887"/>
              <a:gd name="connsiteY7873" fmla="*/ 3661471 h 4314911"/>
              <a:gd name="connsiteX7874" fmla="*/ 1581272 w 5740887"/>
              <a:gd name="connsiteY7874" fmla="*/ 3667306 h 4314911"/>
              <a:gd name="connsiteX7875" fmla="*/ 1590675 w 5740887"/>
              <a:gd name="connsiteY7875" fmla="*/ 3552082 h 4314911"/>
              <a:gd name="connsiteX7876" fmla="*/ 1586995 w 5740887"/>
              <a:gd name="connsiteY7876" fmla="*/ 3431562 h 4314911"/>
              <a:gd name="connsiteX7877" fmla="*/ 1581288 w 5740887"/>
              <a:gd name="connsiteY7877" fmla="*/ 3391724 h 4314911"/>
              <a:gd name="connsiteX7878" fmla="*/ 1580114 w 5740887"/>
              <a:gd name="connsiteY7878" fmla="*/ 3371672 h 4314911"/>
              <a:gd name="connsiteX7879" fmla="*/ 1575616 w 5740887"/>
              <a:gd name="connsiteY7879" fmla="*/ 3352135 h 4314911"/>
              <a:gd name="connsiteX7880" fmla="*/ 1569895 w 5740887"/>
              <a:gd name="connsiteY7880" fmla="*/ 3312203 h 4314911"/>
              <a:gd name="connsiteX7881" fmla="*/ 1539471 w 5740887"/>
              <a:gd name="connsiteY7881" fmla="*/ 3195135 h 4314911"/>
              <a:gd name="connsiteX7882" fmla="*/ 1460325 w 5740887"/>
              <a:gd name="connsiteY7882" fmla="*/ 3000303 h 4314911"/>
              <a:gd name="connsiteX7883" fmla="*/ 2118823 w 5740887"/>
              <a:gd name="connsiteY7883" fmla="*/ 2860680 h 4314911"/>
              <a:gd name="connsiteX7884" fmla="*/ 2133182 w 5740887"/>
              <a:gd name="connsiteY7884" fmla="*/ 2883679 h 4314911"/>
              <a:gd name="connsiteX7885" fmla="*/ 2144982 w 5740887"/>
              <a:gd name="connsiteY7885" fmla="*/ 2905712 h 4314911"/>
              <a:gd name="connsiteX7886" fmla="*/ 2138805 w 5740887"/>
              <a:gd name="connsiteY7886" fmla="*/ 2895643 h 4314911"/>
              <a:gd name="connsiteX7887" fmla="*/ 2128151 w 5740887"/>
              <a:gd name="connsiteY7887" fmla="*/ 2878274 h 4314911"/>
              <a:gd name="connsiteX7888" fmla="*/ 2123932 w 5740887"/>
              <a:gd name="connsiteY7888" fmla="*/ 2870317 h 4314911"/>
              <a:gd name="connsiteX7889" fmla="*/ 2109312 w 5740887"/>
              <a:gd name="connsiteY7889" fmla="*/ 2859559 h 4314911"/>
              <a:gd name="connsiteX7890" fmla="*/ 2127500 w 5740887"/>
              <a:gd name="connsiteY7890" fmla="*/ 2889232 h 4314911"/>
              <a:gd name="connsiteX7891" fmla="*/ 2138235 w 5740887"/>
              <a:gd name="connsiteY7891" fmla="*/ 2909450 h 4314911"/>
              <a:gd name="connsiteX7892" fmla="*/ 2124370 w 5740887"/>
              <a:gd name="connsiteY7892" fmla="*/ 2887327 h 4314911"/>
              <a:gd name="connsiteX7893" fmla="*/ 918712 w 5740887"/>
              <a:gd name="connsiteY7893" fmla="*/ 2858387 h 4314911"/>
              <a:gd name="connsiteX7894" fmla="*/ 943431 w 5740887"/>
              <a:gd name="connsiteY7894" fmla="*/ 2865928 h 4314911"/>
              <a:gd name="connsiteX7895" fmla="*/ 954017 w 5740887"/>
              <a:gd name="connsiteY7895" fmla="*/ 2887338 h 4314911"/>
              <a:gd name="connsiteX7896" fmla="*/ 927644 w 5740887"/>
              <a:gd name="connsiteY7896" fmla="*/ 2875437 h 4314911"/>
              <a:gd name="connsiteX7897" fmla="*/ 1358527 w 5740887"/>
              <a:gd name="connsiteY7897" fmla="*/ 2857991 h 4314911"/>
              <a:gd name="connsiteX7898" fmla="*/ 1361502 w 5740887"/>
              <a:gd name="connsiteY7898" fmla="*/ 2861419 h 4314911"/>
              <a:gd name="connsiteX7899" fmla="*/ 1451912 w 5740887"/>
              <a:gd name="connsiteY7899" fmla="*/ 3004444 h 4314911"/>
              <a:gd name="connsiteX7900" fmla="*/ 1530506 w 5740887"/>
              <a:gd name="connsiteY7900" fmla="*/ 3197483 h 4314911"/>
              <a:gd name="connsiteX7901" fmla="*/ 1570906 w 5740887"/>
              <a:gd name="connsiteY7901" fmla="*/ 3670846 h 4314911"/>
              <a:gd name="connsiteX7902" fmla="*/ 1539782 w 5740887"/>
              <a:gd name="connsiteY7902" fmla="*/ 3802345 h 4314911"/>
              <a:gd name="connsiteX7903" fmla="*/ 1537170 w 5740887"/>
              <a:gd name="connsiteY7903" fmla="*/ 3808251 h 4314911"/>
              <a:gd name="connsiteX7904" fmla="*/ 1568152 w 5740887"/>
              <a:gd name="connsiteY7904" fmla="*/ 3680628 h 4314911"/>
              <a:gd name="connsiteX7905" fmla="*/ 1526786 w 5740887"/>
              <a:gd name="connsiteY7905" fmla="*/ 3194305 h 4314911"/>
              <a:gd name="connsiteX7906" fmla="*/ 1445984 w 5740887"/>
              <a:gd name="connsiteY7906" fmla="*/ 2996027 h 4314911"/>
              <a:gd name="connsiteX7907" fmla="*/ 3922223 w 5740887"/>
              <a:gd name="connsiteY7907" fmla="*/ 2856740 h 4314911"/>
              <a:gd name="connsiteX7908" fmla="*/ 3912207 w 5740887"/>
              <a:gd name="connsiteY7908" fmla="*/ 2858125 h 4314911"/>
              <a:gd name="connsiteX7909" fmla="*/ 3912099 w 5740887"/>
              <a:gd name="connsiteY7909" fmla="*/ 2858112 h 4314911"/>
              <a:gd name="connsiteX7910" fmla="*/ 3910259 w 5740887"/>
              <a:gd name="connsiteY7910" fmla="*/ 2857577 h 4314911"/>
              <a:gd name="connsiteX7911" fmla="*/ 476177 w 5740887"/>
              <a:gd name="connsiteY7911" fmla="*/ 2853829 h 4314911"/>
              <a:gd name="connsiteX7912" fmla="*/ 512133 w 5740887"/>
              <a:gd name="connsiteY7912" fmla="*/ 2901561 h 4314911"/>
              <a:gd name="connsiteX7913" fmla="*/ 531033 w 5740887"/>
              <a:gd name="connsiteY7913" fmla="*/ 2936230 h 4314911"/>
              <a:gd name="connsiteX7914" fmla="*/ 510253 w 5740887"/>
              <a:gd name="connsiteY7914" fmla="*/ 2934058 h 4314911"/>
              <a:gd name="connsiteX7915" fmla="*/ 500425 w 5740887"/>
              <a:gd name="connsiteY7915" fmla="*/ 2912930 h 4314911"/>
              <a:gd name="connsiteX7916" fmla="*/ 489073 w 5740887"/>
              <a:gd name="connsiteY7916" fmla="*/ 2885262 h 4314911"/>
              <a:gd name="connsiteX7917" fmla="*/ 1343049 w 5740887"/>
              <a:gd name="connsiteY7917" fmla="*/ 2853677 h 4314911"/>
              <a:gd name="connsiteX7918" fmla="*/ 1344408 w 5740887"/>
              <a:gd name="connsiteY7918" fmla="*/ 2855226 h 4314911"/>
              <a:gd name="connsiteX7919" fmla="*/ 1345031 w 5740887"/>
              <a:gd name="connsiteY7919" fmla="*/ 2855937 h 4314911"/>
              <a:gd name="connsiteX7920" fmla="*/ 1437296 w 5740887"/>
              <a:gd name="connsiteY7920" fmla="*/ 3001272 h 4314911"/>
              <a:gd name="connsiteX7921" fmla="*/ 1517408 w 5740887"/>
              <a:gd name="connsiteY7921" fmla="*/ 3197898 h 4314911"/>
              <a:gd name="connsiteX7922" fmla="*/ 1558773 w 5740887"/>
              <a:gd name="connsiteY7922" fmla="*/ 3680498 h 4314911"/>
              <a:gd name="connsiteX7923" fmla="*/ 1557184 w 5740887"/>
              <a:gd name="connsiteY7923" fmla="*/ 3687066 h 4314911"/>
              <a:gd name="connsiteX7924" fmla="*/ 1556540 w 5740887"/>
              <a:gd name="connsiteY7924" fmla="*/ 3689728 h 4314911"/>
              <a:gd name="connsiteX7925" fmla="*/ 1567337 w 5740887"/>
              <a:gd name="connsiteY7925" fmla="*/ 3566053 h 4314911"/>
              <a:gd name="connsiteX7926" fmla="*/ 1564011 w 5740887"/>
              <a:gd name="connsiteY7926" fmla="*/ 3441105 h 4314911"/>
              <a:gd name="connsiteX7927" fmla="*/ 1558183 w 5740887"/>
              <a:gd name="connsiteY7927" fmla="*/ 3399787 h 4314911"/>
              <a:gd name="connsiteX7928" fmla="*/ 1557040 w 5740887"/>
              <a:gd name="connsiteY7928" fmla="*/ 3379003 h 4314911"/>
              <a:gd name="connsiteX7929" fmla="*/ 1552395 w 5740887"/>
              <a:gd name="connsiteY7929" fmla="*/ 3358747 h 4314911"/>
              <a:gd name="connsiteX7930" fmla="*/ 1546554 w 5740887"/>
              <a:gd name="connsiteY7930" fmla="*/ 3317337 h 4314911"/>
              <a:gd name="connsiteX7931" fmla="*/ 1515065 w 5740887"/>
              <a:gd name="connsiteY7931" fmla="*/ 3195963 h 4314911"/>
              <a:gd name="connsiteX7932" fmla="*/ 1432334 w 5740887"/>
              <a:gd name="connsiteY7932" fmla="*/ 2994236 h 4314911"/>
              <a:gd name="connsiteX7933" fmla="*/ 251419 w 5740887"/>
              <a:gd name="connsiteY7933" fmla="*/ 2852795 h 4314911"/>
              <a:gd name="connsiteX7934" fmla="*/ 249548 w 5740887"/>
              <a:gd name="connsiteY7934" fmla="*/ 2860216 h 4314911"/>
              <a:gd name="connsiteX7935" fmla="*/ 248627 w 5740887"/>
              <a:gd name="connsiteY7935" fmla="*/ 2871695 h 4314911"/>
              <a:gd name="connsiteX7936" fmla="*/ 223088 w 5740887"/>
              <a:gd name="connsiteY7936" fmla="*/ 2930509 h 4314911"/>
              <a:gd name="connsiteX7937" fmla="*/ 226454 w 5740887"/>
              <a:gd name="connsiteY7937" fmla="*/ 2895599 h 4314911"/>
              <a:gd name="connsiteX7938" fmla="*/ 240344 w 5740887"/>
              <a:gd name="connsiteY7938" fmla="*/ 2868545 h 4314911"/>
              <a:gd name="connsiteX7939" fmla="*/ 245306 w 5740887"/>
              <a:gd name="connsiteY7939" fmla="*/ 2859796 h 4314911"/>
              <a:gd name="connsiteX7940" fmla="*/ 4087007 w 5740887"/>
              <a:gd name="connsiteY7940" fmla="*/ 2851383 h 4314911"/>
              <a:gd name="connsiteX7941" fmla="*/ 3994801 w 5740887"/>
              <a:gd name="connsiteY7941" fmla="*/ 2868213 h 4314911"/>
              <a:gd name="connsiteX7942" fmla="*/ 3969624 w 5740887"/>
              <a:gd name="connsiteY7942" fmla="*/ 2865138 h 4314911"/>
              <a:gd name="connsiteX7943" fmla="*/ 3985935 w 5740887"/>
              <a:gd name="connsiteY7943" fmla="*/ 2864234 h 4314911"/>
              <a:gd name="connsiteX7944" fmla="*/ 4074504 w 5740887"/>
              <a:gd name="connsiteY7944" fmla="*/ 2851809 h 4314911"/>
              <a:gd name="connsiteX7945" fmla="*/ 4081397 w 5740887"/>
              <a:gd name="connsiteY7945" fmla="*/ 2851809 h 4314911"/>
              <a:gd name="connsiteX7946" fmla="*/ 1328622 w 5740887"/>
              <a:gd name="connsiteY7946" fmla="*/ 2849934 h 4314911"/>
              <a:gd name="connsiteX7947" fmla="*/ 1329523 w 5740887"/>
              <a:gd name="connsiteY7947" fmla="*/ 2850951 h 4314911"/>
              <a:gd name="connsiteX7948" fmla="*/ 1370620 w 5740887"/>
              <a:gd name="connsiteY7948" fmla="*/ 2915848 h 4314911"/>
              <a:gd name="connsiteX7949" fmla="*/ 4028815 w 5740887"/>
              <a:gd name="connsiteY7949" fmla="*/ 2849285 h 4314911"/>
              <a:gd name="connsiteX7950" fmla="*/ 4041804 w 5740887"/>
              <a:gd name="connsiteY7950" fmla="*/ 2850704 h 4314911"/>
              <a:gd name="connsiteX7951" fmla="*/ 3946144 w 5740887"/>
              <a:gd name="connsiteY7951" fmla="*/ 2861304 h 4314911"/>
              <a:gd name="connsiteX7952" fmla="*/ 3939316 w 5740887"/>
              <a:gd name="connsiteY7952" fmla="*/ 2861340 h 4314911"/>
              <a:gd name="connsiteX7953" fmla="*/ 4016175 w 5740887"/>
              <a:gd name="connsiteY7953" fmla="*/ 2850289 h 4314911"/>
              <a:gd name="connsiteX7954" fmla="*/ 4017136 w 5740887"/>
              <a:gd name="connsiteY7954" fmla="*/ 2850102 h 4314911"/>
              <a:gd name="connsiteX7955" fmla="*/ 3880390 w 5740887"/>
              <a:gd name="connsiteY7955" fmla="*/ 2848890 h 4314911"/>
              <a:gd name="connsiteX7956" fmla="*/ 3904632 w 5740887"/>
              <a:gd name="connsiteY7956" fmla="*/ 2850705 h 4314911"/>
              <a:gd name="connsiteX7957" fmla="*/ 3919363 w 5740887"/>
              <a:gd name="connsiteY7957" fmla="*/ 2849547 h 4314911"/>
              <a:gd name="connsiteX7958" fmla="*/ 3936499 w 5740887"/>
              <a:gd name="connsiteY7958" fmla="*/ 2851011 h 4314911"/>
              <a:gd name="connsiteX7959" fmla="*/ 3929538 w 5740887"/>
              <a:gd name="connsiteY7959" fmla="*/ 2851525 h 4314911"/>
              <a:gd name="connsiteX7960" fmla="*/ 3924164 w 5740887"/>
              <a:gd name="connsiteY7960" fmla="*/ 2851923 h 4314911"/>
              <a:gd name="connsiteX7961" fmla="*/ 3924159 w 5740887"/>
              <a:gd name="connsiteY7961" fmla="*/ 2851923 h 4314911"/>
              <a:gd name="connsiteX7962" fmla="*/ 3883639 w 5740887"/>
              <a:gd name="connsiteY7962" fmla="*/ 2849835 h 4314911"/>
              <a:gd name="connsiteX7963" fmla="*/ 528277 w 5740887"/>
              <a:gd name="connsiteY7963" fmla="*/ 2848384 h 4314911"/>
              <a:gd name="connsiteX7964" fmla="*/ 574544 w 5740887"/>
              <a:gd name="connsiteY7964" fmla="*/ 2886206 h 4314911"/>
              <a:gd name="connsiteX7965" fmla="*/ 636492 w 5740887"/>
              <a:gd name="connsiteY7965" fmla="*/ 2956666 h 4314911"/>
              <a:gd name="connsiteX7966" fmla="*/ 653335 w 5740887"/>
              <a:gd name="connsiteY7966" fmla="*/ 2982425 h 4314911"/>
              <a:gd name="connsiteX7967" fmla="*/ 643562 w 5740887"/>
              <a:gd name="connsiteY7967" fmla="*/ 2977494 h 4314911"/>
              <a:gd name="connsiteX7968" fmla="*/ 634843 w 5740887"/>
              <a:gd name="connsiteY7968" fmla="*/ 2971883 h 4314911"/>
              <a:gd name="connsiteX7969" fmla="*/ 625008 w 5740887"/>
              <a:gd name="connsiteY7969" fmla="*/ 2968134 h 4314911"/>
              <a:gd name="connsiteX7970" fmla="*/ 619824 w 5740887"/>
              <a:gd name="connsiteY7970" fmla="*/ 2965519 h 4314911"/>
              <a:gd name="connsiteX7971" fmla="*/ 592115 w 5740887"/>
              <a:gd name="connsiteY7971" fmla="*/ 2922925 h 4314911"/>
              <a:gd name="connsiteX7972" fmla="*/ 592052 w 5740887"/>
              <a:gd name="connsiteY7972" fmla="*/ 2922855 h 4314911"/>
              <a:gd name="connsiteX7973" fmla="*/ 553765 w 5740887"/>
              <a:gd name="connsiteY7973" fmla="*/ 2876990 h 4314911"/>
              <a:gd name="connsiteX7974" fmla="*/ 536202 w 5740887"/>
              <a:gd name="connsiteY7974" fmla="*/ 2860433 h 4314911"/>
              <a:gd name="connsiteX7975" fmla="*/ 531307 w 5740887"/>
              <a:gd name="connsiteY7975" fmla="*/ 2854962 h 4314911"/>
              <a:gd name="connsiteX7976" fmla="*/ 529029 w 5740887"/>
              <a:gd name="connsiteY7976" fmla="*/ 2850018 h 4314911"/>
              <a:gd name="connsiteX7977" fmla="*/ 883866 w 5740887"/>
              <a:gd name="connsiteY7977" fmla="*/ 2847204 h 4314911"/>
              <a:gd name="connsiteX7978" fmla="*/ 886557 w 5740887"/>
              <a:gd name="connsiteY7978" fmla="*/ 2848579 h 4314911"/>
              <a:gd name="connsiteX7979" fmla="*/ 907701 w 5740887"/>
              <a:gd name="connsiteY7979" fmla="*/ 2855029 h 4314911"/>
              <a:gd name="connsiteX7980" fmla="*/ 915847 w 5740887"/>
              <a:gd name="connsiteY7980" fmla="*/ 2870739 h 4314911"/>
              <a:gd name="connsiteX7981" fmla="*/ 906922 w 5740887"/>
              <a:gd name="connsiteY7981" fmla="*/ 2868618 h 4314911"/>
              <a:gd name="connsiteX7982" fmla="*/ 896693 w 5740887"/>
              <a:gd name="connsiteY7982" fmla="*/ 2864411 h 4314911"/>
              <a:gd name="connsiteX7983" fmla="*/ 892957 w 5740887"/>
              <a:gd name="connsiteY7983" fmla="*/ 2863624 h 4314911"/>
              <a:gd name="connsiteX7984" fmla="*/ 886816 w 5740887"/>
              <a:gd name="connsiteY7984" fmla="*/ 2852533 h 4314911"/>
              <a:gd name="connsiteX7985" fmla="*/ 582690 w 5740887"/>
              <a:gd name="connsiteY7985" fmla="*/ 2846557 h 4314911"/>
              <a:gd name="connsiteX7986" fmla="*/ 617649 w 5740887"/>
              <a:gd name="connsiteY7986" fmla="*/ 2865707 h 4314911"/>
              <a:gd name="connsiteX7987" fmla="*/ 702034 w 5740887"/>
              <a:gd name="connsiteY7987" fmla="*/ 2929321 h 4314911"/>
              <a:gd name="connsiteX7988" fmla="*/ 775884 w 5740887"/>
              <a:gd name="connsiteY7988" fmla="*/ 3004443 h 4314911"/>
              <a:gd name="connsiteX7989" fmla="*/ 757906 w 5740887"/>
              <a:gd name="connsiteY7989" fmla="*/ 3013166 h 4314911"/>
              <a:gd name="connsiteX7990" fmla="*/ 741003 w 5740887"/>
              <a:gd name="connsiteY7990" fmla="*/ 2993336 h 4314911"/>
              <a:gd name="connsiteX7991" fmla="*/ 697849 w 5740887"/>
              <a:gd name="connsiteY7991" fmla="*/ 2941547 h 4314911"/>
              <a:gd name="connsiteX7992" fmla="*/ 694052 w 5740887"/>
              <a:gd name="connsiteY7992" fmla="*/ 2938254 h 4314911"/>
              <a:gd name="connsiteX7993" fmla="*/ 690237 w 5740887"/>
              <a:gd name="connsiteY7993" fmla="*/ 2933778 h 4314911"/>
              <a:gd name="connsiteX7994" fmla="*/ 657604 w 5740887"/>
              <a:gd name="connsiteY7994" fmla="*/ 2906646 h 4314911"/>
              <a:gd name="connsiteX7995" fmla="*/ 608993 w 5740887"/>
              <a:gd name="connsiteY7995" fmla="*/ 2864491 h 4314911"/>
              <a:gd name="connsiteX7996" fmla="*/ 602832 w 5740887"/>
              <a:gd name="connsiteY7996" fmla="*/ 2861109 h 4314911"/>
              <a:gd name="connsiteX7997" fmla="*/ 596697 w 5740887"/>
              <a:gd name="connsiteY7997" fmla="*/ 2856007 h 4314911"/>
              <a:gd name="connsiteX7998" fmla="*/ 583876 w 5740887"/>
              <a:gd name="connsiteY7998" fmla="*/ 2848819 h 4314911"/>
              <a:gd name="connsiteX7999" fmla="*/ 3997960 w 5740887"/>
              <a:gd name="connsiteY7999" fmla="*/ 2846269 h 4314911"/>
              <a:gd name="connsiteX8000" fmla="*/ 3994869 w 5740887"/>
              <a:gd name="connsiteY8000" fmla="*/ 2846696 h 4314911"/>
              <a:gd name="connsiteX8001" fmla="*/ 3983835 w 5740887"/>
              <a:gd name="connsiteY8001" fmla="*/ 2847512 h 4314911"/>
              <a:gd name="connsiteX8002" fmla="*/ 3980234 w 5740887"/>
              <a:gd name="connsiteY8002" fmla="*/ 2847778 h 4314911"/>
              <a:gd name="connsiteX8003" fmla="*/ 228402 w 5740887"/>
              <a:gd name="connsiteY8003" fmla="*/ 2843431 h 4314911"/>
              <a:gd name="connsiteX8004" fmla="*/ 228324 w 5740887"/>
              <a:gd name="connsiteY8004" fmla="*/ 2843720 h 4314911"/>
              <a:gd name="connsiteX8005" fmla="*/ 228071 w 5740887"/>
              <a:gd name="connsiteY8005" fmla="*/ 2844660 h 4314911"/>
              <a:gd name="connsiteX8006" fmla="*/ 227499 w 5740887"/>
              <a:gd name="connsiteY8006" fmla="*/ 2846789 h 4314911"/>
              <a:gd name="connsiteX8007" fmla="*/ 218966 w 5740887"/>
              <a:gd name="connsiteY8007" fmla="*/ 2855286 h 4314911"/>
              <a:gd name="connsiteX8008" fmla="*/ 218795 w 5740887"/>
              <a:gd name="connsiteY8008" fmla="*/ 2855570 h 4314911"/>
              <a:gd name="connsiteX8009" fmla="*/ 204245 w 5740887"/>
              <a:gd name="connsiteY8009" fmla="*/ 2879352 h 4314911"/>
              <a:gd name="connsiteX8010" fmla="*/ 204514 w 5740887"/>
              <a:gd name="connsiteY8010" fmla="*/ 2878392 h 4314911"/>
              <a:gd name="connsiteX8011" fmla="*/ 204601 w 5740887"/>
              <a:gd name="connsiteY8011" fmla="*/ 2878083 h 4314911"/>
              <a:gd name="connsiteX8012" fmla="*/ 209627 w 5740887"/>
              <a:gd name="connsiteY8012" fmla="*/ 2860185 h 4314911"/>
              <a:gd name="connsiteX8013" fmla="*/ 1002333 w 5740887"/>
              <a:gd name="connsiteY8013" fmla="*/ 2842096 h 4314911"/>
              <a:gd name="connsiteX8014" fmla="*/ 1036186 w 5740887"/>
              <a:gd name="connsiteY8014" fmla="*/ 2864929 h 4314911"/>
              <a:gd name="connsiteX8015" fmla="*/ 1041382 w 5740887"/>
              <a:gd name="connsiteY8015" fmla="*/ 2872489 h 4314911"/>
              <a:gd name="connsiteX8016" fmla="*/ 1080003 w 5740887"/>
              <a:gd name="connsiteY8016" fmla="*/ 2959999 h 4314911"/>
              <a:gd name="connsiteX8017" fmla="*/ 1067658 w 5740887"/>
              <a:gd name="connsiteY8017" fmla="*/ 2951748 h 4314911"/>
              <a:gd name="connsiteX8018" fmla="*/ 1065641 w 5740887"/>
              <a:gd name="connsiteY8018" fmla="*/ 2949457 h 4314911"/>
              <a:gd name="connsiteX8019" fmla="*/ 1064721 w 5740887"/>
              <a:gd name="connsiteY8019" fmla="*/ 2948411 h 4314911"/>
              <a:gd name="connsiteX8020" fmla="*/ 1046398 w 5740887"/>
              <a:gd name="connsiteY8020" fmla="*/ 2933935 h 4314911"/>
              <a:gd name="connsiteX8021" fmla="*/ 1015664 w 5740887"/>
              <a:gd name="connsiteY8021" fmla="*/ 2867144 h 4314911"/>
              <a:gd name="connsiteX8022" fmla="*/ 1007438 w 5740887"/>
              <a:gd name="connsiteY8022" fmla="*/ 2849268 h 4314911"/>
              <a:gd name="connsiteX8023" fmla="*/ 652118 w 5740887"/>
              <a:gd name="connsiteY8023" fmla="*/ 2841136 h 4314911"/>
              <a:gd name="connsiteX8024" fmla="*/ 662830 w 5740887"/>
              <a:gd name="connsiteY8024" fmla="*/ 2846614 h 4314911"/>
              <a:gd name="connsiteX8025" fmla="*/ 736302 w 5740887"/>
              <a:gd name="connsiteY8025" fmla="*/ 2891765 h 4314911"/>
              <a:gd name="connsiteX8026" fmla="*/ 736309 w 5740887"/>
              <a:gd name="connsiteY8026" fmla="*/ 2891770 h 4314911"/>
              <a:gd name="connsiteX8027" fmla="*/ 747654 w 5740887"/>
              <a:gd name="connsiteY8027" fmla="*/ 2901010 h 4314911"/>
              <a:gd name="connsiteX8028" fmla="*/ 767358 w 5740887"/>
              <a:gd name="connsiteY8028" fmla="*/ 2917058 h 4314911"/>
              <a:gd name="connsiteX8029" fmla="*/ 766000 w 5740887"/>
              <a:gd name="connsiteY8029" fmla="*/ 2919093 h 4314911"/>
              <a:gd name="connsiteX8030" fmla="*/ 743791 w 5740887"/>
              <a:gd name="connsiteY8030" fmla="*/ 2929628 h 4314911"/>
              <a:gd name="connsiteX8031" fmla="*/ 733650 w 5740887"/>
              <a:gd name="connsiteY8031" fmla="*/ 2922298 h 4314911"/>
              <a:gd name="connsiteX8032" fmla="*/ 699491 w 5740887"/>
              <a:gd name="connsiteY8032" fmla="*/ 2895917 h 4314911"/>
              <a:gd name="connsiteX8033" fmla="*/ 695238 w 5740887"/>
              <a:gd name="connsiteY8033" fmla="*/ 2892418 h 4314911"/>
              <a:gd name="connsiteX8034" fmla="*/ 694167 w 5740887"/>
              <a:gd name="connsiteY8034" fmla="*/ 2891537 h 4314911"/>
              <a:gd name="connsiteX8035" fmla="*/ 3853610 w 5740887"/>
              <a:gd name="connsiteY8035" fmla="*/ 2841102 h 4314911"/>
              <a:gd name="connsiteX8036" fmla="*/ 3853662 w 5740887"/>
              <a:gd name="connsiteY8036" fmla="*/ 2841105 h 4314911"/>
              <a:gd name="connsiteX8037" fmla="*/ 3853838 w 5740887"/>
              <a:gd name="connsiteY8037" fmla="*/ 2841168 h 4314911"/>
              <a:gd name="connsiteX8038" fmla="*/ 3853682 w 5740887"/>
              <a:gd name="connsiteY8038" fmla="*/ 2841123 h 4314911"/>
              <a:gd name="connsiteX8039" fmla="*/ 1297434 w 5740887"/>
              <a:gd name="connsiteY8039" fmla="*/ 2839199 h 4314911"/>
              <a:gd name="connsiteX8040" fmla="*/ 1298123 w 5740887"/>
              <a:gd name="connsiteY8040" fmla="*/ 2839957 h 4314911"/>
              <a:gd name="connsiteX8041" fmla="*/ 1395792 w 5740887"/>
              <a:gd name="connsiteY8041" fmla="*/ 2992862 h 4314911"/>
              <a:gd name="connsiteX8042" fmla="*/ 1406559 w 5740887"/>
              <a:gd name="connsiteY8042" fmla="*/ 3019082 h 4314911"/>
              <a:gd name="connsiteX8043" fmla="*/ 1390832 w 5740887"/>
              <a:gd name="connsiteY8043" fmla="*/ 2985413 h 4314911"/>
              <a:gd name="connsiteX8044" fmla="*/ 312080 w 5740887"/>
              <a:gd name="connsiteY8044" fmla="*/ 2837843 h 4314911"/>
              <a:gd name="connsiteX8045" fmla="*/ 311106 w 5740887"/>
              <a:gd name="connsiteY8045" fmla="*/ 2863465 h 4314911"/>
              <a:gd name="connsiteX8046" fmla="*/ 310591 w 5740887"/>
              <a:gd name="connsiteY8046" fmla="*/ 2877029 h 4314911"/>
              <a:gd name="connsiteX8047" fmla="*/ 309864 w 5740887"/>
              <a:gd name="connsiteY8047" fmla="*/ 2896154 h 4314911"/>
              <a:gd name="connsiteX8048" fmla="*/ 310901 w 5740887"/>
              <a:gd name="connsiteY8048" fmla="*/ 2906222 h 4314911"/>
              <a:gd name="connsiteX8049" fmla="*/ 304185 w 5740887"/>
              <a:gd name="connsiteY8049" fmla="*/ 2947032 h 4314911"/>
              <a:gd name="connsiteX8050" fmla="*/ 303065 w 5740887"/>
              <a:gd name="connsiteY8050" fmla="*/ 2961803 h 4314911"/>
              <a:gd name="connsiteX8051" fmla="*/ 301596 w 5740887"/>
              <a:gd name="connsiteY8051" fmla="*/ 2981171 h 4314911"/>
              <a:gd name="connsiteX8052" fmla="*/ 295728 w 5740887"/>
              <a:gd name="connsiteY8052" fmla="*/ 2986239 h 4314911"/>
              <a:gd name="connsiteX8053" fmla="*/ 290468 w 5740887"/>
              <a:gd name="connsiteY8053" fmla="*/ 2990781 h 4314911"/>
              <a:gd name="connsiteX8054" fmla="*/ 289621 w 5740887"/>
              <a:gd name="connsiteY8054" fmla="*/ 2980402 h 4314911"/>
              <a:gd name="connsiteX8055" fmla="*/ 285366 w 5740887"/>
              <a:gd name="connsiteY8055" fmla="*/ 2928299 h 4314911"/>
              <a:gd name="connsiteX8056" fmla="*/ 303495 w 5740887"/>
              <a:gd name="connsiteY8056" fmla="*/ 2858604 h 4314911"/>
              <a:gd name="connsiteX8057" fmla="*/ 752551 w 5740887"/>
              <a:gd name="connsiteY8057" fmla="*/ 2837429 h 4314911"/>
              <a:gd name="connsiteX8058" fmla="*/ 754929 w 5740887"/>
              <a:gd name="connsiteY8058" fmla="*/ 2840197 h 4314911"/>
              <a:gd name="connsiteX8059" fmla="*/ 752172 w 5740887"/>
              <a:gd name="connsiteY8059" fmla="*/ 2838028 h 4314911"/>
              <a:gd name="connsiteX8060" fmla="*/ 428705 w 5740887"/>
              <a:gd name="connsiteY8060" fmla="*/ 2837347 h 4314911"/>
              <a:gd name="connsiteX8061" fmla="*/ 429882 w 5740887"/>
              <a:gd name="connsiteY8061" fmla="*/ 2839445 h 4314911"/>
              <a:gd name="connsiteX8062" fmla="*/ 449800 w 5740887"/>
              <a:gd name="connsiteY8062" fmla="*/ 2874928 h 4314911"/>
              <a:gd name="connsiteX8063" fmla="*/ 472672 w 5740887"/>
              <a:gd name="connsiteY8063" fmla="*/ 2930129 h 4314911"/>
              <a:gd name="connsiteX8064" fmla="*/ 464740 w 5740887"/>
              <a:gd name="connsiteY8064" fmla="*/ 2929299 h 4314911"/>
              <a:gd name="connsiteX8065" fmla="*/ 462873 w 5740887"/>
              <a:gd name="connsiteY8065" fmla="*/ 2929596 h 4314911"/>
              <a:gd name="connsiteX8066" fmla="*/ 455442 w 5740887"/>
              <a:gd name="connsiteY8066" fmla="*/ 2930776 h 4314911"/>
              <a:gd name="connsiteX8067" fmla="*/ 438140 w 5740887"/>
              <a:gd name="connsiteY8067" fmla="*/ 2883914 h 4314911"/>
              <a:gd name="connsiteX8068" fmla="*/ 432627 w 5740887"/>
              <a:gd name="connsiteY8068" fmla="*/ 2867283 h 4314911"/>
              <a:gd name="connsiteX8069" fmla="*/ 4110703 w 5740887"/>
              <a:gd name="connsiteY8069" fmla="*/ 2837036 h 4314911"/>
              <a:gd name="connsiteX8070" fmla="*/ 4082633 w 5740887"/>
              <a:gd name="connsiteY8070" fmla="*/ 2843496 h 4314911"/>
              <a:gd name="connsiteX8071" fmla="*/ 4067603 w 5740887"/>
              <a:gd name="connsiteY8071" fmla="*/ 2844358 h 4314911"/>
              <a:gd name="connsiteX8072" fmla="*/ 4065013 w 5740887"/>
              <a:gd name="connsiteY8072" fmla="*/ 2844358 h 4314911"/>
              <a:gd name="connsiteX8073" fmla="*/ 4099785 w 5740887"/>
              <a:gd name="connsiteY8073" fmla="*/ 2837360 h 4314911"/>
              <a:gd name="connsiteX8074" fmla="*/ 581825 w 5740887"/>
              <a:gd name="connsiteY8074" fmla="*/ 2836647 h 4314911"/>
              <a:gd name="connsiteX8075" fmla="*/ 634146 w 5740887"/>
              <a:gd name="connsiteY8075" fmla="*/ 2862008 h 4314911"/>
              <a:gd name="connsiteX8076" fmla="*/ 643391 w 5740887"/>
              <a:gd name="connsiteY8076" fmla="*/ 2868383 h 4314911"/>
              <a:gd name="connsiteX8077" fmla="*/ 710066 w 5740887"/>
              <a:gd name="connsiteY8077" fmla="*/ 2914361 h 4314911"/>
              <a:gd name="connsiteX8078" fmla="*/ 734178 w 5740887"/>
              <a:gd name="connsiteY8078" fmla="*/ 2934187 h 4314911"/>
              <a:gd name="connsiteX8079" fmla="*/ 727047 w 5740887"/>
              <a:gd name="connsiteY8079" fmla="*/ 2937570 h 4314911"/>
              <a:gd name="connsiteX8080" fmla="*/ 725774 w 5740887"/>
              <a:gd name="connsiteY8080" fmla="*/ 2939851 h 4314911"/>
              <a:gd name="connsiteX8081" fmla="*/ 715473 w 5740887"/>
              <a:gd name="connsiteY8081" fmla="*/ 2931295 h 4314911"/>
              <a:gd name="connsiteX8082" fmla="*/ 706195 w 5740887"/>
              <a:gd name="connsiteY8082" fmla="*/ 2921686 h 4314911"/>
              <a:gd name="connsiteX8083" fmla="*/ 689286 w 5740887"/>
              <a:gd name="connsiteY8083" fmla="*/ 2909544 h 4314911"/>
              <a:gd name="connsiteX8084" fmla="*/ 656630 w 5740887"/>
              <a:gd name="connsiteY8084" fmla="*/ 2882420 h 4314911"/>
              <a:gd name="connsiteX8085" fmla="*/ 622038 w 5740887"/>
              <a:gd name="connsiteY8085" fmla="*/ 2861253 h 4314911"/>
              <a:gd name="connsiteX8086" fmla="*/ 605151 w 5740887"/>
              <a:gd name="connsiteY8086" fmla="*/ 2849126 h 4314911"/>
              <a:gd name="connsiteX8087" fmla="*/ 594321 w 5740887"/>
              <a:gd name="connsiteY8087" fmla="*/ 2844293 h 4314911"/>
              <a:gd name="connsiteX8088" fmla="*/ 546143 w 5740887"/>
              <a:gd name="connsiteY8088" fmla="*/ 2836189 h 4314911"/>
              <a:gd name="connsiteX8089" fmla="*/ 556784 w 5740887"/>
              <a:gd name="connsiteY8089" fmla="*/ 2840715 h 4314911"/>
              <a:gd name="connsiteX8090" fmla="*/ 563687 w 5740887"/>
              <a:gd name="connsiteY8090" fmla="*/ 2843652 h 4314911"/>
              <a:gd name="connsiteX8091" fmla="*/ 578663 w 5740887"/>
              <a:gd name="connsiteY8091" fmla="*/ 2854868 h 4314911"/>
              <a:gd name="connsiteX8092" fmla="*/ 582263 w 5740887"/>
              <a:gd name="connsiteY8092" fmla="*/ 2861734 h 4314911"/>
              <a:gd name="connsiteX8093" fmla="*/ 585178 w 5740887"/>
              <a:gd name="connsiteY8093" fmla="*/ 2865580 h 4314911"/>
              <a:gd name="connsiteX8094" fmla="*/ 580790 w 5740887"/>
              <a:gd name="connsiteY8094" fmla="*/ 2862275 h 4314911"/>
              <a:gd name="connsiteX8095" fmla="*/ 566959 w 5740887"/>
              <a:gd name="connsiteY8095" fmla="*/ 2850223 h 4314911"/>
              <a:gd name="connsiteX8096" fmla="*/ 558605 w 5740887"/>
              <a:gd name="connsiteY8096" fmla="*/ 2845572 h 4314911"/>
              <a:gd name="connsiteX8097" fmla="*/ 282031 w 5740887"/>
              <a:gd name="connsiteY8097" fmla="*/ 2836121 h 4314911"/>
              <a:gd name="connsiteX8098" fmla="*/ 281814 w 5740887"/>
              <a:gd name="connsiteY8098" fmla="*/ 2837051 h 4314911"/>
              <a:gd name="connsiteX8099" fmla="*/ 281339 w 5740887"/>
              <a:gd name="connsiteY8099" fmla="*/ 2844467 h 4314911"/>
              <a:gd name="connsiteX8100" fmla="*/ 276172 w 5740887"/>
              <a:gd name="connsiteY8100" fmla="*/ 2852913 h 4314911"/>
              <a:gd name="connsiteX8101" fmla="*/ 252427 w 5740887"/>
              <a:gd name="connsiteY8101" fmla="*/ 2922420 h 4314911"/>
              <a:gd name="connsiteX8102" fmla="*/ 255660 w 5740887"/>
              <a:gd name="connsiteY8102" fmla="*/ 2881905 h 4314911"/>
              <a:gd name="connsiteX8103" fmla="*/ 267353 w 5740887"/>
              <a:gd name="connsiteY8103" fmla="*/ 2855424 h 4314911"/>
              <a:gd name="connsiteX8104" fmla="*/ 4225435 w 5740887"/>
              <a:gd name="connsiteY8104" fmla="*/ 2836090 h 4314911"/>
              <a:gd name="connsiteX8105" fmla="*/ 4188840 w 5740887"/>
              <a:gd name="connsiteY8105" fmla="*/ 2847527 h 4314911"/>
              <a:gd name="connsiteX8106" fmla="*/ 4162742 w 5740887"/>
              <a:gd name="connsiteY8106" fmla="*/ 2855528 h 4314911"/>
              <a:gd name="connsiteX8107" fmla="*/ 4111285 w 5740887"/>
              <a:gd name="connsiteY8107" fmla="*/ 2863846 h 4314911"/>
              <a:gd name="connsiteX8108" fmla="*/ 4048584 w 5740887"/>
              <a:gd name="connsiteY8108" fmla="*/ 2868178 h 4314911"/>
              <a:gd name="connsiteX8109" fmla="*/ 4129877 w 5740887"/>
              <a:gd name="connsiteY8109" fmla="*/ 2848790 h 4314911"/>
              <a:gd name="connsiteX8110" fmla="*/ 4133236 w 5740887"/>
              <a:gd name="connsiteY8110" fmla="*/ 2847868 h 4314911"/>
              <a:gd name="connsiteX8111" fmla="*/ 4183907 w 5740887"/>
              <a:gd name="connsiteY8111" fmla="*/ 2844015 h 4314911"/>
              <a:gd name="connsiteX8112" fmla="*/ 4149105 w 5740887"/>
              <a:gd name="connsiteY8112" fmla="*/ 2835898 h 4314911"/>
              <a:gd name="connsiteX8113" fmla="*/ 4129634 w 5740887"/>
              <a:gd name="connsiteY8113" fmla="*/ 2840799 h 4314911"/>
              <a:gd name="connsiteX8114" fmla="*/ 4128389 w 5740887"/>
              <a:gd name="connsiteY8114" fmla="*/ 2840871 h 4314911"/>
              <a:gd name="connsiteX8115" fmla="*/ 4128267 w 5740887"/>
              <a:gd name="connsiteY8115" fmla="*/ 2840878 h 4314911"/>
              <a:gd name="connsiteX8116" fmla="*/ 4148553 w 5740887"/>
              <a:gd name="connsiteY8116" fmla="*/ 2835914 h 4314911"/>
              <a:gd name="connsiteX8117" fmla="*/ 520835 w 5740887"/>
              <a:gd name="connsiteY8117" fmla="*/ 2832226 h 4314911"/>
              <a:gd name="connsiteX8118" fmla="*/ 543800 w 5740887"/>
              <a:gd name="connsiteY8118" fmla="*/ 2843268 h 4314911"/>
              <a:gd name="connsiteX8119" fmla="*/ 584103 w 5740887"/>
              <a:gd name="connsiteY8119" fmla="*/ 2875704 h 4314911"/>
              <a:gd name="connsiteX8120" fmla="*/ 606540 w 5740887"/>
              <a:gd name="connsiteY8120" fmla="*/ 2893762 h 4314911"/>
              <a:gd name="connsiteX8121" fmla="*/ 658279 w 5740887"/>
              <a:gd name="connsiteY8121" fmla="*/ 2962020 h 4314911"/>
              <a:gd name="connsiteX8122" fmla="*/ 703350 w 5740887"/>
              <a:gd name="connsiteY8122" fmla="*/ 3001274 h 4314911"/>
              <a:gd name="connsiteX8123" fmla="*/ 722591 w 5740887"/>
              <a:gd name="connsiteY8123" fmla="*/ 3030263 h 4314911"/>
              <a:gd name="connsiteX8124" fmla="*/ 718001 w 5740887"/>
              <a:gd name="connsiteY8124" fmla="*/ 3025979 h 4314911"/>
              <a:gd name="connsiteX8125" fmla="*/ 716017 w 5740887"/>
              <a:gd name="connsiteY8125" fmla="*/ 3024127 h 4314911"/>
              <a:gd name="connsiteX8126" fmla="*/ 712682 w 5740887"/>
              <a:gd name="connsiteY8126" fmla="*/ 3021981 h 4314911"/>
              <a:gd name="connsiteX8127" fmla="*/ 681973 w 5740887"/>
              <a:gd name="connsiteY8127" fmla="*/ 3002216 h 4314911"/>
              <a:gd name="connsiteX8128" fmla="*/ 670211 w 5740887"/>
              <a:gd name="connsiteY8128" fmla="*/ 2993351 h 4314911"/>
              <a:gd name="connsiteX8129" fmla="*/ 654195 w 5740887"/>
              <a:gd name="connsiteY8129" fmla="*/ 2967725 h 4314911"/>
              <a:gd name="connsiteX8130" fmla="*/ 537466 w 5740887"/>
              <a:gd name="connsiteY8130" fmla="*/ 2843810 h 4314911"/>
              <a:gd name="connsiteX8131" fmla="*/ 521428 w 5740887"/>
              <a:gd name="connsiteY8131" fmla="*/ 2833511 h 4314911"/>
              <a:gd name="connsiteX8132" fmla="*/ 521090 w 5740887"/>
              <a:gd name="connsiteY8132" fmla="*/ 2832779 h 4314911"/>
              <a:gd name="connsiteX8133" fmla="*/ 257022 w 5740887"/>
              <a:gd name="connsiteY8133" fmla="*/ 2830565 h 4314911"/>
              <a:gd name="connsiteX8134" fmla="*/ 256820 w 5740887"/>
              <a:gd name="connsiteY8134" fmla="*/ 2831365 h 4314911"/>
              <a:gd name="connsiteX8135" fmla="*/ 256344 w 5740887"/>
              <a:gd name="connsiteY8135" fmla="*/ 2833253 h 4314911"/>
              <a:gd name="connsiteX8136" fmla="*/ 238141 w 5740887"/>
              <a:gd name="connsiteY8136" fmla="*/ 2853927 h 4314911"/>
              <a:gd name="connsiteX8137" fmla="*/ 238111 w 5740887"/>
              <a:gd name="connsiteY8137" fmla="*/ 2853985 h 4314911"/>
              <a:gd name="connsiteX8138" fmla="*/ 233519 w 5740887"/>
              <a:gd name="connsiteY8138" fmla="*/ 2862290 h 4314911"/>
              <a:gd name="connsiteX8139" fmla="*/ 236486 w 5740887"/>
              <a:gd name="connsiteY8139" fmla="*/ 2851170 h 4314911"/>
              <a:gd name="connsiteX8140" fmla="*/ 545595 w 5740887"/>
              <a:gd name="connsiteY8140" fmla="*/ 2827356 h 4314911"/>
              <a:gd name="connsiteX8141" fmla="*/ 552124 w 5740887"/>
              <a:gd name="connsiteY8141" fmla="*/ 2829822 h 4314911"/>
              <a:gd name="connsiteX8142" fmla="*/ 552178 w 5740887"/>
              <a:gd name="connsiteY8142" fmla="*/ 2829842 h 4314911"/>
              <a:gd name="connsiteX8143" fmla="*/ 570925 w 5740887"/>
              <a:gd name="connsiteY8143" fmla="*/ 2840112 h 4314911"/>
              <a:gd name="connsiteX8144" fmla="*/ 571999 w 5740887"/>
              <a:gd name="connsiteY8144" fmla="*/ 2842160 h 4314911"/>
              <a:gd name="connsiteX8145" fmla="*/ 466635 w 5740887"/>
              <a:gd name="connsiteY8145" fmla="*/ 2827311 h 4314911"/>
              <a:gd name="connsiteX8146" fmla="*/ 470947 w 5740887"/>
              <a:gd name="connsiteY8146" fmla="*/ 2830402 h 4314911"/>
              <a:gd name="connsiteX8147" fmla="*/ 487282 w 5740887"/>
              <a:gd name="connsiteY8147" fmla="*/ 2842112 h 4314911"/>
              <a:gd name="connsiteX8148" fmla="*/ 503392 w 5740887"/>
              <a:gd name="connsiteY8148" fmla="*/ 2860893 h 4314911"/>
              <a:gd name="connsiteX8149" fmla="*/ 543867 w 5740887"/>
              <a:gd name="connsiteY8149" fmla="*/ 2908079 h 4314911"/>
              <a:gd name="connsiteX8150" fmla="*/ 566997 w 5740887"/>
              <a:gd name="connsiteY8150" fmla="*/ 2945864 h 4314911"/>
              <a:gd name="connsiteX8151" fmla="*/ 564469 w 5740887"/>
              <a:gd name="connsiteY8151" fmla="*/ 2945057 h 4314911"/>
              <a:gd name="connsiteX8152" fmla="*/ 551924 w 5740887"/>
              <a:gd name="connsiteY8152" fmla="*/ 2940276 h 4314911"/>
              <a:gd name="connsiteX8153" fmla="*/ 550295 w 5740887"/>
              <a:gd name="connsiteY8153" fmla="*/ 2939655 h 4314911"/>
              <a:gd name="connsiteX8154" fmla="*/ 547865 w 5740887"/>
              <a:gd name="connsiteY8154" fmla="*/ 2939361 h 4314911"/>
              <a:gd name="connsiteX8155" fmla="*/ 545847 w 5740887"/>
              <a:gd name="connsiteY8155" fmla="*/ 2939117 h 4314911"/>
              <a:gd name="connsiteX8156" fmla="*/ 541925 w 5740887"/>
              <a:gd name="connsiteY8156" fmla="*/ 2937865 h 4314911"/>
              <a:gd name="connsiteX8157" fmla="*/ 532159 w 5740887"/>
              <a:gd name="connsiteY8157" fmla="*/ 2919433 h 4314911"/>
              <a:gd name="connsiteX8158" fmla="*/ 531107 w 5740887"/>
              <a:gd name="connsiteY8158" fmla="*/ 2917447 h 4314911"/>
              <a:gd name="connsiteX8159" fmla="*/ 523999 w 5740887"/>
              <a:gd name="connsiteY8159" fmla="*/ 2904032 h 4314911"/>
              <a:gd name="connsiteX8160" fmla="*/ 478838 w 5740887"/>
              <a:gd name="connsiteY8160" fmla="*/ 2841156 h 4314911"/>
              <a:gd name="connsiteX8161" fmla="*/ 467195 w 5740887"/>
              <a:gd name="connsiteY8161" fmla="*/ 2830509 h 4314911"/>
              <a:gd name="connsiteX8162" fmla="*/ 497219 w 5740887"/>
              <a:gd name="connsiteY8162" fmla="*/ 2827185 h 4314911"/>
              <a:gd name="connsiteX8163" fmla="*/ 508167 w 5740887"/>
              <a:gd name="connsiteY8163" fmla="*/ 2833220 h 4314911"/>
              <a:gd name="connsiteX8164" fmla="*/ 511736 w 5740887"/>
              <a:gd name="connsiteY8164" fmla="*/ 2835187 h 4314911"/>
              <a:gd name="connsiteX8165" fmla="*/ 513505 w 5740887"/>
              <a:gd name="connsiteY8165" fmla="*/ 2839036 h 4314911"/>
              <a:gd name="connsiteX8166" fmla="*/ 511377 w 5740887"/>
              <a:gd name="connsiteY8166" fmla="*/ 2837031 h 4314911"/>
              <a:gd name="connsiteX8167" fmla="*/ 844290 w 5740887"/>
              <a:gd name="connsiteY8167" fmla="*/ 2826992 h 4314911"/>
              <a:gd name="connsiteX8168" fmla="*/ 869309 w 5740887"/>
              <a:gd name="connsiteY8168" fmla="*/ 2839770 h 4314911"/>
              <a:gd name="connsiteX8169" fmla="*/ 881043 w 5740887"/>
              <a:gd name="connsiteY8169" fmla="*/ 2861114 h 4314911"/>
              <a:gd name="connsiteX8170" fmla="*/ 868503 w 5740887"/>
              <a:gd name="connsiteY8170" fmla="*/ 2858471 h 4314911"/>
              <a:gd name="connsiteX8171" fmla="*/ 862503 w 5740887"/>
              <a:gd name="connsiteY8171" fmla="*/ 2848472 h 4314911"/>
              <a:gd name="connsiteX8172" fmla="*/ 854866 w 5740887"/>
              <a:gd name="connsiteY8172" fmla="*/ 2840774 h 4314911"/>
              <a:gd name="connsiteX8173" fmla="*/ 852108 w 5740887"/>
              <a:gd name="connsiteY8173" fmla="*/ 2840223 h 4314911"/>
              <a:gd name="connsiteX8174" fmla="*/ 3927745 w 5740887"/>
              <a:gd name="connsiteY8174" fmla="*/ 2826601 h 4314911"/>
              <a:gd name="connsiteX8175" fmla="*/ 3954743 w 5740887"/>
              <a:gd name="connsiteY8175" fmla="*/ 2830471 h 4314911"/>
              <a:gd name="connsiteX8176" fmla="*/ 3944705 w 5740887"/>
              <a:gd name="connsiteY8176" fmla="*/ 2830728 h 4314911"/>
              <a:gd name="connsiteX8177" fmla="*/ 3940949 w 5740887"/>
              <a:gd name="connsiteY8177" fmla="*/ 2830040 h 4314911"/>
              <a:gd name="connsiteX8178" fmla="*/ 3931800 w 5740887"/>
              <a:gd name="connsiteY8178" fmla="*/ 2828089 h 4314911"/>
              <a:gd name="connsiteX8179" fmla="*/ 3928697 w 5740887"/>
              <a:gd name="connsiteY8179" fmla="*/ 2826950 h 4314911"/>
              <a:gd name="connsiteX8180" fmla="*/ 390298 w 5740887"/>
              <a:gd name="connsiteY8180" fmla="*/ 2825139 h 4314911"/>
              <a:gd name="connsiteX8181" fmla="*/ 395039 w 5740887"/>
              <a:gd name="connsiteY8181" fmla="*/ 2839085 h 4314911"/>
              <a:gd name="connsiteX8182" fmla="*/ 397836 w 5740887"/>
              <a:gd name="connsiteY8182" fmla="*/ 2849795 h 4314911"/>
              <a:gd name="connsiteX8183" fmla="*/ 406358 w 5740887"/>
              <a:gd name="connsiteY8183" fmla="*/ 2882432 h 4314911"/>
              <a:gd name="connsiteX8184" fmla="*/ 417364 w 5740887"/>
              <a:gd name="connsiteY8184" fmla="*/ 2936823 h 4314911"/>
              <a:gd name="connsiteX8185" fmla="*/ 412053 w 5740887"/>
              <a:gd name="connsiteY8185" fmla="*/ 2937667 h 4314911"/>
              <a:gd name="connsiteX8186" fmla="*/ 409800 w 5740887"/>
              <a:gd name="connsiteY8186" fmla="*/ 2938024 h 4314911"/>
              <a:gd name="connsiteX8187" fmla="*/ 408063 w 5740887"/>
              <a:gd name="connsiteY8187" fmla="*/ 2938300 h 4314911"/>
              <a:gd name="connsiteX8188" fmla="*/ 397948 w 5740887"/>
              <a:gd name="connsiteY8188" fmla="*/ 2908303 h 4314911"/>
              <a:gd name="connsiteX8189" fmla="*/ 3874328 w 5740887"/>
              <a:gd name="connsiteY8189" fmla="*/ 2822610 h 4314911"/>
              <a:gd name="connsiteX8190" fmla="*/ 3876085 w 5740887"/>
              <a:gd name="connsiteY8190" fmla="*/ 2822991 h 4314911"/>
              <a:gd name="connsiteX8191" fmla="*/ 3882222 w 5740887"/>
              <a:gd name="connsiteY8191" fmla="*/ 2824594 h 4314911"/>
              <a:gd name="connsiteX8192" fmla="*/ 252200 w 5740887"/>
              <a:gd name="connsiteY8192" fmla="*/ 2822192 h 4314911"/>
              <a:gd name="connsiteX8193" fmla="*/ 241330 w 5740887"/>
              <a:gd name="connsiteY8193" fmla="*/ 2833016 h 4314911"/>
              <a:gd name="connsiteX8194" fmla="*/ 241705 w 5740887"/>
              <a:gd name="connsiteY8194" fmla="*/ 2831613 h 4314911"/>
              <a:gd name="connsiteX8195" fmla="*/ 241724 w 5740887"/>
              <a:gd name="connsiteY8195" fmla="*/ 2831540 h 4314911"/>
              <a:gd name="connsiteX8196" fmla="*/ 4012256 w 5740887"/>
              <a:gd name="connsiteY8196" fmla="*/ 2822087 h 4314911"/>
              <a:gd name="connsiteX8197" fmla="*/ 4019164 w 5740887"/>
              <a:gd name="connsiteY8197" fmla="*/ 2823303 h 4314911"/>
              <a:gd name="connsiteX8198" fmla="*/ 4021967 w 5740887"/>
              <a:gd name="connsiteY8198" fmla="*/ 2823209 h 4314911"/>
              <a:gd name="connsiteX8199" fmla="*/ 4030021 w 5740887"/>
              <a:gd name="connsiteY8199" fmla="*/ 2824426 h 4314911"/>
              <a:gd name="connsiteX8200" fmla="*/ 4018450 w 5740887"/>
              <a:gd name="connsiteY8200" fmla="*/ 2824972 h 4314911"/>
              <a:gd name="connsiteX8201" fmla="*/ 4009691 w 5740887"/>
              <a:gd name="connsiteY8201" fmla="*/ 2825385 h 4314911"/>
              <a:gd name="connsiteX8202" fmla="*/ 3989561 w 5740887"/>
              <a:gd name="connsiteY8202" fmla="*/ 2824228 h 4314911"/>
              <a:gd name="connsiteX8203" fmla="*/ 3985012 w 5740887"/>
              <a:gd name="connsiteY8203" fmla="*/ 2823657 h 4314911"/>
              <a:gd name="connsiteX8204" fmla="*/ 959182 w 5740887"/>
              <a:gd name="connsiteY8204" fmla="*/ 2821309 h 4314911"/>
              <a:gd name="connsiteX8205" fmla="*/ 969923 w 5740887"/>
              <a:gd name="connsiteY8205" fmla="*/ 2825909 h 4314911"/>
              <a:gd name="connsiteX8206" fmla="*/ 988905 w 5740887"/>
              <a:gd name="connsiteY8206" fmla="*/ 2835115 h 4314911"/>
              <a:gd name="connsiteX8207" fmla="*/ 1001617 w 5740887"/>
              <a:gd name="connsiteY8207" fmla="*/ 2853068 h 4314911"/>
              <a:gd name="connsiteX8208" fmla="*/ 1034067 w 5740887"/>
              <a:gd name="connsiteY8208" fmla="*/ 2924193 h 4314911"/>
              <a:gd name="connsiteX8209" fmla="*/ 1010535 w 5740887"/>
              <a:gd name="connsiteY8209" fmla="*/ 2905602 h 4314911"/>
              <a:gd name="connsiteX8210" fmla="*/ 996193 w 5740887"/>
              <a:gd name="connsiteY8210" fmla="*/ 2894271 h 4314911"/>
              <a:gd name="connsiteX8211" fmla="*/ 980945 w 5740887"/>
              <a:gd name="connsiteY8211" fmla="*/ 2862199 h 4314911"/>
              <a:gd name="connsiteX8212" fmla="*/ 965761 w 5740887"/>
              <a:gd name="connsiteY8212" fmla="*/ 2830260 h 4314911"/>
              <a:gd name="connsiteX8213" fmla="*/ 962362 w 5740887"/>
              <a:gd name="connsiteY8213" fmla="*/ 2825636 h 4314911"/>
              <a:gd name="connsiteX8214" fmla="*/ 469068 w 5740887"/>
              <a:gd name="connsiteY8214" fmla="*/ 2819683 h 4314911"/>
              <a:gd name="connsiteX8215" fmla="*/ 494240 w 5740887"/>
              <a:gd name="connsiteY8215" fmla="*/ 2835741 h 4314911"/>
              <a:gd name="connsiteX8216" fmla="*/ 511456 w 5740887"/>
              <a:gd name="connsiteY8216" fmla="*/ 2846723 h 4314911"/>
              <a:gd name="connsiteX8217" fmla="*/ 522249 w 5740887"/>
              <a:gd name="connsiteY8217" fmla="*/ 2858065 h 4314911"/>
              <a:gd name="connsiteX8218" fmla="*/ 535694 w 5740887"/>
              <a:gd name="connsiteY8218" fmla="*/ 2887325 h 4314911"/>
              <a:gd name="connsiteX8219" fmla="*/ 503255 w 5740887"/>
              <a:gd name="connsiteY8219" fmla="*/ 2847138 h 4314911"/>
              <a:gd name="connsiteX8220" fmla="*/ 4304481 w 5740887"/>
              <a:gd name="connsiteY8220" fmla="*/ 2818623 h 4314911"/>
              <a:gd name="connsiteX8221" fmla="*/ 4303589 w 5740887"/>
              <a:gd name="connsiteY8221" fmla="*/ 2818948 h 4314911"/>
              <a:gd name="connsiteX8222" fmla="*/ 4300270 w 5740887"/>
              <a:gd name="connsiteY8222" fmla="*/ 2820160 h 4314911"/>
              <a:gd name="connsiteX8223" fmla="*/ 4294396 w 5740887"/>
              <a:gd name="connsiteY8223" fmla="*/ 2821754 h 4314911"/>
              <a:gd name="connsiteX8224" fmla="*/ 1165084 w 5740887"/>
              <a:gd name="connsiteY8224" fmla="*/ 2818438 h 4314911"/>
              <a:gd name="connsiteX8225" fmla="*/ 1185676 w 5740887"/>
              <a:gd name="connsiteY8225" fmla="*/ 2838849 h 4314911"/>
              <a:gd name="connsiteX8226" fmla="*/ 1215700 w 5740887"/>
              <a:gd name="connsiteY8226" fmla="*/ 2874638 h 4314911"/>
              <a:gd name="connsiteX8227" fmla="*/ 1266010 w 5740887"/>
              <a:gd name="connsiteY8227" fmla="*/ 2941799 h 4314911"/>
              <a:gd name="connsiteX8228" fmla="*/ 1268904 w 5740887"/>
              <a:gd name="connsiteY8228" fmla="*/ 2946590 h 4314911"/>
              <a:gd name="connsiteX8229" fmla="*/ 1321140 w 5740887"/>
              <a:gd name="connsiteY8229" fmla="*/ 3058614 h 4314911"/>
              <a:gd name="connsiteX8230" fmla="*/ 1348932 w 5740887"/>
              <a:gd name="connsiteY8230" fmla="*/ 3138145 h 4314911"/>
              <a:gd name="connsiteX8231" fmla="*/ 1343747 w 5740887"/>
              <a:gd name="connsiteY8231" fmla="*/ 3128938 h 4314911"/>
              <a:gd name="connsiteX8232" fmla="*/ 1336393 w 5740887"/>
              <a:gd name="connsiteY8232" fmla="*/ 3111675 h 4314911"/>
              <a:gd name="connsiteX8233" fmla="*/ 1318608 w 5740887"/>
              <a:gd name="connsiteY8233" fmla="*/ 3084296 h 4314911"/>
              <a:gd name="connsiteX8234" fmla="*/ 1286899 w 5740887"/>
              <a:gd name="connsiteY8234" fmla="*/ 3027986 h 4314911"/>
              <a:gd name="connsiteX8235" fmla="*/ 1277949 w 5740887"/>
              <a:gd name="connsiteY8235" fmla="*/ 3016138 h 4314911"/>
              <a:gd name="connsiteX8236" fmla="*/ 1276803 w 5740887"/>
              <a:gd name="connsiteY8236" fmla="*/ 3012900 h 4314911"/>
              <a:gd name="connsiteX8237" fmla="*/ 1270732 w 5740887"/>
              <a:gd name="connsiteY8237" fmla="*/ 3001695 h 4314911"/>
              <a:gd name="connsiteX8238" fmla="*/ 1265629 w 5740887"/>
              <a:gd name="connsiteY8238" fmla="*/ 2992275 h 4314911"/>
              <a:gd name="connsiteX8239" fmla="*/ 1234407 w 5740887"/>
              <a:gd name="connsiteY8239" fmla="*/ 2926485 h 4314911"/>
              <a:gd name="connsiteX8240" fmla="*/ 1215318 w 5740887"/>
              <a:gd name="connsiteY8240" fmla="*/ 2895399 h 4314911"/>
              <a:gd name="connsiteX8241" fmla="*/ 1196817 w 5740887"/>
              <a:gd name="connsiteY8241" fmla="*/ 2865272 h 4314911"/>
              <a:gd name="connsiteX8242" fmla="*/ 1188549 w 5740887"/>
              <a:gd name="connsiteY8242" fmla="*/ 2850012 h 4314911"/>
              <a:gd name="connsiteX8243" fmla="*/ 1183639 w 5740887"/>
              <a:gd name="connsiteY8243" fmla="*/ 2843811 h 4314911"/>
              <a:gd name="connsiteX8244" fmla="*/ 1179431 w 5740887"/>
              <a:gd name="connsiteY8244" fmla="*/ 2836959 h 4314911"/>
              <a:gd name="connsiteX8245" fmla="*/ 1179002 w 5740887"/>
              <a:gd name="connsiteY8245" fmla="*/ 2836260 h 4314911"/>
              <a:gd name="connsiteX8246" fmla="*/ 1175909 w 5740887"/>
              <a:gd name="connsiteY8246" fmla="*/ 2832299 h 4314911"/>
              <a:gd name="connsiteX8247" fmla="*/ 453037 w 5740887"/>
              <a:gd name="connsiteY8247" fmla="*/ 2817562 h 4314911"/>
              <a:gd name="connsiteX8248" fmla="*/ 456962 w 5740887"/>
              <a:gd name="connsiteY8248" fmla="*/ 2820376 h 4314911"/>
              <a:gd name="connsiteX8249" fmla="*/ 457124 w 5740887"/>
              <a:gd name="connsiteY8249" fmla="*/ 2821300 h 4314911"/>
              <a:gd name="connsiteX8250" fmla="*/ 3781029 w 5740887"/>
              <a:gd name="connsiteY8250" fmla="*/ 2816344 h 4314911"/>
              <a:gd name="connsiteX8251" fmla="*/ 3786015 w 5740887"/>
              <a:gd name="connsiteY8251" fmla="*/ 2818816 h 4314911"/>
              <a:gd name="connsiteX8252" fmla="*/ 3784111 w 5740887"/>
              <a:gd name="connsiteY8252" fmla="*/ 2818299 h 4314911"/>
              <a:gd name="connsiteX8253" fmla="*/ 271512 w 5740887"/>
              <a:gd name="connsiteY8253" fmla="*/ 2816025 h 4314911"/>
              <a:gd name="connsiteX8254" fmla="*/ 267872 w 5740887"/>
              <a:gd name="connsiteY8254" fmla="*/ 2820159 h 4314911"/>
              <a:gd name="connsiteX8255" fmla="*/ 268037 w 5740887"/>
              <a:gd name="connsiteY8255" fmla="*/ 2819512 h 4314911"/>
              <a:gd name="connsiteX8256" fmla="*/ 425910 w 5740887"/>
              <a:gd name="connsiteY8256" fmla="*/ 2816008 h 4314911"/>
              <a:gd name="connsiteX8257" fmla="*/ 433064 w 5740887"/>
              <a:gd name="connsiteY8257" fmla="*/ 2822910 h 4314911"/>
              <a:gd name="connsiteX8258" fmla="*/ 442233 w 5740887"/>
              <a:gd name="connsiteY8258" fmla="*/ 2831757 h 4314911"/>
              <a:gd name="connsiteX8259" fmla="*/ 480282 w 5740887"/>
              <a:gd name="connsiteY8259" fmla="*/ 2889536 h 4314911"/>
              <a:gd name="connsiteX8260" fmla="*/ 489608 w 5740887"/>
              <a:gd name="connsiteY8260" fmla="*/ 2908931 h 4314911"/>
              <a:gd name="connsiteX8261" fmla="*/ 490797 w 5740887"/>
              <a:gd name="connsiteY8261" fmla="*/ 2911406 h 4314911"/>
              <a:gd name="connsiteX8262" fmla="*/ 499622 w 5740887"/>
              <a:gd name="connsiteY8262" fmla="*/ 2932946 h 4314911"/>
              <a:gd name="connsiteX8263" fmla="*/ 480761 w 5740887"/>
              <a:gd name="connsiteY8263" fmla="*/ 2930974 h 4314911"/>
              <a:gd name="connsiteX8264" fmla="*/ 461038 w 5740887"/>
              <a:gd name="connsiteY8264" fmla="*/ 2881850 h 4314911"/>
              <a:gd name="connsiteX8265" fmla="*/ 433172 w 5740887"/>
              <a:gd name="connsiteY8265" fmla="*/ 2829112 h 4314911"/>
              <a:gd name="connsiteX8266" fmla="*/ 426492 w 5740887"/>
              <a:gd name="connsiteY8266" fmla="*/ 2820457 h 4314911"/>
              <a:gd name="connsiteX8267" fmla="*/ 426162 w 5740887"/>
              <a:gd name="connsiteY8267" fmla="*/ 2817936 h 4314911"/>
              <a:gd name="connsiteX8268" fmla="*/ 3814988 w 5740887"/>
              <a:gd name="connsiteY8268" fmla="*/ 2813068 h 4314911"/>
              <a:gd name="connsiteX8269" fmla="*/ 3852646 w 5740887"/>
              <a:gd name="connsiteY8269" fmla="*/ 2823404 h 4314911"/>
              <a:gd name="connsiteX8270" fmla="*/ 3901678 w 5740887"/>
              <a:gd name="connsiteY8270" fmla="*/ 2837401 h 4314911"/>
              <a:gd name="connsiteX8271" fmla="*/ 3896662 w 5740887"/>
              <a:gd name="connsiteY8271" fmla="*/ 2837277 h 4314911"/>
              <a:gd name="connsiteX8272" fmla="*/ 3831543 w 5740887"/>
              <a:gd name="connsiteY8272" fmla="*/ 2818298 h 4314911"/>
              <a:gd name="connsiteX8273" fmla="*/ 3830303 w 5740887"/>
              <a:gd name="connsiteY8273" fmla="*/ 2818298 h 4314911"/>
              <a:gd name="connsiteX8274" fmla="*/ 4295071 w 5740887"/>
              <a:gd name="connsiteY8274" fmla="*/ 2812610 h 4314911"/>
              <a:gd name="connsiteX8275" fmla="*/ 4265480 w 5740887"/>
              <a:gd name="connsiteY8275" fmla="*/ 2819772 h 4314911"/>
              <a:gd name="connsiteX8276" fmla="*/ 4239838 w 5740887"/>
              <a:gd name="connsiteY8276" fmla="*/ 2825979 h 4314911"/>
              <a:gd name="connsiteX8277" fmla="*/ 4214097 w 5740887"/>
              <a:gd name="connsiteY8277" fmla="*/ 2830053 h 4314911"/>
              <a:gd name="connsiteX8278" fmla="*/ 4201125 w 5740887"/>
              <a:gd name="connsiteY8278" fmla="*/ 2832107 h 4314911"/>
              <a:gd name="connsiteX8279" fmla="*/ 4225351 w 5740887"/>
              <a:gd name="connsiteY8279" fmla="*/ 2826638 h 4314911"/>
              <a:gd name="connsiteX8280" fmla="*/ 4227911 w 5740887"/>
              <a:gd name="connsiteY8280" fmla="*/ 2825800 h 4314911"/>
              <a:gd name="connsiteX8281" fmla="*/ 4249637 w 5740887"/>
              <a:gd name="connsiteY8281" fmla="*/ 2822823 h 4314911"/>
              <a:gd name="connsiteX8282" fmla="*/ 433266 w 5740887"/>
              <a:gd name="connsiteY8282" fmla="*/ 2812431 h 4314911"/>
              <a:gd name="connsiteX8283" fmla="*/ 459371 w 5740887"/>
              <a:gd name="connsiteY8283" fmla="*/ 2834125 h 4314911"/>
              <a:gd name="connsiteX8284" fmla="*/ 459545 w 5740887"/>
              <a:gd name="connsiteY8284" fmla="*/ 2835123 h 4314911"/>
              <a:gd name="connsiteX8285" fmla="*/ 468791 w 5740887"/>
              <a:gd name="connsiteY8285" fmla="*/ 2857691 h 4314911"/>
              <a:gd name="connsiteX8286" fmla="*/ 455847 w 5740887"/>
              <a:gd name="connsiteY8286" fmla="*/ 2836834 h 4314911"/>
              <a:gd name="connsiteX8287" fmla="*/ 1071396 w 5740887"/>
              <a:gd name="connsiteY8287" fmla="*/ 2811787 h 4314911"/>
              <a:gd name="connsiteX8288" fmla="*/ 1092183 w 5740887"/>
              <a:gd name="connsiteY8288" fmla="*/ 2826257 h 4314911"/>
              <a:gd name="connsiteX8289" fmla="*/ 1099241 w 5740887"/>
              <a:gd name="connsiteY8289" fmla="*/ 2832931 h 4314911"/>
              <a:gd name="connsiteX8290" fmla="*/ 1134664 w 5740887"/>
              <a:gd name="connsiteY8290" fmla="*/ 2876291 h 4314911"/>
              <a:gd name="connsiteX8291" fmla="*/ 1147669 w 5740887"/>
              <a:gd name="connsiteY8291" fmla="*/ 2896720 h 4314911"/>
              <a:gd name="connsiteX8292" fmla="*/ 1188699 w 5740887"/>
              <a:gd name="connsiteY8292" fmla="*/ 2979910 h 4314911"/>
              <a:gd name="connsiteX8293" fmla="*/ 1144999 w 5740887"/>
              <a:gd name="connsiteY8293" fmla="*/ 2938552 h 4314911"/>
              <a:gd name="connsiteX8294" fmla="*/ 1134904 w 5740887"/>
              <a:gd name="connsiteY8294" fmla="*/ 2918635 h 4314911"/>
              <a:gd name="connsiteX8295" fmla="*/ 1113189 w 5740887"/>
              <a:gd name="connsiteY8295" fmla="*/ 2875795 h 4314911"/>
              <a:gd name="connsiteX8296" fmla="*/ 287878 w 5740887"/>
              <a:gd name="connsiteY8296" fmla="*/ 2811035 h 4314911"/>
              <a:gd name="connsiteX8297" fmla="*/ 287634 w 5740887"/>
              <a:gd name="connsiteY8297" fmla="*/ 2812082 h 4314911"/>
              <a:gd name="connsiteX8298" fmla="*/ 260882 w 5740887"/>
              <a:gd name="connsiteY8298" fmla="*/ 2847572 h 4314911"/>
              <a:gd name="connsiteX8299" fmla="*/ 262904 w 5740887"/>
              <a:gd name="connsiteY8299" fmla="*/ 2839640 h 4314911"/>
              <a:gd name="connsiteX8300" fmla="*/ 3784036 w 5740887"/>
              <a:gd name="connsiteY8300" fmla="*/ 2808570 h 4314911"/>
              <a:gd name="connsiteX8301" fmla="*/ 3829068 w 5740887"/>
              <a:gd name="connsiteY8301" fmla="*/ 2823818 h 4314911"/>
              <a:gd name="connsiteX8302" fmla="*/ 3863103 w 5740887"/>
              <a:gd name="connsiteY8302" fmla="*/ 2834806 h 4314911"/>
              <a:gd name="connsiteX8303" fmla="*/ 3857666 w 5740887"/>
              <a:gd name="connsiteY8303" fmla="*/ 2834380 h 4314911"/>
              <a:gd name="connsiteX8304" fmla="*/ 3807966 w 5740887"/>
              <a:gd name="connsiteY8304" fmla="*/ 2818022 h 4314911"/>
              <a:gd name="connsiteX8305" fmla="*/ 3807000 w 5740887"/>
              <a:gd name="connsiteY8305" fmla="*/ 2818022 h 4314911"/>
              <a:gd name="connsiteX8306" fmla="*/ 978280 w 5740887"/>
              <a:gd name="connsiteY8306" fmla="*/ 2808306 h 4314911"/>
              <a:gd name="connsiteX8307" fmla="*/ 1012327 w 5740887"/>
              <a:gd name="connsiteY8307" fmla="*/ 2835671 h 4314911"/>
              <a:gd name="connsiteX8308" fmla="*/ 1005723 w 5740887"/>
              <a:gd name="connsiteY8308" fmla="*/ 2831156 h 4314911"/>
              <a:gd name="connsiteX8309" fmla="*/ 999344 w 5740887"/>
              <a:gd name="connsiteY8309" fmla="*/ 2828261 h 4314911"/>
              <a:gd name="connsiteX8310" fmla="*/ 993946 w 5740887"/>
              <a:gd name="connsiteY8310" fmla="*/ 2824650 h 4314911"/>
              <a:gd name="connsiteX8311" fmla="*/ 988241 w 5740887"/>
              <a:gd name="connsiteY8311" fmla="*/ 2822299 h 4314911"/>
              <a:gd name="connsiteX8312" fmla="*/ 314311 w 5740887"/>
              <a:gd name="connsiteY8312" fmla="*/ 2807838 h 4314911"/>
              <a:gd name="connsiteX8313" fmla="*/ 312975 w 5740887"/>
              <a:gd name="connsiteY8313" fmla="*/ 2814300 h 4314911"/>
              <a:gd name="connsiteX8314" fmla="*/ 312945 w 5740887"/>
              <a:gd name="connsiteY8314" fmla="*/ 2815082 h 4314911"/>
              <a:gd name="connsiteX8315" fmla="*/ 297428 w 5740887"/>
              <a:gd name="connsiteY8315" fmla="*/ 2846545 h 4314911"/>
              <a:gd name="connsiteX8316" fmla="*/ 287827 w 5740887"/>
              <a:gd name="connsiteY8316" fmla="*/ 2882817 h 4314911"/>
              <a:gd name="connsiteX8317" fmla="*/ 288813 w 5740887"/>
              <a:gd name="connsiteY8317" fmla="*/ 2866557 h 4314911"/>
              <a:gd name="connsiteX8318" fmla="*/ 289942 w 5740887"/>
              <a:gd name="connsiteY8318" fmla="*/ 2847934 h 4314911"/>
              <a:gd name="connsiteX8319" fmla="*/ 292576 w 5740887"/>
              <a:gd name="connsiteY8319" fmla="*/ 2842662 h 4314911"/>
              <a:gd name="connsiteX8320" fmla="*/ 3744065 w 5740887"/>
              <a:gd name="connsiteY8320" fmla="*/ 2806846 h 4314911"/>
              <a:gd name="connsiteX8321" fmla="*/ 3747253 w 5740887"/>
              <a:gd name="connsiteY8321" fmla="*/ 2807505 h 4314911"/>
              <a:gd name="connsiteX8322" fmla="*/ 3755247 w 5740887"/>
              <a:gd name="connsiteY8322" fmla="*/ 2807719 h 4314911"/>
              <a:gd name="connsiteX8323" fmla="*/ 3781774 w 5740887"/>
              <a:gd name="connsiteY8323" fmla="*/ 2824508 h 4314911"/>
              <a:gd name="connsiteX8324" fmla="*/ 3814193 w 5740887"/>
              <a:gd name="connsiteY8324" fmla="*/ 2832787 h 4314911"/>
              <a:gd name="connsiteX8325" fmla="*/ 3824724 w 5740887"/>
              <a:gd name="connsiteY8325" fmla="*/ 2838008 h 4314911"/>
              <a:gd name="connsiteX8326" fmla="*/ 3813650 w 5740887"/>
              <a:gd name="connsiteY8326" fmla="*/ 2836704 h 4314911"/>
              <a:gd name="connsiteX8327" fmla="*/ 3760953 w 5740887"/>
              <a:gd name="connsiteY8327" fmla="*/ 2819404 h 4314911"/>
              <a:gd name="connsiteX8328" fmla="*/ 304614 w 5740887"/>
              <a:gd name="connsiteY8328" fmla="*/ 2806419 h 4314911"/>
              <a:gd name="connsiteX8329" fmla="*/ 293901 w 5740887"/>
              <a:gd name="connsiteY8329" fmla="*/ 2823932 h 4314911"/>
              <a:gd name="connsiteX8330" fmla="*/ 294271 w 5740887"/>
              <a:gd name="connsiteY8330" fmla="*/ 2822327 h 4314911"/>
              <a:gd name="connsiteX8331" fmla="*/ 295031 w 5740887"/>
              <a:gd name="connsiteY8331" fmla="*/ 2819023 h 4314911"/>
              <a:gd name="connsiteX8332" fmla="*/ 296338 w 5740887"/>
              <a:gd name="connsiteY8332" fmla="*/ 2817305 h 4314911"/>
              <a:gd name="connsiteX8333" fmla="*/ 3845078 w 5740887"/>
              <a:gd name="connsiteY8333" fmla="*/ 2806005 h 4314911"/>
              <a:gd name="connsiteX8334" fmla="*/ 3852164 w 5740887"/>
              <a:gd name="connsiteY8334" fmla="*/ 2808269 h 4314911"/>
              <a:gd name="connsiteX8335" fmla="*/ 3840934 w 5740887"/>
              <a:gd name="connsiteY8335" fmla="*/ 2806461 h 4314911"/>
              <a:gd name="connsiteX8336" fmla="*/ 414740 w 5740887"/>
              <a:gd name="connsiteY8336" fmla="*/ 2805231 h 4314911"/>
              <a:gd name="connsiteX8337" fmla="*/ 416524 w 5740887"/>
              <a:gd name="connsiteY8337" fmla="*/ 2806953 h 4314911"/>
              <a:gd name="connsiteX8338" fmla="*/ 416616 w 5740887"/>
              <a:gd name="connsiteY8338" fmla="*/ 2807661 h 4314911"/>
              <a:gd name="connsiteX8339" fmla="*/ 561010 w 5740887"/>
              <a:gd name="connsiteY8339" fmla="*/ 2805212 h 4314911"/>
              <a:gd name="connsiteX8340" fmla="*/ 579785 w 5740887"/>
              <a:gd name="connsiteY8340" fmla="*/ 2809887 h 4314911"/>
              <a:gd name="connsiteX8341" fmla="*/ 635999 w 5740887"/>
              <a:gd name="connsiteY8341" fmla="*/ 2833705 h 4314911"/>
              <a:gd name="connsiteX8342" fmla="*/ 672604 w 5740887"/>
              <a:gd name="connsiteY8342" fmla="*/ 2877541 h 4314911"/>
              <a:gd name="connsiteX8343" fmla="*/ 669002 w 5740887"/>
              <a:gd name="connsiteY8343" fmla="*/ 2875573 h 4314911"/>
              <a:gd name="connsiteX8344" fmla="*/ 656135 w 5740887"/>
              <a:gd name="connsiteY8344" fmla="*/ 2866273 h 4314911"/>
              <a:gd name="connsiteX8345" fmla="*/ 628277 w 5740887"/>
              <a:gd name="connsiteY8345" fmla="*/ 2853324 h 4314911"/>
              <a:gd name="connsiteX8346" fmla="*/ 582568 w 5740887"/>
              <a:gd name="connsiteY8346" fmla="*/ 2828353 h 4314911"/>
              <a:gd name="connsiteX8347" fmla="*/ 571237 w 5740887"/>
              <a:gd name="connsiteY8347" fmla="*/ 2824715 h 4314911"/>
              <a:gd name="connsiteX8348" fmla="*/ 805441 w 5740887"/>
              <a:gd name="connsiteY8348" fmla="*/ 2804604 h 4314911"/>
              <a:gd name="connsiteX8349" fmla="*/ 818631 w 5740887"/>
              <a:gd name="connsiteY8349" fmla="*/ 2813888 h 4314911"/>
              <a:gd name="connsiteX8350" fmla="*/ 828778 w 5740887"/>
              <a:gd name="connsiteY8350" fmla="*/ 2819070 h 4314911"/>
              <a:gd name="connsiteX8351" fmla="*/ 844937 w 5740887"/>
              <a:gd name="connsiteY8351" fmla="*/ 2846566 h 4314911"/>
              <a:gd name="connsiteX8352" fmla="*/ 849901 w 5740887"/>
              <a:gd name="connsiteY8352" fmla="*/ 2849048 h 4314911"/>
              <a:gd name="connsiteX8353" fmla="*/ 854700 w 5740887"/>
              <a:gd name="connsiteY8353" fmla="*/ 2855563 h 4314911"/>
              <a:gd name="connsiteX8354" fmla="*/ 837897 w 5740887"/>
              <a:gd name="connsiteY8354" fmla="*/ 2852022 h 4314911"/>
              <a:gd name="connsiteX8355" fmla="*/ 828675 w 5740887"/>
              <a:gd name="connsiteY8355" fmla="*/ 2832169 h 4314911"/>
              <a:gd name="connsiteX8356" fmla="*/ 812812 w 5740887"/>
              <a:gd name="connsiteY8356" fmla="*/ 2812232 h 4314911"/>
              <a:gd name="connsiteX8357" fmla="*/ 809641 w 5740887"/>
              <a:gd name="connsiteY8357" fmla="*/ 2811129 h 4314911"/>
              <a:gd name="connsiteX8358" fmla="*/ 919705 w 5740887"/>
              <a:gd name="connsiteY8358" fmla="*/ 2804404 h 4314911"/>
              <a:gd name="connsiteX8359" fmla="*/ 945411 w 5740887"/>
              <a:gd name="connsiteY8359" fmla="*/ 2815412 h 4314911"/>
              <a:gd name="connsiteX8360" fmla="*/ 960674 w 5740887"/>
              <a:gd name="connsiteY8360" fmla="*/ 2836266 h 4314911"/>
              <a:gd name="connsiteX8361" fmla="*/ 983467 w 5740887"/>
              <a:gd name="connsiteY8361" fmla="*/ 2884216 h 4314911"/>
              <a:gd name="connsiteX8362" fmla="*/ 954833 w 5740887"/>
              <a:gd name="connsiteY8362" fmla="*/ 2861594 h 4314911"/>
              <a:gd name="connsiteX8363" fmla="*/ 953455 w 5740887"/>
              <a:gd name="connsiteY8363" fmla="*/ 2861594 h 4314911"/>
              <a:gd name="connsiteX8364" fmla="*/ 949991 w 5740887"/>
              <a:gd name="connsiteY8364" fmla="*/ 2860542 h 4314911"/>
              <a:gd name="connsiteX8365" fmla="*/ 926292 w 5740887"/>
              <a:gd name="connsiteY8365" fmla="*/ 2813011 h 4314911"/>
              <a:gd name="connsiteX8366" fmla="*/ 922270 w 5740887"/>
              <a:gd name="connsiteY8366" fmla="*/ 2807756 h 4314911"/>
              <a:gd name="connsiteX8367" fmla="*/ 2062361 w 5740887"/>
              <a:gd name="connsiteY8367" fmla="*/ 2804096 h 4314911"/>
              <a:gd name="connsiteX8368" fmla="*/ 2076932 w 5740887"/>
              <a:gd name="connsiteY8368" fmla="*/ 2829947 h 4314911"/>
              <a:gd name="connsiteX8369" fmla="*/ 2070671 w 5740887"/>
              <a:gd name="connsiteY8369" fmla="*/ 2819405 h 4314911"/>
              <a:gd name="connsiteX8370" fmla="*/ 703083 w 5740887"/>
              <a:gd name="connsiteY8370" fmla="*/ 2802806 h 4314911"/>
              <a:gd name="connsiteX8371" fmla="*/ 707877 w 5740887"/>
              <a:gd name="connsiteY8371" fmla="*/ 2805258 h 4314911"/>
              <a:gd name="connsiteX8372" fmla="*/ 745915 w 5740887"/>
              <a:gd name="connsiteY8372" fmla="*/ 2831301 h 4314911"/>
              <a:gd name="connsiteX8373" fmla="*/ 745099 w 5740887"/>
              <a:gd name="connsiteY8373" fmla="*/ 2832460 h 4314911"/>
              <a:gd name="connsiteX8374" fmla="*/ 742318 w 5740887"/>
              <a:gd name="connsiteY8374" fmla="*/ 2830271 h 4314911"/>
              <a:gd name="connsiteX8375" fmla="*/ 715171 w 5740887"/>
              <a:gd name="connsiteY8375" fmla="*/ 2815729 h 4314911"/>
              <a:gd name="connsiteX8376" fmla="*/ 3715666 w 5740887"/>
              <a:gd name="connsiteY8376" fmla="*/ 2801025 h 4314911"/>
              <a:gd name="connsiteX8377" fmla="*/ 3716228 w 5740887"/>
              <a:gd name="connsiteY8377" fmla="*/ 2801086 h 4314911"/>
              <a:gd name="connsiteX8378" fmla="*/ 3729841 w 5740887"/>
              <a:gd name="connsiteY8378" fmla="*/ 2803903 h 4314911"/>
              <a:gd name="connsiteX8379" fmla="*/ 3758052 w 5740887"/>
              <a:gd name="connsiteY8379" fmla="*/ 2824779 h 4314911"/>
              <a:gd name="connsiteX8380" fmla="*/ 3758057 w 5740887"/>
              <a:gd name="connsiteY8380" fmla="*/ 2824780 h 4314911"/>
              <a:gd name="connsiteX8381" fmla="*/ 3758061 w 5740887"/>
              <a:gd name="connsiteY8381" fmla="*/ 2824783 h 4314911"/>
              <a:gd name="connsiteX8382" fmla="*/ 3823384 w 5740887"/>
              <a:gd name="connsiteY8382" fmla="*/ 2844621 h 4314911"/>
              <a:gd name="connsiteX8383" fmla="*/ 3849292 w 5740887"/>
              <a:gd name="connsiteY8383" fmla="*/ 2846561 h 4314911"/>
              <a:gd name="connsiteX8384" fmla="*/ 3855170 w 5740887"/>
              <a:gd name="connsiteY8384" fmla="*/ 2848368 h 4314911"/>
              <a:gd name="connsiteX8385" fmla="*/ 3831764 w 5740887"/>
              <a:gd name="connsiteY8385" fmla="*/ 2847162 h 4314911"/>
              <a:gd name="connsiteX8386" fmla="*/ 3810623 w 5740887"/>
              <a:gd name="connsiteY8386" fmla="*/ 2843745 h 4314911"/>
              <a:gd name="connsiteX8387" fmla="*/ 3736822 w 5740887"/>
              <a:gd name="connsiteY8387" fmla="*/ 2819678 h 4314911"/>
              <a:gd name="connsiteX8388" fmla="*/ 344592 w 5740887"/>
              <a:gd name="connsiteY8388" fmla="*/ 2800262 h 4314911"/>
              <a:gd name="connsiteX8389" fmla="*/ 344323 w 5740887"/>
              <a:gd name="connsiteY8389" fmla="*/ 2825507 h 4314911"/>
              <a:gd name="connsiteX8390" fmla="*/ 339449 w 5740887"/>
              <a:gd name="connsiteY8390" fmla="*/ 2858455 h 4314911"/>
              <a:gd name="connsiteX8391" fmla="*/ 333330 w 5740887"/>
              <a:gd name="connsiteY8391" fmla="*/ 2948391 h 4314911"/>
              <a:gd name="connsiteX8392" fmla="*/ 333133 w 5740887"/>
              <a:gd name="connsiteY8392" fmla="*/ 2964991 h 4314911"/>
              <a:gd name="connsiteX8393" fmla="*/ 325985 w 5740887"/>
              <a:gd name="connsiteY8393" fmla="*/ 2968356 h 4314911"/>
              <a:gd name="connsiteX8394" fmla="*/ 319720 w 5740887"/>
              <a:gd name="connsiteY8394" fmla="*/ 2907565 h 4314911"/>
              <a:gd name="connsiteX8395" fmla="*/ 325885 w 5740887"/>
              <a:gd name="connsiteY8395" fmla="*/ 2867159 h 4314911"/>
              <a:gd name="connsiteX8396" fmla="*/ 331911 w 5740887"/>
              <a:gd name="connsiteY8396" fmla="*/ 2844731 h 4314911"/>
              <a:gd name="connsiteX8397" fmla="*/ 2124600 w 5740887"/>
              <a:gd name="connsiteY8397" fmla="*/ 2799340 h 4314911"/>
              <a:gd name="connsiteX8398" fmla="*/ 2140640 w 5740887"/>
              <a:gd name="connsiteY8398" fmla="*/ 2829124 h 4314911"/>
              <a:gd name="connsiteX8399" fmla="*/ 2176377 w 5740887"/>
              <a:gd name="connsiteY8399" fmla="*/ 2892840 h 4314911"/>
              <a:gd name="connsiteX8400" fmla="*/ 2172478 w 5740887"/>
              <a:gd name="connsiteY8400" fmla="*/ 2886147 h 4314911"/>
              <a:gd name="connsiteX8401" fmla="*/ 2148931 w 5740887"/>
              <a:gd name="connsiteY8401" fmla="*/ 2845734 h 4314911"/>
              <a:gd name="connsiteX8402" fmla="*/ 2130928 w 5740887"/>
              <a:gd name="connsiteY8402" fmla="*/ 2813165 h 4314911"/>
              <a:gd name="connsiteX8403" fmla="*/ 399475 w 5740887"/>
              <a:gd name="connsiteY8403" fmla="*/ 2798787 h 4314911"/>
              <a:gd name="connsiteX8404" fmla="*/ 410827 w 5740887"/>
              <a:gd name="connsiteY8404" fmla="*/ 2811862 h 4314911"/>
              <a:gd name="connsiteX8405" fmla="*/ 418267 w 5740887"/>
              <a:gd name="connsiteY8405" fmla="*/ 2820431 h 4314911"/>
              <a:gd name="connsiteX8406" fmla="*/ 420540 w 5740887"/>
              <a:gd name="connsiteY8406" fmla="*/ 2837999 h 4314911"/>
              <a:gd name="connsiteX8407" fmla="*/ 419244 w 5740887"/>
              <a:gd name="connsiteY8407" fmla="*/ 2835674 h 4314911"/>
              <a:gd name="connsiteX8408" fmla="*/ 412500 w 5740887"/>
              <a:gd name="connsiteY8408" fmla="*/ 2819987 h 4314911"/>
              <a:gd name="connsiteX8409" fmla="*/ 388363 w 5740887"/>
              <a:gd name="connsiteY8409" fmla="*/ 2797118 h 4314911"/>
              <a:gd name="connsiteX8410" fmla="*/ 401245 w 5740887"/>
              <a:gd name="connsiteY8410" fmla="*/ 2816067 h 4314911"/>
              <a:gd name="connsiteX8411" fmla="*/ 410356 w 5740887"/>
              <a:gd name="connsiteY8411" fmla="*/ 2836251 h 4314911"/>
              <a:gd name="connsiteX8412" fmla="*/ 421528 w 5740887"/>
              <a:gd name="connsiteY8412" fmla="*/ 2861000 h 4314911"/>
              <a:gd name="connsiteX8413" fmla="*/ 424732 w 5740887"/>
              <a:gd name="connsiteY8413" fmla="*/ 2870417 h 4314911"/>
              <a:gd name="connsiteX8414" fmla="*/ 425143 w 5740887"/>
              <a:gd name="connsiteY8414" fmla="*/ 2873592 h 4314911"/>
              <a:gd name="connsiteX8415" fmla="*/ 433821 w 5740887"/>
              <a:gd name="connsiteY8415" fmla="*/ 2897130 h 4314911"/>
              <a:gd name="connsiteX8416" fmla="*/ 440191 w 5740887"/>
              <a:gd name="connsiteY8416" fmla="*/ 2915853 h 4314911"/>
              <a:gd name="connsiteX8417" fmla="*/ 440350 w 5740887"/>
              <a:gd name="connsiteY8417" fmla="*/ 2916470 h 4314911"/>
              <a:gd name="connsiteX8418" fmla="*/ 444481 w 5740887"/>
              <a:gd name="connsiteY8418" fmla="*/ 2932517 h 4314911"/>
              <a:gd name="connsiteX8419" fmla="*/ 425500 w 5740887"/>
              <a:gd name="connsiteY8419" fmla="*/ 2935531 h 4314911"/>
              <a:gd name="connsiteX8420" fmla="*/ 415735 w 5740887"/>
              <a:gd name="connsiteY8420" fmla="*/ 2886699 h 4314911"/>
              <a:gd name="connsiteX8421" fmla="*/ 404887 w 5740887"/>
              <a:gd name="connsiteY8421" fmla="*/ 2844003 h 4314911"/>
              <a:gd name="connsiteX8422" fmla="*/ 401189 w 5740887"/>
              <a:gd name="connsiteY8422" fmla="*/ 2832545 h 4314911"/>
              <a:gd name="connsiteX8423" fmla="*/ 399221 w 5740887"/>
              <a:gd name="connsiteY8423" fmla="*/ 2825217 h 4314911"/>
              <a:gd name="connsiteX8424" fmla="*/ 397341 w 5740887"/>
              <a:gd name="connsiteY8424" fmla="*/ 2820623 h 4314911"/>
              <a:gd name="connsiteX8425" fmla="*/ 393358 w 5740887"/>
              <a:gd name="connsiteY8425" fmla="*/ 2808283 h 4314911"/>
              <a:gd name="connsiteX8426" fmla="*/ 3691556 w 5740887"/>
              <a:gd name="connsiteY8426" fmla="*/ 2796814 h 4314911"/>
              <a:gd name="connsiteX8427" fmla="*/ 3702991 w 5740887"/>
              <a:gd name="connsiteY8427" fmla="*/ 2799621 h 4314911"/>
              <a:gd name="connsiteX8428" fmla="*/ 3703093 w 5740887"/>
              <a:gd name="connsiteY8428" fmla="*/ 2799650 h 4314911"/>
              <a:gd name="connsiteX8429" fmla="*/ 3705500 w 5740887"/>
              <a:gd name="connsiteY8429" fmla="*/ 2799913 h 4314911"/>
              <a:gd name="connsiteX8430" fmla="*/ 3734610 w 5740887"/>
              <a:gd name="connsiteY8430" fmla="*/ 2825192 h 4314911"/>
              <a:gd name="connsiteX8431" fmla="*/ 3734616 w 5740887"/>
              <a:gd name="connsiteY8431" fmla="*/ 2825194 h 4314911"/>
              <a:gd name="connsiteX8432" fmla="*/ 3734618 w 5740887"/>
              <a:gd name="connsiteY8432" fmla="*/ 2825196 h 4314911"/>
              <a:gd name="connsiteX8433" fmla="*/ 3807628 w 5740887"/>
              <a:gd name="connsiteY8433" fmla="*/ 2850636 h 4314911"/>
              <a:gd name="connsiteX8434" fmla="*/ 3882781 w 5740887"/>
              <a:gd name="connsiteY8434" fmla="*/ 2856857 h 4314911"/>
              <a:gd name="connsiteX8435" fmla="*/ 3892417 w 5740887"/>
              <a:gd name="connsiteY8435" fmla="*/ 2859819 h 4314911"/>
              <a:gd name="connsiteX8436" fmla="*/ 3860078 w 5740887"/>
              <a:gd name="connsiteY8436" fmla="*/ 2861764 h 4314911"/>
              <a:gd name="connsiteX8437" fmla="*/ 3856272 w 5740887"/>
              <a:gd name="connsiteY8437" fmla="*/ 2861784 h 4314911"/>
              <a:gd name="connsiteX8438" fmla="*/ 3856259 w 5740887"/>
              <a:gd name="connsiteY8438" fmla="*/ 2861784 h 4314911"/>
              <a:gd name="connsiteX8439" fmla="*/ 3777182 w 5740887"/>
              <a:gd name="connsiteY8439" fmla="*/ 2849209 h 4314911"/>
              <a:gd name="connsiteX8440" fmla="*/ 3713930 w 5740887"/>
              <a:gd name="connsiteY8440" fmla="*/ 2820644 h 4314911"/>
              <a:gd name="connsiteX8441" fmla="*/ 3975478 w 5740887"/>
              <a:gd name="connsiteY8441" fmla="*/ 2796359 h 4314911"/>
              <a:gd name="connsiteX8442" fmla="*/ 4020908 w 5740887"/>
              <a:gd name="connsiteY8442" fmla="*/ 2800755 h 4314911"/>
              <a:gd name="connsiteX8443" fmla="*/ 4047893 w 5740887"/>
              <a:gd name="connsiteY8443" fmla="*/ 2805617 h 4314911"/>
              <a:gd name="connsiteX8444" fmla="*/ 4081068 w 5740887"/>
              <a:gd name="connsiteY8444" fmla="*/ 2805617 h 4314911"/>
              <a:gd name="connsiteX8445" fmla="*/ 4061351 w 5740887"/>
              <a:gd name="connsiteY8445" fmla="*/ 2808753 h 4314911"/>
              <a:gd name="connsiteX8446" fmla="*/ 4021413 w 5740887"/>
              <a:gd name="connsiteY8446" fmla="*/ 2806440 h 4314911"/>
              <a:gd name="connsiteX8447" fmla="*/ 3800839 w 5740887"/>
              <a:gd name="connsiteY8447" fmla="*/ 2795519 h 4314911"/>
              <a:gd name="connsiteX8448" fmla="*/ 3812266 w 5740887"/>
              <a:gd name="connsiteY8448" fmla="*/ 2801342 h 4314911"/>
              <a:gd name="connsiteX8449" fmla="*/ 3810752 w 5740887"/>
              <a:gd name="connsiteY8449" fmla="*/ 2801477 h 4314911"/>
              <a:gd name="connsiteX8450" fmla="*/ 3934668 w 5740887"/>
              <a:gd name="connsiteY8450" fmla="*/ 2792736 h 4314911"/>
              <a:gd name="connsiteX8451" fmla="*/ 4009965 w 5740887"/>
              <a:gd name="connsiteY8451" fmla="*/ 2809114 h 4314911"/>
              <a:gd name="connsiteX8452" fmla="*/ 4004363 w 5740887"/>
              <a:gd name="connsiteY8452" fmla="*/ 2808905 h 4314911"/>
              <a:gd name="connsiteX8453" fmla="*/ 3960375 w 5740887"/>
              <a:gd name="connsiteY8453" fmla="*/ 2804062 h 4314911"/>
              <a:gd name="connsiteX8454" fmla="*/ 3957271 w 5740887"/>
              <a:gd name="connsiteY8454" fmla="*/ 2803721 h 4314911"/>
              <a:gd name="connsiteX8455" fmla="*/ 3947691 w 5740887"/>
              <a:gd name="connsiteY8455" fmla="*/ 2801471 h 4314911"/>
              <a:gd name="connsiteX8456" fmla="*/ 3937663 w 5740887"/>
              <a:gd name="connsiteY8456" fmla="*/ 2799116 h 4314911"/>
              <a:gd name="connsiteX8457" fmla="*/ 3930775 w 5740887"/>
              <a:gd name="connsiteY8457" fmla="*/ 2797369 h 4314911"/>
              <a:gd name="connsiteX8458" fmla="*/ 3922120 w 5740887"/>
              <a:gd name="connsiteY8458" fmla="*/ 2795175 h 4314911"/>
              <a:gd name="connsiteX8459" fmla="*/ 4081534 w 5740887"/>
              <a:gd name="connsiteY8459" fmla="*/ 2791647 h 4314911"/>
              <a:gd name="connsiteX8460" fmla="*/ 4093710 w 5740887"/>
              <a:gd name="connsiteY8460" fmla="*/ 2792846 h 4314911"/>
              <a:gd name="connsiteX8461" fmla="*/ 4077119 w 5740887"/>
              <a:gd name="connsiteY8461" fmla="*/ 2792789 h 4314911"/>
              <a:gd name="connsiteX8462" fmla="*/ 4071679 w 5740887"/>
              <a:gd name="connsiteY8462" fmla="*/ 2792021 h 4314911"/>
              <a:gd name="connsiteX8463" fmla="*/ 882740 w 5740887"/>
              <a:gd name="connsiteY8463" fmla="*/ 2791045 h 4314911"/>
              <a:gd name="connsiteX8464" fmla="*/ 885625 w 5740887"/>
              <a:gd name="connsiteY8464" fmla="*/ 2791579 h 4314911"/>
              <a:gd name="connsiteX8465" fmla="*/ 901214 w 5740887"/>
              <a:gd name="connsiteY8465" fmla="*/ 2796486 h 4314911"/>
              <a:gd name="connsiteX8466" fmla="*/ 904772 w 5740887"/>
              <a:gd name="connsiteY8466" fmla="*/ 2798010 h 4314911"/>
              <a:gd name="connsiteX8467" fmla="*/ 919309 w 5740887"/>
              <a:gd name="connsiteY8467" fmla="*/ 2817140 h 4314911"/>
              <a:gd name="connsiteX8468" fmla="*/ 939139 w 5740887"/>
              <a:gd name="connsiteY8468" fmla="*/ 2857246 h 4314911"/>
              <a:gd name="connsiteX8469" fmla="*/ 914135 w 5740887"/>
              <a:gd name="connsiteY8469" fmla="*/ 2849652 h 4314911"/>
              <a:gd name="connsiteX8470" fmla="*/ 884732 w 5740887"/>
              <a:gd name="connsiteY8470" fmla="*/ 2793533 h 4314911"/>
              <a:gd name="connsiteX8471" fmla="*/ 3667821 w 5740887"/>
              <a:gd name="connsiteY8471" fmla="*/ 2790989 h 4314911"/>
              <a:gd name="connsiteX8472" fmla="*/ 3680865 w 5740887"/>
              <a:gd name="connsiteY8472" fmla="*/ 2794191 h 4314911"/>
              <a:gd name="connsiteX8473" fmla="*/ 3710617 w 5740887"/>
              <a:gd name="connsiteY8473" fmla="*/ 2825469 h 4314911"/>
              <a:gd name="connsiteX8474" fmla="*/ 3710620 w 5740887"/>
              <a:gd name="connsiteY8474" fmla="*/ 2825470 h 4314911"/>
              <a:gd name="connsiteX8475" fmla="*/ 3710623 w 5740887"/>
              <a:gd name="connsiteY8475" fmla="*/ 2825473 h 4314911"/>
              <a:gd name="connsiteX8476" fmla="*/ 3792613 w 5740887"/>
              <a:gd name="connsiteY8476" fmla="*/ 2859168 h 4314911"/>
              <a:gd name="connsiteX8477" fmla="*/ 3835146 w 5740887"/>
              <a:gd name="connsiteY8477" fmla="*/ 2863263 h 4314911"/>
              <a:gd name="connsiteX8478" fmla="*/ 3820154 w 5740887"/>
              <a:gd name="connsiteY8478" fmla="*/ 2864164 h 4314911"/>
              <a:gd name="connsiteX8479" fmla="*/ 3770477 w 5740887"/>
              <a:gd name="connsiteY8479" fmla="*/ 2859973 h 4314911"/>
              <a:gd name="connsiteX8480" fmla="*/ 3743020 w 5740887"/>
              <a:gd name="connsiteY8480" fmla="*/ 2852645 h 4314911"/>
              <a:gd name="connsiteX8481" fmla="*/ 3690625 w 5740887"/>
              <a:gd name="connsiteY8481" fmla="*/ 2821332 h 4314911"/>
              <a:gd name="connsiteX8482" fmla="*/ 3672077 w 5740887"/>
              <a:gd name="connsiteY8482" fmla="*/ 2798499 h 4314911"/>
              <a:gd name="connsiteX8483" fmla="*/ 761387 w 5740887"/>
              <a:gd name="connsiteY8483" fmla="*/ 2790946 h 4314911"/>
              <a:gd name="connsiteX8484" fmla="*/ 763587 w 5740887"/>
              <a:gd name="connsiteY8484" fmla="*/ 2791826 h 4314911"/>
              <a:gd name="connsiteX8485" fmla="*/ 767310 w 5740887"/>
              <a:gd name="connsiteY8485" fmla="*/ 2793067 h 4314911"/>
              <a:gd name="connsiteX8486" fmla="*/ 782784 w 5740887"/>
              <a:gd name="connsiteY8486" fmla="*/ 2809490 h 4314911"/>
              <a:gd name="connsiteX8487" fmla="*/ 797829 w 5740887"/>
              <a:gd name="connsiteY8487" fmla="*/ 2835163 h 4314911"/>
              <a:gd name="connsiteX8488" fmla="*/ 776732 w 5740887"/>
              <a:gd name="connsiteY8488" fmla="*/ 2820176 h 4314911"/>
              <a:gd name="connsiteX8489" fmla="*/ 766482 w 5740887"/>
              <a:gd name="connsiteY8489" fmla="*/ 2798460 h 4314911"/>
              <a:gd name="connsiteX8490" fmla="*/ 502624 w 5740887"/>
              <a:gd name="connsiteY8490" fmla="*/ 2790674 h 4314911"/>
              <a:gd name="connsiteX8491" fmla="*/ 551365 w 5740887"/>
              <a:gd name="connsiteY8491" fmla="*/ 2802811 h 4314911"/>
              <a:gd name="connsiteX8492" fmla="*/ 561154 w 5740887"/>
              <a:gd name="connsiteY8492" fmla="*/ 2821478 h 4314911"/>
              <a:gd name="connsiteX8493" fmla="*/ 556676 w 5740887"/>
              <a:gd name="connsiteY8493" fmla="*/ 2820041 h 4314911"/>
              <a:gd name="connsiteX8494" fmla="*/ 534295 w 5740887"/>
              <a:gd name="connsiteY8494" fmla="*/ 2809637 h 4314911"/>
              <a:gd name="connsiteX8495" fmla="*/ 506978 w 5740887"/>
              <a:gd name="connsiteY8495" fmla="*/ 2802136 h 4314911"/>
              <a:gd name="connsiteX8496" fmla="*/ 505896 w 5740887"/>
              <a:gd name="connsiteY8496" fmla="*/ 2799786 h 4314911"/>
              <a:gd name="connsiteX8497" fmla="*/ 503586 w 5740887"/>
              <a:gd name="connsiteY8497" fmla="*/ 2794771 h 4314911"/>
              <a:gd name="connsiteX8498" fmla="*/ 502870 w 5740887"/>
              <a:gd name="connsiteY8498" fmla="*/ 2791722 h 4314911"/>
              <a:gd name="connsiteX8499" fmla="*/ 358649 w 5740887"/>
              <a:gd name="connsiteY8499" fmla="*/ 2789449 h 4314911"/>
              <a:gd name="connsiteX8500" fmla="*/ 358857 w 5740887"/>
              <a:gd name="connsiteY8500" fmla="*/ 2824748 h 4314911"/>
              <a:gd name="connsiteX8501" fmla="*/ 360481 w 5740887"/>
              <a:gd name="connsiteY8501" fmla="*/ 2905520 h 4314911"/>
              <a:gd name="connsiteX8502" fmla="*/ 361448 w 5740887"/>
              <a:gd name="connsiteY8502" fmla="*/ 2930499 h 4314911"/>
              <a:gd name="connsiteX8503" fmla="*/ 353027 w 5740887"/>
              <a:gd name="connsiteY8503" fmla="*/ 2865941 h 4314911"/>
              <a:gd name="connsiteX8504" fmla="*/ 353316 w 5740887"/>
              <a:gd name="connsiteY8504" fmla="*/ 2837873 h 4314911"/>
              <a:gd name="connsiteX8505" fmla="*/ 353499 w 5740887"/>
              <a:gd name="connsiteY8505" fmla="*/ 2820146 h 4314911"/>
              <a:gd name="connsiteX8506" fmla="*/ 356584 w 5740887"/>
              <a:gd name="connsiteY8506" fmla="*/ 2798414 h 4314911"/>
              <a:gd name="connsiteX8507" fmla="*/ 367496 w 5740887"/>
              <a:gd name="connsiteY8507" fmla="*/ 2789136 h 4314911"/>
              <a:gd name="connsiteX8508" fmla="*/ 367748 w 5740887"/>
              <a:gd name="connsiteY8508" fmla="*/ 2789841 h 4314911"/>
              <a:gd name="connsiteX8509" fmla="*/ 368164 w 5740887"/>
              <a:gd name="connsiteY8509" fmla="*/ 2792117 h 4314911"/>
              <a:gd name="connsiteX8510" fmla="*/ 377247 w 5740887"/>
              <a:gd name="connsiteY8510" fmla="*/ 2841826 h 4314911"/>
              <a:gd name="connsiteX8511" fmla="*/ 386462 w 5740887"/>
              <a:gd name="connsiteY8511" fmla="*/ 2911314 h 4314911"/>
              <a:gd name="connsiteX8512" fmla="*/ 389916 w 5740887"/>
              <a:gd name="connsiteY8512" fmla="*/ 2941182 h 4314911"/>
              <a:gd name="connsiteX8513" fmla="*/ 380541 w 5740887"/>
              <a:gd name="connsiteY8513" fmla="*/ 2942671 h 4314911"/>
              <a:gd name="connsiteX8514" fmla="*/ 370622 w 5740887"/>
              <a:gd name="connsiteY8514" fmla="*/ 2947341 h 4314911"/>
              <a:gd name="connsiteX8515" fmla="*/ 370170 w 5740887"/>
              <a:gd name="connsiteY8515" fmla="*/ 2935406 h 4314911"/>
              <a:gd name="connsiteX8516" fmla="*/ 369024 w 5740887"/>
              <a:gd name="connsiteY8516" fmla="*/ 2905098 h 4314911"/>
              <a:gd name="connsiteX8517" fmla="*/ 367564 w 5740887"/>
              <a:gd name="connsiteY8517" fmla="*/ 2824568 h 4314911"/>
              <a:gd name="connsiteX8518" fmla="*/ 367546 w 5740887"/>
              <a:gd name="connsiteY8518" fmla="*/ 2815224 h 4314911"/>
              <a:gd name="connsiteX8519" fmla="*/ 3994721 w 5740887"/>
              <a:gd name="connsiteY8519" fmla="*/ 2788922 h 4314911"/>
              <a:gd name="connsiteX8520" fmla="*/ 4009750 w 5740887"/>
              <a:gd name="connsiteY8520" fmla="*/ 2790376 h 4314911"/>
              <a:gd name="connsiteX8521" fmla="*/ 4040067 w 5740887"/>
              <a:gd name="connsiteY8521" fmla="*/ 2794627 h 4314911"/>
              <a:gd name="connsiteX8522" fmla="*/ 4034309 w 5740887"/>
              <a:gd name="connsiteY8522" fmla="*/ 2794498 h 4314911"/>
              <a:gd name="connsiteX8523" fmla="*/ 4030122 w 5740887"/>
              <a:gd name="connsiteY8523" fmla="*/ 2794404 h 4314911"/>
              <a:gd name="connsiteX8524" fmla="*/ 4005213 w 5740887"/>
              <a:gd name="connsiteY8524" fmla="*/ 2790720 h 4314911"/>
              <a:gd name="connsiteX8525" fmla="*/ 4002274 w 5740887"/>
              <a:gd name="connsiteY8525" fmla="*/ 2790285 h 4314911"/>
              <a:gd name="connsiteX8526" fmla="*/ 3996827 w 5740887"/>
              <a:gd name="connsiteY8526" fmla="*/ 2789302 h 4314911"/>
              <a:gd name="connsiteX8527" fmla="*/ 3812116 w 5740887"/>
              <a:gd name="connsiteY8527" fmla="*/ 2786836 h 4314911"/>
              <a:gd name="connsiteX8528" fmla="*/ 3823920 w 5740887"/>
              <a:gd name="connsiteY8528" fmla="*/ 2792205 h 4314911"/>
              <a:gd name="connsiteX8529" fmla="*/ 3824622 w 5740887"/>
              <a:gd name="connsiteY8529" fmla="*/ 2792596 h 4314911"/>
              <a:gd name="connsiteX8530" fmla="*/ 3815896 w 5740887"/>
              <a:gd name="connsiteY8530" fmla="*/ 2789395 h 4314911"/>
              <a:gd name="connsiteX8531" fmla="*/ 2091336 w 5740887"/>
              <a:gd name="connsiteY8531" fmla="*/ 2786083 h 4314911"/>
              <a:gd name="connsiteX8532" fmla="*/ 2094732 w 5740887"/>
              <a:gd name="connsiteY8532" fmla="*/ 2792377 h 4314911"/>
              <a:gd name="connsiteX8533" fmla="*/ 2106191 w 5740887"/>
              <a:gd name="connsiteY8533" fmla="*/ 2812003 h 4314911"/>
              <a:gd name="connsiteX8534" fmla="*/ 2113186 w 5740887"/>
              <a:gd name="connsiteY8534" fmla="*/ 2827028 h 4314911"/>
              <a:gd name="connsiteX8535" fmla="*/ 2102043 w 5740887"/>
              <a:gd name="connsiteY8535" fmla="*/ 2808647 h 4314911"/>
              <a:gd name="connsiteX8536" fmla="*/ 2100906 w 5740887"/>
              <a:gd name="connsiteY8536" fmla="*/ 2806562 h 4314911"/>
              <a:gd name="connsiteX8537" fmla="*/ 2094185 w 5740887"/>
              <a:gd name="connsiteY8537" fmla="*/ 2792180 h 4314911"/>
              <a:gd name="connsiteX8538" fmla="*/ 1407667 w 5740887"/>
              <a:gd name="connsiteY8538" fmla="*/ 2785867 h 4314911"/>
              <a:gd name="connsiteX8539" fmla="*/ 1417163 w 5740887"/>
              <a:gd name="connsiteY8539" fmla="*/ 2795552 h 4314911"/>
              <a:gd name="connsiteX8540" fmla="*/ 1576834 w 5740887"/>
              <a:gd name="connsiteY8540" fmla="*/ 3028992 h 4314911"/>
              <a:gd name="connsiteX8541" fmla="*/ 1640813 w 5740887"/>
              <a:gd name="connsiteY8541" fmla="*/ 3191146 h 4314911"/>
              <a:gd name="connsiteX8542" fmla="*/ 1640821 w 5740887"/>
              <a:gd name="connsiteY8542" fmla="*/ 3191177 h 4314911"/>
              <a:gd name="connsiteX8543" fmla="*/ 1651802 w 5740887"/>
              <a:gd name="connsiteY8543" fmla="*/ 3244692 h 4314911"/>
              <a:gd name="connsiteX8544" fmla="*/ 1651803 w 5740887"/>
              <a:gd name="connsiteY8544" fmla="*/ 3244696 h 4314911"/>
              <a:gd name="connsiteX8545" fmla="*/ 1661890 w 5740887"/>
              <a:gd name="connsiteY8545" fmla="*/ 3283454 h 4314911"/>
              <a:gd name="connsiteX8546" fmla="*/ 1651802 w 5740887"/>
              <a:gd name="connsiteY8546" fmla="*/ 3244692 h 4314911"/>
              <a:gd name="connsiteX8547" fmla="*/ 1637506 w 5740887"/>
              <a:gd name="connsiteY8547" fmla="*/ 3189763 h 4314911"/>
              <a:gd name="connsiteX8548" fmla="*/ 1571320 w 5740887"/>
              <a:gd name="connsiteY8548" fmla="*/ 3022784 h 4314911"/>
              <a:gd name="connsiteX8549" fmla="*/ 1495575 w 5740887"/>
              <a:gd name="connsiteY8549" fmla="*/ 2898333 h 4314911"/>
              <a:gd name="connsiteX8550" fmla="*/ 2099992 w 5740887"/>
              <a:gd name="connsiteY8550" fmla="*/ 2785655 h 4314911"/>
              <a:gd name="connsiteX8551" fmla="*/ 2119652 w 5740887"/>
              <a:gd name="connsiteY8551" fmla="*/ 2819502 h 4314911"/>
              <a:gd name="connsiteX8552" fmla="*/ 2121895 w 5740887"/>
              <a:gd name="connsiteY8552" fmla="*/ 2824366 h 4314911"/>
              <a:gd name="connsiteX8553" fmla="*/ 2123258 w 5740887"/>
              <a:gd name="connsiteY8553" fmla="*/ 2827364 h 4314911"/>
              <a:gd name="connsiteX8554" fmla="*/ 2101770 w 5740887"/>
              <a:gd name="connsiteY8554" fmla="*/ 2789483 h 4314911"/>
              <a:gd name="connsiteX8555" fmla="*/ 849347 w 5740887"/>
              <a:gd name="connsiteY8555" fmla="*/ 2784856 h 4314911"/>
              <a:gd name="connsiteX8556" fmla="*/ 870332 w 5740887"/>
              <a:gd name="connsiteY8556" fmla="*/ 2788745 h 4314911"/>
              <a:gd name="connsiteX8557" fmla="*/ 878955 w 5740887"/>
              <a:gd name="connsiteY8557" fmla="*/ 2799595 h 4314911"/>
              <a:gd name="connsiteX8558" fmla="*/ 903188 w 5740887"/>
              <a:gd name="connsiteY8558" fmla="*/ 2846328 h 4314911"/>
              <a:gd name="connsiteX8559" fmla="*/ 902191 w 5740887"/>
              <a:gd name="connsiteY8559" fmla="*/ 2846025 h 4314911"/>
              <a:gd name="connsiteX8560" fmla="*/ 889924 w 5740887"/>
              <a:gd name="connsiteY8560" fmla="*/ 2842299 h 4314911"/>
              <a:gd name="connsiteX8561" fmla="*/ 888665 w 5740887"/>
              <a:gd name="connsiteY8561" fmla="*/ 2841658 h 4314911"/>
              <a:gd name="connsiteX8562" fmla="*/ 877706 w 5740887"/>
              <a:gd name="connsiteY8562" fmla="*/ 2836078 h 4314911"/>
              <a:gd name="connsiteX8563" fmla="*/ 866902 w 5740887"/>
              <a:gd name="connsiteY8563" fmla="*/ 2816565 h 4314911"/>
              <a:gd name="connsiteX8564" fmla="*/ 339279 w 5740887"/>
              <a:gd name="connsiteY8564" fmla="*/ 2784708 h 4314911"/>
              <a:gd name="connsiteX8565" fmla="*/ 341584 w 5740887"/>
              <a:gd name="connsiteY8565" fmla="*/ 2784866 h 4314911"/>
              <a:gd name="connsiteX8566" fmla="*/ 339630 w 5740887"/>
              <a:gd name="connsiteY8566" fmla="*/ 2788699 h 4314911"/>
              <a:gd name="connsiteX8567" fmla="*/ 339629 w 5740887"/>
              <a:gd name="connsiteY8567" fmla="*/ 2788704 h 4314911"/>
              <a:gd name="connsiteX8568" fmla="*/ 339563 w 5740887"/>
              <a:gd name="connsiteY8568" fmla="*/ 2788922 h 4314911"/>
              <a:gd name="connsiteX8569" fmla="*/ 320035 w 5740887"/>
              <a:gd name="connsiteY8569" fmla="*/ 2853417 h 4314911"/>
              <a:gd name="connsiteX8570" fmla="*/ 320600 w 5740887"/>
              <a:gd name="connsiteY8570" fmla="*/ 2838637 h 4314911"/>
              <a:gd name="connsiteX8571" fmla="*/ 321370 w 5740887"/>
              <a:gd name="connsiteY8571" fmla="*/ 2818469 h 4314911"/>
              <a:gd name="connsiteX8572" fmla="*/ 333155 w 5740887"/>
              <a:gd name="connsiteY8572" fmla="*/ 2793909 h 4314911"/>
              <a:gd name="connsiteX8573" fmla="*/ 459165 w 5740887"/>
              <a:gd name="connsiteY8573" fmla="*/ 2784661 h 4314911"/>
              <a:gd name="connsiteX8574" fmla="*/ 486358 w 5740887"/>
              <a:gd name="connsiteY8574" fmla="*/ 2786624 h 4314911"/>
              <a:gd name="connsiteX8575" fmla="*/ 492484 w 5740887"/>
              <a:gd name="connsiteY8575" fmla="*/ 2788150 h 4314911"/>
              <a:gd name="connsiteX8576" fmla="*/ 494947 w 5740887"/>
              <a:gd name="connsiteY8576" fmla="*/ 2798650 h 4314911"/>
              <a:gd name="connsiteX8577" fmla="*/ 495043 w 5740887"/>
              <a:gd name="connsiteY8577" fmla="*/ 2798858 h 4314911"/>
              <a:gd name="connsiteX8578" fmla="*/ 465093 w 5740887"/>
              <a:gd name="connsiteY8578" fmla="*/ 2790633 h 4314911"/>
              <a:gd name="connsiteX8579" fmla="*/ 460083 w 5740887"/>
              <a:gd name="connsiteY8579" fmla="*/ 2789899 h 4314911"/>
              <a:gd name="connsiteX8580" fmla="*/ 3789109 w 5740887"/>
              <a:gd name="connsiteY8580" fmla="*/ 2782355 h 4314911"/>
              <a:gd name="connsiteX8581" fmla="*/ 3800352 w 5740887"/>
              <a:gd name="connsiteY8581" fmla="*/ 2782678 h 4314911"/>
              <a:gd name="connsiteX8582" fmla="*/ 3813289 w 5740887"/>
              <a:gd name="connsiteY8582" fmla="*/ 2790830 h 4314911"/>
              <a:gd name="connsiteX8583" fmla="*/ 3827778 w 5740887"/>
              <a:gd name="connsiteY8583" fmla="*/ 2799961 h 4314911"/>
              <a:gd name="connsiteX8584" fmla="*/ 3824929 w 5740887"/>
              <a:gd name="connsiteY8584" fmla="*/ 2800215 h 4314911"/>
              <a:gd name="connsiteX8585" fmla="*/ 3802465 w 5740887"/>
              <a:gd name="connsiteY8585" fmla="*/ 2789014 h 4314911"/>
              <a:gd name="connsiteX8586" fmla="*/ 421447 w 5740887"/>
              <a:gd name="connsiteY8586" fmla="*/ 2781938 h 4314911"/>
              <a:gd name="connsiteX8587" fmla="*/ 449613 w 5740887"/>
              <a:gd name="connsiteY8587" fmla="*/ 2783971 h 4314911"/>
              <a:gd name="connsiteX8588" fmla="*/ 450597 w 5740887"/>
              <a:gd name="connsiteY8588" fmla="*/ 2784042 h 4314911"/>
              <a:gd name="connsiteX8589" fmla="*/ 451400 w 5740887"/>
              <a:gd name="connsiteY8589" fmla="*/ 2788628 h 4314911"/>
              <a:gd name="connsiteX8590" fmla="*/ 445396 w 5740887"/>
              <a:gd name="connsiteY8590" fmla="*/ 2787748 h 4314911"/>
              <a:gd name="connsiteX8591" fmla="*/ 443258 w 5740887"/>
              <a:gd name="connsiteY8591" fmla="*/ 2787060 h 4314911"/>
              <a:gd name="connsiteX8592" fmla="*/ 425127 w 5740887"/>
              <a:gd name="connsiteY8592" fmla="*/ 2783926 h 4314911"/>
              <a:gd name="connsiteX8593" fmla="*/ 424666 w 5740887"/>
              <a:gd name="connsiteY8593" fmla="*/ 2783733 h 4314911"/>
              <a:gd name="connsiteX8594" fmla="*/ 421591 w 5740887"/>
              <a:gd name="connsiteY8594" fmla="*/ 2783034 h 4314911"/>
              <a:gd name="connsiteX8595" fmla="*/ 3765434 w 5740887"/>
              <a:gd name="connsiteY8595" fmla="*/ 2781675 h 4314911"/>
              <a:gd name="connsiteX8596" fmla="*/ 3765994 w 5740887"/>
              <a:gd name="connsiteY8596" fmla="*/ 2781692 h 4314911"/>
              <a:gd name="connsiteX8597" fmla="*/ 3798859 w 5740887"/>
              <a:gd name="connsiteY8597" fmla="*/ 2801807 h 4314911"/>
              <a:gd name="connsiteX8598" fmla="*/ 3793750 w 5740887"/>
              <a:gd name="connsiteY8598" fmla="*/ 2801548 h 4314911"/>
              <a:gd name="connsiteX8599" fmla="*/ 3793046 w 5740887"/>
              <a:gd name="connsiteY8599" fmla="*/ 2801358 h 4314911"/>
              <a:gd name="connsiteX8600" fmla="*/ 3766878 w 5740887"/>
              <a:gd name="connsiteY8600" fmla="*/ 2782704 h 4314911"/>
              <a:gd name="connsiteX8601" fmla="*/ 3752188 w 5740887"/>
              <a:gd name="connsiteY8601" fmla="*/ 2781295 h 4314911"/>
              <a:gd name="connsiteX8602" fmla="*/ 3755260 w 5740887"/>
              <a:gd name="connsiteY8602" fmla="*/ 2781383 h 4314911"/>
              <a:gd name="connsiteX8603" fmla="*/ 3782334 w 5740887"/>
              <a:gd name="connsiteY8603" fmla="*/ 2800971 h 4314911"/>
              <a:gd name="connsiteX8604" fmla="*/ 3779084 w 5740887"/>
              <a:gd name="connsiteY8604" fmla="*/ 2800807 h 4314911"/>
              <a:gd name="connsiteX8605" fmla="*/ 3772969 w 5740887"/>
              <a:gd name="connsiteY8605" fmla="*/ 2798719 h 4314911"/>
              <a:gd name="connsiteX8606" fmla="*/ 3738558 w 5740887"/>
              <a:gd name="connsiteY8606" fmla="*/ 2780904 h 4314911"/>
              <a:gd name="connsiteX8607" fmla="*/ 3742570 w 5740887"/>
              <a:gd name="connsiteY8607" fmla="*/ 2781019 h 4314911"/>
              <a:gd name="connsiteX8608" fmla="*/ 3749707 w 5740887"/>
              <a:gd name="connsiteY8608" fmla="*/ 2786944 h 4314911"/>
              <a:gd name="connsiteX8609" fmla="*/ 3764827 w 5740887"/>
              <a:gd name="connsiteY8609" fmla="*/ 2799498 h 4314911"/>
              <a:gd name="connsiteX8610" fmla="*/ 3760975 w 5740887"/>
              <a:gd name="connsiteY8610" fmla="*/ 2799077 h 4314911"/>
              <a:gd name="connsiteX8611" fmla="*/ 3759748 w 5740887"/>
              <a:gd name="connsiteY8611" fmla="*/ 2798572 h 4314911"/>
              <a:gd name="connsiteX8612" fmla="*/ 3752813 w 5740887"/>
              <a:gd name="connsiteY8612" fmla="*/ 2793382 h 4314911"/>
              <a:gd name="connsiteX8613" fmla="*/ 3747823 w 5740887"/>
              <a:gd name="connsiteY8613" fmla="*/ 2789646 h 4314911"/>
              <a:gd name="connsiteX8614" fmla="*/ 2106586 w 5740887"/>
              <a:gd name="connsiteY8614" fmla="*/ 2780433 h 4314911"/>
              <a:gd name="connsiteX8615" fmla="*/ 2121828 w 5740887"/>
              <a:gd name="connsiteY8615" fmla="*/ 2808008 h 4314911"/>
              <a:gd name="connsiteX8616" fmla="*/ 2126307 w 5740887"/>
              <a:gd name="connsiteY8616" fmla="*/ 2817748 h 4314911"/>
              <a:gd name="connsiteX8617" fmla="*/ 2131444 w 5740887"/>
              <a:gd name="connsiteY8617" fmla="*/ 2827269 h 4314911"/>
              <a:gd name="connsiteX8618" fmla="*/ 2120277 w 5740887"/>
              <a:gd name="connsiteY8618" fmla="*/ 2807558 h 4314911"/>
              <a:gd name="connsiteX8619" fmla="*/ 2113910 w 5740887"/>
              <a:gd name="connsiteY8619" fmla="*/ 2796320 h 4314911"/>
              <a:gd name="connsiteX8620" fmla="*/ 2113526 w 5740887"/>
              <a:gd name="connsiteY8620" fmla="*/ 2795487 h 4314911"/>
              <a:gd name="connsiteX8621" fmla="*/ 928405 w 5740887"/>
              <a:gd name="connsiteY8621" fmla="*/ 2779436 h 4314911"/>
              <a:gd name="connsiteX8622" fmla="*/ 954000 w 5740887"/>
              <a:gd name="connsiteY8622" fmla="*/ 2788791 h 4314911"/>
              <a:gd name="connsiteX8623" fmla="*/ 958882 w 5740887"/>
              <a:gd name="connsiteY8623" fmla="*/ 2792715 h 4314911"/>
              <a:gd name="connsiteX8624" fmla="*/ 976366 w 5740887"/>
              <a:gd name="connsiteY8624" fmla="*/ 2817407 h 4314911"/>
              <a:gd name="connsiteX8625" fmla="*/ 966206 w 5740887"/>
              <a:gd name="connsiteY8625" fmla="*/ 2813221 h 4314911"/>
              <a:gd name="connsiteX8626" fmla="*/ 946744 w 5740887"/>
              <a:gd name="connsiteY8626" fmla="*/ 2804387 h 4314911"/>
              <a:gd name="connsiteX8627" fmla="*/ 930118 w 5740887"/>
              <a:gd name="connsiteY8627" fmla="*/ 2781766 h 4314911"/>
              <a:gd name="connsiteX8628" fmla="*/ 815707 w 5740887"/>
              <a:gd name="connsiteY8628" fmla="*/ 2778623 h 4314911"/>
              <a:gd name="connsiteX8629" fmla="*/ 837958 w 5740887"/>
              <a:gd name="connsiteY8629" fmla="*/ 2782746 h 4314911"/>
              <a:gd name="connsiteX8630" fmla="*/ 863226 w 5740887"/>
              <a:gd name="connsiteY8630" fmla="*/ 2828706 h 4314911"/>
              <a:gd name="connsiteX8631" fmla="*/ 837590 w 5740887"/>
              <a:gd name="connsiteY8631" fmla="*/ 2815654 h 4314911"/>
              <a:gd name="connsiteX8632" fmla="*/ 741129 w 5740887"/>
              <a:gd name="connsiteY8632" fmla="*/ 2778239 h 4314911"/>
              <a:gd name="connsiteX8633" fmla="*/ 757640 w 5740887"/>
              <a:gd name="connsiteY8633" fmla="*/ 2802632 h 4314911"/>
              <a:gd name="connsiteX8634" fmla="*/ 760516 w 5740887"/>
              <a:gd name="connsiteY8634" fmla="*/ 2808657 h 4314911"/>
              <a:gd name="connsiteX8635" fmla="*/ 750180 w 5740887"/>
              <a:gd name="connsiteY8635" fmla="*/ 2801315 h 4314911"/>
              <a:gd name="connsiteX8636" fmla="*/ 747636 w 5740887"/>
              <a:gd name="connsiteY8636" fmla="*/ 2799903 h 4314911"/>
              <a:gd name="connsiteX8637" fmla="*/ 747152 w 5740887"/>
              <a:gd name="connsiteY8637" fmla="*/ 2798721 h 4314911"/>
              <a:gd name="connsiteX8638" fmla="*/ 746868 w 5740887"/>
              <a:gd name="connsiteY8638" fmla="*/ 2798029 h 4314911"/>
              <a:gd name="connsiteX8639" fmla="*/ 736567 w 5740887"/>
              <a:gd name="connsiteY8639" fmla="*/ 2790297 h 4314911"/>
              <a:gd name="connsiteX8640" fmla="*/ 735339 w 5740887"/>
              <a:gd name="connsiteY8640" fmla="*/ 2787691 h 4314911"/>
              <a:gd name="connsiteX8641" fmla="*/ 731204 w 5740887"/>
              <a:gd name="connsiteY8641" fmla="*/ 2778923 h 4314911"/>
              <a:gd name="connsiteX8642" fmla="*/ 3710054 w 5740887"/>
              <a:gd name="connsiteY8642" fmla="*/ 2777181 h 4314911"/>
              <a:gd name="connsiteX8643" fmla="*/ 3719864 w 5740887"/>
              <a:gd name="connsiteY8643" fmla="*/ 2779786 h 4314911"/>
              <a:gd name="connsiteX8644" fmla="*/ 3731747 w 5740887"/>
              <a:gd name="connsiteY8644" fmla="*/ 2792844 h 4314911"/>
              <a:gd name="connsiteX8645" fmla="*/ 3731752 w 5740887"/>
              <a:gd name="connsiteY8645" fmla="*/ 2792847 h 4314911"/>
              <a:gd name="connsiteX8646" fmla="*/ 3731754 w 5740887"/>
              <a:gd name="connsiteY8646" fmla="*/ 2792849 h 4314911"/>
              <a:gd name="connsiteX8647" fmla="*/ 3737557 w 5740887"/>
              <a:gd name="connsiteY8647" fmla="*/ 2796522 h 4314911"/>
              <a:gd name="connsiteX8648" fmla="*/ 3730375 w 5740887"/>
              <a:gd name="connsiteY8648" fmla="*/ 2795739 h 4314911"/>
              <a:gd name="connsiteX8649" fmla="*/ 3728914 w 5740887"/>
              <a:gd name="connsiteY8649" fmla="*/ 2795579 h 4314911"/>
              <a:gd name="connsiteX8650" fmla="*/ 3718595 w 5740887"/>
              <a:gd name="connsiteY8650" fmla="*/ 2787905 h 4314911"/>
              <a:gd name="connsiteX8651" fmla="*/ 765588 w 5740887"/>
              <a:gd name="connsiteY8651" fmla="*/ 2776552 h 4314911"/>
              <a:gd name="connsiteX8652" fmla="*/ 783814 w 5740887"/>
              <a:gd name="connsiteY8652" fmla="*/ 2789381 h 4314911"/>
              <a:gd name="connsiteX8653" fmla="*/ 784795 w 5740887"/>
              <a:gd name="connsiteY8653" fmla="*/ 2790921 h 4314911"/>
              <a:gd name="connsiteX8654" fmla="*/ 802056 w 5740887"/>
              <a:gd name="connsiteY8654" fmla="*/ 2818023 h 4314911"/>
              <a:gd name="connsiteX8655" fmla="*/ 807296 w 5740887"/>
              <a:gd name="connsiteY8655" fmla="*/ 2820368 h 4314911"/>
              <a:gd name="connsiteX8656" fmla="*/ 816523 w 5740887"/>
              <a:gd name="connsiteY8656" fmla="*/ 2830585 h 4314911"/>
              <a:gd name="connsiteX8657" fmla="*/ 826598 w 5740887"/>
              <a:gd name="connsiteY8657" fmla="*/ 2850477 h 4314911"/>
              <a:gd name="connsiteX8658" fmla="*/ 816936 w 5740887"/>
              <a:gd name="connsiteY8658" fmla="*/ 2850323 h 4314911"/>
              <a:gd name="connsiteX8659" fmla="*/ 815264 w 5740887"/>
              <a:gd name="connsiteY8659" fmla="*/ 2848742 h 4314911"/>
              <a:gd name="connsiteX8660" fmla="*/ 808882 w 5740887"/>
              <a:gd name="connsiteY8660" fmla="*/ 2833433 h 4314911"/>
              <a:gd name="connsiteX8661" fmla="*/ 789979 w 5740887"/>
              <a:gd name="connsiteY8661" fmla="*/ 2802349 h 4314911"/>
              <a:gd name="connsiteX8662" fmla="*/ 789979 w 5740887"/>
              <a:gd name="connsiteY8662" fmla="*/ 2802349 h 4314911"/>
              <a:gd name="connsiteX8663" fmla="*/ 789978 w 5740887"/>
              <a:gd name="connsiteY8663" fmla="*/ 2802348 h 4314911"/>
              <a:gd name="connsiteX8664" fmla="*/ 773631 w 5740887"/>
              <a:gd name="connsiteY8664" fmla="*/ 2785748 h 4314911"/>
              <a:gd name="connsiteX8665" fmla="*/ 772963 w 5740887"/>
              <a:gd name="connsiteY8665" fmla="*/ 2785070 h 4314911"/>
              <a:gd name="connsiteX8666" fmla="*/ 772962 w 5740887"/>
              <a:gd name="connsiteY8666" fmla="*/ 2785069 h 4314911"/>
              <a:gd name="connsiteX8667" fmla="*/ 765517 w 5740887"/>
              <a:gd name="connsiteY8667" fmla="*/ 2782311 h 4314911"/>
              <a:gd name="connsiteX8668" fmla="*/ 763237 w 5740887"/>
              <a:gd name="connsiteY8668" fmla="*/ 2779027 h 4314911"/>
              <a:gd name="connsiteX8669" fmla="*/ 761705 w 5740887"/>
              <a:gd name="connsiteY8669" fmla="*/ 2776819 h 4314911"/>
              <a:gd name="connsiteX8670" fmla="*/ 3885667 w 5740887"/>
              <a:gd name="connsiteY8670" fmla="*/ 2776418 h 4314911"/>
              <a:gd name="connsiteX8671" fmla="*/ 3909561 w 5740887"/>
              <a:gd name="connsiteY8671" fmla="*/ 2787275 h 4314911"/>
              <a:gd name="connsiteX8672" fmla="*/ 3916374 w 5740887"/>
              <a:gd name="connsiteY8672" fmla="*/ 2788757 h 4314911"/>
              <a:gd name="connsiteX8673" fmla="*/ 3910421 w 5740887"/>
              <a:gd name="connsiteY8673" fmla="*/ 2789904 h 4314911"/>
              <a:gd name="connsiteX8674" fmla="*/ 3906076 w 5740887"/>
              <a:gd name="connsiteY8674" fmla="*/ 2790741 h 4314911"/>
              <a:gd name="connsiteX8675" fmla="*/ 3879412 w 5740887"/>
              <a:gd name="connsiteY8675" fmla="*/ 2777441 h 4314911"/>
              <a:gd name="connsiteX8676" fmla="*/ 4187351 w 5740887"/>
              <a:gd name="connsiteY8676" fmla="*/ 2774604 h 4314911"/>
              <a:gd name="connsiteX8677" fmla="*/ 4146116 w 5740887"/>
              <a:gd name="connsiteY8677" fmla="*/ 2778059 h 4314911"/>
              <a:gd name="connsiteX8678" fmla="*/ 4140360 w 5740887"/>
              <a:gd name="connsiteY8678" fmla="*/ 2777941 h 4314911"/>
              <a:gd name="connsiteX8679" fmla="*/ 4138070 w 5740887"/>
              <a:gd name="connsiteY8679" fmla="*/ 2777893 h 4314911"/>
              <a:gd name="connsiteX8680" fmla="*/ 793967 w 5740887"/>
              <a:gd name="connsiteY8680" fmla="*/ 2774594 h 4314911"/>
              <a:gd name="connsiteX8681" fmla="*/ 803700 w 5740887"/>
              <a:gd name="connsiteY8681" fmla="*/ 2776397 h 4314911"/>
              <a:gd name="connsiteX8682" fmla="*/ 822011 w 5740887"/>
              <a:gd name="connsiteY8682" fmla="*/ 2807555 h 4314911"/>
              <a:gd name="connsiteX8683" fmla="*/ 795247 w 5740887"/>
              <a:gd name="connsiteY8683" fmla="*/ 2788764 h 4314911"/>
              <a:gd name="connsiteX8684" fmla="*/ 786460 w 5740887"/>
              <a:gd name="connsiteY8684" fmla="*/ 2775112 h 4314911"/>
              <a:gd name="connsiteX8685" fmla="*/ 3775379 w 5740887"/>
              <a:gd name="connsiteY8685" fmla="*/ 2774188 h 4314911"/>
              <a:gd name="connsiteX8686" fmla="*/ 3789748 w 5740887"/>
              <a:gd name="connsiteY8686" fmla="*/ 2776458 h 4314911"/>
              <a:gd name="connsiteX8687" fmla="*/ 3789882 w 5740887"/>
              <a:gd name="connsiteY8687" fmla="*/ 2776562 h 4314911"/>
              <a:gd name="connsiteX8688" fmla="*/ 3790388 w 5740887"/>
              <a:gd name="connsiteY8688" fmla="*/ 2776953 h 4314911"/>
              <a:gd name="connsiteX8689" fmla="*/ 3792813 w 5740887"/>
              <a:gd name="connsiteY8689" fmla="*/ 2778056 h 4314911"/>
              <a:gd name="connsiteX8690" fmla="*/ 3780713 w 5740887"/>
              <a:gd name="connsiteY8690" fmla="*/ 2778169 h 4314911"/>
              <a:gd name="connsiteX8691" fmla="*/ 3778400 w 5740887"/>
              <a:gd name="connsiteY8691" fmla="*/ 2777016 h 4314911"/>
              <a:gd name="connsiteX8692" fmla="*/ 3778373 w 5740887"/>
              <a:gd name="connsiteY8692" fmla="*/ 2777002 h 4314911"/>
              <a:gd name="connsiteX8693" fmla="*/ 3901418 w 5740887"/>
              <a:gd name="connsiteY8693" fmla="*/ 2773843 h 4314911"/>
              <a:gd name="connsiteX8694" fmla="*/ 3925859 w 5740887"/>
              <a:gd name="connsiteY8694" fmla="*/ 2781212 h 4314911"/>
              <a:gd name="connsiteX8695" fmla="*/ 3935967 w 5740887"/>
              <a:gd name="connsiteY8695" fmla="*/ 2785205 h 4314911"/>
              <a:gd name="connsiteX8696" fmla="*/ 3934820 w 5740887"/>
              <a:gd name="connsiteY8696" fmla="*/ 2785205 h 4314911"/>
              <a:gd name="connsiteX8697" fmla="*/ 3929403 w 5740887"/>
              <a:gd name="connsiteY8697" fmla="*/ 2786249 h 4314911"/>
              <a:gd name="connsiteX8698" fmla="*/ 3914369 w 5740887"/>
              <a:gd name="connsiteY8698" fmla="*/ 2782949 h 4314911"/>
              <a:gd name="connsiteX8699" fmla="*/ 3910859 w 5740887"/>
              <a:gd name="connsiteY8699" fmla="*/ 2782179 h 4314911"/>
              <a:gd name="connsiteX8700" fmla="*/ 3906904 w 5740887"/>
              <a:gd name="connsiteY8700" fmla="*/ 2780379 h 4314911"/>
              <a:gd name="connsiteX8701" fmla="*/ 3894891 w 5740887"/>
              <a:gd name="connsiteY8701" fmla="*/ 2774910 h 4314911"/>
              <a:gd name="connsiteX8702" fmla="*/ 1372129 w 5740887"/>
              <a:gd name="connsiteY8702" fmla="*/ 2773024 h 4314911"/>
              <a:gd name="connsiteX8703" fmla="*/ 1380486 w 5740887"/>
              <a:gd name="connsiteY8703" fmla="*/ 2781069 h 4314911"/>
              <a:gd name="connsiteX8704" fmla="*/ 1549397 w 5740887"/>
              <a:gd name="connsiteY8704" fmla="*/ 3022782 h 4314911"/>
              <a:gd name="connsiteX8705" fmla="*/ 1616546 w 5740887"/>
              <a:gd name="connsiteY8705" fmla="*/ 3191968 h 4314911"/>
              <a:gd name="connsiteX8706" fmla="*/ 1656119 w 5740887"/>
              <a:gd name="connsiteY8706" fmla="*/ 3605625 h 4314911"/>
              <a:gd name="connsiteX8707" fmla="*/ 1593106 w 5740887"/>
              <a:gd name="connsiteY8707" fmla="*/ 3832448 h 4314911"/>
              <a:gd name="connsiteX8708" fmla="*/ 1589670 w 5740887"/>
              <a:gd name="connsiteY8708" fmla="*/ 3838636 h 4314911"/>
              <a:gd name="connsiteX8709" fmla="*/ 1628132 w 5740887"/>
              <a:gd name="connsiteY8709" fmla="*/ 3735252 h 4314911"/>
              <a:gd name="connsiteX8710" fmla="*/ 1652122 w 5740887"/>
              <a:gd name="connsiteY8710" fmla="*/ 3615830 h 4314911"/>
              <a:gd name="connsiteX8711" fmla="*/ 1659137 w 5740887"/>
              <a:gd name="connsiteY8711" fmla="*/ 3508420 h 4314911"/>
              <a:gd name="connsiteX8712" fmla="*/ 1659137 w 5740887"/>
              <a:gd name="connsiteY8712" fmla="*/ 3508418 h 4314911"/>
              <a:gd name="connsiteX8713" fmla="*/ 1659137 w 5740887"/>
              <a:gd name="connsiteY8713" fmla="*/ 3508417 h 4314911"/>
              <a:gd name="connsiteX8714" fmla="*/ 1612273 w 5740887"/>
              <a:gd name="connsiteY8714" fmla="*/ 3190726 h 4314911"/>
              <a:gd name="connsiteX8715" fmla="*/ 1543331 w 5740887"/>
              <a:gd name="connsiteY8715" fmla="*/ 3016852 h 4314911"/>
              <a:gd name="connsiteX8716" fmla="*/ 1463740 w 5740887"/>
              <a:gd name="connsiteY8716" fmla="*/ 2887290 h 4314911"/>
              <a:gd name="connsiteX8717" fmla="*/ 157280 w 5740887"/>
              <a:gd name="connsiteY8717" fmla="*/ 2772332 h 4314911"/>
              <a:gd name="connsiteX8718" fmla="*/ 134298 w 5740887"/>
              <a:gd name="connsiteY8718" fmla="*/ 2813977 h 4314911"/>
              <a:gd name="connsiteX8719" fmla="*/ 100229 w 5740887"/>
              <a:gd name="connsiteY8719" fmla="*/ 2875711 h 4314911"/>
              <a:gd name="connsiteX8720" fmla="*/ 59956 w 5740887"/>
              <a:gd name="connsiteY8720" fmla="*/ 2998377 h 4314911"/>
              <a:gd name="connsiteX8721" fmla="*/ 42131 w 5740887"/>
              <a:gd name="connsiteY8721" fmla="*/ 3099971 h 4314911"/>
              <a:gd name="connsiteX8722" fmla="*/ 40785 w 5740887"/>
              <a:gd name="connsiteY8722" fmla="*/ 3121418 h 4314911"/>
              <a:gd name="connsiteX8723" fmla="*/ 40596 w 5740887"/>
              <a:gd name="connsiteY8723" fmla="*/ 3122628 h 4314911"/>
              <a:gd name="connsiteX8724" fmla="*/ 38670 w 5740887"/>
              <a:gd name="connsiteY8724" fmla="*/ 3134995 h 4314911"/>
              <a:gd name="connsiteX8725" fmla="*/ 38533 w 5740887"/>
              <a:gd name="connsiteY8725" fmla="*/ 3147856 h 4314911"/>
              <a:gd name="connsiteX8726" fmla="*/ 38412 w 5740887"/>
              <a:gd name="connsiteY8726" fmla="*/ 3159206 h 4314911"/>
              <a:gd name="connsiteX8727" fmla="*/ 35446 w 5740887"/>
              <a:gd name="connsiteY8727" fmla="*/ 3206446 h 4314911"/>
              <a:gd name="connsiteX8728" fmla="*/ 37391 w 5740887"/>
              <a:gd name="connsiteY8728" fmla="*/ 3255358 h 4314911"/>
              <a:gd name="connsiteX8729" fmla="*/ 37324 w 5740887"/>
              <a:gd name="connsiteY8729" fmla="*/ 3261650 h 4314911"/>
              <a:gd name="connsiteX8730" fmla="*/ 37135 w 5740887"/>
              <a:gd name="connsiteY8730" fmla="*/ 3279406 h 4314911"/>
              <a:gd name="connsiteX8731" fmla="*/ 38938 w 5740887"/>
              <a:gd name="connsiteY8731" fmla="*/ 3294288 h 4314911"/>
              <a:gd name="connsiteX8732" fmla="*/ 39814 w 5740887"/>
              <a:gd name="connsiteY8732" fmla="*/ 3316313 h 4314911"/>
              <a:gd name="connsiteX8733" fmla="*/ 55143 w 5740887"/>
              <a:gd name="connsiteY8733" fmla="*/ 3428051 h 4314911"/>
              <a:gd name="connsiteX8734" fmla="*/ 55147 w 5740887"/>
              <a:gd name="connsiteY8734" fmla="*/ 3428084 h 4314911"/>
              <a:gd name="connsiteX8735" fmla="*/ 58739 w 5740887"/>
              <a:gd name="connsiteY8735" fmla="*/ 3442455 h 4314911"/>
              <a:gd name="connsiteX8736" fmla="*/ 58825 w 5740887"/>
              <a:gd name="connsiteY8736" fmla="*/ 3442798 h 4314911"/>
              <a:gd name="connsiteX8737" fmla="*/ 59721 w 5740887"/>
              <a:gd name="connsiteY8737" fmla="*/ 3450446 h 4314911"/>
              <a:gd name="connsiteX8738" fmla="*/ 63158 w 5740887"/>
              <a:gd name="connsiteY8738" fmla="*/ 3488506 h 4314911"/>
              <a:gd name="connsiteX8739" fmla="*/ 65196 w 5740887"/>
              <a:gd name="connsiteY8739" fmla="*/ 3497172 h 4314911"/>
              <a:gd name="connsiteX8740" fmla="*/ 66411 w 5740887"/>
              <a:gd name="connsiteY8740" fmla="*/ 3507542 h 4314911"/>
              <a:gd name="connsiteX8741" fmla="*/ 99225 w 5740887"/>
              <a:gd name="connsiteY8741" fmla="*/ 3641914 h 4314911"/>
              <a:gd name="connsiteX8742" fmla="*/ 99252 w 5740887"/>
              <a:gd name="connsiteY8742" fmla="*/ 3642027 h 4314911"/>
              <a:gd name="connsiteX8743" fmla="*/ 411840 w 5740887"/>
              <a:gd name="connsiteY8743" fmla="*/ 4123110 h 4314911"/>
              <a:gd name="connsiteX8744" fmla="*/ 729803 w 5740887"/>
              <a:gd name="connsiteY8744" fmla="*/ 4247209 h 4314911"/>
              <a:gd name="connsiteX8745" fmla="*/ 729804 w 5740887"/>
              <a:gd name="connsiteY8745" fmla="*/ 4247209 h 4314911"/>
              <a:gd name="connsiteX8746" fmla="*/ 842044 w 5740887"/>
              <a:gd name="connsiteY8746" fmla="*/ 4230248 h 4314911"/>
              <a:gd name="connsiteX8747" fmla="*/ 855200 w 5740887"/>
              <a:gd name="connsiteY8747" fmla="*/ 4224033 h 4314911"/>
              <a:gd name="connsiteX8748" fmla="*/ 875274 w 5740887"/>
              <a:gd name="connsiteY8748" fmla="*/ 4221425 h 4314911"/>
              <a:gd name="connsiteX8749" fmla="*/ 919260 w 5740887"/>
              <a:gd name="connsiteY8749" fmla="*/ 4220185 h 4314911"/>
              <a:gd name="connsiteX8750" fmla="*/ 968760 w 5740887"/>
              <a:gd name="connsiteY8750" fmla="*/ 4217150 h 4314911"/>
              <a:gd name="connsiteX8751" fmla="*/ 1070795 w 5740887"/>
              <a:gd name="connsiteY8751" fmla="*/ 4205293 h 4314911"/>
              <a:gd name="connsiteX8752" fmla="*/ 1091891 w 5740887"/>
              <a:gd name="connsiteY8752" fmla="*/ 4200970 h 4314911"/>
              <a:gd name="connsiteX8753" fmla="*/ 1063879 w 5740887"/>
              <a:gd name="connsiteY8753" fmla="*/ 4220769 h 4314911"/>
              <a:gd name="connsiteX8754" fmla="*/ 976064 w 5740887"/>
              <a:gd name="connsiteY8754" fmla="*/ 4266925 h 4314911"/>
              <a:gd name="connsiteX8755" fmla="*/ 975825 w 5740887"/>
              <a:gd name="connsiteY8755" fmla="*/ 4267387 h 4314911"/>
              <a:gd name="connsiteX8756" fmla="*/ 871000 w 5740887"/>
              <a:gd name="connsiteY8756" fmla="*/ 4290779 h 4314911"/>
              <a:gd name="connsiteX8757" fmla="*/ 870171 w 5740887"/>
              <a:gd name="connsiteY8757" fmla="*/ 4290779 h 4314911"/>
              <a:gd name="connsiteX8758" fmla="*/ 407427 w 5740887"/>
              <a:gd name="connsiteY8758" fmla="*/ 4158823 h 4314911"/>
              <a:gd name="connsiteX8759" fmla="*/ 67402 w 5740887"/>
              <a:gd name="connsiteY8759" fmla="*/ 3625481 h 4314911"/>
              <a:gd name="connsiteX8760" fmla="*/ 29660 w 5740887"/>
              <a:gd name="connsiteY8760" fmla="*/ 3470368 h 4314911"/>
              <a:gd name="connsiteX8761" fmla="*/ 12109 w 5740887"/>
              <a:gd name="connsiteY8761" fmla="*/ 3315928 h 4314911"/>
              <a:gd name="connsiteX8762" fmla="*/ 14931 w 5740887"/>
              <a:gd name="connsiteY8762" fmla="*/ 3165935 h 4314911"/>
              <a:gd name="connsiteX8763" fmla="*/ 38307 w 5740887"/>
              <a:gd name="connsiteY8763" fmla="*/ 3024163 h 4314911"/>
              <a:gd name="connsiteX8764" fmla="*/ 140619 w 5740887"/>
              <a:gd name="connsiteY8764" fmla="*/ 2791222 h 4314911"/>
              <a:gd name="connsiteX8765" fmla="*/ 3761779 w 5740887"/>
              <a:gd name="connsiteY8765" fmla="*/ 2772040 h 4314911"/>
              <a:gd name="connsiteX8766" fmla="*/ 3763187 w 5740887"/>
              <a:gd name="connsiteY8766" fmla="*/ 2772262 h 4314911"/>
              <a:gd name="connsiteX8767" fmla="*/ 3764918 w 5740887"/>
              <a:gd name="connsiteY8767" fmla="*/ 2773926 h 4314911"/>
              <a:gd name="connsiteX8768" fmla="*/ 3763912 w 5740887"/>
              <a:gd name="connsiteY8768" fmla="*/ 2773322 h 4314911"/>
              <a:gd name="connsiteX8769" fmla="*/ 3689648 w 5740887"/>
              <a:gd name="connsiteY8769" fmla="*/ 2771764 h 4314911"/>
              <a:gd name="connsiteX8770" fmla="*/ 3700155 w 5740887"/>
              <a:gd name="connsiteY8770" fmla="*/ 2774553 h 4314911"/>
              <a:gd name="connsiteX8771" fmla="*/ 3712754 w 5740887"/>
              <a:gd name="connsiteY8771" fmla="*/ 2790291 h 4314911"/>
              <a:gd name="connsiteX8772" fmla="*/ 3714655 w 5740887"/>
              <a:gd name="connsiteY8772" fmla="*/ 2792665 h 4314911"/>
              <a:gd name="connsiteX8773" fmla="*/ 3714686 w 5740887"/>
              <a:gd name="connsiteY8773" fmla="*/ 2792688 h 4314911"/>
              <a:gd name="connsiteX8774" fmla="*/ 3715085 w 5740887"/>
              <a:gd name="connsiteY8774" fmla="*/ 2792983 h 4314911"/>
              <a:gd name="connsiteX8775" fmla="*/ 3703478 w 5740887"/>
              <a:gd name="connsiteY8775" fmla="*/ 2790278 h 4314911"/>
              <a:gd name="connsiteX8776" fmla="*/ 3701002 w 5740887"/>
              <a:gd name="connsiteY8776" fmla="*/ 2788094 h 4314911"/>
              <a:gd name="connsiteX8777" fmla="*/ 3749012 w 5740887"/>
              <a:gd name="connsiteY8777" fmla="*/ 2769969 h 4314911"/>
              <a:gd name="connsiteX8778" fmla="*/ 3749022 w 5740887"/>
              <a:gd name="connsiteY8778" fmla="*/ 2769971 h 4314911"/>
              <a:gd name="connsiteX8779" fmla="*/ 3749034 w 5740887"/>
              <a:gd name="connsiteY8779" fmla="*/ 2769985 h 4314911"/>
              <a:gd name="connsiteX8780" fmla="*/ 3736137 w 5740887"/>
              <a:gd name="connsiteY8780" fmla="*/ 2767838 h 4314911"/>
              <a:gd name="connsiteX8781" fmla="*/ 3736656 w 5740887"/>
              <a:gd name="connsiteY8781" fmla="*/ 2767924 h 4314911"/>
              <a:gd name="connsiteX8782" fmla="*/ 3748128 w 5740887"/>
              <a:gd name="connsiteY8782" fmla="*/ 2776223 h 4314911"/>
              <a:gd name="connsiteX8783" fmla="*/ 3745728 w 5740887"/>
              <a:gd name="connsiteY8783" fmla="*/ 2775878 h 4314911"/>
              <a:gd name="connsiteX8784" fmla="*/ 1354138 w 5740887"/>
              <a:gd name="connsiteY8784" fmla="*/ 2767748 h 4314911"/>
              <a:gd name="connsiteX8785" fmla="*/ 1361736 w 5740887"/>
              <a:gd name="connsiteY8785" fmla="*/ 2774865 h 4314911"/>
              <a:gd name="connsiteX8786" fmla="*/ 1535333 w 5740887"/>
              <a:gd name="connsiteY8786" fmla="*/ 3020716 h 4314911"/>
              <a:gd name="connsiteX8787" fmla="*/ 1604275 w 5740887"/>
              <a:gd name="connsiteY8787" fmla="*/ 3193348 h 4314911"/>
              <a:gd name="connsiteX8788" fmla="*/ 1646493 w 5740887"/>
              <a:gd name="connsiteY8788" fmla="*/ 3402002 h 4314911"/>
              <a:gd name="connsiteX8789" fmla="*/ 1650820 w 5740887"/>
              <a:gd name="connsiteY8789" fmla="*/ 3508354 h 4314911"/>
              <a:gd name="connsiteX8790" fmla="*/ 1643849 w 5740887"/>
              <a:gd name="connsiteY8790" fmla="*/ 3614863 h 4314911"/>
              <a:gd name="connsiteX8791" fmla="*/ 1619950 w 5740887"/>
              <a:gd name="connsiteY8791" fmla="*/ 3732978 h 4314911"/>
              <a:gd name="connsiteX8792" fmla="*/ 1616411 w 5740887"/>
              <a:gd name="connsiteY8792" fmla="*/ 3742423 h 4314911"/>
              <a:gd name="connsiteX8793" fmla="*/ 1640816 w 5740887"/>
              <a:gd name="connsiteY8793" fmla="*/ 3625342 h 4314911"/>
              <a:gd name="connsiteX8794" fmla="*/ 1599864 w 5740887"/>
              <a:gd name="connsiteY8794" fmla="*/ 3191553 h 4314911"/>
              <a:gd name="connsiteX8795" fmla="*/ 1528853 w 5740887"/>
              <a:gd name="connsiteY8795" fmla="*/ 3014094 h 4314911"/>
              <a:gd name="connsiteX8796" fmla="*/ 1447428 w 5740887"/>
              <a:gd name="connsiteY8796" fmla="*/ 2882303 h 4314911"/>
              <a:gd name="connsiteX8797" fmla="*/ 1007144 w 5740887"/>
              <a:gd name="connsiteY8797" fmla="*/ 2767175 h 4314911"/>
              <a:gd name="connsiteX8798" fmla="*/ 1007977 w 5740887"/>
              <a:gd name="connsiteY8798" fmla="*/ 2767643 h 4314911"/>
              <a:gd name="connsiteX8799" fmla="*/ 1054803 w 5740887"/>
              <a:gd name="connsiteY8799" fmla="*/ 2800238 h 4314911"/>
              <a:gd name="connsiteX8800" fmla="*/ 1058240 w 5740887"/>
              <a:gd name="connsiteY8800" fmla="*/ 2804403 h 4314911"/>
              <a:gd name="connsiteX8801" fmla="*/ 1107210 w 5740887"/>
              <a:gd name="connsiteY8801" fmla="*/ 2879714 h 4314911"/>
              <a:gd name="connsiteX8802" fmla="*/ 1129507 w 5740887"/>
              <a:gd name="connsiteY8802" fmla="*/ 2923890 h 4314911"/>
              <a:gd name="connsiteX8803" fmla="*/ 1098649 w 5740887"/>
              <a:gd name="connsiteY8803" fmla="*/ 2894687 h 4314911"/>
              <a:gd name="connsiteX8804" fmla="*/ 1086774 w 5740887"/>
              <a:gd name="connsiteY8804" fmla="*/ 2886568 h 4314911"/>
              <a:gd name="connsiteX8805" fmla="*/ 1077553 w 5740887"/>
              <a:gd name="connsiteY8805" fmla="*/ 2868846 h 4314911"/>
              <a:gd name="connsiteX8806" fmla="*/ 1072782 w 5740887"/>
              <a:gd name="connsiteY8806" fmla="*/ 2859675 h 4314911"/>
              <a:gd name="connsiteX8807" fmla="*/ 1025291 w 5740887"/>
              <a:gd name="connsiteY8807" fmla="*/ 2788619 h 4314911"/>
              <a:gd name="connsiteX8808" fmla="*/ 1010844 w 5740887"/>
              <a:gd name="connsiteY8808" fmla="*/ 2771547 h 4314911"/>
              <a:gd name="connsiteX8809" fmla="*/ 3670382 w 5740887"/>
              <a:gd name="connsiteY8809" fmla="*/ 2765905 h 4314911"/>
              <a:gd name="connsiteX8810" fmla="*/ 3674046 w 5740887"/>
              <a:gd name="connsiteY8810" fmla="*/ 2767621 h 4314911"/>
              <a:gd name="connsiteX8811" fmla="*/ 3681130 w 5740887"/>
              <a:gd name="connsiteY8811" fmla="*/ 2769502 h 4314911"/>
              <a:gd name="connsiteX8812" fmla="*/ 3691087 w 5740887"/>
              <a:gd name="connsiteY8812" fmla="*/ 2783719 h 4314911"/>
              <a:gd name="connsiteX8813" fmla="*/ 3694159 w 5740887"/>
              <a:gd name="connsiteY8813" fmla="*/ 2788106 h 4314911"/>
              <a:gd name="connsiteX8814" fmla="*/ 3683448 w 5740887"/>
              <a:gd name="connsiteY8814" fmla="*/ 2785610 h 4314911"/>
              <a:gd name="connsiteX8815" fmla="*/ 3683265 w 5740887"/>
              <a:gd name="connsiteY8815" fmla="*/ 2785524 h 4314911"/>
              <a:gd name="connsiteX8816" fmla="*/ 3681807 w 5740887"/>
              <a:gd name="connsiteY8816" fmla="*/ 2784841 h 4314911"/>
              <a:gd name="connsiteX8817" fmla="*/ 3722281 w 5740887"/>
              <a:gd name="connsiteY8817" fmla="*/ 2765544 h 4314911"/>
              <a:gd name="connsiteX8818" fmla="*/ 3724341 w 5740887"/>
              <a:gd name="connsiteY8818" fmla="*/ 2765885 h 4314911"/>
              <a:gd name="connsiteX8819" fmla="*/ 3728157 w 5740887"/>
              <a:gd name="connsiteY8819" fmla="*/ 2769053 h 4314911"/>
              <a:gd name="connsiteX8820" fmla="*/ 3734425 w 5740887"/>
              <a:gd name="connsiteY8820" fmla="*/ 2774257 h 4314911"/>
              <a:gd name="connsiteX8821" fmla="*/ 3730992 w 5740887"/>
              <a:gd name="connsiteY8821" fmla="*/ 2773765 h 4314911"/>
              <a:gd name="connsiteX8822" fmla="*/ 725377 w 5740887"/>
              <a:gd name="connsiteY8822" fmla="*/ 2764019 h 4314911"/>
              <a:gd name="connsiteX8823" fmla="*/ 726632 w 5740887"/>
              <a:gd name="connsiteY8823" fmla="*/ 2764387 h 4314911"/>
              <a:gd name="connsiteX8824" fmla="*/ 728660 w 5740887"/>
              <a:gd name="connsiteY8824" fmla="*/ 2766319 h 4314911"/>
              <a:gd name="connsiteX8825" fmla="*/ 725258 w 5740887"/>
              <a:gd name="connsiteY8825" fmla="*/ 2766316 h 4314911"/>
              <a:gd name="connsiteX8826" fmla="*/ 725232 w 5740887"/>
              <a:gd name="connsiteY8826" fmla="*/ 2766260 h 4314911"/>
              <a:gd name="connsiteX8827" fmla="*/ 724862 w 5740887"/>
              <a:gd name="connsiteY8827" fmla="*/ 2765475 h 4314911"/>
              <a:gd name="connsiteX8828" fmla="*/ 888121 w 5740887"/>
              <a:gd name="connsiteY8828" fmla="*/ 2763128 h 4314911"/>
              <a:gd name="connsiteX8829" fmla="*/ 899703 w 5740887"/>
              <a:gd name="connsiteY8829" fmla="*/ 2768945 h 4314911"/>
              <a:gd name="connsiteX8830" fmla="*/ 915676 w 5740887"/>
              <a:gd name="connsiteY8830" fmla="*/ 2774783 h 4314911"/>
              <a:gd name="connsiteX8831" fmla="*/ 932666 w 5740887"/>
              <a:gd name="connsiteY8831" fmla="*/ 2797998 h 4314911"/>
              <a:gd name="connsiteX8832" fmla="*/ 911090 w 5740887"/>
              <a:gd name="connsiteY8832" fmla="*/ 2788205 h 4314911"/>
              <a:gd name="connsiteX8833" fmla="*/ 906498 w 5740887"/>
              <a:gd name="connsiteY8833" fmla="*/ 2787144 h 4314911"/>
              <a:gd name="connsiteX8834" fmla="*/ 2062142 w 5740887"/>
              <a:gd name="connsiteY8834" fmla="*/ 2761791 h 4314911"/>
              <a:gd name="connsiteX8835" fmla="*/ 2079214 w 5740887"/>
              <a:gd name="connsiteY8835" fmla="*/ 2792779 h 4314911"/>
              <a:gd name="connsiteX8836" fmla="*/ 2081460 w 5740887"/>
              <a:gd name="connsiteY8836" fmla="*/ 2797563 h 4314911"/>
              <a:gd name="connsiteX8837" fmla="*/ 2065069 w 5740887"/>
              <a:gd name="connsiteY8837" fmla="*/ 2768016 h 4314911"/>
              <a:gd name="connsiteX8838" fmla="*/ 2064230 w 5740887"/>
              <a:gd name="connsiteY8838" fmla="*/ 2766232 h 4314911"/>
              <a:gd name="connsiteX8839" fmla="*/ 3697523 w 5740887"/>
              <a:gd name="connsiteY8839" fmla="*/ 2761446 h 4314911"/>
              <a:gd name="connsiteX8840" fmla="*/ 3699460 w 5740887"/>
              <a:gd name="connsiteY8840" fmla="*/ 2761767 h 4314911"/>
              <a:gd name="connsiteX8841" fmla="*/ 3700943 w 5740887"/>
              <a:gd name="connsiteY8841" fmla="*/ 2763235 h 4314911"/>
              <a:gd name="connsiteX8842" fmla="*/ 3711830 w 5740887"/>
              <a:gd name="connsiteY8842" fmla="*/ 2771015 h 4314911"/>
              <a:gd name="connsiteX8843" fmla="*/ 3707668 w 5740887"/>
              <a:gd name="connsiteY8843" fmla="*/ 2770418 h 4314911"/>
              <a:gd name="connsiteX8844" fmla="*/ 3703560 w 5740887"/>
              <a:gd name="connsiteY8844" fmla="*/ 2769027 h 4314911"/>
              <a:gd name="connsiteX8845" fmla="*/ 3761564 w 5740887"/>
              <a:gd name="connsiteY8845" fmla="*/ 2761203 h 4314911"/>
              <a:gd name="connsiteX8846" fmla="*/ 3766718 w 5740887"/>
              <a:gd name="connsiteY8846" fmla="*/ 2761482 h 4314911"/>
              <a:gd name="connsiteX8847" fmla="*/ 3774360 w 5740887"/>
              <a:gd name="connsiteY8847" fmla="*/ 2766298 h 4314911"/>
              <a:gd name="connsiteX8848" fmla="*/ 3775486 w 5740887"/>
              <a:gd name="connsiteY8848" fmla="*/ 2767008 h 4314911"/>
              <a:gd name="connsiteX8849" fmla="*/ 3774407 w 5740887"/>
              <a:gd name="connsiteY8849" fmla="*/ 2766845 h 4314911"/>
              <a:gd name="connsiteX8850" fmla="*/ 3766256 w 5740887"/>
              <a:gd name="connsiteY8850" fmla="*/ 2765613 h 4314911"/>
              <a:gd name="connsiteX8851" fmla="*/ 181088 w 5740887"/>
              <a:gd name="connsiteY8851" fmla="*/ 2760998 h 4314911"/>
              <a:gd name="connsiteX8852" fmla="*/ 150967 w 5740887"/>
              <a:gd name="connsiteY8852" fmla="*/ 2817034 h 4314911"/>
              <a:gd name="connsiteX8853" fmla="*/ 128266 w 5740887"/>
              <a:gd name="connsiteY8853" fmla="*/ 2859264 h 4314911"/>
              <a:gd name="connsiteX8854" fmla="*/ 91255 w 5740887"/>
              <a:gd name="connsiteY8854" fmla="*/ 2975489 h 4314911"/>
              <a:gd name="connsiteX8855" fmla="*/ 74280 w 5740887"/>
              <a:gd name="connsiteY8855" fmla="*/ 3090462 h 4314911"/>
              <a:gd name="connsiteX8856" fmla="*/ 72134 w 5740887"/>
              <a:gd name="connsiteY8856" fmla="*/ 3104994 h 4314911"/>
              <a:gd name="connsiteX8857" fmla="*/ 72096 w 5740887"/>
              <a:gd name="connsiteY8857" fmla="*/ 3127185 h 4314911"/>
              <a:gd name="connsiteX8858" fmla="*/ 69352 w 5740887"/>
              <a:gd name="connsiteY8858" fmla="*/ 3144088 h 4314911"/>
              <a:gd name="connsiteX8859" fmla="*/ 57660 w 5740887"/>
              <a:gd name="connsiteY8859" fmla="*/ 3197726 h 4314911"/>
              <a:gd name="connsiteX8860" fmla="*/ 56068 w 5740887"/>
              <a:gd name="connsiteY8860" fmla="*/ 3225927 h 4314911"/>
              <a:gd name="connsiteX8861" fmla="*/ 52222 w 5740887"/>
              <a:gd name="connsiteY8861" fmla="*/ 3249618 h 4314911"/>
              <a:gd name="connsiteX8862" fmla="*/ 51697 w 5740887"/>
              <a:gd name="connsiteY8862" fmla="*/ 3303342 h 4314911"/>
              <a:gd name="connsiteX8863" fmla="*/ 51222 w 5740887"/>
              <a:gd name="connsiteY8863" fmla="*/ 3311753 h 4314911"/>
              <a:gd name="connsiteX8864" fmla="*/ 47287 w 5740887"/>
              <a:gd name="connsiteY8864" fmla="*/ 3279287 h 4314911"/>
              <a:gd name="connsiteX8865" fmla="*/ 69884 w 5740887"/>
              <a:gd name="connsiteY8865" fmla="*/ 3000998 h 4314911"/>
              <a:gd name="connsiteX8866" fmla="*/ 165403 w 5740887"/>
              <a:gd name="connsiteY8866" fmla="*/ 2779038 h 4314911"/>
              <a:gd name="connsiteX8867" fmla="*/ 3896293 w 5740887"/>
              <a:gd name="connsiteY8867" fmla="*/ 2760950 h 4314911"/>
              <a:gd name="connsiteX8868" fmla="*/ 3915513 w 5740887"/>
              <a:gd name="connsiteY8868" fmla="*/ 2767389 h 4314911"/>
              <a:gd name="connsiteX8869" fmla="*/ 3909725 w 5740887"/>
              <a:gd name="connsiteY8869" fmla="*/ 2766178 h 4314911"/>
              <a:gd name="connsiteX8870" fmla="*/ 3908070 w 5740887"/>
              <a:gd name="connsiteY8870" fmla="*/ 2766178 h 4314911"/>
              <a:gd name="connsiteX8871" fmla="*/ 3907392 w 5740887"/>
              <a:gd name="connsiteY8871" fmla="*/ 2766279 h 4314911"/>
              <a:gd name="connsiteX8872" fmla="*/ 3905590 w 5740887"/>
              <a:gd name="connsiteY8872" fmla="*/ 2765566 h 4314911"/>
              <a:gd name="connsiteX8873" fmla="*/ 3905443 w 5740887"/>
              <a:gd name="connsiteY8873" fmla="*/ 2765507 h 4314911"/>
              <a:gd name="connsiteX8874" fmla="*/ 4431820 w 5740887"/>
              <a:gd name="connsiteY8874" fmla="*/ 2760756 h 4314911"/>
              <a:gd name="connsiteX8875" fmla="*/ 4424936 w 5740887"/>
              <a:gd name="connsiteY8875" fmla="*/ 2762917 h 4314911"/>
              <a:gd name="connsiteX8876" fmla="*/ 4421187 w 5740887"/>
              <a:gd name="connsiteY8876" fmla="*/ 2764094 h 4314911"/>
              <a:gd name="connsiteX8877" fmla="*/ 4419450 w 5740887"/>
              <a:gd name="connsiteY8877" fmla="*/ 2764476 h 4314911"/>
              <a:gd name="connsiteX8878" fmla="*/ 4415842 w 5740887"/>
              <a:gd name="connsiteY8878" fmla="*/ 2765269 h 4314911"/>
              <a:gd name="connsiteX8879" fmla="*/ 3749361 w 5740887"/>
              <a:gd name="connsiteY8879" fmla="*/ 2760541 h 4314911"/>
              <a:gd name="connsiteX8880" fmla="*/ 3751096 w 5740887"/>
              <a:gd name="connsiteY8880" fmla="*/ 2760635 h 4314911"/>
              <a:gd name="connsiteX8881" fmla="*/ 3752893 w 5740887"/>
              <a:gd name="connsiteY8881" fmla="*/ 2762363 h 4314911"/>
              <a:gd name="connsiteX8882" fmla="*/ 3754359 w 5740887"/>
              <a:gd name="connsiteY8882" fmla="*/ 2763773 h 4314911"/>
              <a:gd name="connsiteX8883" fmla="*/ 3751918 w 5740887"/>
              <a:gd name="connsiteY8883" fmla="*/ 2763368 h 4314911"/>
              <a:gd name="connsiteX8884" fmla="*/ 3820132 w 5740887"/>
              <a:gd name="connsiteY8884" fmla="*/ 2760355 h 4314911"/>
              <a:gd name="connsiteX8885" fmla="*/ 3825660 w 5740887"/>
              <a:gd name="connsiteY8885" fmla="*/ 2764005 h 4314911"/>
              <a:gd name="connsiteX8886" fmla="*/ 3824814 w 5740887"/>
              <a:gd name="connsiteY8886" fmla="*/ 2763557 h 4314911"/>
              <a:gd name="connsiteX8887" fmla="*/ 3819003 w 5740887"/>
              <a:gd name="connsiteY8887" fmla="*/ 2760479 h 4314911"/>
              <a:gd name="connsiteX8888" fmla="*/ 1423579 w 5740887"/>
              <a:gd name="connsiteY8888" fmla="*/ 2759977 h 4314911"/>
              <a:gd name="connsiteX8889" fmla="*/ 1473424 w 5740887"/>
              <a:gd name="connsiteY8889" fmla="*/ 2815821 h 4314911"/>
              <a:gd name="connsiteX8890" fmla="*/ 1551775 w 5740887"/>
              <a:gd name="connsiteY8890" fmla="*/ 2922557 h 4314911"/>
              <a:gd name="connsiteX8891" fmla="*/ 1556783 w 5740887"/>
              <a:gd name="connsiteY8891" fmla="*/ 2931002 h 4314911"/>
              <a:gd name="connsiteX8892" fmla="*/ 1619308 w 5740887"/>
              <a:gd name="connsiteY8892" fmla="*/ 3036438 h 4314911"/>
              <a:gd name="connsiteX8893" fmla="*/ 1678458 w 5740887"/>
              <a:gd name="connsiteY8893" fmla="*/ 3188108 h 4314911"/>
              <a:gd name="connsiteX8894" fmla="*/ 1717204 w 5740887"/>
              <a:gd name="connsiteY8894" fmla="*/ 3558055 h 4314911"/>
              <a:gd name="connsiteX8895" fmla="*/ 1670599 w 5740887"/>
              <a:gd name="connsiteY8895" fmla="*/ 3764884 h 4314911"/>
              <a:gd name="connsiteX8896" fmla="*/ 1635852 w 5740887"/>
              <a:gd name="connsiteY8896" fmla="*/ 3847615 h 4314911"/>
              <a:gd name="connsiteX8897" fmla="*/ 1631852 w 5740887"/>
              <a:gd name="connsiteY8897" fmla="*/ 3855888 h 4314911"/>
              <a:gd name="connsiteX8898" fmla="*/ 1596692 w 5740887"/>
              <a:gd name="connsiteY8898" fmla="*/ 3918902 h 4314911"/>
              <a:gd name="connsiteX8899" fmla="*/ 1582904 w 5740887"/>
              <a:gd name="connsiteY8899" fmla="*/ 3940412 h 4314911"/>
              <a:gd name="connsiteX8900" fmla="*/ 1532162 w 5740887"/>
              <a:gd name="connsiteY8900" fmla="*/ 4020248 h 4314911"/>
              <a:gd name="connsiteX8901" fmla="*/ 1531917 w 5740887"/>
              <a:gd name="connsiteY8901" fmla="*/ 4020621 h 4314911"/>
              <a:gd name="connsiteX8902" fmla="*/ 1534781 w 5740887"/>
              <a:gd name="connsiteY8902" fmla="*/ 4015702 h 4314911"/>
              <a:gd name="connsiteX8903" fmla="*/ 1567045 w 5740887"/>
              <a:gd name="connsiteY8903" fmla="*/ 3959169 h 4314911"/>
              <a:gd name="connsiteX8904" fmla="*/ 1581662 w 5740887"/>
              <a:gd name="connsiteY8904" fmla="*/ 3937934 h 4314911"/>
              <a:gd name="connsiteX8905" fmla="*/ 1619856 w 5740887"/>
              <a:gd name="connsiteY8905" fmla="*/ 3874646 h 4314911"/>
              <a:gd name="connsiteX8906" fmla="*/ 1624268 w 5740887"/>
              <a:gd name="connsiteY8906" fmla="*/ 3866233 h 4314911"/>
              <a:gd name="connsiteX8907" fmla="*/ 1662048 w 5740887"/>
              <a:gd name="connsiteY8907" fmla="*/ 3782261 h 4314911"/>
              <a:gd name="connsiteX8908" fmla="*/ 1694048 w 5740887"/>
              <a:gd name="connsiteY8908" fmla="*/ 3677639 h 4314911"/>
              <a:gd name="connsiteX8909" fmla="*/ 1694049 w 5740887"/>
              <a:gd name="connsiteY8909" fmla="*/ 3677637 h 4314911"/>
              <a:gd name="connsiteX8910" fmla="*/ 1694049 w 5740887"/>
              <a:gd name="connsiteY8910" fmla="*/ 3677635 h 4314911"/>
              <a:gd name="connsiteX8911" fmla="*/ 1712378 w 5740887"/>
              <a:gd name="connsiteY8911" fmla="*/ 3569775 h 4314911"/>
              <a:gd name="connsiteX8912" fmla="*/ 1673080 w 5740887"/>
              <a:gd name="connsiteY8912" fmla="*/ 3188383 h 4314911"/>
              <a:gd name="connsiteX8913" fmla="*/ 1611859 w 5740887"/>
              <a:gd name="connsiteY8913" fmla="*/ 3031884 h 4314911"/>
              <a:gd name="connsiteX8914" fmla="*/ 1460184 w 5740887"/>
              <a:gd name="connsiteY8914" fmla="*/ 2805337 h 4314911"/>
              <a:gd name="connsiteX8915" fmla="*/ 1418463 w 5740887"/>
              <a:gd name="connsiteY8915" fmla="*/ 2759977 h 4314911"/>
              <a:gd name="connsiteX8916" fmla="*/ 1437291 w 5740887"/>
              <a:gd name="connsiteY8916" fmla="*/ 2759977 h 4314911"/>
              <a:gd name="connsiteX8917" fmla="*/ 1491486 w 5740887"/>
              <a:gd name="connsiteY8917" fmla="*/ 2823270 h 4314911"/>
              <a:gd name="connsiteX8918" fmla="*/ 1491531 w 5740887"/>
              <a:gd name="connsiteY8918" fmla="*/ 2823332 h 4314911"/>
              <a:gd name="connsiteX8919" fmla="*/ 1527756 w 5740887"/>
              <a:gd name="connsiteY8919" fmla="*/ 2878943 h 4314911"/>
              <a:gd name="connsiteX8920" fmla="*/ 1478662 w 5740887"/>
              <a:gd name="connsiteY8920" fmla="*/ 2812093 h 4314911"/>
              <a:gd name="connsiteX8921" fmla="*/ 1432316 w 5740887"/>
              <a:gd name="connsiteY8921" fmla="*/ 2759977 h 4314911"/>
              <a:gd name="connsiteX8922" fmla="*/ 3736476 w 5740887"/>
              <a:gd name="connsiteY8922" fmla="*/ 2759842 h 4314911"/>
              <a:gd name="connsiteX8923" fmla="*/ 3740219 w 5740887"/>
              <a:gd name="connsiteY8923" fmla="*/ 2760045 h 4314911"/>
              <a:gd name="connsiteX8924" fmla="*/ 3741657 w 5740887"/>
              <a:gd name="connsiteY8924" fmla="*/ 2761666 h 4314911"/>
              <a:gd name="connsiteX8925" fmla="*/ 3737346 w 5740887"/>
              <a:gd name="connsiteY8925" fmla="*/ 2760951 h 4314911"/>
              <a:gd name="connsiteX8926" fmla="*/ 1405405 w 5740887"/>
              <a:gd name="connsiteY8926" fmla="*/ 2759577 h 4314911"/>
              <a:gd name="connsiteX8927" fmla="*/ 1408667 w 5740887"/>
              <a:gd name="connsiteY8927" fmla="*/ 2759765 h 4314911"/>
              <a:gd name="connsiteX8928" fmla="*/ 1454668 w 5740887"/>
              <a:gd name="connsiteY8928" fmla="*/ 2809890 h 4314911"/>
              <a:gd name="connsiteX8929" fmla="*/ 1605101 w 5740887"/>
              <a:gd name="connsiteY8929" fmla="*/ 3035057 h 4314911"/>
              <a:gd name="connsiteX8930" fmla="*/ 1665909 w 5740887"/>
              <a:gd name="connsiteY8930" fmla="*/ 3190318 h 4314911"/>
              <a:gd name="connsiteX8931" fmla="*/ 1684773 w 5740887"/>
              <a:gd name="connsiteY8931" fmla="*/ 3281839 h 4314911"/>
              <a:gd name="connsiteX8932" fmla="*/ 1660395 w 5740887"/>
              <a:gd name="connsiteY8932" fmla="*/ 3188247 h 4314911"/>
              <a:gd name="connsiteX8933" fmla="*/ 1597519 w 5740887"/>
              <a:gd name="connsiteY8933" fmla="*/ 3028299 h 4314911"/>
              <a:gd name="connsiteX8934" fmla="*/ 1441570 w 5740887"/>
              <a:gd name="connsiteY8934" fmla="*/ 2797617 h 4314911"/>
              <a:gd name="connsiteX8935" fmla="*/ 1392682 w 5740887"/>
              <a:gd name="connsiteY8935" fmla="*/ 2758844 h 4314911"/>
              <a:gd name="connsiteX8936" fmla="*/ 1395757 w 5740887"/>
              <a:gd name="connsiteY8936" fmla="*/ 2759021 h 4314911"/>
              <a:gd name="connsiteX8937" fmla="*/ 1437018 w 5740887"/>
              <a:gd name="connsiteY8937" fmla="*/ 2802445 h 4314911"/>
              <a:gd name="connsiteX8938" fmla="*/ 1592139 w 5740887"/>
              <a:gd name="connsiteY8938" fmla="*/ 3031750 h 4314911"/>
              <a:gd name="connsiteX8939" fmla="*/ 1654463 w 5740887"/>
              <a:gd name="connsiteY8939" fmla="*/ 3190456 h 4314911"/>
              <a:gd name="connsiteX8940" fmla="*/ 1671801 w 5740887"/>
              <a:gd name="connsiteY8940" fmla="*/ 3274540 h 4314911"/>
              <a:gd name="connsiteX8941" fmla="*/ 1649778 w 5740887"/>
              <a:gd name="connsiteY8941" fmla="*/ 3189763 h 4314911"/>
              <a:gd name="connsiteX8942" fmla="*/ 1585247 w 5740887"/>
              <a:gd name="connsiteY8942" fmla="*/ 3026369 h 4314911"/>
              <a:gd name="connsiteX8943" fmla="*/ 1424472 w 5740887"/>
              <a:gd name="connsiteY8943" fmla="*/ 2791274 h 4314911"/>
              <a:gd name="connsiteX8944" fmla="*/ 3680519 w 5740887"/>
              <a:gd name="connsiteY8944" fmla="*/ 2758632 h 4314911"/>
              <a:gd name="connsiteX8945" fmla="*/ 3688461 w 5740887"/>
              <a:gd name="connsiteY8945" fmla="*/ 2759946 h 4314911"/>
              <a:gd name="connsiteX8946" fmla="*/ 3690341 w 5740887"/>
              <a:gd name="connsiteY8946" fmla="*/ 2762294 h 4314911"/>
              <a:gd name="connsiteX8947" fmla="*/ 3692817 w 5740887"/>
              <a:gd name="connsiteY8947" fmla="*/ 2765388 h 4314911"/>
              <a:gd name="connsiteX8948" fmla="*/ 3682874 w 5740887"/>
              <a:gd name="connsiteY8948" fmla="*/ 2762019 h 4314911"/>
              <a:gd name="connsiteX8949" fmla="*/ 1467001 w 5740887"/>
              <a:gd name="connsiteY8949" fmla="*/ 2758514 h 4314911"/>
              <a:gd name="connsiteX8950" fmla="*/ 1515379 w 5740887"/>
              <a:gd name="connsiteY8950" fmla="*/ 2811581 h 4314911"/>
              <a:gd name="connsiteX8951" fmla="*/ 1544385 w 5740887"/>
              <a:gd name="connsiteY8951" fmla="*/ 2844859 h 4314911"/>
              <a:gd name="connsiteX8952" fmla="*/ 1553974 w 5740887"/>
              <a:gd name="connsiteY8952" fmla="*/ 2857370 h 4314911"/>
              <a:gd name="connsiteX8953" fmla="*/ 1570076 w 5740887"/>
              <a:gd name="connsiteY8953" fmla="*/ 2880539 h 4314911"/>
              <a:gd name="connsiteX8954" fmla="*/ 1583502 w 5740887"/>
              <a:gd name="connsiteY8954" fmla="*/ 2900778 h 4314911"/>
              <a:gd name="connsiteX8955" fmla="*/ 1589520 w 5740887"/>
              <a:gd name="connsiteY8955" fmla="*/ 2909850 h 4314911"/>
              <a:gd name="connsiteX8956" fmla="*/ 1590458 w 5740887"/>
              <a:gd name="connsiteY8956" fmla="*/ 2911263 h 4314911"/>
              <a:gd name="connsiteX8957" fmla="*/ 1608182 w 5740887"/>
              <a:gd name="connsiteY8957" fmla="*/ 2938811 h 4314911"/>
              <a:gd name="connsiteX8958" fmla="*/ 1669530 w 5740887"/>
              <a:gd name="connsiteY8958" fmla="*/ 3060793 h 4314911"/>
              <a:gd name="connsiteX8959" fmla="*/ 1683979 w 5740887"/>
              <a:gd name="connsiteY8959" fmla="*/ 3094690 h 4314911"/>
              <a:gd name="connsiteX8960" fmla="*/ 1726294 w 5740887"/>
              <a:gd name="connsiteY8960" fmla="*/ 3212263 h 4314911"/>
              <a:gd name="connsiteX8961" fmla="*/ 1736508 w 5740887"/>
              <a:gd name="connsiteY8961" fmla="*/ 3245061 h 4314911"/>
              <a:gd name="connsiteX8962" fmla="*/ 1756394 w 5740887"/>
              <a:gd name="connsiteY8962" fmla="*/ 3390061 h 4314911"/>
              <a:gd name="connsiteX8963" fmla="*/ 1757190 w 5740887"/>
              <a:gd name="connsiteY8963" fmla="*/ 3536409 h 4314911"/>
              <a:gd name="connsiteX8964" fmla="*/ 1744440 w 5740887"/>
              <a:gd name="connsiteY8964" fmla="*/ 3640659 h 4314911"/>
              <a:gd name="connsiteX8965" fmla="*/ 1739483 w 5740887"/>
              <a:gd name="connsiteY8965" fmla="*/ 3661225 h 4314911"/>
              <a:gd name="connsiteX8966" fmla="*/ 1734342 w 5740887"/>
              <a:gd name="connsiteY8966" fmla="*/ 3682550 h 4314911"/>
              <a:gd name="connsiteX8967" fmla="*/ 1721004 w 5740887"/>
              <a:gd name="connsiteY8967" fmla="*/ 3732430 h 4314911"/>
              <a:gd name="connsiteX8968" fmla="*/ 1711137 w 5740887"/>
              <a:gd name="connsiteY8968" fmla="*/ 3769331 h 4314911"/>
              <a:gd name="connsiteX8969" fmla="*/ 1703401 w 5740887"/>
              <a:gd name="connsiteY8969" fmla="*/ 3785526 h 4314911"/>
              <a:gd name="connsiteX8970" fmla="*/ 1696354 w 5740887"/>
              <a:gd name="connsiteY8970" fmla="*/ 3800278 h 4314911"/>
              <a:gd name="connsiteX8971" fmla="*/ 1681564 w 5740887"/>
              <a:gd name="connsiteY8971" fmla="*/ 3830436 h 4314911"/>
              <a:gd name="connsiteX8972" fmla="*/ 1650626 w 5740887"/>
              <a:gd name="connsiteY8972" fmla="*/ 3893519 h 4314911"/>
              <a:gd name="connsiteX8973" fmla="*/ 1594396 w 5740887"/>
              <a:gd name="connsiteY8973" fmla="*/ 3963013 h 4314911"/>
              <a:gd name="connsiteX8974" fmla="*/ 1576725 w 5740887"/>
              <a:gd name="connsiteY8974" fmla="*/ 3984852 h 4314911"/>
              <a:gd name="connsiteX8975" fmla="*/ 1569535 w 5740887"/>
              <a:gd name="connsiteY8975" fmla="*/ 3991736 h 4314911"/>
              <a:gd name="connsiteX8976" fmla="*/ 1637807 w 5740887"/>
              <a:gd name="connsiteY8976" fmla="*/ 3881883 h 4314911"/>
              <a:gd name="connsiteX8977" fmla="*/ 1692385 w 5740887"/>
              <a:gd name="connsiteY8977" fmla="*/ 3753447 h 4314911"/>
              <a:gd name="connsiteX8978" fmla="*/ 1739403 w 5740887"/>
              <a:gd name="connsiteY8978" fmla="*/ 3448564 h 4314911"/>
              <a:gd name="connsiteX8979" fmla="*/ 1739403 w 5740887"/>
              <a:gd name="connsiteY8979" fmla="*/ 3448562 h 4314911"/>
              <a:gd name="connsiteX8980" fmla="*/ 1739403 w 5740887"/>
              <a:gd name="connsiteY8980" fmla="*/ 3448557 h 4314911"/>
              <a:gd name="connsiteX8981" fmla="*/ 1639160 w 5740887"/>
              <a:gd name="connsiteY8981" fmla="*/ 3036434 h 4314911"/>
              <a:gd name="connsiteX8982" fmla="*/ 1497139 w 5740887"/>
              <a:gd name="connsiteY8982" fmla="*/ 2818437 h 4314911"/>
              <a:gd name="connsiteX8983" fmla="*/ 1446410 w 5740887"/>
              <a:gd name="connsiteY8983" fmla="*/ 2759572 h 4314911"/>
              <a:gd name="connsiteX8984" fmla="*/ 1380186 w 5740887"/>
              <a:gd name="connsiteY8984" fmla="*/ 2758124 h 4314911"/>
              <a:gd name="connsiteX8985" fmla="*/ 1380481 w 5740887"/>
              <a:gd name="connsiteY8985" fmla="*/ 2758141 h 4314911"/>
              <a:gd name="connsiteX8986" fmla="*/ 1389857 w 5740887"/>
              <a:gd name="connsiteY8986" fmla="*/ 2767703 h 4314911"/>
              <a:gd name="connsiteX8987" fmla="*/ 3844466 w 5740887"/>
              <a:gd name="connsiteY8987" fmla="*/ 2757695 h 4314911"/>
              <a:gd name="connsiteX8988" fmla="*/ 3874247 w 5740887"/>
              <a:gd name="connsiteY8988" fmla="*/ 2771228 h 4314911"/>
              <a:gd name="connsiteX8989" fmla="*/ 3868637 w 5740887"/>
              <a:gd name="connsiteY8989" fmla="*/ 2772066 h 4314911"/>
              <a:gd name="connsiteX8990" fmla="*/ 3853602 w 5740887"/>
              <a:gd name="connsiteY8990" fmla="*/ 2764566 h 4314911"/>
              <a:gd name="connsiteX8991" fmla="*/ 3844403 w 5740887"/>
              <a:gd name="connsiteY8991" fmla="*/ 2759978 h 4314911"/>
              <a:gd name="connsiteX8992" fmla="*/ 3842819 w 5740887"/>
              <a:gd name="connsiteY8992" fmla="*/ 2757875 h 4314911"/>
              <a:gd name="connsiteX8993" fmla="*/ 1366635 w 5740887"/>
              <a:gd name="connsiteY8993" fmla="*/ 2757344 h 4314911"/>
              <a:gd name="connsiteX8994" fmla="*/ 1367241 w 5740887"/>
              <a:gd name="connsiteY8994" fmla="*/ 2757379 h 4314911"/>
              <a:gd name="connsiteX8995" fmla="*/ 1399102 w 5740887"/>
              <a:gd name="connsiteY8995" fmla="*/ 2788931 h 4314911"/>
              <a:gd name="connsiteX8996" fmla="*/ 1563461 w 5740887"/>
              <a:gd name="connsiteY8996" fmla="*/ 3026507 h 4314911"/>
              <a:gd name="connsiteX8997" fmla="*/ 1629095 w 5740887"/>
              <a:gd name="connsiteY8997" fmla="*/ 3191970 h 4314911"/>
              <a:gd name="connsiteX8998" fmla="*/ 1629096 w 5740887"/>
              <a:gd name="connsiteY8998" fmla="*/ 3191976 h 4314911"/>
              <a:gd name="connsiteX8999" fmla="*/ 1644987 w 5740887"/>
              <a:gd name="connsiteY8999" fmla="*/ 3269659 h 4314911"/>
              <a:gd name="connsiteX9000" fmla="*/ 1624407 w 5740887"/>
              <a:gd name="connsiteY9000" fmla="*/ 3190451 h 4314911"/>
              <a:gd name="connsiteX9001" fmla="*/ 1556567 w 5740887"/>
              <a:gd name="connsiteY9001" fmla="*/ 3020025 h 4314911"/>
              <a:gd name="connsiteX9002" fmla="*/ 1386277 w 5740887"/>
              <a:gd name="connsiteY9002" fmla="*/ 2776244 h 4314911"/>
              <a:gd name="connsiteX9003" fmla="*/ 3723235 w 5740887"/>
              <a:gd name="connsiteY9003" fmla="*/ 2757020 h 4314911"/>
              <a:gd name="connsiteX9004" fmla="*/ 3727202 w 5740887"/>
              <a:gd name="connsiteY9004" fmla="*/ 2757885 h 4314911"/>
              <a:gd name="connsiteX9005" fmla="*/ 3728425 w 5740887"/>
              <a:gd name="connsiteY9005" fmla="*/ 2759472 h 4314911"/>
              <a:gd name="connsiteX9006" fmla="*/ 3726726 w 5740887"/>
              <a:gd name="connsiteY9006" fmla="*/ 2759190 h 4314911"/>
              <a:gd name="connsiteX9007" fmla="*/ 3725600 w 5740887"/>
              <a:gd name="connsiteY9007" fmla="*/ 2759003 h 4314911"/>
              <a:gd name="connsiteX9008" fmla="*/ 1319062 w 5740887"/>
              <a:gd name="connsiteY9008" fmla="*/ 2756632 h 4314911"/>
              <a:gd name="connsiteX9009" fmla="*/ 1324230 w 5740887"/>
              <a:gd name="connsiteY9009" fmla="*/ 2761213 h 4314911"/>
              <a:gd name="connsiteX9010" fmla="*/ 1506928 w 5740887"/>
              <a:gd name="connsiteY9010" fmla="*/ 3015475 h 4314911"/>
              <a:gd name="connsiteX9011" fmla="*/ 1579043 w 5740887"/>
              <a:gd name="connsiteY9011" fmla="*/ 3194726 h 4314911"/>
              <a:gd name="connsiteX9012" fmla="*/ 1618891 w 5740887"/>
              <a:gd name="connsiteY9012" fmla="*/ 3633479 h 4314911"/>
              <a:gd name="connsiteX9013" fmla="*/ 1592662 w 5740887"/>
              <a:gd name="connsiteY9013" fmla="*/ 3756097 h 4314911"/>
              <a:gd name="connsiteX9014" fmla="*/ 1588397 w 5740887"/>
              <a:gd name="connsiteY9014" fmla="*/ 3766794 h 4314911"/>
              <a:gd name="connsiteX9015" fmla="*/ 1615309 w 5740887"/>
              <a:gd name="connsiteY9015" fmla="*/ 3644094 h 4314911"/>
              <a:gd name="connsiteX9016" fmla="*/ 1575046 w 5740887"/>
              <a:gd name="connsiteY9016" fmla="*/ 3192795 h 4314911"/>
              <a:gd name="connsiteX9017" fmla="*/ 1500725 w 5740887"/>
              <a:gd name="connsiteY9017" fmla="*/ 3008442 h 4314911"/>
              <a:gd name="connsiteX9018" fmla="*/ 1415286 w 5740887"/>
              <a:gd name="connsiteY9018" fmla="*/ 2871673 h 4314911"/>
              <a:gd name="connsiteX9019" fmla="*/ 3665566 w 5740887"/>
              <a:gd name="connsiteY9019" fmla="*/ 2756156 h 4314911"/>
              <a:gd name="connsiteX9020" fmla="*/ 3672599 w 5740887"/>
              <a:gd name="connsiteY9020" fmla="*/ 2757321 h 4314911"/>
              <a:gd name="connsiteX9021" fmla="*/ 3672836 w 5740887"/>
              <a:gd name="connsiteY9021" fmla="*/ 2757658 h 4314911"/>
              <a:gd name="connsiteX9022" fmla="*/ 3673718 w 5740887"/>
              <a:gd name="connsiteY9022" fmla="*/ 2758918 h 4314911"/>
              <a:gd name="connsiteX9023" fmla="*/ 3671009 w 5740887"/>
              <a:gd name="connsiteY9023" fmla="*/ 2758000 h 4314911"/>
              <a:gd name="connsiteX9024" fmla="*/ 3861592 w 5740887"/>
              <a:gd name="connsiteY9024" fmla="*/ 2755823 h 4314911"/>
              <a:gd name="connsiteX9025" fmla="*/ 3884640 w 5740887"/>
              <a:gd name="connsiteY9025" fmla="*/ 2764929 h 4314911"/>
              <a:gd name="connsiteX9026" fmla="*/ 3890419 w 5740887"/>
              <a:gd name="connsiteY9026" fmla="*/ 2768813 h 4314911"/>
              <a:gd name="connsiteX9027" fmla="*/ 3883702 w 5740887"/>
              <a:gd name="connsiteY9027" fmla="*/ 2769816 h 4314911"/>
              <a:gd name="connsiteX9028" fmla="*/ 3854635 w 5740887"/>
              <a:gd name="connsiteY9028" fmla="*/ 2756584 h 4314911"/>
              <a:gd name="connsiteX9029" fmla="*/ 3648385 w 5740887"/>
              <a:gd name="connsiteY9029" fmla="*/ 2755603 h 4314911"/>
              <a:gd name="connsiteX9030" fmla="*/ 3660743 w 5740887"/>
              <a:gd name="connsiteY9030" fmla="*/ 2761391 h 4314911"/>
              <a:gd name="connsiteX9031" fmla="*/ 3672258 w 5740887"/>
              <a:gd name="connsiteY9031" fmla="*/ 2780370 h 4314911"/>
              <a:gd name="connsiteX9032" fmla="*/ 3658028 w 5740887"/>
              <a:gd name="connsiteY9032" fmla="*/ 2773706 h 4314911"/>
              <a:gd name="connsiteX9033" fmla="*/ 3651107 w 5740887"/>
              <a:gd name="connsiteY9033" fmla="*/ 2761494 h 4314911"/>
              <a:gd name="connsiteX9034" fmla="*/ 3710250 w 5740887"/>
              <a:gd name="connsiteY9034" fmla="*/ 2754191 h 4314911"/>
              <a:gd name="connsiteX9035" fmla="*/ 3713326 w 5740887"/>
              <a:gd name="connsiteY9035" fmla="*/ 2754861 h 4314911"/>
              <a:gd name="connsiteX9036" fmla="*/ 3714980 w 5740887"/>
              <a:gd name="connsiteY9036" fmla="*/ 2757242 h 4314911"/>
              <a:gd name="connsiteX9037" fmla="*/ 3714411 w 5740887"/>
              <a:gd name="connsiteY9037" fmla="*/ 2757148 h 4314911"/>
              <a:gd name="connsiteX9038" fmla="*/ 3713164 w 5740887"/>
              <a:gd name="connsiteY9038" fmla="*/ 2756941 h 4314911"/>
              <a:gd name="connsiteX9039" fmla="*/ 3793695 w 5740887"/>
              <a:gd name="connsiteY9039" fmla="*/ 2754005 h 4314911"/>
              <a:gd name="connsiteX9040" fmla="*/ 3794788 w 5740887"/>
              <a:gd name="connsiteY9040" fmla="*/ 2754852 h 4314911"/>
              <a:gd name="connsiteX9041" fmla="*/ 3794590 w 5740887"/>
              <a:gd name="connsiteY9041" fmla="*/ 2754872 h 4314911"/>
              <a:gd name="connsiteX9042" fmla="*/ 590854 w 5740887"/>
              <a:gd name="connsiteY9042" fmla="*/ 2753598 h 4314911"/>
              <a:gd name="connsiteX9043" fmla="*/ 611969 w 5740887"/>
              <a:gd name="connsiteY9043" fmla="*/ 2760593 h 4314911"/>
              <a:gd name="connsiteX9044" fmla="*/ 614809 w 5740887"/>
              <a:gd name="connsiteY9044" fmla="*/ 2761604 h 4314911"/>
              <a:gd name="connsiteX9045" fmla="*/ 640149 w 5740887"/>
              <a:gd name="connsiteY9045" fmla="*/ 2770620 h 4314911"/>
              <a:gd name="connsiteX9046" fmla="*/ 668082 w 5740887"/>
              <a:gd name="connsiteY9046" fmla="*/ 2784905 h 4314911"/>
              <a:gd name="connsiteX9047" fmla="*/ 682278 w 5740887"/>
              <a:gd name="connsiteY9047" fmla="*/ 2792166 h 4314911"/>
              <a:gd name="connsiteX9048" fmla="*/ 693427 w 5740887"/>
              <a:gd name="connsiteY9048" fmla="*/ 2804081 h 4314911"/>
              <a:gd name="connsiteX9049" fmla="*/ 640292 w 5740887"/>
              <a:gd name="connsiteY9049" fmla="*/ 2775616 h 4314911"/>
              <a:gd name="connsiteX9050" fmla="*/ 595775 w 5740887"/>
              <a:gd name="connsiteY9050" fmla="*/ 2761613 h 4314911"/>
              <a:gd name="connsiteX9051" fmla="*/ 1304719 w 5740887"/>
              <a:gd name="connsiteY9051" fmla="*/ 2752733 h 4314911"/>
              <a:gd name="connsiteX9052" fmla="*/ 1304991 w 5740887"/>
              <a:gd name="connsiteY9052" fmla="*/ 2752772 h 4314911"/>
              <a:gd name="connsiteX9053" fmla="*/ 1306304 w 5740887"/>
              <a:gd name="connsiteY9053" fmla="*/ 2753907 h 4314911"/>
              <a:gd name="connsiteX9054" fmla="*/ 1316599 w 5740887"/>
              <a:gd name="connsiteY9054" fmla="*/ 2766219 h 4314911"/>
              <a:gd name="connsiteX9055" fmla="*/ 3751982 w 5740887"/>
              <a:gd name="connsiteY9055" fmla="*/ 2752196 h 4314911"/>
              <a:gd name="connsiteX9056" fmla="*/ 3753640 w 5740887"/>
              <a:gd name="connsiteY9056" fmla="*/ 2753240 h 4314911"/>
              <a:gd name="connsiteX9057" fmla="*/ 3753349 w 5740887"/>
              <a:gd name="connsiteY9057" fmla="*/ 2753217 h 4314911"/>
              <a:gd name="connsiteX9058" fmla="*/ 3753042 w 5740887"/>
              <a:gd name="connsiteY9058" fmla="*/ 2753193 h 4314911"/>
              <a:gd name="connsiteX9059" fmla="*/ 1288617 w 5740887"/>
              <a:gd name="connsiteY9059" fmla="*/ 2750400 h 4314911"/>
              <a:gd name="connsiteX9060" fmla="*/ 1290719 w 5740887"/>
              <a:gd name="connsiteY9060" fmla="*/ 2750704 h 4314911"/>
              <a:gd name="connsiteX9061" fmla="*/ 1375172 w 5740887"/>
              <a:gd name="connsiteY9061" fmla="*/ 2846481 h 4314911"/>
              <a:gd name="connsiteX9062" fmla="*/ 1375176 w 5740887"/>
              <a:gd name="connsiteY9062" fmla="*/ 2846487 h 4314911"/>
              <a:gd name="connsiteX9063" fmla="*/ 1469426 w 5740887"/>
              <a:gd name="connsiteY9063" fmla="*/ 2994164 h 4314911"/>
              <a:gd name="connsiteX9064" fmla="*/ 1489421 w 5740887"/>
              <a:gd name="connsiteY9064" fmla="*/ 3033003 h 4314911"/>
              <a:gd name="connsiteX9065" fmla="*/ 1555050 w 5740887"/>
              <a:gd name="connsiteY9065" fmla="*/ 3196106 h 4314911"/>
              <a:gd name="connsiteX9066" fmla="*/ 1600384 w 5740887"/>
              <a:gd name="connsiteY9066" fmla="*/ 3421871 h 4314911"/>
              <a:gd name="connsiteX9067" fmla="*/ 1604197 w 5740887"/>
              <a:gd name="connsiteY9067" fmla="*/ 3536945 h 4314911"/>
              <a:gd name="connsiteX9068" fmla="*/ 1595313 w 5740887"/>
              <a:gd name="connsiteY9068" fmla="*/ 3652089 h 4314911"/>
              <a:gd name="connsiteX9069" fmla="*/ 1566534 w 5740887"/>
              <a:gd name="connsiteY9069" fmla="*/ 3779120 h 4314911"/>
              <a:gd name="connsiteX9070" fmla="*/ 1564938 w 5740887"/>
              <a:gd name="connsiteY9070" fmla="*/ 3782914 h 4314911"/>
              <a:gd name="connsiteX9071" fmla="*/ 1592556 w 5740887"/>
              <a:gd name="connsiteY9071" fmla="*/ 3663950 h 4314911"/>
              <a:gd name="connsiteX9072" fmla="*/ 1551191 w 5740887"/>
              <a:gd name="connsiteY9072" fmla="*/ 3195137 h 4314911"/>
              <a:gd name="connsiteX9073" fmla="*/ 1473698 w 5740887"/>
              <a:gd name="connsiteY9073" fmla="*/ 3003891 h 4314911"/>
              <a:gd name="connsiteX9074" fmla="*/ 1384468 w 5740887"/>
              <a:gd name="connsiteY9074" fmla="*/ 2862146 h 4314911"/>
              <a:gd name="connsiteX9075" fmla="*/ 3738401 w 5740887"/>
              <a:gd name="connsiteY9075" fmla="*/ 2748427 h 4314911"/>
              <a:gd name="connsiteX9076" fmla="*/ 3742486 w 5740887"/>
              <a:gd name="connsiteY9076" fmla="*/ 2752355 h 4314911"/>
              <a:gd name="connsiteX9077" fmla="*/ 3741913 w 5740887"/>
              <a:gd name="connsiteY9077" fmla="*/ 2752309 h 4314911"/>
              <a:gd name="connsiteX9078" fmla="*/ 3741887 w 5740887"/>
              <a:gd name="connsiteY9078" fmla="*/ 2752280 h 4314911"/>
              <a:gd name="connsiteX9079" fmla="*/ 957177 w 5740887"/>
              <a:gd name="connsiteY9079" fmla="*/ 2742309 h 4314911"/>
              <a:gd name="connsiteX9080" fmla="*/ 985092 w 5740887"/>
              <a:gd name="connsiteY9080" fmla="*/ 2754753 h 4314911"/>
              <a:gd name="connsiteX9081" fmla="*/ 991300 w 5740887"/>
              <a:gd name="connsiteY9081" fmla="*/ 2758250 h 4314911"/>
              <a:gd name="connsiteX9082" fmla="*/ 1020271 w 5740887"/>
              <a:gd name="connsiteY9082" fmla="*/ 2792586 h 4314911"/>
              <a:gd name="connsiteX9083" fmla="*/ 1067233 w 5740887"/>
              <a:gd name="connsiteY9083" fmla="*/ 2863140 h 4314911"/>
              <a:gd name="connsiteX9084" fmla="*/ 1072292 w 5740887"/>
              <a:gd name="connsiteY9084" fmla="*/ 2872917 h 4314911"/>
              <a:gd name="connsiteX9085" fmla="*/ 1023238 w 5740887"/>
              <a:gd name="connsiteY9085" fmla="*/ 2833457 h 4314911"/>
              <a:gd name="connsiteX9086" fmla="*/ 965382 w 5740887"/>
              <a:gd name="connsiteY9086" fmla="*/ 2749907 h 4314911"/>
              <a:gd name="connsiteX9087" fmla="*/ 3668869 w 5740887"/>
              <a:gd name="connsiteY9087" fmla="*/ 2741874 h 4314911"/>
              <a:gd name="connsiteX9088" fmla="*/ 3676603 w 5740887"/>
              <a:gd name="connsiteY9088" fmla="*/ 2745134 h 4314911"/>
              <a:gd name="connsiteX9089" fmla="*/ 3681904 w 5740887"/>
              <a:gd name="connsiteY9089" fmla="*/ 2751756 h 4314911"/>
              <a:gd name="connsiteX9090" fmla="*/ 3674936 w 5740887"/>
              <a:gd name="connsiteY9090" fmla="*/ 2750601 h 4314911"/>
              <a:gd name="connsiteX9091" fmla="*/ 692339 w 5740887"/>
              <a:gd name="connsiteY9091" fmla="*/ 2741676 h 4314911"/>
              <a:gd name="connsiteX9092" fmla="*/ 699963 w 5740887"/>
              <a:gd name="connsiteY9092" fmla="*/ 2748013 h 4314911"/>
              <a:gd name="connsiteX9093" fmla="*/ 712034 w 5740887"/>
              <a:gd name="connsiteY9093" fmla="*/ 2763603 h 4314911"/>
              <a:gd name="connsiteX9094" fmla="*/ 709761 w 5740887"/>
              <a:gd name="connsiteY9094" fmla="*/ 2764665 h 4314911"/>
              <a:gd name="connsiteX9095" fmla="*/ 705645 w 5740887"/>
              <a:gd name="connsiteY9095" fmla="*/ 2766589 h 4314911"/>
              <a:gd name="connsiteX9096" fmla="*/ 530882 w 5740887"/>
              <a:gd name="connsiteY9096" fmla="*/ 2740379 h 4314911"/>
              <a:gd name="connsiteX9097" fmla="*/ 563742 w 5740887"/>
              <a:gd name="connsiteY9097" fmla="*/ 2744615 h 4314911"/>
              <a:gd name="connsiteX9098" fmla="*/ 578784 w 5740887"/>
              <a:gd name="connsiteY9098" fmla="*/ 2749599 h 4314911"/>
              <a:gd name="connsiteX9099" fmla="*/ 579573 w 5740887"/>
              <a:gd name="connsiteY9099" fmla="*/ 2749860 h 4314911"/>
              <a:gd name="connsiteX9100" fmla="*/ 584631 w 5740887"/>
              <a:gd name="connsiteY9100" fmla="*/ 2758108 h 4314911"/>
              <a:gd name="connsiteX9101" fmla="*/ 540780 w 5740887"/>
              <a:gd name="connsiteY9101" fmla="*/ 2744315 h 4314911"/>
              <a:gd name="connsiteX9102" fmla="*/ 531846 w 5740887"/>
              <a:gd name="connsiteY9102" fmla="*/ 2743461 h 4314911"/>
              <a:gd name="connsiteX9103" fmla="*/ 841744 w 5740887"/>
              <a:gd name="connsiteY9103" fmla="*/ 2739834 h 4314911"/>
              <a:gd name="connsiteX9104" fmla="*/ 872182 w 5740887"/>
              <a:gd name="connsiteY9104" fmla="*/ 2755122 h 4314911"/>
              <a:gd name="connsiteX9105" fmla="*/ 893597 w 5740887"/>
              <a:gd name="connsiteY9105" fmla="*/ 2783304 h 4314911"/>
              <a:gd name="connsiteX9106" fmla="*/ 887396 w 5740887"/>
              <a:gd name="connsiteY9106" fmla="*/ 2780749 h 4314911"/>
              <a:gd name="connsiteX9107" fmla="*/ 871995 w 5740887"/>
              <a:gd name="connsiteY9107" fmla="*/ 2777623 h 4314911"/>
              <a:gd name="connsiteX9108" fmla="*/ 3829005 w 5740887"/>
              <a:gd name="connsiteY9108" fmla="*/ 2739533 h 4314911"/>
              <a:gd name="connsiteX9109" fmla="*/ 3830208 w 5740887"/>
              <a:gd name="connsiteY9109" fmla="*/ 2740359 h 4314911"/>
              <a:gd name="connsiteX9110" fmla="*/ 3833729 w 5740887"/>
              <a:gd name="connsiteY9110" fmla="*/ 2742776 h 4314911"/>
              <a:gd name="connsiteX9111" fmla="*/ 3836159 w 5740887"/>
              <a:gd name="connsiteY9111" fmla="*/ 2744443 h 4314911"/>
              <a:gd name="connsiteX9112" fmla="*/ 3840736 w 5740887"/>
              <a:gd name="connsiteY9112" fmla="*/ 2747584 h 4314911"/>
              <a:gd name="connsiteX9113" fmla="*/ 3845971 w 5740887"/>
              <a:gd name="connsiteY9113" fmla="*/ 2749652 h 4314911"/>
              <a:gd name="connsiteX9114" fmla="*/ 3840606 w 5740887"/>
              <a:gd name="connsiteY9114" fmla="*/ 2750197 h 4314911"/>
              <a:gd name="connsiteX9115" fmla="*/ 3837879 w 5740887"/>
              <a:gd name="connsiteY9115" fmla="*/ 2748956 h 4314911"/>
              <a:gd name="connsiteX9116" fmla="*/ 3835174 w 5740887"/>
              <a:gd name="connsiteY9116" fmla="*/ 2747724 h 4314911"/>
              <a:gd name="connsiteX9117" fmla="*/ 3833498 w 5740887"/>
              <a:gd name="connsiteY9117" fmla="*/ 2745500 h 4314911"/>
              <a:gd name="connsiteX9118" fmla="*/ 3749318 w 5740887"/>
              <a:gd name="connsiteY9118" fmla="*/ 2737629 h 4314911"/>
              <a:gd name="connsiteX9119" fmla="*/ 3750224 w 5740887"/>
              <a:gd name="connsiteY9119" fmla="*/ 2737749 h 4314911"/>
              <a:gd name="connsiteX9120" fmla="*/ 3752379 w 5740887"/>
              <a:gd name="connsiteY9120" fmla="*/ 2739911 h 4314911"/>
              <a:gd name="connsiteX9121" fmla="*/ 3751197 w 5740887"/>
              <a:gd name="connsiteY9121" fmla="*/ 2739030 h 4314911"/>
              <a:gd name="connsiteX9122" fmla="*/ 436411 w 5740887"/>
              <a:gd name="connsiteY9122" fmla="*/ 2737253 h 4314911"/>
              <a:gd name="connsiteX9123" fmla="*/ 419394 w 5740887"/>
              <a:gd name="connsiteY9123" fmla="*/ 2739890 h 4314911"/>
              <a:gd name="connsiteX9124" fmla="*/ 425148 w 5740887"/>
              <a:gd name="connsiteY9124" fmla="*/ 2738256 h 4314911"/>
              <a:gd name="connsiteX9125" fmla="*/ 425354 w 5740887"/>
              <a:gd name="connsiteY9125" fmla="*/ 2738202 h 4314911"/>
              <a:gd name="connsiteX9126" fmla="*/ 3840392 w 5740887"/>
              <a:gd name="connsiteY9126" fmla="*/ 2735182 h 4314911"/>
              <a:gd name="connsiteX9127" fmla="*/ 3856892 w 5740887"/>
              <a:gd name="connsiteY9127" fmla="*/ 2746274 h 4314911"/>
              <a:gd name="connsiteX9128" fmla="*/ 3843919 w 5740887"/>
              <a:gd name="connsiteY9128" fmla="*/ 2741134 h 4314911"/>
              <a:gd name="connsiteX9129" fmla="*/ 3835685 w 5740887"/>
              <a:gd name="connsiteY9129" fmla="*/ 2735465 h 4314911"/>
              <a:gd name="connsiteX9130" fmla="*/ 489560 w 5740887"/>
              <a:gd name="connsiteY9130" fmla="*/ 2735052 h 4314911"/>
              <a:gd name="connsiteX9131" fmla="*/ 522827 w 5740887"/>
              <a:gd name="connsiteY9131" fmla="*/ 2739341 h 4314911"/>
              <a:gd name="connsiteX9132" fmla="*/ 523873 w 5740887"/>
              <a:gd name="connsiteY9132" fmla="*/ 2742699 h 4314911"/>
              <a:gd name="connsiteX9133" fmla="*/ 490609 w 5740887"/>
              <a:gd name="connsiteY9133" fmla="*/ 2739520 h 4314911"/>
              <a:gd name="connsiteX9134" fmla="*/ 490033 w 5740887"/>
              <a:gd name="connsiteY9134" fmla="*/ 2737068 h 4314911"/>
              <a:gd name="connsiteX9135" fmla="*/ 3651565 w 5740887"/>
              <a:gd name="connsiteY9135" fmla="*/ 2734582 h 4314911"/>
              <a:gd name="connsiteX9136" fmla="*/ 3659228 w 5740887"/>
              <a:gd name="connsiteY9136" fmla="*/ 2737811 h 4314911"/>
              <a:gd name="connsiteX9137" fmla="*/ 3659996 w 5740887"/>
              <a:gd name="connsiteY9137" fmla="*/ 2739324 h 4314911"/>
              <a:gd name="connsiteX9138" fmla="*/ 3666813 w 5740887"/>
              <a:gd name="connsiteY9138" fmla="*/ 2749058 h 4314911"/>
              <a:gd name="connsiteX9139" fmla="*/ 3658467 w 5740887"/>
              <a:gd name="connsiteY9139" fmla="*/ 2746156 h 4314911"/>
              <a:gd name="connsiteX9140" fmla="*/ 3651831 w 5740887"/>
              <a:gd name="connsiteY9140" fmla="*/ 2735157 h 4314911"/>
              <a:gd name="connsiteX9141" fmla="*/ 3854284 w 5740887"/>
              <a:gd name="connsiteY9141" fmla="*/ 2734346 h 4314911"/>
              <a:gd name="connsiteX9142" fmla="*/ 3877961 w 5740887"/>
              <a:gd name="connsiteY9142" fmla="*/ 2746403 h 4314911"/>
              <a:gd name="connsiteX9143" fmla="*/ 3877397 w 5740887"/>
              <a:gd name="connsiteY9143" fmla="*/ 2746460 h 4314911"/>
              <a:gd name="connsiteX9144" fmla="*/ 3876076 w 5740887"/>
              <a:gd name="connsiteY9144" fmla="*/ 2746594 h 4314911"/>
              <a:gd name="connsiteX9145" fmla="*/ 3875370 w 5740887"/>
              <a:gd name="connsiteY9145" fmla="*/ 2746357 h 4314911"/>
              <a:gd name="connsiteX9146" fmla="*/ 3872031 w 5740887"/>
              <a:gd name="connsiteY9146" fmla="*/ 2745236 h 4314911"/>
              <a:gd name="connsiteX9147" fmla="*/ 3853868 w 5740887"/>
              <a:gd name="connsiteY9147" fmla="*/ 2734371 h 4314911"/>
              <a:gd name="connsiteX9148" fmla="*/ 478577 w 5740887"/>
              <a:gd name="connsiteY9148" fmla="*/ 2733636 h 4314911"/>
              <a:gd name="connsiteX9149" fmla="*/ 479734 w 5740887"/>
              <a:gd name="connsiteY9149" fmla="*/ 2733786 h 4314911"/>
              <a:gd name="connsiteX9150" fmla="*/ 480860 w 5740887"/>
              <a:gd name="connsiteY9150" fmla="*/ 2738588 h 4314911"/>
              <a:gd name="connsiteX9151" fmla="*/ 452478 w 5740887"/>
              <a:gd name="connsiteY9151" fmla="*/ 2735875 h 4314911"/>
              <a:gd name="connsiteX9152" fmla="*/ 3715538 w 5740887"/>
              <a:gd name="connsiteY9152" fmla="*/ 2733153 h 4314911"/>
              <a:gd name="connsiteX9153" fmla="*/ 3716481 w 5740887"/>
              <a:gd name="connsiteY9153" fmla="*/ 2733278 h 4314911"/>
              <a:gd name="connsiteX9154" fmla="*/ 3724318 w 5740887"/>
              <a:gd name="connsiteY9154" fmla="*/ 2742115 h 4314911"/>
              <a:gd name="connsiteX9155" fmla="*/ 3732711 w 5740887"/>
              <a:gd name="connsiteY9155" fmla="*/ 2751579 h 4314911"/>
              <a:gd name="connsiteX9156" fmla="*/ 3729813 w 5740887"/>
              <a:gd name="connsiteY9156" fmla="*/ 2751348 h 4314911"/>
              <a:gd name="connsiteX9157" fmla="*/ 3704399 w 5740887"/>
              <a:gd name="connsiteY9157" fmla="*/ 2731245 h 4314911"/>
              <a:gd name="connsiteX9158" fmla="*/ 3706884 w 5740887"/>
              <a:gd name="connsiteY9158" fmla="*/ 2732006 h 4314911"/>
              <a:gd name="connsiteX9159" fmla="*/ 3707314 w 5740887"/>
              <a:gd name="connsiteY9159" fmla="*/ 2732063 h 4314911"/>
              <a:gd name="connsiteX9160" fmla="*/ 3707344 w 5740887"/>
              <a:gd name="connsiteY9160" fmla="*/ 2732101 h 4314911"/>
              <a:gd name="connsiteX9161" fmla="*/ 3720157 w 5740887"/>
              <a:gd name="connsiteY9161" fmla="*/ 2748738 h 4314911"/>
              <a:gd name="connsiteX9162" fmla="*/ 3715615 w 5740887"/>
              <a:gd name="connsiteY9162" fmla="*/ 2747493 h 4314911"/>
              <a:gd name="connsiteX9163" fmla="*/ 3592076 w 5740887"/>
              <a:gd name="connsiteY9163" fmla="*/ 2730619 h 4314911"/>
              <a:gd name="connsiteX9164" fmla="*/ 3622524 w 5740887"/>
              <a:gd name="connsiteY9164" fmla="*/ 2741230 h 4314911"/>
              <a:gd name="connsiteX9165" fmla="*/ 3630644 w 5740887"/>
              <a:gd name="connsiteY9165" fmla="*/ 2747294 h 4314911"/>
              <a:gd name="connsiteX9166" fmla="*/ 3640330 w 5740887"/>
              <a:gd name="connsiteY9166" fmla="*/ 2751830 h 4314911"/>
              <a:gd name="connsiteX9167" fmla="*/ 3640946 w 5740887"/>
              <a:gd name="connsiteY9167" fmla="*/ 2753217 h 4314911"/>
              <a:gd name="connsiteX9168" fmla="*/ 3642142 w 5740887"/>
              <a:gd name="connsiteY9168" fmla="*/ 2755906 h 4314911"/>
              <a:gd name="connsiteX9169" fmla="*/ 3644615 w 5740887"/>
              <a:gd name="connsiteY9169" fmla="*/ 2760435 h 4314911"/>
              <a:gd name="connsiteX9170" fmla="*/ 3649747 w 5740887"/>
              <a:gd name="connsiteY9170" fmla="*/ 2769829 h 4314911"/>
              <a:gd name="connsiteX9171" fmla="*/ 3633006 w 5740887"/>
              <a:gd name="connsiteY9171" fmla="*/ 2761990 h 4314911"/>
              <a:gd name="connsiteX9172" fmla="*/ 3755775 w 5740887"/>
              <a:gd name="connsiteY9172" fmla="*/ 2727519 h 4314911"/>
              <a:gd name="connsiteX9173" fmla="*/ 3760448 w 5740887"/>
              <a:gd name="connsiteY9173" fmla="*/ 2732357 h 4314911"/>
              <a:gd name="connsiteX9174" fmla="*/ 3759704 w 5740887"/>
              <a:gd name="connsiteY9174" fmla="*/ 2732395 h 4314911"/>
              <a:gd name="connsiteX9175" fmla="*/ 3691915 w 5740887"/>
              <a:gd name="connsiteY9175" fmla="*/ 2727423 h 4314911"/>
              <a:gd name="connsiteX9176" fmla="*/ 3694904 w 5740887"/>
              <a:gd name="connsiteY9176" fmla="*/ 2728338 h 4314911"/>
              <a:gd name="connsiteX9177" fmla="*/ 3706466 w 5740887"/>
              <a:gd name="connsiteY9177" fmla="*/ 2744985 h 4314911"/>
              <a:gd name="connsiteX9178" fmla="*/ 3702450 w 5740887"/>
              <a:gd name="connsiteY9178" fmla="*/ 2743884 h 4314911"/>
              <a:gd name="connsiteX9179" fmla="*/ 3635209 w 5740887"/>
              <a:gd name="connsiteY9179" fmla="*/ 2727086 h 4314911"/>
              <a:gd name="connsiteX9180" fmla="*/ 3636156 w 5740887"/>
              <a:gd name="connsiteY9180" fmla="*/ 2727737 h 4314911"/>
              <a:gd name="connsiteX9181" fmla="*/ 3637388 w 5740887"/>
              <a:gd name="connsiteY9181" fmla="*/ 2728231 h 4314911"/>
              <a:gd name="connsiteX9182" fmla="*/ 3638895 w 5740887"/>
              <a:gd name="connsiteY9182" fmla="*/ 2729242 h 4314911"/>
              <a:gd name="connsiteX9183" fmla="*/ 3643496 w 5740887"/>
              <a:gd name="connsiteY9183" fmla="*/ 2731182 h 4314911"/>
              <a:gd name="connsiteX9184" fmla="*/ 3647001 w 5740887"/>
              <a:gd name="connsiteY9184" fmla="*/ 2738739 h 4314911"/>
              <a:gd name="connsiteX9185" fmla="*/ 3649638 w 5740887"/>
              <a:gd name="connsiteY9185" fmla="*/ 2743086 h 4314911"/>
              <a:gd name="connsiteX9186" fmla="*/ 3643729 w 5740887"/>
              <a:gd name="connsiteY9186" fmla="*/ 2741031 h 4314911"/>
              <a:gd name="connsiteX9187" fmla="*/ 3641255 w 5740887"/>
              <a:gd name="connsiteY9187" fmla="*/ 2740171 h 4314911"/>
              <a:gd name="connsiteX9188" fmla="*/ 3682263 w 5740887"/>
              <a:gd name="connsiteY9188" fmla="*/ 2724469 h 4314911"/>
              <a:gd name="connsiteX9189" fmla="*/ 3682523 w 5740887"/>
              <a:gd name="connsiteY9189" fmla="*/ 2724548 h 4314911"/>
              <a:gd name="connsiteX9190" fmla="*/ 3692399 w 5740887"/>
              <a:gd name="connsiteY9190" fmla="*/ 2739972 h 4314911"/>
              <a:gd name="connsiteX9191" fmla="*/ 3689976 w 5740887"/>
              <a:gd name="connsiteY9191" fmla="*/ 2737295 h 4314911"/>
              <a:gd name="connsiteX9192" fmla="*/ 2024043 w 5740887"/>
              <a:gd name="connsiteY9192" fmla="*/ 2723783 h 4314911"/>
              <a:gd name="connsiteX9193" fmla="*/ 2062364 w 5740887"/>
              <a:gd name="connsiteY9193" fmla="*/ 2792148 h 4314911"/>
              <a:gd name="connsiteX9194" fmla="*/ 2059064 w 5740887"/>
              <a:gd name="connsiteY9194" fmla="*/ 2786292 h 4314911"/>
              <a:gd name="connsiteX9195" fmla="*/ 2025554 w 5740887"/>
              <a:gd name="connsiteY9195" fmla="*/ 2726835 h 4314911"/>
              <a:gd name="connsiteX9196" fmla="*/ 2024270 w 5740887"/>
              <a:gd name="connsiteY9196" fmla="*/ 2724242 h 4314911"/>
              <a:gd name="connsiteX9197" fmla="*/ 908492 w 5740887"/>
              <a:gd name="connsiteY9197" fmla="*/ 2720711 h 4314911"/>
              <a:gd name="connsiteX9198" fmla="*/ 910294 w 5740887"/>
              <a:gd name="connsiteY9198" fmla="*/ 2721408 h 4314911"/>
              <a:gd name="connsiteX9199" fmla="*/ 937605 w 5740887"/>
              <a:gd name="connsiteY9199" fmla="*/ 2733583 h 4314911"/>
              <a:gd name="connsiteX9200" fmla="*/ 960379 w 5740887"/>
              <a:gd name="connsiteY9200" fmla="*/ 2754631 h 4314911"/>
              <a:gd name="connsiteX9201" fmla="*/ 1003820 w 5740887"/>
              <a:gd name="connsiteY9201" fmla="*/ 2817837 h 4314911"/>
              <a:gd name="connsiteX9202" fmla="*/ 978696 w 5740887"/>
              <a:gd name="connsiteY9202" fmla="*/ 2797628 h 4314911"/>
              <a:gd name="connsiteX9203" fmla="*/ 959934 w 5740887"/>
              <a:gd name="connsiteY9203" fmla="*/ 2782535 h 4314911"/>
              <a:gd name="connsiteX9204" fmla="*/ 929015 w 5740887"/>
              <a:gd name="connsiteY9204" fmla="*/ 2739100 h 4314911"/>
              <a:gd name="connsiteX9205" fmla="*/ 3668598 w 5740887"/>
              <a:gd name="connsiteY9205" fmla="*/ 2720286 h 4314911"/>
              <a:gd name="connsiteX9206" fmla="*/ 3673235 w 5740887"/>
              <a:gd name="connsiteY9206" fmla="*/ 2721705 h 4314911"/>
              <a:gd name="connsiteX9207" fmla="*/ 3681139 w 5740887"/>
              <a:gd name="connsiteY9207" fmla="*/ 2734784 h 4314911"/>
              <a:gd name="connsiteX9208" fmla="*/ 3670139 w 5740887"/>
              <a:gd name="connsiteY9208" fmla="*/ 2723067 h 4314911"/>
              <a:gd name="connsiteX9209" fmla="*/ 3813083 w 5740887"/>
              <a:gd name="connsiteY9209" fmla="*/ 2718394 h 4314911"/>
              <a:gd name="connsiteX9210" fmla="*/ 3830364 w 5740887"/>
              <a:gd name="connsiteY9210" fmla="*/ 2728703 h 4314911"/>
              <a:gd name="connsiteX9211" fmla="*/ 3826183 w 5740887"/>
              <a:gd name="connsiteY9211" fmla="*/ 2728922 h 4314911"/>
              <a:gd name="connsiteX9212" fmla="*/ 3824883 w 5740887"/>
              <a:gd name="connsiteY9212" fmla="*/ 2728027 h 4314911"/>
              <a:gd name="connsiteX9213" fmla="*/ 3815442 w 5740887"/>
              <a:gd name="connsiteY9213" fmla="*/ 2721526 h 4314911"/>
              <a:gd name="connsiteX9214" fmla="*/ 3813641 w 5740887"/>
              <a:gd name="connsiteY9214" fmla="*/ 2719134 h 4314911"/>
              <a:gd name="connsiteX9215" fmla="*/ 3655565 w 5740887"/>
              <a:gd name="connsiteY9215" fmla="*/ 2718330 h 4314911"/>
              <a:gd name="connsiteX9216" fmla="*/ 3666496 w 5740887"/>
              <a:gd name="connsiteY9216" fmla="*/ 2729147 h 4314911"/>
              <a:gd name="connsiteX9217" fmla="*/ 3669241 w 5740887"/>
              <a:gd name="connsiteY9217" fmla="*/ 2734084 h 4314911"/>
              <a:gd name="connsiteX9218" fmla="*/ 3661895 w 5740887"/>
              <a:gd name="connsiteY9218" fmla="*/ 2730783 h 4314911"/>
              <a:gd name="connsiteX9219" fmla="*/ 1048021 w 5740887"/>
              <a:gd name="connsiteY9219" fmla="*/ 2717359 h 4314911"/>
              <a:gd name="connsiteX9220" fmla="*/ 1078748 w 5740887"/>
              <a:gd name="connsiteY9220" fmla="*/ 2739148 h 4314911"/>
              <a:gd name="connsiteX9221" fmla="*/ 1122851 w 5740887"/>
              <a:gd name="connsiteY9221" fmla="*/ 2778335 h 4314911"/>
              <a:gd name="connsiteX9222" fmla="*/ 1181463 w 5740887"/>
              <a:gd name="connsiteY9222" fmla="*/ 2852408 h 4314911"/>
              <a:gd name="connsiteX9223" fmla="*/ 1186117 w 5740887"/>
              <a:gd name="connsiteY9223" fmla="*/ 2859995 h 4314911"/>
              <a:gd name="connsiteX9224" fmla="*/ 1252883 w 5740887"/>
              <a:gd name="connsiteY9224" fmla="*/ 2982956 h 4314911"/>
              <a:gd name="connsiteX9225" fmla="*/ 1252156 w 5740887"/>
              <a:gd name="connsiteY9225" fmla="*/ 2981995 h 4314911"/>
              <a:gd name="connsiteX9226" fmla="*/ 1235458 w 5740887"/>
              <a:gd name="connsiteY9226" fmla="*/ 2956288 h 4314911"/>
              <a:gd name="connsiteX9227" fmla="*/ 1217606 w 5740887"/>
              <a:gd name="connsiteY9227" fmla="*/ 2936258 h 4314911"/>
              <a:gd name="connsiteX9228" fmla="*/ 1204314 w 5740887"/>
              <a:gd name="connsiteY9228" fmla="*/ 2918663 h 4314911"/>
              <a:gd name="connsiteX9229" fmla="*/ 1192288 w 5740887"/>
              <a:gd name="connsiteY9229" fmla="*/ 2906740 h 4314911"/>
              <a:gd name="connsiteX9230" fmla="*/ 1162826 w 5740887"/>
              <a:gd name="connsiteY9230" fmla="*/ 2859659 h 4314911"/>
              <a:gd name="connsiteX9231" fmla="*/ 1140734 w 5740887"/>
              <a:gd name="connsiteY9231" fmla="*/ 2824357 h 4314911"/>
              <a:gd name="connsiteX9232" fmla="*/ 1096056 w 5740887"/>
              <a:gd name="connsiteY9232" fmla="*/ 2768246 h 4314911"/>
              <a:gd name="connsiteX9233" fmla="*/ 1084308 w 5740887"/>
              <a:gd name="connsiteY9233" fmla="*/ 2753492 h 4314911"/>
              <a:gd name="connsiteX9234" fmla="*/ 3708488 w 5740887"/>
              <a:gd name="connsiteY9234" fmla="*/ 2715171 h 4314911"/>
              <a:gd name="connsiteX9235" fmla="*/ 3715197 w 5740887"/>
              <a:gd name="connsiteY9235" fmla="*/ 2722350 h 4314911"/>
              <a:gd name="connsiteX9236" fmla="*/ 3716056 w 5740887"/>
              <a:gd name="connsiteY9236" fmla="*/ 2723729 h 4314911"/>
              <a:gd name="connsiteX9237" fmla="*/ 3713986 w 5740887"/>
              <a:gd name="connsiteY9237" fmla="*/ 2721441 h 4314911"/>
              <a:gd name="connsiteX9238" fmla="*/ 3712776 w 5740887"/>
              <a:gd name="connsiteY9238" fmla="*/ 2720103 h 4314911"/>
              <a:gd name="connsiteX9239" fmla="*/ 3708760 w 5740887"/>
              <a:gd name="connsiteY9239" fmla="*/ 2715665 h 4314911"/>
              <a:gd name="connsiteX9240" fmla="*/ 251613 w 5740887"/>
              <a:gd name="connsiteY9240" fmla="*/ 2712082 h 4314911"/>
              <a:gd name="connsiteX9241" fmla="*/ 230900 w 5740887"/>
              <a:gd name="connsiteY9241" fmla="*/ 2736945 h 4314911"/>
              <a:gd name="connsiteX9242" fmla="*/ 185475 w 5740887"/>
              <a:gd name="connsiteY9242" fmla="*/ 2825128 h 4314911"/>
              <a:gd name="connsiteX9243" fmla="*/ 158358 w 5740887"/>
              <a:gd name="connsiteY9243" fmla="*/ 2916743 h 4314911"/>
              <a:gd name="connsiteX9244" fmla="*/ 134973 w 5740887"/>
              <a:gd name="connsiteY9244" fmla="*/ 2950924 h 4314911"/>
              <a:gd name="connsiteX9245" fmla="*/ 170292 w 5740887"/>
              <a:gd name="connsiteY9245" fmla="*/ 2840488 h 4314911"/>
              <a:gd name="connsiteX9246" fmla="*/ 187154 w 5740887"/>
              <a:gd name="connsiteY9246" fmla="*/ 2808474 h 4314911"/>
              <a:gd name="connsiteX9247" fmla="*/ 223581 w 5740887"/>
              <a:gd name="connsiteY9247" fmla="*/ 2745278 h 4314911"/>
              <a:gd name="connsiteX9248" fmla="*/ 235273 w 5740887"/>
              <a:gd name="connsiteY9248" fmla="*/ 2731432 h 4314911"/>
              <a:gd name="connsiteX9249" fmla="*/ 3716416 w 5740887"/>
              <a:gd name="connsiteY9249" fmla="*/ 2710938 h 4314911"/>
              <a:gd name="connsiteX9250" fmla="*/ 3719797 w 5740887"/>
              <a:gd name="connsiteY9250" fmla="*/ 2712005 h 4314911"/>
              <a:gd name="connsiteX9251" fmla="*/ 3732634 w 5740887"/>
              <a:gd name="connsiteY9251" fmla="*/ 2728237 h 4314911"/>
              <a:gd name="connsiteX9252" fmla="*/ 3730545 w 5740887"/>
              <a:gd name="connsiteY9252" fmla="*/ 2727726 h 4314911"/>
              <a:gd name="connsiteX9253" fmla="*/ 3730499 w 5740887"/>
              <a:gd name="connsiteY9253" fmla="*/ 2727715 h 4314911"/>
              <a:gd name="connsiteX9254" fmla="*/ 3725080 w 5740887"/>
              <a:gd name="connsiteY9254" fmla="*/ 2724153 h 4314911"/>
              <a:gd name="connsiteX9255" fmla="*/ 3724723 w 5740887"/>
              <a:gd name="connsiteY9255" fmla="*/ 2723918 h 4314911"/>
              <a:gd name="connsiteX9256" fmla="*/ 868139 w 5740887"/>
              <a:gd name="connsiteY9256" fmla="*/ 2708698 h 4314911"/>
              <a:gd name="connsiteX9257" fmla="*/ 887307 w 5740887"/>
              <a:gd name="connsiteY9257" fmla="*/ 2712519 h 4314911"/>
              <a:gd name="connsiteX9258" fmla="*/ 891094 w 5740887"/>
              <a:gd name="connsiteY9258" fmla="*/ 2713983 h 4314911"/>
              <a:gd name="connsiteX9259" fmla="*/ 924201 w 5740887"/>
              <a:gd name="connsiteY9259" fmla="*/ 2743738 h 4314911"/>
              <a:gd name="connsiteX9260" fmla="*/ 948710 w 5740887"/>
              <a:gd name="connsiteY9260" fmla="*/ 2778350 h 4314911"/>
              <a:gd name="connsiteX9261" fmla="*/ 919819 w 5740887"/>
              <a:gd name="connsiteY9261" fmla="*/ 2767754 h 4314911"/>
              <a:gd name="connsiteX9262" fmla="*/ 890993 w 5740887"/>
              <a:gd name="connsiteY9262" fmla="*/ 2728535 h 4314911"/>
              <a:gd name="connsiteX9263" fmla="*/ 1097087 w 5740887"/>
              <a:gd name="connsiteY9263" fmla="*/ 2708509 h 4314911"/>
              <a:gd name="connsiteX9264" fmla="*/ 1128900 w 5740887"/>
              <a:gd name="connsiteY9264" fmla="*/ 2718929 h 4314911"/>
              <a:gd name="connsiteX9265" fmla="*/ 1146000 w 5740887"/>
              <a:gd name="connsiteY9265" fmla="*/ 2722936 h 4314911"/>
              <a:gd name="connsiteX9266" fmla="*/ 1161207 w 5740887"/>
              <a:gd name="connsiteY9266" fmla="*/ 2738190 h 4314911"/>
              <a:gd name="connsiteX9267" fmla="*/ 1174683 w 5740887"/>
              <a:gd name="connsiteY9267" fmla="*/ 2751708 h 4314911"/>
              <a:gd name="connsiteX9268" fmla="*/ 1213205 w 5740887"/>
              <a:gd name="connsiteY9268" fmla="*/ 2793238 h 4314911"/>
              <a:gd name="connsiteX9269" fmla="*/ 1265736 w 5740887"/>
              <a:gd name="connsiteY9269" fmla="*/ 2864676 h 4314911"/>
              <a:gd name="connsiteX9270" fmla="*/ 1299876 w 5740887"/>
              <a:gd name="connsiteY9270" fmla="*/ 2913295 h 4314911"/>
              <a:gd name="connsiteX9271" fmla="*/ 1340670 w 5740887"/>
              <a:gd name="connsiteY9271" fmla="*/ 2988462 h 4314911"/>
              <a:gd name="connsiteX9272" fmla="*/ 1343053 w 5740887"/>
              <a:gd name="connsiteY9272" fmla="*/ 2992893 h 4314911"/>
              <a:gd name="connsiteX9273" fmla="*/ 1352909 w 5740887"/>
              <a:gd name="connsiteY9273" fmla="*/ 3011219 h 4314911"/>
              <a:gd name="connsiteX9274" fmla="*/ 1373672 w 5740887"/>
              <a:gd name="connsiteY9274" fmla="*/ 3050642 h 4314911"/>
              <a:gd name="connsiteX9275" fmla="*/ 1387549 w 5740887"/>
              <a:gd name="connsiteY9275" fmla="*/ 3086941 h 4314911"/>
              <a:gd name="connsiteX9276" fmla="*/ 1408942 w 5740887"/>
              <a:gd name="connsiteY9276" fmla="*/ 3142897 h 4314911"/>
              <a:gd name="connsiteX9277" fmla="*/ 1431919 w 5740887"/>
              <a:gd name="connsiteY9277" fmla="*/ 3203275 h 4314911"/>
              <a:gd name="connsiteX9278" fmla="*/ 1446775 w 5740887"/>
              <a:gd name="connsiteY9278" fmla="*/ 3262586 h 4314911"/>
              <a:gd name="connsiteX9279" fmla="*/ 1466534 w 5740887"/>
              <a:gd name="connsiteY9279" fmla="*/ 3341844 h 4314911"/>
              <a:gd name="connsiteX9280" fmla="*/ 1466534 w 5740887"/>
              <a:gd name="connsiteY9280" fmla="*/ 3341848 h 4314911"/>
              <a:gd name="connsiteX9281" fmla="*/ 1485496 w 5740887"/>
              <a:gd name="connsiteY9281" fmla="*/ 3524131 h 4314911"/>
              <a:gd name="connsiteX9282" fmla="*/ 1486239 w 5740887"/>
              <a:gd name="connsiteY9282" fmla="*/ 3568298 h 4314911"/>
              <a:gd name="connsiteX9283" fmla="*/ 1482442 w 5740887"/>
              <a:gd name="connsiteY9283" fmla="*/ 3620175 h 4314911"/>
              <a:gd name="connsiteX9284" fmla="*/ 1481353 w 5740887"/>
              <a:gd name="connsiteY9284" fmla="*/ 3572075 h 4314911"/>
              <a:gd name="connsiteX9285" fmla="*/ 1479952 w 5740887"/>
              <a:gd name="connsiteY9285" fmla="*/ 3510210 h 4314911"/>
              <a:gd name="connsiteX9286" fmla="*/ 1477031 w 5740887"/>
              <a:gd name="connsiteY9286" fmla="*/ 3489275 h 4314911"/>
              <a:gd name="connsiteX9287" fmla="*/ 1473879 w 5740887"/>
              <a:gd name="connsiteY9287" fmla="*/ 3466674 h 4314911"/>
              <a:gd name="connsiteX9288" fmla="*/ 1472731 w 5740887"/>
              <a:gd name="connsiteY9288" fmla="*/ 3444735 h 4314911"/>
              <a:gd name="connsiteX9289" fmla="*/ 1467799 w 5740887"/>
              <a:gd name="connsiteY9289" fmla="*/ 3423085 h 4314911"/>
              <a:gd name="connsiteX9290" fmla="*/ 1461594 w 5740887"/>
              <a:gd name="connsiteY9290" fmla="*/ 3378608 h 4314911"/>
              <a:gd name="connsiteX9291" fmla="*/ 1447228 w 5740887"/>
              <a:gd name="connsiteY9291" fmla="*/ 3322782 h 4314911"/>
              <a:gd name="connsiteX9292" fmla="*/ 1427368 w 5740887"/>
              <a:gd name="connsiteY9292" fmla="*/ 3245607 h 4314911"/>
              <a:gd name="connsiteX9293" fmla="*/ 1372644 w 5740887"/>
              <a:gd name="connsiteY9293" fmla="*/ 3104452 h 4314911"/>
              <a:gd name="connsiteX9294" fmla="*/ 1370404 w 5740887"/>
              <a:gd name="connsiteY9294" fmla="*/ 3100292 h 4314911"/>
              <a:gd name="connsiteX9295" fmla="*/ 1368794 w 5740887"/>
              <a:gd name="connsiteY9295" fmla="*/ 3096185 h 4314911"/>
              <a:gd name="connsiteX9296" fmla="*/ 1346525 w 5740887"/>
              <a:gd name="connsiteY9296" fmla="*/ 3055956 h 4314911"/>
              <a:gd name="connsiteX9297" fmla="*/ 1303743 w 5740887"/>
              <a:gd name="connsiteY9297" fmla="*/ 2976522 h 4314911"/>
              <a:gd name="connsiteX9298" fmla="*/ 1298513 w 5740887"/>
              <a:gd name="connsiteY9298" fmla="*/ 2969221 h 4314911"/>
              <a:gd name="connsiteX9299" fmla="*/ 1294405 w 5740887"/>
              <a:gd name="connsiteY9299" fmla="*/ 2961800 h 4314911"/>
              <a:gd name="connsiteX9300" fmla="*/ 1265227 w 5740887"/>
              <a:gd name="connsiteY9300" fmla="*/ 2922756 h 4314911"/>
              <a:gd name="connsiteX9301" fmla="*/ 1244699 w 5740887"/>
              <a:gd name="connsiteY9301" fmla="*/ 2894099 h 4314911"/>
              <a:gd name="connsiteX9302" fmla="*/ 1217144 w 5740887"/>
              <a:gd name="connsiteY9302" fmla="*/ 2848502 h 4314911"/>
              <a:gd name="connsiteX9303" fmla="*/ 1217137 w 5740887"/>
              <a:gd name="connsiteY9303" fmla="*/ 2848492 h 4314911"/>
              <a:gd name="connsiteX9304" fmla="*/ 1156491 w 5740887"/>
              <a:gd name="connsiteY9304" fmla="*/ 2769694 h 4314911"/>
              <a:gd name="connsiteX9305" fmla="*/ 1147047 w 5740887"/>
              <a:gd name="connsiteY9305" fmla="*/ 2759967 h 4314911"/>
              <a:gd name="connsiteX9306" fmla="*/ 1141010 w 5740887"/>
              <a:gd name="connsiteY9306" fmla="*/ 2752342 h 4314911"/>
              <a:gd name="connsiteX9307" fmla="*/ 1124214 w 5740887"/>
              <a:gd name="connsiteY9307" fmla="*/ 2736449 h 4314911"/>
              <a:gd name="connsiteX9308" fmla="*/ 3638366 w 5740887"/>
              <a:gd name="connsiteY9308" fmla="*/ 2706100 h 4314911"/>
              <a:gd name="connsiteX9309" fmla="*/ 3644823 w 5740887"/>
              <a:gd name="connsiteY9309" fmla="*/ 2709453 h 4314911"/>
              <a:gd name="connsiteX9310" fmla="*/ 3653813 w 5740887"/>
              <a:gd name="connsiteY9310" fmla="*/ 2727151 h 4314911"/>
              <a:gd name="connsiteX9311" fmla="*/ 3652151 w 5740887"/>
              <a:gd name="connsiteY9311" fmla="*/ 2726405 h 4314911"/>
              <a:gd name="connsiteX9312" fmla="*/ 3646385 w 5740887"/>
              <a:gd name="connsiteY9312" fmla="*/ 2723404 h 4314911"/>
              <a:gd name="connsiteX9313" fmla="*/ 784049 w 5740887"/>
              <a:gd name="connsiteY9313" fmla="*/ 2703874 h 4314911"/>
              <a:gd name="connsiteX9314" fmla="*/ 821384 w 5740887"/>
              <a:gd name="connsiteY9314" fmla="*/ 2727159 h 4314911"/>
              <a:gd name="connsiteX9315" fmla="*/ 859471 w 5740887"/>
              <a:gd name="connsiteY9315" fmla="*/ 2775080 h 4314911"/>
              <a:gd name="connsiteX9316" fmla="*/ 840755 w 5740887"/>
              <a:gd name="connsiteY9316" fmla="*/ 2771281 h 4314911"/>
              <a:gd name="connsiteX9317" fmla="*/ 818900 w 5740887"/>
              <a:gd name="connsiteY9317" fmla="*/ 2745302 h 4314911"/>
              <a:gd name="connsiteX9318" fmla="*/ 947678 w 5740887"/>
              <a:gd name="connsiteY9318" fmla="*/ 2703622 h 4314911"/>
              <a:gd name="connsiteX9319" fmla="*/ 958828 w 5740887"/>
              <a:gd name="connsiteY9319" fmla="*/ 2708955 h 4314911"/>
              <a:gd name="connsiteX9320" fmla="*/ 1022052 w 5740887"/>
              <a:gd name="connsiteY9320" fmla="*/ 2760539 h 4314911"/>
              <a:gd name="connsiteX9321" fmla="*/ 1025634 w 5740887"/>
              <a:gd name="connsiteY9321" fmla="*/ 2764881 h 4314911"/>
              <a:gd name="connsiteX9322" fmla="*/ 1023771 w 5740887"/>
              <a:gd name="connsiteY9322" fmla="*/ 2763786 h 4314911"/>
              <a:gd name="connsiteX9323" fmla="*/ 1013151 w 5740887"/>
              <a:gd name="connsiteY9323" fmla="*/ 2756153 h 4314911"/>
              <a:gd name="connsiteX9324" fmla="*/ 1001094 w 5740887"/>
              <a:gd name="connsiteY9324" fmla="*/ 2750448 h 4314911"/>
              <a:gd name="connsiteX9325" fmla="*/ 984960 w 5740887"/>
              <a:gd name="connsiteY9325" fmla="*/ 2740958 h 4314911"/>
              <a:gd name="connsiteX9326" fmla="*/ 975482 w 5740887"/>
              <a:gd name="connsiteY9326" fmla="*/ 2729758 h 4314911"/>
              <a:gd name="connsiteX9327" fmla="*/ 963707 w 5740887"/>
              <a:gd name="connsiteY9327" fmla="*/ 2718690 h 4314911"/>
              <a:gd name="connsiteX9328" fmla="*/ 3742299 w 5740887"/>
              <a:gd name="connsiteY9328" fmla="*/ 2703273 h 4314911"/>
              <a:gd name="connsiteX9329" fmla="*/ 3745724 w 5740887"/>
              <a:gd name="connsiteY9329" fmla="*/ 2706260 h 4314911"/>
              <a:gd name="connsiteX9330" fmla="*/ 3747496 w 5740887"/>
              <a:gd name="connsiteY9330" fmla="*/ 2709274 h 4314911"/>
              <a:gd name="connsiteX9331" fmla="*/ 3744359 w 5740887"/>
              <a:gd name="connsiteY9331" fmla="*/ 2706236 h 4314911"/>
              <a:gd name="connsiteX9332" fmla="*/ 3743384 w 5740887"/>
              <a:gd name="connsiteY9332" fmla="*/ 2705292 h 4314911"/>
              <a:gd name="connsiteX9333" fmla="*/ 3692088 w 5740887"/>
              <a:gd name="connsiteY9333" fmla="*/ 2703262 h 4314911"/>
              <a:gd name="connsiteX9334" fmla="*/ 3694865 w 5740887"/>
              <a:gd name="connsiteY9334" fmla="*/ 2704138 h 4314911"/>
              <a:gd name="connsiteX9335" fmla="*/ 3699016 w 5740887"/>
              <a:gd name="connsiteY9335" fmla="*/ 2711856 h 4314911"/>
              <a:gd name="connsiteX9336" fmla="*/ 3699420 w 5740887"/>
              <a:gd name="connsiteY9336" fmla="*/ 2712608 h 4314911"/>
              <a:gd name="connsiteX9337" fmla="*/ 3489433 w 5740887"/>
              <a:gd name="connsiteY9337" fmla="*/ 2703015 h 4314911"/>
              <a:gd name="connsiteX9338" fmla="*/ 3495515 w 5740887"/>
              <a:gd name="connsiteY9338" fmla="*/ 2716816 h 4314911"/>
              <a:gd name="connsiteX9339" fmla="*/ 3803138 w 5740887"/>
              <a:gd name="connsiteY9339" fmla="*/ 2932607 h 4314911"/>
              <a:gd name="connsiteX9340" fmla="*/ 4070774 w 5740887"/>
              <a:gd name="connsiteY9340" fmla="*/ 2889312 h 4314911"/>
              <a:gd name="connsiteX9341" fmla="*/ 4158079 w 5740887"/>
              <a:gd name="connsiteY9341" fmla="*/ 2864827 h 4314911"/>
              <a:gd name="connsiteX9342" fmla="*/ 4179723 w 5740887"/>
              <a:gd name="connsiteY9342" fmla="*/ 2858118 h 4314911"/>
              <a:gd name="connsiteX9343" fmla="*/ 4226739 w 5740887"/>
              <a:gd name="connsiteY9343" fmla="*/ 2847972 h 4314911"/>
              <a:gd name="connsiteX9344" fmla="*/ 4271639 w 5740887"/>
              <a:gd name="connsiteY9344" fmla="*/ 2834283 h 4314911"/>
              <a:gd name="connsiteX9345" fmla="*/ 4289122 w 5740887"/>
              <a:gd name="connsiteY9345" fmla="*/ 2829902 h 4314911"/>
              <a:gd name="connsiteX9346" fmla="*/ 4308830 w 5740887"/>
              <a:gd name="connsiteY9346" fmla="*/ 2822945 h 4314911"/>
              <a:gd name="connsiteX9347" fmla="*/ 4316708 w 5740887"/>
              <a:gd name="connsiteY9347" fmla="*/ 2820543 h 4314911"/>
              <a:gd name="connsiteX9348" fmla="*/ 4326248 w 5740887"/>
              <a:gd name="connsiteY9348" fmla="*/ 2816796 h 4314911"/>
              <a:gd name="connsiteX9349" fmla="*/ 4341548 w 5740887"/>
              <a:gd name="connsiteY9349" fmla="*/ 2811395 h 4314911"/>
              <a:gd name="connsiteX9350" fmla="*/ 4381893 w 5740887"/>
              <a:gd name="connsiteY9350" fmla="*/ 2794946 h 4314911"/>
              <a:gd name="connsiteX9351" fmla="*/ 4396068 w 5740887"/>
              <a:gd name="connsiteY9351" fmla="*/ 2788491 h 4314911"/>
              <a:gd name="connsiteX9352" fmla="*/ 4418782 w 5740887"/>
              <a:gd name="connsiteY9352" fmla="*/ 2780497 h 4314911"/>
              <a:gd name="connsiteX9353" fmla="*/ 4441068 w 5740887"/>
              <a:gd name="connsiteY9353" fmla="*/ 2775369 h 4314911"/>
              <a:gd name="connsiteX9354" fmla="*/ 4453054 w 5740887"/>
              <a:gd name="connsiteY9354" fmla="*/ 2771583 h 4314911"/>
              <a:gd name="connsiteX9355" fmla="*/ 4468853 w 5740887"/>
              <a:gd name="connsiteY9355" fmla="*/ 2767960 h 4314911"/>
              <a:gd name="connsiteX9356" fmla="*/ 4529734 w 5740887"/>
              <a:gd name="connsiteY9356" fmla="*/ 2748426 h 4314911"/>
              <a:gd name="connsiteX9357" fmla="*/ 4491816 w 5740887"/>
              <a:gd name="connsiteY9357" fmla="*/ 2763124 h 4314911"/>
              <a:gd name="connsiteX9358" fmla="*/ 4460453 w 5740887"/>
              <a:gd name="connsiteY9358" fmla="*/ 2775071 h 4314911"/>
              <a:gd name="connsiteX9359" fmla="*/ 4328178 w 5740887"/>
              <a:gd name="connsiteY9359" fmla="*/ 2823205 h 4314911"/>
              <a:gd name="connsiteX9360" fmla="*/ 4260135 w 5740887"/>
              <a:gd name="connsiteY9360" fmla="*/ 2847789 h 4314911"/>
              <a:gd name="connsiteX9361" fmla="*/ 4247769 w 5740887"/>
              <a:gd name="connsiteY9361" fmla="*/ 2851990 h 4314911"/>
              <a:gd name="connsiteX9362" fmla="*/ 4215260 w 5740887"/>
              <a:gd name="connsiteY9362" fmla="*/ 2862654 h 4314911"/>
              <a:gd name="connsiteX9363" fmla="*/ 4021803 w 5740887"/>
              <a:gd name="connsiteY9363" fmla="*/ 2921846 h 4314911"/>
              <a:gd name="connsiteX9364" fmla="*/ 3988597 w 5740887"/>
              <a:gd name="connsiteY9364" fmla="*/ 2930813 h 4314911"/>
              <a:gd name="connsiteX9365" fmla="*/ 3987770 w 5740887"/>
              <a:gd name="connsiteY9365" fmla="*/ 2930399 h 4314911"/>
              <a:gd name="connsiteX9366" fmla="*/ 3973253 w 5740887"/>
              <a:gd name="connsiteY9366" fmla="*/ 2933992 h 4314911"/>
              <a:gd name="connsiteX9367" fmla="*/ 3972602 w 5740887"/>
              <a:gd name="connsiteY9367" fmla="*/ 2931916 h 4314911"/>
              <a:gd name="connsiteX9368" fmla="*/ 3960606 w 5740887"/>
              <a:gd name="connsiteY9368" fmla="*/ 2935638 h 4314911"/>
              <a:gd name="connsiteX9369" fmla="*/ 3956510 w 5740887"/>
              <a:gd name="connsiteY9369" fmla="*/ 2936574 h 4314911"/>
              <a:gd name="connsiteX9370" fmla="*/ 3955504 w 5740887"/>
              <a:gd name="connsiteY9370" fmla="*/ 2933155 h 4314911"/>
              <a:gd name="connsiteX9371" fmla="*/ 3940506 w 5740887"/>
              <a:gd name="connsiteY9371" fmla="*/ 2937512 h 4314911"/>
              <a:gd name="connsiteX9372" fmla="*/ 3939647 w 5740887"/>
              <a:gd name="connsiteY9372" fmla="*/ 2934534 h 4314911"/>
              <a:gd name="connsiteX9373" fmla="*/ 3930237 w 5740887"/>
              <a:gd name="connsiteY9373" fmla="*/ 2937188 h 4314911"/>
              <a:gd name="connsiteX9374" fmla="*/ 3924184 w 5740887"/>
              <a:gd name="connsiteY9374" fmla="*/ 2938807 h 4314911"/>
              <a:gd name="connsiteX9375" fmla="*/ 3923238 w 5740887"/>
              <a:gd name="connsiteY9375" fmla="*/ 2935363 h 4314911"/>
              <a:gd name="connsiteX9376" fmla="*/ 3910415 w 5740887"/>
              <a:gd name="connsiteY9376" fmla="*/ 2938723 h 4314911"/>
              <a:gd name="connsiteX9377" fmla="*/ 3907840 w 5740887"/>
              <a:gd name="connsiteY9377" fmla="*/ 2939356 h 4314911"/>
              <a:gd name="connsiteX9378" fmla="*/ 3906971 w 5740887"/>
              <a:gd name="connsiteY9378" fmla="*/ 2936188 h 4314911"/>
              <a:gd name="connsiteX9379" fmla="*/ 3891424 w 5740887"/>
              <a:gd name="connsiteY9379" fmla="*/ 2940187 h 4314911"/>
              <a:gd name="connsiteX9380" fmla="*/ 3891205 w 5740887"/>
              <a:gd name="connsiteY9380" fmla="*/ 2940237 h 4314911"/>
              <a:gd name="connsiteX9381" fmla="*/ 3890700 w 5740887"/>
              <a:gd name="connsiteY9381" fmla="*/ 2938397 h 4314911"/>
              <a:gd name="connsiteX9382" fmla="*/ 3876533 w 5740887"/>
              <a:gd name="connsiteY9382" fmla="*/ 2941616 h 4314911"/>
              <a:gd name="connsiteX9383" fmla="*/ 3875808 w 5740887"/>
              <a:gd name="connsiteY9383" fmla="*/ 2938535 h 4314911"/>
              <a:gd name="connsiteX9384" fmla="*/ 3870437 w 5740887"/>
              <a:gd name="connsiteY9384" fmla="*/ 2939661 h 4314911"/>
              <a:gd name="connsiteX9385" fmla="*/ 3859644 w 5740887"/>
              <a:gd name="connsiteY9385" fmla="*/ 2941847 h 4314911"/>
              <a:gd name="connsiteX9386" fmla="*/ 3859261 w 5740887"/>
              <a:gd name="connsiteY9386" fmla="*/ 2940188 h 4314911"/>
              <a:gd name="connsiteX9387" fmla="*/ 3853267 w 5740887"/>
              <a:gd name="connsiteY9387" fmla="*/ 2941401 h 4314911"/>
              <a:gd name="connsiteX9388" fmla="*/ 3843634 w 5740887"/>
              <a:gd name="connsiteY9388" fmla="*/ 2943135 h 4314911"/>
              <a:gd name="connsiteX9389" fmla="*/ 3843266 w 5740887"/>
              <a:gd name="connsiteY9389" fmla="*/ 2941427 h 4314911"/>
              <a:gd name="connsiteX9390" fmla="*/ 3842857 w 5740887"/>
              <a:gd name="connsiteY9390" fmla="*/ 2941501 h 4314911"/>
              <a:gd name="connsiteX9391" fmla="*/ 3833432 w 5740887"/>
              <a:gd name="connsiteY9391" fmla="*/ 2943123 h 4314911"/>
              <a:gd name="connsiteX9392" fmla="*/ 3827299 w 5740887"/>
              <a:gd name="connsiteY9392" fmla="*/ 2944082 h 4314911"/>
              <a:gd name="connsiteX9393" fmla="*/ 3826994 w 5740887"/>
              <a:gd name="connsiteY9393" fmla="*/ 2942668 h 4314911"/>
              <a:gd name="connsiteX9394" fmla="*/ 3810390 w 5740887"/>
              <a:gd name="connsiteY9394" fmla="*/ 2944234 h 4314911"/>
              <a:gd name="connsiteX9395" fmla="*/ 3810310 w 5740887"/>
              <a:gd name="connsiteY9395" fmla="*/ 2943776 h 4314911"/>
              <a:gd name="connsiteX9396" fmla="*/ 3810307 w 5740887"/>
              <a:gd name="connsiteY9396" fmla="*/ 2943776 h 4314911"/>
              <a:gd name="connsiteX9397" fmla="*/ 3810307 w 5740887"/>
              <a:gd name="connsiteY9397" fmla="*/ 2943773 h 4314911"/>
              <a:gd name="connsiteX9398" fmla="*/ 3794205 w 5740887"/>
              <a:gd name="connsiteY9398" fmla="*/ 2944757 h 4314911"/>
              <a:gd name="connsiteX9399" fmla="*/ 3794177 w 5740887"/>
              <a:gd name="connsiteY9399" fmla="*/ 2944600 h 4314911"/>
              <a:gd name="connsiteX9400" fmla="*/ 3743295 w 5740887"/>
              <a:gd name="connsiteY9400" fmla="*/ 2946064 h 4314911"/>
              <a:gd name="connsiteX9401" fmla="*/ 3721912 w 5740887"/>
              <a:gd name="connsiteY9401" fmla="*/ 2945863 h 4314911"/>
              <a:gd name="connsiteX9402" fmla="*/ 3720399 w 5740887"/>
              <a:gd name="connsiteY9402" fmla="*/ 2945705 h 4314911"/>
              <a:gd name="connsiteX9403" fmla="*/ 3715996 w 5740887"/>
              <a:gd name="connsiteY9403" fmla="*/ 2945066 h 4314911"/>
              <a:gd name="connsiteX9404" fmla="*/ 3641069 w 5740887"/>
              <a:gd name="connsiteY9404" fmla="*/ 2910983 h 4314911"/>
              <a:gd name="connsiteX9405" fmla="*/ 3621715 w 5740887"/>
              <a:gd name="connsiteY9405" fmla="*/ 2896270 h 4314911"/>
              <a:gd name="connsiteX9406" fmla="*/ 3575734 w 5740887"/>
              <a:gd name="connsiteY9406" fmla="*/ 2851784 h 4314911"/>
              <a:gd name="connsiteX9407" fmla="*/ 3554516 w 5740887"/>
              <a:gd name="connsiteY9407" fmla="*/ 2826123 h 4314911"/>
              <a:gd name="connsiteX9408" fmla="*/ 3544396 w 5740887"/>
              <a:gd name="connsiteY9408" fmla="*/ 2811281 h 4314911"/>
              <a:gd name="connsiteX9409" fmla="*/ 3506684 w 5740887"/>
              <a:gd name="connsiteY9409" fmla="*/ 2745494 h 4314911"/>
              <a:gd name="connsiteX9410" fmla="*/ 3497280 w 5740887"/>
              <a:gd name="connsiteY9410" fmla="*/ 2724478 h 4314911"/>
              <a:gd name="connsiteX9411" fmla="*/ 3492272 w 5740887"/>
              <a:gd name="connsiteY9411" fmla="*/ 2711913 h 4314911"/>
              <a:gd name="connsiteX9412" fmla="*/ 3684668 w 5740887"/>
              <a:gd name="connsiteY9412" fmla="*/ 2702662 h 4314911"/>
              <a:gd name="connsiteX9413" fmla="*/ 3697812 w 5740887"/>
              <a:gd name="connsiteY9413" fmla="*/ 2719727 h 4314911"/>
              <a:gd name="connsiteX9414" fmla="*/ 3697680 w 5740887"/>
              <a:gd name="connsiteY9414" fmla="*/ 2719694 h 4314911"/>
              <a:gd name="connsiteX9415" fmla="*/ 3696172 w 5740887"/>
              <a:gd name="connsiteY9415" fmla="*/ 2719326 h 4314911"/>
              <a:gd name="connsiteX9416" fmla="*/ 833310 w 5740887"/>
              <a:gd name="connsiteY9416" fmla="*/ 2701754 h 4314911"/>
              <a:gd name="connsiteX9417" fmla="*/ 852673 w 5740887"/>
              <a:gd name="connsiteY9417" fmla="*/ 2705614 h 4314911"/>
              <a:gd name="connsiteX9418" fmla="*/ 886887 w 5740887"/>
              <a:gd name="connsiteY9418" fmla="*/ 2735448 h 4314911"/>
              <a:gd name="connsiteX9419" fmla="*/ 907123 w 5740887"/>
              <a:gd name="connsiteY9419" fmla="*/ 2763098 h 4314911"/>
              <a:gd name="connsiteX9420" fmla="*/ 906376 w 5740887"/>
              <a:gd name="connsiteY9420" fmla="*/ 2762824 h 4314911"/>
              <a:gd name="connsiteX9421" fmla="*/ 904361 w 5740887"/>
              <a:gd name="connsiteY9421" fmla="*/ 2762084 h 4314911"/>
              <a:gd name="connsiteX9422" fmla="*/ 904331 w 5740887"/>
              <a:gd name="connsiteY9422" fmla="*/ 2762069 h 4314911"/>
              <a:gd name="connsiteX9423" fmla="*/ 876690 w 5740887"/>
              <a:gd name="connsiteY9423" fmla="*/ 2748189 h 4314911"/>
              <a:gd name="connsiteX9424" fmla="*/ 855108 w 5740887"/>
              <a:gd name="connsiteY9424" fmla="*/ 2719986 h 4314911"/>
              <a:gd name="connsiteX9425" fmla="*/ 848002 w 5740887"/>
              <a:gd name="connsiteY9425" fmla="*/ 2714042 h 4314911"/>
              <a:gd name="connsiteX9426" fmla="*/ 3683133 w 5740887"/>
              <a:gd name="connsiteY9426" fmla="*/ 2700437 h 4314911"/>
              <a:gd name="connsiteX9427" fmla="*/ 3683255 w 5740887"/>
              <a:gd name="connsiteY9427" fmla="*/ 2700475 h 4314911"/>
              <a:gd name="connsiteX9428" fmla="*/ 3683468 w 5740887"/>
              <a:gd name="connsiteY9428" fmla="*/ 2700922 h 4314911"/>
              <a:gd name="connsiteX9429" fmla="*/ 3622484 w 5740887"/>
              <a:gd name="connsiteY9429" fmla="*/ 2697851 h 4314911"/>
              <a:gd name="connsiteX9430" fmla="*/ 3629804 w 5740887"/>
              <a:gd name="connsiteY9430" fmla="*/ 2701652 h 4314911"/>
              <a:gd name="connsiteX9431" fmla="*/ 3635813 w 5740887"/>
              <a:gd name="connsiteY9431" fmla="*/ 2714612 h 4314911"/>
              <a:gd name="connsiteX9432" fmla="*/ 3637823 w 5740887"/>
              <a:gd name="connsiteY9432" fmla="*/ 2718947 h 4314911"/>
              <a:gd name="connsiteX9433" fmla="*/ 3631615 w 5740887"/>
              <a:gd name="connsiteY9433" fmla="*/ 2715716 h 4314911"/>
              <a:gd name="connsiteX9434" fmla="*/ 3629162 w 5740887"/>
              <a:gd name="connsiteY9434" fmla="*/ 2713999 h 4314911"/>
              <a:gd name="connsiteX9435" fmla="*/ 3627940 w 5740887"/>
              <a:gd name="connsiteY9435" fmla="*/ 2711355 h 4314911"/>
              <a:gd name="connsiteX9436" fmla="*/ 709729 w 5740887"/>
              <a:gd name="connsiteY9436" fmla="*/ 2697306 h 4314911"/>
              <a:gd name="connsiteX9437" fmla="*/ 755858 w 5740887"/>
              <a:gd name="connsiteY9437" fmla="*/ 2745485 h 4314911"/>
              <a:gd name="connsiteX9438" fmla="*/ 769151 w 5740887"/>
              <a:gd name="connsiteY9438" fmla="*/ 2766357 h 4314911"/>
              <a:gd name="connsiteX9439" fmla="*/ 763323 w 5740887"/>
              <a:gd name="connsiteY9439" fmla="*/ 2766351 h 4314911"/>
              <a:gd name="connsiteX9440" fmla="*/ 757417 w 5740887"/>
              <a:gd name="connsiteY9440" fmla="*/ 2762204 h 4314911"/>
              <a:gd name="connsiteX9441" fmla="*/ 756141 w 5740887"/>
              <a:gd name="connsiteY9441" fmla="*/ 2761308 h 4314911"/>
              <a:gd name="connsiteX9442" fmla="*/ 741801 w 5740887"/>
              <a:gd name="connsiteY9442" fmla="*/ 2748147 h 4314911"/>
              <a:gd name="connsiteX9443" fmla="*/ 722997 w 5740887"/>
              <a:gd name="connsiteY9443" fmla="*/ 2721059 h 4314911"/>
              <a:gd name="connsiteX9444" fmla="*/ 718496 w 5740887"/>
              <a:gd name="connsiteY9444" fmla="*/ 2716816 h 4314911"/>
              <a:gd name="connsiteX9445" fmla="*/ 717744 w 5740887"/>
              <a:gd name="connsiteY9445" fmla="*/ 2716108 h 4314911"/>
              <a:gd name="connsiteX9446" fmla="*/ 698534 w 5740887"/>
              <a:gd name="connsiteY9446" fmla="*/ 2698003 h 4314911"/>
              <a:gd name="connsiteX9447" fmla="*/ 3672494 w 5740887"/>
              <a:gd name="connsiteY9447" fmla="*/ 2697080 h 4314911"/>
              <a:gd name="connsiteX9448" fmla="*/ 3673388 w 5740887"/>
              <a:gd name="connsiteY9448" fmla="*/ 2697362 h 4314911"/>
              <a:gd name="connsiteX9449" fmla="*/ 3687104 w 5740887"/>
              <a:gd name="connsiteY9449" fmla="*/ 2717110 h 4314911"/>
              <a:gd name="connsiteX9450" fmla="*/ 3684982 w 5740887"/>
              <a:gd name="connsiteY9450" fmla="*/ 2716591 h 4314911"/>
              <a:gd name="connsiteX9451" fmla="*/ 619339 w 5740887"/>
              <a:gd name="connsiteY9451" fmla="*/ 2696547 h 4314911"/>
              <a:gd name="connsiteX9452" fmla="*/ 629147 w 5740887"/>
              <a:gd name="connsiteY9452" fmla="*/ 2704957 h 4314911"/>
              <a:gd name="connsiteX9453" fmla="*/ 634388 w 5740887"/>
              <a:gd name="connsiteY9453" fmla="*/ 2706198 h 4314911"/>
              <a:gd name="connsiteX9454" fmla="*/ 640321 w 5740887"/>
              <a:gd name="connsiteY9454" fmla="*/ 2707383 h 4314911"/>
              <a:gd name="connsiteX9455" fmla="*/ 654243 w 5740887"/>
              <a:gd name="connsiteY9455" fmla="*/ 2722469 h 4314911"/>
              <a:gd name="connsiteX9456" fmla="*/ 657138 w 5740887"/>
              <a:gd name="connsiteY9456" fmla="*/ 2724675 h 4314911"/>
              <a:gd name="connsiteX9457" fmla="*/ 669147 w 5740887"/>
              <a:gd name="connsiteY9457" fmla="*/ 2729438 h 4314911"/>
              <a:gd name="connsiteX9458" fmla="*/ 672169 w 5740887"/>
              <a:gd name="connsiteY9458" fmla="*/ 2732674 h 4314911"/>
              <a:gd name="connsiteX9459" fmla="*/ 673839 w 5740887"/>
              <a:gd name="connsiteY9459" fmla="*/ 2733230 h 4314911"/>
              <a:gd name="connsiteX9460" fmla="*/ 682864 w 5740887"/>
              <a:gd name="connsiteY9460" fmla="*/ 2744533 h 4314911"/>
              <a:gd name="connsiteX9461" fmla="*/ 696524 w 5740887"/>
              <a:gd name="connsiteY9461" fmla="*/ 2770851 h 4314911"/>
              <a:gd name="connsiteX9462" fmla="*/ 695996 w 5740887"/>
              <a:gd name="connsiteY9462" fmla="*/ 2771098 h 4314911"/>
              <a:gd name="connsiteX9463" fmla="*/ 695839 w 5740887"/>
              <a:gd name="connsiteY9463" fmla="*/ 2771171 h 4314911"/>
              <a:gd name="connsiteX9464" fmla="*/ 689230 w 5740887"/>
              <a:gd name="connsiteY9464" fmla="*/ 2767505 h 4314911"/>
              <a:gd name="connsiteX9465" fmla="*/ 658376 w 5740887"/>
              <a:gd name="connsiteY9465" fmla="*/ 2755014 h 4314911"/>
              <a:gd name="connsiteX9466" fmla="*/ 658242 w 5740887"/>
              <a:gd name="connsiteY9466" fmla="*/ 2754871 h 4314911"/>
              <a:gd name="connsiteX9467" fmla="*/ 1317286 w 5740887"/>
              <a:gd name="connsiteY9467" fmla="*/ 2695820 h 4314911"/>
              <a:gd name="connsiteX9468" fmla="*/ 1325824 w 5740887"/>
              <a:gd name="connsiteY9468" fmla="*/ 2702398 h 4314911"/>
              <a:gd name="connsiteX9469" fmla="*/ 1372378 w 5740887"/>
              <a:gd name="connsiteY9469" fmla="*/ 2749877 h 4314911"/>
              <a:gd name="connsiteX9470" fmla="*/ 1371827 w 5740887"/>
              <a:gd name="connsiteY9470" fmla="*/ 2749844 h 4314911"/>
              <a:gd name="connsiteX9471" fmla="*/ 1345889 w 5740887"/>
              <a:gd name="connsiteY9471" fmla="*/ 2724152 h 4314911"/>
              <a:gd name="connsiteX9472" fmla="*/ 3751794 w 5740887"/>
              <a:gd name="connsiteY9472" fmla="*/ 2695793 h 4314911"/>
              <a:gd name="connsiteX9473" fmla="*/ 3755114 w 5740887"/>
              <a:gd name="connsiteY9473" fmla="*/ 2698378 h 4314911"/>
              <a:gd name="connsiteX9474" fmla="*/ 3761616 w 5740887"/>
              <a:gd name="connsiteY9474" fmla="*/ 2709368 h 4314911"/>
              <a:gd name="connsiteX9475" fmla="*/ 3760932 w 5740887"/>
              <a:gd name="connsiteY9475" fmla="*/ 2709368 h 4314911"/>
              <a:gd name="connsiteX9476" fmla="*/ 3758698 w 5740887"/>
              <a:gd name="connsiteY9476" fmla="*/ 2706852 h 4314911"/>
              <a:gd name="connsiteX9477" fmla="*/ 3755854 w 5740887"/>
              <a:gd name="connsiteY9477" fmla="*/ 2703649 h 4314911"/>
              <a:gd name="connsiteX9478" fmla="*/ 3753810 w 5740887"/>
              <a:gd name="connsiteY9478" fmla="*/ 2699694 h 4314911"/>
              <a:gd name="connsiteX9479" fmla="*/ 735279 w 5740887"/>
              <a:gd name="connsiteY9479" fmla="*/ 2695713 h 4314911"/>
              <a:gd name="connsiteX9480" fmla="*/ 736835 w 5740887"/>
              <a:gd name="connsiteY9480" fmla="*/ 2696840 h 4314911"/>
              <a:gd name="connsiteX9481" fmla="*/ 796212 w 5740887"/>
              <a:gd name="connsiteY9481" fmla="*/ 2763656 h 4314911"/>
              <a:gd name="connsiteX9482" fmla="*/ 797815 w 5740887"/>
              <a:gd name="connsiteY9482" fmla="*/ 2766384 h 4314911"/>
              <a:gd name="connsiteX9483" fmla="*/ 780831 w 5740887"/>
              <a:gd name="connsiteY9483" fmla="*/ 2766368 h 4314911"/>
              <a:gd name="connsiteX9484" fmla="*/ 762518 w 5740887"/>
              <a:gd name="connsiteY9484" fmla="*/ 2737915 h 4314911"/>
              <a:gd name="connsiteX9485" fmla="*/ 722499 w 5740887"/>
              <a:gd name="connsiteY9485" fmla="*/ 2696510 h 4314911"/>
              <a:gd name="connsiteX9486" fmla="*/ 799592 w 5740887"/>
              <a:gd name="connsiteY9486" fmla="*/ 2695032 h 4314911"/>
              <a:gd name="connsiteX9487" fmla="*/ 818122 w 5740887"/>
              <a:gd name="connsiteY9487" fmla="*/ 2698726 h 4314911"/>
              <a:gd name="connsiteX9488" fmla="*/ 849124 w 5740887"/>
              <a:gd name="connsiteY9488" fmla="*/ 2724778 h 4314911"/>
              <a:gd name="connsiteX9489" fmla="*/ 860881 w 5740887"/>
              <a:gd name="connsiteY9489" fmla="*/ 2740251 h 4314911"/>
              <a:gd name="connsiteX9490" fmla="*/ 859045 w 5740887"/>
              <a:gd name="connsiteY9490" fmla="*/ 2739329 h 4314911"/>
              <a:gd name="connsiteX9491" fmla="*/ 846749 w 5740887"/>
              <a:gd name="connsiteY9491" fmla="*/ 2733154 h 4314911"/>
              <a:gd name="connsiteX9492" fmla="*/ 826097 w 5740887"/>
              <a:gd name="connsiteY9492" fmla="*/ 2720288 h 4314911"/>
              <a:gd name="connsiteX9493" fmla="*/ 817120 w 5740887"/>
              <a:gd name="connsiteY9493" fmla="*/ 2709075 h 4314911"/>
              <a:gd name="connsiteX9494" fmla="*/ 758645 w 5740887"/>
              <a:gd name="connsiteY9494" fmla="*/ 2694257 h 4314911"/>
              <a:gd name="connsiteX9495" fmla="*/ 774323 w 5740887"/>
              <a:gd name="connsiteY9495" fmla="*/ 2706268 h 4314911"/>
              <a:gd name="connsiteX9496" fmla="*/ 826257 w 5740887"/>
              <a:gd name="connsiteY9496" fmla="*/ 2768338 h 4314911"/>
              <a:gd name="connsiteX9497" fmla="*/ 816717 w 5740887"/>
              <a:gd name="connsiteY9497" fmla="*/ 2766402 h 4314911"/>
              <a:gd name="connsiteX9498" fmla="*/ 816716 w 5740887"/>
              <a:gd name="connsiteY9498" fmla="*/ 2766401 h 4314911"/>
              <a:gd name="connsiteX9499" fmla="*/ 816690 w 5740887"/>
              <a:gd name="connsiteY9499" fmla="*/ 2766401 h 4314911"/>
              <a:gd name="connsiteX9500" fmla="*/ 808480 w 5740887"/>
              <a:gd name="connsiteY9500" fmla="*/ 2766394 h 4314911"/>
              <a:gd name="connsiteX9501" fmla="*/ 806957 w 5740887"/>
              <a:gd name="connsiteY9501" fmla="*/ 2763816 h 4314911"/>
              <a:gd name="connsiteX9502" fmla="*/ 802719 w 5740887"/>
              <a:gd name="connsiteY9502" fmla="*/ 2756644 h 4314911"/>
              <a:gd name="connsiteX9503" fmla="*/ 747490 w 5740887"/>
              <a:gd name="connsiteY9503" fmla="*/ 2694952 h 4314911"/>
              <a:gd name="connsiteX9504" fmla="*/ 3687234 w 5740887"/>
              <a:gd name="connsiteY9504" fmla="*/ 2694140 h 4314911"/>
              <a:gd name="connsiteX9505" fmla="*/ 3688728 w 5740887"/>
              <a:gd name="connsiteY9505" fmla="*/ 2695509 h 4314911"/>
              <a:gd name="connsiteX9506" fmla="*/ 3689198 w 5740887"/>
              <a:gd name="connsiteY9506" fmla="*/ 2695940 h 4314911"/>
              <a:gd name="connsiteX9507" fmla="*/ 3688071 w 5740887"/>
              <a:gd name="connsiteY9507" fmla="*/ 2695569 h 4314911"/>
              <a:gd name="connsiteX9508" fmla="*/ 3687907 w 5740887"/>
              <a:gd name="connsiteY9508" fmla="*/ 2695515 h 4314911"/>
              <a:gd name="connsiteX9509" fmla="*/ 3705648 w 5740887"/>
              <a:gd name="connsiteY9509" fmla="*/ 2694113 h 4314911"/>
              <a:gd name="connsiteX9510" fmla="*/ 3713381 w 5740887"/>
              <a:gd name="connsiteY9510" fmla="*/ 2703890 h 4314911"/>
              <a:gd name="connsiteX9511" fmla="*/ 3711513 w 5740887"/>
              <a:gd name="connsiteY9511" fmla="*/ 2703276 h 4314911"/>
              <a:gd name="connsiteX9512" fmla="*/ 1052488 w 5740887"/>
              <a:gd name="connsiteY9512" fmla="*/ 2693901 h 4314911"/>
              <a:gd name="connsiteX9513" fmla="*/ 1081596 w 5740887"/>
              <a:gd name="connsiteY9513" fmla="*/ 2703435 h 4314911"/>
              <a:gd name="connsiteX9514" fmla="*/ 1089834 w 5740887"/>
              <a:gd name="connsiteY9514" fmla="*/ 2710183 h 4314911"/>
              <a:gd name="connsiteX9515" fmla="*/ 1151644 w 5740887"/>
              <a:gd name="connsiteY9515" fmla="*/ 2773882 h 4314911"/>
              <a:gd name="connsiteX9516" fmla="*/ 1203653 w 5740887"/>
              <a:gd name="connsiteY9516" fmla="*/ 2841499 h 4314911"/>
              <a:gd name="connsiteX9517" fmla="*/ 1174661 w 5740887"/>
              <a:gd name="connsiteY9517" fmla="*/ 2812641 h 4314911"/>
              <a:gd name="connsiteX9518" fmla="*/ 1132685 w 5740887"/>
              <a:gd name="connsiteY9518" fmla="*/ 2768213 h 4314911"/>
              <a:gd name="connsiteX9519" fmla="*/ 1116994 w 5740887"/>
              <a:gd name="connsiteY9519" fmla="*/ 2755239 h 4314911"/>
              <a:gd name="connsiteX9520" fmla="*/ 1109283 w 5740887"/>
              <a:gd name="connsiteY9520" fmla="*/ 2747564 h 4314911"/>
              <a:gd name="connsiteX9521" fmla="*/ 1104995 w 5740887"/>
              <a:gd name="connsiteY9521" fmla="*/ 2744501 h 4314911"/>
              <a:gd name="connsiteX9522" fmla="*/ 1089669 w 5740887"/>
              <a:gd name="connsiteY9522" fmla="*/ 2725148 h 4314911"/>
              <a:gd name="connsiteX9523" fmla="*/ 1080931 w 5740887"/>
              <a:gd name="connsiteY9523" fmla="*/ 2717917 h 4314911"/>
              <a:gd name="connsiteX9524" fmla="*/ 1063861 w 5740887"/>
              <a:gd name="connsiteY9524" fmla="*/ 2703790 h 4314911"/>
              <a:gd name="connsiteX9525" fmla="*/ 1060880 w 5740887"/>
              <a:gd name="connsiteY9525" fmla="*/ 2700761 h 4314911"/>
              <a:gd name="connsiteX9526" fmla="*/ 1060518 w 5740887"/>
              <a:gd name="connsiteY9526" fmla="*/ 2700393 h 4314911"/>
              <a:gd name="connsiteX9527" fmla="*/ 783605 w 5740887"/>
              <a:gd name="connsiteY9527" fmla="*/ 2692702 h 4314911"/>
              <a:gd name="connsiteX9528" fmla="*/ 789762 w 5740887"/>
              <a:gd name="connsiteY9528" fmla="*/ 2697652 h 4314911"/>
              <a:gd name="connsiteX9529" fmla="*/ 787197 w 5740887"/>
              <a:gd name="connsiteY9529" fmla="*/ 2696054 h 4314911"/>
              <a:gd name="connsiteX9530" fmla="*/ 782756 w 5740887"/>
              <a:gd name="connsiteY9530" fmla="*/ 2692755 h 4314911"/>
              <a:gd name="connsiteX9531" fmla="*/ 3727049 w 5740887"/>
              <a:gd name="connsiteY9531" fmla="*/ 2691871 h 4314911"/>
              <a:gd name="connsiteX9532" fmla="*/ 3727726 w 5740887"/>
              <a:gd name="connsiteY9532" fmla="*/ 2691900 h 4314911"/>
              <a:gd name="connsiteX9533" fmla="*/ 3728918 w 5740887"/>
              <a:gd name="connsiteY9533" fmla="*/ 2694192 h 4314911"/>
              <a:gd name="connsiteX9534" fmla="*/ 3727773 w 5740887"/>
              <a:gd name="connsiteY9534" fmla="*/ 2692770 h 4314911"/>
              <a:gd name="connsiteX9535" fmla="*/ 3652203 w 5740887"/>
              <a:gd name="connsiteY9535" fmla="*/ 2690678 h 4314911"/>
              <a:gd name="connsiteX9536" fmla="*/ 3655021 w 5740887"/>
              <a:gd name="connsiteY9536" fmla="*/ 2691567 h 4314911"/>
              <a:gd name="connsiteX9537" fmla="*/ 3667573 w 5740887"/>
              <a:gd name="connsiteY9537" fmla="*/ 2712337 h 4314911"/>
              <a:gd name="connsiteX9538" fmla="*/ 3663668 w 5740887"/>
              <a:gd name="connsiteY9538" fmla="*/ 2711382 h 4314911"/>
              <a:gd name="connsiteX9539" fmla="*/ 2075626 w 5740887"/>
              <a:gd name="connsiteY9539" fmla="*/ 2690296 h 4314911"/>
              <a:gd name="connsiteX9540" fmla="*/ 2083396 w 5740887"/>
              <a:gd name="connsiteY9540" fmla="*/ 2705523 h 4314911"/>
              <a:gd name="connsiteX9541" fmla="*/ 2087616 w 5740887"/>
              <a:gd name="connsiteY9541" fmla="*/ 2713602 h 4314911"/>
              <a:gd name="connsiteX9542" fmla="*/ 2108841 w 5740887"/>
              <a:gd name="connsiteY9542" fmla="*/ 2754234 h 4314911"/>
              <a:gd name="connsiteX9543" fmla="*/ 2109706 w 5740887"/>
              <a:gd name="connsiteY9543" fmla="*/ 2756187 h 4314911"/>
              <a:gd name="connsiteX9544" fmla="*/ 2116259 w 5740887"/>
              <a:gd name="connsiteY9544" fmla="*/ 2770552 h 4314911"/>
              <a:gd name="connsiteX9545" fmla="*/ 2094184 w 5740887"/>
              <a:gd name="connsiteY9545" fmla="*/ 2729501 h 4314911"/>
              <a:gd name="connsiteX9546" fmla="*/ 2085708 w 5740887"/>
              <a:gd name="connsiteY9546" fmla="*/ 2713095 h 4314911"/>
              <a:gd name="connsiteX9547" fmla="*/ 2078818 w 5740887"/>
              <a:gd name="connsiteY9547" fmla="*/ 2697638 h 4314911"/>
              <a:gd name="connsiteX9548" fmla="*/ 2076791 w 5740887"/>
              <a:gd name="connsiteY9548" fmla="*/ 2692975 h 4314911"/>
              <a:gd name="connsiteX9549" fmla="*/ 256902 w 5740887"/>
              <a:gd name="connsiteY9549" fmla="*/ 2689170 h 4314911"/>
              <a:gd name="connsiteX9550" fmla="*/ 246378 w 5740887"/>
              <a:gd name="connsiteY9550" fmla="*/ 2701563 h 4314911"/>
              <a:gd name="connsiteX9551" fmla="*/ 206115 w 5740887"/>
              <a:gd name="connsiteY9551" fmla="*/ 2748976 h 4314911"/>
              <a:gd name="connsiteX9552" fmla="*/ 206115 w 5740887"/>
              <a:gd name="connsiteY9552" fmla="*/ 2748977 h 4314911"/>
              <a:gd name="connsiteX9553" fmla="*/ 206114 w 5740887"/>
              <a:gd name="connsiteY9553" fmla="*/ 2748977 h 4314911"/>
              <a:gd name="connsiteX9554" fmla="*/ 122832 w 5740887"/>
              <a:gd name="connsiteY9554" fmla="*/ 2952462 h 4314911"/>
              <a:gd name="connsiteX9555" fmla="*/ 118084 w 5740887"/>
              <a:gd name="connsiteY9555" fmla="*/ 2987278 h 4314911"/>
              <a:gd name="connsiteX9556" fmla="*/ 109117 w 5740887"/>
              <a:gd name="connsiteY9556" fmla="*/ 3011944 h 4314911"/>
              <a:gd name="connsiteX9557" fmla="*/ 88930 w 5740887"/>
              <a:gd name="connsiteY9557" fmla="*/ 3060681 h 4314911"/>
              <a:gd name="connsiteX9558" fmla="*/ 101183 w 5740887"/>
              <a:gd name="connsiteY9558" fmla="*/ 2977557 h 4314911"/>
              <a:gd name="connsiteX9559" fmla="*/ 134013 w 5740887"/>
              <a:gd name="connsiteY9559" fmla="*/ 2874972 h 4314911"/>
              <a:gd name="connsiteX9560" fmla="*/ 146374 w 5740887"/>
              <a:gd name="connsiteY9560" fmla="*/ 2847459 h 4314911"/>
              <a:gd name="connsiteX9561" fmla="*/ 181107 w 5740887"/>
              <a:gd name="connsiteY9561" fmla="*/ 2783085 h 4314911"/>
              <a:gd name="connsiteX9562" fmla="*/ 196440 w 5740887"/>
              <a:gd name="connsiteY9562" fmla="*/ 2759249 h 4314911"/>
              <a:gd name="connsiteX9563" fmla="*/ 256246 w 5740887"/>
              <a:gd name="connsiteY9563" fmla="*/ 2689633 h 4314911"/>
              <a:gd name="connsiteX9564" fmla="*/ 1295035 w 5740887"/>
              <a:gd name="connsiteY9564" fmla="*/ 2688449 h 4314911"/>
              <a:gd name="connsiteX9565" fmla="*/ 1305024 w 5740887"/>
              <a:gd name="connsiteY9565" fmla="*/ 2695763 h 4314911"/>
              <a:gd name="connsiteX9566" fmla="*/ 1358869 w 5740887"/>
              <a:gd name="connsiteY9566" fmla="*/ 2749087 h 4314911"/>
              <a:gd name="connsiteX9567" fmla="*/ 1358001 w 5740887"/>
              <a:gd name="connsiteY9567" fmla="*/ 2749037 h 4314911"/>
              <a:gd name="connsiteX9568" fmla="*/ 1342471 w 5740887"/>
              <a:gd name="connsiteY9568" fmla="*/ 2734093 h 4314911"/>
              <a:gd name="connsiteX9569" fmla="*/ 3692193 w 5740887"/>
              <a:gd name="connsiteY9569" fmla="*/ 2685611 h 4314911"/>
              <a:gd name="connsiteX9570" fmla="*/ 3692363 w 5740887"/>
              <a:gd name="connsiteY9570" fmla="*/ 2685676 h 4314911"/>
              <a:gd name="connsiteX9571" fmla="*/ 3696033 w 5740887"/>
              <a:gd name="connsiteY9571" fmla="*/ 2691570 h 4314911"/>
              <a:gd name="connsiteX9572" fmla="*/ 3701213 w 5740887"/>
              <a:gd name="connsiteY9572" fmla="*/ 2699890 h 4314911"/>
              <a:gd name="connsiteX9573" fmla="*/ 3700969 w 5740887"/>
              <a:gd name="connsiteY9573" fmla="*/ 2699810 h 4314911"/>
              <a:gd name="connsiteX9574" fmla="*/ 3698749 w 5740887"/>
              <a:gd name="connsiteY9574" fmla="*/ 2697505 h 4314911"/>
              <a:gd name="connsiteX9575" fmla="*/ 685373 w 5740887"/>
              <a:gd name="connsiteY9575" fmla="*/ 2685600 h 4314911"/>
              <a:gd name="connsiteX9576" fmla="*/ 687058 w 5740887"/>
              <a:gd name="connsiteY9576" fmla="*/ 2686067 h 4314911"/>
              <a:gd name="connsiteX9577" fmla="*/ 686216 w 5740887"/>
              <a:gd name="connsiteY9577" fmla="*/ 2686394 h 4314911"/>
              <a:gd name="connsiteX9578" fmla="*/ 685476 w 5740887"/>
              <a:gd name="connsiteY9578" fmla="*/ 2685697 h 4314911"/>
              <a:gd name="connsiteX9579" fmla="*/ 685392 w 5740887"/>
              <a:gd name="connsiteY9579" fmla="*/ 2685618 h 4314911"/>
              <a:gd name="connsiteX9580" fmla="*/ 3638810 w 5740887"/>
              <a:gd name="connsiteY9580" fmla="*/ 2685370 h 4314911"/>
              <a:gd name="connsiteX9581" fmla="*/ 3641612 w 5740887"/>
              <a:gd name="connsiteY9581" fmla="*/ 2687312 h 4314911"/>
              <a:gd name="connsiteX9582" fmla="*/ 3641665 w 5740887"/>
              <a:gd name="connsiteY9582" fmla="*/ 2687353 h 4314911"/>
              <a:gd name="connsiteX9583" fmla="*/ 3643600 w 5740887"/>
              <a:gd name="connsiteY9583" fmla="*/ 2687963 h 4314911"/>
              <a:gd name="connsiteX9584" fmla="*/ 3651520 w 5740887"/>
              <a:gd name="connsiteY9584" fmla="*/ 2702209 h 4314911"/>
              <a:gd name="connsiteX9585" fmla="*/ 3652918 w 5740887"/>
              <a:gd name="connsiteY9585" fmla="*/ 2704724 h 4314911"/>
              <a:gd name="connsiteX9586" fmla="*/ 3643608 w 5740887"/>
              <a:gd name="connsiteY9586" fmla="*/ 2694807 h 4314911"/>
              <a:gd name="connsiteX9587" fmla="*/ 1278084 w 5740887"/>
              <a:gd name="connsiteY9587" fmla="*/ 2683990 h 4314911"/>
              <a:gd name="connsiteX9588" fmla="*/ 1283783 w 5740887"/>
              <a:gd name="connsiteY9588" fmla="*/ 2687962 h 4314911"/>
              <a:gd name="connsiteX9589" fmla="*/ 1332725 w 5740887"/>
              <a:gd name="connsiteY9589" fmla="*/ 2735085 h 4314911"/>
              <a:gd name="connsiteX9590" fmla="*/ 3627902 w 5740887"/>
              <a:gd name="connsiteY9590" fmla="*/ 2683518 h 4314911"/>
              <a:gd name="connsiteX9591" fmla="*/ 3636817 w 5740887"/>
              <a:gd name="connsiteY9591" fmla="*/ 2695733 h 4314911"/>
              <a:gd name="connsiteX9592" fmla="*/ 3638215 w 5740887"/>
              <a:gd name="connsiteY9592" fmla="*/ 2697649 h 4314911"/>
              <a:gd name="connsiteX9593" fmla="*/ 3632958 w 5740887"/>
              <a:gd name="connsiteY9593" fmla="*/ 2694427 h 4314911"/>
              <a:gd name="connsiteX9594" fmla="*/ 2061864 w 5740887"/>
              <a:gd name="connsiteY9594" fmla="*/ 2680794 h 4314911"/>
              <a:gd name="connsiteX9595" fmla="*/ 2080773 w 5740887"/>
              <a:gd name="connsiteY9595" fmla="*/ 2717380 h 4314911"/>
              <a:gd name="connsiteX9596" fmla="*/ 2091384 w 5740887"/>
              <a:gd name="connsiteY9596" fmla="*/ 2741136 h 4314911"/>
              <a:gd name="connsiteX9597" fmla="*/ 2091235 w 5740887"/>
              <a:gd name="connsiteY9597" fmla="*/ 2740850 h 4314911"/>
              <a:gd name="connsiteX9598" fmla="*/ 2072694 w 5740887"/>
              <a:gd name="connsiteY9598" fmla="*/ 2705383 h 4314911"/>
              <a:gd name="connsiteX9599" fmla="*/ 2070491 w 5740887"/>
              <a:gd name="connsiteY9599" fmla="*/ 2700479 h 4314911"/>
              <a:gd name="connsiteX9600" fmla="*/ 2067508 w 5740887"/>
              <a:gd name="connsiteY9600" fmla="*/ 2693673 h 4314911"/>
              <a:gd name="connsiteX9601" fmla="*/ 1258131 w 5740887"/>
              <a:gd name="connsiteY9601" fmla="*/ 2678938 h 4314911"/>
              <a:gd name="connsiteX9602" fmla="*/ 1262235 w 5740887"/>
              <a:gd name="connsiteY9602" fmla="*/ 2681656 h 4314911"/>
              <a:gd name="connsiteX9603" fmla="*/ 1286073 w 5740887"/>
              <a:gd name="connsiteY9603" fmla="*/ 2703987 h 4314911"/>
              <a:gd name="connsiteX9604" fmla="*/ 1300217 w 5740887"/>
              <a:gd name="connsiteY9604" fmla="*/ 2717237 h 4314911"/>
              <a:gd name="connsiteX9605" fmla="*/ 3670310 w 5740887"/>
              <a:gd name="connsiteY9605" fmla="*/ 2678627 h 4314911"/>
              <a:gd name="connsiteX9606" fmla="*/ 3674795 w 5740887"/>
              <a:gd name="connsiteY9606" fmla="*/ 2682738 h 4314911"/>
              <a:gd name="connsiteX9607" fmla="*/ 3679584 w 5740887"/>
              <a:gd name="connsiteY9607" fmla="*/ 2692779 h 4314911"/>
              <a:gd name="connsiteX9608" fmla="*/ 3677336 w 5740887"/>
              <a:gd name="connsiteY9608" fmla="*/ 2692040 h 4314911"/>
              <a:gd name="connsiteX9609" fmla="*/ 3674334 w 5740887"/>
              <a:gd name="connsiteY9609" fmla="*/ 2687690 h 4314911"/>
              <a:gd name="connsiteX9610" fmla="*/ 653350 w 5740887"/>
              <a:gd name="connsiteY9610" fmla="*/ 2678567 h 4314911"/>
              <a:gd name="connsiteX9611" fmla="*/ 662226 w 5740887"/>
              <a:gd name="connsiteY9611" fmla="*/ 2679584 h 4314911"/>
              <a:gd name="connsiteX9612" fmla="*/ 685262 w 5740887"/>
              <a:gd name="connsiteY9612" fmla="*/ 2705509 h 4314911"/>
              <a:gd name="connsiteX9613" fmla="*/ 688158 w 5740887"/>
              <a:gd name="connsiteY9613" fmla="*/ 2708543 h 4314911"/>
              <a:gd name="connsiteX9614" fmla="*/ 727062 w 5740887"/>
              <a:gd name="connsiteY9614" fmla="*/ 2744252 h 4314911"/>
              <a:gd name="connsiteX9615" fmla="*/ 741900 w 5740887"/>
              <a:gd name="connsiteY9615" fmla="*/ 2765961 h 4314911"/>
              <a:gd name="connsiteX9616" fmla="*/ 731596 w 5740887"/>
              <a:gd name="connsiteY9616" fmla="*/ 2756525 h 4314911"/>
              <a:gd name="connsiteX9617" fmla="*/ 726979 w 5740887"/>
              <a:gd name="connsiteY9617" fmla="*/ 2755074 h 4314911"/>
              <a:gd name="connsiteX9618" fmla="*/ 721803 w 5740887"/>
              <a:gd name="connsiteY9618" fmla="*/ 2744309 h 4314911"/>
              <a:gd name="connsiteX9619" fmla="*/ 706295 w 5740887"/>
              <a:gd name="connsiteY9619" fmla="*/ 2733050 h 4314911"/>
              <a:gd name="connsiteX9620" fmla="*/ 705461 w 5740887"/>
              <a:gd name="connsiteY9620" fmla="*/ 2732721 h 4314911"/>
              <a:gd name="connsiteX9621" fmla="*/ 680658 w 5740887"/>
              <a:gd name="connsiteY9621" fmla="*/ 2701468 h 4314911"/>
              <a:gd name="connsiteX9622" fmla="*/ 675325 w 5740887"/>
              <a:gd name="connsiteY9622" fmla="*/ 2696996 h 4314911"/>
              <a:gd name="connsiteX9623" fmla="*/ 1367649 w 5740887"/>
              <a:gd name="connsiteY9623" fmla="*/ 2678231 h 4314911"/>
              <a:gd name="connsiteX9624" fmla="*/ 1376576 w 5740887"/>
              <a:gd name="connsiteY9624" fmla="*/ 2679125 h 4314911"/>
              <a:gd name="connsiteX9625" fmla="*/ 1434510 w 5740887"/>
              <a:gd name="connsiteY9625" fmla="*/ 2724605 h 4314911"/>
              <a:gd name="connsiteX9626" fmla="*/ 1453345 w 5740887"/>
              <a:gd name="connsiteY9626" fmla="*/ 2743533 h 4314911"/>
              <a:gd name="connsiteX9627" fmla="*/ 1459778 w 5740887"/>
              <a:gd name="connsiteY9627" fmla="*/ 2750591 h 4314911"/>
              <a:gd name="connsiteX9628" fmla="*/ 1446040 w 5740887"/>
              <a:gd name="connsiteY9628" fmla="*/ 2751079 h 4314911"/>
              <a:gd name="connsiteX9629" fmla="*/ 1439298 w 5740887"/>
              <a:gd name="connsiteY9629" fmla="*/ 2751318 h 4314911"/>
              <a:gd name="connsiteX9630" fmla="*/ 1416310 w 5740887"/>
              <a:gd name="connsiteY9630" fmla="*/ 2724644 h 4314911"/>
              <a:gd name="connsiteX9631" fmla="*/ 1391832 w 5740887"/>
              <a:gd name="connsiteY9631" fmla="*/ 2701297 h 4314911"/>
              <a:gd name="connsiteX9632" fmla="*/ 1348834 w 5740887"/>
              <a:gd name="connsiteY9632" fmla="*/ 2676347 h 4314911"/>
              <a:gd name="connsiteX9633" fmla="*/ 1356556 w 5740887"/>
              <a:gd name="connsiteY9633" fmla="*/ 2677120 h 4314911"/>
              <a:gd name="connsiteX9634" fmla="*/ 1411170 w 5740887"/>
              <a:gd name="connsiteY9634" fmla="*/ 2729470 h 4314911"/>
              <a:gd name="connsiteX9635" fmla="*/ 1430155 w 5740887"/>
              <a:gd name="connsiteY9635" fmla="*/ 2751643 h 4314911"/>
              <a:gd name="connsiteX9636" fmla="*/ 1425066 w 5740887"/>
              <a:gd name="connsiteY9636" fmla="*/ 2751824 h 4314911"/>
              <a:gd name="connsiteX9637" fmla="*/ 1395152 w 5740887"/>
              <a:gd name="connsiteY9637" fmla="*/ 2718185 h 4314911"/>
              <a:gd name="connsiteX9638" fmla="*/ 628990 w 5740887"/>
              <a:gd name="connsiteY9638" fmla="*/ 2675775 h 4314911"/>
              <a:gd name="connsiteX9639" fmla="*/ 636822 w 5740887"/>
              <a:gd name="connsiteY9639" fmla="*/ 2676673 h 4314911"/>
              <a:gd name="connsiteX9640" fmla="*/ 675269 w 5740887"/>
              <a:gd name="connsiteY9640" fmla="*/ 2709277 h 4314911"/>
              <a:gd name="connsiteX9641" fmla="*/ 688322 w 5740887"/>
              <a:gd name="connsiteY9641" fmla="*/ 2725964 h 4314911"/>
              <a:gd name="connsiteX9642" fmla="*/ 678479 w 5740887"/>
              <a:gd name="connsiteY9642" fmla="*/ 2722084 h 4314911"/>
              <a:gd name="connsiteX9643" fmla="*/ 676696 w 5740887"/>
              <a:gd name="connsiteY9643" fmla="*/ 2721381 h 4314911"/>
              <a:gd name="connsiteX9644" fmla="*/ 672910 w 5740887"/>
              <a:gd name="connsiteY9644" fmla="*/ 2716590 h 4314911"/>
              <a:gd name="connsiteX9645" fmla="*/ 665484 w 5740887"/>
              <a:gd name="connsiteY9645" fmla="*/ 2710637 h 4314911"/>
              <a:gd name="connsiteX9646" fmla="*/ 662555 w 5740887"/>
              <a:gd name="connsiteY9646" fmla="*/ 2708289 h 4314911"/>
              <a:gd name="connsiteX9647" fmla="*/ 650227 w 5740887"/>
              <a:gd name="connsiteY9647" fmla="*/ 2695189 h 4314911"/>
              <a:gd name="connsiteX9648" fmla="*/ 638171 w 5740887"/>
              <a:gd name="connsiteY9648" fmla="*/ 2682379 h 4314911"/>
              <a:gd name="connsiteX9649" fmla="*/ 2031526 w 5740887"/>
              <a:gd name="connsiteY9649" fmla="*/ 2675220 h 4314911"/>
              <a:gd name="connsiteX9650" fmla="*/ 2031678 w 5740887"/>
              <a:gd name="connsiteY9650" fmla="*/ 2675517 h 4314911"/>
              <a:gd name="connsiteX9651" fmla="*/ 2046982 w 5740887"/>
              <a:gd name="connsiteY9651" fmla="*/ 2703880 h 4314911"/>
              <a:gd name="connsiteX9652" fmla="*/ 2056932 w 5740887"/>
              <a:gd name="connsiteY9652" fmla="*/ 2725960 h 4314911"/>
              <a:gd name="connsiteX9653" fmla="*/ 2042554 w 5740887"/>
              <a:gd name="connsiteY9653" fmla="*/ 2699604 h 4314911"/>
              <a:gd name="connsiteX9654" fmla="*/ 2041974 w 5740887"/>
              <a:gd name="connsiteY9654" fmla="*/ 2698541 h 4314911"/>
              <a:gd name="connsiteX9655" fmla="*/ 1007696 w 5740887"/>
              <a:gd name="connsiteY9655" fmla="*/ 2674996 h 4314911"/>
              <a:gd name="connsiteX9656" fmla="*/ 1030507 w 5740887"/>
              <a:gd name="connsiteY9656" fmla="*/ 2685671 h 4314911"/>
              <a:gd name="connsiteX9657" fmla="*/ 1033874 w 5740887"/>
              <a:gd name="connsiteY9657" fmla="*/ 2688247 h 4314911"/>
              <a:gd name="connsiteX9658" fmla="*/ 1057754 w 5740887"/>
              <a:gd name="connsiteY9658" fmla="*/ 2708027 h 4314911"/>
              <a:gd name="connsiteX9659" fmla="*/ 1007812 w 5740887"/>
              <a:gd name="connsiteY9659" fmla="*/ 2675079 h 4314911"/>
              <a:gd name="connsiteX9660" fmla="*/ 1330684 w 5740887"/>
              <a:gd name="connsiteY9660" fmla="*/ 2674529 h 4314911"/>
              <a:gd name="connsiteX9661" fmla="*/ 1337628 w 5740887"/>
              <a:gd name="connsiteY9661" fmla="*/ 2675224 h 4314911"/>
              <a:gd name="connsiteX9662" fmla="*/ 1390261 w 5740887"/>
              <a:gd name="connsiteY9662" fmla="*/ 2722649 h 4314911"/>
              <a:gd name="connsiteX9663" fmla="*/ 1416571 w 5740887"/>
              <a:gd name="connsiteY9663" fmla="*/ 2752125 h 4314911"/>
              <a:gd name="connsiteX9664" fmla="*/ 1413027 w 5740887"/>
              <a:gd name="connsiteY9664" fmla="*/ 2752251 h 4314911"/>
              <a:gd name="connsiteX9665" fmla="*/ 1411262 w 5740887"/>
              <a:gd name="connsiteY9665" fmla="*/ 2752148 h 4314911"/>
              <a:gd name="connsiteX9666" fmla="*/ 1389238 w 5740887"/>
              <a:gd name="connsiteY9666" fmla="*/ 2728202 h 4314911"/>
              <a:gd name="connsiteX9667" fmla="*/ 1373781 w 5740887"/>
              <a:gd name="connsiteY9667" fmla="*/ 2711397 h 4314911"/>
              <a:gd name="connsiteX9668" fmla="*/ 297388 w 5740887"/>
              <a:gd name="connsiteY9668" fmla="*/ 2673977 h 4314911"/>
              <a:gd name="connsiteX9669" fmla="*/ 292286 w 5740887"/>
              <a:gd name="connsiteY9669" fmla="*/ 2680288 h 4314911"/>
              <a:gd name="connsiteX9670" fmla="*/ 255650 w 5740887"/>
              <a:gd name="connsiteY9670" fmla="*/ 2725606 h 4314911"/>
              <a:gd name="connsiteX9671" fmla="*/ 225083 w 5740887"/>
              <a:gd name="connsiteY9671" fmla="*/ 2787382 h 4314911"/>
              <a:gd name="connsiteX9672" fmla="*/ 222610 w 5740887"/>
              <a:gd name="connsiteY9672" fmla="*/ 2792379 h 4314911"/>
              <a:gd name="connsiteX9673" fmla="*/ 214328 w 5740887"/>
              <a:gd name="connsiteY9673" fmla="*/ 2809117 h 4314911"/>
              <a:gd name="connsiteX9674" fmla="*/ 211212 w 5740887"/>
              <a:gd name="connsiteY9674" fmla="*/ 2820228 h 4314911"/>
              <a:gd name="connsiteX9675" fmla="*/ 201419 w 5740887"/>
              <a:gd name="connsiteY9675" fmla="*/ 2855144 h 4314911"/>
              <a:gd name="connsiteX9676" fmla="*/ 199073 w 5740887"/>
              <a:gd name="connsiteY9676" fmla="*/ 2857229 h 4314911"/>
              <a:gd name="connsiteX9677" fmla="*/ 196981 w 5740887"/>
              <a:gd name="connsiteY9677" fmla="*/ 2860288 h 4314911"/>
              <a:gd name="connsiteX9678" fmla="*/ 192190 w 5740887"/>
              <a:gd name="connsiteY9678" fmla="*/ 2865315 h 4314911"/>
              <a:gd name="connsiteX9679" fmla="*/ 177111 w 5740887"/>
              <a:gd name="connsiteY9679" fmla="*/ 2888903 h 4314911"/>
              <a:gd name="connsiteX9680" fmla="*/ 187673 w 5740887"/>
              <a:gd name="connsiteY9680" fmla="*/ 2853225 h 4314911"/>
              <a:gd name="connsiteX9681" fmla="*/ 188907 w 5740887"/>
              <a:gd name="connsiteY9681" fmla="*/ 2849055 h 4314911"/>
              <a:gd name="connsiteX9682" fmla="*/ 194431 w 5740887"/>
              <a:gd name="connsiteY9682" fmla="*/ 2830396 h 4314911"/>
              <a:gd name="connsiteX9683" fmla="*/ 296247 w 5740887"/>
              <a:gd name="connsiteY9683" fmla="*/ 2674805 h 4314911"/>
              <a:gd name="connsiteX9684" fmla="*/ 2040407 w 5740887"/>
              <a:gd name="connsiteY9684" fmla="*/ 2673892 h 4314911"/>
              <a:gd name="connsiteX9685" fmla="*/ 2058792 w 5740887"/>
              <a:gd name="connsiteY9685" fmla="*/ 2709492 h 4314911"/>
              <a:gd name="connsiteX9686" fmla="*/ 2059295 w 5740887"/>
              <a:gd name="connsiteY9686" fmla="*/ 2710474 h 4314911"/>
              <a:gd name="connsiteX9687" fmla="*/ 2061972 w 5740887"/>
              <a:gd name="connsiteY9687" fmla="*/ 2716297 h 4314911"/>
              <a:gd name="connsiteX9688" fmla="*/ 2051305 w 5740887"/>
              <a:gd name="connsiteY9688" fmla="*/ 2696682 h 4314911"/>
              <a:gd name="connsiteX9689" fmla="*/ 2047055 w 5740887"/>
              <a:gd name="connsiteY9689" fmla="*/ 2688868 h 4314911"/>
              <a:gd name="connsiteX9690" fmla="*/ 3726333 w 5740887"/>
              <a:gd name="connsiteY9690" fmla="*/ 2673548 h 4314911"/>
              <a:gd name="connsiteX9691" fmla="*/ 3726915 w 5740887"/>
              <a:gd name="connsiteY9691" fmla="*/ 2674278 h 4314911"/>
              <a:gd name="connsiteX9692" fmla="*/ 3733151 w 5740887"/>
              <a:gd name="connsiteY9692" fmla="*/ 2684882 h 4314911"/>
              <a:gd name="connsiteX9693" fmla="*/ 3732397 w 5740887"/>
              <a:gd name="connsiteY9693" fmla="*/ 2684838 h 4314911"/>
              <a:gd name="connsiteX9694" fmla="*/ 2049849 w 5740887"/>
              <a:gd name="connsiteY9694" fmla="*/ 2673143 h 4314911"/>
              <a:gd name="connsiteX9695" fmla="*/ 2075061 w 5740887"/>
              <a:gd name="connsiteY9695" fmla="*/ 2721601 h 4314911"/>
              <a:gd name="connsiteX9696" fmla="*/ 2086242 w 5740887"/>
              <a:gd name="connsiteY9696" fmla="*/ 2746499 h 4314911"/>
              <a:gd name="connsiteX9697" fmla="*/ 2065088 w 5740887"/>
              <a:gd name="connsiteY9697" fmla="*/ 2707437 h 4314911"/>
              <a:gd name="connsiteX9698" fmla="*/ 3659115 w 5740887"/>
              <a:gd name="connsiteY9698" fmla="*/ 2673116 h 4314911"/>
              <a:gd name="connsiteX9699" fmla="*/ 3661444 w 5740887"/>
              <a:gd name="connsiteY9699" fmla="*/ 2673996 h 4314911"/>
              <a:gd name="connsiteX9700" fmla="*/ 3668086 w 5740887"/>
              <a:gd name="connsiteY9700" fmla="*/ 2688998 h 4314911"/>
              <a:gd name="connsiteX9701" fmla="*/ 3667118 w 5740887"/>
              <a:gd name="connsiteY9701" fmla="*/ 2688680 h 4314911"/>
              <a:gd name="connsiteX9702" fmla="*/ 3663131 w 5740887"/>
              <a:gd name="connsiteY9702" fmla="*/ 2682450 h 4314911"/>
              <a:gd name="connsiteX9703" fmla="*/ 1314358 w 5740887"/>
              <a:gd name="connsiteY9703" fmla="*/ 2672894 h 4314911"/>
              <a:gd name="connsiteX9704" fmla="*/ 1318514 w 5740887"/>
              <a:gd name="connsiteY9704" fmla="*/ 2673310 h 4314911"/>
              <a:gd name="connsiteX9705" fmla="*/ 1368895 w 5740887"/>
              <a:gd name="connsiteY9705" fmla="*/ 2716428 h 4314911"/>
              <a:gd name="connsiteX9706" fmla="*/ 1401134 w 5740887"/>
              <a:gd name="connsiteY9706" fmla="*/ 2751556 h 4314911"/>
              <a:gd name="connsiteX9707" fmla="*/ 1399191 w 5740887"/>
              <a:gd name="connsiteY9707" fmla="*/ 2751443 h 4314911"/>
              <a:gd name="connsiteX9708" fmla="*/ 1397582 w 5740887"/>
              <a:gd name="connsiteY9708" fmla="*/ 2751349 h 4314911"/>
              <a:gd name="connsiteX9709" fmla="*/ 1386627 w 5740887"/>
              <a:gd name="connsiteY9709" fmla="*/ 2739826 h 4314911"/>
              <a:gd name="connsiteX9710" fmla="*/ 1352341 w 5740887"/>
              <a:gd name="connsiteY9710" fmla="*/ 2703762 h 4314911"/>
              <a:gd name="connsiteX9711" fmla="*/ 3739604 w 5740887"/>
              <a:gd name="connsiteY9711" fmla="*/ 2672203 h 4314911"/>
              <a:gd name="connsiteX9712" fmla="*/ 3739633 w 5740887"/>
              <a:gd name="connsiteY9712" fmla="*/ 2672206 h 4314911"/>
              <a:gd name="connsiteX9713" fmla="*/ 3747626 w 5740887"/>
              <a:gd name="connsiteY9713" fmla="*/ 2685719 h 4314911"/>
              <a:gd name="connsiteX9714" fmla="*/ 3747272 w 5740887"/>
              <a:gd name="connsiteY9714" fmla="*/ 2685698 h 4314911"/>
              <a:gd name="connsiteX9715" fmla="*/ 3746109 w 5740887"/>
              <a:gd name="connsiteY9715" fmla="*/ 2684792 h 4314911"/>
              <a:gd name="connsiteX9716" fmla="*/ 3744092 w 5740887"/>
              <a:gd name="connsiteY9716" fmla="*/ 2680888 h 4314911"/>
              <a:gd name="connsiteX9717" fmla="*/ 880931 w 5740887"/>
              <a:gd name="connsiteY9717" fmla="*/ 2671698 h 4314911"/>
              <a:gd name="connsiteX9718" fmla="*/ 929088 w 5740887"/>
              <a:gd name="connsiteY9718" fmla="*/ 2694731 h 4314911"/>
              <a:gd name="connsiteX9719" fmla="*/ 970002 w 5740887"/>
              <a:gd name="connsiteY9719" fmla="*/ 2733254 h 4314911"/>
              <a:gd name="connsiteX9720" fmla="*/ 929005 w 5740887"/>
              <a:gd name="connsiteY9720" fmla="*/ 2716218 h 4314911"/>
              <a:gd name="connsiteX9721" fmla="*/ 1298600 w 5740887"/>
              <a:gd name="connsiteY9721" fmla="*/ 2671315 h 4314911"/>
              <a:gd name="connsiteX9722" fmla="*/ 1302229 w 5740887"/>
              <a:gd name="connsiteY9722" fmla="*/ 2671679 h 4314911"/>
              <a:gd name="connsiteX9723" fmla="*/ 1348453 w 5740887"/>
              <a:gd name="connsiteY9723" fmla="*/ 2709237 h 4314911"/>
              <a:gd name="connsiteX9724" fmla="*/ 1387931 w 5740887"/>
              <a:gd name="connsiteY9724" fmla="*/ 2750785 h 4314911"/>
              <a:gd name="connsiteX9725" fmla="*/ 1384591 w 5740887"/>
              <a:gd name="connsiteY9725" fmla="*/ 2750590 h 4314911"/>
              <a:gd name="connsiteX9726" fmla="*/ 1361144 w 5740887"/>
              <a:gd name="connsiteY9726" fmla="*/ 2726671 h 4314911"/>
              <a:gd name="connsiteX9727" fmla="*/ 1332425 w 5740887"/>
              <a:gd name="connsiteY9727" fmla="*/ 2697374 h 4314911"/>
              <a:gd name="connsiteX9728" fmla="*/ 3714959 w 5740887"/>
              <a:gd name="connsiteY9728" fmla="*/ 2669598 h 4314911"/>
              <a:gd name="connsiteX9729" fmla="*/ 3716186 w 5740887"/>
              <a:gd name="connsiteY9729" fmla="*/ 2669728 h 4314911"/>
              <a:gd name="connsiteX9730" fmla="*/ 3719312 w 5740887"/>
              <a:gd name="connsiteY9730" fmla="*/ 2675736 h 4314911"/>
              <a:gd name="connsiteX9731" fmla="*/ 3716930 w 5740887"/>
              <a:gd name="connsiteY9731" fmla="*/ 2673653 h 4314911"/>
              <a:gd name="connsiteX9732" fmla="*/ 3715448 w 5740887"/>
              <a:gd name="connsiteY9732" fmla="*/ 2670606 h 4314911"/>
              <a:gd name="connsiteX9733" fmla="*/ 3715041 w 5740887"/>
              <a:gd name="connsiteY9733" fmla="*/ 2669768 h 4314911"/>
              <a:gd name="connsiteX9734" fmla="*/ 3649109 w 5740887"/>
              <a:gd name="connsiteY9734" fmla="*/ 2669336 h 4314911"/>
              <a:gd name="connsiteX9735" fmla="*/ 3651103 w 5740887"/>
              <a:gd name="connsiteY9735" fmla="*/ 2670090 h 4314911"/>
              <a:gd name="connsiteX9736" fmla="*/ 3654918 w 5740887"/>
              <a:gd name="connsiteY9736" fmla="*/ 2678996 h 4314911"/>
              <a:gd name="connsiteX9737" fmla="*/ 3698548 w 5740887"/>
              <a:gd name="connsiteY9737" fmla="*/ 2667864 h 4314911"/>
              <a:gd name="connsiteX9738" fmla="*/ 3701070 w 5740887"/>
              <a:gd name="connsiteY9738" fmla="*/ 2668131 h 4314911"/>
              <a:gd name="connsiteX9739" fmla="*/ 3709151 w 5740887"/>
              <a:gd name="connsiteY9739" fmla="*/ 2683495 h 4314911"/>
              <a:gd name="connsiteX9740" fmla="*/ 3706895 w 5740887"/>
              <a:gd name="connsiteY9740" fmla="*/ 2683364 h 4314911"/>
              <a:gd name="connsiteX9741" fmla="*/ 3705125 w 5740887"/>
              <a:gd name="connsiteY9741" fmla="*/ 2681621 h 4314911"/>
              <a:gd name="connsiteX9742" fmla="*/ 600620 w 5740887"/>
              <a:gd name="connsiteY9742" fmla="*/ 2667353 h 4314911"/>
              <a:gd name="connsiteX9743" fmla="*/ 602283 w 5740887"/>
              <a:gd name="connsiteY9743" fmla="*/ 2668556 h 4314911"/>
              <a:gd name="connsiteX9744" fmla="*/ 602009 w 5740887"/>
              <a:gd name="connsiteY9744" fmla="*/ 2668530 h 4314911"/>
              <a:gd name="connsiteX9745" fmla="*/ 3690268 w 5740887"/>
              <a:gd name="connsiteY9745" fmla="*/ 2666989 h 4314911"/>
              <a:gd name="connsiteX9746" fmla="*/ 3690344 w 5740887"/>
              <a:gd name="connsiteY9746" fmla="*/ 2666997 h 4314911"/>
              <a:gd name="connsiteX9747" fmla="*/ 3690370 w 5740887"/>
              <a:gd name="connsiteY9747" fmla="*/ 2667052 h 4314911"/>
              <a:gd name="connsiteX9748" fmla="*/ 3690401 w 5740887"/>
              <a:gd name="connsiteY9748" fmla="*/ 2667120 h 4314911"/>
              <a:gd name="connsiteX9749" fmla="*/ 3638168 w 5740887"/>
              <a:gd name="connsiteY9749" fmla="*/ 2665204 h 4314911"/>
              <a:gd name="connsiteX9750" fmla="*/ 3640947 w 5740887"/>
              <a:gd name="connsiteY9750" fmla="*/ 2666253 h 4314911"/>
              <a:gd name="connsiteX9751" fmla="*/ 3642367 w 5740887"/>
              <a:gd name="connsiteY9751" fmla="*/ 2669609 h 4314911"/>
              <a:gd name="connsiteX9752" fmla="*/ 3643805 w 5740887"/>
              <a:gd name="connsiteY9752" fmla="*/ 2673008 h 4314911"/>
              <a:gd name="connsiteX9753" fmla="*/ 3649844 w 5740887"/>
              <a:gd name="connsiteY9753" fmla="*/ 2683001 h 4314911"/>
              <a:gd name="connsiteX9754" fmla="*/ 3647530 w 5740887"/>
              <a:gd name="connsiteY9754" fmla="*/ 2682240 h 4314911"/>
              <a:gd name="connsiteX9755" fmla="*/ 3638371 w 5740887"/>
              <a:gd name="connsiteY9755" fmla="*/ 2665700 h 4314911"/>
              <a:gd name="connsiteX9756" fmla="*/ 3609125 w 5740887"/>
              <a:gd name="connsiteY9756" fmla="*/ 2664785 h 4314911"/>
              <a:gd name="connsiteX9757" fmla="*/ 3614406 w 5740887"/>
              <a:gd name="connsiteY9757" fmla="*/ 2668447 h 4314911"/>
              <a:gd name="connsiteX9758" fmla="*/ 3619293 w 5740887"/>
              <a:gd name="connsiteY9758" fmla="*/ 2678986 h 4314911"/>
              <a:gd name="connsiteX9759" fmla="*/ 3623872 w 5740887"/>
              <a:gd name="connsiteY9759" fmla="*/ 2688861 h 4314911"/>
              <a:gd name="connsiteX9760" fmla="*/ 3617201 w 5740887"/>
              <a:gd name="connsiteY9760" fmla="*/ 2684774 h 4314911"/>
              <a:gd name="connsiteX9761" fmla="*/ 319837 w 5740887"/>
              <a:gd name="connsiteY9761" fmla="*/ 2663998 h 4314911"/>
              <a:gd name="connsiteX9762" fmla="*/ 280142 w 5740887"/>
              <a:gd name="connsiteY9762" fmla="*/ 2713902 h 4314911"/>
              <a:gd name="connsiteX9763" fmla="*/ 242213 w 5740887"/>
              <a:gd name="connsiteY9763" fmla="*/ 2792016 h 4314911"/>
              <a:gd name="connsiteX9764" fmla="*/ 235142 w 5740887"/>
              <a:gd name="connsiteY9764" fmla="*/ 2818337 h 4314911"/>
              <a:gd name="connsiteX9765" fmla="*/ 234428 w 5740887"/>
              <a:gd name="connsiteY9765" fmla="*/ 2820996 h 4314911"/>
              <a:gd name="connsiteX9766" fmla="*/ 234427 w 5740887"/>
              <a:gd name="connsiteY9766" fmla="*/ 2820996 h 4314911"/>
              <a:gd name="connsiteX9767" fmla="*/ 214869 w 5740887"/>
              <a:gd name="connsiteY9767" fmla="*/ 2841518 h 4314911"/>
              <a:gd name="connsiteX9768" fmla="*/ 222816 w 5740887"/>
              <a:gd name="connsiteY9768" fmla="*/ 2813216 h 4314911"/>
              <a:gd name="connsiteX9769" fmla="*/ 316131 w 5740887"/>
              <a:gd name="connsiteY9769" fmla="*/ 2666729 h 4314911"/>
              <a:gd name="connsiteX9770" fmla="*/ 957677 w 5740887"/>
              <a:gd name="connsiteY9770" fmla="*/ 2663206 h 4314911"/>
              <a:gd name="connsiteX9771" fmla="*/ 995572 w 5740887"/>
              <a:gd name="connsiteY9771" fmla="*/ 2680425 h 4314911"/>
              <a:gd name="connsiteX9772" fmla="*/ 1000251 w 5740887"/>
              <a:gd name="connsiteY9772" fmla="*/ 2683485 h 4314911"/>
              <a:gd name="connsiteX9773" fmla="*/ 1003468 w 5740887"/>
              <a:gd name="connsiteY9773" fmla="*/ 2685767 h 4314911"/>
              <a:gd name="connsiteX9774" fmla="*/ 1022555 w 5740887"/>
              <a:gd name="connsiteY9774" fmla="*/ 2700936 h 4314911"/>
              <a:gd name="connsiteX9775" fmla="*/ 1135536 w 5740887"/>
              <a:gd name="connsiteY9775" fmla="*/ 2828407 h 4314911"/>
              <a:gd name="connsiteX9776" fmla="*/ 1168394 w 5740887"/>
              <a:gd name="connsiteY9776" fmla="*/ 2881042 h 4314911"/>
              <a:gd name="connsiteX9777" fmla="*/ 1157716 w 5740887"/>
              <a:gd name="connsiteY9777" fmla="*/ 2869063 h 4314911"/>
              <a:gd name="connsiteX9778" fmla="*/ 1137631 w 5740887"/>
              <a:gd name="connsiteY9778" fmla="*/ 2852549 h 4314911"/>
              <a:gd name="connsiteX9779" fmla="*/ 1113468 w 5740887"/>
              <a:gd name="connsiteY9779" fmla="*/ 2828592 h 4314911"/>
              <a:gd name="connsiteX9780" fmla="*/ 1103101 w 5740887"/>
              <a:gd name="connsiteY9780" fmla="*/ 2812334 h 4314911"/>
              <a:gd name="connsiteX9781" fmla="*/ 993487 w 5740887"/>
              <a:gd name="connsiteY9781" fmla="*/ 2691113 h 4314911"/>
              <a:gd name="connsiteX9782" fmla="*/ 3670593 w 5740887"/>
              <a:gd name="connsiteY9782" fmla="*/ 2660111 h 4314911"/>
              <a:gd name="connsiteX9783" fmla="*/ 3671407 w 5740887"/>
              <a:gd name="connsiteY9783" fmla="*/ 2660512 h 4314911"/>
              <a:gd name="connsiteX9784" fmla="*/ 3674725 w 5740887"/>
              <a:gd name="connsiteY9784" fmla="*/ 2666683 h 4314911"/>
              <a:gd name="connsiteX9785" fmla="*/ 3678186 w 5740887"/>
              <a:gd name="connsiteY9785" fmla="*/ 2673119 h 4314911"/>
              <a:gd name="connsiteX9786" fmla="*/ 3676624 w 5740887"/>
              <a:gd name="connsiteY9786" fmla="*/ 2672443 h 4314911"/>
              <a:gd name="connsiteX9787" fmla="*/ 1347437 w 5740887"/>
              <a:gd name="connsiteY9787" fmla="*/ 2658952 h 4314911"/>
              <a:gd name="connsiteX9788" fmla="*/ 1364133 w 5740887"/>
              <a:gd name="connsiteY9788" fmla="*/ 2670262 h 4314911"/>
              <a:gd name="connsiteX9789" fmla="*/ 1359628 w 5740887"/>
              <a:gd name="connsiteY9789" fmla="*/ 2669812 h 4314911"/>
              <a:gd name="connsiteX9790" fmla="*/ 1358729 w 5740887"/>
              <a:gd name="connsiteY9790" fmla="*/ 2669723 h 4314911"/>
              <a:gd name="connsiteX9791" fmla="*/ 1348060 w 5740887"/>
              <a:gd name="connsiteY9791" fmla="*/ 2659547 h 4314911"/>
              <a:gd name="connsiteX9792" fmla="*/ 3625560 w 5740887"/>
              <a:gd name="connsiteY9792" fmla="*/ 2658597 h 4314911"/>
              <a:gd name="connsiteX9793" fmla="*/ 3628321 w 5740887"/>
              <a:gd name="connsiteY9793" fmla="*/ 2659706 h 4314911"/>
              <a:gd name="connsiteX9794" fmla="*/ 3629584 w 5740887"/>
              <a:gd name="connsiteY9794" fmla="*/ 2660603 h 4314911"/>
              <a:gd name="connsiteX9795" fmla="*/ 3632927 w 5740887"/>
              <a:gd name="connsiteY9795" fmla="*/ 2668766 h 4314911"/>
              <a:gd name="connsiteX9796" fmla="*/ 3638249 w 5740887"/>
              <a:gd name="connsiteY9796" fmla="*/ 2678339 h 4314911"/>
              <a:gd name="connsiteX9797" fmla="*/ 3633257 w 5740887"/>
              <a:gd name="connsiteY9797" fmla="*/ 2674444 h 4314911"/>
              <a:gd name="connsiteX9798" fmla="*/ 3626823 w 5740887"/>
              <a:gd name="connsiteY9798" fmla="*/ 2661787 h 4314911"/>
              <a:gd name="connsiteX9799" fmla="*/ 4691125 w 5740887"/>
              <a:gd name="connsiteY9799" fmla="*/ 2657384 h 4314911"/>
              <a:gd name="connsiteX9800" fmla="*/ 4690618 w 5740887"/>
              <a:gd name="connsiteY9800" fmla="*/ 2657701 h 4314911"/>
              <a:gd name="connsiteX9801" fmla="*/ 4688190 w 5740887"/>
              <a:gd name="connsiteY9801" fmla="*/ 2659213 h 4314911"/>
              <a:gd name="connsiteX9802" fmla="*/ 4682180 w 5740887"/>
              <a:gd name="connsiteY9802" fmla="*/ 2662308 h 4314911"/>
              <a:gd name="connsiteX9803" fmla="*/ 4660693 w 5740887"/>
              <a:gd name="connsiteY9803" fmla="*/ 2669621 h 4314911"/>
              <a:gd name="connsiteX9804" fmla="*/ 4650669 w 5740887"/>
              <a:gd name="connsiteY9804" fmla="*/ 2672900 h 4314911"/>
              <a:gd name="connsiteX9805" fmla="*/ 4582886 w 5740887"/>
              <a:gd name="connsiteY9805" fmla="*/ 2694347 h 4314911"/>
              <a:gd name="connsiteX9806" fmla="*/ 4582831 w 5740887"/>
              <a:gd name="connsiteY9806" fmla="*/ 2694363 h 4314911"/>
              <a:gd name="connsiteX9807" fmla="*/ 4638260 w 5740887"/>
              <a:gd name="connsiteY9807" fmla="*/ 2676306 h 4314911"/>
              <a:gd name="connsiteX9808" fmla="*/ 606595 w 5740887"/>
              <a:gd name="connsiteY9808" fmla="*/ 2656878 h 4314911"/>
              <a:gd name="connsiteX9809" fmla="*/ 618377 w 5740887"/>
              <a:gd name="connsiteY9809" fmla="*/ 2663327 h 4314911"/>
              <a:gd name="connsiteX9810" fmla="*/ 617013 w 5740887"/>
              <a:gd name="connsiteY9810" fmla="*/ 2663176 h 4314911"/>
              <a:gd name="connsiteX9811" fmla="*/ 3659701 w 5740887"/>
              <a:gd name="connsiteY9811" fmla="*/ 2654733 h 4314911"/>
              <a:gd name="connsiteX9812" fmla="*/ 3661974 w 5740887"/>
              <a:gd name="connsiteY9812" fmla="*/ 2655855 h 4314911"/>
              <a:gd name="connsiteX9813" fmla="*/ 3663975 w 5740887"/>
              <a:gd name="connsiteY9813" fmla="*/ 2660051 h 4314911"/>
              <a:gd name="connsiteX9814" fmla="*/ 3660194 w 5740887"/>
              <a:gd name="connsiteY9814" fmla="*/ 2655843 h 4314911"/>
              <a:gd name="connsiteX9815" fmla="*/ 3737168 w 5740887"/>
              <a:gd name="connsiteY9815" fmla="*/ 2654646 h 4314911"/>
              <a:gd name="connsiteX9816" fmla="*/ 3737406 w 5740887"/>
              <a:gd name="connsiteY9816" fmla="*/ 2654688 h 4314911"/>
              <a:gd name="connsiteX9817" fmla="*/ 3737534 w 5740887"/>
              <a:gd name="connsiteY9817" fmla="*/ 2654813 h 4314911"/>
              <a:gd name="connsiteX9818" fmla="*/ 3738055 w 5740887"/>
              <a:gd name="connsiteY9818" fmla="*/ 2656029 h 4314911"/>
              <a:gd name="connsiteX9819" fmla="*/ 3739798 w 5740887"/>
              <a:gd name="connsiteY9819" fmla="*/ 2659511 h 4314911"/>
              <a:gd name="connsiteX9820" fmla="*/ 3738970 w 5740887"/>
              <a:gd name="connsiteY9820" fmla="*/ 2658589 h 4314911"/>
              <a:gd name="connsiteX9821" fmla="*/ 543246 w 5740887"/>
              <a:gd name="connsiteY9821" fmla="*/ 2654410 h 4314911"/>
              <a:gd name="connsiteX9822" fmla="*/ 586403 w 5740887"/>
              <a:gd name="connsiteY9822" fmla="*/ 2676828 h 4314911"/>
              <a:gd name="connsiteX9823" fmla="*/ 590953 w 5740887"/>
              <a:gd name="connsiteY9823" fmla="*/ 2677656 h 4314911"/>
              <a:gd name="connsiteX9824" fmla="*/ 592948 w 5740887"/>
              <a:gd name="connsiteY9824" fmla="*/ 2677778 h 4314911"/>
              <a:gd name="connsiteX9825" fmla="*/ 597827 w 5740887"/>
              <a:gd name="connsiteY9825" fmla="*/ 2686342 h 4314911"/>
              <a:gd name="connsiteX9826" fmla="*/ 644220 w 5740887"/>
              <a:gd name="connsiteY9826" fmla="*/ 2749283 h 4314911"/>
              <a:gd name="connsiteX9827" fmla="*/ 627797 w 5740887"/>
              <a:gd name="connsiteY9827" fmla="*/ 2742635 h 4314911"/>
              <a:gd name="connsiteX9828" fmla="*/ 602729 w 5740887"/>
              <a:gd name="connsiteY9828" fmla="*/ 2736184 h 4314911"/>
              <a:gd name="connsiteX9829" fmla="*/ 593625 w 5740887"/>
              <a:gd name="connsiteY9829" fmla="*/ 2732723 h 4314911"/>
              <a:gd name="connsiteX9830" fmla="*/ 585645 w 5740887"/>
              <a:gd name="connsiteY9830" fmla="*/ 2731789 h 4314911"/>
              <a:gd name="connsiteX9831" fmla="*/ 575931 w 5740887"/>
              <a:gd name="connsiteY9831" fmla="*/ 2729289 h 4314911"/>
              <a:gd name="connsiteX9832" fmla="*/ 573226 w 5740887"/>
              <a:gd name="connsiteY9832" fmla="*/ 2724883 h 4314911"/>
              <a:gd name="connsiteX9833" fmla="*/ 571236 w 5740887"/>
              <a:gd name="connsiteY9833" fmla="*/ 2721640 h 4314911"/>
              <a:gd name="connsiteX9834" fmla="*/ 1176647 w 5740887"/>
              <a:gd name="connsiteY9834" fmla="*/ 2653615 h 4314911"/>
              <a:gd name="connsiteX9835" fmla="*/ 1176762 w 5740887"/>
              <a:gd name="connsiteY9835" fmla="*/ 2653678 h 4314911"/>
              <a:gd name="connsiteX9836" fmla="*/ 1176913 w 5740887"/>
              <a:gd name="connsiteY9836" fmla="*/ 2653760 h 4314911"/>
              <a:gd name="connsiteX9837" fmla="*/ 1180558 w 5740887"/>
              <a:gd name="connsiteY9837" fmla="*/ 2656839 h 4314911"/>
              <a:gd name="connsiteX9838" fmla="*/ 342610 w 5740887"/>
              <a:gd name="connsiteY9838" fmla="*/ 2653437 h 4314911"/>
              <a:gd name="connsiteX9839" fmla="*/ 304943 w 5740887"/>
              <a:gd name="connsiteY9839" fmla="*/ 2702441 h 4314911"/>
              <a:gd name="connsiteX9840" fmla="*/ 287927 w 5740887"/>
              <a:gd name="connsiteY9840" fmla="*/ 2738950 h 4314911"/>
              <a:gd name="connsiteX9841" fmla="*/ 270911 w 5740887"/>
              <a:gd name="connsiteY9841" fmla="*/ 2775460 h 4314911"/>
              <a:gd name="connsiteX9842" fmla="*/ 267107 w 5740887"/>
              <a:gd name="connsiteY9842" fmla="*/ 2790551 h 4314911"/>
              <a:gd name="connsiteX9843" fmla="*/ 265617 w 5740887"/>
              <a:gd name="connsiteY9843" fmla="*/ 2796464 h 4314911"/>
              <a:gd name="connsiteX9844" fmla="*/ 247223 w 5740887"/>
              <a:gd name="connsiteY9844" fmla="*/ 2810932 h 4314911"/>
              <a:gd name="connsiteX9845" fmla="*/ 251280 w 5740887"/>
              <a:gd name="connsiteY9845" fmla="*/ 2795729 h 4314911"/>
              <a:gd name="connsiteX9846" fmla="*/ 336149 w 5740887"/>
              <a:gd name="connsiteY9846" fmla="*/ 2658343 h 4314911"/>
              <a:gd name="connsiteX9847" fmla="*/ 647650 w 5740887"/>
              <a:gd name="connsiteY9847" fmla="*/ 2652043 h 4314911"/>
              <a:gd name="connsiteX9848" fmla="*/ 676134 w 5740887"/>
              <a:gd name="connsiteY9848" fmla="*/ 2671163 h 4314911"/>
              <a:gd name="connsiteX9849" fmla="*/ 667072 w 5740887"/>
              <a:gd name="connsiteY9849" fmla="*/ 2669091 h 4314911"/>
              <a:gd name="connsiteX9850" fmla="*/ 657540 w 5740887"/>
              <a:gd name="connsiteY9850" fmla="*/ 2663263 h 4314911"/>
              <a:gd name="connsiteX9851" fmla="*/ 3721772 w 5740887"/>
              <a:gd name="connsiteY9851" fmla="*/ 2651915 h 4314911"/>
              <a:gd name="connsiteX9852" fmla="*/ 3722277 w 5740887"/>
              <a:gd name="connsiteY9852" fmla="*/ 2652004 h 4314911"/>
              <a:gd name="connsiteX9853" fmla="*/ 3723456 w 5740887"/>
              <a:gd name="connsiteY9853" fmla="*/ 2654692 h 4314911"/>
              <a:gd name="connsiteX9854" fmla="*/ 3690353 w 5740887"/>
              <a:gd name="connsiteY9854" fmla="*/ 2650720 h 4314911"/>
              <a:gd name="connsiteX9855" fmla="*/ 3696005 w 5740887"/>
              <a:gd name="connsiteY9855" fmla="*/ 2658681 h 4314911"/>
              <a:gd name="connsiteX9856" fmla="*/ 3696373 w 5740887"/>
              <a:gd name="connsiteY9856" fmla="*/ 2659200 h 4314911"/>
              <a:gd name="connsiteX9857" fmla="*/ 3697366 w 5740887"/>
              <a:gd name="connsiteY9857" fmla="*/ 2661087 h 4314911"/>
              <a:gd name="connsiteX9858" fmla="*/ 3696600 w 5740887"/>
              <a:gd name="connsiteY9858" fmla="*/ 2660997 h 4314911"/>
              <a:gd name="connsiteX9859" fmla="*/ 3695186 w 5740887"/>
              <a:gd name="connsiteY9859" fmla="*/ 2660831 h 4314911"/>
              <a:gd name="connsiteX9860" fmla="*/ 3476627 w 5740887"/>
              <a:gd name="connsiteY9860" fmla="*/ 2650010 h 4314911"/>
              <a:gd name="connsiteX9861" fmla="*/ 3490966 w 5740887"/>
              <a:gd name="connsiteY9861" fmla="*/ 2685241 h 4314911"/>
              <a:gd name="connsiteX9862" fmla="*/ 3802588 w 5740887"/>
              <a:gd name="connsiteY9862" fmla="*/ 2901858 h 4314911"/>
              <a:gd name="connsiteX9863" fmla="*/ 3923445 w 5740887"/>
              <a:gd name="connsiteY9863" fmla="*/ 2891905 h 4314911"/>
              <a:gd name="connsiteX9864" fmla="*/ 4017376 w 5740887"/>
              <a:gd name="connsiteY9864" fmla="*/ 2874324 h 4314911"/>
              <a:gd name="connsiteX9865" fmla="*/ 4080629 w 5740887"/>
              <a:gd name="connsiteY9865" fmla="*/ 2872864 h 4314911"/>
              <a:gd name="connsiteX9866" fmla="*/ 4119277 w 5740887"/>
              <a:gd name="connsiteY9866" fmla="*/ 2867906 h 4314911"/>
              <a:gd name="connsiteX9867" fmla="*/ 4068706 w 5740887"/>
              <a:gd name="connsiteY9867" fmla="*/ 2882141 h 4314911"/>
              <a:gd name="connsiteX9868" fmla="*/ 3502134 w 5740887"/>
              <a:gd name="connsiteY9868" fmla="*/ 2713644 h 4314911"/>
              <a:gd name="connsiteX9869" fmla="*/ 3481651 w 5740887"/>
              <a:gd name="connsiteY9869" fmla="*/ 2664005 h 4314911"/>
              <a:gd name="connsiteX9870" fmla="*/ 3602795 w 5740887"/>
              <a:gd name="connsiteY9870" fmla="*/ 2649117 h 4314911"/>
              <a:gd name="connsiteX9871" fmla="*/ 3605440 w 5740887"/>
              <a:gd name="connsiteY9871" fmla="*/ 2652741 h 4314911"/>
              <a:gd name="connsiteX9872" fmla="*/ 3603716 w 5740887"/>
              <a:gd name="connsiteY9872" fmla="*/ 2651396 h 4314911"/>
              <a:gd name="connsiteX9873" fmla="*/ 3704905 w 5740887"/>
              <a:gd name="connsiteY9873" fmla="*/ 2648922 h 4314911"/>
              <a:gd name="connsiteX9874" fmla="*/ 3705403 w 5740887"/>
              <a:gd name="connsiteY9874" fmla="*/ 2649010 h 4314911"/>
              <a:gd name="connsiteX9875" fmla="*/ 3712620 w 5740887"/>
              <a:gd name="connsiteY9875" fmla="*/ 2662877 h 4314911"/>
              <a:gd name="connsiteX9876" fmla="*/ 3712225 w 5740887"/>
              <a:gd name="connsiteY9876" fmla="*/ 2662831 h 4314911"/>
              <a:gd name="connsiteX9877" fmla="*/ 3711635 w 5740887"/>
              <a:gd name="connsiteY9877" fmla="*/ 2662762 h 4314911"/>
              <a:gd name="connsiteX9878" fmla="*/ 3612632 w 5740887"/>
              <a:gd name="connsiteY9878" fmla="*/ 2648566 h 4314911"/>
              <a:gd name="connsiteX9879" fmla="*/ 3617047 w 5740887"/>
              <a:gd name="connsiteY9879" fmla="*/ 2651701 h 4314911"/>
              <a:gd name="connsiteX9880" fmla="*/ 3620398 w 5740887"/>
              <a:gd name="connsiteY9880" fmla="*/ 2660179 h 4314911"/>
              <a:gd name="connsiteX9881" fmla="*/ 3621895 w 5740887"/>
              <a:gd name="connsiteY9881" fmla="*/ 2663968 h 4314911"/>
              <a:gd name="connsiteX9882" fmla="*/ 3614102 w 5740887"/>
              <a:gd name="connsiteY9882" fmla="*/ 2652423 h 4314911"/>
              <a:gd name="connsiteX9883" fmla="*/ 3664588 w 5740887"/>
              <a:gd name="connsiteY9883" fmla="*/ 2647830 h 4314911"/>
              <a:gd name="connsiteX9884" fmla="*/ 3665728 w 5740887"/>
              <a:gd name="connsiteY9884" fmla="*/ 2649951 h 4314911"/>
              <a:gd name="connsiteX9885" fmla="*/ 3666739 w 5740887"/>
              <a:gd name="connsiteY9885" fmla="*/ 2651831 h 4314911"/>
              <a:gd name="connsiteX9886" fmla="*/ 3666476 w 5740887"/>
              <a:gd name="connsiteY9886" fmla="*/ 2651693 h 4314911"/>
              <a:gd name="connsiteX9887" fmla="*/ 720382 w 5740887"/>
              <a:gd name="connsiteY9887" fmla="*/ 2646141 h 4314911"/>
              <a:gd name="connsiteX9888" fmla="*/ 733322 w 5740887"/>
              <a:gd name="connsiteY9888" fmla="*/ 2652272 h 4314911"/>
              <a:gd name="connsiteX9889" fmla="*/ 771721 w 5740887"/>
              <a:gd name="connsiteY9889" fmla="*/ 2683147 h 4314911"/>
              <a:gd name="connsiteX9890" fmla="*/ 769870 w 5740887"/>
              <a:gd name="connsiteY9890" fmla="*/ 2683179 h 4314911"/>
              <a:gd name="connsiteX9891" fmla="*/ 727736 w 5740887"/>
              <a:gd name="connsiteY9891" fmla="*/ 2651870 h 4314911"/>
              <a:gd name="connsiteX9892" fmla="*/ 3307696 w 5740887"/>
              <a:gd name="connsiteY9892" fmla="*/ 2645685 h 4314911"/>
              <a:gd name="connsiteX9893" fmla="*/ 3311319 w 5740887"/>
              <a:gd name="connsiteY9893" fmla="*/ 2650716 h 4314911"/>
              <a:gd name="connsiteX9894" fmla="*/ 3349096 w 5740887"/>
              <a:gd name="connsiteY9894" fmla="*/ 2695677 h 4314911"/>
              <a:gd name="connsiteX9895" fmla="*/ 3366820 w 5740887"/>
              <a:gd name="connsiteY9895" fmla="*/ 2716770 h 4314911"/>
              <a:gd name="connsiteX9896" fmla="*/ 3419955 w 5740887"/>
              <a:gd name="connsiteY9896" fmla="*/ 2775003 h 4314911"/>
              <a:gd name="connsiteX9897" fmla="*/ 3444085 w 5740887"/>
              <a:gd name="connsiteY9897" fmla="*/ 2801200 h 4314911"/>
              <a:gd name="connsiteX9898" fmla="*/ 3462561 w 5740887"/>
              <a:gd name="connsiteY9898" fmla="*/ 2821470 h 4314911"/>
              <a:gd name="connsiteX9899" fmla="*/ 3475062 w 5740887"/>
              <a:gd name="connsiteY9899" fmla="*/ 2834782 h 4314911"/>
              <a:gd name="connsiteX9900" fmla="*/ 3449873 w 5740887"/>
              <a:gd name="connsiteY9900" fmla="*/ 2812089 h 4314911"/>
              <a:gd name="connsiteX9901" fmla="*/ 3413057 w 5740887"/>
              <a:gd name="connsiteY9901" fmla="*/ 2779687 h 4314911"/>
              <a:gd name="connsiteX9902" fmla="*/ 3294614 w 5740887"/>
              <a:gd name="connsiteY9902" fmla="*/ 2669516 h 4314911"/>
              <a:gd name="connsiteX9903" fmla="*/ 3282865 w 5740887"/>
              <a:gd name="connsiteY9903" fmla="*/ 2655738 h 4314911"/>
              <a:gd name="connsiteX9904" fmla="*/ 3638501 w 5740887"/>
              <a:gd name="connsiteY9904" fmla="*/ 2644266 h 4314911"/>
              <a:gd name="connsiteX9905" fmla="*/ 3640455 w 5740887"/>
              <a:gd name="connsiteY9905" fmla="*/ 2645231 h 4314911"/>
              <a:gd name="connsiteX9906" fmla="*/ 3646539 w 5740887"/>
              <a:gd name="connsiteY9906" fmla="*/ 2659435 h 4314911"/>
              <a:gd name="connsiteX9907" fmla="*/ 3644544 w 5740887"/>
              <a:gd name="connsiteY9907" fmla="*/ 2658572 h 4314911"/>
              <a:gd name="connsiteX9908" fmla="*/ 4728296 w 5740887"/>
              <a:gd name="connsiteY9908" fmla="*/ 2644080 h 4314911"/>
              <a:gd name="connsiteX9909" fmla="*/ 4722969 w 5740887"/>
              <a:gd name="connsiteY9909" fmla="*/ 2646840 h 4314911"/>
              <a:gd name="connsiteX9910" fmla="*/ 4719390 w 5740887"/>
              <a:gd name="connsiteY9910" fmla="*/ 2648694 h 4314911"/>
              <a:gd name="connsiteX9911" fmla="*/ 4705057 w 5740887"/>
              <a:gd name="connsiteY9911" fmla="*/ 2653987 h 4314911"/>
              <a:gd name="connsiteX9912" fmla="*/ 4705057 w 5740887"/>
              <a:gd name="connsiteY9912" fmla="*/ 2652398 h 4314911"/>
              <a:gd name="connsiteX9913" fmla="*/ 3676895 w 5740887"/>
              <a:gd name="connsiteY9913" fmla="*/ 2643952 h 4314911"/>
              <a:gd name="connsiteX9914" fmla="*/ 3679875 w 5740887"/>
              <a:gd name="connsiteY9914" fmla="*/ 2644481 h 4314911"/>
              <a:gd name="connsiteX9915" fmla="*/ 3681876 w 5740887"/>
              <a:gd name="connsiteY9915" fmla="*/ 2648785 h 4314911"/>
              <a:gd name="connsiteX9916" fmla="*/ 3687032 w 5740887"/>
              <a:gd name="connsiteY9916" fmla="*/ 2659874 h 4314911"/>
              <a:gd name="connsiteX9917" fmla="*/ 3683458 w 5740887"/>
              <a:gd name="connsiteY9917" fmla="*/ 2659454 h 4314911"/>
              <a:gd name="connsiteX9918" fmla="*/ 365436 w 5740887"/>
              <a:gd name="connsiteY9918" fmla="*/ 2642877 h 4314911"/>
              <a:gd name="connsiteX9919" fmla="*/ 330419 w 5740887"/>
              <a:gd name="connsiteY9919" fmla="*/ 2689824 h 4314911"/>
              <a:gd name="connsiteX9920" fmla="*/ 300338 w 5740887"/>
              <a:gd name="connsiteY9920" fmla="*/ 2757582 h 4314911"/>
              <a:gd name="connsiteX9921" fmla="*/ 295788 w 5740887"/>
              <a:gd name="connsiteY9921" fmla="*/ 2777100 h 4314911"/>
              <a:gd name="connsiteX9922" fmla="*/ 281570 w 5740887"/>
              <a:gd name="connsiteY9922" fmla="*/ 2783916 h 4314911"/>
              <a:gd name="connsiteX9923" fmla="*/ 281560 w 5740887"/>
              <a:gd name="connsiteY9923" fmla="*/ 2783924 h 4314911"/>
              <a:gd name="connsiteX9924" fmla="*/ 275996 w 5740887"/>
              <a:gd name="connsiteY9924" fmla="*/ 2788301 h 4314911"/>
              <a:gd name="connsiteX9925" fmla="*/ 278332 w 5740887"/>
              <a:gd name="connsiteY9925" fmla="*/ 2779141 h 4314911"/>
              <a:gd name="connsiteX9926" fmla="*/ 355462 w 5740887"/>
              <a:gd name="connsiteY9926" fmla="*/ 2650614 h 4314911"/>
              <a:gd name="connsiteX9927" fmla="*/ 3271579 w 5740887"/>
              <a:gd name="connsiteY9927" fmla="*/ 2642501 h 4314911"/>
              <a:gd name="connsiteX9928" fmla="*/ 3275854 w 5740887"/>
              <a:gd name="connsiteY9928" fmla="*/ 2642786 h 4314911"/>
              <a:gd name="connsiteX9929" fmla="*/ 3278172 w 5740887"/>
              <a:gd name="connsiteY9929" fmla="*/ 2642546 h 4314911"/>
              <a:gd name="connsiteX9930" fmla="*/ 3273797 w 5740887"/>
              <a:gd name="connsiteY9930" fmla="*/ 2643873 h 4314911"/>
              <a:gd name="connsiteX9931" fmla="*/ 3272749 w 5740887"/>
              <a:gd name="connsiteY9931" fmla="*/ 2643873 h 4314911"/>
              <a:gd name="connsiteX9932" fmla="*/ 3271585 w 5740887"/>
              <a:gd name="connsiteY9932" fmla="*/ 2642508 h 4314911"/>
              <a:gd name="connsiteX9933" fmla="*/ 510796 w 5740887"/>
              <a:gd name="connsiteY9933" fmla="*/ 2640043 h 4314911"/>
              <a:gd name="connsiteX9934" fmla="*/ 521842 w 5740887"/>
              <a:gd name="connsiteY9934" fmla="*/ 2643291 h 4314911"/>
              <a:gd name="connsiteX9935" fmla="*/ 533892 w 5740887"/>
              <a:gd name="connsiteY9935" fmla="*/ 2649551 h 4314911"/>
              <a:gd name="connsiteX9936" fmla="*/ 534417 w 5740887"/>
              <a:gd name="connsiteY9936" fmla="*/ 2654215 h 4314911"/>
              <a:gd name="connsiteX9937" fmla="*/ 564148 w 5740887"/>
              <a:gd name="connsiteY9937" fmla="*/ 2724710 h 4314911"/>
              <a:gd name="connsiteX9938" fmla="*/ 565394 w 5740887"/>
              <a:gd name="connsiteY9938" fmla="*/ 2726741 h 4314911"/>
              <a:gd name="connsiteX9939" fmla="*/ 535960 w 5740887"/>
              <a:gd name="connsiteY9939" fmla="*/ 2724277 h 4314911"/>
              <a:gd name="connsiteX9940" fmla="*/ 534142 w 5740887"/>
              <a:gd name="connsiteY9940" fmla="*/ 2723880 h 4314911"/>
              <a:gd name="connsiteX9941" fmla="*/ 530580 w 5740887"/>
              <a:gd name="connsiteY9941" fmla="*/ 2723827 h 4314911"/>
              <a:gd name="connsiteX9942" fmla="*/ 525569 w 5740887"/>
              <a:gd name="connsiteY9942" fmla="*/ 2723408 h 4314911"/>
              <a:gd name="connsiteX9943" fmla="*/ 510428 w 5740887"/>
              <a:gd name="connsiteY9943" fmla="*/ 2675035 h 4314911"/>
              <a:gd name="connsiteX9944" fmla="*/ 3627368 w 5740887"/>
              <a:gd name="connsiteY9944" fmla="*/ 2638770 h 4314911"/>
              <a:gd name="connsiteX9945" fmla="*/ 3629831 w 5740887"/>
              <a:gd name="connsiteY9945" fmla="*/ 2639986 h 4314911"/>
              <a:gd name="connsiteX9946" fmla="*/ 3636163 w 5740887"/>
              <a:gd name="connsiteY9946" fmla="*/ 2654949 h 4314911"/>
              <a:gd name="connsiteX9947" fmla="*/ 3633510 w 5740887"/>
              <a:gd name="connsiteY9947" fmla="*/ 2653802 h 4314911"/>
              <a:gd name="connsiteX9948" fmla="*/ 383933 w 5740887"/>
              <a:gd name="connsiteY9948" fmla="*/ 2637201 h 4314911"/>
              <a:gd name="connsiteX9949" fmla="*/ 354323 w 5740887"/>
              <a:gd name="connsiteY9949" fmla="*/ 2678414 h 4314911"/>
              <a:gd name="connsiteX9950" fmla="*/ 342718 w 5740887"/>
              <a:gd name="connsiteY9950" fmla="*/ 2706148 h 4314911"/>
              <a:gd name="connsiteX9951" fmla="*/ 334726 w 5740887"/>
              <a:gd name="connsiteY9951" fmla="*/ 2725246 h 4314911"/>
              <a:gd name="connsiteX9952" fmla="*/ 328136 w 5740887"/>
              <a:gd name="connsiteY9952" fmla="*/ 2740992 h 4314911"/>
              <a:gd name="connsiteX9953" fmla="*/ 328136 w 5740887"/>
              <a:gd name="connsiteY9953" fmla="*/ 2740993 h 4314911"/>
              <a:gd name="connsiteX9954" fmla="*/ 328136 w 5740887"/>
              <a:gd name="connsiteY9954" fmla="*/ 2740993 h 4314911"/>
              <a:gd name="connsiteX9955" fmla="*/ 323600 w 5740887"/>
              <a:gd name="connsiteY9955" fmla="*/ 2762927 h 4314911"/>
              <a:gd name="connsiteX9956" fmla="*/ 317980 w 5740887"/>
              <a:gd name="connsiteY9956" fmla="*/ 2766464 h 4314911"/>
              <a:gd name="connsiteX9957" fmla="*/ 305781 w 5740887"/>
              <a:gd name="connsiteY9957" fmla="*/ 2772311 h 4314911"/>
              <a:gd name="connsiteX9958" fmla="*/ 308113 w 5740887"/>
              <a:gd name="connsiteY9958" fmla="*/ 2762176 h 4314911"/>
              <a:gd name="connsiteX9959" fmla="*/ 376534 w 5740887"/>
              <a:gd name="connsiteY9959" fmla="*/ 2643137 h 4314911"/>
              <a:gd name="connsiteX9960" fmla="*/ 585010 w 5740887"/>
              <a:gd name="connsiteY9960" fmla="*/ 2634669 h 4314911"/>
              <a:gd name="connsiteX9961" fmla="*/ 602209 w 5740887"/>
              <a:gd name="connsiteY9961" fmla="*/ 2640795 h 4314911"/>
              <a:gd name="connsiteX9962" fmla="*/ 643221 w 5740887"/>
              <a:gd name="connsiteY9962" fmla="*/ 2666069 h 4314911"/>
              <a:gd name="connsiteX9963" fmla="*/ 638589 w 5740887"/>
              <a:gd name="connsiteY9963" fmla="*/ 2665557 h 4314911"/>
              <a:gd name="connsiteX9964" fmla="*/ 637725 w 5740887"/>
              <a:gd name="connsiteY9964" fmla="*/ 2665462 h 4314911"/>
              <a:gd name="connsiteX9965" fmla="*/ 630273 w 5740887"/>
              <a:gd name="connsiteY9965" fmla="*/ 2659212 h 4314911"/>
              <a:gd name="connsiteX9966" fmla="*/ 596231 w 5740887"/>
              <a:gd name="connsiteY9966" fmla="*/ 2640753 h 4314911"/>
              <a:gd name="connsiteX9967" fmla="*/ 3336104 w 5740887"/>
              <a:gd name="connsiteY9967" fmla="*/ 2634184 h 4314911"/>
              <a:gd name="connsiteX9968" fmla="*/ 3349678 w 5740887"/>
              <a:gd name="connsiteY9968" fmla="*/ 2653965 h 4314911"/>
              <a:gd name="connsiteX9969" fmla="*/ 3386377 w 5740887"/>
              <a:gd name="connsiteY9969" fmla="*/ 2707444 h 4314911"/>
              <a:gd name="connsiteX9970" fmla="*/ 3435674 w 5740887"/>
              <a:gd name="connsiteY9970" fmla="*/ 2774452 h 4314911"/>
              <a:gd name="connsiteX9971" fmla="*/ 3442844 w 5740887"/>
              <a:gd name="connsiteY9971" fmla="*/ 2784103 h 4314911"/>
              <a:gd name="connsiteX9972" fmla="*/ 3464453 w 5740887"/>
              <a:gd name="connsiteY9972" fmla="*/ 2812832 h 4314911"/>
              <a:gd name="connsiteX9973" fmla="*/ 3449185 w 5740887"/>
              <a:gd name="connsiteY9973" fmla="*/ 2796095 h 4314911"/>
              <a:gd name="connsiteX9974" fmla="*/ 3425055 w 5740887"/>
              <a:gd name="connsiteY9974" fmla="*/ 2770035 h 4314911"/>
              <a:gd name="connsiteX9975" fmla="*/ 3316969 w 5740887"/>
              <a:gd name="connsiteY9975" fmla="*/ 2646317 h 4314911"/>
              <a:gd name="connsiteX9976" fmla="*/ 3314523 w 5740887"/>
              <a:gd name="connsiteY9976" fmla="*/ 2642921 h 4314911"/>
              <a:gd name="connsiteX9977" fmla="*/ 3650570 w 5740887"/>
              <a:gd name="connsiteY9977" fmla="*/ 2634167 h 4314911"/>
              <a:gd name="connsiteX9978" fmla="*/ 3652004 w 5740887"/>
              <a:gd name="connsiteY9978" fmla="*/ 2634950 h 4314911"/>
              <a:gd name="connsiteX9979" fmla="*/ 3657818 w 5740887"/>
              <a:gd name="connsiteY9979" fmla="*/ 2647141 h 4314911"/>
              <a:gd name="connsiteX9980" fmla="*/ 3656637 w 5740887"/>
              <a:gd name="connsiteY9980" fmla="*/ 2646520 h 4314911"/>
              <a:gd name="connsiteX9981" fmla="*/ 3655878 w 5740887"/>
              <a:gd name="connsiteY9981" fmla="*/ 2646121 h 4314911"/>
              <a:gd name="connsiteX9982" fmla="*/ 3706069 w 5740887"/>
              <a:gd name="connsiteY9982" fmla="*/ 2633913 h 4314911"/>
              <a:gd name="connsiteX9983" fmla="*/ 3706152 w 5740887"/>
              <a:gd name="connsiteY9983" fmla="*/ 2633934 h 4314911"/>
              <a:gd name="connsiteX9984" fmla="*/ 3709989 w 5740887"/>
              <a:gd name="connsiteY9984" fmla="*/ 2642901 h 4314911"/>
              <a:gd name="connsiteX9985" fmla="*/ 3709912 w 5740887"/>
              <a:gd name="connsiteY9985" fmla="*/ 2642886 h 4314911"/>
              <a:gd name="connsiteX9986" fmla="*/ 3709858 w 5740887"/>
              <a:gd name="connsiteY9986" fmla="*/ 2642876 h 4314911"/>
              <a:gd name="connsiteX9987" fmla="*/ 3709653 w 5740887"/>
              <a:gd name="connsiteY9987" fmla="*/ 2642495 h 4314911"/>
              <a:gd name="connsiteX9988" fmla="*/ 485716 w 5740887"/>
              <a:gd name="connsiteY9988" fmla="*/ 2633343 h 4314911"/>
              <a:gd name="connsiteX9989" fmla="*/ 491233 w 5740887"/>
              <a:gd name="connsiteY9989" fmla="*/ 2634291 h 4314911"/>
              <a:gd name="connsiteX9990" fmla="*/ 503084 w 5740887"/>
              <a:gd name="connsiteY9990" fmla="*/ 2637775 h 4314911"/>
              <a:gd name="connsiteX9991" fmla="*/ 503254 w 5740887"/>
              <a:gd name="connsiteY9991" fmla="*/ 2676553 h 4314911"/>
              <a:gd name="connsiteX9992" fmla="*/ 517653 w 5740887"/>
              <a:gd name="connsiteY9992" fmla="*/ 2722745 h 4314911"/>
              <a:gd name="connsiteX9993" fmla="*/ 486048 w 5740887"/>
              <a:gd name="connsiteY9993" fmla="*/ 2720100 h 4314911"/>
              <a:gd name="connsiteX9994" fmla="*/ 480645 w 5740887"/>
              <a:gd name="connsiteY9994" fmla="*/ 2697097 h 4314911"/>
              <a:gd name="connsiteX9995" fmla="*/ 608133 w 5740887"/>
              <a:gd name="connsiteY9995" fmla="*/ 2633053 h 4314911"/>
              <a:gd name="connsiteX9996" fmla="*/ 627652 w 5740887"/>
              <a:gd name="connsiteY9996" fmla="*/ 2640674 h 4314911"/>
              <a:gd name="connsiteX9997" fmla="*/ 636046 w 5740887"/>
              <a:gd name="connsiteY9997" fmla="*/ 2650121 h 4314911"/>
              <a:gd name="connsiteX9998" fmla="*/ 3615366 w 5740887"/>
              <a:gd name="connsiteY9998" fmla="*/ 2632845 h 4314911"/>
              <a:gd name="connsiteX9999" fmla="*/ 3618938 w 5740887"/>
              <a:gd name="connsiteY9999" fmla="*/ 2634608 h 4314911"/>
              <a:gd name="connsiteX10000" fmla="*/ 3625354 w 5740887"/>
              <a:gd name="connsiteY10000" fmla="*/ 2650275 h 4314911"/>
              <a:gd name="connsiteX10001" fmla="*/ 3623636 w 5740887"/>
              <a:gd name="connsiteY10001" fmla="*/ 2649532 h 4314911"/>
              <a:gd name="connsiteX10002" fmla="*/ 3621062 w 5740887"/>
              <a:gd name="connsiteY10002" fmla="*/ 2647235 h 4314911"/>
              <a:gd name="connsiteX10003" fmla="*/ 556477 w 5740887"/>
              <a:gd name="connsiteY10003" fmla="*/ 2632553 h 4314911"/>
              <a:gd name="connsiteX10004" fmla="*/ 569361 w 5740887"/>
              <a:gd name="connsiteY10004" fmla="*/ 2636498 h 4314911"/>
              <a:gd name="connsiteX10005" fmla="*/ 569463 w 5740887"/>
              <a:gd name="connsiteY10005" fmla="*/ 2636553 h 4314911"/>
              <a:gd name="connsiteX10006" fmla="*/ 571003 w 5740887"/>
              <a:gd name="connsiteY10006" fmla="*/ 2639256 h 4314911"/>
              <a:gd name="connsiteX10007" fmla="*/ 883134 w 5740887"/>
              <a:gd name="connsiteY10007" fmla="*/ 2632054 h 4314911"/>
              <a:gd name="connsiteX10008" fmla="*/ 899881 w 5740887"/>
              <a:gd name="connsiteY10008" fmla="*/ 2636946 h 4314911"/>
              <a:gd name="connsiteX10009" fmla="*/ 923938 w 5740887"/>
              <a:gd name="connsiteY10009" fmla="*/ 2647877 h 4314911"/>
              <a:gd name="connsiteX10010" fmla="*/ 933413 w 5740887"/>
              <a:gd name="connsiteY10010" fmla="*/ 2653727 h 4314911"/>
              <a:gd name="connsiteX10011" fmla="*/ 933844 w 5740887"/>
              <a:gd name="connsiteY10011" fmla="*/ 2654064 h 4314911"/>
              <a:gd name="connsiteX10012" fmla="*/ 991563 w 5740887"/>
              <a:gd name="connsiteY10012" fmla="*/ 2699780 h 4314911"/>
              <a:gd name="connsiteX10013" fmla="*/ 1010251 w 5740887"/>
              <a:gd name="connsiteY10013" fmla="*/ 2718122 h 4314911"/>
              <a:gd name="connsiteX10014" fmla="*/ 1049857 w 5740887"/>
              <a:gd name="connsiteY10014" fmla="*/ 2758727 h 4314911"/>
              <a:gd name="connsiteX10015" fmla="*/ 1095817 w 5740887"/>
              <a:gd name="connsiteY10015" fmla="*/ 2815565 h 4314911"/>
              <a:gd name="connsiteX10016" fmla="*/ 1093634 w 5740887"/>
              <a:gd name="connsiteY10016" fmla="*/ 2813995 h 4314911"/>
              <a:gd name="connsiteX10017" fmla="*/ 1082157 w 5740887"/>
              <a:gd name="connsiteY10017" fmla="*/ 2799884 h 4314911"/>
              <a:gd name="connsiteX10018" fmla="*/ 1081596 w 5740887"/>
              <a:gd name="connsiteY10018" fmla="*/ 2799194 h 4314911"/>
              <a:gd name="connsiteX10019" fmla="*/ 1024001 w 5740887"/>
              <a:gd name="connsiteY10019" fmla="*/ 2752046 h 4314911"/>
              <a:gd name="connsiteX10020" fmla="*/ 1011625 w 5740887"/>
              <a:gd name="connsiteY10020" fmla="*/ 2737101 h 4314911"/>
              <a:gd name="connsiteX10021" fmla="*/ 905485 w 5740887"/>
              <a:gd name="connsiteY10021" fmla="*/ 2645590 h 4314911"/>
              <a:gd name="connsiteX10022" fmla="*/ 891486 w 5740887"/>
              <a:gd name="connsiteY10022" fmla="*/ 2637112 h 4314911"/>
              <a:gd name="connsiteX10023" fmla="*/ 627869 w 5740887"/>
              <a:gd name="connsiteY10023" fmla="*/ 2629600 h 4314911"/>
              <a:gd name="connsiteX10024" fmla="*/ 667013 w 5740887"/>
              <a:gd name="connsiteY10024" fmla="*/ 2646285 h 4314911"/>
              <a:gd name="connsiteX10025" fmla="*/ 719198 w 5740887"/>
              <a:gd name="connsiteY10025" fmla="*/ 2684070 h 4314911"/>
              <a:gd name="connsiteX10026" fmla="*/ 710621 w 5740887"/>
              <a:gd name="connsiteY10026" fmla="*/ 2684220 h 4314911"/>
              <a:gd name="connsiteX10027" fmla="*/ 708235 w 5740887"/>
              <a:gd name="connsiteY10027" fmla="*/ 2681752 h 4314911"/>
              <a:gd name="connsiteX10028" fmla="*/ 705675 w 5740887"/>
              <a:gd name="connsiteY10028" fmla="*/ 2679103 h 4314911"/>
              <a:gd name="connsiteX10029" fmla="*/ 660408 w 5740887"/>
              <a:gd name="connsiteY10029" fmla="*/ 2648930 h 4314911"/>
              <a:gd name="connsiteX10030" fmla="*/ 639317 w 5740887"/>
              <a:gd name="connsiteY10030" fmla="*/ 2634872 h 4314911"/>
              <a:gd name="connsiteX10031" fmla="*/ 639185 w 5740887"/>
              <a:gd name="connsiteY10031" fmla="*/ 2634820 h 4314911"/>
              <a:gd name="connsiteX10032" fmla="*/ 628960 w 5740887"/>
              <a:gd name="connsiteY10032" fmla="*/ 2630838 h 4314911"/>
              <a:gd name="connsiteX10033" fmla="*/ 628567 w 5740887"/>
              <a:gd name="connsiteY10033" fmla="*/ 2630393 h 4314911"/>
              <a:gd name="connsiteX10034" fmla="*/ 463697 w 5740887"/>
              <a:gd name="connsiteY10034" fmla="*/ 2629560 h 4314911"/>
              <a:gd name="connsiteX10035" fmla="*/ 477381 w 5740887"/>
              <a:gd name="connsiteY10035" fmla="*/ 2631911 h 4314911"/>
              <a:gd name="connsiteX10036" fmla="*/ 471679 w 5740887"/>
              <a:gd name="connsiteY10036" fmla="*/ 2699442 h 4314911"/>
              <a:gd name="connsiteX10037" fmla="*/ 476679 w 5740887"/>
              <a:gd name="connsiteY10037" fmla="*/ 2720762 h 4314911"/>
              <a:gd name="connsiteX10038" fmla="*/ 454668 w 5740887"/>
              <a:gd name="connsiteY10038" fmla="*/ 2722693 h 4314911"/>
              <a:gd name="connsiteX10039" fmla="*/ 454289 w 5740887"/>
              <a:gd name="connsiteY10039" fmla="*/ 2722687 h 4314911"/>
              <a:gd name="connsiteX10040" fmla="*/ 453956 w 5740887"/>
              <a:gd name="connsiteY10040" fmla="*/ 2722755 h 4314911"/>
              <a:gd name="connsiteX10041" fmla="*/ 448408 w 5740887"/>
              <a:gd name="connsiteY10041" fmla="*/ 2723242 h 4314911"/>
              <a:gd name="connsiteX10042" fmla="*/ 448104 w 5740887"/>
              <a:gd name="connsiteY10042" fmla="*/ 2721504 h 4314911"/>
              <a:gd name="connsiteX10043" fmla="*/ 460445 w 5740887"/>
              <a:gd name="connsiteY10043" fmla="*/ 2636032 h 4314911"/>
              <a:gd name="connsiteX10044" fmla="*/ 3687422 w 5740887"/>
              <a:gd name="connsiteY10044" fmla="*/ 2629251 h 4314911"/>
              <a:gd name="connsiteX10045" fmla="*/ 3688364 w 5740887"/>
              <a:gd name="connsiteY10045" fmla="*/ 2629487 h 4314911"/>
              <a:gd name="connsiteX10046" fmla="*/ 3691598 w 5740887"/>
              <a:gd name="connsiteY10046" fmla="*/ 2637400 h 4314911"/>
              <a:gd name="connsiteX10047" fmla="*/ 3688144 w 5740887"/>
              <a:gd name="connsiteY10047" fmla="*/ 2631050 h 4314911"/>
              <a:gd name="connsiteX10048" fmla="*/ 3640877 w 5740887"/>
              <a:gd name="connsiteY10048" fmla="*/ 2628876 h 4314911"/>
              <a:gd name="connsiteX10049" fmla="*/ 3641658 w 5740887"/>
              <a:gd name="connsiteY10049" fmla="*/ 2629302 h 4314911"/>
              <a:gd name="connsiteX10050" fmla="*/ 3643674 w 5740887"/>
              <a:gd name="connsiteY10050" fmla="*/ 2633856 h 4314911"/>
              <a:gd name="connsiteX10051" fmla="*/ 447086 w 5740887"/>
              <a:gd name="connsiteY10051" fmla="*/ 2627599 h 4314911"/>
              <a:gd name="connsiteX10052" fmla="*/ 454564 w 5740887"/>
              <a:gd name="connsiteY10052" fmla="*/ 2627992 h 4314911"/>
              <a:gd name="connsiteX10053" fmla="*/ 454961 w 5740887"/>
              <a:gd name="connsiteY10053" fmla="*/ 2628060 h 4314911"/>
              <a:gd name="connsiteX10054" fmla="*/ 453048 w 5740887"/>
              <a:gd name="connsiteY10054" fmla="*/ 2631810 h 4314911"/>
              <a:gd name="connsiteX10055" fmla="*/ 439690 w 5740887"/>
              <a:gd name="connsiteY10055" fmla="*/ 2721780 h 4314911"/>
              <a:gd name="connsiteX10056" fmla="*/ 440074 w 5740887"/>
              <a:gd name="connsiteY10056" fmla="*/ 2723973 h 4314911"/>
              <a:gd name="connsiteX10057" fmla="*/ 431918 w 5740887"/>
              <a:gd name="connsiteY10057" fmla="*/ 2724688 h 4314911"/>
              <a:gd name="connsiteX10058" fmla="*/ 418286 w 5740887"/>
              <a:gd name="connsiteY10058" fmla="*/ 2727861 h 4314911"/>
              <a:gd name="connsiteX10059" fmla="*/ 422015 w 5740887"/>
              <a:gd name="connsiteY10059" fmla="*/ 2692780 h 4314911"/>
              <a:gd name="connsiteX10060" fmla="*/ 434307 w 5740887"/>
              <a:gd name="connsiteY10060" fmla="*/ 2652166 h 4314911"/>
              <a:gd name="connsiteX10061" fmla="*/ 435711 w 5740887"/>
              <a:gd name="connsiteY10061" fmla="*/ 2647527 h 4314911"/>
              <a:gd name="connsiteX10062" fmla="*/ 431842 w 5740887"/>
              <a:gd name="connsiteY10062" fmla="*/ 2626800 h 4314911"/>
              <a:gd name="connsiteX10063" fmla="*/ 439366 w 5740887"/>
              <a:gd name="connsiteY10063" fmla="*/ 2627194 h 4314911"/>
              <a:gd name="connsiteX10064" fmla="*/ 429159 w 5740887"/>
              <a:gd name="connsiteY10064" fmla="*/ 2644684 h 4314911"/>
              <a:gd name="connsiteX10065" fmla="*/ 414588 w 5740887"/>
              <a:gd name="connsiteY10065" fmla="*/ 2691822 h 4314911"/>
              <a:gd name="connsiteX10066" fmla="*/ 410463 w 5740887"/>
              <a:gd name="connsiteY10066" fmla="*/ 2729682 h 4314911"/>
              <a:gd name="connsiteX10067" fmla="*/ 390044 w 5740887"/>
              <a:gd name="connsiteY10067" fmla="*/ 2734435 h 4314911"/>
              <a:gd name="connsiteX10068" fmla="*/ 391613 w 5740887"/>
              <a:gd name="connsiteY10068" fmla="*/ 2723638 h 4314911"/>
              <a:gd name="connsiteX10069" fmla="*/ 393529 w 5740887"/>
              <a:gd name="connsiteY10069" fmla="*/ 2710459 h 4314911"/>
              <a:gd name="connsiteX10070" fmla="*/ 410926 w 5740887"/>
              <a:gd name="connsiteY10070" fmla="*/ 2660178 h 4314911"/>
              <a:gd name="connsiteX10071" fmla="*/ 427988 w 5740887"/>
              <a:gd name="connsiteY10071" fmla="*/ 2632951 h 4314911"/>
              <a:gd name="connsiteX10072" fmla="*/ 418064 w 5740887"/>
              <a:gd name="connsiteY10072" fmla="*/ 2626077 h 4314911"/>
              <a:gd name="connsiteX10073" fmla="*/ 421770 w 5740887"/>
              <a:gd name="connsiteY10073" fmla="*/ 2626271 h 4314911"/>
              <a:gd name="connsiteX10074" fmla="*/ 403702 w 5740887"/>
              <a:gd name="connsiteY10074" fmla="*/ 2654594 h 4314911"/>
              <a:gd name="connsiteX10075" fmla="*/ 385648 w 5740887"/>
              <a:gd name="connsiteY10075" fmla="*/ 2706654 h 4314911"/>
              <a:gd name="connsiteX10076" fmla="*/ 381394 w 5740887"/>
              <a:gd name="connsiteY10076" fmla="*/ 2736449 h 4314911"/>
              <a:gd name="connsiteX10077" fmla="*/ 379850 w 5740887"/>
              <a:gd name="connsiteY10077" fmla="*/ 2736808 h 4314911"/>
              <a:gd name="connsiteX10078" fmla="*/ 369976 w 5740887"/>
              <a:gd name="connsiteY10078" fmla="*/ 2741541 h 4314911"/>
              <a:gd name="connsiteX10079" fmla="*/ 362226 w 5740887"/>
              <a:gd name="connsiteY10079" fmla="*/ 2744792 h 4314911"/>
              <a:gd name="connsiteX10080" fmla="*/ 363983 w 5740887"/>
              <a:gd name="connsiteY10080" fmla="*/ 2734969 h 4314911"/>
              <a:gd name="connsiteX10081" fmla="*/ 365279 w 5740887"/>
              <a:gd name="connsiteY10081" fmla="*/ 2727719 h 4314911"/>
              <a:gd name="connsiteX10082" fmla="*/ 381906 w 5740887"/>
              <a:gd name="connsiteY10082" fmla="*/ 2684352 h 4314911"/>
              <a:gd name="connsiteX10083" fmla="*/ 386555 w 5740887"/>
              <a:gd name="connsiteY10083" fmla="*/ 2672226 h 4314911"/>
              <a:gd name="connsiteX10084" fmla="*/ 416750 w 5740887"/>
              <a:gd name="connsiteY10084" fmla="*/ 2627205 h 4314911"/>
              <a:gd name="connsiteX10085" fmla="*/ 417617 w 5740887"/>
              <a:gd name="connsiteY10085" fmla="*/ 2626460 h 4314911"/>
              <a:gd name="connsiteX10086" fmla="*/ 417666 w 5740887"/>
              <a:gd name="connsiteY10086" fmla="*/ 2626418 h 4314911"/>
              <a:gd name="connsiteX10087" fmla="*/ 3257081 w 5740887"/>
              <a:gd name="connsiteY10087" fmla="*/ 2625498 h 4314911"/>
              <a:gd name="connsiteX10088" fmla="*/ 3279980 w 5740887"/>
              <a:gd name="connsiteY10088" fmla="*/ 2632299 h 4314911"/>
              <a:gd name="connsiteX10089" fmla="*/ 3283982 w 5740887"/>
              <a:gd name="connsiteY10089" fmla="*/ 2633050 h 4314911"/>
              <a:gd name="connsiteX10090" fmla="*/ 3279311 w 5740887"/>
              <a:gd name="connsiteY10090" fmla="*/ 2634220 h 4314911"/>
              <a:gd name="connsiteX10091" fmla="*/ 3276139 w 5740887"/>
              <a:gd name="connsiteY10091" fmla="*/ 2633531 h 4314911"/>
              <a:gd name="connsiteX10092" fmla="*/ 3261865 w 5740887"/>
              <a:gd name="connsiteY10092" fmla="*/ 2631108 h 4314911"/>
              <a:gd name="connsiteX10093" fmla="*/ 406405 w 5740887"/>
              <a:gd name="connsiteY10093" fmla="*/ 2625465 h 4314911"/>
              <a:gd name="connsiteX10094" fmla="*/ 406980 w 5740887"/>
              <a:gd name="connsiteY10094" fmla="*/ 2625495 h 4314911"/>
              <a:gd name="connsiteX10095" fmla="*/ 392133 w 5740887"/>
              <a:gd name="connsiteY10095" fmla="*/ 2647270 h 4314911"/>
              <a:gd name="connsiteX10096" fmla="*/ 391940 w 5740887"/>
              <a:gd name="connsiteY10096" fmla="*/ 2647553 h 4314911"/>
              <a:gd name="connsiteX10097" fmla="*/ 378970 w 5740887"/>
              <a:gd name="connsiteY10097" fmla="*/ 2666574 h 4314911"/>
              <a:gd name="connsiteX10098" fmla="*/ 356717 w 5740887"/>
              <a:gd name="connsiteY10098" fmla="*/ 2723989 h 4314911"/>
              <a:gd name="connsiteX10099" fmla="*/ 352240 w 5740887"/>
              <a:gd name="connsiteY10099" fmla="*/ 2748981 h 4314911"/>
              <a:gd name="connsiteX10100" fmla="*/ 333403 w 5740887"/>
              <a:gd name="connsiteY10100" fmla="*/ 2756884 h 4314911"/>
              <a:gd name="connsiteX10101" fmla="*/ 334559 w 5740887"/>
              <a:gd name="connsiteY10101" fmla="*/ 2751284 h 4314911"/>
              <a:gd name="connsiteX10102" fmla="*/ 335621 w 5740887"/>
              <a:gd name="connsiteY10102" fmla="*/ 2746137 h 4314911"/>
              <a:gd name="connsiteX10103" fmla="*/ 336064 w 5740887"/>
              <a:gd name="connsiteY10103" fmla="*/ 2743992 h 4314911"/>
              <a:gd name="connsiteX10104" fmla="*/ 354072 w 5740887"/>
              <a:gd name="connsiteY10104" fmla="*/ 2700499 h 4314911"/>
              <a:gd name="connsiteX10105" fmla="*/ 361218 w 5740887"/>
              <a:gd name="connsiteY10105" fmla="*/ 2683240 h 4314911"/>
              <a:gd name="connsiteX10106" fmla="*/ 395963 w 5740887"/>
              <a:gd name="connsiteY10106" fmla="*/ 2634071 h 4314911"/>
              <a:gd name="connsiteX10107" fmla="*/ 3668689 w 5740887"/>
              <a:gd name="connsiteY10107" fmla="*/ 2624568 h 4314911"/>
              <a:gd name="connsiteX10108" fmla="*/ 3670943 w 5740887"/>
              <a:gd name="connsiteY10108" fmla="*/ 2625132 h 4314911"/>
              <a:gd name="connsiteX10109" fmla="*/ 3671321 w 5740887"/>
              <a:gd name="connsiteY10109" fmla="*/ 2626086 h 4314911"/>
              <a:gd name="connsiteX10110" fmla="*/ 3676122 w 5740887"/>
              <a:gd name="connsiteY10110" fmla="*/ 2636410 h 4314911"/>
              <a:gd name="connsiteX10111" fmla="*/ 3673489 w 5740887"/>
              <a:gd name="connsiteY10111" fmla="*/ 2635905 h 4314911"/>
              <a:gd name="connsiteX10112" fmla="*/ 3603404 w 5740887"/>
              <a:gd name="connsiteY10112" fmla="*/ 2624353 h 4314911"/>
              <a:gd name="connsiteX10113" fmla="*/ 3608006 w 5740887"/>
              <a:gd name="connsiteY10113" fmla="*/ 2628824 h 4314911"/>
              <a:gd name="connsiteX10114" fmla="*/ 3612130 w 5740887"/>
              <a:gd name="connsiteY10114" fmla="*/ 2639258 h 4314911"/>
              <a:gd name="connsiteX10115" fmla="*/ 3610724 w 5740887"/>
              <a:gd name="connsiteY10115" fmla="*/ 2638003 h 4314911"/>
              <a:gd name="connsiteX10116" fmla="*/ 3607514 w 5740887"/>
              <a:gd name="connsiteY10116" fmla="*/ 2635137 h 4314911"/>
              <a:gd name="connsiteX10117" fmla="*/ 3631010 w 5740887"/>
              <a:gd name="connsiteY10117" fmla="*/ 2623489 h 4314911"/>
              <a:gd name="connsiteX10118" fmla="*/ 3631182 w 5740887"/>
              <a:gd name="connsiteY10118" fmla="*/ 2623583 h 4314911"/>
              <a:gd name="connsiteX10119" fmla="*/ 3631408 w 5740887"/>
              <a:gd name="connsiteY10119" fmla="*/ 2624112 h 4314911"/>
              <a:gd name="connsiteX10120" fmla="*/ 3660155 w 5740887"/>
              <a:gd name="connsiteY10120" fmla="*/ 2622435 h 4314911"/>
              <a:gd name="connsiteX10121" fmla="*/ 3661932 w 5740887"/>
              <a:gd name="connsiteY10121" fmla="*/ 2622879 h 4314911"/>
              <a:gd name="connsiteX10122" fmla="*/ 3666740 w 5740887"/>
              <a:gd name="connsiteY10122" fmla="*/ 2634612 h 4314911"/>
              <a:gd name="connsiteX10123" fmla="*/ 3665389 w 5740887"/>
              <a:gd name="connsiteY10123" fmla="*/ 2634353 h 4314911"/>
              <a:gd name="connsiteX10124" fmla="*/ 3663755 w 5740887"/>
              <a:gd name="connsiteY10124" fmla="*/ 2631763 h 4314911"/>
              <a:gd name="connsiteX10125" fmla="*/ 577839 w 5740887"/>
              <a:gd name="connsiteY10125" fmla="*/ 2621227 h 4314911"/>
              <a:gd name="connsiteX10126" fmla="*/ 595440 w 5740887"/>
              <a:gd name="connsiteY10126" fmla="*/ 2628098 h 4314911"/>
              <a:gd name="connsiteX10127" fmla="*/ 592743 w 5740887"/>
              <a:gd name="connsiteY10127" fmla="*/ 2627143 h 4314911"/>
              <a:gd name="connsiteX10128" fmla="*/ 576503 w 5740887"/>
              <a:gd name="connsiteY10128" fmla="*/ 2621387 h 4314911"/>
              <a:gd name="connsiteX10129" fmla="*/ 834015 w 5740887"/>
              <a:gd name="connsiteY10129" fmla="*/ 2620408 h 4314911"/>
              <a:gd name="connsiteX10130" fmla="*/ 859220 w 5740887"/>
              <a:gd name="connsiteY10130" fmla="*/ 2625558 h 4314911"/>
              <a:gd name="connsiteX10131" fmla="*/ 901806 w 5740887"/>
              <a:gd name="connsiteY10131" fmla="*/ 2651332 h 4314911"/>
              <a:gd name="connsiteX10132" fmla="*/ 954208 w 5740887"/>
              <a:gd name="connsiteY10132" fmla="*/ 2691431 h 4314911"/>
              <a:gd name="connsiteX10133" fmla="*/ 978408 w 5740887"/>
              <a:gd name="connsiteY10133" fmla="*/ 2714724 h 4314911"/>
              <a:gd name="connsiteX10134" fmla="*/ 963107 w 5740887"/>
              <a:gd name="connsiteY10134" fmla="*/ 2702198 h 4314911"/>
              <a:gd name="connsiteX10135" fmla="*/ 928562 w 5740887"/>
              <a:gd name="connsiteY10135" fmla="*/ 2685656 h 4314911"/>
              <a:gd name="connsiteX10136" fmla="*/ 927002 w 5740887"/>
              <a:gd name="connsiteY10136" fmla="*/ 2684189 h 4314911"/>
              <a:gd name="connsiteX10137" fmla="*/ 924627 w 5740887"/>
              <a:gd name="connsiteY10137" fmla="*/ 2681956 h 4314911"/>
              <a:gd name="connsiteX10138" fmla="*/ 894247 w 5740887"/>
              <a:gd name="connsiteY10138" fmla="*/ 2659229 h 4314911"/>
              <a:gd name="connsiteX10139" fmla="*/ 873994 w 5740887"/>
              <a:gd name="connsiteY10139" fmla="*/ 2644077 h 4314911"/>
              <a:gd name="connsiteX10140" fmla="*/ 855933 w 5740887"/>
              <a:gd name="connsiteY10140" fmla="*/ 2633385 h 4314911"/>
              <a:gd name="connsiteX10141" fmla="*/ 3651056 w 5740887"/>
              <a:gd name="connsiteY10141" fmla="*/ 2620160 h 4314911"/>
              <a:gd name="connsiteX10142" fmla="*/ 3651159 w 5740887"/>
              <a:gd name="connsiteY10142" fmla="*/ 2620185 h 4314911"/>
              <a:gd name="connsiteX10143" fmla="*/ 3652001 w 5740887"/>
              <a:gd name="connsiteY10143" fmla="*/ 2621517 h 4314911"/>
              <a:gd name="connsiteX10144" fmla="*/ 3655167 w 5740887"/>
              <a:gd name="connsiteY10144" fmla="*/ 2626525 h 4314911"/>
              <a:gd name="connsiteX10145" fmla="*/ 3656841 w 5740887"/>
              <a:gd name="connsiteY10145" fmla="*/ 2630912 h 4314911"/>
              <a:gd name="connsiteX10146" fmla="*/ 3656076 w 5740887"/>
              <a:gd name="connsiteY10146" fmla="*/ 2630425 h 4314911"/>
              <a:gd name="connsiteX10147" fmla="*/ 3683775 w 5740887"/>
              <a:gd name="connsiteY10147" fmla="*/ 2620157 h 4314911"/>
              <a:gd name="connsiteX10148" fmla="*/ 3683829 w 5740887"/>
              <a:gd name="connsiteY10148" fmla="*/ 2620225 h 4314911"/>
              <a:gd name="connsiteX10149" fmla="*/ 3683799 w 5740887"/>
              <a:gd name="connsiteY10149" fmla="*/ 2620216 h 4314911"/>
              <a:gd name="connsiteX10150" fmla="*/ 3472753 w 5740887"/>
              <a:gd name="connsiteY10150" fmla="*/ 2619669 h 4314911"/>
              <a:gd name="connsiteX10151" fmla="*/ 3486417 w 5740887"/>
              <a:gd name="connsiteY10151" fmla="*/ 2653663 h 4314911"/>
              <a:gd name="connsiteX10152" fmla="*/ 3513301 w 5740887"/>
              <a:gd name="connsiteY10152" fmla="*/ 2707533 h 4314911"/>
              <a:gd name="connsiteX10153" fmla="*/ 3522665 w 5740887"/>
              <a:gd name="connsiteY10153" fmla="*/ 2722343 h 4314911"/>
              <a:gd name="connsiteX10154" fmla="*/ 3527415 w 5740887"/>
              <a:gd name="connsiteY10154" fmla="*/ 2731344 h 4314911"/>
              <a:gd name="connsiteX10155" fmla="*/ 3532366 w 5740887"/>
              <a:gd name="connsiteY10155" fmla="*/ 2737687 h 4314911"/>
              <a:gd name="connsiteX10156" fmla="*/ 3542129 w 5740887"/>
              <a:gd name="connsiteY10156" fmla="*/ 2753130 h 4314911"/>
              <a:gd name="connsiteX10157" fmla="*/ 3573810 w 5740887"/>
              <a:gd name="connsiteY10157" fmla="*/ 2790790 h 4314911"/>
              <a:gd name="connsiteX10158" fmla="*/ 3573812 w 5740887"/>
              <a:gd name="connsiteY10158" fmla="*/ 2790791 h 4314911"/>
              <a:gd name="connsiteX10159" fmla="*/ 3573813 w 5740887"/>
              <a:gd name="connsiteY10159" fmla="*/ 2790792 h 4314911"/>
              <a:gd name="connsiteX10160" fmla="*/ 3609257 w 5740887"/>
              <a:gd name="connsiteY10160" fmla="*/ 2820851 h 4314911"/>
              <a:gd name="connsiteX10161" fmla="*/ 3617671 w 5740887"/>
              <a:gd name="connsiteY10161" fmla="*/ 2824641 h 4314911"/>
              <a:gd name="connsiteX10162" fmla="*/ 3628673 w 5740887"/>
              <a:gd name="connsiteY10162" fmla="*/ 2833133 h 4314911"/>
              <a:gd name="connsiteX10163" fmla="*/ 3695055 w 5740887"/>
              <a:gd name="connsiteY10163" fmla="*/ 2859501 h 4314911"/>
              <a:gd name="connsiteX10164" fmla="*/ 3695076 w 5740887"/>
              <a:gd name="connsiteY10164" fmla="*/ 2859510 h 4314911"/>
              <a:gd name="connsiteX10165" fmla="*/ 3771218 w 5740887"/>
              <a:gd name="connsiteY10165" fmla="*/ 2867881 h 4314911"/>
              <a:gd name="connsiteX10166" fmla="*/ 3775325 w 5740887"/>
              <a:gd name="connsiteY10166" fmla="*/ 2869372 h 4314911"/>
              <a:gd name="connsiteX10167" fmla="*/ 3890149 w 5740887"/>
              <a:gd name="connsiteY10167" fmla="*/ 2882143 h 4314911"/>
              <a:gd name="connsiteX10168" fmla="*/ 3965420 w 5740887"/>
              <a:gd name="connsiteY10168" fmla="*/ 2877094 h 4314911"/>
              <a:gd name="connsiteX10169" fmla="*/ 3929341 w 5740887"/>
              <a:gd name="connsiteY10169" fmla="*/ 2883804 h 4314911"/>
              <a:gd name="connsiteX10170" fmla="*/ 3929331 w 5740887"/>
              <a:gd name="connsiteY10170" fmla="*/ 2883805 h 4314911"/>
              <a:gd name="connsiteX10171" fmla="*/ 3839171 w 5740887"/>
              <a:gd name="connsiteY10171" fmla="*/ 2893131 h 4314911"/>
              <a:gd name="connsiteX10172" fmla="*/ 3813596 w 5740887"/>
              <a:gd name="connsiteY10172" fmla="*/ 2893260 h 4314911"/>
              <a:gd name="connsiteX10173" fmla="*/ 3761868 w 5740887"/>
              <a:gd name="connsiteY10173" fmla="*/ 2892083 h 4314911"/>
              <a:gd name="connsiteX10174" fmla="*/ 3735666 w 5740887"/>
              <a:gd name="connsiteY10174" fmla="*/ 2888325 h 4314911"/>
              <a:gd name="connsiteX10175" fmla="*/ 3695775 w 5740887"/>
              <a:gd name="connsiteY10175" fmla="*/ 2879968 h 4314911"/>
              <a:gd name="connsiteX10176" fmla="*/ 3672091 w 5740887"/>
              <a:gd name="connsiteY10176" fmla="*/ 2871710 h 4314911"/>
              <a:gd name="connsiteX10177" fmla="*/ 3639141 w 5740887"/>
              <a:gd name="connsiteY10177" fmla="*/ 2855999 h 4314911"/>
              <a:gd name="connsiteX10178" fmla="*/ 3618697 w 5740887"/>
              <a:gd name="connsiteY10178" fmla="*/ 2843237 h 4314911"/>
              <a:gd name="connsiteX10179" fmla="*/ 3590044 w 5740887"/>
              <a:gd name="connsiteY10179" fmla="*/ 2819077 h 4314911"/>
              <a:gd name="connsiteX10180" fmla="*/ 3573097 w 5740887"/>
              <a:gd name="connsiteY10180" fmla="*/ 2802471 h 4314911"/>
              <a:gd name="connsiteX10181" fmla="*/ 3545932 w 5740887"/>
              <a:gd name="connsiteY10181" fmla="*/ 2766760 h 4314911"/>
              <a:gd name="connsiteX10182" fmla="*/ 3533328 w 5740887"/>
              <a:gd name="connsiteY10182" fmla="*/ 2748940 h 4314911"/>
              <a:gd name="connsiteX10183" fmla="*/ 3497584 w 5740887"/>
              <a:gd name="connsiteY10183" fmla="*/ 2682205 h 4314911"/>
              <a:gd name="connsiteX10184" fmla="*/ 3477054 w 5740887"/>
              <a:gd name="connsiteY10184" fmla="*/ 2631727 h 4314911"/>
              <a:gd name="connsiteX10185" fmla="*/ 601565 w 5740887"/>
              <a:gd name="connsiteY10185" fmla="*/ 2618388 h 4314911"/>
              <a:gd name="connsiteX10186" fmla="*/ 611680 w 5740887"/>
              <a:gd name="connsiteY10186" fmla="*/ 2622700 h 4314911"/>
              <a:gd name="connsiteX10187" fmla="*/ 613594 w 5740887"/>
              <a:gd name="connsiteY10187" fmla="*/ 2624854 h 4314911"/>
              <a:gd name="connsiteX10188" fmla="*/ 609960 w 5740887"/>
              <a:gd name="connsiteY10188" fmla="*/ 2623438 h 4314911"/>
              <a:gd name="connsiteX10189" fmla="*/ 598068 w 5740887"/>
              <a:gd name="connsiteY10189" fmla="*/ 2618807 h 4314911"/>
              <a:gd name="connsiteX10190" fmla="*/ 1212183 w 5740887"/>
              <a:gd name="connsiteY10190" fmla="*/ 2617244 h 4314911"/>
              <a:gd name="connsiteX10191" fmla="*/ 1222469 w 5740887"/>
              <a:gd name="connsiteY10191" fmla="*/ 2622780 h 4314911"/>
              <a:gd name="connsiteX10192" fmla="*/ 1272185 w 5740887"/>
              <a:gd name="connsiteY10192" fmla="*/ 2661078 h 4314911"/>
              <a:gd name="connsiteX10193" fmla="*/ 1272043 w 5740887"/>
              <a:gd name="connsiteY10193" fmla="*/ 2661064 h 4314911"/>
              <a:gd name="connsiteX10194" fmla="*/ 1224816 w 5740887"/>
              <a:gd name="connsiteY10194" fmla="*/ 2626492 h 4314911"/>
              <a:gd name="connsiteX10195" fmla="*/ 3690965 w 5740887"/>
              <a:gd name="connsiteY10195" fmla="*/ 2617166 h 4314911"/>
              <a:gd name="connsiteX10196" fmla="*/ 3691412 w 5740887"/>
              <a:gd name="connsiteY10196" fmla="*/ 2617323 h 4314911"/>
              <a:gd name="connsiteX10197" fmla="*/ 3693824 w 5740887"/>
              <a:gd name="connsiteY10197" fmla="*/ 2622920 h 4314911"/>
              <a:gd name="connsiteX10198" fmla="*/ 3693255 w 5740887"/>
              <a:gd name="connsiteY10198" fmla="*/ 2622766 h 4314911"/>
              <a:gd name="connsiteX10199" fmla="*/ 3618287 w 5740887"/>
              <a:gd name="connsiteY10199" fmla="*/ 2616543 h 4314911"/>
              <a:gd name="connsiteX10200" fmla="*/ 3620399 w 5740887"/>
              <a:gd name="connsiteY10200" fmla="*/ 2617696 h 4314911"/>
              <a:gd name="connsiteX10201" fmla="*/ 3625718 w 5740887"/>
              <a:gd name="connsiteY10201" fmla="*/ 2630266 h 4314911"/>
              <a:gd name="connsiteX10202" fmla="*/ 3624305 w 5740887"/>
              <a:gd name="connsiteY10202" fmla="*/ 2629523 h 4314911"/>
              <a:gd name="connsiteX10203" fmla="*/ 3623394 w 5740887"/>
              <a:gd name="connsiteY10203" fmla="*/ 2629045 h 4314911"/>
              <a:gd name="connsiteX10204" fmla="*/ 1978644 w 5740887"/>
              <a:gd name="connsiteY10204" fmla="*/ 2616452 h 4314911"/>
              <a:gd name="connsiteX10205" fmla="*/ 2024806 w 5740887"/>
              <a:gd name="connsiteY10205" fmla="*/ 2708571 h 4314911"/>
              <a:gd name="connsiteX10206" fmla="*/ 2062693 w 5740887"/>
              <a:gd name="connsiteY10206" fmla="*/ 2776751 h 4314911"/>
              <a:gd name="connsiteX10207" fmla="*/ 2071562 w 5740887"/>
              <a:gd name="connsiteY10207" fmla="*/ 2795573 h 4314911"/>
              <a:gd name="connsiteX10208" fmla="*/ 2045063 w 5740887"/>
              <a:gd name="connsiteY10208" fmla="*/ 2748075 h 4314911"/>
              <a:gd name="connsiteX10209" fmla="*/ 2027870 w 5740887"/>
              <a:gd name="connsiteY10209" fmla="*/ 2717256 h 4314911"/>
              <a:gd name="connsiteX10210" fmla="*/ 625077 w 5740887"/>
              <a:gd name="connsiteY10210" fmla="*/ 2615575 h 4314911"/>
              <a:gd name="connsiteX10211" fmla="*/ 699862 w 5740887"/>
              <a:gd name="connsiteY10211" fmla="*/ 2649226 h 4314911"/>
              <a:gd name="connsiteX10212" fmla="*/ 744760 w 5740887"/>
              <a:gd name="connsiteY10212" fmla="*/ 2683620 h 4314911"/>
              <a:gd name="connsiteX10213" fmla="*/ 735420 w 5740887"/>
              <a:gd name="connsiteY10213" fmla="*/ 2683785 h 4314911"/>
              <a:gd name="connsiteX10214" fmla="*/ 734768 w 5740887"/>
              <a:gd name="connsiteY10214" fmla="*/ 2683796 h 4314911"/>
              <a:gd name="connsiteX10215" fmla="*/ 696919 w 5740887"/>
              <a:gd name="connsiteY10215" fmla="*/ 2656623 h 4314911"/>
              <a:gd name="connsiteX10216" fmla="*/ 671469 w 5740887"/>
              <a:gd name="connsiteY10216" fmla="*/ 2638351 h 4314911"/>
              <a:gd name="connsiteX10217" fmla="*/ 657655 w 5740887"/>
              <a:gd name="connsiteY10217" fmla="*/ 2632522 h 4314911"/>
              <a:gd name="connsiteX10218" fmla="*/ 619171 w 5740887"/>
              <a:gd name="connsiteY10218" fmla="*/ 2616282 h 4314911"/>
              <a:gd name="connsiteX10219" fmla="*/ 3642127 w 5740887"/>
              <a:gd name="connsiteY10219" fmla="*/ 2615149 h 4314911"/>
              <a:gd name="connsiteX10220" fmla="*/ 3642779 w 5740887"/>
              <a:gd name="connsiteY10220" fmla="*/ 2615607 h 4314911"/>
              <a:gd name="connsiteX10221" fmla="*/ 3647134 w 5740887"/>
              <a:gd name="connsiteY10221" fmla="*/ 2624739 h 4314911"/>
              <a:gd name="connsiteX10222" fmla="*/ 3647022 w 5740887"/>
              <a:gd name="connsiteY10222" fmla="*/ 2624667 h 4314911"/>
              <a:gd name="connsiteX10223" fmla="*/ 3646089 w 5740887"/>
              <a:gd name="connsiteY10223" fmla="*/ 2624074 h 4314911"/>
              <a:gd name="connsiteX10224" fmla="*/ 3294006 w 5740887"/>
              <a:gd name="connsiteY10224" fmla="*/ 2614446 h 4314911"/>
              <a:gd name="connsiteX10225" fmla="*/ 3306555 w 5740887"/>
              <a:gd name="connsiteY10225" fmla="*/ 2618098 h 4314911"/>
              <a:gd name="connsiteX10226" fmla="*/ 3303648 w 5740887"/>
              <a:gd name="connsiteY10226" fmla="*/ 2618553 h 4314911"/>
              <a:gd name="connsiteX10227" fmla="*/ 3302724 w 5740887"/>
              <a:gd name="connsiteY10227" fmla="*/ 2618445 h 4314911"/>
              <a:gd name="connsiteX10228" fmla="*/ 3296354 w 5740887"/>
              <a:gd name="connsiteY10228" fmla="*/ 2617705 h 4314911"/>
              <a:gd name="connsiteX10229" fmla="*/ 3664465 w 5740887"/>
              <a:gd name="connsiteY10229" fmla="*/ 2614257 h 4314911"/>
              <a:gd name="connsiteX10230" fmla="*/ 3664950 w 5740887"/>
              <a:gd name="connsiteY10230" fmla="*/ 2614939 h 4314911"/>
              <a:gd name="connsiteX10231" fmla="*/ 3665120 w 5740887"/>
              <a:gd name="connsiteY10231" fmla="*/ 2615180 h 4314911"/>
              <a:gd name="connsiteX10232" fmla="*/ 3664787 w 5740887"/>
              <a:gd name="connsiteY10232" fmla="*/ 2615090 h 4314911"/>
              <a:gd name="connsiteX10233" fmla="*/ 3355736 w 5740887"/>
              <a:gd name="connsiteY10233" fmla="*/ 2613685 h 4314911"/>
              <a:gd name="connsiteX10234" fmla="*/ 3441739 w 5740887"/>
              <a:gd name="connsiteY10234" fmla="*/ 2767831 h 4314911"/>
              <a:gd name="connsiteX10235" fmla="*/ 3454146 w 5740887"/>
              <a:gd name="connsiteY10235" fmla="*/ 2788114 h 4314911"/>
              <a:gd name="connsiteX10236" fmla="*/ 3456623 w 5740887"/>
              <a:gd name="connsiteY10236" fmla="*/ 2792164 h 4314911"/>
              <a:gd name="connsiteX10237" fmla="*/ 3447670 w 5740887"/>
              <a:gd name="connsiteY10237" fmla="*/ 2780239 h 4314911"/>
              <a:gd name="connsiteX10238" fmla="*/ 3440500 w 5740887"/>
              <a:gd name="connsiteY10238" fmla="*/ 2770588 h 4314911"/>
              <a:gd name="connsiteX10239" fmla="*/ 3391216 w 5740887"/>
              <a:gd name="connsiteY10239" fmla="*/ 2703793 h 4314911"/>
              <a:gd name="connsiteX10240" fmla="*/ 3341712 w 5740887"/>
              <a:gd name="connsiteY10240" fmla="*/ 2631625 h 4314911"/>
              <a:gd name="connsiteX10241" fmla="*/ 3341779 w 5740887"/>
              <a:gd name="connsiteY10241" fmla="*/ 2631593 h 4314911"/>
              <a:gd name="connsiteX10242" fmla="*/ 3341780 w 5740887"/>
              <a:gd name="connsiteY10242" fmla="*/ 2631591 h 4314911"/>
              <a:gd name="connsiteX10243" fmla="*/ 3341787 w 5740887"/>
              <a:gd name="connsiteY10243" fmla="*/ 2631588 h 4314911"/>
              <a:gd name="connsiteX10244" fmla="*/ 651557 w 5740887"/>
              <a:gd name="connsiteY10244" fmla="*/ 2613532 h 4314911"/>
              <a:gd name="connsiteX10245" fmla="*/ 685382 w 5740887"/>
              <a:gd name="connsiteY10245" fmla="*/ 2629558 h 4314911"/>
              <a:gd name="connsiteX10246" fmla="*/ 695637 w 5740887"/>
              <a:gd name="connsiteY10246" fmla="*/ 2637541 h 4314911"/>
              <a:gd name="connsiteX10247" fmla="*/ 643331 w 5740887"/>
              <a:gd name="connsiteY10247" fmla="*/ 2614101 h 4314911"/>
              <a:gd name="connsiteX10248" fmla="*/ 682384 w 5740887"/>
              <a:gd name="connsiteY10248" fmla="*/ 2613336 h 4314911"/>
              <a:gd name="connsiteX10249" fmla="*/ 765365 w 5740887"/>
              <a:gd name="connsiteY10249" fmla="*/ 2654392 h 4314911"/>
              <a:gd name="connsiteX10250" fmla="*/ 799012 w 5740887"/>
              <a:gd name="connsiteY10250" fmla="*/ 2682667 h 4314911"/>
              <a:gd name="connsiteX10251" fmla="*/ 784477 w 5740887"/>
              <a:gd name="connsiteY10251" fmla="*/ 2682923 h 4314911"/>
              <a:gd name="connsiteX10252" fmla="*/ 745651 w 5740887"/>
              <a:gd name="connsiteY10252" fmla="*/ 2651817 h 4314911"/>
              <a:gd name="connsiteX10253" fmla="*/ 736840 w 5740887"/>
              <a:gd name="connsiteY10253" fmla="*/ 2644758 h 4314911"/>
              <a:gd name="connsiteX10254" fmla="*/ 690305 w 5740887"/>
              <a:gd name="connsiteY10254" fmla="*/ 2622709 h 4314911"/>
              <a:gd name="connsiteX10255" fmla="*/ 681543 w 5740887"/>
              <a:gd name="connsiteY10255" fmla="*/ 2615883 h 4314911"/>
              <a:gd name="connsiteX10256" fmla="*/ 678878 w 5740887"/>
              <a:gd name="connsiteY10256" fmla="*/ 2613793 h 4314911"/>
              <a:gd name="connsiteX10257" fmla="*/ 1189289 w 5740887"/>
              <a:gd name="connsiteY10257" fmla="*/ 2613184 h 4314911"/>
              <a:gd name="connsiteX10258" fmla="*/ 1198203 w 5740887"/>
              <a:gd name="connsiteY10258" fmla="*/ 2617539 h 4314911"/>
              <a:gd name="connsiteX10259" fmla="*/ 1247983 w 5740887"/>
              <a:gd name="connsiteY10259" fmla="*/ 2653992 h 4314911"/>
              <a:gd name="connsiteX10260" fmla="*/ 1243297 w 5740887"/>
              <a:gd name="connsiteY10260" fmla="*/ 2650734 h 4314911"/>
              <a:gd name="connsiteX10261" fmla="*/ 789280 w 5740887"/>
              <a:gd name="connsiteY10261" fmla="*/ 2612747 h 4314911"/>
              <a:gd name="connsiteX10262" fmla="*/ 800051 w 5740887"/>
              <a:gd name="connsiteY10262" fmla="*/ 2613468 h 4314911"/>
              <a:gd name="connsiteX10263" fmla="*/ 811908 w 5740887"/>
              <a:gd name="connsiteY10263" fmla="*/ 2615891 h 4314911"/>
              <a:gd name="connsiteX10264" fmla="*/ 822017 w 5740887"/>
              <a:gd name="connsiteY10264" fmla="*/ 2620568 h 4314911"/>
              <a:gd name="connsiteX10265" fmla="*/ 870631 w 5740887"/>
              <a:gd name="connsiteY10265" fmla="*/ 2649353 h 4314911"/>
              <a:gd name="connsiteX10266" fmla="*/ 902365 w 5740887"/>
              <a:gd name="connsiteY10266" fmla="*/ 2673110 h 4314911"/>
              <a:gd name="connsiteX10267" fmla="*/ 869672 w 5740887"/>
              <a:gd name="connsiteY10267" fmla="*/ 2657454 h 4314911"/>
              <a:gd name="connsiteX10268" fmla="*/ 842255 w 5740887"/>
              <a:gd name="connsiteY10268" fmla="*/ 2642859 h 4314911"/>
              <a:gd name="connsiteX10269" fmla="*/ 832178 w 5740887"/>
              <a:gd name="connsiteY10269" fmla="*/ 2636457 h 4314911"/>
              <a:gd name="connsiteX10270" fmla="*/ 810842 w 5740887"/>
              <a:gd name="connsiteY10270" fmla="*/ 2622901 h 4314911"/>
              <a:gd name="connsiteX10271" fmla="*/ 4843462 w 5740887"/>
              <a:gd name="connsiteY10271" fmla="*/ 2612185 h 4314911"/>
              <a:gd name="connsiteX10272" fmla="*/ 4809050 w 5740887"/>
              <a:gd name="connsiteY10272" fmla="*/ 2625968 h 4314911"/>
              <a:gd name="connsiteX10273" fmla="*/ 4716835 w 5740887"/>
              <a:gd name="connsiteY10273" fmla="*/ 2661734 h 4314911"/>
              <a:gd name="connsiteX10274" fmla="*/ 4644387 w 5740887"/>
              <a:gd name="connsiteY10274" fmla="*/ 2688923 h 4314911"/>
              <a:gd name="connsiteX10275" fmla="*/ 4663984 w 5740887"/>
              <a:gd name="connsiteY10275" fmla="*/ 2680897 h 4314911"/>
              <a:gd name="connsiteX10276" fmla="*/ 4711106 w 5740887"/>
              <a:gd name="connsiteY10276" fmla="*/ 2663720 h 4314911"/>
              <a:gd name="connsiteX10277" fmla="*/ 4762685 w 5740887"/>
              <a:gd name="connsiteY10277" fmla="*/ 2642919 h 4314911"/>
              <a:gd name="connsiteX10278" fmla="*/ 4770944 w 5740887"/>
              <a:gd name="connsiteY10278" fmla="*/ 2639966 h 4314911"/>
              <a:gd name="connsiteX10279" fmla="*/ 4777111 w 5740887"/>
              <a:gd name="connsiteY10279" fmla="*/ 2637460 h 4314911"/>
              <a:gd name="connsiteX10280" fmla="*/ 4782318 w 5740887"/>
              <a:gd name="connsiteY10280" fmla="*/ 2635685 h 4314911"/>
              <a:gd name="connsiteX10281" fmla="*/ 4811899 w 5740887"/>
              <a:gd name="connsiteY10281" fmla="*/ 2624070 h 4314911"/>
              <a:gd name="connsiteX10282" fmla="*/ 3672245 w 5740887"/>
              <a:gd name="connsiteY10282" fmla="*/ 2610585 h 4314911"/>
              <a:gd name="connsiteX10283" fmla="*/ 3673576 w 5740887"/>
              <a:gd name="connsiteY10283" fmla="*/ 2611053 h 4314911"/>
              <a:gd name="connsiteX10284" fmla="*/ 3676493 w 5740887"/>
              <a:gd name="connsiteY10284" fmla="*/ 2618246 h 4314911"/>
              <a:gd name="connsiteX10285" fmla="*/ 3675127 w 5740887"/>
              <a:gd name="connsiteY10285" fmla="*/ 2617878 h 4314911"/>
              <a:gd name="connsiteX10286" fmla="*/ 705229 w 5740887"/>
              <a:gd name="connsiteY10286" fmla="*/ 2610358 h 4314911"/>
              <a:gd name="connsiteX10287" fmla="*/ 798572 w 5740887"/>
              <a:gd name="connsiteY10287" fmla="*/ 2658441 h 4314911"/>
              <a:gd name="connsiteX10288" fmla="*/ 833575 w 5740887"/>
              <a:gd name="connsiteY10288" fmla="*/ 2688962 h 4314911"/>
              <a:gd name="connsiteX10289" fmla="*/ 812507 w 5740887"/>
              <a:gd name="connsiteY10289" fmla="*/ 2684354 h 4314911"/>
              <a:gd name="connsiteX10290" fmla="*/ 788164 w 5740887"/>
              <a:gd name="connsiteY10290" fmla="*/ 2663994 h 4314911"/>
              <a:gd name="connsiteX10291" fmla="*/ 770222 w 5740887"/>
              <a:gd name="connsiteY10291" fmla="*/ 2648988 h 4314911"/>
              <a:gd name="connsiteX10292" fmla="*/ 694917 w 5740887"/>
              <a:gd name="connsiteY10292" fmla="*/ 2611702 h 4314911"/>
              <a:gd name="connsiteX10293" fmla="*/ 750996 w 5740887"/>
              <a:gd name="connsiteY10293" fmla="*/ 2610185 h 4314911"/>
              <a:gd name="connsiteX10294" fmla="*/ 765364 w 5740887"/>
              <a:gd name="connsiteY10294" fmla="*/ 2611146 h 4314911"/>
              <a:gd name="connsiteX10295" fmla="*/ 862674 w 5740887"/>
              <a:gd name="connsiteY10295" fmla="*/ 2664333 h 4314911"/>
              <a:gd name="connsiteX10296" fmla="*/ 908833 w 5740887"/>
              <a:gd name="connsiteY10296" fmla="*/ 2706992 h 4314911"/>
              <a:gd name="connsiteX10297" fmla="*/ 904190 w 5740887"/>
              <a:gd name="connsiteY10297" fmla="*/ 2705907 h 4314911"/>
              <a:gd name="connsiteX10298" fmla="*/ 896566 w 5740887"/>
              <a:gd name="connsiteY10298" fmla="*/ 2702739 h 4314911"/>
              <a:gd name="connsiteX10299" fmla="*/ 885805 w 5740887"/>
              <a:gd name="connsiteY10299" fmla="*/ 2700386 h 4314911"/>
              <a:gd name="connsiteX10300" fmla="*/ 834822 w 5740887"/>
              <a:gd name="connsiteY10300" fmla="*/ 2654707 h 4314911"/>
              <a:gd name="connsiteX10301" fmla="*/ 3588419 w 5740887"/>
              <a:gd name="connsiteY10301" fmla="*/ 2609794 h 4314911"/>
              <a:gd name="connsiteX10302" fmla="*/ 3593449 w 5740887"/>
              <a:gd name="connsiteY10302" fmla="*/ 2614681 h 4314911"/>
              <a:gd name="connsiteX10303" fmla="*/ 3598006 w 5740887"/>
              <a:gd name="connsiteY10303" fmla="*/ 2626647 h 4314911"/>
              <a:gd name="connsiteX10304" fmla="*/ 3597630 w 5740887"/>
              <a:gd name="connsiteY10304" fmla="*/ 2626312 h 4314911"/>
              <a:gd name="connsiteX10305" fmla="*/ 3594722 w 5740887"/>
              <a:gd name="connsiteY10305" fmla="*/ 2623715 h 4314911"/>
              <a:gd name="connsiteX10306" fmla="*/ 3591765 w 5740887"/>
              <a:gd name="connsiteY10306" fmla="*/ 2619334 h 4314911"/>
              <a:gd name="connsiteX10307" fmla="*/ 574617 w 5740887"/>
              <a:gd name="connsiteY10307" fmla="*/ 2609673 h 4314911"/>
              <a:gd name="connsiteX10308" fmla="*/ 577123 w 5740887"/>
              <a:gd name="connsiteY10308" fmla="*/ 2610178 h 4314911"/>
              <a:gd name="connsiteX10309" fmla="*/ 576203 w 5740887"/>
              <a:gd name="connsiteY10309" fmla="*/ 2610291 h 4314911"/>
              <a:gd name="connsiteX10310" fmla="*/ 1169249 w 5740887"/>
              <a:gd name="connsiteY10310" fmla="*/ 2609266 h 4314911"/>
              <a:gd name="connsiteX10311" fmla="*/ 1173657 w 5740887"/>
              <a:gd name="connsiteY10311" fmla="*/ 2611194 h 4314911"/>
              <a:gd name="connsiteX10312" fmla="*/ 1201025 w 5740887"/>
              <a:gd name="connsiteY10312" fmla="*/ 2630273 h 4314911"/>
              <a:gd name="connsiteX10313" fmla="*/ 721625 w 5740887"/>
              <a:gd name="connsiteY10313" fmla="*/ 2608220 h 4314911"/>
              <a:gd name="connsiteX10314" fmla="*/ 721642 w 5740887"/>
              <a:gd name="connsiteY10314" fmla="*/ 2608221 h 4314911"/>
              <a:gd name="connsiteX10315" fmla="*/ 735228 w 5740887"/>
              <a:gd name="connsiteY10315" fmla="*/ 2609130 h 4314911"/>
              <a:gd name="connsiteX10316" fmla="*/ 831144 w 5740887"/>
              <a:gd name="connsiteY10316" fmla="*/ 2660106 h 4314911"/>
              <a:gd name="connsiteX10317" fmla="*/ 872798 w 5740887"/>
              <a:gd name="connsiteY10317" fmla="*/ 2697541 h 4314911"/>
              <a:gd name="connsiteX10318" fmla="*/ 849384 w 5740887"/>
              <a:gd name="connsiteY10318" fmla="*/ 2692420 h 4314911"/>
              <a:gd name="connsiteX10319" fmla="*/ 801436 w 5740887"/>
              <a:gd name="connsiteY10319" fmla="*/ 2650802 h 4314911"/>
              <a:gd name="connsiteX10320" fmla="*/ 789588 w 5740887"/>
              <a:gd name="connsiteY10320" fmla="*/ 2644705 h 4314911"/>
              <a:gd name="connsiteX10321" fmla="*/ 719279 w 5740887"/>
              <a:gd name="connsiteY10321" fmla="*/ 2608526 h 4314911"/>
              <a:gd name="connsiteX10322" fmla="*/ 3605494 w 5740887"/>
              <a:gd name="connsiteY10322" fmla="*/ 2607905 h 4314911"/>
              <a:gd name="connsiteX10323" fmla="*/ 3609325 w 5740887"/>
              <a:gd name="connsiteY10323" fmla="*/ 2611134 h 4314911"/>
              <a:gd name="connsiteX10324" fmla="*/ 3614812 w 5740887"/>
              <a:gd name="connsiteY10324" fmla="*/ 2624532 h 4314911"/>
              <a:gd name="connsiteX10325" fmla="*/ 3611357 w 5740887"/>
              <a:gd name="connsiteY10325" fmla="*/ 2622716 h 4314911"/>
              <a:gd name="connsiteX10326" fmla="*/ 3630731 w 5740887"/>
              <a:gd name="connsiteY10326" fmla="*/ 2607142 h 4314911"/>
              <a:gd name="connsiteX10327" fmla="*/ 3632352 w 5740887"/>
              <a:gd name="connsiteY10327" fmla="*/ 2608281 h 4314911"/>
              <a:gd name="connsiteX10328" fmla="*/ 3636701 w 5740887"/>
              <a:gd name="connsiteY10328" fmla="*/ 2618105 h 4314911"/>
              <a:gd name="connsiteX10329" fmla="*/ 3634976 w 5740887"/>
              <a:gd name="connsiteY10329" fmla="*/ 2617007 h 4314911"/>
              <a:gd name="connsiteX10330" fmla="*/ 597028 w 5740887"/>
              <a:gd name="connsiteY10330" fmla="*/ 2606938 h 4314911"/>
              <a:gd name="connsiteX10331" fmla="*/ 598581 w 5740887"/>
              <a:gd name="connsiteY10331" fmla="*/ 2607275 h 4314911"/>
              <a:gd name="connsiteX10332" fmla="*/ 598714 w 5740887"/>
              <a:gd name="connsiteY10332" fmla="*/ 2607524 h 4314911"/>
              <a:gd name="connsiteX10333" fmla="*/ 598484 w 5740887"/>
              <a:gd name="connsiteY10333" fmla="*/ 2607552 h 4314911"/>
              <a:gd name="connsiteX10334" fmla="*/ 598379 w 5740887"/>
              <a:gd name="connsiteY10334" fmla="*/ 2607508 h 4314911"/>
              <a:gd name="connsiteX10335" fmla="*/ 1147268 w 5740887"/>
              <a:gd name="connsiteY10335" fmla="*/ 2605851 h 4314911"/>
              <a:gd name="connsiteX10336" fmla="*/ 1148564 w 5740887"/>
              <a:gd name="connsiteY10336" fmla="*/ 2606370 h 4314911"/>
              <a:gd name="connsiteX10337" fmla="*/ 1157318 w 5740887"/>
              <a:gd name="connsiteY10337" fmla="*/ 2612168 h 4314911"/>
              <a:gd name="connsiteX10338" fmla="*/ 621315 w 5740887"/>
              <a:gd name="connsiteY10338" fmla="*/ 2604235 h 4314911"/>
              <a:gd name="connsiteX10339" fmla="*/ 623356 w 5740887"/>
              <a:gd name="connsiteY10339" fmla="*/ 2604705 h 4314911"/>
              <a:gd name="connsiteX10340" fmla="*/ 622532 w 5740887"/>
              <a:gd name="connsiteY10340" fmla="*/ 2604780 h 4314911"/>
              <a:gd name="connsiteX10341" fmla="*/ 622245 w 5740887"/>
              <a:gd name="connsiteY10341" fmla="*/ 2604652 h 4314911"/>
              <a:gd name="connsiteX10342" fmla="*/ 3653039 w 5740887"/>
              <a:gd name="connsiteY10342" fmla="*/ 2603833 h 4314911"/>
              <a:gd name="connsiteX10343" fmla="*/ 3654543 w 5740887"/>
              <a:gd name="connsiteY10343" fmla="*/ 2604362 h 4314911"/>
              <a:gd name="connsiteX10344" fmla="*/ 3658084 w 5740887"/>
              <a:gd name="connsiteY10344" fmla="*/ 2613282 h 4314911"/>
              <a:gd name="connsiteX10345" fmla="*/ 3657446 w 5740887"/>
              <a:gd name="connsiteY10345" fmla="*/ 2613110 h 4314911"/>
              <a:gd name="connsiteX10346" fmla="*/ 3656452 w 5740887"/>
              <a:gd name="connsiteY10346" fmla="*/ 2612842 h 4314911"/>
              <a:gd name="connsiteX10347" fmla="*/ 3655605 w 5740887"/>
              <a:gd name="connsiteY10347" fmla="*/ 2610647 h 4314911"/>
              <a:gd name="connsiteX10348" fmla="*/ 3655392 w 5740887"/>
              <a:gd name="connsiteY10348" fmla="*/ 2610086 h 4314911"/>
              <a:gd name="connsiteX10349" fmla="*/ 3621054 w 5740887"/>
              <a:gd name="connsiteY10349" fmla="*/ 2602962 h 4314911"/>
              <a:gd name="connsiteX10350" fmla="*/ 3623195 w 5740887"/>
              <a:gd name="connsiteY10350" fmla="*/ 2606709 h 4314911"/>
              <a:gd name="connsiteX10351" fmla="*/ 3625711 w 5740887"/>
              <a:gd name="connsiteY10351" fmla="*/ 2611116 h 4314911"/>
              <a:gd name="connsiteX10352" fmla="*/ 3624053 w 5740887"/>
              <a:gd name="connsiteY10352" fmla="*/ 2610062 h 4314911"/>
              <a:gd name="connsiteX10353" fmla="*/ 1257241 w 5740887"/>
              <a:gd name="connsiteY10353" fmla="*/ 2602439 h 4314911"/>
              <a:gd name="connsiteX10354" fmla="*/ 1270549 w 5740887"/>
              <a:gd name="connsiteY10354" fmla="*/ 2608951 h 4314911"/>
              <a:gd name="connsiteX10355" fmla="*/ 1298057 w 5740887"/>
              <a:gd name="connsiteY10355" fmla="*/ 2626287 h 4314911"/>
              <a:gd name="connsiteX10356" fmla="*/ 1322023 w 5740887"/>
              <a:gd name="connsiteY10356" fmla="*/ 2644018 h 4314911"/>
              <a:gd name="connsiteX10357" fmla="*/ 1347689 w 5740887"/>
              <a:gd name="connsiteY10357" fmla="*/ 2668620 h 4314911"/>
              <a:gd name="connsiteX10358" fmla="*/ 1339359 w 5740887"/>
              <a:gd name="connsiteY10358" fmla="*/ 2667788 h 4314911"/>
              <a:gd name="connsiteX10359" fmla="*/ 1301892 w 5740887"/>
              <a:gd name="connsiteY10359" fmla="*/ 2633945 h 4314911"/>
              <a:gd name="connsiteX10360" fmla="*/ 3644751 w 5740887"/>
              <a:gd name="connsiteY10360" fmla="*/ 2600920 h 4314911"/>
              <a:gd name="connsiteX10361" fmla="*/ 3645505 w 5740887"/>
              <a:gd name="connsiteY10361" fmla="*/ 2601185 h 4314911"/>
              <a:gd name="connsiteX10362" fmla="*/ 3647081 w 5740887"/>
              <a:gd name="connsiteY10362" fmla="*/ 2605323 h 4314911"/>
              <a:gd name="connsiteX10363" fmla="*/ 3645413 w 5740887"/>
              <a:gd name="connsiteY10363" fmla="*/ 2602679 h 4314911"/>
              <a:gd name="connsiteX10364" fmla="*/ 3668410 w 5740887"/>
              <a:gd name="connsiteY10364" fmla="*/ 2600880 h 4314911"/>
              <a:gd name="connsiteX10365" fmla="*/ 3668714 w 5740887"/>
              <a:gd name="connsiteY10365" fmla="*/ 2601262 h 4314911"/>
              <a:gd name="connsiteX10366" fmla="*/ 3668800 w 5740887"/>
              <a:gd name="connsiteY10366" fmla="*/ 2601370 h 4314911"/>
              <a:gd name="connsiteX10367" fmla="*/ 3668570 w 5740887"/>
              <a:gd name="connsiteY10367" fmla="*/ 2601287 h 4314911"/>
              <a:gd name="connsiteX10368" fmla="*/ 3593528 w 5740887"/>
              <a:gd name="connsiteY10368" fmla="*/ 2598440 h 4314911"/>
              <a:gd name="connsiteX10369" fmla="*/ 3595726 w 5740887"/>
              <a:gd name="connsiteY10369" fmla="*/ 2600829 h 4314911"/>
              <a:gd name="connsiteX10370" fmla="*/ 3597318 w 5740887"/>
              <a:gd name="connsiteY10370" fmla="*/ 2601783 h 4314911"/>
              <a:gd name="connsiteX10371" fmla="*/ 3598991 w 5740887"/>
              <a:gd name="connsiteY10371" fmla="*/ 2606016 h 4314911"/>
              <a:gd name="connsiteX10372" fmla="*/ 3602563 w 5740887"/>
              <a:gd name="connsiteY10372" fmla="*/ 2615053 h 4314911"/>
              <a:gd name="connsiteX10373" fmla="*/ 3598185 w 5740887"/>
              <a:gd name="connsiteY10373" fmla="*/ 2610659 h 4314911"/>
              <a:gd name="connsiteX10374" fmla="*/ 3634373 w 5740887"/>
              <a:gd name="connsiteY10374" fmla="*/ 2597271 h 4314911"/>
              <a:gd name="connsiteX10375" fmla="*/ 3637101 w 5740887"/>
              <a:gd name="connsiteY10375" fmla="*/ 2598230 h 4314911"/>
              <a:gd name="connsiteX10376" fmla="*/ 3640158 w 5740887"/>
              <a:gd name="connsiteY10376" fmla="*/ 2606368 h 4314911"/>
              <a:gd name="connsiteX10377" fmla="*/ 3637293 w 5740887"/>
              <a:gd name="connsiteY10377" fmla="*/ 2604263 h 4314911"/>
              <a:gd name="connsiteX10378" fmla="*/ 3634373 w 5740887"/>
              <a:gd name="connsiteY10378" fmla="*/ 2597685 h 4314911"/>
              <a:gd name="connsiteX10379" fmla="*/ 654816 w 5740887"/>
              <a:gd name="connsiteY10379" fmla="*/ 2594923 h 4314911"/>
              <a:gd name="connsiteX10380" fmla="*/ 682001 w 5740887"/>
              <a:gd name="connsiteY10380" fmla="*/ 2601953 h 4314911"/>
              <a:gd name="connsiteX10381" fmla="*/ 676520 w 5740887"/>
              <a:gd name="connsiteY10381" fmla="*/ 2602593 h 4314911"/>
              <a:gd name="connsiteX10382" fmla="*/ 671893 w 5740887"/>
              <a:gd name="connsiteY10382" fmla="*/ 2600302 h 4314911"/>
              <a:gd name="connsiteX10383" fmla="*/ 656487 w 5740887"/>
              <a:gd name="connsiteY10383" fmla="*/ 2596233 h 4314911"/>
              <a:gd name="connsiteX10384" fmla="*/ 3279848 w 5740887"/>
              <a:gd name="connsiteY10384" fmla="*/ 2594796 h 4314911"/>
              <a:gd name="connsiteX10385" fmla="*/ 3291453 w 5740887"/>
              <a:gd name="connsiteY10385" fmla="*/ 2602240 h 4314911"/>
              <a:gd name="connsiteX10386" fmla="*/ 3305656 w 5740887"/>
              <a:gd name="connsiteY10386" fmla="*/ 2610880 h 4314911"/>
              <a:gd name="connsiteX10387" fmla="*/ 3293238 w 5740887"/>
              <a:gd name="connsiteY10387" fmla="*/ 2607057 h 4314911"/>
              <a:gd name="connsiteX10388" fmla="*/ 3290066 w 5740887"/>
              <a:gd name="connsiteY10388" fmla="*/ 2604989 h 4314911"/>
              <a:gd name="connsiteX10389" fmla="*/ 3285685 w 5740887"/>
              <a:gd name="connsiteY10389" fmla="*/ 2602897 h 4314911"/>
              <a:gd name="connsiteX10390" fmla="*/ 2210085 w 5740887"/>
              <a:gd name="connsiteY10390" fmla="*/ 2594502 h 4314911"/>
              <a:gd name="connsiteX10391" fmla="*/ 2217728 w 5740887"/>
              <a:gd name="connsiteY10391" fmla="*/ 2609554 h 4314911"/>
              <a:gd name="connsiteX10392" fmla="*/ 2222281 w 5740887"/>
              <a:gd name="connsiteY10392" fmla="*/ 2618523 h 4314911"/>
              <a:gd name="connsiteX10393" fmla="*/ 2223656 w 5740887"/>
              <a:gd name="connsiteY10393" fmla="*/ 2621949 h 4314911"/>
              <a:gd name="connsiteX10394" fmla="*/ 2230137 w 5740887"/>
              <a:gd name="connsiteY10394" fmla="*/ 2638081 h 4314911"/>
              <a:gd name="connsiteX10395" fmla="*/ 2405407 w 5740887"/>
              <a:gd name="connsiteY10395" fmla="*/ 2932932 h 4314911"/>
              <a:gd name="connsiteX10396" fmla="*/ 2405407 w 5740887"/>
              <a:gd name="connsiteY10396" fmla="*/ 2932933 h 4314911"/>
              <a:gd name="connsiteX10397" fmla="*/ 2405408 w 5740887"/>
              <a:gd name="connsiteY10397" fmla="*/ 2932933 h 4314911"/>
              <a:gd name="connsiteX10398" fmla="*/ 2415640 w 5740887"/>
              <a:gd name="connsiteY10398" fmla="*/ 2945854 h 4314911"/>
              <a:gd name="connsiteX10399" fmla="*/ 2431196 w 5740887"/>
              <a:gd name="connsiteY10399" fmla="*/ 2965497 h 4314911"/>
              <a:gd name="connsiteX10400" fmla="*/ 2432528 w 5740887"/>
              <a:gd name="connsiteY10400" fmla="*/ 2967179 h 4314911"/>
              <a:gd name="connsiteX10401" fmla="*/ 2433482 w 5740887"/>
              <a:gd name="connsiteY10401" fmla="*/ 2968520 h 4314911"/>
              <a:gd name="connsiteX10402" fmla="*/ 2452846 w 5740887"/>
              <a:gd name="connsiteY10402" fmla="*/ 2995754 h 4314911"/>
              <a:gd name="connsiteX10403" fmla="*/ 2501078 w 5740887"/>
              <a:gd name="connsiteY10403" fmla="*/ 3053106 h 4314911"/>
              <a:gd name="connsiteX10404" fmla="*/ 2517092 w 5740887"/>
              <a:gd name="connsiteY10404" fmla="*/ 3069662 h 4314911"/>
              <a:gd name="connsiteX10405" fmla="*/ 2518789 w 5740887"/>
              <a:gd name="connsiteY10405" fmla="*/ 3071614 h 4314911"/>
              <a:gd name="connsiteX10406" fmla="*/ 2473552 w 5740887"/>
              <a:gd name="connsiteY10406" fmla="*/ 3024906 h 4314911"/>
              <a:gd name="connsiteX10407" fmla="*/ 2473441 w 5740887"/>
              <a:gd name="connsiteY10407" fmla="*/ 3024764 h 4314911"/>
              <a:gd name="connsiteX10408" fmla="*/ 2390176 w 5740887"/>
              <a:gd name="connsiteY10408" fmla="*/ 2916981 h 4314911"/>
              <a:gd name="connsiteX10409" fmla="*/ 2366331 w 5740887"/>
              <a:gd name="connsiteY10409" fmla="*/ 2881771 h 4314911"/>
              <a:gd name="connsiteX10410" fmla="*/ 2319989 w 5740887"/>
              <a:gd name="connsiteY10410" fmla="*/ 2810084 h 4314911"/>
              <a:gd name="connsiteX10411" fmla="*/ 2290652 w 5740887"/>
              <a:gd name="connsiteY10411" fmla="*/ 2761209 h 4314911"/>
              <a:gd name="connsiteX10412" fmla="*/ 2284356 w 5740887"/>
              <a:gd name="connsiteY10412" fmla="*/ 2750338 h 4314911"/>
              <a:gd name="connsiteX10413" fmla="*/ 2252713 w 5740887"/>
              <a:gd name="connsiteY10413" fmla="*/ 2691632 h 4314911"/>
              <a:gd name="connsiteX10414" fmla="*/ 2243926 w 5740887"/>
              <a:gd name="connsiteY10414" fmla="*/ 2674200 h 4314911"/>
              <a:gd name="connsiteX10415" fmla="*/ 2239906 w 5740887"/>
              <a:gd name="connsiteY10415" fmla="*/ 2666016 h 4314911"/>
              <a:gd name="connsiteX10416" fmla="*/ 2230967 w 5740887"/>
              <a:gd name="connsiteY10416" fmla="*/ 2646355 h 4314911"/>
              <a:gd name="connsiteX10417" fmla="*/ 3656538 w 5740887"/>
              <a:gd name="connsiteY10417" fmla="*/ 2593177 h 4314911"/>
              <a:gd name="connsiteX10418" fmla="*/ 3658670 w 5740887"/>
              <a:gd name="connsiteY10418" fmla="*/ 2594147 h 4314911"/>
              <a:gd name="connsiteX10419" fmla="*/ 3660309 w 5740887"/>
              <a:gd name="connsiteY10419" fmla="*/ 2598284 h 4314911"/>
              <a:gd name="connsiteX10420" fmla="*/ 3660098 w 5740887"/>
              <a:gd name="connsiteY10420" fmla="*/ 2598207 h 4314911"/>
              <a:gd name="connsiteX10421" fmla="*/ 3648502 w 5740887"/>
              <a:gd name="connsiteY10421" fmla="*/ 2591773 h 4314911"/>
              <a:gd name="connsiteX10422" fmla="*/ 3650627 w 5740887"/>
              <a:gd name="connsiteY10422" fmla="*/ 2594766 h 4314911"/>
              <a:gd name="connsiteX10423" fmla="*/ 3649470 w 5740887"/>
              <a:gd name="connsiteY10423" fmla="*/ 2594345 h 4314911"/>
              <a:gd name="connsiteX10424" fmla="*/ 3623661 w 5740887"/>
              <a:gd name="connsiteY10424" fmla="*/ 2590677 h 4314911"/>
              <a:gd name="connsiteX10425" fmla="*/ 3625818 w 5740887"/>
              <a:gd name="connsiteY10425" fmla="*/ 2592443 h 4314911"/>
              <a:gd name="connsiteX10426" fmla="*/ 3627588 w 5740887"/>
              <a:gd name="connsiteY10426" fmla="*/ 2597134 h 4314911"/>
              <a:gd name="connsiteX10427" fmla="*/ 3626221 w 5740887"/>
              <a:gd name="connsiteY10427" fmla="*/ 2596130 h 4314911"/>
              <a:gd name="connsiteX10428" fmla="*/ 3625888 w 5740887"/>
              <a:gd name="connsiteY10428" fmla="*/ 2595886 h 4314911"/>
              <a:gd name="connsiteX10429" fmla="*/ 3623756 w 5740887"/>
              <a:gd name="connsiteY10429" fmla="*/ 2590928 h 4314911"/>
              <a:gd name="connsiteX10430" fmla="*/ 908238 w 5740887"/>
              <a:gd name="connsiteY10430" fmla="*/ 2590517 h 4314911"/>
              <a:gd name="connsiteX10431" fmla="*/ 910982 w 5740887"/>
              <a:gd name="connsiteY10431" fmla="*/ 2591615 h 4314911"/>
              <a:gd name="connsiteX10432" fmla="*/ 1028049 w 5740887"/>
              <a:gd name="connsiteY10432" fmla="*/ 2659577 h 4314911"/>
              <a:gd name="connsiteX10433" fmla="*/ 1064265 w 5740887"/>
              <a:gd name="connsiteY10433" fmla="*/ 2689240 h 4314911"/>
              <a:gd name="connsiteX10434" fmla="*/ 1040736 w 5740887"/>
              <a:gd name="connsiteY10434" fmla="*/ 2681516 h 4314911"/>
              <a:gd name="connsiteX10435" fmla="*/ 1032451 w 5740887"/>
              <a:gd name="connsiteY10435" fmla="*/ 2677701 h 4314911"/>
              <a:gd name="connsiteX10436" fmla="*/ 1027469 w 5740887"/>
              <a:gd name="connsiteY10436" fmla="*/ 2673673 h 4314911"/>
              <a:gd name="connsiteX10437" fmla="*/ 966966 w 5740887"/>
              <a:gd name="connsiteY10437" fmla="*/ 2623604 h 4314911"/>
              <a:gd name="connsiteX10438" fmla="*/ 597380 w 5740887"/>
              <a:gd name="connsiteY10438" fmla="*/ 2588968 h 4314911"/>
              <a:gd name="connsiteX10439" fmla="*/ 650194 w 5740887"/>
              <a:gd name="connsiteY10439" fmla="*/ 2601926 h 4314911"/>
              <a:gd name="connsiteX10440" fmla="*/ 650887 w 5740887"/>
              <a:gd name="connsiteY10440" fmla="*/ 2602472 h 4314911"/>
              <a:gd name="connsiteX10441" fmla="*/ 647785 w 5740887"/>
              <a:gd name="connsiteY10441" fmla="*/ 2602562 h 4314911"/>
              <a:gd name="connsiteX10442" fmla="*/ 644176 w 5740887"/>
              <a:gd name="connsiteY10442" fmla="*/ 2600852 h 4314911"/>
              <a:gd name="connsiteX10443" fmla="*/ 598007 w 5740887"/>
              <a:gd name="connsiteY10443" fmla="*/ 2590143 h 4314911"/>
              <a:gd name="connsiteX10444" fmla="*/ 737209 w 5740887"/>
              <a:gd name="connsiteY10444" fmla="*/ 2588631 h 4314911"/>
              <a:gd name="connsiteX10445" fmla="*/ 769933 w 5740887"/>
              <a:gd name="connsiteY10445" fmla="*/ 2597633 h 4314911"/>
              <a:gd name="connsiteX10446" fmla="*/ 756611 w 5740887"/>
              <a:gd name="connsiteY10446" fmla="*/ 2597361 h 4314911"/>
              <a:gd name="connsiteX10447" fmla="*/ 751728 w 5740887"/>
              <a:gd name="connsiteY10447" fmla="*/ 2595061 h 4314911"/>
              <a:gd name="connsiteX10448" fmla="*/ 750302 w 5740887"/>
              <a:gd name="connsiteY10448" fmla="*/ 2594638 h 4314911"/>
              <a:gd name="connsiteX10449" fmla="*/ 3468626 w 5740887"/>
              <a:gd name="connsiteY10449" fmla="*/ 2588166 h 4314911"/>
              <a:gd name="connsiteX10450" fmla="*/ 3482142 w 5740887"/>
              <a:gd name="connsiteY10450" fmla="*/ 2622230 h 4314911"/>
              <a:gd name="connsiteX10451" fmla="*/ 3510652 w 5740887"/>
              <a:gd name="connsiteY10451" fmla="*/ 2677764 h 4314911"/>
              <a:gd name="connsiteX10452" fmla="*/ 3512749 w 5740887"/>
              <a:gd name="connsiteY10452" fmla="*/ 2680647 h 4314911"/>
              <a:gd name="connsiteX10453" fmla="*/ 3514374 w 5740887"/>
              <a:gd name="connsiteY10453" fmla="*/ 2683750 h 4314911"/>
              <a:gd name="connsiteX10454" fmla="*/ 3523687 w 5740887"/>
              <a:gd name="connsiteY10454" fmla="*/ 2695686 h 4314911"/>
              <a:gd name="connsiteX10455" fmla="*/ 3541607 w 5740887"/>
              <a:gd name="connsiteY10455" fmla="*/ 2720323 h 4314911"/>
              <a:gd name="connsiteX10456" fmla="*/ 3546300 w 5740887"/>
              <a:gd name="connsiteY10456" fmla="*/ 2724666 h 4314911"/>
              <a:gd name="connsiteX10457" fmla="*/ 3549805 w 5740887"/>
              <a:gd name="connsiteY10457" fmla="*/ 2729159 h 4314911"/>
              <a:gd name="connsiteX10458" fmla="*/ 3560622 w 5740887"/>
              <a:gd name="connsiteY10458" fmla="*/ 2737922 h 4314911"/>
              <a:gd name="connsiteX10459" fmla="*/ 3575668 w 5740887"/>
              <a:gd name="connsiteY10459" fmla="*/ 2751848 h 4314911"/>
              <a:gd name="connsiteX10460" fmla="*/ 3583666 w 5740887"/>
              <a:gd name="connsiteY10460" fmla="*/ 2756592 h 4314911"/>
              <a:gd name="connsiteX10461" fmla="*/ 3589376 w 5740887"/>
              <a:gd name="connsiteY10461" fmla="*/ 2761219 h 4314911"/>
              <a:gd name="connsiteX10462" fmla="*/ 3600435 w 5740887"/>
              <a:gd name="connsiteY10462" fmla="*/ 2766538 h 4314911"/>
              <a:gd name="connsiteX10463" fmla="*/ 3613495 w 5740887"/>
              <a:gd name="connsiteY10463" fmla="*/ 2774283 h 4314911"/>
              <a:gd name="connsiteX10464" fmla="*/ 3620895 w 5740887"/>
              <a:gd name="connsiteY10464" fmla="*/ 2776378 h 4314911"/>
              <a:gd name="connsiteX10465" fmla="*/ 3634028 w 5740887"/>
              <a:gd name="connsiteY10465" fmla="*/ 2782695 h 4314911"/>
              <a:gd name="connsiteX10466" fmla="*/ 3660298 w 5740887"/>
              <a:gd name="connsiteY10466" fmla="*/ 2789143 h 4314911"/>
              <a:gd name="connsiteX10467" fmla="*/ 3663280 w 5740887"/>
              <a:gd name="connsiteY10467" fmla="*/ 2794602 h 4314911"/>
              <a:gd name="connsiteX10468" fmla="*/ 3665894 w 5740887"/>
              <a:gd name="connsiteY10468" fmla="*/ 2799387 h 4314911"/>
              <a:gd name="connsiteX10469" fmla="*/ 3676392 w 5740887"/>
              <a:gd name="connsiteY10469" fmla="*/ 2812506 h 4314911"/>
              <a:gd name="connsiteX10470" fmla="*/ 3686767 w 5740887"/>
              <a:gd name="connsiteY10470" fmla="*/ 2825473 h 4314911"/>
              <a:gd name="connsiteX10471" fmla="*/ 3727039 w 5740887"/>
              <a:gd name="connsiteY10471" fmla="*/ 2851837 h 4314911"/>
              <a:gd name="connsiteX10472" fmla="*/ 3743075 w 5740887"/>
              <a:gd name="connsiteY10472" fmla="*/ 2857661 h 4314911"/>
              <a:gd name="connsiteX10473" fmla="*/ 3717837 w 5740887"/>
              <a:gd name="connsiteY10473" fmla="*/ 2855531 h 4314911"/>
              <a:gd name="connsiteX10474" fmla="*/ 3692124 w 5740887"/>
              <a:gd name="connsiteY10474" fmla="*/ 2849183 h 4314911"/>
              <a:gd name="connsiteX10475" fmla="*/ 3652495 w 5740887"/>
              <a:gd name="connsiteY10475" fmla="*/ 2834754 h 4314911"/>
              <a:gd name="connsiteX10476" fmla="*/ 3628662 w 5740887"/>
              <a:gd name="connsiteY10476" fmla="*/ 2822466 h 4314911"/>
              <a:gd name="connsiteX10477" fmla="*/ 3595590 w 5740887"/>
              <a:gd name="connsiteY10477" fmla="*/ 2798102 h 4314911"/>
              <a:gd name="connsiteX10478" fmla="*/ 3582360 w 5740887"/>
              <a:gd name="connsiteY10478" fmla="*/ 2786351 h 4314911"/>
              <a:gd name="connsiteX10479" fmla="*/ 3576386 w 5740887"/>
              <a:gd name="connsiteY10479" fmla="*/ 2781046 h 4314911"/>
              <a:gd name="connsiteX10480" fmla="*/ 3546117 w 5740887"/>
              <a:gd name="connsiteY10480" fmla="*/ 2743116 h 4314911"/>
              <a:gd name="connsiteX10481" fmla="*/ 3532210 w 5740887"/>
              <a:gd name="connsiteY10481" fmla="*/ 2724072 h 4314911"/>
              <a:gd name="connsiteX10482" fmla="*/ 3493355 w 5740887"/>
              <a:gd name="connsiteY10482" fmla="*/ 2650852 h 4314911"/>
              <a:gd name="connsiteX10483" fmla="*/ 3493312 w 5740887"/>
              <a:gd name="connsiteY10483" fmla="*/ 2650769 h 4314911"/>
              <a:gd name="connsiteX10484" fmla="*/ 3472395 w 5740887"/>
              <a:gd name="connsiteY10484" fmla="*/ 2598755 h 4314911"/>
              <a:gd name="connsiteX10485" fmla="*/ 3220723 w 5740887"/>
              <a:gd name="connsiteY10485" fmla="*/ 2587861 h 4314911"/>
              <a:gd name="connsiteX10486" fmla="*/ 3221377 w 5740887"/>
              <a:gd name="connsiteY10486" fmla="*/ 2588874 h 4314911"/>
              <a:gd name="connsiteX10487" fmla="*/ 3224758 w 5740887"/>
              <a:gd name="connsiteY10487" fmla="*/ 2594110 h 4314911"/>
              <a:gd name="connsiteX10488" fmla="*/ 3227188 w 5740887"/>
              <a:gd name="connsiteY10488" fmla="*/ 2597874 h 4314911"/>
              <a:gd name="connsiteX10489" fmla="*/ 3231058 w 5740887"/>
              <a:gd name="connsiteY10489" fmla="*/ 2608539 h 4314911"/>
              <a:gd name="connsiteX10490" fmla="*/ 3233660 w 5740887"/>
              <a:gd name="connsiteY10490" fmla="*/ 2616174 h 4314911"/>
              <a:gd name="connsiteX10491" fmla="*/ 3247704 w 5740887"/>
              <a:gd name="connsiteY10491" fmla="*/ 2634698 h 4314911"/>
              <a:gd name="connsiteX10492" fmla="*/ 3260382 w 5740887"/>
              <a:gd name="connsiteY10492" fmla="*/ 2639132 h 4314911"/>
              <a:gd name="connsiteX10493" fmla="*/ 3263767 w 5740887"/>
              <a:gd name="connsiteY10493" fmla="*/ 2643108 h 4314911"/>
              <a:gd name="connsiteX10494" fmla="*/ 3262677 w 5740887"/>
              <a:gd name="connsiteY10494" fmla="*/ 2643001 h 4314911"/>
              <a:gd name="connsiteX10495" fmla="*/ 3248732 w 5740887"/>
              <a:gd name="connsiteY10495" fmla="*/ 2641637 h 4314911"/>
              <a:gd name="connsiteX10496" fmla="*/ 3233671 w 5740887"/>
              <a:gd name="connsiteY10496" fmla="*/ 2624293 h 4314911"/>
              <a:gd name="connsiteX10497" fmla="*/ 3223881 w 5740887"/>
              <a:gd name="connsiteY10497" fmla="*/ 2596716 h 4314911"/>
              <a:gd name="connsiteX10498" fmla="*/ 3580311 w 5740887"/>
              <a:gd name="connsiteY10498" fmla="*/ 2586675 h 4314911"/>
              <a:gd name="connsiteX10499" fmla="*/ 3583954 w 5740887"/>
              <a:gd name="connsiteY10499" fmla="*/ 2589746 h 4314911"/>
              <a:gd name="connsiteX10500" fmla="*/ 3585129 w 5740887"/>
              <a:gd name="connsiteY10500" fmla="*/ 2592832 h 4314911"/>
              <a:gd name="connsiteX10501" fmla="*/ 3588040 w 5740887"/>
              <a:gd name="connsiteY10501" fmla="*/ 2600476 h 4314911"/>
              <a:gd name="connsiteX10502" fmla="*/ 3583582 w 5740887"/>
              <a:gd name="connsiteY10502" fmla="*/ 2596002 h 4314911"/>
              <a:gd name="connsiteX10503" fmla="*/ 3638802 w 5740887"/>
              <a:gd name="connsiteY10503" fmla="*/ 2585105 h 4314911"/>
              <a:gd name="connsiteX10504" fmla="*/ 3639501 w 5740887"/>
              <a:gd name="connsiteY10504" fmla="*/ 2585424 h 4314911"/>
              <a:gd name="connsiteX10505" fmla="*/ 3641520 w 5740887"/>
              <a:gd name="connsiteY10505" fmla="*/ 2590723 h 4314911"/>
              <a:gd name="connsiteX10506" fmla="*/ 3641844 w 5740887"/>
              <a:gd name="connsiteY10506" fmla="*/ 2591574 h 4314911"/>
              <a:gd name="connsiteX10507" fmla="*/ 3641139 w 5740887"/>
              <a:gd name="connsiteY10507" fmla="*/ 2591317 h 4314911"/>
              <a:gd name="connsiteX10508" fmla="*/ 572087 w 5740887"/>
              <a:gd name="connsiteY10508" fmla="*/ 2584131 h 4314911"/>
              <a:gd name="connsiteX10509" fmla="*/ 577880 w 5740887"/>
              <a:gd name="connsiteY10509" fmla="*/ 2584184 h 4314911"/>
              <a:gd name="connsiteX10510" fmla="*/ 587501 w 5740887"/>
              <a:gd name="connsiteY10510" fmla="*/ 2586544 h 4314911"/>
              <a:gd name="connsiteX10511" fmla="*/ 588210 w 5740887"/>
              <a:gd name="connsiteY10511" fmla="*/ 2587871 h 4314911"/>
              <a:gd name="connsiteX10512" fmla="*/ 850190 w 5740887"/>
              <a:gd name="connsiteY10512" fmla="*/ 2582312 h 4314911"/>
              <a:gd name="connsiteX10513" fmla="*/ 884784 w 5740887"/>
              <a:gd name="connsiteY10513" fmla="*/ 2593270 h 4314911"/>
              <a:gd name="connsiteX10514" fmla="*/ 884875 w 5740887"/>
              <a:gd name="connsiteY10514" fmla="*/ 2593316 h 4314911"/>
              <a:gd name="connsiteX10515" fmla="*/ 957486 w 5740887"/>
              <a:gd name="connsiteY10515" fmla="*/ 2632234 h 4314911"/>
              <a:gd name="connsiteX10516" fmla="*/ 976864 w 5740887"/>
              <a:gd name="connsiteY10516" fmla="*/ 2644636 h 4314911"/>
              <a:gd name="connsiteX10517" fmla="*/ 1001393 w 5740887"/>
              <a:gd name="connsiteY10517" fmla="*/ 2663400 h 4314911"/>
              <a:gd name="connsiteX10518" fmla="*/ 983513 w 5740887"/>
              <a:gd name="connsiteY10518" fmla="*/ 2655167 h 4314911"/>
              <a:gd name="connsiteX10519" fmla="*/ 957893 w 5740887"/>
              <a:gd name="connsiteY10519" fmla="*/ 2643370 h 4314911"/>
              <a:gd name="connsiteX10520" fmla="*/ 941122 w 5740887"/>
              <a:gd name="connsiteY10520" fmla="*/ 2632852 h 4314911"/>
              <a:gd name="connsiteX10521" fmla="*/ 912240 w 5740887"/>
              <a:gd name="connsiteY10521" fmla="*/ 2614736 h 4314911"/>
              <a:gd name="connsiteX10522" fmla="*/ 864652 w 5740887"/>
              <a:gd name="connsiteY10522" fmla="*/ 2591293 h 4314911"/>
              <a:gd name="connsiteX10523" fmla="*/ 3595351 w 5740887"/>
              <a:gd name="connsiteY10523" fmla="*/ 2582281 h 4314911"/>
              <a:gd name="connsiteX10524" fmla="*/ 3597991 w 5740887"/>
              <a:gd name="connsiteY10524" fmla="*/ 2584136 h 4314911"/>
              <a:gd name="connsiteX10525" fmla="*/ 3598645 w 5740887"/>
              <a:gd name="connsiteY10525" fmla="*/ 2585056 h 4314911"/>
              <a:gd name="connsiteX10526" fmla="*/ 3602962 w 5740887"/>
              <a:gd name="connsiteY10526" fmla="*/ 2595598 h 4314911"/>
              <a:gd name="connsiteX10527" fmla="*/ 3603545 w 5740887"/>
              <a:gd name="connsiteY10527" fmla="*/ 2597020 h 4314911"/>
              <a:gd name="connsiteX10528" fmla="*/ 3603477 w 5740887"/>
              <a:gd name="connsiteY10528" fmla="*/ 2596978 h 4314911"/>
              <a:gd name="connsiteX10529" fmla="*/ 3600391 w 5740887"/>
              <a:gd name="connsiteY10529" fmla="*/ 2595015 h 4314911"/>
              <a:gd name="connsiteX10530" fmla="*/ 1968456 w 5740887"/>
              <a:gd name="connsiteY10530" fmla="*/ 2581796 h 4314911"/>
              <a:gd name="connsiteX10531" fmla="*/ 2021155 w 5740887"/>
              <a:gd name="connsiteY10531" fmla="*/ 2686396 h 4314911"/>
              <a:gd name="connsiteX10532" fmla="*/ 2024617 w 5740887"/>
              <a:gd name="connsiteY10532" fmla="*/ 2694000 h 4314911"/>
              <a:gd name="connsiteX10533" fmla="*/ 592837 w 5740887"/>
              <a:gd name="connsiteY10533" fmla="*/ 2580464 h 4314911"/>
              <a:gd name="connsiteX10534" fmla="*/ 599355 w 5740887"/>
              <a:gd name="connsiteY10534" fmla="*/ 2580580 h 4314911"/>
              <a:gd name="connsiteX10535" fmla="*/ 634703 w 5740887"/>
              <a:gd name="connsiteY10535" fmla="*/ 2589721 h 4314911"/>
              <a:gd name="connsiteX10536" fmla="*/ 636154 w 5740887"/>
              <a:gd name="connsiteY10536" fmla="*/ 2590864 h 4314911"/>
              <a:gd name="connsiteX10537" fmla="*/ 599555 w 5740887"/>
              <a:gd name="connsiteY10537" fmla="*/ 2581200 h 4314911"/>
              <a:gd name="connsiteX10538" fmla="*/ 592840 w 5740887"/>
              <a:gd name="connsiteY10538" fmla="*/ 2580469 h 4314911"/>
              <a:gd name="connsiteX10539" fmla="*/ 592839 w 5740887"/>
              <a:gd name="connsiteY10539" fmla="*/ 2580467 h 4314911"/>
              <a:gd name="connsiteX10540" fmla="*/ 634984 w 5740887"/>
              <a:gd name="connsiteY10540" fmla="*/ 2579248 h 4314911"/>
              <a:gd name="connsiteX10541" fmla="*/ 708843 w 5740887"/>
              <a:gd name="connsiteY10541" fmla="*/ 2598818 h 4314911"/>
              <a:gd name="connsiteX10542" fmla="*/ 701972 w 5740887"/>
              <a:gd name="connsiteY10542" fmla="*/ 2599620 h 4314911"/>
              <a:gd name="connsiteX10543" fmla="*/ 697401 w 5740887"/>
              <a:gd name="connsiteY10543" fmla="*/ 2597268 h 4314911"/>
              <a:gd name="connsiteX10544" fmla="*/ 636193 w 5740887"/>
              <a:gd name="connsiteY10544" fmla="*/ 2580318 h 4314911"/>
              <a:gd name="connsiteX10545" fmla="*/ 636179 w 5740887"/>
              <a:gd name="connsiteY10545" fmla="*/ 2580307 h 4314911"/>
              <a:gd name="connsiteX10546" fmla="*/ 3308773 w 5740887"/>
              <a:gd name="connsiteY10546" fmla="*/ 2577462 h 4314911"/>
              <a:gd name="connsiteX10547" fmla="*/ 3315954 w 5740887"/>
              <a:gd name="connsiteY10547" fmla="*/ 2584961 h 4314911"/>
              <a:gd name="connsiteX10548" fmla="*/ 3310980 w 5740887"/>
              <a:gd name="connsiteY10548" fmla="*/ 2581123 h 4314911"/>
              <a:gd name="connsiteX10549" fmla="*/ 3308933 w 5740887"/>
              <a:gd name="connsiteY10549" fmla="*/ 2577728 h 4314911"/>
              <a:gd name="connsiteX10550" fmla="*/ 4890015 w 5740887"/>
              <a:gd name="connsiteY10550" fmla="*/ 2577355 h 4314911"/>
              <a:gd name="connsiteX10551" fmla="*/ 4886640 w 5740887"/>
              <a:gd name="connsiteY10551" fmla="*/ 2579192 h 4314911"/>
              <a:gd name="connsiteX10552" fmla="*/ 4886206 w 5740887"/>
              <a:gd name="connsiteY10552" fmla="*/ 2579428 h 4314911"/>
              <a:gd name="connsiteX10553" fmla="*/ 4873277 w 5740887"/>
              <a:gd name="connsiteY10553" fmla="*/ 2584395 h 4314911"/>
              <a:gd name="connsiteX10554" fmla="*/ 4874822 w 5740887"/>
              <a:gd name="connsiteY10554" fmla="*/ 2583399 h 4314911"/>
              <a:gd name="connsiteX10555" fmla="*/ 1195364 w 5740887"/>
              <a:gd name="connsiteY10555" fmla="*/ 2576097 h 4314911"/>
              <a:gd name="connsiteX10556" fmla="*/ 1214448 w 5740887"/>
              <a:gd name="connsiteY10556" fmla="*/ 2583396 h 4314911"/>
              <a:gd name="connsiteX10557" fmla="*/ 1214886 w 5740887"/>
              <a:gd name="connsiteY10557" fmla="*/ 2583619 h 4314911"/>
              <a:gd name="connsiteX10558" fmla="*/ 1215031 w 5740887"/>
              <a:gd name="connsiteY10558" fmla="*/ 2583619 h 4314911"/>
              <a:gd name="connsiteX10559" fmla="*/ 1220769 w 5740887"/>
              <a:gd name="connsiteY10559" fmla="*/ 2585813 h 4314911"/>
              <a:gd name="connsiteX10560" fmla="*/ 1222712 w 5740887"/>
              <a:gd name="connsiteY10560" fmla="*/ 2586656 h 4314911"/>
              <a:gd name="connsiteX10561" fmla="*/ 1297482 w 5740887"/>
              <a:gd name="connsiteY10561" fmla="*/ 2639052 h 4314911"/>
              <a:gd name="connsiteX10562" fmla="*/ 1328129 w 5740887"/>
              <a:gd name="connsiteY10562" fmla="*/ 2666666 h 4314911"/>
              <a:gd name="connsiteX10563" fmla="*/ 1320616 w 5740887"/>
              <a:gd name="connsiteY10563" fmla="*/ 2665916 h 4314911"/>
              <a:gd name="connsiteX10564" fmla="*/ 1276797 w 5740887"/>
              <a:gd name="connsiteY10564" fmla="*/ 2628429 h 4314911"/>
              <a:gd name="connsiteX10565" fmla="*/ 3617965 w 5740887"/>
              <a:gd name="connsiteY10565" fmla="*/ 2575494 h 4314911"/>
              <a:gd name="connsiteX10566" fmla="*/ 3618022 w 5740887"/>
              <a:gd name="connsiteY10566" fmla="*/ 2575647 h 4314911"/>
              <a:gd name="connsiteX10567" fmla="*/ 3618027 w 5740887"/>
              <a:gd name="connsiteY10567" fmla="*/ 2575649 h 4314911"/>
              <a:gd name="connsiteX10568" fmla="*/ 3618027 w 5740887"/>
              <a:gd name="connsiteY10568" fmla="*/ 2575651 h 4314911"/>
              <a:gd name="connsiteX10569" fmla="*/ 3619142 w 5740887"/>
              <a:gd name="connsiteY10569" fmla="*/ 2576158 h 4314911"/>
              <a:gd name="connsiteX10570" fmla="*/ 3621682 w 5740887"/>
              <a:gd name="connsiteY10570" fmla="*/ 2583203 h 4314911"/>
              <a:gd name="connsiteX10571" fmla="*/ 3620458 w 5740887"/>
              <a:gd name="connsiteY10571" fmla="*/ 2582134 h 4314911"/>
              <a:gd name="connsiteX10572" fmla="*/ 3618027 w 5740887"/>
              <a:gd name="connsiteY10572" fmla="*/ 2575651 h 4314911"/>
              <a:gd name="connsiteX10573" fmla="*/ 3618023 w 5740887"/>
              <a:gd name="connsiteY10573" fmla="*/ 2575649 h 4314911"/>
              <a:gd name="connsiteX10574" fmla="*/ 3618022 w 5740887"/>
              <a:gd name="connsiteY10574" fmla="*/ 2575647 h 4314911"/>
              <a:gd name="connsiteX10575" fmla="*/ 3617965 w 5740887"/>
              <a:gd name="connsiteY10575" fmla="*/ 2575621 h 4314911"/>
              <a:gd name="connsiteX10576" fmla="*/ 616350 w 5740887"/>
              <a:gd name="connsiteY10576" fmla="*/ 2575451 h 4314911"/>
              <a:gd name="connsiteX10577" fmla="*/ 617982 w 5740887"/>
              <a:gd name="connsiteY10577" fmla="*/ 2575491 h 4314911"/>
              <a:gd name="connsiteX10578" fmla="*/ 618181 w 5740887"/>
              <a:gd name="connsiteY10578" fmla="*/ 2575664 h 4314911"/>
              <a:gd name="connsiteX10579" fmla="*/ 616956 w 5740887"/>
              <a:gd name="connsiteY10579" fmla="*/ 2575522 h 4314911"/>
              <a:gd name="connsiteX10580" fmla="*/ 476305 w 5740887"/>
              <a:gd name="connsiteY10580" fmla="*/ 2575298 h 4314911"/>
              <a:gd name="connsiteX10581" fmla="*/ 476073 w 5740887"/>
              <a:gd name="connsiteY10581" fmla="*/ 2575420 h 4314911"/>
              <a:gd name="connsiteX10582" fmla="*/ 475260 w 5740887"/>
              <a:gd name="connsiteY10582" fmla="*/ 2575674 h 4314911"/>
              <a:gd name="connsiteX10583" fmla="*/ 475357 w 5740887"/>
              <a:gd name="connsiteY10583" fmla="*/ 2575639 h 4314911"/>
              <a:gd name="connsiteX10584" fmla="*/ 3584451 w 5740887"/>
              <a:gd name="connsiteY10584" fmla="*/ 2574622 h 4314911"/>
              <a:gd name="connsiteX10585" fmla="*/ 3587404 w 5740887"/>
              <a:gd name="connsiteY10585" fmla="*/ 2576697 h 4314911"/>
              <a:gd name="connsiteX10586" fmla="*/ 3589255 w 5740887"/>
              <a:gd name="connsiteY10586" fmla="*/ 2581380 h 4314911"/>
              <a:gd name="connsiteX10587" fmla="*/ 3591673 w 5740887"/>
              <a:gd name="connsiteY10587" fmla="*/ 2587499 h 4314911"/>
              <a:gd name="connsiteX10588" fmla="*/ 3587627 w 5740887"/>
              <a:gd name="connsiteY10588" fmla="*/ 2582956 h 4314911"/>
              <a:gd name="connsiteX10589" fmla="*/ 644117 w 5740887"/>
              <a:gd name="connsiteY10589" fmla="*/ 2573169 h 4314911"/>
              <a:gd name="connsiteX10590" fmla="*/ 729901 w 5740887"/>
              <a:gd name="connsiteY10590" fmla="*/ 2596816 h 4314911"/>
              <a:gd name="connsiteX10591" fmla="*/ 726570 w 5740887"/>
              <a:gd name="connsiteY10591" fmla="*/ 2596748 h 4314911"/>
              <a:gd name="connsiteX10592" fmla="*/ 726569 w 5740887"/>
              <a:gd name="connsiteY10592" fmla="*/ 2596748 h 4314911"/>
              <a:gd name="connsiteX10593" fmla="*/ 725854 w 5740887"/>
              <a:gd name="connsiteY10593" fmla="*/ 2596831 h 4314911"/>
              <a:gd name="connsiteX10594" fmla="*/ 725117 w 5740887"/>
              <a:gd name="connsiteY10594" fmla="*/ 2596440 h 4314911"/>
              <a:gd name="connsiteX10595" fmla="*/ 3568078 w 5740887"/>
              <a:gd name="connsiteY10595" fmla="*/ 2572938 h 4314911"/>
              <a:gd name="connsiteX10596" fmla="*/ 3569787 w 5740887"/>
              <a:gd name="connsiteY10596" fmla="*/ 2575021 h 4314911"/>
              <a:gd name="connsiteX10597" fmla="*/ 3573278 w 5740887"/>
              <a:gd name="connsiteY10597" fmla="*/ 2585249 h 4314911"/>
              <a:gd name="connsiteX10598" fmla="*/ 636652 w 5740887"/>
              <a:gd name="connsiteY10598" fmla="*/ 2572172 h 4314911"/>
              <a:gd name="connsiteX10599" fmla="*/ 640921 w 5740887"/>
              <a:gd name="connsiteY10599" fmla="*/ 2572288 h 4314911"/>
              <a:gd name="connsiteX10600" fmla="*/ 643667 w 5740887"/>
              <a:gd name="connsiteY10600" fmla="*/ 2573045 h 4314911"/>
              <a:gd name="connsiteX10601" fmla="*/ 3600131 w 5740887"/>
              <a:gd name="connsiteY10601" fmla="*/ 2571408 h 4314911"/>
              <a:gd name="connsiteX10602" fmla="*/ 3602379 w 5740887"/>
              <a:gd name="connsiteY10602" fmla="*/ 2573249 h 4314911"/>
              <a:gd name="connsiteX10603" fmla="*/ 3604824 w 5740887"/>
              <a:gd name="connsiteY10603" fmla="*/ 2579970 h 4314911"/>
              <a:gd name="connsiteX10604" fmla="*/ 3605043 w 5740887"/>
              <a:gd name="connsiteY10604" fmla="*/ 2580573 h 4314911"/>
              <a:gd name="connsiteX10605" fmla="*/ 3603265 w 5740887"/>
              <a:gd name="connsiteY10605" fmla="*/ 2579268 h 4314911"/>
              <a:gd name="connsiteX10606" fmla="*/ 3602967 w 5740887"/>
              <a:gd name="connsiteY10606" fmla="*/ 2579049 h 4314911"/>
              <a:gd name="connsiteX10607" fmla="*/ 3602525 w 5740887"/>
              <a:gd name="connsiteY10607" fmla="*/ 2577968 h 4314911"/>
              <a:gd name="connsiteX10608" fmla="*/ 3624668 w 5740887"/>
              <a:gd name="connsiteY10608" fmla="*/ 2569441 h 4314911"/>
              <a:gd name="connsiteX10609" fmla="*/ 3626753 w 5740887"/>
              <a:gd name="connsiteY10609" fmla="*/ 2570684 h 4314911"/>
              <a:gd name="connsiteX10610" fmla="*/ 3626791 w 5740887"/>
              <a:gd name="connsiteY10610" fmla="*/ 2570784 h 4314911"/>
              <a:gd name="connsiteX10611" fmla="*/ 3626573 w 5740887"/>
              <a:gd name="connsiteY10611" fmla="*/ 2570669 h 4314911"/>
              <a:gd name="connsiteX10612" fmla="*/ 3624765 w 5740887"/>
              <a:gd name="connsiteY10612" fmla="*/ 2569706 h 4314911"/>
              <a:gd name="connsiteX10613" fmla="*/ 652836 w 5740887"/>
              <a:gd name="connsiteY10613" fmla="*/ 2567882 h 4314911"/>
              <a:gd name="connsiteX10614" fmla="*/ 662735 w 5740887"/>
              <a:gd name="connsiteY10614" fmla="*/ 2568147 h 4314911"/>
              <a:gd name="connsiteX10615" fmla="*/ 693814 w 5740887"/>
              <a:gd name="connsiteY10615" fmla="*/ 2576696 h 4314911"/>
              <a:gd name="connsiteX10616" fmla="*/ 701011 w 5740887"/>
              <a:gd name="connsiteY10616" fmla="*/ 2580005 h 4314911"/>
              <a:gd name="connsiteX10617" fmla="*/ 666035 w 5740887"/>
              <a:gd name="connsiteY10617" fmla="*/ 2569622 h 4314911"/>
              <a:gd name="connsiteX10618" fmla="*/ 3606522 w 5740887"/>
              <a:gd name="connsiteY10618" fmla="*/ 2566621 h 4314911"/>
              <a:gd name="connsiteX10619" fmla="*/ 3609135 w 5740887"/>
              <a:gd name="connsiteY10619" fmla="*/ 2569000 h 4314911"/>
              <a:gd name="connsiteX10620" fmla="*/ 3610921 w 5740887"/>
              <a:gd name="connsiteY10620" fmla="*/ 2573798 h 4314911"/>
              <a:gd name="connsiteX10621" fmla="*/ 3609003 w 5740887"/>
              <a:gd name="connsiteY10621" fmla="*/ 2572122 h 4314911"/>
              <a:gd name="connsiteX10622" fmla="*/ 3607747 w 5740887"/>
              <a:gd name="connsiteY10622" fmla="*/ 2569887 h 4314911"/>
              <a:gd name="connsiteX10623" fmla="*/ 2002247 w 5740887"/>
              <a:gd name="connsiteY10623" fmla="*/ 2565309 h 4314911"/>
              <a:gd name="connsiteX10624" fmla="*/ 2004933 w 5740887"/>
              <a:gd name="connsiteY10624" fmla="*/ 2570641 h 4314911"/>
              <a:gd name="connsiteX10625" fmla="*/ 2029998 w 5740887"/>
              <a:gd name="connsiteY10625" fmla="*/ 2619137 h 4314911"/>
              <a:gd name="connsiteX10626" fmla="*/ 2042291 w 5740887"/>
              <a:gd name="connsiteY10626" fmla="*/ 2647224 h 4314911"/>
              <a:gd name="connsiteX10627" fmla="*/ 2033695 w 5740887"/>
              <a:gd name="connsiteY10627" fmla="*/ 2630779 h 4314911"/>
              <a:gd name="connsiteX10628" fmla="*/ 2016126 w 5740887"/>
              <a:gd name="connsiteY10628" fmla="*/ 2597171 h 4314911"/>
              <a:gd name="connsiteX10629" fmla="*/ 2008541 w 5740887"/>
              <a:gd name="connsiteY10629" fmla="*/ 2579758 h 4314911"/>
              <a:gd name="connsiteX10630" fmla="*/ 682113 w 5740887"/>
              <a:gd name="connsiteY10630" fmla="*/ 2563356 h 4314911"/>
              <a:gd name="connsiteX10631" fmla="*/ 684340 w 5740887"/>
              <a:gd name="connsiteY10631" fmla="*/ 2563573 h 4314911"/>
              <a:gd name="connsiteX10632" fmla="*/ 802879 w 5740887"/>
              <a:gd name="connsiteY10632" fmla="*/ 2597820 h 4314911"/>
              <a:gd name="connsiteX10633" fmla="*/ 815141 w 5740887"/>
              <a:gd name="connsiteY10633" fmla="*/ 2603618 h 4314911"/>
              <a:gd name="connsiteX10634" fmla="*/ 805836 w 5740887"/>
              <a:gd name="connsiteY10634" fmla="*/ 2602896 h 4314911"/>
              <a:gd name="connsiteX10635" fmla="*/ 792598 w 5740887"/>
              <a:gd name="connsiteY10635" fmla="*/ 2600072 h 4314911"/>
              <a:gd name="connsiteX10636" fmla="*/ 778478 w 5740887"/>
              <a:gd name="connsiteY10636" fmla="*/ 2593544 h 4314911"/>
              <a:gd name="connsiteX10637" fmla="*/ 688527 w 5740887"/>
              <a:gd name="connsiteY10637" fmla="*/ 2565881 h 4314911"/>
              <a:gd name="connsiteX10638" fmla="*/ 687887 w 5740887"/>
              <a:gd name="connsiteY10638" fmla="*/ 2565793 h 4314911"/>
              <a:gd name="connsiteX10639" fmla="*/ 687224 w 5740887"/>
              <a:gd name="connsiteY10639" fmla="*/ 2565701 h 4314911"/>
              <a:gd name="connsiteX10640" fmla="*/ 684934 w 5740887"/>
              <a:gd name="connsiteY10640" fmla="*/ 2564651 h 4314911"/>
              <a:gd name="connsiteX10641" fmla="*/ 3613989 w 5740887"/>
              <a:gd name="connsiteY10641" fmla="*/ 2563075 h 4314911"/>
              <a:gd name="connsiteX10642" fmla="*/ 3614544 w 5740887"/>
              <a:gd name="connsiteY10642" fmla="*/ 2563406 h 4314911"/>
              <a:gd name="connsiteX10643" fmla="*/ 3614928 w 5740887"/>
              <a:gd name="connsiteY10643" fmla="*/ 2564470 h 4314911"/>
              <a:gd name="connsiteX10644" fmla="*/ 3614379 w 5740887"/>
              <a:gd name="connsiteY10644" fmla="*/ 2564178 h 4314911"/>
              <a:gd name="connsiteX10645" fmla="*/ 1081736 w 5740887"/>
              <a:gd name="connsiteY10645" fmla="*/ 2562355 h 4314911"/>
              <a:gd name="connsiteX10646" fmla="*/ 1095202 w 5740887"/>
              <a:gd name="connsiteY10646" fmla="*/ 2567624 h 4314911"/>
              <a:gd name="connsiteX10647" fmla="*/ 1096028 w 5740887"/>
              <a:gd name="connsiteY10647" fmla="*/ 2567624 h 4314911"/>
              <a:gd name="connsiteX10648" fmla="*/ 1120342 w 5740887"/>
              <a:gd name="connsiteY10648" fmla="*/ 2579502 h 4314911"/>
              <a:gd name="connsiteX10649" fmla="*/ 1108578 w 5740887"/>
              <a:gd name="connsiteY10649" fmla="*/ 2574277 h 4314911"/>
              <a:gd name="connsiteX10650" fmla="*/ 1088735 w 5740887"/>
              <a:gd name="connsiteY10650" fmla="*/ 2565464 h 4314911"/>
              <a:gd name="connsiteX10651" fmla="*/ 4930510 w 5740887"/>
              <a:gd name="connsiteY10651" fmla="*/ 2561418 h 4314911"/>
              <a:gd name="connsiteX10652" fmla="*/ 4928596 w 5740887"/>
              <a:gd name="connsiteY10652" fmla="*/ 2562359 h 4314911"/>
              <a:gd name="connsiteX10653" fmla="*/ 4927178 w 5740887"/>
              <a:gd name="connsiteY10653" fmla="*/ 2563056 h 4314911"/>
              <a:gd name="connsiteX10654" fmla="*/ 4928310 w 5740887"/>
              <a:gd name="connsiteY10654" fmla="*/ 2562271 h 4314911"/>
              <a:gd name="connsiteX10655" fmla="*/ 706603 w 5740887"/>
              <a:gd name="connsiteY10655" fmla="*/ 2559765 h 4314911"/>
              <a:gd name="connsiteX10656" fmla="*/ 707122 w 5740887"/>
              <a:gd name="connsiteY10656" fmla="*/ 2559821 h 4314911"/>
              <a:gd name="connsiteX10657" fmla="*/ 829904 w 5740887"/>
              <a:gd name="connsiteY10657" fmla="*/ 2596580 h 4314911"/>
              <a:gd name="connsiteX10658" fmla="*/ 872379 w 5740887"/>
              <a:gd name="connsiteY10658" fmla="*/ 2617093 h 4314911"/>
              <a:gd name="connsiteX10659" fmla="*/ 871204 w 5740887"/>
              <a:gd name="connsiteY10659" fmla="*/ 2616842 h 4314911"/>
              <a:gd name="connsiteX10660" fmla="*/ 838239 w 5740887"/>
              <a:gd name="connsiteY10660" fmla="*/ 2606944 h 4314911"/>
              <a:gd name="connsiteX10661" fmla="*/ 805641 w 5740887"/>
              <a:gd name="connsiteY10661" fmla="*/ 2591476 h 4314911"/>
              <a:gd name="connsiteX10662" fmla="*/ 711392 w 5740887"/>
              <a:gd name="connsiteY10662" fmla="*/ 2561843 h 4314911"/>
              <a:gd name="connsiteX10663" fmla="*/ 702093 w 5740887"/>
              <a:gd name="connsiteY10663" fmla="*/ 2560506 h 4314911"/>
              <a:gd name="connsiteX10664" fmla="*/ 705367 w 5740887"/>
              <a:gd name="connsiteY10664" fmla="*/ 2559969 h 4314911"/>
              <a:gd name="connsiteX10665" fmla="*/ 2008001 w 5740887"/>
              <a:gd name="connsiteY10665" fmla="*/ 2557874 h 4314911"/>
              <a:gd name="connsiteX10666" fmla="*/ 2029920 w 5740887"/>
              <a:gd name="connsiteY10666" fmla="*/ 2600894 h 4314911"/>
              <a:gd name="connsiteX10667" fmla="*/ 2041523 w 5740887"/>
              <a:gd name="connsiteY10667" fmla="*/ 2627576 h 4314911"/>
              <a:gd name="connsiteX10668" fmla="*/ 2021916 w 5740887"/>
              <a:gd name="connsiteY10668" fmla="*/ 2589629 h 4314911"/>
              <a:gd name="connsiteX10669" fmla="*/ 731427 w 5740887"/>
              <a:gd name="connsiteY10669" fmla="*/ 2557843 h 4314911"/>
              <a:gd name="connsiteX10670" fmla="*/ 732217 w 5740887"/>
              <a:gd name="connsiteY10670" fmla="*/ 2557953 h 4314911"/>
              <a:gd name="connsiteX10671" fmla="*/ 734122 w 5740887"/>
              <a:gd name="connsiteY10671" fmla="*/ 2558560 h 4314911"/>
              <a:gd name="connsiteX10672" fmla="*/ 752632 w 5740887"/>
              <a:gd name="connsiteY10672" fmla="*/ 2561343 h 4314911"/>
              <a:gd name="connsiteX10673" fmla="*/ 773988 w 5740887"/>
              <a:gd name="connsiteY10673" fmla="*/ 2566519 h 4314911"/>
              <a:gd name="connsiteX10674" fmla="*/ 853773 w 5740887"/>
              <a:gd name="connsiteY10674" fmla="*/ 2593529 h 4314911"/>
              <a:gd name="connsiteX10675" fmla="*/ 906113 w 5740887"/>
              <a:gd name="connsiteY10675" fmla="*/ 2627242 h 4314911"/>
              <a:gd name="connsiteX10676" fmla="*/ 899806 w 5740887"/>
              <a:gd name="connsiteY10676" fmla="*/ 2624334 h 4314911"/>
              <a:gd name="connsiteX10677" fmla="*/ 896674 w 5740887"/>
              <a:gd name="connsiteY10677" fmla="*/ 2622402 h 4314911"/>
              <a:gd name="connsiteX10678" fmla="*/ 884351 w 5740887"/>
              <a:gd name="connsiteY10678" fmla="*/ 2614799 h 4314911"/>
              <a:gd name="connsiteX10679" fmla="*/ 833493 w 5740887"/>
              <a:gd name="connsiteY10679" fmla="*/ 2590235 h 4314911"/>
              <a:gd name="connsiteX10680" fmla="*/ 734122 w 5740887"/>
              <a:gd name="connsiteY10680" fmla="*/ 2558560 h 4314911"/>
              <a:gd name="connsiteX10681" fmla="*/ 734121 w 5740887"/>
              <a:gd name="connsiteY10681" fmla="*/ 2558560 h 4314911"/>
              <a:gd name="connsiteX10682" fmla="*/ 732217 w 5740887"/>
              <a:gd name="connsiteY10682" fmla="*/ 2557953 h 4314911"/>
              <a:gd name="connsiteX10683" fmla="*/ 731427 w 5740887"/>
              <a:gd name="connsiteY10683" fmla="*/ 2557843 h 4314911"/>
              <a:gd name="connsiteX10684" fmla="*/ 3570139 w 5740887"/>
              <a:gd name="connsiteY10684" fmla="*/ 2557674 h 4314911"/>
              <a:gd name="connsiteX10685" fmla="*/ 3572242 w 5740887"/>
              <a:gd name="connsiteY10685" fmla="*/ 2560204 h 4314911"/>
              <a:gd name="connsiteX10686" fmla="*/ 3573405 w 5740887"/>
              <a:gd name="connsiteY10686" fmla="*/ 2561604 h 4314911"/>
              <a:gd name="connsiteX10687" fmla="*/ 3575214 w 5740887"/>
              <a:gd name="connsiteY10687" fmla="*/ 2566795 h 4314911"/>
              <a:gd name="connsiteX10688" fmla="*/ 3576694 w 5740887"/>
              <a:gd name="connsiteY10688" fmla="*/ 2570681 h 4314911"/>
              <a:gd name="connsiteX10689" fmla="*/ 3573407 w 5740887"/>
              <a:gd name="connsiteY10689" fmla="*/ 2566990 h 4314911"/>
              <a:gd name="connsiteX10690" fmla="*/ 3594993 w 5740887"/>
              <a:gd name="connsiteY10690" fmla="*/ 2557330 h 4314911"/>
              <a:gd name="connsiteX10691" fmla="*/ 3594994 w 5740887"/>
              <a:gd name="connsiteY10691" fmla="*/ 2557331 h 4314911"/>
              <a:gd name="connsiteX10692" fmla="*/ 3597899 w 5740887"/>
              <a:gd name="connsiteY10692" fmla="*/ 2562418 h 4314911"/>
              <a:gd name="connsiteX10693" fmla="*/ 3596359 w 5740887"/>
              <a:gd name="connsiteY10693" fmla="*/ 2561072 h 4314911"/>
              <a:gd name="connsiteX10694" fmla="*/ 1138599 w 5740887"/>
              <a:gd name="connsiteY10694" fmla="*/ 2556736 h 4314911"/>
              <a:gd name="connsiteX10695" fmla="*/ 1152720 w 5740887"/>
              <a:gd name="connsiteY10695" fmla="*/ 2560486 h 4314911"/>
              <a:gd name="connsiteX10696" fmla="*/ 1153250 w 5740887"/>
              <a:gd name="connsiteY10696" fmla="*/ 2560727 h 4314911"/>
              <a:gd name="connsiteX10697" fmla="*/ 1155668 w 5740887"/>
              <a:gd name="connsiteY10697" fmla="*/ 2561426 h 4314911"/>
              <a:gd name="connsiteX10698" fmla="*/ 1179310 w 5740887"/>
              <a:gd name="connsiteY10698" fmla="*/ 2573967 h 4314911"/>
              <a:gd name="connsiteX10699" fmla="*/ 1272521 w 5740887"/>
              <a:gd name="connsiteY10699" fmla="*/ 2633948 h 4314911"/>
              <a:gd name="connsiteX10700" fmla="*/ 1308455 w 5740887"/>
              <a:gd name="connsiteY10700" fmla="*/ 2664701 h 4314911"/>
              <a:gd name="connsiteX10701" fmla="*/ 1304378 w 5740887"/>
              <a:gd name="connsiteY10701" fmla="*/ 2664294 h 4314911"/>
              <a:gd name="connsiteX10702" fmla="*/ 1303691 w 5740887"/>
              <a:gd name="connsiteY10702" fmla="*/ 2664225 h 4314911"/>
              <a:gd name="connsiteX10703" fmla="*/ 1251840 w 5740887"/>
              <a:gd name="connsiteY10703" fmla="*/ 2622088 h 4314911"/>
              <a:gd name="connsiteX10704" fmla="*/ 1155320 w 5740887"/>
              <a:gd name="connsiteY10704" fmla="*/ 2565141 h 4314911"/>
              <a:gd name="connsiteX10705" fmla="*/ 3602660 w 5740887"/>
              <a:gd name="connsiteY10705" fmla="*/ 2556321 h 4314911"/>
              <a:gd name="connsiteX10706" fmla="*/ 3604572 w 5740887"/>
              <a:gd name="connsiteY10706" fmla="*/ 2557461 h 4314911"/>
              <a:gd name="connsiteX10707" fmla="*/ 3605135 w 5740887"/>
              <a:gd name="connsiteY10707" fmla="*/ 2559069 h 4314911"/>
              <a:gd name="connsiteX10708" fmla="*/ 3602753 w 5740887"/>
              <a:gd name="connsiteY10708" fmla="*/ 2556570 h 4314911"/>
              <a:gd name="connsiteX10709" fmla="*/ 3577152 w 5740887"/>
              <a:gd name="connsiteY10709" fmla="*/ 2554810 h 4314911"/>
              <a:gd name="connsiteX10710" fmla="*/ 3581908 w 5740887"/>
              <a:gd name="connsiteY10710" fmla="*/ 2561503 h 4314911"/>
              <a:gd name="connsiteX10711" fmla="*/ 3581970 w 5740887"/>
              <a:gd name="connsiteY10711" fmla="*/ 2561680 h 4314911"/>
              <a:gd name="connsiteX10712" fmla="*/ 3582625 w 5740887"/>
              <a:gd name="connsiteY10712" fmla="*/ 2563539 h 4314911"/>
              <a:gd name="connsiteX10713" fmla="*/ 3578394 w 5740887"/>
              <a:gd name="connsiteY10713" fmla="*/ 2558299 h 4314911"/>
              <a:gd name="connsiteX10714" fmla="*/ 761816 w 5740887"/>
              <a:gd name="connsiteY10714" fmla="*/ 2554319 h 4314911"/>
              <a:gd name="connsiteX10715" fmla="*/ 822975 w 5740887"/>
              <a:gd name="connsiteY10715" fmla="*/ 2573692 h 4314911"/>
              <a:gd name="connsiteX10716" fmla="*/ 827721 w 5740887"/>
              <a:gd name="connsiteY10716" fmla="*/ 2576749 h 4314911"/>
              <a:gd name="connsiteX10717" fmla="*/ 820093 w 5740887"/>
              <a:gd name="connsiteY10717" fmla="*/ 2573885 h 4314911"/>
              <a:gd name="connsiteX10718" fmla="*/ 804015 w 5740887"/>
              <a:gd name="connsiteY10718" fmla="*/ 2567847 h 4314911"/>
              <a:gd name="connsiteX10719" fmla="*/ 781117 w 5740887"/>
              <a:gd name="connsiteY10719" fmla="*/ 2561643 h 4314911"/>
              <a:gd name="connsiteX10720" fmla="*/ 756277 w 5740887"/>
              <a:gd name="connsiteY10720" fmla="*/ 2554913 h 4314911"/>
              <a:gd name="connsiteX10721" fmla="*/ 759160 w 5740887"/>
              <a:gd name="connsiteY10721" fmla="*/ 2554604 h 4314911"/>
              <a:gd name="connsiteX10722" fmla="*/ 1039162 w 5740887"/>
              <a:gd name="connsiteY10722" fmla="*/ 2552663 h 4314911"/>
              <a:gd name="connsiteX10723" fmla="*/ 1040879 w 5740887"/>
              <a:gd name="connsiteY10723" fmla="*/ 2553104 h 4314911"/>
              <a:gd name="connsiteX10724" fmla="*/ 1041876 w 5740887"/>
              <a:gd name="connsiteY10724" fmla="*/ 2553360 h 4314911"/>
              <a:gd name="connsiteX10725" fmla="*/ 1050780 w 5740887"/>
              <a:gd name="connsiteY10725" fmla="*/ 2557474 h 4314911"/>
              <a:gd name="connsiteX10726" fmla="*/ 1043771 w 5740887"/>
              <a:gd name="connsiteY10726" fmla="*/ 2554660 h 4314911"/>
              <a:gd name="connsiteX10727" fmla="*/ 1014195 w 5740887"/>
              <a:gd name="connsiteY10727" fmla="*/ 2552586 h 4314911"/>
              <a:gd name="connsiteX10728" fmla="*/ 1014683 w 5740887"/>
              <a:gd name="connsiteY10728" fmla="*/ 2552688 h 4314911"/>
              <a:gd name="connsiteX10729" fmla="*/ 1014756 w 5740887"/>
              <a:gd name="connsiteY10729" fmla="*/ 2552704 h 4314911"/>
              <a:gd name="connsiteX10730" fmla="*/ 1015538 w 5740887"/>
              <a:gd name="connsiteY10730" fmla="*/ 2553037 h 4314911"/>
              <a:gd name="connsiteX10731" fmla="*/ 1016717 w 5740887"/>
              <a:gd name="connsiteY10731" fmla="*/ 2553540 h 4314911"/>
              <a:gd name="connsiteX10732" fmla="*/ 1015229 w 5740887"/>
              <a:gd name="connsiteY10732" fmla="*/ 2553004 h 4314911"/>
              <a:gd name="connsiteX10733" fmla="*/ 3197104 w 5740887"/>
              <a:gd name="connsiteY10733" fmla="*/ 2551282 h 4314911"/>
              <a:gd name="connsiteX10734" fmla="*/ 3200958 w 5740887"/>
              <a:gd name="connsiteY10734" fmla="*/ 2557250 h 4314911"/>
              <a:gd name="connsiteX10735" fmla="*/ 3202257 w 5740887"/>
              <a:gd name="connsiteY10735" fmla="*/ 2559262 h 4314911"/>
              <a:gd name="connsiteX10736" fmla="*/ 3204298 w 5740887"/>
              <a:gd name="connsiteY10736" fmla="*/ 2565010 h 4314911"/>
              <a:gd name="connsiteX10737" fmla="*/ 3216570 w 5740887"/>
              <a:gd name="connsiteY10737" fmla="*/ 2599482 h 4314911"/>
              <a:gd name="connsiteX10738" fmla="*/ 3226497 w 5740887"/>
              <a:gd name="connsiteY10738" fmla="*/ 2627059 h 4314911"/>
              <a:gd name="connsiteX10739" fmla="*/ 3262899 w 5740887"/>
              <a:gd name="connsiteY10739" fmla="*/ 2652844 h 4314911"/>
              <a:gd name="connsiteX10740" fmla="*/ 3270225 w 5740887"/>
              <a:gd name="connsiteY10740" fmla="*/ 2652314 h 4314911"/>
              <a:gd name="connsiteX10741" fmla="*/ 3266902 w 5740887"/>
              <a:gd name="connsiteY10741" fmla="*/ 2653662 h 4314911"/>
              <a:gd name="connsiteX10742" fmla="*/ 3265716 w 5740887"/>
              <a:gd name="connsiteY10742" fmla="*/ 2654104 h 4314911"/>
              <a:gd name="connsiteX10743" fmla="*/ 3226500 w 5740887"/>
              <a:gd name="connsiteY10743" fmla="*/ 2635324 h 4314911"/>
              <a:gd name="connsiteX10744" fmla="*/ 3461671 w 5740887"/>
              <a:gd name="connsiteY10744" fmla="*/ 2550571 h 4314911"/>
              <a:gd name="connsiteX10745" fmla="*/ 3477314 w 5740887"/>
              <a:gd name="connsiteY10745" fmla="*/ 2590653 h 4314911"/>
              <a:gd name="connsiteX10746" fmla="*/ 3502256 w 5740887"/>
              <a:gd name="connsiteY10746" fmla="*/ 2640746 h 4314911"/>
              <a:gd name="connsiteX10747" fmla="*/ 3511368 w 5740887"/>
              <a:gd name="connsiteY10747" fmla="*/ 2653879 h 4314911"/>
              <a:gd name="connsiteX10748" fmla="*/ 3515444 w 5740887"/>
              <a:gd name="connsiteY10748" fmla="*/ 2661447 h 4314911"/>
              <a:gd name="connsiteX10749" fmla="*/ 3520390 w 5740887"/>
              <a:gd name="connsiteY10749" fmla="*/ 2666882 h 4314911"/>
              <a:gd name="connsiteX10750" fmla="*/ 3529176 w 5740887"/>
              <a:gd name="connsiteY10750" fmla="*/ 2679546 h 4314911"/>
              <a:gd name="connsiteX10751" fmla="*/ 3558501 w 5740887"/>
              <a:gd name="connsiteY10751" fmla="*/ 2708769 h 4314911"/>
              <a:gd name="connsiteX10752" fmla="*/ 3566452 w 5740887"/>
              <a:gd name="connsiteY10752" fmla="*/ 2714049 h 4314911"/>
              <a:gd name="connsiteX10753" fmla="*/ 3586828 w 5740887"/>
              <a:gd name="connsiteY10753" fmla="*/ 2736721 h 4314911"/>
              <a:gd name="connsiteX10754" fmla="*/ 3634022 w 5740887"/>
              <a:gd name="connsiteY10754" fmla="*/ 2771629 h 4314911"/>
              <a:gd name="connsiteX10755" fmla="*/ 3644386 w 5740887"/>
              <a:gd name="connsiteY10755" fmla="*/ 2776199 h 4314911"/>
              <a:gd name="connsiteX10756" fmla="*/ 3632487 w 5740887"/>
              <a:gd name="connsiteY10756" fmla="*/ 2772834 h 4314911"/>
              <a:gd name="connsiteX10757" fmla="*/ 3615047 w 5740887"/>
              <a:gd name="connsiteY10757" fmla="*/ 2767902 h 4314911"/>
              <a:gd name="connsiteX10758" fmla="*/ 3585918 w 5740887"/>
              <a:gd name="connsiteY10758" fmla="*/ 2750463 h 4314911"/>
              <a:gd name="connsiteX10759" fmla="*/ 3578477 w 5740887"/>
              <a:gd name="connsiteY10759" fmla="*/ 2746009 h 4314911"/>
              <a:gd name="connsiteX10760" fmla="*/ 3545701 w 5740887"/>
              <a:gd name="connsiteY10760" fmla="*/ 2715247 h 4314911"/>
              <a:gd name="connsiteX10761" fmla="*/ 3488209 w 5740887"/>
              <a:gd name="connsiteY10761" fmla="*/ 2619468 h 4314911"/>
              <a:gd name="connsiteX10762" fmla="*/ 3467367 w 5740887"/>
              <a:gd name="connsiteY10762" fmla="*/ 2566729 h 4314911"/>
              <a:gd name="connsiteX10763" fmla="*/ 847197 w 5740887"/>
              <a:gd name="connsiteY10763" fmla="*/ 2547915 h 4314911"/>
              <a:gd name="connsiteX10764" fmla="*/ 872663 w 5740887"/>
              <a:gd name="connsiteY10764" fmla="*/ 2549958 h 4314911"/>
              <a:gd name="connsiteX10765" fmla="*/ 895026 w 5740887"/>
              <a:gd name="connsiteY10765" fmla="*/ 2556923 h 4314911"/>
              <a:gd name="connsiteX10766" fmla="*/ 912588 w 5740887"/>
              <a:gd name="connsiteY10766" fmla="*/ 2564820 h 4314911"/>
              <a:gd name="connsiteX10767" fmla="*/ 956574 w 5740887"/>
              <a:gd name="connsiteY10767" fmla="*/ 2584598 h 4314911"/>
              <a:gd name="connsiteX10768" fmla="*/ 966384 w 5740887"/>
              <a:gd name="connsiteY10768" fmla="*/ 2589009 h 4314911"/>
              <a:gd name="connsiteX10769" fmla="*/ 1005842 w 5740887"/>
              <a:gd name="connsiteY10769" fmla="*/ 2610665 h 4314911"/>
              <a:gd name="connsiteX10770" fmla="*/ 1037733 w 5740887"/>
              <a:gd name="connsiteY10770" fmla="*/ 2633311 h 4314911"/>
              <a:gd name="connsiteX10771" fmla="*/ 1075035 w 5740887"/>
              <a:gd name="connsiteY10771" fmla="*/ 2659799 h 4314911"/>
              <a:gd name="connsiteX10772" fmla="*/ 1114146 w 5740887"/>
              <a:gd name="connsiteY10772" fmla="*/ 2690981 h 4314911"/>
              <a:gd name="connsiteX10773" fmla="*/ 1134917 w 5740887"/>
              <a:gd name="connsiteY10773" fmla="*/ 2711818 h 4314911"/>
              <a:gd name="connsiteX10774" fmla="*/ 1135274 w 5740887"/>
              <a:gd name="connsiteY10774" fmla="*/ 2712176 h 4314911"/>
              <a:gd name="connsiteX10775" fmla="*/ 1131253 w 5740887"/>
              <a:gd name="connsiteY10775" fmla="*/ 2711231 h 4314911"/>
              <a:gd name="connsiteX10776" fmla="*/ 1105854 w 5740887"/>
              <a:gd name="connsiteY10776" fmla="*/ 2702893 h 4314911"/>
              <a:gd name="connsiteX10777" fmla="*/ 1081011 w 5740887"/>
              <a:gd name="connsiteY10777" fmla="*/ 2694737 h 4314911"/>
              <a:gd name="connsiteX10778" fmla="*/ 1074475 w 5740887"/>
              <a:gd name="connsiteY10778" fmla="*/ 2689385 h 4314911"/>
              <a:gd name="connsiteX10779" fmla="*/ 1062967 w 5740887"/>
              <a:gd name="connsiteY10779" fmla="*/ 2678496 h 4314911"/>
              <a:gd name="connsiteX10780" fmla="*/ 1049548 w 5740887"/>
              <a:gd name="connsiteY10780" fmla="*/ 2668974 h 4314911"/>
              <a:gd name="connsiteX10781" fmla="*/ 1031928 w 5740887"/>
              <a:gd name="connsiteY10781" fmla="*/ 2654546 h 4314911"/>
              <a:gd name="connsiteX10782" fmla="*/ 1000227 w 5740887"/>
              <a:gd name="connsiteY10782" fmla="*/ 2633974 h 4314911"/>
              <a:gd name="connsiteX10783" fmla="*/ 986197 w 5740887"/>
              <a:gd name="connsiteY10783" fmla="*/ 2624019 h 4314911"/>
              <a:gd name="connsiteX10784" fmla="*/ 979253 w 5740887"/>
              <a:gd name="connsiteY10784" fmla="*/ 2620364 h 4314911"/>
              <a:gd name="connsiteX10785" fmla="*/ 971276 w 5740887"/>
              <a:gd name="connsiteY10785" fmla="*/ 2615188 h 4314911"/>
              <a:gd name="connsiteX10786" fmla="*/ 913881 w 5740887"/>
              <a:gd name="connsiteY10786" fmla="*/ 2585960 h 4314911"/>
              <a:gd name="connsiteX10787" fmla="*/ 842773 w 5740887"/>
              <a:gd name="connsiteY10787" fmla="*/ 2558567 h 4314911"/>
              <a:gd name="connsiteX10788" fmla="*/ 818110 w 5740887"/>
              <a:gd name="connsiteY10788" fmla="*/ 2552556 h 4314911"/>
              <a:gd name="connsiteX10789" fmla="*/ 810711 w 5740887"/>
              <a:gd name="connsiteY10789" fmla="*/ 2549975 h 4314911"/>
              <a:gd name="connsiteX10790" fmla="*/ 817720 w 5740887"/>
              <a:gd name="connsiteY10790" fmla="*/ 2549412 h 4314911"/>
              <a:gd name="connsiteX10791" fmla="*/ 835465 w 5740887"/>
              <a:gd name="connsiteY10791" fmla="*/ 2548511 h 4314911"/>
              <a:gd name="connsiteX10792" fmla="*/ 3283002 w 5740887"/>
              <a:gd name="connsiteY10792" fmla="*/ 2546631 h 4314911"/>
              <a:gd name="connsiteX10793" fmla="*/ 3284279 w 5740887"/>
              <a:gd name="connsiteY10793" fmla="*/ 2548744 h 4314911"/>
              <a:gd name="connsiteX10794" fmla="*/ 3284538 w 5740887"/>
              <a:gd name="connsiteY10794" fmla="*/ 2549172 h 4314911"/>
              <a:gd name="connsiteX10795" fmla="*/ 3283449 w 5740887"/>
              <a:gd name="connsiteY10795" fmla="*/ 2547766 h 4314911"/>
              <a:gd name="connsiteX10796" fmla="*/ 1983212 w 5740887"/>
              <a:gd name="connsiteY10796" fmla="*/ 2545068 h 4314911"/>
              <a:gd name="connsiteX10797" fmla="*/ 2007025 w 5740887"/>
              <a:gd name="connsiteY10797" fmla="*/ 2590836 h 4314911"/>
              <a:gd name="connsiteX10798" fmla="*/ 2020121 w 5740887"/>
              <a:gd name="connsiteY10798" fmla="*/ 2620932 h 4314911"/>
              <a:gd name="connsiteX10799" fmla="*/ 2021082 w 5740887"/>
              <a:gd name="connsiteY10799" fmla="*/ 2623146 h 4314911"/>
              <a:gd name="connsiteX10800" fmla="*/ 1992449 w 5740887"/>
              <a:gd name="connsiteY10800" fmla="*/ 2565873 h 4314911"/>
              <a:gd name="connsiteX10801" fmla="*/ 3581703 w 5740887"/>
              <a:gd name="connsiteY10801" fmla="*/ 2544020 h 4314911"/>
              <a:gd name="connsiteX10802" fmla="*/ 3584788 w 5740887"/>
              <a:gd name="connsiteY10802" fmla="*/ 2546829 h 4314911"/>
              <a:gd name="connsiteX10803" fmla="*/ 3586918 w 5740887"/>
              <a:gd name="connsiteY10803" fmla="*/ 2552822 h 4314911"/>
              <a:gd name="connsiteX10804" fmla="*/ 3584536 w 5740887"/>
              <a:gd name="connsiteY10804" fmla="*/ 2550741 h 4314911"/>
              <a:gd name="connsiteX10805" fmla="*/ 3583379 w 5740887"/>
              <a:gd name="connsiteY10805" fmla="*/ 2548928 h 4314911"/>
              <a:gd name="connsiteX10806" fmla="*/ 1047866 w 5740887"/>
              <a:gd name="connsiteY10806" fmla="*/ 2539648 h 4314911"/>
              <a:gd name="connsiteX10807" fmla="*/ 1062556 w 5740887"/>
              <a:gd name="connsiteY10807" fmla="*/ 2543168 h 4314911"/>
              <a:gd name="connsiteX10808" fmla="*/ 1123329 w 5740887"/>
              <a:gd name="connsiteY10808" fmla="*/ 2569419 h 4314911"/>
              <a:gd name="connsiteX10809" fmla="*/ 1167452 w 5740887"/>
              <a:gd name="connsiteY10809" fmla="*/ 2593168 h 4314911"/>
              <a:gd name="connsiteX10810" fmla="*/ 1100028 w 5740887"/>
              <a:gd name="connsiteY10810" fmla="*/ 2560178 h 4314911"/>
              <a:gd name="connsiteX10811" fmla="*/ 5043586 w 5740887"/>
              <a:gd name="connsiteY10811" fmla="*/ 2538722 h 4314911"/>
              <a:gd name="connsiteX10812" fmla="*/ 5024697 w 5740887"/>
              <a:gd name="connsiteY10812" fmla="*/ 2547615 h 4314911"/>
              <a:gd name="connsiteX10813" fmla="*/ 4878198 w 5740887"/>
              <a:gd name="connsiteY10813" fmla="*/ 2609659 h 4314911"/>
              <a:gd name="connsiteX10814" fmla="*/ 4800086 w 5740887"/>
              <a:gd name="connsiteY10814" fmla="*/ 2641453 h 4314911"/>
              <a:gd name="connsiteX10815" fmla="*/ 4658101 w 5740887"/>
              <a:gd name="connsiteY10815" fmla="*/ 2698241 h 4314911"/>
              <a:gd name="connsiteX10816" fmla="*/ 4628759 w 5740887"/>
              <a:gd name="connsiteY10816" fmla="*/ 2708799 h 4314911"/>
              <a:gd name="connsiteX10817" fmla="*/ 4534190 w 5740887"/>
              <a:gd name="connsiteY10817" fmla="*/ 2737823 h 4314911"/>
              <a:gd name="connsiteX10818" fmla="*/ 4710730 w 5740887"/>
              <a:gd name="connsiteY10818" fmla="*/ 2672369 h 4314911"/>
              <a:gd name="connsiteX10819" fmla="*/ 4947297 w 5740887"/>
              <a:gd name="connsiteY10819" fmla="*/ 2578999 h 4314911"/>
              <a:gd name="connsiteX10820" fmla="*/ 1970497 w 5740887"/>
              <a:gd name="connsiteY10820" fmla="*/ 2537154 h 4314911"/>
              <a:gd name="connsiteX10821" fmla="*/ 1973863 w 5740887"/>
              <a:gd name="connsiteY10821" fmla="*/ 2543725 h 4314911"/>
              <a:gd name="connsiteX10822" fmla="*/ 1992515 w 5740887"/>
              <a:gd name="connsiteY10822" fmla="*/ 2581072 h 4314911"/>
              <a:gd name="connsiteX10823" fmla="*/ 1992766 w 5740887"/>
              <a:gd name="connsiteY10823" fmla="*/ 2581644 h 4314911"/>
              <a:gd name="connsiteX10824" fmla="*/ 1986747 w 5740887"/>
              <a:gd name="connsiteY10824" fmla="*/ 2569989 h 4314911"/>
              <a:gd name="connsiteX10825" fmla="*/ 3552839 w 5740887"/>
              <a:gd name="connsiteY10825" fmla="*/ 2536851 h 4314911"/>
              <a:gd name="connsiteX10826" fmla="*/ 3554281 w 5740887"/>
              <a:gd name="connsiteY10826" fmla="*/ 2538587 h 4314911"/>
              <a:gd name="connsiteX10827" fmla="*/ 3559493 w 5740887"/>
              <a:gd name="connsiteY10827" fmla="*/ 2544859 h 4314911"/>
              <a:gd name="connsiteX10828" fmla="*/ 3560534 w 5740887"/>
              <a:gd name="connsiteY10828" fmla="*/ 2547912 h 4314911"/>
              <a:gd name="connsiteX10829" fmla="*/ 3563094 w 5740887"/>
              <a:gd name="connsiteY10829" fmla="*/ 2555411 h 4314911"/>
              <a:gd name="connsiteX10830" fmla="*/ 3561560 w 5740887"/>
              <a:gd name="connsiteY10830" fmla="*/ 2553689 h 4314911"/>
              <a:gd name="connsiteX10831" fmla="*/ 3559292 w 5740887"/>
              <a:gd name="connsiteY10831" fmla="*/ 2551144 h 4314911"/>
              <a:gd name="connsiteX10832" fmla="*/ 3558498 w 5740887"/>
              <a:gd name="connsiteY10832" fmla="*/ 2550251 h 4314911"/>
              <a:gd name="connsiteX10833" fmla="*/ 3562383 w 5740887"/>
              <a:gd name="connsiteY10833" fmla="*/ 2535558 h 4314911"/>
              <a:gd name="connsiteX10834" fmla="*/ 3565884 w 5740887"/>
              <a:gd name="connsiteY10834" fmla="*/ 2540262 h 4314911"/>
              <a:gd name="connsiteX10835" fmla="*/ 3566039 w 5740887"/>
              <a:gd name="connsiteY10835" fmla="*/ 2540470 h 4314911"/>
              <a:gd name="connsiteX10836" fmla="*/ 3566494 w 5740887"/>
              <a:gd name="connsiteY10836" fmla="*/ 2541777 h 4314911"/>
              <a:gd name="connsiteX10837" fmla="*/ 3567587 w 5740887"/>
              <a:gd name="connsiteY10837" fmla="*/ 2544914 h 4314911"/>
              <a:gd name="connsiteX10838" fmla="*/ 3564187 w 5740887"/>
              <a:gd name="connsiteY10838" fmla="*/ 2540702 h 4314911"/>
              <a:gd name="connsiteX10839" fmla="*/ 3471275 w 5740887"/>
              <a:gd name="connsiteY10839" fmla="*/ 2535227 h 4314911"/>
              <a:gd name="connsiteX10840" fmla="*/ 3503135 w 5740887"/>
              <a:gd name="connsiteY10840" fmla="*/ 2603535 h 4314911"/>
              <a:gd name="connsiteX10841" fmla="*/ 3583832 w 5740887"/>
              <a:gd name="connsiteY10841" fmla="*/ 2712336 h 4314911"/>
              <a:gd name="connsiteX10842" fmla="*/ 3603547 w 5740887"/>
              <a:gd name="connsiteY10842" fmla="*/ 2727058 h 4314911"/>
              <a:gd name="connsiteX10843" fmla="*/ 3594760 w 5740887"/>
              <a:gd name="connsiteY10843" fmla="*/ 2724003 h 4314911"/>
              <a:gd name="connsiteX10844" fmla="*/ 3580903 w 5740887"/>
              <a:gd name="connsiteY10844" fmla="*/ 2714831 h 4314911"/>
              <a:gd name="connsiteX10845" fmla="*/ 3571322 w 5740887"/>
              <a:gd name="connsiteY10845" fmla="*/ 2708489 h 4314911"/>
              <a:gd name="connsiteX10846" fmla="*/ 3548054 w 5740887"/>
              <a:gd name="connsiteY10846" fmla="*/ 2682040 h 4314911"/>
              <a:gd name="connsiteX10847" fmla="*/ 3479246 w 5740887"/>
              <a:gd name="connsiteY10847" fmla="*/ 2555903 h 4314911"/>
              <a:gd name="connsiteX10848" fmla="*/ 3490004 w 5740887"/>
              <a:gd name="connsiteY10848" fmla="*/ 2534913 h 4314911"/>
              <a:gd name="connsiteX10849" fmla="*/ 3515962 w 5740887"/>
              <a:gd name="connsiteY10849" fmla="*/ 2583482 h 4314911"/>
              <a:gd name="connsiteX10850" fmla="*/ 3516077 w 5740887"/>
              <a:gd name="connsiteY10850" fmla="*/ 2583649 h 4314911"/>
              <a:gd name="connsiteX10851" fmla="*/ 3545669 w 5740887"/>
              <a:gd name="connsiteY10851" fmla="*/ 2626970 h 4314911"/>
              <a:gd name="connsiteX10852" fmla="*/ 3546766 w 5740887"/>
              <a:gd name="connsiteY10852" fmla="*/ 2628198 h 4314911"/>
              <a:gd name="connsiteX10853" fmla="*/ 3547735 w 5740887"/>
              <a:gd name="connsiteY10853" fmla="*/ 2629604 h 4314911"/>
              <a:gd name="connsiteX10854" fmla="*/ 3557848 w 5740887"/>
              <a:gd name="connsiteY10854" fmla="*/ 2640603 h 4314911"/>
              <a:gd name="connsiteX10855" fmla="*/ 3577824 w 5740887"/>
              <a:gd name="connsiteY10855" fmla="*/ 2662963 h 4314911"/>
              <a:gd name="connsiteX10856" fmla="*/ 3579430 w 5740887"/>
              <a:gd name="connsiteY10856" fmla="*/ 2664074 h 4314911"/>
              <a:gd name="connsiteX10857" fmla="*/ 3582316 w 5740887"/>
              <a:gd name="connsiteY10857" fmla="*/ 2667213 h 4314911"/>
              <a:gd name="connsiteX10858" fmla="*/ 3613898 w 5740887"/>
              <a:gd name="connsiteY10858" fmla="*/ 2691786 h 4314911"/>
              <a:gd name="connsiteX10859" fmla="*/ 3614810 w 5740887"/>
              <a:gd name="connsiteY10859" fmla="*/ 2694123 h 4314911"/>
              <a:gd name="connsiteX10860" fmla="*/ 3615777 w 5740887"/>
              <a:gd name="connsiteY10860" fmla="*/ 2696602 h 4314911"/>
              <a:gd name="connsiteX10861" fmla="*/ 3619181 w 5740887"/>
              <a:gd name="connsiteY10861" fmla="*/ 2704258 h 4314911"/>
              <a:gd name="connsiteX10862" fmla="*/ 3620961 w 5740887"/>
              <a:gd name="connsiteY10862" fmla="*/ 2708262 h 4314911"/>
              <a:gd name="connsiteX10863" fmla="*/ 3617837 w 5740887"/>
              <a:gd name="connsiteY10863" fmla="*/ 2706076 h 4314911"/>
              <a:gd name="connsiteX10864" fmla="*/ 3576430 w 5740887"/>
              <a:gd name="connsiteY10864" fmla="*/ 2670699 h 4314911"/>
              <a:gd name="connsiteX10865" fmla="*/ 3566457 w 5740887"/>
              <a:gd name="connsiteY10865" fmla="*/ 2660709 h 4314911"/>
              <a:gd name="connsiteX10866" fmla="*/ 3523637 w 5740887"/>
              <a:gd name="connsiteY10866" fmla="*/ 2602270 h 4314911"/>
              <a:gd name="connsiteX10867" fmla="*/ 3516133 w 5740887"/>
              <a:gd name="connsiteY10867" fmla="*/ 2588924 h 4314911"/>
              <a:gd name="connsiteX10868" fmla="*/ 3232473 w 5740887"/>
              <a:gd name="connsiteY10868" fmla="*/ 2532314 h 4314911"/>
              <a:gd name="connsiteX10869" fmla="*/ 3240555 w 5740887"/>
              <a:gd name="connsiteY10869" fmla="*/ 2546438 h 4314911"/>
              <a:gd name="connsiteX10870" fmla="*/ 3244978 w 5740887"/>
              <a:gd name="connsiteY10870" fmla="*/ 2558250 h 4314911"/>
              <a:gd name="connsiteX10871" fmla="*/ 3254630 w 5740887"/>
              <a:gd name="connsiteY10871" fmla="*/ 2583760 h 4314911"/>
              <a:gd name="connsiteX10872" fmla="*/ 3267390 w 5740887"/>
              <a:gd name="connsiteY10872" fmla="*/ 2602424 h 4314911"/>
              <a:gd name="connsiteX10873" fmla="*/ 3281737 w 5740887"/>
              <a:gd name="connsiteY10873" fmla="*/ 2609637 h 4314911"/>
              <a:gd name="connsiteX10874" fmla="*/ 3283794 w 5740887"/>
              <a:gd name="connsiteY10874" fmla="*/ 2612494 h 4314911"/>
              <a:gd name="connsiteX10875" fmla="*/ 3285340 w 5740887"/>
              <a:gd name="connsiteY10875" fmla="*/ 2614641 h 4314911"/>
              <a:gd name="connsiteX10876" fmla="*/ 3285240 w 5740887"/>
              <a:gd name="connsiteY10876" fmla="*/ 2614641 h 4314911"/>
              <a:gd name="connsiteX10877" fmla="*/ 3254493 w 5740887"/>
              <a:gd name="connsiteY10877" fmla="*/ 2591475 h 4314911"/>
              <a:gd name="connsiteX10878" fmla="*/ 3245117 w 5740887"/>
              <a:gd name="connsiteY10878" fmla="*/ 2565966 h 4314911"/>
              <a:gd name="connsiteX10879" fmla="*/ 3233534 w 5740887"/>
              <a:gd name="connsiteY10879" fmla="*/ 2535218 h 4314911"/>
              <a:gd name="connsiteX10880" fmla="*/ 907538 w 5740887"/>
              <a:gd name="connsiteY10880" fmla="*/ 2528324 h 4314911"/>
              <a:gd name="connsiteX10881" fmla="*/ 909172 w 5740887"/>
              <a:gd name="connsiteY10881" fmla="*/ 2529406 h 4314911"/>
              <a:gd name="connsiteX10882" fmla="*/ 907954 w 5740887"/>
              <a:gd name="connsiteY10882" fmla="*/ 2529289 h 4314911"/>
              <a:gd name="connsiteX10883" fmla="*/ 866736 w 5740887"/>
              <a:gd name="connsiteY10883" fmla="*/ 2527006 h 4314911"/>
              <a:gd name="connsiteX10884" fmla="*/ 868292 w 5740887"/>
              <a:gd name="connsiteY10884" fmla="*/ 2534416 h 4314911"/>
              <a:gd name="connsiteX10885" fmla="*/ 848815 w 5740887"/>
              <a:gd name="connsiteY10885" fmla="*/ 2529167 h 4314911"/>
              <a:gd name="connsiteX10886" fmla="*/ 865452 w 5740887"/>
              <a:gd name="connsiteY10886" fmla="*/ 2527100 h 4314911"/>
              <a:gd name="connsiteX10887" fmla="*/ 1023495 w 5740887"/>
              <a:gd name="connsiteY10887" fmla="*/ 2526266 h 4314911"/>
              <a:gd name="connsiteX10888" fmla="*/ 1031849 w 5740887"/>
              <a:gd name="connsiteY10888" fmla="*/ 2527236 h 4314911"/>
              <a:gd name="connsiteX10889" fmla="*/ 1045088 w 5740887"/>
              <a:gd name="connsiteY10889" fmla="*/ 2528774 h 4314911"/>
              <a:gd name="connsiteX10890" fmla="*/ 1101318 w 5740887"/>
              <a:gd name="connsiteY10890" fmla="*/ 2546168 h 4314911"/>
              <a:gd name="connsiteX10891" fmla="*/ 1152146 w 5740887"/>
              <a:gd name="connsiteY10891" fmla="*/ 2571625 h 4314911"/>
              <a:gd name="connsiteX10892" fmla="*/ 1248666 w 5740887"/>
              <a:gd name="connsiteY10892" fmla="*/ 2628158 h 4314911"/>
              <a:gd name="connsiteX10893" fmla="*/ 1291565 w 5740887"/>
              <a:gd name="connsiteY10893" fmla="*/ 2663014 h 4314911"/>
              <a:gd name="connsiteX10894" fmla="*/ 1290529 w 5740887"/>
              <a:gd name="connsiteY10894" fmla="*/ 2662910 h 4314911"/>
              <a:gd name="connsiteX10895" fmla="*/ 1287268 w 5740887"/>
              <a:gd name="connsiteY10895" fmla="*/ 2662585 h 4314911"/>
              <a:gd name="connsiteX10896" fmla="*/ 1228260 w 5740887"/>
              <a:gd name="connsiteY10896" fmla="*/ 2617124 h 4314911"/>
              <a:gd name="connsiteX10897" fmla="*/ 1128156 w 5740887"/>
              <a:gd name="connsiteY10897" fmla="*/ 2563349 h 4314911"/>
              <a:gd name="connsiteX10898" fmla="*/ 1066521 w 5740887"/>
              <a:gd name="connsiteY10898" fmla="*/ 2536599 h 4314911"/>
              <a:gd name="connsiteX10899" fmla="*/ 895998 w 5740887"/>
              <a:gd name="connsiteY10899" fmla="*/ 2525142 h 4314911"/>
              <a:gd name="connsiteX10900" fmla="*/ 899139 w 5740887"/>
              <a:gd name="connsiteY10900" fmla="*/ 2532417 h 4314911"/>
              <a:gd name="connsiteX10901" fmla="*/ 899999 w 5740887"/>
              <a:gd name="connsiteY10901" fmla="*/ 2534409 h 4314911"/>
              <a:gd name="connsiteX10902" fmla="*/ 877344 w 5740887"/>
              <a:gd name="connsiteY10902" fmla="*/ 2533149 h 4314911"/>
              <a:gd name="connsiteX10903" fmla="*/ 875964 w 5740887"/>
              <a:gd name="connsiteY10903" fmla="*/ 2527082 h 4314911"/>
              <a:gd name="connsiteX10904" fmla="*/ 892901 w 5740887"/>
              <a:gd name="connsiteY10904" fmla="*/ 2525337 h 4314911"/>
              <a:gd name="connsiteX10905" fmla="*/ 925820 w 5740887"/>
              <a:gd name="connsiteY10905" fmla="*/ 2523551 h 4314911"/>
              <a:gd name="connsiteX10906" fmla="*/ 931130 w 5740887"/>
              <a:gd name="connsiteY10906" fmla="*/ 2531516 h 4314911"/>
              <a:gd name="connsiteX10907" fmla="*/ 925063 w 5740887"/>
              <a:gd name="connsiteY10907" fmla="*/ 2530933 h 4314911"/>
              <a:gd name="connsiteX10908" fmla="*/ 921384 w 5740887"/>
              <a:gd name="connsiteY10908" fmla="*/ 2528513 h 4314911"/>
              <a:gd name="connsiteX10909" fmla="*/ 914486 w 5740887"/>
              <a:gd name="connsiteY10909" fmla="*/ 2523975 h 4314911"/>
              <a:gd name="connsiteX10910" fmla="*/ 920990 w 5740887"/>
              <a:gd name="connsiteY10910" fmla="*/ 2523564 h 4314911"/>
              <a:gd name="connsiteX10911" fmla="*/ 924221 w 5740887"/>
              <a:gd name="connsiteY10911" fmla="*/ 2523555 h 4314911"/>
              <a:gd name="connsiteX10912" fmla="*/ 957309 w 5740887"/>
              <a:gd name="connsiteY10912" fmla="*/ 2523460 h 4314911"/>
              <a:gd name="connsiteX10913" fmla="*/ 963174 w 5740887"/>
              <a:gd name="connsiteY10913" fmla="*/ 2529890 h 4314911"/>
              <a:gd name="connsiteX10914" fmla="*/ 937459 w 5740887"/>
              <a:gd name="connsiteY10914" fmla="*/ 2526257 h 4314911"/>
              <a:gd name="connsiteX10915" fmla="*/ 935658 w 5740887"/>
              <a:gd name="connsiteY10915" fmla="*/ 2523522 h 4314911"/>
              <a:gd name="connsiteX10916" fmla="*/ 991116 w 5740887"/>
              <a:gd name="connsiteY10916" fmla="*/ 2523363 h 4314911"/>
              <a:gd name="connsiteX10917" fmla="*/ 994682 w 5740887"/>
              <a:gd name="connsiteY10917" fmla="*/ 2526537 h 4314911"/>
              <a:gd name="connsiteX10918" fmla="*/ 996611 w 5740887"/>
              <a:gd name="connsiteY10918" fmla="*/ 2527363 h 4314911"/>
              <a:gd name="connsiteX10919" fmla="*/ 1017414 w 5740887"/>
              <a:gd name="connsiteY10919" fmla="*/ 2532349 h 4314911"/>
              <a:gd name="connsiteX10920" fmla="*/ 1003744 w 5740887"/>
              <a:gd name="connsiteY10920" fmla="*/ 2529763 h 4314911"/>
              <a:gd name="connsiteX10921" fmla="*/ 970224 w 5740887"/>
              <a:gd name="connsiteY10921" fmla="*/ 2523423 h 4314911"/>
              <a:gd name="connsiteX10922" fmla="*/ 978086 w 5740887"/>
              <a:gd name="connsiteY10922" fmla="*/ 2523401 h 4314911"/>
              <a:gd name="connsiteX10923" fmla="*/ 3458260 w 5740887"/>
              <a:gd name="connsiteY10923" fmla="*/ 2521366 h 4314911"/>
              <a:gd name="connsiteX10924" fmla="*/ 3472765 w 5740887"/>
              <a:gd name="connsiteY10924" fmla="*/ 2559078 h 4314911"/>
              <a:gd name="connsiteX10925" fmla="*/ 3507046 w 5740887"/>
              <a:gd name="connsiteY10925" fmla="*/ 2630866 h 4314911"/>
              <a:gd name="connsiteX10926" fmla="*/ 3535825 w 5740887"/>
              <a:gd name="connsiteY10926" fmla="*/ 2675916 h 4314911"/>
              <a:gd name="connsiteX10927" fmla="*/ 3534721 w 5740887"/>
              <a:gd name="connsiteY10927" fmla="*/ 2674819 h 4314911"/>
              <a:gd name="connsiteX10928" fmla="*/ 3534508 w 5740887"/>
              <a:gd name="connsiteY10928" fmla="*/ 2674607 h 4314911"/>
              <a:gd name="connsiteX10929" fmla="*/ 3521942 w 5740887"/>
              <a:gd name="connsiteY10929" fmla="*/ 2656546 h 4314911"/>
              <a:gd name="connsiteX10930" fmla="*/ 3508168 w 5740887"/>
              <a:gd name="connsiteY10930" fmla="*/ 2636749 h 4314911"/>
              <a:gd name="connsiteX10931" fmla="*/ 3483796 w 5740887"/>
              <a:gd name="connsiteY10931" fmla="*/ 2587892 h 4314911"/>
              <a:gd name="connsiteX10932" fmla="*/ 3461897 w 5740887"/>
              <a:gd name="connsiteY10932" fmla="*/ 2531745 h 4314911"/>
              <a:gd name="connsiteX10933" fmla="*/ 3563853 w 5740887"/>
              <a:gd name="connsiteY10933" fmla="*/ 2514821 h 4314911"/>
              <a:gd name="connsiteX10934" fmla="*/ 3566056 w 5740887"/>
              <a:gd name="connsiteY10934" fmla="*/ 2517337 h 4314911"/>
              <a:gd name="connsiteX10935" fmla="*/ 3566175 w 5740887"/>
              <a:gd name="connsiteY10935" fmla="*/ 2517473 h 4314911"/>
              <a:gd name="connsiteX10936" fmla="*/ 3566665 w 5740887"/>
              <a:gd name="connsiteY10936" fmla="*/ 2518259 h 4314911"/>
              <a:gd name="connsiteX10937" fmla="*/ 3566909 w 5740887"/>
              <a:gd name="connsiteY10937" fmla="*/ 2518953 h 4314911"/>
              <a:gd name="connsiteX10938" fmla="*/ 3564318 w 5740887"/>
              <a:gd name="connsiteY10938" fmla="*/ 2516234 h 4314911"/>
              <a:gd name="connsiteX10939" fmla="*/ 1949628 w 5740887"/>
              <a:gd name="connsiteY10939" fmla="*/ 2512753 h 4314911"/>
              <a:gd name="connsiteX10940" fmla="*/ 1970756 w 5740887"/>
              <a:gd name="connsiteY10940" fmla="*/ 2555851 h 4314911"/>
              <a:gd name="connsiteX10941" fmla="*/ 1980848 w 5740887"/>
              <a:gd name="connsiteY10941" fmla="*/ 2575675 h 4314911"/>
              <a:gd name="connsiteX10942" fmla="*/ 1993499 w 5740887"/>
              <a:gd name="connsiteY10942" fmla="*/ 2603940 h 4314911"/>
              <a:gd name="connsiteX10943" fmla="*/ 1983435 w 5740887"/>
              <a:gd name="connsiteY10943" fmla="*/ 2584052 h 4314911"/>
              <a:gd name="connsiteX10944" fmla="*/ 1967725 w 5740887"/>
              <a:gd name="connsiteY10944" fmla="*/ 2553006 h 4314911"/>
              <a:gd name="connsiteX10945" fmla="*/ 1965803 w 5740887"/>
              <a:gd name="connsiteY10945" fmla="*/ 2549020 h 4314911"/>
              <a:gd name="connsiteX10946" fmla="*/ 3554360 w 5740887"/>
              <a:gd name="connsiteY10946" fmla="*/ 2512683 h 4314911"/>
              <a:gd name="connsiteX10947" fmla="*/ 3554684 w 5740887"/>
              <a:gd name="connsiteY10947" fmla="*/ 2513171 h 4314911"/>
              <a:gd name="connsiteX10948" fmla="*/ 3557565 w 5740887"/>
              <a:gd name="connsiteY10948" fmla="*/ 2519086 h 4314911"/>
              <a:gd name="connsiteX10949" fmla="*/ 3560294 w 5740887"/>
              <a:gd name="connsiteY10949" fmla="*/ 2524156 h 4314911"/>
              <a:gd name="connsiteX10950" fmla="*/ 3556568 w 5740887"/>
              <a:gd name="connsiteY10950" fmla="*/ 2518978 h 4314911"/>
              <a:gd name="connsiteX10951" fmla="*/ 3539054 w 5740887"/>
              <a:gd name="connsiteY10951" fmla="*/ 2504210 h 4314911"/>
              <a:gd name="connsiteX10952" fmla="*/ 3551180 w 5740887"/>
              <a:gd name="connsiteY10952" fmla="*/ 2520503 h 4314911"/>
              <a:gd name="connsiteX10953" fmla="*/ 3551579 w 5740887"/>
              <a:gd name="connsiteY10953" fmla="*/ 2521672 h 4314911"/>
              <a:gd name="connsiteX10954" fmla="*/ 3553597 w 5740887"/>
              <a:gd name="connsiteY10954" fmla="*/ 2527585 h 4314911"/>
              <a:gd name="connsiteX10955" fmla="*/ 3543803 w 5740887"/>
              <a:gd name="connsiteY10955" fmla="*/ 2515456 h 4314911"/>
              <a:gd name="connsiteX10956" fmla="*/ 3465194 w 5740887"/>
              <a:gd name="connsiteY10956" fmla="*/ 2499913 h 4314911"/>
              <a:gd name="connsiteX10957" fmla="*/ 3492862 w 5740887"/>
              <a:gd name="connsiteY10957" fmla="*/ 2562060 h 4314911"/>
              <a:gd name="connsiteX10958" fmla="*/ 3524510 w 5740887"/>
              <a:gd name="connsiteY10958" fmla="*/ 2617836 h 4314911"/>
              <a:gd name="connsiteX10959" fmla="*/ 3535250 w 5740887"/>
              <a:gd name="connsiteY10959" fmla="*/ 2632208 h 4314911"/>
              <a:gd name="connsiteX10960" fmla="*/ 3540591 w 5740887"/>
              <a:gd name="connsiteY10960" fmla="*/ 2641047 h 4314911"/>
              <a:gd name="connsiteX10961" fmla="*/ 3546958 w 5740887"/>
              <a:gd name="connsiteY10961" fmla="*/ 2647875 h 4314911"/>
              <a:gd name="connsiteX10962" fmla="*/ 3559082 w 5740887"/>
              <a:gd name="connsiteY10962" fmla="*/ 2664098 h 4314911"/>
              <a:gd name="connsiteX10963" fmla="*/ 3592311 w 5740887"/>
              <a:gd name="connsiteY10963" fmla="*/ 2696512 h 4314911"/>
              <a:gd name="connsiteX10964" fmla="*/ 3595189 w 5740887"/>
              <a:gd name="connsiteY10964" fmla="*/ 2699597 h 4314911"/>
              <a:gd name="connsiteX10965" fmla="*/ 3596156 w 5740887"/>
              <a:gd name="connsiteY10965" fmla="*/ 2700262 h 4314911"/>
              <a:gd name="connsiteX10966" fmla="*/ 3597052 w 5740887"/>
              <a:gd name="connsiteY10966" fmla="*/ 2701136 h 4314911"/>
              <a:gd name="connsiteX10967" fmla="*/ 3614117 w 5740887"/>
              <a:gd name="connsiteY10967" fmla="*/ 2712599 h 4314911"/>
              <a:gd name="connsiteX10968" fmla="*/ 3626745 w 5740887"/>
              <a:gd name="connsiteY10968" fmla="*/ 2721273 h 4314911"/>
              <a:gd name="connsiteX10969" fmla="*/ 3630559 w 5740887"/>
              <a:gd name="connsiteY10969" fmla="*/ 2729852 h 4314911"/>
              <a:gd name="connsiteX10970" fmla="*/ 3634029 w 5740887"/>
              <a:gd name="connsiteY10970" fmla="*/ 2737658 h 4314911"/>
              <a:gd name="connsiteX10971" fmla="*/ 3626119 w 5740887"/>
              <a:gd name="connsiteY10971" fmla="*/ 2734907 h 4314911"/>
              <a:gd name="connsiteX10972" fmla="*/ 3613804 w 5740887"/>
              <a:gd name="connsiteY10972" fmla="*/ 2727708 h 4314911"/>
              <a:gd name="connsiteX10973" fmla="*/ 3474695 w 5740887"/>
              <a:gd name="connsiteY10973" fmla="*/ 2525016 h 4314911"/>
              <a:gd name="connsiteX10974" fmla="*/ 3494461 w 5740887"/>
              <a:gd name="connsiteY10974" fmla="*/ 2485672 h 4314911"/>
              <a:gd name="connsiteX10975" fmla="*/ 3547620 w 5740887"/>
              <a:gd name="connsiteY10975" fmla="*/ 2570156 h 4314911"/>
              <a:gd name="connsiteX10976" fmla="*/ 3567400 w 5740887"/>
              <a:gd name="connsiteY10976" fmla="*/ 2589373 h 4314911"/>
              <a:gd name="connsiteX10977" fmla="*/ 3575221 w 5740887"/>
              <a:gd name="connsiteY10977" fmla="*/ 2596971 h 4314911"/>
              <a:gd name="connsiteX10978" fmla="*/ 3576079 w 5740887"/>
              <a:gd name="connsiteY10978" fmla="*/ 2598860 h 4314911"/>
              <a:gd name="connsiteX10979" fmla="*/ 3582355 w 5740887"/>
              <a:gd name="connsiteY10979" fmla="*/ 2612672 h 4314911"/>
              <a:gd name="connsiteX10980" fmla="*/ 3560377 w 5740887"/>
              <a:gd name="connsiteY10980" fmla="*/ 2593048 h 4314911"/>
              <a:gd name="connsiteX10981" fmla="*/ 3505260 w 5740887"/>
              <a:gd name="connsiteY10981" fmla="*/ 2510163 h 4314911"/>
              <a:gd name="connsiteX10982" fmla="*/ 1016607 w 5740887"/>
              <a:gd name="connsiteY10982" fmla="*/ 2479375 h 4314911"/>
              <a:gd name="connsiteX10983" fmla="*/ 1017335 w 5740887"/>
              <a:gd name="connsiteY10983" fmla="*/ 2479470 h 4314911"/>
              <a:gd name="connsiteX10984" fmla="*/ 1012565 w 5740887"/>
              <a:gd name="connsiteY10984" fmla="*/ 2479529 h 4314911"/>
              <a:gd name="connsiteX10985" fmla="*/ 3201875 w 5740887"/>
              <a:gd name="connsiteY10985" fmla="*/ 2476335 h 4314911"/>
              <a:gd name="connsiteX10986" fmla="*/ 3208576 w 5740887"/>
              <a:gd name="connsiteY10986" fmla="*/ 2490544 h 4314911"/>
              <a:gd name="connsiteX10987" fmla="*/ 3210751 w 5740887"/>
              <a:gd name="connsiteY10987" fmla="*/ 2494346 h 4314911"/>
              <a:gd name="connsiteX10988" fmla="*/ 3219527 w 5740887"/>
              <a:gd name="connsiteY10988" fmla="*/ 2518763 h 4314911"/>
              <a:gd name="connsiteX10989" fmla="*/ 3226491 w 5740887"/>
              <a:gd name="connsiteY10989" fmla="*/ 2537430 h 4314911"/>
              <a:gd name="connsiteX10990" fmla="*/ 3238073 w 5740887"/>
              <a:gd name="connsiteY10990" fmla="*/ 2568867 h 4314911"/>
              <a:gd name="connsiteX10991" fmla="*/ 3247587 w 5740887"/>
              <a:gd name="connsiteY10991" fmla="*/ 2594514 h 4314911"/>
              <a:gd name="connsiteX10992" fmla="*/ 3283714 w 5740887"/>
              <a:gd name="connsiteY10992" fmla="*/ 2622091 h 4314911"/>
              <a:gd name="connsiteX10993" fmla="*/ 3292193 w 5740887"/>
              <a:gd name="connsiteY10993" fmla="*/ 2624157 h 4314911"/>
              <a:gd name="connsiteX10994" fmla="*/ 3292612 w 5740887"/>
              <a:gd name="connsiteY10994" fmla="*/ 2624739 h 4314911"/>
              <a:gd name="connsiteX10995" fmla="*/ 3284413 w 5740887"/>
              <a:gd name="connsiteY10995" fmla="*/ 2626224 h 4314911"/>
              <a:gd name="connsiteX10996" fmla="*/ 3284413 w 5740887"/>
              <a:gd name="connsiteY10996" fmla="*/ 2625948 h 4314911"/>
              <a:gd name="connsiteX10997" fmla="*/ 3280689 w 5740887"/>
              <a:gd name="connsiteY10997" fmla="*/ 2624570 h 4314911"/>
              <a:gd name="connsiteX10998" fmla="*/ 3247597 w 5740887"/>
              <a:gd name="connsiteY10998" fmla="*/ 2602508 h 4314911"/>
              <a:gd name="connsiteX10999" fmla="*/ 3237945 w 5740887"/>
              <a:gd name="connsiteY10999" fmla="*/ 2576309 h 4314911"/>
              <a:gd name="connsiteX11000" fmla="*/ 3226226 w 5740887"/>
              <a:gd name="connsiteY11000" fmla="*/ 2544182 h 4314911"/>
              <a:gd name="connsiteX11001" fmla="*/ 3208576 w 5740887"/>
              <a:gd name="connsiteY11001" fmla="*/ 2495095 h 4314911"/>
              <a:gd name="connsiteX11002" fmla="*/ 3528377 w 5740887"/>
              <a:gd name="connsiteY11002" fmla="*/ 2474091 h 4314911"/>
              <a:gd name="connsiteX11003" fmla="*/ 3533235 w 5740887"/>
              <a:gd name="connsiteY11003" fmla="*/ 2480892 h 4314911"/>
              <a:gd name="connsiteX11004" fmla="*/ 3542333 w 5740887"/>
              <a:gd name="connsiteY11004" fmla="*/ 2494583 h 4314911"/>
              <a:gd name="connsiteX11005" fmla="*/ 3545327 w 5740887"/>
              <a:gd name="connsiteY11005" fmla="*/ 2503355 h 4314911"/>
              <a:gd name="connsiteX11006" fmla="*/ 3531952 w 5740887"/>
              <a:gd name="connsiteY11006" fmla="*/ 2484767 h 4314911"/>
              <a:gd name="connsiteX11007" fmla="*/ 983776 w 5740887"/>
              <a:gd name="connsiteY11007" fmla="*/ 2460348 h 4314911"/>
              <a:gd name="connsiteX11008" fmla="*/ 975295 w 5740887"/>
              <a:gd name="connsiteY11008" fmla="*/ 2460864 h 4314911"/>
              <a:gd name="connsiteX11009" fmla="*/ 975045 w 5740887"/>
              <a:gd name="connsiteY11009" fmla="*/ 2460688 h 4314911"/>
              <a:gd name="connsiteX11010" fmla="*/ 978963 w 5740887"/>
              <a:gd name="connsiteY11010" fmla="*/ 2460348 h 4314911"/>
              <a:gd name="connsiteX11011" fmla="*/ 947139 w 5740887"/>
              <a:gd name="connsiteY11011" fmla="*/ 2451285 h 4314911"/>
              <a:gd name="connsiteX11012" fmla="*/ 949881 w 5740887"/>
              <a:gd name="connsiteY11012" fmla="*/ 2451411 h 4314911"/>
              <a:gd name="connsiteX11013" fmla="*/ 951469 w 5740887"/>
              <a:gd name="connsiteY11013" fmla="*/ 2452987 h 4314911"/>
              <a:gd name="connsiteX11014" fmla="*/ 905608 w 5740887"/>
              <a:gd name="connsiteY11014" fmla="*/ 2457039 h 4314911"/>
              <a:gd name="connsiteX11015" fmla="*/ 892668 w 5740887"/>
              <a:gd name="connsiteY11015" fmla="*/ 2458963 h 4314911"/>
              <a:gd name="connsiteX11016" fmla="*/ 888515 w 5740887"/>
              <a:gd name="connsiteY11016" fmla="*/ 2459893 h 4314911"/>
              <a:gd name="connsiteX11017" fmla="*/ 882779 w 5740887"/>
              <a:gd name="connsiteY11017" fmla="*/ 2461177 h 4314911"/>
              <a:gd name="connsiteX11018" fmla="*/ 866901 w 5740887"/>
              <a:gd name="connsiteY11018" fmla="*/ 2464733 h 4314911"/>
              <a:gd name="connsiteX11019" fmla="*/ 863001 w 5740887"/>
              <a:gd name="connsiteY11019" fmla="*/ 2465606 h 4314911"/>
              <a:gd name="connsiteX11020" fmla="*/ 856824 w 5740887"/>
              <a:gd name="connsiteY11020" fmla="*/ 2467168 h 4314911"/>
              <a:gd name="connsiteX11021" fmla="*/ 861740 w 5740887"/>
              <a:gd name="connsiteY11021" fmla="*/ 2465774 h 4314911"/>
              <a:gd name="connsiteX11022" fmla="*/ 886857 w 5740887"/>
              <a:gd name="connsiteY11022" fmla="*/ 2458692 h 4314911"/>
              <a:gd name="connsiteX11023" fmla="*/ 3519729 w 5740887"/>
              <a:gd name="connsiteY11023" fmla="*/ 2448264 h 4314911"/>
              <a:gd name="connsiteX11024" fmla="*/ 3525424 w 5740887"/>
              <a:gd name="connsiteY11024" fmla="*/ 2457883 h 4314911"/>
              <a:gd name="connsiteX11025" fmla="*/ 3520215 w 5740887"/>
              <a:gd name="connsiteY11025" fmla="*/ 2449716 h 4314911"/>
              <a:gd name="connsiteX11026" fmla="*/ 5169335 w 5740887"/>
              <a:gd name="connsiteY11026" fmla="*/ 2447151 h 4314911"/>
              <a:gd name="connsiteX11027" fmla="*/ 5162280 w 5740887"/>
              <a:gd name="connsiteY11027" fmla="*/ 2450414 h 4314911"/>
              <a:gd name="connsiteX11028" fmla="*/ 5162280 w 5740887"/>
              <a:gd name="connsiteY11028" fmla="*/ 2450002 h 4314911"/>
              <a:gd name="connsiteX11029" fmla="*/ 3232783 w 5740887"/>
              <a:gd name="connsiteY11029" fmla="*/ 2446245 h 4314911"/>
              <a:gd name="connsiteX11030" fmla="*/ 3234224 w 5740887"/>
              <a:gd name="connsiteY11030" fmla="*/ 2449593 h 4314911"/>
              <a:gd name="connsiteX11031" fmla="*/ 3243650 w 5740887"/>
              <a:gd name="connsiteY11031" fmla="*/ 2468366 h 4314911"/>
              <a:gd name="connsiteX11032" fmla="*/ 3247338 w 5740887"/>
              <a:gd name="connsiteY11032" fmla="*/ 2478129 h 4314911"/>
              <a:gd name="connsiteX11033" fmla="*/ 3256560 w 5740887"/>
              <a:gd name="connsiteY11033" fmla="*/ 2502552 h 4314911"/>
              <a:gd name="connsiteX11034" fmla="*/ 3265247 w 5740887"/>
              <a:gd name="connsiteY11034" fmla="*/ 2524339 h 4314911"/>
              <a:gd name="connsiteX11035" fmla="*/ 3275864 w 5740887"/>
              <a:gd name="connsiteY11035" fmla="*/ 2550813 h 4314911"/>
              <a:gd name="connsiteX11036" fmla="*/ 3299994 w 5740887"/>
              <a:gd name="connsiteY11036" fmla="*/ 2582251 h 4314911"/>
              <a:gd name="connsiteX11037" fmla="*/ 3313327 w 5740887"/>
              <a:gd name="connsiteY11037" fmla="*/ 2596826 h 4314911"/>
              <a:gd name="connsiteX11038" fmla="*/ 3313736 w 5740887"/>
              <a:gd name="connsiteY11038" fmla="*/ 2597502 h 4314911"/>
              <a:gd name="connsiteX11039" fmla="*/ 3313955 w 5740887"/>
              <a:gd name="connsiteY11039" fmla="*/ 2597865 h 4314911"/>
              <a:gd name="connsiteX11040" fmla="*/ 3302069 w 5740887"/>
              <a:gd name="connsiteY11040" fmla="*/ 2588862 h 4314911"/>
              <a:gd name="connsiteX11041" fmla="*/ 3300005 w 5740887"/>
              <a:gd name="connsiteY11041" fmla="*/ 2586936 h 4314911"/>
              <a:gd name="connsiteX11042" fmla="*/ 3275876 w 5740887"/>
              <a:gd name="connsiteY11042" fmla="*/ 2559358 h 4314911"/>
              <a:gd name="connsiteX11043" fmla="*/ 3265809 w 5740887"/>
              <a:gd name="connsiteY11043" fmla="*/ 2533987 h 4314911"/>
              <a:gd name="connsiteX11044" fmla="*/ 3256158 w 5740887"/>
              <a:gd name="connsiteY11044" fmla="*/ 2509168 h 4314911"/>
              <a:gd name="connsiteX11045" fmla="*/ 3238232 w 5740887"/>
              <a:gd name="connsiteY11045" fmla="*/ 2461460 h 4314911"/>
              <a:gd name="connsiteX11046" fmla="*/ 3234097 w 5740887"/>
              <a:gd name="connsiteY11046" fmla="*/ 2449878 h 4314911"/>
              <a:gd name="connsiteX11047" fmla="*/ 1896535 w 5740887"/>
              <a:gd name="connsiteY11047" fmla="*/ 2445280 h 4314911"/>
              <a:gd name="connsiteX11048" fmla="*/ 1932753 w 5740887"/>
              <a:gd name="connsiteY11048" fmla="*/ 2522481 h 4314911"/>
              <a:gd name="connsiteX11049" fmla="*/ 1923391 w 5740887"/>
              <a:gd name="connsiteY11049" fmla="*/ 2503309 h 4314911"/>
              <a:gd name="connsiteX11050" fmla="*/ 1947967 w 5740887"/>
              <a:gd name="connsiteY11050" fmla="*/ 2439801 h 4314911"/>
              <a:gd name="connsiteX11051" fmla="*/ 1967929 w 5740887"/>
              <a:gd name="connsiteY11051" fmla="*/ 2479174 h 4314911"/>
              <a:gd name="connsiteX11052" fmla="*/ 1972012 w 5740887"/>
              <a:gd name="connsiteY11052" fmla="*/ 2487237 h 4314911"/>
              <a:gd name="connsiteX11053" fmla="*/ 1978233 w 5740887"/>
              <a:gd name="connsiteY11053" fmla="*/ 2499447 h 4314911"/>
              <a:gd name="connsiteX11054" fmla="*/ 1989538 w 5740887"/>
              <a:gd name="connsiteY11054" fmla="*/ 2525922 h 4314911"/>
              <a:gd name="connsiteX11055" fmla="*/ 1958326 w 5740887"/>
              <a:gd name="connsiteY11055" fmla="*/ 2463993 h 4314911"/>
              <a:gd name="connsiteX11056" fmla="*/ 1957957 w 5740887"/>
              <a:gd name="connsiteY11056" fmla="*/ 2463131 h 4314911"/>
              <a:gd name="connsiteX11057" fmla="*/ 3268615 w 5740887"/>
              <a:gd name="connsiteY11057" fmla="*/ 2428131 h 4314911"/>
              <a:gd name="connsiteX11058" fmla="*/ 3289706 w 5740887"/>
              <a:gd name="connsiteY11058" fmla="*/ 2474188 h 4314911"/>
              <a:gd name="connsiteX11059" fmla="*/ 3308224 w 5740887"/>
              <a:gd name="connsiteY11059" fmla="*/ 2526707 h 4314911"/>
              <a:gd name="connsiteX11060" fmla="*/ 3285240 w 5740887"/>
              <a:gd name="connsiteY11060" fmla="*/ 2473446 h 4314911"/>
              <a:gd name="connsiteX11061" fmla="*/ 3445328 w 5740887"/>
              <a:gd name="connsiteY11061" fmla="*/ 2426510 h 4314911"/>
              <a:gd name="connsiteX11062" fmla="*/ 3446046 w 5740887"/>
              <a:gd name="connsiteY11062" fmla="*/ 2428469 h 4314911"/>
              <a:gd name="connsiteX11063" fmla="*/ 3459252 w 5740887"/>
              <a:gd name="connsiteY11063" fmla="*/ 2464487 h 4314911"/>
              <a:gd name="connsiteX11064" fmla="*/ 3484175 w 5740887"/>
              <a:gd name="connsiteY11064" fmla="*/ 2522864 h 4314911"/>
              <a:gd name="connsiteX11065" fmla="*/ 3470008 w 5740887"/>
              <a:gd name="connsiteY11065" fmla="*/ 2493578 h 4314911"/>
              <a:gd name="connsiteX11066" fmla="*/ 3447893 w 5740887"/>
              <a:gd name="connsiteY11066" fmla="*/ 2434009 h 4314911"/>
              <a:gd name="connsiteX11067" fmla="*/ 3446064 w 5740887"/>
              <a:gd name="connsiteY11067" fmla="*/ 2428662 h 4314911"/>
              <a:gd name="connsiteX11068" fmla="*/ 5262559 w 5740887"/>
              <a:gd name="connsiteY11068" fmla="*/ 2426379 h 4314911"/>
              <a:gd name="connsiteX11069" fmla="*/ 5262009 w 5740887"/>
              <a:gd name="connsiteY11069" fmla="*/ 2426701 h 4314911"/>
              <a:gd name="connsiteX11070" fmla="*/ 5255416 w 5740887"/>
              <a:gd name="connsiteY11070" fmla="*/ 2430564 h 4314911"/>
              <a:gd name="connsiteX11071" fmla="*/ 5230509 w 5740887"/>
              <a:gd name="connsiteY11071" fmla="*/ 2441378 h 4314911"/>
              <a:gd name="connsiteX11072" fmla="*/ 5240436 w 5740887"/>
              <a:gd name="connsiteY11072" fmla="*/ 2435656 h 4314911"/>
              <a:gd name="connsiteX11073" fmla="*/ 3483091 w 5740887"/>
              <a:gd name="connsiteY11073" fmla="*/ 2424087 h 4314911"/>
              <a:gd name="connsiteX11074" fmla="*/ 3498372 w 5740887"/>
              <a:gd name="connsiteY11074" fmla="*/ 2451754 h 4314911"/>
              <a:gd name="connsiteX11075" fmla="*/ 3530574 w 5740887"/>
              <a:gd name="connsiteY11075" fmla="*/ 2510055 h 4314911"/>
              <a:gd name="connsiteX11076" fmla="*/ 3541935 w 5740887"/>
              <a:gd name="connsiteY11076" fmla="*/ 2523728 h 4314911"/>
              <a:gd name="connsiteX11077" fmla="*/ 3548257 w 5740887"/>
              <a:gd name="connsiteY11077" fmla="*/ 2537639 h 4314911"/>
              <a:gd name="connsiteX11078" fmla="*/ 3549291 w 5740887"/>
              <a:gd name="connsiteY11078" fmla="*/ 2539914 h 4314911"/>
              <a:gd name="connsiteX11079" fmla="*/ 3541229 w 5740887"/>
              <a:gd name="connsiteY11079" fmla="*/ 2530862 h 4314911"/>
              <a:gd name="connsiteX11080" fmla="*/ 3492107 w 5740887"/>
              <a:gd name="connsiteY11080" fmla="*/ 2446070 h 4314911"/>
              <a:gd name="connsiteX11081" fmla="*/ 1927380 w 5740887"/>
              <a:gd name="connsiteY11081" fmla="*/ 2416707 h 4314911"/>
              <a:gd name="connsiteX11082" fmla="*/ 1956852 w 5740887"/>
              <a:gd name="connsiteY11082" fmla="*/ 2475206 h 4314911"/>
              <a:gd name="connsiteX11083" fmla="*/ 1964734 w 5740887"/>
              <a:gd name="connsiteY11083" fmla="*/ 2493656 h 4314911"/>
              <a:gd name="connsiteX11084" fmla="*/ 1968561 w 5740887"/>
              <a:gd name="connsiteY11084" fmla="*/ 2502450 h 4314911"/>
              <a:gd name="connsiteX11085" fmla="*/ 1938096 w 5740887"/>
              <a:gd name="connsiteY11085" fmla="*/ 2441732 h 4314911"/>
              <a:gd name="connsiteX11086" fmla="*/ 715699 w 5740887"/>
              <a:gd name="connsiteY11086" fmla="*/ 2407934 h 4314911"/>
              <a:gd name="connsiteX11087" fmla="*/ 715861 w 5740887"/>
              <a:gd name="connsiteY11087" fmla="*/ 2408015 h 4314911"/>
              <a:gd name="connsiteX11088" fmla="*/ 715896 w 5740887"/>
              <a:gd name="connsiteY11088" fmla="*/ 2408154 h 4314911"/>
              <a:gd name="connsiteX11089" fmla="*/ 715924 w 5740887"/>
              <a:gd name="connsiteY11089" fmla="*/ 2408268 h 4314911"/>
              <a:gd name="connsiteX11090" fmla="*/ 716366 w 5740887"/>
              <a:gd name="connsiteY11090" fmla="*/ 2410039 h 4314911"/>
              <a:gd name="connsiteX11091" fmla="*/ 3452203 w 5740887"/>
              <a:gd name="connsiteY11091" fmla="*/ 2406552 h 4314911"/>
              <a:gd name="connsiteX11092" fmla="*/ 3474821 w 5740887"/>
              <a:gd name="connsiteY11092" fmla="*/ 2462585 h 4314911"/>
              <a:gd name="connsiteX11093" fmla="*/ 3474822 w 5740887"/>
              <a:gd name="connsiteY11093" fmla="*/ 2462588 h 4314911"/>
              <a:gd name="connsiteX11094" fmla="*/ 3500911 w 5740887"/>
              <a:gd name="connsiteY11094" fmla="*/ 2516083 h 4314911"/>
              <a:gd name="connsiteX11095" fmla="*/ 3514446 w 5740887"/>
              <a:gd name="connsiteY11095" fmla="*/ 2536100 h 4314911"/>
              <a:gd name="connsiteX11096" fmla="*/ 3527787 w 5740887"/>
              <a:gd name="connsiteY11096" fmla="*/ 2560850 h 4314911"/>
              <a:gd name="connsiteX11097" fmla="*/ 3543752 w 5740887"/>
              <a:gd name="connsiteY11097" fmla="*/ 2579441 h 4314911"/>
              <a:gd name="connsiteX11098" fmla="*/ 3558393 w 5740887"/>
              <a:gd name="connsiteY11098" fmla="*/ 2601094 h 4314911"/>
              <a:gd name="connsiteX11099" fmla="*/ 3558396 w 5740887"/>
              <a:gd name="connsiteY11099" fmla="*/ 2601096 h 4314911"/>
              <a:gd name="connsiteX11100" fmla="*/ 3558396 w 5740887"/>
              <a:gd name="connsiteY11100" fmla="*/ 2601097 h 4314911"/>
              <a:gd name="connsiteX11101" fmla="*/ 3573625 w 5740887"/>
              <a:gd name="connsiteY11101" fmla="*/ 2614228 h 4314911"/>
              <a:gd name="connsiteX11102" fmla="*/ 3588237 w 5740887"/>
              <a:gd name="connsiteY11102" fmla="*/ 2631243 h 4314911"/>
              <a:gd name="connsiteX11103" fmla="*/ 3591049 w 5740887"/>
              <a:gd name="connsiteY11103" fmla="*/ 2633240 h 4314911"/>
              <a:gd name="connsiteX11104" fmla="*/ 3595691 w 5740887"/>
              <a:gd name="connsiteY11104" fmla="*/ 2645135 h 4314911"/>
              <a:gd name="connsiteX11105" fmla="*/ 3576486 w 5740887"/>
              <a:gd name="connsiteY11105" fmla="*/ 2630151 h 4314911"/>
              <a:gd name="connsiteX11106" fmla="*/ 3560557 w 5740887"/>
              <a:gd name="connsiteY11106" fmla="*/ 2612822 h 4314911"/>
              <a:gd name="connsiteX11107" fmla="*/ 3547185 w 5740887"/>
              <a:gd name="connsiteY11107" fmla="*/ 2596387 h 4314911"/>
              <a:gd name="connsiteX11108" fmla="*/ 3528165 w 5740887"/>
              <a:gd name="connsiteY11108" fmla="*/ 2568465 h 4314911"/>
              <a:gd name="connsiteX11109" fmla="*/ 3516398 w 5740887"/>
              <a:gd name="connsiteY11109" fmla="*/ 2549835 h 4314911"/>
              <a:gd name="connsiteX11110" fmla="*/ 3497031 w 5740887"/>
              <a:gd name="connsiteY11110" fmla="*/ 2513001 h 4314911"/>
              <a:gd name="connsiteX11111" fmla="*/ 3487781 w 5740887"/>
              <a:gd name="connsiteY11111" fmla="*/ 2494696 h 4314911"/>
              <a:gd name="connsiteX11112" fmla="*/ 3460910 w 5740887"/>
              <a:gd name="connsiteY11112" fmla="*/ 2430706 h 4314911"/>
              <a:gd name="connsiteX11113" fmla="*/ 3163647 w 5740887"/>
              <a:gd name="connsiteY11113" fmla="*/ 2395267 h 4314911"/>
              <a:gd name="connsiteX11114" fmla="*/ 3171937 w 5740887"/>
              <a:gd name="connsiteY11114" fmla="*/ 2412848 h 4314911"/>
              <a:gd name="connsiteX11115" fmla="*/ 3174463 w 5740887"/>
              <a:gd name="connsiteY11115" fmla="*/ 2420239 h 4314911"/>
              <a:gd name="connsiteX11116" fmla="*/ 3194628 w 5740887"/>
              <a:gd name="connsiteY11116" fmla="*/ 2477866 h 4314911"/>
              <a:gd name="connsiteX11117" fmla="*/ 3201523 w 5740887"/>
              <a:gd name="connsiteY11117" fmla="*/ 2497032 h 4314911"/>
              <a:gd name="connsiteX11118" fmla="*/ 3219310 w 5740887"/>
              <a:gd name="connsiteY11118" fmla="*/ 2546534 h 4314911"/>
              <a:gd name="connsiteX11119" fmla="*/ 3230893 w 5740887"/>
              <a:gd name="connsiteY11119" fmla="*/ 2578386 h 4314911"/>
              <a:gd name="connsiteX11120" fmla="*/ 3240683 w 5740887"/>
              <a:gd name="connsiteY11120" fmla="*/ 2604722 h 4314911"/>
              <a:gd name="connsiteX11121" fmla="*/ 3249147 w 5740887"/>
              <a:gd name="connsiteY11121" fmla="*/ 2616193 h 4314911"/>
              <a:gd name="connsiteX11122" fmla="*/ 3243697 w 5740887"/>
              <a:gd name="connsiteY11122" fmla="*/ 2609802 h 4314911"/>
              <a:gd name="connsiteX11123" fmla="*/ 3243646 w 5740887"/>
              <a:gd name="connsiteY11123" fmla="*/ 2609741 h 4314911"/>
              <a:gd name="connsiteX11124" fmla="*/ 3238430 w 5740887"/>
              <a:gd name="connsiteY11124" fmla="*/ 2603624 h 4314911"/>
              <a:gd name="connsiteX11125" fmla="*/ 3237971 w 5740887"/>
              <a:gd name="connsiteY11125" fmla="*/ 2602918 h 4314911"/>
              <a:gd name="connsiteX11126" fmla="*/ 3236237 w 5740887"/>
              <a:gd name="connsiteY11126" fmla="*/ 2600247 h 4314911"/>
              <a:gd name="connsiteX11127" fmla="*/ 3235920 w 5740887"/>
              <a:gd name="connsiteY11127" fmla="*/ 2599758 h 4314911"/>
              <a:gd name="connsiteX11128" fmla="*/ 3231464 w 5740887"/>
              <a:gd name="connsiteY11128" fmla="*/ 2587202 h 4314911"/>
              <a:gd name="connsiteX11129" fmla="*/ 3218779 w 5740887"/>
              <a:gd name="connsiteY11129" fmla="*/ 2552455 h 4314911"/>
              <a:gd name="connsiteX11130" fmla="*/ 3200992 w 5740887"/>
              <a:gd name="connsiteY11130" fmla="*/ 2502264 h 4314911"/>
              <a:gd name="connsiteX11131" fmla="*/ 3193684 w 5740887"/>
              <a:gd name="connsiteY11131" fmla="*/ 2481718 h 4314911"/>
              <a:gd name="connsiteX11132" fmla="*/ 3168726 w 5740887"/>
              <a:gd name="connsiteY11132" fmla="*/ 2410294 h 4314911"/>
              <a:gd name="connsiteX11133" fmla="*/ 3166055 w 5740887"/>
              <a:gd name="connsiteY11133" fmla="*/ 2402331 h 4314911"/>
              <a:gd name="connsiteX11134" fmla="*/ 1899972 w 5740887"/>
              <a:gd name="connsiteY11134" fmla="*/ 2394030 h 4314911"/>
              <a:gd name="connsiteX11135" fmla="*/ 1909491 w 5740887"/>
              <a:gd name="connsiteY11135" fmla="*/ 2413585 h 4314911"/>
              <a:gd name="connsiteX11136" fmla="*/ 1911076 w 5740887"/>
              <a:gd name="connsiteY11136" fmla="*/ 2417229 h 4314911"/>
              <a:gd name="connsiteX11137" fmla="*/ 3477432 w 5740887"/>
              <a:gd name="connsiteY11137" fmla="*/ 2393919 h 4314911"/>
              <a:gd name="connsiteX11138" fmla="*/ 3522266 w 5740887"/>
              <a:gd name="connsiteY11138" fmla="*/ 2481651 h 4314911"/>
              <a:gd name="connsiteX11139" fmla="*/ 3527055 w 5740887"/>
              <a:gd name="connsiteY11139" fmla="*/ 2488086 h 4314911"/>
              <a:gd name="connsiteX11140" fmla="*/ 3529765 w 5740887"/>
              <a:gd name="connsiteY11140" fmla="*/ 2496217 h 4314911"/>
              <a:gd name="connsiteX11141" fmla="*/ 3486185 w 5740887"/>
              <a:gd name="connsiteY11141" fmla="*/ 2415980 h 4314911"/>
              <a:gd name="connsiteX11142" fmla="*/ 1032739 w 5740887"/>
              <a:gd name="connsiteY11142" fmla="*/ 2391139 h 4314911"/>
              <a:gd name="connsiteX11143" fmla="*/ 1033111 w 5740887"/>
              <a:gd name="connsiteY11143" fmla="*/ 2391565 h 4314911"/>
              <a:gd name="connsiteX11144" fmla="*/ 1032739 w 5740887"/>
              <a:gd name="connsiteY11144" fmla="*/ 2391542 h 4314911"/>
              <a:gd name="connsiteX11145" fmla="*/ 1905790 w 5740887"/>
              <a:gd name="connsiteY11145" fmla="*/ 2390564 h 4314911"/>
              <a:gd name="connsiteX11146" fmla="*/ 1932302 w 5740887"/>
              <a:gd name="connsiteY11146" fmla="*/ 2443802 h 4314911"/>
              <a:gd name="connsiteX11147" fmla="*/ 1936582 w 5740887"/>
              <a:gd name="connsiteY11147" fmla="*/ 2453559 h 4314911"/>
              <a:gd name="connsiteX11148" fmla="*/ 1927022 w 5740887"/>
              <a:gd name="connsiteY11148" fmla="*/ 2434001 h 4314911"/>
              <a:gd name="connsiteX11149" fmla="*/ 3452533 w 5740887"/>
              <a:gd name="connsiteY11149" fmla="*/ 2388471 h 4314911"/>
              <a:gd name="connsiteX11150" fmla="*/ 3474236 w 5740887"/>
              <a:gd name="connsiteY11150" fmla="*/ 2439142 h 4314911"/>
              <a:gd name="connsiteX11151" fmla="*/ 3484161 w 5740887"/>
              <a:gd name="connsiteY11151" fmla="*/ 2462314 h 4314911"/>
              <a:gd name="connsiteX11152" fmla="*/ 3456360 w 5740887"/>
              <a:gd name="connsiteY11152" fmla="*/ 2399267 h 4314911"/>
              <a:gd name="connsiteX11153" fmla="*/ 3436927 w 5740887"/>
              <a:gd name="connsiteY11153" fmla="*/ 2383747 h 4314911"/>
              <a:gd name="connsiteX11154" fmla="*/ 3454703 w 5740887"/>
              <a:gd name="connsiteY11154" fmla="*/ 2433046 h 4314911"/>
              <a:gd name="connsiteX11155" fmla="*/ 3480463 w 5740887"/>
              <a:gd name="connsiteY11155" fmla="*/ 2494821 h 4314911"/>
              <a:gd name="connsiteX11156" fmla="*/ 3480464 w 5740887"/>
              <a:gd name="connsiteY11156" fmla="*/ 2494824 h 4314911"/>
              <a:gd name="connsiteX11157" fmla="*/ 3480465 w 5740887"/>
              <a:gd name="connsiteY11157" fmla="*/ 2494826 h 4314911"/>
              <a:gd name="connsiteX11158" fmla="*/ 3482279 w 5740887"/>
              <a:gd name="connsiteY11158" fmla="*/ 2498364 h 4314911"/>
              <a:gd name="connsiteX11159" fmla="*/ 3483802 w 5740887"/>
              <a:gd name="connsiteY11159" fmla="*/ 2501972 h 4314911"/>
              <a:gd name="connsiteX11160" fmla="*/ 3491865 w 5740887"/>
              <a:gd name="connsiteY11160" fmla="*/ 2517074 h 4314911"/>
              <a:gd name="connsiteX11161" fmla="*/ 3507993 w 5740887"/>
              <a:gd name="connsiteY11161" fmla="*/ 2548549 h 4314911"/>
              <a:gd name="connsiteX11162" fmla="*/ 3511947 w 5740887"/>
              <a:gd name="connsiteY11162" fmla="*/ 2554681 h 4314911"/>
              <a:gd name="connsiteX11163" fmla="*/ 3515184 w 5740887"/>
              <a:gd name="connsiteY11163" fmla="*/ 2560743 h 4314911"/>
              <a:gd name="connsiteX11164" fmla="*/ 3524206 w 5740887"/>
              <a:gd name="connsiteY11164" fmla="*/ 2573694 h 4314911"/>
              <a:gd name="connsiteX11165" fmla="*/ 3537583 w 5740887"/>
              <a:gd name="connsiteY11165" fmla="*/ 2594442 h 4314911"/>
              <a:gd name="connsiteX11166" fmla="*/ 3544094 w 5740887"/>
              <a:gd name="connsiteY11166" fmla="*/ 2602245 h 4314911"/>
              <a:gd name="connsiteX11167" fmla="*/ 3549269 w 5740887"/>
              <a:gd name="connsiteY11167" fmla="*/ 2609674 h 4314911"/>
              <a:gd name="connsiteX11168" fmla="*/ 3558076 w 5740887"/>
              <a:gd name="connsiteY11168" fmla="*/ 2619001 h 4314911"/>
              <a:gd name="connsiteX11169" fmla="*/ 3569529 w 5740887"/>
              <a:gd name="connsiteY11169" fmla="*/ 2632726 h 4314911"/>
              <a:gd name="connsiteX11170" fmla="*/ 3574814 w 5740887"/>
              <a:gd name="connsiteY11170" fmla="*/ 2636729 h 4314911"/>
              <a:gd name="connsiteX11171" fmla="*/ 3586476 w 5740887"/>
              <a:gd name="connsiteY11171" fmla="*/ 2649079 h 4314911"/>
              <a:gd name="connsiteX11172" fmla="*/ 3601221 w 5740887"/>
              <a:gd name="connsiteY11172" fmla="*/ 2659304 h 4314911"/>
              <a:gd name="connsiteX11173" fmla="*/ 3606106 w 5740887"/>
              <a:gd name="connsiteY11173" fmla="*/ 2671820 h 4314911"/>
              <a:gd name="connsiteX11174" fmla="*/ 3609264 w 5740887"/>
              <a:gd name="connsiteY11174" fmla="*/ 2679911 h 4314911"/>
              <a:gd name="connsiteX11175" fmla="*/ 3607257 w 5740887"/>
              <a:gd name="connsiteY11175" fmla="*/ 2678682 h 4314911"/>
              <a:gd name="connsiteX11176" fmla="*/ 3593228 w 5740887"/>
              <a:gd name="connsiteY11176" fmla="*/ 2667299 h 4314911"/>
              <a:gd name="connsiteX11177" fmla="*/ 3571448 w 5740887"/>
              <a:gd name="connsiteY11177" fmla="*/ 2645994 h 4314911"/>
              <a:gd name="connsiteX11178" fmla="*/ 3556974 w 5740887"/>
              <a:gd name="connsiteY11178" fmla="*/ 2629799 h 4314911"/>
              <a:gd name="connsiteX11179" fmla="*/ 3536530 w 5740887"/>
              <a:gd name="connsiteY11179" fmla="*/ 2602005 h 4314911"/>
              <a:gd name="connsiteX11180" fmla="*/ 3523924 w 5740887"/>
              <a:gd name="connsiteY11180" fmla="*/ 2583386 h 4314911"/>
              <a:gd name="connsiteX11181" fmla="*/ 3503346 w 5740887"/>
              <a:gd name="connsiteY11181" fmla="*/ 2546258 h 4314911"/>
              <a:gd name="connsiteX11182" fmla="*/ 3493539 w 5740887"/>
              <a:gd name="connsiteY11182" fmla="*/ 2527776 h 4314911"/>
              <a:gd name="connsiteX11183" fmla="*/ 3465345 w 5740887"/>
              <a:gd name="connsiteY11183" fmla="*/ 2462754 h 4314911"/>
              <a:gd name="connsiteX11184" fmla="*/ 3465320 w 5740887"/>
              <a:gd name="connsiteY11184" fmla="*/ 2462695 h 4314911"/>
              <a:gd name="connsiteX11185" fmla="*/ 3443311 w 5740887"/>
              <a:gd name="connsiteY11185" fmla="*/ 2402579 h 4314911"/>
              <a:gd name="connsiteX11186" fmla="*/ 3629777 w 5740887"/>
              <a:gd name="connsiteY11186" fmla="*/ 2375559 h 4314911"/>
              <a:gd name="connsiteX11187" fmla="*/ 3658499 w 5740887"/>
              <a:gd name="connsiteY11187" fmla="*/ 2461944 h 4314911"/>
              <a:gd name="connsiteX11188" fmla="*/ 3690634 w 5740887"/>
              <a:gd name="connsiteY11188" fmla="*/ 2554134 h 4314911"/>
              <a:gd name="connsiteX11189" fmla="*/ 3714925 w 5740887"/>
              <a:gd name="connsiteY11189" fmla="*/ 2618518 h 4314911"/>
              <a:gd name="connsiteX11190" fmla="*/ 3712500 w 5740887"/>
              <a:gd name="connsiteY11190" fmla="*/ 2612939 h 4314911"/>
              <a:gd name="connsiteX11191" fmla="*/ 3655391 w 5740887"/>
              <a:gd name="connsiteY11191" fmla="*/ 2453039 h 4314911"/>
              <a:gd name="connsiteX11192" fmla="*/ 3635138 w 5740887"/>
              <a:gd name="connsiteY11192" fmla="*/ 2391777 h 4314911"/>
              <a:gd name="connsiteX11193" fmla="*/ 5366809 w 5740887"/>
              <a:gd name="connsiteY11193" fmla="*/ 2364176 h 4314911"/>
              <a:gd name="connsiteX11194" fmla="*/ 5351725 w 5740887"/>
              <a:gd name="connsiteY11194" fmla="*/ 2371870 h 4314911"/>
              <a:gd name="connsiteX11195" fmla="*/ 5351713 w 5740887"/>
              <a:gd name="connsiteY11195" fmla="*/ 2371875 h 4314911"/>
              <a:gd name="connsiteX11196" fmla="*/ 5335470 w 5740887"/>
              <a:gd name="connsiteY11196" fmla="*/ 2379247 h 4314911"/>
              <a:gd name="connsiteX11197" fmla="*/ 5335050 w 5740887"/>
              <a:gd name="connsiteY11197" fmla="*/ 2378995 h 4314911"/>
              <a:gd name="connsiteX11198" fmla="*/ 5335050 w 5740887"/>
              <a:gd name="connsiteY11198" fmla="*/ 2377892 h 4314911"/>
              <a:gd name="connsiteX11199" fmla="*/ 5335011 w 5740887"/>
              <a:gd name="connsiteY11199" fmla="*/ 2377820 h 4314911"/>
              <a:gd name="connsiteX11200" fmla="*/ 3444262 w 5740887"/>
              <a:gd name="connsiteY11200" fmla="*/ 2346922 h 4314911"/>
              <a:gd name="connsiteX11201" fmla="*/ 3487460 w 5740887"/>
              <a:gd name="connsiteY11201" fmla="*/ 2451801 h 4314911"/>
              <a:gd name="connsiteX11202" fmla="*/ 3530305 w 5740887"/>
              <a:gd name="connsiteY11202" fmla="*/ 2526876 h 4314911"/>
              <a:gd name="connsiteX11203" fmla="*/ 3535057 w 5740887"/>
              <a:gd name="connsiteY11203" fmla="*/ 2532671 h 4314911"/>
              <a:gd name="connsiteX11204" fmla="*/ 3538657 w 5740887"/>
              <a:gd name="connsiteY11204" fmla="*/ 2538787 h 4314911"/>
              <a:gd name="connsiteX11205" fmla="*/ 3538660 w 5740887"/>
              <a:gd name="connsiteY11205" fmla="*/ 2538791 h 4314911"/>
              <a:gd name="connsiteX11206" fmla="*/ 3538661 w 5740887"/>
              <a:gd name="connsiteY11206" fmla="*/ 2538792 h 4314911"/>
              <a:gd name="connsiteX11207" fmla="*/ 3551711 w 5740887"/>
              <a:gd name="connsiteY11207" fmla="*/ 2552979 h 4314911"/>
              <a:gd name="connsiteX11208" fmla="*/ 3559600 w 5740887"/>
              <a:gd name="connsiteY11208" fmla="*/ 2562599 h 4314911"/>
              <a:gd name="connsiteX11209" fmla="*/ 3566815 w 5740887"/>
              <a:gd name="connsiteY11209" fmla="*/ 2578476 h 4314911"/>
              <a:gd name="connsiteX11210" fmla="*/ 3567398 w 5740887"/>
              <a:gd name="connsiteY11210" fmla="*/ 2579758 h 4314911"/>
              <a:gd name="connsiteX11211" fmla="*/ 3554735 w 5740887"/>
              <a:gd name="connsiteY11211" fmla="*/ 2567048 h 4314911"/>
              <a:gd name="connsiteX11212" fmla="*/ 3546128 w 5740887"/>
              <a:gd name="connsiteY11212" fmla="*/ 2555745 h 4314911"/>
              <a:gd name="connsiteX11213" fmla="*/ 3500742 w 5740887"/>
              <a:gd name="connsiteY11213" fmla="*/ 2482331 h 4314911"/>
              <a:gd name="connsiteX11214" fmla="*/ 3494845 w 5740887"/>
              <a:gd name="connsiteY11214" fmla="*/ 2469996 h 4314911"/>
              <a:gd name="connsiteX11215" fmla="*/ 3451672 w 5740887"/>
              <a:gd name="connsiteY11215" fmla="*/ 2368243 h 4314911"/>
              <a:gd name="connsiteX11216" fmla="*/ 3471498 w 5740887"/>
              <a:gd name="connsiteY11216" fmla="*/ 2346505 h 4314911"/>
              <a:gd name="connsiteX11217" fmla="*/ 3483542 w 5740887"/>
              <a:gd name="connsiteY11217" fmla="*/ 2373800 h 4314911"/>
              <a:gd name="connsiteX11218" fmla="*/ 3474045 w 5740887"/>
              <a:gd name="connsiteY11218" fmla="*/ 2353483 h 4314911"/>
              <a:gd name="connsiteX11219" fmla="*/ 708641 w 5740887"/>
              <a:gd name="connsiteY11219" fmla="*/ 2346005 h 4314911"/>
              <a:gd name="connsiteX11220" fmla="*/ 711768 w 5740887"/>
              <a:gd name="connsiteY11220" fmla="*/ 2361068 h 4314911"/>
              <a:gd name="connsiteX11221" fmla="*/ 711422 w 5740887"/>
              <a:gd name="connsiteY11221" fmla="*/ 2361928 h 4314911"/>
              <a:gd name="connsiteX11222" fmla="*/ 708113 w 5740887"/>
              <a:gd name="connsiteY11222" fmla="*/ 2349473 h 4314911"/>
              <a:gd name="connsiteX11223" fmla="*/ 707397 w 5740887"/>
              <a:gd name="connsiteY11223" fmla="*/ 2346779 h 4314911"/>
              <a:gd name="connsiteX11224" fmla="*/ 3188923 w 5740887"/>
              <a:gd name="connsiteY11224" fmla="*/ 2344265 h 4314911"/>
              <a:gd name="connsiteX11225" fmla="*/ 3189112 w 5740887"/>
              <a:gd name="connsiteY11225" fmla="*/ 2344736 h 4314911"/>
              <a:gd name="connsiteX11226" fmla="*/ 3194550 w 5740887"/>
              <a:gd name="connsiteY11226" fmla="*/ 2357376 h 4314911"/>
              <a:gd name="connsiteX11227" fmla="*/ 3194595 w 5740887"/>
              <a:gd name="connsiteY11227" fmla="*/ 2357530 h 4314911"/>
              <a:gd name="connsiteX11228" fmla="*/ 3194631 w 5740887"/>
              <a:gd name="connsiteY11228" fmla="*/ 2357657 h 4314911"/>
              <a:gd name="connsiteX11229" fmla="*/ 3201819 w 5740887"/>
              <a:gd name="connsiteY11229" fmla="*/ 2380925 h 4314911"/>
              <a:gd name="connsiteX11230" fmla="*/ 3204990 w 5740887"/>
              <a:gd name="connsiteY11230" fmla="*/ 2391128 h 4314911"/>
              <a:gd name="connsiteX11231" fmla="*/ 3225949 w 5740887"/>
              <a:gd name="connsiteY11231" fmla="*/ 2451798 h 4314911"/>
              <a:gd name="connsiteX11232" fmla="*/ 3230085 w 5740887"/>
              <a:gd name="connsiteY11232" fmla="*/ 2463243 h 4314911"/>
              <a:gd name="connsiteX11233" fmla="*/ 3248148 w 5740887"/>
              <a:gd name="connsiteY11233" fmla="*/ 2511364 h 4314911"/>
              <a:gd name="connsiteX11234" fmla="*/ 3257801 w 5740887"/>
              <a:gd name="connsiteY11234" fmla="*/ 2535909 h 4314911"/>
              <a:gd name="connsiteX11235" fmla="*/ 3267866 w 5740887"/>
              <a:gd name="connsiteY11235" fmla="*/ 2561555 h 4314911"/>
              <a:gd name="connsiteX11236" fmla="*/ 3295443 w 5740887"/>
              <a:gd name="connsiteY11236" fmla="*/ 2592166 h 4314911"/>
              <a:gd name="connsiteX11237" fmla="*/ 3295451 w 5740887"/>
              <a:gd name="connsiteY11237" fmla="*/ 2592171 h 4314911"/>
              <a:gd name="connsiteX11238" fmla="*/ 3295455 w 5740887"/>
              <a:gd name="connsiteY11238" fmla="*/ 2592176 h 4314911"/>
              <a:gd name="connsiteX11239" fmla="*/ 3316112 w 5740887"/>
              <a:gd name="connsiteY11239" fmla="*/ 2606200 h 4314911"/>
              <a:gd name="connsiteX11240" fmla="*/ 3315213 w 5740887"/>
              <a:gd name="connsiteY11240" fmla="*/ 2606161 h 4314911"/>
              <a:gd name="connsiteX11241" fmla="*/ 3298063 w 5740887"/>
              <a:gd name="connsiteY11241" fmla="*/ 2597405 h 4314911"/>
              <a:gd name="connsiteX11242" fmla="*/ 3295444 w 5740887"/>
              <a:gd name="connsiteY11242" fmla="*/ 2595337 h 4314911"/>
              <a:gd name="connsiteX11243" fmla="*/ 3278548 w 5740887"/>
              <a:gd name="connsiteY11243" fmla="*/ 2584960 h 4314911"/>
              <a:gd name="connsiteX11244" fmla="*/ 3268426 w 5740887"/>
              <a:gd name="connsiteY11244" fmla="*/ 2567906 h 4314911"/>
              <a:gd name="connsiteX11245" fmla="*/ 3258635 w 5740887"/>
              <a:gd name="connsiteY11245" fmla="*/ 2542536 h 4314911"/>
              <a:gd name="connsiteX11246" fmla="*/ 3248294 w 5740887"/>
              <a:gd name="connsiteY11246" fmla="*/ 2515785 h 4314911"/>
              <a:gd name="connsiteX11247" fmla="*/ 3230921 w 5740887"/>
              <a:gd name="connsiteY11247" fmla="*/ 2468629 h 4314911"/>
              <a:gd name="connsiteX11248" fmla="*/ 3225680 w 5740887"/>
              <a:gd name="connsiteY11248" fmla="*/ 2454840 h 4314911"/>
              <a:gd name="connsiteX11249" fmla="*/ 3204033 w 5740887"/>
              <a:gd name="connsiteY11249" fmla="*/ 2392377 h 4314911"/>
              <a:gd name="connsiteX11250" fmla="*/ 3199483 w 5740887"/>
              <a:gd name="connsiteY11250" fmla="*/ 2378589 h 4314911"/>
              <a:gd name="connsiteX11251" fmla="*/ 3192313 w 5740887"/>
              <a:gd name="connsiteY11251" fmla="*/ 2355803 h 4314911"/>
              <a:gd name="connsiteX11252" fmla="*/ 3138682 w 5740887"/>
              <a:gd name="connsiteY11252" fmla="*/ 2338221 h 4314911"/>
              <a:gd name="connsiteX11253" fmla="*/ 3141096 w 5740887"/>
              <a:gd name="connsiteY11253" fmla="*/ 2343785 h 4314911"/>
              <a:gd name="connsiteX11254" fmla="*/ 3141222 w 5740887"/>
              <a:gd name="connsiteY11254" fmla="*/ 2344076 h 4314911"/>
              <a:gd name="connsiteX11255" fmla="*/ 3141139 w 5740887"/>
              <a:gd name="connsiteY11255" fmla="*/ 2353087 h 4314911"/>
              <a:gd name="connsiteX11256" fmla="*/ 3153549 w 5740887"/>
              <a:gd name="connsiteY11256" fmla="*/ 2389489 h 4314911"/>
              <a:gd name="connsiteX11257" fmla="*/ 3161546 w 5740887"/>
              <a:gd name="connsiteY11257" fmla="*/ 2413343 h 4314911"/>
              <a:gd name="connsiteX11258" fmla="*/ 3186642 w 5740887"/>
              <a:gd name="connsiteY11258" fmla="*/ 2484906 h 4314911"/>
              <a:gd name="connsiteX11259" fmla="*/ 3193949 w 5740887"/>
              <a:gd name="connsiteY11259" fmla="*/ 2505313 h 4314911"/>
              <a:gd name="connsiteX11260" fmla="*/ 3212013 w 5740887"/>
              <a:gd name="connsiteY11260" fmla="*/ 2555780 h 4314911"/>
              <a:gd name="connsiteX11261" fmla="*/ 3216408 w 5740887"/>
              <a:gd name="connsiteY11261" fmla="*/ 2567845 h 4314911"/>
              <a:gd name="connsiteX11262" fmla="*/ 3217893 w 5740887"/>
              <a:gd name="connsiteY11262" fmla="*/ 2571997 h 4314911"/>
              <a:gd name="connsiteX11263" fmla="*/ 3214530 w 5740887"/>
              <a:gd name="connsiteY11263" fmla="*/ 2566819 h 4314911"/>
              <a:gd name="connsiteX11264" fmla="*/ 3211585 w 5740887"/>
              <a:gd name="connsiteY11264" fmla="*/ 2562283 h 4314911"/>
              <a:gd name="connsiteX11265" fmla="*/ 3211472 w 5740887"/>
              <a:gd name="connsiteY11265" fmla="*/ 2561968 h 4314911"/>
              <a:gd name="connsiteX11266" fmla="*/ 3193132 w 5740887"/>
              <a:gd name="connsiteY11266" fmla="*/ 2509847 h 4314911"/>
              <a:gd name="connsiteX11267" fmla="*/ 3185687 w 5740887"/>
              <a:gd name="connsiteY11267" fmla="*/ 2488888 h 4314911"/>
              <a:gd name="connsiteX11268" fmla="*/ 3159902 w 5740887"/>
              <a:gd name="connsiteY11268" fmla="*/ 2415258 h 4314911"/>
              <a:gd name="connsiteX11269" fmla="*/ 3151077 w 5740887"/>
              <a:gd name="connsiteY11269" fmla="*/ 2389611 h 4314911"/>
              <a:gd name="connsiteX11270" fmla="*/ 3138668 w 5740887"/>
              <a:gd name="connsiteY11270" fmla="*/ 2353486 h 4314911"/>
              <a:gd name="connsiteX11271" fmla="*/ 3615803 w 5740887"/>
              <a:gd name="connsiteY11271" fmla="*/ 2332982 h 4314911"/>
              <a:gd name="connsiteX11272" fmla="*/ 3619565 w 5740887"/>
              <a:gd name="connsiteY11272" fmla="*/ 2344672 h 4314911"/>
              <a:gd name="connsiteX11273" fmla="*/ 3619444 w 5740887"/>
              <a:gd name="connsiteY11273" fmla="*/ 2344305 h 4314911"/>
              <a:gd name="connsiteX11274" fmla="*/ 3619054 w 5740887"/>
              <a:gd name="connsiteY11274" fmla="*/ 2343123 h 4314911"/>
              <a:gd name="connsiteX11275" fmla="*/ 3616740 w 5740887"/>
              <a:gd name="connsiteY11275" fmla="*/ 2335905 h 4314911"/>
              <a:gd name="connsiteX11276" fmla="*/ 3239186 w 5740887"/>
              <a:gd name="connsiteY11276" fmla="*/ 2331458 h 4314911"/>
              <a:gd name="connsiteX11277" fmla="*/ 3240143 w 5740887"/>
              <a:gd name="connsiteY11277" fmla="*/ 2333623 h 4314911"/>
              <a:gd name="connsiteX11278" fmla="*/ 3247560 w 5740887"/>
              <a:gd name="connsiteY11278" fmla="*/ 2354657 h 4314911"/>
              <a:gd name="connsiteX11279" fmla="*/ 3243335 w 5740887"/>
              <a:gd name="connsiteY11279" fmla="*/ 2342952 h 4314911"/>
              <a:gd name="connsiteX11280" fmla="*/ 5447160 w 5740887"/>
              <a:gd name="connsiteY11280" fmla="*/ 2329007 h 4314911"/>
              <a:gd name="connsiteX11281" fmla="*/ 5410383 w 5740887"/>
              <a:gd name="connsiteY11281" fmla="*/ 2347648 h 4314911"/>
              <a:gd name="connsiteX11282" fmla="*/ 5410348 w 5740887"/>
              <a:gd name="connsiteY11282" fmla="*/ 2347664 h 4314911"/>
              <a:gd name="connsiteX11283" fmla="*/ 5395656 w 5740887"/>
              <a:gd name="connsiteY11283" fmla="*/ 2354405 h 4314911"/>
              <a:gd name="connsiteX11284" fmla="*/ 5394755 w 5740887"/>
              <a:gd name="connsiteY11284" fmla="*/ 2353762 h 4314911"/>
              <a:gd name="connsiteX11285" fmla="*/ 5392548 w 5740887"/>
              <a:gd name="connsiteY11285" fmla="*/ 2353132 h 4314911"/>
              <a:gd name="connsiteX11286" fmla="*/ 5398433 w 5740887"/>
              <a:gd name="connsiteY11286" fmla="*/ 2350607 h 4314911"/>
              <a:gd name="connsiteX11287" fmla="*/ 5440319 w 5740887"/>
              <a:gd name="connsiteY11287" fmla="*/ 2332040 h 4314911"/>
              <a:gd name="connsiteX11288" fmla="*/ 5488386 w 5740887"/>
              <a:gd name="connsiteY11288" fmla="*/ 2328469 h 4314911"/>
              <a:gd name="connsiteX11289" fmla="*/ 5478244 w 5740887"/>
              <a:gd name="connsiteY11289" fmla="*/ 2334170 h 4314911"/>
              <a:gd name="connsiteX11290" fmla="*/ 5454375 w 5740887"/>
              <a:gd name="connsiteY11290" fmla="*/ 2346343 h 4314911"/>
              <a:gd name="connsiteX11291" fmla="*/ 5476018 w 5740887"/>
              <a:gd name="connsiteY11291" fmla="*/ 2333968 h 4314911"/>
              <a:gd name="connsiteX11292" fmla="*/ 3443458 w 5740887"/>
              <a:gd name="connsiteY11292" fmla="*/ 2325710 h 4314911"/>
              <a:gd name="connsiteX11293" fmla="*/ 3467908 w 5740887"/>
              <a:gd name="connsiteY11293" fmla="*/ 2387019 h 4314911"/>
              <a:gd name="connsiteX11294" fmla="*/ 3468634 w 5740887"/>
              <a:gd name="connsiteY11294" fmla="*/ 2388840 h 4314911"/>
              <a:gd name="connsiteX11295" fmla="*/ 3447122 w 5740887"/>
              <a:gd name="connsiteY11295" fmla="*/ 2336393 h 4314911"/>
              <a:gd name="connsiteX11296" fmla="*/ 3131701 w 5740887"/>
              <a:gd name="connsiteY11296" fmla="*/ 2325185 h 4314911"/>
              <a:gd name="connsiteX11297" fmla="*/ 3131218 w 5740887"/>
              <a:gd name="connsiteY11297" fmla="*/ 2355701 h 4314911"/>
              <a:gd name="connsiteX11298" fmla="*/ 3143766 w 5740887"/>
              <a:gd name="connsiteY11298" fmla="*/ 2392378 h 4314911"/>
              <a:gd name="connsiteX11299" fmla="*/ 3152591 w 5740887"/>
              <a:gd name="connsiteY11299" fmla="*/ 2417750 h 4314911"/>
              <a:gd name="connsiteX11300" fmla="*/ 3178376 w 5740887"/>
              <a:gd name="connsiteY11300" fmla="*/ 2491794 h 4314911"/>
              <a:gd name="connsiteX11301" fmla="*/ 3185821 w 5740887"/>
              <a:gd name="connsiteY11301" fmla="*/ 2512614 h 4314911"/>
              <a:gd name="connsiteX11302" fmla="*/ 3193492 w 5740887"/>
              <a:gd name="connsiteY11302" fmla="*/ 2534423 h 4314911"/>
              <a:gd name="connsiteX11303" fmla="*/ 3192015 w 5740887"/>
              <a:gd name="connsiteY11303" fmla="*/ 2532147 h 4314911"/>
              <a:gd name="connsiteX11304" fmla="*/ 3188996 w 5740887"/>
              <a:gd name="connsiteY11304" fmla="*/ 2527497 h 4314911"/>
              <a:gd name="connsiteX11305" fmla="*/ 3188340 w 5740887"/>
              <a:gd name="connsiteY11305" fmla="*/ 2526224 h 4314911"/>
              <a:gd name="connsiteX11306" fmla="*/ 3128740 w 5740887"/>
              <a:gd name="connsiteY11306" fmla="*/ 2355829 h 4314911"/>
              <a:gd name="connsiteX11307" fmla="*/ 3129564 w 5740887"/>
              <a:gd name="connsiteY11307" fmla="*/ 2327591 h 4314911"/>
              <a:gd name="connsiteX11308" fmla="*/ 3141416 w 5740887"/>
              <a:gd name="connsiteY11308" fmla="*/ 2322838 h 4314911"/>
              <a:gd name="connsiteX11309" fmla="*/ 3141380 w 5740887"/>
              <a:gd name="connsiteY11309" fmla="*/ 2326731 h 4314911"/>
              <a:gd name="connsiteX11310" fmla="*/ 3141340 w 5740887"/>
              <a:gd name="connsiteY11310" fmla="*/ 2326638 h 4314911"/>
              <a:gd name="connsiteX11311" fmla="*/ 3141089 w 5740887"/>
              <a:gd name="connsiteY11311" fmla="*/ 2326059 h 4314911"/>
              <a:gd name="connsiteX11312" fmla="*/ 3140301 w 5740887"/>
              <a:gd name="connsiteY11312" fmla="*/ 2324242 h 4314911"/>
              <a:gd name="connsiteX11313" fmla="*/ 1210463 w 5740887"/>
              <a:gd name="connsiteY11313" fmla="*/ 2321316 h 4314911"/>
              <a:gd name="connsiteX11314" fmla="*/ 1211711 w 5740887"/>
              <a:gd name="connsiteY11314" fmla="*/ 2322054 h 4314911"/>
              <a:gd name="connsiteX11315" fmla="*/ 1214900 w 5740887"/>
              <a:gd name="connsiteY11315" fmla="*/ 2324286 h 4314911"/>
              <a:gd name="connsiteX11316" fmla="*/ 1184689 w 5740887"/>
              <a:gd name="connsiteY11316" fmla="*/ 2333493 h 4314911"/>
              <a:gd name="connsiteX11317" fmla="*/ 1167866 w 5740887"/>
              <a:gd name="connsiteY11317" fmla="*/ 2338870 h 4314911"/>
              <a:gd name="connsiteX11318" fmla="*/ 1151028 w 5740887"/>
              <a:gd name="connsiteY11318" fmla="*/ 2344302 h 4314911"/>
              <a:gd name="connsiteX11319" fmla="*/ 1165641 w 5740887"/>
              <a:gd name="connsiteY11319" fmla="*/ 2338431 h 4314911"/>
              <a:gd name="connsiteX11320" fmla="*/ 3150293 w 5740887"/>
              <a:gd name="connsiteY11320" fmla="*/ 2321278 h 4314911"/>
              <a:gd name="connsiteX11321" fmla="*/ 3150895 w 5740887"/>
              <a:gd name="connsiteY11321" fmla="*/ 2348682 h 4314911"/>
              <a:gd name="connsiteX11322" fmla="*/ 3149256 w 5740887"/>
              <a:gd name="connsiteY11322" fmla="*/ 2344901 h 4314911"/>
              <a:gd name="connsiteX11323" fmla="*/ 3148374 w 5740887"/>
              <a:gd name="connsiteY11323" fmla="*/ 2342865 h 4314911"/>
              <a:gd name="connsiteX11324" fmla="*/ 3148290 w 5740887"/>
              <a:gd name="connsiteY11324" fmla="*/ 2335453 h 4314911"/>
              <a:gd name="connsiteX11325" fmla="*/ 3148164 w 5740887"/>
              <a:gd name="connsiteY11325" fmla="*/ 2324320 h 4314911"/>
              <a:gd name="connsiteX11326" fmla="*/ 3159563 w 5740887"/>
              <a:gd name="connsiteY11326" fmla="*/ 2320238 h 4314911"/>
              <a:gd name="connsiteX11327" fmla="*/ 3160443 w 5740887"/>
              <a:gd name="connsiteY11327" fmla="*/ 2347009 h 4314911"/>
              <a:gd name="connsiteX11328" fmla="*/ 3172577 w 5740887"/>
              <a:gd name="connsiteY11328" fmla="*/ 2384377 h 4314911"/>
              <a:gd name="connsiteX11329" fmla="*/ 3178921 w 5740887"/>
              <a:gd name="connsiteY11329" fmla="*/ 2403681 h 4314911"/>
              <a:gd name="connsiteX11330" fmla="*/ 3183068 w 5740887"/>
              <a:gd name="connsiteY11330" fmla="*/ 2415942 h 4314911"/>
              <a:gd name="connsiteX11331" fmla="*/ 3188316 w 5740887"/>
              <a:gd name="connsiteY11331" fmla="*/ 2431084 h 4314911"/>
              <a:gd name="connsiteX11332" fmla="*/ 3187267 w 5740887"/>
              <a:gd name="connsiteY11332" fmla="*/ 2428859 h 4314911"/>
              <a:gd name="connsiteX11333" fmla="*/ 3183183 w 5740887"/>
              <a:gd name="connsiteY11333" fmla="*/ 2420193 h 4314911"/>
              <a:gd name="connsiteX11334" fmla="*/ 3179279 w 5740887"/>
              <a:gd name="connsiteY11334" fmla="*/ 2411910 h 4314911"/>
              <a:gd name="connsiteX11335" fmla="*/ 3177551 w 5740887"/>
              <a:gd name="connsiteY11335" fmla="*/ 2406848 h 4314911"/>
              <a:gd name="connsiteX11336" fmla="*/ 3170106 w 5740887"/>
              <a:gd name="connsiteY11336" fmla="*/ 2384786 h 4314911"/>
              <a:gd name="connsiteX11337" fmla="*/ 3158247 w 5740887"/>
              <a:gd name="connsiteY11337" fmla="*/ 2348660 h 4314911"/>
              <a:gd name="connsiteX11338" fmla="*/ 3157422 w 5740887"/>
              <a:gd name="connsiteY11338" fmla="*/ 2323754 h 4314911"/>
              <a:gd name="connsiteX11339" fmla="*/ 1221695 w 5740887"/>
              <a:gd name="connsiteY11339" fmla="*/ 2317027 h 4314911"/>
              <a:gd name="connsiteX11340" fmla="*/ 1236472 w 5740887"/>
              <a:gd name="connsiteY11340" fmla="*/ 2317712 h 4314911"/>
              <a:gd name="connsiteX11341" fmla="*/ 1225039 w 5740887"/>
              <a:gd name="connsiteY11341" fmla="*/ 2321196 h 4314911"/>
              <a:gd name="connsiteX11342" fmla="*/ 1219712 w 5740887"/>
              <a:gd name="connsiteY11342" fmla="*/ 2318739 h 4314911"/>
              <a:gd name="connsiteX11343" fmla="*/ 1218859 w 5740887"/>
              <a:gd name="connsiteY11343" fmla="*/ 2318110 h 4314911"/>
              <a:gd name="connsiteX11344" fmla="*/ 3177869 w 5740887"/>
              <a:gd name="connsiteY11344" fmla="*/ 2316724 h 4314911"/>
              <a:gd name="connsiteX11345" fmla="*/ 3178483 w 5740887"/>
              <a:gd name="connsiteY11345" fmla="*/ 2318254 h 4314911"/>
              <a:gd name="connsiteX11346" fmla="*/ 3180309 w 5740887"/>
              <a:gd name="connsiteY11346" fmla="*/ 2343282 h 4314911"/>
              <a:gd name="connsiteX11347" fmla="*/ 3192443 w 5740887"/>
              <a:gd name="connsiteY11347" fmla="*/ 2382441 h 4314911"/>
              <a:gd name="connsiteX11348" fmla="*/ 3196856 w 5740887"/>
              <a:gd name="connsiteY11348" fmla="*/ 2396230 h 4314911"/>
              <a:gd name="connsiteX11349" fmla="*/ 3218641 w 5740887"/>
              <a:gd name="connsiteY11349" fmla="*/ 2459107 h 4314911"/>
              <a:gd name="connsiteX11350" fmla="*/ 3223881 w 5740887"/>
              <a:gd name="connsiteY11350" fmla="*/ 2472896 h 4314911"/>
              <a:gd name="connsiteX11351" fmla="*/ 3241531 w 5740887"/>
              <a:gd name="connsiteY11351" fmla="*/ 2520189 h 4314911"/>
              <a:gd name="connsiteX11352" fmla="*/ 3251733 w 5740887"/>
              <a:gd name="connsiteY11352" fmla="*/ 2546801 h 4314911"/>
              <a:gd name="connsiteX11353" fmla="*/ 3257074 w 5740887"/>
              <a:gd name="connsiteY11353" fmla="*/ 2560991 h 4314911"/>
              <a:gd name="connsiteX11354" fmla="*/ 3248954 w 5740887"/>
              <a:gd name="connsiteY11354" fmla="*/ 2546830 h 4314911"/>
              <a:gd name="connsiteX11355" fmla="*/ 3246376 w 5740887"/>
              <a:gd name="connsiteY11355" fmla="*/ 2539948 h 4314911"/>
              <a:gd name="connsiteX11356" fmla="*/ 3245650 w 5740887"/>
              <a:gd name="connsiteY11356" fmla="*/ 2538011 h 4314911"/>
              <a:gd name="connsiteX11357" fmla="*/ 3241117 w 5740887"/>
              <a:gd name="connsiteY11357" fmla="*/ 2526256 h 4314911"/>
              <a:gd name="connsiteX11358" fmla="*/ 3223605 w 5740887"/>
              <a:gd name="connsiteY11358" fmla="*/ 2478548 h 4314911"/>
              <a:gd name="connsiteX11359" fmla="*/ 3217814 w 5740887"/>
              <a:gd name="connsiteY11359" fmla="*/ 2462416 h 4314911"/>
              <a:gd name="connsiteX11360" fmla="*/ 3195338 w 5740887"/>
              <a:gd name="connsiteY11360" fmla="*/ 2397746 h 4314911"/>
              <a:gd name="connsiteX11361" fmla="*/ 3189685 w 5740887"/>
              <a:gd name="connsiteY11361" fmla="*/ 2380236 h 4314911"/>
              <a:gd name="connsiteX11362" fmla="*/ 3182481 w 5740887"/>
              <a:gd name="connsiteY11362" fmla="*/ 2357915 h 4314911"/>
              <a:gd name="connsiteX11363" fmla="*/ 3177966 w 5740887"/>
              <a:gd name="connsiteY11363" fmla="*/ 2343147 h 4314911"/>
              <a:gd name="connsiteX11364" fmla="*/ 3176308 w 5740887"/>
              <a:gd name="connsiteY11364" fmla="*/ 2320436 h 4314911"/>
              <a:gd name="connsiteX11365" fmla="*/ 701613 w 5740887"/>
              <a:gd name="connsiteY11365" fmla="*/ 2313056 h 4314911"/>
              <a:gd name="connsiteX11366" fmla="*/ 704421 w 5740887"/>
              <a:gd name="connsiteY11366" fmla="*/ 2325683 h 4314911"/>
              <a:gd name="connsiteX11367" fmla="*/ 705421 w 5740887"/>
              <a:gd name="connsiteY11367" fmla="*/ 2330498 h 4314911"/>
              <a:gd name="connsiteX11368" fmla="*/ 704127 w 5740887"/>
              <a:gd name="connsiteY11368" fmla="*/ 2332995 h 4314911"/>
              <a:gd name="connsiteX11369" fmla="*/ 703835 w 5740887"/>
              <a:gd name="connsiteY11369" fmla="*/ 2333558 h 4314911"/>
              <a:gd name="connsiteX11370" fmla="*/ 703012 w 5740887"/>
              <a:gd name="connsiteY11370" fmla="*/ 2330517 h 4314911"/>
              <a:gd name="connsiteX11371" fmla="*/ 698767 w 5740887"/>
              <a:gd name="connsiteY11371" fmla="*/ 2314824 h 4314911"/>
              <a:gd name="connsiteX11372" fmla="*/ 3224608 w 5740887"/>
              <a:gd name="connsiteY11372" fmla="*/ 2311305 h 4314911"/>
              <a:gd name="connsiteX11373" fmla="*/ 3233655 w 5740887"/>
              <a:gd name="connsiteY11373" fmla="*/ 2336357 h 4314911"/>
              <a:gd name="connsiteX11374" fmla="*/ 3240839 w 5740887"/>
              <a:gd name="connsiteY11374" fmla="*/ 2373636 h 4314911"/>
              <a:gd name="connsiteX11375" fmla="*/ 3278344 w 5740887"/>
              <a:gd name="connsiteY11375" fmla="*/ 2475811 h 4314911"/>
              <a:gd name="connsiteX11376" fmla="*/ 3316263 w 5740887"/>
              <a:gd name="connsiteY11376" fmla="*/ 2560816 h 4314911"/>
              <a:gd name="connsiteX11377" fmla="*/ 3318040 w 5740887"/>
              <a:gd name="connsiteY11377" fmla="*/ 2564534 h 4314911"/>
              <a:gd name="connsiteX11378" fmla="*/ 3314334 w 5740887"/>
              <a:gd name="connsiteY11378" fmla="*/ 2558660 h 4314911"/>
              <a:gd name="connsiteX11379" fmla="*/ 3309783 w 5740887"/>
              <a:gd name="connsiteY11379" fmla="*/ 2550938 h 4314911"/>
              <a:gd name="connsiteX11380" fmla="*/ 3295995 w 5740887"/>
              <a:gd name="connsiteY11380" fmla="*/ 2526119 h 4314911"/>
              <a:gd name="connsiteX11381" fmla="*/ 3280690 w 5740887"/>
              <a:gd name="connsiteY11381" fmla="*/ 2489578 h 4314911"/>
              <a:gd name="connsiteX11382" fmla="*/ 3277519 w 5740887"/>
              <a:gd name="connsiteY11382" fmla="*/ 2482133 h 4314911"/>
              <a:gd name="connsiteX11383" fmla="*/ 3257249 w 5740887"/>
              <a:gd name="connsiteY11383" fmla="*/ 2429736 h 4314911"/>
              <a:gd name="connsiteX11384" fmla="*/ 3238911 w 5740887"/>
              <a:gd name="connsiteY11384" fmla="*/ 2376099 h 4314911"/>
              <a:gd name="connsiteX11385" fmla="*/ 3226502 w 5740887"/>
              <a:gd name="connsiteY11385" fmla="*/ 2330596 h 4314911"/>
              <a:gd name="connsiteX11386" fmla="*/ 3172746 w 5740887"/>
              <a:gd name="connsiteY11386" fmla="*/ 2310293 h 4314911"/>
              <a:gd name="connsiteX11387" fmla="*/ 3170149 w 5740887"/>
              <a:gd name="connsiteY11387" fmla="*/ 2315710 h 4314911"/>
              <a:gd name="connsiteX11388" fmla="*/ 3169035 w 5740887"/>
              <a:gd name="connsiteY11388" fmla="*/ 2318035 h 4314911"/>
              <a:gd name="connsiteX11389" fmla="*/ 3170519 w 5740887"/>
              <a:gd name="connsiteY11389" fmla="*/ 2345350 h 4314911"/>
              <a:gd name="connsiteX11390" fmla="*/ 3170520 w 5740887"/>
              <a:gd name="connsiteY11390" fmla="*/ 2345353 h 4314911"/>
              <a:gd name="connsiteX11391" fmla="*/ 3170520 w 5740887"/>
              <a:gd name="connsiteY11391" fmla="*/ 2345355 h 4314911"/>
              <a:gd name="connsiteX11392" fmla="*/ 3182516 w 5740887"/>
              <a:gd name="connsiteY11392" fmla="*/ 2382999 h 4314911"/>
              <a:gd name="connsiteX11393" fmla="*/ 3188032 w 5740887"/>
              <a:gd name="connsiteY11393" fmla="*/ 2400234 h 4314911"/>
              <a:gd name="connsiteX11394" fmla="*/ 3210645 w 5740887"/>
              <a:gd name="connsiteY11394" fmla="*/ 2465453 h 4314911"/>
              <a:gd name="connsiteX11395" fmla="*/ 3216436 w 5740887"/>
              <a:gd name="connsiteY11395" fmla="*/ 2481586 h 4314911"/>
              <a:gd name="connsiteX11396" fmla="*/ 3225076 w 5740887"/>
              <a:gd name="connsiteY11396" fmla="*/ 2505190 h 4314911"/>
              <a:gd name="connsiteX11397" fmla="*/ 3218627 w 5740887"/>
              <a:gd name="connsiteY11397" fmla="*/ 2493942 h 4314911"/>
              <a:gd name="connsiteX11398" fmla="*/ 3216160 w 5740887"/>
              <a:gd name="connsiteY11398" fmla="*/ 2487096 h 4314911"/>
              <a:gd name="connsiteX11399" fmla="*/ 3209679 w 5740887"/>
              <a:gd name="connsiteY11399" fmla="*/ 2469033 h 4314911"/>
              <a:gd name="connsiteX11400" fmla="*/ 3186377 w 5740887"/>
              <a:gd name="connsiteY11400" fmla="*/ 2402021 h 4314911"/>
              <a:gd name="connsiteX11401" fmla="*/ 3180035 w 5740887"/>
              <a:gd name="connsiteY11401" fmla="*/ 2382580 h 4314911"/>
              <a:gd name="connsiteX11402" fmla="*/ 3168038 w 5740887"/>
              <a:gd name="connsiteY11402" fmla="*/ 2345764 h 4314911"/>
              <a:gd name="connsiteX11403" fmla="*/ 3166773 w 5740887"/>
              <a:gd name="connsiteY11403" fmla="*/ 2321911 h 4314911"/>
              <a:gd name="connsiteX11404" fmla="*/ 708613 w 5740887"/>
              <a:gd name="connsiteY11404" fmla="*/ 2308709 h 4314911"/>
              <a:gd name="connsiteX11405" fmla="*/ 708702 w 5740887"/>
              <a:gd name="connsiteY11405" fmla="*/ 2309318 h 4314911"/>
              <a:gd name="connsiteX11406" fmla="*/ 708576 w 5740887"/>
              <a:gd name="connsiteY11406" fmla="*/ 2308732 h 4314911"/>
              <a:gd name="connsiteX11407" fmla="*/ 3215831 w 5740887"/>
              <a:gd name="connsiteY11407" fmla="*/ 2306228 h 4314911"/>
              <a:gd name="connsiteX11408" fmla="*/ 3218514 w 5740887"/>
              <a:gd name="connsiteY11408" fmla="*/ 2307722 h 4314911"/>
              <a:gd name="connsiteX11409" fmla="*/ 3220009 w 5740887"/>
              <a:gd name="connsiteY11409" fmla="*/ 2331855 h 4314911"/>
              <a:gd name="connsiteX11410" fmla="*/ 3232556 w 5740887"/>
              <a:gd name="connsiteY11410" fmla="*/ 2377909 h 4314911"/>
              <a:gd name="connsiteX11411" fmla="*/ 3251170 w 5740887"/>
              <a:gd name="connsiteY11411" fmla="*/ 2432098 h 4314911"/>
              <a:gd name="connsiteX11412" fmla="*/ 3271577 w 5740887"/>
              <a:gd name="connsiteY11412" fmla="*/ 2484633 h 4314911"/>
              <a:gd name="connsiteX11413" fmla="*/ 3274611 w 5740887"/>
              <a:gd name="connsiteY11413" fmla="*/ 2492217 h 4314911"/>
              <a:gd name="connsiteX11414" fmla="*/ 3289917 w 5740887"/>
              <a:gd name="connsiteY11414" fmla="*/ 2528895 h 4314911"/>
              <a:gd name="connsiteX11415" fmla="*/ 3303706 w 5740887"/>
              <a:gd name="connsiteY11415" fmla="*/ 2554541 h 4314911"/>
              <a:gd name="connsiteX11416" fmla="*/ 3308118 w 5740887"/>
              <a:gd name="connsiteY11416" fmla="*/ 2561988 h 4314911"/>
              <a:gd name="connsiteX11417" fmla="*/ 3319065 w 5740887"/>
              <a:gd name="connsiteY11417" fmla="*/ 2578321 h 4314911"/>
              <a:gd name="connsiteX11418" fmla="*/ 3310888 w 5740887"/>
              <a:gd name="connsiteY11418" fmla="*/ 2568863 h 4314911"/>
              <a:gd name="connsiteX11419" fmla="*/ 3310197 w 5740887"/>
              <a:gd name="connsiteY11419" fmla="*/ 2567760 h 4314911"/>
              <a:gd name="connsiteX11420" fmla="*/ 3290067 w 5740887"/>
              <a:gd name="connsiteY11420" fmla="*/ 2537425 h 4314911"/>
              <a:gd name="connsiteX11421" fmla="*/ 3278484 w 5740887"/>
              <a:gd name="connsiteY11421" fmla="*/ 2509022 h 4314911"/>
              <a:gd name="connsiteX11422" fmla="*/ 3271314 w 5740887"/>
              <a:gd name="connsiteY11422" fmla="*/ 2491234 h 4314911"/>
              <a:gd name="connsiteX11423" fmla="*/ 3250355 w 5740887"/>
              <a:gd name="connsiteY11423" fmla="*/ 2436079 h 4314911"/>
              <a:gd name="connsiteX11424" fmla="*/ 3231189 w 5740887"/>
              <a:gd name="connsiteY11424" fmla="*/ 2380099 h 4314911"/>
              <a:gd name="connsiteX11425" fmla="*/ 3217400 w 5740887"/>
              <a:gd name="connsiteY11425" fmla="*/ 2332804 h 4314911"/>
              <a:gd name="connsiteX11426" fmla="*/ 2097023 w 5740887"/>
              <a:gd name="connsiteY11426" fmla="*/ 2301993 h 4314911"/>
              <a:gd name="connsiteX11427" fmla="*/ 2108875 w 5740887"/>
              <a:gd name="connsiteY11427" fmla="*/ 2332824 h 4314911"/>
              <a:gd name="connsiteX11428" fmla="*/ 2159230 w 5740887"/>
              <a:gd name="connsiteY11428" fmla="*/ 2460855 h 4314911"/>
              <a:gd name="connsiteX11429" fmla="*/ 2169912 w 5740887"/>
              <a:gd name="connsiteY11429" fmla="*/ 2487667 h 4314911"/>
              <a:gd name="connsiteX11430" fmla="*/ 2137995 w 5740887"/>
              <a:gd name="connsiteY11430" fmla="*/ 2414219 h 4314911"/>
              <a:gd name="connsiteX11431" fmla="*/ 3207611 w 5740887"/>
              <a:gd name="connsiteY11431" fmla="*/ 2301833 h 4314911"/>
              <a:gd name="connsiteX11432" fmla="*/ 3208255 w 5740887"/>
              <a:gd name="connsiteY11432" fmla="*/ 2302011 h 4314911"/>
              <a:gd name="connsiteX11433" fmla="*/ 3209810 w 5740887"/>
              <a:gd name="connsiteY11433" fmla="*/ 2302877 h 4314911"/>
              <a:gd name="connsiteX11434" fmla="*/ 3209810 w 5740887"/>
              <a:gd name="connsiteY11434" fmla="*/ 2334750 h 4314911"/>
              <a:gd name="connsiteX11435" fmla="*/ 3223599 w 5740887"/>
              <a:gd name="connsiteY11435" fmla="*/ 2382595 h 4314911"/>
              <a:gd name="connsiteX11436" fmla="*/ 3243042 w 5740887"/>
              <a:gd name="connsiteY11436" fmla="*/ 2438853 h 4314911"/>
              <a:gd name="connsiteX11437" fmla="*/ 3264001 w 5740887"/>
              <a:gd name="connsiteY11437" fmla="*/ 2494008 h 4314911"/>
              <a:gd name="connsiteX11438" fmla="*/ 3266290 w 5740887"/>
              <a:gd name="connsiteY11438" fmla="*/ 2499685 h 4314911"/>
              <a:gd name="connsiteX11439" fmla="*/ 3260598 w 5740887"/>
              <a:gd name="connsiteY11439" fmla="*/ 2488327 h 4314911"/>
              <a:gd name="connsiteX11440" fmla="*/ 3257090 w 5740887"/>
              <a:gd name="connsiteY11440" fmla="*/ 2481325 h 4314911"/>
              <a:gd name="connsiteX11441" fmla="*/ 3256725 w 5740887"/>
              <a:gd name="connsiteY11441" fmla="*/ 2480377 h 4314911"/>
              <a:gd name="connsiteX11442" fmla="*/ 3254785 w 5740887"/>
              <a:gd name="connsiteY11442" fmla="*/ 2475342 h 4314911"/>
              <a:gd name="connsiteX11443" fmla="*/ 3244703 w 5740887"/>
              <a:gd name="connsiteY11443" fmla="*/ 2447937 h 4314911"/>
              <a:gd name="connsiteX11444" fmla="*/ 3242635 w 5740887"/>
              <a:gd name="connsiteY11444" fmla="*/ 2442698 h 4314911"/>
              <a:gd name="connsiteX11445" fmla="*/ 3222642 w 5740887"/>
              <a:gd name="connsiteY11445" fmla="*/ 2384509 h 4314911"/>
              <a:gd name="connsiteX11446" fmla="*/ 3221399 w 5740887"/>
              <a:gd name="connsiteY11446" fmla="*/ 2380511 h 4314911"/>
              <a:gd name="connsiteX11447" fmla="*/ 3207611 w 5740887"/>
              <a:gd name="connsiteY11447" fmla="*/ 2335422 h 4314911"/>
              <a:gd name="connsiteX11448" fmla="*/ 3200009 w 5740887"/>
              <a:gd name="connsiteY11448" fmla="*/ 2300408 h 4314911"/>
              <a:gd name="connsiteX11449" fmla="*/ 3201693 w 5740887"/>
              <a:gd name="connsiteY11449" fmla="*/ 2300517 h 4314911"/>
              <a:gd name="connsiteX11450" fmla="*/ 3199888 w 5740887"/>
              <a:gd name="connsiteY11450" fmla="*/ 2337227 h 4314911"/>
              <a:gd name="connsiteX11451" fmla="*/ 3213677 w 5740887"/>
              <a:gd name="connsiteY11451" fmla="*/ 2382867 h 4314911"/>
              <a:gd name="connsiteX11452" fmla="*/ 3214919 w 5740887"/>
              <a:gd name="connsiteY11452" fmla="*/ 2386865 h 4314911"/>
              <a:gd name="connsiteX11453" fmla="*/ 3217575 w 5740887"/>
              <a:gd name="connsiteY11453" fmla="*/ 2395147 h 4314911"/>
              <a:gd name="connsiteX11454" fmla="*/ 3210930 w 5740887"/>
              <a:gd name="connsiteY11454" fmla="*/ 2379707 h 4314911"/>
              <a:gd name="connsiteX11455" fmla="*/ 3209088 w 5740887"/>
              <a:gd name="connsiteY11455" fmla="*/ 2375427 h 4314911"/>
              <a:gd name="connsiteX11456" fmla="*/ 3208014 w 5740887"/>
              <a:gd name="connsiteY11456" fmla="*/ 2372931 h 4314911"/>
              <a:gd name="connsiteX11457" fmla="*/ 3202917 w 5740887"/>
              <a:gd name="connsiteY11457" fmla="*/ 2355994 h 4314911"/>
              <a:gd name="connsiteX11458" fmla="*/ 3197832 w 5740887"/>
              <a:gd name="connsiteY11458" fmla="*/ 2338052 h 4314911"/>
              <a:gd name="connsiteX11459" fmla="*/ 3185147 w 5740887"/>
              <a:gd name="connsiteY11459" fmla="*/ 2299989 h 4314911"/>
              <a:gd name="connsiteX11460" fmla="*/ 3181529 w 5740887"/>
              <a:gd name="connsiteY11460" fmla="*/ 2309162 h 4314911"/>
              <a:gd name="connsiteX11461" fmla="*/ 3181294 w 5740887"/>
              <a:gd name="connsiteY11461" fmla="*/ 2308577 h 4314911"/>
              <a:gd name="connsiteX11462" fmla="*/ 3184896 w 5740887"/>
              <a:gd name="connsiteY11462" fmla="*/ 2300013 h 4314911"/>
              <a:gd name="connsiteX11463" fmla="*/ 3192193 w 5740887"/>
              <a:gd name="connsiteY11463" fmla="*/ 2299899 h 4314911"/>
              <a:gd name="connsiteX11464" fmla="*/ 3193401 w 5740887"/>
              <a:gd name="connsiteY11464" fmla="*/ 2299977 h 4314911"/>
              <a:gd name="connsiteX11465" fmla="*/ 3190278 w 5740887"/>
              <a:gd name="connsiteY11465" fmla="*/ 2330956 h 4314911"/>
              <a:gd name="connsiteX11466" fmla="*/ 3189947 w 5740887"/>
              <a:gd name="connsiteY11466" fmla="*/ 2330133 h 4314911"/>
              <a:gd name="connsiteX11467" fmla="*/ 3189003 w 5740887"/>
              <a:gd name="connsiteY11467" fmla="*/ 2327781 h 4314911"/>
              <a:gd name="connsiteX11468" fmla="*/ 1867680 w 5740887"/>
              <a:gd name="connsiteY11468" fmla="*/ 2297787 h 4314911"/>
              <a:gd name="connsiteX11469" fmla="*/ 1869857 w 5740887"/>
              <a:gd name="connsiteY11469" fmla="*/ 2302005 h 4314911"/>
              <a:gd name="connsiteX11470" fmla="*/ 1888468 w 5740887"/>
              <a:gd name="connsiteY11470" fmla="*/ 2339119 h 4314911"/>
              <a:gd name="connsiteX11471" fmla="*/ 1889812 w 5740887"/>
              <a:gd name="connsiteY11471" fmla="*/ 2342269 h 4314911"/>
              <a:gd name="connsiteX11472" fmla="*/ 1345232 w 5740887"/>
              <a:gd name="connsiteY11472" fmla="*/ 2290581 h 4314911"/>
              <a:gd name="connsiteX11473" fmla="*/ 1349909 w 5740887"/>
              <a:gd name="connsiteY11473" fmla="*/ 2291024 h 4314911"/>
              <a:gd name="connsiteX11474" fmla="*/ 1358577 w 5740887"/>
              <a:gd name="connsiteY11474" fmla="*/ 2291845 h 4314911"/>
              <a:gd name="connsiteX11475" fmla="*/ 1358149 w 5740887"/>
              <a:gd name="connsiteY11475" fmla="*/ 2291936 h 4314911"/>
              <a:gd name="connsiteX11476" fmla="*/ 1319258 w 5740887"/>
              <a:gd name="connsiteY11476" fmla="*/ 2298586 h 4314911"/>
              <a:gd name="connsiteX11477" fmla="*/ 5578687 w 5740887"/>
              <a:gd name="connsiteY11477" fmla="*/ 2286338 h 4314911"/>
              <a:gd name="connsiteX11478" fmla="*/ 5531275 w 5740887"/>
              <a:gd name="connsiteY11478" fmla="*/ 2313472 h 4314911"/>
              <a:gd name="connsiteX11479" fmla="*/ 5509046 w 5740887"/>
              <a:gd name="connsiteY11479" fmla="*/ 2325078 h 4314911"/>
              <a:gd name="connsiteX11480" fmla="*/ 5540394 w 5740887"/>
              <a:gd name="connsiteY11480" fmla="*/ 2306791 h 4314911"/>
              <a:gd name="connsiteX11481" fmla="*/ 5549029 w 5740887"/>
              <a:gd name="connsiteY11481" fmla="*/ 2300357 h 4314911"/>
              <a:gd name="connsiteX11482" fmla="*/ 5557838 w 5740887"/>
              <a:gd name="connsiteY11482" fmla="*/ 2296194 h 4314911"/>
              <a:gd name="connsiteX11483" fmla="*/ 5561529 w 5740887"/>
              <a:gd name="connsiteY11483" fmla="*/ 2294475 h 4314911"/>
              <a:gd name="connsiteX11484" fmla="*/ 5562420 w 5740887"/>
              <a:gd name="connsiteY11484" fmla="*/ 2294027 h 4314911"/>
              <a:gd name="connsiteX11485" fmla="*/ 1363600 w 5740887"/>
              <a:gd name="connsiteY11485" fmla="*/ 2284919 h 4314911"/>
              <a:gd name="connsiteX11486" fmla="*/ 1368077 w 5740887"/>
              <a:gd name="connsiteY11486" fmla="*/ 2285645 h 4314911"/>
              <a:gd name="connsiteX11487" fmla="*/ 1389020 w 5740887"/>
              <a:gd name="connsiteY11487" fmla="*/ 2285352 h 4314911"/>
              <a:gd name="connsiteX11488" fmla="*/ 1381058 w 5740887"/>
              <a:gd name="connsiteY11488" fmla="*/ 2287050 h 4314911"/>
              <a:gd name="connsiteX11489" fmla="*/ 1362420 w 5740887"/>
              <a:gd name="connsiteY11489" fmla="*/ 2285283 h 4314911"/>
              <a:gd name="connsiteX11490" fmla="*/ 1311088 w 5740887"/>
              <a:gd name="connsiteY11490" fmla="*/ 2283124 h 4314911"/>
              <a:gd name="connsiteX11491" fmla="*/ 1322197 w 5740887"/>
              <a:gd name="connsiteY11491" fmla="*/ 2286534 h 4314911"/>
              <a:gd name="connsiteX11492" fmla="*/ 1330025 w 5740887"/>
              <a:gd name="connsiteY11492" fmla="*/ 2288936 h 4314911"/>
              <a:gd name="connsiteX11493" fmla="*/ 1274175 w 5740887"/>
              <a:gd name="connsiteY11493" fmla="*/ 2306169 h 4314911"/>
              <a:gd name="connsiteX11494" fmla="*/ 1263973 w 5740887"/>
              <a:gd name="connsiteY11494" fmla="*/ 2307983 h 4314911"/>
              <a:gd name="connsiteX11495" fmla="*/ 1237499 w 5740887"/>
              <a:gd name="connsiteY11495" fmla="*/ 2311429 h 4314911"/>
              <a:gd name="connsiteX11496" fmla="*/ 1236500 w 5740887"/>
              <a:gd name="connsiteY11496" fmla="*/ 2311374 h 4314911"/>
              <a:gd name="connsiteX11497" fmla="*/ 1245356 w 5740887"/>
              <a:gd name="connsiteY11497" fmla="*/ 2307993 h 4314911"/>
              <a:gd name="connsiteX11498" fmla="*/ 694759 w 5740887"/>
              <a:gd name="connsiteY11498" fmla="*/ 2282225 h 4314911"/>
              <a:gd name="connsiteX11499" fmla="*/ 698821 w 5740887"/>
              <a:gd name="connsiteY11499" fmla="*/ 2300496 h 4314911"/>
              <a:gd name="connsiteX11500" fmla="*/ 696096 w 5740887"/>
              <a:gd name="connsiteY11500" fmla="*/ 2304954 h 4314911"/>
              <a:gd name="connsiteX11501" fmla="*/ 693828 w 5740887"/>
              <a:gd name="connsiteY11501" fmla="*/ 2296570 h 4314911"/>
              <a:gd name="connsiteX11502" fmla="*/ 693280 w 5740887"/>
              <a:gd name="connsiteY11502" fmla="*/ 2294548 h 4314911"/>
              <a:gd name="connsiteX11503" fmla="*/ 690521 w 5740887"/>
              <a:gd name="connsiteY11503" fmla="*/ 2284461 h 4314911"/>
              <a:gd name="connsiteX11504" fmla="*/ 691470 w 5740887"/>
              <a:gd name="connsiteY11504" fmla="*/ 2284271 h 4314911"/>
              <a:gd name="connsiteX11505" fmla="*/ 3434583 w 5740887"/>
              <a:gd name="connsiteY11505" fmla="*/ 2282224 h 4314911"/>
              <a:gd name="connsiteX11506" fmla="*/ 3468830 w 5740887"/>
              <a:gd name="connsiteY11506" fmla="*/ 2372238 h 4314911"/>
              <a:gd name="connsiteX11507" fmla="*/ 3442572 w 5740887"/>
              <a:gd name="connsiteY11507" fmla="*/ 2306057 h 4314911"/>
              <a:gd name="connsiteX11508" fmla="*/ 1323519 w 5740887"/>
              <a:gd name="connsiteY11508" fmla="*/ 2278420 h 4314911"/>
              <a:gd name="connsiteX11509" fmla="*/ 1350125 w 5740887"/>
              <a:gd name="connsiteY11509" fmla="*/ 2282734 h 4314911"/>
              <a:gd name="connsiteX11510" fmla="*/ 1349962 w 5740887"/>
              <a:gd name="connsiteY11510" fmla="*/ 2282785 h 4314911"/>
              <a:gd name="connsiteX11511" fmla="*/ 1346696 w 5740887"/>
              <a:gd name="connsiteY11511" fmla="*/ 2283792 h 4314911"/>
              <a:gd name="connsiteX11512" fmla="*/ 1332502 w 5740887"/>
              <a:gd name="connsiteY11512" fmla="*/ 2282446 h 4314911"/>
              <a:gd name="connsiteX11513" fmla="*/ 1321369 w 5740887"/>
              <a:gd name="connsiteY11513" fmla="*/ 2279234 h 4314911"/>
              <a:gd name="connsiteX11514" fmla="*/ 703387 w 5740887"/>
              <a:gd name="connsiteY11514" fmla="*/ 2276854 h 4314911"/>
              <a:gd name="connsiteX11515" fmla="*/ 704597 w 5740887"/>
              <a:gd name="connsiteY11515" fmla="*/ 2283905 h 4314911"/>
              <a:gd name="connsiteX11516" fmla="*/ 704551 w 5740887"/>
              <a:gd name="connsiteY11516" fmla="*/ 2284085 h 4314911"/>
              <a:gd name="connsiteX11517" fmla="*/ 703787 w 5740887"/>
              <a:gd name="connsiteY11517" fmla="*/ 2287083 h 4314911"/>
              <a:gd name="connsiteX11518" fmla="*/ 701728 w 5740887"/>
              <a:gd name="connsiteY11518" fmla="*/ 2277887 h 4314911"/>
              <a:gd name="connsiteX11519" fmla="*/ 3211650 w 5740887"/>
              <a:gd name="connsiteY11519" fmla="*/ 2275418 h 4314911"/>
              <a:gd name="connsiteX11520" fmla="*/ 3211708 w 5740887"/>
              <a:gd name="connsiteY11520" fmla="*/ 2275581 h 4314911"/>
              <a:gd name="connsiteX11521" fmla="*/ 3210992 w 5740887"/>
              <a:gd name="connsiteY11521" fmla="*/ 2275581 h 4314911"/>
              <a:gd name="connsiteX11522" fmla="*/ 3218757 w 5740887"/>
              <a:gd name="connsiteY11522" fmla="*/ 2274867 h 4314911"/>
              <a:gd name="connsiteX11523" fmla="*/ 3220811 w 5740887"/>
              <a:gd name="connsiteY11523" fmla="*/ 2275581 h 4314911"/>
              <a:gd name="connsiteX11524" fmla="*/ 3219014 w 5740887"/>
              <a:gd name="connsiteY11524" fmla="*/ 2275581 h 4314911"/>
              <a:gd name="connsiteX11525" fmla="*/ 1283033 w 5740887"/>
              <a:gd name="connsiteY11525" fmla="*/ 2268673 h 4314911"/>
              <a:gd name="connsiteX11526" fmla="*/ 1287430 w 5740887"/>
              <a:gd name="connsiteY11526" fmla="*/ 2272563 h 4314911"/>
              <a:gd name="connsiteX11527" fmla="*/ 1301613 w 5740887"/>
              <a:gd name="connsiteY11527" fmla="*/ 2279751 h 4314911"/>
              <a:gd name="connsiteX11528" fmla="*/ 1244117 w 5740887"/>
              <a:gd name="connsiteY11528" fmla="*/ 2301503 h 4314911"/>
              <a:gd name="connsiteX11529" fmla="*/ 1220413 w 5740887"/>
              <a:gd name="connsiteY11529" fmla="*/ 2310486 h 4314911"/>
              <a:gd name="connsiteX11530" fmla="*/ 1212542 w 5740887"/>
              <a:gd name="connsiteY11530" fmla="*/ 2310051 h 4314911"/>
              <a:gd name="connsiteX11531" fmla="*/ 1201649 w 5740887"/>
              <a:gd name="connsiteY11531" fmla="*/ 2312258 h 4314911"/>
              <a:gd name="connsiteX11532" fmla="*/ 1201653 w 5740887"/>
              <a:gd name="connsiteY11532" fmla="*/ 2312262 h 4314911"/>
              <a:gd name="connsiteX11533" fmla="*/ 1201646 w 5740887"/>
              <a:gd name="connsiteY11533" fmla="*/ 2312264 h 4314911"/>
              <a:gd name="connsiteX11534" fmla="*/ 1205164 w 5740887"/>
              <a:gd name="connsiteY11534" fmla="*/ 2316264 h 4314911"/>
              <a:gd name="connsiteX11535" fmla="*/ 1174851 w 5740887"/>
              <a:gd name="connsiteY11535" fmla="*/ 2327751 h 4314911"/>
              <a:gd name="connsiteX11536" fmla="*/ 1163885 w 5740887"/>
              <a:gd name="connsiteY11536" fmla="*/ 2331907 h 4314911"/>
              <a:gd name="connsiteX11537" fmla="*/ 1092443 w 5740887"/>
              <a:gd name="connsiteY11537" fmla="*/ 2360656 h 4314911"/>
              <a:gd name="connsiteX11538" fmla="*/ 1037289 w 5740887"/>
              <a:gd name="connsiteY11538" fmla="*/ 2385061 h 4314911"/>
              <a:gd name="connsiteX11539" fmla="*/ 1025844 w 5740887"/>
              <a:gd name="connsiteY11539" fmla="*/ 2389336 h 4314911"/>
              <a:gd name="connsiteX11540" fmla="*/ 1025846 w 5740887"/>
              <a:gd name="connsiteY11540" fmla="*/ 2389343 h 4314911"/>
              <a:gd name="connsiteX11541" fmla="*/ 1025842 w 5740887"/>
              <a:gd name="connsiteY11541" fmla="*/ 2389345 h 4314911"/>
              <a:gd name="connsiteX11542" fmla="*/ 1078376 w 5740887"/>
              <a:gd name="connsiteY11542" fmla="*/ 2438157 h 4314911"/>
              <a:gd name="connsiteX11543" fmla="*/ 1083065 w 5740887"/>
              <a:gd name="connsiteY11543" fmla="*/ 2440915 h 4314911"/>
              <a:gd name="connsiteX11544" fmla="*/ 1125815 w 5740887"/>
              <a:gd name="connsiteY11544" fmla="*/ 2461128 h 4314911"/>
              <a:gd name="connsiteX11545" fmla="*/ 1072170 w 5740887"/>
              <a:gd name="connsiteY11545" fmla="*/ 2448392 h 4314911"/>
              <a:gd name="connsiteX11546" fmla="*/ 1064754 w 5740887"/>
              <a:gd name="connsiteY11546" fmla="*/ 2447492 h 4314911"/>
              <a:gd name="connsiteX11547" fmla="*/ 1061625 w 5740887"/>
              <a:gd name="connsiteY11547" fmla="*/ 2447113 h 4314911"/>
              <a:gd name="connsiteX11548" fmla="*/ 1056297 w 5740887"/>
              <a:gd name="connsiteY11548" fmla="*/ 2445771 h 4314911"/>
              <a:gd name="connsiteX11549" fmla="*/ 1046915 w 5740887"/>
              <a:gd name="connsiteY11549" fmla="*/ 2445327 h 4314911"/>
              <a:gd name="connsiteX11550" fmla="*/ 1019219 w 5740887"/>
              <a:gd name="connsiteY11550" fmla="*/ 2441966 h 4314911"/>
              <a:gd name="connsiteX11551" fmla="*/ 1008864 w 5740887"/>
              <a:gd name="connsiteY11551" fmla="*/ 2440709 h 4314911"/>
              <a:gd name="connsiteX11552" fmla="*/ 950893 w 5740887"/>
              <a:gd name="connsiteY11552" fmla="*/ 2440575 h 4314911"/>
              <a:gd name="connsiteX11553" fmla="*/ 939114 w 5740887"/>
              <a:gd name="connsiteY11553" fmla="*/ 2428495 h 4314911"/>
              <a:gd name="connsiteX11554" fmla="*/ 940906 w 5740887"/>
              <a:gd name="connsiteY11554" fmla="*/ 2427392 h 4314911"/>
              <a:gd name="connsiteX11555" fmla="*/ 1004058 w 5740887"/>
              <a:gd name="connsiteY11555" fmla="*/ 2393059 h 4314911"/>
              <a:gd name="connsiteX11556" fmla="*/ 1243841 w 5740887"/>
              <a:gd name="connsiteY11556" fmla="*/ 2285508 h 4314911"/>
              <a:gd name="connsiteX11557" fmla="*/ 1272660 w 5740887"/>
              <a:gd name="connsiteY11557" fmla="*/ 2273237 h 4314911"/>
              <a:gd name="connsiteX11558" fmla="*/ 1655389 w 5740887"/>
              <a:gd name="connsiteY11558" fmla="*/ 2258097 h 4314911"/>
              <a:gd name="connsiteX11559" fmla="*/ 1589522 w 5740887"/>
              <a:gd name="connsiteY11559" fmla="*/ 2278586 h 4314911"/>
              <a:gd name="connsiteX11560" fmla="*/ 1425576 w 5740887"/>
              <a:gd name="connsiteY11560" fmla="*/ 2291271 h 4314911"/>
              <a:gd name="connsiteX11561" fmla="*/ 1402309 w 5740887"/>
              <a:gd name="connsiteY11561" fmla="*/ 2289065 h 4314911"/>
              <a:gd name="connsiteX11562" fmla="*/ 1421838 w 5740887"/>
              <a:gd name="connsiteY11562" fmla="*/ 2284893 h 4314911"/>
              <a:gd name="connsiteX11563" fmla="*/ 1496172 w 5740887"/>
              <a:gd name="connsiteY11563" fmla="*/ 2283853 h 4314911"/>
              <a:gd name="connsiteX11564" fmla="*/ 687837 w 5740887"/>
              <a:gd name="connsiteY11564" fmla="*/ 2251143 h 4314911"/>
              <a:gd name="connsiteX11565" fmla="*/ 689622 w 5740887"/>
              <a:gd name="connsiteY11565" fmla="*/ 2259122 h 4314911"/>
              <a:gd name="connsiteX11566" fmla="*/ 692087 w 5740887"/>
              <a:gd name="connsiteY11566" fmla="*/ 2270211 h 4314911"/>
              <a:gd name="connsiteX11567" fmla="*/ 691186 w 5740887"/>
              <a:gd name="connsiteY11567" fmla="*/ 2271523 h 4314911"/>
              <a:gd name="connsiteX11568" fmla="*/ 688180 w 5740887"/>
              <a:gd name="connsiteY11568" fmla="*/ 2275902 h 4314911"/>
              <a:gd name="connsiteX11569" fmla="*/ 687841 w 5740887"/>
              <a:gd name="connsiteY11569" fmla="*/ 2274664 h 4314911"/>
              <a:gd name="connsiteX11570" fmla="*/ 687822 w 5740887"/>
              <a:gd name="connsiteY11570" fmla="*/ 2274594 h 4314911"/>
              <a:gd name="connsiteX11571" fmla="*/ 685452 w 5740887"/>
              <a:gd name="connsiteY11571" fmla="*/ 2265864 h 4314911"/>
              <a:gd name="connsiteX11572" fmla="*/ 682062 w 5740887"/>
              <a:gd name="connsiteY11572" fmla="*/ 2253508 h 4314911"/>
              <a:gd name="connsiteX11573" fmla="*/ 682095 w 5740887"/>
              <a:gd name="connsiteY11573" fmla="*/ 2253524 h 4314911"/>
              <a:gd name="connsiteX11574" fmla="*/ 684025 w 5740887"/>
              <a:gd name="connsiteY11574" fmla="*/ 2253524 h 4314911"/>
              <a:gd name="connsiteX11575" fmla="*/ 1694408 w 5740887"/>
              <a:gd name="connsiteY11575" fmla="*/ 2249110 h 4314911"/>
              <a:gd name="connsiteX11576" fmla="*/ 1690210 w 5740887"/>
              <a:gd name="connsiteY11576" fmla="*/ 2266951 h 4314911"/>
              <a:gd name="connsiteX11577" fmla="*/ 1686204 w 5740887"/>
              <a:gd name="connsiteY11577" fmla="*/ 2274799 h 4314911"/>
              <a:gd name="connsiteX11578" fmla="*/ 1683305 w 5740887"/>
              <a:gd name="connsiteY11578" fmla="*/ 2280477 h 4314911"/>
              <a:gd name="connsiteX11579" fmla="*/ 1673632 w 5740887"/>
              <a:gd name="connsiteY11579" fmla="*/ 2288541 h 4314911"/>
              <a:gd name="connsiteX11580" fmla="*/ 1662498 w 5740887"/>
              <a:gd name="connsiteY11580" fmla="*/ 2300985 h 4314911"/>
              <a:gd name="connsiteX11581" fmla="*/ 1662496 w 5740887"/>
              <a:gd name="connsiteY11581" fmla="*/ 2300989 h 4314911"/>
              <a:gd name="connsiteX11582" fmla="*/ 1662495 w 5740887"/>
              <a:gd name="connsiteY11582" fmla="*/ 2300991 h 4314911"/>
              <a:gd name="connsiteX11583" fmla="*/ 1655703 w 5740887"/>
              <a:gd name="connsiteY11583" fmla="*/ 2321088 h 4314911"/>
              <a:gd name="connsiteX11584" fmla="*/ 1651448 w 5740887"/>
              <a:gd name="connsiteY11584" fmla="*/ 2334960 h 4314911"/>
              <a:gd name="connsiteX11585" fmla="*/ 1646469 w 5740887"/>
              <a:gd name="connsiteY11585" fmla="*/ 2342316 h 4314911"/>
              <a:gd name="connsiteX11586" fmla="*/ 1423369 w 5740887"/>
              <a:gd name="connsiteY11586" fmla="*/ 2367549 h 4314911"/>
              <a:gd name="connsiteX11587" fmla="*/ 1283966 w 5740887"/>
              <a:gd name="connsiteY11587" fmla="*/ 2348383 h 4314911"/>
              <a:gd name="connsiteX11588" fmla="*/ 1233265 w 5740887"/>
              <a:gd name="connsiteY11588" fmla="*/ 2324991 h 4314911"/>
              <a:gd name="connsiteX11589" fmla="*/ 1261903 w 5740887"/>
              <a:gd name="connsiteY11589" fmla="*/ 2316264 h 4314911"/>
              <a:gd name="connsiteX11590" fmla="*/ 1271830 w 5740887"/>
              <a:gd name="connsiteY11590" fmla="*/ 2313204 h 4314911"/>
              <a:gd name="connsiteX11591" fmla="*/ 1277896 w 5740887"/>
              <a:gd name="connsiteY11591" fmla="*/ 2312126 h 4314911"/>
              <a:gd name="connsiteX11592" fmla="*/ 1289203 w 5740887"/>
              <a:gd name="connsiteY11592" fmla="*/ 2310332 h 4314911"/>
              <a:gd name="connsiteX11593" fmla="*/ 1359715 w 5740887"/>
              <a:gd name="connsiteY11593" fmla="*/ 2298165 h 4314911"/>
              <a:gd name="connsiteX11594" fmla="*/ 1379857 w 5740887"/>
              <a:gd name="connsiteY11594" fmla="*/ 2293861 h 4314911"/>
              <a:gd name="connsiteX11595" fmla="*/ 1425575 w 5740887"/>
              <a:gd name="connsiteY11595" fmla="*/ 2298193 h 4314911"/>
              <a:gd name="connsiteX11596" fmla="*/ 1428332 w 5740887"/>
              <a:gd name="connsiteY11596" fmla="*/ 2298193 h 4314911"/>
              <a:gd name="connsiteX11597" fmla="*/ 1590486 w 5740887"/>
              <a:gd name="connsiteY11597" fmla="*/ 2285370 h 4314911"/>
              <a:gd name="connsiteX11598" fmla="*/ 1621278 w 5740887"/>
              <a:gd name="connsiteY11598" fmla="*/ 2277821 h 4314911"/>
              <a:gd name="connsiteX11599" fmla="*/ 1634321 w 5740887"/>
              <a:gd name="connsiteY11599" fmla="*/ 2273155 h 4314911"/>
              <a:gd name="connsiteX11600" fmla="*/ 1638254 w 5740887"/>
              <a:gd name="connsiteY11600" fmla="*/ 2272059 h 4314911"/>
              <a:gd name="connsiteX11601" fmla="*/ 1645765 w 5740887"/>
              <a:gd name="connsiteY11601" fmla="*/ 2269060 h 4314911"/>
              <a:gd name="connsiteX11602" fmla="*/ 1654810 w 5740887"/>
              <a:gd name="connsiteY11602" fmla="*/ 2265825 h 4314911"/>
              <a:gd name="connsiteX11603" fmla="*/ 1682221 w 5740887"/>
              <a:gd name="connsiteY11603" fmla="*/ 2254509 h 4314911"/>
              <a:gd name="connsiteX11604" fmla="*/ 1682241 w 5740887"/>
              <a:gd name="connsiteY11604" fmla="*/ 2254501 h 4314911"/>
              <a:gd name="connsiteX11605" fmla="*/ 1689884 w 5740887"/>
              <a:gd name="connsiteY11605" fmla="*/ 2251115 h 4314911"/>
              <a:gd name="connsiteX11606" fmla="*/ 3428356 w 5740887"/>
              <a:gd name="connsiteY11606" fmla="*/ 2246056 h 4314911"/>
              <a:gd name="connsiteX11607" fmla="*/ 3470068 w 5740887"/>
              <a:gd name="connsiteY11607" fmla="*/ 2359761 h 4314911"/>
              <a:gd name="connsiteX11608" fmla="*/ 3494583 w 5740887"/>
              <a:gd name="connsiteY11608" fmla="*/ 2414524 h 4314911"/>
              <a:gd name="connsiteX11609" fmla="*/ 3510519 w 5740887"/>
              <a:gd name="connsiteY11609" fmla="*/ 2444626 h 4314911"/>
              <a:gd name="connsiteX11610" fmla="*/ 3514028 w 5740887"/>
              <a:gd name="connsiteY11610" fmla="*/ 2451987 h 4314911"/>
              <a:gd name="connsiteX11611" fmla="*/ 3515939 w 5740887"/>
              <a:gd name="connsiteY11611" fmla="*/ 2454862 h 4314911"/>
              <a:gd name="connsiteX11612" fmla="*/ 3516063 w 5740887"/>
              <a:gd name="connsiteY11612" fmla="*/ 2455097 h 4314911"/>
              <a:gd name="connsiteX11613" fmla="*/ 3516837 w 5740887"/>
              <a:gd name="connsiteY11613" fmla="*/ 2457420 h 4314911"/>
              <a:gd name="connsiteX11614" fmla="*/ 3497973 w 5740887"/>
              <a:gd name="connsiteY11614" fmla="*/ 2422113 h 4314911"/>
              <a:gd name="connsiteX11615" fmla="*/ 3481358 w 5740887"/>
              <a:gd name="connsiteY11615" fmla="*/ 2389051 h 4314911"/>
              <a:gd name="connsiteX11616" fmla="*/ 3476227 w 5740887"/>
              <a:gd name="connsiteY11616" fmla="*/ 2376629 h 4314911"/>
              <a:gd name="connsiteX11617" fmla="*/ 3437472 w 5740887"/>
              <a:gd name="connsiteY11617" fmla="*/ 2273792 h 4314911"/>
              <a:gd name="connsiteX11618" fmla="*/ 697897 w 5740887"/>
              <a:gd name="connsiteY11618" fmla="*/ 2244860 h 4314911"/>
              <a:gd name="connsiteX11619" fmla="*/ 699553 w 5740887"/>
              <a:gd name="connsiteY11619" fmla="*/ 2254512 h 4314911"/>
              <a:gd name="connsiteX11620" fmla="*/ 697712 w 5740887"/>
              <a:gd name="connsiteY11620" fmla="*/ 2259945 h 4314911"/>
              <a:gd name="connsiteX11621" fmla="*/ 696642 w 5740887"/>
              <a:gd name="connsiteY11621" fmla="*/ 2255168 h 4314911"/>
              <a:gd name="connsiteX11622" fmla="*/ 694733 w 5740887"/>
              <a:gd name="connsiteY11622" fmla="*/ 2246836 h 4314911"/>
              <a:gd name="connsiteX11623" fmla="*/ 3433005 w 5740887"/>
              <a:gd name="connsiteY11623" fmla="*/ 2240913 h 4314911"/>
              <a:gd name="connsiteX11624" fmla="*/ 3434151 w 5740887"/>
              <a:gd name="connsiteY11624" fmla="*/ 2244173 h 4314911"/>
              <a:gd name="connsiteX11625" fmla="*/ 3433336 w 5740887"/>
              <a:gd name="connsiteY11625" fmla="*/ 2241939 h 4314911"/>
              <a:gd name="connsiteX11626" fmla="*/ 1697069 w 5740887"/>
              <a:gd name="connsiteY11626" fmla="*/ 2237805 h 4314911"/>
              <a:gd name="connsiteX11627" fmla="*/ 1695577 w 5740887"/>
              <a:gd name="connsiteY11627" fmla="*/ 2244146 h 4314911"/>
              <a:gd name="connsiteX11628" fmla="*/ 1692523 w 5740887"/>
              <a:gd name="connsiteY11628" fmla="*/ 2242461 h 4314911"/>
              <a:gd name="connsiteX11629" fmla="*/ 1495484 w 5740887"/>
              <a:gd name="connsiteY11629" fmla="*/ 2276931 h 4314911"/>
              <a:gd name="connsiteX11630" fmla="*/ 1452969 w 5740887"/>
              <a:gd name="connsiteY11630" fmla="*/ 2277533 h 4314911"/>
              <a:gd name="connsiteX11631" fmla="*/ 1470247 w 5740887"/>
              <a:gd name="connsiteY11631" fmla="*/ 2272827 h 4314911"/>
              <a:gd name="connsiteX11632" fmla="*/ 1511613 w 5740887"/>
              <a:gd name="connsiteY11632" fmla="*/ 2263176 h 4314911"/>
              <a:gd name="connsiteX11633" fmla="*/ 1697069 w 5740887"/>
              <a:gd name="connsiteY11633" fmla="*/ 2237805 h 4314911"/>
              <a:gd name="connsiteX11634" fmla="*/ 633147 w 5740887"/>
              <a:gd name="connsiteY11634" fmla="*/ 2235042 h 4314911"/>
              <a:gd name="connsiteX11635" fmla="*/ 709535 w 5740887"/>
              <a:gd name="connsiteY11635" fmla="*/ 2478824 h 4314911"/>
              <a:gd name="connsiteX11636" fmla="*/ 706508 w 5740887"/>
              <a:gd name="connsiteY11636" fmla="*/ 2478824 h 4314911"/>
              <a:gd name="connsiteX11637" fmla="*/ 705585 w 5740887"/>
              <a:gd name="connsiteY11637" fmla="*/ 2477948 h 4314911"/>
              <a:gd name="connsiteX11638" fmla="*/ 703221 w 5740887"/>
              <a:gd name="connsiteY11638" fmla="*/ 2473753 h 4314911"/>
              <a:gd name="connsiteX11639" fmla="*/ 1841852 w 5740887"/>
              <a:gd name="connsiteY11639" fmla="*/ 2233916 h 4314911"/>
              <a:gd name="connsiteX11640" fmla="*/ 1855389 w 5740887"/>
              <a:gd name="connsiteY11640" fmla="*/ 2259244 h 4314911"/>
              <a:gd name="connsiteX11641" fmla="*/ 1870131 w 5740887"/>
              <a:gd name="connsiteY11641" fmla="*/ 2287576 h 4314911"/>
              <a:gd name="connsiteX11642" fmla="*/ 1905293 w 5740887"/>
              <a:gd name="connsiteY11642" fmla="*/ 2355864 h 4314911"/>
              <a:gd name="connsiteX11643" fmla="*/ 1909327 w 5740887"/>
              <a:gd name="connsiteY11643" fmla="*/ 2363762 h 4314911"/>
              <a:gd name="connsiteX11644" fmla="*/ 1914048 w 5740887"/>
              <a:gd name="connsiteY11644" fmla="*/ 2375017 h 4314911"/>
              <a:gd name="connsiteX11645" fmla="*/ 1916994 w 5740887"/>
              <a:gd name="connsiteY11645" fmla="*/ 2381936 h 4314911"/>
              <a:gd name="connsiteX11646" fmla="*/ 1886748 w 5740887"/>
              <a:gd name="connsiteY11646" fmla="*/ 2321829 h 4314911"/>
              <a:gd name="connsiteX11647" fmla="*/ 1885424 w 5740887"/>
              <a:gd name="connsiteY11647" fmla="*/ 2318738 h 4314911"/>
              <a:gd name="connsiteX11648" fmla="*/ 1877277 w 5740887"/>
              <a:gd name="connsiteY11648" fmla="*/ 2303170 h 4314911"/>
              <a:gd name="connsiteX11649" fmla="*/ 1866218 w 5740887"/>
              <a:gd name="connsiteY11649" fmla="*/ 2281550 h 4314911"/>
              <a:gd name="connsiteX11650" fmla="*/ 3599399 w 5740887"/>
              <a:gd name="connsiteY11650" fmla="*/ 2231181 h 4314911"/>
              <a:gd name="connsiteX11651" fmla="*/ 3600712 w 5740887"/>
              <a:gd name="connsiteY11651" fmla="*/ 2235257 h 4314911"/>
              <a:gd name="connsiteX11652" fmla="*/ 3600730 w 5740887"/>
              <a:gd name="connsiteY11652" fmla="*/ 2235313 h 4314911"/>
              <a:gd name="connsiteX11653" fmla="*/ 3641917 w 5740887"/>
              <a:gd name="connsiteY11653" fmla="*/ 2363161 h 4314911"/>
              <a:gd name="connsiteX11654" fmla="*/ 3677986 w 5740887"/>
              <a:gd name="connsiteY11654" fmla="*/ 2471504 h 4314911"/>
              <a:gd name="connsiteX11655" fmla="*/ 3677009 w 5740887"/>
              <a:gd name="connsiteY11655" fmla="*/ 2468709 h 4314911"/>
              <a:gd name="connsiteX11656" fmla="*/ 3676530 w 5740887"/>
              <a:gd name="connsiteY11656" fmla="*/ 2467338 h 4314911"/>
              <a:gd name="connsiteX11657" fmla="*/ 3676519 w 5740887"/>
              <a:gd name="connsiteY11657" fmla="*/ 2467304 h 4314911"/>
              <a:gd name="connsiteX11658" fmla="*/ 3642658 w 5740887"/>
              <a:gd name="connsiteY11658" fmla="*/ 2365588 h 4314911"/>
              <a:gd name="connsiteX11659" fmla="*/ 3635090 w 5740887"/>
              <a:gd name="connsiteY11659" fmla="*/ 2342496 h 4314911"/>
              <a:gd name="connsiteX11660" fmla="*/ 3617465 w 5740887"/>
              <a:gd name="connsiteY11660" fmla="*/ 2287785 h 4314911"/>
              <a:gd name="connsiteX11661" fmla="*/ 3600730 w 5740887"/>
              <a:gd name="connsiteY11661" fmla="*/ 2235313 h 4314911"/>
              <a:gd name="connsiteX11662" fmla="*/ 1705895 w 5740887"/>
              <a:gd name="connsiteY11662" fmla="*/ 2226500 h 4314911"/>
              <a:gd name="connsiteX11663" fmla="*/ 1711635 w 5740887"/>
              <a:gd name="connsiteY11663" fmla="*/ 2285102 h 4314911"/>
              <a:gd name="connsiteX11664" fmla="*/ 1710375 w 5740887"/>
              <a:gd name="connsiteY11664" fmla="*/ 2305919 h 4314911"/>
              <a:gd name="connsiteX11665" fmla="*/ 1705897 w 5740887"/>
              <a:gd name="connsiteY11665" fmla="*/ 2315154 h 4314911"/>
              <a:gd name="connsiteX11666" fmla="*/ 1699348 w 5740887"/>
              <a:gd name="connsiteY11666" fmla="*/ 2330425 h 4314911"/>
              <a:gd name="connsiteX11667" fmla="*/ 1699348 w 5740887"/>
              <a:gd name="connsiteY11667" fmla="*/ 2330427 h 4314911"/>
              <a:gd name="connsiteX11668" fmla="*/ 1699346 w 5740887"/>
              <a:gd name="connsiteY11668" fmla="*/ 2330432 h 4314911"/>
              <a:gd name="connsiteX11669" fmla="*/ 1701483 w 5740887"/>
              <a:gd name="connsiteY11669" fmla="*/ 2370315 h 4314911"/>
              <a:gd name="connsiteX11670" fmla="*/ 1702586 w 5740887"/>
              <a:gd name="connsiteY11670" fmla="*/ 2407262 h 4314911"/>
              <a:gd name="connsiteX11671" fmla="*/ 1550758 w 5740887"/>
              <a:gd name="connsiteY11671" fmla="*/ 2434563 h 4314911"/>
              <a:gd name="connsiteX11672" fmla="*/ 1421164 w 5740887"/>
              <a:gd name="connsiteY11672" fmla="*/ 2444904 h 4314911"/>
              <a:gd name="connsiteX11673" fmla="*/ 1235292 w 5740887"/>
              <a:gd name="connsiteY11673" fmla="*/ 2415535 h 4314911"/>
              <a:gd name="connsiteX11674" fmla="*/ 1155457 w 5740887"/>
              <a:gd name="connsiteY11674" fmla="*/ 2378030 h 4314911"/>
              <a:gd name="connsiteX11675" fmla="*/ 1148562 w 5740887"/>
              <a:gd name="connsiteY11675" fmla="*/ 2373755 h 4314911"/>
              <a:gd name="connsiteX11676" fmla="*/ 1129052 w 5740887"/>
              <a:gd name="connsiteY11676" fmla="*/ 2360277 h 4314911"/>
              <a:gd name="connsiteX11677" fmla="*/ 1126652 w 5740887"/>
              <a:gd name="connsiteY11677" fmla="*/ 2357710 h 4314911"/>
              <a:gd name="connsiteX11678" fmla="*/ 1124195 w 5740887"/>
              <a:gd name="connsiteY11678" fmla="*/ 2355082 h 4314911"/>
              <a:gd name="connsiteX11679" fmla="*/ 1125695 w 5740887"/>
              <a:gd name="connsiteY11679" fmla="*/ 2354479 h 4314911"/>
              <a:gd name="connsiteX11680" fmla="*/ 1137117 w 5740887"/>
              <a:gd name="connsiteY11680" fmla="*/ 2354596 h 4314911"/>
              <a:gd name="connsiteX11681" fmla="*/ 1138909 w 5740887"/>
              <a:gd name="connsiteY11681" fmla="*/ 2354596 h 4314911"/>
              <a:gd name="connsiteX11682" fmla="*/ 1169658 w 5740887"/>
              <a:gd name="connsiteY11682" fmla="*/ 2344668 h 4314911"/>
              <a:gd name="connsiteX11683" fmla="*/ 1186342 w 5740887"/>
              <a:gd name="connsiteY11683" fmla="*/ 2339291 h 4314911"/>
              <a:gd name="connsiteX11684" fmla="*/ 1222820 w 5740887"/>
              <a:gd name="connsiteY11684" fmla="*/ 2328175 h 4314911"/>
              <a:gd name="connsiteX11685" fmla="*/ 1282308 w 5740887"/>
              <a:gd name="connsiteY11685" fmla="*/ 2355698 h 4314911"/>
              <a:gd name="connsiteX11686" fmla="*/ 1423366 w 5740887"/>
              <a:gd name="connsiteY11686" fmla="*/ 2375140 h 4314911"/>
              <a:gd name="connsiteX11687" fmla="*/ 1428881 w 5740887"/>
              <a:gd name="connsiteY11687" fmla="*/ 2375140 h 4314911"/>
              <a:gd name="connsiteX11688" fmla="*/ 1648121 w 5740887"/>
              <a:gd name="connsiteY11688" fmla="*/ 2349631 h 4314911"/>
              <a:gd name="connsiteX11689" fmla="*/ 1657117 w 5740887"/>
              <a:gd name="connsiteY11689" fmla="*/ 2341116 h 4314911"/>
              <a:gd name="connsiteX11690" fmla="*/ 1657119 w 5740887"/>
              <a:gd name="connsiteY11690" fmla="*/ 2341111 h 4314911"/>
              <a:gd name="connsiteX11691" fmla="*/ 1657120 w 5740887"/>
              <a:gd name="connsiteY11691" fmla="*/ 2341110 h 4314911"/>
              <a:gd name="connsiteX11692" fmla="*/ 1663015 w 5740887"/>
              <a:gd name="connsiteY11692" fmla="*/ 2323288 h 4314911"/>
              <a:gd name="connsiteX11693" fmla="*/ 1668719 w 5740887"/>
              <a:gd name="connsiteY11693" fmla="*/ 2306194 h 4314911"/>
              <a:gd name="connsiteX11694" fmla="*/ 1676801 w 5740887"/>
              <a:gd name="connsiteY11694" fmla="*/ 2295717 h 4314911"/>
              <a:gd name="connsiteX11695" fmla="*/ 1691419 w 5740887"/>
              <a:gd name="connsiteY11695" fmla="*/ 2282597 h 4314911"/>
              <a:gd name="connsiteX11696" fmla="*/ 1691421 w 5740887"/>
              <a:gd name="connsiteY11696" fmla="*/ 2282591 h 4314911"/>
              <a:gd name="connsiteX11697" fmla="*/ 1691421 w 5740887"/>
              <a:gd name="connsiteY11697" fmla="*/ 2282591 h 4314911"/>
              <a:gd name="connsiteX11698" fmla="*/ 1699848 w 5740887"/>
              <a:gd name="connsiteY11698" fmla="*/ 2262792 h 4314911"/>
              <a:gd name="connsiteX11699" fmla="*/ 1700051 w 5740887"/>
              <a:gd name="connsiteY11699" fmla="*/ 2262314 h 4314911"/>
              <a:gd name="connsiteX11700" fmla="*/ 1700054 w 5740887"/>
              <a:gd name="connsiteY11700" fmla="*/ 2262308 h 4314911"/>
              <a:gd name="connsiteX11701" fmla="*/ 1705207 w 5740887"/>
              <a:gd name="connsiteY11701" fmla="*/ 2234076 h 4314911"/>
              <a:gd name="connsiteX11702" fmla="*/ 1703967 w 5740887"/>
              <a:gd name="connsiteY11702" fmla="*/ 2231043 h 4314911"/>
              <a:gd name="connsiteX11703" fmla="*/ 1700933 w 5740887"/>
              <a:gd name="connsiteY11703" fmla="*/ 2230352 h 4314911"/>
              <a:gd name="connsiteX11704" fmla="*/ 1511892 w 5740887"/>
              <a:gd name="connsiteY11704" fmla="*/ 2256827 h 4314911"/>
              <a:gd name="connsiteX11705" fmla="*/ 1468458 w 5740887"/>
              <a:gd name="connsiteY11705" fmla="*/ 2266617 h 4314911"/>
              <a:gd name="connsiteX11706" fmla="*/ 1439364 w 5740887"/>
              <a:gd name="connsiteY11706" fmla="*/ 2274615 h 4314911"/>
              <a:gd name="connsiteX11707" fmla="*/ 1423742 w 5740887"/>
              <a:gd name="connsiteY11707" fmla="*/ 2277947 h 4314911"/>
              <a:gd name="connsiteX11708" fmla="*/ 1384417 w 5740887"/>
              <a:gd name="connsiteY11708" fmla="*/ 2278503 h 4314911"/>
              <a:gd name="connsiteX11709" fmla="*/ 1384483 w 5740887"/>
              <a:gd name="connsiteY11709" fmla="*/ 2278483 h 4314911"/>
              <a:gd name="connsiteX11710" fmla="*/ 1424746 w 5740887"/>
              <a:gd name="connsiteY11710" fmla="*/ 2264694 h 4314911"/>
              <a:gd name="connsiteX11711" fmla="*/ 1471490 w 5740887"/>
              <a:gd name="connsiteY11711" fmla="*/ 2250906 h 4314911"/>
              <a:gd name="connsiteX11712" fmla="*/ 1705895 w 5740887"/>
              <a:gd name="connsiteY11712" fmla="*/ 2226500 h 4314911"/>
              <a:gd name="connsiteX11713" fmla="*/ 703610 w 5740887"/>
              <a:gd name="connsiteY11713" fmla="*/ 2220001 h 4314911"/>
              <a:gd name="connsiteX11714" fmla="*/ 704907 w 5740887"/>
              <a:gd name="connsiteY11714" fmla="*/ 2231105 h 4314911"/>
              <a:gd name="connsiteX11715" fmla="*/ 704596 w 5740887"/>
              <a:gd name="connsiteY11715" fmla="*/ 2231297 h 4314911"/>
              <a:gd name="connsiteX11716" fmla="*/ 703875 w 5740887"/>
              <a:gd name="connsiteY11716" fmla="*/ 2231743 h 4314911"/>
              <a:gd name="connsiteX11717" fmla="*/ 702535 w 5740887"/>
              <a:gd name="connsiteY11717" fmla="*/ 2224220 h 4314911"/>
              <a:gd name="connsiteX11718" fmla="*/ 702392 w 5740887"/>
              <a:gd name="connsiteY11718" fmla="*/ 2223382 h 4314911"/>
              <a:gd name="connsiteX11719" fmla="*/ 680608 w 5740887"/>
              <a:gd name="connsiteY11719" fmla="*/ 2219341 h 4314911"/>
              <a:gd name="connsiteX11720" fmla="*/ 683924 w 5740887"/>
              <a:gd name="connsiteY11720" fmla="*/ 2233659 h 4314911"/>
              <a:gd name="connsiteX11721" fmla="*/ 685179 w 5740887"/>
              <a:gd name="connsiteY11721" fmla="*/ 2239269 h 4314911"/>
              <a:gd name="connsiteX11722" fmla="*/ 680025 w 5740887"/>
              <a:gd name="connsiteY11722" fmla="*/ 2246085 h 4314911"/>
              <a:gd name="connsiteX11723" fmla="*/ 679425 w 5740887"/>
              <a:gd name="connsiteY11723" fmla="*/ 2243900 h 4314911"/>
              <a:gd name="connsiteX11724" fmla="*/ 678409 w 5740887"/>
              <a:gd name="connsiteY11724" fmla="*/ 2240184 h 4314911"/>
              <a:gd name="connsiteX11725" fmla="*/ 676775 w 5740887"/>
              <a:gd name="connsiteY11725" fmla="*/ 2234211 h 4314911"/>
              <a:gd name="connsiteX11726" fmla="*/ 675277 w 5740887"/>
              <a:gd name="connsiteY11726" fmla="*/ 2228772 h 4314911"/>
              <a:gd name="connsiteX11727" fmla="*/ 674743 w 5740887"/>
              <a:gd name="connsiteY11727" fmla="*/ 2226834 h 4314911"/>
              <a:gd name="connsiteX11728" fmla="*/ 673244 w 5740887"/>
              <a:gd name="connsiteY11728" fmla="*/ 2221370 h 4314911"/>
              <a:gd name="connsiteX11729" fmla="*/ 675614 w 5740887"/>
              <a:gd name="connsiteY11729" fmla="*/ 2222499 h 4314911"/>
              <a:gd name="connsiteX11730" fmla="*/ 676441 w 5740887"/>
              <a:gd name="connsiteY11730" fmla="*/ 2221947 h 4314911"/>
              <a:gd name="connsiteX11731" fmla="*/ 1714030 w 5740887"/>
              <a:gd name="connsiteY11731" fmla="*/ 2214230 h 4314911"/>
              <a:gd name="connsiteX11732" fmla="*/ 1738636 w 5740887"/>
              <a:gd name="connsiteY11732" fmla="*/ 2326247 h 4314911"/>
              <a:gd name="connsiteX11733" fmla="*/ 1738022 w 5740887"/>
              <a:gd name="connsiteY11733" fmla="*/ 2340665 h 4314911"/>
              <a:gd name="connsiteX11734" fmla="*/ 1734665 w 5740887"/>
              <a:gd name="connsiteY11734" fmla="*/ 2344997 h 4314911"/>
              <a:gd name="connsiteX11735" fmla="*/ 1734665 w 5740887"/>
              <a:gd name="connsiteY11735" fmla="*/ 2345003 h 4314911"/>
              <a:gd name="connsiteX11736" fmla="*/ 1734663 w 5740887"/>
              <a:gd name="connsiteY11736" fmla="*/ 2345006 h 4314911"/>
              <a:gd name="connsiteX11737" fmla="*/ 1747674 w 5740887"/>
              <a:gd name="connsiteY11737" fmla="*/ 2418302 h 4314911"/>
              <a:gd name="connsiteX11738" fmla="*/ 1758426 w 5740887"/>
              <a:gd name="connsiteY11738" fmla="*/ 2472068 h 4314911"/>
              <a:gd name="connsiteX11739" fmla="*/ 1576094 w 5740887"/>
              <a:gd name="connsiteY11739" fmla="*/ 2508142 h 4314911"/>
              <a:gd name="connsiteX11740" fmla="*/ 1419094 w 5740887"/>
              <a:gd name="connsiteY11740" fmla="*/ 2521983 h 4314911"/>
              <a:gd name="connsiteX11741" fmla="*/ 1186619 w 5740887"/>
              <a:gd name="connsiteY11741" fmla="*/ 2482272 h 4314911"/>
              <a:gd name="connsiteX11742" fmla="*/ 1086790 w 5740887"/>
              <a:gd name="connsiteY11742" fmla="*/ 2433874 h 4314911"/>
              <a:gd name="connsiteX11743" fmla="*/ 1082101 w 5740887"/>
              <a:gd name="connsiteY11743" fmla="*/ 2430978 h 4314911"/>
              <a:gd name="connsiteX11744" fmla="*/ 1044545 w 5740887"/>
              <a:gd name="connsiteY11744" fmla="*/ 2404642 h 4314911"/>
              <a:gd name="connsiteX11745" fmla="*/ 1033129 w 5740887"/>
              <a:gd name="connsiteY11745" fmla="*/ 2391575 h 4314911"/>
              <a:gd name="connsiteX11746" fmla="*/ 1037287 w 5740887"/>
              <a:gd name="connsiteY11746" fmla="*/ 2391828 h 4314911"/>
              <a:gd name="connsiteX11747" fmla="*/ 1039355 w 5740887"/>
              <a:gd name="connsiteY11747" fmla="*/ 2391828 h 4314911"/>
              <a:gd name="connsiteX11748" fmla="*/ 1094510 w 5740887"/>
              <a:gd name="connsiteY11748" fmla="*/ 2367008 h 4314911"/>
              <a:gd name="connsiteX11749" fmla="*/ 1118742 w 5740887"/>
              <a:gd name="connsiteY11749" fmla="*/ 2357273 h 4314911"/>
              <a:gd name="connsiteX11750" fmla="*/ 1119880 w 5740887"/>
              <a:gd name="connsiteY11750" fmla="*/ 2361128 h 4314911"/>
              <a:gd name="connsiteX11751" fmla="*/ 1144837 w 5740887"/>
              <a:gd name="connsiteY11751" fmla="*/ 2379829 h 4314911"/>
              <a:gd name="connsiteX11752" fmla="*/ 1151594 w 5740887"/>
              <a:gd name="connsiteY11752" fmla="*/ 2383966 h 4314911"/>
              <a:gd name="connsiteX11753" fmla="*/ 1233223 w 5740887"/>
              <a:gd name="connsiteY11753" fmla="*/ 2422298 h 4314911"/>
              <a:gd name="connsiteX11754" fmla="*/ 1421162 w 5740887"/>
              <a:gd name="connsiteY11754" fmla="*/ 2452081 h 4314911"/>
              <a:gd name="connsiteX11755" fmla="*/ 1428607 w 5740887"/>
              <a:gd name="connsiteY11755" fmla="*/ 2452081 h 4314911"/>
              <a:gd name="connsiteX11756" fmla="*/ 1705344 w 5740887"/>
              <a:gd name="connsiteY11756" fmla="*/ 2414301 h 4314911"/>
              <a:gd name="connsiteX11757" fmla="*/ 1710824 w 5740887"/>
              <a:gd name="connsiteY11757" fmla="*/ 2403528 h 4314911"/>
              <a:gd name="connsiteX11758" fmla="*/ 1710824 w 5740887"/>
              <a:gd name="connsiteY11758" fmla="*/ 2403525 h 4314911"/>
              <a:gd name="connsiteX11759" fmla="*/ 1710826 w 5740887"/>
              <a:gd name="connsiteY11759" fmla="*/ 2403521 h 4314911"/>
              <a:gd name="connsiteX11760" fmla="*/ 1709068 w 5740887"/>
              <a:gd name="connsiteY11760" fmla="*/ 2369894 h 4314911"/>
              <a:gd name="connsiteX11761" fmla="*/ 1707052 w 5740887"/>
              <a:gd name="connsiteY11761" fmla="*/ 2340956 h 4314911"/>
              <a:gd name="connsiteX11762" fmla="*/ 1707187 w 5740887"/>
              <a:gd name="connsiteY11762" fmla="*/ 2328225 h 4314911"/>
              <a:gd name="connsiteX11763" fmla="*/ 1709066 w 5740887"/>
              <a:gd name="connsiteY11763" fmla="*/ 2321642 h 4314911"/>
              <a:gd name="connsiteX11764" fmla="*/ 1718317 w 5740887"/>
              <a:gd name="connsiteY11764" fmla="*/ 2305998 h 4314911"/>
              <a:gd name="connsiteX11765" fmla="*/ 1718317 w 5740887"/>
              <a:gd name="connsiteY11765" fmla="*/ 2305995 h 4314911"/>
              <a:gd name="connsiteX11766" fmla="*/ 1718319 w 5740887"/>
              <a:gd name="connsiteY11766" fmla="*/ 2305992 h 4314911"/>
              <a:gd name="connsiteX11767" fmla="*/ 1712930 w 5740887"/>
              <a:gd name="connsiteY11767" fmla="*/ 2221392 h 4314911"/>
              <a:gd name="connsiteX11768" fmla="*/ 1711413 w 5740887"/>
              <a:gd name="connsiteY11768" fmla="*/ 2219048 h 4314911"/>
              <a:gd name="connsiteX11769" fmla="*/ 1708655 w 5740887"/>
              <a:gd name="connsiteY11769" fmla="*/ 2219048 h 4314911"/>
              <a:gd name="connsiteX11770" fmla="*/ 1471629 w 5740887"/>
              <a:gd name="connsiteY11770" fmla="*/ 2244143 h 4314911"/>
              <a:gd name="connsiteX11771" fmla="*/ 1422679 w 5740887"/>
              <a:gd name="connsiteY11771" fmla="*/ 2258897 h 4314911"/>
              <a:gd name="connsiteX11772" fmla="*/ 1382693 w 5740887"/>
              <a:gd name="connsiteY11772" fmla="*/ 2272685 h 4314911"/>
              <a:gd name="connsiteX11773" fmla="*/ 1364867 w 5740887"/>
              <a:gd name="connsiteY11773" fmla="*/ 2278186 h 4314911"/>
              <a:gd name="connsiteX11774" fmla="*/ 1334724 w 5740887"/>
              <a:gd name="connsiteY11774" fmla="*/ 2274023 h 4314911"/>
              <a:gd name="connsiteX11775" fmla="*/ 1378140 w 5740887"/>
              <a:gd name="connsiteY11775" fmla="*/ 2256560 h 4314911"/>
              <a:gd name="connsiteX11776" fmla="*/ 1430812 w 5740887"/>
              <a:gd name="connsiteY11776" fmla="*/ 2237395 h 4314911"/>
              <a:gd name="connsiteX11777" fmla="*/ 1714030 w 5740887"/>
              <a:gd name="connsiteY11777" fmla="*/ 2214230 h 4314911"/>
              <a:gd name="connsiteX11778" fmla="*/ 692267 w 5740887"/>
              <a:gd name="connsiteY11778" fmla="*/ 2212050 h 4314911"/>
              <a:gd name="connsiteX11779" fmla="*/ 694252 w 5740887"/>
              <a:gd name="connsiteY11779" fmla="*/ 2223623 h 4314911"/>
              <a:gd name="connsiteX11780" fmla="*/ 692268 w 5740887"/>
              <a:gd name="connsiteY11780" fmla="*/ 2228341 h 4314911"/>
              <a:gd name="connsiteX11781" fmla="*/ 691133 w 5740887"/>
              <a:gd name="connsiteY11781" fmla="*/ 2231040 h 4314911"/>
              <a:gd name="connsiteX11782" fmla="*/ 690559 w 5740887"/>
              <a:gd name="connsiteY11782" fmla="*/ 2228494 h 4314911"/>
              <a:gd name="connsiteX11783" fmla="*/ 687836 w 5740887"/>
              <a:gd name="connsiteY11783" fmla="*/ 2216735 h 4314911"/>
              <a:gd name="connsiteX11784" fmla="*/ 687453 w 5740887"/>
              <a:gd name="connsiteY11784" fmla="*/ 2215061 h 4314911"/>
              <a:gd name="connsiteX11785" fmla="*/ 700956 w 5740887"/>
              <a:gd name="connsiteY11785" fmla="*/ 2206616 h 4314911"/>
              <a:gd name="connsiteX11786" fmla="*/ 700432 w 5740887"/>
              <a:gd name="connsiteY11786" fmla="*/ 2208929 h 4314911"/>
              <a:gd name="connsiteX11787" fmla="*/ 700320 w 5740887"/>
              <a:gd name="connsiteY11787" fmla="*/ 2209196 h 4314911"/>
              <a:gd name="connsiteX11788" fmla="*/ 700045 w 5740887"/>
              <a:gd name="connsiteY11788" fmla="*/ 2209850 h 4314911"/>
              <a:gd name="connsiteX11789" fmla="*/ 699603 w 5740887"/>
              <a:gd name="connsiteY11789" fmla="*/ 2207462 h 4314911"/>
              <a:gd name="connsiteX11790" fmla="*/ 1833398 w 5740887"/>
              <a:gd name="connsiteY11790" fmla="*/ 2205024 h 4314911"/>
              <a:gd name="connsiteX11791" fmla="*/ 1840486 w 5740887"/>
              <a:gd name="connsiteY11791" fmla="*/ 2215658 h 4314911"/>
              <a:gd name="connsiteX11792" fmla="*/ 1879768 w 5740887"/>
              <a:gd name="connsiteY11792" fmla="*/ 2276961 h 4314911"/>
              <a:gd name="connsiteX11793" fmla="*/ 1894522 w 5740887"/>
              <a:gd name="connsiteY11793" fmla="*/ 2300401 h 4314911"/>
              <a:gd name="connsiteX11794" fmla="*/ 1916089 w 5740887"/>
              <a:gd name="connsiteY11794" fmla="*/ 2352748 h 4314911"/>
              <a:gd name="connsiteX11795" fmla="*/ 1941991 w 5740887"/>
              <a:gd name="connsiteY11795" fmla="*/ 2414559 h 4314911"/>
              <a:gd name="connsiteX11796" fmla="*/ 1932350 w 5740887"/>
              <a:gd name="connsiteY11796" fmla="*/ 2395554 h 4314911"/>
              <a:gd name="connsiteX11797" fmla="*/ 1920957 w 5740887"/>
              <a:gd name="connsiteY11797" fmla="*/ 2373270 h 4314911"/>
              <a:gd name="connsiteX11798" fmla="*/ 1913319 w 5740887"/>
              <a:gd name="connsiteY11798" fmla="*/ 2358237 h 4314911"/>
              <a:gd name="connsiteX11799" fmla="*/ 1892043 w 5740887"/>
              <a:gd name="connsiteY11799" fmla="*/ 2307569 h 4314911"/>
              <a:gd name="connsiteX11800" fmla="*/ 1874394 w 5740887"/>
              <a:gd name="connsiteY11800" fmla="*/ 2276822 h 4314911"/>
              <a:gd name="connsiteX11801" fmla="*/ 1837502 w 5740887"/>
              <a:gd name="connsiteY11801" fmla="*/ 2212665 h 4314911"/>
              <a:gd name="connsiteX11802" fmla="*/ 1834231 w 5740887"/>
              <a:gd name="connsiteY11802" fmla="*/ 2206576 h 4314911"/>
              <a:gd name="connsiteX11803" fmla="*/ 1721886 w 5740887"/>
              <a:gd name="connsiteY11803" fmla="*/ 2201261 h 4314911"/>
              <a:gd name="connsiteX11804" fmla="*/ 1768905 w 5740887"/>
              <a:gd name="connsiteY11804" fmla="*/ 2366723 h 4314911"/>
              <a:gd name="connsiteX11805" fmla="*/ 1793863 w 5740887"/>
              <a:gd name="connsiteY11805" fmla="*/ 2465587 h 4314911"/>
              <a:gd name="connsiteX11806" fmla="*/ 1814684 w 5740887"/>
              <a:gd name="connsiteY11806" fmla="*/ 2536323 h 4314911"/>
              <a:gd name="connsiteX11807" fmla="*/ 1806686 w 5740887"/>
              <a:gd name="connsiteY11807" fmla="*/ 2538115 h 4314911"/>
              <a:gd name="connsiteX11808" fmla="*/ 1503230 w 5740887"/>
              <a:gd name="connsiteY11808" fmla="*/ 2594695 h 4314911"/>
              <a:gd name="connsiteX11809" fmla="*/ 1441623 w 5740887"/>
              <a:gd name="connsiteY11809" fmla="*/ 2597515 h 4314911"/>
              <a:gd name="connsiteX11810" fmla="*/ 1416888 w 5740887"/>
              <a:gd name="connsiteY11810" fmla="*/ 2598647 h 4314911"/>
              <a:gd name="connsiteX11811" fmla="*/ 1385605 w 5740887"/>
              <a:gd name="connsiteY11811" fmla="*/ 2595623 h 4314911"/>
              <a:gd name="connsiteX11812" fmla="*/ 1278222 w 5740887"/>
              <a:gd name="connsiteY11812" fmla="*/ 2524048 h 4314911"/>
              <a:gd name="connsiteX11813" fmla="*/ 1269635 w 5740887"/>
              <a:gd name="connsiteY11813" fmla="*/ 2520146 h 4314911"/>
              <a:gd name="connsiteX11814" fmla="*/ 1266639 w 5740887"/>
              <a:gd name="connsiteY11814" fmla="*/ 2518196 h 4314911"/>
              <a:gd name="connsiteX11815" fmla="*/ 1262548 w 5740887"/>
              <a:gd name="connsiteY11815" fmla="*/ 2515533 h 4314911"/>
              <a:gd name="connsiteX11816" fmla="*/ 1252576 w 5740887"/>
              <a:gd name="connsiteY11816" fmla="*/ 2511440 h 4314911"/>
              <a:gd name="connsiteX11817" fmla="*/ 1230730 w 5740887"/>
              <a:gd name="connsiteY11817" fmla="*/ 2502471 h 4314911"/>
              <a:gd name="connsiteX11818" fmla="*/ 1221410 w 5740887"/>
              <a:gd name="connsiteY11818" fmla="*/ 2498236 h 4314911"/>
              <a:gd name="connsiteX11819" fmla="*/ 1300172 w 5740887"/>
              <a:gd name="connsiteY11819" fmla="*/ 2518186 h 4314911"/>
              <a:gd name="connsiteX11820" fmla="*/ 1418954 w 5740887"/>
              <a:gd name="connsiteY11820" fmla="*/ 2529023 h 4314911"/>
              <a:gd name="connsiteX11821" fmla="*/ 1428744 w 5740887"/>
              <a:gd name="connsiteY11821" fmla="*/ 2529023 h 4314911"/>
              <a:gd name="connsiteX11822" fmla="*/ 1761876 w 5740887"/>
              <a:gd name="connsiteY11822" fmla="*/ 2478695 h 4314911"/>
              <a:gd name="connsiteX11823" fmla="*/ 1764634 w 5740887"/>
              <a:gd name="connsiteY11823" fmla="*/ 2476765 h 4314911"/>
              <a:gd name="connsiteX11824" fmla="*/ 1764634 w 5740887"/>
              <a:gd name="connsiteY11824" fmla="*/ 2476758 h 4314911"/>
              <a:gd name="connsiteX11825" fmla="*/ 1764636 w 5740887"/>
              <a:gd name="connsiteY11825" fmla="*/ 2476757 h 4314911"/>
              <a:gd name="connsiteX11826" fmla="*/ 1754569 w 5740887"/>
              <a:gd name="connsiteY11826" fmla="*/ 2416638 h 4314911"/>
              <a:gd name="connsiteX11827" fmla="*/ 1741609 w 5740887"/>
              <a:gd name="connsiteY11827" fmla="*/ 2346867 h 4314911"/>
              <a:gd name="connsiteX11828" fmla="*/ 1719961 w 5740887"/>
              <a:gd name="connsiteY11828" fmla="*/ 2208982 h 4314911"/>
              <a:gd name="connsiteX11829" fmla="*/ 1715686 w 5740887"/>
              <a:gd name="connsiteY11829" fmla="*/ 2206501 h 4314911"/>
              <a:gd name="connsiteX11830" fmla="*/ 1431917 w 5740887"/>
              <a:gd name="connsiteY11830" fmla="*/ 2230492 h 4314911"/>
              <a:gd name="connsiteX11831" fmla="*/ 1376762 w 5740887"/>
              <a:gd name="connsiteY11831" fmla="*/ 2250210 h 4314911"/>
              <a:gd name="connsiteX11832" fmla="*/ 1326849 w 5740887"/>
              <a:gd name="connsiteY11832" fmla="*/ 2270203 h 4314911"/>
              <a:gd name="connsiteX11833" fmla="*/ 1322850 w 5740887"/>
              <a:gd name="connsiteY11833" fmla="*/ 2271716 h 4314911"/>
              <a:gd name="connsiteX11834" fmla="*/ 1301754 w 5740887"/>
              <a:gd name="connsiteY11834" fmla="*/ 2266453 h 4314911"/>
              <a:gd name="connsiteX11835" fmla="*/ 1294341 w 5740887"/>
              <a:gd name="connsiteY11835" fmla="*/ 2263698 h 4314911"/>
              <a:gd name="connsiteX11836" fmla="*/ 1327814 w 5740887"/>
              <a:gd name="connsiteY11836" fmla="*/ 2248969 h 4314911"/>
              <a:gd name="connsiteX11837" fmla="*/ 1390963 w 5740887"/>
              <a:gd name="connsiteY11837" fmla="*/ 2223048 h 4314911"/>
              <a:gd name="connsiteX11838" fmla="*/ 1556827 w 5740887"/>
              <a:gd name="connsiteY11838" fmla="*/ 2218297 h 4314911"/>
              <a:gd name="connsiteX11839" fmla="*/ 1721886 w 5740887"/>
              <a:gd name="connsiteY11839" fmla="*/ 2201261 h 4314911"/>
              <a:gd name="connsiteX11840" fmla="*/ 1835249 w 5740887"/>
              <a:gd name="connsiteY11840" fmla="*/ 2198402 h 4314911"/>
              <a:gd name="connsiteX11841" fmla="*/ 1844762 w 5740887"/>
              <a:gd name="connsiteY11841" fmla="*/ 2211279 h 4314911"/>
              <a:gd name="connsiteX11842" fmla="*/ 1886800 w 5740887"/>
              <a:gd name="connsiteY11842" fmla="*/ 2271720 h 4314911"/>
              <a:gd name="connsiteX11843" fmla="*/ 1899348 w 5740887"/>
              <a:gd name="connsiteY11843" fmla="*/ 2290060 h 4314911"/>
              <a:gd name="connsiteX11844" fmla="*/ 1947608 w 5740887"/>
              <a:gd name="connsiteY11844" fmla="*/ 2407763 h 4314911"/>
              <a:gd name="connsiteX11845" fmla="*/ 1992969 w 5740887"/>
              <a:gd name="connsiteY11845" fmla="*/ 2514889 h 4314911"/>
              <a:gd name="connsiteX11846" fmla="*/ 1977531 w 5740887"/>
              <a:gd name="connsiteY11846" fmla="*/ 2484615 h 4314911"/>
              <a:gd name="connsiteX11847" fmla="*/ 1975276 w 5740887"/>
              <a:gd name="connsiteY11847" fmla="*/ 2480176 h 4314911"/>
              <a:gd name="connsiteX11848" fmla="*/ 1972025 w 5740887"/>
              <a:gd name="connsiteY11848" fmla="*/ 2473769 h 4314911"/>
              <a:gd name="connsiteX11849" fmla="*/ 1957976 w 5740887"/>
              <a:gd name="connsiteY11849" fmla="*/ 2440904 h 4314911"/>
              <a:gd name="connsiteX11850" fmla="*/ 1946149 w 5740887"/>
              <a:gd name="connsiteY11850" fmla="*/ 2413237 h 4314911"/>
              <a:gd name="connsiteX11851" fmla="*/ 1924280 w 5740887"/>
              <a:gd name="connsiteY11851" fmla="*/ 2361077 h 4314911"/>
              <a:gd name="connsiteX11852" fmla="*/ 1919907 w 5740887"/>
              <a:gd name="connsiteY11852" fmla="*/ 2350645 h 4314911"/>
              <a:gd name="connsiteX11853" fmla="*/ 1898249 w 5740887"/>
              <a:gd name="connsiteY11853" fmla="*/ 2298055 h 4314911"/>
              <a:gd name="connsiteX11854" fmla="*/ 1883357 w 5740887"/>
              <a:gd name="connsiteY11854" fmla="*/ 2274201 h 4314911"/>
              <a:gd name="connsiteX11855" fmla="*/ 1312267 w 5740887"/>
              <a:gd name="connsiteY11855" fmla="*/ 2197403 h 4314911"/>
              <a:gd name="connsiteX11856" fmla="*/ 1358185 w 5740887"/>
              <a:gd name="connsiteY11856" fmla="*/ 2202757 h 4314911"/>
              <a:gd name="connsiteX11857" fmla="*/ 1350015 w 5740887"/>
              <a:gd name="connsiteY11857" fmla="*/ 2202915 h 4314911"/>
              <a:gd name="connsiteX11858" fmla="*/ 1236809 w 5740887"/>
              <a:gd name="connsiteY11858" fmla="*/ 2253382 h 4314911"/>
              <a:gd name="connsiteX11859" fmla="*/ 1212129 w 5740887"/>
              <a:gd name="connsiteY11859" fmla="*/ 2264687 h 4314911"/>
              <a:gd name="connsiteX11860" fmla="*/ 907952 w 5740887"/>
              <a:gd name="connsiteY11860" fmla="*/ 2414293 h 4314911"/>
              <a:gd name="connsiteX11861" fmla="*/ 836941 w 5740887"/>
              <a:gd name="connsiteY11861" fmla="*/ 2458141 h 4314911"/>
              <a:gd name="connsiteX11862" fmla="*/ 834046 w 5740887"/>
              <a:gd name="connsiteY11862" fmla="*/ 2460623 h 4314911"/>
              <a:gd name="connsiteX11863" fmla="*/ 834048 w 5740887"/>
              <a:gd name="connsiteY11863" fmla="*/ 2460626 h 4314911"/>
              <a:gd name="connsiteX11864" fmla="*/ 834044 w 5740887"/>
              <a:gd name="connsiteY11864" fmla="*/ 2460629 h 4314911"/>
              <a:gd name="connsiteX11865" fmla="*/ 834864 w 5740887"/>
              <a:gd name="connsiteY11865" fmla="*/ 2462110 h 4314911"/>
              <a:gd name="connsiteX11866" fmla="*/ 819086 w 5740887"/>
              <a:gd name="connsiteY11866" fmla="*/ 2466569 h 4314911"/>
              <a:gd name="connsiteX11867" fmla="*/ 814920 w 5740887"/>
              <a:gd name="connsiteY11867" fmla="*/ 2467754 h 4314911"/>
              <a:gd name="connsiteX11868" fmla="*/ 811770 w 5740887"/>
              <a:gd name="connsiteY11868" fmla="*/ 2468650 h 4314911"/>
              <a:gd name="connsiteX11869" fmla="*/ 804596 w 5740887"/>
              <a:gd name="connsiteY11869" fmla="*/ 2470681 h 4314911"/>
              <a:gd name="connsiteX11870" fmla="*/ 777514 w 5740887"/>
              <a:gd name="connsiteY11870" fmla="*/ 2478393 h 4314911"/>
              <a:gd name="connsiteX11871" fmla="*/ 882293 w 5740887"/>
              <a:gd name="connsiteY11871" fmla="*/ 2412063 h 4314911"/>
              <a:gd name="connsiteX11872" fmla="*/ 891325 w 5740887"/>
              <a:gd name="connsiteY11872" fmla="*/ 2406928 h 4314911"/>
              <a:gd name="connsiteX11873" fmla="*/ 970464 w 5740887"/>
              <a:gd name="connsiteY11873" fmla="*/ 2364076 h 4314911"/>
              <a:gd name="connsiteX11874" fmla="*/ 1283725 w 5740887"/>
              <a:gd name="connsiteY11874" fmla="*/ 2209393 h 4314911"/>
              <a:gd name="connsiteX11875" fmla="*/ 1292609 w 5740887"/>
              <a:gd name="connsiteY11875" fmla="*/ 2205227 h 4314911"/>
              <a:gd name="connsiteX11876" fmla="*/ 1729612 w 5740887"/>
              <a:gd name="connsiteY11876" fmla="*/ 2190235 h 4314911"/>
              <a:gd name="connsiteX11877" fmla="*/ 1800347 w 5740887"/>
              <a:gd name="connsiteY11877" fmla="*/ 2394443 h 4314911"/>
              <a:gd name="connsiteX11878" fmla="*/ 1840197 w 5740887"/>
              <a:gd name="connsiteY11878" fmla="*/ 2513302 h 4314911"/>
              <a:gd name="connsiteX11879" fmla="*/ 1866489 w 5740887"/>
              <a:gd name="connsiteY11879" fmla="*/ 2587643 h 4314911"/>
              <a:gd name="connsiteX11880" fmla="*/ 1870942 w 5740887"/>
              <a:gd name="connsiteY11880" fmla="*/ 2601129 h 4314911"/>
              <a:gd name="connsiteX11881" fmla="*/ 1848333 w 5740887"/>
              <a:gd name="connsiteY11881" fmla="*/ 2606369 h 4314911"/>
              <a:gd name="connsiteX11882" fmla="*/ 1698735 w 5740887"/>
              <a:gd name="connsiteY11882" fmla="*/ 2639411 h 4314911"/>
              <a:gd name="connsiteX11883" fmla="*/ 1657172 w 5740887"/>
              <a:gd name="connsiteY11883" fmla="*/ 2647744 h 4314911"/>
              <a:gd name="connsiteX11884" fmla="*/ 1511453 w 5740887"/>
              <a:gd name="connsiteY11884" fmla="*/ 2670937 h 4314911"/>
              <a:gd name="connsiteX11885" fmla="*/ 1511448 w 5740887"/>
              <a:gd name="connsiteY11885" fmla="*/ 2670938 h 4314911"/>
              <a:gd name="connsiteX11886" fmla="*/ 1498027 w 5740887"/>
              <a:gd name="connsiteY11886" fmla="*/ 2671544 h 4314911"/>
              <a:gd name="connsiteX11887" fmla="*/ 1469514 w 5740887"/>
              <a:gd name="connsiteY11887" fmla="*/ 2672833 h 4314911"/>
              <a:gd name="connsiteX11888" fmla="*/ 1395132 w 5740887"/>
              <a:gd name="connsiteY11888" fmla="*/ 2604300 h 4314911"/>
              <a:gd name="connsiteX11889" fmla="*/ 1416746 w 5740887"/>
              <a:gd name="connsiteY11889" fmla="*/ 2606369 h 4314911"/>
              <a:gd name="connsiteX11890" fmla="*/ 1416750 w 5740887"/>
              <a:gd name="connsiteY11890" fmla="*/ 2606369 h 4314911"/>
              <a:gd name="connsiteX11891" fmla="*/ 1428191 w 5740887"/>
              <a:gd name="connsiteY11891" fmla="*/ 2606369 h 4314911"/>
              <a:gd name="connsiteX11892" fmla="*/ 1428195 w 5740887"/>
              <a:gd name="connsiteY11892" fmla="*/ 2606369 h 4314911"/>
              <a:gd name="connsiteX11893" fmla="*/ 1808345 w 5740887"/>
              <a:gd name="connsiteY11893" fmla="*/ 2545147 h 4314911"/>
              <a:gd name="connsiteX11894" fmla="*/ 1819100 w 5740887"/>
              <a:gd name="connsiteY11894" fmla="*/ 2542802 h 4314911"/>
              <a:gd name="connsiteX11895" fmla="*/ 1821720 w 5740887"/>
              <a:gd name="connsiteY11895" fmla="*/ 2540873 h 4314911"/>
              <a:gd name="connsiteX11896" fmla="*/ 1800900 w 5740887"/>
              <a:gd name="connsiteY11896" fmla="*/ 2463380 h 4314911"/>
              <a:gd name="connsiteX11897" fmla="*/ 1774839 w 5740887"/>
              <a:gd name="connsiteY11897" fmla="*/ 2371273 h 4314911"/>
              <a:gd name="connsiteX11898" fmla="*/ 1727820 w 5740887"/>
              <a:gd name="connsiteY11898" fmla="*/ 2196573 h 4314911"/>
              <a:gd name="connsiteX11899" fmla="*/ 1723545 w 5740887"/>
              <a:gd name="connsiteY11899" fmla="*/ 2194090 h 4314911"/>
              <a:gd name="connsiteX11900" fmla="*/ 1389587 w 5740887"/>
              <a:gd name="connsiteY11900" fmla="*/ 2216980 h 4314911"/>
              <a:gd name="connsiteX11901" fmla="*/ 1389585 w 5740887"/>
              <a:gd name="connsiteY11901" fmla="*/ 2216981 h 4314911"/>
              <a:gd name="connsiteX11902" fmla="*/ 1389583 w 5740887"/>
              <a:gd name="connsiteY11902" fmla="*/ 2216981 h 4314911"/>
              <a:gd name="connsiteX11903" fmla="*/ 1323535 w 5740887"/>
              <a:gd name="connsiteY11903" fmla="*/ 2243592 h 4314911"/>
              <a:gd name="connsiteX11904" fmla="*/ 1285422 w 5740887"/>
              <a:gd name="connsiteY11904" fmla="*/ 2260267 h 4314911"/>
              <a:gd name="connsiteX11905" fmla="*/ 1281485 w 5740887"/>
              <a:gd name="connsiteY11905" fmla="*/ 2258318 h 4314911"/>
              <a:gd name="connsiteX11906" fmla="*/ 1277791 w 5740887"/>
              <a:gd name="connsiteY11906" fmla="*/ 2258263 h 4314911"/>
              <a:gd name="connsiteX11907" fmla="*/ 1276659 w 5740887"/>
              <a:gd name="connsiteY11907" fmla="*/ 2263005 h 4314911"/>
              <a:gd name="connsiteX11908" fmla="*/ 1276663 w 5740887"/>
              <a:gd name="connsiteY11908" fmla="*/ 2263009 h 4314911"/>
              <a:gd name="connsiteX11909" fmla="*/ 1276658 w 5740887"/>
              <a:gd name="connsiteY11909" fmla="*/ 2263032 h 4314911"/>
              <a:gd name="connsiteX11910" fmla="*/ 1277466 w 5740887"/>
              <a:gd name="connsiteY11910" fmla="*/ 2263748 h 4314911"/>
              <a:gd name="connsiteX11911" fmla="*/ 1268381 w 5740887"/>
              <a:gd name="connsiteY11911" fmla="*/ 2267722 h 4314911"/>
              <a:gd name="connsiteX11912" fmla="*/ 1239564 w 5740887"/>
              <a:gd name="connsiteY11912" fmla="*/ 2280131 h 4314911"/>
              <a:gd name="connsiteX11913" fmla="*/ 999504 w 5740887"/>
              <a:gd name="connsiteY11913" fmla="*/ 2387819 h 4314911"/>
              <a:gd name="connsiteX11914" fmla="*/ 936767 w 5740887"/>
              <a:gd name="connsiteY11914" fmla="*/ 2421740 h 4314911"/>
              <a:gd name="connsiteX11915" fmla="*/ 930838 w 5740887"/>
              <a:gd name="connsiteY11915" fmla="*/ 2425187 h 4314911"/>
              <a:gd name="connsiteX11916" fmla="*/ 935644 w 5740887"/>
              <a:gd name="connsiteY11916" fmla="*/ 2437286 h 4314911"/>
              <a:gd name="connsiteX11917" fmla="*/ 939752 w 5740887"/>
              <a:gd name="connsiteY11917" fmla="*/ 2441362 h 4314911"/>
              <a:gd name="connsiteX11918" fmla="*/ 884788 w 5740887"/>
              <a:gd name="connsiteY11918" fmla="*/ 2448075 h 4314911"/>
              <a:gd name="connsiteX11919" fmla="*/ 879593 w 5740887"/>
              <a:gd name="connsiteY11919" fmla="*/ 2449498 h 4314911"/>
              <a:gd name="connsiteX11920" fmla="*/ 878674 w 5740887"/>
              <a:gd name="connsiteY11920" fmla="*/ 2449756 h 4314911"/>
              <a:gd name="connsiteX11921" fmla="*/ 878306 w 5740887"/>
              <a:gd name="connsiteY11921" fmla="*/ 2449857 h 4314911"/>
              <a:gd name="connsiteX11922" fmla="*/ 873276 w 5740887"/>
              <a:gd name="connsiteY11922" fmla="*/ 2451269 h 4314911"/>
              <a:gd name="connsiteX11923" fmla="*/ 865820 w 5740887"/>
              <a:gd name="connsiteY11923" fmla="*/ 2453360 h 4314911"/>
              <a:gd name="connsiteX11924" fmla="*/ 864093 w 5740887"/>
              <a:gd name="connsiteY11924" fmla="*/ 2453848 h 4314911"/>
              <a:gd name="connsiteX11925" fmla="*/ 861228 w 5740887"/>
              <a:gd name="connsiteY11925" fmla="*/ 2454653 h 4314911"/>
              <a:gd name="connsiteX11926" fmla="*/ 851761 w 5740887"/>
              <a:gd name="connsiteY11926" fmla="*/ 2457332 h 4314911"/>
              <a:gd name="connsiteX11927" fmla="*/ 872342 w 5740887"/>
              <a:gd name="connsiteY11927" fmla="*/ 2443945 h 4314911"/>
              <a:gd name="connsiteX11928" fmla="*/ 911949 w 5740887"/>
              <a:gd name="connsiteY11928" fmla="*/ 2421194 h 4314911"/>
              <a:gd name="connsiteX11929" fmla="*/ 1215297 w 5740887"/>
              <a:gd name="connsiteY11929" fmla="*/ 2271863 h 4314911"/>
              <a:gd name="connsiteX11930" fmla="*/ 1239842 w 5740887"/>
              <a:gd name="connsiteY11930" fmla="*/ 2260419 h 4314911"/>
              <a:gd name="connsiteX11931" fmla="*/ 1350150 w 5740887"/>
              <a:gd name="connsiteY11931" fmla="*/ 2210780 h 4314911"/>
              <a:gd name="connsiteX11932" fmla="*/ 1415966 w 5740887"/>
              <a:gd name="connsiteY11932" fmla="*/ 2209493 h 4314911"/>
              <a:gd name="connsiteX11933" fmla="*/ 1417055 w 5740887"/>
              <a:gd name="connsiteY11933" fmla="*/ 2209620 h 4314911"/>
              <a:gd name="connsiteX11934" fmla="*/ 1524635 w 5740887"/>
              <a:gd name="connsiteY11934" fmla="*/ 2210585 h 4314911"/>
              <a:gd name="connsiteX11935" fmla="*/ 1560377 w 5740887"/>
              <a:gd name="connsiteY11935" fmla="*/ 2207073 h 4314911"/>
              <a:gd name="connsiteX11936" fmla="*/ 1578291 w 5740887"/>
              <a:gd name="connsiteY11936" fmla="*/ 2206755 h 4314911"/>
              <a:gd name="connsiteX11937" fmla="*/ 1595895 w 5740887"/>
              <a:gd name="connsiteY11937" fmla="*/ 2203583 h 4314911"/>
              <a:gd name="connsiteX11938" fmla="*/ 1631703 w 5740887"/>
              <a:gd name="connsiteY11938" fmla="*/ 2200064 h 4314911"/>
              <a:gd name="connsiteX11939" fmla="*/ 1641175 w 5740887"/>
              <a:gd name="connsiteY11939" fmla="*/ 2198094 h 4314911"/>
              <a:gd name="connsiteX11940" fmla="*/ 699655 w 5740887"/>
              <a:gd name="connsiteY11940" fmla="*/ 2186134 h 4314911"/>
              <a:gd name="connsiteX11941" fmla="*/ 701001 w 5740887"/>
              <a:gd name="connsiteY11941" fmla="*/ 2197656 h 4314911"/>
              <a:gd name="connsiteX11942" fmla="*/ 700267 w 5740887"/>
              <a:gd name="connsiteY11942" fmla="*/ 2198112 h 4314911"/>
              <a:gd name="connsiteX11943" fmla="*/ 698123 w 5740887"/>
              <a:gd name="connsiteY11943" fmla="*/ 2199441 h 4314911"/>
              <a:gd name="connsiteX11944" fmla="*/ 696887 w 5740887"/>
              <a:gd name="connsiteY11944" fmla="*/ 2192501 h 4314911"/>
              <a:gd name="connsiteX11945" fmla="*/ 686352 w 5740887"/>
              <a:gd name="connsiteY11945" fmla="*/ 2179828 h 4314911"/>
              <a:gd name="connsiteX11946" fmla="*/ 688492 w 5740887"/>
              <a:gd name="connsiteY11946" fmla="*/ 2191346 h 4314911"/>
              <a:gd name="connsiteX11947" fmla="*/ 686722 w 5740887"/>
              <a:gd name="connsiteY11947" fmla="*/ 2194129 h 4314911"/>
              <a:gd name="connsiteX11948" fmla="*/ 683731 w 5740887"/>
              <a:gd name="connsiteY11948" fmla="*/ 2198832 h 4314911"/>
              <a:gd name="connsiteX11949" fmla="*/ 680214 w 5740887"/>
              <a:gd name="connsiteY11949" fmla="*/ 2183687 h 4314911"/>
              <a:gd name="connsiteX11950" fmla="*/ 1846713 w 5740887"/>
              <a:gd name="connsiteY11950" fmla="*/ 2178975 h 4314911"/>
              <a:gd name="connsiteX11951" fmla="*/ 1863468 w 5740887"/>
              <a:gd name="connsiteY11951" fmla="*/ 2195019 h 4314911"/>
              <a:gd name="connsiteX11952" fmla="*/ 1914930 w 5740887"/>
              <a:gd name="connsiteY11952" fmla="*/ 2249384 h 4314911"/>
              <a:gd name="connsiteX11953" fmla="*/ 1920445 w 5740887"/>
              <a:gd name="connsiteY11953" fmla="*/ 2255314 h 4314911"/>
              <a:gd name="connsiteX11954" fmla="*/ 2146302 w 5740887"/>
              <a:gd name="connsiteY11954" fmla="*/ 2795686 h 4314911"/>
              <a:gd name="connsiteX11955" fmla="*/ 2146630 w 5740887"/>
              <a:gd name="connsiteY11955" fmla="*/ 2796343 h 4314911"/>
              <a:gd name="connsiteX11956" fmla="*/ 2165898 w 5740887"/>
              <a:gd name="connsiteY11956" fmla="*/ 2835219 h 4314911"/>
              <a:gd name="connsiteX11957" fmla="*/ 2167781 w 5740887"/>
              <a:gd name="connsiteY11957" fmla="*/ 2838635 h 4314911"/>
              <a:gd name="connsiteX11958" fmla="*/ 2169241 w 5740887"/>
              <a:gd name="connsiteY11958" fmla="*/ 2841554 h 4314911"/>
              <a:gd name="connsiteX11959" fmla="*/ 2176723 w 5740887"/>
              <a:gd name="connsiteY11959" fmla="*/ 2854853 h 4314911"/>
              <a:gd name="connsiteX11960" fmla="*/ 2191951 w 5740887"/>
              <a:gd name="connsiteY11960" fmla="*/ 2882474 h 4314911"/>
              <a:gd name="connsiteX11961" fmla="*/ 2194790 w 5740887"/>
              <a:gd name="connsiteY11961" fmla="*/ 2886966 h 4314911"/>
              <a:gd name="connsiteX11962" fmla="*/ 2200470 w 5740887"/>
              <a:gd name="connsiteY11962" fmla="*/ 2897063 h 4314911"/>
              <a:gd name="connsiteX11963" fmla="*/ 2218585 w 5740887"/>
              <a:gd name="connsiteY11963" fmla="*/ 2924615 h 4314911"/>
              <a:gd name="connsiteX11964" fmla="*/ 2260318 w 5740887"/>
              <a:gd name="connsiteY11964" fmla="*/ 2990643 h 4314911"/>
              <a:gd name="connsiteX11965" fmla="*/ 2272020 w 5740887"/>
              <a:gd name="connsiteY11965" fmla="*/ 3005884 h 4314911"/>
              <a:gd name="connsiteX11966" fmla="*/ 2283154 w 5740887"/>
              <a:gd name="connsiteY11966" fmla="*/ 3022819 h 4314911"/>
              <a:gd name="connsiteX11967" fmla="*/ 2332290 w 5740887"/>
              <a:gd name="connsiteY11967" fmla="*/ 3085976 h 4314911"/>
              <a:gd name="connsiteX11968" fmla="*/ 2340552 w 5740887"/>
              <a:gd name="connsiteY11968" fmla="*/ 3095152 h 4314911"/>
              <a:gd name="connsiteX11969" fmla="*/ 2345190 w 5740887"/>
              <a:gd name="connsiteY11969" fmla="*/ 3101193 h 4314911"/>
              <a:gd name="connsiteX11970" fmla="*/ 2370999 w 5740887"/>
              <a:gd name="connsiteY11970" fmla="*/ 3128963 h 4314911"/>
              <a:gd name="connsiteX11971" fmla="*/ 2385073 w 5740887"/>
              <a:gd name="connsiteY11971" fmla="*/ 3144593 h 4314911"/>
              <a:gd name="connsiteX11972" fmla="*/ 2388071 w 5740887"/>
              <a:gd name="connsiteY11972" fmla="*/ 3147334 h 4314911"/>
              <a:gd name="connsiteX11973" fmla="*/ 2391871 w 5740887"/>
              <a:gd name="connsiteY11973" fmla="*/ 3151423 h 4314911"/>
              <a:gd name="connsiteX11974" fmla="*/ 2440091 w 5740887"/>
              <a:gd name="connsiteY11974" fmla="*/ 3194892 h 4314911"/>
              <a:gd name="connsiteX11975" fmla="*/ 2440346 w 5740887"/>
              <a:gd name="connsiteY11975" fmla="*/ 3195125 h 4314911"/>
              <a:gd name="connsiteX11976" fmla="*/ 2488999 w 5740887"/>
              <a:gd name="connsiteY11976" fmla="*/ 3228563 h 4314911"/>
              <a:gd name="connsiteX11977" fmla="*/ 2481503 w 5740887"/>
              <a:gd name="connsiteY11977" fmla="*/ 3225337 h 4314911"/>
              <a:gd name="connsiteX11978" fmla="*/ 2146165 w 5740887"/>
              <a:gd name="connsiteY11978" fmla="*/ 2800787 h 4314911"/>
              <a:gd name="connsiteX11979" fmla="*/ 1919895 w 5740887"/>
              <a:gd name="connsiteY11979" fmla="*/ 2264550 h 4314911"/>
              <a:gd name="connsiteX11980" fmla="*/ 1919895 w 5740887"/>
              <a:gd name="connsiteY11980" fmla="*/ 2263584 h 4314911"/>
              <a:gd name="connsiteX11981" fmla="*/ 1911485 w 5740887"/>
              <a:gd name="connsiteY11981" fmla="*/ 2253656 h 4314911"/>
              <a:gd name="connsiteX11982" fmla="*/ 1858412 w 5740887"/>
              <a:gd name="connsiteY11982" fmla="*/ 2191321 h 4314911"/>
              <a:gd name="connsiteX11983" fmla="*/ 1846945 w 5740887"/>
              <a:gd name="connsiteY11983" fmla="*/ 2179220 h 4314911"/>
              <a:gd name="connsiteX11984" fmla="*/ 1737333 w 5740887"/>
              <a:gd name="connsiteY11984" fmla="*/ 2178098 h 4314911"/>
              <a:gd name="connsiteX11985" fmla="*/ 1737736 w 5740887"/>
              <a:gd name="connsiteY11985" fmla="*/ 2179128 h 4314911"/>
              <a:gd name="connsiteX11986" fmla="*/ 1739733 w 5740887"/>
              <a:gd name="connsiteY11986" fmla="*/ 2185013 h 4314911"/>
              <a:gd name="connsiteX11987" fmla="*/ 1758981 w 5740887"/>
              <a:gd name="connsiteY11987" fmla="*/ 2240203 h 4314911"/>
              <a:gd name="connsiteX11988" fmla="*/ 1765924 w 5740887"/>
              <a:gd name="connsiteY11988" fmla="*/ 2259530 h 4314911"/>
              <a:gd name="connsiteX11989" fmla="*/ 1769908 w 5740887"/>
              <a:gd name="connsiteY11989" fmla="*/ 2270863 h 4314911"/>
              <a:gd name="connsiteX11990" fmla="*/ 1773476 w 5740887"/>
              <a:gd name="connsiteY11990" fmla="*/ 2280551 h 4314911"/>
              <a:gd name="connsiteX11991" fmla="*/ 1781654 w 5740887"/>
              <a:gd name="connsiteY11991" fmla="*/ 2303316 h 4314911"/>
              <a:gd name="connsiteX11992" fmla="*/ 1789370 w 5740887"/>
              <a:gd name="connsiteY11992" fmla="*/ 2323712 h 4314911"/>
              <a:gd name="connsiteX11993" fmla="*/ 1807476 w 5740887"/>
              <a:gd name="connsiteY11993" fmla="*/ 2372876 h 4314911"/>
              <a:gd name="connsiteX11994" fmla="*/ 1825607 w 5740887"/>
              <a:gd name="connsiteY11994" fmla="*/ 2419501 h 4314911"/>
              <a:gd name="connsiteX11995" fmla="*/ 1836163 w 5740887"/>
              <a:gd name="connsiteY11995" fmla="*/ 2447403 h 4314911"/>
              <a:gd name="connsiteX11996" fmla="*/ 1841813 w 5740887"/>
              <a:gd name="connsiteY11996" fmla="*/ 2461172 h 4314911"/>
              <a:gd name="connsiteX11997" fmla="*/ 1851496 w 5740887"/>
              <a:gd name="connsiteY11997" fmla="*/ 2486070 h 4314911"/>
              <a:gd name="connsiteX11998" fmla="*/ 1900961 w 5740887"/>
              <a:gd name="connsiteY11998" fmla="*/ 2605299 h 4314911"/>
              <a:gd name="connsiteX11999" fmla="*/ 1901026 w 5740887"/>
              <a:gd name="connsiteY11999" fmla="*/ 2605458 h 4314911"/>
              <a:gd name="connsiteX12000" fmla="*/ 1925835 w 5740887"/>
              <a:gd name="connsiteY12000" fmla="*/ 2659916 h 4314911"/>
              <a:gd name="connsiteX12001" fmla="*/ 1928029 w 5740887"/>
              <a:gd name="connsiteY12001" fmla="*/ 2665522 h 4314911"/>
              <a:gd name="connsiteX12002" fmla="*/ 1759714 w 5740887"/>
              <a:gd name="connsiteY12002" fmla="*/ 2713247 h 4314911"/>
              <a:gd name="connsiteX12003" fmla="*/ 1717072 w 5740887"/>
              <a:gd name="connsiteY12003" fmla="*/ 2722362 h 4314911"/>
              <a:gd name="connsiteX12004" fmla="*/ 1544262 w 5740887"/>
              <a:gd name="connsiteY12004" fmla="*/ 2747590 h 4314911"/>
              <a:gd name="connsiteX12005" fmla="*/ 1544260 w 5740887"/>
              <a:gd name="connsiteY12005" fmla="*/ 2747590 h 4314911"/>
              <a:gd name="connsiteX12006" fmla="*/ 1537502 w 5740887"/>
              <a:gd name="connsiteY12006" fmla="*/ 2747830 h 4314911"/>
              <a:gd name="connsiteX12007" fmla="*/ 1510356 w 5740887"/>
              <a:gd name="connsiteY12007" fmla="*/ 2713794 h 4314911"/>
              <a:gd name="connsiteX12008" fmla="*/ 1500336 w 5740887"/>
              <a:gd name="connsiteY12008" fmla="*/ 2701231 h 4314911"/>
              <a:gd name="connsiteX12009" fmla="*/ 1491839 w 5740887"/>
              <a:gd name="connsiteY12009" fmla="*/ 2693402 h 4314911"/>
              <a:gd name="connsiteX12010" fmla="*/ 1481568 w 5740887"/>
              <a:gd name="connsiteY12010" fmla="*/ 2683939 h 4314911"/>
              <a:gd name="connsiteX12011" fmla="*/ 1477260 w 5740887"/>
              <a:gd name="connsiteY12011" fmla="*/ 2679970 h 4314911"/>
              <a:gd name="connsiteX12012" fmla="*/ 1522882 w 5740887"/>
              <a:gd name="connsiteY12012" fmla="*/ 2677253 h 4314911"/>
              <a:gd name="connsiteX12013" fmla="*/ 1624508 w 5740887"/>
              <a:gd name="connsiteY12013" fmla="*/ 2662028 h 4314911"/>
              <a:gd name="connsiteX12014" fmla="*/ 1654611 w 5740887"/>
              <a:gd name="connsiteY12014" fmla="*/ 2655480 h 4314911"/>
              <a:gd name="connsiteX12015" fmla="*/ 1677962 w 5740887"/>
              <a:gd name="connsiteY12015" fmla="*/ 2651621 h 4314911"/>
              <a:gd name="connsiteX12016" fmla="*/ 1848526 w 5740887"/>
              <a:gd name="connsiteY12016" fmla="*/ 2613298 h 4314911"/>
              <a:gd name="connsiteX12017" fmla="*/ 1849297 w 5740887"/>
              <a:gd name="connsiteY12017" fmla="*/ 2613131 h 4314911"/>
              <a:gd name="connsiteX12018" fmla="*/ 1875357 w 5740887"/>
              <a:gd name="connsiteY12018" fmla="*/ 2607064 h 4314911"/>
              <a:gd name="connsiteX12019" fmla="*/ 1877839 w 5740887"/>
              <a:gd name="connsiteY12019" fmla="*/ 2605272 h 4314911"/>
              <a:gd name="connsiteX12020" fmla="*/ 1877840 w 5740887"/>
              <a:gd name="connsiteY12020" fmla="*/ 2605267 h 4314911"/>
              <a:gd name="connsiteX12021" fmla="*/ 1877841 w 5740887"/>
              <a:gd name="connsiteY12021" fmla="*/ 2605266 h 4314911"/>
              <a:gd name="connsiteX12022" fmla="*/ 1846403 w 5740887"/>
              <a:gd name="connsiteY12022" fmla="*/ 2510400 h 4314911"/>
              <a:gd name="connsiteX12023" fmla="*/ 1806692 w 5740887"/>
              <a:gd name="connsiteY12023" fmla="*/ 2395265 h 4314911"/>
              <a:gd name="connsiteX12024" fmla="*/ 1735129 w 5740887"/>
              <a:gd name="connsiteY12024" fmla="*/ 2184439 h 4314911"/>
              <a:gd name="connsiteX12025" fmla="*/ 1730854 w 5740887"/>
              <a:gd name="connsiteY12025" fmla="*/ 2182094 h 4314911"/>
              <a:gd name="connsiteX12026" fmla="*/ 1708372 w 5740887"/>
              <a:gd name="connsiteY12026" fmla="*/ 2184120 h 4314911"/>
              <a:gd name="connsiteX12027" fmla="*/ 1834030 w 5740887"/>
              <a:gd name="connsiteY12027" fmla="*/ 2174679 h 4314911"/>
              <a:gd name="connsiteX12028" fmla="*/ 1857649 w 5740887"/>
              <a:gd name="connsiteY12028" fmla="*/ 2200116 h 4314911"/>
              <a:gd name="connsiteX12029" fmla="*/ 1906105 w 5740887"/>
              <a:gd name="connsiteY12029" fmla="*/ 2257382 h 4314911"/>
              <a:gd name="connsiteX12030" fmla="*/ 1914241 w 5740887"/>
              <a:gd name="connsiteY12030" fmla="*/ 2267033 h 4314911"/>
              <a:gd name="connsiteX12031" fmla="*/ 1914752 w 5740887"/>
              <a:gd name="connsiteY12031" fmla="*/ 2268346 h 4314911"/>
              <a:gd name="connsiteX12032" fmla="*/ 1930877 w 5740887"/>
              <a:gd name="connsiteY12032" fmla="*/ 2309964 h 4314911"/>
              <a:gd name="connsiteX12033" fmla="*/ 1932559 w 5740887"/>
              <a:gd name="connsiteY12033" fmla="*/ 2314150 h 4314911"/>
              <a:gd name="connsiteX12034" fmla="*/ 1933691 w 5740887"/>
              <a:gd name="connsiteY12034" fmla="*/ 2317062 h 4314911"/>
              <a:gd name="connsiteX12035" fmla="*/ 1940747 w 5740887"/>
              <a:gd name="connsiteY12035" fmla="*/ 2334534 h 4314911"/>
              <a:gd name="connsiteX12036" fmla="*/ 1952519 w 5740887"/>
              <a:gd name="connsiteY12036" fmla="*/ 2363845 h 4314911"/>
              <a:gd name="connsiteX12037" fmla="*/ 1956488 w 5740887"/>
              <a:gd name="connsiteY12037" fmla="*/ 2373516 h 4314911"/>
              <a:gd name="connsiteX12038" fmla="*/ 1959444 w 5740887"/>
              <a:gd name="connsiteY12038" fmla="*/ 2380836 h 4314911"/>
              <a:gd name="connsiteX12039" fmla="*/ 1967517 w 5740887"/>
              <a:gd name="connsiteY12039" fmla="*/ 2400393 h 4314911"/>
              <a:gd name="connsiteX12040" fmla="*/ 1977901 w 5740887"/>
              <a:gd name="connsiteY12040" fmla="*/ 2425697 h 4314911"/>
              <a:gd name="connsiteX12041" fmla="*/ 1984512 w 5740887"/>
              <a:gd name="connsiteY12041" fmla="*/ 2441565 h 4314911"/>
              <a:gd name="connsiteX12042" fmla="*/ 1989608 w 5740887"/>
              <a:gd name="connsiteY12042" fmla="*/ 2453910 h 4314911"/>
              <a:gd name="connsiteX12043" fmla="*/ 1997062 w 5740887"/>
              <a:gd name="connsiteY12043" fmla="*/ 2471683 h 4314911"/>
              <a:gd name="connsiteX12044" fmla="*/ 2005755 w 5740887"/>
              <a:gd name="connsiteY12044" fmla="*/ 2492545 h 4314911"/>
              <a:gd name="connsiteX12045" fmla="*/ 2010443 w 5740887"/>
              <a:gd name="connsiteY12045" fmla="*/ 2503590 h 4314911"/>
              <a:gd name="connsiteX12046" fmla="*/ 2022292 w 5740887"/>
              <a:gd name="connsiteY12046" fmla="*/ 2531842 h 4314911"/>
              <a:gd name="connsiteX12047" fmla="*/ 2055602 w 5740887"/>
              <a:gd name="connsiteY12047" fmla="*/ 2610188 h 4314911"/>
              <a:gd name="connsiteX12048" fmla="*/ 2061121 w 5740887"/>
              <a:gd name="connsiteY12048" fmla="*/ 2622986 h 4314911"/>
              <a:gd name="connsiteX12049" fmla="*/ 2063808 w 5740887"/>
              <a:gd name="connsiteY12049" fmla="*/ 2629316 h 4314911"/>
              <a:gd name="connsiteX12050" fmla="*/ 2078659 w 5740887"/>
              <a:gd name="connsiteY12050" fmla="*/ 2663659 h 4314911"/>
              <a:gd name="connsiteX12051" fmla="*/ 2087647 w 5740887"/>
              <a:gd name="connsiteY12051" fmla="*/ 2684503 h 4314911"/>
              <a:gd name="connsiteX12052" fmla="*/ 2089476 w 5740887"/>
              <a:gd name="connsiteY12052" fmla="*/ 2688671 h 4314911"/>
              <a:gd name="connsiteX12053" fmla="*/ 2091472 w 5740887"/>
              <a:gd name="connsiteY12053" fmla="*/ 2693286 h 4314911"/>
              <a:gd name="connsiteX12054" fmla="*/ 2114301 w 5740887"/>
              <a:gd name="connsiteY12054" fmla="*/ 2745254 h 4314911"/>
              <a:gd name="connsiteX12055" fmla="*/ 2116535 w 5740887"/>
              <a:gd name="connsiteY12055" fmla="*/ 2750345 h 4314911"/>
              <a:gd name="connsiteX12056" fmla="*/ 2134898 w 5740887"/>
              <a:gd name="connsiteY12056" fmla="*/ 2791114 h 4314911"/>
              <a:gd name="connsiteX12057" fmla="*/ 2112821 w 5740887"/>
              <a:gd name="connsiteY12057" fmla="*/ 2748821 h 4314911"/>
              <a:gd name="connsiteX12058" fmla="*/ 2111316 w 5740887"/>
              <a:gd name="connsiteY12058" fmla="*/ 2745938 h 4314911"/>
              <a:gd name="connsiteX12059" fmla="*/ 2085497 w 5740887"/>
              <a:gd name="connsiteY12059" fmla="*/ 2687627 h 4314911"/>
              <a:gd name="connsiteX12060" fmla="*/ 2085444 w 5740887"/>
              <a:gd name="connsiteY12060" fmla="*/ 2687504 h 4314911"/>
              <a:gd name="connsiteX12061" fmla="*/ 2027224 w 5740887"/>
              <a:gd name="connsiteY12061" fmla="*/ 2552430 h 4314911"/>
              <a:gd name="connsiteX12062" fmla="*/ 1988779 w 5740887"/>
              <a:gd name="connsiteY12062" fmla="*/ 2461647 h 4314911"/>
              <a:gd name="connsiteX12063" fmla="*/ 1950454 w 5740887"/>
              <a:gd name="connsiteY12063" fmla="*/ 2369132 h 4314911"/>
              <a:gd name="connsiteX12064" fmla="*/ 1937606 w 5740887"/>
              <a:gd name="connsiteY12064" fmla="*/ 2337672 h 4314911"/>
              <a:gd name="connsiteX12065" fmla="*/ 1931207 w 5740887"/>
              <a:gd name="connsiteY12065" fmla="*/ 2321864 h 4314911"/>
              <a:gd name="connsiteX12066" fmla="*/ 1913001 w 5740887"/>
              <a:gd name="connsiteY12066" fmla="*/ 2275994 h 4314911"/>
              <a:gd name="connsiteX12067" fmla="*/ 1913001 w 5740887"/>
              <a:gd name="connsiteY12067" fmla="*/ 2275304 h 4314911"/>
              <a:gd name="connsiteX12068" fmla="*/ 1902384 w 5740887"/>
              <a:gd name="connsiteY12068" fmla="*/ 2261515 h 4314911"/>
              <a:gd name="connsiteX12069" fmla="*/ 1851898 w 5740887"/>
              <a:gd name="connsiteY12069" fmla="*/ 2195817 h 4314911"/>
              <a:gd name="connsiteX12070" fmla="*/ 697922 w 5740887"/>
              <a:gd name="connsiteY12070" fmla="*/ 2172555 h 4314911"/>
              <a:gd name="connsiteX12071" fmla="*/ 698222 w 5740887"/>
              <a:gd name="connsiteY12071" fmla="*/ 2174753 h 4314911"/>
              <a:gd name="connsiteX12072" fmla="*/ 697532 w 5740887"/>
              <a:gd name="connsiteY12072" fmla="*/ 2177028 h 4314911"/>
              <a:gd name="connsiteX12073" fmla="*/ 697473 w 5740887"/>
              <a:gd name="connsiteY12073" fmla="*/ 2177222 h 4314911"/>
              <a:gd name="connsiteX12074" fmla="*/ 695339 w 5740887"/>
              <a:gd name="connsiteY12074" fmla="*/ 2180578 h 4314911"/>
              <a:gd name="connsiteX12075" fmla="*/ 694849 w 5740887"/>
              <a:gd name="connsiteY12075" fmla="*/ 2181349 h 4314911"/>
              <a:gd name="connsiteX12076" fmla="*/ 693709 w 5740887"/>
              <a:gd name="connsiteY12076" fmla="*/ 2175204 h 4314911"/>
              <a:gd name="connsiteX12077" fmla="*/ 706586 w 5740887"/>
              <a:gd name="connsiteY12077" fmla="*/ 2170193 h 4314911"/>
              <a:gd name="connsiteX12078" fmla="*/ 706846 w 5740887"/>
              <a:gd name="connsiteY12078" fmla="*/ 2174450 h 4314911"/>
              <a:gd name="connsiteX12079" fmla="*/ 707143 w 5740887"/>
              <a:gd name="connsiteY12079" fmla="*/ 2179298 h 4314911"/>
              <a:gd name="connsiteX12080" fmla="*/ 706939 w 5740887"/>
              <a:gd name="connsiteY12080" fmla="*/ 2180198 h 4314911"/>
              <a:gd name="connsiteX12081" fmla="*/ 706818 w 5740887"/>
              <a:gd name="connsiteY12081" fmla="*/ 2180735 h 4314911"/>
              <a:gd name="connsiteX12082" fmla="*/ 705669 w 5740887"/>
              <a:gd name="connsiteY12082" fmla="*/ 2172302 h 4314911"/>
              <a:gd name="connsiteX12083" fmla="*/ 3420345 w 5740887"/>
              <a:gd name="connsiteY12083" fmla="*/ 2168665 h 4314911"/>
              <a:gd name="connsiteX12084" fmla="*/ 3422559 w 5740887"/>
              <a:gd name="connsiteY12084" fmla="*/ 2175506 h 4314911"/>
              <a:gd name="connsiteX12085" fmla="*/ 3427737 w 5740887"/>
              <a:gd name="connsiteY12085" fmla="*/ 2191515 h 4314911"/>
              <a:gd name="connsiteX12086" fmla="*/ 3423548 w 5740887"/>
              <a:gd name="connsiteY12086" fmla="*/ 2179065 h 4314911"/>
              <a:gd name="connsiteX12087" fmla="*/ 1837396 w 5740887"/>
              <a:gd name="connsiteY12087" fmla="*/ 2160535 h 4314911"/>
              <a:gd name="connsiteX12088" fmla="*/ 1869305 w 5740887"/>
              <a:gd name="connsiteY12088" fmla="*/ 2187499 h 4314911"/>
              <a:gd name="connsiteX12089" fmla="*/ 1924860 w 5740887"/>
              <a:gd name="connsiteY12089" fmla="*/ 2240008 h 4314911"/>
              <a:gd name="connsiteX12090" fmla="*/ 1927204 w 5740887"/>
              <a:gd name="connsiteY12090" fmla="*/ 2242352 h 4314911"/>
              <a:gd name="connsiteX12091" fmla="*/ 2152785 w 5740887"/>
              <a:gd name="connsiteY12091" fmla="*/ 2787001 h 4314911"/>
              <a:gd name="connsiteX12092" fmla="*/ 2152929 w 5740887"/>
              <a:gd name="connsiteY12092" fmla="*/ 2787289 h 4314911"/>
              <a:gd name="connsiteX12093" fmla="*/ 2172571 w 5740887"/>
              <a:gd name="connsiteY12093" fmla="*/ 2826899 h 4314911"/>
              <a:gd name="connsiteX12094" fmla="*/ 2174525 w 5740887"/>
              <a:gd name="connsiteY12094" fmla="*/ 2830424 h 4314911"/>
              <a:gd name="connsiteX12095" fmla="*/ 2175992 w 5740887"/>
              <a:gd name="connsiteY12095" fmla="*/ 2833354 h 4314911"/>
              <a:gd name="connsiteX12096" fmla="*/ 2183669 w 5740887"/>
              <a:gd name="connsiteY12096" fmla="*/ 2846918 h 4314911"/>
              <a:gd name="connsiteX12097" fmla="*/ 2199388 w 5740887"/>
              <a:gd name="connsiteY12097" fmla="*/ 2875276 h 4314911"/>
              <a:gd name="connsiteX12098" fmla="*/ 2202361 w 5740887"/>
              <a:gd name="connsiteY12098" fmla="*/ 2879946 h 4314911"/>
              <a:gd name="connsiteX12099" fmla="*/ 2208217 w 5740887"/>
              <a:gd name="connsiteY12099" fmla="*/ 2890293 h 4314911"/>
              <a:gd name="connsiteX12100" fmla="*/ 2227058 w 5740887"/>
              <a:gd name="connsiteY12100" fmla="*/ 2918735 h 4314911"/>
              <a:gd name="connsiteX12101" fmla="*/ 2270540 w 5740887"/>
              <a:gd name="connsiteY12101" fmla="*/ 2987030 h 4314911"/>
              <a:gd name="connsiteX12102" fmla="*/ 2282735 w 5740887"/>
              <a:gd name="connsiteY12102" fmla="*/ 3002782 h 4314911"/>
              <a:gd name="connsiteX12103" fmla="*/ 2294376 w 5740887"/>
              <a:gd name="connsiteY12103" fmla="*/ 3020355 h 4314911"/>
              <a:gd name="connsiteX12104" fmla="*/ 2345638 w 5740887"/>
              <a:gd name="connsiteY12104" fmla="*/ 3085695 h 4314911"/>
              <a:gd name="connsiteX12105" fmla="*/ 2354219 w 5740887"/>
              <a:gd name="connsiteY12105" fmla="*/ 3095123 h 4314911"/>
              <a:gd name="connsiteX12106" fmla="*/ 2359079 w 5740887"/>
              <a:gd name="connsiteY12106" fmla="*/ 3101400 h 4314911"/>
              <a:gd name="connsiteX12107" fmla="*/ 2385922 w 5740887"/>
              <a:gd name="connsiteY12107" fmla="*/ 3129953 h 4314911"/>
              <a:gd name="connsiteX12108" fmla="*/ 2400572 w 5740887"/>
              <a:gd name="connsiteY12108" fmla="*/ 3146049 h 4314911"/>
              <a:gd name="connsiteX12109" fmla="*/ 2403671 w 5740887"/>
              <a:gd name="connsiteY12109" fmla="*/ 3148835 h 4314911"/>
              <a:gd name="connsiteX12110" fmla="*/ 2407630 w 5740887"/>
              <a:gd name="connsiteY12110" fmla="*/ 3153046 h 4314911"/>
              <a:gd name="connsiteX12111" fmla="*/ 2457622 w 5740887"/>
              <a:gd name="connsiteY12111" fmla="*/ 3197327 h 4314911"/>
              <a:gd name="connsiteX12112" fmla="*/ 2457843 w 5740887"/>
              <a:gd name="connsiteY12112" fmla="*/ 3197526 h 4314911"/>
              <a:gd name="connsiteX12113" fmla="*/ 2510602 w 5740887"/>
              <a:gd name="connsiteY12113" fmla="*/ 3232571 h 4314911"/>
              <a:gd name="connsiteX12114" fmla="*/ 2499980 w 5740887"/>
              <a:gd name="connsiteY12114" fmla="*/ 3228370 h 4314911"/>
              <a:gd name="connsiteX12115" fmla="*/ 2152094 w 5740887"/>
              <a:gd name="connsiteY12115" fmla="*/ 2793066 h 4314911"/>
              <a:gd name="connsiteX12116" fmla="*/ 1926238 w 5740887"/>
              <a:gd name="connsiteY12116" fmla="*/ 2252554 h 4314911"/>
              <a:gd name="connsiteX12117" fmla="*/ 1926238 w 5740887"/>
              <a:gd name="connsiteY12117" fmla="*/ 2251451 h 4314911"/>
              <a:gd name="connsiteX12118" fmla="*/ 1920309 w 5740887"/>
              <a:gd name="connsiteY12118" fmla="*/ 2245107 h 4314911"/>
              <a:gd name="connsiteX12119" fmla="*/ 1864805 w 5740887"/>
              <a:gd name="connsiteY12119" fmla="*/ 2186336 h 4314911"/>
              <a:gd name="connsiteX12120" fmla="*/ 1811440 w 5740887"/>
              <a:gd name="connsiteY12120" fmla="*/ 2156624 h 4314911"/>
              <a:gd name="connsiteX12121" fmla="*/ 1812222 w 5740887"/>
              <a:gd name="connsiteY12121" fmla="*/ 2157379 h 4314911"/>
              <a:gd name="connsiteX12122" fmla="*/ 1897694 w 5740887"/>
              <a:gd name="connsiteY12122" fmla="*/ 2264965 h 4314911"/>
              <a:gd name="connsiteX12123" fmla="*/ 1908034 w 5740887"/>
              <a:gd name="connsiteY12123" fmla="*/ 2278753 h 4314911"/>
              <a:gd name="connsiteX12124" fmla="*/ 2015982 w 5740887"/>
              <a:gd name="connsiteY12124" fmla="*/ 2540598 h 4314911"/>
              <a:gd name="connsiteX12125" fmla="*/ 2070124 w 5740887"/>
              <a:gd name="connsiteY12125" fmla="*/ 2666185 h 4314911"/>
              <a:gd name="connsiteX12126" fmla="*/ 2061430 w 5740887"/>
              <a:gd name="connsiteY12126" fmla="*/ 2649137 h 4314911"/>
              <a:gd name="connsiteX12127" fmla="*/ 2036344 w 5740887"/>
              <a:gd name="connsiteY12127" fmla="*/ 2599945 h 4314911"/>
              <a:gd name="connsiteX12128" fmla="*/ 2015209 w 5740887"/>
              <a:gd name="connsiteY12128" fmla="*/ 2551335 h 4314911"/>
              <a:gd name="connsiteX12129" fmla="*/ 1905004 w 5740887"/>
              <a:gd name="connsiteY12129" fmla="*/ 2287439 h 4314911"/>
              <a:gd name="connsiteX12130" fmla="*/ 1892181 w 5740887"/>
              <a:gd name="connsiteY12130" fmla="*/ 2268961 h 4314911"/>
              <a:gd name="connsiteX12131" fmla="*/ 1844203 w 5740887"/>
              <a:gd name="connsiteY12131" fmla="*/ 2200001 h 4314911"/>
              <a:gd name="connsiteX12132" fmla="*/ 1836437 w 5740887"/>
              <a:gd name="connsiteY12132" fmla="*/ 2189719 h 4314911"/>
              <a:gd name="connsiteX12133" fmla="*/ 695341 w 5740887"/>
              <a:gd name="connsiteY12133" fmla="*/ 2153608 h 4314911"/>
              <a:gd name="connsiteX12134" fmla="*/ 696803 w 5740887"/>
              <a:gd name="connsiteY12134" fmla="*/ 2164336 h 4314911"/>
              <a:gd name="connsiteX12135" fmla="*/ 695612 w 5740887"/>
              <a:gd name="connsiteY12135" fmla="*/ 2165076 h 4314911"/>
              <a:gd name="connsiteX12136" fmla="*/ 692220 w 5740887"/>
              <a:gd name="connsiteY12136" fmla="*/ 2167184 h 4314911"/>
              <a:gd name="connsiteX12137" fmla="*/ 691204 w 5740887"/>
              <a:gd name="connsiteY12137" fmla="*/ 2161717 h 4314911"/>
              <a:gd name="connsiteX12138" fmla="*/ 680609 w 5740887"/>
              <a:gd name="connsiteY12138" fmla="*/ 2148922 h 4314911"/>
              <a:gd name="connsiteX12139" fmla="*/ 682667 w 5740887"/>
              <a:gd name="connsiteY12139" fmla="*/ 2159998 h 4314911"/>
              <a:gd name="connsiteX12140" fmla="*/ 676687 w 5740887"/>
              <a:gd name="connsiteY12140" fmla="*/ 2168502 h 4314911"/>
              <a:gd name="connsiteX12141" fmla="*/ 673224 w 5740887"/>
              <a:gd name="connsiteY12141" fmla="*/ 2153594 h 4314911"/>
              <a:gd name="connsiteX12142" fmla="*/ 693584 w 5740887"/>
              <a:gd name="connsiteY12142" fmla="*/ 2140711 h 4314911"/>
              <a:gd name="connsiteX12143" fmla="*/ 693935 w 5740887"/>
              <a:gd name="connsiteY12143" fmla="*/ 2143285 h 4314911"/>
              <a:gd name="connsiteX12144" fmla="*/ 693372 w 5740887"/>
              <a:gd name="connsiteY12144" fmla="*/ 2144774 h 4314911"/>
              <a:gd name="connsiteX12145" fmla="*/ 689169 w 5740887"/>
              <a:gd name="connsiteY12145" fmla="*/ 2150751 h 4314911"/>
              <a:gd name="connsiteX12146" fmla="*/ 687966 w 5740887"/>
              <a:gd name="connsiteY12146" fmla="*/ 2144267 h 4314911"/>
              <a:gd name="connsiteX12147" fmla="*/ 1821693 w 5740887"/>
              <a:gd name="connsiteY12147" fmla="*/ 2139306 h 4314911"/>
              <a:gd name="connsiteX12148" fmla="*/ 1827511 w 5740887"/>
              <a:gd name="connsiteY12148" fmla="*/ 2142265 h 4314911"/>
              <a:gd name="connsiteX12149" fmla="*/ 1935613 w 5740887"/>
              <a:gd name="connsiteY12149" fmla="*/ 2228151 h 4314911"/>
              <a:gd name="connsiteX12150" fmla="*/ 2160643 w 5740887"/>
              <a:gd name="connsiteY12150" fmla="*/ 2777073 h 4314911"/>
              <a:gd name="connsiteX12151" fmla="*/ 2160849 w 5740887"/>
              <a:gd name="connsiteY12151" fmla="*/ 2777487 h 4314911"/>
              <a:gd name="connsiteX12152" fmla="*/ 2181102 w 5740887"/>
              <a:gd name="connsiteY12152" fmla="*/ 2818468 h 4314911"/>
              <a:gd name="connsiteX12153" fmla="*/ 2183121 w 5740887"/>
              <a:gd name="connsiteY12153" fmla="*/ 2822115 h 4314911"/>
              <a:gd name="connsiteX12154" fmla="*/ 2184639 w 5740887"/>
              <a:gd name="connsiteY12154" fmla="*/ 2825155 h 4314911"/>
              <a:gd name="connsiteX12155" fmla="*/ 2192582 w 5740887"/>
              <a:gd name="connsiteY12155" fmla="*/ 2839197 h 4314911"/>
              <a:gd name="connsiteX12156" fmla="*/ 2208835 w 5740887"/>
              <a:gd name="connsiteY12156" fmla="*/ 2868542 h 4314911"/>
              <a:gd name="connsiteX12157" fmla="*/ 2211897 w 5740887"/>
              <a:gd name="connsiteY12157" fmla="*/ 2873338 h 4314911"/>
              <a:gd name="connsiteX12158" fmla="*/ 2217964 w 5740887"/>
              <a:gd name="connsiteY12158" fmla="*/ 2884064 h 4314911"/>
              <a:gd name="connsiteX12159" fmla="*/ 2237453 w 5740887"/>
              <a:gd name="connsiteY12159" fmla="*/ 2913365 h 4314911"/>
              <a:gd name="connsiteX12160" fmla="*/ 2282443 w 5740887"/>
              <a:gd name="connsiteY12160" fmla="*/ 2983830 h 4314911"/>
              <a:gd name="connsiteX12161" fmla="*/ 2295060 w 5740887"/>
              <a:gd name="connsiteY12161" fmla="*/ 2999978 h 4314911"/>
              <a:gd name="connsiteX12162" fmla="*/ 2307112 w 5740887"/>
              <a:gd name="connsiteY12162" fmla="*/ 3018097 h 4314911"/>
              <a:gd name="connsiteX12163" fmla="*/ 2360186 w 5740887"/>
              <a:gd name="connsiteY12163" fmla="*/ 3085091 h 4314911"/>
              <a:gd name="connsiteX12164" fmla="*/ 2369082 w 5740887"/>
              <a:gd name="connsiteY12164" fmla="*/ 3094713 h 4314911"/>
              <a:gd name="connsiteX12165" fmla="*/ 2374109 w 5740887"/>
              <a:gd name="connsiteY12165" fmla="*/ 3101147 h 4314911"/>
              <a:gd name="connsiteX12166" fmla="*/ 2401922 w 5740887"/>
              <a:gd name="connsiteY12166" fmla="*/ 3130236 h 4314911"/>
              <a:gd name="connsiteX12167" fmla="*/ 2417097 w 5740887"/>
              <a:gd name="connsiteY12167" fmla="*/ 3146649 h 4314911"/>
              <a:gd name="connsiteX12168" fmla="*/ 2420312 w 5740887"/>
              <a:gd name="connsiteY12168" fmla="*/ 3149468 h 4314911"/>
              <a:gd name="connsiteX12169" fmla="*/ 2424413 w 5740887"/>
              <a:gd name="connsiteY12169" fmla="*/ 3153758 h 4314911"/>
              <a:gd name="connsiteX12170" fmla="*/ 2476243 w 5740887"/>
              <a:gd name="connsiteY12170" fmla="*/ 3198508 h 4314911"/>
              <a:gd name="connsiteX12171" fmla="*/ 2476470 w 5740887"/>
              <a:gd name="connsiteY12171" fmla="*/ 3198707 h 4314911"/>
              <a:gd name="connsiteX12172" fmla="*/ 2535778 w 5740887"/>
              <a:gd name="connsiteY12172" fmla="*/ 3236462 h 4314911"/>
              <a:gd name="connsiteX12173" fmla="*/ 2519147 w 5740887"/>
              <a:gd name="connsiteY12173" fmla="*/ 3230439 h 4314911"/>
              <a:gd name="connsiteX12174" fmla="*/ 2158714 w 5740887"/>
              <a:gd name="connsiteY12174" fmla="*/ 2784241 h 4314911"/>
              <a:gd name="connsiteX12175" fmla="*/ 1933133 w 5740887"/>
              <a:gd name="connsiteY12175" fmla="*/ 2239454 h 4314911"/>
              <a:gd name="connsiteX12176" fmla="*/ 1932305 w 5740887"/>
              <a:gd name="connsiteY12176" fmla="*/ 2238214 h 4314911"/>
              <a:gd name="connsiteX12177" fmla="*/ 1929272 w 5740887"/>
              <a:gd name="connsiteY12177" fmla="*/ 2235317 h 4314911"/>
              <a:gd name="connsiteX12178" fmla="*/ 1870895 w 5740887"/>
              <a:gd name="connsiteY12178" fmla="*/ 2180211 h 4314911"/>
              <a:gd name="connsiteX12179" fmla="*/ 1841528 w 5740887"/>
              <a:gd name="connsiteY12179" fmla="*/ 2155796 h 4314911"/>
              <a:gd name="connsiteX12180" fmla="*/ 1831857 w 5740887"/>
              <a:gd name="connsiteY12180" fmla="*/ 2137743 h 4314911"/>
              <a:gd name="connsiteX12181" fmla="*/ 1841742 w 5740887"/>
              <a:gd name="connsiteY12181" fmla="*/ 2143456 h 4314911"/>
              <a:gd name="connsiteX12182" fmla="*/ 1869892 w 5740887"/>
              <a:gd name="connsiteY12182" fmla="*/ 2161571 h 4314911"/>
              <a:gd name="connsiteX12183" fmla="*/ 1941891 w 5740887"/>
              <a:gd name="connsiteY12183" fmla="*/ 2213622 h 4314911"/>
              <a:gd name="connsiteX12184" fmla="*/ 1941957 w 5740887"/>
              <a:gd name="connsiteY12184" fmla="*/ 2213671 h 4314911"/>
              <a:gd name="connsiteX12185" fmla="*/ 1956704 w 5740887"/>
              <a:gd name="connsiteY12185" fmla="*/ 2256063 h 4314911"/>
              <a:gd name="connsiteX12186" fmla="*/ 1980642 w 5740887"/>
              <a:gd name="connsiteY12186" fmla="*/ 2318816 h 4314911"/>
              <a:gd name="connsiteX12187" fmla="*/ 2007417 w 5740887"/>
              <a:gd name="connsiteY12187" fmla="*/ 2386325 h 4314911"/>
              <a:gd name="connsiteX12188" fmla="*/ 2011084 w 5740887"/>
              <a:gd name="connsiteY12188" fmla="*/ 2395571 h 4314911"/>
              <a:gd name="connsiteX12189" fmla="*/ 2144092 w 5740887"/>
              <a:gd name="connsiteY12189" fmla="*/ 2715380 h 4314911"/>
              <a:gd name="connsiteX12190" fmla="*/ 2161157 w 5740887"/>
              <a:gd name="connsiteY12190" fmla="*/ 2754120 h 4314911"/>
              <a:gd name="connsiteX12191" fmla="*/ 2166711 w 5740887"/>
              <a:gd name="connsiteY12191" fmla="*/ 2766729 h 4314911"/>
              <a:gd name="connsiteX12192" fmla="*/ 2166712 w 5740887"/>
              <a:gd name="connsiteY12192" fmla="*/ 2766730 h 4314911"/>
              <a:gd name="connsiteX12193" fmla="*/ 2166712 w 5740887"/>
              <a:gd name="connsiteY12193" fmla="*/ 2766731 h 4314911"/>
              <a:gd name="connsiteX12194" fmla="*/ 2166716 w 5740887"/>
              <a:gd name="connsiteY12194" fmla="*/ 2766740 h 4314911"/>
              <a:gd name="connsiteX12195" fmla="*/ 2185757 w 5740887"/>
              <a:gd name="connsiteY12195" fmla="*/ 2805231 h 4314911"/>
              <a:gd name="connsiteX12196" fmla="*/ 2187729 w 5740887"/>
              <a:gd name="connsiteY12196" fmla="*/ 2808792 h 4314911"/>
              <a:gd name="connsiteX12197" fmla="*/ 2188685 w 5740887"/>
              <a:gd name="connsiteY12197" fmla="*/ 2810705 h 4314911"/>
              <a:gd name="connsiteX12198" fmla="*/ 2189176 w 5740887"/>
              <a:gd name="connsiteY12198" fmla="*/ 2811688 h 4314911"/>
              <a:gd name="connsiteX12199" fmla="*/ 2196814 w 5740887"/>
              <a:gd name="connsiteY12199" fmla="*/ 2825200 h 4314911"/>
              <a:gd name="connsiteX12200" fmla="*/ 2213063 w 5740887"/>
              <a:gd name="connsiteY12200" fmla="*/ 2854542 h 4314911"/>
              <a:gd name="connsiteX12201" fmla="*/ 2218057 w 5740887"/>
              <a:gd name="connsiteY12201" fmla="*/ 2862779 h 4314911"/>
              <a:gd name="connsiteX12202" fmla="*/ 2222235 w 5740887"/>
              <a:gd name="connsiteY12202" fmla="*/ 2870169 h 4314911"/>
              <a:gd name="connsiteX12203" fmla="*/ 2223275 w 5740887"/>
              <a:gd name="connsiteY12203" fmla="*/ 2871830 h 4314911"/>
              <a:gd name="connsiteX12204" fmla="*/ 2231932 w 5740887"/>
              <a:gd name="connsiteY12204" fmla="*/ 2885657 h 4314911"/>
              <a:gd name="connsiteX12205" fmla="*/ 2247585 w 5740887"/>
              <a:gd name="connsiteY12205" fmla="*/ 2911467 h 4314911"/>
              <a:gd name="connsiteX12206" fmla="*/ 2256610 w 5740887"/>
              <a:gd name="connsiteY12206" fmla="*/ 2925072 h 4314911"/>
              <a:gd name="connsiteX12207" fmla="*/ 2264331 w 5740887"/>
              <a:gd name="connsiteY12207" fmla="*/ 2937403 h 4314911"/>
              <a:gd name="connsiteX12208" fmla="*/ 2274116 w 5740887"/>
              <a:gd name="connsiteY12208" fmla="*/ 2951460 h 4314911"/>
              <a:gd name="connsiteX12209" fmla="*/ 2288279 w 5740887"/>
              <a:gd name="connsiteY12209" fmla="*/ 2972809 h 4314911"/>
              <a:gd name="connsiteX12210" fmla="*/ 2294961 w 5740887"/>
              <a:gd name="connsiteY12210" fmla="*/ 2981405 h 4314911"/>
              <a:gd name="connsiteX12211" fmla="*/ 2313904 w 5740887"/>
              <a:gd name="connsiteY12211" fmla="*/ 3008617 h 4314911"/>
              <a:gd name="connsiteX12212" fmla="*/ 2369397 w 5740887"/>
              <a:gd name="connsiteY12212" fmla="*/ 3079042 h 4314911"/>
              <a:gd name="connsiteX12213" fmla="*/ 2378667 w 5740887"/>
              <a:gd name="connsiteY12213" fmla="*/ 3089088 h 4314911"/>
              <a:gd name="connsiteX12214" fmla="*/ 2384013 w 5740887"/>
              <a:gd name="connsiteY12214" fmla="*/ 3095964 h 4314911"/>
              <a:gd name="connsiteX12215" fmla="*/ 2413254 w 5740887"/>
              <a:gd name="connsiteY12215" fmla="*/ 3126570 h 4314911"/>
              <a:gd name="connsiteX12216" fmla="*/ 2429254 w 5740887"/>
              <a:gd name="connsiteY12216" fmla="*/ 3143909 h 4314911"/>
              <a:gd name="connsiteX12217" fmla="*/ 2432616 w 5740887"/>
              <a:gd name="connsiteY12217" fmla="*/ 3146835 h 4314911"/>
              <a:gd name="connsiteX12218" fmla="*/ 2436965 w 5740887"/>
              <a:gd name="connsiteY12218" fmla="*/ 3151387 h 4314911"/>
              <a:gd name="connsiteX12219" fmla="*/ 2491798 w 5740887"/>
              <a:gd name="connsiteY12219" fmla="*/ 3198344 h 4314911"/>
              <a:gd name="connsiteX12220" fmla="*/ 2491915 w 5740887"/>
              <a:gd name="connsiteY12220" fmla="*/ 3198447 h 4314911"/>
              <a:gd name="connsiteX12221" fmla="*/ 2551634 w 5740887"/>
              <a:gd name="connsiteY12221" fmla="*/ 3235300 h 4314911"/>
              <a:gd name="connsiteX12222" fmla="*/ 2539829 w 5740887"/>
              <a:gd name="connsiteY12222" fmla="*/ 3231405 h 4314911"/>
              <a:gd name="connsiteX12223" fmla="*/ 2166711 w 5740887"/>
              <a:gd name="connsiteY12223" fmla="*/ 2774313 h 4314911"/>
              <a:gd name="connsiteX12224" fmla="*/ 1941543 w 5740887"/>
              <a:gd name="connsiteY12224" fmla="*/ 2225252 h 4314911"/>
              <a:gd name="connsiteX12225" fmla="*/ 1940578 w 5740887"/>
              <a:gd name="connsiteY12225" fmla="*/ 2223874 h 4314911"/>
              <a:gd name="connsiteX12226" fmla="*/ 1879545 w 5740887"/>
              <a:gd name="connsiteY12226" fmla="*/ 2172576 h 4314911"/>
              <a:gd name="connsiteX12227" fmla="*/ 704122 w 5740887"/>
              <a:gd name="connsiteY12227" fmla="*/ 2136395 h 4314911"/>
              <a:gd name="connsiteX12228" fmla="*/ 705378 w 5740887"/>
              <a:gd name="connsiteY12228" fmla="*/ 2151149 h 4314911"/>
              <a:gd name="connsiteX12229" fmla="*/ 703820 w 5740887"/>
              <a:gd name="connsiteY12229" fmla="*/ 2156288 h 4314911"/>
              <a:gd name="connsiteX12230" fmla="*/ 703661 w 5740887"/>
              <a:gd name="connsiteY12230" fmla="*/ 2156813 h 4314911"/>
              <a:gd name="connsiteX12231" fmla="*/ 701548 w 5740887"/>
              <a:gd name="connsiteY12231" fmla="*/ 2141441 h 4314911"/>
              <a:gd name="connsiteX12232" fmla="*/ 1835397 w 5740887"/>
              <a:gd name="connsiteY12232" fmla="*/ 2131911 h 4314911"/>
              <a:gd name="connsiteX12233" fmla="*/ 1842402 w 5740887"/>
              <a:gd name="connsiteY12233" fmla="*/ 2135276 h 4314911"/>
              <a:gd name="connsiteX12234" fmla="*/ 1871326 w 5740887"/>
              <a:gd name="connsiteY12234" fmla="*/ 2151019 h 4314911"/>
              <a:gd name="connsiteX12235" fmla="*/ 1948444 w 5740887"/>
              <a:gd name="connsiteY12235" fmla="*/ 2199246 h 4314911"/>
              <a:gd name="connsiteX12236" fmla="*/ 1948575 w 5740887"/>
              <a:gd name="connsiteY12236" fmla="*/ 2199331 h 4314911"/>
              <a:gd name="connsiteX12237" fmla="*/ 2173053 w 5740887"/>
              <a:gd name="connsiteY12237" fmla="*/ 2756528 h 4314911"/>
              <a:gd name="connsiteX12238" fmla="*/ 2173243 w 5740887"/>
              <a:gd name="connsiteY12238" fmla="*/ 2756912 h 4314911"/>
              <a:gd name="connsiteX12239" fmla="*/ 2192615 w 5740887"/>
              <a:gd name="connsiteY12239" fmla="*/ 2796511 h 4314911"/>
              <a:gd name="connsiteX12240" fmla="*/ 2194630 w 5740887"/>
              <a:gd name="connsiteY12240" fmla="*/ 2800169 h 4314911"/>
              <a:gd name="connsiteX12241" fmla="*/ 2196131 w 5740887"/>
              <a:gd name="connsiteY12241" fmla="*/ 2803206 h 4314911"/>
              <a:gd name="connsiteX12242" fmla="*/ 2204111 w 5740887"/>
              <a:gd name="connsiteY12242" fmla="*/ 2817390 h 4314911"/>
              <a:gd name="connsiteX12243" fmla="*/ 2220723 w 5740887"/>
              <a:gd name="connsiteY12243" fmla="*/ 2847560 h 4314911"/>
              <a:gd name="connsiteX12244" fmla="*/ 2225836 w 5740887"/>
              <a:gd name="connsiteY12244" fmla="*/ 2856008 h 4314911"/>
              <a:gd name="connsiteX12245" fmla="*/ 2230172 w 5740887"/>
              <a:gd name="connsiteY12245" fmla="*/ 2863714 h 4314911"/>
              <a:gd name="connsiteX12246" fmla="*/ 2240269 w 5740887"/>
              <a:gd name="connsiteY12246" fmla="*/ 2879855 h 4314911"/>
              <a:gd name="connsiteX12247" fmla="*/ 2256303 w 5740887"/>
              <a:gd name="connsiteY12247" fmla="*/ 2906347 h 4314911"/>
              <a:gd name="connsiteX12248" fmla="*/ 2265576 w 5740887"/>
              <a:gd name="connsiteY12248" fmla="*/ 2920307 h 4314911"/>
              <a:gd name="connsiteX12249" fmla="*/ 2273571 w 5740887"/>
              <a:gd name="connsiteY12249" fmla="*/ 2933087 h 4314911"/>
              <a:gd name="connsiteX12250" fmla="*/ 2283730 w 5740887"/>
              <a:gd name="connsiteY12250" fmla="*/ 2947639 h 4314911"/>
              <a:gd name="connsiteX12251" fmla="*/ 2298281 w 5740887"/>
              <a:gd name="connsiteY12251" fmla="*/ 2969544 h 4314911"/>
              <a:gd name="connsiteX12252" fmla="*/ 2305164 w 5740887"/>
              <a:gd name="connsiteY12252" fmla="*/ 2978339 h 4314911"/>
              <a:gd name="connsiteX12253" fmla="*/ 2324726 w 5740887"/>
              <a:gd name="connsiteY12253" fmla="*/ 3006359 h 4314911"/>
              <a:gd name="connsiteX12254" fmla="*/ 2382035 w 5740887"/>
              <a:gd name="connsiteY12254" fmla="*/ 3078565 h 4314911"/>
              <a:gd name="connsiteX12255" fmla="*/ 2391634 w 5740887"/>
              <a:gd name="connsiteY12255" fmla="*/ 3088833 h 4314911"/>
              <a:gd name="connsiteX12256" fmla="*/ 2397138 w 5740887"/>
              <a:gd name="connsiteY12256" fmla="*/ 3095866 h 4314911"/>
              <a:gd name="connsiteX12257" fmla="*/ 2427310 w 5740887"/>
              <a:gd name="connsiteY12257" fmla="*/ 3126998 h 4314911"/>
              <a:gd name="connsiteX12258" fmla="*/ 2443894 w 5740887"/>
              <a:gd name="connsiteY12258" fmla="*/ 3144738 h 4314911"/>
              <a:gd name="connsiteX12259" fmla="*/ 2447381 w 5740887"/>
              <a:gd name="connsiteY12259" fmla="*/ 3147707 h 4314911"/>
              <a:gd name="connsiteX12260" fmla="*/ 2451868 w 5740887"/>
              <a:gd name="connsiteY12260" fmla="*/ 3152337 h 4314911"/>
              <a:gd name="connsiteX12261" fmla="*/ 2508491 w 5740887"/>
              <a:gd name="connsiteY12261" fmla="*/ 3199736 h 4314911"/>
              <a:gd name="connsiteX12262" fmla="*/ 2508700 w 5740887"/>
              <a:gd name="connsiteY12262" fmla="*/ 3199914 h 4314911"/>
              <a:gd name="connsiteX12263" fmla="*/ 2566999 w 5740887"/>
              <a:gd name="connsiteY12263" fmla="*/ 3234473 h 4314911"/>
              <a:gd name="connsiteX12264" fmla="*/ 2558581 w 5740887"/>
              <a:gd name="connsiteY12264" fmla="*/ 3231956 h 4314911"/>
              <a:gd name="connsiteX12265" fmla="*/ 2194741 w 5740887"/>
              <a:gd name="connsiteY12265" fmla="*/ 2808506 h 4314911"/>
              <a:gd name="connsiteX12266" fmla="*/ 2172502 w 5740887"/>
              <a:gd name="connsiteY12266" fmla="*/ 2763972 h 4314911"/>
              <a:gd name="connsiteX12267" fmla="*/ 2166882 w 5740887"/>
              <a:gd name="connsiteY12267" fmla="*/ 2751208 h 4314911"/>
              <a:gd name="connsiteX12268" fmla="*/ 2149797 w 5740887"/>
              <a:gd name="connsiteY12268" fmla="*/ 2712399 h 4314911"/>
              <a:gd name="connsiteX12269" fmla="*/ 2016353 w 5740887"/>
              <a:gd name="connsiteY12269" fmla="*/ 2391578 h 4314911"/>
              <a:gd name="connsiteX12270" fmla="*/ 2012732 w 5740887"/>
              <a:gd name="connsiteY12270" fmla="*/ 2382444 h 4314911"/>
              <a:gd name="connsiteX12271" fmla="*/ 1985950 w 5740887"/>
              <a:gd name="connsiteY12271" fmla="*/ 2314897 h 4314911"/>
              <a:gd name="connsiteX12272" fmla="*/ 1947749 w 5740887"/>
              <a:gd name="connsiteY12272" fmla="*/ 2210776 h 4314911"/>
              <a:gd name="connsiteX12273" fmla="*/ 1947748 w 5740887"/>
              <a:gd name="connsiteY12273" fmla="*/ 2210775 h 4314911"/>
              <a:gd name="connsiteX12274" fmla="*/ 1947748 w 5740887"/>
              <a:gd name="connsiteY12274" fmla="*/ 2210774 h 4314911"/>
              <a:gd name="connsiteX12275" fmla="*/ 1946508 w 5740887"/>
              <a:gd name="connsiteY12275" fmla="*/ 2209119 h 4314911"/>
              <a:gd name="connsiteX12276" fmla="*/ 1885637 w 5740887"/>
              <a:gd name="connsiteY12276" fmla="*/ 2163867 h 4314911"/>
              <a:gd name="connsiteX12277" fmla="*/ 1854840 w 5740887"/>
              <a:gd name="connsiteY12277" fmla="*/ 2144278 h 4314911"/>
              <a:gd name="connsiteX12278" fmla="*/ 712094 w 5740887"/>
              <a:gd name="connsiteY12278" fmla="*/ 2129000 h 4314911"/>
              <a:gd name="connsiteX12279" fmla="*/ 711982 w 5740887"/>
              <a:gd name="connsiteY12279" fmla="*/ 2129369 h 4314911"/>
              <a:gd name="connsiteX12280" fmla="*/ 711751 w 5740887"/>
              <a:gd name="connsiteY12280" fmla="*/ 2130129 h 4314911"/>
              <a:gd name="connsiteX12281" fmla="*/ 711720 w 5740887"/>
              <a:gd name="connsiteY12281" fmla="*/ 2130231 h 4314911"/>
              <a:gd name="connsiteX12282" fmla="*/ 711705 w 5740887"/>
              <a:gd name="connsiteY12282" fmla="*/ 2130051 h 4314911"/>
              <a:gd name="connsiteX12283" fmla="*/ 711639 w 5740887"/>
              <a:gd name="connsiteY12283" fmla="*/ 2129288 h 4314911"/>
              <a:gd name="connsiteX12284" fmla="*/ 1833147 w 5740887"/>
              <a:gd name="connsiteY12284" fmla="*/ 2122630 h 4314911"/>
              <a:gd name="connsiteX12285" fmla="*/ 1845798 w 5740887"/>
              <a:gd name="connsiteY12285" fmla="*/ 2127667 h 4314911"/>
              <a:gd name="connsiteX12286" fmla="*/ 1875497 w 5740887"/>
              <a:gd name="connsiteY12286" fmla="*/ 2141302 h 4314911"/>
              <a:gd name="connsiteX12287" fmla="*/ 1954236 w 5740887"/>
              <a:gd name="connsiteY12287" fmla="*/ 2183678 h 4314911"/>
              <a:gd name="connsiteX12288" fmla="*/ 1954367 w 5740887"/>
              <a:gd name="connsiteY12288" fmla="*/ 2183750 h 4314911"/>
              <a:gd name="connsiteX12289" fmla="*/ 2178570 w 5740887"/>
              <a:gd name="connsiteY12289" fmla="*/ 2745221 h 4314911"/>
              <a:gd name="connsiteX12290" fmla="*/ 2178661 w 5740887"/>
              <a:gd name="connsiteY12290" fmla="*/ 2745403 h 4314911"/>
              <a:gd name="connsiteX12291" fmla="*/ 2198376 w 5740887"/>
              <a:gd name="connsiteY12291" fmla="*/ 2785403 h 4314911"/>
              <a:gd name="connsiteX12292" fmla="*/ 2200464 w 5740887"/>
              <a:gd name="connsiteY12292" fmla="*/ 2789161 h 4314911"/>
              <a:gd name="connsiteX12293" fmla="*/ 2201979 w 5740887"/>
              <a:gd name="connsiteY12293" fmla="*/ 2792202 h 4314911"/>
              <a:gd name="connsiteX12294" fmla="*/ 2210136 w 5740887"/>
              <a:gd name="connsiteY12294" fmla="*/ 2806579 h 4314911"/>
              <a:gd name="connsiteX12295" fmla="*/ 2227313 w 5740887"/>
              <a:gd name="connsiteY12295" fmla="*/ 2837507 h 4314911"/>
              <a:gd name="connsiteX12296" fmla="*/ 2232632 w 5740887"/>
              <a:gd name="connsiteY12296" fmla="*/ 2846226 h 4314911"/>
              <a:gd name="connsiteX12297" fmla="*/ 2237090 w 5740887"/>
              <a:gd name="connsiteY12297" fmla="*/ 2854083 h 4314911"/>
              <a:gd name="connsiteX12298" fmla="*/ 2247481 w 5740887"/>
              <a:gd name="connsiteY12298" fmla="*/ 2870570 h 4314911"/>
              <a:gd name="connsiteX12299" fmla="*/ 2264179 w 5740887"/>
              <a:gd name="connsiteY12299" fmla="*/ 2897943 h 4314911"/>
              <a:gd name="connsiteX12300" fmla="*/ 2273821 w 5740887"/>
              <a:gd name="connsiteY12300" fmla="*/ 2912358 h 4314911"/>
              <a:gd name="connsiteX12301" fmla="*/ 2282109 w 5740887"/>
              <a:gd name="connsiteY12301" fmla="*/ 2925508 h 4314911"/>
              <a:gd name="connsiteX12302" fmla="*/ 2292607 w 5740887"/>
              <a:gd name="connsiteY12302" fmla="*/ 2940447 h 4314911"/>
              <a:gd name="connsiteX12303" fmla="*/ 2307774 w 5740887"/>
              <a:gd name="connsiteY12303" fmla="*/ 2963123 h 4314911"/>
              <a:gd name="connsiteX12304" fmla="*/ 2314906 w 5740887"/>
              <a:gd name="connsiteY12304" fmla="*/ 2972180 h 4314911"/>
              <a:gd name="connsiteX12305" fmla="*/ 2335243 w 5740887"/>
              <a:gd name="connsiteY12305" fmla="*/ 3001119 h 4314911"/>
              <a:gd name="connsiteX12306" fmla="*/ 2394698 w 5740887"/>
              <a:gd name="connsiteY12306" fmla="*/ 3075561 h 4314911"/>
              <a:gd name="connsiteX12307" fmla="*/ 2404597 w 5740887"/>
              <a:gd name="connsiteY12307" fmla="*/ 3086068 h 4314911"/>
              <a:gd name="connsiteX12308" fmla="*/ 2410339 w 5740887"/>
              <a:gd name="connsiteY12308" fmla="*/ 3093359 h 4314911"/>
              <a:gd name="connsiteX12309" fmla="*/ 2441569 w 5740887"/>
              <a:gd name="connsiteY12309" fmla="*/ 3125312 h 4314911"/>
              <a:gd name="connsiteX12310" fmla="*/ 2458681 w 5740887"/>
              <a:gd name="connsiteY12310" fmla="*/ 3143476 h 4314911"/>
              <a:gd name="connsiteX12311" fmla="*/ 2462259 w 5740887"/>
              <a:gd name="connsiteY12311" fmla="*/ 3146481 h 4314911"/>
              <a:gd name="connsiteX12312" fmla="*/ 2466907 w 5740887"/>
              <a:gd name="connsiteY12312" fmla="*/ 3151237 h 4314911"/>
              <a:gd name="connsiteX12313" fmla="*/ 2525274 w 5740887"/>
              <a:gd name="connsiteY12313" fmla="*/ 3199404 h 4314911"/>
              <a:gd name="connsiteX12314" fmla="*/ 2525397 w 5740887"/>
              <a:gd name="connsiteY12314" fmla="*/ 3199507 h 4314911"/>
              <a:gd name="connsiteX12315" fmla="*/ 2586759 w 5740887"/>
              <a:gd name="connsiteY12315" fmla="*/ 3234691 h 4314911"/>
              <a:gd name="connsiteX12316" fmla="*/ 2577610 w 5740887"/>
              <a:gd name="connsiteY12316" fmla="*/ 3232231 h 4314911"/>
              <a:gd name="connsiteX12317" fmla="*/ 2179259 w 5740887"/>
              <a:gd name="connsiteY12317" fmla="*/ 2753492 h 4314911"/>
              <a:gd name="connsiteX12318" fmla="*/ 1954781 w 5740887"/>
              <a:gd name="connsiteY12318" fmla="*/ 2196020 h 4314911"/>
              <a:gd name="connsiteX12319" fmla="*/ 1953401 w 5740887"/>
              <a:gd name="connsiteY12319" fmla="*/ 2194090 h 4314911"/>
              <a:gd name="connsiteX12320" fmla="*/ 1888333 w 5740887"/>
              <a:gd name="connsiteY12320" fmla="*/ 2152190 h 4314911"/>
              <a:gd name="connsiteX12321" fmla="*/ 691121 w 5740887"/>
              <a:gd name="connsiteY12321" fmla="*/ 2122627 h 4314911"/>
              <a:gd name="connsiteX12322" fmla="*/ 692395 w 5740887"/>
              <a:gd name="connsiteY12322" fmla="*/ 2131982 h 4314911"/>
              <a:gd name="connsiteX12323" fmla="*/ 687010 w 5740887"/>
              <a:gd name="connsiteY12323" fmla="*/ 2135356 h 4314911"/>
              <a:gd name="connsiteX12324" fmla="*/ 686384 w 5740887"/>
              <a:gd name="connsiteY12324" fmla="*/ 2135748 h 4314911"/>
              <a:gd name="connsiteX12325" fmla="*/ 685695 w 5740887"/>
              <a:gd name="connsiteY12325" fmla="*/ 2132039 h 4314911"/>
              <a:gd name="connsiteX12326" fmla="*/ 712125 w 5740887"/>
              <a:gd name="connsiteY12326" fmla="*/ 2118010 h 4314911"/>
              <a:gd name="connsiteX12327" fmla="*/ 712127 w 5740887"/>
              <a:gd name="connsiteY12327" fmla="*/ 2118070 h 4314911"/>
              <a:gd name="connsiteX12328" fmla="*/ 712173 w 5740887"/>
              <a:gd name="connsiteY12328" fmla="*/ 2119591 h 4314911"/>
              <a:gd name="connsiteX12329" fmla="*/ 711736 w 5740887"/>
              <a:gd name="connsiteY12329" fmla="*/ 2119866 h 4314911"/>
              <a:gd name="connsiteX12330" fmla="*/ 711458 w 5740887"/>
              <a:gd name="connsiteY12330" fmla="*/ 2120040 h 4314911"/>
              <a:gd name="connsiteX12331" fmla="*/ 1837866 w 5740887"/>
              <a:gd name="connsiteY12331" fmla="*/ 2116810 h 4314911"/>
              <a:gd name="connsiteX12332" fmla="*/ 1859331 w 5740887"/>
              <a:gd name="connsiteY12332" fmla="*/ 2122105 h 4314911"/>
              <a:gd name="connsiteX12333" fmla="*/ 1879950 w 5740887"/>
              <a:gd name="connsiteY12333" fmla="*/ 2129875 h 4314911"/>
              <a:gd name="connsiteX12334" fmla="*/ 1960908 w 5740887"/>
              <a:gd name="connsiteY12334" fmla="*/ 2166616 h 4314911"/>
              <a:gd name="connsiteX12335" fmla="*/ 1960984 w 5740887"/>
              <a:gd name="connsiteY12335" fmla="*/ 2166652 h 4314911"/>
              <a:gd name="connsiteX12336" fmla="*/ 2184910 w 5740887"/>
              <a:gd name="connsiteY12336" fmla="*/ 2731984 h 4314911"/>
              <a:gd name="connsiteX12337" fmla="*/ 2612356 w 5740887"/>
              <a:gd name="connsiteY12337" fmla="*/ 3235956 h 4314911"/>
              <a:gd name="connsiteX12338" fmla="*/ 2716152 w 5740887"/>
              <a:gd name="connsiteY12338" fmla="*/ 3258118 h 4314911"/>
              <a:gd name="connsiteX12339" fmla="*/ 2709922 w 5740887"/>
              <a:gd name="connsiteY12339" fmla="*/ 3257918 h 4314911"/>
              <a:gd name="connsiteX12340" fmla="*/ 2702529 w 5740887"/>
              <a:gd name="connsiteY12340" fmla="*/ 3257682 h 4314911"/>
              <a:gd name="connsiteX12341" fmla="*/ 2595674 w 5740887"/>
              <a:gd name="connsiteY12341" fmla="*/ 3231954 h 4314911"/>
              <a:gd name="connsiteX12342" fmla="*/ 2184637 w 5740887"/>
              <a:gd name="connsiteY12342" fmla="*/ 2742461 h 4314911"/>
              <a:gd name="connsiteX12343" fmla="*/ 1960574 w 5740887"/>
              <a:gd name="connsiteY12343" fmla="*/ 2180714 h 4314911"/>
              <a:gd name="connsiteX12344" fmla="*/ 1958919 w 5740887"/>
              <a:gd name="connsiteY12344" fmla="*/ 2178647 h 4314911"/>
              <a:gd name="connsiteX12345" fmla="*/ 1892772 w 5740887"/>
              <a:gd name="connsiteY12345" fmla="*/ 2141762 h 4314911"/>
              <a:gd name="connsiteX12346" fmla="*/ 674517 w 5740887"/>
              <a:gd name="connsiteY12346" fmla="*/ 2116140 h 4314911"/>
              <a:gd name="connsiteX12347" fmla="*/ 676896 w 5740887"/>
              <a:gd name="connsiteY12347" fmla="*/ 2128946 h 4314911"/>
              <a:gd name="connsiteX12348" fmla="*/ 672352 w 5740887"/>
              <a:gd name="connsiteY12348" fmla="*/ 2134940 h 4314911"/>
              <a:gd name="connsiteX12349" fmla="*/ 669703 w 5740887"/>
              <a:gd name="connsiteY12349" fmla="*/ 2138435 h 4314911"/>
              <a:gd name="connsiteX12350" fmla="*/ 668859 w 5740887"/>
              <a:gd name="connsiteY12350" fmla="*/ 2134800 h 4314911"/>
              <a:gd name="connsiteX12351" fmla="*/ 665779 w 5740887"/>
              <a:gd name="connsiteY12351" fmla="*/ 2121461 h 4314911"/>
              <a:gd name="connsiteX12352" fmla="*/ 3538815 w 5740887"/>
              <a:gd name="connsiteY12352" fmla="*/ 2115567 h 4314911"/>
              <a:gd name="connsiteX12353" fmla="*/ 3571234 w 5740887"/>
              <a:gd name="connsiteY12353" fmla="*/ 2218928 h 4314911"/>
              <a:gd name="connsiteX12354" fmla="*/ 3705581 w 5740887"/>
              <a:gd name="connsiteY12354" fmla="*/ 2613952 h 4314911"/>
              <a:gd name="connsiteX12355" fmla="*/ 3711621 w 5740887"/>
              <a:gd name="connsiteY12355" fmla="*/ 2627719 h 4314911"/>
              <a:gd name="connsiteX12356" fmla="*/ 3711115 w 5740887"/>
              <a:gd name="connsiteY12356" fmla="*/ 2627582 h 4314911"/>
              <a:gd name="connsiteX12357" fmla="*/ 3710906 w 5740887"/>
              <a:gd name="connsiteY12357" fmla="*/ 2627350 h 4314911"/>
              <a:gd name="connsiteX12358" fmla="*/ 3702901 w 5740887"/>
              <a:gd name="connsiteY12358" fmla="*/ 2608552 h 4314911"/>
              <a:gd name="connsiteX12359" fmla="*/ 3699994 w 5740887"/>
              <a:gd name="connsiteY12359" fmla="*/ 2601220 h 4314911"/>
              <a:gd name="connsiteX12360" fmla="*/ 3679603 w 5740887"/>
              <a:gd name="connsiteY12360" fmla="*/ 2546068 h 4314911"/>
              <a:gd name="connsiteX12361" fmla="*/ 3660494 w 5740887"/>
              <a:gd name="connsiteY12361" fmla="*/ 2491344 h 4314911"/>
              <a:gd name="connsiteX12362" fmla="*/ 3647840 w 5740887"/>
              <a:gd name="connsiteY12362" fmla="*/ 2454621 h 4314911"/>
              <a:gd name="connsiteX12363" fmla="*/ 3623058 w 5740887"/>
              <a:gd name="connsiteY12363" fmla="*/ 2379895 h 4314911"/>
              <a:gd name="connsiteX12364" fmla="*/ 3610973 w 5740887"/>
              <a:gd name="connsiteY12364" fmla="*/ 2343263 h 4314911"/>
              <a:gd name="connsiteX12365" fmla="*/ 3570115 w 5740887"/>
              <a:gd name="connsiteY12365" fmla="*/ 2215733 h 4314911"/>
              <a:gd name="connsiteX12366" fmla="*/ 3732088 w 5740887"/>
              <a:gd name="connsiteY12366" fmla="*/ 2112602 h 4314911"/>
              <a:gd name="connsiteX12367" fmla="*/ 3733398 w 5740887"/>
              <a:gd name="connsiteY12367" fmla="*/ 2113883 h 4314911"/>
              <a:gd name="connsiteX12368" fmla="*/ 3734450 w 5740887"/>
              <a:gd name="connsiteY12368" fmla="*/ 2118811 h 4314911"/>
              <a:gd name="connsiteX12369" fmla="*/ 3734577 w 5740887"/>
              <a:gd name="connsiteY12369" fmla="*/ 2122778 h 4314911"/>
              <a:gd name="connsiteX12370" fmla="*/ 689032 w 5740887"/>
              <a:gd name="connsiteY12370" fmla="*/ 2107301 h 4314911"/>
              <a:gd name="connsiteX12371" fmla="*/ 689675 w 5740887"/>
              <a:gd name="connsiteY12371" fmla="*/ 2112018 h 4314911"/>
              <a:gd name="connsiteX12372" fmla="*/ 689607 w 5740887"/>
              <a:gd name="connsiteY12372" fmla="*/ 2112168 h 4314911"/>
              <a:gd name="connsiteX12373" fmla="*/ 689596 w 5740887"/>
              <a:gd name="connsiteY12373" fmla="*/ 2112192 h 4314911"/>
              <a:gd name="connsiteX12374" fmla="*/ 683503 w 5740887"/>
              <a:gd name="connsiteY12374" fmla="*/ 2120229 h 4314911"/>
              <a:gd name="connsiteX12375" fmla="*/ 681909 w 5740887"/>
              <a:gd name="connsiteY12375" fmla="*/ 2111639 h 4314911"/>
              <a:gd name="connsiteX12376" fmla="*/ 701428 w 5740887"/>
              <a:gd name="connsiteY12376" fmla="*/ 2104749 h 4314911"/>
              <a:gd name="connsiteX12377" fmla="*/ 702729 w 5740887"/>
              <a:gd name="connsiteY12377" fmla="*/ 2120026 h 4314911"/>
              <a:gd name="connsiteX12378" fmla="*/ 702606 w 5740887"/>
              <a:gd name="connsiteY12378" fmla="*/ 2120351 h 4314911"/>
              <a:gd name="connsiteX12379" fmla="*/ 700012 w 5740887"/>
              <a:gd name="connsiteY12379" fmla="*/ 2127210 h 4314911"/>
              <a:gd name="connsiteX12380" fmla="*/ 699626 w 5740887"/>
              <a:gd name="connsiteY12380" fmla="*/ 2127452 h 4314911"/>
              <a:gd name="connsiteX12381" fmla="*/ 697453 w 5740887"/>
              <a:gd name="connsiteY12381" fmla="*/ 2111644 h 4314911"/>
              <a:gd name="connsiteX12382" fmla="*/ 3465500 w 5740887"/>
              <a:gd name="connsiteY12382" fmla="*/ 2101556 h 4314911"/>
              <a:gd name="connsiteX12383" fmla="*/ 3495357 w 5740887"/>
              <a:gd name="connsiteY12383" fmla="*/ 2198744 h 4314911"/>
              <a:gd name="connsiteX12384" fmla="*/ 3519758 w 5740887"/>
              <a:gd name="connsiteY12384" fmla="*/ 2278173 h 4314911"/>
              <a:gd name="connsiteX12385" fmla="*/ 3519777 w 5740887"/>
              <a:gd name="connsiteY12385" fmla="*/ 2278230 h 4314911"/>
              <a:gd name="connsiteX12386" fmla="*/ 3548807 w 5740887"/>
              <a:gd name="connsiteY12386" fmla="*/ 2369567 h 4314911"/>
              <a:gd name="connsiteX12387" fmla="*/ 3557657 w 5740887"/>
              <a:gd name="connsiteY12387" fmla="*/ 2396590 h 4314911"/>
              <a:gd name="connsiteX12388" fmla="*/ 3562584 w 5740887"/>
              <a:gd name="connsiteY12388" fmla="*/ 2411985 h 4314911"/>
              <a:gd name="connsiteX12389" fmla="*/ 3566631 w 5740887"/>
              <a:gd name="connsiteY12389" fmla="*/ 2423995 h 4314911"/>
              <a:gd name="connsiteX12390" fmla="*/ 3575784 w 5740887"/>
              <a:gd name="connsiteY12390" fmla="*/ 2451947 h 4314911"/>
              <a:gd name="connsiteX12391" fmla="*/ 3600229 w 5740887"/>
              <a:gd name="connsiteY12391" fmla="*/ 2523698 h 4314911"/>
              <a:gd name="connsiteX12392" fmla="*/ 3604462 w 5740887"/>
              <a:gd name="connsiteY12392" fmla="*/ 2535439 h 4314911"/>
              <a:gd name="connsiteX12393" fmla="*/ 3609983 w 5740887"/>
              <a:gd name="connsiteY12393" fmla="*/ 2550753 h 4314911"/>
              <a:gd name="connsiteX12394" fmla="*/ 3609481 w 5740887"/>
              <a:gd name="connsiteY12394" fmla="*/ 2550313 h 4314911"/>
              <a:gd name="connsiteX12395" fmla="*/ 3593225 w 5740887"/>
              <a:gd name="connsiteY12395" fmla="*/ 2504300 h 4314911"/>
              <a:gd name="connsiteX12396" fmla="*/ 3592775 w 5740887"/>
              <a:gd name="connsiteY12396" fmla="*/ 2502963 h 4314911"/>
              <a:gd name="connsiteX12397" fmla="*/ 3560849 w 5740887"/>
              <a:gd name="connsiteY12397" fmla="*/ 2407130 h 4314911"/>
              <a:gd name="connsiteX12398" fmla="*/ 3551847 w 5740887"/>
              <a:gd name="connsiteY12398" fmla="*/ 2379401 h 4314911"/>
              <a:gd name="connsiteX12399" fmla="*/ 3516426 w 5740887"/>
              <a:gd name="connsiteY12399" fmla="*/ 2267970 h 4314911"/>
              <a:gd name="connsiteX12400" fmla="*/ 3515748 w 5740887"/>
              <a:gd name="connsiteY12400" fmla="*/ 2265824 h 4314911"/>
              <a:gd name="connsiteX12401" fmla="*/ 1788128 w 5740887"/>
              <a:gd name="connsiteY12401" fmla="*/ 2097758 h 4314911"/>
              <a:gd name="connsiteX12402" fmla="*/ 1788179 w 5740887"/>
              <a:gd name="connsiteY12402" fmla="*/ 2097765 h 4314911"/>
              <a:gd name="connsiteX12403" fmla="*/ 1866653 w 5740887"/>
              <a:gd name="connsiteY12403" fmla="*/ 2112313 h 4314911"/>
              <a:gd name="connsiteX12404" fmla="*/ 1887770 w 5740887"/>
              <a:gd name="connsiteY12404" fmla="*/ 2118710 h 4314911"/>
              <a:gd name="connsiteX12405" fmla="*/ 1968721 w 5740887"/>
              <a:gd name="connsiteY12405" fmla="*/ 2149094 h 4314911"/>
              <a:gd name="connsiteX12406" fmla="*/ 1968844 w 5740887"/>
              <a:gd name="connsiteY12406" fmla="*/ 2149142 h 4314911"/>
              <a:gd name="connsiteX12407" fmla="*/ 2192356 w 5740887"/>
              <a:gd name="connsiteY12407" fmla="*/ 2718886 h 4314911"/>
              <a:gd name="connsiteX12408" fmla="*/ 2632625 w 5740887"/>
              <a:gd name="connsiteY12408" fmla="*/ 3233336 h 4314911"/>
              <a:gd name="connsiteX12409" fmla="*/ 2633678 w 5740887"/>
              <a:gd name="connsiteY12409" fmla="*/ 3233615 h 4314911"/>
              <a:gd name="connsiteX12410" fmla="*/ 2614840 w 5740887"/>
              <a:gd name="connsiteY12410" fmla="*/ 3229612 h 4314911"/>
              <a:gd name="connsiteX12411" fmla="*/ 2191116 w 5740887"/>
              <a:gd name="connsiteY12411" fmla="*/ 2729086 h 4314911"/>
              <a:gd name="connsiteX12412" fmla="*/ 1967466 w 5740887"/>
              <a:gd name="connsiteY12412" fmla="*/ 2163755 h 4314911"/>
              <a:gd name="connsiteX12413" fmla="*/ 1965672 w 5740887"/>
              <a:gd name="connsiteY12413" fmla="*/ 2161274 h 4314911"/>
              <a:gd name="connsiteX12414" fmla="*/ 1898275 w 5740887"/>
              <a:gd name="connsiteY12414" fmla="*/ 2129562 h 4314911"/>
              <a:gd name="connsiteX12415" fmla="*/ 1874303 w 5740887"/>
              <a:gd name="connsiteY12415" fmla="*/ 2120626 h 4314911"/>
              <a:gd name="connsiteX12416" fmla="*/ 1838491 w 5740887"/>
              <a:gd name="connsiteY12416" fmla="*/ 2107274 h 4314911"/>
              <a:gd name="connsiteX12417" fmla="*/ 1825683 w 5740887"/>
              <a:gd name="connsiteY12417" fmla="*/ 2104872 h 4314911"/>
              <a:gd name="connsiteX12418" fmla="*/ 1787850 w 5740887"/>
              <a:gd name="connsiteY12418" fmla="*/ 2097775 h 4314911"/>
              <a:gd name="connsiteX12419" fmla="*/ 1841498 w 5740887"/>
              <a:gd name="connsiteY12419" fmla="*/ 2097594 h 4314911"/>
              <a:gd name="connsiteX12420" fmla="*/ 1865404 w 5740887"/>
              <a:gd name="connsiteY12420" fmla="*/ 2100302 h 4314911"/>
              <a:gd name="connsiteX12421" fmla="*/ 1887034 w 5740887"/>
              <a:gd name="connsiteY12421" fmla="*/ 2105088 h 4314911"/>
              <a:gd name="connsiteX12422" fmla="*/ 1976583 w 5740887"/>
              <a:gd name="connsiteY12422" fmla="*/ 2131455 h 4314911"/>
              <a:gd name="connsiteX12423" fmla="*/ 1976703 w 5740887"/>
              <a:gd name="connsiteY12423" fmla="*/ 2131493 h 4314911"/>
              <a:gd name="connsiteX12424" fmla="*/ 2199940 w 5740887"/>
              <a:gd name="connsiteY12424" fmla="*/ 2705512 h 4314911"/>
              <a:gd name="connsiteX12425" fmla="*/ 2653032 w 5740887"/>
              <a:gd name="connsiteY12425" fmla="*/ 3231407 h 4314911"/>
              <a:gd name="connsiteX12426" fmla="*/ 2692394 w 5740887"/>
              <a:gd name="connsiteY12426" fmla="*/ 3240790 h 4314911"/>
              <a:gd name="connsiteX12427" fmla="*/ 2688280 w 5740887"/>
              <a:gd name="connsiteY12427" fmla="*/ 3240303 h 4314911"/>
              <a:gd name="connsiteX12428" fmla="*/ 2684124 w 5740887"/>
              <a:gd name="connsiteY12428" fmla="*/ 3239810 h 4314911"/>
              <a:gd name="connsiteX12429" fmla="*/ 2634971 w 5740887"/>
              <a:gd name="connsiteY12429" fmla="*/ 3226854 h 4314911"/>
              <a:gd name="connsiteX12430" fmla="*/ 2198701 w 5740887"/>
              <a:gd name="connsiteY12430" fmla="*/ 2715574 h 4314911"/>
              <a:gd name="connsiteX12431" fmla="*/ 1975326 w 5740887"/>
              <a:gd name="connsiteY12431" fmla="*/ 2145554 h 4314911"/>
              <a:gd name="connsiteX12432" fmla="*/ 1973257 w 5740887"/>
              <a:gd name="connsiteY12432" fmla="*/ 2142797 h 4314911"/>
              <a:gd name="connsiteX12433" fmla="*/ 1906391 w 5740887"/>
              <a:gd name="connsiteY12433" fmla="*/ 2116472 h 4314911"/>
              <a:gd name="connsiteX12434" fmla="*/ 1845058 w 5740887"/>
              <a:gd name="connsiteY12434" fmla="*/ 2098070 h 4314911"/>
              <a:gd name="connsiteX12435" fmla="*/ 711379 w 5740887"/>
              <a:gd name="connsiteY12435" fmla="*/ 2093694 h 4314911"/>
              <a:gd name="connsiteX12436" fmla="*/ 711406 w 5740887"/>
              <a:gd name="connsiteY12436" fmla="*/ 2094579 h 4314911"/>
              <a:gd name="connsiteX12437" fmla="*/ 711477 w 5740887"/>
              <a:gd name="connsiteY12437" fmla="*/ 2096888 h 4314911"/>
              <a:gd name="connsiteX12438" fmla="*/ 711324 w 5740887"/>
              <a:gd name="connsiteY12438" fmla="*/ 2097294 h 4314911"/>
              <a:gd name="connsiteX12439" fmla="*/ 709336 w 5740887"/>
              <a:gd name="connsiteY12439" fmla="*/ 2102551 h 4314911"/>
              <a:gd name="connsiteX12440" fmla="*/ 708867 w 5740887"/>
              <a:gd name="connsiteY12440" fmla="*/ 2097117 h 4314911"/>
              <a:gd name="connsiteX12441" fmla="*/ 708712 w 5740887"/>
              <a:gd name="connsiteY12441" fmla="*/ 2095318 h 4314911"/>
              <a:gd name="connsiteX12442" fmla="*/ 686705 w 5740887"/>
              <a:gd name="connsiteY12442" fmla="*/ 2090217 h 4314911"/>
              <a:gd name="connsiteX12443" fmla="*/ 687928 w 5740887"/>
              <a:gd name="connsiteY12443" fmla="*/ 2099189 h 4314911"/>
              <a:gd name="connsiteX12444" fmla="*/ 682390 w 5740887"/>
              <a:gd name="connsiteY12444" fmla="*/ 2102531 h 4314911"/>
              <a:gd name="connsiteX12445" fmla="*/ 680441 w 5740887"/>
              <a:gd name="connsiteY12445" fmla="*/ 2103707 h 4314911"/>
              <a:gd name="connsiteX12446" fmla="*/ 679898 w 5740887"/>
              <a:gd name="connsiteY12446" fmla="*/ 2100766 h 4314911"/>
              <a:gd name="connsiteX12447" fmla="*/ 1809291 w 5740887"/>
              <a:gd name="connsiteY12447" fmla="*/ 2086189 h 4314911"/>
              <a:gd name="connsiteX12448" fmla="*/ 1870776 w 5740887"/>
              <a:gd name="connsiteY12448" fmla="*/ 2089907 h 4314911"/>
              <a:gd name="connsiteX12449" fmla="*/ 1892722 w 5740887"/>
              <a:gd name="connsiteY12449" fmla="*/ 2093330 h 4314911"/>
              <a:gd name="connsiteX12450" fmla="*/ 1982344 w 5740887"/>
              <a:gd name="connsiteY12450" fmla="*/ 2113562 h 4314911"/>
              <a:gd name="connsiteX12451" fmla="*/ 1982356 w 5740887"/>
              <a:gd name="connsiteY12451" fmla="*/ 2113565 h 4314911"/>
              <a:gd name="connsiteX12452" fmla="*/ 2205455 w 5740887"/>
              <a:gd name="connsiteY12452" fmla="*/ 2691720 h 4314911"/>
              <a:gd name="connsiteX12453" fmla="*/ 2205633 w 5740887"/>
              <a:gd name="connsiteY12453" fmla="*/ 2692087 h 4314911"/>
              <a:gd name="connsiteX12454" fmla="*/ 2225375 w 5740887"/>
              <a:gd name="connsiteY12454" fmla="*/ 2733370 h 4314911"/>
              <a:gd name="connsiteX12455" fmla="*/ 2227582 w 5740887"/>
              <a:gd name="connsiteY12455" fmla="*/ 2737413 h 4314911"/>
              <a:gd name="connsiteX12456" fmla="*/ 2229151 w 5740887"/>
              <a:gd name="connsiteY12456" fmla="*/ 2740653 h 4314911"/>
              <a:gd name="connsiteX12457" fmla="*/ 2237874 w 5740887"/>
              <a:gd name="connsiteY12457" fmla="*/ 2756272 h 4314911"/>
              <a:gd name="connsiteX12458" fmla="*/ 2256309 w 5740887"/>
              <a:gd name="connsiteY12458" fmla="*/ 2790047 h 4314911"/>
              <a:gd name="connsiteX12459" fmla="*/ 2262079 w 5740887"/>
              <a:gd name="connsiteY12459" fmla="*/ 2799610 h 4314911"/>
              <a:gd name="connsiteX12460" fmla="*/ 2266969 w 5740887"/>
              <a:gd name="connsiteY12460" fmla="*/ 2808365 h 4314911"/>
              <a:gd name="connsiteX12461" fmla="*/ 2278368 w 5740887"/>
              <a:gd name="connsiteY12461" fmla="*/ 2826601 h 4314911"/>
              <a:gd name="connsiteX12462" fmla="*/ 2296834 w 5740887"/>
              <a:gd name="connsiteY12462" fmla="*/ 2857202 h 4314911"/>
              <a:gd name="connsiteX12463" fmla="*/ 2307506 w 5740887"/>
              <a:gd name="connsiteY12463" fmla="*/ 2873219 h 4314911"/>
              <a:gd name="connsiteX12464" fmla="*/ 2316784 w 5740887"/>
              <a:gd name="connsiteY12464" fmla="*/ 2888062 h 4314911"/>
              <a:gd name="connsiteX12465" fmla="*/ 2328486 w 5740887"/>
              <a:gd name="connsiteY12465" fmla="*/ 2904708 h 4314911"/>
              <a:gd name="connsiteX12466" fmla="*/ 2345526 w 5740887"/>
              <a:gd name="connsiteY12466" fmla="*/ 2930283 h 4314911"/>
              <a:gd name="connsiteX12467" fmla="*/ 2362430 w 5740887"/>
              <a:gd name="connsiteY12467" fmla="*/ 2952988 h 4314911"/>
              <a:gd name="connsiteX12468" fmla="*/ 2376468 w 5740887"/>
              <a:gd name="connsiteY12468" fmla="*/ 2972955 h 4314911"/>
              <a:gd name="connsiteX12469" fmla="*/ 2386777 w 5740887"/>
              <a:gd name="connsiteY12469" fmla="*/ 2985690 h 4314911"/>
              <a:gd name="connsiteX12470" fmla="*/ 2400961 w 5740887"/>
              <a:gd name="connsiteY12470" fmla="*/ 3004742 h 4314911"/>
              <a:gd name="connsiteX12471" fmla="*/ 2425647 w 5740887"/>
              <a:gd name="connsiteY12471" fmla="*/ 3033709 h 4314911"/>
              <a:gd name="connsiteX12472" fmla="*/ 2443895 w 5740887"/>
              <a:gd name="connsiteY12472" fmla="*/ 3056251 h 4314911"/>
              <a:gd name="connsiteX12473" fmla="*/ 2451539 w 5740887"/>
              <a:gd name="connsiteY12473" fmla="*/ 3064090 h 4314911"/>
              <a:gd name="connsiteX12474" fmla="*/ 2461714 w 5740887"/>
              <a:gd name="connsiteY12474" fmla="*/ 3076030 h 4314911"/>
              <a:gd name="connsiteX12475" fmla="*/ 2497322 w 5740887"/>
              <a:gd name="connsiteY12475" fmla="*/ 3111043 h 4314911"/>
              <a:gd name="connsiteX12476" fmla="*/ 2516939 w 5740887"/>
              <a:gd name="connsiteY12476" fmla="*/ 3131160 h 4314911"/>
              <a:gd name="connsiteX12477" fmla="*/ 2521026 w 5740887"/>
              <a:gd name="connsiteY12477" fmla="*/ 3134350 h 4314911"/>
              <a:gd name="connsiteX12478" fmla="*/ 2526360 w 5740887"/>
              <a:gd name="connsiteY12478" fmla="*/ 3139595 h 4314911"/>
              <a:gd name="connsiteX12479" fmla="*/ 2593319 w 5740887"/>
              <a:gd name="connsiteY12479" fmla="*/ 3190769 h 4314911"/>
              <a:gd name="connsiteX12480" fmla="*/ 2593473 w 5740887"/>
              <a:gd name="connsiteY12480" fmla="*/ 3190889 h 4314911"/>
              <a:gd name="connsiteX12481" fmla="*/ 2671185 w 5740887"/>
              <a:gd name="connsiteY12481" fmla="*/ 3228558 h 4314911"/>
              <a:gd name="connsiteX12482" fmla="*/ 2654688 w 5740887"/>
              <a:gd name="connsiteY12482" fmla="*/ 3224649 h 4314911"/>
              <a:gd name="connsiteX12483" fmla="*/ 2205732 w 5740887"/>
              <a:gd name="connsiteY12483" fmla="*/ 2702475 h 4314911"/>
              <a:gd name="connsiteX12484" fmla="*/ 1982771 w 5740887"/>
              <a:gd name="connsiteY12484" fmla="*/ 2128596 h 4314911"/>
              <a:gd name="connsiteX12485" fmla="*/ 1980427 w 5740887"/>
              <a:gd name="connsiteY12485" fmla="*/ 2125424 h 4314911"/>
              <a:gd name="connsiteX12486" fmla="*/ 1843317 w 5740887"/>
              <a:gd name="connsiteY12486" fmla="*/ 2088522 h 4314911"/>
              <a:gd name="connsiteX12487" fmla="*/ 668803 w 5740887"/>
              <a:gd name="connsiteY12487" fmla="*/ 2084928 h 4314911"/>
              <a:gd name="connsiteX12488" fmla="*/ 671223 w 5740887"/>
              <a:gd name="connsiteY12488" fmla="*/ 2098206 h 4314911"/>
              <a:gd name="connsiteX12489" fmla="*/ 665427 w 5740887"/>
              <a:gd name="connsiteY12489" fmla="*/ 2105264 h 4314911"/>
              <a:gd name="connsiteX12490" fmla="*/ 662783 w 5740887"/>
              <a:gd name="connsiteY12490" fmla="*/ 2108484 h 4314911"/>
              <a:gd name="connsiteX12491" fmla="*/ 662032 w 5740887"/>
              <a:gd name="connsiteY12491" fmla="*/ 2105232 h 4314911"/>
              <a:gd name="connsiteX12492" fmla="*/ 658771 w 5740887"/>
              <a:gd name="connsiteY12492" fmla="*/ 2091105 h 4314911"/>
              <a:gd name="connsiteX12493" fmla="*/ 121565 w 5740887"/>
              <a:gd name="connsiteY12493" fmla="*/ 2081734 h 4314911"/>
              <a:gd name="connsiteX12494" fmla="*/ 120488 w 5740887"/>
              <a:gd name="connsiteY12494" fmla="*/ 2122389 h 4314911"/>
              <a:gd name="connsiteX12495" fmla="*/ 120488 w 5740887"/>
              <a:gd name="connsiteY12495" fmla="*/ 2123767 h 4314911"/>
              <a:gd name="connsiteX12496" fmla="*/ 122694 w 5740887"/>
              <a:gd name="connsiteY12496" fmla="*/ 2132040 h 4314911"/>
              <a:gd name="connsiteX12497" fmla="*/ 148204 w 5740887"/>
              <a:gd name="connsiteY12497" fmla="*/ 2225665 h 4314911"/>
              <a:gd name="connsiteX12498" fmla="*/ 192051 w 5740887"/>
              <a:gd name="connsiteY12498" fmla="*/ 2387267 h 4314911"/>
              <a:gd name="connsiteX12499" fmla="*/ 209011 w 5740887"/>
              <a:gd name="connsiteY12499" fmla="*/ 2449315 h 4314911"/>
              <a:gd name="connsiteX12500" fmla="*/ 227626 w 5740887"/>
              <a:gd name="connsiteY12500" fmla="*/ 2517431 h 4314911"/>
              <a:gd name="connsiteX12501" fmla="*/ 245550 w 5740887"/>
              <a:gd name="connsiteY12501" fmla="*/ 2583339 h 4314911"/>
              <a:gd name="connsiteX12502" fmla="*/ 264303 w 5740887"/>
              <a:gd name="connsiteY12502" fmla="*/ 2652282 h 4314911"/>
              <a:gd name="connsiteX12503" fmla="*/ 267474 w 5740887"/>
              <a:gd name="connsiteY12503" fmla="*/ 2655316 h 4314911"/>
              <a:gd name="connsiteX12504" fmla="*/ 267475 w 5740887"/>
              <a:gd name="connsiteY12504" fmla="*/ 2655316 h 4314911"/>
              <a:gd name="connsiteX12505" fmla="*/ 267478 w 5740887"/>
              <a:gd name="connsiteY12505" fmla="*/ 2655319 h 4314911"/>
              <a:gd name="connsiteX12506" fmla="*/ 267882 w 5740887"/>
              <a:gd name="connsiteY12506" fmla="*/ 2655319 h 4314911"/>
              <a:gd name="connsiteX12507" fmla="*/ 259617 w 5740887"/>
              <a:gd name="connsiteY12507" fmla="*/ 2659175 h 4314911"/>
              <a:gd name="connsiteX12508" fmla="*/ 115113 w 5740887"/>
              <a:gd name="connsiteY12508" fmla="*/ 2124594 h 4314911"/>
              <a:gd name="connsiteX12509" fmla="*/ 116692 w 5740887"/>
              <a:gd name="connsiteY12509" fmla="*/ 2088123 h 4314911"/>
              <a:gd name="connsiteX12510" fmla="*/ 121149 w 5740887"/>
              <a:gd name="connsiteY12510" fmla="*/ 2082280 h 4314911"/>
              <a:gd name="connsiteX12511" fmla="*/ 1703990 w 5740887"/>
              <a:gd name="connsiteY12511" fmla="*/ 2077478 h 4314911"/>
              <a:gd name="connsiteX12512" fmla="*/ 1704204 w 5740887"/>
              <a:gd name="connsiteY12512" fmla="*/ 2078157 h 4314911"/>
              <a:gd name="connsiteX12513" fmla="*/ 1705338 w 5740887"/>
              <a:gd name="connsiteY12513" fmla="*/ 2081753 h 4314911"/>
              <a:gd name="connsiteX12514" fmla="*/ 1724191 w 5740887"/>
              <a:gd name="connsiteY12514" fmla="*/ 2139223 h 4314911"/>
              <a:gd name="connsiteX12515" fmla="*/ 1735267 w 5740887"/>
              <a:gd name="connsiteY12515" fmla="*/ 2171854 h 4314911"/>
              <a:gd name="connsiteX12516" fmla="*/ 1725547 w 5740887"/>
              <a:gd name="connsiteY12516" fmla="*/ 2174511 h 4314911"/>
              <a:gd name="connsiteX12517" fmla="*/ 1716807 w 5740887"/>
              <a:gd name="connsiteY12517" fmla="*/ 2176653 h 4314911"/>
              <a:gd name="connsiteX12518" fmla="*/ 1688040 w 5740887"/>
              <a:gd name="connsiteY12518" fmla="*/ 2183116 h 4314911"/>
              <a:gd name="connsiteX12519" fmla="*/ 1669115 w 5740887"/>
              <a:gd name="connsiteY12519" fmla="*/ 2186951 h 4314911"/>
              <a:gd name="connsiteX12520" fmla="*/ 1660900 w 5740887"/>
              <a:gd name="connsiteY12520" fmla="*/ 2188400 h 4314911"/>
              <a:gd name="connsiteX12521" fmla="*/ 1590749 w 5740887"/>
              <a:gd name="connsiteY12521" fmla="*/ 2194724 h 4314911"/>
              <a:gd name="connsiteX12522" fmla="*/ 1540802 w 5740887"/>
              <a:gd name="connsiteY12522" fmla="*/ 2199226 h 4314911"/>
              <a:gd name="connsiteX12523" fmla="*/ 1398291 w 5740887"/>
              <a:gd name="connsiteY12523" fmla="*/ 2201981 h 4314911"/>
              <a:gd name="connsiteX12524" fmla="*/ 1392680 w 5740887"/>
              <a:gd name="connsiteY12524" fmla="*/ 2201884 h 4314911"/>
              <a:gd name="connsiteX12525" fmla="*/ 1392679 w 5740887"/>
              <a:gd name="connsiteY12525" fmla="*/ 2201884 h 4314911"/>
              <a:gd name="connsiteX12526" fmla="*/ 1324717 w 5740887"/>
              <a:gd name="connsiteY12526" fmla="*/ 2192448 h 4314911"/>
              <a:gd name="connsiteX12527" fmla="*/ 1339470 w 5740887"/>
              <a:gd name="connsiteY12527" fmla="*/ 2186576 h 4314911"/>
              <a:gd name="connsiteX12528" fmla="*/ 1497029 w 5740887"/>
              <a:gd name="connsiteY12528" fmla="*/ 2130663 h 4314911"/>
              <a:gd name="connsiteX12529" fmla="*/ 1519735 w 5740887"/>
              <a:gd name="connsiteY12529" fmla="*/ 2123845 h 4314911"/>
              <a:gd name="connsiteX12530" fmla="*/ 1655787 w 5740887"/>
              <a:gd name="connsiteY12530" fmla="*/ 2086692 h 4314911"/>
              <a:gd name="connsiteX12531" fmla="*/ 1655845 w 5740887"/>
              <a:gd name="connsiteY12531" fmla="*/ 2086677 h 4314911"/>
              <a:gd name="connsiteX12532" fmla="*/ 136547 w 5740887"/>
              <a:gd name="connsiteY12532" fmla="*/ 2077400 h 4314911"/>
              <a:gd name="connsiteX12533" fmla="*/ 136069 w 5740887"/>
              <a:gd name="connsiteY12533" fmla="*/ 2117562 h 4314911"/>
              <a:gd name="connsiteX12534" fmla="*/ 136069 w 5740887"/>
              <a:gd name="connsiteY12534" fmla="*/ 2119631 h 4314911"/>
              <a:gd name="connsiteX12535" fmla="*/ 138000 w 5740887"/>
              <a:gd name="connsiteY12535" fmla="*/ 2126939 h 4314911"/>
              <a:gd name="connsiteX12536" fmla="*/ 163232 w 5740887"/>
              <a:gd name="connsiteY12536" fmla="*/ 2219184 h 4314911"/>
              <a:gd name="connsiteX12537" fmla="*/ 206391 w 5740887"/>
              <a:gd name="connsiteY12537" fmla="*/ 2376375 h 4314911"/>
              <a:gd name="connsiteX12538" fmla="*/ 223075 w 5740887"/>
              <a:gd name="connsiteY12538" fmla="*/ 2437043 h 4314911"/>
              <a:gd name="connsiteX12539" fmla="*/ 241413 w 5740887"/>
              <a:gd name="connsiteY12539" fmla="*/ 2503505 h 4314911"/>
              <a:gd name="connsiteX12540" fmla="*/ 259063 w 5740887"/>
              <a:gd name="connsiteY12540" fmla="*/ 2567898 h 4314911"/>
              <a:gd name="connsiteX12541" fmla="*/ 277678 w 5740887"/>
              <a:gd name="connsiteY12541" fmla="*/ 2634909 h 4314911"/>
              <a:gd name="connsiteX12542" fmla="*/ 280573 w 5740887"/>
              <a:gd name="connsiteY12542" fmla="*/ 2637944 h 4314911"/>
              <a:gd name="connsiteX12543" fmla="*/ 280574 w 5740887"/>
              <a:gd name="connsiteY12543" fmla="*/ 2637944 h 4314911"/>
              <a:gd name="connsiteX12544" fmla="*/ 280576 w 5740887"/>
              <a:gd name="connsiteY12544" fmla="*/ 2637946 h 4314911"/>
              <a:gd name="connsiteX12545" fmla="*/ 282508 w 5740887"/>
              <a:gd name="connsiteY12545" fmla="*/ 2637946 h 4314911"/>
              <a:gd name="connsiteX12546" fmla="*/ 284162 w 5740887"/>
              <a:gd name="connsiteY12546" fmla="*/ 2637394 h 4314911"/>
              <a:gd name="connsiteX12547" fmla="*/ 293901 w 5740887"/>
              <a:gd name="connsiteY12547" fmla="*/ 2633479 h 4314911"/>
              <a:gd name="connsiteX12548" fmla="*/ 272304 w 5740887"/>
              <a:gd name="connsiteY12548" fmla="*/ 2642905 h 4314911"/>
              <a:gd name="connsiteX12549" fmla="*/ 255482 w 5740887"/>
              <a:gd name="connsiteY12549" fmla="*/ 2581136 h 4314911"/>
              <a:gd name="connsiteX12550" fmla="*/ 237281 w 5740887"/>
              <a:gd name="connsiteY12550" fmla="*/ 2514813 h 4314911"/>
              <a:gd name="connsiteX12551" fmla="*/ 218805 w 5740887"/>
              <a:gd name="connsiteY12551" fmla="*/ 2446974 h 4314911"/>
              <a:gd name="connsiteX12552" fmla="*/ 201845 w 5740887"/>
              <a:gd name="connsiteY12552" fmla="*/ 2384512 h 4314911"/>
              <a:gd name="connsiteX12553" fmla="*/ 157997 w 5740887"/>
              <a:gd name="connsiteY12553" fmla="*/ 2223461 h 4314911"/>
              <a:gd name="connsiteX12554" fmla="*/ 132351 w 5740887"/>
              <a:gd name="connsiteY12554" fmla="*/ 2129561 h 4314911"/>
              <a:gd name="connsiteX12555" fmla="*/ 130282 w 5740887"/>
              <a:gd name="connsiteY12555" fmla="*/ 2121701 h 4314911"/>
              <a:gd name="connsiteX12556" fmla="*/ 130282 w 5740887"/>
              <a:gd name="connsiteY12556" fmla="*/ 2120185 h 4314911"/>
              <a:gd name="connsiteX12557" fmla="*/ 131185 w 5740887"/>
              <a:gd name="connsiteY12557" fmla="*/ 2084641 h 4314911"/>
              <a:gd name="connsiteX12558" fmla="*/ 1855469 w 5740887"/>
              <a:gd name="connsiteY12558" fmla="*/ 2076059 h 4314911"/>
              <a:gd name="connsiteX12559" fmla="*/ 1919478 w 5740887"/>
              <a:gd name="connsiteY12559" fmla="*/ 2082187 h 4314911"/>
              <a:gd name="connsiteX12560" fmla="*/ 1988422 w 5740887"/>
              <a:gd name="connsiteY12560" fmla="*/ 2094260 h 4314911"/>
              <a:gd name="connsiteX12561" fmla="*/ 1991645 w 5740887"/>
              <a:gd name="connsiteY12561" fmla="*/ 2109301 h 4314911"/>
              <a:gd name="connsiteX12562" fmla="*/ 2211245 w 5740887"/>
              <a:gd name="connsiteY12562" fmla="*/ 2676413 h 4314911"/>
              <a:gd name="connsiteX12563" fmla="*/ 2689984 w 5740887"/>
              <a:gd name="connsiteY12563" fmla="*/ 3224371 h 4314911"/>
              <a:gd name="connsiteX12564" fmla="*/ 2689986 w 5740887"/>
              <a:gd name="connsiteY12564" fmla="*/ 3224372 h 4314911"/>
              <a:gd name="connsiteX12565" fmla="*/ 2689988 w 5740887"/>
              <a:gd name="connsiteY12565" fmla="*/ 3224372 h 4314911"/>
              <a:gd name="connsiteX12566" fmla="*/ 2731260 w 5740887"/>
              <a:gd name="connsiteY12566" fmla="*/ 3231983 h 4314911"/>
              <a:gd name="connsiteX12567" fmla="*/ 2726796 w 5740887"/>
              <a:gd name="connsiteY12567" fmla="*/ 3231680 h 4314911"/>
              <a:gd name="connsiteX12568" fmla="*/ 2722169 w 5740887"/>
              <a:gd name="connsiteY12568" fmla="*/ 3231365 h 4314911"/>
              <a:gd name="connsiteX12569" fmla="*/ 2673717 w 5740887"/>
              <a:gd name="connsiteY12569" fmla="*/ 3221201 h 4314911"/>
              <a:gd name="connsiteX12570" fmla="*/ 2212075 w 5740887"/>
              <a:gd name="connsiteY12570" fmla="*/ 2688134 h 4314911"/>
              <a:gd name="connsiteX12571" fmla="*/ 1989527 w 5740887"/>
              <a:gd name="connsiteY12571" fmla="*/ 2110393 h 4314911"/>
              <a:gd name="connsiteX12572" fmla="*/ 1986908 w 5740887"/>
              <a:gd name="connsiteY12572" fmla="*/ 2106670 h 4314911"/>
              <a:gd name="connsiteX12573" fmla="*/ 1913759 w 5740887"/>
              <a:gd name="connsiteY12573" fmla="*/ 2088808 h 4314911"/>
              <a:gd name="connsiteX12574" fmla="*/ 1850429 w 5740887"/>
              <a:gd name="connsiteY12574" fmla="*/ 2078951 h 4314911"/>
              <a:gd name="connsiteX12575" fmla="*/ 1848574 w 5740887"/>
              <a:gd name="connsiteY12575" fmla="*/ 2078662 h 4314911"/>
              <a:gd name="connsiteX12576" fmla="*/ 1848573 w 5740887"/>
              <a:gd name="connsiteY12576" fmla="*/ 2078662 h 4314911"/>
              <a:gd name="connsiteX12577" fmla="*/ 1788392 w 5740887"/>
              <a:gd name="connsiteY12577" fmla="*/ 2077255 h 4314911"/>
              <a:gd name="connsiteX12578" fmla="*/ 1790684 w 5740887"/>
              <a:gd name="connsiteY12578" fmla="*/ 2076964 h 4314911"/>
              <a:gd name="connsiteX12579" fmla="*/ 1838592 w 5740887"/>
              <a:gd name="connsiteY12579" fmla="*/ 2076295 h 4314911"/>
              <a:gd name="connsiteX12580" fmla="*/ 684669 w 5740887"/>
              <a:gd name="connsiteY12580" fmla="*/ 2075159 h 4314911"/>
              <a:gd name="connsiteX12581" fmla="*/ 685440 w 5740887"/>
              <a:gd name="connsiteY12581" fmla="*/ 2080894 h 4314911"/>
              <a:gd name="connsiteX12582" fmla="*/ 677920 w 5740887"/>
              <a:gd name="connsiteY12582" fmla="*/ 2090052 h 4314911"/>
              <a:gd name="connsiteX12583" fmla="*/ 676140 w 5740887"/>
              <a:gd name="connsiteY12583" fmla="*/ 2080410 h 4314911"/>
              <a:gd name="connsiteX12584" fmla="*/ 698620 w 5740887"/>
              <a:gd name="connsiteY12584" fmla="*/ 2071751 h 4314911"/>
              <a:gd name="connsiteX12585" fmla="*/ 700096 w 5740887"/>
              <a:gd name="connsiteY12585" fmla="*/ 2089089 h 4314911"/>
              <a:gd name="connsiteX12586" fmla="*/ 698369 w 5740887"/>
              <a:gd name="connsiteY12586" fmla="*/ 2092889 h 4314911"/>
              <a:gd name="connsiteX12587" fmla="*/ 696563 w 5740887"/>
              <a:gd name="connsiteY12587" fmla="*/ 2093978 h 4314911"/>
              <a:gd name="connsiteX12588" fmla="*/ 695143 w 5740887"/>
              <a:gd name="connsiteY12588" fmla="*/ 2094835 h 4314911"/>
              <a:gd name="connsiteX12589" fmla="*/ 693264 w 5740887"/>
              <a:gd name="connsiteY12589" fmla="*/ 2081161 h 4314911"/>
              <a:gd name="connsiteX12590" fmla="*/ 693140 w 5740887"/>
              <a:gd name="connsiteY12590" fmla="*/ 2080244 h 4314911"/>
              <a:gd name="connsiteX12591" fmla="*/ 3721063 w 5740887"/>
              <a:gd name="connsiteY12591" fmla="*/ 2067518 h 4314911"/>
              <a:gd name="connsiteX12592" fmla="*/ 3724051 w 5740887"/>
              <a:gd name="connsiteY12592" fmla="*/ 2070326 h 4314911"/>
              <a:gd name="connsiteX12593" fmla="*/ 3723820 w 5740887"/>
              <a:gd name="connsiteY12593" fmla="*/ 2078794 h 4314911"/>
              <a:gd name="connsiteX12594" fmla="*/ 154971 w 5740887"/>
              <a:gd name="connsiteY12594" fmla="*/ 2067103 h 4314911"/>
              <a:gd name="connsiteX12595" fmla="*/ 150889 w 5740887"/>
              <a:gd name="connsiteY12595" fmla="*/ 2073522 h 4314911"/>
              <a:gd name="connsiteX12596" fmla="*/ 150960 w 5740887"/>
              <a:gd name="connsiteY12596" fmla="*/ 2112186 h 4314911"/>
              <a:gd name="connsiteX12597" fmla="*/ 151649 w 5740887"/>
              <a:gd name="connsiteY12597" fmla="*/ 2115081 h 4314911"/>
              <a:gd name="connsiteX12598" fmla="*/ 153441 w 5740887"/>
              <a:gd name="connsiteY12598" fmla="*/ 2121286 h 4314911"/>
              <a:gd name="connsiteX12599" fmla="*/ 177986 w 5740887"/>
              <a:gd name="connsiteY12599" fmla="*/ 2210498 h 4314911"/>
              <a:gd name="connsiteX12600" fmla="*/ 220729 w 5740887"/>
              <a:gd name="connsiteY12600" fmla="*/ 2364930 h 4314911"/>
              <a:gd name="connsiteX12601" fmla="*/ 237001 w 5740887"/>
              <a:gd name="connsiteY12601" fmla="*/ 2423808 h 4314911"/>
              <a:gd name="connsiteX12602" fmla="*/ 255202 w 5740887"/>
              <a:gd name="connsiteY12602" fmla="*/ 2489027 h 4314911"/>
              <a:gd name="connsiteX12603" fmla="*/ 272714 w 5740887"/>
              <a:gd name="connsiteY12603" fmla="*/ 2552041 h 4314911"/>
              <a:gd name="connsiteX12604" fmla="*/ 290914 w 5740887"/>
              <a:gd name="connsiteY12604" fmla="*/ 2617260 h 4314911"/>
              <a:gd name="connsiteX12605" fmla="*/ 293672 w 5740887"/>
              <a:gd name="connsiteY12605" fmla="*/ 2620157 h 4314911"/>
              <a:gd name="connsiteX12606" fmla="*/ 293674 w 5740887"/>
              <a:gd name="connsiteY12606" fmla="*/ 2620159 h 4314911"/>
              <a:gd name="connsiteX12607" fmla="*/ 295604 w 5740887"/>
              <a:gd name="connsiteY12607" fmla="*/ 2620159 h 4314911"/>
              <a:gd name="connsiteX12608" fmla="*/ 297673 w 5740887"/>
              <a:gd name="connsiteY12608" fmla="*/ 2620159 h 4314911"/>
              <a:gd name="connsiteX12609" fmla="*/ 304988 w 5740887"/>
              <a:gd name="connsiteY12609" fmla="*/ 2617527 h 4314911"/>
              <a:gd name="connsiteX12610" fmla="*/ 285264 w 5740887"/>
              <a:gd name="connsiteY12610" fmla="*/ 2625395 h 4314911"/>
              <a:gd name="connsiteX12611" fmla="*/ 278267 w 5740887"/>
              <a:gd name="connsiteY12611" fmla="*/ 2599682 h 4314911"/>
              <a:gd name="connsiteX12612" fmla="*/ 268580 w 5740887"/>
              <a:gd name="connsiteY12612" fmla="*/ 2564865 h 4314911"/>
              <a:gd name="connsiteX12613" fmla="*/ 250655 w 5740887"/>
              <a:gd name="connsiteY12613" fmla="*/ 2499921 h 4314911"/>
              <a:gd name="connsiteX12614" fmla="*/ 232592 w 5740887"/>
              <a:gd name="connsiteY12614" fmla="*/ 2434012 h 4314911"/>
              <a:gd name="connsiteX12615" fmla="*/ 215771 w 5740887"/>
              <a:gd name="connsiteY12615" fmla="*/ 2372791 h 4314911"/>
              <a:gd name="connsiteX12616" fmla="*/ 172750 w 5740887"/>
              <a:gd name="connsiteY12616" fmla="*/ 2216290 h 4314911"/>
              <a:gd name="connsiteX12617" fmla="*/ 147379 w 5740887"/>
              <a:gd name="connsiteY12617" fmla="*/ 2123631 h 4314911"/>
              <a:gd name="connsiteX12618" fmla="*/ 145448 w 5740887"/>
              <a:gd name="connsiteY12618" fmla="*/ 2116599 h 4314911"/>
              <a:gd name="connsiteX12619" fmla="*/ 145448 w 5740887"/>
              <a:gd name="connsiteY12619" fmla="*/ 2114532 h 4314911"/>
              <a:gd name="connsiteX12620" fmla="*/ 146032 w 5740887"/>
              <a:gd name="connsiteY12620" fmla="*/ 2079906 h 4314911"/>
              <a:gd name="connsiteX12621" fmla="*/ 1856182 w 5740887"/>
              <a:gd name="connsiteY12621" fmla="*/ 2066434 h 4314911"/>
              <a:gd name="connsiteX12622" fmla="*/ 1995731 w 5740887"/>
              <a:gd name="connsiteY12622" fmla="*/ 2076473 h 4314911"/>
              <a:gd name="connsiteX12623" fmla="*/ 1999135 w 5740887"/>
              <a:gd name="connsiteY12623" fmla="*/ 2093016 h 4314911"/>
              <a:gd name="connsiteX12624" fmla="*/ 2218002 w 5740887"/>
              <a:gd name="connsiteY12624" fmla="*/ 2662622 h 4314911"/>
              <a:gd name="connsiteX12625" fmla="*/ 2218518 w 5740887"/>
              <a:gd name="connsiteY12625" fmla="*/ 2663752 h 4314911"/>
              <a:gd name="connsiteX12626" fmla="*/ 2224678 w 5740887"/>
              <a:gd name="connsiteY12626" fmla="*/ 2677304 h 4314911"/>
              <a:gd name="connsiteX12627" fmla="*/ 2224992 w 5740887"/>
              <a:gd name="connsiteY12627" fmla="*/ 2677937 h 4314911"/>
              <a:gd name="connsiteX12628" fmla="*/ 2225263 w 5740887"/>
              <a:gd name="connsiteY12628" fmla="*/ 2678530 h 4314911"/>
              <a:gd name="connsiteX12629" fmla="*/ 2228697 w 5740887"/>
              <a:gd name="connsiteY12629" fmla="*/ 2685424 h 4314911"/>
              <a:gd name="connsiteX12630" fmla="*/ 2235285 w 5740887"/>
              <a:gd name="connsiteY12630" fmla="*/ 2698735 h 4314911"/>
              <a:gd name="connsiteX12631" fmla="*/ 2235859 w 5740887"/>
              <a:gd name="connsiteY12631" fmla="*/ 2699801 h 4314911"/>
              <a:gd name="connsiteX12632" fmla="*/ 2236980 w 5740887"/>
              <a:gd name="connsiteY12632" fmla="*/ 2702053 h 4314911"/>
              <a:gd name="connsiteX12633" fmla="*/ 2246022 w 5740887"/>
              <a:gd name="connsiteY12633" fmla="*/ 2718667 h 4314911"/>
              <a:gd name="connsiteX12634" fmla="*/ 2267357 w 5740887"/>
              <a:gd name="connsiteY12634" fmla="*/ 2758270 h 4314911"/>
              <a:gd name="connsiteX12635" fmla="*/ 2269976 w 5740887"/>
              <a:gd name="connsiteY12635" fmla="*/ 2762682 h 4314911"/>
              <a:gd name="connsiteX12636" fmla="*/ 2272647 w 5740887"/>
              <a:gd name="connsiteY12636" fmla="*/ 2767590 h 4314911"/>
              <a:gd name="connsiteX12637" fmla="*/ 2287079 w 5740887"/>
              <a:gd name="connsiteY12637" fmla="*/ 2791492 h 4314911"/>
              <a:gd name="connsiteX12638" fmla="*/ 2312347 w 5740887"/>
              <a:gd name="connsiteY12638" fmla="*/ 2834056 h 4314911"/>
              <a:gd name="connsiteX12639" fmla="*/ 2317414 w 5740887"/>
              <a:gd name="connsiteY12639" fmla="*/ 2841731 h 4314911"/>
              <a:gd name="connsiteX12640" fmla="*/ 2322728 w 5740887"/>
              <a:gd name="connsiteY12640" fmla="*/ 2850531 h 4314911"/>
              <a:gd name="connsiteX12641" fmla="*/ 2340760 w 5740887"/>
              <a:gd name="connsiteY12641" fmla="*/ 2877089 h 4314911"/>
              <a:gd name="connsiteX12642" fmla="*/ 2368381 w 5740887"/>
              <a:gd name="connsiteY12642" fmla="*/ 2918922 h 4314911"/>
              <a:gd name="connsiteX12643" fmla="*/ 2376490 w 5740887"/>
              <a:gd name="connsiteY12643" fmla="*/ 2929713 h 4314911"/>
              <a:gd name="connsiteX12644" fmla="*/ 2384947 w 5740887"/>
              <a:gd name="connsiteY12644" fmla="*/ 2942169 h 4314911"/>
              <a:gd name="connsiteX12645" fmla="*/ 2405096 w 5740887"/>
              <a:gd name="connsiteY12645" fmla="*/ 2967783 h 4314911"/>
              <a:gd name="connsiteX12646" fmla="*/ 2433583 w 5740887"/>
              <a:gd name="connsiteY12646" fmla="*/ 3005695 h 4314911"/>
              <a:gd name="connsiteX12647" fmla="*/ 2445142 w 5740887"/>
              <a:gd name="connsiteY12647" fmla="*/ 3018690 h 4314911"/>
              <a:gd name="connsiteX12648" fmla="*/ 2457029 w 5740887"/>
              <a:gd name="connsiteY12648" fmla="*/ 3033801 h 4314911"/>
              <a:gd name="connsiteX12649" fmla="*/ 2477946 w 5740887"/>
              <a:gd name="connsiteY12649" fmla="*/ 3055572 h 4314911"/>
              <a:gd name="connsiteX12650" fmla="*/ 2506080 w 5740887"/>
              <a:gd name="connsiteY12650" fmla="*/ 3087202 h 4314911"/>
              <a:gd name="connsiteX12651" fmla="*/ 2521296 w 5740887"/>
              <a:gd name="connsiteY12651" fmla="*/ 3100690 h 4314911"/>
              <a:gd name="connsiteX12652" fmla="*/ 2536699 w 5740887"/>
              <a:gd name="connsiteY12652" fmla="*/ 3116722 h 4314911"/>
              <a:gd name="connsiteX12653" fmla="*/ 2536699 w 5740887"/>
              <a:gd name="connsiteY12653" fmla="*/ 3116722 h 4314911"/>
              <a:gd name="connsiteX12654" fmla="*/ 2536701 w 5740887"/>
              <a:gd name="connsiteY12654" fmla="*/ 3116724 h 4314911"/>
              <a:gd name="connsiteX12655" fmla="*/ 2557256 w 5740887"/>
              <a:gd name="connsiteY12655" fmla="*/ 3132568 h 4314911"/>
              <a:gd name="connsiteX12656" fmla="*/ 2583995 w 5740887"/>
              <a:gd name="connsiteY12656" fmla="*/ 3156271 h 4314911"/>
              <a:gd name="connsiteX12657" fmla="*/ 2602893 w 5740887"/>
              <a:gd name="connsiteY12657" fmla="*/ 3167745 h 4314911"/>
              <a:gd name="connsiteX12658" fmla="*/ 2621684 w 5740887"/>
              <a:gd name="connsiteY12658" fmla="*/ 3182229 h 4314911"/>
              <a:gd name="connsiteX12659" fmla="*/ 2665452 w 5740887"/>
              <a:gd name="connsiteY12659" fmla="*/ 3205728 h 4314911"/>
              <a:gd name="connsiteX12660" fmla="*/ 2665456 w 5740887"/>
              <a:gd name="connsiteY12660" fmla="*/ 3205730 h 4314911"/>
              <a:gd name="connsiteX12661" fmla="*/ 2688057 w 5740887"/>
              <a:gd name="connsiteY12661" fmla="*/ 3213843 h 4314911"/>
              <a:gd name="connsiteX12662" fmla="*/ 2704678 w 5740887"/>
              <a:gd name="connsiteY12662" fmla="*/ 3219809 h 4314911"/>
              <a:gd name="connsiteX12663" fmla="*/ 2692054 w 5740887"/>
              <a:gd name="connsiteY12663" fmla="*/ 3217476 h 4314911"/>
              <a:gd name="connsiteX12664" fmla="*/ 2649770 w 5740887"/>
              <a:gd name="connsiteY12664" fmla="*/ 3201220 h 4314911"/>
              <a:gd name="connsiteX12665" fmla="*/ 2217867 w 5740887"/>
              <a:gd name="connsiteY12665" fmla="*/ 2673656 h 4314911"/>
              <a:gd name="connsiteX12666" fmla="*/ 1995458 w 5740887"/>
              <a:gd name="connsiteY12666" fmla="*/ 2092192 h 4314911"/>
              <a:gd name="connsiteX12667" fmla="*/ 1995458 w 5740887"/>
              <a:gd name="connsiteY12667" fmla="*/ 2089435 h 4314911"/>
              <a:gd name="connsiteX12668" fmla="*/ 1993114 w 5740887"/>
              <a:gd name="connsiteY12668" fmla="*/ 2087780 h 4314911"/>
              <a:gd name="connsiteX12669" fmla="*/ 1993112 w 5740887"/>
              <a:gd name="connsiteY12669" fmla="*/ 2087779 h 4314911"/>
              <a:gd name="connsiteX12670" fmla="*/ 1993111 w 5740887"/>
              <a:gd name="connsiteY12670" fmla="*/ 2087779 h 4314911"/>
              <a:gd name="connsiteX12671" fmla="*/ 1855380 w 5740887"/>
              <a:gd name="connsiteY12671" fmla="*/ 2068785 h 4314911"/>
              <a:gd name="connsiteX12672" fmla="*/ 1830114 w 5740887"/>
              <a:gd name="connsiteY12672" fmla="*/ 2069220 h 4314911"/>
              <a:gd name="connsiteX12673" fmla="*/ 719623 w 5740887"/>
              <a:gd name="connsiteY12673" fmla="*/ 2064386 h 4314911"/>
              <a:gd name="connsiteX12674" fmla="*/ 719410 w 5740887"/>
              <a:gd name="connsiteY12674" fmla="*/ 2072453 h 4314911"/>
              <a:gd name="connsiteX12675" fmla="*/ 718595 w 5740887"/>
              <a:gd name="connsiteY12675" fmla="*/ 2075573 h 4314911"/>
              <a:gd name="connsiteX12676" fmla="*/ 718363 w 5740887"/>
              <a:gd name="connsiteY12676" fmla="*/ 2068295 h 4314911"/>
              <a:gd name="connsiteX12677" fmla="*/ 718340 w 5740887"/>
              <a:gd name="connsiteY12677" fmla="*/ 2067578 h 4314911"/>
              <a:gd name="connsiteX12678" fmla="*/ 710325 w 5740887"/>
              <a:gd name="connsiteY12678" fmla="*/ 2059361 h 4314911"/>
              <a:gd name="connsiteX12679" fmla="*/ 710533 w 5740887"/>
              <a:gd name="connsiteY12679" fmla="*/ 2066122 h 4314911"/>
              <a:gd name="connsiteX12680" fmla="*/ 709163 w 5740887"/>
              <a:gd name="connsiteY12680" fmla="*/ 2069136 h 4314911"/>
              <a:gd name="connsiteX12681" fmla="*/ 706889 w 5740887"/>
              <a:gd name="connsiteY12681" fmla="*/ 2074141 h 4314911"/>
              <a:gd name="connsiteX12682" fmla="*/ 705852 w 5740887"/>
              <a:gd name="connsiteY12682" fmla="*/ 2062115 h 4314911"/>
              <a:gd name="connsiteX12683" fmla="*/ 682405 w 5740887"/>
              <a:gd name="connsiteY12683" fmla="*/ 2058331 h 4314911"/>
              <a:gd name="connsiteX12684" fmla="*/ 683501 w 5740887"/>
              <a:gd name="connsiteY12684" fmla="*/ 2066478 h 4314911"/>
              <a:gd name="connsiteX12685" fmla="*/ 674574 w 5740887"/>
              <a:gd name="connsiteY12685" fmla="*/ 2071932 h 4314911"/>
              <a:gd name="connsiteX12686" fmla="*/ 674270 w 5740887"/>
              <a:gd name="connsiteY12686" fmla="*/ 2070285 h 4314911"/>
              <a:gd name="connsiteX12687" fmla="*/ 674185 w 5740887"/>
              <a:gd name="connsiteY12687" fmla="*/ 2069825 h 4314911"/>
              <a:gd name="connsiteX12688" fmla="*/ 1856861 w 5740887"/>
              <a:gd name="connsiteY12688" fmla="*/ 2057072 h 4314911"/>
              <a:gd name="connsiteX12689" fmla="*/ 2001248 w 5740887"/>
              <a:gd name="connsiteY12689" fmla="*/ 2058410 h 4314911"/>
              <a:gd name="connsiteX12690" fmla="*/ 2005236 w 5740887"/>
              <a:gd name="connsiteY12690" fmla="*/ 2078197 h 4314911"/>
              <a:gd name="connsiteX12691" fmla="*/ 2005236 w 5740887"/>
              <a:gd name="connsiteY12691" fmla="*/ 2078199 h 4314911"/>
              <a:gd name="connsiteX12692" fmla="*/ 2005237 w 5740887"/>
              <a:gd name="connsiteY12692" fmla="*/ 2078201 h 4314911"/>
              <a:gd name="connsiteX12693" fmla="*/ 2093907 w 5740887"/>
              <a:gd name="connsiteY12693" fmla="*/ 2322323 h 4314911"/>
              <a:gd name="connsiteX12694" fmla="*/ 2126089 w 5740887"/>
              <a:gd name="connsiteY12694" fmla="*/ 2404231 h 4314911"/>
              <a:gd name="connsiteX12695" fmla="*/ 2130857 w 5740887"/>
              <a:gd name="connsiteY12695" fmla="*/ 2417241 h 4314911"/>
              <a:gd name="connsiteX12696" fmla="*/ 2134325 w 5740887"/>
              <a:gd name="connsiteY12696" fmla="*/ 2425193 h 4314911"/>
              <a:gd name="connsiteX12697" fmla="*/ 2134513 w 5740887"/>
              <a:gd name="connsiteY12697" fmla="*/ 2425672 h 4314911"/>
              <a:gd name="connsiteX12698" fmla="*/ 2136312 w 5740887"/>
              <a:gd name="connsiteY12698" fmla="*/ 2430249 h 4314911"/>
              <a:gd name="connsiteX12699" fmla="*/ 2136533 w 5740887"/>
              <a:gd name="connsiteY12699" fmla="*/ 2430804 h 4314911"/>
              <a:gd name="connsiteX12700" fmla="*/ 2166383 w 5740887"/>
              <a:gd name="connsiteY12700" fmla="*/ 2505743 h 4314911"/>
              <a:gd name="connsiteX12701" fmla="*/ 2172518 w 5740887"/>
              <a:gd name="connsiteY12701" fmla="*/ 2521017 h 4314911"/>
              <a:gd name="connsiteX12702" fmla="*/ 2175639 w 5740887"/>
              <a:gd name="connsiteY12702" fmla="*/ 2528841 h 4314911"/>
              <a:gd name="connsiteX12703" fmla="*/ 2192294 w 5740887"/>
              <a:gd name="connsiteY12703" fmla="*/ 2570249 h 4314911"/>
              <a:gd name="connsiteX12704" fmla="*/ 2192509 w 5740887"/>
              <a:gd name="connsiteY12704" fmla="*/ 2570784 h 4314911"/>
              <a:gd name="connsiteX12705" fmla="*/ 2192836 w 5740887"/>
              <a:gd name="connsiteY12705" fmla="*/ 2571592 h 4314911"/>
              <a:gd name="connsiteX12706" fmla="*/ 2206642 w 5740887"/>
              <a:gd name="connsiteY12706" fmla="*/ 2605768 h 4314911"/>
              <a:gd name="connsiteX12707" fmla="*/ 2210804 w 5740887"/>
              <a:gd name="connsiteY12707" fmla="*/ 2616034 h 4314911"/>
              <a:gd name="connsiteX12708" fmla="*/ 2212477 w 5740887"/>
              <a:gd name="connsiteY12708" fmla="*/ 2620170 h 4314911"/>
              <a:gd name="connsiteX12709" fmla="*/ 2214569 w 5740887"/>
              <a:gd name="connsiteY12709" fmla="*/ 2625318 h 4314911"/>
              <a:gd name="connsiteX12710" fmla="*/ 2217381 w 5740887"/>
              <a:gd name="connsiteY12710" fmla="*/ 2632254 h 4314911"/>
              <a:gd name="connsiteX12711" fmla="*/ 2224071 w 5740887"/>
              <a:gd name="connsiteY12711" fmla="*/ 2648698 h 4314911"/>
              <a:gd name="connsiteX12712" fmla="*/ 2230891 w 5740887"/>
              <a:gd name="connsiteY12712" fmla="*/ 2663959 h 4314911"/>
              <a:gd name="connsiteX12713" fmla="*/ 2231242 w 5740887"/>
              <a:gd name="connsiteY12713" fmla="*/ 2664677 h 4314911"/>
              <a:gd name="connsiteX12714" fmla="*/ 2231491 w 5740887"/>
              <a:gd name="connsiteY12714" fmla="*/ 2665233 h 4314911"/>
              <a:gd name="connsiteX12715" fmla="*/ 2234733 w 5740887"/>
              <a:gd name="connsiteY12715" fmla="*/ 2671816 h 4314911"/>
              <a:gd name="connsiteX12716" fmla="*/ 2241739 w 5740887"/>
              <a:gd name="connsiteY12716" fmla="*/ 2686144 h 4314911"/>
              <a:gd name="connsiteX12717" fmla="*/ 2242357 w 5740887"/>
              <a:gd name="connsiteY12717" fmla="*/ 2687301 h 4314911"/>
              <a:gd name="connsiteX12718" fmla="*/ 2243477 w 5740887"/>
              <a:gd name="connsiteY12718" fmla="*/ 2689575 h 4314911"/>
              <a:gd name="connsiteX12719" fmla="*/ 2252569 w 5740887"/>
              <a:gd name="connsiteY12719" fmla="*/ 2706410 h 4314911"/>
              <a:gd name="connsiteX12720" fmla="*/ 2274564 w 5740887"/>
              <a:gd name="connsiteY12720" fmla="*/ 2747569 h 4314911"/>
              <a:gd name="connsiteX12721" fmla="*/ 2277280 w 5740887"/>
              <a:gd name="connsiteY12721" fmla="*/ 2752164 h 4314911"/>
              <a:gd name="connsiteX12722" fmla="*/ 2279984 w 5740887"/>
              <a:gd name="connsiteY12722" fmla="*/ 2757172 h 4314911"/>
              <a:gd name="connsiteX12723" fmla="*/ 2294657 w 5740887"/>
              <a:gd name="connsiteY12723" fmla="*/ 2781569 h 4314911"/>
              <a:gd name="connsiteX12724" fmla="*/ 2320642 w 5740887"/>
              <a:gd name="connsiteY12724" fmla="*/ 2825539 h 4314911"/>
              <a:gd name="connsiteX12725" fmla="*/ 2325862 w 5740887"/>
              <a:gd name="connsiteY12725" fmla="*/ 2833455 h 4314911"/>
              <a:gd name="connsiteX12726" fmla="*/ 2331280 w 5740887"/>
              <a:gd name="connsiteY12726" fmla="*/ 2842464 h 4314911"/>
              <a:gd name="connsiteX12727" fmla="*/ 2349728 w 5740887"/>
              <a:gd name="connsiteY12727" fmla="*/ 2869648 h 4314911"/>
              <a:gd name="connsiteX12728" fmla="*/ 2378064 w 5740887"/>
              <a:gd name="connsiteY12728" fmla="*/ 2912620 h 4314911"/>
              <a:gd name="connsiteX12729" fmla="*/ 2386400 w 5740887"/>
              <a:gd name="connsiteY12729" fmla="*/ 2923685 h 4314911"/>
              <a:gd name="connsiteX12730" fmla="*/ 2395050 w 5740887"/>
              <a:gd name="connsiteY12730" fmla="*/ 2936431 h 4314911"/>
              <a:gd name="connsiteX12731" fmla="*/ 2415701 w 5740887"/>
              <a:gd name="connsiteY12731" fmla="*/ 2962581 h 4314911"/>
              <a:gd name="connsiteX12732" fmla="*/ 2444925 w 5740887"/>
              <a:gd name="connsiteY12732" fmla="*/ 3001376 h 4314911"/>
              <a:gd name="connsiteX12733" fmla="*/ 2456796 w 5740887"/>
              <a:gd name="connsiteY12733" fmla="*/ 3014619 h 4314911"/>
              <a:gd name="connsiteX12734" fmla="*/ 2468980 w 5740887"/>
              <a:gd name="connsiteY12734" fmla="*/ 3030049 h 4314911"/>
              <a:gd name="connsiteX12735" fmla="*/ 2490454 w 5740887"/>
              <a:gd name="connsiteY12735" fmla="*/ 3052171 h 4314911"/>
              <a:gd name="connsiteX12736" fmla="*/ 2519318 w 5740887"/>
              <a:gd name="connsiteY12736" fmla="*/ 3084374 h 4314911"/>
              <a:gd name="connsiteX12737" fmla="*/ 2534949 w 5740887"/>
              <a:gd name="connsiteY12737" fmla="*/ 3098009 h 4314911"/>
              <a:gd name="connsiteX12738" fmla="*/ 2550757 w 5740887"/>
              <a:gd name="connsiteY12738" fmla="*/ 3114295 h 4314911"/>
              <a:gd name="connsiteX12739" fmla="*/ 2571880 w 5740887"/>
              <a:gd name="connsiteY12739" fmla="*/ 3130226 h 4314911"/>
              <a:gd name="connsiteX12740" fmla="*/ 2599337 w 5740887"/>
              <a:gd name="connsiteY12740" fmla="*/ 3154178 h 4314911"/>
              <a:gd name="connsiteX12741" fmla="*/ 2618763 w 5740887"/>
              <a:gd name="connsiteY12741" fmla="*/ 3165586 h 4314911"/>
              <a:gd name="connsiteX12742" fmla="*/ 2638067 w 5740887"/>
              <a:gd name="connsiteY12742" fmla="*/ 3180146 h 4314911"/>
              <a:gd name="connsiteX12743" fmla="*/ 2683074 w 5740887"/>
              <a:gd name="connsiteY12743" fmla="*/ 3203354 h 4314911"/>
              <a:gd name="connsiteX12744" fmla="*/ 2683074 w 5740887"/>
              <a:gd name="connsiteY12744" fmla="*/ 3203354 h 4314911"/>
              <a:gd name="connsiteX12745" fmla="*/ 2701179 w 5740887"/>
              <a:gd name="connsiteY12745" fmla="*/ 3209409 h 4314911"/>
              <a:gd name="connsiteX12746" fmla="*/ 2721210 w 5740887"/>
              <a:gd name="connsiteY12746" fmla="*/ 3216109 h 4314911"/>
              <a:gd name="connsiteX12747" fmla="*/ 2711494 w 5740887"/>
              <a:gd name="connsiteY12747" fmla="*/ 3214579 h 4314911"/>
              <a:gd name="connsiteX12748" fmla="*/ 2624512 w 5740887"/>
              <a:gd name="connsiteY12748" fmla="*/ 3175621 h 4314911"/>
              <a:gd name="connsiteX12749" fmla="*/ 2540471 w 5740887"/>
              <a:gd name="connsiteY12749" fmla="*/ 3110727 h 4314911"/>
              <a:gd name="connsiteX12750" fmla="*/ 2461630 w 5740887"/>
              <a:gd name="connsiteY12750" fmla="*/ 3028522 h 4314911"/>
              <a:gd name="connsiteX12751" fmla="*/ 2224761 w 5740887"/>
              <a:gd name="connsiteY12751" fmla="*/ 2659867 h 4314911"/>
              <a:gd name="connsiteX12752" fmla="*/ 2002212 w 5740887"/>
              <a:gd name="connsiteY12752" fmla="*/ 2075231 h 4314911"/>
              <a:gd name="connsiteX12753" fmla="*/ 2002723 w 5740887"/>
              <a:gd name="connsiteY12753" fmla="*/ 2073908 h 4314911"/>
              <a:gd name="connsiteX12754" fmla="*/ 1999731 w 5740887"/>
              <a:gd name="connsiteY12754" fmla="*/ 2069578 h 4314911"/>
              <a:gd name="connsiteX12755" fmla="*/ 1999730 w 5740887"/>
              <a:gd name="connsiteY12755" fmla="*/ 2069578 h 4314911"/>
              <a:gd name="connsiteX12756" fmla="*/ 1999729 w 5740887"/>
              <a:gd name="connsiteY12756" fmla="*/ 2069576 h 4314911"/>
              <a:gd name="connsiteX12757" fmla="*/ 1855263 w 5740887"/>
              <a:gd name="connsiteY12757" fmla="*/ 2059135 h 4314911"/>
              <a:gd name="connsiteX12758" fmla="*/ 1783399 w 5740887"/>
              <a:gd name="connsiteY12758" fmla="*/ 2066961 h 4314911"/>
              <a:gd name="connsiteX12759" fmla="*/ 3721110 w 5740887"/>
              <a:gd name="connsiteY12759" fmla="*/ 2055749 h 4314911"/>
              <a:gd name="connsiteX12760" fmla="*/ 3721810 w 5740887"/>
              <a:gd name="connsiteY12760" fmla="*/ 2059132 h 4314911"/>
              <a:gd name="connsiteX12761" fmla="*/ 3721236 w 5740887"/>
              <a:gd name="connsiteY12761" fmla="*/ 2058547 h 4314911"/>
              <a:gd name="connsiteX12762" fmla="*/ 3721236 w 5740887"/>
              <a:gd name="connsiteY12762" fmla="*/ 2057582 h 4314911"/>
              <a:gd name="connsiteX12763" fmla="*/ 2009015 w 5740887"/>
              <a:gd name="connsiteY12763" fmla="*/ 2055432 h 4314911"/>
              <a:gd name="connsiteX12764" fmla="*/ 2010308 w 5740887"/>
              <a:gd name="connsiteY12764" fmla="*/ 2060216 h 4314911"/>
              <a:gd name="connsiteX12765" fmla="*/ 2010827 w 5740887"/>
              <a:gd name="connsiteY12765" fmla="*/ 2062821 h 4314911"/>
              <a:gd name="connsiteX12766" fmla="*/ 2013119 w 5740887"/>
              <a:gd name="connsiteY12766" fmla="*/ 2070619 h 4314911"/>
              <a:gd name="connsiteX12767" fmla="*/ 2014165 w 5740887"/>
              <a:gd name="connsiteY12767" fmla="*/ 2074487 h 4314911"/>
              <a:gd name="connsiteX12768" fmla="*/ 2015172 w 5740887"/>
              <a:gd name="connsiteY12768" fmla="*/ 2077599 h 4314911"/>
              <a:gd name="connsiteX12769" fmla="*/ 2016346 w 5740887"/>
              <a:gd name="connsiteY12769" fmla="*/ 2081590 h 4314911"/>
              <a:gd name="connsiteX12770" fmla="*/ 2025164 w 5740887"/>
              <a:gd name="connsiteY12770" fmla="*/ 2108468 h 4314911"/>
              <a:gd name="connsiteX12771" fmla="*/ 2025236 w 5740887"/>
              <a:gd name="connsiteY12771" fmla="*/ 2108688 h 4314911"/>
              <a:gd name="connsiteX12772" fmla="*/ 2037827 w 5740887"/>
              <a:gd name="connsiteY12772" fmla="*/ 2144313 h 4314911"/>
              <a:gd name="connsiteX12773" fmla="*/ 2050909 w 5740887"/>
              <a:gd name="connsiteY12773" fmla="*/ 2188365 h 4314911"/>
              <a:gd name="connsiteX12774" fmla="*/ 2052057 w 5740887"/>
              <a:gd name="connsiteY12774" fmla="*/ 2191969 h 4314911"/>
              <a:gd name="connsiteX12775" fmla="*/ 2048560 w 5740887"/>
              <a:gd name="connsiteY12775" fmla="*/ 2182667 h 4314911"/>
              <a:gd name="connsiteX12776" fmla="*/ 2028774 w 5740887"/>
              <a:gd name="connsiteY12776" fmla="*/ 2127515 h 4314911"/>
              <a:gd name="connsiteX12777" fmla="*/ 2024245 w 5740887"/>
              <a:gd name="connsiteY12777" fmla="*/ 2114218 h 4314911"/>
              <a:gd name="connsiteX12778" fmla="*/ 2015009 w 5740887"/>
              <a:gd name="connsiteY12778" fmla="*/ 2085690 h 4314911"/>
              <a:gd name="connsiteX12779" fmla="*/ 2012205 w 5740887"/>
              <a:gd name="connsiteY12779" fmla="*/ 2076296 h 4314911"/>
              <a:gd name="connsiteX12780" fmla="*/ 2008418 w 5740887"/>
              <a:gd name="connsiteY12780" fmla="*/ 2057721 h 4314911"/>
              <a:gd name="connsiteX12781" fmla="*/ 662843 w 5740887"/>
              <a:gd name="connsiteY12781" fmla="*/ 2052243 h 4314911"/>
              <a:gd name="connsiteX12782" fmla="*/ 665621 w 5740887"/>
              <a:gd name="connsiteY12782" fmla="*/ 2067482 h 4314911"/>
              <a:gd name="connsiteX12783" fmla="*/ 662648 w 5740887"/>
              <a:gd name="connsiteY12783" fmla="*/ 2070889 h 4314911"/>
              <a:gd name="connsiteX12784" fmla="*/ 655891 w 5740887"/>
              <a:gd name="connsiteY12784" fmla="*/ 2078631 h 4314911"/>
              <a:gd name="connsiteX12785" fmla="*/ 654679 w 5740887"/>
              <a:gd name="connsiteY12785" fmla="*/ 2073383 h 4314911"/>
              <a:gd name="connsiteX12786" fmla="*/ 651438 w 5740887"/>
              <a:gd name="connsiteY12786" fmla="*/ 2059346 h 4314911"/>
              <a:gd name="connsiteX12787" fmla="*/ 181962 w 5740887"/>
              <a:gd name="connsiteY12787" fmla="*/ 2044278 h 4314911"/>
              <a:gd name="connsiteX12788" fmla="*/ 166461 w 5740887"/>
              <a:gd name="connsiteY12788" fmla="*/ 2070234 h 4314911"/>
              <a:gd name="connsiteX12789" fmla="*/ 166956 w 5740887"/>
              <a:gd name="connsiteY12789" fmla="*/ 2107772 h 4314911"/>
              <a:gd name="connsiteX12790" fmla="*/ 167921 w 5740887"/>
              <a:gd name="connsiteY12790" fmla="*/ 2111219 h 4314911"/>
              <a:gd name="connsiteX12791" fmla="*/ 169438 w 5740887"/>
              <a:gd name="connsiteY12791" fmla="*/ 2116597 h 4314911"/>
              <a:gd name="connsiteX12792" fmla="*/ 193568 w 5740887"/>
              <a:gd name="connsiteY12792" fmla="*/ 2203603 h 4314911"/>
              <a:gd name="connsiteX12793" fmla="*/ 234934 w 5740887"/>
              <a:gd name="connsiteY12793" fmla="*/ 2354312 h 4314911"/>
              <a:gd name="connsiteX12794" fmla="*/ 251066 w 5740887"/>
              <a:gd name="connsiteY12794" fmla="*/ 2412086 h 4314911"/>
              <a:gd name="connsiteX12795" fmla="*/ 268992 w 5740887"/>
              <a:gd name="connsiteY12795" fmla="*/ 2475514 h 4314911"/>
              <a:gd name="connsiteX12796" fmla="*/ 286227 w 5740887"/>
              <a:gd name="connsiteY12796" fmla="*/ 2537010 h 4314911"/>
              <a:gd name="connsiteX12797" fmla="*/ 304151 w 5740887"/>
              <a:gd name="connsiteY12797" fmla="*/ 2600576 h 4314911"/>
              <a:gd name="connsiteX12798" fmla="*/ 306772 w 5740887"/>
              <a:gd name="connsiteY12798" fmla="*/ 2603334 h 4314911"/>
              <a:gd name="connsiteX12799" fmla="*/ 306774 w 5740887"/>
              <a:gd name="connsiteY12799" fmla="*/ 2603334 h 4314911"/>
              <a:gd name="connsiteX12800" fmla="*/ 306776 w 5740887"/>
              <a:gd name="connsiteY12800" fmla="*/ 2603336 h 4314911"/>
              <a:gd name="connsiteX12801" fmla="*/ 308845 w 5740887"/>
              <a:gd name="connsiteY12801" fmla="*/ 2603336 h 4314911"/>
              <a:gd name="connsiteX12802" fmla="*/ 311603 w 5740887"/>
              <a:gd name="connsiteY12802" fmla="*/ 2603888 h 4314911"/>
              <a:gd name="connsiteX12803" fmla="*/ 317807 w 5740887"/>
              <a:gd name="connsiteY12803" fmla="*/ 2601405 h 4314911"/>
              <a:gd name="connsiteX12804" fmla="*/ 334813 w 5740887"/>
              <a:gd name="connsiteY12804" fmla="*/ 2595975 h 4314911"/>
              <a:gd name="connsiteX12805" fmla="*/ 298912 w 5740887"/>
              <a:gd name="connsiteY12805" fmla="*/ 2609125 h 4314911"/>
              <a:gd name="connsiteX12806" fmla="*/ 282505 w 5740887"/>
              <a:gd name="connsiteY12806" fmla="*/ 2549974 h 4314911"/>
              <a:gd name="connsiteX12807" fmla="*/ 264855 w 5740887"/>
              <a:gd name="connsiteY12807" fmla="*/ 2486271 h 4314911"/>
              <a:gd name="connsiteX12808" fmla="*/ 246931 w 5740887"/>
              <a:gd name="connsiteY12808" fmla="*/ 2421879 h 4314911"/>
              <a:gd name="connsiteX12809" fmla="*/ 230384 w 5740887"/>
              <a:gd name="connsiteY12809" fmla="*/ 2362174 h 4314911"/>
              <a:gd name="connsiteX12810" fmla="*/ 187915 w 5740887"/>
              <a:gd name="connsiteY12810" fmla="*/ 2208569 h 4314911"/>
              <a:gd name="connsiteX12811" fmla="*/ 163234 w 5740887"/>
              <a:gd name="connsiteY12811" fmla="*/ 2118944 h 4314911"/>
              <a:gd name="connsiteX12812" fmla="*/ 161579 w 5740887"/>
              <a:gd name="connsiteY12812" fmla="*/ 2113015 h 4314911"/>
              <a:gd name="connsiteX12813" fmla="*/ 160752 w 5740887"/>
              <a:gd name="connsiteY12813" fmla="*/ 2109982 h 4314911"/>
              <a:gd name="connsiteX12814" fmla="*/ 179366 w 5740887"/>
              <a:gd name="connsiteY12814" fmla="*/ 2047243 h 4314911"/>
              <a:gd name="connsiteX12815" fmla="*/ 181157 w 5740887"/>
              <a:gd name="connsiteY12815" fmla="*/ 2044489 h 4314911"/>
              <a:gd name="connsiteX12816" fmla="*/ 181157 w 5740887"/>
              <a:gd name="connsiteY12816" fmla="*/ 2045035 h 4314911"/>
              <a:gd name="connsiteX12817" fmla="*/ 181159 w 5740887"/>
              <a:gd name="connsiteY12817" fmla="*/ 2045033 h 4314911"/>
              <a:gd name="connsiteX12818" fmla="*/ 181159 w 5740887"/>
              <a:gd name="connsiteY12818" fmla="*/ 2045037 h 4314911"/>
              <a:gd name="connsiteX12819" fmla="*/ 2007037 w 5740887"/>
              <a:gd name="connsiteY12819" fmla="*/ 2043795 h 4314911"/>
              <a:gd name="connsiteX12820" fmla="*/ 2008651 w 5740887"/>
              <a:gd name="connsiteY12820" fmla="*/ 2054051 h 4314911"/>
              <a:gd name="connsiteX12821" fmla="*/ 2005936 w 5740887"/>
              <a:gd name="connsiteY12821" fmla="*/ 2051788 h 4314911"/>
              <a:gd name="connsiteX12822" fmla="*/ 1872444 w 5740887"/>
              <a:gd name="connsiteY12822" fmla="*/ 2050272 h 4314911"/>
              <a:gd name="connsiteX12823" fmla="*/ 1882516 w 5740887"/>
              <a:gd name="connsiteY12823" fmla="*/ 2049021 h 4314911"/>
              <a:gd name="connsiteX12824" fmla="*/ 1908705 w 5740887"/>
              <a:gd name="connsiteY12824" fmla="*/ 2046825 h 4314911"/>
              <a:gd name="connsiteX12825" fmla="*/ 1943244 w 5740887"/>
              <a:gd name="connsiteY12825" fmla="*/ 2044810 h 4314911"/>
              <a:gd name="connsiteX12826" fmla="*/ 205381 w 5740887"/>
              <a:gd name="connsiteY12826" fmla="*/ 2042175 h 4314911"/>
              <a:gd name="connsiteX12827" fmla="*/ 202728 w 5740887"/>
              <a:gd name="connsiteY12827" fmla="*/ 2047342 h 4314911"/>
              <a:gd name="connsiteX12828" fmla="*/ 195590 w 5740887"/>
              <a:gd name="connsiteY12828" fmla="*/ 2061242 h 4314911"/>
              <a:gd name="connsiteX12829" fmla="*/ 196904 w 5740887"/>
              <a:gd name="connsiteY12829" fmla="*/ 2093624 h 4314911"/>
              <a:gd name="connsiteX12830" fmla="*/ 197014 w 5740887"/>
              <a:gd name="connsiteY12830" fmla="*/ 2096329 h 4314911"/>
              <a:gd name="connsiteX12831" fmla="*/ 197842 w 5740887"/>
              <a:gd name="connsiteY12831" fmla="*/ 2099224 h 4314911"/>
              <a:gd name="connsiteX12832" fmla="*/ 199358 w 5740887"/>
              <a:gd name="connsiteY12832" fmla="*/ 2104739 h 4314911"/>
              <a:gd name="connsiteX12833" fmla="*/ 222385 w 5740887"/>
              <a:gd name="connsiteY12833" fmla="*/ 2186368 h 4314911"/>
              <a:gd name="connsiteX12834" fmla="*/ 263751 w 5740887"/>
              <a:gd name="connsiteY12834" fmla="*/ 2330734 h 4314911"/>
              <a:gd name="connsiteX12835" fmla="*/ 279332 w 5740887"/>
              <a:gd name="connsiteY12835" fmla="*/ 2385889 h 4314911"/>
              <a:gd name="connsiteX12836" fmla="*/ 296706 w 5740887"/>
              <a:gd name="connsiteY12836" fmla="*/ 2446282 h 4314911"/>
              <a:gd name="connsiteX12837" fmla="*/ 313527 w 5740887"/>
              <a:gd name="connsiteY12837" fmla="*/ 2504745 h 4314911"/>
              <a:gd name="connsiteX12838" fmla="*/ 330902 w 5740887"/>
              <a:gd name="connsiteY12838" fmla="*/ 2565002 h 4314911"/>
              <a:gd name="connsiteX12839" fmla="*/ 335177 w 5740887"/>
              <a:gd name="connsiteY12839" fmla="*/ 2568724 h 4314911"/>
              <a:gd name="connsiteX12840" fmla="*/ 336417 w 5740887"/>
              <a:gd name="connsiteY12840" fmla="*/ 2568587 h 4314911"/>
              <a:gd name="connsiteX12841" fmla="*/ 358479 w 5740887"/>
              <a:gd name="connsiteY12841" fmla="*/ 2562106 h 4314911"/>
              <a:gd name="connsiteX12842" fmla="*/ 421705 w 5740887"/>
              <a:gd name="connsiteY12842" fmla="*/ 2548047 h 4314911"/>
              <a:gd name="connsiteX12843" fmla="*/ 336553 w 5740887"/>
              <a:gd name="connsiteY12843" fmla="*/ 2570930 h 4314911"/>
              <a:gd name="connsiteX12844" fmla="*/ 325250 w 5740887"/>
              <a:gd name="connsiteY12844" fmla="*/ 2574790 h 4314911"/>
              <a:gd name="connsiteX12845" fmla="*/ 318443 w 5740887"/>
              <a:gd name="connsiteY12845" fmla="*/ 2551042 h 4314911"/>
              <a:gd name="connsiteX12846" fmla="*/ 309257 w 5740887"/>
              <a:gd name="connsiteY12846" fmla="*/ 2518397 h 4314911"/>
              <a:gd name="connsiteX12847" fmla="*/ 291882 w 5740887"/>
              <a:gd name="connsiteY12847" fmla="*/ 2457590 h 4314911"/>
              <a:gd name="connsiteX12848" fmla="*/ 274647 w 5740887"/>
              <a:gd name="connsiteY12848" fmla="*/ 2396644 h 4314911"/>
              <a:gd name="connsiteX12849" fmla="*/ 258515 w 5740887"/>
              <a:gd name="connsiteY12849" fmla="*/ 2339560 h 4314911"/>
              <a:gd name="connsiteX12850" fmla="*/ 217149 w 5740887"/>
              <a:gd name="connsiteY12850" fmla="*/ 2192573 h 4314911"/>
              <a:gd name="connsiteX12851" fmla="*/ 193570 w 5740887"/>
              <a:gd name="connsiteY12851" fmla="*/ 2107912 h 4314911"/>
              <a:gd name="connsiteX12852" fmla="*/ 192192 w 5740887"/>
              <a:gd name="connsiteY12852" fmla="*/ 2103086 h 4314911"/>
              <a:gd name="connsiteX12853" fmla="*/ 191227 w 5740887"/>
              <a:gd name="connsiteY12853" fmla="*/ 2099500 h 4314911"/>
              <a:gd name="connsiteX12854" fmla="*/ 190448 w 5740887"/>
              <a:gd name="connsiteY12854" fmla="*/ 2067678 h 4314911"/>
              <a:gd name="connsiteX12855" fmla="*/ 680137 w 5740887"/>
              <a:gd name="connsiteY12855" fmla="*/ 2041472 h 4314911"/>
              <a:gd name="connsiteX12856" fmla="*/ 681230 w 5740887"/>
              <a:gd name="connsiteY12856" fmla="*/ 2049597 h 4314911"/>
              <a:gd name="connsiteX12857" fmla="*/ 672333 w 5740887"/>
              <a:gd name="connsiteY12857" fmla="*/ 2059792 h 4314911"/>
              <a:gd name="connsiteX12858" fmla="*/ 670104 w 5740887"/>
              <a:gd name="connsiteY12858" fmla="*/ 2047720 h 4314911"/>
              <a:gd name="connsiteX12859" fmla="*/ 195175 w 5740887"/>
              <a:gd name="connsiteY12859" fmla="*/ 2040597 h 4314911"/>
              <a:gd name="connsiteX12860" fmla="*/ 192781 w 5740887"/>
              <a:gd name="connsiteY12860" fmla="*/ 2044908 h 4314911"/>
              <a:gd name="connsiteX12861" fmla="*/ 180920 w 5740887"/>
              <a:gd name="connsiteY12861" fmla="*/ 2066269 h 4314911"/>
              <a:gd name="connsiteX12862" fmla="*/ 181847 w 5740887"/>
              <a:gd name="connsiteY12862" fmla="*/ 2102533 h 4314911"/>
              <a:gd name="connsiteX12863" fmla="*/ 182812 w 5740887"/>
              <a:gd name="connsiteY12863" fmla="*/ 2105980 h 4314911"/>
              <a:gd name="connsiteX12864" fmla="*/ 184190 w 5740887"/>
              <a:gd name="connsiteY12864" fmla="*/ 2111220 h 4314911"/>
              <a:gd name="connsiteX12865" fmla="*/ 207769 w 5740887"/>
              <a:gd name="connsiteY12865" fmla="*/ 2195467 h 4314911"/>
              <a:gd name="connsiteX12866" fmla="*/ 249135 w 5740887"/>
              <a:gd name="connsiteY12866" fmla="*/ 2343143 h 4314911"/>
              <a:gd name="connsiteX12867" fmla="*/ 265129 w 5740887"/>
              <a:gd name="connsiteY12867" fmla="*/ 2399538 h 4314911"/>
              <a:gd name="connsiteX12868" fmla="*/ 282641 w 5740887"/>
              <a:gd name="connsiteY12868" fmla="*/ 2461036 h 4314911"/>
              <a:gd name="connsiteX12869" fmla="*/ 299739 w 5740887"/>
              <a:gd name="connsiteY12869" fmla="*/ 2521017 h 4314911"/>
              <a:gd name="connsiteX12870" fmla="*/ 317388 w 5740887"/>
              <a:gd name="connsiteY12870" fmla="*/ 2582789 h 4314911"/>
              <a:gd name="connsiteX12871" fmla="*/ 321938 w 5740887"/>
              <a:gd name="connsiteY12871" fmla="*/ 2586099 h 4314911"/>
              <a:gd name="connsiteX12872" fmla="*/ 321940 w 5740887"/>
              <a:gd name="connsiteY12872" fmla="*/ 2586098 h 4314911"/>
              <a:gd name="connsiteX12873" fmla="*/ 321942 w 5740887"/>
              <a:gd name="connsiteY12873" fmla="*/ 2586100 h 4314911"/>
              <a:gd name="connsiteX12874" fmla="*/ 323597 w 5740887"/>
              <a:gd name="connsiteY12874" fmla="*/ 2585823 h 4314911"/>
              <a:gd name="connsiteX12875" fmla="*/ 339729 w 5740887"/>
              <a:gd name="connsiteY12875" fmla="*/ 2580308 h 4314911"/>
              <a:gd name="connsiteX12876" fmla="*/ 398597 w 5740887"/>
              <a:gd name="connsiteY12876" fmla="*/ 2564435 h 4314911"/>
              <a:gd name="connsiteX12877" fmla="*/ 312564 w 5740887"/>
              <a:gd name="connsiteY12877" fmla="*/ 2591889 h 4314911"/>
              <a:gd name="connsiteX12878" fmla="*/ 311464 w 5740887"/>
              <a:gd name="connsiteY12878" fmla="*/ 2591889 h 4314911"/>
              <a:gd name="connsiteX12879" fmla="*/ 304846 w 5740887"/>
              <a:gd name="connsiteY12879" fmla="*/ 2567554 h 4314911"/>
              <a:gd name="connsiteX12880" fmla="*/ 295331 w 5740887"/>
              <a:gd name="connsiteY12880" fmla="*/ 2534117 h 4314911"/>
              <a:gd name="connsiteX12881" fmla="*/ 277821 w 5740887"/>
              <a:gd name="connsiteY12881" fmla="*/ 2471930 h 4314911"/>
              <a:gd name="connsiteX12882" fmla="*/ 260171 w 5740887"/>
              <a:gd name="connsiteY12882" fmla="*/ 2409193 h 4314911"/>
              <a:gd name="connsiteX12883" fmla="*/ 243900 w 5740887"/>
              <a:gd name="connsiteY12883" fmla="*/ 2350867 h 4314911"/>
              <a:gd name="connsiteX12884" fmla="*/ 202534 w 5740887"/>
              <a:gd name="connsiteY12884" fmla="*/ 2200847 h 4314911"/>
              <a:gd name="connsiteX12885" fmla="*/ 178404 w 5740887"/>
              <a:gd name="connsiteY12885" fmla="*/ 2113427 h 4314911"/>
              <a:gd name="connsiteX12886" fmla="*/ 176888 w 5740887"/>
              <a:gd name="connsiteY12886" fmla="*/ 2108463 h 4314911"/>
              <a:gd name="connsiteX12887" fmla="*/ 175923 w 5740887"/>
              <a:gd name="connsiteY12887" fmla="*/ 2104740 h 4314911"/>
              <a:gd name="connsiteX12888" fmla="*/ 192883 w 5740887"/>
              <a:gd name="connsiteY12888" fmla="*/ 2044347 h 4314911"/>
              <a:gd name="connsiteX12889" fmla="*/ 194675 w 5740887"/>
              <a:gd name="connsiteY12889" fmla="*/ 2041037 h 4314911"/>
              <a:gd name="connsiteX12890" fmla="*/ 695881 w 5740887"/>
              <a:gd name="connsiteY12890" fmla="*/ 2039486 h 4314911"/>
              <a:gd name="connsiteX12891" fmla="*/ 697232 w 5740887"/>
              <a:gd name="connsiteY12891" fmla="*/ 2055440 h 4314911"/>
              <a:gd name="connsiteX12892" fmla="*/ 697262 w 5740887"/>
              <a:gd name="connsiteY12892" fmla="*/ 2055794 h 4314911"/>
              <a:gd name="connsiteX12893" fmla="*/ 697446 w 5740887"/>
              <a:gd name="connsiteY12893" fmla="*/ 2057959 h 4314911"/>
              <a:gd name="connsiteX12894" fmla="*/ 694631 w 5740887"/>
              <a:gd name="connsiteY12894" fmla="*/ 2059679 h 4314911"/>
              <a:gd name="connsiteX12895" fmla="*/ 690678 w 5740887"/>
              <a:gd name="connsiteY12895" fmla="*/ 2062093 h 4314911"/>
              <a:gd name="connsiteX12896" fmla="*/ 688931 w 5740887"/>
              <a:gd name="connsiteY12896" fmla="*/ 2049205 h 4314911"/>
              <a:gd name="connsiteX12897" fmla="*/ 208702 w 5740887"/>
              <a:gd name="connsiteY12897" fmla="*/ 2035709 h 4314911"/>
              <a:gd name="connsiteX12898" fmla="*/ 207666 w 5740887"/>
              <a:gd name="connsiteY12898" fmla="*/ 2037726 h 4314911"/>
              <a:gd name="connsiteX12899" fmla="*/ 207074 w 5740887"/>
              <a:gd name="connsiteY12899" fmla="*/ 2038878 h 4314911"/>
              <a:gd name="connsiteX12900" fmla="*/ 208048 w 5740887"/>
              <a:gd name="connsiteY12900" fmla="*/ 2036486 h 4314911"/>
              <a:gd name="connsiteX12901" fmla="*/ 690568 w 5740887"/>
              <a:gd name="connsiteY12901" fmla="*/ 2034974 h 4314911"/>
              <a:gd name="connsiteX12902" fmla="*/ 687648 w 5740887"/>
              <a:gd name="connsiteY12902" fmla="*/ 2039744 h 4314911"/>
              <a:gd name="connsiteX12903" fmla="*/ 687399 w 5740887"/>
              <a:gd name="connsiteY12903" fmla="*/ 2037912 h 4314911"/>
              <a:gd name="connsiteX12904" fmla="*/ 687279 w 5740887"/>
              <a:gd name="connsiteY12904" fmla="*/ 2037023 h 4314911"/>
              <a:gd name="connsiteX12905" fmla="*/ 3723204 w 5740887"/>
              <a:gd name="connsiteY12905" fmla="*/ 2029972 h 4314911"/>
              <a:gd name="connsiteX12906" fmla="*/ 3724813 w 5740887"/>
              <a:gd name="connsiteY12906" fmla="*/ 2030476 h 4314911"/>
              <a:gd name="connsiteX12907" fmla="*/ 3725422 w 5740887"/>
              <a:gd name="connsiteY12907" fmla="*/ 2034033 h 4314911"/>
              <a:gd name="connsiteX12908" fmla="*/ 3725025 w 5740887"/>
              <a:gd name="connsiteY12908" fmla="*/ 2038867 h 4314911"/>
              <a:gd name="connsiteX12909" fmla="*/ 720535 w 5740887"/>
              <a:gd name="connsiteY12909" fmla="*/ 2029794 h 4314911"/>
              <a:gd name="connsiteX12910" fmla="*/ 720205 w 5740887"/>
              <a:gd name="connsiteY12910" fmla="*/ 2042318 h 4314911"/>
              <a:gd name="connsiteX12911" fmla="*/ 719470 w 5740887"/>
              <a:gd name="connsiteY12911" fmla="*/ 2044505 h 4314911"/>
              <a:gd name="connsiteX12912" fmla="*/ 718389 w 5740887"/>
              <a:gd name="connsiteY12912" fmla="*/ 2045165 h 4314911"/>
              <a:gd name="connsiteX12913" fmla="*/ 717639 w 5740887"/>
              <a:gd name="connsiteY12913" fmla="*/ 2045623 h 4314911"/>
              <a:gd name="connsiteX12914" fmla="*/ 717530 w 5740887"/>
              <a:gd name="connsiteY12914" fmla="*/ 2042227 h 4314911"/>
              <a:gd name="connsiteX12915" fmla="*/ 717345 w 5740887"/>
              <a:gd name="connsiteY12915" fmla="*/ 2036435 h 4314911"/>
              <a:gd name="connsiteX12916" fmla="*/ 678052 w 5740887"/>
              <a:gd name="connsiteY12916" fmla="*/ 2025976 h 4314911"/>
              <a:gd name="connsiteX12917" fmla="*/ 679045 w 5740887"/>
              <a:gd name="connsiteY12917" fmla="*/ 2033355 h 4314911"/>
              <a:gd name="connsiteX12918" fmla="*/ 673491 w 5740887"/>
              <a:gd name="connsiteY12918" fmla="*/ 2036791 h 4314911"/>
              <a:gd name="connsiteX12919" fmla="*/ 668640 w 5740887"/>
              <a:gd name="connsiteY12919" fmla="*/ 2039793 h 4314911"/>
              <a:gd name="connsiteX12920" fmla="*/ 668448 w 5740887"/>
              <a:gd name="connsiteY12920" fmla="*/ 2038756 h 4314911"/>
              <a:gd name="connsiteX12921" fmla="*/ 668376 w 5740887"/>
              <a:gd name="connsiteY12921" fmla="*/ 2038365 h 4314911"/>
              <a:gd name="connsiteX12922" fmla="*/ 227429 w 5740887"/>
              <a:gd name="connsiteY12922" fmla="*/ 2024075 h 4314911"/>
              <a:gd name="connsiteX12923" fmla="*/ 225280 w 5740887"/>
              <a:gd name="connsiteY12923" fmla="*/ 2027385 h 4314911"/>
              <a:gd name="connsiteX12924" fmla="*/ 212595 w 5740887"/>
              <a:gd name="connsiteY12924" fmla="*/ 2091915 h 4314911"/>
              <a:gd name="connsiteX12925" fmla="*/ 213423 w 5740887"/>
              <a:gd name="connsiteY12925" fmla="*/ 2094948 h 4314911"/>
              <a:gd name="connsiteX12926" fmla="*/ 214801 w 5740887"/>
              <a:gd name="connsiteY12926" fmla="*/ 2100188 h 4314911"/>
              <a:gd name="connsiteX12927" fmla="*/ 237277 w 5740887"/>
              <a:gd name="connsiteY12927" fmla="*/ 2179196 h 4314911"/>
              <a:gd name="connsiteX12928" fmla="*/ 277677 w 5740887"/>
              <a:gd name="connsiteY12928" fmla="*/ 2320253 h 4314911"/>
              <a:gd name="connsiteX12929" fmla="*/ 293120 w 5740887"/>
              <a:gd name="connsiteY12929" fmla="*/ 2373615 h 4314911"/>
              <a:gd name="connsiteX12930" fmla="*/ 310218 w 5740887"/>
              <a:gd name="connsiteY12930" fmla="*/ 2432491 h 4314911"/>
              <a:gd name="connsiteX12931" fmla="*/ 326764 w 5740887"/>
              <a:gd name="connsiteY12931" fmla="*/ 2489300 h 4314911"/>
              <a:gd name="connsiteX12932" fmla="*/ 343862 w 5740887"/>
              <a:gd name="connsiteY12932" fmla="*/ 2548040 h 4314911"/>
              <a:gd name="connsiteX12933" fmla="*/ 343862 w 5740887"/>
              <a:gd name="connsiteY12933" fmla="*/ 2548040 h 4314911"/>
              <a:gd name="connsiteX12934" fmla="*/ 343863 w 5740887"/>
              <a:gd name="connsiteY12934" fmla="*/ 2548042 h 4314911"/>
              <a:gd name="connsiteX12935" fmla="*/ 348275 w 5740887"/>
              <a:gd name="connsiteY12935" fmla="*/ 2551214 h 4314911"/>
              <a:gd name="connsiteX12936" fmla="*/ 349655 w 5740887"/>
              <a:gd name="connsiteY12936" fmla="*/ 2551626 h 4314911"/>
              <a:gd name="connsiteX12937" fmla="*/ 375301 w 5740887"/>
              <a:gd name="connsiteY12937" fmla="*/ 2545559 h 4314911"/>
              <a:gd name="connsiteX12938" fmla="*/ 424220 w 5740887"/>
              <a:gd name="connsiteY12938" fmla="*/ 2537876 h 4314911"/>
              <a:gd name="connsiteX12939" fmla="*/ 356135 w 5740887"/>
              <a:gd name="connsiteY12939" fmla="*/ 2552453 h 4314911"/>
              <a:gd name="connsiteX12940" fmla="*/ 338761 w 5740887"/>
              <a:gd name="connsiteY12940" fmla="*/ 2557555 h 4314911"/>
              <a:gd name="connsiteX12941" fmla="*/ 322904 w 5740887"/>
              <a:gd name="connsiteY12941" fmla="*/ 2502401 h 4314911"/>
              <a:gd name="connsiteX12942" fmla="*/ 305945 w 5740887"/>
              <a:gd name="connsiteY12942" fmla="*/ 2443385 h 4314911"/>
              <a:gd name="connsiteX12943" fmla="*/ 288847 w 5740887"/>
              <a:gd name="connsiteY12943" fmla="*/ 2383681 h 4314911"/>
              <a:gd name="connsiteX12944" fmla="*/ 272990 w 5740887"/>
              <a:gd name="connsiteY12944" fmla="*/ 2328527 h 4314911"/>
              <a:gd name="connsiteX12945" fmla="*/ 231624 w 5740887"/>
              <a:gd name="connsiteY12945" fmla="*/ 2184712 h 4314911"/>
              <a:gd name="connsiteX12946" fmla="*/ 208597 w 5740887"/>
              <a:gd name="connsiteY12946" fmla="*/ 2102809 h 4314911"/>
              <a:gd name="connsiteX12947" fmla="*/ 207080 w 5740887"/>
              <a:gd name="connsiteY12947" fmla="*/ 2097568 h 4314911"/>
              <a:gd name="connsiteX12948" fmla="*/ 206253 w 5740887"/>
              <a:gd name="connsiteY12948" fmla="*/ 2094536 h 4314911"/>
              <a:gd name="connsiteX12949" fmla="*/ 205228 w 5740887"/>
              <a:gd name="connsiteY12949" fmla="*/ 2063629 h 4314911"/>
              <a:gd name="connsiteX12950" fmla="*/ 220042 w 5740887"/>
              <a:gd name="connsiteY12950" fmla="*/ 2036485 h 4314911"/>
              <a:gd name="connsiteX12951" fmla="*/ 221420 w 5740887"/>
              <a:gd name="connsiteY12951" fmla="*/ 2032350 h 4314911"/>
              <a:gd name="connsiteX12952" fmla="*/ 709214 w 5740887"/>
              <a:gd name="connsiteY12952" fmla="*/ 2023361 h 4314911"/>
              <a:gd name="connsiteX12953" fmla="*/ 709394 w 5740887"/>
              <a:gd name="connsiteY12953" fmla="*/ 2028993 h 4314911"/>
              <a:gd name="connsiteX12954" fmla="*/ 709396 w 5740887"/>
              <a:gd name="connsiteY12954" fmla="*/ 2029044 h 4314911"/>
              <a:gd name="connsiteX12955" fmla="*/ 709602 w 5740887"/>
              <a:gd name="connsiteY12955" fmla="*/ 2035753 h 4314911"/>
              <a:gd name="connsiteX12956" fmla="*/ 704811 w 5740887"/>
              <a:gd name="connsiteY12956" fmla="*/ 2044774 h 4314911"/>
              <a:gd name="connsiteX12957" fmla="*/ 704437 w 5740887"/>
              <a:gd name="connsiteY12957" fmla="*/ 2045477 h 4314911"/>
              <a:gd name="connsiteX12958" fmla="*/ 703083 w 5740887"/>
              <a:gd name="connsiteY12958" fmla="*/ 2029415 h 4314911"/>
              <a:gd name="connsiteX12959" fmla="*/ 703146 w 5740887"/>
              <a:gd name="connsiteY12959" fmla="*/ 2029327 h 4314911"/>
              <a:gd name="connsiteX12960" fmla="*/ 705021 w 5740887"/>
              <a:gd name="connsiteY12960" fmla="*/ 2025973 h 4314911"/>
              <a:gd name="connsiteX12961" fmla="*/ 3710205 w 5740887"/>
              <a:gd name="connsiteY12961" fmla="*/ 2021789 h 4314911"/>
              <a:gd name="connsiteX12962" fmla="*/ 3714019 w 5740887"/>
              <a:gd name="connsiteY12962" fmla="*/ 2025304 h 4314911"/>
              <a:gd name="connsiteX12963" fmla="*/ 3713152 w 5740887"/>
              <a:gd name="connsiteY12963" fmla="*/ 2034223 h 4314911"/>
              <a:gd name="connsiteX12964" fmla="*/ 657235 w 5740887"/>
              <a:gd name="connsiteY12964" fmla="*/ 2021006 h 4314911"/>
              <a:gd name="connsiteX12965" fmla="*/ 659852 w 5740887"/>
              <a:gd name="connsiteY12965" fmla="*/ 2035777 h 4314911"/>
              <a:gd name="connsiteX12966" fmla="*/ 655910 w 5740887"/>
              <a:gd name="connsiteY12966" fmla="*/ 2040057 h 4314911"/>
              <a:gd name="connsiteX12967" fmla="*/ 648774 w 5740887"/>
              <a:gd name="connsiteY12967" fmla="*/ 2047805 h 4314911"/>
              <a:gd name="connsiteX12968" fmla="*/ 644451 w 5740887"/>
              <a:gd name="connsiteY12968" fmla="*/ 2029082 h 4314911"/>
              <a:gd name="connsiteX12969" fmla="*/ 718952 w 5740887"/>
              <a:gd name="connsiteY12969" fmla="*/ 2017296 h 4314911"/>
              <a:gd name="connsiteX12970" fmla="*/ 717394 w 5740887"/>
              <a:gd name="connsiteY12970" fmla="*/ 2021081 h 4314911"/>
              <a:gd name="connsiteX12971" fmla="*/ 717292 w 5740887"/>
              <a:gd name="connsiteY12971" fmla="*/ 2021273 h 4314911"/>
              <a:gd name="connsiteX12972" fmla="*/ 716895 w 5740887"/>
              <a:gd name="connsiteY12972" fmla="*/ 2022017 h 4314911"/>
              <a:gd name="connsiteX12973" fmla="*/ 716792 w 5740887"/>
              <a:gd name="connsiteY12973" fmla="*/ 2018641 h 4314911"/>
              <a:gd name="connsiteX12974" fmla="*/ 3722404 w 5740887"/>
              <a:gd name="connsiteY12974" fmla="*/ 2016412 h 4314911"/>
              <a:gd name="connsiteX12975" fmla="*/ 3723680 w 5740887"/>
              <a:gd name="connsiteY12975" fmla="*/ 2023861 h 4314911"/>
              <a:gd name="connsiteX12976" fmla="*/ 3721831 w 5740887"/>
              <a:gd name="connsiteY12976" fmla="*/ 2023263 h 4314911"/>
              <a:gd name="connsiteX12977" fmla="*/ 3721674 w 5740887"/>
              <a:gd name="connsiteY12977" fmla="*/ 2022492 h 4314911"/>
              <a:gd name="connsiteX12978" fmla="*/ 244984 w 5740887"/>
              <a:gd name="connsiteY12978" fmla="*/ 2013213 h 4314911"/>
              <a:gd name="connsiteX12979" fmla="*/ 238653 w 5740887"/>
              <a:gd name="connsiteY12979" fmla="*/ 2024491 h 4314911"/>
              <a:gd name="connsiteX12980" fmla="*/ 227897 w 5740887"/>
              <a:gd name="connsiteY12980" fmla="*/ 2087367 h 4314911"/>
              <a:gd name="connsiteX12981" fmla="*/ 228725 w 5740887"/>
              <a:gd name="connsiteY12981" fmla="*/ 2090125 h 4314911"/>
              <a:gd name="connsiteX12982" fmla="*/ 230242 w 5740887"/>
              <a:gd name="connsiteY12982" fmla="*/ 2095364 h 4314911"/>
              <a:gd name="connsiteX12983" fmla="*/ 252028 w 5740887"/>
              <a:gd name="connsiteY12983" fmla="*/ 2171753 h 4314911"/>
              <a:gd name="connsiteX12984" fmla="*/ 291876 w 5740887"/>
              <a:gd name="connsiteY12984" fmla="*/ 2309639 h 4314911"/>
              <a:gd name="connsiteX12985" fmla="*/ 307044 w 5740887"/>
              <a:gd name="connsiteY12985" fmla="*/ 2361346 h 4314911"/>
              <a:gd name="connsiteX12986" fmla="*/ 323866 w 5740887"/>
              <a:gd name="connsiteY12986" fmla="*/ 2418707 h 4314911"/>
              <a:gd name="connsiteX12987" fmla="*/ 340137 w 5740887"/>
              <a:gd name="connsiteY12987" fmla="*/ 2473861 h 4314911"/>
              <a:gd name="connsiteX12988" fmla="*/ 357097 w 5740887"/>
              <a:gd name="connsiteY12988" fmla="*/ 2531082 h 4314911"/>
              <a:gd name="connsiteX12989" fmla="*/ 361510 w 5740887"/>
              <a:gd name="connsiteY12989" fmla="*/ 2534117 h 4314911"/>
              <a:gd name="connsiteX12990" fmla="*/ 361511 w 5740887"/>
              <a:gd name="connsiteY12990" fmla="*/ 2534116 h 4314911"/>
              <a:gd name="connsiteX12991" fmla="*/ 361512 w 5740887"/>
              <a:gd name="connsiteY12991" fmla="*/ 2534117 h 4314911"/>
              <a:gd name="connsiteX12992" fmla="*/ 362201 w 5740887"/>
              <a:gd name="connsiteY12992" fmla="*/ 2533840 h 4314911"/>
              <a:gd name="connsiteX12993" fmla="*/ 389778 w 5740887"/>
              <a:gd name="connsiteY12993" fmla="*/ 2529015 h 4314911"/>
              <a:gd name="connsiteX12994" fmla="*/ 459336 w 5740887"/>
              <a:gd name="connsiteY12994" fmla="*/ 2522412 h 4314911"/>
              <a:gd name="connsiteX12995" fmla="*/ 372267 w 5740887"/>
              <a:gd name="connsiteY12995" fmla="*/ 2536043 h 4314911"/>
              <a:gd name="connsiteX12996" fmla="*/ 351032 w 5740887"/>
              <a:gd name="connsiteY12996" fmla="*/ 2541145 h 4314911"/>
              <a:gd name="connsiteX12997" fmla="*/ 344432 w 5740887"/>
              <a:gd name="connsiteY12997" fmla="*/ 2518396 h 4314911"/>
              <a:gd name="connsiteX12998" fmla="*/ 335452 w 5740887"/>
              <a:gd name="connsiteY12998" fmla="*/ 2486958 h 4314911"/>
              <a:gd name="connsiteX12999" fmla="*/ 318631 w 5740887"/>
              <a:gd name="connsiteY12999" fmla="*/ 2429460 h 4314911"/>
              <a:gd name="connsiteX13000" fmla="*/ 301808 w 5740887"/>
              <a:gd name="connsiteY13000" fmla="*/ 2371272 h 4314911"/>
              <a:gd name="connsiteX13001" fmla="*/ 286227 w 5740887"/>
              <a:gd name="connsiteY13001" fmla="*/ 2317360 h 4314911"/>
              <a:gd name="connsiteX13002" fmla="*/ 245965 w 5740887"/>
              <a:gd name="connsiteY13002" fmla="*/ 2176992 h 4314911"/>
              <a:gd name="connsiteX13003" fmla="*/ 223489 w 5740887"/>
              <a:gd name="connsiteY13003" fmla="*/ 2097570 h 4314911"/>
              <a:gd name="connsiteX13004" fmla="*/ 222111 w 5740887"/>
              <a:gd name="connsiteY13004" fmla="*/ 2092743 h 4314911"/>
              <a:gd name="connsiteX13005" fmla="*/ 221145 w 5740887"/>
              <a:gd name="connsiteY13005" fmla="*/ 2089434 h 4314911"/>
              <a:gd name="connsiteX13006" fmla="*/ 233142 w 5740887"/>
              <a:gd name="connsiteY13006" fmla="*/ 2032625 h 4314911"/>
              <a:gd name="connsiteX13007" fmla="*/ 234245 w 5740887"/>
              <a:gd name="connsiteY13007" fmla="*/ 2028489 h 4314911"/>
              <a:gd name="connsiteX13008" fmla="*/ 240695 w 5740887"/>
              <a:gd name="connsiteY13008" fmla="*/ 2017915 h 4314911"/>
              <a:gd name="connsiteX13009" fmla="*/ 243490 w 5740887"/>
              <a:gd name="connsiteY13009" fmla="*/ 2014850 h 4314911"/>
              <a:gd name="connsiteX13010" fmla="*/ 729512 w 5740887"/>
              <a:gd name="connsiteY13010" fmla="*/ 2011107 h 4314911"/>
              <a:gd name="connsiteX13011" fmla="*/ 729098 w 5740887"/>
              <a:gd name="connsiteY13011" fmla="*/ 2015872 h 4314911"/>
              <a:gd name="connsiteX13012" fmla="*/ 728314 w 5740887"/>
              <a:gd name="connsiteY13012" fmla="*/ 2018203 h 4314911"/>
              <a:gd name="connsiteX13013" fmla="*/ 728435 w 5740887"/>
              <a:gd name="connsiteY13013" fmla="*/ 2013348 h 4314911"/>
              <a:gd name="connsiteX13014" fmla="*/ 729266 w 5740887"/>
              <a:gd name="connsiteY13014" fmla="*/ 2011618 h 4314911"/>
              <a:gd name="connsiteX13015" fmla="*/ 675805 w 5740887"/>
              <a:gd name="connsiteY13015" fmla="*/ 2009274 h 4314911"/>
              <a:gd name="connsiteX13016" fmla="*/ 676883 w 5740887"/>
              <a:gd name="connsiteY13016" fmla="*/ 2017286 h 4314911"/>
              <a:gd name="connsiteX13017" fmla="*/ 666555 w 5740887"/>
              <a:gd name="connsiteY13017" fmla="*/ 2028500 h 4314911"/>
              <a:gd name="connsiteX13018" fmla="*/ 664342 w 5740887"/>
              <a:gd name="connsiteY13018" fmla="*/ 2016516 h 4314911"/>
              <a:gd name="connsiteX13019" fmla="*/ 693104 w 5740887"/>
              <a:gd name="connsiteY13019" fmla="*/ 2006703 h 4314911"/>
              <a:gd name="connsiteX13020" fmla="*/ 694549 w 5740887"/>
              <a:gd name="connsiteY13020" fmla="*/ 2023761 h 4314911"/>
              <a:gd name="connsiteX13021" fmla="*/ 688960 w 5740887"/>
              <a:gd name="connsiteY13021" fmla="*/ 2027220 h 4314911"/>
              <a:gd name="connsiteX13022" fmla="*/ 686183 w 5740887"/>
              <a:gd name="connsiteY13022" fmla="*/ 2028938 h 4314911"/>
              <a:gd name="connsiteX13023" fmla="*/ 684638 w 5740887"/>
              <a:gd name="connsiteY13023" fmla="*/ 2017544 h 4314911"/>
              <a:gd name="connsiteX13024" fmla="*/ 260359 w 5740887"/>
              <a:gd name="connsiteY13024" fmla="*/ 2005398 h 4314911"/>
              <a:gd name="connsiteX13025" fmla="*/ 252167 w 5740887"/>
              <a:gd name="connsiteY13025" fmla="*/ 2021454 h 4314911"/>
              <a:gd name="connsiteX13026" fmla="*/ 243342 w 5740887"/>
              <a:gd name="connsiteY13026" fmla="*/ 2082675 h 4314911"/>
              <a:gd name="connsiteX13027" fmla="*/ 244171 w 5740887"/>
              <a:gd name="connsiteY13027" fmla="*/ 2085432 h 4314911"/>
              <a:gd name="connsiteX13028" fmla="*/ 245549 w 5740887"/>
              <a:gd name="connsiteY13028" fmla="*/ 2090534 h 4314911"/>
              <a:gd name="connsiteX13029" fmla="*/ 266784 w 5740887"/>
              <a:gd name="connsiteY13029" fmla="*/ 2163889 h 4314911"/>
              <a:gd name="connsiteX13030" fmla="*/ 306218 w 5740887"/>
              <a:gd name="connsiteY13030" fmla="*/ 2298879 h 4314911"/>
              <a:gd name="connsiteX13031" fmla="*/ 321110 w 5740887"/>
              <a:gd name="connsiteY13031" fmla="*/ 2349207 h 4314911"/>
              <a:gd name="connsiteX13032" fmla="*/ 337656 w 5740887"/>
              <a:gd name="connsiteY13032" fmla="*/ 2405050 h 4314911"/>
              <a:gd name="connsiteX13033" fmla="*/ 353651 w 5740887"/>
              <a:gd name="connsiteY13033" fmla="*/ 2458687 h 4314911"/>
              <a:gd name="connsiteX13034" fmla="*/ 370336 w 5740887"/>
              <a:gd name="connsiteY13034" fmla="*/ 2513841 h 4314911"/>
              <a:gd name="connsiteX13035" fmla="*/ 370337 w 5740887"/>
              <a:gd name="connsiteY13035" fmla="*/ 2513844 h 4314911"/>
              <a:gd name="connsiteX13036" fmla="*/ 375024 w 5740887"/>
              <a:gd name="connsiteY13036" fmla="*/ 2516741 h 4314911"/>
              <a:gd name="connsiteX13037" fmla="*/ 454447 w 5740887"/>
              <a:gd name="connsiteY13037" fmla="*/ 2512880 h 4314911"/>
              <a:gd name="connsiteX13038" fmla="*/ 461190 w 5740887"/>
              <a:gd name="connsiteY13038" fmla="*/ 2512658 h 4314911"/>
              <a:gd name="connsiteX13039" fmla="*/ 388396 w 5740887"/>
              <a:gd name="connsiteY13039" fmla="*/ 2519500 h 4314911"/>
              <a:gd name="connsiteX13040" fmla="*/ 364683 w 5740887"/>
              <a:gd name="connsiteY13040" fmla="*/ 2523499 h 4314911"/>
              <a:gd name="connsiteX13041" fmla="*/ 358185 w 5740887"/>
              <a:gd name="connsiteY13041" fmla="*/ 2501782 h 4314911"/>
              <a:gd name="connsiteX13042" fmla="*/ 349101 w 5740887"/>
              <a:gd name="connsiteY13042" fmla="*/ 2470552 h 4314911"/>
              <a:gd name="connsiteX13043" fmla="*/ 332692 w 5740887"/>
              <a:gd name="connsiteY13043" fmla="*/ 2415397 h 4314911"/>
              <a:gd name="connsiteX13044" fmla="*/ 316009 w 5740887"/>
              <a:gd name="connsiteY13044" fmla="*/ 2358726 h 4314911"/>
              <a:gd name="connsiteX13045" fmla="*/ 300703 w 5740887"/>
              <a:gd name="connsiteY13045" fmla="*/ 2306330 h 4314911"/>
              <a:gd name="connsiteX13046" fmla="*/ 260992 w 5740887"/>
              <a:gd name="connsiteY13046" fmla="*/ 2168444 h 4314911"/>
              <a:gd name="connsiteX13047" fmla="*/ 239069 w 5740887"/>
              <a:gd name="connsiteY13047" fmla="*/ 2091779 h 4314911"/>
              <a:gd name="connsiteX13048" fmla="*/ 237690 w 5740887"/>
              <a:gd name="connsiteY13048" fmla="*/ 2086953 h 4314911"/>
              <a:gd name="connsiteX13049" fmla="*/ 236863 w 5740887"/>
              <a:gd name="connsiteY13049" fmla="*/ 2083920 h 4314911"/>
              <a:gd name="connsiteX13050" fmla="*/ 247066 w 5740887"/>
              <a:gd name="connsiteY13050" fmla="*/ 2028766 h 4314911"/>
              <a:gd name="connsiteX13051" fmla="*/ 248031 w 5740887"/>
              <a:gd name="connsiteY13051" fmla="*/ 2024491 h 4314911"/>
              <a:gd name="connsiteX13052" fmla="*/ 253219 w 5740887"/>
              <a:gd name="connsiteY13052" fmla="*/ 2013996 h 4314911"/>
              <a:gd name="connsiteX13053" fmla="*/ 687914 w 5740887"/>
              <a:gd name="connsiteY13053" fmla="*/ 2001624 h 4314911"/>
              <a:gd name="connsiteX13054" fmla="*/ 687795 w 5740887"/>
              <a:gd name="connsiteY13054" fmla="*/ 2001796 h 4314911"/>
              <a:gd name="connsiteX13055" fmla="*/ 683372 w 5740887"/>
              <a:gd name="connsiteY13055" fmla="*/ 2008214 h 4314911"/>
              <a:gd name="connsiteX13056" fmla="*/ 682908 w 5740887"/>
              <a:gd name="connsiteY13056" fmla="*/ 2004786 h 4314911"/>
              <a:gd name="connsiteX13057" fmla="*/ 273248 w 5740887"/>
              <a:gd name="connsiteY13057" fmla="*/ 2000044 h 4314911"/>
              <a:gd name="connsiteX13058" fmla="*/ 270664 w 5740887"/>
              <a:gd name="connsiteY13058" fmla="*/ 2006148 h 4314911"/>
              <a:gd name="connsiteX13059" fmla="*/ 265819 w 5740887"/>
              <a:gd name="connsiteY13059" fmla="*/ 2017595 h 4314911"/>
              <a:gd name="connsiteX13060" fmla="*/ 258787 w 5740887"/>
              <a:gd name="connsiteY13060" fmla="*/ 2077023 h 4314911"/>
              <a:gd name="connsiteX13061" fmla="*/ 259615 w 5740887"/>
              <a:gd name="connsiteY13061" fmla="*/ 2079919 h 4314911"/>
              <a:gd name="connsiteX13062" fmla="*/ 260993 w 5740887"/>
              <a:gd name="connsiteY13062" fmla="*/ 2084607 h 4314911"/>
              <a:gd name="connsiteX13063" fmla="*/ 281538 w 5740887"/>
              <a:gd name="connsiteY13063" fmla="*/ 2155342 h 4314911"/>
              <a:gd name="connsiteX13064" fmla="*/ 320422 w 5740887"/>
              <a:gd name="connsiteY13064" fmla="*/ 2287300 h 4314911"/>
              <a:gd name="connsiteX13065" fmla="*/ 335037 w 5740887"/>
              <a:gd name="connsiteY13065" fmla="*/ 2336110 h 4314911"/>
              <a:gd name="connsiteX13066" fmla="*/ 351446 w 5740887"/>
              <a:gd name="connsiteY13066" fmla="*/ 2390299 h 4314911"/>
              <a:gd name="connsiteX13067" fmla="*/ 367166 w 5740887"/>
              <a:gd name="connsiteY13067" fmla="*/ 2442420 h 4314911"/>
              <a:gd name="connsiteX13068" fmla="*/ 383573 w 5740887"/>
              <a:gd name="connsiteY13068" fmla="*/ 2496609 h 4314911"/>
              <a:gd name="connsiteX13069" fmla="*/ 387710 w 5740887"/>
              <a:gd name="connsiteY13069" fmla="*/ 2499504 h 4314911"/>
              <a:gd name="connsiteX13070" fmla="*/ 446863 w 5740887"/>
              <a:gd name="connsiteY13070" fmla="*/ 2501159 h 4314911"/>
              <a:gd name="connsiteX13071" fmla="*/ 490435 w 5740887"/>
              <a:gd name="connsiteY13071" fmla="*/ 2502539 h 4314911"/>
              <a:gd name="connsiteX13072" fmla="*/ 498738 w 5740887"/>
              <a:gd name="connsiteY13072" fmla="*/ 2505478 h 4314911"/>
              <a:gd name="connsiteX13073" fmla="*/ 485883 w 5740887"/>
              <a:gd name="connsiteY13073" fmla="*/ 2502673 h 4314911"/>
              <a:gd name="connsiteX13074" fmla="*/ 484505 w 5740887"/>
              <a:gd name="connsiteY13074" fmla="*/ 2502673 h 4314911"/>
              <a:gd name="connsiteX13075" fmla="*/ 484366 w 5740887"/>
              <a:gd name="connsiteY13075" fmla="*/ 2503638 h 4314911"/>
              <a:gd name="connsiteX13076" fmla="*/ 454170 w 5740887"/>
              <a:gd name="connsiteY13076" fmla="*/ 2504742 h 4314911"/>
              <a:gd name="connsiteX13077" fmla="*/ 377781 w 5740887"/>
              <a:gd name="connsiteY13077" fmla="*/ 2508327 h 4314911"/>
              <a:gd name="connsiteX13078" fmla="*/ 371422 w 5740887"/>
              <a:gd name="connsiteY13078" fmla="*/ 2487130 h 4314911"/>
              <a:gd name="connsiteX13079" fmla="*/ 362477 w 5740887"/>
              <a:gd name="connsiteY13079" fmla="*/ 2456623 h 4314911"/>
              <a:gd name="connsiteX13080" fmla="*/ 346207 w 5740887"/>
              <a:gd name="connsiteY13080" fmla="*/ 2402295 h 4314911"/>
              <a:gd name="connsiteX13081" fmla="*/ 329798 w 5740887"/>
              <a:gd name="connsiteY13081" fmla="*/ 2347141 h 4314911"/>
              <a:gd name="connsiteX13082" fmla="*/ 314769 w 5740887"/>
              <a:gd name="connsiteY13082" fmla="*/ 2296262 h 4314911"/>
              <a:gd name="connsiteX13083" fmla="*/ 275472 w 5740887"/>
              <a:gd name="connsiteY13083" fmla="*/ 2161823 h 4314911"/>
              <a:gd name="connsiteX13084" fmla="*/ 254237 w 5740887"/>
              <a:gd name="connsiteY13084" fmla="*/ 2088055 h 4314911"/>
              <a:gd name="connsiteX13085" fmla="*/ 252859 w 5740887"/>
              <a:gd name="connsiteY13085" fmla="*/ 2083366 h 4314911"/>
              <a:gd name="connsiteX13086" fmla="*/ 252031 w 5740887"/>
              <a:gd name="connsiteY13086" fmla="*/ 2080471 h 4314911"/>
              <a:gd name="connsiteX13087" fmla="*/ 260580 w 5740887"/>
              <a:gd name="connsiteY13087" fmla="*/ 2025317 h 4314911"/>
              <a:gd name="connsiteX13088" fmla="*/ 261407 w 5740887"/>
              <a:gd name="connsiteY13088" fmla="*/ 2021318 h 4314911"/>
              <a:gd name="connsiteX13089" fmla="*/ 265393 w 5740887"/>
              <a:gd name="connsiteY13089" fmla="*/ 2010606 h 4314911"/>
              <a:gd name="connsiteX13090" fmla="*/ 270017 w 5740887"/>
              <a:gd name="connsiteY13090" fmla="*/ 2004388 h 4314911"/>
              <a:gd name="connsiteX13091" fmla="*/ 721400 w 5740887"/>
              <a:gd name="connsiteY13091" fmla="*/ 1996662 h 4314911"/>
              <a:gd name="connsiteX13092" fmla="*/ 721262 w 5740887"/>
              <a:gd name="connsiteY13092" fmla="*/ 2002235 h 4314911"/>
              <a:gd name="connsiteX13093" fmla="*/ 721253 w 5740887"/>
              <a:gd name="connsiteY13093" fmla="*/ 2002570 h 4314911"/>
              <a:gd name="connsiteX13094" fmla="*/ 721128 w 5740887"/>
              <a:gd name="connsiteY13094" fmla="*/ 2007315 h 4314911"/>
              <a:gd name="connsiteX13095" fmla="*/ 720576 w 5740887"/>
              <a:gd name="connsiteY13095" fmla="*/ 2007657 h 4314911"/>
              <a:gd name="connsiteX13096" fmla="*/ 716534 w 5740887"/>
              <a:gd name="connsiteY13096" fmla="*/ 2010158 h 4314911"/>
              <a:gd name="connsiteX13097" fmla="*/ 716494 w 5740887"/>
              <a:gd name="connsiteY13097" fmla="*/ 2008856 h 4314911"/>
              <a:gd name="connsiteX13098" fmla="*/ 716395 w 5740887"/>
              <a:gd name="connsiteY13098" fmla="*/ 2005618 h 4314911"/>
              <a:gd name="connsiteX13099" fmla="*/ 285981 w 5740887"/>
              <a:gd name="connsiteY13099" fmla="*/ 1994863 h 4314911"/>
              <a:gd name="connsiteX13100" fmla="*/ 279332 w 5740887"/>
              <a:gd name="connsiteY13100" fmla="*/ 2014142 h 4314911"/>
              <a:gd name="connsiteX13101" fmla="*/ 270837 w 5740887"/>
              <a:gd name="connsiteY13101" fmla="*/ 2042566 h 4314911"/>
              <a:gd name="connsiteX13102" fmla="*/ 270837 w 5740887"/>
              <a:gd name="connsiteY13102" fmla="*/ 2042570 h 4314911"/>
              <a:gd name="connsiteX13103" fmla="*/ 270837 w 5740887"/>
              <a:gd name="connsiteY13103" fmla="*/ 2042571 h 4314911"/>
              <a:gd name="connsiteX13104" fmla="*/ 274093 w 5740887"/>
              <a:gd name="connsiteY13104" fmla="*/ 2072059 h 4314911"/>
              <a:gd name="connsiteX13105" fmla="*/ 274919 w 5740887"/>
              <a:gd name="connsiteY13105" fmla="*/ 2074817 h 4314911"/>
              <a:gd name="connsiteX13106" fmla="*/ 276299 w 5740887"/>
              <a:gd name="connsiteY13106" fmla="*/ 2079368 h 4314911"/>
              <a:gd name="connsiteX13107" fmla="*/ 296154 w 5740887"/>
              <a:gd name="connsiteY13107" fmla="*/ 2147069 h 4314911"/>
              <a:gd name="connsiteX13108" fmla="*/ 334623 w 5740887"/>
              <a:gd name="connsiteY13108" fmla="*/ 2276130 h 4314911"/>
              <a:gd name="connsiteX13109" fmla="*/ 349102 w 5740887"/>
              <a:gd name="connsiteY13109" fmla="*/ 2323562 h 4314911"/>
              <a:gd name="connsiteX13110" fmla="*/ 365097 w 5740887"/>
              <a:gd name="connsiteY13110" fmla="*/ 2376235 h 4314911"/>
              <a:gd name="connsiteX13111" fmla="*/ 380678 w 5740887"/>
              <a:gd name="connsiteY13111" fmla="*/ 2426840 h 4314911"/>
              <a:gd name="connsiteX13112" fmla="*/ 396948 w 5740887"/>
              <a:gd name="connsiteY13112" fmla="*/ 2479374 h 4314911"/>
              <a:gd name="connsiteX13113" fmla="*/ 400533 w 5740887"/>
              <a:gd name="connsiteY13113" fmla="*/ 2482132 h 4314911"/>
              <a:gd name="connsiteX13114" fmla="*/ 443968 w 5740887"/>
              <a:gd name="connsiteY13114" fmla="*/ 2487233 h 4314911"/>
              <a:gd name="connsiteX13115" fmla="*/ 497053 w 5740887"/>
              <a:gd name="connsiteY13115" fmla="*/ 2493300 h 4314911"/>
              <a:gd name="connsiteX13116" fmla="*/ 507168 w 5740887"/>
              <a:gd name="connsiteY13116" fmla="*/ 2497931 h 4314911"/>
              <a:gd name="connsiteX13117" fmla="*/ 493194 w 5740887"/>
              <a:gd name="connsiteY13117" fmla="*/ 2493711 h 4314911"/>
              <a:gd name="connsiteX13118" fmla="*/ 491539 w 5740887"/>
              <a:gd name="connsiteY13118" fmla="*/ 2493711 h 4314911"/>
              <a:gd name="connsiteX13119" fmla="*/ 447278 w 5740887"/>
              <a:gd name="connsiteY13119" fmla="*/ 2492194 h 4314911"/>
              <a:gd name="connsiteX13120" fmla="*/ 391021 w 5740887"/>
              <a:gd name="connsiteY13120" fmla="*/ 2490539 h 4314911"/>
              <a:gd name="connsiteX13121" fmla="*/ 376681 w 5740887"/>
              <a:gd name="connsiteY13121" fmla="*/ 2439935 h 4314911"/>
              <a:gd name="connsiteX13122" fmla="*/ 360823 w 5740887"/>
              <a:gd name="connsiteY13122" fmla="*/ 2387263 h 4314911"/>
              <a:gd name="connsiteX13123" fmla="*/ 344554 w 5740887"/>
              <a:gd name="connsiteY13123" fmla="*/ 2333626 h 4314911"/>
              <a:gd name="connsiteX13124" fmla="*/ 329799 w 5740887"/>
              <a:gd name="connsiteY13124" fmla="*/ 2284263 h 4314911"/>
              <a:gd name="connsiteX13125" fmla="*/ 291054 w 5740887"/>
              <a:gd name="connsiteY13125" fmla="*/ 2152858 h 4314911"/>
              <a:gd name="connsiteX13126" fmla="*/ 270370 w 5740887"/>
              <a:gd name="connsiteY13126" fmla="*/ 2081984 h 4314911"/>
              <a:gd name="connsiteX13127" fmla="*/ 269130 w 5740887"/>
              <a:gd name="connsiteY13127" fmla="*/ 2077572 h 4314911"/>
              <a:gd name="connsiteX13128" fmla="*/ 268302 w 5740887"/>
              <a:gd name="connsiteY13128" fmla="*/ 2074539 h 4314911"/>
              <a:gd name="connsiteX13129" fmla="*/ 275059 w 5740887"/>
              <a:gd name="connsiteY13129" fmla="*/ 2021040 h 4314911"/>
              <a:gd name="connsiteX13130" fmla="*/ 275748 w 5740887"/>
              <a:gd name="connsiteY13130" fmla="*/ 2017316 h 4314911"/>
              <a:gd name="connsiteX13131" fmla="*/ 278682 w 5740887"/>
              <a:gd name="connsiteY13131" fmla="*/ 2006097 h 4314911"/>
              <a:gd name="connsiteX13132" fmla="*/ 279990 w 5740887"/>
              <a:gd name="connsiteY13132" fmla="*/ 2004084 h 4314911"/>
              <a:gd name="connsiteX13133" fmla="*/ 673850 w 5740887"/>
              <a:gd name="connsiteY13133" fmla="*/ 1994737 h 4314911"/>
              <a:gd name="connsiteX13134" fmla="*/ 674707 w 5740887"/>
              <a:gd name="connsiteY13134" fmla="*/ 2001114 h 4314911"/>
              <a:gd name="connsiteX13135" fmla="*/ 662870 w 5740887"/>
              <a:gd name="connsiteY13135" fmla="*/ 2008546 h 4314911"/>
              <a:gd name="connsiteX13136" fmla="*/ 662748 w 5740887"/>
              <a:gd name="connsiteY13136" fmla="*/ 2007886 h 4314911"/>
              <a:gd name="connsiteX13137" fmla="*/ 3708048 w 5740887"/>
              <a:gd name="connsiteY13137" fmla="*/ 1992553 h 4314911"/>
              <a:gd name="connsiteX13138" fmla="*/ 3713022 w 5740887"/>
              <a:gd name="connsiteY13138" fmla="*/ 2016618 h 4314911"/>
              <a:gd name="connsiteX13139" fmla="*/ 3707829 w 5740887"/>
              <a:gd name="connsiteY13139" fmla="*/ 2011758 h 4314911"/>
              <a:gd name="connsiteX13140" fmla="*/ 3707584 w 5740887"/>
              <a:gd name="connsiteY13140" fmla="*/ 2010725 h 4314911"/>
              <a:gd name="connsiteX13141" fmla="*/ 3707584 w 5740887"/>
              <a:gd name="connsiteY13141" fmla="*/ 2010703 h 4314911"/>
              <a:gd name="connsiteX13142" fmla="*/ 3707866 w 5740887"/>
              <a:gd name="connsiteY13142" fmla="*/ 1993411 h 4314911"/>
              <a:gd name="connsiteX13143" fmla="*/ 708108 w 5740887"/>
              <a:gd name="connsiteY13143" fmla="*/ 1988865 h 4314911"/>
              <a:gd name="connsiteX13144" fmla="*/ 708640 w 5740887"/>
              <a:gd name="connsiteY13144" fmla="*/ 2005459 h 4314911"/>
              <a:gd name="connsiteX13145" fmla="*/ 701980 w 5740887"/>
              <a:gd name="connsiteY13145" fmla="*/ 2016336 h 4314911"/>
              <a:gd name="connsiteX13146" fmla="*/ 700798 w 5740887"/>
              <a:gd name="connsiteY13146" fmla="*/ 2002314 h 4314911"/>
              <a:gd name="connsiteX13147" fmla="*/ 700423 w 5740887"/>
              <a:gd name="connsiteY13147" fmla="*/ 1997875 h 4314911"/>
              <a:gd name="connsiteX13148" fmla="*/ 700382 w 5740887"/>
              <a:gd name="connsiteY13148" fmla="*/ 1997384 h 4314911"/>
              <a:gd name="connsiteX13149" fmla="*/ 700515 w 5740887"/>
              <a:gd name="connsiteY13149" fmla="*/ 1997214 h 4314911"/>
              <a:gd name="connsiteX13150" fmla="*/ 704340 w 5740887"/>
              <a:gd name="connsiteY13150" fmla="*/ 1991246 h 4314911"/>
              <a:gd name="connsiteX13151" fmla="*/ 651295 w 5740887"/>
              <a:gd name="connsiteY13151" fmla="*/ 1987653 h 4314911"/>
              <a:gd name="connsiteX13152" fmla="*/ 651575 w 5740887"/>
              <a:gd name="connsiteY13152" fmla="*/ 1989319 h 4314911"/>
              <a:gd name="connsiteX13153" fmla="*/ 653958 w 5740887"/>
              <a:gd name="connsiteY13153" fmla="*/ 2002510 h 4314911"/>
              <a:gd name="connsiteX13154" fmla="*/ 654281 w 5740887"/>
              <a:gd name="connsiteY13154" fmla="*/ 2004336 h 4314911"/>
              <a:gd name="connsiteX13155" fmla="*/ 641793 w 5740887"/>
              <a:gd name="connsiteY13155" fmla="*/ 2017232 h 4314911"/>
              <a:gd name="connsiteX13156" fmla="*/ 637285 w 5740887"/>
              <a:gd name="connsiteY13156" fmla="*/ 1996827 h 4314911"/>
              <a:gd name="connsiteX13157" fmla="*/ 645416 w 5740887"/>
              <a:gd name="connsiteY13157" fmla="*/ 1991406 h 4314911"/>
              <a:gd name="connsiteX13158" fmla="*/ 3726414 w 5740887"/>
              <a:gd name="connsiteY13158" fmla="*/ 1986043 h 4314911"/>
              <a:gd name="connsiteX13159" fmla="*/ 3728201 w 5740887"/>
              <a:gd name="connsiteY13159" fmla="*/ 2000213 h 4314911"/>
              <a:gd name="connsiteX13160" fmla="*/ 3727741 w 5740887"/>
              <a:gd name="connsiteY13160" fmla="*/ 2005805 h 4314911"/>
              <a:gd name="connsiteX13161" fmla="*/ 3725421 w 5740887"/>
              <a:gd name="connsiteY13161" fmla="*/ 1992243 h 4314911"/>
              <a:gd name="connsiteX13162" fmla="*/ 3725409 w 5740887"/>
              <a:gd name="connsiteY13162" fmla="*/ 1992171 h 4314911"/>
              <a:gd name="connsiteX13163" fmla="*/ 3726194 w 5740887"/>
              <a:gd name="connsiteY13163" fmla="*/ 1987384 h 4314911"/>
              <a:gd name="connsiteX13164" fmla="*/ 301279 w 5740887"/>
              <a:gd name="connsiteY13164" fmla="*/ 1984663 h 4314911"/>
              <a:gd name="connsiteX13165" fmla="*/ 293534 w 5740887"/>
              <a:gd name="connsiteY13165" fmla="*/ 2010702 h 4314911"/>
              <a:gd name="connsiteX13166" fmla="*/ 290225 w 5740887"/>
              <a:gd name="connsiteY13166" fmla="*/ 2066960 h 4314911"/>
              <a:gd name="connsiteX13167" fmla="*/ 291051 w 5740887"/>
              <a:gd name="connsiteY13167" fmla="*/ 2069855 h 4314911"/>
              <a:gd name="connsiteX13168" fmla="*/ 292292 w 5740887"/>
              <a:gd name="connsiteY13168" fmla="*/ 2074130 h 4314911"/>
              <a:gd name="connsiteX13169" fmla="*/ 311458 w 5740887"/>
              <a:gd name="connsiteY13169" fmla="*/ 2138660 h 4314911"/>
              <a:gd name="connsiteX13170" fmla="*/ 349652 w 5740887"/>
              <a:gd name="connsiteY13170" fmla="*/ 2264964 h 4314911"/>
              <a:gd name="connsiteX13171" fmla="*/ 363441 w 5740887"/>
              <a:gd name="connsiteY13171" fmla="*/ 2310742 h 4314911"/>
              <a:gd name="connsiteX13172" fmla="*/ 379298 w 5740887"/>
              <a:gd name="connsiteY13172" fmla="*/ 2362173 h 4314911"/>
              <a:gd name="connsiteX13173" fmla="*/ 394604 w 5740887"/>
              <a:gd name="connsiteY13173" fmla="*/ 2410985 h 4314911"/>
              <a:gd name="connsiteX13174" fmla="*/ 410599 w 5740887"/>
              <a:gd name="connsiteY13174" fmla="*/ 2462139 h 4314911"/>
              <a:gd name="connsiteX13175" fmla="*/ 413631 w 5740887"/>
              <a:gd name="connsiteY13175" fmla="*/ 2464759 h 4314911"/>
              <a:gd name="connsiteX13176" fmla="*/ 444105 w 5740887"/>
              <a:gd name="connsiteY13176" fmla="*/ 2471516 h 4314911"/>
              <a:gd name="connsiteX13177" fmla="*/ 503672 w 5740887"/>
              <a:gd name="connsiteY13177" fmla="*/ 2483926 h 4314911"/>
              <a:gd name="connsiteX13178" fmla="*/ 516758 w 5740887"/>
              <a:gd name="connsiteY13178" fmla="*/ 2491180 h 4314911"/>
              <a:gd name="connsiteX13179" fmla="*/ 500914 w 5740887"/>
              <a:gd name="connsiteY13179" fmla="*/ 2484746 h 4314911"/>
              <a:gd name="connsiteX13180" fmla="*/ 499259 w 5740887"/>
              <a:gd name="connsiteY13180" fmla="*/ 2484746 h 4314911"/>
              <a:gd name="connsiteX13181" fmla="*/ 445483 w 5740887"/>
              <a:gd name="connsiteY13181" fmla="*/ 2478540 h 4314911"/>
              <a:gd name="connsiteX13182" fmla="*/ 404118 w 5740887"/>
              <a:gd name="connsiteY13182" fmla="*/ 2473715 h 4314911"/>
              <a:gd name="connsiteX13183" fmla="*/ 390468 w 5740887"/>
              <a:gd name="connsiteY13183" fmla="*/ 2424214 h 4314911"/>
              <a:gd name="connsiteX13184" fmla="*/ 374748 w 5740887"/>
              <a:gd name="connsiteY13184" fmla="*/ 2373196 h 4314911"/>
              <a:gd name="connsiteX13185" fmla="*/ 358891 w 5740887"/>
              <a:gd name="connsiteY13185" fmla="*/ 2321076 h 4314911"/>
              <a:gd name="connsiteX13186" fmla="*/ 344276 w 5740887"/>
              <a:gd name="connsiteY13186" fmla="*/ 2273229 h 4314911"/>
              <a:gd name="connsiteX13187" fmla="*/ 305943 w 5740887"/>
              <a:gd name="connsiteY13187" fmla="*/ 2144720 h 4314911"/>
              <a:gd name="connsiteX13188" fmla="*/ 285950 w 5740887"/>
              <a:gd name="connsiteY13188" fmla="*/ 2076743 h 4314911"/>
              <a:gd name="connsiteX13189" fmla="*/ 284710 w 5740887"/>
              <a:gd name="connsiteY13189" fmla="*/ 2072468 h 4314911"/>
              <a:gd name="connsiteX13190" fmla="*/ 283881 w 5740887"/>
              <a:gd name="connsiteY13190" fmla="*/ 2069435 h 4314911"/>
              <a:gd name="connsiteX13191" fmla="*/ 281084 w 5740887"/>
              <a:gd name="connsiteY13191" fmla="*/ 2042761 h 4314911"/>
              <a:gd name="connsiteX13192" fmla="*/ 289122 w 5740887"/>
              <a:gd name="connsiteY13192" fmla="*/ 2017181 h 4314911"/>
              <a:gd name="connsiteX13193" fmla="*/ 289122 w 5740887"/>
              <a:gd name="connsiteY13193" fmla="*/ 2017176 h 4314911"/>
              <a:gd name="connsiteX13194" fmla="*/ 289122 w 5740887"/>
              <a:gd name="connsiteY13194" fmla="*/ 2013735 h 4314911"/>
              <a:gd name="connsiteX13195" fmla="*/ 300566 w 5740887"/>
              <a:gd name="connsiteY13195" fmla="*/ 1985623 h 4314911"/>
              <a:gd name="connsiteX13196" fmla="*/ 3713356 w 5740887"/>
              <a:gd name="connsiteY13196" fmla="*/ 1981854 h 4314911"/>
              <a:gd name="connsiteX13197" fmla="*/ 3716748 w 5740887"/>
              <a:gd name="connsiteY13197" fmla="*/ 1982885 h 4314911"/>
              <a:gd name="connsiteX13198" fmla="*/ 3718140 w 5740887"/>
              <a:gd name="connsiteY13198" fmla="*/ 1991217 h 4314911"/>
              <a:gd name="connsiteX13199" fmla="*/ 3716890 w 5740887"/>
              <a:gd name="connsiteY13199" fmla="*/ 1999117 h 4314911"/>
              <a:gd name="connsiteX13200" fmla="*/ 721807 w 5740887"/>
              <a:gd name="connsiteY13200" fmla="*/ 1980211 h 4314911"/>
              <a:gd name="connsiteX13201" fmla="*/ 721747 w 5740887"/>
              <a:gd name="connsiteY13201" fmla="*/ 1982633 h 4314911"/>
              <a:gd name="connsiteX13202" fmla="*/ 718031 w 5740887"/>
              <a:gd name="connsiteY13202" fmla="*/ 1990123 h 4314911"/>
              <a:gd name="connsiteX13203" fmla="*/ 716023 w 5740887"/>
              <a:gd name="connsiteY13203" fmla="*/ 1993402 h 4314911"/>
              <a:gd name="connsiteX13204" fmla="*/ 715996 w 5740887"/>
              <a:gd name="connsiteY13204" fmla="*/ 1992504 h 4314911"/>
              <a:gd name="connsiteX13205" fmla="*/ 715738 w 5740887"/>
              <a:gd name="connsiteY13205" fmla="*/ 1984045 h 4314911"/>
              <a:gd name="connsiteX13206" fmla="*/ 312386 w 5740887"/>
              <a:gd name="connsiteY13206" fmla="*/ 1979989 h 4314911"/>
              <a:gd name="connsiteX13207" fmla="*/ 306496 w 5740887"/>
              <a:gd name="connsiteY13207" fmla="*/ 2006566 h 4314911"/>
              <a:gd name="connsiteX13208" fmla="*/ 304979 w 5740887"/>
              <a:gd name="connsiteY13208" fmla="*/ 2061721 h 4314911"/>
              <a:gd name="connsiteX13209" fmla="*/ 305807 w 5740887"/>
              <a:gd name="connsiteY13209" fmla="*/ 2064477 h 4314911"/>
              <a:gd name="connsiteX13210" fmla="*/ 307047 w 5740887"/>
              <a:gd name="connsiteY13210" fmla="*/ 2068614 h 4314911"/>
              <a:gd name="connsiteX13211" fmla="*/ 325386 w 5740887"/>
              <a:gd name="connsiteY13211" fmla="*/ 2129836 h 4314911"/>
              <a:gd name="connsiteX13212" fmla="*/ 363167 w 5740887"/>
              <a:gd name="connsiteY13212" fmla="*/ 2253933 h 4314911"/>
              <a:gd name="connsiteX13213" fmla="*/ 376955 w 5740887"/>
              <a:gd name="connsiteY13213" fmla="*/ 2298056 h 4314911"/>
              <a:gd name="connsiteX13214" fmla="*/ 392674 w 5740887"/>
              <a:gd name="connsiteY13214" fmla="*/ 2347970 h 4314911"/>
              <a:gd name="connsiteX13215" fmla="*/ 407704 w 5740887"/>
              <a:gd name="connsiteY13215" fmla="*/ 2395403 h 4314911"/>
              <a:gd name="connsiteX13216" fmla="*/ 423422 w 5740887"/>
              <a:gd name="connsiteY13216" fmla="*/ 2444904 h 4314911"/>
              <a:gd name="connsiteX13217" fmla="*/ 426043 w 5740887"/>
              <a:gd name="connsiteY13217" fmla="*/ 2447387 h 4314911"/>
              <a:gd name="connsiteX13218" fmla="*/ 447139 w 5740887"/>
              <a:gd name="connsiteY13218" fmla="*/ 2454418 h 4314911"/>
              <a:gd name="connsiteX13219" fmla="*/ 510291 w 5740887"/>
              <a:gd name="connsiteY13219" fmla="*/ 2474550 h 4314911"/>
              <a:gd name="connsiteX13220" fmla="*/ 524917 w 5740887"/>
              <a:gd name="connsiteY13220" fmla="*/ 2484372 h 4314911"/>
              <a:gd name="connsiteX13221" fmla="*/ 508363 w 5740887"/>
              <a:gd name="connsiteY13221" fmla="*/ 2475648 h 4314911"/>
              <a:gd name="connsiteX13222" fmla="*/ 506708 w 5740887"/>
              <a:gd name="connsiteY13222" fmla="*/ 2475648 h 4314911"/>
              <a:gd name="connsiteX13223" fmla="*/ 446590 w 5740887"/>
              <a:gd name="connsiteY13223" fmla="*/ 2463237 h 4314911"/>
              <a:gd name="connsiteX13224" fmla="*/ 417909 w 5740887"/>
              <a:gd name="connsiteY13224" fmla="*/ 2456895 h 4314911"/>
              <a:gd name="connsiteX13225" fmla="*/ 417358 w 5740887"/>
              <a:gd name="connsiteY13225" fmla="*/ 2456895 h 4314911"/>
              <a:gd name="connsiteX13226" fmla="*/ 402604 w 5740887"/>
              <a:gd name="connsiteY13226" fmla="*/ 2408497 h 4314911"/>
              <a:gd name="connsiteX13227" fmla="*/ 387161 w 5740887"/>
              <a:gd name="connsiteY13227" fmla="*/ 2359135 h 4314911"/>
              <a:gd name="connsiteX13228" fmla="*/ 371580 w 5740887"/>
              <a:gd name="connsiteY13228" fmla="*/ 2308393 h 4314911"/>
              <a:gd name="connsiteX13229" fmla="*/ 357791 w 5740887"/>
              <a:gd name="connsiteY13229" fmla="*/ 2262201 h 4314911"/>
              <a:gd name="connsiteX13230" fmla="*/ 319872 w 5740887"/>
              <a:gd name="connsiteY13230" fmla="*/ 2136173 h 4314911"/>
              <a:gd name="connsiteX13231" fmla="*/ 300568 w 5740887"/>
              <a:gd name="connsiteY13231" fmla="*/ 2071505 h 4314911"/>
              <a:gd name="connsiteX13232" fmla="*/ 299465 w 5740887"/>
              <a:gd name="connsiteY13232" fmla="*/ 2067369 h 4314911"/>
              <a:gd name="connsiteX13233" fmla="*/ 298638 w 5740887"/>
              <a:gd name="connsiteY13233" fmla="*/ 2064473 h 4314911"/>
              <a:gd name="connsiteX13234" fmla="*/ 302085 w 5740887"/>
              <a:gd name="connsiteY13234" fmla="*/ 2013318 h 4314911"/>
              <a:gd name="connsiteX13235" fmla="*/ 302085 w 5740887"/>
              <a:gd name="connsiteY13235" fmla="*/ 2010147 h 4314911"/>
              <a:gd name="connsiteX13236" fmla="*/ 311306 w 5740887"/>
              <a:gd name="connsiteY13236" fmla="*/ 1981622 h 4314911"/>
              <a:gd name="connsiteX13237" fmla="*/ 311848 w 5740887"/>
              <a:gd name="connsiteY13237" fmla="*/ 1980802 h 4314911"/>
              <a:gd name="connsiteX13238" fmla="*/ 732487 w 5740887"/>
              <a:gd name="connsiteY13238" fmla="*/ 1976822 h 4314911"/>
              <a:gd name="connsiteX13239" fmla="*/ 731651 w 5740887"/>
              <a:gd name="connsiteY13239" fmla="*/ 1986450 h 4314911"/>
              <a:gd name="connsiteX13240" fmla="*/ 730826 w 5740887"/>
              <a:gd name="connsiteY13240" fmla="*/ 1988455 h 4314911"/>
              <a:gd name="connsiteX13241" fmla="*/ 728967 w 5740887"/>
              <a:gd name="connsiteY13241" fmla="*/ 1992968 h 4314911"/>
              <a:gd name="connsiteX13242" fmla="*/ 729253 w 5740887"/>
              <a:gd name="connsiteY13242" fmla="*/ 1982609 h 4314911"/>
              <a:gd name="connsiteX13243" fmla="*/ 3699489 w 5740887"/>
              <a:gd name="connsiteY13243" fmla="*/ 1976570 h 4314911"/>
              <a:gd name="connsiteX13244" fmla="*/ 3701300 w 5740887"/>
              <a:gd name="connsiteY13244" fmla="*/ 1978189 h 4314911"/>
              <a:gd name="connsiteX13245" fmla="*/ 3704121 w 5740887"/>
              <a:gd name="connsiteY13245" fmla="*/ 1979047 h 4314911"/>
              <a:gd name="connsiteX13246" fmla="*/ 3702384 w 5740887"/>
              <a:gd name="connsiteY13246" fmla="*/ 1988785 h 4314911"/>
              <a:gd name="connsiteX13247" fmla="*/ 690427 w 5740887"/>
              <a:gd name="connsiteY13247" fmla="*/ 1975102 h 4314911"/>
              <a:gd name="connsiteX13248" fmla="*/ 691726 w 5740887"/>
              <a:gd name="connsiteY13248" fmla="*/ 1990429 h 4314911"/>
              <a:gd name="connsiteX13249" fmla="*/ 681805 w 5740887"/>
              <a:gd name="connsiteY13249" fmla="*/ 1996658 h 4314911"/>
              <a:gd name="connsiteX13250" fmla="*/ 680480 w 5740887"/>
              <a:gd name="connsiteY13250" fmla="*/ 1986884 h 4314911"/>
              <a:gd name="connsiteX13251" fmla="*/ 671188 w 5740887"/>
              <a:gd name="connsiteY13251" fmla="*/ 1974954 h 4314911"/>
              <a:gd name="connsiteX13252" fmla="*/ 672596 w 5740887"/>
              <a:gd name="connsiteY13252" fmla="*/ 1985424 h 4314911"/>
              <a:gd name="connsiteX13253" fmla="*/ 660900 w 5740887"/>
              <a:gd name="connsiteY13253" fmla="*/ 1997502 h 4314911"/>
              <a:gd name="connsiteX13254" fmla="*/ 658464 w 5740887"/>
              <a:gd name="connsiteY13254" fmla="*/ 1983077 h 4314911"/>
              <a:gd name="connsiteX13255" fmla="*/ 3487896 w 5740887"/>
              <a:gd name="connsiteY13255" fmla="*/ 1974290 h 4314911"/>
              <a:gd name="connsiteX13256" fmla="*/ 3521695 w 5740887"/>
              <a:gd name="connsiteY13256" fmla="*/ 2084649 h 4314911"/>
              <a:gd name="connsiteX13257" fmla="*/ 3669370 w 5740887"/>
              <a:gd name="connsiteY13257" fmla="*/ 2538734 h 4314911"/>
              <a:gd name="connsiteX13258" fmla="*/ 3693433 w 5740887"/>
              <a:gd name="connsiteY13258" fmla="*/ 2603650 h 4314911"/>
              <a:gd name="connsiteX13259" fmla="*/ 3691556 w 5740887"/>
              <a:gd name="connsiteY13259" fmla="*/ 2599155 h 4314911"/>
              <a:gd name="connsiteX13260" fmla="*/ 3690387 w 5740887"/>
              <a:gd name="connsiteY13260" fmla="*/ 2596355 h 4314911"/>
              <a:gd name="connsiteX13261" fmla="*/ 3667652 w 5740887"/>
              <a:gd name="connsiteY13261" fmla="*/ 2534434 h 4314911"/>
              <a:gd name="connsiteX13262" fmla="*/ 3662384 w 5740887"/>
              <a:gd name="connsiteY13262" fmla="*/ 2519593 h 4314911"/>
              <a:gd name="connsiteX13263" fmla="*/ 3649508 w 5740887"/>
              <a:gd name="connsiteY13263" fmla="*/ 2482104 h 4314911"/>
              <a:gd name="connsiteX13264" fmla="*/ 3623781 w 5740887"/>
              <a:gd name="connsiteY13264" fmla="*/ 2405862 h 4314911"/>
              <a:gd name="connsiteX13265" fmla="*/ 3609895 w 5740887"/>
              <a:gd name="connsiteY13265" fmla="*/ 2363692 h 4314911"/>
              <a:gd name="connsiteX13266" fmla="*/ 3580332 w 5740887"/>
              <a:gd name="connsiteY13266" fmla="*/ 2272127 h 4314911"/>
              <a:gd name="connsiteX13267" fmla="*/ 3566837 w 5740887"/>
              <a:gd name="connsiteY13267" fmla="*/ 2229897 h 4314911"/>
              <a:gd name="connsiteX13268" fmla="*/ 3521035 w 5740887"/>
              <a:gd name="connsiteY13268" fmla="*/ 2083559 h 4314911"/>
              <a:gd name="connsiteX13269" fmla="*/ 3520933 w 5740887"/>
              <a:gd name="connsiteY13269" fmla="*/ 2083233 h 4314911"/>
              <a:gd name="connsiteX13270" fmla="*/ 3513673 w 5740887"/>
              <a:gd name="connsiteY13270" fmla="*/ 2059293 h 4314911"/>
              <a:gd name="connsiteX13271" fmla="*/ 325352 w 5740887"/>
              <a:gd name="connsiteY13271" fmla="*/ 1971585 h 4314911"/>
              <a:gd name="connsiteX13272" fmla="*/ 320283 w 5740887"/>
              <a:gd name="connsiteY13272" fmla="*/ 2003945 h 4314911"/>
              <a:gd name="connsiteX13273" fmla="*/ 320283 w 5740887"/>
              <a:gd name="connsiteY13273" fmla="*/ 2056893 h 4314911"/>
              <a:gd name="connsiteX13274" fmla="*/ 320972 w 5740887"/>
              <a:gd name="connsiteY13274" fmla="*/ 2059513 h 4314911"/>
              <a:gd name="connsiteX13275" fmla="*/ 322213 w 5740887"/>
              <a:gd name="connsiteY13275" fmla="*/ 2063649 h 4314911"/>
              <a:gd name="connsiteX13276" fmla="*/ 339587 w 5740887"/>
              <a:gd name="connsiteY13276" fmla="*/ 2121010 h 4314911"/>
              <a:gd name="connsiteX13277" fmla="*/ 377367 w 5740887"/>
              <a:gd name="connsiteY13277" fmla="*/ 2242763 h 4314911"/>
              <a:gd name="connsiteX13278" fmla="*/ 391156 w 5740887"/>
              <a:gd name="connsiteY13278" fmla="*/ 2285509 h 4314911"/>
              <a:gd name="connsiteX13279" fmla="*/ 406599 w 5740887"/>
              <a:gd name="connsiteY13279" fmla="*/ 2333905 h 4314911"/>
              <a:gd name="connsiteX13280" fmla="*/ 421215 w 5740887"/>
              <a:gd name="connsiteY13280" fmla="*/ 2379546 h 4314911"/>
              <a:gd name="connsiteX13281" fmla="*/ 436796 w 5740887"/>
              <a:gd name="connsiteY13281" fmla="*/ 2427530 h 4314911"/>
              <a:gd name="connsiteX13282" fmla="*/ 438865 w 5740887"/>
              <a:gd name="connsiteY13282" fmla="*/ 2429874 h 4314911"/>
              <a:gd name="connsiteX13283" fmla="*/ 452653 w 5740887"/>
              <a:gd name="connsiteY13283" fmla="*/ 2436080 h 4314911"/>
              <a:gd name="connsiteX13284" fmla="*/ 517598 w 5740887"/>
              <a:gd name="connsiteY13284" fmla="*/ 2465173 h 4314911"/>
              <a:gd name="connsiteX13285" fmla="*/ 543971 w 5740887"/>
              <a:gd name="connsiteY13285" fmla="*/ 2486420 h 4314911"/>
              <a:gd name="connsiteX13286" fmla="*/ 514984 w 5740887"/>
              <a:gd name="connsiteY13286" fmla="*/ 2467651 h 4314911"/>
              <a:gd name="connsiteX13287" fmla="*/ 513330 w 5740887"/>
              <a:gd name="connsiteY13287" fmla="*/ 2466823 h 4314911"/>
              <a:gd name="connsiteX13288" fmla="*/ 449902 w 5740887"/>
              <a:gd name="connsiteY13288" fmla="*/ 2446554 h 4314911"/>
              <a:gd name="connsiteX13289" fmla="*/ 430599 w 5740887"/>
              <a:gd name="connsiteY13289" fmla="*/ 2440074 h 4314911"/>
              <a:gd name="connsiteX13290" fmla="*/ 415707 w 5740887"/>
              <a:gd name="connsiteY13290" fmla="*/ 2393054 h 4314911"/>
              <a:gd name="connsiteX13291" fmla="*/ 400540 w 5740887"/>
              <a:gd name="connsiteY13291" fmla="*/ 2345208 h 4314911"/>
              <a:gd name="connsiteX13292" fmla="*/ 384958 w 5740887"/>
              <a:gd name="connsiteY13292" fmla="*/ 2295845 h 4314911"/>
              <a:gd name="connsiteX13293" fmla="*/ 371170 w 5740887"/>
              <a:gd name="connsiteY13293" fmla="*/ 2251170 h 4314911"/>
              <a:gd name="connsiteX13294" fmla="*/ 333527 w 5740887"/>
              <a:gd name="connsiteY13294" fmla="*/ 2127763 h 4314911"/>
              <a:gd name="connsiteX13295" fmla="*/ 315189 w 5740887"/>
              <a:gd name="connsiteY13295" fmla="*/ 2066541 h 4314911"/>
              <a:gd name="connsiteX13296" fmla="*/ 313948 w 5740887"/>
              <a:gd name="connsiteY13296" fmla="*/ 2062543 h 4314911"/>
              <a:gd name="connsiteX13297" fmla="*/ 313120 w 5740887"/>
              <a:gd name="connsiteY13297" fmla="*/ 2059648 h 4314911"/>
              <a:gd name="connsiteX13298" fmla="*/ 314912 w 5740887"/>
              <a:gd name="connsiteY13298" fmla="*/ 2009595 h 4314911"/>
              <a:gd name="connsiteX13299" fmla="*/ 314912 w 5740887"/>
              <a:gd name="connsiteY13299" fmla="*/ 2006700 h 4314911"/>
              <a:gd name="connsiteX13300" fmla="*/ 322065 w 5740887"/>
              <a:gd name="connsiteY13300" fmla="*/ 1977226 h 4314911"/>
              <a:gd name="connsiteX13301" fmla="*/ 420076 w 5740887"/>
              <a:gd name="connsiteY13301" fmla="*/ 1970952 h 4314911"/>
              <a:gd name="connsiteX13302" fmla="*/ 427849 w 5740887"/>
              <a:gd name="connsiteY13302" fmla="*/ 1986326 h 4314911"/>
              <a:gd name="connsiteX13303" fmla="*/ 429994 w 5740887"/>
              <a:gd name="connsiteY13303" fmla="*/ 1991423 h 4314911"/>
              <a:gd name="connsiteX13304" fmla="*/ 552054 w 5740887"/>
              <a:gd name="connsiteY13304" fmla="*/ 2345444 h 4314911"/>
              <a:gd name="connsiteX13305" fmla="*/ 509602 w 5740887"/>
              <a:gd name="connsiteY13305" fmla="*/ 2232559 h 4314911"/>
              <a:gd name="connsiteX13306" fmla="*/ 437073 w 5740887"/>
              <a:gd name="connsiteY13306" fmla="*/ 2024766 h 4314911"/>
              <a:gd name="connsiteX13307" fmla="*/ 420544 w 5740887"/>
              <a:gd name="connsiteY13307" fmla="*/ 1972679 h 4314911"/>
              <a:gd name="connsiteX13308" fmla="*/ 420134 w 5740887"/>
              <a:gd name="connsiteY13308" fmla="*/ 1971168 h 4314911"/>
              <a:gd name="connsiteX13309" fmla="*/ 3713808 w 5740887"/>
              <a:gd name="connsiteY13309" fmla="*/ 1965288 h 4314911"/>
              <a:gd name="connsiteX13310" fmla="*/ 3715592 w 5740887"/>
              <a:gd name="connsiteY13310" fmla="*/ 1975964 h 4314911"/>
              <a:gd name="connsiteX13311" fmla="*/ 3711950 w 5740887"/>
              <a:gd name="connsiteY13311" fmla="*/ 1974984 h 4314911"/>
              <a:gd name="connsiteX13312" fmla="*/ 3711856 w 5740887"/>
              <a:gd name="connsiteY13312" fmla="*/ 1974527 h 4314911"/>
              <a:gd name="connsiteX13313" fmla="*/ 722224 w 5740887"/>
              <a:gd name="connsiteY13313" fmla="*/ 1963341 h 4314911"/>
              <a:gd name="connsiteX13314" fmla="*/ 722025 w 5740887"/>
              <a:gd name="connsiteY13314" fmla="*/ 1971407 h 4314911"/>
              <a:gd name="connsiteX13315" fmla="*/ 715478 w 5740887"/>
              <a:gd name="connsiteY13315" fmla="*/ 1975517 h 4314911"/>
              <a:gd name="connsiteX13316" fmla="*/ 715430 w 5740887"/>
              <a:gd name="connsiteY13316" fmla="*/ 1973941 h 4314911"/>
              <a:gd name="connsiteX13317" fmla="*/ 689430 w 5740887"/>
              <a:gd name="connsiteY13317" fmla="*/ 1963309 h 4314911"/>
              <a:gd name="connsiteX13318" fmla="*/ 689463 w 5740887"/>
              <a:gd name="connsiteY13318" fmla="*/ 1963707 h 4314911"/>
              <a:gd name="connsiteX13319" fmla="*/ 679151 w 5740887"/>
              <a:gd name="connsiteY13319" fmla="*/ 1977088 h 4314911"/>
              <a:gd name="connsiteX13320" fmla="*/ 678775 w 5740887"/>
              <a:gd name="connsiteY13320" fmla="*/ 1974313 h 4314911"/>
              <a:gd name="connsiteX13321" fmla="*/ 678329 w 5740887"/>
              <a:gd name="connsiteY13321" fmla="*/ 1970396 h 4314911"/>
              <a:gd name="connsiteX13322" fmla="*/ 338104 w 5740887"/>
              <a:gd name="connsiteY13322" fmla="*/ 1963125 h 4314911"/>
              <a:gd name="connsiteX13323" fmla="*/ 337723 w 5740887"/>
              <a:gd name="connsiteY13323" fmla="*/ 1964064 h 4314911"/>
              <a:gd name="connsiteX13324" fmla="*/ 336933 w 5740887"/>
              <a:gd name="connsiteY13324" fmla="*/ 1966009 h 4314911"/>
              <a:gd name="connsiteX13325" fmla="*/ 333796 w 5740887"/>
              <a:gd name="connsiteY13325" fmla="*/ 2000222 h 4314911"/>
              <a:gd name="connsiteX13326" fmla="*/ 335865 w 5740887"/>
              <a:gd name="connsiteY13326" fmla="*/ 2051516 h 4314911"/>
              <a:gd name="connsiteX13327" fmla="*/ 335865 w 5740887"/>
              <a:gd name="connsiteY13327" fmla="*/ 2053859 h 4314911"/>
              <a:gd name="connsiteX13328" fmla="*/ 337244 w 5740887"/>
              <a:gd name="connsiteY13328" fmla="*/ 2058134 h 4314911"/>
              <a:gd name="connsiteX13329" fmla="*/ 353514 w 5740887"/>
              <a:gd name="connsiteY13329" fmla="*/ 2111220 h 4314911"/>
              <a:gd name="connsiteX13330" fmla="*/ 391157 w 5740887"/>
              <a:gd name="connsiteY13330" fmla="*/ 2231456 h 4314911"/>
              <a:gd name="connsiteX13331" fmla="*/ 404945 w 5740887"/>
              <a:gd name="connsiteY13331" fmla="*/ 2272822 h 4314911"/>
              <a:gd name="connsiteX13332" fmla="*/ 420113 w 5740887"/>
              <a:gd name="connsiteY13332" fmla="*/ 2319703 h 4314911"/>
              <a:gd name="connsiteX13333" fmla="*/ 434591 w 5740887"/>
              <a:gd name="connsiteY13333" fmla="*/ 2363827 h 4314911"/>
              <a:gd name="connsiteX13334" fmla="*/ 449896 w 5740887"/>
              <a:gd name="connsiteY13334" fmla="*/ 2410294 h 4314911"/>
              <a:gd name="connsiteX13335" fmla="*/ 451551 w 5740887"/>
              <a:gd name="connsiteY13335" fmla="*/ 2412363 h 4314911"/>
              <a:gd name="connsiteX13336" fmla="*/ 458307 w 5740887"/>
              <a:gd name="connsiteY13336" fmla="*/ 2416637 h 4314911"/>
              <a:gd name="connsiteX13337" fmla="*/ 523665 w 5740887"/>
              <a:gd name="connsiteY13337" fmla="*/ 2455797 h 4314911"/>
              <a:gd name="connsiteX13338" fmla="*/ 546681 w 5740887"/>
              <a:gd name="connsiteY13338" fmla="*/ 2480081 h 4314911"/>
              <a:gd name="connsiteX13339" fmla="*/ 522703 w 5740887"/>
              <a:gd name="connsiteY13339" fmla="*/ 2458824 h 4314911"/>
              <a:gd name="connsiteX13340" fmla="*/ 521463 w 5740887"/>
              <a:gd name="connsiteY13340" fmla="*/ 2457858 h 4314911"/>
              <a:gd name="connsiteX13341" fmla="*/ 456242 w 5740887"/>
              <a:gd name="connsiteY13341" fmla="*/ 2428764 h 4314911"/>
              <a:gd name="connsiteX13342" fmla="*/ 444384 w 5740887"/>
              <a:gd name="connsiteY13342" fmla="*/ 2423111 h 4314911"/>
              <a:gd name="connsiteX13343" fmla="*/ 443695 w 5740887"/>
              <a:gd name="connsiteY13343" fmla="*/ 2423111 h 4314911"/>
              <a:gd name="connsiteX13344" fmla="*/ 429079 w 5740887"/>
              <a:gd name="connsiteY13344" fmla="*/ 2377195 h 4314911"/>
              <a:gd name="connsiteX13345" fmla="*/ 414187 w 5740887"/>
              <a:gd name="connsiteY13345" fmla="*/ 2331003 h 4314911"/>
              <a:gd name="connsiteX13346" fmla="*/ 399020 w 5740887"/>
              <a:gd name="connsiteY13346" fmla="*/ 2283019 h 4314911"/>
              <a:gd name="connsiteX13347" fmla="*/ 385232 w 5740887"/>
              <a:gd name="connsiteY13347" fmla="*/ 2239999 h 4314911"/>
              <a:gd name="connsiteX13348" fmla="*/ 347727 w 5740887"/>
              <a:gd name="connsiteY13348" fmla="*/ 2118660 h 4314911"/>
              <a:gd name="connsiteX13349" fmla="*/ 330352 w 5740887"/>
              <a:gd name="connsiteY13349" fmla="*/ 2061162 h 4314911"/>
              <a:gd name="connsiteX13350" fmla="*/ 329112 w 5740887"/>
              <a:gd name="connsiteY13350" fmla="*/ 2057163 h 4314911"/>
              <a:gd name="connsiteX13351" fmla="*/ 328284 w 5740887"/>
              <a:gd name="connsiteY13351" fmla="*/ 2054543 h 4314911"/>
              <a:gd name="connsiteX13352" fmla="*/ 328284 w 5740887"/>
              <a:gd name="connsiteY13352" fmla="*/ 2005456 h 4314911"/>
              <a:gd name="connsiteX13353" fmla="*/ 328284 w 5740887"/>
              <a:gd name="connsiteY13353" fmla="*/ 2002973 h 4314911"/>
              <a:gd name="connsiteX13354" fmla="*/ 333455 w 5740887"/>
              <a:gd name="connsiteY13354" fmla="*/ 1972501 h 4314911"/>
              <a:gd name="connsiteX13355" fmla="*/ 669392 w 5740887"/>
              <a:gd name="connsiteY13355" fmla="*/ 1960649 h 4314911"/>
              <a:gd name="connsiteX13356" fmla="*/ 670192 w 5740887"/>
              <a:gd name="connsiteY13356" fmla="*/ 1967554 h 4314911"/>
              <a:gd name="connsiteX13357" fmla="*/ 670221 w 5740887"/>
              <a:gd name="connsiteY13357" fmla="*/ 1967772 h 4314911"/>
              <a:gd name="connsiteX13358" fmla="*/ 657270 w 5740887"/>
              <a:gd name="connsiteY13358" fmla="*/ 1976008 h 4314911"/>
              <a:gd name="connsiteX13359" fmla="*/ 657260 w 5740887"/>
              <a:gd name="connsiteY13359" fmla="*/ 1975946 h 4314911"/>
              <a:gd name="connsiteX13360" fmla="*/ 645982 w 5740887"/>
              <a:gd name="connsiteY13360" fmla="*/ 1956426 h 4314911"/>
              <a:gd name="connsiteX13361" fmla="*/ 648694 w 5740887"/>
              <a:gd name="connsiteY13361" fmla="*/ 1972716 h 4314911"/>
              <a:gd name="connsiteX13362" fmla="*/ 639492 w 5740887"/>
              <a:gd name="connsiteY13362" fmla="*/ 1981905 h 4314911"/>
              <a:gd name="connsiteX13363" fmla="*/ 634983 w 5740887"/>
              <a:gd name="connsiteY13363" fmla="*/ 1986408 h 4314911"/>
              <a:gd name="connsiteX13364" fmla="*/ 630626 w 5740887"/>
              <a:gd name="connsiteY13364" fmla="*/ 1966690 h 4314911"/>
              <a:gd name="connsiteX13365" fmla="*/ 706982 w 5740887"/>
              <a:gd name="connsiteY13365" fmla="*/ 1953729 h 4314911"/>
              <a:gd name="connsiteX13366" fmla="*/ 707602 w 5740887"/>
              <a:gd name="connsiteY13366" fmla="*/ 1973050 h 4314911"/>
              <a:gd name="connsiteX13367" fmla="*/ 703740 w 5740887"/>
              <a:gd name="connsiteY13367" fmla="*/ 1978655 h 4314911"/>
              <a:gd name="connsiteX13368" fmla="*/ 699341 w 5740887"/>
              <a:gd name="connsiteY13368" fmla="*/ 1985039 h 4314911"/>
              <a:gd name="connsiteX13369" fmla="*/ 698754 w 5740887"/>
              <a:gd name="connsiteY13369" fmla="*/ 1978078 h 4314911"/>
              <a:gd name="connsiteX13370" fmla="*/ 697770 w 5740887"/>
              <a:gd name="connsiteY13370" fmla="*/ 1966405 h 4314911"/>
              <a:gd name="connsiteX13371" fmla="*/ 698039 w 5740887"/>
              <a:gd name="connsiteY13371" fmla="*/ 1966087 h 4314911"/>
              <a:gd name="connsiteX13372" fmla="*/ 743859 w 5740887"/>
              <a:gd name="connsiteY13372" fmla="*/ 1952561 h 4314911"/>
              <a:gd name="connsiteX13373" fmla="*/ 743008 w 5740887"/>
              <a:gd name="connsiteY13373" fmla="*/ 1958233 h 4314911"/>
              <a:gd name="connsiteX13374" fmla="*/ 742226 w 5740887"/>
              <a:gd name="connsiteY13374" fmla="*/ 1958724 h 4314911"/>
              <a:gd name="connsiteX13375" fmla="*/ 742502 w 5740887"/>
              <a:gd name="connsiteY13375" fmla="*/ 1955487 h 4314911"/>
              <a:gd name="connsiteX13376" fmla="*/ 403819 w 5740887"/>
              <a:gd name="connsiteY13376" fmla="*/ 1951639 h 4314911"/>
              <a:gd name="connsiteX13377" fmla="*/ 407439 w 5740887"/>
              <a:gd name="connsiteY13377" fmla="*/ 1954776 h 4314911"/>
              <a:gd name="connsiteX13378" fmla="*/ 408974 w 5740887"/>
              <a:gd name="connsiteY13378" fmla="*/ 1956424 h 4314911"/>
              <a:gd name="connsiteX13379" fmla="*/ 415354 w 5740887"/>
              <a:gd name="connsiteY13379" fmla="*/ 1979683 h 4314911"/>
              <a:gd name="connsiteX13380" fmla="*/ 429903 w 5740887"/>
              <a:gd name="connsiteY13380" fmla="*/ 2026976 h 4314911"/>
              <a:gd name="connsiteX13381" fmla="*/ 502569 w 5740887"/>
              <a:gd name="connsiteY13381" fmla="*/ 2234908 h 4314911"/>
              <a:gd name="connsiteX13382" fmla="*/ 574787 w 5740887"/>
              <a:gd name="connsiteY13382" fmla="*/ 2424983 h 4314911"/>
              <a:gd name="connsiteX13383" fmla="*/ 581748 w 5740887"/>
              <a:gd name="connsiteY13383" fmla="*/ 2442807 h 4314911"/>
              <a:gd name="connsiteX13384" fmla="*/ 564066 w 5740887"/>
              <a:gd name="connsiteY13384" fmla="*/ 2405193 h 4314911"/>
              <a:gd name="connsiteX13385" fmla="*/ 544762 w 5740887"/>
              <a:gd name="connsiteY13385" fmla="*/ 2366171 h 4314911"/>
              <a:gd name="connsiteX13386" fmla="*/ 522839 w 5740887"/>
              <a:gd name="connsiteY13386" fmla="*/ 2321358 h 4314911"/>
              <a:gd name="connsiteX13387" fmla="*/ 507119 w 5740887"/>
              <a:gd name="connsiteY13387" fmla="*/ 2278476 h 4314911"/>
              <a:gd name="connsiteX13388" fmla="*/ 495537 w 5740887"/>
              <a:gd name="connsiteY13388" fmla="*/ 2246349 h 4314911"/>
              <a:gd name="connsiteX13389" fmla="*/ 479404 w 5740887"/>
              <a:gd name="connsiteY13389" fmla="*/ 2201260 h 4314911"/>
              <a:gd name="connsiteX13390" fmla="*/ 469614 w 5740887"/>
              <a:gd name="connsiteY13390" fmla="*/ 2173682 h 4314911"/>
              <a:gd name="connsiteX13391" fmla="*/ 421355 w 5740887"/>
              <a:gd name="connsiteY13391" fmla="*/ 2030006 h 4314911"/>
              <a:gd name="connsiteX13392" fmla="*/ 419561 w 5740887"/>
              <a:gd name="connsiteY13392" fmla="*/ 2024491 h 4314911"/>
              <a:gd name="connsiteX13393" fmla="*/ 411151 w 5740887"/>
              <a:gd name="connsiteY13393" fmla="*/ 1992087 h 4314911"/>
              <a:gd name="connsiteX13394" fmla="*/ 408669 w 5740887"/>
              <a:gd name="connsiteY13394" fmla="*/ 1981608 h 4314911"/>
              <a:gd name="connsiteX13395" fmla="*/ 361253 w 5740887"/>
              <a:gd name="connsiteY13395" fmla="*/ 1946672 h 4314911"/>
              <a:gd name="connsiteX13396" fmla="*/ 360203 w 5740887"/>
              <a:gd name="connsiteY13396" fmla="*/ 1951376 h 4314911"/>
              <a:gd name="connsiteX13397" fmla="*/ 358925 w 5740887"/>
              <a:gd name="connsiteY13397" fmla="*/ 1957098 h 4314911"/>
              <a:gd name="connsiteX13398" fmla="*/ 360270 w 5740887"/>
              <a:gd name="connsiteY13398" fmla="*/ 1993189 h 4314911"/>
              <a:gd name="connsiteX13399" fmla="*/ 365923 w 5740887"/>
              <a:gd name="connsiteY13399" fmla="*/ 2041312 h 4314911"/>
              <a:gd name="connsiteX13400" fmla="*/ 366612 w 5740887"/>
              <a:gd name="connsiteY13400" fmla="*/ 2043793 h 4314911"/>
              <a:gd name="connsiteX13401" fmla="*/ 367715 w 5740887"/>
              <a:gd name="connsiteY13401" fmla="*/ 2047516 h 4314911"/>
              <a:gd name="connsiteX13402" fmla="*/ 381504 w 5740887"/>
              <a:gd name="connsiteY13402" fmla="*/ 2088882 h 4314911"/>
              <a:gd name="connsiteX13403" fmla="*/ 420250 w 5740887"/>
              <a:gd name="connsiteY13403" fmla="*/ 2208704 h 4314911"/>
              <a:gd name="connsiteX13404" fmla="*/ 432798 w 5740887"/>
              <a:gd name="connsiteY13404" fmla="*/ 2246347 h 4314911"/>
              <a:gd name="connsiteX13405" fmla="*/ 447689 w 5740887"/>
              <a:gd name="connsiteY13405" fmla="*/ 2290746 h 4314911"/>
              <a:gd name="connsiteX13406" fmla="*/ 461478 w 5740887"/>
              <a:gd name="connsiteY13406" fmla="*/ 2332112 h 4314911"/>
              <a:gd name="connsiteX13407" fmla="*/ 476370 w 5740887"/>
              <a:gd name="connsiteY13407" fmla="*/ 2375821 h 4314911"/>
              <a:gd name="connsiteX13408" fmla="*/ 477198 w 5740887"/>
              <a:gd name="connsiteY13408" fmla="*/ 2377062 h 4314911"/>
              <a:gd name="connsiteX13409" fmla="*/ 503947 w 5740887"/>
              <a:gd name="connsiteY13409" fmla="*/ 2403399 h 4314911"/>
              <a:gd name="connsiteX13410" fmla="*/ 537177 w 5740887"/>
              <a:gd name="connsiteY13410" fmla="*/ 2436905 h 4314911"/>
              <a:gd name="connsiteX13411" fmla="*/ 563872 w 5740887"/>
              <a:gd name="connsiteY13411" fmla="*/ 2469603 h 4314911"/>
              <a:gd name="connsiteX13412" fmla="*/ 535800 w 5740887"/>
              <a:gd name="connsiteY13412" fmla="*/ 2440896 h 4314911"/>
              <a:gd name="connsiteX13413" fmla="*/ 496915 w 5740887"/>
              <a:gd name="connsiteY13413" fmla="*/ 2409595 h 4314911"/>
              <a:gd name="connsiteX13414" fmla="*/ 470166 w 5740887"/>
              <a:gd name="connsiteY13414" fmla="*/ 2389326 h 4314911"/>
              <a:gd name="connsiteX13415" fmla="*/ 454860 w 5740887"/>
              <a:gd name="connsiteY13415" fmla="*/ 2345616 h 4314911"/>
              <a:gd name="connsiteX13416" fmla="*/ 441072 w 5740887"/>
              <a:gd name="connsiteY13416" fmla="*/ 2302871 h 4314911"/>
              <a:gd name="connsiteX13417" fmla="*/ 426180 w 5740887"/>
              <a:gd name="connsiteY13417" fmla="*/ 2257507 h 4314911"/>
              <a:gd name="connsiteX13418" fmla="*/ 413218 w 5740887"/>
              <a:gd name="connsiteY13418" fmla="*/ 2217934 h 4314911"/>
              <a:gd name="connsiteX13419" fmla="*/ 375301 w 5740887"/>
              <a:gd name="connsiteY13419" fmla="*/ 2098940 h 4314911"/>
              <a:gd name="connsiteX13420" fmla="*/ 360409 w 5740887"/>
              <a:gd name="connsiteY13420" fmla="*/ 2050817 h 4314911"/>
              <a:gd name="connsiteX13421" fmla="*/ 359306 w 5740887"/>
              <a:gd name="connsiteY13421" fmla="*/ 2046956 h 4314911"/>
              <a:gd name="connsiteX13422" fmla="*/ 358478 w 5740887"/>
              <a:gd name="connsiteY13422" fmla="*/ 2044475 h 4314911"/>
              <a:gd name="connsiteX13423" fmla="*/ 355031 w 5740887"/>
              <a:gd name="connsiteY13423" fmla="*/ 1997594 h 4314911"/>
              <a:gd name="connsiteX13424" fmla="*/ 355031 w 5740887"/>
              <a:gd name="connsiteY13424" fmla="*/ 1995811 h 4314911"/>
              <a:gd name="connsiteX13425" fmla="*/ 355927 w 5740887"/>
              <a:gd name="connsiteY13425" fmla="*/ 1963373 h 4314911"/>
              <a:gd name="connsiteX13426" fmla="*/ 357177 w 5740887"/>
              <a:gd name="connsiteY13426" fmla="*/ 1959453 h 4314911"/>
              <a:gd name="connsiteX13427" fmla="*/ 3698227 w 5740887"/>
              <a:gd name="connsiteY13427" fmla="*/ 1944663 h 4314911"/>
              <a:gd name="connsiteX13428" fmla="*/ 3702271 w 5740887"/>
              <a:gd name="connsiteY13428" fmla="*/ 1964603 h 4314911"/>
              <a:gd name="connsiteX13429" fmla="*/ 3703735 w 5740887"/>
              <a:gd name="connsiteY13429" fmla="*/ 1971690 h 4314911"/>
              <a:gd name="connsiteX13430" fmla="*/ 3696988 w 5740887"/>
              <a:gd name="connsiteY13430" fmla="*/ 1966013 h 4314911"/>
              <a:gd name="connsiteX13431" fmla="*/ 3695488 w 5740887"/>
              <a:gd name="connsiteY13431" fmla="*/ 1959682 h 4314911"/>
              <a:gd name="connsiteX13432" fmla="*/ 3696032 w 5740887"/>
              <a:gd name="connsiteY13432" fmla="*/ 1955016 h 4314911"/>
              <a:gd name="connsiteX13433" fmla="*/ 3696419 w 5740887"/>
              <a:gd name="connsiteY13433" fmla="*/ 1951712 h 4314911"/>
              <a:gd name="connsiteX13434" fmla="*/ 3696678 w 5740887"/>
              <a:gd name="connsiteY13434" fmla="*/ 1949494 h 4314911"/>
              <a:gd name="connsiteX13435" fmla="*/ 392614 w 5740887"/>
              <a:gd name="connsiteY13435" fmla="*/ 1942684 h 4314911"/>
              <a:gd name="connsiteX13436" fmla="*/ 392617 w 5740887"/>
              <a:gd name="connsiteY13436" fmla="*/ 1942685 h 4314911"/>
              <a:gd name="connsiteX13437" fmla="*/ 392737 w 5740887"/>
              <a:gd name="connsiteY13437" fmla="*/ 1942744 h 4314911"/>
              <a:gd name="connsiteX13438" fmla="*/ 396159 w 5740887"/>
              <a:gd name="connsiteY13438" fmla="*/ 1945000 h 4314911"/>
              <a:gd name="connsiteX13439" fmla="*/ 396564 w 5740887"/>
              <a:gd name="connsiteY13439" fmla="*/ 1945351 h 4314911"/>
              <a:gd name="connsiteX13440" fmla="*/ 396590 w 5740887"/>
              <a:gd name="connsiteY13440" fmla="*/ 1945373 h 4314911"/>
              <a:gd name="connsiteX13441" fmla="*/ 401770 w 5740887"/>
              <a:gd name="connsiteY13441" fmla="*/ 1983541 h 4314911"/>
              <a:gd name="connsiteX13442" fmla="*/ 404253 w 5740887"/>
              <a:gd name="connsiteY13442" fmla="*/ 1994020 h 4314911"/>
              <a:gd name="connsiteX13443" fmla="*/ 412801 w 5740887"/>
              <a:gd name="connsiteY13443" fmla="*/ 2026974 h 4314911"/>
              <a:gd name="connsiteX13444" fmla="*/ 414593 w 5740887"/>
              <a:gd name="connsiteY13444" fmla="*/ 2032489 h 4314911"/>
              <a:gd name="connsiteX13445" fmla="*/ 462992 w 5740887"/>
              <a:gd name="connsiteY13445" fmla="*/ 2176305 h 4314911"/>
              <a:gd name="connsiteX13446" fmla="*/ 472782 w 5740887"/>
              <a:gd name="connsiteY13446" fmla="*/ 2203882 h 4314911"/>
              <a:gd name="connsiteX13447" fmla="*/ 488914 w 5740887"/>
              <a:gd name="connsiteY13447" fmla="*/ 2249108 h 4314911"/>
              <a:gd name="connsiteX13448" fmla="*/ 500497 w 5740887"/>
              <a:gd name="connsiteY13448" fmla="*/ 2281098 h 4314911"/>
              <a:gd name="connsiteX13449" fmla="*/ 516216 w 5740887"/>
              <a:gd name="connsiteY13449" fmla="*/ 2324395 h 4314911"/>
              <a:gd name="connsiteX13450" fmla="*/ 538553 w 5740887"/>
              <a:gd name="connsiteY13450" fmla="*/ 2369621 h 4314911"/>
              <a:gd name="connsiteX13451" fmla="*/ 557720 w 5740887"/>
              <a:gd name="connsiteY13451" fmla="*/ 2408504 h 4314911"/>
              <a:gd name="connsiteX13452" fmla="*/ 577038 w 5740887"/>
              <a:gd name="connsiteY13452" fmla="*/ 2449607 h 4314911"/>
              <a:gd name="connsiteX13453" fmla="*/ 557033 w 5740887"/>
              <a:gd name="connsiteY13453" fmla="*/ 2414430 h 4314911"/>
              <a:gd name="connsiteX13454" fmla="*/ 532903 w 5740887"/>
              <a:gd name="connsiteY13454" fmla="*/ 2375685 h 4314911"/>
              <a:gd name="connsiteX13455" fmla="*/ 509738 w 5740887"/>
              <a:gd name="connsiteY13455" fmla="*/ 2338869 h 4314911"/>
              <a:gd name="connsiteX13456" fmla="*/ 494846 w 5740887"/>
              <a:gd name="connsiteY13456" fmla="*/ 2297503 h 4314911"/>
              <a:gd name="connsiteX13457" fmla="*/ 482023 w 5740887"/>
              <a:gd name="connsiteY13457" fmla="*/ 2260964 h 4314911"/>
              <a:gd name="connsiteX13458" fmla="*/ 466994 w 5740887"/>
              <a:gd name="connsiteY13458" fmla="*/ 2218218 h 4314911"/>
              <a:gd name="connsiteX13459" fmla="*/ 455549 w 5740887"/>
              <a:gd name="connsiteY13459" fmla="*/ 2184988 h 4314911"/>
              <a:gd name="connsiteX13460" fmla="*/ 409909 w 5740887"/>
              <a:gd name="connsiteY13460" fmla="*/ 2047102 h 4314911"/>
              <a:gd name="connsiteX13461" fmla="*/ 404256 w 5740887"/>
              <a:gd name="connsiteY13461" fmla="*/ 2029453 h 4314911"/>
              <a:gd name="connsiteX13462" fmla="*/ 397362 w 5740887"/>
              <a:gd name="connsiteY13462" fmla="*/ 1997326 h 4314911"/>
              <a:gd name="connsiteX13463" fmla="*/ 395294 w 5740887"/>
              <a:gd name="connsiteY13463" fmla="*/ 1985330 h 4314911"/>
              <a:gd name="connsiteX13464" fmla="*/ 735416 w 5740887"/>
              <a:gd name="connsiteY13464" fmla="*/ 1942314 h 4314911"/>
              <a:gd name="connsiteX13465" fmla="*/ 734109 w 5740887"/>
              <a:gd name="connsiteY13465" fmla="*/ 1957718 h 4314911"/>
              <a:gd name="connsiteX13466" fmla="*/ 731661 w 5740887"/>
              <a:gd name="connsiteY13466" fmla="*/ 1962652 h 4314911"/>
              <a:gd name="connsiteX13467" fmla="*/ 729711 w 5740887"/>
              <a:gd name="connsiteY13467" fmla="*/ 1966581 h 4314911"/>
              <a:gd name="connsiteX13468" fmla="*/ 729698 w 5740887"/>
              <a:gd name="connsiteY13468" fmla="*/ 1966590 h 4314911"/>
              <a:gd name="connsiteX13469" fmla="*/ 729694 w 5740887"/>
              <a:gd name="connsiteY13469" fmla="*/ 1966592 h 4314911"/>
              <a:gd name="connsiteX13470" fmla="*/ 730124 w 5740887"/>
              <a:gd name="connsiteY13470" fmla="*/ 1951014 h 4314911"/>
              <a:gd name="connsiteX13471" fmla="*/ 733699 w 5740887"/>
              <a:gd name="connsiteY13471" fmla="*/ 1945436 h 4314911"/>
              <a:gd name="connsiteX13472" fmla="*/ 667141 w 5740887"/>
              <a:gd name="connsiteY13472" fmla="*/ 1942185 h 4314911"/>
              <a:gd name="connsiteX13473" fmla="*/ 668353 w 5740887"/>
              <a:gd name="connsiteY13473" fmla="*/ 1952793 h 4314911"/>
              <a:gd name="connsiteX13474" fmla="*/ 668379 w 5740887"/>
              <a:gd name="connsiteY13474" fmla="*/ 1952990 h 4314911"/>
              <a:gd name="connsiteX13475" fmla="*/ 668291 w 5740887"/>
              <a:gd name="connsiteY13475" fmla="*/ 1953093 h 4314911"/>
              <a:gd name="connsiteX13476" fmla="*/ 667983 w 5740887"/>
              <a:gd name="connsiteY13476" fmla="*/ 1953455 h 4314911"/>
              <a:gd name="connsiteX13477" fmla="*/ 655557 w 5740887"/>
              <a:gd name="connsiteY13477" fmla="*/ 1965863 h 4314911"/>
              <a:gd name="connsiteX13478" fmla="*/ 653150 w 5740887"/>
              <a:gd name="connsiteY13478" fmla="*/ 1951611 h 4314911"/>
              <a:gd name="connsiteX13479" fmla="*/ 722750 w 5740887"/>
              <a:gd name="connsiteY13479" fmla="*/ 1942038 h 4314911"/>
              <a:gd name="connsiteX13480" fmla="*/ 722558 w 5740887"/>
              <a:gd name="connsiteY13480" fmla="*/ 1949813 h 4314911"/>
              <a:gd name="connsiteX13481" fmla="*/ 716860 w 5740887"/>
              <a:gd name="connsiteY13481" fmla="*/ 1959614 h 4314911"/>
              <a:gd name="connsiteX13482" fmla="*/ 716571 w 5740887"/>
              <a:gd name="connsiteY13482" fmla="*/ 1960033 h 4314911"/>
              <a:gd name="connsiteX13483" fmla="*/ 715072 w 5740887"/>
              <a:gd name="connsiteY13483" fmla="*/ 1962209 h 4314911"/>
              <a:gd name="connsiteX13484" fmla="*/ 714985 w 5740887"/>
              <a:gd name="connsiteY13484" fmla="*/ 1959372 h 4314911"/>
              <a:gd name="connsiteX13485" fmla="*/ 714615 w 5740887"/>
              <a:gd name="connsiteY13485" fmla="*/ 1947231 h 4314911"/>
              <a:gd name="connsiteX13486" fmla="*/ 355853 w 5740887"/>
              <a:gd name="connsiteY13486" fmla="*/ 1940661 h 4314911"/>
              <a:gd name="connsiteX13487" fmla="*/ 349033 w 5740887"/>
              <a:gd name="connsiteY13487" fmla="*/ 1962054 h 4314911"/>
              <a:gd name="connsiteX13488" fmla="*/ 348136 w 5740887"/>
              <a:gd name="connsiteY13488" fmla="*/ 1997042 h 4314911"/>
              <a:gd name="connsiteX13489" fmla="*/ 348136 w 5740887"/>
              <a:gd name="connsiteY13489" fmla="*/ 1997044 h 4314911"/>
              <a:gd name="connsiteX13490" fmla="*/ 348136 w 5740887"/>
              <a:gd name="connsiteY13490" fmla="*/ 1997051 h 4314911"/>
              <a:gd name="connsiteX13491" fmla="*/ 351997 w 5740887"/>
              <a:gd name="connsiteY13491" fmla="*/ 2046828 h 4314911"/>
              <a:gd name="connsiteX13492" fmla="*/ 352688 w 5740887"/>
              <a:gd name="connsiteY13492" fmla="*/ 2049310 h 4314911"/>
              <a:gd name="connsiteX13493" fmla="*/ 353928 w 5740887"/>
              <a:gd name="connsiteY13493" fmla="*/ 2053171 h 4314911"/>
              <a:gd name="connsiteX13494" fmla="*/ 368820 w 5740887"/>
              <a:gd name="connsiteY13494" fmla="*/ 2101293 h 4314911"/>
              <a:gd name="connsiteX13495" fmla="*/ 406739 w 5740887"/>
              <a:gd name="connsiteY13495" fmla="*/ 2220564 h 4314911"/>
              <a:gd name="connsiteX13496" fmla="*/ 419699 w 5740887"/>
              <a:gd name="connsiteY13496" fmla="*/ 2260000 h 4314911"/>
              <a:gd name="connsiteX13497" fmla="*/ 434728 w 5740887"/>
              <a:gd name="connsiteY13497" fmla="*/ 2305639 h 4314911"/>
              <a:gd name="connsiteX13498" fmla="*/ 448517 w 5740887"/>
              <a:gd name="connsiteY13498" fmla="*/ 2347970 h 4314911"/>
              <a:gd name="connsiteX13499" fmla="*/ 463548 w 5740887"/>
              <a:gd name="connsiteY13499" fmla="*/ 2393059 h 4314911"/>
              <a:gd name="connsiteX13500" fmla="*/ 464788 w 5740887"/>
              <a:gd name="connsiteY13500" fmla="*/ 2394713 h 4314911"/>
              <a:gd name="connsiteX13501" fmla="*/ 492365 w 5740887"/>
              <a:gd name="connsiteY13501" fmla="*/ 2415947 h 4314911"/>
              <a:gd name="connsiteX13502" fmla="*/ 530422 w 5740887"/>
              <a:gd name="connsiteY13502" fmla="*/ 2446282 h 4314911"/>
              <a:gd name="connsiteX13503" fmla="*/ 560619 w 5740887"/>
              <a:gd name="connsiteY13503" fmla="*/ 2477168 h 4314911"/>
              <a:gd name="connsiteX13504" fmla="*/ 582475 w 5740887"/>
              <a:gd name="connsiteY13504" fmla="*/ 2498930 h 4314911"/>
              <a:gd name="connsiteX13505" fmla="*/ 577098 w 5740887"/>
              <a:gd name="connsiteY13505" fmla="*/ 2495933 h 4314911"/>
              <a:gd name="connsiteX13506" fmla="*/ 529320 w 5740887"/>
              <a:gd name="connsiteY13506" fmla="*/ 2450276 h 4314911"/>
              <a:gd name="connsiteX13507" fmla="*/ 528217 w 5740887"/>
              <a:gd name="connsiteY13507" fmla="*/ 2449310 h 4314911"/>
              <a:gd name="connsiteX13508" fmla="*/ 462859 w 5740887"/>
              <a:gd name="connsiteY13508" fmla="*/ 2410151 h 4314911"/>
              <a:gd name="connsiteX13509" fmla="*/ 457068 w 5740887"/>
              <a:gd name="connsiteY13509" fmla="*/ 2406565 h 4314911"/>
              <a:gd name="connsiteX13510" fmla="*/ 456931 w 5740887"/>
              <a:gd name="connsiteY13510" fmla="*/ 2406290 h 4314911"/>
              <a:gd name="connsiteX13511" fmla="*/ 442866 w 5740887"/>
              <a:gd name="connsiteY13511" fmla="*/ 2361477 h 4314911"/>
              <a:gd name="connsiteX13512" fmla="*/ 428251 w 5740887"/>
              <a:gd name="connsiteY13512" fmla="*/ 2316940 h 4314911"/>
              <a:gd name="connsiteX13513" fmla="*/ 413083 w 5740887"/>
              <a:gd name="connsiteY13513" fmla="*/ 2270334 h 4314911"/>
              <a:gd name="connsiteX13514" fmla="*/ 399294 w 5740887"/>
              <a:gd name="connsiteY13514" fmla="*/ 2228968 h 4314911"/>
              <a:gd name="connsiteX13515" fmla="*/ 361652 w 5740887"/>
              <a:gd name="connsiteY13515" fmla="*/ 2109146 h 4314911"/>
              <a:gd name="connsiteX13516" fmla="*/ 345381 w 5740887"/>
              <a:gd name="connsiteY13516" fmla="*/ 2055923 h 4314911"/>
              <a:gd name="connsiteX13517" fmla="*/ 344140 w 5740887"/>
              <a:gd name="connsiteY13517" fmla="*/ 2051923 h 4314911"/>
              <a:gd name="connsiteX13518" fmla="*/ 343451 w 5740887"/>
              <a:gd name="connsiteY13518" fmla="*/ 2049442 h 4314911"/>
              <a:gd name="connsiteX13519" fmla="*/ 341659 w 5740887"/>
              <a:gd name="connsiteY13519" fmla="*/ 2001595 h 4314911"/>
              <a:gd name="connsiteX13520" fmla="*/ 341659 w 5740887"/>
              <a:gd name="connsiteY13520" fmla="*/ 1999389 h 4314911"/>
              <a:gd name="connsiteX13521" fmla="*/ 344536 w 5740887"/>
              <a:gd name="connsiteY13521" fmla="*/ 1968210 h 4314911"/>
              <a:gd name="connsiteX13522" fmla="*/ 354087 w 5740887"/>
              <a:gd name="connsiteY13522" fmla="*/ 1944960 h 4314911"/>
              <a:gd name="connsiteX13523" fmla="*/ 184073 w 5740887"/>
              <a:gd name="connsiteY13523" fmla="*/ 1939604 h 4314911"/>
              <a:gd name="connsiteX13524" fmla="*/ 172777 w 5740887"/>
              <a:gd name="connsiteY13524" fmla="*/ 1965040 h 4314911"/>
              <a:gd name="connsiteX13525" fmla="*/ 172801 w 5740887"/>
              <a:gd name="connsiteY13525" fmla="*/ 1964800 h 4314911"/>
              <a:gd name="connsiteX13526" fmla="*/ 176013 w 5740887"/>
              <a:gd name="connsiteY13526" fmla="*/ 1955003 h 4314911"/>
              <a:gd name="connsiteX13527" fmla="*/ 3720375 w 5740887"/>
              <a:gd name="connsiteY13527" fmla="*/ 1938175 h 4314911"/>
              <a:gd name="connsiteX13528" fmla="*/ 3723107 w 5740887"/>
              <a:gd name="connsiteY13528" fmla="*/ 1959831 h 4314911"/>
              <a:gd name="connsiteX13529" fmla="*/ 3721607 w 5740887"/>
              <a:gd name="connsiteY13529" fmla="*/ 1969310 h 4314911"/>
              <a:gd name="connsiteX13530" fmla="*/ 3717981 w 5740887"/>
              <a:gd name="connsiteY13530" fmla="*/ 1947505 h 4314911"/>
              <a:gd name="connsiteX13531" fmla="*/ 383227 w 5740887"/>
              <a:gd name="connsiteY13531" fmla="*/ 1938108 h 4314911"/>
              <a:gd name="connsiteX13532" fmla="*/ 385192 w 5740887"/>
              <a:gd name="connsiteY13532" fmla="*/ 1939066 h 4314911"/>
              <a:gd name="connsiteX13533" fmla="*/ 388121 w 5740887"/>
              <a:gd name="connsiteY13533" fmla="*/ 1986708 h 4314911"/>
              <a:gd name="connsiteX13534" fmla="*/ 390190 w 5740887"/>
              <a:gd name="connsiteY13534" fmla="*/ 1998428 h 4314911"/>
              <a:gd name="connsiteX13535" fmla="*/ 397360 w 5740887"/>
              <a:gd name="connsiteY13535" fmla="*/ 2031658 h 4314911"/>
              <a:gd name="connsiteX13536" fmla="*/ 403013 w 5740887"/>
              <a:gd name="connsiteY13536" fmla="*/ 2049307 h 4314911"/>
              <a:gd name="connsiteX13537" fmla="*/ 448654 w 5740887"/>
              <a:gd name="connsiteY13537" fmla="*/ 2187193 h 4314911"/>
              <a:gd name="connsiteX13538" fmla="*/ 460097 w 5740887"/>
              <a:gd name="connsiteY13538" fmla="*/ 2220286 h 4314911"/>
              <a:gd name="connsiteX13539" fmla="*/ 475128 w 5740887"/>
              <a:gd name="connsiteY13539" fmla="*/ 2263168 h 4314911"/>
              <a:gd name="connsiteX13540" fmla="*/ 488088 w 5740887"/>
              <a:gd name="connsiteY13540" fmla="*/ 2299570 h 4314911"/>
              <a:gd name="connsiteX13541" fmla="*/ 503256 w 5740887"/>
              <a:gd name="connsiteY13541" fmla="*/ 2341901 h 4314911"/>
              <a:gd name="connsiteX13542" fmla="*/ 526834 w 5740887"/>
              <a:gd name="connsiteY13542" fmla="*/ 2379544 h 4314911"/>
              <a:gd name="connsiteX13543" fmla="*/ 550826 w 5740887"/>
              <a:gd name="connsiteY13543" fmla="*/ 2418014 h 4314911"/>
              <a:gd name="connsiteX13544" fmla="*/ 571248 w 5740887"/>
              <a:gd name="connsiteY13544" fmla="*/ 2454011 h 4314911"/>
              <a:gd name="connsiteX13545" fmla="*/ 549866 w 5740887"/>
              <a:gd name="connsiteY13545" fmla="*/ 2423115 h 4314911"/>
              <a:gd name="connsiteX13546" fmla="*/ 521047 w 5740887"/>
              <a:gd name="connsiteY13546" fmla="*/ 2386436 h 4314911"/>
              <a:gd name="connsiteX13547" fmla="*/ 496367 w 5740887"/>
              <a:gd name="connsiteY13547" fmla="*/ 2355412 h 4314911"/>
              <a:gd name="connsiteX13548" fmla="*/ 482439 w 5740887"/>
              <a:gd name="connsiteY13548" fmla="*/ 2313633 h 4314911"/>
              <a:gd name="connsiteX13549" fmla="*/ 468650 w 5740887"/>
              <a:gd name="connsiteY13549" fmla="*/ 2274748 h 4314911"/>
              <a:gd name="connsiteX13550" fmla="*/ 453898 w 5740887"/>
              <a:gd name="connsiteY13550" fmla="*/ 2231590 h 4314911"/>
              <a:gd name="connsiteX13551" fmla="*/ 441764 w 5740887"/>
              <a:gd name="connsiteY13551" fmla="*/ 2195740 h 4314911"/>
              <a:gd name="connsiteX13552" fmla="*/ 401225 w 5740887"/>
              <a:gd name="connsiteY13552" fmla="*/ 2071643 h 4314911"/>
              <a:gd name="connsiteX13553" fmla="*/ 391159 w 5740887"/>
              <a:gd name="connsiteY13553" fmla="*/ 2040067 h 4314911"/>
              <a:gd name="connsiteX13554" fmla="*/ 389367 w 5740887"/>
              <a:gd name="connsiteY13554" fmla="*/ 2034275 h 4314911"/>
              <a:gd name="connsiteX13555" fmla="*/ 383713 w 5740887"/>
              <a:gd name="connsiteY13555" fmla="*/ 2001322 h 4314911"/>
              <a:gd name="connsiteX13556" fmla="*/ 382197 w 5740887"/>
              <a:gd name="connsiteY13556" fmla="*/ 1988911 h 4314911"/>
              <a:gd name="connsiteX13557" fmla="*/ 687479 w 5740887"/>
              <a:gd name="connsiteY13557" fmla="*/ 1937842 h 4314911"/>
              <a:gd name="connsiteX13558" fmla="*/ 687531 w 5740887"/>
              <a:gd name="connsiteY13558" fmla="*/ 1938812 h 4314911"/>
              <a:gd name="connsiteX13559" fmla="*/ 687638 w 5740887"/>
              <a:gd name="connsiteY13559" fmla="*/ 1940828 h 4314911"/>
              <a:gd name="connsiteX13560" fmla="*/ 688284 w 5740887"/>
              <a:gd name="connsiteY13560" fmla="*/ 1948548 h 4314911"/>
              <a:gd name="connsiteX13561" fmla="*/ 688694 w 5740887"/>
              <a:gd name="connsiteY13561" fmla="*/ 1954626 h 4314911"/>
              <a:gd name="connsiteX13562" fmla="*/ 688806 w 5740887"/>
              <a:gd name="connsiteY13562" fmla="*/ 1955954 h 4314911"/>
              <a:gd name="connsiteX13563" fmla="*/ 677502 w 5740887"/>
              <a:gd name="connsiteY13563" fmla="*/ 1963142 h 4314911"/>
              <a:gd name="connsiteX13564" fmla="*/ 676235 w 5740887"/>
              <a:gd name="connsiteY13564" fmla="*/ 1952021 h 4314911"/>
              <a:gd name="connsiteX13565" fmla="*/ 371909 w 5740887"/>
              <a:gd name="connsiteY13565" fmla="*/ 1934810 h 4314911"/>
              <a:gd name="connsiteX13566" fmla="*/ 374761 w 5740887"/>
              <a:gd name="connsiteY13566" fmla="*/ 1935379 h 4314911"/>
              <a:gd name="connsiteX13567" fmla="*/ 373783 w 5740887"/>
              <a:gd name="connsiteY13567" fmla="*/ 1990295 h 4314911"/>
              <a:gd name="connsiteX13568" fmla="*/ 375163 w 5740887"/>
              <a:gd name="connsiteY13568" fmla="*/ 2002429 h 4314911"/>
              <a:gd name="connsiteX13569" fmla="*/ 381092 w 5740887"/>
              <a:gd name="connsiteY13569" fmla="*/ 2036899 h 4314911"/>
              <a:gd name="connsiteX13570" fmla="*/ 383022 w 5740887"/>
              <a:gd name="connsiteY13570" fmla="*/ 2042829 h 4314911"/>
              <a:gd name="connsiteX13571" fmla="*/ 392950 w 5740887"/>
              <a:gd name="connsiteY13571" fmla="*/ 2074267 h 4314911"/>
              <a:gd name="connsiteX13572" fmla="*/ 434315 w 5740887"/>
              <a:gd name="connsiteY13572" fmla="*/ 2198364 h 4314911"/>
              <a:gd name="connsiteX13573" fmla="*/ 446449 w 5740887"/>
              <a:gd name="connsiteY13573" fmla="*/ 2234077 h 4314911"/>
              <a:gd name="connsiteX13574" fmla="*/ 461203 w 5740887"/>
              <a:gd name="connsiteY13574" fmla="*/ 2277372 h 4314911"/>
              <a:gd name="connsiteX13575" fmla="*/ 474992 w 5740887"/>
              <a:gd name="connsiteY13575" fmla="*/ 2315980 h 4314911"/>
              <a:gd name="connsiteX13576" fmla="*/ 489746 w 5740887"/>
              <a:gd name="connsiteY13576" fmla="*/ 2358587 h 4314911"/>
              <a:gd name="connsiteX13577" fmla="*/ 489746 w 5740887"/>
              <a:gd name="connsiteY13577" fmla="*/ 2359552 h 4314911"/>
              <a:gd name="connsiteX13578" fmla="*/ 515117 w 5740887"/>
              <a:gd name="connsiteY13578" fmla="*/ 2391267 h 4314911"/>
              <a:gd name="connsiteX13579" fmla="*/ 543521 w 5740887"/>
              <a:gd name="connsiteY13579" fmla="*/ 2427392 h 4314911"/>
              <a:gd name="connsiteX13580" fmla="*/ 565974 w 5740887"/>
              <a:gd name="connsiteY13580" fmla="*/ 2459614 h 4314911"/>
              <a:gd name="connsiteX13581" fmla="*/ 542973 w 5740887"/>
              <a:gd name="connsiteY13581" fmla="*/ 2431381 h 4314911"/>
              <a:gd name="connsiteX13582" fmla="*/ 509192 w 5740887"/>
              <a:gd name="connsiteY13582" fmla="*/ 2397460 h 4314911"/>
              <a:gd name="connsiteX13583" fmla="*/ 483269 w 5740887"/>
              <a:gd name="connsiteY13583" fmla="*/ 2371952 h 4314911"/>
              <a:gd name="connsiteX13584" fmla="*/ 467963 w 5740887"/>
              <a:gd name="connsiteY13584" fmla="*/ 2329483 h 4314911"/>
              <a:gd name="connsiteX13585" fmla="*/ 454175 w 5740887"/>
              <a:gd name="connsiteY13585" fmla="*/ 2288118 h 4314911"/>
              <a:gd name="connsiteX13586" fmla="*/ 439283 w 5740887"/>
              <a:gd name="connsiteY13586" fmla="*/ 2243994 h 4314911"/>
              <a:gd name="connsiteX13587" fmla="*/ 426735 w 5740887"/>
              <a:gd name="connsiteY13587" fmla="*/ 2206215 h 4314911"/>
              <a:gd name="connsiteX13588" fmla="*/ 388127 w 5740887"/>
              <a:gd name="connsiteY13588" fmla="*/ 2086530 h 4314911"/>
              <a:gd name="connsiteX13589" fmla="*/ 375027 w 5740887"/>
              <a:gd name="connsiteY13589" fmla="*/ 2045164 h 4314911"/>
              <a:gd name="connsiteX13590" fmla="*/ 373924 w 5740887"/>
              <a:gd name="connsiteY13590" fmla="*/ 2041579 h 4314911"/>
              <a:gd name="connsiteX13591" fmla="*/ 373235 w 5740887"/>
              <a:gd name="connsiteY13591" fmla="*/ 2039097 h 4314911"/>
              <a:gd name="connsiteX13592" fmla="*/ 367857 w 5740887"/>
              <a:gd name="connsiteY13592" fmla="*/ 1993180 h 4314911"/>
              <a:gd name="connsiteX13593" fmla="*/ 367857 w 5740887"/>
              <a:gd name="connsiteY13593" fmla="*/ 1991802 h 4314911"/>
              <a:gd name="connsiteX13594" fmla="*/ 366668 w 5740887"/>
              <a:gd name="connsiteY13594" fmla="*/ 1957848 h 4314911"/>
              <a:gd name="connsiteX13595" fmla="*/ 3703574 w 5740887"/>
              <a:gd name="connsiteY13595" fmla="*/ 1934059 h 4314911"/>
              <a:gd name="connsiteX13596" fmla="*/ 3708653 w 5740887"/>
              <a:gd name="connsiteY13596" fmla="*/ 1934425 h 4314911"/>
              <a:gd name="connsiteX13597" fmla="*/ 3710953 w 5740887"/>
              <a:gd name="connsiteY13597" fmla="*/ 1948194 h 4314911"/>
              <a:gd name="connsiteX13598" fmla="*/ 3708490 w 5740887"/>
              <a:gd name="connsiteY13598" fmla="*/ 1958079 h 4314911"/>
              <a:gd name="connsiteX13599" fmla="*/ 723008 w 5740887"/>
              <a:gd name="connsiteY13599" fmla="*/ 1931583 h 4314911"/>
              <a:gd name="connsiteX13600" fmla="*/ 722942 w 5740887"/>
              <a:gd name="connsiteY13600" fmla="*/ 1934247 h 4314911"/>
              <a:gd name="connsiteX13601" fmla="*/ 719493 w 5740887"/>
              <a:gd name="connsiteY13601" fmla="*/ 1936441 h 4314911"/>
              <a:gd name="connsiteX13602" fmla="*/ 665620 w 5740887"/>
              <a:gd name="connsiteY13602" fmla="*/ 1928872 h 4314911"/>
              <a:gd name="connsiteX13603" fmla="*/ 666179 w 5740887"/>
              <a:gd name="connsiteY13603" fmla="*/ 1933765 h 4314911"/>
              <a:gd name="connsiteX13604" fmla="*/ 652475 w 5740887"/>
              <a:gd name="connsiteY13604" fmla="*/ 1942982 h 4314911"/>
              <a:gd name="connsiteX13605" fmla="*/ 686957 w 5740887"/>
              <a:gd name="connsiteY13605" fmla="*/ 1928834 h 4314911"/>
              <a:gd name="connsiteX13606" fmla="*/ 687100 w 5740887"/>
              <a:gd name="connsiteY13606" fmla="*/ 1930963 h 4314911"/>
              <a:gd name="connsiteX13607" fmla="*/ 684734 w 5740887"/>
              <a:gd name="connsiteY13607" fmla="*/ 1933747 h 4314911"/>
              <a:gd name="connsiteX13608" fmla="*/ 675403 w 5740887"/>
              <a:gd name="connsiteY13608" fmla="*/ 1944725 h 4314911"/>
              <a:gd name="connsiteX13609" fmla="*/ 674545 w 5740887"/>
              <a:gd name="connsiteY13609" fmla="*/ 1937196 h 4314911"/>
              <a:gd name="connsiteX13610" fmla="*/ 279725 w 5740887"/>
              <a:gd name="connsiteY13610" fmla="*/ 1926315 h 4314911"/>
              <a:gd name="connsiteX13611" fmla="*/ 248934 w 5740887"/>
              <a:gd name="connsiteY13611" fmla="*/ 1948875 h 4314911"/>
              <a:gd name="connsiteX13612" fmla="*/ 265680 w 5740887"/>
              <a:gd name="connsiteY13612" fmla="*/ 1933072 h 4314911"/>
              <a:gd name="connsiteX13613" fmla="*/ 3687534 w 5740887"/>
              <a:gd name="connsiteY13613" fmla="*/ 1926119 h 4314911"/>
              <a:gd name="connsiteX13614" fmla="*/ 3695265 w 5740887"/>
              <a:gd name="connsiteY13614" fmla="*/ 1930060 h 4314911"/>
              <a:gd name="connsiteX13615" fmla="*/ 3695303 w 5740887"/>
              <a:gd name="connsiteY13615" fmla="*/ 1930247 h 4314911"/>
              <a:gd name="connsiteX13616" fmla="*/ 3695184 w 5740887"/>
              <a:gd name="connsiteY13616" fmla="*/ 1930584 h 4314911"/>
              <a:gd name="connsiteX13617" fmla="*/ 3694932 w 5740887"/>
              <a:gd name="connsiteY13617" fmla="*/ 1931297 h 4314911"/>
              <a:gd name="connsiteX13618" fmla="*/ 3691722 w 5740887"/>
              <a:gd name="connsiteY13618" fmla="*/ 1943373 h 4314911"/>
              <a:gd name="connsiteX13619" fmla="*/ 3691669 w 5740887"/>
              <a:gd name="connsiteY13619" fmla="*/ 1943570 h 4314911"/>
              <a:gd name="connsiteX13620" fmla="*/ 747838 w 5740887"/>
              <a:gd name="connsiteY13620" fmla="*/ 1926023 h 4314911"/>
              <a:gd name="connsiteX13621" fmla="*/ 746973 w 5740887"/>
              <a:gd name="connsiteY13621" fmla="*/ 1931791 h 4314911"/>
              <a:gd name="connsiteX13622" fmla="*/ 745669 w 5740887"/>
              <a:gd name="connsiteY13622" fmla="*/ 1934420 h 4314911"/>
              <a:gd name="connsiteX13623" fmla="*/ 744015 w 5740887"/>
              <a:gd name="connsiteY13623" fmla="*/ 1937753 h 4314911"/>
              <a:gd name="connsiteX13624" fmla="*/ 744853 w 5740887"/>
              <a:gd name="connsiteY13624" fmla="*/ 1927928 h 4314911"/>
              <a:gd name="connsiteX13625" fmla="*/ 640514 w 5740887"/>
              <a:gd name="connsiteY13625" fmla="*/ 1923565 h 4314911"/>
              <a:gd name="connsiteX13626" fmla="*/ 643177 w 5740887"/>
              <a:gd name="connsiteY13626" fmla="*/ 1939568 h 4314911"/>
              <a:gd name="connsiteX13627" fmla="*/ 637965 w 5740887"/>
              <a:gd name="connsiteY13627" fmla="*/ 1944861 h 4314911"/>
              <a:gd name="connsiteX13628" fmla="*/ 628032 w 5740887"/>
              <a:gd name="connsiteY13628" fmla="*/ 1954947 h 4314911"/>
              <a:gd name="connsiteX13629" fmla="*/ 623629 w 5740887"/>
              <a:gd name="connsiteY13629" fmla="*/ 1935023 h 4314911"/>
              <a:gd name="connsiteX13630" fmla="*/ 3706215 w 5740887"/>
              <a:gd name="connsiteY13630" fmla="*/ 1919831 h 4314911"/>
              <a:gd name="connsiteX13631" fmla="*/ 3707410 w 5740887"/>
              <a:gd name="connsiteY13631" fmla="*/ 1926982 h 4314911"/>
              <a:gd name="connsiteX13632" fmla="*/ 3706804 w 5740887"/>
              <a:gd name="connsiteY13632" fmla="*/ 1926947 h 4314911"/>
              <a:gd name="connsiteX13633" fmla="*/ 3704279 w 5740887"/>
              <a:gd name="connsiteY13633" fmla="*/ 1926798 h 4314911"/>
              <a:gd name="connsiteX13634" fmla="*/ 3703995 w 5740887"/>
              <a:gd name="connsiteY13634" fmla="*/ 1926668 h 4314911"/>
              <a:gd name="connsiteX13635" fmla="*/ 3705998 w 5740887"/>
              <a:gd name="connsiteY13635" fmla="*/ 1920422 h 4314911"/>
              <a:gd name="connsiteX13636" fmla="*/ 199655 w 5740887"/>
              <a:gd name="connsiteY13636" fmla="*/ 1917894 h 4314911"/>
              <a:gd name="connsiteX13637" fmla="*/ 193619 w 5740887"/>
              <a:gd name="connsiteY13637" fmla="*/ 1924070 h 4314911"/>
              <a:gd name="connsiteX13638" fmla="*/ 196867 w 5740887"/>
              <a:gd name="connsiteY13638" fmla="*/ 1919834 h 4314911"/>
              <a:gd name="connsiteX13639" fmla="*/ 749133 w 5740887"/>
              <a:gd name="connsiteY13639" fmla="*/ 1917376 h 4314911"/>
              <a:gd name="connsiteX13640" fmla="*/ 749097 w 5740887"/>
              <a:gd name="connsiteY13640" fmla="*/ 1917616 h 4314911"/>
              <a:gd name="connsiteX13641" fmla="*/ 748950 w 5740887"/>
              <a:gd name="connsiteY13641" fmla="*/ 1917709 h 4314911"/>
              <a:gd name="connsiteX13642" fmla="*/ 2417051 w 5740887"/>
              <a:gd name="connsiteY13642" fmla="*/ 1916444 h 4314911"/>
              <a:gd name="connsiteX13643" fmla="*/ 2421248 w 5740887"/>
              <a:gd name="connsiteY13643" fmla="*/ 1931556 h 4314911"/>
              <a:gd name="connsiteX13644" fmla="*/ 2952384 w 5740887"/>
              <a:gd name="connsiteY13644" fmla="*/ 2895377 h 4314911"/>
              <a:gd name="connsiteX13645" fmla="*/ 3353907 w 5740887"/>
              <a:gd name="connsiteY13645" fmla="*/ 2961286 h 4314911"/>
              <a:gd name="connsiteX13646" fmla="*/ 3456081 w 5740887"/>
              <a:gd name="connsiteY13646" fmla="*/ 2964183 h 4314911"/>
              <a:gd name="connsiteX13647" fmla="*/ 3500617 w 5740887"/>
              <a:gd name="connsiteY13647" fmla="*/ 2966112 h 4314911"/>
              <a:gd name="connsiteX13648" fmla="*/ 3629996 w 5740887"/>
              <a:gd name="connsiteY13648" fmla="*/ 2969922 h 4314911"/>
              <a:gd name="connsiteX13649" fmla="*/ 3603742 w 5740887"/>
              <a:gd name="connsiteY13649" fmla="*/ 2971454 h 4314911"/>
              <a:gd name="connsiteX13650" fmla="*/ 3494967 w 5740887"/>
              <a:gd name="connsiteY13650" fmla="*/ 2973144 h 4314911"/>
              <a:gd name="connsiteX13651" fmla="*/ 3457876 w 5740887"/>
              <a:gd name="connsiteY13651" fmla="*/ 2973144 h 4314911"/>
              <a:gd name="connsiteX13652" fmla="*/ 3360115 w 5740887"/>
              <a:gd name="connsiteY13652" fmla="*/ 2975074 h 4314911"/>
              <a:gd name="connsiteX13653" fmla="*/ 2931290 w 5740887"/>
              <a:gd name="connsiteY13653" fmla="*/ 2929710 h 4314911"/>
              <a:gd name="connsiteX13654" fmla="*/ 2386228 w 5740887"/>
              <a:gd name="connsiteY13654" fmla="*/ 1972645 h 4314911"/>
              <a:gd name="connsiteX13655" fmla="*/ 2372229 w 5740887"/>
              <a:gd name="connsiteY13655" fmla="*/ 1922764 h 4314911"/>
              <a:gd name="connsiteX13656" fmla="*/ 2381399 w 5740887"/>
              <a:gd name="connsiteY13656" fmla="*/ 1924392 h 4314911"/>
              <a:gd name="connsiteX13657" fmla="*/ 2400014 w 5740887"/>
              <a:gd name="connsiteY13657" fmla="*/ 1922461 h 4314911"/>
              <a:gd name="connsiteX13658" fmla="*/ 706073 w 5740887"/>
              <a:gd name="connsiteY13658" fmla="*/ 1916064 h 4314911"/>
              <a:gd name="connsiteX13659" fmla="*/ 706066 w 5740887"/>
              <a:gd name="connsiteY13659" fmla="*/ 1916894 h 4314911"/>
              <a:gd name="connsiteX13660" fmla="*/ 706409 w 5740887"/>
              <a:gd name="connsiteY13660" fmla="*/ 1928454 h 4314911"/>
              <a:gd name="connsiteX13661" fmla="*/ 706653 w 5740887"/>
              <a:gd name="connsiteY13661" fmla="*/ 1936673 h 4314911"/>
              <a:gd name="connsiteX13662" fmla="*/ 706665 w 5740887"/>
              <a:gd name="connsiteY13662" fmla="*/ 1941385 h 4314911"/>
              <a:gd name="connsiteX13663" fmla="*/ 704490 w 5740887"/>
              <a:gd name="connsiteY13663" fmla="*/ 1944207 h 4314911"/>
              <a:gd name="connsiteX13664" fmla="*/ 701811 w 5740887"/>
              <a:gd name="connsiteY13664" fmla="*/ 1947685 h 4314911"/>
              <a:gd name="connsiteX13665" fmla="*/ 696478 w 5740887"/>
              <a:gd name="connsiteY13665" fmla="*/ 1951076 h 4314911"/>
              <a:gd name="connsiteX13666" fmla="*/ 696312 w 5740887"/>
              <a:gd name="connsiteY13666" fmla="*/ 1949108 h 4314911"/>
              <a:gd name="connsiteX13667" fmla="*/ 696202 w 5740887"/>
              <a:gd name="connsiteY13667" fmla="*/ 1947810 h 4314911"/>
              <a:gd name="connsiteX13668" fmla="*/ 695118 w 5740887"/>
              <a:gd name="connsiteY13668" fmla="*/ 1928210 h 4314911"/>
              <a:gd name="connsiteX13669" fmla="*/ 703273 w 5740887"/>
              <a:gd name="connsiteY13669" fmla="*/ 1917928 h 4314911"/>
              <a:gd name="connsiteX13670" fmla="*/ 2372419 w 5740887"/>
              <a:gd name="connsiteY13670" fmla="*/ 1915551 h 4314911"/>
              <a:gd name="connsiteX13671" fmla="*/ 2376885 w 5740887"/>
              <a:gd name="connsiteY13671" fmla="*/ 1916222 h 4314911"/>
              <a:gd name="connsiteX13672" fmla="*/ 2370436 w 5740887"/>
              <a:gd name="connsiteY13672" fmla="*/ 1916376 h 4314911"/>
              <a:gd name="connsiteX13673" fmla="*/ 2370401 w 5740887"/>
              <a:gd name="connsiteY13673" fmla="*/ 1916252 h 4314911"/>
              <a:gd name="connsiteX13674" fmla="*/ 3726597 w 5740887"/>
              <a:gd name="connsiteY13674" fmla="*/ 1913932 h 4314911"/>
              <a:gd name="connsiteX13675" fmla="*/ 3727734 w 5740887"/>
              <a:gd name="connsiteY13675" fmla="*/ 1928180 h 4314911"/>
              <a:gd name="connsiteX13676" fmla="*/ 3726260 w 5740887"/>
              <a:gd name="connsiteY13676" fmla="*/ 1928094 h 4314911"/>
              <a:gd name="connsiteX13677" fmla="*/ 3725173 w 5740887"/>
              <a:gd name="connsiteY13677" fmla="*/ 1919480 h 4314911"/>
              <a:gd name="connsiteX13678" fmla="*/ 520292 w 5740887"/>
              <a:gd name="connsiteY13678" fmla="*/ 1913074 h 4314911"/>
              <a:gd name="connsiteX13679" fmla="*/ 521026 w 5740887"/>
              <a:gd name="connsiteY13679" fmla="*/ 1913519 h 4314911"/>
              <a:gd name="connsiteX13680" fmla="*/ 523885 w 5740887"/>
              <a:gd name="connsiteY13680" fmla="*/ 1915252 h 4314911"/>
              <a:gd name="connsiteX13681" fmla="*/ 537979 w 5740887"/>
              <a:gd name="connsiteY13681" fmla="*/ 1935406 h 4314911"/>
              <a:gd name="connsiteX13682" fmla="*/ 688412 w 5740887"/>
              <a:gd name="connsiteY13682" fmla="*/ 2447474 h 4314911"/>
              <a:gd name="connsiteX13683" fmla="*/ 675617 w 5740887"/>
              <a:gd name="connsiteY13683" fmla="*/ 2424770 h 4314911"/>
              <a:gd name="connsiteX13684" fmla="*/ 284891 w 5740887"/>
              <a:gd name="connsiteY13684" fmla="*/ 1912795 h 4314911"/>
              <a:gd name="connsiteX13685" fmla="*/ 261680 w 5740887"/>
              <a:gd name="connsiteY13685" fmla="*/ 1925058 h 4314911"/>
              <a:gd name="connsiteX13686" fmla="*/ 216936 w 5740887"/>
              <a:gd name="connsiteY13686" fmla="*/ 1961884 h 4314911"/>
              <a:gd name="connsiteX13687" fmla="*/ 210480 w 5740887"/>
              <a:gd name="connsiteY13687" fmla="*/ 1970264 h 4314911"/>
              <a:gd name="connsiteX13688" fmla="*/ 218247 w 5740887"/>
              <a:gd name="connsiteY13688" fmla="*/ 1957764 h 4314911"/>
              <a:gd name="connsiteX13689" fmla="*/ 260027 w 5740887"/>
              <a:gd name="connsiteY13689" fmla="*/ 1924247 h 4314911"/>
              <a:gd name="connsiteX13690" fmla="*/ 738165 w 5740887"/>
              <a:gd name="connsiteY13690" fmla="*/ 1909892 h 4314911"/>
              <a:gd name="connsiteX13691" fmla="*/ 736867 w 5740887"/>
              <a:gd name="connsiteY13691" fmla="*/ 1925197 h 4314911"/>
              <a:gd name="connsiteX13692" fmla="*/ 736687 w 5740887"/>
              <a:gd name="connsiteY13692" fmla="*/ 1925507 h 4314911"/>
              <a:gd name="connsiteX13693" fmla="*/ 732297 w 5740887"/>
              <a:gd name="connsiteY13693" fmla="*/ 1928299 h 4314911"/>
              <a:gd name="connsiteX13694" fmla="*/ 730722 w 5740887"/>
              <a:gd name="connsiteY13694" fmla="*/ 1929300 h 4314911"/>
              <a:gd name="connsiteX13695" fmla="*/ 730963 w 5740887"/>
              <a:gd name="connsiteY13695" fmla="*/ 1920590 h 4314911"/>
              <a:gd name="connsiteX13696" fmla="*/ 733837 w 5740887"/>
              <a:gd name="connsiteY13696" fmla="*/ 1916618 h 4314911"/>
              <a:gd name="connsiteX13697" fmla="*/ 2311787 w 5740887"/>
              <a:gd name="connsiteY13697" fmla="*/ 1908472 h 4314911"/>
              <a:gd name="connsiteX13698" fmla="*/ 2329167 w 5740887"/>
              <a:gd name="connsiteY13698" fmla="*/ 1911999 h 4314911"/>
              <a:gd name="connsiteX13699" fmla="*/ 2330934 w 5740887"/>
              <a:gd name="connsiteY13699" fmla="*/ 1915430 h 4314911"/>
              <a:gd name="connsiteX13700" fmla="*/ 2363635 w 5740887"/>
              <a:gd name="connsiteY13700" fmla="*/ 1921238 h 4314911"/>
              <a:gd name="connsiteX13701" fmla="*/ 2378642 w 5740887"/>
              <a:gd name="connsiteY13701" fmla="*/ 1974714 h 4314911"/>
              <a:gd name="connsiteX13702" fmla="*/ 2926738 w 5740887"/>
              <a:gd name="connsiteY13702" fmla="*/ 2935916 h 4314911"/>
              <a:gd name="connsiteX13703" fmla="*/ 3227605 w 5740887"/>
              <a:gd name="connsiteY13703" fmla="*/ 2984452 h 4314911"/>
              <a:gd name="connsiteX13704" fmla="*/ 3360251 w 5740887"/>
              <a:gd name="connsiteY13704" fmla="*/ 2981143 h 4314911"/>
              <a:gd name="connsiteX13705" fmla="*/ 3457874 w 5740887"/>
              <a:gd name="connsiteY13705" fmla="*/ 2979213 h 4314911"/>
              <a:gd name="connsiteX13706" fmla="*/ 3494965 w 5740887"/>
              <a:gd name="connsiteY13706" fmla="*/ 2979213 h 4314911"/>
              <a:gd name="connsiteX13707" fmla="*/ 3604085 w 5740887"/>
              <a:gd name="connsiteY13707" fmla="*/ 2977523 h 4314911"/>
              <a:gd name="connsiteX13708" fmla="*/ 3664085 w 5740887"/>
              <a:gd name="connsiteY13708" fmla="*/ 2974033 h 4314911"/>
              <a:gd name="connsiteX13709" fmla="*/ 3603673 w 5740887"/>
              <a:gd name="connsiteY13709" fmla="*/ 2980021 h 4314911"/>
              <a:gd name="connsiteX13710" fmla="*/ 3482558 w 5740887"/>
              <a:gd name="connsiteY13710" fmla="*/ 2987622 h 4314911"/>
              <a:gd name="connsiteX13711" fmla="*/ 3458013 w 5740887"/>
              <a:gd name="connsiteY13711" fmla="*/ 2989002 h 4314911"/>
              <a:gd name="connsiteX13712" fmla="*/ 3370042 w 5740887"/>
              <a:gd name="connsiteY13712" fmla="*/ 2994517 h 4314911"/>
              <a:gd name="connsiteX13713" fmla="*/ 2904678 w 5740887"/>
              <a:gd name="connsiteY13713" fmla="*/ 2969559 h 4314911"/>
              <a:gd name="connsiteX13714" fmla="*/ 2342931 w 5740887"/>
              <a:gd name="connsiteY13714" fmla="*/ 2015252 h 4314911"/>
              <a:gd name="connsiteX13715" fmla="*/ 663249 w 5740887"/>
              <a:gd name="connsiteY13715" fmla="*/ 1908120 h 4314911"/>
              <a:gd name="connsiteX13716" fmla="*/ 664382 w 5740887"/>
              <a:gd name="connsiteY13716" fmla="*/ 1918036 h 4314911"/>
              <a:gd name="connsiteX13717" fmla="*/ 649955 w 5740887"/>
              <a:gd name="connsiteY13717" fmla="*/ 1932686 h 4314911"/>
              <a:gd name="connsiteX13718" fmla="*/ 647602 w 5740887"/>
              <a:gd name="connsiteY13718" fmla="*/ 1918752 h 4314911"/>
              <a:gd name="connsiteX13719" fmla="*/ 685520 w 5740887"/>
              <a:gd name="connsiteY13719" fmla="*/ 1907510 h 4314911"/>
              <a:gd name="connsiteX13720" fmla="*/ 686374 w 5740887"/>
              <a:gd name="connsiteY13720" fmla="*/ 1920183 h 4314911"/>
              <a:gd name="connsiteX13721" fmla="*/ 673587 w 5740887"/>
              <a:gd name="connsiteY13721" fmla="*/ 1928783 h 4314911"/>
              <a:gd name="connsiteX13722" fmla="*/ 672727 w 5740887"/>
              <a:gd name="connsiteY13722" fmla="*/ 1921243 h 4314911"/>
              <a:gd name="connsiteX13723" fmla="*/ 723960 w 5740887"/>
              <a:gd name="connsiteY13723" fmla="*/ 1904155 h 4314911"/>
              <a:gd name="connsiteX13724" fmla="*/ 723664 w 5740887"/>
              <a:gd name="connsiteY13724" fmla="*/ 1914897 h 4314911"/>
              <a:gd name="connsiteX13725" fmla="*/ 723507 w 5740887"/>
              <a:gd name="connsiteY13725" fmla="*/ 1917588 h 4314911"/>
              <a:gd name="connsiteX13726" fmla="*/ 720521 w 5740887"/>
              <a:gd name="connsiteY13726" fmla="*/ 1922189 h 4314911"/>
              <a:gd name="connsiteX13727" fmla="*/ 715516 w 5740887"/>
              <a:gd name="connsiteY13727" fmla="*/ 1929900 h 4314911"/>
              <a:gd name="connsiteX13728" fmla="*/ 714142 w 5740887"/>
              <a:gd name="connsiteY13728" fmla="*/ 1931682 h 4314911"/>
              <a:gd name="connsiteX13729" fmla="*/ 713921 w 5740887"/>
              <a:gd name="connsiteY13729" fmla="*/ 1924440 h 4314911"/>
              <a:gd name="connsiteX13730" fmla="*/ 713921 w 5740887"/>
              <a:gd name="connsiteY13730" fmla="*/ 1924382 h 4314911"/>
              <a:gd name="connsiteX13731" fmla="*/ 713973 w 5740887"/>
              <a:gd name="connsiteY13731" fmla="*/ 1910804 h 4314911"/>
              <a:gd name="connsiteX13732" fmla="*/ 526374 w 5740887"/>
              <a:gd name="connsiteY13732" fmla="*/ 1904153 h 4314911"/>
              <a:gd name="connsiteX13733" fmla="*/ 529042 w 5740887"/>
              <a:gd name="connsiteY13733" fmla="*/ 1904987 h 4314911"/>
              <a:gd name="connsiteX13734" fmla="*/ 529631 w 5740887"/>
              <a:gd name="connsiteY13734" fmla="*/ 1906991 h 4314911"/>
              <a:gd name="connsiteX13735" fmla="*/ 531107 w 5740887"/>
              <a:gd name="connsiteY13735" fmla="*/ 1912017 h 4314911"/>
              <a:gd name="connsiteX13736" fmla="*/ 529708 w 5740887"/>
              <a:gd name="connsiteY13736" fmla="*/ 1910756 h 4314911"/>
              <a:gd name="connsiteX13737" fmla="*/ 285806 w 5740887"/>
              <a:gd name="connsiteY13737" fmla="*/ 1903379 h 4314911"/>
              <a:gd name="connsiteX13738" fmla="*/ 256023 w 5740887"/>
              <a:gd name="connsiteY13738" fmla="*/ 1916635 h 4314911"/>
              <a:gd name="connsiteX13739" fmla="*/ 207454 w 5740887"/>
              <a:gd name="connsiteY13739" fmla="*/ 1957216 h 4314911"/>
              <a:gd name="connsiteX13740" fmla="*/ 206553 w 5740887"/>
              <a:gd name="connsiteY13740" fmla="*/ 1958919 h 4314911"/>
              <a:gd name="connsiteX13741" fmla="*/ 208675 w 5740887"/>
              <a:gd name="connsiteY13741" fmla="*/ 1954038 h 4314911"/>
              <a:gd name="connsiteX13742" fmla="*/ 254649 w 5740887"/>
              <a:gd name="connsiteY13742" fmla="*/ 1915974 h 4314911"/>
              <a:gd name="connsiteX13743" fmla="*/ 760541 w 5740887"/>
              <a:gd name="connsiteY13743" fmla="*/ 1896638 h 4314911"/>
              <a:gd name="connsiteX13744" fmla="*/ 758042 w 5740887"/>
              <a:gd name="connsiteY13744" fmla="*/ 1908096 h 4314911"/>
              <a:gd name="connsiteX13745" fmla="*/ 757883 w 5740887"/>
              <a:gd name="connsiteY13745" fmla="*/ 1908452 h 4314911"/>
              <a:gd name="connsiteX13746" fmla="*/ 757710 w 5740887"/>
              <a:gd name="connsiteY13746" fmla="*/ 1908839 h 4314911"/>
              <a:gd name="connsiteX13747" fmla="*/ 757956 w 5740887"/>
              <a:gd name="connsiteY13747" fmla="*/ 1907230 h 4314911"/>
              <a:gd name="connsiteX13748" fmla="*/ 758343 w 5740887"/>
              <a:gd name="connsiteY13748" fmla="*/ 1904693 h 4314911"/>
              <a:gd name="connsiteX13749" fmla="*/ 759202 w 5740887"/>
              <a:gd name="connsiteY13749" fmla="*/ 1899071 h 4314911"/>
              <a:gd name="connsiteX13750" fmla="*/ 3688383 w 5740887"/>
              <a:gd name="connsiteY13750" fmla="*/ 1896261 h 4314911"/>
              <a:gd name="connsiteX13751" fmla="*/ 3690342 w 5740887"/>
              <a:gd name="connsiteY13751" fmla="*/ 1905988 h 4314911"/>
              <a:gd name="connsiteX13752" fmla="*/ 3693422 w 5740887"/>
              <a:gd name="connsiteY13752" fmla="*/ 1920972 h 4314911"/>
              <a:gd name="connsiteX13753" fmla="*/ 3693615 w 5740887"/>
              <a:gd name="connsiteY13753" fmla="*/ 1921925 h 4314911"/>
              <a:gd name="connsiteX13754" fmla="*/ 3685681 w 5740887"/>
              <a:gd name="connsiteY13754" fmla="*/ 1918299 h 4314911"/>
              <a:gd name="connsiteX13755" fmla="*/ 3683542 w 5740887"/>
              <a:gd name="connsiteY13755" fmla="*/ 1909272 h 4314911"/>
              <a:gd name="connsiteX13756" fmla="*/ 3683655 w 5740887"/>
              <a:gd name="connsiteY13756" fmla="*/ 1908801 h 4314911"/>
              <a:gd name="connsiteX13757" fmla="*/ 3684660 w 5740887"/>
              <a:gd name="connsiteY13757" fmla="*/ 1904615 h 4314911"/>
              <a:gd name="connsiteX13758" fmla="*/ 661904 w 5740887"/>
              <a:gd name="connsiteY13758" fmla="*/ 1896012 h 4314911"/>
              <a:gd name="connsiteX13759" fmla="*/ 661982 w 5740887"/>
              <a:gd name="connsiteY13759" fmla="*/ 1896690 h 4314911"/>
              <a:gd name="connsiteX13760" fmla="*/ 662125 w 5740887"/>
              <a:gd name="connsiteY13760" fmla="*/ 1898281 h 4314911"/>
              <a:gd name="connsiteX13761" fmla="*/ 662302 w 5740887"/>
              <a:gd name="connsiteY13761" fmla="*/ 1899837 h 4314911"/>
              <a:gd name="connsiteX13762" fmla="*/ 648749 w 5740887"/>
              <a:gd name="connsiteY13762" fmla="*/ 1909065 h 4314911"/>
              <a:gd name="connsiteX13763" fmla="*/ 3715032 w 5740887"/>
              <a:gd name="connsiteY13763" fmla="*/ 1895813 h 4314911"/>
              <a:gd name="connsiteX13764" fmla="*/ 3718048 w 5740887"/>
              <a:gd name="connsiteY13764" fmla="*/ 1919722 h 4314911"/>
              <a:gd name="connsiteX13765" fmla="*/ 3716949 w 5740887"/>
              <a:gd name="connsiteY13765" fmla="*/ 1924133 h 4314911"/>
              <a:gd name="connsiteX13766" fmla="*/ 3716111 w 5740887"/>
              <a:gd name="connsiteY13766" fmla="*/ 1927495 h 4314911"/>
              <a:gd name="connsiteX13767" fmla="*/ 3715546 w 5740887"/>
              <a:gd name="connsiteY13767" fmla="*/ 1927462 h 4314911"/>
              <a:gd name="connsiteX13768" fmla="*/ 3714995 w 5740887"/>
              <a:gd name="connsiteY13768" fmla="*/ 1927429 h 4314911"/>
              <a:gd name="connsiteX13769" fmla="*/ 3714638 w 5740887"/>
              <a:gd name="connsiteY13769" fmla="*/ 1927408 h 4314911"/>
              <a:gd name="connsiteX13770" fmla="*/ 3711145 w 5740887"/>
              <a:gd name="connsiteY13770" fmla="*/ 1906401 h 4314911"/>
              <a:gd name="connsiteX13771" fmla="*/ 3712391 w 5740887"/>
              <a:gd name="connsiteY13771" fmla="*/ 1903004 h 4314911"/>
              <a:gd name="connsiteX13772" fmla="*/ 2465913 w 5740887"/>
              <a:gd name="connsiteY13772" fmla="*/ 1895073 h 4314911"/>
              <a:gd name="connsiteX13773" fmla="*/ 2508300 w 5740887"/>
              <a:gd name="connsiteY13773" fmla="*/ 2027227 h 4314911"/>
              <a:gd name="connsiteX13774" fmla="*/ 2508309 w 5740887"/>
              <a:gd name="connsiteY13774" fmla="*/ 2027248 h 4314911"/>
              <a:gd name="connsiteX13775" fmla="*/ 2561780 w 5740887"/>
              <a:gd name="connsiteY13775" fmla="*/ 2170067 h 4314911"/>
              <a:gd name="connsiteX13776" fmla="*/ 2598219 w 5740887"/>
              <a:gd name="connsiteY13776" fmla="*/ 2255442 h 4314911"/>
              <a:gd name="connsiteX13777" fmla="*/ 2606862 w 5740887"/>
              <a:gd name="connsiteY13777" fmla="*/ 2277378 h 4314911"/>
              <a:gd name="connsiteX13778" fmla="*/ 2615640 w 5740887"/>
              <a:gd name="connsiteY13778" fmla="*/ 2296259 h 4314911"/>
              <a:gd name="connsiteX13779" fmla="*/ 2622691 w 5740887"/>
              <a:gd name="connsiteY13779" fmla="*/ 2312780 h 4314911"/>
              <a:gd name="connsiteX13780" fmla="*/ 2639086 w 5740887"/>
              <a:gd name="connsiteY13780" fmla="*/ 2346688 h 4314911"/>
              <a:gd name="connsiteX13781" fmla="*/ 2663764 w 5740887"/>
              <a:gd name="connsiteY13781" fmla="*/ 2399768 h 4314911"/>
              <a:gd name="connsiteX13782" fmla="*/ 2677928 w 5740887"/>
              <a:gd name="connsiteY13782" fmla="*/ 2427026 h 4314911"/>
              <a:gd name="connsiteX13783" fmla="*/ 2689298 w 5740887"/>
              <a:gd name="connsiteY13783" fmla="*/ 2450541 h 4314911"/>
              <a:gd name="connsiteX13784" fmla="*/ 2704091 w 5740887"/>
              <a:gd name="connsiteY13784" fmla="*/ 2477372 h 4314911"/>
              <a:gd name="connsiteX13785" fmla="*/ 2724193 w 5740887"/>
              <a:gd name="connsiteY13785" fmla="*/ 2516056 h 4314911"/>
              <a:gd name="connsiteX13786" fmla="*/ 2744323 w 5740887"/>
              <a:gd name="connsiteY13786" fmla="*/ 2550344 h 4314911"/>
              <a:gd name="connsiteX13787" fmla="*/ 2759860 w 5740887"/>
              <a:gd name="connsiteY13787" fmla="*/ 2578523 h 4314911"/>
              <a:gd name="connsiteX13788" fmla="*/ 2771657 w 5740887"/>
              <a:gd name="connsiteY13788" fmla="*/ 2596901 h 4314911"/>
              <a:gd name="connsiteX13789" fmla="*/ 2786986 w 5740887"/>
              <a:gd name="connsiteY13789" fmla="*/ 2623010 h 4314911"/>
              <a:gd name="connsiteX13790" fmla="*/ 2813908 w 5740887"/>
              <a:gd name="connsiteY13790" fmla="*/ 2662720 h 4314911"/>
              <a:gd name="connsiteX13791" fmla="*/ 2832639 w 5740887"/>
              <a:gd name="connsiteY13791" fmla="*/ 2691899 h 4314911"/>
              <a:gd name="connsiteX13792" fmla="*/ 2840693 w 5740887"/>
              <a:gd name="connsiteY13792" fmla="*/ 2702228 h 4314911"/>
              <a:gd name="connsiteX13793" fmla="*/ 2850976 w 5740887"/>
              <a:gd name="connsiteY13793" fmla="*/ 2717395 h 4314911"/>
              <a:gd name="connsiteX13794" fmla="*/ 2887005 w 5740887"/>
              <a:gd name="connsiteY13794" fmla="*/ 2761618 h 4314911"/>
              <a:gd name="connsiteX13795" fmla="*/ 2905896 w 5740887"/>
              <a:gd name="connsiteY13795" fmla="*/ 2785843 h 4314911"/>
              <a:gd name="connsiteX13796" fmla="*/ 2909897 w 5740887"/>
              <a:gd name="connsiteY13796" fmla="*/ 2789716 h 4314911"/>
              <a:gd name="connsiteX13797" fmla="*/ 2915000 w 5740887"/>
              <a:gd name="connsiteY13797" fmla="*/ 2795979 h 4314911"/>
              <a:gd name="connsiteX13798" fmla="*/ 2977893 w 5740887"/>
              <a:gd name="connsiteY13798" fmla="*/ 2855528 h 4314911"/>
              <a:gd name="connsiteX13799" fmla="*/ 3352391 w 5740887"/>
              <a:gd name="connsiteY13799" fmla="*/ 2940328 h 4314911"/>
              <a:gd name="connsiteX13800" fmla="*/ 3454978 w 5740887"/>
              <a:gd name="connsiteY13800" fmla="*/ 2948739 h 4314911"/>
              <a:gd name="connsiteX13801" fmla="*/ 3503652 w 5740887"/>
              <a:gd name="connsiteY13801" fmla="*/ 2953565 h 4314911"/>
              <a:gd name="connsiteX13802" fmla="*/ 3569875 w 5740887"/>
              <a:gd name="connsiteY13802" fmla="*/ 2959759 h 4314911"/>
              <a:gd name="connsiteX13803" fmla="*/ 3500482 w 5740887"/>
              <a:gd name="connsiteY13803" fmla="*/ 2958940 h 4314911"/>
              <a:gd name="connsiteX13804" fmla="*/ 3455944 w 5740887"/>
              <a:gd name="connsiteY13804" fmla="*/ 2957011 h 4314911"/>
              <a:gd name="connsiteX13805" fmla="*/ 3353771 w 5740887"/>
              <a:gd name="connsiteY13805" fmla="*/ 2954114 h 4314911"/>
              <a:gd name="connsiteX13806" fmla="*/ 2956108 w 5740887"/>
              <a:gd name="connsiteY13806" fmla="*/ 2889446 h 4314911"/>
              <a:gd name="connsiteX13807" fmla="*/ 2427868 w 5740887"/>
              <a:gd name="connsiteY13807" fmla="*/ 1929487 h 4314911"/>
              <a:gd name="connsiteX13808" fmla="*/ 2423599 w 5740887"/>
              <a:gd name="connsiteY13808" fmla="*/ 1914131 h 4314911"/>
              <a:gd name="connsiteX13809" fmla="*/ 2458988 w 5740887"/>
              <a:gd name="connsiteY13809" fmla="*/ 1901632 h 4314911"/>
              <a:gd name="connsiteX13810" fmla="*/ 738520 w 5740887"/>
              <a:gd name="connsiteY13810" fmla="*/ 1894461 h 4314911"/>
              <a:gd name="connsiteX13811" fmla="*/ 736293 w 5740887"/>
              <a:gd name="connsiteY13811" fmla="*/ 1897892 h 4314911"/>
              <a:gd name="connsiteX13812" fmla="*/ 731379 w 5740887"/>
              <a:gd name="connsiteY13812" fmla="*/ 1905460 h 4314911"/>
              <a:gd name="connsiteX13813" fmla="*/ 731522 w 5740887"/>
              <a:gd name="connsiteY13813" fmla="*/ 1900285 h 4314911"/>
              <a:gd name="connsiteX13814" fmla="*/ 731604 w 5740887"/>
              <a:gd name="connsiteY13814" fmla="*/ 1899065 h 4314911"/>
              <a:gd name="connsiteX13815" fmla="*/ 684584 w 5740887"/>
              <a:gd name="connsiteY13815" fmla="*/ 1893629 h 4314911"/>
              <a:gd name="connsiteX13816" fmla="*/ 684830 w 5740887"/>
              <a:gd name="connsiteY13816" fmla="*/ 1897271 h 4314911"/>
              <a:gd name="connsiteX13817" fmla="*/ 671534 w 5740887"/>
              <a:gd name="connsiteY13817" fmla="*/ 1910772 h 4314911"/>
              <a:gd name="connsiteX13818" fmla="*/ 670658 w 5740887"/>
              <a:gd name="connsiteY13818" fmla="*/ 1903085 h 4314911"/>
              <a:gd name="connsiteX13819" fmla="*/ 683311 w 5740887"/>
              <a:gd name="connsiteY13819" fmla="*/ 1894487 h 4314911"/>
              <a:gd name="connsiteX13820" fmla="*/ 288673 w 5740887"/>
              <a:gd name="connsiteY13820" fmla="*/ 1893588 h 4314911"/>
              <a:gd name="connsiteX13821" fmla="*/ 250784 w 5740887"/>
              <a:gd name="connsiteY13821" fmla="*/ 1908372 h 4314911"/>
              <a:gd name="connsiteX13822" fmla="*/ 198503 w 5740887"/>
              <a:gd name="connsiteY13822" fmla="*/ 1953681 h 4314911"/>
              <a:gd name="connsiteX13823" fmla="*/ 193839 w 5740887"/>
              <a:gd name="connsiteY13823" fmla="*/ 1966474 h 4314911"/>
              <a:gd name="connsiteX13824" fmla="*/ 198571 w 5740887"/>
              <a:gd name="connsiteY13824" fmla="*/ 1950461 h 4314911"/>
              <a:gd name="connsiteX13825" fmla="*/ 217073 w 5740887"/>
              <a:gd name="connsiteY13825" fmla="*/ 1929459 h 4314911"/>
              <a:gd name="connsiteX13826" fmla="*/ 220341 w 5740887"/>
              <a:gd name="connsiteY13826" fmla="*/ 1925750 h 4314911"/>
              <a:gd name="connsiteX13827" fmla="*/ 248860 w 5740887"/>
              <a:gd name="connsiteY13827" fmla="*/ 1907976 h 4314911"/>
              <a:gd name="connsiteX13828" fmla="*/ 285293 w 5740887"/>
              <a:gd name="connsiteY13828" fmla="*/ 1894087 h 4314911"/>
              <a:gd name="connsiteX13829" fmla="*/ 287664 w 5740887"/>
              <a:gd name="connsiteY13829" fmla="*/ 1893737 h 4314911"/>
              <a:gd name="connsiteX13830" fmla="*/ 496142 w 5740887"/>
              <a:gd name="connsiteY13830" fmla="*/ 1892278 h 4314911"/>
              <a:gd name="connsiteX13831" fmla="*/ 503277 w 5740887"/>
              <a:gd name="connsiteY13831" fmla="*/ 1896931 h 4314911"/>
              <a:gd name="connsiteX13832" fmla="*/ 504883 w 5740887"/>
              <a:gd name="connsiteY13832" fmla="*/ 1897433 h 4314911"/>
              <a:gd name="connsiteX13833" fmla="*/ 509633 w 5740887"/>
              <a:gd name="connsiteY13833" fmla="*/ 1902650 h 4314911"/>
              <a:gd name="connsiteX13834" fmla="*/ 668858 w 5740887"/>
              <a:gd name="connsiteY13834" fmla="*/ 2428081 h 4314911"/>
              <a:gd name="connsiteX13835" fmla="*/ 687572 w 5740887"/>
              <a:gd name="connsiteY13835" fmla="*/ 2460847 h 4314911"/>
              <a:gd name="connsiteX13836" fmla="*/ 668309 w 5740887"/>
              <a:gd name="connsiteY13836" fmla="*/ 2442560 h 4314911"/>
              <a:gd name="connsiteX13837" fmla="*/ 3732524 w 5740887"/>
              <a:gd name="connsiteY13837" fmla="*/ 1891677 h 4314911"/>
              <a:gd name="connsiteX13838" fmla="*/ 3732846 w 5740887"/>
              <a:gd name="connsiteY13838" fmla="*/ 1903149 h 4314911"/>
              <a:gd name="connsiteX13839" fmla="*/ 3732708 w 5740887"/>
              <a:gd name="connsiteY13839" fmla="*/ 1903924 h 4314911"/>
              <a:gd name="connsiteX13840" fmla="*/ 3731908 w 5740887"/>
              <a:gd name="connsiteY13840" fmla="*/ 1893946 h 4314911"/>
              <a:gd name="connsiteX13841" fmla="*/ 724524 w 5740887"/>
              <a:gd name="connsiteY13841" fmla="*/ 1891132 h 4314911"/>
              <a:gd name="connsiteX13842" fmla="*/ 724257 w 5740887"/>
              <a:gd name="connsiteY13842" fmla="*/ 1894941 h 4314911"/>
              <a:gd name="connsiteX13843" fmla="*/ 719721 w 5740887"/>
              <a:gd name="connsiteY13843" fmla="*/ 1897952 h 4314911"/>
              <a:gd name="connsiteX13844" fmla="*/ 718443 w 5740887"/>
              <a:gd name="connsiteY13844" fmla="*/ 1898801 h 4314911"/>
              <a:gd name="connsiteX13845" fmla="*/ 635528 w 5740887"/>
              <a:gd name="connsiteY13845" fmla="*/ 1890326 h 4314911"/>
              <a:gd name="connsiteX13846" fmla="*/ 635724 w 5740887"/>
              <a:gd name="connsiteY13846" fmla="*/ 1891661 h 4314911"/>
              <a:gd name="connsiteX13847" fmla="*/ 638179 w 5740887"/>
              <a:gd name="connsiteY13847" fmla="*/ 1908528 h 4314911"/>
              <a:gd name="connsiteX13848" fmla="*/ 621385 w 5740887"/>
              <a:gd name="connsiteY13848" fmla="*/ 1924579 h 4314911"/>
              <a:gd name="connsiteX13849" fmla="*/ 617512 w 5740887"/>
              <a:gd name="connsiteY13849" fmla="*/ 1906129 h 4314911"/>
              <a:gd name="connsiteX13850" fmla="*/ 616871 w 5740887"/>
              <a:gd name="connsiteY13850" fmla="*/ 1902973 h 4314911"/>
              <a:gd name="connsiteX13851" fmla="*/ 632732 w 5740887"/>
              <a:gd name="connsiteY13851" fmla="*/ 1892267 h 4314911"/>
              <a:gd name="connsiteX13852" fmla="*/ 271330 w 5740887"/>
              <a:gd name="connsiteY13852" fmla="*/ 1889680 h 4314911"/>
              <a:gd name="connsiteX13853" fmla="*/ 244859 w 5740887"/>
              <a:gd name="connsiteY13853" fmla="*/ 1899396 h 4314911"/>
              <a:gd name="connsiteX13854" fmla="*/ 212424 w 5740887"/>
              <a:gd name="connsiteY13854" fmla="*/ 1920523 h 4314911"/>
              <a:gd name="connsiteX13855" fmla="*/ 188534 w 5740887"/>
              <a:gd name="connsiteY13855" fmla="*/ 1949659 h 4314911"/>
              <a:gd name="connsiteX13856" fmla="*/ 189487 w 5740887"/>
              <a:gd name="connsiteY13856" fmla="*/ 1947053 h 4314911"/>
              <a:gd name="connsiteX13857" fmla="*/ 206447 w 5740887"/>
              <a:gd name="connsiteY13857" fmla="*/ 1926073 h 4314911"/>
              <a:gd name="connsiteX13858" fmla="*/ 212049 w 5740887"/>
              <a:gd name="connsiteY13858" fmla="*/ 1919143 h 4314911"/>
              <a:gd name="connsiteX13859" fmla="*/ 243344 w 5740887"/>
              <a:gd name="connsiteY13859" fmla="*/ 1899704 h 4314911"/>
              <a:gd name="connsiteX13860" fmla="*/ 532084 w 5740887"/>
              <a:gd name="connsiteY13860" fmla="*/ 1889098 h 4314911"/>
              <a:gd name="connsiteX13861" fmla="*/ 534971 w 5740887"/>
              <a:gd name="connsiteY13861" fmla="*/ 1889362 h 4314911"/>
              <a:gd name="connsiteX13862" fmla="*/ 537756 w 5740887"/>
              <a:gd name="connsiteY13862" fmla="*/ 1898191 h 4314911"/>
              <a:gd name="connsiteX13863" fmla="*/ 536341 w 5740887"/>
              <a:gd name="connsiteY13863" fmla="*/ 1897979 h 4314911"/>
              <a:gd name="connsiteX13864" fmla="*/ 534785 w 5740887"/>
              <a:gd name="connsiteY13864" fmla="*/ 1897745 h 4314911"/>
              <a:gd name="connsiteX13865" fmla="*/ 518126 w 5740887"/>
              <a:gd name="connsiteY13865" fmla="*/ 1887818 h 4314911"/>
              <a:gd name="connsiteX13866" fmla="*/ 524161 w 5740887"/>
              <a:gd name="connsiteY13866" fmla="*/ 1888371 h 4314911"/>
              <a:gd name="connsiteX13867" fmla="*/ 524747 w 5740887"/>
              <a:gd name="connsiteY13867" fmla="*/ 1890367 h 4314911"/>
              <a:gd name="connsiteX13868" fmla="*/ 525167 w 5740887"/>
              <a:gd name="connsiteY13868" fmla="*/ 1891796 h 4314911"/>
              <a:gd name="connsiteX13869" fmla="*/ 526552 w 5740887"/>
              <a:gd name="connsiteY13869" fmla="*/ 1896511 h 4314911"/>
              <a:gd name="connsiteX13870" fmla="*/ 522201 w 5740887"/>
              <a:gd name="connsiteY13870" fmla="*/ 1895858 h 4314911"/>
              <a:gd name="connsiteX13871" fmla="*/ 522195 w 5740887"/>
              <a:gd name="connsiteY13871" fmla="*/ 1895855 h 4314911"/>
              <a:gd name="connsiteX13872" fmla="*/ 522181 w 5740887"/>
              <a:gd name="connsiteY13872" fmla="*/ 1895849 h 4314911"/>
              <a:gd name="connsiteX13873" fmla="*/ 3724386 w 5740887"/>
              <a:gd name="connsiteY13873" fmla="*/ 1886212 h 4314911"/>
              <a:gd name="connsiteX13874" fmla="*/ 3724988 w 5740887"/>
              <a:gd name="connsiteY13874" fmla="*/ 1893765 h 4314911"/>
              <a:gd name="connsiteX13875" fmla="*/ 3722904 w 5740887"/>
              <a:gd name="connsiteY13875" fmla="*/ 1901492 h 4314911"/>
              <a:gd name="connsiteX13876" fmla="*/ 3721003 w 5740887"/>
              <a:gd name="connsiteY13876" fmla="*/ 1886427 h 4314911"/>
              <a:gd name="connsiteX13877" fmla="*/ 3721510 w 5740887"/>
              <a:gd name="connsiteY13877" fmla="*/ 1886467 h 4314911"/>
              <a:gd name="connsiteX13878" fmla="*/ 695982 w 5740887"/>
              <a:gd name="connsiteY13878" fmla="*/ 1885947 h 4314911"/>
              <a:gd name="connsiteX13879" fmla="*/ 692952 w 5740887"/>
              <a:gd name="connsiteY13879" fmla="*/ 1889024 h 4314911"/>
              <a:gd name="connsiteX13880" fmla="*/ 692925 w 5740887"/>
              <a:gd name="connsiteY13880" fmla="*/ 1888542 h 4314911"/>
              <a:gd name="connsiteX13881" fmla="*/ 692896 w 5740887"/>
              <a:gd name="connsiteY13881" fmla="*/ 1888027 h 4314911"/>
              <a:gd name="connsiteX13882" fmla="*/ 753927 w 5740887"/>
              <a:gd name="connsiteY13882" fmla="*/ 1885398 h 4314911"/>
              <a:gd name="connsiteX13883" fmla="*/ 751815 w 5740887"/>
              <a:gd name="connsiteY13883" fmla="*/ 1899484 h 4314911"/>
              <a:gd name="connsiteX13884" fmla="*/ 750609 w 5740887"/>
              <a:gd name="connsiteY13884" fmla="*/ 1901560 h 4314911"/>
              <a:gd name="connsiteX13885" fmla="*/ 746500 w 5740887"/>
              <a:gd name="connsiteY13885" fmla="*/ 1908627 h 4314911"/>
              <a:gd name="connsiteX13886" fmla="*/ 747649 w 5740887"/>
              <a:gd name="connsiteY13886" fmla="*/ 1895153 h 4314911"/>
              <a:gd name="connsiteX13887" fmla="*/ 3707647 w 5740887"/>
              <a:gd name="connsiteY13887" fmla="*/ 1885373 h 4314911"/>
              <a:gd name="connsiteX13888" fmla="*/ 3711171 w 5740887"/>
              <a:gd name="connsiteY13888" fmla="*/ 1885651 h 4314911"/>
              <a:gd name="connsiteX13889" fmla="*/ 3709449 w 5740887"/>
              <a:gd name="connsiteY13889" fmla="*/ 1890213 h 4314911"/>
              <a:gd name="connsiteX13890" fmla="*/ 3708771 w 5740887"/>
              <a:gd name="connsiteY13890" fmla="*/ 1892131 h 4314911"/>
              <a:gd name="connsiteX13891" fmla="*/ 706318 w 5740887"/>
              <a:gd name="connsiteY13891" fmla="*/ 1885185 h 4314911"/>
              <a:gd name="connsiteX13892" fmla="*/ 706145 w 5740887"/>
              <a:gd name="connsiteY13892" fmla="*/ 1906964 h 4314911"/>
              <a:gd name="connsiteX13893" fmla="*/ 697241 w 5740887"/>
              <a:gd name="connsiteY13893" fmla="*/ 1912874 h 4314911"/>
              <a:gd name="connsiteX13894" fmla="*/ 697197 w 5740887"/>
              <a:gd name="connsiteY13894" fmla="*/ 1912904 h 4314911"/>
              <a:gd name="connsiteX13895" fmla="*/ 694377 w 5740887"/>
              <a:gd name="connsiteY13895" fmla="*/ 1914800 h 4314911"/>
              <a:gd name="connsiteX13896" fmla="*/ 694031 w 5740887"/>
              <a:gd name="connsiteY13896" fmla="*/ 1908534 h 4314911"/>
              <a:gd name="connsiteX13897" fmla="*/ 693501 w 5740887"/>
              <a:gd name="connsiteY13897" fmla="*/ 1898943 h 4314911"/>
              <a:gd name="connsiteX13898" fmla="*/ 3693724 w 5740887"/>
              <a:gd name="connsiteY13898" fmla="*/ 1884275 h 4314911"/>
              <a:gd name="connsiteX13899" fmla="*/ 3700401 w 5740887"/>
              <a:gd name="connsiteY13899" fmla="*/ 1884802 h 4314911"/>
              <a:gd name="connsiteX13900" fmla="*/ 3703844 w 5740887"/>
              <a:gd name="connsiteY13900" fmla="*/ 1905636 h 4314911"/>
              <a:gd name="connsiteX13901" fmla="*/ 3703893 w 5740887"/>
              <a:gd name="connsiteY13901" fmla="*/ 1905935 h 4314911"/>
              <a:gd name="connsiteX13902" fmla="*/ 3702752 w 5740887"/>
              <a:gd name="connsiteY13902" fmla="*/ 1909165 h 4314911"/>
              <a:gd name="connsiteX13903" fmla="*/ 3700046 w 5740887"/>
              <a:gd name="connsiteY13903" fmla="*/ 1916823 h 4314911"/>
              <a:gd name="connsiteX13904" fmla="*/ 3699609 w 5740887"/>
              <a:gd name="connsiteY13904" fmla="*/ 1914687 h 4314911"/>
              <a:gd name="connsiteX13905" fmla="*/ 3693545 w 5740887"/>
              <a:gd name="connsiteY13905" fmla="*/ 1884675 h 4314911"/>
              <a:gd name="connsiteX13906" fmla="*/ 3693623 w 5740887"/>
              <a:gd name="connsiteY13906" fmla="*/ 1884500 h 4314911"/>
              <a:gd name="connsiteX13907" fmla="*/ 5710762 w 5740887"/>
              <a:gd name="connsiteY13907" fmla="*/ 1883368 h 4314911"/>
              <a:gd name="connsiteX13908" fmla="*/ 5718452 w 5740887"/>
              <a:gd name="connsiteY13908" fmla="*/ 1942429 h 4314911"/>
              <a:gd name="connsiteX13909" fmla="*/ 5714510 w 5740887"/>
              <a:gd name="connsiteY13909" fmla="*/ 2125839 h 4314911"/>
              <a:gd name="connsiteX13910" fmla="*/ 5630261 w 5740887"/>
              <a:gd name="connsiteY13910" fmla="*/ 2231183 h 4314911"/>
              <a:gd name="connsiteX13911" fmla="*/ 5603443 w 5740887"/>
              <a:gd name="connsiteY13911" fmla="*/ 2247134 h 4314911"/>
              <a:gd name="connsiteX13912" fmla="*/ 5594714 w 5740887"/>
              <a:gd name="connsiteY13912" fmla="*/ 2251812 h 4314911"/>
              <a:gd name="connsiteX13913" fmla="*/ 5589005 w 5740887"/>
              <a:gd name="connsiteY13913" fmla="*/ 2254673 h 4314911"/>
              <a:gd name="connsiteX13914" fmla="*/ 5572109 w 5740887"/>
              <a:gd name="connsiteY13914" fmla="*/ 2263140 h 4314911"/>
              <a:gd name="connsiteX13915" fmla="*/ 5520323 w 5740887"/>
              <a:gd name="connsiteY13915" fmla="*/ 2288033 h 4314911"/>
              <a:gd name="connsiteX13916" fmla="*/ 5494759 w 5740887"/>
              <a:gd name="connsiteY13916" fmla="*/ 2299896 h 4314911"/>
              <a:gd name="connsiteX13917" fmla="*/ 5410568 w 5740887"/>
              <a:gd name="connsiteY13917" fmla="*/ 2337533 h 4314911"/>
              <a:gd name="connsiteX13918" fmla="*/ 5397116 w 5740887"/>
              <a:gd name="connsiteY13918" fmla="*/ 2343495 h 4314911"/>
              <a:gd name="connsiteX13919" fmla="*/ 5280274 w 5740887"/>
              <a:gd name="connsiteY13919" fmla="*/ 2393490 h 4314911"/>
              <a:gd name="connsiteX13920" fmla="*/ 5244513 w 5740887"/>
              <a:gd name="connsiteY13920" fmla="*/ 2408439 h 4314911"/>
              <a:gd name="connsiteX13921" fmla="*/ 5166014 w 5740887"/>
              <a:gd name="connsiteY13921" fmla="*/ 2440944 h 4314911"/>
              <a:gd name="connsiteX13922" fmla="*/ 4963280 w 5740887"/>
              <a:gd name="connsiteY13922" fmla="*/ 2522875 h 4314911"/>
              <a:gd name="connsiteX13923" fmla="*/ 4683740 w 5740887"/>
              <a:gd name="connsiteY13923" fmla="*/ 2630290 h 4314911"/>
              <a:gd name="connsiteX13924" fmla="*/ 4545939 w 5740887"/>
              <a:gd name="connsiteY13924" fmla="*/ 2680423 h 4314911"/>
              <a:gd name="connsiteX13925" fmla="*/ 4530493 w 5740887"/>
              <a:gd name="connsiteY13925" fmla="*/ 2685660 h 4314911"/>
              <a:gd name="connsiteX13926" fmla="*/ 4469617 w 5740887"/>
              <a:gd name="connsiteY13926" fmla="*/ 2704927 h 4314911"/>
              <a:gd name="connsiteX13927" fmla="*/ 4391533 w 5740887"/>
              <a:gd name="connsiteY13927" fmla="*/ 2729640 h 4314911"/>
              <a:gd name="connsiteX13928" fmla="*/ 4365803 w 5740887"/>
              <a:gd name="connsiteY13928" fmla="*/ 2737013 h 4314911"/>
              <a:gd name="connsiteX13929" fmla="*/ 4349142 w 5740887"/>
              <a:gd name="connsiteY13929" fmla="*/ 2741687 h 4314911"/>
              <a:gd name="connsiteX13930" fmla="*/ 4257112 w 5740887"/>
              <a:gd name="connsiteY13930" fmla="*/ 2767507 h 4314911"/>
              <a:gd name="connsiteX13931" fmla="*/ 4254862 w 5740887"/>
              <a:gd name="connsiteY13931" fmla="*/ 2767738 h 4314911"/>
              <a:gd name="connsiteX13932" fmla="*/ 4200971 w 5740887"/>
              <a:gd name="connsiteY13932" fmla="*/ 2773283 h 4314911"/>
              <a:gd name="connsiteX13933" fmla="*/ 4248458 w 5740887"/>
              <a:gd name="connsiteY13933" fmla="*/ 2763742 h 4314911"/>
              <a:gd name="connsiteX13934" fmla="*/ 4248539 w 5740887"/>
              <a:gd name="connsiteY13934" fmla="*/ 2763720 h 4314911"/>
              <a:gd name="connsiteX13935" fmla="*/ 4312484 w 5740887"/>
              <a:gd name="connsiteY13935" fmla="*/ 2746275 h 4314911"/>
              <a:gd name="connsiteX13936" fmla="*/ 4315261 w 5740887"/>
              <a:gd name="connsiteY13936" fmla="*/ 2745412 h 4314911"/>
              <a:gd name="connsiteX13937" fmla="*/ 4317267 w 5740887"/>
              <a:gd name="connsiteY13937" fmla="*/ 2744861 h 4314911"/>
              <a:gd name="connsiteX13938" fmla="*/ 4342557 w 5740887"/>
              <a:gd name="connsiteY13938" fmla="*/ 2736929 h 4314911"/>
              <a:gd name="connsiteX13939" fmla="*/ 4390246 w 5740887"/>
              <a:gd name="connsiteY13939" fmla="*/ 2722108 h 4314911"/>
              <a:gd name="connsiteX13940" fmla="*/ 4396625 w 5740887"/>
              <a:gd name="connsiteY13940" fmla="*/ 2719969 h 4314911"/>
              <a:gd name="connsiteX13941" fmla="*/ 4401528 w 5740887"/>
              <a:gd name="connsiteY13941" fmla="*/ 2718431 h 4314911"/>
              <a:gd name="connsiteX13942" fmla="*/ 4433876 w 5740887"/>
              <a:gd name="connsiteY13942" fmla="*/ 2707481 h 4314911"/>
              <a:gd name="connsiteX13943" fmla="*/ 4479431 w 5740887"/>
              <a:gd name="connsiteY13943" fmla="*/ 2692209 h 4314911"/>
              <a:gd name="connsiteX13944" fmla="*/ 4489983 w 5740887"/>
              <a:gd name="connsiteY13944" fmla="*/ 2688488 h 4314911"/>
              <a:gd name="connsiteX13945" fmla="*/ 4498435 w 5740887"/>
              <a:gd name="connsiteY13945" fmla="*/ 2685627 h 4314911"/>
              <a:gd name="connsiteX13946" fmla="*/ 4510039 w 5740887"/>
              <a:gd name="connsiteY13946" fmla="*/ 2681415 h 4314911"/>
              <a:gd name="connsiteX13947" fmla="*/ 4577726 w 5740887"/>
              <a:gd name="connsiteY13947" fmla="*/ 2657546 h 4314911"/>
              <a:gd name="connsiteX13948" fmla="*/ 4659181 w 5740887"/>
              <a:gd name="connsiteY13948" fmla="*/ 2627288 h 4314911"/>
              <a:gd name="connsiteX13949" fmla="*/ 4718962 w 5740887"/>
              <a:gd name="connsiteY13949" fmla="*/ 2605593 h 4314911"/>
              <a:gd name="connsiteX13950" fmla="*/ 4756457 w 5740887"/>
              <a:gd name="connsiteY13950" fmla="*/ 2591153 h 4314911"/>
              <a:gd name="connsiteX13951" fmla="*/ 4792399 w 5740887"/>
              <a:gd name="connsiteY13951" fmla="*/ 2577802 h 4314911"/>
              <a:gd name="connsiteX13952" fmla="*/ 4886252 w 5740887"/>
              <a:gd name="connsiteY13952" fmla="*/ 2541170 h 4314911"/>
              <a:gd name="connsiteX13953" fmla="*/ 4956399 w 5740887"/>
              <a:gd name="connsiteY13953" fmla="*/ 2514157 h 4314911"/>
              <a:gd name="connsiteX13954" fmla="*/ 4985402 w 5740887"/>
              <a:gd name="connsiteY13954" fmla="*/ 2502471 h 4314911"/>
              <a:gd name="connsiteX13955" fmla="*/ 5015769 w 5740887"/>
              <a:gd name="connsiteY13955" fmla="*/ 2490618 h 4314911"/>
              <a:gd name="connsiteX13956" fmla="*/ 5114835 w 5740887"/>
              <a:gd name="connsiteY13956" fmla="*/ 2450318 h 4314911"/>
              <a:gd name="connsiteX13957" fmla="*/ 5188296 w 5740887"/>
              <a:gd name="connsiteY13957" fmla="*/ 2420718 h 4314911"/>
              <a:gd name="connsiteX13958" fmla="*/ 5216817 w 5740887"/>
              <a:gd name="connsiteY13958" fmla="*/ 2408832 h 4314911"/>
              <a:gd name="connsiteX13959" fmla="*/ 5229338 w 5740887"/>
              <a:gd name="connsiteY13959" fmla="*/ 2403738 h 4314911"/>
              <a:gd name="connsiteX13960" fmla="*/ 5264749 w 5740887"/>
              <a:gd name="connsiteY13960" fmla="*/ 2388855 h 4314911"/>
              <a:gd name="connsiteX13961" fmla="*/ 5295153 w 5740887"/>
              <a:gd name="connsiteY13961" fmla="*/ 2376184 h 4314911"/>
              <a:gd name="connsiteX13962" fmla="*/ 5309585 w 5740887"/>
              <a:gd name="connsiteY13962" fmla="*/ 2370011 h 4314911"/>
              <a:gd name="connsiteX13963" fmla="*/ 5326667 w 5740887"/>
              <a:gd name="connsiteY13963" fmla="*/ 2362832 h 4314911"/>
              <a:gd name="connsiteX13964" fmla="*/ 5362342 w 5740887"/>
              <a:gd name="connsiteY13964" fmla="*/ 2347446 h 4314911"/>
              <a:gd name="connsiteX13965" fmla="*/ 5392206 w 5740887"/>
              <a:gd name="connsiteY13965" fmla="*/ 2334673 h 4314911"/>
              <a:gd name="connsiteX13966" fmla="*/ 5402222 w 5740887"/>
              <a:gd name="connsiteY13966" fmla="*/ 2330247 h 4314911"/>
              <a:gd name="connsiteX13967" fmla="*/ 5414609 w 5740887"/>
              <a:gd name="connsiteY13967" fmla="*/ 2324905 h 4314911"/>
              <a:gd name="connsiteX13968" fmla="*/ 5449175 w 5740887"/>
              <a:gd name="connsiteY13968" fmla="*/ 2309500 h 4314911"/>
              <a:gd name="connsiteX13969" fmla="*/ 5476650 w 5740887"/>
              <a:gd name="connsiteY13969" fmla="*/ 2297360 h 4314911"/>
              <a:gd name="connsiteX13970" fmla="*/ 5482771 w 5740887"/>
              <a:gd name="connsiteY13970" fmla="*/ 2294528 h 4314911"/>
              <a:gd name="connsiteX13971" fmla="*/ 5490852 w 5740887"/>
              <a:gd name="connsiteY13971" fmla="*/ 2290927 h 4314911"/>
              <a:gd name="connsiteX13972" fmla="*/ 5522887 w 5740887"/>
              <a:gd name="connsiteY13972" fmla="*/ 2275966 h 4314911"/>
              <a:gd name="connsiteX13973" fmla="*/ 5545679 w 5740887"/>
              <a:gd name="connsiteY13973" fmla="*/ 2265420 h 4314911"/>
              <a:gd name="connsiteX13974" fmla="*/ 5548669 w 5740887"/>
              <a:gd name="connsiteY13974" fmla="*/ 2263925 h 4314911"/>
              <a:gd name="connsiteX13975" fmla="*/ 5553084 w 5740887"/>
              <a:gd name="connsiteY13975" fmla="*/ 2261863 h 4314911"/>
              <a:gd name="connsiteX13976" fmla="*/ 5581363 w 5740887"/>
              <a:gd name="connsiteY13976" fmla="*/ 2247585 h 4314911"/>
              <a:gd name="connsiteX13977" fmla="*/ 5596486 w 5740887"/>
              <a:gd name="connsiteY13977" fmla="*/ 2240027 h 4314911"/>
              <a:gd name="connsiteX13978" fmla="*/ 5597360 w 5740887"/>
              <a:gd name="connsiteY13978" fmla="*/ 2239508 h 4314911"/>
              <a:gd name="connsiteX13979" fmla="*/ 5598992 w 5740887"/>
              <a:gd name="connsiteY13979" fmla="*/ 2238684 h 4314911"/>
              <a:gd name="connsiteX13980" fmla="*/ 5626265 w 5740887"/>
              <a:gd name="connsiteY13980" fmla="*/ 2222356 h 4314911"/>
              <a:gd name="connsiteX13981" fmla="*/ 5712443 w 5740887"/>
              <a:gd name="connsiteY13981" fmla="*/ 2114116 h 4314911"/>
              <a:gd name="connsiteX13982" fmla="*/ 5720678 w 5740887"/>
              <a:gd name="connsiteY13982" fmla="*/ 2042186 h 4314911"/>
              <a:gd name="connsiteX13983" fmla="*/ 5718656 w 5740887"/>
              <a:gd name="connsiteY13983" fmla="*/ 1954758 h 4314911"/>
              <a:gd name="connsiteX13984" fmla="*/ 5719549 w 5740887"/>
              <a:gd name="connsiteY13984" fmla="*/ 1882860 h 4314911"/>
              <a:gd name="connsiteX13985" fmla="*/ 5729590 w 5740887"/>
              <a:gd name="connsiteY13985" fmla="*/ 1951900 h 4314911"/>
              <a:gd name="connsiteX13986" fmla="*/ 5733924 w 5740887"/>
              <a:gd name="connsiteY13986" fmla="*/ 2053773 h 4314911"/>
              <a:gd name="connsiteX13987" fmla="*/ 5725266 w 5740887"/>
              <a:gd name="connsiteY13987" fmla="*/ 2137695 h 4314911"/>
              <a:gd name="connsiteX13988" fmla="*/ 5640053 w 5740887"/>
              <a:gd name="connsiteY13988" fmla="*/ 2244557 h 4314911"/>
              <a:gd name="connsiteX13989" fmla="*/ 5619976 w 5740887"/>
              <a:gd name="connsiteY13989" fmla="*/ 2256480 h 4314911"/>
              <a:gd name="connsiteX13990" fmla="*/ 5619233 w 5740887"/>
              <a:gd name="connsiteY13990" fmla="*/ 2256275 h 4314911"/>
              <a:gd name="connsiteX13991" fmla="*/ 5619232 w 5740887"/>
              <a:gd name="connsiteY13991" fmla="*/ 2256276 h 4314911"/>
              <a:gd name="connsiteX13992" fmla="*/ 5619232 w 5740887"/>
              <a:gd name="connsiteY13992" fmla="*/ 2256275 h 4314911"/>
              <a:gd name="connsiteX13993" fmla="*/ 5580404 w 5740887"/>
              <a:gd name="connsiteY13993" fmla="*/ 2276342 h 4314911"/>
              <a:gd name="connsiteX13994" fmla="*/ 5567708 w 5740887"/>
              <a:gd name="connsiteY13994" fmla="*/ 2282513 h 4314911"/>
              <a:gd name="connsiteX13995" fmla="*/ 5567662 w 5740887"/>
              <a:gd name="connsiteY13995" fmla="*/ 2281234 h 4314911"/>
              <a:gd name="connsiteX13996" fmla="*/ 5562836 w 5740887"/>
              <a:gd name="connsiteY13996" fmla="*/ 2280131 h 4314911"/>
              <a:gd name="connsiteX13997" fmla="*/ 5519997 w 5740887"/>
              <a:gd name="connsiteY13997" fmla="*/ 2302261 h 4314911"/>
              <a:gd name="connsiteX13998" fmla="*/ 5514163 w 5740887"/>
              <a:gd name="connsiteY13998" fmla="*/ 2305015 h 4314911"/>
              <a:gd name="connsiteX13999" fmla="*/ 5509200 w 5740887"/>
              <a:gd name="connsiteY13999" fmla="*/ 2307358 h 4314911"/>
              <a:gd name="connsiteX14000" fmla="*/ 5509200 w 5740887"/>
              <a:gd name="connsiteY14000" fmla="*/ 2305642 h 4314911"/>
              <a:gd name="connsiteX14001" fmla="*/ 5509199 w 5740887"/>
              <a:gd name="connsiteY14001" fmla="*/ 2305642 h 4314911"/>
              <a:gd name="connsiteX14002" fmla="*/ 5509199 w 5740887"/>
              <a:gd name="connsiteY14002" fmla="*/ 2305640 h 4314911"/>
              <a:gd name="connsiteX14003" fmla="*/ 5504235 w 5740887"/>
              <a:gd name="connsiteY14003" fmla="*/ 2304123 h 4314911"/>
              <a:gd name="connsiteX14004" fmla="*/ 5466520 w 5740887"/>
              <a:gd name="connsiteY14004" fmla="*/ 2323426 h 4314911"/>
              <a:gd name="connsiteX14005" fmla="*/ 5459806 w 5740887"/>
              <a:gd name="connsiteY14005" fmla="*/ 2326557 h 4314911"/>
              <a:gd name="connsiteX14006" fmla="*/ 5451928 w 5740887"/>
              <a:gd name="connsiteY14006" fmla="*/ 2330231 h 4314911"/>
              <a:gd name="connsiteX14007" fmla="*/ 5447301 w 5740887"/>
              <a:gd name="connsiteY14007" fmla="*/ 2328945 h 4314911"/>
              <a:gd name="connsiteX14008" fmla="*/ 5451407 w 5740887"/>
              <a:gd name="connsiteY14008" fmla="*/ 2327125 h 4314911"/>
              <a:gd name="connsiteX14009" fmla="*/ 5483812 w 5740887"/>
              <a:gd name="connsiteY14009" fmla="*/ 2312760 h 4314911"/>
              <a:gd name="connsiteX14010" fmla="*/ 5483962 w 5740887"/>
              <a:gd name="connsiteY14010" fmla="*/ 2312690 h 4314911"/>
              <a:gd name="connsiteX14011" fmla="*/ 5537775 w 5740887"/>
              <a:gd name="connsiteY14011" fmla="*/ 2287886 h 4314911"/>
              <a:gd name="connsiteX14012" fmla="*/ 5546450 w 5740887"/>
              <a:gd name="connsiteY14012" fmla="*/ 2283686 h 4314911"/>
              <a:gd name="connsiteX14013" fmla="*/ 5553605 w 5740887"/>
              <a:gd name="connsiteY14013" fmla="*/ 2280365 h 4314911"/>
              <a:gd name="connsiteX14014" fmla="*/ 5561989 w 5740887"/>
              <a:gd name="connsiteY14014" fmla="*/ 2276162 h 4314911"/>
              <a:gd name="connsiteX14015" fmla="*/ 5581772 w 5740887"/>
              <a:gd name="connsiteY14015" fmla="*/ 2266583 h 4314911"/>
              <a:gd name="connsiteX14016" fmla="*/ 5596187 w 5740887"/>
              <a:gd name="connsiteY14016" fmla="*/ 2259019 h 4314911"/>
              <a:gd name="connsiteX14017" fmla="*/ 5604976 w 5740887"/>
              <a:gd name="connsiteY14017" fmla="*/ 2254613 h 4314911"/>
              <a:gd name="connsiteX14018" fmla="*/ 5604977 w 5740887"/>
              <a:gd name="connsiteY14018" fmla="*/ 2254613 h 4314911"/>
              <a:gd name="connsiteX14019" fmla="*/ 5604978 w 5740887"/>
              <a:gd name="connsiteY14019" fmla="*/ 2254612 h 4314911"/>
              <a:gd name="connsiteX14020" fmla="*/ 5607912 w 5740887"/>
              <a:gd name="connsiteY14020" fmla="*/ 2252867 h 4314911"/>
              <a:gd name="connsiteX14021" fmla="*/ 5614610 w 5740887"/>
              <a:gd name="connsiteY14021" fmla="*/ 2249352 h 4314911"/>
              <a:gd name="connsiteX14022" fmla="*/ 5635090 w 5740887"/>
              <a:gd name="connsiteY14022" fmla="*/ 2236698 h 4314911"/>
              <a:gd name="connsiteX14023" fmla="*/ 5722233 w 5740887"/>
              <a:gd name="connsiteY14023" fmla="*/ 2126389 h 4314911"/>
              <a:gd name="connsiteX14024" fmla="*/ 5730585 w 5740887"/>
              <a:gd name="connsiteY14024" fmla="*/ 2053429 h 4314911"/>
              <a:gd name="connsiteX14025" fmla="*/ 5728562 w 5740887"/>
              <a:gd name="connsiteY14025" fmla="*/ 1964747 h 4314911"/>
              <a:gd name="connsiteX14026" fmla="*/ 3676876 w 5740887"/>
              <a:gd name="connsiteY14026" fmla="*/ 1881013 h 4314911"/>
              <a:gd name="connsiteX14027" fmla="*/ 3680885 w 5740887"/>
              <a:gd name="connsiteY14027" fmla="*/ 1883261 h 4314911"/>
              <a:gd name="connsiteX14028" fmla="*/ 3685844 w 5740887"/>
              <a:gd name="connsiteY14028" fmla="*/ 1883653 h 4314911"/>
              <a:gd name="connsiteX14029" fmla="*/ 3686234 w 5740887"/>
              <a:gd name="connsiteY14029" fmla="*/ 1885590 h 4314911"/>
              <a:gd name="connsiteX14030" fmla="*/ 3683797 w 5740887"/>
              <a:gd name="connsiteY14030" fmla="*/ 1890620 h 4314911"/>
              <a:gd name="connsiteX14031" fmla="*/ 3680932 w 5740887"/>
              <a:gd name="connsiteY14031" fmla="*/ 1898261 h 4314911"/>
              <a:gd name="connsiteX14032" fmla="*/ 3679387 w 5740887"/>
              <a:gd name="connsiteY14032" fmla="*/ 1891741 h 4314911"/>
              <a:gd name="connsiteX14033" fmla="*/ 473345 w 5740887"/>
              <a:gd name="connsiteY14033" fmla="*/ 1879125 h 4314911"/>
              <a:gd name="connsiteX14034" fmla="*/ 478546 w 5740887"/>
              <a:gd name="connsiteY14034" fmla="*/ 1880801 h 4314911"/>
              <a:gd name="connsiteX14035" fmla="*/ 485392 w 5740887"/>
              <a:gd name="connsiteY14035" fmla="*/ 1885266 h 4314911"/>
              <a:gd name="connsiteX14036" fmla="*/ 660723 w 5740887"/>
              <a:gd name="connsiteY14036" fmla="*/ 2446007 h 4314911"/>
              <a:gd name="connsiteX14037" fmla="*/ 661826 w 5740887"/>
              <a:gd name="connsiteY14037" fmla="*/ 2447799 h 4314911"/>
              <a:gd name="connsiteX14038" fmla="*/ 689939 w 5740887"/>
              <a:gd name="connsiteY14038" fmla="*/ 2475051 h 4314911"/>
              <a:gd name="connsiteX14039" fmla="*/ 659622 w 5740887"/>
              <a:gd name="connsiteY14039" fmla="*/ 2460348 h 4314911"/>
              <a:gd name="connsiteX14040" fmla="*/ 2331822 w 5740887"/>
              <a:gd name="connsiteY14040" fmla="*/ 1879020 h 4314911"/>
              <a:gd name="connsiteX14041" fmla="*/ 2333040 w 5740887"/>
              <a:gd name="connsiteY14041" fmla="*/ 1881302 h 4314911"/>
              <a:gd name="connsiteX14042" fmla="*/ 2332139 w 5740887"/>
              <a:gd name="connsiteY14042" fmla="*/ 1880090 h 4314911"/>
              <a:gd name="connsiteX14043" fmla="*/ 763612 w 5740887"/>
              <a:gd name="connsiteY14043" fmla="*/ 1877951 h 4314911"/>
              <a:gd name="connsiteX14044" fmla="*/ 761957 w 5740887"/>
              <a:gd name="connsiteY14044" fmla="*/ 1881029 h 4314911"/>
              <a:gd name="connsiteX14045" fmla="*/ 762121 w 5740887"/>
              <a:gd name="connsiteY14045" fmla="*/ 1879958 h 4314911"/>
              <a:gd name="connsiteX14046" fmla="*/ 762296 w 5740887"/>
              <a:gd name="connsiteY14046" fmla="*/ 1878810 h 4314911"/>
              <a:gd name="connsiteX14047" fmla="*/ 287173 w 5740887"/>
              <a:gd name="connsiteY14047" fmla="*/ 1877234 h 4314911"/>
              <a:gd name="connsiteX14048" fmla="*/ 250412 w 5740887"/>
              <a:gd name="connsiteY14048" fmla="*/ 1887151 h 4314911"/>
              <a:gd name="connsiteX14049" fmla="*/ 259918 w 5740887"/>
              <a:gd name="connsiteY14049" fmla="*/ 1883954 h 4314911"/>
              <a:gd name="connsiteX14050" fmla="*/ 275228 w 5740887"/>
              <a:gd name="connsiteY14050" fmla="*/ 1878804 h 4314911"/>
              <a:gd name="connsiteX14051" fmla="*/ 330217 w 5740887"/>
              <a:gd name="connsiteY14051" fmla="*/ 1875285 h 4314911"/>
              <a:gd name="connsiteX14052" fmla="*/ 338708 w 5740887"/>
              <a:gd name="connsiteY14052" fmla="*/ 1876172 h 4314911"/>
              <a:gd name="connsiteX14053" fmla="*/ 341265 w 5740887"/>
              <a:gd name="connsiteY14053" fmla="*/ 1877307 h 4314911"/>
              <a:gd name="connsiteX14054" fmla="*/ 341726 w 5740887"/>
              <a:gd name="connsiteY14054" fmla="*/ 1877512 h 4314911"/>
              <a:gd name="connsiteX14055" fmla="*/ 683614 w 5740887"/>
              <a:gd name="connsiteY14055" fmla="*/ 1874467 h 4314911"/>
              <a:gd name="connsiteX14056" fmla="*/ 684003 w 5740887"/>
              <a:gd name="connsiteY14056" fmla="*/ 1884989 h 4314911"/>
              <a:gd name="connsiteX14057" fmla="*/ 684008 w 5740887"/>
              <a:gd name="connsiteY14057" fmla="*/ 1885058 h 4314911"/>
              <a:gd name="connsiteX14058" fmla="*/ 674072 w 5740887"/>
              <a:gd name="connsiteY14058" fmla="*/ 1891824 h 4314911"/>
              <a:gd name="connsiteX14059" fmla="*/ 669713 w 5740887"/>
              <a:gd name="connsiteY14059" fmla="*/ 1894791 h 4314911"/>
              <a:gd name="connsiteX14060" fmla="*/ 669045 w 5740887"/>
              <a:gd name="connsiteY14060" fmla="*/ 1888925 h 4314911"/>
              <a:gd name="connsiteX14061" fmla="*/ 3698631 w 5740887"/>
              <a:gd name="connsiteY14061" fmla="*/ 1874087 h 4314911"/>
              <a:gd name="connsiteX14062" fmla="*/ 3699231 w 5740887"/>
              <a:gd name="connsiteY14062" fmla="*/ 1877713 h 4314911"/>
              <a:gd name="connsiteX14063" fmla="*/ 3696900 w 5740887"/>
              <a:gd name="connsiteY14063" fmla="*/ 1877560 h 4314911"/>
              <a:gd name="connsiteX14064" fmla="*/ 659894 w 5740887"/>
              <a:gd name="connsiteY14064" fmla="*/ 1873415 h 4314911"/>
              <a:gd name="connsiteX14065" fmla="*/ 661057 w 5740887"/>
              <a:gd name="connsiteY14065" fmla="*/ 1886662 h 4314911"/>
              <a:gd name="connsiteX14066" fmla="*/ 644882 w 5740887"/>
              <a:gd name="connsiteY14066" fmla="*/ 1902121 h 4314911"/>
              <a:gd name="connsiteX14067" fmla="*/ 642376 w 5740887"/>
              <a:gd name="connsiteY14067" fmla="*/ 1885573 h 4314911"/>
              <a:gd name="connsiteX14068" fmla="*/ 3723358 w 5740887"/>
              <a:gd name="connsiteY14068" fmla="*/ 1873326 h 4314911"/>
              <a:gd name="connsiteX14069" fmla="*/ 3723816 w 5740887"/>
              <a:gd name="connsiteY14069" fmla="*/ 1879071 h 4314911"/>
              <a:gd name="connsiteX14070" fmla="*/ 3721183 w 5740887"/>
              <a:gd name="connsiteY14070" fmla="*/ 1879159 h 4314911"/>
              <a:gd name="connsiteX14071" fmla="*/ 3721153 w 5740887"/>
              <a:gd name="connsiteY14071" fmla="*/ 1879157 h 4314911"/>
              <a:gd name="connsiteX14072" fmla="*/ 3722402 w 5740887"/>
              <a:gd name="connsiteY14072" fmla="*/ 1875853 h 4314911"/>
              <a:gd name="connsiteX14073" fmla="*/ 453343 w 5740887"/>
              <a:gd name="connsiteY14073" fmla="*/ 1872679 h 4314911"/>
              <a:gd name="connsiteX14074" fmla="*/ 463333 w 5740887"/>
              <a:gd name="connsiteY14074" fmla="*/ 1875898 h 4314911"/>
              <a:gd name="connsiteX14075" fmla="*/ 651761 w 5740887"/>
              <a:gd name="connsiteY14075" fmla="*/ 2465172 h 4314911"/>
              <a:gd name="connsiteX14076" fmla="*/ 653967 w 5740887"/>
              <a:gd name="connsiteY14076" fmla="*/ 2467792 h 4314911"/>
              <a:gd name="connsiteX14077" fmla="*/ 653968 w 5740887"/>
              <a:gd name="connsiteY14077" fmla="*/ 2467793 h 4314911"/>
              <a:gd name="connsiteX14078" fmla="*/ 653969 w 5740887"/>
              <a:gd name="connsiteY14078" fmla="*/ 2467794 h 4314911"/>
              <a:gd name="connsiteX14079" fmla="*/ 688393 w 5740887"/>
              <a:gd name="connsiteY14079" fmla="*/ 2484717 h 4314911"/>
              <a:gd name="connsiteX14080" fmla="*/ 651209 w 5740887"/>
              <a:gd name="connsiteY14080" fmla="*/ 2477857 h 4314911"/>
              <a:gd name="connsiteX14081" fmla="*/ 526631 w 5740887"/>
              <a:gd name="connsiteY14081" fmla="*/ 1871637 h 4314911"/>
              <a:gd name="connsiteX14082" fmla="*/ 531664 w 5740887"/>
              <a:gd name="connsiteY14082" fmla="*/ 1871715 h 4314911"/>
              <a:gd name="connsiteX14083" fmla="*/ 534092 w 5740887"/>
              <a:gd name="connsiteY14083" fmla="*/ 1879377 h 4314911"/>
              <a:gd name="connsiteX14084" fmla="*/ 529023 w 5740887"/>
              <a:gd name="connsiteY14084" fmla="*/ 1879296 h 4314911"/>
              <a:gd name="connsiteX14085" fmla="*/ 526639 w 5740887"/>
              <a:gd name="connsiteY14085" fmla="*/ 1871662 h 4314911"/>
              <a:gd name="connsiteX14086" fmla="*/ 509823 w 5740887"/>
              <a:gd name="connsiteY14086" fmla="*/ 1871375 h 4314911"/>
              <a:gd name="connsiteX14087" fmla="*/ 519211 w 5740887"/>
              <a:gd name="connsiteY14087" fmla="*/ 1871521 h 4314911"/>
              <a:gd name="connsiteX14088" fmla="*/ 520447 w 5740887"/>
              <a:gd name="connsiteY14088" fmla="*/ 1875727 h 4314911"/>
              <a:gd name="connsiteX14089" fmla="*/ 520905 w 5740887"/>
              <a:gd name="connsiteY14089" fmla="*/ 1877288 h 4314911"/>
              <a:gd name="connsiteX14090" fmla="*/ 521459 w 5740887"/>
              <a:gd name="connsiteY14090" fmla="*/ 1879174 h 4314911"/>
              <a:gd name="connsiteX14091" fmla="*/ 513698 w 5740887"/>
              <a:gd name="connsiteY14091" fmla="*/ 1879049 h 4314911"/>
              <a:gd name="connsiteX14092" fmla="*/ 494162 w 5740887"/>
              <a:gd name="connsiteY14092" fmla="*/ 1871131 h 4314911"/>
              <a:gd name="connsiteX14093" fmla="*/ 500109 w 5740887"/>
              <a:gd name="connsiteY14093" fmla="*/ 1871224 h 4314911"/>
              <a:gd name="connsiteX14094" fmla="*/ 501742 w 5740887"/>
              <a:gd name="connsiteY14094" fmla="*/ 1876610 h 4314911"/>
              <a:gd name="connsiteX14095" fmla="*/ 501950 w 5740887"/>
              <a:gd name="connsiteY14095" fmla="*/ 1877297 h 4314911"/>
              <a:gd name="connsiteX14096" fmla="*/ 498506 w 5740887"/>
              <a:gd name="connsiteY14096" fmla="*/ 1876465 h 4314911"/>
              <a:gd name="connsiteX14097" fmla="*/ 2404233 w 5740887"/>
              <a:gd name="connsiteY14097" fmla="*/ 1870290 h 4314911"/>
              <a:gd name="connsiteX14098" fmla="*/ 2406126 w 5740887"/>
              <a:gd name="connsiteY14098" fmla="*/ 1877105 h 4314911"/>
              <a:gd name="connsiteX14099" fmla="*/ 2382955 w 5740887"/>
              <a:gd name="connsiteY14099" fmla="*/ 1890845 h 4314911"/>
              <a:gd name="connsiteX14100" fmla="*/ 434181 w 5740887"/>
              <a:gd name="connsiteY14100" fmla="*/ 1870198 h 4314911"/>
              <a:gd name="connsiteX14101" fmla="*/ 442794 w 5740887"/>
              <a:gd name="connsiteY14101" fmla="*/ 1870332 h 4314911"/>
              <a:gd name="connsiteX14102" fmla="*/ 524742 w 5740887"/>
              <a:gd name="connsiteY14102" fmla="*/ 2119680 h 4314911"/>
              <a:gd name="connsiteX14103" fmla="*/ 644314 w 5740887"/>
              <a:gd name="connsiteY14103" fmla="*/ 2483513 h 4314911"/>
              <a:gd name="connsiteX14104" fmla="*/ 648038 w 5740887"/>
              <a:gd name="connsiteY14104" fmla="*/ 2486685 h 4314911"/>
              <a:gd name="connsiteX14105" fmla="*/ 689971 w 5740887"/>
              <a:gd name="connsiteY14105" fmla="*/ 2494484 h 4314911"/>
              <a:gd name="connsiteX14106" fmla="*/ 643353 w 5740887"/>
              <a:gd name="connsiteY14106" fmla="*/ 2496060 h 4314911"/>
              <a:gd name="connsiteX14107" fmla="*/ 742121 w 5740887"/>
              <a:gd name="connsiteY14107" fmla="*/ 1868945 h 4314911"/>
              <a:gd name="connsiteX14108" fmla="*/ 741709 w 5740887"/>
              <a:gd name="connsiteY14108" fmla="*/ 1871975 h 4314911"/>
              <a:gd name="connsiteX14109" fmla="*/ 740646 w 5740887"/>
              <a:gd name="connsiteY14109" fmla="*/ 1884062 h 4314911"/>
              <a:gd name="connsiteX14110" fmla="*/ 732238 w 5740887"/>
              <a:gd name="connsiteY14110" fmla="*/ 1889643 h 4314911"/>
              <a:gd name="connsiteX14111" fmla="*/ 732843 w 5740887"/>
              <a:gd name="connsiteY14111" fmla="*/ 1880643 h 4314911"/>
              <a:gd name="connsiteX14112" fmla="*/ 422744 w 5740887"/>
              <a:gd name="connsiteY14112" fmla="*/ 1867740 h 4314911"/>
              <a:gd name="connsiteX14113" fmla="*/ 634940 w 5740887"/>
              <a:gd name="connsiteY14113" fmla="*/ 2502265 h 4314911"/>
              <a:gd name="connsiteX14114" fmla="*/ 639766 w 5740887"/>
              <a:gd name="connsiteY14114" fmla="*/ 2505712 h 4314911"/>
              <a:gd name="connsiteX14115" fmla="*/ 639768 w 5740887"/>
              <a:gd name="connsiteY14115" fmla="*/ 2505712 h 4314911"/>
              <a:gd name="connsiteX14116" fmla="*/ 639769 w 5740887"/>
              <a:gd name="connsiteY14116" fmla="*/ 2505713 h 4314911"/>
              <a:gd name="connsiteX14117" fmla="*/ 640321 w 5740887"/>
              <a:gd name="connsiteY14117" fmla="*/ 2505713 h 4314911"/>
              <a:gd name="connsiteX14118" fmla="*/ 680465 w 5740887"/>
              <a:gd name="connsiteY14118" fmla="*/ 2504361 h 4314911"/>
              <a:gd name="connsiteX14119" fmla="*/ 635965 w 5740887"/>
              <a:gd name="connsiteY14119" fmla="*/ 2513007 h 4314911"/>
              <a:gd name="connsiteX14120" fmla="*/ 415960 w 5740887"/>
              <a:gd name="connsiteY14120" fmla="*/ 1868596 h 4314911"/>
              <a:gd name="connsiteX14121" fmla="*/ 726321 w 5740887"/>
              <a:gd name="connsiteY14121" fmla="*/ 1865498 h 4314911"/>
              <a:gd name="connsiteX14122" fmla="*/ 724992 w 5740887"/>
              <a:gd name="connsiteY14122" fmla="*/ 1884453 h 4314911"/>
              <a:gd name="connsiteX14123" fmla="*/ 714017 w 5740887"/>
              <a:gd name="connsiteY14123" fmla="*/ 1899097 h 4314911"/>
              <a:gd name="connsiteX14124" fmla="*/ 714055 w 5740887"/>
              <a:gd name="connsiteY14124" fmla="*/ 1889102 h 4314911"/>
              <a:gd name="connsiteX14125" fmla="*/ 714102 w 5740887"/>
              <a:gd name="connsiteY14125" fmla="*/ 1876829 h 4314911"/>
              <a:gd name="connsiteX14126" fmla="*/ 721851 w 5740887"/>
              <a:gd name="connsiteY14126" fmla="*/ 1868510 h 4314911"/>
              <a:gd name="connsiteX14127" fmla="*/ 2245132 w 5740887"/>
              <a:gd name="connsiteY14127" fmla="*/ 1864622 h 4314911"/>
              <a:gd name="connsiteX14128" fmla="*/ 2249000 w 5740887"/>
              <a:gd name="connsiteY14128" fmla="*/ 1868624 h 4314911"/>
              <a:gd name="connsiteX14129" fmla="*/ 2254579 w 5740887"/>
              <a:gd name="connsiteY14129" fmla="*/ 1876144 h 4314911"/>
              <a:gd name="connsiteX14130" fmla="*/ 2254581 w 5740887"/>
              <a:gd name="connsiteY14130" fmla="*/ 1876145 h 4314911"/>
              <a:gd name="connsiteX14131" fmla="*/ 2254585 w 5740887"/>
              <a:gd name="connsiteY14131" fmla="*/ 1876150 h 4314911"/>
              <a:gd name="connsiteX14132" fmla="*/ 2259196 w 5740887"/>
              <a:gd name="connsiteY14132" fmla="*/ 1879177 h 4314911"/>
              <a:gd name="connsiteX14133" fmla="*/ 2265050 w 5740887"/>
              <a:gd name="connsiteY14133" fmla="*/ 1885235 h 4314911"/>
              <a:gd name="connsiteX14134" fmla="*/ 2300221 w 5740887"/>
              <a:gd name="connsiteY14134" fmla="*/ 1906103 h 4314911"/>
              <a:gd name="connsiteX14135" fmla="*/ 2300268 w 5740887"/>
              <a:gd name="connsiteY14135" fmla="*/ 1906135 h 4314911"/>
              <a:gd name="connsiteX14136" fmla="*/ 2303524 w 5740887"/>
              <a:gd name="connsiteY14136" fmla="*/ 1906795 h 4314911"/>
              <a:gd name="connsiteX14137" fmla="*/ 2335759 w 5740887"/>
              <a:gd name="connsiteY14137" fmla="*/ 2017736 h 4314911"/>
              <a:gd name="connsiteX14138" fmla="*/ 2901090 w 5740887"/>
              <a:gd name="connsiteY14138" fmla="*/ 2976317 h 4314911"/>
              <a:gd name="connsiteX14139" fmla="*/ 3129980 w 5740887"/>
              <a:gd name="connsiteY14139" fmla="*/ 3012994 h 4314911"/>
              <a:gd name="connsiteX14140" fmla="*/ 3370039 w 5740887"/>
              <a:gd name="connsiteY14140" fmla="*/ 3002652 h 4314911"/>
              <a:gd name="connsiteX14141" fmla="*/ 3457873 w 5740887"/>
              <a:gd name="connsiteY14141" fmla="*/ 2997137 h 4314911"/>
              <a:gd name="connsiteX14142" fmla="*/ 3482416 w 5740887"/>
              <a:gd name="connsiteY14142" fmla="*/ 2995759 h 4314911"/>
              <a:gd name="connsiteX14143" fmla="*/ 3603756 w 5740887"/>
              <a:gd name="connsiteY14143" fmla="*/ 2988313 h 4314911"/>
              <a:gd name="connsiteX14144" fmla="*/ 3669662 w 5740887"/>
              <a:gd name="connsiteY14144" fmla="*/ 2981705 h 4314911"/>
              <a:gd name="connsiteX14145" fmla="*/ 3600915 w 5740887"/>
              <a:gd name="connsiteY14145" fmla="*/ 2991032 h 4314911"/>
              <a:gd name="connsiteX14146" fmla="*/ 3462150 w 5740887"/>
              <a:gd name="connsiteY14146" fmla="*/ 3005683 h 4314911"/>
              <a:gd name="connsiteX14147" fmla="*/ 3459393 w 5740887"/>
              <a:gd name="connsiteY14147" fmla="*/ 3005683 h 4314911"/>
              <a:gd name="connsiteX14148" fmla="*/ 3388381 w 5740887"/>
              <a:gd name="connsiteY14148" fmla="*/ 3012990 h 4314911"/>
              <a:gd name="connsiteX14149" fmla="*/ 2879307 w 5740887"/>
              <a:gd name="connsiteY14149" fmla="*/ 3010232 h 4314911"/>
              <a:gd name="connsiteX14150" fmla="*/ 2300186 w 5740887"/>
              <a:gd name="connsiteY14150" fmla="*/ 2058821 h 4314911"/>
              <a:gd name="connsiteX14151" fmla="*/ 2264180 w 5740887"/>
              <a:gd name="connsiteY14151" fmla="*/ 1936371 h 4314911"/>
              <a:gd name="connsiteX14152" fmla="*/ 767639 w 5740887"/>
              <a:gd name="connsiteY14152" fmla="*/ 1864088 h 4314911"/>
              <a:gd name="connsiteX14153" fmla="*/ 767070 w 5740887"/>
              <a:gd name="connsiteY14153" fmla="*/ 1866697 h 4314911"/>
              <a:gd name="connsiteX14154" fmla="*/ 765160 w 5740887"/>
              <a:gd name="connsiteY14154" fmla="*/ 1867940 h 4314911"/>
              <a:gd name="connsiteX14155" fmla="*/ 658963 w 5740887"/>
              <a:gd name="connsiteY14155" fmla="*/ 1862978 h 4314911"/>
              <a:gd name="connsiteX14156" fmla="*/ 659212 w 5740887"/>
              <a:gd name="connsiteY14156" fmla="*/ 1865767 h 4314911"/>
              <a:gd name="connsiteX14157" fmla="*/ 646830 w 5740887"/>
              <a:gd name="connsiteY14157" fmla="*/ 1874309 h 4314911"/>
              <a:gd name="connsiteX14158" fmla="*/ 631262 w 5740887"/>
              <a:gd name="connsiteY14158" fmla="*/ 1858260 h 4314911"/>
              <a:gd name="connsiteX14159" fmla="*/ 632200 w 5740887"/>
              <a:gd name="connsiteY14159" fmla="*/ 1866606 h 4314911"/>
              <a:gd name="connsiteX14160" fmla="*/ 632452 w 5740887"/>
              <a:gd name="connsiteY14160" fmla="*/ 1869179 h 4314911"/>
              <a:gd name="connsiteX14161" fmla="*/ 632617 w 5740887"/>
              <a:gd name="connsiteY14161" fmla="*/ 1870318 h 4314911"/>
              <a:gd name="connsiteX14162" fmla="*/ 632714 w 5740887"/>
              <a:gd name="connsiteY14162" fmla="*/ 1871181 h 4314911"/>
              <a:gd name="connsiteX14163" fmla="*/ 633400 w 5740887"/>
              <a:gd name="connsiteY14163" fmla="*/ 1875844 h 4314911"/>
              <a:gd name="connsiteX14164" fmla="*/ 624859 w 5740887"/>
              <a:gd name="connsiteY14164" fmla="*/ 1883737 h 4314911"/>
              <a:gd name="connsiteX14165" fmla="*/ 614845 w 5740887"/>
              <a:gd name="connsiteY14165" fmla="*/ 1892992 h 4314911"/>
              <a:gd name="connsiteX14166" fmla="*/ 613103 w 5740887"/>
              <a:gd name="connsiteY14166" fmla="*/ 1884409 h 4314911"/>
              <a:gd name="connsiteX14167" fmla="*/ 610788 w 5740887"/>
              <a:gd name="connsiteY14167" fmla="*/ 1872333 h 4314911"/>
              <a:gd name="connsiteX14168" fmla="*/ 615770 w 5740887"/>
              <a:gd name="connsiteY14168" fmla="*/ 1868826 h 4314911"/>
              <a:gd name="connsiteX14169" fmla="*/ 682986 w 5740887"/>
              <a:gd name="connsiteY14169" fmla="*/ 1857495 h 4314911"/>
              <a:gd name="connsiteX14170" fmla="*/ 683279 w 5740887"/>
              <a:gd name="connsiteY14170" fmla="*/ 1865423 h 4314911"/>
              <a:gd name="connsiteX14171" fmla="*/ 668071 w 5740887"/>
              <a:gd name="connsiteY14171" fmla="*/ 1879958 h 4314911"/>
              <a:gd name="connsiteX14172" fmla="*/ 667043 w 5740887"/>
              <a:gd name="connsiteY14172" fmla="*/ 1868454 h 4314911"/>
              <a:gd name="connsiteX14173" fmla="*/ 668419 w 5740887"/>
              <a:gd name="connsiteY14173" fmla="*/ 1867498 h 4314911"/>
              <a:gd name="connsiteX14174" fmla="*/ 744214 w 5740887"/>
              <a:gd name="connsiteY14174" fmla="*/ 1853528 h 4314911"/>
              <a:gd name="connsiteX14175" fmla="*/ 743906 w 5740887"/>
              <a:gd name="connsiteY14175" fmla="*/ 1855794 h 4314911"/>
              <a:gd name="connsiteX14176" fmla="*/ 743339 w 5740887"/>
              <a:gd name="connsiteY14176" fmla="*/ 1859974 h 4314911"/>
              <a:gd name="connsiteX14177" fmla="*/ 735364 w 5740887"/>
              <a:gd name="connsiteY14177" fmla="*/ 1870615 h 4314911"/>
              <a:gd name="connsiteX14178" fmla="*/ 733335 w 5740887"/>
              <a:gd name="connsiteY14178" fmla="*/ 1873322 h 4314911"/>
              <a:gd name="connsiteX14179" fmla="*/ 734219 w 5740887"/>
              <a:gd name="connsiteY14179" fmla="*/ 1860174 h 4314911"/>
              <a:gd name="connsiteX14180" fmla="*/ 735642 w 5740887"/>
              <a:gd name="connsiteY14180" fmla="*/ 1859216 h 4314911"/>
              <a:gd name="connsiteX14181" fmla="*/ 528352 w 5740887"/>
              <a:gd name="connsiteY14181" fmla="*/ 1852411 h 4314911"/>
              <a:gd name="connsiteX14182" fmla="*/ 530838 w 5740887"/>
              <a:gd name="connsiteY14182" fmla="*/ 1860229 h 4314911"/>
              <a:gd name="connsiteX14183" fmla="*/ 482196 w 5740887"/>
              <a:gd name="connsiteY14183" fmla="*/ 1859664 h 4314911"/>
              <a:gd name="connsiteX14184" fmla="*/ 528005 w 5740887"/>
              <a:gd name="connsiteY14184" fmla="*/ 1852464 h 4314911"/>
              <a:gd name="connsiteX14185" fmla="*/ 3709533 w 5740887"/>
              <a:gd name="connsiteY14185" fmla="*/ 1852225 h 4314911"/>
              <a:gd name="connsiteX14186" fmla="*/ 3712862 w 5740887"/>
              <a:gd name="connsiteY14186" fmla="*/ 1878611 h 4314911"/>
              <a:gd name="connsiteX14187" fmla="*/ 3710421 w 5740887"/>
              <a:gd name="connsiteY14187" fmla="*/ 1878450 h 4314911"/>
              <a:gd name="connsiteX14188" fmla="*/ 3706452 w 5740887"/>
              <a:gd name="connsiteY14188" fmla="*/ 1878189 h 4314911"/>
              <a:gd name="connsiteX14189" fmla="*/ 3703985 w 5740887"/>
              <a:gd name="connsiteY14189" fmla="*/ 1863352 h 4314911"/>
              <a:gd name="connsiteX14190" fmla="*/ 3731413 w 5740887"/>
              <a:gd name="connsiteY14190" fmla="*/ 1852024 h 4314911"/>
              <a:gd name="connsiteX14191" fmla="*/ 3731868 w 5740887"/>
              <a:gd name="connsiteY14191" fmla="*/ 1868260 h 4314911"/>
              <a:gd name="connsiteX14192" fmla="*/ 3730312 w 5740887"/>
              <a:gd name="connsiteY14192" fmla="*/ 1874028 h 4314911"/>
              <a:gd name="connsiteX14193" fmla="*/ 3729784 w 5740887"/>
              <a:gd name="connsiteY14193" fmla="*/ 1867439 h 4314911"/>
              <a:gd name="connsiteX14194" fmla="*/ 3729039 w 5740887"/>
              <a:gd name="connsiteY14194" fmla="*/ 1858302 h 4314911"/>
              <a:gd name="connsiteX14195" fmla="*/ 3730140 w 5740887"/>
              <a:gd name="connsiteY14195" fmla="*/ 1855389 h 4314911"/>
              <a:gd name="connsiteX14196" fmla="*/ 706440 w 5740887"/>
              <a:gd name="connsiteY14196" fmla="*/ 1851816 h 4314911"/>
              <a:gd name="connsiteX14197" fmla="*/ 706475 w 5740887"/>
              <a:gd name="connsiteY14197" fmla="*/ 1865348 h 4314911"/>
              <a:gd name="connsiteX14198" fmla="*/ 706439 w 5740887"/>
              <a:gd name="connsiteY14198" fmla="*/ 1869918 h 4314911"/>
              <a:gd name="connsiteX14199" fmla="*/ 692417 w 5740887"/>
              <a:gd name="connsiteY14199" fmla="*/ 1879351 h 4314911"/>
              <a:gd name="connsiteX14200" fmla="*/ 691703 w 5740887"/>
              <a:gd name="connsiteY14200" fmla="*/ 1866440 h 4314911"/>
              <a:gd name="connsiteX14201" fmla="*/ 3679290 w 5740887"/>
              <a:gd name="connsiteY14201" fmla="*/ 1851293 h 4314911"/>
              <a:gd name="connsiteX14202" fmla="*/ 3684451 w 5740887"/>
              <a:gd name="connsiteY14202" fmla="*/ 1876740 h 4314911"/>
              <a:gd name="connsiteX14203" fmla="*/ 3682508 w 5740887"/>
              <a:gd name="connsiteY14203" fmla="*/ 1876612 h 4314911"/>
              <a:gd name="connsiteX14204" fmla="*/ 3674931 w 5740887"/>
              <a:gd name="connsiteY14204" fmla="*/ 1872703 h 4314911"/>
              <a:gd name="connsiteX14205" fmla="*/ 3672695 w 5740887"/>
              <a:gd name="connsiteY14205" fmla="*/ 1863152 h 4314911"/>
              <a:gd name="connsiteX14206" fmla="*/ 3673976 w 5740887"/>
              <a:gd name="connsiteY14206" fmla="*/ 1860092 h 4314911"/>
              <a:gd name="connsiteX14207" fmla="*/ 2508413 w 5740887"/>
              <a:gd name="connsiteY14207" fmla="*/ 1849537 h 4314911"/>
              <a:gd name="connsiteX14208" fmla="*/ 2549128 w 5740887"/>
              <a:gd name="connsiteY14208" fmla="*/ 1979204 h 4314911"/>
              <a:gd name="connsiteX14209" fmla="*/ 2549129 w 5740887"/>
              <a:gd name="connsiteY14209" fmla="*/ 1979206 h 4314911"/>
              <a:gd name="connsiteX14210" fmla="*/ 2599816 w 5740887"/>
              <a:gd name="connsiteY14210" fmla="*/ 2118704 h 4314911"/>
              <a:gd name="connsiteX14211" fmla="*/ 2634354 w 5740887"/>
              <a:gd name="connsiteY14211" fmla="*/ 2202567 h 4314911"/>
              <a:gd name="connsiteX14212" fmla="*/ 2642654 w 5740887"/>
              <a:gd name="connsiteY14212" fmla="*/ 2224318 h 4314911"/>
              <a:gd name="connsiteX14213" fmla="*/ 2650984 w 5740887"/>
              <a:gd name="connsiteY14213" fmla="*/ 2242945 h 4314911"/>
              <a:gd name="connsiteX14214" fmla="*/ 2657727 w 5740887"/>
              <a:gd name="connsiteY14214" fmla="*/ 2259319 h 4314911"/>
              <a:gd name="connsiteX14215" fmla="*/ 2673313 w 5740887"/>
              <a:gd name="connsiteY14215" fmla="*/ 2292876 h 4314911"/>
              <a:gd name="connsiteX14216" fmla="*/ 2696928 w 5740887"/>
              <a:gd name="connsiteY14216" fmla="*/ 2345683 h 4314911"/>
              <a:gd name="connsiteX14217" fmla="*/ 2710460 w 5740887"/>
              <a:gd name="connsiteY14217" fmla="*/ 2372856 h 4314911"/>
              <a:gd name="connsiteX14218" fmla="*/ 2721373 w 5740887"/>
              <a:gd name="connsiteY14218" fmla="*/ 2396352 h 4314911"/>
              <a:gd name="connsiteX14219" fmla="*/ 2735543 w 5740887"/>
              <a:gd name="connsiteY14219" fmla="*/ 2423224 h 4314911"/>
              <a:gd name="connsiteX14220" fmla="*/ 2754881 w 5740887"/>
              <a:gd name="connsiteY14220" fmla="*/ 2462057 h 4314911"/>
              <a:gd name="connsiteX14221" fmla="*/ 2774270 w 5740887"/>
              <a:gd name="connsiteY14221" fmla="*/ 2496667 h 4314911"/>
              <a:gd name="connsiteX14222" fmla="*/ 2789265 w 5740887"/>
              <a:gd name="connsiteY14222" fmla="*/ 2525105 h 4314911"/>
              <a:gd name="connsiteX14223" fmla="*/ 2800676 w 5740887"/>
              <a:gd name="connsiteY14223" fmla="*/ 2543803 h 4314911"/>
              <a:gd name="connsiteX14224" fmla="*/ 2815516 w 5740887"/>
              <a:gd name="connsiteY14224" fmla="*/ 2570294 h 4314911"/>
              <a:gd name="connsiteX14225" fmla="*/ 2841694 w 5740887"/>
              <a:gd name="connsiteY14225" fmla="*/ 2611021 h 4314911"/>
              <a:gd name="connsiteX14226" fmla="*/ 2859916 w 5740887"/>
              <a:gd name="connsiteY14226" fmla="*/ 2640881 h 4314911"/>
              <a:gd name="connsiteX14227" fmla="*/ 2867802 w 5740887"/>
              <a:gd name="connsiteY14227" fmla="*/ 2651638 h 4314911"/>
              <a:gd name="connsiteX14228" fmla="*/ 2877835 w 5740887"/>
              <a:gd name="connsiteY14228" fmla="*/ 2667247 h 4314911"/>
              <a:gd name="connsiteX14229" fmla="*/ 2913266 w 5740887"/>
              <a:gd name="connsiteY14229" fmla="*/ 2713651 h 4314911"/>
              <a:gd name="connsiteX14230" fmla="*/ 2931837 w 5740887"/>
              <a:gd name="connsiteY14230" fmla="*/ 2738983 h 4314911"/>
              <a:gd name="connsiteX14231" fmla="*/ 2935814 w 5740887"/>
              <a:gd name="connsiteY14231" fmla="*/ 2743183 h 4314911"/>
              <a:gd name="connsiteX14232" fmla="*/ 2940842 w 5740887"/>
              <a:gd name="connsiteY14232" fmla="*/ 2749769 h 4314911"/>
              <a:gd name="connsiteX14233" fmla="*/ 3003540 w 5740887"/>
              <a:gd name="connsiteY14233" fmla="*/ 2814714 h 4314911"/>
              <a:gd name="connsiteX14234" fmla="*/ 3353769 w 5740887"/>
              <a:gd name="connsiteY14234" fmla="*/ 2918129 h 4314911"/>
              <a:gd name="connsiteX14235" fmla="*/ 3453736 w 5740887"/>
              <a:gd name="connsiteY14235" fmla="*/ 2931917 h 4314911"/>
              <a:gd name="connsiteX14236" fmla="*/ 3505306 w 5740887"/>
              <a:gd name="connsiteY14236" fmla="*/ 2940328 h 4314911"/>
              <a:gd name="connsiteX14237" fmla="*/ 3582742 w 5740887"/>
              <a:gd name="connsiteY14237" fmla="*/ 2949816 h 4314911"/>
              <a:gd name="connsiteX14238" fmla="*/ 3504479 w 5740887"/>
              <a:gd name="connsiteY14238" fmla="*/ 2944737 h 4314911"/>
              <a:gd name="connsiteX14239" fmla="*/ 3455668 w 5740887"/>
              <a:gd name="connsiteY14239" fmla="*/ 2939910 h 4314911"/>
              <a:gd name="connsiteX14240" fmla="*/ 3352805 w 5740887"/>
              <a:gd name="connsiteY14240" fmla="*/ 2931500 h 4314911"/>
              <a:gd name="connsiteX14241" fmla="*/ 2982444 w 5740887"/>
              <a:gd name="connsiteY14241" fmla="*/ 2848768 h 4314911"/>
              <a:gd name="connsiteX14242" fmla="*/ 2914769 w 5740887"/>
              <a:gd name="connsiteY14242" fmla="*/ 2783269 h 4314911"/>
              <a:gd name="connsiteX14243" fmla="*/ 2892104 w 5740887"/>
              <a:gd name="connsiteY14243" fmla="*/ 2755441 h 4314911"/>
              <a:gd name="connsiteX14244" fmla="*/ 2845888 w 5740887"/>
              <a:gd name="connsiteY14244" fmla="*/ 2696153 h 4314911"/>
              <a:gd name="connsiteX14245" fmla="*/ 2819337 w 5740887"/>
              <a:gd name="connsiteY14245" fmla="*/ 2656971 h 4314911"/>
              <a:gd name="connsiteX14246" fmla="*/ 2777165 w 5740887"/>
              <a:gd name="connsiteY14246" fmla="*/ 2591239 h 4314911"/>
              <a:gd name="connsiteX14247" fmla="*/ 2750062 w 5740887"/>
              <a:gd name="connsiteY14247" fmla="*/ 2545044 h 4314911"/>
              <a:gd name="connsiteX14248" fmla="*/ 2709901 w 5740887"/>
              <a:gd name="connsiteY14248" fmla="*/ 2472152 h 4314911"/>
              <a:gd name="connsiteX14249" fmla="*/ 2683953 w 5740887"/>
              <a:gd name="connsiteY14249" fmla="*/ 2422182 h 4314911"/>
              <a:gd name="connsiteX14250" fmla="*/ 2645160 w 5740887"/>
              <a:gd name="connsiteY14250" fmla="*/ 2341885 h 4314911"/>
              <a:gd name="connsiteX14251" fmla="*/ 2621928 w 5740887"/>
              <a:gd name="connsiteY14251" fmla="*/ 2291873 h 4314911"/>
              <a:gd name="connsiteX14252" fmla="*/ 2604524 w 5740887"/>
              <a:gd name="connsiteY14252" fmla="*/ 2251058 h 4314911"/>
              <a:gd name="connsiteX14253" fmla="*/ 2515056 w 5740887"/>
              <a:gd name="connsiteY14253" fmla="*/ 2023763 h 4314911"/>
              <a:gd name="connsiteX14254" fmla="*/ 2515016 w 5740887"/>
              <a:gd name="connsiteY14254" fmla="*/ 2023654 h 4314911"/>
              <a:gd name="connsiteX14255" fmla="*/ 2471981 w 5740887"/>
              <a:gd name="connsiteY14255" fmla="*/ 1889324 h 4314911"/>
              <a:gd name="connsiteX14256" fmla="*/ 2504393 w 5740887"/>
              <a:gd name="connsiteY14256" fmla="*/ 1858621 h 4314911"/>
              <a:gd name="connsiteX14257" fmla="*/ 760307 w 5740887"/>
              <a:gd name="connsiteY14257" fmla="*/ 1846014 h 4314911"/>
              <a:gd name="connsiteX14258" fmla="*/ 760229 w 5740887"/>
              <a:gd name="connsiteY14258" fmla="*/ 1846394 h 4314911"/>
              <a:gd name="connsiteX14259" fmla="*/ 759827 w 5740887"/>
              <a:gd name="connsiteY14259" fmla="*/ 1848349 h 4314911"/>
              <a:gd name="connsiteX14260" fmla="*/ 757160 w 5740887"/>
              <a:gd name="connsiteY14260" fmla="*/ 1865744 h 4314911"/>
              <a:gd name="connsiteX14261" fmla="*/ 753092 w 5740887"/>
              <a:gd name="connsiteY14261" fmla="*/ 1872011 h 4314911"/>
              <a:gd name="connsiteX14262" fmla="*/ 749098 w 5740887"/>
              <a:gd name="connsiteY14262" fmla="*/ 1878164 h 4314911"/>
              <a:gd name="connsiteX14263" fmla="*/ 749453 w 5740887"/>
              <a:gd name="connsiteY14263" fmla="*/ 1874006 h 4314911"/>
              <a:gd name="connsiteX14264" fmla="*/ 749457 w 5740887"/>
              <a:gd name="connsiteY14264" fmla="*/ 1873971 h 4314911"/>
              <a:gd name="connsiteX14265" fmla="*/ 749516 w 5740887"/>
              <a:gd name="connsiteY14265" fmla="*/ 1873520 h 4314911"/>
              <a:gd name="connsiteX14266" fmla="*/ 751711 w 5740887"/>
              <a:gd name="connsiteY14266" fmla="*/ 1856853 h 4314911"/>
              <a:gd name="connsiteX14267" fmla="*/ 781662 w 5740887"/>
              <a:gd name="connsiteY14267" fmla="*/ 1842295 h 4314911"/>
              <a:gd name="connsiteX14268" fmla="*/ 780278 w 5740887"/>
              <a:gd name="connsiteY14268" fmla="*/ 1846940 h 4314911"/>
              <a:gd name="connsiteX14269" fmla="*/ 778143 w 5740887"/>
              <a:gd name="connsiteY14269" fmla="*/ 1850913 h 4314911"/>
              <a:gd name="connsiteX14270" fmla="*/ 778752 w 5740887"/>
              <a:gd name="connsiteY14270" fmla="*/ 1848152 h 4314911"/>
              <a:gd name="connsiteX14271" fmla="*/ 779200 w 5740887"/>
              <a:gd name="connsiteY14271" fmla="*/ 1846121 h 4314911"/>
              <a:gd name="connsiteX14272" fmla="*/ 706414 w 5740887"/>
              <a:gd name="connsiteY14272" fmla="*/ 1841407 h 4314911"/>
              <a:gd name="connsiteX14273" fmla="*/ 706417 w 5740887"/>
              <a:gd name="connsiteY14273" fmla="*/ 1842579 h 4314911"/>
              <a:gd name="connsiteX14274" fmla="*/ 698210 w 5740887"/>
              <a:gd name="connsiteY14274" fmla="*/ 1851152 h 4314911"/>
              <a:gd name="connsiteX14275" fmla="*/ 691227 w 5740887"/>
              <a:gd name="connsiteY14275" fmla="*/ 1857826 h 4314911"/>
              <a:gd name="connsiteX14276" fmla="*/ 691192 w 5740887"/>
              <a:gd name="connsiteY14276" fmla="*/ 1857189 h 4314911"/>
              <a:gd name="connsiteX14277" fmla="*/ 691069 w 5740887"/>
              <a:gd name="connsiteY14277" fmla="*/ 1851944 h 4314911"/>
              <a:gd name="connsiteX14278" fmla="*/ 682351 w 5740887"/>
              <a:gd name="connsiteY14278" fmla="*/ 1841135 h 4314911"/>
              <a:gd name="connsiteX14279" fmla="*/ 682450 w 5740887"/>
              <a:gd name="connsiteY14279" fmla="*/ 1843002 h 4314911"/>
              <a:gd name="connsiteX14280" fmla="*/ 682693 w 5740887"/>
              <a:gd name="connsiteY14280" fmla="*/ 1849570 h 4314911"/>
              <a:gd name="connsiteX14281" fmla="*/ 666362 w 5740887"/>
              <a:gd name="connsiteY14281" fmla="*/ 1860835 h 4314911"/>
              <a:gd name="connsiteX14282" fmla="*/ 666140 w 5740887"/>
              <a:gd name="connsiteY14282" fmla="*/ 1858355 h 4314911"/>
              <a:gd name="connsiteX14283" fmla="*/ 665996 w 5740887"/>
              <a:gd name="connsiteY14283" fmla="*/ 1856410 h 4314911"/>
              <a:gd name="connsiteX14284" fmla="*/ 745938 w 5740887"/>
              <a:gd name="connsiteY14284" fmla="*/ 1840829 h 4314911"/>
              <a:gd name="connsiteX14285" fmla="*/ 745559 w 5740887"/>
              <a:gd name="connsiteY14285" fmla="*/ 1843626 h 4314911"/>
              <a:gd name="connsiteX14286" fmla="*/ 743415 w 5740887"/>
              <a:gd name="connsiteY14286" fmla="*/ 1845044 h 4314911"/>
              <a:gd name="connsiteX14287" fmla="*/ 743310 w 5740887"/>
              <a:gd name="connsiteY14287" fmla="*/ 1845113 h 4314911"/>
              <a:gd name="connsiteX14288" fmla="*/ 741003 w 5740887"/>
              <a:gd name="connsiteY14288" fmla="*/ 1846664 h 4314911"/>
              <a:gd name="connsiteX14289" fmla="*/ 657400 w 5740887"/>
              <a:gd name="connsiteY14289" fmla="*/ 1840434 h 4314911"/>
              <a:gd name="connsiteX14290" fmla="*/ 657708 w 5740887"/>
              <a:gd name="connsiteY14290" fmla="*/ 1846839 h 4314911"/>
              <a:gd name="connsiteX14291" fmla="*/ 657788 w 5740887"/>
              <a:gd name="connsiteY14291" fmla="*/ 1849446 h 4314911"/>
              <a:gd name="connsiteX14292" fmla="*/ 657887 w 5740887"/>
              <a:gd name="connsiteY14292" fmla="*/ 1850574 h 4314911"/>
              <a:gd name="connsiteX14293" fmla="*/ 657929 w 5740887"/>
              <a:gd name="connsiteY14293" fmla="*/ 1851447 h 4314911"/>
              <a:gd name="connsiteX14294" fmla="*/ 658072 w 5740887"/>
              <a:gd name="connsiteY14294" fmla="*/ 1853040 h 4314911"/>
              <a:gd name="connsiteX14295" fmla="*/ 642720 w 5740887"/>
              <a:gd name="connsiteY14295" fmla="*/ 1867230 h 4314911"/>
              <a:gd name="connsiteX14296" fmla="*/ 640108 w 5740887"/>
              <a:gd name="connsiteY14296" fmla="*/ 1869644 h 4314911"/>
              <a:gd name="connsiteX14297" fmla="*/ 638902 w 5740887"/>
              <a:gd name="connsiteY14297" fmla="*/ 1861070 h 4314911"/>
              <a:gd name="connsiteX14298" fmla="*/ 637995 w 5740887"/>
              <a:gd name="connsiteY14298" fmla="*/ 1853668 h 4314911"/>
              <a:gd name="connsiteX14299" fmla="*/ 2340888 w 5740887"/>
              <a:gd name="connsiteY14299" fmla="*/ 1840183 h 4314911"/>
              <a:gd name="connsiteX14300" fmla="*/ 2341505 w 5740887"/>
              <a:gd name="connsiteY14300" fmla="*/ 1842381 h 4314911"/>
              <a:gd name="connsiteX14301" fmla="*/ 2342710 w 5740887"/>
              <a:gd name="connsiteY14301" fmla="*/ 1846676 h 4314911"/>
              <a:gd name="connsiteX14302" fmla="*/ 2342785 w 5740887"/>
              <a:gd name="connsiteY14302" fmla="*/ 1847577 h 4314911"/>
              <a:gd name="connsiteX14303" fmla="*/ 2343406 w 5740887"/>
              <a:gd name="connsiteY14303" fmla="*/ 1866508 h 4314911"/>
              <a:gd name="connsiteX14304" fmla="*/ 2342354 w 5740887"/>
              <a:gd name="connsiteY14304" fmla="*/ 1855520 h 4314911"/>
              <a:gd name="connsiteX14305" fmla="*/ 2238412 w 5740887"/>
              <a:gd name="connsiteY14305" fmla="*/ 1839309 h 4314911"/>
              <a:gd name="connsiteX14306" fmla="*/ 2253667 w 5740887"/>
              <a:gd name="connsiteY14306" fmla="*/ 1861734 h 4314911"/>
              <a:gd name="connsiteX14307" fmla="*/ 2239770 w 5740887"/>
              <a:gd name="connsiteY14307" fmla="*/ 1844424 h 4314911"/>
              <a:gd name="connsiteX14308" fmla="*/ 3689052 w 5740887"/>
              <a:gd name="connsiteY14308" fmla="*/ 1835627 h 4314911"/>
              <a:gd name="connsiteX14309" fmla="*/ 3692141 w 5740887"/>
              <a:gd name="connsiteY14309" fmla="*/ 1835866 h 4314911"/>
              <a:gd name="connsiteX14310" fmla="*/ 3692314 w 5740887"/>
              <a:gd name="connsiteY14310" fmla="*/ 1835848 h 4314911"/>
              <a:gd name="connsiteX14311" fmla="*/ 3696895 w 5740887"/>
              <a:gd name="connsiteY14311" fmla="*/ 1863579 h 4314911"/>
              <a:gd name="connsiteX14312" fmla="*/ 3691523 w 5740887"/>
              <a:gd name="connsiteY14312" fmla="*/ 1874670 h 4314911"/>
              <a:gd name="connsiteX14313" fmla="*/ 3690583 w 5740887"/>
              <a:gd name="connsiteY14313" fmla="*/ 1870013 h 4314911"/>
              <a:gd name="connsiteX14314" fmla="*/ 3684946 w 5740887"/>
              <a:gd name="connsiteY14314" fmla="*/ 1841928 h 4314911"/>
              <a:gd name="connsiteX14315" fmla="*/ 3685195 w 5740887"/>
              <a:gd name="connsiteY14315" fmla="*/ 1841517 h 4314911"/>
              <a:gd name="connsiteX14316" fmla="*/ 2394447 w 5740887"/>
              <a:gd name="connsiteY14316" fmla="*/ 1835054 h 4314911"/>
              <a:gd name="connsiteX14317" fmla="*/ 2394553 w 5740887"/>
              <a:gd name="connsiteY14317" fmla="*/ 1835433 h 4314911"/>
              <a:gd name="connsiteX14318" fmla="*/ 2393496 w 5740887"/>
              <a:gd name="connsiteY14318" fmla="*/ 1837890 h 4314911"/>
              <a:gd name="connsiteX14319" fmla="*/ 3707272 w 5740887"/>
              <a:gd name="connsiteY14319" fmla="*/ 1834286 h 4314911"/>
              <a:gd name="connsiteX14320" fmla="*/ 3708159 w 5740887"/>
              <a:gd name="connsiteY14320" fmla="*/ 1841327 h 4314911"/>
              <a:gd name="connsiteX14321" fmla="*/ 3702236 w 5740887"/>
              <a:gd name="connsiteY14321" fmla="*/ 1852839 h 4314911"/>
              <a:gd name="connsiteX14322" fmla="*/ 3700751 w 5740887"/>
              <a:gd name="connsiteY14322" fmla="*/ 1843906 h 4314911"/>
              <a:gd name="connsiteX14323" fmla="*/ 3699289 w 5740887"/>
              <a:gd name="connsiteY14323" fmla="*/ 1835120 h 4314911"/>
              <a:gd name="connsiteX14324" fmla="*/ 3665852 w 5740887"/>
              <a:gd name="connsiteY14324" fmla="*/ 1833832 h 4314911"/>
              <a:gd name="connsiteX14325" fmla="*/ 3675927 w 5740887"/>
              <a:gd name="connsiteY14325" fmla="*/ 1834612 h 4314911"/>
              <a:gd name="connsiteX14326" fmla="*/ 3677225 w 5740887"/>
              <a:gd name="connsiteY14326" fmla="*/ 1841071 h 4314911"/>
              <a:gd name="connsiteX14327" fmla="*/ 3670751 w 5740887"/>
              <a:gd name="connsiteY14327" fmla="*/ 1851082 h 4314911"/>
              <a:gd name="connsiteX14328" fmla="*/ 3670423 w 5740887"/>
              <a:gd name="connsiteY14328" fmla="*/ 1851747 h 4314911"/>
              <a:gd name="connsiteX14329" fmla="*/ 3670154 w 5740887"/>
              <a:gd name="connsiteY14329" fmla="*/ 1852296 h 4314911"/>
              <a:gd name="connsiteX14330" fmla="*/ 3668652 w 5740887"/>
              <a:gd name="connsiteY14330" fmla="*/ 1845884 h 4314911"/>
              <a:gd name="connsiteX14331" fmla="*/ 3668534 w 5740887"/>
              <a:gd name="connsiteY14331" fmla="*/ 1845378 h 4314911"/>
              <a:gd name="connsiteX14332" fmla="*/ 774294 w 5740887"/>
              <a:gd name="connsiteY14332" fmla="*/ 1833571 h 4314911"/>
              <a:gd name="connsiteX14333" fmla="*/ 772397 w 5740887"/>
              <a:gd name="connsiteY14333" fmla="*/ 1842271 h 4314911"/>
              <a:gd name="connsiteX14334" fmla="*/ 767765 w 5740887"/>
              <a:gd name="connsiteY14334" fmla="*/ 1849406 h 4314911"/>
              <a:gd name="connsiteX14335" fmla="*/ 766486 w 5740887"/>
              <a:gd name="connsiteY14335" fmla="*/ 1851377 h 4314911"/>
              <a:gd name="connsiteX14336" fmla="*/ 766608 w 5740887"/>
              <a:gd name="connsiteY14336" fmla="*/ 1850576 h 4314911"/>
              <a:gd name="connsiteX14337" fmla="*/ 769398 w 5740887"/>
              <a:gd name="connsiteY14337" fmla="*/ 1836820 h 4314911"/>
              <a:gd name="connsiteX14338" fmla="*/ 3720074 w 5740887"/>
              <a:gd name="connsiteY14338" fmla="*/ 1832948 h 4314911"/>
              <a:gd name="connsiteX14339" fmla="*/ 3722028 w 5740887"/>
              <a:gd name="connsiteY14339" fmla="*/ 1856898 h 4314911"/>
              <a:gd name="connsiteX14340" fmla="*/ 3718468 w 5740887"/>
              <a:gd name="connsiteY14340" fmla="*/ 1866328 h 4314911"/>
              <a:gd name="connsiteX14341" fmla="*/ 3715581 w 5740887"/>
              <a:gd name="connsiteY14341" fmla="*/ 1843447 h 4314911"/>
              <a:gd name="connsiteX14342" fmla="*/ 3715272 w 5740887"/>
              <a:gd name="connsiteY14342" fmla="*/ 1840994 h 4314911"/>
              <a:gd name="connsiteX14343" fmla="*/ 3719392 w 5740887"/>
              <a:gd name="connsiteY14343" fmla="*/ 1833019 h 4314911"/>
              <a:gd name="connsiteX14344" fmla="*/ 3730848 w 5740887"/>
              <a:gd name="connsiteY14344" fmla="*/ 1831822 h 4314911"/>
              <a:gd name="connsiteX14345" fmla="*/ 3730893 w 5740887"/>
              <a:gd name="connsiteY14345" fmla="*/ 1833422 h 4314911"/>
              <a:gd name="connsiteX14346" fmla="*/ 3727700 w 5740887"/>
              <a:gd name="connsiteY14346" fmla="*/ 1841878 h 4314911"/>
              <a:gd name="connsiteX14347" fmla="*/ 3726913 w 5740887"/>
              <a:gd name="connsiteY14347" fmla="*/ 1832234 h 4314911"/>
              <a:gd name="connsiteX14348" fmla="*/ 3739183 w 5740887"/>
              <a:gd name="connsiteY14348" fmla="*/ 1831477 h 4314911"/>
              <a:gd name="connsiteX14349" fmla="*/ 3738851 w 5740887"/>
              <a:gd name="connsiteY14349" fmla="*/ 1842341 h 4314911"/>
              <a:gd name="connsiteX14350" fmla="*/ 3738758 w 5740887"/>
              <a:gd name="connsiteY14350" fmla="*/ 1842688 h 4314911"/>
              <a:gd name="connsiteX14351" fmla="*/ 3738756 w 5740887"/>
              <a:gd name="connsiteY14351" fmla="*/ 1842614 h 4314911"/>
              <a:gd name="connsiteX14352" fmla="*/ 3738619 w 5740887"/>
              <a:gd name="connsiteY14352" fmla="*/ 1837801 h 4314911"/>
              <a:gd name="connsiteX14353" fmla="*/ 3738492 w 5740887"/>
              <a:gd name="connsiteY14353" fmla="*/ 1833305 h 4314911"/>
              <a:gd name="connsiteX14354" fmla="*/ 728671 w 5740887"/>
              <a:gd name="connsiteY14354" fmla="*/ 1829322 h 4314911"/>
              <a:gd name="connsiteX14355" fmla="*/ 727729 w 5740887"/>
              <a:gd name="connsiteY14355" fmla="*/ 1845430 h 4314911"/>
              <a:gd name="connsiteX14356" fmla="*/ 727337 w 5740887"/>
              <a:gd name="connsiteY14356" fmla="*/ 1851020 h 4314911"/>
              <a:gd name="connsiteX14357" fmla="*/ 717665 w 5740887"/>
              <a:gd name="connsiteY14357" fmla="*/ 1862365 h 4314911"/>
              <a:gd name="connsiteX14358" fmla="*/ 714546 w 5740887"/>
              <a:gd name="connsiteY14358" fmla="*/ 1864463 h 4314911"/>
              <a:gd name="connsiteX14359" fmla="*/ 714148 w 5740887"/>
              <a:gd name="connsiteY14359" fmla="*/ 1864731 h 4314911"/>
              <a:gd name="connsiteX14360" fmla="*/ 714161 w 5740887"/>
              <a:gd name="connsiteY14360" fmla="*/ 1861272 h 4314911"/>
              <a:gd name="connsiteX14361" fmla="*/ 714226 w 5740887"/>
              <a:gd name="connsiteY14361" fmla="*/ 1844089 h 4314911"/>
              <a:gd name="connsiteX14362" fmla="*/ 720944 w 5740887"/>
              <a:gd name="connsiteY14362" fmla="*/ 1837423 h 4314911"/>
              <a:gd name="connsiteX14363" fmla="*/ 656838 w 5740887"/>
              <a:gd name="connsiteY14363" fmla="*/ 1828737 h 4314911"/>
              <a:gd name="connsiteX14364" fmla="*/ 656930 w 5740887"/>
              <a:gd name="connsiteY14364" fmla="*/ 1830653 h 4314911"/>
              <a:gd name="connsiteX14365" fmla="*/ 646419 w 5740887"/>
              <a:gd name="connsiteY14365" fmla="*/ 1837768 h 4314911"/>
              <a:gd name="connsiteX14366" fmla="*/ 2289239 w 5740887"/>
              <a:gd name="connsiteY14366" fmla="*/ 1824386 h 4314911"/>
              <a:gd name="connsiteX14367" fmla="*/ 2300762 w 5740887"/>
              <a:gd name="connsiteY14367" fmla="*/ 1859605 h 4314911"/>
              <a:gd name="connsiteX14368" fmla="*/ 2295623 w 5740887"/>
              <a:gd name="connsiteY14368" fmla="*/ 1848356 h 4314911"/>
              <a:gd name="connsiteX14369" fmla="*/ 2295454 w 5740887"/>
              <a:gd name="connsiteY14369" fmla="*/ 1847986 h 4314911"/>
              <a:gd name="connsiteX14370" fmla="*/ 682444 w 5740887"/>
              <a:gd name="connsiteY14370" fmla="*/ 1823354 h 4314911"/>
              <a:gd name="connsiteX14371" fmla="*/ 682432 w 5740887"/>
              <a:gd name="connsiteY14371" fmla="*/ 1824976 h 4314911"/>
              <a:gd name="connsiteX14372" fmla="*/ 682391 w 5740887"/>
              <a:gd name="connsiteY14372" fmla="*/ 1830565 h 4314911"/>
              <a:gd name="connsiteX14373" fmla="*/ 674803 w 5740887"/>
              <a:gd name="connsiteY14373" fmla="*/ 1837578 h 4314911"/>
              <a:gd name="connsiteX14374" fmla="*/ 665254 w 5740887"/>
              <a:gd name="connsiteY14374" fmla="*/ 1846403 h 4314911"/>
              <a:gd name="connsiteX14375" fmla="*/ 664576 w 5740887"/>
              <a:gd name="connsiteY14375" fmla="*/ 1837260 h 4314911"/>
              <a:gd name="connsiteX14376" fmla="*/ 664494 w 5740887"/>
              <a:gd name="connsiteY14376" fmla="*/ 1835596 h 4314911"/>
              <a:gd name="connsiteX14377" fmla="*/ 2501076 w 5740887"/>
              <a:gd name="connsiteY14377" fmla="*/ 1823262 h 4314911"/>
              <a:gd name="connsiteX14378" fmla="*/ 2501570 w 5740887"/>
              <a:gd name="connsiteY14378" fmla="*/ 1825069 h 4314911"/>
              <a:gd name="connsiteX14379" fmla="*/ 2501906 w 5740887"/>
              <a:gd name="connsiteY14379" fmla="*/ 1826297 h 4314911"/>
              <a:gd name="connsiteX14380" fmla="*/ 2499308 w 5740887"/>
              <a:gd name="connsiteY14380" fmla="*/ 1831917 h 4314911"/>
              <a:gd name="connsiteX14381" fmla="*/ 2498071 w 5740887"/>
              <a:gd name="connsiteY14381" fmla="*/ 1834033 h 4314911"/>
              <a:gd name="connsiteX14382" fmla="*/ 627921 w 5740887"/>
              <a:gd name="connsiteY14382" fmla="*/ 1822795 h 4314911"/>
              <a:gd name="connsiteX14383" fmla="*/ 627936 w 5740887"/>
              <a:gd name="connsiteY14383" fmla="*/ 1822953 h 4314911"/>
              <a:gd name="connsiteX14384" fmla="*/ 628405 w 5740887"/>
              <a:gd name="connsiteY14384" fmla="*/ 1832831 h 4314911"/>
              <a:gd name="connsiteX14385" fmla="*/ 629608 w 5740887"/>
              <a:gd name="connsiteY14385" fmla="*/ 1843536 h 4314911"/>
              <a:gd name="connsiteX14386" fmla="*/ 627533 w 5740887"/>
              <a:gd name="connsiteY14386" fmla="*/ 1845354 h 4314911"/>
              <a:gd name="connsiteX14387" fmla="*/ 608866 w 5740887"/>
              <a:gd name="connsiteY14387" fmla="*/ 1861708 h 4314911"/>
              <a:gd name="connsiteX14388" fmla="*/ 607341 w 5740887"/>
              <a:gd name="connsiteY14388" fmla="*/ 1853161 h 4314911"/>
              <a:gd name="connsiteX14389" fmla="*/ 605213 w 5740887"/>
              <a:gd name="connsiteY14389" fmla="*/ 1839167 h 4314911"/>
              <a:gd name="connsiteX14390" fmla="*/ 605315 w 5740887"/>
              <a:gd name="connsiteY14390" fmla="*/ 1839092 h 4314911"/>
              <a:gd name="connsiteX14391" fmla="*/ 564125 w 5740887"/>
              <a:gd name="connsiteY14391" fmla="*/ 1821520 h 4314911"/>
              <a:gd name="connsiteX14392" fmla="*/ 562980 w 5740887"/>
              <a:gd name="connsiteY14392" fmla="*/ 1824076 h 4314911"/>
              <a:gd name="connsiteX14393" fmla="*/ 562980 w 5740887"/>
              <a:gd name="connsiteY14393" fmla="*/ 1824077 h 4314911"/>
              <a:gd name="connsiteX14394" fmla="*/ 562980 w 5740887"/>
              <a:gd name="connsiteY14394" fmla="*/ 1824077 h 4314911"/>
              <a:gd name="connsiteX14395" fmla="*/ 562980 w 5740887"/>
              <a:gd name="connsiteY14395" fmla="*/ 1824079 h 4314911"/>
              <a:gd name="connsiteX14396" fmla="*/ 562980 w 5740887"/>
              <a:gd name="connsiteY14396" fmla="*/ 1824082 h 4314911"/>
              <a:gd name="connsiteX14397" fmla="*/ 563281 w 5740887"/>
              <a:gd name="connsiteY14397" fmla="*/ 1832138 h 4314911"/>
              <a:gd name="connsiteX14398" fmla="*/ 563454 w 5740887"/>
              <a:gd name="connsiteY14398" fmla="*/ 1833175 h 4314911"/>
              <a:gd name="connsiteX14399" fmla="*/ 563485 w 5740887"/>
              <a:gd name="connsiteY14399" fmla="*/ 1833768 h 4314911"/>
              <a:gd name="connsiteX14400" fmla="*/ 564065 w 5740887"/>
              <a:gd name="connsiteY14400" fmla="*/ 1836958 h 4314911"/>
              <a:gd name="connsiteX14401" fmla="*/ 564280 w 5740887"/>
              <a:gd name="connsiteY14401" fmla="*/ 1838145 h 4314911"/>
              <a:gd name="connsiteX14402" fmla="*/ 565679 w 5740887"/>
              <a:gd name="connsiteY14402" fmla="*/ 1846550 h 4314911"/>
              <a:gd name="connsiteX14403" fmla="*/ 566421 w 5740887"/>
              <a:gd name="connsiteY14403" fmla="*/ 1849918 h 4314911"/>
              <a:gd name="connsiteX14404" fmla="*/ 566814 w 5740887"/>
              <a:gd name="connsiteY14404" fmla="*/ 1852078 h 4314911"/>
              <a:gd name="connsiteX14405" fmla="*/ 568391 w 5740887"/>
              <a:gd name="connsiteY14405" fmla="*/ 1858889 h 4314911"/>
              <a:gd name="connsiteX14406" fmla="*/ 568474 w 5740887"/>
              <a:gd name="connsiteY14406" fmla="*/ 1859247 h 4314911"/>
              <a:gd name="connsiteX14407" fmla="*/ 570631 w 5740887"/>
              <a:gd name="connsiteY14407" fmla="*/ 1869046 h 4314911"/>
              <a:gd name="connsiteX14408" fmla="*/ 572486 w 5740887"/>
              <a:gd name="connsiteY14408" fmla="*/ 1876569 h 4314911"/>
              <a:gd name="connsiteX14409" fmla="*/ 573563 w 5740887"/>
              <a:gd name="connsiteY14409" fmla="*/ 1881218 h 4314911"/>
              <a:gd name="connsiteX14410" fmla="*/ 573649 w 5740887"/>
              <a:gd name="connsiteY14410" fmla="*/ 1881590 h 4314911"/>
              <a:gd name="connsiteX14411" fmla="*/ 573860 w 5740887"/>
              <a:gd name="connsiteY14411" fmla="*/ 1882419 h 4314911"/>
              <a:gd name="connsiteX14412" fmla="*/ 575977 w 5740887"/>
              <a:gd name="connsiteY14412" fmla="*/ 1890735 h 4314911"/>
              <a:gd name="connsiteX14413" fmla="*/ 578595 w 5740887"/>
              <a:gd name="connsiteY14413" fmla="*/ 1901354 h 4314911"/>
              <a:gd name="connsiteX14414" fmla="*/ 582311 w 5740887"/>
              <a:gd name="connsiteY14414" fmla="*/ 1915613 h 4314911"/>
              <a:gd name="connsiteX14415" fmla="*/ 583670 w 5740887"/>
              <a:gd name="connsiteY14415" fmla="*/ 1920952 h 4314911"/>
              <a:gd name="connsiteX14416" fmla="*/ 584673 w 5740887"/>
              <a:gd name="connsiteY14416" fmla="*/ 1924890 h 4314911"/>
              <a:gd name="connsiteX14417" fmla="*/ 587309 w 5740887"/>
              <a:gd name="connsiteY14417" fmla="*/ 1934784 h 4314911"/>
              <a:gd name="connsiteX14418" fmla="*/ 590026 w 5740887"/>
              <a:gd name="connsiteY14418" fmla="*/ 1945208 h 4314911"/>
              <a:gd name="connsiteX14419" fmla="*/ 596643 w 5740887"/>
              <a:gd name="connsiteY14419" fmla="*/ 1969827 h 4314911"/>
              <a:gd name="connsiteX14420" fmla="*/ 600567 w 5740887"/>
              <a:gd name="connsiteY14420" fmla="*/ 1984559 h 4314911"/>
              <a:gd name="connsiteX14421" fmla="*/ 603061 w 5740887"/>
              <a:gd name="connsiteY14421" fmla="*/ 1993700 h 4314911"/>
              <a:gd name="connsiteX14422" fmla="*/ 605381 w 5740887"/>
              <a:gd name="connsiteY14422" fmla="*/ 2002336 h 4314911"/>
              <a:gd name="connsiteX14423" fmla="*/ 616786 w 5740887"/>
              <a:gd name="connsiteY14423" fmla="*/ 2044020 h 4314911"/>
              <a:gd name="connsiteX14424" fmla="*/ 622013 w 5740887"/>
              <a:gd name="connsiteY14424" fmla="*/ 2063182 h 4314911"/>
              <a:gd name="connsiteX14425" fmla="*/ 623655 w 5740887"/>
              <a:gd name="connsiteY14425" fmla="*/ 2069122 h 4314911"/>
              <a:gd name="connsiteX14426" fmla="*/ 625118 w 5740887"/>
              <a:gd name="connsiteY14426" fmla="*/ 2074470 h 4314911"/>
              <a:gd name="connsiteX14427" fmla="*/ 649227 w 5740887"/>
              <a:gd name="connsiteY14427" fmla="*/ 2161655 h 4314911"/>
              <a:gd name="connsiteX14428" fmla="*/ 649693 w 5740887"/>
              <a:gd name="connsiteY14428" fmla="*/ 2163343 h 4314911"/>
              <a:gd name="connsiteX14429" fmla="*/ 676720 w 5740887"/>
              <a:gd name="connsiteY14429" fmla="*/ 2261564 h 4314911"/>
              <a:gd name="connsiteX14430" fmla="*/ 683859 w 5740887"/>
              <a:gd name="connsiteY14430" fmla="*/ 2287869 h 4314911"/>
              <a:gd name="connsiteX14431" fmla="*/ 702035 w 5740887"/>
              <a:gd name="connsiteY14431" fmla="*/ 2355026 h 4314911"/>
              <a:gd name="connsiteX14432" fmla="*/ 707603 w 5740887"/>
              <a:gd name="connsiteY14432" fmla="*/ 2376198 h 4314911"/>
              <a:gd name="connsiteX14433" fmla="*/ 707603 w 5740887"/>
              <a:gd name="connsiteY14433" fmla="*/ 2376380 h 4314911"/>
              <a:gd name="connsiteX14434" fmla="*/ 707658 w 5740887"/>
              <a:gd name="connsiteY14434" fmla="*/ 2376409 h 4314911"/>
              <a:gd name="connsiteX14435" fmla="*/ 713711 w 5740887"/>
              <a:gd name="connsiteY14435" fmla="*/ 2399426 h 4314911"/>
              <a:gd name="connsiteX14436" fmla="*/ 713719 w 5740887"/>
              <a:gd name="connsiteY14436" fmla="*/ 2399456 h 4314911"/>
              <a:gd name="connsiteX14437" fmla="*/ 713791 w 5740887"/>
              <a:gd name="connsiteY14437" fmla="*/ 2399730 h 4314911"/>
              <a:gd name="connsiteX14438" fmla="*/ 714636 w 5740887"/>
              <a:gd name="connsiteY14438" fmla="*/ 2403113 h 4314911"/>
              <a:gd name="connsiteX14439" fmla="*/ 714636 w 5740887"/>
              <a:gd name="connsiteY14439" fmla="*/ 2404585 h 4314911"/>
              <a:gd name="connsiteX14440" fmla="*/ 537680 w 5740887"/>
              <a:gd name="connsiteY14440" fmla="*/ 1846700 h 4314911"/>
              <a:gd name="connsiteX14441" fmla="*/ 551944 w 5740887"/>
              <a:gd name="connsiteY14441" fmla="*/ 1832794 h 4314911"/>
              <a:gd name="connsiteX14442" fmla="*/ 2390073 w 5740887"/>
              <a:gd name="connsiteY14442" fmla="*/ 1819302 h 4314911"/>
              <a:gd name="connsiteX14443" fmla="*/ 2390510 w 5740887"/>
              <a:gd name="connsiteY14443" fmla="*/ 1820875 h 4314911"/>
              <a:gd name="connsiteX14444" fmla="*/ 2390811 w 5740887"/>
              <a:gd name="connsiteY14444" fmla="*/ 1821963 h 4314911"/>
              <a:gd name="connsiteX14445" fmla="*/ 2385420 w 5740887"/>
              <a:gd name="connsiteY14445" fmla="*/ 1837999 h 4314911"/>
              <a:gd name="connsiteX14446" fmla="*/ 706875 w 5740887"/>
              <a:gd name="connsiteY14446" fmla="*/ 1818232 h 4314911"/>
              <a:gd name="connsiteX14447" fmla="*/ 706846 w 5740887"/>
              <a:gd name="connsiteY14447" fmla="*/ 1818610 h 4314911"/>
              <a:gd name="connsiteX14448" fmla="*/ 706846 w 5740887"/>
              <a:gd name="connsiteY14448" fmla="*/ 1818612 h 4314911"/>
              <a:gd name="connsiteX14449" fmla="*/ 706846 w 5740887"/>
              <a:gd name="connsiteY14449" fmla="*/ 1818614 h 4314911"/>
              <a:gd name="connsiteX14450" fmla="*/ 706808 w 5740887"/>
              <a:gd name="connsiteY14450" fmla="*/ 1823427 h 4314911"/>
              <a:gd name="connsiteX14451" fmla="*/ 706385 w 5740887"/>
              <a:gd name="connsiteY14451" fmla="*/ 1829770 h 4314911"/>
              <a:gd name="connsiteX14452" fmla="*/ 706394 w 5740887"/>
              <a:gd name="connsiteY14452" fmla="*/ 1833386 h 4314911"/>
              <a:gd name="connsiteX14453" fmla="*/ 698445 w 5740887"/>
              <a:gd name="connsiteY14453" fmla="*/ 1838802 h 4314911"/>
              <a:gd name="connsiteX14454" fmla="*/ 690882 w 5740887"/>
              <a:gd name="connsiteY14454" fmla="*/ 1843955 h 4314911"/>
              <a:gd name="connsiteX14455" fmla="*/ 690658 w 5740887"/>
              <a:gd name="connsiteY14455" fmla="*/ 1834412 h 4314911"/>
              <a:gd name="connsiteX14456" fmla="*/ 690654 w 5740887"/>
              <a:gd name="connsiteY14456" fmla="*/ 1833381 h 4314911"/>
              <a:gd name="connsiteX14457" fmla="*/ 2444234 w 5740887"/>
              <a:gd name="connsiteY14457" fmla="*/ 1816991 h 4314911"/>
              <a:gd name="connsiteX14458" fmla="*/ 2448105 w 5740887"/>
              <a:gd name="connsiteY14458" fmla="*/ 1831116 h 4314911"/>
              <a:gd name="connsiteX14459" fmla="*/ 2448634 w 5740887"/>
              <a:gd name="connsiteY14459" fmla="*/ 1833045 h 4314911"/>
              <a:gd name="connsiteX14460" fmla="*/ 2447171 w 5740887"/>
              <a:gd name="connsiteY14460" fmla="*/ 1837091 h 4314911"/>
              <a:gd name="connsiteX14461" fmla="*/ 2419429 w 5740887"/>
              <a:gd name="connsiteY14461" fmla="*/ 1869217 h 4314911"/>
              <a:gd name="connsiteX14462" fmla="*/ 2412291 w 5740887"/>
              <a:gd name="connsiteY14462" fmla="*/ 1873449 h 4314911"/>
              <a:gd name="connsiteX14463" fmla="*/ 2409893 w 5740887"/>
              <a:gd name="connsiteY14463" fmla="*/ 1864823 h 4314911"/>
              <a:gd name="connsiteX14464" fmla="*/ 2411522 w 5740887"/>
              <a:gd name="connsiteY14464" fmla="*/ 1863250 h 4314911"/>
              <a:gd name="connsiteX14465" fmla="*/ 2411524 w 5740887"/>
              <a:gd name="connsiteY14465" fmla="*/ 1863246 h 4314911"/>
              <a:gd name="connsiteX14466" fmla="*/ 2442053 w 5740887"/>
              <a:gd name="connsiteY14466" fmla="*/ 1822472 h 4314911"/>
              <a:gd name="connsiteX14467" fmla="*/ 766333 w 5740887"/>
              <a:gd name="connsiteY14467" fmla="*/ 1816715 h 4314911"/>
              <a:gd name="connsiteX14468" fmla="*/ 763197 w 5740887"/>
              <a:gd name="connsiteY14468" fmla="*/ 1831963 h 4314911"/>
              <a:gd name="connsiteX14469" fmla="*/ 754204 w 5740887"/>
              <a:gd name="connsiteY14469" fmla="*/ 1837909 h 4314911"/>
              <a:gd name="connsiteX14470" fmla="*/ 755273 w 5740887"/>
              <a:gd name="connsiteY14470" fmla="*/ 1829792 h 4314911"/>
              <a:gd name="connsiteX14471" fmla="*/ 3704476 w 5740887"/>
              <a:gd name="connsiteY14471" fmla="*/ 1812079 h 4314911"/>
              <a:gd name="connsiteX14472" fmla="*/ 3706506 w 5740887"/>
              <a:gd name="connsiteY14472" fmla="*/ 1828197 h 4314911"/>
              <a:gd name="connsiteX14473" fmla="*/ 3698159 w 5740887"/>
              <a:gd name="connsiteY14473" fmla="*/ 1828323 h 4314911"/>
              <a:gd name="connsiteX14474" fmla="*/ 3697284 w 5740887"/>
              <a:gd name="connsiteY14474" fmla="*/ 1823060 h 4314911"/>
              <a:gd name="connsiteX14475" fmla="*/ 749715 w 5740887"/>
              <a:gd name="connsiteY14475" fmla="*/ 1812019 h 4314911"/>
              <a:gd name="connsiteX14476" fmla="*/ 748434 w 5740887"/>
              <a:gd name="connsiteY14476" fmla="*/ 1822453 h 4314911"/>
              <a:gd name="connsiteX14477" fmla="*/ 747817 w 5740887"/>
              <a:gd name="connsiteY14477" fmla="*/ 1826998 h 4314911"/>
              <a:gd name="connsiteX14478" fmla="*/ 742508 w 5740887"/>
              <a:gd name="connsiteY14478" fmla="*/ 1833226 h 4314911"/>
              <a:gd name="connsiteX14479" fmla="*/ 735477 w 5740887"/>
              <a:gd name="connsiteY14479" fmla="*/ 1841472 h 4314911"/>
              <a:gd name="connsiteX14480" fmla="*/ 736873 w 5740887"/>
              <a:gd name="connsiteY14480" fmla="*/ 1820723 h 4314911"/>
              <a:gd name="connsiteX14481" fmla="*/ 736939 w 5740887"/>
              <a:gd name="connsiteY14481" fmla="*/ 1820654 h 4314911"/>
              <a:gd name="connsiteX14482" fmla="*/ 3730291 w 5740887"/>
              <a:gd name="connsiteY14482" fmla="*/ 1811921 h 4314911"/>
              <a:gd name="connsiteX14483" fmla="*/ 3730704 w 5740887"/>
              <a:gd name="connsiteY14483" fmla="*/ 1826679 h 4314911"/>
              <a:gd name="connsiteX14484" fmla="*/ 3726492 w 5740887"/>
              <a:gd name="connsiteY14484" fmla="*/ 1827069 h 4314911"/>
              <a:gd name="connsiteX14485" fmla="*/ 3725943 w 5740887"/>
              <a:gd name="connsiteY14485" fmla="*/ 1820337 h 4314911"/>
              <a:gd name="connsiteX14486" fmla="*/ 3670452 w 5740887"/>
              <a:gd name="connsiteY14486" fmla="*/ 1807372 h 4314911"/>
              <a:gd name="connsiteX14487" fmla="*/ 3674734 w 5740887"/>
              <a:gd name="connsiteY14487" fmla="*/ 1828677 h 4314911"/>
              <a:gd name="connsiteX14488" fmla="*/ 3673743 w 5740887"/>
              <a:gd name="connsiteY14488" fmla="*/ 1828692 h 4314911"/>
              <a:gd name="connsiteX14489" fmla="*/ 3663975 w 5740887"/>
              <a:gd name="connsiteY14489" fmla="*/ 1825752 h 4314911"/>
              <a:gd name="connsiteX14490" fmla="*/ 3662109 w 5740887"/>
              <a:gd name="connsiteY14490" fmla="*/ 1817717 h 4314911"/>
              <a:gd name="connsiteX14491" fmla="*/ 5682716 w 5740887"/>
              <a:gd name="connsiteY14491" fmla="*/ 1806962 h 4314911"/>
              <a:gd name="connsiteX14492" fmla="*/ 5683922 w 5740887"/>
              <a:gd name="connsiteY14492" fmla="*/ 1813318 h 4314911"/>
              <a:gd name="connsiteX14493" fmla="*/ 5684285 w 5740887"/>
              <a:gd name="connsiteY14493" fmla="*/ 1816082 h 4314911"/>
              <a:gd name="connsiteX14494" fmla="*/ 5683305 w 5740887"/>
              <a:gd name="connsiteY14494" fmla="*/ 1810387 h 4314911"/>
              <a:gd name="connsiteX14495" fmla="*/ 682567 w 5740887"/>
              <a:gd name="connsiteY14495" fmla="*/ 1806438 h 4314911"/>
              <a:gd name="connsiteX14496" fmla="*/ 682519 w 5740887"/>
              <a:gd name="connsiteY14496" fmla="*/ 1812989 h 4314911"/>
              <a:gd name="connsiteX14497" fmla="*/ 682517 w 5740887"/>
              <a:gd name="connsiteY14497" fmla="*/ 1813334 h 4314911"/>
              <a:gd name="connsiteX14498" fmla="*/ 664019 w 5740887"/>
              <a:gd name="connsiteY14498" fmla="*/ 1825855 h 4314911"/>
              <a:gd name="connsiteX14499" fmla="*/ 663901 w 5740887"/>
              <a:gd name="connsiteY14499" fmla="*/ 1823448 h 4314911"/>
              <a:gd name="connsiteX14500" fmla="*/ 663885 w 5740887"/>
              <a:gd name="connsiteY14500" fmla="*/ 1822630 h 4314911"/>
              <a:gd name="connsiteX14501" fmla="*/ 707837 w 5740887"/>
              <a:gd name="connsiteY14501" fmla="*/ 1806035 h 4314911"/>
              <a:gd name="connsiteX14502" fmla="*/ 707810 w 5740887"/>
              <a:gd name="connsiteY14502" fmla="*/ 1806383 h 4314911"/>
              <a:gd name="connsiteX14503" fmla="*/ 707751 w 5740887"/>
              <a:gd name="connsiteY14503" fmla="*/ 1807127 h 4314911"/>
              <a:gd name="connsiteX14504" fmla="*/ 690613 w 5740887"/>
              <a:gd name="connsiteY14504" fmla="*/ 1822966 h 4314911"/>
              <a:gd name="connsiteX14505" fmla="*/ 690604 w 5740887"/>
              <a:gd name="connsiteY14505" fmla="*/ 1820454 h 4314911"/>
              <a:gd name="connsiteX14506" fmla="*/ 690594 w 5740887"/>
              <a:gd name="connsiteY14506" fmla="*/ 1817897 h 4314911"/>
              <a:gd name="connsiteX14507" fmla="*/ 690600 w 5740887"/>
              <a:gd name="connsiteY14507" fmla="*/ 1817791 h 4314911"/>
              <a:gd name="connsiteX14508" fmla="*/ 792727 w 5740887"/>
              <a:gd name="connsiteY14508" fmla="*/ 1805135 h 4314911"/>
              <a:gd name="connsiteX14509" fmla="*/ 790019 w 5740887"/>
              <a:gd name="connsiteY14509" fmla="*/ 1814227 h 4314911"/>
              <a:gd name="connsiteX14510" fmla="*/ 786273 w 5740887"/>
              <a:gd name="connsiteY14510" fmla="*/ 1816704 h 4314911"/>
              <a:gd name="connsiteX14511" fmla="*/ 787722 w 5740887"/>
              <a:gd name="connsiteY14511" fmla="*/ 1811446 h 4314911"/>
              <a:gd name="connsiteX14512" fmla="*/ 595869 w 5740887"/>
              <a:gd name="connsiteY14512" fmla="*/ 1803573 h 4314911"/>
              <a:gd name="connsiteX14513" fmla="*/ 595523 w 5740887"/>
              <a:gd name="connsiteY14513" fmla="*/ 1804302 h 4314911"/>
              <a:gd name="connsiteX14514" fmla="*/ 595523 w 5740887"/>
              <a:gd name="connsiteY14514" fmla="*/ 1804303 h 4314911"/>
              <a:gd name="connsiteX14515" fmla="*/ 595522 w 5740887"/>
              <a:gd name="connsiteY14515" fmla="*/ 1804305 h 4314911"/>
              <a:gd name="connsiteX14516" fmla="*/ 595253 w 5740887"/>
              <a:gd name="connsiteY14516" fmla="*/ 1819020 h 4314911"/>
              <a:gd name="connsiteX14517" fmla="*/ 596179 w 5740887"/>
              <a:gd name="connsiteY14517" fmla="*/ 1827081 h 4314911"/>
              <a:gd name="connsiteX14518" fmla="*/ 596261 w 5740887"/>
              <a:gd name="connsiteY14518" fmla="*/ 1829912 h 4314911"/>
              <a:gd name="connsiteX14519" fmla="*/ 597097 w 5740887"/>
              <a:gd name="connsiteY14519" fmla="*/ 1835062 h 4314911"/>
              <a:gd name="connsiteX14520" fmla="*/ 597106 w 5740887"/>
              <a:gd name="connsiteY14520" fmla="*/ 1835146 h 4314911"/>
              <a:gd name="connsiteX14521" fmla="*/ 586815 w 5740887"/>
              <a:gd name="connsiteY14521" fmla="*/ 1843721 h 4314911"/>
              <a:gd name="connsiteX14522" fmla="*/ 586815 w 5740887"/>
              <a:gd name="connsiteY14522" fmla="*/ 1843729 h 4314911"/>
              <a:gd name="connsiteX14523" fmla="*/ 586814 w 5740887"/>
              <a:gd name="connsiteY14523" fmla="*/ 1843730 h 4314911"/>
              <a:gd name="connsiteX14524" fmla="*/ 586814 w 5740887"/>
              <a:gd name="connsiteY14524" fmla="*/ 1848556 h 4314911"/>
              <a:gd name="connsiteX14525" fmla="*/ 589571 w 5740887"/>
              <a:gd name="connsiteY14525" fmla="*/ 1849797 h 4314911"/>
              <a:gd name="connsiteX14526" fmla="*/ 591640 w 5740887"/>
              <a:gd name="connsiteY14526" fmla="*/ 1849108 h 4314911"/>
              <a:gd name="connsiteX14527" fmla="*/ 598237 w 5740887"/>
              <a:gd name="connsiteY14527" fmla="*/ 1844276 h 4314911"/>
              <a:gd name="connsiteX14528" fmla="*/ 602250 w 5740887"/>
              <a:gd name="connsiteY14528" fmla="*/ 1867505 h 4314911"/>
              <a:gd name="connsiteX14529" fmla="*/ 593985 w 5740887"/>
              <a:gd name="connsiteY14529" fmla="*/ 1874746 h 4314911"/>
              <a:gd name="connsiteX14530" fmla="*/ 593985 w 5740887"/>
              <a:gd name="connsiteY14530" fmla="*/ 1874753 h 4314911"/>
              <a:gd name="connsiteX14531" fmla="*/ 593983 w 5740887"/>
              <a:gd name="connsiteY14531" fmla="*/ 1874755 h 4314911"/>
              <a:gd name="connsiteX14532" fmla="*/ 593983 w 5740887"/>
              <a:gd name="connsiteY14532" fmla="*/ 1879444 h 4314911"/>
              <a:gd name="connsiteX14533" fmla="*/ 596741 w 5740887"/>
              <a:gd name="connsiteY14533" fmla="*/ 1880822 h 4314911"/>
              <a:gd name="connsiteX14534" fmla="*/ 598533 w 5740887"/>
              <a:gd name="connsiteY14534" fmla="*/ 1880960 h 4314911"/>
              <a:gd name="connsiteX14535" fmla="*/ 603924 w 5740887"/>
              <a:gd name="connsiteY14535" fmla="*/ 1877165 h 4314911"/>
              <a:gd name="connsiteX14536" fmla="*/ 603973 w 5740887"/>
              <a:gd name="connsiteY14536" fmla="*/ 1877404 h 4314911"/>
              <a:gd name="connsiteX14537" fmla="*/ 603991 w 5740887"/>
              <a:gd name="connsiteY14537" fmla="*/ 1877517 h 4314911"/>
              <a:gd name="connsiteX14538" fmla="*/ 606929 w 5740887"/>
              <a:gd name="connsiteY14538" fmla="*/ 1892039 h 4314911"/>
              <a:gd name="connsiteX14539" fmla="*/ 608336 w 5740887"/>
              <a:gd name="connsiteY14539" fmla="*/ 1899007 h 4314911"/>
              <a:gd name="connsiteX14540" fmla="*/ 601019 w 5740887"/>
              <a:gd name="connsiteY14540" fmla="*/ 1905770 h 4314911"/>
              <a:gd name="connsiteX14541" fmla="*/ 601019 w 5740887"/>
              <a:gd name="connsiteY14541" fmla="*/ 1905778 h 4314911"/>
              <a:gd name="connsiteX14542" fmla="*/ 601018 w 5740887"/>
              <a:gd name="connsiteY14542" fmla="*/ 1905779 h 4314911"/>
              <a:gd name="connsiteX14543" fmla="*/ 601018 w 5740887"/>
              <a:gd name="connsiteY14543" fmla="*/ 1910605 h 4314911"/>
              <a:gd name="connsiteX14544" fmla="*/ 603775 w 5740887"/>
              <a:gd name="connsiteY14544" fmla="*/ 1911846 h 4314911"/>
              <a:gd name="connsiteX14545" fmla="*/ 605155 w 5740887"/>
              <a:gd name="connsiteY14545" fmla="*/ 1910882 h 4314911"/>
              <a:gd name="connsiteX14546" fmla="*/ 610064 w 5740887"/>
              <a:gd name="connsiteY14546" fmla="*/ 1907568 h 4314911"/>
              <a:gd name="connsiteX14547" fmla="*/ 613033 w 5740887"/>
              <a:gd name="connsiteY14547" fmla="*/ 1922266 h 4314911"/>
              <a:gd name="connsiteX14548" fmla="*/ 613188 w 5740887"/>
              <a:gd name="connsiteY14548" fmla="*/ 1922977 h 4314911"/>
              <a:gd name="connsiteX14549" fmla="*/ 613247 w 5740887"/>
              <a:gd name="connsiteY14549" fmla="*/ 1923268 h 4314911"/>
              <a:gd name="connsiteX14550" fmla="*/ 613723 w 5740887"/>
              <a:gd name="connsiteY14550" fmla="*/ 1925431 h 4314911"/>
              <a:gd name="connsiteX14551" fmla="*/ 614889 w 5740887"/>
              <a:gd name="connsiteY14551" fmla="*/ 1930788 h 4314911"/>
              <a:gd name="connsiteX14552" fmla="*/ 608602 w 5740887"/>
              <a:gd name="connsiteY14552" fmla="*/ 1936796 h 4314911"/>
              <a:gd name="connsiteX14553" fmla="*/ 607464 w 5740887"/>
              <a:gd name="connsiteY14553" fmla="*/ 1939320 h 4314911"/>
              <a:gd name="connsiteX14554" fmla="*/ 607466 w 5740887"/>
              <a:gd name="connsiteY14554" fmla="*/ 1939322 h 4314911"/>
              <a:gd name="connsiteX14555" fmla="*/ 607463 w 5740887"/>
              <a:gd name="connsiteY14555" fmla="*/ 1939328 h 4314911"/>
              <a:gd name="connsiteX14556" fmla="*/ 610945 w 5740887"/>
              <a:gd name="connsiteY14556" fmla="*/ 1943009 h 4314911"/>
              <a:gd name="connsiteX14557" fmla="*/ 612876 w 5740887"/>
              <a:gd name="connsiteY14557" fmla="*/ 1942320 h 4314911"/>
              <a:gd name="connsiteX14558" fmla="*/ 616817 w 5740887"/>
              <a:gd name="connsiteY14558" fmla="*/ 1939645 h 4314911"/>
              <a:gd name="connsiteX14559" fmla="*/ 621577 w 5740887"/>
              <a:gd name="connsiteY14559" fmla="*/ 1961502 h 4314911"/>
              <a:gd name="connsiteX14560" fmla="*/ 615220 w 5740887"/>
              <a:gd name="connsiteY14560" fmla="*/ 1967957 h 4314911"/>
              <a:gd name="connsiteX14561" fmla="*/ 615220 w 5740887"/>
              <a:gd name="connsiteY14561" fmla="*/ 1967967 h 4314911"/>
              <a:gd name="connsiteX14562" fmla="*/ 615219 w 5740887"/>
              <a:gd name="connsiteY14562" fmla="*/ 1967968 h 4314911"/>
              <a:gd name="connsiteX14563" fmla="*/ 615219 w 5740887"/>
              <a:gd name="connsiteY14563" fmla="*/ 1972656 h 4314911"/>
              <a:gd name="connsiteX14564" fmla="*/ 617977 w 5740887"/>
              <a:gd name="connsiteY14564" fmla="*/ 1974035 h 4314911"/>
              <a:gd name="connsiteX14565" fmla="*/ 620460 w 5740887"/>
              <a:gd name="connsiteY14565" fmla="*/ 1973484 h 4314911"/>
              <a:gd name="connsiteX14566" fmla="*/ 623712 w 5740887"/>
              <a:gd name="connsiteY14566" fmla="*/ 1971310 h 4314911"/>
              <a:gd name="connsiteX14567" fmla="*/ 625587 w 5740887"/>
              <a:gd name="connsiteY14567" fmla="*/ 1979920 h 4314911"/>
              <a:gd name="connsiteX14568" fmla="*/ 628517 w 5740887"/>
              <a:gd name="connsiteY14568" fmla="*/ 1992864 h 4314911"/>
              <a:gd name="connsiteX14569" fmla="*/ 622391 w 5740887"/>
              <a:gd name="connsiteY14569" fmla="*/ 1998981 h 4314911"/>
              <a:gd name="connsiteX14570" fmla="*/ 622383 w 5740887"/>
              <a:gd name="connsiteY14570" fmla="*/ 1998994 h 4314911"/>
              <a:gd name="connsiteX14571" fmla="*/ 622383 w 5740887"/>
              <a:gd name="connsiteY14571" fmla="*/ 1999002 h 4314911"/>
              <a:gd name="connsiteX14572" fmla="*/ 622382 w 5740887"/>
              <a:gd name="connsiteY14572" fmla="*/ 1999003 h 4314911"/>
              <a:gd name="connsiteX14573" fmla="*/ 622390 w 5740887"/>
              <a:gd name="connsiteY14573" fmla="*/ 2003678 h 4314911"/>
              <a:gd name="connsiteX14574" fmla="*/ 625148 w 5740887"/>
              <a:gd name="connsiteY14574" fmla="*/ 2005057 h 4314911"/>
              <a:gd name="connsiteX14575" fmla="*/ 626389 w 5740887"/>
              <a:gd name="connsiteY14575" fmla="*/ 2004092 h 4314911"/>
              <a:gd name="connsiteX14576" fmla="*/ 630418 w 5740887"/>
              <a:gd name="connsiteY14576" fmla="*/ 2001406 h 4314911"/>
              <a:gd name="connsiteX14577" fmla="*/ 630955 w 5740887"/>
              <a:gd name="connsiteY14577" fmla="*/ 2003852 h 4314911"/>
              <a:gd name="connsiteX14578" fmla="*/ 635487 w 5740887"/>
              <a:gd name="connsiteY14578" fmla="*/ 2023743 h 4314911"/>
              <a:gd name="connsiteX14579" fmla="*/ 629423 w 5740887"/>
              <a:gd name="connsiteY14579" fmla="*/ 2030005 h 4314911"/>
              <a:gd name="connsiteX14580" fmla="*/ 629423 w 5740887"/>
              <a:gd name="connsiteY14580" fmla="*/ 2030012 h 4314911"/>
              <a:gd name="connsiteX14581" fmla="*/ 629423 w 5740887"/>
              <a:gd name="connsiteY14581" fmla="*/ 2034694 h 4314911"/>
              <a:gd name="connsiteX14582" fmla="*/ 629423 w 5740887"/>
              <a:gd name="connsiteY14582" fmla="*/ 2034701 h 4314911"/>
              <a:gd name="connsiteX14583" fmla="*/ 632181 w 5740887"/>
              <a:gd name="connsiteY14583" fmla="*/ 2036079 h 4314911"/>
              <a:gd name="connsiteX14584" fmla="*/ 634250 w 5740887"/>
              <a:gd name="connsiteY14584" fmla="*/ 2035527 h 4314911"/>
              <a:gd name="connsiteX14585" fmla="*/ 637677 w 5740887"/>
              <a:gd name="connsiteY14585" fmla="*/ 2033362 h 4314911"/>
              <a:gd name="connsiteX14586" fmla="*/ 638943 w 5740887"/>
              <a:gd name="connsiteY14586" fmla="*/ 2038918 h 4314911"/>
              <a:gd name="connsiteX14587" fmla="*/ 641670 w 5740887"/>
              <a:gd name="connsiteY14587" fmla="*/ 2050964 h 4314911"/>
              <a:gd name="connsiteX14588" fmla="*/ 642511 w 5740887"/>
              <a:gd name="connsiteY14588" fmla="*/ 2054606 h 4314911"/>
              <a:gd name="connsiteX14589" fmla="*/ 636594 w 5740887"/>
              <a:gd name="connsiteY14589" fmla="*/ 2061030 h 4314911"/>
              <a:gd name="connsiteX14590" fmla="*/ 636594 w 5740887"/>
              <a:gd name="connsiteY14590" fmla="*/ 2061035 h 4314911"/>
              <a:gd name="connsiteX14591" fmla="*/ 636593 w 5740887"/>
              <a:gd name="connsiteY14591" fmla="*/ 2061036 h 4314911"/>
              <a:gd name="connsiteX14592" fmla="*/ 636593 w 5740887"/>
              <a:gd name="connsiteY14592" fmla="*/ 2065861 h 4314911"/>
              <a:gd name="connsiteX14593" fmla="*/ 639351 w 5740887"/>
              <a:gd name="connsiteY14593" fmla="*/ 2067240 h 4314911"/>
              <a:gd name="connsiteX14594" fmla="*/ 641419 w 5740887"/>
              <a:gd name="connsiteY14594" fmla="*/ 2065586 h 4314911"/>
              <a:gd name="connsiteX14595" fmla="*/ 644579 w 5740887"/>
              <a:gd name="connsiteY14595" fmla="*/ 2063618 h 4314911"/>
              <a:gd name="connsiteX14596" fmla="*/ 649690 w 5740887"/>
              <a:gd name="connsiteY14596" fmla="*/ 2085736 h 4314911"/>
              <a:gd name="connsiteX14597" fmla="*/ 644176 w 5740887"/>
              <a:gd name="connsiteY14597" fmla="*/ 2092055 h 4314911"/>
              <a:gd name="connsiteX14598" fmla="*/ 642793 w 5740887"/>
              <a:gd name="connsiteY14598" fmla="*/ 2095116 h 4314911"/>
              <a:gd name="connsiteX14599" fmla="*/ 642794 w 5740887"/>
              <a:gd name="connsiteY14599" fmla="*/ 2095117 h 4314911"/>
              <a:gd name="connsiteX14600" fmla="*/ 642792 w 5740887"/>
              <a:gd name="connsiteY14600" fmla="*/ 2095122 h 4314911"/>
              <a:gd name="connsiteX14601" fmla="*/ 646518 w 5740887"/>
              <a:gd name="connsiteY14601" fmla="*/ 2098265 h 4314911"/>
              <a:gd name="connsiteX14602" fmla="*/ 648035 w 5740887"/>
              <a:gd name="connsiteY14602" fmla="*/ 2097715 h 4314911"/>
              <a:gd name="connsiteX14603" fmla="*/ 651908 w 5740887"/>
              <a:gd name="connsiteY14603" fmla="*/ 2095330 h 4314911"/>
              <a:gd name="connsiteX14604" fmla="*/ 656668 w 5740887"/>
              <a:gd name="connsiteY14604" fmla="*/ 2115929 h 4314911"/>
              <a:gd name="connsiteX14605" fmla="*/ 650796 w 5740887"/>
              <a:gd name="connsiteY14605" fmla="*/ 2123080 h 4314911"/>
              <a:gd name="connsiteX14606" fmla="*/ 650796 w 5740887"/>
              <a:gd name="connsiteY14606" fmla="*/ 2123083 h 4314911"/>
              <a:gd name="connsiteX14607" fmla="*/ 650794 w 5740887"/>
              <a:gd name="connsiteY14607" fmla="*/ 2123085 h 4314911"/>
              <a:gd name="connsiteX14608" fmla="*/ 650794 w 5740887"/>
              <a:gd name="connsiteY14608" fmla="*/ 2127910 h 4314911"/>
              <a:gd name="connsiteX14609" fmla="*/ 653552 w 5740887"/>
              <a:gd name="connsiteY14609" fmla="*/ 2129290 h 4314911"/>
              <a:gd name="connsiteX14610" fmla="*/ 653827 w 5740887"/>
              <a:gd name="connsiteY14610" fmla="*/ 2128738 h 4314911"/>
              <a:gd name="connsiteX14611" fmla="*/ 658913 w 5740887"/>
              <a:gd name="connsiteY14611" fmla="*/ 2125641 h 4314911"/>
              <a:gd name="connsiteX14612" fmla="*/ 659619 w 5740887"/>
              <a:gd name="connsiteY14612" fmla="*/ 2128698 h 4314911"/>
              <a:gd name="connsiteX14613" fmla="*/ 661411 w 5740887"/>
              <a:gd name="connsiteY14613" fmla="*/ 2136458 h 4314911"/>
              <a:gd name="connsiteX14614" fmla="*/ 663702 w 5740887"/>
              <a:gd name="connsiteY14614" fmla="*/ 2146351 h 4314911"/>
              <a:gd name="connsiteX14615" fmla="*/ 657827 w 5740887"/>
              <a:gd name="connsiteY14615" fmla="*/ 2154102 h 4314911"/>
              <a:gd name="connsiteX14616" fmla="*/ 657827 w 5740887"/>
              <a:gd name="connsiteY14616" fmla="*/ 2154105 h 4314911"/>
              <a:gd name="connsiteX14617" fmla="*/ 657825 w 5740887"/>
              <a:gd name="connsiteY14617" fmla="*/ 2154107 h 4314911"/>
              <a:gd name="connsiteX14618" fmla="*/ 657825 w 5740887"/>
              <a:gd name="connsiteY14618" fmla="*/ 2158934 h 4314911"/>
              <a:gd name="connsiteX14619" fmla="*/ 660720 w 5740887"/>
              <a:gd name="connsiteY14619" fmla="*/ 2160451 h 4314911"/>
              <a:gd name="connsiteX14620" fmla="*/ 663478 w 5740887"/>
              <a:gd name="connsiteY14620" fmla="*/ 2159760 h 4314911"/>
              <a:gd name="connsiteX14621" fmla="*/ 666383 w 5740887"/>
              <a:gd name="connsiteY14621" fmla="*/ 2157923 h 4314911"/>
              <a:gd name="connsiteX14622" fmla="*/ 670779 w 5740887"/>
              <a:gd name="connsiteY14622" fmla="*/ 2176904 h 4314911"/>
              <a:gd name="connsiteX14623" fmla="*/ 664997 w 5740887"/>
              <a:gd name="connsiteY14623" fmla="*/ 2185127 h 4314911"/>
              <a:gd name="connsiteX14624" fmla="*/ 664997 w 5740887"/>
              <a:gd name="connsiteY14624" fmla="*/ 2185130 h 4314911"/>
              <a:gd name="connsiteX14625" fmla="*/ 664996 w 5740887"/>
              <a:gd name="connsiteY14625" fmla="*/ 2185131 h 4314911"/>
              <a:gd name="connsiteX14626" fmla="*/ 664996 w 5740887"/>
              <a:gd name="connsiteY14626" fmla="*/ 2190095 h 4314911"/>
              <a:gd name="connsiteX14627" fmla="*/ 667754 w 5740887"/>
              <a:gd name="connsiteY14627" fmla="*/ 2191473 h 4314911"/>
              <a:gd name="connsiteX14628" fmla="*/ 670237 w 5740887"/>
              <a:gd name="connsiteY14628" fmla="*/ 2189958 h 4314911"/>
              <a:gd name="connsiteX14629" fmla="*/ 673349 w 5740887"/>
              <a:gd name="connsiteY14629" fmla="*/ 2188002 h 4314911"/>
              <a:gd name="connsiteX14630" fmla="*/ 677960 w 5740887"/>
              <a:gd name="connsiteY14630" fmla="*/ 2207908 h 4314911"/>
              <a:gd name="connsiteX14631" fmla="*/ 672718 w 5740887"/>
              <a:gd name="connsiteY14631" fmla="*/ 2216151 h 4314911"/>
              <a:gd name="connsiteX14632" fmla="*/ 672718 w 5740887"/>
              <a:gd name="connsiteY14632" fmla="*/ 2216154 h 4314911"/>
              <a:gd name="connsiteX14633" fmla="*/ 672717 w 5740887"/>
              <a:gd name="connsiteY14633" fmla="*/ 2216155 h 4314911"/>
              <a:gd name="connsiteX14634" fmla="*/ 672717 w 5740887"/>
              <a:gd name="connsiteY14634" fmla="*/ 2219449 h 4314911"/>
              <a:gd name="connsiteX14635" fmla="*/ 672107 w 5740887"/>
              <a:gd name="connsiteY14635" fmla="*/ 2217226 h 4314911"/>
              <a:gd name="connsiteX14636" fmla="*/ 656726 w 5740887"/>
              <a:gd name="connsiteY14636" fmla="*/ 2161412 h 4314911"/>
              <a:gd name="connsiteX14637" fmla="*/ 571614 w 5740887"/>
              <a:gd name="connsiteY14637" fmla="*/ 1839359 h 4314911"/>
              <a:gd name="connsiteX14638" fmla="*/ 569719 w 5740887"/>
              <a:gd name="connsiteY14638" fmla="*/ 1825798 h 4314911"/>
              <a:gd name="connsiteX14639" fmla="*/ 577716 w 5740887"/>
              <a:gd name="connsiteY14639" fmla="*/ 1819456 h 4314911"/>
              <a:gd name="connsiteX14640" fmla="*/ 656337 w 5740887"/>
              <a:gd name="connsiteY14640" fmla="*/ 1802477 h 4314911"/>
              <a:gd name="connsiteX14641" fmla="*/ 656343 w 5740887"/>
              <a:gd name="connsiteY14641" fmla="*/ 1802667 h 4314911"/>
              <a:gd name="connsiteX14642" fmla="*/ 656074 w 5740887"/>
              <a:gd name="connsiteY14642" fmla="*/ 1812835 h 4314911"/>
              <a:gd name="connsiteX14643" fmla="*/ 656420 w 5740887"/>
              <a:gd name="connsiteY14643" fmla="*/ 1820044 h 4314911"/>
              <a:gd name="connsiteX14644" fmla="*/ 653815 w 5740887"/>
              <a:gd name="connsiteY14644" fmla="*/ 1822327 h 4314911"/>
              <a:gd name="connsiteX14645" fmla="*/ 636234 w 5740887"/>
              <a:gd name="connsiteY14645" fmla="*/ 1837729 h 4314911"/>
              <a:gd name="connsiteX14646" fmla="*/ 635413 w 5740887"/>
              <a:gd name="connsiteY14646" fmla="*/ 1829634 h 4314911"/>
              <a:gd name="connsiteX14647" fmla="*/ 634721 w 5740887"/>
              <a:gd name="connsiteY14647" fmla="*/ 1817892 h 4314911"/>
              <a:gd name="connsiteX14648" fmla="*/ 643104 w 5740887"/>
              <a:gd name="connsiteY14648" fmla="*/ 1811848 h 4314911"/>
              <a:gd name="connsiteX14649" fmla="*/ 5698443 w 5740887"/>
              <a:gd name="connsiteY14649" fmla="*/ 1801234 h 4314911"/>
              <a:gd name="connsiteX14650" fmla="*/ 5703733 w 5740887"/>
              <a:gd name="connsiteY14650" fmla="*/ 1829396 h 4314911"/>
              <a:gd name="connsiteX14651" fmla="*/ 5705186 w 5740887"/>
              <a:gd name="connsiteY14651" fmla="*/ 1840554 h 4314911"/>
              <a:gd name="connsiteX14652" fmla="*/ 770108 w 5740887"/>
              <a:gd name="connsiteY14652" fmla="*/ 1798237 h 4314911"/>
              <a:gd name="connsiteX14653" fmla="*/ 769786 w 5740887"/>
              <a:gd name="connsiteY14653" fmla="*/ 1799919 h 4314911"/>
              <a:gd name="connsiteX14654" fmla="*/ 769431 w 5740887"/>
              <a:gd name="connsiteY14654" fmla="*/ 1801644 h 4314911"/>
              <a:gd name="connsiteX14655" fmla="*/ 757069 w 5740887"/>
              <a:gd name="connsiteY14655" fmla="*/ 1816145 h 4314911"/>
              <a:gd name="connsiteX14656" fmla="*/ 758383 w 5740887"/>
              <a:gd name="connsiteY14656" fmla="*/ 1806161 h 4314911"/>
              <a:gd name="connsiteX14657" fmla="*/ 784332 w 5740887"/>
              <a:gd name="connsiteY14657" fmla="*/ 1795433 h 4314911"/>
              <a:gd name="connsiteX14658" fmla="*/ 779986 w 5740887"/>
              <a:gd name="connsiteY14658" fmla="*/ 1811076 h 4314911"/>
              <a:gd name="connsiteX14659" fmla="*/ 772629 w 5740887"/>
              <a:gd name="connsiteY14659" fmla="*/ 1820892 h 4314911"/>
              <a:gd name="connsiteX14660" fmla="*/ 775547 w 5740887"/>
              <a:gd name="connsiteY14660" fmla="*/ 1806509 h 4314911"/>
              <a:gd name="connsiteX14661" fmla="*/ 775730 w 5740887"/>
              <a:gd name="connsiteY14661" fmla="*/ 1805604 h 4314911"/>
              <a:gd name="connsiteX14662" fmla="*/ 731581 w 5740887"/>
              <a:gd name="connsiteY14662" fmla="*/ 1795159 h 4314911"/>
              <a:gd name="connsiteX14663" fmla="*/ 730956 w 5740887"/>
              <a:gd name="connsiteY14663" fmla="*/ 1799396 h 4314911"/>
              <a:gd name="connsiteX14664" fmla="*/ 730621 w 5740887"/>
              <a:gd name="connsiteY14664" fmla="*/ 1804174 h 4314911"/>
              <a:gd name="connsiteX14665" fmla="*/ 729772 w 5740887"/>
              <a:gd name="connsiteY14665" fmla="*/ 1810509 h 4314911"/>
              <a:gd name="connsiteX14666" fmla="*/ 729349 w 5740887"/>
              <a:gd name="connsiteY14666" fmla="*/ 1817745 h 4314911"/>
              <a:gd name="connsiteX14667" fmla="*/ 714590 w 5740887"/>
              <a:gd name="connsiteY14667" fmla="*/ 1827802 h 4314911"/>
              <a:gd name="connsiteX14668" fmla="*/ 715208 w 5740887"/>
              <a:gd name="connsiteY14668" fmla="*/ 1813124 h 4314911"/>
              <a:gd name="connsiteX14669" fmla="*/ 715394 w 5740887"/>
              <a:gd name="connsiteY14669" fmla="*/ 1810276 h 4314911"/>
              <a:gd name="connsiteX14670" fmla="*/ 656452 w 5740887"/>
              <a:gd name="connsiteY14670" fmla="*/ 1793727 h 4314911"/>
              <a:gd name="connsiteX14671" fmla="*/ 656418 w 5740887"/>
              <a:gd name="connsiteY14671" fmla="*/ 1793980 h 4314911"/>
              <a:gd name="connsiteX14672" fmla="*/ 652318 w 5740887"/>
              <a:gd name="connsiteY14672" fmla="*/ 1796877 h 4314911"/>
              <a:gd name="connsiteX14673" fmla="*/ 3716832 w 5740887"/>
              <a:gd name="connsiteY14673" fmla="*/ 1793215 h 4314911"/>
              <a:gd name="connsiteX14674" fmla="*/ 3719033 w 5740887"/>
              <a:gd name="connsiteY14674" fmla="*/ 1820191 h 4314911"/>
              <a:gd name="connsiteX14675" fmla="*/ 3714980 w 5740887"/>
              <a:gd name="connsiteY14675" fmla="*/ 1828069 h 4314911"/>
              <a:gd name="connsiteX14676" fmla="*/ 3714862 w 5740887"/>
              <a:gd name="connsiteY14676" fmla="*/ 1828071 h 4314911"/>
              <a:gd name="connsiteX14677" fmla="*/ 3713647 w 5740887"/>
              <a:gd name="connsiteY14677" fmla="*/ 1828089 h 4314911"/>
              <a:gd name="connsiteX14678" fmla="*/ 3713636 w 5740887"/>
              <a:gd name="connsiteY14678" fmla="*/ 1828003 h 4314911"/>
              <a:gd name="connsiteX14679" fmla="*/ 3710477 w 5740887"/>
              <a:gd name="connsiteY14679" fmla="*/ 1802917 h 4314911"/>
              <a:gd name="connsiteX14680" fmla="*/ 3740379 w 5740887"/>
              <a:gd name="connsiteY14680" fmla="*/ 1792359 h 4314911"/>
              <a:gd name="connsiteX14681" fmla="*/ 3739842 w 5740887"/>
              <a:gd name="connsiteY14681" fmla="*/ 1809912 h 4314911"/>
              <a:gd name="connsiteX14682" fmla="*/ 3737967 w 5740887"/>
              <a:gd name="connsiteY14682" fmla="*/ 1814827 h 4314911"/>
              <a:gd name="connsiteX14683" fmla="*/ 3737489 w 5740887"/>
              <a:gd name="connsiteY14683" fmla="*/ 1797963 h 4314911"/>
              <a:gd name="connsiteX14684" fmla="*/ 3738766 w 5740887"/>
              <a:gd name="connsiteY14684" fmla="*/ 1795486 h 4314911"/>
              <a:gd name="connsiteX14685" fmla="*/ 3684686 w 5740887"/>
              <a:gd name="connsiteY14685" fmla="*/ 1789723 h 4314911"/>
              <a:gd name="connsiteX14686" fmla="*/ 3686486 w 5740887"/>
              <a:gd name="connsiteY14686" fmla="*/ 1800567 h 4314911"/>
              <a:gd name="connsiteX14687" fmla="*/ 3689958 w 5740887"/>
              <a:gd name="connsiteY14687" fmla="*/ 1821583 h 4314911"/>
              <a:gd name="connsiteX14688" fmla="*/ 3687372 w 5740887"/>
              <a:gd name="connsiteY14688" fmla="*/ 1825381 h 4314911"/>
              <a:gd name="connsiteX14689" fmla="*/ 3685344 w 5740887"/>
              <a:gd name="connsiteY14689" fmla="*/ 1828517 h 4314911"/>
              <a:gd name="connsiteX14690" fmla="*/ 3685026 w 5740887"/>
              <a:gd name="connsiteY14690" fmla="*/ 1828522 h 4314911"/>
              <a:gd name="connsiteX14691" fmla="*/ 3682264 w 5740887"/>
              <a:gd name="connsiteY14691" fmla="*/ 1828563 h 4314911"/>
              <a:gd name="connsiteX14692" fmla="*/ 3676505 w 5740887"/>
              <a:gd name="connsiteY14692" fmla="*/ 1799867 h 4314911"/>
              <a:gd name="connsiteX14693" fmla="*/ 2436236 w 5740887"/>
              <a:gd name="connsiteY14693" fmla="*/ 1787807 h 4314911"/>
              <a:gd name="connsiteX14694" fmla="*/ 2437532 w 5740887"/>
              <a:gd name="connsiteY14694" fmla="*/ 1792538 h 4314911"/>
              <a:gd name="connsiteX14695" fmla="*/ 2438054 w 5740887"/>
              <a:gd name="connsiteY14695" fmla="*/ 1794442 h 4314911"/>
              <a:gd name="connsiteX14696" fmla="*/ 2432616 w 5740887"/>
              <a:gd name="connsiteY14696" fmla="*/ 1805179 h 4314911"/>
              <a:gd name="connsiteX14697" fmla="*/ 2436024 w 5740887"/>
              <a:gd name="connsiteY14697" fmla="*/ 1788443 h 4314911"/>
              <a:gd name="connsiteX14698" fmla="*/ 3654552 w 5740887"/>
              <a:gd name="connsiteY14698" fmla="*/ 1785187 h 4314911"/>
              <a:gd name="connsiteX14699" fmla="*/ 3665115 w 5740887"/>
              <a:gd name="connsiteY14699" fmla="*/ 1786089 h 4314911"/>
              <a:gd name="connsiteX14700" fmla="*/ 3666149 w 5740887"/>
              <a:gd name="connsiteY14700" fmla="*/ 1785966 h 4314911"/>
              <a:gd name="connsiteX14701" fmla="*/ 3668368 w 5740887"/>
              <a:gd name="connsiteY14701" fmla="*/ 1797006 h 4314911"/>
              <a:gd name="connsiteX14702" fmla="*/ 3659697 w 5740887"/>
              <a:gd name="connsiteY14702" fmla="*/ 1807335 h 4314911"/>
              <a:gd name="connsiteX14703" fmla="*/ 2380525 w 5740887"/>
              <a:gd name="connsiteY14703" fmla="*/ 1784924 h 4314911"/>
              <a:gd name="connsiteX14704" fmla="*/ 2383842 w 5740887"/>
              <a:gd name="connsiteY14704" fmla="*/ 1796865 h 4314911"/>
              <a:gd name="connsiteX14705" fmla="*/ 2384828 w 5740887"/>
              <a:gd name="connsiteY14705" fmla="*/ 1800418 h 4314911"/>
              <a:gd name="connsiteX14706" fmla="*/ 2384564 w 5740887"/>
              <a:gd name="connsiteY14706" fmla="*/ 1803401 h 4314911"/>
              <a:gd name="connsiteX14707" fmla="*/ 2375235 w 5740887"/>
              <a:gd name="connsiteY14707" fmla="*/ 1848095 h 4314911"/>
              <a:gd name="connsiteX14708" fmla="*/ 2375194 w 5740887"/>
              <a:gd name="connsiteY14708" fmla="*/ 1848258 h 4314911"/>
              <a:gd name="connsiteX14709" fmla="*/ 2371185 w 5740887"/>
              <a:gd name="connsiteY14709" fmla="*/ 1859754 h 4314911"/>
              <a:gd name="connsiteX14710" fmla="*/ 2380548 w 5740887"/>
              <a:gd name="connsiteY14710" fmla="*/ 1809021 h 4314911"/>
              <a:gd name="connsiteX14711" fmla="*/ 2381764 w 5740887"/>
              <a:gd name="connsiteY14711" fmla="*/ 1802435 h 4314911"/>
              <a:gd name="connsiteX14712" fmla="*/ 3679181 w 5740887"/>
              <a:gd name="connsiteY14712" fmla="*/ 1784411 h 4314911"/>
              <a:gd name="connsiteX14713" fmla="*/ 3675896 w 5740887"/>
              <a:gd name="connsiteY14713" fmla="*/ 1788109 h 4314911"/>
              <a:gd name="connsiteX14714" fmla="*/ 3674839 w 5740887"/>
              <a:gd name="connsiteY14714" fmla="*/ 1789299 h 4314911"/>
              <a:gd name="connsiteX14715" fmla="*/ 3674800 w 5740887"/>
              <a:gd name="connsiteY14715" fmla="*/ 1789345 h 4314911"/>
              <a:gd name="connsiteX14716" fmla="*/ 3674471 w 5740887"/>
              <a:gd name="connsiteY14716" fmla="*/ 1789736 h 4314911"/>
              <a:gd name="connsiteX14717" fmla="*/ 3673537 w 5740887"/>
              <a:gd name="connsiteY14717" fmla="*/ 1785084 h 4314911"/>
              <a:gd name="connsiteX14718" fmla="*/ 709490 w 5740887"/>
              <a:gd name="connsiteY14718" fmla="*/ 1783105 h 4314911"/>
              <a:gd name="connsiteX14719" fmla="*/ 708656 w 5740887"/>
              <a:gd name="connsiteY14719" fmla="*/ 1795641 h 4314911"/>
              <a:gd name="connsiteX14720" fmla="*/ 691263 w 5740887"/>
              <a:gd name="connsiteY14720" fmla="*/ 1807414 h 4314911"/>
              <a:gd name="connsiteX14721" fmla="*/ 691837 w 5740887"/>
              <a:gd name="connsiteY14721" fmla="*/ 1798404 h 4314911"/>
              <a:gd name="connsiteX14722" fmla="*/ 683759 w 5740887"/>
              <a:gd name="connsiteY14722" fmla="*/ 1783059 h 4314911"/>
              <a:gd name="connsiteX14723" fmla="*/ 683619 w 5740887"/>
              <a:gd name="connsiteY14723" fmla="*/ 1788302 h 4314911"/>
              <a:gd name="connsiteX14724" fmla="*/ 682845 w 5740887"/>
              <a:gd name="connsiteY14724" fmla="*/ 1796892 h 4314911"/>
              <a:gd name="connsiteX14725" fmla="*/ 663711 w 5740887"/>
              <a:gd name="connsiteY14725" fmla="*/ 1813656 h 4314911"/>
              <a:gd name="connsiteX14726" fmla="*/ 663576 w 5740887"/>
              <a:gd name="connsiteY14726" fmla="*/ 1806718 h 4314911"/>
              <a:gd name="connsiteX14727" fmla="*/ 663951 w 5740887"/>
              <a:gd name="connsiteY14727" fmla="*/ 1797086 h 4314911"/>
              <a:gd name="connsiteX14728" fmla="*/ 773067 w 5740887"/>
              <a:gd name="connsiteY14728" fmla="*/ 1782777 h 4314911"/>
              <a:gd name="connsiteX14729" fmla="*/ 771847 w 5740887"/>
              <a:gd name="connsiteY14729" fmla="*/ 1789153 h 4314911"/>
              <a:gd name="connsiteX14730" fmla="*/ 759536 w 5740887"/>
              <a:gd name="connsiteY14730" fmla="*/ 1797408 h 4314911"/>
              <a:gd name="connsiteX14731" fmla="*/ 759603 w 5740887"/>
              <a:gd name="connsiteY14731" fmla="*/ 1796893 h 4314911"/>
              <a:gd name="connsiteX14732" fmla="*/ 5687122 w 5740887"/>
              <a:gd name="connsiteY14732" fmla="*/ 1782731 h 4314911"/>
              <a:gd name="connsiteX14733" fmla="*/ 5694248 w 5740887"/>
              <a:gd name="connsiteY14733" fmla="*/ 1820491 h 4314911"/>
              <a:gd name="connsiteX14734" fmla="*/ 5696336 w 5740887"/>
              <a:gd name="connsiteY14734" fmla="*/ 1836471 h 4314911"/>
              <a:gd name="connsiteX14735" fmla="*/ 5694127 w 5740887"/>
              <a:gd name="connsiteY14735" fmla="*/ 1823587 h 4314911"/>
              <a:gd name="connsiteX14736" fmla="*/ 2512440 w 5740887"/>
              <a:gd name="connsiteY14736" fmla="*/ 1782541 h 4314911"/>
              <a:gd name="connsiteX14737" fmla="*/ 2506151 w 5740887"/>
              <a:gd name="connsiteY14737" fmla="*/ 1814345 h 4314911"/>
              <a:gd name="connsiteX14738" fmla="*/ 2504873 w 5740887"/>
              <a:gd name="connsiteY14738" fmla="*/ 1809656 h 4314911"/>
              <a:gd name="connsiteX14739" fmla="*/ 3700670 w 5740887"/>
              <a:gd name="connsiteY14739" fmla="*/ 1781848 h 4314911"/>
              <a:gd name="connsiteX14740" fmla="*/ 3703220 w 5740887"/>
              <a:gd name="connsiteY14740" fmla="*/ 1802102 h 4314911"/>
              <a:gd name="connsiteX14741" fmla="*/ 3695648 w 5740887"/>
              <a:gd name="connsiteY14741" fmla="*/ 1813224 h 4314911"/>
              <a:gd name="connsiteX14742" fmla="*/ 3693244 w 5740887"/>
              <a:gd name="connsiteY14742" fmla="*/ 1798771 h 4314911"/>
              <a:gd name="connsiteX14743" fmla="*/ 3690649 w 5740887"/>
              <a:gd name="connsiteY14743" fmla="*/ 1783043 h 4314911"/>
              <a:gd name="connsiteX14744" fmla="*/ 3715757 w 5740887"/>
              <a:gd name="connsiteY14744" fmla="*/ 1780048 h 4314911"/>
              <a:gd name="connsiteX14745" fmla="*/ 3716022 w 5740887"/>
              <a:gd name="connsiteY14745" fmla="*/ 1783295 h 4314911"/>
              <a:gd name="connsiteX14746" fmla="*/ 3715718 w 5740887"/>
              <a:gd name="connsiteY14746" fmla="*/ 1783742 h 4314911"/>
              <a:gd name="connsiteX14747" fmla="*/ 3709258 w 5740887"/>
              <a:gd name="connsiteY14747" fmla="*/ 1793232 h 4314911"/>
              <a:gd name="connsiteX14748" fmla="*/ 3707718 w 5740887"/>
              <a:gd name="connsiteY14748" fmla="*/ 1781007 h 4314911"/>
              <a:gd name="connsiteX14749" fmla="*/ 631533 w 5740887"/>
              <a:gd name="connsiteY14749" fmla="*/ 1779662 h 4314911"/>
              <a:gd name="connsiteX14750" fmla="*/ 630677 w 5740887"/>
              <a:gd name="connsiteY14750" fmla="*/ 1781158 h 4314911"/>
              <a:gd name="connsiteX14751" fmla="*/ 628873 w 5740887"/>
              <a:gd name="connsiteY14751" fmla="*/ 1784308 h 4314911"/>
              <a:gd name="connsiteX14752" fmla="*/ 628873 w 5740887"/>
              <a:gd name="connsiteY14752" fmla="*/ 1784310 h 4314911"/>
              <a:gd name="connsiteX14753" fmla="*/ 628872 w 5740887"/>
              <a:gd name="connsiteY14753" fmla="*/ 1784311 h 4314911"/>
              <a:gd name="connsiteX14754" fmla="*/ 627024 w 5740887"/>
              <a:gd name="connsiteY14754" fmla="*/ 1803745 h 4314911"/>
              <a:gd name="connsiteX14755" fmla="*/ 627320 w 5740887"/>
              <a:gd name="connsiteY14755" fmla="*/ 1809970 h 4314911"/>
              <a:gd name="connsiteX14756" fmla="*/ 614457 w 5740887"/>
              <a:gd name="connsiteY14756" fmla="*/ 1820688 h 4314911"/>
              <a:gd name="connsiteX14757" fmla="*/ 603759 w 5740887"/>
              <a:gd name="connsiteY14757" fmla="*/ 1829602 h 4314911"/>
              <a:gd name="connsiteX14758" fmla="*/ 603696 w 5740887"/>
              <a:gd name="connsiteY14758" fmla="*/ 1829184 h 4314911"/>
              <a:gd name="connsiteX14759" fmla="*/ 602545 w 5740887"/>
              <a:gd name="connsiteY14759" fmla="*/ 1819991 h 4314911"/>
              <a:gd name="connsiteX14760" fmla="*/ 602811 w 5740887"/>
              <a:gd name="connsiteY14760" fmla="*/ 1803876 h 4314911"/>
              <a:gd name="connsiteX14761" fmla="*/ 620459 w 5740887"/>
              <a:gd name="connsiteY14761" fmla="*/ 1788709 h 4314911"/>
              <a:gd name="connsiteX14762" fmla="*/ 3729353 w 5740887"/>
              <a:gd name="connsiteY14762" fmla="*/ 1778426 h 4314911"/>
              <a:gd name="connsiteX14763" fmla="*/ 3729930 w 5740887"/>
              <a:gd name="connsiteY14763" fmla="*/ 1799031 h 4314911"/>
              <a:gd name="connsiteX14764" fmla="*/ 3725370 w 5740887"/>
              <a:gd name="connsiteY14764" fmla="*/ 1807872 h 4314911"/>
              <a:gd name="connsiteX14765" fmla="*/ 3724987 w 5740887"/>
              <a:gd name="connsiteY14765" fmla="*/ 1808617 h 4314911"/>
              <a:gd name="connsiteX14766" fmla="*/ 3722976 w 5740887"/>
              <a:gd name="connsiteY14766" fmla="*/ 1783953 h 4314911"/>
              <a:gd name="connsiteX14767" fmla="*/ 3726510 w 5740887"/>
              <a:gd name="connsiteY14767" fmla="*/ 1778766 h 4314911"/>
              <a:gd name="connsiteX14768" fmla="*/ 3740846 w 5740887"/>
              <a:gd name="connsiteY14768" fmla="*/ 1777055 h 4314911"/>
              <a:gd name="connsiteX14769" fmla="*/ 3740820 w 5740887"/>
              <a:gd name="connsiteY14769" fmla="*/ 1777919 h 4314911"/>
              <a:gd name="connsiteX14770" fmla="*/ 3737123 w 5740887"/>
              <a:gd name="connsiteY14770" fmla="*/ 1785085 h 4314911"/>
              <a:gd name="connsiteX14771" fmla="*/ 3737103 w 5740887"/>
              <a:gd name="connsiteY14771" fmla="*/ 1784361 h 4314911"/>
              <a:gd name="connsiteX14772" fmla="*/ 3736908 w 5740887"/>
              <a:gd name="connsiteY14772" fmla="*/ 1777525 h 4314911"/>
              <a:gd name="connsiteX14773" fmla="*/ 3645227 w 5740887"/>
              <a:gd name="connsiteY14773" fmla="*/ 1776905 h 4314911"/>
              <a:gd name="connsiteX14774" fmla="*/ 3645270 w 5740887"/>
              <a:gd name="connsiteY14774" fmla="*/ 1777090 h 4314911"/>
              <a:gd name="connsiteX14775" fmla="*/ 3645293 w 5740887"/>
              <a:gd name="connsiteY14775" fmla="*/ 1777190 h 4314911"/>
              <a:gd name="connsiteX14776" fmla="*/ 3644986 w 5740887"/>
              <a:gd name="connsiteY14776" fmla="*/ 1777124 h 4314911"/>
              <a:gd name="connsiteX14777" fmla="*/ 802786 w 5740887"/>
              <a:gd name="connsiteY14777" fmla="*/ 1776449 h 4314911"/>
              <a:gd name="connsiteX14778" fmla="*/ 800071 w 5740887"/>
              <a:gd name="connsiteY14778" fmla="*/ 1784026 h 4314911"/>
              <a:gd name="connsiteX14779" fmla="*/ 799898 w 5740887"/>
              <a:gd name="connsiteY14779" fmla="*/ 1784508 h 4314911"/>
              <a:gd name="connsiteX14780" fmla="*/ 792381 w 5740887"/>
              <a:gd name="connsiteY14780" fmla="*/ 1794537 h 4314911"/>
              <a:gd name="connsiteX14781" fmla="*/ 793094 w 5740887"/>
              <a:gd name="connsiteY14781" fmla="*/ 1791949 h 4314911"/>
              <a:gd name="connsiteX14782" fmla="*/ 795905 w 5740887"/>
              <a:gd name="connsiteY14782" fmla="*/ 1781749 h 4314911"/>
              <a:gd name="connsiteX14783" fmla="*/ 797328 w 5740887"/>
              <a:gd name="connsiteY14783" fmla="*/ 1780067 h 4314911"/>
              <a:gd name="connsiteX14784" fmla="*/ 3749735 w 5740887"/>
              <a:gd name="connsiteY14784" fmla="*/ 1775995 h 4314911"/>
              <a:gd name="connsiteX14785" fmla="*/ 3748685 w 5740887"/>
              <a:gd name="connsiteY14785" fmla="*/ 1786729 h 4314911"/>
              <a:gd name="connsiteX14786" fmla="*/ 3746903 w 5740887"/>
              <a:gd name="connsiteY14786" fmla="*/ 1791400 h 4314911"/>
              <a:gd name="connsiteX14787" fmla="*/ 3747285 w 5740887"/>
              <a:gd name="connsiteY14787" fmla="*/ 1778964 h 4314911"/>
              <a:gd name="connsiteX14788" fmla="*/ 3748756 w 5740887"/>
              <a:gd name="connsiteY14788" fmla="*/ 1776112 h 4314911"/>
              <a:gd name="connsiteX14789" fmla="*/ 755391 w 5740887"/>
              <a:gd name="connsiteY14789" fmla="*/ 1773603 h 4314911"/>
              <a:gd name="connsiteX14790" fmla="*/ 754720 w 5740887"/>
              <a:gd name="connsiteY14790" fmla="*/ 1776638 h 4314911"/>
              <a:gd name="connsiteX14791" fmla="*/ 754554 w 5740887"/>
              <a:gd name="connsiteY14791" fmla="*/ 1777387 h 4314911"/>
              <a:gd name="connsiteX14792" fmla="*/ 753921 w 5740887"/>
              <a:gd name="connsiteY14792" fmla="*/ 1782048 h 4314911"/>
              <a:gd name="connsiteX14793" fmla="*/ 752626 w 5740887"/>
              <a:gd name="connsiteY14793" fmla="*/ 1788311 h 4314911"/>
              <a:gd name="connsiteX14794" fmla="*/ 751781 w 5740887"/>
              <a:gd name="connsiteY14794" fmla="*/ 1795192 h 4314911"/>
              <a:gd name="connsiteX14795" fmla="*/ 749140 w 5740887"/>
              <a:gd name="connsiteY14795" fmla="*/ 1797951 h 4314911"/>
              <a:gd name="connsiteX14796" fmla="*/ 737754 w 5740887"/>
              <a:gd name="connsiteY14796" fmla="*/ 1809845 h 4314911"/>
              <a:gd name="connsiteX14797" fmla="*/ 739843 w 5740887"/>
              <a:gd name="connsiteY14797" fmla="*/ 1791073 h 4314911"/>
              <a:gd name="connsiteX14798" fmla="*/ 740419 w 5740887"/>
              <a:gd name="connsiteY14798" fmla="*/ 1786905 h 4314911"/>
              <a:gd name="connsiteX14799" fmla="*/ 752688 w 5740887"/>
              <a:gd name="connsiteY14799" fmla="*/ 1775447 h 4314911"/>
              <a:gd name="connsiteX14800" fmla="*/ 685096 w 5740887"/>
              <a:gd name="connsiteY14800" fmla="*/ 1771903 h 4314911"/>
              <a:gd name="connsiteX14801" fmla="*/ 684935 w 5740887"/>
              <a:gd name="connsiteY14801" fmla="*/ 1773703 h 4314911"/>
              <a:gd name="connsiteX14802" fmla="*/ 684922 w 5740887"/>
              <a:gd name="connsiteY14802" fmla="*/ 1773845 h 4314911"/>
              <a:gd name="connsiteX14803" fmla="*/ 664605 w 5740887"/>
              <a:gd name="connsiteY14803" fmla="*/ 1788197 h 4314911"/>
              <a:gd name="connsiteX14804" fmla="*/ 664288 w 5740887"/>
              <a:gd name="connsiteY14804" fmla="*/ 1788421 h 4314911"/>
              <a:gd name="connsiteX14805" fmla="*/ 664315 w 5740887"/>
              <a:gd name="connsiteY14805" fmla="*/ 1787736 h 4314911"/>
              <a:gd name="connsiteX14806" fmla="*/ 3699369 w 5740887"/>
              <a:gd name="connsiteY14806" fmla="*/ 1771518 h 4314911"/>
              <a:gd name="connsiteX14807" fmla="*/ 3700015 w 5740887"/>
              <a:gd name="connsiteY14807" fmla="*/ 1776653 h 4314911"/>
              <a:gd name="connsiteX14808" fmla="*/ 3694833 w 5740887"/>
              <a:gd name="connsiteY14808" fmla="*/ 1777142 h 4314911"/>
              <a:gd name="connsiteX14809" fmla="*/ 712708 w 5740887"/>
              <a:gd name="connsiteY14809" fmla="*/ 1762689 h 4314911"/>
              <a:gd name="connsiteX14810" fmla="*/ 711062 w 5740887"/>
              <a:gd name="connsiteY14810" fmla="*/ 1772170 h 4314911"/>
              <a:gd name="connsiteX14811" fmla="*/ 703979 w 5740887"/>
              <a:gd name="connsiteY14811" fmla="*/ 1778376 h 4314911"/>
              <a:gd name="connsiteX14812" fmla="*/ 692472 w 5740887"/>
              <a:gd name="connsiteY14812" fmla="*/ 1788457 h 4314911"/>
              <a:gd name="connsiteX14813" fmla="*/ 693245 w 5740887"/>
              <a:gd name="connsiteY14813" fmla="*/ 1776341 h 4314911"/>
              <a:gd name="connsiteX14814" fmla="*/ 703253 w 5740887"/>
              <a:gd name="connsiteY14814" fmla="*/ 1769254 h 4314911"/>
              <a:gd name="connsiteX14815" fmla="*/ 3661377 w 5740887"/>
              <a:gd name="connsiteY14815" fmla="*/ 1762220 h 4314911"/>
              <a:gd name="connsiteX14816" fmla="*/ 3664787 w 5740887"/>
              <a:gd name="connsiteY14816" fmla="*/ 1779187 h 4314911"/>
              <a:gd name="connsiteX14817" fmla="*/ 3654984 w 5740887"/>
              <a:gd name="connsiteY14817" fmla="*/ 1779269 h 4314911"/>
              <a:gd name="connsiteX14818" fmla="*/ 3653083 w 5740887"/>
              <a:gd name="connsiteY14818" fmla="*/ 1778861 h 4314911"/>
              <a:gd name="connsiteX14819" fmla="*/ 3651337 w 5740887"/>
              <a:gd name="connsiteY14819" fmla="*/ 1771349 h 4314911"/>
              <a:gd name="connsiteX14820" fmla="*/ 793924 w 5740887"/>
              <a:gd name="connsiteY14820" fmla="*/ 1760911 h 4314911"/>
              <a:gd name="connsiteX14821" fmla="*/ 789335 w 5740887"/>
              <a:gd name="connsiteY14821" fmla="*/ 1777428 h 4314911"/>
              <a:gd name="connsiteX14822" fmla="*/ 780204 w 5740887"/>
              <a:gd name="connsiteY14822" fmla="*/ 1783550 h 4314911"/>
              <a:gd name="connsiteX14823" fmla="*/ 780503 w 5740887"/>
              <a:gd name="connsiteY14823" fmla="*/ 1782078 h 4314911"/>
              <a:gd name="connsiteX14824" fmla="*/ 782331 w 5740887"/>
              <a:gd name="connsiteY14824" fmla="*/ 1773065 h 4314911"/>
              <a:gd name="connsiteX14825" fmla="*/ 661703 w 5740887"/>
              <a:gd name="connsiteY14825" fmla="*/ 1760776 h 4314911"/>
              <a:gd name="connsiteX14826" fmla="*/ 661011 w 5740887"/>
              <a:gd name="connsiteY14826" fmla="*/ 1761833 h 4314911"/>
              <a:gd name="connsiteX14827" fmla="*/ 660611 w 5740887"/>
              <a:gd name="connsiteY14827" fmla="*/ 1762443 h 4314911"/>
              <a:gd name="connsiteX14828" fmla="*/ 660611 w 5740887"/>
              <a:gd name="connsiteY14828" fmla="*/ 1762445 h 4314911"/>
              <a:gd name="connsiteX14829" fmla="*/ 660610 w 5740887"/>
              <a:gd name="connsiteY14829" fmla="*/ 1762446 h 4314911"/>
              <a:gd name="connsiteX14830" fmla="*/ 656865 w 5740887"/>
              <a:gd name="connsiteY14830" fmla="*/ 1782987 h 4314911"/>
              <a:gd name="connsiteX14831" fmla="*/ 656801 w 5740887"/>
              <a:gd name="connsiteY14831" fmla="*/ 1785405 h 4314911"/>
              <a:gd name="connsiteX14832" fmla="*/ 637722 w 5740887"/>
              <a:gd name="connsiteY14832" fmla="*/ 1801302 h 4314911"/>
              <a:gd name="connsiteX14833" fmla="*/ 633979 w 5740887"/>
              <a:gd name="connsiteY14833" fmla="*/ 1804421 h 4314911"/>
              <a:gd name="connsiteX14834" fmla="*/ 633861 w 5740887"/>
              <a:gd name="connsiteY14834" fmla="*/ 1796432 h 4314911"/>
              <a:gd name="connsiteX14835" fmla="*/ 637420 w 5740887"/>
              <a:gd name="connsiteY14835" fmla="*/ 1781125 h 4314911"/>
              <a:gd name="connsiteX14836" fmla="*/ 645969 w 5740887"/>
              <a:gd name="connsiteY14836" fmla="*/ 1774386 h 4314911"/>
              <a:gd name="connsiteX14837" fmla="*/ 633523 w 5740887"/>
              <a:gd name="connsiteY14837" fmla="*/ 1759664 h 4314911"/>
              <a:gd name="connsiteX14838" fmla="*/ 590625 w 5740887"/>
              <a:gd name="connsiteY14838" fmla="*/ 1797309 h 4314911"/>
              <a:gd name="connsiteX14839" fmla="*/ 594361 w 5740887"/>
              <a:gd name="connsiteY14839" fmla="*/ 1793984 h 4314911"/>
              <a:gd name="connsiteX14840" fmla="*/ 626413 w 5740887"/>
              <a:gd name="connsiteY14840" fmla="*/ 1765726 h 4314911"/>
              <a:gd name="connsiteX14841" fmla="*/ 736847 w 5740887"/>
              <a:gd name="connsiteY14841" fmla="*/ 1759394 h 4314911"/>
              <a:gd name="connsiteX14842" fmla="*/ 736539 w 5740887"/>
              <a:gd name="connsiteY14842" fmla="*/ 1761484 h 4314911"/>
              <a:gd name="connsiteX14843" fmla="*/ 736095 w 5740887"/>
              <a:gd name="connsiteY14843" fmla="*/ 1763335 h 4314911"/>
              <a:gd name="connsiteX14844" fmla="*/ 734364 w 5740887"/>
              <a:gd name="connsiteY14844" fmla="*/ 1776252 h 4314911"/>
              <a:gd name="connsiteX14845" fmla="*/ 734039 w 5740887"/>
              <a:gd name="connsiteY14845" fmla="*/ 1778460 h 4314911"/>
              <a:gd name="connsiteX14846" fmla="*/ 717523 w 5740887"/>
              <a:gd name="connsiteY14846" fmla="*/ 1789639 h 4314911"/>
              <a:gd name="connsiteX14847" fmla="*/ 717305 w 5740887"/>
              <a:gd name="connsiteY14847" fmla="*/ 1789787 h 4314911"/>
              <a:gd name="connsiteX14848" fmla="*/ 719550 w 5740887"/>
              <a:gd name="connsiteY14848" fmla="*/ 1774385 h 4314911"/>
              <a:gd name="connsiteX14849" fmla="*/ 778429 w 5740887"/>
              <a:gd name="connsiteY14849" fmla="*/ 1757891 h 4314911"/>
              <a:gd name="connsiteX14850" fmla="*/ 777953 w 5740887"/>
              <a:gd name="connsiteY14850" fmla="*/ 1760204 h 4314911"/>
              <a:gd name="connsiteX14851" fmla="*/ 777951 w 5740887"/>
              <a:gd name="connsiteY14851" fmla="*/ 1760216 h 4314911"/>
              <a:gd name="connsiteX14852" fmla="*/ 776202 w 5740887"/>
              <a:gd name="connsiteY14852" fmla="*/ 1766401 h 4314911"/>
              <a:gd name="connsiteX14853" fmla="*/ 775417 w 5740887"/>
              <a:gd name="connsiteY14853" fmla="*/ 1770502 h 4314911"/>
              <a:gd name="connsiteX14854" fmla="*/ 772582 w 5740887"/>
              <a:gd name="connsiteY14854" fmla="*/ 1773463 h 4314911"/>
              <a:gd name="connsiteX14855" fmla="*/ 761327 w 5740887"/>
              <a:gd name="connsiteY14855" fmla="*/ 1785220 h 4314911"/>
              <a:gd name="connsiteX14856" fmla="*/ 764595 w 5740887"/>
              <a:gd name="connsiteY14856" fmla="*/ 1767336 h 4314911"/>
              <a:gd name="connsiteX14857" fmla="*/ 764597 w 5740887"/>
              <a:gd name="connsiteY14857" fmla="*/ 1767328 h 4314911"/>
              <a:gd name="connsiteX14858" fmla="*/ 764598 w 5740887"/>
              <a:gd name="connsiteY14858" fmla="*/ 1767324 h 4314911"/>
              <a:gd name="connsiteX14859" fmla="*/ 2211286 w 5740887"/>
              <a:gd name="connsiteY14859" fmla="*/ 1757164 h 4314911"/>
              <a:gd name="connsiteX14860" fmla="*/ 2222498 w 5740887"/>
              <a:gd name="connsiteY14860" fmla="*/ 1807040 h 4314911"/>
              <a:gd name="connsiteX14861" fmla="*/ 2227856 w 5740887"/>
              <a:gd name="connsiteY14861" fmla="*/ 1827253 h 4314911"/>
              <a:gd name="connsiteX14862" fmla="*/ 2210428 w 5740887"/>
              <a:gd name="connsiteY14862" fmla="*/ 1772581 h 4314911"/>
              <a:gd name="connsiteX14863" fmla="*/ 2711709 w 5740887"/>
              <a:gd name="connsiteY14863" fmla="*/ 1756951 h 4314911"/>
              <a:gd name="connsiteX14864" fmla="*/ 2757690 w 5740887"/>
              <a:gd name="connsiteY14864" fmla="*/ 1765266 h 4314911"/>
              <a:gd name="connsiteX14865" fmla="*/ 2762114 w 5740887"/>
              <a:gd name="connsiteY14865" fmla="*/ 1764808 h 4314911"/>
              <a:gd name="connsiteX14866" fmla="*/ 2807140 w 5740887"/>
              <a:gd name="connsiteY14866" fmla="*/ 1908803 h 4314911"/>
              <a:gd name="connsiteX14867" fmla="*/ 2807141 w 5740887"/>
              <a:gd name="connsiteY14867" fmla="*/ 1908805 h 4314911"/>
              <a:gd name="connsiteX14868" fmla="*/ 2807141 w 5740887"/>
              <a:gd name="connsiteY14868" fmla="*/ 1908805 h 4314911"/>
              <a:gd name="connsiteX14869" fmla="*/ 2883823 w 5740887"/>
              <a:gd name="connsiteY14869" fmla="*/ 2113857 h 4314911"/>
              <a:gd name="connsiteX14870" fmla="*/ 2900400 w 5740887"/>
              <a:gd name="connsiteY14870" fmla="*/ 2152519 h 4314911"/>
              <a:gd name="connsiteX14871" fmla="*/ 2903877 w 5740887"/>
              <a:gd name="connsiteY14871" fmla="*/ 2161605 h 4314911"/>
              <a:gd name="connsiteX14872" fmla="*/ 2910793 w 5740887"/>
              <a:gd name="connsiteY14872" fmla="*/ 2179679 h 4314911"/>
              <a:gd name="connsiteX14873" fmla="*/ 2942362 w 5740887"/>
              <a:gd name="connsiteY14873" fmla="*/ 2251634 h 4314911"/>
              <a:gd name="connsiteX14874" fmla="*/ 2966007 w 5740887"/>
              <a:gd name="connsiteY14874" fmla="*/ 2305529 h 4314911"/>
              <a:gd name="connsiteX14875" fmla="*/ 2966014 w 5740887"/>
              <a:gd name="connsiteY14875" fmla="*/ 2305543 h 4314911"/>
              <a:gd name="connsiteX14876" fmla="*/ 3007972 w 5740887"/>
              <a:gd name="connsiteY14876" fmla="*/ 2393512 h 4314911"/>
              <a:gd name="connsiteX14877" fmla="*/ 3016302 w 5740887"/>
              <a:gd name="connsiteY14877" fmla="*/ 2409658 h 4314911"/>
              <a:gd name="connsiteX14878" fmla="*/ 3021971 w 5740887"/>
              <a:gd name="connsiteY14878" fmla="*/ 2421396 h 4314911"/>
              <a:gd name="connsiteX14879" fmla="*/ 3031132 w 5740887"/>
              <a:gd name="connsiteY14879" fmla="*/ 2438404 h 4314911"/>
              <a:gd name="connsiteX14880" fmla="*/ 3049882 w 5740887"/>
              <a:gd name="connsiteY14880" fmla="*/ 2474747 h 4314911"/>
              <a:gd name="connsiteX14881" fmla="*/ 3068149 w 5740887"/>
              <a:gd name="connsiteY14881" fmla="*/ 2507128 h 4314911"/>
              <a:gd name="connsiteX14882" fmla="*/ 3077557 w 5740887"/>
              <a:gd name="connsiteY14882" fmla="*/ 2524595 h 4314911"/>
              <a:gd name="connsiteX14883" fmla="*/ 3082879 w 5740887"/>
              <a:gd name="connsiteY14883" fmla="*/ 2533239 h 4314911"/>
              <a:gd name="connsiteX14884" fmla="*/ 3091263 w 5740887"/>
              <a:gd name="connsiteY14884" fmla="*/ 2548100 h 4314911"/>
              <a:gd name="connsiteX14885" fmla="*/ 3131622 w 5740887"/>
              <a:gd name="connsiteY14885" fmla="*/ 2612415 h 4314911"/>
              <a:gd name="connsiteX14886" fmla="*/ 3131634 w 5740887"/>
              <a:gd name="connsiteY14886" fmla="*/ 2612434 h 4314911"/>
              <a:gd name="connsiteX14887" fmla="*/ 3131635 w 5740887"/>
              <a:gd name="connsiteY14887" fmla="*/ 2612435 h 4314911"/>
              <a:gd name="connsiteX14888" fmla="*/ 3131636 w 5740887"/>
              <a:gd name="connsiteY14888" fmla="*/ 2612437 h 4314911"/>
              <a:gd name="connsiteX14889" fmla="*/ 3388517 w 5740887"/>
              <a:gd name="connsiteY14889" fmla="*/ 2816783 h 4314911"/>
              <a:gd name="connsiteX14890" fmla="*/ 3447670 w 5740887"/>
              <a:gd name="connsiteY14890" fmla="*/ 2850841 h 4314911"/>
              <a:gd name="connsiteX14891" fmla="*/ 3493725 w 5740887"/>
              <a:gd name="connsiteY14891" fmla="*/ 2878418 h 4314911"/>
              <a:gd name="connsiteX14892" fmla="*/ 3520158 w 5740887"/>
              <a:gd name="connsiteY14892" fmla="*/ 2894228 h 4314911"/>
              <a:gd name="connsiteX14893" fmla="*/ 3501032 w 5740887"/>
              <a:gd name="connsiteY14893" fmla="*/ 2884895 h 4314911"/>
              <a:gd name="connsiteX14894" fmla="*/ 3451254 w 5740887"/>
              <a:gd name="connsiteY14894" fmla="*/ 2860213 h 4314911"/>
              <a:gd name="connsiteX14895" fmla="*/ 3382311 w 5740887"/>
              <a:gd name="connsiteY14895" fmla="*/ 2828086 h 4314911"/>
              <a:gd name="connsiteX14896" fmla="*/ 3111643 w 5740887"/>
              <a:gd name="connsiteY14896" fmla="*/ 2648145 h 4314911"/>
              <a:gd name="connsiteX14897" fmla="*/ 3061427 w 5740887"/>
              <a:gd name="connsiteY14897" fmla="*/ 2573265 h 4314911"/>
              <a:gd name="connsiteX14898" fmla="*/ 3046224 w 5740887"/>
              <a:gd name="connsiteY14898" fmla="*/ 2548190 h 4314911"/>
              <a:gd name="connsiteX14899" fmla="*/ 3007784 w 5740887"/>
              <a:gd name="connsiteY14899" fmla="*/ 2481388 h 4314911"/>
              <a:gd name="connsiteX14900" fmla="*/ 2992420 w 5740887"/>
              <a:gd name="connsiteY14900" fmla="*/ 2453370 h 4314911"/>
              <a:gd name="connsiteX14901" fmla="*/ 2939991 w 5740887"/>
              <a:gd name="connsiteY14901" fmla="*/ 2350557 h 4314911"/>
              <a:gd name="connsiteX14902" fmla="*/ 2939969 w 5740887"/>
              <a:gd name="connsiteY14902" fmla="*/ 2350510 h 4314911"/>
              <a:gd name="connsiteX14903" fmla="*/ 2863716 w 5740887"/>
              <a:gd name="connsiteY14903" fmla="*/ 2180384 h 4314911"/>
              <a:gd name="connsiteX14904" fmla="*/ 2845253 w 5740887"/>
              <a:gd name="connsiteY14904" fmla="*/ 2136075 h 4314911"/>
              <a:gd name="connsiteX14905" fmla="*/ 2774143 w 5740887"/>
              <a:gd name="connsiteY14905" fmla="*/ 1952408 h 4314911"/>
              <a:gd name="connsiteX14906" fmla="*/ 2774098 w 5740887"/>
              <a:gd name="connsiteY14906" fmla="*/ 1952290 h 4314911"/>
              <a:gd name="connsiteX14907" fmla="*/ 3741465 w 5740887"/>
              <a:gd name="connsiteY14907" fmla="*/ 1756811 h 4314911"/>
              <a:gd name="connsiteX14908" fmla="*/ 3740991 w 5740887"/>
              <a:gd name="connsiteY14908" fmla="*/ 1772316 h 4314911"/>
              <a:gd name="connsiteX14909" fmla="*/ 3736863 w 5740887"/>
              <a:gd name="connsiteY14909" fmla="*/ 1772872 h 4314911"/>
              <a:gd name="connsiteX14910" fmla="*/ 3736777 w 5740887"/>
              <a:gd name="connsiteY14910" fmla="*/ 1772883 h 4314911"/>
              <a:gd name="connsiteX14911" fmla="*/ 3736526 w 5740887"/>
              <a:gd name="connsiteY14911" fmla="*/ 1764061 h 4314911"/>
              <a:gd name="connsiteX14912" fmla="*/ 2748307 w 5740887"/>
              <a:gd name="connsiteY14912" fmla="*/ 1756602 h 4314911"/>
              <a:gd name="connsiteX14913" fmla="*/ 2751795 w 5740887"/>
              <a:gd name="connsiteY14913" fmla="*/ 1757127 h 4314911"/>
              <a:gd name="connsiteX14914" fmla="*/ 2746273 w 5740887"/>
              <a:gd name="connsiteY14914" fmla="*/ 1757127 h 4314911"/>
              <a:gd name="connsiteX14915" fmla="*/ 2747211 w 5740887"/>
              <a:gd name="connsiteY14915" fmla="*/ 1756993 h 4314911"/>
              <a:gd name="connsiteX14916" fmla="*/ 3713664 w 5740887"/>
              <a:gd name="connsiteY14916" fmla="*/ 1754398 h 4314911"/>
              <a:gd name="connsiteX14917" fmla="*/ 3715362 w 5740887"/>
              <a:gd name="connsiteY14917" fmla="*/ 1775204 h 4314911"/>
              <a:gd name="connsiteX14918" fmla="*/ 3707086 w 5740887"/>
              <a:gd name="connsiteY14918" fmla="*/ 1775985 h 4314911"/>
              <a:gd name="connsiteX14919" fmla="*/ 3705557 w 5740887"/>
              <a:gd name="connsiteY14919" fmla="*/ 1763846 h 4314911"/>
              <a:gd name="connsiteX14920" fmla="*/ 3708413 w 5740887"/>
              <a:gd name="connsiteY14920" fmla="*/ 1760305 h 4314911"/>
              <a:gd name="connsiteX14921" fmla="*/ 2318360 w 5740887"/>
              <a:gd name="connsiteY14921" fmla="*/ 1752979 h 4314911"/>
              <a:gd name="connsiteX14922" fmla="*/ 2328590 w 5740887"/>
              <a:gd name="connsiteY14922" fmla="*/ 1795615 h 4314911"/>
              <a:gd name="connsiteX14923" fmla="*/ 2333537 w 5740887"/>
              <a:gd name="connsiteY14923" fmla="*/ 1836690 h 4314911"/>
              <a:gd name="connsiteX14924" fmla="*/ 2337410 w 5740887"/>
              <a:gd name="connsiteY14924" fmla="*/ 1873837 h 4314911"/>
              <a:gd name="connsiteX14925" fmla="*/ 2336383 w 5740887"/>
              <a:gd name="connsiteY14925" fmla="*/ 1870673 h 4314911"/>
              <a:gd name="connsiteX14926" fmla="*/ 2336329 w 5740887"/>
              <a:gd name="connsiteY14926" fmla="*/ 1870508 h 4314911"/>
              <a:gd name="connsiteX14927" fmla="*/ 2328591 w 5740887"/>
              <a:gd name="connsiteY14927" fmla="*/ 1820422 h 4314911"/>
              <a:gd name="connsiteX14928" fmla="*/ 2426553 w 5740887"/>
              <a:gd name="connsiteY14928" fmla="*/ 1752478 h 4314911"/>
              <a:gd name="connsiteX14929" fmla="*/ 2429088 w 5740887"/>
              <a:gd name="connsiteY14929" fmla="*/ 1761728 h 4314911"/>
              <a:gd name="connsiteX14930" fmla="*/ 2431596 w 5740887"/>
              <a:gd name="connsiteY14930" fmla="*/ 1770878 h 4314911"/>
              <a:gd name="connsiteX14931" fmla="*/ 2431939 w 5740887"/>
              <a:gd name="connsiteY14931" fmla="*/ 1778124 h 4314911"/>
              <a:gd name="connsiteX14932" fmla="*/ 2415114 w 5740887"/>
              <a:gd name="connsiteY14932" fmla="*/ 1827414 h 4314911"/>
              <a:gd name="connsiteX14933" fmla="*/ 2413117 w 5740887"/>
              <a:gd name="connsiteY14933" fmla="*/ 1830537 h 4314911"/>
              <a:gd name="connsiteX14934" fmla="*/ 2415189 w 5740887"/>
              <a:gd name="connsiteY14934" fmla="*/ 1826613 h 4314911"/>
              <a:gd name="connsiteX14935" fmla="*/ 2428327 w 5740887"/>
              <a:gd name="connsiteY14935" fmla="*/ 1777819 h 4314911"/>
              <a:gd name="connsiteX14936" fmla="*/ 821518 w 5740887"/>
              <a:gd name="connsiteY14936" fmla="*/ 1751400 h 4314911"/>
              <a:gd name="connsiteX14937" fmla="*/ 818650 w 5740887"/>
              <a:gd name="connsiteY14937" fmla="*/ 1757999 h 4314911"/>
              <a:gd name="connsiteX14938" fmla="*/ 816383 w 5740887"/>
              <a:gd name="connsiteY14938" fmla="*/ 1759490 h 4314911"/>
              <a:gd name="connsiteX14939" fmla="*/ 817593 w 5740887"/>
              <a:gd name="connsiteY14939" fmla="*/ 1756059 h 4314911"/>
              <a:gd name="connsiteX14940" fmla="*/ 2812972 w 5740887"/>
              <a:gd name="connsiteY14940" fmla="*/ 1750350 h 4314911"/>
              <a:gd name="connsiteX14941" fmla="*/ 2814885 w 5740887"/>
              <a:gd name="connsiteY14941" fmla="*/ 1756614 h 4314911"/>
              <a:gd name="connsiteX14942" fmla="*/ 2846792 w 5740887"/>
              <a:gd name="connsiteY14942" fmla="*/ 1861109 h 4314911"/>
              <a:gd name="connsiteX14943" fmla="*/ 2846803 w 5740887"/>
              <a:gd name="connsiteY14943" fmla="*/ 1861139 h 4314911"/>
              <a:gd name="connsiteX14944" fmla="*/ 2919878 w 5740887"/>
              <a:gd name="connsiteY14944" fmla="*/ 2064168 h 4314911"/>
              <a:gd name="connsiteX14945" fmla="*/ 2935622 w 5740887"/>
              <a:gd name="connsiteY14945" fmla="*/ 2102686 h 4314911"/>
              <a:gd name="connsiteX14946" fmla="*/ 2945541 w 5740887"/>
              <a:gd name="connsiteY14946" fmla="*/ 2129663 h 4314911"/>
              <a:gd name="connsiteX14947" fmla="*/ 2998115 w 5740887"/>
              <a:gd name="connsiteY14947" fmla="*/ 2255575 h 4314911"/>
              <a:gd name="connsiteX14948" fmla="*/ 2998124 w 5740887"/>
              <a:gd name="connsiteY14948" fmla="*/ 2255597 h 4314911"/>
              <a:gd name="connsiteX14949" fmla="*/ 2998133 w 5740887"/>
              <a:gd name="connsiteY14949" fmla="*/ 2255616 h 4314911"/>
              <a:gd name="connsiteX14950" fmla="*/ 3051607 w 5740887"/>
              <a:gd name="connsiteY14950" fmla="*/ 2372829 h 4314911"/>
              <a:gd name="connsiteX14951" fmla="*/ 3069291 w 5740887"/>
              <a:gd name="connsiteY14951" fmla="*/ 2407953 h 4314911"/>
              <a:gd name="connsiteX14952" fmla="*/ 3078396 w 5740887"/>
              <a:gd name="connsiteY14952" fmla="*/ 2427445 h 4314911"/>
              <a:gd name="connsiteX14953" fmla="*/ 3096029 w 5740887"/>
              <a:gd name="connsiteY14953" fmla="*/ 2461062 h 4314911"/>
              <a:gd name="connsiteX14954" fmla="*/ 3105061 w 5740887"/>
              <a:gd name="connsiteY14954" fmla="*/ 2479002 h 4314911"/>
              <a:gd name="connsiteX14955" fmla="*/ 3110230 w 5740887"/>
              <a:gd name="connsiteY14955" fmla="*/ 2488135 h 4314911"/>
              <a:gd name="connsiteX14956" fmla="*/ 3118311 w 5740887"/>
              <a:gd name="connsiteY14956" fmla="*/ 2503541 h 4314911"/>
              <a:gd name="connsiteX14957" fmla="*/ 3157557 w 5740887"/>
              <a:gd name="connsiteY14957" fmla="*/ 2571760 h 4314911"/>
              <a:gd name="connsiteX14958" fmla="*/ 3398444 w 5740887"/>
              <a:gd name="connsiteY14958" fmla="*/ 2799822 h 4314911"/>
              <a:gd name="connsiteX14959" fmla="*/ 3446705 w 5740887"/>
              <a:gd name="connsiteY14959" fmla="*/ 2834155 h 4314911"/>
              <a:gd name="connsiteX14960" fmla="*/ 3487105 w 5740887"/>
              <a:gd name="connsiteY14960" fmla="*/ 2864352 h 4314911"/>
              <a:gd name="connsiteX14961" fmla="*/ 3490684 w 5740887"/>
              <a:gd name="connsiteY14961" fmla="*/ 2866932 h 4314911"/>
              <a:gd name="connsiteX14962" fmla="*/ 3451254 w 5740887"/>
              <a:gd name="connsiteY14962" fmla="*/ 2843391 h 4314911"/>
              <a:gd name="connsiteX14963" fmla="*/ 3391962 w 5740887"/>
              <a:gd name="connsiteY14963" fmla="*/ 2809335 h 4314911"/>
              <a:gd name="connsiteX14964" fmla="*/ 3191022 w 5740887"/>
              <a:gd name="connsiteY14964" fmla="*/ 2671237 h 4314911"/>
              <a:gd name="connsiteX14965" fmla="*/ 3137427 w 5740887"/>
              <a:gd name="connsiteY14965" fmla="*/ 2607194 h 4314911"/>
              <a:gd name="connsiteX14966" fmla="*/ 3088811 w 5740887"/>
              <a:gd name="connsiteY14966" fmla="*/ 2528197 h 4314911"/>
              <a:gd name="connsiteX14967" fmla="*/ 3074126 w 5740887"/>
              <a:gd name="connsiteY14967" fmla="*/ 2502156 h 4314911"/>
              <a:gd name="connsiteX14968" fmla="*/ 3056261 w 5740887"/>
              <a:gd name="connsiteY14968" fmla="*/ 2468974 h 4314911"/>
              <a:gd name="connsiteX14969" fmla="*/ 3037209 w 5740887"/>
              <a:gd name="connsiteY14969" fmla="*/ 2433587 h 4314911"/>
              <a:gd name="connsiteX14970" fmla="*/ 3022419 w 5740887"/>
              <a:gd name="connsiteY14970" fmla="*/ 2404907 h 4314911"/>
              <a:gd name="connsiteX14971" fmla="*/ 2972266 w 5740887"/>
              <a:gd name="connsiteY14971" fmla="*/ 2301024 h 4314911"/>
              <a:gd name="connsiteX14972" fmla="*/ 2972257 w 5740887"/>
              <a:gd name="connsiteY14972" fmla="*/ 2301004 h 4314911"/>
              <a:gd name="connsiteX14973" fmla="*/ 2906823 w 5740887"/>
              <a:gd name="connsiteY14973" fmla="*/ 2148322 h 4314911"/>
              <a:gd name="connsiteX14974" fmla="*/ 2813806 w 5740887"/>
              <a:gd name="connsiteY14974" fmla="*/ 1905101 h 4314911"/>
              <a:gd name="connsiteX14975" fmla="*/ 2813805 w 5740887"/>
              <a:gd name="connsiteY14975" fmla="*/ 1905098 h 4314911"/>
              <a:gd name="connsiteX14976" fmla="*/ 2790306 w 5740887"/>
              <a:gd name="connsiteY14976" fmla="*/ 1829894 h 4314911"/>
              <a:gd name="connsiteX14977" fmla="*/ 2773199 w 5740887"/>
              <a:gd name="connsiteY14977" fmla="*/ 1775147 h 4314911"/>
              <a:gd name="connsiteX14978" fmla="*/ 2769722 w 5740887"/>
              <a:gd name="connsiteY14978" fmla="*/ 1764018 h 4314911"/>
              <a:gd name="connsiteX14979" fmla="*/ 2776304 w 5740887"/>
              <a:gd name="connsiteY14979" fmla="*/ 1763335 h 4314911"/>
              <a:gd name="connsiteX14980" fmla="*/ 715075 w 5740887"/>
              <a:gd name="connsiteY14980" fmla="*/ 1749062 h 4314911"/>
              <a:gd name="connsiteX14981" fmla="*/ 714353 w 5740887"/>
              <a:gd name="connsiteY14981" fmla="*/ 1753220 h 4314911"/>
              <a:gd name="connsiteX14982" fmla="*/ 697127 w 5740887"/>
              <a:gd name="connsiteY14982" fmla="*/ 1765223 h 4314911"/>
              <a:gd name="connsiteX14983" fmla="*/ 693858 w 5740887"/>
              <a:gd name="connsiteY14983" fmla="*/ 1767532 h 4314911"/>
              <a:gd name="connsiteX14984" fmla="*/ 694433 w 5740887"/>
              <a:gd name="connsiteY14984" fmla="*/ 1764789 h 4314911"/>
              <a:gd name="connsiteX14985" fmla="*/ 3677667 w 5740887"/>
              <a:gd name="connsiteY14985" fmla="*/ 1747407 h 4314911"/>
              <a:gd name="connsiteX14986" fmla="*/ 3682788 w 5740887"/>
              <a:gd name="connsiteY14986" fmla="*/ 1778279 h 4314911"/>
              <a:gd name="connsiteX14987" fmla="*/ 3673976 w 5740887"/>
              <a:gd name="connsiteY14987" fmla="*/ 1779110 h 4314911"/>
              <a:gd name="connsiteX14988" fmla="*/ 3672341 w 5740887"/>
              <a:gd name="connsiteY14988" fmla="*/ 1779124 h 4314911"/>
              <a:gd name="connsiteX14989" fmla="*/ 3667780 w 5740887"/>
              <a:gd name="connsiteY14989" fmla="*/ 1756397 h 4314911"/>
              <a:gd name="connsiteX14990" fmla="*/ 2534162 w 5740887"/>
              <a:gd name="connsiteY14990" fmla="*/ 1745952 h 4314911"/>
              <a:gd name="connsiteX14991" fmla="*/ 2549343 w 5740887"/>
              <a:gd name="connsiteY14991" fmla="*/ 1802080 h 4314911"/>
              <a:gd name="connsiteX14992" fmla="*/ 3029047 w 5740887"/>
              <a:gd name="connsiteY14992" fmla="*/ 2773898 h 4314911"/>
              <a:gd name="connsiteX14993" fmla="*/ 3029049 w 5740887"/>
              <a:gd name="connsiteY14993" fmla="*/ 2773899 h 4314911"/>
              <a:gd name="connsiteX14994" fmla="*/ 3029050 w 5740887"/>
              <a:gd name="connsiteY14994" fmla="*/ 2773901 h 4314911"/>
              <a:gd name="connsiteX14995" fmla="*/ 3357769 w 5740887"/>
              <a:gd name="connsiteY14995" fmla="*/ 2896067 h 4314911"/>
              <a:gd name="connsiteX14996" fmla="*/ 3452497 w 5740887"/>
              <a:gd name="connsiteY14996" fmla="*/ 2915508 h 4314911"/>
              <a:gd name="connsiteX14997" fmla="*/ 3505306 w 5740887"/>
              <a:gd name="connsiteY14997" fmla="*/ 2927781 h 4314911"/>
              <a:gd name="connsiteX14998" fmla="*/ 3573819 w 5740887"/>
              <a:gd name="connsiteY14998" fmla="*/ 2940528 h 4314911"/>
              <a:gd name="connsiteX14999" fmla="*/ 3506822 w 5740887"/>
              <a:gd name="connsiteY14999" fmla="*/ 2932328 h 4314911"/>
              <a:gd name="connsiteX15000" fmla="*/ 3455253 w 5740887"/>
              <a:gd name="connsiteY15000" fmla="*/ 2923915 h 4314911"/>
              <a:gd name="connsiteX15001" fmla="*/ 3355148 w 5740887"/>
              <a:gd name="connsiteY15001" fmla="*/ 2910127 h 4314911"/>
              <a:gd name="connsiteX15002" fmla="*/ 3008641 w 5740887"/>
              <a:gd name="connsiteY15002" fmla="*/ 2808505 h 4314911"/>
              <a:gd name="connsiteX15003" fmla="*/ 2514045 w 5740887"/>
              <a:gd name="connsiteY15003" fmla="*/ 1843306 h 4314911"/>
              <a:gd name="connsiteX15004" fmla="*/ 2513066 w 5740887"/>
              <a:gd name="connsiteY15004" fmla="*/ 1839714 h 4314911"/>
              <a:gd name="connsiteX15005" fmla="*/ 2521075 w 5740887"/>
              <a:gd name="connsiteY15005" fmla="*/ 1825252 h 4314911"/>
              <a:gd name="connsiteX15006" fmla="*/ 2521076 w 5740887"/>
              <a:gd name="connsiteY15006" fmla="*/ 1825249 h 4314911"/>
              <a:gd name="connsiteX15007" fmla="*/ 2521077 w 5740887"/>
              <a:gd name="connsiteY15007" fmla="*/ 1825247 h 4314911"/>
              <a:gd name="connsiteX15008" fmla="*/ 2523567 w 5740887"/>
              <a:gd name="connsiteY15008" fmla="*/ 1815296 h 4314911"/>
              <a:gd name="connsiteX15009" fmla="*/ 2531444 w 5740887"/>
              <a:gd name="connsiteY15009" fmla="*/ 1797498 h 4314911"/>
              <a:gd name="connsiteX15010" fmla="*/ 2531444 w 5740887"/>
              <a:gd name="connsiteY15010" fmla="*/ 1797492 h 4314911"/>
              <a:gd name="connsiteX15011" fmla="*/ 2531444 w 5740887"/>
              <a:gd name="connsiteY15011" fmla="*/ 1797491 h 4314911"/>
              <a:gd name="connsiteX15012" fmla="*/ 2531751 w 5740887"/>
              <a:gd name="connsiteY15012" fmla="*/ 1791670 h 4314911"/>
              <a:gd name="connsiteX15013" fmla="*/ 2532357 w 5740887"/>
              <a:gd name="connsiteY15013" fmla="*/ 1780169 h 4314911"/>
              <a:gd name="connsiteX15014" fmla="*/ 2532366 w 5740887"/>
              <a:gd name="connsiteY15014" fmla="*/ 1780135 h 4314911"/>
              <a:gd name="connsiteX15015" fmla="*/ 2532460 w 5740887"/>
              <a:gd name="connsiteY15015" fmla="*/ 1779758 h 4314911"/>
              <a:gd name="connsiteX15016" fmla="*/ 2532459 w 5740887"/>
              <a:gd name="connsiteY15016" fmla="*/ 1779206 h 4314911"/>
              <a:gd name="connsiteX15017" fmla="*/ 2532458 w 5740887"/>
              <a:gd name="connsiteY15017" fmla="*/ 1778260 h 4314911"/>
              <a:gd name="connsiteX15018" fmla="*/ 3375270 w 5740887"/>
              <a:gd name="connsiteY15018" fmla="*/ 1745113 h 4314911"/>
              <a:gd name="connsiteX15019" fmla="*/ 3409199 w 5740887"/>
              <a:gd name="connsiteY15019" fmla="*/ 1861836 h 4314911"/>
              <a:gd name="connsiteX15020" fmla="*/ 3472150 w 5740887"/>
              <a:gd name="connsiteY15020" fmla="*/ 2071821 h 4314911"/>
              <a:gd name="connsiteX15021" fmla="*/ 3476731 w 5740887"/>
              <a:gd name="connsiteY15021" fmla="*/ 2086625 h 4314911"/>
              <a:gd name="connsiteX15022" fmla="*/ 3480986 w 5740887"/>
              <a:gd name="connsiteY15022" fmla="*/ 2100790 h 4314911"/>
              <a:gd name="connsiteX15023" fmla="*/ 3515546 w 5740887"/>
              <a:gd name="connsiteY15023" fmla="*/ 2212765 h 4314911"/>
              <a:gd name="connsiteX15024" fmla="*/ 3527169 w 5740887"/>
              <a:gd name="connsiteY15024" fmla="*/ 2249629 h 4314911"/>
              <a:gd name="connsiteX15025" fmla="*/ 3532219 w 5740887"/>
              <a:gd name="connsiteY15025" fmla="*/ 2265950 h 4314911"/>
              <a:gd name="connsiteX15026" fmla="*/ 3541229 w 5740887"/>
              <a:gd name="connsiteY15026" fmla="*/ 2294227 h 4314911"/>
              <a:gd name="connsiteX15027" fmla="*/ 3548382 w 5740887"/>
              <a:gd name="connsiteY15027" fmla="*/ 2316913 h 4314911"/>
              <a:gd name="connsiteX15028" fmla="*/ 3553384 w 5740887"/>
              <a:gd name="connsiteY15028" fmla="*/ 2332371 h 4314911"/>
              <a:gd name="connsiteX15029" fmla="*/ 3560123 w 5740887"/>
              <a:gd name="connsiteY15029" fmla="*/ 2353518 h 4314911"/>
              <a:gd name="connsiteX15030" fmla="*/ 3571110 w 5740887"/>
              <a:gd name="connsiteY15030" fmla="*/ 2387145 h 4314911"/>
              <a:gd name="connsiteX15031" fmla="*/ 3578866 w 5740887"/>
              <a:gd name="connsiteY15031" fmla="*/ 2411115 h 4314911"/>
              <a:gd name="connsiteX15032" fmla="*/ 3581929 w 5740887"/>
              <a:gd name="connsiteY15032" fmla="*/ 2420260 h 4314911"/>
              <a:gd name="connsiteX15033" fmla="*/ 3586047 w 5740887"/>
              <a:gd name="connsiteY15033" fmla="*/ 2432863 h 4314911"/>
              <a:gd name="connsiteX15034" fmla="*/ 3599363 w 5740887"/>
              <a:gd name="connsiteY15034" fmla="*/ 2472319 h 4314911"/>
              <a:gd name="connsiteX15035" fmla="*/ 3606373 w 5740887"/>
              <a:gd name="connsiteY15035" fmla="*/ 2493251 h 4314911"/>
              <a:gd name="connsiteX15036" fmla="*/ 3607720 w 5740887"/>
              <a:gd name="connsiteY15036" fmla="*/ 2497081 h 4314911"/>
              <a:gd name="connsiteX15037" fmla="*/ 3609571 w 5740887"/>
              <a:gd name="connsiteY15037" fmla="*/ 2502564 h 4314911"/>
              <a:gd name="connsiteX15038" fmla="*/ 3630276 w 5740887"/>
              <a:gd name="connsiteY15038" fmla="*/ 2561202 h 4314911"/>
              <a:gd name="connsiteX15039" fmla="*/ 3631628 w 5740887"/>
              <a:gd name="connsiteY15039" fmla="*/ 2564752 h 4314911"/>
              <a:gd name="connsiteX15040" fmla="*/ 3632573 w 5740887"/>
              <a:gd name="connsiteY15040" fmla="*/ 2567233 h 4314911"/>
              <a:gd name="connsiteX15041" fmla="*/ 3631923 w 5740887"/>
              <a:gd name="connsiteY15041" fmla="*/ 2566818 h 4314911"/>
              <a:gd name="connsiteX15042" fmla="*/ 3624912 w 5740887"/>
              <a:gd name="connsiteY15042" fmla="*/ 2548178 h 4314911"/>
              <a:gd name="connsiteX15043" fmla="*/ 3601667 w 5740887"/>
              <a:gd name="connsiteY15043" fmla="*/ 2481674 h 4314911"/>
              <a:gd name="connsiteX15044" fmla="*/ 3593737 w 5740887"/>
              <a:gd name="connsiteY15044" fmla="*/ 2458053 h 4314911"/>
              <a:gd name="connsiteX15045" fmla="*/ 3575669 w 5740887"/>
              <a:gd name="connsiteY15045" fmla="*/ 2403818 h 4314911"/>
              <a:gd name="connsiteX15046" fmla="*/ 3565367 w 5740887"/>
              <a:gd name="connsiteY15046" fmla="*/ 2372118 h 4314911"/>
              <a:gd name="connsiteX15047" fmla="*/ 3547285 w 5740887"/>
              <a:gd name="connsiteY15047" fmla="*/ 2315935 h 4314911"/>
              <a:gd name="connsiteX15048" fmla="*/ 3535808 w 5740887"/>
              <a:gd name="connsiteY15048" fmla="*/ 2279707 h 4314911"/>
              <a:gd name="connsiteX15049" fmla="*/ 3521550 w 5740887"/>
              <a:gd name="connsiteY15049" fmla="*/ 2234210 h 4314911"/>
              <a:gd name="connsiteX15050" fmla="*/ 3472778 w 5740887"/>
              <a:gd name="connsiteY15050" fmla="*/ 2075558 h 4314911"/>
              <a:gd name="connsiteX15051" fmla="*/ 3407601 w 5740887"/>
              <a:gd name="connsiteY15051" fmla="*/ 1857083 h 4314911"/>
              <a:gd name="connsiteX15052" fmla="*/ 798582 w 5740887"/>
              <a:gd name="connsiteY15052" fmla="*/ 1744147 h 4314911"/>
              <a:gd name="connsiteX15053" fmla="*/ 797649 w 5740887"/>
              <a:gd name="connsiteY15053" fmla="*/ 1747502 h 4314911"/>
              <a:gd name="connsiteX15054" fmla="*/ 790197 w 5740887"/>
              <a:gd name="connsiteY15054" fmla="*/ 1755062 h 4314911"/>
              <a:gd name="connsiteX15055" fmla="*/ 785346 w 5740887"/>
              <a:gd name="connsiteY15055" fmla="*/ 1760130 h 4314911"/>
              <a:gd name="connsiteX15056" fmla="*/ 786940 w 5740887"/>
              <a:gd name="connsiteY15056" fmla="*/ 1753969 h 4314911"/>
              <a:gd name="connsiteX15057" fmla="*/ 787084 w 5740887"/>
              <a:gd name="connsiteY15057" fmla="*/ 1753551 h 4314911"/>
              <a:gd name="connsiteX15058" fmla="*/ 787786 w 5740887"/>
              <a:gd name="connsiteY15058" fmla="*/ 1751510 h 4314911"/>
              <a:gd name="connsiteX15059" fmla="*/ 740781 w 5740887"/>
              <a:gd name="connsiteY15059" fmla="*/ 1743199 h 4314911"/>
              <a:gd name="connsiteX15060" fmla="*/ 740577 w 5740887"/>
              <a:gd name="connsiteY15060" fmla="*/ 1744020 h 4314911"/>
              <a:gd name="connsiteX15061" fmla="*/ 739698 w 5740887"/>
              <a:gd name="connsiteY15061" fmla="*/ 1747567 h 4314911"/>
              <a:gd name="connsiteX15062" fmla="*/ 727444 w 5740887"/>
              <a:gd name="connsiteY15062" fmla="*/ 1757817 h 4314911"/>
              <a:gd name="connsiteX15063" fmla="*/ 721162 w 5740887"/>
              <a:gd name="connsiteY15063" fmla="*/ 1763321 h 4314911"/>
              <a:gd name="connsiteX15064" fmla="*/ 722216 w 5740887"/>
              <a:gd name="connsiteY15064" fmla="*/ 1756088 h 4314911"/>
              <a:gd name="connsiteX15065" fmla="*/ 692053 w 5740887"/>
              <a:gd name="connsiteY15065" fmla="*/ 1742073 h 4314911"/>
              <a:gd name="connsiteX15066" fmla="*/ 691828 w 5740887"/>
              <a:gd name="connsiteY15066" fmla="*/ 1742368 h 4314911"/>
              <a:gd name="connsiteX15067" fmla="*/ 687213 w 5740887"/>
              <a:gd name="connsiteY15067" fmla="*/ 1760063 h 4314911"/>
              <a:gd name="connsiteX15068" fmla="*/ 664935 w 5740887"/>
              <a:gd name="connsiteY15068" fmla="*/ 1778626 h 4314911"/>
              <a:gd name="connsiteX15069" fmla="*/ 665379 w 5740887"/>
              <a:gd name="connsiteY15069" fmla="*/ 1774105 h 4314911"/>
              <a:gd name="connsiteX15070" fmla="*/ 671888 w 5740887"/>
              <a:gd name="connsiteY15070" fmla="*/ 1757965 h 4314911"/>
              <a:gd name="connsiteX15071" fmla="*/ 671890 w 5740887"/>
              <a:gd name="connsiteY15071" fmla="*/ 1757960 h 4314911"/>
              <a:gd name="connsiteX15072" fmla="*/ 683679 w 5740887"/>
              <a:gd name="connsiteY15072" fmla="*/ 1749188 h 4314911"/>
              <a:gd name="connsiteX15073" fmla="*/ 3753302 w 5740887"/>
              <a:gd name="connsiteY15073" fmla="*/ 1739434 h 4314911"/>
              <a:gd name="connsiteX15074" fmla="*/ 3753240 w 5740887"/>
              <a:gd name="connsiteY15074" fmla="*/ 1740170 h 4314911"/>
              <a:gd name="connsiteX15075" fmla="*/ 3751590 w 5740887"/>
              <a:gd name="connsiteY15075" fmla="*/ 1757038 h 4314911"/>
              <a:gd name="connsiteX15076" fmla="*/ 3747728 w 5740887"/>
              <a:gd name="connsiteY15076" fmla="*/ 1764525 h 4314911"/>
              <a:gd name="connsiteX15077" fmla="*/ 3748243 w 5740887"/>
              <a:gd name="connsiteY15077" fmla="*/ 1747737 h 4314911"/>
              <a:gd name="connsiteX15078" fmla="*/ 3748263 w 5740887"/>
              <a:gd name="connsiteY15078" fmla="*/ 1746832 h 4314911"/>
              <a:gd name="connsiteX15079" fmla="*/ 3728128 w 5740887"/>
              <a:gd name="connsiteY15079" fmla="*/ 1738131 h 4314911"/>
              <a:gd name="connsiteX15080" fmla="*/ 3728628 w 5740887"/>
              <a:gd name="connsiteY15080" fmla="*/ 1752511 h 4314911"/>
              <a:gd name="connsiteX15081" fmla="*/ 3728957 w 5740887"/>
              <a:gd name="connsiteY15081" fmla="*/ 1764267 h 4314911"/>
              <a:gd name="connsiteX15082" fmla="*/ 3722183 w 5740887"/>
              <a:gd name="connsiteY15082" fmla="*/ 1774232 h 4314911"/>
              <a:gd name="connsiteX15083" fmla="*/ 3719986 w 5740887"/>
              <a:gd name="connsiteY15083" fmla="*/ 1747288 h 4314911"/>
              <a:gd name="connsiteX15084" fmla="*/ 816650 w 5740887"/>
              <a:gd name="connsiteY15084" fmla="*/ 1737761 h 4314911"/>
              <a:gd name="connsiteX15085" fmla="*/ 811499 w 5740887"/>
              <a:gd name="connsiteY15085" fmla="*/ 1752137 h 4314911"/>
              <a:gd name="connsiteX15086" fmla="*/ 801504 w 5740887"/>
              <a:gd name="connsiteY15086" fmla="*/ 1764024 h 4314911"/>
              <a:gd name="connsiteX15087" fmla="*/ 800448 w 5740887"/>
              <a:gd name="connsiteY15087" fmla="*/ 1765263 h 4314911"/>
              <a:gd name="connsiteX15088" fmla="*/ 800812 w 5740887"/>
              <a:gd name="connsiteY15088" fmla="*/ 1763941 h 4314911"/>
              <a:gd name="connsiteX15089" fmla="*/ 802962 w 5740887"/>
              <a:gd name="connsiteY15089" fmla="*/ 1756139 h 4314911"/>
              <a:gd name="connsiteX15090" fmla="*/ 805357 w 5740887"/>
              <a:gd name="connsiteY15090" fmla="*/ 1749248 h 4314911"/>
              <a:gd name="connsiteX15091" fmla="*/ 763833 w 5740887"/>
              <a:gd name="connsiteY15091" fmla="*/ 1736005 h 4314911"/>
              <a:gd name="connsiteX15092" fmla="*/ 763506 w 5740887"/>
              <a:gd name="connsiteY15092" fmla="*/ 1736994 h 4314911"/>
              <a:gd name="connsiteX15093" fmla="*/ 763469 w 5740887"/>
              <a:gd name="connsiteY15093" fmla="*/ 1737104 h 4314911"/>
              <a:gd name="connsiteX15094" fmla="*/ 762973 w 5740887"/>
              <a:gd name="connsiteY15094" fmla="*/ 1739348 h 4314911"/>
              <a:gd name="connsiteX15095" fmla="*/ 762838 w 5740887"/>
              <a:gd name="connsiteY15095" fmla="*/ 1739957 h 4314911"/>
              <a:gd name="connsiteX15096" fmla="*/ 762242 w 5740887"/>
              <a:gd name="connsiteY15096" fmla="*/ 1741806 h 4314911"/>
              <a:gd name="connsiteX15097" fmla="*/ 759587 w 5740887"/>
              <a:gd name="connsiteY15097" fmla="*/ 1754644 h 4314911"/>
              <a:gd name="connsiteX15098" fmla="*/ 758613 w 5740887"/>
              <a:gd name="connsiteY15098" fmla="*/ 1759046 h 4314911"/>
              <a:gd name="connsiteX15099" fmla="*/ 758290 w 5740887"/>
              <a:gd name="connsiteY15099" fmla="*/ 1760507 h 4314911"/>
              <a:gd name="connsiteX15100" fmla="*/ 756815 w 5740887"/>
              <a:gd name="connsiteY15100" fmla="*/ 1761854 h 4314911"/>
              <a:gd name="connsiteX15101" fmla="*/ 751784 w 5740887"/>
              <a:gd name="connsiteY15101" fmla="*/ 1766450 h 4314911"/>
              <a:gd name="connsiteX15102" fmla="*/ 742595 w 5740887"/>
              <a:gd name="connsiteY15102" fmla="*/ 1772669 h 4314911"/>
              <a:gd name="connsiteX15103" fmla="*/ 747803 w 5740887"/>
              <a:gd name="connsiteY15103" fmla="*/ 1749898 h 4314911"/>
              <a:gd name="connsiteX15104" fmla="*/ 3656108 w 5740887"/>
              <a:gd name="connsiteY15104" fmla="*/ 1736004 h 4314911"/>
              <a:gd name="connsiteX15105" fmla="*/ 3659610 w 5740887"/>
              <a:gd name="connsiteY15105" fmla="*/ 1753429 h 4314911"/>
              <a:gd name="connsiteX15106" fmla="*/ 3649440 w 5740887"/>
              <a:gd name="connsiteY15106" fmla="*/ 1763179 h 4314911"/>
              <a:gd name="connsiteX15107" fmla="*/ 3643313 w 5740887"/>
              <a:gd name="connsiteY15107" fmla="*/ 1736804 h 4314911"/>
              <a:gd name="connsiteX15108" fmla="*/ 3675463 w 5740887"/>
              <a:gd name="connsiteY15108" fmla="*/ 1734129 h 4314911"/>
              <a:gd name="connsiteX15109" fmla="*/ 3676223 w 5740887"/>
              <a:gd name="connsiteY15109" fmla="*/ 1738707 h 4314911"/>
              <a:gd name="connsiteX15110" fmla="*/ 3669775 w 5740887"/>
              <a:gd name="connsiteY15110" fmla="*/ 1744370 h 4314911"/>
              <a:gd name="connsiteX15111" fmla="*/ 3666027 w 5740887"/>
              <a:gd name="connsiteY15111" fmla="*/ 1747662 h 4314911"/>
              <a:gd name="connsiteX15112" fmla="*/ 3663593 w 5740887"/>
              <a:gd name="connsiteY15112" fmla="*/ 1735536 h 4314911"/>
              <a:gd name="connsiteX15113" fmla="*/ 3665455 w 5740887"/>
              <a:gd name="connsiteY15113" fmla="*/ 1735420 h 4314911"/>
              <a:gd name="connsiteX15114" fmla="*/ 3682463 w 5740887"/>
              <a:gd name="connsiteY15114" fmla="*/ 1733227 h 4314911"/>
              <a:gd name="connsiteX15115" fmla="*/ 3682454 w 5740887"/>
              <a:gd name="connsiteY15115" fmla="*/ 1733235 h 4314911"/>
              <a:gd name="connsiteX15116" fmla="*/ 3682434 w 5740887"/>
              <a:gd name="connsiteY15116" fmla="*/ 1733252 h 4314911"/>
              <a:gd name="connsiteX15117" fmla="*/ 3682431 w 5740887"/>
              <a:gd name="connsiteY15117" fmla="*/ 1733231 h 4314911"/>
              <a:gd name="connsiteX15118" fmla="*/ 3694415 w 5740887"/>
              <a:gd name="connsiteY15118" fmla="*/ 1732177 h 4314911"/>
              <a:gd name="connsiteX15119" fmla="*/ 3698285 w 5740887"/>
              <a:gd name="connsiteY15119" fmla="*/ 1762908 h 4314911"/>
              <a:gd name="connsiteX15120" fmla="*/ 3689043 w 5740887"/>
              <a:gd name="connsiteY15120" fmla="*/ 1773310 h 4314911"/>
              <a:gd name="connsiteX15121" fmla="*/ 3683843 w 5740887"/>
              <a:gd name="connsiteY15121" fmla="*/ 1741791 h 4314911"/>
              <a:gd name="connsiteX15122" fmla="*/ 3634231 w 5740887"/>
              <a:gd name="connsiteY15122" fmla="*/ 1729434 h 4314911"/>
              <a:gd name="connsiteX15123" fmla="*/ 3634316 w 5740887"/>
              <a:gd name="connsiteY15123" fmla="*/ 1729802 h 4314911"/>
              <a:gd name="connsiteX15124" fmla="*/ 3633681 w 5740887"/>
              <a:gd name="connsiteY15124" fmla="*/ 1729828 h 4314911"/>
              <a:gd name="connsiteX15125" fmla="*/ 3711601 w 5740887"/>
              <a:gd name="connsiteY15125" fmla="*/ 1729108 h 4314911"/>
              <a:gd name="connsiteX15126" fmla="*/ 3713007 w 5740887"/>
              <a:gd name="connsiteY15126" fmla="*/ 1746344 h 4314911"/>
              <a:gd name="connsiteX15127" fmla="*/ 3704551 w 5740887"/>
              <a:gd name="connsiteY15127" fmla="*/ 1755855 h 4314911"/>
              <a:gd name="connsiteX15128" fmla="*/ 3701390 w 5740887"/>
              <a:gd name="connsiteY15128" fmla="*/ 1730759 h 4314911"/>
              <a:gd name="connsiteX15129" fmla="*/ 803453 w 5740887"/>
              <a:gd name="connsiteY15129" fmla="*/ 1729059 h 4314911"/>
              <a:gd name="connsiteX15130" fmla="*/ 801962 w 5740887"/>
              <a:gd name="connsiteY15130" fmla="*/ 1732485 h 4314911"/>
              <a:gd name="connsiteX15131" fmla="*/ 798851 w 5740887"/>
              <a:gd name="connsiteY15131" fmla="*/ 1734591 h 4314911"/>
              <a:gd name="connsiteX15132" fmla="*/ 793200 w 5740887"/>
              <a:gd name="connsiteY15132" fmla="*/ 1738416 h 4314911"/>
              <a:gd name="connsiteX15133" fmla="*/ 2646102 w 5740887"/>
              <a:gd name="connsiteY15133" fmla="*/ 1728269 h 4314911"/>
              <a:gd name="connsiteX15134" fmla="*/ 2680622 w 5740887"/>
              <a:gd name="connsiteY15134" fmla="*/ 1748977 h 4314911"/>
              <a:gd name="connsiteX15135" fmla="*/ 2703556 w 5740887"/>
              <a:gd name="connsiteY15135" fmla="*/ 1753269 h 4314911"/>
              <a:gd name="connsiteX15136" fmla="*/ 2730404 w 5740887"/>
              <a:gd name="connsiteY15136" fmla="*/ 1837256 h 4314911"/>
              <a:gd name="connsiteX15137" fmla="*/ 2768046 w 5740887"/>
              <a:gd name="connsiteY15137" fmla="*/ 1955011 h 4314911"/>
              <a:gd name="connsiteX15138" fmla="*/ 2768046 w 5740887"/>
              <a:gd name="connsiteY15138" fmla="*/ 1955012 h 4314911"/>
              <a:gd name="connsiteX15139" fmla="*/ 2768047 w 5740887"/>
              <a:gd name="connsiteY15139" fmla="*/ 1955014 h 4314911"/>
              <a:gd name="connsiteX15140" fmla="*/ 2820629 w 5740887"/>
              <a:gd name="connsiteY15140" fmla="*/ 2094161 h 4314911"/>
              <a:gd name="connsiteX15141" fmla="*/ 2839366 w 5740887"/>
              <a:gd name="connsiteY15141" fmla="*/ 2139098 h 4314911"/>
              <a:gd name="connsiteX15142" fmla="*/ 2848234 w 5740887"/>
              <a:gd name="connsiteY15142" fmla="*/ 2161988 h 4314911"/>
              <a:gd name="connsiteX15143" fmla="*/ 2857848 w 5740887"/>
              <a:gd name="connsiteY15143" fmla="*/ 2183424 h 4314911"/>
              <a:gd name="connsiteX15144" fmla="*/ 2876496 w 5740887"/>
              <a:gd name="connsiteY15144" fmla="*/ 2228149 h 4314911"/>
              <a:gd name="connsiteX15145" fmla="*/ 2934324 w 5740887"/>
              <a:gd name="connsiteY15145" fmla="*/ 2353944 h 4314911"/>
              <a:gd name="connsiteX15146" fmla="*/ 2934334 w 5740887"/>
              <a:gd name="connsiteY15146" fmla="*/ 2353967 h 4314911"/>
              <a:gd name="connsiteX15147" fmla="*/ 2978217 w 5740887"/>
              <a:gd name="connsiteY15147" fmla="*/ 2441158 h 4314911"/>
              <a:gd name="connsiteX15148" fmla="*/ 2986898 w 5740887"/>
              <a:gd name="connsiteY15148" fmla="*/ 2456978 h 4314911"/>
              <a:gd name="connsiteX15149" fmla="*/ 2992831 w 5740887"/>
              <a:gd name="connsiteY15149" fmla="*/ 2468604 h 4314911"/>
              <a:gd name="connsiteX15150" fmla="*/ 3002343 w 5740887"/>
              <a:gd name="connsiteY15150" fmla="*/ 2485123 h 4314911"/>
              <a:gd name="connsiteX15151" fmla="*/ 3021915 w 5740887"/>
              <a:gd name="connsiteY15151" fmla="*/ 2520788 h 4314911"/>
              <a:gd name="connsiteX15152" fmla="*/ 3040866 w 5740887"/>
              <a:gd name="connsiteY15152" fmla="*/ 2552021 h 4314911"/>
              <a:gd name="connsiteX15153" fmla="*/ 3050671 w 5740887"/>
              <a:gd name="connsiteY15153" fmla="*/ 2569047 h 4314911"/>
              <a:gd name="connsiteX15154" fmla="*/ 3056156 w 5740887"/>
              <a:gd name="connsiteY15154" fmla="*/ 2577220 h 4314911"/>
              <a:gd name="connsiteX15155" fmla="*/ 3064874 w 5740887"/>
              <a:gd name="connsiteY15155" fmla="*/ 2591587 h 4314911"/>
              <a:gd name="connsiteX15156" fmla="*/ 3106541 w 5740887"/>
              <a:gd name="connsiteY15156" fmla="*/ 2652285 h 4314911"/>
              <a:gd name="connsiteX15157" fmla="*/ 3379969 w 5740887"/>
              <a:gd name="connsiteY15157" fmla="*/ 2834432 h 4314911"/>
              <a:gd name="connsiteX15158" fmla="*/ 3448912 w 5740887"/>
              <a:gd name="connsiteY15158" fmla="*/ 2866559 h 4314911"/>
              <a:gd name="connsiteX15159" fmla="*/ 3498551 w 5740887"/>
              <a:gd name="connsiteY15159" fmla="*/ 2891241 h 4314911"/>
              <a:gd name="connsiteX15160" fmla="*/ 3525975 w 5740887"/>
              <a:gd name="connsiteY15160" fmla="*/ 2904601 h 4314911"/>
              <a:gd name="connsiteX15161" fmla="*/ 3504615 w 5740887"/>
              <a:gd name="connsiteY15161" fmla="*/ 2897442 h 4314911"/>
              <a:gd name="connsiteX15162" fmla="*/ 3452632 w 5740887"/>
              <a:gd name="connsiteY15162" fmla="*/ 2876622 h 4314911"/>
              <a:gd name="connsiteX15163" fmla="*/ 3373347 w 5740887"/>
              <a:gd name="connsiteY15163" fmla="*/ 2847803 h 4314911"/>
              <a:gd name="connsiteX15164" fmla="*/ 3085856 w 5740887"/>
              <a:gd name="connsiteY15164" fmla="*/ 2688684 h 4314911"/>
              <a:gd name="connsiteX15165" fmla="*/ 3033559 w 5740887"/>
              <a:gd name="connsiteY15165" fmla="*/ 2617370 h 4314911"/>
              <a:gd name="connsiteX15166" fmla="*/ 3017706 w 5740887"/>
              <a:gd name="connsiteY15166" fmla="*/ 2593139 h 4314911"/>
              <a:gd name="connsiteX15167" fmla="*/ 2977739 w 5740887"/>
              <a:gd name="connsiteY15167" fmla="*/ 2528367 h 4314911"/>
              <a:gd name="connsiteX15168" fmla="*/ 2961715 w 5740887"/>
              <a:gd name="connsiteY15168" fmla="*/ 2500964 h 4314911"/>
              <a:gd name="connsiteX15169" fmla="*/ 2907199 w 5740887"/>
              <a:gd name="connsiteY15169" fmla="*/ 2399923 h 4314911"/>
              <a:gd name="connsiteX15170" fmla="*/ 2827904 w 5740887"/>
              <a:gd name="connsiteY15170" fmla="*/ 2230596 h 4314911"/>
              <a:gd name="connsiteX15171" fmla="*/ 2822002 w 5740887"/>
              <a:gd name="connsiteY15171" fmla="*/ 2216952 h 4314911"/>
              <a:gd name="connsiteX15172" fmla="*/ 2808744 w 5740887"/>
              <a:gd name="connsiteY15172" fmla="*/ 2186302 h 4314911"/>
              <a:gd name="connsiteX15173" fmla="*/ 2734849 w 5740887"/>
              <a:gd name="connsiteY15173" fmla="*/ 2001333 h 4314911"/>
              <a:gd name="connsiteX15174" fmla="*/ 2734837 w 5740887"/>
              <a:gd name="connsiteY15174" fmla="*/ 2001304 h 4314911"/>
              <a:gd name="connsiteX15175" fmla="*/ 2674948 w 5740887"/>
              <a:gd name="connsiteY15175" fmla="*/ 1817027 h 4314911"/>
              <a:gd name="connsiteX15176" fmla="*/ 841485 w 5740887"/>
              <a:gd name="connsiteY15176" fmla="*/ 1727702 h 4314911"/>
              <a:gd name="connsiteX15177" fmla="*/ 840815 w 5740887"/>
              <a:gd name="connsiteY15177" fmla="*/ 1728992 h 4314911"/>
              <a:gd name="connsiteX15178" fmla="*/ 839096 w 5740887"/>
              <a:gd name="connsiteY15178" fmla="*/ 1731327 h 4314911"/>
              <a:gd name="connsiteX15179" fmla="*/ 838196 w 5740887"/>
              <a:gd name="connsiteY15179" fmla="*/ 1732550 h 4314911"/>
              <a:gd name="connsiteX15180" fmla="*/ 838591 w 5740887"/>
              <a:gd name="connsiteY15180" fmla="*/ 1731640 h 4314911"/>
              <a:gd name="connsiteX15181" fmla="*/ 838851 w 5740887"/>
              <a:gd name="connsiteY15181" fmla="*/ 1731042 h 4314911"/>
              <a:gd name="connsiteX15182" fmla="*/ 839004 w 5740887"/>
              <a:gd name="connsiteY15182" fmla="*/ 1730689 h 4314911"/>
              <a:gd name="connsiteX15183" fmla="*/ 839043 w 5740887"/>
              <a:gd name="connsiteY15183" fmla="*/ 1730600 h 4314911"/>
              <a:gd name="connsiteX15184" fmla="*/ 3727723 w 5740887"/>
              <a:gd name="connsiteY15184" fmla="*/ 1726503 h 4314911"/>
              <a:gd name="connsiteX15185" fmla="*/ 3727833 w 5740887"/>
              <a:gd name="connsiteY15185" fmla="*/ 1729669 h 4314911"/>
              <a:gd name="connsiteX15186" fmla="*/ 3719329 w 5740887"/>
              <a:gd name="connsiteY15186" fmla="*/ 1739234 h 4314911"/>
              <a:gd name="connsiteX15187" fmla="*/ 3719318 w 5740887"/>
              <a:gd name="connsiteY15187" fmla="*/ 1739101 h 4314911"/>
              <a:gd name="connsiteX15188" fmla="*/ 3718414 w 5740887"/>
              <a:gd name="connsiteY15188" fmla="*/ 1728007 h 4314911"/>
              <a:gd name="connsiteX15189" fmla="*/ 765132 w 5740887"/>
              <a:gd name="connsiteY15189" fmla="*/ 1726292 h 4314911"/>
              <a:gd name="connsiteX15190" fmla="*/ 764511 w 5740887"/>
              <a:gd name="connsiteY15190" fmla="*/ 1726811 h 4314911"/>
              <a:gd name="connsiteX15191" fmla="*/ 750380 w 5740887"/>
              <a:gd name="connsiteY15191" fmla="*/ 1738632 h 4314911"/>
              <a:gd name="connsiteX15192" fmla="*/ 750951 w 5740887"/>
              <a:gd name="connsiteY15192" fmla="*/ 1736138 h 4314911"/>
              <a:gd name="connsiteX15193" fmla="*/ 744975 w 5740887"/>
              <a:gd name="connsiteY15193" fmla="*/ 1726281 h 4314911"/>
              <a:gd name="connsiteX15194" fmla="*/ 743296 w 5740887"/>
              <a:gd name="connsiteY15194" fmla="*/ 1733054 h 4314911"/>
              <a:gd name="connsiteX15195" fmla="*/ 723600 w 5740887"/>
              <a:gd name="connsiteY15195" fmla="*/ 1746777 h 4314911"/>
              <a:gd name="connsiteX15196" fmla="*/ 725336 w 5740887"/>
              <a:gd name="connsiteY15196" fmla="*/ 1741244 h 4314911"/>
              <a:gd name="connsiteX15197" fmla="*/ 3742237 w 5740887"/>
              <a:gd name="connsiteY15197" fmla="*/ 1724157 h 4314911"/>
              <a:gd name="connsiteX15198" fmla="*/ 3741792 w 5740887"/>
              <a:gd name="connsiteY15198" fmla="*/ 1745385 h 4314911"/>
              <a:gd name="connsiteX15199" fmla="*/ 3737261 w 5740887"/>
              <a:gd name="connsiteY15199" fmla="*/ 1752050 h 4314911"/>
              <a:gd name="connsiteX15200" fmla="*/ 3736229 w 5740887"/>
              <a:gd name="connsiteY15200" fmla="*/ 1753569 h 4314911"/>
              <a:gd name="connsiteX15201" fmla="*/ 3736206 w 5740887"/>
              <a:gd name="connsiteY15201" fmla="*/ 1752777 h 4314911"/>
              <a:gd name="connsiteX15202" fmla="*/ 3736160 w 5740887"/>
              <a:gd name="connsiteY15202" fmla="*/ 1751149 h 4314911"/>
              <a:gd name="connsiteX15203" fmla="*/ 3735750 w 5740887"/>
              <a:gd name="connsiteY15203" fmla="*/ 1739230 h 4314911"/>
              <a:gd name="connsiteX15204" fmla="*/ 3735430 w 5740887"/>
              <a:gd name="connsiteY15204" fmla="*/ 1729918 h 4314911"/>
              <a:gd name="connsiteX15205" fmla="*/ 3740269 w 5740887"/>
              <a:gd name="connsiteY15205" fmla="*/ 1724475 h 4314911"/>
              <a:gd name="connsiteX15206" fmla="*/ 2514370 w 5740887"/>
              <a:gd name="connsiteY15206" fmla="*/ 1723709 h 4314911"/>
              <a:gd name="connsiteX15207" fmla="*/ 2514571 w 5740887"/>
              <a:gd name="connsiteY15207" fmla="*/ 1724608 h 4314911"/>
              <a:gd name="connsiteX15208" fmla="*/ 2514571 w 5740887"/>
              <a:gd name="connsiteY15208" fmla="*/ 1725587 h 4314911"/>
              <a:gd name="connsiteX15209" fmla="*/ 3764479 w 5740887"/>
              <a:gd name="connsiteY15209" fmla="*/ 1722586 h 4314911"/>
              <a:gd name="connsiteX15210" fmla="*/ 3762893 w 5740887"/>
              <a:gd name="connsiteY15210" fmla="*/ 1732553 h 4314911"/>
              <a:gd name="connsiteX15211" fmla="*/ 3762331 w 5740887"/>
              <a:gd name="connsiteY15211" fmla="*/ 1735745 h 4314911"/>
              <a:gd name="connsiteX15212" fmla="*/ 3760993 w 5740887"/>
              <a:gd name="connsiteY15212" fmla="*/ 1738403 h 4314911"/>
              <a:gd name="connsiteX15213" fmla="*/ 3762019 w 5740887"/>
              <a:gd name="connsiteY15213" fmla="*/ 1726295 h 4314911"/>
              <a:gd name="connsiteX15214" fmla="*/ 3754778 w 5740887"/>
              <a:gd name="connsiteY15214" fmla="*/ 1722032 h 4314911"/>
              <a:gd name="connsiteX15215" fmla="*/ 3754391 w 5740887"/>
              <a:gd name="connsiteY15215" fmla="*/ 1726598 h 4314911"/>
              <a:gd name="connsiteX15216" fmla="*/ 3750322 w 5740887"/>
              <a:gd name="connsiteY15216" fmla="*/ 1732745 h 4314911"/>
              <a:gd name="connsiteX15217" fmla="*/ 3748511 w 5740887"/>
              <a:gd name="connsiteY15217" fmla="*/ 1735481 h 4314911"/>
              <a:gd name="connsiteX15218" fmla="*/ 3748781 w 5740887"/>
              <a:gd name="connsiteY15218" fmla="*/ 1723100 h 4314911"/>
              <a:gd name="connsiteX15219" fmla="*/ 3749281 w 5740887"/>
              <a:gd name="connsiteY15219" fmla="*/ 1723019 h 4314911"/>
              <a:gd name="connsiteX15220" fmla="*/ 724133 w 5740887"/>
              <a:gd name="connsiteY15220" fmla="*/ 1721930 h 4314911"/>
              <a:gd name="connsiteX15221" fmla="*/ 723350 w 5740887"/>
              <a:gd name="connsiteY15221" fmla="*/ 1724089 h 4314911"/>
              <a:gd name="connsiteX15222" fmla="*/ 720302 w 5740887"/>
              <a:gd name="connsiteY15222" fmla="*/ 1732492 h 4314911"/>
              <a:gd name="connsiteX15223" fmla="*/ 697343 w 5740887"/>
              <a:gd name="connsiteY15223" fmla="*/ 1751623 h 4314911"/>
              <a:gd name="connsiteX15224" fmla="*/ 698443 w 5740887"/>
              <a:gd name="connsiteY15224" fmla="*/ 1747517 h 4314911"/>
              <a:gd name="connsiteX15225" fmla="*/ 706363 w 5740887"/>
              <a:gd name="connsiteY15225" fmla="*/ 1735622 h 4314911"/>
              <a:gd name="connsiteX15226" fmla="*/ 721289 w 5740887"/>
              <a:gd name="connsiteY15226" fmla="*/ 1724299 h 4314911"/>
              <a:gd name="connsiteX15227" fmla="*/ 2256244 w 5740887"/>
              <a:gd name="connsiteY15227" fmla="*/ 1720940 h 4314911"/>
              <a:gd name="connsiteX15228" fmla="*/ 2256618 w 5740887"/>
              <a:gd name="connsiteY15228" fmla="*/ 1722618 h 4314911"/>
              <a:gd name="connsiteX15229" fmla="*/ 2262768 w 5740887"/>
              <a:gd name="connsiteY15229" fmla="*/ 1750187 h 4314911"/>
              <a:gd name="connsiteX15230" fmla="*/ 2263111 w 5740887"/>
              <a:gd name="connsiteY15230" fmla="*/ 1757251 h 4314911"/>
              <a:gd name="connsiteX15231" fmla="*/ 2263232 w 5740887"/>
              <a:gd name="connsiteY15231" fmla="*/ 1759751 h 4314911"/>
              <a:gd name="connsiteX15232" fmla="*/ 2268740 w 5740887"/>
              <a:gd name="connsiteY15232" fmla="*/ 1786498 h 4314911"/>
              <a:gd name="connsiteX15233" fmla="*/ 2274009 w 5740887"/>
              <a:gd name="connsiteY15233" fmla="*/ 1812086 h 4314911"/>
              <a:gd name="connsiteX15234" fmla="*/ 2275923 w 5740887"/>
              <a:gd name="connsiteY15234" fmla="*/ 1817432 h 4314911"/>
              <a:gd name="connsiteX15235" fmla="*/ 2280660 w 5740887"/>
              <a:gd name="connsiteY15235" fmla="*/ 1830660 h 4314911"/>
              <a:gd name="connsiteX15236" fmla="*/ 2290313 w 5740887"/>
              <a:gd name="connsiteY15236" fmla="*/ 1857618 h 4314911"/>
              <a:gd name="connsiteX15237" fmla="*/ 2291469 w 5740887"/>
              <a:gd name="connsiteY15237" fmla="*/ 1862020 h 4314911"/>
              <a:gd name="connsiteX15238" fmla="*/ 2275514 w 5740887"/>
              <a:gd name="connsiteY15238" fmla="*/ 1827634 h 4314911"/>
              <a:gd name="connsiteX15239" fmla="*/ 2269180 w 5740887"/>
              <a:gd name="connsiteY15239" fmla="*/ 1812092 h 4314911"/>
              <a:gd name="connsiteX15240" fmla="*/ 2257302 w 5740887"/>
              <a:gd name="connsiteY15240" fmla="*/ 1760715 h 4314911"/>
              <a:gd name="connsiteX15241" fmla="*/ 2859237 w 5740887"/>
              <a:gd name="connsiteY15241" fmla="*/ 1719716 h 4314911"/>
              <a:gd name="connsiteX15242" fmla="*/ 2886985 w 5740887"/>
              <a:gd name="connsiteY15242" fmla="*/ 1812216 h 4314911"/>
              <a:gd name="connsiteX15243" fmla="*/ 2887008 w 5740887"/>
              <a:gd name="connsiteY15243" fmla="*/ 1812281 h 4314911"/>
              <a:gd name="connsiteX15244" fmla="*/ 2945005 w 5740887"/>
              <a:gd name="connsiteY15244" fmla="*/ 1980551 h 4314911"/>
              <a:gd name="connsiteX15245" fmla="*/ 2971545 w 5740887"/>
              <a:gd name="connsiteY15245" fmla="*/ 2050612 h 4314911"/>
              <a:gd name="connsiteX15246" fmla="*/ 2981683 w 5740887"/>
              <a:gd name="connsiteY15246" fmla="*/ 2079193 h 4314911"/>
              <a:gd name="connsiteX15247" fmla="*/ 2996793 w 5740887"/>
              <a:gd name="connsiteY15247" fmla="*/ 2117266 h 4314911"/>
              <a:gd name="connsiteX15248" fmla="*/ 3006679 w 5740887"/>
              <a:gd name="connsiteY15248" fmla="*/ 2143363 h 4314911"/>
              <a:gd name="connsiteX15249" fmla="*/ 3016808 w 5740887"/>
              <a:gd name="connsiteY15249" fmla="*/ 2167697 h 4314911"/>
              <a:gd name="connsiteX15250" fmla="*/ 3031970 w 5740887"/>
              <a:gd name="connsiteY15250" fmla="*/ 2205900 h 4314911"/>
              <a:gd name="connsiteX15251" fmla="*/ 3057432 w 5740887"/>
              <a:gd name="connsiteY15251" fmla="*/ 2265287 h 4314911"/>
              <a:gd name="connsiteX15252" fmla="*/ 3070224 w 5740887"/>
              <a:gd name="connsiteY15252" fmla="*/ 2296019 h 4314911"/>
              <a:gd name="connsiteX15253" fmla="*/ 3075615 w 5740887"/>
              <a:gd name="connsiteY15253" fmla="*/ 2307698 h 4314911"/>
              <a:gd name="connsiteX15254" fmla="*/ 3082998 w 5740887"/>
              <a:gd name="connsiteY15254" fmla="*/ 2324919 h 4314911"/>
              <a:gd name="connsiteX15255" fmla="*/ 3133851 w 5740887"/>
              <a:gd name="connsiteY15255" fmla="*/ 2433874 h 4314911"/>
              <a:gd name="connsiteX15256" fmla="*/ 3178802 w 5740887"/>
              <a:gd name="connsiteY15256" fmla="*/ 2521056 h 4314911"/>
              <a:gd name="connsiteX15257" fmla="*/ 3219736 w 5740887"/>
              <a:gd name="connsiteY15257" fmla="*/ 2637812 h 4314911"/>
              <a:gd name="connsiteX15258" fmla="*/ 3239868 w 5740887"/>
              <a:gd name="connsiteY15258" fmla="*/ 2659873 h 4314911"/>
              <a:gd name="connsiteX15259" fmla="*/ 3255724 w 5740887"/>
              <a:gd name="connsiteY15259" fmla="*/ 2663320 h 4314911"/>
              <a:gd name="connsiteX15260" fmla="*/ 3269927 w 5740887"/>
              <a:gd name="connsiteY15260" fmla="*/ 2660976 h 4314911"/>
              <a:gd name="connsiteX15261" fmla="*/ 3276661 w 5740887"/>
              <a:gd name="connsiteY15261" fmla="*/ 2658250 h 4314911"/>
              <a:gd name="connsiteX15262" fmla="*/ 3282367 w 5740887"/>
              <a:gd name="connsiteY15262" fmla="*/ 2664951 h 4314911"/>
              <a:gd name="connsiteX15263" fmla="*/ 3289824 w 5740887"/>
              <a:gd name="connsiteY15263" fmla="*/ 2673708 h 4314911"/>
              <a:gd name="connsiteX15264" fmla="*/ 3338736 w 5740887"/>
              <a:gd name="connsiteY15264" fmla="*/ 2721402 h 4314911"/>
              <a:gd name="connsiteX15265" fmla="*/ 3349637 w 5740887"/>
              <a:gd name="connsiteY15265" fmla="*/ 2732032 h 4314911"/>
              <a:gd name="connsiteX15266" fmla="*/ 3409061 w 5740887"/>
              <a:gd name="connsiteY15266" fmla="*/ 2784655 h 4314911"/>
              <a:gd name="connsiteX15267" fmla="*/ 3445877 w 5740887"/>
              <a:gd name="connsiteY15267" fmla="*/ 2816920 h 4314911"/>
              <a:gd name="connsiteX15268" fmla="*/ 3477867 w 5740887"/>
              <a:gd name="connsiteY15268" fmla="*/ 2845737 h 4314911"/>
              <a:gd name="connsiteX15269" fmla="*/ 3499174 w 5740887"/>
              <a:gd name="connsiteY15269" fmla="*/ 2864482 h 4314911"/>
              <a:gd name="connsiteX15270" fmla="*/ 3491241 w 5740887"/>
              <a:gd name="connsiteY15270" fmla="*/ 2858696 h 4314911"/>
              <a:gd name="connsiteX15271" fmla="*/ 3450703 w 5740887"/>
              <a:gd name="connsiteY15271" fmla="*/ 2828498 h 4314911"/>
              <a:gd name="connsiteX15272" fmla="*/ 3402305 w 5740887"/>
              <a:gd name="connsiteY15272" fmla="*/ 2794028 h 4314911"/>
              <a:gd name="connsiteX15273" fmla="*/ 3163349 w 5740887"/>
              <a:gd name="connsiteY15273" fmla="*/ 2568033 h 4314911"/>
              <a:gd name="connsiteX15274" fmla="*/ 3116361 w 5740887"/>
              <a:gd name="connsiteY15274" fmla="*/ 2484766 h 4314911"/>
              <a:gd name="connsiteX15275" fmla="*/ 3102332 w 5740887"/>
              <a:gd name="connsiteY15275" fmla="*/ 2457967 h 4314911"/>
              <a:gd name="connsiteX15276" fmla="*/ 3075650 w 5740887"/>
              <a:gd name="connsiteY15276" fmla="*/ 2404884 h 4314911"/>
              <a:gd name="connsiteX15277" fmla="*/ 3004863 w 5740887"/>
              <a:gd name="connsiteY15277" fmla="*/ 2253231 h 4314911"/>
              <a:gd name="connsiteX15278" fmla="*/ 3004773 w 5740887"/>
              <a:gd name="connsiteY15278" fmla="*/ 2253035 h 4314911"/>
              <a:gd name="connsiteX15279" fmla="*/ 3004683 w 5740887"/>
              <a:gd name="connsiteY15279" fmla="*/ 2252819 h 4314911"/>
              <a:gd name="connsiteX15280" fmla="*/ 2942421 w 5740887"/>
              <a:gd name="connsiteY15280" fmla="*/ 2100601 h 4314911"/>
              <a:gd name="connsiteX15281" fmla="*/ 2853629 w 5740887"/>
              <a:gd name="connsiteY15281" fmla="*/ 1859477 h 4314911"/>
              <a:gd name="connsiteX15282" fmla="*/ 2820589 w 5740887"/>
              <a:gd name="connsiteY15282" fmla="*/ 1751464 h 4314911"/>
              <a:gd name="connsiteX15283" fmla="*/ 2819537 w 5740887"/>
              <a:gd name="connsiteY15283" fmla="*/ 1748025 h 4314911"/>
              <a:gd name="connsiteX15284" fmla="*/ 2835298 w 5740887"/>
              <a:gd name="connsiteY15284" fmla="*/ 1742442 h 4314911"/>
              <a:gd name="connsiteX15285" fmla="*/ 2708011 w 5740887"/>
              <a:gd name="connsiteY15285" fmla="*/ 1719218 h 4314911"/>
              <a:gd name="connsiteX15286" fmla="*/ 2710033 w 5740887"/>
              <a:gd name="connsiteY15286" fmla="*/ 1723038 h 4314911"/>
              <a:gd name="connsiteX15287" fmla="*/ 2708550 w 5740887"/>
              <a:gd name="connsiteY15287" fmla="*/ 1721038 h 4314911"/>
              <a:gd name="connsiteX15288" fmla="*/ 835665 w 5740887"/>
              <a:gd name="connsiteY15288" fmla="*/ 1718857 h 4314911"/>
              <a:gd name="connsiteX15289" fmla="*/ 831580 w 5740887"/>
              <a:gd name="connsiteY15289" fmla="*/ 1728253 h 4314911"/>
              <a:gd name="connsiteX15290" fmla="*/ 824380 w 5740887"/>
              <a:gd name="connsiteY15290" fmla="*/ 1736816 h 4314911"/>
              <a:gd name="connsiteX15291" fmla="*/ 825377 w 5740887"/>
              <a:gd name="connsiteY15291" fmla="*/ 1733990 h 4314911"/>
              <a:gd name="connsiteX15292" fmla="*/ 828185 w 5740887"/>
              <a:gd name="connsiteY15292" fmla="*/ 1726028 h 4314911"/>
              <a:gd name="connsiteX15293" fmla="*/ 834361 w 5740887"/>
              <a:gd name="connsiteY15293" fmla="*/ 1719745 h 4314911"/>
              <a:gd name="connsiteX15294" fmla="*/ 3710693 w 5740887"/>
              <a:gd name="connsiteY15294" fmla="*/ 1717990 h 4314911"/>
              <a:gd name="connsiteX15295" fmla="*/ 3711048 w 5740887"/>
              <a:gd name="connsiteY15295" fmla="*/ 1722331 h 4314911"/>
              <a:gd name="connsiteX15296" fmla="*/ 3704709 w 5740887"/>
              <a:gd name="connsiteY15296" fmla="*/ 1723169 h 4314911"/>
              <a:gd name="connsiteX15297" fmla="*/ 3652206 w 5740887"/>
              <a:gd name="connsiteY15297" fmla="*/ 1716546 h 4314911"/>
              <a:gd name="connsiteX15298" fmla="*/ 3652705 w 5740887"/>
              <a:gd name="connsiteY15298" fmla="*/ 1719074 h 4314911"/>
              <a:gd name="connsiteX15299" fmla="*/ 3654695 w 5740887"/>
              <a:gd name="connsiteY15299" fmla="*/ 1728973 h 4314911"/>
              <a:gd name="connsiteX15300" fmla="*/ 3641618 w 5740887"/>
              <a:gd name="connsiteY15300" fmla="*/ 1729505 h 4314911"/>
              <a:gd name="connsiteX15301" fmla="*/ 3640548 w 5740887"/>
              <a:gd name="connsiteY15301" fmla="*/ 1724901 h 4314911"/>
              <a:gd name="connsiteX15302" fmla="*/ 3652102 w 5740887"/>
              <a:gd name="connsiteY15302" fmla="*/ 1716611 h 4314911"/>
              <a:gd name="connsiteX15303" fmla="*/ 2683531 w 5740887"/>
              <a:gd name="connsiteY15303" fmla="*/ 1713601 h 4314911"/>
              <a:gd name="connsiteX15304" fmla="*/ 2685463 w 5740887"/>
              <a:gd name="connsiteY15304" fmla="*/ 1716379 h 4314911"/>
              <a:gd name="connsiteX15305" fmla="*/ 2684299 w 5740887"/>
              <a:gd name="connsiteY15305" fmla="*/ 1715281 h 4314911"/>
              <a:gd name="connsiteX15306" fmla="*/ 2684022 w 5740887"/>
              <a:gd name="connsiteY15306" fmla="*/ 1714677 h 4314911"/>
              <a:gd name="connsiteX15307" fmla="*/ 792701 w 5740887"/>
              <a:gd name="connsiteY15307" fmla="*/ 1711849 h 4314911"/>
              <a:gd name="connsiteX15308" fmla="*/ 789182 w 5740887"/>
              <a:gd name="connsiteY15308" fmla="*/ 1720507 h 4314911"/>
              <a:gd name="connsiteX15309" fmla="*/ 784687 w 5740887"/>
              <a:gd name="connsiteY15309" fmla="*/ 1736400 h 4314911"/>
              <a:gd name="connsiteX15310" fmla="*/ 767941 w 5740887"/>
              <a:gd name="connsiteY15310" fmla="*/ 1751694 h 4314911"/>
              <a:gd name="connsiteX15311" fmla="*/ 776272 w 5740887"/>
              <a:gd name="connsiteY15311" fmla="*/ 1725366 h 4314911"/>
              <a:gd name="connsiteX15312" fmla="*/ 3273039 w 5740887"/>
              <a:gd name="connsiteY15312" fmla="*/ 1711561 h 4314911"/>
              <a:gd name="connsiteX15313" fmla="*/ 3290700 w 5740887"/>
              <a:gd name="connsiteY15313" fmla="*/ 1772298 h 4314911"/>
              <a:gd name="connsiteX15314" fmla="*/ 3277821 w 5740887"/>
              <a:gd name="connsiteY15314" fmla="*/ 1728298 h 4314911"/>
              <a:gd name="connsiteX15315" fmla="*/ 2422304 w 5740887"/>
              <a:gd name="connsiteY15315" fmla="*/ 1708238 h 4314911"/>
              <a:gd name="connsiteX15316" fmla="*/ 2429247 w 5740887"/>
              <a:gd name="connsiteY15316" fmla="*/ 1721280 h 4314911"/>
              <a:gd name="connsiteX15317" fmla="*/ 2430017 w 5740887"/>
              <a:gd name="connsiteY15317" fmla="*/ 1737529 h 4314911"/>
              <a:gd name="connsiteX15318" fmla="*/ 2424480 w 5740887"/>
              <a:gd name="connsiteY15318" fmla="*/ 1717427 h 4314911"/>
              <a:gd name="connsiteX15319" fmla="*/ 3774731 w 5740887"/>
              <a:gd name="connsiteY15319" fmla="*/ 1707129 h 4314911"/>
              <a:gd name="connsiteX15320" fmla="*/ 3774347 w 5740887"/>
              <a:gd name="connsiteY15320" fmla="*/ 1708707 h 4314911"/>
              <a:gd name="connsiteX15321" fmla="*/ 3774329 w 5740887"/>
              <a:gd name="connsiteY15321" fmla="*/ 1708779 h 4314911"/>
              <a:gd name="connsiteX15322" fmla="*/ 3774425 w 5740887"/>
              <a:gd name="connsiteY15322" fmla="*/ 1708175 h 4314911"/>
              <a:gd name="connsiteX15323" fmla="*/ 3774547 w 5740887"/>
              <a:gd name="connsiteY15323" fmla="*/ 1707408 h 4314911"/>
              <a:gd name="connsiteX15324" fmla="*/ 3756107 w 5740887"/>
              <a:gd name="connsiteY15324" fmla="*/ 1706367 h 4314911"/>
              <a:gd name="connsiteX15325" fmla="*/ 3755349 w 5740887"/>
              <a:gd name="connsiteY15325" fmla="*/ 1715297 h 4314911"/>
              <a:gd name="connsiteX15326" fmla="*/ 3753860 w 5740887"/>
              <a:gd name="connsiteY15326" fmla="*/ 1715535 h 4314911"/>
              <a:gd name="connsiteX15327" fmla="*/ 3748929 w 5740887"/>
              <a:gd name="connsiteY15327" fmla="*/ 1716324 h 4314911"/>
              <a:gd name="connsiteX15328" fmla="*/ 3748966 w 5740887"/>
              <a:gd name="connsiteY15328" fmla="*/ 1714623 h 4314911"/>
              <a:gd name="connsiteX15329" fmla="*/ 829415 w 5740887"/>
              <a:gd name="connsiteY15329" fmla="*/ 1705363 h 4314911"/>
              <a:gd name="connsiteX15330" fmla="*/ 825720 w 5740887"/>
              <a:gd name="connsiteY15330" fmla="*/ 1712455 h 4314911"/>
              <a:gd name="connsiteX15331" fmla="*/ 825720 w 5740887"/>
              <a:gd name="connsiteY15331" fmla="*/ 1712455 h 4314911"/>
              <a:gd name="connsiteX15332" fmla="*/ 825718 w 5740887"/>
              <a:gd name="connsiteY15332" fmla="*/ 1712459 h 4314911"/>
              <a:gd name="connsiteX15333" fmla="*/ 823851 w 5740887"/>
              <a:gd name="connsiteY15333" fmla="*/ 1717669 h 4314911"/>
              <a:gd name="connsiteX15334" fmla="*/ 817793 w 5740887"/>
              <a:gd name="connsiteY15334" fmla="*/ 1721770 h 4314911"/>
              <a:gd name="connsiteX15335" fmla="*/ 814016 w 5740887"/>
              <a:gd name="connsiteY15335" fmla="*/ 1724326 h 4314911"/>
              <a:gd name="connsiteX15336" fmla="*/ 815131 w 5740887"/>
              <a:gd name="connsiteY15336" fmla="*/ 1721117 h 4314911"/>
              <a:gd name="connsiteX15337" fmla="*/ 817033 w 5740887"/>
              <a:gd name="connsiteY15337" fmla="*/ 1716664 h 4314911"/>
              <a:gd name="connsiteX15338" fmla="*/ 2510153 w 5740887"/>
              <a:gd name="connsiteY15338" fmla="*/ 1705135 h 4314911"/>
              <a:gd name="connsiteX15339" fmla="*/ 2510304 w 5740887"/>
              <a:gd name="connsiteY15339" fmla="*/ 1705568 h 4314911"/>
              <a:gd name="connsiteX15340" fmla="*/ 2512259 w 5740887"/>
              <a:gd name="connsiteY15340" fmla="*/ 1714291 h 4314911"/>
              <a:gd name="connsiteX15341" fmla="*/ 2512101 w 5740887"/>
              <a:gd name="connsiteY15341" fmla="*/ 1713603 h 4314911"/>
              <a:gd name="connsiteX15342" fmla="*/ 3670623 w 5740887"/>
              <a:gd name="connsiteY15342" fmla="*/ 1704953 h 4314911"/>
              <a:gd name="connsiteX15343" fmla="*/ 3674312 w 5740887"/>
              <a:gd name="connsiteY15343" fmla="*/ 1727189 h 4314911"/>
              <a:gd name="connsiteX15344" fmla="*/ 3664637 w 5740887"/>
              <a:gd name="connsiteY15344" fmla="*/ 1728468 h 4314911"/>
              <a:gd name="connsiteX15345" fmla="*/ 3663538 w 5740887"/>
              <a:gd name="connsiteY15345" fmla="*/ 1728613 h 4314911"/>
              <a:gd name="connsiteX15346" fmla="*/ 3663481 w 5740887"/>
              <a:gd name="connsiteY15346" fmla="*/ 1728616 h 4314911"/>
              <a:gd name="connsiteX15347" fmla="*/ 3662215 w 5740887"/>
              <a:gd name="connsiteY15347" fmla="*/ 1728667 h 4314911"/>
              <a:gd name="connsiteX15348" fmla="*/ 3660558 w 5740887"/>
              <a:gd name="connsiteY15348" fmla="*/ 1720414 h 4314911"/>
              <a:gd name="connsiteX15349" fmla="*/ 3660014 w 5740887"/>
              <a:gd name="connsiteY15349" fmla="*/ 1717696 h 4314911"/>
              <a:gd name="connsiteX15350" fmla="*/ 3658934 w 5740887"/>
              <a:gd name="connsiteY15350" fmla="*/ 1712311 h 4314911"/>
              <a:gd name="connsiteX15351" fmla="*/ 5680103 w 5740887"/>
              <a:gd name="connsiteY15351" fmla="*/ 1704556 h 4314911"/>
              <a:gd name="connsiteX15352" fmla="*/ 5681107 w 5740887"/>
              <a:gd name="connsiteY15352" fmla="*/ 1708941 h 4314911"/>
              <a:gd name="connsiteX15353" fmla="*/ 5681458 w 5740887"/>
              <a:gd name="connsiteY15353" fmla="*/ 1710809 h 4314911"/>
              <a:gd name="connsiteX15354" fmla="*/ 3726938 w 5740887"/>
              <a:gd name="connsiteY15354" fmla="*/ 1703932 h 4314911"/>
              <a:gd name="connsiteX15355" fmla="*/ 3727008 w 5740887"/>
              <a:gd name="connsiteY15355" fmla="*/ 1705954 h 4314911"/>
              <a:gd name="connsiteX15356" fmla="*/ 3727056 w 5740887"/>
              <a:gd name="connsiteY15356" fmla="*/ 1707321 h 4314911"/>
              <a:gd name="connsiteX15357" fmla="*/ 3727488 w 5740887"/>
              <a:gd name="connsiteY15357" fmla="*/ 1719754 h 4314911"/>
              <a:gd name="connsiteX15358" fmla="*/ 3717866 w 5740887"/>
              <a:gd name="connsiteY15358" fmla="*/ 1721294 h 4314911"/>
              <a:gd name="connsiteX15359" fmla="*/ 3717141 w 5740887"/>
              <a:gd name="connsiteY15359" fmla="*/ 1712410 h 4314911"/>
              <a:gd name="connsiteX15360" fmla="*/ 774492 w 5740887"/>
              <a:gd name="connsiteY15360" fmla="*/ 1703792 h 4314911"/>
              <a:gd name="connsiteX15361" fmla="*/ 772337 w 5740887"/>
              <a:gd name="connsiteY15361" fmla="*/ 1710305 h 4314911"/>
              <a:gd name="connsiteX15362" fmla="*/ 771175 w 5740887"/>
              <a:gd name="connsiteY15362" fmla="*/ 1713816 h 4314911"/>
              <a:gd name="connsiteX15363" fmla="*/ 753239 w 5740887"/>
              <a:gd name="connsiteY15363" fmla="*/ 1726131 h 4314911"/>
              <a:gd name="connsiteX15364" fmla="*/ 753454 w 5740887"/>
              <a:gd name="connsiteY15364" fmla="*/ 1725189 h 4314911"/>
              <a:gd name="connsiteX15365" fmla="*/ 756688 w 5740887"/>
              <a:gd name="connsiteY15365" fmla="*/ 1717357 h 4314911"/>
              <a:gd name="connsiteX15366" fmla="*/ 755200 w 5740887"/>
              <a:gd name="connsiteY15366" fmla="*/ 1702516 h 4314911"/>
              <a:gd name="connsiteX15367" fmla="*/ 753166 w 5740887"/>
              <a:gd name="connsiteY15367" fmla="*/ 1707107 h 4314911"/>
              <a:gd name="connsiteX15368" fmla="*/ 734467 w 5740887"/>
              <a:gd name="connsiteY15368" fmla="*/ 1721155 h 4314911"/>
              <a:gd name="connsiteX15369" fmla="*/ 740834 w 5740887"/>
              <a:gd name="connsiteY15369" fmla="*/ 1713148 h 4314911"/>
              <a:gd name="connsiteX15370" fmla="*/ 2636946 w 5740887"/>
              <a:gd name="connsiteY15370" fmla="*/ 1696933 h 4314911"/>
              <a:gd name="connsiteX15371" fmla="*/ 2644200 w 5740887"/>
              <a:gd name="connsiteY15371" fmla="*/ 1708687 h 4314911"/>
              <a:gd name="connsiteX15372" fmla="*/ 2640320 w 5740887"/>
              <a:gd name="connsiteY15372" fmla="*/ 1703362 h 4314911"/>
              <a:gd name="connsiteX15373" fmla="*/ 2637700 w 5740887"/>
              <a:gd name="connsiteY15373" fmla="*/ 1699764 h 4314911"/>
              <a:gd name="connsiteX15374" fmla="*/ 2795908 w 5740887"/>
              <a:gd name="connsiteY15374" fmla="*/ 1694466 h 4314911"/>
              <a:gd name="connsiteX15375" fmla="*/ 2799603 w 5740887"/>
              <a:gd name="connsiteY15375" fmla="*/ 1706567 h 4314911"/>
              <a:gd name="connsiteX15376" fmla="*/ 2795968 w 5740887"/>
              <a:gd name="connsiteY15376" fmla="*/ 1710767 h 4314911"/>
              <a:gd name="connsiteX15377" fmla="*/ 2759799 w 5740887"/>
              <a:gd name="connsiteY15377" fmla="*/ 1732260 h 4314911"/>
              <a:gd name="connsiteX15378" fmla="*/ 2759794 w 5740887"/>
              <a:gd name="connsiteY15378" fmla="*/ 1732245 h 4314911"/>
              <a:gd name="connsiteX15379" fmla="*/ 2759790 w 5740887"/>
              <a:gd name="connsiteY15379" fmla="*/ 1732234 h 4314911"/>
              <a:gd name="connsiteX15380" fmla="*/ 2788133 w 5740887"/>
              <a:gd name="connsiteY15380" fmla="*/ 1704854 h 4314911"/>
              <a:gd name="connsiteX15381" fmla="*/ 3689461 w 5740887"/>
              <a:gd name="connsiteY15381" fmla="*/ 1692838 h 4314911"/>
              <a:gd name="connsiteX15382" fmla="*/ 3693345 w 5740887"/>
              <a:gd name="connsiteY15382" fmla="*/ 1723683 h 4314911"/>
              <a:gd name="connsiteX15383" fmla="*/ 3692141 w 5740887"/>
              <a:gd name="connsiteY15383" fmla="*/ 1724727 h 4314911"/>
              <a:gd name="connsiteX15384" fmla="*/ 3692001 w 5740887"/>
              <a:gd name="connsiteY15384" fmla="*/ 1724849 h 4314911"/>
              <a:gd name="connsiteX15385" fmla="*/ 3681282 w 5740887"/>
              <a:gd name="connsiteY15385" fmla="*/ 1726267 h 4314911"/>
              <a:gd name="connsiteX15386" fmla="*/ 3677093 w 5740887"/>
              <a:gd name="connsiteY15386" fmla="*/ 1700881 h 4314911"/>
              <a:gd name="connsiteX15387" fmla="*/ 3683454 w 5740887"/>
              <a:gd name="connsiteY15387" fmla="*/ 1696877 h 4314911"/>
              <a:gd name="connsiteX15388" fmla="*/ 2238895 w 5740887"/>
              <a:gd name="connsiteY15388" fmla="*/ 1691673 h 4314911"/>
              <a:gd name="connsiteX15389" fmla="*/ 2238963 w 5740887"/>
              <a:gd name="connsiteY15389" fmla="*/ 1765278 h 4314911"/>
              <a:gd name="connsiteX15390" fmla="*/ 2255285 w 5740887"/>
              <a:gd name="connsiteY15390" fmla="*/ 1827766 h 4314911"/>
              <a:gd name="connsiteX15391" fmla="*/ 2278214 w 5740887"/>
              <a:gd name="connsiteY15391" fmla="*/ 1868611 h 4314911"/>
              <a:gd name="connsiteX15392" fmla="*/ 2265511 w 5740887"/>
              <a:gd name="connsiteY15392" fmla="*/ 1849274 h 4314911"/>
              <a:gd name="connsiteX15393" fmla="*/ 2251624 w 5740887"/>
              <a:gd name="connsiteY15393" fmla="*/ 1828135 h 4314911"/>
              <a:gd name="connsiteX15394" fmla="*/ 2234001 w 5740887"/>
              <a:gd name="connsiteY15394" fmla="*/ 1766369 h 4314911"/>
              <a:gd name="connsiteX15395" fmla="*/ 2234212 w 5740887"/>
              <a:gd name="connsiteY15395" fmla="*/ 1743793 h 4314911"/>
              <a:gd name="connsiteX15396" fmla="*/ 2234605 w 5740887"/>
              <a:gd name="connsiteY15396" fmla="*/ 1701749 h 4314911"/>
              <a:gd name="connsiteX15397" fmla="*/ 3769530 w 5740887"/>
              <a:gd name="connsiteY15397" fmla="*/ 1690848 h 4314911"/>
              <a:gd name="connsiteX15398" fmla="*/ 3766831 w 5740887"/>
              <a:gd name="connsiteY15398" fmla="*/ 1707805 h 4314911"/>
              <a:gd name="connsiteX15399" fmla="*/ 3763108 w 5740887"/>
              <a:gd name="connsiteY15399" fmla="*/ 1713429 h 4314911"/>
              <a:gd name="connsiteX15400" fmla="*/ 3764531 w 5740887"/>
              <a:gd name="connsiteY15400" fmla="*/ 1696627 h 4314911"/>
              <a:gd name="connsiteX15401" fmla="*/ 3323980 w 5740887"/>
              <a:gd name="connsiteY15401" fmla="*/ 1690618 h 4314911"/>
              <a:gd name="connsiteX15402" fmla="*/ 3333645 w 5740887"/>
              <a:gd name="connsiteY15402" fmla="*/ 1724738 h 4314911"/>
              <a:gd name="connsiteX15403" fmla="*/ 3367059 w 5740887"/>
              <a:gd name="connsiteY15403" fmla="*/ 1842688 h 4314911"/>
              <a:gd name="connsiteX15404" fmla="*/ 3550796 w 5740887"/>
              <a:gd name="connsiteY15404" fmla="*/ 2448904 h 4314911"/>
              <a:gd name="connsiteX15405" fmla="*/ 3573003 w 5740887"/>
              <a:gd name="connsiteY15405" fmla="*/ 2514935 h 4314911"/>
              <a:gd name="connsiteX15406" fmla="*/ 3569816 w 5740887"/>
              <a:gd name="connsiteY15406" fmla="*/ 2510202 h 4314911"/>
              <a:gd name="connsiteX15407" fmla="*/ 3548691 w 5740887"/>
              <a:gd name="connsiteY15407" fmla="*/ 2447052 h 4314911"/>
              <a:gd name="connsiteX15408" fmla="*/ 3548137 w 5740887"/>
              <a:gd name="connsiteY15408" fmla="*/ 2445332 h 4314911"/>
              <a:gd name="connsiteX15409" fmla="*/ 3515235 w 5740887"/>
              <a:gd name="connsiteY15409" fmla="*/ 2342086 h 4314911"/>
              <a:gd name="connsiteX15410" fmla="*/ 3484087 w 5740887"/>
              <a:gd name="connsiteY15410" fmla="*/ 2241340 h 4314911"/>
              <a:gd name="connsiteX15411" fmla="*/ 3465901 w 5740887"/>
              <a:gd name="connsiteY15411" fmla="*/ 2181664 h 4314911"/>
              <a:gd name="connsiteX15412" fmla="*/ 3429784 w 5740887"/>
              <a:gd name="connsiteY15412" fmla="*/ 2059989 h 4314911"/>
              <a:gd name="connsiteX15413" fmla="*/ 3414897 w 5740887"/>
              <a:gd name="connsiteY15413" fmla="*/ 2009513 h 4314911"/>
              <a:gd name="connsiteX15414" fmla="*/ 3363463 w 5740887"/>
              <a:gd name="connsiteY15414" fmla="*/ 1830954 h 4314911"/>
              <a:gd name="connsiteX15415" fmla="*/ 3742954 w 5740887"/>
              <a:gd name="connsiteY15415" fmla="*/ 1689985 h 4314911"/>
              <a:gd name="connsiteX15416" fmla="*/ 3742467 w 5740887"/>
              <a:gd name="connsiteY15416" fmla="*/ 1713209 h 4314911"/>
              <a:gd name="connsiteX15417" fmla="*/ 3738167 w 5740887"/>
              <a:gd name="connsiteY15417" fmla="*/ 1718046 h 4314911"/>
              <a:gd name="connsiteX15418" fmla="*/ 3737586 w 5740887"/>
              <a:gd name="connsiteY15418" fmla="*/ 1718139 h 4314911"/>
              <a:gd name="connsiteX15419" fmla="*/ 3735038 w 5740887"/>
              <a:gd name="connsiteY15419" fmla="*/ 1718546 h 4314911"/>
              <a:gd name="connsiteX15420" fmla="*/ 3734316 w 5740887"/>
              <a:gd name="connsiteY15420" fmla="*/ 1697547 h 4314911"/>
              <a:gd name="connsiteX15421" fmla="*/ 3739382 w 5740887"/>
              <a:gd name="connsiteY15421" fmla="*/ 1693163 h 4314911"/>
              <a:gd name="connsiteX15422" fmla="*/ 821101 w 5740887"/>
              <a:gd name="connsiteY15422" fmla="*/ 1688483 h 4314911"/>
              <a:gd name="connsiteX15423" fmla="*/ 810521 w 5740887"/>
              <a:gd name="connsiteY15423" fmla="*/ 1712808 h 4314911"/>
              <a:gd name="connsiteX15424" fmla="*/ 805981 w 5740887"/>
              <a:gd name="connsiteY15424" fmla="*/ 1716955 h 4314911"/>
              <a:gd name="connsiteX15425" fmla="*/ 796778 w 5740887"/>
              <a:gd name="connsiteY15425" fmla="*/ 1725358 h 4314911"/>
              <a:gd name="connsiteX15426" fmla="*/ 796841 w 5740887"/>
              <a:gd name="connsiteY15426" fmla="*/ 1725176 h 4314911"/>
              <a:gd name="connsiteX15427" fmla="*/ 803696 w 5740887"/>
              <a:gd name="connsiteY15427" fmla="*/ 1705239 h 4314911"/>
              <a:gd name="connsiteX15428" fmla="*/ 805164 w 5740887"/>
              <a:gd name="connsiteY15428" fmla="*/ 1701596 h 4314911"/>
              <a:gd name="connsiteX15429" fmla="*/ 5668596 w 5740887"/>
              <a:gd name="connsiteY15429" fmla="*/ 1687649 h 4314911"/>
              <a:gd name="connsiteX15430" fmla="*/ 5671833 w 5740887"/>
              <a:gd name="connsiteY15430" fmla="*/ 1701716 h 4314911"/>
              <a:gd name="connsiteX15431" fmla="*/ 5673075 w 5740887"/>
              <a:gd name="connsiteY15431" fmla="*/ 1708298 h 4314911"/>
              <a:gd name="connsiteX15432" fmla="*/ 2248546 w 5740887"/>
              <a:gd name="connsiteY15432" fmla="*/ 1686433 h 4314911"/>
              <a:gd name="connsiteX15433" fmla="*/ 2248959 w 5740887"/>
              <a:gd name="connsiteY15433" fmla="*/ 1688280 h 4314911"/>
              <a:gd name="connsiteX15434" fmla="*/ 2249222 w 5740887"/>
              <a:gd name="connsiteY15434" fmla="*/ 1689463 h 4314911"/>
              <a:gd name="connsiteX15435" fmla="*/ 2250956 w 5740887"/>
              <a:gd name="connsiteY15435" fmla="*/ 1762789 h 4314911"/>
              <a:gd name="connsiteX15436" fmla="*/ 2266908 w 5740887"/>
              <a:gd name="connsiteY15436" fmla="*/ 1827964 h 4314911"/>
              <a:gd name="connsiteX15437" fmla="*/ 2286490 w 5740887"/>
              <a:gd name="connsiteY15437" fmla="*/ 1867308 h 4314911"/>
              <a:gd name="connsiteX15438" fmla="*/ 2285779 w 5740887"/>
              <a:gd name="connsiteY15438" fmla="*/ 1866401 h 4314911"/>
              <a:gd name="connsiteX15439" fmla="*/ 2267501 w 5740887"/>
              <a:gd name="connsiteY15439" fmla="*/ 1835469 h 4314911"/>
              <a:gd name="connsiteX15440" fmla="*/ 2261210 w 5740887"/>
              <a:gd name="connsiteY15440" fmla="*/ 1821353 h 4314911"/>
              <a:gd name="connsiteX15441" fmla="*/ 2246273 w 5740887"/>
              <a:gd name="connsiteY15441" fmla="*/ 1764163 h 4314911"/>
              <a:gd name="connsiteX15442" fmla="*/ 2246066 w 5740887"/>
              <a:gd name="connsiteY15442" fmla="*/ 1692488 h 4314911"/>
              <a:gd name="connsiteX15443" fmla="*/ 3646165 w 5740887"/>
              <a:gd name="connsiteY15443" fmla="*/ 1685992 h 4314911"/>
              <a:gd name="connsiteX15444" fmla="*/ 3650805 w 5740887"/>
              <a:gd name="connsiteY15444" fmla="*/ 1709463 h 4314911"/>
              <a:gd name="connsiteX15445" fmla="*/ 3638859 w 5740887"/>
              <a:gd name="connsiteY15445" fmla="*/ 1717628 h 4314911"/>
              <a:gd name="connsiteX15446" fmla="*/ 3631895 w 5740887"/>
              <a:gd name="connsiteY15446" fmla="*/ 1687649 h 4314911"/>
              <a:gd name="connsiteX15447" fmla="*/ 3634700 w 5740887"/>
              <a:gd name="connsiteY15447" fmla="*/ 1687422 h 4314911"/>
              <a:gd name="connsiteX15448" fmla="*/ 3639069 w 5740887"/>
              <a:gd name="connsiteY15448" fmla="*/ 1687069 h 4314911"/>
              <a:gd name="connsiteX15449" fmla="*/ 3645583 w 5740887"/>
              <a:gd name="connsiteY15449" fmla="*/ 1686080 h 4314911"/>
              <a:gd name="connsiteX15450" fmla="*/ 3646120 w 5740887"/>
              <a:gd name="connsiteY15450" fmla="*/ 1685998 h 4314911"/>
              <a:gd name="connsiteX15451" fmla="*/ 851028 w 5740887"/>
              <a:gd name="connsiteY15451" fmla="*/ 1685638 h 4314911"/>
              <a:gd name="connsiteX15452" fmla="*/ 850236 w 5740887"/>
              <a:gd name="connsiteY15452" fmla="*/ 1686951 h 4314911"/>
              <a:gd name="connsiteX15453" fmla="*/ 847714 w 5740887"/>
              <a:gd name="connsiteY15453" fmla="*/ 1691136 h 4314911"/>
              <a:gd name="connsiteX15454" fmla="*/ 847713 w 5740887"/>
              <a:gd name="connsiteY15454" fmla="*/ 1691139 h 4314911"/>
              <a:gd name="connsiteX15455" fmla="*/ 847712 w 5740887"/>
              <a:gd name="connsiteY15455" fmla="*/ 1691140 h 4314911"/>
              <a:gd name="connsiteX15456" fmla="*/ 845785 w 5740887"/>
              <a:gd name="connsiteY15456" fmla="*/ 1695573 h 4314911"/>
              <a:gd name="connsiteX15457" fmla="*/ 843376 w 5740887"/>
              <a:gd name="connsiteY15457" fmla="*/ 1701114 h 4314911"/>
              <a:gd name="connsiteX15458" fmla="*/ 835123 w 5740887"/>
              <a:gd name="connsiteY15458" fmla="*/ 1709487 h 4314911"/>
              <a:gd name="connsiteX15459" fmla="*/ 844101 w 5740887"/>
              <a:gd name="connsiteY15459" fmla="*/ 1691960 h 4314911"/>
              <a:gd name="connsiteX15460" fmla="*/ 3271417 w 5740887"/>
              <a:gd name="connsiteY15460" fmla="*/ 1684696 h 4314911"/>
              <a:gd name="connsiteX15461" fmla="*/ 3286967 w 5740887"/>
              <a:gd name="connsiteY15461" fmla="*/ 1738530 h 4314911"/>
              <a:gd name="connsiteX15462" fmla="*/ 3276846 w 5740887"/>
              <a:gd name="connsiteY15462" fmla="*/ 1703757 h 4314911"/>
              <a:gd name="connsiteX15463" fmla="*/ 5683858 w 5740887"/>
              <a:gd name="connsiteY15463" fmla="*/ 1684288 h 4314911"/>
              <a:gd name="connsiteX15464" fmla="*/ 5699011 w 5740887"/>
              <a:gd name="connsiteY15464" fmla="*/ 1753451 h 4314911"/>
              <a:gd name="connsiteX15465" fmla="*/ 5706666 w 5740887"/>
              <a:gd name="connsiteY15465" fmla="*/ 1794269 h 4314911"/>
              <a:gd name="connsiteX15466" fmla="*/ 5712605 w 5740887"/>
              <a:gd name="connsiteY15466" fmla="*/ 1835106 h 4314911"/>
              <a:gd name="connsiteX15467" fmla="*/ 5698146 w 5740887"/>
              <a:gd name="connsiteY15467" fmla="*/ 1750460 h 4314911"/>
              <a:gd name="connsiteX15468" fmla="*/ 3666954 w 5740887"/>
              <a:gd name="connsiteY15468" fmla="*/ 1682835 h 4314911"/>
              <a:gd name="connsiteX15469" fmla="*/ 3669350 w 5740887"/>
              <a:gd name="connsiteY15469" fmla="*/ 1697280 h 4314911"/>
              <a:gd name="connsiteX15470" fmla="*/ 3657480 w 5740887"/>
              <a:gd name="connsiteY15470" fmla="*/ 1705058 h 4314911"/>
              <a:gd name="connsiteX15471" fmla="*/ 3653437 w 5740887"/>
              <a:gd name="connsiteY15471" fmla="*/ 1684888 h 4314911"/>
              <a:gd name="connsiteX15472" fmla="*/ 3661656 w 5740887"/>
              <a:gd name="connsiteY15472" fmla="*/ 1683640 h 4314911"/>
              <a:gd name="connsiteX15473" fmla="*/ 785986 w 5740887"/>
              <a:gd name="connsiteY15473" fmla="*/ 1682213 h 4314911"/>
              <a:gd name="connsiteX15474" fmla="*/ 785772 w 5740887"/>
              <a:gd name="connsiteY15474" fmla="*/ 1682610 h 4314911"/>
              <a:gd name="connsiteX15475" fmla="*/ 773926 w 5740887"/>
              <a:gd name="connsiteY15475" fmla="*/ 1691509 h 4314911"/>
              <a:gd name="connsiteX15476" fmla="*/ 775304 w 5740887"/>
              <a:gd name="connsiteY15476" fmla="*/ 1689983 h 4314911"/>
              <a:gd name="connsiteX15477" fmla="*/ 3707644 w 5740887"/>
              <a:gd name="connsiteY15477" fmla="*/ 1680614 h 4314911"/>
              <a:gd name="connsiteX15478" fmla="*/ 3709982 w 5740887"/>
              <a:gd name="connsiteY15478" fmla="*/ 1709267 h 4314911"/>
              <a:gd name="connsiteX15479" fmla="*/ 3707926 w 5740887"/>
              <a:gd name="connsiteY15479" fmla="*/ 1711048 h 4314911"/>
              <a:gd name="connsiteX15480" fmla="*/ 3699796 w 5740887"/>
              <a:gd name="connsiteY15480" fmla="*/ 1718094 h 4314911"/>
              <a:gd name="connsiteX15481" fmla="*/ 3697845 w 5740887"/>
              <a:gd name="connsiteY15481" fmla="*/ 1702605 h 4314911"/>
              <a:gd name="connsiteX15482" fmla="*/ 3696057 w 5740887"/>
              <a:gd name="connsiteY15482" fmla="*/ 1688404 h 4314911"/>
              <a:gd name="connsiteX15483" fmla="*/ 806489 w 5740887"/>
              <a:gd name="connsiteY15483" fmla="*/ 1679414 h 4314911"/>
              <a:gd name="connsiteX15484" fmla="*/ 804779 w 5740887"/>
              <a:gd name="connsiteY15484" fmla="*/ 1682133 h 4314911"/>
              <a:gd name="connsiteX15485" fmla="*/ 804776 w 5740887"/>
              <a:gd name="connsiteY15485" fmla="*/ 1682141 h 4314911"/>
              <a:gd name="connsiteX15486" fmla="*/ 799924 w 5740887"/>
              <a:gd name="connsiteY15486" fmla="*/ 1694078 h 4314911"/>
              <a:gd name="connsiteX15487" fmla="*/ 782357 w 5740887"/>
              <a:gd name="connsiteY15487" fmla="*/ 1706139 h 4314911"/>
              <a:gd name="connsiteX15488" fmla="*/ 783304 w 5740887"/>
              <a:gd name="connsiteY15488" fmla="*/ 1703144 h 4314911"/>
              <a:gd name="connsiteX15489" fmla="*/ 788501 w 5740887"/>
              <a:gd name="connsiteY15489" fmla="*/ 1693119 h 4314911"/>
              <a:gd name="connsiteX15490" fmla="*/ 3687741 w 5740887"/>
              <a:gd name="connsiteY15490" fmla="*/ 1679178 h 4314911"/>
              <a:gd name="connsiteX15491" fmla="*/ 3688436 w 5740887"/>
              <a:gd name="connsiteY15491" fmla="*/ 1684694 h 4314911"/>
              <a:gd name="connsiteX15492" fmla="*/ 3680282 w 5740887"/>
              <a:gd name="connsiteY15492" fmla="*/ 1690117 h 4314911"/>
              <a:gd name="connsiteX15493" fmla="*/ 3675802 w 5740887"/>
              <a:gd name="connsiteY15493" fmla="*/ 1693053 h 4314911"/>
              <a:gd name="connsiteX15494" fmla="*/ 3673923 w 5740887"/>
              <a:gd name="connsiteY15494" fmla="*/ 1681665 h 4314911"/>
              <a:gd name="connsiteX15495" fmla="*/ 3675745 w 5740887"/>
              <a:gd name="connsiteY15495" fmla="*/ 1681337 h 4314911"/>
              <a:gd name="connsiteX15496" fmla="*/ 3700066 w 5740887"/>
              <a:gd name="connsiteY15496" fmla="*/ 1676959 h 4314911"/>
              <a:gd name="connsiteX15497" fmla="*/ 3695037 w 5740887"/>
              <a:gd name="connsiteY15497" fmla="*/ 1680304 h 4314911"/>
              <a:gd name="connsiteX15498" fmla="*/ 3694736 w 5740887"/>
              <a:gd name="connsiteY15498" fmla="*/ 1677918 h 4314911"/>
              <a:gd name="connsiteX15499" fmla="*/ 2500294 w 5740887"/>
              <a:gd name="connsiteY15499" fmla="*/ 1676765 h 4314911"/>
              <a:gd name="connsiteX15500" fmla="*/ 2505342 w 5740887"/>
              <a:gd name="connsiteY15500" fmla="*/ 1684335 h 4314911"/>
              <a:gd name="connsiteX15501" fmla="*/ 2510025 w 5740887"/>
              <a:gd name="connsiteY15501" fmla="*/ 1704691 h 4314911"/>
              <a:gd name="connsiteX15502" fmla="*/ 3782315 w 5740887"/>
              <a:gd name="connsiteY15502" fmla="*/ 1676068 h 4314911"/>
              <a:gd name="connsiteX15503" fmla="*/ 3779086 w 5740887"/>
              <a:gd name="connsiteY15503" fmla="*/ 1689293 h 4314911"/>
              <a:gd name="connsiteX15504" fmla="*/ 3777164 w 5740887"/>
              <a:gd name="connsiteY15504" fmla="*/ 1692197 h 4314911"/>
              <a:gd name="connsiteX15505" fmla="*/ 3776897 w 5740887"/>
              <a:gd name="connsiteY15505" fmla="*/ 1692600 h 4314911"/>
              <a:gd name="connsiteX15506" fmla="*/ 3777392 w 5740887"/>
              <a:gd name="connsiteY15506" fmla="*/ 1689483 h 4314911"/>
              <a:gd name="connsiteX15507" fmla="*/ 3778893 w 5740887"/>
              <a:gd name="connsiteY15507" fmla="*/ 1680023 h 4314911"/>
              <a:gd name="connsiteX15508" fmla="*/ 3758683 w 5740887"/>
              <a:gd name="connsiteY15508" fmla="*/ 1675988 h 4314911"/>
              <a:gd name="connsiteX15509" fmla="*/ 3756947 w 5740887"/>
              <a:gd name="connsiteY15509" fmla="*/ 1696468 h 4314911"/>
              <a:gd name="connsiteX15510" fmla="*/ 3753596 w 5740887"/>
              <a:gd name="connsiteY15510" fmla="*/ 1700342 h 4314911"/>
              <a:gd name="connsiteX15511" fmla="*/ 3749166 w 5740887"/>
              <a:gd name="connsiteY15511" fmla="*/ 1705465 h 4314911"/>
              <a:gd name="connsiteX15512" fmla="*/ 3749633 w 5740887"/>
              <a:gd name="connsiteY15512" fmla="*/ 1684041 h 4314911"/>
              <a:gd name="connsiteX15513" fmla="*/ 2268284 w 5740887"/>
              <a:gd name="connsiteY15513" fmla="*/ 1674107 h 4314911"/>
              <a:gd name="connsiteX15514" fmla="*/ 2268625 w 5740887"/>
              <a:gd name="connsiteY15514" fmla="*/ 1711278 h 4314911"/>
              <a:gd name="connsiteX15515" fmla="*/ 2274673 w 5740887"/>
              <a:gd name="connsiteY15515" fmla="*/ 1756996 h 4314911"/>
              <a:gd name="connsiteX15516" fmla="*/ 2285440 w 5740887"/>
              <a:gd name="connsiteY15516" fmla="*/ 1809963 h 4314911"/>
              <a:gd name="connsiteX15517" fmla="*/ 2273762 w 5740887"/>
              <a:gd name="connsiteY15517" fmla="*/ 1765621 h 4314911"/>
              <a:gd name="connsiteX15518" fmla="*/ 2269306 w 5740887"/>
              <a:gd name="connsiteY15518" fmla="*/ 1745710 h 4314911"/>
              <a:gd name="connsiteX15519" fmla="*/ 2268471 w 5740887"/>
              <a:gd name="connsiteY15519" fmla="*/ 1730030 h 4314911"/>
              <a:gd name="connsiteX15520" fmla="*/ 2265870 w 5740887"/>
              <a:gd name="connsiteY15520" fmla="*/ 1681173 h 4314911"/>
              <a:gd name="connsiteX15521" fmla="*/ 2360182 w 5740887"/>
              <a:gd name="connsiteY15521" fmla="*/ 1673983 h 4314911"/>
              <a:gd name="connsiteX15522" fmla="*/ 2361314 w 5740887"/>
              <a:gd name="connsiteY15522" fmla="*/ 1675763 h 4314911"/>
              <a:gd name="connsiteX15523" fmla="*/ 2381670 w 5740887"/>
              <a:gd name="connsiteY15523" fmla="*/ 1732170 h 4314911"/>
              <a:gd name="connsiteX15524" fmla="*/ 2381683 w 5740887"/>
              <a:gd name="connsiteY15524" fmla="*/ 1732278 h 4314911"/>
              <a:gd name="connsiteX15525" fmla="*/ 2384619 w 5740887"/>
              <a:gd name="connsiteY15525" fmla="*/ 1773905 h 4314911"/>
              <a:gd name="connsiteX15526" fmla="*/ 2380362 w 5740887"/>
              <a:gd name="connsiteY15526" fmla="*/ 1758589 h 4314911"/>
              <a:gd name="connsiteX15527" fmla="*/ 2377943 w 5740887"/>
              <a:gd name="connsiteY15527" fmla="*/ 1748450 h 4314911"/>
              <a:gd name="connsiteX15528" fmla="*/ 2376850 w 5740887"/>
              <a:gd name="connsiteY15528" fmla="*/ 1733000 h 4314911"/>
              <a:gd name="connsiteX15529" fmla="*/ 2370768 w 5740887"/>
              <a:gd name="connsiteY15529" fmla="*/ 1718368 h 4314911"/>
              <a:gd name="connsiteX15530" fmla="*/ 2733534 w 5740887"/>
              <a:gd name="connsiteY15530" fmla="*/ 1673409 h 4314911"/>
              <a:gd name="connsiteX15531" fmla="*/ 2736205 w 5740887"/>
              <a:gd name="connsiteY15531" fmla="*/ 1681951 h 4314911"/>
              <a:gd name="connsiteX15532" fmla="*/ 2734519 w 5740887"/>
              <a:gd name="connsiteY15532" fmla="*/ 1697543 h 4314911"/>
              <a:gd name="connsiteX15533" fmla="*/ 3643571 w 5740887"/>
              <a:gd name="connsiteY15533" fmla="*/ 1672873 h 4314911"/>
              <a:gd name="connsiteX15534" fmla="*/ 3644854 w 5740887"/>
              <a:gd name="connsiteY15534" fmla="*/ 1679362 h 4314911"/>
              <a:gd name="connsiteX15535" fmla="*/ 3631487 w 5740887"/>
              <a:gd name="connsiteY15535" fmla="*/ 1681144 h 4314911"/>
              <a:gd name="connsiteX15536" fmla="*/ 3630417 w 5740887"/>
              <a:gd name="connsiteY15536" fmla="*/ 1681286 h 4314911"/>
              <a:gd name="connsiteX15537" fmla="*/ 3630084 w 5740887"/>
              <a:gd name="connsiteY15537" fmla="*/ 1679851 h 4314911"/>
              <a:gd name="connsiteX15538" fmla="*/ 3633993 w 5740887"/>
              <a:gd name="connsiteY15538" fmla="*/ 1677828 h 4314911"/>
              <a:gd name="connsiteX15539" fmla="*/ 3640177 w 5740887"/>
              <a:gd name="connsiteY15539" fmla="*/ 1674629 h 4314911"/>
              <a:gd name="connsiteX15540" fmla="*/ 3725834 w 5740887"/>
              <a:gd name="connsiteY15540" fmla="*/ 1672226 h 4314911"/>
              <a:gd name="connsiteX15541" fmla="*/ 3726581 w 5740887"/>
              <a:gd name="connsiteY15541" fmla="*/ 1693675 h 4314911"/>
              <a:gd name="connsiteX15542" fmla="*/ 3726622 w 5740887"/>
              <a:gd name="connsiteY15542" fmla="*/ 1694847 h 4314911"/>
              <a:gd name="connsiteX15543" fmla="*/ 3716430 w 5740887"/>
              <a:gd name="connsiteY15543" fmla="*/ 1703679 h 4314911"/>
              <a:gd name="connsiteX15544" fmla="*/ 3714190 w 5740887"/>
              <a:gd name="connsiteY15544" fmla="*/ 1676213 h 4314911"/>
              <a:gd name="connsiteX15545" fmla="*/ 3717839 w 5740887"/>
              <a:gd name="connsiteY15545" fmla="*/ 1673759 h 4314911"/>
              <a:gd name="connsiteX15546" fmla="*/ 3718312 w 5740887"/>
              <a:gd name="connsiteY15546" fmla="*/ 1673674 h 4314911"/>
              <a:gd name="connsiteX15547" fmla="*/ 3718556 w 5740887"/>
              <a:gd name="connsiteY15547" fmla="*/ 1673630 h 4314911"/>
              <a:gd name="connsiteX15548" fmla="*/ 3721042 w 5740887"/>
              <a:gd name="connsiteY15548" fmla="*/ 1673150 h 4314911"/>
              <a:gd name="connsiteX15549" fmla="*/ 847983 w 5740887"/>
              <a:gd name="connsiteY15549" fmla="*/ 1669730 h 4314911"/>
              <a:gd name="connsiteX15550" fmla="*/ 839905 w 5740887"/>
              <a:gd name="connsiteY15550" fmla="*/ 1685233 h 4314911"/>
              <a:gd name="connsiteX15551" fmla="*/ 839169 w 5740887"/>
              <a:gd name="connsiteY15551" fmla="*/ 1686645 h 4314911"/>
              <a:gd name="connsiteX15552" fmla="*/ 823899 w 5740887"/>
              <a:gd name="connsiteY15552" fmla="*/ 1700591 h 4314911"/>
              <a:gd name="connsiteX15553" fmla="*/ 831776 w 5740887"/>
              <a:gd name="connsiteY15553" fmla="*/ 1682150 h 4314911"/>
              <a:gd name="connsiteX15554" fmla="*/ 833200 w 5740887"/>
              <a:gd name="connsiteY15554" fmla="*/ 1679771 h 4314911"/>
              <a:gd name="connsiteX15555" fmla="*/ 2277429 w 5740887"/>
              <a:gd name="connsiteY15555" fmla="*/ 1669721 h 4314911"/>
              <a:gd name="connsiteX15556" fmla="*/ 2279050 w 5740887"/>
              <a:gd name="connsiteY15556" fmla="*/ 1705227 h 4314911"/>
              <a:gd name="connsiteX15557" fmla="*/ 2286524 w 5740887"/>
              <a:gd name="connsiteY15557" fmla="*/ 1754232 h 4314911"/>
              <a:gd name="connsiteX15558" fmla="*/ 2289971 w 5740887"/>
              <a:gd name="connsiteY15558" fmla="*/ 1772572 h 4314911"/>
              <a:gd name="connsiteX15559" fmla="*/ 2300838 w 5740887"/>
              <a:gd name="connsiteY15559" fmla="*/ 1828389 h 4314911"/>
              <a:gd name="connsiteX15560" fmla="*/ 2312369 w 5740887"/>
              <a:gd name="connsiteY15560" fmla="*/ 1867402 h 4314911"/>
              <a:gd name="connsiteX15561" fmla="*/ 2310510 w 5740887"/>
              <a:gd name="connsiteY15561" fmla="*/ 1864924 h 4314911"/>
              <a:gd name="connsiteX15562" fmla="*/ 2303309 w 5740887"/>
              <a:gd name="connsiteY15562" fmla="*/ 1843327 h 4314911"/>
              <a:gd name="connsiteX15563" fmla="*/ 2294138 w 5740887"/>
              <a:gd name="connsiteY15563" fmla="*/ 1815823 h 4314911"/>
              <a:gd name="connsiteX15564" fmla="*/ 2281709 w 5740887"/>
              <a:gd name="connsiteY15564" fmla="*/ 1755062 h 4314911"/>
              <a:gd name="connsiteX15565" fmla="*/ 2275649 w 5740887"/>
              <a:gd name="connsiteY15565" fmla="*/ 1698681 h 4314911"/>
              <a:gd name="connsiteX15566" fmla="*/ 2275482 w 5740887"/>
              <a:gd name="connsiteY15566" fmla="*/ 1686524 h 4314911"/>
              <a:gd name="connsiteX15567" fmla="*/ 3743397 w 5740887"/>
              <a:gd name="connsiteY15567" fmla="*/ 1668840 h 4314911"/>
              <a:gd name="connsiteX15568" fmla="*/ 3743156 w 5740887"/>
              <a:gd name="connsiteY15568" fmla="*/ 1680323 h 4314911"/>
              <a:gd name="connsiteX15569" fmla="*/ 3739096 w 5740887"/>
              <a:gd name="connsiteY15569" fmla="*/ 1683937 h 4314911"/>
              <a:gd name="connsiteX15570" fmla="*/ 3734747 w 5740887"/>
              <a:gd name="connsiteY15570" fmla="*/ 1687806 h 4314911"/>
              <a:gd name="connsiteX15571" fmla="*/ 3734003 w 5740887"/>
              <a:gd name="connsiteY15571" fmla="*/ 1688451 h 4314911"/>
              <a:gd name="connsiteX15572" fmla="*/ 3733395 w 5740887"/>
              <a:gd name="connsiteY15572" fmla="*/ 1670769 h 4314911"/>
              <a:gd name="connsiteX15573" fmla="*/ 2896869 w 5740887"/>
              <a:gd name="connsiteY15573" fmla="*/ 1666417 h 4314911"/>
              <a:gd name="connsiteX15574" fmla="*/ 2898797 w 5740887"/>
              <a:gd name="connsiteY15574" fmla="*/ 1672982 h 4314911"/>
              <a:gd name="connsiteX15575" fmla="*/ 2901427 w 5740887"/>
              <a:gd name="connsiteY15575" fmla="*/ 1681936 h 4314911"/>
              <a:gd name="connsiteX15576" fmla="*/ 2926099 w 5740887"/>
              <a:gd name="connsiteY15576" fmla="*/ 1765933 h 4314911"/>
              <a:gd name="connsiteX15577" fmla="*/ 2992836 w 5740887"/>
              <a:gd name="connsiteY15577" fmla="*/ 1965262 h 4314911"/>
              <a:gd name="connsiteX15578" fmla="*/ 3007130 w 5740887"/>
              <a:gd name="connsiteY15578" fmla="*/ 2003879 h 4314911"/>
              <a:gd name="connsiteX15579" fmla="*/ 3016155 w 5740887"/>
              <a:gd name="connsiteY15579" fmla="*/ 2030381 h 4314911"/>
              <a:gd name="connsiteX15580" fmla="*/ 3112313 w 5740887"/>
              <a:gd name="connsiteY15580" fmla="*/ 2277408 h 4314911"/>
              <a:gd name="connsiteX15581" fmla="*/ 3118851 w 5740887"/>
              <a:gd name="connsiteY15581" fmla="*/ 2292486 h 4314911"/>
              <a:gd name="connsiteX15582" fmla="*/ 3128739 w 5740887"/>
              <a:gd name="connsiteY15582" fmla="*/ 2315289 h 4314911"/>
              <a:gd name="connsiteX15583" fmla="*/ 3129433 w 5740887"/>
              <a:gd name="connsiteY15583" fmla="*/ 2316889 h 4314911"/>
              <a:gd name="connsiteX15584" fmla="*/ 3122454 w 5740887"/>
              <a:gd name="connsiteY15584" fmla="*/ 2324656 h 4314911"/>
              <a:gd name="connsiteX15585" fmla="*/ 3121699 w 5740887"/>
              <a:gd name="connsiteY15585" fmla="*/ 2358180 h 4314911"/>
              <a:gd name="connsiteX15586" fmla="*/ 3164173 w 5740887"/>
              <a:gd name="connsiteY15586" fmla="*/ 2479329 h 4314911"/>
              <a:gd name="connsiteX15587" fmla="*/ 3147210 w 5740887"/>
              <a:gd name="connsiteY15587" fmla="*/ 2446414 h 4314911"/>
              <a:gd name="connsiteX15588" fmla="*/ 3139340 w 5740887"/>
              <a:gd name="connsiteY15588" fmla="*/ 2431142 h 4314911"/>
              <a:gd name="connsiteX15589" fmla="*/ 3139330 w 5740887"/>
              <a:gd name="connsiteY15589" fmla="*/ 2431120 h 4314911"/>
              <a:gd name="connsiteX15590" fmla="*/ 3081245 w 5740887"/>
              <a:gd name="connsiteY15590" fmla="*/ 2305185 h 4314911"/>
              <a:gd name="connsiteX15591" fmla="*/ 3063052 w 5740887"/>
              <a:gd name="connsiteY15591" fmla="*/ 2262720 h 4314911"/>
              <a:gd name="connsiteX15592" fmla="*/ 3022570 w 5740887"/>
              <a:gd name="connsiteY15592" fmla="*/ 2165393 h 4314911"/>
              <a:gd name="connsiteX15593" fmla="*/ 3002570 w 5740887"/>
              <a:gd name="connsiteY15593" fmla="*/ 2114963 h 4314911"/>
              <a:gd name="connsiteX15594" fmla="*/ 2977400 w 5740887"/>
              <a:gd name="connsiteY15594" fmla="*/ 2048474 h 4314911"/>
              <a:gd name="connsiteX15595" fmla="*/ 2892998 w 5740887"/>
              <a:gd name="connsiteY15595" fmla="*/ 1810406 h 4314911"/>
              <a:gd name="connsiteX15596" fmla="*/ 2892986 w 5740887"/>
              <a:gd name="connsiteY15596" fmla="*/ 1810371 h 4314911"/>
              <a:gd name="connsiteX15597" fmla="*/ 2864330 w 5740887"/>
              <a:gd name="connsiteY15597" fmla="*/ 1714882 h 4314911"/>
              <a:gd name="connsiteX15598" fmla="*/ 2880684 w 5740887"/>
              <a:gd name="connsiteY15598" fmla="*/ 1699356 h 4314911"/>
              <a:gd name="connsiteX15599" fmla="*/ 2889058 w 5740887"/>
              <a:gd name="connsiteY15599" fmla="*/ 1680465 h 4314911"/>
              <a:gd name="connsiteX15600" fmla="*/ 3759554 w 5740887"/>
              <a:gd name="connsiteY15600" fmla="*/ 1665725 h 4314911"/>
              <a:gd name="connsiteX15601" fmla="*/ 3759553 w 5740887"/>
              <a:gd name="connsiteY15601" fmla="*/ 1665733 h 4314911"/>
              <a:gd name="connsiteX15602" fmla="*/ 3749844 w 5740887"/>
              <a:gd name="connsiteY15602" fmla="*/ 1674372 h 4314911"/>
              <a:gd name="connsiteX15603" fmla="*/ 3749993 w 5740887"/>
              <a:gd name="connsiteY15603" fmla="*/ 1667568 h 4314911"/>
              <a:gd name="connsiteX15604" fmla="*/ 3755577 w 5740887"/>
              <a:gd name="connsiteY15604" fmla="*/ 1666491 h 4314911"/>
              <a:gd name="connsiteX15605" fmla="*/ 2243518 w 5740887"/>
              <a:gd name="connsiteY15605" fmla="*/ 1663887 h 4314911"/>
              <a:gd name="connsiteX15606" fmla="*/ 2243518 w 5740887"/>
              <a:gd name="connsiteY15606" fmla="*/ 1663889 h 4314911"/>
              <a:gd name="connsiteX15607" fmla="*/ 2243520 w 5740887"/>
              <a:gd name="connsiteY15607" fmla="*/ 1663900 h 4314911"/>
              <a:gd name="connsiteX15608" fmla="*/ 2227855 w 5740887"/>
              <a:gd name="connsiteY15608" fmla="*/ 1700249 h 4314911"/>
              <a:gd name="connsiteX15609" fmla="*/ 2227107 w 5740887"/>
              <a:gd name="connsiteY15609" fmla="*/ 1768023 h 4314911"/>
              <a:gd name="connsiteX15610" fmla="*/ 2227107 w 5740887"/>
              <a:gd name="connsiteY15610" fmla="*/ 1768024 h 4314911"/>
              <a:gd name="connsiteX15611" fmla="*/ 2227107 w 5740887"/>
              <a:gd name="connsiteY15611" fmla="*/ 1768039 h 4314911"/>
              <a:gd name="connsiteX15612" fmla="*/ 2243746 w 5740887"/>
              <a:gd name="connsiteY15612" fmla="*/ 1828751 h 4314911"/>
              <a:gd name="connsiteX15613" fmla="*/ 2266406 w 5740887"/>
              <a:gd name="connsiteY15613" fmla="*/ 1865431 h 4314911"/>
              <a:gd name="connsiteX15614" fmla="*/ 2240230 w 5740887"/>
              <a:gd name="connsiteY15614" fmla="*/ 1829497 h 4314911"/>
              <a:gd name="connsiteX15615" fmla="*/ 2222284 w 5740887"/>
              <a:gd name="connsiteY15615" fmla="*/ 1769413 h 4314911"/>
              <a:gd name="connsiteX15616" fmla="*/ 2224606 w 5740887"/>
              <a:gd name="connsiteY15616" fmla="*/ 1705317 h 4314911"/>
              <a:gd name="connsiteX15617" fmla="*/ 2411655 w 5740887"/>
              <a:gd name="connsiteY15617" fmla="*/ 1663259 h 4314911"/>
              <a:gd name="connsiteX15618" fmla="*/ 2416616 w 5740887"/>
              <a:gd name="connsiteY15618" fmla="*/ 1669507 h 4314911"/>
              <a:gd name="connsiteX15619" fmla="*/ 2441103 w 5740887"/>
              <a:gd name="connsiteY15619" fmla="*/ 1718521 h 4314911"/>
              <a:gd name="connsiteX15620" fmla="*/ 2445614 w 5740887"/>
              <a:gd name="connsiteY15620" fmla="*/ 1752032 h 4314911"/>
              <a:gd name="connsiteX15621" fmla="*/ 2442330 w 5740887"/>
              <a:gd name="connsiteY15621" fmla="*/ 1771618 h 4314911"/>
              <a:gd name="connsiteX15622" fmla="*/ 2441224 w 5740887"/>
              <a:gd name="connsiteY15622" fmla="*/ 1778216 h 4314911"/>
              <a:gd name="connsiteX15623" fmla="*/ 2439432 w 5740887"/>
              <a:gd name="connsiteY15623" fmla="*/ 1771710 h 4314911"/>
              <a:gd name="connsiteX15624" fmla="*/ 2440961 w 5740887"/>
              <a:gd name="connsiteY15624" fmla="*/ 1764198 h 4314911"/>
              <a:gd name="connsiteX15625" fmla="*/ 2436294 w 5740887"/>
              <a:gd name="connsiteY15625" fmla="*/ 1719360 h 4314911"/>
              <a:gd name="connsiteX15626" fmla="*/ 2436286 w 5740887"/>
              <a:gd name="connsiteY15626" fmla="*/ 1719199 h 4314911"/>
              <a:gd name="connsiteX15627" fmla="*/ 2414376 w 5740887"/>
              <a:gd name="connsiteY15627" fmla="*/ 1674754 h 4314911"/>
              <a:gd name="connsiteX15628" fmla="*/ 3773971 w 5740887"/>
              <a:gd name="connsiteY15628" fmla="*/ 1662945 h 4314911"/>
              <a:gd name="connsiteX15629" fmla="*/ 3771273 w 5740887"/>
              <a:gd name="connsiteY15629" fmla="*/ 1679901 h 4314911"/>
              <a:gd name="connsiteX15630" fmla="*/ 3765370 w 5740887"/>
              <a:gd name="connsiteY15630" fmla="*/ 1686727 h 4314911"/>
              <a:gd name="connsiteX15631" fmla="*/ 3766898 w 5740887"/>
              <a:gd name="connsiteY15631" fmla="*/ 1668679 h 4314911"/>
              <a:gd name="connsiteX15632" fmla="*/ 3773168 w 5740887"/>
              <a:gd name="connsiteY15632" fmla="*/ 1663100 h 4314911"/>
              <a:gd name="connsiteX15633" fmla="*/ 3773491 w 5740887"/>
              <a:gd name="connsiteY15633" fmla="*/ 1663037 h 4314911"/>
              <a:gd name="connsiteX15634" fmla="*/ 3663631 w 5740887"/>
              <a:gd name="connsiteY15634" fmla="*/ 1662805 h 4314911"/>
              <a:gd name="connsiteX15635" fmla="*/ 3665852 w 5740887"/>
              <a:gd name="connsiteY15635" fmla="*/ 1676193 h 4314911"/>
              <a:gd name="connsiteX15636" fmla="*/ 3658022 w 5740887"/>
              <a:gd name="connsiteY15636" fmla="*/ 1677556 h 4314911"/>
              <a:gd name="connsiteX15637" fmla="*/ 3656781 w 5740887"/>
              <a:gd name="connsiteY15637" fmla="*/ 1677772 h 4314911"/>
              <a:gd name="connsiteX15638" fmla="*/ 3656325 w 5740887"/>
              <a:gd name="connsiteY15638" fmla="*/ 1677833 h 4314911"/>
              <a:gd name="connsiteX15639" fmla="*/ 3652135 w 5740887"/>
              <a:gd name="connsiteY15639" fmla="*/ 1678392 h 4314911"/>
              <a:gd name="connsiteX15640" fmla="*/ 3650344 w 5740887"/>
              <a:gd name="connsiteY15640" fmla="*/ 1669457 h 4314911"/>
              <a:gd name="connsiteX15641" fmla="*/ 3793911 w 5740887"/>
              <a:gd name="connsiteY15641" fmla="*/ 1662545 h 4314911"/>
              <a:gd name="connsiteX15642" fmla="*/ 3791014 w 5740887"/>
              <a:gd name="connsiteY15642" fmla="*/ 1670919 h 4314911"/>
              <a:gd name="connsiteX15643" fmla="*/ 3790102 w 5740887"/>
              <a:gd name="connsiteY15643" fmla="*/ 1672355 h 4314911"/>
              <a:gd name="connsiteX15644" fmla="*/ 3790663 w 5740887"/>
              <a:gd name="connsiteY15644" fmla="*/ 1670062 h 4314911"/>
              <a:gd name="connsiteX15645" fmla="*/ 3791909 w 5740887"/>
              <a:gd name="connsiteY15645" fmla="*/ 1664966 h 4314911"/>
              <a:gd name="connsiteX15646" fmla="*/ 876947 w 5740887"/>
              <a:gd name="connsiteY15646" fmla="*/ 1661982 h 4314911"/>
              <a:gd name="connsiteX15647" fmla="*/ 871394 w 5740887"/>
              <a:gd name="connsiteY15647" fmla="*/ 1670056 h 4314911"/>
              <a:gd name="connsiteX15648" fmla="*/ 868507 w 5740887"/>
              <a:gd name="connsiteY15648" fmla="*/ 1675620 h 4314911"/>
              <a:gd name="connsiteX15649" fmla="*/ 867229 w 5740887"/>
              <a:gd name="connsiteY15649" fmla="*/ 1676916 h 4314911"/>
              <a:gd name="connsiteX15650" fmla="*/ 862575 w 5740887"/>
              <a:gd name="connsiteY15650" fmla="*/ 1681637 h 4314911"/>
              <a:gd name="connsiteX15651" fmla="*/ 871228 w 5740887"/>
              <a:gd name="connsiteY15651" fmla="*/ 1667202 h 4314911"/>
              <a:gd name="connsiteX15652" fmla="*/ 3786089 w 5740887"/>
              <a:gd name="connsiteY15652" fmla="*/ 1660608 h 4314911"/>
              <a:gd name="connsiteX15653" fmla="*/ 3785715 w 5740887"/>
              <a:gd name="connsiteY15653" fmla="*/ 1662140 h 4314911"/>
              <a:gd name="connsiteX15654" fmla="*/ 3785354 w 5740887"/>
              <a:gd name="connsiteY15654" fmla="*/ 1663618 h 4314911"/>
              <a:gd name="connsiteX15655" fmla="*/ 3780631 w 5740887"/>
              <a:gd name="connsiteY15655" fmla="*/ 1669080 h 4314911"/>
              <a:gd name="connsiteX15656" fmla="*/ 3781846 w 5740887"/>
              <a:gd name="connsiteY15656" fmla="*/ 1661426 h 4314911"/>
              <a:gd name="connsiteX15657" fmla="*/ 3785942 w 5740887"/>
              <a:gd name="connsiteY15657" fmla="*/ 1660637 h 4314911"/>
              <a:gd name="connsiteX15658" fmla="*/ 2785427 w 5740887"/>
              <a:gd name="connsiteY15658" fmla="*/ 1660144 h 4314911"/>
              <a:gd name="connsiteX15659" fmla="*/ 2785973 w 5740887"/>
              <a:gd name="connsiteY15659" fmla="*/ 1661932 h 4314911"/>
              <a:gd name="connsiteX15660" fmla="*/ 2785450 w 5740887"/>
              <a:gd name="connsiteY15660" fmla="*/ 1663890 h 4314911"/>
              <a:gd name="connsiteX15661" fmla="*/ 2785249 w 5740887"/>
              <a:gd name="connsiteY15661" fmla="*/ 1664643 h 4314911"/>
              <a:gd name="connsiteX15662" fmla="*/ 2780131 w 5740887"/>
              <a:gd name="connsiteY15662" fmla="*/ 1674298 h 4314911"/>
              <a:gd name="connsiteX15663" fmla="*/ 2784746 w 5740887"/>
              <a:gd name="connsiteY15663" fmla="*/ 1663523 h 4314911"/>
              <a:gd name="connsiteX15664" fmla="*/ 2394690 w 5740887"/>
              <a:gd name="connsiteY15664" fmla="*/ 1658275 h 4314911"/>
              <a:gd name="connsiteX15665" fmla="*/ 2396809 w 5740887"/>
              <a:gd name="connsiteY15665" fmla="*/ 1660342 h 4314911"/>
              <a:gd name="connsiteX15666" fmla="*/ 2408964 w 5740887"/>
              <a:gd name="connsiteY15666" fmla="*/ 1683177 h 4314911"/>
              <a:gd name="connsiteX15667" fmla="*/ 2411697 w 5740887"/>
              <a:gd name="connsiteY15667" fmla="*/ 1694773 h 4314911"/>
              <a:gd name="connsiteX15668" fmla="*/ 2294148 w 5740887"/>
              <a:gd name="connsiteY15668" fmla="*/ 1658238 h 4314911"/>
              <a:gd name="connsiteX15669" fmla="*/ 2299227 w 5740887"/>
              <a:gd name="connsiteY15669" fmla="*/ 1693510 h 4314911"/>
              <a:gd name="connsiteX15670" fmla="*/ 2308172 w 5740887"/>
              <a:gd name="connsiteY15670" fmla="*/ 1738242 h 4314911"/>
              <a:gd name="connsiteX15671" fmla="*/ 2310378 w 5740887"/>
              <a:gd name="connsiteY15671" fmla="*/ 1748721 h 4314911"/>
              <a:gd name="connsiteX15672" fmla="*/ 2321409 w 5740887"/>
              <a:gd name="connsiteY15672" fmla="*/ 1821937 h 4314911"/>
              <a:gd name="connsiteX15673" fmla="*/ 2328650 w 5740887"/>
              <a:gd name="connsiteY15673" fmla="*/ 1868324 h 4314911"/>
              <a:gd name="connsiteX15674" fmla="*/ 2322276 w 5740887"/>
              <a:gd name="connsiteY15674" fmla="*/ 1846825 h 4314911"/>
              <a:gd name="connsiteX15675" fmla="*/ 2313835 w 5740887"/>
              <a:gd name="connsiteY15675" fmla="*/ 1800014 h 4314911"/>
              <a:gd name="connsiteX15676" fmla="*/ 2305010 w 5740887"/>
              <a:gd name="connsiteY15676" fmla="*/ 1749270 h 4314911"/>
              <a:gd name="connsiteX15677" fmla="*/ 2295519 w 5740887"/>
              <a:gd name="connsiteY15677" fmla="*/ 1690985 h 4314911"/>
              <a:gd name="connsiteX15678" fmla="*/ 2294143 w 5740887"/>
              <a:gd name="connsiteY15678" fmla="*/ 1678034 h 4314911"/>
              <a:gd name="connsiteX15679" fmla="*/ 835557 w 5740887"/>
              <a:gd name="connsiteY15679" fmla="*/ 1657267 h 4314911"/>
              <a:gd name="connsiteX15680" fmla="*/ 834953 w 5740887"/>
              <a:gd name="connsiteY15680" fmla="*/ 1658108 h 4314911"/>
              <a:gd name="connsiteX15681" fmla="*/ 833330 w 5740887"/>
              <a:gd name="connsiteY15681" fmla="*/ 1660368 h 4314911"/>
              <a:gd name="connsiteX15682" fmla="*/ 827260 w 5740887"/>
              <a:gd name="connsiteY15682" fmla="*/ 1674324 h 4314911"/>
              <a:gd name="connsiteX15683" fmla="*/ 821880 w 5740887"/>
              <a:gd name="connsiteY15683" fmla="*/ 1678824 h 4314911"/>
              <a:gd name="connsiteX15684" fmla="*/ 820528 w 5740887"/>
              <a:gd name="connsiteY15684" fmla="*/ 1679955 h 4314911"/>
              <a:gd name="connsiteX15685" fmla="*/ 818395 w 5740887"/>
              <a:gd name="connsiteY15685" fmla="*/ 1681396 h 4314911"/>
              <a:gd name="connsiteX15686" fmla="*/ 811350 w 5740887"/>
              <a:gd name="connsiteY15686" fmla="*/ 1686233 h 4314911"/>
              <a:gd name="connsiteX15687" fmla="*/ 813094 w 5740887"/>
              <a:gd name="connsiteY15687" fmla="*/ 1681903 h 4314911"/>
              <a:gd name="connsiteX15688" fmla="*/ 817259 w 5740887"/>
              <a:gd name="connsiteY15688" fmla="*/ 1675113 h 4314911"/>
              <a:gd name="connsiteX15689" fmla="*/ 827563 w 5740887"/>
              <a:gd name="connsiteY15689" fmla="*/ 1663357 h 4314911"/>
              <a:gd name="connsiteX15690" fmla="*/ 2239620 w 5740887"/>
              <a:gd name="connsiteY15690" fmla="*/ 1656562 h 4314911"/>
              <a:gd name="connsiteX15691" fmla="*/ 2234383 w 5740887"/>
              <a:gd name="connsiteY15691" fmla="*/ 1668025 h 4314911"/>
              <a:gd name="connsiteX15692" fmla="*/ 2217753 w 5740887"/>
              <a:gd name="connsiteY15692" fmla="*/ 1704419 h 4314911"/>
              <a:gd name="connsiteX15693" fmla="*/ 2217039 w 5740887"/>
              <a:gd name="connsiteY15693" fmla="*/ 1723502 h 4314911"/>
              <a:gd name="connsiteX15694" fmla="*/ 2216177 w 5740887"/>
              <a:gd name="connsiteY15694" fmla="*/ 1746525 h 4314911"/>
              <a:gd name="connsiteX15695" fmla="*/ 2212729 w 5740887"/>
              <a:gd name="connsiteY15695" fmla="*/ 1731221 h 4314911"/>
              <a:gd name="connsiteX15696" fmla="*/ 2213838 w 5740887"/>
              <a:gd name="connsiteY15696" fmla="*/ 1711280 h 4314911"/>
              <a:gd name="connsiteX15697" fmla="*/ 2237608 w 5740887"/>
              <a:gd name="connsiteY15697" fmla="*/ 1658497 h 4314911"/>
              <a:gd name="connsiteX15698" fmla="*/ 3743661 w 5740887"/>
              <a:gd name="connsiteY15698" fmla="*/ 1656249 h 4314911"/>
              <a:gd name="connsiteX15699" fmla="*/ 3743540 w 5740887"/>
              <a:gd name="connsiteY15699" fmla="*/ 1662022 h 4314911"/>
              <a:gd name="connsiteX15700" fmla="*/ 3733162 w 5740887"/>
              <a:gd name="connsiteY15700" fmla="*/ 1663985 h 4314911"/>
              <a:gd name="connsiteX15701" fmla="*/ 3733143 w 5740887"/>
              <a:gd name="connsiteY15701" fmla="*/ 1663450 h 4314911"/>
              <a:gd name="connsiteX15702" fmla="*/ 2337036 w 5740887"/>
              <a:gd name="connsiteY15702" fmla="*/ 1656144 h 4314911"/>
              <a:gd name="connsiteX15703" fmla="*/ 2364727 w 5740887"/>
              <a:gd name="connsiteY15703" fmla="*/ 1722710 h 4314911"/>
              <a:gd name="connsiteX15704" fmla="*/ 2370715 w 5740887"/>
              <a:gd name="connsiteY15704" fmla="*/ 1747878 h 4314911"/>
              <a:gd name="connsiteX15705" fmla="*/ 2374551 w 5740887"/>
              <a:gd name="connsiteY15705" fmla="*/ 1802922 h 4314911"/>
              <a:gd name="connsiteX15706" fmla="*/ 2366054 w 5740887"/>
              <a:gd name="connsiteY15706" fmla="*/ 1848615 h 4314911"/>
              <a:gd name="connsiteX15707" fmla="*/ 2371264 w 5740887"/>
              <a:gd name="connsiteY15707" fmla="*/ 1800330 h 4314911"/>
              <a:gd name="connsiteX15708" fmla="*/ 2364996 w 5740887"/>
              <a:gd name="connsiteY15708" fmla="*/ 1735763 h 4314911"/>
              <a:gd name="connsiteX15709" fmla="*/ 869387 w 5740887"/>
              <a:gd name="connsiteY15709" fmla="*/ 1655191 h 4314911"/>
              <a:gd name="connsiteX15710" fmla="*/ 864208 w 5740887"/>
              <a:gd name="connsiteY15710" fmla="*/ 1663779 h 4314911"/>
              <a:gd name="connsiteX15711" fmla="*/ 859395 w 5740887"/>
              <a:gd name="connsiteY15711" fmla="*/ 1668175 h 4314911"/>
              <a:gd name="connsiteX15712" fmla="*/ 853553 w 5740887"/>
              <a:gd name="connsiteY15712" fmla="*/ 1673509 h 4314911"/>
              <a:gd name="connsiteX15713" fmla="*/ 859495 w 5740887"/>
              <a:gd name="connsiteY15713" fmla="*/ 1661910 h 4314911"/>
              <a:gd name="connsiteX15714" fmla="*/ 2484902 w 5740887"/>
              <a:gd name="connsiteY15714" fmla="*/ 1653995 h 4314911"/>
              <a:gd name="connsiteX15715" fmla="*/ 2487219 w 5740887"/>
              <a:gd name="connsiteY15715" fmla="*/ 1657157 h 4314911"/>
              <a:gd name="connsiteX15716" fmla="*/ 2488394 w 5740887"/>
              <a:gd name="connsiteY15716" fmla="*/ 1658918 h 4314911"/>
              <a:gd name="connsiteX15717" fmla="*/ 3684361 w 5740887"/>
              <a:gd name="connsiteY15717" fmla="*/ 1652331 h 4314911"/>
              <a:gd name="connsiteX15718" fmla="*/ 3686904 w 5740887"/>
              <a:gd name="connsiteY15718" fmla="*/ 1672528 h 4314911"/>
              <a:gd name="connsiteX15719" fmla="*/ 3677836 w 5740887"/>
              <a:gd name="connsiteY15719" fmla="*/ 1674107 h 4314911"/>
              <a:gd name="connsiteX15720" fmla="*/ 3673536 w 5740887"/>
              <a:gd name="connsiteY15720" fmla="*/ 1674855 h 4314911"/>
              <a:gd name="connsiteX15721" fmla="*/ 3672820 w 5740887"/>
              <a:gd name="connsiteY15721" fmla="*/ 1674980 h 4314911"/>
              <a:gd name="connsiteX15722" fmla="*/ 3670263 w 5740887"/>
              <a:gd name="connsiteY15722" fmla="*/ 1659484 h 4314911"/>
              <a:gd name="connsiteX15723" fmla="*/ 3671595 w 5740887"/>
              <a:gd name="connsiteY15723" fmla="*/ 1658817 h 4314911"/>
              <a:gd name="connsiteX15724" fmla="*/ 2294150 w 5740887"/>
              <a:gd name="connsiteY15724" fmla="*/ 1652081 h 4314911"/>
              <a:gd name="connsiteX15725" fmla="*/ 2294162 w 5740887"/>
              <a:gd name="connsiteY15725" fmla="*/ 1652130 h 4314911"/>
              <a:gd name="connsiteX15726" fmla="*/ 2294163 w 5740887"/>
              <a:gd name="connsiteY15726" fmla="*/ 1652135 h 4314911"/>
              <a:gd name="connsiteX15727" fmla="*/ 2294149 w 5740887"/>
              <a:gd name="connsiteY15727" fmla="*/ 1653572 h 4314911"/>
              <a:gd name="connsiteX15728" fmla="*/ 2354451 w 5740887"/>
              <a:gd name="connsiteY15728" fmla="*/ 1649955 h 4314911"/>
              <a:gd name="connsiteX15729" fmla="*/ 2369938 w 5740887"/>
              <a:gd name="connsiteY15729" fmla="*/ 1669578 h 4314911"/>
              <a:gd name="connsiteX15730" fmla="*/ 2393524 w 5740887"/>
              <a:gd name="connsiteY15730" fmla="*/ 1729406 h 4314911"/>
              <a:gd name="connsiteX15731" fmla="*/ 2398406 w 5740887"/>
              <a:gd name="connsiteY15731" fmla="*/ 1776041 h 4314911"/>
              <a:gd name="connsiteX15732" fmla="*/ 2393826 w 5740887"/>
              <a:gd name="connsiteY15732" fmla="*/ 1807024 h 4314911"/>
              <a:gd name="connsiteX15733" fmla="*/ 2392110 w 5740887"/>
              <a:gd name="connsiteY15733" fmla="*/ 1800851 h 4314911"/>
              <a:gd name="connsiteX15734" fmla="*/ 2393156 w 5740887"/>
              <a:gd name="connsiteY15734" fmla="*/ 1789252 h 4314911"/>
              <a:gd name="connsiteX15735" fmla="*/ 2394334 w 5740887"/>
              <a:gd name="connsiteY15735" fmla="*/ 1776204 h 4314911"/>
              <a:gd name="connsiteX15736" fmla="*/ 2388846 w 5740887"/>
              <a:gd name="connsiteY15736" fmla="*/ 1731071 h 4314911"/>
              <a:gd name="connsiteX15737" fmla="*/ 2368050 w 5740887"/>
              <a:gd name="connsiteY15737" fmla="*/ 1672948 h 4314911"/>
              <a:gd name="connsiteX15738" fmla="*/ 2355015 w 5740887"/>
              <a:gd name="connsiteY15738" fmla="*/ 1652319 h 4314911"/>
              <a:gd name="connsiteX15739" fmla="*/ 2374762 w 5740887"/>
              <a:gd name="connsiteY15739" fmla="*/ 1649521 h 4314911"/>
              <a:gd name="connsiteX15740" fmla="*/ 2385990 w 5740887"/>
              <a:gd name="connsiteY15740" fmla="*/ 1658763 h 4314911"/>
              <a:gd name="connsiteX15741" fmla="*/ 2417250 w 5740887"/>
              <a:gd name="connsiteY15741" fmla="*/ 1724038 h 4314911"/>
              <a:gd name="connsiteX15742" fmla="*/ 2421091 w 5740887"/>
              <a:gd name="connsiteY15742" fmla="*/ 1777102 h 4314911"/>
              <a:gd name="connsiteX15743" fmla="*/ 2413459 w 5740887"/>
              <a:gd name="connsiteY15743" fmla="*/ 1805656 h 4314911"/>
              <a:gd name="connsiteX15744" fmla="*/ 2408684 w 5740887"/>
              <a:gd name="connsiteY15744" fmla="*/ 1823522 h 4314911"/>
              <a:gd name="connsiteX15745" fmla="*/ 2401947 w 5740887"/>
              <a:gd name="connsiteY15745" fmla="*/ 1836240 h 4314911"/>
              <a:gd name="connsiteX15746" fmla="*/ 2401946 w 5740887"/>
              <a:gd name="connsiteY15746" fmla="*/ 1836238 h 4314911"/>
              <a:gd name="connsiteX15747" fmla="*/ 2403708 w 5740887"/>
              <a:gd name="connsiteY15747" fmla="*/ 1832123 h 4314911"/>
              <a:gd name="connsiteX15748" fmla="*/ 2408167 w 5740887"/>
              <a:gd name="connsiteY15748" fmla="*/ 1821712 h 4314911"/>
              <a:gd name="connsiteX15749" fmla="*/ 2412563 w 5740887"/>
              <a:gd name="connsiteY15749" fmla="*/ 1724176 h 4314911"/>
              <a:gd name="connsiteX15750" fmla="*/ 2412559 w 5740887"/>
              <a:gd name="connsiteY15750" fmla="*/ 1724167 h 4314911"/>
              <a:gd name="connsiteX15751" fmla="*/ 2412559 w 5740887"/>
              <a:gd name="connsiteY15751" fmla="*/ 1724164 h 4314911"/>
              <a:gd name="connsiteX15752" fmla="*/ 2384332 w 5740887"/>
              <a:gd name="connsiteY15752" fmla="*/ 1659282 h 4314911"/>
              <a:gd name="connsiteX15753" fmla="*/ 3788897 w 5740887"/>
              <a:gd name="connsiteY15753" fmla="*/ 1649103 h 4314911"/>
              <a:gd name="connsiteX15754" fmla="*/ 3788055 w 5740887"/>
              <a:gd name="connsiteY15754" fmla="*/ 1652554 h 4314911"/>
              <a:gd name="connsiteX15755" fmla="*/ 3787854 w 5740887"/>
              <a:gd name="connsiteY15755" fmla="*/ 1653379 h 4314911"/>
              <a:gd name="connsiteX15756" fmla="*/ 3783526 w 5740887"/>
              <a:gd name="connsiteY15756" fmla="*/ 1654225 h 4314911"/>
              <a:gd name="connsiteX15757" fmla="*/ 3783032 w 5740887"/>
              <a:gd name="connsiteY15757" fmla="*/ 1654322 h 4314911"/>
              <a:gd name="connsiteX15758" fmla="*/ 2286946 w 5740887"/>
              <a:gd name="connsiteY15758" fmla="*/ 1648525 h 4314911"/>
              <a:gd name="connsiteX15759" fmla="*/ 2286013 w 5740887"/>
              <a:gd name="connsiteY15759" fmla="*/ 1663803 h 4314911"/>
              <a:gd name="connsiteX15760" fmla="*/ 2298250 w 5740887"/>
              <a:gd name="connsiteY15760" fmla="*/ 1750791 h 4314911"/>
              <a:gd name="connsiteX15761" fmla="*/ 2307075 w 5740887"/>
              <a:gd name="connsiteY15761" fmla="*/ 1801395 h 4314911"/>
              <a:gd name="connsiteX15762" fmla="*/ 2314898 w 5740887"/>
              <a:gd name="connsiteY15762" fmla="*/ 1845506 h 4314911"/>
              <a:gd name="connsiteX15763" fmla="*/ 2322255 w 5740887"/>
              <a:gd name="connsiteY15763" fmla="*/ 1871799 h 4314911"/>
              <a:gd name="connsiteX15764" fmla="*/ 2321128 w 5740887"/>
              <a:gd name="connsiteY15764" fmla="*/ 1870179 h 4314911"/>
              <a:gd name="connsiteX15765" fmla="*/ 2297014 w 5740887"/>
              <a:gd name="connsiteY15765" fmla="*/ 1770780 h 4314911"/>
              <a:gd name="connsiteX15766" fmla="*/ 2293706 w 5740887"/>
              <a:gd name="connsiteY15766" fmla="*/ 1752442 h 4314911"/>
              <a:gd name="connsiteX15767" fmla="*/ 2284519 w 5740887"/>
              <a:gd name="connsiteY15767" fmla="*/ 1668022 h 4314911"/>
              <a:gd name="connsiteX15768" fmla="*/ 2480172 w 5740887"/>
              <a:gd name="connsiteY15768" fmla="*/ 1647503 h 4314911"/>
              <a:gd name="connsiteX15769" fmla="*/ 2480433 w 5740887"/>
              <a:gd name="connsiteY15769" fmla="*/ 1647729 h 4314911"/>
              <a:gd name="connsiteX15770" fmla="*/ 2483260 w 5740887"/>
              <a:gd name="connsiteY15770" fmla="*/ 1651716 h 4314911"/>
              <a:gd name="connsiteX15771" fmla="*/ 2482037 w 5740887"/>
              <a:gd name="connsiteY15771" fmla="*/ 1650048 h 4314911"/>
              <a:gd name="connsiteX15772" fmla="*/ 2360397 w 5740887"/>
              <a:gd name="connsiteY15772" fmla="*/ 1645954 h 4314911"/>
              <a:gd name="connsiteX15773" fmla="*/ 2364299 w 5740887"/>
              <a:gd name="connsiteY15773" fmla="*/ 1649929 h 4314911"/>
              <a:gd name="connsiteX15774" fmla="*/ 2378187 w 5740887"/>
              <a:gd name="connsiteY15774" fmla="*/ 1664076 h 4314911"/>
              <a:gd name="connsiteX15775" fmla="*/ 2405389 w 5740887"/>
              <a:gd name="connsiteY15775" fmla="*/ 1726648 h 4314911"/>
              <a:gd name="connsiteX15776" fmla="*/ 2409912 w 5740887"/>
              <a:gd name="connsiteY15776" fmla="*/ 1776508 h 4314911"/>
              <a:gd name="connsiteX15777" fmla="*/ 2400941 w 5740887"/>
              <a:gd name="connsiteY15777" fmla="*/ 1820580 h 4314911"/>
              <a:gd name="connsiteX15778" fmla="*/ 2398908 w 5740887"/>
              <a:gd name="connsiteY15778" fmla="*/ 1825306 h 4314911"/>
              <a:gd name="connsiteX15779" fmla="*/ 2398368 w 5740887"/>
              <a:gd name="connsiteY15779" fmla="*/ 1823365 h 4314911"/>
              <a:gd name="connsiteX15780" fmla="*/ 2399876 w 5740887"/>
              <a:gd name="connsiteY15780" fmla="*/ 1818869 h 4314911"/>
              <a:gd name="connsiteX15781" fmla="*/ 2400703 w 5740887"/>
              <a:gd name="connsiteY15781" fmla="*/ 1727623 h 4314911"/>
              <a:gd name="connsiteX15782" fmla="*/ 2376364 w 5740887"/>
              <a:gd name="connsiteY15782" fmla="*/ 1666144 h 4314911"/>
              <a:gd name="connsiteX15783" fmla="*/ 2370935 w 5740887"/>
              <a:gd name="connsiteY15783" fmla="*/ 1659279 h 4314911"/>
              <a:gd name="connsiteX15784" fmla="*/ 2280231 w 5740887"/>
              <a:gd name="connsiteY15784" fmla="*/ 1645632 h 4314911"/>
              <a:gd name="connsiteX15785" fmla="*/ 2280156 w 5740887"/>
              <a:gd name="connsiteY15785" fmla="*/ 1646178 h 4314911"/>
              <a:gd name="connsiteX15786" fmla="*/ 2280216 w 5740887"/>
              <a:gd name="connsiteY15786" fmla="*/ 1645663 h 4314911"/>
              <a:gd name="connsiteX15787" fmla="*/ 2301623 w 5740887"/>
              <a:gd name="connsiteY15787" fmla="*/ 1645359 h 4314911"/>
              <a:gd name="connsiteX15788" fmla="*/ 2306296 w 5740887"/>
              <a:gd name="connsiteY15788" fmla="*/ 1669092 h 4314911"/>
              <a:gd name="connsiteX15789" fmla="*/ 2301694 w 5740887"/>
              <a:gd name="connsiteY15789" fmla="*/ 1649941 h 4314911"/>
              <a:gd name="connsiteX15790" fmla="*/ 2301691 w 5740887"/>
              <a:gd name="connsiteY15790" fmla="*/ 1649735 h 4314911"/>
              <a:gd name="connsiteX15791" fmla="*/ 2407378 w 5740887"/>
              <a:gd name="connsiteY15791" fmla="*/ 1645195 h 4314911"/>
              <a:gd name="connsiteX15792" fmla="*/ 2424649 w 5740887"/>
              <a:gd name="connsiteY15792" fmla="*/ 1664512 h 4314911"/>
              <a:gd name="connsiteX15793" fmla="*/ 2434542 w 5740887"/>
              <a:gd name="connsiteY15793" fmla="*/ 1675577 h 4314911"/>
              <a:gd name="connsiteX15794" fmla="*/ 2452962 w 5740887"/>
              <a:gd name="connsiteY15794" fmla="*/ 1715490 h 4314911"/>
              <a:gd name="connsiteX15795" fmla="*/ 2457300 w 5740887"/>
              <a:gd name="connsiteY15795" fmla="*/ 1751408 h 4314911"/>
              <a:gd name="connsiteX15796" fmla="*/ 2451144 w 5740887"/>
              <a:gd name="connsiteY15796" fmla="*/ 1785044 h 4314911"/>
              <a:gd name="connsiteX15797" fmla="*/ 2445782 w 5740887"/>
              <a:gd name="connsiteY15797" fmla="*/ 1794766 h 4314911"/>
              <a:gd name="connsiteX15798" fmla="*/ 2445730 w 5740887"/>
              <a:gd name="connsiteY15798" fmla="*/ 1794575 h 4314911"/>
              <a:gd name="connsiteX15799" fmla="*/ 2446783 w 5740887"/>
              <a:gd name="connsiteY15799" fmla="*/ 1792377 h 4314911"/>
              <a:gd name="connsiteX15800" fmla="*/ 2447974 w 5740887"/>
              <a:gd name="connsiteY15800" fmla="*/ 1784497 h 4314911"/>
              <a:gd name="connsiteX15801" fmla="*/ 2451664 w 5740887"/>
              <a:gd name="connsiteY15801" fmla="*/ 1770669 h 4314911"/>
              <a:gd name="connsiteX15802" fmla="*/ 2451195 w 5740887"/>
              <a:gd name="connsiteY15802" fmla="*/ 1763171 h 4314911"/>
              <a:gd name="connsiteX15803" fmla="*/ 2453085 w 5740887"/>
              <a:gd name="connsiteY15803" fmla="*/ 1750658 h 4314911"/>
              <a:gd name="connsiteX15804" fmla="*/ 2448282 w 5740887"/>
              <a:gd name="connsiteY15804" fmla="*/ 1716437 h 4314911"/>
              <a:gd name="connsiteX15805" fmla="*/ 2421336 w 5740887"/>
              <a:gd name="connsiteY15805" fmla="*/ 1661075 h 4314911"/>
              <a:gd name="connsiteX15806" fmla="*/ 2408485 w 5740887"/>
              <a:gd name="connsiteY15806" fmla="*/ 1649869 h 4314911"/>
              <a:gd name="connsiteX15807" fmla="*/ 885732 w 5740887"/>
              <a:gd name="connsiteY15807" fmla="*/ 1644122 h 4314911"/>
              <a:gd name="connsiteX15808" fmla="*/ 884253 w 5740887"/>
              <a:gd name="connsiteY15808" fmla="*/ 1645473 h 4314911"/>
              <a:gd name="connsiteX15809" fmla="*/ 884621 w 5740887"/>
              <a:gd name="connsiteY15809" fmla="*/ 1644859 h 4314911"/>
              <a:gd name="connsiteX15810" fmla="*/ 3761387 w 5740887"/>
              <a:gd name="connsiteY15810" fmla="*/ 1644113 h 4314911"/>
              <a:gd name="connsiteX15811" fmla="*/ 3760141 w 5740887"/>
              <a:gd name="connsiteY15811" fmla="*/ 1658801 h 4314911"/>
              <a:gd name="connsiteX15812" fmla="*/ 3750141 w 5740887"/>
              <a:gd name="connsiteY15812" fmla="*/ 1660758 h 4314911"/>
              <a:gd name="connsiteX15813" fmla="*/ 3750150 w 5740887"/>
              <a:gd name="connsiteY15813" fmla="*/ 1660341 h 4314911"/>
              <a:gd name="connsiteX15814" fmla="*/ 3750339 w 5740887"/>
              <a:gd name="connsiteY15814" fmla="*/ 1651676 h 4314911"/>
              <a:gd name="connsiteX15815" fmla="*/ 2416435 w 5740887"/>
              <a:gd name="connsiteY15815" fmla="*/ 1642319 h 4314911"/>
              <a:gd name="connsiteX15816" fmla="*/ 2417496 w 5740887"/>
              <a:gd name="connsiteY15816" fmla="*/ 1643148 h 4314911"/>
              <a:gd name="connsiteX15817" fmla="*/ 2424301 w 5740887"/>
              <a:gd name="connsiteY15817" fmla="*/ 1649753 h 4314911"/>
              <a:gd name="connsiteX15818" fmla="*/ 2436208 w 5740887"/>
              <a:gd name="connsiteY15818" fmla="*/ 1661313 h 4314911"/>
              <a:gd name="connsiteX15819" fmla="*/ 2462943 w 5740887"/>
              <a:gd name="connsiteY15819" fmla="*/ 1706779 h 4314911"/>
              <a:gd name="connsiteX15820" fmla="*/ 2463632 w 5740887"/>
              <a:gd name="connsiteY15820" fmla="*/ 1707951 h 4314911"/>
              <a:gd name="connsiteX15821" fmla="*/ 2464959 w 5740887"/>
              <a:gd name="connsiteY15821" fmla="*/ 1710801 h 4314911"/>
              <a:gd name="connsiteX15822" fmla="*/ 2469331 w 5740887"/>
              <a:gd name="connsiteY15822" fmla="*/ 1775810 h 4314911"/>
              <a:gd name="connsiteX15823" fmla="*/ 2453000 w 5740887"/>
              <a:gd name="connsiteY15823" fmla="*/ 1820971 h 4314911"/>
              <a:gd name="connsiteX15824" fmla="*/ 2448926 w 5740887"/>
              <a:gd name="connsiteY15824" fmla="*/ 1806180 h 4314911"/>
              <a:gd name="connsiteX15825" fmla="*/ 2454231 w 5740887"/>
              <a:gd name="connsiteY15825" fmla="*/ 1798087 h 4314911"/>
              <a:gd name="connsiteX15826" fmla="*/ 2458408 w 5740887"/>
              <a:gd name="connsiteY15826" fmla="*/ 1781365 h 4314911"/>
              <a:gd name="connsiteX15827" fmla="*/ 2462319 w 5740887"/>
              <a:gd name="connsiteY15827" fmla="*/ 1771534 h 4314911"/>
              <a:gd name="connsiteX15828" fmla="*/ 2462319 w 5740887"/>
              <a:gd name="connsiteY15828" fmla="*/ 1771523 h 4314911"/>
              <a:gd name="connsiteX15829" fmla="*/ 2462320 w 5740887"/>
              <a:gd name="connsiteY15829" fmla="*/ 1771520 h 4314911"/>
              <a:gd name="connsiteX15830" fmla="*/ 2462129 w 5740887"/>
              <a:gd name="connsiteY15830" fmla="*/ 1766468 h 4314911"/>
              <a:gd name="connsiteX15831" fmla="*/ 2464354 w 5740887"/>
              <a:gd name="connsiteY15831" fmla="*/ 1757562 h 4314911"/>
              <a:gd name="connsiteX15832" fmla="*/ 2460134 w 5740887"/>
              <a:gd name="connsiteY15832" fmla="*/ 1713430 h 4314911"/>
              <a:gd name="connsiteX15833" fmla="*/ 2460133 w 5740887"/>
              <a:gd name="connsiteY15833" fmla="*/ 1713408 h 4314911"/>
              <a:gd name="connsiteX15834" fmla="*/ 2443069 w 5740887"/>
              <a:gd name="connsiteY15834" fmla="*/ 1674020 h 4314911"/>
              <a:gd name="connsiteX15835" fmla="*/ 2308724 w 5740887"/>
              <a:gd name="connsiteY15835" fmla="*/ 1642282 h 4314911"/>
              <a:gd name="connsiteX15836" fmla="*/ 2317139 w 5740887"/>
              <a:gd name="connsiteY15836" fmla="*/ 1676599 h 4314911"/>
              <a:gd name="connsiteX15837" fmla="*/ 2334098 w 5740887"/>
              <a:gd name="connsiteY15837" fmla="*/ 1743198 h 4314911"/>
              <a:gd name="connsiteX15838" fmla="*/ 2339268 w 5740887"/>
              <a:gd name="connsiteY15838" fmla="*/ 1805317 h 4314911"/>
              <a:gd name="connsiteX15839" fmla="*/ 2337629 w 5740887"/>
              <a:gd name="connsiteY15839" fmla="*/ 1799476 h 4314911"/>
              <a:gd name="connsiteX15840" fmla="*/ 2334409 w 5740887"/>
              <a:gd name="connsiteY15840" fmla="*/ 1786075 h 4314911"/>
              <a:gd name="connsiteX15841" fmla="*/ 2329280 w 5740887"/>
              <a:gd name="connsiteY15841" fmla="*/ 1744031 h 4314911"/>
              <a:gd name="connsiteX15842" fmla="*/ 2319489 w 5740887"/>
              <a:gd name="connsiteY15842" fmla="*/ 1700046 h 4314911"/>
              <a:gd name="connsiteX15843" fmla="*/ 2308442 w 5740887"/>
              <a:gd name="connsiteY15843" fmla="*/ 1644961 h 4314911"/>
              <a:gd name="connsiteX15844" fmla="*/ 2308646 w 5740887"/>
              <a:gd name="connsiteY15844" fmla="*/ 1643024 h 4314911"/>
              <a:gd name="connsiteX15845" fmla="*/ 3704501 w 5740887"/>
              <a:gd name="connsiteY15845" fmla="*/ 1642098 h 4314911"/>
              <a:gd name="connsiteX15846" fmla="*/ 3706696 w 5740887"/>
              <a:gd name="connsiteY15846" fmla="*/ 1668990 h 4314911"/>
              <a:gd name="connsiteX15847" fmla="*/ 3702117 w 5740887"/>
              <a:gd name="connsiteY15847" fmla="*/ 1669856 h 4314911"/>
              <a:gd name="connsiteX15848" fmla="*/ 3701746 w 5740887"/>
              <a:gd name="connsiteY15848" fmla="*/ 1669926 h 4314911"/>
              <a:gd name="connsiteX15849" fmla="*/ 3700516 w 5740887"/>
              <a:gd name="connsiteY15849" fmla="*/ 1670159 h 4314911"/>
              <a:gd name="connsiteX15850" fmla="*/ 3699422 w 5740887"/>
              <a:gd name="connsiteY15850" fmla="*/ 1670349 h 4314911"/>
              <a:gd name="connsiteX15851" fmla="*/ 3693904 w 5740887"/>
              <a:gd name="connsiteY15851" fmla="*/ 1671310 h 4314911"/>
              <a:gd name="connsiteX15852" fmla="*/ 3691524 w 5740887"/>
              <a:gd name="connsiteY15852" fmla="*/ 1652406 h 4314911"/>
              <a:gd name="connsiteX15853" fmla="*/ 3691084 w 5740887"/>
              <a:gd name="connsiteY15853" fmla="*/ 1648915 h 4314911"/>
              <a:gd name="connsiteX15854" fmla="*/ 2323957 w 5740887"/>
              <a:gd name="connsiteY15854" fmla="*/ 1641462 h 4314911"/>
              <a:gd name="connsiteX15855" fmla="*/ 2324867 w 5740887"/>
              <a:gd name="connsiteY15855" fmla="*/ 1643651 h 4314911"/>
              <a:gd name="connsiteX15856" fmla="*/ 2357822 w 5740887"/>
              <a:gd name="connsiteY15856" fmla="*/ 1737690 h 4314911"/>
              <a:gd name="connsiteX15857" fmla="*/ 2364066 w 5740887"/>
              <a:gd name="connsiteY15857" fmla="*/ 1800872 h 4314911"/>
              <a:gd name="connsiteX15858" fmla="*/ 2362722 w 5740887"/>
              <a:gd name="connsiteY15858" fmla="*/ 1813357 h 4314911"/>
              <a:gd name="connsiteX15859" fmla="*/ 2357848 w 5740887"/>
              <a:gd name="connsiteY15859" fmla="*/ 1858622 h 4314911"/>
              <a:gd name="connsiteX15860" fmla="*/ 2357960 w 5740887"/>
              <a:gd name="connsiteY15860" fmla="*/ 1856546 h 4314911"/>
              <a:gd name="connsiteX15861" fmla="*/ 2353133 w 5740887"/>
              <a:gd name="connsiteY15861" fmla="*/ 1738379 h 4314911"/>
              <a:gd name="connsiteX15862" fmla="*/ 2328314 w 5740887"/>
              <a:gd name="connsiteY15862" fmla="*/ 1654821 h 4314911"/>
              <a:gd name="connsiteX15863" fmla="*/ 790899 w 5740887"/>
              <a:gd name="connsiteY15863" fmla="*/ 1640366 h 4314911"/>
              <a:gd name="connsiteX15864" fmla="*/ 662783 w 5740887"/>
              <a:gd name="connsiteY15864" fmla="*/ 1745027 h 4314911"/>
              <a:gd name="connsiteX15865" fmla="*/ 698476 w 5740887"/>
              <a:gd name="connsiteY15865" fmla="*/ 1713797 h 4314911"/>
              <a:gd name="connsiteX15866" fmla="*/ 2779266 w 5740887"/>
              <a:gd name="connsiteY15866" fmla="*/ 1639965 h 4314911"/>
              <a:gd name="connsiteX15867" fmla="*/ 2779297 w 5740887"/>
              <a:gd name="connsiteY15867" fmla="*/ 1640068 h 4314911"/>
              <a:gd name="connsiteX15868" fmla="*/ 2779383 w 5740887"/>
              <a:gd name="connsiteY15868" fmla="*/ 1640350 h 4314911"/>
              <a:gd name="connsiteX15869" fmla="*/ 2780797 w 5740887"/>
              <a:gd name="connsiteY15869" fmla="*/ 1644979 h 4314911"/>
              <a:gd name="connsiteX15870" fmla="*/ 2780843 w 5740887"/>
              <a:gd name="connsiteY15870" fmla="*/ 1645129 h 4314911"/>
              <a:gd name="connsiteX15871" fmla="*/ 2777459 w 5740887"/>
              <a:gd name="connsiteY15871" fmla="*/ 1661695 h 4314911"/>
              <a:gd name="connsiteX15872" fmla="*/ 2774113 w 5740887"/>
              <a:gd name="connsiteY15872" fmla="*/ 1669478 h 4314911"/>
              <a:gd name="connsiteX15873" fmla="*/ 2770151 w 5740887"/>
              <a:gd name="connsiteY15873" fmla="*/ 1678693 h 4314911"/>
              <a:gd name="connsiteX15874" fmla="*/ 2776404 w 5740887"/>
              <a:gd name="connsiteY15874" fmla="*/ 1660021 h 4314911"/>
              <a:gd name="connsiteX15875" fmla="*/ 2337484 w 5740887"/>
              <a:gd name="connsiteY15875" fmla="*/ 1638295 h 4314911"/>
              <a:gd name="connsiteX15876" fmla="*/ 2348922 w 5740887"/>
              <a:gd name="connsiteY15876" fmla="*/ 1656279 h 4314911"/>
              <a:gd name="connsiteX15877" fmla="*/ 2351942 w 5740887"/>
              <a:gd name="connsiteY15877" fmla="*/ 1668972 h 4314911"/>
              <a:gd name="connsiteX15878" fmla="*/ 2354226 w 5740887"/>
              <a:gd name="connsiteY15878" fmla="*/ 1678570 h 4314911"/>
              <a:gd name="connsiteX15879" fmla="*/ 2344274 w 5740887"/>
              <a:gd name="connsiteY15879" fmla="*/ 1654629 h 4314911"/>
              <a:gd name="connsiteX15880" fmla="*/ 3803086 w 5740887"/>
              <a:gd name="connsiteY15880" fmla="*/ 1636023 h 4314911"/>
              <a:gd name="connsiteX15881" fmla="*/ 3799368 w 5740887"/>
              <a:gd name="connsiteY15881" fmla="*/ 1646771 h 4314911"/>
              <a:gd name="connsiteX15882" fmla="*/ 3796207 w 5740887"/>
              <a:gd name="connsiteY15882" fmla="*/ 1650598 h 4314911"/>
              <a:gd name="connsiteX15883" fmla="*/ 3795093 w 5740887"/>
              <a:gd name="connsiteY15883" fmla="*/ 1651946 h 4314911"/>
              <a:gd name="connsiteX15884" fmla="*/ 3797779 w 5740887"/>
              <a:gd name="connsiteY15884" fmla="*/ 1640961 h 4314911"/>
              <a:gd name="connsiteX15885" fmla="*/ 3636248 w 5740887"/>
              <a:gd name="connsiteY15885" fmla="*/ 1635827 h 4314911"/>
              <a:gd name="connsiteX15886" fmla="*/ 3642044 w 5740887"/>
              <a:gd name="connsiteY15886" fmla="*/ 1665148 h 4314911"/>
              <a:gd name="connsiteX15887" fmla="*/ 3637637 w 5740887"/>
              <a:gd name="connsiteY15887" fmla="*/ 1667381 h 4314911"/>
              <a:gd name="connsiteX15888" fmla="*/ 3636641 w 5740887"/>
              <a:gd name="connsiteY15888" fmla="*/ 1667886 h 4314911"/>
              <a:gd name="connsiteX15889" fmla="*/ 3628908 w 5740887"/>
              <a:gd name="connsiteY15889" fmla="*/ 1671954 h 4314911"/>
              <a:gd name="connsiteX15890" fmla="*/ 3628321 w 5740887"/>
              <a:gd name="connsiteY15890" fmla="*/ 1672262 h 4314911"/>
              <a:gd name="connsiteX15891" fmla="*/ 3627472 w 5740887"/>
              <a:gd name="connsiteY15891" fmla="*/ 1668609 h 4314911"/>
              <a:gd name="connsiteX15892" fmla="*/ 3620612 w 5740887"/>
              <a:gd name="connsiteY15892" fmla="*/ 1638905 h 4314911"/>
              <a:gd name="connsiteX15893" fmla="*/ 2274591 w 5740887"/>
              <a:gd name="connsiteY15893" fmla="*/ 1635477 h 4314911"/>
              <a:gd name="connsiteX15894" fmla="*/ 2259337 w 5740887"/>
              <a:gd name="connsiteY15894" fmla="*/ 1679500 h 4314911"/>
              <a:gd name="connsiteX15895" fmla="*/ 2259433 w 5740887"/>
              <a:gd name="connsiteY15895" fmla="*/ 1681471 h 4314911"/>
              <a:gd name="connsiteX15896" fmla="*/ 2260228 w 5740887"/>
              <a:gd name="connsiteY15896" fmla="*/ 1697865 h 4314911"/>
              <a:gd name="connsiteX15897" fmla="*/ 2260677 w 5740887"/>
              <a:gd name="connsiteY15897" fmla="*/ 1707111 h 4314911"/>
              <a:gd name="connsiteX15898" fmla="*/ 2260679 w 5740887"/>
              <a:gd name="connsiteY15898" fmla="*/ 1707160 h 4314911"/>
              <a:gd name="connsiteX15899" fmla="*/ 2255747 w 5740887"/>
              <a:gd name="connsiteY15899" fmla="*/ 1685118 h 4314911"/>
              <a:gd name="connsiteX15900" fmla="*/ 2721642 w 5740887"/>
              <a:gd name="connsiteY15900" fmla="*/ 1635379 h 4314911"/>
              <a:gd name="connsiteX15901" fmla="*/ 2725151 w 5740887"/>
              <a:gd name="connsiteY15901" fmla="*/ 1646601 h 4314911"/>
              <a:gd name="connsiteX15902" fmla="*/ 2727215 w 5740887"/>
              <a:gd name="connsiteY15902" fmla="*/ 1697724 h 4314911"/>
              <a:gd name="connsiteX15903" fmla="*/ 2727023 w 5740887"/>
              <a:gd name="connsiteY15903" fmla="*/ 1701815 h 4314911"/>
              <a:gd name="connsiteX15904" fmla="*/ 2726672 w 5740887"/>
              <a:gd name="connsiteY15904" fmla="*/ 1709283 h 4314911"/>
              <a:gd name="connsiteX15905" fmla="*/ 2726124 w 5740887"/>
              <a:gd name="connsiteY15905" fmla="*/ 1689167 h 4314911"/>
              <a:gd name="connsiteX15906" fmla="*/ 2313909 w 5740887"/>
              <a:gd name="connsiteY15906" fmla="*/ 1634033 h 4314911"/>
              <a:gd name="connsiteX15907" fmla="*/ 2321419 w 5740887"/>
              <a:gd name="connsiteY15907" fmla="*/ 1657715 h 4314911"/>
              <a:gd name="connsiteX15908" fmla="*/ 2345962 w 5740887"/>
              <a:gd name="connsiteY15908" fmla="*/ 1740447 h 4314911"/>
              <a:gd name="connsiteX15909" fmla="*/ 2350148 w 5740887"/>
              <a:gd name="connsiteY15909" fmla="*/ 1844083 h 4314911"/>
              <a:gd name="connsiteX15910" fmla="*/ 2349127 w 5740887"/>
              <a:gd name="connsiteY15910" fmla="*/ 1840447 h 4314911"/>
              <a:gd name="connsiteX15911" fmla="*/ 2340862 w 5740887"/>
              <a:gd name="connsiteY15911" fmla="*/ 1741274 h 4314911"/>
              <a:gd name="connsiteX15912" fmla="*/ 2323765 w 5740887"/>
              <a:gd name="connsiteY15912" fmla="*/ 1674123 h 4314911"/>
              <a:gd name="connsiteX15913" fmla="*/ 2313888 w 5740887"/>
              <a:gd name="connsiteY15913" fmla="*/ 1634429 h 4314911"/>
              <a:gd name="connsiteX15914" fmla="*/ 2390232 w 5740887"/>
              <a:gd name="connsiteY15914" fmla="*/ 1633953 h 4314911"/>
              <a:gd name="connsiteX15915" fmla="*/ 2394603 w 5740887"/>
              <a:gd name="connsiteY15915" fmla="*/ 1636621 h 4314911"/>
              <a:gd name="connsiteX15916" fmla="*/ 2398564 w 5740887"/>
              <a:gd name="connsiteY15916" fmla="*/ 1639038 h 4314911"/>
              <a:gd name="connsiteX15917" fmla="*/ 2399211 w 5740887"/>
              <a:gd name="connsiteY15917" fmla="*/ 1641782 h 4314911"/>
              <a:gd name="connsiteX15918" fmla="*/ 3778874 w 5740887"/>
              <a:gd name="connsiteY15918" fmla="*/ 1632140 h 4314911"/>
              <a:gd name="connsiteX15919" fmla="*/ 3775833 w 5740887"/>
              <a:gd name="connsiteY15919" fmla="*/ 1651246 h 4314911"/>
              <a:gd name="connsiteX15920" fmla="*/ 3771693 w 5740887"/>
              <a:gd name="connsiteY15920" fmla="*/ 1654931 h 4314911"/>
              <a:gd name="connsiteX15921" fmla="*/ 3769374 w 5740887"/>
              <a:gd name="connsiteY15921" fmla="*/ 1656994 h 4314911"/>
              <a:gd name="connsiteX15922" fmla="*/ 3769307 w 5740887"/>
              <a:gd name="connsiteY15922" fmla="*/ 1657008 h 4314911"/>
              <a:gd name="connsiteX15923" fmla="*/ 3769080 w 5740887"/>
              <a:gd name="connsiteY15923" fmla="*/ 1657052 h 4314911"/>
              <a:gd name="connsiteX15924" fmla="*/ 3768809 w 5740887"/>
              <a:gd name="connsiteY15924" fmla="*/ 1657105 h 4314911"/>
              <a:gd name="connsiteX15925" fmla="*/ 3767863 w 5740887"/>
              <a:gd name="connsiteY15925" fmla="*/ 1657290 h 4314911"/>
              <a:gd name="connsiteX15926" fmla="*/ 3769446 w 5740887"/>
              <a:gd name="connsiteY15926" fmla="*/ 1638595 h 4314911"/>
              <a:gd name="connsiteX15927" fmla="*/ 3724434 w 5740887"/>
              <a:gd name="connsiteY15927" fmla="*/ 1631970 h 4314911"/>
              <a:gd name="connsiteX15928" fmla="*/ 3725413 w 5740887"/>
              <a:gd name="connsiteY15928" fmla="*/ 1660100 h 4314911"/>
              <a:gd name="connsiteX15929" fmla="*/ 3714172 w 5740887"/>
              <a:gd name="connsiteY15929" fmla="*/ 1667576 h 4314911"/>
              <a:gd name="connsiteX15930" fmla="*/ 3713732 w 5740887"/>
              <a:gd name="connsiteY15930" fmla="*/ 1667659 h 4314911"/>
              <a:gd name="connsiteX15931" fmla="*/ 3713496 w 5740887"/>
              <a:gd name="connsiteY15931" fmla="*/ 1667704 h 4314911"/>
              <a:gd name="connsiteX15932" fmla="*/ 3711773 w 5740887"/>
              <a:gd name="connsiteY15932" fmla="*/ 1646570 h 4314911"/>
              <a:gd name="connsiteX15933" fmla="*/ 3711133 w 5740887"/>
              <a:gd name="connsiteY15933" fmla="*/ 1638728 h 4314911"/>
              <a:gd name="connsiteX15934" fmla="*/ 2886721 w 5740887"/>
              <a:gd name="connsiteY15934" fmla="*/ 1631868 h 4314911"/>
              <a:gd name="connsiteX15935" fmla="*/ 2886926 w 5740887"/>
              <a:gd name="connsiteY15935" fmla="*/ 1632565 h 4314911"/>
              <a:gd name="connsiteX15936" fmla="*/ 2887119 w 5740887"/>
              <a:gd name="connsiteY15936" fmla="*/ 1633225 h 4314911"/>
              <a:gd name="connsiteX15937" fmla="*/ 2881758 w 5740887"/>
              <a:gd name="connsiteY15937" fmla="*/ 1660335 h 4314911"/>
              <a:gd name="connsiteX15938" fmla="*/ 2874433 w 5740887"/>
              <a:gd name="connsiteY15938" fmla="*/ 1676049 h 4314911"/>
              <a:gd name="connsiteX15939" fmla="*/ 2874290 w 5740887"/>
              <a:gd name="connsiteY15939" fmla="*/ 1676295 h 4314911"/>
              <a:gd name="connsiteX15940" fmla="*/ 2832801 w 5740887"/>
              <a:gd name="connsiteY15940" fmla="*/ 1631588 h 4314911"/>
              <a:gd name="connsiteX15941" fmla="*/ 2836399 w 5740887"/>
              <a:gd name="connsiteY15941" fmla="*/ 1643582 h 4314911"/>
              <a:gd name="connsiteX15942" fmla="*/ 2823736 w 5740887"/>
              <a:gd name="connsiteY15942" fmla="*/ 1678672 h 4314911"/>
              <a:gd name="connsiteX15943" fmla="*/ 2804961 w 5740887"/>
              <a:gd name="connsiteY15943" fmla="*/ 1700373 h 4314911"/>
              <a:gd name="connsiteX15944" fmla="*/ 2801052 w 5740887"/>
              <a:gd name="connsiteY15944" fmla="*/ 1687593 h 4314911"/>
              <a:gd name="connsiteX15945" fmla="*/ 2818664 w 5740887"/>
              <a:gd name="connsiteY15945" fmla="*/ 1664061 h 4314911"/>
              <a:gd name="connsiteX15946" fmla="*/ 2824653 w 5740887"/>
              <a:gd name="connsiteY15946" fmla="*/ 1648997 h 4314911"/>
              <a:gd name="connsiteX15947" fmla="*/ 2830796 w 5740887"/>
              <a:gd name="connsiteY15947" fmla="*/ 1639620 h 4314911"/>
              <a:gd name="connsiteX15948" fmla="*/ 3658356 w 5740887"/>
              <a:gd name="connsiteY15948" fmla="*/ 1631188 h 4314911"/>
              <a:gd name="connsiteX15949" fmla="*/ 3661529 w 5740887"/>
              <a:gd name="connsiteY15949" fmla="*/ 1650133 h 4314911"/>
              <a:gd name="connsiteX15950" fmla="*/ 3662315 w 5740887"/>
              <a:gd name="connsiteY15950" fmla="*/ 1654875 h 4314911"/>
              <a:gd name="connsiteX15951" fmla="*/ 3648794 w 5740887"/>
              <a:gd name="connsiteY15951" fmla="*/ 1661727 h 4314911"/>
              <a:gd name="connsiteX15952" fmla="*/ 3643323 w 5740887"/>
              <a:gd name="connsiteY15952" fmla="*/ 1634434 h 4314911"/>
              <a:gd name="connsiteX15953" fmla="*/ 3644139 w 5740887"/>
              <a:gd name="connsiteY15953" fmla="*/ 1634274 h 4314911"/>
              <a:gd name="connsiteX15954" fmla="*/ 5638413 w 5740887"/>
              <a:gd name="connsiteY15954" fmla="*/ 1630723 h 4314911"/>
              <a:gd name="connsiteX15955" fmla="*/ 5651995 w 5740887"/>
              <a:gd name="connsiteY15955" fmla="*/ 1689291 h 4314911"/>
              <a:gd name="connsiteX15956" fmla="*/ 5657079 w 5740887"/>
              <a:gd name="connsiteY15956" fmla="*/ 1716038 h 4314911"/>
              <a:gd name="connsiteX15957" fmla="*/ 5649615 w 5740887"/>
              <a:gd name="connsiteY15957" fmla="*/ 1681922 h 4314911"/>
              <a:gd name="connsiteX15958" fmla="*/ 871724 w 5740887"/>
              <a:gd name="connsiteY15958" fmla="*/ 1629711 h 4314911"/>
              <a:gd name="connsiteX15959" fmla="*/ 863546 w 5740887"/>
              <a:gd name="connsiteY15959" fmla="*/ 1639866 h 4314911"/>
              <a:gd name="connsiteX15960" fmla="*/ 863544 w 5740887"/>
              <a:gd name="connsiteY15960" fmla="*/ 1639870 h 4314911"/>
              <a:gd name="connsiteX15961" fmla="*/ 863544 w 5740887"/>
              <a:gd name="connsiteY15961" fmla="*/ 1639871 h 4314911"/>
              <a:gd name="connsiteX15962" fmla="*/ 862649 w 5740887"/>
              <a:gd name="connsiteY15962" fmla="*/ 1641588 h 4314911"/>
              <a:gd name="connsiteX15963" fmla="*/ 859753 w 5740887"/>
              <a:gd name="connsiteY15963" fmla="*/ 1647144 h 4314911"/>
              <a:gd name="connsiteX15964" fmla="*/ 845700 w 5740887"/>
              <a:gd name="connsiteY15964" fmla="*/ 1658899 h 4314911"/>
              <a:gd name="connsiteX15965" fmla="*/ 856010 w 5740887"/>
              <a:gd name="connsiteY15965" fmla="*/ 1641684 h 4314911"/>
              <a:gd name="connsiteX15966" fmla="*/ 3634748 w 5740887"/>
              <a:gd name="connsiteY15966" fmla="*/ 1628243 h 4314911"/>
              <a:gd name="connsiteX15967" fmla="*/ 3634830 w 5740887"/>
              <a:gd name="connsiteY15967" fmla="*/ 1628654 h 4314911"/>
              <a:gd name="connsiteX15968" fmla="*/ 3634836 w 5740887"/>
              <a:gd name="connsiteY15968" fmla="*/ 1628683 h 4314911"/>
              <a:gd name="connsiteX15969" fmla="*/ 3631902 w 5740887"/>
              <a:gd name="connsiteY15969" fmla="*/ 1629303 h 4314911"/>
              <a:gd name="connsiteX15970" fmla="*/ 3681004 w 5740887"/>
              <a:gd name="connsiteY15970" fmla="*/ 1626274 h 4314911"/>
              <a:gd name="connsiteX15971" fmla="*/ 3682764 w 5740887"/>
              <a:gd name="connsiteY15971" fmla="*/ 1639653 h 4314911"/>
              <a:gd name="connsiteX15972" fmla="*/ 3683347 w 5740887"/>
              <a:gd name="connsiteY15972" fmla="*/ 1644278 h 4314911"/>
              <a:gd name="connsiteX15973" fmla="*/ 3668949 w 5740887"/>
              <a:gd name="connsiteY15973" fmla="*/ 1651518 h 4314911"/>
              <a:gd name="connsiteX15974" fmla="*/ 3668425 w 5740887"/>
              <a:gd name="connsiteY15974" fmla="*/ 1648339 h 4314911"/>
              <a:gd name="connsiteX15975" fmla="*/ 3665300 w 5740887"/>
              <a:gd name="connsiteY15975" fmla="*/ 1629682 h 4314911"/>
              <a:gd name="connsiteX15976" fmla="*/ 3674370 w 5740887"/>
              <a:gd name="connsiteY15976" fmla="*/ 1627714 h 4314911"/>
              <a:gd name="connsiteX15977" fmla="*/ 2357893 w 5740887"/>
              <a:gd name="connsiteY15977" fmla="*/ 1625319 h 4314911"/>
              <a:gd name="connsiteX15978" fmla="*/ 2362344 w 5740887"/>
              <a:gd name="connsiteY15978" fmla="*/ 1627551 h 4314911"/>
              <a:gd name="connsiteX15979" fmla="*/ 2364109 w 5740887"/>
              <a:gd name="connsiteY15979" fmla="*/ 1628436 h 4314911"/>
              <a:gd name="connsiteX15980" fmla="*/ 2364113 w 5740887"/>
              <a:gd name="connsiteY15980" fmla="*/ 1628439 h 4314911"/>
              <a:gd name="connsiteX15981" fmla="*/ 2388324 w 5740887"/>
              <a:gd name="connsiteY15981" fmla="*/ 1652063 h 4314911"/>
              <a:gd name="connsiteX15982" fmla="*/ 2304055 w 5740887"/>
              <a:gd name="connsiteY15982" fmla="*/ 1625296 h 4314911"/>
              <a:gd name="connsiteX15983" fmla="*/ 2301580 w 5740887"/>
              <a:gd name="connsiteY15983" fmla="*/ 1642655 h 4314911"/>
              <a:gd name="connsiteX15984" fmla="*/ 2301495 w 5740887"/>
              <a:gd name="connsiteY15984" fmla="*/ 1637246 h 4314911"/>
              <a:gd name="connsiteX15985" fmla="*/ 2301431 w 5740887"/>
              <a:gd name="connsiteY15985" fmla="*/ 1633172 h 4314911"/>
              <a:gd name="connsiteX15986" fmla="*/ 3815887 w 5740887"/>
              <a:gd name="connsiteY15986" fmla="*/ 1624113 h 4314911"/>
              <a:gd name="connsiteX15987" fmla="*/ 3813041 w 5740887"/>
              <a:gd name="connsiteY15987" fmla="*/ 1630220 h 4314911"/>
              <a:gd name="connsiteX15988" fmla="*/ 3812014 w 5740887"/>
              <a:gd name="connsiteY15988" fmla="*/ 1631464 h 4314911"/>
              <a:gd name="connsiteX15989" fmla="*/ 3812306 w 5740887"/>
              <a:gd name="connsiteY15989" fmla="*/ 1630621 h 4314911"/>
              <a:gd name="connsiteX15990" fmla="*/ 3813930 w 5740887"/>
              <a:gd name="connsiteY15990" fmla="*/ 1625934 h 4314911"/>
              <a:gd name="connsiteX15991" fmla="*/ 2365497 w 5740887"/>
              <a:gd name="connsiteY15991" fmla="*/ 1624086 h 4314911"/>
              <a:gd name="connsiteX15992" fmla="*/ 2366942 w 5740887"/>
              <a:gd name="connsiteY15992" fmla="*/ 1624613 h 4314911"/>
              <a:gd name="connsiteX15993" fmla="*/ 2402056 w 5740887"/>
              <a:gd name="connsiteY15993" fmla="*/ 1653855 h 4314911"/>
              <a:gd name="connsiteX15994" fmla="*/ 2402085 w 5740887"/>
              <a:gd name="connsiteY15994" fmla="*/ 1653979 h 4314911"/>
              <a:gd name="connsiteX15995" fmla="*/ 3744387 w 5740887"/>
              <a:gd name="connsiteY15995" fmla="*/ 1621636 h 4314911"/>
              <a:gd name="connsiteX15996" fmla="*/ 3743843 w 5740887"/>
              <a:gd name="connsiteY15996" fmla="*/ 1647582 h 4314911"/>
              <a:gd name="connsiteX15997" fmla="*/ 3742021 w 5740887"/>
              <a:gd name="connsiteY15997" fmla="*/ 1648824 h 4314911"/>
              <a:gd name="connsiteX15998" fmla="*/ 3732855 w 5740887"/>
              <a:gd name="connsiteY15998" fmla="*/ 1655073 h 4314911"/>
              <a:gd name="connsiteX15999" fmla="*/ 3732775 w 5740887"/>
              <a:gd name="connsiteY15999" fmla="*/ 1652735 h 4314911"/>
              <a:gd name="connsiteX16000" fmla="*/ 3731927 w 5740887"/>
              <a:gd name="connsiteY16000" fmla="*/ 1628091 h 4314911"/>
              <a:gd name="connsiteX16001" fmla="*/ 3735242 w 5740887"/>
              <a:gd name="connsiteY16001" fmla="*/ 1626374 h 4314911"/>
              <a:gd name="connsiteX16002" fmla="*/ 3738012 w 5740887"/>
              <a:gd name="connsiteY16002" fmla="*/ 1624939 h 4314911"/>
              <a:gd name="connsiteX16003" fmla="*/ 3702744 w 5740887"/>
              <a:gd name="connsiteY16003" fmla="*/ 1621494 h 4314911"/>
              <a:gd name="connsiteX16004" fmla="*/ 3703447 w 5740887"/>
              <a:gd name="connsiteY16004" fmla="*/ 1629174 h 4314911"/>
              <a:gd name="connsiteX16005" fmla="*/ 3703838 w 5740887"/>
              <a:gd name="connsiteY16005" fmla="*/ 1633974 h 4314911"/>
              <a:gd name="connsiteX16006" fmla="*/ 3690074 w 5740887"/>
              <a:gd name="connsiteY16006" fmla="*/ 1640895 h 4314911"/>
              <a:gd name="connsiteX16007" fmla="*/ 3689796 w 5740887"/>
              <a:gd name="connsiteY16007" fmla="*/ 1638687 h 4314911"/>
              <a:gd name="connsiteX16008" fmla="*/ 3687964 w 5740887"/>
              <a:gd name="connsiteY16008" fmla="*/ 1624764 h 4314911"/>
              <a:gd name="connsiteX16009" fmla="*/ 3688795 w 5740887"/>
              <a:gd name="connsiteY16009" fmla="*/ 1624583 h 4314911"/>
              <a:gd name="connsiteX16010" fmla="*/ 3691716 w 5740887"/>
              <a:gd name="connsiteY16010" fmla="*/ 1623950 h 4314911"/>
              <a:gd name="connsiteX16011" fmla="*/ 3795918 w 5740887"/>
              <a:gd name="connsiteY16011" fmla="*/ 1620345 h 4314911"/>
              <a:gd name="connsiteX16012" fmla="*/ 3791915 w 5740887"/>
              <a:gd name="connsiteY16012" fmla="*/ 1636744 h 4314911"/>
              <a:gd name="connsiteX16013" fmla="*/ 3788688 w 5740887"/>
              <a:gd name="connsiteY16013" fmla="*/ 1639746 h 4314911"/>
              <a:gd name="connsiteX16014" fmla="*/ 3787178 w 5740887"/>
              <a:gd name="connsiteY16014" fmla="*/ 1641151 h 4314911"/>
              <a:gd name="connsiteX16015" fmla="*/ 3785660 w 5740887"/>
              <a:gd name="connsiteY16015" fmla="*/ 1642502 h 4314911"/>
              <a:gd name="connsiteX16016" fmla="*/ 3784716 w 5740887"/>
              <a:gd name="connsiteY16016" fmla="*/ 1643342 h 4314911"/>
              <a:gd name="connsiteX16017" fmla="*/ 3787423 w 5740887"/>
              <a:gd name="connsiteY16017" fmla="*/ 1626287 h 4314911"/>
              <a:gd name="connsiteX16018" fmla="*/ 3791211 w 5740887"/>
              <a:gd name="connsiteY16018" fmla="*/ 1623694 h 4314911"/>
              <a:gd name="connsiteX16019" fmla="*/ 3656505 w 5740887"/>
              <a:gd name="connsiteY16019" fmla="*/ 1620135 h 4314911"/>
              <a:gd name="connsiteX16020" fmla="*/ 3657147 w 5740887"/>
              <a:gd name="connsiteY16020" fmla="*/ 1623967 h 4314911"/>
              <a:gd name="connsiteX16021" fmla="*/ 3641872 w 5740887"/>
              <a:gd name="connsiteY16021" fmla="*/ 1627196 h 4314911"/>
              <a:gd name="connsiteX16022" fmla="*/ 3641572 w 5740887"/>
              <a:gd name="connsiteY16022" fmla="*/ 1625700 h 4314911"/>
              <a:gd name="connsiteX16023" fmla="*/ 907750 w 5740887"/>
              <a:gd name="connsiteY16023" fmla="*/ 1617194 h 4314911"/>
              <a:gd name="connsiteX16024" fmla="*/ 902635 w 5740887"/>
              <a:gd name="connsiteY16024" fmla="*/ 1624631 h 4314911"/>
              <a:gd name="connsiteX16025" fmla="*/ 899916 w 5740887"/>
              <a:gd name="connsiteY16025" fmla="*/ 1626421 h 4314911"/>
              <a:gd name="connsiteX16026" fmla="*/ 893404 w 5740887"/>
              <a:gd name="connsiteY16026" fmla="*/ 1630705 h 4314911"/>
              <a:gd name="connsiteX16027" fmla="*/ 893376 w 5740887"/>
              <a:gd name="connsiteY16027" fmla="*/ 1630724 h 4314911"/>
              <a:gd name="connsiteX16028" fmla="*/ 893328 w 5740887"/>
              <a:gd name="connsiteY16028" fmla="*/ 1630757 h 4314911"/>
              <a:gd name="connsiteX16029" fmla="*/ 897550 w 5740887"/>
              <a:gd name="connsiteY16029" fmla="*/ 1625586 h 4314911"/>
              <a:gd name="connsiteX16030" fmla="*/ 3723853 w 5740887"/>
              <a:gd name="connsiteY16030" fmla="*/ 1616795 h 4314911"/>
              <a:gd name="connsiteX16031" fmla="*/ 3723991 w 5740887"/>
              <a:gd name="connsiteY16031" fmla="*/ 1619244 h 4314911"/>
              <a:gd name="connsiteX16032" fmla="*/ 3724147 w 5740887"/>
              <a:gd name="connsiteY16032" fmla="*/ 1623718 h 4314911"/>
              <a:gd name="connsiteX16033" fmla="*/ 3723547 w 5740887"/>
              <a:gd name="connsiteY16033" fmla="*/ 1624027 h 4314911"/>
              <a:gd name="connsiteX16034" fmla="*/ 3723220 w 5740887"/>
              <a:gd name="connsiteY16034" fmla="*/ 1624195 h 4314911"/>
              <a:gd name="connsiteX16035" fmla="*/ 3720700 w 5740887"/>
              <a:gd name="connsiteY16035" fmla="*/ 1625494 h 4314911"/>
              <a:gd name="connsiteX16036" fmla="*/ 3710473 w 5740887"/>
              <a:gd name="connsiteY16036" fmla="*/ 1630637 h 4314911"/>
              <a:gd name="connsiteX16037" fmla="*/ 3710343 w 5740887"/>
              <a:gd name="connsiteY16037" fmla="*/ 1629035 h 4314911"/>
              <a:gd name="connsiteX16038" fmla="*/ 3709515 w 5740887"/>
              <a:gd name="connsiteY16038" fmla="*/ 1619987 h 4314911"/>
              <a:gd name="connsiteX16039" fmla="*/ 3719269 w 5740887"/>
              <a:gd name="connsiteY16039" fmla="*/ 1617815 h 4314911"/>
              <a:gd name="connsiteX16040" fmla="*/ 2827614 w 5740887"/>
              <a:gd name="connsiteY16040" fmla="*/ 1614300 h 4314911"/>
              <a:gd name="connsiteX16041" fmla="*/ 2829018 w 5740887"/>
              <a:gd name="connsiteY16041" fmla="*/ 1618977 h 4314911"/>
              <a:gd name="connsiteX16042" fmla="*/ 2827651 w 5740887"/>
              <a:gd name="connsiteY16042" fmla="*/ 1626429 h 4314911"/>
              <a:gd name="connsiteX16043" fmla="*/ 2822714 w 5740887"/>
              <a:gd name="connsiteY16043" fmla="*/ 1635388 h 4314911"/>
              <a:gd name="connsiteX16044" fmla="*/ 2823272 w 5740887"/>
              <a:gd name="connsiteY16044" fmla="*/ 1634222 h 4314911"/>
              <a:gd name="connsiteX16045" fmla="*/ 2824532 w 5740887"/>
              <a:gd name="connsiteY16045" fmla="*/ 1625863 h 4314911"/>
              <a:gd name="connsiteX16046" fmla="*/ 3744585 w 5740887"/>
              <a:gd name="connsiteY16046" fmla="*/ 1612179 h 4314911"/>
              <a:gd name="connsiteX16047" fmla="*/ 3744564 w 5740887"/>
              <a:gd name="connsiteY16047" fmla="*/ 1613197 h 4314911"/>
              <a:gd name="connsiteX16048" fmla="*/ 3742168 w 5740887"/>
              <a:gd name="connsiteY16048" fmla="*/ 1614431 h 4314911"/>
              <a:gd name="connsiteX16049" fmla="*/ 3731644 w 5740887"/>
              <a:gd name="connsiteY16049" fmla="*/ 1619855 h 4314911"/>
              <a:gd name="connsiteX16050" fmla="*/ 3731575 w 5740887"/>
              <a:gd name="connsiteY16050" fmla="*/ 1617866 h 4314911"/>
              <a:gd name="connsiteX16051" fmla="*/ 3731420 w 5740887"/>
              <a:gd name="connsiteY16051" fmla="*/ 1615110 h 4314911"/>
              <a:gd name="connsiteX16052" fmla="*/ 3739213 w 5740887"/>
              <a:gd name="connsiteY16052" fmla="*/ 1613375 h 4314911"/>
              <a:gd name="connsiteX16053" fmla="*/ 3679088 w 5740887"/>
              <a:gd name="connsiteY16053" fmla="*/ 1611716 h 4314911"/>
              <a:gd name="connsiteX16054" fmla="*/ 3680063 w 5740887"/>
              <a:gd name="connsiteY16054" fmla="*/ 1619123 h 4314911"/>
              <a:gd name="connsiteX16055" fmla="*/ 3664097 w 5740887"/>
              <a:gd name="connsiteY16055" fmla="*/ 1622498 h 4314911"/>
              <a:gd name="connsiteX16056" fmla="*/ 3663279 w 5740887"/>
              <a:gd name="connsiteY16056" fmla="*/ 1617611 h 4314911"/>
              <a:gd name="connsiteX16057" fmla="*/ 3666658 w 5740887"/>
              <a:gd name="connsiteY16057" fmla="*/ 1616351 h 4314911"/>
              <a:gd name="connsiteX16058" fmla="*/ 2661418 w 5740887"/>
              <a:gd name="connsiteY16058" fmla="*/ 1611643 h 4314911"/>
              <a:gd name="connsiteX16059" fmla="*/ 2677991 w 5740887"/>
              <a:gd name="connsiteY16059" fmla="*/ 1673293 h 4314911"/>
              <a:gd name="connsiteX16060" fmla="*/ 2677992 w 5740887"/>
              <a:gd name="connsiteY16060" fmla="*/ 1673295 h 4314911"/>
              <a:gd name="connsiteX16061" fmla="*/ 2677992 w 5740887"/>
              <a:gd name="connsiteY16061" fmla="*/ 1673297 h 4314911"/>
              <a:gd name="connsiteX16062" fmla="*/ 2684641 w 5740887"/>
              <a:gd name="connsiteY16062" fmla="*/ 1694097 h 4314911"/>
              <a:gd name="connsiteX16063" fmla="*/ 2688909 w 5740887"/>
              <a:gd name="connsiteY16063" fmla="*/ 1708495 h 4314911"/>
              <a:gd name="connsiteX16064" fmla="*/ 2687454 w 5740887"/>
              <a:gd name="connsiteY16064" fmla="*/ 1706557 h 4314911"/>
              <a:gd name="connsiteX16065" fmla="*/ 2687005 w 5740887"/>
              <a:gd name="connsiteY16065" fmla="*/ 1705958 h 4314911"/>
              <a:gd name="connsiteX16066" fmla="*/ 2684598 w 5740887"/>
              <a:gd name="connsiteY16066" fmla="*/ 1698740 h 4314911"/>
              <a:gd name="connsiteX16067" fmla="*/ 2670642 w 5740887"/>
              <a:gd name="connsiteY16067" fmla="*/ 1656898 h 4314911"/>
              <a:gd name="connsiteX16068" fmla="*/ 2663146 w 5740887"/>
              <a:gd name="connsiteY16068" fmla="*/ 1620124 h 4314911"/>
              <a:gd name="connsiteX16069" fmla="*/ 3764163 w 5740887"/>
              <a:gd name="connsiteY16069" fmla="*/ 1611390 h 4314911"/>
              <a:gd name="connsiteX16070" fmla="*/ 3762152 w 5740887"/>
              <a:gd name="connsiteY16070" fmla="*/ 1635100 h 4314911"/>
              <a:gd name="connsiteX16071" fmla="*/ 3750528 w 5740887"/>
              <a:gd name="connsiteY16071" fmla="*/ 1643024 h 4314911"/>
              <a:gd name="connsiteX16072" fmla="*/ 3750759 w 5740887"/>
              <a:gd name="connsiteY16072" fmla="*/ 1632423 h 4314911"/>
              <a:gd name="connsiteX16073" fmla="*/ 3751070 w 5740887"/>
              <a:gd name="connsiteY16073" fmla="*/ 1618173 h 4314911"/>
              <a:gd name="connsiteX16074" fmla="*/ 3764058 w 5740887"/>
              <a:gd name="connsiteY16074" fmla="*/ 1611444 h 4314911"/>
              <a:gd name="connsiteX16075" fmla="*/ 898522 w 5740887"/>
              <a:gd name="connsiteY16075" fmla="*/ 1610693 h 4314911"/>
              <a:gd name="connsiteX16076" fmla="*/ 896789 w 5740887"/>
              <a:gd name="connsiteY16076" fmla="*/ 1612651 h 4314911"/>
              <a:gd name="connsiteX16077" fmla="*/ 891292 w 5740887"/>
              <a:gd name="connsiteY16077" fmla="*/ 1618860 h 4314911"/>
              <a:gd name="connsiteX16078" fmla="*/ 888198 w 5740887"/>
              <a:gd name="connsiteY16078" fmla="*/ 1623991 h 4314911"/>
              <a:gd name="connsiteX16079" fmla="*/ 886212 w 5740887"/>
              <a:gd name="connsiteY16079" fmla="*/ 1625512 h 4314911"/>
              <a:gd name="connsiteX16080" fmla="*/ 881312 w 5740887"/>
              <a:gd name="connsiteY16080" fmla="*/ 1629265 h 4314911"/>
              <a:gd name="connsiteX16081" fmla="*/ 889441 w 5740887"/>
              <a:gd name="connsiteY16081" fmla="*/ 1618111 h 4314911"/>
              <a:gd name="connsiteX16082" fmla="*/ 889465 w 5740887"/>
              <a:gd name="connsiteY16082" fmla="*/ 1618080 h 4314911"/>
              <a:gd name="connsiteX16083" fmla="*/ 3812622 w 5740887"/>
              <a:gd name="connsiteY16083" fmla="*/ 1608461 h 4314911"/>
              <a:gd name="connsiteX16084" fmla="*/ 3808022 w 5740887"/>
              <a:gd name="connsiteY16084" fmla="*/ 1621758 h 4314911"/>
              <a:gd name="connsiteX16085" fmla="*/ 3807877 w 5740887"/>
              <a:gd name="connsiteY16085" fmla="*/ 1621893 h 4314911"/>
              <a:gd name="connsiteX16086" fmla="*/ 3800841 w 5740887"/>
              <a:gd name="connsiteY16086" fmla="*/ 1628439 h 4314911"/>
              <a:gd name="connsiteX16087" fmla="*/ 3800984 w 5740887"/>
              <a:gd name="connsiteY16087" fmla="*/ 1627851 h 4314911"/>
              <a:gd name="connsiteX16088" fmla="*/ 3804273 w 5740887"/>
              <a:gd name="connsiteY16088" fmla="*/ 1614401 h 4314911"/>
              <a:gd name="connsiteX16089" fmla="*/ 2769326 w 5740887"/>
              <a:gd name="connsiteY16089" fmla="*/ 1607412 h 4314911"/>
              <a:gd name="connsiteX16090" fmla="*/ 2772603 w 5740887"/>
              <a:gd name="connsiteY16090" fmla="*/ 1618145 h 4314911"/>
              <a:gd name="connsiteX16091" fmla="*/ 2774110 w 5740887"/>
              <a:gd name="connsiteY16091" fmla="*/ 1623079 h 4314911"/>
              <a:gd name="connsiteX16092" fmla="*/ 2768824 w 5740887"/>
              <a:gd name="connsiteY16092" fmla="*/ 1658801 h 4314911"/>
              <a:gd name="connsiteX16093" fmla="*/ 2760724 w 5740887"/>
              <a:gd name="connsiteY16093" fmla="*/ 1682887 h 4314911"/>
              <a:gd name="connsiteX16094" fmla="*/ 2766880 w 5740887"/>
              <a:gd name="connsiteY16094" fmla="*/ 1658122 h 4314911"/>
              <a:gd name="connsiteX16095" fmla="*/ 2770550 w 5740887"/>
              <a:gd name="connsiteY16095" fmla="*/ 1617370 h 4314911"/>
              <a:gd name="connsiteX16096" fmla="*/ 3701100 w 5740887"/>
              <a:gd name="connsiteY16096" fmla="*/ 1603509 h 4314911"/>
              <a:gd name="connsiteX16097" fmla="*/ 3702097 w 5740887"/>
              <a:gd name="connsiteY16097" fmla="*/ 1614413 h 4314911"/>
              <a:gd name="connsiteX16098" fmla="*/ 3697277 w 5740887"/>
              <a:gd name="connsiteY16098" fmla="*/ 1615484 h 4314911"/>
              <a:gd name="connsiteX16099" fmla="*/ 3687028 w 5740887"/>
              <a:gd name="connsiteY16099" fmla="*/ 1617651 h 4314911"/>
              <a:gd name="connsiteX16100" fmla="*/ 3685913 w 5740887"/>
              <a:gd name="connsiteY16100" fmla="*/ 1609172 h 4314911"/>
              <a:gd name="connsiteX16101" fmla="*/ 3686990 w 5740887"/>
              <a:gd name="connsiteY16101" fmla="*/ 1608770 h 4314911"/>
              <a:gd name="connsiteX16102" fmla="*/ 3783438 w 5740887"/>
              <a:gd name="connsiteY16102" fmla="*/ 1603468 h 4314911"/>
              <a:gd name="connsiteX16103" fmla="*/ 3780381 w 5740887"/>
              <a:gd name="connsiteY16103" fmla="*/ 1622671 h 4314911"/>
              <a:gd name="connsiteX16104" fmla="*/ 3773006 w 5740887"/>
              <a:gd name="connsiteY16104" fmla="*/ 1627700 h 4314911"/>
              <a:gd name="connsiteX16105" fmla="*/ 3770207 w 5740887"/>
              <a:gd name="connsiteY16105" fmla="*/ 1629608 h 4314911"/>
              <a:gd name="connsiteX16106" fmla="*/ 3772098 w 5740887"/>
              <a:gd name="connsiteY16106" fmla="*/ 1607279 h 4314911"/>
              <a:gd name="connsiteX16107" fmla="*/ 3776369 w 5740887"/>
              <a:gd name="connsiteY16107" fmla="*/ 1605066 h 4314911"/>
              <a:gd name="connsiteX16108" fmla="*/ 3778798 w 5740887"/>
              <a:gd name="connsiteY16108" fmla="*/ 1604517 h 4314911"/>
              <a:gd name="connsiteX16109" fmla="*/ 2396871 w 5740887"/>
              <a:gd name="connsiteY16109" fmla="*/ 1600815 h 4314911"/>
              <a:gd name="connsiteX16110" fmla="*/ 2400861 w 5740887"/>
              <a:gd name="connsiteY16110" fmla="*/ 1601624 h 4314911"/>
              <a:gd name="connsiteX16111" fmla="*/ 2403861 w 5740887"/>
              <a:gd name="connsiteY16111" fmla="*/ 1605076 h 4314911"/>
              <a:gd name="connsiteX16112" fmla="*/ 2403324 w 5740887"/>
              <a:gd name="connsiteY16112" fmla="*/ 1604903 h 4314911"/>
              <a:gd name="connsiteX16113" fmla="*/ 2402522 w 5740887"/>
              <a:gd name="connsiteY16113" fmla="*/ 1604689 h 4314911"/>
              <a:gd name="connsiteX16114" fmla="*/ 2397181 w 5740887"/>
              <a:gd name="connsiteY16114" fmla="*/ 1601503 h 4314911"/>
              <a:gd name="connsiteX16115" fmla="*/ 2397055 w 5740887"/>
              <a:gd name="connsiteY16115" fmla="*/ 1601480 h 4314911"/>
              <a:gd name="connsiteX16116" fmla="*/ 2397027 w 5740887"/>
              <a:gd name="connsiteY16116" fmla="*/ 1601475 h 4314911"/>
              <a:gd name="connsiteX16117" fmla="*/ 3801008 w 5740887"/>
              <a:gd name="connsiteY16117" fmla="*/ 1599496 h 4314911"/>
              <a:gd name="connsiteX16118" fmla="*/ 3799469 w 5740887"/>
              <a:gd name="connsiteY16118" fmla="*/ 1605801 h 4314911"/>
              <a:gd name="connsiteX16119" fmla="*/ 3798429 w 5740887"/>
              <a:gd name="connsiteY16119" fmla="*/ 1610062 h 4314911"/>
              <a:gd name="connsiteX16120" fmla="*/ 3792355 w 5740887"/>
              <a:gd name="connsiteY16120" fmla="*/ 1614378 h 4314911"/>
              <a:gd name="connsiteX16121" fmla="*/ 3788927 w 5740887"/>
              <a:gd name="connsiteY16121" fmla="*/ 1616815 h 4314911"/>
              <a:gd name="connsiteX16122" fmla="*/ 3791328 w 5740887"/>
              <a:gd name="connsiteY16122" fmla="*/ 1601684 h 4314911"/>
              <a:gd name="connsiteX16123" fmla="*/ 2378231 w 5740887"/>
              <a:gd name="connsiteY16123" fmla="*/ 1598068 h 4314911"/>
              <a:gd name="connsiteX16124" fmla="*/ 2386137 w 5740887"/>
              <a:gd name="connsiteY16124" fmla="*/ 1598581 h 4314911"/>
              <a:gd name="connsiteX16125" fmla="*/ 2386272 w 5740887"/>
              <a:gd name="connsiteY16125" fmla="*/ 1599526 h 4314911"/>
              <a:gd name="connsiteX16126" fmla="*/ 933327 w 5740887"/>
              <a:gd name="connsiteY16126" fmla="*/ 1597505 h 4314911"/>
              <a:gd name="connsiteX16127" fmla="*/ 924748 w 5740887"/>
              <a:gd name="connsiteY16127" fmla="*/ 1608492 h 4314911"/>
              <a:gd name="connsiteX16128" fmla="*/ 918521 w 5740887"/>
              <a:gd name="connsiteY16128" fmla="*/ 1614178 h 4314911"/>
              <a:gd name="connsiteX16129" fmla="*/ 918158 w 5740887"/>
              <a:gd name="connsiteY16129" fmla="*/ 1614417 h 4314911"/>
              <a:gd name="connsiteX16130" fmla="*/ 918144 w 5740887"/>
              <a:gd name="connsiteY16130" fmla="*/ 1614426 h 4314911"/>
              <a:gd name="connsiteX16131" fmla="*/ 929182 w 5740887"/>
              <a:gd name="connsiteY16131" fmla="*/ 1600631 h 4314911"/>
              <a:gd name="connsiteX16132" fmla="*/ 3828416 w 5740887"/>
              <a:gd name="connsiteY16132" fmla="*/ 1597225 h 4314911"/>
              <a:gd name="connsiteX16133" fmla="*/ 3823845 w 5740887"/>
              <a:gd name="connsiteY16133" fmla="*/ 1607036 h 4314911"/>
              <a:gd name="connsiteX16134" fmla="*/ 3822695 w 5740887"/>
              <a:gd name="connsiteY16134" fmla="*/ 1608106 h 4314911"/>
              <a:gd name="connsiteX16135" fmla="*/ 3818876 w 5740887"/>
              <a:gd name="connsiteY16135" fmla="*/ 1611659 h 4314911"/>
              <a:gd name="connsiteX16136" fmla="*/ 3822392 w 5740887"/>
              <a:gd name="connsiteY16136" fmla="*/ 1601511 h 4314911"/>
              <a:gd name="connsiteX16137" fmla="*/ 3816831 w 5740887"/>
              <a:gd name="connsiteY16137" fmla="*/ 1596296 h 4314911"/>
              <a:gd name="connsiteX16138" fmla="*/ 3816829 w 5740887"/>
              <a:gd name="connsiteY16138" fmla="*/ 1596300 h 4314911"/>
              <a:gd name="connsiteX16139" fmla="*/ 3816829 w 5740887"/>
              <a:gd name="connsiteY16139" fmla="*/ 1596300 h 4314911"/>
              <a:gd name="connsiteX16140" fmla="*/ 3816769 w 5740887"/>
              <a:gd name="connsiteY16140" fmla="*/ 1596474 h 4314911"/>
              <a:gd name="connsiteX16141" fmla="*/ 3816516 w 5740887"/>
              <a:gd name="connsiteY16141" fmla="*/ 1597206 h 4314911"/>
              <a:gd name="connsiteX16142" fmla="*/ 3806787 w 5740887"/>
              <a:gd name="connsiteY16142" fmla="*/ 1604121 h 4314911"/>
              <a:gd name="connsiteX16143" fmla="*/ 3808279 w 5740887"/>
              <a:gd name="connsiteY16143" fmla="*/ 1598019 h 4314911"/>
              <a:gd name="connsiteX16144" fmla="*/ 3722651 w 5740887"/>
              <a:gd name="connsiteY16144" fmla="*/ 1595442 h 4314911"/>
              <a:gd name="connsiteX16145" fmla="*/ 3723452 w 5740887"/>
              <a:gd name="connsiteY16145" fmla="*/ 1609666 h 4314911"/>
              <a:gd name="connsiteX16146" fmla="*/ 3708868 w 5740887"/>
              <a:gd name="connsiteY16146" fmla="*/ 1612908 h 4314911"/>
              <a:gd name="connsiteX16147" fmla="*/ 3707781 w 5740887"/>
              <a:gd name="connsiteY16147" fmla="*/ 1601018 h 4314911"/>
              <a:gd name="connsiteX16148" fmla="*/ 3717276 w 5740887"/>
              <a:gd name="connsiteY16148" fmla="*/ 1597478 h 4314911"/>
              <a:gd name="connsiteX16149" fmla="*/ 3719964 w 5740887"/>
              <a:gd name="connsiteY16149" fmla="*/ 1596460 h 4314911"/>
              <a:gd name="connsiteX16150" fmla="*/ 3803069 w 5740887"/>
              <a:gd name="connsiteY16150" fmla="*/ 1591052 h 4314911"/>
              <a:gd name="connsiteX16151" fmla="*/ 3802831 w 5740887"/>
              <a:gd name="connsiteY16151" fmla="*/ 1592026 h 4314911"/>
              <a:gd name="connsiteX16152" fmla="*/ 3802414 w 5740887"/>
              <a:gd name="connsiteY16152" fmla="*/ 1592112 h 4314911"/>
              <a:gd name="connsiteX16153" fmla="*/ 3800130 w 5740887"/>
              <a:gd name="connsiteY16153" fmla="*/ 1592620 h 4314911"/>
              <a:gd name="connsiteX16154" fmla="*/ 3802131 w 5740887"/>
              <a:gd name="connsiteY16154" fmla="*/ 1591552 h 4314911"/>
              <a:gd name="connsiteX16155" fmla="*/ 3841132 w 5740887"/>
              <a:gd name="connsiteY16155" fmla="*/ 1590568 h 4314911"/>
              <a:gd name="connsiteX16156" fmla="*/ 3841059 w 5740887"/>
              <a:gd name="connsiteY16156" fmla="*/ 1590690 h 4314911"/>
              <a:gd name="connsiteX16157" fmla="*/ 3840614 w 5740887"/>
              <a:gd name="connsiteY16157" fmla="*/ 1591433 h 4314911"/>
              <a:gd name="connsiteX16158" fmla="*/ 3840082 w 5740887"/>
              <a:gd name="connsiteY16158" fmla="*/ 1591928 h 4314911"/>
              <a:gd name="connsiteX16159" fmla="*/ 3836066 w 5740887"/>
              <a:gd name="connsiteY16159" fmla="*/ 1595664 h 4314911"/>
              <a:gd name="connsiteX16160" fmla="*/ 3838091 w 5740887"/>
              <a:gd name="connsiteY16160" fmla="*/ 1591326 h 4314911"/>
              <a:gd name="connsiteX16161" fmla="*/ 3839904 w 5740887"/>
              <a:gd name="connsiteY16161" fmla="*/ 1590874 h 4314911"/>
              <a:gd name="connsiteX16162" fmla="*/ 931722 w 5740887"/>
              <a:gd name="connsiteY16162" fmla="*/ 1588408 h 4314911"/>
              <a:gd name="connsiteX16163" fmla="*/ 930315 w 5740887"/>
              <a:gd name="connsiteY16163" fmla="*/ 1589660 h 4314911"/>
              <a:gd name="connsiteX16164" fmla="*/ 920979 w 5740887"/>
              <a:gd name="connsiteY16164" fmla="*/ 1597959 h 4314911"/>
              <a:gd name="connsiteX16165" fmla="*/ 919637 w 5740887"/>
              <a:gd name="connsiteY16165" fmla="*/ 1599910 h 4314911"/>
              <a:gd name="connsiteX16166" fmla="*/ 916633 w 5740887"/>
              <a:gd name="connsiteY16166" fmla="*/ 1602211 h 4314911"/>
              <a:gd name="connsiteX16167" fmla="*/ 921199 w 5740887"/>
              <a:gd name="connsiteY16167" fmla="*/ 1596618 h 4314911"/>
              <a:gd name="connsiteX16168" fmla="*/ 921220 w 5740887"/>
              <a:gd name="connsiteY16168" fmla="*/ 1596594 h 4314911"/>
              <a:gd name="connsiteX16169" fmla="*/ 3744520 w 5740887"/>
              <a:gd name="connsiteY16169" fmla="*/ 1587158 h 4314911"/>
              <a:gd name="connsiteX16170" fmla="*/ 3744652 w 5740887"/>
              <a:gd name="connsiteY16170" fmla="*/ 1604954 h 4314911"/>
              <a:gd name="connsiteX16171" fmla="*/ 3731020 w 5740887"/>
              <a:gd name="connsiteY16171" fmla="*/ 1607984 h 4314911"/>
              <a:gd name="connsiteX16172" fmla="*/ 3730575 w 5740887"/>
              <a:gd name="connsiteY16172" fmla="*/ 1600084 h 4314911"/>
              <a:gd name="connsiteX16173" fmla="*/ 3730555 w 5740887"/>
              <a:gd name="connsiteY16173" fmla="*/ 1599724 h 4314911"/>
              <a:gd name="connsiteX16174" fmla="*/ 3730154 w 5740887"/>
              <a:gd name="connsiteY16174" fmla="*/ 1592600 h 4314911"/>
              <a:gd name="connsiteX16175" fmla="*/ 3735057 w 5740887"/>
              <a:gd name="connsiteY16175" fmla="*/ 1590743 h 4314911"/>
              <a:gd name="connsiteX16176" fmla="*/ 3402852 w 5740887"/>
              <a:gd name="connsiteY16176" fmla="*/ 1585439 h 4314911"/>
              <a:gd name="connsiteX16177" fmla="*/ 3411612 w 5740887"/>
              <a:gd name="connsiteY16177" fmla="*/ 1615174 h 4314911"/>
              <a:gd name="connsiteX16178" fmla="*/ 3455495 w 5740887"/>
              <a:gd name="connsiteY16178" fmla="*/ 1764145 h 4314911"/>
              <a:gd name="connsiteX16179" fmla="*/ 3552685 w 5740887"/>
              <a:gd name="connsiteY16179" fmla="*/ 2082596 h 4314911"/>
              <a:gd name="connsiteX16180" fmla="*/ 3597679 w 5740887"/>
              <a:gd name="connsiteY16180" fmla="*/ 2225748 h 4314911"/>
              <a:gd name="connsiteX16181" fmla="*/ 3597695 w 5740887"/>
              <a:gd name="connsiteY16181" fmla="*/ 2225796 h 4314911"/>
              <a:gd name="connsiteX16182" fmla="*/ 3598633 w 5740887"/>
              <a:gd name="connsiteY16182" fmla="*/ 2228782 h 4314911"/>
              <a:gd name="connsiteX16183" fmla="*/ 3597679 w 5740887"/>
              <a:gd name="connsiteY16183" fmla="*/ 2225748 h 4314911"/>
              <a:gd name="connsiteX16184" fmla="*/ 3582949 w 5740887"/>
              <a:gd name="connsiteY16184" fmla="*/ 2179564 h 4314911"/>
              <a:gd name="connsiteX16185" fmla="*/ 3565023 w 5740887"/>
              <a:gd name="connsiteY16185" fmla="*/ 2122514 h 4314911"/>
              <a:gd name="connsiteX16186" fmla="*/ 3528037 w 5740887"/>
              <a:gd name="connsiteY16186" fmla="*/ 2003241 h 4314911"/>
              <a:gd name="connsiteX16187" fmla="*/ 3511442 w 5740887"/>
              <a:gd name="connsiteY16187" fmla="*/ 1949329 h 4314911"/>
              <a:gd name="connsiteX16188" fmla="*/ 3457202 w 5740887"/>
              <a:gd name="connsiteY16188" fmla="*/ 1770230 h 4314911"/>
              <a:gd name="connsiteX16189" fmla="*/ 3432660 w 5740887"/>
              <a:gd name="connsiteY16189" fmla="*/ 1686787 h 4314911"/>
              <a:gd name="connsiteX16190" fmla="*/ 2599771 w 5740887"/>
              <a:gd name="connsiteY16190" fmla="*/ 1585081 h 4314911"/>
              <a:gd name="connsiteX16191" fmla="*/ 2603759 w 5740887"/>
              <a:gd name="connsiteY16191" fmla="*/ 1600996 h 4314911"/>
              <a:gd name="connsiteX16192" fmla="*/ 2603667 w 5740887"/>
              <a:gd name="connsiteY16192" fmla="*/ 1609190 h 4314911"/>
              <a:gd name="connsiteX16193" fmla="*/ 2620228 w 5740887"/>
              <a:gd name="connsiteY16193" fmla="*/ 1669842 h 4314911"/>
              <a:gd name="connsiteX16194" fmla="*/ 2623763 w 5740887"/>
              <a:gd name="connsiteY16194" fmla="*/ 1675569 h 4314911"/>
              <a:gd name="connsiteX16195" fmla="*/ 2625947 w 5740887"/>
              <a:gd name="connsiteY16195" fmla="*/ 1683630 h 4314911"/>
              <a:gd name="connsiteX16196" fmla="*/ 2616793 w 5740887"/>
              <a:gd name="connsiteY16196" fmla="*/ 1671064 h 4314911"/>
              <a:gd name="connsiteX16197" fmla="*/ 2598845 w 5740887"/>
              <a:gd name="connsiteY16197" fmla="*/ 1610972 h 4314911"/>
              <a:gd name="connsiteX16198" fmla="*/ 2599447 w 5740887"/>
              <a:gd name="connsiteY16198" fmla="*/ 1594143 h 4314911"/>
              <a:gd name="connsiteX16199" fmla="*/ 3626117 w 5740887"/>
              <a:gd name="connsiteY16199" fmla="*/ 1584663 h 4314911"/>
              <a:gd name="connsiteX16200" fmla="*/ 3629126 w 5740887"/>
              <a:gd name="connsiteY16200" fmla="*/ 1599803 h 4314911"/>
              <a:gd name="connsiteX16201" fmla="*/ 3633489 w 5740887"/>
              <a:gd name="connsiteY16201" fmla="*/ 1621874 h 4314911"/>
              <a:gd name="connsiteX16202" fmla="*/ 3624962 w 5740887"/>
              <a:gd name="connsiteY16202" fmla="*/ 1625041 h 4314911"/>
              <a:gd name="connsiteX16203" fmla="*/ 3618027 w 5740887"/>
              <a:gd name="connsiteY16203" fmla="*/ 1627711 h 4314911"/>
              <a:gd name="connsiteX16204" fmla="*/ 3616744 w 5740887"/>
              <a:gd name="connsiteY16204" fmla="*/ 1622154 h 4314911"/>
              <a:gd name="connsiteX16205" fmla="*/ 3611728 w 5740887"/>
              <a:gd name="connsiteY16205" fmla="*/ 1600434 h 4314911"/>
              <a:gd name="connsiteX16206" fmla="*/ 3609074 w 5740887"/>
              <a:gd name="connsiteY16206" fmla="*/ 1588942 h 4314911"/>
              <a:gd name="connsiteX16207" fmla="*/ 3822172 w 5740887"/>
              <a:gd name="connsiteY16207" fmla="*/ 1580857 h 4314911"/>
              <a:gd name="connsiteX16208" fmla="*/ 3819513 w 5740887"/>
              <a:gd name="connsiteY16208" fmla="*/ 1588543 h 4314911"/>
              <a:gd name="connsiteX16209" fmla="*/ 3818582 w 5740887"/>
              <a:gd name="connsiteY16209" fmla="*/ 1588768 h 4314911"/>
              <a:gd name="connsiteX16210" fmla="*/ 3810113 w 5740887"/>
              <a:gd name="connsiteY16210" fmla="*/ 1590520 h 4314911"/>
              <a:gd name="connsiteX16211" fmla="*/ 3811020 w 5740887"/>
              <a:gd name="connsiteY16211" fmla="*/ 1586809 h 4314911"/>
              <a:gd name="connsiteX16212" fmla="*/ 3766263 w 5740887"/>
              <a:gd name="connsiteY16212" fmla="*/ 1578922 h 4314911"/>
              <a:gd name="connsiteX16213" fmla="*/ 3765356 w 5740887"/>
              <a:gd name="connsiteY16213" fmla="*/ 1597321 h 4314911"/>
              <a:gd name="connsiteX16214" fmla="*/ 3765094 w 5740887"/>
              <a:gd name="connsiteY16214" fmla="*/ 1600410 h 4314911"/>
              <a:gd name="connsiteX16215" fmla="*/ 3764117 w 5740887"/>
              <a:gd name="connsiteY16215" fmla="*/ 1600627 h 4314911"/>
              <a:gd name="connsiteX16216" fmla="*/ 3751261 w 5740887"/>
              <a:gd name="connsiteY16216" fmla="*/ 1603485 h 4314911"/>
              <a:gd name="connsiteX16217" fmla="*/ 3751121 w 5740887"/>
              <a:gd name="connsiteY16217" fmla="*/ 1584658 h 4314911"/>
              <a:gd name="connsiteX16218" fmla="*/ 3649579 w 5740887"/>
              <a:gd name="connsiteY16218" fmla="*/ 1578772 h 4314911"/>
              <a:gd name="connsiteX16219" fmla="*/ 3655432 w 5740887"/>
              <a:gd name="connsiteY16219" fmla="*/ 1613725 h 4314911"/>
              <a:gd name="connsiteX16220" fmla="*/ 3640299 w 5740887"/>
              <a:gd name="connsiteY16220" fmla="*/ 1619345 h 4314911"/>
              <a:gd name="connsiteX16221" fmla="*/ 3636022 w 5740887"/>
              <a:gd name="connsiteY16221" fmla="*/ 1598012 h 4314911"/>
              <a:gd name="connsiteX16222" fmla="*/ 3633019 w 5740887"/>
              <a:gd name="connsiteY16222" fmla="*/ 1582930 h 4314911"/>
              <a:gd name="connsiteX16223" fmla="*/ 3635171 w 5740887"/>
              <a:gd name="connsiteY16223" fmla="*/ 1582390 h 4314911"/>
              <a:gd name="connsiteX16224" fmla="*/ 3673948 w 5740887"/>
              <a:gd name="connsiteY16224" fmla="*/ 1572654 h 4314911"/>
              <a:gd name="connsiteX16225" fmla="*/ 3678234 w 5740887"/>
              <a:gd name="connsiteY16225" fmla="*/ 1605222 h 4314911"/>
              <a:gd name="connsiteX16226" fmla="*/ 3662206 w 5740887"/>
              <a:gd name="connsiteY16226" fmla="*/ 1611203 h 4314911"/>
              <a:gd name="connsiteX16227" fmla="*/ 3656485 w 5740887"/>
              <a:gd name="connsiteY16227" fmla="*/ 1577039 h 4314911"/>
              <a:gd name="connsiteX16228" fmla="*/ 3840634 w 5740887"/>
              <a:gd name="connsiteY16228" fmla="*/ 1571005 h 4314911"/>
              <a:gd name="connsiteX16229" fmla="*/ 3834322 w 5740887"/>
              <a:gd name="connsiteY16229" fmla="*/ 1584551 h 4314911"/>
              <a:gd name="connsiteX16230" fmla="*/ 3833518 w 5740887"/>
              <a:gd name="connsiteY16230" fmla="*/ 1585121 h 4314911"/>
              <a:gd name="connsiteX16231" fmla="*/ 3830178 w 5740887"/>
              <a:gd name="connsiteY16231" fmla="*/ 1585958 h 4314911"/>
              <a:gd name="connsiteX16232" fmla="*/ 3827560 w 5740887"/>
              <a:gd name="connsiteY16232" fmla="*/ 1586592 h 4314911"/>
              <a:gd name="connsiteX16233" fmla="*/ 3830077 w 5740887"/>
              <a:gd name="connsiteY16233" fmla="*/ 1579329 h 4314911"/>
              <a:gd name="connsiteX16234" fmla="*/ 3831221 w 5740887"/>
              <a:gd name="connsiteY16234" fmla="*/ 1576028 h 4314911"/>
              <a:gd name="connsiteX16235" fmla="*/ 3834566 w 5740887"/>
              <a:gd name="connsiteY16235" fmla="*/ 1574243 h 4314911"/>
              <a:gd name="connsiteX16236" fmla="*/ 3787906 w 5740887"/>
              <a:gd name="connsiteY16236" fmla="*/ 1570724 h 4314911"/>
              <a:gd name="connsiteX16237" fmla="*/ 3786040 w 5740887"/>
              <a:gd name="connsiteY16237" fmla="*/ 1587117 h 4314911"/>
              <a:gd name="connsiteX16238" fmla="*/ 3785224 w 5740887"/>
              <a:gd name="connsiteY16238" fmla="*/ 1592244 h 4314911"/>
              <a:gd name="connsiteX16239" fmla="*/ 3772830 w 5740887"/>
              <a:gd name="connsiteY16239" fmla="*/ 1598631 h 4314911"/>
              <a:gd name="connsiteX16240" fmla="*/ 3772941 w 5740887"/>
              <a:gd name="connsiteY16240" fmla="*/ 1597321 h 4314911"/>
              <a:gd name="connsiteX16241" fmla="*/ 3773992 w 5740887"/>
              <a:gd name="connsiteY16241" fmla="*/ 1575994 h 4314911"/>
              <a:gd name="connsiteX16242" fmla="*/ 3777181 w 5740887"/>
              <a:gd name="connsiteY16242" fmla="*/ 1574786 h 4314911"/>
              <a:gd name="connsiteX16243" fmla="*/ 3697732 w 5740887"/>
              <a:gd name="connsiteY16243" fmla="*/ 1566684 h 4314911"/>
              <a:gd name="connsiteX16244" fmla="*/ 3700496 w 5740887"/>
              <a:gd name="connsiteY16244" fmla="*/ 1596915 h 4314911"/>
              <a:gd name="connsiteX16245" fmla="*/ 3685058 w 5740887"/>
              <a:gd name="connsiteY16245" fmla="*/ 1602675 h 4314911"/>
              <a:gd name="connsiteX16246" fmla="*/ 3683308 w 5740887"/>
              <a:gd name="connsiteY16246" fmla="*/ 1589376 h 4314911"/>
              <a:gd name="connsiteX16247" fmla="*/ 3680879 w 5740887"/>
              <a:gd name="connsiteY16247" fmla="*/ 1570915 h 4314911"/>
              <a:gd name="connsiteX16248" fmla="*/ 3696190 w 5740887"/>
              <a:gd name="connsiteY16248" fmla="*/ 1567071 h 4314911"/>
              <a:gd name="connsiteX16249" fmla="*/ 2813180 w 5740887"/>
              <a:gd name="connsiteY16249" fmla="*/ 1566182 h 4314911"/>
              <a:gd name="connsiteX16250" fmla="*/ 2821807 w 5740887"/>
              <a:gd name="connsiteY16250" fmla="*/ 1594939 h 4314911"/>
              <a:gd name="connsiteX16251" fmla="*/ 2815239 w 5740887"/>
              <a:gd name="connsiteY16251" fmla="*/ 1634135 h 4314911"/>
              <a:gd name="connsiteX16252" fmla="*/ 2802918 w 5740887"/>
              <a:gd name="connsiteY16252" fmla="*/ 1658494 h 4314911"/>
              <a:gd name="connsiteX16253" fmla="*/ 2815923 w 5740887"/>
              <a:gd name="connsiteY16253" fmla="*/ 1619534 h 4314911"/>
              <a:gd name="connsiteX16254" fmla="*/ 2890823 w 5740887"/>
              <a:gd name="connsiteY16254" fmla="*/ 1564995 h 4314911"/>
              <a:gd name="connsiteX16255" fmla="*/ 2890997 w 5740887"/>
              <a:gd name="connsiteY16255" fmla="*/ 1565746 h 4314911"/>
              <a:gd name="connsiteX16256" fmla="*/ 2890997 w 5740887"/>
              <a:gd name="connsiteY16256" fmla="*/ 1566818 h 4314911"/>
              <a:gd name="connsiteX16257" fmla="*/ 3809560 w 5740887"/>
              <a:gd name="connsiteY16257" fmla="*/ 1562381 h 4314911"/>
              <a:gd name="connsiteX16258" fmla="*/ 3806723 w 5740887"/>
              <a:gd name="connsiteY16258" fmla="*/ 1576087 h 4314911"/>
              <a:gd name="connsiteX16259" fmla="*/ 3805404 w 5740887"/>
              <a:gd name="connsiteY16259" fmla="*/ 1581489 h 4314911"/>
              <a:gd name="connsiteX16260" fmla="*/ 3801275 w 5740887"/>
              <a:gd name="connsiteY16260" fmla="*/ 1583697 h 4314911"/>
              <a:gd name="connsiteX16261" fmla="*/ 3793514 w 5740887"/>
              <a:gd name="connsiteY16261" fmla="*/ 1587849 h 4314911"/>
              <a:gd name="connsiteX16262" fmla="*/ 3795809 w 5740887"/>
              <a:gd name="connsiteY16262" fmla="*/ 1567691 h 4314911"/>
              <a:gd name="connsiteX16263" fmla="*/ 3858587 w 5740887"/>
              <a:gd name="connsiteY16263" fmla="*/ 1561424 h 4314911"/>
              <a:gd name="connsiteX16264" fmla="*/ 3852455 w 5740887"/>
              <a:gd name="connsiteY16264" fmla="*/ 1571662 h 4314911"/>
              <a:gd name="connsiteX16265" fmla="*/ 3844692 w 5740887"/>
              <a:gd name="connsiteY16265" fmla="*/ 1577180 h 4314911"/>
              <a:gd name="connsiteX16266" fmla="*/ 3849875 w 5740887"/>
              <a:gd name="connsiteY16266" fmla="*/ 1566073 h 4314911"/>
              <a:gd name="connsiteX16267" fmla="*/ 3720706 w 5740887"/>
              <a:gd name="connsiteY16267" fmla="*/ 1560916 h 4314911"/>
              <a:gd name="connsiteX16268" fmla="*/ 3722274 w 5740887"/>
              <a:gd name="connsiteY16268" fmla="*/ 1588754 h 4314911"/>
              <a:gd name="connsiteX16269" fmla="*/ 3714988 w 5740887"/>
              <a:gd name="connsiteY16269" fmla="*/ 1591507 h 4314911"/>
              <a:gd name="connsiteX16270" fmla="*/ 3707177 w 5740887"/>
              <a:gd name="connsiteY16270" fmla="*/ 1594421 h 4314911"/>
              <a:gd name="connsiteX16271" fmla="*/ 3705645 w 5740887"/>
              <a:gd name="connsiteY16271" fmla="*/ 1577666 h 4314911"/>
              <a:gd name="connsiteX16272" fmla="*/ 3704486 w 5740887"/>
              <a:gd name="connsiteY16272" fmla="*/ 1564988 h 4314911"/>
              <a:gd name="connsiteX16273" fmla="*/ 5611192 w 5740887"/>
              <a:gd name="connsiteY16273" fmla="*/ 1555303 h 4314911"/>
              <a:gd name="connsiteX16274" fmla="*/ 5642843 w 5740887"/>
              <a:gd name="connsiteY16274" fmla="*/ 1682739 h 4314911"/>
              <a:gd name="connsiteX16275" fmla="*/ 5648406 w 5740887"/>
              <a:gd name="connsiteY16275" fmla="*/ 1711899 h 4314911"/>
              <a:gd name="connsiteX16276" fmla="*/ 5643199 w 5740887"/>
              <a:gd name="connsiteY16276" fmla="*/ 1689990 h 4314911"/>
              <a:gd name="connsiteX16277" fmla="*/ 5640484 w 5740887"/>
              <a:gd name="connsiteY16277" fmla="*/ 1675780 h 4314911"/>
              <a:gd name="connsiteX16278" fmla="*/ 5625810 w 5740887"/>
              <a:gd name="connsiteY16278" fmla="*/ 1616814 h 4314911"/>
              <a:gd name="connsiteX16279" fmla="*/ 3744281 w 5740887"/>
              <a:gd name="connsiteY16279" fmla="*/ 1554997 h 4314911"/>
              <a:gd name="connsiteX16280" fmla="*/ 3744469 w 5740887"/>
              <a:gd name="connsiteY16280" fmla="*/ 1580367 h 4314911"/>
              <a:gd name="connsiteX16281" fmla="*/ 3729778 w 5740887"/>
              <a:gd name="connsiteY16281" fmla="*/ 1585918 h 4314911"/>
              <a:gd name="connsiteX16282" fmla="*/ 3729437 w 5740887"/>
              <a:gd name="connsiteY16282" fmla="*/ 1579846 h 4314911"/>
              <a:gd name="connsiteX16283" fmla="*/ 3728266 w 5740887"/>
              <a:gd name="connsiteY16283" fmla="*/ 1559018 h 4314911"/>
              <a:gd name="connsiteX16284" fmla="*/ 3830885 w 5740887"/>
              <a:gd name="connsiteY16284" fmla="*/ 1554145 h 4314911"/>
              <a:gd name="connsiteX16285" fmla="*/ 3827544 w 5740887"/>
              <a:gd name="connsiteY16285" fmla="*/ 1565331 h 4314911"/>
              <a:gd name="connsiteX16286" fmla="*/ 3825999 w 5740887"/>
              <a:gd name="connsiteY16286" fmla="*/ 1569797 h 4314911"/>
              <a:gd name="connsiteX16287" fmla="*/ 3825712 w 5740887"/>
              <a:gd name="connsiteY16287" fmla="*/ 1570625 h 4314911"/>
              <a:gd name="connsiteX16288" fmla="*/ 3813334 w 5740887"/>
              <a:gd name="connsiteY16288" fmla="*/ 1577246 h 4314911"/>
              <a:gd name="connsiteX16289" fmla="*/ 3816984 w 5740887"/>
              <a:gd name="connsiteY16289" fmla="*/ 1559514 h 4314911"/>
              <a:gd name="connsiteX16290" fmla="*/ 3874705 w 5740887"/>
              <a:gd name="connsiteY16290" fmla="*/ 1552719 h 4314911"/>
              <a:gd name="connsiteX16291" fmla="*/ 3870192 w 5740887"/>
              <a:gd name="connsiteY16291" fmla="*/ 1558526 h 4314911"/>
              <a:gd name="connsiteX16292" fmla="*/ 3867648 w 5740887"/>
              <a:gd name="connsiteY16292" fmla="*/ 1560435 h 4314911"/>
              <a:gd name="connsiteX16293" fmla="*/ 3865217 w 5740887"/>
              <a:gd name="connsiteY16293" fmla="*/ 1562259 h 4314911"/>
              <a:gd name="connsiteX16294" fmla="*/ 3869039 w 5740887"/>
              <a:gd name="connsiteY16294" fmla="*/ 1555846 h 4314911"/>
              <a:gd name="connsiteX16295" fmla="*/ 3869418 w 5740887"/>
              <a:gd name="connsiteY16295" fmla="*/ 1555644 h 4314911"/>
              <a:gd name="connsiteX16296" fmla="*/ 3869530 w 5740887"/>
              <a:gd name="connsiteY16296" fmla="*/ 1555584 h 4314911"/>
              <a:gd name="connsiteX16297" fmla="*/ 3869969 w 5740887"/>
              <a:gd name="connsiteY16297" fmla="*/ 1555341 h 4314911"/>
              <a:gd name="connsiteX16298" fmla="*/ 3870019 w 5740887"/>
              <a:gd name="connsiteY16298" fmla="*/ 1555313 h 4314911"/>
              <a:gd name="connsiteX16299" fmla="*/ 2591525 w 5740887"/>
              <a:gd name="connsiteY16299" fmla="*/ 1552174 h 4314911"/>
              <a:gd name="connsiteX16300" fmla="*/ 2592522 w 5740887"/>
              <a:gd name="connsiteY16300" fmla="*/ 1556152 h 4314911"/>
              <a:gd name="connsiteX16301" fmla="*/ 2593707 w 5740887"/>
              <a:gd name="connsiteY16301" fmla="*/ 1560882 h 4314911"/>
              <a:gd name="connsiteX16302" fmla="*/ 2591812 w 5740887"/>
              <a:gd name="connsiteY16302" fmla="*/ 1611799 h 4314911"/>
              <a:gd name="connsiteX16303" fmla="*/ 2591812 w 5740887"/>
              <a:gd name="connsiteY16303" fmla="*/ 1611800 h 4314911"/>
              <a:gd name="connsiteX16304" fmla="*/ 2591812 w 5740887"/>
              <a:gd name="connsiteY16304" fmla="*/ 1611805 h 4314911"/>
              <a:gd name="connsiteX16305" fmla="*/ 2608828 w 5740887"/>
              <a:gd name="connsiteY16305" fmla="*/ 1670818 h 4314911"/>
              <a:gd name="connsiteX16306" fmla="*/ 2631527 w 5740887"/>
              <a:gd name="connsiteY16306" fmla="*/ 1704216 h 4314911"/>
              <a:gd name="connsiteX16307" fmla="*/ 2631533 w 5740887"/>
              <a:gd name="connsiteY16307" fmla="*/ 1704239 h 4314911"/>
              <a:gd name="connsiteX16308" fmla="*/ 2631610 w 5740887"/>
              <a:gd name="connsiteY16308" fmla="*/ 1704522 h 4314911"/>
              <a:gd name="connsiteX16309" fmla="*/ 2604715 w 5740887"/>
              <a:gd name="connsiteY16309" fmla="*/ 1670081 h 4314911"/>
              <a:gd name="connsiteX16310" fmla="*/ 2590192 w 5740887"/>
              <a:gd name="connsiteY16310" fmla="*/ 1555228 h 4314911"/>
              <a:gd name="connsiteX16311" fmla="*/ 3767732 w 5740887"/>
              <a:gd name="connsiteY16311" fmla="*/ 1549110 h 4314911"/>
              <a:gd name="connsiteX16312" fmla="*/ 3766604 w 5740887"/>
              <a:gd name="connsiteY16312" fmla="*/ 1572004 h 4314911"/>
              <a:gd name="connsiteX16313" fmla="*/ 3751071 w 5740887"/>
              <a:gd name="connsiteY16313" fmla="*/ 1577873 h 4314911"/>
              <a:gd name="connsiteX16314" fmla="*/ 3750964 w 5740887"/>
              <a:gd name="connsiteY16314" fmla="*/ 1563406 h 4314911"/>
              <a:gd name="connsiteX16315" fmla="*/ 3750889 w 5740887"/>
              <a:gd name="connsiteY16315" fmla="*/ 1553338 h 4314911"/>
              <a:gd name="connsiteX16316" fmla="*/ 3851758 w 5740887"/>
              <a:gd name="connsiteY16316" fmla="*/ 1546084 h 4314911"/>
              <a:gd name="connsiteX16317" fmla="*/ 3848225 w 5740887"/>
              <a:gd name="connsiteY16317" fmla="*/ 1554713 h 4314911"/>
              <a:gd name="connsiteX16318" fmla="*/ 3845824 w 5740887"/>
              <a:gd name="connsiteY16318" fmla="*/ 1559866 h 4314911"/>
              <a:gd name="connsiteX16319" fmla="*/ 3834671 w 5740887"/>
              <a:gd name="connsiteY16319" fmla="*/ 1565832 h 4314911"/>
              <a:gd name="connsiteX16320" fmla="*/ 3839100 w 5740887"/>
              <a:gd name="connsiteY16320" fmla="*/ 1550972 h 4314911"/>
              <a:gd name="connsiteX16321" fmla="*/ 2886253 w 5740887"/>
              <a:gd name="connsiteY16321" fmla="*/ 1545093 h 4314911"/>
              <a:gd name="connsiteX16322" fmla="*/ 2887405 w 5740887"/>
              <a:gd name="connsiteY16322" fmla="*/ 1548399 h 4314911"/>
              <a:gd name="connsiteX16323" fmla="*/ 2890538 w 5740887"/>
              <a:gd name="connsiteY16323" fmla="*/ 1562309 h 4314911"/>
              <a:gd name="connsiteX16324" fmla="*/ 2890753 w 5740887"/>
              <a:gd name="connsiteY16324" fmla="*/ 1564567 h 4314911"/>
              <a:gd name="connsiteX16325" fmla="*/ 2887472 w 5740887"/>
              <a:gd name="connsiteY16325" fmla="*/ 1550364 h 4314911"/>
              <a:gd name="connsiteX16326" fmla="*/ 2643592 w 5740887"/>
              <a:gd name="connsiteY16326" fmla="*/ 1543349 h 4314911"/>
              <a:gd name="connsiteX16327" fmla="*/ 2644927 w 5740887"/>
              <a:gd name="connsiteY16327" fmla="*/ 1548713 h 4314911"/>
              <a:gd name="connsiteX16328" fmla="*/ 2645094 w 5740887"/>
              <a:gd name="connsiteY16328" fmla="*/ 1549383 h 4314911"/>
              <a:gd name="connsiteX16329" fmla="*/ 2645162 w 5740887"/>
              <a:gd name="connsiteY16329" fmla="*/ 1549655 h 4314911"/>
              <a:gd name="connsiteX16330" fmla="*/ 2645188 w 5740887"/>
              <a:gd name="connsiteY16330" fmla="*/ 1552475 h 4314911"/>
              <a:gd name="connsiteX16331" fmla="*/ 2651236 w 5740887"/>
              <a:gd name="connsiteY16331" fmla="*/ 1598154 h 4314911"/>
              <a:gd name="connsiteX16332" fmla="*/ 2663511 w 5740887"/>
              <a:gd name="connsiteY16332" fmla="*/ 1658492 h 4314911"/>
              <a:gd name="connsiteX16333" fmla="*/ 2676489 w 5740887"/>
              <a:gd name="connsiteY16333" fmla="*/ 1698199 h 4314911"/>
              <a:gd name="connsiteX16334" fmla="*/ 2662737 w 5740887"/>
              <a:gd name="connsiteY16334" fmla="*/ 1668116 h 4314911"/>
              <a:gd name="connsiteX16335" fmla="*/ 2646553 w 5740887"/>
              <a:gd name="connsiteY16335" fmla="*/ 1598975 h 4314911"/>
              <a:gd name="connsiteX16336" fmla="*/ 3791033 w 5740887"/>
              <a:gd name="connsiteY16336" fmla="*/ 1543260 h 4314911"/>
              <a:gd name="connsiteX16337" fmla="*/ 3788712 w 5740887"/>
              <a:gd name="connsiteY16337" fmla="*/ 1563647 h 4314911"/>
              <a:gd name="connsiteX16338" fmla="*/ 3788333 w 5740887"/>
              <a:gd name="connsiteY16338" fmla="*/ 1563794 h 4314911"/>
              <a:gd name="connsiteX16339" fmla="*/ 3774333 w 5740887"/>
              <a:gd name="connsiteY16339" fmla="*/ 1569084 h 4314911"/>
              <a:gd name="connsiteX16340" fmla="*/ 3774875 w 5740887"/>
              <a:gd name="connsiteY16340" fmla="*/ 1558074 h 4314911"/>
              <a:gd name="connsiteX16341" fmla="*/ 3775412 w 5740887"/>
              <a:gd name="connsiteY16341" fmla="*/ 1547182 h 4314911"/>
              <a:gd name="connsiteX16342" fmla="*/ 3785411 w 5740887"/>
              <a:gd name="connsiteY16342" fmla="*/ 1544672 h 4314911"/>
              <a:gd name="connsiteX16343" fmla="*/ 2757543 w 5740887"/>
              <a:gd name="connsiteY16343" fmla="*/ 1538721 h 4314911"/>
              <a:gd name="connsiteX16344" fmla="*/ 2770099 w 5740887"/>
              <a:gd name="connsiteY16344" fmla="*/ 1570570 h 4314911"/>
              <a:gd name="connsiteX16345" fmla="*/ 2772621 w 5740887"/>
              <a:gd name="connsiteY16345" fmla="*/ 1594646 h 4314911"/>
              <a:gd name="connsiteX16346" fmla="*/ 2769685 w 5740887"/>
              <a:gd name="connsiteY16346" fmla="*/ 1585050 h 4314911"/>
              <a:gd name="connsiteX16347" fmla="*/ 3872198 w 5740887"/>
              <a:gd name="connsiteY16347" fmla="*/ 1538190 h 4314911"/>
              <a:gd name="connsiteX16348" fmla="*/ 3869047 w 5740887"/>
              <a:gd name="connsiteY16348" fmla="*/ 1543958 h 4314911"/>
              <a:gd name="connsiteX16349" fmla="*/ 3865994 w 5740887"/>
              <a:gd name="connsiteY16349" fmla="*/ 1549056 h 4314911"/>
              <a:gd name="connsiteX16350" fmla="*/ 3865923 w 5740887"/>
              <a:gd name="connsiteY16350" fmla="*/ 1549096 h 4314911"/>
              <a:gd name="connsiteX16351" fmla="*/ 3865221 w 5740887"/>
              <a:gd name="connsiteY16351" fmla="*/ 1549489 h 4314911"/>
              <a:gd name="connsiteX16352" fmla="*/ 3854915 w 5740887"/>
              <a:gd name="connsiteY16352" fmla="*/ 1555003 h 4314911"/>
              <a:gd name="connsiteX16353" fmla="*/ 3859837 w 5740887"/>
              <a:gd name="connsiteY16353" fmla="*/ 1542964 h 4314911"/>
              <a:gd name="connsiteX16354" fmla="*/ 3870639 w 5740887"/>
              <a:gd name="connsiteY16354" fmla="*/ 1538792 h 4314911"/>
              <a:gd name="connsiteX16355" fmla="*/ 3814750 w 5740887"/>
              <a:gd name="connsiteY16355" fmla="*/ 1537306 h 4314911"/>
              <a:gd name="connsiteX16356" fmla="*/ 3811084 w 5740887"/>
              <a:gd name="connsiteY16356" fmla="*/ 1555015 h 4314911"/>
              <a:gd name="connsiteX16357" fmla="*/ 3796617 w 5740887"/>
              <a:gd name="connsiteY16357" fmla="*/ 1560598 h 4314911"/>
              <a:gd name="connsiteX16358" fmla="*/ 3798813 w 5740887"/>
              <a:gd name="connsiteY16358" fmla="*/ 1541307 h 4314911"/>
              <a:gd name="connsiteX16359" fmla="*/ 3802505 w 5740887"/>
              <a:gd name="connsiteY16359" fmla="*/ 1540380 h 4314911"/>
              <a:gd name="connsiteX16360" fmla="*/ 2694929 w 5740887"/>
              <a:gd name="connsiteY16360" fmla="*/ 1535593 h 4314911"/>
              <a:gd name="connsiteX16361" fmla="*/ 2711868 w 5740887"/>
              <a:gd name="connsiteY16361" fmla="*/ 1599447 h 4314911"/>
              <a:gd name="connsiteX16362" fmla="*/ 2719357 w 5740887"/>
              <a:gd name="connsiteY16362" fmla="*/ 1689428 h 4314911"/>
              <a:gd name="connsiteX16363" fmla="*/ 2719962 w 5740887"/>
              <a:gd name="connsiteY16363" fmla="*/ 1708097 h 4314911"/>
              <a:gd name="connsiteX16364" fmla="*/ 2716875 w 5740887"/>
              <a:gd name="connsiteY16364" fmla="*/ 1676605 h 4314911"/>
              <a:gd name="connsiteX16365" fmla="*/ 2705844 w 5740887"/>
              <a:gd name="connsiteY16365" fmla="*/ 1585187 h 4314911"/>
              <a:gd name="connsiteX16366" fmla="*/ 2696054 w 5740887"/>
              <a:gd name="connsiteY16366" fmla="*/ 1541202 h 4314911"/>
              <a:gd name="connsiteX16367" fmla="*/ 2615405 w 5740887"/>
              <a:gd name="connsiteY16367" fmla="*/ 1534926 h 4314911"/>
              <a:gd name="connsiteX16368" fmla="*/ 2615521 w 5740887"/>
              <a:gd name="connsiteY16368" fmla="*/ 1606438 h 4314911"/>
              <a:gd name="connsiteX16369" fmla="*/ 2631823 w 5740887"/>
              <a:gd name="connsiteY16369" fmla="*/ 1668868 h 4314911"/>
              <a:gd name="connsiteX16370" fmla="*/ 2654083 w 5740887"/>
              <a:gd name="connsiteY16370" fmla="*/ 1708576 h 4314911"/>
              <a:gd name="connsiteX16371" fmla="*/ 2653995 w 5740887"/>
              <a:gd name="connsiteY16371" fmla="*/ 1708475 h 4314911"/>
              <a:gd name="connsiteX16372" fmla="*/ 2633885 w 5740887"/>
              <a:gd name="connsiteY16372" fmla="*/ 1677866 h 4314911"/>
              <a:gd name="connsiteX16373" fmla="*/ 2629532 w 5740887"/>
              <a:gd name="connsiteY16373" fmla="*/ 1669066 h 4314911"/>
              <a:gd name="connsiteX16374" fmla="*/ 2624541 w 5740887"/>
              <a:gd name="connsiteY16374" fmla="*/ 1650310 h 4314911"/>
              <a:gd name="connsiteX16375" fmla="*/ 2611192 w 5740887"/>
              <a:gd name="connsiteY16375" fmla="*/ 1600139 h 4314911"/>
              <a:gd name="connsiteX16376" fmla="*/ 2611504 w 5740887"/>
              <a:gd name="connsiteY16376" fmla="*/ 1566741 h 4314911"/>
              <a:gd name="connsiteX16377" fmla="*/ 2611721 w 5740887"/>
              <a:gd name="connsiteY16377" fmla="*/ 1543579 h 4314911"/>
              <a:gd name="connsiteX16378" fmla="*/ 2612254 w 5740887"/>
              <a:gd name="connsiteY16378" fmla="*/ 1542327 h 4314911"/>
              <a:gd name="connsiteX16379" fmla="*/ 2615342 w 5740887"/>
              <a:gd name="connsiteY16379" fmla="*/ 1535075 h 4314911"/>
              <a:gd name="connsiteX16380" fmla="*/ 3837631 w 5740887"/>
              <a:gd name="connsiteY16380" fmla="*/ 1531562 h 4314911"/>
              <a:gd name="connsiteX16381" fmla="*/ 3833171 w 5740887"/>
              <a:gd name="connsiteY16381" fmla="*/ 1546493 h 4314911"/>
              <a:gd name="connsiteX16382" fmla="*/ 3818498 w 5740887"/>
              <a:gd name="connsiteY16382" fmla="*/ 1552154 h 4314911"/>
              <a:gd name="connsiteX16383" fmla="*/ 3821926 w 5740887"/>
              <a:gd name="connsiteY16383" fmla="*/ 1535505 h 4314911"/>
              <a:gd name="connsiteX16384" fmla="*/ 3829109 w 5740887"/>
              <a:gd name="connsiteY16384" fmla="*/ 1533701 h 4314911"/>
              <a:gd name="connsiteX16385" fmla="*/ 3891819 w 5740887"/>
              <a:gd name="connsiteY16385" fmla="*/ 1530490 h 4314911"/>
              <a:gd name="connsiteX16386" fmla="*/ 3889869 w 5740887"/>
              <a:gd name="connsiteY16386" fmla="*/ 1533205 h 4314911"/>
              <a:gd name="connsiteX16387" fmla="*/ 3886465 w 5740887"/>
              <a:gd name="connsiteY16387" fmla="*/ 1537586 h 4314911"/>
              <a:gd name="connsiteX16388" fmla="*/ 3876396 w 5740887"/>
              <a:gd name="connsiteY16388" fmla="*/ 1543227 h 4314911"/>
              <a:gd name="connsiteX16389" fmla="*/ 3881031 w 5740887"/>
              <a:gd name="connsiteY16389" fmla="*/ 1534752 h 4314911"/>
              <a:gd name="connsiteX16390" fmla="*/ 3860002 w 5740887"/>
              <a:gd name="connsiteY16390" fmla="*/ 1525945 h 4314911"/>
              <a:gd name="connsiteX16391" fmla="*/ 3855046 w 5740887"/>
              <a:gd name="connsiteY16391" fmla="*/ 1538053 h 4314911"/>
              <a:gd name="connsiteX16392" fmla="*/ 3841379 w 5740887"/>
              <a:gd name="connsiteY16392" fmla="*/ 1543326 h 4314911"/>
              <a:gd name="connsiteX16393" fmla="*/ 3841576 w 5740887"/>
              <a:gd name="connsiteY16393" fmla="*/ 1542663 h 4314911"/>
              <a:gd name="connsiteX16394" fmla="*/ 3845472 w 5740887"/>
              <a:gd name="connsiteY16394" fmla="*/ 1529593 h 4314911"/>
              <a:gd name="connsiteX16395" fmla="*/ 3354969 w 5740887"/>
              <a:gd name="connsiteY16395" fmla="*/ 1525780 h 4314911"/>
              <a:gd name="connsiteX16396" fmla="*/ 3434535 w 5740887"/>
              <a:gd name="connsiteY16396" fmla="*/ 1797433 h 4314911"/>
              <a:gd name="connsiteX16397" fmla="*/ 3467225 w 5740887"/>
              <a:gd name="connsiteY16397" fmla="*/ 1906126 h 4314911"/>
              <a:gd name="connsiteX16398" fmla="*/ 3458542 w 5740887"/>
              <a:gd name="connsiteY16398" fmla="*/ 1877493 h 4314911"/>
              <a:gd name="connsiteX16399" fmla="*/ 3436364 w 5740887"/>
              <a:gd name="connsiteY16399" fmla="*/ 1804360 h 4314911"/>
              <a:gd name="connsiteX16400" fmla="*/ 3407412 w 5740887"/>
              <a:gd name="connsiteY16400" fmla="*/ 1705471 h 4314911"/>
              <a:gd name="connsiteX16401" fmla="*/ 3361889 w 5740887"/>
              <a:gd name="connsiteY16401" fmla="*/ 1549982 h 4314911"/>
              <a:gd name="connsiteX16402" fmla="*/ 3909928 w 5740887"/>
              <a:gd name="connsiteY16402" fmla="*/ 1523335 h 4314911"/>
              <a:gd name="connsiteX16403" fmla="*/ 3907524 w 5740887"/>
              <a:gd name="connsiteY16403" fmla="*/ 1525710 h 4314911"/>
              <a:gd name="connsiteX16404" fmla="*/ 3907347 w 5740887"/>
              <a:gd name="connsiteY16404" fmla="*/ 1525885 h 4314911"/>
              <a:gd name="connsiteX16405" fmla="*/ 3899009 w 5740887"/>
              <a:gd name="connsiteY16405" fmla="*/ 1530557 h 4314911"/>
              <a:gd name="connsiteX16406" fmla="*/ 3901935 w 5740887"/>
              <a:gd name="connsiteY16406" fmla="*/ 1526493 h 4314911"/>
              <a:gd name="connsiteX16407" fmla="*/ 3902422 w 5740887"/>
              <a:gd name="connsiteY16407" fmla="*/ 1526301 h 4314911"/>
              <a:gd name="connsiteX16408" fmla="*/ 3881888 w 5740887"/>
              <a:gd name="connsiteY16408" fmla="*/ 1520451 h 4314911"/>
              <a:gd name="connsiteX16409" fmla="*/ 3877787 w 5740887"/>
              <a:gd name="connsiteY16409" fmla="*/ 1527959 h 4314911"/>
              <a:gd name="connsiteX16410" fmla="*/ 3876882 w 5740887"/>
              <a:gd name="connsiteY16410" fmla="*/ 1529615 h 4314911"/>
              <a:gd name="connsiteX16411" fmla="*/ 3875767 w 5740887"/>
              <a:gd name="connsiteY16411" fmla="*/ 1530057 h 4314911"/>
              <a:gd name="connsiteX16412" fmla="*/ 3863119 w 5740887"/>
              <a:gd name="connsiteY16412" fmla="*/ 1534938 h 4314911"/>
              <a:gd name="connsiteX16413" fmla="*/ 3864994 w 5740887"/>
              <a:gd name="connsiteY16413" fmla="*/ 1530351 h 4314911"/>
              <a:gd name="connsiteX16414" fmla="*/ 3867572 w 5740887"/>
              <a:gd name="connsiteY16414" fmla="*/ 1524045 h 4314911"/>
              <a:gd name="connsiteX16415" fmla="*/ 2628128 w 5740887"/>
              <a:gd name="connsiteY16415" fmla="*/ 1520046 h 4314911"/>
              <a:gd name="connsiteX16416" fmla="*/ 2625787 w 5740887"/>
              <a:gd name="connsiteY16416" fmla="*/ 1526185 h 4314911"/>
              <a:gd name="connsiteX16417" fmla="*/ 2625680 w 5740887"/>
              <a:gd name="connsiteY16417" fmla="*/ 1526465 h 4314911"/>
              <a:gd name="connsiteX16418" fmla="*/ 2625680 w 5740887"/>
              <a:gd name="connsiteY16418" fmla="*/ 1526466 h 4314911"/>
              <a:gd name="connsiteX16419" fmla="*/ 2627386 w 5740887"/>
              <a:gd name="connsiteY16419" fmla="*/ 1603802 h 4314911"/>
              <a:gd name="connsiteX16420" fmla="*/ 2627388 w 5740887"/>
              <a:gd name="connsiteY16420" fmla="*/ 1603810 h 4314911"/>
              <a:gd name="connsiteX16421" fmla="*/ 2627388 w 5740887"/>
              <a:gd name="connsiteY16421" fmla="*/ 1603814 h 4314911"/>
              <a:gd name="connsiteX16422" fmla="*/ 2643400 w 5740887"/>
              <a:gd name="connsiteY16422" fmla="*/ 1669048 h 4314911"/>
              <a:gd name="connsiteX16423" fmla="*/ 2662548 w 5740887"/>
              <a:gd name="connsiteY16423" fmla="*/ 1707499 h 4314911"/>
              <a:gd name="connsiteX16424" fmla="*/ 2649525 w 5740887"/>
              <a:gd name="connsiteY16424" fmla="*/ 1685467 h 4314911"/>
              <a:gd name="connsiteX16425" fmla="*/ 2639630 w 5740887"/>
              <a:gd name="connsiteY16425" fmla="*/ 1668728 h 4314911"/>
              <a:gd name="connsiteX16426" fmla="*/ 2622698 w 5740887"/>
              <a:gd name="connsiteY16426" fmla="*/ 1605317 h 4314911"/>
              <a:gd name="connsiteX16427" fmla="*/ 2622560 w 5740887"/>
              <a:gd name="connsiteY16427" fmla="*/ 1533582 h 4314911"/>
              <a:gd name="connsiteX16428" fmla="*/ 2876769 w 5740887"/>
              <a:gd name="connsiteY16428" fmla="*/ 1517790 h 4314911"/>
              <a:gd name="connsiteX16429" fmla="*/ 2881598 w 5740887"/>
              <a:gd name="connsiteY16429" fmla="*/ 1525070 h 4314911"/>
              <a:gd name="connsiteX16430" fmla="*/ 2886111 w 5740887"/>
              <a:gd name="connsiteY16430" fmla="*/ 1544599 h 4314911"/>
              <a:gd name="connsiteX16431" fmla="*/ 2636883 w 5740887"/>
              <a:gd name="connsiteY16431" fmla="*/ 1516396 h 4314911"/>
              <a:gd name="connsiteX16432" fmla="*/ 2636998 w 5740887"/>
              <a:gd name="connsiteY16432" fmla="*/ 1516858 h 4314911"/>
              <a:gd name="connsiteX16433" fmla="*/ 2637067 w 5740887"/>
              <a:gd name="connsiteY16433" fmla="*/ 1517138 h 4314911"/>
              <a:gd name="connsiteX16434" fmla="*/ 2635843 w 5740887"/>
              <a:gd name="connsiteY16434" fmla="*/ 1520663 h 4314911"/>
              <a:gd name="connsiteX16435" fmla="*/ 2639790 w 5740887"/>
              <a:gd name="connsiteY16435" fmla="*/ 1600913 h 4314911"/>
              <a:gd name="connsiteX16436" fmla="*/ 2668402 w 5740887"/>
              <a:gd name="connsiteY16436" fmla="*/ 1702931 h 4314911"/>
              <a:gd name="connsiteX16437" fmla="*/ 2673289 w 5740887"/>
              <a:gd name="connsiteY16437" fmla="*/ 1709508 h 4314911"/>
              <a:gd name="connsiteX16438" fmla="*/ 2669250 w 5740887"/>
              <a:gd name="connsiteY16438" fmla="*/ 1704917 h 4314911"/>
              <a:gd name="connsiteX16439" fmla="*/ 2652765 w 5740887"/>
              <a:gd name="connsiteY16439" fmla="*/ 1669366 h 4314911"/>
              <a:gd name="connsiteX16440" fmla="*/ 2646434 w 5740887"/>
              <a:gd name="connsiteY16440" fmla="*/ 1653821 h 4314911"/>
              <a:gd name="connsiteX16441" fmla="*/ 2634558 w 5740887"/>
              <a:gd name="connsiteY16441" fmla="*/ 1602431 h 4314911"/>
              <a:gd name="connsiteX16442" fmla="*/ 2632507 w 5740887"/>
              <a:gd name="connsiteY16442" fmla="*/ 1527960 h 4314911"/>
              <a:gd name="connsiteX16443" fmla="*/ 5643451 w 5740887"/>
              <a:gd name="connsiteY16443" fmla="*/ 1515784 h 4314911"/>
              <a:gd name="connsiteX16444" fmla="*/ 5663302 w 5740887"/>
              <a:gd name="connsiteY16444" fmla="*/ 1590467 h 4314911"/>
              <a:gd name="connsiteX16445" fmla="*/ 5670784 w 5740887"/>
              <a:gd name="connsiteY16445" fmla="*/ 1624612 h 4314911"/>
              <a:gd name="connsiteX16446" fmla="*/ 3902801 w 5740887"/>
              <a:gd name="connsiteY16446" fmla="*/ 1515201 h 4314911"/>
              <a:gd name="connsiteX16447" fmla="*/ 3898645 w 5740887"/>
              <a:gd name="connsiteY16447" fmla="*/ 1520986 h 4314911"/>
              <a:gd name="connsiteX16448" fmla="*/ 3885767 w 5740887"/>
              <a:gd name="connsiteY16448" fmla="*/ 1526092 h 4314911"/>
              <a:gd name="connsiteX16449" fmla="*/ 3889961 w 5740887"/>
              <a:gd name="connsiteY16449" fmla="*/ 1518424 h 4314911"/>
              <a:gd name="connsiteX16450" fmla="*/ 2644948 w 5740887"/>
              <a:gd name="connsiteY16450" fmla="*/ 1514234 h 4314911"/>
              <a:gd name="connsiteX16451" fmla="*/ 2644841 w 5740887"/>
              <a:gd name="connsiteY16451" fmla="*/ 1514836 h 4314911"/>
              <a:gd name="connsiteX16452" fmla="*/ 2644898 w 5740887"/>
              <a:gd name="connsiteY16452" fmla="*/ 1521093 h 4314911"/>
              <a:gd name="connsiteX16453" fmla="*/ 2644017 w 5740887"/>
              <a:gd name="connsiteY16453" fmla="*/ 1517553 h 4314911"/>
              <a:gd name="connsiteX16454" fmla="*/ 2643931 w 5740887"/>
              <a:gd name="connsiteY16454" fmla="*/ 1517208 h 4314911"/>
              <a:gd name="connsiteX16455" fmla="*/ 2644621 w 5740887"/>
              <a:gd name="connsiteY16455" fmla="*/ 1515192 h 4314911"/>
              <a:gd name="connsiteX16456" fmla="*/ 2653995 w 5740887"/>
              <a:gd name="connsiteY16456" fmla="*/ 1510854 h 4314911"/>
              <a:gd name="connsiteX16457" fmla="*/ 2655618 w 5740887"/>
              <a:gd name="connsiteY16457" fmla="*/ 1546391 h 4314911"/>
              <a:gd name="connsiteX16458" fmla="*/ 2661989 w 5740887"/>
              <a:gd name="connsiteY16458" fmla="*/ 1588163 h 4314911"/>
              <a:gd name="connsiteX16459" fmla="*/ 2659890 w 5740887"/>
              <a:gd name="connsiteY16459" fmla="*/ 1580355 h 4314911"/>
              <a:gd name="connsiteX16460" fmla="*/ 2657621 w 5740887"/>
              <a:gd name="connsiteY16460" fmla="*/ 1571909 h 4314911"/>
              <a:gd name="connsiteX16461" fmla="*/ 2656623 w 5740887"/>
              <a:gd name="connsiteY16461" fmla="*/ 1568195 h 4314911"/>
              <a:gd name="connsiteX16462" fmla="*/ 2654227 w 5740887"/>
              <a:gd name="connsiteY16462" fmla="*/ 1558570 h 4314911"/>
              <a:gd name="connsiteX16463" fmla="*/ 2652214 w 5740887"/>
              <a:gd name="connsiteY16463" fmla="*/ 1539840 h 4314911"/>
              <a:gd name="connsiteX16464" fmla="*/ 2652046 w 5740887"/>
              <a:gd name="connsiteY16464" fmla="*/ 1527676 h 4314911"/>
              <a:gd name="connsiteX16465" fmla="*/ 3922368 w 5740887"/>
              <a:gd name="connsiteY16465" fmla="*/ 1510288 h 4314911"/>
              <a:gd name="connsiteX16466" fmla="*/ 3921059 w 5740887"/>
              <a:gd name="connsiteY16466" fmla="*/ 1511668 h 4314911"/>
              <a:gd name="connsiteX16467" fmla="*/ 3920404 w 5740887"/>
              <a:gd name="connsiteY16467" fmla="*/ 1512359 h 4314911"/>
              <a:gd name="connsiteX16468" fmla="*/ 3908798 w 5740887"/>
              <a:gd name="connsiteY16468" fmla="*/ 1516961 h 4314911"/>
              <a:gd name="connsiteX16469" fmla="*/ 3911668 w 5740887"/>
              <a:gd name="connsiteY16469" fmla="*/ 1512975 h 4314911"/>
              <a:gd name="connsiteX16470" fmla="*/ 3920263 w 5740887"/>
              <a:gd name="connsiteY16470" fmla="*/ 1510816 h 4314911"/>
              <a:gd name="connsiteX16471" fmla="*/ 2803760 w 5740887"/>
              <a:gd name="connsiteY16471" fmla="*/ 1508763 h 4314911"/>
              <a:gd name="connsiteX16472" fmla="*/ 2810175 w 5740887"/>
              <a:gd name="connsiteY16472" fmla="*/ 1515926 h 4314911"/>
              <a:gd name="connsiteX16473" fmla="*/ 2811067 w 5740887"/>
              <a:gd name="connsiteY16473" fmla="*/ 1516921 h 4314911"/>
              <a:gd name="connsiteX16474" fmla="*/ 2829528 w 5740887"/>
              <a:gd name="connsiteY16474" fmla="*/ 1556781 h 4314911"/>
              <a:gd name="connsiteX16475" fmla="*/ 2833827 w 5740887"/>
              <a:gd name="connsiteY16475" fmla="*/ 1592753 h 4314911"/>
              <a:gd name="connsiteX16476" fmla="*/ 2831495 w 5740887"/>
              <a:gd name="connsiteY16476" fmla="*/ 1605468 h 4314911"/>
              <a:gd name="connsiteX16477" fmla="*/ 2828908 w 5740887"/>
              <a:gd name="connsiteY16477" fmla="*/ 1596847 h 4314911"/>
              <a:gd name="connsiteX16478" fmla="*/ 2829558 w 5740887"/>
              <a:gd name="connsiteY16478" fmla="*/ 1592535 h 4314911"/>
              <a:gd name="connsiteX16479" fmla="*/ 2824753 w 5740887"/>
              <a:gd name="connsiteY16479" fmla="*/ 1558332 h 4314911"/>
              <a:gd name="connsiteX16480" fmla="*/ 2807034 w 5740887"/>
              <a:gd name="connsiteY16480" fmla="*/ 1521317 h 4314911"/>
              <a:gd name="connsiteX16481" fmla="*/ 2618941 w 5740887"/>
              <a:gd name="connsiteY16481" fmla="*/ 1507614 h 4314911"/>
              <a:gd name="connsiteX16482" fmla="*/ 2604430 w 5740887"/>
              <a:gd name="connsiteY16482" fmla="*/ 1541334 h 4314911"/>
              <a:gd name="connsiteX16483" fmla="*/ 2604430 w 5740887"/>
              <a:gd name="connsiteY16483" fmla="*/ 1541334 h 4314911"/>
              <a:gd name="connsiteX16484" fmla="*/ 2604425 w 5740887"/>
              <a:gd name="connsiteY16484" fmla="*/ 1541346 h 4314911"/>
              <a:gd name="connsiteX16485" fmla="*/ 2604067 w 5740887"/>
              <a:gd name="connsiteY16485" fmla="*/ 1573361 h 4314911"/>
              <a:gd name="connsiteX16486" fmla="*/ 2600649 w 5740887"/>
              <a:gd name="connsiteY16486" fmla="*/ 1560515 h 4314911"/>
              <a:gd name="connsiteX16487" fmla="*/ 2601138 w 5740887"/>
              <a:gd name="connsiteY16487" fmla="*/ 1546838 h 4314911"/>
              <a:gd name="connsiteX16488" fmla="*/ 5607269 w 5740887"/>
              <a:gd name="connsiteY16488" fmla="*/ 1505386 h 4314911"/>
              <a:gd name="connsiteX16489" fmla="*/ 5624728 w 5740887"/>
              <a:gd name="connsiteY16489" fmla="*/ 1571710 h 4314911"/>
              <a:gd name="connsiteX16490" fmla="*/ 5630638 w 5740887"/>
              <a:gd name="connsiteY16490" fmla="*/ 1597198 h 4314911"/>
              <a:gd name="connsiteX16491" fmla="*/ 3312180 w 5740887"/>
              <a:gd name="connsiteY16491" fmla="*/ 1502173 h 4314911"/>
              <a:gd name="connsiteX16492" fmla="*/ 3339317 w 5740887"/>
              <a:gd name="connsiteY16492" fmla="*/ 1597973 h 4314911"/>
              <a:gd name="connsiteX16493" fmla="*/ 3412682 w 5740887"/>
              <a:gd name="connsiteY16493" fmla="*/ 1849996 h 4314911"/>
              <a:gd name="connsiteX16494" fmla="*/ 3413645 w 5740887"/>
              <a:gd name="connsiteY16494" fmla="*/ 1853194 h 4314911"/>
              <a:gd name="connsiteX16495" fmla="*/ 3414579 w 5740887"/>
              <a:gd name="connsiteY16495" fmla="*/ 1856402 h 4314911"/>
              <a:gd name="connsiteX16496" fmla="*/ 3438590 w 5740887"/>
              <a:gd name="connsiteY16496" fmla="*/ 1936025 h 4314911"/>
              <a:gd name="connsiteX16497" fmla="*/ 3486939 w 5740887"/>
              <a:gd name="connsiteY16497" fmla="*/ 2096564 h 4314911"/>
              <a:gd name="connsiteX16498" fmla="*/ 3489398 w 5740887"/>
              <a:gd name="connsiteY16498" fmla="*/ 2104507 h 4314911"/>
              <a:gd name="connsiteX16499" fmla="*/ 3490634 w 5740887"/>
              <a:gd name="connsiteY16499" fmla="*/ 2108605 h 4314911"/>
              <a:gd name="connsiteX16500" fmla="*/ 3504845 w 5740887"/>
              <a:gd name="connsiteY16500" fmla="*/ 2154393 h 4314911"/>
              <a:gd name="connsiteX16501" fmla="*/ 3522703 w 5740887"/>
              <a:gd name="connsiteY16501" fmla="*/ 2212063 h 4314911"/>
              <a:gd name="connsiteX16502" fmla="*/ 3524845 w 5740887"/>
              <a:gd name="connsiteY16502" fmla="*/ 2218829 h 4314911"/>
              <a:gd name="connsiteX16503" fmla="*/ 3527127 w 5740887"/>
              <a:gd name="connsiteY16503" fmla="*/ 2226184 h 4314911"/>
              <a:gd name="connsiteX16504" fmla="*/ 3540396 w 5740887"/>
              <a:gd name="connsiteY16504" fmla="*/ 2267957 h 4314911"/>
              <a:gd name="connsiteX16505" fmla="*/ 3556652 w 5740887"/>
              <a:gd name="connsiteY16505" fmla="*/ 2319312 h 4314911"/>
              <a:gd name="connsiteX16506" fmla="*/ 3559028 w 5740887"/>
              <a:gd name="connsiteY16506" fmla="*/ 2326617 h 4314911"/>
              <a:gd name="connsiteX16507" fmla="*/ 3561621 w 5740887"/>
              <a:gd name="connsiteY16507" fmla="*/ 2334782 h 4314911"/>
              <a:gd name="connsiteX16508" fmla="*/ 3573618 w 5740887"/>
              <a:gd name="connsiteY16508" fmla="*/ 2371472 h 4314911"/>
              <a:gd name="connsiteX16509" fmla="*/ 3588106 w 5740887"/>
              <a:gd name="connsiteY16509" fmla="*/ 2416013 h 4314911"/>
              <a:gd name="connsiteX16510" fmla="*/ 3590595 w 5740887"/>
              <a:gd name="connsiteY16510" fmla="*/ 2423394 h 4314911"/>
              <a:gd name="connsiteX16511" fmla="*/ 3593383 w 5740887"/>
              <a:gd name="connsiteY16511" fmla="*/ 2431922 h 4314911"/>
              <a:gd name="connsiteX16512" fmla="*/ 3603827 w 5740887"/>
              <a:gd name="connsiteY16512" fmla="*/ 2462633 h 4314911"/>
              <a:gd name="connsiteX16513" fmla="*/ 3616385 w 5740887"/>
              <a:gd name="connsiteY16513" fmla="*/ 2499872 h 4314911"/>
              <a:gd name="connsiteX16514" fmla="*/ 3618841 w 5740887"/>
              <a:gd name="connsiteY16514" fmla="*/ 2506780 h 4314911"/>
              <a:gd name="connsiteX16515" fmla="*/ 3621681 w 5740887"/>
              <a:gd name="connsiteY16515" fmla="*/ 2515131 h 4314911"/>
              <a:gd name="connsiteX16516" fmla="*/ 3628016 w 5740887"/>
              <a:gd name="connsiteY16516" fmla="*/ 2532595 h 4314911"/>
              <a:gd name="connsiteX16517" fmla="*/ 3640811 w 5740887"/>
              <a:gd name="connsiteY16517" fmla="*/ 2568593 h 4314911"/>
              <a:gd name="connsiteX16518" fmla="*/ 3642987 w 5740887"/>
              <a:gd name="connsiteY16518" fmla="*/ 2574204 h 4314911"/>
              <a:gd name="connsiteX16519" fmla="*/ 3641819 w 5740887"/>
              <a:gd name="connsiteY16519" fmla="*/ 2573142 h 4314911"/>
              <a:gd name="connsiteX16520" fmla="*/ 3641815 w 5740887"/>
              <a:gd name="connsiteY16520" fmla="*/ 2573139 h 4314911"/>
              <a:gd name="connsiteX16521" fmla="*/ 3641813 w 5740887"/>
              <a:gd name="connsiteY16521" fmla="*/ 2573137 h 4314911"/>
              <a:gd name="connsiteX16522" fmla="*/ 3641391 w 5740887"/>
              <a:gd name="connsiteY16522" fmla="*/ 2572868 h 4314911"/>
              <a:gd name="connsiteX16523" fmla="*/ 3632472 w 5740887"/>
              <a:gd name="connsiteY16523" fmla="*/ 2549156 h 4314911"/>
              <a:gd name="connsiteX16524" fmla="*/ 3622087 w 5740887"/>
              <a:gd name="connsiteY16524" fmla="*/ 2519631 h 4314911"/>
              <a:gd name="connsiteX16525" fmla="*/ 3606973 w 5740887"/>
              <a:gd name="connsiteY16525" fmla="*/ 2475933 h 4314911"/>
              <a:gd name="connsiteX16526" fmla="*/ 3594309 w 5740887"/>
              <a:gd name="connsiteY16526" fmla="*/ 2438112 h 4314911"/>
              <a:gd name="connsiteX16527" fmla="*/ 3577384 w 5740887"/>
              <a:gd name="connsiteY16527" fmla="*/ 2386820 h 4314911"/>
              <a:gd name="connsiteX16528" fmla="*/ 3563105 w 5740887"/>
              <a:gd name="connsiteY16528" fmla="*/ 2342686 h 4314911"/>
              <a:gd name="connsiteX16529" fmla="*/ 3544699 w 5740887"/>
              <a:gd name="connsiteY16529" fmla="*/ 2285033 h 4314911"/>
              <a:gd name="connsiteX16530" fmla="*/ 3529219 w 5740887"/>
              <a:gd name="connsiteY16530" fmla="*/ 2235921 h 4314911"/>
              <a:gd name="connsiteX16531" fmla="*/ 3509585 w 5740887"/>
              <a:gd name="connsiteY16531" fmla="*/ 2172838 h 4314911"/>
              <a:gd name="connsiteX16532" fmla="*/ 3493325 w 5740887"/>
              <a:gd name="connsiteY16532" fmla="*/ 2120144 h 4314911"/>
              <a:gd name="connsiteX16533" fmla="*/ 3481033 w 5740887"/>
              <a:gd name="connsiteY16533" fmla="*/ 2079805 h 4314911"/>
              <a:gd name="connsiteX16534" fmla="*/ 3418416 w 5740887"/>
              <a:gd name="connsiteY16534" fmla="*/ 1871335 h 4314911"/>
              <a:gd name="connsiteX16535" fmla="*/ 3346781 w 5740887"/>
              <a:gd name="connsiteY16535" fmla="*/ 1625234 h 4314911"/>
              <a:gd name="connsiteX16536" fmla="*/ 3343879 w 5740887"/>
              <a:gd name="connsiteY16536" fmla="*/ 1615250 h 4314911"/>
              <a:gd name="connsiteX16537" fmla="*/ 2642308 w 5740887"/>
              <a:gd name="connsiteY16537" fmla="*/ 1502054 h 4314911"/>
              <a:gd name="connsiteX16538" fmla="*/ 2641056 w 5740887"/>
              <a:gd name="connsiteY16538" fmla="*/ 1505657 h 4314911"/>
              <a:gd name="connsiteX16539" fmla="*/ 2641041 w 5740887"/>
              <a:gd name="connsiteY16539" fmla="*/ 1505597 h 4314911"/>
              <a:gd name="connsiteX16540" fmla="*/ 2641015 w 5740887"/>
              <a:gd name="connsiteY16540" fmla="*/ 1505494 h 4314911"/>
              <a:gd name="connsiteX16541" fmla="*/ 2641012 w 5740887"/>
              <a:gd name="connsiteY16541" fmla="*/ 1505481 h 4314911"/>
              <a:gd name="connsiteX16542" fmla="*/ 2771202 w 5740887"/>
              <a:gd name="connsiteY16542" fmla="*/ 1499318 h 4314911"/>
              <a:gd name="connsiteX16543" fmla="*/ 2773302 w 5740887"/>
              <a:gd name="connsiteY16543" fmla="*/ 1501370 h 4314911"/>
              <a:gd name="connsiteX16544" fmla="*/ 2805672 w 5740887"/>
              <a:gd name="connsiteY16544" fmla="*/ 1562298 h 4314911"/>
              <a:gd name="connsiteX16545" fmla="*/ 2808445 w 5740887"/>
              <a:gd name="connsiteY16545" fmla="*/ 1619219 h 4314911"/>
              <a:gd name="connsiteX16546" fmla="*/ 2793537 w 5740887"/>
              <a:gd name="connsiteY16546" fmla="*/ 1663024 h 4314911"/>
              <a:gd name="connsiteX16547" fmla="*/ 2793346 w 5740887"/>
              <a:gd name="connsiteY16547" fmla="*/ 1662403 h 4314911"/>
              <a:gd name="connsiteX16548" fmla="*/ 2793279 w 5740887"/>
              <a:gd name="connsiteY16548" fmla="*/ 1662183 h 4314911"/>
              <a:gd name="connsiteX16549" fmla="*/ 2804911 w 5740887"/>
              <a:gd name="connsiteY16549" fmla="*/ 1618950 h 4314911"/>
              <a:gd name="connsiteX16550" fmla="*/ 2801011 w 5740887"/>
              <a:gd name="connsiteY16550" fmla="*/ 1563147 h 4314911"/>
              <a:gd name="connsiteX16551" fmla="*/ 2615295 w 5740887"/>
              <a:gd name="connsiteY16551" fmla="*/ 1498864 h 4314911"/>
              <a:gd name="connsiteX16552" fmla="*/ 2613871 w 5740887"/>
              <a:gd name="connsiteY16552" fmla="*/ 1501991 h 4314911"/>
              <a:gd name="connsiteX16553" fmla="*/ 2603146 w 5740887"/>
              <a:gd name="connsiteY16553" fmla="*/ 1525545 h 4314911"/>
              <a:gd name="connsiteX16554" fmla="*/ 2614426 w 5740887"/>
              <a:gd name="connsiteY16554" fmla="*/ 1499697 h 4314911"/>
              <a:gd name="connsiteX16555" fmla="*/ 2746568 w 5740887"/>
              <a:gd name="connsiteY16555" fmla="*/ 1496845 h 4314911"/>
              <a:gd name="connsiteX16556" fmla="*/ 2754790 w 5740887"/>
              <a:gd name="connsiteY16556" fmla="*/ 1505209 h 4314911"/>
              <a:gd name="connsiteX16557" fmla="*/ 2781957 w 5740887"/>
              <a:gd name="connsiteY16557" fmla="*/ 1567812 h 4314911"/>
              <a:gd name="connsiteX16558" fmla="*/ 2786462 w 5740887"/>
              <a:gd name="connsiteY16558" fmla="*/ 1617617 h 4314911"/>
              <a:gd name="connsiteX16559" fmla="*/ 2783733 w 5740887"/>
              <a:gd name="connsiteY16559" fmla="*/ 1630976 h 4314911"/>
              <a:gd name="connsiteX16560" fmla="*/ 2781728 w 5740887"/>
              <a:gd name="connsiteY16560" fmla="*/ 1624421 h 4314911"/>
              <a:gd name="connsiteX16561" fmla="*/ 2781561 w 5740887"/>
              <a:gd name="connsiteY16561" fmla="*/ 1623874 h 4314911"/>
              <a:gd name="connsiteX16562" fmla="*/ 2782525 w 5740887"/>
              <a:gd name="connsiteY16562" fmla="*/ 1617114 h 4314911"/>
              <a:gd name="connsiteX16563" fmla="*/ 2777283 w 5740887"/>
              <a:gd name="connsiteY16563" fmla="*/ 1568792 h 4314911"/>
              <a:gd name="connsiteX16564" fmla="*/ 2752913 w 5740887"/>
              <a:gd name="connsiteY16564" fmla="*/ 1507269 h 4314911"/>
              <a:gd name="connsiteX16565" fmla="*/ 2747502 w 5740887"/>
              <a:gd name="connsiteY16565" fmla="*/ 1500409 h 4314911"/>
              <a:gd name="connsiteX16566" fmla="*/ 2746749 w 5740887"/>
              <a:gd name="connsiteY16566" fmla="*/ 1497539 h 4314911"/>
              <a:gd name="connsiteX16567" fmla="*/ 2746647 w 5740887"/>
              <a:gd name="connsiteY16567" fmla="*/ 1497150 h 4314911"/>
              <a:gd name="connsiteX16568" fmla="*/ 2712868 w 5740887"/>
              <a:gd name="connsiteY16568" fmla="*/ 1495769 h 4314911"/>
              <a:gd name="connsiteX16569" fmla="*/ 2746239 w 5740887"/>
              <a:gd name="connsiteY16569" fmla="*/ 1576097 h 4314911"/>
              <a:gd name="connsiteX16570" fmla="*/ 2751018 w 5740887"/>
              <a:gd name="connsiteY16570" fmla="*/ 1644089 h 4314911"/>
              <a:gd name="connsiteX16571" fmla="*/ 2744001 w 5740887"/>
              <a:gd name="connsiteY16571" fmla="*/ 1681699 h 4314911"/>
              <a:gd name="connsiteX16572" fmla="*/ 2743576 w 5740887"/>
              <a:gd name="connsiteY16572" fmla="*/ 1680342 h 4314911"/>
              <a:gd name="connsiteX16573" fmla="*/ 2747763 w 5740887"/>
              <a:gd name="connsiteY16573" fmla="*/ 1641985 h 4314911"/>
              <a:gd name="connsiteX16574" fmla="*/ 2741559 w 5740887"/>
              <a:gd name="connsiteY16574" fmla="*/ 1577482 h 4314911"/>
              <a:gd name="connsiteX16575" fmla="*/ 2741557 w 5740887"/>
              <a:gd name="connsiteY16575" fmla="*/ 1577477 h 4314911"/>
              <a:gd name="connsiteX16576" fmla="*/ 2741556 w 5740887"/>
              <a:gd name="connsiteY16576" fmla="*/ 1577465 h 4314911"/>
              <a:gd name="connsiteX16577" fmla="*/ 2798634 w 5740887"/>
              <a:gd name="connsiteY16577" fmla="*/ 1489108 h 4314911"/>
              <a:gd name="connsiteX16578" fmla="*/ 2812832 w 5740887"/>
              <a:gd name="connsiteY16578" fmla="*/ 1502809 h 4314911"/>
              <a:gd name="connsiteX16579" fmla="*/ 2840758 w 5740887"/>
              <a:gd name="connsiteY16579" fmla="*/ 1550719 h 4314911"/>
              <a:gd name="connsiteX16580" fmla="*/ 2841523 w 5740887"/>
              <a:gd name="connsiteY16580" fmla="*/ 1552369 h 4314911"/>
              <a:gd name="connsiteX16581" fmla="*/ 2845852 w 5740887"/>
              <a:gd name="connsiteY16581" fmla="*/ 1617387 h 4314911"/>
              <a:gd name="connsiteX16582" fmla="*/ 2841557 w 5740887"/>
              <a:gd name="connsiteY16582" fmla="*/ 1629289 h 4314911"/>
              <a:gd name="connsiteX16583" fmla="*/ 2839966 w 5740887"/>
              <a:gd name="connsiteY16583" fmla="*/ 1633696 h 4314911"/>
              <a:gd name="connsiteX16584" fmla="*/ 2835996 w 5740887"/>
              <a:gd name="connsiteY16584" fmla="*/ 1620466 h 4314911"/>
              <a:gd name="connsiteX16585" fmla="*/ 2838932 w 5740887"/>
              <a:gd name="connsiteY16585" fmla="*/ 1613082 h 4314911"/>
              <a:gd name="connsiteX16586" fmla="*/ 2838734 w 5740887"/>
              <a:gd name="connsiteY16586" fmla="*/ 1607814 h 4314911"/>
              <a:gd name="connsiteX16587" fmla="*/ 2840920 w 5740887"/>
              <a:gd name="connsiteY16587" fmla="*/ 1599056 h 4314911"/>
              <a:gd name="connsiteX16588" fmla="*/ 2836773 w 5740887"/>
              <a:gd name="connsiteY16588" fmla="*/ 1555639 h 4314911"/>
              <a:gd name="connsiteX16589" fmla="*/ 2836745 w 5740887"/>
              <a:gd name="connsiteY16589" fmla="*/ 1554889 h 4314911"/>
              <a:gd name="connsiteX16590" fmla="*/ 2819548 w 5740887"/>
              <a:gd name="connsiteY16590" fmla="*/ 1515480 h 4314911"/>
              <a:gd name="connsiteX16591" fmla="*/ 2799245 w 5740887"/>
              <a:gd name="connsiteY16591" fmla="*/ 1491455 h 4314911"/>
              <a:gd name="connsiteX16592" fmla="*/ 2663502 w 5740887"/>
              <a:gd name="connsiteY16592" fmla="*/ 1489097 h 4314911"/>
              <a:gd name="connsiteX16593" fmla="*/ 2662966 w 5740887"/>
              <a:gd name="connsiteY16593" fmla="*/ 1497898 h 4314911"/>
              <a:gd name="connsiteX16594" fmla="*/ 2662531 w 5740887"/>
              <a:gd name="connsiteY16594" fmla="*/ 1505042 h 4314911"/>
              <a:gd name="connsiteX16595" fmla="*/ 2674820 w 5740887"/>
              <a:gd name="connsiteY16595" fmla="*/ 1592083 h 4314911"/>
              <a:gd name="connsiteX16596" fmla="*/ 2683644 w 5740887"/>
              <a:gd name="connsiteY16596" fmla="*/ 1642550 h 4314911"/>
              <a:gd name="connsiteX16597" fmla="*/ 2691467 w 5740887"/>
              <a:gd name="connsiteY16597" fmla="*/ 1686660 h 4314911"/>
              <a:gd name="connsiteX16598" fmla="*/ 2698802 w 5740887"/>
              <a:gd name="connsiteY16598" fmla="*/ 1712873 h 4314911"/>
              <a:gd name="connsiteX16599" fmla="*/ 2697805 w 5740887"/>
              <a:gd name="connsiteY16599" fmla="*/ 1711439 h 4314911"/>
              <a:gd name="connsiteX16600" fmla="*/ 2697588 w 5740887"/>
              <a:gd name="connsiteY16600" fmla="*/ 1711127 h 4314911"/>
              <a:gd name="connsiteX16601" fmla="*/ 2673578 w 5740887"/>
              <a:gd name="connsiteY16601" fmla="*/ 1611660 h 4314911"/>
              <a:gd name="connsiteX16602" fmla="*/ 2670131 w 5740887"/>
              <a:gd name="connsiteY16602" fmla="*/ 1593322 h 4314911"/>
              <a:gd name="connsiteX16603" fmla="*/ 2661014 w 5740887"/>
              <a:gd name="connsiteY16603" fmla="*/ 1509021 h 4314911"/>
              <a:gd name="connsiteX16604" fmla="*/ 2856011 w 5740887"/>
              <a:gd name="connsiteY16604" fmla="*/ 1488079 h 4314911"/>
              <a:gd name="connsiteX16605" fmla="*/ 2857054 w 5740887"/>
              <a:gd name="connsiteY16605" fmla="*/ 1488978 h 4314911"/>
              <a:gd name="connsiteX16606" fmla="*/ 2865984 w 5740887"/>
              <a:gd name="connsiteY16606" fmla="*/ 1501629 h 4314911"/>
              <a:gd name="connsiteX16607" fmla="*/ 2748019 w 5740887"/>
              <a:gd name="connsiteY16607" fmla="*/ 1487926 h 4314911"/>
              <a:gd name="connsiteX16608" fmla="*/ 2762523 w 5740887"/>
              <a:gd name="connsiteY16608" fmla="*/ 1499855 h 4314911"/>
              <a:gd name="connsiteX16609" fmla="*/ 2793815 w 5740887"/>
              <a:gd name="connsiteY16609" fmla="*/ 1565055 h 4314911"/>
              <a:gd name="connsiteX16610" fmla="*/ 2797656 w 5740887"/>
              <a:gd name="connsiteY16610" fmla="*/ 1618197 h 4314911"/>
              <a:gd name="connsiteX16611" fmla="*/ 2789343 w 5740887"/>
              <a:gd name="connsiteY16611" fmla="*/ 1649316 h 4314911"/>
              <a:gd name="connsiteX16612" fmla="*/ 2788297 w 5740887"/>
              <a:gd name="connsiteY16612" fmla="*/ 1645896 h 4314911"/>
              <a:gd name="connsiteX16613" fmla="*/ 2793944 w 5740887"/>
              <a:gd name="connsiteY16613" fmla="*/ 1617869 h 4314911"/>
              <a:gd name="connsiteX16614" fmla="*/ 2789142 w 5740887"/>
              <a:gd name="connsiteY16614" fmla="*/ 1566037 h 4314911"/>
              <a:gd name="connsiteX16615" fmla="*/ 2760971 w 5740887"/>
              <a:gd name="connsiteY16615" fmla="*/ 1501113 h 4314911"/>
              <a:gd name="connsiteX16616" fmla="*/ 2760959 w 5740887"/>
              <a:gd name="connsiteY16616" fmla="*/ 1501101 h 4314911"/>
              <a:gd name="connsiteX16617" fmla="*/ 2760957 w 5740887"/>
              <a:gd name="connsiteY16617" fmla="*/ 1501096 h 4314911"/>
              <a:gd name="connsiteX16618" fmla="*/ 2656803 w 5740887"/>
              <a:gd name="connsiteY16618" fmla="*/ 1486772 h 4314911"/>
              <a:gd name="connsiteX16619" fmla="*/ 2656691 w 5740887"/>
              <a:gd name="connsiteY16619" fmla="*/ 1487583 h 4314911"/>
              <a:gd name="connsiteX16620" fmla="*/ 2656780 w 5740887"/>
              <a:gd name="connsiteY16620" fmla="*/ 1486821 h 4314911"/>
              <a:gd name="connsiteX16621" fmla="*/ 2656780 w 5740887"/>
              <a:gd name="connsiteY16621" fmla="*/ 1486818 h 4314911"/>
              <a:gd name="connsiteX16622" fmla="*/ 2656792 w 5740887"/>
              <a:gd name="connsiteY16622" fmla="*/ 1486795 h 4314911"/>
              <a:gd name="connsiteX16623" fmla="*/ 2678097 w 5740887"/>
              <a:gd name="connsiteY16623" fmla="*/ 1486514 h 4314911"/>
              <a:gd name="connsiteX16624" fmla="*/ 2689435 w 5740887"/>
              <a:gd name="connsiteY16624" fmla="*/ 1543421 h 4314911"/>
              <a:gd name="connsiteX16625" fmla="*/ 2699225 w 5740887"/>
              <a:gd name="connsiteY16625" fmla="*/ 1587405 h 4314911"/>
              <a:gd name="connsiteX16626" fmla="*/ 2710117 w 5740887"/>
              <a:gd name="connsiteY16626" fmla="*/ 1677858 h 4314911"/>
              <a:gd name="connsiteX16627" fmla="*/ 2714035 w 5740887"/>
              <a:gd name="connsiteY16627" fmla="*/ 1715424 h 4314911"/>
              <a:gd name="connsiteX16628" fmla="*/ 2712801 w 5740887"/>
              <a:gd name="connsiteY16628" fmla="*/ 1711651 h 4314911"/>
              <a:gd name="connsiteX16629" fmla="*/ 2705165 w 5740887"/>
              <a:gd name="connsiteY16629" fmla="*/ 1661581 h 4314911"/>
              <a:gd name="connsiteX16630" fmla="*/ 2693996 w 5740887"/>
              <a:gd name="connsiteY16630" fmla="*/ 1587811 h 4314911"/>
              <a:gd name="connsiteX16631" fmla="*/ 2691790 w 5740887"/>
              <a:gd name="connsiteY16631" fmla="*/ 1577334 h 4314911"/>
              <a:gd name="connsiteX16632" fmla="*/ 2678294 w 5740887"/>
              <a:gd name="connsiteY16632" fmla="*/ 1500496 h 4314911"/>
              <a:gd name="connsiteX16633" fmla="*/ 2724475 w 5740887"/>
              <a:gd name="connsiteY16633" fmla="*/ 1482820 h 4314911"/>
              <a:gd name="connsiteX16634" fmla="*/ 2740953 w 5740887"/>
              <a:gd name="connsiteY16634" fmla="*/ 1503698 h 4314911"/>
              <a:gd name="connsiteX16635" fmla="*/ 2741076 w 5740887"/>
              <a:gd name="connsiteY16635" fmla="*/ 1504161 h 4314911"/>
              <a:gd name="connsiteX16636" fmla="*/ 2742198 w 5740887"/>
              <a:gd name="connsiteY16636" fmla="*/ 1508390 h 4314911"/>
              <a:gd name="connsiteX16637" fmla="*/ 2743284 w 5740887"/>
              <a:gd name="connsiteY16637" fmla="*/ 1512485 h 4314911"/>
              <a:gd name="connsiteX16638" fmla="*/ 2735415 w 5740887"/>
              <a:gd name="connsiteY16638" fmla="*/ 1500075 h 4314911"/>
              <a:gd name="connsiteX16639" fmla="*/ 2700443 w 5740887"/>
              <a:gd name="connsiteY16639" fmla="*/ 1482546 h 4314911"/>
              <a:gd name="connsiteX16640" fmla="*/ 2701434 w 5740887"/>
              <a:gd name="connsiteY16640" fmla="*/ 1484960 h 4314911"/>
              <a:gd name="connsiteX16641" fmla="*/ 2734524 w 5740887"/>
              <a:gd name="connsiteY16641" fmla="*/ 1578994 h 4314911"/>
              <a:gd name="connsiteX16642" fmla="*/ 2740511 w 5740887"/>
              <a:gd name="connsiteY16642" fmla="*/ 1642106 h 4314911"/>
              <a:gd name="connsiteX16643" fmla="*/ 2738228 w 5740887"/>
              <a:gd name="connsiteY16643" fmla="*/ 1663227 h 4314911"/>
              <a:gd name="connsiteX16644" fmla="*/ 2732351 w 5740887"/>
              <a:gd name="connsiteY16644" fmla="*/ 1644419 h 4314911"/>
              <a:gd name="connsiteX16645" fmla="*/ 2729698 w 5740887"/>
              <a:gd name="connsiteY16645" fmla="*/ 1579396 h 4314911"/>
              <a:gd name="connsiteX16646" fmla="*/ 2704740 w 5740887"/>
              <a:gd name="connsiteY16646" fmla="*/ 1495837 h 4314911"/>
              <a:gd name="connsiteX16647" fmla="*/ 2714028 w 5740887"/>
              <a:gd name="connsiteY16647" fmla="*/ 1479416 h 4314911"/>
              <a:gd name="connsiteX16648" fmla="*/ 2737885 w 5740887"/>
              <a:gd name="connsiteY16648" fmla="*/ 1516926 h 4314911"/>
              <a:gd name="connsiteX16649" fmla="*/ 2758240 w 5740887"/>
              <a:gd name="connsiteY16649" fmla="*/ 1573330 h 4314911"/>
              <a:gd name="connsiteX16650" fmla="*/ 2762320 w 5740887"/>
              <a:gd name="connsiteY16650" fmla="*/ 1631139 h 4314911"/>
              <a:gd name="connsiteX16651" fmla="*/ 2761139 w 5740887"/>
              <a:gd name="connsiteY16651" fmla="*/ 1644460 h 4314911"/>
              <a:gd name="connsiteX16652" fmla="*/ 2751765 w 5740887"/>
              <a:gd name="connsiteY16652" fmla="*/ 1689354 h 4314911"/>
              <a:gd name="connsiteX16653" fmla="*/ 2751764 w 5740887"/>
              <a:gd name="connsiteY16653" fmla="*/ 1689360 h 4314911"/>
              <a:gd name="connsiteX16654" fmla="*/ 2750752 w 5740887"/>
              <a:gd name="connsiteY16654" fmla="*/ 1692268 h 4314911"/>
              <a:gd name="connsiteX16655" fmla="*/ 2748934 w 5740887"/>
              <a:gd name="connsiteY16655" fmla="*/ 1697490 h 4314911"/>
              <a:gd name="connsiteX16656" fmla="*/ 2748933 w 5740887"/>
              <a:gd name="connsiteY16656" fmla="*/ 1697488 h 4314911"/>
              <a:gd name="connsiteX16657" fmla="*/ 2748601 w 5740887"/>
              <a:gd name="connsiteY16657" fmla="*/ 1696424 h 4314911"/>
              <a:gd name="connsiteX16658" fmla="*/ 2758328 w 5740887"/>
              <a:gd name="connsiteY16658" fmla="*/ 1643728 h 4314911"/>
              <a:gd name="connsiteX16659" fmla="*/ 2753415 w 5740887"/>
              <a:gd name="connsiteY16659" fmla="*/ 1574293 h 4314911"/>
              <a:gd name="connsiteX16660" fmla="*/ 2670840 w 5740887"/>
              <a:gd name="connsiteY16660" fmla="*/ 1477480 h 4314911"/>
              <a:gd name="connsiteX16661" fmla="*/ 2670666 w 5740887"/>
              <a:gd name="connsiteY16661" fmla="*/ 1499077 h 4314911"/>
              <a:gd name="connsiteX16662" fmla="*/ 2684748 w 5740887"/>
              <a:gd name="connsiteY16662" fmla="*/ 1579257 h 4314911"/>
              <a:gd name="connsiteX16663" fmla="*/ 2686816 w 5740887"/>
              <a:gd name="connsiteY16663" fmla="*/ 1589874 h 4314911"/>
              <a:gd name="connsiteX16664" fmla="*/ 2697985 w 5740887"/>
              <a:gd name="connsiteY16664" fmla="*/ 1663092 h 4314911"/>
              <a:gd name="connsiteX16665" fmla="*/ 2705414 w 5740887"/>
              <a:gd name="connsiteY16665" fmla="*/ 1710446 h 4314911"/>
              <a:gd name="connsiteX16666" fmla="*/ 2698702 w 5740887"/>
              <a:gd name="connsiteY16666" fmla="*/ 1687782 h 4314911"/>
              <a:gd name="connsiteX16667" fmla="*/ 2690263 w 5740887"/>
              <a:gd name="connsiteY16667" fmla="*/ 1641030 h 4314911"/>
              <a:gd name="connsiteX16668" fmla="*/ 2681438 w 5740887"/>
              <a:gd name="connsiteY16668" fmla="*/ 1590288 h 4314911"/>
              <a:gd name="connsiteX16669" fmla="*/ 2671945 w 5740887"/>
              <a:gd name="connsiteY16669" fmla="*/ 1531955 h 4314911"/>
              <a:gd name="connsiteX16670" fmla="*/ 2670571 w 5740887"/>
              <a:gd name="connsiteY16670" fmla="*/ 1519015 h 4314911"/>
              <a:gd name="connsiteX16671" fmla="*/ 2670579 w 5740887"/>
              <a:gd name="connsiteY16671" fmla="*/ 1478146 h 4314911"/>
              <a:gd name="connsiteX16672" fmla="*/ 2670579 w 5740887"/>
              <a:gd name="connsiteY16672" fmla="*/ 1478137 h 4314911"/>
              <a:gd name="connsiteX16673" fmla="*/ 2767600 w 5740887"/>
              <a:gd name="connsiteY16673" fmla="*/ 1475882 h 4314911"/>
              <a:gd name="connsiteX16674" fmla="*/ 2782385 w 5740887"/>
              <a:gd name="connsiteY16674" fmla="*/ 1484896 h 4314911"/>
              <a:gd name="connsiteX16675" fmla="*/ 2794550 w 5740887"/>
              <a:gd name="connsiteY16675" fmla="*/ 1498479 h 4314911"/>
              <a:gd name="connsiteX16676" fmla="*/ 2794893 w 5740887"/>
              <a:gd name="connsiteY16676" fmla="*/ 1499787 h 4314911"/>
              <a:gd name="connsiteX16677" fmla="*/ 2690499 w 5740887"/>
              <a:gd name="connsiteY16677" fmla="*/ 1474813 h 4314911"/>
              <a:gd name="connsiteX16678" fmla="*/ 2697845 w 5740887"/>
              <a:gd name="connsiteY16678" fmla="*/ 1498893 h 4314911"/>
              <a:gd name="connsiteX16679" fmla="*/ 2722527 w 5740887"/>
              <a:gd name="connsiteY16679" fmla="*/ 1581625 h 4314911"/>
              <a:gd name="connsiteX16680" fmla="*/ 2723903 w 5740887"/>
              <a:gd name="connsiteY16680" fmla="*/ 1615706 h 4314911"/>
              <a:gd name="connsiteX16681" fmla="*/ 2720620 w 5740887"/>
              <a:gd name="connsiteY16681" fmla="*/ 1603393 h 4314911"/>
              <a:gd name="connsiteX16682" fmla="*/ 2718230 w 5740887"/>
              <a:gd name="connsiteY16682" fmla="*/ 1594427 h 4314911"/>
              <a:gd name="connsiteX16683" fmla="*/ 2717300 w 5740887"/>
              <a:gd name="connsiteY16683" fmla="*/ 1583271 h 4314911"/>
              <a:gd name="connsiteX16684" fmla="*/ 2700341 w 5740887"/>
              <a:gd name="connsiteY16684" fmla="*/ 1516121 h 4314911"/>
              <a:gd name="connsiteX16685" fmla="*/ 2690413 w 5740887"/>
              <a:gd name="connsiteY16685" fmla="*/ 1476375 h 4314911"/>
              <a:gd name="connsiteX16686" fmla="*/ 2678970 w 5740887"/>
              <a:gd name="connsiteY16686" fmla="*/ 1471240 h 4314911"/>
              <a:gd name="connsiteX16687" fmla="*/ 2679509 w 5740887"/>
              <a:gd name="connsiteY16687" fmla="*/ 1473432 h 4314911"/>
              <a:gd name="connsiteX16688" fmla="*/ 2678319 w 5740887"/>
              <a:gd name="connsiteY16688" fmla="*/ 1481797 h 4314911"/>
              <a:gd name="connsiteX16689" fmla="*/ 2678057 w 5740887"/>
              <a:gd name="connsiteY16689" fmla="*/ 1483635 h 4314911"/>
              <a:gd name="connsiteX16690" fmla="*/ 2677926 w 5740887"/>
              <a:gd name="connsiteY16690" fmla="*/ 1474332 h 4314911"/>
              <a:gd name="connsiteX16691" fmla="*/ 2739323 w 5740887"/>
              <a:gd name="connsiteY16691" fmla="*/ 1468805 h 4314911"/>
              <a:gd name="connsiteX16692" fmla="*/ 2740660 w 5740887"/>
              <a:gd name="connsiteY16692" fmla="*/ 1469476 h 4314911"/>
              <a:gd name="connsiteX16693" fmla="*/ 2765502 w 5740887"/>
              <a:gd name="connsiteY16693" fmla="*/ 1493749 h 4314911"/>
              <a:gd name="connsiteX16694" fmla="*/ 2739918 w 5740887"/>
              <a:gd name="connsiteY16694" fmla="*/ 1471278 h 4314911"/>
              <a:gd name="connsiteX16695" fmla="*/ 2739645 w 5740887"/>
              <a:gd name="connsiteY16695" fmla="*/ 1470146 h 4314911"/>
              <a:gd name="connsiteX16696" fmla="*/ 2739415 w 5740887"/>
              <a:gd name="connsiteY16696" fmla="*/ 1469190 h 4314911"/>
              <a:gd name="connsiteX16697" fmla="*/ 2742033 w 5740887"/>
              <a:gd name="connsiteY16697" fmla="*/ 1465195 h 4314911"/>
              <a:gd name="connsiteX16698" fmla="*/ 2743540 w 5740887"/>
              <a:gd name="connsiteY16698" fmla="*/ 1465742 h 4314911"/>
              <a:gd name="connsiteX16699" fmla="*/ 2784919 w 5740887"/>
              <a:gd name="connsiteY16699" fmla="*/ 1500153 h 4314911"/>
              <a:gd name="connsiteX16700" fmla="*/ 2793189 w 5740887"/>
              <a:gd name="connsiteY16700" fmla="*/ 1510557 h 4314911"/>
              <a:gd name="connsiteX16701" fmla="*/ 2802717 w 5740887"/>
              <a:gd name="connsiteY16701" fmla="*/ 1529623 h 4314911"/>
              <a:gd name="connsiteX16702" fmla="*/ 2806223 w 5740887"/>
              <a:gd name="connsiteY16702" fmla="*/ 1542990 h 4314911"/>
              <a:gd name="connsiteX16703" fmla="*/ 2809206 w 5740887"/>
              <a:gd name="connsiteY16703" fmla="*/ 1552934 h 4314911"/>
              <a:gd name="connsiteX16704" fmla="*/ 2782076 w 5740887"/>
              <a:gd name="connsiteY16704" fmla="*/ 1497877 h 4314911"/>
              <a:gd name="connsiteX16705" fmla="*/ 2768860 w 5740887"/>
              <a:gd name="connsiteY16705" fmla="*/ 1442203 h 4314911"/>
              <a:gd name="connsiteX16706" fmla="*/ 2777279 w 5740887"/>
              <a:gd name="connsiteY16706" fmla="*/ 1443908 h 4314911"/>
              <a:gd name="connsiteX16707" fmla="*/ 2778587 w 5740887"/>
              <a:gd name="connsiteY16707" fmla="*/ 1445438 h 4314911"/>
              <a:gd name="connsiteX16708" fmla="*/ 2775698 w 5740887"/>
              <a:gd name="connsiteY16708" fmla="*/ 1444670 h 4314911"/>
              <a:gd name="connsiteX16709" fmla="*/ 2773354 w 5740887"/>
              <a:gd name="connsiteY16709" fmla="*/ 1443260 h 4314911"/>
              <a:gd name="connsiteX16710" fmla="*/ 2773248 w 5740887"/>
              <a:gd name="connsiteY16710" fmla="*/ 1443196 h 4314911"/>
              <a:gd name="connsiteX16711" fmla="*/ 2773241 w 5740887"/>
              <a:gd name="connsiteY16711" fmla="*/ 1443192 h 4314911"/>
              <a:gd name="connsiteX16712" fmla="*/ 2768891 w 5740887"/>
              <a:gd name="connsiteY16712" fmla="*/ 1442363 h 4314911"/>
              <a:gd name="connsiteX16713" fmla="*/ 2758830 w 5740887"/>
              <a:gd name="connsiteY16713" fmla="*/ 1439675 h 4314911"/>
              <a:gd name="connsiteX16714" fmla="*/ 2761275 w 5740887"/>
              <a:gd name="connsiteY16714" fmla="*/ 1439833 h 4314911"/>
              <a:gd name="connsiteX16715" fmla="*/ 2761357 w 5740887"/>
              <a:gd name="connsiteY16715" fmla="*/ 1440404 h 4314911"/>
              <a:gd name="connsiteX16716" fmla="*/ 2761134 w 5740887"/>
              <a:gd name="connsiteY16716" fmla="*/ 1440384 h 4314911"/>
              <a:gd name="connsiteX16717" fmla="*/ 2760372 w 5740887"/>
              <a:gd name="connsiteY16717" fmla="*/ 1440313 h 4314911"/>
              <a:gd name="connsiteX16718" fmla="*/ 3313478 w 5740887"/>
              <a:gd name="connsiteY16718" fmla="*/ 1380517 h 4314911"/>
              <a:gd name="connsiteX16719" fmla="*/ 3320869 w 5740887"/>
              <a:gd name="connsiteY16719" fmla="*/ 1406499 h 4314911"/>
              <a:gd name="connsiteX16720" fmla="*/ 3314739 w 5740887"/>
              <a:gd name="connsiteY16720" fmla="*/ 1385057 h 4314911"/>
              <a:gd name="connsiteX16721" fmla="*/ 1948515 w 5740887"/>
              <a:gd name="connsiteY16721" fmla="*/ 1350458 h 4314911"/>
              <a:gd name="connsiteX16722" fmla="*/ 1929406 w 5740887"/>
              <a:gd name="connsiteY16722" fmla="*/ 1483876 h 4314911"/>
              <a:gd name="connsiteX16723" fmla="*/ 1930711 w 5740887"/>
              <a:gd name="connsiteY16723" fmla="*/ 1558410 h 4314911"/>
              <a:gd name="connsiteX16724" fmla="*/ 1932015 w 5740887"/>
              <a:gd name="connsiteY16724" fmla="*/ 1632943 h 4314911"/>
              <a:gd name="connsiteX16725" fmla="*/ 1935894 w 5740887"/>
              <a:gd name="connsiteY16725" fmla="*/ 1663955 h 4314911"/>
              <a:gd name="connsiteX16726" fmla="*/ 1941058 w 5740887"/>
              <a:gd name="connsiteY16726" fmla="*/ 1705241 h 4314911"/>
              <a:gd name="connsiteX16727" fmla="*/ 1943541 w 5740887"/>
              <a:gd name="connsiteY16727" fmla="*/ 1730084 h 4314911"/>
              <a:gd name="connsiteX16728" fmla="*/ 1944811 w 5740887"/>
              <a:gd name="connsiteY16728" fmla="*/ 1738346 h 4314911"/>
              <a:gd name="connsiteX16729" fmla="*/ 1946897 w 5740887"/>
              <a:gd name="connsiteY16729" fmla="*/ 1751923 h 4314911"/>
              <a:gd name="connsiteX16730" fmla="*/ 1951161 w 5740887"/>
              <a:gd name="connsiteY16730" fmla="*/ 1786018 h 4314911"/>
              <a:gd name="connsiteX16731" fmla="*/ 1955283 w 5740887"/>
              <a:gd name="connsiteY16731" fmla="*/ 1806492 h 4314911"/>
              <a:gd name="connsiteX16732" fmla="*/ 1956754 w 5740887"/>
              <a:gd name="connsiteY16732" fmla="*/ 1816064 h 4314911"/>
              <a:gd name="connsiteX16733" fmla="*/ 1957756 w 5740887"/>
              <a:gd name="connsiteY16733" fmla="*/ 1822584 h 4314911"/>
              <a:gd name="connsiteX16734" fmla="*/ 1978761 w 5740887"/>
              <a:gd name="connsiteY16734" fmla="*/ 1924512 h 4314911"/>
              <a:gd name="connsiteX16735" fmla="*/ 1980045 w 5740887"/>
              <a:gd name="connsiteY16735" fmla="*/ 1929505 h 4314911"/>
              <a:gd name="connsiteX16736" fmla="*/ 1981153 w 5740887"/>
              <a:gd name="connsiteY16736" fmla="*/ 1935008 h 4314911"/>
              <a:gd name="connsiteX16737" fmla="*/ 1992206 w 5740887"/>
              <a:gd name="connsiteY16737" fmla="*/ 1978034 h 4314911"/>
              <a:gd name="connsiteX16738" fmla="*/ 2007116 w 5740887"/>
              <a:gd name="connsiteY16738" fmla="*/ 2036071 h 4314911"/>
              <a:gd name="connsiteX16739" fmla="*/ 1983347 w 5740887"/>
              <a:gd name="connsiteY16739" fmla="*/ 2035988 h 4314911"/>
              <a:gd name="connsiteX16740" fmla="*/ 1968813 w 5740887"/>
              <a:gd name="connsiteY16740" fmla="*/ 2035937 h 4314911"/>
              <a:gd name="connsiteX16741" fmla="*/ 1968806 w 5740887"/>
              <a:gd name="connsiteY16741" fmla="*/ 2035937 h 4314911"/>
              <a:gd name="connsiteX16742" fmla="*/ 1937710 w 5740887"/>
              <a:gd name="connsiteY16742" fmla="*/ 2037391 h 4314911"/>
              <a:gd name="connsiteX16743" fmla="*/ 1932321 w 5740887"/>
              <a:gd name="connsiteY16743" fmla="*/ 2037466 h 4314911"/>
              <a:gd name="connsiteX16744" fmla="*/ 1927397 w 5740887"/>
              <a:gd name="connsiteY16744" fmla="*/ 2037873 h 4314911"/>
              <a:gd name="connsiteX16745" fmla="*/ 1916679 w 5740887"/>
              <a:gd name="connsiteY16745" fmla="*/ 2038374 h 4314911"/>
              <a:gd name="connsiteX16746" fmla="*/ 1904793 w 5740887"/>
              <a:gd name="connsiteY16746" fmla="*/ 2039514 h 4314911"/>
              <a:gd name="connsiteX16747" fmla="*/ 1895128 w 5740887"/>
              <a:gd name="connsiteY16747" fmla="*/ 2040054 h 4314911"/>
              <a:gd name="connsiteX16748" fmla="*/ 1883092 w 5740887"/>
              <a:gd name="connsiteY16748" fmla="*/ 2041530 h 4314911"/>
              <a:gd name="connsiteX16749" fmla="*/ 1860052 w 5740887"/>
              <a:gd name="connsiteY16749" fmla="*/ 2043432 h 4314911"/>
              <a:gd name="connsiteX16750" fmla="*/ 1852006 w 5740887"/>
              <a:gd name="connsiteY16750" fmla="*/ 2044577 h 4314911"/>
              <a:gd name="connsiteX16751" fmla="*/ 1846037 w 5740887"/>
              <a:gd name="connsiteY16751" fmla="*/ 2045149 h 4314911"/>
              <a:gd name="connsiteX16752" fmla="*/ 1810284 w 5740887"/>
              <a:gd name="connsiteY16752" fmla="*/ 2050460 h 4314911"/>
              <a:gd name="connsiteX16753" fmla="*/ 1789256 w 5740887"/>
              <a:gd name="connsiteY16753" fmla="*/ 2053039 h 4314911"/>
              <a:gd name="connsiteX16754" fmla="*/ 1777734 w 5740887"/>
              <a:gd name="connsiteY16754" fmla="*/ 2055294 h 4314911"/>
              <a:gd name="connsiteX16755" fmla="*/ 1758093 w 5740887"/>
              <a:gd name="connsiteY16755" fmla="*/ 2058211 h 4314911"/>
              <a:gd name="connsiteX16756" fmla="*/ 1734598 w 5740887"/>
              <a:gd name="connsiteY16756" fmla="*/ 2063020 h 4314911"/>
              <a:gd name="connsiteX16757" fmla="*/ 1705068 w 5740887"/>
              <a:gd name="connsiteY16757" fmla="*/ 2068200 h 4314911"/>
              <a:gd name="connsiteX16758" fmla="*/ 1703396 w 5740887"/>
              <a:gd name="connsiteY16758" fmla="*/ 2069407 h 4314911"/>
              <a:gd name="connsiteX16759" fmla="*/ 1654053 w 5740887"/>
              <a:gd name="connsiteY16759" fmla="*/ 2079506 h 4314911"/>
              <a:gd name="connsiteX16760" fmla="*/ 1571634 w 5740887"/>
              <a:gd name="connsiteY16760" fmla="*/ 2100725 h 4314911"/>
              <a:gd name="connsiteX16761" fmla="*/ 1518071 w 5740887"/>
              <a:gd name="connsiteY16761" fmla="*/ 2116868 h 4314911"/>
              <a:gd name="connsiteX16762" fmla="*/ 1502901 w 5740887"/>
              <a:gd name="connsiteY16762" fmla="*/ 2121037 h 4314911"/>
              <a:gd name="connsiteX16763" fmla="*/ 1495392 w 5740887"/>
              <a:gd name="connsiteY16763" fmla="*/ 2123704 h 4314911"/>
              <a:gd name="connsiteX16764" fmla="*/ 1478731 w 5740887"/>
              <a:gd name="connsiteY16764" fmla="*/ 2128725 h 4314911"/>
              <a:gd name="connsiteX16765" fmla="*/ 1376056 w 5740887"/>
              <a:gd name="connsiteY16765" fmla="*/ 2164472 h 4314911"/>
              <a:gd name="connsiteX16766" fmla="*/ 1338059 w 5740887"/>
              <a:gd name="connsiteY16766" fmla="*/ 2179590 h 4314911"/>
              <a:gd name="connsiteX16767" fmla="*/ 1321275 w 5740887"/>
              <a:gd name="connsiteY16767" fmla="*/ 2185552 h 4314911"/>
              <a:gd name="connsiteX16768" fmla="*/ 1309498 w 5740887"/>
              <a:gd name="connsiteY16768" fmla="*/ 2190504 h 4314911"/>
              <a:gd name="connsiteX16769" fmla="*/ 1308511 w 5740887"/>
              <a:gd name="connsiteY16769" fmla="*/ 2190504 h 4314911"/>
              <a:gd name="connsiteX16770" fmla="*/ 1302665 w 5740887"/>
              <a:gd name="connsiteY16770" fmla="*/ 2193246 h 4314911"/>
              <a:gd name="connsiteX16771" fmla="*/ 1299850 w 5740887"/>
              <a:gd name="connsiteY16771" fmla="*/ 2194561 h 4314911"/>
              <a:gd name="connsiteX16772" fmla="*/ 1289636 w 5740887"/>
              <a:gd name="connsiteY16772" fmla="*/ 2198856 h 4314911"/>
              <a:gd name="connsiteX16773" fmla="*/ 1264318 w 5740887"/>
              <a:gd name="connsiteY16773" fmla="*/ 2208930 h 4314911"/>
              <a:gd name="connsiteX16774" fmla="*/ 1245387 w 5740887"/>
              <a:gd name="connsiteY16774" fmla="*/ 2217463 h 4314911"/>
              <a:gd name="connsiteX16775" fmla="*/ 1220226 w 5740887"/>
              <a:gd name="connsiteY16775" fmla="*/ 2228044 h 4314911"/>
              <a:gd name="connsiteX16776" fmla="*/ 1194669 w 5740887"/>
              <a:gd name="connsiteY16776" fmla="*/ 2240326 h 4314911"/>
              <a:gd name="connsiteX16777" fmla="*/ 1144230 w 5740887"/>
              <a:gd name="connsiteY16777" fmla="*/ 2263063 h 4314911"/>
              <a:gd name="connsiteX16778" fmla="*/ 1087603 w 5740887"/>
              <a:gd name="connsiteY16778" fmla="*/ 2291780 h 4314911"/>
              <a:gd name="connsiteX16779" fmla="*/ 1057195 w 5740887"/>
              <a:gd name="connsiteY16779" fmla="*/ 2306393 h 4314911"/>
              <a:gd name="connsiteX16780" fmla="*/ 1041290 w 5740887"/>
              <a:gd name="connsiteY16780" fmla="*/ 2315266 h 4314911"/>
              <a:gd name="connsiteX16781" fmla="*/ 1016503 w 5740887"/>
              <a:gd name="connsiteY16781" fmla="*/ 2327836 h 4314911"/>
              <a:gd name="connsiteX16782" fmla="*/ 881868 w 5740887"/>
              <a:gd name="connsiteY16782" fmla="*/ 2404203 h 4314911"/>
              <a:gd name="connsiteX16783" fmla="*/ 881846 w 5740887"/>
              <a:gd name="connsiteY16783" fmla="*/ 2404215 h 4314911"/>
              <a:gd name="connsiteX16784" fmla="*/ 880092 w 5740887"/>
              <a:gd name="connsiteY16784" fmla="*/ 2405322 h 4314911"/>
              <a:gd name="connsiteX16785" fmla="*/ 876245 w 5740887"/>
              <a:gd name="connsiteY16785" fmla="*/ 2407403 h 4314911"/>
              <a:gd name="connsiteX16786" fmla="*/ 795629 w 5740887"/>
              <a:gd name="connsiteY16786" fmla="*/ 2455011 h 4314911"/>
              <a:gd name="connsiteX16787" fmla="*/ 751422 w 5740887"/>
              <a:gd name="connsiteY16787" fmla="*/ 2485835 h 4314911"/>
              <a:gd name="connsiteX16788" fmla="*/ 743752 w 5740887"/>
              <a:gd name="connsiteY16788" fmla="*/ 2488036 h 4314911"/>
              <a:gd name="connsiteX16789" fmla="*/ 741327 w 5740887"/>
              <a:gd name="connsiteY16789" fmla="*/ 2488732 h 4314911"/>
              <a:gd name="connsiteX16790" fmla="*/ 735253 w 5740887"/>
              <a:gd name="connsiteY16790" fmla="*/ 2469583 h 4314911"/>
              <a:gd name="connsiteX16791" fmla="*/ 871274 w 5740887"/>
              <a:gd name="connsiteY16791" fmla="*/ 2383348 h 4314911"/>
              <a:gd name="connsiteX16792" fmla="*/ 995914 w 5740887"/>
              <a:gd name="connsiteY16792" fmla="*/ 2312148 h 4314911"/>
              <a:gd name="connsiteX16793" fmla="*/ 1035820 w 5740887"/>
              <a:gd name="connsiteY16793" fmla="*/ 2291259 h 4314911"/>
              <a:gd name="connsiteX16794" fmla="*/ 1115159 w 5740887"/>
              <a:gd name="connsiteY16794" fmla="*/ 2250563 h 4314911"/>
              <a:gd name="connsiteX16795" fmla="*/ 1159654 w 5740887"/>
              <a:gd name="connsiteY16795" fmla="*/ 2229423 h 4314911"/>
              <a:gd name="connsiteX16796" fmla="*/ 1228476 w 5740887"/>
              <a:gd name="connsiteY16796" fmla="*/ 2197858 h 4314911"/>
              <a:gd name="connsiteX16797" fmla="*/ 1272129 w 5740887"/>
              <a:gd name="connsiteY16797" fmla="*/ 2179105 h 4314911"/>
              <a:gd name="connsiteX16798" fmla="*/ 1320132 w 5740887"/>
              <a:gd name="connsiteY16798" fmla="*/ 2159524 h 4314911"/>
              <a:gd name="connsiteX16799" fmla="*/ 1476257 w 5740887"/>
              <a:gd name="connsiteY16799" fmla="*/ 2102199 h 4314911"/>
              <a:gd name="connsiteX16800" fmla="*/ 1498859 w 5740887"/>
              <a:gd name="connsiteY16800" fmla="*/ 2095058 h 4314911"/>
              <a:gd name="connsiteX16801" fmla="*/ 1634412 w 5740887"/>
              <a:gd name="connsiteY16801" fmla="*/ 2055671 h 4314911"/>
              <a:gd name="connsiteX16802" fmla="*/ 1634474 w 5740887"/>
              <a:gd name="connsiteY16802" fmla="*/ 2055654 h 4314911"/>
              <a:gd name="connsiteX16803" fmla="*/ 1742575 w 5740887"/>
              <a:gd name="connsiteY16803" fmla="*/ 2032352 h 4314911"/>
              <a:gd name="connsiteX16804" fmla="*/ 1973948 w 5740887"/>
              <a:gd name="connsiteY16804" fmla="*/ 2008635 h 4314911"/>
              <a:gd name="connsiteX16805" fmla="*/ 1986633 w 5740887"/>
              <a:gd name="connsiteY16805" fmla="*/ 2007807 h 4314911"/>
              <a:gd name="connsiteX16806" fmla="*/ 1988425 w 5740887"/>
              <a:gd name="connsiteY16806" fmla="*/ 2003534 h 4314911"/>
              <a:gd name="connsiteX16807" fmla="*/ 1988425 w 5740887"/>
              <a:gd name="connsiteY16807" fmla="*/ 2003533 h 4314911"/>
              <a:gd name="connsiteX16808" fmla="*/ 1988425 w 5740887"/>
              <a:gd name="connsiteY16808" fmla="*/ 2003533 h 4314911"/>
              <a:gd name="connsiteX16809" fmla="*/ 1924930 w 5740887"/>
              <a:gd name="connsiteY16809" fmla="*/ 1628828 h 4314911"/>
              <a:gd name="connsiteX16810" fmla="*/ 1923178 w 5740887"/>
              <a:gd name="connsiteY16810" fmla="*/ 1557516 h 4314911"/>
              <a:gd name="connsiteX16811" fmla="*/ 1925292 w 5740887"/>
              <a:gd name="connsiteY16811" fmla="*/ 1494735 h 4314911"/>
              <a:gd name="connsiteX16812" fmla="*/ 1937546 w 5740887"/>
              <a:gd name="connsiteY16812" fmla="*/ 1393940 h 4314911"/>
              <a:gd name="connsiteX16813" fmla="*/ 5566273 w 5740887"/>
              <a:gd name="connsiteY16813" fmla="*/ 1332585 h 4314911"/>
              <a:gd name="connsiteX16814" fmla="*/ 5572019 w 5740887"/>
              <a:gd name="connsiteY16814" fmla="*/ 1351293 h 4314911"/>
              <a:gd name="connsiteX16815" fmla="*/ 5581354 w 5740887"/>
              <a:gd name="connsiteY16815" fmla="*/ 1383756 h 4314911"/>
              <a:gd name="connsiteX16816" fmla="*/ 3238204 w 5740887"/>
              <a:gd name="connsiteY16816" fmla="*/ 1329743 h 4314911"/>
              <a:gd name="connsiteX16817" fmla="*/ 3255439 w 5740887"/>
              <a:gd name="connsiteY16817" fmla="*/ 1393161 h 4314911"/>
              <a:gd name="connsiteX16818" fmla="*/ 3267804 w 5740887"/>
              <a:gd name="connsiteY16818" fmla="*/ 1439232 h 4314911"/>
              <a:gd name="connsiteX16819" fmla="*/ 3274413 w 5740887"/>
              <a:gd name="connsiteY16819" fmla="*/ 1462978 h 4314911"/>
              <a:gd name="connsiteX16820" fmla="*/ 3281572 w 5740887"/>
              <a:gd name="connsiteY16820" fmla="*/ 1489322 h 4314911"/>
              <a:gd name="connsiteX16821" fmla="*/ 3295340 w 5740887"/>
              <a:gd name="connsiteY16821" fmla="*/ 1538181 h 4314911"/>
              <a:gd name="connsiteX16822" fmla="*/ 3324917 w 5740887"/>
              <a:gd name="connsiteY16822" fmla="*/ 1644461 h 4314911"/>
              <a:gd name="connsiteX16823" fmla="*/ 3346579 w 5740887"/>
              <a:gd name="connsiteY16823" fmla="*/ 1720005 h 4314911"/>
              <a:gd name="connsiteX16824" fmla="*/ 3358853 w 5740887"/>
              <a:gd name="connsiteY16824" fmla="*/ 1763560 h 4314911"/>
              <a:gd name="connsiteX16825" fmla="*/ 3369308 w 5740887"/>
              <a:gd name="connsiteY16825" fmla="*/ 1799267 h 4314911"/>
              <a:gd name="connsiteX16826" fmla="*/ 3385708 w 5740887"/>
              <a:gd name="connsiteY16826" fmla="*/ 1856459 h 4314911"/>
              <a:gd name="connsiteX16827" fmla="*/ 3427319 w 5740887"/>
              <a:gd name="connsiteY16827" fmla="*/ 1997397 h 4314911"/>
              <a:gd name="connsiteX16828" fmla="*/ 3439539 w 5740887"/>
              <a:gd name="connsiteY16828" fmla="*/ 2039135 h 4314911"/>
              <a:gd name="connsiteX16829" fmla="*/ 3444153 w 5740887"/>
              <a:gd name="connsiteY16829" fmla="*/ 2054415 h 4314911"/>
              <a:gd name="connsiteX16830" fmla="*/ 3447152 w 5740887"/>
              <a:gd name="connsiteY16830" fmla="*/ 2064572 h 4314911"/>
              <a:gd name="connsiteX16831" fmla="*/ 3453601 w 5740887"/>
              <a:gd name="connsiteY16831" fmla="*/ 2085705 h 4314911"/>
              <a:gd name="connsiteX16832" fmla="*/ 3479021 w 5740887"/>
              <a:gd name="connsiteY16832" fmla="*/ 2169897 h 4314911"/>
              <a:gd name="connsiteX16833" fmla="*/ 3498737 w 5740887"/>
              <a:gd name="connsiteY16833" fmla="*/ 2233618 h 4314911"/>
              <a:gd name="connsiteX16834" fmla="*/ 3506222 w 5740887"/>
              <a:gd name="connsiteY16834" fmla="*/ 2258148 h 4314911"/>
              <a:gd name="connsiteX16835" fmla="*/ 3512374 w 5740887"/>
              <a:gd name="connsiteY16835" fmla="*/ 2277695 h 4314911"/>
              <a:gd name="connsiteX16836" fmla="*/ 3516788 w 5740887"/>
              <a:gd name="connsiteY16836" fmla="*/ 2291960 h 4314911"/>
              <a:gd name="connsiteX16837" fmla="*/ 3522557 w 5740887"/>
              <a:gd name="connsiteY16837" fmla="*/ 2310048 h 4314911"/>
              <a:gd name="connsiteX16838" fmla="*/ 3533922 w 5740887"/>
              <a:gd name="connsiteY16838" fmla="*/ 2346155 h 4314911"/>
              <a:gd name="connsiteX16839" fmla="*/ 3545703 w 5740887"/>
              <a:gd name="connsiteY16839" fmla="*/ 2382616 h 4314911"/>
              <a:gd name="connsiteX16840" fmla="*/ 3551985 w 5740887"/>
              <a:gd name="connsiteY16840" fmla="*/ 2402314 h 4314911"/>
              <a:gd name="connsiteX16841" fmla="*/ 3554979 w 5740887"/>
              <a:gd name="connsiteY16841" fmla="*/ 2411325 h 4314911"/>
              <a:gd name="connsiteX16842" fmla="*/ 3559892 w 5740887"/>
              <a:gd name="connsiteY16842" fmla="*/ 2426532 h 4314911"/>
              <a:gd name="connsiteX16843" fmla="*/ 3583757 w 5740887"/>
              <a:gd name="connsiteY16843" fmla="*/ 2497949 h 4314911"/>
              <a:gd name="connsiteX16844" fmla="*/ 3598793 w 5740887"/>
              <a:gd name="connsiteY16844" fmla="*/ 2540937 h 4314911"/>
              <a:gd name="connsiteX16845" fmla="*/ 3596303 w 5740887"/>
              <a:gd name="connsiteY16845" fmla="*/ 2538754 h 4314911"/>
              <a:gd name="connsiteX16846" fmla="*/ 3576326 w 5740887"/>
              <a:gd name="connsiteY16846" fmla="*/ 2481054 h 4314911"/>
              <a:gd name="connsiteX16847" fmla="*/ 3575618 w 5740887"/>
              <a:gd name="connsiteY16847" fmla="*/ 2478919 h 4314911"/>
              <a:gd name="connsiteX16848" fmla="*/ 3546045 w 5740887"/>
              <a:gd name="connsiteY16848" fmla="*/ 2389071 h 4314911"/>
              <a:gd name="connsiteX16849" fmla="*/ 3536313 w 5740887"/>
              <a:gd name="connsiteY16849" fmla="*/ 2358709 h 4314911"/>
              <a:gd name="connsiteX16850" fmla="*/ 3511566 w 5740887"/>
              <a:gd name="connsiteY16850" fmla="*/ 2280297 h 4314911"/>
              <a:gd name="connsiteX16851" fmla="*/ 3502370 w 5740887"/>
              <a:gd name="connsiteY16851" fmla="*/ 2250834 h 4314911"/>
              <a:gd name="connsiteX16852" fmla="*/ 3491551 w 5740887"/>
              <a:gd name="connsiteY16852" fmla="*/ 2215455 h 4314911"/>
              <a:gd name="connsiteX16853" fmla="*/ 3448133 w 5740887"/>
              <a:gd name="connsiteY16853" fmla="*/ 2071919 h 4314911"/>
              <a:gd name="connsiteX16854" fmla="*/ 3435659 w 5740887"/>
              <a:gd name="connsiteY16854" fmla="*/ 2030081 h 4314911"/>
              <a:gd name="connsiteX16855" fmla="*/ 3412630 w 5740887"/>
              <a:gd name="connsiteY16855" fmla="*/ 1951385 h 4314911"/>
              <a:gd name="connsiteX16856" fmla="*/ 3357590 w 5740887"/>
              <a:gd name="connsiteY16856" fmla="*/ 1760934 h 4314911"/>
              <a:gd name="connsiteX16857" fmla="*/ 3330648 w 5740887"/>
              <a:gd name="connsiteY16857" fmla="*/ 1666256 h 4314911"/>
              <a:gd name="connsiteX16858" fmla="*/ 3318233 w 5740887"/>
              <a:gd name="connsiteY16858" fmla="*/ 1622073 h 4314911"/>
              <a:gd name="connsiteX16859" fmla="*/ 3269609 w 5740887"/>
              <a:gd name="connsiteY16859" fmla="*/ 1446549 h 4314911"/>
              <a:gd name="connsiteX16860" fmla="*/ 2536393 w 5740887"/>
              <a:gd name="connsiteY16860" fmla="*/ 1290432 h 4314911"/>
              <a:gd name="connsiteX16861" fmla="*/ 2546775 w 5740887"/>
              <a:gd name="connsiteY16861" fmla="*/ 1350441 h 4314911"/>
              <a:gd name="connsiteX16862" fmla="*/ 2562637 w 5740887"/>
              <a:gd name="connsiteY16862" fmla="*/ 1428966 h 4314911"/>
              <a:gd name="connsiteX16863" fmla="*/ 2581399 w 5740887"/>
              <a:gd name="connsiteY16863" fmla="*/ 1511368 h 4314911"/>
              <a:gd name="connsiteX16864" fmla="*/ 2582394 w 5740887"/>
              <a:gd name="connsiteY16864" fmla="*/ 1515736 h 4314911"/>
              <a:gd name="connsiteX16865" fmla="*/ 2583092 w 5740887"/>
              <a:gd name="connsiteY16865" fmla="*/ 1518522 h 4314911"/>
              <a:gd name="connsiteX16866" fmla="*/ 2588716 w 5740887"/>
              <a:gd name="connsiteY16866" fmla="*/ 1540963 h 4314911"/>
              <a:gd name="connsiteX16867" fmla="*/ 2583347 w 5740887"/>
              <a:gd name="connsiteY16867" fmla="*/ 1553279 h 4314911"/>
              <a:gd name="connsiteX16868" fmla="*/ 2598517 w 5740887"/>
              <a:gd name="connsiteY16868" fmla="*/ 1673208 h 4314911"/>
              <a:gd name="connsiteX16869" fmla="*/ 2636726 w 5740887"/>
              <a:gd name="connsiteY16869" fmla="*/ 1722153 h 4314911"/>
              <a:gd name="connsiteX16870" fmla="*/ 2638283 w 5740887"/>
              <a:gd name="connsiteY16870" fmla="*/ 1726944 h 4314911"/>
              <a:gd name="connsiteX16871" fmla="*/ 2728137 w 5740887"/>
              <a:gd name="connsiteY16871" fmla="*/ 2003461 h 4314911"/>
              <a:gd name="connsiteX16872" fmla="*/ 2782728 w 5740887"/>
              <a:gd name="connsiteY16872" fmla="*/ 2143890 h 4314911"/>
              <a:gd name="connsiteX16873" fmla="*/ 2802198 w 5740887"/>
              <a:gd name="connsiteY16873" fmla="*/ 2188914 h 4314911"/>
              <a:gd name="connsiteX16874" fmla="*/ 2811401 w 5740887"/>
              <a:gd name="connsiteY16874" fmla="*/ 2211960 h 4314911"/>
              <a:gd name="connsiteX16875" fmla="*/ 2821387 w 5740887"/>
              <a:gd name="connsiteY16875" fmla="*/ 2233286 h 4314911"/>
              <a:gd name="connsiteX16876" fmla="*/ 2840764 w 5740887"/>
              <a:gd name="connsiteY16876" fmla="*/ 2278095 h 4314911"/>
              <a:gd name="connsiteX16877" fmla="*/ 2900889 w 5740887"/>
              <a:gd name="connsiteY16877" fmla="*/ 2403072 h 4314911"/>
              <a:gd name="connsiteX16878" fmla="*/ 2900895 w 5740887"/>
              <a:gd name="connsiteY16878" fmla="*/ 2403085 h 4314911"/>
              <a:gd name="connsiteX16879" fmla="*/ 2946555 w 5740887"/>
              <a:gd name="connsiteY16879" fmla="*/ 2488977 h 4314911"/>
              <a:gd name="connsiteX16880" fmla="*/ 2955595 w 5740887"/>
              <a:gd name="connsiteY16880" fmla="*/ 2504425 h 4314911"/>
              <a:gd name="connsiteX16881" fmla="*/ 2961053 w 5740887"/>
              <a:gd name="connsiteY16881" fmla="*/ 2514538 h 4314911"/>
              <a:gd name="connsiteX16882" fmla="*/ 2961769 w 5740887"/>
              <a:gd name="connsiteY16882" fmla="*/ 2515864 h 4314911"/>
              <a:gd name="connsiteX16883" fmla="*/ 2971677 w 5740887"/>
              <a:gd name="connsiteY16883" fmla="*/ 2531905 h 4314911"/>
              <a:gd name="connsiteX16884" fmla="*/ 2992062 w 5740887"/>
              <a:gd name="connsiteY16884" fmla="*/ 2566739 h 4314911"/>
              <a:gd name="connsiteX16885" fmla="*/ 3011819 w 5740887"/>
              <a:gd name="connsiteY16885" fmla="*/ 2596901 h 4314911"/>
              <a:gd name="connsiteX16886" fmla="*/ 3022035 w 5740887"/>
              <a:gd name="connsiteY16886" fmla="*/ 2613440 h 4314911"/>
              <a:gd name="connsiteX16887" fmla="*/ 3027758 w 5740887"/>
              <a:gd name="connsiteY16887" fmla="*/ 2621233 h 4314911"/>
              <a:gd name="connsiteX16888" fmla="*/ 3036848 w 5740887"/>
              <a:gd name="connsiteY16888" fmla="*/ 2635108 h 4314911"/>
              <a:gd name="connsiteX16889" fmla="*/ 3080342 w 5740887"/>
              <a:gd name="connsiteY16889" fmla="*/ 2692823 h 4314911"/>
              <a:gd name="connsiteX16890" fmla="*/ 3371005 w 5740887"/>
              <a:gd name="connsiteY16890" fmla="*/ 2854150 h 4314911"/>
              <a:gd name="connsiteX16891" fmla="*/ 3450152 w 5740887"/>
              <a:gd name="connsiteY16891" fmla="*/ 2882830 h 4314911"/>
              <a:gd name="connsiteX16892" fmla="*/ 3501998 w 5740887"/>
              <a:gd name="connsiteY16892" fmla="*/ 2903512 h 4314911"/>
              <a:gd name="connsiteX16893" fmla="*/ 3546821 w 5740887"/>
              <a:gd name="connsiteY16893" fmla="*/ 2918550 h 4314911"/>
              <a:gd name="connsiteX16894" fmla="*/ 3547797 w 5740887"/>
              <a:gd name="connsiteY16894" fmla="*/ 2919308 h 4314911"/>
              <a:gd name="connsiteX16895" fmla="*/ 3548264 w 5740887"/>
              <a:gd name="connsiteY16895" fmla="*/ 2919672 h 4314911"/>
              <a:gd name="connsiteX16896" fmla="*/ 3506272 w 5740887"/>
              <a:gd name="connsiteY16896" fmla="*/ 2908887 h 4314911"/>
              <a:gd name="connsiteX16897" fmla="*/ 3453461 w 5740887"/>
              <a:gd name="connsiteY16897" fmla="*/ 2892342 h 4314911"/>
              <a:gd name="connsiteX16898" fmla="*/ 3365489 w 5740887"/>
              <a:gd name="connsiteY16898" fmla="*/ 2867798 h 4314911"/>
              <a:gd name="connsiteX16899" fmla="*/ 3059934 w 5740887"/>
              <a:gd name="connsiteY16899" fmla="*/ 2728532 h 4314911"/>
              <a:gd name="connsiteX16900" fmla="*/ 2598844 w 5740887"/>
              <a:gd name="connsiteY16900" fmla="*/ 1756991 h 4314911"/>
              <a:gd name="connsiteX16901" fmla="*/ 2559429 w 5740887"/>
              <a:gd name="connsiteY16901" fmla="*/ 1610120 h 4314911"/>
              <a:gd name="connsiteX16902" fmla="*/ 2549422 w 5740887"/>
              <a:gd name="connsiteY16902" fmla="*/ 1569656 h 4314911"/>
              <a:gd name="connsiteX16903" fmla="*/ 2526811 w 5740887"/>
              <a:gd name="connsiteY16903" fmla="*/ 1472581 h 4314911"/>
              <a:gd name="connsiteX16904" fmla="*/ 2518754 w 5740887"/>
              <a:gd name="connsiteY16904" fmla="*/ 1435480 h 4314911"/>
              <a:gd name="connsiteX16905" fmla="*/ 2497131 w 5740887"/>
              <a:gd name="connsiteY16905" fmla="*/ 1319875 h 4314911"/>
              <a:gd name="connsiteX16906" fmla="*/ 2497129 w 5740887"/>
              <a:gd name="connsiteY16906" fmla="*/ 1319865 h 4314911"/>
              <a:gd name="connsiteX16907" fmla="*/ 2496693 w 5740887"/>
              <a:gd name="connsiteY16907" fmla="*/ 1316432 h 4314911"/>
              <a:gd name="connsiteX16908" fmla="*/ 2495524 w 5740887"/>
              <a:gd name="connsiteY16908" fmla="*/ 1307210 h 4314911"/>
              <a:gd name="connsiteX16909" fmla="*/ 2496263 w 5740887"/>
              <a:gd name="connsiteY16909" fmla="*/ 1307074 h 4314911"/>
              <a:gd name="connsiteX16910" fmla="*/ 2443752 w 5740887"/>
              <a:gd name="connsiteY16910" fmla="*/ 1283674 h 4314911"/>
              <a:gd name="connsiteX16911" fmla="*/ 2447682 w 5740887"/>
              <a:gd name="connsiteY16911" fmla="*/ 1290162 h 4314911"/>
              <a:gd name="connsiteX16912" fmla="*/ 2454249 w 5740887"/>
              <a:gd name="connsiteY16912" fmla="*/ 1301003 h 4314911"/>
              <a:gd name="connsiteX16913" fmla="*/ 2454254 w 5740887"/>
              <a:gd name="connsiteY16913" fmla="*/ 1301005 h 4314911"/>
              <a:gd name="connsiteX16914" fmla="*/ 2454254 w 5740887"/>
              <a:gd name="connsiteY16914" fmla="*/ 1301005 h 4314911"/>
              <a:gd name="connsiteX16915" fmla="*/ 2479027 w 5740887"/>
              <a:gd name="connsiteY16915" fmla="*/ 1310246 h 4314911"/>
              <a:gd name="connsiteX16916" fmla="*/ 2488700 w 5740887"/>
              <a:gd name="connsiteY16916" fmla="*/ 1308466 h 4314911"/>
              <a:gd name="connsiteX16917" fmla="*/ 2490098 w 5740887"/>
              <a:gd name="connsiteY16917" fmla="*/ 1319583 h 4314911"/>
              <a:gd name="connsiteX16918" fmla="*/ 2507218 w 5740887"/>
              <a:gd name="connsiteY16918" fmla="*/ 1414865 h 4314911"/>
              <a:gd name="connsiteX16919" fmla="*/ 2511772 w 5740887"/>
              <a:gd name="connsiteY16919" fmla="*/ 1435880 h 4314911"/>
              <a:gd name="connsiteX16920" fmla="*/ 2512539 w 5740887"/>
              <a:gd name="connsiteY16920" fmla="*/ 1439992 h 4314911"/>
              <a:gd name="connsiteX16921" fmla="*/ 2514166 w 5740887"/>
              <a:gd name="connsiteY16921" fmla="*/ 1448724 h 4314911"/>
              <a:gd name="connsiteX16922" fmla="*/ 2519856 w 5740887"/>
              <a:gd name="connsiteY16922" fmla="*/ 1473184 h 4314911"/>
              <a:gd name="connsiteX16923" fmla="*/ 2529928 w 5740887"/>
              <a:gd name="connsiteY16923" fmla="*/ 1519661 h 4314911"/>
              <a:gd name="connsiteX16924" fmla="*/ 2542553 w 5740887"/>
              <a:gd name="connsiteY16924" fmla="*/ 1570750 h 4314911"/>
              <a:gd name="connsiteX16925" fmla="*/ 2548187 w 5740887"/>
              <a:gd name="connsiteY16925" fmla="*/ 1594967 h 4314911"/>
              <a:gd name="connsiteX16926" fmla="*/ 2552618 w 5740887"/>
              <a:gd name="connsiteY16926" fmla="*/ 1611477 h 4314911"/>
              <a:gd name="connsiteX16927" fmla="*/ 2558255 w 5740887"/>
              <a:gd name="connsiteY16927" fmla="*/ 1634288 h 4314911"/>
              <a:gd name="connsiteX16928" fmla="*/ 2592226 w 5740887"/>
              <a:gd name="connsiteY16928" fmla="*/ 1759062 h 4314911"/>
              <a:gd name="connsiteX16929" fmla="*/ 3054833 w 5740887"/>
              <a:gd name="connsiteY16929" fmla="*/ 2733362 h 4314911"/>
              <a:gd name="connsiteX16930" fmla="*/ 3363697 w 5740887"/>
              <a:gd name="connsiteY16930" fmla="*/ 2874696 h 4314911"/>
              <a:gd name="connsiteX16931" fmla="*/ 3451530 w 5740887"/>
              <a:gd name="connsiteY16931" fmla="*/ 2899239 h 4314911"/>
              <a:gd name="connsiteX16932" fmla="*/ 3504341 w 5740887"/>
              <a:gd name="connsiteY16932" fmla="*/ 2915647 h 4314911"/>
              <a:gd name="connsiteX16933" fmla="*/ 3562106 w 5740887"/>
              <a:gd name="connsiteY16933" fmla="*/ 2930435 h 4314911"/>
              <a:gd name="connsiteX16934" fmla="*/ 3563219 w 5740887"/>
              <a:gd name="connsiteY16934" fmla="*/ 2931301 h 4314911"/>
              <a:gd name="connsiteX16935" fmla="*/ 3506958 w 5740887"/>
              <a:gd name="connsiteY16935" fmla="*/ 2920746 h 4314911"/>
              <a:gd name="connsiteX16936" fmla="*/ 3454149 w 5740887"/>
              <a:gd name="connsiteY16936" fmla="*/ 2908474 h 4314911"/>
              <a:gd name="connsiteX16937" fmla="*/ 3359145 w 5740887"/>
              <a:gd name="connsiteY16937" fmla="*/ 2889033 h 4314911"/>
              <a:gd name="connsiteX16938" fmla="*/ 3034149 w 5740887"/>
              <a:gd name="connsiteY16938" fmla="*/ 2768795 h 4314911"/>
              <a:gd name="connsiteX16939" fmla="*/ 2965317 w 5740887"/>
              <a:gd name="connsiteY16939" fmla="*/ 2689221 h 4314911"/>
              <a:gd name="connsiteX16940" fmla="*/ 2896265 w 5740887"/>
              <a:gd name="connsiteY16940" fmla="*/ 2588614 h 4314911"/>
              <a:gd name="connsiteX16941" fmla="*/ 2556240 w 5740887"/>
              <a:gd name="connsiteY16941" fmla="*/ 1800151 h 4314911"/>
              <a:gd name="connsiteX16942" fmla="*/ 2516304 w 5740887"/>
              <a:gd name="connsiteY16942" fmla="*/ 1652629 h 4314911"/>
              <a:gd name="connsiteX16943" fmla="*/ 2506139 w 5740887"/>
              <a:gd name="connsiteY16943" fmla="*/ 1611724 h 4314911"/>
              <a:gd name="connsiteX16944" fmla="*/ 2483239 w 5740887"/>
              <a:gd name="connsiteY16944" fmla="*/ 1513671 h 4314911"/>
              <a:gd name="connsiteX16945" fmla="*/ 2475071 w 5740887"/>
              <a:gd name="connsiteY16945" fmla="*/ 1476066 h 4314911"/>
              <a:gd name="connsiteX16946" fmla="*/ 2453149 w 5740887"/>
              <a:gd name="connsiteY16946" fmla="*/ 1358472 h 4314911"/>
              <a:gd name="connsiteX16947" fmla="*/ 2447471 w 5740887"/>
              <a:gd name="connsiteY16947" fmla="*/ 1313278 h 4314911"/>
              <a:gd name="connsiteX16948" fmla="*/ 3272299 w 5740887"/>
              <a:gd name="connsiteY16948" fmla="*/ 1283205 h 4314911"/>
              <a:gd name="connsiteX16949" fmla="*/ 3272329 w 5740887"/>
              <a:gd name="connsiteY16949" fmla="*/ 1283316 h 4314911"/>
              <a:gd name="connsiteX16950" fmla="*/ 3272434 w 5740887"/>
              <a:gd name="connsiteY16950" fmla="*/ 1283694 h 4314911"/>
              <a:gd name="connsiteX16951" fmla="*/ 3307019 w 5740887"/>
              <a:gd name="connsiteY16951" fmla="*/ 1408233 h 4314911"/>
              <a:gd name="connsiteX16952" fmla="*/ 3315834 w 5740887"/>
              <a:gd name="connsiteY16952" fmla="*/ 1439261 h 4314911"/>
              <a:gd name="connsiteX16953" fmla="*/ 3320835 w 5740887"/>
              <a:gd name="connsiteY16953" fmla="*/ 1457190 h 4314911"/>
              <a:gd name="connsiteX16954" fmla="*/ 3329103 w 5740887"/>
              <a:gd name="connsiteY16954" fmla="*/ 1485969 h 4314911"/>
              <a:gd name="connsiteX16955" fmla="*/ 3344661 w 5740887"/>
              <a:gd name="connsiteY16955" fmla="*/ 1540736 h 4314911"/>
              <a:gd name="connsiteX16956" fmla="*/ 3354968 w 5740887"/>
              <a:gd name="connsiteY16956" fmla="*/ 1576009 h 4314911"/>
              <a:gd name="connsiteX16957" fmla="*/ 3374308 w 5740887"/>
              <a:gd name="connsiteY16957" fmla="*/ 1643331 h 4314911"/>
              <a:gd name="connsiteX16958" fmla="*/ 3418157 w 5740887"/>
              <a:gd name="connsiteY16958" fmla="*/ 1792248 h 4314911"/>
              <a:gd name="connsiteX16959" fmla="*/ 3425331 w 5740887"/>
              <a:gd name="connsiteY16959" fmla="*/ 1816800 h 4314911"/>
              <a:gd name="connsiteX16960" fmla="*/ 3427400 w 5740887"/>
              <a:gd name="connsiteY16960" fmla="*/ 1823642 h 4314911"/>
              <a:gd name="connsiteX16961" fmla="*/ 3430491 w 5740887"/>
              <a:gd name="connsiteY16961" fmla="*/ 1834139 h 4314911"/>
              <a:gd name="connsiteX16962" fmla="*/ 3487129 w 5740887"/>
              <a:gd name="connsiteY16962" fmla="*/ 2022013 h 4314911"/>
              <a:gd name="connsiteX16963" fmla="*/ 3499615 w 5740887"/>
              <a:gd name="connsiteY16963" fmla="*/ 2062392 h 4314911"/>
              <a:gd name="connsiteX16964" fmla="*/ 3507397 w 5740887"/>
              <a:gd name="connsiteY16964" fmla="*/ 2088120 h 4314911"/>
              <a:gd name="connsiteX16965" fmla="*/ 3534866 w 5740887"/>
              <a:gd name="connsiteY16965" fmla="*/ 2176392 h 4314911"/>
              <a:gd name="connsiteX16966" fmla="*/ 3541966 w 5740887"/>
              <a:gd name="connsiteY16966" fmla="*/ 2199355 h 4314911"/>
              <a:gd name="connsiteX16967" fmla="*/ 3543820 w 5740887"/>
              <a:gd name="connsiteY16967" fmla="*/ 2205165 h 4314911"/>
              <a:gd name="connsiteX16968" fmla="*/ 3546784 w 5740887"/>
              <a:gd name="connsiteY16968" fmla="*/ 2214692 h 4314911"/>
              <a:gd name="connsiteX16969" fmla="*/ 3583917 w 5740887"/>
              <a:gd name="connsiteY16969" fmla="*/ 2331307 h 4314911"/>
              <a:gd name="connsiteX16970" fmla="*/ 3588928 w 5740887"/>
              <a:gd name="connsiteY16970" fmla="*/ 2346591 h 4314911"/>
              <a:gd name="connsiteX16971" fmla="*/ 3592747 w 5740887"/>
              <a:gd name="connsiteY16971" fmla="*/ 2358563 h 4314911"/>
              <a:gd name="connsiteX16972" fmla="*/ 3615910 w 5740887"/>
              <a:gd name="connsiteY16972" fmla="*/ 2428992 h 4314911"/>
              <a:gd name="connsiteX16973" fmla="*/ 3617051 w 5740887"/>
              <a:gd name="connsiteY16973" fmla="*/ 2432367 h 4314911"/>
              <a:gd name="connsiteX16974" fmla="*/ 3617928 w 5740887"/>
              <a:gd name="connsiteY16974" fmla="*/ 2435043 h 4314911"/>
              <a:gd name="connsiteX16975" fmla="*/ 3620545 w 5740887"/>
              <a:gd name="connsiteY16975" fmla="*/ 2442708 h 4314911"/>
              <a:gd name="connsiteX16976" fmla="*/ 3637214 w 5740887"/>
              <a:gd name="connsiteY16976" fmla="*/ 2492038 h 4314911"/>
              <a:gd name="connsiteX16977" fmla="*/ 3644094 w 5740887"/>
              <a:gd name="connsiteY16977" fmla="*/ 2511681 h 4314911"/>
              <a:gd name="connsiteX16978" fmla="*/ 3647950 w 5740887"/>
              <a:gd name="connsiteY16978" fmla="*/ 2522975 h 4314911"/>
              <a:gd name="connsiteX16979" fmla="*/ 3650651 w 5740887"/>
              <a:gd name="connsiteY16979" fmla="*/ 2530404 h 4314911"/>
              <a:gd name="connsiteX16980" fmla="*/ 3656376 w 5740887"/>
              <a:gd name="connsiteY16980" fmla="*/ 2546751 h 4314911"/>
              <a:gd name="connsiteX16981" fmla="*/ 3673114 w 5740887"/>
              <a:gd name="connsiteY16981" fmla="*/ 2592181 h 4314911"/>
              <a:gd name="connsiteX16982" fmla="*/ 3678279 w 5740887"/>
              <a:gd name="connsiteY16982" fmla="*/ 2604815 h 4314911"/>
              <a:gd name="connsiteX16983" fmla="*/ 3678236 w 5740887"/>
              <a:gd name="connsiteY16983" fmla="*/ 2604799 h 4314911"/>
              <a:gd name="connsiteX16984" fmla="*/ 3678115 w 5740887"/>
              <a:gd name="connsiteY16984" fmla="*/ 2604755 h 4314911"/>
              <a:gd name="connsiteX16985" fmla="*/ 3677071 w 5740887"/>
              <a:gd name="connsiteY16985" fmla="*/ 2603442 h 4314911"/>
              <a:gd name="connsiteX16986" fmla="*/ 3670381 w 5740887"/>
              <a:gd name="connsiteY16986" fmla="*/ 2586764 h 4314911"/>
              <a:gd name="connsiteX16987" fmla="*/ 3664973 w 5740887"/>
              <a:gd name="connsiteY16987" fmla="*/ 2572265 h 4314911"/>
              <a:gd name="connsiteX16988" fmla="*/ 3647088 w 5740887"/>
              <a:gd name="connsiteY16988" fmla="*/ 2522678 h 4314911"/>
              <a:gd name="connsiteX16989" fmla="*/ 3641846 w 5740887"/>
              <a:gd name="connsiteY16989" fmla="*/ 2507829 h 4314911"/>
              <a:gd name="connsiteX16990" fmla="*/ 3615838 w 5740887"/>
              <a:gd name="connsiteY16990" fmla="*/ 2431319 h 4314911"/>
              <a:gd name="connsiteX16991" fmla="*/ 3609677 w 5740887"/>
              <a:gd name="connsiteY16991" fmla="*/ 2412660 h 4314911"/>
              <a:gd name="connsiteX16992" fmla="*/ 3590076 w 5740887"/>
              <a:gd name="connsiteY16992" fmla="*/ 2352713 h 4314911"/>
              <a:gd name="connsiteX16993" fmla="*/ 3548504 w 5740887"/>
              <a:gd name="connsiteY16993" fmla="*/ 2222701 h 4314911"/>
              <a:gd name="connsiteX16994" fmla="*/ 3545598 w 5740887"/>
              <a:gd name="connsiteY16994" fmla="*/ 2213557 h 4314911"/>
              <a:gd name="connsiteX16995" fmla="*/ 3500826 w 5740887"/>
              <a:gd name="connsiteY16995" fmla="*/ 2068963 h 4314911"/>
              <a:gd name="connsiteX16996" fmla="*/ 3430680 w 5740887"/>
              <a:gd name="connsiteY16996" fmla="*/ 1836760 h 4314911"/>
              <a:gd name="connsiteX16997" fmla="*/ 3417475 w 5740887"/>
              <a:gd name="connsiteY16997" fmla="*/ 1791919 h 4314911"/>
              <a:gd name="connsiteX16998" fmla="*/ 3359726 w 5740887"/>
              <a:gd name="connsiteY16998" fmla="*/ 1594066 h 4314911"/>
              <a:gd name="connsiteX16999" fmla="*/ 3334667 w 5740887"/>
              <a:gd name="connsiteY16999" fmla="*/ 1506817 h 4314911"/>
              <a:gd name="connsiteX17000" fmla="*/ 3321773 w 5740887"/>
              <a:gd name="connsiteY17000" fmla="*/ 1461384 h 4314911"/>
              <a:gd name="connsiteX17001" fmla="*/ 3278594 w 5740887"/>
              <a:gd name="connsiteY17001" fmla="*/ 1306527 h 4314911"/>
              <a:gd name="connsiteX17002" fmla="*/ 3278450 w 5740887"/>
              <a:gd name="connsiteY17002" fmla="*/ 1306007 h 4314911"/>
              <a:gd name="connsiteX17003" fmla="*/ 2490942 w 5740887"/>
              <a:gd name="connsiteY17003" fmla="*/ 1271094 h 4314911"/>
              <a:gd name="connsiteX17004" fmla="*/ 2498510 w 5740887"/>
              <a:gd name="connsiteY17004" fmla="*/ 1281044 h 4314911"/>
              <a:gd name="connsiteX17005" fmla="*/ 2498687 w 5740887"/>
              <a:gd name="connsiteY17005" fmla="*/ 1281279 h 4314911"/>
              <a:gd name="connsiteX17006" fmla="*/ 2495712 w 5740887"/>
              <a:gd name="connsiteY17006" fmla="*/ 1281012 h 4314911"/>
              <a:gd name="connsiteX17007" fmla="*/ 2491511 w 5740887"/>
              <a:gd name="connsiteY17007" fmla="*/ 1275577 h 4314911"/>
              <a:gd name="connsiteX17008" fmla="*/ 2584497 w 5740887"/>
              <a:gd name="connsiteY17008" fmla="*/ 1270539 h 4314911"/>
              <a:gd name="connsiteX17009" fmla="*/ 2591249 w 5740887"/>
              <a:gd name="connsiteY17009" fmla="*/ 1309472 h 4314911"/>
              <a:gd name="connsiteX17010" fmla="*/ 2591962 w 5740887"/>
              <a:gd name="connsiteY17010" fmla="*/ 1313590 h 4314911"/>
              <a:gd name="connsiteX17011" fmla="*/ 2607525 w 5740887"/>
              <a:gd name="connsiteY17011" fmla="*/ 1390812 h 4314911"/>
              <a:gd name="connsiteX17012" fmla="*/ 2612266 w 5740887"/>
              <a:gd name="connsiteY17012" fmla="*/ 1411733 h 4314911"/>
              <a:gd name="connsiteX17013" fmla="*/ 2613266 w 5740887"/>
              <a:gd name="connsiteY17013" fmla="*/ 1416145 h 4314911"/>
              <a:gd name="connsiteX17014" fmla="*/ 2619960 w 5740887"/>
              <a:gd name="connsiteY17014" fmla="*/ 1445680 h 4314911"/>
              <a:gd name="connsiteX17015" fmla="*/ 2626728 w 5740887"/>
              <a:gd name="connsiteY17015" fmla="*/ 1475545 h 4314911"/>
              <a:gd name="connsiteX17016" fmla="*/ 2608644 w 5740887"/>
              <a:gd name="connsiteY17016" fmla="*/ 1495275 h 4314911"/>
              <a:gd name="connsiteX17017" fmla="*/ 2608629 w 5740887"/>
              <a:gd name="connsiteY17017" fmla="*/ 1495290 h 4314911"/>
              <a:gd name="connsiteX17018" fmla="*/ 2593396 w 5740887"/>
              <a:gd name="connsiteY17018" fmla="*/ 1530230 h 4314911"/>
              <a:gd name="connsiteX17019" fmla="*/ 2590092 w 5740887"/>
              <a:gd name="connsiteY17019" fmla="*/ 1515954 h 4314911"/>
              <a:gd name="connsiteX17020" fmla="*/ 2565624 w 5740887"/>
              <a:gd name="connsiteY17020" fmla="*/ 1410227 h 4314911"/>
              <a:gd name="connsiteX17021" fmla="*/ 2547706 w 5740887"/>
              <a:gd name="connsiteY17021" fmla="*/ 1314132 h 4314911"/>
              <a:gd name="connsiteX17022" fmla="*/ 2542793 w 5740887"/>
              <a:gd name="connsiteY17022" fmla="*/ 1287778 h 4314911"/>
              <a:gd name="connsiteX17023" fmla="*/ 2545526 w 5740887"/>
              <a:gd name="connsiteY17023" fmla="*/ 1286644 h 4314911"/>
              <a:gd name="connsiteX17024" fmla="*/ 1269720 w 5740887"/>
              <a:gd name="connsiteY17024" fmla="*/ 1270371 h 4314911"/>
              <a:gd name="connsiteX17025" fmla="*/ 1269488 w 5740887"/>
              <a:gd name="connsiteY17025" fmla="*/ 1275909 h 4314911"/>
              <a:gd name="connsiteX17026" fmla="*/ 1270972 w 5740887"/>
              <a:gd name="connsiteY17026" fmla="*/ 1278006 h 4314911"/>
              <a:gd name="connsiteX17027" fmla="*/ 1221523 w 5740887"/>
              <a:gd name="connsiteY17027" fmla="*/ 1313025 h 4314911"/>
              <a:gd name="connsiteX17028" fmla="*/ 1235177 w 5740887"/>
              <a:gd name="connsiteY17028" fmla="*/ 1299781 h 4314911"/>
              <a:gd name="connsiteX17029" fmla="*/ 1239974 w 5740887"/>
              <a:gd name="connsiteY17029" fmla="*/ 1295128 h 4314911"/>
              <a:gd name="connsiteX17030" fmla="*/ 1241441 w 5740887"/>
              <a:gd name="connsiteY17030" fmla="*/ 1293904 h 4314911"/>
              <a:gd name="connsiteX17031" fmla="*/ 1278412 w 5740887"/>
              <a:gd name="connsiteY17031" fmla="*/ 1263121 h 4314911"/>
              <a:gd name="connsiteX17032" fmla="*/ 1276527 w 5740887"/>
              <a:gd name="connsiteY17032" fmla="*/ 1265562 h 4314911"/>
              <a:gd name="connsiteX17033" fmla="*/ 1276602 w 5740887"/>
              <a:gd name="connsiteY17033" fmla="*/ 1264631 h 4314911"/>
              <a:gd name="connsiteX17034" fmla="*/ 3245960 w 5740887"/>
              <a:gd name="connsiteY17034" fmla="*/ 1261516 h 4314911"/>
              <a:gd name="connsiteX17035" fmla="*/ 3269105 w 5740887"/>
              <a:gd name="connsiteY17035" fmla="*/ 1347113 h 4314911"/>
              <a:gd name="connsiteX17036" fmla="*/ 3272280 w 5740887"/>
              <a:gd name="connsiteY17036" fmla="*/ 1358860 h 4314911"/>
              <a:gd name="connsiteX17037" fmla="*/ 3297478 w 5740887"/>
              <a:gd name="connsiteY17037" fmla="*/ 1449732 h 4314911"/>
              <a:gd name="connsiteX17038" fmla="*/ 3278389 w 5740887"/>
              <a:gd name="connsiteY17038" fmla="*/ 1381638 h 4314911"/>
              <a:gd name="connsiteX17039" fmla="*/ 3249318 w 5740887"/>
              <a:gd name="connsiteY17039" fmla="*/ 1274310 h 4314911"/>
              <a:gd name="connsiteX17040" fmla="*/ 3273319 w 5740887"/>
              <a:gd name="connsiteY17040" fmla="*/ 1260928 h 4314911"/>
              <a:gd name="connsiteX17041" fmla="*/ 3300877 w 5740887"/>
              <a:gd name="connsiteY17041" fmla="*/ 1360086 h 4314911"/>
              <a:gd name="connsiteX17042" fmla="*/ 3308173 w 5740887"/>
              <a:gd name="connsiteY17042" fmla="*/ 1386352 h 4314911"/>
              <a:gd name="connsiteX17043" fmla="*/ 3326527 w 5740887"/>
              <a:gd name="connsiteY17043" fmla="*/ 1450895 h 4314911"/>
              <a:gd name="connsiteX17044" fmla="*/ 3346823 w 5740887"/>
              <a:gd name="connsiteY17044" fmla="*/ 1522265 h 4314911"/>
              <a:gd name="connsiteX17045" fmla="*/ 3349282 w 5740887"/>
              <a:gd name="connsiteY17045" fmla="*/ 1530664 h 4314911"/>
              <a:gd name="connsiteX17046" fmla="*/ 3350053 w 5740887"/>
              <a:gd name="connsiteY17046" fmla="*/ 1533298 h 4314911"/>
              <a:gd name="connsiteX17047" fmla="*/ 3355197 w 5740887"/>
              <a:gd name="connsiteY17047" fmla="*/ 1551345 h 4314911"/>
              <a:gd name="connsiteX17048" fmla="*/ 3405218 w 5740887"/>
              <a:gd name="connsiteY17048" fmla="*/ 1722795 h 4314911"/>
              <a:gd name="connsiteX17049" fmla="*/ 3422452 w 5740887"/>
              <a:gd name="connsiteY17049" fmla="*/ 1780623 h 4314911"/>
              <a:gd name="connsiteX17050" fmla="*/ 3428039 w 5740887"/>
              <a:gd name="connsiteY17050" fmla="*/ 1799709 h 4314911"/>
              <a:gd name="connsiteX17051" fmla="*/ 3429934 w 5740887"/>
              <a:gd name="connsiteY17051" fmla="*/ 1806183 h 4314911"/>
              <a:gd name="connsiteX17052" fmla="*/ 3432640 w 5740887"/>
              <a:gd name="connsiteY17052" fmla="*/ 1815107 h 4314911"/>
              <a:gd name="connsiteX17053" fmla="*/ 3437865 w 5740887"/>
              <a:gd name="connsiteY17053" fmla="*/ 1832341 h 4314911"/>
              <a:gd name="connsiteX17054" fmla="*/ 3456594 w 5740887"/>
              <a:gd name="connsiteY17054" fmla="*/ 1895188 h 4314911"/>
              <a:gd name="connsiteX17055" fmla="*/ 3507686 w 5740887"/>
              <a:gd name="connsiteY17055" fmla="*/ 2063017 h 4314911"/>
              <a:gd name="connsiteX17056" fmla="*/ 3511938 w 5740887"/>
              <a:gd name="connsiteY17056" fmla="*/ 2076661 h 4314911"/>
              <a:gd name="connsiteX17057" fmla="*/ 3514591 w 5740887"/>
              <a:gd name="connsiteY17057" fmla="*/ 2085414 h 4314911"/>
              <a:gd name="connsiteX17058" fmla="*/ 3555174 w 5740887"/>
              <a:gd name="connsiteY17058" fmla="*/ 2215465 h 4314911"/>
              <a:gd name="connsiteX17059" fmla="*/ 3556073 w 5740887"/>
              <a:gd name="connsiteY17059" fmla="*/ 2218278 h 4314911"/>
              <a:gd name="connsiteX17060" fmla="*/ 3556851 w 5740887"/>
              <a:gd name="connsiteY17060" fmla="*/ 2220774 h 4314911"/>
              <a:gd name="connsiteX17061" fmla="*/ 3561796 w 5740887"/>
              <a:gd name="connsiteY17061" fmla="*/ 2236194 h 4314911"/>
              <a:gd name="connsiteX17062" fmla="*/ 3593354 w 5740887"/>
              <a:gd name="connsiteY17062" fmla="*/ 2334980 h 4314911"/>
              <a:gd name="connsiteX17063" fmla="*/ 3598193 w 5740887"/>
              <a:gd name="connsiteY17063" fmla="*/ 2349680 h 4314911"/>
              <a:gd name="connsiteX17064" fmla="*/ 3602448 w 5740887"/>
              <a:gd name="connsiteY17064" fmla="*/ 2362949 h 4314911"/>
              <a:gd name="connsiteX17065" fmla="*/ 3611046 w 5740887"/>
              <a:gd name="connsiteY17065" fmla="*/ 2388725 h 4314911"/>
              <a:gd name="connsiteX17066" fmla="*/ 3628201 w 5740887"/>
              <a:gd name="connsiteY17066" fmla="*/ 2440837 h 4314911"/>
              <a:gd name="connsiteX17067" fmla="*/ 3636219 w 5740887"/>
              <a:gd name="connsiteY17067" fmla="*/ 2464189 h 4314911"/>
              <a:gd name="connsiteX17068" fmla="*/ 3642838 w 5740887"/>
              <a:gd name="connsiteY17068" fmla="*/ 2484034 h 4314911"/>
              <a:gd name="connsiteX17069" fmla="*/ 3656694 w 5740887"/>
              <a:gd name="connsiteY17069" fmla="*/ 2523824 h 4314911"/>
              <a:gd name="connsiteX17070" fmla="*/ 3658786 w 5740887"/>
              <a:gd name="connsiteY17070" fmla="*/ 2529917 h 4314911"/>
              <a:gd name="connsiteX17071" fmla="*/ 3659373 w 5740887"/>
              <a:gd name="connsiteY17071" fmla="*/ 2531517 h 4314911"/>
              <a:gd name="connsiteX17072" fmla="*/ 3660567 w 5740887"/>
              <a:gd name="connsiteY17072" fmla="*/ 2534947 h 4314911"/>
              <a:gd name="connsiteX17073" fmla="*/ 3676379 w 5740887"/>
              <a:gd name="connsiteY17073" fmla="*/ 2578521 h 4314911"/>
              <a:gd name="connsiteX17074" fmla="*/ 3681393 w 5740887"/>
              <a:gd name="connsiteY17074" fmla="*/ 2591509 h 4314911"/>
              <a:gd name="connsiteX17075" fmla="*/ 3684178 w 5740887"/>
              <a:gd name="connsiteY17075" fmla="*/ 2599097 h 4314911"/>
              <a:gd name="connsiteX17076" fmla="*/ 3686098 w 5740887"/>
              <a:gd name="connsiteY17076" fmla="*/ 2603695 h 4314911"/>
              <a:gd name="connsiteX17077" fmla="*/ 3687877 w 5740887"/>
              <a:gd name="connsiteY17077" fmla="*/ 2608303 h 4314911"/>
              <a:gd name="connsiteX17078" fmla="*/ 3687247 w 5740887"/>
              <a:gd name="connsiteY17078" fmla="*/ 2608074 h 4314911"/>
              <a:gd name="connsiteX17079" fmla="*/ 3684814 w 5740887"/>
              <a:gd name="connsiteY17079" fmla="*/ 2602123 h 4314911"/>
              <a:gd name="connsiteX17080" fmla="*/ 3681233 w 5740887"/>
              <a:gd name="connsiteY17080" fmla="*/ 2593367 h 4314911"/>
              <a:gd name="connsiteX17081" fmla="*/ 3675786 w 5740887"/>
              <a:gd name="connsiteY17081" fmla="*/ 2578935 h 4314911"/>
              <a:gd name="connsiteX17082" fmla="*/ 3657697 w 5740887"/>
              <a:gd name="connsiteY17082" fmla="*/ 2529220 h 4314911"/>
              <a:gd name="connsiteX17083" fmla="*/ 3652401 w 5740887"/>
              <a:gd name="connsiteY17083" fmla="*/ 2514327 h 4314911"/>
              <a:gd name="connsiteX17084" fmla="*/ 3625876 w 5740887"/>
              <a:gd name="connsiteY17084" fmla="*/ 2436698 h 4314911"/>
              <a:gd name="connsiteX17085" fmla="*/ 3619581 w 5740887"/>
              <a:gd name="connsiteY17085" fmla="*/ 2417709 h 4314911"/>
              <a:gd name="connsiteX17086" fmla="*/ 3599465 w 5740887"/>
              <a:gd name="connsiteY17086" fmla="*/ 2356404 h 4314911"/>
              <a:gd name="connsiteX17087" fmla="*/ 3556764 w 5740887"/>
              <a:gd name="connsiteY17087" fmla="*/ 2223242 h 4314911"/>
              <a:gd name="connsiteX17088" fmla="*/ 3553751 w 5740887"/>
              <a:gd name="connsiteY17088" fmla="*/ 2213788 h 4314911"/>
              <a:gd name="connsiteX17089" fmla="*/ 3507616 w 5740887"/>
              <a:gd name="connsiteY17089" fmla="*/ 2065126 h 4314911"/>
              <a:gd name="connsiteX17090" fmla="*/ 3435222 w 5740887"/>
              <a:gd name="connsiteY17090" fmla="*/ 1825938 h 4314911"/>
              <a:gd name="connsiteX17091" fmla="*/ 3421696 w 5740887"/>
              <a:gd name="connsiteY17091" fmla="*/ 1780079 h 4314911"/>
              <a:gd name="connsiteX17092" fmla="*/ 3362129 w 5740887"/>
              <a:gd name="connsiteY17092" fmla="*/ 1576305 h 4314911"/>
              <a:gd name="connsiteX17093" fmla="*/ 3336370 w 5740887"/>
              <a:gd name="connsiteY17093" fmla="*/ 1486728 h 4314911"/>
              <a:gd name="connsiteX17094" fmla="*/ 3323112 w 5740887"/>
              <a:gd name="connsiteY17094" fmla="*/ 1440061 h 4314911"/>
              <a:gd name="connsiteX17095" fmla="*/ 3279131 w 5740887"/>
              <a:gd name="connsiteY17095" fmla="*/ 1282422 h 4314911"/>
              <a:gd name="connsiteX17096" fmla="*/ 3278790 w 5740887"/>
              <a:gd name="connsiteY17096" fmla="*/ 1281195 h 4314911"/>
              <a:gd name="connsiteX17097" fmla="*/ 3145164 w 5740887"/>
              <a:gd name="connsiteY17097" fmla="*/ 1256793 h 4314911"/>
              <a:gd name="connsiteX17098" fmla="*/ 3158519 w 5740887"/>
              <a:gd name="connsiteY17098" fmla="*/ 1305457 h 4314911"/>
              <a:gd name="connsiteX17099" fmla="*/ 3161873 w 5740887"/>
              <a:gd name="connsiteY17099" fmla="*/ 1317694 h 4314911"/>
              <a:gd name="connsiteX17100" fmla="*/ 3215625 w 5740887"/>
              <a:gd name="connsiteY17100" fmla="*/ 1510039 h 4314911"/>
              <a:gd name="connsiteX17101" fmla="*/ 3235206 w 5740887"/>
              <a:gd name="connsiteY17101" fmla="*/ 1578811 h 4314911"/>
              <a:gd name="connsiteX17102" fmla="*/ 3262388 w 5740887"/>
              <a:gd name="connsiteY17102" fmla="*/ 1674281 h 4314911"/>
              <a:gd name="connsiteX17103" fmla="*/ 3220095 w 5740887"/>
              <a:gd name="connsiteY17103" fmla="*/ 1526244 h 4314911"/>
              <a:gd name="connsiteX17104" fmla="*/ 3164385 w 5740887"/>
              <a:gd name="connsiteY17104" fmla="*/ 1327033 h 4314911"/>
              <a:gd name="connsiteX17105" fmla="*/ 2488715 w 5740887"/>
              <a:gd name="connsiteY17105" fmla="*/ 1253537 h 4314911"/>
              <a:gd name="connsiteX17106" fmla="*/ 2505408 w 5740887"/>
              <a:gd name="connsiteY17106" fmla="*/ 1276022 h 4314911"/>
              <a:gd name="connsiteX17107" fmla="*/ 2505700 w 5740887"/>
              <a:gd name="connsiteY17107" fmla="*/ 1276417 h 4314911"/>
              <a:gd name="connsiteX17108" fmla="*/ 2503570 w 5740887"/>
              <a:gd name="connsiteY17108" fmla="*/ 1276186 h 4314911"/>
              <a:gd name="connsiteX17109" fmla="*/ 2489133 w 5740887"/>
              <a:gd name="connsiteY17109" fmla="*/ 1256832 h 4314911"/>
              <a:gd name="connsiteX17110" fmla="*/ 5550039 w 5740887"/>
              <a:gd name="connsiteY17110" fmla="*/ 1249022 h 4314911"/>
              <a:gd name="connsiteX17111" fmla="*/ 5551669 w 5740887"/>
              <a:gd name="connsiteY17111" fmla="*/ 1253908 h 4314911"/>
              <a:gd name="connsiteX17112" fmla="*/ 5574462 w 5740887"/>
              <a:gd name="connsiteY17112" fmla="*/ 1328634 h 4314911"/>
              <a:gd name="connsiteX17113" fmla="*/ 5581475 w 5740887"/>
              <a:gd name="connsiteY17113" fmla="*/ 1351643 h 4314911"/>
              <a:gd name="connsiteX17114" fmla="*/ 5613042 w 5740887"/>
              <a:gd name="connsiteY17114" fmla="*/ 1462250 h 4314911"/>
              <a:gd name="connsiteX17115" fmla="*/ 5616010 w 5740887"/>
              <a:gd name="connsiteY17115" fmla="*/ 1473609 h 4314911"/>
              <a:gd name="connsiteX17116" fmla="*/ 5608122 w 5740887"/>
              <a:gd name="connsiteY17116" fmla="*/ 1446757 h 4314911"/>
              <a:gd name="connsiteX17117" fmla="*/ 2631486 w 5740887"/>
              <a:gd name="connsiteY17117" fmla="*/ 1248102 h 4314911"/>
              <a:gd name="connsiteX17118" fmla="*/ 2635879 w 5740887"/>
              <a:gd name="connsiteY17118" fmla="*/ 1273608 h 4314911"/>
              <a:gd name="connsiteX17119" fmla="*/ 2636292 w 5740887"/>
              <a:gd name="connsiteY17119" fmla="*/ 1275982 h 4314911"/>
              <a:gd name="connsiteX17120" fmla="*/ 2636294 w 5740887"/>
              <a:gd name="connsiteY17120" fmla="*/ 1275990 h 4314911"/>
              <a:gd name="connsiteX17121" fmla="*/ 2636294 w 5740887"/>
              <a:gd name="connsiteY17121" fmla="*/ 1275990 h 4314911"/>
              <a:gd name="connsiteX17122" fmla="*/ 2636294 w 5740887"/>
              <a:gd name="connsiteY17122" fmla="*/ 1275992 h 4314911"/>
              <a:gd name="connsiteX17123" fmla="*/ 2637678 w 5740887"/>
              <a:gd name="connsiteY17123" fmla="*/ 1282921 h 4314911"/>
              <a:gd name="connsiteX17124" fmla="*/ 2651470 w 5740887"/>
              <a:gd name="connsiteY17124" fmla="*/ 1351980 h 4314911"/>
              <a:gd name="connsiteX17125" fmla="*/ 2670315 w 5740887"/>
              <a:gd name="connsiteY17125" fmla="*/ 1436044 h 4314911"/>
              <a:gd name="connsiteX17126" fmla="*/ 2672237 w 5740887"/>
              <a:gd name="connsiteY17126" fmla="*/ 1443862 h 4314911"/>
              <a:gd name="connsiteX17127" fmla="*/ 2671751 w 5740887"/>
              <a:gd name="connsiteY17127" fmla="*/ 1443981 h 4314911"/>
              <a:gd name="connsiteX17128" fmla="*/ 2660239 w 5740887"/>
              <a:gd name="connsiteY17128" fmla="*/ 1450740 h 4314911"/>
              <a:gd name="connsiteX17129" fmla="*/ 2659085 w 5740887"/>
              <a:gd name="connsiteY17129" fmla="*/ 1451128 h 4314911"/>
              <a:gd name="connsiteX17130" fmla="*/ 2658600 w 5740887"/>
              <a:gd name="connsiteY17130" fmla="*/ 1451560 h 4314911"/>
              <a:gd name="connsiteX17131" fmla="*/ 2658129 w 5740887"/>
              <a:gd name="connsiteY17131" fmla="*/ 1451978 h 4314911"/>
              <a:gd name="connsiteX17132" fmla="*/ 2656390 w 5740887"/>
              <a:gd name="connsiteY17132" fmla="*/ 1453000 h 4314911"/>
              <a:gd name="connsiteX17133" fmla="*/ 2647921 w 5740887"/>
              <a:gd name="connsiteY17133" fmla="*/ 1456439 h 4314911"/>
              <a:gd name="connsiteX17134" fmla="*/ 2647917 w 5740887"/>
              <a:gd name="connsiteY17134" fmla="*/ 1456443 h 4314911"/>
              <a:gd name="connsiteX17135" fmla="*/ 2647915 w 5740887"/>
              <a:gd name="connsiteY17135" fmla="*/ 1456444 h 4314911"/>
              <a:gd name="connsiteX17136" fmla="*/ 2644102 w 5740887"/>
              <a:gd name="connsiteY17136" fmla="*/ 1460214 h 4314911"/>
              <a:gd name="connsiteX17137" fmla="*/ 2636908 w 5740887"/>
              <a:gd name="connsiteY17137" fmla="*/ 1464438 h 4314911"/>
              <a:gd name="connsiteX17138" fmla="*/ 2632189 w 5740887"/>
              <a:gd name="connsiteY17138" fmla="*/ 1469586 h 4314911"/>
              <a:gd name="connsiteX17139" fmla="*/ 2629803 w 5740887"/>
              <a:gd name="connsiteY17139" fmla="*/ 1459062 h 4314911"/>
              <a:gd name="connsiteX17140" fmla="*/ 2614080 w 5740887"/>
              <a:gd name="connsiteY17140" fmla="*/ 1389723 h 4314911"/>
              <a:gd name="connsiteX17141" fmla="*/ 2609989 w 5740887"/>
              <a:gd name="connsiteY17141" fmla="*/ 1369452 h 4314911"/>
              <a:gd name="connsiteX17142" fmla="*/ 2598582 w 5740887"/>
              <a:gd name="connsiteY17142" fmla="*/ 1312926 h 4314911"/>
              <a:gd name="connsiteX17143" fmla="*/ 2597840 w 5740887"/>
              <a:gd name="connsiteY17143" fmla="*/ 1308658 h 4314911"/>
              <a:gd name="connsiteX17144" fmla="*/ 2597813 w 5740887"/>
              <a:gd name="connsiteY17144" fmla="*/ 1308502 h 4314911"/>
              <a:gd name="connsiteX17145" fmla="*/ 2590769 w 5740887"/>
              <a:gd name="connsiteY17145" fmla="*/ 1267937 h 4314911"/>
              <a:gd name="connsiteX17146" fmla="*/ 2625595 w 5740887"/>
              <a:gd name="connsiteY17146" fmla="*/ 1253494 h 4314911"/>
              <a:gd name="connsiteX17147" fmla="*/ 5557248 w 5740887"/>
              <a:gd name="connsiteY17147" fmla="*/ 1247195 h 4314911"/>
              <a:gd name="connsiteX17148" fmla="*/ 5559803 w 5740887"/>
              <a:gd name="connsiteY17148" fmla="*/ 1254872 h 4314911"/>
              <a:gd name="connsiteX17149" fmla="*/ 5583265 w 5740887"/>
              <a:gd name="connsiteY17149" fmla="*/ 1332085 h 4314911"/>
              <a:gd name="connsiteX17150" fmla="*/ 5589919 w 5740887"/>
              <a:gd name="connsiteY17150" fmla="*/ 1353998 h 4314911"/>
              <a:gd name="connsiteX17151" fmla="*/ 5621785 w 5740887"/>
              <a:gd name="connsiteY17151" fmla="*/ 1466145 h 4314911"/>
              <a:gd name="connsiteX17152" fmla="*/ 5624648 w 5740887"/>
              <a:gd name="connsiteY17152" fmla="*/ 1477157 h 4314911"/>
              <a:gd name="connsiteX17153" fmla="*/ 5616474 w 5740887"/>
              <a:gd name="connsiteY17153" fmla="*/ 1449264 h 4314911"/>
              <a:gd name="connsiteX17154" fmla="*/ 5596156 w 5740887"/>
              <a:gd name="connsiteY17154" fmla="*/ 1379940 h 4314911"/>
              <a:gd name="connsiteX17155" fmla="*/ 2536863 w 5740887"/>
              <a:gd name="connsiteY17155" fmla="*/ 1242968 h 4314911"/>
              <a:gd name="connsiteX17156" fmla="*/ 2545741 w 5740887"/>
              <a:gd name="connsiteY17156" fmla="*/ 1255569 h 4314911"/>
              <a:gd name="connsiteX17157" fmla="*/ 2545600 w 5740887"/>
              <a:gd name="connsiteY17157" fmla="*/ 1255731 h 4314911"/>
              <a:gd name="connsiteX17158" fmla="*/ 2542606 w 5740887"/>
              <a:gd name="connsiteY17158" fmla="*/ 1255120 h 4314911"/>
              <a:gd name="connsiteX17159" fmla="*/ 2537435 w 5740887"/>
              <a:gd name="connsiteY17159" fmla="*/ 1247466 h 4314911"/>
              <a:gd name="connsiteX17160" fmla="*/ 2437993 w 5740887"/>
              <a:gd name="connsiteY17160" fmla="*/ 1227340 h 4314911"/>
              <a:gd name="connsiteX17161" fmla="*/ 2438487 w 5740887"/>
              <a:gd name="connsiteY17161" fmla="*/ 1229884 h 4314911"/>
              <a:gd name="connsiteX17162" fmla="*/ 2447724 w 5740887"/>
              <a:gd name="connsiteY17162" fmla="*/ 1271558 h 4314911"/>
              <a:gd name="connsiteX17163" fmla="*/ 2447724 w 5740887"/>
              <a:gd name="connsiteY17163" fmla="*/ 1273330 h 4314911"/>
              <a:gd name="connsiteX17164" fmla="*/ 2447724 w 5740887"/>
              <a:gd name="connsiteY17164" fmla="*/ 1273350 h 4314911"/>
              <a:gd name="connsiteX17165" fmla="*/ 2467327 w 5740887"/>
              <a:gd name="connsiteY17165" fmla="*/ 1299257 h 4314911"/>
              <a:gd name="connsiteX17166" fmla="*/ 2463307 w 5740887"/>
              <a:gd name="connsiteY17166" fmla="*/ 1299076 h 4314911"/>
              <a:gd name="connsiteX17167" fmla="*/ 2446486 w 5740887"/>
              <a:gd name="connsiteY17167" fmla="*/ 1277428 h 4314911"/>
              <a:gd name="connsiteX17168" fmla="*/ 2446486 w 5740887"/>
              <a:gd name="connsiteY17168" fmla="*/ 1275222 h 4314911"/>
              <a:gd name="connsiteX17169" fmla="*/ 2438479 w 5740887"/>
              <a:gd name="connsiteY17169" fmla="*/ 1238021 h 4314911"/>
              <a:gd name="connsiteX17170" fmla="*/ 1938924 w 5740887"/>
              <a:gd name="connsiteY17170" fmla="*/ 1224129 h 4314911"/>
              <a:gd name="connsiteX17171" fmla="*/ 1911623 w 5740887"/>
              <a:gd name="connsiteY17171" fmla="*/ 1269454 h 4314911"/>
              <a:gd name="connsiteX17172" fmla="*/ 1911410 w 5740887"/>
              <a:gd name="connsiteY17172" fmla="*/ 1269971 h 4314911"/>
              <a:gd name="connsiteX17173" fmla="*/ 1892236 w 5740887"/>
              <a:gd name="connsiteY17173" fmla="*/ 1312949 h 4314911"/>
              <a:gd name="connsiteX17174" fmla="*/ 1885091 w 5740887"/>
              <a:gd name="connsiteY17174" fmla="*/ 1334028 h 4314911"/>
              <a:gd name="connsiteX17175" fmla="*/ 1881460 w 5740887"/>
              <a:gd name="connsiteY17175" fmla="*/ 1342869 h 4314911"/>
              <a:gd name="connsiteX17176" fmla="*/ 1881460 w 5740887"/>
              <a:gd name="connsiteY17176" fmla="*/ 1342871 h 4314911"/>
              <a:gd name="connsiteX17177" fmla="*/ 1881459 w 5740887"/>
              <a:gd name="connsiteY17177" fmla="*/ 1342873 h 4314911"/>
              <a:gd name="connsiteX17178" fmla="*/ 1880643 w 5740887"/>
              <a:gd name="connsiteY17178" fmla="*/ 1346138 h 4314911"/>
              <a:gd name="connsiteX17179" fmla="*/ 1879678 w 5740887"/>
              <a:gd name="connsiteY17179" fmla="*/ 1349997 h 4314911"/>
              <a:gd name="connsiteX17180" fmla="*/ 1874772 w 5740887"/>
              <a:gd name="connsiteY17180" fmla="*/ 1364468 h 4314911"/>
              <a:gd name="connsiteX17181" fmla="*/ 1860294 w 5740887"/>
              <a:gd name="connsiteY17181" fmla="*/ 1424331 h 4314911"/>
              <a:gd name="connsiteX17182" fmla="*/ 1859040 w 5740887"/>
              <a:gd name="connsiteY17182" fmla="*/ 1432568 h 4314911"/>
              <a:gd name="connsiteX17183" fmla="*/ 1857849 w 5740887"/>
              <a:gd name="connsiteY17183" fmla="*/ 1437333 h 4314911"/>
              <a:gd name="connsiteX17184" fmla="*/ 1856684 w 5740887"/>
              <a:gd name="connsiteY17184" fmla="*/ 1448041 h 4314911"/>
              <a:gd name="connsiteX17185" fmla="*/ 1849862 w 5740887"/>
              <a:gd name="connsiteY17185" fmla="*/ 1492861 h 4314911"/>
              <a:gd name="connsiteX17186" fmla="*/ 1846527 w 5740887"/>
              <a:gd name="connsiteY17186" fmla="*/ 1541421 h 4314911"/>
              <a:gd name="connsiteX17187" fmla="*/ 1846292 w 5740887"/>
              <a:gd name="connsiteY17187" fmla="*/ 1543585 h 4314911"/>
              <a:gd name="connsiteX17188" fmla="*/ 1845143 w 5740887"/>
              <a:gd name="connsiteY17188" fmla="*/ 1554142 h 4314911"/>
              <a:gd name="connsiteX17189" fmla="*/ 1845143 w 5740887"/>
              <a:gd name="connsiteY17189" fmla="*/ 1554145 h 4314911"/>
              <a:gd name="connsiteX17190" fmla="*/ 1845143 w 5740887"/>
              <a:gd name="connsiteY17190" fmla="*/ 1554146 h 4314911"/>
              <a:gd name="connsiteX17191" fmla="*/ 1845250 w 5740887"/>
              <a:gd name="connsiteY17191" fmla="*/ 1560026 h 4314911"/>
              <a:gd name="connsiteX17192" fmla="*/ 1844538 w 5740887"/>
              <a:gd name="connsiteY17192" fmla="*/ 1570383 h 4314911"/>
              <a:gd name="connsiteX17193" fmla="*/ 1845386 w 5740887"/>
              <a:gd name="connsiteY17193" fmla="*/ 1657219 h 4314911"/>
              <a:gd name="connsiteX17194" fmla="*/ 1847461 w 5740887"/>
              <a:gd name="connsiteY17194" fmla="*/ 1681988 h 4314911"/>
              <a:gd name="connsiteX17195" fmla="*/ 1847690 w 5740887"/>
              <a:gd name="connsiteY17195" fmla="*/ 1694637 h 4314911"/>
              <a:gd name="connsiteX17196" fmla="*/ 1849908 w 5740887"/>
              <a:gd name="connsiteY17196" fmla="*/ 1711203 h 4314911"/>
              <a:gd name="connsiteX17197" fmla="*/ 1853467 w 5740887"/>
              <a:gd name="connsiteY17197" fmla="*/ 1753693 h 4314911"/>
              <a:gd name="connsiteX17198" fmla="*/ 1869830 w 5740887"/>
              <a:gd name="connsiteY17198" fmla="*/ 1860053 h 4314911"/>
              <a:gd name="connsiteX17199" fmla="*/ 1869841 w 5740887"/>
              <a:gd name="connsiteY17199" fmla="*/ 1860130 h 4314911"/>
              <a:gd name="connsiteX17200" fmla="*/ 1828476 w 5740887"/>
              <a:gd name="connsiteY17200" fmla="*/ 1866473 h 4314911"/>
              <a:gd name="connsiteX17201" fmla="*/ 1647847 w 5740887"/>
              <a:gd name="connsiteY17201" fmla="*/ 1897083 h 4314911"/>
              <a:gd name="connsiteX17202" fmla="*/ 1546777 w 5740887"/>
              <a:gd name="connsiteY17202" fmla="*/ 1924660 h 4314911"/>
              <a:gd name="connsiteX17203" fmla="*/ 1382704 w 5740887"/>
              <a:gd name="connsiteY17203" fmla="*/ 1984177 h 4314911"/>
              <a:gd name="connsiteX17204" fmla="*/ 1350514 w 5740887"/>
              <a:gd name="connsiteY17204" fmla="*/ 1997681 h 4314911"/>
              <a:gd name="connsiteX17205" fmla="*/ 1328730 w 5740887"/>
              <a:gd name="connsiteY17205" fmla="*/ 2005785 h 4314911"/>
              <a:gd name="connsiteX17206" fmla="*/ 1293367 w 5740887"/>
              <a:gd name="connsiteY17206" fmla="*/ 2021655 h 4314911"/>
              <a:gd name="connsiteX17207" fmla="*/ 1221921 w 5740887"/>
              <a:gd name="connsiteY17207" fmla="*/ 2051627 h 4314911"/>
              <a:gd name="connsiteX17208" fmla="*/ 1152034 w 5740887"/>
              <a:gd name="connsiteY17208" fmla="*/ 2085078 h 4314911"/>
              <a:gd name="connsiteX17209" fmla="*/ 1116701 w 5740887"/>
              <a:gd name="connsiteY17209" fmla="*/ 2100934 h 4314911"/>
              <a:gd name="connsiteX17210" fmla="*/ 1096165 w 5740887"/>
              <a:gd name="connsiteY17210" fmla="*/ 2111819 h 4314911"/>
              <a:gd name="connsiteX17211" fmla="*/ 1064713 w 5740887"/>
              <a:gd name="connsiteY17211" fmla="*/ 2126873 h 4314911"/>
              <a:gd name="connsiteX17212" fmla="*/ 911379 w 5740887"/>
              <a:gd name="connsiteY17212" fmla="*/ 2209766 h 4314911"/>
              <a:gd name="connsiteX17213" fmla="*/ 911364 w 5740887"/>
              <a:gd name="connsiteY17213" fmla="*/ 2209774 h 4314911"/>
              <a:gd name="connsiteX17214" fmla="*/ 720897 w 5740887"/>
              <a:gd name="connsiteY17214" fmla="*/ 2327345 h 4314911"/>
              <a:gd name="connsiteX17215" fmla="*/ 720946 w 5740887"/>
              <a:gd name="connsiteY17215" fmla="*/ 2326500 h 4314911"/>
              <a:gd name="connsiteX17216" fmla="*/ 721011 w 5740887"/>
              <a:gd name="connsiteY17216" fmla="*/ 2325381 h 4314911"/>
              <a:gd name="connsiteX17217" fmla="*/ 721010 w 5740887"/>
              <a:gd name="connsiteY17217" fmla="*/ 2325362 h 4314911"/>
              <a:gd name="connsiteX17218" fmla="*/ 719574 w 5740887"/>
              <a:gd name="connsiteY17218" fmla="*/ 2301902 h 4314911"/>
              <a:gd name="connsiteX17219" fmla="*/ 895744 w 5740887"/>
              <a:gd name="connsiteY17219" fmla="*/ 2192504 h 4314911"/>
              <a:gd name="connsiteX17220" fmla="*/ 895957 w 5740887"/>
              <a:gd name="connsiteY17220" fmla="*/ 2192389 h 4314911"/>
              <a:gd name="connsiteX17221" fmla="*/ 1170466 w 5740887"/>
              <a:gd name="connsiteY17221" fmla="*/ 2049869 h 4314911"/>
              <a:gd name="connsiteX17222" fmla="*/ 1276063 w 5740887"/>
              <a:gd name="connsiteY17222" fmla="*/ 2001082 h 4314911"/>
              <a:gd name="connsiteX17223" fmla="*/ 1332664 w 5740887"/>
              <a:gd name="connsiteY17223" fmla="*/ 1976499 h 4314911"/>
              <a:gd name="connsiteX17224" fmla="*/ 1527748 w 5740887"/>
              <a:gd name="connsiteY17224" fmla="*/ 1900535 h 4314911"/>
              <a:gd name="connsiteX17225" fmla="*/ 1626199 w 5740887"/>
              <a:gd name="connsiteY17225" fmla="*/ 1872131 h 4314911"/>
              <a:gd name="connsiteX17226" fmla="*/ 1794833 w 5740887"/>
              <a:gd name="connsiteY17226" fmla="*/ 1840693 h 4314911"/>
              <a:gd name="connsiteX17227" fmla="*/ 1848471 w 5740887"/>
              <a:gd name="connsiteY17227" fmla="*/ 1829937 h 4314911"/>
              <a:gd name="connsiteX17228" fmla="*/ 1850126 w 5740887"/>
              <a:gd name="connsiteY17228" fmla="*/ 1826214 h 4314911"/>
              <a:gd name="connsiteX17229" fmla="*/ 1850126 w 5740887"/>
              <a:gd name="connsiteY17229" fmla="*/ 1826211 h 4314911"/>
              <a:gd name="connsiteX17230" fmla="*/ 1850126 w 5740887"/>
              <a:gd name="connsiteY17230" fmla="*/ 1826210 h 4314911"/>
              <a:gd name="connsiteX17231" fmla="*/ 1834641 w 5740887"/>
              <a:gd name="connsiteY17231" fmla="*/ 1679780 h 4314911"/>
              <a:gd name="connsiteX17232" fmla="*/ 1833186 w 5740887"/>
              <a:gd name="connsiteY17232" fmla="*/ 1651266 h 4314911"/>
              <a:gd name="connsiteX17233" fmla="*/ 1835667 w 5740887"/>
              <a:gd name="connsiteY17233" fmla="*/ 1532936 h 4314911"/>
              <a:gd name="connsiteX17234" fmla="*/ 1837761 w 5740887"/>
              <a:gd name="connsiteY17234" fmla="*/ 1515017 h 4314911"/>
              <a:gd name="connsiteX17235" fmla="*/ 1852180 w 5740887"/>
              <a:gd name="connsiteY17235" fmla="*/ 1425578 h 4314911"/>
              <a:gd name="connsiteX17236" fmla="*/ 1855261 w 5740887"/>
              <a:gd name="connsiteY17236" fmla="*/ 1410869 h 4314911"/>
              <a:gd name="connsiteX17237" fmla="*/ 1880045 w 5740887"/>
              <a:gd name="connsiteY17237" fmla="*/ 1332752 h 4314911"/>
              <a:gd name="connsiteX17238" fmla="*/ 1886284 w 5740887"/>
              <a:gd name="connsiteY17238" fmla="*/ 1317716 h 4314911"/>
              <a:gd name="connsiteX17239" fmla="*/ 1889830 w 5740887"/>
              <a:gd name="connsiteY17239" fmla="*/ 1310506 h 4314911"/>
              <a:gd name="connsiteX17240" fmla="*/ 1915789 w 5740887"/>
              <a:gd name="connsiteY17240" fmla="*/ 1257775 h 4314911"/>
              <a:gd name="connsiteX17241" fmla="*/ 1915896 w 5740887"/>
              <a:gd name="connsiteY17241" fmla="*/ 1257574 h 4314911"/>
              <a:gd name="connsiteX17242" fmla="*/ 5062793 w 5740887"/>
              <a:gd name="connsiteY17242" fmla="*/ 1224042 h 4314911"/>
              <a:gd name="connsiteX17243" fmla="*/ 5061345 w 5740887"/>
              <a:gd name="connsiteY17243" fmla="*/ 1225031 h 4314911"/>
              <a:gd name="connsiteX17244" fmla="*/ 5027978 w 5740887"/>
              <a:gd name="connsiteY17244" fmla="*/ 1236337 h 4314911"/>
              <a:gd name="connsiteX17245" fmla="*/ 4990196 w 5740887"/>
              <a:gd name="connsiteY17245" fmla="*/ 1251643 h 4314911"/>
              <a:gd name="connsiteX17246" fmla="*/ 4777715 w 5740887"/>
              <a:gd name="connsiteY17246" fmla="*/ 1325820 h 4314911"/>
              <a:gd name="connsiteX17247" fmla="*/ 4663959 w 5740887"/>
              <a:gd name="connsiteY17247" fmla="*/ 1364428 h 4314911"/>
              <a:gd name="connsiteX17248" fmla="*/ 4596395 w 5740887"/>
              <a:gd name="connsiteY17248" fmla="*/ 1385111 h 4314911"/>
              <a:gd name="connsiteX17249" fmla="*/ 4579159 w 5740887"/>
              <a:gd name="connsiteY17249" fmla="*/ 1389799 h 4314911"/>
              <a:gd name="connsiteX17250" fmla="*/ 4553651 w 5740887"/>
              <a:gd name="connsiteY17250" fmla="*/ 1396831 h 4314911"/>
              <a:gd name="connsiteX17251" fmla="*/ 4406939 w 5740887"/>
              <a:gd name="connsiteY17251" fmla="*/ 1435577 h 4314911"/>
              <a:gd name="connsiteX17252" fmla="*/ 4227688 w 5740887"/>
              <a:gd name="connsiteY17252" fmla="*/ 1483010 h 4314911"/>
              <a:gd name="connsiteX17253" fmla="*/ 4146612 w 5740887"/>
              <a:gd name="connsiteY17253" fmla="*/ 1504245 h 4314911"/>
              <a:gd name="connsiteX17254" fmla="*/ 4077669 w 5740887"/>
              <a:gd name="connsiteY17254" fmla="*/ 1522308 h 4314911"/>
              <a:gd name="connsiteX17255" fmla="*/ 4077032 w 5740887"/>
              <a:gd name="connsiteY17255" fmla="*/ 1522488 h 4314911"/>
              <a:gd name="connsiteX17256" fmla="*/ 4059047 w 5740887"/>
              <a:gd name="connsiteY17256" fmla="*/ 1527477 h 4314911"/>
              <a:gd name="connsiteX17257" fmla="*/ 4046214 w 5740887"/>
              <a:gd name="connsiteY17257" fmla="*/ 1530854 h 4314911"/>
              <a:gd name="connsiteX17258" fmla="*/ 4020980 w 5740887"/>
              <a:gd name="connsiteY17258" fmla="*/ 1537435 h 4314911"/>
              <a:gd name="connsiteX17259" fmla="*/ 4001427 w 5740887"/>
              <a:gd name="connsiteY17259" fmla="*/ 1542483 h 4314911"/>
              <a:gd name="connsiteX17260" fmla="*/ 3971168 w 5740887"/>
              <a:gd name="connsiteY17260" fmla="*/ 1550247 h 4314911"/>
              <a:gd name="connsiteX17261" fmla="*/ 3949236 w 5740887"/>
              <a:gd name="connsiteY17261" fmla="*/ 1555858 h 4314911"/>
              <a:gd name="connsiteX17262" fmla="*/ 3915242 w 5740887"/>
              <a:gd name="connsiteY17262" fmla="*/ 1564505 h 4314911"/>
              <a:gd name="connsiteX17263" fmla="*/ 3899080 w 5740887"/>
              <a:gd name="connsiteY17263" fmla="*/ 1568612 h 4314911"/>
              <a:gd name="connsiteX17264" fmla="*/ 3865601 w 5740887"/>
              <a:gd name="connsiteY17264" fmla="*/ 1577071 h 4314911"/>
              <a:gd name="connsiteX17265" fmla="*/ 3893087 w 5740887"/>
              <a:gd name="connsiteY17265" fmla="*/ 1549952 h 4314911"/>
              <a:gd name="connsiteX17266" fmla="*/ 3930867 w 5740887"/>
              <a:gd name="connsiteY17266" fmla="*/ 1521623 h 4314911"/>
              <a:gd name="connsiteX17267" fmla="*/ 3957019 w 5740887"/>
              <a:gd name="connsiteY17267" fmla="*/ 1507143 h 4314911"/>
              <a:gd name="connsiteX17268" fmla="*/ 3970071 w 5740887"/>
              <a:gd name="connsiteY17268" fmla="*/ 1499574 h 4314911"/>
              <a:gd name="connsiteX17269" fmla="*/ 3976737 w 5740887"/>
              <a:gd name="connsiteY17269" fmla="*/ 1496940 h 4314911"/>
              <a:gd name="connsiteX17270" fmla="*/ 3978685 w 5740887"/>
              <a:gd name="connsiteY17270" fmla="*/ 1496150 h 4314911"/>
              <a:gd name="connsiteX17271" fmla="*/ 3980033 w 5740887"/>
              <a:gd name="connsiteY17271" fmla="*/ 1495811 h 4314911"/>
              <a:gd name="connsiteX17272" fmla="*/ 2534451 w 5740887"/>
              <a:gd name="connsiteY17272" fmla="*/ 1224013 h 4314911"/>
              <a:gd name="connsiteX17273" fmla="*/ 2551968 w 5740887"/>
              <a:gd name="connsiteY17273" fmla="*/ 1249544 h 4314911"/>
              <a:gd name="connsiteX17274" fmla="*/ 2551386 w 5740887"/>
              <a:gd name="connsiteY17274" fmla="*/ 1250319 h 4314911"/>
              <a:gd name="connsiteX17275" fmla="*/ 2550873 w 5740887"/>
              <a:gd name="connsiteY17275" fmla="*/ 1250701 h 4314911"/>
              <a:gd name="connsiteX17276" fmla="*/ 2535008 w 5740887"/>
              <a:gd name="connsiteY17276" fmla="*/ 1228395 h 4314911"/>
              <a:gd name="connsiteX17277" fmla="*/ 5092708 w 5740887"/>
              <a:gd name="connsiteY17277" fmla="*/ 1216531 h 4314911"/>
              <a:gd name="connsiteX17278" fmla="*/ 5083269 w 5740887"/>
              <a:gd name="connsiteY17278" fmla="*/ 1227930 h 4314911"/>
              <a:gd name="connsiteX17279" fmla="*/ 5053348 w 5740887"/>
              <a:gd name="connsiteY17279" fmla="*/ 1240892 h 4314911"/>
              <a:gd name="connsiteX17280" fmla="*/ 5019013 w 5740887"/>
              <a:gd name="connsiteY17280" fmla="*/ 1260471 h 4314911"/>
              <a:gd name="connsiteX17281" fmla="*/ 4819769 w 5740887"/>
              <a:gd name="connsiteY17281" fmla="*/ 1353401 h 4314911"/>
              <a:gd name="connsiteX17282" fmla="*/ 4713598 w 5740887"/>
              <a:gd name="connsiteY17282" fmla="*/ 1399731 h 4314911"/>
              <a:gd name="connsiteX17283" fmla="*/ 4645620 w 5740887"/>
              <a:gd name="connsiteY17283" fmla="*/ 1424274 h 4314911"/>
              <a:gd name="connsiteX17284" fmla="*/ 4628109 w 5740887"/>
              <a:gd name="connsiteY17284" fmla="*/ 1429375 h 4314911"/>
              <a:gd name="connsiteX17285" fmla="*/ 4601496 w 5740887"/>
              <a:gd name="connsiteY17285" fmla="*/ 1437236 h 4314911"/>
              <a:gd name="connsiteX17286" fmla="*/ 4449821 w 5740887"/>
              <a:gd name="connsiteY17286" fmla="*/ 1479428 h 4314911"/>
              <a:gd name="connsiteX17287" fmla="*/ 4264917 w 5740887"/>
              <a:gd name="connsiteY17287" fmla="*/ 1530722 h 4314911"/>
              <a:gd name="connsiteX17288" fmla="*/ 4180394 w 5740887"/>
              <a:gd name="connsiteY17288" fmla="*/ 1553749 h 4314911"/>
              <a:gd name="connsiteX17289" fmla="*/ 4108693 w 5740887"/>
              <a:gd name="connsiteY17289" fmla="*/ 1573190 h 4314911"/>
              <a:gd name="connsiteX17290" fmla="*/ 3839264 w 5740887"/>
              <a:gd name="connsiteY17290" fmla="*/ 1643650 h 4314911"/>
              <a:gd name="connsiteX17291" fmla="*/ 3821511 w 5740887"/>
              <a:gd name="connsiteY17291" fmla="*/ 1646821 h 4314911"/>
              <a:gd name="connsiteX17292" fmla="*/ 3819892 w 5740887"/>
              <a:gd name="connsiteY17292" fmla="*/ 1647137 h 4314911"/>
              <a:gd name="connsiteX17293" fmla="*/ 3812598 w 5740887"/>
              <a:gd name="connsiteY17293" fmla="*/ 1648558 h 4314911"/>
              <a:gd name="connsiteX17294" fmla="*/ 3832161 w 5740887"/>
              <a:gd name="connsiteY17294" fmla="*/ 1617715 h 4314911"/>
              <a:gd name="connsiteX17295" fmla="*/ 3835259 w 5740887"/>
              <a:gd name="connsiteY17295" fmla="*/ 1612517 h 4314911"/>
              <a:gd name="connsiteX17296" fmla="*/ 3841642 w 5740887"/>
              <a:gd name="connsiteY17296" fmla="*/ 1604795 h 4314911"/>
              <a:gd name="connsiteX17297" fmla="*/ 3855293 w 5740887"/>
              <a:gd name="connsiteY17297" fmla="*/ 1587241 h 4314911"/>
              <a:gd name="connsiteX17298" fmla="*/ 3855569 w 5740887"/>
              <a:gd name="connsiteY17298" fmla="*/ 1586970 h 4314911"/>
              <a:gd name="connsiteX17299" fmla="*/ 3859369 w 5740887"/>
              <a:gd name="connsiteY17299" fmla="*/ 1586022 h 4314911"/>
              <a:gd name="connsiteX17300" fmla="*/ 3861814 w 5740887"/>
              <a:gd name="connsiteY17300" fmla="*/ 1585413 h 4314911"/>
              <a:gd name="connsiteX17301" fmla="*/ 3902728 w 5740887"/>
              <a:gd name="connsiteY17301" fmla="*/ 1575044 h 4314911"/>
              <a:gd name="connsiteX17302" fmla="*/ 3918805 w 5740887"/>
              <a:gd name="connsiteY17302" fmla="*/ 1570934 h 4314911"/>
              <a:gd name="connsiteX17303" fmla="*/ 3925648 w 5740887"/>
              <a:gd name="connsiteY17303" fmla="*/ 1569195 h 4314911"/>
              <a:gd name="connsiteX17304" fmla="*/ 3933694 w 5740887"/>
              <a:gd name="connsiteY17304" fmla="*/ 1567127 h 4314911"/>
              <a:gd name="connsiteX17305" fmla="*/ 3949279 w 5740887"/>
              <a:gd name="connsiteY17305" fmla="*/ 1563142 h 4314911"/>
              <a:gd name="connsiteX17306" fmla="*/ 3995832 w 5740887"/>
              <a:gd name="connsiteY17306" fmla="*/ 1551154 h 4314911"/>
              <a:gd name="connsiteX17307" fmla="*/ 3995876 w 5740887"/>
              <a:gd name="connsiteY17307" fmla="*/ 1551143 h 4314911"/>
              <a:gd name="connsiteX17308" fmla="*/ 3995902 w 5740887"/>
              <a:gd name="connsiteY17308" fmla="*/ 1551136 h 4314911"/>
              <a:gd name="connsiteX17309" fmla="*/ 4036925 w 5740887"/>
              <a:gd name="connsiteY17309" fmla="*/ 1540484 h 4314911"/>
              <a:gd name="connsiteX17310" fmla="*/ 4046532 w 5740887"/>
              <a:gd name="connsiteY17310" fmla="*/ 1537952 h 4314911"/>
              <a:gd name="connsiteX17311" fmla="*/ 4053622 w 5740887"/>
              <a:gd name="connsiteY17311" fmla="*/ 1536105 h 4314911"/>
              <a:gd name="connsiteX17312" fmla="*/ 4061536 w 5740887"/>
              <a:gd name="connsiteY17312" fmla="*/ 1533997 h 4314911"/>
              <a:gd name="connsiteX17313" fmla="*/ 4066835 w 5740887"/>
              <a:gd name="connsiteY17313" fmla="*/ 1532600 h 4314911"/>
              <a:gd name="connsiteX17314" fmla="*/ 4068068 w 5740887"/>
              <a:gd name="connsiteY17314" fmla="*/ 1532257 h 4314911"/>
              <a:gd name="connsiteX17315" fmla="*/ 4071917 w 5740887"/>
              <a:gd name="connsiteY17315" fmla="*/ 1531232 h 4314911"/>
              <a:gd name="connsiteX17316" fmla="*/ 4080013 w 5740887"/>
              <a:gd name="connsiteY17316" fmla="*/ 1528930 h 4314911"/>
              <a:gd name="connsiteX17317" fmla="*/ 4148956 w 5740887"/>
              <a:gd name="connsiteY17317" fmla="*/ 1511004 h 4314911"/>
              <a:gd name="connsiteX17318" fmla="*/ 4230859 w 5740887"/>
              <a:gd name="connsiteY17318" fmla="*/ 1489494 h 4314911"/>
              <a:gd name="connsiteX17319" fmla="*/ 4408595 w 5740887"/>
              <a:gd name="connsiteY17319" fmla="*/ 1442475 h 4314911"/>
              <a:gd name="connsiteX17320" fmla="*/ 4556409 w 5740887"/>
              <a:gd name="connsiteY17320" fmla="*/ 1403315 h 4314911"/>
              <a:gd name="connsiteX17321" fmla="*/ 4580951 w 5740887"/>
              <a:gd name="connsiteY17321" fmla="*/ 1396559 h 4314911"/>
              <a:gd name="connsiteX17322" fmla="*/ 4599704 w 5740887"/>
              <a:gd name="connsiteY17322" fmla="*/ 1391319 h 4314911"/>
              <a:gd name="connsiteX17323" fmla="*/ 4666717 w 5740887"/>
              <a:gd name="connsiteY17323" fmla="*/ 1370912 h 4314911"/>
              <a:gd name="connsiteX17324" fmla="*/ 4668372 w 5740887"/>
              <a:gd name="connsiteY17324" fmla="*/ 1369809 h 4314911"/>
              <a:gd name="connsiteX17325" fmla="*/ 4779921 w 5740887"/>
              <a:gd name="connsiteY17325" fmla="*/ 1332580 h 4314911"/>
              <a:gd name="connsiteX17326" fmla="*/ 4996677 w 5740887"/>
              <a:gd name="connsiteY17326" fmla="*/ 1254321 h 4314911"/>
              <a:gd name="connsiteX17327" fmla="*/ 5030045 w 5740887"/>
              <a:gd name="connsiteY17327" fmla="*/ 1243014 h 4314911"/>
              <a:gd name="connsiteX17328" fmla="*/ 5067826 w 5740887"/>
              <a:gd name="connsiteY17328" fmla="*/ 1227295 h 4314911"/>
              <a:gd name="connsiteX17329" fmla="*/ 5078713 w 5740887"/>
              <a:gd name="connsiteY17329" fmla="*/ 1221013 h 4314911"/>
              <a:gd name="connsiteX17330" fmla="*/ 5084678 w 5740887"/>
              <a:gd name="connsiteY17330" fmla="*/ 1218547 h 4314911"/>
              <a:gd name="connsiteX17331" fmla="*/ 5114038 w 5740887"/>
              <a:gd name="connsiteY17331" fmla="*/ 1211176 h 4314911"/>
              <a:gd name="connsiteX17332" fmla="*/ 5108977 w 5740887"/>
              <a:gd name="connsiteY17332" fmla="*/ 1217742 h 4314911"/>
              <a:gd name="connsiteX17333" fmla="*/ 5107123 w 5740887"/>
              <a:gd name="connsiteY17333" fmla="*/ 1229999 h 4314911"/>
              <a:gd name="connsiteX17334" fmla="*/ 5079546 w 5740887"/>
              <a:gd name="connsiteY17334" fmla="*/ 1245168 h 4314911"/>
              <a:gd name="connsiteX17335" fmla="*/ 5048246 w 5740887"/>
              <a:gd name="connsiteY17335" fmla="*/ 1267504 h 4314911"/>
              <a:gd name="connsiteX17336" fmla="*/ 4984733 w 5740887"/>
              <a:gd name="connsiteY17336" fmla="*/ 1319207 h 4314911"/>
              <a:gd name="connsiteX17337" fmla="*/ 4943942 w 5740887"/>
              <a:gd name="connsiteY17337" fmla="*/ 1340557 h 4314911"/>
              <a:gd name="connsiteX17338" fmla="*/ 4922888 w 5740887"/>
              <a:gd name="connsiteY17338" fmla="*/ 1351575 h 4314911"/>
              <a:gd name="connsiteX17339" fmla="*/ 4862790 w 5740887"/>
              <a:gd name="connsiteY17339" fmla="*/ 1380841 h 4314911"/>
              <a:gd name="connsiteX17340" fmla="*/ 4764064 w 5740887"/>
              <a:gd name="connsiteY17340" fmla="*/ 1434478 h 4314911"/>
              <a:gd name="connsiteX17341" fmla="*/ 4695121 w 5740887"/>
              <a:gd name="connsiteY17341" fmla="*/ 1463021 h 4314911"/>
              <a:gd name="connsiteX17342" fmla="*/ 4677057 w 5740887"/>
              <a:gd name="connsiteY17342" fmla="*/ 1468536 h 4314911"/>
              <a:gd name="connsiteX17343" fmla="*/ 4649480 w 5740887"/>
              <a:gd name="connsiteY17343" fmla="*/ 1477222 h 4314911"/>
              <a:gd name="connsiteX17344" fmla="*/ 4491464 w 5740887"/>
              <a:gd name="connsiteY17344" fmla="*/ 1522862 h 4314911"/>
              <a:gd name="connsiteX17345" fmla="*/ 4300493 w 5740887"/>
              <a:gd name="connsiteY17345" fmla="*/ 1578017 h 4314911"/>
              <a:gd name="connsiteX17346" fmla="*/ 4212659 w 5740887"/>
              <a:gd name="connsiteY17346" fmla="*/ 1602699 h 4314911"/>
              <a:gd name="connsiteX17347" fmla="*/ 4138614 w 5740887"/>
              <a:gd name="connsiteY17347" fmla="*/ 1623520 h 4314911"/>
              <a:gd name="connsiteX17348" fmla="*/ 3858982 w 5740887"/>
              <a:gd name="connsiteY17348" fmla="*/ 1697839 h 4314911"/>
              <a:gd name="connsiteX17349" fmla="*/ 3813618 w 5740887"/>
              <a:gd name="connsiteY17349" fmla="*/ 1705423 h 4314911"/>
              <a:gd name="connsiteX17350" fmla="*/ 3784664 w 5740887"/>
              <a:gd name="connsiteY17350" fmla="*/ 1710404 h 4314911"/>
              <a:gd name="connsiteX17351" fmla="*/ 3790838 w 5740887"/>
              <a:gd name="connsiteY17351" fmla="*/ 1692582 h 4314911"/>
              <a:gd name="connsiteX17352" fmla="*/ 3807726 w 5740887"/>
              <a:gd name="connsiteY17352" fmla="*/ 1656394 h 4314911"/>
              <a:gd name="connsiteX17353" fmla="*/ 3821632 w 5740887"/>
              <a:gd name="connsiteY17353" fmla="*/ 1653682 h 4314911"/>
              <a:gd name="connsiteX17354" fmla="*/ 3839540 w 5740887"/>
              <a:gd name="connsiteY17354" fmla="*/ 1650406 h 4314911"/>
              <a:gd name="connsiteX17355" fmla="*/ 4110485 w 5740887"/>
              <a:gd name="connsiteY17355" fmla="*/ 1579671 h 4314911"/>
              <a:gd name="connsiteX17356" fmla="*/ 4181497 w 5740887"/>
              <a:gd name="connsiteY17356" fmla="*/ 1560367 h 4314911"/>
              <a:gd name="connsiteX17357" fmla="*/ 4266710 w 5740887"/>
              <a:gd name="connsiteY17357" fmla="*/ 1537203 h 4314911"/>
              <a:gd name="connsiteX17358" fmla="*/ 4451064 w 5740887"/>
              <a:gd name="connsiteY17358" fmla="*/ 1486047 h 4314911"/>
              <a:gd name="connsiteX17359" fmla="*/ 4604393 w 5740887"/>
              <a:gd name="connsiteY17359" fmla="*/ 1443440 h 4314911"/>
              <a:gd name="connsiteX17360" fmla="*/ 4629764 w 5740887"/>
              <a:gd name="connsiteY17360" fmla="*/ 1435994 h 4314911"/>
              <a:gd name="connsiteX17361" fmla="*/ 4649068 w 5740887"/>
              <a:gd name="connsiteY17361" fmla="*/ 1430203 h 4314911"/>
              <a:gd name="connsiteX17362" fmla="*/ 4716631 w 5740887"/>
              <a:gd name="connsiteY17362" fmla="*/ 1405798 h 4314911"/>
              <a:gd name="connsiteX17363" fmla="*/ 4718837 w 5740887"/>
              <a:gd name="connsiteY17363" fmla="*/ 1403867 h 4314911"/>
              <a:gd name="connsiteX17364" fmla="*/ 4822252 w 5740887"/>
              <a:gd name="connsiteY17364" fmla="*/ 1359743 h 4314911"/>
              <a:gd name="connsiteX17365" fmla="*/ 5025772 w 5740887"/>
              <a:gd name="connsiteY17365" fmla="*/ 1260388 h 4314911"/>
              <a:gd name="connsiteX17366" fmla="*/ 5055830 w 5740887"/>
              <a:gd name="connsiteY17366" fmla="*/ 1246600 h 4314911"/>
              <a:gd name="connsiteX17367" fmla="*/ 5090163 w 5740887"/>
              <a:gd name="connsiteY17367" fmla="*/ 1226882 h 4314911"/>
              <a:gd name="connsiteX17368" fmla="*/ 5099661 w 5740887"/>
              <a:gd name="connsiteY17368" fmla="*/ 1216023 h 4314911"/>
              <a:gd name="connsiteX17369" fmla="*/ 5103081 w 5740887"/>
              <a:gd name="connsiteY17369" fmla="*/ 1213927 h 4314911"/>
              <a:gd name="connsiteX17370" fmla="*/ 5135141 w 5740887"/>
              <a:gd name="connsiteY17370" fmla="*/ 1205877 h 4314911"/>
              <a:gd name="connsiteX17371" fmla="*/ 5129938 w 5740887"/>
              <a:gd name="connsiteY17371" fmla="*/ 1214886 h 4314911"/>
              <a:gd name="connsiteX17372" fmla="*/ 5129324 w 5740887"/>
              <a:gd name="connsiteY17372" fmla="*/ 1231656 h 4314911"/>
              <a:gd name="connsiteX17373" fmla="*/ 5103539 w 5740887"/>
              <a:gd name="connsiteY17373" fmla="*/ 1249443 h 4314911"/>
              <a:gd name="connsiteX17374" fmla="*/ 5081184 w 5740887"/>
              <a:gd name="connsiteY17374" fmla="*/ 1263697 h 4314911"/>
              <a:gd name="connsiteX17375" fmla="*/ 5075594 w 5740887"/>
              <a:gd name="connsiteY17375" fmla="*/ 1273948 h 4314911"/>
              <a:gd name="connsiteX17376" fmla="*/ 5075273 w 5740887"/>
              <a:gd name="connsiteY17376" fmla="*/ 1274531 h 4314911"/>
              <a:gd name="connsiteX17377" fmla="*/ 5075273 w 5740887"/>
              <a:gd name="connsiteY17377" fmla="*/ 1274533 h 4314911"/>
              <a:gd name="connsiteX17378" fmla="*/ 5075272 w 5740887"/>
              <a:gd name="connsiteY17378" fmla="*/ 1274534 h 4314911"/>
              <a:gd name="connsiteX17379" fmla="*/ 5073331 w 5740887"/>
              <a:gd name="connsiteY17379" fmla="*/ 1287105 h 4314911"/>
              <a:gd name="connsiteX17380" fmla="*/ 5062195 w 5740887"/>
              <a:gd name="connsiteY17380" fmla="*/ 1302161 h 4314911"/>
              <a:gd name="connsiteX17381" fmla="*/ 4903467 w 5740887"/>
              <a:gd name="connsiteY17381" fmla="*/ 1408556 h 4314911"/>
              <a:gd name="connsiteX17382" fmla="*/ 4812462 w 5740887"/>
              <a:gd name="connsiteY17382" fmla="*/ 1469363 h 4314911"/>
              <a:gd name="connsiteX17383" fmla="*/ 4743519 w 5740887"/>
              <a:gd name="connsiteY17383" fmla="*/ 1501766 h 4314911"/>
              <a:gd name="connsiteX17384" fmla="*/ 4724906 w 5740887"/>
              <a:gd name="connsiteY17384" fmla="*/ 1507833 h 4314911"/>
              <a:gd name="connsiteX17385" fmla="*/ 4697329 w 5740887"/>
              <a:gd name="connsiteY17385" fmla="*/ 1517071 h 4314911"/>
              <a:gd name="connsiteX17386" fmla="*/ 4533244 w 5740887"/>
              <a:gd name="connsiteY17386" fmla="*/ 1566297 h 4314911"/>
              <a:gd name="connsiteX17387" fmla="*/ 4336343 w 5740887"/>
              <a:gd name="connsiteY17387" fmla="*/ 1625587 h 4314911"/>
              <a:gd name="connsiteX17388" fmla="*/ 4245062 w 5740887"/>
              <a:gd name="connsiteY17388" fmla="*/ 1652061 h 4314911"/>
              <a:gd name="connsiteX17389" fmla="*/ 4168812 w 5740887"/>
              <a:gd name="connsiteY17389" fmla="*/ 1674123 h 4314911"/>
              <a:gd name="connsiteX17390" fmla="*/ 3879251 w 5740887"/>
              <a:gd name="connsiteY17390" fmla="*/ 1752442 h 4314911"/>
              <a:gd name="connsiteX17391" fmla="*/ 3842575 w 5740887"/>
              <a:gd name="connsiteY17391" fmla="*/ 1757820 h 4314911"/>
              <a:gd name="connsiteX17392" fmla="*/ 3791942 w 5740887"/>
              <a:gd name="connsiteY17392" fmla="*/ 1765451 h 4314911"/>
              <a:gd name="connsiteX17393" fmla="*/ 3765436 w 5740887"/>
              <a:gd name="connsiteY17393" fmla="*/ 1769022 h 4314911"/>
              <a:gd name="connsiteX17394" fmla="*/ 3769540 w 5740887"/>
              <a:gd name="connsiteY17394" fmla="*/ 1753633 h 4314911"/>
              <a:gd name="connsiteX17395" fmla="*/ 3772010 w 5740887"/>
              <a:gd name="connsiteY17395" fmla="*/ 1744374 h 4314911"/>
              <a:gd name="connsiteX17396" fmla="*/ 3781154 w 5740887"/>
              <a:gd name="connsiteY17396" fmla="*/ 1719880 h 4314911"/>
              <a:gd name="connsiteX17397" fmla="*/ 3782188 w 5740887"/>
              <a:gd name="connsiteY17397" fmla="*/ 1717110 h 4314911"/>
              <a:gd name="connsiteX17398" fmla="*/ 3813481 w 5740887"/>
              <a:gd name="connsiteY17398" fmla="*/ 1711492 h 4314911"/>
              <a:gd name="connsiteX17399" fmla="*/ 3858568 w 5740887"/>
              <a:gd name="connsiteY17399" fmla="*/ 1704047 h 4314911"/>
              <a:gd name="connsiteX17400" fmla="*/ 4139580 w 5740887"/>
              <a:gd name="connsiteY17400" fmla="*/ 1629312 h 4314911"/>
              <a:gd name="connsiteX17401" fmla="*/ 4213073 w 5740887"/>
              <a:gd name="connsiteY17401" fmla="*/ 1608630 h 4314911"/>
              <a:gd name="connsiteX17402" fmla="*/ 4301596 w 5740887"/>
              <a:gd name="connsiteY17402" fmla="*/ 1583671 h 4314911"/>
              <a:gd name="connsiteX17403" fmla="*/ 4492016 w 5740887"/>
              <a:gd name="connsiteY17403" fmla="*/ 1528517 h 4314911"/>
              <a:gd name="connsiteX17404" fmla="*/ 4651135 w 5740887"/>
              <a:gd name="connsiteY17404" fmla="*/ 1482464 h 4314911"/>
              <a:gd name="connsiteX17405" fmla="*/ 4677472 w 5740887"/>
              <a:gd name="connsiteY17405" fmla="*/ 1474191 h 4314911"/>
              <a:gd name="connsiteX17406" fmla="*/ 4697327 w 5740887"/>
              <a:gd name="connsiteY17406" fmla="*/ 1467847 h 4314911"/>
              <a:gd name="connsiteX17407" fmla="*/ 4766270 w 5740887"/>
              <a:gd name="connsiteY17407" fmla="*/ 1440270 h 4314911"/>
              <a:gd name="connsiteX17408" fmla="*/ 4768339 w 5740887"/>
              <a:gd name="connsiteY17408" fmla="*/ 1437789 h 4314911"/>
              <a:gd name="connsiteX17409" fmla="*/ 4864859 w 5740887"/>
              <a:gd name="connsiteY17409" fmla="*/ 1386633 h 4314911"/>
              <a:gd name="connsiteX17410" fmla="*/ 4943111 w 5740887"/>
              <a:gd name="connsiteY17410" fmla="*/ 1348296 h 4314911"/>
              <a:gd name="connsiteX17411" fmla="*/ 4948238 w 5740887"/>
              <a:gd name="connsiteY17411" fmla="*/ 1345519 h 4314911"/>
              <a:gd name="connsiteX17412" fmla="*/ 5004002 w 5740887"/>
              <a:gd name="connsiteY17412" fmla="*/ 1315317 h 4314911"/>
              <a:gd name="connsiteX17413" fmla="*/ 5054313 w 5740887"/>
              <a:gd name="connsiteY17413" fmla="*/ 1266180 h 4314911"/>
              <a:gd name="connsiteX17414" fmla="*/ 5081890 w 5740887"/>
              <a:gd name="connsiteY17414" fmla="*/ 1251012 h 4314911"/>
              <a:gd name="connsiteX17415" fmla="*/ 5113190 w 5740887"/>
              <a:gd name="connsiteY17415" fmla="*/ 1228536 h 4314911"/>
              <a:gd name="connsiteX17416" fmla="*/ 5116553 w 5740887"/>
              <a:gd name="connsiteY17416" fmla="*/ 1216621 h 4314911"/>
              <a:gd name="connsiteX17417" fmla="*/ 5124542 w 5740887"/>
              <a:gd name="connsiteY17417" fmla="*/ 1208539 h 4314911"/>
              <a:gd name="connsiteX17418" fmla="*/ 5100397 w 5740887"/>
              <a:gd name="connsiteY17418" fmla="*/ 1205085 h 4314911"/>
              <a:gd name="connsiteX17419" fmla="*/ 5085778 w 5740887"/>
              <a:gd name="connsiteY17419" fmla="*/ 1211010 h 4314911"/>
              <a:gd name="connsiteX17420" fmla="*/ 4241230 w 5740887"/>
              <a:gd name="connsiteY17420" fmla="*/ 1423130 h 4314911"/>
              <a:gd name="connsiteX17421" fmla="*/ 4441826 w 5740887"/>
              <a:gd name="connsiteY17421" fmla="*/ 1371189 h 4314911"/>
              <a:gd name="connsiteX17422" fmla="*/ 5063829 w 5740887"/>
              <a:gd name="connsiteY17422" fmla="*/ 1213921 h 4314911"/>
              <a:gd name="connsiteX17423" fmla="*/ 2985393 w 5740887"/>
              <a:gd name="connsiteY17423" fmla="*/ 1203930 h 4314911"/>
              <a:gd name="connsiteX17424" fmla="*/ 2987820 w 5740887"/>
              <a:gd name="connsiteY17424" fmla="*/ 1210608 h 4314911"/>
              <a:gd name="connsiteX17425" fmla="*/ 2988810 w 5740887"/>
              <a:gd name="connsiteY17425" fmla="*/ 1214780 h 4314911"/>
              <a:gd name="connsiteX17426" fmla="*/ 1348675 w 5740887"/>
              <a:gd name="connsiteY17426" fmla="*/ 1202780 h 4314911"/>
              <a:gd name="connsiteX17427" fmla="*/ 1347666 w 5740887"/>
              <a:gd name="connsiteY17427" fmla="*/ 1219520 h 4314911"/>
              <a:gd name="connsiteX17428" fmla="*/ 1347671 w 5740887"/>
              <a:gd name="connsiteY17428" fmla="*/ 1219527 h 4314911"/>
              <a:gd name="connsiteX17429" fmla="*/ 1347670 w 5740887"/>
              <a:gd name="connsiteY17429" fmla="*/ 1219547 h 4314911"/>
              <a:gd name="connsiteX17430" fmla="*/ 1347672 w 5740887"/>
              <a:gd name="connsiteY17430" fmla="*/ 1219549 h 4314911"/>
              <a:gd name="connsiteX17431" fmla="*/ 1347670 w 5740887"/>
              <a:gd name="connsiteY17431" fmla="*/ 1219574 h 4314911"/>
              <a:gd name="connsiteX17432" fmla="*/ 1349224 w 5740887"/>
              <a:gd name="connsiteY17432" fmla="*/ 1221518 h 4314911"/>
              <a:gd name="connsiteX17433" fmla="*/ 1297516 w 5740887"/>
              <a:gd name="connsiteY17433" fmla="*/ 1259213 h 4314911"/>
              <a:gd name="connsiteX17434" fmla="*/ 1283937 w 5740887"/>
              <a:gd name="connsiteY17434" fmla="*/ 1268829 h 4314911"/>
              <a:gd name="connsiteX17435" fmla="*/ 1284831 w 5740887"/>
              <a:gd name="connsiteY17435" fmla="*/ 1267693 h 4314911"/>
              <a:gd name="connsiteX17436" fmla="*/ 1305445 w 5740887"/>
              <a:gd name="connsiteY17436" fmla="*/ 1240924 h 4314911"/>
              <a:gd name="connsiteX17437" fmla="*/ 1306786 w 5740887"/>
              <a:gd name="connsiteY17437" fmla="*/ 1239130 h 4314911"/>
              <a:gd name="connsiteX17438" fmla="*/ 5155027 w 5740887"/>
              <a:gd name="connsiteY17438" fmla="*/ 1200884 h 4314911"/>
              <a:gd name="connsiteX17439" fmla="*/ 5150333 w 5740887"/>
              <a:gd name="connsiteY17439" fmla="*/ 1212803 h 4314911"/>
              <a:gd name="connsiteX17440" fmla="*/ 5150334 w 5740887"/>
              <a:gd name="connsiteY17440" fmla="*/ 1212828 h 4314911"/>
              <a:gd name="connsiteX17441" fmla="*/ 5150334 w 5740887"/>
              <a:gd name="connsiteY17441" fmla="*/ 1212829 h 4314911"/>
              <a:gd name="connsiteX17442" fmla="*/ 5150335 w 5740887"/>
              <a:gd name="connsiteY17442" fmla="*/ 1212853 h 4314911"/>
              <a:gd name="connsiteX17443" fmla="*/ 5150334 w 5740887"/>
              <a:gd name="connsiteY17443" fmla="*/ 1212856 h 4314911"/>
              <a:gd name="connsiteX17444" fmla="*/ 5151108 w 5740887"/>
              <a:gd name="connsiteY17444" fmla="*/ 1233311 h 4314911"/>
              <a:gd name="connsiteX17445" fmla="*/ 5142957 w 5740887"/>
              <a:gd name="connsiteY17445" fmla="*/ 1242618 h 4314911"/>
              <a:gd name="connsiteX17446" fmla="*/ 5128496 w 5740887"/>
              <a:gd name="connsiteY17446" fmla="*/ 1253580 h 4314911"/>
              <a:gd name="connsiteX17447" fmla="*/ 5103401 w 5740887"/>
              <a:gd name="connsiteY17447" fmla="*/ 1281152 h 4314911"/>
              <a:gd name="connsiteX17448" fmla="*/ 5102747 w 5740887"/>
              <a:gd name="connsiteY17448" fmla="*/ 1296850 h 4314911"/>
              <a:gd name="connsiteX17449" fmla="*/ 5093468 w 5740887"/>
              <a:gd name="connsiteY17449" fmla="*/ 1314719 h 4314911"/>
              <a:gd name="connsiteX17450" fmla="*/ 4945385 w 5740887"/>
              <a:gd name="connsiteY17450" fmla="*/ 1436547 h 4314911"/>
              <a:gd name="connsiteX17451" fmla="*/ 4862653 w 5740887"/>
              <a:gd name="connsiteY17451" fmla="*/ 1503698 h 4314911"/>
              <a:gd name="connsiteX17452" fmla="*/ 4793710 w 5740887"/>
              <a:gd name="connsiteY17452" fmla="*/ 1540100 h 4314911"/>
              <a:gd name="connsiteX17453" fmla="*/ 4774406 w 5740887"/>
              <a:gd name="connsiteY17453" fmla="*/ 1546579 h 4314911"/>
              <a:gd name="connsiteX17454" fmla="*/ 4745726 w 5740887"/>
              <a:gd name="connsiteY17454" fmla="*/ 1556646 h 4314911"/>
              <a:gd name="connsiteX17455" fmla="*/ 4575162 w 5740887"/>
              <a:gd name="connsiteY17455" fmla="*/ 1609594 h 4314911"/>
              <a:gd name="connsiteX17456" fmla="*/ 4372745 w 5740887"/>
              <a:gd name="connsiteY17456" fmla="*/ 1672470 h 4314911"/>
              <a:gd name="connsiteX17457" fmla="*/ 4278018 w 5740887"/>
              <a:gd name="connsiteY17457" fmla="*/ 1700874 h 4314911"/>
              <a:gd name="connsiteX17458" fmla="*/ 4199561 w 5740887"/>
              <a:gd name="connsiteY17458" fmla="*/ 1724039 h 4314911"/>
              <a:gd name="connsiteX17459" fmla="*/ 3899522 w 5740887"/>
              <a:gd name="connsiteY17459" fmla="*/ 1806770 h 4314911"/>
              <a:gd name="connsiteX17460" fmla="*/ 3875943 w 5740887"/>
              <a:gd name="connsiteY17460" fmla="*/ 1809942 h 4314911"/>
              <a:gd name="connsiteX17461" fmla="*/ 3783292 w 5740887"/>
              <a:gd name="connsiteY17461" fmla="*/ 1821811 h 4314911"/>
              <a:gd name="connsiteX17462" fmla="*/ 3754377 w 5740887"/>
              <a:gd name="connsiteY17462" fmla="*/ 1824487 h 4314911"/>
              <a:gd name="connsiteX17463" fmla="*/ 3758653 w 5740887"/>
              <a:gd name="connsiteY17463" fmla="*/ 1800217 h 4314911"/>
              <a:gd name="connsiteX17464" fmla="*/ 3761645 w 5740887"/>
              <a:gd name="connsiteY17464" fmla="*/ 1783236 h 4314911"/>
              <a:gd name="connsiteX17465" fmla="*/ 3761831 w 5740887"/>
              <a:gd name="connsiteY17465" fmla="*/ 1782538 h 4314911"/>
              <a:gd name="connsiteX17466" fmla="*/ 3764031 w 5740887"/>
              <a:gd name="connsiteY17466" fmla="*/ 1774290 h 4314911"/>
              <a:gd name="connsiteX17467" fmla="*/ 3843126 w 5740887"/>
              <a:gd name="connsiteY17467" fmla="*/ 1764855 h 4314911"/>
              <a:gd name="connsiteX17468" fmla="*/ 3879665 w 5740887"/>
              <a:gd name="connsiteY17468" fmla="*/ 1759340 h 4314911"/>
              <a:gd name="connsiteX17469" fmla="*/ 4170880 w 5740887"/>
              <a:gd name="connsiteY17469" fmla="*/ 1680607 h 4314911"/>
              <a:gd name="connsiteX17470" fmla="*/ 4246716 w 5740887"/>
              <a:gd name="connsiteY17470" fmla="*/ 1658820 h 4314911"/>
              <a:gd name="connsiteX17471" fmla="*/ 4338549 w 5740887"/>
              <a:gd name="connsiteY17471" fmla="*/ 1632071 h 4314911"/>
              <a:gd name="connsiteX17472" fmla="*/ 4534898 w 5740887"/>
              <a:gd name="connsiteY17472" fmla="*/ 1573056 h 4314911"/>
              <a:gd name="connsiteX17473" fmla="*/ 4700361 w 5740887"/>
              <a:gd name="connsiteY17473" fmla="*/ 1523417 h 4314911"/>
              <a:gd name="connsiteX17474" fmla="*/ 4727938 w 5740887"/>
              <a:gd name="connsiteY17474" fmla="*/ 1514455 h 4314911"/>
              <a:gd name="connsiteX17475" fmla="*/ 4748345 w 5740887"/>
              <a:gd name="connsiteY17475" fmla="*/ 1507560 h 4314911"/>
              <a:gd name="connsiteX17476" fmla="*/ 4817288 w 5740887"/>
              <a:gd name="connsiteY17476" fmla="*/ 1475295 h 4314911"/>
              <a:gd name="connsiteX17477" fmla="*/ 4819357 w 5740887"/>
              <a:gd name="connsiteY17477" fmla="*/ 1472813 h 4314911"/>
              <a:gd name="connsiteX17478" fmla="*/ 4907878 w 5740887"/>
              <a:gd name="connsiteY17478" fmla="*/ 1414626 h 4314911"/>
              <a:gd name="connsiteX17479" fmla="*/ 4980805 w 5740887"/>
              <a:gd name="connsiteY17479" fmla="*/ 1371405 h 4314911"/>
              <a:gd name="connsiteX17480" fmla="*/ 4996084 w 5740887"/>
              <a:gd name="connsiteY17480" fmla="*/ 1361209 h 4314911"/>
              <a:gd name="connsiteX17481" fmla="*/ 5038233 w 5740887"/>
              <a:gd name="connsiteY17481" fmla="*/ 1333087 h 4314911"/>
              <a:gd name="connsiteX17482" fmla="*/ 5082856 w 5740887"/>
              <a:gd name="connsiteY17482" fmla="*/ 1273211 h 4314911"/>
              <a:gd name="connsiteX17483" fmla="*/ 5107952 w 5740887"/>
              <a:gd name="connsiteY17483" fmla="*/ 1255424 h 4314911"/>
              <a:gd name="connsiteX17484" fmla="*/ 5135529 w 5740887"/>
              <a:gd name="connsiteY17484" fmla="*/ 1230191 h 4314911"/>
              <a:gd name="connsiteX17485" fmla="*/ 5137071 w 5740887"/>
              <a:gd name="connsiteY17485" fmla="*/ 1214725 h 4314911"/>
              <a:gd name="connsiteX17486" fmla="*/ 5144449 w 5740887"/>
              <a:gd name="connsiteY17486" fmla="*/ 1203540 h 4314911"/>
              <a:gd name="connsiteX17487" fmla="*/ 1959722 w 5740887"/>
              <a:gd name="connsiteY17487" fmla="*/ 1197309 h 4314911"/>
              <a:gd name="connsiteX17488" fmla="*/ 1947726 w 5740887"/>
              <a:gd name="connsiteY17488" fmla="*/ 1211345 h 4314911"/>
              <a:gd name="connsiteX17489" fmla="*/ 1950179 w 5740887"/>
              <a:gd name="connsiteY17489" fmla="*/ 1207782 h 4314911"/>
              <a:gd name="connsiteX17490" fmla="*/ 5176672 w 5740887"/>
              <a:gd name="connsiteY17490" fmla="*/ 1195451 h 4314911"/>
              <a:gd name="connsiteX17491" fmla="*/ 5172680 w 5740887"/>
              <a:gd name="connsiteY17491" fmla="*/ 1210919 h 4314911"/>
              <a:gd name="connsiteX17492" fmla="*/ 5172682 w 5740887"/>
              <a:gd name="connsiteY17492" fmla="*/ 1210941 h 4314911"/>
              <a:gd name="connsiteX17493" fmla="*/ 5172681 w 5740887"/>
              <a:gd name="connsiteY17493" fmla="*/ 1210946 h 4314911"/>
              <a:gd name="connsiteX17494" fmla="*/ 5174961 w 5740887"/>
              <a:gd name="connsiteY17494" fmla="*/ 1234688 h 4314911"/>
              <a:gd name="connsiteX17495" fmla="*/ 5168689 w 5740887"/>
              <a:gd name="connsiteY17495" fmla="*/ 1245321 h 4314911"/>
              <a:gd name="connsiteX17496" fmla="*/ 5154970 w 5740887"/>
              <a:gd name="connsiteY17496" fmla="*/ 1258127 h 4314911"/>
              <a:gd name="connsiteX17497" fmla="*/ 5133045 w 5740887"/>
              <a:gd name="connsiteY17497" fmla="*/ 1288732 h 4314911"/>
              <a:gd name="connsiteX17498" fmla="*/ 5041330 w 5740887"/>
              <a:gd name="connsiteY17498" fmla="*/ 1421749 h 4314911"/>
              <a:gd name="connsiteX17499" fmla="*/ 5009528 w 5740887"/>
              <a:gd name="connsiteY17499" fmla="*/ 1448510 h 4314911"/>
              <a:gd name="connsiteX17500" fmla="*/ 4988679 w 5740887"/>
              <a:gd name="connsiteY17500" fmla="*/ 1466053 h 4314911"/>
              <a:gd name="connsiteX17501" fmla="*/ 4975016 w 5740887"/>
              <a:gd name="connsiteY17501" fmla="*/ 1477606 h 4314911"/>
              <a:gd name="connsiteX17502" fmla="*/ 4938127 w 5740887"/>
              <a:gd name="connsiteY17502" fmla="*/ 1508798 h 4314911"/>
              <a:gd name="connsiteX17503" fmla="*/ 4913118 w 5740887"/>
              <a:gd name="connsiteY17503" fmla="*/ 1539133 h 4314911"/>
              <a:gd name="connsiteX17504" fmla="*/ 4842797 w 5740887"/>
              <a:gd name="connsiteY17504" fmla="*/ 1579257 h 4314911"/>
              <a:gd name="connsiteX17505" fmla="*/ 4822942 w 5740887"/>
              <a:gd name="connsiteY17505" fmla="*/ 1586427 h 4314911"/>
              <a:gd name="connsiteX17506" fmla="*/ 4793435 w 5740887"/>
              <a:gd name="connsiteY17506" fmla="*/ 1597044 h 4314911"/>
              <a:gd name="connsiteX17507" fmla="*/ 4616113 w 5740887"/>
              <a:gd name="connsiteY17507" fmla="*/ 1654129 h 4314911"/>
              <a:gd name="connsiteX17508" fmla="*/ 4408595 w 5740887"/>
              <a:gd name="connsiteY17508" fmla="*/ 1720452 h 4314911"/>
              <a:gd name="connsiteX17509" fmla="*/ 4310419 w 5740887"/>
              <a:gd name="connsiteY17509" fmla="*/ 1750512 h 4314911"/>
              <a:gd name="connsiteX17510" fmla="*/ 4229756 w 5740887"/>
              <a:gd name="connsiteY17510" fmla="*/ 1775055 h 4314911"/>
              <a:gd name="connsiteX17511" fmla="*/ 3919514 w 5740887"/>
              <a:gd name="connsiteY17511" fmla="*/ 1861372 h 4314911"/>
              <a:gd name="connsiteX17512" fmla="*/ 3917031 w 5740887"/>
              <a:gd name="connsiteY17512" fmla="*/ 1861372 h 4314911"/>
              <a:gd name="connsiteX17513" fmla="*/ 3831404 w 5740887"/>
              <a:gd name="connsiteY17513" fmla="*/ 1871411 h 4314911"/>
              <a:gd name="connsiteX17514" fmla="*/ 3813350 w 5740887"/>
              <a:gd name="connsiteY17514" fmla="*/ 1873231 h 4314911"/>
              <a:gd name="connsiteX17515" fmla="*/ 3753430 w 5740887"/>
              <a:gd name="connsiteY17515" fmla="*/ 1878081 h 4314911"/>
              <a:gd name="connsiteX17516" fmla="*/ 3751133 w 5740887"/>
              <a:gd name="connsiteY17516" fmla="*/ 1878158 h 4314911"/>
              <a:gd name="connsiteX17517" fmla="*/ 3747320 w 5740887"/>
              <a:gd name="connsiteY17517" fmla="*/ 1878285 h 4314911"/>
              <a:gd name="connsiteX17518" fmla="*/ 3747984 w 5740887"/>
              <a:gd name="connsiteY17518" fmla="*/ 1871575 h 4314911"/>
              <a:gd name="connsiteX17519" fmla="*/ 3750363 w 5740887"/>
              <a:gd name="connsiteY17519" fmla="*/ 1847277 h 4314911"/>
              <a:gd name="connsiteX17520" fmla="*/ 3753502 w 5740887"/>
              <a:gd name="connsiteY17520" fmla="*/ 1829456 h 4314911"/>
              <a:gd name="connsiteX17521" fmla="*/ 3876908 w 5740887"/>
              <a:gd name="connsiteY17521" fmla="*/ 1816562 h 4314911"/>
              <a:gd name="connsiteX17522" fmla="*/ 3900487 w 5740887"/>
              <a:gd name="connsiteY17522" fmla="*/ 1813391 h 4314911"/>
              <a:gd name="connsiteX17523" fmla="*/ 4201904 w 5740887"/>
              <a:gd name="connsiteY17523" fmla="*/ 1730659 h 4314911"/>
              <a:gd name="connsiteX17524" fmla="*/ 4279948 w 5740887"/>
              <a:gd name="connsiteY17524" fmla="*/ 1707494 h 4314911"/>
              <a:gd name="connsiteX17525" fmla="*/ 4375365 w 5740887"/>
              <a:gd name="connsiteY17525" fmla="*/ 1679091 h 4314911"/>
              <a:gd name="connsiteX17526" fmla="*/ 4577092 w 5740887"/>
              <a:gd name="connsiteY17526" fmla="*/ 1616352 h 4314911"/>
              <a:gd name="connsiteX17527" fmla="*/ 4748622 w 5740887"/>
              <a:gd name="connsiteY17527" fmla="*/ 1562990 h 4314911"/>
              <a:gd name="connsiteX17528" fmla="*/ 4776199 w 5740887"/>
              <a:gd name="connsiteY17528" fmla="*/ 1553200 h 4314911"/>
              <a:gd name="connsiteX17529" fmla="*/ 4797158 w 5740887"/>
              <a:gd name="connsiteY17529" fmla="*/ 1545755 h 4314911"/>
              <a:gd name="connsiteX17530" fmla="*/ 4867204 w 5740887"/>
              <a:gd name="connsiteY17530" fmla="*/ 1509491 h 4314911"/>
              <a:gd name="connsiteX17531" fmla="*/ 4869133 w 5740887"/>
              <a:gd name="connsiteY17531" fmla="*/ 1507009 h 4314911"/>
              <a:gd name="connsiteX17532" fmla="*/ 4950210 w 5740887"/>
              <a:gd name="connsiteY17532" fmla="*/ 1442340 h 4314911"/>
              <a:gd name="connsiteX17533" fmla="*/ 5110847 w 5740887"/>
              <a:gd name="connsiteY17533" fmla="*/ 1296496 h 4314911"/>
              <a:gd name="connsiteX17534" fmla="*/ 5110847 w 5740887"/>
              <a:gd name="connsiteY17534" fmla="*/ 1296495 h 4314911"/>
              <a:gd name="connsiteX17535" fmla="*/ 5110847 w 5740887"/>
              <a:gd name="connsiteY17535" fmla="*/ 1296494 h 4314911"/>
              <a:gd name="connsiteX17536" fmla="*/ 5110986 w 5740887"/>
              <a:gd name="connsiteY17536" fmla="*/ 1279222 h 4314911"/>
              <a:gd name="connsiteX17537" fmla="*/ 5111396 w 5740887"/>
              <a:gd name="connsiteY17537" fmla="*/ 1278750 h 4314911"/>
              <a:gd name="connsiteX17538" fmla="*/ 5119121 w 5740887"/>
              <a:gd name="connsiteY17538" fmla="*/ 1269893 h 4314911"/>
              <a:gd name="connsiteX17539" fmla="*/ 5133461 w 5740887"/>
              <a:gd name="connsiteY17539" fmla="*/ 1259011 h 4314911"/>
              <a:gd name="connsiteX17540" fmla="*/ 5158557 w 5740887"/>
              <a:gd name="connsiteY17540" fmla="*/ 1231433 h 4314911"/>
              <a:gd name="connsiteX17541" fmla="*/ 5158556 w 5740887"/>
              <a:gd name="connsiteY17541" fmla="*/ 1231407 h 4314911"/>
              <a:gd name="connsiteX17542" fmla="*/ 5158557 w 5740887"/>
              <a:gd name="connsiteY17542" fmla="*/ 1231406 h 4314911"/>
              <a:gd name="connsiteX17543" fmla="*/ 5158353 w 5740887"/>
              <a:gd name="connsiteY17543" fmla="*/ 1212507 h 4314911"/>
              <a:gd name="connsiteX17544" fmla="*/ 5164495 w 5740887"/>
              <a:gd name="connsiteY17544" fmla="*/ 1198508 h 4314911"/>
              <a:gd name="connsiteX17545" fmla="*/ 2482328 w 5740887"/>
              <a:gd name="connsiteY17545" fmla="*/ 1195135 h 4314911"/>
              <a:gd name="connsiteX17546" fmla="*/ 2484098 w 5740887"/>
              <a:gd name="connsiteY17546" fmla="*/ 1202495 h 4314911"/>
              <a:gd name="connsiteX17547" fmla="*/ 2486375 w 5740887"/>
              <a:gd name="connsiteY17547" fmla="*/ 1212905 h 4314911"/>
              <a:gd name="connsiteX17548" fmla="*/ 2494299 w 5740887"/>
              <a:gd name="connsiteY17548" fmla="*/ 1244934 h 4314911"/>
              <a:gd name="connsiteX17549" fmla="*/ 2494467 w 5740887"/>
              <a:gd name="connsiteY17549" fmla="*/ 1245634 h 4314911"/>
              <a:gd name="connsiteX17550" fmla="*/ 2514761 w 5740887"/>
              <a:gd name="connsiteY17550" fmla="*/ 1273261 h 4314911"/>
              <a:gd name="connsiteX17551" fmla="*/ 2511581 w 5740887"/>
              <a:gd name="connsiteY17551" fmla="*/ 1272898 h 4314911"/>
              <a:gd name="connsiteX17552" fmla="*/ 2494070 w 5740887"/>
              <a:gd name="connsiteY17552" fmla="*/ 1249044 h 4314911"/>
              <a:gd name="connsiteX17553" fmla="*/ 2493090 w 5740887"/>
              <a:gd name="connsiteY17553" fmla="*/ 1245015 h 4314911"/>
              <a:gd name="connsiteX17554" fmla="*/ 2483925 w 5740887"/>
              <a:gd name="connsiteY17554" fmla="*/ 1206296 h 4314911"/>
              <a:gd name="connsiteX17555" fmla="*/ 2482551 w 5740887"/>
              <a:gd name="connsiteY17555" fmla="*/ 1199946 h 4314911"/>
              <a:gd name="connsiteX17556" fmla="*/ 1358521 w 5740887"/>
              <a:gd name="connsiteY17556" fmla="*/ 1194237 h 4314911"/>
              <a:gd name="connsiteX17557" fmla="*/ 1354570 w 5740887"/>
              <a:gd name="connsiteY17557" fmla="*/ 1202818 h 4314911"/>
              <a:gd name="connsiteX17558" fmla="*/ 1354969 w 5740887"/>
              <a:gd name="connsiteY17558" fmla="*/ 1197318 h 4314911"/>
              <a:gd name="connsiteX17559" fmla="*/ 2027935 w 5740887"/>
              <a:gd name="connsiteY17559" fmla="*/ 1191384 h 4314911"/>
              <a:gd name="connsiteX17560" fmla="*/ 2023509 w 5740887"/>
              <a:gd name="connsiteY17560" fmla="*/ 1196663 h 4314911"/>
              <a:gd name="connsiteX17561" fmla="*/ 2022195 w 5740887"/>
              <a:gd name="connsiteY17561" fmla="*/ 1197912 h 4314911"/>
              <a:gd name="connsiteX17562" fmla="*/ 2017250 w 5740887"/>
              <a:gd name="connsiteY17562" fmla="*/ 1204128 h 4314911"/>
              <a:gd name="connsiteX17563" fmla="*/ 2006763 w 5740887"/>
              <a:gd name="connsiteY17563" fmla="*/ 1216637 h 4314911"/>
              <a:gd name="connsiteX17564" fmla="*/ 2004090 w 5740887"/>
              <a:gd name="connsiteY17564" fmla="*/ 1220670 h 4314911"/>
              <a:gd name="connsiteX17565" fmla="*/ 1996561 w 5740887"/>
              <a:gd name="connsiteY17565" fmla="*/ 1230135 h 4314911"/>
              <a:gd name="connsiteX17566" fmla="*/ 1990585 w 5740887"/>
              <a:gd name="connsiteY17566" fmla="*/ 1244815 h 4314911"/>
              <a:gd name="connsiteX17567" fmla="*/ 1981979 w 5740887"/>
              <a:gd name="connsiteY17567" fmla="*/ 1261655 h 4314911"/>
              <a:gd name="connsiteX17568" fmla="*/ 1968761 w 5740887"/>
              <a:gd name="connsiteY17568" fmla="*/ 1298289 h 4314911"/>
              <a:gd name="connsiteX17569" fmla="*/ 1968342 w 5740887"/>
              <a:gd name="connsiteY17569" fmla="*/ 1299452 h 4314911"/>
              <a:gd name="connsiteX17570" fmla="*/ 1950041 w 5740887"/>
              <a:gd name="connsiteY17570" fmla="*/ 1344409 h 4314911"/>
              <a:gd name="connsiteX17571" fmla="*/ 1957791 w 5740887"/>
              <a:gd name="connsiteY17571" fmla="*/ 1313685 h 4314911"/>
              <a:gd name="connsiteX17572" fmla="*/ 1959338 w 5740887"/>
              <a:gd name="connsiteY17572" fmla="*/ 1309816 h 4314911"/>
              <a:gd name="connsiteX17573" fmla="*/ 1978359 w 5740887"/>
              <a:gd name="connsiteY17573" fmla="*/ 1262267 h 4314911"/>
              <a:gd name="connsiteX17574" fmla="*/ 1984363 w 5740887"/>
              <a:gd name="connsiteY17574" fmla="*/ 1250385 h 4314911"/>
              <a:gd name="connsiteX17575" fmla="*/ 1996819 w 5740887"/>
              <a:gd name="connsiteY17575" fmla="*/ 1228550 h 4314911"/>
              <a:gd name="connsiteX17576" fmla="*/ 2000954 w 5740887"/>
              <a:gd name="connsiteY17576" fmla="*/ 1222199 h 4314911"/>
              <a:gd name="connsiteX17577" fmla="*/ 2009492 w 5740887"/>
              <a:gd name="connsiteY17577" fmla="*/ 1211767 h 4314911"/>
              <a:gd name="connsiteX17578" fmla="*/ 2009660 w 5740887"/>
              <a:gd name="connsiteY17578" fmla="*/ 1211578 h 4314911"/>
              <a:gd name="connsiteX17579" fmla="*/ 2011039 w 5740887"/>
              <a:gd name="connsiteY17579" fmla="*/ 1210198 h 4314911"/>
              <a:gd name="connsiteX17580" fmla="*/ 5158798 w 5740887"/>
              <a:gd name="connsiteY17580" fmla="*/ 1191307 h 4314911"/>
              <a:gd name="connsiteX17581" fmla="*/ 5158203 w 5740887"/>
              <a:gd name="connsiteY17581" fmla="*/ 1192819 h 4314911"/>
              <a:gd name="connsiteX17582" fmla="*/ 5151339 w 5740887"/>
              <a:gd name="connsiteY17582" fmla="*/ 1194543 h 4314911"/>
              <a:gd name="connsiteX17583" fmla="*/ 5152451 w 5740887"/>
              <a:gd name="connsiteY17583" fmla="*/ 1193559 h 4314911"/>
              <a:gd name="connsiteX17584" fmla="*/ 2578997 w 5740887"/>
              <a:gd name="connsiteY17584" fmla="*/ 1190293 h 4314911"/>
              <a:gd name="connsiteX17585" fmla="*/ 2580229 w 5740887"/>
              <a:gd name="connsiteY17585" fmla="*/ 1194480 h 4314911"/>
              <a:gd name="connsiteX17586" fmla="*/ 2586411 w 5740887"/>
              <a:gd name="connsiteY17586" fmla="*/ 1205720 h 4314911"/>
              <a:gd name="connsiteX17587" fmla="*/ 2585884 w 5740887"/>
              <a:gd name="connsiteY17587" fmla="*/ 1206453 h 4314911"/>
              <a:gd name="connsiteX17588" fmla="*/ 2584800 w 5740887"/>
              <a:gd name="connsiteY17588" fmla="*/ 1208389 h 4314911"/>
              <a:gd name="connsiteX17589" fmla="*/ 2580051 w 5740887"/>
              <a:gd name="connsiteY17589" fmla="*/ 1197732 h 4314911"/>
              <a:gd name="connsiteX17590" fmla="*/ 5197764 w 5740887"/>
              <a:gd name="connsiteY17590" fmla="*/ 1190156 h 4314911"/>
              <a:gd name="connsiteX17591" fmla="*/ 5197299 w 5740887"/>
              <a:gd name="connsiteY17591" fmla="*/ 1235237 h 4314911"/>
              <a:gd name="connsiteX17592" fmla="*/ 5179926 w 5740887"/>
              <a:gd name="connsiteY17592" fmla="*/ 1261849 h 4314911"/>
              <a:gd name="connsiteX17593" fmla="*/ 5161036 w 5740887"/>
              <a:gd name="connsiteY17593" fmla="*/ 1295074 h 4314911"/>
              <a:gd name="connsiteX17594" fmla="*/ 5030596 w 5740887"/>
              <a:gd name="connsiteY17594" fmla="*/ 1495147 h 4314911"/>
              <a:gd name="connsiteX17595" fmla="*/ 4962619 w 5740887"/>
              <a:gd name="connsiteY17595" fmla="*/ 1573189 h 4314911"/>
              <a:gd name="connsiteX17596" fmla="*/ 4891745 w 5740887"/>
              <a:gd name="connsiteY17596" fmla="*/ 1617313 h 4314911"/>
              <a:gd name="connsiteX17597" fmla="*/ 4870925 w 5740887"/>
              <a:gd name="connsiteY17597" fmla="*/ 1625034 h 4314911"/>
              <a:gd name="connsiteX17598" fmla="*/ 4841003 w 5740887"/>
              <a:gd name="connsiteY17598" fmla="*/ 1636342 h 4314911"/>
              <a:gd name="connsiteX17599" fmla="*/ 4656236 w 5740887"/>
              <a:gd name="connsiteY17599" fmla="*/ 1697426 h 4314911"/>
              <a:gd name="connsiteX17600" fmla="*/ 4444168 w 5740887"/>
              <a:gd name="connsiteY17600" fmla="*/ 1767195 h 4314911"/>
              <a:gd name="connsiteX17601" fmla="*/ 4342270 w 5740887"/>
              <a:gd name="connsiteY17601" fmla="*/ 1799185 h 4314911"/>
              <a:gd name="connsiteX17602" fmla="*/ 4259539 w 5740887"/>
              <a:gd name="connsiteY17602" fmla="*/ 1824832 h 4314911"/>
              <a:gd name="connsiteX17603" fmla="*/ 3939092 w 5740887"/>
              <a:gd name="connsiteY17603" fmla="*/ 1915009 h 4314911"/>
              <a:gd name="connsiteX17604" fmla="*/ 3837191 w 5740887"/>
              <a:gd name="connsiteY17604" fmla="*/ 1925988 h 4314911"/>
              <a:gd name="connsiteX17605" fmla="*/ 3780974 w 5740887"/>
              <a:gd name="connsiteY17605" fmla="*/ 1928772 h 4314911"/>
              <a:gd name="connsiteX17606" fmla="*/ 3757498 w 5740887"/>
              <a:gd name="connsiteY17606" fmla="*/ 1929935 h 4314911"/>
              <a:gd name="connsiteX17607" fmla="*/ 3742679 w 5740887"/>
              <a:gd name="connsiteY17607" fmla="*/ 1929061 h 4314911"/>
              <a:gd name="connsiteX17608" fmla="*/ 3742851 w 5740887"/>
              <a:gd name="connsiteY17608" fmla="*/ 1923459 h 4314911"/>
              <a:gd name="connsiteX17609" fmla="*/ 3743816 w 5740887"/>
              <a:gd name="connsiteY17609" fmla="*/ 1913707 h 4314911"/>
              <a:gd name="connsiteX17610" fmla="*/ 3746732 w 5740887"/>
              <a:gd name="connsiteY17610" fmla="*/ 1884231 h 4314911"/>
              <a:gd name="connsiteX17611" fmla="*/ 3918962 w 5740887"/>
              <a:gd name="connsiteY17611" fmla="*/ 1868955 h 4314911"/>
              <a:gd name="connsiteX17612" fmla="*/ 3921444 w 5740887"/>
              <a:gd name="connsiteY17612" fmla="*/ 1868955 h 4314911"/>
              <a:gd name="connsiteX17613" fmla="*/ 4233204 w 5740887"/>
              <a:gd name="connsiteY17613" fmla="*/ 1782363 h 4314911"/>
              <a:gd name="connsiteX17614" fmla="*/ 4313453 w 5740887"/>
              <a:gd name="connsiteY17614" fmla="*/ 1757958 h 4314911"/>
              <a:gd name="connsiteX17615" fmla="*/ 4412317 w 5740887"/>
              <a:gd name="connsiteY17615" fmla="*/ 1727623 h 4314911"/>
              <a:gd name="connsiteX17616" fmla="*/ 4619145 w 5740887"/>
              <a:gd name="connsiteY17616" fmla="*/ 1661438 h 4314911"/>
              <a:gd name="connsiteX17617" fmla="*/ 4797432 w 5740887"/>
              <a:gd name="connsiteY17617" fmla="*/ 1604077 h 4314911"/>
              <a:gd name="connsiteX17618" fmla="*/ 4826113 w 5740887"/>
              <a:gd name="connsiteY17618" fmla="*/ 1593735 h 4314911"/>
              <a:gd name="connsiteX17619" fmla="*/ 4847760 w 5740887"/>
              <a:gd name="connsiteY17619" fmla="*/ 1585739 h 4314911"/>
              <a:gd name="connsiteX17620" fmla="*/ 4912148 w 5740887"/>
              <a:gd name="connsiteY17620" fmla="*/ 1548964 h 4314911"/>
              <a:gd name="connsiteX17621" fmla="*/ 4918496 w 5740887"/>
              <a:gd name="connsiteY17621" fmla="*/ 1545338 h 4314911"/>
              <a:gd name="connsiteX17622" fmla="*/ 4920427 w 5740887"/>
              <a:gd name="connsiteY17622" fmla="*/ 1542993 h 4314911"/>
              <a:gd name="connsiteX17623" fmla="*/ 4944626 w 5740887"/>
              <a:gd name="connsiteY17623" fmla="*/ 1514124 h 4314911"/>
              <a:gd name="connsiteX17624" fmla="*/ 4946201 w 5740887"/>
              <a:gd name="connsiteY17624" fmla="*/ 1512785 h 4314911"/>
              <a:gd name="connsiteX17625" fmla="*/ 4994057 w 5740887"/>
              <a:gd name="connsiteY17625" fmla="*/ 1472121 h 4314911"/>
              <a:gd name="connsiteX17626" fmla="*/ 5027618 w 5740887"/>
              <a:gd name="connsiteY17626" fmla="*/ 1443973 h 4314911"/>
              <a:gd name="connsiteX17627" fmla="*/ 5049516 w 5740887"/>
              <a:gd name="connsiteY17627" fmla="*/ 1425608 h 4314911"/>
              <a:gd name="connsiteX17628" fmla="*/ 5140630 w 5740887"/>
              <a:gd name="connsiteY17628" fmla="*/ 1287491 h 4314911"/>
              <a:gd name="connsiteX17629" fmla="*/ 5160623 w 5740887"/>
              <a:gd name="connsiteY17629" fmla="*/ 1264112 h 4314911"/>
              <a:gd name="connsiteX17630" fmla="*/ 5182548 w 5740887"/>
              <a:gd name="connsiteY17630" fmla="*/ 1233363 h 4314911"/>
              <a:gd name="connsiteX17631" fmla="*/ 5186960 w 5740887"/>
              <a:gd name="connsiteY17631" fmla="*/ 1192868 h 4314911"/>
              <a:gd name="connsiteX17632" fmla="*/ 5179094 w 5740887"/>
              <a:gd name="connsiteY17632" fmla="*/ 1186067 h 4314911"/>
              <a:gd name="connsiteX17633" fmla="*/ 5178679 w 5740887"/>
              <a:gd name="connsiteY17633" fmla="*/ 1187676 h 4314911"/>
              <a:gd name="connsiteX17634" fmla="*/ 5168559 w 5740887"/>
              <a:gd name="connsiteY17634" fmla="*/ 1190218 h 4314911"/>
              <a:gd name="connsiteX17635" fmla="*/ 5170282 w 5740887"/>
              <a:gd name="connsiteY17635" fmla="*/ 1188198 h 4314911"/>
              <a:gd name="connsiteX17636" fmla="*/ 5217454 w 5740887"/>
              <a:gd name="connsiteY17636" fmla="*/ 1185211 h 4314911"/>
              <a:gd name="connsiteX17637" fmla="*/ 5216171 w 5740887"/>
              <a:gd name="connsiteY17637" fmla="*/ 1191259 h 4314911"/>
              <a:gd name="connsiteX17638" fmla="*/ 5221151 w 5740887"/>
              <a:gd name="connsiteY17638" fmla="*/ 1237046 h 4314911"/>
              <a:gd name="connsiteX17639" fmla="*/ 5218328 w 5740887"/>
              <a:gd name="connsiteY17639" fmla="*/ 1249870 h 4314911"/>
              <a:gd name="connsiteX17640" fmla="*/ 5206400 w 5740887"/>
              <a:gd name="connsiteY17640" fmla="*/ 1266951 h 4314911"/>
              <a:gd name="connsiteX17641" fmla="*/ 5190543 w 5740887"/>
              <a:gd name="connsiteY17641" fmla="*/ 1302796 h 4314911"/>
              <a:gd name="connsiteX17642" fmla="*/ 5074030 w 5740887"/>
              <a:gd name="connsiteY17642" fmla="*/ 1526446 h 4314911"/>
              <a:gd name="connsiteX17643" fmla="*/ 5013635 w 5740887"/>
              <a:gd name="connsiteY17643" fmla="*/ 1609178 h 4314911"/>
              <a:gd name="connsiteX17644" fmla="*/ 4942074 w 5740887"/>
              <a:gd name="connsiteY17644" fmla="*/ 1657024 h 4314911"/>
              <a:gd name="connsiteX17645" fmla="*/ 4920425 w 5740887"/>
              <a:gd name="connsiteY17645" fmla="*/ 1665573 h 4314911"/>
              <a:gd name="connsiteX17646" fmla="*/ 4890090 w 5740887"/>
              <a:gd name="connsiteY17646" fmla="*/ 1677432 h 4314911"/>
              <a:gd name="connsiteX17647" fmla="*/ 4697050 w 5740887"/>
              <a:gd name="connsiteY17647" fmla="*/ 1742928 h 4314911"/>
              <a:gd name="connsiteX17648" fmla="*/ 4481122 w 5740887"/>
              <a:gd name="connsiteY17648" fmla="*/ 1815592 h 4314911"/>
              <a:gd name="connsiteX17649" fmla="*/ 4375363 w 5740887"/>
              <a:gd name="connsiteY17649" fmla="*/ 1849513 h 4314911"/>
              <a:gd name="connsiteX17650" fmla="*/ 4290702 w 5740887"/>
              <a:gd name="connsiteY17650" fmla="*/ 1876262 h 4314911"/>
              <a:gd name="connsiteX17651" fmla="*/ 3959777 w 5740887"/>
              <a:gd name="connsiteY17651" fmla="*/ 1970576 h 4314911"/>
              <a:gd name="connsiteX17652" fmla="*/ 3794210 w 5740887"/>
              <a:gd name="connsiteY17652" fmla="*/ 1982934 h 4314911"/>
              <a:gd name="connsiteX17653" fmla="*/ 3742641 w 5740887"/>
              <a:gd name="connsiteY17653" fmla="*/ 1979974 h 4314911"/>
              <a:gd name="connsiteX17654" fmla="*/ 3742598 w 5740887"/>
              <a:gd name="connsiteY17654" fmla="*/ 1978466 h 4314911"/>
              <a:gd name="connsiteX17655" fmla="*/ 3741910 w 5740887"/>
              <a:gd name="connsiteY17655" fmla="*/ 1954121 h 4314911"/>
              <a:gd name="connsiteX17656" fmla="*/ 3742440 w 5740887"/>
              <a:gd name="connsiteY17656" fmla="*/ 1936862 h 4314911"/>
              <a:gd name="connsiteX17657" fmla="*/ 3747699 w 5740887"/>
              <a:gd name="connsiteY17657" fmla="*/ 1937241 h 4314911"/>
              <a:gd name="connsiteX17658" fmla="*/ 3756808 w 5740887"/>
              <a:gd name="connsiteY17658" fmla="*/ 1937898 h 4314911"/>
              <a:gd name="connsiteX17659" fmla="*/ 3756809 w 5740887"/>
              <a:gd name="connsiteY17659" fmla="*/ 1937898 h 4314911"/>
              <a:gd name="connsiteX17660" fmla="*/ 3756809 w 5740887"/>
              <a:gd name="connsiteY17660" fmla="*/ 1937898 h 4314911"/>
              <a:gd name="connsiteX17661" fmla="*/ 3940473 w 5740887"/>
              <a:gd name="connsiteY17661" fmla="*/ 1922179 h 4314911"/>
              <a:gd name="connsiteX17662" fmla="*/ 4262435 w 5740887"/>
              <a:gd name="connsiteY17662" fmla="*/ 1831588 h 4314911"/>
              <a:gd name="connsiteX17663" fmla="*/ 4345167 w 5740887"/>
              <a:gd name="connsiteY17663" fmla="*/ 1806080 h 4314911"/>
              <a:gd name="connsiteX17664" fmla="*/ 4447616 w 5740887"/>
              <a:gd name="connsiteY17664" fmla="*/ 1773951 h 4314911"/>
              <a:gd name="connsiteX17665" fmla="*/ 4659133 w 5740887"/>
              <a:gd name="connsiteY17665" fmla="*/ 1705008 h 4314911"/>
              <a:gd name="connsiteX17666" fmla="*/ 4844864 w 5740887"/>
              <a:gd name="connsiteY17666" fmla="*/ 1643512 h 4314911"/>
              <a:gd name="connsiteX17667" fmla="*/ 4874096 w 5740887"/>
              <a:gd name="connsiteY17667" fmla="*/ 1632481 h 4314911"/>
              <a:gd name="connsiteX17668" fmla="*/ 4896572 w 5740887"/>
              <a:gd name="connsiteY17668" fmla="*/ 1623794 h 4314911"/>
              <a:gd name="connsiteX17669" fmla="*/ 4968135 w 5740887"/>
              <a:gd name="connsiteY17669" fmla="*/ 1579394 h 4314911"/>
              <a:gd name="connsiteX17670" fmla="*/ 4969790 w 5740887"/>
              <a:gd name="connsiteY17670" fmla="*/ 1577051 h 4314911"/>
              <a:gd name="connsiteX17671" fmla="*/ 5036250 w 5740887"/>
              <a:gd name="connsiteY17671" fmla="*/ 1500938 h 4314911"/>
              <a:gd name="connsiteX17672" fmla="*/ 5168483 w 5740887"/>
              <a:gd name="connsiteY17672" fmla="*/ 1294109 h 4314911"/>
              <a:gd name="connsiteX17673" fmla="*/ 5185857 w 5740887"/>
              <a:gd name="connsiteY17673" fmla="*/ 1267558 h 4314911"/>
              <a:gd name="connsiteX17674" fmla="*/ 5204747 w 5740887"/>
              <a:gd name="connsiteY17674" fmla="*/ 1234052 h 4314911"/>
              <a:gd name="connsiteX17675" fmla="*/ 5206013 w 5740887"/>
              <a:gd name="connsiteY17675" fmla="*/ 1188085 h 4314911"/>
              <a:gd name="connsiteX17676" fmla="*/ 1718963 w 5740887"/>
              <a:gd name="connsiteY17676" fmla="*/ 1184889 h 4314911"/>
              <a:gd name="connsiteX17677" fmla="*/ 1614218 w 5740887"/>
              <a:gd name="connsiteY17677" fmla="*/ 1275331 h 4314911"/>
              <a:gd name="connsiteX17678" fmla="*/ 1613765 w 5740887"/>
              <a:gd name="connsiteY17678" fmla="*/ 1275716 h 4314911"/>
              <a:gd name="connsiteX17679" fmla="*/ 1512030 w 5740887"/>
              <a:gd name="connsiteY17679" fmla="*/ 1396698 h 4314911"/>
              <a:gd name="connsiteX17680" fmla="*/ 1409166 w 5740887"/>
              <a:gd name="connsiteY17680" fmla="*/ 1449095 h 4314911"/>
              <a:gd name="connsiteX17681" fmla="*/ 1343947 w 5740887"/>
              <a:gd name="connsiteY17681" fmla="*/ 1480533 h 4314911"/>
              <a:gd name="connsiteX17682" fmla="*/ 1267834 w 5740887"/>
              <a:gd name="connsiteY17682" fmla="*/ 1521899 h 4314911"/>
              <a:gd name="connsiteX17683" fmla="*/ 1058849 w 5740887"/>
              <a:gd name="connsiteY17683" fmla="*/ 1644270 h 4314911"/>
              <a:gd name="connsiteX17684" fmla="*/ 995544 w 5740887"/>
              <a:gd name="connsiteY17684" fmla="*/ 1683703 h 4314911"/>
              <a:gd name="connsiteX17685" fmla="*/ 882012 w 5740887"/>
              <a:gd name="connsiteY17685" fmla="*/ 1754425 h 4314911"/>
              <a:gd name="connsiteX17686" fmla="*/ 860850 w 5740887"/>
              <a:gd name="connsiteY17686" fmla="*/ 1768127 h 4314911"/>
              <a:gd name="connsiteX17687" fmla="*/ 815078 w 5740887"/>
              <a:gd name="connsiteY17687" fmla="*/ 1797762 h 4314911"/>
              <a:gd name="connsiteX17688" fmla="*/ 817200 w 5740887"/>
              <a:gd name="connsiteY17688" fmla="*/ 1793075 h 4314911"/>
              <a:gd name="connsiteX17689" fmla="*/ 839283 w 5740887"/>
              <a:gd name="connsiteY17689" fmla="*/ 1752257 h 4314911"/>
              <a:gd name="connsiteX17690" fmla="*/ 853918 w 5740887"/>
              <a:gd name="connsiteY17690" fmla="*/ 1742557 h 4314911"/>
              <a:gd name="connsiteX17691" fmla="*/ 1250183 w 5740887"/>
              <a:gd name="connsiteY17691" fmla="*/ 1496673 h 4314911"/>
              <a:gd name="connsiteX17692" fmla="*/ 1324090 w 5740887"/>
              <a:gd name="connsiteY17692" fmla="*/ 1455307 h 4314911"/>
              <a:gd name="connsiteX17693" fmla="*/ 1385174 w 5740887"/>
              <a:gd name="connsiteY17693" fmla="*/ 1425661 h 4314911"/>
              <a:gd name="connsiteX17694" fmla="*/ 1489415 w 5740887"/>
              <a:gd name="connsiteY17694" fmla="*/ 1367197 h 4314911"/>
              <a:gd name="connsiteX17695" fmla="*/ 1490793 w 5740887"/>
              <a:gd name="connsiteY17695" fmla="*/ 1365957 h 4314911"/>
              <a:gd name="connsiteX17696" fmla="*/ 1527866 w 5740887"/>
              <a:gd name="connsiteY17696" fmla="*/ 1336529 h 4314911"/>
              <a:gd name="connsiteX17697" fmla="*/ 1349926 w 5740887"/>
              <a:gd name="connsiteY17697" fmla="*/ 1182040 h 4314911"/>
              <a:gd name="connsiteX17698" fmla="*/ 1349334 w 5740887"/>
              <a:gd name="connsiteY17698" fmla="*/ 1191864 h 4314911"/>
              <a:gd name="connsiteX17699" fmla="*/ 1328535 w 5740887"/>
              <a:gd name="connsiteY17699" fmla="*/ 1210044 h 4314911"/>
              <a:gd name="connsiteX17700" fmla="*/ 1335266 w 5740887"/>
              <a:gd name="connsiteY17700" fmla="*/ 1201042 h 4314911"/>
              <a:gd name="connsiteX17701" fmla="*/ 1345031 w 5740887"/>
              <a:gd name="connsiteY17701" fmla="*/ 1187468 h 4314911"/>
              <a:gd name="connsiteX17702" fmla="*/ 5197852 w 5740887"/>
              <a:gd name="connsiteY17702" fmla="*/ 1181665 h 4314911"/>
              <a:gd name="connsiteX17703" fmla="*/ 5197839 w 5740887"/>
              <a:gd name="connsiteY17703" fmla="*/ 1182864 h 4314911"/>
              <a:gd name="connsiteX17704" fmla="*/ 5188393 w 5740887"/>
              <a:gd name="connsiteY17704" fmla="*/ 1185236 h 4314911"/>
              <a:gd name="connsiteX17705" fmla="*/ 5189415 w 5740887"/>
              <a:gd name="connsiteY17705" fmla="*/ 1183643 h 4314911"/>
              <a:gd name="connsiteX17706" fmla="*/ 5167371 w 5740887"/>
              <a:gd name="connsiteY17706" fmla="*/ 1180363 h 4314911"/>
              <a:gd name="connsiteX17707" fmla="*/ 5166935 w 5740887"/>
              <a:gd name="connsiteY17707" fmla="*/ 1180897 h 4314911"/>
              <a:gd name="connsiteX17708" fmla="*/ 5166664 w 5740887"/>
              <a:gd name="connsiteY17708" fmla="*/ 1180988 h 4314911"/>
              <a:gd name="connsiteX17709" fmla="*/ 5237652 w 5740887"/>
              <a:gd name="connsiteY17709" fmla="*/ 1180139 h 4314911"/>
              <a:gd name="connsiteX17710" fmla="*/ 5236542 w 5740887"/>
              <a:gd name="connsiteY17710" fmla="*/ 1189288 h 4314911"/>
              <a:gd name="connsiteX17711" fmla="*/ 5243902 w 5740887"/>
              <a:gd name="connsiteY17711" fmla="*/ 1239680 h 4314911"/>
              <a:gd name="connsiteX17712" fmla="*/ 5241821 w 5740887"/>
              <a:gd name="connsiteY17712" fmla="*/ 1254440 h 4314911"/>
              <a:gd name="connsiteX17713" fmla="*/ 5231772 w 5740887"/>
              <a:gd name="connsiteY17713" fmla="*/ 1272744 h 4314911"/>
              <a:gd name="connsiteX17714" fmla="*/ 5221172 w 5740887"/>
              <a:gd name="connsiteY17714" fmla="*/ 1292595 h 4314911"/>
              <a:gd name="connsiteX17715" fmla="*/ 5219232 w 5740887"/>
              <a:gd name="connsiteY17715" fmla="*/ 1308840 h 4314911"/>
              <a:gd name="connsiteX17716" fmla="*/ 5218949 w 5740887"/>
              <a:gd name="connsiteY17716" fmla="*/ 1311209 h 4314911"/>
              <a:gd name="connsiteX17717" fmla="*/ 5218949 w 5740887"/>
              <a:gd name="connsiteY17717" fmla="*/ 1311209 h 4314911"/>
              <a:gd name="connsiteX17718" fmla="*/ 5219751 w 5740887"/>
              <a:gd name="connsiteY17718" fmla="*/ 1371958 h 4314911"/>
              <a:gd name="connsiteX17719" fmla="*/ 5195785 w 5740887"/>
              <a:gd name="connsiteY17719" fmla="*/ 1436702 h 4314911"/>
              <a:gd name="connsiteX17720" fmla="*/ 5116362 w 5740887"/>
              <a:gd name="connsiteY17720" fmla="*/ 1559403 h 4314911"/>
              <a:gd name="connsiteX17721" fmla="*/ 5063551 w 5740887"/>
              <a:gd name="connsiteY17721" fmla="*/ 1644616 h 4314911"/>
              <a:gd name="connsiteX17722" fmla="*/ 4991438 w 5740887"/>
              <a:gd name="connsiteY17722" fmla="*/ 1696323 h 4314911"/>
              <a:gd name="connsiteX17723" fmla="*/ 4967859 w 5740887"/>
              <a:gd name="connsiteY17723" fmla="*/ 1705699 h 4314911"/>
              <a:gd name="connsiteX17724" fmla="*/ 4937111 w 5740887"/>
              <a:gd name="connsiteY17724" fmla="*/ 1717971 h 4314911"/>
              <a:gd name="connsiteX17725" fmla="*/ 4735797 w 5740887"/>
              <a:gd name="connsiteY17725" fmla="*/ 1788293 h 4314911"/>
              <a:gd name="connsiteX17726" fmla="*/ 4516560 w 5740887"/>
              <a:gd name="connsiteY17726" fmla="*/ 1863716 h 4314911"/>
              <a:gd name="connsiteX17727" fmla="*/ 4406940 w 5740887"/>
              <a:gd name="connsiteY17727" fmla="*/ 1899567 h 4314911"/>
              <a:gd name="connsiteX17728" fmla="*/ 4320486 w 5740887"/>
              <a:gd name="connsiteY17728" fmla="*/ 1927144 h 4314911"/>
              <a:gd name="connsiteX17729" fmla="*/ 3979770 w 5740887"/>
              <a:gd name="connsiteY17729" fmla="*/ 2025317 h 4314911"/>
              <a:gd name="connsiteX17730" fmla="*/ 3812136 w 5740887"/>
              <a:gd name="connsiteY17730" fmla="*/ 2035952 h 4314911"/>
              <a:gd name="connsiteX17731" fmla="*/ 3744447 w 5740887"/>
              <a:gd name="connsiteY17731" fmla="*/ 2030035 h 4314911"/>
              <a:gd name="connsiteX17732" fmla="*/ 3743046 w 5740887"/>
              <a:gd name="connsiteY17732" fmla="*/ 1994332 h 4314911"/>
              <a:gd name="connsiteX17733" fmla="*/ 3742824 w 5740887"/>
              <a:gd name="connsiteY17733" fmla="*/ 1986451 h 4314911"/>
              <a:gd name="connsiteX17734" fmla="*/ 3790728 w 5740887"/>
              <a:gd name="connsiteY17734" fmla="*/ 1989881 h 4314911"/>
              <a:gd name="connsiteX17735" fmla="*/ 3961430 w 5740887"/>
              <a:gd name="connsiteY17735" fmla="*/ 1976783 h 4314911"/>
              <a:gd name="connsiteX17736" fmla="*/ 4293598 w 5740887"/>
              <a:gd name="connsiteY17736" fmla="*/ 1882192 h 4314911"/>
              <a:gd name="connsiteX17737" fmla="*/ 4377846 w 5740887"/>
              <a:gd name="connsiteY17737" fmla="*/ 1855443 h 4314911"/>
              <a:gd name="connsiteX17738" fmla="*/ 4484018 w 5740887"/>
              <a:gd name="connsiteY17738" fmla="*/ 1821385 h 4314911"/>
              <a:gd name="connsiteX17739" fmla="*/ 4699671 w 5740887"/>
              <a:gd name="connsiteY17739" fmla="*/ 1748857 h 4314911"/>
              <a:gd name="connsiteX17740" fmla="*/ 4892711 w 5740887"/>
              <a:gd name="connsiteY17740" fmla="*/ 1682948 h 4314911"/>
              <a:gd name="connsiteX17741" fmla="*/ 4922494 w 5740887"/>
              <a:gd name="connsiteY17741" fmla="*/ 1671366 h 4314911"/>
              <a:gd name="connsiteX17742" fmla="*/ 4945935 w 5740887"/>
              <a:gd name="connsiteY17742" fmla="*/ 1661989 h 4314911"/>
              <a:gd name="connsiteX17743" fmla="*/ 5018325 w 5740887"/>
              <a:gd name="connsiteY17743" fmla="*/ 1613591 h 4314911"/>
              <a:gd name="connsiteX17744" fmla="*/ 5019842 w 5740887"/>
              <a:gd name="connsiteY17744" fmla="*/ 1611385 h 4314911"/>
              <a:gd name="connsiteX17745" fmla="*/ 5078995 w 5740887"/>
              <a:gd name="connsiteY17745" fmla="*/ 1530722 h 4314911"/>
              <a:gd name="connsiteX17746" fmla="*/ 5197025 w 5740887"/>
              <a:gd name="connsiteY17746" fmla="*/ 1300591 h 4314911"/>
              <a:gd name="connsiteX17747" fmla="*/ 5211779 w 5740887"/>
              <a:gd name="connsiteY17747" fmla="*/ 1271006 h 4314911"/>
              <a:gd name="connsiteX17748" fmla="*/ 5227497 w 5740887"/>
              <a:gd name="connsiteY17748" fmla="*/ 1234741 h 4314911"/>
              <a:gd name="connsiteX17749" fmla="*/ 5227496 w 5740887"/>
              <a:gd name="connsiteY17749" fmla="*/ 1234720 h 4314911"/>
              <a:gd name="connsiteX17750" fmla="*/ 5227497 w 5740887"/>
              <a:gd name="connsiteY17750" fmla="*/ 1234714 h 4314911"/>
              <a:gd name="connsiteX17751" fmla="*/ 5227496 w 5740887"/>
              <a:gd name="connsiteY17751" fmla="*/ 1234689 h 4314911"/>
              <a:gd name="connsiteX17752" fmla="*/ 5227497 w 5740887"/>
              <a:gd name="connsiteY17752" fmla="*/ 1234685 h 4314911"/>
              <a:gd name="connsiteX17753" fmla="*/ 5225235 w 5740887"/>
              <a:gd name="connsiteY17753" fmla="*/ 1183258 h 4314911"/>
              <a:gd name="connsiteX17754" fmla="*/ 5218175 w 5740887"/>
              <a:gd name="connsiteY17754" fmla="*/ 1176898 h 4314911"/>
              <a:gd name="connsiteX17755" fmla="*/ 5218217 w 5740887"/>
              <a:gd name="connsiteY17755" fmla="*/ 1177745 h 4314911"/>
              <a:gd name="connsiteX17756" fmla="*/ 5206214 w 5740887"/>
              <a:gd name="connsiteY17756" fmla="*/ 1180760 h 4314911"/>
              <a:gd name="connsiteX17757" fmla="*/ 5206229 w 5740887"/>
              <a:gd name="connsiteY17757" fmla="*/ 1180246 h 4314911"/>
              <a:gd name="connsiteX17758" fmla="*/ 5206522 w 5740887"/>
              <a:gd name="connsiteY17758" fmla="*/ 1179629 h 4314911"/>
              <a:gd name="connsiteX17759" fmla="*/ 3223398 w 5740887"/>
              <a:gd name="connsiteY17759" fmla="*/ 1175549 h 4314911"/>
              <a:gd name="connsiteX17760" fmla="*/ 3224542 w 5740887"/>
              <a:gd name="connsiteY17760" fmla="*/ 1179929 h 4314911"/>
              <a:gd name="connsiteX17761" fmla="*/ 3223531 w 5740887"/>
              <a:gd name="connsiteY17761" fmla="*/ 1176081 h 4314911"/>
              <a:gd name="connsiteX17762" fmla="*/ 5257629 w 5740887"/>
              <a:gd name="connsiteY17762" fmla="*/ 1175126 h 4314911"/>
              <a:gd name="connsiteX17763" fmla="*/ 5257155 w 5740887"/>
              <a:gd name="connsiteY17763" fmla="*/ 1185687 h 4314911"/>
              <a:gd name="connsiteX17764" fmla="*/ 5266927 w 5740887"/>
              <a:gd name="connsiteY17764" fmla="*/ 1240498 h 4314911"/>
              <a:gd name="connsiteX17765" fmla="*/ 5257556 w 5740887"/>
              <a:gd name="connsiteY17765" fmla="*/ 1277012 h 4314911"/>
              <a:gd name="connsiteX17766" fmla="*/ 5247629 w 5740887"/>
              <a:gd name="connsiteY17766" fmla="*/ 1318378 h 4314911"/>
              <a:gd name="connsiteX17767" fmla="*/ 5159107 w 5740887"/>
              <a:gd name="connsiteY17767" fmla="*/ 1593323 h 4314911"/>
              <a:gd name="connsiteX17768" fmla="*/ 5113880 w 5740887"/>
              <a:gd name="connsiteY17768" fmla="*/ 1679776 h 4314911"/>
              <a:gd name="connsiteX17769" fmla="*/ 5087147 w 5740887"/>
              <a:gd name="connsiteY17769" fmla="*/ 1700373 h 4314911"/>
              <a:gd name="connsiteX17770" fmla="*/ 5041077 w 5740887"/>
              <a:gd name="connsiteY17770" fmla="*/ 1734930 h 4314911"/>
              <a:gd name="connsiteX17771" fmla="*/ 5017085 w 5740887"/>
              <a:gd name="connsiteY17771" fmla="*/ 1744996 h 4314911"/>
              <a:gd name="connsiteX17772" fmla="*/ 4986198 w 5740887"/>
              <a:gd name="connsiteY17772" fmla="*/ 1757819 h 4314911"/>
              <a:gd name="connsiteX17773" fmla="*/ 4775095 w 5740887"/>
              <a:gd name="connsiteY17773" fmla="*/ 1833243 h 4314911"/>
              <a:gd name="connsiteX17774" fmla="*/ 4553651 w 5740887"/>
              <a:gd name="connsiteY17774" fmla="*/ 1911011 h 4314911"/>
              <a:gd name="connsiteX17775" fmla="*/ 4440033 w 5740887"/>
              <a:gd name="connsiteY17775" fmla="*/ 1948790 h 4314911"/>
              <a:gd name="connsiteX17776" fmla="*/ 4351924 w 5740887"/>
              <a:gd name="connsiteY17776" fmla="*/ 1977747 h 4314911"/>
              <a:gd name="connsiteX17777" fmla="*/ 4000868 w 5740887"/>
              <a:gd name="connsiteY17777" fmla="*/ 2079783 h 4314911"/>
              <a:gd name="connsiteX17778" fmla="*/ 3923762 w 5740887"/>
              <a:gd name="connsiteY17778" fmla="*/ 2086796 h 4314911"/>
              <a:gd name="connsiteX17779" fmla="*/ 3900785 w 5740887"/>
              <a:gd name="connsiteY17779" fmla="*/ 2087793 h 4314911"/>
              <a:gd name="connsiteX17780" fmla="*/ 3842906 w 5740887"/>
              <a:gd name="connsiteY17780" fmla="*/ 2088390 h 4314911"/>
              <a:gd name="connsiteX17781" fmla="*/ 3820464 w 5740887"/>
              <a:gd name="connsiteY17781" fmla="*/ 2087755 h 4314911"/>
              <a:gd name="connsiteX17782" fmla="*/ 3756493 w 5740887"/>
              <a:gd name="connsiteY17782" fmla="*/ 2079763 h 4314911"/>
              <a:gd name="connsiteX17783" fmla="*/ 3746967 w 5740887"/>
              <a:gd name="connsiteY17783" fmla="*/ 2076106 h 4314911"/>
              <a:gd name="connsiteX17784" fmla="*/ 3746218 w 5740887"/>
              <a:gd name="connsiteY17784" fmla="*/ 2068137 h 4314911"/>
              <a:gd name="connsiteX17785" fmla="*/ 3746206 w 5740887"/>
              <a:gd name="connsiteY17785" fmla="*/ 2068001 h 4314911"/>
              <a:gd name="connsiteX17786" fmla="*/ 3745704 w 5740887"/>
              <a:gd name="connsiteY17786" fmla="*/ 2062049 h 4314911"/>
              <a:gd name="connsiteX17787" fmla="*/ 3745077 w 5740887"/>
              <a:gd name="connsiteY17787" fmla="*/ 2046079 h 4314911"/>
              <a:gd name="connsiteX17788" fmla="*/ 3744709 w 5740887"/>
              <a:gd name="connsiteY17788" fmla="*/ 2036700 h 4314911"/>
              <a:gd name="connsiteX17789" fmla="*/ 3823408 w 5740887"/>
              <a:gd name="connsiteY17789" fmla="*/ 2042555 h 4314911"/>
              <a:gd name="connsiteX17790" fmla="*/ 3980184 w 5740887"/>
              <a:gd name="connsiteY17790" fmla="*/ 2031937 h 4314911"/>
              <a:gd name="connsiteX17791" fmla="*/ 4322554 w 5740887"/>
              <a:gd name="connsiteY17791" fmla="*/ 1933487 h 4314911"/>
              <a:gd name="connsiteX17792" fmla="*/ 4408595 w 5740887"/>
              <a:gd name="connsiteY17792" fmla="*/ 1905910 h 4314911"/>
              <a:gd name="connsiteX17793" fmla="*/ 4518904 w 5740887"/>
              <a:gd name="connsiteY17793" fmla="*/ 1869922 h 4314911"/>
              <a:gd name="connsiteX17794" fmla="*/ 4737866 w 5740887"/>
              <a:gd name="connsiteY17794" fmla="*/ 1794636 h 4314911"/>
              <a:gd name="connsiteX17795" fmla="*/ 4940006 w 5740887"/>
              <a:gd name="connsiteY17795" fmla="*/ 1724039 h 4314911"/>
              <a:gd name="connsiteX17796" fmla="*/ 4970203 w 5740887"/>
              <a:gd name="connsiteY17796" fmla="*/ 1711905 h 4314911"/>
              <a:gd name="connsiteX17797" fmla="*/ 4994609 w 5740887"/>
              <a:gd name="connsiteY17797" fmla="*/ 1701702 h 4314911"/>
              <a:gd name="connsiteX17798" fmla="*/ 5067689 w 5740887"/>
              <a:gd name="connsiteY17798" fmla="*/ 1649305 h 4314911"/>
              <a:gd name="connsiteX17799" fmla="*/ 5069067 w 5740887"/>
              <a:gd name="connsiteY17799" fmla="*/ 1647237 h 4314911"/>
              <a:gd name="connsiteX17800" fmla="*/ 5121049 w 5740887"/>
              <a:gd name="connsiteY17800" fmla="*/ 1563264 h 4314911"/>
              <a:gd name="connsiteX17801" fmla="*/ 5225835 w 5740887"/>
              <a:gd name="connsiteY17801" fmla="*/ 1371805 h 4314911"/>
              <a:gd name="connsiteX17802" fmla="*/ 5225835 w 5740887"/>
              <a:gd name="connsiteY17802" fmla="*/ 1371805 h 4314911"/>
              <a:gd name="connsiteX17803" fmla="*/ 5224741 w 5740887"/>
              <a:gd name="connsiteY17803" fmla="*/ 1308727 h 4314911"/>
              <a:gd name="connsiteX17804" fmla="*/ 5226877 w 5740887"/>
              <a:gd name="connsiteY17804" fmla="*/ 1294008 h 4314911"/>
              <a:gd name="connsiteX17805" fmla="*/ 5236873 w 5740887"/>
              <a:gd name="connsiteY17805" fmla="*/ 1275772 h 4314911"/>
              <a:gd name="connsiteX17806" fmla="*/ 5236931 w 5740887"/>
              <a:gd name="connsiteY17806" fmla="*/ 1275664 h 4314911"/>
              <a:gd name="connsiteX17807" fmla="*/ 5247612 w 5740887"/>
              <a:gd name="connsiteY17807" fmla="*/ 1255763 h 4314911"/>
              <a:gd name="connsiteX17808" fmla="*/ 5249560 w 5740887"/>
              <a:gd name="connsiteY17808" fmla="*/ 1236948 h 4314911"/>
              <a:gd name="connsiteX17809" fmla="*/ 5249559 w 5740887"/>
              <a:gd name="connsiteY17809" fmla="*/ 1236934 h 4314911"/>
              <a:gd name="connsiteX17810" fmla="*/ 5249560 w 5740887"/>
              <a:gd name="connsiteY17810" fmla="*/ 1236921 h 4314911"/>
              <a:gd name="connsiteX17811" fmla="*/ 5249559 w 5740887"/>
              <a:gd name="connsiteY17811" fmla="*/ 1236907 h 4314911"/>
              <a:gd name="connsiteX17812" fmla="*/ 5249560 w 5740887"/>
              <a:gd name="connsiteY17812" fmla="*/ 1236894 h 4314911"/>
              <a:gd name="connsiteX17813" fmla="*/ 5244181 w 5740887"/>
              <a:gd name="connsiteY17813" fmla="*/ 1178502 h 4314911"/>
              <a:gd name="connsiteX17814" fmla="*/ 2033188 w 5740887"/>
              <a:gd name="connsiteY17814" fmla="*/ 1174696 h 4314911"/>
              <a:gd name="connsiteX17815" fmla="*/ 2004971 w 5740887"/>
              <a:gd name="connsiteY17815" fmla="*/ 1206020 h 4314911"/>
              <a:gd name="connsiteX17816" fmla="*/ 1950913 w 5740887"/>
              <a:gd name="connsiteY17816" fmla="*/ 1311156 h 4314911"/>
              <a:gd name="connsiteX17817" fmla="*/ 1932083 w 5740887"/>
              <a:gd name="connsiteY17817" fmla="*/ 1384622 h 4314911"/>
              <a:gd name="connsiteX17818" fmla="*/ 1930790 w 5740887"/>
              <a:gd name="connsiteY17818" fmla="*/ 1389666 h 4314911"/>
              <a:gd name="connsiteX17819" fmla="*/ 1915765 w 5740887"/>
              <a:gd name="connsiteY17819" fmla="*/ 1553822 h 4314911"/>
              <a:gd name="connsiteX17820" fmla="*/ 1915765 w 5740887"/>
              <a:gd name="connsiteY17820" fmla="*/ 1553823 h 4314911"/>
              <a:gd name="connsiteX17821" fmla="*/ 1915765 w 5740887"/>
              <a:gd name="connsiteY17821" fmla="*/ 1553823 h 4314911"/>
              <a:gd name="connsiteX17822" fmla="*/ 1954051 w 5740887"/>
              <a:gd name="connsiteY17822" fmla="*/ 1893471 h 4314911"/>
              <a:gd name="connsiteX17823" fmla="*/ 1980015 w 5740887"/>
              <a:gd name="connsiteY17823" fmla="*/ 2001327 h 4314911"/>
              <a:gd name="connsiteX17824" fmla="*/ 1973810 w 5740887"/>
              <a:gd name="connsiteY17824" fmla="*/ 2001327 h 4314911"/>
              <a:gd name="connsiteX17825" fmla="*/ 1741197 w 5740887"/>
              <a:gd name="connsiteY17825" fmla="*/ 2025043 h 4314911"/>
              <a:gd name="connsiteX17826" fmla="*/ 1632543 w 5740887"/>
              <a:gd name="connsiteY17826" fmla="*/ 2048483 h 4314911"/>
              <a:gd name="connsiteX17827" fmla="*/ 735182 w 5740887"/>
              <a:gd name="connsiteY17827" fmla="*/ 2460623 h 4314911"/>
              <a:gd name="connsiteX17828" fmla="*/ 730589 w 5740887"/>
              <a:gd name="connsiteY17828" fmla="*/ 2437519 h 4314911"/>
              <a:gd name="connsiteX17829" fmla="*/ 860505 w 5740887"/>
              <a:gd name="connsiteY17829" fmla="*/ 2355059 h 4314911"/>
              <a:gd name="connsiteX17830" fmla="*/ 982376 w 5740887"/>
              <a:gd name="connsiteY17830" fmla="*/ 2285112 h 4314911"/>
              <a:gd name="connsiteX17831" fmla="*/ 1021301 w 5740887"/>
              <a:gd name="connsiteY17831" fmla="*/ 2264560 h 4314911"/>
              <a:gd name="connsiteX17832" fmla="*/ 1093077 w 5740887"/>
              <a:gd name="connsiteY17832" fmla="*/ 2227387 h 4314911"/>
              <a:gd name="connsiteX17833" fmla="*/ 1269864 w 5740887"/>
              <a:gd name="connsiteY17833" fmla="*/ 2145943 h 4314911"/>
              <a:gd name="connsiteX17834" fmla="*/ 1301250 w 5740887"/>
              <a:gd name="connsiteY17834" fmla="*/ 2132824 h 4314911"/>
              <a:gd name="connsiteX17835" fmla="*/ 1455714 w 5740887"/>
              <a:gd name="connsiteY17835" fmla="*/ 2074192 h 4314911"/>
              <a:gd name="connsiteX17836" fmla="*/ 1478261 w 5740887"/>
              <a:gd name="connsiteY17836" fmla="*/ 2066714 h 4314911"/>
              <a:gd name="connsiteX17837" fmla="*/ 1612939 w 5740887"/>
              <a:gd name="connsiteY17837" fmla="*/ 2025230 h 4314911"/>
              <a:gd name="connsiteX17838" fmla="*/ 1613099 w 5740887"/>
              <a:gd name="connsiteY17838" fmla="*/ 2025183 h 4314911"/>
              <a:gd name="connsiteX17839" fmla="*/ 1719271 w 5740887"/>
              <a:gd name="connsiteY17839" fmla="*/ 2000915 h 4314911"/>
              <a:gd name="connsiteX17840" fmla="*/ 1936578 w 5740887"/>
              <a:gd name="connsiteY17840" fmla="*/ 1974993 h 4314911"/>
              <a:gd name="connsiteX17841" fmla="*/ 1959053 w 5740887"/>
              <a:gd name="connsiteY17841" fmla="*/ 1972786 h 4314911"/>
              <a:gd name="connsiteX17842" fmla="*/ 1959054 w 5740887"/>
              <a:gd name="connsiteY17842" fmla="*/ 1972784 h 4314911"/>
              <a:gd name="connsiteX17843" fmla="*/ 1959055 w 5740887"/>
              <a:gd name="connsiteY17843" fmla="*/ 1972784 h 4314911"/>
              <a:gd name="connsiteX17844" fmla="*/ 1960710 w 5740887"/>
              <a:gd name="connsiteY17844" fmla="*/ 1968646 h 4314911"/>
              <a:gd name="connsiteX17845" fmla="*/ 1925962 w 5740887"/>
              <a:gd name="connsiteY17845" fmla="*/ 1379186 h 4314911"/>
              <a:gd name="connsiteX17846" fmla="*/ 2007728 w 5740887"/>
              <a:gd name="connsiteY17846" fmla="*/ 1201235 h 4314911"/>
              <a:gd name="connsiteX17847" fmla="*/ 2009108 w 5740887"/>
              <a:gd name="connsiteY17847" fmla="*/ 1199994 h 4314911"/>
              <a:gd name="connsiteX17848" fmla="*/ 5237365 w 5740887"/>
              <a:gd name="connsiteY17848" fmla="*/ 1172393 h 4314911"/>
              <a:gd name="connsiteX17849" fmla="*/ 5237416 w 5740887"/>
              <a:gd name="connsiteY17849" fmla="*/ 1172923 h 4314911"/>
              <a:gd name="connsiteX17850" fmla="*/ 5224919 w 5740887"/>
              <a:gd name="connsiteY17850" fmla="*/ 1176062 h 4314911"/>
              <a:gd name="connsiteX17851" fmla="*/ 5224886 w 5740887"/>
              <a:gd name="connsiteY17851" fmla="*/ 1175320 h 4314911"/>
              <a:gd name="connsiteX17852" fmla="*/ 2024468 w 5740887"/>
              <a:gd name="connsiteY17852" fmla="*/ 1171183 h 4314911"/>
              <a:gd name="connsiteX17853" fmla="*/ 2003961 w 5740887"/>
              <a:gd name="connsiteY17853" fmla="*/ 1194035 h 4314911"/>
              <a:gd name="connsiteX17854" fmla="*/ 2003314 w 5740887"/>
              <a:gd name="connsiteY17854" fmla="*/ 1194713 h 4314911"/>
              <a:gd name="connsiteX17855" fmla="*/ 1918653 w 5740887"/>
              <a:gd name="connsiteY17855" fmla="*/ 1376982 h 4314911"/>
              <a:gd name="connsiteX17856" fmla="*/ 1929272 w 5740887"/>
              <a:gd name="connsiteY17856" fmla="*/ 1862052 h 4314911"/>
              <a:gd name="connsiteX17857" fmla="*/ 1952434 w 5740887"/>
              <a:gd name="connsiteY17857" fmla="*/ 1966028 h 4314911"/>
              <a:gd name="connsiteX17858" fmla="*/ 1936167 w 5740887"/>
              <a:gd name="connsiteY17858" fmla="*/ 1966992 h 4314911"/>
              <a:gd name="connsiteX17859" fmla="*/ 1717756 w 5740887"/>
              <a:gd name="connsiteY17859" fmla="*/ 1993053 h 4314911"/>
              <a:gd name="connsiteX17860" fmla="*/ 1611031 w 5740887"/>
              <a:gd name="connsiteY17860" fmla="*/ 2017459 h 4314911"/>
              <a:gd name="connsiteX17861" fmla="*/ 729528 w 5740887"/>
              <a:gd name="connsiteY17861" fmla="*/ 2428496 h 4314911"/>
              <a:gd name="connsiteX17862" fmla="*/ 726861 w 5740887"/>
              <a:gd name="connsiteY17862" fmla="*/ 2403055 h 4314911"/>
              <a:gd name="connsiteX17863" fmla="*/ 849880 w 5740887"/>
              <a:gd name="connsiteY17863" fmla="*/ 2324729 h 4314911"/>
              <a:gd name="connsiteX17864" fmla="*/ 969078 w 5740887"/>
              <a:gd name="connsiteY17864" fmla="*/ 2255908 h 4314911"/>
              <a:gd name="connsiteX17865" fmla="*/ 1007125 w 5740887"/>
              <a:gd name="connsiteY17865" fmla="*/ 2235636 h 4314911"/>
              <a:gd name="connsiteX17866" fmla="*/ 1077684 w 5740887"/>
              <a:gd name="connsiteY17866" fmla="*/ 2198728 h 4314911"/>
              <a:gd name="connsiteX17867" fmla="*/ 1251690 w 5740887"/>
              <a:gd name="connsiteY17867" fmla="*/ 2117262 h 4314911"/>
              <a:gd name="connsiteX17868" fmla="*/ 1282740 w 5740887"/>
              <a:gd name="connsiteY17868" fmla="*/ 2103988 h 4314911"/>
              <a:gd name="connsiteX17869" fmla="*/ 1435476 w 5740887"/>
              <a:gd name="connsiteY17869" fmla="*/ 2044234 h 4314911"/>
              <a:gd name="connsiteX17870" fmla="*/ 1457957 w 5740887"/>
              <a:gd name="connsiteY17870" fmla="*/ 2036449 h 4314911"/>
              <a:gd name="connsiteX17871" fmla="*/ 1591486 w 5740887"/>
              <a:gd name="connsiteY17871" fmla="*/ 1993130 h 4314911"/>
              <a:gd name="connsiteX17872" fmla="*/ 1591727 w 5740887"/>
              <a:gd name="connsiteY17872" fmla="*/ 1993055 h 4314911"/>
              <a:gd name="connsiteX17873" fmla="*/ 1695969 w 5740887"/>
              <a:gd name="connsiteY17873" fmla="*/ 1967684 h 4314911"/>
              <a:gd name="connsiteX17874" fmla="*/ 1900177 w 5740887"/>
              <a:gd name="connsiteY17874" fmla="*/ 1940107 h 4314911"/>
              <a:gd name="connsiteX17875" fmla="*/ 1931340 w 5740887"/>
              <a:gd name="connsiteY17875" fmla="*/ 1936246 h 4314911"/>
              <a:gd name="connsiteX17876" fmla="*/ 1933132 w 5740887"/>
              <a:gd name="connsiteY17876" fmla="*/ 1932248 h 4314911"/>
              <a:gd name="connsiteX17877" fmla="*/ 1933132 w 5740887"/>
              <a:gd name="connsiteY17877" fmla="*/ 1932247 h 4314911"/>
              <a:gd name="connsiteX17878" fmla="*/ 1933133 w 5740887"/>
              <a:gd name="connsiteY17878" fmla="*/ 1932244 h 4314911"/>
              <a:gd name="connsiteX17879" fmla="*/ 1900660 w 5740887"/>
              <a:gd name="connsiteY17879" fmla="*/ 1753744 h 4314911"/>
              <a:gd name="connsiteX17880" fmla="*/ 1889460 w 5740887"/>
              <a:gd name="connsiteY17880" fmla="*/ 1602214 h 4314911"/>
              <a:gd name="connsiteX17881" fmla="*/ 1894835 w 5740887"/>
              <a:gd name="connsiteY17881" fmla="*/ 1476408 h 4314911"/>
              <a:gd name="connsiteX17882" fmla="*/ 1894844 w 5740887"/>
              <a:gd name="connsiteY17882" fmla="*/ 1476347 h 4314911"/>
              <a:gd name="connsiteX17883" fmla="*/ 1910422 w 5740887"/>
              <a:gd name="connsiteY17883" fmla="*/ 1384845 h 4314911"/>
              <a:gd name="connsiteX17884" fmla="*/ 1914412 w 5740887"/>
              <a:gd name="connsiteY17884" fmla="*/ 1367635 h 4314911"/>
              <a:gd name="connsiteX17885" fmla="*/ 1935530 w 5740887"/>
              <a:gd name="connsiteY17885" fmla="*/ 1300123 h 4314911"/>
              <a:gd name="connsiteX17886" fmla="*/ 1939738 w 5740887"/>
              <a:gd name="connsiteY17886" fmla="*/ 1290245 h 4314911"/>
              <a:gd name="connsiteX17887" fmla="*/ 1961005 w 5740887"/>
              <a:gd name="connsiteY17887" fmla="*/ 1245905 h 4314911"/>
              <a:gd name="connsiteX17888" fmla="*/ 1964880 w 5740887"/>
              <a:gd name="connsiteY17888" fmla="*/ 1238764 h 4314911"/>
              <a:gd name="connsiteX17889" fmla="*/ 1986266 w 5740887"/>
              <a:gd name="connsiteY17889" fmla="*/ 1208105 h 4314911"/>
              <a:gd name="connsiteX17890" fmla="*/ 1990612 w 5740887"/>
              <a:gd name="connsiteY17890" fmla="*/ 1203201 h 4314911"/>
              <a:gd name="connsiteX17891" fmla="*/ 2005602 w 5740887"/>
              <a:gd name="connsiteY17891" fmla="*/ 1189773 h 4314911"/>
              <a:gd name="connsiteX17892" fmla="*/ 2005937 w 5740887"/>
              <a:gd name="connsiteY17892" fmla="*/ 1189515 h 4314911"/>
              <a:gd name="connsiteX17893" fmla="*/ 2007177 w 5740887"/>
              <a:gd name="connsiteY17893" fmla="*/ 1188410 h 4314911"/>
              <a:gd name="connsiteX17894" fmla="*/ 2007435 w 5740887"/>
              <a:gd name="connsiteY17894" fmla="*/ 1188138 h 4314911"/>
              <a:gd name="connsiteX17895" fmla="*/ 5188151 w 5740887"/>
              <a:gd name="connsiteY17895" fmla="*/ 1171105 h 4314911"/>
              <a:gd name="connsiteX17896" fmla="*/ 5186088 w 5740887"/>
              <a:gd name="connsiteY17896" fmla="*/ 1174434 h 4314911"/>
              <a:gd name="connsiteX17897" fmla="*/ 5180378 w 5740887"/>
              <a:gd name="connsiteY17897" fmla="*/ 1176362 h 4314911"/>
              <a:gd name="connsiteX17898" fmla="*/ 5182964 w 5740887"/>
              <a:gd name="connsiteY17898" fmla="*/ 1173330 h 4314911"/>
              <a:gd name="connsiteX17899" fmla="*/ 5277712 w 5740887"/>
              <a:gd name="connsiteY17899" fmla="*/ 1170085 h 4314911"/>
              <a:gd name="connsiteX17900" fmla="*/ 5277929 w 5740887"/>
              <a:gd name="connsiteY17900" fmla="*/ 1181404 h 4314911"/>
              <a:gd name="connsiteX17901" fmla="*/ 5289954 w 5740887"/>
              <a:gd name="connsiteY17901" fmla="*/ 1240505 h 4314911"/>
              <a:gd name="connsiteX17902" fmla="*/ 5283341 w 5740887"/>
              <a:gd name="connsiteY17902" fmla="*/ 1280184 h 4314911"/>
              <a:gd name="connsiteX17903" fmla="*/ 5276446 w 5740887"/>
              <a:gd name="connsiteY17903" fmla="*/ 1323616 h 4314911"/>
              <a:gd name="connsiteX17904" fmla="*/ 5201850 w 5740887"/>
              <a:gd name="connsiteY17904" fmla="*/ 1626965 h 4314911"/>
              <a:gd name="connsiteX17905" fmla="*/ 5164069 w 5740887"/>
              <a:gd name="connsiteY17905" fmla="*/ 1712731 h 4314911"/>
              <a:gd name="connsiteX17906" fmla="*/ 5090714 w 5740887"/>
              <a:gd name="connsiteY17906" fmla="*/ 1772160 h 4314911"/>
              <a:gd name="connsiteX17907" fmla="*/ 5065343 w 5740887"/>
              <a:gd name="connsiteY17907" fmla="*/ 1783190 h 4314911"/>
              <a:gd name="connsiteX17908" fmla="*/ 5034319 w 5740887"/>
              <a:gd name="connsiteY17908" fmla="*/ 1796979 h 4314911"/>
              <a:gd name="connsiteX17909" fmla="*/ 4812185 w 5740887"/>
              <a:gd name="connsiteY17909" fmla="*/ 1878193 h 4314911"/>
              <a:gd name="connsiteX17910" fmla="*/ 4589913 w 5740887"/>
              <a:gd name="connsiteY17910" fmla="*/ 1957615 h 4314911"/>
              <a:gd name="connsiteX17911" fmla="*/ 4471883 w 5740887"/>
              <a:gd name="connsiteY17911" fmla="*/ 1997602 h 4314911"/>
              <a:gd name="connsiteX17912" fmla="*/ 4382533 w 5740887"/>
              <a:gd name="connsiteY17912" fmla="*/ 2027524 h 4314911"/>
              <a:gd name="connsiteX17913" fmla="*/ 4021272 w 5740887"/>
              <a:gd name="connsiteY17913" fmla="*/ 2133558 h 4314911"/>
              <a:gd name="connsiteX17914" fmla="*/ 4021270 w 5740887"/>
              <a:gd name="connsiteY17914" fmla="*/ 2133558 h 4314911"/>
              <a:gd name="connsiteX17915" fmla="*/ 3895063 w 5740887"/>
              <a:gd name="connsiteY17915" fmla="*/ 2141122 h 4314911"/>
              <a:gd name="connsiteX17916" fmla="*/ 3851167 w 5740887"/>
              <a:gd name="connsiteY17916" fmla="*/ 2140384 h 4314911"/>
              <a:gd name="connsiteX17917" fmla="*/ 3829213 w 5740887"/>
              <a:gd name="connsiteY17917" fmla="*/ 2138976 h 4314911"/>
              <a:gd name="connsiteX17918" fmla="*/ 3767863 w 5740887"/>
              <a:gd name="connsiteY17918" fmla="*/ 2128109 h 4314911"/>
              <a:gd name="connsiteX17919" fmla="*/ 3751407 w 5740887"/>
              <a:gd name="connsiteY17919" fmla="*/ 2120411 h 4314911"/>
              <a:gd name="connsiteX17920" fmla="*/ 3750557 w 5740887"/>
              <a:gd name="connsiteY17920" fmla="*/ 2114302 h 4314911"/>
              <a:gd name="connsiteX17921" fmla="*/ 3748044 w 5740887"/>
              <a:gd name="connsiteY17921" fmla="*/ 2087571 h 4314911"/>
              <a:gd name="connsiteX17922" fmla="*/ 3747637 w 5740887"/>
              <a:gd name="connsiteY17922" fmla="*/ 2083239 h 4314911"/>
              <a:gd name="connsiteX17923" fmla="*/ 3765426 w 5740887"/>
              <a:gd name="connsiteY17923" fmla="*/ 2088987 h 4314911"/>
              <a:gd name="connsiteX17924" fmla="*/ 3857741 w 5740887"/>
              <a:gd name="connsiteY17924" fmla="*/ 2096191 h 4314911"/>
              <a:gd name="connsiteX17925" fmla="*/ 4002245 w 5740887"/>
              <a:gd name="connsiteY17925" fmla="*/ 2086540 h 4314911"/>
              <a:gd name="connsiteX17926" fmla="*/ 4354818 w 5740887"/>
              <a:gd name="connsiteY17926" fmla="*/ 1983953 h 4314911"/>
              <a:gd name="connsiteX17927" fmla="*/ 4442514 w 5740887"/>
              <a:gd name="connsiteY17927" fmla="*/ 1955135 h 4314911"/>
              <a:gd name="connsiteX17928" fmla="*/ 4556545 w 5740887"/>
              <a:gd name="connsiteY17928" fmla="*/ 1917216 h 4314911"/>
              <a:gd name="connsiteX17929" fmla="*/ 4777162 w 5740887"/>
              <a:gd name="connsiteY17929" fmla="*/ 1839448 h 4314911"/>
              <a:gd name="connsiteX17930" fmla="*/ 4988955 w 5740887"/>
              <a:gd name="connsiteY17930" fmla="*/ 1763750 h 4314911"/>
              <a:gd name="connsiteX17931" fmla="*/ 5019427 w 5740887"/>
              <a:gd name="connsiteY17931" fmla="*/ 1751202 h 4314911"/>
              <a:gd name="connsiteX17932" fmla="*/ 5045075 w 5740887"/>
              <a:gd name="connsiteY17932" fmla="*/ 1740171 h 4314911"/>
              <a:gd name="connsiteX17933" fmla="*/ 5094733 w 5740887"/>
              <a:gd name="connsiteY17933" fmla="*/ 1702777 h 4314911"/>
              <a:gd name="connsiteX17934" fmla="*/ 5095111 w 5740887"/>
              <a:gd name="connsiteY17934" fmla="*/ 1702492 h 4314911"/>
              <a:gd name="connsiteX17935" fmla="*/ 5104295 w 5740887"/>
              <a:gd name="connsiteY17935" fmla="*/ 1695269 h 4314911"/>
              <a:gd name="connsiteX17936" fmla="*/ 5112339 w 5740887"/>
              <a:gd name="connsiteY17936" fmla="*/ 1688941 h 4314911"/>
              <a:gd name="connsiteX17937" fmla="*/ 5118982 w 5740887"/>
              <a:gd name="connsiteY17937" fmla="*/ 1683637 h 4314911"/>
              <a:gd name="connsiteX17938" fmla="*/ 5118983 w 5740887"/>
              <a:gd name="connsiteY17938" fmla="*/ 1683636 h 4314911"/>
              <a:gd name="connsiteX17939" fmla="*/ 5120223 w 5740887"/>
              <a:gd name="connsiteY17939" fmla="*/ 1681706 h 4314911"/>
              <a:gd name="connsiteX17940" fmla="*/ 5164898 w 5740887"/>
              <a:gd name="connsiteY17940" fmla="*/ 1596080 h 4314911"/>
              <a:gd name="connsiteX17941" fmla="*/ 5254248 w 5740887"/>
              <a:gd name="connsiteY17941" fmla="*/ 1315482 h 4314911"/>
              <a:gd name="connsiteX17942" fmla="*/ 5263762 w 5740887"/>
              <a:gd name="connsiteY17942" fmla="*/ 1279495 h 4314911"/>
              <a:gd name="connsiteX17943" fmla="*/ 5273415 w 5740887"/>
              <a:gd name="connsiteY17943" fmla="*/ 1238188 h 4314911"/>
              <a:gd name="connsiteX17944" fmla="*/ 5273414 w 5740887"/>
              <a:gd name="connsiteY17944" fmla="*/ 1238182 h 4314911"/>
              <a:gd name="connsiteX17945" fmla="*/ 5273415 w 5740887"/>
              <a:gd name="connsiteY17945" fmla="*/ 1238162 h 4314911"/>
              <a:gd name="connsiteX17946" fmla="*/ 5273413 w 5740887"/>
              <a:gd name="connsiteY17946" fmla="*/ 1238150 h 4314911"/>
              <a:gd name="connsiteX17947" fmla="*/ 5273414 w 5740887"/>
              <a:gd name="connsiteY17947" fmla="*/ 1238135 h 4314911"/>
              <a:gd name="connsiteX17948" fmla="*/ 5264633 w 5740887"/>
              <a:gd name="connsiteY17948" fmla="*/ 1173368 h 4314911"/>
              <a:gd name="connsiteX17949" fmla="*/ 2435365 w 5740887"/>
              <a:gd name="connsiteY17949" fmla="*/ 1169553 h 4314911"/>
              <a:gd name="connsiteX17950" fmla="*/ 2436453 w 5740887"/>
              <a:gd name="connsiteY17950" fmla="*/ 1179076 h 4314911"/>
              <a:gd name="connsiteX17951" fmla="*/ 2455445 w 5740887"/>
              <a:gd name="connsiteY17951" fmla="*/ 1268938 h 4314911"/>
              <a:gd name="connsiteX17952" fmla="*/ 2474308 w 5740887"/>
              <a:gd name="connsiteY17952" fmla="*/ 1293699 h 4314911"/>
              <a:gd name="connsiteX17953" fmla="*/ 2474832 w 5740887"/>
              <a:gd name="connsiteY17953" fmla="*/ 1294389 h 4314911"/>
              <a:gd name="connsiteX17954" fmla="*/ 2471582 w 5740887"/>
              <a:gd name="connsiteY17954" fmla="*/ 1294249 h 4314911"/>
              <a:gd name="connsiteX17955" fmla="*/ 2454622 w 5740887"/>
              <a:gd name="connsiteY17955" fmla="*/ 1272064 h 4314911"/>
              <a:gd name="connsiteX17956" fmla="*/ 2454622 w 5740887"/>
              <a:gd name="connsiteY17956" fmla="*/ 1270271 h 4314911"/>
              <a:gd name="connsiteX17957" fmla="*/ 2454098 w 5740887"/>
              <a:gd name="connsiteY17957" fmla="*/ 1267918 h 4314911"/>
              <a:gd name="connsiteX17958" fmla="*/ 2443162 w 5740887"/>
              <a:gd name="connsiteY17958" fmla="*/ 1217347 h 4314911"/>
              <a:gd name="connsiteX17959" fmla="*/ 2439470 w 5740887"/>
              <a:gd name="connsiteY17959" fmla="*/ 1198455 h 4314911"/>
              <a:gd name="connsiteX17960" fmla="*/ 2435570 w 5740887"/>
              <a:gd name="connsiteY17960" fmla="*/ 1174072 h 4314911"/>
              <a:gd name="connsiteX17961" fmla="*/ 5256908 w 5740887"/>
              <a:gd name="connsiteY17961" fmla="*/ 1167807 h 4314911"/>
              <a:gd name="connsiteX17962" fmla="*/ 5256937 w 5740887"/>
              <a:gd name="connsiteY17962" fmla="*/ 1168020 h 4314911"/>
              <a:gd name="connsiteX17963" fmla="*/ 5243526 w 5740887"/>
              <a:gd name="connsiteY17963" fmla="*/ 1171389 h 4314911"/>
              <a:gd name="connsiteX17964" fmla="*/ 5243504 w 5740887"/>
              <a:gd name="connsiteY17964" fmla="*/ 1171153 h 4314911"/>
              <a:gd name="connsiteX17965" fmla="*/ 5243553 w 5740887"/>
              <a:gd name="connsiteY17965" fmla="*/ 1170942 h 4314911"/>
              <a:gd name="connsiteX17966" fmla="*/ 2527718 w 5740887"/>
              <a:gd name="connsiteY17966" fmla="*/ 1166457 h 4314911"/>
              <a:gd name="connsiteX17967" fmla="*/ 2533682 w 5740887"/>
              <a:gd name="connsiteY17967" fmla="*/ 1190157 h 4314911"/>
              <a:gd name="connsiteX17968" fmla="*/ 2541347 w 5740887"/>
              <a:gd name="connsiteY17968" fmla="*/ 1217644 h 4314911"/>
              <a:gd name="connsiteX17969" fmla="*/ 2558394 w 5740887"/>
              <a:gd name="connsiteY17969" fmla="*/ 1243156 h 4314911"/>
              <a:gd name="connsiteX17970" fmla="*/ 2557232 w 5740887"/>
              <a:gd name="connsiteY17970" fmla="*/ 1244870 h 4314911"/>
              <a:gd name="connsiteX17971" fmla="*/ 2540667 w 5740887"/>
              <a:gd name="connsiteY17971" fmla="*/ 1219691 h 4314911"/>
              <a:gd name="connsiteX17972" fmla="*/ 2533379 w 5740887"/>
              <a:gd name="connsiteY17972" fmla="*/ 1193020 h 4314911"/>
              <a:gd name="connsiteX17973" fmla="*/ 2527929 w 5740887"/>
              <a:gd name="connsiteY17973" fmla="*/ 1170869 h 4314911"/>
              <a:gd name="connsiteX17974" fmla="*/ 2527896 w 5740887"/>
              <a:gd name="connsiteY17974" fmla="*/ 1170191 h 4314911"/>
              <a:gd name="connsiteX17975" fmla="*/ 5296282 w 5740887"/>
              <a:gd name="connsiteY17975" fmla="*/ 1165423 h 4314911"/>
              <a:gd name="connsiteX17976" fmla="*/ 5311330 w 5740887"/>
              <a:gd name="connsiteY17976" fmla="*/ 1241064 h 4314911"/>
              <a:gd name="connsiteX17977" fmla="*/ 5307472 w 5740887"/>
              <a:gd name="connsiteY17977" fmla="*/ 1284184 h 4314911"/>
              <a:gd name="connsiteX17978" fmla="*/ 5303474 w 5740887"/>
              <a:gd name="connsiteY17978" fmla="*/ 1330101 h 4314911"/>
              <a:gd name="connsiteX17979" fmla="*/ 5243079 w 5740887"/>
              <a:gd name="connsiteY17979" fmla="*/ 1665163 h 4314911"/>
              <a:gd name="connsiteX17980" fmla="*/ 5212745 w 5740887"/>
              <a:gd name="connsiteY17980" fmla="*/ 1747892 h 4314911"/>
              <a:gd name="connsiteX17981" fmla="*/ 5138701 w 5740887"/>
              <a:gd name="connsiteY17981" fmla="*/ 1811182 h 4314911"/>
              <a:gd name="connsiteX17982" fmla="*/ 5111124 w 5740887"/>
              <a:gd name="connsiteY17982" fmla="*/ 1823453 h 4314911"/>
              <a:gd name="connsiteX17983" fmla="*/ 5080512 w 5740887"/>
              <a:gd name="connsiteY17983" fmla="*/ 1837242 h 4314911"/>
              <a:gd name="connsiteX17984" fmla="*/ 4845418 w 5740887"/>
              <a:gd name="connsiteY17984" fmla="*/ 1924800 h 4314911"/>
              <a:gd name="connsiteX17985" fmla="*/ 4624800 w 5740887"/>
              <a:gd name="connsiteY17985" fmla="*/ 2005325 h 4314911"/>
              <a:gd name="connsiteX17986" fmla="*/ 4502083 w 5740887"/>
              <a:gd name="connsiteY17986" fmla="*/ 2047517 h 4314911"/>
              <a:gd name="connsiteX17987" fmla="*/ 4411767 w 5740887"/>
              <a:gd name="connsiteY17987" fmla="*/ 2078129 h 4314911"/>
              <a:gd name="connsiteX17988" fmla="*/ 4040302 w 5740887"/>
              <a:gd name="connsiteY17988" fmla="*/ 2188437 h 4314911"/>
              <a:gd name="connsiteX17989" fmla="*/ 3948404 w 5740887"/>
              <a:gd name="connsiteY17989" fmla="*/ 2195847 h 4314911"/>
              <a:gd name="connsiteX17990" fmla="*/ 3920576 w 5740887"/>
              <a:gd name="connsiteY17990" fmla="*/ 2195716 h 4314911"/>
              <a:gd name="connsiteX17991" fmla="*/ 3862787 w 5740887"/>
              <a:gd name="connsiteY17991" fmla="*/ 2194119 h 4314911"/>
              <a:gd name="connsiteX17992" fmla="*/ 3835146 w 5740887"/>
              <a:gd name="connsiteY17992" fmla="*/ 2190422 h 4314911"/>
              <a:gd name="connsiteX17993" fmla="*/ 3794243 w 5740887"/>
              <a:gd name="connsiteY17993" fmla="*/ 2182080 h 4314911"/>
              <a:gd name="connsiteX17994" fmla="*/ 3758603 w 5740887"/>
              <a:gd name="connsiteY17994" fmla="*/ 2167512 h 4314911"/>
              <a:gd name="connsiteX17995" fmla="*/ 3758237 w 5740887"/>
              <a:gd name="connsiteY17995" fmla="*/ 2167070 h 4314911"/>
              <a:gd name="connsiteX17996" fmla="*/ 3753739 w 5740887"/>
              <a:gd name="connsiteY17996" fmla="*/ 2137179 h 4314911"/>
              <a:gd name="connsiteX17997" fmla="*/ 3752686 w 5740887"/>
              <a:gd name="connsiteY17997" fmla="*/ 2129606 h 4314911"/>
              <a:gd name="connsiteX17998" fmla="*/ 3784453 w 5740887"/>
              <a:gd name="connsiteY17998" fmla="*/ 2140641 h 4314911"/>
              <a:gd name="connsiteX17999" fmla="*/ 3889178 w 5740887"/>
              <a:gd name="connsiteY17999" fmla="*/ 2149690 h 4314911"/>
              <a:gd name="connsiteX18000" fmla="*/ 3889179 w 5740887"/>
              <a:gd name="connsiteY18000" fmla="*/ 2149690 h 4314911"/>
              <a:gd name="connsiteX18001" fmla="*/ 3889179 w 5740887"/>
              <a:gd name="connsiteY18001" fmla="*/ 2149690 h 4314911"/>
              <a:gd name="connsiteX18002" fmla="*/ 4021825 w 5740887"/>
              <a:gd name="connsiteY18002" fmla="*/ 2141280 h 4314911"/>
              <a:gd name="connsiteX18003" fmla="*/ 4384602 w 5740887"/>
              <a:gd name="connsiteY18003" fmla="*/ 2034831 h 4314911"/>
              <a:gd name="connsiteX18004" fmla="*/ 4473676 w 5740887"/>
              <a:gd name="connsiteY18004" fmla="*/ 2005048 h 4314911"/>
              <a:gd name="connsiteX18005" fmla="*/ 4592120 w 5740887"/>
              <a:gd name="connsiteY18005" fmla="*/ 1964923 h 4314911"/>
              <a:gd name="connsiteX18006" fmla="*/ 4813978 w 5740887"/>
              <a:gd name="connsiteY18006" fmla="*/ 1885501 h 4314911"/>
              <a:gd name="connsiteX18007" fmla="*/ 5036940 w 5740887"/>
              <a:gd name="connsiteY18007" fmla="*/ 1804149 h 4314911"/>
              <a:gd name="connsiteX18008" fmla="*/ 5067550 w 5740887"/>
              <a:gd name="connsiteY18008" fmla="*/ 1791187 h 4314911"/>
              <a:gd name="connsiteX18009" fmla="*/ 5095127 w 5740887"/>
              <a:gd name="connsiteY18009" fmla="*/ 1779330 h 4314911"/>
              <a:gd name="connsiteX18010" fmla="*/ 5169862 w 5740887"/>
              <a:gd name="connsiteY18010" fmla="*/ 1718660 h 4314911"/>
              <a:gd name="connsiteX18011" fmla="*/ 5170965 w 5740887"/>
              <a:gd name="connsiteY18011" fmla="*/ 1716866 h 4314911"/>
              <a:gd name="connsiteX18012" fmla="*/ 5208332 w 5740887"/>
              <a:gd name="connsiteY18012" fmla="*/ 1631654 h 4314911"/>
              <a:gd name="connsiteX18013" fmla="*/ 5283342 w 5740887"/>
              <a:gd name="connsiteY18013" fmla="*/ 1322927 h 4314911"/>
              <a:gd name="connsiteX18014" fmla="*/ 5290098 w 5740887"/>
              <a:gd name="connsiteY18014" fmla="*/ 1283905 h 4314911"/>
              <a:gd name="connsiteX18015" fmla="*/ 5296854 w 5740887"/>
              <a:gd name="connsiteY18015" fmla="*/ 1239704 h 4314911"/>
              <a:gd name="connsiteX18016" fmla="*/ 5296852 w 5740887"/>
              <a:gd name="connsiteY18016" fmla="*/ 1239692 h 4314911"/>
              <a:gd name="connsiteX18017" fmla="*/ 5296854 w 5740887"/>
              <a:gd name="connsiteY18017" fmla="*/ 1239678 h 4314911"/>
              <a:gd name="connsiteX18018" fmla="*/ 5296851 w 5740887"/>
              <a:gd name="connsiteY18018" fmla="*/ 1239662 h 4314911"/>
              <a:gd name="connsiteX18019" fmla="*/ 5296853 w 5740887"/>
              <a:gd name="connsiteY18019" fmla="*/ 1239650 h 4314911"/>
              <a:gd name="connsiteX18020" fmla="*/ 5284786 w 5740887"/>
              <a:gd name="connsiteY18020" fmla="*/ 1168308 h 4314911"/>
              <a:gd name="connsiteX18021" fmla="*/ 5270277 w 5740887"/>
              <a:gd name="connsiteY18021" fmla="*/ 1164670 h 4314911"/>
              <a:gd name="connsiteX18022" fmla="*/ 5263678 w 5740887"/>
              <a:gd name="connsiteY18022" fmla="*/ 1166327 h 4314911"/>
              <a:gd name="connsiteX18023" fmla="*/ 5263666 w 5740887"/>
              <a:gd name="connsiteY18023" fmla="*/ 1166238 h 4314911"/>
              <a:gd name="connsiteX18024" fmla="*/ 5263668 w 5740887"/>
              <a:gd name="connsiteY18024" fmla="*/ 1166221 h 4314911"/>
              <a:gd name="connsiteX18025" fmla="*/ 5238938 w 5740887"/>
              <a:gd name="connsiteY18025" fmla="*/ 1164658 h 4314911"/>
              <a:gd name="connsiteX18026" fmla="*/ 5238866 w 5740887"/>
              <a:gd name="connsiteY18026" fmla="*/ 1164980 h 4314911"/>
              <a:gd name="connsiteX18027" fmla="*/ 5235833 w 5740887"/>
              <a:gd name="connsiteY18027" fmla="*/ 1165683 h 4314911"/>
              <a:gd name="connsiteX18028" fmla="*/ 5205188 w 5740887"/>
              <a:gd name="connsiteY18028" fmla="*/ 1163790 h 4314911"/>
              <a:gd name="connsiteX18029" fmla="*/ 5202859 w 5740887"/>
              <a:gd name="connsiteY18029" fmla="*/ 1168845 h 4314911"/>
              <a:gd name="connsiteX18030" fmla="*/ 5197853 w 5740887"/>
              <a:gd name="connsiteY18030" fmla="*/ 1170485 h 4314911"/>
              <a:gd name="connsiteX18031" fmla="*/ 5200989 w 5740887"/>
              <a:gd name="connsiteY18031" fmla="*/ 1165592 h 4314911"/>
              <a:gd name="connsiteX18032" fmla="*/ 1921126 w 5740887"/>
              <a:gd name="connsiteY18032" fmla="*/ 1162416 h 4314911"/>
              <a:gd name="connsiteX18033" fmla="*/ 1895646 w 5740887"/>
              <a:gd name="connsiteY18033" fmla="*/ 1186095 h 4314911"/>
              <a:gd name="connsiteX18034" fmla="*/ 1851174 w 5740887"/>
              <a:gd name="connsiteY18034" fmla="*/ 1239144 h 4314911"/>
              <a:gd name="connsiteX18035" fmla="*/ 1838275 w 5740887"/>
              <a:gd name="connsiteY18035" fmla="*/ 1259532 h 4314911"/>
              <a:gd name="connsiteX18036" fmla="*/ 1830365 w 5740887"/>
              <a:gd name="connsiteY18036" fmla="*/ 1269651 h 4314911"/>
              <a:gd name="connsiteX18037" fmla="*/ 1824935 w 5740887"/>
              <a:gd name="connsiteY18037" fmla="*/ 1280598 h 4314911"/>
              <a:gd name="connsiteX18038" fmla="*/ 1810846 w 5740887"/>
              <a:gd name="connsiteY18038" fmla="*/ 1302865 h 4314911"/>
              <a:gd name="connsiteX18039" fmla="*/ 1810845 w 5740887"/>
              <a:gd name="connsiteY18039" fmla="*/ 1302868 h 4314911"/>
              <a:gd name="connsiteX18040" fmla="*/ 1810844 w 5740887"/>
              <a:gd name="connsiteY18040" fmla="*/ 1302868 h 4314911"/>
              <a:gd name="connsiteX18041" fmla="*/ 1802744 w 5740887"/>
              <a:gd name="connsiteY18041" fmla="*/ 1320743 h 4314911"/>
              <a:gd name="connsiteX18042" fmla="*/ 1776701 w 5740887"/>
              <a:gd name="connsiteY18042" fmla="*/ 1378213 h 4314911"/>
              <a:gd name="connsiteX18043" fmla="*/ 1776700 w 5740887"/>
              <a:gd name="connsiteY18043" fmla="*/ 1378215 h 4314911"/>
              <a:gd name="connsiteX18044" fmla="*/ 1776700 w 5740887"/>
              <a:gd name="connsiteY18044" fmla="*/ 1378216 h 4314911"/>
              <a:gd name="connsiteX18045" fmla="*/ 1776690 w 5740887"/>
              <a:gd name="connsiteY18045" fmla="*/ 1378248 h 4314911"/>
              <a:gd name="connsiteX18046" fmla="*/ 1756381 w 5740887"/>
              <a:gd name="connsiteY18046" fmla="*/ 1442895 h 4314911"/>
              <a:gd name="connsiteX18047" fmla="*/ 1753518 w 5740887"/>
              <a:gd name="connsiteY18047" fmla="*/ 1456823 h 4314911"/>
              <a:gd name="connsiteX18048" fmla="*/ 1750785 w 5740887"/>
              <a:gd name="connsiteY18048" fmla="*/ 1466090 h 4314911"/>
              <a:gd name="connsiteX18049" fmla="*/ 1748293 w 5740887"/>
              <a:gd name="connsiteY18049" fmla="*/ 1482232 h 4314911"/>
              <a:gd name="connsiteX18050" fmla="*/ 1741553 w 5740887"/>
              <a:gd name="connsiteY18050" fmla="*/ 1515008 h 4314911"/>
              <a:gd name="connsiteX18051" fmla="*/ 1737872 w 5740887"/>
              <a:gd name="connsiteY18051" fmla="*/ 1549730 h 4314911"/>
              <a:gd name="connsiteX18052" fmla="*/ 1735143 w 5740887"/>
              <a:gd name="connsiteY18052" fmla="*/ 1567408 h 4314911"/>
              <a:gd name="connsiteX18053" fmla="*/ 1734825 w 5740887"/>
              <a:gd name="connsiteY18053" fmla="*/ 1578469 h 4314911"/>
              <a:gd name="connsiteX18054" fmla="*/ 1733079 w 5740887"/>
              <a:gd name="connsiteY18054" fmla="*/ 1594942 h 4314911"/>
              <a:gd name="connsiteX18055" fmla="*/ 1731821 w 5740887"/>
              <a:gd name="connsiteY18055" fmla="*/ 1683020 h 4314911"/>
              <a:gd name="connsiteX18056" fmla="*/ 1731819 w 5740887"/>
              <a:gd name="connsiteY18056" fmla="*/ 1683084 h 4314911"/>
              <a:gd name="connsiteX18057" fmla="*/ 1658878 w 5740887"/>
              <a:gd name="connsiteY18057" fmla="*/ 1704043 h 4314911"/>
              <a:gd name="connsiteX18058" fmla="*/ 1530507 w 5740887"/>
              <a:gd name="connsiteY18058" fmla="*/ 1737687 h 4314911"/>
              <a:gd name="connsiteX18059" fmla="*/ 1439226 w 5740887"/>
              <a:gd name="connsiteY18059" fmla="*/ 1769678 h 4314911"/>
              <a:gd name="connsiteX18060" fmla="*/ 1244543 w 5740887"/>
              <a:gd name="connsiteY18060" fmla="*/ 1857311 h 4314911"/>
              <a:gd name="connsiteX18061" fmla="*/ 1181009 w 5740887"/>
              <a:gd name="connsiteY18061" fmla="*/ 1889373 h 4314911"/>
              <a:gd name="connsiteX18062" fmla="*/ 1148749 w 5740887"/>
              <a:gd name="connsiteY18062" fmla="*/ 1904327 h 4314911"/>
              <a:gd name="connsiteX18063" fmla="*/ 1117542 w 5740887"/>
              <a:gd name="connsiteY18063" fmla="*/ 1921401 h 4314911"/>
              <a:gd name="connsiteX18064" fmla="*/ 1054033 w 5740887"/>
              <a:gd name="connsiteY18064" fmla="*/ 1953451 h 4314911"/>
              <a:gd name="connsiteX18065" fmla="*/ 867975 w 5740887"/>
              <a:gd name="connsiteY18065" fmla="*/ 2057946 h 4314911"/>
              <a:gd name="connsiteX18066" fmla="*/ 737202 w 5740887"/>
              <a:gd name="connsiteY18066" fmla="*/ 2139227 h 4314911"/>
              <a:gd name="connsiteX18067" fmla="*/ 723471 w 5740887"/>
              <a:gd name="connsiteY18067" fmla="*/ 2147761 h 4314911"/>
              <a:gd name="connsiteX18068" fmla="*/ 723642 w 5740887"/>
              <a:gd name="connsiteY18068" fmla="*/ 2144395 h 4314911"/>
              <a:gd name="connsiteX18069" fmla="*/ 723962 w 5740887"/>
              <a:gd name="connsiteY18069" fmla="*/ 2138110 h 4314911"/>
              <a:gd name="connsiteX18070" fmla="*/ 725599 w 5740887"/>
              <a:gd name="connsiteY18070" fmla="*/ 2129302 h 4314911"/>
              <a:gd name="connsiteX18071" fmla="*/ 726682 w 5740887"/>
              <a:gd name="connsiteY18071" fmla="*/ 2119770 h 4314911"/>
              <a:gd name="connsiteX18072" fmla="*/ 846298 w 5740887"/>
              <a:gd name="connsiteY18072" fmla="*/ 2044086 h 4314911"/>
              <a:gd name="connsiteX18073" fmla="*/ 846552 w 5740887"/>
              <a:gd name="connsiteY18073" fmla="*/ 2043940 h 4314911"/>
              <a:gd name="connsiteX18074" fmla="*/ 1097692 w 5740887"/>
              <a:gd name="connsiteY18074" fmla="*/ 1903224 h 4314911"/>
              <a:gd name="connsiteX18075" fmla="*/ 1161839 w 5740887"/>
              <a:gd name="connsiteY18075" fmla="*/ 1869935 h 4314911"/>
              <a:gd name="connsiteX18076" fmla="*/ 1421560 w 5740887"/>
              <a:gd name="connsiteY18076" fmla="*/ 1745548 h 4314911"/>
              <a:gd name="connsiteX18077" fmla="*/ 1421849 w 5740887"/>
              <a:gd name="connsiteY18077" fmla="*/ 1745414 h 4314911"/>
              <a:gd name="connsiteX18078" fmla="*/ 1510785 w 5740887"/>
              <a:gd name="connsiteY18078" fmla="*/ 1711907 h 4314911"/>
              <a:gd name="connsiteX18079" fmla="*/ 1629506 w 5740887"/>
              <a:gd name="connsiteY18079" fmla="*/ 1678263 h 4314911"/>
              <a:gd name="connsiteX18080" fmla="*/ 1710995 w 5740887"/>
              <a:gd name="connsiteY18080" fmla="*/ 1652065 h 4314911"/>
              <a:gd name="connsiteX18081" fmla="*/ 1712789 w 5740887"/>
              <a:gd name="connsiteY18081" fmla="*/ 1649031 h 4314911"/>
              <a:gd name="connsiteX18082" fmla="*/ 1712789 w 5740887"/>
              <a:gd name="connsiteY18082" fmla="*/ 1649030 h 4314911"/>
              <a:gd name="connsiteX18083" fmla="*/ 1712791 w 5740887"/>
              <a:gd name="connsiteY18083" fmla="*/ 1649026 h 4314911"/>
              <a:gd name="connsiteX18084" fmla="*/ 1730491 w 5740887"/>
              <a:gd name="connsiteY18084" fmla="*/ 1493757 h 4314911"/>
              <a:gd name="connsiteX18085" fmla="*/ 1741343 w 5740887"/>
              <a:gd name="connsiteY18085" fmla="*/ 1451685 h 4314911"/>
              <a:gd name="connsiteX18086" fmla="*/ 1776844 w 5740887"/>
              <a:gd name="connsiteY18086" fmla="*/ 1352500 h 4314911"/>
              <a:gd name="connsiteX18087" fmla="*/ 1794406 w 5740887"/>
              <a:gd name="connsiteY18087" fmla="*/ 1315192 h 4314911"/>
              <a:gd name="connsiteX18088" fmla="*/ 1797615 w 5740887"/>
              <a:gd name="connsiteY18088" fmla="*/ 1310576 h 4314911"/>
              <a:gd name="connsiteX18089" fmla="*/ 1872238 w 5740887"/>
              <a:gd name="connsiteY18089" fmla="*/ 1203286 h 4314911"/>
              <a:gd name="connsiteX18090" fmla="*/ 1872410 w 5740887"/>
              <a:gd name="connsiteY18090" fmla="*/ 1203054 h 4314911"/>
              <a:gd name="connsiteX18091" fmla="*/ 2466944 w 5740887"/>
              <a:gd name="connsiteY18091" fmla="*/ 1161576 h 4314911"/>
              <a:gd name="connsiteX18092" fmla="*/ 2468913 w 5740887"/>
              <a:gd name="connsiteY18092" fmla="*/ 1171307 h 4314911"/>
              <a:gd name="connsiteX18093" fmla="*/ 2469304 w 5740887"/>
              <a:gd name="connsiteY18093" fmla="*/ 1174259 h 4314911"/>
              <a:gd name="connsiteX18094" fmla="*/ 2472843 w 5740887"/>
              <a:gd name="connsiteY18094" fmla="*/ 1190726 h 4314911"/>
              <a:gd name="connsiteX18095" fmla="*/ 2475626 w 5740887"/>
              <a:gd name="connsiteY18095" fmla="*/ 1204477 h 4314911"/>
              <a:gd name="connsiteX18096" fmla="*/ 2475857 w 5740887"/>
              <a:gd name="connsiteY18096" fmla="*/ 1205439 h 4314911"/>
              <a:gd name="connsiteX18097" fmla="*/ 2475920 w 5740887"/>
              <a:gd name="connsiteY18097" fmla="*/ 1206851 h 4314911"/>
              <a:gd name="connsiteX18098" fmla="*/ 2476577 w 5740887"/>
              <a:gd name="connsiteY18098" fmla="*/ 1212079 h 4314911"/>
              <a:gd name="connsiteX18099" fmla="*/ 2472056 w 5740887"/>
              <a:gd name="connsiteY18099" fmla="*/ 1190793 h 4314911"/>
              <a:gd name="connsiteX18100" fmla="*/ 2468347 w 5740887"/>
              <a:gd name="connsiteY18100" fmla="*/ 1172264 h 4314911"/>
              <a:gd name="connsiteX18101" fmla="*/ 5194437 w 5740887"/>
              <a:gd name="connsiteY18101" fmla="*/ 1160956 h 4314911"/>
              <a:gd name="connsiteX18102" fmla="*/ 5193528 w 5740887"/>
              <a:gd name="connsiteY18102" fmla="*/ 1162423 h 4314911"/>
              <a:gd name="connsiteX18103" fmla="*/ 5191495 w 5740887"/>
              <a:gd name="connsiteY18103" fmla="*/ 1163328 h 4314911"/>
              <a:gd name="connsiteX18104" fmla="*/ 5192734 w 5740887"/>
              <a:gd name="connsiteY18104" fmla="*/ 1161875 h 4314911"/>
              <a:gd name="connsiteX18105" fmla="*/ 5317355 w 5740887"/>
              <a:gd name="connsiteY18105" fmla="*/ 1160133 h 4314911"/>
              <a:gd name="connsiteX18106" fmla="*/ 5336149 w 5740887"/>
              <a:gd name="connsiteY18106" fmla="*/ 1244105 h 4314911"/>
              <a:gd name="connsiteX18107" fmla="*/ 5334496 w 5740887"/>
              <a:gd name="connsiteY18107" fmla="*/ 1289284 h 4314911"/>
              <a:gd name="connsiteX18108" fmla="*/ 5333255 w 5740887"/>
              <a:gd name="connsiteY18108" fmla="*/ 1337682 h 4314911"/>
              <a:gd name="connsiteX18109" fmla="*/ 5287063 w 5740887"/>
              <a:gd name="connsiteY18109" fmla="*/ 1708733 h 4314911"/>
              <a:gd name="connsiteX18110" fmla="*/ 5264036 w 5740887"/>
              <a:gd name="connsiteY18110" fmla="*/ 1782639 h 4314911"/>
              <a:gd name="connsiteX18111" fmla="*/ 5189440 w 5740887"/>
              <a:gd name="connsiteY18111" fmla="*/ 1849651 h 4314911"/>
              <a:gd name="connsiteX18112" fmla="*/ 5160209 w 5740887"/>
              <a:gd name="connsiteY18112" fmla="*/ 1863440 h 4314911"/>
              <a:gd name="connsiteX18113" fmla="*/ 5130288 w 5740887"/>
              <a:gd name="connsiteY18113" fmla="*/ 1877228 h 4314911"/>
              <a:gd name="connsiteX18114" fmla="*/ 4879887 w 5740887"/>
              <a:gd name="connsiteY18114" fmla="*/ 1972231 h 4314911"/>
              <a:gd name="connsiteX18115" fmla="*/ 4662028 w 5740887"/>
              <a:gd name="connsiteY18115" fmla="*/ 2052895 h 4314911"/>
              <a:gd name="connsiteX18116" fmla="*/ 4534208 w 5740887"/>
              <a:gd name="connsiteY18116" fmla="*/ 2097432 h 4314911"/>
              <a:gd name="connsiteX18117" fmla="*/ 4443203 w 5740887"/>
              <a:gd name="connsiteY18117" fmla="*/ 2128732 h 4314911"/>
              <a:gd name="connsiteX18118" fmla="*/ 4061535 w 5740887"/>
              <a:gd name="connsiteY18118" fmla="*/ 2242764 h 4314911"/>
              <a:gd name="connsiteX18119" fmla="*/ 4012782 w 5740887"/>
              <a:gd name="connsiteY18119" fmla="*/ 2246443 h 4314911"/>
              <a:gd name="connsiteX18120" fmla="*/ 3968225 w 5740887"/>
              <a:gd name="connsiteY18120" fmla="*/ 2249805 h 4314911"/>
              <a:gd name="connsiteX18121" fmla="*/ 3939838 w 5740887"/>
              <a:gd name="connsiteY18121" fmla="*/ 2249313 h 4314911"/>
              <a:gd name="connsiteX18122" fmla="*/ 3899465 w 5740887"/>
              <a:gd name="connsiteY18122" fmla="*/ 2247612 h 4314911"/>
              <a:gd name="connsiteX18123" fmla="*/ 3880761 w 5740887"/>
              <a:gd name="connsiteY18123" fmla="*/ 2246824 h 4314911"/>
              <a:gd name="connsiteX18124" fmla="*/ 3852381 w 5740887"/>
              <a:gd name="connsiteY18124" fmla="*/ 2242383 h 4314911"/>
              <a:gd name="connsiteX18125" fmla="*/ 3810242 w 5740887"/>
              <a:gd name="connsiteY18125" fmla="*/ 2232619 h 4314911"/>
              <a:gd name="connsiteX18126" fmla="*/ 3773246 w 5740887"/>
              <a:gd name="connsiteY18126" fmla="*/ 2216000 h 4314911"/>
              <a:gd name="connsiteX18127" fmla="*/ 3773243 w 5740887"/>
              <a:gd name="connsiteY18127" fmla="*/ 2215998 h 4314911"/>
              <a:gd name="connsiteX18128" fmla="*/ 3765155 w 5740887"/>
              <a:gd name="connsiteY18128" fmla="*/ 2205733 h 4314911"/>
              <a:gd name="connsiteX18129" fmla="*/ 3763845 w 5740887"/>
              <a:gd name="connsiteY18129" fmla="*/ 2204071 h 4314911"/>
              <a:gd name="connsiteX18130" fmla="*/ 3763582 w 5740887"/>
              <a:gd name="connsiteY18130" fmla="*/ 2202588 h 4314911"/>
              <a:gd name="connsiteX18131" fmla="*/ 3763562 w 5740887"/>
              <a:gd name="connsiteY18131" fmla="*/ 2202453 h 4314911"/>
              <a:gd name="connsiteX18132" fmla="*/ 3759330 w 5740887"/>
              <a:gd name="connsiteY18132" fmla="*/ 2174332 h 4314911"/>
              <a:gd name="connsiteX18133" fmla="*/ 3763061 w 5740887"/>
              <a:gd name="connsiteY18133" fmla="*/ 2178129 h 4314911"/>
              <a:gd name="connsiteX18134" fmla="*/ 3763143 w 5740887"/>
              <a:gd name="connsiteY18134" fmla="*/ 2178159 h 4314911"/>
              <a:gd name="connsiteX18135" fmla="*/ 3792185 w 5740887"/>
              <a:gd name="connsiteY18135" fmla="*/ 2190009 h 4314911"/>
              <a:gd name="connsiteX18136" fmla="*/ 3799954 w 5740887"/>
              <a:gd name="connsiteY18136" fmla="*/ 2191664 h 4314911"/>
              <a:gd name="connsiteX18137" fmla="*/ 3803758 w 5740887"/>
              <a:gd name="connsiteY18137" fmla="*/ 2193059 h 4314911"/>
              <a:gd name="connsiteX18138" fmla="*/ 3813364 w 5740887"/>
              <a:gd name="connsiteY18138" fmla="*/ 2194520 h 4314911"/>
              <a:gd name="connsiteX18139" fmla="*/ 3829187 w 5740887"/>
              <a:gd name="connsiteY18139" fmla="*/ 2197889 h 4314911"/>
              <a:gd name="connsiteX18140" fmla="*/ 3840235 w 5740887"/>
              <a:gd name="connsiteY18140" fmla="*/ 2198605 h 4314911"/>
              <a:gd name="connsiteX18141" fmla="*/ 3857072 w 5740887"/>
              <a:gd name="connsiteY18141" fmla="*/ 2201164 h 4314911"/>
              <a:gd name="connsiteX18142" fmla="*/ 3917445 w 5740887"/>
              <a:gd name="connsiteY18142" fmla="*/ 2203607 h 4314911"/>
              <a:gd name="connsiteX18143" fmla="*/ 4043336 w 5740887"/>
              <a:gd name="connsiteY18143" fmla="*/ 2195334 h 4314911"/>
              <a:gd name="connsiteX18144" fmla="*/ 4415627 w 5740887"/>
              <a:gd name="connsiteY18144" fmla="*/ 2085025 h 4314911"/>
              <a:gd name="connsiteX18145" fmla="*/ 4505666 w 5740887"/>
              <a:gd name="connsiteY18145" fmla="*/ 2054415 h 4314911"/>
              <a:gd name="connsiteX18146" fmla="*/ 4628798 w 5740887"/>
              <a:gd name="connsiteY18146" fmla="*/ 2012084 h 4314911"/>
              <a:gd name="connsiteX18147" fmla="*/ 4849415 w 5740887"/>
              <a:gd name="connsiteY18147" fmla="*/ 1931558 h 4314911"/>
              <a:gd name="connsiteX18148" fmla="*/ 5085200 w 5740887"/>
              <a:gd name="connsiteY18148" fmla="*/ 1843725 h 4314911"/>
              <a:gd name="connsiteX18149" fmla="*/ 5115535 w 5740887"/>
              <a:gd name="connsiteY18149" fmla="*/ 1830626 h 4314911"/>
              <a:gd name="connsiteX18150" fmla="*/ 5144078 w 5740887"/>
              <a:gd name="connsiteY18150" fmla="*/ 1817665 h 4314911"/>
              <a:gd name="connsiteX18151" fmla="*/ 5219638 w 5740887"/>
              <a:gd name="connsiteY18151" fmla="*/ 1752858 h 4314911"/>
              <a:gd name="connsiteX18152" fmla="*/ 5220466 w 5740887"/>
              <a:gd name="connsiteY18152" fmla="*/ 1751204 h 4314911"/>
              <a:gd name="connsiteX18153" fmla="*/ 5220466 w 5740887"/>
              <a:gd name="connsiteY18153" fmla="*/ 1751202 h 4314911"/>
              <a:gd name="connsiteX18154" fmla="*/ 5220467 w 5740887"/>
              <a:gd name="connsiteY18154" fmla="*/ 1751201 h 4314911"/>
              <a:gd name="connsiteX18155" fmla="*/ 5250802 w 5740887"/>
              <a:gd name="connsiteY18155" fmla="*/ 1669436 h 4314911"/>
              <a:gd name="connsiteX18156" fmla="*/ 5311334 w 5740887"/>
              <a:gd name="connsiteY18156" fmla="*/ 1329685 h 4314911"/>
              <a:gd name="connsiteX18157" fmla="*/ 5315470 w 5740887"/>
              <a:gd name="connsiteY18157" fmla="*/ 1287492 h 4314911"/>
              <a:gd name="connsiteX18158" fmla="*/ 5319193 w 5740887"/>
              <a:gd name="connsiteY18158" fmla="*/ 1240533 h 4314911"/>
              <a:gd name="connsiteX18159" fmla="*/ 5319192 w 5740887"/>
              <a:gd name="connsiteY18159" fmla="*/ 1240526 h 4314911"/>
              <a:gd name="connsiteX18160" fmla="*/ 5319193 w 5740887"/>
              <a:gd name="connsiteY18160" fmla="*/ 1240506 h 4314911"/>
              <a:gd name="connsiteX18161" fmla="*/ 5319191 w 5740887"/>
              <a:gd name="connsiteY18161" fmla="*/ 1240495 h 4314911"/>
              <a:gd name="connsiteX18162" fmla="*/ 5319192 w 5740887"/>
              <a:gd name="connsiteY18162" fmla="*/ 1240480 h 4314911"/>
              <a:gd name="connsiteX18163" fmla="*/ 5304178 w 5740887"/>
              <a:gd name="connsiteY18163" fmla="*/ 1164815 h 4314911"/>
              <a:gd name="connsiteX18164" fmla="*/ 5304078 w 5740887"/>
              <a:gd name="connsiteY18164" fmla="*/ 1163465 h 4314911"/>
              <a:gd name="connsiteX18165" fmla="*/ 5257898 w 5740887"/>
              <a:gd name="connsiteY18165" fmla="*/ 1158475 h 4314911"/>
              <a:gd name="connsiteX18166" fmla="*/ 5257617 w 5740887"/>
              <a:gd name="connsiteY18166" fmla="*/ 1160637 h 4314911"/>
              <a:gd name="connsiteX18167" fmla="*/ 5245241 w 5740887"/>
              <a:gd name="connsiteY18167" fmla="*/ 1163503 h 4314911"/>
              <a:gd name="connsiteX18168" fmla="*/ 5245467 w 5740887"/>
              <a:gd name="connsiteY18168" fmla="*/ 1162505 h 4314911"/>
              <a:gd name="connsiteX18169" fmla="*/ 5248329 w 5740887"/>
              <a:gd name="connsiteY18169" fmla="*/ 1161562 h 4314911"/>
              <a:gd name="connsiteX18170" fmla="*/ 5223687 w 5740887"/>
              <a:gd name="connsiteY18170" fmla="*/ 1155851 h 4314911"/>
              <a:gd name="connsiteX18171" fmla="*/ 5222278 w 5740887"/>
              <a:gd name="connsiteY18171" fmla="*/ 1162486 h 4314911"/>
              <a:gd name="connsiteX18172" fmla="*/ 5213278 w 5740887"/>
              <a:gd name="connsiteY18172" fmla="*/ 1165433 h 4314911"/>
              <a:gd name="connsiteX18173" fmla="*/ 5216338 w 5740887"/>
              <a:gd name="connsiteY18173" fmla="*/ 1159004 h 4314911"/>
              <a:gd name="connsiteX18174" fmla="*/ 5337066 w 5740887"/>
              <a:gd name="connsiteY18174" fmla="*/ 1155184 h 4314911"/>
              <a:gd name="connsiteX18175" fmla="*/ 5358996 w 5740887"/>
              <a:gd name="connsiteY18175" fmla="*/ 1245145 h 4314911"/>
              <a:gd name="connsiteX18176" fmla="*/ 5359042 w 5740887"/>
              <a:gd name="connsiteY18176" fmla="*/ 1245359 h 4314911"/>
              <a:gd name="connsiteX18177" fmla="*/ 5360029 w 5740887"/>
              <a:gd name="connsiteY18177" fmla="*/ 1270869 h 4314911"/>
              <a:gd name="connsiteX18178" fmla="*/ 5360970 w 5740887"/>
              <a:gd name="connsiteY18178" fmla="*/ 1295216 h 4314911"/>
              <a:gd name="connsiteX18179" fmla="*/ 5362487 w 5740887"/>
              <a:gd name="connsiteY18179" fmla="*/ 1346095 h 4314911"/>
              <a:gd name="connsiteX18180" fmla="*/ 5330360 w 5740887"/>
              <a:gd name="connsiteY18180" fmla="*/ 1759752 h 4314911"/>
              <a:gd name="connsiteX18181" fmla="*/ 5314780 w 5740887"/>
              <a:gd name="connsiteY18181" fmla="*/ 1818353 h 4314911"/>
              <a:gd name="connsiteX18182" fmla="*/ 5239633 w 5740887"/>
              <a:gd name="connsiteY18182" fmla="*/ 1889364 h 4314911"/>
              <a:gd name="connsiteX18183" fmla="*/ 5206127 w 5740887"/>
              <a:gd name="connsiteY18183" fmla="*/ 1905358 h 4314911"/>
              <a:gd name="connsiteX18184" fmla="*/ 5177170 w 5740887"/>
              <a:gd name="connsiteY18184" fmla="*/ 1918319 h 4314911"/>
              <a:gd name="connsiteX18185" fmla="*/ 4908155 w 5740887"/>
              <a:gd name="connsiteY18185" fmla="*/ 2022148 h 4314911"/>
              <a:gd name="connsiteX18186" fmla="*/ 4697053 w 5740887"/>
              <a:gd name="connsiteY18186" fmla="*/ 2101294 h 4314911"/>
              <a:gd name="connsiteX18187" fmla="*/ 4563441 w 5740887"/>
              <a:gd name="connsiteY18187" fmla="*/ 2148589 h 4314911"/>
              <a:gd name="connsiteX18188" fmla="*/ 4472575 w 5740887"/>
              <a:gd name="connsiteY18188" fmla="*/ 2180302 h 4314911"/>
              <a:gd name="connsiteX18189" fmla="*/ 4080703 w 5740887"/>
              <a:gd name="connsiteY18189" fmla="*/ 2298195 h 4314911"/>
              <a:gd name="connsiteX18190" fmla="*/ 3984486 w 5740887"/>
              <a:gd name="connsiteY18190" fmla="*/ 2305071 h 4314911"/>
              <a:gd name="connsiteX18191" fmla="*/ 3955498 w 5740887"/>
              <a:gd name="connsiteY18191" fmla="*/ 2304276 h 4314911"/>
              <a:gd name="connsiteX18192" fmla="*/ 3895247 w 5740887"/>
              <a:gd name="connsiteY18192" fmla="*/ 2301006 h 4314911"/>
              <a:gd name="connsiteX18193" fmla="*/ 3866356 w 5740887"/>
              <a:gd name="connsiteY18193" fmla="*/ 2295847 h 4314911"/>
              <a:gd name="connsiteX18194" fmla="*/ 3823482 w 5740887"/>
              <a:gd name="connsiteY18194" fmla="*/ 2284687 h 4314911"/>
              <a:gd name="connsiteX18195" fmla="*/ 3785645 w 5740887"/>
              <a:gd name="connsiteY18195" fmla="*/ 2265983 h 4314911"/>
              <a:gd name="connsiteX18196" fmla="*/ 3782421 w 5740887"/>
              <a:gd name="connsiteY18196" fmla="*/ 2261678 h 4314911"/>
              <a:gd name="connsiteX18197" fmla="*/ 3771743 w 5740887"/>
              <a:gd name="connsiteY18197" fmla="*/ 2247419 h 4314911"/>
              <a:gd name="connsiteX18198" fmla="*/ 3770433 w 5740887"/>
              <a:gd name="connsiteY18198" fmla="*/ 2241257 h 4314911"/>
              <a:gd name="connsiteX18199" fmla="*/ 3765977 w 5740887"/>
              <a:gd name="connsiteY18199" fmla="*/ 2216106 h 4314911"/>
              <a:gd name="connsiteX18200" fmla="*/ 3776944 w 5740887"/>
              <a:gd name="connsiteY18200" fmla="*/ 2227566 h 4314911"/>
              <a:gd name="connsiteX18201" fmla="*/ 3807633 w 5740887"/>
              <a:gd name="connsiteY18201" fmla="*/ 2241129 h 4314911"/>
              <a:gd name="connsiteX18202" fmla="*/ 3815812 w 5740887"/>
              <a:gd name="connsiteY18202" fmla="*/ 2243086 h 4314911"/>
              <a:gd name="connsiteX18203" fmla="*/ 3816403 w 5740887"/>
              <a:gd name="connsiteY18203" fmla="*/ 2243322 h 4314911"/>
              <a:gd name="connsiteX18204" fmla="*/ 3819925 w 5740887"/>
              <a:gd name="connsiteY18204" fmla="*/ 2244728 h 4314911"/>
              <a:gd name="connsiteX18205" fmla="*/ 3826745 w 5740887"/>
              <a:gd name="connsiteY18205" fmla="*/ 2245911 h 4314911"/>
              <a:gd name="connsiteX18206" fmla="*/ 3829925 w 5740887"/>
              <a:gd name="connsiteY18206" fmla="*/ 2246463 h 4314911"/>
              <a:gd name="connsiteX18207" fmla="*/ 3847160 w 5740887"/>
              <a:gd name="connsiteY18207" fmla="*/ 2250587 h 4314911"/>
              <a:gd name="connsiteX18208" fmla="*/ 3858716 w 5740887"/>
              <a:gd name="connsiteY18208" fmla="*/ 2251456 h 4314911"/>
              <a:gd name="connsiteX18209" fmla="*/ 3874110 w 5740887"/>
              <a:gd name="connsiteY18209" fmla="*/ 2254126 h 4314911"/>
              <a:gd name="connsiteX18210" fmla="*/ 3877437 w 5740887"/>
              <a:gd name="connsiteY18210" fmla="*/ 2254703 h 4314911"/>
              <a:gd name="connsiteX18211" fmla="*/ 3924220 w 5740887"/>
              <a:gd name="connsiteY18211" fmla="*/ 2256946 h 4314911"/>
              <a:gd name="connsiteX18212" fmla="*/ 3944746 w 5740887"/>
              <a:gd name="connsiteY18212" fmla="*/ 2257931 h 4314911"/>
              <a:gd name="connsiteX18213" fmla="*/ 3944746 w 5740887"/>
              <a:gd name="connsiteY18213" fmla="*/ 2257931 h 4314911"/>
              <a:gd name="connsiteX18214" fmla="*/ 4062501 w 5740887"/>
              <a:gd name="connsiteY18214" fmla="*/ 2251312 h 4314911"/>
              <a:gd name="connsiteX18215" fmla="*/ 4445547 w 5740887"/>
              <a:gd name="connsiteY18215" fmla="*/ 2136868 h 4314911"/>
              <a:gd name="connsiteX18216" fmla="*/ 4536414 w 5740887"/>
              <a:gd name="connsiteY18216" fmla="*/ 2105705 h 4314911"/>
              <a:gd name="connsiteX18217" fmla="*/ 4664510 w 5740887"/>
              <a:gd name="connsiteY18217" fmla="*/ 2060892 h 4314911"/>
              <a:gd name="connsiteX18218" fmla="*/ 4882369 w 5740887"/>
              <a:gd name="connsiteY18218" fmla="*/ 1980504 h 4314911"/>
              <a:gd name="connsiteX18219" fmla="*/ 5133184 w 5740887"/>
              <a:gd name="connsiteY18219" fmla="*/ 1885226 h 4314911"/>
              <a:gd name="connsiteX18220" fmla="*/ 5162967 w 5740887"/>
              <a:gd name="connsiteY18220" fmla="*/ 1871438 h 4314911"/>
              <a:gd name="connsiteX18221" fmla="*/ 5193440 w 5740887"/>
              <a:gd name="connsiteY18221" fmla="*/ 1857649 h 4314911"/>
              <a:gd name="connsiteX18222" fmla="*/ 5269829 w 5740887"/>
              <a:gd name="connsiteY18222" fmla="*/ 1788706 h 4314911"/>
              <a:gd name="connsiteX18223" fmla="*/ 5270656 w 5740887"/>
              <a:gd name="connsiteY18223" fmla="*/ 1787189 h 4314911"/>
              <a:gd name="connsiteX18224" fmla="*/ 5293683 w 5740887"/>
              <a:gd name="connsiteY18224" fmla="*/ 1713282 h 4314911"/>
              <a:gd name="connsiteX18225" fmla="*/ 5340012 w 5740887"/>
              <a:gd name="connsiteY18225" fmla="*/ 1337957 h 4314911"/>
              <a:gd name="connsiteX18226" fmla="*/ 5341253 w 5740887"/>
              <a:gd name="connsiteY18226" fmla="*/ 1292593 h 4314911"/>
              <a:gd name="connsiteX18227" fmla="*/ 5342081 w 5740887"/>
              <a:gd name="connsiteY18227" fmla="*/ 1243014 h 4314911"/>
              <a:gd name="connsiteX18228" fmla="*/ 5342081 w 5740887"/>
              <a:gd name="connsiteY18228" fmla="*/ 1243011 h 4314911"/>
              <a:gd name="connsiteX18229" fmla="*/ 5342081 w 5740887"/>
              <a:gd name="connsiteY18229" fmla="*/ 1242987 h 4314911"/>
              <a:gd name="connsiteX18230" fmla="*/ 5342080 w 5740887"/>
              <a:gd name="connsiteY18230" fmla="*/ 1242981 h 4314911"/>
              <a:gd name="connsiteX18231" fmla="*/ 5342080 w 5740887"/>
              <a:gd name="connsiteY18231" fmla="*/ 1242960 h 4314911"/>
              <a:gd name="connsiteX18232" fmla="*/ 5342030 w 5740887"/>
              <a:gd name="connsiteY18232" fmla="*/ 1242734 h 4314911"/>
              <a:gd name="connsiteX18233" fmla="*/ 5326450 w 5740887"/>
              <a:gd name="connsiteY18233" fmla="*/ 1157850 h 4314911"/>
              <a:gd name="connsiteX18234" fmla="*/ 5276949 w 5740887"/>
              <a:gd name="connsiteY18234" fmla="*/ 1152325 h 4314911"/>
              <a:gd name="connsiteX18235" fmla="*/ 5276749 w 5740887"/>
              <a:gd name="connsiteY18235" fmla="*/ 1156204 h 4314911"/>
              <a:gd name="connsiteX18236" fmla="*/ 5264620 w 5740887"/>
              <a:gd name="connsiteY18236" fmla="*/ 1159014 h 4314911"/>
              <a:gd name="connsiteX18237" fmla="*/ 5264994 w 5740887"/>
              <a:gd name="connsiteY18237" fmla="*/ 1156184 h 4314911"/>
              <a:gd name="connsiteX18238" fmla="*/ 5210490 w 5740887"/>
              <a:gd name="connsiteY18238" fmla="*/ 1152284 h 4314911"/>
              <a:gd name="connsiteX18239" fmla="*/ 5208990 w 5740887"/>
              <a:gd name="connsiteY18239" fmla="*/ 1155538 h 4314911"/>
              <a:gd name="connsiteX18240" fmla="*/ 5206813 w 5740887"/>
              <a:gd name="connsiteY18240" fmla="*/ 1156508 h 4314911"/>
              <a:gd name="connsiteX18241" fmla="*/ 5209008 w 5740887"/>
              <a:gd name="connsiteY18241" fmla="*/ 1153086 h 4314911"/>
              <a:gd name="connsiteX18242" fmla="*/ 2008319 w 5740887"/>
              <a:gd name="connsiteY18242" fmla="*/ 1151875 h 4314911"/>
              <a:gd name="connsiteX18243" fmla="*/ 1997938 w 5740887"/>
              <a:gd name="connsiteY18243" fmla="*/ 1162034 h 4314911"/>
              <a:gd name="connsiteX18244" fmla="*/ 1977439 w 5740887"/>
              <a:gd name="connsiteY18244" fmla="*/ 1177861 h 4314911"/>
              <a:gd name="connsiteX18245" fmla="*/ 1980119 w 5740887"/>
              <a:gd name="connsiteY18245" fmla="*/ 1174922 h 4314911"/>
              <a:gd name="connsiteX18246" fmla="*/ 2000835 w 5740887"/>
              <a:gd name="connsiteY18246" fmla="*/ 1157112 h 4314911"/>
              <a:gd name="connsiteX18247" fmla="*/ 2440638 w 5740887"/>
              <a:gd name="connsiteY18247" fmla="*/ 1151031 h 4314911"/>
              <a:gd name="connsiteX18248" fmla="*/ 2442836 w 5740887"/>
              <a:gd name="connsiteY18248" fmla="*/ 1164171 h 4314911"/>
              <a:gd name="connsiteX18249" fmla="*/ 2444442 w 5740887"/>
              <a:gd name="connsiteY18249" fmla="*/ 1177712 h 4314911"/>
              <a:gd name="connsiteX18250" fmla="*/ 2448170 w 5740887"/>
              <a:gd name="connsiteY18250" fmla="*/ 1196043 h 4314911"/>
              <a:gd name="connsiteX18251" fmla="*/ 2449256 w 5740887"/>
              <a:gd name="connsiteY18251" fmla="*/ 1202534 h 4314911"/>
              <a:gd name="connsiteX18252" fmla="*/ 2451725 w 5740887"/>
              <a:gd name="connsiteY18252" fmla="*/ 1213528 h 4314911"/>
              <a:gd name="connsiteX18253" fmla="*/ 2454179 w 5740887"/>
              <a:gd name="connsiteY18253" fmla="*/ 1225595 h 4314911"/>
              <a:gd name="connsiteX18254" fmla="*/ 2463146 w 5740887"/>
              <a:gd name="connsiteY18254" fmla="*/ 1264373 h 4314911"/>
              <a:gd name="connsiteX18255" fmla="*/ 2463304 w 5740887"/>
              <a:gd name="connsiteY18255" fmla="*/ 1265076 h 4314911"/>
              <a:gd name="connsiteX18256" fmla="*/ 2482849 w 5740887"/>
              <a:gd name="connsiteY18256" fmla="*/ 1290565 h 4314911"/>
              <a:gd name="connsiteX18257" fmla="*/ 2479850 w 5740887"/>
              <a:gd name="connsiteY18257" fmla="*/ 1290388 h 4314911"/>
              <a:gd name="connsiteX18258" fmla="*/ 2478980 w 5740887"/>
              <a:gd name="connsiteY18258" fmla="*/ 1289246 h 4314911"/>
              <a:gd name="connsiteX18259" fmla="*/ 2462754 w 5740887"/>
              <a:gd name="connsiteY18259" fmla="*/ 1267928 h 4314911"/>
              <a:gd name="connsiteX18260" fmla="*/ 2454319 w 5740887"/>
              <a:gd name="connsiteY18260" fmla="*/ 1230773 h 4314911"/>
              <a:gd name="connsiteX18261" fmla="*/ 2452050 w 5740887"/>
              <a:gd name="connsiteY18261" fmla="*/ 1219819 h 4314911"/>
              <a:gd name="connsiteX18262" fmla="*/ 2445856 w 5740887"/>
              <a:gd name="connsiteY18262" fmla="*/ 1188876 h 4314911"/>
              <a:gd name="connsiteX18263" fmla="*/ 2441496 w 5740887"/>
              <a:gd name="connsiteY18263" fmla="*/ 1158355 h 4314911"/>
              <a:gd name="connsiteX18264" fmla="*/ 5356028 w 5740887"/>
              <a:gd name="connsiteY18264" fmla="*/ 1150423 h 4314911"/>
              <a:gd name="connsiteX18265" fmla="*/ 5356139 w 5740887"/>
              <a:gd name="connsiteY18265" fmla="*/ 1151058 h 4314911"/>
              <a:gd name="connsiteX18266" fmla="*/ 5381307 w 5740887"/>
              <a:gd name="connsiteY18266" fmla="*/ 1247130 h 4314911"/>
              <a:gd name="connsiteX18267" fmla="*/ 5381378 w 5740887"/>
              <a:gd name="connsiteY18267" fmla="*/ 1247426 h 4314911"/>
              <a:gd name="connsiteX18268" fmla="*/ 5385089 w 5740887"/>
              <a:gd name="connsiteY18268" fmla="*/ 1288412 h 4314911"/>
              <a:gd name="connsiteX18269" fmla="*/ 5386203 w 5740887"/>
              <a:gd name="connsiteY18269" fmla="*/ 1300730 h 4314911"/>
              <a:gd name="connsiteX18270" fmla="*/ 5390616 w 5740887"/>
              <a:gd name="connsiteY18270" fmla="*/ 1353954 h 4314911"/>
              <a:gd name="connsiteX18271" fmla="*/ 5371588 w 5740887"/>
              <a:gd name="connsiteY18271" fmla="*/ 1822766 h 4314911"/>
              <a:gd name="connsiteX18272" fmla="*/ 5364418 w 5740887"/>
              <a:gd name="connsiteY18272" fmla="*/ 1853652 h 4314911"/>
              <a:gd name="connsiteX18273" fmla="*/ 5288581 w 5740887"/>
              <a:gd name="connsiteY18273" fmla="*/ 1928522 h 4314911"/>
              <a:gd name="connsiteX18274" fmla="*/ 5253559 w 5740887"/>
              <a:gd name="connsiteY18274" fmla="*/ 1945482 h 4314911"/>
              <a:gd name="connsiteX18275" fmla="*/ 5225982 w 5740887"/>
              <a:gd name="connsiteY18275" fmla="*/ 1957893 h 4314911"/>
              <a:gd name="connsiteX18276" fmla="*/ 4932561 w 5740887"/>
              <a:gd name="connsiteY18276" fmla="*/ 2072889 h 4314911"/>
              <a:gd name="connsiteX18277" fmla="*/ 4733868 w 5740887"/>
              <a:gd name="connsiteY18277" fmla="*/ 2148313 h 4314911"/>
              <a:gd name="connsiteX18278" fmla="*/ 4593500 w 5740887"/>
              <a:gd name="connsiteY18278" fmla="*/ 2198641 h 4314911"/>
              <a:gd name="connsiteX18279" fmla="*/ 4503736 w 5740887"/>
              <a:gd name="connsiteY18279" fmla="*/ 2230355 h 4314911"/>
              <a:gd name="connsiteX18280" fmla="*/ 4101661 w 5740887"/>
              <a:gd name="connsiteY18280" fmla="*/ 2352246 h 4314911"/>
              <a:gd name="connsiteX18281" fmla="*/ 3784524 w 5740887"/>
              <a:gd name="connsiteY18281" fmla="*/ 2292954 h 4314911"/>
              <a:gd name="connsiteX18282" fmla="*/ 3784524 w 5740887"/>
              <a:gd name="connsiteY18282" fmla="*/ 2292128 h 4314911"/>
              <a:gd name="connsiteX18283" fmla="*/ 3778349 w 5740887"/>
              <a:gd name="connsiteY18283" fmla="*/ 2276841 h 4314911"/>
              <a:gd name="connsiteX18284" fmla="*/ 3774001 w 5740887"/>
              <a:gd name="connsiteY18284" fmla="*/ 2257945 h 4314911"/>
              <a:gd name="connsiteX18285" fmla="*/ 3792080 w 5740887"/>
              <a:gd name="connsiteY18285" fmla="*/ 2278034 h 4314911"/>
              <a:gd name="connsiteX18286" fmla="*/ 3792113 w 5740887"/>
              <a:gd name="connsiteY18286" fmla="*/ 2278048 h 4314911"/>
              <a:gd name="connsiteX18287" fmla="*/ 3824882 w 5740887"/>
              <a:gd name="connsiteY18287" fmla="*/ 2293519 h 4314911"/>
              <a:gd name="connsiteX18288" fmla="*/ 3833557 w 5740887"/>
              <a:gd name="connsiteY18288" fmla="*/ 2295722 h 4314911"/>
              <a:gd name="connsiteX18289" fmla="*/ 3837903 w 5740887"/>
              <a:gd name="connsiteY18289" fmla="*/ 2297575 h 4314911"/>
              <a:gd name="connsiteX18290" fmla="*/ 3848528 w 5740887"/>
              <a:gd name="connsiteY18290" fmla="*/ 2299523 h 4314911"/>
              <a:gd name="connsiteX18291" fmla="*/ 3866585 w 5740887"/>
              <a:gd name="connsiteY18291" fmla="*/ 2304108 h 4314911"/>
              <a:gd name="connsiteX18292" fmla="*/ 3878816 w 5740887"/>
              <a:gd name="connsiteY18292" fmla="*/ 2305076 h 4314911"/>
              <a:gd name="connsiteX18293" fmla="*/ 3898231 w 5740887"/>
              <a:gd name="connsiteY18293" fmla="*/ 2308636 h 4314911"/>
              <a:gd name="connsiteX18294" fmla="*/ 3967775 w 5740887"/>
              <a:gd name="connsiteY18294" fmla="*/ 2312122 h 4314911"/>
              <a:gd name="connsiteX18295" fmla="*/ 4083460 w 5740887"/>
              <a:gd name="connsiteY18295" fmla="*/ 2304814 h 4314911"/>
              <a:gd name="connsiteX18296" fmla="*/ 4476847 w 5740887"/>
              <a:gd name="connsiteY18296" fmla="*/ 2186509 h 4314911"/>
              <a:gd name="connsiteX18297" fmla="*/ 4567714 w 5740887"/>
              <a:gd name="connsiteY18297" fmla="*/ 2154932 h 4314911"/>
              <a:gd name="connsiteX18298" fmla="*/ 4701464 w 5740887"/>
              <a:gd name="connsiteY18298" fmla="*/ 2107499 h 4314911"/>
              <a:gd name="connsiteX18299" fmla="*/ 4912429 w 5740887"/>
              <a:gd name="connsiteY18299" fmla="*/ 2028353 h 4314911"/>
              <a:gd name="connsiteX18300" fmla="*/ 5182133 w 5740887"/>
              <a:gd name="connsiteY18300" fmla="*/ 1924387 h 4314911"/>
              <a:gd name="connsiteX18301" fmla="*/ 5210813 w 5740887"/>
              <a:gd name="connsiteY18301" fmla="*/ 1911426 h 4314911"/>
              <a:gd name="connsiteX18302" fmla="*/ 5243768 w 5740887"/>
              <a:gd name="connsiteY18302" fmla="*/ 1895569 h 4314911"/>
              <a:gd name="connsiteX18303" fmla="*/ 5315952 w 5740887"/>
              <a:gd name="connsiteY18303" fmla="*/ 1827382 h 4314911"/>
              <a:gd name="connsiteX18304" fmla="*/ 5320985 w 5740887"/>
              <a:gd name="connsiteY18304" fmla="*/ 1822627 h 4314911"/>
              <a:gd name="connsiteX18305" fmla="*/ 5320985 w 5740887"/>
              <a:gd name="connsiteY18305" fmla="*/ 1821247 h 4314911"/>
              <a:gd name="connsiteX18306" fmla="*/ 5336705 w 5740887"/>
              <a:gd name="connsiteY18306" fmla="*/ 1762371 h 4314911"/>
              <a:gd name="connsiteX18307" fmla="*/ 5368832 w 5740887"/>
              <a:gd name="connsiteY18307" fmla="*/ 1344439 h 4314911"/>
              <a:gd name="connsiteX18308" fmla="*/ 5367452 w 5740887"/>
              <a:gd name="connsiteY18308" fmla="*/ 1296179 h 4314911"/>
              <a:gd name="connsiteX18309" fmla="*/ 5365405 w 5740887"/>
              <a:gd name="connsiteY18309" fmla="*/ 1247336 h 4314911"/>
              <a:gd name="connsiteX18310" fmla="*/ 5365245 w 5740887"/>
              <a:gd name="connsiteY18310" fmla="*/ 1243514 h 4314911"/>
              <a:gd name="connsiteX18311" fmla="*/ 5365159 w 5740887"/>
              <a:gd name="connsiteY18311" fmla="*/ 1243161 h 4314911"/>
              <a:gd name="connsiteX18312" fmla="*/ 5345883 w 5740887"/>
              <a:gd name="connsiteY18312" fmla="*/ 1152971 h 4314911"/>
              <a:gd name="connsiteX18313" fmla="*/ 1378704 w 5740887"/>
              <a:gd name="connsiteY18313" fmla="*/ 1150116 h 4314911"/>
              <a:gd name="connsiteX18314" fmla="*/ 1366524 w 5740887"/>
              <a:gd name="connsiteY18314" fmla="*/ 1176825 h 4314911"/>
              <a:gd name="connsiteX18315" fmla="*/ 1366353 w 5740887"/>
              <a:gd name="connsiteY18315" fmla="*/ 1176986 h 4314911"/>
              <a:gd name="connsiteX18316" fmla="*/ 1355771 w 5740887"/>
              <a:gd name="connsiteY18316" fmla="*/ 1186235 h 4314911"/>
              <a:gd name="connsiteX18317" fmla="*/ 1356612 w 5740887"/>
              <a:gd name="connsiteY18317" fmla="*/ 1174623 h 4314911"/>
              <a:gd name="connsiteX18318" fmla="*/ 5241529 w 5740887"/>
              <a:gd name="connsiteY18318" fmla="*/ 1148188 h 4314911"/>
              <a:gd name="connsiteX18319" fmla="*/ 5240519 w 5740887"/>
              <a:gd name="connsiteY18319" fmla="*/ 1156512 h 4314911"/>
              <a:gd name="connsiteX18320" fmla="*/ 5229970 w 5740887"/>
              <a:gd name="connsiteY18320" fmla="*/ 1159967 h 4314911"/>
              <a:gd name="connsiteX18321" fmla="*/ 5232648 w 5740887"/>
              <a:gd name="connsiteY18321" fmla="*/ 1152002 h 4314911"/>
              <a:gd name="connsiteX18322" fmla="*/ 5294417 w 5740887"/>
              <a:gd name="connsiteY18322" fmla="*/ 1146686 h 4314911"/>
              <a:gd name="connsiteX18323" fmla="*/ 5294507 w 5740887"/>
              <a:gd name="connsiteY18323" fmla="*/ 1152091 h 4314911"/>
              <a:gd name="connsiteX18324" fmla="*/ 5284078 w 5740887"/>
              <a:gd name="connsiteY18324" fmla="*/ 1154507 h 4314911"/>
              <a:gd name="connsiteX18325" fmla="*/ 5284317 w 5740887"/>
              <a:gd name="connsiteY18325" fmla="*/ 1149948 h 4314911"/>
              <a:gd name="connsiteX18326" fmla="*/ 2594062 w 5740887"/>
              <a:gd name="connsiteY18326" fmla="*/ 1145789 h 4314911"/>
              <a:gd name="connsiteX18327" fmla="*/ 2597425 w 5740887"/>
              <a:gd name="connsiteY18327" fmla="*/ 1157519 h 4314911"/>
              <a:gd name="connsiteX18328" fmla="*/ 2597221 w 5740887"/>
              <a:gd name="connsiteY18328" fmla="*/ 1160571 h 4314911"/>
              <a:gd name="connsiteX18329" fmla="*/ 5376189 w 5740887"/>
              <a:gd name="connsiteY18329" fmla="*/ 1145360 h 4314911"/>
              <a:gd name="connsiteX18330" fmla="*/ 5403165 w 5740887"/>
              <a:gd name="connsiteY18330" fmla="*/ 1247840 h 4314911"/>
              <a:gd name="connsiteX18331" fmla="*/ 5409466 w 5740887"/>
              <a:gd name="connsiteY18331" fmla="*/ 1294989 h 4314911"/>
              <a:gd name="connsiteX18332" fmla="*/ 5410748 w 5740887"/>
              <a:gd name="connsiteY18332" fmla="*/ 1304591 h 4314911"/>
              <a:gd name="connsiteX18333" fmla="*/ 5417918 w 5740887"/>
              <a:gd name="connsiteY18333" fmla="*/ 1359745 h 4314911"/>
              <a:gd name="connsiteX18334" fmla="*/ 5439111 w 5740887"/>
              <a:gd name="connsiteY18334" fmla="*/ 1739638 h 4314911"/>
              <a:gd name="connsiteX18335" fmla="*/ 5413229 w 5740887"/>
              <a:gd name="connsiteY18335" fmla="*/ 1887985 h 4314911"/>
              <a:gd name="connsiteX18336" fmla="*/ 5378976 w 5740887"/>
              <a:gd name="connsiteY18336" fmla="*/ 1931118 h 4314911"/>
              <a:gd name="connsiteX18337" fmla="*/ 5336842 w 5740887"/>
              <a:gd name="connsiteY18337" fmla="*/ 1966579 h 4314911"/>
              <a:gd name="connsiteX18338" fmla="*/ 5297131 w 5740887"/>
              <a:gd name="connsiteY18338" fmla="*/ 1986158 h 4314911"/>
              <a:gd name="connsiteX18339" fmla="*/ 5273414 w 5740887"/>
              <a:gd name="connsiteY18339" fmla="*/ 1997189 h 4314911"/>
              <a:gd name="connsiteX18340" fmla="*/ 4946625 w 5740887"/>
              <a:gd name="connsiteY18340" fmla="*/ 2127079 h 4314911"/>
              <a:gd name="connsiteX18341" fmla="*/ 4769304 w 5740887"/>
              <a:gd name="connsiteY18341" fmla="*/ 2195056 h 4314911"/>
              <a:gd name="connsiteX18342" fmla="*/ 4620802 w 5740887"/>
              <a:gd name="connsiteY18342" fmla="*/ 2248969 h 4314911"/>
              <a:gd name="connsiteX18343" fmla="*/ 4533519 w 5740887"/>
              <a:gd name="connsiteY18343" fmla="*/ 2280131 h 4314911"/>
              <a:gd name="connsiteX18344" fmla="*/ 4121242 w 5740887"/>
              <a:gd name="connsiteY18344" fmla="*/ 2406020 h 4314911"/>
              <a:gd name="connsiteX18345" fmla="*/ 3796797 w 5740887"/>
              <a:gd name="connsiteY18345" fmla="*/ 2339146 h 4314911"/>
              <a:gd name="connsiteX18346" fmla="*/ 3796797 w 5740887"/>
              <a:gd name="connsiteY18346" fmla="*/ 2338319 h 4314911"/>
              <a:gd name="connsiteX18347" fmla="*/ 3788926 w 5740887"/>
              <a:gd name="connsiteY18347" fmla="*/ 2319716 h 4314911"/>
              <a:gd name="connsiteX18348" fmla="*/ 3784432 w 5740887"/>
              <a:gd name="connsiteY18348" fmla="*/ 2302487 h 4314911"/>
              <a:gd name="connsiteX18349" fmla="*/ 3806557 w 5740887"/>
              <a:gd name="connsiteY18349" fmla="*/ 2328332 h 4314911"/>
              <a:gd name="connsiteX18350" fmla="*/ 3806586 w 5740887"/>
              <a:gd name="connsiteY18350" fmla="*/ 2328345 h 4314911"/>
              <a:gd name="connsiteX18351" fmla="*/ 3840795 w 5740887"/>
              <a:gd name="connsiteY18351" fmla="*/ 2345717 h 4314911"/>
              <a:gd name="connsiteX18352" fmla="*/ 3849798 w 5740887"/>
              <a:gd name="connsiteY18352" fmla="*/ 2348193 h 4314911"/>
              <a:gd name="connsiteX18353" fmla="*/ 3854345 w 5740887"/>
              <a:gd name="connsiteY18353" fmla="*/ 2350282 h 4314911"/>
              <a:gd name="connsiteX18354" fmla="*/ 3865355 w 5740887"/>
              <a:gd name="connsiteY18354" fmla="*/ 2352473 h 4314911"/>
              <a:gd name="connsiteX18355" fmla="*/ 3884174 w 5740887"/>
              <a:gd name="connsiteY18355" fmla="*/ 2357649 h 4314911"/>
              <a:gd name="connsiteX18356" fmla="*/ 3896849 w 5740887"/>
              <a:gd name="connsiteY18356" fmla="*/ 2358739 h 4314911"/>
              <a:gd name="connsiteX18357" fmla="*/ 3917102 w 5740887"/>
              <a:gd name="connsiteY18357" fmla="*/ 2362769 h 4314911"/>
              <a:gd name="connsiteX18358" fmla="*/ 3989697 w 5740887"/>
              <a:gd name="connsiteY18358" fmla="*/ 2366725 h 4314911"/>
              <a:gd name="connsiteX18359" fmla="*/ 4102763 w 5740887"/>
              <a:gd name="connsiteY18359" fmla="*/ 2358314 h 4314911"/>
              <a:gd name="connsiteX18360" fmla="*/ 4506355 w 5740887"/>
              <a:gd name="connsiteY18360" fmla="*/ 2236009 h 4314911"/>
              <a:gd name="connsiteX18361" fmla="*/ 4596119 w 5740887"/>
              <a:gd name="connsiteY18361" fmla="*/ 2204295 h 4314911"/>
              <a:gd name="connsiteX18362" fmla="*/ 4736623 w 5740887"/>
              <a:gd name="connsiteY18362" fmla="*/ 2153967 h 4314911"/>
              <a:gd name="connsiteX18363" fmla="*/ 4935318 w 5740887"/>
              <a:gd name="connsiteY18363" fmla="*/ 2078542 h 4314911"/>
              <a:gd name="connsiteX18364" fmla="*/ 5229290 w 5740887"/>
              <a:gd name="connsiteY18364" fmla="*/ 1963270 h 4314911"/>
              <a:gd name="connsiteX18365" fmla="*/ 5256039 w 5740887"/>
              <a:gd name="connsiteY18365" fmla="*/ 1950999 h 4314911"/>
              <a:gd name="connsiteX18366" fmla="*/ 5292304 w 5740887"/>
              <a:gd name="connsiteY18366" fmla="*/ 1933349 h 4314911"/>
              <a:gd name="connsiteX18367" fmla="*/ 5334676 w 5740887"/>
              <a:gd name="connsiteY18367" fmla="*/ 1898129 h 4314911"/>
              <a:gd name="connsiteX18368" fmla="*/ 5334676 w 5740887"/>
              <a:gd name="connsiteY18368" fmla="*/ 1898128 h 4314911"/>
              <a:gd name="connsiteX18369" fmla="*/ 5334677 w 5740887"/>
              <a:gd name="connsiteY18369" fmla="*/ 1898128 h 4314911"/>
              <a:gd name="connsiteX18370" fmla="*/ 5370349 w 5740887"/>
              <a:gd name="connsiteY18370" fmla="*/ 1856132 h 4314911"/>
              <a:gd name="connsiteX18371" fmla="*/ 5370349 w 5740887"/>
              <a:gd name="connsiteY18371" fmla="*/ 1855029 h 4314911"/>
              <a:gd name="connsiteX18372" fmla="*/ 5377656 w 5740887"/>
              <a:gd name="connsiteY18372" fmla="*/ 1823454 h 4314911"/>
              <a:gd name="connsiteX18373" fmla="*/ 5396546 w 5740887"/>
              <a:gd name="connsiteY18373" fmla="*/ 1350505 h 4314911"/>
              <a:gd name="connsiteX18374" fmla="*/ 5392409 w 5740887"/>
              <a:gd name="connsiteY18374" fmla="*/ 1299212 h 4314911"/>
              <a:gd name="connsiteX18375" fmla="*/ 5390192 w 5740887"/>
              <a:gd name="connsiteY18375" fmla="*/ 1275256 h 4314911"/>
              <a:gd name="connsiteX18376" fmla="*/ 5387306 w 5740887"/>
              <a:gd name="connsiteY18376" fmla="*/ 1244064 h 4314911"/>
              <a:gd name="connsiteX18377" fmla="*/ 5387173 w 5740887"/>
              <a:gd name="connsiteY18377" fmla="*/ 1243558 h 4314911"/>
              <a:gd name="connsiteX18378" fmla="*/ 5364393 w 5740887"/>
              <a:gd name="connsiteY18378" fmla="*/ 1148322 h 4314911"/>
              <a:gd name="connsiteX18379" fmla="*/ 2472871 w 5740887"/>
              <a:gd name="connsiteY18379" fmla="*/ 1144228 h 4314911"/>
              <a:gd name="connsiteX18380" fmla="*/ 2473193 w 5740887"/>
              <a:gd name="connsiteY18380" fmla="*/ 1145982 h 4314911"/>
              <a:gd name="connsiteX18381" fmla="*/ 2473234 w 5740887"/>
              <a:gd name="connsiteY18381" fmla="*/ 1146903 h 4314911"/>
              <a:gd name="connsiteX18382" fmla="*/ 2480999 w 5740887"/>
              <a:gd name="connsiteY18382" fmla="*/ 1143988 h 4314911"/>
              <a:gd name="connsiteX18383" fmla="*/ 2483661 w 5740887"/>
              <a:gd name="connsiteY18383" fmla="*/ 1158009 h 4314911"/>
              <a:gd name="connsiteX18384" fmla="*/ 2485331 w 5740887"/>
              <a:gd name="connsiteY18384" fmla="*/ 1169620 h 4314911"/>
              <a:gd name="connsiteX18385" fmla="*/ 2488790 w 5740887"/>
              <a:gd name="connsiteY18385" fmla="*/ 1185009 h 4314911"/>
              <a:gd name="connsiteX18386" fmla="*/ 2489839 w 5740887"/>
              <a:gd name="connsiteY18386" fmla="*/ 1190534 h 4314911"/>
              <a:gd name="connsiteX18387" fmla="*/ 2492102 w 5740887"/>
              <a:gd name="connsiteY18387" fmla="*/ 1199746 h 4314911"/>
              <a:gd name="connsiteX18388" fmla="*/ 2494329 w 5740887"/>
              <a:gd name="connsiteY18388" fmla="*/ 1209654 h 4314911"/>
              <a:gd name="connsiteX18389" fmla="*/ 2502138 w 5740887"/>
              <a:gd name="connsiteY18389" fmla="*/ 1240602 h 4314911"/>
              <a:gd name="connsiteX18390" fmla="*/ 2502325 w 5740887"/>
              <a:gd name="connsiteY18390" fmla="*/ 1241361 h 4314911"/>
              <a:gd name="connsiteX18391" fmla="*/ 2522136 w 5740887"/>
              <a:gd name="connsiteY18391" fmla="*/ 1268203 h 4314911"/>
              <a:gd name="connsiteX18392" fmla="*/ 2519313 w 5740887"/>
              <a:gd name="connsiteY18392" fmla="*/ 1267795 h 4314911"/>
              <a:gd name="connsiteX18393" fmla="*/ 2501801 w 5740887"/>
              <a:gd name="connsiteY18393" fmla="*/ 1243665 h 4314911"/>
              <a:gd name="connsiteX18394" fmla="*/ 2500489 w 5740887"/>
              <a:gd name="connsiteY18394" fmla="*/ 1238399 h 4314911"/>
              <a:gd name="connsiteX18395" fmla="*/ 2491833 w 5740887"/>
              <a:gd name="connsiteY18395" fmla="*/ 1202683 h 4314911"/>
              <a:gd name="connsiteX18396" fmla="*/ 2488024 w 5740887"/>
              <a:gd name="connsiteY18396" fmla="*/ 1185466 h 4314911"/>
              <a:gd name="connsiteX18397" fmla="*/ 2483193 w 5740887"/>
              <a:gd name="connsiteY18397" fmla="*/ 1159579 h 4314911"/>
              <a:gd name="connsiteX18398" fmla="*/ 2972297 w 5740887"/>
              <a:gd name="connsiteY18398" fmla="*/ 1143963 h 4314911"/>
              <a:gd name="connsiteX18399" fmla="*/ 2984235 w 5740887"/>
              <a:gd name="connsiteY18399" fmla="*/ 1176964 h 4314911"/>
              <a:gd name="connsiteX18400" fmla="*/ 2986282 w 5740887"/>
              <a:gd name="connsiteY18400" fmla="*/ 1185578 h 4314911"/>
              <a:gd name="connsiteX18401" fmla="*/ 5226250 w 5740887"/>
              <a:gd name="connsiteY18401" fmla="*/ 1143772 h 4314911"/>
              <a:gd name="connsiteX18402" fmla="*/ 5225219 w 5740887"/>
              <a:gd name="connsiteY18402" fmla="*/ 1148633 h 4314911"/>
              <a:gd name="connsiteX18403" fmla="*/ 5220318 w 5740887"/>
              <a:gd name="connsiteY18403" fmla="*/ 1150637 h 4314911"/>
              <a:gd name="connsiteX18404" fmla="*/ 5222664 w 5740887"/>
              <a:gd name="connsiteY18404" fmla="*/ 1145709 h 4314911"/>
              <a:gd name="connsiteX18405" fmla="*/ 2574419 w 5740887"/>
              <a:gd name="connsiteY18405" fmla="*/ 1142385 h 4314911"/>
              <a:gd name="connsiteX18406" fmla="*/ 2574545 w 5740887"/>
              <a:gd name="connsiteY18406" fmla="*/ 1142872 h 4314911"/>
              <a:gd name="connsiteX18407" fmla="*/ 2576106 w 5740887"/>
              <a:gd name="connsiteY18407" fmla="*/ 1150009 h 4314911"/>
              <a:gd name="connsiteX18408" fmla="*/ 2578037 w 5740887"/>
              <a:gd name="connsiteY18408" fmla="*/ 1156437 h 4314911"/>
              <a:gd name="connsiteX18409" fmla="*/ 2579514 w 5740887"/>
              <a:gd name="connsiteY18409" fmla="*/ 1162175 h 4314911"/>
              <a:gd name="connsiteX18410" fmla="*/ 2588090 w 5740887"/>
              <a:gd name="connsiteY18410" fmla="*/ 1189929 h 4314911"/>
              <a:gd name="connsiteX18411" fmla="*/ 2591207 w 5740887"/>
              <a:gd name="connsiteY18411" fmla="*/ 1196038 h 4314911"/>
              <a:gd name="connsiteX18412" fmla="*/ 2590571 w 5740887"/>
              <a:gd name="connsiteY18412" fmla="*/ 1197906 h 4314911"/>
              <a:gd name="connsiteX18413" fmla="*/ 2590233 w 5740887"/>
              <a:gd name="connsiteY18413" fmla="*/ 1198866 h 4314911"/>
              <a:gd name="connsiteX18414" fmla="*/ 2587439 w 5740887"/>
              <a:gd name="connsiteY18414" fmla="*/ 1191689 h 4314911"/>
              <a:gd name="connsiteX18415" fmla="*/ 2576192 w 5740887"/>
              <a:gd name="connsiteY18415" fmla="*/ 1153679 h 4314911"/>
              <a:gd name="connsiteX18416" fmla="*/ 2574970 w 5740887"/>
              <a:gd name="connsiteY18416" fmla="*/ 1148812 h 4314911"/>
              <a:gd name="connsiteX18417" fmla="*/ 5198492 w 5740887"/>
              <a:gd name="connsiteY18417" fmla="*/ 1142300 h 4314911"/>
              <a:gd name="connsiteX18418" fmla="*/ 5192709 w 5740887"/>
              <a:gd name="connsiteY18418" fmla="*/ 1149373 h 4314911"/>
              <a:gd name="connsiteX18419" fmla="*/ 5186029 w 5740887"/>
              <a:gd name="connsiteY18419" fmla="*/ 1153975 h 4314911"/>
              <a:gd name="connsiteX18420" fmla="*/ 5173712 w 5740887"/>
              <a:gd name="connsiteY18420" fmla="*/ 1165427 h 4314911"/>
              <a:gd name="connsiteX18421" fmla="*/ 5164622 w 5740887"/>
              <a:gd name="connsiteY18421" fmla="*/ 1170520 h 4314911"/>
              <a:gd name="connsiteX18422" fmla="*/ 5148403 w 5740887"/>
              <a:gd name="connsiteY18422" fmla="*/ 1182515 h 4314911"/>
              <a:gd name="connsiteX18423" fmla="*/ 5142715 w 5740887"/>
              <a:gd name="connsiteY18423" fmla="*/ 1185047 h 4314911"/>
              <a:gd name="connsiteX18424" fmla="*/ 5134252 w 5740887"/>
              <a:gd name="connsiteY18424" fmla="*/ 1189772 h 4314911"/>
              <a:gd name="connsiteX18425" fmla="*/ 5062173 w 5740887"/>
              <a:gd name="connsiteY18425" fmla="*/ 1207109 h 4314911"/>
              <a:gd name="connsiteX18426" fmla="*/ 4440033 w 5740887"/>
              <a:gd name="connsiteY18426" fmla="*/ 1364294 h 4314911"/>
              <a:gd name="connsiteX18427" fmla="*/ 4125646 w 5740887"/>
              <a:gd name="connsiteY18427" fmla="*/ 1445855 h 4314911"/>
              <a:gd name="connsiteX18428" fmla="*/ 4061583 w 5740887"/>
              <a:gd name="connsiteY18428" fmla="*/ 1462597 h 4314911"/>
              <a:gd name="connsiteX18429" fmla="*/ 4123320 w 5740887"/>
              <a:gd name="connsiteY18429" fmla="*/ 1437944 h 4314911"/>
              <a:gd name="connsiteX18430" fmla="*/ 4210643 w 5740887"/>
              <a:gd name="connsiteY18430" fmla="*/ 1403074 h 4314911"/>
              <a:gd name="connsiteX18431" fmla="*/ 4387360 w 5740887"/>
              <a:gd name="connsiteY18431" fmla="*/ 1341266 h 4314911"/>
              <a:gd name="connsiteX18432" fmla="*/ 4451615 w 5740887"/>
              <a:gd name="connsiteY18432" fmla="*/ 1319067 h 4314911"/>
              <a:gd name="connsiteX18433" fmla="*/ 4560407 w 5740887"/>
              <a:gd name="connsiteY18433" fmla="*/ 1284045 h 4314911"/>
              <a:gd name="connsiteX18434" fmla="*/ 4952140 w 5740887"/>
              <a:gd name="connsiteY18434" fmla="*/ 1195030 h 4314911"/>
              <a:gd name="connsiteX18435" fmla="*/ 4992265 w 5740887"/>
              <a:gd name="connsiteY18435" fmla="*/ 1186062 h 4314911"/>
              <a:gd name="connsiteX18436" fmla="*/ 5035837 w 5740887"/>
              <a:gd name="connsiteY18436" fmla="*/ 1176553 h 4314911"/>
              <a:gd name="connsiteX18437" fmla="*/ 5179099 w 5740887"/>
              <a:gd name="connsiteY18437" fmla="*/ 1146356 h 4314911"/>
              <a:gd name="connsiteX18438" fmla="*/ 5259157 w 5740887"/>
              <a:gd name="connsiteY18438" fmla="*/ 1141044 h 4314911"/>
              <a:gd name="connsiteX18439" fmla="*/ 5258729 w 5740887"/>
              <a:gd name="connsiteY18439" fmla="*/ 1150593 h 4314911"/>
              <a:gd name="connsiteX18440" fmla="*/ 5251610 w 5740887"/>
              <a:gd name="connsiteY18440" fmla="*/ 1152879 h 4314911"/>
              <a:gd name="connsiteX18441" fmla="*/ 5247334 w 5740887"/>
              <a:gd name="connsiteY18441" fmla="*/ 1154280 h 4314911"/>
              <a:gd name="connsiteX18442" fmla="*/ 5249451 w 5740887"/>
              <a:gd name="connsiteY18442" fmla="*/ 1144955 h 4314911"/>
              <a:gd name="connsiteX18443" fmla="*/ 5315041 w 5740887"/>
              <a:gd name="connsiteY18443" fmla="*/ 1140032 h 4314911"/>
              <a:gd name="connsiteX18444" fmla="*/ 5315616 w 5740887"/>
              <a:gd name="connsiteY18444" fmla="*/ 1147430 h 4314911"/>
              <a:gd name="connsiteX18445" fmla="*/ 5303083 w 5740887"/>
              <a:gd name="connsiteY18445" fmla="*/ 1150116 h 4314911"/>
              <a:gd name="connsiteX18446" fmla="*/ 5302631 w 5740887"/>
              <a:gd name="connsiteY18446" fmla="*/ 1144034 h 4314911"/>
              <a:gd name="connsiteX18447" fmla="*/ 5399718 w 5740887"/>
              <a:gd name="connsiteY18447" fmla="*/ 1139454 h 4314911"/>
              <a:gd name="connsiteX18448" fmla="*/ 5426744 w 5740887"/>
              <a:gd name="connsiteY18448" fmla="*/ 1248805 h 4314911"/>
              <a:gd name="connsiteX18449" fmla="*/ 5437272 w 5740887"/>
              <a:gd name="connsiteY18449" fmla="*/ 1308772 h 4314911"/>
              <a:gd name="connsiteX18450" fmla="*/ 5437361 w 5740887"/>
              <a:gd name="connsiteY18450" fmla="*/ 1309278 h 4314911"/>
              <a:gd name="connsiteX18451" fmla="*/ 5447149 w 5740887"/>
              <a:gd name="connsiteY18451" fmla="*/ 1367053 h 4314911"/>
              <a:gd name="connsiteX18452" fmla="*/ 5478458 w 5740887"/>
              <a:gd name="connsiteY18452" fmla="*/ 1520817 h 4314911"/>
              <a:gd name="connsiteX18453" fmla="*/ 5488309 w 5740887"/>
              <a:gd name="connsiteY18453" fmla="*/ 1671918 h 4314911"/>
              <a:gd name="connsiteX18454" fmla="*/ 5481820 w 5740887"/>
              <a:gd name="connsiteY18454" fmla="*/ 1809575 h 4314911"/>
              <a:gd name="connsiteX18455" fmla="*/ 5464110 w 5740887"/>
              <a:gd name="connsiteY18455" fmla="*/ 1923007 h 4314911"/>
              <a:gd name="connsiteX18456" fmla="*/ 5386894 w 5740887"/>
              <a:gd name="connsiteY18456" fmla="*/ 2005739 h 4314911"/>
              <a:gd name="connsiteX18457" fmla="*/ 5340427 w 5740887"/>
              <a:gd name="connsiteY18457" fmla="*/ 2029178 h 4314911"/>
              <a:gd name="connsiteX18458" fmla="*/ 5322088 w 5740887"/>
              <a:gd name="connsiteY18458" fmla="*/ 2037728 h 4314911"/>
              <a:gd name="connsiteX18459" fmla="*/ 4945384 w 5740887"/>
              <a:gd name="connsiteY18459" fmla="*/ 2189403 h 4314911"/>
              <a:gd name="connsiteX18460" fmla="*/ 4806119 w 5740887"/>
              <a:gd name="connsiteY18460" fmla="*/ 2243316 h 4314911"/>
              <a:gd name="connsiteX18461" fmla="*/ 4646448 w 5740887"/>
              <a:gd name="connsiteY18461" fmla="*/ 2301917 h 4314911"/>
              <a:gd name="connsiteX18462" fmla="*/ 4564681 w 5740887"/>
              <a:gd name="connsiteY18462" fmla="*/ 2331426 h 4314911"/>
              <a:gd name="connsiteX18463" fmla="*/ 4142200 w 5740887"/>
              <a:gd name="connsiteY18463" fmla="*/ 2461313 h 4314911"/>
              <a:gd name="connsiteX18464" fmla="*/ 3849252 w 5740887"/>
              <a:gd name="connsiteY18464" fmla="*/ 2430211 h 4314911"/>
              <a:gd name="connsiteX18465" fmla="*/ 3821502 w 5740887"/>
              <a:gd name="connsiteY18465" fmla="*/ 2399427 h 4314911"/>
              <a:gd name="connsiteX18466" fmla="*/ 3810171 w 5740887"/>
              <a:gd name="connsiteY18466" fmla="*/ 2386856 h 4314911"/>
              <a:gd name="connsiteX18467" fmla="*/ 3810171 w 5740887"/>
              <a:gd name="connsiteY18467" fmla="*/ 2386029 h 4314911"/>
              <a:gd name="connsiteX18468" fmla="*/ 3800212 w 5740887"/>
              <a:gd name="connsiteY18468" fmla="*/ 2363289 h 4314911"/>
              <a:gd name="connsiteX18469" fmla="*/ 3796138 w 5740887"/>
              <a:gd name="connsiteY18469" fmla="*/ 2349133 h 4314911"/>
              <a:gd name="connsiteX18470" fmla="*/ 3818217 w 5740887"/>
              <a:gd name="connsiteY18470" fmla="*/ 2376202 h 4314911"/>
              <a:gd name="connsiteX18471" fmla="*/ 3818268 w 5740887"/>
              <a:gd name="connsiteY18471" fmla="*/ 2376229 h 4314911"/>
              <a:gd name="connsiteX18472" fmla="*/ 3852316 w 5740887"/>
              <a:gd name="connsiteY18472" fmla="*/ 2395421 h 4314911"/>
              <a:gd name="connsiteX18473" fmla="*/ 3861296 w 5740887"/>
              <a:gd name="connsiteY18473" fmla="*/ 2398255 h 4314911"/>
              <a:gd name="connsiteX18474" fmla="*/ 3866066 w 5740887"/>
              <a:gd name="connsiteY18474" fmla="*/ 2400697 h 4314911"/>
              <a:gd name="connsiteX18475" fmla="*/ 3877102 w 5740887"/>
              <a:gd name="connsiteY18475" fmla="*/ 2403243 h 4314911"/>
              <a:gd name="connsiteX18476" fmla="*/ 3896872 w 5740887"/>
              <a:gd name="connsiteY18476" fmla="*/ 2409482 h 4314911"/>
              <a:gd name="connsiteX18477" fmla="*/ 3909712 w 5740887"/>
              <a:gd name="connsiteY18477" fmla="*/ 2410767 h 4314911"/>
              <a:gd name="connsiteX18478" fmla="*/ 3931779 w 5740887"/>
              <a:gd name="connsiteY18478" fmla="*/ 2415858 h 4314911"/>
              <a:gd name="connsiteX18479" fmla="*/ 4012449 w 5740887"/>
              <a:gd name="connsiteY18479" fmla="*/ 2421053 h 4314911"/>
              <a:gd name="connsiteX18480" fmla="*/ 4122619 w 5740887"/>
              <a:gd name="connsiteY18480" fmla="*/ 2414158 h 4314911"/>
              <a:gd name="connsiteX18481" fmla="*/ 4536276 w 5740887"/>
              <a:gd name="connsiteY18481" fmla="*/ 2287854 h 4314911"/>
              <a:gd name="connsiteX18482" fmla="*/ 4623559 w 5740887"/>
              <a:gd name="connsiteY18482" fmla="*/ 2256831 h 4314911"/>
              <a:gd name="connsiteX18483" fmla="*/ 4772199 w 5740887"/>
              <a:gd name="connsiteY18483" fmla="*/ 2202779 h 4314911"/>
              <a:gd name="connsiteX18484" fmla="*/ 4949520 w 5740887"/>
              <a:gd name="connsiteY18484" fmla="*/ 2134802 h 4314911"/>
              <a:gd name="connsiteX18485" fmla="*/ 5276723 w 5740887"/>
              <a:gd name="connsiteY18485" fmla="*/ 2004775 h 4314911"/>
              <a:gd name="connsiteX18486" fmla="*/ 5300439 w 5740887"/>
              <a:gd name="connsiteY18486" fmla="*/ 1993744 h 4314911"/>
              <a:gd name="connsiteX18487" fmla="*/ 5341805 w 5740887"/>
              <a:gd name="connsiteY18487" fmla="*/ 1973475 h 4314911"/>
              <a:gd name="connsiteX18488" fmla="*/ 5420538 w 5740887"/>
              <a:gd name="connsiteY18488" fmla="*/ 1892123 h 4314911"/>
              <a:gd name="connsiteX18489" fmla="*/ 5420538 w 5740887"/>
              <a:gd name="connsiteY18489" fmla="*/ 1892122 h 4314911"/>
              <a:gd name="connsiteX18490" fmla="*/ 5420539 w 5740887"/>
              <a:gd name="connsiteY18490" fmla="*/ 1892121 h 4314911"/>
              <a:gd name="connsiteX18491" fmla="*/ 5420539 w 5740887"/>
              <a:gd name="connsiteY18491" fmla="*/ 1891156 h 4314911"/>
              <a:gd name="connsiteX18492" fmla="*/ 5425089 w 5740887"/>
              <a:gd name="connsiteY18492" fmla="*/ 1359055 h 4314911"/>
              <a:gd name="connsiteX18493" fmla="*/ 5418195 w 5740887"/>
              <a:gd name="connsiteY18493" fmla="*/ 1305003 h 4314911"/>
              <a:gd name="connsiteX18494" fmla="*/ 5415689 w 5740887"/>
              <a:gd name="connsiteY18494" fmla="*/ 1286650 h 4314911"/>
              <a:gd name="connsiteX18495" fmla="*/ 5410196 w 5740887"/>
              <a:gd name="connsiteY18495" fmla="*/ 1246410 h 4314911"/>
              <a:gd name="connsiteX18496" fmla="*/ 5384599 w 5740887"/>
              <a:gd name="connsiteY18496" fmla="*/ 1143249 h 4314911"/>
              <a:gd name="connsiteX18497" fmla="*/ 2084917 w 5740887"/>
              <a:gd name="connsiteY18497" fmla="*/ 1139215 h 4314911"/>
              <a:gd name="connsiteX18498" fmla="*/ 2044070 w 5740887"/>
              <a:gd name="connsiteY18498" fmla="*/ 1173418 h 4314911"/>
              <a:gd name="connsiteX18499" fmla="*/ 2047947 w 5740887"/>
              <a:gd name="connsiteY18499" fmla="*/ 1169101 h 4314911"/>
              <a:gd name="connsiteX18500" fmla="*/ 2504848 w 5740887"/>
              <a:gd name="connsiteY18500" fmla="*/ 1137841 h 4314911"/>
              <a:gd name="connsiteX18501" fmla="*/ 2507835 w 5740887"/>
              <a:gd name="connsiteY18501" fmla="*/ 1152405 h 4314911"/>
              <a:gd name="connsiteX18502" fmla="*/ 2509516 w 5740887"/>
              <a:gd name="connsiteY18502" fmla="*/ 1162886 h 4314911"/>
              <a:gd name="connsiteX18503" fmla="*/ 2512807 w 5740887"/>
              <a:gd name="connsiteY18503" fmla="*/ 1176638 h 4314911"/>
              <a:gd name="connsiteX18504" fmla="*/ 2513832 w 5740887"/>
              <a:gd name="connsiteY18504" fmla="*/ 1181635 h 4314911"/>
              <a:gd name="connsiteX18505" fmla="*/ 2515985 w 5740887"/>
              <a:gd name="connsiteY18505" fmla="*/ 1189920 h 4314911"/>
              <a:gd name="connsiteX18506" fmla="*/ 2518093 w 5740887"/>
              <a:gd name="connsiteY18506" fmla="*/ 1198731 h 4314911"/>
              <a:gd name="connsiteX18507" fmla="*/ 2525411 w 5740887"/>
              <a:gd name="connsiteY18507" fmla="*/ 1226188 h 4314911"/>
              <a:gd name="connsiteX18508" fmla="*/ 2525627 w 5740887"/>
              <a:gd name="connsiteY18508" fmla="*/ 1227020 h 4314911"/>
              <a:gd name="connsiteX18509" fmla="*/ 2527519 w 5740887"/>
              <a:gd name="connsiteY18509" fmla="*/ 1229705 h 4314911"/>
              <a:gd name="connsiteX18510" fmla="*/ 2528064 w 5740887"/>
              <a:gd name="connsiteY18510" fmla="*/ 1233594 h 4314911"/>
              <a:gd name="connsiteX18511" fmla="*/ 2525094 w 5740887"/>
              <a:gd name="connsiteY18511" fmla="*/ 1229198 h 4314911"/>
              <a:gd name="connsiteX18512" fmla="*/ 2524094 w 5740887"/>
              <a:gd name="connsiteY18512" fmla="*/ 1225383 h 4314911"/>
              <a:gd name="connsiteX18513" fmla="*/ 2515597 w 5740887"/>
              <a:gd name="connsiteY18513" fmla="*/ 1192139 h 4314911"/>
              <a:gd name="connsiteX18514" fmla="*/ 2512062 w 5740887"/>
              <a:gd name="connsiteY18514" fmla="*/ 1177109 h 4314911"/>
              <a:gd name="connsiteX18515" fmla="*/ 2507286 w 5740887"/>
              <a:gd name="connsiteY18515" fmla="*/ 1153391 h 4314911"/>
              <a:gd name="connsiteX18516" fmla="*/ 5415459 w 5740887"/>
              <a:gd name="connsiteY18516" fmla="*/ 1135502 h 4314911"/>
              <a:gd name="connsiteX18517" fmla="*/ 5449357 w 5740887"/>
              <a:gd name="connsiteY18517" fmla="*/ 1250460 h 4314911"/>
              <a:gd name="connsiteX18518" fmla="*/ 5463014 w 5740887"/>
              <a:gd name="connsiteY18518" fmla="*/ 1314315 h 4314911"/>
              <a:gd name="connsiteX18519" fmla="*/ 5463146 w 5740887"/>
              <a:gd name="connsiteY18519" fmla="*/ 1314931 h 4314911"/>
              <a:gd name="connsiteX18520" fmla="*/ 5475417 w 5740887"/>
              <a:gd name="connsiteY18520" fmla="*/ 1374498 h 4314911"/>
              <a:gd name="connsiteX18521" fmla="*/ 5529468 w 5740887"/>
              <a:gd name="connsiteY18521" fmla="*/ 1718127 h 4314911"/>
              <a:gd name="connsiteX18522" fmla="*/ 5530240 w 5740887"/>
              <a:gd name="connsiteY18522" fmla="*/ 1791854 h 4314911"/>
              <a:gd name="connsiteX18523" fmla="*/ 5527422 w 5740887"/>
              <a:gd name="connsiteY18523" fmla="*/ 1857488 h 4314911"/>
              <a:gd name="connsiteX18524" fmla="*/ 5514025 w 5740887"/>
              <a:gd name="connsiteY18524" fmla="*/ 1958030 h 4314911"/>
              <a:gd name="connsiteX18525" fmla="*/ 5436120 w 5740887"/>
              <a:gd name="connsiteY18525" fmla="*/ 2044622 h 4314911"/>
              <a:gd name="connsiteX18526" fmla="*/ 5378346 w 5740887"/>
              <a:gd name="connsiteY18526" fmla="*/ 2073716 h 4314911"/>
              <a:gd name="connsiteX18527" fmla="*/ 5369935 w 5740887"/>
              <a:gd name="connsiteY18527" fmla="*/ 2077714 h 4314911"/>
              <a:gd name="connsiteX18528" fmla="*/ 4904433 w 5740887"/>
              <a:gd name="connsiteY18528" fmla="*/ 2266205 h 4314911"/>
              <a:gd name="connsiteX18529" fmla="*/ 4841971 w 5740887"/>
              <a:gd name="connsiteY18529" fmla="*/ 2290610 h 4314911"/>
              <a:gd name="connsiteX18530" fmla="*/ 4665615 w 5740887"/>
              <a:gd name="connsiteY18530" fmla="*/ 2355969 h 4314911"/>
              <a:gd name="connsiteX18531" fmla="*/ 4594880 w 5740887"/>
              <a:gd name="connsiteY18531" fmla="*/ 2381754 h 4314911"/>
              <a:gd name="connsiteX18532" fmla="*/ 4162056 w 5740887"/>
              <a:gd name="connsiteY18532" fmla="*/ 2515502 h 4314911"/>
              <a:gd name="connsiteX18533" fmla="*/ 3822718 w 5740887"/>
              <a:gd name="connsiteY18533" fmla="*/ 2432771 h 4314911"/>
              <a:gd name="connsiteX18534" fmla="*/ 3822718 w 5740887"/>
              <a:gd name="connsiteY18534" fmla="*/ 2431945 h 4314911"/>
              <a:gd name="connsiteX18535" fmla="*/ 3822718 w 5740887"/>
              <a:gd name="connsiteY18535" fmla="*/ 2431944 h 4314911"/>
              <a:gd name="connsiteX18536" fmla="*/ 3817465 w 5740887"/>
              <a:gd name="connsiteY18536" fmla="*/ 2422550 h 4314911"/>
              <a:gd name="connsiteX18537" fmla="*/ 3810868 w 5740887"/>
              <a:gd name="connsiteY18537" fmla="*/ 2405807 h 4314911"/>
              <a:gd name="connsiteX18538" fmla="*/ 3810689 w 5740887"/>
              <a:gd name="connsiteY18538" fmla="*/ 2405237 h 4314911"/>
              <a:gd name="connsiteX18539" fmla="*/ 3808200 w 5740887"/>
              <a:gd name="connsiteY18539" fmla="*/ 2397327 h 4314911"/>
              <a:gd name="connsiteX18540" fmla="*/ 3806867 w 5740887"/>
              <a:gd name="connsiteY18540" fmla="*/ 2393091 h 4314911"/>
              <a:gd name="connsiteX18541" fmla="*/ 3828722 w 5740887"/>
              <a:gd name="connsiteY18541" fmla="*/ 2421221 h 4314911"/>
              <a:gd name="connsiteX18542" fmla="*/ 3832823 w 5740887"/>
              <a:gd name="connsiteY18542" fmla="*/ 2426500 h 4314911"/>
              <a:gd name="connsiteX18543" fmla="*/ 3832831 w 5740887"/>
              <a:gd name="connsiteY18543" fmla="*/ 2426504 h 4314911"/>
              <a:gd name="connsiteX18544" fmla="*/ 3868168 w 5740887"/>
              <a:gd name="connsiteY18544" fmla="*/ 2447619 h 4314911"/>
              <a:gd name="connsiteX18545" fmla="*/ 3877457 w 5740887"/>
              <a:gd name="connsiteY18545" fmla="*/ 2450726 h 4314911"/>
              <a:gd name="connsiteX18546" fmla="*/ 3882389 w 5740887"/>
              <a:gd name="connsiteY18546" fmla="*/ 2453403 h 4314911"/>
              <a:gd name="connsiteX18547" fmla="*/ 3893779 w 5740887"/>
              <a:gd name="connsiteY18547" fmla="*/ 2456184 h 4314911"/>
              <a:gd name="connsiteX18548" fmla="*/ 3914228 w 5740887"/>
              <a:gd name="connsiteY18548" fmla="*/ 2463023 h 4314911"/>
              <a:gd name="connsiteX18549" fmla="*/ 3927538 w 5740887"/>
              <a:gd name="connsiteY18549" fmla="*/ 2464429 h 4314911"/>
              <a:gd name="connsiteX18550" fmla="*/ 3950311 w 5740887"/>
              <a:gd name="connsiteY18550" fmla="*/ 2469990 h 4314911"/>
              <a:gd name="connsiteX18551" fmla="*/ 4033822 w 5740887"/>
              <a:gd name="connsiteY18551" fmla="*/ 2475654 h 4314911"/>
              <a:gd name="connsiteX18552" fmla="*/ 4144131 w 5740887"/>
              <a:gd name="connsiteY18552" fmla="*/ 2467795 h 4314911"/>
              <a:gd name="connsiteX18553" fmla="*/ 4568129 w 5740887"/>
              <a:gd name="connsiteY18553" fmla="*/ 2337631 h 4314911"/>
              <a:gd name="connsiteX18554" fmla="*/ 4649895 w 5740887"/>
              <a:gd name="connsiteY18554" fmla="*/ 2308123 h 4314911"/>
              <a:gd name="connsiteX18555" fmla="*/ 4809843 w 5740887"/>
              <a:gd name="connsiteY18555" fmla="*/ 2249522 h 4314911"/>
              <a:gd name="connsiteX18556" fmla="*/ 4948969 w 5740887"/>
              <a:gd name="connsiteY18556" fmla="*/ 2195608 h 4314911"/>
              <a:gd name="connsiteX18557" fmla="*/ 5326224 w 5740887"/>
              <a:gd name="connsiteY18557" fmla="*/ 2043933 h 4314911"/>
              <a:gd name="connsiteX18558" fmla="*/ 5344425 w 5740887"/>
              <a:gd name="connsiteY18558" fmla="*/ 2035385 h 4314911"/>
              <a:gd name="connsiteX18559" fmla="*/ 5392134 w 5740887"/>
              <a:gd name="connsiteY18559" fmla="*/ 2011392 h 4314911"/>
              <a:gd name="connsiteX18560" fmla="*/ 5471694 w 5740887"/>
              <a:gd name="connsiteY18560" fmla="*/ 1925903 h 4314911"/>
              <a:gd name="connsiteX18561" fmla="*/ 5496307 w 5740887"/>
              <a:gd name="connsiteY18561" fmla="*/ 1673141 h 4314911"/>
              <a:gd name="connsiteX18562" fmla="*/ 5496307 w 5740887"/>
              <a:gd name="connsiteY18562" fmla="*/ 1673141 h 4314911"/>
              <a:gd name="connsiteX18563" fmla="*/ 5496307 w 5740887"/>
              <a:gd name="connsiteY18563" fmla="*/ 1673141 h 4314911"/>
              <a:gd name="connsiteX18564" fmla="*/ 5454734 w 5740887"/>
              <a:gd name="connsiteY18564" fmla="*/ 1366087 h 4314911"/>
              <a:gd name="connsiteX18565" fmla="*/ 5445220 w 5740887"/>
              <a:gd name="connsiteY18565" fmla="*/ 1309554 h 4314911"/>
              <a:gd name="connsiteX18566" fmla="*/ 5445012 w 5740887"/>
              <a:gd name="connsiteY18566" fmla="*/ 1308392 h 4314911"/>
              <a:gd name="connsiteX18567" fmla="*/ 5434189 w 5740887"/>
              <a:gd name="connsiteY18567" fmla="*/ 1247649 h 4314911"/>
              <a:gd name="connsiteX18568" fmla="*/ 5407030 w 5740887"/>
              <a:gd name="connsiteY18568" fmla="*/ 1137620 h 4314911"/>
              <a:gd name="connsiteX18569" fmla="*/ 5243949 w 5740887"/>
              <a:gd name="connsiteY18569" fmla="*/ 1134211 h 4314911"/>
              <a:gd name="connsiteX18570" fmla="*/ 5242876 w 5740887"/>
              <a:gd name="connsiteY18570" fmla="*/ 1137098 h 4314911"/>
              <a:gd name="connsiteX18571" fmla="*/ 5242325 w 5740887"/>
              <a:gd name="connsiteY18571" fmla="*/ 1141637 h 4314911"/>
              <a:gd name="connsiteX18572" fmla="*/ 5235147 w 5740887"/>
              <a:gd name="connsiteY18572" fmla="*/ 1144572 h 4314911"/>
              <a:gd name="connsiteX18573" fmla="*/ 5237452 w 5740887"/>
              <a:gd name="connsiteY18573" fmla="*/ 1137722 h 4314911"/>
              <a:gd name="connsiteX18574" fmla="*/ 5333976 w 5740887"/>
              <a:gd name="connsiteY18574" fmla="*/ 1133950 h 4314911"/>
              <a:gd name="connsiteX18575" fmla="*/ 5335171 w 5740887"/>
              <a:gd name="connsiteY18575" fmla="*/ 1143238 h 4314911"/>
              <a:gd name="connsiteX18576" fmla="*/ 5324200 w 5740887"/>
              <a:gd name="connsiteY18576" fmla="*/ 1145590 h 4314911"/>
              <a:gd name="connsiteX18577" fmla="*/ 5322725 w 5740887"/>
              <a:gd name="connsiteY18577" fmla="*/ 1137554 h 4314911"/>
              <a:gd name="connsiteX18578" fmla="*/ 5277019 w 5740887"/>
              <a:gd name="connsiteY18578" fmla="*/ 1133846 h 4314911"/>
              <a:gd name="connsiteX18579" fmla="*/ 5277226 w 5740887"/>
              <a:gd name="connsiteY18579" fmla="*/ 1144649 h 4314911"/>
              <a:gd name="connsiteX18580" fmla="*/ 5266042 w 5740887"/>
              <a:gd name="connsiteY18580" fmla="*/ 1148243 h 4314911"/>
              <a:gd name="connsiteX18581" fmla="*/ 5267434 w 5740887"/>
              <a:gd name="connsiteY18581" fmla="*/ 1137710 h 4314911"/>
              <a:gd name="connsiteX18582" fmla="*/ 1427716 w 5740887"/>
              <a:gd name="connsiteY18582" fmla="*/ 1129831 h 4314911"/>
              <a:gd name="connsiteX18583" fmla="*/ 1425156 w 5740887"/>
              <a:gd name="connsiteY18583" fmla="*/ 1162985 h 4314911"/>
              <a:gd name="connsiteX18584" fmla="*/ 1425142 w 5740887"/>
              <a:gd name="connsiteY18584" fmla="*/ 1163415 h 4314911"/>
              <a:gd name="connsiteX18585" fmla="*/ 1425149 w 5740887"/>
              <a:gd name="connsiteY18585" fmla="*/ 1163421 h 4314911"/>
              <a:gd name="connsiteX18586" fmla="*/ 1425148 w 5740887"/>
              <a:gd name="connsiteY18586" fmla="*/ 1163442 h 4314911"/>
              <a:gd name="connsiteX18587" fmla="*/ 1425149 w 5740887"/>
              <a:gd name="connsiteY18587" fmla="*/ 1163442 h 4314911"/>
              <a:gd name="connsiteX18588" fmla="*/ 1425148 w 5740887"/>
              <a:gd name="connsiteY18588" fmla="*/ 1163469 h 4314911"/>
              <a:gd name="connsiteX18589" fmla="*/ 1425371 w 5740887"/>
              <a:gd name="connsiteY18589" fmla="*/ 1163673 h 4314911"/>
              <a:gd name="connsiteX18590" fmla="*/ 1419878 w 5740887"/>
              <a:gd name="connsiteY18590" fmla="*/ 1168163 h 4314911"/>
              <a:gd name="connsiteX18591" fmla="*/ 1411647 w 5740887"/>
              <a:gd name="connsiteY18591" fmla="*/ 1174642 h 4314911"/>
              <a:gd name="connsiteX18592" fmla="*/ 1361878 w 5740887"/>
              <a:gd name="connsiteY18592" fmla="*/ 1212294 h 4314911"/>
              <a:gd name="connsiteX18593" fmla="*/ 1355674 w 5740887"/>
              <a:gd name="connsiteY18593" fmla="*/ 1216816 h 4314911"/>
              <a:gd name="connsiteX18594" fmla="*/ 1358286 w 5740887"/>
              <a:gd name="connsiteY18594" fmla="*/ 1211177 h 4314911"/>
              <a:gd name="connsiteX18595" fmla="*/ 1369615 w 5740887"/>
              <a:gd name="connsiteY18595" fmla="*/ 1186626 h 4314911"/>
              <a:gd name="connsiteX18596" fmla="*/ 1371565 w 5740887"/>
              <a:gd name="connsiteY18596" fmla="*/ 1182362 h 4314911"/>
              <a:gd name="connsiteX18597" fmla="*/ 1378852 w 5740887"/>
              <a:gd name="connsiteY18597" fmla="*/ 1175622 h 4314911"/>
              <a:gd name="connsiteX18598" fmla="*/ 1391821 w 5740887"/>
              <a:gd name="connsiteY18598" fmla="*/ 1164209 h 4314911"/>
              <a:gd name="connsiteX18599" fmla="*/ 1409572 w 5740887"/>
              <a:gd name="connsiteY18599" fmla="*/ 1147207 h 4314911"/>
              <a:gd name="connsiteX18600" fmla="*/ 1419254 w 5740887"/>
              <a:gd name="connsiteY18600" fmla="*/ 1138252 h 4314911"/>
              <a:gd name="connsiteX18601" fmla="*/ 1422930 w 5740887"/>
              <a:gd name="connsiteY18601" fmla="*/ 1134413 h 4314911"/>
              <a:gd name="connsiteX18602" fmla="*/ 5259708 w 5740887"/>
              <a:gd name="connsiteY18602" fmla="*/ 1129380 h 4314911"/>
              <a:gd name="connsiteX18603" fmla="*/ 5259674 w 5740887"/>
              <a:gd name="connsiteY18603" fmla="*/ 1129511 h 4314911"/>
              <a:gd name="connsiteX18604" fmla="*/ 5259444 w 5740887"/>
              <a:gd name="connsiteY18604" fmla="*/ 1134636 h 4314911"/>
              <a:gd name="connsiteX18605" fmla="*/ 5251011 w 5740887"/>
              <a:gd name="connsiteY18605" fmla="*/ 1138084 h 4314911"/>
              <a:gd name="connsiteX18606" fmla="*/ 5252639 w 5740887"/>
              <a:gd name="connsiteY18606" fmla="*/ 1130912 h 4314911"/>
              <a:gd name="connsiteX18607" fmla="*/ 2950462 w 5740887"/>
              <a:gd name="connsiteY18607" fmla="*/ 1129010 h 4314911"/>
              <a:gd name="connsiteX18608" fmla="*/ 2958009 w 5740887"/>
              <a:gd name="connsiteY18608" fmla="*/ 1148598 h 4314911"/>
              <a:gd name="connsiteX18609" fmla="*/ 2990303 w 5740887"/>
              <a:gd name="connsiteY18609" fmla="*/ 1246044 h 4314911"/>
              <a:gd name="connsiteX18610" fmla="*/ 2992030 w 5740887"/>
              <a:gd name="connsiteY18610" fmla="*/ 1253136 h 4314911"/>
              <a:gd name="connsiteX18611" fmla="*/ 2950650 w 5740887"/>
              <a:gd name="connsiteY18611" fmla="*/ 1129810 h 4314911"/>
              <a:gd name="connsiteX18612" fmla="*/ 1473241 w 5740887"/>
              <a:gd name="connsiteY18612" fmla="*/ 1128804 h 4314911"/>
              <a:gd name="connsiteX18613" fmla="*/ 1462871 w 5740887"/>
              <a:gd name="connsiteY18613" fmla="*/ 1181937 h 4314911"/>
              <a:gd name="connsiteX18614" fmla="*/ 1176925 w 5740887"/>
              <a:gd name="connsiteY18614" fmla="*/ 1354761 h 4314911"/>
              <a:gd name="connsiteX18615" fmla="*/ 1166627 w 5740887"/>
              <a:gd name="connsiteY18615" fmla="*/ 1360985 h 4314911"/>
              <a:gd name="connsiteX18616" fmla="*/ 1165898 w 5740887"/>
              <a:gd name="connsiteY18616" fmla="*/ 1361425 h 4314911"/>
              <a:gd name="connsiteX18617" fmla="*/ 1182969 w 5740887"/>
              <a:gd name="connsiteY18617" fmla="*/ 1349543 h 4314911"/>
              <a:gd name="connsiteX18618" fmla="*/ 1260166 w 5740887"/>
              <a:gd name="connsiteY18618" fmla="*/ 1295041 h 4314911"/>
              <a:gd name="connsiteX18619" fmla="*/ 1262354 w 5740887"/>
              <a:gd name="connsiteY18619" fmla="*/ 1293463 h 4314911"/>
              <a:gd name="connsiteX18620" fmla="*/ 1335437 w 5740887"/>
              <a:gd name="connsiteY18620" fmla="*/ 1240771 h 4314911"/>
              <a:gd name="connsiteX18621" fmla="*/ 1337201 w 5740887"/>
              <a:gd name="connsiteY18621" fmla="*/ 1239512 h 4314911"/>
              <a:gd name="connsiteX18622" fmla="*/ 1454380 w 5740887"/>
              <a:gd name="connsiteY18622" fmla="*/ 1148825 h 4314911"/>
              <a:gd name="connsiteX18623" fmla="*/ 5352130 w 5740887"/>
              <a:gd name="connsiteY18623" fmla="*/ 1128138 h 4314911"/>
              <a:gd name="connsiteX18624" fmla="*/ 5354062 w 5740887"/>
              <a:gd name="connsiteY18624" fmla="*/ 1139188 h 4314911"/>
              <a:gd name="connsiteX18625" fmla="*/ 5343425 w 5740887"/>
              <a:gd name="connsiteY18625" fmla="*/ 1141468 h 4314911"/>
              <a:gd name="connsiteX18626" fmla="*/ 5341316 w 5740887"/>
              <a:gd name="connsiteY18626" fmla="*/ 1131600 h 4314911"/>
              <a:gd name="connsiteX18627" fmla="*/ 2048506 w 5740887"/>
              <a:gd name="connsiteY18627" fmla="*/ 1127306 h 4314911"/>
              <a:gd name="connsiteX18628" fmla="*/ 2000420 w 5740887"/>
              <a:gd name="connsiteY18628" fmla="*/ 1172515 h 4314911"/>
              <a:gd name="connsiteX18629" fmla="*/ 2000042 w 5740887"/>
              <a:gd name="connsiteY18629" fmla="*/ 1172822 h 4314911"/>
              <a:gd name="connsiteX18630" fmla="*/ 1984490 w 5740887"/>
              <a:gd name="connsiteY18630" fmla="*/ 1184462 h 4314911"/>
              <a:gd name="connsiteX18631" fmla="*/ 1980904 w 5740887"/>
              <a:gd name="connsiteY18631" fmla="*/ 1188392 h 4314911"/>
              <a:gd name="connsiteX18632" fmla="*/ 1978192 w 5740887"/>
              <a:gd name="connsiteY18632" fmla="*/ 1190598 h 4314911"/>
              <a:gd name="connsiteX18633" fmla="*/ 1973941 w 5740887"/>
              <a:gd name="connsiteY18633" fmla="*/ 1196022 h 4314911"/>
              <a:gd name="connsiteX18634" fmla="*/ 1964530 w 5740887"/>
              <a:gd name="connsiteY18634" fmla="*/ 1206333 h 4314911"/>
              <a:gd name="connsiteX18635" fmla="*/ 1955437 w 5740887"/>
              <a:gd name="connsiteY18635" fmla="*/ 1219630 h 4314911"/>
              <a:gd name="connsiteX18636" fmla="*/ 1949898 w 5740887"/>
              <a:gd name="connsiteY18636" fmla="*/ 1226697 h 4314911"/>
              <a:gd name="connsiteX18637" fmla="*/ 1947227 w 5740887"/>
              <a:gd name="connsiteY18637" fmla="*/ 1231634 h 4314911"/>
              <a:gd name="connsiteX18638" fmla="*/ 1942390 w 5740887"/>
              <a:gd name="connsiteY18638" fmla="*/ 1238706 h 4314911"/>
              <a:gd name="connsiteX18639" fmla="*/ 1920065 w 5740887"/>
              <a:gd name="connsiteY18639" fmla="*/ 1281835 h 4314911"/>
              <a:gd name="connsiteX18640" fmla="*/ 1919916 w 5740887"/>
              <a:gd name="connsiteY18640" fmla="*/ 1282108 h 4314911"/>
              <a:gd name="connsiteX18641" fmla="*/ 1919835 w 5740887"/>
              <a:gd name="connsiteY18641" fmla="*/ 1282335 h 4314911"/>
              <a:gd name="connsiteX18642" fmla="*/ 1898959 w 5740887"/>
              <a:gd name="connsiteY18642" fmla="*/ 1337159 h 4314911"/>
              <a:gd name="connsiteX18643" fmla="*/ 1895692 w 5740887"/>
              <a:gd name="connsiteY18643" fmla="*/ 1349637 h 4314911"/>
              <a:gd name="connsiteX18644" fmla="*/ 1892628 w 5740887"/>
              <a:gd name="connsiteY18644" fmla="*/ 1358178 h 4314911"/>
              <a:gd name="connsiteX18645" fmla="*/ 1889556 w 5740887"/>
              <a:gd name="connsiteY18645" fmla="*/ 1373069 h 4314911"/>
              <a:gd name="connsiteX18646" fmla="*/ 1881362 w 5740887"/>
              <a:gd name="connsiteY18646" fmla="*/ 1404366 h 4314911"/>
              <a:gd name="connsiteX18647" fmla="*/ 1876102 w 5740887"/>
              <a:gd name="connsiteY18647" fmla="*/ 1438301 h 4314911"/>
              <a:gd name="connsiteX18648" fmla="*/ 1872409 w 5740887"/>
              <a:gd name="connsiteY18648" fmla="*/ 1456205 h 4314911"/>
              <a:gd name="connsiteX18649" fmla="*/ 1871607 w 5740887"/>
              <a:gd name="connsiteY18649" fmla="*/ 1467301 h 4314911"/>
              <a:gd name="connsiteX18650" fmla="*/ 1868974 w 5740887"/>
              <a:gd name="connsiteY18650" fmla="*/ 1484294 h 4314911"/>
              <a:gd name="connsiteX18651" fmla="*/ 1863643 w 5740887"/>
              <a:gd name="connsiteY18651" fmla="*/ 1577475 h 4314911"/>
              <a:gd name="connsiteX18652" fmla="*/ 1863641 w 5740887"/>
              <a:gd name="connsiteY18652" fmla="*/ 1577501 h 4314911"/>
              <a:gd name="connsiteX18653" fmla="*/ 1870702 w 5740887"/>
              <a:gd name="connsiteY18653" fmla="*/ 1723380 h 4314911"/>
              <a:gd name="connsiteX18654" fmla="*/ 1897970 w 5740887"/>
              <a:gd name="connsiteY18654" fmla="*/ 1895154 h 4314911"/>
              <a:gd name="connsiteX18655" fmla="*/ 1884803 w 5740887"/>
              <a:gd name="connsiteY18655" fmla="*/ 1897170 h 4314911"/>
              <a:gd name="connsiteX18656" fmla="*/ 1864190 w 5740887"/>
              <a:gd name="connsiteY18656" fmla="*/ 1899289 h 4314911"/>
              <a:gd name="connsiteX18657" fmla="*/ 1671150 w 5740887"/>
              <a:gd name="connsiteY18657" fmla="*/ 1928660 h 4314911"/>
              <a:gd name="connsiteX18658" fmla="*/ 1568286 w 5740887"/>
              <a:gd name="connsiteY18658" fmla="*/ 1955134 h 4314911"/>
              <a:gd name="connsiteX18659" fmla="*/ 1400681 w 5740887"/>
              <a:gd name="connsiteY18659" fmla="*/ 2013452 h 4314911"/>
              <a:gd name="connsiteX18660" fmla="*/ 1367823 w 5740887"/>
              <a:gd name="connsiteY18660" fmla="*/ 2026855 h 4314911"/>
              <a:gd name="connsiteX18661" fmla="*/ 1345568 w 5740887"/>
              <a:gd name="connsiteY18661" fmla="*/ 2034817 h 4314911"/>
              <a:gd name="connsiteX18662" fmla="*/ 1309472 w 5740887"/>
              <a:gd name="connsiteY18662" fmla="*/ 2050655 h 4314911"/>
              <a:gd name="connsiteX18663" fmla="*/ 1236550 w 5740887"/>
              <a:gd name="connsiteY18663" fmla="*/ 2080398 h 4314911"/>
              <a:gd name="connsiteX18664" fmla="*/ 1165281 w 5740887"/>
              <a:gd name="connsiteY18664" fmla="*/ 2113923 h 4314911"/>
              <a:gd name="connsiteX18665" fmla="*/ 1129223 w 5740887"/>
              <a:gd name="connsiteY18665" fmla="*/ 2129744 h 4314911"/>
              <a:gd name="connsiteX18666" fmla="*/ 1108299 w 5740887"/>
              <a:gd name="connsiteY18666" fmla="*/ 2140726 h 4314911"/>
              <a:gd name="connsiteX18667" fmla="*/ 1076224 w 5740887"/>
              <a:gd name="connsiteY18667" fmla="*/ 2155814 h 4314911"/>
              <a:gd name="connsiteX18668" fmla="*/ 920031 w 5740887"/>
              <a:gd name="connsiteY18668" fmla="*/ 2239540 h 4314911"/>
              <a:gd name="connsiteX18669" fmla="*/ 723208 w 5740887"/>
              <a:gd name="connsiteY18669" fmla="*/ 2361089 h 4314911"/>
              <a:gd name="connsiteX18670" fmla="*/ 723132 w 5740887"/>
              <a:gd name="connsiteY18670" fmla="*/ 2358242 h 4314911"/>
              <a:gd name="connsiteX18671" fmla="*/ 720646 w 5740887"/>
              <a:gd name="connsiteY18671" fmla="*/ 2338534 h 4314911"/>
              <a:gd name="connsiteX18672" fmla="*/ 906569 w 5740887"/>
              <a:gd name="connsiteY18672" fmla="*/ 2222832 h 4314911"/>
              <a:gd name="connsiteX18673" fmla="*/ 1093682 w 5740887"/>
              <a:gd name="connsiteY18673" fmla="*/ 2123016 h 4314911"/>
              <a:gd name="connsiteX18674" fmla="*/ 1150062 w 5740887"/>
              <a:gd name="connsiteY18674" fmla="*/ 2095890 h 4314911"/>
              <a:gd name="connsiteX18675" fmla="*/ 1293440 w 5740887"/>
              <a:gd name="connsiteY18675" fmla="*/ 2031262 h 4314911"/>
              <a:gd name="connsiteX18676" fmla="*/ 1351133 w 5740887"/>
              <a:gd name="connsiteY18676" fmla="*/ 2006972 h 4314911"/>
              <a:gd name="connsiteX18677" fmla="*/ 1550085 w 5740887"/>
              <a:gd name="connsiteY18677" fmla="*/ 1932800 h 4314911"/>
              <a:gd name="connsiteX18678" fmla="*/ 1650466 w 5740887"/>
              <a:gd name="connsiteY18678" fmla="*/ 1905222 h 4314911"/>
              <a:gd name="connsiteX18679" fmla="*/ 1829718 w 5740887"/>
              <a:gd name="connsiteY18679" fmla="*/ 1874750 h 4314911"/>
              <a:gd name="connsiteX18680" fmla="*/ 1876460 w 5740887"/>
              <a:gd name="connsiteY18680" fmla="*/ 1866477 h 4314911"/>
              <a:gd name="connsiteX18681" fmla="*/ 1878253 w 5740887"/>
              <a:gd name="connsiteY18681" fmla="*/ 1862616 h 4314911"/>
              <a:gd name="connsiteX18682" fmla="*/ 1878253 w 5740887"/>
              <a:gd name="connsiteY18682" fmla="*/ 1862615 h 4314911"/>
              <a:gd name="connsiteX18683" fmla="*/ 1878254 w 5740887"/>
              <a:gd name="connsiteY18683" fmla="*/ 1862612 h 4314911"/>
              <a:gd name="connsiteX18684" fmla="*/ 1855721 w 5740887"/>
              <a:gd name="connsiteY18684" fmla="*/ 1697363 h 4314911"/>
              <a:gd name="connsiteX18685" fmla="*/ 1852755 w 5740887"/>
              <a:gd name="connsiteY18685" fmla="*/ 1557282 h 4314911"/>
              <a:gd name="connsiteX18686" fmla="*/ 1865007 w 5740887"/>
              <a:gd name="connsiteY18686" fmla="*/ 1441009 h 4314911"/>
              <a:gd name="connsiteX18687" fmla="*/ 1865011 w 5740887"/>
              <a:gd name="connsiteY18687" fmla="*/ 1440992 h 4314911"/>
              <a:gd name="connsiteX18688" fmla="*/ 1885870 w 5740887"/>
              <a:gd name="connsiteY18688" fmla="*/ 1356347 h 4314911"/>
              <a:gd name="connsiteX18689" fmla="*/ 1890930 w 5740887"/>
              <a:gd name="connsiteY18689" fmla="*/ 1340310 h 4314911"/>
              <a:gd name="connsiteX18690" fmla="*/ 1916535 w 5740887"/>
              <a:gd name="connsiteY18690" fmla="*/ 1277483 h 4314911"/>
              <a:gd name="connsiteX18691" fmla="*/ 1921566 w 5740887"/>
              <a:gd name="connsiteY18691" fmla="*/ 1268142 h 4314911"/>
              <a:gd name="connsiteX18692" fmla="*/ 1940909 w 5740887"/>
              <a:gd name="connsiteY18692" fmla="*/ 1235919 h 4314911"/>
              <a:gd name="connsiteX18693" fmla="*/ 1965929 w 5740887"/>
              <a:gd name="connsiteY18693" fmla="*/ 1202366 h 4314911"/>
              <a:gd name="connsiteX18694" fmla="*/ 1975390 w 5740887"/>
              <a:gd name="connsiteY18694" fmla="*/ 1191312 h 4314911"/>
              <a:gd name="connsiteX18695" fmla="*/ 2002351 w 5740887"/>
              <a:gd name="connsiteY18695" fmla="*/ 1169245 h 4314911"/>
              <a:gd name="connsiteX18696" fmla="*/ 2003454 w 5740887"/>
              <a:gd name="connsiteY18696" fmla="*/ 1168279 h 4314911"/>
              <a:gd name="connsiteX18697" fmla="*/ 2027489 w 5740887"/>
              <a:gd name="connsiteY18697" fmla="*/ 1144576 h 4314911"/>
              <a:gd name="connsiteX18698" fmla="*/ 5294089 w 5740887"/>
              <a:gd name="connsiteY18698" fmla="*/ 1126970 h 4314911"/>
              <a:gd name="connsiteX18699" fmla="*/ 5294292 w 5740887"/>
              <a:gd name="connsiteY18699" fmla="*/ 1139166 h 4314911"/>
              <a:gd name="connsiteX18700" fmla="*/ 5284722 w 5740887"/>
              <a:gd name="connsiteY18700" fmla="*/ 1142240 h 4314911"/>
              <a:gd name="connsiteX18701" fmla="*/ 5285339 w 5740887"/>
              <a:gd name="connsiteY18701" fmla="*/ 1130496 h 4314911"/>
              <a:gd name="connsiteX18702" fmla="*/ 2510716 w 5740887"/>
              <a:gd name="connsiteY18702" fmla="*/ 1125737 h 4314911"/>
              <a:gd name="connsiteX18703" fmla="*/ 2516029 w 5740887"/>
              <a:gd name="connsiteY18703" fmla="*/ 1150964 h 4314911"/>
              <a:gd name="connsiteX18704" fmla="*/ 2517703 w 5740887"/>
              <a:gd name="connsiteY18704" fmla="*/ 1161052 h 4314911"/>
              <a:gd name="connsiteX18705" fmla="*/ 2520935 w 5740887"/>
              <a:gd name="connsiteY18705" fmla="*/ 1174265 h 4314911"/>
              <a:gd name="connsiteX18706" fmla="*/ 2521947 w 5740887"/>
              <a:gd name="connsiteY18706" fmla="*/ 1179070 h 4314911"/>
              <a:gd name="connsiteX18707" fmla="*/ 2522828 w 5740887"/>
              <a:gd name="connsiteY18707" fmla="*/ 1182393 h 4314911"/>
              <a:gd name="connsiteX18708" fmla="*/ 2523429 w 5740887"/>
              <a:gd name="connsiteY18708" fmla="*/ 1189640 h 4314911"/>
              <a:gd name="connsiteX18709" fmla="*/ 2521091 w 5740887"/>
              <a:gd name="connsiteY18709" fmla="*/ 1180558 h 4314911"/>
              <a:gd name="connsiteX18710" fmla="*/ 2518181 w 5740887"/>
              <a:gd name="connsiteY18710" fmla="*/ 1168475 h 4314911"/>
              <a:gd name="connsiteX18711" fmla="*/ 2514121 w 5740887"/>
              <a:gd name="connsiteY18711" fmla="*/ 1146666 h 4314911"/>
              <a:gd name="connsiteX18712" fmla="*/ 5276863 w 5740887"/>
              <a:gd name="connsiteY18712" fmla="*/ 1125661 h 4314911"/>
              <a:gd name="connsiteX18713" fmla="*/ 5276898 w 5740887"/>
              <a:gd name="connsiteY18713" fmla="*/ 1127497 h 4314911"/>
              <a:gd name="connsiteX18714" fmla="*/ 5268319 w 5740887"/>
              <a:gd name="connsiteY18714" fmla="*/ 1131006 h 4314911"/>
              <a:gd name="connsiteX18715" fmla="*/ 5268794 w 5740887"/>
              <a:gd name="connsiteY18715" fmla="*/ 1127410 h 4314911"/>
              <a:gd name="connsiteX18716" fmla="*/ 5286493 w 5740887"/>
              <a:gd name="connsiteY18716" fmla="*/ 1123573 h 4314911"/>
              <a:gd name="connsiteX18717" fmla="*/ 5285685 w 5740887"/>
              <a:gd name="connsiteY18717" fmla="*/ 1123903 h 4314911"/>
              <a:gd name="connsiteX18718" fmla="*/ 5285693 w 5740887"/>
              <a:gd name="connsiteY18718" fmla="*/ 1123747 h 4314911"/>
              <a:gd name="connsiteX18719" fmla="*/ 5370138 w 5740887"/>
              <a:gd name="connsiteY18719" fmla="*/ 1122374 h 4314911"/>
              <a:gd name="connsiteX18720" fmla="*/ 5373469 w 5740887"/>
              <a:gd name="connsiteY18720" fmla="*/ 1135027 h 4314911"/>
              <a:gd name="connsiteX18721" fmla="*/ 5361810 w 5740887"/>
              <a:gd name="connsiteY18721" fmla="*/ 1137527 h 4314911"/>
              <a:gd name="connsiteX18722" fmla="*/ 5359036 w 5740887"/>
              <a:gd name="connsiteY18722" fmla="*/ 1125929 h 4314911"/>
              <a:gd name="connsiteX18723" fmla="*/ 2136547 w 5740887"/>
              <a:gd name="connsiteY18723" fmla="*/ 1121603 h 4314911"/>
              <a:gd name="connsiteX18724" fmla="*/ 2114541 w 5740887"/>
              <a:gd name="connsiteY18724" fmla="*/ 1139798 h 4314911"/>
              <a:gd name="connsiteX18725" fmla="*/ 2083568 w 5740887"/>
              <a:gd name="connsiteY18725" fmla="*/ 1175943 h 4314911"/>
              <a:gd name="connsiteX18726" fmla="*/ 2083437 w 5740887"/>
              <a:gd name="connsiteY18726" fmla="*/ 1176249 h 4314911"/>
              <a:gd name="connsiteX18727" fmla="*/ 2050375 w 5740887"/>
              <a:gd name="connsiteY18727" fmla="*/ 1246930 h 4314911"/>
              <a:gd name="connsiteX18728" fmla="*/ 2046093 w 5740887"/>
              <a:gd name="connsiteY18728" fmla="*/ 1263650 h 4314911"/>
              <a:gd name="connsiteX18729" fmla="*/ 2042142 w 5740887"/>
              <a:gd name="connsiteY18729" fmla="*/ 1272897 h 4314911"/>
              <a:gd name="connsiteX18730" fmla="*/ 2038606 w 5740887"/>
              <a:gd name="connsiteY18730" fmla="*/ 1292883 h 4314911"/>
              <a:gd name="connsiteX18731" fmla="*/ 2029611 w 5740887"/>
              <a:gd name="connsiteY18731" fmla="*/ 1328006 h 4314911"/>
              <a:gd name="connsiteX18732" fmla="*/ 2025185 w 5740887"/>
              <a:gd name="connsiteY18732" fmla="*/ 1368756 h 4314911"/>
              <a:gd name="connsiteX18733" fmla="*/ 2021993 w 5740887"/>
              <a:gd name="connsiteY18733" fmla="*/ 1386798 h 4314911"/>
              <a:gd name="connsiteX18734" fmla="*/ 2021766 w 5740887"/>
              <a:gd name="connsiteY18734" fmla="*/ 1400225 h 4314911"/>
              <a:gd name="connsiteX18735" fmla="*/ 2019897 w 5740887"/>
              <a:gd name="connsiteY18735" fmla="*/ 1417435 h 4314911"/>
              <a:gd name="connsiteX18736" fmla="*/ 2019851 w 5740887"/>
              <a:gd name="connsiteY18736" fmla="*/ 1513442 h 4314911"/>
              <a:gd name="connsiteX18737" fmla="*/ 2019851 w 5740887"/>
              <a:gd name="connsiteY18737" fmla="*/ 1513443 h 4314911"/>
              <a:gd name="connsiteX18738" fmla="*/ 2019851 w 5740887"/>
              <a:gd name="connsiteY18738" fmla="*/ 1513449 h 4314911"/>
              <a:gd name="connsiteX18739" fmla="*/ 2019864 w 5740887"/>
              <a:gd name="connsiteY18739" fmla="*/ 1513574 h 4314911"/>
              <a:gd name="connsiteX18740" fmla="*/ 2032447 w 5740887"/>
              <a:gd name="connsiteY18740" fmla="*/ 1648612 h 4314911"/>
              <a:gd name="connsiteX18741" fmla="*/ 2036135 w 5740887"/>
              <a:gd name="connsiteY18741" fmla="*/ 1669995 h 4314911"/>
              <a:gd name="connsiteX18742" fmla="*/ 2037514 w 5740887"/>
              <a:gd name="connsiteY18742" fmla="*/ 1683249 h 4314911"/>
              <a:gd name="connsiteX18743" fmla="*/ 2045048 w 5740887"/>
              <a:gd name="connsiteY18743" fmla="*/ 1721669 h 4314911"/>
              <a:gd name="connsiteX18744" fmla="*/ 2056508 w 5740887"/>
              <a:gd name="connsiteY18744" fmla="*/ 1788102 h 4314911"/>
              <a:gd name="connsiteX18745" fmla="*/ 2066881 w 5740887"/>
              <a:gd name="connsiteY18745" fmla="*/ 1832992 h 4314911"/>
              <a:gd name="connsiteX18746" fmla="*/ 2071815 w 5740887"/>
              <a:gd name="connsiteY18746" fmla="*/ 1858152 h 4314911"/>
              <a:gd name="connsiteX18747" fmla="*/ 2079880 w 5740887"/>
              <a:gd name="connsiteY18747" fmla="*/ 1889250 h 4314911"/>
              <a:gd name="connsiteX18748" fmla="*/ 2088764 w 5740887"/>
              <a:gd name="connsiteY18748" fmla="*/ 1927697 h 4314911"/>
              <a:gd name="connsiteX18749" fmla="*/ 2108565 w 5740887"/>
              <a:gd name="connsiteY18749" fmla="*/ 1999852 h 4314911"/>
              <a:gd name="connsiteX18750" fmla="*/ 2116366 w 5740887"/>
              <a:gd name="connsiteY18750" fmla="*/ 2029932 h 4314911"/>
              <a:gd name="connsiteX18751" fmla="*/ 2121367 w 5740887"/>
              <a:gd name="connsiteY18751" fmla="*/ 2046504 h 4314911"/>
              <a:gd name="connsiteX18752" fmla="*/ 2125946 w 5740887"/>
              <a:gd name="connsiteY18752" fmla="*/ 2063189 h 4314911"/>
              <a:gd name="connsiteX18753" fmla="*/ 2164664 w 5740887"/>
              <a:gd name="connsiteY18753" fmla="*/ 2189980 h 4314911"/>
              <a:gd name="connsiteX18754" fmla="*/ 2164781 w 5740887"/>
              <a:gd name="connsiteY18754" fmla="*/ 2190367 h 4314911"/>
              <a:gd name="connsiteX18755" fmla="*/ 2799055 w 5740887"/>
              <a:gd name="connsiteY18755" fmla="*/ 3138194 h 4314911"/>
              <a:gd name="connsiteX18756" fmla="*/ 2893921 w 5740887"/>
              <a:gd name="connsiteY18756" fmla="*/ 3148121 h 4314911"/>
              <a:gd name="connsiteX18757" fmla="*/ 3462147 w 5740887"/>
              <a:gd name="connsiteY18757" fmla="*/ 3061529 h 4314911"/>
              <a:gd name="connsiteX18758" fmla="*/ 3757223 w 5740887"/>
              <a:gd name="connsiteY18758" fmla="*/ 2994516 h 4314911"/>
              <a:gd name="connsiteX18759" fmla="*/ 3786326 w 5740887"/>
              <a:gd name="connsiteY18759" fmla="*/ 2986909 h 4314911"/>
              <a:gd name="connsiteX18760" fmla="*/ 3767566 w 5740887"/>
              <a:gd name="connsiteY18760" fmla="*/ 2992172 h 4314911"/>
              <a:gd name="connsiteX18761" fmla="*/ 3462150 w 5740887"/>
              <a:gd name="connsiteY18761" fmla="*/ 3070905 h 4314911"/>
              <a:gd name="connsiteX18762" fmla="*/ 2775203 w 5740887"/>
              <a:gd name="connsiteY18762" fmla="*/ 3171698 h 4314911"/>
              <a:gd name="connsiteX18763" fmla="*/ 2130311 w 5740887"/>
              <a:gd name="connsiteY18763" fmla="*/ 2231594 h 4314911"/>
              <a:gd name="connsiteX18764" fmla="*/ 2117605 w 5740887"/>
              <a:gd name="connsiteY18764" fmla="*/ 2192053 h 4314911"/>
              <a:gd name="connsiteX18765" fmla="*/ 2116847 w 5740887"/>
              <a:gd name="connsiteY18765" fmla="*/ 2189635 h 4314911"/>
              <a:gd name="connsiteX18766" fmla="*/ 2102213 w 5740887"/>
              <a:gd name="connsiteY18766" fmla="*/ 2142875 h 4314911"/>
              <a:gd name="connsiteX18767" fmla="*/ 2077322 w 5740887"/>
              <a:gd name="connsiteY18767" fmla="*/ 2057901 h 4314911"/>
              <a:gd name="connsiteX18768" fmla="*/ 2055285 w 5740887"/>
              <a:gd name="connsiteY18768" fmla="*/ 1975494 h 4314911"/>
              <a:gd name="connsiteX18769" fmla="*/ 2040099 w 5740887"/>
              <a:gd name="connsiteY18769" fmla="*/ 1915725 h 4314911"/>
              <a:gd name="connsiteX18770" fmla="*/ 2018755 w 5740887"/>
              <a:gd name="connsiteY18770" fmla="*/ 1814675 h 4314911"/>
              <a:gd name="connsiteX18771" fmla="*/ 2007689 w 5740887"/>
              <a:gd name="connsiteY18771" fmla="*/ 1759365 h 4314911"/>
              <a:gd name="connsiteX18772" fmla="*/ 1986653 w 5740887"/>
              <a:gd name="connsiteY18772" fmla="*/ 1598543 h 4314911"/>
              <a:gd name="connsiteX18773" fmla="*/ 1986622 w 5740887"/>
              <a:gd name="connsiteY18773" fmla="*/ 1598297 h 4314911"/>
              <a:gd name="connsiteX18774" fmla="*/ 1983683 w 5740887"/>
              <a:gd name="connsiteY18774" fmla="*/ 1452695 h 4314911"/>
              <a:gd name="connsiteX18775" fmla="*/ 2002169 w 5740887"/>
              <a:gd name="connsiteY18775" fmla="*/ 1319661 h 4314911"/>
              <a:gd name="connsiteX18776" fmla="*/ 2047579 w 5740887"/>
              <a:gd name="connsiteY18776" fmla="*/ 1207300 h 4314911"/>
              <a:gd name="connsiteX18777" fmla="*/ 2047568 w 5740887"/>
              <a:gd name="connsiteY18777" fmla="*/ 1207300 h 4314911"/>
              <a:gd name="connsiteX18778" fmla="*/ 2047579 w 5740887"/>
              <a:gd name="connsiteY18778" fmla="*/ 1207273 h 4314911"/>
              <a:gd name="connsiteX18779" fmla="*/ 2047569 w 5740887"/>
              <a:gd name="connsiteY18779" fmla="*/ 1207273 h 4314911"/>
              <a:gd name="connsiteX18780" fmla="*/ 2047580 w 5740887"/>
              <a:gd name="connsiteY18780" fmla="*/ 1207244 h 4314911"/>
              <a:gd name="connsiteX18781" fmla="*/ 2047210 w 5740887"/>
              <a:gd name="connsiteY18781" fmla="*/ 1207244 h 4314911"/>
              <a:gd name="connsiteX18782" fmla="*/ 2072023 w 5740887"/>
              <a:gd name="connsiteY18782" fmla="*/ 1176640 h 4314911"/>
              <a:gd name="connsiteX18783" fmla="*/ 2113247 w 5740887"/>
              <a:gd name="connsiteY18783" fmla="*/ 1139373 h 4314911"/>
              <a:gd name="connsiteX18784" fmla="*/ 2096318 w 5740887"/>
              <a:gd name="connsiteY18784" fmla="*/ 1120737 h 4314911"/>
              <a:gd name="connsiteX18785" fmla="*/ 2044986 w 5740887"/>
              <a:gd name="connsiteY18785" fmla="*/ 1162301 h 4314911"/>
              <a:gd name="connsiteX18786" fmla="*/ 2049874 w 5740887"/>
              <a:gd name="connsiteY18786" fmla="*/ 1157166 h 4314911"/>
              <a:gd name="connsiteX18787" fmla="*/ 2526153 w 5740887"/>
              <a:gd name="connsiteY18787" fmla="*/ 1120466 h 4314911"/>
              <a:gd name="connsiteX18788" fmla="*/ 2531647 w 5740887"/>
              <a:gd name="connsiteY18788" fmla="*/ 1145056 h 4314911"/>
              <a:gd name="connsiteX18789" fmla="*/ 2533334 w 5740887"/>
              <a:gd name="connsiteY18789" fmla="*/ 1154453 h 4314911"/>
              <a:gd name="connsiteX18790" fmla="*/ 2536489 w 5740887"/>
              <a:gd name="connsiteY18790" fmla="*/ 1166725 h 4314911"/>
              <a:gd name="connsiteX18791" fmla="*/ 2537499 w 5740887"/>
              <a:gd name="connsiteY18791" fmla="*/ 1171246 h 4314911"/>
              <a:gd name="connsiteX18792" fmla="*/ 2539581 w 5740887"/>
              <a:gd name="connsiteY18792" fmla="*/ 1178750 h 4314911"/>
              <a:gd name="connsiteX18793" fmla="*/ 2541623 w 5740887"/>
              <a:gd name="connsiteY18793" fmla="*/ 1186695 h 4314911"/>
              <a:gd name="connsiteX18794" fmla="*/ 2548809 w 5740887"/>
              <a:gd name="connsiteY18794" fmla="*/ 1212023 h 4314911"/>
              <a:gd name="connsiteX18795" fmla="*/ 2549068 w 5740887"/>
              <a:gd name="connsiteY18795" fmla="*/ 1212955 h 4314911"/>
              <a:gd name="connsiteX18796" fmla="*/ 2564529 w 5740887"/>
              <a:gd name="connsiteY18796" fmla="*/ 1236717 h 4314911"/>
              <a:gd name="connsiteX18797" fmla="*/ 2563666 w 5740887"/>
              <a:gd name="connsiteY18797" fmla="*/ 1237616 h 4314911"/>
              <a:gd name="connsiteX18798" fmla="*/ 2563228 w 5740887"/>
              <a:gd name="connsiteY18798" fmla="*/ 1238417 h 4314911"/>
              <a:gd name="connsiteX18799" fmla="*/ 2563189 w 5740887"/>
              <a:gd name="connsiteY18799" fmla="*/ 1238454 h 4314911"/>
              <a:gd name="connsiteX18800" fmla="*/ 2547984 w 5740887"/>
              <a:gd name="connsiteY18800" fmla="*/ 1214722 h 4314911"/>
              <a:gd name="connsiteX18801" fmla="*/ 2546901 w 5740887"/>
              <a:gd name="connsiteY18801" fmla="*/ 1210877 h 4314911"/>
              <a:gd name="connsiteX18802" fmla="*/ 2539085 w 5740887"/>
              <a:gd name="connsiteY18802" fmla="*/ 1182446 h 4314911"/>
              <a:gd name="connsiteX18803" fmla="*/ 2535621 w 5740887"/>
              <a:gd name="connsiteY18803" fmla="*/ 1168824 h 4314911"/>
              <a:gd name="connsiteX18804" fmla="*/ 2531027 w 5740887"/>
              <a:gd name="connsiteY18804" fmla="*/ 1148005 h 4314911"/>
              <a:gd name="connsiteX18805" fmla="*/ 2485718 w 5740887"/>
              <a:gd name="connsiteY18805" fmla="*/ 1119217 h 4314911"/>
              <a:gd name="connsiteX18806" fmla="*/ 2492823 w 5740887"/>
              <a:gd name="connsiteY18806" fmla="*/ 1166979 h 4314911"/>
              <a:gd name="connsiteX18807" fmla="*/ 2509497 w 5740887"/>
              <a:gd name="connsiteY18807" fmla="*/ 1236395 h 4314911"/>
              <a:gd name="connsiteX18808" fmla="*/ 2529485 w 5740887"/>
              <a:gd name="connsiteY18808" fmla="*/ 1263630 h 4314911"/>
              <a:gd name="connsiteX18809" fmla="*/ 2527040 w 5740887"/>
              <a:gd name="connsiteY18809" fmla="*/ 1263249 h 4314911"/>
              <a:gd name="connsiteX18810" fmla="*/ 2509528 w 5740887"/>
              <a:gd name="connsiteY18810" fmla="*/ 1238705 h 4314911"/>
              <a:gd name="connsiteX18811" fmla="*/ 2492949 w 5740887"/>
              <a:gd name="connsiteY18811" fmla="*/ 1168616 h 4314911"/>
              <a:gd name="connsiteX18812" fmla="*/ 5313423 w 5740887"/>
              <a:gd name="connsiteY18812" fmla="*/ 1119181 h 4314911"/>
              <a:gd name="connsiteX18813" fmla="*/ 5314471 w 5740887"/>
              <a:gd name="connsiteY18813" fmla="*/ 1132681 h 4314911"/>
              <a:gd name="connsiteX18814" fmla="*/ 5302381 w 5740887"/>
              <a:gd name="connsiteY18814" fmla="*/ 1136567 h 4314911"/>
              <a:gd name="connsiteX18815" fmla="*/ 5302173 w 5740887"/>
              <a:gd name="connsiteY18815" fmla="*/ 1123711 h 4314911"/>
              <a:gd name="connsiteX18816" fmla="*/ 5249056 w 5740887"/>
              <a:gd name="connsiteY18816" fmla="*/ 1118970 h 4314911"/>
              <a:gd name="connsiteX18817" fmla="*/ 5248228 w 5740887"/>
              <a:gd name="connsiteY18817" fmla="*/ 1122711 h 4314911"/>
              <a:gd name="connsiteX18818" fmla="*/ 5247391 w 5740887"/>
              <a:gd name="connsiteY18818" fmla="*/ 1124957 h 4314911"/>
              <a:gd name="connsiteX18819" fmla="*/ 5244010 w 5740887"/>
              <a:gd name="connsiteY18819" fmla="*/ 1125684 h 4314911"/>
              <a:gd name="connsiteX18820" fmla="*/ 5241311 w 5740887"/>
              <a:gd name="connsiteY18820" fmla="*/ 1126249 h 4314911"/>
              <a:gd name="connsiteX18821" fmla="*/ 5242185 w 5740887"/>
              <a:gd name="connsiteY18821" fmla="*/ 1123651 h 4314911"/>
              <a:gd name="connsiteX18822" fmla="*/ 1393417 w 5740887"/>
              <a:gd name="connsiteY18822" fmla="*/ 1117358 h 4314911"/>
              <a:gd name="connsiteX18823" fmla="*/ 1390423 w 5740887"/>
              <a:gd name="connsiteY18823" fmla="*/ 1124031 h 4314911"/>
              <a:gd name="connsiteX18824" fmla="*/ 1384636 w 5740887"/>
              <a:gd name="connsiteY18824" fmla="*/ 1130683 h 4314911"/>
              <a:gd name="connsiteX18825" fmla="*/ 5277477 w 5740887"/>
              <a:gd name="connsiteY18825" fmla="*/ 1117030 h 4314911"/>
              <a:gd name="connsiteX18826" fmla="*/ 5277234 w 5740887"/>
              <a:gd name="connsiteY18826" fmla="*/ 1118545 h 4314911"/>
              <a:gd name="connsiteX18827" fmla="*/ 5272320 w 5740887"/>
              <a:gd name="connsiteY18827" fmla="*/ 1119601 h 4314911"/>
              <a:gd name="connsiteX18828" fmla="*/ 5331410 w 5740887"/>
              <a:gd name="connsiteY18828" fmla="*/ 1115797 h 4314911"/>
              <a:gd name="connsiteX18829" fmla="*/ 5331987 w 5740887"/>
              <a:gd name="connsiteY18829" fmla="*/ 1118503 h 4314911"/>
              <a:gd name="connsiteX18830" fmla="*/ 5333045 w 5740887"/>
              <a:gd name="connsiteY18830" fmla="*/ 1126722 h 4314911"/>
              <a:gd name="connsiteX18831" fmla="*/ 5321421 w 5740887"/>
              <a:gd name="connsiteY18831" fmla="*/ 1130449 h 4314911"/>
              <a:gd name="connsiteX18832" fmla="*/ 5319997 w 5740887"/>
              <a:gd name="connsiteY18832" fmla="*/ 1122692 h 4314911"/>
              <a:gd name="connsiteX18833" fmla="*/ 5319614 w 5740887"/>
              <a:gd name="connsiteY18833" fmla="*/ 1117638 h 4314911"/>
              <a:gd name="connsiteX18834" fmla="*/ 5393592 w 5740887"/>
              <a:gd name="connsiteY18834" fmla="*/ 1114665 h 4314911"/>
              <a:gd name="connsiteX18835" fmla="*/ 5397556 w 5740887"/>
              <a:gd name="connsiteY18835" fmla="*/ 1130704 h 4314911"/>
              <a:gd name="connsiteX18836" fmla="*/ 5382143 w 5740887"/>
              <a:gd name="connsiteY18836" fmla="*/ 1133350 h 4314911"/>
              <a:gd name="connsiteX18837" fmla="*/ 5378733 w 5740887"/>
              <a:gd name="connsiteY18837" fmla="*/ 1119607 h 4314911"/>
              <a:gd name="connsiteX18838" fmla="*/ 2445274 w 5740887"/>
              <a:gd name="connsiteY18838" fmla="*/ 1114244 h 4314911"/>
              <a:gd name="connsiteX18839" fmla="*/ 2448676 w 5740887"/>
              <a:gd name="connsiteY18839" fmla="*/ 1141700 h 4314911"/>
              <a:gd name="connsiteX18840" fmla="*/ 2450986 w 5740887"/>
              <a:gd name="connsiteY18840" fmla="*/ 1166080 h 4314911"/>
              <a:gd name="connsiteX18841" fmla="*/ 2452864 w 5740887"/>
              <a:gd name="connsiteY18841" fmla="*/ 1175505 h 4314911"/>
              <a:gd name="connsiteX18842" fmla="*/ 2453238 w 5740887"/>
              <a:gd name="connsiteY18842" fmla="*/ 1178518 h 4314911"/>
              <a:gd name="connsiteX18843" fmla="*/ 2459214 w 5740887"/>
              <a:gd name="connsiteY18843" fmla="*/ 1207364 h 4314911"/>
              <a:gd name="connsiteX18844" fmla="*/ 2461488 w 5740887"/>
              <a:gd name="connsiteY18844" fmla="*/ 1218774 h 4314911"/>
              <a:gd name="connsiteX18845" fmla="*/ 2462272 w 5740887"/>
              <a:gd name="connsiteY18845" fmla="*/ 1222123 h 4314911"/>
              <a:gd name="connsiteX18846" fmla="*/ 2462659 w 5740887"/>
              <a:gd name="connsiteY18846" fmla="*/ 1223990 h 4314911"/>
              <a:gd name="connsiteX18847" fmla="*/ 2470433 w 5740887"/>
              <a:gd name="connsiteY18847" fmla="*/ 1256992 h 4314911"/>
              <a:gd name="connsiteX18848" fmla="*/ 2471163 w 5740887"/>
              <a:gd name="connsiteY18848" fmla="*/ 1260112 h 4314911"/>
              <a:gd name="connsiteX18849" fmla="*/ 2484845 w 5740887"/>
              <a:gd name="connsiteY18849" fmla="*/ 1277939 h 4314911"/>
              <a:gd name="connsiteX18850" fmla="*/ 2484867 w 5740887"/>
              <a:gd name="connsiteY18850" fmla="*/ 1277967 h 4314911"/>
              <a:gd name="connsiteX18851" fmla="*/ 2485075 w 5740887"/>
              <a:gd name="connsiteY18851" fmla="*/ 1279622 h 4314911"/>
              <a:gd name="connsiteX18852" fmla="*/ 2485421 w 5740887"/>
              <a:gd name="connsiteY18852" fmla="*/ 1282377 h 4314911"/>
              <a:gd name="connsiteX18853" fmla="*/ 2470614 w 5740887"/>
              <a:gd name="connsiteY18853" fmla="*/ 1262687 h 4314911"/>
              <a:gd name="connsiteX18854" fmla="*/ 2468572 w 5740887"/>
              <a:gd name="connsiteY18854" fmla="*/ 1253954 h 4314911"/>
              <a:gd name="connsiteX18855" fmla="*/ 2461767 w 5740887"/>
              <a:gd name="connsiteY18855" fmla="*/ 1224671 h 4314911"/>
              <a:gd name="connsiteX18856" fmla="*/ 2458456 w 5740887"/>
              <a:gd name="connsiteY18856" fmla="*/ 1208608 h 4314911"/>
              <a:gd name="connsiteX18857" fmla="*/ 2452252 w 5740887"/>
              <a:gd name="connsiteY18857" fmla="*/ 1177338 h 4314911"/>
              <a:gd name="connsiteX18858" fmla="*/ 2448004 w 5740887"/>
              <a:gd name="connsiteY18858" fmla="*/ 1143030 h 4314911"/>
              <a:gd name="connsiteX18859" fmla="*/ 3005349 w 5740887"/>
              <a:gd name="connsiteY18859" fmla="*/ 1114048 h 4314911"/>
              <a:gd name="connsiteX18860" fmla="*/ 3027422 w 5740887"/>
              <a:gd name="connsiteY18860" fmla="*/ 1196853 h 4314911"/>
              <a:gd name="connsiteX18861" fmla="*/ 3055218 w 5740887"/>
              <a:gd name="connsiteY18861" fmla="*/ 1298584 h 4314911"/>
              <a:gd name="connsiteX18862" fmla="*/ 3061337 w 5740887"/>
              <a:gd name="connsiteY18862" fmla="*/ 1320630 h 4314911"/>
              <a:gd name="connsiteX18863" fmla="*/ 3065043 w 5740887"/>
              <a:gd name="connsiteY18863" fmla="*/ 1334162 h 4314911"/>
              <a:gd name="connsiteX18864" fmla="*/ 3072135 w 5740887"/>
              <a:gd name="connsiteY18864" fmla="*/ 1359527 h 4314911"/>
              <a:gd name="connsiteX18865" fmla="*/ 3085434 w 5740887"/>
              <a:gd name="connsiteY18865" fmla="*/ 1407437 h 4314911"/>
              <a:gd name="connsiteX18866" fmla="*/ 3092822 w 5740887"/>
              <a:gd name="connsiteY18866" fmla="*/ 1433518 h 4314911"/>
              <a:gd name="connsiteX18867" fmla="*/ 3106689 w 5740887"/>
              <a:gd name="connsiteY18867" fmla="*/ 1483115 h 4314911"/>
              <a:gd name="connsiteX18868" fmla="*/ 3151244 w 5740887"/>
              <a:gd name="connsiteY18868" fmla="*/ 1639737 h 4314911"/>
              <a:gd name="connsiteX18869" fmla="*/ 3163514 w 5740887"/>
              <a:gd name="connsiteY18869" fmla="*/ 1682192 h 4314911"/>
              <a:gd name="connsiteX18870" fmla="*/ 3121267 w 5740887"/>
              <a:gd name="connsiteY18870" fmla="*/ 1544292 h 4314911"/>
              <a:gd name="connsiteX18871" fmla="*/ 3078684 w 5740887"/>
              <a:gd name="connsiteY18871" fmla="*/ 1396797 h 4314911"/>
              <a:gd name="connsiteX18872" fmla="*/ 3068018 w 5740887"/>
              <a:gd name="connsiteY18872" fmla="*/ 1358275 h 4314911"/>
              <a:gd name="connsiteX18873" fmla="*/ 3032140 w 5740887"/>
              <a:gd name="connsiteY18873" fmla="*/ 1224104 h 4314911"/>
              <a:gd name="connsiteX18874" fmla="*/ 3008485 w 5740887"/>
              <a:gd name="connsiteY18874" fmla="*/ 1129013 h 4314911"/>
              <a:gd name="connsiteX18875" fmla="*/ 5349257 w 5740887"/>
              <a:gd name="connsiteY18875" fmla="*/ 1113009 h 4314911"/>
              <a:gd name="connsiteX18876" fmla="*/ 5350102 w 5740887"/>
              <a:gd name="connsiteY18876" fmla="*/ 1116544 h 4314911"/>
              <a:gd name="connsiteX18877" fmla="*/ 5350881 w 5740887"/>
              <a:gd name="connsiteY18877" fmla="*/ 1121002 h 4314911"/>
              <a:gd name="connsiteX18878" fmla="*/ 5339810 w 5740887"/>
              <a:gd name="connsiteY18878" fmla="*/ 1124552 h 4314911"/>
              <a:gd name="connsiteX18879" fmla="*/ 5338341 w 5740887"/>
              <a:gd name="connsiteY18879" fmla="*/ 1117679 h 4314911"/>
              <a:gd name="connsiteX18880" fmla="*/ 5337965 w 5740887"/>
              <a:gd name="connsiteY18880" fmla="*/ 1114772 h 4314911"/>
              <a:gd name="connsiteX18881" fmla="*/ 2452893 w 5740887"/>
              <a:gd name="connsiteY18881" fmla="*/ 1110965 h 4314911"/>
              <a:gd name="connsiteX18882" fmla="*/ 2456653 w 5740887"/>
              <a:gd name="connsiteY18882" fmla="*/ 1140259 h 4314911"/>
              <a:gd name="connsiteX18883" fmla="*/ 2459010 w 5740887"/>
              <a:gd name="connsiteY18883" fmla="*/ 1163943 h 4314911"/>
              <a:gd name="connsiteX18884" fmla="*/ 2460868 w 5740887"/>
              <a:gd name="connsiteY18884" fmla="*/ 1173095 h 4314911"/>
              <a:gd name="connsiteX18885" fmla="*/ 2461243 w 5740887"/>
              <a:gd name="connsiteY18885" fmla="*/ 1176015 h 4314911"/>
              <a:gd name="connsiteX18886" fmla="*/ 2467147 w 5740887"/>
              <a:gd name="connsiteY18886" fmla="*/ 1204028 h 4314911"/>
              <a:gd name="connsiteX18887" fmla="*/ 2469388 w 5740887"/>
              <a:gd name="connsiteY18887" fmla="*/ 1215069 h 4314911"/>
              <a:gd name="connsiteX18888" fmla="*/ 2470164 w 5740887"/>
              <a:gd name="connsiteY18888" fmla="*/ 1218348 h 4314911"/>
              <a:gd name="connsiteX18889" fmla="*/ 2470540 w 5740887"/>
              <a:gd name="connsiteY18889" fmla="*/ 1220129 h 4314911"/>
              <a:gd name="connsiteX18890" fmla="*/ 2478103 w 5740887"/>
              <a:gd name="connsiteY18890" fmla="*/ 1251846 h 4314911"/>
              <a:gd name="connsiteX18891" fmla="*/ 2478885 w 5740887"/>
              <a:gd name="connsiteY18891" fmla="*/ 1255148 h 4314911"/>
              <a:gd name="connsiteX18892" fmla="*/ 2482610 w 5740887"/>
              <a:gd name="connsiteY18892" fmla="*/ 1260074 h 4314911"/>
              <a:gd name="connsiteX18893" fmla="*/ 2483211 w 5740887"/>
              <a:gd name="connsiteY18893" fmla="*/ 1264851 h 4314911"/>
              <a:gd name="connsiteX18894" fmla="*/ 2478342 w 5740887"/>
              <a:gd name="connsiteY18894" fmla="*/ 1258552 h 4314911"/>
              <a:gd name="connsiteX18895" fmla="*/ 2475544 w 5740887"/>
              <a:gd name="connsiteY18895" fmla="*/ 1246850 h 4314911"/>
              <a:gd name="connsiteX18896" fmla="*/ 2469552 w 5740887"/>
              <a:gd name="connsiteY18896" fmla="*/ 1221609 h 4314911"/>
              <a:gd name="connsiteX18897" fmla="*/ 2466018 w 5740887"/>
              <a:gd name="connsiteY18897" fmla="*/ 1204700 h 4314911"/>
              <a:gd name="connsiteX18898" fmla="*/ 2460137 w 5740887"/>
              <a:gd name="connsiteY18898" fmla="*/ 1175445 h 4314911"/>
              <a:gd name="connsiteX18899" fmla="*/ 2455868 w 5740887"/>
              <a:gd name="connsiteY18899" fmla="*/ 1141567 h 4314911"/>
              <a:gd name="connsiteX18900" fmla="*/ 5366945 w 5740887"/>
              <a:gd name="connsiteY18900" fmla="*/ 1110247 h 4314911"/>
              <a:gd name="connsiteX18901" fmla="*/ 5368300 w 5740887"/>
              <a:gd name="connsiteY18901" fmla="*/ 1115395 h 4314911"/>
              <a:gd name="connsiteX18902" fmla="*/ 5365521 w 5740887"/>
              <a:gd name="connsiteY18902" fmla="*/ 1116308 h 4314911"/>
              <a:gd name="connsiteX18903" fmla="*/ 5357360 w 5740887"/>
              <a:gd name="connsiteY18903" fmla="*/ 1118925 h 4314911"/>
              <a:gd name="connsiteX18904" fmla="*/ 5356229 w 5740887"/>
              <a:gd name="connsiteY18904" fmla="*/ 1114193 h 4314911"/>
              <a:gd name="connsiteX18905" fmla="*/ 5355842 w 5740887"/>
              <a:gd name="connsiteY18905" fmla="*/ 1111981 h 4314911"/>
              <a:gd name="connsiteX18906" fmla="*/ 5407875 w 5740887"/>
              <a:gd name="connsiteY18906" fmla="*/ 1109784 h 4314911"/>
              <a:gd name="connsiteX18907" fmla="*/ 5413249 w 5740887"/>
              <a:gd name="connsiteY18907" fmla="*/ 1128009 h 4314911"/>
              <a:gd name="connsiteX18908" fmla="*/ 5405006 w 5740887"/>
              <a:gd name="connsiteY18908" fmla="*/ 1129424 h 4314911"/>
              <a:gd name="connsiteX18909" fmla="*/ 5400774 w 5740887"/>
              <a:gd name="connsiteY18909" fmla="*/ 1112277 h 4314911"/>
              <a:gd name="connsiteX18910" fmla="*/ 5405939 w 5740887"/>
              <a:gd name="connsiteY18910" fmla="*/ 1110558 h 4314911"/>
              <a:gd name="connsiteX18911" fmla="*/ 2967760 w 5740887"/>
              <a:gd name="connsiteY18911" fmla="*/ 1109282 h 4314911"/>
              <a:gd name="connsiteX18912" fmla="*/ 2979962 w 5740887"/>
              <a:gd name="connsiteY18912" fmla="*/ 1137668 h 4314911"/>
              <a:gd name="connsiteX18913" fmla="*/ 2982343 w 5740887"/>
              <a:gd name="connsiteY18913" fmla="*/ 1149721 h 4314911"/>
              <a:gd name="connsiteX18914" fmla="*/ 5264318 w 5740887"/>
              <a:gd name="connsiteY18914" fmla="*/ 1108969 h 4314911"/>
              <a:gd name="connsiteX18915" fmla="*/ 5263643 w 5740887"/>
              <a:gd name="connsiteY18915" fmla="*/ 1114176 h 4314911"/>
              <a:gd name="connsiteX18916" fmla="*/ 5262863 w 5740887"/>
              <a:gd name="connsiteY18916" fmla="*/ 1117187 h 4314911"/>
              <a:gd name="connsiteX18917" fmla="*/ 5254839 w 5740887"/>
              <a:gd name="connsiteY18917" fmla="*/ 1121220 h 4314911"/>
              <a:gd name="connsiteX18918" fmla="*/ 5256501 w 5740887"/>
              <a:gd name="connsiteY18918" fmla="*/ 1113899 h 4314911"/>
              <a:gd name="connsiteX18919" fmla="*/ 5258308 w 5740887"/>
              <a:gd name="connsiteY18919" fmla="*/ 1112669 h 4314911"/>
              <a:gd name="connsiteX18920" fmla="*/ 5293788 w 5740887"/>
              <a:gd name="connsiteY18920" fmla="*/ 1108900 h 4314911"/>
              <a:gd name="connsiteX18921" fmla="*/ 5293889 w 5740887"/>
              <a:gd name="connsiteY18921" fmla="*/ 1114966 h 4314911"/>
              <a:gd name="connsiteX18922" fmla="*/ 5286066 w 5740887"/>
              <a:gd name="connsiteY18922" fmla="*/ 1116647 h 4314911"/>
              <a:gd name="connsiteX18923" fmla="*/ 5286277 w 5740887"/>
              <a:gd name="connsiteY18923" fmla="*/ 1112645 h 4314911"/>
              <a:gd name="connsiteX18924" fmla="*/ 2166812 w 5740887"/>
              <a:gd name="connsiteY18924" fmla="*/ 1107334 h 4314911"/>
              <a:gd name="connsiteX18925" fmla="*/ 2150444 w 5740887"/>
              <a:gd name="connsiteY18925" fmla="*/ 1121014 h 4314911"/>
              <a:gd name="connsiteX18926" fmla="*/ 2127277 w 5740887"/>
              <a:gd name="connsiteY18926" fmla="*/ 1148779 h 4314911"/>
              <a:gd name="connsiteX18927" fmla="*/ 2127140 w 5740887"/>
              <a:gd name="connsiteY18927" fmla="*/ 1149102 h 4314911"/>
              <a:gd name="connsiteX18928" fmla="*/ 2095180 w 5740887"/>
              <a:gd name="connsiteY18928" fmla="*/ 1217698 h 4314911"/>
              <a:gd name="connsiteX18929" fmla="*/ 2091054 w 5740887"/>
              <a:gd name="connsiteY18929" fmla="*/ 1234016 h 4314911"/>
              <a:gd name="connsiteX18930" fmla="*/ 2087235 w 5740887"/>
              <a:gd name="connsiteY18930" fmla="*/ 1243004 h 4314911"/>
              <a:gd name="connsiteX18931" fmla="*/ 2083839 w 5740887"/>
              <a:gd name="connsiteY18931" fmla="*/ 1262554 h 4314911"/>
              <a:gd name="connsiteX18932" fmla="*/ 2075171 w 5740887"/>
              <a:gd name="connsiteY18932" fmla="*/ 1296834 h 4314911"/>
              <a:gd name="connsiteX18933" fmla="*/ 2070947 w 5740887"/>
              <a:gd name="connsiteY18933" fmla="*/ 1336760 h 4314911"/>
              <a:gd name="connsiteX18934" fmla="*/ 2067882 w 5740887"/>
              <a:gd name="connsiteY18934" fmla="*/ 1354401 h 4314911"/>
              <a:gd name="connsiteX18935" fmla="*/ 2067686 w 5740887"/>
              <a:gd name="connsiteY18935" fmla="*/ 1367585 h 4314911"/>
              <a:gd name="connsiteX18936" fmla="*/ 2065903 w 5740887"/>
              <a:gd name="connsiteY18936" fmla="*/ 1384447 h 4314911"/>
              <a:gd name="connsiteX18937" fmla="*/ 2066032 w 5740887"/>
              <a:gd name="connsiteY18937" fmla="*/ 1478759 h 4314911"/>
              <a:gd name="connsiteX18938" fmla="*/ 2066032 w 5740887"/>
              <a:gd name="connsiteY18938" fmla="*/ 1478760 h 4314911"/>
              <a:gd name="connsiteX18939" fmla="*/ 2066032 w 5740887"/>
              <a:gd name="connsiteY18939" fmla="*/ 1478766 h 4314911"/>
              <a:gd name="connsiteX18940" fmla="*/ 2066048 w 5740887"/>
              <a:gd name="connsiteY18940" fmla="*/ 1478919 h 4314911"/>
              <a:gd name="connsiteX18941" fmla="*/ 2078500 w 5740887"/>
              <a:gd name="connsiteY18941" fmla="*/ 1611849 h 4314911"/>
              <a:gd name="connsiteX18942" fmla="*/ 2082117 w 5740887"/>
              <a:gd name="connsiteY18942" fmla="*/ 1632943 h 4314911"/>
              <a:gd name="connsiteX18943" fmla="*/ 2083479 w 5740887"/>
              <a:gd name="connsiteY18943" fmla="*/ 1645998 h 4314911"/>
              <a:gd name="connsiteX18944" fmla="*/ 2090862 w 5740887"/>
              <a:gd name="connsiteY18944" fmla="*/ 1683945 h 4314911"/>
              <a:gd name="connsiteX18945" fmla="*/ 2102096 w 5740887"/>
              <a:gd name="connsiteY18945" fmla="*/ 1749459 h 4314911"/>
              <a:gd name="connsiteX18946" fmla="*/ 2112239 w 5740887"/>
              <a:gd name="connsiteY18946" fmla="*/ 1793808 h 4314911"/>
              <a:gd name="connsiteX18947" fmla="*/ 2117071 w 5740887"/>
              <a:gd name="connsiteY18947" fmla="*/ 1818643 h 4314911"/>
              <a:gd name="connsiteX18948" fmla="*/ 2124957 w 5740887"/>
              <a:gd name="connsiteY18948" fmla="*/ 1849414 h 4314911"/>
              <a:gd name="connsiteX18949" fmla="*/ 2133637 w 5740887"/>
              <a:gd name="connsiteY18949" fmla="*/ 1887368 h 4314911"/>
              <a:gd name="connsiteX18950" fmla="*/ 2152968 w 5740887"/>
              <a:gd name="connsiteY18950" fmla="*/ 1958728 h 4314911"/>
              <a:gd name="connsiteX18951" fmla="*/ 2160587 w 5740887"/>
              <a:gd name="connsiteY18951" fmla="*/ 1988461 h 4314911"/>
              <a:gd name="connsiteX18952" fmla="*/ 2165472 w 5740887"/>
              <a:gd name="connsiteY18952" fmla="*/ 2004888 h 4314911"/>
              <a:gd name="connsiteX18953" fmla="*/ 2169934 w 5740887"/>
              <a:gd name="connsiteY18953" fmla="*/ 2021357 h 4314911"/>
              <a:gd name="connsiteX18954" fmla="*/ 2207650 w 5740887"/>
              <a:gd name="connsiteY18954" fmla="*/ 2146701 h 4314911"/>
              <a:gd name="connsiteX18955" fmla="*/ 2207801 w 5740887"/>
              <a:gd name="connsiteY18955" fmla="*/ 2147210 h 4314911"/>
              <a:gd name="connsiteX18956" fmla="*/ 2472128 w 5740887"/>
              <a:gd name="connsiteY18956" fmla="*/ 2731706 h 4314911"/>
              <a:gd name="connsiteX18957" fmla="*/ 2824564 w 5740887"/>
              <a:gd name="connsiteY18957" fmla="*/ 3097793 h 4314911"/>
              <a:gd name="connsiteX18958" fmla="*/ 2944525 w 5740887"/>
              <a:gd name="connsiteY18958" fmla="*/ 3112271 h 4314911"/>
              <a:gd name="connsiteX18959" fmla="*/ 3460493 w 5740887"/>
              <a:gd name="connsiteY18959" fmla="*/ 3045534 h 4314911"/>
              <a:gd name="connsiteX18960" fmla="*/ 3461458 w 5740887"/>
              <a:gd name="connsiteY18960" fmla="*/ 3045534 h 4314911"/>
              <a:gd name="connsiteX18961" fmla="*/ 3549981 w 5740887"/>
              <a:gd name="connsiteY18961" fmla="*/ 3029626 h 4314911"/>
              <a:gd name="connsiteX18962" fmla="*/ 3575219 w 5740887"/>
              <a:gd name="connsiteY18962" fmla="*/ 3024867 h 4314911"/>
              <a:gd name="connsiteX18963" fmla="*/ 3589268 w 5740887"/>
              <a:gd name="connsiteY18963" fmla="*/ 3022315 h 4314911"/>
              <a:gd name="connsiteX18964" fmla="*/ 3600604 w 5740887"/>
              <a:gd name="connsiteY18964" fmla="*/ 3020081 h 4314911"/>
              <a:gd name="connsiteX18965" fmla="*/ 3625577 w 5740887"/>
              <a:gd name="connsiteY18965" fmla="*/ 3015372 h 4314911"/>
              <a:gd name="connsiteX18966" fmla="*/ 3690262 w 5740887"/>
              <a:gd name="connsiteY18966" fmla="*/ 3002411 h 4314911"/>
              <a:gd name="connsiteX18967" fmla="*/ 3717637 w 5740887"/>
              <a:gd name="connsiteY18967" fmla="*/ 2996508 h 4314911"/>
              <a:gd name="connsiteX18968" fmla="*/ 3623510 w 5740887"/>
              <a:gd name="connsiteY18968" fmla="*/ 3018920 h 4314911"/>
              <a:gd name="connsiteX18969" fmla="*/ 3461321 w 5740887"/>
              <a:gd name="connsiteY18969" fmla="*/ 3054218 h 4314911"/>
              <a:gd name="connsiteX18970" fmla="*/ 2801125 w 5740887"/>
              <a:gd name="connsiteY18970" fmla="*/ 3131022 h 4314911"/>
              <a:gd name="connsiteX18971" fmla="*/ 2172229 w 5740887"/>
              <a:gd name="connsiteY18971" fmla="*/ 2188022 h 4314911"/>
              <a:gd name="connsiteX18972" fmla="*/ 2027638 w 5740887"/>
              <a:gd name="connsiteY18972" fmla="*/ 1514587 h 4314911"/>
              <a:gd name="connsiteX18973" fmla="*/ 2029574 w 5740887"/>
              <a:gd name="connsiteY18973" fmla="*/ 1388808 h 4314911"/>
              <a:gd name="connsiteX18974" fmla="*/ 2049384 w 5740887"/>
              <a:gd name="connsiteY18974" fmla="*/ 1275831 h 4314911"/>
              <a:gd name="connsiteX18975" fmla="*/ 2090323 w 5740887"/>
              <a:gd name="connsiteY18975" fmla="*/ 1179859 h 4314911"/>
              <a:gd name="connsiteX18976" fmla="*/ 2090314 w 5740887"/>
              <a:gd name="connsiteY18976" fmla="*/ 1179854 h 4314911"/>
              <a:gd name="connsiteX18977" fmla="*/ 2090323 w 5740887"/>
              <a:gd name="connsiteY18977" fmla="*/ 1179832 h 4314911"/>
              <a:gd name="connsiteX18978" fmla="*/ 2090314 w 5740887"/>
              <a:gd name="connsiteY18978" fmla="*/ 1179827 h 4314911"/>
              <a:gd name="connsiteX18979" fmla="*/ 2090324 w 5740887"/>
              <a:gd name="connsiteY18979" fmla="*/ 1179805 h 4314911"/>
              <a:gd name="connsiteX18980" fmla="*/ 2087484 w 5740887"/>
              <a:gd name="connsiteY18980" fmla="*/ 1178076 h 4314911"/>
              <a:gd name="connsiteX18981" fmla="*/ 2090599 w 5740887"/>
              <a:gd name="connsiteY18981" fmla="*/ 1179445 h 4314911"/>
              <a:gd name="connsiteX18982" fmla="*/ 2153837 w 5740887"/>
              <a:gd name="connsiteY18982" fmla="*/ 1116709 h 4314911"/>
              <a:gd name="connsiteX18983" fmla="*/ 5251777 w 5740887"/>
              <a:gd name="connsiteY18983" fmla="*/ 1106685 h 4314911"/>
              <a:gd name="connsiteX18984" fmla="*/ 5251225 w 5740887"/>
              <a:gd name="connsiteY18984" fmla="*/ 1109174 h 4314911"/>
              <a:gd name="connsiteX18985" fmla="*/ 5249659 w 5740887"/>
              <a:gd name="connsiteY18985" fmla="*/ 1110138 h 4314911"/>
              <a:gd name="connsiteX18986" fmla="*/ 5245846 w 5740887"/>
              <a:gd name="connsiteY18986" fmla="*/ 1112764 h 4314911"/>
              <a:gd name="connsiteX18987" fmla="*/ 5246026 w 5740887"/>
              <a:gd name="connsiteY18987" fmla="*/ 1112231 h 4314911"/>
              <a:gd name="connsiteX18988" fmla="*/ 5246708 w 5740887"/>
              <a:gd name="connsiteY18988" fmla="*/ 1111018 h 4314911"/>
              <a:gd name="connsiteX18989" fmla="*/ 5391550 w 5740887"/>
              <a:gd name="connsiteY18989" fmla="*/ 1106405 h 4314911"/>
              <a:gd name="connsiteX18990" fmla="*/ 5391858 w 5740887"/>
              <a:gd name="connsiteY18990" fmla="*/ 1107652 h 4314911"/>
              <a:gd name="connsiteX18991" fmla="*/ 5376980 w 5740887"/>
              <a:gd name="connsiteY18991" fmla="*/ 1112542 h 4314911"/>
              <a:gd name="connsiteX18992" fmla="*/ 5376057 w 5740887"/>
              <a:gd name="connsiteY18992" fmla="*/ 1108825 h 4314911"/>
              <a:gd name="connsiteX18993" fmla="*/ 5399365 w 5740887"/>
              <a:gd name="connsiteY18993" fmla="*/ 1105186 h 4314911"/>
              <a:gd name="connsiteX18994" fmla="*/ 5399049 w 5740887"/>
              <a:gd name="connsiteY18994" fmla="*/ 1105289 h 4314911"/>
              <a:gd name="connsiteX18995" fmla="*/ 5399036 w 5740887"/>
              <a:gd name="connsiteY18995" fmla="*/ 1105236 h 4314911"/>
              <a:gd name="connsiteX18996" fmla="*/ 3179882 w 5740887"/>
              <a:gd name="connsiteY18996" fmla="*/ 1104382 h 4314911"/>
              <a:gd name="connsiteX18997" fmla="*/ 3195655 w 5740887"/>
              <a:gd name="connsiteY18997" fmla="*/ 1167445 h 4314911"/>
              <a:gd name="connsiteX18998" fmla="*/ 3195864 w 5740887"/>
              <a:gd name="connsiteY18998" fmla="*/ 1168245 h 4314911"/>
              <a:gd name="connsiteX18999" fmla="*/ 3217398 w 5740887"/>
              <a:gd name="connsiteY18999" fmla="*/ 1251479 h 4314911"/>
              <a:gd name="connsiteX19000" fmla="*/ 3226015 w 5740887"/>
              <a:gd name="connsiteY19000" fmla="*/ 1283530 h 4314911"/>
              <a:gd name="connsiteX19001" fmla="*/ 3234253 w 5740887"/>
              <a:gd name="connsiteY19001" fmla="*/ 1315047 h 4314911"/>
              <a:gd name="connsiteX19002" fmla="*/ 3221452 w 5740887"/>
              <a:gd name="connsiteY19002" fmla="*/ 1267460 h 4314911"/>
              <a:gd name="connsiteX19003" fmla="*/ 3182108 w 5740887"/>
              <a:gd name="connsiteY19003" fmla="*/ 1115165 h 4314911"/>
              <a:gd name="connsiteX19004" fmla="*/ 2084034 w 5740887"/>
              <a:gd name="connsiteY19004" fmla="*/ 1100592 h 4314911"/>
              <a:gd name="connsiteX19005" fmla="*/ 2053811 w 5740887"/>
              <a:gd name="connsiteY19005" fmla="*/ 1122944 h 4314911"/>
              <a:gd name="connsiteX19006" fmla="*/ 2061420 w 5740887"/>
              <a:gd name="connsiteY19006" fmla="*/ 1116694 h 4314911"/>
              <a:gd name="connsiteX19007" fmla="*/ 5311923 w 5740887"/>
              <a:gd name="connsiteY19007" fmla="*/ 1099860 h 4314911"/>
              <a:gd name="connsiteX19008" fmla="*/ 5312806 w 5740887"/>
              <a:gd name="connsiteY19008" fmla="*/ 1111231 h 4314911"/>
              <a:gd name="connsiteX19009" fmla="*/ 5302005 w 5740887"/>
              <a:gd name="connsiteY19009" fmla="*/ 1113307 h 4314911"/>
              <a:gd name="connsiteX19010" fmla="*/ 5301868 w 5740887"/>
              <a:gd name="connsiteY19010" fmla="*/ 1104871 h 4314911"/>
              <a:gd name="connsiteX19011" fmla="*/ 5279677 w 5740887"/>
              <a:gd name="connsiteY19011" fmla="*/ 1099516 h 4314911"/>
              <a:gd name="connsiteX19012" fmla="*/ 5279391 w 5740887"/>
              <a:gd name="connsiteY19012" fmla="*/ 1105057 h 4314911"/>
              <a:gd name="connsiteX19013" fmla="*/ 5278727 w 5740887"/>
              <a:gd name="connsiteY19013" fmla="*/ 1109212 h 4314911"/>
              <a:gd name="connsiteX19014" fmla="*/ 5270661 w 5740887"/>
              <a:gd name="connsiteY19014" fmla="*/ 1113267 h 4314911"/>
              <a:gd name="connsiteX19015" fmla="*/ 5271841 w 5740887"/>
              <a:gd name="connsiteY19015" fmla="*/ 1104339 h 4314911"/>
              <a:gd name="connsiteX19016" fmla="*/ 5364247 w 5740887"/>
              <a:gd name="connsiteY19016" fmla="*/ 1098813 h 4314911"/>
              <a:gd name="connsiteX19017" fmla="*/ 5364708 w 5740887"/>
              <a:gd name="connsiteY19017" fmla="*/ 1101315 h 4314911"/>
              <a:gd name="connsiteX19018" fmla="*/ 5364315 w 5740887"/>
              <a:gd name="connsiteY19018" fmla="*/ 1101331 h 4314911"/>
              <a:gd name="connsiteX19019" fmla="*/ 5354315 w 5740887"/>
              <a:gd name="connsiteY19019" fmla="*/ 1103253 h 4314911"/>
              <a:gd name="connsiteX19020" fmla="*/ 5354239 w 5740887"/>
              <a:gd name="connsiteY19020" fmla="*/ 1102820 h 4314911"/>
              <a:gd name="connsiteX19021" fmla="*/ 2190484 w 5740887"/>
              <a:gd name="connsiteY19021" fmla="*/ 1097901 h 4314911"/>
              <a:gd name="connsiteX19022" fmla="*/ 2170434 w 5740887"/>
              <a:gd name="connsiteY19022" fmla="*/ 1121341 h 4314911"/>
              <a:gd name="connsiteX19023" fmla="*/ 2170306 w 5740887"/>
              <a:gd name="connsiteY19023" fmla="*/ 1121644 h 4314911"/>
              <a:gd name="connsiteX19024" fmla="*/ 2139403 w 5740887"/>
              <a:gd name="connsiteY19024" fmla="*/ 1188300 h 4314911"/>
              <a:gd name="connsiteX19025" fmla="*/ 2135429 w 5740887"/>
              <a:gd name="connsiteY19025" fmla="*/ 1204238 h 4314911"/>
              <a:gd name="connsiteX19026" fmla="*/ 2131738 w 5740887"/>
              <a:gd name="connsiteY19026" fmla="*/ 1212979 h 4314911"/>
              <a:gd name="connsiteX19027" fmla="*/ 2128479 w 5740887"/>
              <a:gd name="connsiteY19027" fmla="*/ 1232110 h 4314911"/>
              <a:gd name="connsiteX19028" fmla="*/ 2120130 w 5740887"/>
              <a:gd name="connsiteY19028" fmla="*/ 1265590 h 4314911"/>
              <a:gd name="connsiteX19029" fmla="*/ 2116108 w 5740887"/>
              <a:gd name="connsiteY19029" fmla="*/ 1304720 h 4314911"/>
              <a:gd name="connsiteX19030" fmla="*/ 2113167 w 5740887"/>
              <a:gd name="connsiteY19030" fmla="*/ 1321982 h 4314911"/>
              <a:gd name="connsiteX19031" fmla="*/ 2113003 w 5740887"/>
              <a:gd name="connsiteY19031" fmla="*/ 1334932 h 4314911"/>
              <a:gd name="connsiteX19032" fmla="*/ 2111304 w 5740887"/>
              <a:gd name="connsiteY19032" fmla="*/ 1351457 h 4314911"/>
              <a:gd name="connsiteX19033" fmla="*/ 2111617 w 5740887"/>
              <a:gd name="connsiteY19033" fmla="*/ 1444126 h 4314911"/>
              <a:gd name="connsiteX19034" fmla="*/ 2111617 w 5740887"/>
              <a:gd name="connsiteY19034" fmla="*/ 1444127 h 4314911"/>
              <a:gd name="connsiteX19035" fmla="*/ 2111617 w 5740887"/>
              <a:gd name="connsiteY19035" fmla="*/ 1444133 h 4314911"/>
              <a:gd name="connsiteX19036" fmla="*/ 2111631 w 5740887"/>
              <a:gd name="connsiteY19036" fmla="*/ 1444266 h 4314911"/>
              <a:gd name="connsiteX19037" fmla="*/ 2123985 w 5740887"/>
              <a:gd name="connsiteY19037" fmla="*/ 1575173 h 4314911"/>
              <a:gd name="connsiteX19038" fmla="*/ 2127540 w 5740887"/>
              <a:gd name="connsiteY19038" fmla="*/ 1595983 h 4314911"/>
              <a:gd name="connsiteX19039" fmla="*/ 2128887 w 5740887"/>
              <a:gd name="connsiteY19039" fmla="*/ 1608834 h 4314911"/>
              <a:gd name="connsiteX19040" fmla="*/ 2136126 w 5740887"/>
              <a:gd name="connsiteY19040" fmla="*/ 1646255 h 4314911"/>
              <a:gd name="connsiteX19041" fmla="*/ 2147166 w 5740887"/>
              <a:gd name="connsiteY19041" fmla="*/ 1710893 h 4314911"/>
              <a:gd name="connsiteX19042" fmla="*/ 2157102 w 5740887"/>
              <a:gd name="connsiteY19042" fmla="*/ 1754691 h 4314911"/>
              <a:gd name="connsiteX19043" fmla="*/ 2161840 w 5740887"/>
              <a:gd name="connsiteY19043" fmla="*/ 1779186 h 4314911"/>
              <a:gd name="connsiteX19044" fmla="*/ 2169549 w 5740887"/>
              <a:gd name="connsiteY19044" fmla="*/ 1809557 h 4314911"/>
              <a:gd name="connsiteX19045" fmla="*/ 2178056 w 5740887"/>
              <a:gd name="connsiteY19045" fmla="*/ 1847055 h 4314911"/>
              <a:gd name="connsiteX19046" fmla="*/ 2196963 w 5740887"/>
              <a:gd name="connsiteY19046" fmla="*/ 1917564 h 4314911"/>
              <a:gd name="connsiteX19047" fmla="*/ 2204414 w 5740887"/>
              <a:gd name="connsiteY19047" fmla="*/ 1946922 h 4314911"/>
              <a:gd name="connsiteX19048" fmla="*/ 2209182 w 5740887"/>
              <a:gd name="connsiteY19048" fmla="*/ 1963133 h 4314911"/>
              <a:gd name="connsiteX19049" fmla="*/ 2213551 w 5740887"/>
              <a:gd name="connsiteY19049" fmla="*/ 1979426 h 4314911"/>
              <a:gd name="connsiteX19050" fmla="*/ 2250418 w 5740887"/>
              <a:gd name="connsiteY19050" fmla="*/ 2103341 h 4314911"/>
              <a:gd name="connsiteX19051" fmla="*/ 2250546 w 5740887"/>
              <a:gd name="connsiteY19051" fmla="*/ 2103776 h 4314911"/>
              <a:gd name="connsiteX19052" fmla="*/ 2508392 w 5740887"/>
              <a:gd name="connsiteY19052" fmla="*/ 2684963 h 4314911"/>
              <a:gd name="connsiteX19053" fmla="*/ 2850211 w 5740887"/>
              <a:gd name="connsiteY19053" fmla="*/ 3057255 h 4314911"/>
              <a:gd name="connsiteX19054" fmla="*/ 2999127 w 5740887"/>
              <a:gd name="connsiteY19054" fmla="*/ 3077801 h 4314911"/>
              <a:gd name="connsiteX19055" fmla="*/ 3416369 w 5740887"/>
              <a:gd name="connsiteY19055" fmla="*/ 3035194 h 4314911"/>
              <a:gd name="connsiteX19056" fmla="*/ 3460080 w 5740887"/>
              <a:gd name="connsiteY19056" fmla="*/ 3028988 h 4314911"/>
              <a:gd name="connsiteX19057" fmla="*/ 3734197 w 5740887"/>
              <a:gd name="connsiteY19057" fmla="*/ 2985693 h 4314911"/>
              <a:gd name="connsiteX19058" fmla="*/ 3769864 w 5740887"/>
              <a:gd name="connsiteY19058" fmla="*/ 2978258 h 4314911"/>
              <a:gd name="connsiteX19059" fmla="*/ 3745229 w 5740887"/>
              <a:gd name="connsiteY19059" fmla="*/ 2984035 h 4314911"/>
              <a:gd name="connsiteX19060" fmla="*/ 3460908 w 5740887"/>
              <a:gd name="connsiteY19060" fmla="*/ 3039189 h 4314911"/>
              <a:gd name="connsiteX19061" fmla="*/ 3459528 w 5740887"/>
              <a:gd name="connsiteY19061" fmla="*/ 3039189 h 4314911"/>
              <a:gd name="connsiteX19062" fmla="*/ 2826910 w 5740887"/>
              <a:gd name="connsiteY19062" fmla="*/ 3091723 h 4314911"/>
              <a:gd name="connsiteX19063" fmla="*/ 2214835 w 5740887"/>
              <a:gd name="connsiteY19063" fmla="*/ 2145965 h 4314911"/>
              <a:gd name="connsiteX19064" fmla="*/ 2177118 w 5740887"/>
              <a:gd name="connsiteY19064" fmla="*/ 2020533 h 4314911"/>
              <a:gd name="connsiteX19065" fmla="*/ 2177066 w 5740887"/>
              <a:gd name="connsiteY19065" fmla="*/ 2020342 h 4314911"/>
              <a:gd name="connsiteX19066" fmla="*/ 2131301 w 5740887"/>
              <a:gd name="connsiteY19066" fmla="*/ 1844973 h 4314911"/>
              <a:gd name="connsiteX19067" fmla="*/ 2120685 w 5740887"/>
              <a:gd name="connsiteY19067" fmla="*/ 1798645 h 4314911"/>
              <a:gd name="connsiteX19068" fmla="*/ 2085915 w 5740887"/>
              <a:gd name="connsiteY19068" fmla="*/ 1612986 h 4314911"/>
              <a:gd name="connsiteX19069" fmla="*/ 2085894 w 5740887"/>
              <a:gd name="connsiteY19069" fmla="*/ 1612865 h 4314911"/>
              <a:gd name="connsiteX19070" fmla="*/ 2073336 w 5740887"/>
              <a:gd name="connsiteY19070" fmla="*/ 1480543 h 4314911"/>
              <a:gd name="connsiteX19071" fmla="*/ 2074973 w 5740887"/>
              <a:gd name="connsiteY19071" fmla="*/ 1357026 h 4314911"/>
              <a:gd name="connsiteX19072" fmla="*/ 2093966 w 5740887"/>
              <a:gd name="connsiteY19072" fmla="*/ 1246535 h 4314911"/>
              <a:gd name="connsiteX19073" fmla="*/ 2133481 w 5740887"/>
              <a:gd name="connsiteY19073" fmla="*/ 1153249 h 4314911"/>
              <a:gd name="connsiteX19074" fmla="*/ 2156239 w 5740887"/>
              <a:gd name="connsiteY19074" fmla="*/ 1126262 h 4314911"/>
              <a:gd name="connsiteX19075" fmla="*/ 2531194 w 5740887"/>
              <a:gd name="connsiteY19075" fmla="*/ 1096968 h 4314911"/>
              <a:gd name="connsiteX19076" fmla="*/ 2536803 w 5740887"/>
              <a:gd name="connsiteY19076" fmla="*/ 1127034 h 4314911"/>
              <a:gd name="connsiteX19077" fmla="*/ 2539564 w 5740887"/>
              <a:gd name="connsiteY19077" fmla="*/ 1144204 h 4314911"/>
              <a:gd name="connsiteX19078" fmla="*/ 2541187 w 5740887"/>
              <a:gd name="connsiteY19078" fmla="*/ 1150541 h 4314911"/>
              <a:gd name="connsiteX19079" fmla="*/ 2541570 w 5740887"/>
              <a:gd name="connsiteY19079" fmla="*/ 1152594 h 4314911"/>
              <a:gd name="connsiteX19080" fmla="*/ 2543565 w 5740887"/>
              <a:gd name="connsiteY19080" fmla="*/ 1159824 h 4314911"/>
              <a:gd name="connsiteX19081" fmla="*/ 2548676 w 5740887"/>
              <a:gd name="connsiteY19081" fmla="*/ 1179775 h 4314911"/>
              <a:gd name="connsiteX19082" fmla="*/ 2556927 w 5740887"/>
              <a:gd name="connsiteY19082" fmla="*/ 1208266 h 4314911"/>
              <a:gd name="connsiteX19083" fmla="*/ 2569989 w 5740887"/>
              <a:gd name="connsiteY19083" fmla="*/ 1229021 h 4314911"/>
              <a:gd name="connsiteX19084" fmla="*/ 2568210 w 5740887"/>
              <a:gd name="connsiteY19084" fmla="*/ 1231100 h 4314911"/>
              <a:gd name="connsiteX19085" fmla="*/ 2556260 w 5740887"/>
              <a:gd name="connsiteY19085" fmla="*/ 1211683 h 4314911"/>
              <a:gd name="connsiteX19086" fmla="*/ 2549818 w 5740887"/>
              <a:gd name="connsiteY19086" fmla="*/ 1188978 h 4314911"/>
              <a:gd name="connsiteX19087" fmla="*/ 2548890 w 5740887"/>
              <a:gd name="connsiteY19087" fmla="*/ 1185687 h 4314911"/>
              <a:gd name="connsiteX19088" fmla="*/ 2544952 w 5740887"/>
              <a:gd name="connsiteY19088" fmla="*/ 1170394 h 4314911"/>
              <a:gd name="connsiteX19089" fmla="*/ 2540450 w 5740887"/>
              <a:gd name="connsiteY19089" fmla="*/ 1152387 h 4314911"/>
              <a:gd name="connsiteX19090" fmla="*/ 2535858 w 5740887"/>
              <a:gd name="connsiteY19090" fmla="*/ 1127019 h 4314911"/>
              <a:gd name="connsiteX19091" fmla="*/ 2217295 w 5740887"/>
              <a:gd name="connsiteY19091" fmla="*/ 1096682 h 4314911"/>
              <a:gd name="connsiteX19092" fmla="*/ 2220019 w 5740887"/>
              <a:gd name="connsiteY19092" fmla="*/ 1098339 h 4314911"/>
              <a:gd name="connsiteX19093" fmla="*/ 2219799 w 5740887"/>
              <a:gd name="connsiteY19093" fmla="*/ 1098589 h 4314911"/>
              <a:gd name="connsiteX19094" fmla="*/ 2141060 w 5740887"/>
              <a:gd name="connsiteY19094" fmla="*/ 1096588 h 4314911"/>
              <a:gd name="connsiteX19095" fmla="*/ 2109031 w 5740887"/>
              <a:gd name="connsiteY19095" fmla="*/ 1119722 h 4314911"/>
              <a:gd name="connsiteX19096" fmla="*/ 2114186 w 5740887"/>
              <a:gd name="connsiteY19096" fmla="*/ 1115554 h 4314911"/>
              <a:gd name="connsiteX19097" fmla="*/ 5243499 w 5740887"/>
              <a:gd name="connsiteY19097" fmla="*/ 1095115 h 4314911"/>
              <a:gd name="connsiteX19098" fmla="*/ 5233635 w 5740887"/>
              <a:gd name="connsiteY19098" fmla="*/ 1108744 h 4314911"/>
              <a:gd name="connsiteX19099" fmla="*/ 5219694 w 5740887"/>
              <a:gd name="connsiteY19099" fmla="*/ 1123937 h 4314911"/>
              <a:gd name="connsiteX19100" fmla="*/ 5209280 w 5740887"/>
              <a:gd name="connsiteY19100" fmla="*/ 1132948 h 4314911"/>
              <a:gd name="connsiteX19101" fmla="*/ 5178410 w 5740887"/>
              <a:gd name="connsiteY19101" fmla="*/ 1139403 h 4314911"/>
              <a:gd name="connsiteX19102" fmla="*/ 5035009 w 5740887"/>
              <a:gd name="connsiteY19102" fmla="*/ 1169600 h 4314911"/>
              <a:gd name="connsiteX19103" fmla="*/ 4991437 w 5740887"/>
              <a:gd name="connsiteY19103" fmla="*/ 1179253 h 4314911"/>
              <a:gd name="connsiteX19104" fmla="*/ 4950760 w 5740887"/>
              <a:gd name="connsiteY19104" fmla="*/ 1188629 h 4314911"/>
              <a:gd name="connsiteX19105" fmla="*/ 4558890 w 5740887"/>
              <a:gd name="connsiteY19105" fmla="*/ 1277698 h 4314911"/>
              <a:gd name="connsiteX19106" fmla="*/ 4449409 w 5740887"/>
              <a:gd name="connsiteY19106" fmla="*/ 1312997 h 4314911"/>
              <a:gd name="connsiteX19107" fmla="*/ 4385429 w 5740887"/>
              <a:gd name="connsiteY19107" fmla="*/ 1335059 h 4314911"/>
              <a:gd name="connsiteX19108" fmla="*/ 4044575 w 5740887"/>
              <a:gd name="connsiteY19108" fmla="*/ 1462465 h 4314911"/>
              <a:gd name="connsiteX19109" fmla="*/ 4012911 w 5740887"/>
              <a:gd name="connsiteY19109" fmla="*/ 1475317 h 4314911"/>
              <a:gd name="connsiteX19110" fmla="*/ 4011072 w 5740887"/>
              <a:gd name="connsiteY19110" fmla="*/ 1475797 h 4314911"/>
              <a:gd name="connsiteX19111" fmla="*/ 4024307 w 5740887"/>
              <a:gd name="connsiteY19111" fmla="*/ 1468122 h 4314911"/>
              <a:gd name="connsiteX19112" fmla="*/ 4333585 w 5740887"/>
              <a:gd name="connsiteY19112" fmla="*/ 1311345 h 4314911"/>
              <a:gd name="connsiteX19113" fmla="*/ 4392186 w 5740887"/>
              <a:gd name="connsiteY19113" fmla="*/ 1285423 h 4314911"/>
              <a:gd name="connsiteX19114" fmla="*/ 4505667 w 5740887"/>
              <a:gd name="connsiteY19114" fmla="*/ 1241498 h 4314911"/>
              <a:gd name="connsiteX19115" fmla="*/ 4919324 w 5740887"/>
              <a:gd name="connsiteY19115" fmla="*/ 1156562 h 4314911"/>
              <a:gd name="connsiteX19116" fmla="*/ 4963308 w 5740887"/>
              <a:gd name="connsiteY19116" fmla="*/ 1147871 h 4314911"/>
              <a:gd name="connsiteX19117" fmla="*/ 5007846 w 5740887"/>
              <a:gd name="connsiteY19117" fmla="*/ 1139048 h 4314911"/>
              <a:gd name="connsiteX19118" fmla="*/ 5129185 w 5740887"/>
              <a:gd name="connsiteY19118" fmla="*/ 1116573 h 4314911"/>
              <a:gd name="connsiteX19119" fmla="*/ 5217950 w 5740887"/>
              <a:gd name="connsiteY19119" fmla="*/ 1100255 h 4314911"/>
              <a:gd name="connsiteX19120" fmla="*/ 2490632 w 5740887"/>
              <a:gd name="connsiteY19120" fmla="*/ 1094830 h 4314911"/>
              <a:gd name="connsiteX19121" fmla="*/ 2496729 w 5740887"/>
              <a:gd name="connsiteY19121" fmla="*/ 1134287 h 4314911"/>
              <a:gd name="connsiteX19122" fmla="*/ 2499333 w 5740887"/>
              <a:gd name="connsiteY19122" fmla="*/ 1154760 h 4314911"/>
              <a:gd name="connsiteX19123" fmla="*/ 2501092 w 5740887"/>
              <a:gd name="connsiteY19123" fmla="*/ 1162521 h 4314911"/>
              <a:gd name="connsiteX19124" fmla="*/ 2501475 w 5740887"/>
              <a:gd name="connsiteY19124" fmla="*/ 1165001 h 4314911"/>
              <a:gd name="connsiteX19125" fmla="*/ 2506968 w 5740887"/>
              <a:gd name="connsiteY19125" fmla="*/ 1188447 h 4314911"/>
              <a:gd name="connsiteX19126" fmla="*/ 2509134 w 5740887"/>
              <a:gd name="connsiteY19126" fmla="*/ 1198004 h 4314911"/>
              <a:gd name="connsiteX19127" fmla="*/ 2509862 w 5740887"/>
              <a:gd name="connsiteY19127" fmla="*/ 1200803 h 4314911"/>
              <a:gd name="connsiteX19128" fmla="*/ 2510204 w 5740887"/>
              <a:gd name="connsiteY19128" fmla="*/ 1202263 h 4314911"/>
              <a:gd name="connsiteX19129" fmla="*/ 2516979 w 5740887"/>
              <a:gd name="connsiteY19129" fmla="*/ 1228142 h 4314911"/>
              <a:gd name="connsiteX19130" fmla="*/ 2517907 w 5740887"/>
              <a:gd name="connsiteY19130" fmla="*/ 1231708 h 4314911"/>
              <a:gd name="connsiteX19131" fmla="*/ 2530230 w 5740887"/>
              <a:gd name="connsiteY19131" fmla="*/ 1249039 h 4314911"/>
              <a:gd name="connsiteX19132" fmla="*/ 2531059 w 5740887"/>
              <a:gd name="connsiteY19132" fmla="*/ 1254959 h 4314911"/>
              <a:gd name="connsiteX19133" fmla="*/ 2516966 w 5740887"/>
              <a:gd name="connsiteY19133" fmla="*/ 1234986 h 4314911"/>
              <a:gd name="connsiteX19134" fmla="*/ 2511459 w 5740887"/>
              <a:gd name="connsiteY19134" fmla="*/ 1213639 h 4314911"/>
              <a:gd name="connsiteX19135" fmla="*/ 2509101 w 5740887"/>
              <a:gd name="connsiteY19135" fmla="*/ 1204445 h 4314911"/>
              <a:gd name="connsiteX19136" fmla="*/ 2505174 w 5740887"/>
              <a:gd name="connsiteY19136" fmla="*/ 1187406 h 4314911"/>
              <a:gd name="connsiteX19137" fmla="*/ 2500128 w 5740887"/>
              <a:gd name="connsiteY19137" fmla="*/ 1164767 h 4314911"/>
              <a:gd name="connsiteX19138" fmla="*/ 2495596 w 5740887"/>
              <a:gd name="connsiteY19138" fmla="*/ 1134821 h 4314911"/>
              <a:gd name="connsiteX19139" fmla="*/ 5266176 w 5740887"/>
              <a:gd name="connsiteY19139" fmla="*/ 1094639 h 4314911"/>
              <a:gd name="connsiteX19140" fmla="*/ 5265425 w 5740887"/>
              <a:gd name="connsiteY19140" fmla="*/ 1100434 h 4314911"/>
              <a:gd name="connsiteX19141" fmla="*/ 5258605 w 5740887"/>
              <a:gd name="connsiteY19141" fmla="*/ 1104632 h 4314911"/>
              <a:gd name="connsiteX19142" fmla="*/ 5259004 w 5740887"/>
              <a:gd name="connsiteY19142" fmla="*/ 1102874 h 4314911"/>
              <a:gd name="connsiteX19143" fmla="*/ 5260564 w 5740887"/>
              <a:gd name="connsiteY19143" fmla="*/ 1099171 h 4314911"/>
              <a:gd name="connsiteX19144" fmla="*/ 5263438 w 5740887"/>
              <a:gd name="connsiteY19144" fmla="*/ 1096714 h 4314911"/>
              <a:gd name="connsiteX19145" fmla="*/ 5328258 w 5740887"/>
              <a:gd name="connsiteY19145" fmla="*/ 1091695 h 4314911"/>
              <a:gd name="connsiteX19146" fmla="*/ 5329246 w 5740887"/>
              <a:gd name="connsiteY19146" fmla="*/ 1105651 h 4314911"/>
              <a:gd name="connsiteX19147" fmla="*/ 5329339 w 5740887"/>
              <a:gd name="connsiteY19147" fmla="*/ 1106087 h 4314911"/>
              <a:gd name="connsiteX19148" fmla="*/ 5320117 w 5740887"/>
              <a:gd name="connsiteY19148" fmla="*/ 1109826 h 4314911"/>
              <a:gd name="connsiteX19149" fmla="*/ 5319036 w 5740887"/>
              <a:gd name="connsiteY19149" fmla="*/ 1110034 h 4314911"/>
              <a:gd name="connsiteX19150" fmla="*/ 5318033 w 5740887"/>
              <a:gd name="connsiteY19150" fmla="*/ 1096813 h 4314911"/>
              <a:gd name="connsiteX19151" fmla="*/ 5320708 w 5740887"/>
              <a:gd name="connsiteY19151" fmla="*/ 1095480 h 4314911"/>
              <a:gd name="connsiteX19152" fmla="*/ 5293491 w 5740887"/>
              <a:gd name="connsiteY19152" fmla="*/ 1091010 h 4314911"/>
              <a:gd name="connsiteX19153" fmla="*/ 5293668 w 5740887"/>
              <a:gd name="connsiteY19153" fmla="*/ 1101701 h 4314911"/>
              <a:gd name="connsiteX19154" fmla="*/ 5286666 w 5740887"/>
              <a:gd name="connsiteY19154" fmla="*/ 1105221 h 4314911"/>
              <a:gd name="connsiteX19155" fmla="*/ 5287210 w 5740887"/>
              <a:gd name="connsiteY19155" fmla="*/ 1094879 h 4314911"/>
              <a:gd name="connsiteX19156" fmla="*/ 2458181 w 5740887"/>
              <a:gd name="connsiteY19156" fmla="*/ 1090252 h 4314911"/>
              <a:gd name="connsiteX19157" fmla="*/ 2458946 w 5740887"/>
              <a:gd name="connsiteY19157" fmla="*/ 1096027 h 4314911"/>
              <a:gd name="connsiteX19158" fmla="*/ 2459086 w 5740887"/>
              <a:gd name="connsiteY19158" fmla="*/ 1101711 h 4314911"/>
              <a:gd name="connsiteX19159" fmla="*/ 2458315 w 5740887"/>
              <a:gd name="connsiteY19159" fmla="*/ 1095838 h 4314911"/>
              <a:gd name="connsiteX19160" fmla="*/ 1430784 w 5740887"/>
              <a:gd name="connsiteY19160" fmla="*/ 1090077 h 4314911"/>
              <a:gd name="connsiteX19161" fmla="*/ 1428663 w 5740887"/>
              <a:gd name="connsiteY19161" fmla="*/ 1117555 h 4314911"/>
              <a:gd name="connsiteX19162" fmla="*/ 1379920 w 5740887"/>
              <a:gd name="connsiteY19162" fmla="*/ 1164086 h 4314911"/>
              <a:gd name="connsiteX19163" fmla="*/ 1386690 w 5740887"/>
              <a:gd name="connsiteY19163" fmla="*/ 1149275 h 4314911"/>
              <a:gd name="connsiteX19164" fmla="*/ 1393943 w 5740887"/>
              <a:gd name="connsiteY19164" fmla="*/ 1133211 h 4314911"/>
              <a:gd name="connsiteX19165" fmla="*/ 1409308 w 5740887"/>
              <a:gd name="connsiteY19165" fmla="*/ 1116166 h 4314911"/>
              <a:gd name="connsiteX19166" fmla="*/ 1420093 w 5740887"/>
              <a:gd name="connsiteY19166" fmla="*/ 1102187 h 4314911"/>
              <a:gd name="connsiteX19167" fmla="*/ 5387301 w 5740887"/>
              <a:gd name="connsiteY19167" fmla="*/ 1089211 h 4314911"/>
              <a:gd name="connsiteX19168" fmla="*/ 5390046 w 5740887"/>
              <a:gd name="connsiteY19168" fmla="*/ 1100320 h 4314911"/>
              <a:gd name="connsiteX19169" fmla="*/ 5374102 w 5740887"/>
              <a:gd name="connsiteY19169" fmla="*/ 1100946 h 4314911"/>
              <a:gd name="connsiteX19170" fmla="*/ 5372708 w 5740887"/>
              <a:gd name="connsiteY19170" fmla="*/ 1095326 h 4314911"/>
              <a:gd name="connsiteX19171" fmla="*/ 5280287 w 5740887"/>
              <a:gd name="connsiteY19171" fmla="*/ 1087712 h 4314911"/>
              <a:gd name="connsiteX19172" fmla="*/ 5280097 w 5740887"/>
              <a:gd name="connsiteY19172" fmla="*/ 1091402 h 4314911"/>
              <a:gd name="connsiteX19173" fmla="*/ 5272970 w 5740887"/>
              <a:gd name="connsiteY19173" fmla="*/ 1095789 h 4314911"/>
              <a:gd name="connsiteX19174" fmla="*/ 5273380 w 5740887"/>
              <a:gd name="connsiteY19174" fmla="*/ 1092686 h 4314911"/>
              <a:gd name="connsiteX19175" fmla="*/ 5274520 w 5740887"/>
              <a:gd name="connsiteY19175" fmla="*/ 1088873 h 4314911"/>
              <a:gd name="connsiteX19176" fmla="*/ 5288582 w 5740887"/>
              <a:gd name="connsiteY19176" fmla="*/ 1086179 h 4314911"/>
              <a:gd name="connsiteX19177" fmla="*/ 5287636 w 5740887"/>
              <a:gd name="connsiteY19177" fmla="*/ 1086762 h 4314911"/>
              <a:gd name="connsiteX19178" fmla="*/ 5287659 w 5740887"/>
              <a:gd name="connsiteY19178" fmla="*/ 1086312 h 4314911"/>
              <a:gd name="connsiteX19179" fmla="*/ 2497125 w 5740887"/>
              <a:gd name="connsiteY19179" fmla="*/ 1085598 h 4314911"/>
              <a:gd name="connsiteX19180" fmla="*/ 2498686 w 5740887"/>
              <a:gd name="connsiteY19180" fmla="*/ 1095338 h 4314911"/>
              <a:gd name="connsiteX19181" fmla="*/ 2499805 w 5740887"/>
              <a:gd name="connsiteY19181" fmla="*/ 1105681 h 4314911"/>
              <a:gd name="connsiteX19182" fmla="*/ 2498065 w 5740887"/>
              <a:gd name="connsiteY19182" fmla="*/ 1094585 h 4314911"/>
              <a:gd name="connsiteX19183" fmla="*/ 2465297 w 5740887"/>
              <a:gd name="connsiteY19183" fmla="*/ 1083768 h 4314911"/>
              <a:gd name="connsiteX19184" fmla="*/ 2466777 w 5740887"/>
              <a:gd name="connsiteY19184" fmla="*/ 1094573 h 4314911"/>
              <a:gd name="connsiteX19185" fmla="*/ 2467773 w 5740887"/>
              <a:gd name="connsiteY19185" fmla="*/ 1106691 h 4314911"/>
              <a:gd name="connsiteX19186" fmla="*/ 2466242 w 5740887"/>
              <a:gd name="connsiteY19186" fmla="*/ 1095417 h 4314911"/>
              <a:gd name="connsiteX19187" fmla="*/ 5344344 w 5740887"/>
              <a:gd name="connsiteY19187" fmla="*/ 1083629 h 4314911"/>
              <a:gd name="connsiteX19188" fmla="*/ 5344392 w 5740887"/>
              <a:gd name="connsiteY19188" fmla="*/ 1083903 h 4314911"/>
              <a:gd name="connsiteX19189" fmla="*/ 5346389 w 5740887"/>
              <a:gd name="connsiteY19189" fmla="*/ 1099174 h 4314911"/>
              <a:gd name="connsiteX19190" fmla="*/ 5336470 w 5740887"/>
              <a:gd name="connsiteY19190" fmla="*/ 1103196 h 4314911"/>
              <a:gd name="connsiteX19191" fmla="*/ 5334575 w 5740887"/>
              <a:gd name="connsiteY19191" fmla="*/ 1088527 h 4314911"/>
              <a:gd name="connsiteX19192" fmla="*/ 5400087 w 5740887"/>
              <a:gd name="connsiteY19192" fmla="*/ 1083370 h 4314911"/>
              <a:gd name="connsiteX19193" fmla="*/ 5404912 w 5740887"/>
              <a:gd name="connsiteY19193" fmla="*/ 1099736 h 4314911"/>
              <a:gd name="connsiteX19194" fmla="*/ 5397747 w 5740887"/>
              <a:gd name="connsiteY19194" fmla="*/ 1100017 h 4314911"/>
              <a:gd name="connsiteX19195" fmla="*/ 5394344 w 5740887"/>
              <a:gd name="connsiteY19195" fmla="*/ 1086228 h 4314911"/>
              <a:gd name="connsiteX19196" fmla="*/ 5310617 w 5740887"/>
              <a:gd name="connsiteY19196" fmla="*/ 1083026 h 4314911"/>
              <a:gd name="connsiteX19197" fmla="*/ 5311376 w 5740887"/>
              <a:gd name="connsiteY19197" fmla="*/ 1092799 h 4314911"/>
              <a:gd name="connsiteX19198" fmla="*/ 5301838 w 5740887"/>
              <a:gd name="connsiteY19198" fmla="*/ 1097594 h 4314911"/>
              <a:gd name="connsiteX19199" fmla="*/ 5302739 w 5740887"/>
              <a:gd name="connsiteY19199" fmla="*/ 1085315 h 4314911"/>
              <a:gd name="connsiteX19200" fmla="*/ 5305199 w 5740887"/>
              <a:gd name="connsiteY19200" fmla="*/ 1083801 h 4314911"/>
              <a:gd name="connsiteX19201" fmla="*/ 5269573 w 5740887"/>
              <a:gd name="connsiteY19201" fmla="*/ 1081827 h 4314911"/>
              <a:gd name="connsiteX19202" fmla="*/ 5269524 w 5740887"/>
              <a:gd name="connsiteY19202" fmla="*/ 1081992 h 4314911"/>
              <a:gd name="connsiteX19203" fmla="*/ 5269394 w 5740887"/>
              <a:gd name="connsiteY19203" fmla="*/ 1082019 h 4314911"/>
              <a:gd name="connsiteX19204" fmla="*/ 2504390 w 5740887"/>
              <a:gd name="connsiteY19204" fmla="*/ 1080864 h 4314911"/>
              <a:gd name="connsiteX19205" fmla="*/ 2506887 w 5740887"/>
              <a:gd name="connsiteY19205" fmla="*/ 1095906 h 4314911"/>
              <a:gd name="connsiteX19206" fmla="*/ 2509317 w 5740887"/>
              <a:gd name="connsiteY19206" fmla="*/ 1117131 h 4314911"/>
              <a:gd name="connsiteX19207" fmla="*/ 2504878 w 5740887"/>
              <a:gd name="connsiteY19207" fmla="*/ 1089845 h 4314911"/>
              <a:gd name="connsiteX19208" fmla="*/ 5327117 w 5740887"/>
              <a:gd name="connsiteY19208" fmla="*/ 1080663 h 4314911"/>
              <a:gd name="connsiteX19209" fmla="*/ 5327603 w 5740887"/>
              <a:gd name="connsiteY19209" fmla="*/ 1084443 h 4314911"/>
              <a:gd name="connsiteX19210" fmla="*/ 5317703 w 5740887"/>
              <a:gd name="connsiteY19210" fmla="*/ 1089618 h 4314911"/>
              <a:gd name="connsiteX19211" fmla="*/ 5317681 w 5740887"/>
              <a:gd name="connsiteY19211" fmla="*/ 1082013 h 4314911"/>
              <a:gd name="connsiteX19212" fmla="*/ 2944237 w 5740887"/>
              <a:gd name="connsiteY19212" fmla="*/ 1079547 h 4314911"/>
              <a:gd name="connsiteX19213" fmla="*/ 2958589 w 5740887"/>
              <a:gd name="connsiteY19213" fmla="*/ 1106070 h 4314911"/>
              <a:gd name="connsiteX19214" fmla="*/ 2967546 w 5740887"/>
              <a:gd name="connsiteY19214" fmla="*/ 1130830 h 4314911"/>
              <a:gd name="connsiteX19215" fmla="*/ 5337742 w 5740887"/>
              <a:gd name="connsiteY19215" fmla="*/ 1079142 h 4314911"/>
              <a:gd name="connsiteX19216" fmla="*/ 5333920 w 5740887"/>
              <a:gd name="connsiteY19216" fmla="*/ 1081140 h 4314911"/>
              <a:gd name="connsiteX19217" fmla="*/ 5333819 w 5740887"/>
              <a:gd name="connsiteY19217" fmla="*/ 1079704 h 4314911"/>
              <a:gd name="connsiteX19218" fmla="*/ 2154548 w 5740887"/>
              <a:gd name="connsiteY19218" fmla="*/ 1078218 h 4314911"/>
              <a:gd name="connsiteX19219" fmla="*/ 2113768 w 5740887"/>
              <a:gd name="connsiteY19219" fmla="*/ 1107051 h 4314911"/>
              <a:gd name="connsiteX19220" fmla="*/ 2120677 w 5740887"/>
              <a:gd name="connsiteY19220" fmla="*/ 1101633 h 4314911"/>
              <a:gd name="connsiteX19221" fmla="*/ 5391891 w 5740887"/>
              <a:gd name="connsiteY19221" fmla="*/ 1076293 h 4314911"/>
              <a:gd name="connsiteX19222" fmla="*/ 5398217 w 5740887"/>
              <a:gd name="connsiteY19222" fmla="*/ 1077025 h 4314911"/>
              <a:gd name="connsiteX19223" fmla="*/ 5398338 w 5740887"/>
              <a:gd name="connsiteY19223" fmla="*/ 1077436 h 4314911"/>
              <a:gd name="connsiteX19224" fmla="*/ 5392762 w 5740887"/>
              <a:gd name="connsiteY19224" fmla="*/ 1079819 h 4314911"/>
              <a:gd name="connsiteX19225" fmla="*/ 2230589 w 5740887"/>
              <a:gd name="connsiteY19225" fmla="*/ 1076209 h 4314911"/>
              <a:gd name="connsiteX19226" fmla="*/ 2213871 w 5740887"/>
              <a:gd name="connsiteY19226" fmla="*/ 1094453 h 4314911"/>
              <a:gd name="connsiteX19227" fmla="*/ 2213698 w 5740887"/>
              <a:gd name="connsiteY19227" fmla="*/ 1094866 h 4314911"/>
              <a:gd name="connsiteX19228" fmla="*/ 2188038 w 5740887"/>
              <a:gd name="connsiteY19228" fmla="*/ 1147922 h 4314911"/>
              <a:gd name="connsiteX19229" fmla="*/ 2180327 w 5740887"/>
              <a:gd name="connsiteY19229" fmla="*/ 1174361 h 4314911"/>
              <a:gd name="connsiteX19230" fmla="*/ 2176468 w 5740887"/>
              <a:gd name="connsiteY19230" fmla="*/ 1183553 h 4314911"/>
              <a:gd name="connsiteX19231" fmla="*/ 2174881 w 5740887"/>
              <a:gd name="connsiteY19231" fmla="*/ 1193036 h 4314911"/>
              <a:gd name="connsiteX19232" fmla="*/ 2170290 w 5740887"/>
              <a:gd name="connsiteY19232" fmla="*/ 1208777 h 4314911"/>
              <a:gd name="connsiteX19233" fmla="*/ 2167285 w 5740887"/>
              <a:gd name="connsiteY19233" fmla="*/ 1238417 h 4314911"/>
              <a:gd name="connsiteX19234" fmla="*/ 2160024 w 5740887"/>
              <a:gd name="connsiteY19234" fmla="*/ 1281793 h 4314911"/>
              <a:gd name="connsiteX19235" fmla="*/ 2158627 w 5740887"/>
              <a:gd name="connsiteY19235" fmla="*/ 1290133 h 4314911"/>
              <a:gd name="connsiteX19236" fmla="*/ 2158219 w 5740887"/>
              <a:gd name="connsiteY19236" fmla="*/ 1327768 h 4314911"/>
              <a:gd name="connsiteX19237" fmla="*/ 2156099 w 5740887"/>
              <a:gd name="connsiteY19237" fmla="*/ 1348676 h 4314911"/>
              <a:gd name="connsiteX19238" fmla="*/ 2157700 w 5740887"/>
              <a:gd name="connsiteY19238" fmla="*/ 1375777 h 4314911"/>
              <a:gd name="connsiteX19239" fmla="*/ 2157330 w 5740887"/>
              <a:gd name="connsiteY19239" fmla="*/ 1409983 h 4314911"/>
              <a:gd name="connsiteX19240" fmla="*/ 2163671 w 5740887"/>
              <a:gd name="connsiteY19240" fmla="*/ 1476838 h 4314911"/>
              <a:gd name="connsiteX19241" fmla="*/ 2165397 w 5740887"/>
              <a:gd name="connsiteY19241" fmla="*/ 1506050 h 4314911"/>
              <a:gd name="connsiteX19242" fmla="*/ 2167930 w 5740887"/>
              <a:gd name="connsiteY19242" fmla="*/ 1521748 h 4314911"/>
              <a:gd name="connsiteX19243" fmla="*/ 2169556 w 5740887"/>
              <a:gd name="connsiteY19243" fmla="*/ 1538891 h 4314911"/>
              <a:gd name="connsiteX19244" fmla="*/ 2192275 w 5740887"/>
              <a:gd name="connsiteY19244" fmla="*/ 1672584 h 4314911"/>
              <a:gd name="connsiteX19245" fmla="*/ 2192285 w 5740887"/>
              <a:gd name="connsiteY19245" fmla="*/ 1672648 h 4314911"/>
              <a:gd name="connsiteX19246" fmla="*/ 2203949 w 5740887"/>
              <a:gd name="connsiteY19246" fmla="*/ 1724532 h 4314911"/>
              <a:gd name="connsiteX19247" fmla="*/ 2203911 w 5740887"/>
              <a:gd name="connsiteY19247" fmla="*/ 1724660 h 4314911"/>
              <a:gd name="connsiteX19248" fmla="*/ 2203389 w 5740887"/>
              <a:gd name="connsiteY19248" fmla="*/ 1773401 h 4314911"/>
              <a:gd name="connsiteX19249" fmla="*/ 2214781 w 5740887"/>
              <a:gd name="connsiteY19249" fmla="*/ 1817318 h 4314911"/>
              <a:gd name="connsiteX19250" fmla="*/ 2219146 w 5740887"/>
              <a:gd name="connsiteY19250" fmla="*/ 1825113 h 4314911"/>
              <a:gd name="connsiteX19251" fmla="*/ 2220840 w 5740887"/>
              <a:gd name="connsiteY19251" fmla="*/ 1830673 h 4314911"/>
              <a:gd name="connsiteX19252" fmla="*/ 2226624 w 5740887"/>
              <a:gd name="connsiteY19252" fmla="*/ 1838468 h 4314911"/>
              <a:gd name="connsiteX19253" fmla="*/ 2234607 w 5740887"/>
              <a:gd name="connsiteY19253" fmla="*/ 1852725 h 4314911"/>
              <a:gd name="connsiteX19254" fmla="*/ 2257173 w 5740887"/>
              <a:gd name="connsiteY19254" fmla="*/ 1937859 h 4314911"/>
              <a:gd name="connsiteX19255" fmla="*/ 2293292 w 5740887"/>
              <a:gd name="connsiteY19255" fmla="*/ 2060892 h 4314911"/>
              <a:gd name="connsiteX19256" fmla="*/ 2544795 w 5740887"/>
              <a:gd name="connsiteY19256" fmla="*/ 2638634 h 4314911"/>
              <a:gd name="connsiteX19257" fmla="*/ 2875721 w 5740887"/>
              <a:gd name="connsiteY19257" fmla="*/ 3016853 h 4314911"/>
              <a:gd name="connsiteX19258" fmla="*/ 3059108 w 5740887"/>
              <a:gd name="connsiteY19258" fmla="*/ 3044430 h 4314911"/>
              <a:gd name="connsiteX19259" fmla="*/ 3388104 w 5740887"/>
              <a:gd name="connsiteY19259" fmla="*/ 3019887 h 4314911"/>
              <a:gd name="connsiteX19260" fmla="*/ 3458977 w 5740887"/>
              <a:gd name="connsiteY19260" fmla="*/ 3012580 h 4314911"/>
              <a:gd name="connsiteX19261" fmla="*/ 3461735 w 5740887"/>
              <a:gd name="connsiteY19261" fmla="*/ 3012580 h 4314911"/>
              <a:gd name="connsiteX19262" fmla="*/ 3600552 w 5740887"/>
              <a:gd name="connsiteY19262" fmla="*/ 2998032 h 4314911"/>
              <a:gd name="connsiteX19263" fmla="*/ 3707505 w 5740887"/>
              <a:gd name="connsiteY19263" fmla="*/ 2983473 h 4314911"/>
              <a:gd name="connsiteX19264" fmla="*/ 3602602 w 5740887"/>
              <a:gd name="connsiteY19264" fmla="*/ 3001323 h 4314911"/>
              <a:gd name="connsiteX19265" fmla="*/ 3459529 w 5740887"/>
              <a:gd name="connsiteY19265" fmla="*/ 3022230 h 4314911"/>
              <a:gd name="connsiteX19266" fmla="*/ 3415957 w 5740887"/>
              <a:gd name="connsiteY19266" fmla="*/ 3028435 h 4314911"/>
              <a:gd name="connsiteX19267" fmla="*/ 2852832 w 5740887"/>
              <a:gd name="connsiteY19267" fmla="*/ 3050911 h 4314911"/>
              <a:gd name="connsiteX19268" fmla="*/ 2257578 w 5740887"/>
              <a:gd name="connsiteY19268" fmla="*/ 2102258 h 4314911"/>
              <a:gd name="connsiteX19269" fmla="*/ 2220694 w 5740887"/>
              <a:gd name="connsiteY19269" fmla="*/ 1978340 h 4314911"/>
              <a:gd name="connsiteX19270" fmla="*/ 2220663 w 5740887"/>
              <a:gd name="connsiteY19270" fmla="*/ 1978226 h 4314911"/>
              <a:gd name="connsiteX19271" fmla="*/ 2175855 w 5740887"/>
              <a:gd name="connsiteY19271" fmla="*/ 1804947 h 4314911"/>
              <a:gd name="connsiteX19272" fmla="*/ 2165465 w 5740887"/>
              <a:gd name="connsiteY19272" fmla="*/ 1759253 h 4314911"/>
              <a:gd name="connsiteX19273" fmla="*/ 2131363 w 5740887"/>
              <a:gd name="connsiteY19273" fmla="*/ 1576175 h 4314911"/>
              <a:gd name="connsiteX19274" fmla="*/ 2131344 w 5740887"/>
              <a:gd name="connsiteY19274" fmla="*/ 1576069 h 4314911"/>
              <a:gd name="connsiteX19275" fmla="*/ 2118918 w 5740887"/>
              <a:gd name="connsiteY19275" fmla="*/ 1445859 h 4314911"/>
              <a:gd name="connsiteX19276" fmla="*/ 2120296 w 5740887"/>
              <a:gd name="connsiteY19276" fmla="*/ 1324625 h 4314911"/>
              <a:gd name="connsiteX19277" fmla="*/ 2138557 w 5740887"/>
              <a:gd name="connsiteY19277" fmla="*/ 1216600 h 4314911"/>
              <a:gd name="connsiteX19278" fmla="*/ 2176777 w 5740887"/>
              <a:gd name="connsiteY19278" fmla="*/ 1125949 h 4314911"/>
              <a:gd name="connsiteX19279" fmla="*/ 2198278 w 5740887"/>
              <a:gd name="connsiteY19279" fmla="*/ 1101309 h 4314911"/>
              <a:gd name="connsiteX19280" fmla="*/ 5360032 w 5740887"/>
              <a:gd name="connsiteY19280" fmla="*/ 1075951 h 4314911"/>
              <a:gd name="connsiteX19281" fmla="*/ 5363066 w 5740887"/>
              <a:gd name="connsiteY19281" fmla="*/ 1092412 h 4314911"/>
              <a:gd name="connsiteX19282" fmla="*/ 5353123 w 5740887"/>
              <a:gd name="connsiteY19282" fmla="*/ 1096443 h 4314911"/>
              <a:gd name="connsiteX19283" fmla="*/ 5350526 w 5740887"/>
              <a:gd name="connsiteY19283" fmla="*/ 1081597 h 4314911"/>
              <a:gd name="connsiteX19284" fmla="*/ 5350395 w 5740887"/>
              <a:gd name="connsiteY19284" fmla="*/ 1080598 h 4314911"/>
              <a:gd name="connsiteX19285" fmla="*/ 5359510 w 5740887"/>
              <a:gd name="connsiteY19285" fmla="*/ 1076025 h 4314911"/>
              <a:gd name="connsiteX19286" fmla="*/ 2417201 w 5740887"/>
              <a:gd name="connsiteY19286" fmla="*/ 1074199 h 4314911"/>
              <a:gd name="connsiteX19287" fmla="*/ 2427497 w 5740887"/>
              <a:gd name="connsiteY19287" fmla="*/ 1168522 h 4314911"/>
              <a:gd name="connsiteX19288" fmla="*/ 2427997 w 5740887"/>
              <a:gd name="connsiteY19288" fmla="*/ 1180070 h 4314911"/>
              <a:gd name="connsiteX19289" fmla="*/ 2425372 w 5740887"/>
              <a:gd name="connsiteY19289" fmla="*/ 1160536 h 4314911"/>
              <a:gd name="connsiteX19290" fmla="*/ 2417034 w 5740887"/>
              <a:gd name="connsiteY19290" fmla="*/ 1083814 h 4314911"/>
              <a:gd name="connsiteX19291" fmla="*/ 5293210 w 5740887"/>
              <a:gd name="connsiteY19291" fmla="*/ 1074150 h 4314911"/>
              <a:gd name="connsiteX19292" fmla="*/ 5293265 w 5740887"/>
              <a:gd name="connsiteY19292" fmla="*/ 1077484 h 4314911"/>
              <a:gd name="connsiteX19293" fmla="*/ 5288780 w 5740887"/>
              <a:gd name="connsiteY19293" fmla="*/ 1078249 h 4314911"/>
              <a:gd name="connsiteX19294" fmla="*/ 5288949 w 5740887"/>
              <a:gd name="connsiteY19294" fmla="*/ 1077380 h 4314911"/>
              <a:gd name="connsiteX19295" fmla="*/ 5372967 w 5740887"/>
              <a:gd name="connsiteY19295" fmla="*/ 1074100 h 4314911"/>
              <a:gd name="connsiteX19296" fmla="*/ 5383880 w 5740887"/>
              <a:gd name="connsiteY19296" fmla="*/ 1075366 h 4314911"/>
              <a:gd name="connsiteX19297" fmla="*/ 5385724 w 5740887"/>
              <a:gd name="connsiteY19297" fmla="*/ 1082826 h 4314911"/>
              <a:gd name="connsiteX19298" fmla="*/ 5371151 w 5740887"/>
              <a:gd name="connsiteY19298" fmla="*/ 1089052 h 4314911"/>
              <a:gd name="connsiteX19299" fmla="*/ 5367631 w 5740887"/>
              <a:gd name="connsiteY19299" fmla="*/ 1074864 h 4314911"/>
              <a:gd name="connsiteX19300" fmla="*/ 2107566 w 5740887"/>
              <a:gd name="connsiteY19300" fmla="*/ 1073869 h 4314911"/>
              <a:gd name="connsiteX19301" fmla="*/ 2078412 w 5740887"/>
              <a:gd name="connsiteY19301" fmla="*/ 1094597 h 4314911"/>
              <a:gd name="connsiteX19302" fmla="*/ 2063561 w 5740887"/>
              <a:gd name="connsiteY19302" fmla="*/ 1104269 h 4314911"/>
              <a:gd name="connsiteX19303" fmla="*/ 1996560 w 5740887"/>
              <a:gd name="connsiteY19303" fmla="*/ 1151140 h 4314911"/>
              <a:gd name="connsiteX19304" fmla="*/ 1994913 w 5740887"/>
              <a:gd name="connsiteY19304" fmla="*/ 1152568 h 4314911"/>
              <a:gd name="connsiteX19305" fmla="*/ 1978941 w 5740887"/>
              <a:gd name="connsiteY19305" fmla="*/ 1166171 h 4314911"/>
              <a:gd name="connsiteX19306" fmla="*/ 1977635 w 5740887"/>
              <a:gd name="connsiteY19306" fmla="*/ 1167534 h 4314911"/>
              <a:gd name="connsiteX19307" fmla="*/ 1975718 w 5740887"/>
              <a:gd name="connsiteY19307" fmla="*/ 1169194 h 4314911"/>
              <a:gd name="connsiteX19308" fmla="*/ 1969305 w 5740887"/>
              <a:gd name="connsiteY19308" fmla="*/ 1176223 h 4314911"/>
              <a:gd name="connsiteX19309" fmla="*/ 1953627 w 5740887"/>
              <a:gd name="connsiteY19309" fmla="*/ 1192579 h 4314911"/>
              <a:gd name="connsiteX19310" fmla="*/ 1949854 w 5740887"/>
              <a:gd name="connsiteY19310" fmla="*/ 1197544 h 4314911"/>
              <a:gd name="connsiteX19311" fmla="*/ 1945445 w 5740887"/>
              <a:gd name="connsiteY19311" fmla="*/ 1202377 h 4314911"/>
              <a:gd name="connsiteX19312" fmla="*/ 1937898 w 5740887"/>
              <a:gd name="connsiteY19312" fmla="*/ 1213279 h 4314911"/>
              <a:gd name="connsiteX19313" fmla="*/ 1923931 w 5740887"/>
              <a:gd name="connsiteY19313" fmla="*/ 1231660 h 4314911"/>
              <a:gd name="connsiteX19314" fmla="*/ 1917500 w 5740887"/>
              <a:gd name="connsiteY19314" fmla="*/ 1242744 h 4314911"/>
              <a:gd name="connsiteX19315" fmla="*/ 1910683 w 5740887"/>
              <a:gd name="connsiteY19315" fmla="*/ 1252589 h 4314911"/>
              <a:gd name="connsiteX19316" fmla="*/ 1904168 w 5740887"/>
              <a:gd name="connsiteY19316" fmla="*/ 1265719 h 4314911"/>
              <a:gd name="connsiteX19317" fmla="*/ 1893163 w 5740887"/>
              <a:gd name="connsiteY19317" fmla="*/ 1284667 h 4314911"/>
              <a:gd name="connsiteX19318" fmla="*/ 1884643 w 5740887"/>
              <a:gd name="connsiteY19318" fmla="*/ 1305048 h 4314911"/>
              <a:gd name="connsiteX19319" fmla="*/ 1876375 w 5740887"/>
              <a:gd name="connsiteY19319" fmla="*/ 1321708 h 4314911"/>
              <a:gd name="connsiteX19320" fmla="*/ 1872045 w 5740887"/>
              <a:gd name="connsiteY19320" fmla="*/ 1335181 h 4314911"/>
              <a:gd name="connsiteX19321" fmla="*/ 1864636 w 5740887"/>
              <a:gd name="connsiteY19321" fmla="*/ 1352904 h 4314911"/>
              <a:gd name="connsiteX19322" fmla="*/ 1855379 w 5740887"/>
              <a:gd name="connsiteY19322" fmla="*/ 1387035 h 4314911"/>
              <a:gd name="connsiteX19323" fmla="*/ 1847464 w 5740887"/>
              <a:gd name="connsiteY19323" fmla="*/ 1411661 h 4314911"/>
              <a:gd name="connsiteX19324" fmla="*/ 1845549 w 5740887"/>
              <a:gd name="connsiteY19324" fmla="*/ 1423283 h 4314911"/>
              <a:gd name="connsiteX19325" fmla="*/ 1841659 w 5740887"/>
              <a:gd name="connsiteY19325" fmla="*/ 1437626 h 4314911"/>
              <a:gd name="connsiteX19326" fmla="*/ 1833906 w 5740887"/>
              <a:gd name="connsiteY19326" fmla="*/ 1493919 h 4314911"/>
              <a:gd name="connsiteX19327" fmla="*/ 1828893 w 5740887"/>
              <a:gd name="connsiteY19327" fmla="*/ 1524329 h 4314911"/>
              <a:gd name="connsiteX19328" fmla="*/ 1828720 w 5740887"/>
              <a:gd name="connsiteY19328" fmla="*/ 1531573 h 4314911"/>
              <a:gd name="connsiteX19329" fmla="*/ 1827545 w 5740887"/>
              <a:gd name="connsiteY19329" fmla="*/ 1540102 h 4314911"/>
              <a:gd name="connsiteX19330" fmla="*/ 1825605 w 5740887"/>
              <a:gd name="connsiteY19330" fmla="*/ 1661591 h 4314911"/>
              <a:gd name="connsiteX19331" fmla="*/ 1825605 w 5740887"/>
              <a:gd name="connsiteY19331" fmla="*/ 1661606 h 4314911"/>
              <a:gd name="connsiteX19332" fmla="*/ 1842542 w 5740887"/>
              <a:gd name="connsiteY19332" fmla="*/ 1825384 h 4314911"/>
              <a:gd name="connsiteX19333" fmla="*/ 1793729 w 5740887"/>
              <a:gd name="connsiteY19333" fmla="*/ 1834208 h 4314911"/>
              <a:gd name="connsiteX19334" fmla="*/ 1624406 w 5740887"/>
              <a:gd name="connsiteY19334" fmla="*/ 1865509 h 4314911"/>
              <a:gd name="connsiteX19335" fmla="*/ 1525405 w 5740887"/>
              <a:gd name="connsiteY19335" fmla="*/ 1894050 h 4314911"/>
              <a:gd name="connsiteX19336" fmla="*/ 1312133 w 5740887"/>
              <a:gd name="connsiteY19336" fmla="*/ 1976942 h 4314911"/>
              <a:gd name="connsiteX19337" fmla="*/ 1242848 w 5740887"/>
              <a:gd name="connsiteY19337" fmla="*/ 2008807 h 4314911"/>
              <a:gd name="connsiteX19338" fmla="*/ 1207554 w 5740887"/>
              <a:gd name="connsiteY19338" fmla="*/ 2023141 h 4314911"/>
              <a:gd name="connsiteX19339" fmla="*/ 1173679 w 5740887"/>
              <a:gd name="connsiteY19339" fmla="*/ 2040618 h 4314911"/>
              <a:gd name="connsiteX19340" fmla="*/ 1104439 w 5740887"/>
              <a:gd name="connsiteY19340" fmla="*/ 2072461 h 4314911"/>
              <a:gd name="connsiteX19341" fmla="*/ 902881 w 5740887"/>
              <a:gd name="connsiteY19341" fmla="*/ 2180328 h 4314911"/>
              <a:gd name="connsiteX19342" fmla="*/ 719058 w 5740887"/>
              <a:gd name="connsiteY19342" fmla="*/ 2293468 h 4314911"/>
              <a:gd name="connsiteX19343" fmla="*/ 718891 w 5740887"/>
              <a:gd name="connsiteY19343" fmla="*/ 2290745 h 4314911"/>
              <a:gd name="connsiteX19344" fmla="*/ 719104 w 5740887"/>
              <a:gd name="connsiteY19344" fmla="*/ 2289147 h 4314911"/>
              <a:gd name="connsiteX19345" fmla="*/ 719104 w 5740887"/>
              <a:gd name="connsiteY19345" fmla="*/ 2289140 h 4314911"/>
              <a:gd name="connsiteX19346" fmla="*/ 719104 w 5740887"/>
              <a:gd name="connsiteY19346" fmla="*/ 2289134 h 4314911"/>
              <a:gd name="connsiteX19347" fmla="*/ 719063 w 5740887"/>
              <a:gd name="connsiteY19347" fmla="*/ 2267098 h 4314911"/>
              <a:gd name="connsiteX19348" fmla="*/ 886054 w 5740887"/>
              <a:gd name="connsiteY19348" fmla="*/ 2163164 h 4314911"/>
              <a:gd name="connsiteX19349" fmla="*/ 886236 w 5740887"/>
              <a:gd name="connsiteY19349" fmla="*/ 2163065 h 4314911"/>
              <a:gd name="connsiteX19350" fmla="*/ 1156080 w 5740887"/>
              <a:gd name="connsiteY19350" fmla="*/ 2020940 h 4314911"/>
              <a:gd name="connsiteX19351" fmla="*/ 1225163 w 5740887"/>
              <a:gd name="connsiteY19351" fmla="*/ 1988281 h 4314911"/>
              <a:gd name="connsiteX19352" fmla="*/ 1506437 w 5740887"/>
              <a:gd name="connsiteY19352" fmla="*/ 1869872 h 4314911"/>
              <a:gd name="connsiteX19353" fmla="*/ 1506650 w 5740887"/>
              <a:gd name="connsiteY19353" fmla="*/ 1869786 h 4314911"/>
              <a:gd name="connsiteX19354" fmla="*/ 1603170 w 5740887"/>
              <a:gd name="connsiteY19354" fmla="*/ 1840416 h 4314911"/>
              <a:gd name="connsiteX19355" fmla="*/ 1760911 w 5740887"/>
              <a:gd name="connsiteY19355" fmla="*/ 1808152 h 4314911"/>
              <a:gd name="connsiteX19356" fmla="*/ 1821030 w 5740887"/>
              <a:gd name="connsiteY19356" fmla="*/ 1794363 h 4314911"/>
              <a:gd name="connsiteX19357" fmla="*/ 1822822 w 5740887"/>
              <a:gd name="connsiteY19357" fmla="*/ 1790777 h 4314911"/>
              <a:gd name="connsiteX19358" fmla="*/ 1822822 w 5740887"/>
              <a:gd name="connsiteY19358" fmla="*/ 1790776 h 4314911"/>
              <a:gd name="connsiteX19359" fmla="*/ 1822823 w 5740887"/>
              <a:gd name="connsiteY19359" fmla="*/ 1790774 h 4314911"/>
              <a:gd name="connsiteX19360" fmla="*/ 1811071 w 5740887"/>
              <a:gd name="connsiteY19360" fmla="*/ 1639634 h 4314911"/>
              <a:gd name="connsiteX19361" fmla="*/ 1817457 w 5740887"/>
              <a:gd name="connsiteY19361" fmla="*/ 1511995 h 4314911"/>
              <a:gd name="connsiteX19362" fmla="*/ 1817468 w 5740887"/>
              <a:gd name="connsiteY19362" fmla="*/ 1511930 h 4314911"/>
              <a:gd name="connsiteX19363" fmla="*/ 1835882 w 5740887"/>
              <a:gd name="connsiteY19363" fmla="*/ 1415880 h 4314911"/>
              <a:gd name="connsiteX19364" fmla="*/ 1843221 w 5740887"/>
              <a:gd name="connsiteY19364" fmla="*/ 1390510 h 4314911"/>
              <a:gd name="connsiteX19365" fmla="*/ 1863127 w 5740887"/>
              <a:gd name="connsiteY19365" fmla="*/ 1333578 h 4314911"/>
              <a:gd name="connsiteX19366" fmla="*/ 1871689 w 5740887"/>
              <a:gd name="connsiteY19366" fmla="*/ 1312936 h 4314911"/>
              <a:gd name="connsiteX19367" fmla="*/ 1902789 w 5740887"/>
              <a:gd name="connsiteY19367" fmla="*/ 1253901 h 4314911"/>
              <a:gd name="connsiteX19368" fmla="*/ 1903057 w 5740887"/>
              <a:gd name="connsiteY19368" fmla="*/ 1253414 h 4314911"/>
              <a:gd name="connsiteX19369" fmla="*/ 1903532 w 5740887"/>
              <a:gd name="connsiteY19369" fmla="*/ 1252739 h 4314911"/>
              <a:gd name="connsiteX19370" fmla="*/ 1936366 w 5740887"/>
              <a:gd name="connsiteY19370" fmla="*/ 1207523 h 4314911"/>
              <a:gd name="connsiteX19371" fmla="*/ 1946613 w 5740887"/>
              <a:gd name="connsiteY19371" fmla="*/ 1195701 h 4314911"/>
              <a:gd name="connsiteX19372" fmla="*/ 1968165 w 5740887"/>
              <a:gd name="connsiteY19372" fmla="*/ 1173068 h 4314911"/>
              <a:gd name="connsiteX19373" fmla="*/ 1976890 w 5740887"/>
              <a:gd name="connsiteY19373" fmla="*/ 1164744 h 4314911"/>
              <a:gd name="connsiteX19374" fmla="*/ 1997746 w 5740887"/>
              <a:gd name="connsiteY19374" fmla="*/ 1147475 h 4314911"/>
              <a:gd name="connsiteX19375" fmla="*/ 1999317 w 5740887"/>
              <a:gd name="connsiteY19375" fmla="*/ 1146217 h 4314911"/>
              <a:gd name="connsiteX19376" fmla="*/ 2067945 w 5740887"/>
              <a:gd name="connsiteY19376" fmla="*/ 1099290 h 4314911"/>
              <a:gd name="connsiteX19377" fmla="*/ 3165651 w 5740887"/>
              <a:gd name="connsiteY19377" fmla="*/ 1071269 h 4314911"/>
              <a:gd name="connsiteX19378" fmla="*/ 3176173 w 5740887"/>
              <a:gd name="connsiteY19378" fmla="*/ 1116162 h 4314911"/>
              <a:gd name="connsiteX19379" fmla="*/ 3193160 w 5740887"/>
              <a:gd name="connsiteY19379" fmla="*/ 1182921 h 4314911"/>
              <a:gd name="connsiteX19380" fmla="*/ 3193891 w 5740887"/>
              <a:gd name="connsiteY19380" fmla="*/ 1185727 h 4314911"/>
              <a:gd name="connsiteX19381" fmla="*/ 3194373 w 5740887"/>
              <a:gd name="connsiteY19381" fmla="*/ 1187620 h 4314911"/>
              <a:gd name="connsiteX19382" fmla="*/ 3199775 w 5740887"/>
              <a:gd name="connsiteY19382" fmla="*/ 1208310 h 4314911"/>
              <a:gd name="connsiteX19383" fmla="*/ 3212342 w 5740887"/>
              <a:gd name="connsiteY19383" fmla="*/ 1256535 h 4314911"/>
              <a:gd name="connsiteX19384" fmla="*/ 3213381 w 5740887"/>
              <a:gd name="connsiteY19384" fmla="*/ 1260414 h 4314911"/>
              <a:gd name="connsiteX19385" fmla="*/ 3215052 w 5740887"/>
              <a:gd name="connsiteY19385" fmla="*/ 1266813 h 4314911"/>
              <a:gd name="connsiteX19386" fmla="*/ 3228612 w 5740887"/>
              <a:gd name="connsiteY19386" fmla="*/ 1317225 h 4314911"/>
              <a:gd name="connsiteX19387" fmla="*/ 3256258 w 5740887"/>
              <a:gd name="connsiteY19387" fmla="*/ 1420438 h 4314911"/>
              <a:gd name="connsiteX19388" fmla="*/ 3259731 w 5740887"/>
              <a:gd name="connsiteY19388" fmla="*/ 1433033 h 4314911"/>
              <a:gd name="connsiteX19389" fmla="*/ 3262588 w 5740887"/>
              <a:gd name="connsiteY19389" fmla="*/ 1443667 h 4314911"/>
              <a:gd name="connsiteX19390" fmla="*/ 3279734 w 5740887"/>
              <a:gd name="connsiteY19390" fmla="*/ 1505587 h 4314911"/>
              <a:gd name="connsiteX19391" fmla="*/ 3305853 w 5740887"/>
              <a:gd name="connsiteY19391" fmla="*/ 1600324 h 4314911"/>
              <a:gd name="connsiteX19392" fmla="*/ 3311352 w 5740887"/>
              <a:gd name="connsiteY19392" fmla="*/ 1619771 h 4314911"/>
              <a:gd name="connsiteX19393" fmla="*/ 3316272 w 5740887"/>
              <a:gd name="connsiteY19393" fmla="*/ 1637538 h 4314911"/>
              <a:gd name="connsiteX19394" fmla="*/ 3334300 w 5740887"/>
              <a:gd name="connsiteY19394" fmla="*/ 1700932 h 4314911"/>
              <a:gd name="connsiteX19395" fmla="*/ 3359057 w 5740887"/>
              <a:gd name="connsiteY19395" fmla="*/ 1788488 h 4314911"/>
              <a:gd name="connsiteX19396" fmla="*/ 3366519 w 5740887"/>
              <a:gd name="connsiteY19396" fmla="*/ 1814221 h 4314911"/>
              <a:gd name="connsiteX19397" fmla="*/ 3373590 w 5740887"/>
              <a:gd name="connsiteY19397" fmla="*/ 1839086 h 4314911"/>
              <a:gd name="connsiteX19398" fmla="*/ 3390971 w 5740887"/>
              <a:gd name="connsiteY19398" fmla="*/ 1898546 h 4314911"/>
              <a:gd name="connsiteX19399" fmla="*/ 3413801 w 5740887"/>
              <a:gd name="connsiteY19399" fmla="*/ 1977279 h 4314911"/>
              <a:gd name="connsiteX19400" fmla="*/ 3422990 w 5740887"/>
              <a:gd name="connsiteY19400" fmla="*/ 2008085 h 4314911"/>
              <a:gd name="connsiteX19401" fmla="*/ 3432034 w 5740887"/>
              <a:gd name="connsiteY19401" fmla="*/ 2039025 h 4314911"/>
              <a:gd name="connsiteX19402" fmla="*/ 3447725 w 5740887"/>
              <a:gd name="connsiteY19402" fmla="*/ 2091014 h 4314911"/>
              <a:gd name="connsiteX19403" fmla="*/ 3468017 w 5740887"/>
              <a:gd name="connsiteY19403" fmla="*/ 2159044 h 4314911"/>
              <a:gd name="connsiteX19404" fmla="*/ 3478518 w 5740887"/>
              <a:gd name="connsiteY19404" fmla="*/ 2193037 h 4314911"/>
              <a:gd name="connsiteX19405" fmla="*/ 3489091 w 5740887"/>
              <a:gd name="connsiteY19405" fmla="*/ 2228069 h 4314911"/>
              <a:gd name="connsiteX19406" fmla="*/ 3502396 w 5740887"/>
              <a:gd name="connsiteY19406" fmla="*/ 2270331 h 4314911"/>
              <a:gd name="connsiteX19407" fmla="*/ 3519634 w 5740887"/>
              <a:gd name="connsiteY19407" fmla="*/ 2326132 h 4314911"/>
              <a:gd name="connsiteX19408" fmla="*/ 3530825 w 5740887"/>
              <a:gd name="connsiteY19408" fmla="*/ 2360634 h 4314911"/>
              <a:gd name="connsiteX19409" fmla="*/ 3542251 w 5740887"/>
              <a:gd name="connsiteY19409" fmla="*/ 2396930 h 4314911"/>
              <a:gd name="connsiteX19410" fmla="*/ 3566585 w 5740887"/>
              <a:gd name="connsiteY19410" fmla="*/ 2470890 h 4314911"/>
              <a:gd name="connsiteX19411" fmla="*/ 3571013 w 5740887"/>
              <a:gd name="connsiteY19411" fmla="*/ 2483816 h 4314911"/>
              <a:gd name="connsiteX19412" fmla="*/ 3587056 w 5740887"/>
              <a:gd name="connsiteY19412" fmla="*/ 2530642 h 4314911"/>
              <a:gd name="connsiteX19413" fmla="*/ 3583634 w 5740887"/>
              <a:gd name="connsiteY19413" fmla="*/ 2527640 h 4314911"/>
              <a:gd name="connsiteX19414" fmla="*/ 3561540 w 5740887"/>
              <a:gd name="connsiteY19414" fmla="*/ 2462408 h 4314911"/>
              <a:gd name="connsiteX19415" fmla="*/ 3561042 w 5740887"/>
              <a:gd name="connsiteY19415" fmla="*/ 2460885 h 4314911"/>
              <a:gd name="connsiteX19416" fmla="*/ 3527064 w 5740887"/>
              <a:gd name="connsiteY19416" fmla="*/ 2355360 h 4314911"/>
              <a:gd name="connsiteX19417" fmla="*/ 3499030 w 5740887"/>
              <a:gd name="connsiteY19417" fmla="*/ 2265805 h 4314911"/>
              <a:gd name="connsiteX19418" fmla="*/ 3476781 w 5740887"/>
              <a:gd name="connsiteY19418" fmla="*/ 2193426 h 4314911"/>
              <a:gd name="connsiteX19419" fmla="*/ 3446363 w 5740887"/>
              <a:gd name="connsiteY19419" fmla="*/ 2092226 h 4314911"/>
              <a:gd name="connsiteX19420" fmla="*/ 3423704 w 5740887"/>
              <a:gd name="connsiteY19420" fmla="*/ 2015967 h 4314911"/>
              <a:gd name="connsiteX19421" fmla="*/ 3391679 w 5740887"/>
              <a:gd name="connsiteY19421" fmla="*/ 1906066 h 4314911"/>
              <a:gd name="connsiteX19422" fmla="*/ 3369702 w 5740887"/>
              <a:gd name="connsiteY19422" fmla="*/ 1830062 h 4314911"/>
              <a:gd name="connsiteX19423" fmla="*/ 3336702 w 5740887"/>
              <a:gd name="connsiteY19423" fmla="*/ 1713820 h 4314911"/>
              <a:gd name="connsiteX19424" fmla="*/ 3316617 w 5740887"/>
              <a:gd name="connsiteY19424" fmla="*/ 1642688 h 4314911"/>
              <a:gd name="connsiteX19425" fmla="*/ 3282874 w 5740887"/>
              <a:gd name="connsiteY19425" fmla="*/ 1520895 h 4314911"/>
              <a:gd name="connsiteX19426" fmla="*/ 3266295 w 5740887"/>
              <a:gd name="connsiteY19426" fmla="*/ 1460825 h 4314911"/>
              <a:gd name="connsiteX19427" fmla="*/ 3230584 w 5740887"/>
              <a:gd name="connsiteY19427" fmla="*/ 1328576 h 4314911"/>
              <a:gd name="connsiteX19428" fmla="*/ 3220571 w 5740887"/>
              <a:gd name="connsiteY19428" fmla="*/ 1291402 h 4314911"/>
              <a:gd name="connsiteX19429" fmla="*/ 3181007 w 5740887"/>
              <a:gd name="connsiteY19429" fmla="*/ 1140259 h 4314911"/>
              <a:gd name="connsiteX19430" fmla="*/ 5325886 w 5740887"/>
              <a:gd name="connsiteY19430" fmla="*/ 1071106 h 4314911"/>
              <a:gd name="connsiteX19431" fmla="*/ 5325989 w 5740887"/>
              <a:gd name="connsiteY19431" fmla="*/ 1071899 h 4314911"/>
              <a:gd name="connsiteX19432" fmla="*/ 5324033 w 5740887"/>
              <a:gd name="connsiteY19432" fmla="*/ 1072233 h 4314911"/>
              <a:gd name="connsiteX19433" fmla="*/ 1478565 w 5740887"/>
              <a:gd name="connsiteY19433" fmla="*/ 1070109 h 4314911"/>
              <a:gd name="connsiteX19434" fmla="*/ 1474613 w 5740887"/>
              <a:gd name="connsiteY19434" fmla="*/ 1093439 h 4314911"/>
              <a:gd name="connsiteX19435" fmla="*/ 1471631 w 5740887"/>
              <a:gd name="connsiteY19435" fmla="*/ 1114036 h 4314911"/>
              <a:gd name="connsiteX19436" fmla="*/ 1470390 w 5740887"/>
              <a:gd name="connsiteY19436" fmla="*/ 1122723 h 4314911"/>
              <a:gd name="connsiteX19437" fmla="*/ 1455002 w 5740887"/>
              <a:gd name="connsiteY19437" fmla="*/ 1139130 h 4314911"/>
              <a:gd name="connsiteX19438" fmla="*/ 1448099 w 5740887"/>
              <a:gd name="connsiteY19438" fmla="*/ 1145094 h 4314911"/>
              <a:gd name="connsiteX19439" fmla="*/ 1433070 w 5740887"/>
              <a:gd name="connsiteY19439" fmla="*/ 1157379 h 4314911"/>
              <a:gd name="connsiteX19440" fmla="*/ 1439930 w 5740887"/>
              <a:gd name="connsiteY19440" fmla="*/ 1117233 h 4314911"/>
              <a:gd name="connsiteX19441" fmla="*/ 1463036 w 5740887"/>
              <a:gd name="connsiteY19441" fmla="*/ 1092564 h 4314911"/>
              <a:gd name="connsiteX19442" fmla="*/ 5283013 w 5740887"/>
              <a:gd name="connsiteY19442" fmla="*/ 1069160 h 4314911"/>
              <a:gd name="connsiteX19443" fmla="*/ 5282352 w 5740887"/>
              <a:gd name="connsiteY19443" fmla="*/ 1072587 h 4314911"/>
              <a:gd name="connsiteX19444" fmla="*/ 5278519 w 5740887"/>
              <a:gd name="connsiteY19444" fmla="*/ 1075498 h 4314911"/>
              <a:gd name="connsiteX19445" fmla="*/ 5279402 w 5740887"/>
              <a:gd name="connsiteY19445" fmla="*/ 1072544 h 4314911"/>
              <a:gd name="connsiteX19446" fmla="*/ 2423680 w 5740887"/>
              <a:gd name="connsiteY19446" fmla="*/ 1067317 h 4314911"/>
              <a:gd name="connsiteX19447" fmla="*/ 2425436 w 5740887"/>
              <a:gd name="connsiteY19447" fmla="*/ 1082677 h 4314911"/>
              <a:gd name="connsiteX19448" fmla="*/ 2425437 w 5740887"/>
              <a:gd name="connsiteY19448" fmla="*/ 1082705 h 4314911"/>
              <a:gd name="connsiteX19449" fmla="*/ 2428549 w 5740887"/>
              <a:gd name="connsiteY19449" fmla="*/ 1109939 h 4314911"/>
              <a:gd name="connsiteX19450" fmla="*/ 2428344 w 5740887"/>
              <a:gd name="connsiteY19450" fmla="*/ 1112948 h 4314911"/>
              <a:gd name="connsiteX19451" fmla="*/ 2425871 w 5740887"/>
              <a:gd name="connsiteY19451" fmla="*/ 1090834 h 4314911"/>
              <a:gd name="connsiteX19452" fmla="*/ 2425437 w 5740887"/>
              <a:gd name="connsiteY19452" fmla="*/ 1082705 h 4314911"/>
              <a:gd name="connsiteX19453" fmla="*/ 2423679 w 5740887"/>
              <a:gd name="connsiteY19453" fmla="*/ 1067326 h 4314911"/>
              <a:gd name="connsiteX19454" fmla="*/ 2527088 w 5740887"/>
              <a:gd name="connsiteY19454" fmla="*/ 1066625 h 4314911"/>
              <a:gd name="connsiteX19455" fmla="*/ 2527794 w 5740887"/>
              <a:gd name="connsiteY19455" fmla="*/ 1071015 h 4314911"/>
              <a:gd name="connsiteX19456" fmla="*/ 2527889 w 5740887"/>
              <a:gd name="connsiteY19456" fmla="*/ 1075669 h 4314911"/>
              <a:gd name="connsiteX19457" fmla="*/ 2527136 w 5740887"/>
              <a:gd name="connsiteY19457" fmla="*/ 1070821 h 4314911"/>
              <a:gd name="connsiteX19458" fmla="*/ 2534746 w 5740887"/>
              <a:gd name="connsiteY19458" fmla="*/ 1066246 h 4314911"/>
              <a:gd name="connsiteX19459" fmla="*/ 2535981 w 5740887"/>
              <a:gd name="connsiteY19459" fmla="*/ 1074667 h 4314911"/>
              <a:gd name="connsiteX19460" fmla="*/ 2536193 w 5740887"/>
              <a:gd name="connsiteY19460" fmla="*/ 1080873 h 4314911"/>
              <a:gd name="connsiteX19461" fmla="*/ 2539016 w 5740887"/>
              <a:gd name="connsiteY19461" fmla="*/ 1095356 h 4314911"/>
              <a:gd name="connsiteX19462" fmla="*/ 2542212 w 5740887"/>
              <a:gd name="connsiteY19462" fmla="*/ 1117144 h 4314911"/>
              <a:gd name="connsiteX19463" fmla="*/ 2548109 w 5740887"/>
              <a:gd name="connsiteY19463" fmla="*/ 1141994 h 4314911"/>
              <a:gd name="connsiteX19464" fmla="*/ 2549768 w 5740887"/>
              <a:gd name="connsiteY19464" fmla="*/ 1150502 h 4314911"/>
              <a:gd name="connsiteX19465" fmla="*/ 2552107 w 5740887"/>
              <a:gd name="connsiteY19465" fmla="*/ 1158841 h 4314911"/>
              <a:gd name="connsiteX19466" fmla="*/ 2553744 w 5740887"/>
              <a:gd name="connsiteY19466" fmla="*/ 1165740 h 4314911"/>
              <a:gd name="connsiteX19467" fmla="*/ 2564649 w 5740887"/>
              <a:gd name="connsiteY19467" fmla="*/ 1203578 h 4314911"/>
              <a:gd name="connsiteX19468" fmla="*/ 2575917 w 5740887"/>
              <a:gd name="connsiteY19468" fmla="*/ 1222096 h 4314911"/>
              <a:gd name="connsiteX19469" fmla="*/ 2573952 w 5740887"/>
              <a:gd name="connsiteY19469" fmla="*/ 1224391 h 4314911"/>
              <a:gd name="connsiteX19470" fmla="*/ 2563572 w 5740887"/>
              <a:gd name="connsiteY19470" fmla="*/ 1206033 h 4314911"/>
              <a:gd name="connsiteX19471" fmla="*/ 2550668 w 5740887"/>
              <a:gd name="connsiteY19471" fmla="*/ 1159126 h 4314911"/>
              <a:gd name="connsiteX19472" fmla="*/ 2546977 w 5740887"/>
              <a:gd name="connsiteY19472" fmla="*/ 1143110 h 4314911"/>
              <a:gd name="connsiteX19473" fmla="*/ 2537751 w 5740887"/>
              <a:gd name="connsiteY19473" fmla="*/ 1094000 h 4314911"/>
              <a:gd name="connsiteX19474" fmla="*/ 2534921 w 5740887"/>
              <a:gd name="connsiteY19474" fmla="*/ 1073638 h 4314911"/>
              <a:gd name="connsiteX19475" fmla="*/ 2495532 w 5740887"/>
              <a:gd name="connsiteY19475" fmla="*/ 1066175 h 4314911"/>
              <a:gd name="connsiteX19476" fmla="*/ 2495961 w 5740887"/>
              <a:gd name="connsiteY19476" fmla="*/ 1070136 h 4314911"/>
              <a:gd name="connsiteX19477" fmla="*/ 2495885 w 5740887"/>
              <a:gd name="connsiteY19477" fmla="*/ 1073748 h 4314911"/>
              <a:gd name="connsiteX19478" fmla="*/ 2495445 w 5740887"/>
              <a:gd name="connsiteY19478" fmla="*/ 1069538 h 4314911"/>
              <a:gd name="connsiteX19479" fmla="*/ 2568992 w 5740887"/>
              <a:gd name="connsiteY19479" fmla="*/ 1065710 h 4314911"/>
              <a:gd name="connsiteX19480" fmla="*/ 2595437 w 5740887"/>
              <a:gd name="connsiteY19480" fmla="*/ 1182960 h 4314911"/>
              <a:gd name="connsiteX19481" fmla="*/ 2595420 w 5740887"/>
              <a:gd name="connsiteY19481" fmla="*/ 1183087 h 4314911"/>
              <a:gd name="connsiteX19482" fmla="*/ 2594973 w 5740887"/>
              <a:gd name="connsiteY19482" fmla="*/ 1184983 h 4314911"/>
              <a:gd name="connsiteX19483" fmla="*/ 2594818 w 5740887"/>
              <a:gd name="connsiteY19483" fmla="*/ 1185439 h 4314911"/>
              <a:gd name="connsiteX19484" fmla="*/ 2583338 w 5740887"/>
              <a:gd name="connsiteY19484" fmla="*/ 1147285 h 4314911"/>
              <a:gd name="connsiteX19485" fmla="*/ 2581983 w 5740887"/>
              <a:gd name="connsiteY19485" fmla="*/ 1141105 h 4314911"/>
              <a:gd name="connsiteX19486" fmla="*/ 2570176 w 5740887"/>
              <a:gd name="connsiteY19486" fmla="*/ 1085270 h 4314911"/>
              <a:gd name="connsiteX19487" fmla="*/ 2568939 w 5740887"/>
              <a:gd name="connsiteY19487" fmla="*/ 1071030 h 4314911"/>
              <a:gd name="connsiteX19488" fmla="*/ 2568952 w 5740887"/>
              <a:gd name="connsiteY19488" fmla="*/ 1069757 h 4314911"/>
              <a:gd name="connsiteX19489" fmla="*/ 5381243 w 5740887"/>
              <a:gd name="connsiteY19489" fmla="*/ 1064690 h 4314911"/>
              <a:gd name="connsiteX19490" fmla="*/ 5381772 w 5740887"/>
              <a:gd name="connsiteY19490" fmla="*/ 1066833 h 4314911"/>
              <a:gd name="connsiteX19491" fmla="*/ 5376902 w 5740887"/>
              <a:gd name="connsiteY19491" fmla="*/ 1066958 h 4314911"/>
              <a:gd name="connsiteX19492" fmla="*/ 2471854 w 5740887"/>
              <a:gd name="connsiteY19492" fmla="*/ 1064213 h 4314911"/>
              <a:gd name="connsiteX19493" fmla="*/ 2472130 w 5740887"/>
              <a:gd name="connsiteY19493" fmla="*/ 1067302 h 4314911"/>
              <a:gd name="connsiteX19494" fmla="*/ 2471969 w 5740887"/>
              <a:gd name="connsiteY19494" fmla="*/ 1070609 h 4314911"/>
              <a:gd name="connsiteX19495" fmla="*/ 2471690 w 5740887"/>
              <a:gd name="connsiteY19495" fmla="*/ 1067386 h 4314911"/>
              <a:gd name="connsiteX19496" fmla="*/ 2464189 w 5740887"/>
              <a:gd name="connsiteY19496" fmla="*/ 1063073 h 4314911"/>
              <a:gd name="connsiteX19497" fmla="*/ 2464438 w 5740887"/>
              <a:gd name="connsiteY19497" fmla="*/ 1066101 h 4314911"/>
              <a:gd name="connsiteX19498" fmla="*/ 2464200 w 5740887"/>
              <a:gd name="connsiteY19498" fmla="*/ 1070250 h 4314911"/>
              <a:gd name="connsiteX19499" fmla="*/ 2463947 w 5740887"/>
              <a:gd name="connsiteY19499" fmla="*/ 1067137 h 4314911"/>
              <a:gd name="connsiteX19500" fmla="*/ 5340588 w 5740887"/>
              <a:gd name="connsiteY19500" fmla="*/ 1062153 h 4314911"/>
              <a:gd name="connsiteX19501" fmla="*/ 5341820 w 5740887"/>
              <a:gd name="connsiteY19501" fmla="*/ 1069197 h 4314911"/>
              <a:gd name="connsiteX19502" fmla="*/ 5333180 w 5740887"/>
              <a:gd name="connsiteY19502" fmla="*/ 1070671 h 4314911"/>
              <a:gd name="connsiteX19503" fmla="*/ 5332909 w 5740887"/>
              <a:gd name="connsiteY19503" fmla="*/ 1066830 h 4314911"/>
              <a:gd name="connsiteX19504" fmla="*/ 5309419 w 5740887"/>
              <a:gd name="connsiteY19504" fmla="*/ 1061867 h 4314911"/>
              <a:gd name="connsiteX19505" fmla="*/ 5309332 w 5740887"/>
              <a:gd name="connsiteY19505" fmla="*/ 1066414 h 4314911"/>
              <a:gd name="connsiteX19506" fmla="*/ 5309333 w 5740887"/>
              <a:gd name="connsiteY19506" fmla="*/ 1066429 h 4314911"/>
              <a:gd name="connsiteX19507" fmla="*/ 5309333 w 5740887"/>
              <a:gd name="connsiteY19507" fmla="*/ 1066439 h 4314911"/>
              <a:gd name="connsiteX19508" fmla="*/ 5309333 w 5740887"/>
              <a:gd name="connsiteY19508" fmla="*/ 1066445 h 4314911"/>
              <a:gd name="connsiteX19509" fmla="*/ 5309333 w 5740887"/>
              <a:gd name="connsiteY19509" fmla="*/ 1066465 h 4314911"/>
              <a:gd name="connsiteX19510" fmla="*/ 5309847 w 5740887"/>
              <a:gd name="connsiteY19510" fmla="*/ 1073090 h 4314911"/>
              <a:gd name="connsiteX19511" fmla="*/ 5306332 w 5740887"/>
              <a:gd name="connsiteY19511" fmla="*/ 1075253 h 4314911"/>
              <a:gd name="connsiteX19512" fmla="*/ 5303441 w 5740887"/>
              <a:gd name="connsiteY19512" fmla="*/ 1075747 h 4314911"/>
              <a:gd name="connsiteX19513" fmla="*/ 5304167 w 5740887"/>
              <a:gd name="connsiteY19513" fmla="*/ 1065844 h 4314911"/>
              <a:gd name="connsiteX19514" fmla="*/ 2487412 w 5740887"/>
              <a:gd name="connsiteY19514" fmla="*/ 1061026 h 4314911"/>
              <a:gd name="connsiteX19515" fmla="*/ 2488102 w 5740887"/>
              <a:gd name="connsiteY19515" fmla="*/ 1066459 h 4314911"/>
              <a:gd name="connsiteX19516" fmla="*/ 2487907 w 5740887"/>
              <a:gd name="connsiteY19516" fmla="*/ 1072870 h 4314911"/>
              <a:gd name="connsiteX19517" fmla="*/ 2487199 w 5740887"/>
              <a:gd name="connsiteY19517" fmla="*/ 1067167 h 4314911"/>
              <a:gd name="connsiteX19518" fmla="*/ 2954628 w 5740887"/>
              <a:gd name="connsiteY19518" fmla="*/ 1060909 h 4314911"/>
              <a:gd name="connsiteX19519" fmla="*/ 2976516 w 5740887"/>
              <a:gd name="connsiteY19519" fmla="*/ 1104302 h 4314911"/>
              <a:gd name="connsiteX19520" fmla="*/ 2979075 w 5740887"/>
              <a:gd name="connsiteY19520" fmla="*/ 1117913 h 4314911"/>
              <a:gd name="connsiteX19521" fmla="*/ 2263307 w 5740887"/>
              <a:gd name="connsiteY19521" fmla="*/ 1060084 h 4314911"/>
              <a:gd name="connsiteX19522" fmla="*/ 2256890 w 5740887"/>
              <a:gd name="connsiteY19522" fmla="*/ 1067290 h 4314911"/>
              <a:gd name="connsiteX19523" fmla="*/ 2256744 w 5740887"/>
              <a:gd name="connsiteY19523" fmla="*/ 1067639 h 4314911"/>
              <a:gd name="connsiteX19524" fmla="*/ 2231906 w 5740887"/>
              <a:gd name="connsiteY19524" fmla="*/ 1119194 h 4314911"/>
              <a:gd name="connsiteX19525" fmla="*/ 2224462 w 5740887"/>
              <a:gd name="connsiteY19525" fmla="*/ 1144983 h 4314911"/>
              <a:gd name="connsiteX19526" fmla="*/ 2220736 w 5740887"/>
              <a:gd name="connsiteY19526" fmla="*/ 1153911 h 4314911"/>
              <a:gd name="connsiteX19527" fmla="*/ 2219212 w 5740887"/>
              <a:gd name="connsiteY19527" fmla="*/ 1163176 h 4314911"/>
              <a:gd name="connsiteX19528" fmla="*/ 2214781 w 5740887"/>
              <a:gd name="connsiteY19528" fmla="*/ 1178530 h 4314911"/>
              <a:gd name="connsiteX19529" fmla="*/ 2211911 w 5740887"/>
              <a:gd name="connsiteY19529" fmla="*/ 1207577 h 4314911"/>
              <a:gd name="connsiteX19530" fmla="*/ 2203598 w 5740887"/>
              <a:gd name="connsiteY19530" fmla="*/ 1258126 h 4314911"/>
              <a:gd name="connsiteX19531" fmla="*/ 2203597 w 5740887"/>
              <a:gd name="connsiteY19531" fmla="*/ 1258145 h 4314911"/>
              <a:gd name="connsiteX19532" fmla="*/ 2203596 w 5740887"/>
              <a:gd name="connsiteY19532" fmla="*/ 1258155 h 4314911"/>
              <a:gd name="connsiteX19533" fmla="*/ 2203264 w 5740887"/>
              <a:gd name="connsiteY19533" fmla="*/ 1295055 h 4314911"/>
              <a:gd name="connsiteX19534" fmla="*/ 2201240 w 5740887"/>
              <a:gd name="connsiteY19534" fmla="*/ 1315532 h 4314911"/>
              <a:gd name="connsiteX19535" fmla="*/ 2202840 w 5740887"/>
              <a:gd name="connsiteY19535" fmla="*/ 1342162 h 4314911"/>
              <a:gd name="connsiteX19536" fmla="*/ 2202538 w 5740887"/>
              <a:gd name="connsiteY19536" fmla="*/ 1375736 h 4314911"/>
              <a:gd name="connsiteX19537" fmla="*/ 2208808 w 5740887"/>
              <a:gd name="connsiteY19537" fmla="*/ 1441511 h 4314911"/>
              <a:gd name="connsiteX19538" fmla="*/ 2210533 w 5740887"/>
              <a:gd name="connsiteY19538" fmla="*/ 1470213 h 4314911"/>
              <a:gd name="connsiteX19539" fmla="*/ 2213018 w 5740887"/>
              <a:gd name="connsiteY19539" fmla="*/ 1485665 h 4314911"/>
              <a:gd name="connsiteX19540" fmla="*/ 2214627 w 5740887"/>
              <a:gd name="connsiteY19540" fmla="*/ 1502543 h 4314911"/>
              <a:gd name="connsiteX19541" fmla="*/ 2236928 w 5740887"/>
              <a:gd name="connsiteY19541" fmla="*/ 1634345 h 4314911"/>
              <a:gd name="connsiteX19542" fmla="*/ 2237922 w 5740887"/>
              <a:gd name="connsiteY19542" fmla="*/ 1638801 h 4314911"/>
              <a:gd name="connsiteX19543" fmla="*/ 2239326 w 5740887"/>
              <a:gd name="connsiteY19543" fmla="*/ 1645099 h 4314911"/>
              <a:gd name="connsiteX19544" fmla="*/ 2236213 w 5740887"/>
              <a:gd name="connsiteY19544" fmla="*/ 1649997 h 4314911"/>
              <a:gd name="connsiteX19545" fmla="*/ 2231966 w 5740887"/>
              <a:gd name="connsiteY19545" fmla="*/ 1654044 h 4314911"/>
              <a:gd name="connsiteX19546" fmla="*/ 2227817 w 5740887"/>
              <a:gd name="connsiteY19546" fmla="*/ 1663207 h 4314911"/>
              <a:gd name="connsiteX19547" fmla="*/ 2217050 w 5740887"/>
              <a:gd name="connsiteY19547" fmla="*/ 1680146 h 4314911"/>
              <a:gd name="connsiteX19548" fmla="*/ 2211257 w 5740887"/>
              <a:gd name="connsiteY19548" fmla="*/ 1699775 h 4314911"/>
              <a:gd name="connsiteX19549" fmla="*/ 2207509 w 5740887"/>
              <a:gd name="connsiteY19549" fmla="*/ 1708050 h 4314911"/>
              <a:gd name="connsiteX19550" fmla="*/ 2199483 w 5740887"/>
              <a:gd name="connsiteY19550" fmla="*/ 1672429 h 4314911"/>
              <a:gd name="connsiteX19551" fmla="*/ 2199468 w 5740887"/>
              <a:gd name="connsiteY19551" fmla="*/ 1672338 h 4314911"/>
              <a:gd name="connsiteX19552" fmla="*/ 2175146 w 5740887"/>
              <a:gd name="connsiteY19552" fmla="*/ 1522338 h 4314911"/>
              <a:gd name="connsiteX19553" fmla="*/ 2170862 w 5740887"/>
              <a:gd name="connsiteY19553" fmla="*/ 1477650 h 4314911"/>
              <a:gd name="connsiteX19554" fmla="*/ 2164815 w 5740887"/>
              <a:gd name="connsiteY19554" fmla="*/ 1377244 h 4314911"/>
              <a:gd name="connsiteX19555" fmla="*/ 2165266 w 5740887"/>
              <a:gd name="connsiteY19555" fmla="*/ 1329549 h 4314911"/>
              <a:gd name="connsiteX19556" fmla="*/ 2174120 w 5740887"/>
              <a:gd name="connsiteY19556" fmla="*/ 1240938 h 4314911"/>
              <a:gd name="connsiteX19557" fmla="*/ 2181597 w 5740887"/>
              <a:gd name="connsiteY19557" fmla="*/ 1195850 h 4314911"/>
              <a:gd name="connsiteX19558" fmla="*/ 2186937 w 5740887"/>
              <a:gd name="connsiteY19558" fmla="*/ 1177452 h 4314911"/>
              <a:gd name="connsiteX19559" fmla="*/ 2219983 w 5740887"/>
              <a:gd name="connsiteY19559" fmla="*/ 1098561 h 4314911"/>
              <a:gd name="connsiteX19560" fmla="*/ 2220074 w 5740887"/>
              <a:gd name="connsiteY19560" fmla="*/ 1098373 h 4314911"/>
              <a:gd name="connsiteX19561" fmla="*/ 2220064 w 5740887"/>
              <a:gd name="connsiteY19561" fmla="*/ 1098367 h 4314911"/>
              <a:gd name="connsiteX19562" fmla="*/ 2220074 w 5740887"/>
              <a:gd name="connsiteY19562" fmla="*/ 1098344 h 4314911"/>
              <a:gd name="connsiteX19563" fmla="*/ 2220069 w 5740887"/>
              <a:gd name="connsiteY19563" fmla="*/ 1098341 h 4314911"/>
              <a:gd name="connsiteX19564" fmla="*/ 2240045 w 5740887"/>
              <a:gd name="connsiteY19564" fmla="*/ 1075701 h 4314911"/>
              <a:gd name="connsiteX19565" fmla="*/ 2503244 w 5740887"/>
              <a:gd name="connsiteY19565" fmla="*/ 1059764 h 4314911"/>
              <a:gd name="connsiteX19566" fmla="*/ 2503689 w 5740887"/>
              <a:gd name="connsiteY19566" fmla="*/ 1067957 h 4314911"/>
              <a:gd name="connsiteX19567" fmla="*/ 2504100 w 5740887"/>
              <a:gd name="connsiteY19567" fmla="*/ 1071544 h 4314911"/>
              <a:gd name="connsiteX19568" fmla="*/ 2504060 w 5740887"/>
              <a:gd name="connsiteY19568" fmla="*/ 1074790 h 4314911"/>
              <a:gd name="connsiteX19569" fmla="*/ 2503689 w 5740887"/>
              <a:gd name="connsiteY19569" fmla="*/ 1067957 h 4314911"/>
              <a:gd name="connsiteX19570" fmla="*/ 2503182 w 5740887"/>
              <a:gd name="connsiteY19570" fmla="*/ 1063529 h 4314911"/>
              <a:gd name="connsiteX19571" fmla="*/ 2448500 w 5740887"/>
              <a:gd name="connsiteY19571" fmla="*/ 1058328 h 4314911"/>
              <a:gd name="connsiteX19572" fmla="*/ 2448805 w 5740887"/>
              <a:gd name="connsiteY19572" fmla="*/ 1061397 h 4314911"/>
              <a:gd name="connsiteX19573" fmla="*/ 2448492 w 5740887"/>
              <a:gd name="connsiteY19573" fmla="*/ 1065697 h 4314911"/>
              <a:gd name="connsiteX19574" fmla="*/ 2448184 w 5740887"/>
              <a:gd name="connsiteY19574" fmla="*/ 1062531 h 4314911"/>
              <a:gd name="connsiteX19575" fmla="*/ 5294618 w 5740887"/>
              <a:gd name="connsiteY19575" fmla="*/ 1058290 h 4314911"/>
              <a:gd name="connsiteX19576" fmla="*/ 5294075 w 5740887"/>
              <a:gd name="connsiteY19576" fmla="*/ 1063686 h 4314911"/>
              <a:gd name="connsiteX19577" fmla="*/ 5291170 w 5740887"/>
              <a:gd name="connsiteY19577" fmla="*/ 1065891 h 4314911"/>
              <a:gd name="connsiteX19578" fmla="*/ 5292202 w 5740887"/>
              <a:gd name="connsiteY19578" fmla="*/ 1060552 h 4314911"/>
              <a:gd name="connsiteX19579" fmla="*/ 5393083 w 5740887"/>
              <a:gd name="connsiteY19579" fmla="*/ 1057733 h 4314911"/>
              <a:gd name="connsiteX19580" fmla="*/ 5396207 w 5740887"/>
              <a:gd name="connsiteY19580" fmla="*/ 1069481 h 4314911"/>
              <a:gd name="connsiteX19581" fmla="*/ 5389909 w 5740887"/>
              <a:gd name="connsiteY19581" fmla="*/ 1068262 h 4314911"/>
              <a:gd name="connsiteX19582" fmla="*/ 5388070 w 5740887"/>
              <a:gd name="connsiteY19582" fmla="*/ 1060810 h 4314911"/>
              <a:gd name="connsiteX19583" fmla="*/ 2440650 w 5740887"/>
              <a:gd name="connsiteY19583" fmla="*/ 1056990 h 4314911"/>
              <a:gd name="connsiteX19584" fmla="*/ 2440997 w 5740887"/>
              <a:gd name="connsiteY19584" fmla="*/ 1060657 h 4314911"/>
              <a:gd name="connsiteX19585" fmla="*/ 2440629 w 5740887"/>
              <a:gd name="connsiteY19585" fmla="*/ 1065257 h 4314911"/>
              <a:gd name="connsiteX19586" fmla="*/ 2440280 w 5740887"/>
              <a:gd name="connsiteY19586" fmla="*/ 1061580 h 4314911"/>
              <a:gd name="connsiteX19587" fmla="*/ 1433358 w 5740887"/>
              <a:gd name="connsiteY19587" fmla="*/ 1056742 h 4314911"/>
              <a:gd name="connsiteX19588" fmla="*/ 1431953 w 5740887"/>
              <a:gd name="connsiteY19588" fmla="*/ 1074945 h 4314911"/>
              <a:gd name="connsiteX19589" fmla="*/ 1415631 w 5740887"/>
              <a:gd name="connsiteY19589" fmla="*/ 1095058 h 4314911"/>
              <a:gd name="connsiteX19590" fmla="*/ 1406357 w 5740887"/>
              <a:gd name="connsiteY19590" fmla="*/ 1105718 h 4314911"/>
              <a:gd name="connsiteX19591" fmla="*/ 1408202 w 5740887"/>
              <a:gd name="connsiteY19591" fmla="*/ 1101633 h 4314911"/>
              <a:gd name="connsiteX19592" fmla="*/ 1417367 w 5740887"/>
              <a:gd name="connsiteY19592" fmla="*/ 1081014 h 4314911"/>
              <a:gd name="connsiteX19593" fmla="*/ 3181651 w 5740887"/>
              <a:gd name="connsiteY19593" fmla="*/ 1054149 h 4314911"/>
              <a:gd name="connsiteX19594" fmla="*/ 3196000 w 5740887"/>
              <a:gd name="connsiteY19594" fmla="*/ 1113830 h 4314911"/>
              <a:gd name="connsiteX19595" fmla="*/ 3214576 w 5740887"/>
              <a:gd name="connsiteY19595" fmla="*/ 1187219 h 4314911"/>
              <a:gd name="connsiteX19596" fmla="*/ 3216299 w 5740887"/>
              <a:gd name="connsiteY19596" fmla="*/ 1193807 h 4314911"/>
              <a:gd name="connsiteX19597" fmla="*/ 3217466 w 5740887"/>
              <a:gd name="connsiteY19597" fmla="*/ 1198404 h 4314911"/>
              <a:gd name="connsiteX19598" fmla="*/ 3223584 w 5740887"/>
              <a:gd name="connsiteY19598" fmla="*/ 1221650 h 4314911"/>
              <a:gd name="connsiteX19599" fmla="*/ 3235936 w 5740887"/>
              <a:gd name="connsiteY19599" fmla="*/ 1268855 h 4314911"/>
              <a:gd name="connsiteX19600" fmla="*/ 3238416 w 5740887"/>
              <a:gd name="connsiteY19600" fmla="*/ 1277942 h 4314911"/>
              <a:gd name="connsiteX19601" fmla="*/ 3242498 w 5740887"/>
              <a:gd name="connsiteY19601" fmla="*/ 1293452 h 4314911"/>
              <a:gd name="connsiteX19602" fmla="*/ 3270543 w 5740887"/>
              <a:gd name="connsiteY19602" fmla="*/ 1397138 h 4314911"/>
              <a:gd name="connsiteX19603" fmla="*/ 3277859 w 5740887"/>
              <a:gd name="connsiteY19603" fmla="*/ 1423346 h 4314911"/>
              <a:gd name="connsiteX19604" fmla="*/ 3285522 w 5740887"/>
              <a:gd name="connsiteY19604" fmla="*/ 1451598 h 4314911"/>
              <a:gd name="connsiteX19605" fmla="*/ 3317947 w 5740887"/>
              <a:gd name="connsiteY19605" fmla="*/ 1566972 h 4314911"/>
              <a:gd name="connsiteX19606" fmla="*/ 3333452 w 5740887"/>
              <a:gd name="connsiteY19606" fmla="*/ 1622520 h 4314911"/>
              <a:gd name="connsiteX19607" fmla="*/ 3337424 w 5740887"/>
              <a:gd name="connsiteY19607" fmla="*/ 1636271 h 4314911"/>
              <a:gd name="connsiteX19608" fmla="*/ 3341786 w 5740887"/>
              <a:gd name="connsiteY19608" fmla="*/ 1651793 h 4314911"/>
              <a:gd name="connsiteX19609" fmla="*/ 3462455 w 5740887"/>
              <a:gd name="connsiteY19609" fmla="*/ 2062879 h 4314911"/>
              <a:gd name="connsiteX19610" fmla="*/ 3466862 w 5740887"/>
              <a:gd name="connsiteY19610" fmla="*/ 2077212 h 4314911"/>
              <a:gd name="connsiteX19611" fmla="*/ 3471013 w 5740887"/>
              <a:gd name="connsiteY19611" fmla="*/ 2091125 h 4314911"/>
              <a:gd name="connsiteX19612" fmla="*/ 3504615 w 5740887"/>
              <a:gd name="connsiteY19612" fmla="*/ 2200703 h 4314911"/>
              <a:gd name="connsiteX19613" fmla="*/ 3515965 w 5740887"/>
              <a:gd name="connsiteY19613" fmla="*/ 2236920 h 4314911"/>
              <a:gd name="connsiteX19614" fmla="*/ 3520916 w 5740887"/>
              <a:gd name="connsiteY19614" fmla="*/ 2253025 h 4314911"/>
              <a:gd name="connsiteX19615" fmla="*/ 3529764 w 5740887"/>
              <a:gd name="connsiteY19615" fmla="*/ 2280954 h 4314911"/>
              <a:gd name="connsiteX19616" fmla="*/ 3536792 w 5740887"/>
              <a:gd name="connsiteY19616" fmla="*/ 2303379 h 4314911"/>
              <a:gd name="connsiteX19617" fmla="*/ 3541725 w 5740887"/>
              <a:gd name="connsiteY19617" fmla="*/ 2318709 h 4314911"/>
              <a:gd name="connsiteX19618" fmla="*/ 3548377 w 5740887"/>
              <a:gd name="connsiteY19618" fmla="*/ 2339709 h 4314911"/>
              <a:gd name="connsiteX19619" fmla="*/ 3559297 w 5740887"/>
              <a:gd name="connsiteY19619" fmla="*/ 2373316 h 4314911"/>
              <a:gd name="connsiteX19620" fmla="*/ 3566989 w 5740887"/>
              <a:gd name="connsiteY19620" fmla="*/ 2397220 h 4314911"/>
              <a:gd name="connsiteX19621" fmla="*/ 3570059 w 5740887"/>
              <a:gd name="connsiteY19621" fmla="*/ 2406438 h 4314911"/>
              <a:gd name="connsiteX19622" fmla="*/ 3574164 w 5740887"/>
              <a:gd name="connsiteY19622" fmla="*/ 2419072 h 4314911"/>
              <a:gd name="connsiteX19623" fmla="*/ 3587605 w 5740887"/>
              <a:gd name="connsiteY19623" fmla="*/ 2459127 h 4314911"/>
              <a:gd name="connsiteX19624" fmla="*/ 3594652 w 5740887"/>
              <a:gd name="connsiteY19624" fmla="*/ 2480288 h 4314911"/>
              <a:gd name="connsiteX19625" fmla="*/ 3596031 w 5740887"/>
              <a:gd name="connsiteY19625" fmla="*/ 2484237 h 4314911"/>
              <a:gd name="connsiteX19626" fmla="*/ 3597904 w 5740887"/>
              <a:gd name="connsiteY19626" fmla="*/ 2489818 h 4314911"/>
              <a:gd name="connsiteX19627" fmla="*/ 3619227 w 5740887"/>
              <a:gd name="connsiteY19627" fmla="*/ 2550650 h 4314911"/>
              <a:gd name="connsiteX19628" fmla="*/ 3623209 w 5740887"/>
              <a:gd name="connsiteY19628" fmla="*/ 2561250 h 4314911"/>
              <a:gd name="connsiteX19629" fmla="*/ 3621223 w 5740887"/>
              <a:gd name="connsiteY19629" fmla="*/ 2559981 h 4314911"/>
              <a:gd name="connsiteX19630" fmla="*/ 3610158 w 5740887"/>
              <a:gd name="connsiteY19630" fmla="*/ 2529595 h 4314911"/>
              <a:gd name="connsiteX19631" fmla="*/ 3586462 w 5740887"/>
              <a:gd name="connsiteY19631" fmla="*/ 2460488 h 4314911"/>
              <a:gd name="connsiteX19632" fmla="*/ 3579159 w 5740887"/>
              <a:gd name="connsiteY19632" fmla="*/ 2438361 h 4314911"/>
              <a:gd name="connsiteX19633" fmla="*/ 3560342 w 5740887"/>
              <a:gd name="connsiteY19633" fmla="*/ 2381159 h 4314911"/>
              <a:gd name="connsiteX19634" fmla="*/ 3550356 w 5740887"/>
              <a:gd name="connsiteY19634" fmla="*/ 2349980 h 4314911"/>
              <a:gd name="connsiteX19635" fmla="*/ 3532177 w 5740887"/>
              <a:gd name="connsiteY19635" fmla="*/ 2292978 h 4314911"/>
              <a:gd name="connsiteX19636" fmla="*/ 3520639 w 5740887"/>
              <a:gd name="connsiteY19636" fmla="*/ 2256084 h 4314911"/>
              <a:gd name="connsiteX19637" fmla="*/ 3504058 w 5740887"/>
              <a:gd name="connsiteY19637" fmla="*/ 2202805 h 4314911"/>
              <a:gd name="connsiteX19638" fmla="*/ 3457141 w 5740887"/>
              <a:gd name="connsiteY19638" fmla="*/ 2048403 h 4314911"/>
              <a:gd name="connsiteX19639" fmla="*/ 3420635 w 5740887"/>
              <a:gd name="connsiteY19639" fmla="*/ 1925514 h 4314911"/>
              <a:gd name="connsiteX19640" fmla="*/ 3393538 w 5740887"/>
              <a:gd name="connsiteY19640" fmla="*/ 1833475 h 4314911"/>
              <a:gd name="connsiteX19641" fmla="*/ 3356423 w 5740887"/>
              <a:gd name="connsiteY19641" fmla="*/ 1704571 h 4314911"/>
              <a:gd name="connsiteX19642" fmla="*/ 3330980 w 5740887"/>
              <a:gd name="connsiteY19642" fmla="*/ 1615604 h 4314911"/>
              <a:gd name="connsiteX19643" fmla="*/ 3294784 w 5740887"/>
              <a:gd name="connsiteY19643" fmla="*/ 1485775 h 4314911"/>
              <a:gd name="connsiteX19644" fmla="*/ 3271408 w 5740887"/>
              <a:gd name="connsiteY19644" fmla="*/ 1401459 h 4314911"/>
              <a:gd name="connsiteX19645" fmla="*/ 3256458 w 5740887"/>
              <a:gd name="connsiteY19645" fmla="*/ 1346264 h 4314911"/>
              <a:gd name="connsiteX19646" fmla="*/ 3246587 w 5740887"/>
              <a:gd name="connsiteY19646" fmla="*/ 1309646 h 4314911"/>
              <a:gd name="connsiteX19647" fmla="*/ 3229017 w 5740887"/>
              <a:gd name="connsiteY19647" fmla="*/ 1243222 h 4314911"/>
              <a:gd name="connsiteX19648" fmla="*/ 3222990 w 5740887"/>
              <a:gd name="connsiteY19648" fmla="*/ 1220333 h 4314911"/>
              <a:gd name="connsiteX19649" fmla="*/ 3204946 w 5740887"/>
              <a:gd name="connsiteY19649" fmla="*/ 1149940 h 4314911"/>
              <a:gd name="connsiteX19650" fmla="*/ 3201864 w 5740887"/>
              <a:gd name="connsiteY19650" fmla="*/ 1137874 h 4314911"/>
              <a:gd name="connsiteX19651" fmla="*/ 3183899 w 5740887"/>
              <a:gd name="connsiteY19651" fmla="*/ 1064695 h 4314911"/>
              <a:gd name="connsiteX19652" fmla="*/ 5354980 w 5740887"/>
              <a:gd name="connsiteY19652" fmla="*/ 1053333 h 4314911"/>
              <a:gd name="connsiteX19653" fmla="*/ 5355387 w 5740887"/>
              <a:gd name="connsiteY19653" fmla="*/ 1055668 h 4314911"/>
              <a:gd name="connsiteX19654" fmla="*/ 5358313 w 5740887"/>
              <a:gd name="connsiteY19654" fmla="*/ 1067434 h 4314911"/>
              <a:gd name="connsiteX19655" fmla="*/ 5351060 w 5740887"/>
              <a:gd name="connsiteY19655" fmla="*/ 1067620 h 4314911"/>
              <a:gd name="connsiteX19656" fmla="*/ 5348749 w 5740887"/>
              <a:gd name="connsiteY19656" fmla="*/ 1068014 h 4314911"/>
              <a:gd name="connsiteX19657" fmla="*/ 5347436 w 5740887"/>
              <a:gd name="connsiteY19657" fmla="*/ 1057984 h 4314911"/>
              <a:gd name="connsiteX19658" fmla="*/ 5353253 w 5740887"/>
              <a:gd name="connsiteY19658" fmla="*/ 1054445 h 4314911"/>
              <a:gd name="connsiteX19659" fmla="*/ 5271766 w 5740887"/>
              <a:gd name="connsiteY19659" fmla="*/ 1052762 h 4314911"/>
              <a:gd name="connsiteX19660" fmla="*/ 5262040 w 5740887"/>
              <a:gd name="connsiteY19660" fmla="*/ 1069495 h 4314911"/>
              <a:gd name="connsiteX19661" fmla="*/ 5250172 w 5740887"/>
              <a:gd name="connsiteY19661" fmla="*/ 1085893 h 4314911"/>
              <a:gd name="connsiteX19662" fmla="*/ 5216156 w 5740887"/>
              <a:gd name="connsiteY19662" fmla="*/ 1092750 h 4314911"/>
              <a:gd name="connsiteX19663" fmla="*/ 5127530 w 5740887"/>
              <a:gd name="connsiteY19663" fmla="*/ 1109073 h 4314911"/>
              <a:gd name="connsiteX19664" fmla="*/ 5006053 w 5740887"/>
              <a:gd name="connsiteY19664" fmla="*/ 1131547 h 4314911"/>
              <a:gd name="connsiteX19665" fmla="*/ 4961515 w 5740887"/>
              <a:gd name="connsiteY19665" fmla="*/ 1140371 h 4314911"/>
              <a:gd name="connsiteX19666" fmla="*/ 4917531 w 5740887"/>
              <a:gd name="connsiteY19666" fmla="*/ 1149059 h 4314911"/>
              <a:gd name="connsiteX19667" fmla="*/ 4503046 w 5740887"/>
              <a:gd name="connsiteY19667" fmla="*/ 1234134 h 4314911"/>
              <a:gd name="connsiteX19668" fmla="*/ 4388188 w 5740887"/>
              <a:gd name="connsiteY19668" fmla="*/ 1278529 h 4314911"/>
              <a:gd name="connsiteX19669" fmla="*/ 4330137 w 5740887"/>
              <a:gd name="connsiteY19669" fmla="*/ 1304175 h 4314911"/>
              <a:gd name="connsiteX19670" fmla="*/ 4019757 w 5740887"/>
              <a:gd name="connsiteY19670" fmla="*/ 1461504 h 4314911"/>
              <a:gd name="connsiteX19671" fmla="*/ 3982153 w 5740887"/>
              <a:gd name="connsiteY19671" fmla="*/ 1483355 h 4314911"/>
              <a:gd name="connsiteX19672" fmla="*/ 3978015 w 5740887"/>
              <a:gd name="connsiteY19672" fmla="*/ 1484441 h 4314911"/>
              <a:gd name="connsiteX19673" fmla="*/ 4000315 w 5740887"/>
              <a:gd name="connsiteY19673" fmla="*/ 1466744 h 4314911"/>
              <a:gd name="connsiteX19674" fmla="*/ 4278569 w 5740887"/>
              <a:gd name="connsiteY19674" fmla="*/ 1281702 h 4314911"/>
              <a:gd name="connsiteX19675" fmla="*/ 4280047 w 5740887"/>
              <a:gd name="connsiteY19675" fmla="*/ 1280892 h 4314911"/>
              <a:gd name="connsiteX19676" fmla="*/ 4331931 w 5740887"/>
              <a:gd name="connsiteY19676" fmla="*/ 1252529 h 4314911"/>
              <a:gd name="connsiteX19677" fmla="*/ 4449961 w 5740887"/>
              <a:gd name="connsiteY19677" fmla="*/ 1199304 h 4314911"/>
              <a:gd name="connsiteX19678" fmla="*/ 4872718 w 5740887"/>
              <a:gd name="connsiteY19678" fmla="*/ 1120710 h 4314911"/>
              <a:gd name="connsiteX19679" fmla="*/ 4886506 w 5740887"/>
              <a:gd name="connsiteY19679" fmla="*/ 1118367 h 4314911"/>
              <a:gd name="connsiteX19680" fmla="*/ 4933387 w 5740887"/>
              <a:gd name="connsiteY19680" fmla="*/ 1110095 h 4314911"/>
              <a:gd name="connsiteX19681" fmla="*/ 4979854 w 5740887"/>
              <a:gd name="connsiteY19681" fmla="*/ 1101824 h 4314911"/>
              <a:gd name="connsiteX19682" fmla="*/ 5100642 w 5740887"/>
              <a:gd name="connsiteY19682" fmla="*/ 1082376 h 4314911"/>
              <a:gd name="connsiteX19683" fmla="*/ 5201661 w 5740887"/>
              <a:gd name="connsiteY19683" fmla="*/ 1065964 h 4314911"/>
              <a:gd name="connsiteX19684" fmla="*/ 2910443 w 5740887"/>
              <a:gd name="connsiteY19684" fmla="*/ 1052523 h 4314911"/>
              <a:gd name="connsiteX19685" fmla="*/ 2931986 w 5740887"/>
              <a:gd name="connsiteY19685" fmla="*/ 1101224 h 4314911"/>
              <a:gd name="connsiteX19686" fmla="*/ 2949472 w 5740887"/>
              <a:gd name="connsiteY19686" fmla="*/ 1157076 h 4314911"/>
              <a:gd name="connsiteX19687" fmla="*/ 2950598 w 5740887"/>
              <a:gd name="connsiteY19687" fmla="*/ 1160793 h 4314911"/>
              <a:gd name="connsiteX19688" fmla="*/ 2953229 w 5740887"/>
              <a:gd name="connsiteY19688" fmla="*/ 1172018 h 4314911"/>
              <a:gd name="connsiteX19689" fmla="*/ 2988205 w 5740887"/>
              <a:gd name="connsiteY19689" fmla="*/ 1305442 h 4314911"/>
              <a:gd name="connsiteX19690" fmla="*/ 3031191 w 5740887"/>
              <a:gd name="connsiteY19690" fmla="*/ 1455505 h 4314911"/>
              <a:gd name="connsiteX19691" fmla="*/ 3032892 w 5740887"/>
              <a:gd name="connsiteY19691" fmla="*/ 1461443 h 4314911"/>
              <a:gd name="connsiteX19692" fmla="*/ 3032894 w 5740887"/>
              <a:gd name="connsiteY19692" fmla="*/ 1461451 h 4314911"/>
              <a:gd name="connsiteX19693" fmla="*/ 3032894 w 5740887"/>
              <a:gd name="connsiteY19693" fmla="*/ 1461453 h 4314911"/>
              <a:gd name="connsiteX19694" fmla="*/ 3033793 w 5740887"/>
              <a:gd name="connsiteY19694" fmla="*/ 1464372 h 4314911"/>
              <a:gd name="connsiteX19695" fmla="*/ 3088417 w 5740887"/>
              <a:gd name="connsiteY19695" fmla="*/ 1641737 h 4314911"/>
              <a:gd name="connsiteX19696" fmla="*/ 3155901 w 5740887"/>
              <a:gd name="connsiteY19696" fmla="*/ 1847995 h 4314911"/>
              <a:gd name="connsiteX19697" fmla="*/ 3285238 w 5740887"/>
              <a:gd name="connsiteY19697" fmla="*/ 2238211 h 4314911"/>
              <a:gd name="connsiteX19698" fmla="*/ 3454976 w 5740887"/>
              <a:gd name="connsiteY19698" fmla="*/ 2730326 h 4314911"/>
              <a:gd name="connsiteX19699" fmla="*/ 3516369 w 5740887"/>
              <a:gd name="connsiteY19699" fmla="*/ 2860369 h 4314911"/>
              <a:gd name="connsiteX19700" fmla="*/ 3534704 w 5740887"/>
              <a:gd name="connsiteY19700" fmla="*/ 2886819 h 4314911"/>
              <a:gd name="connsiteX19701" fmla="*/ 3528090 w 5740887"/>
              <a:gd name="connsiteY19701" fmla="*/ 2880826 h 4314911"/>
              <a:gd name="connsiteX19702" fmla="*/ 3510708 w 5740887"/>
              <a:gd name="connsiteY19702" fmla="*/ 2862281 h 4314911"/>
              <a:gd name="connsiteX19703" fmla="*/ 3502480 w 5740887"/>
              <a:gd name="connsiteY19703" fmla="*/ 2851853 h 4314911"/>
              <a:gd name="connsiteX19704" fmla="*/ 3498953 w 5740887"/>
              <a:gd name="connsiteY19704" fmla="*/ 2846479 h 4314911"/>
              <a:gd name="connsiteX19705" fmla="*/ 3490575 w 5740887"/>
              <a:gd name="connsiteY19705" fmla="*/ 2833713 h 4314911"/>
              <a:gd name="connsiteX19706" fmla="*/ 3469621 w 5740887"/>
              <a:gd name="connsiteY19706" fmla="*/ 2795182 h 4314911"/>
              <a:gd name="connsiteX19707" fmla="*/ 3469602 w 5740887"/>
              <a:gd name="connsiteY19707" fmla="*/ 2795143 h 4314911"/>
              <a:gd name="connsiteX19708" fmla="*/ 3434523 w 5740887"/>
              <a:gd name="connsiteY19708" fmla="*/ 2721777 h 4314911"/>
              <a:gd name="connsiteX19709" fmla="*/ 3422711 w 5740887"/>
              <a:gd name="connsiteY19709" fmla="*/ 2695159 h 4314911"/>
              <a:gd name="connsiteX19710" fmla="*/ 3395421 w 5740887"/>
              <a:gd name="connsiteY19710" fmla="*/ 2631949 h 4314911"/>
              <a:gd name="connsiteX19711" fmla="*/ 3381174 w 5740887"/>
              <a:gd name="connsiteY19711" fmla="*/ 2597557 h 4314911"/>
              <a:gd name="connsiteX19712" fmla="*/ 3351479 w 5740887"/>
              <a:gd name="connsiteY19712" fmla="*/ 2523183 h 4314911"/>
              <a:gd name="connsiteX19713" fmla="*/ 3337904 w 5740887"/>
              <a:gd name="connsiteY19713" fmla="*/ 2488483 h 4314911"/>
              <a:gd name="connsiteX19714" fmla="*/ 3292411 w 5740887"/>
              <a:gd name="connsiteY19714" fmla="*/ 2367000 h 4314911"/>
              <a:gd name="connsiteX19715" fmla="*/ 2983133 w 5740887"/>
              <a:gd name="connsiteY19715" fmla="*/ 1369673 h 4314911"/>
              <a:gd name="connsiteX19716" fmla="*/ 2970052 w 5740887"/>
              <a:gd name="connsiteY19716" fmla="*/ 1318247 h 4314911"/>
              <a:gd name="connsiteX19717" fmla="*/ 2961138 w 5740887"/>
              <a:gd name="connsiteY19717" fmla="*/ 1283195 h 4314911"/>
              <a:gd name="connsiteX19718" fmla="*/ 2912914 w 5740887"/>
              <a:gd name="connsiteY19718" fmla="*/ 1066797 h 4314911"/>
              <a:gd name="connsiteX19719" fmla="*/ 5286276 w 5740887"/>
              <a:gd name="connsiteY19719" fmla="*/ 1052255 h 4314911"/>
              <a:gd name="connsiteX19720" fmla="*/ 5285638 w 5740887"/>
              <a:gd name="connsiteY19720" fmla="*/ 1055559 h 4314911"/>
              <a:gd name="connsiteX19721" fmla="*/ 5284028 w 5740887"/>
              <a:gd name="connsiteY19721" fmla="*/ 1057075 h 4314911"/>
              <a:gd name="connsiteX19722" fmla="*/ 5285035 w 5740887"/>
              <a:gd name="connsiteY19722" fmla="*/ 1053706 h 4314911"/>
              <a:gd name="connsiteX19723" fmla="*/ 5323967 w 5740887"/>
              <a:gd name="connsiteY19723" fmla="*/ 1050814 h 4314911"/>
              <a:gd name="connsiteX19724" fmla="*/ 5324450 w 5740887"/>
              <a:gd name="connsiteY19724" fmla="*/ 1059942 h 4314911"/>
              <a:gd name="connsiteX19725" fmla="*/ 5324902 w 5740887"/>
              <a:gd name="connsiteY19725" fmla="*/ 1063458 h 4314911"/>
              <a:gd name="connsiteX19726" fmla="*/ 5317641 w 5740887"/>
              <a:gd name="connsiteY19726" fmla="*/ 1068245 h 4314911"/>
              <a:gd name="connsiteX19727" fmla="*/ 5317605 w 5740887"/>
              <a:gd name="connsiteY19727" fmla="*/ 1055668 h 4314911"/>
              <a:gd name="connsiteX19728" fmla="*/ 5320573 w 5740887"/>
              <a:gd name="connsiteY19728" fmla="*/ 1053417 h 4314911"/>
              <a:gd name="connsiteX19729" fmla="*/ 5384869 w 5740887"/>
              <a:gd name="connsiteY19729" fmla="*/ 1047844 h 4314911"/>
              <a:gd name="connsiteX19730" fmla="*/ 5390877 w 5740887"/>
              <a:gd name="connsiteY19730" fmla="*/ 1049441 h 4314911"/>
              <a:gd name="connsiteX19731" fmla="*/ 5391326 w 5740887"/>
              <a:gd name="connsiteY19731" fmla="*/ 1051129 h 4314911"/>
              <a:gd name="connsiteX19732" fmla="*/ 5386325 w 5740887"/>
              <a:gd name="connsiteY19732" fmla="*/ 1053743 h 4314911"/>
              <a:gd name="connsiteX19733" fmla="*/ 2433193 w 5740887"/>
              <a:gd name="connsiteY19733" fmla="*/ 1047009 h 4314911"/>
              <a:gd name="connsiteX19734" fmla="*/ 2433161 w 5740887"/>
              <a:gd name="connsiteY19734" fmla="*/ 1051503 h 4314911"/>
              <a:gd name="connsiteX19735" fmla="*/ 2432991 w 5740887"/>
              <a:gd name="connsiteY19735" fmla="*/ 1053327 h 4314911"/>
              <a:gd name="connsiteX19736" fmla="*/ 2432876 w 5740887"/>
              <a:gd name="connsiteY19736" fmla="*/ 1054563 h 4314911"/>
              <a:gd name="connsiteX19737" fmla="*/ 2432219 w 5740887"/>
              <a:gd name="connsiteY19737" fmla="*/ 1057490 h 4314911"/>
              <a:gd name="connsiteX19738" fmla="*/ 3242726 w 5740887"/>
              <a:gd name="connsiteY19738" fmla="*/ 1046751 h 4314911"/>
              <a:gd name="connsiteX19739" fmla="*/ 3275535 w 5740887"/>
              <a:gd name="connsiteY19739" fmla="*/ 1168632 h 4314911"/>
              <a:gd name="connsiteX19740" fmla="*/ 3275948 w 5740887"/>
              <a:gd name="connsiteY19740" fmla="*/ 1170110 h 4314911"/>
              <a:gd name="connsiteX19741" fmla="*/ 3309881 w 5740887"/>
              <a:gd name="connsiteY19741" fmla="*/ 1291960 h 4314911"/>
              <a:gd name="connsiteX19742" fmla="*/ 3314304 w 5740887"/>
              <a:gd name="connsiteY19742" fmla="*/ 1307850 h 4314911"/>
              <a:gd name="connsiteX19743" fmla="*/ 3323450 w 5740887"/>
              <a:gd name="connsiteY19743" fmla="*/ 1339888 h 4314911"/>
              <a:gd name="connsiteX19744" fmla="*/ 3328769 w 5740887"/>
              <a:gd name="connsiteY19744" fmla="*/ 1358908 h 4314911"/>
              <a:gd name="connsiteX19745" fmla="*/ 3338649 w 5740887"/>
              <a:gd name="connsiteY19745" fmla="*/ 1393136 h 4314911"/>
              <a:gd name="connsiteX19746" fmla="*/ 3357033 w 5740887"/>
              <a:gd name="connsiteY19746" fmla="*/ 1457538 h 4314911"/>
              <a:gd name="connsiteX19747" fmla="*/ 3368085 w 5740887"/>
              <a:gd name="connsiteY19747" fmla="*/ 1495108 h 4314911"/>
              <a:gd name="connsiteX19748" fmla="*/ 3388462 w 5740887"/>
              <a:gd name="connsiteY19748" fmla="*/ 1565698 h 4314911"/>
              <a:gd name="connsiteX19749" fmla="*/ 3446250 w 5740887"/>
              <a:gd name="connsiteY19749" fmla="*/ 1760813 h 4314911"/>
              <a:gd name="connsiteX19750" fmla="*/ 3449721 w 5740887"/>
              <a:gd name="connsiteY19750" fmla="*/ 1772612 h 4314911"/>
              <a:gd name="connsiteX19751" fmla="*/ 3450919 w 5740887"/>
              <a:gd name="connsiteY19751" fmla="*/ 1776573 h 4314911"/>
              <a:gd name="connsiteX19752" fmla="*/ 3451767 w 5740887"/>
              <a:gd name="connsiteY19752" fmla="*/ 1779436 h 4314911"/>
              <a:gd name="connsiteX19753" fmla="*/ 3456048 w 5740887"/>
              <a:gd name="connsiteY19753" fmla="*/ 1793547 h 4314911"/>
              <a:gd name="connsiteX19754" fmla="*/ 3497353 w 5740887"/>
              <a:gd name="connsiteY19754" fmla="*/ 1930226 h 4314911"/>
              <a:gd name="connsiteX19755" fmla="*/ 3508548 w 5740887"/>
              <a:gd name="connsiteY19755" fmla="*/ 1966594 h 4314911"/>
              <a:gd name="connsiteX19756" fmla="*/ 3515835 w 5740887"/>
              <a:gd name="connsiteY19756" fmla="*/ 1990612 h 4314911"/>
              <a:gd name="connsiteX19757" fmla="*/ 3525363 w 5740887"/>
              <a:gd name="connsiteY19757" fmla="*/ 2021220 h 4314911"/>
              <a:gd name="connsiteX19758" fmla="*/ 3544291 w 5740887"/>
              <a:gd name="connsiteY19758" fmla="*/ 2082709 h 4314911"/>
              <a:gd name="connsiteX19759" fmla="*/ 3567510 w 5740887"/>
              <a:gd name="connsiteY19759" fmla="*/ 2156603 h 4314911"/>
              <a:gd name="connsiteX19760" fmla="*/ 3577817 w 5740887"/>
              <a:gd name="connsiteY19760" fmla="*/ 2189714 h 4314911"/>
              <a:gd name="connsiteX19761" fmla="*/ 3584996 w 5740887"/>
              <a:gd name="connsiteY19761" fmla="*/ 2212254 h 4314911"/>
              <a:gd name="connsiteX19762" fmla="*/ 3589371 w 5740887"/>
              <a:gd name="connsiteY19762" fmla="*/ 2226178 h 4314911"/>
              <a:gd name="connsiteX19763" fmla="*/ 3594705 w 5740887"/>
              <a:gd name="connsiteY19763" fmla="*/ 2242735 h 4314911"/>
              <a:gd name="connsiteX19764" fmla="*/ 3607137 w 5740887"/>
              <a:gd name="connsiteY19764" fmla="*/ 2281766 h 4314911"/>
              <a:gd name="connsiteX19765" fmla="*/ 3626943 w 5740887"/>
              <a:gd name="connsiteY19765" fmla="*/ 2342812 h 4314911"/>
              <a:gd name="connsiteX19766" fmla="*/ 3631432 w 5740887"/>
              <a:gd name="connsiteY19766" fmla="*/ 2356744 h 4314911"/>
              <a:gd name="connsiteX19767" fmla="*/ 3632707 w 5740887"/>
              <a:gd name="connsiteY19767" fmla="*/ 2360577 h 4314911"/>
              <a:gd name="connsiteX19768" fmla="*/ 3634867 w 5740887"/>
              <a:gd name="connsiteY19768" fmla="*/ 2367233 h 4314911"/>
              <a:gd name="connsiteX19769" fmla="*/ 3660652 w 5740887"/>
              <a:gd name="connsiteY19769" fmla="*/ 2444926 h 4314911"/>
              <a:gd name="connsiteX19770" fmla="*/ 3665851 w 5740887"/>
              <a:gd name="connsiteY19770" fmla="*/ 2460141 h 4314911"/>
              <a:gd name="connsiteX19771" fmla="*/ 3669307 w 5740887"/>
              <a:gd name="connsiteY19771" fmla="*/ 2470524 h 4314911"/>
              <a:gd name="connsiteX19772" fmla="*/ 3673456 w 5740887"/>
              <a:gd name="connsiteY19772" fmla="*/ 2482399 h 4314911"/>
              <a:gd name="connsiteX19773" fmla="*/ 3684136 w 5740887"/>
              <a:gd name="connsiteY19773" fmla="*/ 2513657 h 4314911"/>
              <a:gd name="connsiteX19774" fmla="*/ 3697999 w 5740887"/>
              <a:gd name="connsiteY19774" fmla="*/ 2552649 h 4314911"/>
              <a:gd name="connsiteX19775" fmla="*/ 3701835 w 5740887"/>
              <a:gd name="connsiteY19775" fmla="*/ 2563631 h 4314911"/>
              <a:gd name="connsiteX19776" fmla="*/ 3702911 w 5740887"/>
              <a:gd name="connsiteY19776" fmla="*/ 2566466 h 4314911"/>
              <a:gd name="connsiteX19777" fmla="*/ 3704963 w 5740887"/>
              <a:gd name="connsiteY19777" fmla="*/ 2572236 h 4314911"/>
              <a:gd name="connsiteX19778" fmla="*/ 3722776 w 5740887"/>
              <a:gd name="connsiteY19778" fmla="*/ 2619476 h 4314911"/>
              <a:gd name="connsiteX19779" fmla="*/ 3725540 w 5740887"/>
              <a:gd name="connsiteY19779" fmla="*/ 2626088 h 4314911"/>
              <a:gd name="connsiteX19780" fmla="*/ 3727852 w 5740887"/>
              <a:gd name="connsiteY19780" fmla="*/ 2632179 h 4314911"/>
              <a:gd name="connsiteX19781" fmla="*/ 3730092 w 5740887"/>
              <a:gd name="connsiteY19781" fmla="*/ 2637415 h 4314911"/>
              <a:gd name="connsiteX19782" fmla="*/ 3728654 w 5740887"/>
              <a:gd name="connsiteY19782" fmla="*/ 2636013 h 4314911"/>
              <a:gd name="connsiteX19783" fmla="*/ 3727692 w 5740887"/>
              <a:gd name="connsiteY19783" fmla="*/ 2633907 h 4314911"/>
              <a:gd name="connsiteX19784" fmla="*/ 3724577 w 5740887"/>
              <a:gd name="connsiteY19784" fmla="*/ 2626485 h 4314911"/>
              <a:gd name="connsiteX19785" fmla="*/ 3717421 w 5740887"/>
              <a:gd name="connsiteY19785" fmla="*/ 2608146 h 4314911"/>
              <a:gd name="connsiteX19786" fmla="*/ 3700137 w 5740887"/>
              <a:gd name="connsiteY19786" fmla="*/ 2562214 h 4314911"/>
              <a:gd name="connsiteX19787" fmla="*/ 3691842 w 5740887"/>
              <a:gd name="connsiteY19787" fmla="*/ 2539231 h 4314911"/>
              <a:gd name="connsiteX19788" fmla="*/ 3668792 w 5740887"/>
              <a:gd name="connsiteY19788" fmla="*/ 2472985 h 4314911"/>
              <a:gd name="connsiteX19789" fmla="*/ 3662538 w 5740887"/>
              <a:gd name="connsiteY19789" fmla="*/ 2454794 h 4314911"/>
              <a:gd name="connsiteX19790" fmla="*/ 3629180 w 5740887"/>
              <a:gd name="connsiteY19790" fmla="*/ 2354331 h 4314911"/>
              <a:gd name="connsiteX19791" fmla="*/ 3620007 w 5740887"/>
              <a:gd name="connsiteY19791" fmla="*/ 2326010 h 4314911"/>
              <a:gd name="connsiteX19792" fmla="*/ 3591859 w 5740887"/>
              <a:gd name="connsiteY19792" fmla="*/ 2238457 h 4314911"/>
              <a:gd name="connsiteX19793" fmla="*/ 3579537 w 5740887"/>
              <a:gd name="connsiteY19793" fmla="*/ 2199624 h 4314911"/>
              <a:gd name="connsiteX19794" fmla="*/ 3561074 w 5740887"/>
              <a:gd name="connsiteY19794" fmla="*/ 2140764 h 4314911"/>
              <a:gd name="connsiteX19795" fmla="*/ 3506250 w 5740887"/>
              <a:gd name="connsiteY19795" fmla="*/ 1963592 h 4314911"/>
              <a:gd name="connsiteX19796" fmla="*/ 3499231 w 5740887"/>
              <a:gd name="connsiteY19796" fmla="*/ 1940748 h 4314911"/>
              <a:gd name="connsiteX19797" fmla="*/ 3442457 w 5740887"/>
              <a:gd name="connsiteY19797" fmla="*/ 1751962 h 4314911"/>
              <a:gd name="connsiteX19798" fmla="*/ 3361381 w 5740887"/>
              <a:gd name="connsiteY19798" fmla="*/ 1475780 h 4314911"/>
              <a:gd name="connsiteX19799" fmla="*/ 3307095 w 5740887"/>
              <a:gd name="connsiteY19799" fmla="*/ 1284201 h 4314911"/>
              <a:gd name="connsiteX19800" fmla="*/ 3303422 w 5740887"/>
              <a:gd name="connsiteY19800" fmla="*/ 1271008 h 4314911"/>
              <a:gd name="connsiteX19801" fmla="*/ 3287159 w 5740887"/>
              <a:gd name="connsiteY19801" fmla="*/ 1212439 h 4314911"/>
              <a:gd name="connsiteX19802" fmla="*/ 3278260 w 5740887"/>
              <a:gd name="connsiteY19802" fmla="*/ 1180050 h 4314911"/>
              <a:gd name="connsiteX19803" fmla="*/ 3248130 w 5740887"/>
              <a:gd name="connsiteY19803" fmla="*/ 1067874 h 4314911"/>
              <a:gd name="connsiteX19804" fmla="*/ 5309711 w 5740887"/>
              <a:gd name="connsiteY19804" fmla="*/ 1046709 h 4314911"/>
              <a:gd name="connsiteX19805" fmla="*/ 5309611 w 5740887"/>
              <a:gd name="connsiteY19805" fmla="*/ 1051887 h 4314911"/>
              <a:gd name="connsiteX19806" fmla="*/ 5304931 w 5740887"/>
              <a:gd name="connsiteY19806" fmla="*/ 1055442 h 4314911"/>
              <a:gd name="connsiteX19807" fmla="*/ 5305467 w 5740887"/>
              <a:gd name="connsiteY19807" fmla="*/ 1048129 h 4314911"/>
              <a:gd name="connsiteX19808" fmla="*/ 5306431 w 5740887"/>
              <a:gd name="connsiteY19808" fmla="*/ 1047228 h 4314911"/>
              <a:gd name="connsiteX19809" fmla="*/ 5318218 w 5740887"/>
              <a:gd name="connsiteY19809" fmla="*/ 1045362 h 4314911"/>
              <a:gd name="connsiteX19810" fmla="*/ 5317576 w 5740887"/>
              <a:gd name="connsiteY19810" fmla="*/ 1045847 h 4314911"/>
              <a:gd name="connsiteX19811" fmla="*/ 5317575 w 5740887"/>
              <a:gd name="connsiteY19811" fmla="*/ 1045465 h 4314911"/>
              <a:gd name="connsiteX19812" fmla="*/ 5369749 w 5740887"/>
              <a:gd name="connsiteY19812" fmla="*/ 1043820 h 4314911"/>
              <a:gd name="connsiteX19813" fmla="*/ 5376531 w 5740887"/>
              <a:gd name="connsiteY19813" fmla="*/ 1045625 h 4314911"/>
              <a:gd name="connsiteX19814" fmla="*/ 5379428 w 5740887"/>
              <a:gd name="connsiteY19814" fmla="*/ 1057349 h 4314911"/>
              <a:gd name="connsiteX19815" fmla="*/ 5365376 w 5740887"/>
              <a:gd name="connsiteY19815" fmla="*/ 1064695 h 4314911"/>
              <a:gd name="connsiteX19816" fmla="*/ 5362401 w 5740887"/>
              <a:gd name="connsiteY19816" fmla="*/ 1048551 h 4314911"/>
              <a:gd name="connsiteX19817" fmla="*/ 5345439 w 5740887"/>
              <a:gd name="connsiteY19817" fmla="*/ 1042730 h 4314911"/>
              <a:gd name="connsiteX19818" fmla="*/ 5353151 w 5740887"/>
              <a:gd name="connsiteY19818" fmla="*/ 1042838 h 4314911"/>
              <a:gd name="connsiteX19819" fmla="*/ 5353462 w 5740887"/>
              <a:gd name="connsiteY19819" fmla="*/ 1044625 h 4314911"/>
              <a:gd name="connsiteX19820" fmla="*/ 5346305 w 5740887"/>
              <a:gd name="connsiteY19820" fmla="*/ 1049344 h 4314911"/>
              <a:gd name="connsiteX19821" fmla="*/ 5335721 w 5740887"/>
              <a:gd name="connsiteY19821" fmla="*/ 1042595 h 4314911"/>
              <a:gd name="connsiteX19822" fmla="*/ 5337958 w 5740887"/>
              <a:gd name="connsiteY19822" fmla="*/ 1042626 h 4314911"/>
              <a:gd name="connsiteX19823" fmla="*/ 5339286 w 5740887"/>
              <a:gd name="connsiteY19823" fmla="*/ 1053972 h 4314911"/>
              <a:gd name="connsiteX19824" fmla="*/ 5332325 w 5740887"/>
              <a:gd name="connsiteY19824" fmla="*/ 1058562 h 4314911"/>
              <a:gd name="connsiteX19825" fmla="*/ 5331376 w 5740887"/>
              <a:gd name="connsiteY19825" fmla="*/ 1045132 h 4314911"/>
              <a:gd name="connsiteX19826" fmla="*/ 5334419 w 5740887"/>
              <a:gd name="connsiteY19826" fmla="*/ 1042800 h 4314911"/>
              <a:gd name="connsiteX19827" fmla="*/ 2457576 w 5740887"/>
              <a:gd name="connsiteY19827" fmla="*/ 1040679 h 4314911"/>
              <a:gd name="connsiteX19828" fmla="*/ 2457743 w 5740887"/>
              <a:gd name="connsiteY19828" fmla="*/ 1047443 h 4314911"/>
              <a:gd name="connsiteX19829" fmla="*/ 2457311 w 5740887"/>
              <a:gd name="connsiteY19829" fmla="*/ 1054046 h 4314911"/>
              <a:gd name="connsiteX19830" fmla="*/ 2457145 w 5740887"/>
              <a:gd name="connsiteY19830" fmla="*/ 1047134 h 4314911"/>
              <a:gd name="connsiteX19831" fmla="*/ 5296421 w 5740887"/>
              <a:gd name="connsiteY19831" fmla="*/ 1040390 h 4314911"/>
              <a:gd name="connsiteX19832" fmla="*/ 5296296 w 5740887"/>
              <a:gd name="connsiteY19832" fmla="*/ 1041628 h 4314911"/>
              <a:gd name="connsiteX19833" fmla="*/ 5295850 w 5740887"/>
              <a:gd name="connsiteY19833" fmla="*/ 1041696 h 4314911"/>
              <a:gd name="connsiteX19834" fmla="*/ 5296010 w 5740887"/>
              <a:gd name="connsiteY19834" fmla="*/ 1040871 h 4314911"/>
              <a:gd name="connsiteX19835" fmla="*/ 2304344 w 5740887"/>
              <a:gd name="connsiteY19835" fmla="*/ 1034892 h 4314911"/>
              <a:gd name="connsiteX19836" fmla="*/ 2300325 w 5740887"/>
              <a:gd name="connsiteY19836" fmla="*/ 1040264 h 4314911"/>
              <a:gd name="connsiteX19837" fmla="*/ 2271409 w 5740887"/>
              <a:gd name="connsiteY19837" fmla="*/ 1103535 h 4314911"/>
              <a:gd name="connsiteX19838" fmla="*/ 2268831 w 5740887"/>
              <a:gd name="connsiteY19838" fmla="*/ 1114672 h 4314911"/>
              <a:gd name="connsiteX19839" fmla="*/ 2265890 w 5740887"/>
              <a:gd name="connsiteY19839" fmla="*/ 1121616 h 4314911"/>
              <a:gd name="connsiteX19840" fmla="*/ 2262471 w 5740887"/>
              <a:gd name="connsiteY19840" fmla="*/ 1142151 h 4314911"/>
              <a:gd name="connsiteX19841" fmla="*/ 2253461 w 5740887"/>
              <a:gd name="connsiteY19841" fmla="*/ 1181075 h 4314911"/>
              <a:gd name="connsiteX19842" fmla="*/ 2251381 w 5740887"/>
              <a:gd name="connsiteY19842" fmla="*/ 1208770 h 4314911"/>
              <a:gd name="connsiteX19843" fmla="*/ 2248612 w 5740887"/>
              <a:gd name="connsiteY19843" fmla="*/ 1225400 h 4314911"/>
              <a:gd name="connsiteX19844" fmla="*/ 2248607 w 5740887"/>
              <a:gd name="connsiteY19844" fmla="*/ 1245701 h 4314911"/>
              <a:gd name="connsiteX19845" fmla="*/ 2246527 w 5740887"/>
              <a:gd name="connsiteY19845" fmla="*/ 1273397 h 4314911"/>
              <a:gd name="connsiteX19846" fmla="*/ 2246527 w 5740887"/>
              <a:gd name="connsiteY19846" fmla="*/ 1273401 h 4314911"/>
              <a:gd name="connsiteX19847" fmla="*/ 2246525 w 5740887"/>
              <a:gd name="connsiteY19847" fmla="*/ 1273426 h 4314911"/>
              <a:gd name="connsiteX19848" fmla="*/ 2248585 w 5740887"/>
              <a:gd name="connsiteY19848" fmla="*/ 1327162 h 4314911"/>
              <a:gd name="connsiteX19849" fmla="*/ 2248579 w 5740887"/>
              <a:gd name="connsiteY19849" fmla="*/ 1352652 h 4314911"/>
              <a:gd name="connsiteX19850" fmla="*/ 2250061 w 5740887"/>
              <a:gd name="connsiteY19850" fmla="*/ 1365655 h 4314911"/>
              <a:gd name="connsiteX19851" fmla="*/ 2250649 w 5740887"/>
              <a:gd name="connsiteY19851" fmla="*/ 1381013 h 4314911"/>
              <a:gd name="connsiteX19852" fmla="*/ 2265875 w 5740887"/>
              <a:gd name="connsiteY19852" fmla="*/ 1504411 h 4314911"/>
              <a:gd name="connsiteX19853" fmla="*/ 2265878 w 5740887"/>
              <a:gd name="connsiteY19853" fmla="*/ 1504440 h 4314911"/>
              <a:gd name="connsiteX19854" fmla="*/ 2285709 w 5740887"/>
              <a:gd name="connsiteY19854" fmla="*/ 1609503 h 4314911"/>
              <a:gd name="connsiteX19855" fmla="*/ 2282595 w 5740887"/>
              <a:gd name="connsiteY19855" fmla="*/ 1610555 h 4314911"/>
              <a:gd name="connsiteX19856" fmla="*/ 2282324 w 5740887"/>
              <a:gd name="connsiteY19856" fmla="*/ 1610796 h 4314911"/>
              <a:gd name="connsiteX19857" fmla="*/ 2282152 w 5740887"/>
              <a:gd name="connsiteY19857" fmla="*/ 1610949 h 4314911"/>
              <a:gd name="connsiteX19858" fmla="*/ 2277416 w 5740887"/>
              <a:gd name="connsiteY19858" fmla="*/ 1612618 h 4314911"/>
              <a:gd name="connsiteX19859" fmla="*/ 2274280 w 5740887"/>
              <a:gd name="connsiteY19859" fmla="*/ 1613723 h 4314911"/>
              <a:gd name="connsiteX19860" fmla="*/ 2245350 w 5740887"/>
              <a:gd name="connsiteY19860" fmla="*/ 1638660 h 4314911"/>
              <a:gd name="connsiteX19861" fmla="*/ 2244238 w 5740887"/>
              <a:gd name="connsiteY19861" fmla="*/ 1633690 h 4314911"/>
              <a:gd name="connsiteX19862" fmla="*/ 2244198 w 5740887"/>
              <a:gd name="connsiteY19862" fmla="*/ 1633456 h 4314911"/>
              <a:gd name="connsiteX19863" fmla="*/ 2220341 w 5740887"/>
              <a:gd name="connsiteY19863" fmla="*/ 1485873 h 4314911"/>
              <a:gd name="connsiteX19864" fmla="*/ 2216100 w 5740887"/>
              <a:gd name="connsiteY19864" fmla="*/ 1441857 h 4314911"/>
              <a:gd name="connsiteX19865" fmla="*/ 2210068 w 5740887"/>
              <a:gd name="connsiteY19865" fmla="*/ 1343262 h 4314911"/>
              <a:gd name="connsiteX19866" fmla="*/ 2210428 w 5740887"/>
              <a:gd name="connsiteY19866" fmla="*/ 1296438 h 4314911"/>
              <a:gd name="connsiteX19867" fmla="*/ 2218876 w 5740887"/>
              <a:gd name="connsiteY19867" fmla="*/ 1209698 h 4314911"/>
              <a:gd name="connsiteX19868" fmla="*/ 2226059 w 5740887"/>
              <a:gd name="connsiteY19868" fmla="*/ 1165615 h 4314911"/>
              <a:gd name="connsiteX19869" fmla="*/ 2231209 w 5740887"/>
              <a:gd name="connsiteY19869" fmla="*/ 1147683 h 4314911"/>
              <a:gd name="connsiteX19870" fmla="*/ 2263151 w 5740887"/>
              <a:gd name="connsiteY19870" fmla="*/ 1070958 h 4314911"/>
              <a:gd name="connsiteX19871" fmla="*/ 2263232 w 5740887"/>
              <a:gd name="connsiteY19871" fmla="*/ 1070790 h 4314911"/>
              <a:gd name="connsiteX19872" fmla="*/ 2286848 w 5740887"/>
              <a:gd name="connsiteY19872" fmla="*/ 1044283 h 4314911"/>
              <a:gd name="connsiteX19873" fmla="*/ 2287593 w 5740887"/>
              <a:gd name="connsiteY19873" fmla="*/ 1043782 h 4314911"/>
              <a:gd name="connsiteX19874" fmla="*/ 2301677 w 5740887"/>
              <a:gd name="connsiteY19874" fmla="*/ 1036112 h 4314911"/>
              <a:gd name="connsiteX19875" fmla="*/ 2204544 w 5740887"/>
              <a:gd name="connsiteY19875" fmla="*/ 1034179 h 4314911"/>
              <a:gd name="connsiteX19876" fmla="*/ 2200733 w 5740887"/>
              <a:gd name="connsiteY19876" fmla="*/ 1036820 h 4314911"/>
              <a:gd name="connsiteX19877" fmla="*/ 2135079 w 5740887"/>
              <a:gd name="connsiteY19877" fmla="*/ 1081804 h 4314911"/>
              <a:gd name="connsiteX19878" fmla="*/ 2124619 w 5740887"/>
              <a:gd name="connsiteY19878" fmla="*/ 1089573 h 4314911"/>
              <a:gd name="connsiteX19879" fmla="*/ 2113918 w 5740887"/>
              <a:gd name="connsiteY19879" fmla="*/ 1096991 h 4314911"/>
              <a:gd name="connsiteX19880" fmla="*/ 2101998 w 5740887"/>
              <a:gd name="connsiteY19880" fmla="*/ 1106374 h 4314911"/>
              <a:gd name="connsiteX19881" fmla="*/ 2075881 w 5740887"/>
              <a:gd name="connsiteY19881" fmla="*/ 1125765 h 4314911"/>
              <a:gd name="connsiteX19882" fmla="*/ 2057185 w 5740887"/>
              <a:gd name="connsiteY19882" fmla="*/ 1141647 h 4314911"/>
              <a:gd name="connsiteX19883" fmla="*/ 2044225 w 5740887"/>
              <a:gd name="connsiteY19883" fmla="*/ 1151849 h 4314911"/>
              <a:gd name="connsiteX19884" fmla="*/ 2040144 w 5740887"/>
              <a:gd name="connsiteY19884" fmla="*/ 1156124 h 4314911"/>
              <a:gd name="connsiteX19885" fmla="*/ 2036408 w 5740887"/>
              <a:gd name="connsiteY19885" fmla="*/ 1159297 h 4314911"/>
              <a:gd name="connsiteX19886" fmla="*/ 2047270 w 5740887"/>
              <a:gd name="connsiteY19886" fmla="*/ 1148484 h 4314911"/>
              <a:gd name="connsiteX19887" fmla="*/ 2064941 w 5740887"/>
              <a:gd name="connsiteY19887" fmla="*/ 1134007 h 4314911"/>
              <a:gd name="connsiteX19888" fmla="*/ 2113740 w 5740887"/>
              <a:gd name="connsiteY19888" fmla="*/ 1096762 h 4314911"/>
              <a:gd name="connsiteX19889" fmla="*/ 2136528 w 5740887"/>
              <a:gd name="connsiteY19889" fmla="*/ 1080284 h 4314911"/>
              <a:gd name="connsiteX19890" fmla="*/ 2575112 w 5740887"/>
              <a:gd name="connsiteY19890" fmla="*/ 1034052 h 4314911"/>
              <a:gd name="connsiteX19891" fmla="*/ 2579474 w 5740887"/>
              <a:gd name="connsiteY19891" fmla="*/ 1077509 h 4314911"/>
              <a:gd name="connsiteX19892" fmla="*/ 2574479 w 5740887"/>
              <a:gd name="connsiteY19892" fmla="*/ 1054127 h 4314911"/>
              <a:gd name="connsiteX19893" fmla="*/ 2928679 w 5740887"/>
              <a:gd name="connsiteY19893" fmla="*/ 1032655 h 4314911"/>
              <a:gd name="connsiteX19894" fmla="*/ 2941024 w 5740887"/>
              <a:gd name="connsiteY19894" fmla="*/ 1047076 h 4314911"/>
              <a:gd name="connsiteX19895" fmla="*/ 2962474 w 5740887"/>
              <a:gd name="connsiteY19895" fmla="*/ 1096986 h 4314911"/>
              <a:gd name="connsiteX19896" fmla="*/ 2933277 w 5740887"/>
              <a:gd name="connsiteY19896" fmla="*/ 1042761 h 4314911"/>
              <a:gd name="connsiteX19897" fmla="*/ 2929778 w 5740887"/>
              <a:gd name="connsiteY19897" fmla="*/ 1038082 h 4314911"/>
              <a:gd name="connsiteX19898" fmla="*/ 5322959 w 5740887"/>
              <a:gd name="connsiteY19898" fmla="*/ 1031744 h 4314911"/>
              <a:gd name="connsiteX19899" fmla="*/ 5323266 w 5740887"/>
              <a:gd name="connsiteY19899" fmla="*/ 1037553 h 4314911"/>
              <a:gd name="connsiteX19900" fmla="*/ 5317555 w 5740887"/>
              <a:gd name="connsiteY19900" fmla="*/ 1038416 h 4314911"/>
              <a:gd name="connsiteX19901" fmla="*/ 5317550 w 5740887"/>
              <a:gd name="connsiteY19901" fmla="*/ 1036816 h 4314911"/>
              <a:gd name="connsiteX19902" fmla="*/ 5320433 w 5740887"/>
              <a:gd name="connsiteY19902" fmla="*/ 1034116 h 4314911"/>
              <a:gd name="connsiteX19903" fmla="*/ 5385827 w 5740887"/>
              <a:gd name="connsiteY19903" fmla="*/ 1030463 h 4314911"/>
              <a:gd name="connsiteX19904" fmla="*/ 5388746 w 5740887"/>
              <a:gd name="connsiteY19904" fmla="*/ 1041435 h 4314911"/>
              <a:gd name="connsiteX19905" fmla="*/ 5382827 w 5740887"/>
              <a:gd name="connsiteY19905" fmla="*/ 1039574 h 4314911"/>
              <a:gd name="connsiteX19906" fmla="*/ 5381566 w 5740887"/>
              <a:gd name="connsiteY19906" fmla="*/ 1034463 h 4314911"/>
              <a:gd name="connsiteX19907" fmla="*/ 5350936 w 5740887"/>
              <a:gd name="connsiteY19907" fmla="*/ 1030135 h 4314911"/>
              <a:gd name="connsiteX19908" fmla="*/ 5351889 w 5740887"/>
              <a:gd name="connsiteY19908" fmla="*/ 1035600 h 4314911"/>
              <a:gd name="connsiteX19909" fmla="*/ 5344471 w 5740887"/>
              <a:gd name="connsiteY19909" fmla="*/ 1035338 h 4314911"/>
              <a:gd name="connsiteX19910" fmla="*/ 5344442 w 5740887"/>
              <a:gd name="connsiteY19910" fmla="*/ 1035115 h 4314911"/>
              <a:gd name="connsiteX19911" fmla="*/ 2511688 w 5740887"/>
              <a:gd name="connsiteY19911" fmla="*/ 1029291 h 4314911"/>
              <a:gd name="connsiteX19912" fmla="*/ 2511678 w 5740887"/>
              <a:gd name="connsiteY19912" fmla="*/ 1032088 h 4314911"/>
              <a:gd name="connsiteX19913" fmla="*/ 2511512 w 5740887"/>
              <a:gd name="connsiteY19913" fmla="*/ 1077290 h 4314911"/>
              <a:gd name="connsiteX19914" fmla="*/ 2516788 w 5740887"/>
              <a:gd name="connsiteY19914" fmla="*/ 1107812 h 4314911"/>
              <a:gd name="connsiteX19915" fmla="*/ 2516768 w 5740887"/>
              <a:gd name="connsiteY19915" fmla="*/ 1109223 h 4314911"/>
              <a:gd name="connsiteX19916" fmla="*/ 2516769 w 5740887"/>
              <a:gd name="connsiteY19916" fmla="*/ 1109240 h 4314911"/>
              <a:gd name="connsiteX19917" fmla="*/ 2516769 w 5740887"/>
              <a:gd name="connsiteY19917" fmla="*/ 1109254 h 4314911"/>
              <a:gd name="connsiteX19918" fmla="*/ 2516769 w 5740887"/>
              <a:gd name="connsiteY19918" fmla="*/ 1109261 h 4314911"/>
              <a:gd name="connsiteX19919" fmla="*/ 2516769 w 5740887"/>
              <a:gd name="connsiteY19919" fmla="*/ 1109282 h 4314911"/>
              <a:gd name="connsiteX19920" fmla="*/ 2516905 w 5740887"/>
              <a:gd name="connsiteY19920" fmla="*/ 1110922 h 4314911"/>
              <a:gd name="connsiteX19921" fmla="*/ 2511384 w 5740887"/>
              <a:gd name="connsiteY19921" fmla="*/ 1078218 h 4314911"/>
              <a:gd name="connsiteX19922" fmla="*/ 2424610 w 5740887"/>
              <a:gd name="connsiteY19922" fmla="*/ 1028499 h 4314911"/>
              <a:gd name="connsiteX19923" fmla="*/ 2423969 w 5740887"/>
              <a:gd name="connsiteY19923" fmla="*/ 1055211 h 4314911"/>
              <a:gd name="connsiteX19924" fmla="*/ 2423711 w 5740887"/>
              <a:gd name="connsiteY19924" fmla="*/ 1050370 h 4314911"/>
              <a:gd name="connsiteX19925" fmla="*/ 2424193 w 5740887"/>
              <a:gd name="connsiteY19925" fmla="*/ 1031501 h 4314911"/>
              <a:gd name="connsiteX19926" fmla="*/ 5310141 w 5740887"/>
              <a:gd name="connsiteY19926" fmla="*/ 1024344 h 4314911"/>
              <a:gd name="connsiteX19927" fmla="*/ 5309981 w 5740887"/>
              <a:gd name="connsiteY19927" fmla="*/ 1032635 h 4314911"/>
              <a:gd name="connsiteX19928" fmla="*/ 5306353 w 5740887"/>
              <a:gd name="connsiteY19928" fmla="*/ 1036051 h 4314911"/>
              <a:gd name="connsiteX19929" fmla="*/ 5306938 w 5740887"/>
              <a:gd name="connsiteY19929" fmla="*/ 1028088 h 4314911"/>
              <a:gd name="connsiteX19930" fmla="*/ 2410423 w 5740887"/>
              <a:gd name="connsiteY19930" fmla="*/ 1022687 h 4314911"/>
              <a:gd name="connsiteX19931" fmla="*/ 2410246 w 5740887"/>
              <a:gd name="connsiteY19931" fmla="*/ 1027600 h 4314911"/>
              <a:gd name="connsiteX19932" fmla="*/ 2409017 w 5740887"/>
              <a:gd name="connsiteY19932" fmla="*/ 1035635 h 4314911"/>
              <a:gd name="connsiteX19933" fmla="*/ 2409577 w 5740887"/>
              <a:gd name="connsiteY19933" fmla="*/ 1046127 h 4314911"/>
              <a:gd name="connsiteX19934" fmla="*/ 2408890 w 5740887"/>
              <a:gd name="connsiteY19934" fmla="*/ 1065152 h 4314911"/>
              <a:gd name="connsiteX19935" fmla="*/ 2412325 w 5740887"/>
              <a:gd name="connsiteY19935" fmla="*/ 1097671 h 4314911"/>
              <a:gd name="connsiteX19936" fmla="*/ 2414355 w 5740887"/>
              <a:gd name="connsiteY19936" fmla="*/ 1135731 h 4314911"/>
              <a:gd name="connsiteX19937" fmla="*/ 2419668 w 5740887"/>
              <a:gd name="connsiteY19937" fmla="*/ 1167161 h 4314911"/>
              <a:gd name="connsiteX19938" fmla="*/ 2421237 w 5740887"/>
              <a:gd name="connsiteY19938" fmla="*/ 1182006 h 4314911"/>
              <a:gd name="connsiteX19939" fmla="*/ 2429136 w 5740887"/>
              <a:gd name="connsiteY19939" fmla="*/ 1223165 h 4314911"/>
              <a:gd name="connsiteX19940" fmla="*/ 2429899 w 5740887"/>
              <a:gd name="connsiteY19940" fmla="*/ 1227677 h 4314911"/>
              <a:gd name="connsiteX19941" fmla="*/ 2430097 w 5740887"/>
              <a:gd name="connsiteY19941" fmla="*/ 1228583 h 4314911"/>
              <a:gd name="connsiteX19942" fmla="*/ 2430642 w 5740887"/>
              <a:gd name="connsiteY19942" fmla="*/ 1241168 h 4314911"/>
              <a:gd name="connsiteX19943" fmla="*/ 2440475 w 5740887"/>
              <a:gd name="connsiteY19943" fmla="*/ 1325652 h 4314911"/>
              <a:gd name="connsiteX19944" fmla="*/ 2443582 w 5740887"/>
              <a:gd name="connsiteY19944" fmla="*/ 1344389 h 4314911"/>
              <a:gd name="connsiteX19945" fmla="*/ 2445016 w 5740887"/>
              <a:gd name="connsiteY19945" fmla="*/ 1355836 h 4314911"/>
              <a:gd name="connsiteX19946" fmla="*/ 2449117 w 5740887"/>
              <a:gd name="connsiteY19946" fmla="*/ 1377775 h 4314911"/>
              <a:gd name="connsiteX19947" fmla="*/ 2456011 w 5740887"/>
              <a:gd name="connsiteY19947" fmla="*/ 1419344 h 4314911"/>
              <a:gd name="connsiteX19948" fmla="*/ 2465463 w 5740887"/>
              <a:gd name="connsiteY19948" fmla="*/ 1465208 h 4314911"/>
              <a:gd name="connsiteX19949" fmla="*/ 2469548 w 5740887"/>
              <a:gd name="connsiteY19949" fmla="*/ 1487060 h 4314911"/>
              <a:gd name="connsiteX19950" fmla="*/ 2473046 w 5740887"/>
              <a:gd name="connsiteY19950" fmla="*/ 1502006 h 4314911"/>
              <a:gd name="connsiteX19951" fmla="*/ 2477277 w 5740887"/>
              <a:gd name="connsiteY19951" fmla="*/ 1522537 h 4314911"/>
              <a:gd name="connsiteX19952" fmla="*/ 2504249 w 5740887"/>
              <a:gd name="connsiteY19952" fmla="*/ 1635330 h 4314911"/>
              <a:gd name="connsiteX19953" fmla="*/ 2504301 w 5740887"/>
              <a:gd name="connsiteY19953" fmla="*/ 1635551 h 4314911"/>
              <a:gd name="connsiteX19954" fmla="*/ 2513028 w 5740887"/>
              <a:gd name="connsiteY19954" fmla="*/ 1667814 h 4314911"/>
              <a:gd name="connsiteX19955" fmla="*/ 2474058 w 5740887"/>
              <a:gd name="connsiteY19955" fmla="*/ 1618416 h 4314911"/>
              <a:gd name="connsiteX19956" fmla="*/ 2452102 w 5740887"/>
              <a:gd name="connsiteY19956" fmla="*/ 1606281 h 4314911"/>
              <a:gd name="connsiteX19957" fmla="*/ 2433608 w 5740887"/>
              <a:gd name="connsiteY19957" fmla="*/ 1527543 h 4314911"/>
              <a:gd name="connsiteX19958" fmla="*/ 2409521 w 5740887"/>
              <a:gd name="connsiteY19958" fmla="*/ 1398792 h 4314911"/>
              <a:gd name="connsiteX19959" fmla="*/ 2404534 w 5740887"/>
              <a:gd name="connsiteY19959" fmla="*/ 1361009 h 4314911"/>
              <a:gd name="connsiteX19960" fmla="*/ 2395014 w 5740887"/>
              <a:gd name="connsiteY19960" fmla="*/ 1285144 h 4314911"/>
              <a:gd name="connsiteX19961" fmla="*/ 2392686 w 5740887"/>
              <a:gd name="connsiteY19961" fmla="*/ 1245451 h 4314911"/>
              <a:gd name="connsiteX19962" fmla="*/ 2390057 w 5740887"/>
              <a:gd name="connsiteY19962" fmla="*/ 1186198 h 4314911"/>
              <a:gd name="connsiteX19963" fmla="*/ 2391466 w 5740887"/>
              <a:gd name="connsiteY19963" fmla="*/ 1149443 h 4314911"/>
              <a:gd name="connsiteX19964" fmla="*/ 2394477 w 5740887"/>
              <a:gd name="connsiteY19964" fmla="*/ 1103471 h 4314911"/>
              <a:gd name="connsiteX19965" fmla="*/ 5378214 w 5740887"/>
              <a:gd name="connsiteY19965" fmla="*/ 1020886 h 4314911"/>
              <a:gd name="connsiteX19966" fmla="*/ 5383679 w 5740887"/>
              <a:gd name="connsiteY19966" fmla="*/ 1022392 h 4314911"/>
              <a:gd name="connsiteX19967" fmla="*/ 5384201 w 5740887"/>
              <a:gd name="connsiteY19967" fmla="*/ 1024355 h 4314911"/>
              <a:gd name="connsiteX19968" fmla="*/ 5379789 w 5740887"/>
              <a:gd name="connsiteY19968" fmla="*/ 1027265 h 4314911"/>
              <a:gd name="connsiteX19969" fmla="*/ 3197513 w 5740887"/>
              <a:gd name="connsiteY19969" fmla="*/ 1020155 h 4314911"/>
              <a:gd name="connsiteX19970" fmla="*/ 3215429 w 5740887"/>
              <a:gd name="connsiteY19970" fmla="*/ 1093579 h 4314911"/>
              <a:gd name="connsiteX19971" fmla="*/ 3236343 w 5740887"/>
              <a:gd name="connsiteY19971" fmla="*/ 1174645 h 4314911"/>
              <a:gd name="connsiteX19972" fmla="*/ 3239400 w 5740887"/>
              <a:gd name="connsiteY19972" fmla="*/ 1186093 h 4314911"/>
              <a:gd name="connsiteX19973" fmla="*/ 3241348 w 5740887"/>
              <a:gd name="connsiteY19973" fmla="*/ 1193612 h 4314911"/>
              <a:gd name="connsiteX19974" fmla="*/ 3247819 w 5740887"/>
              <a:gd name="connsiteY19974" fmla="*/ 1217621 h 4314911"/>
              <a:gd name="connsiteX19975" fmla="*/ 3260314 w 5740887"/>
              <a:gd name="connsiteY19975" fmla="*/ 1264414 h 4314911"/>
              <a:gd name="connsiteX19976" fmla="*/ 3264560 w 5740887"/>
              <a:gd name="connsiteY19976" fmla="*/ 1279680 h 4314911"/>
              <a:gd name="connsiteX19977" fmla="*/ 3271664 w 5740887"/>
              <a:gd name="connsiteY19977" fmla="*/ 1306037 h 4314911"/>
              <a:gd name="connsiteX19978" fmla="*/ 3305562 w 5740887"/>
              <a:gd name="connsiteY19978" fmla="*/ 1428225 h 4314911"/>
              <a:gd name="connsiteX19979" fmla="*/ 3312399 w 5740887"/>
              <a:gd name="connsiteY19979" fmla="*/ 1452311 h 4314911"/>
              <a:gd name="connsiteX19980" fmla="*/ 3315630 w 5740887"/>
              <a:gd name="connsiteY19980" fmla="*/ 1463968 h 4314911"/>
              <a:gd name="connsiteX19981" fmla="*/ 3322219 w 5740887"/>
              <a:gd name="connsiteY19981" fmla="*/ 1486904 h 4314911"/>
              <a:gd name="connsiteX19982" fmla="*/ 3342228 w 5740887"/>
              <a:gd name="connsiteY19982" fmla="*/ 1557390 h 4314911"/>
              <a:gd name="connsiteX19983" fmla="*/ 3356965 w 5740887"/>
              <a:gd name="connsiteY19983" fmla="*/ 1607840 h 4314911"/>
              <a:gd name="connsiteX19984" fmla="*/ 3377780 w 5740887"/>
              <a:gd name="connsiteY19984" fmla="*/ 1680290 h 4314911"/>
              <a:gd name="connsiteX19985" fmla="*/ 3404706 w 5740887"/>
              <a:gd name="connsiteY19985" fmla="*/ 1771281 h 4314911"/>
              <a:gd name="connsiteX19986" fmla="*/ 3420610 w 5740887"/>
              <a:gd name="connsiteY19986" fmla="*/ 1825728 h 4314911"/>
              <a:gd name="connsiteX19987" fmla="*/ 3430247 w 5740887"/>
              <a:gd name="connsiteY19987" fmla="*/ 1857591 h 4314911"/>
              <a:gd name="connsiteX19988" fmla="*/ 3443172 w 5740887"/>
              <a:gd name="connsiteY19988" fmla="*/ 1901267 h 4314911"/>
              <a:gd name="connsiteX19989" fmla="*/ 3484944 w 5740887"/>
              <a:gd name="connsiteY19989" fmla="*/ 2038439 h 4314911"/>
              <a:gd name="connsiteX19990" fmla="*/ 3500298 w 5740887"/>
              <a:gd name="connsiteY19990" fmla="*/ 2089207 h 4314911"/>
              <a:gd name="connsiteX19991" fmla="*/ 3505256 w 5740887"/>
              <a:gd name="connsiteY19991" fmla="*/ 2105139 h 4314911"/>
              <a:gd name="connsiteX19992" fmla="*/ 3508209 w 5740887"/>
              <a:gd name="connsiteY19992" fmla="*/ 2114839 h 4314911"/>
              <a:gd name="connsiteX19993" fmla="*/ 3535463 w 5740887"/>
              <a:gd name="connsiteY19993" fmla="*/ 2202224 h 4314911"/>
              <a:gd name="connsiteX19994" fmla="*/ 3538597 w 5740887"/>
              <a:gd name="connsiteY19994" fmla="*/ 2212296 h 4314911"/>
              <a:gd name="connsiteX19995" fmla="*/ 3538965 w 5740887"/>
              <a:gd name="connsiteY19995" fmla="*/ 2213452 h 4314911"/>
              <a:gd name="connsiteX19996" fmla="*/ 3539472 w 5740887"/>
              <a:gd name="connsiteY19996" fmla="*/ 2215079 h 4314911"/>
              <a:gd name="connsiteX19997" fmla="*/ 3569299 w 5740887"/>
              <a:gd name="connsiteY19997" fmla="*/ 2308946 h 4314911"/>
              <a:gd name="connsiteX19998" fmla="*/ 3572242 w 5740887"/>
              <a:gd name="connsiteY19998" fmla="*/ 2318005 h 4314911"/>
              <a:gd name="connsiteX19999" fmla="*/ 3574780 w 5740887"/>
              <a:gd name="connsiteY19999" fmla="*/ 2325978 h 4314911"/>
              <a:gd name="connsiteX20000" fmla="*/ 3581639 w 5740887"/>
              <a:gd name="connsiteY20000" fmla="*/ 2346923 h 4314911"/>
              <a:gd name="connsiteX20001" fmla="*/ 3597239 w 5740887"/>
              <a:gd name="connsiteY20001" fmla="*/ 2394932 h 4314911"/>
              <a:gd name="connsiteX20002" fmla="*/ 3603217 w 5740887"/>
              <a:gd name="connsiteY20002" fmla="*/ 2412814 h 4314911"/>
              <a:gd name="connsiteX20003" fmla="*/ 3608033 w 5740887"/>
              <a:gd name="connsiteY20003" fmla="*/ 2427522 h 4314911"/>
              <a:gd name="connsiteX20004" fmla="*/ 3613547 w 5740887"/>
              <a:gd name="connsiteY20004" fmla="*/ 2443715 h 4314911"/>
              <a:gd name="connsiteX20005" fmla="*/ 3622845 w 5740887"/>
              <a:gd name="connsiteY20005" fmla="*/ 2471530 h 4314911"/>
              <a:gd name="connsiteX20006" fmla="*/ 3631532 w 5740887"/>
              <a:gd name="connsiteY20006" fmla="*/ 2496540 h 4314911"/>
              <a:gd name="connsiteX20007" fmla="*/ 3637543 w 5740887"/>
              <a:gd name="connsiteY20007" fmla="*/ 2514196 h 4314911"/>
              <a:gd name="connsiteX20008" fmla="*/ 3640699 w 5740887"/>
              <a:gd name="connsiteY20008" fmla="*/ 2522933 h 4314911"/>
              <a:gd name="connsiteX20009" fmla="*/ 3645666 w 5740887"/>
              <a:gd name="connsiteY20009" fmla="*/ 2537233 h 4314911"/>
              <a:gd name="connsiteX20010" fmla="*/ 3657327 w 5740887"/>
              <a:gd name="connsiteY20010" fmla="*/ 2568963 h 4314911"/>
              <a:gd name="connsiteX20011" fmla="*/ 3662496 w 5740887"/>
              <a:gd name="connsiteY20011" fmla="*/ 2583271 h 4314911"/>
              <a:gd name="connsiteX20012" fmla="*/ 3663548 w 5740887"/>
              <a:gd name="connsiteY20012" fmla="*/ 2585890 h 4314911"/>
              <a:gd name="connsiteX20013" fmla="*/ 3665254 w 5740887"/>
              <a:gd name="connsiteY20013" fmla="*/ 2590532 h 4314911"/>
              <a:gd name="connsiteX20014" fmla="*/ 3665629 w 5740887"/>
              <a:gd name="connsiteY20014" fmla="*/ 2591457 h 4314911"/>
              <a:gd name="connsiteX20015" fmla="*/ 3664434 w 5740887"/>
              <a:gd name="connsiteY20015" fmla="*/ 2590821 h 4314911"/>
              <a:gd name="connsiteX20016" fmla="*/ 3657933 w 5740887"/>
              <a:gd name="connsiteY20016" fmla="*/ 2574372 h 4314911"/>
              <a:gd name="connsiteX20017" fmla="*/ 3652415 w 5740887"/>
              <a:gd name="connsiteY20017" fmla="*/ 2559142 h 4314911"/>
              <a:gd name="connsiteX20018" fmla="*/ 3634534 w 5740887"/>
              <a:gd name="connsiteY20018" fmla="*/ 2509352 h 4314911"/>
              <a:gd name="connsiteX20019" fmla="*/ 3625041 w 5740887"/>
              <a:gd name="connsiteY20019" fmla="*/ 2481713 h 4314911"/>
              <a:gd name="connsiteX20020" fmla="*/ 3607378 w 5740887"/>
              <a:gd name="connsiteY20020" fmla="*/ 2429691 h 4314911"/>
              <a:gd name="connsiteX20021" fmla="*/ 3595864 w 5740887"/>
              <a:gd name="connsiteY20021" fmla="*/ 2394903 h 4314911"/>
              <a:gd name="connsiteX20022" fmla="*/ 3577018 w 5740887"/>
              <a:gd name="connsiteY20022" fmla="*/ 2337256 h 4314911"/>
              <a:gd name="connsiteX20023" fmla="*/ 3564306 w 5740887"/>
              <a:gd name="connsiteY20023" fmla="*/ 2297770 h 4314911"/>
              <a:gd name="connsiteX20024" fmla="*/ 3543889 w 5740887"/>
              <a:gd name="connsiteY20024" fmla="*/ 2233530 h 4314911"/>
              <a:gd name="connsiteX20025" fmla="*/ 3530760 w 5740887"/>
              <a:gd name="connsiteY20025" fmla="*/ 2191832 h 4314911"/>
              <a:gd name="connsiteX20026" fmla="*/ 3508228 w 5740887"/>
              <a:gd name="connsiteY20026" fmla="*/ 2119316 h 4314911"/>
              <a:gd name="connsiteX20027" fmla="*/ 3497078 w 5740887"/>
              <a:gd name="connsiteY20027" fmla="*/ 2083232 h 4314911"/>
              <a:gd name="connsiteX20028" fmla="*/ 3422968 w 5740887"/>
              <a:gd name="connsiteY20028" fmla="*/ 1837839 h 4314911"/>
              <a:gd name="connsiteX20029" fmla="*/ 3416840 w 5740887"/>
              <a:gd name="connsiteY20029" fmla="*/ 1816889 h 4314911"/>
              <a:gd name="connsiteX20030" fmla="*/ 3351672 w 5740887"/>
              <a:gd name="connsiteY20030" fmla="*/ 1593491 h 4314911"/>
              <a:gd name="connsiteX20031" fmla="*/ 3300192 w 5740887"/>
              <a:gd name="connsiteY20031" fmla="*/ 1411600 h 4314911"/>
              <a:gd name="connsiteX20032" fmla="*/ 3285349 w 5740887"/>
              <a:gd name="connsiteY20032" fmla="*/ 1358106 h 4314911"/>
              <a:gd name="connsiteX20033" fmla="*/ 3273655 w 5740887"/>
              <a:gd name="connsiteY20033" fmla="*/ 1315507 h 4314911"/>
              <a:gd name="connsiteX20034" fmla="*/ 3254935 w 5740887"/>
              <a:gd name="connsiteY20034" fmla="*/ 1246208 h 4314911"/>
              <a:gd name="connsiteX20035" fmla="*/ 3245932 w 5740887"/>
              <a:gd name="connsiteY20035" fmla="*/ 1212542 h 4314911"/>
              <a:gd name="connsiteX20036" fmla="*/ 3227703 w 5740887"/>
              <a:gd name="connsiteY20036" fmla="*/ 1142554 h 4314911"/>
              <a:gd name="connsiteX20037" fmla="*/ 3221468 w 5740887"/>
              <a:gd name="connsiteY20037" fmla="*/ 1118425 h 4314911"/>
              <a:gd name="connsiteX20038" fmla="*/ 3201126 w 5740887"/>
              <a:gd name="connsiteY20038" fmla="*/ 1036113 h 4314911"/>
              <a:gd name="connsiteX20039" fmla="*/ 5335324 w 5740887"/>
              <a:gd name="connsiteY20039" fmla="*/ 1020126 h 4314911"/>
              <a:gd name="connsiteX20040" fmla="*/ 5336647 w 5740887"/>
              <a:gd name="connsiteY20040" fmla="*/ 1031428 h 4314911"/>
              <a:gd name="connsiteX20041" fmla="*/ 5330723 w 5740887"/>
              <a:gd name="connsiteY20041" fmla="*/ 1035907 h 4314911"/>
              <a:gd name="connsiteX20042" fmla="*/ 5329964 w 5740887"/>
              <a:gd name="connsiteY20042" fmla="*/ 1025162 h 4314911"/>
              <a:gd name="connsiteX20043" fmla="*/ 2213318 w 5740887"/>
              <a:gd name="connsiteY20043" fmla="*/ 1019988 h 4314911"/>
              <a:gd name="connsiteX20044" fmla="*/ 2121650 w 5740887"/>
              <a:gd name="connsiteY20044" fmla="*/ 1082155 h 4314911"/>
              <a:gd name="connsiteX20045" fmla="*/ 2001661 w 5740887"/>
              <a:gd name="connsiteY20045" fmla="*/ 1183957 h 4314911"/>
              <a:gd name="connsiteX20046" fmla="*/ 1906658 w 5740887"/>
              <a:gd name="connsiteY20046" fmla="*/ 1364847 h 4314911"/>
              <a:gd name="connsiteX20047" fmla="*/ 1904778 w 5740887"/>
              <a:gd name="connsiteY20047" fmla="*/ 1830966 h 4314911"/>
              <a:gd name="connsiteX20048" fmla="*/ 1925133 w 5740887"/>
              <a:gd name="connsiteY20048" fmla="*/ 1931142 h 4314911"/>
              <a:gd name="connsiteX20049" fmla="*/ 1899626 w 5740887"/>
              <a:gd name="connsiteY20049" fmla="*/ 1933485 h 4314911"/>
              <a:gd name="connsiteX20050" fmla="*/ 1694452 w 5740887"/>
              <a:gd name="connsiteY20050" fmla="*/ 1961062 h 4314911"/>
              <a:gd name="connsiteX20051" fmla="*/ 1589659 w 5740887"/>
              <a:gd name="connsiteY20051" fmla="*/ 1986571 h 4314911"/>
              <a:gd name="connsiteX20052" fmla="*/ 1508730 w 5740887"/>
              <a:gd name="connsiteY20052" fmla="*/ 2011668 h 4314911"/>
              <a:gd name="connsiteX20053" fmla="*/ 1456486 w 5740887"/>
              <a:gd name="connsiteY20053" fmla="*/ 2029758 h 4314911"/>
              <a:gd name="connsiteX20054" fmla="*/ 1441711 w 5740887"/>
              <a:gd name="connsiteY20054" fmla="*/ 2034549 h 4314911"/>
              <a:gd name="connsiteX20055" fmla="*/ 1434443 w 5740887"/>
              <a:gd name="connsiteY20055" fmla="*/ 2037391 h 4314911"/>
              <a:gd name="connsiteX20056" fmla="*/ 1418242 w 5740887"/>
              <a:gd name="connsiteY20056" fmla="*/ 2043001 h 4314911"/>
              <a:gd name="connsiteX20057" fmla="*/ 1319079 w 5740887"/>
              <a:gd name="connsiteY20057" fmla="*/ 2081186 h 4314911"/>
              <a:gd name="connsiteX20058" fmla="*/ 1282674 w 5740887"/>
              <a:gd name="connsiteY20058" fmla="*/ 2096725 h 4314911"/>
              <a:gd name="connsiteX20059" fmla="*/ 1266522 w 5740887"/>
              <a:gd name="connsiteY20059" fmla="*/ 2103040 h 4314911"/>
              <a:gd name="connsiteX20060" fmla="*/ 1252044 w 5740887"/>
              <a:gd name="connsiteY20060" fmla="*/ 2109799 h 4314911"/>
              <a:gd name="connsiteX20061" fmla="*/ 1212129 w 5740887"/>
              <a:gd name="connsiteY20061" fmla="*/ 2126836 h 4314911"/>
              <a:gd name="connsiteX20062" fmla="*/ 1098275 w 5740887"/>
              <a:gd name="connsiteY20062" fmla="*/ 2180565 h 4314911"/>
              <a:gd name="connsiteX20063" fmla="*/ 1079289 w 5740887"/>
              <a:gd name="connsiteY20063" fmla="*/ 2190452 h 4314911"/>
              <a:gd name="connsiteX20064" fmla="*/ 1068837 w 5740887"/>
              <a:gd name="connsiteY20064" fmla="*/ 2195332 h 4314911"/>
              <a:gd name="connsiteX20065" fmla="*/ 1009714 w 5740887"/>
              <a:gd name="connsiteY20065" fmla="*/ 2226683 h 4314911"/>
              <a:gd name="connsiteX20066" fmla="*/ 978404 w 5740887"/>
              <a:gd name="connsiteY20066" fmla="*/ 2242987 h 4314911"/>
              <a:gd name="connsiteX20067" fmla="*/ 971556 w 5740887"/>
              <a:gd name="connsiteY20067" fmla="*/ 2246917 h 4314911"/>
              <a:gd name="connsiteX20068" fmla="*/ 963041 w 5740887"/>
              <a:gd name="connsiteY20068" fmla="*/ 2251432 h 4314911"/>
              <a:gd name="connsiteX20069" fmla="*/ 853482 w 5740887"/>
              <a:gd name="connsiteY20069" fmla="*/ 2314670 h 4314911"/>
              <a:gd name="connsiteX20070" fmla="*/ 853401 w 5740887"/>
              <a:gd name="connsiteY20070" fmla="*/ 2314717 h 4314911"/>
              <a:gd name="connsiteX20071" fmla="*/ 767732 w 5740887"/>
              <a:gd name="connsiteY20071" fmla="*/ 2368836 h 4314911"/>
              <a:gd name="connsiteX20072" fmla="*/ 725877 w 5740887"/>
              <a:gd name="connsiteY20072" fmla="*/ 2395277 h 4314911"/>
              <a:gd name="connsiteX20073" fmla="*/ 724717 w 5740887"/>
              <a:gd name="connsiteY20073" fmla="*/ 2389197 h 4314911"/>
              <a:gd name="connsiteX20074" fmla="*/ 723836 w 5740887"/>
              <a:gd name="connsiteY20074" fmla="*/ 2384578 h 4314911"/>
              <a:gd name="connsiteX20075" fmla="*/ 723449 w 5740887"/>
              <a:gd name="connsiteY20075" fmla="*/ 2370096 h 4314911"/>
              <a:gd name="connsiteX20076" fmla="*/ 915073 w 5740887"/>
              <a:gd name="connsiteY20076" fmla="*/ 2250943 h 4314911"/>
              <a:gd name="connsiteX20077" fmla="*/ 1105221 w 5740887"/>
              <a:gd name="connsiteY20077" fmla="*/ 2150606 h 4314911"/>
              <a:gd name="connsiteX20078" fmla="*/ 1162608 w 5740887"/>
              <a:gd name="connsiteY20078" fmla="*/ 2123495 h 4314911"/>
              <a:gd name="connsiteX20079" fmla="*/ 1308485 w 5740887"/>
              <a:gd name="connsiteY20079" fmla="*/ 2059253 h 4314911"/>
              <a:gd name="connsiteX20080" fmla="*/ 1367266 w 5740887"/>
              <a:gd name="connsiteY20080" fmla="*/ 2035207 h 4314911"/>
              <a:gd name="connsiteX20081" fmla="*/ 1569940 w 5740887"/>
              <a:gd name="connsiteY20081" fmla="*/ 1962583 h 4314911"/>
              <a:gd name="connsiteX20082" fmla="*/ 1672252 w 5740887"/>
              <a:gd name="connsiteY20082" fmla="*/ 1936246 h 4314911"/>
              <a:gd name="connsiteX20083" fmla="*/ 1863912 w 5740887"/>
              <a:gd name="connsiteY20083" fmla="*/ 1907014 h 4314911"/>
              <a:gd name="connsiteX20084" fmla="*/ 1903209 w 5740887"/>
              <a:gd name="connsiteY20084" fmla="*/ 1901086 h 4314911"/>
              <a:gd name="connsiteX20085" fmla="*/ 1904864 w 5740887"/>
              <a:gd name="connsiteY20085" fmla="*/ 1897087 h 4314911"/>
              <a:gd name="connsiteX20086" fmla="*/ 1904864 w 5740887"/>
              <a:gd name="connsiteY20086" fmla="*/ 1897086 h 4314911"/>
              <a:gd name="connsiteX20087" fmla="*/ 1904865 w 5740887"/>
              <a:gd name="connsiteY20087" fmla="*/ 1897083 h 4314911"/>
              <a:gd name="connsiteX20088" fmla="*/ 1881248 w 5740887"/>
              <a:gd name="connsiteY20088" fmla="*/ 1443198 h 4314911"/>
              <a:gd name="connsiteX20089" fmla="*/ 1901143 w 5740887"/>
              <a:gd name="connsiteY20089" fmla="*/ 1354092 h 4314911"/>
              <a:gd name="connsiteX20090" fmla="*/ 1901977 w 5740887"/>
              <a:gd name="connsiteY20090" fmla="*/ 1351858 h 4314911"/>
              <a:gd name="connsiteX20091" fmla="*/ 1928007 w 5740887"/>
              <a:gd name="connsiteY20091" fmla="*/ 1282214 h 4314911"/>
              <a:gd name="connsiteX20092" fmla="*/ 2003454 w 5740887"/>
              <a:gd name="connsiteY20092" fmla="*/ 1179033 h 4314911"/>
              <a:gd name="connsiteX20093" fmla="*/ 2004694 w 5740887"/>
              <a:gd name="connsiteY20093" fmla="*/ 1178069 h 4314911"/>
              <a:gd name="connsiteX20094" fmla="*/ 2137308 w 5740887"/>
              <a:gd name="connsiteY20094" fmla="*/ 1070230 h 4314911"/>
              <a:gd name="connsiteX20095" fmla="*/ 3099271 w 5740887"/>
              <a:gd name="connsiteY20095" fmla="*/ 1019424 h 4314911"/>
              <a:gd name="connsiteX20096" fmla="*/ 3129149 w 5740887"/>
              <a:gd name="connsiteY20096" fmla="*/ 1128904 h 4314911"/>
              <a:gd name="connsiteX20097" fmla="*/ 3161830 w 5740887"/>
              <a:gd name="connsiteY20097" fmla="*/ 1247638 h 4314911"/>
              <a:gd name="connsiteX20098" fmla="*/ 3168674 w 5740887"/>
              <a:gd name="connsiteY20098" fmla="*/ 1272336 h 4314911"/>
              <a:gd name="connsiteX20099" fmla="*/ 3173194 w 5740887"/>
              <a:gd name="connsiteY20099" fmla="*/ 1288684 h 4314911"/>
              <a:gd name="connsiteX20100" fmla="*/ 3180635 w 5740887"/>
              <a:gd name="connsiteY20100" fmla="*/ 1315439 h 4314911"/>
              <a:gd name="connsiteX20101" fmla="*/ 3196486 w 5740887"/>
              <a:gd name="connsiteY20101" fmla="*/ 1372627 h 4314911"/>
              <a:gd name="connsiteX20102" fmla="*/ 3204043 w 5740887"/>
              <a:gd name="connsiteY20102" fmla="*/ 1399597 h 4314911"/>
              <a:gd name="connsiteX20103" fmla="*/ 3220364 w 5740887"/>
              <a:gd name="connsiteY20103" fmla="*/ 1458280 h 4314911"/>
              <a:gd name="connsiteX20104" fmla="*/ 3269112 w 5740887"/>
              <a:gd name="connsiteY20104" fmla="*/ 1631812 h 4314911"/>
              <a:gd name="connsiteX20105" fmla="*/ 3307468 w 5740887"/>
              <a:gd name="connsiteY20105" fmla="*/ 1766792 h 4314911"/>
              <a:gd name="connsiteX20106" fmla="*/ 3275893 w 5740887"/>
              <a:gd name="connsiteY20106" fmla="*/ 1656617 h 4314911"/>
              <a:gd name="connsiteX20107" fmla="*/ 3273978 w 5740887"/>
              <a:gd name="connsiteY20107" fmla="*/ 1649830 h 4314911"/>
              <a:gd name="connsiteX20108" fmla="*/ 3208572 w 5740887"/>
              <a:gd name="connsiteY20108" fmla="*/ 1417263 h 4314911"/>
              <a:gd name="connsiteX20109" fmla="*/ 3182151 w 5740887"/>
              <a:gd name="connsiteY20109" fmla="*/ 1322359 h 4314911"/>
              <a:gd name="connsiteX20110" fmla="*/ 3171699 w 5740887"/>
              <a:gd name="connsiteY20110" fmla="*/ 1284631 h 4314911"/>
              <a:gd name="connsiteX20111" fmla="*/ 3129839 w 5740887"/>
              <a:gd name="connsiteY20111" fmla="*/ 1132303 h 4314911"/>
              <a:gd name="connsiteX20112" fmla="*/ 5367019 w 5740887"/>
              <a:gd name="connsiteY20112" fmla="*/ 1017801 h 4314911"/>
              <a:gd name="connsiteX20113" fmla="*/ 5369846 w 5740887"/>
              <a:gd name="connsiteY20113" fmla="*/ 1018581 h 4314911"/>
              <a:gd name="connsiteX20114" fmla="*/ 5373085 w 5740887"/>
              <a:gd name="connsiteY20114" fmla="*/ 1031685 h 4314911"/>
              <a:gd name="connsiteX20115" fmla="*/ 5366369 w 5740887"/>
              <a:gd name="connsiteY20115" fmla="*/ 1036114 h 4314911"/>
              <a:gd name="connsiteX20116" fmla="*/ 5360067 w 5740887"/>
              <a:gd name="connsiteY20116" fmla="*/ 1035891 h 4314911"/>
              <a:gd name="connsiteX20117" fmla="*/ 5358007 w 5740887"/>
              <a:gd name="connsiteY20117" fmla="*/ 1024712 h 4314911"/>
              <a:gd name="connsiteX20118" fmla="*/ 2549221 w 5740887"/>
              <a:gd name="connsiteY20118" fmla="*/ 1017740 h 4314911"/>
              <a:gd name="connsiteX20119" fmla="*/ 2553790 w 5740887"/>
              <a:gd name="connsiteY20119" fmla="*/ 1086551 h 4314911"/>
              <a:gd name="connsiteX20120" fmla="*/ 2567035 w 5740887"/>
              <a:gd name="connsiteY20120" fmla="*/ 1149642 h 4314911"/>
              <a:gd name="connsiteX20121" fmla="*/ 2568969 w 5740887"/>
              <a:gd name="connsiteY20121" fmla="*/ 1156213 h 4314911"/>
              <a:gd name="connsiteX20122" fmla="*/ 2569390 w 5740887"/>
              <a:gd name="connsiteY20122" fmla="*/ 1161200 h 4314911"/>
              <a:gd name="connsiteX20123" fmla="*/ 2566034 w 5740887"/>
              <a:gd name="connsiteY20123" fmla="*/ 1149512 h 4314911"/>
              <a:gd name="connsiteX20124" fmla="*/ 2552769 w 5740887"/>
              <a:gd name="connsiteY20124" fmla="*/ 1084038 h 4314911"/>
              <a:gd name="connsiteX20125" fmla="*/ 2341929 w 5740887"/>
              <a:gd name="connsiteY20125" fmla="*/ 1017703 h 4314911"/>
              <a:gd name="connsiteX20126" fmla="*/ 2315924 w 5740887"/>
              <a:gd name="connsiteY20126" fmla="*/ 1074594 h 4314911"/>
              <a:gd name="connsiteX20127" fmla="*/ 2291886 w 5740887"/>
              <a:gd name="connsiteY20127" fmla="*/ 1240749 h 4314911"/>
              <a:gd name="connsiteX20128" fmla="*/ 2291886 w 5740887"/>
              <a:gd name="connsiteY20128" fmla="*/ 1240760 h 4314911"/>
              <a:gd name="connsiteX20129" fmla="*/ 2291885 w 5740887"/>
              <a:gd name="connsiteY20129" fmla="*/ 1240778 h 4314911"/>
              <a:gd name="connsiteX20130" fmla="*/ 2291885 w 5740887"/>
              <a:gd name="connsiteY20130" fmla="*/ 1240786 h 4314911"/>
              <a:gd name="connsiteX20131" fmla="*/ 2291885 w 5740887"/>
              <a:gd name="connsiteY20131" fmla="*/ 1240792 h 4314911"/>
              <a:gd name="connsiteX20132" fmla="*/ 2296031 w 5740887"/>
              <a:gd name="connsiteY20132" fmla="*/ 1346426 h 4314911"/>
              <a:gd name="connsiteX20133" fmla="*/ 2306487 w 5740887"/>
              <a:gd name="connsiteY20133" fmla="*/ 1431215 h 4314911"/>
              <a:gd name="connsiteX20134" fmla="*/ 2311003 w 5740887"/>
              <a:gd name="connsiteY20134" fmla="*/ 1467833 h 4314911"/>
              <a:gd name="connsiteX20135" fmla="*/ 2333866 w 5740887"/>
              <a:gd name="connsiteY20135" fmla="*/ 1589652 h 4314911"/>
              <a:gd name="connsiteX20136" fmla="*/ 2309286 w 5740887"/>
              <a:gd name="connsiteY20136" fmla="*/ 1597183 h 4314911"/>
              <a:gd name="connsiteX20137" fmla="*/ 2307604 w 5740887"/>
              <a:gd name="connsiteY20137" fmla="*/ 1601043 h 4314911"/>
              <a:gd name="connsiteX20138" fmla="*/ 2307606 w 5740887"/>
              <a:gd name="connsiteY20138" fmla="*/ 1601045 h 4314911"/>
              <a:gd name="connsiteX20139" fmla="*/ 2307604 w 5740887"/>
              <a:gd name="connsiteY20139" fmla="*/ 1601050 h 4314911"/>
              <a:gd name="connsiteX20140" fmla="*/ 2308432 w 5740887"/>
              <a:gd name="connsiteY20140" fmla="*/ 1601642 h 4314911"/>
              <a:gd name="connsiteX20141" fmla="*/ 2293184 w 5740887"/>
              <a:gd name="connsiteY20141" fmla="*/ 1606718 h 4314911"/>
              <a:gd name="connsiteX20142" fmla="*/ 2273840 w 5740887"/>
              <a:gd name="connsiteY20142" fmla="*/ 1504639 h 4314911"/>
              <a:gd name="connsiteX20143" fmla="*/ 2273808 w 5740887"/>
              <a:gd name="connsiteY20143" fmla="*/ 1504383 h 4314911"/>
              <a:gd name="connsiteX20144" fmla="*/ 2257957 w 5740887"/>
              <a:gd name="connsiteY20144" fmla="*/ 1366713 h 4314911"/>
              <a:gd name="connsiteX20145" fmla="*/ 2256431 w 5740887"/>
              <a:gd name="connsiteY20145" fmla="*/ 1328391 h 4314911"/>
              <a:gd name="connsiteX20146" fmla="*/ 2256322 w 5740887"/>
              <a:gd name="connsiteY20146" fmla="*/ 1247566 h 4314911"/>
              <a:gd name="connsiteX20147" fmla="*/ 2256667 w 5740887"/>
              <a:gd name="connsiteY20147" fmla="*/ 1242862 h 4314911"/>
              <a:gd name="connsiteX20148" fmla="*/ 2259011 w 5740887"/>
              <a:gd name="connsiteY20148" fmla="*/ 1210910 h 4314911"/>
              <a:gd name="connsiteX20149" fmla="*/ 2269877 w 5740887"/>
              <a:gd name="connsiteY20149" fmla="*/ 1144917 h 4314911"/>
              <a:gd name="connsiteX20150" fmla="*/ 2276154 w 5740887"/>
              <a:gd name="connsiteY20150" fmla="*/ 1117591 h 4314911"/>
              <a:gd name="connsiteX20151" fmla="*/ 2307218 w 5740887"/>
              <a:gd name="connsiteY20151" fmla="*/ 1044040 h 4314911"/>
              <a:gd name="connsiteX20152" fmla="*/ 2321861 w 5740887"/>
              <a:gd name="connsiteY20152" fmla="*/ 1026882 h 4314911"/>
              <a:gd name="connsiteX20153" fmla="*/ 2913758 w 5740887"/>
              <a:gd name="connsiteY20153" fmla="*/ 1015222 h 4314911"/>
              <a:gd name="connsiteX20154" fmla="*/ 2919170 w 5740887"/>
              <a:gd name="connsiteY20154" fmla="*/ 1021546 h 4314911"/>
              <a:gd name="connsiteX20155" fmla="*/ 2919821 w 5740887"/>
              <a:gd name="connsiteY20155" fmla="*/ 1024764 h 4314911"/>
              <a:gd name="connsiteX20156" fmla="*/ 2914451 w 5740887"/>
              <a:gd name="connsiteY20156" fmla="*/ 1017584 h 4314911"/>
              <a:gd name="connsiteX20157" fmla="*/ 5356183 w 5740887"/>
              <a:gd name="connsiteY20157" fmla="*/ 1014817 h 4314911"/>
              <a:gd name="connsiteX20158" fmla="*/ 5357843 w 5740887"/>
              <a:gd name="connsiteY20158" fmla="*/ 1015274 h 4314911"/>
              <a:gd name="connsiteX20159" fmla="*/ 5356525 w 5740887"/>
              <a:gd name="connsiteY20159" fmla="*/ 1016399 h 4314911"/>
              <a:gd name="connsiteX20160" fmla="*/ 5356481 w 5740887"/>
              <a:gd name="connsiteY20160" fmla="*/ 1016432 h 4314911"/>
              <a:gd name="connsiteX20161" fmla="*/ 5290155 w 5740887"/>
              <a:gd name="connsiteY20161" fmla="*/ 1014461 h 4314911"/>
              <a:gd name="connsiteX20162" fmla="*/ 5287971 w 5740887"/>
              <a:gd name="connsiteY20162" fmla="*/ 1020108 h 4314911"/>
              <a:gd name="connsiteX20163" fmla="*/ 5287280 w 5740887"/>
              <a:gd name="connsiteY20163" fmla="*/ 1022426 h 4314911"/>
              <a:gd name="connsiteX20164" fmla="*/ 5281038 w 5740887"/>
              <a:gd name="connsiteY20164" fmla="*/ 1034465 h 4314911"/>
              <a:gd name="connsiteX20165" fmla="*/ 5276876 w 5740887"/>
              <a:gd name="connsiteY20165" fmla="*/ 1044433 h 4314911"/>
              <a:gd name="connsiteX20166" fmla="*/ 5276778 w 5740887"/>
              <a:gd name="connsiteY20166" fmla="*/ 1044578 h 4314911"/>
              <a:gd name="connsiteX20167" fmla="*/ 5272449 w 5740887"/>
              <a:gd name="connsiteY20167" fmla="*/ 1045233 h 4314911"/>
              <a:gd name="connsiteX20168" fmla="*/ 5100091 w 5740887"/>
              <a:gd name="connsiteY20168" fmla="*/ 1075016 h 4314911"/>
              <a:gd name="connsiteX20169" fmla="*/ 4979165 w 5740887"/>
              <a:gd name="connsiteY20169" fmla="*/ 1094597 h 4314911"/>
              <a:gd name="connsiteX20170" fmla="*/ 4932698 w 5740887"/>
              <a:gd name="connsiteY20170" fmla="*/ 1102870 h 4314911"/>
              <a:gd name="connsiteX20171" fmla="*/ 4885955 w 5740887"/>
              <a:gd name="connsiteY20171" fmla="*/ 1111143 h 4314911"/>
              <a:gd name="connsiteX20172" fmla="*/ 4872166 w 5740887"/>
              <a:gd name="connsiteY20172" fmla="*/ 1113486 h 4314911"/>
              <a:gd name="connsiteX20173" fmla="*/ 4448995 w 5740887"/>
              <a:gd name="connsiteY20173" fmla="*/ 1192081 h 4314911"/>
              <a:gd name="connsiteX20174" fmla="*/ 4328897 w 5740887"/>
              <a:gd name="connsiteY20174" fmla="*/ 1246271 h 4314911"/>
              <a:gd name="connsiteX20175" fmla="*/ 4278915 w 5740887"/>
              <a:gd name="connsiteY20175" fmla="*/ 1273629 h 4314911"/>
              <a:gd name="connsiteX20176" fmla="*/ 4276500 w 5740887"/>
              <a:gd name="connsiteY20176" fmla="*/ 1274945 h 4314911"/>
              <a:gd name="connsiteX20177" fmla="*/ 3996593 w 5740887"/>
              <a:gd name="connsiteY20177" fmla="*/ 1461090 h 4314911"/>
              <a:gd name="connsiteX20178" fmla="*/ 3961638 w 5740887"/>
              <a:gd name="connsiteY20178" fmla="*/ 1488737 h 4314911"/>
              <a:gd name="connsiteX20179" fmla="*/ 3949532 w 5740887"/>
              <a:gd name="connsiteY20179" fmla="*/ 1491912 h 4314911"/>
              <a:gd name="connsiteX20180" fmla="*/ 3976874 w 5740887"/>
              <a:gd name="connsiteY20180" fmla="*/ 1463022 h 4314911"/>
              <a:gd name="connsiteX20181" fmla="*/ 4020018 w 5740887"/>
              <a:gd name="connsiteY20181" fmla="*/ 1419259 h 4314911"/>
              <a:gd name="connsiteX20182" fmla="*/ 4093267 w 5740887"/>
              <a:gd name="connsiteY20182" fmla="*/ 1344962 h 4314911"/>
              <a:gd name="connsiteX20183" fmla="*/ 4224242 w 5740887"/>
              <a:gd name="connsiteY20183" fmla="*/ 1251564 h 4314911"/>
              <a:gd name="connsiteX20184" fmla="*/ 4272639 w 5740887"/>
              <a:gd name="connsiteY20184" fmla="*/ 1219437 h 4314911"/>
              <a:gd name="connsiteX20185" fmla="*/ 4394669 w 5740887"/>
              <a:gd name="connsiteY20185" fmla="*/ 1156423 h 4314911"/>
              <a:gd name="connsiteX20186" fmla="*/ 4831215 w 5740887"/>
              <a:gd name="connsiteY20186" fmla="*/ 1082927 h 4314911"/>
              <a:gd name="connsiteX20187" fmla="*/ 4853690 w 5740887"/>
              <a:gd name="connsiteY20187" fmla="*/ 1079617 h 4314911"/>
              <a:gd name="connsiteX20188" fmla="*/ 4903329 w 5740887"/>
              <a:gd name="connsiteY20188" fmla="*/ 1071756 h 4314911"/>
              <a:gd name="connsiteX20189" fmla="*/ 4951865 w 5740887"/>
              <a:gd name="connsiteY20189" fmla="*/ 1064171 h 4314911"/>
              <a:gd name="connsiteX20190" fmla="*/ 5077065 w 5740887"/>
              <a:gd name="connsiteY20190" fmla="*/ 1046384 h 4314911"/>
              <a:gd name="connsiteX20191" fmla="*/ 5260454 w 5740887"/>
              <a:gd name="connsiteY20191" fmla="*/ 1017845 h 4314911"/>
              <a:gd name="connsiteX20192" fmla="*/ 5310048 w 5740887"/>
              <a:gd name="connsiteY20192" fmla="*/ 1012195 h 4314911"/>
              <a:gd name="connsiteX20193" fmla="*/ 5307921 w 5740887"/>
              <a:gd name="connsiteY20193" fmla="*/ 1014683 h 4314911"/>
              <a:gd name="connsiteX20194" fmla="*/ 5308087 w 5740887"/>
              <a:gd name="connsiteY20194" fmla="*/ 1012419 h 4314911"/>
              <a:gd name="connsiteX20195" fmla="*/ 5344424 w 5740887"/>
              <a:gd name="connsiteY20195" fmla="*/ 1011579 h 4314911"/>
              <a:gd name="connsiteX20196" fmla="*/ 5347867 w 5740887"/>
              <a:gd name="connsiteY20196" fmla="*/ 1012528 h 4314911"/>
              <a:gd name="connsiteX20197" fmla="*/ 5349471 w 5740887"/>
              <a:gd name="connsiteY20197" fmla="*/ 1021732 h 4314911"/>
              <a:gd name="connsiteX20198" fmla="*/ 5343301 w 5740887"/>
              <a:gd name="connsiteY20198" fmla="*/ 1026397 h 4314911"/>
              <a:gd name="connsiteX20199" fmla="*/ 5341697 w 5740887"/>
              <a:gd name="connsiteY20199" fmla="*/ 1014141 h 4314911"/>
              <a:gd name="connsiteX20200" fmla="*/ 3084772 w 5740887"/>
              <a:gd name="connsiteY20200" fmla="*/ 1011328 h 4314911"/>
              <a:gd name="connsiteX20201" fmla="*/ 3118183 w 5740887"/>
              <a:gd name="connsiteY20201" fmla="*/ 1135569 h 4314911"/>
              <a:gd name="connsiteX20202" fmla="*/ 3165506 w 5740887"/>
              <a:gd name="connsiteY20202" fmla="*/ 1308109 h 4314911"/>
              <a:gd name="connsiteX20203" fmla="*/ 3205944 w 5740887"/>
              <a:gd name="connsiteY20203" fmla="*/ 1453152 h 4314911"/>
              <a:gd name="connsiteX20204" fmla="*/ 3216937 w 5740887"/>
              <a:gd name="connsiteY20204" fmla="*/ 1492580 h 4314911"/>
              <a:gd name="connsiteX20205" fmla="*/ 3266687 w 5740887"/>
              <a:gd name="connsiteY20205" fmla="*/ 1668090 h 4314911"/>
              <a:gd name="connsiteX20206" fmla="*/ 3221181 w 5740887"/>
              <a:gd name="connsiteY20206" fmla="*/ 1508320 h 4314911"/>
              <a:gd name="connsiteX20207" fmla="*/ 3219072 w 5740887"/>
              <a:gd name="connsiteY20207" fmla="*/ 1500771 h 4314911"/>
              <a:gd name="connsiteX20208" fmla="*/ 3160669 w 5740887"/>
              <a:gd name="connsiteY20208" fmla="*/ 1291239 h 4314911"/>
              <a:gd name="connsiteX20209" fmla="*/ 3119759 w 5740887"/>
              <a:gd name="connsiteY20209" fmla="*/ 1141893 h 4314911"/>
              <a:gd name="connsiteX20210" fmla="*/ 3104943 w 5740887"/>
              <a:gd name="connsiteY20210" fmla="*/ 1086920 h 4314911"/>
              <a:gd name="connsiteX20211" fmla="*/ 3096450 w 5740887"/>
              <a:gd name="connsiteY20211" fmla="*/ 1055356 h 4314911"/>
              <a:gd name="connsiteX20212" fmla="*/ 5321855 w 5740887"/>
              <a:gd name="connsiteY20212" fmla="*/ 1010850 h 4314911"/>
              <a:gd name="connsiteX20213" fmla="*/ 5322388 w 5740887"/>
              <a:gd name="connsiteY20213" fmla="*/ 1020930 h 4314911"/>
              <a:gd name="connsiteX20214" fmla="*/ 5317518 w 5740887"/>
              <a:gd name="connsiteY20214" fmla="*/ 1025530 h 4314911"/>
              <a:gd name="connsiteX20215" fmla="*/ 5317489 w 5740887"/>
              <a:gd name="connsiteY20215" fmla="*/ 1015747 h 4314911"/>
              <a:gd name="connsiteX20216" fmla="*/ 5319468 w 5740887"/>
              <a:gd name="connsiteY20216" fmla="*/ 1013433 h 4314911"/>
              <a:gd name="connsiteX20217" fmla="*/ 5321688 w 5740887"/>
              <a:gd name="connsiteY20217" fmla="*/ 1010870 h 4314911"/>
              <a:gd name="connsiteX20218" fmla="*/ 5334076 w 5740887"/>
              <a:gd name="connsiteY20218" fmla="*/ 1009459 h 4314911"/>
              <a:gd name="connsiteX20219" fmla="*/ 5334121 w 5740887"/>
              <a:gd name="connsiteY20219" fmla="*/ 1009847 h 4314911"/>
              <a:gd name="connsiteX20220" fmla="*/ 5329210 w 5740887"/>
              <a:gd name="connsiteY20220" fmla="*/ 1014485 h 4314911"/>
              <a:gd name="connsiteX20221" fmla="*/ 5328896 w 5740887"/>
              <a:gd name="connsiteY20221" fmla="*/ 1010050 h 4314911"/>
              <a:gd name="connsiteX20222" fmla="*/ 2923837 w 5740887"/>
              <a:gd name="connsiteY20222" fmla="*/ 1008758 h 4314911"/>
              <a:gd name="connsiteX20223" fmla="*/ 2932224 w 5740887"/>
              <a:gd name="connsiteY20223" fmla="*/ 1016505 h 4314911"/>
              <a:gd name="connsiteX20224" fmla="*/ 2945190 w 5740887"/>
              <a:gd name="connsiteY20224" fmla="*/ 1042204 h 4314911"/>
              <a:gd name="connsiteX20225" fmla="*/ 2926061 w 5740887"/>
              <a:gd name="connsiteY20225" fmla="*/ 1019733 h 4314911"/>
              <a:gd name="connsiteX20226" fmla="*/ 1449795 w 5740887"/>
              <a:gd name="connsiteY20226" fmla="*/ 1007328 h 4314911"/>
              <a:gd name="connsiteX20227" fmla="*/ 1446534 w 5740887"/>
              <a:gd name="connsiteY20227" fmla="*/ 1020318 h 4314911"/>
              <a:gd name="connsiteX20228" fmla="*/ 1445750 w 5740887"/>
              <a:gd name="connsiteY20228" fmla="*/ 1021661 h 4314911"/>
              <a:gd name="connsiteX20229" fmla="*/ 1448003 w 5740887"/>
              <a:gd name="connsiteY20229" fmla="*/ 1011439 h 4314911"/>
              <a:gd name="connsiteX20230" fmla="*/ 5378905 w 5740887"/>
              <a:gd name="connsiteY20230" fmla="*/ 1004448 h 4314911"/>
              <a:gd name="connsiteX20231" fmla="*/ 5381846 w 5740887"/>
              <a:gd name="connsiteY20231" fmla="*/ 1015500 h 4314911"/>
              <a:gd name="connsiteX20232" fmla="*/ 5376483 w 5740887"/>
              <a:gd name="connsiteY20232" fmla="*/ 1013872 h 4314911"/>
              <a:gd name="connsiteX20233" fmla="*/ 5375234 w 5740887"/>
              <a:gd name="connsiteY20233" fmla="*/ 1008811 h 4314911"/>
              <a:gd name="connsiteX20234" fmla="*/ 2489481 w 5740887"/>
              <a:gd name="connsiteY20234" fmla="*/ 1003186 h 4314911"/>
              <a:gd name="connsiteX20235" fmla="*/ 2489333 w 5740887"/>
              <a:gd name="connsiteY20235" fmla="*/ 1005598 h 4314911"/>
              <a:gd name="connsiteX20236" fmla="*/ 2489405 w 5740887"/>
              <a:gd name="connsiteY20236" fmla="*/ 1003537 h 4314911"/>
              <a:gd name="connsiteX20237" fmla="*/ 1489989 w 5740887"/>
              <a:gd name="connsiteY20237" fmla="*/ 1001730 h 4314911"/>
              <a:gd name="connsiteX20238" fmla="*/ 1482111 w 5740887"/>
              <a:gd name="connsiteY20238" fmla="*/ 1042473 h 4314911"/>
              <a:gd name="connsiteX20239" fmla="*/ 1479216 w 5740887"/>
              <a:gd name="connsiteY20239" fmla="*/ 1056261 h 4314911"/>
              <a:gd name="connsiteX20240" fmla="*/ 1460180 w 5740887"/>
              <a:gd name="connsiteY20240" fmla="*/ 1083895 h 4314911"/>
              <a:gd name="connsiteX20241" fmla="*/ 1451925 w 5740887"/>
              <a:gd name="connsiteY20241" fmla="*/ 1093283 h 4314911"/>
              <a:gd name="connsiteX20242" fmla="*/ 1442292 w 5740887"/>
              <a:gd name="connsiteY20242" fmla="*/ 1103412 h 4314911"/>
              <a:gd name="connsiteX20243" fmla="*/ 1448638 w 5740887"/>
              <a:gd name="connsiteY20243" fmla="*/ 1066268 h 4314911"/>
              <a:gd name="connsiteX20244" fmla="*/ 1469720 w 5740887"/>
              <a:gd name="connsiteY20244" fmla="*/ 1037847 h 4314911"/>
              <a:gd name="connsiteX20245" fmla="*/ 1470178 w 5740887"/>
              <a:gd name="connsiteY20245" fmla="*/ 1037250 h 4314911"/>
              <a:gd name="connsiteX20246" fmla="*/ 2419283 w 5740887"/>
              <a:gd name="connsiteY20246" fmla="*/ 1001416 h 4314911"/>
              <a:gd name="connsiteX20247" fmla="*/ 2418380 w 5740887"/>
              <a:gd name="connsiteY20247" fmla="*/ 1006169 h 4314911"/>
              <a:gd name="connsiteX20248" fmla="*/ 2418430 w 5740887"/>
              <a:gd name="connsiteY20248" fmla="*/ 1003312 h 4314911"/>
              <a:gd name="connsiteX20249" fmla="*/ 2380743 w 5740887"/>
              <a:gd name="connsiteY20249" fmla="*/ 1000264 h 4314911"/>
              <a:gd name="connsiteX20250" fmla="*/ 2359909 w 5740887"/>
              <a:gd name="connsiteY20250" fmla="*/ 1046299 h 4314911"/>
              <a:gd name="connsiteX20251" fmla="*/ 2343328 w 5740887"/>
              <a:gd name="connsiteY20251" fmla="*/ 1120170 h 4314911"/>
              <a:gd name="connsiteX20252" fmla="*/ 2342450 w 5740887"/>
              <a:gd name="connsiteY20252" fmla="*/ 1132862 h 4314911"/>
              <a:gd name="connsiteX20253" fmla="*/ 2340814 w 5740887"/>
              <a:gd name="connsiteY20253" fmla="*/ 1140966 h 4314911"/>
              <a:gd name="connsiteX20254" fmla="*/ 2340265 w 5740887"/>
              <a:gd name="connsiteY20254" fmla="*/ 1164420 h 4314911"/>
              <a:gd name="connsiteX20255" fmla="*/ 2337197 w 5740887"/>
              <a:gd name="connsiteY20255" fmla="*/ 1208727 h 4314911"/>
              <a:gd name="connsiteX20256" fmla="*/ 2337197 w 5740887"/>
              <a:gd name="connsiteY20256" fmla="*/ 1208741 h 4314911"/>
              <a:gd name="connsiteX20257" fmla="*/ 2337196 w 5740887"/>
              <a:gd name="connsiteY20257" fmla="*/ 1208758 h 4314911"/>
              <a:gd name="connsiteX20258" fmla="*/ 2338496 w 5740887"/>
              <a:gd name="connsiteY20258" fmla="*/ 1239866 h 4314911"/>
              <a:gd name="connsiteX20259" fmla="*/ 2338054 w 5740887"/>
              <a:gd name="connsiteY20259" fmla="*/ 1258713 h 4314911"/>
              <a:gd name="connsiteX20260" fmla="*/ 2340233 w 5740887"/>
              <a:gd name="connsiteY20260" fmla="*/ 1281384 h 4314911"/>
              <a:gd name="connsiteX20261" fmla="*/ 2341533 w 5740887"/>
              <a:gd name="connsiteY20261" fmla="*/ 1312467 h 4314911"/>
              <a:gd name="connsiteX20262" fmla="*/ 2348948 w 5740887"/>
              <a:gd name="connsiteY20262" fmla="*/ 1372189 h 4314911"/>
              <a:gd name="connsiteX20263" fmla="*/ 2351669 w 5740887"/>
              <a:gd name="connsiteY20263" fmla="*/ 1400534 h 4314911"/>
              <a:gd name="connsiteX20264" fmla="*/ 2354248 w 5740887"/>
              <a:gd name="connsiteY20264" fmla="*/ 1414873 h 4314911"/>
              <a:gd name="connsiteX20265" fmla="*/ 2356360 w 5740887"/>
              <a:gd name="connsiteY20265" fmla="*/ 1431879 h 4314911"/>
              <a:gd name="connsiteX20266" fmla="*/ 2381699 w 5740887"/>
              <a:gd name="connsiteY20266" fmla="*/ 1567458 h 4314911"/>
              <a:gd name="connsiteX20267" fmla="*/ 2383478 w 5740887"/>
              <a:gd name="connsiteY20267" fmla="*/ 1575011 h 4314911"/>
              <a:gd name="connsiteX20268" fmla="*/ 2385868 w 5740887"/>
              <a:gd name="connsiteY20268" fmla="*/ 1585155 h 4314911"/>
              <a:gd name="connsiteX20269" fmla="*/ 2356994 w 5740887"/>
              <a:gd name="connsiteY20269" fmla="*/ 1582566 h 4314911"/>
              <a:gd name="connsiteX20270" fmla="*/ 2340448 w 5740887"/>
              <a:gd name="connsiteY20270" fmla="*/ 1587635 h 4314911"/>
              <a:gd name="connsiteX20271" fmla="*/ 2317872 w 5740887"/>
              <a:gd name="connsiteY20271" fmla="*/ 1467996 h 4314911"/>
              <a:gd name="connsiteX20272" fmla="*/ 2317853 w 5740887"/>
              <a:gd name="connsiteY20272" fmla="*/ 1467841 h 4314911"/>
              <a:gd name="connsiteX20273" fmla="*/ 2302188 w 5740887"/>
              <a:gd name="connsiteY20273" fmla="*/ 1332355 h 4314911"/>
              <a:gd name="connsiteX20274" fmla="*/ 2300635 w 5740887"/>
              <a:gd name="connsiteY20274" fmla="*/ 1294767 h 4314911"/>
              <a:gd name="connsiteX20275" fmla="*/ 2300374 w 5740887"/>
              <a:gd name="connsiteY20275" fmla="*/ 1215420 h 4314911"/>
              <a:gd name="connsiteX20276" fmla="*/ 2302913 w 5740887"/>
              <a:gd name="connsiteY20276" fmla="*/ 1179537 h 4314911"/>
              <a:gd name="connsiteX20277" fmla="*/ 2313344 w 5740887"/>
              <a:gd name="connsiteY20277" fmla="*/ 1115002 h 4314911"/>
              <a:gd name="connsiteX20278" fmla="*/ 2319381 w 5740887"/>
              <a:gd name="connsiteY20278" fmla="*/ 1088357 h 4314911"/>
              <a:gd name="connsiteX20279" fmla="*/ 2349410 w 5740887"/>
              <a:gd name="connsiteY20279" fmla="*/ 1016879 h 4314911"/>
              <a:gd name="connsiteX20280" fmla="*/ 2349410 w 5740887"/>
              <a:gd name="connsiteY20280" fmla="*/ 1016853 h 4314911"/>
              <a:gd name="connsiteX20281" fmla="*/ 2349410 w 5740887"/>
              <a:gd name="connsiteY20281" fmla="*/ 1016826 h 4314911"/>
              <a:gd name="connsiteX20282" fmla="*/ 2349411 w 5740887"/>
              <a:gd name="connsiteY20282" fmla="*/ 1016824 h 4314911"/>
              <a:gd name="connsiteX20283" fmla="*/ 2349411 w 5740887"/>
              <a:gd name="connsiteY20283" fmla="*/ 1016187 h 4314911"/>
              <a:gd name="connsiteX20284" fmla="*/ 2351721 w 5740887"/>
              <a:gd name="connsiteY20284" fmla="*/ 1013226 h 4314911"/>
              <a:gd name="connsiteX20285" fmla="*/ 2371472 w 5740887"/>
              <a:gd name="connsiteY20285" fmla="*/ 1004195 h 4314911"/>
              <a:gd name="connsiteX20286" fmla="*/ 5332747 w 5740887"/>
              <a:gd name="connsiteY20286" fmla="*/ 998106 h 4314911"/>
              <a:gd name="connsiteX20287" fmla="*/ 5333324 w 5740887"/>
              <a:gd name="connsiteY20287" fmla="*/ 1003043 h 4314911"/>
              <a:gd name="connsiteX20288" fmla="*/ 5328437 w 5740887"/>
              <a:gd name="connsiteY20288" fmla="*/ 1003559 h 4314911"/>
              <a:gd name="connsiteX20289" fmla="*/ 5328406 w 5740887"/>
              <a:gd name="connsiteY20289" fmla="*/ 1003116 h 4314911"/>
              <a:gd name="connsiteX20290" fmla="*/ 2907503 w 5740887"/>
              <a:gd name="connsiteY20290" fmla="*/ 993908 h 4314911"/>
              <a:gd name="connsiteX20291" fmla="*/ 2909438 w 5740887"/>
              <a:gd name="connsiteY20291" fmla="*/ 995457 h 4314911"/>
              <a:gd name="connsiteX20292" fmla="*/ 2914908 w 5740887"/>
              <a:gd name="connsiteY20292" fmla="*/ 1000510 h 4314911"/>
              <a:gd name="connsiteX20293" fmla="*/ 2916535 w 5740887"/>
              <a:gd name="connsiteY20293" fmla="*/ 1008543 h 4314911"/>
              <a:gd name="connsiteX20294" fmla="*/ 2909306 w 5740887"/>
              <a:gd name="connsiteY20294" fmla="*/ 1000052 h 4314911"/>
              <a:gd name="connsiteX20295" fmla="*/ 2268388 w 5740887"/>
              <a:gd name="connsiteY20295" fmla="*/ 992925 h 4314911"/>
              <a:gd name="connsiteX20296" fmla="*/ 2206533 w 5740887"/>
              <a:gd name="connsiteY20296" fmla="*/ 1032831 h 4314911"/>
              <a:gd name="connsiteX20297" fmla="*/ 2220532 w 5740887"/>
              <a:gd name="connsiteY20297" fmla="*/ 1023342 h 4314911"/>
              <a:gd name="connsiteX20298" fmla="*/ 2222687 w 5740887"/>
              <a:gd name="connsiteY20298" fmla="*/ 1021897 h 4314911"/>
              <a:gd name="connsiteX20299" fmla="*/ 5363393 w 5740887"/>
              <a:gd name="connsiteY20299" fmla="*/ 992473 h 4314911"/>
              <a:gd name="connsiteX20300" fmla="*/ 5367081 w 5740887"/>
              <a:gd name="connsiteY20300" fmla="*/ 1007393 h 4314911"/>
              <a:gd name="connsiteX20301" fmla="*/ 5363947 w 5740887"/>
              <a:gd name="connsiteY20301" fmla="*/ 1010066 h 4314911"/>
              <a:gd name="connsiteX20302" fmla="*/ 5354795 w 5740887"/>
              <a:gd name="connsiteY20302" fmla="*/ 1007288 h 4314911"/>
              <a:gd name="connsiteX20303" fmla="*/ 5353871 w 5740887"/>
              <a:gd name="connsiteY20303" fmla="*/ 1002276 h 4314911"/>
              <a:gd name="connsiteX20304" fmla="*/ 2552587 w 5740887"/>
              <a:gd name="connsiteY20304" fmla="*/ 992089 h 4314911"/>
              <a:gd name="connsiteX20305" fmla="*/ 2549008 w 5740887"/>
              <a:gd name="connsiteY20305" fmla="*/ 1013759 h 4314911"/>
              <a:gd name="connsiteX20306" fmla="*/ 2548836 w 5740887"/>
              <a:gd name="connsiteY20306" fmla="*/ 1010549 h 4314911"/>
              <a:gd name="connsiteX20307" fmla="*/ 5371082 w 5740887"/>
              <a:gd name="connsiteY20307" fmla="*/ 991991 h 4314911"/>
              <a:gd name="connsiteX20308" fmla="*/ 5376504 w 5740887"/>
              <a:gd name="connsiteY20308" fmla="*/ 995423 h 4314911"/>
              <a:gd name="connsiteX20309" fmla="*/ 5376873 w 5740887"/>
              <a:gd name="connsiteY20309" fmla="*/ 996810 h 4314911"/>
              <a:gd name="connsiteX20310" fmla="*/ 5373350 w 5740887"/>
              <a:gd name="connsiteY20310" fmla="*/ 1001181 h 4314911"/>
              <a:gd name="connsiteX20311" fmla="*/ 2505061 w 5740887"/>
              <a:gd name="connsiteY20311" fmla="*/ 991982 h 4314911"/>
              <a:gd name="connsiteX20312" fmla="*/ 2504924 w 5740887"/>
              <a:gd name="connsiteY20312" fmla="*/ 1003358 h 4314911"/>
              <a:gd name="connsiteX20313" fmla="*/ 2504502 w 5740887"/>
              <a:gd name="connsiteY20313" fmla="*/ 1005584 h 4314911"/>
              <a:gd name="connsiteX20314" fmla="*/ 2503881 w 5740887"/>
              <a:gd name="connsiteY20314" fmla="*/ 1020699 h 4314911"/>
              <a:gd name="connsiteX20315" fmla="*/ 2504092 w 5740887"/>
              <a:gd name="connsiteY20315" fmla="*/ 1007746 h 4314911"/>
              <a:gd name="connsiteX20316" fmla="*/ 2504502 w 5740887"/>
              <a:gd name="connsiteY20316" fmla="*/ 1005584 h 4314911"/>
              <a:gd name="connsiteX20317" fmla="*/ 5320815 w 5740887"/>
              <a:gd name="connsiteY20317" fmla="*/ 991164 h 4314911"/>
              <a:gd name="connsiteX20318" fmla="*/ 5321231 w 5740887"/>
              <a:gd name="connsiteY20318" fmla="*/ 999037 h 4314911"/>
              <a:gd name="connsiteX20319" fmla="*/ 5317454 w 5740887"/>
              <a:gd name="connsiteY20319" fmla="*/ 1003493 h 4314911"/>
              <a:gd name="connsiteX20320" fmla="*/ 5317433 w 5740887"/>
              <a:gd name="connsiteY20320" fmla="*/ 996251 h 4314911"/>
              <a:gd name="connsiteX20321" fmla="*/ 5319054 w 5740887"/>
              <a:gd name="connsiteY20321" fmla="*/ 993856 h 4314911"/>
              <a:gd name="connsiteX20322" fmla="*/ 5310786 w 5740887"/>
              <a:gd name="connsiteY20322" fmla="*/ 990743 h 4314911"/>
              <a:gd name="connsiteX20323" fmla="*/ 5310719 w 5740887"/>
              <a:gd name="connsiteY20323" fmla="*/ 994256 h 4314911"/>
              <a:gd name="connsiteX20324" fmla="*/ 5309262 w 5740887"/>
              <a:gd name="connsiteY20324" fmla="*/ 996416 h 4314911"/>
              <a:gd name="connsiteX20325" fmla="*/ 5309382 w 5740887"/>
              <a:gd name="connsiteY20325" fmla="*/ 994784 h 4314911"/>
              <a:gd name="connsiteX20326" fmla="*/ 5309699 w 5740887"/>
              <a:gd name="connsiteY20326" fmla="*/ 992833 h 4314911"/>
              <a:gd name="connsiteX20327" fmla="*/ 2560409 w 5740887"/>
              <a:gd name="connsiteY20327" fmla="*/ 989956 h 4314911"/>
              <a:gd name="connsiteX20328" fmla="*/ 2556948 w 5740887"/>
              <a:gd name="connsiteY20328" fmla="*/ 1019234 h 4314911"/>
              <a:gd name="connsiteX20329" fmla="*/ 2556949 w 5740887"/>
              <a:gd name="connsiteY20329" fmla="*/ 1019243 h 4314911"/>
              <a:gd name="connsiteX20330" fmla="*/ 2556948 w 5740887"/>
              <a:gd name="connsiteY20330" fmla="*/ 1019254 h 4314911"/>
              <a:gd name="connsiteX20331" fmla="*/ 2560572 w 5740887"/>
              <a:gd name="connsiteY20331" fmla="*/ 1073377 h 4314911"/>
              <a:gd name="connsiteX20332" fmla="*/ 2562571 w 5740887"/>
              <a:gd name="connsiteY20332" fmla="*/ 1084661 h 4314911"/>
              <a:gd name="connsiteX20333" fmla="*/ 2563063 w 5740887"/>
              <a:gd name="connsiteY20333" fmla="*/ 1090389 h 4314911"/>
              <a:gd name="connsiteX20334" fmla="*/ 2563613 w 5740887"/>
              <a:gd name="connsiteY20334" fmla="*/ 1092907 h 4314911"/>
              <a:gd name="connsiteX20335" fmla="*/ 2564110 w 5740887"/>
              <a:gd name="connsiteY20335" fmla="*/ 1098783 h 4314911"/>
              <a:gd name="connsiteX20336" fmla="*/ 2563881 w 5740887"/>
              <a:gd name="connsiteY20336" fmla="*/ 1097694 h 4314911"/>
              <a:gd name="connsiteX20337" fmla="*/ 2560975 w 5740887"/>
              <a:gd name="connsiteY20337" fmla="*/ 1080284 h 4314911"/>
              <a:gd name="connsiteX20338" fmla="*/ 2556453 w 5740887"/>
              <a:gd name="connsiteY20338" fmla="*/ 1014248 h 4314911"/>
              <a:gd name="connsiteX20339" fmla="*/ 2461527 w 5740887"/>
              <a:gd name="connsiteY20339" fmla="*/ 989638 h 4314911"/>
              <a:gd name="connsiteX20340" fmla="*/ 2461320 w 5740887"/>
              <a:gd name="connsiteY20340" fmla="*/ 992800 h 4314911"/>
              <a:gd name="connsiteX20341" fmla="*/ 2460591 w 5740887"/>
              <a:gd name="connsiteY20341" fmla="*/ 995499 h 4314911"/>
              <a:gd name="connsiteX20342" fmla="*/ 2460808 w 5740887"/>
              <a:gd name="connsiteY20342" fmla="*/ 992245 h 4314911"/>
              <a:gd name="connsiteX20343" fmla="*/ 2414762 w 5740887"/>
              <a:gd name="connsiteY20343" fmla="*/ 987783 h 4314911"/>
              <a:gd name="connsiteX20344" fmla="*/ 2413938 w 5740887"/>
              <a:gd name="connsiteY20344" fmla="*/ 991943 h 4314911"/>
              <a:gd name="connsiteX20345" fmla="*/ 2412606 w 5740887"/>
              <a:gd name="connsiteY20345" fmla="*/ 998666 h 4314911"/>
              <a:gd name="connsiteX20346" fmla="*/ 2404142 w 5740887"/>
              <a:gd name="connsiteY20346" fmla="*/ 1017277 h 4314911"/>
              <a:gd name="connsiteX20347" fmla="*/ 2387823 w 5740887"/>
              <a:gd name="connsiteY20347" fmla="*/ 1088968 h 4314911"/>
              <a:gd name="connsiteX20348" fmla="*/ 2386952 w 5740887"/>
              <a:gd name="connsiteY20348" fmla="*/ 1101272 h 4314911"/>
              <a:gd name="connsiteX20349" fmla="*/ 2385340 w 5740887"/>
              <a:gd name="connsiteY20349" fmla="*/ 1109141 h 4314911"/>
              <a:gd name="connsiteX20350" fmla="*/ 2384786 w 5740887"/>
              <a:gd name="connsiteY20350" fmla="*/ 1131850 h 4314911"/>
              <a:gd name="connsiteX20351" fmla="*/ 2381737 w 5740887"/>
              <a:gd name="connsiteY20351" fmla="*/ 1174901 h 4314911"/>
              <a:gd name="connsiteX20352" fmla="*/ 2381737 w 5740887"/>
              <a:gd name="connsiteY20352" fmla="*/ 1174924 h 4314911"/>
              <a:gd name="connsiteX20353" fmla="*/ 2381737 w 5740887"/>
              <a:gd name="connsiteY20353" fmla="*/ 1174931 h 4314911"/>
              <a:gd name="connsiteX20354" fmla="*/ 2382998 w 5740887"/>
              <a:gd name="connsiteY20354" fmla="*/ 1205170 h 4314911"/>
              <a:gd name="connsiteX20355" fmla="*/ 2382551 w 5740887"/>
              <a:gd name="connsiteY20355" fmla="*/ 1223498 h 4314911"/>
              <a:gd name="connsiteX20356" fmla="*/ 2384686 w 5740887"/>
              <a:gd name="connsiteY20356" fmla="*/ 1245625 h 4314911"/>
              <a:gd name="connsiteX20357" fmla="*/ 2385949 w 5740887"/>
              <a:gd name="connsiteY20357" fmla="*/ 1275858 h 4314911"/>
              <a:gd name="connsiteX20358" fmla="*/ 2393238 w 5740887"/>
              <a:gd name="connsiteY20358" fmla="*/ 1334231 h 4314911"/>
              <a:gd name="connsiteX20359" fmla="*/ 2395909 w 5740887"/>
              <a:gd name="connsiteY20359" fmla="*/ 1361907 h 4314911"/>
              <a:gd name="connsiteX20360" fmla="*/ 2398453 w 5740887"/>
              <a:gd name="connsiteY20360" fmla="*/ 1375994 h 4314911"/>
              <a:gd name="connsiteX20361" fmla="*/ 2400529 w 5740887"/>
              <a:gd name="connsiteY20361" fmla="*/ 1392617 h 4314911"/>
              <a:gd name="connsiteX20362" fmla="*/ 2425544 w 5740887"/>
              <a:gd name="connsiteY20362" fmla="*/ 1525959 h 4314911"/>
              <a:gd name="connsiteX20363" fmla="*/ 2443331 w 5740887"/>
              <a:gd name="connsiteY20363" fmla="*/ 1601433 h 4314911"/>
              <a:gd name="connsiteX20364" fmla="*/ 2432037 w 5740887"/>
              <a:gd name="connsiteY20364" fmla="*/ 1595191 h 4314911"/>
              <a:gd name="connsiteX20365" fmla="*/ 2419306 w 5740887"/>
              <a:gd name="connsiteY20365" fmla="*/ 1588154 h 4314911"/>
              <a:gd name="connsiteX20366" fmla="*/ 2401369 w 5740887"/>
              <a:gd name="connsiteY20366" fmla="*/ 1586546 h 4314911"/>
              <a:gd name="connsiteX20367" fmla="*/ 2393321 w 5740887"/>
              <a:gd name="connsiteY20367" fmla="*/ 1585824 h 4314911"/>
              <a:gd name="connsiteX20368" fmla="*/ 2388639 w 5740887"/>
              <a:gd name="connsiteY20368" fmla="*/ 1566048 h 4314911"/>
              <a:gd name="connsiteX20369" fmla="*/ 2388599 w 5740887"/>
              <a:gd name="connsiteY20369" fmla="*/ 1565837 h 4314911"/>
              <a:gd name="connsiteX20370" fmla="*/ 2361209 w 5740887"/>
              <a:gd name="connsiteY20370" fmla="*/ 1414403 h 4314911"/>
              <a:gd name="connsiteX20371" fmla="*/ 2355891 w 5740887"/>
              <a:gd name="connsiteY20371" fmla="*/ 1371893 h 4314911"/>
              <a:gd name="connsiteX20372" fmla="*/ 2347159 w 5740887"/>
              <a:gd name="connsiteY20372" fmla="*/ 1281804 h 4314911"/>
              <a:gd name="connsiteX20373" fmla="*/ 2345392 w 5740887"/>
              <a:gd name="connsiteY20373" fmla="*/ 1240521 h 4314911"/>
              <a:gd name="connsiteX20374" fmla="*/ 2347062 w 5740887"/>
              <a:gd name="connsiteY20374" fmla="*/ 1165721 h 4314911"/>
              <a:gd name="connsiteX20375" fmla="*/ 2349194 w 5740887"/>
              <a:gd name="connsiteY20375" fmla="*/ 1134404 h 4314911"/>
              <a:gd name="connsiteX20376" fmla="*/ 2366367 w 5740887"/>
              <a:gd name="connsiteY20376" fmla="*/ 1048707 h 4314911"/>
              <a:gd name="connsiteX20377" fmla="*/ 2389993 w 5740887"/>
              <a:gd name="connsiteY20377" fmla="*/ 996343 h 4314911"/>
              <a:gd name="connsiteX20378" fmla="*/ 2394169 w 5740887"/>
              <a:gd name="connsiteY20378" fmla="*/ 994572 h 4314911"/>
              <a:gd name="connsiteX20379" fmla="*/ 2403047 w 5740887"/>
              <a:gd name="connsiteY20379" fmla="*/ 993028 h 4314911"/>
              <a:gd name="connsiteX20380" fmla="*/ 2404427 w 5740887"/>
              <a:gd name="connsiteY20380" fmla="*/ 993028 h 4314911"/>
              <a:gd name="connsiteX20381" fmla="*/ 5343242 w 5740887"/>
              <a:gd name="connsiteY20381" fmla="*/ 985992 h 4314911"/>
              <a:gd name="connsiteX20382" fmla="*/ 5345522 w 5740887"/>
              <a:gd name="connsiteY20382" fmla="*/ 999077 h 4314911"/>
              <a:gd name="connsiteX20383" fmla="*/ 5341199 w 5740887"/>
              <a:gd name="connsiteY20383" fmla="*/ 1003162 h 4314911"/>
              <a:gd name="connsiteX20384" fmla="*/ 5340220 w 5740887"/>
              <a:gd name="connsiteY20384" fmla="*/ 1002864 h 4314911"/>
              <a:gd name="connsiteX20385" fmla="*/ 5338698 w 5740887"/>
              <a:gd name="connsiteY20385" fmla="*/ 991237 h 4314911"/>
              <a:gd name="connsiteX20386" fmla="*/ 2515228 w 5740887"/>
              <a:gd name="connsiteY20386" fmla="*/ 984591 h 4314911"/>
              <a:gd name="connsiteX20387" fmla="*/ 2511908 w 5740887"/>
              <a:gd name="connsiteY20387" fmla="*/ 993969 h 4314911"/>
              <a:gd name="connsiteX20388" fmla="*/ 2511911 w 5740887"/>
              <a:gd name="connsiteY20388" fmla="*/ 993444 h 4314911"/>
              <a:gd name="connsiteX20389" fmla="*/ 3183322 w 5740887"/>
              <a:gd name="connsiteY20389" fmla="*/ 984278 h 4314911"/>
              <a:gd name="connsiteX20390" fmla="*/ 3195285 w 5740887"/>
              <a:gd name="connsiteY20390" fmla="*/ 1037329 h 4314911"/>
              <a:gd name="connsiteX20391" fmla="*/ 3213673 w 5740887"/>
              <a:gd name="connsiteY20391" fmla="*/ 1112253 h 4314911"/>
              <a:gd name="connsiteX20392" fmla="*/ 3215381 w 5740887"/>
              <a:gd name="connsiteY20392" fmla="*/ 1118875 h 4314911"/>
              <a:gd name="connsiteX20393" fmla="*/ 3216507 w 5740887"/>
              <a:gd name="connsiteY20393" fmla="*/ 1123445 h 4314911"/>
              <a:gd name="connsiteX20394" fmla="*/ 3223011 w 5740887"/>
              <a:gd name="connsiteY20394" fmla="*/ 1148468 h 4314911"/>
              <a:gd name="connsiteX20395" fmla="*/ 3235749 w 5740887"/>
              <a:gd name="connsiteY20395" fmla="*/ 1197876 h 4314911"/>
              <a:gd name="connsiteX20396" fmla="*/ 3239657 w 5740887"/>
              <a:gd name="connsiteY20396" fmla="*/ 1212514 h 4314911"/>
              <a:gd name="connsiteX20397" fmla="*/ 3242414 w 5740887"/>
              <a:gd name="connsiteY20397" fmla="*/ 1223123 h 4314911"/>
              <a:gd name="connsiteX20398" fmla="*/ 3250049 w 5740887"/>
              <a:gd name="connsiteY20398" fmla="*/ 1251446 h 4314911"/>
              <a:gd name="connsiteX20399" fmla="*/ 3261014 w 5740887"/>
              <a:gd name="connsiteY20399" fmla="*/ 1292469 h 4314911"/>
              <a:gd name="connsiteX20400" fmla="*/ 3267560 w 5740887"/>
              <a:gd name="connsiteY20400" fmla="*/ 1316353 h 4314911"/>
              <a:gd name="connsiteX20401" fmla="*/ 3272270 w 5740887"/>
              <a:gd name="connsiteY20401" fmla="*/ 1333827 h 4314911"/>
              <a:gd name="connsiteX20402" fmla="*/ 3279630 w 5740887"/>
              <a:gd name="connsiteY20402" fmla="*/ 1360388 h 4314911"/>
              <a:gd name="connsiteX20403" fmla="*/ 3288968 w 5740887"/>
              <a:gd name="connsiteY20403" fmla="*/ 1394458 h 4314911"/>
              <a:gd name="connsiteX20404" fmla="*/ 3294091 w 5740887"/>
              <a:gd name="connsiteY20404" fmla="*/ 1412581 h 4314911"/>
              <a:gd name="connsiteX20405" fmla="*/ 3305343 w 5740887"/>
              <a:gd name="connsiteY20405" fmla="*/ 1453191 h 4314911"/>
              <a:gd name="connsiteX20406" fmla="*/ 3340896 w 5740887"/>
              <a:gd name="connsiteY20406" fmla="*/ 1578684 h 4314911"/>
              <a:gd name="connsiteX20407" fmla="*/ 3345805 w 5740887"/>
              <a:gd name="connsiteY20407" fmla="*/ 1595529 h 4314911"/>
              <a:gd name="connsiteX20408" fmla="*/ 3350952 w 5740887"/>
              <a:gd name="connsiteY20408" fmla="*/ 1613740 h 4314911"/>
              <a:gd name="connsiteX20409" fmla="*/ 3409952 w 5740887"/>
              <a:gd name="connsiteY20409" fmla="*/ 1815660 h 4314911"/>
              <a:gd name="connsiteX20410" fmla="*/ 3416508 w 5740887"/>
              <a:gd name="connsiteY20410" fmla="*/ 1838155 h 4314911"/>
              <a:gd name="connsiteX20411" fmla="*/ 3417069 w 5740887"/>
              <a:gd name="connsiteY20411" fmla="*/ 1840015 h 4314911"/>
              <a:gd name="connsiteX20412" fmla="*/ 3417713 w 5740887"/>
              <a:gd name="connsiteY20412" fmla="*/ 1842221 h 4314911"/>
              <a:gd name="connsiteX20413" fmla="*/ 3485263 w 5740887"/>
              <a:gd name="connsiteY20413" fmla="*/ 2066453 h 4314911"/>
              <a:gd name="connsiteX20414" fmla="*/ 3490976 w 5740887"/>
              <a:gd name="connsiteY20414" fmla="*/ 2084959 h 4314911"/>
              <a:gd name="connsiteX20415" fmla="*/ 3493232 w 5740887"/>
              <a:gd name="connsiteY20415" fmla="*/ 2092437 h 4314911"/>
              <a:gd name="connsiteX20416" fmla="*/ 3502715 w 5740887"/>
              <a:gd name="connsiteY20416" fmla="*/ 2122985 h 4314911"/>
              <a:gd name="connsiteX20417" fmla="*/ 3518086 w 5740887"/>
              <a:gd name="connsiteY20417" fmla="*/ 2172774 h 4314911"/>
              <a:gd name="connsiteX20418" fmla="*/ 3524571 w 5740887"/>
              <a:gd name="connsiteY20418" fmla="*/ 2193391 h 4314911"/>
              <a:gd name="connsiteX20419" fmla="*/ 3530175 w 5740887"/>
              <a:gd name="connsiteY20419" fmla="*/ 2211442 h 4314911"/>
              <a:gd name="connsiteX20420" fmla="*/ 3538158 w 5740887"/>
              <a:gd name="connsiteY20420" fmla="*/ 2236583 h 4314911"/>
              <a:gd name="connsiteX20421" fmla="*/ 3549610 w 5740887"/>
              <a:gd name="connsiteY20421" fmla="*/ 2272991 h 4314911"/>
              <a:gd name="connsiteX20422" fmla="*/ 3558124 w 5740887"/>
              <a:gd name="connsiteY20422" fmla="*/ 2299464 h 4314911"/>
              <a:gd name="connsiteX20423" fmla="*/ 3565192 w 5740887"/>
              <a:gd name="connsiteY20423" fmla="*/ 2321723 h 4314911"/>
              <a:gd name="connsiteX20424" fmla="*/ 3571161 w 5740887"/>
              <a:gd name="connsiteY20424" fmla="*/ 2339998 h 4314911"/>
              <a:gd name="connsiteX20425" fmla="*/ 3579337 w 5740887"/>
              <a:gd name="connsiteY20425" fmla="*/ 2365422 h 4314911"/>
              <a:gd name="connsiteX20426" fmla="*/ 3589654 w 5740887"/>
              <a:gd name="connsiteY20426" fmla="*/ 2396625 h 4314911"/>
              <a:gd name="connsiteX20427" fmla="*/ 3597550 w 5740887"/>
              <a:gd name="connsiteY20427" fmla="*/ 2420803 h 4314911"/>
              <a:gd name="connsiteX20428" fmla="*/ 3601455 w 5740887"/>
              <a:gd name="connsiteY20428" fmla="*/ 2432318 h 4314911"/>
              <a:gd name="connsiteX20429" fmla="*/ 3606768 w 5740887"/>
              <a:gd name="connsiteY20429" fmla="*/ 2448387 h 4314911"/>
              <a:gd name="connsiteX20430" fmla="*/ 3618792 w 5740887"/>
              <a:gd name="connsiteY20430" fmla="*/ 2483439 h 4314911"/>
              <a:gd name="connsiteX20431" fmla="*/ 3626514 w 5740887"/>
              <a:gd name="connsiteY20431" fmla="*/ 2506207 h 4314911"/>
              <a:gd name="connsiteX20432" fmla="*/ 3628557 w 5740887"/>
              <a:gd name="connsiteY20432" fmla="*/ 2511905 h 4314911"/>
              <a:gd name="connsiteX20433" fmla="*/ 3631404 w 5740887"/>
              <a:gd name="connsiteY20433" fmla="*/ 2520205 h 4314911"/>
              <a:gd name="connsiteX20434" fmla="*/ 3646088 w 5740887"/>
              <a:gd name="connsiteY20434" fmla="*/ 2560789 h 4314911"/>
              <a:gd name="connsiteX20435" fmla="*/ 3651349 w 5740887"/>
              <a:gd name="connsiteY20435" fmla="*/ 2575460 h 4314911"/>
              <a:gd name="connsiteX20436" fmla="*/ 3651913 w 5740887"/>
              <a:gd name="connsiteY20436" fmla="*/ 2576889 h 4314911"/>
              <a:gd name="connsiteX20437" fmla="*/ 3652747 w 5740887"/>
              <a:gd name="connsiteY20437" fmla="*/ 2579196 h 4314911"/>
              <a:gd name="connsiteX20438" fmla="*/ 3655460 w 5740887"/>
              <a:gd name="connsiteY20438" fmla="*/ 2586045 h 4314911"/>
              <a:gd name="connsiteX20439" fmla="*/ 3654920 w 5740887"/>
              <a:gd name="connsiteY20439" fmla="*/ 2585758 h 4314911"/>
              <a:gd name="connsiteX20440" fmla="*/ 3653063 w 5740887"/>
              <a:gd name="connsiteY20440" fmla="*/ 2584769 h 4314911"/>
              <a:gd name="connsiteX20441" fmla="*/ 3646082 w 5740887"/>
              <a:gd name="connsiteY20441" fmla="*/ 2566715 h 4314911"/>
              <a:gd name="connsiteX20442" fmla="*/ 3622354 w 5740887"/>
              <a:gd name="connsiteY20442" fmla="*/ 2499811 h 4314911"/>
              <a:gd name="connsiteX20443" fmla="*/ 3613899 w 5740887"/>
              <a:gd name="connsiteY20443" fmla="*/ 2474801 h 4314911"/>
              <a:gd name="connsiteX20444" fmla="*/ 3595024 w 5740887"/>
              <a:gd name="connsiteY20444" fmla="*/ 2418738 h 4314911"/>
              <a:gd name="connsiteX20445" fmla="*/ 3583564 w 5740887"/>
              <a:gd name="connsiteY20445" fmla="*/ 2383632 h 4314911"/>
              <a:gd name="connsiteX20446" fmla="*/ 3564685 w 5740887"/>
              <a:gd name="connsiteY20446" fmla="*/ 2325517 h 4314911"/>
              <a:gd name="connsiteX20447" fmla="*/ 3551399 w 5740887"/>
              <a:gd name="connsiteY20447" fmla="*/ 2283727 h 4314911"/>
              <a:gd name="connsiteX20448" fmla="*/ 3531941 w 5740887"/>
              <a:gd name="connsiteY20448" fmla="*/ 2222193 h 4314911"/>
              <a:gd name="connsiteX20449" fmla="*/ 3517479 w 5740887"/>
              <a:gd name="connsiteY20449" fmla="*/ 2175717 h 4314911"/>
              <a:gd name="connsiteX20450" fmla="*/ 3497416 w 5740887"/>
              <a:gd name="connsiteY20450" fmla="*/ 2110867 h 4314911"/>
              <a:gd name="connsiteX20451" fmla="*/ 3488163 w 5740887"/>
              <a:gd name="connsiteY20451" fmla="*/ 2080576 h 4314911"/>
              <a:gd name="connsiteX20452" fmla="*/ 3440500 w 5740887"/>
              <a:gd name="connsiteY20452" fmla="*/ 1922204 h 4314911"/>
              <a:gd name="connsiteX20453" fmla="*/ 3409478 w 5740887"/>
              <a:gd name="connsiteY20453" fmla="*/ 1818128 h 4314911"/>
              <a:gd name="connsiteX20454" fmla="*/ 3368324 w 5740887"/>
              <a:gd name="connsiteY20454" fmla="*/ 1676678 h 4314911"/>
              <a:gd name="connsiteX20455" fmla="*/ 3335940 w 5740887"/>
              <a:gd name="connsiteY20455" fmla="*/ 1564527 h 4314911"/>
              <a:gd name="connsiteX20456" fmla="*/ 3326858 w 5740887"/>
              <a:gd name="connsiteY20456" fmla="*/ 1532449 h 4314911"/>
              <a:gd name="connsiteX20457" fmla="*/ 3273054 w 5740887"/>
              <a:gd name="connsiteY20457" fmla="*/ 1339140 h 4314911"/>
              <a:gd name="connsiteX20458" fmla="*/ 3257486 w 5740887"/>
              <a:gd name="connsiteY20458" fmla="*/ 1281503 h 4314911"/>
              <a:gd name="connsiteX20459" fmla="*/ 3246575 w 5740887"/>
              <a:gd name="connsiteY20459" fmla="*/ 1240894 h 4314911"/>
              <a:gd name="connsiteX20460" fmla="*/ 3229466 w 5740887"/>
              <a:gd name="connsiteY20460" fmla="*/ 1175376 h 4314911"/>
              <a:gd name="connsiteX20461" fmla="*/ 3221649 w 5740887"/>
              <a:gd name="connsiteY20461" fmla="*/ 1145251 h 4314911"/>
              <a:gd name="connsiteX20462" fmla="*/ 3205592 w 5740887"/>
              <a:gd name="connsiteY20462" fmla="*/ 1080743 h 4314911"/>
              <a:gd name="connsiteX20463" fmla="*/ 3200784 w 5740887"/>
              <a:gd name="connsiteY20463" fmla="*/ 1061312 h 4314911"/>
              <a:gd name="connsiteX20464" fmla="*/ 3184588 w 5740887"/>
              <a:gd name="connsiteY20464" fmla="*/ 991067 h 4314911"/>
              <a:gd name="connsiteX20465" fmla="*/ 3246751 w 5740887"/>
              <a:gd name="connsiteY20465" fmla="*/ 983551 h 4314911"/>
              <a:gd name="connsiteX20466" fmla="*/ 3278266 w 5740887"/>
              <a:gd name="connsiteY20466" fmla="*/ 1100451 h 4314911"/>
              <a:gd name="connsiteX20467" fmla="*/ 3278551 w 5740887"/>
              <a:gd name="connsiteY20467" fmla="*/ 1101467 h 4314911"/>
              <a:gd name="connsiteX20468" fmla="*/ 3319565 w 5740887"/>
              <a:gd name="connsiteY20468" fmla="*/ 1248378 h 4314911"/>
              <a:gd name="connsiteX20469" fmla="*/ 3327115 w 5740887"/>
              <a:gd name="connsiteY20469" fmla="*/ 1274685 h 4314911"/>
              <a:gd name="connsiteX20470" fmla="*/ 3328246 w 5740887"/>
              <a:gd name="connsiteY20470" fmla="*/ 1278634 h 4314911"/>
              <a:gd name="connsiteX20471" fmla="*/ 3333467 w 5740887"/>
              <a:gd name="connsiteY20471" fmla="*/ 1297253 h 4314911"/>
              <a:gd name="connsiteX20472" fmla="*/ 3344600 w 5740887"/>
              <a:gd name="connsiteY20472" fmla="*/ 1335728 h 4314911"/>
              <a:gd name="connsiteX20473" fmla="*/ 3365411 w 5740887"/>
              <a:gd name="connsiteY20473" fmla="*/ 1408385 h 4314911"/>
              <a:gd name="connsiteX20474" fmla="*/ 3385481 w 5740887"/>
              <a:gd name="connsiteY20474" fmla="*/ 1477011 h 4314911"/>
              <a:gd name="connsiteX20475" fmla="*/ 3395778 w 5740887"/>
              <a:gd name="connsiteY20475" fmla="*/ 1512598 h 4314911"/>
              <a:gd name="connsiteX20476" fmla="*/ 3403469 w 5740887"/>
              <a:gd name="connsiteY20476" fmla="*/ 1538519 h 4314911"/>
              <a:gd name="connsiteX20477" fmla="*/ 3414461 w 5740887"/>
              <a:gd name="connsiteY20477" fmla="*/ 1576105 h 4314911"/>
              <a:gd name="connsiteX20478" fmla="*/ 3455617 w 5740887"/>
              <a:gd name="connsiteY20478" fmla="*/ 1714274 h 4314911"/>
              <a:gd name="connsiteX20479" fmla="*/ 3462159 w 5740887"/>
              <a:gd name="connsiteY20479" fmla="*/ 1736324 h 4314911"/>
              <a:gd name="connsiteX20480" fmla="*/ 3463515 w 5740887"/>
              <a:gd name="connsiteY20480" fmla="*/ 1740788 h 4314911"/>
              <a:gd name="connsiteX20481" fmla="*/ 3465370 w 5740887"/>
              <a:gd name="connsiteY20481" fmla="*/ 1747014 h 4314911"/>
              <a:gd name="connsiteX20482" fmla="*/ 3516794 w 5740887"/>
              <a:gd name="connsiteY20482" fmla="*/ 1916645 h 4314911"/>
              <a:gd name="connsiteX20483" fmla="*/ 3524236 w 5740887"/>
              <a:gd name="connsiteY20483" fmla="*/ 1940750 h 4314911"/>
              <a:gd name="connsiteX20484" fmla="*/ 3529574 w 5740887"/>
              <a:gd name="connsiteY20484" fmla="*/ 1958330 h 4314911"/>
              <a:gd name="connsiteX20485" fmla="*/ 3540827 w 5740887"/>
              <a:gd name="connsiteY20485" fmla="*/ 1994490 h 4314911"/>
              <a:gd name="connsiteX20486" fmla="*/ 3567390 w 5740887"/>
              <a:gd name="connsiteY20486" fmla="*/ 2080530 h 4314911"/>
              <a:gd name="connsiteX20487" fmla="*/ 3584498 w 5740887"/>
              <a:gd name="connsiteY20487" fmla="*/ 2134824 h 4314911"/>
              <a:gd name="connsiteX20488" fmla="*/ 3594982 w 5740887"/>
              <a:gd name="connsiteY20488" fmla="*/ 2168513 h 4314911"/>
              <a:gd name="connsiteX20489" fmla="*/ 3609670 w 5740887"/>
              <a:gd name="connsiteY20489" fmla="*/ 2214704 h 4314911"/>
              <a:gd name="connsiteX20490" fmla="*/ 3615813 w 5740887"/>
              <a:gd name="connsiteY20490" fmla="*/ 2234201 h 4314911"/>
              <a:gd name="connsiteX20491" fmla="*/ 3619343 w 5740887"/>
              <a:gd name="connsiteY20491" fmla="*/ 2245124 h 4314911"/>
              <a:gd name="connsiteX20492" fmla="*/ 3625985 w 5740887"/>
              <a:gd name="connsiteY20492" fmla="*/ 2266014 h 4314911"/>
              <a:gd name="connsiteX20493" fmla="*/ 3655347 w 5740887"/>
              <a:gd name="connsiteY20493" fmla="*/ 2356771 h 4314911"/>
              <a:gd name="connsiteX20494" fmla="*/ 3658479 w 5740887"/>
              <a:gd name="connsiteY20494" fmla="*/ 2366251 h 4314911"/>
              <a:gd name="connsiteX20495" fmla="*/ 3660721 w 5740887"/>
              <a:gd name="connsiteY20495" fmla="*/ 2373190 h 4314911"/>
              <a:gd name="connsiteX20496" fmla="*/ 3665209 w 5740887"/>
              <a:gd name="connsiteY20496" fmla="*/ 2386618 h 4314911"/>
              <a:gd name="connsiteX20497" fmla="*/ 3682688 w 5740887"/>
              <a:gd name="connsiteY20497" fmla="*/ 2439522 h 4314911"/>
              <a:gd name="connsiteX20498" fmla="*/ 3695665 w 5740887"/>
              <a:gd name="connsiteY20498" fmla="*/ 2477754 h 4314911"/>
              <a:gd name="connsiteX20499" fmla="*/ 3700770 w 5740887"/>
              <a:gd name="connsiteY20499" fmla="*/ 2493028 h 4314911"/>
              <a:gd name="connsiteX20500" fmla="*/ 3703057 w 5740887"/>
              <a:gd name="connsiteY20500" fmla="*/ 2499530 h 4314911"/>
              <a:gd name="connsiteX20501" fmla="*/ 3707630 w 5740887"/>
              <a:gd name="connsiteY20501" fmla="*/ 2513003 h 4314911"/>
              <a:gd name="connsiteX20502" fmla="*/ 3729791 w 5740887"/>
              <a:gd name="connsiteY20502" fmla="*/ 2575951 h 4314911"/>
              <a:gd name="connsiteX20503" fmla="*/ 3732553 w 5740887"/>
              <a:gd name="connsiteY20503" fmla="*/ 2583389 h 4314911"/>
              <a:gd name="connsiteX20504" fmla="*/ 3734614 w 5740887"/>
              <a:gd name="connsiteY20504" fmla="*/ 2589249 h 4314911"/>
              <a:gd name="connsiteX20505" fmla="*/ 3748791 w 5740887"/>
              <a:gd name="connsiteY20505" fmla="*/ 2627106 h 4314911"/>
              <a:gd name="connsiteX20506" fmla="*/ 3757279 w 5740887"/>
              <a:gd name="connsiteY20506" fmla="*/ 2648309 h 4314911"/>
              <a:gd name="connsiteX20507" fmla="*/ 3756529 w 5740887"/>
              <a:gd name="connsiteY20507" fmla="*/ 2646619 h 4314911"/>
              <a:gd name="connsiteX20508" fmla="*/ 3755809 w 5740887"/>
              <a:gd name="connsiteY20508" fmla="*/ 2644998 h 4314911"/>
              <a:gd name="connsiteX20509" fmla="*/ 3738897 w 5740887"/>
              <a:gd name="connsiteY20509" fmla="*/ 2601919 h 4314911"/>
              <a:gd name="connsiteX20510" fmla="*/ 3734209 w 5740887"/>
              <a:gd name="connsiteY20510" fmla="*/ 2589412 h 4314911"/>
              <a:gd name="connsiteX20511" fmla="*/ 3723822 w 5740887"/>
              <a:gd name="connsiteY20511" fmla="*/ 2560723 h 4314911"/>
              <a:gd name="connsiteX20512" fmla="*/ 3701579 w 5740887"/>
              <a:gd name="connsiteY20512" fmla="*/ 2497588 h 4314911"/>
              <a:gd name="connsiteX20513" fmla="*/ 3692109 w 5740887"/>
              <a:gd name="connsiteY20513" fmla="*/ 2470100 h 4314911"/>
              <a:gd name="connsiteX20514" fmla="*/ 3656890 w 5740887"/>
              <a:gd name="connsiteY20514" fmla="*/ 2364853 h 4314911"/>
              <a:gd name="connsiteX20515" fmla="*/ 3656881 w 5740887"/>
              <a:gd name="connsiteY20515" fmla="*/ 2364827 h 4314911"/>
              <a:gd name="connsiteX20516" fmla="*/ 3656869 w 5740887"/>
              <a:gd name="connsiteY20516" fmla="*/ 2364790 h 4314911"/>
              <a:gd name="connsiteX20517" fmla="*/ 3617301 w 5740887"/>
              <a:gd name="connsiteY20517" fmla="*/ 2242426 h 4314911"/>
              <a:gd name="connsiteX20518" fmla="*/ 3605002 w 5740887"/>
              <a:gd name="connsiteY20518" fmla="*/ 2203749 h 4314911"/>
              <a:gd name="connsiteX20519" fmla="*/ 3581381 w 5740887"/>
              <a:gd name="connsiteY20519" fmla="*/ 2128807 h 4314911"/>
              <a:gd name="connsiteX20520" fmla="*/ 3516599 w 5740887"/>
              <a:gd name="connsiteY20520" fmla="*/ 1919955 h 4314911"/>
              <a:gd name="connsiteX20521" fmla="*/ 3516551 w 5740887"/>
              <a:gd name="connsiteY20521" fmla="*/ 1919801 h 4314911"/>
              <a:gd name="connsiteX20522" fmla="*/ 3516500 w 5740887"/>
              <a:gd name="connsiteY20522" fmla="*/ 1919630 h 4314911"/>
              <a:gd name="connsiteX20523" fmla="*/ 3456775 w 5740887"/>
              <a:gd name="connsiteY20523" fmla="*/ 1721568 h 4314911"/>
              <a:gd name="connsiteX20524" fmla="*/ 3369252 w 5740887"/>
              <a:gd name="connsiteY20524" fmla="*/ 1424617 h 4314911"/>
              <a:gd name="connsiteX20525" fmla="*/ 3329070 w 5740887"/>
              <a:gd name="connsiteY20525" fmla="*/ 1284032 h 4314911"/>
              <a:gd name="connsiteX20526" fmla="*/ 3318721 w 5740887"/>
              <a:gd name="connsiteY20526" fmla="*/ 1247315 h 4314911"/>
              <a:gd name="connsiteX20527" fmla="*/ 3290376 w 5740887"/>
              <a:gd name="connsiteY20527" fmla="*/ 1145532 h 4314911"/>
              <a:gd name="connsiteX20528" fmla="*/ 3281126 w 5740887"/>
              <a:gd name="connsiteY20528" fmla="*/ 1111928 h 4314911"/>
              <a:gd name="connsiteX20529" fmla="*/ 3249416 w 5740887"/>
              <a:gd name="connsiteY20529" fmla="*/ 994003 h 4314911"/>
              <a:gd name="connsiteX20530" fmla="*/ 2918586 w 5740887"/>
              <a:gd name="connsiteY20530" fmla="*/ 982841 h 4314911"/>
              <a:gd name="connsiteX20531" fmla="*/ 2927909 w 5740887"/>
              <a:gd name="connsiteY20531" fmla="*/ 990014 h 4314911"/>
              <a:gd name="connsiteX20532" fmla="*/ 2944966 w 5740887"/>
              <a:gd name="connsiteY20532" fmla="*/ 1009815 h 4314911"/>
              <a:gd name="connsiteX20533" fmla="*/ 2953278 w 5740887"/>
              <a:gd name="connsiteY20533" fmla="*/ 1021913 h 4314911"/>
              <a:gd name="connsiteX20534" fmla="*/ 2974066 w 5740887"/>
              <a:gd name="connsiteY20534" fmla="*/ 1069008 h 4314911"/>
              <a:gd name="connsiteX20535" fmla="*/ 2974171 w 5740887"/>
              <a:gd name="connsiteY20535" fmla="*/ 1069269 h 4314911"/>
              <a:gd name="connsiteX20536" fmla="*/ 2977268 w 5740887"/>
              <a:gd name="connsiteY20536" fmla="*/ 1087331 h 4314911"/>
              <a:gd name="connsiteX20537" fmla="*/ 2943971 w 5740887"/>
              <a:gd name="connsiteY20537" fmla="*/ 1017262 h 4314911"/>
              <a:gd name="connsiteX20538" fmla="*/ 2921277 w 5740887"/>
              <a:gd name="connsiteY20538" fmla="*/ 996120 h 4314911"/>
              <a:gd name="connsiteX20539" fmla="*/ 5372640 w 5740887"/>
              <a:gd name="connsiteY20539" fmla="*/ 980896 h 4314911"/>
              <a:gd name="connsiteX20540" fmla="*/ 5373800 w 5740887"/>
              <a:gd name="connsiteY20540" fmla="*/ 985259 h 4314911"/>
              <a:gd name="connsiteX20541" fmla="*/ 5370961 w 5740887"/>
              <a:gd name="connsiteY20541" fmla="*/ 983379 h 4314911"/>
              <a:gd name="connsiteX20542" fmla="*/ 2392711 w 5740887"/>
              <a:gd name="connsiteY20542" fmla="*/ 979388 h 4314911"/>
              <a:gd name="connsiteX20543" fmla="*/ 2392209 w 5740887"/>
              <a:gd name="connsiteY20543" fmla="*/ 980016 h 4314911"/>
              <a:gd name="connsiteX20544" fmla="*/ 2391380 w 5740887"/>
              <a:gd name="connsiteY20544" fmla="*/ 980107 h 4314911"/>
              <a:gd name="connsiteX20545" fmla="*/ 5349632 w 5740887"/>
              <a:gd name="connsiteY20545" fmla="*/ 979271 h 4314911"/>
              <a:gd name="connsiteX20546" fmla="*/ 5351465 w 5740887"/>
              <a:gd name="connsiteY20546" fmla="*/ 979571 h 4314911"/>
              <a:gd name="connsiteX20547" fmla="*/ 5359632 w 5740887"/>
              <a:gd name="connsiteY20547" fmla="*/ 984742 h 4314911"/>
              <a:gd name="connsiteX20548" fmla="*/ 5353335 w 5740887"/>
              <a:gd name="connsiteY20548" fmla="*/ 991697 h 4314911"/>
              <a:gd name="connsiteX20549" fmla="*/ 5352131 w 5740887"/>
              <a:gd name="connsiteY20549" fmla="*/ 992835 h 4314911"/>
              <a:gd name="connsiteX20550" fmla="*/ 2524559 w 5740887"/>
              <a:gd name="connsiteY20550" fmla="*/ 979217 h 4314911"/>
              <a:gd name="connsiteX20551" fmla="*/ 2524260 w 5740887"/>
              <a:gd name="connsiteY20551" fmla="*/ 981325 h 4314911"/>
              <a:gd name="connsiteX20552" fmla="*/ 2519033 w 5740887"/>
              <a:gd name="connsiteY20552" fmla="*/ 997627 h 4314911"/>
              <a:gd name="connsiteX20553" fmla="*/ 2519033 w 5740887"/>
              <a:gd name="connsiteY20553" fmla="*/ 997649 h 4314911"/>
              <a:gd name="connsiteX20554" fmla="*/ 2518586 w 5740887"/>
              <a:gd name="connsiteY20554" fmla="*/ 1021030 h 4314911"/>
              <a:gd name="connsiteX20555" fmla="*/ 2518473 w 5740887"/>
              <a:gd name="connsiteY20555" fmla="*/ 996775 h 4314911"/>
              <a:gd name="connsiteX20556" fmla="*/ 3165764 w 5740887"/>
              <a:gd name="connsiteY20556" fmla="*/ 978254 h 4314911"/>
              <a:gd name="connsiteX20557" fmla="*/ 3171721 w 5740887"/>
              <a:gd name="connsiteY20557" fmla="*/ 1007570 h 4314911"/>
              <a:gd name="connsiteX20558" fmla="*/ 3166228 w 5740887"/>
              <a:gd name="connsiteY20558" fmla="*/ 981805 h 4314911"/>
              <a:gd name="connsiteX20559" fmla="*/ 2447212 w 5740887"/>
              <a:gd name="connsiteY20559" fmla="*/ 978097 h 4314911"/>
              <a:gd name="connsiteX20560" fmla="*/ 2446548 w 5740887"/>
              <a:gd name="connsiteY20560" fmla="*/ 983845 h 4314911"/>
              <a:gd name="connsiteX20561" fmla="*/ 2446987 w 5740887"/>
              <a:gd name="connsiteY20561" fmla="*/ 978389 h 4314911"/>
              <a:gd name="connsiteX20562" fmla="*/ 2447003 w 5740887"/>
              <a:gd name="connsiteY20562" fmla="*/ 978194 h 4314911"/>
              <a:gd name="connsiteX20563" fmla="*/ 5336858 w 5740887"/>
              <a:gd name="connsiteY20563" fmla="*/ 977178 h 4314911"/>
              <a:gd name="connsiteX20564" fmla="*/ 5339401 w 5740887"/>
              <a:gd name="connsiteY20564" fmla="*/ 977595 h 4314911"/>
              <a:gd name="connsiteX20565" fmla="*/ 5337246 w 5740887"/>
              <a:gd name="connsiteY20565" fmla="*/ 980139 h 4314911"/>
              <a:gd name="connsiteX20566" fmla="*/ 5330246 w 5740887"/>
              <a:gd name="connsiteY20566" fmla="*/ 976743 h 4314911"/>
              <a:gd name="connsiteX20567" fmla="*/ 5331445 w 5740887"/>
              <a:gd name="connsiteY20567" fmla="*/ 986984 h 4314911"/>
              <a:gd name="connsiteX20568" fmla="*/ 5327588 w 5740887"/>
              <a:gd name="connsiteY20568" fmla="*/ 991535 h 4314911"/>
              <a:gd name="connsiteX20569" fmla="*/ 5326904 w 5740887"/>
              <a:gd name="connsiteY20569" fmla="*/ 981852 h 4314911"/>
              <a:gd name="connsiteX20570" fmla="*/ 5303401 w 5740887"/>
              <a:gd name="connsiteY20570" fmla="*/ 975134 h 4314911"/>
              <a:gd name="connsiteX20571" fmla="*/ 5299046 w 5740887"/>
              <a:gd name="connsiteY20571" fmla="*/ 991467 h 4314911"/>
              <a:gd name="connsiteX20572" fmla="*/ 5292919 w 5740887"/>
              <a:gd name="connsiteY20572" fmla="*/ 1007311 h 4314911"/>
              <a:gd name="connsiteX20573" fmla="*/ 5258936 w 5740887"/>
              <a:gd name="connsiteY20573" fmla="*/ 1010901 h 4314911"/>
              <a:gd name="connsiteX20574" fmla="*/ 5076099 w 5740887"/>
              <a:gd name="connsiteY20574" fmla="*/ 1039305 h 4314911"/>
              <a:gd name="connsiteX20575" fmla="*/ 4950899 w 5740887"/>
              <a:gd name="connsiteY20575" fmla="*/ 1057231 h 4314911"/>
              <a:gd name="connsiteX20576" fmla="*/ 4902225 w 5740887"/>
              <a:gd name="connsiteY20576" fmla="*/ 1064813 h 4314911"/>
              <a:gd name="connsiteX20577" fmla="*/ 4852724 w 5740887"/>
              <a:gd name="connsiteY20577" fmla="*/ 1072674 h 4314911"/>
              <a:gd name="connsiteX20578" fmla="*/ 4830111 w 5740887"/>
              <a:gd name="connsiteY20578" fmla="*/ 1075983 h 4314911"/>
              <a:gd name="connsiteX20579" fmla="*/ 4393152 w 5740887"/>
              <a:gd name="connsiteY20579" fmla="*/ 1149614 h 4314911"/>
              <a:gd name="connsiteX20580" fmla="*/ 4268365 w 5740887"/>
              <a:gd name="connsiteY20580" fmla="*/ 1213730 h 4314911"/>
              <a:gd name="connsiteX20581" fmla="*/ 4221070 w 5740887"/>
              <a:gd name="connsiteY20581" fmla="*/ 1245168 h 4314911"/>
              <a:gd name="connsiteX20582" fmla="*/ 4088820 w 5740887"/>
              <a:gd name="connsiteY20582" fmla="*/ 1339374 h 4314911"/>
              <a:gd name="connsiteX20583" fmla="*/ 4060857 w 5740887"/>
              <a:gd name="connsiteY20583" fmla="*/ 1367762 h 4314911"/>
              <a:gd name="connsiteX20584" fmla="*/ 3971773 w 5740887"/>
              <a:gd name="connsiteY20584" fmla="*/ 1458195 h 4314911"/>
              <a:gd name="connsiteX20585" fmla="*/ 3936571 w 5740887"/>
              <a:gd name="connsiteY20585" fmla="*/ 1495312 h 4314911"/>
              <a:gd name="connsiteX20586" fmla="*/ 3921547 w 5740887"/>
              <a:gd name="connsiteY20586" fmla="*/ 1499253 h 4314911"/>
              <a:gd name="connsiteX20587" fmla="*/ 3951504 w 5740887"/>
              <a:gd name="connsiteY20587" fmla="*/ 1457646 h 4314911"/>
              <a:gd name="connsiteX20588" fmla="*/ 3958874 w 5740887"/>
              <a:gd name="connsiteY20588" fmla="*/ 1447354 h 4314911"/>
              <a:gd name="connsiteX20589" fmla="*/ 4000559 w 5740887"/>
              <a:gd name="connsiteY20589" fmla="*/ 1389155 h 4314911"/>
              <a:gd name="connsiteX20590" fmla="*/ 4168537 w 5740887"/>
              <a:gd name="connsiteY20590" fmla="*/ 1221231 h 4314911"/>
              <a:gd name="connsiteX20591" fmla="*/ 4212384 w 5740887"/>
              <a:gd name="connsiteY20591" fmla="*/ 1186341 h 4314911"/>
              <a:gd name="connsiteX20592" fmla="*/ 4338275 w 5740887"/>
              <a:gd name="connsiteY20592" fmla="*/ 1113541 h 4314911"/>
              <a:gd name="connsiteX20593" fmla="*/ 4791504 w 5740887"/>
              <a:gd name="connsiteY20593" fmla="*/ 1044594 h 4314911"/>
              <a:gd name="connsiteX20594" fmla="*/ 4819772 w 5740887"/>
              <a:gd name="connsiteY20594" fmla="*/ 1040873 h 4314911"/>
              <a:gd name="connsiteX20595" fmla="*/ 4871754 w 5740887"/>
              <a:gd name="connsiteY20595" fmla="*/ 1033564 h 4314911"/>
              <a:gd name="connsiteX20596" fmla="*/ 4922634 w 5740887"/>
              <a:gd name="connsiteY20596" fmla="*/ 1026394 h 4314911"/>
              <a:gd name="connsiteX20597" fmla="*/ 5054315 w 5740887"/>
              <a:gd name="connsiteY20597" fmla="*/ 1009989 h 4314911"/>
              <a:gd name="connsiteX20598" fmla="*/ 5246389 w 5740887"/>
              <a:gd name="connsiteY20598" fmla="*/ 983103 h 4314911"/>
              <a:gd name="connsiteX20599" fmla="*/ 5282294 w 5740887"/>
              <a:gd name="connsiteY20599" fmla="*/ 976477 h 4314911"/>
              <a:gd name="connsiteX20600" fmla="*/ 2541064 w 5740887"/>
              <a:gd name="connsiteY20600" fmla="*/ 975132 h 4314911"/>
              <a:gd name="connsiteX20601" fmla="*/ 2533605 w 5740887"/>
              <a:gd name="connsiteY20601" fmla="*/ 1004886 h 4314911"/>
              <a:gd name="connsiteX20602" fmla="*/ 2533606 w 5740887"/>
              <a:gd name="connsiteY20602" fmla="*/ 1004906 h 4314911"/>
              <a:gd name="connsiteX20603" fmla="*/ 2533605 w 5740887"/>
              <a:gd name="connsiteY20603" fmla="*/ 1004908 h 4314911"/>
              <a:gd name="connsiteX20604" fmla="*/ 2533807 w 5740887"/>
              <a:gd name="connsiteY20604" fmla="*/ 1026578 h 4314911"/>
              <a:gd name="connsiteX20605" fmla="*/ 2533246 w 5740887"/>
              <a:gd name="connsiteY20605" fmla="*/ 1002862 h 4314911"/>
              <a:gd name="connsiteX20606" fmla="*/ 5319319 w 5740887"/>
              <a:gd name="connsiteY20606" fmla="*/ 974303 h 4314911"/>
              <a:gd name="connsiteX20607" fmla="*/ 5319929 w 5740887"/>
              <a:gd name="connsiteY20607" fmla="*/ 974404 h 4314911"/>
              <a:gd name="connsiteX20608" fmla="*/ 5320227 w 5740887"/>
              <a:gd name="connsiteY20608" fmla="*/ 980040 h 4314911"/>
              <a:gd name="connsiteX20609" fmla="*/ 5317399 w 5740887"/>
              <a:gd name="connsiteY20609" fmla="*/ 984283 h 4314911"/>
              <a:gd name="connsiteX20610" fmla="*/ 5317397 w 5740887"/>
              <a:gd name="connsiteY20610" fmla="*/ 983691 h 4314911"/>
              <a:gd name="connsiteX20611" fmla="*/ 5317855 w 5740887"/>
              <a:gd name="connsiteY20611" fmla="*/ 977176 h 4314911"/>
              <a:gd name="connsiteX20612" fmla="*/ 5318503 w 5740887"/>
              <a:gd name="connsiteY20612" fmla="*/ 975930 h 4314911"/>
              <a:gd name="connsiteX20613" fmla="*/ 2285684 w 5740887"/>
              <a:gd name="connsiteY20613" fmla="*/ 973835 h 4314911"/>
              <a:gd name="connsiteX20614" fmla="*/ 2222484 w 5740887"/>
              <a:gd name="connsiteY20614" fmla="*/ 1013928 h 4314911"/>
              <a:gd name="connsiteX20615" fmla="*/ 2243056 w 5740887"/>
              <a:gd name="connsiteY20615" fmla="*/ 1000331 h 4314911"/>
              <a:gd name="connsiteX20616" fmla="*/ 2470441 w 5740887"/>
              <a:gd name="connsiteY20616" fmla="*/ 973406 h 4314911"/>
              <a:gd name="connsiteX20617" fmla="*/ 2469628 w 5740887"/>
              <a:gd name="connsiteY20617" fmla="*/ 975760 h 4314911"/>
              <a:gd name="connsiteX20618" fmla="*/ 2469624 w 5740887"/>
              <a:gd name="connsiteY20618" fmla="*/ 975820 h 4314911"/>
              <a:gd name="connsiteX20619" fmla="*/ 2468928 w 5740887"/>
              <a:gd name="connsiteY20619" fmla="*/ 983505 h 4314911"/>
              <a:gd name="connsiteX20620" fmla="*/ 2469347 w 5740887"/>
              <a:gd name="connsiteY20620" fmla="*/ 976474 h 4314911"/>
              <a:gd name="connsiteX20621" fmla="*/ 2549197 w 5740887"/>
              <a:gd name="connsiteY20621" fmla="*/ 972649 h 4314911"/>
              <a:gd name="connsiteX20622" fmla="*/ 2541485 w 5740887"/>
              <a:gd name="connsiteY20622" fmla="*/ 1010330 h 4314911"/>
              <a:gd name="connsiteX20623" fmla="*/ 2541486 w 5740887"/>
              <a:gd name="connsiteY20623" fmla="*/ 1010345 h 4314911"/>
              <a:gd name="connsiteX20624" fmla="*/ 2541485 w 5740887"/>
              <a:gd name="connsiteY20624" fmla="*/ 1010350 h 4314911"/>
              <a:gd name="connsiteX20625" fmla="*/ 2543253 w 5740887"/>
              <a:gd name="connsiteY20625" fmla="*/ 1066847 h 4314911"/>
              <a:gd name="connsiteX20626" fmla="*/ 2545193 w 5740887"/>
              <a:gd name="connsiteY20626" fmla="*/ 1079120 h 4314911"/>
              <a:gd name="connsiteX20627" fmla="*/ 2545518 w 5740887"/>
              <a:gd name="connsiteY20627" fmla="*/ 1085165 h 4314911"/>
              <a:gd name="connsiteX20628" fmla="*/ 2548367 w 5740887"/>
              <a:gd name="connsiteY20628" fmla="*/ 1099211 h 4314911"/>
              <a:gd name="connsiteX20629" fmla="*/ 2551675 w 5740887"/>
              <a:gd name="connsiteY20629" fmla="*/ 1120140 h 4314911"/>
              <a:gd name="connsiteX20630" fmla="*/ 2557408 w 5740887"/>
              <a:gd name="connsiteY20630" fmla="*/ 1143782 h 4314911"/>
              <a:gd name="connsiteX20631" fmla="*/ 2559014 w 5740887"/>
              <a:gd name="connsiteY20631" fmla="*/ 1151701 h 4314911"/>
              <a:gd name="connsiteX20632" fmla="*/ 2561256 w 5740887"/>
              <a:gd name="connsiteY20632" fmla="*/ 1159652 h 4314911"/>
              <a:gd name="connsiteX20633" fmla="*/ 2562758 w 5740887"/>
              <a:gd name="connsiteY20633" fmla="*/ 1165843 h 4314911"/>
              <a:gd name="connsiteX20634" fmla="*/ 2572510 w 5740887"/>
              <a:gd name="connsiteY20634" fmla="*/ 1199579 h 4314911"/>
              <a:gd name="connsiteX20635" fmla="*/ 2574008 w 5740887"/>
              <a:gd name="connsiteY20635" fmla="*/ 1202181 h 4314911"/>
              <a:gd name="connsiteX20636" fmla="*/ 2574491 w 5740887"/>
              <a:gd name="connsiteY20636" fmla="*/ 1205608 h 4314911"/>
              <a:gd name="connsiteX20637" fmla="*/ 2572248 w 5740887"/>
              <a:gd name="connsiteY20637" fmla="*/ 1201071 h 4314911"/>
              <a:gd name="connsiteX20638" fmla="*/ 2559495 w 5740887"/>
              <a:gd name="connsiteY20638" fmla="*/ 1156817 h 4314911"/>
              <a:gd name="connsiteX20639" fmla="*/ 2555682 w 5740887"/>
              <a:gd name="connsiteY20639" fmla="*/ 1141098 h 4314911"/>
              <a:gd name="connsiteX20640" fmla="*/ 2546407 w 5740887"/>
              <a:gd name="connsiteY20640" fmla="*/ 1094604 h 4314911"/>
              <a:gd name="connsiteX20641" fmla="*/ 2543412 w 5740887"/>
              <a:gd name="connsiteY20641" fmla="*/ 1074728 h 4314911"/>
              <a:gd name="connsiteX20642" fmla="*/ 2540835 w 5740887"/>
              <a:gd name="connsiteY20642" fmla="*/ 1006064 h 4314911"/>
              <a:gd name="connsiteX20643" fmla="*/ 3092013 w 5740887"/>
              <a:gd name="connsiteY20643" fmla="*/ 969849 h 4314911"/>
              <a:gd name="connsiteX20644" fmla="*/ 3111260 w 5740887"/>
              <a:gd name="connsiteY20644" fmla="*/ 1039820 h 4314911"/>
              <a:gd name="connsiteX20645" fmla="*/ 3139455 w 5740887"/>
              <a:gd name="connsiteY20645" fmla="*/ 1142037 h 4314911"/>
              <a:gd name="connsiteX20646" fmla="*/ 3145662 w 5740887"/>
              <a:gd name="connsiteY20646" fmla="*/ 1164477 h 4314911"/>
              <a:gd name="connsiteX20647" fmla="*/ 3149317 w 5740887"/>
              <a:gd name="connsiteY20647" fmla="*/ 1177723 h 4314911"/>
              <a:gd name="connsiteX20648" fmla="*/ 3154907 w 5740887"/>
              <a:gd name="connsiteY20648" fmla="*/ 1197902 h 4314911"/>
              <a:gd name="connsiteX20649" fmla="*/ 3169637 w 5740887"/>
              <a:gd name="connsiteY20649" fmla="*/ 1251155 h 4314911"/>
              <a:gd name="connsiteX20650" fmla="*/ 3176153 w 5740887"/>
              <a:gd name="connsiteY20650" fmla="*/ 1274543 h 4314911"/>
              <a:gd name="connsiteX20651" fmla="*/ 3190637 w 5740887"/>
              <a:gd name="connsiteY20651" fmla="*/ 1326828 h 4314911"/>
              <a:gd name="connsiteX20652" fmla="*/ 3234137 w 5740887"/>
              <a:gd name="connsiteY20652" fmla="*/ 1483134 h 4314911"/>
              <a:gd name="connsiteX20653" fmla="*/ 3318089 w 5740887"/>
              <a:gd name="connsiteY20653" fmla="*/ 1782079 h 4314911"/>
              <a:gd name="connsiteX20654" fmla="*/ 3274770 w 5740887"/>
              <a:gd name="connsiteY20654" fmla="*/ 1629654 h 4314911"/>
              <a:gd name="connsiteX20655" fmla="*/ 3226022 w 5740887"/>
              <a:gd name="connsiteY20655" fmla="*/ 1456147 h 4314911"/>
              <a:gd name="connsiteX20656" fmla="*/ 3223960 w 5740887"/>
              <a:gd name="connsiteY20656" fmla="*/ 1448732 h 4314911"/>
              <a:gd name="connsiteX20657" fmla="*/ 3164776 w 5740887"/>
              <a:gd name="connsiteY20657" fmla="*/ 1235526 h 4314911"/>
              <a:gd name="connsiteX20658" fmla="*/ 3139140 w 5740887"/>
              <a:gd name="connsiteY20658" fmla="*/ 1142505 h 4314911"/>
              <a:gd name="connsiteX20659" fmla="*/ 3132402 w 5740887"/>
              <a:gd name="connsiteY20659" fmla="*/ 1117974 h 4314911"/>
              <a:gd name="connsiteX20660" fmla="*/ 3095434 w 5740887"/>
              <a:gd name="connsiteY20660" fmla="*/ 982530 h 4314911"/>
              <a:gd name="connsiteX20661" fmla="*/ 2900077 w 5740887"/>
              <a:gd name="connsiteY20661" fmla="*/ 968603 h 4314911"/>
              <a:gd name="connsiteX20662" fmla="*/ 2909991 w 5740887"/>
              <a:gd name="connsiteY20662" fmla="*/ 976229 h 4314911"/>
              <a:gd name="connsiteX20663" fmla="*/ 2912331 w 5740887"/>
              <a:gd name="connsiteY20663" fmla="*/ 987787 h 4314911"/>
              <a:gd name="connsiteX20664" fmla="*/ 2903214 w 5740887"/>
              <a:gd name="connsiteY20664" fmla="*/ 979294 h 4314911"/>
              <a:gd name="connsiteX20665" fmla="*/ 5357349 w 5740887"/>
              <a:gd name="connsiteY20665" fmla="*/ 968011 h 4314911"/>
              <a:gd name="connsiteX20666" fmla="*/ 5359227 w 5740887"/>
              <a:gd name="connsiteY20666" fmla="*/ 975612 h 4314911"/>
              <a:gd name="connsiteX20667" fmla="*/ 5356365 w 5740887"/>
              <a:gd name="connsiteY20667" fmla="*/ 973717 h 4314911"/>
              <a:gd name="connsiteX20668" fmla="*/ 5353335 w 5740887"/>
              <a:gd name="connsiteY20668" fmla="*/ 973173 h 4314911"/>
              <a:gd name="connsiteX20669" fmla="*/ 2480651 w 5740887"/>
              <a:gd name="connsiteY20669" fmla="*/ 966282 h 4314911"/>
              <a:gd name="connsiteX20670" fmla="*/ 2476420 w 5740887"/>
              <a:gd name="connsiteY20670" fmla="*/ 979127 h 4314911"/>
              <a:gd name="connsiteX20671" fmla="*/ 2476417 w 5740887"/>
              <a:gd name="connsiteY20671" fmla="*/ 979184 h 4314911"/>
              <a:gd name="connsiteX20672" fmla="*/ 2475986 w 5740887"/>
              <a:gd name="connsiteY20672" fmla="*/ 984486 h 4314911"/>
              <a:gd name="connsiteX20673" fmla="*/ 2476282 w 5740887"/>
              <a:gd name="connsiteY20673" fmla="*/ 978775 h 4314911"/>
              <a:gd name="connsiteX20674" fmla="*/ 2480503 w 5740887"/>
              <a:gd name="connsiteY20674" fmla="*/ 966347 h 4314911"/>
              <a:gd name="connsiteX20675" fmla="*/ 5364267 w 5740887"/>
              <a:gd name="connsiteY20675" fmla="*/ 964383 h 4314911"/>
              <a:gd name="connsiteX20676" fmla="*/ 5369295 w 5740887"/>
              <a:gd name="connsiteY20676" fmla="*/ 968318 h 4314911"/>
              <a:gd name="connsiteX20677" fmla="*/ 5369741 w 5740887"/>
              <a:gd name="connsiteY20677" fmla="*/ 969995 h 4314911"/>
              <a:gd name="connsiteX20678" fmla="*/ 5367079 w 5740887"/>
              <a:gd name="connsiteY20678" fmla="*/ 975773 h 4314911"/>
              <a:gd name="connsiteX20679" fmla="*/ 3184890 w 5740887"/>
              <a:gd name="connsiteY20679" fmla="*/ 963871 h 4314911"/>
              <a:gd name="connsiteX20680" fmla="*/ 3188554 w 5740887"/>
              <a:gd name="connsiteY20680" fmla="*/ 980588 h 4314911"/>
              <a:gd name="connsiteX20681" fmla="*/ 3185276 w 5740887"/>
              <a:gd name="connsiteY20681" fmla="*/ 966105 h 4314911"/>
              <a:gd name="connsiteX20682" fmla="*/ 5339275 w 5740887"/>
              <a:gd name="connsiteY20682" fmla="*/ 962936 h 4314911"/>
              <a:gd name="connsiteX20683" fmla="*/ 5339642 w 5740887"/>
              <a:gd name="connsiteY20683" fmla="*/ 965363 h 4314911"/>
              <a:gd name="connsiteX20684" fmla="*/ 5339728 w 5740887"/>
              <a:gd name="connsiteY20684" fmla="*/ 965827 h 4314911"/>
              <a:gd name="connsiteX20685" fmla="*/ 5340609 w 5740887"/>
              <a:gd name="connsiteY20685" fmla="*/ 970886 h 4314911"/>
              <a:gd name="connsiteX20686" fmla="*/ 5335924 w 5740887"/>
              <a:gd name="connsiteY20686" fmla="*/ 970044 h 4314911"/>
              <a:gd name="connsiteX20687" fmla="*/ 5335708 w 5740887"/>
              <a:gd name="connsiteY20687" fmla="*/ 968392 h 4314911"/>
              <a:gd name="connsiteX20688" fmla="*/ 2505040 w 5740887"/>
              <a:gd name="connsiteY20688" fmla="*/ 961103 h 4314911"/>
              <a:gd name="connsiteX20689" fmla="*/ 2497667 w 5740887"/>
              <a:gd name="connsiteY20689" fmla="*/ 988384 h 4314911"/>
              <a:gd name="connsiteX20690" fmla="*/ 2497666 w 5740887"/>
              <a:gd name="connsiteY20690" fmla="*/ 988433 h 4314911"/>
              <a:gd name="connsiteX20691" fmla="*/ 2497430 w 5740887"/>
              <a:gd name="connsiteY20691" fmla="*/ 993080 h 4314911"/>
              <a:gd name="connsiteX20692" fmla="*/ 2497580 w 5740887"/>
              <a:gd name="connsiteY20692" fmla="*/ 987284 h 4314911"/>
              <a:gd name="connsiteX20693" fmla="*/ 2426971 w 5740887"/>
              <a:gd name="connsiteY20693" fmla="*/ 960915 h 4314911"/>
              <a:gd name="connsiteX20694" fmla="*/ 2426544 w 5740887"/>
              <a:gd name="connsiteY20694" fmla="*/ 963167 h 4314911"/>
              <a:gd name="connsiteX20695" fmla="*/ 2426130 w 5740887"/>
              <a:gd name="connsiteY20695" fmla="*/ 963155 h 4314911"/>
              <a:gd name="connsiteX20696" fmla="*/ 2426593 w 5740887"/>
              <a:gd name="connsiteY20696" fmla="*/ 961118 h 4314911"/>
              <a:gd name="connsiteX20697" fmla="*/ 2025844 w 5740887"/>
              <a:gd name="connsiteY20697" fmla="*/ 959475 h 4314911"/>
              <a:gd name="connsiteX20698" fmla="*/ 1969532 w 5740887"/>
              <a:gd name="connsiteY20698" fmla="*/ 988579 h 4314911"/>
              <a:gd name="connsiteX20699" fmla="*/ 1627006 w 5740887"/>
              <a:gd name="connsiteY20699" fmla="*/ 1175534 h 4314911"/>
              <a:gd name="connsiteX20700" fmla="*/ 1381562 w 5740887"/>
              <a:gd name="connsiteY20700" fmla="*/ 1321558 h 4314911"/>
              <a:gd name="connsiteX20701" fmla="*/ 1274037 w 5740887"/>
              <a:gd name="connsiteY20701" fmla="*/ 1385528 h 4314911"/>
              <a:gd name="connsiteX20702" fmla="*/ 1068907 w 5740887"/>
              <a:gd name="connsiteY20702" fmla="*/ 1515220 h 4314911"/>
              <a:gd name="connsiteX20703" fmla="*/ 986806 w 5740887"/>
              <a:gd name="connsiteY20703" fmla="*/ 1569244 h 4314911"/>
              <a:gd name="connsiteX20704" fmla="*/ 1006585 w 5740887"/>
              <a:gd name="connsiteY20704" fmla="*/ 1550607 h 4314911"/>
              <a:gd name="connsiteX20705" fmla="*/ 1041922 w 5740887"/>
              <a:gd name="connsiteY20705" fmla="*/ 1520041 h 4314911"/>
              <a:gd name="connsiteX20706" fmla="*/ 1059271 w 5740887"/>
              <a:gd name="connsiteY20706" fmla="*/ 1506136 h 4314911"/>
              <a:gd name="connsiteX20707" fmla="*/ 1091604 w 5740887"/>
              <a:gd name="connsiteY20707" fmla="*/ 1482646 h 4314911"/>
              <a:gd name="connsiteX20708" fmla="*/ 1103595 w 5740887"/>
              <a:gd name="connsiteY20708" fmla="*/ 1474254 h 4314911"/>
              <a:gd name="connsiteX20709" fmla="*/ 1132016 w 5740887"/>
              <a:gd name="connsiteY20709" fmla="*/ 1454984 h 4314911"/>
              <a:gd name="connsiteX20710" fmla="*/ 1136823 w 5740887"/>
              <a:gd name="connsiteY20710" fmla="*/ 1451893 h 4314911"/>
              <a:gd name="connsiteX20711" fmla="*/ 1164565 w 5740887"/>
              <a:gd name="connsiteY20711" fmla="*/ 1433389 h 4314911"/>
              <a:gd name="connsiteX20712" fmla="*/ 1219198 w 5740887"/>
              <a:gd name="connsiteY20712" fmla="*/ 1398267 h 4314911"/>
              <a:gd name="connsiteX20713" fmla="*/ 1263203 w 5740887"/>
              <a:gd name="connsiteY20713" fmla="*/ 1370764 h 4314911"/>
              <a:gd name="connsiteX20714" fmla="*/ 1281346 w 5740887"/>
              <a:gd name="connsiteY20714" fmla="*/ 1359613 h 4314911"/>
              <a:gd name="connsiteX20715" fmla="*/ 1330623 w 5740887"/>
              <a:gd name="connsiteY20715" fmla="*/ 1329261 h 4314911"/>
              <a:gd name="connsiteX20716" fmla="*/ 1375060 w 5740887"/>
              <a:gd name="connsiteY20716" fmla="*/ 1303865 h 4314911"/>
              <a:gd name="connsiteX20717" fmla="*/ 1594328 w 5740887"/>
              <a:gd name="connsiteY20717" fmla="*/ 1178603 h 4314911"/>
              <a:gd name="connsiteX20718" fmla="*/ 1965810 w 5740887"/>
              <a:gd name="connsiteY20718" fmla="*/ 988479 h 4314911"/>
              <a:gd name="connsiteX20719" fmla="*/ 5319658 w 5740887"/>
              <a:gd name="connsiteY20719" fmla="*/ 956797 h 4314911"/>
              <a:gd name="connsiteX20720" fmla="*/ 5319693 w 5740887"/>
              <a:gd name="connsiteY20720" fmla="*/ 959665 h 4314911"/>
              <a:gd name="connsiteX20721" fmla="*/ 5318987 w 5740887"/>
              <a:gd name="connsiteY20721" fmla="*/ 961053 h 4314911"/>
              <a:gd name="connsiteX20722" fmla="*/ 5319201 w 5740887"/>
              <a:gd name="connsiteY20722" fmla="*/ 958006 h 4314911"/>
              <a:gd name="connsiteX20723" fmla="*/ 5319469 w 5740887"/>
              <a:gd name="connsiteY20723" fmla="*/ 957313 h 4314911"/>
              <a:gd name="connsiteX20724" fmla="*/ 2913574 w 5740887"/>
              <a:gd name="connsiteY20724" fmla="*/ 956719 h 4314911"/>
              <a:gd name="connsiteX20725" fmla="*/ 2922077 w 5740887"/>
              <a:gd name="connsiteY20725" fmla="*/ 961796 h 4314911"/>
              <a:gd name="connsiteX20726" fmla="*/ 2940249 w 5740887"/>
              <a:gd name="connsiteY20726" fmla="*/ 978258 h 4314911"/>
              <a:gd name="connsiteX20727" fmla="*/ 2948416 w 5740887"/>
              <a:gd name="connsiteY20727" fmla="*/ 988521 h 4314911"/>
              <a:gd name="connsiteX20728" fmla="*/ 2970363 w 5740887"/>
              <a:gd name="connsiteY20728" fmla="*/ 1033090 h 4314911"/>
              <a:gd name="connsiteX20729" fmla="*/ 2970447 w 5740887"/>
              <a:gd name="connsiteY20729" fmla="*/ 1033286 h 4314911"/>
              <a:gd name="connsiteX20730" fmla="*/ 2973006 w 5740887"/>
              <a:gd name="connsiteY20730" fmla="*/ 1049430 h 4314911"/>
              <a:gd name="connsiteX20731" fmla="*/ 2957109 w 5740887"/>
              <a:gd name="connsiteY20731" fmla="*/ 1013142 h 4314911"/>
              <a:gd name="connsiteX20732" fmla="*/ 2922582 w 5740887"/>
              <a:gd name="connsiteY20732" fmla="*/ 972470 h 4314911"/>
              <a:gd name="connsiteX20733" fmla="*/ 2915507 w 5740887"/>
              <a:gd name="connsiteY20733" fmla="*/ 967644 h 4314911"/>
              <a:gd name="connsiteX20734" fmla="*/ 2914846 w 5740887"/>
              <a:gd name="connsiteY20734" fmla="*/ 964382 h 4314911"/>
              <a:gd name="connsiteX20735" fmla="*/ 2513979 w 5740887"/>
              <a:gd name="connsiteY20735" fmla="*/ 956590 h 4314911"/>
              <a:gd name="connsiteX20736" fmla="*/ 2513197 w 5740887"/>
              <a:gd name="connsiteY20736" fmla="*/ 959692 h 4314911"/>
              <a:gd name="connsiteX20737" fmla="*/ 2513770 w 5740887"/>
              <a:gd name="connsiteY20737" fmla="*/ 956666 h 4314911"/>
              <a:gd name="connsiteX20738" fmla="*/ 5328204 w 5740887"/>
              <a:gd name="connsiteY20738" fmla="*/ 956583 h 4314911"/>
              <a:gd name="connsiteX20739" fmla="*/ 5329077 w 5740887"/>
              <a:gd name="connsiteY20739" fmla="*/ 966763 h 4314911"/>
              <a:gd name="connsiteX20740" fmla="*/ 5327856 w 5740887"/>
              <a:gd name="connsiteY20740" fmla="*/ 968594 h 4314911"/>
              <a:gd name="connsiteX20741" fmla="*/ 5326228 w 5740887"/>
              <a:gd name="connsiteY20741" fmla="*/ 968302 h 4314911"/>
              <a:gd name="connsiteX20742" fmla="*/ 5326156 w 5740887"/>
              <a:gd name="connsiteY20742" fmla="*/ 960669 h 4314911"/>
              <a:gd name="connsiteX20743" fmla="*/ 2844390 w 5740887"/>
              <a:gd name="connsiteY20743" fmla="*/ 955632 h 4314911"/>
              <a:gd name="connsiteX20744" fmla="*/ 2854071 w 5740887"/>
              <a:gd name="connsiteY20744" fmla="*/ 963102 h 4314911"/>
              <a:gd name="connsiteX20745" fmla="*/ 2878392 w 5740887"/>
              <a:gd name="connsiteY20745" fmla="*/ 987385 h 4314911"/>
              <a:gd name="connsiteX20746" fmla="*/ 2886491 w 5740887"/>
              <a:gd name="connsiteY20746" fmla="*/ 998395 h 4314911"/>
              <a:gd name="connsiteX20747" fmla="*/ 2898537 w 5740887"/>
              <a:gd name="connsiteY20747" fmla="*/ 1025619 h 4314911"/>
              <a:gd name="connsiteX20748" fmla="*/ 2901873 w 5740887"/>
              <a:gd name="connsiteY20748" fmla="*/ 1045933 h 4314911"/>
              <a:gd name="connsiteX20749" fmla="*/ 2952732 w 5740887"/>
              <a:gd name="connsiteY20749" fmla="*/ 1277249 h 4314911"/>
              <a:gd name="connsiteX20750" fmla="*/ 2969474 w 5740887"/>
              <a:gd name="connsiteY20750" fmla="*/ 1343185 h 4314911"/>
              <a:gd name="connsiteX20751" fmla="*/ 2976512 w 5740887"/>
              <a:gd name="connsiteY20751" fmla="*/ 1370911 h 4314911"/>
              <a:gd name="connsiteX20752" fmla="*/ 3285927 w 5740887"/>
              <a:gd name="connsiteY20752" fmla="*/ 2368789 h 4314911"/>
              <a:gd name="connsiteX20753" fmla="*/ 3325870 w 5740887"/>
              <a:gd name="connsiteY20753" fmla="*/ 2476092 h 4314911"/>
              <a:gd name="connsiteX20754" fmla="*/ 3338621 w 5740887"/>
              <a:gd name="connsiteY20754" fmla="*/ 2508708 h 4314911"/>
              <a:gd name="connsiteX20755" fmla="*/ 3345120 w 5740887"/>
              <a:gd name="connsiteY20755" fmla="*/ 2525964 h 4314911"/>
              <a:gd name="connsiteX20756" fmla="*/ 3351156 w 5740887"/>
              <a:gd name="connsiteY20756" fmla="*/ 2540768 h 4314911"/>
              <a:gd name="connsiteX20757" fmla="*/ 3363841 w 5740887"/>
              <a:gd name="connsiteY20757" fmla="*/ 2573216 h 4314911"/>
              <a:gd name="connsiteX20758" fmla="*/ 3432914 w 5740887"/>
              <a:gd name="connsiteY20758" fmla="*/ 2734686 h 4314911"/>
              <a:gd name="connsiteX20759" fmla="*/ 3447665 w 5740887"/>
              <a:gd name="connsiteY20759" fmla="*/ 2765142 h 4314911"/>
              <a:gd name="connsiteX20760" fmla="*/ 3447119 w 5740887"/>
              <a:gd name="connsiteY20760" fmla="*/ 2764248 h 4314911"/>
              <a:gd name="connsiteX20761" fmla="*/ 3355097 w 5740887"/>
              <a:gd name="connsiteY20761" fmla="*/ 2598896 h 4314911"/>
              <a:gd name="connsiteX20762" fmla="*/ 3353769 w 5740887"/>
              <a:gd name="connsiteY20762" fmla="*/ 2588166 h 4314911"/>
              <a:gd name="connsiteX20763" fmla="*/ 3296271 w 5740887"/>
              <a:gd name="connsiteY20763" fmla="*/ 2443112 h 4314911"/>
              <a:gd name="connsiteX20764" fmla="*/ 3250768 w 5740887"/>
              <a:gd name="connsiteY20764" fmla="*/ 2291438 h 4314911"/>
              <a:gd name="connsiteX20765" fmla="*/ 3248217 w 5740887"/>
              <a:gd name="connsiteY20765" fmla="*/ 2284957 h 4314911"/>
              <a:gd name="connsiteX20766" fmla="*/ 3228144 w 5740887"/>
              <a:gd name="connsiteY20766" fmla="*/ 2267999 h 4314911"/>
              <a:gd name="connsiteX20767" fmla="*/ 3228144 w 5740887"/>
              <a:gd name="connsiteY20767" fmla="*/ 2267998 h 4314911"/>
              <a:gd name="connsiteX20768" fmla="*/ 3216627 w 5740887"/>
              <a:gd name="connsiteY20768" fmla="*/ 2268968 h 4314911"/>
              <a:gd name="connsiteX20769" fmla="*/ 3088600 w 5740887"/>
              <a:gd name="connsiteY20769" fmla="*/ 1914313 h 4314911"/>
              <a:gd name="connsiteX20770" fmla="*/ 2940252 w 5740887"/>
              <a:gd name="connsiteY20770" fmla="*/ 1412279 h 4314911"/>
              <a:gd name="connsiteX20771" fmla="*/ 2929261 w 5740887"/>
              <a:gd name="connsiteY20771" fmla="*/ 1368660 h 4314911"/>
              <a:gd name="connsiteX20772" fmla="*/ 2908116 w 5740887"/>
              <a:gd name="connsiteY20772" fmla="*/ 1284735 h 4314911"/>
              <a:gd name="connsiteX20773" fmla="*/ 2846331 w 5740887"/>
              <a:gd name="connsiteY20773" fmla="*/ 972836 h 4314911"/>
              <a:gd name="connsiteX20774" fmla="*/ 2445322 w 5740887"/>
              <a:gd name="connsiteY20774" fmla="*/ 953818 h 4314911"/>
              <a:gd name="connsiteX20775" fmla="*/ 2444949 w 5740887"/>
              <a:gd name="connsiteY20775" fmla="*/ 954699 h 4314911"/>
              <a:gd name="connsiteX20776" fmla="*/ 2444742 w 5740887"/>
              <a:gd name="connsiteY20776" fmla="*/ 954802 h 4314911"/>
              <a:gd name="connsiteX20777" fmla="*/ 2445159 w 5740887"/>
              <a:gd name="connsiteY20777" fmla="*/ 953828 h 4314911"/>
              <a:gd name="connsiteX20778" fmla="*/ 5346889 w 5740887"/>
              <a:gd name="connsiteY20778" fmla="*/ 951294 h 4314911"/>
              <a:gd name="connsiteX20779" fmla="*/ 5347978 w 5740887"/>
              <a:gd name="connsiteY20779" fmla="*/ 951631 h 4314911"/>
              <a:gd name="connsiteX20780" fmla="*/ 5354577 w 5740887"/>
              <a:gd name="connsiteY20780" fmla="*/ 956796 h 4314911"/>
              <a:gd name="connsiteX20781" fmla="*/ 5354802 w 5740887"/>
              <a:gd name="connsiteY20781" fmla="*/ 957705 h 4314911"/>
              <a:gd name="connsiteX20782" fmla="*/ 5348733 w 5740887"/>
              <a:gd name="connsiteY20782" fmla="*/ 966584 h 4314911"/>
              <a:gd name="connsiteX20783" fmla="*/ 5347550 w 5740887"/>
              <a:gd name="connsiteY20783" fmla="*/ 967979 h 4314911"/>
              <a:gd name="connsiteX20784" fmla="*/ 5347157 w 5740887"/>
              <a:gd name="connsiteY20784" fmla="*/ 965843 h 4314911"/>
              <a:gd name="connsiteX20785" fmla="*/ 5347003 w 5740887"/>
              <a:gd name="connsiteY20785" fmla="*/ 964961 h 4314911"/>
              <a:gd name="connsiteX20786" fmla="*/ 5345293 w 5740887"/>
              <a:gd name="connsiteY20786" fmla="*/ 953735 h 4314911"/>
              <a:gd name="connsiteX20787" fmla="*/ 5364500 w 5740887"/>
              <a:gd name="connsiteY20787" fmla="*/ 950293 h 4314911"/>
              <a:gd name="connsiteX20788" fmla="*/ 5366314 w 5740887"/>
              <a:gd name="connsiteY20788" fmla="*/ 957114 h 4314911"/>
              <a:gd name="connsiteX20789" fmla="*/ 5363351 w 5740887"/>
              <a:gd name="connsiteY20789" fmla="*/ 954765 h 4314911"/>
              <a:gd name="connsiteX20790" fmla="*/ 2872609 w 5740887"/>
              <a:gd name="connsiteY20790" fmla="*/ 948344 h 4314911"/>
              <a:gd name="connsiteX20791" fmla="*/ 2874648 w 5740887"/>
              <a:gd name="connsiteY20791" fmla="*/ 949042 h 4314911"/>
              <a:gd name="connsiteX20792" fmla="*/ 2887601 w 5740887"/>
              <a:gd name="connsiteY20792" fmla="*/ 959003 h 4314911"/>
              <a:gd name="connsiteX20793" fmla="*/ 2888714 w 5740887"/>
              <a:gd name="connsiteY20793" fmla="*/ 965786 h 4314911"/>
              <a:gd name="connsiteX20794" fmla="*/ 2877116 w 5740887"/>
              <a:gd name="connsiteY20794" fmla="*/ 954981 h 4314911"/>
              <a:gd name="connsiteX20795" fmla="*/ 2875188 w 5740887"/>
              <a:gd name="connsiteY20795" fmla="*/ 954174 h 4314911"/>
              <a:gd name="connsiteX20796" fmla="*/ 2423973 w 5740887"/>
              <a:gd name="connsiteY20796" fmla="*/ 948032 h 4314911"/>
              <a:gd name="connsiteX20797" fmla="*/ 2421651 w 5740887"/>
              <a:gd name="connsiteY20797" fmla="*/ 952988 h 4314911"/>
              <a:gd name="connsiteX20798" fmla="*/ 2421646 w 5740887"/>
              <a:gd name="connsiteY20798" fmla="*/ 953012 h 4314911"/>
              <a:gd name="connsiteX20799" fmla="*/ 2421646 w 5740887"/>
              <a:gd name="connsiteY20799" fmla="*/ 953012 h 4314911"/>
              <a:gd name="connsiteX20800" fmla="*/ 2421499 w 5740887"/>
              <a:gd name="connsiteY20800" fmla="*/ 953756 h 4314911"/>
              <a:gd name="connsiteX20801" fmla="*/ 2421340 w 5740887"/>
              <a:gd name="connsiteY20801" fmla="*/ 954562 h 4314911"/>
              <a:gd name="connsiteX20802" fmla="*/ 2415554 w 5740887"/>
              <a:gd name="connsiteY20802" fmla="*/ 958352 h 4314911"/>
              <a:gd name="connsiteX20803" fmla="*/ 2412976 w 5740887"/>
              <a:gd name="connsiteY20803" fmla="*/ 959739 h 4314911"/>
              <a:gd name="connsiteX20804" fmla="*/ 2385215 w 5740887"/>
              <a:gd name="connsiteY20804" fmla="*/ 974630 h 4314911"/>
              <a:gd name="connsiteX20805" fmla="*/ 2382090 w 5740887"/>
              <a:gd name="connsiteY20805" fmla="*/ 975734 h 4314911"/>
              <a:gd name="connsiteX20806" fmla="*/ 2379882 w 5740887"/>
              <a:gd name="connsiteY20806" fmla="*/ 977491 h 4314911"/>
              <a:gd name="connsiteX20807" fmla="*/ 2304196 w 5740887"/>
              <a:gd name="connsiteY20807" fmla="*/ 1018091 h 4314911"/>
              <a:gd name="connsiteX20808" fmla="*/ 3148734 w 5740887"/>
              <a:gd name="connsiteY20808" fmla="*/ 947594 h 4314911"/>
              <a:gd name="connsiteX20809" fmla="*/ 3150215 w 5740887"/>
              <a:gd name="connsiteY20809" fmla="*/ 957310 h 4314911"/>
              <a:gd name="connsiteX20810" fmla="*/ 3150479 w 5740887"/>
              <a:gd name="connsiteY20810" fmla="*/ 961941 h 4314911"/>
              <a:gd name="connsiteX20811" fmla="*/ 3149343 w 5740887"/>
              <a:gd name="connsiteY20811" fmla="*/ 956438 h 4314911"/>
              <a:gd name="connsiteX20812" fmla="*/ 5333745 w 5740887"/>
              <a:gd name="connsiteY20812" fmla="*/ 947242 h 4314911"/>
              <a:gd name="connsiteX20813" fmla="*/ 5337054 w 5740887"/>
              <a:gd name="connsiteY20813" fmla="*/ 948263 h 4314911"/>
              <a:gd name="connsiteX20814" fmla="*/ 5337860 w 5740887"/>
              <a:gd name="connsiteY20814" fmla="*/ 953585 h 4314911"/>
              <a:gd name="connsiteX20815" fmla="*/ 5334700 w 5740887"/>
              <a:gd name="connsiteY20815" fmla="*/ 958326 h 4314911"/>
              <a:gd name="connsiteX20816" fmla="*/ 2342239 w 5740887"/>
              <a:gd name="connsiteY20816" fmla="*/ 946345 h 4314911"/>
              <a:gd name="connsiteX20817" fmla="*/ 2332887 w 5740887"/>
              <a:gd name="connsiteY20817" fmla="*/ 952029 h 4314911"/>
              <a:gd name="connsiteX20818" fmla="*/ 2335156 w 5740887"/>
              <a:gd name="connsiteY20818" fmla="*/ 950590 h 4314911"/>
              <a:gd name="connsiteX20819" fmla="*/ 5326005 w 5740887"/>
              <a:gd name="connsiteY20819" fmla="*/ 944856 h 4314911"/>
              <a:gd name="connsiteX20820" fmla="*/ 5327061 w 5740887"/>
              <a:gd name="connsiteY20820" fmla="*/ 945182 h 4314911"/>
              <a:gd name="connsiteX20821" fmla="*/ 5326027 w 5740887"/>
              <a:gd name="connsiteY20821" fmla="*/ 947215 h 4314911"/>
              <a:gd name="connsiteX20822" fmla="*/ 2457340 w 5740887"/>
              <a:gd name="connsiteY20822" fmla="*/ 944543 h 4314911"/>
              <a:gd name="connsiteX20823" fmla="*/ 2457121 w 5740887"/>
              <a:gd name="connsiteY20823" fmla="*/ 945095 h 4314911"/>
              <a:gd name="connsiteX20824" fmla="*/ 2456839 w 5740887"/>
              <a:gd name="connsiteY20824" fmla="*/ 945808 h 4314911"/>
              <a:gd name="connsiteX20825" fmla="*/ 2456713 w 5740887"/>
              <a:gd name="connsiteY20825" fmla="*/ 945831 h 4314911"/>
              <a:gd name="connsiteX20826" fmla="*/ 2457204 w 5740887"/>
              <a:gd name="connsiteY20826" fmla="*/ 944621 h 4314911"/>
              <a:gd name="connsiteX20827" fmla="*/ 2861351 w 5740887"/>
              <a:gd name="connsiteY20827" fmla="*/ 944496 h 4314911"/>
              <a:gd name="connsiteX20828" fmla="*/ 2862903 w 5740887"/>
              <a:gd name="connsiteY20828" fmla="*/ 945028 h 4314911"/>
              <a:gd name="connsiteX20829" fmla="*/ 2863862 w 5740887"/>
              <a:gd name="connsiteY20829" fmla="*/ 947246 h 4314911"/>
              <a:gd name="connsiteX20830" fmla="*/ 2865052 w 5740887"/>
              <a:gd name="connsiteY20830" fmla="*/ 949935 h 4314911"/>
              <a:gd name="connsiteX20831" fmla="*/ 2864884 w 5740887"/>
              <a:gd name="connsiteY20831" fmla="*/ 949865 h 4314911"/>
              <a:gd name="connsiteX20832" fmla="*/ 2892981 w 5740887"/>
              <a:gd name="connsiteY20832" fmla="*/ 944422 h 4314911"/>
              <a:gd name="connsiteX20833" fmla="*/ 2905594 w 5740887"/>
              <a:gd name="connsiteY20833" fmla="*/ 951954 h 4314911"/>
              <a:gd name="connsiteX20834" fmla="*/ 2907249 w 5740887"/>
              <a:gd name="connsiteY20834" fmla="*/ 961945 h 4314911"/>
              <a:gd name="connsiteX20835" fmla="*/ 2902023 w 5740887"/>
              <a:gd name="connsiteY20835" fmla="*/ 956575 h 4314911"/>
              <a:gd name="connsiteX20836" fmla="*/ 2895688 w 5740887"/>
              <a:gd name="connsiteY20836" fmla="*/ 953646 h 4314911"/>
              <a:gd name="connsiteX20837" fmla="*/ 5351482 w 5740887"/>
              <a:gd name="connsiteY20837" fmla="*/ 944273 h 4314911"/>
              <a:gd name="connsiteX20838" fmla="*/ 5351928 w 5740887"/>
              <a:gd name="connsiteY20838" fmla="*/ 946077 h 4314911"/>
              <a:gd name="connsiteX20839" fmla="*/ 5350582 w 5740887"/>
              <a:gd name="connsiteY20839" fmla="*/ 945649 h 4314911"/>
              <a:gd name="connsiteX20840" fmla="*/ 2434051 w 5740887"/>
              <a:gd name="connsiteY20840" fmla="*/ 942137 h 4314911"/>
              <a:gd name="connsiteX20841" fmla="*/ 2430288 w 5740887"/>
              <a:gd name="connsiteY20841" fmla="*/ 950429 h 4314911"/>
              <a:gd name="connsiteX20842" fmla="*/ 2430043 w 5740887"/>
              <a:gd name="connsiteY20842" fmla="*/ 950561 h 4314911"/>
              <a:gd name="connsiteX20843" fmla="*/ 2433834 w 5740887"/>
              <a:gd name="connsiteY20843" fmla="*/ 942263 h 4314911"/>
              <a:gd name="connsiteX20844" fmla="*/ 5280298 w 5740887"/>
              <a:gd name="connsiteY20844" fmla="*/ 941383 h 4314911"/>
              <a:gd name="connsiteX20845" fmla="*/ 5309409 w 5740887"/>
              <a:gd name="connsiteY20845" fmla="*/ 942182 h 4314911"/>
              <a:gd name="connsiteX20846" fmla="*/ 5305142 w 5740887"/>
              <a:gd name="connsiteY20846" fmla="*/ 968428 h 4314911"/>
              <a:gd name="connsiteX20847" fmla="*/ 5283674 w 5740887"/>
              <a:gd name="connsiteY20847" fmla="*/ 969653 h 4314911"/>
              <a:gd name="connsiteX20848" fmla="*/ 5246114 w 5740887"/>
              <a:gd name="connsiteY20848" fmla="*/ 976568 h 4314911"/>
              <a:gd name="connsiteX20849" fmla="*/ 5054038 w 5740887"/>
              <a:gd name="connsiteY20849" fmla="*/ 1003731 h 4314911"/>
              <a:gd name="connsiteX20850" fmla="*/ 4922358 w 5740887"/>
              <a:gd name="connsiteY20850" fmla="*/ 1020139 h 4314911"/>
              <a:gd name="connsiteX20851" fmla="*/ 4871202 w 5740887"/>
              <a:gd name="connsiteY20851" fmla="*/ 1027309 h 4314911"/>
              <a:gd name="connsiteX20852" fmla="*/ 4819357 w 5740887"/>
              <a:gd name="connsiteY20852" fmla="*/ 1034617 h 4314911"/>
              <a:gd name="connsiteX20853" fmla="*/ 4791780 w 5740887"/>
              <a:gd name="connsiteY20853" fmla="*/ 1038202 h 4314911"/>
              <a:gd name="connsiteX20854" fmla="*/ 4337860 w 5740887"/>
              <a:gd name="connsiteY20854" fmla="*/ 1107146 h 4314911"/>
              <a:gd name="connsiteX20855" fmla="*/ 4208799 w 5740887"/>
              <a:gd name="connsiteY20855" fmla="*/ 1181604 h 4314911"/>
              <a:gd name="connsiteX20856" fmla="*/ 4166193 w 5740887"/>
              <a:gd name="connsiteY20856" fmla="*/ 1215523 h 4314911"/>
              <a:gd name="connsiteX20857" fmla="*/ 3996218 w 5740887"/>
              <a:gd name="connsiteY20857" fmla="*/ 1385066 h 4314911"/>
              <a:gd name="connsiteX20858" fmla="*/ 3969059 w 5740887"/>
              <a:gd name="connsiteY20858" fmla="*/ 1422922 h 4314911"/>
              <a:gd name="connsiteX20859" fmla="*/ 3946817 w 5740887"/>
              <a:gd name="connsiteY20859" fmla="*/ 1453920 h 4314911"/>
              <a:gd name="connsiteX20860" fmla="*/ 3912562 w 5740887"/>
              <a:gd name="connsiteY20860" fmla="*/ 1501610 h 4314911"/>
              <a:gd name="connsiteX20861" fmla="*/ 3896911 w 5740887"/>
              <a:gd name="connsiteY20861" fmla="*/ 1505716 h 4314911"/>
              <a:gd name="connsiteX20862" fmla="*/ 3926822 w 5740887"/>
              <a:gd name="connsiteY20862" fmla="*/ 1451025 h 4314911"/>
              <a:gd name="connsiteX20863" fmla="*/ 3929241 w 5740887"/>
              <a:gd name="connsiteY20863" fmla="*/ 1446559 h 4314911"/>
              <a:gd name="connsiteX20864" fmla="*/ 3969278 w 5740887"/>
              <a:gd name="connsiteY20864" fmla="*/ 1372681 h 4314911"/>
              <a:gd name="connsiteX20865" fmla="*/ 4114898 w 5740887"/>
              <a:gd name="connsiteY20865" fmla="*/ 1190755 h 4314911"/>
              <a:gd name="connsiteX20866" fmla="*/ 4154609 w 5740887"/>
              <a:gd name="connsiteY20866" fmla="*/ 1153663 h 4314911"/>
              <a:gd name="connsiteX20867" fmla="*/ 4283670 w 5740887"/>
              <a:gd name="connsiteY20867" fmla="*/ 1070929 h 4314911"/>
              <a:gd name="connsiteX20868" fmla="*/ 4755377 w 5740887"/>
              <a:gd name="connsiteY20868" fmla="*/ 1005850 h 4314911"/>
              <a:gd name="connsiteX20869" fmla="*/ 4787643 w 5740887"/>
              <a:gd name="connsiteY20869" fmla="*/ 1002129 h 4314911"/>
              <a:gd name="connsiteX20870" fmla="*/ 4842108 w 5740887"/>
              <a:gd name="connsiteY20870" fmla="*/ 995373 h 4314911"/>
              <a:gd name="connsiteX20871" fmla="*/ 4895331 w 5740887"/>
              <a:gd name="connsiteY20871" fmla="*/ 988617 h 4314911"/>
              <a:gd name="connsiteX20872" fmla="*/ 5034734 w 5740887"/>
              <a:gd name="connsiteY20872" fmla="*/ 973447 h 4314911"/>
              <a:gd name="connsiteX20873" fmla="*/ 5234255 w 5740887"/>
              <a:gd name="connsiteY20873" fmla="*/ 948488 h 4314911"/>
              <a:gd name="connsiteX20874" fmla="*/ 5280298 w 5740887"/>
              <a:gd name="connsiteY20874" fmla="*/ 941383 h 4314911"/>
              <a:gd name="connsiteX20875" fmla="*/ 2846100 w 5740887"/>
              <a:gd name="connsiteY20875" fmla="*/ 939285 h 4314911"/>
              <a:gd name="connsiteX20876" fmla="*/ 2849314 w 5740887"/>
              <a:gd name="connsiteY20876" fmla="*/ 940383 h 4314911"/>
              <a:gd name="connsiteX20877" fmla="*/ 2852010 w 5740887"/>
              <a:gd name="connsiteY20877" fmla="*/ 944480 h 4314911"/>
              <a:gd name="connsiteX20878" fmla="*/ 2849980 w 5740887"/>
              <a:gd name="connsiteY20878" fmla="*/ 943632 h 4314911"/>
              <a:gd name="connsiteX20879" fmla="*/ 5358063 w 5740887"/>
              <a:gd name="connsiteY20879" fmla="*/ 939248 h 4314911"/>
              <a:gd name="connsiteX20880" fmla="*/ 5361512 w 5740887"/>
              <a:gd name="connsiteY20880" fmla="*/ 941587 h 4314911"/>
              <a:gd name="connsiteX20881" fmla="*/ 5360208 w 5740887"/>
              <a:gd name="connsiteY20881" fmla="*/ 947940 h 4314911"/>
              <a:gd name="connsiteX20882" fmla="*/ 5326602 w 5740887"/>
              <a:gd name="connsiteY20882" fmla="*/ 937896 h 4314911"/>
              <a:gd name="connsiteX20883" fmla="*/ 5326612 w 5740887"/>
              <a:gd name="connsiteY20883" fmla="*/ 938024 h 4314911"/>
              <a:gd name="connsiteX20884" fmla="*/ 5326561 w 5740887"/>
              <a:gd name="connsiteY20884" fmla="*/ 938007 h 4314911"/>
              <a:gd name="connsiteX20885" fmla="*/ 2829626 w 5740887"/>
              <a:gd name="connsiteY20885" fmla="*/ 933654 h 4314911"/>
              <a:gd name="connsiteX20886" fmla="*/ 2830559 w 5740887"/>
              <a:gd name="connsiteY20886" fmla="*/ 933972 h 4314911"/>
              <a:gd name="connsiteX20887" fmla="*/ 2833039 w 5740887"/>
              <a:gd name="connsiteY20887" fmla="*/ 936304 h 4314911"/>
              <a:gd name="connsiteX20888" fmla="*/ 2595496 w 5740887"/>
              <a:gd name="connsiteY20888" fmla="*/ 931836 h 4314911"/>
              <a:gd name="connsiteX20889" fmla="*/ 2589288 w 5740887"/>
              <a:gd name="connsiteY20889" fmla="*/ 974864 h 4314911"/>
              <a:gd name="connsiteX20890" fmla="*/ 2589347 w 5740887"/>
              <a:gd name="connsiteY20890" fmla="*/ 983327 h 4314911"/>
              <a:gd name="connsiteX20891" fmla="*/ 2589056 w 5740887"/>
              <a:gd name="connsiteY20891" fmla="*/ 985286 h 4314911"/>
              <a:gd name="connsiteX20892" fmla="*/ 2589057 w 5740887"/>
              <a:gd name="connsiteY20892" fmla="*/ 985305 h 4314911"/>
              <a:gd name="connsiteX20893" fmla="*/ 2589056 w 5740887"/>
              <a:gd name="connsiteY20893" fmla="*/ 985308 h 4314911"/>
              <a:gd name="connsiteX20894" fmla="*/ 2589453 w 5740887"/>
              <a:gd name="connsiteY20894" fmla="*/ 998446 h 4314911"/>
              <a:gd name="connsiteX20895" fmla="*/ 2590140 w 5740887"/>
              <a:gd name="connsiteY20895" fmla="*/ 1096548 h 4314911"/>
              <a:gd name="connsiteX20896" fmla="*/ 2582222 w 5740887"/>
              <a:gd name="connsiteY20896" fmla="*/ 1023687 h 4314911"/>
              <a:gd name="connsiteX20897" fmla="*/ 2581711 w 5740887"/>
              <a:gd name="connsiteY20897" fmla="*/ 1003510 h 4314911"/>
              <a:gd name="connsiteX20898" fmla="*/ 2587145 w 5740887"/>
              <a:gd name="connsiteY20898" fmla="*/ 934110 h 4314911"/>
              <a:gd name="connsiteX20899" fmla="*/ 2593840 w 5740887"/>
              <a:gd name="connsiteY20899" fmla="*/ 932239 h 4314911"/>
              <a:gd name="connsiteX20900" fmla="*/ 2455630 w 5740887"/>
              <a:gd name="connsiteY20900" fmla="*/ 929514 h 4314911"/>
              <a:gd name="connsiteX20901" fmla="*/ 2453066 w 5740887"/>
              <a:gd name="connsiteY20901" fmla="*/ 935558 h 4314911"/>
              <a:gd name="connsiteX20902" fmla="*/ 2452973 w 5740887"/>
              <a:gd name="connsiteY20902" fmla="*/ 935598 h 4314911"/>
              <a:gd name="connsiteX20903" fmla="*/ 2455563 w 5740887"/>
              <a:gd name="connsiteY20903" fmla="*/ 929555 h 4314911"/>
              <a:gd name="connsiteX20904" fmla="*/ 2864144 w 5740887"/>
              <a:gd name="connsiteY20904" fmla="*/ 928992 h 4314911"/>
              <a:gd name="connsiteX20905" fmla="*/ 2876503 w 5740887"/>
              <a:gd name="connsiteY20905" fmla="*/ 934584 h 4314911"/>
              <a:gd name="connsiteX20906" fmla="*/ 2882506 w 5740887"/>
              <a:gd name="connsiteY20906" fmla="*/ 938168 h 4314911"/>
              <a:gd name="connsiteX20907" fmla="*/ 2885047 w 5740887"/>
              <a:gd name="connsiteY20907" fmla="*/ 946863 h 4314911"/>
              <a:gd name="connsiteX20908" fmla="*/ 2879704 w 5740887"/>
              <a:gd name="connsiteY20908" fmla="*/ 943218 h 4314911"/>
              <a:gd name="connsiteX20909" fmla="*/ 2868366 w 5740887"/>
              <a:gd name="connsiteY20909" fmla="*/ 938675 h 4314911"/>
              <a:gd name="connsiteX20910" fmla="*/ 5358724 w 5740887"/>
              <a:gd name="connsiteY20910" fmla="*/ 928578 h 4314911"/>
              <a:gd name="connsiteX20911" fmla="*/ 5359405 w 5740887"/>
              <a:gd name="connsiteY20911" fmla="*/ 931141 h 4314911"/>
              <a:gd name="connsiteX20912" fmla="*/ 5358106 w 5740887"/>
              <a:gd name="connsiteY20912" fmla="*/ 930120 h 4314911"/>
              <a:gd name="connsiteX20913" fmla="*/ 5342270 w 5740887"/>
              <a:gd name="connsiteY20913" fmla="*/ 928536 h 4314911"/>
              <a:gd name="connsiteX20914" fmla="*/ 5348665 w 5740887"/>
              <a:gd name="connsiteY20914" fmla="*/ 932873 h 4314911"/>
              <a:gd name="connsiteX20915" fmla="*/ 5349112 w 5740887"/>
              <a:gd name="connsiteY20915" fmla="*/ 934680 h 4314911"/>
              <a:gd name="connsiteX20916" fmla="*/ 5345234 w 5740887"/>
              <a:gd name="connsiteY20916" fmla="*/ 942523 h 4314911"/>
              <a:gd name="connsiteX20917" fmla="*/ 5344450 w 5740887"/>
              <a:gd name="connsiteY20917" fmla="*/ 943698 h 4314911"/>
              <a:gd name="connsiteX20918" fmla="*/ 5343728 w 5740887"/>
              <a:gd name="connsiteY20918" fmla="*/ 943469 h 4314911"/>
              <a:gd name="connsiteX20919" fmla="*/ 5341643 w 5740887"/>
              <a:gd name="connsiteY20919" fmla="*/ 929784 h 4314911"/>
              <a:gd name="connsiteX20920" fmla="*/ 2908798 w 5740887"/>
              <a:gd name="connsiteY20920" fmla="*/ 927938 h 4314911"/>
              <a:gd name="connsiteX20921" fmla="*/ 2911985 w 5740887"/>
              <a:gd name="connsiteY20921" fmla="*/ 929183 h 4314911"/>
              <a:gd name="connsiteX20922" fmla="*/ 2967139 w 5740887"/>
              <a:gd name="connsiteY20922" fmla="*/ 998129 h 4314911"/>
              <a:gd name="connsiteX20923" fmla="*/ 2969576 w 5740887"/>
              <a:gd name="connsiteY20923" fmla="*/ 1015180 h 4314911"/>
              <a:gd name="connsiteX20924" fmla="*/ 2952360 w 5740887"/>
              <a:gd name="connsiteY20924" fmla="*/ 979764 h 4314911"/>
              <a:gd name="connsiteX20925" fmla="*/ 2951662 w 5740887"/>
              <a:gd name="connsiteY20925" fmla="*/ 979114 h 4314911"/>
              <a:gd name="connsiteX20926" fmla="*/ 2924247 w 5740887"/>
              <a:gd name="connsiteY20926" fmla="*/ 951346 h 4314911"/>
              <a:gd name="connsiteX20927" fmla="*/ 2917226 w 5740887"/>
              <a:gd name="connsiteY20927" fmla="*/ 947100 h 4314911"/>
              <a:gd name="connsiteX20928" fmla="*/ 2913423 w 5740887"/>
              <a:gd name="connsiteY20928" fmla="*/ 943564 h 4314911"/>
              <a:gd name="connsiteX20929" fmla="*/ 2911219 w 5740887"/>
              <a:gd name="connsiteY20929" fmla="*/ 942528 h 4314911"/>
              <a:gd name="connsiteX20930" fmla="*/ 2793225 w 5740887"/>
              <a:gd name="connsiteY20930" fmla="*/ 927750 h 4314911"/>
              <a:gd name="connsiteX20931" fmla="*/ 2818160 w 5740887"/>
              <a:gd name="connsiteY20931" fmla="*/ 938039 h 4314911"/>
              <a:gd name="connsiteX20932" fmla="*/ 2835293 w 5740887"/>
              <a:gd name="connsiteY20932" fmla="*/ 948615 h 4314911"/>
              <a:gd name="connsiteX20933" fmla="*/ 2837502 w 5740887"/>
              <a:gd name="connsiteY20933" fmla="*/ 950320 h 4314911"/>
              <a:gd name="connsiteX20934" fmla="*/ 2841663 w 5740887"/>
              <a:gd name="connsiteY20934" fmla="*/ 986460 h 4314911"/>
              <a:gd name="connsiteX20935" fmla="*/ 2881038 w 5740887"/>
              <a:gd name="connsiteY20935" fmla="*/ 1197592 h 4314911"/>
              <a:gd name="connsiteX20936" fmla="*/ 2921871 w 5740887"/>
              <a:gd name="connsiteY20936" fmla="*/ 1365999 h 4314911"/>
              <a:gd name="connsiteX20937" fmla="*/ 2933492 w 5740887"/>
              <a:gd name="connsiteY20937" fmla="*/ 1413931 h 4314911"/>
              <a:gd name="connsiteX20938" fmla="*/ 3082028 w 5740887"/>
              <a:gd name="connsiteY20938" fmla="*/ 1916459 h 4314911"/>
              <a:gd name="connsiteX20939" fmla="*/ 3209536 w 5740887"/>
              <a:gd name="connsiteY20939" fmla="*/ 2269565 h 4314911"/>
              <a:gd name="connsiteX20940" fmla="*/ 3201957 w 5740887"/>
              <a:gd name="connsiteY20940" fmla="*/ 2270203 h 4314911"/>
              <a:gd name="connsiteX20941" fmla="*/ 3172088 w 5740887"/>
              <a:gd name="connsiteY20941" fmla="*/ 2285642 h 4314911"/>
              <a:gd name="connsiteX20942" fmla="*/ 3149182 w 5740887"/>
              <a:gd name="connsiteY20942" fmla="*/ 2228579 h 4314911"/>
              <a:gd name="connsiteX20943" fmla="*/ 3149182 w 5740887"/>
              <a:gd name="connsiteY20943" fmla="*/ 2228579 h 4314911"/>
              <a:gd name="connsiteX20944" fmla="*/ 3149181 w 5740887"/>
              <a:gd name="connsiteY20944" fmla="*/ 2228576 h 4314911"/>
              <a:gd name="connsiteX20945" fmla="*/ 3067659 w 5740887"/>
              <a:gd name="connsiteY20945" fmla="*/ 2005989 h 4314911"/>
              <a:gd name="connsiteX20946" fmla="*/ 3044346 w 5740887"/>
              <a:gd name="connsiteY20946" fmla="*/ 1937602 h 4314911"/>
              <a:gd name="connsiteX20947" fmla="*/ 3029605 w 5740887"/>
              <a:gd name="connsiteY20947" fmla="*/ 1892459 h 4314911"/>
              <a:gd name="connsiteX20948" fmla="*/ 3001890 w 5740887"/>
              <a:gd name="connsiteY20948" fmla="*/ 1807578 h 4314911"/>
              <a:gd name="connsiteX20949" fmla="*/ 2896955 w 5740887"/>
              <a:gd name="connsiteY20949" fmla="*/ 1455299 h 4314911"/>
              <a:gd name="connsiteX20950" fmla="*/ 2893480 w 5740887"/>
              <a:gd name="connsiteY20950" fmla="*/ 1441780 h 4314911"/>
              <a:gd name="connsiteX20951" fmla="*/ 2874784 w 5740887"/>
              <a:gd name="connsiteY20951" fmla="*/ 1369035 h 4314911"/>
              <a:gd name="connsiteX20952" fmla="*/ 2794539 w 5740887"/>
              <a:gd name="connsiteY20952" fmla="*/ 948551 h 4314911"/>
              <a:gd name="connsiteX20953" fmla="*/ 2433947 w 5740887"/>
              <a:gd name="connsiteY20953" fmla="*/ 926741 h 4314911"/>
              <a:gd name="connsiteX20954" fmla="*/ 2429724 w 5740887"/>
              <a:gd name="connsiteY20954" fmla="*/ 935756 h 4314911"/>
              <a:gd name="connsiteX20955" fmla="*/ 2360157 w 5740887"/>
              <a:gd name="connsiteY20955" fmla="*/ 976096 h 4314911"/>
              <a:gd name="connsiteX20956" fmla="*/ 2270127 w 5740887"/>
              <a:gd name="connsiteY20956" fmla="*/ 1029371 h 4314911"/>
              <a:gd name="connsiteX20957" fmla="*/ 2197906 w 5740887"/>
              <a:gd name="connsiteY20957" fmla="*/ 1077028 h 4314911"/>
              <a:gd name="connsiteX20958" fmla="*/ 2241999 w 5740887"/>
              <a:gd name="connsiteY20958" fmla="*/ 1046935 h 4314911"/>
              <a:gd name="connsiteX20959" fmla="*/ 2343625 w 5740887"/>
              <a:gd name="connsiteY20959" fmla="*/ 982146 h 4314911"/>
              <a:gd name="connsiteX20960" fmla="*/ 2848443 w 5740887"/>
              <a:gd name="connsiteY20960" fmla="*/ 924885 h 4314911"/>
              <a:gd name="connsiteX20961" fmla="*/ 2854895 w 5740887"/>
              <a:gd name="connsiteY20961" fmla="*/ 926503 h 4314911"/>
              <a:gd name="connsiteX20962" fmla="*/ 2858438 w 5740887"/>
              <a:gd name="connsiteY20962" fmla="*/ 934698 h 4314911"/>
              <a:gd name="connsiteX20963" fmla="*/ 2853635 w 5740887"/>
              <a:gd name="connsiteY20963" fmla="*/ 932773 h 4314911"/>
              <a:gd name="connsiteX20964" fmla="*/ 1513066 w 5740887"/>
              <a:gd name="connsiteY20964" fmla="*/ 923259 h 4314911"/>
              <a:gd name="connsiteX20965" fmla="*/ 1504062 w 5740887"/>
              <a:gd name="connsiteY20965" fmla="*/ 953792 h 4314911"/>
              <a:gd name="connsiteX20966" fmla="*/ 1506928 w 5740887"/>
              <a:gd name="connsiteY20966" fmla="*/ 941457 h 4314911"/>
              <a:gd name="connsiteX20967" fmla="*/ 5332479 w 5740887"/>
              <a:gd name="connsiteY20967" fmla="*/ 921896 h 4314911"/>
              <a:gd name="connsiteX20968" fmla="*/ 5333130 w 5740887"/>
              <a:gd name="connsiteY20968" fmla="*/ 922336 h 4314911"/>
              <a:gd name="connsiteX20969" fmla="*/ 5334404 w 5740887"/>
              <a:gd name="connsiteY20969" fmla="*/ 930748 h 4314911"/>
              <a:gd name="connsiteX20970" fmla="*/ 5332625 w 5740887"/>
              <a:gd name="connsiteY20970" fmla="*/ 934245 h 4314911"/>
              <a:gd name="connsiteX20971" fmla="*/ 5331735 w 5740887"/>
              <a:gd name="connsiteY20971" fmla="*/ 923920 h 4314911"/>
              <a:gd name="connsiteX20972" fmla="*/ 2588157 w 5740887"/>
              <a:gd name="connsiteY20972" fmla="*/ 921189 h 4314911"/>
              <a:gd name="connsiteX20973" fmla="*/ 2588518 w 5740887"/>
              <a:gd name="connsiteY20973" fmla="*/ 921523 h 4314911"/>
              <a:gd name="connsiteX20974" fmla="*/ 2588119 w 5740887"/>
              <a:gd name="connsiteY20974" fmla="*/ 921672 h 4314911"/>
              <a:gd name="connsiteX20975" fmla="*/ 2443770 w 5740887"/>
              <a:gd name="connsiteY20975" fmla="*/ 920716 h 4314911"/>
              <a:gd name="connsiteX20976" fmla="*/ 2439524 w 5740887"/>
              <a:gd name="connsiteY20976" fmla="*/ 930073 h 4314911"/>
              <a:gd name="connsiteX20977" fmla="*/ 2439362 w 5740887"/>
              <a:gd name="connsiteY20977" fmla="*/ 930166 h 4314911"/>
              <a:gd name="connsiteX20978" fmla="*/ 2443645 w 5740887"/>
              <a:gd name="connsiteY20978" fmla="*/ 920792 h 4314911"/>
              <a:gd name="connsiteX20979" fmla="*/ 2889285 w 5740887"/>
              <a:gd name="connsiteY20979" fmla="*/ 920314 h 4314911"/>
              <a:gd name="connsiteX20980" fmla="*/ 2901120 w 5740887"/>
              <a:gd name="connsiteY20980" fmla="*/ 924938 h 4314911"/>
              <a:gd name="connsiteX20981" fmla="*/ 2903406 w 5740887"/>
              <a:gd name="connsiteY20981" fmla="*/ 938738 h 4314911"/>
              <a:gd name="connsiteX20982" fmla="*/ 2890602 w 5740887"/>
              <a:gd name="connsiteY20982" fmla="*/ 930995 h 4314911"/>
              <a:gd name="connsiteX20983" fmla="*/ 2825655 w 5740887"/>
              <a:gd name="connsiteY20983" fmla="*/ 919777 h 4314911"/>
              <a:gd name="connsiteX20984" fmla="*/ 2834189 w 5740887"/>
              <a:gd name="connsiteY20984" fmla="*/ 921550 h 4314911"/>
              <a:gd name="connsiteX20985" fmla="*/ 2834604 w 5740887"/>
              <a:gd name="connsiteY20985" fmla="*/ 925148 h 4314911"/>
              <a:gd name="connsiteX20986" fmla="*/ 2831112 w 5740887"/>
              <a:gd name="connsiteY20986" fmla="*/ 923749 h 4314911"/>
              <a:gd name="connsiteX20987" fmla="*/ 2829482 w 5740887"/>
              <a:gd name="connsiteY20987" fmla="*/ 923392 h 4314911"/>
              <a:gd name="connsiteX20988" fmla="*/ 2653416 w 5740887"/>
              <a:gd name="connsiteY20988" fmla="*/ 919665 h 4314911"/>
              <a:gd name="connsiteX20989" fmla="*/ 2651452 w 5740887"/>
              <a:gd name="connsiteY20989" fmla="*/ 934694 h 4314911"/>
              <a:gd name="connsiteX20990" fmla="*/ 2651120 w 5740887"/>
              <a:gd name="connsiteY20990" fmla="*/ 1012960 h 4314911"/>
              <a:gd name="connsiteX20991" fmla="*/ 2651121 w 5740887"/>
              <a:gd name="connsiteY20991" fmla="*/ 1012972 h 4314911"/>
              <a:gd name="connsiteX20992" fmla="*/ 2651121 w 5740887"/>
              <a:gd name="connsiteY20992" fmla="*/ 1012990 h 4314911"/>
              <a:gd name="connsiteX20993" fmla="*/ 2651121 w 5740887"/>
              <a:gd name="connsiteY20993" fmla="*/ 1012995 h 4314911"/>
              <a:gd name="connsiteX20994" fmla="*/ 2651121 w 5740887"/>
              <a:gd name="connsiteY20994" fmla="*/ 1013017 h 4314911"/>
              <a:gd name="connsiteX20995" fmla="*/ 2656931 w 5740887"/>
              <a:gd name="connsiteY20995" fmla="*/ 1086101 h 4314911"/>
              <a:gd name="connsiteX20996" fmla="*/ 2659236 w 5740887"/>
              <a:gd name="connsiteY20996" fmla="*/ 1102989 h 4314911"/>
              <a:gd name="connsiteX20997" fmla="*/ 2660180 w 5740887"/>
              <a:gd name="connsiteY20997" fmla="*/ 1113460 h 4314911"/>
              <a:gd name="connsiteX20998" fmla="*/ 2663372 w 5740887"/>
              <a:gd name="connsiteY20998" fmla="*/ 1133296 h 4314911"/>
              <a:gd name="connsiteX20999" fmla="*/ 2668829 w 5740887"/>
              <a:gd name="connsiteY20999" fmla="*/ 1173273 h 4314911"/>
              <a:gd name="connsiteX21000" fmla="*/ 2677040 w 5740887"/>
              <a:gd name="connsiteY21000" fmla="*/ 1218218 h 4314911"/>
              <a:gd name="connsiteX21001" fmla="*/ 2680540 w 5740887"/>
              <a:gd name="connsiteY21001" fmla="*/ 1239959 h 4314911"/>
              <a:gd name="connsiteX21002" fmla="*/ 2685400 w 5740887"/>
              <a:gd name="connsiteY21002" fmla="*/ 1263972 h 4314911"/>
              <a:gd name="connsiteX21003" fmla="*/ 2687619 w 5740887"/>
              <a:gd name="connsiteY21003" fmla="*/ 1276117 h 4314911"/>
              <a:gd name="connsiteX21004" fmla="*/ 2690529 w 5740887"/>
              <a:gd name="connsiteY21004" fmla="*/ 1289309 h 4314911"/>
              <a:gd name="connsiteX21005" fmla="*/ 2695553 w 5740887"/>
              <a:gd name="connsiteY21005" fmla="*/ 1314132 h 4314911"/>
              <a:gd name="connsiteX21006" fmla="*/ 2714107 w 5740887"/>
              <a:gd name="connsiteY21006" fmla="*/ 1396219 h 4314911"/>
              <a:gd name="connsiteX21007" fmla="*/ 2721696 w 5740887"/>
              <a:gd name="connsiteY21007" fmla="*/ 1426959 h 4314911"/>
              <a:gd name="connsiteX21008" fmla="*/ 2685569 w 5740887"/>
              <a:gd name="connsiteY21008" fmla="*/ 1438060 h 4314911"/>
              <a:gd name="connsiteX21009" fmla="*/ 2684506 w 5740887"/>
              <a:gd name="connsiteY21009" fmla="*/ 1440841 h 4314911"/>
              <a:gd name="connsiteX21010" fmla="*/ 2679253 w 5740887"/>
              <a:gd name="connsiteY21010" fmla="*/ 1442134 h 4314911"/>
              <a:gd name="connsiteX21011" fmla="*/ 2677242 w 5740887"/>
              <a:gd name="connsiteY21011" fmla="*/ 1433999 h 4314911"/>
              <a:gd name="connsiteX21012" fmla="*/ 2663676 w 5740887"/>
              <a:gd name="connsiteY21012" fmla="*/ 1373850 h 4314911"/>
              <a:gd name="connsiteX21013" fmla="*/ 2658399 w 5740887"/>
              <a:gd name="connsiteY21013" fmla="*/ 1350454 h 4314911"/>
              <a:gd name="connsiteX21014" fmla="*/ 2652307 w 5740887"/>
              <a:gd name="connsiteY21014" fmla="*/ 1320162 h 4314911"/>
              <a:gd name="connsiteX21015" fmla="*/ 2643214 w 5740887"/>
              <a:gd name="connsiteY21015" fmla="*/ 1274949 h 4314911"/>
              <a:gd name="connsiteX21016" fmla="*/ 2637588 w 5740887"/>
              <a:gd name="connsiteY21016" fmla="*/ 1242518 h 4314911"/>
              <a:gd name="connsiteX21017" fmla="*/ 2645914 w 5740887"/>
              <a:gd name="connsiteY21017" fmla="*/ 1234895 h 4314911"/>
              <a:gd name="connsiteX21018" fmla="*/ 2649449 w 5740887"/>
              <a:gd name="connsiteY21018" fmla="*/ 1207579 h 4314911"/>
              <a:gd name="connsiteX21019" fmla="*/ 2649448 w 5740887"/>
              <a:gd name="connsiteY21019" fmla="*/ 1207577 h 4314911"/>
              <a:gd name="connsiteX21020" fmla="*/ 2649454 w 5740887"/>
              <a:gd name="connsiteY21020" fmla="*/ 1207534 h 4314911"/>
              <a:gd name="connsiteX21021" fmla="*/ 2644353 w 5740887"/>
              <a:gd name="connsiteY21021" fmla="*/ 1187678 h 4314911"/>
              <a:gd name="connsiteX21022" fmla="*/ 2630974 w 5740887"/>
              <a:gd name="connsiteY21022" fmla="*/ 1126619 h 4314911"/>
              <a:gd name="connsiteX21023" fmla="*/ 2621104 w 5740887"/>
              <a:gd name="connsiteY21023" fmla="*/ 1056506 h 4314911"/>
              <a:gd name="connsiteX21024" fmla="*/ 2616776 w 5740887"/>
              <a:gd name="connsiteY21024" fmla="*/ 1007185 h 4314911"/>
              <a:gd name="connsiteX21025" fmla="*/ 2618208 w 5740887"/>
              <a:gd name="connsiteY21025" fmla="*/ 944065 h 4314911"/>
              <a:gd name="connsiteX21026" fmla="*/ 2619915 w 5740887"/>
              <a:gd name="connsiteY21026" fmla="*/ 927485 h 4314911"/>
              <a:gd name="connsiteX21027" fmla="*/ 2620167 w 5740887"/>
              <a:gd name="connsiteY21027" fmla="*/ 925840 h 4314911"/>
              <a:gd name="connsiteX21028" fmla="*/ 2630420 w 5740887"/>
              <a:gd name="connsiteY21028" fmla="*/ 923348 h 4314911"/>
              <a:gd name="connsiteX21029" fmla="*/ 2648491 w 5740887"/>
              <a:gd name="connsiteY21029" fmla="*/ 920272 h 4314911"/>
              <a:gd name="connsiteX21030" fmla="*/ 2374833 w 5740887"/>
              <a:gd name="connsiteY21030" fmla="*/ 918779 h 4314911"/>
              <a:gd name="connsiteX21031" fmla="*/ 2358612 w 5740887"/>
              <a:gd name="connsiteY21031" fmla="*/ 928507 h 4314911"/>
              <a:gd name="connsiteX21032" fmla="*/ 2363732 w 5740887"/>
              <a:gd name="connsiteY21032" fmla="*/ 925323 h 4314911"/>
              <a:gd name="connsiteX21033" fmla="*/ 2747200 w 5740887"/>
              <a:gd name="connsiteY21033" fmla="*/ 918052 h 4314911"/>
              <a:gd name="connsiteX21034" fmla="*/ 2779298 w 5740887"/>
              <a:gd name="connsiteY21034" fmla="*/ 922031 h 4314911"/>
              <a:gd name="connsiteX21035" fmla="*/ 2779918 w 5740887"/>
              <a:gd name="connsiteY21035" fmla="*/ 922259 h 4314911"/>
              <a:gd name="connsiteX21036" fmla="*/ 2786920 w 5740887"/>
              <a:gd name="connsiteY21036" fmla="*/ 925148 h 4314911"/>
              <a:gd name="connsiteX21037" fmla="*/ 2794669 w 5740887"/>
              <a:gd name="connsiteY21037" fmla="*/ 1003000 h 4314911"/>
              <a:gd name="connsiteX21038" fmla="*/ 2794762 w 5740887"/>
              <a:gd name="connsiteY21038" fmla="*/ 1003603 h 4314911"/>
              <a:gd name="connsiteX21039" fmla="*/ 2802902 w 5740887"/>
              <a:gd name="connsiteY21039" fmla="*/ 1059168 h 4314911"/>
              <a:gd name="connsiteX21040" fmla="*/ 2806436 w 5740887"/>
              <a:gd name="connsiteY21040" fmla="*/ 1079532 h 4314911"/>
              <a:gd name="connsiteX21041" fmla="*/ 2808039 w 5740887"/>
              <a:gd name="connsiteY21041" fmla="*/ 1089959 h 4314911"/>
              <a:gd name="connsiteX21042" fmla="*/ 2810190 w 5740887"/>
              <a:gd name="connsiteY21042" fmla="*/ 1101160 h 4314911"/>
              <a:gd name="connsiteX21043" fmla="*/ 2813901 w 5740887"/>
              <a:gd name="connsiteY21043" fmla="*/ 1122539 h 4314911"/>
              <a:gd name="connsiteX21044" fmla="*/ 2827771 w 5740887"/>
              <a:gd name="connsiteY21044" fmla="*/ 1192713 h 4314911"/>
              <a:gd name="connsiteX21045" fmla="*/ 2827933 w 5740887"/>
              <a:gd name="connsiteY21045" fmla="*/ 1193557 h 4314911"/>
              <a:gd name="connsiteX21046" fmla="*/ 2828162 w 5740887"/>
              <a:gd name="connsiteY21046" fmla="*/ 1194581 h 4314911"/>
              <a:gd name="connsiteX21047" fmla="*/ 2845264 w 5740887"/>
              <a:gd name="connsiteY21047" fmla="*/ 1272610 h 4314911"/>
              <a:gd name="connsiteX21048" fmla="*/ 2851236 w 5740887"/>
              <a:gd name="connsiteY21048" fmla="*/ 1297625 h 4314911"/>
              <a:gd name="connsiteX21049" fmla="*/ 2852024 w 5740887"/>
              <a:gd name="connsiteY21049" fmla="*/ 1300927 h 4314911"/>
              <a:gd name="connsiteX21050" fmla="*/ 2855249 w 5740887"/>
              <a:gd name="connsiteY21050" fmla="*/ 1315310 h 4314911"/>
              <a:gd name="connsiteX21051" fmla="*/ 2859098 w 5740887"/>
              <a:gd name="connsiteY21051" fmla="*/ 1330589 h 4314911"/>
              <a:gd name="connsiteX21052" fmla="*/ 2866159 w 5740887"/>
              <a:gd name="connsiteY21052" fmla="*/ 1360197 h 4314911"/>
              <a:gd name="connsiteX21053" fmla="*/ 2890887 w 5740887"/>
              <a:gd name="connsiteY21053" fmla="*/ 1456814 h 4314911"/>
              <a:gd name="connsiteX21054" fmla="*/ 2966948 w 5740887"/>
              <a:gd name="connsiteY21054" fmla="*/ 1720636 h 4314911"/>
              <a:gd name="connsiteX21055" fmla="*/ 2995973 w 5740887"/>
              <a:gd name="connsiteY21055" fmla="*/ 1809510 h 4314911"/>
              <a:gd name="connsiteX21056" fmla="*/ 3008925 w 5740887"/>
              <a:gd name="connsiteY21056" fmla="*/ 1852981 h 4314911"/>
              <a:gd name="connsiteX21057" fmla="*/ 3038460 w 5740887"/>
              <a:gd name="connsiteY21057" fmla="*/ 1939602 h 4314911"/>
              <a:gd name="connsiteX21058" fmla="*/ 3045306 w 5740887"/>
              <a:gd name="connsiteY21058" fmla="*/ 1960564 h 4314911"/>
              <a:gd name="connsiteX21059" fmla="*/ 3052730 w 5740887"/>
              <a:gd name="connsiteY21059" fmla="*/ 1983295 h 4314911"/>
              <a:gd name="connsiteX21060" fmla="*/ 3052731 w 5740887"/>
              <a:gd name="connsiteY21060" fmla="*/ 1983298 h 4314911"/>
              <a:gd name="connsiteX21061" fmla="*/ 3052731 w 5740887"/>
              <a:gd name="connsiteY21061" fmla="*/ 1983298 h 4314911"/>
              <a:gd name="connsiteX21062" fmla="*/ 3053240 w 5740887"/>
              <a:gd name="connsiteY21062" fmla="*/ 1984687 h 4314911"/>
              <a:gd name="connsiteX21063" fmla="*/ 3061826 w 5740887"/>
              <a:gd name="connsiteY21063" fmla="*/ 2008129 h 4314911"/>
              <a:gd name="connsiteX21064" fmla="*/ 3075132 w 5740887"/>
              <a:gd name="connsiteY21064" fmla="*/ 2047154 h 4314911"/>
              <a:gd name="connsiteX21065" fmla="*/ 3143405 w 5740887"/>
              <a:gd name="connsiteY21065" fmla="*/ 2230854 h 4314911"/>
              <a:gd name="connsiteX21066" fmla="*/ 3143406 w 5740887"/>
              <a:gd name="connsiteY21066" fmla="*/ 2230856 h 4314911"/>
              <a:gd name="connsiteX21067" fmla="*/ 3143425 w 5740887"/>
              <a:gd name="connsiteY21067" fmla="*/ 2230908 h 4314911"/>
              <a:gd name="connsiteX21068" fmla="*/ 3166544 w 5740887"/>
              <a:gd name="connsiteY21068" fmla="*/ 2288508 h 4314911"/>
              <a:gd name="connsiteX21069" fmla="*/ 3144872 w 5740887"/>
              <a:gd name="connsiteY21069" fmla="*/ 2299710 h 4314911"/>
              <a:gd name="connsiteX21070" fmla="*/ 3144870 w 5740887"/>
              <a:gd name="connsiteY21070" fmla="*/ 2299711 h 4314911"/>
              <a:gd name="connsiteX21071" fmla="*/ 3144864 w 5740887"/>
              <a:gd name="connsiteY21071" fmla="*/ 2299715 h 4314911"/>
              <a:gd name="connsiteX21072" fmla="*/ 3134615 w 5740887"/>
              <a:gd name="connsiteY21072" fmla="*/ 2311122 h 4314911"/>
              <a:gd name="connsiteX21073" fmla="*/ 3123606 w 5740887"/>
              <a:gd name="connsiteY21073" fmla="*/ 2285725 h 4314911"/>
              <a:gd name="connsiteX21074" fmla="*/ 3118703 w 5740887"/>
              <a:gd name="connsiteY21074" fmla="*/ 2274413 h 4314911"/>
              <a:gd name="connsiteX21075" fmla="*/ 3091327 w 5740887"/>
              <a:gd name="connsiteY21075" fmla="*/ 2206440 h 4314911"/>
              <a:gd name="connsiteX21076" fmla="*/ 3070312 w 5740887"/>
              <a:gd name="connsiteY21076" fmla="*/ 2154262 h 4314911"/>
              <a:gd name="connsiteX21077" fmla="*/ 3022689 w 5740887"/>
              <a:gd name="connsiteY21077" fmla="*/ 2027696 h 4314911"/>
              <a:gd name="connsiteX21078" fmla="*/ 2985879 w 5740887"/>
              <a:gd name="connsiteY21078" fmla="*/ 1919587 h 4314911"/>
              <a:gd name="connsiteX21079" fmla="*/ 2932751 w 5740887"/>
              <a:gd name="connsiteY21079" fmla="*/ 1763554 h 4314911"/>
              <a:gd name="connsiteX21080" fmla="*/ 2900662 w 5740887"/>
              <a:gd name="connsiteY21080" fmla="*/ 1654284 h 4314911"/>
              <a:gd name="connsiteX21081" fmla="*/ 2903419 w 5740887"/>
              <a:gd name="connsiteY21081" fmla="*/ 1648066 h 4314911"/>
              <a:gd name="connsiteX21082" fmla="*/ 2907769 w 5740887"/>
              <a:gd name="connsiteY21082" fmla="*/ 1638251 h 4314911"/>
              <a:gd name="connsiteX21083" fmla="*/ 2912492 w 5740887"/>
              <a:gd name="connsiteY21083" fmla="*/ 1589686 h 4314911"/>
              <a:gd name="connsiteX21084" fmla="*/ 2910825 w 5740887"/>
              <a:gd name="connsiteY21084" fmla="*/ 1580019 h 4314911"/>
              <a:gd name="connsiteX21085" fmla="*/ 2911167 w 5740887"/>
              <a:gd name="connsiteY21085" fmla="*/ 1573520 h 4314911"/>
              <a:gd name="connsiteX21086" fmla="*/ 2907934 w 5740887"/>
              <a:gd name="connsiteY21086" fmla="*/ 1563251 h 4314911"/>
              <a:gd name="connsiteX21087" fmla="*/ 2904241 w 5740887"/>
              <a:gd name="connsiteY21087" fmla="*/ 1541836 h 4314911"/>
              <a:gd name="connsiteX21088" fmla="*/ 2895028 w 5740887"/>
              <a:gd name="connsiteY21088" fmla="*/ 1522249 h 4314911"/>
              <a:gd name="connsiteX21089" fmla="*/ 2891705 w 5740887"/>
              <a:gd name="connsiteY21089" fmla="*/ 1511693 h 4314911"/>
              <a:gd name="connsiteX21090" fmla="*/ 2887658 w 5740887"/>
              <a:gd name="connsiteY21090" fmla="*/ 1506583 h 4314911"/>
              <a:gd name="connsiteX21091" fmla="*/ 2883364 w 5740887"/>
              <a:gd name="connsiteY21091" fmla="*/ 1497455 h 4314911"/>
              <a:gd name="connsiteX21092" fmla="*/ 2850210 w 5740887"/>
              <a:gd name="connsiteY21092" fmla="*/ 1459297 h 4314911"/>
              <a:gd name="connsiteX21093" fmla="*/ 2850203 w 5740887"/>
              <a:gd name="connsiteY21093" fmla="*/ 1459294 h 4314911"/>
              <a:gd name="connsiteX21094" fmla="*/ 2850203 w 5740887"/>
              <a:gd name="connsiteY21094" fmla="*/ 1459293 h 4314911"/>
              <a:gd name="connsiteX21095" fmla="*/ 2843825 w 5740887"/>
              <a:gd name="connsiteY21095" fmla="*/ 1455753 h 4314911"/>
              <a:gd name="connsiteX21096" fmla="*/ 2833240 w 5740887"/>
              <a:gd name="connsiteY21096" fmla="*/ 1414942 h 4314911"/>
              <a:gd name="connsiteX21097" fmla="*/ 2828455 w 5740887"/>
              <a:gd name="connsiteY21097" fmla="*/ 1396491 h 4314911"/>
              <a:gd name="connsiteX21098" fmla="*/ 2807558 w 5740887"/>
              <a:gd name="connsiteY21098" fmla="*/ 1309468 h 4314911"/>
              <a:gd name="connsiteX21099" fmla="*/ 2801870 w 5740887"/>
              <a:gd name="connsiteY21099" fmla="*/ 1283947 h 4314911"/>
              <a:gd name="connsiteX21100" fmla="*/ 2800752 w 5740887"/>
              <a:gd name="connsiteY21100" fmla="*/ 1278839 h 4314911"/>
              <a:gd name="connsiteX21101" fmla="*/ 2791145 w 5740887"/>
              <a:gd name="connsiteY21101" fmla="*/ 1234917 h 4314911"/>
              <a:gd name="connsiteX21102" fmla="*/ 2769963 w 5740887"/>
              <a:gd name="connsiteY21102" fmla="*/ 1124507 h 4314911"/>
              <a:gd name="connsiteX21103" fmla="*/ 2766716 w 5740887"/>
              <a:gd name="connsiteY21103" fmla="*/ 1105160 h 4314911"/>
              <a:gd name="connsiteX21104" fmla="*/ 2754535 w 5740887"/>
              <a:gd name="connsiteY21104" fmla="*/ 1019210 h 4314911"/>
              <a:gd name="connsiteX21105" fmla="*/ 2747107 w 5740887"/>
              <a:gd name="connsiteY21105" fmla="*/ 930965 h 4314911"/>
              <a:gd name="connsiteX21106" fmla="*/ 2597540 w 5740887"/>
              <a:gd name="connsiteY21106" fmla="*/ 917672 h 4314911"/>
              <a:gd name="connsiteX21107" fmla="*/ 2597466 w 5740887"/>
              <a:gd name="connsiteY21107" fmla="*/ 918189 h 4314911"/>
              <a:gd name="connsiteX21108" fmla="*/ 2596604 w 5740887"/>
              <a:gd name="connsiteY21108" fmla="*/ 918510 h 4314911"/>
              <a:gd name="connsiteX21109" fmla="*/ 2596174 w 5740887"/>
              <a:gd name="connsiteY21109" fmla="*/ 918126 h 4314911"/>
              <a:gd name="connsiteX21110" fmla="*/ 2803265 w 5740887"/>
              <a:gd name="connsiteY21110" fmla="*/ 916290 h 4314911"/>
              <a:gd name="connsiteX21111" fmla="*/ 2811847 w 5740887"/>
              <a:gd name="connsiteY21111" fmla="*/ 916909 h 4314911"/>
              <a:gd name="connsiteX21112" fmla="*/ 2812551 w 5740887"/>
              <a:gd name="connsiteY21112" fmla="*/ 917055 h 4314911"/>
              <a:gd name="connsiteX21113" fmla="*/ 2816196 w 5740887"/>
              <a:gd name="connsiteY21113" fmla="*/ 920480 h 4314911"/>
              <a:gd name="connsiteX21114" fmla="*/ 2806693 w 5740887"/>
              <a:gd name="connsiteY21114" fmla="*/ 918396 h 4314911"/>
              <a:gd name="connsiteX21115" fmla="*/ 2696351 w 5740887"/>
              <a:gd name="connsiteY21115" fmla="*/ 916145 h 4314911"/>
              <a:gd name="connsiteX21116" fmla="*/ 2695087 w 5740887"/>
              <a:gd name="connsiteY21116" fmla="*/ 942897 h 4314911"/>
              <a:gd name="connsiteX21117" fmla="*/ 2695089 w 5740887"/>
              <a:gd name="connsiteY21117" fmla="*/ 942953 h 4314911"/>
              <a:gd name="connsiteX21118" fmla="*/ 2695089 w 5740887"/>
              <a:gd name="connsiteY21118" fmla="*/ 942954 h 4314911"/>
              <a:gd name="connsiteX21119" fmla="*/ 2695089 w 5740887"/>
              <a:gd name="connsiteY21119" fmla="*/ 942962 h 4314911"/>
              <a:gd name="connsiteX21120" fmla="*/ 2696729 w 5740887"/>
              <a:gd name="connsiteY21120" fmla="*/ 987518 h 4314911"/>
              <a:gd name="connsiteX21121" fmla="*/ 2696730 w 5740887"/>
              <a:gd name="connsiteY21121" fmla="*/ 987532 h 4314911"/>
              <a:gd name="connsiteX21122" fmla="*/ 2696731 w 5740887"/>
              <a:gd name="connsiteY21122" fmla="*/ 987550 h 4314911"/>
              <a:gd name="connsiteX21123" fmla="*/ 2698132 w 5740887"/>
              <a:gd name="connsiteY21123" fmla="*/ 1004247 h 4314911"/>
              <a:gd name="connsiteX21124" fmla="*/ 2698547 w 5740887"/>
              <a:gd name="connsiteY21124" fmla="*/ 1012595 h 4314911"/>
              <a:gd name="connsiteX21125" fmla="*/ 2699600 w 5740887"/>
              <a:gd name="connsiteY21125" fmla="*/ 1021731 h 4314911"/>
              <a:gd name="connsiteX21126" fmla="*/ 2701091 w 5740887"/>
              <a:gd name="connsiteY21126" fmla="*/ 1039505 h 4314911"/>
              <a:gd name="connsiteX21127" fmla="*/ 2708521 w 5740887"/>
              <a:gd name="connsiteY21127" fmla="*/ 1099156 h 4314911"/>
              <a:gd name="connsiteX21128" fmla="*/ 2708560 w 5740887"/>
              <a:gd name="connsiteY21128" fmla="*/ 1099499 h 4314911"/>
              <a:gd name="connsiteX21129" fmla="*/ 2708642 w 5740887"/>
              <a:gd name="connsiteY21129" fmla="*/ 1099984 h 4314911"/>
              <a:gd name="connsiteX21130" fmla="*/ 2719529 w 5740887"/>
              <a:gd name="connsiteY21130" fmla="*/ 1168123 h 4314911"/>
              <a:gd name="connsiteX21131" fmla="*/ 2724326 w 5740887"/>
              <a:gd name="connsiteY21131" fmla="*/ 1193301 h 4314911"/>
              <a:gd name="connsiteX21132" fmla="*/ 2726448 w 5740887"/>
              <a:gd name="connsiteY21132" fmla="*/ 1205930 h 4314911"/>
              <a:gd name="connsiteX21133" fmla="*/ 2729338 w 5740887"/>
              <a:gd name="connsiteY21133" fmla="*/ 1219611 h 4314911"/>
              <a:gd name="connsiteX21134" fmla="*/ 2734389 w 5740887"/>
              <a:gd name="connsiteY21134" fmla="*/ 1246128 h 4314911"/>
              <a:gd name="connsiteX21135" fmla="*/ 2749325 w 5740887"/>
              <a:gd name="connsiteY21135" fmla="*/ 1314796 h 4314911"/>
              <a:gd name="connsiteX21136" fmla="*/ 2753529 w 5740887"/>
              <a:gd name="connsiteY21136" fmla="*/ 1334132 h 4314911"/>
              <a:gd name="connsiteX21137" fmla="*/ 2775978 w 5740887"/>
              <a:gd name="connsiteY21137" fmla="*/ 1427208 h 4314911"/>
              <a:gd name="connsiteX21138" fmla="*/ 2733139 w 5740887"/>
              <a:gd name="connsiteY21138" fmla="*/ 1423443 h 4314911"/>
              <a:gd name="connsiteX21139" fmla="*/ 2728747 w 5740887"/>
              <a:gd name="connsiteY21139" fmla="*/ 1424793 h 4314911"/>
              <a:gd name="connsiteX21140" fmla="*/ 2719302 w 5740887"/>
              <a:gd name="connsiteY21140" fmla="*/ 1385491 h 4314911"/>
              <a:gd name="connsiteX21141" fmla="*/ 2716429 w 5740887"/>
              <a:gd name="connsiteY21141" fmla="*/ 1373537 h 4314911"/>
              <a:gd name="connsiteX21142" fmla="*/ 2716427 w 5740887"/>
              <a:gd name="connsiteY21142" fmla="*/ 1373526 h 4314911"/>
              <a:gd name="connsiteX21143" fmla="*/ 2716416 w 5740887"/>
              <a:gd name="connsiteY21143" fmla="*/ 1373473 h 4314911"/>
              <a:gd name="connsiteX21144" fmla="*/ 2692117 w 5740887"/>
              <a:gd name="connsiteY21144" fmla="*/ 1257510 h 4314911"/>
              <a:gd name="connsiteX21145" fmla="*/ 2687002 w 5740887"/>
              <a:gd name="connsiteY21145" fmla="*/ 1230353 h 4314911"/>
              <a:gd name="connsiteX21146" fmla="*/ 2671408 w 5740887"/>
              <a:gd name="connsiteY21146" fmla="*/ 1136135 h 4314911"/>
              <a:gd name="connsiteX21147" fmla="*/ 2671257 w 5740887"/>
              <a:gd name="connsiteY21147" fmla="*/ 1135175 h 4314911"/>
              <a:gd name="connsiteX21148" fmla="*/ 2671190 w 5740887"/>
              <a:gd name="connsiteY21148" fmla="*/ 1134625 h 4314911"/>
              <a:gd name="connsiteX21149" fmla="*/ 2662379 w 5740887"/>
              <a:gd name="connsiteY21149" fmla="*/ 1056040 h 4314911"/>
              <a:gd name="connsiteX21150" fmla="*/ 2660937 w 5740887"/>
              <a:gd name="connsiteY21150" fmla="*/ 1038169 h 4314911"/>
              <a:gd name="connsiteX21151" fmla="*/ 2658037 w 5740887"/>
              <a:gd name="connsiteY21151" fmla="*/ 975820 h 4314911"/>
              <a:gd name="connsiteX21152" fmla="*/ 2658034 w 5740887"/>
              <a:gd name="connsiteY21152" fmla="*/ 975732 h 4314911"/>
              <a:gd name="connsiteX21153" fmla="*/ 2658033 w 5740887"/>
              <a:gd name="connsiteY21153" fmla="*/ 975690 h 4314911"/>
              <a:gd name="connsiteX21154" fmla="*/ 2660857 w 5740887"/>
              <a:gd name="connsiteY21154" fmla="*/ 918749 h 4314911"/>
              <a:gd name="connsiteX21155" fmla="*/ 2675284 w 5740887"/>
              <a:gd name="connsiteY21155" fmla="*/ 916974 h 4314911"/>
              <a:gd name="connsiteX21156" fmla="*/ 2723298 w 5740887"/>
              <a:gd name="connsiteY21156" fmla="*/ 915087 h 4314911"/>
              <a:gd name="connsiteX21157" fmla="*/ 2739181 w 5740887"/>
              <a:gd name="connsiteY21157" fmla="*/ 917057 h 4314911"/>
              <a:gd name="connsiteX21158" fmla="*/ 2740623 w 5740887"/>
              <a:gd name="connsiteY21158" fmla="*/ 952707 h 4314911"/>
              <a:gd name="connsiteX21159" fmla="*/ 2740644 w 5740887"/>
              <a:gd name="connsiteY21159" fmla="*/ 952927 h 4314911"/>
              <a:gd name="connsiteX21160" fmla="*/ 2745006 w 5740887"/>
              <a:gd name="connsiteY21160" fmla="*/ 1003439 h 4314911"/>
              <a:gd name="connsiteX21161" fmla="*/ 2747383 w 5740887"/>
              <a:gd name="connsiteY21161" fmla="*/ 1022326 h 4314911"/>
              <a:gd name="connsiteX21162" fmla="*/ 2748305 w 5740887"/>
              <a:gd name="connsiteY21162" fmla="*/ 1031818 h 4314911"/>
              <a:gd name="connsiteX21163" fmla="*/ 2749883 w 5740887"/>
              <a:gd name="connsiteY21163" fmla="*/ 1042196 h 4314911"/>
              <a:gd name="connsiteX21164" fmla="*/ 2752405 w 5740887"/>
              <a:gd name="connsiteY21164" fmla="*/ 1062241 h 4314911"/>
              <a:gd name="connsiteX21165" fmla="*/ 2763129 w 5740887"/>
              <a:gd name="connsiteY21165" fmla="*/ 1129296 h 4314911"/>
              <a:gd name="connsiteX21166" fmla="*/ 2763205 w 5740887"/>
              <a:gd name="connsiteY21166" fmla="*/ 1129793 h 4314911"/>
              <a:gd name="connsiteX21167" fmla="*/ 2763334 w 5740887"/>
              <a:gd name="connsiteY21167" fmla="*/ 1130449 h 4314911"/>
              <a:gd name="connsiteX21168" fmla="*/ 2777793 w 5740887"/>
              <a:gd name="connsiteY21168" fmla="*/ 1206692 h 4314911"/>
              <a:gd name="connsiteX21169" fmla="*/ 2783849 w 5740887"/>
              <a:gd name="connsiteY21169" fmla="*/ 1234772 h 4314911"/>
              <a:gd name="connsiteX21170" fmla="*/ 2786627 w 5740887"/>
              <a:gd name="connsiteY21170" fmla="*/ 1248901 h 4314911"/>
              <a:gd name="connsiteX21171" fmla="*/ 2790185 w 5740887"/>
              <a:gd name="connsiteY21171" fmla="*/ 1264150 h 4314911"/>
              <a:gd name="connsiteX21172" fmla="*/ 2795854 w 5740887"/>
              <a:gd name="connsiteY21172" fmla="*/ 1290411 h 4314911"/>
              <a:gd name="connsiteX21173" fmla="*/ 2796553 w 5740887"/>
              <a:gd name="connsiteY21173" fmla="*/ 1293649 h 4314911"/>
              <a:gd name="connsiteX21174" fmla="*/ 2819874 w 5740887"/>
              <a:gd name="connsiteY21174" fmla="*/ 1391379 h 4314911"/>
              <a:gd name="connsiteX21175" fmla="*/ 2835324 w 5740887"/>
              <a:gd name="connsiteY21175" fmla="*/ 1451035 h 4314911"/>
              <a:gd name="connsiteX21176" fmla="*/ 2828016 w 5740887"/>
              <a:gd name="connsiteY21176" fmla="*/ 1446978 h 4314911"/>
              <a:gd name="connsiteX21177" fmla="*/ 2795487 w 5740887"/>
              <a:gd name="connsiteY21177" fmla="*/ 1428923 h 4314911"/>
              <a:gd name="connsiteX21178" fmla="*/ 2782804 w 5740887"/>
              <a:gd name="connsiteY21178" fmla="*/ 1427808 h 4314911"/>
              <a:gd name="connsiteX21179" fmla="*/ 2761819 w 5740887"/>
              <a:gd name="connsiteY21179" fmla="*/ 1340779 h 4314911"/>
              <a:gd name="connsiteX21180" fmla="*/ 2761817 w 5740887"/>
              <a:gd name="connsiteY21180" fmla="*/ 1340772 h 4314911"/>
              <a:gd name="connsiteX21181" fmla="*/ 2738214 w 5740887"/>
              <a:gd name="connsiteY21181" fmla="*/ 1230101 h 4314911"/>
              <a:gd name="connsiteX21182" fmla="*/ 2733173 w 5740887"/>
              <a:gd name="connsiteY21182" fmla="*/ 1204126 h 4314911"/>
              <a:gd name="connsiteX21183" fmla="*/ 2717485 w 5740887"/>
              <a:gd name="connsiteY21183" fmla="*/ 1113614 h 4314911"/>
              <a:gd name="connsiteX21184" fmla="*/ 2717322 w 5740887"/>
              <a:gd name="connsiteY21184" fmla="*/ 1112632 h 4314911"/>
              <a:gd name="connsiteX21185" fmla="*/ 2717242 w 5740887"/>
              <a:gd name="connsiteY21185" fmla="*/ 1112028 h 4314911"/>
              <a:gd name="connsiteX21186" fmla="*/ 2707773 w 5740887"/>
              <a:gd name="connsiteY21186" fmla="*/ 1036113 h 4314911"/>
              <a:gd name="connsiteX21187" fmla="*/ 2706100 w 5740887"/>
              <a:gd name="connsiteY21187" fmla="*/ 1018710 h 4314911"/>
              <a:gd name="connsiteX21188" fmla="*/ 2702148 w 5740887"/>
              <a:gd name="connsiteY21188" fmla="*/ 957811 h 4314911"/>
              <a:gd name="connsiteX21189" fmla="*/ 2702139 w 5740887"/>
              <a:gd name="connsiteY21189" fmla="*/ 957630 h 4314911"/>
              <a:gd name="connsiteX21190" fmla="*/ 2703102 w 5740887"/>
              <a:gd name="connsiteY21190" fmla="*/ 915880 h 4314911"/>
              <a:gd name="connsiteX21191" fmla="*/ 5351644 w 5740887"/>
              <a:gd name="connsiteY21191" fmla="*/ 913245 h 4314911"/>
              <a:gd name="connsiteX21192" fmla="*/ 5354075 w 5740887"/>
              <a:gd name="connsiteY21192" fmla="*/ 914982 h 4314911"/>
              <a:gd name="connsiteX21193" fmla="*/ 5353885 w 5740887"/>
              <a:gd name="connsiteY21193" fmla="*/ 922322 h 4314911"/>
              <a:gd name="connsiteX21194" fmla="*/ 2856147 w 5740887"/>
              <a:gd name="connsiteY21194" fmla="*/ 910652 h 4314911"/>
              <a:gd name="connsiteX21195" fmla="*/ 2870892 w 5740887"/>
              <a:gd name="connsiteY21195" fmla="*/ 913128 h 4314911"/>
              <a:gd name="connsiteX21196" fmla="*/ 2875742 w 5740887"/>
              <a:gd name="connsiteY21196" fmla="*/ 915022 h 4314911"/>
              <a:gd name="connsiteX21197" fmla="*/ 2879408 w 5740887"/>
              <a:gd name="connsiteY21197" fmla="*/ 927566 h 4314911"/>
              <a:gd name="connsiteX21198" fmla="*/ 2864415 w 5740887"/>
              <a:gd name="connsiteY21198" fmla="*/ 920514 h 4314911"/>
              <a:gd name="connsiteX21199" fmla="*/ 2860024 w 5740887"/>
              <a:gd name="connsiteY21199" fmla="*/ 919544 h 4314911"/>
              <a:gd name="connsiteX21200" fmla="*/ 2622555 w 5740887"/>
              <a:gd name="connsiteY21200" fmla="*/ 910281 h 4314911"/>
              <a:gd name="connsiteX21201" fmla="*/ 2622798 w 5740887"/>
              <a:gd name="connsiteY21201" fmla="*/ 910577 h 4314911"/>
              <a:gd name="connsiteX21202" fmla="*/ 2622497 w 5740887"/>
              <a:gd name="connsiteY21202" fmla="*/ 910661 h 4314911"/>
              <a:gd name="connsiteX21203" fmla="*/ 2598654 w 5740887"/>
              <a:gd name="connsiteY21203" fmla="*/ 909956 h 4314911"/>
              <a:gd name="connsiteX21204" fmla="*/ 2598541 w 5740887"/>
              <a:gd name="connsiteY21204" fmla="*/ 910734 h 4314911"/>
              <a:gd name="connsiteX21205" fmla="*/ 2590831 w 5740887"/>
              <a:gd name="connsiteY21205" fmla="*/ 913351 h 4314911"/>
              <a:gd name="connsiteX21206" fmla="*/ 2590490 w 5740887"/>
              <a:gd name="connsiteY21206" fmla="*/ 913046 h 4314911"/>
              <a:gd name="connsiteX21207" fmla="*/ 2442233 w 5740887"/>
              <a:gd name="connsiteY21207" fmla="*/ 909055 h 4314911"/>
              <a:gd name="connsiteX21208" fmla="*/ 2439867 w 5740887"/>
              <a:gd name="connsiteY21208" fmla="*/ 914103 h 4314911"/>
              <a:gd name="connsiteX21209" fmla="*/ 2339823 w 5740887"/>
              <a:gd name="connsiteY21209" fmla="*/ 975503 h 4314911"/>
              <a:gd name="connsiteX21210" fmla="*/ 2237862 w 5740887"/>
              <a:gd name="connsiteY21210" fmla="*/ 1040540 h 4314911"/>
              <a:gd name="connsiteX21211" fmla="*/ 2040685 w 5740887"/>
              <a:gd name="connsiteY21211" fmla="*/ 1203383 h 4314911"/>
              <a:gd name="connsiteX21212" fmla="*/ 1994758 w 5740887"/>
              <a:gd name="connsiteY21212" fmla="*/ 1316845 h 4314911"/>
              <a:gd name="connsiteX21213" fmla="*/ 1986362 w 5740887"/>
              <a:gd name="connsiteY21213" fmla="*/ 1376657 h 4314911"/>
              <a:gd name="connsiteX21214" fmla="*/ 1975938 w 5740887"/>
              <a:gd name="connsiteY21214" fmla="*/ 1450903 h 4314911"/>
              <a:gd name="connsiteX21215" fmla="*/ 1975939 w 5740887"/>
              <a:gd name="connsiteY21215" fmla="*/ 1450914 h 4314911"/>
              <a:gd name="connsiteX21216" fmla="*/ 1975938 w 5740887"/>
              <a:gd name="connsiteY21216" fmla="*/ 1450915 h 4314911"/>
              <a:gd name="connsiteX21217" fmla="*/ 1976285 w 5740887"/>
              <a:gd name="connsiteY21217" fmla="*/ 1560092 h 4314911"/>
              <a:gd name="connsiteX21218" fmla="*/ 1978444 w 5740887"/>
              <a:gd name="connsiteY21218" fmla="*/ 1584088 h 4314911"/>
              <a:gd name="connsiteX21219" fmla="*/ 1978695 w 5740887"/>
              <a:gd name="connsiteY21219" fmla="*/ 1597447 h 4314911"/>
              <a:gd name="connsiteX21220" fmla="*/ 1982121 w 5740887"/>
              <a:gd name="connsiteY21220" fmla="*/ 1624954 h 4314911"/>
              <a:gd name="connsiteX21221" fmla="*/ 1986433 w 5740887"/>
              <a:gd name="connsiteY21221" fmla="*/ 1672875 h 4314911"/>
              <a:gd name="connsiteX21222" fmla="*/ 1991728 w 5740887"/>
              <a:gd name="connsiteY21222" fmla="*/ 1702088 h 4314911"/>
              <a:gd name="connsiteX21223" fmla="*/ 1997493 w 5740887"/>
              <a:gd name="connsiteY21223" fmla="*/ 1748373 h 4314911"/>
              <a:gd name="connsiteX21224" fmla="*/ 2026781 w 5740887"/>
              <a:gd name="connsiteY21224" fmla="*/ 1895480 h 4314911"/>
              <a:gd name="connsiteX21225" fmla="*/ 2026799 w 5740887"/>
              <a:gd name="connsiteY21225" fmla="*/ 1895580 h 4314911"/>
              <a:gd name="connsiteX21226" fmla="*/ 2052348 w 5740887"/>
              <a:gd name="connsiteY21226" fmla="*/ 1998663 h 4314911"/>
              <a:gd name="connsiteX21227" fmla="*/ 2058259 w 5740887"/>
              <a:gd name="connsiteY21227" fmla="*/ 2019795 h 4314911"/>
              <a:gd name="connsiteX21228" fmla="*/ 2061085 w 5740887"/>
              <a:gd name="connsiteY21228" fmla="*/ 2030953 h 4314911"/>
              <a:gd name="connsiteX21229" fmla="*/ 2067997 w 5740887"/>
              <a:gd name="connsiteY21229" fmla="*/ 2054612 h 4314911"/>
              <a:gd name="connsiteX21230" fmla="*/ 2078363 w 5740887"/>
              <a:gd name="connsiteY21230" fmla="*/ 2091674 h 4314911"/>
              <a:gd name="connsiteX21231" fmla="*/ 2090584 w 5740887"/>
              <a:gd name="connsiteY21231" fmla="*/ 2131922 h 4314911"/>
              <a:gd name="connsiteX21232" fmla="*/ 2094813 w 5740887"/>
              <a:gd name="connsiteY21232" fmla="*/ 2146396 h 4314911"/>
              <a:gd name="connsiteX21233" fmla="*/ 2100469 w 5740887"/>
              <a:gd name="connsiteY21233" fmla="*/ 2164476 h 4314911"/>
              <a:gd name="connsiteX21234" fmla="*/ 2102508 w 5740887"/>
              <a:gd name="connsiteY21234" fmla="*/ 2171193 h 4314911"/>
              <a:gd name="connsiteX21235" fmla="*/ 2105963 w 5740887"/>
              <a:gd name="connsiteY21235" fmla="*/ 2182040 h 4314911"/>
              <a:gd name="connsiteX21236" fmla="*/ 2109739 w 5740887"/>
              <a:gd name="connsiteY21236" fmla="*/ 2194110 h 4314911"/>
              <a:gd name="connsiteX21237" fmla="*/ 2122225 w 5740887"/>
              <a:gd name="connsiteY21237" fmla="*/ 2233093 h 4314911"/>
              <a:gd name="connsiteX21238" fmla="*/ 2122451 w 5740887"/>
              <a:gd name="connsiteY21238" fmla="*/ 2233802 h 4314911"/>
              <a:gd name="connsiteX21239" fmla="*/ 2773547 w 5740887"/>
              <a:gd name="connsiteY21239" fmla="*/ 3179008 h 4314911"/>
              <a:gd name="connsiteX21240" fmla="*/ 2847316 w 5740887"/>
              <a:gd name="connsiteY21240" fmla="*/ 3185488 h 4314911"/>
              <a:gd name="connsiteX21241" fmla="*/ 3464079 w 5740887"/>
              <a:gd name="connsiteY21241" fmla="*/ 3077800 h 4314911"/>
              <a:gd name="connsiteX21242" fmla="*/ 3623268 w 5740887"/>
              <a:gd name="connsiteY21242" fmla="*/ 3037985 h 4314911"/>
              <a:gd name="connsiteX21243" fmla="*/ 3758369 w 5740887"/>
              <a:gd name="connsiteY21243" fmla="*/ 3001808 h 4314911"/>
              <a:gd name="connsiteX21244" fmla="*/ 3664371 w 5740887"/>
              <a:gd name="connsiteY21244" fmla="*/ 3029842 h 4314911"/>
              <a:gd name="connsiteX21245" fmla="*/ 3626210 w 5740887"/>
              <a:gd name="connsiteY21245" fmla="*/ 3040913 h 4314911"/>
              <a:gd name="connsiteX21246" fmla="*/ 3462558 w 5740887"/>
              <a:gd name="connsiteY21246" fmla="*/ 3086863 h 4314911"/>
              <a:gd name="connsiteX21247" fmla="*/ 3462425 w 5740887"/>
              <a:gd name="connsiteY21247" fmla="*/ 3086900 h 4314911"/>
              <a:gd name="connsiteX21248" fmla="*/ 3462357 w 5740887"/>
              <a:gd name="connsiteY21248" fmla="*/ 3086918 h 4314911"/>
              <a:gd name="connsiteX21249" fmla="*/ 3259536 w 5740887"/>
              <a:gd name="connsiteY21249" fmla="*/ 3138748 h 4314911"/>
              <a:gd name="connsiteX21250" fmla="*/ 3231616 w 5740887"/>
              <a:gd name="connsiteY21250" fmla="*/ 3145539 h 4314911"/>
              <a:gd name="connsiteX21251" fmla="*/ 3069327 w 5740887"/>
              <a:gd name="connsiteY21251" fmla="*/ 3180779 h 4314911"/>
              <a:gd name="connsiteX21252" fmla="*/ 3041849 w 5740887"/>
              <a:gd name="connsiteY21252" fmla="*/ 3186054 h 4314911"/>
              <a:gd name="connsiteX21253" fmla="*/ 2911803 w 5740887"/>
              <a:gd name="connsiteY21253" fmla="*/ 3206947 h 4314911"/>
              <a:gd name="connsiteX21254" fmla="*/ 2870139 w 5740887"/>
              <a:gd name="connsiteY21254" fmla="*/ 3211377 h 4314911"/>
              <a:gd name="connsiteX21255" fmla="*/ 2849019 w 5740887"/>
              <a:gd name="connsiteY21255" fmla="*/ 3213384 h 4314911"/>
              <a:gd name="connsiteX21256" fmla="*/ 2793952 w 5740887"/>
              <a:gd name="connsiteY21256" fmla="*/ 3215330 h 4314911"/>
              <a:gd name="connsiteX21257" fmla="*/ 2754609 w 5740887"/>
              <a:gd name="connsiteY21257" fmla="*/ 3212281 h 4314911"/>
              <a:gd name="connsiteX21258" fmla="*/ 2749002 w 5740887"/>
              <a:gd name="connsiteY21258" fmla="*/ 3211685 h 4314911"/>
              <a:gd name="connsiteX21259" fmla="*/ 2748989 w 5740887"/>
              <a:gd name="connsiteY21259" fmla="*/ 3211681 h 4314911"/>
              <a:gd name="connsiteX21260" fmla="*/ 2687471 w 5740887"/>
              <a:gd name="connsiteY21260" fmla="*/ 3189474 h 4314911"/>
              <a:gd name="connsiteX21261" fmla="*/ 2672286 w 5740887"/>
              <a:gd name="connsiteY21261" fmla="*/ 3181872 h 4314911"/>
              <a:gd name="connsiteX21262" fmla="*/ 2641632 w 5740887"/>
              <a:gd name="connsiteY21262" fmla="*/ 3162631 h 4314911"/>
              <a:gd name="connsiteX21263" fmla="*/ 2582642 w 5740887"/>
              <a:gd name="connsiteY21263" fmla="*/ 3118662 h 4314911"/>
              <a:gd name="connsiteX21264" fmla="*/ 2559884 w 5740887"/>
              <a:gd name="connsiteY21264" fmla="*/ 3099131 h 4314911"/>
              <a:gd name="connsiteX21265" fmla="*/ 2511216 w 5740887"/>
              <a:gd name="connsiteY21265" fmla="*/ 3049165 h 4314911"/>
              <a:gd name="connsiteX21266" fmla="*/ 2485854 w 5740887"/>
              <a:gd name="connsiteY21266" fmla="*/ 3023128 h 4314911"/>
              <a:gd name="connsiteX21267" fmla="*/ 2477213 w 5740887"/>
              <a:gd name="connsiteY21267" fmla="*/ 3012189 h 4314911"/>
              <a:gd name="connsiteX21268" fmla="*/ 2458338 w 5740887"/>
              <a:gd name="connsiteY21268" fmla="*/ 2988296 h 4314911"/>
              <a:gd name="connsiteX21269" fmla="*/ 2436033 w 5740887"/>
              <a:gd name="connsiteY21269" fmla="*/ 2960062 h 4314911"/>
              <a:gd name="connsiteX21270" fmla="*/ 2365165 w 5740887"/>
              <a:gd name="connsiteY21270" fmla="*/ 2859975 h 4314911"/>
              <a:gd name="connsiteX21271" fmla="*/ 2279591 w 5740887"/>
              <a:gd name="connsiteY21271" fmla="*/ 2715207 h 4314911"/>
              <a:gd name="connsiteX21272" fmla="*/ 2228781 w 5740887"/>
              <a:gd name="connsiteY21272" fmla="*/ 2614779 h 4314911"/>
              <a:gd name="connsiteX21273" fmla="*/ 2196915 w 5740887"/>
              <a:gd name="connsiteY21273" fmla="*/ 2535372 h 4314911"/>
              <a:gd name="connsiteX21274" fmla="*/ 2150641 w 5740887"/>
              <a:gd name="connsiteY21274" fmla="*/ 2418869 h 4314911"/>
              <a:gd name="connsiteX21275" fmla="*/ 2144553 w 5740887"/>
              <a:gd name="connsiteY21275" fmla="*/ 2403456 h 4314911"/>
              <a:gd name="connsiteX21276" fmla="*/ 2112155 w 5740887"/>
              <a:gd name="connsiteY21276" fmla="*/ 2320543 h 4314911"/>
              <a:gd name="connsiteX21277" fmla="*/ 2087705 w 5740887"/>
              <a:gd name="connsiteY21277" fmla="*/ 2256943 h 4314911"/>
              <a:gd name="connsiteX21278" fmla="*/ 2076983 w 5740887"/>
              <a:gd name="connsiteY21278" fmla="*/ 2228907 h 4314911"/>
              <a:gd name="connsiteX21279" fmla="*/ 2051254 w 5740887"/>
              <a:gd name="connsiteY21279" fmla="*/ 2159796 h 4314911"/>
              <a:gd name="connsiteX21280" fmla="*/ 2051111 w 5740887"/>
              <a:gd name="connsiteY21280" fmla="*/ 2159413 h 4314911"/>
              <a:gd name="connsiteX21281" fmla="*/ 2049030 w 5740887"/>
              <a:gd name="connsiteY21281" fmla="*/ 2153544 h 4314911"/>
              <a:gd name="connsiteX21282" fmla="*/ 2031463 w 5740887"/>
              <a:gd name="connsiteY21282" fmla="*/ 2094214 h 4314911"/>
              <a:gd name="connsiteX21283" fmla="*/ 2021530 w 5740887"/>
              <a:gd name="connsiteY21283" fmla="*/ 2059169 h 4314911"/>
              <a:gd name="connsiteX21284" fmla="*/ 1989477 w 5740887"/>
              <a:gd name="connsiteY21284" fmla="*/ 1934226 h 4314911"/>
              <a:gd name="connsiteX21285" fmla="*/ 1960423 w 5740887"/>
              <a:gd name="connsiteY21285" fmla="*/ 1789962 h 4314911"/>
              <a:gd name="connsiteX21286" fmla="*/ 1959037 w 5740887"/>
              <a:gd name="connsiteY21286" fmla="*/ 1781314 h 4314911"/>
              <a:gd name="connsiteX21287" fmla="*/ 1944757 w 5740887"/>
              <a:gd name="connsiteY21287" fmla="*/ 1667609 h 4314911"/>
              <a:gd name="connsiteX21288" fmla="*/ 1943961 w 5740887"/>
              <a:gd name="connsiteY21288" fmla="*/ 1660213 h 4314911"/>
              <a:gd name="connsiteX21289" fmla="*/ 1943961 w 5740887"/>
              <a:gd name="connsiteY21289" fmla="*/ 1660212 h 4314911"/>
              <a:gd name="connsiteX21290" fmla="*/ 1940102 w 5740887"/>
              <a:gd name="connsiteY21290" fmla="*/ 1562606 h 4314911"/>
              <a:gd name="connsiteX21291" fmla="*/ 1940183 w 5740887"/>
              <a:gd name="connsiteY21291" fmla="*/ 1540318 h 4314911"/>
              <a:gd name="connsiteX21292" fmla="*/ 1942163 w 5740887"/>
              <a:gd name="connsiteY21292" fmla="*/ 1498104 h 4314911"/>
              <a:gd name="connsiteX21293" fmla="*/ 1947128 w 5740887"/>
              <a:gd name="connsiteY21293" fmla="*/ 1443499 h 4314911"/>
              <a:gd name="connsiteX21294" fmla="*/ 1948915 w 5740887"/>
              <a:gd name="connsiteY21294" fmla="*/ 1423850 h 4314911"/>
              <a:gd name="connsiteX21295" fmla="*/ 1952534 w 5740887"/>
              <a:gd name="connsiteY21295" fmla="*/ 1397667 h 4314911"/>
              <a:gd name="connsiteX21296" fmla="*/ 1961390 w 5740887"/>
              <a:gd name="connsiteY21296" fmla="*/ 1356860 h 4314911"/>
              <a:gd name="connsiteX21297" fmla="*/ 1968569 w 5740887"/>
              <a:gd name="connsiteY21297" fmla="*/ 1323780 h 4314911"/>
              <a:gd name="connsiteX21298" fmla="*/ 1968572 w 5740887"/>
              <a:gd name="connsiteY21298" fmla="*/ 1323766 h 4314911"/>
              <a:gd name="connsiteX21299" fmla="*/ 1974595 w 5740887"/>
              <a:gd name="connsiteY21299" fmla="*/ 1306691 h 4314911"/>
              <a:gd name="connsiteX21300" fmla="*/ 1974884 w 5740887"/>
              <a:gd name="connsiteY21300" fmla="*/ 1305982 h 4314911"/>
              <a:gd name="connsiteX21301" fmla="*/ 2000872 w 5740887"/>
              <a:gd name="connsiteY21301" fmla="*/ 1242101 h 4314911"/>
              <a:gd name="connsiteX21302" fmla="*/ 2005738 w 5740887"/>
              <a:gd name="connsiteY21302" fmla="*/ 1232326 h 4314911"/>
              <a:gd name="connsiteX21303" fmla="*/ 2006711 w 5740887"/>
              <a:gd name="connsiteY21303" fmla="*/ 1230807 h 4314911"/>
              <a:gd name="connsiteX21304" fmla="*/ 2028141 w 5740887"/>
              <a:gd name="connsiteY21304" fmla="*/ 1203715 h 4314911"/>
              <a:gd name="connsiteX21305" fmla="*/ 2083029 w 5740887"/>
              <a:gd name="connsiteY21305" fmla="*/ 1153447 h 4314911"/>
              <a:gd name="connsiteX21306" fmla="*/ 2098708 w 5740887"/>
              <a:gd name="connsiteY21306" fmla="*/ 1140508 h 4314911"/>
              <a:gd name="connsiteX21307" fmla="*/ 2174166 w 5740887"/>
              <a:gd name="connsiteY21307" fmla="*/ 1082566 h 4314911"/>
              <a:gd name="connsiteX21308" fmla="*/ 2228076 w 5740887"/>
              <a:gd name="connsiteY21308" fmla="*/ 1045398 h 4314911"/>
              <a:gd name="connsiteX21309" fmla="*/ 2301564 w 5740887"/>
              <a:gd name="connsiteY21309" fmla="*/ 996632 h 4314911"/>
              <a:gd name="connsiteX21310" fmla="*/ 5276310 w 5740887"/>
              <a:gd name="connsiteY21310" fmla="*/ 908228 h 4314911"/>
              <a:gd name="connsiteX21311" fmla="*/ 5313927 w 5740887"/>
              <a:gd name="connsiteY21311" fmla="*/ 913931 h 4314911"/>
              <a:gd name="connsiteX21312" fmla="*/ 5312987 w 5740887"/>
              <a:gd name="connsiteY21312" fmla="*/ 920171 h 4314911"/>
              <a:gd name="connsiteX21313" fmla="*/ 5310432 w 5740887"/>
              <a:gd name="connsiteY21313" fmla="*/ 935886 h 4314911"/>
              <a:gd name="connsiteX21314" fmla="*/ 5281383 w 5740887"/>
              <a:gd name="connsiteY21314" fmla="*/ 934890 h 4314911"/>
              <a:gd name="connsiteX21315" fmla="*/ 5233703 w 5740887"/>
              <a:gd name="connsiteY21315" fmla="*/ 942231 h 4314911"/>
              <a:gd name="connsiteX21316" fmla="*/ 5034871 w 5740887"/>
              <a:gd name="connsiteY21316" fmla="*/ 967050 h 4314911"/>
              <a:gd name="connsiteX21317" fmla="*/ 4895607 w 5740887"/>
              <a:gd name="connsiteY21317" fmla="*/ 982219 h 4314911"/>
              <a:gd name="connsiteX21318" fmla="*/ 4842245 w 5740887"/>
              <a:gd name="connsiteY21318" fmla="*/ 988974 h 4314911"/>
              <a:gd name="connsiteX21319" fmla="*/ 4787780 w 5740887"/>
              <a:gd name="connsiteY21319" fmla="*/ 995730 h 4314911"/>
              <a:gd name="connsiteX21320" fmla="*/ 4755515 w 5740887"/>
              <a:gd name="connsiteY21320" fmla="*/ 999454 h 4314911"/>
              <a:gd name="connsiteX21321" fmla="*/ 4283118 w 5740887"/>
              <a:gd name="connsiteY21321" fmla="*/ 1064535 h 4314911"/>
              <a:gd name="connsiteX21322" fmla="*/ 4150334 w 5740887"/>
              <a:gd name="connsiteY21322" fmla="*/ 1149611 h 4314911"/>
              <a:gd name="connsiteX21323" fmla="*/ 4111588 w 5740887"/>
              <a:gd name="connsiteY21323" fmla="*/ 1185738 h 4314911"/>
              <a:gd name="connsiteX21324" fmla="*/ 3964010 w 5740887"/>
              <a:gd name="connsiteY21324" fmla="*/ 1369648 h 4314911"/>
              <a:gd name="connsiteX21325" fmla="*/ 3926284 w 5740887"/>
              <a:gd name="connsiteY21325" fmla="*/ 1439122 h 4314911"/>
              <a:gd name="connsiteX21326" fmla="*/ 3921169 w 5740887"/>
              <a:gd name="connsiteY21326" fmla="*/ 1448542 h 4314911"/>
              <a:gd name="connsiteX21327" fmla="*/ 3888771 w 5740887"/>
              <a:gd name="connsiteY21327" fmla="*/ 1507851 h 4314911"/>
              <a:gd name="connsiteX21328" fmla="*/ 3872442 w 5740887"/>
              <a:gd name="connsiteY21328" fmla="*/ 1512134 h 4314911"/>
              <a:gd name="connsiteX21329" fmla="*/ 3899796 w 5740887"/>
              <a:gd name="connsiteY21329" fmla="*/ 1445232 h 4314911"/>
              <a:gd name="connsiteX21330" fmla="*/ 4060433 w 5740887"/>
              <a:gd name="connsiteY21330" fmla="*/ 1161385 h 4314911"/>
              <a:gd name="connsiteX21331" fmla="*/ 4096146 w 5740887"/>
              <a:gd name="connsiteY21331" fmla="*/ 1121951 h 4314911"/>
              <a:gd name="connsiteX21332" fmla="*/ 4228378 w 5740887"/>
              <a:gd name="connsiteY21332" fmla="*/ 1028600 h 4314911"/>
              <a:gd name="connsiteX21333" fmla="*/ 4720216 w 5740887"/>
              <a:gd name="connsiteY21333" fmla="*/ 967517 h 4314911"/>
              <a:gd name="connsiteX21334" fmla="*/ 4754825 w 5740887"/>
              <a:gd name="connsiteY21334" fmla="*/ 963932 h 4314911"/>
              <a:gd name="connsiteX21335" fmla="*/ 4811497 w 5740887"/>
              <a:gd name="connsiteY21335" fmla="*/ 957727 h 4314911"/>
              <a:gd name="connsiteX21336" fmla="*/ 4867340 w 5740887"/>
              <a:gd name="connsiteY21336" fmla="*/ 951522 h 4314911"/>
              <a:gd name="connsiteX21337" fmla="*/ 5015016 w 5740887"/>
              <a:gd name="connsiteY21337" fmla="*/ 937733 h 4314911"/>
              <a:gd name="connsiteX21338" fmla="*/ 5221156 w 5740887"/>
              <a:gd name="connsiteY21338" fmla="*/ 914709 h 4314911"/>
              <a:gd name="connsiteX21339" fmla="*/ 5276310 w 5740887"/>
              <a:gd name="connsiteY21339" fmla="*/ 908228 h 4314911"/>
              <a:gd name="connsiteX21340" fmla="*/ 2838989 w 5740887"/>
              <a:gd name="connsiteY21340" fmla="*/ 907773 h 4314911"/>
              <a:gd name="connsiteX21341" fmla="*/ 2847409 w 5740887"/>
              <a:gd name="connsiteY21341" fmla="*/ 909186 h 4314911"/>
              <a:gd name="connsiteX21342" fmla="*/ 2851027 w 5740887"/>
              <a:gd name="connsiteY21342" fmla="*/ 917556 h 4314911"/>
              <a:gd name="connsiteX21343" fmla="*/ 2841424 w 5740887"/>
              <a:gd name="connsiteY21343" fmla="*/ 915434 h 4314911"/>
              <a:gd name="connsiteX21344" fmla="*/ 2839591 w 5740887"/>
              <a:gd name="connsiteY21344" fmla="*/ 913113 h 4314911"/>
              <a:gd name="connsiteX21345" fmla="*/ 2798835 w 5740887"/>
              <a:gd name="connsiteY21345" fmla="*/ 905830 h 4314911"/>
              <a:gd name="connsiteX21346" fmla="*/ 2801333 w 5740887"/>
              <a:gd name="connsiteY21346" fmla="*/ 907790 h 4314911"/>
              <a:gd name="connsiteX21347" fmla="*/ 2791926 w 5740887"/>
              <a:gd name="connsiteY21347" fmla="*/ 907185 h 4314911"/>
              <a:gd name="connsiteX21348" fmla="*/ 2791850 w 5740887"/>
              <a:gd name="connsiteY21348" fmla="*/ 905991 h 4314911"/>
              <a:gd name="connsiteX21349" fmla="*/ 2823571 w 5740887"/>
              <a:gd name="connsiteY21349" fmla="*/ 905255 h 4314911"/>
              <a:gd name="connsiteX21350" fmla="*/ 2829527 w 5740887"/>
              <a:gd name="connsiteY21350" fmla="*/ 912806 h 4314911"/>
              <a:gd name="connsiteX21351" fmla="*/ 2814840 w 5740887"/>
              <a:gd name="connsiteY21351" fmla="*/ 909560 h 4314911"/>
              <a:gd name="connsiteX21352" fmla="*/ 2814544 w 5740887"/>
              <a:gd name="connsiteY21352" fmla="*/ 909281 h 4314911"/>
              <a:gd name="connsiteX21353" fmla="*/ 2809860 w 5740887"/>
              <a:gd name="connsiteY21353" fmla="*/ 905574 h 4314911"/>
              <a:gd name="connsiteX21354" fmla="*/ 2905011 w 5740887"/>
              <a:gd name="connsiteY21354" fmla="*/ 905124 h 4314911"/>
              <a:gd name="connsiteX21355" fmla="*/ 2918740 w 5740887"/>
              <a:gd name="connsiteY21355" fmla="*/ 908364 h 4314911"/>
              <a:gd name="connsiteX21356" fmla="*/ 2947218 w 5740887"/>
              <a:gd name="connsiteY21356" fmla="*/ 930280 h 4314911"/>
              <a:gd name="connsiteX21357" fmla="*/ 2959682 w 5740887"/>
              <a:gd name="connsiteY21357" fmla="*/ 953693 h 4314911"/>
              <a:gd name="connsiteX21358" fmla="*/ 2962726 w 5740887"/>
              <a:gd name="connsiteY21358" fmla="*/ 973722 h 4314911"/>
              <a:gd name="connsiteX21359" fmla="*/ 2962838 w 5740887"/>
              <a:gd name="connsiteY21359" fmla="*/ 974234 h 4314911"/>
              <a:gd name="connsiteX21360" fmla="*/ 2952099 w 5740887"/>
              <a:gd name="connsiteY21360" fmla="*/ 953346 h 4314911"/>
              <a:gd name="connsiteX21361" fmla="*/ 2915015 w 5740887"/>
              <a:gd name="connsiteY21361" fmla="*/ 922923 h 4314911"/>
              <a:gd name="connsiteX21362" fmla="*/ 2907472 w 5740887"/>
              <a:gd name="connsiteY21362" fmla="*/ 919949 h 4314911"/>
              <a:gd name="connsiteX21363" fmla="*/ 5338983 w 5740887"/>
              <a:gd name="connsiteY21363" fmla="*/ 904192 h 4314911"/>
              <a:gd name="connsiteX21364" fmla="*/ 5342133 w 5740887"/>
              <a:gd name="connsiteY21364" fmla="*/ 906443 h 4314911"/>
              <a:gd name="connsiteX21365" fmla="*/ 5343135 w 5740887"/>
              <a:gd name="connsiteY21365" fmla="*/ 910499 h 4314911"/>
              <a:gd name="connsiteX21366" fmla="*/ 5341027 w 5740887"/>
              <a:gd name="connsiteY21366" fmla="*/ 916703 h 4314911"/>
              <a:gd name="connsiteX21367" fmla="*/ 5339462 w 5740887"/>
              <a:gd name="connsiteY21367" fmla="*/ 915473 h 4314911"/>
              <a:gd name="connsiteX21368" fmla="*/ 5338107 w 5740887"/>
              <a:gd name="connsiteY21368" fmla="*/ 906578 h 4314911"/>
              <a:gd name="connsiteX21369" fmla="*/ 3168476 w 5740887"/>
              <a:gd name="connsiteY21369" fmla="*/ 903403 h 4314911"/>
              <a:gd name="connsiteX21370" fmla="*/ 3171341 w 5740887"/>
              <a:gd name="connsiteY21370" fmla="*/ 920019 h 4314911"/>
              <a:gd name="connsiteX21371" fmla="*/ 3168614 w 5740887"/>
              <a:gd name="connsiteY21371" fmla="*/ 905392 h 4314911"/>
              <a:gd name="connsiteX21372" fmla="*/ 5351877 w 5740887"/>
              <a:gd name="connsiteY21372" fmla="*/ 902686 h 4314911"/>
              <a:gd name="connsiteX21373" fmla="*/ 5352457 w 5740887"/>
              <a:gd name="connsiteY21373" fmla="*/ 904892 h 4314911"/>
              <a:gd name="connsiteX21374" fmla="*/ 5351482 w 5740887"/>
              <a:gd name="connsiteY21374" fmla="*/ 904116 h 4314911"/>
              <a:gd name="connsiteX21375" fmla="*/ 5329948 w 5740887"/>
              <a:gd name="connsiteY21375" fmla="*/ 901308 h 4314911"/>
              <a:gd name="connsiteX21376" fmla="*/ 5330870 w 5740887"/>
              <a:gd name="connsiteY21376" fmla="*/ 907407 h 4314911"/>
              <a:gd name="connsiteX21377" fmla="*/ 5330417 w 5740887"/>
              <a:gd name="connsiteY21377" fmla="*/ 908625 h 4314911"/>
              <a:gd name="connsiteX21378" fmla="*/ 5329829 w 5740887"/>
              <a:gd name="connsiteY21378" fmla="*/ 901798 h 4314911"/>
              <a:gd name="connsiteX21379" fmla="*/ 2716185 w 5740887"/>
              <a:gd name="connsiteY21379" fmla="*/ 901257 h 4314911"/>
              <a:gd name="connsiteX21380" fmla="*/ 2717016 w 5740887"/>
              <a:gd name="connsiteY21380" fmla="*/ 901506 h 4314911"/>
              <a:gd name="connsiteX21381" fmla="*/ 2706544 w 5740887"/>
              <a:gd name="connsiteY21381" fmla="*/ 903237 h 4314911"/>
              <a:gd name="connsiteX21382" fmla="*/ 2886883 w 5740887"/>
              <a:gd name="connsiteY21382" fmla="*/ 900841 h 4314911"/>
              <a:gd name="connsiteX21383" fmla="*/ 2897546 w 5740887"/>
              <a:gd name="connsiteY21383" fmla="*/ 903359 h 4314911"/>
              <a:gd name="connsiteX21384" fmla="*/ 2899792 w 5740887"/>
              <a:gd name="connsiteY21384" fmla="*/ 916921 h 4314911"/>
              <a:gd name="connsiteX21385" fmla="*/ 2888308 w 5740887"/>
              <a:gd name="connsiteY21385" fmla="*/ 912392 h 4314911"/>
              <a:gd name="connsiteX21386" fmla="*/ 2655581 w 5740887"/>
              <a:gd name="connsiteY21386" fmla="*/ 898386 h 4314911"/>
              <a:gd name="connsiteX21387" fmla="*/ 2656088 w 5740887"/>
              <a:gd name="connsiteY21387" fmla="*/ 899218 h 4314911"/>
              <a:gd name="connsiteX21388" fmla="*/ 2655811 w 5740887"/>
              <a:gd name="connsiteY21388" fmla="*/ 901336 h 4314911"/>
              <a:gd name="connsiteX21389" fmla="*/ 2630308 w 5740887"/>
              <a:gd name="connsiteY21389" fmla="*/ 908475 h 4314911"/>
              <a:gd name="connsiteX21390" fmla="*/ 2629205 w 5740887"/>
              <a:gd name="connsiteY21390" fmla="*/ 907150 h 4314911"/>
              <a:gd name="connsiteX21391" fmla="*/ 2703527 w 5740887"/>
              <a:gd name="connsiteY21391" fmla="*/ 897455 h 4314911"/>
              <a:gd name="connsiteX21392" fmla="*/ 2703566 w 5740887"/>
              <a:gd name="connsiteY21392" fmla="*/ 897467 h 4314911"/>
              <a:gd name="connsiteX21393" fmla="*/ 2703527 w 5740887"/>
              <a:gd name="connsiteY21393" fmla="*/ 897475 h 4314911"/>
              <a:gd name="connsiteX21394" fmla="*/ 2697263 w 5740887"/>
              <a:gd name="connsiteY21394" fmla="*/ 896854 h 4314911"/>
              <a:gd name="connsiteX21395" fmla="*/ 2697173 w 5740887"/>
              <a:gd name="connsiteY21395" fmla="*/ 898760 h 4314911"/>
              <a:gd name="connsiteX21396" fmla="*/ 2678259 w 5740887"/>
              <a:gd name="connsiteY21396" fmla="*/ 902587 h 4314911"/>
              <a:gd name="connsiteX21397" fmla="*/ 2676407 w 5740887"/>
              <a:gd name="connsiteY21397" fmla="*/ 902350 h 4314911"/>
              <a:gd name="connsiteX21398" fmla="*/ 2747352 w 5740887"/>
              <a:gd name="connsiteY21398" fmla="*/ 896853 h 4314911"/>
              <a:gd name="connsiteX21399" fmla="*/ 2753397 w 5740887"/>
              <a:gd name="connsiteY21399" fmla="*/ 899688 h 4314911"/>
              <a:gd name="connsiteX21400" fmla="*/ 2747330 w 5740887"/>
              <a:gd name="connsiteY21400" fmla="*/ 899795 h 4314911"/>
              <a:gd name="connsiteX21401" fmla="*/ 2747346 w 5740887"/>
              <a:gd name="connsiteY21401" fmla="*/ 897686 h 4314911"/>
              <a:gd name="connsiteX21402" fmla="*/ 2739405 w 5740887"/>
              <a:gd name="connsiteY21402" fmla="*/ 896488 h 4314911"/>
              <a:gd name="connsiteX21403" fmla="*/ 2739260 w 5740887"/>
              <a:gd name="connsiteY21403" fmla="*/ 899937 h 4314911"/>
              <a:gd name="connsiteX21404" fmla="*/ 2731143 w 5740887"/>
              <a:gd name="connsiteY21404" fmla="*/ 900080 h 4314911"/>
              <a:gd name="connsiteX21405" fmla="*/ 2727419 w 5740887"/>
              <a:gd name="connsiteY21405" fmla="*/ 898950 h 4314911"/>
              <a:gd name="connsiteX21406" fmla="*/ 2782973 w 5740887"/>
              <a:gd name="connsiteY21406" fmla="*/ 893379 h 4314911"/>
              <a:gd name="connsiteX21407" fmla="*/ 2785143 w 5740887"/>
              <a:gd name="connsiteY21407" fmla="*/ 895082 h 4314911"/>
              <a:gd name="connsiteX21408" fmla="*/ 2785222 w 5740887"/>
              <a:gd name="connsiteY21408" fmla="*/ 899127 h 4314911"/>
              <a:gd name="connsiteX21409" fmla="*/ 2772199 w 5740887"/>
              <a:gd name="connsiteY21409" fmla="*/ 899357 h 4314911"/>
              <a:gd name="connsiteX21410" fmla="*/ 2761797 w 5740887"/>
              <a:gd name="connsiteY21410" fmla="*/ 894470 h 4314911"/>
              <a:gd name="connsiteX21411" fmla="*/ 3138900 w 5740887"/>
              <a:gd name="connsiteY21411" fmla="*/ 892284 h 4314911"/>
              <a:gd name="connsiteX21412" fmla="*/ 3143287 w 5740887"/>
              <a:gd name="connsiteY21412" fmla="*/ 956228 h 4314911"/>
              <a:gd name="connsiteX21413" fmla="*/ 3155405 w 5740887"/>
              <a:gd name="connsiteY21413" fmla="*/ 1025238 h 4314911"/>
              <a:gd name="connsiteX21414" fmla="*/ 3147242 w 5740887"/>
              <a:gd name="connsiteY21414" fmla="*/ 988567 h 4314911"/>
              <a:gd name="connsiteX21415" fmla="*/ 3138406 w 5740887"/>
              <a:gd name="connsiteY21415" fmla="*/ 917175 h 4314911"/>
              <a:gd name="connsiteX21416" fmla="*/ 3041935 w 5740887"/>
              <a:gd name="connsiteY21416" fmla="*/ 892174 h 4314911"/>
              <a:gd name="connsiteX21417" fmla="*/ 3047535 w 5740887"/>
              <a:gd name="connsiteY21417" fmla="*/ 914550 h 4314911"/>
              <a:gd name="connsiteX21418" fmla="*/ 3062658 w 5740887"/>
              <a:gd name="connsiteY21418" fmla="*/ 973217 h 4314911"/>
              <a:gd name="connsiteX21419" fmla="*/ 3064085 w 5740887"/>
              <a:gd name="connsiteY21419" fmla="*/ 978648 h 4314911"/>
              <a:gd name="connsiteX21420" fmla="*/ 3064998 w 5740887"/>
              <a:gd name="connsiteY21420" fmla="*/ 982184 h 4314911"/>
              <a:gd name="connsiteX21421" fmla="*/ 3069668 w 5740887"/>
              <a:gd name="connsiteY21421" fmla="*/ 999884 h 4314911"/>
              <a:gd name="connsiteX21422" fmla="*/ 3079915 w 5740887"/>
              <a:gd name="connsiteY21422" fmla="*/ 1038852 h 4314911"/>
              <a:gd name="connsiteX21423" fmla="*/ 3081929 w 5740887"/>
              <a:gd name="connsiteY21423" fmla="*/ 1046342 h 4314911"/>
              <a:gd name="connsiteX21424" fmla="*/ 3085202 w 5740887"/>
              <a:gd name="connsiteY21424" fmla="*/ 1058747 h 4314911"/>
              <a:gd name="connsiteX21425" fmla="*/ 3107773 w 5740887"/>
              <a:gd name="connsiteY21425" fmla="*/ 1142882 h 4314911"/>
              <a:gd name="connsiteX21426" fmla="*/ 3113516 w 5740887"/>
              <a:gd name="connsiteY21426" fmla="*/ 1163870 h 4314911"/>
              <a:gd name="connsiteX21427" fmla="*/ 3119830 w 5740887"/>
              <a:gd name="connsiteY21427" fmla="*/ 1187358 h 4314911"/>
              <a:gd name="connsiteX21428" fmla="*/ 3146040 w 5740887"/>
              <a:gd name="connsiteY21428" fmla="*/ 1282667 h 4314911"/>
              <a:gd name="connsiteX21429" fmla="*/ 3158524 w 5740887"/>
              <a:gd name="connsiteY21429" fmla="*/ 1328288 h 4314911"/>
              <a:gd name="connsiteX21430" fmla="*/ 3161655 w 5740887"/>
              <a:gd name="connsiteY21430" fmla="*/ 1339481 h 4314911"/>
              <a:gd name="connsiteX21431" fmla="*/ 3165280 w 5740887"/>
              <a:gd name="connsiteY21431" fmla="*/ 1352670 h 4314911"/>
              <a:gd name="connsiteX21432" fmla="*/ 3264783 w 5740887"/>
              <a:gd name="connsiteY21432" fmla="*/ 1704615 h 4314911"/>
              <a:gd name="connsiteX21433" fmla="*/ 3268542 w 5740887"/>
              <a:gd name="connsiteY21433" fmla="*/ 1717526 h 4314911"/>
              <a:gd name="connsiteX21434" fmla="*/ 3272008 w 5740887"/>
              <a:gd name="connsiteY21434" fmla="*/ 1729657 h 4314911"/>
              <a:gd name="connsiteX21435" fmla="*/ 3285635 w 5740887"/>
              <a:gd name="connsiteY21435" fmla="*/ 1776231 h 4314911"/>
              <a:gd name="connsiteX21436" fmla="*/ 3314835 w 5740887"/>
              <a:gd name="connsiteY21436" fmla="*/ 1876512 h 4314911"/>
              <a:gd name="connsiteX21437" fmla="*/ 3322002 w 5740887"/>
              <a:gd name="connsiteY21437" fmla="*/ 1900520 h 4314911"/>
              <a:gd name="connsiteX21438" fmla="*/ 3328769 w 5740887"/>
              <a:gd name="connsiteY21438" fmla="*/ 1923648 h 4314911"/>
              <a:gd name="connsiteX21439" fmla="*/ 3355849 w 5740887"/>
              <a:gd name="connsiteY21439" fmla="*/ 2014177 h 4314911"/>
              <a:gd name="connsiteX21440" fmla="*/ 3360045 w 5740887"/>
              <a:gd name="connsiteY21440" fmla="*/ 2027949 h 4314911"/>
              <a:gd name="connsiteX21441" fmla="*/ 3362420 w 5740887"/>
              <a:gd name="connsiteY21441" fmla="*/ 2035903 h 4314911"/>
              <a:gd name="connsiteX21442" fmla="*/ 3365951 w 5740887"/>
              <a:gd name="connsiteY21442" fmla="*/ 2047330 h 4314911"/>
              <a:gd name="connsiteX21443" fmla="*/ 3381562 w 5740887"/>
              <a:gd name="connsiteY21443" fmla="*/ 2098567 h 4314911"/>
              <a:gd name="connsiteX21444" fmla="*/ 3405538 w 5740887"/>
              <a:gd name="connsiteY21444" fmla="*/ 2175449 h 4314911"/>
              <a:gd name="connsiteX21445" fmla="*/ 3410669 w 5740887"/>
              <a:gd name="connsiteY21445" fmla="*/ 2191411 h 4314911"/>
              <a:gd name="connsiteX21446" fmla="*/ 3422942 w 5740887"/>
              <a:gd name="connsiteY21446" fmla="*/ 2229585 h 4314911"/>
              <a:gd name="connsiteX21447" fmla="*/ 3415300 w 5740887"/>
              <a:gd name="connsiteY21447" fmla="*/ 2206335 h 4314911"/>
              <a:gd name="connsiteX21448" fmla="*/ 3391950 w 5740887"/>
              <a:gd name="connsiteY21448" fmla="*/ 2132637 h 4314911"/>
              <a:gd name="connsiteX21449" fmla="*/ 3385049 w 5740887"/>
              <a:gd name="connsiteY21449" fmla="*/ 2110358 h 4314911"/>
              <a:gd name="connsiteX21450" fmla="*/ 3368446 w 5740887"/>
              <a:gd name="connsiteY21450" fmla="*/ 2056505 h 4314911"/>
              <a:gd name="connsiteX21451" fmla="*/ 3329552 w 5740887"/>
              <a:gd name="connsiteY21451" fmla="*/ 1927344 h 4314911"/>
              <a:gd name="connsiteX21452" fmla="*/ 3290774 w 5740887"/>
              <a:gd name="connsiteY21452" fmla="*/ 1795592 h 4314911"/>
              <a:gd name="connsiteX21453" fmla="*/ 3274198 w 5740887"/>
              <a:gd name="connsiteY21453" fmla="*/ 1738961 h 4314911"/>
              <a:gd name="connsiteX21454" fmla="*/ 3217664 w 5740887"/>
              <a:gd name="connsiteY21454" fmla="*/ 1541687 h 4314911"/>
              <a:gd name="connsiteX21455" fmla="*/ 3162931 w 5740887"/>
              <a:gd name="connsiteY21455" fmla="*/ 1346169 h 4314911"/>
              <a:gd name="connsiteX21456" fmla="*/ 3148008 w 5740887"/>
              <a:gd name="connsiteY21456" fmla="*/ 1291809 h 4314911"/>
              <a:gd name="connsiteX21457" fmla="*/ 3113014 w 5740887"/>
              <a:gd name="connsiteY21457" fmla="*/ 1163746 h 4314911"/>
              <a:gd name="connsiteX21458" fmla="*/ 3081910 w 5740887"/>
              <a:gd name="connsiteY21458" fmla="*/ 1047574 h 4314911"/>
              <a:gd name="connsiteX21459" fmla="*/ 3066060 w 5740887"/>
              <a:gd name="connsiteY21459" fmla="*/ 987126 h 4314911"/>
              <a:gd name="connsiteX21460" fmla="*/ 3063916 w 5740887"/>
              <a:gd name="connsiteY21460" fmla="*/ 978911 h 4314911"/>
              <a:gd name="connsiteX21461" fmla="*/ 3046869 w 5740887"/>
              <a:gd name="connsiteY21461" fmla="*/ 912220 h 4314911"/>
              <a:gd name="connsiteX21462" fmla="*/ 2812980 w 5740887"/>
              <a:gd name="connsiteY21462" fmla="*/ 891833 h 4314911"/>
              <a:gd name="connsiteX21463" fmla="*/ 2818276 w 5740887"/>
              <a:gd name="connsiteY21463" fmla="*/ 898545 h 4314911"/>
              <a:gd name="connsiteX21464" fmla="*/ 2801355 w 5740887"/>
              <a:gd name="connsiteY21464" fmla="*/ 898843 h 4314911"/>
              <a:gd name="connsiteX21465" fmla="*/ 2793748 w 5740887"/>
              <a:gd name="connsiteY21465" fmla="*/ 892824 h 4314911"/>
              <a:gd name="connsiteX21466" fmla="*/ 2345823 w 5740887"/>
              <a:gd name="connsiteY21466" fmla="*/ 891799 h 4314911"/>
              <a:gd name="connsiteX21467" fmla="*/ 2267663 w 5740887"/>
              <a:gd name="connsiteY21467" fmla="*/ 937480 h 4314911"/>
              <a:gd name="connsiteX21468" fmla="*/ 2242854 w 5740887"/>
              <a:gd name="connsiteY21468" fmla="*/ 952292 h 4314911"/>
              <a:gd name="connsiteX21469" fmla="*/ 2182531 w 5740887"/>
              <a:gd name="connsiteY21469" fmla="*/ 988203 h 4314911"/>
              <a:gd name="connsiteX21470" fmla="*/ 2171618 w 5740887"/>
              <a:gd name="connsiteY21470" fmla="*/ 994818 h 4314911"/>
              <a:gd name="connsiteX21471" fmla="*/ 2155847 w 5740887"/>
              <a:gd name="connsiteY21471" fmla="*/ 1004233 h 4314911"/>
              <a:gd name="connsiteX21472" fmla="*/ 2134080 w 5740887"/>
              <a:gd name="connsiteY21472" fmla="*/ 1017568 h 4314911"/>
              <a:gd name="connsiteX21473" fmla="*/ 2105691 w 5740887"/>
              <a:gd name="connsiteY21473" fmla="*/ 1034774 h 4314911"/>
              <a:gd name="connsiteX21474" fmla="*/ 2081558 w 5740887"/>
              <a:gd name="connsiteY21474" fmla="*/ 1049743 h 4314911"/>
              <a:gd name="connsiteX21475" fmla="*/ 2060545 w 5740887"/>
              <a:gd name="connsiteY21475" fmla="*/ 1062617 h 4314911"/>
              <a:gd name="connsiteX21476" fmla="*/ 2051358 w 5740887"/>
              <a:gd name="connsiteY21476" fmla="*/ 1068483 h 4314911"/>
              <a:gd name="connsiteX21477" fmla="*/ 2040131 w 5740887"/>
              <a:gd name="connsiteY21477" fmla="*/ 1075448 h 4314911"/>
              <a:gd name="connsiteX21478" fmla="*/ 1997871 w 5740887"/>
              <a:gd name="connsiteY21478" fmla="*/ 1102630 h 4314911"/>
              <a:gd name="connsiteX21479" fmla="*/ 1988838 w 5740887"/>
              <a:gd name="connsiteY21479" fmla="*/ 1108396 h 4314911"/>
              <a:gd name="connsiteX21480" fmla="*/ 1963142 w 5740887"/>
              <a:gd name="connsiteY21480" fmla="*/ 1127368 h 4314911"/>
              <a:gd name="connsiteX21481" fmla="*/ 1992284 w 5740887"/>
              <a:gd name="connsiteY21481" fmla="*/ 1103062 h 4314911"/>
              <a:gd name="connsiteX21482" fmla="*/ 1996457 w 5740887"/>
              <a:gd name="connsiteY21482" fmla="*/ 1100433 h 4314911"/>
              <a:gd name="connsiteX21483" fmla="*/ 2059542 w 5740887"/>
              <a:gd name="connsiteY21483" fmla="*/ 1060917 h 4314911"/>
              <a:gd name="connsiteX21484" fmla="*/ 2086472 w 5740887"/>
              <a:gd name="connsiteY21484" fmla="*/ 1044483 h 4314911"/>
              <a:gd name="connsiteX21485" fmla="*/ 2130795 w 5740887"/>
              <a:gd name="connsiteY21485" fmla="*/ 1017756 h 4314911"/>
              <a:gd name="connsiteX21486" fmla="*/ 2274933 w 5740887"/>
              <a:gd name="connsiteY21486" fmla="*/ 932554 h 4314911"/>
              <a:gd name="connsiteX21487" fmla="*/ 2847849 w 5740887"/>
              <a:gd name="connsiteY21487" fmla="*/ 891623 h 4314911"/>
              <a:gd name="connsiteX21488" fmla="*/ 2870466 w 5740887"/>
              <a:gd name="connsiteY21488" fmla="*/ 896964 h 4314911"/>
              <a:gd name="connsiteX21489" fmla="*/ 2873261 w 5740887"/>
              <a:gd name="connsiteY21489" fmla="*/ 906530 h 4314911"/>
              <a:gd name="connsiteX21490" fmla="*/ 2852802 w 5740887"/>
              <a:gd name="connsiteY21490" fmla="*/ 902983 h 4314911"/>
              <a:gd name="connsiteX21491" fmla="*/ 2830763 w 5740887"/>
              <a:gd name="connsiteY21491" fmla="*/ 890916 h 4314911"/>
              <a:gd name="connsiteX21492" fmla="*/ 2830773 w 5740887"/>
              <a:gd name="connsiteY21492" fmla="*/ 891188 h 4314911"/>
              <a:gd name="connsiteX21493" fmla="*/ 2830806 w 5740887"/>
              <a:gd name="connsiteY21493" fmla="*/ 892125 h 4314911"/>
              <a:gd name="connsiteX21494" fmla="*/ 2830806 w 5740887"/>
              <a:gd name="connsiteY21494" fmla="*/ 892129 h 4314911"/>
              <a:gd name="connsiteX21495" fmla="*/ 2830808 w 5740887"/>
              <a:gd name="connsiteY21495" fmla="*/ 892184 h 4314911"/>
              <a:gd name="connsiteX21496" fmla="*/ 2831628 w 5740887"/>
              <a:gd name="connsiteY21496" fmla="*/ 899312 h 4314911"/>
              <a:gd name="connsiteX21497" fmla="*/ 2828229 w 5740887"/>
              <a:gd name="connsiteY21497" fmla="*/ 898723 h 4314911"/>
              <a:gd name="connsiteX21498" fmla="*/ 2822404 w 5740887"/>
              <a:gd name="connsiteY21498" fmla="*/ 891346 h 4314911"/>
              <a:gd name="connsiteX21499" fmla="*/ 2839320 w 5740887"/>
              <a:gd name="connsiteY21499" fmla="*/ 890475 h 4314911"/>
              <a:gd name="connsiteX21500" fmla="*/ 2844073 w 5740887"/>
              <a:gd name="connsiteY21500" fmla="*/ 901470 h 4314911"/>
              <a:gd name="connsiteX21501" fmla="*/ 2838162 w 5740887"/>
              <a:gd name="connsiteY21501" fmla="*/ 900444 h 4314911"/>
              <a:gd name="connsiteX21502" fmla="*/ 2837335 w 5740887"/>
              <a:gd name="connsiteY21502" fmla="*/ 893118 h 4314911"/>
              <a:gd name="connsiteX21503" fmla="*/ 2837216 w 5740887"/>
              <a:gd name="connsiteY21503" fmla="*/ 890583 h 4314911"/>
              <a:gd name="connsiteX21504" fmla="*/ 2650641 w 5740887"/>
              <a:gd name="connsiteY21504" fmla="*/ 890282 h 4314911"/>
              <a:gd name="connsiteX21505" fmla="*/ 2652039 w 5740887"/>
              <a:gd name="connsiteY21505" fmla="*/ 892575 h 4314911"/>
              <a:gd name="connsiteX21506" fmla="*/ 2624774 w 5740887"/>
              <a:gd name="connsiteY21506" fmla="*/ 901830 h 4314911"/>
              <a:gd name="connsiteX21507" fmla="*/ 2623996 w 5740887"/>
              <a:gd name="connsiteY21507" fmla="*/ 900896 h 4314911"/>
              <a:gd name="connsiteX21508" fmla="*/ 2624082 w 5740887"/>
              <a:gd name="connsiteY21508" fmla="*/ 900333 h 4314911"/>
              <a:gd name="connsiteX21509" fmla="*/ 2392596 w 5740887"/>
              <a:gd name="connsiteY21509" fmla="*/ 888961 h 4314911"/>
              <a:gd name="connsiteX21510" fmla="*/ 2278212 w 5740887"/>
              <a:gd name="connsiteY21510" fmla="*/ 958433 h 4314911"/>
              <a:gd name="connsiteX21511" fmla="*/ 2258981 w 5740887"/>
              <a:gd name="connsiteY21511" fmla="*/ 970373 h 4314911"/>
              <a:gd name="connsiteX21512" fmla="*/ 2188489 w 5740887"/>
              <a:gd name="connsiteY21512" fmla="*/ 1014008 h 4314911"/>
              <a:gd name="connsiteX21513" fmla="*/ 2176507 w 5740887"/>
              <a:gd name="connsiteY21513" fmla="*/ 1021584 h 4314911"/>
              <a:gd name="connsiteX21514" fmla="*/ 2160611 w 5740887"/>
              <a:gd name="connsiteY21514" fmla="*/ 1031454 h 4314911"/>
              <a:gd name="connsiteX21515" fmla="*/ 2140493 w 5740887"/>
              <a:gd name="connsiteY21515" fmla="*/ 1044352 h 4314911"/>
              <a:gd name="connsiteX21516" fmla="*/ 2108730 w 5740887"/>
              <a:gd name="connsiteY21516" fmla="*/ 1064431 h 4314911"/>
              <a:gd name="connsiteX21517" fmla="*/ 2083700 w 5740887"/>
              <a:gd name="connsiteY21517" fmla="*/ 1080761 h 4314911"/>
              <a:gd name="connsiteX21518" fmla="*/ 2062924 w 5740887"/>
              <a:gd name="connsiteY21518" fmla="*/ 1094081 h 4314911"/>
              <a:gd name="connsiteX21519" fmla="*/ 2054829 w 5740887"/>
              <a:gd name="connsiteY21519" fmla="*/ 1099596 h 4314911"/>
              <a:gd name="connsiteX21520" fmla="*/ 2042645 w 5740887"/>
              <a:gd name="connsiteY21520" fmla="*/ 1107542 h 4314911"/>
              <a:gd name="connsiteX21521" fmla="*/ 1999015 w 5740887"/>
              <a:gd name="connsiteY21521" fmla="*/ 1137617 h 4314911"/>
              <a:gd name="connsiteX21522" fmla="*/ 1993938 w 5740887"/>
              <a:gd name="connsiteY21522" fmla="*/ 1141075 h 4314911"/>
              <a:gd name="connsiteX21523" fmla="*/ 1992086 w 5740887"/>
              <a:gd name="connsiteY21523" fmla="*/ 1142606 h 4314911"/>
              <a:gd name="connsiteX21524" fmla="*/ 1971384 w 5740887"/>
              <a:gd name="connsiteY21524" fmla="*/ 1159434 h 4314911"/>
              <a:gd name="connsiteX21525" fmla="*/ 1969763 w 5740887"/>
              <a:gd name="connsiteY21525" fmla="*/ 1161052 h 4314911"/>
              <a:gd name="connsiteX21526" fmla="*/ 1967595 w 5740887"/>
              <a:gd name="connsiteY21526" fmla="*/ 1162843 h 4314911"/>
              <a:gd name="connsiteX21527" fmla="*/ 1960092 w 5740887"/>
              <a:gd name="connsiteY21527" fmla="*/ 1170703 h 4314911"/>
              <a:gd name="connsiteX21528" fmla="*/ 1942728 w 5740887"/>
              <a:gd name="connsiteY21528" fmla="*/ 1188031 h 4314911"/>
              <a:gd name="connsiteX21529" fmla="*/ 1938546 w 5740887"/>
              <a:gd name="connsiteY21529" fmla="*/ 1193273 h 4314911"/>
              <a:gd name="connsiteX21530" fmla="*/ 1933820 w 5740887"/>
              <a:gd name="connsiteY21530" fmla="*/ 1198224 h 4314911"/>
              <a:gd name="connsiteX21531" fmla="*/ 1925589 w 5740887"/>
              <a:gd name="connsiteY21531" fmla="*/ 1209513 h 4314911"/>
              <a:gd name="connsiteX21532" fmla="*/ 1910838 w 5740887"/>
              <a:gd name="connsiteY21532" fmla="*/ 1228000 h 4314911"/>
              <a:gd name="connsiteX21533" fmla="*/ 1903990 w 5740887"/>
              <a:gd name="connsiteY21533" fmla="*/ 1239136 h 4314911"/>
              <a:gd name="connsiteX21534" fmla="*/ 1896890 w 5740887"/>
              <a:gd name="connsiteY21534" fmla="*/ 1248873 h 4314911"/>
              <a:gd name="connsiteX21535" fmla="*/ 1889974 w 5740887"/>
              <a:gd name="connsiteY21535" fmla="*/ 1261926 h 4314911"/>
              <a:gd name="connsiteX21536" fmla="*/ 1878581 w 5740887"/>
              <a:gd name="connsiteY21536" fmla="*/ 1280436 h 4314911"/>
              <a:gd name="connsiteX21537" fmla="*/ 1869616 w 5740887"/>
              <a:gd name="connsiteY21537" fmla="*/ 1300334 h 4314911"/>
              <a:gd name="connsiteX21538" fmla="*/ 1861085 w 5740887"/>
              <a:gd name="connsiteY21538" fmla="*/ 1316433 h 4314911"/>
              <a:gd name="connsiteX21539" fmla="*/ 1856477 w 5740887"/>
              <a:gd name="connsiteY21539" fmla="*/ 1329493 h 4314911"/>
              <a:gd name="connsiteX21540" fmla="*/ 1848823 w 5740887"/>
              <a:gd name="connsiteY21540" fmla="*/ 1346481 h 4314911"/>
              <a:gd name="connsiteX21541" fmla="*/ 1838946 w 5740887"/>
              <a:gd name="connsiteY21541" fmla="*/ 1379176 h 4314911"/>
              <a:gd name="connsiteX21542" fmla="*/ 1830684 w 5740887"/>
              <a:gd name="connsiteY21542" fmla="*/ 1402591 h 4314911"/>
              <a:gd name="connsiteX21543" fmla="*/ 1828527 w 5740887"/>
              <a:gd name="connsiteY21543" fmla="*/ 1413667 h 4314911"/>
              <a:gd name="connsiteX21544" fmla="*/ 1824430 w 5740887"/>
              <a:gd name="connsiteY21544" fmla="*/ 1427230 h 4314911"/>
              <a:gd name="connsiteX21545" fmla="*/ 1815528 w 5740887"/>
              <a:gd name="connsiteY21545" fmla="*/ 1480416 h 4314911"/>
              <a:gd name="connsiteX21546" fmla="*/ 1809964 w 5740887"/>
              <a:gd name="connsiteY21546" fmla="*/ 1508988 h 4314911"/>
              <a:gd name="connsiteX21547" fmla="*/ 1809605 w 5740887"/>
              <a:gd name="connsiteY21547" fmla="*/ 1515808 h 4314911"/>
              <a:gd name="connsiteX21548" fmla="*/ 1808269 w 5740887"/>
              <a:gd name="connsiteY21548" fmla="*/ 1523791 h 4314911"/>
              <a:gd name="connsiteX21549" fmla="*/ 1803209 w 5740887"/>
              <a:gd name="connsiteY21549" fmla="*/ 1637204 h 4314911"/>
              <a:gd name="connsiteX21550" fmla="*/ 1803205 w 5740887"/>
              <a:gd name="connsiteY21550" fmla="*/ 1637280 h 4314911"/>
              <a:gd name="connsiteX21551" fmla="*/ 1814686 w 5740887"/>
              <a:gd name="connsiteY21551" fmla="*/ 1789119 h 4314911"/>
              <a:gd name="connsiteX21552" fmla="*/ 1759533 w 5740887"/>
              <a:gd name="connsiteY21552" fmla="*/ 1800701 h 4314911"/>
              <a:gd name="connsiteX21553" fmla="*/ 1601103 w 5740887"/>
              <a:gd name="connsiteY21553" fmla="*/ 1833105 h 4314911"/>
              <a:gd name="connsiteX21554" fmla="*/ 1503893 w 5740887"/>
              <a:gd name="connsiteY21554" fmla="*/ 1862612 h 4314911"/>
              <a:gd name="connsiteX21555" fmla="*/ 1295296 w 5740887"/>
              <a:gd name="connsiteY21555" fmla="*/ 1946811 h 4314911"/>
              <a:gd name="connsiteX21556" fmla="*/ 1227463 w 5740887"/>
              <a:gd name="connsiteY21556" fmla="*/ 1978738 h 4314911"/>
              <a:gd name="connsiteX21557" fmla="*/ 1192928 w 5740887"/>
              <a:gd name="connsiteY21557" fmla="*/ 1993246 h 4314911"/>
              <a:gd name="connsiteX21558" fmla="*/ 1159724 w 5740887"/>
              <a:gd name="connsiteY21558" fmla="*/ 2010622 h 4314911"/>
              <a:gd name="connsiteX21559" fmla="*/ 1091926 w 5740887"/>
              <a:gd name="connsiteY21559" fmla="*/ 2042533 h 4314911"/>
              <a:gd name="connsiteX21560" fmla="*/ 894261 w 5740887"/>
              <a:gd name="connsiteY21560" fmla="*/ 2149537 h 4314911"/>
              <a:gd name="connsiteX21561" fmla="*/ 719046 w 5740887"/>
              <a:gd name="connsiteY21561" fmla="*/ 2257554 h 4314911"/>
              <a:gd name="connsiteX21562" fmla="*/ 719019 w 5740887"/>
              <a:gd name="connsiteY21562" fmla="*/ 2242951 h 4314911"/>
              <a:gd name="connsiteX21563" fmla="*/ 718464 w 5740887"/>
              <a:gd name="connsiteY21563" fmla="*/ 2232258 h 4314911"/>
              <a:gd name="connsiteX21564" fmla="*/ 718477 w 5740887"/>
              <a:gd name="connsiteY21564" fmla="*/ 2232005 h 4314911"/>
              <a:gd name="connsiteX21565" fmla="*/ 875670 w 5740887"/>
              <a:gd name="connsiteY21565" fmla="*/ 2133821 h 4314911"/>
              <a:gd name="connsiteX21566" fmla="*/ 875919 w 5740887"/>
              <a:gd name="connsiteY21566" fmla="*/ 2133684 h 4314911"/>
              <a:gd name="connsiteX21567" fmla="*/ 1141020 w 5740887"/>
              <a:gd name="connsiteY21567" fmla="*/ 1991945 h 4314911"/>
              <a:gd name="connsiteX21568" fmla="*/ 1208887 w 5740887"/>
              <a:gd name="connsiteY21568" fmla="*/ 1959111 h 4314911"/>
              <a:gd name="connsiteX21569" fmla="*/ 1484732 w 5740887"/>
              <a:gd name="connsiteY21569" fmla="*/ 1839154 h 4314911"/>
              <a:gd name="connsiteX21570" fmla="*/ 1485003 w 5740887"/>
              <a:gd name="connsiteY21570" fmla="*/ 1839040 h 4314911"/>
              <a:gd name="connsiteX21571" fmla="*/ 1579731 w 5740887"/>
              <a:gd name="connsiteY21571" fmla="*/ 1808566 h 4314911"/>
              <a:gd name="connsiteX21572" fmla="*/ 1727130 w 5740887"/>
              <a:gd name="connsiteY21572" fmla="*/ 1775750 h 4314911"/>
              <a:gd name="connsiteX21573" fmla="*/ 1793178 w 5740887"/>
              <a:gd name="connsiteY21573" fmla="*/ 1759341 h 4314911"/>
              <a:gd name="connsiteX21574" fmla="*/ 1794832 w 5740887"/>
              <a:gd name="connsiteY21574" fmla="*/ 1755895 h 4314911"/>
              <a:gd name="connsiteX21575" fmla="*/ 1794832 w 5740887"/>
              <a:gd name="connsiteY21575" fmla="*/ 1755892 h 4314911"/>
              <a:gd name="connsiteX21576" fmla="*/ 1794833 w 5740887"/>
              <a:gd name="connsiteY21576" fmla="*/ 1755890 h 4314911"/>
              <a:gd name="connsiteX21577" fmla="*/ 1788380 w 5740887"/>
              <a:gd name="connsiteY21577" fmla="*/ 1615944 h 4314911"/>
              <a:gd name="connsiteX21578" fmla="*/ 1798169 w 5740887"/>
              <a:gd name="connsiteY21578" fmla="*/ 1496704 h 4314911"/>
              <a:gd name="connsiteX21579" fmla="*/ 1798179 w 5740887"/>
              <a:gd name="connsiteY21579" fmla="*/ 1496657 h 4314911"/>
              <a:gd name="connsiteX21580" fmla="*/ 1818537 w 5740887"/>
              <a:gd name="connsiteY21580" fmla="*/ 1405972 h 4314911"/>
              <a:gd name="connsiteX21581" fmla="*/ 1826323 w 5740887"/>
              <a:gd name="connsiteY21581" fmla="*/ 1381838 h 4314911"/>
              <a:gd name="connsiteX21582" fmla="*/ 1847269 w 5740887"/>
              <a:gd name="connsiteY21582" fmla="*/ 1327232 h 4314911"/>
              <a:gd name="connsiteX21583" fmla="*/ 1856251 w 5740887"/>
              <a:gd name="connsiteY21583" fmla="*/ 1307237 h 4314911"/>
              <a:gd name="connsiteX21584" fmla="*/ 1888816 w 5740887"/>
              <a:gd name="connsiteY21584" fmla="*/ 1249357 h 4314911"/>
              <a:gd name="connsiteX21585" fmla="*/ 1889119 w 5740887"/>
              <a:gd name="connsiteY21585" fmla="*/ 1248842 h 4314911"/>
              <a:gd name="connsiteX21586" fmla="*/ 1889629 w 5740887"/>
              <a:gd name="connsiteY21586" fmla="*/ 1248152 h 4314911"/>
              <a:gd name="connsiteX21587" fmla="*/ 1924457 w 5740887"/>
              <a:gd name="connsiteY21587" fmla="*/ 1202633 h 4314911"/>
              <a:gd name="connsiteX21588" fmla="*/ 1935499 w 5740887"/>
              <a:gd name="connsiteY21588" fmla="*/ 1190478 h 4314911"/>
              <a:gd name="connsiteX21589" fmla="*/ 1954142 w 5740887"/>
              <a:gd name="connsiteY21589" fmla="*/ 1171771 h 4314911"/>
              <a:gd name="connsiteX21590" fmla="*/ 1997112 w 5740887"/>
              <a:gd name="connsiteY21590" fmla="*/ 1135464 h 4314911"/>
              <a:gd name="connsiteX21591" fmla="*/ 1999427 w 5740887"/>
              <a:gd name="connsiteY21591" fmla="*/ 1133904 h 4314911"/>
              <a:gd name="connsiteX21592" fmla="*/ 2060043 w 5740887"/>
              <a:gd name="connsiteY21592" fmla="*/ 1093458 h 4314911"/>
              <a:gd name="connsiteX21593" fmla="*/ 2085902 w 5740887"/>
              <a:gd name="connsiteY21593" fmla="*/ 1076859 h 4314911"/>
              <a:gd name="connsiteX21594" fmla="*/ 2146958 w 5740887"/>
              <a:gd name="connsiteY21594" fmla="*/ 1038291 h 4314911"/>
              <a:gd name="connsiteX21595" fmla="*/ 2178113 w 5740887"/>
              <a:gd name="connsiteY21595" fmla="*/ 1018870 h 4314911"/>
              <a:gd name="connsiteX21596" fmla="*/ 2271763 w 5740887"/>
              <a:gd name="connsiteY21596" fmla="*/ 961485 h 4314911"/>
              <a:gd name="connsiteX21597" fmla="*/ 2280403 w 5740887"/>
              <a:gd name="connsiteY21597" fmla="*/ 956208 h 4314911"/>
              <a:gd name="connsiteX21598" fmla="*/ 2729339 w 5740887"/>
              <a:gd name="connsiteY21598" fmla="*/ 888404 h 4314911"/>
              <a:gd name="connsiteX21599" fmla="*/ 2735074 w 5740887"/>
              <a:gd name="connsiteY21599" fmla="*/ 891093 h 4314911"/>
              <a:gd name="connsiteX21600" fmla="*/ 2714942 w 5740887"/>
              <a:gd name="connsiteY21600" fmla="*/ 895166 h 4314911"/>
              <a:gd name="connsiteX21601" fmla="*/ 2709703 w 5740887"/>
              <a:gd name="connsiteY21601" fmla="*/ 893577 h 4314911"/>
              <a:gd name="connsiteX21602" fmla="*/ 2689219 w 5740887"/>
              <a:gd name="connsiteY21602" fmla="*/ 887208 h 4314911"/>
              <a:gd name="connsiteX21603" fmla="*/ 2691171 w 5740887"/>
              <a:gd name="connsiteY21603" fmla="*/ 891439 h 4314911"/>
              <a:gd name="connsiteX21604" fmla="*/ 2664605 w 5740887"/>
              <a:gd name="connsiteY21604" fmla="*/ 898875 h 4314911"/>
              <a:gd name="connsiteX21605" fmla="*/ 2663126 w 5740887"/>
              <a:gd name="connsiteY21605" fmla="*/ 896365 h 4314911"/>
              <a:gd name="connsiteX21606" fmla="*/ 2663228 w 5740887"/>
              <a:gd name="connsiteY21606" fmla="*/ 895845 h 4314911"/>
              <a:gd name="connsiteX21607" fmla="*/ 2602125 w 5740887"/>
              <a:gd name="connsiteY21607" fmla="*/ 885903 h 4314911"/>
              <a:gd name="connsiteX21608" fmla="*/ 2601564 w 5740887"/>
              <a:gd name="connsiteY21608" fmla="*/ 889784 h 4314911"/>
              <a:gd name="connsiteX21609" fmla="*/ 2596277 w 5740887"/>
              <a:gd name="connsiteY21609" fmla="*/ 892002 h 4314911"/>
              <a:gd name="connsiteX21610" fmla="*/ 2597485 w 5740887"/>
              <a:gd name="connsiteY21610" fmla="*/ 888229 h 4314911"/>
              <a:gd name="connsiteX21611" fmla="*/ 2697855 w 5740887"/>
              <a:gd name="connsiteY21611" fmla="*/ 884339 h 4314911"/>
              <a:gd name="connsiteX21612" fmla="*/ 2697646 w 5740887"/>
              <a:gd name="connsiteY21612" fmla="*/ 888755 h 4314911"/>
              <a:gd name="connsiteX21613" fmla="*/ 2695930 w 5740887"/>
              <a:gd name="connsiteY21613" fmla="*/ 884979 h 4314911"/>
              <a:gd name="connsiteX21614" fmla="*/ 2645943 w 5740887"/>
              <a:gd name="connsiteY21614" fmla="*/ 882578 h 4314911"/>
              <a:gd name="connsiteX21615" fmla="*/ 2646389 w 5740887"/>
              <a:gd name="connsiteY21615" fmla="*/ 883308 h 4314911"/>
              <a:gd name="connsiteX21616" fmla="*/ 2634108 w 5740887"/>
              <a:gd name="connsiteY21616" fmla="*/ 888003 h 4314911"/>
              <a:gd name="connsiteX21617" fmla="*/ 3144980 w 5740887"/>
              <a:gd name="connsiteY21617" fmla="*/ 882518 h 4314911"/>
              <a:gd name="connsiteX21618" fmla="*/ 3145242 w 5740887"/>
              <a:gd name="connsiteY21618" fmla="*/ 896830 h 4314911"/>
              <a:gd name="connsiteX21619" fmla="*/ 3144510 w 5740887"/>
              <a:gd name="connsiteY21619" fmla="*/ 886186 h 4314911"/>
              <a:gd name="connsiteX21620" fmla="*/ 2768532 w 5740887"/>
              <a:gd name="connsiteY21620" fmla="*/ 882043 h 4314911"/>
              <a:gd name="connsiteX21621" fmla="*/ 2775399 w 5740887"/>
              <a:gd name="connsiteY21621" fmla="*/ 887435 h 4314911"/>
              <a:gd name="connsiteX21622" fmla="*/ 2749441 w 5740887"/>
              <a:gd name="connsiteY21622" fmla="*/ 888666 h 4314911"/>
              <a:gd name="connsiteX21623" fmla="*/ 2747417 w 5740887"/>
              <a:gd name="connsiteY21623" fmla="*/ 887715 h 4314911"/>
              <a:gd name="connsiteX21624" fmla="*/ 2747440 w 5740887"/>
              <a:gd name="connsiteY21624" fmla="*/ 884499 h 4314911"/>
              <a:gd name="connsiteX21625" fmla="*/ 5334881 w 5740887"/>
              <a:gd name="connsiteY21625" fmla="*/ 880983 h 4314911"/>
              <a:gd name="connsiteX21626" fmla="*/ 5336323 w 5740887"/>
              <a:gd name="connsiteY21626" fmla="*/ 882092 h 4314911"/>
              <a:gd name="connsiteX21627" fmla="*/ 5337192 w 5740887"/>
              <a:gd name="connsiteY21627" fmla="*/ 886212 h 4314911"/>
              <a:gd name="connsiteX21628" fmla="*/ 5335997 w 5740887"/>
              <a:gd name="connsiteY21628" fmla="*/ 891792 h 4314911"/>
              <a:gd name="connsiteX21629" fmla="*/ 5335834 w 5740887"/>
              <a:gd name="connsiteY21629" fmla="*/ 891662 h 4314911"/>
              <a:gd name="connsiteX21630" fmla="*/ 5334467 w 5740887"/>
              <a:gd name="connsiteY21630" fmla="*/ 882690 h 4314911"/>
              <a:gd name="connsiteX21631" fmla="*/ 2238617 w 5740887"/>
              <a:gd name="connsiteY21631" fmla="*/ 880656 h 4314911"/>
              <a:gd name="connsiteX21632" fmla="*/ 2189897 w 5740887"/>
              <a:gd name="connsiteY21632" fmla="*/ 905624 h 4314911"/>
              <a:gd name="connsiteX21633" fmla="*/ 2160712 w 5740887"/>
              <a:gd name="connsiteY21633" fmla="*/ 920940 h 4314911"/>
              <a:gd name="connsiteX21634" fmla="*/ 2121160 w 5740887"/>
              <a:gd name="connsiteY21634" fmla="*/ 941643 h 4314911"/>
              <a:gd name="connsiteX21635" fmla="*/ 2113397 w 5740887"/>
              <a:gd name="connsiteY21635" fmla="*/ 945768 h 4314911"/>
              <a:gd name="connsiteX21636" fmla="*/ 2100109 w 5740887"/>
              <a:gd name="connsiteY21636" fmla="*/ 952741 h 4314911"/>
              <a:gd name="connsiteX21637" fmla="*/ 2074767 w 5740887"/>
              <a:gd name="connsiteY21637" fmla="*/ 966295 h 4314911"/>
              <a:gd name="connsiteX21638" fmla="*/ 2061198 w 5740887"/>
              <a:gd name="connsiteY21638" fmla="*/ 973507 h 4314911"/>
              <a:gd name="connsiteX21639" fmla="*/ 2047892 w 5740887"/>
              <a:gd name="connsiteY21639" fmla="*/ 980672 h 4314911"/>
              <a:gd name="connsiteX21640" fmla="*/ 2026967 w 5740887"/>
              <a:gd name="connsiteY21640" fmla="*/ 991864 h 4314911"/>
              <a:gd name="connsiteX21641" fmla="*/ 2012150 w 5740887"/>
              <a:gd name="connsiteY21641" fmla="*/ 999913 h 4314911"/>
              <a:gd name="connsiteX21642" fmla="*/ 2011772 w 5740887"/>
              <a:gd name="connsiteY21642" fmla="*/ 1000117 h 4314911"/>
              <a:gd name="connsiteX21643" fmla="*/ 2009959 w 5740887"/>
              <a:gd name="connsiteY21643" fmla="*/ 1001104 h 4314911"/>
              <a:gd name="connsiteX21644" fmla="*/ 1974635 w 5740887"/>
              <a:gd name="connsiteY21644" fmla="*/ 1020292 h 4314911"/>
              <a:gd name="connsiteX21645" fmla="*/ 1855137 w 5740887"/>
              <a:gd name="connsiteY21645" fmla="*/ 1089619 h 4314911"/>
              <a:gd name="connsiteX21646" fmla="*/ 1794741 w 5740887"/>
              <a:gd name="connsiteY21646" fmla="*/ 1130870 h 4314911"/>
              <a:gd name="connsiteX21647" fmla="*/ 1850348 w 5740887"/>
              <a:gd name="connsiteY21647" fmla="*/ 1091814 h 4314911"/>
              <a:gd name="connsiteX21648" fmla="*/ 1976429 w 5740887"/>
              <a:gd name="connsiteY21648" fmla="*/ 1016329 h 4314911"/>
              <a:gd name="connsiteX21649" fmla="*/ 2126085 w 5740887"/>
              <a:gd name="connsiteY21649" fmla="*/ 937392 h 4314911"/>
              <a:gd name="connsiteX21650" fmla="*/ 2784852 w 5740887"/>
              <a:gd name="connsiteY21650" fmla="*/ 880144 h 4314911"/>
              <a:gd name="connsiteX21651" fmla="*/ 2784963 w 5740887"/>
              <a:gd name="connsiteY21651" fmla="*/ 885872 h 4314911"/>
              <a:gd name="connsiteX21652" fmla="*/ 2778640 w 5740887"/>
              <a:gd name="connsiteY21652" fmla="*/ 880867 h 4314911"/>
              <a:gd name="connsiteX21653" fmla="*/ 2901110 w 5740887"/>
              <a:gd name="connsiteY21653" fmla="*/ 879181 h 4314911"/>
              <a:gd name="connsiteX21654" fmla="*/ 2924945 w 5740887"/>
              <a:gd name="connsiteY21654" fmla="*/ 886305 h 4314911"/>
              <a:gd name="connsiteX21655" fmla="*/ 2947528 w 5740887"/>
              <a:gd name="connsiteY21655" fmla="*/ 902949 h 4314911"/>
              <a:gd name="connsiteX21656" fmla="*/ 2953725 w 5740887"/>
              <a:gd name="connsiteY21656" fmla="*/ 914496 h 4314911"/>
              <a:gd name="connsiteX21657" fmla="*/ 2956602 w 5740887"/>
              <a:gd name="connsiteY21657" fmla="*/ 933429 h 4314911"/>
              <a:gd name="connsiteX21658" fmla="*/ 2952939 w 5740887"/>
              <a:gd name="connsiteY21658" fmla="*/ 926519 h 4314911"/>
              <a:gd name="connsiteX21659" fmla="*/ 2922186 w 5740887"/>
              <a:gd name="connsiteY21659" fmla="*/ 902791 h 4314911"/>
              <a:gd name="connsiteX21660" fmla="*/ 2903894 w 5740887"/>
              <a:gd name="connsiteY21660" fmla="*/ 898388 h 4314911"/>
              <a:gd name="connsiteX21661" fmla="*/ 2902271 w 5740887"/>
              <a:gd name="connsiteY21661" fmla="*/ 888613 h 4314911"/>
              <a:gd name="connsiteX21662" fmla="*/ 5345443 w 5740887"/>
              <a:gd name="connsiteY21662" fmla="*/ 878187 h 4314911"/>
              <a:gd name="connsiteX21663" fmla="*/ 5346090 w 5740887"/>
              <a:gd name="connsiteY21663" fmla="*/ 880651 h 4314911"/>
              <a:gd name="connsiteX21664" fmla="*/ 5345151 w 5740887"/>
              <a:gd name="connsiteY21664" fmla="*/ 879873 h 4314911"/>
              <a:gd name="connsiteX21665" fmla="*/ 2802168 w 5740887"/>
              <a:gd name="connsiteY21665" fmla="*/ 878128 h 4314911"/>
              <a:gd name="connsiteX21666" fmla="*/ 2808281 w 5740887"/>
              <a:gd name="connsiteY21666" fmla="*/ 885876 h 4314911"/>
              <a:gd name="connsiteX21667" fmla="*/ 2790632 w 5740887"/>
              <a:gd name="connsiteY21667" fmla="*/ 886713 h 4314911"/>
              <a:gd name="connsiteX21668" fmla="*/ 2790178 w 5740887"/>
              <a:gd name="connsiteY21668" fmla="*/ 879524 h 4314911"/>
              <a:gd name="connsiteX21669" fmla="*/ 2684692 w 5740887"/>
              <a:gd name="connsiteY21669" fmla="*/ 877395 h 4314911"/>
              <a:gd name="connsiteX21670" fmla="*/ 2686326 w 5740887"/>
              <a:gd name="connsiteY21670" fmla="*/ 880937 h 4314911"/>
              <a:gd name="connsiteX21671" fmla="*/ 2664702 w 5740887"/>
              <a:gd name="connsiteY21671" fmla="*/ 888277 h 4314911"/>
              <a:gd name="connsiteX21672" fmla="*/ 2665400 w 5740887"/>
              <a:gd name="connsiteY21672" fmla="*/ 884696 h 4314911"/>
              <a:gd name="connsiteX21673" fmla="*/ 2659048 w 5740887"/>
              <a:gd name="connsiteY21673" fmla="*/ 876570 h 4314911"/>
              <a:gd name="connsiteX21674" fmla="*/ 2658786 w 5740887"/>
              <a:gd name="connsiteY21674" fmla="*/ 878568 h 4314911"/>
              <a:gd name="connsiteX21675" fmla="*/ 2653768 w 5740887"/>
              <a:gd name="connsiteY21675" fmla="*/ 880487 h 4314911"/>
              <a:gd name="connsiteX21676" fmla="*/ 2653073 w 5740887"/>
              <a:gd name="connsiteY21676" fmla="*/ 879309 h 4314911"/>
              <a:gd name="connsiteX21677" fmla="*/ 2722378 w 5740887"/>
              <a:gd name="connsiteY21677" fmla="*/ 876508 h 4314911"/>
              <a:gd name="connsiteX21678" fmla="*/ 2724392 w 5740887"/>
              <a:gd name="connsiteY21678" fmla="*/ 882281 h 4314911"/>
              <a:gd name="connsiteX21679" fmla="*/ 2722909 w 5740887"/>
              <a:gd name="connsiteY21679" fmla="*/ 882556 h 4314911"/>
              <a:gd name="connsiteX21680" fmla="*/ 2703748 w 5740887"/>
              <a:gd name="connsiteY21680" fmla="*/ 887919 h 4314911"/>
              <a:gd name="connsiteX21681" fmla="*/ 2703770 w 5740887"/>
              <a:gd name="connsiteY21681" fmla="*/ 886941 h 4314911"/>
              <a:gd name="connsiteX21682" fmla="*/ 2704525 w 5740887"/>
              <a:gd name="connsiteY21682" fmla="*/ 882122 h 4314911"/>
              <a:gd name="connsiteX21683" fmla="*/ 2719478 w 5740887"/>
              <a:gd name="connsiteY21683" fmla="*/ 877154 h 4314911"/>
              <a:gd name="connsiteX21684" fmla="*/ 2401021 w 5740887"/>
              <a:gd name="connsiteY21684" fmla="*/ 875756 h 4314911"/>
              <a:gd name="connsiteX21685" fmla="*/ 2277095 w 5740887"/>
              <a:gd name="connsiteY21685" fmla="*/ 950034 h 4314911"/>
              <a:gd name="connsiteX21686" fmla="*/ 2256398 w 5740887"/>
              <a:gd name="connsiteY21686" fmla="*/ 962717 h 4314911"/>
              <a:gd name="connsiteX21687" fmla="*/ 2188725 w 5740887"/>
              <a:gd name="connsiteY21687" fmla="*/ 1004057 h 4314911"/>
              <a:gd name="connsiteX21688" fmla="*/ 2176708 w 5740887"/>
              <a:gd name="connsiteY21688" fmla="*/ 1011549 h 4314911"/>
              <a:gd name="connsiteX21689" fmla="*/ 2161171 w 5740887"/>
              <a:gd name="connsiteY21689" fmla="*/ 1021070 h 4314911"/>
              <a:gd name="connsiteX21690" fmla="*/ 2140815 w 5740887"/>
              <a:gd name="connsiteY21690" fmla="*/ 1033929 h 4314911"/>
              <a:gd name="connsiteX21691" fmla="*/ 2109691 w 5740887"/>
              <a:gd name="connsiteY21691" fmla="*/ 1053335 h 4314911"/>
              <a:gd name="connsiteX21692" fmla="*/ 2084470 w 5740887"/>
              <a:gd name="connsiteY21692" fmla="*/ 1069525 h 4314911"/>
              <a:gd name="connsiteX21693" fmla="*/ 2063903 w 5740887"/>
              <a:gd name="connsiteY21693" fmla="*/ 1082520 h 4314911"/>
              <a:gd name="connsiteX21694" fmla="*/ 2055609 w 5740887"/>
              <a:gd name="connsiteY21694" fmla="*/ 1088057 h 4314911"/>
              <a:gd name="connsiteX21695" fmla="*/ 2043467 w 5740887"/>
              <a:gd name="connsiteY21695" fmla="*/ 1095853 h 4314911"/>
              <a:gd name="connsiteX21696" fmla="*/ 1999036 w 5740887"/>
              <a:gd name="connsiteY21696" fmla="*/ 1125817 h 4314911"/>
              <a:gd name="connsiteX21697" fmla="*/ 1993525 w 5740887"/>
              <a:gd name="connsiteY21697" fmla="*/ 1129496 h 4314911"/>
              <a:gd name="connsiteX21698" fmla="*/ 1991605 w 5740887"/>
              <a:gd name="connsiteY21698" fmla="*/ 1131016 h 4314911"/>
              <a:gd name="connsiteX21699" fmla="*/ 1965661 w 5740887"/>
              <a:gd name="connsiteY21699" fmla="*/ 1151239 h 4314911"/>
              <a:gd name="connsiteX21700" fmla="*/ 1963696 w 5740887"/>
              <a:gd name="connsiteY21700" fmla="*/ 1153116 h 4314911"/>
              <a:gd name="connsiteX21701" fmla="*/ 1961261 w 5740887"/>
              <a:gd name="connsiteY21701" fmla="*/ 1155044 h 4314911"/>
              <a:gd name="connsiteX21702" fmla="*/ 1952644 w 5740887"/>
              <a:gd name="connsiteY21702" fmla="*/ 1163678 h 4314911"/>
              <a:gd name="connsiteX21703" fmla="*/ 1933357 w 5740887"/>
              <a:gd name="connsiteY21703" fmla="*/ 1182109 h 4314911"/>
              <a:gd name="connsiteX21704" fmla="*/ 1928710 w 5740887"/>
              <a:gd name="connsiteY21704" fmla="*/ 1187657 h 4314911"/>
              <a:gd name="connsiteX21705" fmla="*/ 1923650 w 5740887"/>
              <a:gd name="connsiteY21705" fmla="*/ 1192727 h 4314911"/>
              <a:gd name="connsiteX21706" fmla="*/ 1914695 w 5740887"/>
              <a:gd name="connsiteY21706" fmla="*/ 1204391 h 4314911"/>
              <a:gd name="connsiteX21707" fmla="*/ 1899033 w 5740887"/>
              <a:gd name="connsiteY21707" fmla="*/ 1223090 h 4314911"/>
              <a:gd name="connsiteX21708" fmla="*/ 1891702 w 5740887"/>
              <a:gd name="connsiteY21708" fmla="*/ 1234336 h 4314911"/>
              <a:gd name="connsiteX21709" fmla="*/ 1884304 w 5740887"/>
              <a:gd name="connsiteY21709" fmla="*/ 1243973 h 4314911"/>
              <a:gd name="connsiteX21710" fmla="*/ 1876959 w 5740887"/>
              <a:gd name="connsiteY21710" fmla="*/ 1256956 h 4314911"/>
              <a:gd name="connsiteX21711" fmla="*/ 1865108 w 5740887"/>
              <a:gd name="connsiteY21711" fmla="*/ 1275122 h 4314911"/>
              <a:gd name="connsiteX21712" fmla="*/ 1855636 w 5740887"/>
              <a:gd name="connsiteY21712" fmla="*/ 1294635 h 4314911"/>
              <a:gd name="connsiteX21713" fmla="*/ 1846833 w 5740887"/>
              <a:gd name="connsiteY21713" fmla="*/ 1310196 h 4314911"/>
              <a:gd name="connsiteX21714" fmla="*/ 1841931 w 5740887"/>
              <a:gd name="connsiteY21714" fmla="*/ 1322865 h 4314911"/>
              <a:gd name="connsiteX21715" fmla="*/ 1834003 w 5740887"/>
              <a:gd name="connsiteY21715" fmla="*/ 1339197 h 4314911"/>
              <a:gd name="connsiteX21716" fmla="*/ 1823458 w 5740887"/>
              <a:gd name="connsiteY21716" fmla="*/ 1370611 h 4314911"/>
              <a:gd name="connsiteX21717" fmla="*/ 1814850 w 5740887"/>
              <a:gd name="connsiteY21717" fmla="*/ 1392859 h 4314911"/>
              <a:gd name="connsiteX21718" fmla="*/ 1812447 w 5740887"/>
              <a:gd name="connsiteY21718" fmla="*/ 1403412 h 4314911"/>
              <a:gd name="connsiteX21719" fmla="*/ 1808135 w 5740887"/>
              <a:gd name="connsiteY21719" fmla="*/ 1416258 h 4314911"/>
              <a:gd name="connsiteX21720" fmla="*/ 1798065 w 5740887"/>
              <a:gd name="connsiteY21720" fmla="*/ 1466585 h 4314911"/>
              <a:gd name="connsiteX21721" fmla="*/ 1791965 w 5740887"/>
              <a:gd name="connsiteY21721" fmla="*/ 1493375 h 4314911"/>
              <a:gd name="connsiteX21722" fmla="*/ 1791421 w 5740887"/>
              <a:gd name="connsiteY21722" fmla="*/ 1499788 h 4314911"/>
              <a:gd name="connsiteX21723" fmla="*/ 1789925 w 5740887"/>
              <a:gd name="connsiteY21723" fmla="*/ 1507263 h 4314911"/>
              <a:gd name="connsiteX21724" fmla="*/ 1781794 w 5740887"/>
              <a:gd name="connsiteY21724" fmla="*/ 1613144 h 4314911"/>
              <a:gd name="connsiteX21725" fmla="*/ 1781791 w 5740887"/>
              <a:gd name="connsiteY21725" fmla="*/ 1613175 h 4314911"/>
              <a:gd name="connsiteX21726" fmla="*/ 1787939 w 5740887"/>
              <a:gd name="connsiteY21726" fmla="*/ 1753684 h 4314911"/>
              <a:gd name="connsiteX21727" fmla="*/ 1726305 w 5740887"/>
              <a:gd name="connsiteY21727" fmla="*/ 1768161 h 4314911"/>
              <a:gd name="connsiteX21728" fmla="*/ 1578353 w 5740887"/>
              <a:gd name="connsiteY21728" fmla="*/ 1801116 h 4314911"/>
              <a:gd name="connsiteX21729" fmla="*/ 1483074 w 5740887"/>
              <a:gd name="connsiteY21729" fmla="*/ 1831728 h 4314911"/>
              <a:gd name="connsiteX21730" fmla="*/ 1279074 w 5740887"/>
              <a:gd name="connsiteY21730" fmla="*/ 1917043 h 4314911"/>
              <a:gd name="connsiteX21731" fmla="*/ 1212667 w 5740887"/>
              <a:gd name="connsiteY21731" fmla="*/ 1949010 h 4314911"/>
              <a:gd name="connsiteX21732" fmla="*/ 1178886 w 5740887"/>
              <a:gd name="connsiteY21732" fmla="*/ 1963662 h 4314911"/>
              <a:gd name="connsiteX21733" fmla="*/ 1146346 w 5740887"/>
              <a:gd name="connsiteY21733" fmla="*/ 1980936 h 4314911"/>
              <a:gd name="connsiteX21734" fmla="*/ 1079973 w 5740887"/>
              <a:gd name="connsiteY21734" fmla="*/ 2012887 h 4314911"/>
              <a:gd name="connsiteX21735" fmla="*/ 886176 w 5740887"/>
              <a:gd name="connsiteY21735" fmla="*/ 2119049 h 4314911"/>
              <a:gd name="connsiteX21736" fmla="*/ 718973 w 5740887"/>
              <a:gd name="connsiteY21736" fmla="*/ 2222410 h 4314911"/>
              <a:gd name="connsiteX21737" fmla="*/ 720418 w 5740887"/>
              <a:gd name="connsiteY21737" fmla="*/ 2194445 h 4314911"/>
              <a:gd name="connsiteX21738" fmla="*/ 865306 w 5740887"/>
              <a:gd name="connsiteY21738" fmla="*/ 2103836 h 4314911"/>
              <a:gd name="connsiteX21739" fmla="*/ 865492 w 5740887"/>
              <a:gd name="connsiteY21739" fmla="*/ 2103731 h 4314911"/>
              <a:gd name="connsiteX21740" fmla="*/ 1126089 w 5740887"/>
              <a:gd name="connsiteY21740" fmla="*/ 1962333 h 4314911"/>
              <a:gd name="connsiteX21741" fmla="*/ 1192673 w 5740887"/>
              <a:gd name="connsiteY21741" fmla="*/ 1929335 h 4314911"/>
              <a:gd name="connsiteX21742" fmla="*/ 1463134 w 5740887"/>
              <a:gd name="connsiteY21742" fmla="*/ 1807558 h 4314911"/>
              <a:gd name="connsiteX21743" fmla="*/ 1463355 w 5740887"/>
              <a:gd name="connsiteY21743" fmla="*/ 1807462 h 4314911"/>
              <a:gd name="connsiteX21744" fmla="*/ 1556014 w 5740887"/>
              <a:gd name="connsiteY21744" fmla="*/ 1776024 h 4314911"/>
              <a:gd name="connsiteX21745" fmla="*/ 1693900 w 5740887"/>
              <a:gd name="connsiteY21745" fmla="*/ 1742793 h 4314911"/>
              <a:gd name="connsiteX21746" fmla="*/ 1765463 w 5740887"/>
              <a:gd name="connsiteY21746" fmla="*/ 1723213 h 4314911"/>
              <a:gd name="connsiteX21747" fmla="*/ 1767255 w 5740887"/>
              <a:gd name="connsiteY21747" fmla="*/ 1719904 h 4314911"/>
              <a:gd name="connsiteX21748" fmla="*/ 1767255 w 5740887"/>
              <a:gd name="connsiteY21748" fmla="*/ 1719902 h 4314911"/>
              <a:gd name="connsiteX21749" fmla="*/ 1767256 w 5740887"/>
              <a:gd name="connsiteY21749" fmla="*/ 1719900 h 4314911"/>
              <a:gd name="connsiteX21750" fmla="*/ 1765727 w 5740887"/>
              <a:gd name="connsiteY21750" fmla="*/ 1592056 h 4314911"/>
              <a:gd name="connsiteX21751" fmla="*/ 1778476 w 5740887"/>
              <a:gd name="connsiteY21751" fmla="*/ 1481874 h 4314911"/>
              <a:gd name="connsiteX21752" fmla="*/ 1778481 w 5740887"/>
              <a:gd name="connsiteY21752" fmla="*/ 1481852 h 4314911"/>
              <a:gd name="connsiteX21753" fmla="*/ 1800390 w 5740887"/>
              <a:gd name="connsiteY21753" fmla="*/ 1396919 h 4314911"/>
              <a:gd name="connsiteX21754" fmla="*/ 1808516 w 5740887"/>
              <a:gd name="connsiteY21754" fmla="*/ 1374105 h 4314911"/>
              <a:gd name="connsiteX21755" fmla="*/ 1830286 w 5740887"/>
              <a:gd name="connsiteY21755" fmla="*/ 1321957 h 4314911"/>
              <a:gd name="connsiteX21756" fmla="*/ 1839627 w 5740887"/>
              <a:gd name="connsiteY21756" fmla="*/ 1302630 h 4314911"/>
              <a:gd name="connsiteX21757" fmla="*/ 1873547 w 5740887"/>
              <a:gd name="connsiteY21757" fmla="*/ 1245882 h 4314911"/>
              <a:gd name="connsiteX21758" fmla="*/ 1873886 w 5740887"/>
              <a:gd name="connsiteY21758" fmla="*/ 1245338 h 4314911"/>
              <a:gd name="connsiteX21759" fmla="*/ 1930415 w 5740887"/>
              <a:gd name="connsiteY21759" fmla="*/ 1179171 h 4314911"/>
              <a:gd name="connsiteX21760" fmla="*/ 1943879 w 5740887"/>
              <a:gd name="connsiteY21760" fmla="*/ 1166201 h 4314911"/>
              <a:gd name="connsiteX21761" fmla="*/ 1995181 w 5740887"/>
              <a:gd name="connsiteY21761" fmla="*/ 1124570 h 4314911"/>
              <a:gd name="connsiteX21762" fmla="*/ 2400807 w 5740887"/>
              <a:gd name="connsiteY21762" fmla="*/ 875881 h 4314911"/>
              <a:gd name="connsiteX21763" fmla="*/ 2883757 w 5740887"/>
              <a:gd name="connsiteY21763" fmla="*/ 875503 h 4314911"/>
              <a:gd name="connsiteX21764" fmla="*/ 2890396 w 5740887"/>
              <a:gd name="connsiteY21764" fmla="*/ 875978 h 4314911"/>
              <a:gd name="connsiteX21765" fmla="*/ 2893745 w 5740887"/>
              <a:gd name="connsiteY21765" fmla="*/ 876979 h 4314911"/>
              <a:gd name="connsiteX21766" fmla="*/ 2895346 w 5740887"/>
              <a:gd name="connsiteY21766" fmla="*/ 890075 h 4314911"/>
              <a:gd name="connsiteX21767" fmla="*/ 2896426 w 5740887"/>
              <a:gd name="connsiteY21767" fmla="*/ 896591 h 4314911"/>
              <a:gd name="connsiteX21768" fmla="*/ 2886051 w 5740887"/>
              <a:gd name="connsiteY21768" fmla="*/ 894094 h 4314911"/>
              <a:gd name="connsiteX21769" fmla="*/ 2830199 w 5740887"/>
              <a:gd name="connsiteY21769" fmla="*/ 874865 h 4314911"/>
              <a:gd name="connsiteX21770" fmla="*/ 2830549 w 5740887"/>
              <a:gd name="connsiteY21770" fmla="*/ 884820 h 4314911"/>
              <a:gd name="connsiteX21771" fmla="*/ 2817731 w 5740887"/>
              <a:gd name="connsiteY21771" fmla="*/ 885428 h 4314911"/>
              <a:gd name="connsiteX21772" fmla="*/ 2811143 w 5740887"/>
              <a:gd name="connsiteY21772" fmla="*/ 877084 h 4314911"/>
              <a:gd name="connsiteX21773" fmla="*/ 5257143 w 5740887"/>
              <a:gd name="connsiteY21773" fmla="*/ 874865 h 4314911"/>
              <a:gd name="connsiteX21774" fmla="*/ 5310273 w 5740887"/>
              <a:gd name="connsiteY21774" fmla="*/ 883665 h 4314911"/>
              <a:gd name="connsiteX21775" fmla="*/ 5317686 w 5740887"/>
              <a:gd name="connsiteY21775" fmla="*/ 888965 h 4314911"/>
              <a:gd name="connsiteX21776" fmla="*/ 5314998 w 5740887"/>
              <a:gd name="connsiteY21776" fmla="*/ 906816 h 4314911"/>
              <a:gd name="connsiteX21777" fmla="*/ 5298267 w 5740887"/>
              <a:gd name="connsiteY21777" fmla="*/ 902036 h 4314911"/>
              <a:gd name="connsiteX21778" fmla="*/ 5220327 w 5740887"/>
              <a:gd name="connsiteY21778" fmla="*/ 907345 h 4314911"/>
              <a:gd name="connsiteX21779" fmla="*/ 5015153 w 5740887"/>
              <a:gd name="connsiteY21779" fmla="*/ 930234 h 4314911"/>
              <a:gd name="connsiteX21780" fmla="*/ 4867339 w 5740887"/>
              <a:gd name="connsiteY21780" fmla="*/ 944023 h 4314911"/>
              <a:gd name="connsiteX21781" fmla="*/ 4811358 w 5740887"/>
              <a:gd name="connsiteY21781" fmla="*/ 950227 h 4314911"/>
              <a:gd name="connsiteX21782" fmla="*/ 4754824 w 5740887"/>
              <a:gd name="connsiteY21782" fmla="*/ 956569 h 4314911"/>
              <a:gd name="connsiteX21783" fmla="*/ 4720215 w 5740887"/>
              <a:gd name="connsiteY21783" fmla="*/ 960016 h 4314911"/>
              <a:gd name="connsiteX21784" fmla="*/ 4227549 w 5740887"/>
              <a:gd name="connsiteY21784" fmla="*/ 1021376 h 4314911"/>
              <a:gd name="connsiteX21785" fmla="*/ 4091318 w 5740887"/>
              <a:gd name="connsiteY21785" fmla="*/ 1117897 h 4314911"/>
              <a:gd name="connsiteX21786" fmla="*/ 4056709 w 5740887"/>
              <a:gd name="connsiteY21786" fmla="*/ 1156091 h 4314911"/>
              <a:gd name="connsiteX21787" fmla="*/ 3894004 w 5740887"/>
              <a:gd name="connsiteY21787" fmla="*/ 1442888 h 4314911"/>
              <a:gd name="connsiteX21788" fmla="*/ 3864840 w 5740887"/>
              <a:gd name="connsiteY21788" fmla="*/ 1514129 h 4314911"/>
              <a:gd name="connsiteX21789" fmla="*/ 3854345 w 5740887"/>
              <a:gd name="connsiteY21789" fmla="*/ 1516882 h 4314911"/>
              <a:gd name="connsiteX21790" fmla="*/ 3848828 w 5740887"/>
              <a:gd name="connsiteY21790" fmla="*/ 1518333 h 4314911"/>
              <a:gd name="connsiteX21791" fmla="*/ 3872219 w 5740887"/>
              <a:gd name="connsiteY21791" fmla="*/ 1439855 h 4314911"/>
              <a:gd name="connsiteX21792" fmla="*/ 4006656 w 5740887"/>
              <a:gd name="connsiteY21792" fmla="*/ 1131603 h 4314911"/>
              <a:gd name="connsiteX21793" fmla="*/ 4038785 w 5740887"/>
              <a:gd name="connsiteY21793" fmla="*/ 1090239 h 4314911"/>
              <a:gd name="connsiteX21794" fmla="*/ 4173775 w 5740887"/>
              <a:gd name="connsiteY21794" fmla="*/ 986410 h 4314911"/>
              <a:gd name="connsiteX21795" fmla="*/ 4687399 w 5740887"/>
              <a:gd name="connsiteY21795" fmla="*/ 928911 h 4314911"/>
              <a:gd name="connsiteX21796" fmla="*/ 4722698 w 5740887"/>
              <a:gd name="connsiteY21796" fmla="*/ 925738 h 4314911"/>
              <a:gd name="connsiteX21797" fmla="*/ 4781851 w 5740887"/>
              <a:gd name="connsiteY21797" fmla="*/ 919948 h 4314911"/>
              <a:gd name="connsiteX21798" fmla="*/ 4840039 w 5740887"/>
              <a:gd name="connsiteY21798" fmla="*/ 914295 h 4314911"/>
              <a:gd name="connsiteX21799" fmla="*/ 4996815 w 5740887"/>
              <a:gd name="connsiteY21799" fmla="*/ 901336 h 4314911"/>
              <a:gd name="connsiteX21800" fmla="*/ 5209021 w 5740887"/>
              <a:gd name="connsiteY21800" fmla="*/ 880240 h 4314911"/>
              <a:gd name="connsiteX21801" fmla="*/ 5257143 w 5740887"/>
              <a:gd name="connsiteY21801" fmla="*/ 874865 h 4314911"/>
              <a:gd name="connsiteX21802" fmla="*/ 2872520 w 5740887"/>
              <a:gd name="connsiteY21802" fmla="*/ 874701 h 4314911"/>
              <a:gd name="connsiteX21803" fmla="*/ 2876969 w 5740887"/>
              <a:gd name="connsiteY21803" fmla="*/ 875019 h 4314911"/>
              <a:gd name="connsiteX21804" fmla="*/ 2878802 w 5740887"/>
              <a:gd name="connsiteY21804" fmla="*/ 892349 h 4314911"/>
              <a:gd name="connsiteX21805" fmla="*/ 2877615 w 5740887"/>
              <a:gd name="connsiteY21805" fmla="*/ 892064 h 4314911"/>
              <a:gd name="connsiteX21806" fmla="*/ 2847160 w 5740887"/>
              <a:gd name="connsiteY21806" fmla="*/ 872890 h 4314911"/>
              <a:gd name="connsiteX21807" fmla="*/ 2863778 w 5740887"/>
              <a:gd name="connsiteY21807" fmla="*/ 874077 h 4314911"/>
              <a:gd name="connsiteX21808" fmla="*/ 2868385 w 5740887"/>
              <a:gd name="connsiteY21808" fmla="*/ 889842 h 4314911"/>
              <a:gd name="connsiteX21809" fmla="*/ 2844725 w 5740887"/>
              <a:gd name="connsiteY21809" fmla="*/ 884148 h 4314911"/>
              <a:gd name="connsiteX21810" fmla="*/ 2844592 w 5740887"/>
              <a:gd name="connsiteY21810" fmla="*/ 884155 h 4314911"/>
              <a:gd name="connsiteX21811" fmla="*/ 2840042 w 5740887"/>
              <a:gd name="connsiteY21811" fmla="*/ 873719 h 4314911"/>
              <a:gd name="connsiteX21812" fmla="*/ 2740415 w 5740887"/>
              <a:gd name="connsiteY21812" fmla="*/ 872492 h 4314911"/>
              <a:gd name="connsiteX21813" fmla="*/ 2740125 w 5740887"/>
              <a:gd name="connsiteY21813" fmla="*/ 879370 h 4314911"/>
              <a:gd name="connsiteX21814" fmla="*/ 2732613 w 5740887"/>
              <a:gd name="connsiteY21814" fmla="*/ 880760 h 4314911"/>
              <a:gd name="connsiteX21815" fmla="*/ 2731076 w 5740887"/>
              <a:gd name="connsiteY21815" fmla="*/ 880038 h 4314911"/>
              <a:gd name="connsiteX21816" fmla="*/ 2729311 w 5740887"/>
              <a:gd name="connsiteY21816" fmla="*/ 874965 h 4314911"/>
              <a:gd name="connsiteX21817" fmla="*/ 2698551 w 5740887"/>
              <a:gd name="connsiteY21817" fmla="*/ 872150 h 4314911"/>
              <a:gd name="connsiteX21818" fmla="*/ 2698392 w 5740887"/>
              <a:gd name="connsiteY21818" fmla="*/ 872966 h 4314911"/>
              <a:gd name="connsiteX21819" fmla="*/ 2698206 w 5740887"/>
              <a:gd name="connsiteY21819" fmla="*/ 876905 h 4314911"/>
              <a:gd name="connsiteX21820" fmla="*/ 2693054 w 5740887"/>
              <a:gd name="connsiteY21820" fmla="*/ 878653 h 4314911"/>
              <a:gd name="connsiteX21821" fmla="*/ 2691339 w 5740887"/>
              <a:gd name="connsiteY21821" fmla="*/ 874880 h 4314911"/>
              <a:gd name="connsiteX21822" fmla="*/ 2338158 w 5740887"/>
              <a:gd name="connsiteY21822" fmla="*/ 871114 h 4314911"/>
              <a:gd name="connsiteX21823" fmla="*/ 2255627 w 5740887"/>
              <a:gd name="connsiteY21823" fmla="*/ 917141 h 4314911"/>
              <a:gd name="connsiteX21824" fmla="*/ 2149626 w 5740887"/>
              <a:gd name="connsiteY21824" fmla="*/ 977516 h 4314911"/>
              <a:gd name="connsiteX21825" fmla="*/ 2113557 w 5740887"/>
              <a:gd name="connsiteY21825" fmla="*/ 998509 h 4314911"/>
              <a:gd name="connsiteX21826" fmla="*/ 2101296 w 5740887"/>
              <a:gd name="connsiteY21826" fmla="*/ 1005528 h 4314911"/>
              <a:gd name="connsiteX21827" fmla="*/ 2079352 w 5740887"/>
              <a:gd name="connsiteY21827" fmla="*/ 1018417 h 4314911"/>
              <a:gd name="connsiteX21828" fmla="*/ 2056988 w 5740887"/>
              <a:gd name="connsiteY21828" fmla="*/ 1031433 h 4314911"/>
              <a:gd name="connsiteX21829" fmla="*/ 2046100 w 5740887"/>
              <a:gd name="connsiteY21829" fmla="*/ 1037945 h 4314911"/>
              <a:gd name="connsiteX21830" fmla="*/ 2036559 w 5740887"/>
              <a:gd name="connsiteY21830" fmla="*/ 1043549 h 4314911"/>
              <a:gd name="connsiteX21831" fmla="*/ 1997124 w 5740887"/>
              <a:gd name="connsiteY21831" fmla="*/ 1067241 h 4314911"/>
              <a:gd name="connsiteX21832" fmla="*/ 1983183 w 5740887"/>
              <a:gd name="connsiteY21832" fmla="*/ 1075582 h 4314911"/>
              <a:gd name="connsiteX21833" fmla="*/ 1685195 w 5740887"/>
              <a:gd name="connsiteY21833" fmla="*/ 1423174 h 4314911"/>
              <a:gd name="connsiteX21834" fmla="*/ 1660750 w 5740887"/>
              <a:gd name="connsiteY21834" fmla="*/ 1526209 h 4314911"/>
              <a:gd name="connsiteX21835" fmla="*/ 1648949 w 5740887"/>
              <a:gd name="connsiteY21835" fmla="*/ 1575948 h 4314911"/>
              <a:gd name="connsiteX21836" fmla="*/ 1561943 w 5740887"/>
              <a:gd name="connsiteY21836" fmla="*/ 1607800 h 4314911"/>
              <a:gd name="connsiteX21837" fmla="*/ 1460184 w 5740887"/>
              <a:gd name="connsiteY21837" fmla="*/ 1641444 h 4314911"/>
              <a:gd name="connsiteX21838" fmla="*/ 1374419 w 5740887"/>
              <a:gd name="connsiteY21838" fmla="*/ 1677157 h 4314911"/>
              <a:gd name="connsiteX21839" fmla="*/ 1015936 w 5740887"/>
              <a:gd name="connsiteY21839" fmla="*/ 1863392 h 4314911"/>
              <a:gd name="connsiteX21840" fmla="*/ 738947 w 5740887"/>
              <a:gd name="connsiteY21840" fmla="*/ 2032606 h 4314911"/>
              <a:gd name="connsiteX21841" fmla="*/ 739799 w 5740887"/>
              <a:gd name="connsiteY21841" fmla="*/ 2027857 h 4314911"/>
              <a:gd name="connsiteX21842" fmla="*/ 739842 w 5740887"/>
              <a:gd name="connsiteY21842" fmla="*/ 2027614 h 4314911"/>
              <a:gd name="connsiteX21843" fmla="*/ 739842 w 5740887"/>
              <a:gd name="connsiteY21843" fmla="*/ 2027614 h 4314911"/>
              <a:gd name="connsiteX21844" fmla="*/ 739843 w 5740887"/>
              <a:gd name="connsiteY21844" fmla="*/ 2027610 h 4314911"/>
              <a:gd name="connsiteX21845" fmla="*/ 741623 w 5740887"/>
              <a:gd name="connsiteY21845" fmla="*/ 2015683 h 4314911"/>
              <a:gd name="connsiteX21846" fmla="*/ 743963 w 5740887"/>
              <a:gd name="connsiteY21846" fmla="*/ 2006254 h 4314911"/>
              <a:gd name="connsiteX21847" fmla="*/ 744226 w 5740887"/>
              <a:gd name="connsiteY21847" fmla="*/ 2005194 h 4314911"/>
              <a:gd name="connsiteX21848" fmla="*/ 745295 w 5740887"/>
              <a:gd name="connsiteY21848" fmla="*/ 2000889 h 4314911"/>
              <a:gd name="connsiteX21849" fmla="*/ 992421 w 5740887"/>
              <a:gd name="connsiteY21849" fmla="*/ 1846973 h 4314911"/>
              <a:gd name="connsiteX21850" fmla="*/ 1357045 w 5740887"/>
              <a:gd name="connsiteY21850" fmla="*/ 1651928 h 4314911"/>
              <a:gd name="connsiteX21851" fmla="*/ 1439776 w 5740887"/>
              <a:gd name="connsiteY21851" fmla="*/ 1615389 h 4314911"/>
              <a:gd name="connsiteX21852" fmla="*/ 1532987 w 5740887"/>
              <a:gd name="connsiteY21852" fmla="*/ 1582157 h 4314911"/>
              <a:gd name="connsiteX21853" fmla="*/ 1626749 w 5740887"/>
              <a:gd name="connsiteY21853" fmla="*/ 1544929 h 4314911"/>
              <a:gd name="connsiteX21854" fmla="*/ 1628404 w 5740887"/>
              <a:gd name="connsiteY21854" fmla="*/ 1542585 h 4314911"/>
              <a:gd name="connsiteX21855" fmla="*/ 1640557 w 5740887"/>
              <a:gd name="connsiteY21855" fmla="*/ 1497709 h 4314911"/>
              <a:gd name="connsiteX21856" fmla="*/ 1653619 w 5740887"/>
              <a:gd name="connsiteY21856" fmla="*/ 1449475 h 4314911"/>
              <a:gd name="connsiteX21857" fmla="*/ 1655048 w 5740887"/>
              <a:gd name="connsiteY21857" fmla="*/ 1446124 h 4314911"/>
              <a:gd name="connsiteX21858" fmla="*/ 1688412 w 5740887"/>
              <a:gd name="connsiteY21858" fmla="*/ 1367904 h 4314911"/>
              <a:gd name="connsiteX21859" fmla="*/ 1985391 w 5740887"/>
              <a:gd name="connsiteY21859" fmla="*/ 1070102 h 4314911"/>
              <a:gd name="connsiteX21860" fmla="*/ 2167332 w 5740887"/>
              <a:gd name="connsiteY21860" fmla="*/ 965271 h 4314911"/>
              <a:gd name="connsiteX21861" fmla="*/ 2757098 w 5740887"/>
              <a:gd name="connsiteY21861" fmla="*/ 868779 h 4314911"/>
              <a:gd name="connsiteX21862" fmla="*/ 2758239 w 5740887"/>
              <a:gd name="connsiteY21862" fmla="*/ 873473 h 4314911"/>
              <a:gd name="connsiteX21863" fmla="*/ 2758239 w 5740887"/>
              <a:gd name="connsiteY21863" fmla="*/ 874661 h 4314911"/>
              <a:gd name="connsiteX21864" fmla="*/ 2758241 w 5740887"/>
              <a:gd name="connsiteY21864" fmla="*/ 874661 h 4314911"/>
              <a:gd name="connsiteX21865" fmla="*/ 2758241 w 5740887"/>
              <a:gd name="connsiteY21865" fmla="*/ 874694 h 4314911"/>
              <a:gd name="connsiteX21866" fmla="*/ 2758241 w 5740887"/>
              <a:gd name="connsiteY21866" fmla="*/ 874723 h 4314911"/>
              <a:gd name="connsiteX21867" fmla="*/ 2759206 w 5740887"/>
              <a:gd name="connsiteY21867" fmla="*/ 874723 h 4314911"/>
              <a:gd name="connsiteX21868" fmla="*/ 2760358 w 5740887"/>
              <a:gd name="connsiteY21868" fmla="*/ 875627 h 4314911"/>
              <a:gd name="connsiteX21869" fmla="*/ 2747487 w 5740887"/>
              <a:gd name="connsiteY21869" fmla="*/ 878008 h 4314911"/>
              <a:gd name="connsiteX21870" fmla="*/ 2747538 w 5740887"/>
              <a:gd name="connsiteY21870" fmla="*/ 870907 h 4314911"/>
              <a:gd name="connsiteX21871" fmla="*/ 2637237 w 5740887"/>
              <a:gd name="connsiteY21871" fmla="*/ 868296 h 4314911"/>
              <a:gd name="connsiteX21872" fmla="*/ 2640402 w 5740887"/>
              <a:gd name="connsiteY21872" fmla="*/ 873487 h 4314911"/>
              <a:gd name="connsiteX21873" fmla="*/ 2630473 w 5740887"/>
              <a:gd name="connsiteY21873" fmla="*/ 877653 h 4314911"/>
              <a:gd name="connsiteX21874" fmla="*/ 2632555 w 5740887"/>
              <a:gd name="connsiteY21874" fmla="*/ 870644 h 4314911"/>
              <a:gd name="connsiteX21875" fmla="*/ 2679902 w 5740887"/>
              <a:gd name="connsiteY21875" fmla="*/ 867011 h 4314911"/>
              <a:gd name="connsiteX21876" fmla="*/ 2681269 w 5740887"/>
              <a:gd name="connsiteY21876" fmla="*/ 869974 h 4314911"/>
              <a:gd name="connsiteX21877" fmla="*/ 2667222 w 5740887"/>
              <a:gd name="connsiteY21877" fmla="*/ 875344 h 4314911"/>
              <a:gd name="connsiteX21878" fmla="*/ 2667762 w 5740887"/>
              <a:gd name="connsiteY21878" fmla="*/ 872576 h 4314911"/>
              <a:gd name="connsiteX21879" fmla="*/ 2605082 w 5740887"/>
              <a:gd name="connsiteY21879" fmla="*/ 865409 h 4314911"/>
              <a:gd name="connsiteX21880" fmla="*/ 2603593 w 5740887"/>
              <a:gd name="connsiteY21880" fmla="*/ 875726 h 4314911"/>
              <a:gd name="connsiteX21881" fmla="*/ 2603195 w 5740887"/>
              <a:gd name="connsiteY21881" fmla="*/ 875924 h 4314911"/>
              <a:gd name="connsiteX21882" fmla="*/ 2601914 w 5740887"/>
              <a:gd name="connsiteY21882" fmla="*/ 874386 h 4314911"/>
              <a:gd name="connsiteX21883" fmla="*/ 2604250 w 5740887"/>
              <a:gd name="connsiteY21883" fmla="*/ 867089 h 4314911"/>
              <a:gd name="connsiteX21884" fmla="*/ 2604876 w 5740887"/>
              <a:gd name="connsiteY21884" fmla="*/ 865517 h 4314911"/>
              <a:gd name="connsiteX21885" fmla="*/ 2718324 w 5740887"/>
              <a:gd name="connsiteY21885" fmla="*/ 864883 h 4314911"/>
              <a:gd name="connsiteX21886" fmla="*/ 2720190 w 5740887"/>
              <a:gd name="connsiteY21886" fmla="*/ 870234 h 4314911"/>
              <a:gd name="connsiteX21887" fmla="*/ 2711154 w 5740887"/>
              <a:gd name="connsiteY21887" fmla="*/ 872510 h 4314911"/>
              <a:gd name="connsiteX21888" fmla="*/ 2705744 w 5740887"/>
              <a:gd name="connsiteY21888" fmla="*/ 874346 h 4314911"/>
              <a:gd name="connsiteX21889" fmla="*/ 2706564 w 5740887"/>
              <a:gd name="connsiteY21889" fmla="*/ 869117 h 4314911"/>
              <a:gd name="connsiteX21890" fmla="*/ 2716204 w 5740887"/>
              <a:gd name="connsiteY21890" fmla="*/ 865469 h 4314911"/>
              <a:gd name="connsiteX21891" fmla="*/ 2379444 w 5740887"/>
              <a:gd name="connsiteY21891" fmla="*/ 863810 h 4314911"/>
              <a:gd name="connsiteX21892" fmla="*/ 2270849 w 5740887"/>
              <a:gd name="connsiteY21892" fmla="*/ 926233 h 4314911"/>
              <a:gd name="connsiteX21893" fmla="*/ 2160028 w 5740887"/>
              <a:gd name="connsiteY21893" fmla="*/ 991313 h 4314911"/>
              <a:gd name="connsiteX21894" fmla="*/ 2124182 w 5740887"/>
              <a:gd name="connsiteY21894" fmla="*/ 1012894 h 4314911"/>
              <a:gd name="connsiteX21895" fmla="*/ 2109576 w 5740887"/>
              <a:gd name="connsiteY21895" fmla="*/ 1021520 h 4314911"/>
              <a:gd name="connsiteX21896" fmla="*/ 2085542 w 5740887"/>
              <a:gd name="connsiteY21896" fmla="*/ 1036156 h 4314911"/>
              <a:gd name="connsiteX21897" fmla="*/ 2063487 w 5740887"/>
              <a:gd name="connsiteY21897" fmla="*/ 1049434 h 4314911"/>
              <a:gd name="connsiteX21898" fmla="*/ 2053410 w 5740887"/>
              <a:gd name="connsiteY21898" fmla="*/ 1055725 h 4314911"/>
              <a:gd name="connsiteX21899" fmla="*/ 2042331 w 5740887"/>
              <a:gd name="connsiteY21899" fmla="*/ 1062471 h 4314911"/>
              <a:gd name="connsiteX21900" fmla="*/ 1998766 w 5740887"/>
              <a:gd name="connsiteY21900" fmla="*/ 1089842 h 4314911"/>
              <a:gd name="connsiteX21901" fmla="*/ 1987595 w 5740887"/>
              <a:gd name="connsiteY21901" fmla="*/ 1096816 h 4314911"/>
              <a:gd name="connsiteX21902" fmla="*/ 1725285 w 5740887"/>
              <a:gd name="connsiteY21902" fmla="*/ 1474364 h 4314911"/>
              <a:gd name="connsiteX21903" fmla="*/ 1704792 w 5740887"/>
              <a:gd name="connsiteY21903" fmla="*/ 1646821 h 4314911"/>
              <a:gd name="connsiteX21904" fmla="*/ 1626888 w 5740887"/>
              <a:gd name="connsiteY21904" fmla="*/ 1671227 h 4314911"/>
              <a:gd name="connsiteX21905" fmla="*/ 1507755 w 5740887"/>
              <a:gd name="connsiteY21905" fmla="*/ 1705009 h 4314911"/>
              <a:gd name="connsiteX21906" fmla="*/ 1418128 w 5740887"/>
              <a:gd name="connsiteY21906" fmla="*/ 1738653 h 4314911"/>
              <a:gd name="connsiteX21907" fmla="*/ 1227993 w 5740887"/>
              <a:gd name="connsiteY21907" fmla="*/ 1827123 h 4314911"/>
              <a:gd name="connsiteX21908" fmla="*/ 1165894 w 5740887"/>
              <a:gd name="connsiteY21908" fmla="*/ 1859208 h 4314911"/>
              <a:gd name="connsiteX21909" fmla="*/ 1134375 w 5740887"/>
              <a:gd name="connsiteY21909" fmla="*/ 1874272 h 4314911"/>
              <a:gd name="connsiteX21910" fmla="*/ 1103841 w 5740887"/>
              <a:gd name="connsiteY21910" fmla="*/ 1891269 h 4314911"/>
              <a:gd name="connsiteX21911" fmla="*/ 1041762 w 5740887"/>
              <a:gd name="connsiteY21911" fmla="*/ 1923344 h 4314911"/>
              <a:gd name="connsiteX21912" fmla="*/ 859671 w 5740887"/>
              <a:gd name="connsiteY21912" fmla="*/ 2027186 h 4314911"/>
              <a:gd name="connsiteX21913" fmla="*/ 780640 w 5740887"/>
              <a:gd name="connsiteY21913" fmla="*/ 2076698 h 4314911"/>
              <a:gd name="connsiteX21914" fmla="*/ 727815 w 5740887"/>
              <a:gd name="connsiteY21914" fmla="*/ 2109792 h 4314911"/>
              <a:gd name="connsiteX21915" fmla="*/ 728719 w 5740887"/>
              <a:gd name="connsiteY21915" fmla="*/ 2101836 h 4314911"/>
              <a:gd name="connsiteX21916" fmla="*/ 731002 w 5740887"/>
              <a:gd name="connsiteY21916" fmla="*/ 2081746 h 4314911"/>
              <a:gd name="connsiteX21917" fmla="*/ 1018006 w 5740887"/>
              <a:gd name="connsiteY21917" fmla="*/ 1906988 h 4314911"/>
              <a:gd name="connsiteX21918" fmla="*/ 1398410 w 5740887"/>
              <a:gd name="connsiteY21918" fmla="*/ 1714391 h 4314911"/>
              <a:gd name="connsiteX21919" fmla="*/ 1485416 w 5740887"/>
              <a:gd name="connsiteY21919" fmla="*/ 1679919 h 4314911"/>
              <a:gd name="connsiteX21920" fmla="*/ 1595725 w 5740887"/>
              <a:gd name="connsiteY21920" fmla="*/ 1646275 h 4314911"/>
              <a:gd name="connsiteX21921" fmla="*/ 1681628 w 5740887"/>
              <a:gd name="connsiteY21921" fmla="*/ 1616492 h 4314911"/>
              <a:gd name="connsiteX21922" fmla="*/ 1683420 w 5740887"/>
              <a:gd name="connsiteY21922" fmla="*/ 1613734 h 4314911"/>
              <a:gd name="connsiteX21923" fmla="*/ 1683420 w 5740887"/>
              <a:gd name="connsiteY21923" fmla="*/ 1613732 h 4314911"/>
              <a:gd name="connsiteX21924" fmla="*/ 1683422 w 5740887"/>
              <a:gd name="connsiteY21924" fmla="*/ 1613729 h 4314911"/>
              <a:gd name="connsiteX21925" fmla="*/ 1988702 w 5740887"/>
              <a:gd name="connsiteY21925" fmla="*/ 1092169 h 4314911"/>
              <a:gd name="connsiteX21926" fmla="*/ 2377384 w 5740887"/>
              <a:gd name="connsiteY21926" fmla="*/ 864937 h 4314911"/>
              <a:gd name="connsiteX21927" fmla="*/ 2790305 w 5740887"/>
              <a:gd name="connsiteY21927" fmla="*/ 863480 h 4314911"/>
              <a:gd name="connsiteX21928" fmla="*/ 2795971 w 5740887"/>
              <a:gd name="connsiteY21928" fmla="*/ 870303 h 4314911"/>
              <a:gd name="connsiteX21929" fmla="*/ 2790176 w 5740887"/>
              <a:gd name="connsiteY21929" fmla="*/ 870831 h 4314911"/>
              <a:gd name="connsiteX21930" fmla="*/ 2784511 w 5740887"/>
              <a:gd name="connsiteY21930" fmla="*/ 862676 h 4314911"/>
              <a:gd name="connsiteX21931" fmla="*/ 2784679 w 5740887"/>
              <a:gd name="connsiteY21931" fmla="*/ 871331 h 4314911"/>
              <a:gd name="connsiteX21932" fmla="*/ 2782512 w 5740887"/>
              <a:gd name="connsiteY21932" fmla="*/ 871529 h 4314911"/>
              <a:gd name="connsiteX21933" fmla="*/ 2769809 w 5740887"/>
              <a:gd name="connsiteY21933" fmla="*/ 873879 h 4314911"/>
              <a:gd name="connsiteX21934" fmla="*/ 2763479 w 5740887"/>
              <a:gd name="connsiteY21934" fmla="*/ 868869 h 4314911"/>
              <a:gd name="connsiteX21935" fmla="*/ 2763156 w 5740887"/>
              <a:gd name="connsiteY21935" fmla="*/ 867430 h 4314911"/>
              <a:gd name="connsiteX21936" fmla="*/ 2373864 w 5740887"/>
              <a:gd name="connsiteY21936" fmla="*/ 859516 h 4314911"/>
              <a:gd name="connsiteX21937" fmla="*/ 2258543 w 5740887"/>
              <a:gd name="connsiteY21937" fmla="*/ 924967 h 4314911"/>
              <a:gd name="connsiteX21938" fmla="*/ 2150964 w 5740887"/>
              <a:gd name="connsiteY21938" fmla="*/ 987282 h 4314911"/>
              <a:gd name="connsiteX21939" fmla="*/ 2116866 w 5740887"/>
              <a:gd name="connsiteY21939" fmla="*/ 1007473 h 4314911"/>
              <a:gd name="connsiteX21940" fmla="*/ 2102284 w 5740887"/>
              <a:gd name="connsiteY21940" fmla="*/ 1015961 h 4314911"/>
              <a:gd name="connsiteX21941" fmla="*/ 2077335 w 5740887"/>
              <a:gd name="connsiteY21941" fmla="*/ 1030882 h 4314911"/>
              <a:gd name="connsiteX21942" fmla="*/ 2058005 w 5740887"/>
              <a:gd name="connsiteY21942" fmla="*/ 1042326 h 4314911"/>
              <a:gd name="connsiteX21943" fmla="*/ 2048824 w 5740887"/>
              <a:gd name="connsiteY21943" fmla="*/ 1047929 h 4314911"/>
              <a:gd name="connsiteX21944" fmla="*/ 2037755 w 5740887"/>
              <a:gd name="connsiteY21944" fmla="*/ 1054548 h 4314911"/>
              <a:gd name="connsiteX21945" fmla="*/ 1993615 w 5740887"/>
              <a:gd name="connsiteY21945" fmla="*/ 1081623 h 4314911"/>
              <a:gd name="connsiteX21946" fmla="*/ 1985665 w 5740887"/>
              <a:gd name="connsiteY21946" fmla="*/ 1086475 h 4314911"/>
              <a:gd name="connsiteX21947" fmla="*/ 1705478 w 5740887"/>
              <a:gd name="connsiteY21947" fmla="*/ 1449056 h 4314911"/>
              <a:gd name="connsiteX21948" fmla="*/ 1677079 w 5740887"/>
              <a:gd name="connsiteY21948" fmla="*/ 1611800 h 4314911"/>
              <a:gd name="connsiteX21949" fmla="*/ 1594348 w 5740887"/>
              <a:gd name="connsiteY21949" fmla="*/ 1639377 h 4314911"/>
              <a:gd name="connsiteX21950" fmla="*/ 1484040 w 5740887"/>
              <a:gd name="connsiteY21950" fmla="*/ 1673158 h 4314911"/>
              <a:gd name="connsiteX21951" fmla="*/ 1396482 w 5740887"/>
              <a:gd name="connsiteY21951" fmla="*/ 1707906 h 4314911"/>
              <a:gd name="connsiteX21952" fmla="*/ 1028941 w 5740887"/>
              <a:gd name="connsiteY21952" fmla="*/ 1893414 h 4314911"/>
              <a:gd name="connsiteX21953" fmla="*/ 921779 w 5740887"/>
              <a:gd name="connsiteY21953" fmla="*/ 1958078 h 4314911"/>
              <a:gd name="connsiteX21954" fmla="*/ 732044 w 5740887"/>
              <a:gd name="connsiteY21954" fmla="*/ 2072568 h 4314911"/>
              <a:gd name="connsiteX21955" fmla="*/ 732305 w 5740887"/>
              <a:gd name="connsiteY21955" fmla="*/ 2070271 h 4314911"/>
              <a:gd name="connsiteX21956" fmla="*/ 732473 w 5740887"/>
              <a:gd name="connsiteY21956" fmla="*/ 2068787 h 4314911"/>
              <a:gd name="connsiteX21957" fmla="*/ 732500 w 5740887"/>
              <a:gd name="connsiteY21957" fmla="*/ 2068551 h 4314911"/>
              <a:gd name="connsiteX21958" fmla="*/ 734468 w 5740887"/>
              <a:gd name="connsiteY21958" fmla="*/ 2057575 h 4314911"/>
              <a:gd name="connsiteX21959" fmla="*/ 736386 w 5740887"/>
              <a:gd name="connsiteY21959" fmla="*/ 2046885 h 4314911"/>
              <a:gd name="connsiteX21960" fmla="*/ 737106 w 5740887"/>
              <a:gd name="connsiteY21960" fmla="*/ 2042872 h 4314911"/>
              <a:gd name="connsiteX21961" fmla="*/ 1005817 w 5740887"/>
              <a:gd name="connsiteY21961" fmla="*/ 1877420 h 4314911"/>
              <a:gd name="connsiteX21962" fmla="*/ 1378555 w 5740887"/>
              <a:gd name="connsiteY21962" fmla="*/ 1683506 h 4314911"/>
              <a:gd name="connsiteX21963" fmla="*/ 1463767 w 5740887"/>
              <a:gd name="connsiteY21963" fmla="*/ 1647931 h 4314911"/>
              <a:gd name="connsiteX21964" fmla="*/ 1565114 w 5740887"/>
              <a:gd name="connsiteY21964" fmla="*/ 1614563 h 4314911"/>
              <a:gd name="connsiteX21965" fmla="*/ 1655153 w 5740887"/>
              <a:gd name="connsiteY21965" fmla="*/ 1581056 h 4314911"/>
              <a:gd name="connsiteX21966" fmla="*/ 1656808 w 5740887"/>
              <a:gd name="connsiteY21966" fmla="*/ 1578574 h 4314911"/>
              <a:gd name="connsiteX21967" fmla="*/ 1662920 w 5740887"/>
              <a:gd name="connsiteY21967" fmla="*/ 1552697 h 4314911"/>
              <a:gd name="connsiteX21968" fmla="*/ 1692674 w 5740887"/>
              <a:gd name="connsiteY21968" fmla="*/ 1426720 h 4314911"/>
              <a:gd name="connsiteX21969" fmla="*/ 1987734 w 5740887"/>
              <a:gd name="connsiteY21969" fmla="*/ 1081548 h 4314911"/>
              <a:gd name="connsiteX21970" fmla="*/ 2373625 w 5740887"/>
              <a:gd name="connsiteY21970" fmla="*/ 859644 h 4314911"/>
              <a:gd name="connsiteX21971" fmla="*/ 2314718 w 5740887"/>
              <a:gd name="connsiteY21971" fmla="*/ 859327 h 4314911"/>
              <a:gd name="connsiteX21972" fmla="*/ 2243209 w 5740887"/>
              <a:gd name="connsiteY21972" fmla="*/ 897116 h 4314911"/>
              <a:gd name="connsiteX21973" fmla="*/ 2143654 w 5740887"/>
              <a:gd name="connsiteY21973" fmla="*/ 950954 h 4314911"/>
              <a:gd name="connsiteX21974" fmla="*/ 2109563 w 5740887"/>
              <a:gd name="connsiteY21974" fmla="*/ 969775 h 4314911"/>
              <a:gd name="connsiteX21975" fmla="*/ 2097480 w 5740887"/>
              <a:gd name="connsiteY21975" fmla="*/ 976343 h 4314911"/>
              <a:gd name="connsiteX21976" fmla="*/ 2085019 w 5740887"/>
              <a:gd name="connsiteY21976" fmla="*/ 983326 h 4314911"/>
              <a:gd name="connsiteX21977" fmla="*/ 2054321 w 5740887"/>
              <a:gd name="connsiteY21977" fmla="*/ 1000273 h 4314911"/>
              <a:gd name="connsiteX21978" fmla="*/ 1978909 w 5740887"/>
              <a:gd name="connsiteY21978" fmla="*/ 1042766 h 4314911"/>
              <a:gd name="connsiteX21979" fmla="*/ 1603796 w 5740887"/>
              <a:gd name="connsiteY21979" fmla="*/ 1391107 h 4314911"/>
              <a:gd name="connsiteX21980" fmla="*/ 1581635 w 5740887"/>
              <a:gd name="connsiteY21980" fmla="*/ 1438680 h 4314911"/>
              <a:gd name="connsiteX21981" fmla="*/ 1567597 w 5740887"/>
              <a:gd name="connsiteY21981" fmla="*/ 1468811 h 4314911"/>
              <a:gd name="connsiteX21982" fmla="*/ 1469422 w 5740887"/>
              <a:gd name="connsiteY21982" fmla="*/ 1512935 h 4314911"/>
              <a:gd name="connsiteX21983" fmla="*/ 1391242 w 5740887"/>
              <a:gd name="connsiteY21983" fmla="*/ 1545199 h 4314911"/>
              <a:gd name="connsiteX21984" fmla="*/ 1311268 w 5740887"/>
              <a:gd name="connsiteY21984" fmla="*/ 1583945 h 4314911"/>
              <a:gd name="connsiteX21985" fmla="*/ 979036 w 5740887"/>
              <a:gd name="connsiteY21985" fmla="*/ 1771399 h 4314911"/>
              <a:gd name="connsiteX21986" fmla="*/ 771758 w 5740887"/>
              <a:gd name="connsiteY21986" fmla="*/ 1903206 h 4314911"/>
              <a:gd name="connsiteX21987" fmla="*/ 782063 w 5740887"/>
              <a:gd name="connsiteY21987" fmla="*/ 1875023 h 4314911"/>
              <a:gd name="connsiteX21988" fmla="*/ 786559 w 5740887"/>
              <a:gd name="connsiteY21988" fmla="*/ 1862958 h 4314911"/>
              <a:gd name="connsiteX21989" fmla="*/ 814514 w 5740887"/>
              <a:gd name="connsiteY21989" fmla="*/ 1844694 h 4314911"/>
              <a:gd name="connsiteX21990" fmla="*/ 819180 w 5740887"/>
              <a:gd name="connsiteY21990" fmla="*/ 1841717 h 4314911"/>
              <a:gd name="connsiteX21991" fmla="*/ 898129 w 5740887"/>
              <a:gd name="connsiteY21991" fmla="*/ 1791520 h 4314911"/>
              <a:gd name="connsiteX21992" fmla="*/ 1057636 w 5740887"/>
              <a:gd name="connsiteY21992" fmla="*/ 1694154 h 4314911"/>
              <a:gd name="connsiteX21993" fmla="*/ 1095056 w 5740887"/>
              <a:gd name="connsiteY21993" fmla="*/ 1672146 h 4314911"/>
              <a:gd name="connsiteX21994" fmla="*/ 1292928 w 5740887"/>
              <a:gd name="connsiteY21994" fmla="*/ 1559687 h 4314911"/>
              <a:gd name="connsiteX21995" fmla="*/ 1370558 w 5740887"/>
              <a:gd name="connsiteY21995" fmla="*/ 1520252 h 4314911"/>
              <a:gd name="connsiteX21996" fmla="*/ 1441707 w 5740887"/>
              <a:gd name="connsiteY21996" fmla="*/ 1488400 h 4314911"/>
              <a:gd name="connsiteX21997" fmla="*/ 1544294 w 5740887"/>
              <a:gd name="connsiteY21997" fmla="*/ 1439313 h 4314911"/>
              <a:gd name="connsiteX21998" fmla="*/ 1545535 w 5740887"/>
              <a:gd name="connsiteY21998" fmla="*/ 1437935 h 4314911"/>
              <a:gd name="connsiteX21999" fmla="*/ 1574269 w 5740887"/>
              <a:gd name="connsiteY21999" fmla="*/ 1395196 h 4314911"/>
              <a:gd name="connsiteX22000" fmla="*/ 1635375 w 5740887"/>
              <a:gd name="connsiteY22000" fmla="*/ 1304328 h 4314911"/>
              <a:gd name="connsiteX22001" fmla="*/ 1980152 w 5740887"/>
              <a:gd name="connsiteY22001" fmla="*/ 1038113 h 4314911"/>
              <a:gd name="connsiteX22002" fmla="*/ 2166690 w 5740887"/>
              <a:gd name="connsiteY22002" fmla="*/ 936411 h 4314911"/>
              <a:gd name="connsiteX22003" fmla="*/ 2740999 w 5740887"/>
              <a:gd name="connsiteY22003" fmla="*/ 858618 h 4314911"/>
              <a:gd name="connsiteX22004" fmla="*/ 2740728 w 5740887"/>
              <a:gd name="connsiteY22004" fmla="*/ 865061 h 4314911"/>
              <a:gd name="connsiteX22005" fmla="*/ 2727063 w 5740887"/>
              <a:gd name="connsiteY22005" fmla="*/ 868503 h 4314911"/>
              <a:gd name="connsiteX22006" fmla="*/ 2725148 w 5740887"/>
              <a:gd name="connsiteY22006" fmla="*/ 862998 h 4314911"/>
              <a:gd name="connsiteX22007" fmla="*/ 2348242 w 5740887"/>
              <a:gd name="connsiteY22007" fmla="*/ 857713 h 4314911"/>
              <a:gd name="connsiteX22008" fmla="*/ 2164004 w 5740887"/>
              <a:gd name="connsiteY22008" fmla="*/ 959293 h 4314911"/>
              <a:gd name="connsiteX22009" fmla="*/ 1981668 w 5740887"/>
              <a:gd name="connsiteY22009" fmla="*/ 1064411 h 4314911"/>
              <a:gd name="connsiteX22010" fmla="*/ 1647229 w 5740887"/>
              <a:gd name="connsiteY22010" fmla="*/ 1446361 h 4314911"/>
              <a:gd name="connsiteX22011" fmla="*/ 1626088 w 5740887"/>
              <a:gd name="connsiteY22011" fmla="*/ 1523833 h 4314911"/>
              <a:gd name="connsiteX22012" fmla="*/ 1621649 w 5740887"/>
              <a:gd name="connsiteY22012" fmla="*/ 1540097 h 4314911"/>
              <a:gd name="connsiteX22013" fmla="*/ 1530645 w 5740887"/>
              <a:gd name="connsiteY22013" fmla="*/ 1575947 h 4314911"/>
              <a:gd name="connsiteX22014" fmla="*/ 1437158 w 5740887"/>
              <a:gd name="connsiteY22014" fmla="*/ 1609177 h 4314911"/>
              <a:gd name="connsiteX22015" fmla="*/ 1353323 w 5740887"/>
              <a:gd name="connsiteY22015" fmla="*/ 1645856 h 4314911"/>
              <a:gd name="connsiteX22016" fmla="*/ 1003335 w 5740887"/>
              <a:gd name="connsiteY22016" fmla="*/ 1832696 h 4314911"/>
              <a:gd name="connsiteX22017" fmla="*/ 853377 w 5740887"/>
              <a:gd name="connsiteY22017" fmla="*/ 1925485 h 4314911"/>
              <a:gd name="connsiteX22018" fmla="*/ 747502 w 5740887"/>
              <a:gd name="connsiteY22018" fmla="*/ 1990996 h 4314911"/>
              <a:gd name="connsiteX22019" fmla="*/ 751686 w 5740887"/>
              <a:gd name="connsiteY22019" fmla="*/ 1971697 h 4314911"/>
              <a:gd name="connsiteX22020" fmla="*/ 751711 w 5740887"/>
              <a:gd name="connsiteY22020" fmla="*/ 1971618 h 4314911"/>
              <a:gd name="connsiteX22021" fmla="*/ 751994 w 5740887"/>
              <a:gd name="connsiteY22021" fmla="*/ 1970738 h 4314911"/>
              <a:gd name="connsiteX22022" fmla="*/ 755402 w 5740887"/>
              <a:gd name="connsiteY22022" fmla="*/ 1958986 h 4314911"/>
              <a:gd name="connsiteX22023" fmla="*/ 978973 w 5740887"/>
              <a:gd name="connsiteY22023" fmla="*/ 1817738 h 4314911"/>
              <a:gd name="connsiteX22024" fmla="*/ 1336226 w 5740887"/>
              <a:gd name="connsiteY22024" fmla="*/ 1621181 h 4314911"/>
              <a:gd name="connsiteX22025" fmla="*/ 1417578 w 5740887"/>
              <a:gd name="connsiteY22025" fmla="*/ 1583676 h 4314911"/>
              <a:gd name="connsiteX22026" fmla="*/ 1502929 w 5740887"/>
              <a:gd name="connsiteY22026" fmla="*/ 1550858 h 4314911"/>
              <a:gd name="connsiteX22027" fmla="*/ 1600138 w 5740887"/>
              <a:gd name="connsiteY22027" fmla="*/ 1509492 h 4314911"/>
              <a:gd name="connsiteX22028" fmla="*/ 1601655 w 5740887"/>
              <a:gd name="connsiteY22028" fmla="*/ 1507425 h 4314911"/>
              <a:gd name="connsiteX22029" fmla="*/ 1609193 w 5740887"/>
              <a:gd name="connsiteY22029" fmla="*/ 1486494 h 4314911"/>
              <a:gd name="connsiteX22030" fmla="*/ 1632513 w 5740887"/>
              <a:gd name="connsiteY22030" fmla="*/ 1421754 h 4314911"/>
              <a:gd name="connsiteX22031" fmla="*/ 1984427 w 5740887"/>
              <a:gd name="connsiteY22031" fmla="*/ 1059342 h 4314911"/>
              <a:gd name="connsiteX22032" fmla="*/ 2156209 w 5740887"/>
              <a:gd name="connsiteY22032" fmla="*/ 961986 h 4314911"/>
              <a:gd name="connsiteX22033" fmla="*/ 5331081 w 5740887"/>
              <a:gd name="connsiteY22033" fmla="*/ 857216 h 4314911"/>
              <a:gd name="connsiteX22034" fmla="*/ 5331534 w 5740887"/>
              <a:gd name="connsiteY22034" fmla="*/ 859365 h 4314911"/>
              <a:gd name="connsiteX22035" fmla="*/ 5331287 w 5740887"/>
              <a:gd name="connsiteY22035" fmla="*/ 861612 h 4314911"/>
              <a:gd name="connsiteX22036" fmla="*/ 5330875 w 5740887"/>
              <a:gd name="connsiteY22036" fmla="*/ 858882 h 4314911"/>
              <a:gd name="connsiteX22037" fmla="*/ 2701480 w 5740887"/>
              <a:gd name="connsiteY22037" fmla="*/ 857120 h 4314911"/>
              <a:gd name="connsiteX22038" fmla="*/ 2700400 w 5740887"/>
              <a:gd name="connsiteY22038" fmla="*/ 862661 h 4314911"/>
              <a:gd name="connsiteX22039" fmla="*/ 2687949 w 5740887"/>
              <a:gd name="connsiteY22039" fmla="*/ 867420 h 4314911"/>
              <a:gd name="connsiteX22040" fmla="*/ 2686407 w 5740887"/>
              <a:gd name="connsiteY22040" fmla="*/ 864029 h 4314911"/>
              <a:gd name="connsiteX22041" fmla="*/ 2824290 w 5740887"/>
              <a:gd name="connsiteY22041" fmla="*/ 855709 h 4314911"/>
              <a:gd name="connsiteX22042" fmla="*/ 2829286 w 5740887"/>
              <a:gd name="connsiteY22042" fmla="*/ 867268 h 4314911"/>
              <a:gd name="connsiteX22043" fmla="*/ 2805129 w 5740887"/>
              <a:gd name="connsiteY22043" fmla="*/ 869469 h 4314911"/>
              <a:gd name="connsiteX22044" fmla="*/ 2802915 w 5740887"/>
              <a:gd name="connsiteY22044" fmla="*/ 866664 h 4314911"/>
              <a:gd name="connsiteX22045" fmla="*/ 2797308 w 5740887"/>
              <a:gd name="connsiteY22045" fmla="*/ 859826 h 4314911"/>
              <a:gd name="connsiteX22046" fmla="*/ 2802049 w 5740887"/>
              <a:gd name="connsiteY22046" fmla="*/ 858772 h 4314911"/>
              <a:gd name="connsiteX22047" fmla="*/ 2820614 w 5740887"/>
              <a:gd name="connsiteY22047" fmla="*/ 855914 h 4314911"/>
              <a:gd name="connsiteX22048" fmla="*/ 2753770 w 5740887"/>
              <a:gd name="connsiteY22048" fmla="*/ 855090 h 4314911"/>
              <a:gd name="connsiteX22049" fmla="*/ 2755301 w 5740887"/>
              <a:gd name="connsiteY22049" fmla="*/ 861390 h 4314911"/>
              <a:gd name="connsiteX22050" fmla="*/ 2747592 w 5740887"/>
              <a:gd name="connsiteY22050" fmla="*/ 863332 h 4314911"/>
              <a:gd name="connsiteX22051" fmla="*/ 2747599 w 5740887"/>
              <a:gd name="connsiteY22051" fmla="*/ 862394 h 4314911"/>
              <a:gd name="connsiteX22052" fmla="*/ 2747604 w 5740887"/>
              <a:gd name="connsiteY22052" fmla="*/ 861649 h 4314911"/>
              <a:gd name="connsiteX22053" fmla="*/ 2748258 w 5740887"/>
              <a:gd name="connsiteY22053" fmla="*/ 856612 h 4314911"/>
              <a:gd name="connsiteX22054" fmla="*/ 2665423 w 5740887"/>
              <a:gd name="connsiteY22054" fmla="*/ 854161 h 4314911"/>
              <a:gd name="connsiteX22055" fmla="*/ 2662430 w 5740887"/>
              <a:gd name="connsiteY22055" fmla="*/ 864244 h 4314911"/>
              <a:gd name="connsiteX22056" fmla="*/ 2647810 w 5740887"/>
              <a:gd name="connsiteY22056" fmla="*/ 870379 h 4314911"/>
              <a:gd name="connsiteX22057" fmla="*/ 2647260 w 5740887"/>
              <a:gd name="connsiteY22057" fmla="*/ 869446 h 4314911"/>
              <a:gd name="connsiteX22058" fmla="*/ 2644056 w 5740887"/>
              <a:gd name="connsiteY22058" fmla="*/ 864877 h 4314911"/>
              <a:gd name="connsiteX22059" fmla="*/ 2857861 w 5740887"/>
              <a:gd name="connsiteY22059" fmla="*/ 853826 h 4314911"/>
              <a:gd name="connsiteX22060" fmla="*/ 2861660 w 5740887"/>
              <a:gd name="connsiteY22060" fmla="*/ 866829 h 4314911"/>
              <a:gd name="connsiteX22061" fmla="*/ 2854621 w 5740887"/>
              <a:gd name="connsiteY22061" fmla="*/ 867252 h 4314911"/>
              <a:gd name="connsiteX22062" fmla="*/ 2838328 w 5740887"/>
              <a:gd name="connsiteY22062" fmla="*/ 866445 h 4314911"/>
              <a:gd name="connsiteX22063" fmla="*/ 2836926 w 5740887"/>
              <a:gd name="connsiteY22063" fmla="*/ 866572 h 4314911"/>
              <a:gd name="connsiteX22064" fmla="*/ 2835982 w 5740887"/>
              <a:gd name="connsiteY22064" fmla="*/ 864409 h 4314911"/>
              <a:gd name="connsiteX22065" fmla="*/ 2835982 w 5740887"/>
              <a:gd name="connsiteY22065" fmla="*/ 864406 h 4314911"/>
              <a:gd name="connsiteX22066" fmla="*/ 2835543 w 5740887"/>
              <a:gd name="connsiteY22066" fmla="*/ 855077 h 4314911"/>
              <a:gd name="connsiteX22067" fmla="*/ 2897970 w 5740887"/>
              <a:gd name="connsiteY22067" fmla="*/ 853682 h 4314911"/>
              <a:gd name="connsiteX22068" fmla="*/ 2928944 w 5740887"/>
              <a:gd name="connsiteY22068" fmla="*/ 860937 h 4314911"/>
              <a:gd name="connsiteX22069" fmla="*/ 2945315 w 5740887"/>
              <a:gd name="connsiteY22069" fmla="*/ 872308 h 4314911"/>
              <a:gd name="connsiteX22070" fmla="*/ 2949823 w 5740887"/>
              <a:gd name="connsiteY22070" fmla="*/ 893388 h 4314911"/>
              <a:gd name="connsiteX22071" fmla="*/ 2950705 w 5740887"/>
              <a:gd name="connsiteY22071" fmla="*/ 897085 h 4314911"/>
              <a:gd name="connsiteX22072" fmla="*/ 2927842 w 5740887"/>
              <a:gd name="connsiteY22072" fmla="*/ 880453 h 4314911"/>
              <a:gd name="connsiteX22073" fmla="*/ 2900290 w 5740887"/>
              <a:gd name="connsiteY22073" fmla="*/ 872523 h 4314911"/>
              <a:gd name="connsiteX22074" fmla="*/ 5338811 w 5740887"/>
              <a:gd name="connsiteY22074" fmla="*/ 852936 h 4314911"/>
              <a:gd name="connsiteX22075" fmla="*/ 5338839 w 5740887"/>
              <a:gd name="connsiteY22075" fmla="*/ 853040 h 4314911"/>
              <a:gd name="connsiteX22076" fmla="*/ 5338806 w 5740887"/>
              <a:gd name="connsiteY22076" fmla="*/ 853006 h 4314911"/>
              <a:gd name="connsiteX22077" fmla="*/ 2874627 w 5740887"/>
              <a:gd name="connsiteY22077" fmla="*/ 852887 h 4314911"/>
              <a:gd name="connsiteX22078" fmla="*/ 2876260 w 5740887"/>
              <a:gd name="connsiteY22078" fmla="*/ 868325 h 4314911"/>
              <a:gd name="connsiteX22079" fmla="*/ 2870566 w 5740887"/>
              <a:gd name="connsiteY22079" fmla="*/ 868043 h 4314911"/>
              <a:gd name="connsiteX22080" fmla="*/ 2866255 w 5740887"/>
              <a:gd name="connsiteY22080" fmla="*/ 853355 h 4314911"/>
              <a:gd name="connsiteX22081" fmla="*/ 2713960 w 5740887"/>
              <a:gd name="connsiteY22081" fmla="*/ 852373 h 4314911"/>
              <a:gd name="connsiteX22082" fmla="*/ 2715684 w 5740887"/>
              <a:gd name="connsiteY22082" fmla="*/ 857314 h 4314911"/>
              <a:gd name="connsiteX22083" fmla="*/ 2709760 w 5740887"/>
              <a:gd name="connsiteY22083" fmla="*/ 859082 h 4314911"/>
              <a:gd name="connsiteX22084" fmla="*/ 2708033 w 5740887"/>
              <a:gd name="connsiteY22084" fmla="*/ 859743 h 4314911"/>
              <a:gd name="connsiteX22085" fmla="*/ 2708914 w 5740887"/>
              <a:gd name="connsiteY22085" fmla="*/ 854121 h 4314911"/>
              <a:gd name="connsiteX22086" fmla="*/ 2890690 w 5740887"/>
              <a:gd name="connsiteY22086" fmla="*/ 851984 h 4314911"/>
              <a:gd name="connsiteX22087" fmla="*/ 2892942 w 5740887"/>
              <a:gd name="connsiteY22087" fmla="*/ 870408 h 4314911"/>
              <a:gd name="connsiteX22088" fmla="*/ 2887667 w 5740887"/>
              <a:gd name="connsiteY22088" fmla="*/ 868890 h 4314911"/>
              <a:gd name="connsiteX22089" fmla="*/ 2882913 w 5740887"/>
              <a:gd name="connsiteY22089" fmla="*/ 868655 h 4314911"/>
              <a:gd name="connsiteX22090" fmla="*/ 2882631 w 5740887"/>
              <a:gd name="connsiteY22090" fmla="*/ 866370 h 4314911"/>
              <a:gd name="connsiteX22091" fmla="*/ 2881791 w 5740887"/>
              <a:gd name="connsiteY22091" fmla="*/ 852485 h 4314911"/>
              <a:gd name="connsiteX22092" fmla="*/ 2672602 w 5740887"/>
              <a:gd name="connsiteY22092" fmla="*/ 851186 h 4314911"/>
              <a:gd name="connsiteX22093" fmla="*/ 2675999 w 5740887"/>
              <a:gd name="connsiteY22093" fmla="*/ 858550 h 4314911"/>
              <a:gd name="connsiteX22094" fmla="*/ 2670004 w 5740887"/>
              <a:gd name="connsiteY22094" fmla="*/ 861066 h 4314911"/>
              <a:gd name="connsiteX22095" fmla="*/ 2671222 w 5740887"/>
              <a:gd name="connsiteY22095" fmla="*/ 854819 h 4314911"/>
              <a:gd name="connsiteX22096" fmla="*/ 2316055 w 5740887"/>
              <a:gd name="connsiteY22096" fmla="*/ 850591 h 4314911"/>
              <a:gd name="connsiteX22097" fmla="*/ 2163312 w 5740887"/>
              <a:gd name="connsiteY22097" fmla="*/ 930090 h 4314911"/>
              <a:gd name="connsiteX22098" fmla="*/ 1976565 w 5740887"/>
              <a:gd name="connsiteY22098" fmla="*/ 1031874 h 4314911"/>
              <a:gd name="connsiteX22099" fmla="*/ 1630140 w 5740887"/>
              <a:gd name="connsiteY22099" fmla="*/ 1299367 h 4314911"/>
              <a:gd name="connsiteX22100" fmla="*/ 1585012 w 5740887"/>
              <a:gd name="connsiteY22100" fmla="*/ 1366101 h 4314911"/>
              <a:gd name="connsiteX22101" fmla="*/ 1539606 w 5740887"/>
              <a:gd name="connsiteY22101" fmla="*/ 1433236 h 4314911"/>
              <a:gd name="connsiteX22102" fmla="*/ 1438812 w 5740887"/>
              <a:gd name="connsiteY22102" fmla="*/ 1481358 h 4314911"/>
              <a:gd name="connsiteX22103" fmla="*/ 1367387 w 5740887"/>
              <a:gd name="connsiteY22103" fmla="*/ 1513347 h 4314911"/>
              <a:gd name="connsiteX22104" fmla="*/ 1289482 w 5740887"/>
              <a:gd name="connsiteY22104" fmla="*/ 1553058 h 4314911"/>
              <a:gd name="connsiteX22105" fmla="*/ 1152971 w 5740887"/>
              <a:gd name="connsiteY22105" fmla="*/ 1629477 h 4314911"/>
              <a:gd name="connsiteX22106" fmla="*/ 1096122 w 5740887"/>
              <a:gd name="connsiteY22106" fmla="*/ 1662850 h 4314911"/>
              <a:gd name="connsiteX22107" fmla="*/ 1076706 w 5740887"/>
              <a:gd name="connsiteY22107" fmla="*/ 1673874 h 4314911"/>
              <a:gd name="connsiteX22108" fmla="*/ 1059528 w 5740887"/>
              <a:gd name="connsiteY22108" fmla="*/ 1684333 h 4314911"/>
              <a:gd name="connsiteX22109" fmla="*/ 1028377 w 5740887"/>
              <a:gd name="connsiteY22109" fmla="*/ 1702621 h 4314911"/>
              <a:gd name="connsiteX22110" fmla="*/ 916911 w 5740887"/>
              <a:gd name="connsiteY22110" fmla="*/ 1770811 h 4314911"/>
              <a:gd name="connsiteX22111" fmla="*/ 902612 w 5740887"/>
              <a:gd name="connsiteY22111" fmla="*/ 1779874 h 4314911"/>
              <a:gd name="connsiteX22112" fmla="*/ 896300 w 5740887"/>
              <a:gd name="connsiteY22112" fmla="*/ 1783717 h 4314911"/>
              <a:gd name="connsiteX22113" fmla="*/ 824292 w 5740887"/>
              <a:gd name="connsiteY22113" fmla="*/ 1829513 h 4314911"/>
              <a:gd name="connsiteX22114" fmla="*/ 819787 w 5740887"/>
              <a:gd name="connsiteY22114" fmla="*/ 1832369 h 4314911"/>
              <a:gd name="connsiteX22115" fmla="*/ 790964 w 5740887"/>
              <a:gd name="connsiteY22115" fmla="*/ 1851137 h 4314911"/>
              <a:gd name="connsiteX22116" fmla="*/ 790993 w 5740887"/>
              <a:gd name="connsiteY22116" fmla="*/ 1851058 h 4314911"/>
              <a:gd name="connsiteX22117" fmla="*/ 791196 w 5740887"/>
              <a:gd name="connsiteY22117" fmla="*/ 1850513 h 4314911"/>
              <a:gd name="connsiteX22118" fmla="*/ 809332 w 5740887"/>
              <a:gd name="connsiteY22118" fmla="*/ 1810453 h 4314911"/>
              <a:gd name="connsiteX22119" fmla="*/ 875376 w 5740887"/>
              <a:gd name="connsiteY22119" fmla="*/ 1767532 h 4314911"/>
              <a:gd name="connsiteX22120" fmla="*/ 1272245 w 5740887"/>
              <a:gd name="connsiteY22120" fmla="*/ 1527973 h 4314911"/>
              <a:gd name="connsiteX22121" fmla="*/ 1347943 w 5740887"/>
              <a:gd name="connsiteY22121" fmla="*/ 1487434 h 4314911"/>
              <a:gd name="connsiteX22122" fmla="*/ 1413165 w 5740887"/>
              <a:gd name="connsiteY22122" fmla="*/ 1455996 h 4314911"/>
              <a:gd name="connsiteX22123" fmla="*/ 1517267 w 5740887"/>
              <a:gd name="connsiteY22123" fmla="*/ 1403048 h 4314911"/>
              <a:gd name="connsiteX22124" fmla="*/ 1518370 w 5740887"/>
              <a:gd name="connsiteY22124" fmla="*/ 1401945 h 4314911"/>
              <a:gd name="connsiteX22125" fmla="*/ 1538393 w 5740887"/>
              <a:gd name="connsiteY22125" fmla="*/ 1378081 h 4314911"/>
              <a:gd name="connsiteX22126" fmla="*/ 1619458 w 5740887"/>
              <a:gd name="connsiteY22126" fmla="*/ 1281490 h 4314911"/>
              <a:gd name="connsiteX22127" fmla="*/ 1979049 w 5740887"/>
              <a:gd name="connsiteY22127" fmla="*/ 1027084 h 4314911"/>
              <a:gd name="connsiteX22128" fmla="*/ 2296427 w 5740887"/>
              <a:gd name="connsiteY22128" fmla="*/ 860163 h 4314911"/>
              <a:gd name="connsiteX22129" fmla="*/ 2784199 w 5740887"/>
              <a:gd name="connsiteY22129" fmla="*/ 846683 h 4314911"/>
              <a:gd name="connsiteX22130" fmla="*/ 2784355 w 5740887"/>
              <a:gd name="connsiteY22130" fmla="*/ 854719 h 4314911"/>
              <a:gd name="connsiteX22131" fmla="*/ 2777097 w 5740887"/>
              <a:gd name="connsiteY22131" fmla="*/ 855901 h 4314911"/>
              <a:gd name="connsiteX22132" fmla="*/ 2761455 w 5740887"/>
              <a:gd name="connsiteY22132" fmla="*/ 859840 h 4314911"/>
              <a:gd name="connsiteX22133" fmla="*/ 2760003 w 5740887"/>
              <a:gd name="connsiteY22133" fmla="*/ 853367 h 4314911"/>
              <a:gd name="connsiteX22134" fmla="*/ 2386562 w 5740887"/>
              <a:gd name="connsiteY22134" fmla="*/ 844477 h 4314911"/>
              <a:gd name="connsiteX22135" fmla="*/ 2383519 w 5740887"/>
              <a:gd name="connsiteY22135" fmla="*/ 846110 h 4314911"/>
              <a:gd name="connsiteX22136" fmla="*/ 2384950 w 5740887"/>
              <a:gd name="connsiteY22136" fmla="*/ 845322 h 4314911"/>
              <a:gd name="connsiteX22137" fmla="*/ 2710684 w 5740887"/>
              <a:gd name="connsiteY22137" fmla="*/ 842831 h 4314911"/>
              <a:gd name="connsiteX22138" fmla="*/ 2711066 w 5740887"/>
              <a:gd name="connsiteY22138" fmla="*/ 843966 h 4314911"/>
              <a:gd name="connsiteX22139" fmla="*/ 2710474 w 5740887"/>
              <a:gd name="connsiteY22139" fmla="*/ 844168 h 4314911"/>
              <a:gd name="connsiteX22140" fmla="*/ 2741666 w 5740887"/>
              <a:gd name="connsiteY22140" fmla="*/ 842760 h 4314911"/>
              <a:gd name="connsiteX22141" fmla="*/ 2741376 w 5740887"/>
              <a:gd name="connsiteY22141" fmla="*/ 849647 h 4314911"/>
              <a:gd name="connsiteX22142" fmla="*/ 2722467 w 5740887"/>
              <a:gd name="connsiteY22142" fmla="*/ 855290 h 4314911"/>
              <a:gd name="connsiteX22143" fmla="*/ 2720644 w 5740887"/>
              <a:gd name="connsiteY22143" fmla="*/ 850052 h 4314911"/>
              <a:gd name="connsiteX22144" fmla="*/ 5239633 w 5740887"/>
              <a:gd name="connsiteY22144" fmla="*/ 841498 h 4314911"/>
              <a:gd name="connsiteX22145" fmla="*/ 5298152 w 5740887"/>
              <a:gd name="connsiteY22145" fmla="*/ 852736 h 4314911"/>
              <a:gd name="connsiteX22146" fmla="*/ 5318790 w 5740887"/>
              <a:gd name="connsiteY22146" fmla="*/ 868609 h 4314911"/>
              <a:gd name="connsiteX22147" fmla="*/ 5318824 w 5740887"/>
              <a:gd name="connsiteY22147" fmla="*/ 875755 h 4314911"/>
              <a:gd name="connsiteX22148" fmla="*/ 5318541 w 5740887"/>
              <a:gd name="connsiteY22148" fmla="*/ 879507 h 4314911"/>
              <a:gd name="connsiteX22149" fmla="*/ 5278842 w 5740887"/>
              <a:gd name="connsiteY22149" fmla="*/ 868427 h 4314911"/>
              <a:gd name="connsiteX22150" fmla="*/ 5207503 w 5740887"/>
              <a:gd name="connsiteY22150" fmla="*/ 872736 h 4314911"/>
              <a:gd name="connsiteX22151" fmla="*/ 4996263 w 5740887"/>
              <a:gd name="connsiteY22151" fmla="*/ 893557 h 4314911"/>
              <a:gd name="connsiteX22152" fmla="*/ 4839487 w 5740887"/>
              <a:gd name="connsiteY22152" fmla="*/ 907346 h 4314911"/>
              <a:gd name="connsiteX22153" fmla="*/ 4781161 w 5740887"/>
              <a:gd name="connsiteY22153" fmla="*/ 912998 h 4314911"/>
              <a:gd name="connsiteX22154" fmla="*/ 4722146 w 5740887"/>
              <a:gd name="connsiteY22154" fmla="*/ 918789 h 4314911"/>
              <a:gd name="connsiteX22155" fmla="*/ 4686847 w 5740887"/>
              <a:gd name="connsiteY22155" fmla="*/ 921961 h 4314911"/>
              <a:gd name="connsiteX22156" fmla="*/ 4172395 w 5740887"/>
              <a:gd name="connsiteY22156" fmla="*/ 979458 h 4314911"/>
              <a:gd name="connsiteX22157" fmla="*/ 4032993 w 5740887"/>
              <a:gd name="connsiteY22157" fmla="*/ 1086320 h 4314911"/>
              <a:gd name="connsiteX22158" fmla="*/ 4001969 w 5740887"/>
              <a:gd name="connsiteY22158" fmla="*/ 1126308 h 4314911"/>
              <a:gd name="connsiteX22159" fmla="*/ 3865600 w 5740887"/>
              <a:gd name="connsiteY22159" fmla="*/ 1437924 h 4314911"/>
              <a:gd name="connsiteX22160" fmla="*/ 3840964 w 5740887"/>
              <a:gd name="connsiteY22160" fmla="*/ 1520403 h 4314911"/>
              <a:gd name="connsiteX22161" fmla="*/ 3824121 w 5740887"/>
              <a:gd name="connsiteY22161" fmla="*/ 1524835 h 4314911"/>
              <a:gd name="connsiteX22162" fmla="*/ 3842435 w 5740887"/>
              <a:gd name="connsiteY22162" fmla="*/ 1435858 h 4314911"/>
              <a:gd name="connsiteX22163" fmla="*/ 3843726 w 5740887"/>
              <a:gd name="connsiteY22163" fmla="*/ 1429490 h 4314911"/>
              <a:gd name="connsiteX22164" fmla="*/ 3864060 w 5740887"/>
              <a:gd name="connsiteY22164" fmla="*/ 1329197 h 4314911"/>
              <a:gd name="connsiteX22165" fmla="*/ 3951917 w 5740887"/>
              <a:gd name="connsiteY22165" fmla="*/ 1101824 h 4314911"/>
              <a:gd name="connsiteX22166" fmla="*/ 3980598 w 5740887"/>
              <a:gd name="connsiteY22166" fmla="*/ 1058794 h 4314911"/>
              <a:gd name="connsiteX22167" fmla="*/ 4118483 w 5740887"/>
              <a:gd name="connsiteY22167" fmla="*/ 944077 h 4314911"/>
              <a:gd name="connsiteX22168" fmla="*/ 4656238 w 5740887"/>
              <a:gd name="connsiteY22168" fmla="*/ 890168 h 4314911"/>
              <a:gd name="connsiteX22169" fmla="*/ 4690296 w 5740887"/>
              <a:gd name="connsiteY22169" fmla="*/ 887687 h 4314911"/>
              <a:gd name="connsiteX22170" fmla="*/ 4751517 w 5740887"/>
              <a:gd name="connsiteY22170" fmla="*/ 882309 h 4314911"/>
              <a:gd name="connsiteX22171" fmla="*/ 4812324 w 5740887"/>
              <a:gd name="connsiteY22171" fmla="*/ 877070 h 4314911"/>
              <a:gd name="connsiteX22172" fmla="*/ 4978890 w 5740887"/>
              <a:gd name="connsiteY22172" fmla="*/ 865213 h 4314911"/>
              <a:gd name="connsiteX22173" fmla="*/ 5196473 w 5740887"/>
              <a:gd name="connsiteY22173" fmla="*/ 846184 h 4314911"/>
              <a:gd name="connsiteX22174" fmla="*/ 5239633 w 5740887"/>
              <a:gd name="connsiteY22174" fmla="*/ 841498 h 4314911"/>
              <a:gd name="connsiteX22175" fmla="*/ 2750304 w 5740887"/>
              <a:gd name="connsiteY22175" fmla="*/ 840835 h 4314911"/>
              <a:gd name="connsiteX22176" fmla="*/ 2751698 w 5740887"/>
              <a:gd name="connsiteY22176" fmla="*/ 846566 h 4314911"/>
              <a:gd name="connsiteX22177" fmla="*/ 2749474 w 5740887"/>
              <a:gd name="connsiteY22177" fmla="*/ 847230 h 4314911"/>
              <a:gd name="connsiteX22178" fmla="*/ 2819804 w 5740887"/>
              <a:gd name="connsiteY22178" fmla="*/ 837822 h 4314911"/>
              <a:gd name="connsiteX22179" fmla="*/ 2821917 w 5740887"/>
              <a:gd name="connsiteY22179" fmla="*/ 848606 h 4314911"/>
              <a:gd name="connsiteX22180" fmla="*/ 2795876 w 5740887"/>
              <a:gd name="connsiteY22180" fmla="*/ 852844 h 4314911"/>
              <a:gd name="connsiteX22181" fmla="*/ 2794096 w 5740887"/>
              <a:gd name="connsiteY22181" fmla="*/ 843948 h 4314911"/>
              <a:gd name="connsiteX22182" fmla="*/ 2804737 w 5740887"/>
              <a:gd name="connsiteY22182" fmla="*/ 841008 h 4314911"/>
              <a:gd name="connsiteX22183" fmla="*/ 2828845 w 5740887"/>
              <a:gd name="connsiteY22183" fmla="*/ 836337 h 4314911"/>
              <a:gd name="connsiteX22184" fmla="*/ 2829029 w 5740887"/>
              <a:gd name="connsiteY22184" fmla="*/ 841574 h 4314911"/>
              <a:gd name="connsiteX22185" fmla="*/ 2829234 w 5740887"/>
              <a:gd name="connsiteY22185" fmla="*/ 847415 h 4314911"/>
              <a:gd name="connsiteX22186" fmla="*/ 2828875 w 5740887"/>
              <a:gd name="connsiteY22186" fmla="*/ 847473 h 4314911"/>
              <a:gd name="connsiteX22187" fmla="*/ 2825824 w 5740887"/>
              <a:gd name="connsiteY22187" fmla="*/ 836691 h 4314911"/>
              <a:gd name="connsiteX22188" fmla="*/ 2705831 w 5740887"/>
              <a:gd name="connsiteY22188" fmla="*/ 834793 h 4314911"/>
              <a:gd name="connsiteX22189" fmla="*/ 2703445 w 5740887"/>
              <a:gd name="connsiteY22189" fmla="*/ 847033 h 4314911"/>
              <a:gd name="connsiteX22190" fmla="*/ 2682649 w 5740887"/>
              <a:gd name="connsiteY22190" fmla="*/ 855760 h 4314911"/>
              <a:gd name="connsiteX22191" fmla="*/ 2679529 w 5740887"/>
              <a:gd name="connsiteY22191" fmla="*/ 848896 h 4314911"/>
              <a:gd name="connsiteX22192" fmla="*/ 2678860 w 5740887"/>
              <a:gd name="connsiteY22192" fmla="*/ 847572 h 4314911"/>
              <a:gd name="connsiteX22193" fmla="*/ 2664209 w 5740887"/>
              <a:gd name="connsiteY22193" fmla="*/ 834493 h 4314911"/>
              <a:gd name="connsiteX22194" fmla="*/ 2668692 w 5740887"/>
              <a:gd name="connsiteY22194" fmla="*/ 843153 h 4314911"/>
              <a:gd name="connsiteX22195" fmla="*/ 2668631 w 5740887"/>
              <a:gd name="connsiteY22195" fmla="*/ 843359 h 4314911"/>
              <a:gd name="connsiteX22196" fmla="*/ 2639228 w 5740887"/>
              <a:gd name="connsiteY22196" fmla="*/ 857992 h 4314911"/>
              <a:gd name="connsiteX22197" fmla="*/ 2637707 w 5740887"/>
              <a:gd name="connsiteY22197" fmla="*/ 855822 h 4314911"/>
              <a:gd name="connsiteX22198" fmla="*/ 2642747 w 5740887"/>
              <a:gd name="connsiteY22198" fmla="*/ 845713 h 4314911"/>
              <a:gd name="connsiteX22199" fmla="*/ 2853400 w 5740887"/>
              <a:gd name="connsiteY22199" fmla="*/ 833455 h 4314911"/>
              <a:gd name="connsiteX22200" fmla="*/ 2853935 w 5740887"/>
              <a:gd name="connsiteY22200" fmla="*/ 840391 h 4314911"/>
              <a:gd name="connsiteX22201" fmla="*/ 2855434 w 5740887"/>
              <a:gd name="connsiteY22201" fmla="*/ 845524 h 4314911"/>
              <a:gd name="connsiteX22202" fmla="*/ 2838328 w 5740887"/>
              <a:gd name="connsiteY22202" fmla="*/ 845935 h 4314911"/>
              <a:gd name="connsiteX22203" fmla="*/ 2835137 w 5740887"/>
              <a:gd name="connsiteY22203" fmla="*/ 846454 h 4314911"/>
              <a:gd name="connsiteX22204" fmla="*/ 2834628 w 5740887"/>
              <a:gd name="connsiteY22204" fmla="*/ 835659 h 4314911"/>
              <a:gd name="connsiteX22205" fmla="*/ 3043886 w 5740887"/>
              <a:gd name="connsiteY22205" fmla="*/ 833179 h 4314911"/>
              <a:gd name="connsiteX22206" fmla="*/ 3050972 w 5740887"/>
              <a:gd name="connsiteY22206" fmla="*/ 860798 h 4314911"/>
              <a:gd name="connsiteX22207" fmla="*/ 3051357 w 5740887"/>
              <a:gd name="connsiteY22207" fmla="*/ 862250 h 4314911"/>
              <a:gd name="connsiteX22208" fmla="*/ 3066438 w 5740887"/>
              <a:gd name="connsiteY22208" fmla="*/ 919351 h 4314911"/>
              <a:gd name="connsiteX22209" fmla="*/ 3076720 w 5740887"/>
              <a:gd name="connsiteY22209" fmla="*/ 957823 h 4314911"/>
              <a:gd name="connsiteX22210" fmla="*/ 3079413 w 5740887"/>
              <a:gd name="connsiteY22210" fmla="*/ 967969 h 4314911"/>
              <a:gd name="connsiteX22211" fmla="*/ 3081222 w 5740887"/>
              <a:gd name="connsiteY22211" fmla="*/ 974670 h 4314911"/>
              <a:gd name="connsiteX22212" fmla="*/ 3083980 w 5740887"/>
              <a:gd name="connsiteY22212" fmla="*/ 984989 h 4314911"/>
              <a:gd name="connsiteX22213" fmla="*/ 3093457 w 5740887"/>
              <a:gd name="connsiteY22213" fmla="*/ 1019961 h 4314911"/>
              <a:gd name="connsiteX22214" fmla="*/ 3113664 w 5740887"/>
              <a:gd name="connsiteY22214" fmla="*/ 1094771 h 4314911"/>
              <a:gd name="connsiteX22215" fmla="*/ 3119823 w 5740887"/>
              <a:gd name="connsiteY22215" fmla="*/ 1117267 h 4314911"/>
              <a:gd name="connsiteX22216" fmla="*/ 3124338 w 5740887"/>
              <a:gd name="connsiteY22216" fmla="*/ 1133928 h 4314911"/>
              <a:gd name="connsiteX22217" fmla="*/ 3135255 w 5740887"/>
              <a:gd name="connsiteY22217" fmla="*/ 1173633 h 4314911"/>
              <a:gd name="connsiteX22218" fmla="*/ 3152448 w 5740887"/>
              <a:gd name="connsiteY22218" fmla="*/ 1236430 h 4314911"/>
              <a:gd name="connsiteX22219" fmla="*/ 3162481 w 5740887"/>
              <a:gd name="connsiteY22219" fmla="*/ 1272650 h 4314911"/>
              <a:gd name="connsiteX22220" fmla="*/ 3170142 w 5740887"/>
              <a:gd name="connsiteY22220" fmla="*/ 1300457 h 4314911"/>
              <a:gd name="connsiteX22221" fmla="*/ 3180229 w 5740887"/>
              <a:gd name="connsiteY22221" fmla="*/ 1336666 h 4314911"/>
              <a:gd name="connsiteX22222" fmla="*/ 3194490 w 5740887"/>
              <a:gd name="connsiteY22222" fmla="*/ 1388149 h 4314911"/>
              <a:gd name="connsiteX22223" fmla="*/ 3201413 w 5740887"/>
              <a:gd name="connsiteY22223" fmla="*/ 1412708 h 4314911"/>
              <a:gd name="connsiteX22224" fmla="*/ 3219486 w 5740887"/>
              <a:gd name="connsiteY22224" fmla="*/ 1477583 h 4314911"/>
              <a:gd name="connsiteX22225" fmla="*/ 3270465 w 5740887"/>
              <a:gd name="connsiteY22225" fmla="*/ 1658154 h 4314911"/>
              <a:gd name="connsiteX22226" fmla="*/ 3278589 w 5740887"/>
              <a:gd name="connsiteY22226" fmla="*/ 1686497 h 4314911"/>
              <a:gd name="connsiteX22227" fmla="*/ 3283242 w 5740887"/>
              <a:gd name="connsiteY22227" fmla="*/ 1703004 h 4314911"/>
              <a:gd name="connsiteX22228" fmla="*/ 3308065 w 5740887"/>
              <a:gd name="connsiteY22228" fmla="*/ 1789336 h 4314911"/>
              <a:gd name="connsiteX22229" fmla="*/ 3321174 w 5740887"/>
              <a:gd name="connsiteY22229" fmla="*/ 1835071 h 4314911"/>
              <a:gd name="connsiteX22230" fmla="*/ 3323839 w 5740887"/>
              <a:gd name="connsiteY22230" fmla="*/ 1844192 h 4314911"/>
              <a:gd name="connsiteX22231" fmla="*/ 3327399 w 5740887"/>
              <a:gd name="connsiteY22231" fmla="*/ 1856576 h 4314911"/>
              <a:gd name="connsiteX22232" fmla="*/ 3369623 w 5740887"/>
              <a:gd name="connsiteY22232" fmla="*/ 2000943 h 4314911"/>
              <a:gd name="connsiteX22233" fmla="*/ 3369709 w 5740887"/>
              <a:gd name="connsiteY22233" fmla="*/ 2001237 h 4314911"/>
              <a:gd name="connsiteX22234" fmla="*/ 3403374 w 5740887"/>
              <a:gd name="connsiteY22234" fmla="*/ 2113558 h 4314911"/>
              <a:gd name="connsiteX22235" fmla="*/ 3401794 w 5740887"/>
              <a:gd name="connsiteY22235" fmla="*/ 2108427 h 4314911"/>
              <a:gd name="connsiteX22236" fmla="*/ 3400930 w 5740887"/>
              <a:gd name="connsiteY22236" fmla="*/ 2105567 h 4314911"/>
              <a:gd name="connsiteX22237" fmla="*/ 3368164 w 5740887"/>
              <a:gd name="connsiteY22237" fmla="*/ 1996277 h 4314911"/>
              <a:gd name="connsiteX22238" fmla="*/ 3340276 w 5740887"/>
              <a:gd name="connsiteY22238" fmla="*/ 1901820 h 4314911"/>
              <a:gd name="connsiteX22239" fmla="*/ 3319140 w 5740887"/>
              <a:gd name="connsiteY22239" fmla="*/ 1829513 h 4314911"/>
              <a:gd name="connsiteX22240" fmla="*/ 3289136 w 5740887"/>
              <a:gd name="connsiteY22240" fmla="*/ 1725567 h 4314911"/>
              <a:gd name="connsiteX22241" fmla="*/ 3267956 w 5740887"/>
              <a:gd name="connsiteY22241" fmla="*/ 1651710 h 4314911"/>
              <a:gd name="connsiteX22242" fmla="*/ 3236648 w 5740887"/>
              <a:gd name="connsiteY22242" fmla="*/ 1541281 h 4314911"/>
              <a:gd name="connsiteX22243" fmla="*/ 3216625 w 5740887"/>
              <a:gd name="connsiteY22243" fmla="*/ 1470328 h 4314911"/>
              <a:gd name="connsiteX22244" fmla="*/ 3185050 w 5740887"/>
              <a:gd name="connsiteY22244" fmla="*/ 1357164 h 4314911"/>
              <a:gd name="connsiteX22245" fmla="*/ 3167135 w 5740887"/>
              <a:gd name="connsiteY22245" fmla="*/ 1292734 h 4314911"/>
              <a:gd name="connsiteX22246" fmla="*/ 3133266 w 5740887"/>
              <a:gd name="connsiteY22246" fmla="*/ 1169397 h 4314911"/>
              <a:gd name="connsiteX22247" fmla="*/ 3121975 w 5740887"/>
              <a:gd name="connsiteY22247" fmla="*/ 1128159 h 4314911"/>
              <a:gd name="connsiteX22248" fmla="*/ 3087207 w 5740887"/>
              <a:gd name="connsiteY22248" fmla="*/ 999075 h 4314911"/>
              <a:gd name="connsiteX22249" fmla="*/ 3081974 w 5740887"/>
              <a:gd name="connsiteY22249" fmla="*/ 979608 h 4314911"/>
              <a:gd name="connsiteX22250" fmla="*/ 3065120 w 5740887"/>
              <a:gd name="connsiteY22250" fmla="*/ 915815 h 4314911"/>
              <a:gd name="connsiteX22251" fmla="*/ 3050153 w 5740887"/>
              <a:gd name="connsiteY22251" fmla="*/ 858148 h 4314911"/>
              <a:gd name="connsiteX22252" fmla="*/ 2872882 w 5740887"/>
              <a:gd name="connsiteY22252" fmla="*/ 831169 h 4314911"/>
              <a:gd name="connsiteX22253" fmla="*/ 2873080 w 5740887"/>
              <a:gd name="connsiteY22253" fmla="*/ 838226 h 4314911"/>
              <a:gd name="connsiteX22254" fmla="*/ 2873082 w 5740887"/>
              <a:gd name="connsiteY22254" fmla="*/ 838243 h 4314911"/>
              <a:gd name="connsiteX22255" fmla="*/ 2873083 w 5740887"/>
              <a:gd name="connsiteY22255" fmla="*/ 838288 h 4314911"/>
              <a:gd name="connsiteX22256" fmla="*/ 2873802 w 5740887"/>
              <a:gd name="connsiteY22256" fmla="*/ 845083 h 4314911"/>
              <a:gd name="connsiteX22257" fmla="*/ 2872572 w 5740887"/>
              <a:gd name="connsiteY22257" fmla="*/ 845112 h 4314911"/>
              <a:gd name="connsiteX22258" fmla="*/ 2866114 w 5740887"/>
              <a:gd name="connsiteY22258" fmla="*/ 844144 h 4314911"/>
              <a:gd name="connsiteX22259" fmla="*/ 2863648 w 5740887"/>
              <a:gd name="connsiteY22259" fmla="*/ 844471 h 4314911"/>
              <a:gd name="connsiteX22260" fmla="*/ 2862068 w 5740887"/>
              <a:gd name="connsiteY22260" fmla="*/ 839087 h 4314911"/>
              <a:gd name="connsiteX22261" fmla="*/ 2861097 w 5740887"/>
              <a:gd name="connsiteY22261" fmla="*/ 832552 h 4314911"/>
              <a:gd name="connsiteX22262" fmla="*/ 2672560 w 5740887"/>
              <a:gd name="connsiteY22262" fmla="*/ 830127 h 4314911"/>
              <a:gd name="connsiteX22263" fmla="*/ 2671630 w 5740887"/>
              <a:gd name="connsiteY22263" fmla="*/ 833258 h 4314911"/>
              <a:gd name="connsiteX22264" fmla="*/ 2670573 w 5740887"/>
              <a:gd name="connsiteY22264" fmla="*/ 831165 h 4314911"/>
              <a:gd name="connsiteX22265" fmla="*/ 2887954 w 5740887"/>
              <a:gd name="connsiteY22265" fmla="*/ 829400 h 4314911"/>
              <a:gd name="connsiteX22266" fmla="*/ 2887991 w 5740887"/>
              <a:gd name="connsiteY22266" fmla="*/ 829914 h 4314911"/>
              <a:gd name="connsiteX22267" fmla="*/ 2889799 w 5740887"/>
              <a:gd name="connsiteY22267" fmla="*/ 844698 h 4314911"/>
              <a:gd name="connsiteX22268" fmla="*/ 2881332 w 5740887"/>
              <a:gd name="connsiteY22268" fmla="*/ 844902 h 4314911"/>
              <a:gd name="connsiteX22269" fmla="*/ 2880447 w 5740887"/>
              <a:gd name="connsiteY22269" fmla="*/ 830281 h 4314911"/>
              <a:gd name="connsiteX22270" fmla="*/ 2896796 w 5740887"/>
              <a:gd name="connsiteY22270" fmla="*/ 828363 h 4314911"/>
              <a:gd name="connsiteX22271" fmla="*/ 2934045 w 5740887"/>
              <a:gd name="connsiteY22271" fmla="*/ 835154 h 4314911"/>
              <a:gd name="connsiteX22272" fmla="*/ 2939334 w 5740887"/>
              <a:gd name="connsiteY22272" fmla="*/ 840731 h 4314911"/>
              <a:gd name="connsiteX22273" fmla="*/ 2939423 w 5740887"/>
              <a:gd name="connsiteY22273" fmla="*/ 841496 h 4314911"/>
              <a:gd name="connsiteX22274" fmla="*/ 2943016 w 5740887"/>
              <a:gd name="connsiteY22274" fmla="*/ 861178 h 4314911"/>
              <a:gd name="connsiteX22275" fmla="*/ 2933081 w 5740887"/>
              <a:gd name="connsiteY22275" fmla="*/ 854119 h 4314911"/>
              <a:gd name="connsiteX22276" fmla="*/ 2897015 w 5740887"/>
              <a:gd name="connsiteY22276" fmla="*/ 845922 h 4314911"/>
              <a:gd name="connsiteX22277" fmla="*/ 2894884 w 5740887"/>
              <a:gd name="connsiteY22277" fmla="*/ 828621 h 4314911"/>
              <a:gd name="connsiteX22278" fmla="*/ 2894882 w 5740887"/>
              <a:gd name="connsiteY22278" fmla="*/ 828586 h 4314911"/>
              <a:gd name="connsiteX22279" fmla="*/ 2374861 w 5740887"/>
              <a:gd name="connsiteY22279" fmla="*/ 828143 h 4314911"/>
              <a:gd name="connsiteX22280" fmla="*/ 2366307 w 5740887"/>
              <a:gd name="connsiteY22280" fmla="*/ 832464 h 4314911"/>
              <a:gd name="connsiteX22281" fmla="*/ 2370472 w 5740887"/>
              <a:gd name="connsiteY22281" fmla="*/ 830294 h 4314911"/>
              <a:gd name="connsiteX22282" fmla="*/ 2784498 w 5740887"/>
              <a:gd name="connsiteY22282" fmla="*/ 827906 h 4314911"/>
              <a:gd name="connsiteX22283" fmla="*/ 2784945 w 5740887"/>
              <a:gd name="connsiteY22283" fmla="*/ 830842 h 4314911"/>
              <a:gd name="connsiteX22284" fmla="*/ 2784388 w 5740887"/>
              <a:gd name="connsiteY22284" fmla="*/ 837194 h 4314911"/>
              <a:gd name="connsiteX22285" fmla="*/ 2779867 w 5740887"/>
              <a:gd name="connsiteY22285" fmla="*/ 838159 h 4314911"/>
              <a:gd name="connsiteX22286" fmla="*/ 2758053 w 5740887"/>
              <a:gd name="connsiteY22286" fmla="*/ 844669 h 4314911"/>
              <a:gd name="connsiteX22287" fmla="*/ 2756474 w 5740887"/>
              <a:gd name="connsiteY22287" fmla="*/ 837624 h 4314911"/>
              <a:gd name="connsiteX22288" fmla="*/ 1538525 w 5740887"/>
              <a:gd name="connsiteY22288" fmla="*/ 825196 h 4314911"/>
              <a:gd name="connsiteX22289" fmla="*/ 1500446 w 5740887"/>
              <a:gd name="connsiteY22289" fmla="*/ 938231 h 4314911"/>
              <a:gd name="connsiteX22290" fmla="*/ 1492586 w 5740887"/>
              <a:gd name="connsiteY22290" fmla="*/ 971875 h 4314911"/>
              <a:gd name="connsiteX22291" fmla="*/ 1488173 w 5740887"/>
              <a:gd name="connsiteY22291" fmla="*/ 989802 h 4314911"/>
              <a:gd name="connsiteX22292" fmla="*/ 1487803 w 5740887"/>
              <a:gd name="connsiteY22292" fmla="*/ 990474 h 4314911"/>
              <a:gd name="connsiteX22293" fmla="*/ 1454839 w 5740887"/>
              <a:gd name="connsiteY22293" fmla="*/ 1045103 h 4314911"/>
              <a:gd name="connsiteX22294" fmla="*/ 1451464 w 5740887"/>
              <a:gd name="connsiteY22294" fmla="*/ 1049726 h 4314911"/>
              <a:gd name="connsiteX22295" fmla="*/ 1456765 w 5740887"/>
              <a:gd name="connsiteY22295" fmla="*/ 1018709 h 4314911"/>
              <a:gd name="connsiteX22296" fmla="*/ 1479175 w 5740887"/>
              <a:gd name="connsiteY22296" fmla="*/ 979333 h 4314911"/>
              <a:gd name="connsiteX22297" fmla="*/ 1504447 w 5740887"/>
              <a:gd name="connsiteY22297" fmla="*/ 925600 h 4314911"/>
              <a:gd name="connsiteX22298" fmla="*/ 1510789 w 5740887"/>
              <a:gd name="connsiteY22298" fmla="*/ 904369 h 4314911"/>
              <a:gd name="connsiteX22299" fmla="*/ 1518373 w 5740887"/>
              <a:gd name="connsiteY22299" fmla="*/ 877621 h 4314911"/>
              <a:gd name="connsiteX22300" fmla="*/ 2655930 w 5740887"/>
              <a:gd name="connsiteY22300" fmla="*/ 820680 h 4314911"/>
              <a:gd name="connsiteX22301" fmla="*/ 2655930 w 5740887"/>
              <a:gd name="connsiteY22301" fmla="*/ 821301 h 4314911"/>
              <a:gd name="connsiteX22302" fmla="*/ 2655931 w 5740887"/>
              <a:gd name="connsiteY22302" fmla="*/ 821302 h 4314911"/>
              <a:gd name="connsiteX22303" fmla="*/ 2655931 w 5740887"/>
              <a:gd name="connsiteY22303" fmla="*/ 821336 h 4314911"/>
              <a:gd name="connsiteX22304" fmla="*/ 2655931 w 5740887"/>
              <a:gd name="connsiteY22304" fmla="*/ 821367 h 4314911"/>
              <a:gd name="connsiteX22305" fmla="*/ 2660151 w 5740887"/>
              <a:gd name="connsiteY22305" fmla="*/ 827448 h 4314911"/>
              <a:gd name="connsiteX22306" fmla="*/ 2648920 w 5740887"/>
              <a:gd name="connsiteY22306" fmla="*/ 833337 h 4314911"/>
              <a:gd name="connsiteX22307" fmla="*/ 2652483 w 5740887"/>
              <a:gd name="connsiteY22307" fmla="*/ 826193 h 4314911"/>
              <a:gd name="connsiteX22308" fmla="*/ 2653862 w 5740887"/>
              <a:gd name="connsiteY22308" fmla="*/ 823848 h 4314911"/>
              <a:gd name="connsiteX22309" fmla="*/ 2648390 w 5740887"/>
              <a:gd name="connsiteY22309" fmla="*/ 820518 h 4314911"/>
              <a:gd name="connsiteX22310" fmla="*/ 2648376 w 5740887"/>
              <a:gd name="connsiteY22310" fmla="*/ 820530 h 4314911"/>
              <a:gd name="connsiteX22311" fmla="*/ 2648379 w 5740887"/>
              <a:gd name="connsiteY22311" fmla="*/ 820524 h 4314911"/>
              <a:gd name="connsiteX22312" fmla="*/ 2345392 w 5740887"/>
              <a:gd name="connsiteY22312" fmla="*/ 820491 h 4314911"/>
              <a:gd name="connsiteX22313" fmla="*/ 2275105 w 5740887"/>
              <a:gd name="connsiteY22313" fmla="*/ 854244 h 4314911"/>
              <a:gd name="connsiteX22314" fmla="*/ 1973118 w 5740887"/>
              <a:gd name="connsiteY22314" fmla="*/ 1010639 h 4314911"/>
              <a:gd name="connsiteX22315" fmla="*/ 1723700 w 5740887"/>
              <a:gd name="connsiteY22315" fmla="*/ 1172811 h 4314911"/>
              <a:gd name="connsiteX22316" fmla="*/ 1550326 w 5740887"/>
              <a:gd name="connsiteY22316" fmla="*/ 1310384 h 4314911"/>
              <a:gd name="connsiteX22317" fmla="*/ 1486383 w 5740887"/>
              <a:gd name="connsiteY22317" fmla="*/ 1361122 h 4314911"/>
              <a:gd name="connsiteX22318" fmla="*/ 1485004 w 5740887"/>
              <a:gd name="connsiteY22318" fmla="*/ 1362363 h 4314911"/>
              <a:gd name="connsiteX22319" fmla="*/ 1382280 w 5740887"/>
              <a:gd name="connsiteY22319" fmla="*/ 1419861 h 4314911"/>
              <a:gd name="connsiteX22320" fmla="*/ 1320782 w 5740887"/>
              <a:gd name="connsiteY22320" fmla="*/ 1449783 h 4314911"/>
              <a:gd name="connsiteX22321" fmla="*/ 1246738 w 5740887"/>
              <a:gd name="connsiteY22321" fmla="*/ 1491149 h 4314911"/>
              <a:gd name="connsiteX22322" fmla="*/ 1044121 w 5740887"/>
              <a:gd name="connsiteY22322" fmla="*/ 1613380 h 4314911"/>
              <a:gd name="connsiteX22323" fmla="*/ 896226 w 5740887"/>
              <a:gd name="connsiteY22323" fmla="*/ 1707466 h 4314911"/>
              <a:gd name="connsiteX22324" fmla="*/ 872671 w 5740887"/>
              <a:gd name="connsiteY22324" fmla="*/ 1722452 h 4314911"/>
              <a:gd name="connsiteX22325" fmla="*/ 872664 w 5740887"/>
              <a:gd name="connsiteY22325" fmla="*/ 1722456 h 4314911"/>
              <a:gd name="connsiteX22326" fmla="*/ 847371 w 5740887"/>
              <a:gd name="connsiteY22326" fmla="*/ 1739100 h 4314911"/>
              <a:gd name="connsiteX22327" fmla="*/ 860951 w 5740887"/>
              <a:gd name="connsiteY22327" fmla="*/ 1717648 h 4314911"/>
              <a:gd name="connsiteX22328" fmla="*/ 882603 w 5740887"/>
              <a:gd name="connsiteY22328" fmla="*/ 1686844 h 4314911"/>
              <a:gd name="connsiteX22329" fmla="*/ 915775 w 5740887"/>
              <a:gd name="connsiteY22329" fmla="*/ 1664221 h 4314911"/>
              <a:gd name="connsiteX22330" fmla="*/ 1228809 w 5740887"/>
              <a:gd name="connsiteY22330" fmla="*/ 1466750 h 4314911"/>
              <a:gd name="connsiteX22331" fmla="*/ 1300786 w 5740887"/>
              <a:gd name="connsiteY22331" fmla="*/ 1424144 h 4314911"/>
              <a:gd name="connsiteX22332" fmla="*/ 1358008 w 5740887"/>
              <a:gd name="connsiteY22332" fmla="*/ 1392983 h 4314911"/>
              <a:gd name="connsiteX22333" fmla="*/ 1461146 w 5740887"/>
              <a:gd name="connsiteY22333" fmla="*/ 1331899 h 4314911"/>
              <a:gd name="connsiteX22334" fmla="*/ 1503463 w 5740887"/>
              <a:gd name="connsiteY22334" fmla="*/ 1302990 h 4314911"/>
              <a:gd name="connsiteX22335" fmla="*/ 1705776 w 5740887"/>
              <a:gd name="connsiteY22335" fmla="*/ 1164828 h 4314911"/>
              <a:gd name="connsiteX22336" fmla="*/ 1974083 w 5740887"/>
              <a:gd name="connsiteY22336" fmla="*/ 1005575 h 4314911"/>
              <a:gd name="connsiteX22337" fmla="*/ 2319298 w 5740887"/>
              <a:gd name="connsiteY22337" fmla="*/ 832415 h 4314911"/>
              <a:gd name="connsiteX22338" fmla="*/ 2330832 w 5740887"/>
              <a:gd name="connsiteY22338" fmla="*/ 820242 h 4314911"/>
              <a:gd name="connsiteX22339" fmla="*/ 2171775 w 5740887"/>
              <a:gd name="connsiteY22339" fmla="*/ 896522 h 4314911"/>
              <a:gd name="connsiteX22340" fmla="*/ 1971600 w 5740887"/>
              <a:gd name="connsiteY22340" fmla="*/ 999472 h 4314911"/>
              <a:gd name="connsiteX22341" fmla="*/ 1702619 w 5740887"/>
              <a:gd name="connsiteY22341" fmla="*/ 1159091 h 4314911"/>
              <a:gd name="connsiteX22342" fmla="*/ 1523710 w 5740887"/>
              <a:gd name="connsiteY22342" fmla="*/ 1281259 h 4314911"/>
              <a:gd name="connsiteX22343" fmla="*/ 1457839 w 5740887"/>
              <a:gd name="connsiteY22343" fmla="*/ 1326238 h 4314911"/>
              <a:gd name="connsiteX22344" fmla="*/ 1355115 w 5740887"/>
              <a:gd name="connsiteY22344" fmla="*/ 1386217 h 4314911"/>
              <a:gd name="connsiteX22345" fmla="*/ 1297754 w 5740887"/>
              <a:gd name="connsiteY22345" fmla="*/ 1417380 h 4314911"/>
              <a:gd name="connsiteX22346" fmla="*/ 1225502 w 5740887"/>
              <a:gd name="connsiteY22346" fmla="*/ 1460125 h 4314911"/>
              <a:gd name="connsiteX22347" fmla="*/ 930099 w 5740887"/>
              <a:gd name="connsiteY22347" fmla="*/ 1645753 h 4314911"/>
              <a:gd name="connsiteX22348" fmla="*/ 916225 w 5740887"/>
              <a:gd name="connsiteY22348" fmla="*/ 1655144 h 4314911"/>
              <a:gd name="connsiteX22349" fmla="*/ 895884 w 5740887"/>
              <a:gd name="connsiteY22349" fmla="*/ 1668912 h 4314911"/>
              <a:gd name="connsiteX22350" fmla="*/ 927024 w 5740887"/>
              <a:gd name="connsiteY22350" fmla="*/ 1630171 h 4314911"/>
              <a:gd name="connsiteX22351" fmla="*/ 955901 w 5740887"/>
              <a:gd name="connsiteY22351" fmla="*/ 1598365 h 4314911"/>
              <a:gd name="connsiteX22352" fmla="*/ 958643 w 5740887"/>
              <a:gd name="connsiteY22352" fmla="*/ 1595781 h 4314911"/>
              <a:gd name="connsiteX22353" fmla="*/ 1000327 w 5740887"/>
              <a:gd name="connsiteY22353" fmla="*/ 1568144 h 4314911"/>
              <a:gd name="connsiteX22354" fmla="*/ 1278035 w 5740887"/>
              <a:gd name="connsiteY22354" fmla="*/ 1391741 h 4314911"/>
              <a:gd name="connsiteX22355" fmla="*/ 1346168 w 5740887"/>
              <a:gd name="connsiteY22355" fmla="*/ 1351208 h 4314911"/>
              <a:gd name="connsiteX22356" fmla="*/ 1630799 w 5740887"/>
              <a:gd name="connsiteY22356" fmla="*/ 1181924 h 4314911"/>
              <a:gd name="connsiteX22357" fmla="*/ 1973119 w 5740887"/>
              <a:gd name="connsiteY22357" fmla="*/ 995236 h 4314911"/>
              <a:gd name="connsiteX22358" fmla="*/ 2325003 w 5740887"/>
              <a:gd name="connsiteY22358" fmla="*/ 822748 h 4314911"/>
              <a:gd name="connsiteX22359" fmla="*/ 2486104 w 5740887"/>
              <a:gd name="connsiteY22359" fmla="*/ 818407 h 4314911"/>
              <a:gd name="connsiteX22360" fmla="*/ 2397755 w 5740887"/>
              <a:gd name="connsiteY22360" fmla="*/ 869614 h 4314911"/>
              <a:gd name="connsiteX22361" fmla="*/ 1991733 w 5740887"/>
              <a:gd name="connsiteY22361" fmla="*/ 1118602 h 4314911"/>
              <a:gd name="connsiteX22362" fmla="*/ 1989477 w 5740887"/>
              <a:gd name="connsiteY22362" fmla="*/ 1120324 h 4314911"/>
              <a:gd name="connsiteX22363" fmla="*/ 1957937 w 5740887"/>
              <a:gd name="connsiteY22363" fmla="*/ 1144052 h 4314911"/>
              <a:gd name="connsiteX22364" fmla="*/ 1955620 w 5740887"/>
              <a:gd name="connsiteY22364" fmla="*/ 1146183 h 4314911"/>
              <a:gd name="connsiteX22365" fmla="*/ 1952858 w 5740887"/>
              <a:gd name="connsiteY22365" fmla="*/ 1148292 h 4314911"/>
              <a:gd name="connsiteX22366" fmla="*/ 1942920 w 5740887"/>
              <a:gd name="connsiteY22366" fmla="*/ 1157858 h 4314911"/>
              <a:gd name="connsiteX22367" fmla="*/ 1921628 w 5740887"/>
              <a:gd name="connsiteY22367" fmla="*/ 1177432 h 4314911"/>
              <a:gd name="connsiteX22368" fmla="*/ 1916502 w 5740887"/>
              <a:gd name="connsiteY22368" fmla="*/ 1183287 h 4314911"/>
              <a:gd name="connsiteX22369" fmla="*/ 1911061 w 5740887"/>
              <a:gd name="connsiteY22369" fmla="*/ 1188523 h 4314911"/>
              <a:gd name="connsiteX22370" fmla="*/ 1901293 w 5740887"/>
              <a:gd name="connsiteY22370" fmla="*/ 1200658 h 4314911"/>
              <a:gd name="connsiteX22371" fmla="*/ 1884737 w 5740887"/>
              <a:gd name="connsiteY22371" fmla="*/ 1219567 h 4314911"/>
              <a:gd name="connsiteX22372" fmla="*/ 1876933 w 5740887"/>
              <a:gd name="connsiteY22372" fmla="*/ 1230916 h 4314911"/>
              <a:gd name="connsiteX22373" fmla="*/ 1869226 w 5740887"/>
              <a:gd name="connsiteY22373" fmla="*/ 1240490 h 4314911"/>
              <a:gd name="connsiteX22374" fmla="*/ 1861437 w 5740887"/>
              <a:gd name="connsiteY22374" fmla="*/ 1253454 h 4314911"/>
              <a:gd name="connsiteX22375" fmla="*/ 1849195 w 5740887"/>
              <a:gd name="connsiteY22375" fmla="*/ 1271257 h 4314911"/>
              <a:gd name="connsiteX22376" fmla="*/ 1839269 w 5740887"/>
              <a:gd name="connsiteY22376" fmla="*/ 1290331 h 4314911"/>
              <a:gd name="connsiteX22377" fmla="*/ 1830234 w 5740887"/>
              <a:gd name="connsiteY22377" fmla="*/ 1305368 h 4314911"/>
              <a:gd name="connsiteX22378" fmla="*/ 1825060 w 5740887"/>
              <a:gd name="connsiteY22378" fmla="*/ 1317659 h 4314911"/>
              <a:gd name="connsiteX22379" fmla="*/ 1816935 w 5740887"/>
              <a:gd name="connsiteY22379" fmla="*/ 1333285 h 4314911"/>
              <a:gd name="connsiteX22380" fmla="*/ 1805834 w 5740887"/>
              <a:gd name="connsiteY22380" fmla="*/ 1363327 h 4314911"/>
              <a:gd name="connsiteX22381" fmla="*/ 1796969 w 5740887"/>
              <a:gd name="connsiteY22381" fmla="*/ 1384385 h 4314911"/>
              <a:gd name="connsiteX22382" fmla="*/ 1794349 w 5740887"/>
              <a:gd name="connsiteY22382" fmla="*/ 1394409 h 4314911"/>
              <a:gd name="connsiteX22383" fmla="*/ 1789886 w 5740887"/>
              <a:gd name="connsiteY22383" fmla="*/ 1406486 h 4314911"/>
              <a:gd name="connsiteX22384" fmla="*/ 1778834 w 5740887"/>
              <a:gd name="connsiteY22384" fmla="*/ 1453771 h 4314911"/>
              <a:gd name="connsiteX22385" fmla="*/ 1772313 w 5740887"/>
              <a:gd name="connsiteY22385" fmla="*/ 1478718 h 4314911"/>
              <a:gd name="connsiteX22386" fmla="*/ 1771602 w 5740887"/>
              <a:gd name="connsiteY22386" fmla="*/ 1484711 h 4314911"/>
              <a:gd name="connsiteX22387" fmla="*/ 1769981 w 5740887"/>
              <a:gd name="connsiteY22387" fmla="*/ 1491644 h 4314911"/>
              <a:gd name="connsiteX22388" fmla="*/ 1759152 w 5740887"/>
              <a:gd name="connsiteY22388" fmla="*/ 1589539 h 4314911"/>
              <a:gd name="connsiteX22389" fmla="*/ 1759149 w 5740887"/>
              <a:gd name="connsiteY22389" fmla="*/ 1589563 h 4314911"/>
              <a:gd name="connsiteX22390" fmla="*/ 1760360 w 5740887"/>
              <a:gd name="connsiteY22390" fmla="*/ 1718108 h 4314911"/>
              <a:gd name="connsiteX22391" fmla="*/ 1692935 w 5740887"/>
              <a:gd name="connsiteY22391" fmla="*/ 1735757 h 4314911"/>
              <a:gd name="connsiteX22392" fmla="*/ 1555050 w 5740887"/>
              <a:gd name="connsiteY22392" fmla="*/ 1769126 h 4314911"/>
              <a:gd name="connsiteX22393" fmla="*/ 1461564 w 5740887"/>
              <a:gd name="connsiteY22393" fmla="*/ 1800702 h 4314911"/>
              <a:gd name="connsiteX22394" fmla="*/ 1262061 w 5740887"/>
              <a:gd name="connsiteY22394" fmla="*/ 1887134 h 4314911"/>
              <a:gd name="connsiteX22395" fmla="*/ 1197044 w 5740887"/>
              <a:gd name="connsiteY22395" fmla="*/ 1919148 h 4314911"/>
              <a:gd name="connsiteX22396" fmla="*/ 1163999 w 5740887"/>
              <a:gd name="connsiteY22396" fmla="*/ 1933945 h 4314911"/>
              <a:gd name="connsiteX22397" fmla="*/ 1132110 w 5740887"/>
              <a:gd name="connsiteY22397" fmla="*/ 1951122 h 4314911"/>
              <a:gd name="connsiteX22398" fmla="*/ 1067120 w 5740887"/>
              <a:gd name="connsiteY22398" fmla="*/ 1983123 h 4314911"/>
              <a:gd name="connsiteX22399" fmla="*/ 877091 w 5740887"/>
              <a:gd name="connsiteY22399" fmla="*/ 2088485 h 4314911"/>
              <a:gd name="connsiteX22400" fmla="*/ 877085 w 5740887"/>
              <a:gd name="connsiteY22400" fmla="*/ 2088489 h 4314911"/>
              <a:gd name="connsiteX22401" fmla="*/ 720472 w 5740887"/>
              <a:gd name="connsiteY22401" fmla="*/ 2185585 h 4314911"/>
              <a:gd name="connsiteX22402" fmla="*/ 720430 w 5740887"/>
              <a:gd name="connsiteY22402" fmla="*/ 2180841 h 4314911"/>
              <a:gd name="connsiteX22403" fmla="*/ 722822 w 5740887"/>
              <a:gd name="connsiteY22403" fmla="*/ 2160532 h 4314911"/>
              <a:gd name="connsiteX22404" fmla="*/ 722870 w 5740887"/>
              <a:gd name="connsiteY22404" fmla="*/ 2159592 h 4314911"/>
              <a:gd name="connsiteX22405" fmla="*/ 723013 w 5740887"/>
              <a:gd name="connsiteY22405" fmla="*/ 2156784 h 4314911"/>
              <a:gd name="connsiteX22406" fmla="*/ 856007 w 5740887"/>
              <a:gd name="connsiteY22406" fmla="*/ 2073186 h 4314911"/>
              <a:gd name="connsiteX22407" fmla="*/ 856234 w 5740887"/>
              <a:gd name="connsiteY22407" fmla="*/ 2073057 h 4314911"/>
              <a:gd name="connsiteX22408" fmla="*/ 1111949 w 5740887"/>
              <a:gd name="connsiteY22408" fmla="*/ 1932046 h 4314911"/>
              <a:gd name="connsiteX22409" fmla="*/ 1177254 w 5740887"/>
              <a:gd name="connsiteY22409" fmla="*/ 1898904 h 4314911"/>
              <a:gd name="connsiteX22410" fmla="*/ 1442188 w 5740887"/>
              <a:gd name="connsiteY22410" fmla="*/ 1775703 h 4314911"/>
              <a:gd name="connsiteX22411" fmla="*/ 1442396 w 5740887"/>
              <a:gd name="connsiteY22411" fmla="*/ 1775609 h 4314911"/>
              <a:gd name="connsiteX22412" fmla="*/ 1533263 w 5740887"/>
              <a:gd name="connsiteY22412" fmla="*/ 1743206 h 4314911"/>
              <a:gd name="connsiteX22413" fmla="*/ 1661082 w 5740887"/>
              <a:gd name="connsiteY22413" fmla="*/ 1709701 h 4314911"/>
              <a:gd name="connsiteX22414" fmla="*/ 1737886 w 5740887"/>
              <a:gd name="connsiteY22414" fmla="*/ 1686811 h 4314911"/>
              <a:gd name="connsiteX22415" fmla="*/ 1739540 w 5740887"/>
              <a:gd name="connsiteY22415" fmla="*/ 1683639 h 4314911"/>
              <a:gd name="connsiteX22416" fmla="*/ 1739540 w 5740887"/>
              <a:gd name="connsiteY22416" fmla="*/ 1683639 h 4314911"/>
              <a:gd name="connsiteX22417" fmla="*/ 1739542 w 5740887"/>
              <a:gd name="connsiteY22417" fmla="*/ 1683635 h 4314911"/>
              <a:gd name="connsiteX22418" fmla="*/ 1993252 w 5740887"/>
              <a:gd name="connsiteY22418" fmla="*/ 1112989 h 4314911"/>
              <a:gd name="connsiteX22419" fmla="*/ 2392534 w 5740887"/>
              <a:gd name="connsiteY22419" fmla="*/ 871916 h 4314911"/>
              <a:gd name="connsiteX22420" fmla="*/ 2815898 w 5740887"/>
              <a:gd name="connsiteY22420" fmla="*/ 817890 h 4314911"/>
              <a:gd name="connsiteX22421" fmla="*/ 2818264 w 5740887"/>
              <a:gd name="connsiteY22421" fmla="*/ 829959 h 4314911"/>
              <a:gd name="connsiteX22422" fmla="*/ 2792402 w 5740887"/>
              <a:gd name="connsiteY22422" fmla="*/ 835482 h 4314911"/>
              <a:gd name="connsiteX22423" fmla="*/ 2790928 w 5740887"/>
              <a:gd name="connsiteY22423" fmla="*/ 828119 h 4314911"/>
              <a:gd name="connsiteX22424" fmla="*/ 2790972 w 5740887"/>
              <a:gd name="connsiteY22424" fmla="*/ 825660 h 4314911"/>
              <a:gd name="connsiteX22425" fmla="*/ 2807800 w 5740887"/>
              <a:gd name="connsiteY22425" fmla="*/ 819824 h 4314911"/>
              <a:gd name="connsiteX22426" fmla="*/ 2744394 w 5740887"/>
              <a:gd name="connsiteY22426" fmla="*/ 816526 h 4314911"/>
              <a:gd name="connsiteX22427" fmla="*/ 2745591 w 5740887"/>
              <a:gd name="connsiteY22427" fmla="*/ 821448 h 4314911"/>
              <a:gd name="connsiteX22428" fmla="*/ 2743971 w 5740887"/>
              <a:gd name="connsiteY22428" fmla="*/ 829982 h 4314911"/>
              <a:gd name="connsiteX22429" fmla="*/ 2725127 w 5740887"/>
              <a:gd name="connsiteY22429" fmla="*/ 837973 h 4314911"/>
              <a:gd name="connsiteX22430" fmla="*/ 2717643 w 5740887"/>
              <a:gd name="connsiteY22430" fmla="*/ 841405 h 4314911"/>
              <a:gd name="connsiteX22431" fmla="*/ 2714080 w 5740887"/>
              <a:gd name="connsiteY22431" fmla="*/ 830885 h 4314911"/>
              <a:gd name="connsiteX22432" fmla="*/ 2701250 w 5740887"/>
              <a:gd name="connsiteY22432" fmla="*/ 815127 h 4314911"/>
              <a:gd name="connsiteX22433" fmla="*/ 2703225 w 5740887"/>
              <a:gd name="connsiteY22433" fmla="*/ 820679 h 4314911"/>
              <a:gd name="connsiteX22434" fmla="*/ 2704934 w 5740887"/>
              <a:gd name="connsiteY22434" fmla="*/ 825753 h 4314911"/>
              <a:gd name="connsiteX22435" fmla="*/ 2690989 w 5740887"/>
              <a:gd name="connsiteY22435" fmla="*/ 832432 h 4314911"/>
              <a:gd name="connsiteX22436" fmla="*/ 2683619 w 5740887"/>
              <a:gd name="connsiteY22436" fmla="*/ 835900 h 4314911"/>
              <a:gd name="connsiteX22437" fmla="*/ 2677193 w 5740887"/>
              <a:gd name="connsiteY22437" fmla="*/ 839098 h 4314911"/>
              <a:gd name="connsiteX22438" fmla="*/ 2682595 w 5740887"/>
              <a:gd name="connsiteY22438" fmla="*/ 824881 h 4314911"/>
              <a:gd name="connsiteX22439" fmla="*/ 2828094 w 5740887"/>
              <a:gd name="connsiteY22439" fmla="*/ 814976 h 4314911"/>
              <a:gd name="connsiteX22440" fmla="*/ 2828543 w 5740887"/>
              <a:gd name="connsiteY22440" fmla="*/ 827764 h 4314911"/>
              <a:gd name="connsiteX22441" fmla="*/ 2823596 w 5740887"/>
              <a:gd name="connsiteY22441" fmla="*/ 828820 h 4314911"/>
              <a:gd name="connsiteX22442" fmla="*/ 2820211 w 5740887"/>
              <a:gd name="connsiteY22442" fmla="*/ 816859 h 4314911"/>
              <a:gd name="connsiteX22443" fmla="*/ 2851542 w 5740887"/>
              <a:gd name="connsiteY22443" fmla="*/ 809372 h 4314911"/>
              <a:gd name="connsiteX22444" fmla="*/ 2852659 w 5740887"/>
              <a:gd name="connsiteY22444" fmla="*/ 823861 h 4314911"/>
              <a:gd name="connsiteX22445" fmla="*/ 2843447 w 5740887"/>
              <a:gd name="connsiteY22445" fmla="*/ 824581 h 4314911"/>
              <a:gd name="connsiteX22446" fmla="*/ 2834199 w 5740887"/>
              <a:gd name="connsiteY22446" fmla="*/ 826556 h 4314911"/>
              <a:gd name="connsiteX22447" fmla="*/ 2834168 w 5740887"/>
              <a:gd name="connsiteY22447" fmla="*/ 825891 h 4314911"/>
              <a:gd name="connsiteX22448" fmla="*/ 2834781 w 5740887"/>
              <a:gd name="connsiteY22448" fmla="*/ 813378 h 4314911"/>
              <a:gd name="connsiteX22449" fmla="*/ 2814141 w 5740887"/>
              <a:gd name="connsiteY22449" fmla="*/ 808921 h 4314911"/>
              <a:gd name="connsiteX22450" fmla="*/ 2814557 w 5740887"/>
              <a:gd name="connsiteY22450" fmla="*/ 811046 h 4314911"/>
              <a:gd name="connsiteX22451" fmla="*/ 2799902 w 5740887"/>
              <a:gd name="connsiteY22451" fmla="*/ 814906 h 4314911"/>
              <a:gd name="connsiteX22452" fmla="*/ 2713911 w 5740887"/>
              <a:gd name="connsiteY22452" fmla="*/ 808504 h 4314911"/>
              <a:gd name="connsiteX22453" fmla="*/ 2709982 w 5740887"/>
              <a:gd name="connsiteY22453" fmla="*/ 818786 h 4314911"/>
              <a:gd name="connsiteX22454" fmla="*/ 2709152 w 5740887"/>
              <a:gd name="connsiteY22454" fmla="*/ 816336 h 4314911"/>
              <a:gd name="connsiteX22455" fmla="*/ 2707619 w 5740887"/>
              <a:gd name="connsiteY22455" fmla="*/ 811795 h 4314911"/>
              <a:gd name="connsiteX22456" fmla="*/ 5220741 w 5740887"/>
              <a:gd name="connsiteY22456" fmla="*/ 807855 h 4314911"/>
              <a:gd name="connsiteX22457" fmla="*/ 5285462 w 5740887"/>
              <a:gd name="connsiteY22457" fmla="*/ 820636 h 4314911"/>
              <a:gd name="connsiteX22458" fmla="*/ 5318688 w 5740887"/>
              <a:gd name="connsiteY22458" fmla="*/ 846842 h 4314911"/>
              <a:gd name="connsiteX22459" fmla="*/ 5318741 w 5740887"/>
              <a:gd name="connsiteY22459" fmla="*/ 858001 h 4314911"/>
              <a:gd name="connsiteX22460" fmla="*/ 5308956 w 5740887"/>
              <a:gd name="connsiteY22460" fmla="*/ 849898 h 4314911"/>
              <a:gd name="connsiteX22461" fmla="*/ 5307591 w 5740887"/>
              <a:gd name="connsiteY22461" fmla="*/ 849491 h 4314911"/>
              <a:gd name="connsiteX22462" fmla="*/ 5274660 w 5740887"/>
              <a:gd name="connsiteY22462" fmla="*/ 838244 h 4314911"/>
              <a:gd name="connsiteX22463" fmla="*/ 5267356 w 5740887"/>
              <a:gd name="connsiteY22463" fmla="*/ 837486 h 4314911"/>
              <a:gd name="connsiteX22464" fmla="*/ 5263331 w 5740887"/>
              <a:gd name="connsiteY22464" fmla="*/ 836284 h 4314911"/>
              <a:gd name="connsiteX22465" fmla="*/ 5253886 w 5740887"/>
              <a:gd name="connsiteY22465" fmla="*/ 836085 h 4314911"/>
              <a:gd name="connsiteX22466" fmla="*/ 5241636 w 5740887"/>
              <a:gd name="connsiteY22466" fmla="*/ 834813 h 4314911"/>
              <a:gd name="connsiteX22467" fmla="*/ 5228088 w 5740887"/>
              <a:gd name="connsiteY22467" fmla="*/ 835542 h 4314911"/>
              <a:gd name="connsiteX22468" fmla="*/ 5222127 w 5740887"/>
              <a:gd name="connsiteY22468" fmla="*/ 835416 h 4314911"/>
              <a:gd name="connsiteX22469" fmla="*/ 5217003 w 5740887"/>
              <a:gd name="connsiteY22469" fmla="*/ 836136 h 4314911"/>
              <a:gd name="connsiteX22470" fmla="*/ 5213530 w 5740887"/>
              <a:gd name="connsiteY22470" fmla="*/ 836323 h 4314911"/>
              <a:gd name="connsiteX22471" fmla="*/ 5197245 w 5740887"/>
              <a:gd name="connsiteY22471" fmla="*/ 838912 h 4314911"/>
              <a:gd name="connsiteX22472" fmla="*/ 5193992 w 5740887"/>
              <a:gd name="connsiteY22472" fmla="*/ 839369 h 4314911"/>
              <a:gd name="connsiteX22473" fmla="*/ 4977511 w 5740887"/>
              <a:gd name="connsiteY22473" fmla="*/ 858122 h 4314911"/>
              <a:gd name="connsiteX22474" fmla="*/ 4810945 w 5740887"/>
              <a:gd name="connsiteY22474" fmla="*/ 870118 h 4314911"/>
              <a:gd name="connsiteX22475" fmla="*/ 4750000 w 5740887"/>
              <a:gd name="connsiteY22475" fmla="*/ 875357 h 4314911"/>
              <a:gd name="connsiteX22476" fmla="*/ 4688779 w 5740887"/>
              <a:gd name="connsiteY22476" fmla="*/ 880597 h 4314911"/>
              <a:gd name="connsiteX22477" fmla="*/ 4654721 w 5740887"/>
              <a:gd name="connsiteY22477" fmla="*/ 883217 h 4314911"/>
              <a:gd name="connsiteX22478" fmla="*/ 4116966 w 5740887"/>
              <a:gd name="connsiteY22478" fmla="*/ 937268 h 4314911"/>
              <a:gd name="connsiteX22479" fmla="*/ 3974806 w 5740887"/>
              <a:gd name="connsiteY22479" fmla="*/ 1055298 h 4314911"/>
              <a:gd name="connsiteX22480" fmla="*/ 3947229 w 5740887"/>
              <a:gd name="connsiteY22480" fmla="*/ 1096665 h 4314911"/>
              <a:gd name="connsiteX22481" fmla="*/ 3857918 w 5740887"/>
              <a:gd name="connsiteY22481" fmla="*/ 1326782 h 4314911"/>
              <a:gd name="connsiteX22482" fmla="*/ 3838661 w 5740887"/>
              <a:gd name="connsiteY22482" fmla="*/ 1421566 h 4314911"/>
              <a:gd name="connsiteX22483" fmla="*/ 3836093 w 5740887"/>
              <a:gd name="connsiteY22483" fmla="*/ 1434203 h 4314911"/>
              <a:gd name="connsiteX22484" fmla="*/ 3816940 w 5740887"/>
              <a:gd name="connsiteY22484" fmla="*/ 1526725 h 4314911"/>
              <a:gd name="connsiteX22485" fmla="*/ 3799964 w 5740887"/>
              <a:gd name="connsiteY22485" fmla="*/ 1531192 h 4314911"/>
              <a:gd name="connsiteX22486" fmla="*/ 3813895 w 5740887"/>
              <a:gd name="connsiteY22486" fmla="*/ 1408831 h 4314911"/>
              <a:gd name="connsiteX22487" fmla="*/ 3898004 w 5740887"/>
              <a:gd name="connsiteY22487" fmla="*/ 1072446 h 4314911"/>
              <a:gd name="connsiteX22488" fmla="*/ 3898832 w 5740887"/>
              <a:gd name="connsiteY22488" fmla="*/ 1071343 h 4314911"/>
              <a:gd name="connsiteX22489" fmla="*/ 3912621 w 5740887"/>
              <a:gd name="connsiteY22489" fmla="*/ 1041008 h 4314911"/>
              <a:gd name="connsiteX22490" fmla="*/ 4063330 w 5740887"/>
              <a:gd name="connsiteY22490" fmla="*/ 901749 h 4314911"/>
              <a:gd name="connsiteX22491" fmla="*/ 4626317 w 5740887"/>
              <a:gd name="connsiteY22491" fmla="*/ 851423 h 4314911"/>
              <a:gd name="connsiteX22492" fmla="*/ 4657204 w 5740887"/>
              <a:gd name="connsiteY22492" fmla="*/ 849355 h 4314911"/>
              <a:gd name="connsiteX22493" fmla="*/ 4720769 w 5740887"/>
              <a:gd name="connsiteY22493" fmla="*/ 844531 h 4314911"/>
              <a:gd name="connsiteX22494" fmla="*/ 4784196 w 5740887"/>
              <a:gd name="connsiteY22494" fmla="*/ 839842 h 4314911"/>
              <a:gd name="connsiteX22495" fmla="*/ 4960827 w 5740887"/>
              <a:gd name="connsiteY22495" fmla="*/ 828953 h 4314911"/>
              <a:gd name="connsiteX22496" fmla="*/ 5183237 w 5740887"/>
              <a:gd name="connsiteY22496" fmla="*/ 811994 h 4314911"/>
              <a:gd name="connsiteX22497" fmla="*/ 5220741 w 5740887"/>
              <a:gd name="connsiteY22497" fmla="*/ 808269 h 4314911"/>
              <a:gd name="connsiteX22498" fmla="*/ 5220741 w 5740887"/>
              <a:gd name="connsiteY22498" fmla="*/ 808239 h 4314911"/>
              <a:gd name="connsiteX22499" fmla="*/ 2872167 w 5740887"/>
              <a:gd name="connsiteY22499" fmla="*/ 805660 h 4314911"/>
              <a:gd name="connsiteX22500" fmla="*/ 2872604 w 5740887"/>
              <a:gd name="connsiteY22500" fmla="*/ 821250 h 4314911"/>
              <a:gd name="connsiteX22501" fmla="*/ 2871687 w 5740887"/>
              <a:gd name="connsiteY22501" fmla="*/ 821253 h 4314911"/>
              <a:gd name="connsiteX22502" fmla="*/ 2861186 w 5740887"/>
              <a:gd name="connsiteY22502" fmla="*/ 823194 h 4314911"/>
              <a:gd name="connsiteX22503" fmla="*/ 2859725 w 5740887"/>
              <a:gd name="connsiteY22503" fmla="*/ 823308 h 4314911"/>
              <a:gd name="connsiteX22504" fmla="*/ 2857445 w 5740887"/>
              <a:gd name="connsiteY22504" fmla="*/ 807962 h 4314911"/>
              <a:gd name="connsiteX22505" fmla="*/ 2862950 w 5740887"/>
              <a:gd name="connsiteY22505" fmla="*/ 806646 h 4314911"/>
              <a:gd name="connsiteX22506" fmla="*/ 2434064 w 5740887"/>
              <a:gd name="connsiteY22506" fmla="*/ 805170 h 4314911"/>
              <a:gd name="connsiteX22507" fmla="*/ 2364386 w 5740887"/>
              <a:gd name="connsiteY22507" fmla="*/ 841092 h 4314911"/>
              <a:gd name="connsiteX22508" fmla="*/ 1980840 w 5740887"/>
              <a:gd name="connsiteY22508" fmla="*/ 1053657 h 4314911"/>
              <a:gd name="connsiteX22509" fmla="*/ 1625980 w 5740887"/>
              <a:gd name="connsiteY22509" fmla="*/ 1418313 h 4314911"/>
              <a:gd name="connsiteX22510" fmla="*/ 1607536 w 5740887"/>
              <a:gd name="connsiteY22510" fmla="*/ 1469247 h 4314911"/>
              <a:gd name="connsiteX22511" fmla="*/ 1594761 w 5740887"/>
              <a:gd name="connsiteY22511" fmla="*/ 1504522 h 4314911"/>
              <a:gd name="connsiteX22512" fmla="*/ 1500034 w 5740887"/>
              <a:gd name="connsiteY22512" fmla="*/ 1544372 h 4314911"/>
              <a:gd name="connsiteX22513" fmla="*/ 1414269 w 5740887"/>
              <a:gd name="connsiteY22513" fmla="*/ 1577188 h 4314911"/>
              <a:gd name="connsiteX22514" fmla="*/ 1332503 w 5740887"/>
              <a:gd name="connsiteY22514" fmla="*/ 1614970 h 4314911"/>
              <a:gd name="connsiteX22515" fmla="*/ 991195 w 5740887"/>
              <a:gd name="connsiteY22515" fmla="*/ 1802417 h 4314911"/>
              <a:gd name="connsiteX22516" fmla="*/ 758426 w 5740887"/>
              <a:gd name="connsiteY22516" fmla="*/ 1948554 h 4314911"/>
              <a:gd name="connsiteX22517" fmla="*/ 768846 w 5740887"/>
              <a:gd name="connsiteY22517" fmla="*/ 1912611 h 4314911"/>
              <a:gd name="connsiteX22518" fmla="*/ 974105 w 5740887"/>
              <a:gd name="connsiteY22518" fmla="*/ 1781579 h 4314911"/>
              <a:gd name="connsiteX22519" fmla="*/ 1313611 w 5740887"/>
              <a:gd name="connsiteY22519" fmla="*/ 1589745 h 4314911"/>
              <a:gd name="connsiteX22520" fmla="*/ 1393033 w 5740887"/>
              <a:gd name="connsiteY22520" fmla="*/ 1551274 h 4314911"/>
              <a:gd name="connsiteX22521" fmla="*/ 1471075 w 5740887"/>
              <a:gd name="connsiteY22521" fmla="*/ 1519010 h 4314911"/>
              <a:gd name="connsiteX22522" fmla="*/ 1571181 w 5740887"/>
              <a:gd name="connsiteY22522" fmla="*/ 1473921 h 4314911"/>
              <a:gd name="connsiteX22523" fmla="*/ 1572698 w 5740887"/>
              <a:gd name="connsiteY22523" fmla="*/ 1472129 h 4314911"/>
              <a:gd name="connsiteX22524" fmla="*/ 1582124 w 5740887"/>
              <a:gd name="connsiteY22524" fmla="*/ 1451879 h 4314911"/>
              <a:gd name="connsiteX22525" fmla="*/ 1608584 w 5740887"/>
              <a:gd name="connsiteY22525" fmla="*/ 1395049 h 4314911"/>
              <a:gd name="connsiteX22526" fmla="*/ 1981393 w 5740887"/>
              <a:gd name="connsiteY22526" fmla="*/ 1048450 h 4314911"/>
              <a:gd name="connsiteX22527" fmla="*/ 2351391 w 5740887"/>
              <a:gd name="connsiteY22527" fmla="*/ 846960 h 4314911"/>
              <a:gd name="connsiteX22528" fmla="*/ 2886148 w 5740887"/>
              <a:gd name="connsiteY22528" fmla="*/ 804167 h 4314911"/>
              <a:gd name="connsiteX22529" fmla="*/ 2887363 w 5740887"/>
              <a:gd name="connsiteY22529" fmla="*/ 821147 h 4314911"/>
              <a:gd name="connsiteX22530" fmla="*/ 2886692 w 5740887"/>
              <a:gd name="connsiteY22530" fmla="*/ 821199 h 4314911"/>
              <a:gd name="connsiteX22531" fmla="*/ 2879899 w 5740887"/>
              <a:gd name="connsiteY22531" fmla="*/ 821224 h 4314911"/>
              <a:gd name="connsiteX22532" fmla="*/ 2878913 w 5740887"/>
              <a:gd name="connsiteY22532" fmla="*/ 804940 h 4314911"/>
              <a:gd name="connsiteX22533" fmla="*/ 2828705 w 5740887"/>
              <a:gd name="connsiteY22533" fmla="*/ 802799 h 4314911"/>
              <a:gd name="connsiteX22534" fmla="*/ 2828231 w 5740887"/>
              <a:gd name="connsiteY22534" fmla="*/ 807444 h 4314911"/>
              <a:gd name="connsiteX22535" fmla="*/ 2818288 w 5740887"/>
              <a:gd name="connsiteY22535" fmla="*/ 810063 h 4314911"/>
              <a:gd name="connsiteX22536" fmla="*/ 2817838 w 5740887"/>
              <a:gd name="connsiteY22536" fmla="*/ 808475 h 4314911"/>
              <a:gd name="connsiteX22537" fmla="*/ 2817649 w 5740887"/>
              <a:gd name="connsiteY22537" fmla="*/ 807447 h 4314911"/>
              <a:gd name="connsiteX22538" fmla="*/ 2907157 w 5740887"/>
              <a:gd name="connsiteY22538" fmla="*/ 801921 h 4314911"/>
              <a:gd name="connsiteX22539" fmla="*/ 2935382 w 5740887"/>
              <a:gd name="connsiteY22539" fmla="*/ 806809 h 4314911"/>
              <a:gd name="connsiteX22540" fmla="*/ 2937882 w 5740887"/>
              <a:gd name="connsiteY22540" fmla="*/ 828275 h 4314911"/>
              <a:gd name="connsiteX22541" fmla="*/ 2936944 w 5740887"/>
              <a:gd name="connsiteY22541" fmla="*/ 827645 h 4314911"/>
              <a:gd name="connsiteX22542" fmla="*/ 2935623 w 5740887"/>
              <a:gd name="connsiteY22542" fmla="*/ 827406 h 4314911"/>
              <a:gd name="connsiteX22543" fmla="*/ 2908378 w 5740887"/>
              <a:gd name="connsiteY22543" fmla="*/ 821122 h 4314911"/>
              <a:gd name="connsiteX22544" fmla="*/ 2901129 w 5740887"/>
              <a:gd name="connsiteY22544" fmla="*/ 821148 h 4314911"/>
              <a:gd name="connsiteX22545" fmla="*/ 2896980 w 5740887"/>
              <a:gd name="connsiteY22545" fmla="*/ 820395 h 4314911"/>
              <a:gd name="connsiteX22546" fmla="*/ 2894331 w 5740887"/>
              <a:gd name="connsiteY22546" fmla="*/ 820602 h 4314911"/>
              <a:gd name="connsiteX22547" fmla="*/ 2893145 w 5740887"/>
              <a:gd name="connsiteY22547" fmla="*/ 803419 h 4314911"/>
              <a:gd name="connsiteX22548" fmla="*/ 2695916 w 5740887"/>
              <a:gd name="connsiteY22548" fmla="*/ 800127 h 4314911"/>
              <a:gd name="connsiteX22549" fmla="*/ 2698484 w 5740887"/>
              <a:gd name="connsiteY22549" fmla="*/ 807349 h 4314911"/>
              <a:gd name="connsiteX22550" fmla="*/ 2689119 w 5740887"/>
              <a:gd name="connsiteY22550" fmla="*/ 812260 h 4314911"/>
              <a:gd name="connsiteX22551" fmla="*/ 2780179 w 5740887"/>
              <a:gd name="connsiteY22551" fmla="*/ 799563 h 4314911"/>
              <a:gd name="connsiteX22552" fmla="*/ 2782335 w 5740887"/>
              <a:gd name="connsiteY22552" fmla="*/ 813715 h 4314911"/>
              <a:gd name="connsiteX22553" fmla="*/ 2753824 w 5740887"/>
              <a:gd name="connsiteY22553" fmla="*/ 825804 h 4314911"/>
              <a:gd name="connsiteX22554" fmla="*/ 2752829 w 5740887"/>
              <a:gd name="connsiteY22554" fmla="*/ 821366 h 4314911"/>
              <a:gd name="connsiteX22555" fmla="*/ 2753954 w 5740887"/>
              <a:gd name="connsiteY22555" fmla="*/ 812692 h 4314911"/>
              <a:gd name="connsiteX22556" fmla="*/ 2754192 w 5740887"/>
              <a:gd name="connsiteY22556" fmla="*/ 811882 h 4314911"/>
              <a:gd name="connsiteX22557" fmla="*/ 2688256 w 5740887"/>
              <a:gd name="connsiteY22557" fmla="*/ 798566 h 4314911"/>
              <a:gd name="connsiteX22558" fmla="*/ 2678686 w 5740887"/>
              <a:gd name="connsiteY22558" fmla="*/ 817730 h 4314911"/>
              <a:gd name="connsiteX22559" fmla="*/ 2666602 w 5740887"/>
              <a:gd name="connsiteY22559" fmla="*/ 824066 h 4314911"/>
              <a:gd name="connsiteX22560" fmla="*/ 2660992 w 5740887"/>
              <a:gd name="connsiteY22560" fmla="*/ 816114 h 4314911"/>
              <a:gd name="connsiteX22561" fmla="*/ 2658410 w 5740887"/>
              <a:gd name="connsiteY22561" fmla="*/ 815002 h 4314911"/>
              <a:gd name="connsiteX22562" fmla="*/ 2788013 w 5740887"/>
              <a:gd name="connsiteY22562" fmla="*/ 795850 h 4314911"/>
              <a:gd name="connsiteX22563" fmla="*/ 2786967 w 5740887"/>
              <a:gd name="connsiteY22563" fmla="*/ 807782 h 4314911"/>
              <a:gd name="connsiteX22564" fmla="*/ 2785473 w 5740887"/>
              <a:gd name="connsiteY22564" fmla="*/ 797056 h 4314911"/>
              <a:gd name="connsiteX22565" fmla="*/ 2739287 w 5740887"/>
              <a:gd name="connsiteY22565" fmla="*/ 795511 h 4314911"/>
              <a:gd name="connsiteX22566" fmla="*/ 2742287 w 5740887"/>
              <a:gd name="connsiteY22566" fmla="*/ 807858 h 4314911"/>
              <a:gd name="connsiteX22567" fmla="*/ 2717213 w 5740887"/>
              <a:gd name="connsiteY22567" fmla="*/ 819873 h 4314911"/>
              <a:gd name="connsiteX22568" fmla="*/ 2722442 w 5740887"/>
              <a:gd name="connsiteY22568" fmla="*/ 804042 h 4314911"/>
              <a:gd name="connsiteX22569" fmla="*/ 2731043 w 5740887"/>
              <a:gd name="connsiteY22569" fmla="*/ 799541 h 4314911"/>
              <a:gd name="connsiteX22570" fmla="*/ 2850459 w 5740887"/>
              <a:gd name="connsiteY22570" fmla="*/ 795315 h 4314911"/>
              <a:gd name="connsiteX22571" fmla="*/ 2850952 w 5740887"/>
              <a:gd name="connsiteY22571" fmla="*/ 801706 h 4314911"/>
              <a:gd name="connsiteX22572" fmla="*/ 2849019 w 5740887"/>
              <a:gd name="connsiteY22572" fmla="*/ 801968 h 4314911"/>
              <a:gd name="connsiteX22573" fmla="*/ 2835161 w 5740887"/>
              <a:gd name="connsiteY22573" fmla="*/ 805619 h 4314911"/>
              <a:gd name="connsiteX22574" fmla="*/ 2835417 w 5740887"/>
              <a:gd name="connsiteY22574" fmla="*/ 800403 h 4314911"/>
              <a:gd name="connsiteX22575" fmla="*/ 2753248 w 5740887"/>
              <a:gd name="connsiteY22575" fmla="*/ 788690 h 4314911"/>
              <a:gd name="connsiteX22576" fmla="*/ 2750415 w 5740887"/>
              <a:gd name="connsiteY22576" fmla="*/ 796041 h 4314911"/>
              <a:gd name="connsiteX22577" fmla="*/ 2748919 w 5740887"/>
              <a:gd name="connsiteY22577" fmla="*/ 803922 h 4314911"/>
              <a:gd name="connsiteX22578" fmla="*/ 2746268 w 5740887"/>
              <a:gd name="connsiteY22578" fmla="*/ 792101 h 4314911"/>
              <a:gd name="connsiteX22579" fmla="*/ 2871675 w 5740887"/>
              <a:gd name="connsiteY22579" fmla="*/ 788138 h 4314911"/>
              <a:gd name="connsiteX22580" fmla="*/ 2871976 w 5740887"/>
              <a:gd name="connsiteY22580" fmla="*/ 798863 h 4314911"/>
              <a:gd name="connsiteX22581" fmla="*/ 2856407 w 5740887"/>
              <a:gd name="connsiteY22581" fmla="*/ 800969 h 4314911"/>
              <a:gd name="connsiteX22582" fmla="*/ 2855322 w 5740887"/>
              <a:gd name="connsiteY22582" fmla="*/ 793670 h 4314911"/>
              <a:gd name="connsiteX22583" fmla="*/ 2809710 w 5740887"/>
              <a:gd name="connsiteY22583" fmla="*/ 786298 h 4314911"/>
              <a:gd name="connsiteX22584" fmla="*/ 2812569 w 5740887"/>
              <a:gd name="connsiteY22584" fmla="*/ 800896 h 4314911"/>
              <a:gd name="connsiteX22585" fmla="*/ 2792787 w 5740887"/>
              <a:gd name="connsiteY22585" fmla="*/ 809284 h 4314911"/>
              <a:gd name="connsiteX22586" fmla="*/ 2794847 w 5740887"/>
              <a:gd name="connsiteY22586" fmla="*/ 792610 h 4314911"/>
              <a:gd name="connsiteX22587" fmla="*/ 2795842 w 5740887"/>
              <a:gd name="connsiteY22587" fmla="*/ 792139 h 4314911"/>
              <a:gd name="connsiteX22588" fmla="*/ 2884686 w 5740887"/>
              <a:gd name="connsiteY22588" fmla="*/ 783738 h 4314911"/>
              <a:gd name="connsiteX22589" fmla="*/ 2885636 w 5740887"/>
              <a:gd name="connsiteY22589" fmla="*/ 797015 h 4314911"/>
              <a:gd name="connsiteX22590" fmla="*/ 2878493 w 5740887"/>
              <a:gd name="connsiteY22590" fmla="*/ 797981 h 4314911"/>
              <a:gd name="connsiteX22591" fmla="*/ 2878754 w 5740887"/>
              <a:gd name="connsiteY22591" fmla="*/ 785744 h 4314911"/>
              <a:gd name="connsiteX22592" fmla="*/ 5326971 w 5740887"/>
              <a:gd name="connsiteY22592" fmla="*/ 781450 h 4314911"/>
              <a:gd name="connsiteX22593" fmla="*/ 5356817 w 5740887"/>
              <a:gd name="connsiteY22593" fmla="*/ 874774 h 4314911"/>
              <a:gd name="connsiteX22594" fmla="*/ 5396686 w 5740887"/>
              <a:gd name="connsiteY22594" fmla="*/ 1005713 h 4314911"/>
              <a:gd name="connsiteX22595" fmla="*/ 5472522 w 5740887"/>
              <a:gd name="connsiteY22595" fmla="*/ 1251977 h 4314911"/>
              <a:gd name="connsiteX22596" fmla="*/ 5489759 w 5740887"/>
              <a:gd name="connsiteY22596" fmla="*/ 1320861 h 4314911"/>
              <a:gd name="connsiteX22597" fmla="*/ 5504236 w 5740887"/>
              <a:gd name="connsiteY22597" fmla="*/ 1381254 h 4314911"/>
              <a:gd name="connsiteX22598" fmla="*/ 5564355 w 5740887"/>
              <a:gd name="connsiteY22598" fmla="*/ 1992640 h 4314911"/>
              <a:gd name="connsiteX22599" fmla="*/ 5485897 w 5740887"/>
              <a:gd name="connsiteY22599" fmla="*/ 2082954 h 4314911"/>
              <a:gd name="connsiteX22600" fmla="*/ 5418333 w 5740887"/>
              <a:gd name="connsiteY22600" fmla="*/ 2117426 h 4314911"/>
              <a:gd name="connsiteX22601" fmla="*/ 4878510 w 5740887"/>
              <a:gd name="connsiteY22601" fmla="*/ 2338043 h 4314911"/>
              <a:gd name="connsiteX22602" fmla="*/ 4669476 w 5740887"/>
              <a:gd name="connsiteY22602" fmla="*/ 2416225 h 4314911"/>
              <a:gd name="connsiteX22603" fmla="*/ 4625629 w 5740887"/>
              <a:gd name="connsiteY22603" fmla="*/ 2432219 h 4314911"/>
              <a:gd name="connsiteX22604" fmla="*/ 4182601 w 5740887"/>
              <a:gd name="connsiteY22604" fmla="*/ 2570105 h 4314911"/>
              <a:gd name="connsiteX22605" fmla="*/ 4055337 w 5740887"/>
              <a:gd name="connsiteY22605" fmla="*/ 2577490 h 4314911"/>
              <a:gd name="connsiteX22606" fmla="*/ 3952489 w 5740887"/>
              <a:gd name="connsiteY22606" fmla="*/ 2564347 h 4314911"/>
              <a:gd name="connsiteX22607" fmla="*/ 3835821 w 5740887"/>
              <a:gd name="connsiteY22607" fmla="*/ 2480616 h 4314911"/>
              <a:gd name="connsiteX22608" fmla="*/ 3835821 w 5740887"/>
              <a:gd name="connsiteY22608" fmla="*/ 2479652 h 4314911"/>
              <a:gd name="connsiteX22609" fmla="*/ 3825336 w 5740887"/>
              <a:gd name="connsiteY22609" fmla="*/ 2458901 h 4314911"/>
              <a:gd name="connsiteX22610" fmla="*/ 3817674 w 5740887"/>
              <a:gd name="connsiteY22610" fmla="*/ 2437716 h 4314911"/>
              <a:gd name="connsiteX22611" fmla="*/ 3847194 w 5740887"/>
              <a:gd name="connsiteY22611" fmla="*/ 2476835 h 4314911"/>
              <a:gd name="connsiteX22612" fmla="*/ 3847206 w 5740887"/>
              <a:gd name="connsiteY22612" fmla="*/ 2476843 h 4314911"/>
              <a:gd name="connsiteX22613" fmla="*/ 3883700 w 5740887"/>
              <a:gd name="connsiteY22613" fmla="*/ 2499786 h 4314911"/>
              <a:gd name="connsiteX22614" fmla="*/ 3893224 w 5740887"/>
              <a:gd name="connsiteY22614" fmla="*/ 2503148 h 4314911"/>
              <a:gd name="connsiteX22615" fmla="*/ 3898315 w 5740887"/>
              <a:gd name="connsiteY22615" fmla="*/ 2506059 h 4314911"/>
              <a:gd name="connsiteX22616" fmla="*/ 3909991 w 5740887"/>
              <a:gd name="connsiteY22616" fmla="*/ 2509066 h 4314911"/>
              <a:gd name="connsiteX22617" fmla="*/ 3930989 w 5740887"/>
              <a:gd name="connsiteY22617" fmla="*/ 2516478 h 4314911"/>
              <a:gd name="connsiteX22618" fmla="*/ 3944652 w 5740887"/>
              <a:gd name="connsiteY22618" fmla="*/ 2517995 h 4314911"/>
              <a:gd name="connsiteX22619" fmla="*/ 3968000 w 5740887"/>
              <a:gd name="connsiteY22619" fmla="*/ 2524010 h 4314911"/>
              <a:gd name="connsiteX22620" fmla="*/ 4053816 w 5740887"/>
              <a:gd name="connsiteY22620" fmla="*/ 2530120 h 4314911"/>
              <a:gd name="connsiteX22621" fmla="*/ 4163297 w 5740887"/>
              <a:gd name="connsiteY22621" fmla="*/ 2522950 h 4314911"/>
              <a:gd name="connsiteX22622" fmla="*/ 4597498 w 5740887"/>
              <a:gd name="connsiteY22622" fmla="*/ 2388786 h 4314911"/>
              <a:gd name="connsiteX22623" fmla="*/ 4668235 w 5740887"/>
              <a:gd name="connsiteY22623" fmla="*/ 2363002 h 4314911"/>
              <a:gd name="connsiteX22624" fmla="*/ 4844866 w 5740887"/>
              <a:gd name="connsiteY22624" fmla="*/ 2297506 h 4314911"/>
              <a:gd name="connsiteX22625" fmla="*/ 4907328 w 5740887"/>
              <a:gd name="connsiteY22625" fmla="*/ 2273238 h 4314911"/>
              <a:gd name="connsiteX22626" fmla="*/ 5373107 w 5740887"/>
              <a:gd name="connsiteY22626" fmla="*/ 2084610 h 4314911"/>
              <a:gd name="connsiteX22627" fmla="*/ 5381655 w 5740887"/>
              <a:gd name="connsiteY22627" fmla="*/ 2080612 h 4314911"/>
              <a:gd name="connsiteX22628" fmla="*/ 5440532 w 5740887"/>
              <a:gd name="connsiteY22628" fmla="*/ 2050689 h 4314911"/>
              <a:gd name="connsiteX22629" fmla="*/ 5520920 w 5740887"/>
              <a:gd name="connsiteY22629" fmla="*/ 1960513 h 4314911"/>
              <a:gd name="connsiteX22630" fmla="*/ 5537365 w 5740887"/>
              <a:gd name="connsiteY22630" fmla="*/ 1792958 h 4314911"/>
              <a:gd name="connsiteX22631" fmla="*/ 5537365 w 5740887"/>
              <a:gd name="connsiteY22631" fmla="*/ 1792957 h 4314911"/>
              <a:gd name="connsiteX22632" fmla="*/ 5537365 w 5740887"/>
              <a:gd name="connsiteY22632" fmla="*/ 1792957 h 4314911"/>
              <a:gd name="connsiteX22633" fmla="*/ 5482312 w 5740887"/>
              <a:gd name="connsiteY22633" fmla="*/ 1373119 h 4314911"/>
              <a:gd name="connsiteX22634" fmla="*/ 5470316 w 5740887"/>
              <a:gd name="connsiteY22634" fmla="*/ 1314379 h 4314911"/>
              <a:gd name="connsiteX22635" fmla="*/ 5470187 w 5740887"/>
              <a:gd name="connsiteY22635" fmla="*/ 1313768 h 4314911"/>
              <a:gd name="connsiteX22636" fmla="*/ 5456527 w 5740887"/>
              <a:gd name="connsiteY22636" fmla="*/ 1248891 h 4314911"/>
              <a:gd name="connsiteX22637" fmla="*/ 5422649 w 5740887"/>
              <a:gd name="connsiteY22637" fmla="*/ 1133696 h 4314911"/>
              <a:gd name="connsiteX22638" fmla="*/ 5424399 w 5740887"/>
              <a:gd name="connsiteY22638" fmla="*/ 1133257 h 4314911"/>
              <a:gd name="connsiteX22639" fmla="*/ 5427019 w 5740887"/>
              <a:gd name="connsiteY22639" fmla="*/ 1129259 h 4314911"/>
              <a:gd name="connsiteX22640" fmla="*/ 5427007 w 5740887"/>
              <a:gd name="connsiteY22640" fmla="*/ 1129250 h 4314911"/>
              <a:gd name="connsiteX22641" fmla="*/ 5427019 w 5740887"/>
              <a:gd name="connsiteY22641" fmla="*/ 1129231 h 4314911"/>
              <a:gd name="connsiteX22642" fmla="*/ 5427005 w 5740887"/>
              <a:gd name="connsiteY22642" fmla="*/ 1129221 h 4314911"/>
              <a:gd name="connsiteX22643" fmla="*/ 5427018 w 5740887"/>
              <a:gd name="connsiteY22643" fmla="*/ 1129203 h 4314911"/>
              <a:gd name="connsiteX22644" fmla="*/ 5423157 w 5740887"/>
              <a:gd name="connsiteY22644" fmla="*/ 1126307 h 4314911"/>
              <a:gd name="connsiteX22645" fmla="*/ 5420605 w 5740887"/>
              <a:gd name="connsiteY22645" fmla="*/ 1126745 h 4314911"/>
              <a:gd name="connsiteX22646" fmla="*/ 5414802 w 5740887"/>
              <a:gd name="connsiteY22646" fmla="*/ 1107013 h 4314911"/>
              <a:gd name="connsiteX22647" fmla="*/ 5416735 w 5740887"/>
              <a:gd name="connsiteY22647" fmla="*/ 1106240 h 4314911"/>
              <a:gd name="connsiteX22648" fmla="*/ 5418883 w 5740887"/>
              <a:gd name="connsiteY22648" fmla="*/ 1104028 h 4314911"/>
              <a:gd name="connsiteX22649" fmla="*/ 5418883 w 5740887"/>
              <a:gd name="connsiteY22649" fmla="*/ 1103999 h 4314911"/>
              <a:gd name="connsiteX22650" fmla="*/ 5418883 w 5740887"/>
              <a:gd name="connsiteY22650" fmla="*/ 1103967 h 4314911"/>
              <a:gd name="connsiteX22651" fmla="*/ 5418883 w 5740887"/>
              <a:gd name="connsiteY22651" fmla="*/ 1100858 h 4314911"/>
              <a:gd name="connsiteX22652" fmla="*/ 5418883 w 5740887"/>
              <a:gd name="connsiteY22652" fmla="*/ 1100828 h 4314911"/>
              <a:gd name="connsiteX22653" fmla="*/ 5418883 w 5740887"/>
              <a:gd name="connsiteY22653" fmla="*/ 1100795 h 4314911"/>
              <a:gd name="connsiteX22654" fmla="*/ 5416539 w 5740887"/>
              <a:gd name="connsiteY22654" fmla="*/ 1099280 h 4314911"/>
              <a:gd name="connsiteX22655" fmla="*/ 5412573 w 5740887"/>
              <a:gd name="connsiteY22655" fmla="*/ 1099436 h 4314911"/>
              <a:gd name="connsiteX22656" fmla="*/ 5406810 w 5740887"/>
              <a:gd name="connsiteY22656" fmla="*/ 1079837 h 4314911"/>
              <a:gd name="connsiteX22657" fmla="*/ 5410058 w 5740887"/>
              <a:gd name="connsiteY22657" fmla="*/ 1076583 h 4314911"/>
              <a:gd name="connsiteX22658" fmla="*/ 5410058 w 5740887"/>
              <a:gd name="connsiteY22658" fmla="*/ 1076558 h 4314911"/>
              <a:gd name="connsiteX22659" fmla="*/ 5410058 w 5740887"/>
              <a:gd name="connsiteY22659" fmla="*/ 1073275 h 4314911"/>
              <a:gd name="connsiteX22660" fmla="*/ 5410058 w 5740887"/>
              <a:gd name="connsiteY22660" fmla="*/ 1073248 h 4314911"/>
              <a:gd name="connsiteX22661" fmla="*/ 5410057 w 5740887"/>
              <a:gd name="connsiteY22661" fmla="*/ 1073247 h 4314911"/>
              <a:gd name="connsiteX22662" fmla="*/ 5410057 w 5740887"/>
              <a:gd name="connsiteY22662" fmla="*/ 1073222 h 4314911"/>
              <a:gd name="connsiteX22663" fmla="*/ 5408403 w 5740887"/>
              <a:gd name="connsiteY22663" fmla="*/ 1071843 h 4314911"/>
              <a:gd name="connsiteX22664" fmla="*/ 5404355 w 5740887"/>
              <a:gd name="connsiteY22664" fmla="*/ 1071059 h 4314911"/>
              <a:gd name="connsiteX22665" fmla="*/ 5399494 w 5740887"/>
              <a:gd name="connsiteY22665" fmla="*/ 1052756 h 4314911"/>
              <a:gd name="connsiteX22666" fmla="*/ 5401922 w 5740887"/>
              <a:gd name="connsiteY22666" fmla="*/ 1049969 h 4314911"/>
              <a:gd name="connsiteX22667" fmla="*/ 5401922 w 5740887"/>
              <a:gd name="connsiteY22667" fmla="*/ 1049945 h 4314911"/>
              <a:gd name="connsiteX22668" fmla="*/ 5401922 w 5740887"/>
              <a:gd name="connsiteY22668" fmla="*/ 1049921 h 4314911"/>
              <a:gd name="connsiteX22669" fmla="*/ 5401922 w 5740887"/>
              <a:gd name="connsiteY22669" fmla="*/ 1046384 h 4314911"/>
              <a:gd name="connsiteX22670" fmla="*/ 5401922 w 5740887"/>
              <a:gd name="connsiteY22670" fmla="*/ 1046359 h 4314911"/>
              <a:gd name="connsiteX22671" fmla="*/ 5401922 w 5740887"/>
              <a:gd name="connsiteY22671" fmla="*/ 1046335 h 4314911"/>
              <a:gd name="connsiteX22672" fmla="*/ 5400821 w 5740887"/>
              <a:gd name="connsiteY22672" fmla="*/ 1045233 h 4314911"/>
              <a:gd name="connsiteX22673" fmla="*/ 5397192 w 5740887"/>
              <a:gd name="connsiteY22673" fmla="*/ 1044091 h 4314911"/>
              <a:gd name="connsiteX22674" fmla="*/ 5392027 w 5740887"/>
              <a:gd name="connsiteY22674" fmla="*/ 1024645 h 4314911"/>
              <a:gd name="connsiteX22675" fmla="*/ 5393099 w 5740887"/>
              <a:gd name="connsiteY22675" fmla="*/ 1023638 h 4314911"/>
              <a:gd name="connsiteX22676" fmla="*/ 5393099 w 5740887"/>
              <a:gd name="connsiteY22676" fmla="*/ 1023611 h 4314911"/>
              <a:gd name="connsiteX22677" fmla="*/ 5393099 w 5740887"/>
              <a:gd name="connsiteY22677" fmla="*/ 1019639 h 4314911"/>
              <a:gd name="connsiteX22678" fmla="*/ 5393099 w 5740887"/>
              <a:gd name="connsiteY22678" fmla="*/ 1019612 h 4314911"/>
              <a:gd name="connsiteX22679" fmla="*/ 5393098 w 5740887"/>
              <a:gd name="connsiteY22679" fmla="*/ 1019610 h 4314911"/>
              <a:gd name="connsiteX22680" fmla="*/ 5393098 w 5740887"/>
              <a:gd name="connsiteY22680" fmla="*/ 1019587 h 4314911"/>
              <a:gd name="connsiteX22681" fmla="*/ 5392133 w 5740887"/>
              <a:gd name="connsiteY22681" fmla="*/ 1018623 h 4314911"/>
              <a:gd name="connsiteX22682" fmla="*/ 5390277 w 5740887"/>
              <a:gd name="connsiteY22682" fmla="*/ 1018059 h 4314911"/>
              <a:gd name="connsiteX22683" fmla="*/ 5384800 w 5740887"/>
              <a:gd name="connsiteY22683" fmla="*/ 997440 h 4314911"/>
              <a:gd name="connsiteX22684" fmla="*/ 5385378 w 5740887"/>
              <a:gd name="connsiteY22684" fmla="*/ 996755 h 4314911"/>
              <a:gd name="connsiteX22685" fmla="*/ 5385372 w 5740887"/>
              <a:gd name="connsiteY22685" fmla="*/ 996732 h 4314911"/>
              <a:gd name="connsiteX22686" fmla="*/ 5385378 w 5740887"/>
              <a:gd name="connsiteY22686" fmla="*/ 996725 h 4314911"/>
              <a:gd name="connsiteX22687" fmla="*/ 5385372 w 5740887"/>
              <a:gd name="connsiteY22687" fmla="*/ 996704 h 4314911"/>
              <a:gd name="connsiteX22688" fmla="*/ 5385377 w 5740887"/>
              <a:gd name="connsiteY22688" fmla="*/ 996699 h 4314911"/>
              <a:gd name="connsiteX22689" fmla="*/ 5383999 w 5740887"/>
              <a:gd name="connsiteY22689" fmla="*/ 992011 h 4314911"/>
              <a:gd name="connsiteX22690" fmla="*/ 5383221 w 5740887"/>
              <a:gd name="connsiteY22690" fmla="*/ 991496 h 4314911"/>
              <a:gd name="connsiteX22691" fmla="*/ 5376536 w 5740887"/>
              <a:gd name="connsiteY22691" fmla="*/ 966328 h 4314911"/>
              <a:gd name="connsiteX22692" fmla="*/ 5376415 w 5740887"/>
              <a:gd name="connsiteY22692" fmla="*/ 965120 h 4314911"/>
              <a:gd name="connsiteX22693" fmla="*/ 5376162 w 5740887"/>
              <a:gd name="connsiteY22693" fmla="*/ 964919 h 4314911"/>
              <a:gd name="connsiteX22694" fmla="*/ 5362627 w 5740887"/>
              <a:gd name="connsiteY22694" fmla="*/ 913966 h 4314911"/>
              <a:gd name="connsiteX22695" fmla="*/ 5338137 w 5740887"/>
              <a:gd name="connsiteY22695" fmla="*/ 820987 h 4314911"/>
              <a:gd name="connsiteX22696" fmla="*/ 2735213 w 5740887"/>
              <a:gd name="connsiteY22696" fmla="*/ 778745 h 4314911"/>
              <a:gd name="connsiteX22697" fmla="*/ 2737375 w 5740887"/>
              <a:gd name="connsiteY22697" fmla="*/ 787646 h 4314911"/>
              <a:gd name="connsiteX22698" fmla="*/ 2728196 w 5740887"/>
              <a:gd name="connsiteY22698" fmla="*/ 792294 h 4314911"/>
              <a:gd name="connsiteX22699" fmla="*/ 2831316 w 5740887"/>
              <a:gd name="connsiteY22699" fmla="*/ 777200 h 4314911"/>
              <a:gd name="connsiteX22700" fmla="*/ 2829564 w 5740887"/>
              <a:gd name="connsiteY22700" fmla="*/ 794375 h 4314911"/>
              <a:gd name="connsiteX22701" fmla="*/ 2822653 w 5740887"/>
              <a:gd name="connsiteY22701" fmla="*/ 796620 h 4314911"/>
              <a:gd name="connsiteX22702" fmla="*/ 2816161 w 5740887"/>
              <a:gd name="connsiteY22702" fmla="*/ 799372 h 4314911"/>
              <a:gd name="connsiteX22703" fmla="*/ 2813462 w 5740887"/>
              <a:gd name="connsiteY22703" fmla="*/ 784719 h 4314911"/>
              <a:gd name="connsiteX22704" fmla="*/ 2776771 w 5740887"/>
              <a:gd name="connsiteY22704" fmla="*/ 777192 h 4314911"/>
              <a:gd name="connsiteX22705" fmla="*/ 2778886 w 5740887"/>
              <a:gd name="connsiteY22705" fmla="*/ 791073 h 4314911"/>
              <a:gd name="connsiteX22706" fmla="*/ 2776093 w 5740887"/>
              <a:gd name="connsiteY22706" fmla="*/ 792387 h 4314911"/>
              <a:gd name="connsiteX22707" fmla="*/ 2760035 w 5740887"/>
              <a:gd name="connsiteY22707" fmla="*/ 799353 h 4314911"/>
              <a:gd name="connsiteX22708" fmla="*/ 2757511 w 5740887"/>
              <a:gd name="connsiteY22708" fmla="*/ 800562 h 4314911"/>
              <a:gd name="connsiteX22709" fmla="*/ 2762287 w 5740887"/>
              <a:gd name="connsiteY22709" fmla="*/ 784271 h 4314911"/>
              <a:gd name="connsiteX22710" fmla="*/ 2728591 w 5740887"/>
              <a:gd name="connsiteY22710" fmla="*/ 776840 h 4314911"/>
              <a:gd name="connsiteX22711" fmla="*/ 2720411 w 5740887"/>
              <a:gd name="connsiteY22711" fmla="*/ 791496 h 4314911"/>
              <a:gd name="connsiteX22712" fmla="*/ 2718164 w 5740887"/>
              <a:gd name="connsiteY22712" fmla="*/ 797375 h 4314911"/>
              <a:gd name="connsiteX22713" fmla="*/ 2705000 w 5740887"/>
              <a:gd name="connsiteY22713" fmla="*/ 804041 h 4314911"/>
              <a:gd name="connsiteX22714" fmla="*/ 2704029 w 5740887"/>
              <a:gd name="connsiteY22714" fmla="*/ 801168 h 4314911"/>
              <a:gd name="connsiteX22715" fmla="*/ 2700742 w 5740887"/>
              <a:gd name="connsiteY22715" fmla="*/ 792929 h 4314911"/>
              <a:gd name="connsiteX22716" fmla="*/ 2699929 w 5740887"/>
              <a:gd name="connsiteY22716" fmla="*/ 792136 h 4314911"/>
              <a:gd name="connsiteX22717" fmla="*/ 2701260 w 5740887"/>
              <a:gd name="connsiteY22717" fmla="*/ 791403 h 4314911"/>
              <a:gd name="connsiteX22718" fmla="*/ 2710910 w 5740887"/>
              <a:gd name="connsiteY22718" fmla="*/ 786242 h 4314911"/>
              <a:gd name="connsiteX22719" fmla="*/ 2922666 w 5740887"/>
              <a:gd name="connsiteY22719" fmla="*/ 775506 h 4314911"/>
              <a:gd name="connsiteX22720" fmla="*/ 2931873 w 5740887"/>
              <a:gd name="connsiteY22720" fmla="*/ 776670 h 4314911"/>
              <a:gd name="connsiteX22721" fmla="*/ 2934475 w 5740887"/>
              <a:gd name="connsiteY22721" fmla="*/ 799022 h 4314911"/>
              <a:gd name="connsiteX22722" fmla="*/ 2902189 w 5740887"/>
              <a:gd name="connsiteY22722" fmla="*/ 794776 h 4314911"/>
              <a:gd name="connsiteX22723" fmla="*/ 2892638 w 5740887"/>
              <a:gd name="connsiteY22723" fmla="*/ 796068 h 4314911"/>
              <a:gd name="connsiteX22724" fmla="*/ 2891625 w 5740887"/>
              <a:gd name="connsiteY22724" fmla="*/ 781391 h 4314911"/>
              <a:gd name="connsiteX22725" fmla="*/ 2891944 w 5740887"/>
              <a:gd name="connsiteY22725" fmla="*/ 781283 h 4314911"/>
              <a:gd name="connsiteX22726" fmla="*/ 5203367 w 5740887"/>
              <a:gd name="connsiteY22726" fmla="*/ 774057 h 4314911"/>
              <a:gd name="connsiteX22727" fmla="*/ 5251048 w 5740887"/>
              <a:gd name="connsiteY22727" fmla="*/ 781022 h 4314911"/>
              <a:gd name="connsiteX22728" fmla="*/ 5261935 w 5740887"/>
              <a:gd name="connsiteY22728" fmla="*/ 784676 h 4314911"/>
              <a:gd name="connsiteX22729" fmla="*/ 5303677 w 5740887"/>
              <a:gd name="connsiteY22729" fmla="*/ 807548 h 4314911"/>
              <a:gd name="connsiteX22730" fmla="*/ 5316304 w 5740887"/>
              <a:gd name="connsiteY22730" fmla="*/ 820502 h 4314911"/>
              <a:gd name="connsiteX22731" fmla="*/ 5317609 w 5740887"/>
              <a:gd name="connsiteY22731" fmla="*/ 831861 h 4314911"/>
              <a:gd name="connsiteX22732" fmla="*/ 5295792 w 5740887"/>
              <a:gd name="connsiteY22732" fmla="*/ 817637 h 4314911"/>
              <a:gd name="connsiteX22733" fmla="*/ 5294294 w 5740887"/>
              <a:gd name="connsiteY22733" fmla="*/ 817188 h 4314911"/>
              <a:gd name="connsiteX22734" fmla="*/ 5257810 w 5740887"/>
              <a:gd name="connsiteY22734" fmla="*/ 804672 h 4314911"/>
              <a:gd name="connsiteX22735" fmla="*/ 5249823 w 5740887"/>
              <a:gd name="connsiteY22735" fmla="*/ 803845 h 4314911"/>
              <a:gd name="connsiteX22736" fmla="*/ 5245578 w 5740887"/>
              <a:gd name="connsiteY22736" fmla="*/ 802571 h 4314911"/>
              <a:gd name="connsiteX22737" fmla="*/ 5235496 w 5740887"/>
              <a:gd name="connsiteY22737" fmla="*/ 802361 h 4314911"/>
              <a:gd name="connsiteX22738" fmla="*/ 5222854 w 5740887"/>
              <a:gd name="connsiteY22738" fmla="*/ 801052 h 4314911"/>
              <a:gd name="connsiteX22739" fmla="*/ 5209280 w 5740887"/>
              <a:gd name="connsiteY22739" fmla="*/ 801815 h 4314911"/>
              <a:gd name="connsiteX22740" fmla="*/ 5203663 w 5740887"/>
              <a:gd name="connsiteY22740" fmla="*/ 801698 h 4314911"/>
              <a:gd name="connsiteX22741" fmla="*/ 5198825 w 5740887"/>
              <a:gd name="connsiteY22741" fmla="*/ 802403 h 4314911"/>
              <a:gd name="connsiteX22742" fmla="*/ 5195850 w 5740887"/>
              <a:gd name="connsiteY22742" fmla="*/ 802571 h 4314911"/>
              <a:gd name="connsiteX22743" fmla="*/ 5184351 w 5740887"/>
              <a:gd name="connsiteY22743" fmla="*/ 804514 h 4314911"/>
              <a:gd name="connsiteX22744" fmla="*/ 5181720 w 5740887"/>
              <a:gd name="connsiteY22744" fmla="*/ 804897 h 4314911"/>
              <a:gd name="connsiteX22745" fmla="*/ 4960412 w 5740887"/>
              <a:gd name="connsiteY22745" fmla="*/ 821720 h 4314911"/>
              <a:gd name="connsiteX22746" fmla="*/ 4783781 w 5740887"/>
              <a:gd name="connsiteY22746" fmla="*/ 832475 h 4314911"/>
              <a:gd name="connsiteX22747" fmla="*/ 4720216 w 5740887"/>
              <a:gd name="connsiteY22747" fmla="*/ 837301 h 4314911"/>
              <a:gd name="connsiteX22748" fmla="*/ 4656789 w 5740887"/>
              <a:gd name="connsiteY22748" fmla="*/ 841988 h 4314911"/>
              <a:gd name="connsiteX22749" fmla="*/ 4625765 w 5740887"/>
              <a:gd name="connsiteY22749" fmla="*/ 844057 h 4314911"/>
              <a:gd name="connsiteX22750" fmla="*/ 4061949 w 5740887"/>
              <a:gd name="connsiteY22750" fmla="*/ 894524 h 4314911"/>
              <a:gd name="connsiteX22751" fmla="*/ 3906276 w 5740887"/>
              <a:gd name="connsiteY22751" fmla="*/ 1037786 h 4314911"/>
              <a:gd name="connsiteX22752" fmla="*/ 3892488 w 5740887"/>
              <a:gd name="connsiteY22752" fmla="*/ 1067155 h 4314911"/>
              <a:gd name="connsiteX22753" fmla="*/ 3806447 w 5740887"/>
              <a:gd name="connsiteY22753" fmla="*/ 1407865 h 4314911"/>
              <a:gd name="connsiteX22754" fmla="*/ 3792173 w 5740887"/>
              <a:gd name="connsiteY22754" fmla="*/ 1533242 h 4314911"/>
              <a:gd name="connsiteX22755" fmla="*/ 3775888 w 5740887"/>
              <a:gd name="connsiteY22755" fmla="*/ 1537528 h 4314911"/>
              <a:gd name="connsiteX22756" fmla="*/ 3782455 w 5740887"/>
              <a:gd name="connsiteY22756" fmla="*/ 1404281 h 4314911"/>
              <a:gd name="connsiteX22757" fmla="*/ 3843814 w 5740887"/>
              <a:gd name="connsiteY22757" fmla="*/ 1041423 h 4314911"/>
              <a:gd name="connsiteX22758" fmla="*/ 3843814 w 5740887"/>
              <a:gd name="connsiteY22758" fmla="*/ 1041397 h 4314911"/>
              <a:gd name="connsiteX22759" fmla="*/ 3843814 w 5740887"/>
              <a:gd name="connsiteY22759" fmla="*/ 1040320 h 4314911"/>
              <a:gd name="connsiteX22760" fmla="*/ 3855396 w 5740887"/>
              <a:gd name="connsiteY22760" fmla="*/ 1010538 h 4314911"/>
              <a:gd name="connsiteX22761" fmla="*/ 4008036 w 5740887"/>
              <a:gd name="connsiteY22761" fmla="*/ 858870 h 4314911"/>
              <a:gd name="connsiteX22762" fmla="*/ 4599015 w 5740887"/>
              <a:gd name="connsiteY22762" fmla="*/ 811854 h 4314911"/>
              <a:gd name="connsiteX22763" fmla="*/ 4624524 w 5740887"/>
              <a:gd name="connsiteY22763" fmla="*/ 810475 h 4314911"/>
              <a:gd name="connsiteX22764" fmla="*/ 4690020 w 5740887"/>
              <a:gd name="connsiteY22764" fmla="*/ 806198 h 4314911"/>
              <a:gd name="connsiteX22765" fmla="*/ 4756205 w 5740887"/>
              <a:gd name="connsiteY22765" fmla="*/ 801922 h 4314911"/>
              <a:gd name="connsiteX22766" fmla="*/ 4943729 w 5740887"/>
              <a:gd name="connsiteY22766" fmla="*/ 792129 h 4314911"/>
              <a:gd name="connsiteX22767" fmla="*/ 5170413 w 5740887"/>
              <a:gd name="connsiteY22767" fmla="*/ 777230 h 4314911"/>
              <a:gd name="connsiteX22768" fmla="*/ 5203367 w 5740887"/>
              <a:gd name="connsiteY22768" fmla="*/ 774057 h 4314911"/>
              <a:gd name="connsiteX22769" fmla="*/ 2848504 w 5740887"/>
              <a:gd name="connsiteY22769" fmla="*/ 769960 h 4314911"/>
              <a:gd name="connsiteX22770" fmla="*/ 2849805 w 5740887"/>
              <a:gd name="connsiteY22770" fmla="*/ 786834 h 4314911"/>
              <a:gd name="connsiteX22771" fmla="*/ 2843811 w 5740887"/>
              <a:gd name="connsiteY22771" fmla="*/ 788729 h 4314911"/>
              <a:gd name="connsiteX22772" fmla="*/ 2835826 w 5740887"/>
              <a:gd name="connsiteY22772" fmla="*/ 792047 h 4314911"/>
              <a:gd name="connsiteX22773" fmla="*/ 2836664 w 5740887"/>
              <a:gd name="connsiteY22773" fmla="*/ 774946 h 4314911"/>
              <a:gd name="connsiteX22774" fmla="*/ 2793544 w 5740887"/>
              <a:gd name="connsiteY22774" fmla="*/ 768995 h 4314911"/>
              <a:gd name="connsiteX22775" fmla="*/ 2789547 w 5740887"/>
              <a:gd name="connsiteY22775" fmla="*/ 786057 h 4314911"/>
              <a:gd name="connsiteX22776" fmla="*/ 2784286 w 5740887"/>
              <a:gd name="connsiteY22776" fmla="*/ 788533 h 4314911"/>
              <a:gd name="connsiteX22777" fmla="*/ 2782560 w 5740887"/>
              <a:gd name="connsiteY22777" fmla="*/ 776142 h 4314911"/>
              <a:gd name="connsiteX22778" fmla="*/ 2782467 w 5740887"/>
              <a:gd name="connsiteY22778" fmla="*/ 774408 h 4314911"/>
              <a:gd name="connsiteX22779" fmla="*/ 1568058 w 5740887"/>
              <a:gd name="connsiteY22779" fmla="*/ 765131 h 4314911"/>
              <a:gd name="connsiteX22780" fmla="*/ 1561231 w 5740887"/>
              <a:gd name="connsiteY22780" fmla="*/ 780434 h 4314911"/>
              <a:gd name="connsiteX22781" fmla="*/ 1562696 w 5740887"/>
              <a:gd name="connsiteY22781" fmla="*/ 776087 h 4314911"/>
              <a:gd name="connsiteX22782" fmla="*/ 2805205 w 5740887"/>
              <a:gd name="connsiteY22782" fmla="*/ 763295 h 4314911"/>
              <a:gd name="connsiteX22783" fmla="*/ 2808055 w 5740887"/>
              <a:gd name="connsiteY22783" fmla="*/ 777853 h 4314911"/>
              <a:gd name="connsiteX22784" fmla="*/ 2801710 w 5740887"/>
              <a:gd name="connsiteY22784" fmla="*/ 780334 h 4314911"/>
              <a:gd name="connsiteX22785" fmla="*/ 2796225 w 5740887"/>
              <a:gd name="connsiteY22785" fmla="*/ 782915 h 4314911"/>
              <a:gd name="connsiteX22786" fmla="*/ 2800844 w 5740887"/>
              <a:gd name="connsiteY22786" fmla="*/ 765427 h 4314911"/>
              <a:gd name="connsiteX22787" fmla="*/ 2871969 w 5740887"/>
              <a:gd name="connsiteY22787" fmla="*/ 760341 h 4314911"/>
              <a:gd name="connsiteX22788" fmla="*/ 2871173 w 5740887"/>
              <a:gd name="connsiteY22788" fmla="*/ 770221 h 4314911"/>
              <a:gd name="connsiteX22789" fmla="*/ 2871447 w 5740887"/>
              <a:gd name="connsiteY22789" fmla="*/ 779990 h 4314911"/>
              <a:gd name="connsiteX22790" fmla="*/ 2854105 w 5740887"/>
              <a:gd name="connsiteY22790" fmla="*/ 785473 h 4314911"/>
              <a:gd name="connsiteX22791" fmla="*/ 2853688 w 5740887"/>
              <a:gd name="connsiteY22791" fmla="*/ 782666 h 4314911"/>
              <a:gd name="connsiteX22792" fmla="*/ 2853036 w 5740887"/>
              <a:gd name="connsiteY22792" fmla="*/ 768052 h 4314911"/>
              <a:gd name="connsiteX22793" fmla="*/ 2869062 w 5740887"/>
              <a:gd name="connsiteY22793" fmla="*/ 761303 h 4314911"/>
              <a:gd name="connsiteX22794" fmla="*/ 2773961 w 5740887"/>
              <a:gd name="connsiteY22794" fmla="*/ 758743 h 4314911"/>
              <a:gd name="connsiteX22795" fmla="*/ 2775435 w 5740887"/>
              <a:gd name="connsiteY22795" fmla="*/ 768421 h 4314911"/>
              <a:gd name="connsiteX22796" fmla="*/ 2773806 w 5740887"/>
              <a:gd name="connsiteY22796" fmla="*/ 769198 h 4314911"/>
              <a:gd name="connsiteX22797" fmla="*/ 2767162 w 5740887"/>
              <a:gd name="connsiteY22797" fmla="*/ 772562 h 4314911"/>
              <a:gd name="connsiteX22798" fmla="*/ 5327086 w 5740887"/>
              <a:gd name="connsiteY22798" fmla="*/ 758290 h 4314911"/>
              <a:gd name="connsiteX22799" fmla="*/ 5342737 w 5740887"/>
              <a:gd name="connsiteY22799" fmla="*/ 799769 h 4314911"/>
              <a:gd name="connsiteX22800" fmla="*/ 5494721 w 5740887"/>
              <a:gd name="connsiteY22800" fmla="*/ 1253358 h 4314911"/>
              <a:gd name="connsiteX22801" fmla="*/ 5516782 w 5740887"/>
              <a:gd name="connsiteY22801" fmla="*/ 1332029 h 4314911"/>
              <a:gd name="connsiteX22802" fmla="*/ 5532225 w 5740887"/>
              <a:gd name="connsiteY22802" fmla="*/ 1389115 h 4314911"/>
              <a:gd name="connsiteX22803" fmla="*/ 5613716 w 5740887"/>
              <a:gd name="connsiteY22803" fmla="*/ 2028490 h 4314911"/>
              <a:gd name="connsiteX22804" fmla="*/ 5534708 w 5740887"/>
              <a:gd name="connsiteY22804" fmla="*/ 2122390 h 4314911"/>
              <a:gd name="connsiteX22805" fmla="*/ 5465765 w 5740887"/>
              <a:gd name="connsiteY22805" fmla="*/ 2158240 h 4314911"/>
              <a:gd name="connsiteX22806" fmla="*/ 5425101 w 5740887"/>
              <a:gd name="connsiteY22806" fmla="*/ 2176878 h 4314911"/>
              <a:gd name="connsiteX22807" fmla="*/ 5388571 w 5740887"/>
              <a:gd name="connsiteY22807" fmla="*/ 2192914 h 4314911"/>
              <a:gd name="connsiteX22808" fmla="*/ 5374781 w 5740887"/>
              <a:gd name="connsiteY22808" fmla="*/ 2198967 h 4314911"/>
              <a:gd name="connsiteX22809" fmla="*/ 5248323 w 5740887"/>
              <a:gd name="connsiteY22809" fmla="*/ 2252208 h 4314911"/>
              <a:gd name="connsiteX22810" fmla="*/ 4914226 w 5740887"/>
              <a:gd name="connsiteY22810" fmla="*/ 2385888 h 4314911"/>
              <a:gd name="connsiteX22811" fmla="*/ 4655553 w 5740887"/>
              <a:gd name="connsiteY22811" fmla="*/ 2483097 h 4314911"/>
              <a:gd name="connsiteX22812" fmla="*/ 4202459 w 5740887"/>
              <a:gd name="connsiteY22812" fmla="*/ 2624843 h 4314911"/>
              <a:gd name="connsiteX22813" fmla="*/ 3848231 w 5740887"/>
              <a:gd name="connsiteY22813" fmla="*/ 2527635 h 4314911"/>
              <a:gd name="connsiteX22814" fmla="*/ 3848231 w 5740887"/>
              <a:gd name="connsiteY22814" fmla="*/ 2526808 h 4314911"/>
              <a:gd name="connsiteX22815" fmla="*/ 3836143 w 5740887"/>
              <a:gd name="connsiteY22815" fmla="*/ 2502982 h 4314911"/>
              <a:gd name="connsiteX22816" fmla="*/ 3824991 w 5740887"/>
              <a:gd name="connsiteY22816" fmla="*/ 2473665 h 4314911"/>
              <a:gd name="connsiteX22817" fmla="*/ 3830027 w 5740887"/>
              <a:gd name="connsiteY22817" fmla="*/ 2483788 h 4314911"/>
              <a:gd name="connsiteX22818" fmla="*/ 4073809 w 5740887"/>
              <a:gd name="connsiteY22818" fmla="*/ 2584720 h 4314911"/>
              <a:gd name="connsiteX22819" fmla="*/ 4073810 w 5740887"/>
              <a:gd name="connsiteY22819" fmla="*/ 2584720 h 4314911"/>
              <a:gd name="connsiteX22820" fmla="*/ 4073811 w 5740887"/>
              <a:gd name="connsiteY22820" fmla="*/ 2584720 h 4314911"/>
              <a:gd name="connsiteX22821" fmla="*/ 4183155 w 5740887"/>
              <a:gd name="connsiteY22821" fmla="*/ 2577413 h 4314911"/>
              <a:gd name="connsiteX22822" fmla="*/ 4627561 w 5740887"/>
              <a:gd name="connsiteY22822" fmla="*/ 2439527 h 4314911"/>
              <a:gd name="connsiteX22823" fmla="*/ 4671409 w 5740887"/>
              <a:gd name="connsiteY22823" fmla="*/ 2423532 h 4314911"/>
              <a:gd name="connsiteX22824" fmla="*/ 4880582 w 5740887"/>
              <a:gd name="connsiteY22824" fmla="*/ 2345351 h 4314911"/>
              <a:gd name="connsiteX22825" fmla="*/ 5420819 w 5740887"/>
              <a:gd name="connsiteY22825" fmla="*/ 2124733 h 4314911"/>
              <a:gd name="connsiteX22826" fmla="*/ 5489762 w 5740887"/>
              <a:gd name="connsiteY22826" fmla="*/ 2089572 h 4314911"/>
              <a:gd name="connsiteX22827" fmla="*/ 5570700 w 5740887"/>
              <a:gd name="connsiteY22827" fmla="*/ 1995534 h 4314911"/>
              <a:gd name="connsiteX22828" fmla="*/ 5510719 w 5740887"/>
              <a:gd name="connsiteY22828" fmla="*/ 1380427 h 4314911"/>
              <a:gd name="connsiteX22829" fmla="*/ 5496930 w 5740887"/>
              <a:gd name="connsiteY22829" fmla="*/ 1320584 h 4314911"/>
              <a:gd name="connsiteX22830" fmla="*/ 5479558 w 5740887"/>
              <a:gd name="connsiteY22830" fmla="*/ 1250269 h 4314911"/>
              <a:gd name="connsiteX22831" fmla="*/ 5403720 w 5740887"/>
              <a:gd name="connsiteY22831" fmla="*/ 1004004 h 4314911"/>
              <a:gd name="connsiteX22832" fmla="*/ 5362693 w 5740887"/>
              <a:gd name="connsiteY22832" fmla="*/ 869523 h 4314911"/>
              <a:gd name="connsiteX22833" fmla="*/ 2884225 w 5740887"/>
              <a:gd name="connsiteY22833" fmla="*/ 756282 h 4314911"/>
              <a:gd name="connsiteX22834" fmla="*/ 2884315 w 5740887"/>
              <a:gd name="connsiteY22834" fmla="*/ 775920 h 4314911"/>
              <a:gd name="connsiteX22835" fmla="*/ 2878926 w 5740887"/>
              <a:gd name="connsiteY22835" fmla="*/ 777624 h 4314911"/>
              <a:gd name="connsiteX22836" fmla="*/ 2879345 w 5740887"/>
              <a:gd name="connsiteY22836" fmla="*/ 757898 h 4314911"/>
              <a:gd name="connsiteX22837" fmla="*/ 2767906 w 5740887"/>
              <a:gd name="connsiteY22837" fmla="*/ 755930 h 4314911"/>
              <a:gd name="connsiteX22838" fmla="*/ 2761922 w 5740887"/>
              <a:gd name="connsiteY22838" fmla="*/ 766181 h 4314911"/>
              <a:gd name="connsiteX22839" fmla="*/ 2757596 w 5740887"/>
              <a:gd name="connsiteY22839" fmla="*/ 777406 h 4314911"/>
              <a:gd name="connsiteX22840" fmla="*/ 2744464 w 5740887"/>
              <a:gd name="connsiteY22840" fmla="*/ 784055 h 4314911"/>
              <a:gd name="connsiteX22841" fmla="*/ 2741328 w 5740887"/>
              <a:gd name="connsiteY22841" fmla="*/ 770064 h 4314911"/>
              <a:gd name="connsiteX22842" fmla="*/ 2834138 w 5740887"/>
              <a:gd name="connsiteY22842" fmla="*/ 749532 h 4314911"/>
              <a:gd name="connsiteX22843" fmla="*/ 2832251 w 5740887"/>
              <a:gd name="connsiteY22843" fmla="*/ 768032 h 4314911"/>
              <a:gd name="connsiteX22844" fmla="*/ 2823855 w 5740887"/>
              <a:gd name="connsiteY22844" fmla="*/ 771674 h 4314911"/>
              <a:gd name="connsiteX22845" fmla="*/ 2812006 w 5740887"/>
              <a:gd name="connsiteY22845" fmla="*/ 776307 h 4314911"/>
              <a:gd name="connsiteX22846" fmla="*/ 2811055 w 5740887"/>
              <a:gd name="connsiteY22846" fmla="*/ 760438 h 4314911"/>
              <a:gd name="connsiteX22847" fmla="*/ 2820331 w 5740887"/>
              <a:gd name="connsiteY22847" fmla="*/ 755904 h 4314911"/>
              <a:gd name="connsiteX22848" fmla="*/ 2928226 w 5740887"/>
              <a:gd name="connsiteY22848" fmla="*/ 745349 h 4314911"/>
              <a:gd name="connsiteX22849" fmla="*/ 2931032 w 5740887"/>
              <a:gd name="connsiteY22849" fmla="*/ 769453 h 4314911"/>
              <a:gd name="connsiteX22850" fmla="*/ 2924672 w 5740887"/>
              <a:gd name="connsiteY22850" fmla="*/ 768450 h 4314911"/>
              <a:gd name="connsiteX22851" fmla="*/ 2897764 w 5740887"/>
              <a:gd name="connsiteY22851" fmla="*/ 772227 h 4314911"/>
              <a:gd name="connsiteX22852" fmla="*/ 2893717 w 5740887"/>
              <a:gd name="connsiteY22852" fmla="*/ 773541 h 4314911"/>
              <a:gd name="connsiteX22853" fmla="*/ 2891465 w 5740887"/>
              <a:gd name="connsiteY22853" fmla="*/ 773907 h 4314911"/>
              <a:gd name="connsiteX22854" fmla="*/ 2891395 w 5740887"/>
              <a:gd name="connsiteY22854" fmla="*/ 753908 h 4314911"/>
              <a:gd name="connsiteX22855" fmla="*/ 2907094 w 5740887"/>
              <a:gd name="connsiteY22855" fmla="*/ 748708 h 4314911"/>
              <a:gd name="connsiteX22856" fmla="*/ 2846515 w 5740887"/>
              <a:gd name="connsiteY22856" fmla="*/ 744158 h 4314911"/>
              <a:gd name="connsiteX22857" fmla="*/ 2847834 w 5740887"/>
              <a:gd name="connsiteY22857" fmla="*/ 761273 h 4314911"/>
              <a:gd name="connsiteX22858" fmla="*/ 2838019 w 5740887"/>
              <a:gd name="connsiteY22858" fmla="*/ 765530 h 4314911"/>
              <a:gd name="connsiteX22859" fmla="*/ 2842004 w 5740887"/>
              <a:gd name="connsiteY22859" fmla="*/ 746038 h 4314911"/>
              <a:gd name="connsiteX22860" fmla="*/ 5186409 w 5740887"/>
              <a:gd name="connsiteY22860" fmla="*/ 740401 h 4314911"/>
              <a:gd name="connsiteX22861" fmla="*/ 5236942 w 5740887"/>
              <a:gd name="connsiteY22861" fmla="*/ 748394 h 4314911"/>
              <a:gd name="connsiteX22862" fmla="*/ 5248535 w 5740887"/>
              <a:gd name="connsiteY22862" fmla="*/ 752445 h 4314911"/>
              <a:gd name="connsiteX22863" fmla="*/ 5292539 w 5740887"/>
              <a:gd name="connsiteY22863" fmla="*/ 777286 h 4314911"/>
              <a:gd name="connsiteX22864" fmla="*/ 5313929 w 5740887"/>
              <a:gd name="connsiteY22864" fmla="*/ 799831 h 4314911"/>
              <a:gd name="connsiteX22865" fmla="*/ 5314947 w 5740887"/>
              <a:gd name="connsiteY22865" fmla="*/ 808699 h 4314911"/>
              <a:gd name="connsiteX22866" fmla="*/ 5310124 w 5740887"/>
              <a:gd name="connsiteY22866" fmla="*/ 803509 h 4314911"/>
              <a:gd name="connsiteX22867" fmla="*/ 5283685 w 5740887"/>
              <a:gd name="connsiteY22867" fmla="*/ 785659 h 4314911"/>
              <a:gd name="connsiteX22868" fmla="*/ 5272699 w 5740887"/>
              <a:gd name="connsiteY22868" fmla="*/ 782172 h 4314911"/>
              <a:gd name="connsiteX22869" fmla="*/ 5263379 w 5740887"/>
              <a:gd name="connsiteY22869" fmla="*/ 776843 h 4314911"/>
              <a:gd name="connsiteX22870" fmla="*/ 5241790 w 5740887"/>
              <a:gd name="connsiteY22870" fmla="*/ 772362 h 4314911"/>
              <a:gd name="connsiteX22871" fmla="*/ 5230634 w 5740887"/>
              <a:gd name="connsiteY22871" fmla="*/ 768821 h 4314911"/>
              <a:gd name="connsiteX22872" fmla="*/ 5223662 w 5740887"/>
              <a:gd name="connsiteY22872" fmla="*/ 768600 h 4314911"/>
              <a:gd name="connsiteX22873" fmla="*/ 5218509 w 5740887"/>
              <a:gd name="connsiteY22873" fmla="*/ 767530 h 4314911"/>
              <a:gd name="connsiteX22874" fmla="*/ 5196573 w 5740887"/>
              <a:gd name="connsiteY22874" fmla="*/ 767741 h 4314911"/>
              <a:gd name="connsiteX22875" fmla="*/ 5188079 w 5740887"/>
              <a:gd name="connsiteY22875" fmla="*/ 767471 h 4314911"/>
              <a:gd name="connsiteX22876" fmla="*/ 5185223 w 5740887"/>
              <a:gd name="connsiteY22876" fmla="*/ 767849 h 4314911"/>
              <a:gd name="connsiteX22877" fmla="*/ 5184140 w 5740887"/>
              <a:gd name="connsiteY22877" fmla="*/ 767859 h 4314911"/>
              <a:gd name="connsiteX22878" fmla="*/ 5172790 w 5740887"/>
              <a:gd name="connsiteY22878" fmla="*/ 769495 h 4314911"/>
              <a:gd name="connsiteX22879" fmla="*/ 5168895 w 5740887"/>
              <a:gd name="connsiteY22879" fmla="*/ 770011 h 4314911"/>
              <a:gd name="connsiteX22880" fmla="*/ 4943314 w 5740887"/>
              <a:gd name="connsiteY22880" fmla="*/ 784903 h 4314911"/>
              <a:gd name="connsiteX22881" fmla="*/ 4755790 w 5740887"/>
              <a:gd name="connsiteY22881" fmla="*/ 794555 h 4314911"/>
              <a:gd name="connsiteX22882" fmla="*/ 4689467 w 5740887"/>
              <a:gd name="connsiteY22882" fmla="*/ 798967 h 4314911"/>
              <a:gd name="connsiteX22883" fmla="*/ 4624109 w 5740887"/>
              <a:gd name="connsiteY22883" fmla="*/ 803106 h 4314911"/>
              <a:gd name="connsiteX22884" fmla="*/ 4598600 w 5740887"/>
              <a:gd name="connsiteY22884" fmla="*/ 804621 h 4314911"/>
              <a:gd name="connsiteX22885" fmla="*/ 4006795 w 5740887"/>
              <a:gd name="connsiteY22885" fmla="*/ 851641 h 4314911"/>
              <a:gd name="connsiteX22886" fmla="*/ 3848916 w 5740887"/>
              <a:gd name="connsiteY22886" fmla="*/ 1008278 h 4314911"/>
              <a:gd name="connsiteX22887" fmla="*/ 3837746 w 5740887"/>
              <a:gd name="connsiteY22887" fmla="*/ 1037096 h 4314911"/>
              <a:gd name="connsiteX22888" fmla="*/ 3774870 w 5740887"/>
              <a:gd name="connsiteY22888" fmla="*/ 1404281 h 4314911"/>
              <a:gd name="connsiteX22889" fmla="*/ 3768203 w 5740887"/>
              <a:gd name="connsiteY22889" fmla="*/ 1539550 h 4314911"/>
              <a:gd name="connsiteX22890" fmla="*/ 3750821 w 5740887"/>
              <a:gd name="connsiteY22890" fmla="*/ 1544124 h 4314911"/>
              <a:gd name="connsiteX22891" fmla="*/ 3749778 w 5740887"/>
              <a:gd name="connsiteY22891" fmla="*/ 1403316 h 4314911"/>
              <a:gd name="connsiteX22892" fmla="*/ 3748304 w 5740887"/>
              <a:gd name="connsiteY22892" fmla="*/ 1272117 h 4314911"/>
              <a:gd name="connsiteX22893" fmla="*/ 3751225 w 5740887"/>
              <a:gd name="connsiteY22893" fmla="*/ 1157986 h 4314911"/>
              <a:gd name="connsiteX22894" fmla="*/ 3788247 w 5740887"/>
              <a:gd name="connsiteY22894" fmla="*/ 1011778 h 4314911"/>
              <a:gd name="connsiteX22895" fmla="*/ 3788936 w 5740887"/>
              <a:gd name="connsiteY22895" fmla="*/ 1010677 h 4314911"/>
              <a:gd name="connsiteX22896" fmla="*/ 3798038 w 5740887"/>
              <a:gd name="connsiteY22896" fmla="*/ 981723 h 4314911"/>
              <a:gd name="connsiteX22897" fmla="*/ 3952470 w 5740887"/>
              <a:gd name="connsiteY22897" fmla="*/ 816270 h 4314911"/>
              <a:gd name="connsiteX22898" fmla="*/ 4573644 w 5740887"/>
              <a:gd name="connsiteY22898" fmla="*/ 772817 h 4314911"/>
              <a:gd name="connsiteX22899" fmla="*/ 4591294 w 5740887"/>
              <a:gd name="connsiteY22899" fmla="*/ 771990 h 4314911"/>
              <a:gd name="connsiteX22900" fmla="*/ 4658996 w 5740887"/>
              <a:gd name="connsiteY22900" fmla="*/ 768265 h 4314911"/>
              <a:gd name="connsiteX22901" fmla="*/ 4727939 w 5740887"/>
              <a:gd name="connsiteY22901" fmla="*/ 764402 h 4314911"/>
              <a:gd name="connsiteX22902" fmla="*/ 4927046 w 5740887"/>
              <a:gd name="connsiteY22902" fmla="*/ 755711 h 4314911"/>
              <a:gd name="connsiteX22903" fmla="*/ 5157177 w 5740887"/>
              <a:gd name="connsiteY22903" fmla="*/ 742745 h 4314911"/>
              <a:gd name="connsiteX22904" fmla="*/ 5185995 w 5740887"/>
              <a:gd name="connsiteY22904" fmla="*/ 740401 h 4314911"/>
              <a:gd name="connsiteX22905" fmla="*/ 2804961 w 5740887"/>
              <a:gd name="connsiteY22905" fmla="*/ 736857 h 4314911"/>
              <a:gd name="connsiteX22906" fmla="*/ 2796467 w 5740887"/>
              <a:gd name="connsiteY22906" fmla="*/ 756516 h 4314911"/>
              <a:gd name="connsiteX22907" fmla="*/ 2795969 w 5740887"/>
              <a:gd name="connsiteY22907" fmla="*/ 758642 h 4314911"/>
              <a:gd name="connsiteX22908" fmla="*/ 2781981 w 5740887"/>
              <a:gd name="connsiteY22908" fmla="*/ 765304 h 4314911"/>
              <a:gd name="connsiteX22909" fmla="*/ 2781500 w 5740887"/>
              <a:gd name="connsiteY22909" fmla="*/ 756301 h 4314911"/>
              <a:gd name="connsiteX22910" fmla="*/ 2782098 w 5740887"/>
              <a:gd name="connsiteY22910" fmla="*/ 748513 h 4314911"/>
              <a:gd name="connsiteX22911" fmla="*/ 2874202 w 5740887"/>
              <a:gd name="connsiteY22911" fmla="*/ 732633 h 4314911"/>
              <a:gd name="connsiteX22912" fmla="*/ 2872651 w 5740887"/>
              <a:gd name="connsiteY22912" fmla="*/ 751886 h 4314911"/>
              <a:gd name="connsiteX22913" fmla="*/ 2856702 w 5740887"/>
              <a:gd name="connsiteY22913" fmla="*/ 757427 h 4314911"/>
              <a:gd name="connsiteX22914" fmla="*/ 2852641 w 5740887"/>
              <a:gd name="connsiteY22914" fmla="*/ 759188 h 4314911"/>
              <a:gd name="connsiteX22915" fmla="*/ 2851901 w 5740887"/>
              <a:gd name="connsiteY22915" fmla="*/ 742618 h 4314911"/>
              <a:gd name="connsiteX22916" fmla="*/ 2851974 w 5740887"/>
              <a:gd name="connsiteY22916" fmla="*/ 741884 h 4314911"/>
              <a:gd name="connsiteX22917" fmla="*/ 2845385 w 5740887"/>
              <a:gd name="connsiteY22917" fmla="*/ 729512 h 4314911"/>
              <a:gd name="connsiteX22918" fmla="*/ 2845837 w 5740887"/>
              <a:gd name="connsiteY22918" fmla="*/ 735384 h 4314911"/>
              <a:gd name="connsiteX22919" fmla="*/ 2844025 w 5740887"/>
              <a:gd name="connsiteY22919" fmla="*/ 736151 h 4314911"/>
              <a:gd name="connsiteX22920" fmla="*/ 2885029 w 5740887"/>
              <a:gd name="connsiteY22920" fmla="*/ 728129 h 4314911"/>
              <a:gd name="connsiteX22921" fmla="*/ 2884145 w 5740887"/>
              <a:gd name="connsiteY22921" fmla="*/ 738982 h 4314911"/>
              <a:gd name="connsiteX22922" fmla="*/ 2884186 w 5740887"/>
              <a:gd name="connsiteY22922" fmla="*/ 747876 h 4314911"/>
              <a:gd name="connsiteX22923" fmla="*/ 2879524 w 5740887"/>
              <a:gd name="connsiteY22923" fmla="*/ 749497 h 4314911"/>
              <a:gd name="connsiteX22924" fmla="*/ 2879571 w 5740887"/>
              <a:gd name="connsiteY22924" fmla="*/ 747286 h 4314911"/>
              <a:gd name="connsiteX22925" fmla="*/ 2881931 w 5740887"/>
              <a:gd name="connsiteY22925" fmla="*/ 729417 h 4314911"/>
              <a:gd name="connsiteX22926" fmla="*/ 2845886 w 5740887"/>
              <a:gd name="connsiteY22926" fmla="*/ 716087 h 4314911"/>
              <a:gd name="connsiteX22927" fmla="*/ 2836843 w 5740887"/>
              <a:gd name="connsiteY22927" fmla="*/ 739190 h 4314911"/>
              <a:gd name="connsiteX22928" fmla="*/ 2836564 w 5740887"/>
              <a:gd name="connsiteY22928" fmla="*/ 739308 h 4314911"/>
              <a:gd name="connsiteX22929" fmla="*/ 2810895 w 5740887"/>
              <a:gd name="connsiteY22929" fmla="*/ 751533 h 4314911"/>
              <a:gd name="connsiteX22930" fmla="*/ 2812294 w 5740887"/>
              <a:gd name="connsiteY22930" fmla="*/ 737641 h 4314911"/>
              <a:gd name="connsiteX22931" fmla="*/ 2816790 w 5740887"/>
              <a:gd name="connsiteY22931" fmla="*/ 730833 h 4314911"/>
              <a:gd name="connsiteX22932" fmla="*/ 2833706 w 5740887"/>
              <a:gd name="connsiteY22932" fmla="*/ 722215 h 4314911"/>
              <a:gd name="connsiteX22933" fmla="*/ 2926032 w 5740887"/>
              <a:gd name="connsiteY22933" fmla="*/ 714885 h 4314911"/>
              <a:gd name="connsiteX22934" fmla="*/ 2926027 w 5740887"/>
              <a:gd name="connsiteY22934" fmla="*/ 726458 h 4314911"/>
              <a:gd name="connsiteX22935" fmla="*/ 2926028 w 5740887"/>
              <a:gd name="connsiteY22935" fmla="*/ 726465 h 4314911"/>
              <a:gd name="connsiteX22936" fmla="*/ 2926028 w 5740887"/>
              <a:gd name="connsiteY22936" fmla="*/ 726484 h 4314911"/>
              <a:gd name="connsiteX22937" fmla="*/ 2927383 w 5740887"/>
              <a:gd name="connsiteY22937" fmla="*/ 738103 h 4314911"/>
              <a:gd name="connsiteX22938" fmla="*/ 2923035 w 5740887"/>
              <a:gd name="connsiteY22938" fmla="*/ 737812 h 4314911"/>
              <a:gd name="connsiteX22939" fmla="*/ 2916110 w 5740887"/>
              <a:gd name="connsiteY22939" fmla="*/ 739420 h 4314911"/>
              <a:gd name="connsiteX22940" fmla="*/ 2894278 w 5740887"/>
              <a:gd name="connsiteY22940" fmla="*/ 744370 h 4314911"/>
              <a:gd name="connsiteX22941" fmla="*/ 2893249 w 5740887"/>
              <a:gd name="connsiteY22941" fmla="*/ 744728 h 4314911"/>
              <a:gd name="connsiteX22942" fmla="*/ 2892034 w 5740887"/>
              <a:gd name="connsiteY22942" fmla="*/ 745011 h 4314911"/>
              <a:gd name="connsiteX22943" fmla="*/ 2891366 w 5740887"/>
              <a:gd name="connsiteY22943" fmla="*/ 745271 h 4314911"/>
              <a:gd name="connsiteX22944" fmla="*/ 2891351 w 5740887"/>
              <a:gd name="connsiteY22944" fmla="*/ 741010 h 4314911"/>
              <a:gd name="connsiteX22945" fmla="*/ 2892617 w 5740887"/>
              <a:gd name="connsiteY22945" fmla="*/ 724969 h 4314911"/>
              <a:gd name="connsiteX22946" fmla="*/ 2905549 w 5740887"/>
              <a:gd name="connsiteY22946" fmla="*/ 719588 h 4314911"/>
              <a:gd name="connsiteX22947" fmla="*/ 3026071 w 5740887"/>
              <a:gd name="connsiteY22947" fmla="*/ 707622 h 4314911"/>
              <a:gd name="connsiteX22948" fmla="*/ 3041992 w 5740887"/>
              <a:gd name="connsiteY22948" fmla="*/ 755251 h 4314911"/>
              <a:gd name="connsiteX22949" fmla="*/ 3045050 w 5740887"/>
              <a:gd name="connsiteY22949" fmla="*/ 765094 h 4314911"/>
              <a:gd name="connsiteX22950" fmla="*/ 3059457 w 5740887"/>
              <a:gd name="connsiteY22950" fmla="*/ 811628 h 4314911"/>
              <a:gd name="connsiteX22951" fmla="*/ 3067925 w 5740887"/>
              <a:gd name="connsiteY22951" fmla="*/ 840080 h 4314911"/>
              <a:gd name="connsiteX22952" fmla="*/ 3079290 w 5740887"/>
              <a:gd name="connsiteY22952" fmla="*/ 878542 h 4314911"/>
              <a:gd name="connsiteX22953" fmla="*/ 3089692 w 5740887"/>
              <a:gd name="connsiteY22953" fmla="*/ 914538 h 4314911"/>
              <a:gd name="connsiteX22954" fmla="*/ 3101087 w 5740887"/>
              <a:gd name="connsiteY22954" fmla="*/ 954296 h 4314911"/>
              <a:gd name="connsiteX22955" fmla="*/ 3112909 w 5740887"/>
              <a:gd name="connsiteY22955" fmla="*/ 996061 h 4314911"/>
              <a:gd name="connsiteX22956" fmla="*/ 3121830 w 5740887"/>
              <a:gd name="connsiteY22956" fmla="*/ 1027821 h 4314911"/>
              <a:gd name="connsiteX22957" fmla="*/ 3163638 w 5740887"/>
              <a:gd name="connsiteY22957" fmla="*/ 1178377 h 4314911"/>
              <a:gd name="connsiteX22958" fmla="*/ 3212302 w 5740887"/>
              <a:gd name="connsiteY22958" fmla="*/ 1355628 h 4314911"/>
              <a:gd name="connsiteX22959" fmla="*/ 3216988 w 5740887"/>
              <a:gd name="connsiteY22959" fmla="*/ 1372706 h 4314911"/>
              <a:gd name="connsiteX22960" fmla="*/ 3284186 w 5740887"/>
              <a:gd name="connsiteY22960" fmla="*/ 1617379 h 4314911"/>
              <a:gd name="connsiteX22961" fmla="*/ 3294384 w 5740887"/>
              <a:gd name="connsiteY22961" fmla="*/ 1654006 h 4314911"/>
              <a:gd name="connsiteX22962" fmla="*/ 3307154 w 5740887"/>
              <a:gd name="connsiteY22962" fmla="*/ 1700421 h 4314911"/>
              <a:gd name="connsiteX22963" fmla="*/ 3319294 w 5740887"/>
              <a:gd name="connsiteY22963" fmla="*/ 1743474 h 4314911"/>
              <a:gd name="connsiteX22964" fmla="*/ 3353487 w 5740887"/>
              <a:gd name="connsiteY22964" fmla="*/ 1866287 h 4314911"/>
              <a:gd name="connsiteX22965" fmla="*/ 3381539 w 5740887"/>
              <a:gd name="connsiteY22965" fmla="*/ 1964232 h 4314911"/>
              <a:gd name="connsiteX22966" fmla="*/ 3399842 w 5740887"/>
              <a:gd name="connsiteY22966" fmla="*/ 2029145 h 4314911"/>
              <a:gd name="connsiteX22967" fmla="*/ 3414189 w 5740887"/>
              <a:gd name="connsiteY22967" fmla="*/ 2078234 h 4314911"/>
              <a:gd name="connsiteX22968" fmla="*/ 3422836 w 5740887"/>
              <a:gd name="connsiteY22968" fmla="*/ 2108426 h 4314911"/>
              <a:gd name="connsiteX22969" fmla="*/ 3429596 w 5740887"/>
              <a:gd name="connsiteY22969" fmla="*/ 2130950 h 4314911"/>
              <a:gd name="connsiteX22970" fmla="*/ 3445607 w 5740887"/>
              <a:gd name="connsiteY22970" fmla="*/ 2185733 h 4314911"/>
              <a:gd name="connsiteX22971" fmla="*/ 3490163 w 5740887"/>
              <a:gd name="connsiteY22971" fmla="*/ 2332745 h 4314911"/>
              <a:gd name="connsiteX22972" fmla="*/ 3490176 w 5740887"/>
              <a:gd name="connsiteY22972" fmla="*/ 2332790 h 4314911"/>
              <a:gd name="connsiteX22973" fmla="*/ 3495576 w 5740887"/>
              <a:gd name="connsiteY22973" fmla="*/ 2349744 h 4314911"/>
              <a:gd name="connsiteX22974" fmla="*/ 3501577 w 5740887"/>
              <a:gd name="connsiteY22974" fmla="*/ 2368589 h 4314911"/>
              <a:gd name="connsiteX22975" fmla="*/ 3474417 w 5740887"/>
              <a:gd name="connsiteY22975" fmla="*/ 2299983 h 4314911"/>
              <a:gd name="connsiteX22976" fmla="*/ 3465017 w 5740887"/>
              <a:gd name="connsiteY22976" fmla="*/ 2270821 h 4314911"/>
              <a:gd name="connsiteX22977" fmla="*/ 3462430 w 5740887"/>
              <a:gd name="connsiteY22977" fmla="*/ 2262240 h 4314911"/>
              <a:gd name="connsiteX22978" fmla="*/ 3431712 w 5740887"/>
              <a:gd name="connsiteY22978" fmla="*/ 2157884 h 4314911"/>
              <a:gd name="connsiteX22979" fmla="*/ 3421968 w 5740887"/>
              <a:gd name="connsiteY22979" fmla="*/ 2124368 h 4314911"/>
              <a:gd name="connsiteX22980" fmla="*/ 3401556 w 5740887"/>
              <a:gd name="connsiteY22980" fmla="*/ 2053865 h 4314911"/>
              <a:gd name="connsiteX22981" fmla="*/ 3349975 w 5740887"/>
              <a:gd name="connsiteY22981" fmla="*/ 1873661 h 4314911"/>
              <a:gd name="connsiteX22982" fmla="*/ 3276383 w 5740887"/>
              <a:gd name="connsiteY22982" fmla="*/ 1612983 h 4314911"/>
              <a:gd name="connsiteX22983" fmla="*/ 3263033 w 5740887"/>
              <a:gd name="connsiteY22983" fmla="*/ 1565194 h 4314911"/>
              <a:gd name="connsiteX22984" fmla="*/ 3202236 w 5740887"/>
              <a:gd name="connsiteY22984" fmla="*/ 1347218 h 4314911"/>
              <a:gd name="connsiteX22985" fmla="*/ 3157468 w 5740887"/>
              <a:gd name="connsiteY22985" fmla="*/ 1185819 h 4314911"/>
              <a:gd name="connsiteX22986" fmla="*/ 3123282 w 5740887"/>
              <a:gd name="connsiteY22986" fmla="*/ 1061990 h 4314911"/>
              <a:gd name="connsiteX22987" fmla="*/ 3042481 w 5740887"/>
              <a:gd name="connsiteY22987" fmla="*/ 767703 h 4314911"/>
              <a:gd name="connsiteX22988" fmla="*/ 5169311 w 5740887"/>
              <a:gd name="connsiteY22988" fmla="*/ 706493 h 4314911"/>
              <a:gd name="connsiteX22989" fmla="*/ 5224417 w 5740887"/>
              <a:gd name="connsiteY22989" fmla="*/ 715823 h 4314911"/>
              <a:gd name="connsiteX22990" fmla="*/ 5236990 w 5740887"/>
              <a:gd name="connsiteY22990" fmla="*/ 720437 h 4314911"/>
              <a:gd name="connsiteX22991" fmla="*/ 5284468 w 5740887"/>
              <a:gd name="connsiteY22991" fmla="*/ 748506 h 4314911"/>
              <a:gd name="connsiteX22992" fmla="*/ 5310023 w 5740887"/>
              <a:gd name="connsiteY22992" fmla="*/ 777008 h 4314911"/>
              <a:gd name="connsiteX22993" fmla="*/ 5311891 w 5740887"/>
              <a:gd name="connsiteY22993" fmla="*/ 787576 h 4314911"/>
              <a:gd name="connsiteX22994" fmla="*/ 5300201 w 5740887"/>
              <a:gd name="connsiteY22994" fmla="*/ 774659 h 4314911"/>
              <a:gd name="connsiteX22995" fmla="*/ 5272375 w 5740887"/>
              <a:gd name="connsiteY22995" fmla="*/ 755078 h 4314911"/>
              <a:gd name="connsiteX22996" fmla="*/ 5260949 w 5740887"/>
              <a:gd name="connsiteY22996" fmla="*/ 751181 h 4314911"/>
              <a:gd name="connsiteX22997" fmla="*/ 5251156 w 5740887"/>
              <a:gd name="connsiteY22997" fmla="*/ 745311 h 4314911"/>
              <a:gd name="connsiteX22998" fmla="*/ 5228635 w 5740887"/>
              <a:gd name="connsiteY22998" fmla="*/ 740157 h 4314911"/>
              <a:gd name="connsiteX22999" fmla="*/ 5217225 w 5740887"/>
              <a:gd name="connsiteY22999" fmla="*/ 736265 h 4314911"/>
              <a:gd name="connsiteX23000" fmla="*/ 5210095 w 5740887"/>
              <a:gd name="connsiteY23000" fmla="*/ 735917 h 4314911"/>
              <a:gd name="connsiteX23001" fmla="*/ 5204771 w 5740887"/>
              <a:gd name="connsiteY23001" fmla="*/ 734699 h 4314911"/>
              <a:gd name="connsiteX23002" fmla="*/ 5182209 w 5740887"/>
              <a:gd name="connsiteY23002" fmla="*/ 734556 h 4314911"/>
              <a:gd name="connsiteX23003" fmla="*/ 5173968 w 5740887"/>
              <a:gd name="connsiteY23003" fmla="*/ 734153 h 4314911"/>
              <a:gd name="connsiteX23004" fmla="*/ 5171109 w 5740887"/>
              <a:gd name="connsiteY23004" fmla="*/ 734485 h 4314911"/>
              <a:gd name="connsiteX23005" fmla="*/ 5170069 w 5740887"/>
              <a:gd name="connsiteY23005" fmla="*/ 734480 h 4314911"/>
              <a:gd name="connsiteX23006" fmla="*/ 5159208 w 5740887"/>
              <a:gd name="connsiteY23006" fmla="*/ 735866 h 4314911"/>
              <a:gd name="connsiteX23007" fmla="*/ 5156073 w 5740887"/>
              <a:gd name="connsiteY23007" fmla="*/ 736230 h 4314911"/>
              <a:gd name="connsiteX23008" fmla="*/ 4927182 w 5740887"/>
              <a:gd name="connsiteY23008" fmla="*/ 749053 h 4314911"/>
              <a:gd name="connsiteX23009" fmla="*/ 4727938 w 5740887"/>
              <a:gd name="connsiteY23009" fmla="*/ 757741 h 4314911"/>
              <a:gd name="connsiteX23010" fmla="*/ 4658995 w 5740887"/>
              <a:gd name="connsiteY23010" fmla="*/ 761465 h 4314911"/>
              <a:gd name="connsiteX23011" fmla="*/ 4591430 w 5740887"/>
              <a:gd name="connsiteY23011" fmla="*/ 765186 h 4314911"/>
              <a:gd name="connsiteX23012" fmla="*/ 4573781 w 5740887"/>
              <a:gd name="connsiteY23012" fmla="*/ 766152 h 4314911"/>
              <a:gd name="connsiteX23013" fmla="*/ 3951503 w 5740887"/>
              <a:gd name="connsiteY23013" fmla="*/ 809725 h 4314911"/>
              <a:gd name="connsiteX23014" fmla="*/ 3791832 w 5740887"/>
              <a:gd name="connsiteY23014" fmla="*/ 980152 h 4314911"/>
              <a:gd name="connsiteX23015" fmla="*/ 3783007 w 5740887"/>
              <a:gd name="connsiteY23015" fmla="*/ 1007729 h 4314911"/>
              <a:gd name="connsiteX23016" fmla="*/ 3767982 w 5740887"/>
              <a:gd name="connsiteY23016" fmla="*/ 1032482 h 4314911"/>
              <a:gd name="connsiteX23017" fmla="*/ 3764184 w 5740887"/>
              <a:gd name="connsiteY23017" fmla="*/ 1044099 h 4314911"/>
              <a:gd name="connsiteX23018" fmla="*/ 3762008 w 5740887"/>
              <a:gd name="connsiteY23018" fmla="*/ 1048300 h 4314911"/>
              <a:gd name="connsiteX23019" fmla="*/ 3760533 w 5740887"/>
              <a:gd name="connsiteY23019" fmla="*/ 1055271 h 4314911"/>
              <a:gd name="connsiteX23020" fmla="*/ 3756964 w 5740887"/>
              <a:gd name="connsiteY23020" fmla="*/ 1066190 h 4314911"/>
              <a:gd name="connsiteX23021" fmla="*/ 3744675 w 5740887"/>
              <a:gd name="connsiteY23021" fmla="*/ 1156698 h 4314911"/>
              <a:gd name="connsiteX23022" fmla="*/ 3744317 w 5740887"/>
              <a:gd name="connsiteY23022" fmla="*/ 1170019 h 4314911"/>
              <a:gd name="connsiteX23023" fmla="*/ 3743219 w 5740887"/>
              <a:gd name="connsiteY23023" fmla="*/ 1183470 h 4314911"/>
              <a:gd name="connsiteX23024" fmla="*/ 3741594 w 5740887"/>
              <a:gd name="connsiteY23024" fmla="*/ 1271529 h 4314911"/>
              <a:gd name="connsiteX23025" fmla="*/ 3741589 w 5740887"/>
              <a:gd name="connsiteY23025" fmla="*/ 1271688 h 4314911"/>
              <a:gd name="connsiteX23026" fmla="*/ 3743157 w 5740887"/>
              <a:gd name="connsiteY23026" fmla="*/ 1403594 h 4314911"/>
              <a:gd name="connsiteX23027" fmla="*/ 3744213 w 5740887"/>
              <a:gd name="connsiteY23027" fmla="*/ 1545864 h 4314911"/>
              <a:gd name="connsiteX23028" fmla="*/ 3727770 w 5740887"/>
              <a:gd name="connsiteY23028" fmla="*/ 1550203 h 4314911"/>
              <a:gd name="connsiteX23029" fmla="*/ 3719579 w 5740887"/>
              <a:gd name="connsiteY23029" fmla="*/ 1404556 h 4314911"/>
              <a:gd name="connsiteX23030" fmla="*/ 3717185 w 5740887"/>
              <a:gd name="connsiteY23030" fmla="*/ 1365022 h 4314911"/>
              <a:gd name="connsiteX23031" fmla="*/ 3710957 w 5740887"/>
              <a:gd name="connsiteY23031" fmla="*/ 1262141 h 4314911"/>
              <a:gd name="connsiteX23032" fmla="*/ 3707584 w 5740887"/>
              <a:gd name="connsiteY23032" fmla="*/ 1138451 h 4314911"/>
              <a:gd name="connsiteX23033" fmla="*/ 3709294 w 5740887"/>
              <a:gd name="connsiteY23033" fmla="*/ 1086313 h 4314911"/>
              <a:gd name="connsiteX23034" fmla="*/ 3716739 w 5740887"/>
              <a:gd name="connsiteY23034" fmla="*/ 1030530 h 4314911"/>
              <a:gd name="connsiteX23035" fmla="*/ 3719487 w 5740887"/>
              <a:gd name="connsiteY23035" fmla="*/ 1018890 h 4314911"/>
              <a:gd name="connsiteX23036" fmla="*/ 3734885 w 5740887"/>
              <a:gd name="connsiteY23036" fmla="*/ 981446 h 4314911"/>
              <a:gd name="connsiteX23037" fmla="*/ 3734885 w 5740887"/>
              <a:gd name="connsiteY23037" fmla="*/ 981418 h 4314911"/>
              <a:gd name="connsiteX23038" fmla="*/ 3734885 w 5740887"/>
              <a:gd name="connsiteY23038" fmla="*/ 981391 h 4314911"/>
              <a:gd name="connsiteX23039" fmla="*/ 3734885 w 5740887"/>
              <a:gd name="connsiteY23039" fmla="*/ 980341 h 4314911"/>
              <a:gd name="connsiteX23040" fmla="*/ 3741778 w 5740887"/>
              <a:gd name="connsiteY23040" fmla="*/ 952762 h 4314911"/>
              <a:gd name="connsiteX23041" fmla="*/ 3897590 w 5740887"/>
              <a:gd name="connsiteY23041" fmla="*/ 773506 h 4314911"/>
              <a:gd name="connsiteX23042" fmla="*/ 4553098 w 5740887"/>
              <a:gd name="connsiteY23042" fmla="*/ 733508 h 4314911"/>
              <a:gd name="connsiteX23043" fmla="*/ 4559028 w 5740887"/>
              <a:gd name="connsiteY23043" fmla="*/ 733508 h 4314911"/>
              <a:gd name="connsiteX23044" fmla="*/ 4628659 w 5740887"/>
              <a:gd name="connsiteY23044" fmla="*/ 730202 h 4314911"/>
              <a:gd name="connsiteX23045" fmla="*/ 4700361 w 5740887"/>
              <a:gd name="connsiteY23045" fmla="*/ 726893 h 4314911"/>
              <a:gd name="connsiteX23046" fmla="*/ 4912015 w 5740887"/>
              <a:gd name="connsiteY23046" fmla="*/ 719452 h 4314911"/>
              <a:gd name="connsiteX23047" fmla="*/ 5144629 w 5740887"/>
              <a:gd name="connsiteY23047" fmla="*/ 708422 h 4314911"/>
              <a:gd name="connsiteX23048" fmla="*/ 5169311 w 5740887"/>
              <a:gd name="connsiteY23048" fmla="*/ 706493 h 4314911"/>
              <a:gd name="connsiteX23049" fmla="*/ 3203633 w 5740887"/>
              <a:gd name="connsiteY23049" fmla="*/ 702780 h 4314911"/>
              <a:gd name="connsiteX23050" fmla="*/ 3206748 w 5740887"/>
              <a:gd name="connsiteY23050" fmla="*/ 724538 h 4314911"/>
              <a:gd name="connsiteX23051" fmla="*/ 3212507 w 5740887"/>
              <a:gd name="connsiteY23051" fmla="*/ 754519 h 4314911"/>
              <a:gd name="connsiteX23052" fmla="*/ 3212652 w 5740887"/>
              <a:gd name="connsiteY23052" fmla="*/ 755181 h 4314911"/>
              <a:gd name="connsiteX23053" fmla="*/ 3212733 w 5740887"/>
              <a:gd name="connsiteY23053" fmla="*/ 755603 h 4314911"/>
              <a:gd name="connsiteX23054" fmla="*/ 3215167 w 5740887"/>
              <a:gd name="connsiteY23054" fmla="*/ 766657 h 4314911"/>
              <a:gd name="connsiteX23055" fmla="*/ 3220653 w 5740887"/>
              <a:gd name="connsiteY23055" fmla="*/ 791691 h 4314911"/>
              <a:gd name="connsiteX23056" fmla="*/ 3220920 w 5740887"/>
              <a:gd name="connsiteY23056" fmla="*/ 792788 h 4314911"/>
              <a:gd name="connsiteX23057" fmla="*/ 3221257 w 5740887"/>
              <a:gd name="connsiteY23057" fmla="*/ 794319 h 4314911"/>
              <a:gd name="connsiteX23058" fmla="*/ 3232148 w 5740887"/>
              <a:gd name="connsiteY23058" fmla="*/ 840081 h 4314911"/>
              <a:gd name="connsiteX23059" fmla="*/ 3238286 w 5740887"/>
              <a:gd name="connsiteY23059" fmla="*/ 864116 h 4314911"/>
              <a:gd name="connsiteX23060" fmla="*/ 3243484 w 5740887"/>
              <a:gd name="connsiteY23060" fmla="*/ 885464 h 4314911"/>
              <a:gd name="connsiteX23061" fmla="*/ 3252942 w 5740887"/>
              <a:gd name="connsiteY23061" fmla="*/ 921504 h 4314911"/>
              <a:gd name="connsiteX23062" fmla="*/ 3260344 w 5740887"/>
              <a:gd name="connsiteY23062" fmla="*/ 950490 h 4314911"/>
              <a:gd name="connsiteX23063" fmla="*/ 3267526 w 5740887"/>
              <a:gd name="connsiteY23063" fmla="*/ 977086 h 4314911"/>
              <a:gd name="connsiteX23064" fmla="*/ 3273992 w 5740887"/>
              <a:gd name="connsiteY23064" fmla="*/ 1001729 h 4314911"/>
              <a:gd name="connsiteX23065" fmla="*/ 3286103 w 5740887"/>
              <a:gd name="connsiteY23065" fmla="*/ 1045868 h 4314911"/>
              <a:gd name="connsiteX23066" fmla="*/ 3295946 w 5740887"/>
              <a:gd name="connsiteY23066" fmla="*/ 1082320 h 4314911"/>
              <a:gd name="connsiteX23067" fmla="*/ 3303675 w 5740887"/>
              <a:gd name="connsiteY23067" fmla="*/ 1109925 h 4314911"/>
              <a:gd name="connsiteX23068" fmla="*/ 3310925 w 5740887"/>
              <a:gd name="connsiteY23068" fmla="*/ 1136353 h 4314911"/>
              <a:gd name="connsiteX23069" fmla="*/ 3325478 w 5740887"/>
              <a:gd name="connsiteY23069" fmla="*/ 1187792 h 4314911"/>
              <a:gd name="connsiteX23070" fmla="*/ 3337579 w 5740887"/>
              <a:gd name="connsiteY23070" fmla="*/ 1231013 h 4314911"/>
              <a:gd name="connsiteX23071" fmla="*/ 3345422 w 5740887"/>
              <a:gd name="connsiteY23071" fmla="*/ 1258293 h 4314911"/>
              <a:gd name="connsiteX23072" fmla="*/ 3353035 w 5740887"/>
              <a:gd name="connsiteY23072" fmla="*/ 1285148 h 4314911"/>
              <a:gd name="connsiteX23073" fmla="*/ 3369505 w 5740887"/>
              <a:gd name="connsiteY23073" fmla="*/ 1342014 h 4314911"/>
              <a:gd name="connsiteX23074" fmla="*/ 3383866 w 5740887"/>
              <a:gd name="connsiteY23074" fmla="*/ 1391965 h 4314911"/>
              <a:gd name="connsiteX23075" fmla="*/ 3391629 w 5740887"/>
              <a:gd name="connsiteY23075" fmla="*/ 1418395 h 4314911"/>
              <a:gd name="connsiteX23076" fmla="*/ 3399071 w 5740887"/>
              <a:gd name="connsiteY23076" fmla="*/ 1444088 h 4314911"/>
              <a:gd name="connsiteX23077" fmla="*/ 3406174 w 5740887"/>
              <a:gd name="connsiteY23077" fmla="*/ 1467916 h 4314911"/>
              <a:gd name="connsiteX23078" fmla="*/ 3433437 w 5740887"/>
              <a:gd name="connsiteY23078" fmla="*/ 1560737 h 4314911"/>
              <a:gd name="connsiteX23079" fmla="*/ 3484915 w 5740887"/>
              <a:gd name="connsiteY23079" fmla="*/ 1732726 h 4314911"/>
              <a:gd name="connsiteX23080" fmla="*/ 3494032 w 5740887"/>
              <a:gd name="connsiteY23080" fmla="*/ 1762644 h 4314911"/>
              <a:gd name="connsiteX23081" fmla="*/ 3497923 w 5740887"/>
              <a:gd name="connsiteY23081" fmla="*/ 1775694 h 4314911"/>
              <a:gd name="connsiteX23082" fmla="*/ 3518306 w 5740887"/>
              <a:gd name="connsiteY23082" fmla="*/ 1842295 h 4314911"/>
              <a:gd name="connsiteX23083" fmla="*/ 3536923 w 5740887"/>
              <a:gd name="connsiteY23083" fmla="*/ 1903383 h 4314911"/>
              <a:gd name="connsiteX23084" fmla="*/ 3542475 w 5740887"/>
              <a:gd name="connsiteY23084" fmla="*/ 1921263 h 4314911"/>
              <a:gd name="connsiteX23085" fmla="*/ 3548238 w 5740887"/>
              <a:gd name="connsiteY23085" fmla="*/ 1940090 h 4314911"/>
              <a:gd name="connsiteX23086" fmla="*/ 3569108 w 5740887"/>
              <a:gd name="connsiteY23086" fmla="*/ 2007033 h 4314911"/>
              <a:gd name="connsiteX23087" fmla="*/ 3588089 w 5740887"/>
              <a:gd name="connsiteY23087" fmla="*/ 2068161 h 4314911"/>
              <a:gd name="connsiteX23088" fmla="*/ 3592625 w 5740887"/>
              <a:gd name="connsiteY23088" fmla="*/ 2082464 h 4314911"/>
              <a:gd name="connsiteX23089" fmla="*/ 3597479 w 5740887"/>
              <a:gd name="connsiteY23089" fmla="*/ 2098033 h 4314911"/>
              <a:gd name="connsiteX23090" fmla="*/ 3618302 w 5740887"/>
              <a:gd name="connsiteY23090" fmla="*/ 2163432 h 4314911"/>
              <a:gd name="connsiteX23091" fmla="*/ 3637036 w 5740887"/>
              <a:gd name="connsiteY23091" fmla="*/ 2222510 h 4314911"/>
              <a:gd name="connsiteX23092" fmla="*/ 3640535 w 5740887"/>
              <a:gd name="connsiteY23092" fmla="*/ 2233262 h 4314911"/>
              <a:gd name="connsiteX23093" fmla="*/ 3644397 w 5740887"/>
              <a:gd name="connsiteY23093" fmla="*/ 2245389 h 4314911"/>
              <a:gd name="connsiteX23094" fmla="*/ 3664626 w 5740887"/>
              <a:gd name="connsiteY23094" fmla="*/ 2307291 h 4314911"/>
              <a:gd name="connsiteX23095" fmla="*/ 3682391 w 5740887"/>
              <a:gd name="connsiteY23095" fmla="*/ 2361881 h 4314911"/>
              <a:gd name="connsiteX23096" fmla="*/ 3684873 w 5740887"/>
              <a:gd name="connsiteY23096" fmla="*/ 2369248 h 4314911"/>
              <a:gd name="connsiteX23097" fmla="*/ 3687741 w 5740887"/>
              <a:gd name="connsiteY23097" fmla="*/ 2378023 h 4314911"/>
              <a:gd name="connsiteX23098" fmla="*/ 3706952 w 5740887"/>
              <a:gd name="connsiteY23098" fmla="*/ 2434767 h 4314911"/>
              <a:gd name="connsiteX23099" fmla="*/ 3722777 w 5740887"/>
              <a:gd name="connsiteY23099" fmla="*/ 2481727 h 4314911"/>
              <a:gd name="connsiteX23100" fmla="*/ 3724342 w 5740887"/>
              <a:gd name="connsiteY23100" fmla="*/ 2486130 h 4314911"/>
              <a:gd name="connsiteX23101" fmla="*/ 3726261 w 5740887"/>
              <a:gd name="connsiteY23101" fmla="*/ 2491798 h 4314911"/>
              <a:gd name="connsiteX23102" fmla="*/ 3743848 w 5740887"/>
              <a:gd name="connsiteY23102" fmla="*/ 2541004 h 4314911"/>
              <a:gd name="connsiteX23103" fmla="*/ 3756821 w 5740887"/>
              <a:gd name="connsiteY23103" fmla="*/ 2577498 h 4314911"/>
              <a:gd name="connsiteX23104" fmla="*/ 3758033 w 5740887"/>
              <a:gd name="connsiteY23104" fmla="*/ 2580692 h 4314911"/>
              <a:gd name="connsiteX23105" fmla="*/ 3758708 w 5740887"/>
              <a:gd name="connsiteY23105" fmla="*/ 2582579 h 4314911"/>
              <a:gd name="connsiteX23106" fmla="*/ 3765278 w 5740887"/>
              <a:gd name="connsiteY23106" fmla="*/ 2599774 h 4314911"/>
              <a:gd name="connsiteX23107" fmla="*/ 3771034 w 5740887"/>
              <a:gd name="connsiteY23107" fmla="*/ 2614934 h 4314911"/>
              <a:gd name="connsiteX23108" fmla="*/ 3771618 w 5740887"/>
              <a:gd name="connsiteY23108" fmla="*/ 2616365 h 4314911"/>
              <a:gd name="connsiteX23109" fmla="*/ 3772264 w 5740887"/>
              <a:gd name="connsiteY23109" fmla="*/ 2618055 h 4314911"/>
              <a:gd name="connsiteX23110" fmla="*/ 3778413 w 5740887"/>
              <a:gd name="connsiteY23110" fmla="*/ 2633035 h 4314911"/>
              <a:gd name="connsiteX23111" fmla="*/ 3783146 w 5740887"/>
              <a:gd name="connsiteY23111" fmla="*/ 2644646 h 4314911"/>
              <a:gd name="connsiteX23112" fmla="*/ 3783463 w 5740887"/>
              <a:gd name="connsiteY23112" fmla="*/ 2645336 h 4314911"/>
              <a:gd name="connsiteX23113" fmla="*/ 3783832 w 5740887"/>
              <a:gd name="connsiteY23113" fmla="*/ 2646232 h 4314911"/>
              <a:gd name="connsiteX23114" fmla="*/ 3789573 w 5740887"/>
              <a:gd name="connsiteY23114" fmla="*/ 2658635 h 4314911"/>
              <a:gd name="connsiteX23115" fmla="*/ 3792986 w 5740887"/>
              <a:gd name="connsiteY23115" fmla="*/ 2666065 h 4314911"/>
              <a:gd name="connsiteX23116" fmla="*/ 3793108 w 5740887"/>
              <a:gd name="connsiteY23116" fmla="*/ 2666273 h 4314911"/>
              <a:gd name="connsiteX23117" fmla="*/ 3793256 w 5740887"/>
              <a:gd name="connsiteY23117" fmla="*/ 2666593 h 4314911"/>
              <a:gd name="connsiteX23118" fmla="*/ 3799951 w 5740887"/>
              <a:gd name="connsiteY23118" fmla="*/ 2677893 h 4314911"/>
              <a:gd name="connsiteX23119" fmla="*/ 3800380 w 5740887"/>
              <a:gd name="connsiteY23119" fmla="*/ 2678622 h 4314911"/>
              <a:gd name="connsiteX23120" fmla="*/ 3810270 w 5740887"/>
              <a:gd name="connsiteY23120" fmla="*/ 2693324 h 4314911"/>
              <a:gd name="connsiteX23121" fmla="*/ 3803554 w 5740887"/>
              <a:gd name="connsiteY23121" fmla="*/ 2689513 h 4314911"/>
              <a:gd name="connsiteX23122" fmla="*/ 3801348 w 5740887"/>
              <a:gd name="connsiteY23122" fmla="*/ 2688824 h 4314911"/>
              <a:gd name="connsiteX23123" fmla="*/ 3799610 w 5740887"/>
              <a:gd name="connsiteY23123" fmla="*/ 2688723 h 4314911"/>
              <a:gd name="connsiteX23124" fmla="*/ 3787362 w 5740887"/>
              <a:gd name="connsiteY23124" fmla="*/ 2679449 h 4314911"/>
              <a:gd name="connsiteX23125" fmla="*/ 3772209 w 5740887"/>
              <a:gd name="connsiteY23125" fmla="*/ 2644841 h 4314911"/>
              <a:gd name="connsiteX23126" fmla="*/ 3770661 w 5740887"/>
              <a:gd name="connsiteY23126" fmla="*/ 2641088 h 4314911"/>
              <a:gd name="connsiteX23127" fmla="*/ 3753299 w 5740887"/>
              <a:gd name="connsiteY23127" fmla="*/ 2595335 h 4314911"/>
              <a:gd name="connsiteX23128" fmla="*/ 3730561 w 5740887"/>
              <a:gd name="connsiteY23128" fmla="*/ 2531934 h 4314911"/>
              <a:gd name="connsiteX23129" fmla="*/ 3723795 w 5740887"/>
              <a:gd name="connsiteY23129" fmla="*/ 2512854 h 4314911"/>
              <a:gd name="connsiteX23130" fmla="*/ 3688148 w 5740887"/>
              <a:gd name="connsiteY23130" fmla="*/ 2407824 h 4314911"/>
              <a:gd name="connsiteX23131" fmla="*/ 3677898 w 5740887"/>
              <a:gd name="connsiteY23131" fmla="*/ 2376681 h 4314911"/>
              <a:gd name="connsiteX23132" fmla="*/ 3646938 w 5740887"/>
              <a:gd name="connsiteY23132" fmla="*/ 2282029 h 4314911"/>
              <a:gd name="connsiteX23133" fmla="*/ 3631338 w 5740887"/>
              <a:gd name="connsiteY23133" fmla="*/ 2233452 h 4314911"/>
              <a:gd name="connsiteX23134" fmla="*/ 3600648 w 5740887"/>
              <a:gd name="connsiteY23134" fmla="*/ 2136963 h 4314911"/>
              <a:gd name="connsiteX23135" fmla="*/ 3583199 w 5740887"/>
              <a:gd name="connsiteY23135" fmla="*/ 2081504 h 4314911"/>
              <a:gd name="connsiteX23136" fmla="*/ 3548524 w 5740887"/>
              <a:gd name="connsiteY23136" fmla="*/ 1969921 h 4314911"/>
              <a:gd name="connsiteX23137" fmla="*/ 3532198 w 5740887"/>
              <a:gd name="connsiteY23137" fmla="*/ 1917085 h 4314911"/>
              <a:gd name="connsiteX23138" fmla="*/ 3478556 w 5740887"/>
              <a:gd name="connsiteY23138" fmla="*/ 1740860 h 4314911"/>
              <a:gd name="connsiteX23139" fmla="*/ 3382219 w 5740887"/>
              <a:gd name="connsiteY23139" fmla="*/ 1414982 h 4314911"/>
              <a:gd name="connsiteX23140" fmla="*/ 3367210 w 5740887"/>
              <a:gd name="connsiteY23140" fmla="*/ 1363118 h 4314911"/>
              <a:gd name="connsiteX23141" fmla="*/ 3366697 w 5740887"/>
              <a:gd name="connsiteY23141" fmla="*/ 1361336 h 4314911"/>
              <a:gd name="connsiteX23142" fmla="*/ 3339224 w 5740887"/>
              <a:gd name="connsiteY23142" fmla="*/ 1265827 h 4314911"/>
              <a:gd name="connsiteX23143" fmla="*/ 3323496 w 5740887"/>
              <a:gd name="connsiteY23143" fmla="*/ 1210405 h 4314911"/>
              <a:gd name="connsiteX23144" fmla="*/ 3297974 w 5740887"/>
              <a:gd name="connsiteY23144" fmla="*/ 1119449 h 4314911"/>
              <a:gd name="connsiteX23145" fmla="*/ 3283373 w 5740887"/>
              <a:gd name="connsiteY23145" fmla="*/ 1066677 h 4314911"/>
              <a:gd name="connsiteX23146" fmla="*/ 3261336 w 5740887"/>
              <a:gd name="connsiteY23146" fmla="*/ 985399 h 4314911"/>
              <a:gd name="connsiteX23147" fmla="*/ 3249049 w 5740887"/>
              <a:gd name="connsiteY23147" fmla="*/ 939387 h 4314911"/>
              <a:gd name="connsiteX23148" fmla="*/ 3230381 w 5740887"/>
              <a:gd name="connsiteY23148" fmla="*/ 866692 h 4314911"/>
              <a:gd name="connsiteX23149" fmla="*/ 3220763 w 5740887"/>
              <a:gd name="connsiteY23149" fmla="*/ 828638 h 4314911"/>
              <a:gd name="connsiteX23150" fmla="*/ 3217566 w 5740887"/>
              <a:gd name="connsiteY23150" fmla="*/ 815297 h 4314911"/>
              <a:gd name="connsiteX23151" fmla="*/ 3202280 w 5740887"/>
              <a:gd name="connsiteY23151" fmla="*/ 748303 h 4314911"/>
              <a:gd name="connsiteX23152" fmla="*/ 3197413 w 5740887"/>
              <a:gd name="connsiteY23152" fmla="*/ 723260 h 4314911"/>
              <a:gd name="connsiteX23153" fmla="*/ 3200717 w 5740887"/>
              <a:gd name="connsiteY23153" fmla="*/ 717384 h 4314911"/>
              <a:gd name="connsiteX23154" fmla="*/ 3201681 w 5740887"/>
              <a:gd name="connsiteY23154" fmla="*/ 714215 h 4314911"/>
              <a:gd name="connsiteX23155" fmla="*/ 3201680 w 5740887"/>
              <a:gd name="connsiteY23155" fmla="*/ 714213 h 4314911"/>
              <a:gd name="connsiteX23156" fmla="*/ 3201681 w 5740887"/>
              <a:gd name="connsiteY23156" fmla="*/ 714208 h 4314911"/>
              <a:gd name="connsiteX23157" fmla="*/ 3201679 w 5740887"/>
              <a:gd name="connsiteY23157" fmla="*/ 714206 h 4314911"/>
              <a:gd name="connsiteX23158" fmla="*/ 3201685 w 5740887"/>
              <a:gd name="connsiteY23158" fmla="*/ 714188 h 4314911"/>
              <a:gd name="connsiteX23159" fmla="*/ 3198949 w 5740887"/>
              <a:gd name="connsiteY23159" fmla="*/ 709671 h 4314911"/>
              <a:gd name="connsiteX23160" fmla="*/ 5313272 w 5740887"/>
              <a:gd name="connsiteY23160" fmla="*/ 700380 h 4314911"/>
              <a:gd name="connsiteX23161" fmla="*/ 5326562 w 5740887"/>
              <a:gd name="connsiteY23161" fmla="*/ 730376 h 4314911"/>
              <a:gd name="connsiteX23162" fmla="*/ 5367632 w 5740887"/>
              <a:gd name="connsiteY23162" fmla="*/ 830690 h 4314911"/>
              <a:gd name="connsiteX23163" fmla="*/ 5380882 w 5740887"/>
              <a:gd name="connsiteY23163" fmla="*/ 864747 h 4314911"/>
              <a:gd name="connsiteX23164" fmla="*/ 5411977 w 5740887"/>
              <a:gd name="connsiteY23164" fmla="*/ 946379 h 4314911"/>
              <a:gd name="connsiteX23165" fmla="*/ 5427546 w 5740887"/>
              <a:gd name="connsiteY23165" fmla="*/ 988682 h 4314911"/>
              <a:gd name="connsiteX23166" fmla="*/ 5447668 w 5740887"/>
              <a:gd name="connsiteY23166" fmla="*/ 1045289 h 4314911"/>
              <a:gd name="connsiteX23167" fmla="*/ 5518213 w 5740887"/>
              <a:gd name="connsiteY23167" fmla="*/ 1254340 h 4314911"/>
              <a:gd name="connsiteX23168" fmla="*/ 5518298 w 5740887"/>
              <a:gd name="connsiteY23168" fmla="*/ 1254597 h 4314911"/>
              <a:gd name="connsiteX23169" fmla="*/ 5576990 w 5740887"/>
              <a:gd name="connsiteY23169" fmla="*/ 1450855 h 4314911"/>
              <a:gd name="connsiteX23170" fmla="*/ 5633225 w 5740887"/>
              <a:gd name="connsiteY23170" fmla="*/ 1676346 h 4314911"/>
              <a:gd name="connsiteX23171" fmla="*/ 5654662 w 5740887"/>
              <a:gd name="connsiteY23171" fmla="*/ 1788218 h 4314911"/>
              <a:gd name="connsiteX23172" fmla="*/ 5656884 w 5740887"/>
              <a:gd name="connsiteY23172" fmla="*/ 1803925 h 4314911"/>
              <a:gd name="connsiteX23173" fmla="*/ 5666858 w 5740887"/>
              <a:gd name="connsiteY23173" fmla="*/ 1879195 h 4314911"/>
              <a:gd name="connsiteX23174" fmla="*/ 5669514 w 5740887"/>
              <a:gd name="connsiteY23174" fmla="*/ 1911537 h 4314911"/>
              <a:gd name="connsiteX23175" fmla="*/ 5671938 w 5740887"/>
              <a:gd name="connsiteY23175" fmla="*/ 1967014 h 4314911"/>
              <a:gd name="connsiteX23176" fmla="*/ 5671887 w 5740887"/>
              <a:gd name="connsiteY23176" fmla="*/ 1995176 h 4314911"/>
              <a:gd name="connsiteX23177" fmla="*/ 5665319 w 5740887"/>
              <a:gd name="connsiteY23177" fmla="*/ 2057934 h 4314911"/>
              <a:gd name="connsiteX23178" fmla="*/ 5664595 w 5740887"/>
              <a:gd name="connsiteY23178" fmla="*/ 2063513 h 4314911"/>
              <a:gd name="connsiteX23179" fmla="*/ 5584896 w 5740887"/>
              <a:gd name="connsiteY23179" fmla="*/ 2161136 h 4314911"/>
              <a:gd name="connsiteX23180" fmla="*/ 5566582 w 5740887"/>
              <a:gd name="connsiteY23180" fmla="*/ 2171853 h 4314911"/>
              <a:gd name="connsiteX23181" fmla="*/ 5565061 w 5740887"/>
              <a:gd name="connsiteY23181" fmla="*/ 2172737 h 4314911"/>
              <a:gd name="connsiteX23182" fmla="*/ 5558528 w 5740887"/>
              <a:gd name="connsiteY23182" fmla="*/ 2176531 h 4314911"/>
              <a:gd name="connsiteX23183" fmla="*/ 5558481 w 5740887"/>
              <a:gd name="connsiteY23183" fmla="*/ 2176554 h 4314911"/>
              <a:gd name="connsiteX23184" fmla="*/ 5514862 w 5740887"/>
              <a:gd name="connsiteY23184" fmla="*/ 2197989 h 4314911"/>
              <a:gd name="connsiteX23185" fmla="*/ 5496101 w 5740887"/>
              <a:gd name="connsiteY23185" fmla="*/ 2206645 h 4314911"/>
              <a:gd name="connsiteX23186" fmla="*/ 5455686 w 5740887"/>
              <a:gd name="connsiteY23186" fmla="*/ 2225095 h 4314911"/>
              <a:gd name="connsiteX23187" fmla="*/ 5428664 w 5740887"/>
              <a:gd name="connsiteY23187" fmla="*/ 2237039 h 4314911"/>
              <a:gd name="connsiteX23188" fmla="*/ 5382820 w 5740887"/>
              <a:gd name="connsiteY23188" fmla="*/ 2257061 h 4314911"/>
              <a:gd name="connsiteX23189" fmla="*/ 5350055 w 5740887"/>
              <a:gd name="connsiteY23189" fmla="*/ 2271105 h 4314911"/>
              <a:gd name="connsiteX23190" fmla="*/ 5311099 w 5740887"/>
              <a:gd name="connsiteY23190" fmla="*/ 2287590 h 4314911"/>
              <a:gd name="connsiteX23191" fmla="*/ 5163525 w 5740887"/>
              <a:gd name="connsiteY23191" fmla="*/ 2348637 h 4314911"/>
              <a:gd name="connsiteX23192" fmla="*/ 4950761 w 5740887"/>
              <a:gd name="connsiteY23192" fmla="*/ 2433461 h 4314911"/>
              <a:gd name="connsiteX23193" fmla="*/ 4900483 w 5740887"/>
              <a:gd name="connsiteY23193" fmla="*/ 2452820 h 4314911"/>
              <a:gd name="connsiteX23194" fmla="*/ 4734224 w 5740887"/>
              <a:gd name="connsiteY23194" fmla="*/ 2515928 h 4314911"/>
              <a:gd name="connsiteX23195" fmla="*/ 4715417 w 5740887"/>
              <a:gd name="connsiteY23195" fmla="*/ 2522966 h 4314911"/>
              <a:gd name="connsiteX23196" fmla="*/ 4510644 w 5740887"/>
              <a:gd name="connsiteY23196" fmla="*/ 2596189 h 4314911"/>
              <a:gd name="connsiteX23197" fmla="*/ 4509733 w 5740887"/>
              <a:gd name="connsiteY23197" fmla="*/ 2596505 h 4314911"/>
              <a:gd name="connsiteX23198" fmla="*/ 4508974 w 5740887"/>
              <a:gd name="connsiteY23198" fmla="*/ 2596768 h 4314911"/>
              <a:gd name="connsiteX23199" fmla="*/ 4426666 w 5740887"/>
              <a:gd name="connsiteY23199" fmla="*/ 2624206 h 4314911"/>
              <a:gd name="connsiteX23200" fmla="*/ 4414531 w 5740887"/>
              <a:gd name="connsiteY23200" fmla="*/ 2628183 h 4314911"/>
              <a:gd name="connsiteX23201" fmla="*/ 4352658 w 5740887"/>
              <a:gd name="connsiteY23201" fmla="*/ 2647282 h 4314911"/>
              <a:gd name="connsiteX23202" fmla="*/ 4333405 w 5740887"/>
              <a:gd name="connsiteY23202" fmla="*/ 2653086 h 4314911"/>
              <a:gd name="connsiteX23203" fmla="*/ 4287660 w 5740887"/>
              <a:gd name="connsiteY23203" fmla="*/ 2665424 h 4314911"/>
              <a:gd name="connsiteX23204" fmla="*/ 4269339 w 5740887"/>
              <a:gd name="connsiteY23204" fmla="*/ 2670218 h 4314911"/>
              <a:gd name="connsiteX23205" fmla="*/ 4223137 w 5740887"/>
              <a:gd name="connsiteY23205" fmla="*/ 2679310 h 4314911"/>
              <a:gd name="connsiteX23206" fmla="*/ 4089742 w 5740887"/>
              <a:gd name="connsiteY23206" fmla="*/ 2686730 h 4314911"/>
              <a:gd name="connsiteX23207" fmla="*/ 3983493 w 5740887"/>
              <a:gd name="connsiteY23207" fmla="*/ 2671347 h 4314911"/>
              <a:gd name="connsiteX23208" fmla="*/ 3906613 w 5740887"/>
              <a:gd name="connsiteY23208" fmla="*/ 2633782 h 4314911"/>
              <a:gd name="connsiteX23209" fmla="*/ 3861327 w 5740887"/>
              <a:gd name="connsiteY23209" fmla="*/ 2574656 h 4314911"/>
              <a:gd name="connsiteX23210" fmla="*/ 3861327 w 5740887"/>
              <a:gd name="connsiteY23210" fmla="*/ 2573692 h 4314911"/>
              <a:gd name="connsiteX23211" fmla="*/ 3861279 w 5740887"/>
              <a:gd name="connsiteY23211" fmla="*/ 2573614 h 4314911"/>
              <a:gd name="connsiteX23212" fmla="*/ 3855433 w 5740887"/>
              <a:gd name="connsiteY23212" fmla="*/ 2564050 h 4314911"/>
              <a:gd name="connsiteX23213" fmla="*/ 3847390 w 5740887"/>
              <a:gd name="connsiteY23213" fmla="*/ 2547015 h 4314911"/>
              <a:gd name="connsiteX23214" fmla="*/ 3835884 w 5740887"/>
              <a:gd name="connsiteY23214" fmla="*/ 2518402 h 4314911"/>
              <a:gd name="connsiteX23215" fmla="*/ 3842850 w 5740887"/>
              <a:gd name="connsiteY23215" fmla="*/ 2530808 h 4314911"/>
              <a:gd name="connsiteX23216" fmla="*/ 4093389 w 5740887"/>
              <a:gd name="connsiteY23216" fmla="*/ 2639325 h 4314911"/>
              <a:gd name="connsiteX23217" fmla="*/ 4203835 w 5740887"/>
              <a:gd name="connsiteY23217" fmla="*/ 2631189 h 4314911"/>
              <a:gd name="connsiteX23218" fmla="*/ 4658858 w 5740887"/>
              <a:gd name="connsiteY23218" fmla="*/ 2489166 h 4314911"/>
              <a:gd name="connsiteX23219" fmla="*/ 4917532 w 5740887"/>
              <a:gd name="connsiteY23219" fmla="*/ 2391957 h 4314911"/>
              <a:gd name="connsiteX23220" fmla="*/ 5251870 w 5740887"/>
              <a:gd name="connsiteY23220" fmla="*/ 2258191 h 4314911"/>
              <a:gd name="connsiteX23221" fmla="*/ 5270365 w 5740887"/>
              <a:gd name="connsiteY23221" fmla="*/ 2250402 h 4314911"/>
              <a:gd name="connsiteX23222" fmla="*/ 5378517 w 5740887"/>
              <a:gd name="connsiteY23222" fmla="*/ 2204859 h 4314911"/>
              <a:gd name="connsiteX23223" fmla="*/ 5469768 w 5740887"/>
              <a:gd name="connsiteY23223" fmla="*/ 2164031 h 4314911"/>
              <a:gd name="connsiteX23224" fmla="*/ 5539951 w 5740887"/>
              <a:gd name="connsiteY23224" fmla="*/ 2127629 h 4314911"/>
              <a:gd name="connsiteX23225" fmla="*/ 5621579 w 5740887"/>
              <a:gd name="connsiteY23225" fmla="*/ 2029454 h 4314911"/>
              <a:gd name="connsiteX23226" fmla="*/ 5539951 w 5740887"/>
              <a:gd name="connsiteY23226" fmla="*/ 1386769 h 4314911"/>
              <a:gd name="connsiteX23227" fmla="*/ 5524508 w 5740887"/>
              <a:gd name="connsiteY23227" fmla="*/ 1329822 h 4314911"/>
              <a:gd name="connsiteX23228" fmla="*/ 5502446 w 5740887"/>
              <a:gd name="connsiteY23228" fmla="*/ 1250820 h 4314911"/>
              <a:gd name="connsiteX23229" fmla="*/ 5458413 w 5740887"/>
              <a:gd name="connsiteY23229" fmla="*/ 1113914 h 4314911"/>
              <a:gd name="connsiteX23230" fmla="*/ 5451736 w 5740887"/>
              <a:gd name="connsiteY23230" fmla="*/ 1093678 h 4314911"/>
              <a:gd name="connsiteX23231" fmla="*/ 5448032 w 5740887"/>
              <a:gd name="connsiteY23231" fmla="*/ 1082194 h 4314911"/>
              <a:gd name="connsiteX23232" fmla="*/ 5440411 w 5740887"/>
              <a:gd name="connsiteY23232" fmla="*/ 1059351 h 4314911"/>
              <a:gd name="connsiteX23233" fmla="*/ 5418407 w 5740887"/>
              <a:gd name="connsiteY23233" fmla="*/ 992662 h 4314911"/>
              <a:gd name="connsiteX23234" fmla="*/ 5406578 w 5740887"/>
              <a:gd name="connsiteY23234" fmla="*/ 957958 h 4314911"/>
              <a:gd name="connsiteX23235" fmla="*/ 5399890 w 5740887"/>
              <a:gd name="connsiteY23235" fmla="*/ 937914 h 4314911"/>
              <a:gd name="connsiteX23236" fmla="*/ 5394128 w 5740887"/>
              <a:gd name="connsiteY23236" fmla="*/ 921436 h 4314911"/>
              <a:gd name="connsiteX23237" fmla="*/ 5382361 w 5740887"/>
              <a:gd name="connsiteY23237" fmla="*/ 886918 h 4314911"/>
              <a:gd name="connsiteX23238" fmla="*/ 5364936 w 5740887"/>
              <a:gd name="connsiteY23238" fmla="*/ 837943 h 4314911"/>
              <a:gd name="connsiteX23239" fmla="*/ 5357878 w 5740887"/>
              <a:gd name="connsiteY23239" fmla="*/ 817760 h 4314911"/>
              <a:gd name="connsiteX23240" fmla="*/ 5355311 w 5740887"/>
              <a:gd name="connsiteY23240" fmla="*/ 810895 h 4314911"/>
              <a:gd name="connsiteX23241" fmla="*/ 5350204 w 5740887"/>
              <a:gd name="connsiteY23241" fmla="*/ 796538 h 4314911"/>
              <a:gd name="connsiteX23242" fmla="*/ 5321866 w 5740887"/>
              <a:gd name="connsiteY23242" fmla="*/ 721379 h 4314911"/>
              <a:gd name="connsiteX23243" fmla="*/ 2880362 w 5740887"/>
              <a:gd name="connsiteY23243" fmla="*/ 700007 h 4314911"/>
              <a:gd name="connsiteX23244" fmla="*/ 2875081 w 5740887"/>
              <a:gd name="connsiteY23244" fmla="*/ 721729 h 4314911"/>
              <a:gd name="connsiteX23245" fmla="*/ 2874974 w 5740887"/>
              <a:gd name="connsiteY23245" fmla="*/ 723057 h 4314911"/>
              <a:gd name="connsiteX23246" fmla="*/ 2868636 w 5740887"/>
              <a:gd name="connsiteY23246" fmla="*/ 725739 h 4314911"/>
              <a:gd name="connsiteX23247" fmla="*/ 2863086 w 5740887"/>
              <a:gd name="connsiteY23247" fmla="*/ 727687 h 4314911"/>
              <a:gd name="connsiteX23248" fmla="*/ 2853564 w 5740887"/>
              <a:gd name="connsiteY23248" fmla="*/ 732115 h 4314911"/>
              <a:gd name="connsiteX23249" fmla="*/ 2852915 w 5740887"/>
              <a:gd name="connsiteY23249" fmla="*/ 732390 h 4314911"/>
              <a:gd name="connsiteX23250" fmla="*/ 2854507 w 5740887"/>
              <a:gd name="connsiteY23250" fmla="*/ 716337 h 4314911"/>
              <a:gd name="connsiteX23251" fmla="*/ 2856229 w 5740887"/>
              <a:gd name="connsiteY23251" fmla="*/ 710932 h 4314911"/>
              <a:gd name="connsiteX23252" fmla="*/ 2889142 w 5740887"/>
              <a:gd name="connsiteY23252" fmla="*/ 696030 h 4314911"/>
              <a:gd name="connsiteX23253" fmla="*/ 2886573 w 5740887"/>
              <a:gd name="connsiteY23253" fmla="*/ 709164 h 4314911"/>
              <a:gd name="connsiteX23254" fmla="*/ 2885815 w 5740887"/>
              <a:gd name="connsiteY23254" fmla="*/ 718471 h 4314911"/>
              <a:gd name="connsiteX23255" fmla="*/ 2883232 w 5740887"/>
              <a:gd name="connsiteY23255" fmla="*/ 719564 h 4314911"/>
              <a:gd name="connsiteX23256" fmla="*/ 2884278 w 5740887"/>
              <a:gd name="connsiteY23256" fmla="*/ 711650 h 4314911"/>
              <a:gd name="connsiteX23257" fmla="*/ 2888768 w 5740887"/>
              <a:gd name="connsiteY23257" fmla="*/ 696201 h 4314911"/>
              <a:gd name="connsiteX23258" fmla="*/ 2890749 w 5740887"/>
              <a:gd name="connsiteY23258" fmla="*/ 687877 h 4314911"/>
              <a:gd name="connsiteX23259" fmla="*/ 2890862 w 5740887"/>
              <a:gd name="connsiteY23259" fmla="*/ 688101 h 4314911"/>
              <a:gd name="connsiteX23260" fmla="*/ 2890690 w 5740887"/>
              <a:gd name="connsiteY23260" fmla="*/ 688176 h 4314911"/>
              <a:gd name="connsiteX23261" fmla="*/ 3024143 w 5740887"/>
              <a:gd name="connsiteY23261" fmla="*/ 686305 h 4314911"/>
              <a:gd name="connsiteX23262" fmla="*/ 3033009 w 5740887"/>
              <a:gd name="connsiteY23262" fmla="*/ 702240 h 4314911"/>
              <a:gd name="connsiteX23263" fmla="*/ 3033140 w 5740887"/>
              <a:gd name="connsiteY23263" fmla="*/ 702531 h 4314911"/>
              <a:gd name="connsiteX23264" fmla="*/ 3054329 w 5740887"/>
              <a:gd name="connsiteY23264" fmla="*/ 750707 h 4314911"/>
              <a:gd name="connsiteX23265" fmla="*/ 3061021 w 5740887"/>
              <a:gd name="connsiteY23265" fmla="*/ 767696 h 4314911"/>
              <a:gd name="connsiteX23266" fmla="*/ 3078167 w 5740887"/>
              <a:gd name="connsiteY23266" fmla="*/ 814015 h 4314911"/>
              <a:gd name="connsiteX23267" fmla="*/ 3085270 w 5740887"/>
              <a:gd name="connsiteY23267" fmla="*/ 834377 h 4314911"/>
              <a:gd name="connsiteX23268" fmla="*/ 3108765 w 5740887"/>
              <a:gd name="connsiteY23268" fmla="*/ 909083 h 4314911"/>
              <a:gd name="connsiteX23269" fmla="*/ 3108884 w 5740887"/>
              <a:gd name="connsiteY23269" fmla="*/ 909471 h 4314911"/>
              <a:gd name="connsiteX23270" fmla="*/ 3174517 w 5740887"/>
              <a:gd name="connsiteY23270" fmla="*/ 1190203 h 4314911"/>
              <a:gd name="connsiteX23271" fmla="*/ 3206713 w 5740887"/>
              <a:gd name="connsiteY23271" fmla="*/ 1308907 h 4314911"/>
              <a:gd name="connsiteX23272" fmla="*/ 3208887 w 5740887"/>
              <a:gd name="connsiteY23272" fmla="*/ 1316892 h 4314911"/>
              <a:gd name="connsiteX23273" fmla="*/ 3211680 w 5740887"/>
              <a:gd name="connsiteY23273" fmla="*/ 1327190 h 4314911"/>
              <a:gd name="connsiteX23274" fmla="*/ 3219558 w 5740887"/>
              <a:gd name="connsiteY23274" fmla="*/ 1356075 h 4314911"/>
              <a:gd name="connsiteX23275" fmla="*/ 3243150 w 5740887"/>
              <a:gd name="connsiteY23275" fmla="*/ 1442710 h 4314911"/>
              <a:gd name="connsiteX23276" fmla="*/ 3248519 w 5740887"/>
              <a:gd name="connsiteY23276" fmla="*/ 1462262 h 4314911"/>
              <a:gd name="connsiteX23277" fmla="*/ 3254212 w 5740887"/>
              <a:gd name="connsiteY23277" fmla="*/ 1483138 h 4314911"/>
              <a:gd name="connsiteX23278" fmla="*/ 3264234 w 5740887"/>
              <a:gd name="connsiteY23278" fmla="*/ 1519503 h 4314911"/>
              <a:gd name="connsiteX23279" fmla="*/ 3282915 w 5740887"/>
              <a:gd name="connsiteY23279" fmla="*/ 1587543 h 4314911"/>
              <a:gd name="connsiteX23280" fmla="*/ 3292064 w 5740887"/>
              <a:gd name="connsiteY23280" fmla="*/ 1620481 h 4314911"/>
              <a:gd name="connsiteX23281" fmla="*/ 3300749 w 5740887"/>
              <a:gd name="connsiteY23281" fmla="*/ 1651994 h 4314911"/>
              <a:gd name="connsiteX23282" fmla="*/ 3310198 w 5740887"/>
              <a:gd name="connsiteY23282" fmla="*/ 1685766 h 4314911"/>
              <a:gd name="connsiteX23283" fmla="*/ 3325092 w 5740887"/>
              <a:gd name="connsiteY23283" fmla="*/ 1739390 h 4314911"/>
              <a:gd name="connsiteX23284" fmla="*/ 3331129 w 5740887"/>
              <a:gd name="connsiteY23284" fmla="*/ 1760580 h 4314911"/>
              <a:gd name="connsiteX23285" fmla="*/ 3349925 w 5740887"/>
              <a:gd name="connsiteY23285" fmla="*/ 1827762 h 4314911"/>
              <a:gd name="connsiteX23286" fmla="*/ 3400373 w 5740887"/>
              <a:gd name="connsiteY23286" fmla="*/ 2004448 h 4314911"/>
              <a:gd name="connsiteX23287" fmla="*/ 3408144 w 5740887"/>
              <a:gd name="connsiteY23287" fmla="*/ 2030929 h 4314911"/>
              <a:gd name="connsiteX23288" fmla="*/ 3413024 w 5740887"/>
              <a:gd name="connsiteY23288" fmla="*/ 2048061 h 4314911"/>
              <a:gd name="connsiteX23289" fmla="*/ 3437406 w 5740887"/>
              <a:gd name="connsiteY23289" fmla="*/ 2130652 h 4314911"/>
              <a:gd name="connsiteX23290" fmla="*/ 3450730 w 5740887"/>
              <a:gd name="connsiteY23290" fmla="*/ 2176058 h 4314911"/>
              <a:gd name="connsiteX23291" fmla="*/ 3453349 w 5740887"/>
              <a:gd name="connsiteY23291" fmla="*/ 2184656 h 4314911"/>
              <a:gd name="connsiteX23292" fmla="*/ 3456950 w 5740887"/>
              <a:gd name="connsiteY23292" fmla="*/ 2196853 h 4314911"/>
              <a:gd name="connsiteX23293" fmla="*/ 3499629 w 5740887"/>
              <a:gd name="connsiteY23293" fmla="*/ 2336595 h 4314911"/>
              <a:gd name="connsiteX23294" fmla="*/ 3540885 w 5740887"/>
              <a:gd name="connsiteY23294" fmla="*/ 2465056 h 4314911"/>
              <a:gd name="connsiteX23295" fmla="*/ 3537139 w 5740887"/>
              <a:gd name="connsiteY23295" fmla="*/ 2458415 h 4314911"/>
              <a:gd name="connsiteX23296" fmla="*/ 3533742 w 5740887"/>
              <a:gd name="connsiteY23296" fmla="*/ 2449835 h 4314911"/>
              <a:gd name="connsiteX23297" fmla="*/ 3506943 w 5740887"/>
              <a:gd name="connsiteY23297" fmla="*/ 2367046 h 4314911"/>
              <a:gd name="connsiteX23298" fmla="*/ 3465144 w 5740887"/>
              <a:gd name="connsiteY23298" fmla="*/ 2230468 h 4314911"/>
              <a:gd name="connsiteX23299" fmla="*/ 3452615 w 5740887"/>
              <a:gd name="connsiteY23299" fmla="*/ 2188413 h 4314911"/>
              <a:gd name="connsiteX23300" fmla="*/ 3428219 w 5740887"/>
              <a:gd name="connsiteY23300" fmla="*/ 2105420 h 4314911"/>
              <a:gd name="connsiteX23301" fmla="*/ 3394490 w 5740887"/>
              <a:gd name="connsiteY23301" fmla="*/ 1988080 h 4314911"/>
              <a:gd name="connsiteX23302" fmla="*/ 3329350 w 5740887"/>
              <a:gd name="connsiteY23302" fmla="*/ 1757547 h 4314911"/>
              <a:gd name="connsiteX23303" fmla="*/ 3303726 w 5740887"/>
              <a:gd name="connsiteY23303" fmla="*/ 1665596 h 4314911"/>
              <a:gd name="connsiteX23304" fmla="*/ 3222644 w 5740887"/>
              <a:gd name="connsiteY23304" fmla="*/ 1370778 h 4314911"/>
              <a:gd name="connsiteX23305" fmla="*/ 3187397 w 5740887"/>
              <a:gd name="connsiteY23305" fmla="*/ 1242242 h 4314911"/>
              <a:gd name="connsiteX23306" fmla="*/ 3166817 w 5740887"/>
              <a:gd name="connsiteY23306" fmla="*/ 1167565 h 4314911"/>
              <a:gd name="connsiteX23307" fmla="*/ 3162038 w 5740887"/>
              <a:gd name="connsiteY23307" fmla="*/ 1150164 h 4314911"/>
              <a:gd name="connsiteX23308" fmla="*/ 3159727 w 5740887"/>
              <a:gd name="connsiteY23308" fmla="*/ 1141838 h 4314911"/>
              <a:gd name="connsiteX23309" fmla="*/ 3153832 w 5740887"/>
              <a:gd name="connsiteY23309" fmla="*/ 1120449 h 4314911"/>
              <a:gd name="connsiteX23310" fmla="*/ 3144253 w 5740887"/>
              <a:gd name="connsiteY23310" fmla="*/ 1086088 h 4314911"/>
              <a:gd name="connsiteX23311" fmla="*/ 3133907 w 5740887"/>
              <a:gd name="connsiteY23311" fmla="*/ 1048811 h 4314911"/>
              <a:gd name="connsiteX23312" fmla="*/ 3129231 w 5740887"/>
              <a:gd name="connsiteY23312" fmla="*/ 1032208 h 4314911"/>
              <a:gd name="connsiteX23313" fmla="*/ 3122404 w 5740887"/>
              <a:gd name="connsiteY23313" fmla="*/ 1007721 h 4314911"/>
              <a:gd name="connsiteX23314" fmla="*/ 3115489 w 5740887"/>
              <a:gd name="connsiteY23314" fmla="*/ 983414 h 4314911"/>
              <a:gd name="connsiteX23315" fmla="*/ 3107629 w 5740887"/>
              <a:gd name="connsiteY23315" fmla="*/ 955501 h 4314911"/>
              <a:gd name="connsiteX23316" fmla="*/ 3101078 w 5740887"/>
              <a:gd name="connsiteY23316" fmla="*/ 932758 h 4314911"/>
              <a:gd name="connsiteX23317" fmla="*/ 3093565 w 5740887"/>
              <a:gd name="connsiteY23317" fmla="*/ 906353 h 4314911"/>
              <a:gd name="connsiteX23318" fmla="*/ 3088927 w 5740887"/>
              <a:gd name="connsiteY23318" fmla="*/ 890582 h 4314911"/>
              <a:gd name="connsiteX23319" fmla="*/ 3083509 w 5740887"/>
              <a:gd name="connsiteY23319" fmla="*/ 871772 h 4314911"/>
              <a:gd name="connsiteX23320" fmla="*/ 3075466 w 5740887"/>
              <a:gd name="connsiteY23320" fmla="*/ 844810 h 4314911"/>
              <a:gd name="connsiteX23321" fmla="*/ 3067772 w 5740887"/>
              <a:gd name="connsiteY23321" fmla="*/ 818647 h 4314911"/>
              <a:gd name="connsiteX23322" fmla="*/ 3065026 w 5740887"/>
              <a:gd name="connsiteY23322" fmla="*/ 809809 h 4314911"/>
              <a:gd name="connsiteX23323" fmla="*/ 3061849 w 5740887"/>
              <a:gd name="connsiteY23323" fmla="*/ 799152 h 4314911"/>
              <a:gd name="connsiteX23324" fmla="*/ 3052067 w 5740887"/>
              <a:gd name="connsiteY23324" fmla="*/ 768093 h 4314911"/>
              <a:gd name="connsiteX23325" fmla="*/ 3045476 w 5740887"/>
              <a:gd name="connsiteY23325" fmla="*/ 746878 h 4314911"/>
              <a:gd name="connsiteX23326" fmla="*/ 3044347 w 5740887"/>
              <a:gd name="connsiteY23326" fmla="*/ 743584 h 4314911"/>
              <a:gd name="connsiteX23327" fmla="*/ 3042955 w 5740887"/>
              <a:gd name="connsiteY23327" fmla="*/ 739165 h 4314911"/>
              <a:gd name="connsiteX23328" fmla="*/ 3028575 w 5740887"/>
              <a:gd name="connsiteY23328" fmla="*/ 697585 h 4314911"/>
              <a:gd name="connsiteX23329" fmla="*/ 3027133 w 5740887"/>
              <a:gd name="connsiteY23329" fmla="*/ 693376 h 4314911"/>
              <a:gd name="connsiteX23330" fmla="*/ 3201836 w 5740887"/>
              <a:gd name="connsiteY23330" fmla="*/ 684249 h 4314911"/>
              <a:gd name="connsiteX23331" fmla="*/ 3202758 w 5740887"/>
              <a:gd name="connsiteY23331" fmla="*/ 694210 h 4314911"/>
              <a:gd name="connsiteX23332" fmla="*/ 3195872 w 5740887"/>
              <a:gd name="connsiteY23332" fmla="*/ 704591 h 4314911"/>
              <a:gd name="connsiteX23333" fmla="*/ 3193938 w 5740887"/>
              <a:gd name="connsiteY23333" fmla="*/ 701398 h 4314911"/>
              <a:gd name="connsiteX23334" fmla="*/ 3193285 w 5740887"/>
              <a:gd name="connsiteY23334" fmla="*/ 696876 h 4314911"/>
              <a:gd name="connsiteX23335" fmla="*/ 3199225 w 5740887"/>
              <a:gd name="connsiteY23335" fmla="*/ 686669 h 4314911"/>
              <a:gd name="connsiteX23336" fmla="*/ 2925737 w 5740887"/>
              <a:gd name="connsiteY23336" fmla="*/ 682101 h 4314911"/>
              <a:gd name="connsiteX23337" fmla="*/ 2925738 w 5740887"/>
              <a:gd name="connsiteY23337" fmla="*/ 683029 h 4314911"/>
              <a:gd name="connsiteX23338" fmla="*/ 2925738 w 5740887"/>
              <a:gd name="connsiteY23338" fmla="*/ 683035 h 4314911"/>
              <a:gd name="connsiteX23339" fmla="*/ 2925738 w 5740887"/>
              <a:gd name="connsiteY23339" fmla="*/ 683051 h 4314911"/>
              <a:gd name="connsiteX23340" fmla="*/ 2926043 w 5740887"/>
              <a:gd name="connsiteY23340" fmla="*/ 687251 h 4314911"/>
              <a:gd name="connsiteX23341" fmla="*/ 2926035 w 5740887"/>
              <a:gd name="connsiteY23341" fmla="*/ 706988 h 4314911"/>
              <a:gd name="connsiteX23342" fmla="*/ 2921620 w 5740887"/>
              <a:gd name="connsiteY23342" fmla="*/ 707103 h 4314911"/>
              <a:gd name="connsiteX23343" fmla="*/ 2893321 w 5740887"/>
              <a:gd name="connsiteY23343" fmla="*/ 716056 h 4314911"/>
              <a:gd name="connsiteX23344" fmla="*/ 2893618 w 5740887"/>
              <a:gd name="connsiteY23344" fmla="*/ 712286 h 4314911"/>
              <a:gd name="connsiteX23345" fmla="*/ 2897324 w 5740887"/>
              <a:gd name="connsiteY23345" fmla="*/ 692325 h 4314911"/>
              <a:gd name="connsiteX23346" fmla="*/ 2911290 w 5740887"/>
              <a:gd name="connsiteY23346" fmla="*/ 686001 h 4314911"/>
              <a:gd name="connsiteX23347" fmla="*/ 1600883 w 5740887"/>
              <a:gd name="connsiteY23347" fmla="*/ 681166 h 4314911"/>
              <a:gd name="connsiteX23348" fmla="*/ 1568176 w 5740887"/>
              <a:gd name="connsiteY23348" fmla="*/ 748027 h 4314911"/>
              <a:gd name="connsiteX23349" fmla="*/ 1576530 w 5740887"/>
              <a:gd name="connsiteY23349" fmla="*/ 726295 h 4314911"/>
              <a:gd name="connsiteX23350" fmla="*/ 3199028 w 5740887"/>
              <a:gd name="connsiteY23350" fmla="*/ 673598 h 4314911"/>
              <a:gd name="connsiteX23351" fmla="*/ 3200854 w 5740887"/>
              <a:gd name="connsiteY23351" fmla="*/ 676432 h 4314911"/>
              <a:gd name="connsiteX23352" fmla="*/ 3193788 w 5740887"/>
              <a:gd name="connsiteY23352" fmla="*/ 683150 h 4314911"/>
              <a:gd name="connsiteX23353" fmla="*/ 3192126 w 5740887"/>
              <a:gd name="connsiteY23353" fmla="*/ 686041 h 4314911"/>
              <a:gd name="connsiteX23354" fmla="*/ 3191949 w 5740887"/>
              <a:gd name="connsiteY23354" fmla="*/ 684122 h 4314911"/>
              <a:gd name="connsiteX23355" fmla="*/ 5151524 w 5740887"/>
              <a:gd name="connsiteY23355" fmla="*/ 672441 h 4314911"/>
              <a:gd name="connsiteX23356" fmla="*/ 5304301 w 5740887"/>
              <a:gd name="connsiteY23356" fmla="*/ 752677 h 4314911"/>
              <a:gd name="connsiteX23357" fmla="*/ 5305340 w 5740887"/>
              <a:gd name="connsiteY23357" fmla="*/ 755270 h 4314911"/>
              <a:gd name="connsiteX23358" fmla="*/ 5308195 w 5740887"/>
              <a:gd name="connsiteY23358" fmla="*/ 766723 h 4314911"/>
              <a:gd name="connsiteX23359" fmla="*/ 5283121 w 5740887"/>
              <a:gd name="connsiteY23359" fmla="*/ 740128 h 4314911"/>
              <a:gd name="connsiteX23360" fmla="*/ 5240825 w 5740887"/>
              <a:gd name="connsiteY23360" fmla="*/ 714875 h 4314911"/>
              <a:gd name="connsiteX23361" fmla="*/ 5224729 w 5740887"/>
              <a:gd name="connsiteY23361" fmla="*/ 710513 h 4314911"/>
              <a:gd name="connsiteX23362" fmla="*/ 5217545 w 5740887"/>
              <a:gd name="connsiteY23362" fmla="*/ 706865 h 4314911"/>
              <a:gd name="connsiteX23363" fmla="*/ 5201755 w 5740887"/>
              <a:gd name="connsiteY23363" fmla="*/ 704286 h 4314911"/>
              <a:gd name="connsiteX23364" fmla="*/ 5193278 w 5740887"/>
              <a:gd name="connsiteY23364" fmla="*/ 701989 h 4314911"/>
              <a:gd name="connsiteX23365" fmla="*/ 5188062 w 5740887"/>
              <a:gd name="connsiteY23365" fmla="*/ 702051 h 4314911"/>
              <a:gd name="connsiteX23366" fmla="*/ 5180880 w 5740887"/>
              <a:gd name="connsiteY23366" fmla="*/ 700879 h 4314911"/>
              <a:gd name="connsiteX23367" fmla="*/ 5144513 w 5740887"/>
              <a:gd name="connsiteY23367" fmla="*/ 702568 h 4314911"/>
              <a:gd name="connsiteX23368" fmla="*/ 5143111 w 5740887"/>
              <a:gd name="connsiteY23368" fmla="*/ 702584 h 4314911"/>
              <a:gd name="connsiteX23369" fmla="*/ 4911877 w 5740887"/>
              <a:gd name="connsiteY23369" fmla="*/ 713340 h 4314911"/>
              <a:gd name="connsiteX23370" fmla="*/ 4700084 w 5740887"/>
              <a:gd name="connsiteY23370" fmla="*/ 720924 h 4314911"/>
              <a:gd name="connsiteX23371" fmla="*/ 4628384 w 5740887"/>
              <a:gd name="connsiteY23371" fmla="*/ 724233 h 4314911"/>
              <a:gd name="connsiteX23372" fmla="*/ 4558752 w 5740887"/>
              <a:gd name="connsiteY23372" fmla="*/ 727403 h 4314911"/>
              <a:gd name="connsiteX23373" fmla="*/ 4552822 w 5740887"/>
              <a:gd name="connsiteY23373" fmla="*/ 727403 h 4314911"/>
              <a:gd name="connsiteX23374" fmla="*/ 3896348 w 5740887"/>
              <a:gd name="connsiteY23374" fmla="*/ 767530 h 4314911"/>
              <a:gd name="connsiteX23375" fmla="*/ 3735022 w 5740887"/>
              <a:gd name="connsiteY23375" fmla="*/ 952021 h 4314911"/>
              <a:gd name="connsiteX23376" fmla="*/ 3728404 w 5740887"/>
              <a:gd name="connsiteY23376" fmla="*/ 978771 h 4314911"/>
              <a:gd name="connsiteX23377" fmla="*/ 3700137 w 5740887"/>
              <a:gd name="connsiteY23377" fmla="*/ 1138408 h 4314911"/>
              <a:gd name="connsiteX23378" fmla="*/ 3700138 w 5740887"/>
              <a:gd name="connsiteY23378" fmla="*/ 1138420 h 4314911"/>
              <a:gd name="connsiteX23379" fmla="*/ 3700137 w 5740887"/>
              <a:gd name="connsiteY23379" fmla="*/ 1138436 h 4314911"/>
              <a:gd name="connsiteX23380" fmla="*/ 3700138 w 5740887"/>
              <a:gd name="connsiteY23380" fmla="*/ 1138449 h 4314911"/>
              <a:gd name="connsiteX23381" fmla="*/ 3700137 w 5740887"/>
              <a:gd name="connsiteY23381" fmla="*/ 1138460 h 4314911"/>
              <a:gd name="connsiteX23382" fmla="*/ 3711995 w 5740887"/>
              <a:gd name="connsiteY23382" fmla="*/ 1406211 h 4314911"/>
              <a:gd name="connsiteX23383" fmla="*/ 3720215 w 5740887"/>
              <a:gd name="connsiteY23383" fmla="*/ 1552197 h 4314911"/>
              <a:gd name="connsiteX23384" fmla="*/ 3703714 w 5740887"/>
              <a:gd name="connsiteY23384" fmla="*/ 1556551 h 4314911"/>
              <a:gd name="connsiteX23385" fmla="*/ 3695451 w 5740887"/>
              <a:gd name="connsiteY23385" fmla="*/ 1466193 h 4314911"/>
              <a:gd name="connsiteX23386" fmla="*/ 3684099 w 5740887"/>
              <a:gd name="connsiteY23386" fmla="*/ 1341351 h 4314911"/>
              <a:gd name="connsiteX23387" fmla="*/ 3679757 w 5740887"/>
              <a:gd name="connsiteY23387" fmla="*/ 1293591 h 4314911"/>
              <a:gd name="connsiteX23388" fmla="*/ 3673616 w 5740887"/>
              <a:gd name="connsiteY23388" fmla="*/ 1215101 h 4314911"/>
              <a:gd name="connsiteX23389" fmla="*/ 3669286 w 5740887"/>
              <a:gd name="connsiteY23389" fmla="*/ 1143516 h 4314911"/>
              <a:gd name="connsiteX23390" fmla="*/ 3667270 w 5740887"/>
              <a:gd name="connsiteY23390" fmla="*/ 1080140 h 4314911"/>
              <a:gd name="connsiteX23391" fmla="*/ 3668072 w 5740887"/>
              <a:gd name="connsiteY23391" fmla="*/ 1026209 h 4314911"/>
              <a:gd name="connsiteX23392" fmla="*/ 3680146 w 5740887"/>
              <a:gd name="connsiteY23392" fmla="*/ 951798 h 4314911"/>
              <a:gd name="connsiteX23393" fmla="*/ 3692831 w 5740887"/>
              <a:gd name="connsiteY23393" fmla="*/ 905472 h 4314911"/>
              <a:gd name="connsiteX23394" fmla="*/ 3842437 w 5740887"/>
              <a:gd name="connsiteY23394" fmla="*/ 731168 h 4314911"/>
              <a:gd name="connsiteX23395" fmla="*/ 4526350 w 5740887"/>
              <a:gd name="connsiteY23395" fmla="*/ 695051 h 4314911"/>
              <a:gd name="connsiteX23396" fmla="*/ 4597499 w 5740887"/>
              <a:gd name="connsiteY23396" fmla="*/ 692294 h 4314911"/>
              <a:gd name="connsiteX23397" fmla="*/ 4672508 w 5740887"/>
              <a:gd name="connsiteY23397" fmla="*/ 689537 h 4314911"/>
              <a:gd name="connsiteX23398" fmla="*/ 4898089 w 5740887"/>
              <a:gd name="connsiteY23398" fmla="*/ 683053 h 4314911"/>
              <a:gd name="connsiteX23399" fmla="*/ 5131806 w 5740887"/>
              <a:gd name="connsiteY23399" fmla="*/ 674094 h 4314911"/>
              <a:gd name="connsiteX23400" fmla="*/ 5151524 w 5740887"/>
              <a:gd name="connsiteY23400" fmla="*/ 672441 h 4314911"/>
              <a:gd name="connsiteX23401" fmla="*/ 3217370 w 5740887"/>
              <a:gd name="connsiteY23401" fmla="*/ 669847 h 4314911"/>
              <a:gd name="connsiteX23402" fmla="*/ 3220435 w 5740887"/>
              <a:gd name="connsiteY23402" fmla="*/ 702496 h 4314911"/>
              <a:gd name="connsiteX23403" fmla="*/ 3221124 w 5740887"/>
              <a:gd name="connsiteY23403" fmla="*/ 709528 h 4314911"/>
              <a:gd name="connsiteX23404" fmla="*/ 3694710 w 5740887"/>
              <a:gd name="connsiteY23404" fmla="*/ 2346341 h 4314911"/>
              <a:gd name="connsiteX23405" fmla="*/ 3701359 w 5740887"/>
              <a:gd name="connsiteY23405" fmla="*/ 2366006 h 4314911"/>
              <a:gd name="connsiteX23406" fmla="*/ 3734651 w 5740887"/>
              <a:gd name="connsiteY23406" fmla="*/ 2464473 h 4314911"/>
              <a:gd name="connsiteX23407" fmla="*/ 3811411 w 5740887"/>
              <a:gd name="connsiteY23407" fmla="*/ 2658351 h 4314911"/>
              <a:gd name="connsiteX23408" fmla="*/ 3847487 w 5740887"/>
              <a:gd name="connsiteY23408" fmla="*/ 2711837 h 4314911"/>
              <a:gd name="connsiteX23409" fmla="*/ 3872709 w 5740887"/>
              <a:gd name="connsiteY23409" fmla="*/ 2728749 h 4314911"/>
              <a:gd name="connsiteX23410" fmla="*/ 3825418 w 5740887"/>
              <a:gd name="connsiteY23410" fmla="*/ 2701918 h 4314911"/>
              <a:gd name="connsiteX23411" fmla="*/ 3806036 w 5740887"/>
              <a:gd name="connsiteY23411" fmla="*/ 2676138 h 4314911"/>
              <a:gd name="connsiteX23412" fmla="*/ 3806036 w 5740887"/>
              <a:gd name="connsiteY23412" fmla="*/ 2675174 h 4314911"/>
              <a:gd name="connsiteX23413" fmla="*/ 3493035 w 5740887"/>
              <a:gd name="connsiteY23413" fmla="*/ 1735069 h 4314911"/>
              <a:gd name="connsiteX23414" fmla="*/ 3394071 w 5740887"/>
              <a:gd name="connsiteY23414" fmla="*/ 1401731 h 4314911"/>
              <a:gd name="connsiteX23415" fmla="*/ 3363276 w 5740887"/>
              <a:gd name="connsiteY23415" fmla="*/ 1294883 h 4314911"/>
              <a:gd name="connsiteX23416" fmla="*/ 3347727 w 5740887"/>
              <a:gd name="connsiteY23416" fmla="*/ 1240964 h 4314911"/>
              <a:gd name="connsiteX23417" fmla="*/ 3210367 w 5740887"/>
              <a:gd name="connsiteY23417" fmla="*/ 700951 h 4314911"/>
              <a:gd name="connsiteX23418" fmla="*/ 3209686 w 5740887"/>
              <a:gd name="connsiteY23418" fmla="*/ 693870 h 4314911"/>
              <a:gd name="connsiteX23419" fmla="*/ 3212162 w 5740887"/>
              <a:gd name="connsiteY23419" fmla="*/ 690225 h 4314911"/>
              <a:gd name="connsiteX23420" fmla="*/ 3213265 w 5740887"/>
              <a:gd name="connsiteY23420" fmla="*/ 686777 h 4314911"/>
              <a:gd name="connsiteX23421" fmla="*/ 3213264 w 5740887"/>
              <a:gd name="connsiteY23421" fmla="*/ 686777 h 4314911"/>
              <a:gd name="connsiteX23422" fmla="*/ 3213265 w 5740887"/>
              <a:gd name="connsiteY23422" fmla="*/ 686770 h 4314911"/>
              <a:gd name="connsiteX23423" fmla="*/ 3213262 w 5740887"/>
              <a:gd name="connsiteY23423" fmla="*/ 686768 h 4314911"/>
              <a:gd name="connsiteX23424" fmla="*/ 3213268 w 5740887"/>
              <a:gd name="connsiteY23424" fmla="*/ 686750 h 4314911"/>
              <a:gd name="connsiteX23425" fmla="*/ 3208279 w 5740887"/>
              <a:gd name="connsiteY23425" fmla="*/ 678598 h 4314911"/>
              <a:gd name="connsiteX23426" fmla="*/ 3208252 w 5740887"/>
              <a:gd name="connsiteY23426" fmla="*/ 678302 h 4314911"/>
              <a:gd name="connsiteX23427" fmla="*/ 3018508 w 5740887"/>
              <a:gd name="connsiteY23427" fmla="*/ 665764 h 4314911"/>
              <a:gd name="connsiteX23428" fmla="*/ 3032932 w 5740887"/>
              <a:gd name="connsiteY23428" fmla="*/ 682539 h 4314911"/>
              <a:gd name="connsiteX23429" fmla="*/ 3033038 w 5740887"/>
              <a:gd name="connsiteY23429" fmla="*/ 682707 h 4314911"/>
              <a:gd name="connsiteX23430" fmla="*/ 3058731 w 5740887"/>
              <a:gd name="connsiteY23430" fmla="*/ 725425 h 4314911"/>
              <a:gd name="connsiteX23431" fmla="*/ 3066693 w 5740887"/>
              <a:gd name="connsiteY23431" fmla="*/ 741133 h 4314911"/>
              <a:gd name="connsiteX23432" fmla="*/ 3087005 w 5740887"/>
              <a:gd name="connsiteY23432" fmla="*/ 785610 h 4314911"/>
              <a:gd name="connsiteX23433" fmla="*/ 3095285 w 5740887"/>
              <a:gd name="connsiteY23433" fmla="*/ 805706 h 4314911"/>
              <a:gd name="connsiteX23434" fmla="*/ 3121239 w 5740887"/>
              <a:gd name="connsiteY23434" fmla="*/ 882001 h 4314911"/>
              <a:gd name="connsiteX23435" fmla="*/ 3121294 w 5740887"/>
              <a:gd name="connsiteY23435" fmla="*/ 882170 h 4314911"/>
              <a:gd name="connsiteX23436" fmla="*/ 3175069 w 5740887"/>
              <a:gd name="connsiteY23436" fmla="*/ 1165934 h 4314911"/>
              <a:gd name="connsiteX23437" fmla="*/ 3175486 w 5740887"/>
              <a:gd name="connsiteY23437" fmla="*/ 1167507 h 4314911"/>
              <a:gd name="connsiteX23438" fmla="*/ 3191908 w 5740887"/>
              <a:gd name="connsiteY23438" fmla="*/ 1229526 h 4314911"/>
              <a:gd name="connsiteX23439" fmla="*/ 3202876 w 5740887"/>
              <a:gd name="connsiteY23439" fmla="*/ 1270561 h 4314911"/>
              <a:gd name="connsiteX23440" fmla="*/ 3205886 w 5740887"/>
              <a:gd name="connsiteY23440" fmla="*/ 1281831 h 4314911"/>
              <a:gd name="connsiteX23441" fmla="*/ 3207607 w 5740887"/>
              <a:gd name="connsiteY23441" fmla="*/ 1288206 h 4314911"/>
              <a:gd name="connsiteX23442" fmla="*/ 3210782 w 5740887"/>
              <a:gd name="connsiteY23442" fmla="*/ 1300087 h 4314911"/>
              <a:gd name="connsiteX23443" fmla="*/ 3220603 w 5740887"/>
              <a:gd name="connsiteY23443" fmla="*/ 1336348 h 4314911"/>
              <a:gd name="connsiteX23444" fmla="*/ 3242406 w 5740887"/>
              <a:gd name="connsiteY23444" fmla="*/ 1417112 h 4314911"/>
              <a:gd name="connsiteX23445" fmla="*/ 3248436 w 5740887"/>
              <a:gd name="connsiteY23445" fmla="*/ 1439115 h 4314911"/>
              <a:gd name="connsiteX23446" fmla="*/ 3253715 w 5740887"/>
              <a:gd name="connsiteY23446" fmla="*/ 1458607 h 4314911"/>
              <a:gd name="connsiteX23447" fmla="*/ 3264978 w 5740887"/>
              <a:gd name="connsiteY23447" fmla="*/ 1499473 h 4314911"/>
              <a:gd name="connsiteX23448" fmla="*/ 3283397 w 5740887"/>
              <a:gd name="connsiteY23448" fmla="*/ 1566682 h 4314911"/>
              <a:gd name="connsiteX23449" fmla="*/ 3293345 w 5740887"/>
              <a:gd name="connsiteY23449" fmla="*/ 1602406 h 4314911"/>
              <a:gd name="connsiteX23450" fmla="*/ 3302026 w 5740887"/>
              <a:gd name="connsiteY23450" fmla="*/ 1633906 h 4314911"/>
              <a:gd name="connsiteX23451" fmla="*/ 3312425 w 5740887"/>
              <a:gd name="connsiteY23451" fmla="*/ 1670921 h 4314911"/>
              <a:gd name="connsiteX23452" fmla="*/ 3327623 w 5740887"/>
              <a:gd name="connsiteY23452" fmla="*/ 1725496 h 4314911"/>
              <a:gd name="connsiteX23453" fmla="*/ 3334314 w 5740887"/>
              <a:gd name="connsiteY23453" fmla="*/ 1748838 h 4314911"/>
              <a:gd name="connsiteX23454" fmla="*/ 3353872 w 5740887"/>
              <a:gd name="connsiteY23454" fmla="*/ 1818454 h 4314911"/>
              <a:gd name="connsiteX23455" fmla="*/ 3407412 w 5740887"/>
              <a:gd name="connsiteY23455" fmla="*/ 2004722 h 4314911"/>
              <a:gd name="connsiteX23456" fmla="*/ 3415788 w 5740887"/>
              <a:gd name="connsiteY23456" fmla="*/ 2033031 h 4314911"/>
              <a:gd name="connsiteX23457" fmla="*/ 3420846 w 5740887"/>
              <a:gd name="connsiteY23457" fmla="*/ 2050675 h 4314911"/>
              <a:gd name="connsiteX23458" fmla="*/ 3446684 w 5740887"/>
              <a:gd name="connsiteY23458" fmla="*/ 2137457 h 4314911"/>
              <a:gd name="connsiteX23459" fmla="*/ 3460803 w 5740887"/>
              <a:gd name="connsiteY23459" fmla="*/ 2185179 h 4314911"/>
              <a:gd name="connsiteX23460" fmla="*/ 3463589 w 5740887"/>
              <a:gd name="connsiteY23460" fmla="*/ 2194235 h 4314911"/>
              <a:gd name="connsiteX23461" fmla="*/ 3467375 w 5740887"/>
              <a:gd name="connsiteY23461" fmla="*/ 2206952 h 4314911"/>
              <a:gd name="connsiteX23462" fmla="*/ 3512197 w 5740887"/>
              <a:gd name="connsiteY23462" fmla="*/ 2352272 h 4314911"/>
              <a:gd name="connsiteX23463" fmla="*/ 3512204 w 5740887"/>
              <a:gd name="connsiteY23463" fmla="*/ 2352295 h 4314911"/>
              <a:gd name="connsiteX23464" fmla="*/ 3557723 w 5740887"/>
              <a:gd name="connsiteY23464" fmla="*/ 2492245 h 4314911"/>
              <a:gd name="connsiteX23465" fmla="*/ 3555191 w 5740887"/>
              <a:gd name="connsiteY23465" fmla="*/ 2488484 h 4314911"/>
              <a:gd name="connsiteX23466" fmla="*/ 3519376 w 5740887"/>
              <a:gd name="connsiteY23466" fmla="*/ 2379599 h 4314911"/>
              <a:gd name="connsiteX23467" fmla="*/ 3471616 w 5740887"/>
              <a:gd name="connsiteY23467" fmla="*/ 2225056 h 4314911"/>
              <a:gd name="connsiteX23468" fmla="*/ 3455683 w 5740887"/>
              <a:gd name="connsiteY23468" fmla="*/ 2171617 h 4314911"/>
              <a:gd name="connsiteX23469" fmla="*/ 3424689 w 5740887"/>
              <a:gd name="connsiteY23469" fmla="*/ 2066947 h 4314911"/>
              <a:gd name="connsiteX23470" fmla="*/ 3344498 w 5740887"/>
              <a:gd name="connsiteY23470" fmla="*/ 1786970 h 4314911"/>
              <a:gd name="connsiteX23471" fmla="*/ 3321950 w 5740887"/>
              <a:gd name="connsiteY23471" fmla="*/ 1706649 h 4314911"/>
              <a:gd name="connsiteX23472" fmla="*/ 3303821 w 5740887"/>
              <a:gd name="connsiteY23472" fmla="*/ 1641550 h 4314911"/>
              <a:gd name="connsiteX23473" fmla="*/ 3273135 w 5740887"/>
              <a:gd name="connsiteY23473" fmla="*/ 1530406 h 4314911"/>
              <a:gd name="connsiteX23474" fmla="*/ 3258224 w 5740887"/>
              <a:gd name="connsiteY23474" fmla="*/ 1476166 h 4314911"/>
              <a:gd name="connsiteX23475" fmla="*/ 3224833 w 5740887"/>
              <a:gd name="connsiteY23475" fmla="*/ 1353799 h 4314911"/>
              <a:gd name="connsiteX23476" fmla="*/ 3217049 w 5740887"/>
              <a:gd name="connsiteY23476" fmla="*/ 1325225 h 4314911"/>
              <a:gd name="connsiteX23477" fmla="*/ 3180175 w 5740887"/>
              <a:gd name="connsiteY23477" fmla="*/ 1189207 h 4314911"/>
              <a:gd name="connsiteX23478" fmla="*/ 3114542 w 5740887"/>
              <a:gd name="connsiteY23478" fmla="*/ 908749 h 4314911"/>
              <a:gd name="connsiteX23479" fmla="*/ 3113902 w 5740887"/>
              <a:gd name="connsiteY23479" fmla="*/ 906713 h 4314911"/>
              <a:gd name="connsiteX23480" fmla="*/ 3092785 w 5740887"/>
              <a:gd name="connsiteY23480" fmla="*/ 837954 h 4314911"/>
              <a:gd name="connsiteX23481" fmla="*/ 3088341 w 5740887"/>
              <a:gd name="connsiteY23481" fmla="*/ 825383 h 4314911"/>
              <a:gd name="connsiteX23482" fmla="*/ 3085484 w 5740887"/>
              <a:gd name="connsiteY23482" fmla="*/ 816292 h 4314911"/>
              <a:gd name="connsiteX23483" fmla="*/ 3080145 w 5740887"/>
              <a:gd name="connsiteY23483" fmla="*/ 802187 h 4314911"/>
              <a:gd name="connsiteX23484" fmla="*/ 3071003 w 5740887"/>
              <a:gd name="connsiteY23484" fmla="*/ 776310 h 4314911"/>
              <a:gd name="connsiteX23485" fmla="*/ 3061645 w 5740887"/>
              <a:gd name="connsiteY23485" fmla="*/ 753316 h 4314911"/>
              <a:gd name="connsiteX23486" fmla="*/ 3056957 w 5740887"/>
              <a:gd name="connsiteY23486" fmla="*/ 740932 h 4314911"/>
              <a:gd name="connsiteX23487" fmla="*/ 3054109 w 5740887"/>
              <a:gd name="connsiteY23487" fmla="*/ 734810 h 4314911"/>
              <a:gd name="connsiteX23488" fmla="*/ 3050177 w 5740887"/>
              <a:gd name="connsiteY23488" fmla="*/ 725155 h 4314911"/>
              <a:gd name="connsiteX23489" fmla="*/ 3031918 w 5740887"/>
              <a:gd name="connsiteY23489" fmla="*/ 687088 h 4314911"/>
              <a:gd name="connsiteX23490" fmla="*/ 3031299 w 5740887"/>
              <a:gd name="connsiteY23490" fmla="*/ 685759 h 4314911"/>
              <a:gd name="connsiteX23491" fmla="*/ 3193547 w 5740887"/>
              <a:gd name="connsiteY23491" fmla="*/ 665096 h 4314911"/>
              <a:gd name="connsiteX23492" fmla="*/ 3194599 w 5740887"/>
              <a:gd name="connsiteY23492" fmla="*/ 666728 h 4314911"/>
              <a:gd name="connsiteX23493" fmla="*/ 3191549 w 5740887"/>
              <a:gd name="connsiteY23493" fmla="*/ 671911 h 4314911"/>
              <a:gd name="connsiteX23494" fmla="*/ 2925728 w 5740887"/>
              <a:gd name="connsiteY23494" fmla="*/ 659655 h 4314911"/>
              <a:gd name="connsiteX23495" fmla="*/ 2925735 w 5740887"/>
              <a:gd name="connsiteY23495" fmla="*/ 676009 h 4314911"/>
              <a:gd name="connsiteX23496" fmla="*/ 2910746 w 5740887"/>
              <a:gd name="connsiteY23496" fmla="*/ 679339 h 4314911"/>
              <a:gd name="connsiteX23497" fmla="*/ 2900663 w 5740887"/>
              <a:gd name="connsiteY23497" fmla="*/ 683782 h 4314911"/>
              <a:gd name="connsiteX23498" fmla="*/ 2906152 w 5740887"/>
              <a:gd name="connsiteY23498" fmla="*/ 670205 h 4314911"/>
              <a:gd name="connsiteX23499" fmla="*/ 2910605 w 5740887"/>
              <a:gd name="connsiteY23499" fmla="*/ 665406 h 4314911"/>
              <a:gd name="connsiteX23500" fmla="*/ 3199188 w 5740887"/>
              <a:gd name="connsiteY23500" fmla="*/ 654205 h 4314911"/>
              <a:gd name="connsiteX23501" fmla="*/ 3199258 w 5740887"/>
              <a:gd name="connsiteY23501" fmla="*/ 655928 h 4314911"/>
              <a:gd name="connsiteX23502" fmla="*/ 3199259 w 5740887"/>
              <a:gd name="connsiteY23502" fmla="*/ 655941 h 4314911"/>
              <a:gd name="connsiteX23503" fmla="*/ 3199260 w 5740887"/>
              <a:gd name="connsiteY23503" fmla="*/ 655954 h 4314911"/>
              <a:gd name="connsiteX23504" fmla="*/ 3199415 w 5740887"/>
              <a:gd name="connsiteY23504" fmla="*/ 657646 h 4314911"/>
              <a:gd name="connsiteX23505" fmla="*/ 3199455 w 5740887"/>
              <a:gd name="connsiteY23505" fmla="*/ 658475 h 4314911"/>
              <a:gd name="connsiteX23506" fmla="*/ 3197744 w 5740887"/>
              <a:gd name="connsiteY23506" fmla="*/ 661385 h 4314911"/>
              <a:gd name="connsiteX23507" fmla="*/ 3195949 w 5740887"/>
              <a:gd name="connsiteY23507" fmla="*/ 658453 h 4314911"/>
              <a:gd name="connsiteX23508" fmla="*/ 3216347 w 5740887"/>
              <a:gd name="connsiteY23508" fmla="*/ 652910 h 4314911"/>
              <a:gd name="connsiteX23509" fmla="*/ 3216437 w 5740887"/>
              <a:gd name="connsiteY23509" fmla="*/ 653042 h 4314911"/>
              <a:gd name="connsiteX23510" fmla="*/ 3216467 w 5740887"/>
              <a:gd name="connsiteY23510" fmla="*/ 653671 h 4314911"/>
              <a:gd name="connsiteX23511" fmla="*/ 3216783 w 5740887"/>
              <a:gd name="connsiteY23511" fmla="*/ 661288 h 4314911"/>
              <a:gd name="connsiteX23512" fmla="*/ 3207497 w 5740887"/>
              <a:gd name="connsiteY23512" fmla="*/ 670116 h 4314911"/>
              <a:gd name="connsiteX23513" fmla="*/ 3206760 w 5740887"/>
              <a:gd name="connsiteY23513" fmla="*/ 662100 h 4314911"/>
              <a:gd name="connsiteX23514" fmla="*/ 3208968 w 5740887"/>
              <a:gd name="connsiteY23514" fmla="*/ 658817 h 4314911"/>
              <a:gd name="connsiteX23515" fmla="*/ 3013013 w 5740887"/>
              <a:gd name="connsiteY23515" fmla="*/ 652027 h 4314911"/>
              <a:gd name="connsiteX23516" fmla="*/ 3035095 w 5740887"/>
              <a:gd name="connsiteY23516" fmla="*/ 668667 h 4314911"/>
              <a:gd name="connsiteX23517" fmla="*/ 3035206 w 5740887"/>
              <a:gd name="connsiteY23517" fmla="*/ 668801 h 4314911"/>
              <a:gd name="connsiteX23518" fmla="*/ 3065836 w 5740887"/>
              <a:gd name="connsiteY23518" fmla="*/ 707564 h 4314911"/>
              <a:gd name="connsiteX23519" fmla="*/ 3074984 w 5740887"/>
              <a:gd name="connsiteY23519" fmla="*/ 722095 h 4314911"/>
              <a:gd name="connsiteX23520" fmla="*/ 3097789 w 5740887"/>
              <a:gd name="connsiteY23520" fmla="*/ 763621 h 4314911"/>
              <a:gd name="connsiteX23521" fmla="*/ 3106763 w 5740887"/>
              <a:gd name="connsiteY23521" fmla="*/ 782387 h 4314911"/>
              <a:gd name="connsiteX23522" fmla="*/ 3132973 w 5740887"/>
              <a:gd name="connsiteY23522" fmla="*/ 854060 h 4314911"/>
              <a:gd name="connsiteX23523" fmla="*/ 3133015 w 5740887"/>
              <a:gd name="connsiteY23523" fmla="*/ 854182 h 4314911"/>
              <a:gd name="connsiteX23524" fmla="*/ 3131869 w 5740887"/>
              <a:gd name="connsiteY23524" fmla="*/ 916999 h 4314911"/>
              <a:gd name="connsiteX23525" fmla="*/ 3131869 w 5740887"/>
              <a:gd name="connsiteY23525" fmla="*/ 917001 h 4314911"/>
              <a:gd name="connsiteX23526" fmla="*/ 3131869 w 5740887"/>
              <a:gd name="connsiteY23526" fmla="*/ 917005 h 4314911"/>
              <a:gd name="connsiteX23527" fmla="*/ 3131942 w 5740887"/>
              <a:gd name="connsiteY23527" fmla="*/ 917503 h 4314911"/>
              <a:gd name="connsiteX23528" fmla="*/ 3140813 w 5740887"/>
              <a:gd name="connsiteY23528" fmla="*/ 988826 h 4314911"/>
              <a:gd name="connsiteX23529" fmla="*/ 3145406 w 5740887"/>
              <a:gd name="connsiteY23529" fmla="*/ 1009234 h 4314911"/>
              <a:gd name="connsiteX23530" fmla="*/ 3147972 w 5740887"/>
              <a:gd name="connsiteY23530" fmla="*/ 1026719 h 4314911"/>
              <a:gd name="connsiteX23531" fmla="*/ 3175071 w 5740887"/>
              <a:gd name="connsiteY23531" fmla="*/ 1141117 h 4314911"/>
              <a:gd name="connsiteX23532" fmla="*/ 3213372 w 5740887"/>
              <a:gd name="connsiteY23532" fmla="*/ 1287225 h 4314911"/>
              <a:gd name="connsiteX23533" fmla="*/ 3214888 w 5740887"/>
              <a:gd name="connsiteY23533" fmla="*/ 1293011 h 4314911"/>
              <a:gd name="connsiteX23534" fmla="*/ 3216777 w 5740887"/>
              <a:gd name="connsiteY23534" fmla="*/ 1300012 h 4314911"/>
              <a:gd name="connsiteX23535" fmla="*/ 3222764 w 5740887"/>
              <a:gd name="connsiteY23535" fmla="*/ 1322193 h 4314911"/>
              <a:gd name="connsiteX23536" fmla="*/ 3217295 w 5740887"/>
              <a:gd name="connsiteY23536" fmla="*/ 1302016 h 4314911"/>
              <a:gd name="connsiteX23537" fmla="*/ 3180868 w 5740887"/>
              <a:gd name="connsiteY23537" fmla="*/ 1165215 h 4314911"/>
              <a:gd name="connsiteX23538" fmla="*/ 3127368 w 5740887"/>
              <a:gd name="connsiteY23538" fmla="*/ 882551 h 4314911"/>
              <a:gd name="connsiteX23539" fmla="*/ 3127368 w 5740887"/>
              <a:gd name="connsiteY23539" fmla="*/ 881723 h 4314911"/>
              <a:gd name="connsiteX23540" fmla="*/ 3126942 w 5740887"/>
              <a:gd name="connsiteY23540" fmla="*/ 880482 h 4314911"/>
              <a:gd name="connsiteX23541" fmla="*/ 3104674 w 5740887"/>
              <a:gd name="connsiteY23541" fmla="*/ 812788 h 4314911"/>
              <a:gd name="connsiteX23542" fmla="*/ 3099480 w 5740887"/>
              <a:gd name="connsiteY23542" fmla="*/ 800440 h 4314911"/>
              <a:gd name="connsiteX23543" fmla="*/ 3096600 w 5740887"/>
              <a:gd name="connsiteY23543" fmla="*/ 792045 h 4314911"/>
              <a:gd name="connsiteX23544" fmla="*/ 3090305 w 5740887"/>
              <a:gd name="connsiteY23544" fmla="*/ 778628 h 4314911"/>
              <a:gd name="connsiteX23545" fmla="*/ 3080070 w 5740887"/>
              <a:gd name="connsiteY23545" fmla="*/ 754298 h 4314911"/>
              <a:gd name="connsiteX23546" fmla="*/ 3068727 w 5740887"/>
              <a:gd name="connsiteY23546" fmla="*/ 732639 h 4314911"/>
              <a:gd name="connsiteX23547" fmla="*/ 3063544 w 5740887"/>
              <a:gd name="connsiteY23547" fmla="*/ 721597 h 4314911"/>
              <a:gd name="connsiteX23548" fmla="*/ 3059963 w 5740887"/>
              <a:gd name="connsiteY23548" fmla="*/ 715914 h 4314911"/>
              <a:gd name="connsiteX23549" fmla="*/ 3055441 w 5740887"/>
              <a:gd name="connsiteY23549" fmla="*/ 707281 h 4314911"/>
              <a:gd name="connsiteX23550" fmla="*/ 3033303 w 5740887"/>
              <a:gd name="connsiteY23550" fmla="*/ 673598 h 4314911"/>
              <a:gd name="connsiteX23551" fmla="*/ 3032685 w 5740887"/>
              <a:gd name="connsiteY23551" fmla="*/ 672616 h 4314911"/>
              <a:gd name="connsiteX23552" fmla="*/ 2925725 w 5740887"/>
              <a:gd name="connsiteY23552" fmla="*/ 650181 h 4314911"/>
              <a:gd name="connsiteX23553" fmla="*/ 2925728 w 5740887"/>
              <a:gd name="connsiteY23553" fmla="*/ 658081 h 4314911"/>
              <a:gd name="connsiteX23554" fmla="*/ 2909223 w 5740887"/>
              <a:gd name="connsiteY23554" fmla="*/ 658733 h 4314911"/>
              <a:gd name="connsiteX23555" fmla="*/ 2892815 w 5740887"/>
              <a:gd name="connsiteY23555" fmla="*/ 670177 h 4314911"/>
              <a:gd name="connsiteX23556" fmla="*/ 2882923 w 5740887"/>
              <a:gd name="connsiteY23556" fmla="*/ 689473 h 4314911"/>
              <a:gd name="connsiteX23557" fmla="*/ 2882344 w 5740887"/>
              <a:gd name="connsiteY23557" fmla="*/ 691854 h 4314911"/>
              <a:gd name="connsiteX23558" fmla="*/ 2859034 w 5740887"/>
              <a:gd name="connsiteY23558" fmla="*/ 702125 h 4314911"/>
              <a:gd name="connsiteX23559" fmla="*/ 2859312 w 5740887"/>
              <a:gd name="connsiteY23559" fmla="*/ 701254 h 4314911"/>
              <a:gd name="connsiteX23560" fmla="*/ 2865242 w 5740887"/>
              <a:gd name="connsiteY23560" fmla="*/ 694635 h 4314911"/>
              <a:gd name="connsiteX23561" fmla="*/ 2868689 w 5740887"/>
              <a:gd name="connsiteY23561" fmla="*/ 690773 h 4314911"/>
              <a:gd name="connsiteX23562" fmla="*/ 2870067 w 5740887"/>
              <a:gd name="connsiteY23562" fmla="*/ 688429 h 4314911"/>
              <a:gd name="connsiteX23563" fmla="*/ 2870058 w 5740887"/>
              <a:gd name="connsiteY23563" fmla="*/ 688420 h 4314911"/>
              <a:gd name="connsiteX23564" fmla="*/ 2870067 w 5740887"/>
              <a:gd name="connsiteY23564" fmla="*/ 688405 h 4314911"/>
              <a:gd name="connsiteX23565" fmla="*/ 2870056 w 5740887"/>
              <a:gd name="connsiteY23565" fmla="*/ 688393 h 4314911"/>
              <a:gd name="connsiteX23566" fmla="*/ 2870065 w 5740887"/>
              <a:gd name="connsiteY23566" fmla="*/ 688378 h 4314911"/>
              <a:gd name="connsiteX23567" fmla="*/ 2868273 w 5740887"/>
              <a:gd name="connsiteY23567" fmla="*/ 686448 h 4314911"/>
              <a:gd name="connsiteX23568" fmla="*/ 2862895 w 5740887"/>
              <a:gd name="connsiteY23568" fmla="*/ 686448 h 4314911"/>
              <a:gd name="connsiteX23569" fmla="*/ 2852415 w 5740887"/>
              <a:gd name="connsiteY23569" fmla="*/ 699408 h 4314911"/>
              <a:gd name="connsiteX23570" fmla="*/ 2849669 w 5740887"/>
              <a:gd name="connsiteY23570" fmla="*/ 706424 h 4314911"/>
              <a:gd name="connsiteX23571" fmla="*/ 2845798 w 5740887"/>
              <a:gd name="connsiteY23571" fmla="*/ 708376 h 4314911"/>
              <a:gd name="connsiteX23572" fmla="*/ 2843367 w 5740887"/>
              <a:gd name="connsiteY23572" fmla="*/ 709460 h 4314911"/>
              <a:gd name="connsiteX23573" fmla="*/ 2825095 w 5740887"/>
              <a:gd name="connsiteY23573" fmla="*/ 718804 h 4314911"/>
              <a:gd name="connsiteX23574" fmla="*/ 2825531 w 5740887"/>
              <a:gd name="connsiteY23574" fmla="*/ 718209 h 4314911"/>
              <a:gd name="connsiteX23575" fmla="*/ 2826909 w 5740887"/>
              <a:gd name="connsiteY23575" fmla="*/ 715315 h 4314911"/>
              <a:gd name="connsiteX23576" fmla="*/ 2826902 w 5740887"/>
              <a:gd name="connsiteY23576" fmla="*/ 715306 h 4314911"/>
              <a:gd name="connsiteX23577" fmla="*/ 2826909 w 5740887"/>
              <a:gd name="connsiteY23577" fmla="*/ 715291 h 4314911"/>
              <a:gd name="connsiteX23578" fmla="*/ 2826900 w 5740887"/>
              <a:gd name="connsiteY23578" fmla="*/ 715282 h 4314911"/>
              <a:gd name="connsiteX23579" fmla="*/ 2826908 w 5740887"/>
              <a:gd name="connsiteY23579" fmla="*/ 715266 h 4314911"/>
              <a:gd name="connsiteX23580" fmla="*/ 2824978 w 5740887"/>
              <a:gd name="connsiteY23580" fmla="*/ 713336 h 4314911"/>
              <a:gd name="connsiteX23581" fmla="*/ 2817946 w 5740887"/>
              <a:gd name="connsiteY23581" fmla="*/ 713336 h 4314911"/>
              <a:gd name="connsiteX23582" fmla="*/ 2810770 w 5740887"/>
              <a:gd name="connsiteY23582" fmla="*/ 726036 h 4314911"/>
              <a:gd name="connsiteX23583" fmla="*/ 2782234 w 5740887"/>
              <a:gd name="connsiteY23583" fmla="*/ 740424 h 4314911"/>
              <a:gd name="connsiteX23584" fmla="*/ 2782234 w 5740887"/>
              <a:gd name="connsiteY23584" fmla="*/ 739708 h 4314911"/>
              <a:gd name="connsiteX23585" fmla="*/ 2782234 w 5740887"/>
              <a:gd name="connsiteY23585" fmla="*/ 739690 h 4314911"/>
              <a:gd name="connsiteX23586" fmla="*/ 2782233 w 5740887"/>
              <a:gd name="connsiteY23586" fmla="*/ 739689 h 4314911"/>
              <a:gd name="connsiteX23587" fmla="*/ 2782233 w 5740887"/>
              <a:gd name="connsiteY23587" fmla="*/ 739670 h 4314911"/>
              <a:gd name="connsiteX23588" fmla="*/ 2780302 w 5740887"/>
              <a:gd name="connsiteY23588" fmla="*/ 737740 h 4314911"/>
              <a:gd name="connsiteX23589" fmla="*/ 2777958 w 5740887"/>
              <a:gd name="connsiteY23589" fmla="*/ 738981 h 4314911"/>
              <a:gd name="connsiteX23590" fmla="*/ 2775200 w 5740887"/>
              <a:gd name="connsiteY23590" fmla="*/ 743945 h 4314911"/>
              <a:gd name="connsiteX23591" fmla="*/ 2775174 w 5740887"/>
              <a:gd name="connsiteY23591" fmla="*/ 743983 h 4314911"/>
              <a:gd name="connsiteX23592" fmla="*/ 2771437 w 5740887"/>
              <a:gd name="connsiteY23592" fmla="*/ 745868 h 4314911"/>
              <a:gd name="connsiteX23593" fmla="*/ 2755820 w 5740887"/>
              <a:gd name="connsiteY23593" fmla="*/ 754225 h 4314911"/>
              <a:gd name="connsiteX23594" fmla="*/ 2748476 w 5740887"/>
              <a:gd name="connsiteY23594" fmla="*/ 757982 h 4314911"/>
              <a:gd name="connsiteX23595" fmla="*/ 2738180 w 5740887"/>
              <a:gd name="connsiteY23595" fmla="*/ 763525 h 4314911"/>
              <a:gd name="connsiteX23596" fmla="*/ 2737969 w 5740887"/>
              <a:gd name="connsiteY23596" fmla="*/ 763525 h 4314911"/>
              <a:gd name="connsiteX23597" fmla="*/ 2734936 w 5740887"/>
              <a:gd name="connsiteY23597" fmla="*/ 763525 h 4314911"/>
              <a:gd name="connsiteX23598" fmla="*/ 2734183 w 5740887"/>
              <a:gd name="connsiteY23598" fmla="*/ 765677 h 4314911"/>
              <a:gd name="connsiteX23599" fmla="*/ 2693347 w 5740887"/>
              <a:gd name="connsiteY23599" fmla="*/ 787661 h 4314911"/>
              <a:gd name="connsiteX23600" fmla="*/ 2674804 w 5740887"/>
              <a:gd name="connsiteY23600" fmla="*/ 797585 h 4314911"/>
              <a:gd name="connsiteX23601" fmla="*/ 2653720 w 5740887"/>
              <a:gd name="connsiteY23601" fmla="*/ 809421 h 4314911"/>
              <a:gd name="connsiteX23602" fmla="*/ 2656895 w 5740887"/>
              <a:gd name="connsiteY23602" fmla="*/ 802821 h 4314911"/>
              <a:gd name="connsiteX23603" fmla="*/ 2665650 w 5740887"/>
              <a:gd name="connsiteY23603" fmla="*/ 790128 h 4314911"/>
              <a:gd name="connsiteX23604" fmla="*/ 2667169 w 5740887"/>
              <a:gd name="connsiteY23604" fmla="*/ 789248 h 4314911"/>
              <a:gd name="connsiteX23605" fmla="*/ 2681344 w 5740887"/>
              <a:gd name="connsiteY23605" fmla="*/ 781215 h 4314911"/>
              <a:gd name="connsiteX23606" fmla="*/ 2750939 w 5740887"/>
              <a:gd name="connsiteY23606" fmla="*/ 741915 h 4314911"/>
              <a:gd name="connsiteX23607" fmla="*/ 2779394 w 5740887"/>
              <a:gd name="connsiteY23607" fmla="*/ 726153 h 4314911"/>
              <a:gd name="connsiteX23608" fmla="*/ 2826298 w 5740887"/>
              <a:gd name="connsiteY23608" fmla="*/ 700502 h 4314911"/>
              <a:gd name="connsiteX23609" fmla="*/ 2849479 w 5740887"/>
              <a:gd name="connsiteY23609" fmla="*/ 688018 h 4314911"/>
              <a:gd name="connsiteX23610" fmla="*/ 2895623 w 5740887"/>
              <a:gd name="connsiteY23610" fmla="*/ 664040 h 4314911"/>
              <a:gd name="connsiteX23611" fmla="*/ 2900898 w 5740887"/>
              <a:gd name="connsiteY23611" fmla="*/ 661326 h 4314911"/>
              <a:gd name="connsiteX23612" fmla="*/ 3005894 w 5740887"/>
              <a:gd name="connsiteY23612" fmla="*/ 646662 h 4314911"/>
              <a:gd name="connsiteX23613" fmla="*/ 3006759 w 5740887"/>
              <a:gd name="connsiteY23613" fmla="*/ 647313 h 4314911"/>
              <a:gd name="connsiteX23614" fmla="*/ 3005937 w 5740887"/>
              <a:gd name="connsiteY23614" fmla="*/ 647313 h 4314911"/>
              <a:gd name="connsiteX23615" fmla="*/ 3208672 w 5740887"/>
              <a:gd name="connsiteY23615" fmla="*/ 641778 h 4314911"/>
              <a:gd name="connsiteX23616" fmla="*/ 3212275 w 5740887"/>
              <a:gd name="connsiteY23616" fmla="*/ 647005 h 4314911"/>
              <a:gd name="connsiteX23617" fmla="*/ 3206010 w 5740887"/>
              <a:gd name="connsiteY23617" fmla="*/ 652432 h 4314911"/>
              <a:gd name="connsiteX23618" fmla="*/ 3205677 w 5740887"/>
              <a:gd name="connsiteY23618" fmla="*/ 645704 h 4314911"/>
              <a:gd name="connsiteX23619" fmla="*/ 3004372 w 5740887"/>
              <a:gd name="connsiteY23619" fmla="*/ 639625 h 4314911"/>
              <a:gd name="connsiteX23620" fmla="*/ 3004822 w 5740887"/>
              <a:gd name="connsiteY23620" fmla="*/ 639808 h 4314911"/>
              <a:gd name="connsiteX23621" fmla="*/ 3032196 w 5740887"/>
              <a:gd name="connsiteY23621" fmla="*/ 652820 h 4314911"/>
              <a:gd name="connsiteX23622" fmla="*/ 3041996 w 5740887"/>
              <a:gd name="connsiteY23622" fmla="*/ 660356 h 4314911"/>
              <a:gd name="connsiteX23623" fmla="*/ 3067556 w 5740887"/>
              <a:gd name="connsiteY23623" fmla="*/ 684305 h 4314911"/>
              <a:gd name="connsiteX23624" fmla="*/ 3078697 w 5740887"/>
              <a:gd name="connsiteY23624" fmla="*/ 696665 h 4314911"/>
              <a:gd name="connsiteX23625" fmla="*/ 3114038 w 5740887"/>
              <a:gd name="connsiteY23625" fmla="*/ 748468 h 4314911"/>
              <a:gd name="connsiteX23626" fmla="*/ 3114426 w 5740887"/>
              <a:gd name="connsiteY23626" fmla="*/ 749068 h 4314911"/>
              <a:gd name="connsiteX23627" fmla="*/ 3145974 w 5740887"/>
              <a:gd name="connsiteY23627" fmla="*/ 826608 h 4314911"/>
              <a:gd name="connsiteX23628" fmla="*/ 3139144 w 5740887"/>
              <a:gd name="connsiteY23628" fmla="*/ 880035 h 4314911"/>
              <a:gd name="connsiteX23629" fmla="*/ 3139641 w 5740887"/>
              <a:gd name="connsiteY23629" fmla="*/ 854976 h 4314911"/>
              <a:gd name="connsiteX23630" fmla="*/ 3139641 w 5740887"/>
              <a:gd name="connsiteY23630" fmla="*/ 853872 h 4314911"/>
              <a:gd name="connsiteX23631" fmla="*/ 3005616 w 5740887"/>
              <a:gd name="connsiteY23631" fmla="*/ 640696 h 4314911"/>
              <a:gd name="connsiteX23632" fmla="*/ 3004349 w 5740887"/>
              <a:gd name="connsiteY23632" fmla="*/ 640696 h 4314911"/>
              <a:gd name="connsiteX23633" fmla="*/ 3004372 w 5740887"/>
              <a:gd name="connsiteY23633" fmla="*/ 639732 h 4314911"/>
              <a:gd name="connsiteX23634" fmla="*/ 3233876 w 5740887"/>
              <a:gd name="connsiteY23634" fmla="*/ 638881 h 4314911"/>
              <a:gd name="connsiteX23635" fmla="*/ 3233884 w 5740887"/>
              <a:gd name="connsiteY23635" fmla="*/ 639071 h 4314911"/>
              <a:gd name="connsiteX23636" fmla="*/ 3233891 w 5740887"/>
              <a:gd name="connsiteY23636" fmla="*/ 639256 h 4314911"/>
              <a:gd name="connsiteX23637" fmla="*/ 3233681 w 5740887"/>
              <a:gd name="connsiteY23637" fmla="*/ 642887 h 4314911"/>
              <a:gd name="connsiteX23638" fmla="*/ 3234964 w 5740887"/>
              <a:gd name="connsiteY23638" fmla="*/ 665020 h 4314911"/>
              <a:gd name="connsiteX23639" fmla="*/ 3235269 w 5740887"/>
              <a:gd name="connsiteY23639" fmla="*/ 672350 h 4314911"/>
              <a:gd name="connsiteX23640" fmla="*/ 3235304 w 5740887"/>
              <a:gd name="connsiteY23640" fmla="*/ 673183 h 4314911"/>
              <a:gd name="connsiteX23641" fmla="*/ 3235659 w 5740887"/>
              <a:gd name="connsiteY23641" fmla="*/ 677014 h 4314911"/>
              <a:gd name="connsiteX23642" fmla="*/ 3235810 w 5740887"/>
              <a:gd name="connsiteY23642" fmla="*/ 679619 h 4314911"/>
              <a:gd name="connsiteX23643" fmla="*/ 3238773 w 5740887"/>
              <a:gd name="connsiteY23643" fmla="*/ 710620 h 4314911"/>
              <a:gd name="connsiteX23644" fmla="*/ 3238773 w 5740887"/>
              <a:gd name="connsiteY23644" fmla="*/ 717495 h 4314911"/>
              <a:gd name="connsiteX23645" fmla="*/ 3238774 w 5740887"/>
              <a:gd name="connsiteY23645" fmla="*/ 717502 h 4314911"/>
              <a:gd name="connsiteX23646" fmla="*/ 3238774 w 5740887"/>
              <a:gd name="connsiteY23646" fmla="*/ 717516 h 4314911"/>
              <a:gd name="connsiteX23647" fmla="*/ 3238774 w 5740887"/>
              <a:gd name="connsiteY23647" fmla="*/ 717522 h 4314911"/>
              <a:gd name="connsiteX23648" fmla="*/ 3746539 w 5740887"/>
              <a:gd name="connsiteY23648" fmla="*/ 2446694 h 4314911"/>
              <a:gd name="connsiteX23649" fmla="*/ 3752103 w 5740887"/>
              <a:gd name="connsiteY23649" fmla="*/ 2462257 h 4314911"/>
              <a:gd name="connsiteX23650" fmla="*/ 3779831 w 5740887"/>
              <a:gd name="connsiteY23650" fmla="*/ 2539808 h 4314911"/>
              <a:gd name="connsiteX23651" fmla="*/ 3822443 w 5740887"/>
              <a:gd name="connsiteY23651" fmla="*/ 2638221 h 4314911"/>
              <a:gd name="connsiteX23652" fmla="*/ 4088149 w 5740887"/>
              <a:gd name="connsiteY23652" fmla="*/ 2759835 h 4314911"/>
              <a:gd name="connsiteX23653" fmla="*/ 4088149 w 5740887"/>
              <a:gd name="connsiteY23653" fmla="*/ 2759835 h 4314911"/>
              <a:gd name="connsiteX23654" fmla="*/ 4088150 w 5740887"/>
              <a:gd name="connsiteY23654" fmla="*/ 2759835 h 4314911"/>
              <a:gd name="connsiteX23655" fmla="*/ 4204800 w 5740887"/>
              <a:gd name="connsiteY23655" fmla="*/ 2751838 h 4314911"/>
              <a:gd name="connsiteX23656" fmla="*/ 5617301 w 5740887"/>
              <a:gd name="connsiteY23656" fmla="*/ 2208569 h 4314911"/>
              <a:gd name="connsiteX23657" fmla="*/ 5702515 w 5740887"/>
              <a:gd name="connsiteY23657" fmla="*/ 2101845 h 4314911"/>
              <a:gd name="connsiteX23658" fmla="*/ 5710754 w 5740887"/>
              <a:gd name="connsiteY23658" fmla="*/ 2030943 h 4314911"/>
              <a:gd name="connsiteX23659" fmla="*/ 5708841 w 5740887"/>
              <a:gd name="connsiteY23659" fmla="*/ 1944770 h 4314911"/>
              <a:gd name="connsiteX23660" fmla="*/ 5699990 w 5740887"/>
              <a:gd name="connsiteY23660" fmla="*/ 1864442 h 4314911"/>
              <a:gd name="connsiteX23661" fmla="*/ 5708804 w 5740887"/>
              <a:gd name="connsiteY23661" fmla="*/ 1931901 h 4314911"/>
              <a:gd name="connsiteX23662" fmla="*/ 5704719 w 5740887"/>
              <a:gd name="connsiteY23662" fmla="*/ 2112461 h 4314911"/>
              <a:gd name="connsiteX23663" fmla="*/ 5621298 w 5740887"/>
              <a:gd name="connsiteY23663" fmla="*/ 2216290 h 4314911"/>
              <a:gd name="connsiteX23664" fmla="*/ 4195973 w 5740887"/>
              <a:gd name="connsiteY23664" fmla="*/ 2766176 h 4314911"/>
              <a:gd name="connsiteX23665" fmla="*/ 4056282 w 5740887"/>
              <a:gd name="connsiteY23665" fmla="*/ 2773901 h 4314911"/>
              <a:gd name="connsiteX23666" fmla="*/ 3964645 w 5740887"/>
              <a:gd name="connsiteY23666" fmla="*/ 2760423 h 4314911"/>
              <a:gd name="connsiteX23667" fmla="*/ 3949740 w 5740887"/>
              <a:gd name="connsiteY23667" fmla="*/ 2756339 h 4314911"/>
              <a:gd name="connsiteX23668" fmla="*/ 3933827 w 5740887"/>
              <a:gd name="connsiteY23668" fmla="*/ 2751979 h 4314911"/>
              <a:gd name="connsiteX23669" fmla="*/ 3886689 w 5740887"/>
              <a:gd name="connsiteY23669" fmla="*/ 2728628 h 4314911"/>
              <a:gd name="connsiteX23670" fmla="*/ 3864598 w 5740887"/>
              <a:gd name="connsiteY23670" fmla="*/ 2717684 h 4314911"/>
              <a:gd name="connsiteX23671" fmla="*/ 3817205 w 5740887"/>
              <a:gd name="connsiteY23671" fmla="*/ 2654905 h 4314911"/>
              <a:gd name="connsiteX23672" fmla="*/ 3817205 w 5740887"/>
              <a:gd name="connsiteY23672" fmla="*/ 2654077 h 4314911"/>
              <a:gd name="connsiteX23673" fmla="*/ 3507650 w 5740887"/>
              <a:gd name="connsiteY23673" fmla="*/ 1727347 h 4314911"/>
              <a:gd name="connsiteX23674" fmla="*/ 3409803 w 5740887"/>
              <a:gd name="connsiteY23674" fmla="*/ 1399035 h 4314911"/>
              <a:gd name="connsiteX23675" fmla="*/ 3400039 w 5740887"/>
              <a:gd name="connsiteY23675" fmla="*/ 1365284 h 4314911"/>
              <a:gd name="connsiteX23676" fmla="*/ 3363977 w 5740887"/>
              <a:gd name="connsiteY23676" fmla="*/ 1240643 h 4314911"/>
              <a:gd name="connsiteX23677" fmla="*/ 3228155 w 5740887"/>
              <a:gd name="connsiteY23677" fmla="*/ 708394 h 4314911"/>
              <a:gd name="connsiteX23678" fmla="*/ 3227464 w 5740887"/>
              <a:gd name="connsiteY23678" fmla="*/ 701364 h 4314911"/>
              <a:gd name="connsiteX23679" fmla="*/ 3227461 w 5740887"/>
              <a:gd name="connsiteY23679" fmla="*/ 701330 h 4314911"/>
              <a:gd name="connsiteX23680" fmla="*/ 3224511 w 5740887"/>
              <a:gd name="connsiteY23680" fmla="*/ 663227 h 4314911"/>
              <a:gd name="connsiteX23681" fmla="*/ 3224984 w 5740887"/>
              <a:gd name="connsiteY23681" fmla="*/ 662787 h 4314911"/>
              <a:gd name="connsiteX23682" fmla="*/ 3226363 w 5740887"/>
              <a:gd name="connsiteY23682" fmla="*/ 659202 h 4314911"/>
              <a:gd name="connsiteX23683" fmla="*/ 3226361 w 5740887"/>
              <a:gd name="connsiteY23683" fmla="*/ 659199 h 4314911"/>
              <a:gd name="connsiteX23684" fmla="*/ 3226363 w 5740887"/>
              <a:gd name="connsiteY23684" fmla="*/ 659197 h 4314911"/>
              <a:gd name="connsiteX23685" fmla="*/ 3226360 w 5740887"/>
              <a:gd name="connsiteY23685" fmla="*/ 659193 h 4314911"/>
              <a:gd name="connsiteX23686" fmla="*/ 3226367 w 5740887"/>
              <a:gd name="connsiteY23686" fmla="*/ 659174 h 4314911"/>
              <a:gd name="connsiteX23687" fmla="*/ 3223902 w 5740887"/>
              <a:gd name="connsiteY23687" fmla="*/ 655378 h 4314911"/>
              <a:gd name="connsiteX23688" fmla="*/ 3223282 w 5740887"/>
              <a:gd name="connsiteY23688" fmla="*/ 647358 h 4314911"/>
              <a:gd name="connsiteX23689" fmla="*/ 5135391 w 5740887"/>
              <a:gd name="connsiteY23689" fmla="*/ 638382 h 4314911"/>
              <a:gd name="connsiteX23690" fmla="*/ 5294648 w 5740887"/>
              <a:gd name="connsiteY23690" fmla="*/ 726346 h 4314911"/>
              <a:gd name="connsiteX23691" fmla="*/ 5299819 w 5740887"/>
              <a:gd name="connsiteY23691" fmla="*/ 738130 h 4314911"/>
              <a:gd name="connsiteX23692" fmla="*/ 5274669 w 5740887"/>
              <a:gd name="connsiteY23692" fmla="*/ 710224 h 4314911"/>
              <a:gd name="connsiteX23693" fmla="*/ 5231388 w 5740887"/>
              <a:gd name="connsiteY23693" fmla="*/ 682960 h 4314911"/>
              <a:gd name="connsiteX23694" fmla="*/ 5214797 w 5740887"/>
              <a:gd name="connsiteY23694" fmla="*/ 678010 h 4314911"/>
              <a:gd name="connsiteX23695" fmla="*/ 5207430 w 5740887"/>
              <a:gd name="connsiteY23695" fmla="*/ 674040 h 4314911"/>
              <a:gd name="connsiteX23696" fmla="*/ 5191099 w 5740887"/>
              <a:gd name="connsiteY23696" fmla="*/ 670940 h 4314911"/>
              <a:gd name="connsiteX23697" fmla="*/ 5182369 w 5740887"/>
              <a:gd name="connsiteY23697" fmla="*/ 668335 h 4314911"/>
              <a:gd name="connsiteX23698" fmla="*/ 5176951 w 5740887"/>
              <a:gd name="connsiteY23698" fmla="*/ 668255 h 4314911"/>
              <a:gd name="connsiteX23699" fmla="*/ 5169533 w 5740887"/>
              <a:gd name="connsiteY23699" fmla="*/ 666845 h 4314911"/>
              <a:gd name="connsiteX23700" fmla="*/ 5131714 w 5740887"/>
              <a:gd name="connsiteY23700" fmla="*/ 667585 h 4314911"/>
              <a:gd name="connsiteX23701" fmla="*/ 5130288 w 5740887"/>
              <a:gd name="connsiteY23701" fmla="*/ 667564 h 4314911"/>
              <a:gd name="connsiteX23702" fmla="*/ 4897813 w 5740887"/>
              <a:gd name="connsiteY23702" fmla="*/ 676388 h 4314911"/>
              <a:gd name="connsiteX23703" fmla="*/ 4672232 w 5740887"/>
              <a:gd name="connsiteY23703" fmla="*/ 682732 h 4314911"/>
              <a:gd name="connsiteX23704" fmla="*/ 4597223 w 5740887"/>
              <a:gd name="connsiteY23704" fmla="*/ 685627 h 4314911"/>
              <a:gd name="connsiteX23705" fmla="*/ 4526074 w 5740887"/>
              <a:gd name="connsiteY23705" fmla="*/ 688385 h 4314911"/>
              <a:gd name="connsiteX23706" fmla="*/ 3841195 w 5740887"/>
              <a:gd name="connsiteY23706" fmla="*/ 724648 h 4314911"/>
              <a:gd name="connsiteX23707" fmla="*/ 3686074 w 5740887"/>
              <a:gd name="connsiteY23707" fmla="*/ 903901 h 4314911"/>
              <a:gd name="connsiteX23708" fmla="*/ 3673803 w 5740887"/>
              <a:gd name="connsiteY23708" fmla="*/ 948576 h 4314911"/>
              <a:gd name="connsiteX23709" fmla="*/ 3665625 w 5740887"/>
              <a:gd name="connsiteY23709" fmla="*/ 980313 h 4314911"/>
              <a:gd name="connsiteX23710" fmla="*/ 3664149 w 5740887"/>
              <a:gd name="connsiteY23710" fmla="*/ 995333 h 4314911"/>
              <a:gd name="connsiteX23711" fmla="*/ 3663026 w 5740887"/>
              <a:gd name="connsiteY23711" fmla="*/ 1000772 h 4314911"/>
              <a:gd name="connsiteX23712" fmla="*/ 3662719 w 5740887"/>
              <a:gd name="connsiteY23712" fmla="*/ 1009890 h 4314911"/>
              <a:gd name="connsiteX23713" fmla="*/ 3661332 w 5740887"/>
              <a:gd name="connsiteY23713" fmla="*/ 1024007 h 4314911"/>
              <a:gd name="connsiteX23714" fmla="*/ 3660413 w 5740887"/>
              <a:gd name="connsiteY23714" fmla="*/ 1078393 h 4314911"/>
              <a:gd name="connsiteX23715" fmla="*/ 3660414 w 5740887"/>
              <a:gd name="connsiteY23715" fmla="*/ 1078429 h 4314911"/>
              <a:gd name="connsiteX23716" fmla="*/ 3660414 w 5740887"/>
              <a:gd name="connsiteY23716" fmla="*/ 1078443 h 4314911"/>
              <a:gd name="connsiteX23717" fmla="*/ 3660418 w 5740887"/>
              <a:gd name="connsiteY23717" fmla="*/ 1078540 h 4314911"/>
              <a:gd name="connsiteX23718" fmla="*/ 3662357 w 5740887"/>
              <a:gd name="connsiteY23718" fmla="*/ 1142202 h 4314911"/>
              <a:gd name="connsiteX23719" fmla="*/ 3663010 w 5740887"/>
              <a:gd name="connsiteY23719" fmla="*/ 1153132 h 4314911"/>
              <a:gd name="connsiteX23720" fmla="*/ 3663232 w 5740887"/>
              <a:gd name="connsiteY23720" fmla="*/ 1159522 h 4314911"/>
              <a:gd name="connsiteX23721" fmla="*/ 3664622 w 5740887"/>
              <a:gd name="connsiteY23721" fmla="*/ 1180124 h 4314911"/>
              <a:gd name="connsiteX23722" fmla="*/ 3666654 w 5740887"/>
              <a:gd name="connsiteY23722" fmla="*/ 1214167 h 4314911"/>
              <a:gd name="connsiteX23723" fmla="*/ 3668626 w 5740887"/>
              <a:gd name="connsiteY23723" fmla="*/ 1239494 h 4314911"/>
              <a:gd name="connsiteX23724" fmla="*/ 3669526 w 5740887"/>
              <a:gd name="connsiteY23724" fmla="*/ 1252843 h 4314911"/>
              <a:gd name="connsiteX23725" fmla="*/ 3671156 w 5740887"/>
              <a:gd name="connsiteY23725" fmla="*/ 1271991 h 4314911"/>
              <a:gd name="connsiteX23726" fmla="*/ 3672793 w 5740887"/>
              <a:gd name="connsiteY23726" fmla="*/ 1293018 h 4314911"/>
              <a:gd name="connsiteX23727" fmla="*/ 3675169 w 5740887"/>
              <a:gd name="connsiteY23727" fmla="*/ 1319142 h 4314911"/>
              <a:gd name="connsiteX23728" fmla="*/ 3678300 w 5740887"/>
              <a:gd name="connsiteY23728" fmla="*/ 1355933 h 4314911"/>
              <a:gd name="connsiteX23729" fmla="*/ 3688507 w 5740887"/>
              <a:gd name="connsiteY23729" fmla="*/ 1465801 h 4314911"/>
              <a:gd name="connsiteX23730" fmla="*/ 3688555 w 5740887"/>
              <a:gd name="connsiteY23730" fmla="*/ 1466331 h 4314911"/>
              <a:gd name="connsiteX23731" fmla="*/ 3696968 w 5740887"/>
              <a:gd name="connsiteY23731" fmla="*/ 1558331 h 4314911"/>
              <a:gd name="connsiteX23732" fmla="*/ 3679819 w 5740887"/>
              <a:gd name="connsiteY23732" fmla="*/ 1562856 h 4314911"/>
              <a:gd name="connsiteX23733" fmla="*/ 3670494 w 5740887"/>
              <a:gd name="connsiteY23733" fmla="*/ 1491977 h 4314911"/>
              <a:gd name="connsiteX23734" fmla="*/ 3670405 w 5740887"/>
              <a:gd name="connsiteY23734" fmla="*/ 1491308 h 4314911"/>
              <a:gd name="connsiteX23735" fmla="*/ 3649716 w 5740887"/>
              <a:gd name="connsiteY23735" fmla="*/ 1332636 h 4314911"/>
              <a:gd name="connsiteX23736" fmla="*/ 3643126 w 5740887"/>
              <a:gd name="connsiteY23736" fmla="*/ 1280179 h 4314911"/>
              <a:gd name="connsiteX23737" fmla="*/ 3638835 w 5740887"/>
              <a:gd name="connsiteY23737" fmla="*/ 1244336 h 4314911"/>
              <a:gd name="connsiteX23738" fmla="*/ 3631460 w 5740887"/>
              <a:gd name="connsiteY23738" fmla="*/ 1178011 h 4314911"/>
              <a:gd name="connsiteX23739" fmla="*/ 3628292 w 5740887"/>
              <a:gd name="connsiteY23739" fmla="*/ 1147809 h 4314911"/>
              <a:gd name="connsiteX23740" fmla="*/ 3621224 w 5740887"/>
              <a:gd name="connsiteY23740" fmla="*/ 1064151 h 4314911"/>
              <a:gd name="connsiteX23741" fmla="*/ 3621204 w 5740887"/>
              <a:gd name="connsiteY23741" fmla="*/ 1063903 h 4314911"/>
              <a:gd name="connsiteX23742" fmla="*/ 3620411 w 5740887"/>
              <a:gd name="connsiteY23742" fmla="*/ 1044906 h 4314911"/>
              <a:gd name="connsiteX23743" fmla="*/ 3618663 w 5740887"/>
              <a:gd name="connsiteY23743" fmla="*/ 1003036 h 4314911"/>
              <a:gd name="connsiteX23744" fmla="*/ 3619995 w 5740887"/>
              <a:gd name="connsiteY23744" fmla="*/ 954792 h 4314911"/>
              <a:gd name="connsiteX23745" fmla="*/ 3625817 w 5740887"/>
              <a:gd name="connsiteY23745" fmla="*/ 921053 h 4314911"/>
              <a:gd name="connsiteX23746" fmla="*/ 3635470 w 5740887"/>
              <a:gd name="connsiteY23746" fmla="*/ 876932 h 4314911"/>
              <a:gd name="connsiteX23747" fmla="*/ 3787144 w 5740887"/>
              <a:gd name="connsiteY23747" fmla="*/ 688709 h 4314911"/>
              <a:gd name="connsiteX23748" fmla="*/ 4493533 w 5740887"/>
              <a:gd name="connsiteY23748" fmla="*/ 656583 h 4314911"/>
              <a:gd name="connsiteX23749" fmla="*/ 4566612 w 5740887"/>
              <a:gd name="connsiteY23749" fmla="*/ 654378 h 4314911"/>
              <a:gd name="connsiteX23750" fmla="*/ 4644517 w 5740887"/>
              <a:gd name="connsiteY23750" fmla="*/ 652034 h 4314911"/>
              <a:gd name="connsiteX23751" fmla="*/ 4885680 w 5740887"/>
              <a:gd name="connsiteY23751" fmla="*/ 646792 h 4314911"/>
              <a:gd name="connsiteX23752" fmla="*/ 5118983 w 5740887"/>
              <a:gd name="connsiteY23752" fmla="*/ 639760 h 4314911"/>
              <a:gd name="connsiteX23753" fmla="*/ 5135391 w 5740887"/>
              <a:gd name="connsiteY23753" fmla="*/ 638382 h 4314911"/>
              <a:gd name="connsiteX23754" fmla="*/ 3198462 w 5740887"/>
              <a:gd name="connsiteY23754" fmla="*/ 637645 h 4314911"/>
              <a:gd name="connsiteX23755" fmla="*/ 3198800 w 5740887"/>
              <a:gd name="connsiteY23755" fmla="*/ 644729 h 4314911"/>
              <a:gd name="connsiteX23756" fmla="*/ 3192928 w 5740887"/>
              <a:gd name="connsiteY23756" fmla="*/ 653516 h 4314911"/>
              <a:gd name="connsiteX23757" fmla="*/ 3192167 w 5740887"/>
              <a:gd name="connsiteY23757" fmla="*/ 652271 h 4314911"/>
              <a:gd name="connsiteX23758" fmla="*/ 3197104 w 5740887"/>
              <a:gd name="connsiteY23758" fmla="*/ 639426 h 4314911"/>
              <a:gd name="connsiteX23759" fmla="*/ 3215464 w 5740887"/>
              <a:gd name="connsiteY23759" fmla="*/ 632876 h 4314911"/>
              <a:gd name="connsiteX23760" fmla="*/ 3215960 w 5740887"/>
              <a:gd name="connsiteY23760" fmla="*/ 643145 h 4314911"/>
              <a:gd name="connsiteX23761" fmla="*/ 3212130 w 5740887"/>
              <a:gd name="connsiteY23761" fmla="*/ 637245 h 4314911"/>
              <a:gd name="connsiteX23762" fmla="*/ 3002439 w 5740887"/>
              <a:gd name="connsiteY23762" fmla="*/ 632866 h 4314911"/>
              <a:gd name="connsiteX23763" fmla="*/ 3002859 w 5740887"/>
              <a:gd name="connsiteY23763" fmla="*/ 632948 h 4314911"/>
              <a:gd name="connsiteX23764" fmla="*/ 3034621 w 5740887"/>
              <a:gd name="connsiteY23764" fmla="*/ 641334 h 4314911"/>
              <a:gd name="connsiteX23765" fmla="*/ 3045767 w 5740887"/>
              <a:gd name="connsiteY23765" fmla="*/ 647474 h 4314911"/>
              <a:gd name="connsiteX23766" fmla="*/ 3074674 w 5740887"/>
              <a:gd name="connsiteY23766" fmla="*/ 668032 h 4314911"/>
              <a:gd name="connsiteX23767" fmla="*/ 3087041 w 5740887"/>
              <a:gd name="connsiteY23767" fmla="*/ 678855 h 4314911"/>
              <a:gd name="connsiteX23768" fmla="*/ 3125717 w 5740887"/>
              <a:gd name="connsiteY23768" fmla="*/ 725947 h 4314911"/>
              <a:gd name="connsiteX23769" fmla="*/ 3126108 w 5740887"/>
              <a:gd name="connsiteY23769" fmla="*/ 726454 h 4314911"/>
              <a:gd name="connsiteX23770" fmla="*/ 3158246 w 5740887"/>
              <a:gd name="connsiteY23770" fmla="*/ 798608 h 4314911"/>
              <a:gd name="connsiteX23771" fmla="*/ 3158064 w 5740887"/>
              <a:gd name="connsiteY23771" fmla="*/ 799385 h 4314911"/>
              <a:gd name="connsiteX23772" fmla="*/ 3157834 w 5740887"/>
              <a:gd name="connsiteY23772" fmla="*/ 799895 h 4314911"/>
              <a:gd name="connsiteX23773" fmla="*/ 3157833 w 5740887"/>
              <a:gd name="connsiteY23773" fmla="*/ 799915 h 4314911"/>
              <a:gd name="connsiteX23774" fmla="*/ 3157830 w 5740887"/>
              <a:gd name="connsiteY23774" fmla="*/ 799922 h 4314911"/>
              <a:gd name="connsiteX23775" fmla="*/ 3157781 w 5740887"/>
              <a:gd name="connsiteY23775" fmla="*/ 800594 h 4314911"/>
              <a:gd name="connsiteX23776" fmla="*/ 3152925 w 5740887"/>
              <a:gd name="connsiteY23776" fmla="*/ 821316 h 4314911"/>
              <a:gd name="connsiteX23777" fmla="*/ 3151707 w 5740887"/>
              <a:gd name="connsiteY23777" fmla="*/ 824907 h 4314911"/>
              <a:gd name="connsiteX23778" fmla="*/ 3120731 w 5740887"/>
              <a:gd name="connsiteY23778" fmla="*/ 748702 h 4314911"/>
              <a:gd name="connsiteX23779" fmla="*/ 3120345 w 5740887"/>
              <a:gd name="connsiteY23779" fmla="*/ 748132 h 4314911"/>
              <a:gd name="connsiteX23780" fmla="*/ 3090767 w 5740887"/>
              <a:gd name="connsiteY23780" fmla="*/ 701953 h 4314911"/>
              <a:gd name="connsiteX23781" fmla="*/ 3084079 w 5740887"/>
              <a:gd name="connsiteY23781" fmla="*/ 694443 h 4314911"/>
              <a:gd name="connsiteX23782" fmla="*/ 3080210 w 5740887"/>
              <a:gd name="connsiteY23782" fmla="*/ 688716 h 4314911"/>
              <a:gd name="connsiteX23783" fmla="*/ 3072534 w 5740887"/>
              <a:gd name="connsiteY23783" fmla="*/ 681479 h 4314911"/>
              <a:gd name="connsiteX23784" fmla="*/ 3058948 w 5740887"/>
              <a:gd name="connsiteY23784" fmla="*/ 666228 h 4314911"/>
              <a:gd name="connsiteX23785" fmla="*/ 3045263 w 5740887"/>
              <a:gd name="connsiteY23785" fmla="*/ 655773 h 4314911"/>
              <a:gd name="connsiteX23786" fmla="*/ 3038344 w 5740887"/>
              <a:gd name="connsiteY23786" fmla="*/ 649250 h 4314911"/>
              <a:gd name="connsiteX23787" fmla="*/ 3034563 w 5740887"/>
              <a:gd name="connsiteY23787" fmla="*/ 647598 h 4314911"/>
              <a:gd name="connsiteX23788" fmla="*/ 3028583 w 5740887"/>
              <a:gd name="connsiteY23788" fmla="*/ 643029 h 4314911"/>
              <a:gd name="connsiteX23789" fmla="*/ 3003385 w 5740887"/>
              <a:gd name="connsiteY23789" fmla="*/ 633973 h 4314911"/>
              <a:gd name="connsiteX23790" fmla="*/ 3002994 w 5740887"/>
              <a:gd name="connsiteY23790" fmla="*/ 633802 h 4314911"/>
              <a:gd name="connsiteX23791" fmla="*/ 3002308 w 5740887"/>
              <a:gd name="connsiteY23791" fmla="*/ 634031 h 4314911"/>
              <a:gd name="connsiteX23792" fmla="*/ 3000507 w 5740887"/>
              <a:gd name="connsiteY23792" fmla="*/ 626247 h 4314911"/>
              <a:gd name="connsiteX23793" fmla="*/ 3000602 w 5740887"/>
              <a:gd name="connsiteY23793" fmla="*/ 626251 h 4314911"/>
              <a:gd name="connsiteX23794" fmla="*/ 3036410 w 5740887"/>
              <a:gd name="connsiteY23794" fmla="*/ 630245 h 4314911"/>
              <a:gd name="connsiteX23795" fmla="*/ 3048607 w 5740887"/>
              <a:gd name="connsiteY23795" fmla="*/ 634963 h 4314911"/>
              <a:gd name="connsiteX23796" fmla="*/ 3081204 w 5740887"/>
              <a:gd name="connsiteY23796" fmla="*/ 652367 h 4314911"/>
              <a:gd name="connsiteX23797" fmla="*/ 3094625 w 5740887"/>
              <a:gd name="connsiteY23797" fmla="*/ 661537 h 4314911"/>
              <a:gd name="connsiteX23798" fmla="*/ 3137385 w 5740887"/>
              <a:gd name="connsiteY23798" fmla="*/ 704133 h 4314911"/>
              <a:gd name="connsiteX23799" fmla="*/ 3137459 w 5740887"/>
              <a:gd name="connsiteY23799" fmla="*/ 704213 h 4314911"/>
              <a:gd name="connsiteX23800" fmla="*/ 3164468 w 5740887"/>
              <a:gd name="connsiteY23800" fmla="*/ 758568 h 4314911"/>
              <a:gd name="connsiteX23801" fmla="*/ 3164778 w 5740887"/>
              <a:gd name="connsiteY23801" fmla="*/ 765738 h 4314911"/>
              <a:gd name="connsiteX23802" fmla="*/ 3164100 w 5740887"/>
              <a:gd name="connsiteY23802" fmla="*/ 769259 h 4314911"/>
              <a:gd name="connsiteX23803" fmla="*/ 3163278 w 5740887"/>
              <a:gd name="connsiteY23803" fmla="*/ 770727 h 4314911"/>
              <a:gd name="connsiteX23804" fmla="*/ 3163275 w 5740887"/>
              <a:gd name="connsiteY23804" fmla="*/ 770744 h 4314911"/>
              <a:gd name="connsiteX23805" fmla="*/ 3163274 w 5740887"/>
              <a:gd name="connsiteY23805" fmla="*/ 770747 h 4314911"/>
              <a:gd name="connsiteX23806" fmla="*/ 3162463 w 5740887"/>
              <a:gd name="connsiteY23806" fmla="*/ 777417 h 4314911"/>
              <a:gd name="connsiteX23807" fmla="*/ 3162346 w 5740887"/>
              <a:gd name="connsiteY23807" fmla="*/ 778376 h 4314911"/>
              <a:gd name="connsiteX23808" fmla="*/ 3161905 w 5740887"/>
              <a:gd name="connsiteY23808" fmla="*/ 780669 h 4314911"/>
              <a:gd name="connsiteX23809" fmla="*/ 3161905 w 5740887"/>
              <a:gd name="connsiteY23809" fmla="*/ 780679 h 4314911"/>
              <a:gd name="connsiteX23810" fmla="*/ 3161903 w 5740887"/>
              <a:gd name="connsiteY23810" fmla="*/ 780692 h 4314911"/>
              <a:gd name="connsiteX23811" fmla="*/ 3161903 w 5740887"/>
              <a:gd name="connsiteY23811" fmla="*/ 780697 h 4314911"/>
              <a:gd name="connsiteX23812" fmla="*/ 3161930 w 5740887"/>
              <a:gd name="connsiteY23812" fmla="*/ 781142 h 4314911"/>
              <a:gd name="connsiteX23813" fmla="*/ 3161957 w 5740887"/>
              <a:gd name="connsiteY23813" fmla="*/ 781577 h 4314911"/>
              <a:gd name="connsiteX23814" fmla="*/ 3161787 w 5740887"/>
              <a:gd name="connsiteY23814" fmla="*/ 782968 h 4314911"/>
              <a:gd name="connsiteX23815" fmla="*/ 3160696 w 5740887"/>
              <a:gd name="connsiteY23815" fmla="*/ 788314 h 4314911"/>
              <a:gd name="connsiteX23816" fmla="*/ 3132498 w 5740887"/>
              <a:gd name="connsiteY23816" fmla="*/ 725053 h 4314911"/>
              <a:gd name="connsiteX23817" fmla="*/ 3132093 w 5740887"/>
              <a:gd name="connsiteY23817" fmla="*/ 724553 h 4314911"/>
              <a:gd name="connsiteX23818" fmla="*/ 3099806 w 5740887"/>
              <a:gd name="connsiteY23818" fmla="*/ 682174 h 4314911"/>
              <a:gd name="connsiteX23819" fmla="*/ 3092338 w 5740887"/>
              <a:gd name="connsiteY23819" fmla="*/ 675522 h 4314911"/>
              <a:gd name="connsiteX23820" fmla="*/ 3088069 w 5740887"/>
              <a:gd name="connsiteY23820" fmla="*/ 670257 h 4314911"/>
              <a:gd name="connsiteX23821" fmla="*/ 3079495 w 5740887"/>
              <a:gd name="connsiteY23821" fmla="*/ 664077 h 4314911"/>
              <a:gd name="connsiteX23822" fmla="*/ 3064206 w 5740887"/>
              <a:gd name="connsiteY23822" fmla="*/ 650450 h 4314911"/>
              <a:gd name="connsiteX23823" fmla="*/ 3048738 w 5740887"/>
              <a:gd name="connsiteY23823" fmla="*/ 641904 h 4314911"/>
              <a:gd name="connsiteX23824" fmla="*/ 3040848 w 5740887"/>
              <a:gd name="connsiteY23824" fmla="*/ 636218 h 4314911"/>
              <a:gd name="connsiteX23825" fmla="*/ 3036597 w 5740887"/>
              <a:gd name="connsiteY23825" fmla="*/ 635196 h 4314911"/>
              <a:gd name="connsiteX23826" fmla="*/ 3029719 w 5740887"/>
              <a:gd name="connsiteY23826" fmla="*/ 631397 h 4314911"/>
              <a:gd name="connsiteX23827" fmla="*/ 3000768 w 5740887"/>
              <a:gd name="connsiteY23827" fmla="*/ 626589 h 4314911"/>
              <a:gd name="connsiteX23828" fmla="*/ 3000374 w 5740887"/>
              <a:gd name="connsiteY23828" fmla="*/ 626494 h 4314911"/>
              <a:gd name="connsiteX23829" fmla="*/ 3000163 w 5740887"/>
              <a:gd name="connsiteY23829" fmla="*/ 626591 h 4314911"/>
              <a:gd name="connsiteX23830" fmla="*/ 2818977 w 5740887"/>
              <a:gd name="connsiteY23830" fmla="*/ 625525 h 4314911"/>
              <a:gd name="connsiteX23831" fmla="*/ 2816288 w 5740887"/>
              <a:gd name="connsiteY23831" fmla="*/ 628968 h 4314911"/>
              <a:gd name="connsiteX23832" fmla="*/ 2815594 w 5740887"/>
              <a:gd name="connsiteY23832" fmla="*/ 629312 h 4314911"/>
              <a:gd name="connsiteX23833" fmla="*/ 3197125 w 5740887"/>
              <a:gd name="connsiteY23833" fmla="*/ 625032 h 4314911"/>
              <a:gd name="connsiteX23834" fmla="*/ 3197916 w 5740887"/>
              <a:gd name="connsiteY23834" fmla="*/ 626181 h 4314911"/>
              <a:gd name="connsiteX23835" fmla="*/ 3197930 w 5740887"/>
              <a:gd name="connsiteY23835" fmla="*/ 626461 h 4314911"/>
              <a:gd name="connsiteX23836" fmla="*/ 3194585 w 5740887"/>
              <a:gd name="connsiteY23836" fmla="*/ 630931 h 4314911"/>
              <a:gd name="connsiteX23837" fmla="*/ 3227329 w 5740887"/>
              <a:gd name="connsiteY23837" fmla="*/ 622995 h 4314911"/>
              <a:gd name="connsiteX23838" fmla="*/ 3232281 w 5740887"/>
              <a:gd name="connsiteY23838" fmla="*/ 629678 h 4314911"/>
              <a:gd name="connsiteX23839" fmla="*/ 3222697 w 5740887"/>
              <a:gd name="connsiteY23839" fmla="*/ 637978 h 4314911"/>
              <a:gd name="connsiteX23840" fmla="*/ 3222242 w 5740887"/>
              <a:gd name="connsiteY23840" fmla="*/ 627664 h 4314911"/>
              <a:gd name="connsiteX23841" fmla="*/ 3222306 w 5740887"/>
              <a:gd name="connsiteY23841" fmla="*/ 626518 h 4314911"/>
              <a:gd name="connsiteX23842" fmla="*/ 3191172 w 5740887"/>
              <a:gd name="connsiteY23842" fmla="*/ 620685 h 4314911"/>
              <a:gd name="connsiteX23843" fmla="*/ 3191369 w 5740887"/>
              <a:gd name="connsiteY23843" fmla="*/ 620801 h 4314911"/>
              <a:gd name="connsiteX23844" fmla="*/ 3189116 w 5740887"/>
              <a:gd name="connsiteY23844" fmla="*/ 626099 h 4314911"/>
              <a:gd name="connsiteX23845" fmla="*/ 3189571 w 5740887"/>
              <a:gd name="connsiteY23845" fmla="*/ 624048 h 4314911"/>
              <a:gd name="connsiteX23846" fmla="*/ 3039252 w 5740887"/>
              <a:gd name="connsiteY23846" fmla="*/ 617853 h 4314911"/>
              <a:gd name="connsiteX23847" fmla="*/ 3088615 w 5740887"/>
              <a:gd name="connsiteY23847" fmla="*/ 634659 h 4314911"/>
              <a:gd name="connsiteX23848" fmla="*/ 3147241 w 5740887"/>
              <a:gd name="connsiteY23848" fmla="*/ 678653 h 4314911"/>
              <a:gd name="connsiteX23849" fmla="*/ 3168456 w 5740887"/>
              <a:gd name="connsiteY23849" fmla="*/ 715573 h 4314911"/>
              <a:gd name="connsiteX23850" fmla="*/ 3166987 w 5740887"/>
              <a:gd name="connsiteY23850" fmla="*/ 724563 h 4314911"/>
              <a:gd name="connsiteX23851" fmla="*/ 3166988 w 5740887"/>
              <a:gd name="connsiteY23851" fmla="*/ 724573 h 4314911"/>
              <a:gd name="connsiteX23852" fmla="*/ 3166986 w 5740887"/>
              <a:gd name="connsiteY23852" fmla="*/ 724582 h 4314911"/>
              <a:gd name="connsiteX23853" fmla="*/ 3167179 w 5740887"/>
              <a:gd name="connsiteY23853" fmla="*/ 732012 h 4314911"/>
              <a:gd name="connsiteX23854" fmla="*/ 3165389 w 5740887"/>
              <a:gd name="connsiteY23854" fmla="*/ 745365 h 4314911"/>
              <a:gd name="connsiteX23855" fmla="*/ 3142583 w 5740887"/>
              <a:gd name="connsiteY23855" fmla="*/ 699397 h 4314911"/>
              <a:gd name="connsiteX23856" fmla="*/ 3040560 w 5740887"/>
              <a:gd name="connsiteY23856" fmla="*/ 623569 h 4314911"/>
              <a:gd name="connsiteX23857" fmla="*/ 2998580 w 5740887"/>
              <a:gd name="connsiteY23857" fmla="*/ 620060 h 4314911"/>
              <a:gd name="connsiteX23858" fmla="*/ 2998580 w 5740887"/>
              <a:gd name="connsiteY23858" fmla="*/ 619767 h 4314911"/>
              <a:gd name="connsiteX23859" fmla="*/ 3234681 w 5740887"/>
              <a:gd name="connsiteY23859" fmla="*/ 617840 h 4314911"/>
              <a:gd name="connsiteX23860" fmla="*/ 3233988 w 5740887"/>
              <a:gd name="connsiteY23860" fmla="*/ 623594 h 4314911"/>
              <a:gd name="connsiteX23861" fmla="*/ 3231579 w 5740887"/>
              <a:gd name="connsiteY23861" fmla="*/ 620015 h 4314911"/>
              <a:gd name="connsiteX23862" fmla="*/ 3222837 w 5740887"/>
              <a:gd name="connsiteY23862" fmla="*/ 616932 h 4314911"/>
              <a:gd name="connsiteX23863" fmla="*/ 3223954 w 5740887"/>
              <a:gd name="connsiteY23863" fmla="*/ 618441 h 4314911"/>
              <a:gd name="connsiteX23864" fmla="*/ 3222700 w 5740887"/>
              <a:gd name="connsiteY23864" fmla="*/ 619394 h 4314911"/>
              <a:gd name="connsiteX23865" fmla="*/ 3193481 w 5740887"/>
              <a:gd name="connsiteY23865" fmla="*/ 615834 h 4314911"/>
              <a:gd name="connsiteX23866" fmla="*/ 3193453 w 5740887"/>
              <a:gd name="connsiteY23866" fmla="*/ 615901 h 4314911"/>
              <a:gd name="connsiteX23867" fmla="*/ 3193450 w 5740887"/>
              <a:gd name="connsiteY23867" fmla="*/ 615899 h 4314911"/>
              <a:gd name="connsiteX23868" fmla="*/ 2927857 w 5740887"/>
              <a:gd name="connsiteY23868" fmla="*/ 615507 h 4314911"/>
              <a:gd name="connsiteX23869" fmla="*/ 2925721 w 5740887"/>
              <a:gd name="connsiteY23869" fmla="*/ 638376 h 4314911"/>
              <a:gd name="connsiteX23870" fmla="*/ 2925721 w 5740887"/>
              <a:gd name="connsiteY23870" fmla="*/ 638388 h 4314911"/>
              <a:gd name="connsiteX23871" fmla="*/ 2925720 w 5740887"/>
              <a:gd name="connsiteY23871" fmla="*/ 638402 h 4314911"/>
              <a:gd name="connsiteX23872" fmla="*/ 2925720 w 5740887"/>
              <a:gd name="connsiteY23872" fmla="*/ 638425 h 4314911"/>
              <a:gd name="connsiteX23873" fmla="*/ 2925720 w 5740887"/>
              <a:gd name="connsiteY23873" fmla="*/ 638429 h 4314911"/>
              <a:gd name="connsiteX23874" fmla="*/ 2925722 w 5740887"/>
              <a:gd name="connsiteY23874" fmla="*/ 643086 h 4314911"/>
              <a:gd name="connsiteX23875" fmla="*/ 2912677 w 5740887"/>
              <a:gd name="connsiteY23875" fmla="*/ 647543 h 4314911"/>
              <a:gd name="connsiteX23876" fmla="*/ 2774876 w 5740887"/>
              <a:gd name="connsiteY23876" fmla="*/ 719464 h 4314911"/>
              <a:gd name="connsiteX23877" fmla="*/ 2677840 w 5740887"/>
              <a:gd name="connsiteY23877" fmla="*/ 774022 h 4314911"/>
              <a:gd name="connsiteX23878" fmla="*/ 2685995 w 5740887"/>
              <a:gd name="connsiteY23878" fmla="*/ 765346 h 4314911"/>
              <a:gd name="connsiteX23879" fmla="*/ 2690678 w 5740887"/>
              <a:gd name="connsiteY23879" fmla="*/ 761368 h 4314911"/>
              <a:gd name="connsiteX23880" fmla="*/ 2690675 w 5740887"/>
              <a:gd name="connsiteY23880" fmla="*/ 761354 h 4314911"/>
              <a:gd name="connsiteX23881" fmla="*/ 2690678 w 5740887"/>
              <a:gd name="connsiteY23881" fmla="*/ 761352 h 4314911"/>
              <a:gd name="connsiteX23882" fmla="*/ 2690676 w 5740887"/>
              <a:gd name="connsiteY23882" fmla="*/ 761344 h 4314911"/>
              <a:gd name="connsiteX23883" fmla="*/ 2690687 w 5740887"/>
              <a:gd name="connsiteY23883" fmla="*/ 761335 h 4314911"/>
              <a:gd name="connsiteX23884" fmla="*/ 2690671 w 5740887"/>
              <a:gd name="connsiteY23884" fmla="*/ 761248 h 4314911"/>
              <a:gd name="connsiteX23885" fmla="*/ 2694815 w 5740887"/>
              <a:gd name="connsiteY23885" fmla="*/ 757918 h 4314911"/>
              <a:gd name="connsiteX23886" fmla="*/ 2694813 w 5740887"/>
              <a:gd name="connsiteY23886" fmla="*/ 757905 h 4314911"/>
              <a:gd name="connsiteX23887" fmla="*/ 2694815 w 5740887"/>
              <a:gd name="connsiteY23887" fmla="*/ 757903 h 4314911"/>
              <a:gd name="connsiteX23888" fmla="*/ 2694813 w 5740887"/>
              <a:gd name="connsiteY23888" fmla="*/ 757889 h 4314911"/>
              <a:gd name="connsiteX23889" fmla="*/ 2694817 w 5740887"/>
              <a:gd name="connsiteY23889" fmla="*/ 757885 h 4314911"/>
              <a:gd name="connsiteX23890" fmla="*/ 2694804 w 5740887"/>
              <a:gd name="connsiteY23890" fmla="*/ 757804 h 4314911"/>
              <a:gd name="connsiteX23891" fmla="*/ 2706121 w 5740887"/>
              <a:gd name="connsiteY23891" fmla="*/ 749366 h 4314911"/>
              <a:gd name="connsiteX23892" fmla="*/ 2706274 w 5740887"/>
              <a:gd name="connsiteY23892" fmla="*/ 748909 h 4314911"/>
              <a:gd name="connsiteX23893" fmla="*/ 2750106 w 5740887"/>
              <a:gd name="connsiteY23893" fmla="*/ 722896 h 4314911"/>
              <a:gd name="connsiteX23894" fmla="*/ 2835884 w 5740887"/>
              <a:gd name="connsiteY23894" fmla="*/ 671757 h 4314911"/>
              <a:gd name="connsiteX23895" fmla="*/ 2847902 w 5740887"/>
              <a:gd name="connsiteY23895" fmla="*/ 664481 h 4314911"/>
              <a:gd name="connsiteX23896" fmla="*/ 2860518 w 5740887"/>
              <a:gd name="connsiteY23896" fmla="*/ 656947 h 4314911"/>
              <a:gd name="connsiteX23897" fmla="*/ 2897714 w 5740887"/>
              <a:gd name="connsiteY23897" fmla="*/ 634323 h 4314911"/>
              <a:gd name="connsiteX23898" fmla="*/ 2903017 w 5740887"/>
              <a:gd name="connsiteY23898" fmla="*/ 631112 h 4314911"/>
              <a:gd name="connsiteX23899" fmla="*/ 3215448 w 5740887"/>
              <a:gd name="connsiteY23899" fmla="*/ 615354 h 4314911"/>
              <a:gd name="connsiteX23900" fmla="*/ 3215025 w 5740887"/>
              <a:gd name="connsiteY23900" fmla="*/ 618874 h 4314911"/>
              <a:gd name="connsiteX23901" fmla="*/ 3215215 w 5740887"/>
              <a:gd name="connsiteY23901" fmla="*/ 623467 h 4314911"/>
              <a:gd name="connsiteX23902" fmla="*/ 3215080 w 5740887"/>
              <a:gd name="connsiteY23902" fmla="*/ 624912 h 4314911"/>
              <a:gd name="connsiteX23903" fmla="*/ 3215093 w 5740887"/>
              <a:gd name="connsiteY23903" fmla="*/ 625175 h 4314911"/>
              <a:gd name="connsiteX23904" fmla="*/ 3208539 w 5740887"/>
              <a:gd name="connsiteY23904" fmla="*/ 630155 h 4314911"/>
              <a:gd name="connsiteX23905" fmla="*/ 3208025 w 5740887"/>
              <a:gd name="connsiteY23905" fmla="*/ 630924 h 4314911"/>
              <a:gd name="connsiteX23906" fmla="*/ 3205981 w 5740887"/>
              <a:gd name="connsiteY23906" fmla="*/ 627775 h 4314911"/>
              <a:gd name="connsiteX23907" fmla="*/ 2983241 w 5740887"/>
              <a:gd name="connsiteY23907" fmla="*/ 609189 h 4314911"/>
              <a:gd name="connsiteX23908" fmla="*/ 2982773 w 5740887"/>
              <a:gd name="connsiteY23908" fmla="*/ 610418 h 4314911"/>
              <a:gd name="connsiteX23909" fmla="*/ 2982869 w 5740887"/>
              <a:gd name="connsiteY23909" fmla="*/ 609933 h 4314911"/>
              <a:gd name="connsiteX23910" fmla="*/ 3047076 w 5740887"/>
              <a:gd name="connsiteY23910" fmla="*/ 606790 h 4314911"/>
              <a:gd name="connsiteX23911" fmla="*/ 3107918 w 5740887"/>
              <a:gd name="connsiteY23911" fmla="*/ 622938 h 4314911"/>
              <a:gd name="connsiteX23912" fmla="*/ 3161287 w 5740887"/>
              <a:gd name="connsiteY23912" fmla="*/ 658911 h 4314911"/>
              <a:gd name="connsiteX23913" fmla="*/ 3172277 w 5740887"/>
              <a:gd name="connsiteY23913" fmla="*/ 676538 h 4314911"/>
              <a:gd name="connsiteX23914" fmla="*/ 3172211 w 5740887"/>
              <a:gd name="connsiteY23914" fmla="*/ 684467 h 4314911"/>
              <a:gd name="connsiteX23915" fmla="*/ 3169778 w 5740887"/>
              <a:gd name="connsiteY23915" fmla="*/ 697162 h 4314911"/>
              <a:gd name="connsiteX23916" fmla="*/ 3169779 w 5740887"/>
              <a:gd name="connsiteY23916" fmla="*/ 697180 h 4314911"/>
              <a:gd name="connsiteX23917" fmla="*/ 3169778 w 5740887"/>
              <a:gd name="connsiteY23917" fmla="*/ 697184 h 4314911"/>
              <a:gd name="connsiteX23918" fmla="*/ 3169778 w 5740887"/>
              <a:gd name="connsiteY23918" fmla="*/ 697186 h 4314911"/>
              <a:gd name="connsiteX23919" fmla="*/ 3169778 w 5740887"/>
              <a:gd name="connsiteY23919" fmla="*/ 697189 h 4314911"/>
              <a:gd name="connsiteX23920" fmla="*/ 3169860 w 5740887"/>
              <a:gd name="connsiteY23920" fmla="*/ 706478 h 4314911"/>
              <a:gd name="connsiteX23921" fmla="*/ 3152154 w 5740887"/>
              <a:gd name="connsiteY23921" fmla="*/ 674874 h 4314911"/>
              <a:gd name="connsiteX23922" fmla="*/ 3091239 w 5740887"/>
              <a:gd name="connsiteY23922" fmla="*/ 628563 h 4314911"/>
              <a:gd name="connsiteX23923" fmla="*/ 3039067 w 5740887"/>
              <a:gd name="connsiteY23923" fmla="*/ 611156 h 4314911"/>
              <a:gd name="connsiteX23924" fmla="*/ 2996604 w 5740887"/>
              <a:gd name="connsiteY23924" fmla="*/ 613753 h 4314911"/>
              <a:gd name="connsiteX23925" fmla="*/ 2996783 w 5740887"/>
              <a:gd name="connsiteY23925" fmla="*/ 613289 h 4314911"/>
              <a:gd name="connsiteX23926" fmla="*/ 3047076 w 5740887"/>
              <a:gd name="connsiteY23926" fmla="*/ 606790 h 4314911"/>
              <a:gd name="connsiteX23927" fmla="*/ 2849615 w 5740887"/>
              <a:gd name="connsiteY23927" fmla="*/ 604782 h 4314911"/>
              <a:gd name="connsiteX23928" fmla="*/ 2849520 w 5740887"/>
              <a:gd name="connsiteY23928" fmla="*/ 604976 h 4314911"/>
              <a:gd name="connsiteX23929" fmla="*/ 2837800 w 5740887"/>
              <a:gd name="connsiteY23929" fmla="*/ 624555 h 4314911"/>
              <a:gd name="connsiteX23930" fmla="*/ 2837228 w 5740887"/>
              <a:gd name="connsiteY23930" fmla="*/ 624852 h 4314911"/>
              <a:gd name="connsiteX23931" fmla="*/ 2845523 w 5740887"/>
              <a:gd name="connsiteY23931" fmla="*/ 610943 h 4314911"/>
              <a:gd name="connsiteX23932" fmla="*/ 5119258 w 5740887"/>
              <a:gd name="connsiteY23932" fmla="*/ 604327 h 4314911"/>
              <a:gd name="connsiteX23933" fmla="*/ 5285686 w 5740887"/>
              <a:gd name="connsiteY23933" fmla="*/ 698224 h 4314911"/>
              <a:gd name="connsiteX23934" fmla="*/ 5290701 w 5740887"/>
              <a:gd name="connsiteY23934" fmla="*/ 709415 h 4314911"/>
              <a:gd name="connsiteX23935" fmla="*/ 5275277 w 5740887"/>
              <a:gd name="connsiteY23935" fmla="*/ 690879 h 4314911"/>
              <a:gd name="connsiteX23936" fmla="*/ 5247980 w 5740887"/>
              <a:gd name="connsiteY23936" fmla="*/ 667799 h 4314911"/>
              <a:gd name="connsiteX23937" fmla="*/ 5237032 w 5740887"/>
              <a:gd name="connsiteY23937" fmla="*/ 662349 h 4314911"/>
              <a:gd name="connsiteX23938" fmla="*/ 5227125 w 5740887"/>
              <a:gd name="connsiteY23938" fmla="*/ 654946 h 4314911"/>
              <a:gd name="connsiteX23939" fmla="*/ 5205239 w 5740887"/>
              <a:gd name="connsiteY23939" fmla="*/ 646523 h 4314911"/>
              <a:gd name="connsiteX23940" fmla="*/ 5193181 w 5740887"/>
              <a:gd name="connsiteY23940" fmla="*/ 640521 h 4314911"/>
              <a:gd name="connsiteX23941" fmla="*/ 5186198 w 5740887"/>
              <a:gd name="connsiteY23941" fmla="*/ 639194 h 4314911"/>
              <a:gd name="connsiteX23942" fmla="*/ 5180343 w 5740887"/>
              <a:gd name="connsiteY23942" fmla="*/ 636940 h 4314911"/>
              <a:gd name="connsiteX23943" fmla="*/ 5156769 w 5740887"/>
              <a:gd name="connsiteY23943" fmla="*/ 633601 h 4314911"/>
              <a:gd name="connsiteX23944" fmla="*/ 5146371 w 5740887"/>
              <a:gd name="connsiteY23944" fmla="*/ 631625 h 4314911"/>
              <a:gd name="connsiteX23945" fmla="*/ 5143694 w 5740887"/>
              <a:gd name="connsiteY23945" fmla="*/ 631748 h 4314911"/>
              <a:gd name="connsiteX23946" fmla="*/ 5141576 w 5740887"/>
              <a:gd name="connsiteY23946" fmla="*/ 631448 h 4314911"/>
              <a:gd name="connsiteX23947" fmla="*/ 5120111 w 5740887"/>
              <a:gd name="connsiteY23947" fmla="*/ 632832 h 4314911"/>
              <a:gd name="connsiteX23948" fmla="*/ 5117465 w 5740887"/>
              <a:gd name="connsiteY23948" fmla="*/ 632954 h 4314911"/>
              <a:gd name="connsiteX23949" fmla="*/ 4885542 w 5740887"/>
              <a:gd name="connsiteY23949" fmla="*/ 639849 h 4314911"/>
              <a:gd name="connsiteX23950" fmla="*/ 4644378 w 5740887"/>
              <a:gd name="connsiteY23950" fmla="*/ 645088 h 4314911"/>
              <a:gd name="connsiteX23951" fmla="*/ 4566336 w 5740887"/>
              <a:gd name="connsiteY23951" fmla="*/ 647433 h 4314911"/>
              <a:gd name="connsiteX23952" fmla="*/ 4493395 w 5740887"/>
              <a:gd name="connsiteY23952" fmla="*/ 649640 h 4314911"/>
              <a:gd name="connsiteX23953" fmla="*/ 3785903 w 5740887"/>
              <a:gd name="connsiteY23953" fmla="*/ 681767 h 4314911"/>
              <a:gd name="connsiteX23954" fmla="*/ 3628437 w 5740887"/>
              <a:gd name="connsiteY23954" fmla="*/ 875634 h 4314911"/>
              <a:gd name="connsiteX23955" fmla="*/ 3619060 w 5740887"/>
              <a:gd name="connsiteY23955" fmla="*/ 918930 h 4314911"/>
              <a:gd name="connsiteX23956" fmla="*/ 3611474 w 5740887"/>
              <a:gd name="connsiteY23956" fmla="*/ 1000419 h 4314911"/>
              <a:gd name="connsiteX23957" fmla="*/ 3611475 w 5740887"/>
              <a:gd name="connsiteY23957" fmla="*/ 1000443 h 4314911"/>
              <a:gd name="connsiteX23958" fmla="*/ 3611475 w 5740887"/>
              <a:gd name="connsiteY23958" fmla="*/ 1000446 h 4314911"/>
              <a:gd name="connsiteX23959" fmla="*/ 3611476 w 5740887"/>
              <a:gd name="connsiteY23959" fmla="*/ 1000458 h 4314911"/>
              <a:gd name="connsiteX23960" fmla="*/ 3611475 w 5740887"/>
              <a:gd name="connsiteY23960" fmla="*/ 1000473 h 4314911"/>
              <a:gd name="connsiteX23961" fmla="*/ 3611480 w 5740887"/>
              <a:gd name="connsiteY23961" fmla="*/ 1000576 h 4314911"/>
              <a:gd name="connsiteX23962" fmla="*/ 3613779 w 5740887"/>
              <a:gd name="connsiteY23962" fmla="*/ 1060354 h 4314911"/>
              <a:gd name="connsiteX23963" fmla="*/ 3615720 w 5740887"/>
              <a:gd name="connsiteY23963" fmla="*/ 1084841 h 4314911"/>
              <a:gd name="connsiteX23964" fmla="*/ 3616207 w 5740887"/>
              <a:gd name="connsiteY23964" fmla="*/ 1094524 h 4314911"/>
              <a:gd name="connsiteX23965" fmla="*/ 3617629 w 5740887"/>
              <a:gd name="connsiteY23965" fmla="*/ 1108933 h 4314911"/>
              <a:gd name="connsiteX23966" fmla="*/ 3619388 w 5740887"/>
              <a:gd name="connsiteY23966" fmla="*/ 1131119 h 4314911"/>
              <a:gd name="connsiteX23967" fmla="*/ 3627684 w 5740887"/>
              <a:gd name="connsiteY23967" fmla="*/ 1210785 h 4314911"/>
              <a:gd name="connsiteX23968" fmla="*/ 3627732 w 5740887"/>
              <a:gd name="connsiteY23968" fmla="*/ 1211269 h 4314911"/>
              <a:gd name="connsiteX23969" fmla="*/ 3627884 w 5740887"/>
              <a:gd name="connsiteY23969" fmla="*/ 1212519 h 4314911"/>
              <a:gd name="connsiteX23970" fmla="*/ 3638238 w 5740887"/>
              <a:gd name="connsiteY23970" fmla="*/ 1299224 h 4314911"/>
              <a:gd name="connsiteX23971" fmla="*/ 3641657 w 5740887"/>
              <a:gd name="connsiteY23971" fmla="*/ 1325490 h 4314911"/>
              <a:gd name="connsiteX23972" fmla="*/ 3644125 w 5740887"/>
              <a:gd name="connsiteY23972" fmla="*/ 1345730 h 4314911"/>
              <a:gd name="connsiteX23973" fmla="*/ 3663329 w 5740887"/>
              <a:gd name="connsiteY23973" fmla="*/ 1491938 h 4314911"/>
              <a:gd name="connsiteX23974" fmla="*/ 3663460 w 5740887"/>
              <a:gd name="connsiteY23974" fmla="*/ 1492943 h 4314911"/>
              <a:gd name="connsiteX23975" fmla="*/ 3672900 w 5740887"/>
              <a:gd name="connsiteY23975" fmla="*/ 1564682 h 4314911"/>
              <a:gd name="connsiteX23976" fmla="*/ 3663164 w 5740887"/>
              <a:gd name="connsiteY23976" fmla="*/ 1567251 h 4314911"/>
              <a:gd name="connsiteX23977" fmla="*/ 3655199 w 5740887"/>
              <a:gd name="connsiteY23977" fmla="*/ 1569358 h 4314911"/>
              <a:gd name="connsiteX23978" fmla="*/ 3648983 w 5740887"/>
              <a:gd name="connsiteY23978" fmla="*/ 1532239 h 4314911"/>
              <a:gd name="connsiteX23979" fmla="*/ 3648769 w 5740887"/>
              <a:gd name="connsiteY23979" fmla="*/ 1530958 h 4314911"/>
              <a:gd name="connsiteX23980" fmla="*/ 3618318 w 5740887"/>
              <a:gd name="connsiteY23980" fmla="*/ 1347994 h 4314911"/>
              <a:gd name="connsiteX23981" fmla="*/ 3597969 w 5740887"/>
              <a:gd name="connsiteY23981" fmla="*/ 1220334 h 4314911"/>
              <a:gd name="connsiteX23982" fmla="*/ 3597891 w 5740887"/>
              <a:gd name="connsiteY23982" fmla="*/ 1219839 h 4314911"/>
              <a:gd name="connsiteX23983" fmla="*/ 3597866 w 5740887"/>
              <a:gd name="connsiteY23983" fmla="*/ 1219663 h 4314911"/>
              <a:gd name="connsiteX23984" fmla="*/ 3581599 w 5740887"/>
              <a:gd name="connsiteY23984" fmla="*/ 1103671 h 4314911"/>
              <a:gd name="connsiteX23985" fmla="*/ 3576477 w 5740887"/>
              <a:gd name="connsiteY23985" fmla="*/ 1062450 h 4314911"/>
              <a:gd name="connsiteX23986" fmla="*/ 3574157 w 5740887"/>
              <a:gd name="connsiteY23986" fmla="*/ 1042052 h 4314911"/>
              <a:gd name="connsiteX23987" fmla="*/ 3568572 w 5740887"/>
              <a:gd name="connsiteY23987" fmla="*/ 980309 h 4314911"/>
              <a:gd name="connsiteX23988" fmla="*/ 3566978 w 5740887"/>
              <a:gd name="connsiteY23988" fmla="*/ 926903 h 4314911"/>
              <a:gd name="connsiteX23989" fmla="*/ 3570664 w 5740887"/>
              <a:gd name="connsiteY23989" fmla="*/ 890305 h 4314911"/>
              <a:gd name="connsiteX23990" fmla="*/ 3577283 w 5740887"/>
              <a:gd name="connsiteY23990" fmla="*/ 848943 h 4314911"/>
              <a:gd name="connsiteX23991" fmla="*/ 3731438 w 5740887"/>
              <a:gd name="connsiteY23991" fmla="*/ 645690 h 4314911"/>
              <a:gd name="connsiteX23992" fmla="*/ 4460303 w 5740887"/>
              <a:gd name="connsiteY23992" fmla="*/ 618114 h 4314911"/>
              <a:gd name="connsiteX23993" fmla="*/ 4534347 w 5740887"/>
              <a:gd name="connsiteY23993" fmla="*/ 616460 h 4314911"/>
              <a:gd name="connsiteX23994" fmla="*/ 4616113 w 5740887"/>
              <a:gd name="connsiteY23994" fmla="*/ 614530 h 4314911"/>
              <a:gd name="connsiteX23995" fmla="*/ 4875201 w 5740887"/>
              <a:gd name="connsiteY23995" fmla="*/ 610668 h 4314911"/>
              <a:gd name="connsiteX23996" fmla="*/ 5105469 w 5740887"/>
              <a:gd name="connsiteY23996" fmla="*/ 605292 h 4314911"/>
              <a:gd name="connsiteX23997" fmla="*/ 5119258 w 5740887"/>
              <a:gd name="connsiteY23997" fmla="*/ 604327 h 4314911"/>
              <a:gd name="connsiteX23998" fmla="*/ 3210882 w 5740887"/>
              <a:gd name="connsiteY23998" fmla="*/ 601773 h 4314911"/>
              <a:gd name="connsiteX23999" fmla="*/ 3212092 w 5740887"/>
              <a:gd name="connsiteY23999" fmla="*/ 602432 h 4314911"/>
              <a:gd name="connsiteX24000" fmla="*/ 3213994 w 5740887"/>
              <a:gd name="connsiteY24000" fmla="*/ 604997 h 4314911"/>
              <a:gd name="connsiteX24001" fmla="*/ 3204463 w 5740887"/>
              <a:gd name="connsiteY24001" fmla="*/ 617732 h 4314911"/>
              <a:gd name="connsiteX24002" fmla="*/ 3204231 w 5740887"/>
              <a:gd name="connsiteY24002" fmla="*/ 612309 h 4314911"/>
              <a:gd name="connsiteX24003" fmla="*/ 3204505 w 5740887"/>
              <a:gd name="connsiteY24003" fmla="*/ 609331 h 4314911"/>
              <a:gd name="connsiteX24004" fmla="*/ 2981583 w 5740887"/>
              <a:gd name="connsiteY24004" fmla="*/ 601402 h 4314911"/>
              <a:gd name="connsiteX24005" fmla="*/ 2978344 w 5740887"/>
              <a:gd name="connsiteY24005" fmla="*/ 609085 h 4314911"/>
              <a:gd name="connsiteX24006" fmla="*/ 2978816 w 5740887"/>
              <a:gd name="connsiteY24006" fmla="*/ 606741 h 4314911"/>
              <a:gd name="connsiteX24007" fmla="*/ 2859750 w 5740887"/>
              <a:gd name="connsiteY24007" fmla="*/ 600967 h 4314911"/>
              <a:gd name="connsiteX24008" fmla="*/ 2859448 w 5740887"/>
              <a:gd name="connsiteY24008" fmla="*/ 601668 h 4314911"/>
              <a:gd name="connsiteX24009" fmla="*/ 2848417 w 5740887"/>
              <a:gd name="connsiteY24009" fmla="*/ 622212 h 4314911"/>
              <a:gd name="connsiteX24010" fmla="*/ 2847596 w 5740887"/>
              <a:gd name="connsiteY24010" fmla="*/ 622649 h 4314911"/>
              <a:gd name="connsiteX24011" fmla="*/ 2855451 w 5740887"/>
              <a:gd name="connsiteY24011" fmla="*/ 608324 h 4314911"/>
              <a:gd name="connsiteX24012" fmla="*/ 3242482 w 5740887"/>
              <a:gd name="connsiteY24012" fmla="*/ 600390 h 4314911"/>
              <a:gd name="connsiteX24013" fmla="*/ 3244548 w 5740887"/>
              <a:gd name="connsiteY24013" fmla="*/ 602792 h 4314911"/>
              <a:gd name="connsiteX24014" fmla="*/ 3241977 w 5740887"/>
              <a:gd name="connsiteY24014" fmla="*/ 604745 h 4314911"/>
              <a:gd name="connsiteX24015" fmla="*/ 3242026 w 5740887"/>
              <a:gd name="connsiteY24015" fmla="*/ 604217 h 4314911"/>
              <a:gd name="connsiteX24016" fmla="*/ 3236378 w 5740887"/>
              <a:gd name="connsiteY24016" fmla="*/ 596398 h 4314911"/>
              <a:gd name="connsiteX24017" fmla="*/ 3235612 w 5740887"/>
              <a:gd name="connsiteY24017" fmla="*/ 609582 h 4314911"/>
              <a:gd name="connsiteX24018" fmla="*/ 3228298 w 5740887"/>
              <a:gd name="connsiteY24018" fmla="*/ 615140 h 4314911"/>
              <a:gd name="connsiteX24019" fmla="*/ 3223344 w 5740887"/>
              <a:gd name="connsiteY24019" fmla="*/ 607779 h 4314911"/>
              <a:gd name="connsiteX24020" fmla="*/ 3223512 w 5740887"/>
              <a:gd name="connsiteY24020" fmla="*/ 604773 h 4314911"/>
              <a:gd name="connsiteX24021" fmla="*/ 3223555 w 5740887"/>
              <a:gd name="connsiteY24021" fmla="*/ 604715 h 4314911"/>
              <a:gd name="connsiteX24022" fmla="*/ 3055937 w 5740887"/>
              <a:gd name="connsiteY24022" fmla="*/ 595296 h 4314911"/>
              <a:gd name="connsiteX24023" fmla="*/ 3129016 w 5740887"/>
              <a:gd name="connsiteY24023" fmla="*/ 612048 h 4314911"/>
              <a:gd name="connsiteX24024" fmla="*/ 3174962 w 5740887"/>
              <a:gd name="connsiteY24024" fmla="*/ 640956 h 4314911"/>
              <a:gd name="connsiteX24025" fmla="*/ 3174528 w 5740887"/>
              <a:gd name="connsiteY24025" fmla="*/ 658224 h 4314911"/>
              <a:gd name="connsiteX24026" fmla="*/ 3172728 w 5740887"/>
              <a:gd name="connsiteY24026" fmla="*/ 666377 h 4314911"/>
              <a:gd name="connsiteX24027" fmla="*/ 3166419 w 5740887"/>
              <a:gd name="connsiteY24027" fmla="*/ 655959 h 4314911"/>
              <a:gd name="connsiteX24028" fmla="*/ 3110129 w 5740887"/>
              <a:gd name="connsiteY24028" fmla="*/ 617671 h 4314911"/>
              <a:gd name="connsiteX24029" fmla="*/ 3046219 w 5740887"/>
              <a:gd name="connsiteY24029" fmla="*/ 600176 h 4314911"/>
              <a:gd name="connsiteX24030" fmla="*/ 2994731 w 5740887"/>
              <a:gd name="connsiteY24030" fmla="*/ 607372 h 4314911"/>
              <a:gd name="connsiteX24031" fmla="*/ 2994854 w 5740887"/>
              <a:gd name="connsiteY24031" fmla="*/ 607083 h 4314911"/>
              <a:gd name="connsiteX24032" fmla="*/ 3055937 w 5740887"/>
              <a:gd name="connsiteY24032" fmla="*/ 595296 h 4314911"/>
              <a:gd name="connsiteX24033" fmla="*/ 3195283 w 5740887"/>
              <a:gd name="connsiteY24033" fmla="*/ 593303 h 4314911"/>
              <a:gd name="connsiteX24034" fmla="*/ 3195676 w 5740887"/>
              <a:gd name="connsiteY24034" fmla="*/ 593517 h 4314911"/>
              <a:gd name="connsiteX24035" fmla="*/ 3193320 w 5740887"/>
              <a:gd name="connsiteY24035" fmla="*/ 598525 h 4314911"/>
              <a:gd name="connsiteX24036" fmla="*/ 3194025 w 5740887"/>
              <a:gd name="connsiteY24036" fmla="*/ 595716 h 4314911"/>
              <a:gd name="connsiteX24037" fmla="*/ 3218048 w 5740887"/>
              <a:gd name="connsiteY24037" fmla="*/ 593281 h 4314911"/>
              <a:gd name="connsiteX24038" fmla="*/ 3217851 w 5740887"/>
              <a:gd name="connsiteY24038" fmla="*/ 595383 h 4314911"/>
              <a:gd name="connsiteX24039" fmla="*/ 3217338 w 5740887"/>
              <a:gd name="connsiteY24039" fmla="*/ 599647 h 4314911"/>
              <a:gd name="connsiteX24040" fmla="*/ 3214168 w 5740887"/>
              <a:gd name="connsiteY24040" fmla="*/ 597877 h 4314911"/>
              <a:gd name="connsiteX24041" fmla="*/ 2879233 w 5740887"/>
              <a:gd name="connsiteY24041" fmla="*/ 592481 h 4314911"/>
              <a:gd name="connsiteX24042" fmla="*/ 2878202 w 5740887"/>
              <a:gd name="connsiteY24042" fmla="*/ 595048 h 4314911"/>
              <a:gd name="connsiteX24043" fmla="*/ 2868411 w 5740887"/>
              <a:gd name="connsiteY24043" fmla="*/ 617661 h 4314911"/>
              <a:gd name="connsiteX24044" fmla="*/ 2867512 w 5740887"/>
              <a:gd name="connsiteY24044" fmla="*/ 618162 h 4314911"/>
              <a:gd name="connsiteX24045" fmla="*/ 2875167 w 5740887"/>
              <a:gd name="connsiteY24045" fmla="*/ 601292 h 4314911"/>
              <a:gd name="connsiteX24046" fmla="*/ 1640793 w 5740887"/>
              <a:gd name="connsiteY24046" fmla="*/ 589987 h 4314911"/>
              <a:gd name="connsiteX24047" fmla="*/ 1569227 w 5740887"/>
              <a:gd name="connsiteY24047" fmla="*/ 722855 h 4314911"/>
              <a:gd name="connsiteX24048" fmla="*/ 1510924 w 5740887"/>
              <a:gd name="connsiteY24048" fmla="*/ 874943 h 4314911"/>
              <a:gd name="connsiteX24049" fmla="*/ 1503341 w 5740887"/>
              <a:gd name="connsiteY24049" fmla="*/ 902520 h 4314911"/>
              <a:gd name="connsiteX24050" fmla="*/ 1497135 w 5740887"/>
              <a:gd name="connsiteY24050" fmla="*/ 922927 h 4314911"/>
              <a:gd name="connsiteX24051" fmla="*/ 1461177 w 5740887"/>
              <a:gd name="connsiteY24051" fmla="*/ 992887 h 4314911"/>
              <a:gd name="connsiteX24052" fmla="*/ 1464600 w 5740887"/>
              <a:gd name="connsiteY24052" fmla="*/ 972857 h 4314911"/>
              <a:gd name="connsiteX24053" fmla="*/ 1512444 w 5740887"/>
              <a:gd name="connsiteY24053" fmla="*/ 858456 h 4314911"/>
              <a:gd name="connsiteX24054" fmla="*/ 1520165 w 5740887"/>
              <a:gd name="connsiteY24054" fmla="*/ 836808 h 4314911"/>
              <a:gd name="connsiteX24055" fmla="*/ 1527610 w 5740887"/>
              <a:gd name="connsiteY24055" fmla="*/ 814891 h 4314911"/>
              <a:gd name="connsiteX24056" fmla="*/ 1588156 w 5740887"/>
              <a:gd name="connsiteY24056" fmla="*/ 677530 h 4314911"/>
              <a:gd name="connsiteX24057" fmla="*/ 2889653 w 5740887"/>
              <a:gd name="connsiteY24057" fmla="*/ 587114 h 4314911"/>
              <a:gd name="connsiteX24058" fmla="*/ 2887714 w 5740887"/>
              <a:gd name="connsiteY24058" fmla="*/ 592429 h 4314911"/>
              <a:gd name="connsiteX24059" fmla="*/ 2878475 w 5740887"/>
              <a:gd name="connsiteY24059" fmla="*/ 616144 h 4314911"/>
              <a:gd name="connsiteX24060" fmla="*/ 2877075 w 5740887"/>
              <a:gd name="connsiteY24060" fmla="*/ 616931 h 4314911"/>
              <a:gd name="connsiteX24061" fmla="*/ 2884820 w 5740887"/>
              <a:gd name="connsiteY24061" fmla="*/ 598122 h 4314911"/>
              <a:gd name="connsiteX24062" fmla="*/ 3200370 w 5740887"/>
              <a:gd name="connsiteY24062" fmla="*/ 583541 h 4314911"/>
              <a:gd name="connsiteX24063" fmla="*/ 3197899 w 5740887"/>
              <a:gd name="connsiteY24063" fmla="*/ 588792 h 4314911"/>
              <a:gd name="connsiteX24064" fmla="*/ 3197693 w 5740887"/>
              <a:gd name="connsiteY24064" fmla="*/ 588676 h 4314911"/>
              <a:gd name="connsiteX24065" fmla="*/ 3256795 w 5740887"/>
              <a:gd name="connsiteY24065" fmla="*/ 583156 h 4314911"/>
              <a:gd name="connsiteX24066" fmla="*/ 3253825 w 5740887"/>
              <a:gd name="connsiteY24066" fmla="*/ 614456 h 4314911"/>
              <a:gd name="connsiteX24067" fmla="*/ 3251049 w 5740887"/>
              <a:gd name="connsiteY24067" fmla="*/ 637306 h 4314911"/>
              <a:gd name="connsiteX24068" fmla="*/ 3251232 w 5740887"/>
              <a:gd name="connsiteY24068" fmla="*/ 641778 h 4314911"/>
              <a:gd name="connsiteX24069" fmla="*/ 3251100 w 5740887"/>
              <a:gd name="connsiteY24069" fmla="*/ 643173 h 4314911"/>
              <a:gd name="connsiteX24070" fmla="*/ 3252432 w 5740887"/>
              <a:gd name="connsiteY24070" fmla="*/ 670991 h 4314911"/>
              <a:gd name="connsiteX24071" fmla="*/ 3252871 w 5740887"/>
              <a:gd name="connsiteY24071" fmla="*/ 681667 h 4314911"/>
              <a:gd name="connsiteX24072" fmla="*/ 3252873 w 5740887"/>
              <a:gd name="connsiteY24072" fmla="*/ 681685 h 4314911"/>
              <a:gd name="connsiteX24073" fmla="*/ 3252873 w 5740887"/>
              <a:gd name="connsiteY24073" fmla="*/ 681689 h 4314911"/>
              <a:gd name="connsiteX24074" fmla="*/ 3253022 w 5740887"/>
              <a:gd name="connsiteY24074" fmla="*/ 683301 h 4314911"/>
              <a:gd name="connsiteX24075" fmla="*/ 3253068 w 5740887"/>
              <a:gd name="connsiteY24075" fmla="*/ 684254 h 4314911"/>
              <a:gd name="connsiteX24076" fmla="*/ 3256282 w 5740887"/>
              <a:gd name="connsiteY24076" fmla="*/ 718604 h 4314911"/>
              <a:gd name="connsiteX24077" fmla="*/ 3256282 w 5740887"/>
              <a:gd name="connsiteY24077" fmla="*/ 725351 h 4314911"/>
              <a:gd name="connsiteX24078" fmla="*/ 3256284 w 5740887"/>
              <a:gd name="connsiteY24078" fmla="*/ 725366 h 4314911"/>
              <a:gd name="connsiteX24079" fmla="*/ 3256284 w 5740887"/>
              <a:gd name="connsiteY24079" fmla="*/ 725374 h 4314911"/>
              <a:gd name="connsiteX24080" fmla="*/ 3256284 w 5740887"/>
              <a:gd name="connsiteY24080" fmla="*/ 725379 h 4314911"/>
              <a:gd name="connsiteX24081" fmla="*/ 3675509 w 5740887"/>
              <a:gd name="connsiteY24081" fmla="*/ 2181491 h 4314911"/>
              <a:gd name="connsiteX24082" fmla="*/ 3702615 w 5740887"/>
              <a:gd name="connsiteY24082" fmla="*/ 2263983 h 4314911"/>
              <a:gd name="connsiteX24083" fmla="*/ 3719358 w 5740887"/>
              <a:gd name="connsiteY24083" fmla="*/ 2314939 h 4314911"/>
              <a:gd name="connsiteX24084" fmla="*/ 3833472 w 5740887"/>
              <a:gd name="connsiteY24084" fmla="*/ 2618089 h 4314911"/>
              <a:gd name="connsiteX24085" fmla="*/ 4096282 w 5740887"/>
              <a:gd name="connsiteY24085" fmla="*/ 2737911 h 4314911"/>
              <a:gd name="connsiteX24086" fmla="*/ 4096283 w 5740887"/>
              <a:gd name="connsiteY24086" fmla="*/ 2737911 h 4314911"/>
              <a:gd name="connsiteX24087" fmla="*/ 4096284 w 5740887"/>
              <a:gd name="connsiteY24087" fmla="*/ 2737911 h 4314911"/>
              <a:gd name="connsiteX24088" fmla="*/ 4211556 w 5740887"/>
              <a:gd name="connsiteY24088" fmla="*/ 2729914 h 4314911"/>
              <a:gd name="connsiteX24089" fmla="*/ 5608201 w 5740887"/>
              <a:gd name="connsiteY24089" fmla="*/ 2194642 h 4314911"/>
              <a:gd name="connsiteX24090" fmla="*/ 5692449 w 5740887"/>
              <a:gd name="connsiteY24090" fmla="*/ 2089436 h 4314911"/>
              <a:gd name="connsiteX24091" fmla="*/ 5698699 w 5740887"/>
              <a:gd name="connsiteY24091" fmla="*/ 1934686 h 4314911"/>
              <a:gd name="connsiteX24092" fmla="*/ 5696506 w 5740887"/>
              <a:gd name="connsiteY24092" fmla="*/ 1914859 h 4314911"/>
              <a:gd name="connsiteX24093" fmla="*/ 5692564 w 5740887"/>
              <a:gd name="connsiteY24093" fmla="*/ 1879208 h 4314911"/>
              <a:gd name="connsiteX24094" fmla="*/ 5698325 w 5740887"/>
              <a:gd name="connsiteY24094" fmla="*/ 1923137 h 4314911"/>
              <a:gd name="connsiteX24095" fmla="*/ 5694102 w 5740887"/>
              <a:gd name="connsiteY24095" fmla="*/ 2101156 h 4314911"/>
              <a:gd name="connsiteX24096" fmla="*/ 5611371 w 5740887"/>
              <a:gd name="connsiteY24096" fmla="*/ 2203329 h 4314911"/>
              <a:gd name="connsiteX24097" fmla="*/ 4201904 w 5740887"/>
              <a:gd name="connsiteY24097" fmla="*/ 2745357 h 4314911"/>
              <a:gd name="connsiteX24098" fmla="*/ 4063812 w 5740887"/>
              <a:gd name="connsiteY24098" fmla="*/ 2753029 h 4314911"/>
              <a:gd name="connsiteX24099" fmla="*/ 3953849 w 5740887"/>
              <a:gd name="connsiteY24099" fmla="*/ 2736722 h 4314911"/>
              <a:gd name="connsiteX24100" fmla="*/ 3827407 w 5740887"/>
              <a:gd name="connsiteY24100" fmla="*/ 2635738 h 4314911"/>
              <a:gd name="connsiteX24101" fmla="*/ 3827407 w 5740887"/>
              <a:gd name="connsiteY24101" fmla="*/ 2634911 h 4314911"/>
              <a:gd name="connsiteX24102" fmla="*/ 3521301 w 5740887"/>
              <a:gd name="connsiteY24102" fmla="*/ 1721419 h 4314911"/>
              <a:gd name="connsiteX24103" fmla="*/ 3454218 w 5740887"/>
              <a:gd name="connsiteY24103" fmla="*/ 1497107 h 4314911"/>
              <a:gd name="connsiteX24104" fmla="*/ 3424547 w 5740887"/>
              <a:gd name="connsiteY24104" fmla="*/ 1397891 h 4314911"/>
              <a:gd name="connsiteX24105" fmla="*/ 3248172 w 5740887"/>
              <a:gd name="connsiteY24105" fmla="*/ 740308 h 4314911"/>
              <a:gd name="connsiteX24106" fmla="*/ 3244841 w 5740887"/>
              <a:gd name="connsiteY24106" fmla="*/ 717365 h 4314911"/>
              <a:gd name="connsiteX24107" fmla="*/ 3244841 w 5740887"/>
              <a:gd name="connsiteY24107" fmla="*/ 710493 h 4314911"/>
              <a:gd name="connsiteX24108" fmla="*/ 3244841 w 5740887"/>
              <a:gd name="connsiteY24108" fmla="*/ 710489 h 4314911"/>
              <a:gd name="connsiteX24109" fmla="*/ 3244840 w 5740887"/>
              <a:gd name="connsiteY24109" fmla="*/ 710477 h 4314911"/>
              <a:gd name="connsiteX24110" fmla="*/ 3244840 w 5740887"/>
              <a:gd name="connsiteY24110" fmla="*/ 710464 h 4314911"/>
              <a:gd name="connsiteX24111" fmla="*/ 3241422 w 5740887"/>
              <a:gd name="connsiteY24111" fmla="*/ 673432 h 4314911"/>
              <a:gd name="connsiteX24112" fmla="*/ 3240810 w 5740887"/>
              <a:gd name="connsiteY24112" fmla="*/ 661104 h 4314911"/>
              <a:gd name="connsiteX24113" fmla="*/ 3240046 w 5740887"/>
              <a:gd name="connsiteY24113" fmla="*/ 643351 h 4314911"/>
              <a:gd name="connsiteX24114" fmla="*/ 3239526 w 5740887"/>
              <a:gd name="connsiteY24114" fmla="*/ 631280 h 4314911"/>
              <a:gd name="connsiteX24115" fmla="*/ 3241189 w 5740887"/>
              <a:gd name="connsiteY24115" fmla="*/ 613275 h 4314911"/>
              <a:gd name="connsiteX24116" fmla="*/ 3250216 w 5740887"/>
              <a:gd name="connsiteY24116" fmla="*/ 606945 h 4314911"/>
              <a:gd name="connsiteX24117" fmla="*/ 3252008 w 5740887"/>
              <a:gd name="connsiteY24117" fmla="*/ 603085 h 4314911"/>
              <a:gd name="connsiteX24118" fmla="*/ 3252006 w 5740887"/>
              <a:gd name="connsiteY24118" fmla="*/ 603083 h 4314911"/>
              <a:gd name="connsiteX24119" fmla="*/ 3252008 w 5740887"/>
              <a:gd name="connsiteY24119" fmla="*/ 603079 h 4314911"/>
              <a:gd name="connsiteX24120" fmla="*/ 3252003 w 5740887"/>
              <a:gd name="connsiteY24120" fmla="*/ 603071 h 4314911"/>
              <a:gd name="connsiteX24121" fmla="*/ 3252010 w 5740887"/>
              <a:gd name="connsiteY24121" fmla="*/ 603056 h 4314911"/>
              <a:gd name="connsiteX24122" fmla="*/ 3243932 w 5740887"/>
              <a:gd name="connsiteY24122" fmla="*/ 591499 h 4314911"/>
              <a:gd name="connsiteX24123" fmla="*/ 3227121 w 5740887"/>
              <a:gd name="connsiteY24123" fmla="*/ 582530 h 4314911"/>
              <a:gd name="connsiteX24124" fmla="*/ 3233317 w 5740887"/>
              <a:gd name="connsiteY24124" fmla="*/ 589734 h 4314911"/>
              <a:gd name="connsiteX24125" fmla="*/ 3224206 w 5740887"/>
              <a:gd name="connsiteY24125" fmla="*/ 595860 h 4314911"/>
              <a:gd name="connsiteX24126" fmla="*/ 3225567 w 5740887"/>
              <a:gd name="connsiteY24126" fmla="*/ 584370 h 4314911"/>
              <a:gd name="connsiteX24127" fmla="*/ 3065330 w 5740887"/>
              <a:gd name="connsiteY24127" fmla="*/ 582371 h 4314911"/>
              <a:gd name="connsiteX24128" fmla="*/ 3151077 w 5740887"/>
              <a:gd name="connsiteY24128" fmla="*/ 597433 h 4314911"/>
              <a:gd name="connsiteX24129" fmla="*/ 3178453 w 5740887"/>
              <a:gd name="connsiteY24129" fmla="*/ 613309 h 4314911"/>
              <a:gd name="connsiteX24130" fmla="*/ 3178259 w 5740887"/>
              <a:gd name="connsiteY24130" fmla="*/ 614018 h 4314911"/>
              <a:gd name="connsiteX24131" fmla="*/ 3177573 w 5740887"/>
              <a:gd name="connsiteY24131" fmla="*/ 630354 h 4314911"/>
              <a:gd name="connsiteX24132" fmla="*/ 3176448 w 5740887"/>
              <a:gd name="connsiteY24132" fmla="*/ 634874 h 4314911"/>
              <a:gd name="connsiteX24133" fmla="*/ 3130536 w 5740887"/>
              <a:gd name="connsiteY24133" fmla="*/ 605536 h 4314911"/>
              <a:gd name="connsiteX24134" fmla="*/ 3054268 w 5740887"/>
              <a:gd name="connsiteY24134" fmla="*/ 589026 h 4314911"/>
              <a:gd name="connsiteX24135" fmla="*/ 2992437 w 5740887"/>
              <a:gd name="connsiteY24135" fmla="*/ 601255 h 4314911"/>
              <a:gd name="connsiteX24136" fmla="*/ 2992923 w 5740887"/>
              <a:gd name="connsiteY24136" fmla="*/ 600190 h 4314911"/>
              <a:gd name="connsiteX24137" fmla="*/ 3065330 w 5740887"/>
              <a:gd name="connsiteY24137" fmla="*/ 582371 h 4314911"/>
              <a:gd name="connsiteX24138" fmla="*/ 2990268 w 5740887"/>
              <a:gd name="connsiteY24138" fmla="*/ 579569 h 4314911"/>
              <a:gd name="connsiteX24139" fmla="*/ 2987079 w 5740887"/>
              <a:gd name="connsiteY24139" fmla="*/ 581122 h 4314911"/>
              <a:gd name="connsiteX24140" fmla="*/ 2987131 w 5740887"/>
              <a:gd name="connsiteY24140" fmla="*/ 581026 h 4314911"/>
              <a:gd name="connsiteX24141" fmla="*/ 3215838 w 5740887"/>
              <a:gd name="connsiteY24141" fmla="*/ 575384 h 4314911"/>
              <a:gd name="connsiteX24142" fmla="*/ 3219561 w 5740887"/>
              <a:gd name="connsiteY24142" fmla="*/ 577161 h 4314911"/>
              <a:gd name="connsiteX24143" fmla="*/ 3219211 w 5740887"/>
              <a:gd name="connsiteY24143" fmla="*/ 580894 h 4314911"/>
              <a:gd name="connsiteX24144" fmla="*/ 3208023 w 5740887"/>
              <a:gd name="connsiteY24144" fmla="*/ 594446 h 4314911"/>
              <a:gd name="connsiteX24145" fmla="*/ 3205978 w 5740887"/>
              <a:gd name="connsiteY24145" fmla="*/ 593303 h 4314911"/>
              <a:gd name="connsiteX24146" fmla="*/ 3206401 w 5740887"/>
              <a:gd name="connsiteY24146" fmla="*/ 588699 h 4314911"/>
              <a:gd name="connsiteX24147" fmla="*/ 3209455 w 5740887"/>
              <a:gd name="connsiteY24147" fmla="*/ 582285 h 4314911"/>
              <a:gd name="connsiteX24148" fmla="*/ 2902842 w 5740887"/>
              <a:gd name="connsiteY24148" fmla="*/ 573336 h 4314911"/>
              <a:gd name="connsiteX24149" fmla="*/ 2898055 w 5740887"/>
              <a:gd name="connsiteY24149" fmla="*/ 588017 h 4314911"/>
              <a:gd name="connsiteX24150" fmla="*/ 2889368 w 5740887"/>
              <a:gd name="connsiteY24150" fmla="*/ 612972 h 4314911"/>
              <a:gd name="connsiteX24151" fmla="*/ 2887171 w 5740887"/>
              <a:gd name="connsiteY24151" fmla="*/ 614214 h 4314911"/>
              <a:gd name="connsiteX24152" fmla="*/ 2894471 w 5740887"/>
              <a:gd name="connsiteY24152" fmla="*/ 594950 h 4314911"/>
              <a:gd name="connsiteX24153" fmla="*/ 3237724 w 5740887"/>
              <a:gd name="connsiteY24153" fmla="*/ 573204 h 4314911"/>
              <a:gd name="connsiteX24154" fmla="*/ 3237219 w 5740887"/>
              <a:gd name="connsiteY24154" fmla="*/ 581896 h 4314911"/>
              <a:gd name="connsiteX24155" fmla="*/ 3234361 w 5740887"/>
              <a:gd name="connsiteY24155" fmla="*/ 577807 h 4314911"/>
              <a:gd name="connsiteX24156" fmla="*/ 3232103 w 5740887"/>
              <a:gd name="connsiteY24156" fmla="*/ 576626 h 4314911"/>
              <a:gd name="connsiteX24157" fmla="*/ 3232371 w 5740887"/>
              <a:gd name="connsiteY24157" fmla="*/ 576307 h 4314911"/>
              <a:gd name="connsiteX24158" fmla="*/ 3208293 w 5740887"/>
              <a:gd name="connsiteY24158" fmla="*/ 571784 h 4314911"/>
              <a:gd name="connsiteX24159" fmla="*/ 3208576 w 5740887"/>
              <a:gd name="connsiteY24159" fmla="*/ 571920 h 4314911"/>
              <a:gd name="connsiteX24160" fmla="*/ 3208232 w 5740887"/>
              <a:gd name="connsiteY24160" fmla="*/ 572300 h 4314911"/>
              <a:gd name="connsiteX24161" fmla="*/ 5103815 w 5740887"/>
              <a:gd name="connsiteY24161" fmla="*/ 570132 h 4314911"/>
              <a:gd name="connsiteX24162" fmla="*/ 5277965 w 5740887"/>
              <a:gd name="connsiteY24162" fmla="*/ 670785 h 4314911"/>
              <a:gd name="connsiteX24163" fmla="*/ 5285841 w 5740887"/>
              <a:gd name="connsiteY24163" fmla="*/ 687558 h 4314911"/>
              <a:gd name="connsiteX24164" fmla="*/ 5262099 w 5740887"/>
              <a:gd name="connsiteY24164" fmla="*/ 658988 h 4314911"/>
              <a:gd name="connsiteX24165" fmla="*/ 5259463 w 5740887"/>
              <a:gd name="connsiteY24165" fmla="*/ 656820 h 4314911"/>
              <a:gd name="connsiteX24166" fmla="*/ 5234589 w 5740887"/>
              <a:gd name="connsiteY24166" fmla="*/ 635885 h 4314911"/>
              <a:gd name="connsiteX24167" fmla="*/ 5232492 w 5740887"/>
              <a:gd name="connsiteY24167" fmla="*/ 634629 h 4314911"/>
              <a:gd name="connsiteX24168" fmla="*/ 5230628 w 5740887"/>
              <a:gd name="connsiteY24168" fmla="*/ 633095 h 4314911"/>
              <a:gd name="connsiteX24169" fmla="*/ 5220914 w 5740887"/>
              <a:gd name="connsiteY24169" fmla="*/ 627697 h 4314911"/>
              <a:gd name="connsiteX24170" fmla="*/ 5207028 w 5740887"/>
              <a:gd name="connsiteY24170" fmla="*/ 619384 h 4314911"/>
              <a:gd name="connsiteX24171" fmla="*/ 5204217 w 5740887"/>
              <a:gd name="connsiteY24171" fmla="*/ 618418 h 4314911"/>
              <a:gd name="connsiteX24172" fmla="*/ 5199302 w 5740887"/>
              <a:gd name="connsiteY24172" fmla="*/ 615686 h 4314911"/>
              <a:gd name="connsiteX24173" fmla="*/ 5169809 w 5740887"/>
              <a:gd name="connsiteY24173" fmla="*/ 605120 h 4314911"/>
              <a:gd name="connsiteX24174" fmla="*/ 5162075 w 5740887"/>
              <a:gd name="connsiteY24174" fmla="*/ 603934 h 4314911"/>
              <a:gd name="connsiteX24175" fmla="*/ 5156280 w 5740887"/>
              <a:gd name="connsiteY24175" fmla="*/ 601943 h 4314911"/>
              <a:gd name="connsiteX24176" fmla="*/ 5132179 w 5740887"/>
              <a:gd name="connsiteY24176" fmla="*/ 599351 h 4314911"/>
              <a:gd name="connsiteX24177" fmla="*/ 5123081 w 5740887"/>
              <a:gd name="connsiteY24177" fmla="*/ 597956 h 4314911"/>
              <a:gd name="connsiteX24178" fmla="*/ 5119504 w 5740887"/>
              <a:gd name="connsiteY24178" fmla="*/ 597988 h 4314911"/>
              <a:gd name="connsiteX24179" fmla="*/ 5118905 w 5740887"/>
              <a:gd name="connsiteY24179" fmla="*/ 597923 h 4314911"/>
              <a:gd name="connsiteX24180" fmla="*/ 5116735 w 5740887"/>
              <a:gd name="connsiteY24180" fmla="*/ 598013 h 4314911"/>
              <a:gd name="connsiteX24181" fmla="*/ 5109223 w 5740887"/>
              <a:gd name="connsiteY24181" fmla="*/ 598079 h 4314911"/>
              <a:gd name="connsiteX24182" fmla="*/ 5103952 w 5740887"/>
              <a:gd name="connsiteY24182" fmla="*/ 598484 h 4314911"/>
              <a:gd name="connsiteX24183" fmla="*/ 4875062 w 5740887"/>
              <a:gd name="connsiteY24183" fmla="*/ 603585 h 4314911"/>
              <a:gd name="connsiteX24184" fmla="*/ 4615974 w 5740887"/>
              <a:gd name="connsiteY24184" fmla="*/ 607585 h 4314911"/>
              <a:gd name="connsiteX24185" fmla="*/ 4534070 w 5740887"/>
              <a:gd name="connsiteY24185" fmla="*/ 609377 h 4314911"/>
              <a:gd name="connsiteX24186" fmla="*/ 4460163 w 5740887"/>
              <a:gd name="connsiteY24186" fmla="*/ 611169 h 4314911"/>
              <a:gd name="connsiteX24187" fmla="*/ 3730197 w 5740887"/>
              <a:gd name="connsiteY24187" fmla="*/ 638746 h 4314911"/>
              <a:gd name="connsiteX24188" fmla="*/ 3570387 w 5740887"/>
              <a:gd name="connsiteY24188" fmla="*/ 847919 h 4314911"/>
              <a:gd name="connsiteX24189" fmla="*/ 3563906 w 5740887"/>
              <a:gd name="connsiteY24189" fmla="*/ 889285 h 4314911"/>
              <a:gd name="connsiteX24190" fmla="*/ 3559975 w 5740887"/>
              <a:gd name="connsiteY24190" fmla="*/ 926383 h 4314911"/>
              <a:gd name="connsiteX24191" fmla="*/ 3559977 w 5740887"/>
              <a:gd name="connsiteY24191" fmla="*/ 926430 h 4314911"/>
              <a:gd name="connsiteX24192" fmla="*/ 3559976 w 5740887"/>
              <a:gd name="connsiteY24192" fmla="*/ 926434 h 4314911"/>
              <a:gd name="connsiteX24193" fmla="*/ 3560991 w 5740887"/>
              <a:gd name="connsiteY24193" fmla="*/ 972745 h 4314911"/>
              <a:gd name="connsiteX24194" fmla="*/ 3561365 w 5740887"/>
              <a:gd name="connsiteY24194" fmla="*/ 977380 h 4314911"/>
              <a:gd name="connsiteX24195" fmla="*/ 3561443 w 5740887"/>
              <a:gd name="connsiteY24195" fmla="*/ 980275 h 4314911"/>
              <a:gd name="connsiteX24196" fmla="*/ 3563012 w 5740887"/>
              <a:gd name="connsiteY24196" fmla="*/ 997813 h 4314911"/>
              <a:gd name="connsiteX24197" fmla="*/ 3565642 w 5740887"/>
              <a:gd name="connsiteY24197" fmla="*/ 1030448 h 4314911"/>
              <a:gd name="connsiteX24198" fmla="*/ 3566927 w 5740887"/>
              <a:gd name="connsiteY24198" fmla="*/ 1041599 h 4314911"/>
              <a:gd name="connsiteX24199" fmla="*/ 3567568 w 5740887"/>
              <a:gd name="connsiteY24199" fmla="*/ 1048776 h 4314911"/>
              <a:gd name="connsiteX24200" fmla="*/ 3570156 w 5740887"/>
              <a:gd name="connsiteY24200" fmla="*/ 1069632 h 4314911"/>
              <a:gd name="connsiteX24201" fmla="*/ 3573433 w 5740887"/>
              <a:gd name="connsiteY24201" fmla="*/ 1098082 h 4314911"/>
              <a:gd name="connsiteX24202" fmla="*/ 3576087 w 5740887"/>
              <a:gd name="connsiteY24202" fmla="*/ 1117444 h 4314911"/>
              <a:gd name="connsiteX24203" fmla="*/ 3577609 w 5740887"/>
              <a:gd name="connsiteY24203" fmla="*/ 1129706 h 4314911"/>
              <a:gd name="connsiteX24204" fmla="*/ 3580566 w 5740887"/>
              <a:gd name="connsiteY24204" fmla="*/ 1150112 h 4314911"/>
              <a:gd name="connsiteX24205" fmla="*/ 3583866 w 5740887"/>
              <a:gd name="connsiteY24205" fmla="*/ 1174184 h 4314911"/>
              <a:gd name="connsiteX24206" fmla="*/ 3586507 w 5740887"/>
              <a:gd name="connsiteY24206" fmla="*/ 1191103 h 4314911"/>
              <a:gd name="connsiteX24207" fmla="*/ 3590822 w 5740887"/>
              <a:gd name="connsiteY24207" fmla="*/ 1220880 h 4314911"/>
              <a:gd name="connsiteX24208" fmla="*/ 3606468 w 5740887"/>
              <a:gd name="connsiteY24208" fmla="*/ 1320110 h 4314911"/>
              <a:gd name="connsiteX24209" fmla="*/ 3609246 w 5740887"/>
              <a:gd name="connsiteY24209" fmla="*/ 1336798 h 4314911"/>
              <a:gd name="connsiteX24210" fmla="*/ 3610673 w 5740887"/>
              <a:gd name="connsiteY24210" fmla="*/ 1345939 h 4314911"/>
              <a:gd name="connsiteX24211" fmla="*/ 3641675 w 5740887"/>
              <a:gd name="connsiteY24211" fmla="*/ 1531555 h 4314911"/>
              <a:gd name="connsiteX24212" fmla="*/ 3642087 w 5740887"/>
              <a:gd name="connsiteY24212" fmla="*/ 1534033 h 4314911"/>
              <a:gd name="connsiteX24213" fmla="*/ 3648307 w 5740887"/>
              <a:gd name="connsiteY24213" fmla="*/ 1571180 h 4314911"/>
              <a:gd name="connsiteX24214" fmla="*/ 3631561 w 5740887"/>
              <a:gd name="connsiteY24214" fmla="*/ 1575610 h 4314911"/>
              <a:gd name="connsiteX24215" fmla="*/ 3586882 w 5740887"/>
              <a:gd name="connsiteY24215" fmla="*/ 1351213 h 4314911"/>
              <a:gd name="connsiteX24216" fmla="*/ 3586827 w 5740887"/>
              <a:gd name="connsiteY24216" fmla="*/ 1350924 h 4314911"/>
              <a:gd name="connsiteX24217" fmla="*/ 3559313 w 5740887"/>
              <a:gd name="connsiteY24217" fmla="*/ 1205641 h 4314911"/>
              <a:gd name="connsiteX24218" fmla="*/ 3549109 w 5740887"/>
              <a:gd name="connsiteY24218" fmla="*/ 1149311 h 4314911"/>
              <a:gd name="connsiteX24219" fmla="*/ 3544734 w 5740887"/>
              <a:gd name="connsiteY24219" fmla="*/ 1124420 h 4314911"/>
              <a:gd name="connsiteX24220" fmla="*/ 3530835 w 5740887"/>
              <a:gd name="connsiteY24220" fmla="*/ 1039677 h 4314911"/>
              <a:gd name="connsiteX24221" fmla="*/ 3521373 w 5740887"/>
              <a:gd name="connsiteY24221" fmla="*/ 969784 h 4314911"/>
              <a:gd name="connsiteX24222" fmla="*/ 3519521 w 5740887"/>
              <a:gd name="connsiteY24222" fmla="*/ 952492 h 4314911"/>
              <a:gd name="connsiteX24223" fmla="*/ 3516134 w 5740887"/>
              <a:gd name="connsiteY24223" fmla="*/ 911746 h 4314911"/>
              <a:gd name="connsiteX24224" fmla="*/ 3515400 w 5740887"/>
              <a:gd name="connsiteY24224" fmla="*/ 897555 h 4314911"/>
              <a:gd name="connsiteX24225" fmla="*/ 3516609 w 5740887"/>
              <a:gd name="connsiteY24225" fmla="*/ 860971 h 4314911"/>
              <a:gd name="connsiteX24226" fmla="*/ 3516611 w 5740887"/>
              <a:gd name="connsiteY24226" fmla="*/ 860939 h 4314911"/>
              <a:gd name="connsiteX24227" fmla="*/ 3520749 w 5740887"/>
              <a:gd name="connsiteY24227" fmla="*/ 823163 h 4314911"/>
              <a:gd name="connsiteX24228" fmla="*/ 3676696 w 5740887"/>
              <a:gd name="connsiteY24228" fmla="*/ 603638 h 4314911"/>
              <a:gd name="connsiteX24229" fmla="*/ 4428175 w 5740887"/>
              <a:gd name="connsiteY24229" fmla="*/ 579647 h 4314911"/>
              <a:gd name="connsiteX24230" fmla="*/ 4502909 w 5740887"/>
              <a:gd name="connsiteY24230" fmla="*/ 578406 h 4314911"/>
              <a:gd name="connsiteX24231" fmla="*/ 4588673 w 5740887"/>
              <a:gd name="connsiteY24231" fmla="*/ 577027 h 4314911"/>
              <a:gd name="connsiteX24232" fmla="*/ 4869409 w 5740887"/>
              <a:gd name="connsiteY24232" fmla="*/ 574407 h 4314911"/>
              <a:gd name="connsiteX24233" fmla="*/ 5093198 w 5740887"/>
              <a:gd name="connsiteY24233" fmla="*/ 570960 h 4314911"/>
              <a:gd name="connsiteX24234" fmla="*/ 5103815 w 5740887"/>
              <a:gd name="connsiteY24234" fmla="*/ 570132 h 4314911"/>
              <a:gd name="connsiteX24235" fmla="*/ 3091787 w 5740887"/>
              <a:gd name="connsiteY24235" fmla="*/ 568617 h 4314911"/>
              <a:gd name="connsiteX24236" fmla="*/ 3173691 w 5740887"/>
              <a:gd name="connsiteY24236" fmla="*/ 581578 h 4314911"/>
              <a:gd name="connsiteX24237" fmla="*/ 3180459 w 5740887"/>
              <a:gd name="connsiteY24237" fmla="*/ 585253 h 4314911"/>
              <a:gd name="connsiteX24238" fmla="*/ 3179708 w 5740887"/>
              <a:gd name="connsiteY24238" fmla="*/ 600351 h 4314911"/>
              <a:gd name="connsiteX24239" fmla="*/ 3179709 w 5740887"/>
              <a:gd name="connsiteY24239" fmla="*/ 600364 h 4314911"/>
              <a:gd name="connsiteX24240" fmla="*/ 3179708 w 5740887"/>
              <a:gd name="connsiteY24240" fmla="*/ 600377 h 4314911"/>
              <a:gd name="connsiteX24241" fmla="*/ 3179708 w 5740887"/>
              <a:gd name="connsiteY24241" fmla="*/ 600379 h 4314911"/>
              <a:gd name="connsiteX24242" fmla="*/ 3179708 w 5740887"/>
              <a:gd name="connsiteY24242" fmla="*/ 600382 h 4314911"/>
              <a:gd name="connsiteX24243" fmla="*/ 3179965 w 5740887"/>
              <a:gd name="connsiteY24243" fmla="*/ 606762 h 4314911"/>
              <a:gd name="connsiteX24244" fmla="*/ 3179899 w 5740887"/>
              <a:gd name="connsiteY24244" fmla="*/ 607861 h 4314911"/>
              <a:gd name="connsiteX24245" fmla="*/ 3152735 w 5740887"/>
              <a:gd name="connsiteY24245" fmla="*/ 591749 h 4314911"/>
              <a:gd name="connsiteX24246" fmla="*/ 3108577 w 5740887"/>
              <a:gd name="connsiteY24246" fmla="*/ 579763 h 4314911"/>
              <a:gd name="connsiteX24247" fmla="*/ 3093055 w 5740887"/>
              <a:gd name="connsiteY24247" fmla="*/ 578606 h 4314911"/>
              <a:gd name="connsiteX24248" fmla="*/ 3086010 w 5740887"/>
              <a:gd name="connsiteY24248" fmla="*/ 577051 h 4314911"/>
              <a:gd name="connsiteX24249" fmla="*/ 3079014 w 5740887"/>
              <a:gd name="connsiteY24249" fmla="*/ 577560 h 4314911"/>
              <a:gd name="connsiteX24250" fmla="*/ 3063799 w 5740887"/>
              <a:gd name="connsiteY24250" fmla="*/ 576425 h 4314911"/>
              <a:gd name="connsiteX24251" fmla="*/ 3022433 w 5740887"/>
              <a:gd name="connsiteY24251" fmla="*/ 581646 h 4314911"/>
              <a:gd name="connsiteX24252" fmla="*/ 2990603 w 5740887"/>
              <a:gd name="connsiteY24252" fmla="*/ 594490 h 4314911"/>
              <a:gd name="connsiteX24253" fmla="*/ 2990856 w 5740887"/>
              <a:gd name="connsiteY24253" fmla="*/ 593988 h 4314911"/>
              <a:gd name="connsiteX24254" fmla="*/ 3091787 w 5740887"/>
              <a:gd name="connsiteY24254" fmla="*/ 568617 h 4314911"/>
              <a:gd name="connsiteX24255" fmla="*/ 1664924 w 5740887"/>
              <a:gd name="connsiteY24255" fmla="*/ 568007 h 4314911"/>
              <a:gd name="connsiteX24256" fmla="*/ 1650142 w 5740887"/>
              <a:gd name="connsiteY24256" fmla="*/ 589870 h 4314911"/>
              <a:gd name="connsiteX24257" fmla="*/ 1653501 w 5740887"/>
              <a:gd name="connsiteY24257" fmla="*/ 583646 h 4314911"/>
              <a:gd name="connsiteX24258" fmla="*/ 3199311 w 5740887"/>
              <a:gd name="connsiteY24258" fmla="*/ 567496 h 4314911"/>
              <a:gd name="connsiteX24259" fmla="*/ 3199883 w 5740887"/>
              <a:gd name="connsiteY24259" fmla="*/ 567770 h 4314911"/>
              <a:gd name="connsiteX24260" fmla="*/ 3198467 w 5740887"/>
              <a:gd name="connsiteY24260" fmla="*/ 570528 h 4314911"/>
              <a:gd name="connsiteX24261" fmla="*/ 3249945 w 5740887"/>
              <a:gd name="connsiteY24261" fmla="*/ 566121 h 4314911"/>
              <a:gd name="connsiteX24262" fmla="*/ 3256958 w 5740887"/>
              <a:gd name="connsiteY24262" fmla="*/ 573837 h 4314911"/>
              <a:gd name="connsiteX24263" fmla="*/ 3244659 w 5740887"/>
              <a:gd name="connsiteY24263" fmla="*/ 582108 h 4314911"/>
              <a:gd name="connsiteX24264" fmla="*/ 3246313 w 5740887"/>
              <a:gd name="connsiteY24264" fmla="*/ 568225 h 4314911"/>
              <a:gd name="connsiteX24265" fmla="*/ 2913761 w 5740887"/>
              <a:gd name="connsiteY24265" fmla="*/ 564345 h 4314911"/>
              <a:gd name="connsiteX24266" fmla="*/ 2907432 w 5740887"/>
              <a:gd name="connsiteY24266" fmla="*/ 585396 h 4314911"/>
              <a:gd name="connsiteX24267" fmla="*/ 2899297 w 5740887"/>
              <a:gd name="connsiteY24267" fmla="*/ 611455 h 4314911"/>
              <a:gd name="connsiteX24268" fmla="*/ 2896444 w 5740887"/>
              <a:gd name="connsiteY24268" fmla="*/ 613099 h 4314911"/>
              <a:gd name="connsiteX24269" fmla="*/ 2899069 w 5740887"/>
              <a:gd name="connsiteY24269" fmla="*/ 606019 h 4314911"/>
              <a:gd name="connsiteX24270" fmla="*/ 2904123 w 5740887"/>
              <a:gd name="connsiteY24270" fmla="*/ 590814 h 4314911"/>
              <a:gd name="connsiteX24271" fmla="*/ 2912948 w 5740887"/>
              <a:gd name="connsiteY24271" fmla="*/ 565719 h 4314911"/>
              <a:gd name="connsiteX24272" fmla="*/ 2913282 w 5740887"/>
              <a:gd name="connsiteY24272" fmla="*/ 564508 h 4314911"/>
              <a:gd name="connsiteX24273" fmla="*/ 3258904 w 5740887"/>
              <a:gd name="connsiteY24273" fmla="*/ 560927 h 4314911"/>
              <a:gd name="connsiteX24274" fmla="*/ 3258358 w 5740887"/>
              <a:gd name="connsiteY24274" fmla="*/ 566677 h 4314911"/>
              <a:gd name="connsiteX24275" fmla="*/ 3255579 w 5740887"/>
              <a:gd name="connsiteY24275" fmla="*/ 562854 h 4314911"/>
              <a:gd name="connsiteX24276" fmla="*/ 2923138 w 5740887"/>
              <a:gd name="connsiteY24276" fmla="*/ 559793 h 4314911"/>
              <a:gd name="connsiteX24277" fmla="*/ 2917222 w 5740887"/>
              <a:gd name="connsiteY24277" fmla="*/ 582087 h 4314911"/>
              <a:gd name="connsiteX24278" fmla="*/ 2909499 w 5740887"/>
              <a:gd name="connsiteY24278" fmla="*/ 609663 h 4314911"/>
              <a:gd name="connsiteX24279" fmla="*/ 2906964 w 5740887"/>
              <a:gd name="connsiteY24279" fmla="*/ 611165 h 4314911"/>
              <a:gd name="connsiteX24280" fmla="*/ 2909422 w 5740887"/>
              <a:gd name="connsiteY24280" fmla="*/ 603808 h 4314911"/>
              <a:gd name="connsiteX24281" fmla="*/ 2914465 w 5740887"/>
              <a:gd name="connsiteY24281" fmla="*/ 586955 h 4314911"/>
              <a:gd name="connsiteX24282" fmla="*/ 2922876 w 5740887"/>
              <a:gd name="connsiteY24282" fmla="*/ 560754 h 4314911"/>
              <a:gd name="connsiteX24283" fmla="*/ 2923085 w 5740887"/>
              <a:gd name="connsiteY24283" fmla="*/ 559813 h 4314911"/>
              <a:gd name="connsiteX24284" fmla="*/ 2933070 w 5740887"/>
              <a:gd name="connsiteY24284" fmla="*/ 556071 h 4314911"/>
              <a:gd name="connsiteX24285" fmla="*/ 2927151 w 5740887"/>
              <a:gd name="connsiteY24285" fmla="*/ 579467 h 4314911"/>
              <a:gd name="connsiteX24286" fmla="*/ 2919844 w 5740887"/>
              <a:gd name="connsiteY24286" fmla="*/ 607044 h 4314911"/>
              <a:gd name="connsiteX24287" fmla="*/ 2918350 w 5740887"/>
              <a:gd name="connsiteY24287" fmla="*/ 607945 h 4314911"/>
              <a:gd name="connsiteX24288" fmla="*/ 2920123 w 5740887"/>
              <a:gd name="connsiteY24288" fmla="*/ 602025 h 4314911"/>
              <a:gd name="connsiteX24289" fmla="*/ 2924945 w 5740887"/>
              <a:gd name="connsiteY24289" fmla="*/ 584473 h 4314911"/>
              <a:gd name="connsiteX24290" fmla="*/ 2932805 w 5740887"/>
              <a:gd name="connsiteY24290" fmla="*/ 556894 h 4314911"/>
              <a:gd name="connsiteX24291" fmla="*/ 2932805 w 5740887"/>
              <a:gd name="connsiteY24291" fmla="*/ 556879 h 4314911"/>
              <a:gd name="connsiteX24292" fmla="*/ 2932805 w 5740887"/>
              <a:gd name="connsiteY24292" fmla="*/ 556160 h 4314911"/>
              <a:gd name="connsiteX24293" fmla="*/ 3235790 w 5740887"/>
              <a:gd name="connsiteY24293" fmla="*/ 553815 h 4314911"/>
              <a:gd name="connsiteX24294" fmla="*/ 3239775 w 5740887"/>
              <a:gd name="connsiteY24294" fmla="*/ 555568 h 4314911"/>
              <a:gd name="connsiteX24295" fmla="*/ 3238470 w 5740887"/>
              <a:gd name="connsiteY24295" fmla="*/ 560335 h 4314911"/>
              <a:gd name="connsiteX24296" fmla="*/ 3238190 w 5740887"/>
              <a:gd name="connsiteY24296" fmla="*/ 565158 h 4314911"/>
              <a:gd name="connsiteX24297" fmla="*/ 3227046 w 5740887"/>
              <a:gd name="connsiteY24297" fmla="*/ 571893 h 4314911"/>
              <a:gd name="connsiteX24298" fmla="*/ 3228218 w 5740887"/>
              <a:gd name="connsiteY24298" fmla="*/ 562003 h 4314911"/>
              <a:gd name="connsiteX24299" fmla="*/ 3116191 w 5740887"/>
              <a:gd name="connsiteY24299" fmla="*/ 553583 h 4314911"/>
              <a:gd name="connsiteX24300" fmla="*/ 3181529 w 5740887"/>
              <a:gd name="connsiteY24300" fmla="*/ 563722 h 4314911"/>
              <a:gd name="connsiteX24301" fmla="*/ 3180759 w 5740887"/>
              <a:gd name="connsiteY24301" fmla="*/ 579219 h 4314911"/>
              <a:gd name="connsiteX24302" fmla="*/ 3176037 w 5740887"/>
              <a:gd name="connsiteY24302" fmla="*/ 576582 h 4314911"/>
              <a:gd name="connsiteX24303" fmla="*/ 3130166 w 5740887"/>
              <a:gd name="connsiteY24303" fmla="*/ 565519 h 4314911"/>
              <a:gd name="connsiteX24304" fmla="*/ 3113011 w 5740887"/>
              <a:gd name="connsiteY24304" fmla="*/ 564691 h 4314911"/>
              <a:gd name="connsiteX24305" fmla="*/ 3104880 w 5740887"/>
              <a:gd name="connsiteY24305" fmla="*/ 563154 h 4314911"/>
              <a:gd name="connsiteX24306" fmla="*/ 3097086 w 5740887"/>
              <a:gd name="connsiteY24306" fmla="*/ 563923 h 4314911"/>
              <a:gd name="connsiteX24307" fmla="*/ 3079086 w 5740887"/>
              <a:gd name="connsiteY24307" fmla="*/ 563052 h 4314911"/>
              <a:gd name="connsiteX24308" fmla="*/ 3029118 w 5740887"/>
              <a:gd name="connsiteY24308" fmla="*/ 570591 h 4314911"/>
              <a:gd name="connsiteX24309" fmla="*/ 2988071 w 5740887"/>
              <a:gd name="connsiteY24309" fmla="*/ 588881 h 4314911"/>
              <a:gd name="connsiteX24310" fmla="*/ 2988784 w 5740887"/>
              <a:gd name="connsiteY24310" fmla="*/ 587505 h 4314911"/>
              <a:gd name="connsiteX24311" fmla="*/ 3116191 w 5740887"/>
              <a:gd name="connsiteY24311" fmla="*/ 553583 h 4314911"/>
              <a:gd name="connsiteX24312" fmla="*/ 2942309 w 5740887"/>
              <a:gd name="connsiteY24312" fmla="*/ 550416 h 4314911"/>
              <a:gd name="connsiteX24313" fmla="*/ 2930184 w 5740887"/>
              <a:gd name="connsiteY24313" fmla="*/ 603956 h 4314911"/>
              <a:gd name="connsiteX24314" fmla="*/ 2927787 w 5740887"/>
              <a:gd name="connsiteY24314" fmla="*/ 605321 h 4314911"/>
              <a:gd name="connsiteX24315" fmla="*/ 2929786 w 5740887"/>
              <a:gd name="connsiteY24315" fmla="*/ 597844 h 4314911"/>
              <a:gd name="connsiteX24316" fmla="*/ 2934184 w 5740887"/>
              <a:gd name="connsiteY24316" fmla="*/ 580337 h 4314911"/>
              <a:gd name="connsiteX24317" fmla="*/ 2941629 w 5740887"/>
              <a:gd name="connsiteY24317" fmla="*/ 551237 h 4314911"/>
              <a:gd name="connsiteX24318" fmla="*/ 2941629 w 5740887"/>
              <a:gd name="connsiteY24318" fmla="*/ 551225 h 4314911"/>
              <a:gd name="connsiteX24319" fmla="*/ 2941629 w 5740887"/>
              <a:gd name="connsiteY24319" fmla="*/ 551198 h 4314911"/>
              <a:gd name="connsiteX24320" fmla="*/ 2941629 w 5740887"/>
              <a:gd name="connsiteY24320" fmla="*/ 550642 h 4314911"/>
              <a:gd name="connsiteX24321" fmla="*/ 3221934 w 5740887"/>
              <a:gd name="connsiteY24321" fmla="*/ 547724 h 4314911"/>
              <a:gd name="connsiteX24322" fmla="*/ 3222308 w 5740887"/>
              <a:gd name="connsiteY24322" fmla="*/ 547889 h 4314911"/>
              <a:gd name="connsiteX24323" fmla="*/ 3221382 w 5740887"/>
              <a:gd name="connsiteY24323" fmla="*/ 557767 h 4314911"/>
              <a:gd name="connsiteX24324" fmla="*/ 3213238 w 5740887"/>
              <a:gd name="connsiteY24324" fmla="*/ 566767 h 4314911"/>
              <a:gd name="connsiteX24325" fmla="*/ 3209993 w 5740887"/>
              <a:gd name="connsiteY24325" fmla="*/ 565071 h 4314911"/>
              <a:gd name="connsiteX24326" fmla="*/ 3215914 w 5740887"/>
              <a:gd name="connsiteY24326" fmla="*/ 553704 h 4314911"/>
              <a:gd name="connsiteX24327" fmla="*/ 1658528 w 5740887"/>
              <a:gd name="connsiteY24327" fmla="*/ 547671 h 4314911"/>
              <a:gd name="connsiteX24328" fmla="*/ 1582240 w 5740887"/>
              <a:gd name="connsiteY24328" fmla="*/ 674703 h 4314911"/>
              <a:gd name="connsiteX24329" fmla="*/ 1521402 w 5740887"/>
              <a:gd name="connsiteY24329" fmla="*/ 812896 h 4314911"/>
              <a:gd name="connsiteX24330" fmla="*/ 1513818 w 5740887"/>
              <a:gd name="connsiteY24330" fmla="*/ 834958 h 4314911"/>
              <a:gd name="connsiteX24331" fmla="*/ 1506235 w 5740887"/>
              <a:gd name="connsiteY24331" fmla="*/ 856193 h 4314911"/>
              <a:gd name="connsiteX24332" fmla="*/ 1480607 w 5740887"/>
              <a:gd name="connsiteY24332" fmla="*/ 917338 h 4314911"/>
              <a:gd name="connsiteX24333" fmla="*/ 1537952 w 5740887"/>
              <a:gd name="connsiteY24333" fmla="*/ 753226 h 4314911"/>
              <a:gd name="connsiteX24334" fmla="*/ 1634540 w 5740887"/>
              <a:gd name="connsiteY24334" fmla="*/ 577190 h 4314911"/>
              <a:gd name="connsiteX24335" fmla="*/ 3241971 w 5740887"/>
              <a:gd name="connsiteY24335" fmla="*/ 547549 h 4314911"/>
              <a:gd name="connsiteX24336" fmla="*/ 3241058 w 5740887"/>
              <a:gd name="connsiteY24336" fmla="*/ 550882 h 4314911"/>
              <a:gd name="connsiteX24337" fmla="*/ 3239310 w 5740887"/>
              <a:gd name="connsiteY24337" fmla="*/ 550009 h 4314911"/>
              <a:gd name="connsiteX24338" fmla="*/ 3241232 w 5740887"/>
              <a:gd name="connsiteY24338" fmla="*/ 547934 h 4314911"/>
              <a:gd name="connsiteX24339" fmla="*/ 3268090 w 5740887"/>
              <a:gd name="connsiteY24339" fmla="*/ 545667 h 4314911"/>
              <a:gd name="connsiteX24340" fmla="*/ 3269223 w 5740887"/>
              <a:gd name="connsiteY24340" fmla="*/ 546401 h 4314911"/>
              <a:gd name="connsiteX24341" fmla="*/ 3267857 w 5740887"/>
              <a:gd name="connsiteY24341" fmla="*/ 547227 h 4314911"/>
              <a:gd name="connsiteX24342" fmla="*/ 3268021 w 5740887"/>
              <a:gd name="connsiteY24342" fmla="*/ 545848 h 4314911"/>
              <a:gd name="connsiteX24343" fmla="*/ 3211730 w 5740887"/>
              <a:gd name="connsiteY24343" fmla="*/ 545414 h 4314911"/>
              <a:gd name="connsiteX24344" fmla="*/ 3213409 w 5740887"/>
              <a:gd name="connsiteY24344" fmla="*/ 545626 h 4314911"/>
              <a:gd name="connsiteX24345" fmla="*/ 3211115 w 5740887"/>
              <a:gd name="connsiteY24345" fmla="*/ 547965 h 4314911"/>
              <a:gd name="connsiteX24346" fmla="*/ 3211334 w 5740887"/>
              <a:gd name="connsiteY24346" fmla="*/ 546116 h 4314911"/>
              <a:gd name="connsiteX24347" fmla="*/ 3201086 w 5740887"/>
              <a:gd name="connsiteY24347" fmla="*/ 544090 h 4314911"/>
              <a:gd name="connsiteX24348" fmla="*/ 3203274 w 5740887"/>
              <a:gd name="connsiteY24348" fmla="*/ 544364 h 4314911"/>
              <a:gd name="connsiteX24349" fmla="*/ 3197982 w 5740887"/>
              <a:gd name="connsiteY24349" fmla="*/ 553981 h 4314911"/>
              <a:gd name="connsiteX24350" fmla="*/ 3258037 w 5740887"/>
              <a:gd name="connsiteY24350" fmla="*/ 539156 h 4314911"/>
              <a:gd name="connsiteX24351" fmla="*/ 3262612 w 5740887"/>
              <a:gd name="connsiteY24351" fmla="*/ 542120 h 4314911"/>
              <a:gd name="connsiteX24352" fmla="*/ 3262222 w 5740887"/>
              <a:gd name="connsiteY24352" fmla="*/ 545329 h 4314911"/>
              <a:gd name="connsiteX24353" fmla="*/ 3259766 w 5740887"/>
              <a:gd name="connsiteY24353" fmla="*/ 551841 h 4314911"/>
              <a:gd name="connsiteX24354" fmla="*/ 3259738 w 5740887"/>
              <a:gd name="connsiteY24354" fmla="*/ 552132 h 4314911"/>
              <a:gd name="connsiteX24355" fmla="*/ 3251434 w 5740887"/>
              <a:gd name="connsiteY24355" fmla="*/ 557152 h 4314911"/>
              <a:gd name="connsiteX24356" fmla="*/ 3250184 w 5740887"/>
              <a:gd name="connsiteY24356" fmla="*/ 555435 h 4314911"/>
              <a:gd name="connsiteX24357" fmla="*/ 3247968 w 5740887"/>
              <a:gd name="connsiteY24357" fmla="*/ 554328 h 4314911"/>
              <a:gd name="connsiteX24358" fmla="*/ 3249227 w 5740887"/>
              <a:gd name="connsiteY24358" fmla="*/ 543758 h 4314911"/>
              <a:gd name="connsiteX24359" fmla="*/ 3144460 w 5740887"/>
              <a:gd name="connsiteY24359" fmla="*/ 537040 h 4314911"/>
              <a:gd name="connsiteX24360" fmla="*/ 3183590 w 5740887"/>
              <a:gd name="connsiteY24360" fmla="*/ 541911 h 4314911"/>
              <a:gd name="connsiteX24361" fmla="*/ 3182263 w 5740887"/>
              <a:gd name="connsiteY24361" fmla="*/ 548968 h 4314911"/>
              <a:gd name="connsiteX24362" fmla="*/ 3181931 w 5740887"/>
              <a:gd name="connsiteY24362" fmla="*/ 555643 h 4314911"/>
              <a:gd name="connsiteX24363" fmla="*/ 3147273 w 5740887"/>
              <a:gd name="connsiteY24363" fmla="*/ 548479 h 4314911"/>
              <a:gd name="connsiteX24364" fmla="*/ 3089133 w 5740887"/>
              <a:gd name="connsiteY24364" fmla="*/ 548177 h 4314911"/>
              <a:gd name="connsiteX24365" fmla="*/ 3035694 w 5740887"/>
              <a:gd name="connsiteY24365" fmla="*/ 558471 h 4314911"/>
              <a:gd name="connsiteX24366" fmla="*/ 3058867 w 5740887"/>
              <a:gd name="connsiteY24366" fmla="*/ 547709 h 4314911"/>
              <a:gd name="connsiteX24367" fmla="*/ 3144460 w 5740887"/>
              <a:gd name="connsiteY24367" fmla="*/ 537040 h 4314911"/>
              <a:gd name="connsiteX24368" fmla="*/ 5086442 w 5740887"/>
              <a:gd name="connsiteY24368" fmla="*/ 536347 h 4314911"/>
              <a:gd name="connsiteX24369" fmla="*/ 5269417 w 5740887"/>
              <a:gd name="connsiteY24369" fmla="*/ 644035 h 4314911"/>
              <a:gd name="connsiteX24370" fmla="*/ 5275525 w 5740887"/>
              <a:gd name="connsiteY24370" fmla="*/ 656710 h 4314911"/>
              <a:gd name="connsiteX24371" fmla="*/ 5253708 w 5740887"/>
              <a:gd name="connsiteY24371" fmla="*/ 630306 h 4314911"/>
              <a:gd name="connsiteX24372" fmla="*/ 5250976 w 5740887"/>
              <a:gd name="connsiteY24372" fmla="*/ 628012 h 4314911"/>
              <a:gd name="connsiteX24373" fmla="*/ 5225341 w 5740887"/>
              <a:gd name="connsiteY24373" fmla="*/ 606021 h 4314911"/>
              <a:gd name="connsiteX24374" fmla="*/ 5223191 w 5740887"/>
              <a:gd name="connsiteY24374" fmla="*/ 604689 h 4314911"/>
              <a:gd name="connsiteX24375" fmla="*/ 5221265 w 5740887"/>
              <a:gd name="connsiteY24375" fmla="*/ 603072 h 4314911"/>
              <a:gd name="connsiteX24376" fmla="*/ 5211245 w 5740887"/>
              <a:gd name="connsiteY24376" fmla="*/ 597290 h 4314911"/>
              <a:gd name="connsiteX24377" fmla="*/ 5197016 w 5740887"/>
              <a:gd name="connsiteY24377" fmla="*/ 588477 h 4314911"/>
              <a:gd name="connsiteX24378" fmla="*/ 5194146 w 5740887"/>
              <a:gd name="connsiteY24378" fmla="*/ 587423 h 4314911"/>
              <a:gd name="connsiteX24379" fmla="*/ 5189091 w 5740887"/>
              <a:gd name="connsiteY24379" fmla="*/ 584506 h 4314911"/>
              <a:gd name="connsiteX24380" fmla="*/ 5158883 w 5740887"/>
              <a:gd name="connsiteY24380" fmla="*/ 572975 h 4314911"/>
              <a:gd name="connsiteX24381" fmla="*/ 5150980 w 5740887"/>
              <a:gd name="connsiteY24381" fmla="*/ 571569 h 4314911"/>
              <a:gd name="connsiteX24382" fmla="*/ 5145047 w 5740887"/>
              <a:gd name="connsiteY24382" fmla="*/ 569390 h 4314911"/>
              <a:gd name="connsiteX24383" fmla="*/ 5120453 w 5740887"/>
              <a:gd name="connsiteY24383" fmla="*/ 566142 h 4314911"/>
              <a:gd name="connsiteX24384" fmla="*/ 5111160 w 5740887"/>
              <a:gd name="connsiteY24384" fmla="*/ 564491 h 4314911"/>
              <a:gd name="connsiteX24385" fmla="*/ 5107522 w 5740887"/>
              <a:gd name="connsiteY24385" fmla="*/ 564434 h 4314911"/>
              <a:gd name="connsiteX24386" fmla="*/ 5106901 w 5740887"/>
              <a:gd name="connsiteY24386" fmla="*/ 564352 h 4314911"/>
              <a:gd name="connsiteX24387" fmla="*/ 5104690 w 5740887"/>
              <a:gd name="connsiteY24387" fmla="*/ 564391 h 4314911"/>
              <a:gd name="connsiteX24388" fmla="*/ 5097041 w 5740887"/>
              <a:gd name="connsiteY24388" fmla="*/ 564273 h 4314911"/>
              <a:gd name="connsiteX24389" fmla="*/ 5091681 w 5740887"/>
              <a:gd name="connsiteY24389" fmla="*/ 564564 h 4314911"/>
              <a:gd name="connsiteX24390" fmla="*/ 4869272 w 5740887"/>
              <a:gd name="connsiteY24390" fmla="*/ 567873 h 4314911"/>
              <a:gd name="connsiteX24391" fmla="*/ 4588674 w 5740887"/>
              <a:gd name="connsiteY24391" fmla="*/ 570493 h 4314911"/>
              <a:gd name="connsiteX24392" fmla="*/ 4502771 w 5740887"/>
              <a:gd name="connsiteY24392" fmla="*/ 571871 h 4314911"/>
              <a:gd name="connsiteX24393" fmla="*/ 4428038 w 5740887"/>
              <a:gd name="connsiteY24393" fmla="*/ 573112 h 4314911"/>
              <a:gd name="connsiteX24394" fmla="*/ 3675596 w 5740887"/>
              <a:gd name="connsiteY24394" fmla="*/ 597242 h 4314911"/>
              <a:gd name="connsiteX24395" fmla="*/ 3513855 w 5740887"/>
              <a:gd name="connsiteY24395" fmla="*/ 822824 h 4314911"/>
              <a:gd name="connsiteX24396" fmla="*/ 3509856 w 5740887"/>
              <a:gd name="connsiteY24396" fmla="*/ 860191 h 4314911"/>
              <a:gd name="connsiteX24397" fmla="*/ 3509854 w 5740887"/>
              <a:gd name="connsiteY24397" fmla="*/ 860255 h 4314911"/>
              <a:gd name="connsiteX24398" fmla="*/ 3509853 w 5740887"/>
              <a:gd name="connsiteY24398" fmla="*/ 860289 h 4314911"/>
              <a:gd name="connsiteX24399" fmla="*/ 3508153 w 5740887"/>
              <a:gd name="connsiteY24399" fmla="*/ 888996 h 4314911"/>
              <a:gd name="connsiteX24400" fmla="*/ 3508567 w 5740887"/>
              <a:gd name="connsiteY24400" fmla="*/ 897256 h 4314911"/>
              <a:gd name="connsiteX24401" fmla="*/ 3508431 w 5740887"/>
              <a:gd name="connsiteY24401" fmla="*/ 901172 h 4314911"/>
              <a:gd name="connsiteX24402" fmla="*/ 3509290 w 5740887"/>
              <a:gd name="connsiteY24402" fmla="*/ 911675 h 4314911"/>
              <a:gd name="connsiteX24403" fmla="*/ 3510173 w 5740887"/>
              <a:gd name="connsiteY24403" fmla="*/ 929296 h 4314911"/>
              <a:gd name="connsiteX24404" fmla="*/ 3512620 w 5740887"/>
              <a:gd name="connsiteY24404" fmla="*/ 952412 h 4314911"/>
              <a:gd name="connsiteX24405" fmla="*/ 3513406 w 5740887"/>
              <a:gd name="connsiteY24405" fmla="*/ 962015 h 4314911"/>
              <a:gd name="connsiteX24406" fmla="*/ 3514496 w 5740887"/>
              <a:gd name="connsiteY24406" fmla="*/ 970126 h 4314911"/>
              <a:gd name="connsiteX24407" fmla="*/ 3515548 w 5740887"/>
              <a:gd name="connsiteY24407" fmla="*/ 980057 h 4314911"/>
              <a:gd name="connsiteX24408" fmla="*/ 3534903 w 5740887"/>
              <a:gd name="connsiteY24408" fmla="*/ 1108593 h 4314911"/>
              <a:gd name="connsiteX24409" fmla="*/ 3537723 w 5740887"/>
              <a:gd name="connsiteY24409" fmla="*/ 1124678 h 4314911"/>
              <a:gd name="connsiteX24410" fmla="*/ 3539087 w 5740887"/>
              <a:gd name="connsiteY24410" fmla="*/ 1133024 h 4314911"/>
              <a:gd name="connsiteX24411" fmla="*/ 3542381 w 5740887"/>
              <a:gd name="connsiteY24411" fmla="*/ 1151254 h 4314911"/>
              <a:gd name="connsiteX24412" fmla="*/ 3548153 w 5740887"/>
              <a:gd name="connsiteY24412" fmla="*/ 1184178 h 4314911"/>
              <a:gd name="connsiteX24413" fmla="*/ 3552256 w 5740887"/>
              <a:gd name="connsiteY24413" fmla="*/ 1205890 h 4314911"/>
              <a:gd name="connsiteX24414" fmla="*/ 3558061 w 5740887"/>
              <a:gd name="connsiteY24414" fmla="*/ 1238012 h 4314911"/>
              <a:gd name="connsiteX24415" fmla="*/ 3579947 w 5740887"/>
              <a:gd name="connsiteY24415" fmla="*/ 1352380 h 4314911"/>
              <a:gd name="connsiteX24416" fmla="*/ 3579970 w 5740887"/>
              <a:gd name="connsiteY24416" fmla="*/ 1352501 h 4314911"/>
              <a:gd name="connsiteX24417" fmla="*/ 3624679 w 5740887"/>
              <a:gd name="connsiteY24417" fmla="*/ 1577430 h 4314911"/>
              <a:gd name="connsiteX24418" fmla="*/ 3609192 w 5740887"/>
              <a:gd name="connsiteY24418" fmla="*/ 1581526 h 4314911"/>
              <a:gd name="connsiteX24419" fmla="*/ 3607466 w 5740887"/>
              <a:gd name="connsiteY24419" fmla="*/ 1581984 h 4314911"/>
              <a:gd name="connsiteX24420" fmla="*/ 3603294 w 5740887"/>
              <a:gd name="connsiteY24420" fmla="*/ 1563918 h 4314911"/>
              <a:gd name="connsiteX24421" fmla="*/ 3601554 w 5740887"/>
              <a:gd name="connsiteY24421" fmla="*/ 1556380 h 4314911"/>
              <a:gd name="connsiteX24422" fmla="*/ 3597826 w 5740887"/>
              <a:gd name="connsiteY24422" fmla="*/ 1540237 h 4314911"/>
              <a:gd name="connsiteX24423" fmla="*/ 3551924 w 5740887"/>
              <a:gd name="connsiteY24423" fmla="*/ 1337543 h 4314911"/>
              <a:gd name="connsiteX24424" fmla="*/ 3542526 w 5740887"/>
              <a:gd name="connsiteY24424" fmla="*/ 1295408 h 4314911"/>
              <a:gd name="connsiteX24425" fmla="*/ 3533600 w 5740887"/>
              <a:gd name="connsiteY24425" fmla="*/ 1254412 h 4314911"/>
              <a:gd name="connsiteX24426" fmla="*/ 3517160 w 5740887"/>
              <a:gd name="connsiteY24426" fmla="*/ 1177720 h 4314911"/>
              <a:gd name="connsiteX24427" fmla="*/ 3508583 w 5740887"/>
              <a:gd name="connsiteY24427" fmla="*/ 1136377 h 4314911"/>
              <a:gd name="connsiteX24428" fmla="*/ 3495311 w 5740887"/>
              <a:gd name="connsiteY24428" fmla="*/ 1070204 h 4314911"/>
              <a:gd name="connsiteX24429" fmla="*/ 3487938 w 5740887"/>
              <a:gd name="connsiteY24429" fmla="*/ 1031831 h 4314911"/>
              <a:gd name="connsiteX24430" fmla="*/ 3477886 w 5740887"/>
              <a:gd name="connsiteY24430" fmla="*/ 975252 h 4314911"/>
              <a:gd name="connsiteX24431" fmla="*/ 3472581 w 5740887"/>
              <a:gd name="connsiteY24431" fmla="*/ 943570 h 4314911"/>
              <a:gd name="connsiteX24432" fmla="*/ 3466175 w 5740887"/>
              <a:gd name="connsiteY24432" fmla="*/ 896186 h 4314911"/>
              <a:gd name="connsiteX24433" fmla="*/ 3463343 w 5740887"/>
              <a:gd name="connsiteY24433" fmla="*/ 873179 h 4314911"/>
              <a:gd name="connsiteX24434" fmla="*/ 3462881 w 5740887"/>
              <a:gd name="connsiteY24434" fmla="*/ 866685 h 4314911"/>
              <a:gd name="connsiteX24435" fmla="*/ 3462010 w 5740887"/>
              <a:gd name="connsiteY24435" fmla="*/ 829780 h 4314911"/>
              <a:gd name="connsiteX24436" fmla="*/ 3463803 w 5740887"/>
              <a:gd name="connsiteY24436" fmla="*/ 797234 h 4314911"/>
              <a:gd name="connsiteX24437" fmla="*/ 3621407 w 5740887"/>
              <a:gd name="connsiteY24437" fmla="*/ 560204 h 4314911"/>
              <a:gd name="connsiteX24438" fmla="*/ 4395221 w 5740887"/>
              <a:gd name="connsiteY24438" fmla="*/ 540210 h 4314911"/>
              <a:gd name="connsiteX24439" fmla="*/ 4468851 w 5740887"/>
              <a:gd name="connsiteY24439" fmla="*/ 540210 h 4314911"/>
              <a:gd name="connsiteX24440" fmla="*/ 4560684 w 5740887"/>
              <a:gd name="connsiteY24440" fmla="*/ 539381 h 4314911"/>
              <a:gd name="connsiteX24441" fmla="*/ 4869272 w 5740887"/>
              <a:gd name="connsiteY24441" fmla="*/ 538141 h 4314911"/>
              <a:gd name="connsiteX24442" fmla="*/ 5080237 w 5740887"/>
              <a:gd name="connsiteY24442" fmla="*/ 536347 h 4314911"/>
              <a:gd name="connsiteX24443" fmla="*/ 5086304 w 5740887"/>
              <a:gd name="connsiteY24443" fmla="*/ 536347 h 4314911"/>
              <a:gd name="connsiteX24444" fmla="*/ 3205048 w 5740887"/>
              <a:gd name="connsiteY24444" fmla="*/ 534224 h 4314911"/>
              <a:gd name="connsiteX24445" fmla="*/ 3204699 w 5740887"/>
              <a:gd name="connsiteY24445" fmla="*/ 537946 h 4314911"/>
              <a:gd name="connsiteX24446" fmla="*/ 3203101 w 5740887"/>
              <a:gd name="connsiteY24446" fmla="*/ 537667 h 4314911"/>
              <a:gd name="connsiteX24447" fmla="*/ 3203306 w 5740887"/>
              <a:gd name="connsiteY24447" fmla="*/ 537014 h 4314911"/>
              <a:gd name="connsiteX24448" fmla="*/ 3241400 w 5740887"/>
              <a:gd name="connsiteY24448" fmla="*/ 528383 h 4314911"/>
              <a:gd name="connsiteX24449" fmla="*/ 3245176 w 5740887"/>
              <a:gd name="connsiteY24449" fmla="*/ 530829 h 4314911"/>
              <a:gd name="connsiteX24450" fmla="*/ 3244357 w 5740887"/>
              <a:gd name="connsiteY24450" fmla="*/ 537619 h 4314911"/>
              <a:gd name="connsiteX24451" fmla="*/ 3234986 w 5740887"/>
              <a:gd name="connsiteY24451" fmla="*/ 542733 h 4314911"/>
              <a:gd name="connsiteX24452" fmla="*/ 3231794 w 5740887"/>
              <a:gd name="connsiteY24452" fmla="*/ 546260 h 4314911"/>
              <a:gd name="connsiteX24453" fmla="*/ 3230179 w 5740887"/>
              <a:gd name="connsiteY24453" fmla="*/ 545454 h 4314911"/>
              <a:gd name="connsiteX24454" fmla="*/ 3230974 w 5740887"/>
              <a:gd name="connsiteY24454" fmla="*/ 538744 h 4314911"/>
              <a:gd name="connsiteX24455" fmla="*/ 3222951 w 5740887"/>
              <a:gd name="connsiteY24455" fmla="*/ 525545 h 4314911"/>
              <a:gd name="connsiteX24456" fmla="*/ 3225783 w 5740887"/>
              <a:gd name="connsiteY24456" fmla="*/ 525891 h 4314911"/>
              <a:gd name="connsiteX24457" fmla="*/ 3223901 w 5740887"/>
              <a:gd name="connsiteY24457" fmla="*/ 530915 h 4314911"/>
              <a:gd name="connsiteX24458" fmla="*/ 3223483 w 5740887"/>
              <a:gd name="connsiteY24458" fmla="*/ 535354 h 4314911"/>
              <a:gd name="connsiteX24459" fmla="*/ 3218573 w 5740887"/>
              <a:gd name="connsiteY24459" fmla="*/ 540359 h 4314911"/>
              <a:gd name="connsiteX24460" fmla="*/ 3214942 w 5740887"/>
              <a:gd name="connsiteY24460" fmla="*/ 539728 h 4314911"/>
              <a:gd name="connsiteX24461" fmla="*/ 3213903 w 5740887"/>
              <a:gd name="connsiteY24461" fmla="*/ 524440 h 4314911"/>
              <a:gd name="connsiteX24462" fmla="*/ 3214218 w 5740887"/>
              <a:gd name="connsiteY24462" fmla="*/ 524478 h 4314911"/>
              <a:gd name="connsiteX24463" fmla="*/ 3213811 w 5740887"/>
              <a:gd name="connsiteY24463" fmla="*/ 525218 h 4314911"/>
              <a:gd name="connsiteX24464" fmla="*/ 3202728 w 5740887"/>
              <a:gd name="connsiteY24464" fmla="*/ 523076 h 4314911"/>
              <a:gd name="connsiteX24465" fmla="*/ 3204697 w 5740887"/>
              <a:gd name="connsiteY24465" fmla="*/ 523316 h 4314911"/>
              <a:gd name="connsiteX24466" fmla="*/ 3199645 w 5740887"/>
              <a:gd name="connsiteY24466" fmla="*/ 532041 h 4314911"/>
              <a:gd name="connsiteX24467" fmla="*/ 3248624 w 5740887"/>
              <a:gd name="connsiteY24467" fmla="*/ 521206 h 4314911"/>
              <a:gd name="connsiteX24468" fmla="*/ 3247662 w 5740887"/>
              <a:gd name="connsiteY24468" fmla="*/ 523571 h 4314911"/>
              <a:gd name="connsiteX24469" fmla="*/ 3246706 w 5740887"/>
              <a:gd name="connsiteY24469" fmla="*/ 523111 h 4314911"/>
              <a:gd name="connsiteX24470" fmla="*/ 3173690 w 5740887"/>
              <a:gd name="connsiteY24470" fmla="*/ 519528 h 4314911"/>
              <a:gd name="connsiteX24471" fmla="*/ 3187391 w 5740887"/>
              <a:gd name="connsiteY24471" fmla="*/ 521202 h 4314911"/>
              <a:gd name="connsiteX24472" fmla="*/ 3184566 w 5740887"/>
              <a:gd name="connsiteY24472" fmla="*/ 529559 h 4314911"/>
              <a:gd name="connsiteX24473" fmla="*/ 3184277 w 5740887"/>
              <a:gd name="connsiteY24473" fmla="*/ 534394 h 4314911"/>
              <a:gd name="connsiteX24474" fmla="*/ 3164559 w 5740887"/>
              <a:gd name="connsiteY24474" fmla="*/ 530965 h 4314911"/>
              <a:gd name="connsiteX24475" fmla="*/ 3035399 w 5740887"/>
              <a:gd name="connsiteY24475" fmla="*/ 548197 h 4314911"/>
              <a:gd name="connsiteX24476" fmla="*/ 2986948 w 5740887"/>
              <a:gd name="connsiteY24476" fmla="*/ 573604 h 4314911"/>
              <a:gd name="connsiteX24477" fmla="*/ 3025763 w 5740887"/>
              <a:gd name="connsiteY24477" fmla="*/ 549601 h 4314911"/>
              <a:gd name="connsiteX24478" fmla="*/ 3085411 w 5740887"/>
              <a:gd name="connsiteY24478" fmla="*/ 530950 h 4314911"/>
              <a:gd name="connsiteX24479" fmla="*/ 3173519 w 5740887"/>
              <a:gd name="connsiteY24479" fmla="*/ 519544 h 4314911"/>
              <a:gd name="connsiteX24480" fmla="*/ 3279282 w 5740887"/>
              <a:gd name="connsiteY24480" fmla="*/ 516241 h 4314911"/>
              <a:gd name="connsiteX24481" fmla="*/ 3281351 w 5740887"/>
              <a:gd name="connsiteY24481" fmla="*/ 517444 h 4314911"/>
              <a:gd name="connsiteX24482" fmla="*/ 3278162 w 5740887"/>
              <a:gd name="connsiteY24482" fmla="*/ 519183 h 4314911"/>
              <a:gd name="connsiteX24483" fmla="*/ 3269402 w 5740887"/>
              <a:gd name="connsiteY24483" fmla="*/ 510503 h 4314911"/>
              <a:gd name="connsiteX24484" fmla="*/ 3273769 w 5740887"/>
              <a:gd name="connsiteY24484" fmla="*/ 513039 h 4314911"/>
              <a:gd name="connsiteX24485" fmla="*/ 3269281 w 5740887"/>
              <a:gd name="connsiteY24485" fmla="*/ 524027 h 4314911"/>
              <a:gd name="connsiteX24486" fmla="*/ 3259588 w 5740887"/>
              <a:gd name="connsiteY24486" fmla="*/ 529313 h 4314911"/>
              <a:gd name="connsiteX24487" fmla="*/ 3253700 w 5740887"/>
              <a:gd name="connsiteY24487" fmla="*/ 526478 h 4314911"/>
              <a:gd name="connsiteX24488" fmla="*/ 3257647 w 5740887"/>
              <a:gd name="connsiteY24488" fmla="*/ 516060 h 4314911"/>
              <a:gd name="connsiteX24489" fmla="*/ 3276099 w 5740887"/>
              <a:gd name="connsiteY24489" fmla="*/ 507335 h 4314911"/>
              <a:gd name="connsiteX24490" fmla="*/ 3275353 w 5740887"/>
              <a:gd name="connsiteY24490" fmla="*/ 509163 h 4314911"/>
              <a:gd name="connsiteX24491" fmla="*/ 3274137 w 5740887"/>
              <a:gd name="connsiteY24491" fmla="*/ 508264 h 4314911"/>
              <a:gd name="connsiteX24492" fmla="*/ 3261493 w 5740887"/>
              <a:gd name="connsiteY24492" fmla="*/ 505907 h 4314911"/>
              <a:gd name="connsiteX24493" fmla="*/ 3261563 w 5740887"/>
              <a:gd name="connsiteY24493" fmla="*/ 505949 h 4314911"/>
              <a:gd name="connsiteX24494" fmla="*/ 3261457 w 5740887"/>
              <a:gd name="connsiteY24494" fmla="*/ 506001 h 4314911"/>
              <a:gd name="connsiteX24495" fmla="*/ 3245960 w 5740887"/>
              <a:gd name="connsiteY24495" fmla="*/ 504176 h 4314911"/>
              <a:gd name="connsiteX24496" fmla="*/ 3253691 w 5740887"/>
              <a:gd name="connsiteY24496" fmla="*/ 504912 h 4314911"/>
              <a:gd name="connsiteX24497" fmla="*/ 3253613 w 5740887"/>
              <a:gd name="connsiteY24497" fmla="*/ 505030 h 4314911"/>
              <a:gd name="connsiteX24498" fmla="*/ 3252069 w 5740887"/>
              <a:gd name="connsiteY24498" fmla="*/ 510669 h 4314911"/>
              <a:gd name="connsiteX24499" fmla="*/ 3243533 w 5740887"/>
              <a:gd name="connsiteY24499" fmla="*/ 514913 h 4314911"/>
              <a:gd name="connsiteX24500" fmla="*/ 3238145 w 5740887"/>
              <a:gd name="connsiteY24500" fmla="*/ 520406 h 4314911"/>
              <a:gd name="connsiteX24501" fmla="*/ 3234608 w 5740887"/>
              <a:gd name="connsiteY24501" fmla="*/ 519895 h 4314911"/>
              <a:gd name="connsiteX24502" fmla="*/ 3236542 w 5740887"/>
              <a:gd name="connsiteY24502" fmla="*/ 512838 h 4314911"/>
              <a:gd name="connsiteX24503" fmla="*/ 3211670 w 5740887"/>
              <a:gd name="connsiteY24503" fmla="*/ 502510 h 4314911"/>
              <a:gd name="connsiteX24504" fmla="*/ 3209591 w 5740887"/>
              <a:gd name="connsiteY24504" fmla="*/ 507657 h 4314911"/>
              <a:gd name="connsiteX24505" fmla="*/ 3208875 w 5740887"/>
              <a:gd name="connsiteY24505" fmla="*/ 513630 h 4314911"/>
              <a:gd name="connsiteX24506" fmla="*/ 3207974 w 5740887"/>
              <a:gd name="connsiteY24506" fmla="*/ 516042 h 4314911"/>
              <a:gd name="connsiteX24507" fmla="*/ 3205281 w 5740887"/>
              <a:gd name="connsiteY24507" fmla="*/ 515653 h 4314911"/>
              <a:gd name="connsiteX24508" fmla="*/ 3207838 w 5740887"/>
              <a:gd name="connsiteY24508" fmla="*/ 508218 h 4314911"/>
              <a:gd name="connsiteX24509" fmla="*/ 3225042 w 5740887"/>
              <a:gd name="connsiteY24509" fmla="*/ 502191 h 4314911"/>
              <a:gd name="connsiteX24510" fmla="*/ 3233340 w 5740887"/>
              <a:gd name="connsiteY24510" fmla="*/ 502980 h 4314911"/>
              <a:gd name="connsiteX24511" fmla="*/ 3231777 w 5740887"/>
              <a:gd name="connsiteY24511" fmla="*/ 506835 h 4314911"/>
              <a:gd name="connsiteX24512" fmla="*/ 3220290 w 5740887"/>
              <a:gd name="connsiteY24512" fmla="*/ 517825 h 4314911"/>
              <a:gd name="connsiteX24513" fmla="*/ 3215698 w 5740887"/>
              <a:gd name="connsiteY24513" fmla="*/ 517160 h 4314911"/>
              <a:gd name="connsiteX24514" fmla="*/ 4532833 w 5740887"/>
              <a:gd name="connsiteY24514" fmla="*/ 502157 h 4314911"/>
              <a:gd name="connsiteX24515" fmla="*/ 4688710 w 5740887"/>
              <a:gd name="connsiteY24515" fmla="*/ 502278 h 4314911"/>
              <a:gd name="connsiteX24516" fmla="*/ 4826803 w 5740887"/>
              <a:gd name="connsiteY24516" fmla="*/ 502293 h 4314911"/>
              <a:gd name="connsiteX24517" fmla="*/ 5067000 w 5740887"/>
              <a:gd name="connsiteY24517" fmla="*/ 502293 h 4314911"/>
              <a:gd name="connsiteX24518" fmla="*/ 5261281 w 5740887"/>
              <a:gd name="connsiteY24518" fmla="*/ 617149 h 4314911"/>
              <a:gd name="connsiteX24519" fmla="*/ 5271416 w 5740887"/>
              <a:gd name="connsiteY24519" fmla="*/ 635325 h 4314911"/>
              <a:gd name="connsiteX24520" fmla="*/ 5244026 w 5740887"/>
              <a:gd name="connsiteY24520" fmla="*/ 601574 h 4314911"/>
              <a:gd name="connsiteX24521" fmla="*/ 5241104 w 5740887"/>
              <a:gd name="connsiteY24521" fmla="*/ 599051 h 4314911"/>
              <a:gd name="connsiteX24522" fmla="*/ 5215046 w 5740887"/>
              <a:gd name="connsiteY24522" fmla="*/ 576063 h 4314911"/>
              <a:gd name="connsiteX24523" fmla="*/ 5212859 w 5740887"/>
              <a:gd name="connsiteY24523" fmla="*/ 574653 h 4314911"/>
              <a:gd name="connsiteX24524" fmla="*/ 5210886 w 5740887"/>
              <a:gd name="connsiteY24524" fmla="*/ 572949 h 4314911"/>
              <a:gd name="connsiteX24525" fmla="*/ 5200663 w 5740887"/>
              <a:gd name="connsiteY24525" fmla="*/ 566792 h 4314911"/>
              <a:gd name="connsiteX24526" fmla="*/ 5186142 w 5740887"/>
              <a:gd name="connsiteY24526" fmla="*/ 557432 h 4314911"/>
              <a:gd name="connsiteX24527" fmla="*/ 5183210 w 5740887"/>
              <a:gd name="connsiteY24527" fmla="*/ 556280 h 4314911"/>
              <a:gd name="connsiteX24528" fmla="*/ 5178059 w 5740887"/>
              <a:gd name="connsiteY24528" fmla="*/ 553178 h 4314911"/>
              <a:gd name="connsiteX24529" fmla="*/ 5147267 w 5740887"/>
              <a:gd name="connsiteY24529" fmla="*/ 540640 h 4314911"/>
              <a:gd name="connsiteX24530" fmla="*/ 5139225 w 5740887"/>
              <a:gd name="connsiteY24530" fmla="*/ 539008 h 4314911"/>
              <a:gd name="connsiteX24531" fmla="*/ 5133171 w 5740887"/>
              <a:gd name="connsiteY24531" fmla="*/ 536629 h 4314911"/>
              <a:gd name="connsiteX24532" fmla="*/ 5108122 w 5740887"/>
              <a:gd name="connsiteY24532" fmla="*/ 532692 h 4314911"/>
              <a:gd name="connsiteX24533" fmla="*/ 5098668 w 5740887"/>
              <a:gd name="connsiteY24533" fmla="*/ 530773 h 4314911"/>
              <a:gd name="connsiteX24534" fmla="*/ 5094982 w 5740887"/>
              <a:gd name="connsiteY24534" fmla="*/ 530625 h 4314911"/>
              <a:gd name="connsiteX24535" fmla="*/ 5094335 w 5740887"/>
              <a:gd name="connsiteY24535" fmla="*/ 530524 h 4314911"/>
              <a:gd name="connsiteX24536" fmla="*/ 5092069 w 5740887"/>
              <a:gd name="connsiteY24536" fmla="*/ 530509 h 4314911"/>
              <a:gd name="connsiteX24537" fmla="*/ 5084304 w 5740887"/>
              <a:gd name="connsiteY24537" fmla="*/ 530199 h 4314911"/>
              <a:gd name="connsiteX24538" fmla="*/ 5078858 w 5740887"/>
              <a:gd name="connsiteY24538" fmla="*/ 530368 h 4314911"/>
              <a:gd name="connsiteX24539" fmla="*/ 4869409 w 5740887"/>
              <a:gd name="connsiteY24539" fmla="*/ 532022 h 4314911"/>
              <a:gd name="connsiteX24540" fmla="*/ 4560684 w 5740887"/>
              <a:gd name="connsiteY24540" fmla="*/ 533263 h 4314911"/>
              <a:gd name="connsiteX24541" fmla="*/ 4468989 w 5740887"/>
              <a:gd name="connsiteY24541" fmla="*/ 534091 h 4314911"/>
              <a:gd name="connsiteX24542" fmla="*/ 4395359 w 5740887"/>
              <a:gd name="connsiteY24542" fmla="*/ 534091 h 4314911"/>
              <a:gd name="connsiteX24543" fmla="*/ 3620304 w 5740887"/>
              <a:gd name="connsiteY24543" fmla="*/ 554084 h 4314911"/>
              <a:gd name="connsiteX24544" fmla="*/ 3456908 w 5740887"/>
              <a:gd name="connsiteY24544" fmla="*/ 797729 h 4314911"/>
              <a:gd name="connsiteX24545" fmla="*/ 3455253 w 5740887"/>
              <a:gd name="connsiteY24545" fmla="*/ 829994 h 4314911"/>
              <a:gd name="connsiteX24546" fmla="*/ 3454898 w 5740887"/>
              <a:gd name="connsiteY24546" fmla="*/ 850556 h 4314911"/>
              <a:gd name="connsiteX24547" fmla="*/ 3454898 w 5740887"/>
              <a:gd name="connsiteY24547" fmla="*/ 850562 h 4314911"/>
              <a:gd name="connsiteX24548" fmla="*/ 3454898 w 5740887"/>
              <a:gd name="connsiteY24548" fmla="*/ 850586 h 4314911"/>
              <a:gd name="connsiteX24549" fmla="*/ 3456059 w 5740887"/>
              <a:gd name="connsiteY24549" fmla="*/ 867323 h 4314911"/>
              <a:gd name="connsiteX24550" fmla="*/ 3456132 w 5740887"/>
              <a:gd name="connsiteY24550" fmla="*/ 870703 h 4314911"/>
              <a:gd name="connsiteX24551" fmla="*/ 3456507 w 5740887"/>
              <a:gd name="connsiteY24551" fmla="*/ 873780 h 4314911"/>
              <a:gd name="connsiteX24552" fmla="*/ 3456815 w 5740887"/>
              <a:gd name="connsiteY24552" fmla="*/ 878210 h 4314911"/>
              <a:gd name="connsiteX24553" fmla="*/ 3459369 w 5740887"/>
              <a:gd name="connsiteY24553" fmla="*/ 897269 h 4314911"/>
              <a:gd name="connsiteX24554" fmla="*/ 3463553 w 5740887"/>
              <a:gd name="connsiteY24554" fmla="*/ 931606 h 4314911"/>
              <a:gd name="connsiteX24555" fmla="*/ 3465691 w 5740887"/>
              <a:gd name="connsiteY24555" fmla="*/ 944438 h 4314911"/>
              <a:gd name="connsiteX24556" fmla="*/ 3466739 w 5740887"/>
              <a:gd name="connsiteY24556" fmla="*/ 952251 h 4314911"/>
              <a:gd name="connsiteX24557" fmla="*/ 3471089 w 5740887"/>
              <a:gd name="connsiteY24557" fmla="*/ 976826 h 4314911"/>
              <a:gd name="connsiteX24558" fmla="*/ 3476543 w 5740887"/>
              <a:gd name="connsiteY24558" fmla="*/ 1009557 h 4314911"/>
              <a:gd name="connsiteX24559" fmla="*/ 3480996 w 5740887"/>
              <a:gd name="connsiteY24559" fmla="*/ 1032790 h 4314911"/>
              <a:gd name="connsiteX24560" fmla="*/ 3483575 w 5740887"/>
              <a:gd name="connsiteY24560" fmla="*/ 1047357 h 4314911"/>
              <a:gd name="connsiteX24561" fmla="*/ 3488547 w 5740887"/>
              <a:gd name="connsiteY24561" fmla="*/ 1072191 h 4314911"/>
              <a:gd name="connsiteX24562" fmla="*/ 3494133 w 5740887"/>
              <a:gd name="connsiteY24562" fmla="*/ 1101341 h 4314911"/>
              <a:gd name="connsiteX24563" fmla="*/ 3501555 w 5740887"/>
              <a:gd name="connsiteY24563" fmla="*/ 1137162 h 4314911"/>
              <a:gd name="connsiteX24564" fmla="*/ 3505875 w 5740887"/>
              <a:gd name="connsiteY24564" fmla="*/ 1158740 h 4314911"/>
              <a:gd name="connsiteX24565" fmla="*/ 3510488 w 5740887"/>
              <a:gd name="connsiteY24565" fmla="*/ 1180279 h 4314911"/>
              <a:gd name="connsiteX24566" fmla="*/ 3515350 w 5740887"/>
              <a:gd name="connsiteY24566" fmla="*/ 1203743 h 4314911"/>
              <a:gd name="connsiteX24567" fmla="*/ 3526410 w 5740887"/>
              <a:gd name="connsiteY24567" fmla="*/ 1254619 h 4314911"/>
              <a:gd name="connsiteX24568" fmla="*/ 3531997 w 5740887"/>
              <a:gd name="connsiteY24568" fmla="*/ 1280672 h 4314911"/>
              <a:gd name="connsiteX24569" fmla="*/ 3532188 w 5740887"/>
              <a:gd name="connsiteY24569" fmla="*/ 1281566 h 4314911"/>
              <a:gd name="connsiteX24570" fmla="*/ 3534702 w 5740887"/>
              <a:gd name="connsiteY24570" fmla="*/ 1292842 h 4314911"/>
              <a:gd name="connsiteX24571" fmla="*/ 3535702 w 5740887"/>
              <a:gd name="connsiteY24571" fmla="*/ 1297328 h 4314911"/>
              <a:gd name="connsiteX24572" fmla="*/ 3539224 w 5740887"/>
              <a:gd name="connsiteY24572" fmla="*/ 1313528 h 4314911"/>
              <a:gd name="connsiteX24573" fmla="*/ 3545146 w 5740887"/>
              <a:gd name="connsiteY24573" fmla="*/ 1339696 h 4314911"/>
              <a:gd name="connsiteX24574" fmla="*/ 3553692 w 5740887"/>
              <a:gd name="connsiteY24574" fmla="*/ 1378033 h 4314911"/>
              <a:gd name="connsiteX24575" fmla="*/ 3561066 w 5740887"/>
              <a:gd name="connsiteY24575" fmla="*/ 1411111 h 4314911"/>
              <a:gd name="connsiteX24576" fmla="*/ 3591058 w 5740887"/>
              <a:gd name="connsiteY24576" fmla="*/ 1542550 h 4314911"/>
              <a:gd name="connsiteX24577" fmla="*/ 3598704 w 5740887"/>
              <a:gd name="connsiteY24577" fmla="*/ 1575690 h 4314911"/>
              <a:gd name="connsiteX24578" fmla="*/ 3600578 w 5740887"/>
              <a:gd name="connsiteY24578" fmla="*/ 1583809 h 4314911"/>
              <a:gd name="connsiteX24579" fmla="*/ 3589139 w 5740887"/>
              <a:gd name="connsiteY24579" fmla="*/ 1586841 h 4314911"/>
              <a:gd name="connsiteX24580" fmla="*/ 3589042 w 5740887"/>
              <a:gd name="connsiteY24580" fmla="*/ 1586869 h 4314911"/>
              <a:gd name="connsiteX24581" fmla="*/ 3586657 w 5740887"/>
              <a:gd name="connsiteY24581" fmla="*/ 1591116 h 4314911"/>
              <a:gd name="connsiteX24582" fmla="*/ 3586658 w 5740887"/>
              <a:gd name="connsiteY24582" fmla="*/ 1591117 h 4314911"/>
              <a:gd name="connsiteX24583" fmla="*/ 3590106 w 5740887"/>
              <a:gd name="connsiteY24583" fmla="*/ 1593737 h 4314911"/>
              <a:gd name="connsiteX24584" fmla="*/ 3590518 w 5740887"/>
              <a:gd name="connsiteY24584" fmla="*/ 1593600 h 4314911"/>
              <a:gd name="connsiteX24585" fmla="*/ 3602162 w 5740887"/>
              <a:gd name="connsiteY24585" fmla="*/ 1590677 h 4314911"/>
              <a:gd name="connsiteX24586" fmla="*/ 3611305 w 5740887"/>
              <a:gd name="connsiteY24586" fmla="*/ 1630300 h 4314911"/>
              <a:gd name="connsiteX24587" fmla="*/ 3607530 w 5740887"/>
              <a:gd name="connsiteY24587" fmla="*/ 1631754 h 4314911"/>
              <a:gd name="connsiteX24588" fmla="*/ 3599619 w 5740887"/>
              <a:gd name="connsiteY24588" fmla="*/ 1636753 h 4314911"/>
              <a:gd name="connsiteX24589" fmla="*/ 3599619 w 5740887"/>
              <a:gd name="connsiteY24589" fmla="*/ 1636756 h 4314911"/>
              <a:gd name="connsiteX24590" fmla="*/ 3599619 w 5740887"/>
              <a:gd name="connsiteY24590" fmla="*/ 1638959 h 4314911"/>
              <a:gd name="connsiteX24591" fmla="*/ 3599619 w 5740887"/>
              <a:gd name="connsiteY24591" fmla="*/ 1638962 h 4314911"/>
              <a:gd name="connsiteX24592" fmla="*/ 3604169 w 5740887"/>
              <a:gd name="connsiteY24592" fmla="*/ 1641168 h 4314911"/>
              <a:gd name="connsiteX24593" fmla="*/ 3613552 w 5740887"/>
              <a:gd name="connsiteY24593" fmla="*/ 1640038 h 4314911"/>
              <a:gd name="connsiteX24594" fmla="*/ 3620716 w 5740887"/>
              <a:gd name="connsiteY24594" fmla="*/ 1671090 h 4314911"/>
              <a:gd name="connsiteX24595" fmla="*/ 3621688 w 5740887"/>
              <a:gd name="connsiteY24595" fmla="*/ 1675286 h 4314911"/>
              <a:gd name="connsiteX24596" fmla="*/ 3621784 w 5740887"/>
              <a:gd name="connsiteY24596" fmla="*/ 1675701 h 4314911"/>
              <a:gd name="connsiteX24597" fmla="*/ 3620164 w 5740887"/>
              <a:gd name="connsiteY24597" fmla="*/ 1676553 h 4314911"/>
              <a:gd name="connsiteX24598" fmla="*/ 3612442 w 5740887"/>
              <a:gd name="connsiteY24598" fmla="*/ 1683224 h 4314911"/>
              <a:gd name="connsiteX24599" fmla="*/ 3612442 w 5740887"/>
              <a:gd name="connsiteY24599" fmla="*/ 1685430 h 4314911"/>
              <a:gd name="connsiteX24600" fmla="*/ 3621818 w 5740887"/>
              <a:gd name="connsiteY24600" fmla="*/ 1688463 h 4314911"/>
              <a:gd name="connsiteX24601" fmla="*/ 3624687 w 5740887"/>
              <a:gd name="connsiteY24601" fmla="*/ 1688231 h 4314911"/>
              <a:gd name="connsiteX24602" fmla="*/ 3632664 w 5740887"/>
              <a:gd name="connsiteY24602" fmla="*/ 1722670 h 4314911"/>
              <a:gd name="connsiteX24603" fmla="*/ 3625128 w 5740887"/>
              <a:gd name="connsiteY24603" fmla="*/ 1730105 h 4314911"/>
              <a:gd name="connsiteX24604" fmla="*/ 3625128 w 5740887"/>
              <a:gd name="connsiteY24604" fmla="*/ 1730107 h 4314911"/>
              <a:gd name="connsiteX24605" fmla="*/ 3625128 w 5740887"/>
              <a:gd name="connsiteY24605" fmla="*/ 1732311 h 4314911"/>
              <a:gd name="connsiteX24606" fmla="*/ 3625128 w 5740887"/>
              <a:gd name="connsiteY24606" fmla="*/ 1732313 h 4314911"/>
              <a:gd name="connsiteX24607" fmla="*/ 3635534 w 5740887"/>
              <a:gd name="connsiteY24607" fmla="*/ 1735060 h 4314911"/>
              <a:gd name="connsiteX24608" fmla="*/ 3643466 w 5740887"/>
              <a:gd name="connsiteY24608" fmla="*/ 1769303 h 4314911"/>
              <a:gd name="connsiteX24609" fmla="*/ 3641446 w 5740887"/>
              <a:gd name="connsiteY24609" fmla="*/ 1771914 h 4314911"/>
              <a:gd name="connsiteX24610" fmla="*/ 3638333 w 5740887"/>
              <a:gd name="connsiteY24610" fmla="*/ 1775937 h 4314911"/>
              <a:gd name="connsiteX24611" fmla="*/ 3638227 w 5740887"/>
              <a:gd name="connsiteY24611" fmla="*/ 1779881 h 4314911"/>
              <a:gd name="connsiteX24612" fmla="*/ 3638227 w 5740887"/>
              <a:gd name="connsiteY24612" fmla="*/ 1779882 h 4314911"/>
              <a:gd name="connsiteX24613" fmla="*/ 3638227 w 5740887"/>
              <a:gd name="connsiteY24613" fmla="*/ 1779884 h 4314911"/>
              <a:gd name="connsiteX24614" fmla="*/ 3646345 w 5740887"/>
              <a:gd name="connsiteY24614" fmla="*/ 1784486 h 4314911"/>
              <a:gd name="connsiteX24615" fmla="*/ 3646996 w 5740887"/>
              <a:gd name="connsiteY24615" fmla="*/ 1784542 h 4314911"/>
              <a:gd name="connsiteX24616" fmla="*/ 3653596 w 5740887"/>
              <a:gd name="connsiteY24616" fmla="*/ 1813033 h 4314911"/>
              <a:gd name="connsiteX24617" fmla="*/ 3654141 w 5740887"/>
              <a:gd name="connsiteY24617" fmla="*/ 1815363 h 4314911"/>
              <a:gd name="connsiteX24618" fmla="*/ 3651815 w 5740887"/>
              <a:gd name="connsiteY24618" fmla="*/ 1818999 h 4314911"/>
              <a:gd name="connsiteX24619" fmla="*/ 3650817 w 5740887"/>
              <a:gd name="connsiteY24619" fmla="*/ 1820561 h 4314911"/>
              <a:gd name="connsiteX24620" fmla="*/ 3650817 w 5740887"/>
              <a:gd name="connsiteY24620" fmla="*/ 1820563 h 4314911"/>
              <a:gd name="connsiteX24621" fmla="*/ 3650782 w 5740887"/>
              <a:gd name="connsiteY24621" fmla="*/ 1825678 h 4314911"/>
              <a:gd name="connsiteX24622" fmla="*/ 3650776 w 5740887"/>
              <a:gd name="connsiteY24622" fmla="*/ 1826626 h 4314911"/>
              <a:gd name="connsiteX24623" fmla="*/ 3650776 w 5740887"/>
              <a:gd name="connsiteY24623" fmla="*/ 1826628 h 4314911"/>
              <a:gd name="connsiteX24624" fmla="*/ 3657644 w 5740887"/>
              <a:gd name="connsiteY24624" fmla="*/ 1830329 h 4314911"/>
              <a:gd name="connsiteX24625" fmla="*/ 3665162 w 5740887"/>
              <a:gd name="connsiteY24625" fmla="*/ 1862447 h 4314911"/>
              <a:gd name="connsiteX24626" fmla="*/ 3664876 w 5740887"/>
              <a:gd name="connsiteY24626" fmla="*/ 1863028 h 4314911"/>
              <a:gd name="connsiteX24627" fmla="*/ 3663617 w 5740887"/>
              <a:gd name="connsiteY24627" fmla="*/ 1865588 h 4314911"/>
              <a:gd name="connsiteX24628" fmla="*/ 3663715 w 5740887"/>
              <a:gd name="connsiteY24628" fmla="*/ 1872250 h 4314911"/>
              <a:gd name="connsiteX24629" fmla="*/ 3663736 w 5740887"/>
              <a:gd name="connsiteY24629" fmla="*/ 1873644 h 4314911"/>
              <a:gd name="connsiteX24630" fmla="*/ 3668394 w 5740887"/>
              <a:gd name="connsiteY24630" fmla="*/ 1876257 h 4314911"/>
              <a:gd name="connsiteX24631" fmla="*/ 3674823 w 5740887"/>
              <a:gd name="connsiteY24631" fmla="*/ 1903724 h 4314911"/>
              <a:gd name="connsiteX24632" fmla="*/ 3676384 w 5740887"/>
              <a:gd name="connsiteY24632" fmla="*/ 1910392 h 4314911"/>
              <a:gd name="connsiteX24633" fmla="*/ 3676313 w 5740887"/>
              <a:gd name="connsiteY24633" fmla="*/ 1910581 h 4314911"/>
              <a:gd name="connsiteX24634" fmla="*/ 3676558 w 5740887"/>
              <a:gd name="connsiteY24634" fmla="*/ 1920524 h 4314911"/>
              <a:gd name="connsiteX24635" fmla="*/ 3679053 w 5740887"/>
              <a:gd name="connsiteY24635" fmla="*/ 1921796 h 4314911"/>
              <a:gd name="connsiteX24636" fmla="*/ 3685251 w 5740887"/>
              <a:gd name="connsiteY24636" fmla="*/ 1948275 h 4314911"/>
              <a:gd name="connsiteX24637" fmla="*/ 3689009 w 5740887"/>
              <a:gd name="connsiteY24637" fmla="*/ 1964050 h 4314911"/>
              <a:gd name="connsiteX24638" fmla="*/ 3689244 w 5740887"/>
              <a:gd name="connsiteY24638" fmla="*/ 1967407 h 4314911"/>
              <a:gd name="connsiteX24639" fmla="*/ 3689962 w 5740887"/>
              <a:gd name="connsiteY24639" fmla="*/ 1968049 h 4314911"/>
              <a:gd name="connsiteX24640" fmla="*/ 3713206 w 5740887"/>
              <a:gd name="connsiteY24640" fmla="*/ 2065602 h 4314911"/>
              <a:gd name="connsiteX24641" fmla="*/ 3714009 w 5740887"/>
              <a:gd name="connsiteY24641" fmla="*/ 2068973 h 4314911"/>
              <a:gd name="connsiteX24642" fmla="*/ 3715103 w 5740887"/>
              <a:gd name="connsiteY24642" fmla="*/ 2073563 h 4314911"/>
              <a:gd name="connsiteX24643" fmla="*/ 3742573 w 5740887"/>
              <a:gd name="connsiteY24643" fmla="*/ 2185646 h 4314911"/>
              <a:gd name="connsiteX24644" fmla="*/ 3751330 w 5740887"/>
              <a:gd name="connsiteY24644" fmla="*/ 2219813 h 4314911"/>
              <a:gd name="connsiteX24645" fmla="*/ 3732139 w 5740887"/>
              <a:gd name="connsiteY24645" fmla="*/ 2151326 h 4314911"/>
              <a:gd name="connsiteX24646" fmla="*/ 3699254 w 5740887"/>
              <a:gd name="connsiteY24646" fmla="*/ 2030190 h 4314911"/>
              <a:gd name="connsiteX24647" fmla="*/ 3689117 w 5740887"/>
              <a:gd name="connsiteY24647" fmla="*/ 1992279 h 4314911"/>
              <a:gd name="connsiteX24648" fmla="*/ 3660715 w 5740887"/>
              <a:gd name="connsiteY24648" fmla="*/ 1885225 h 4314911"/>
              <a:gd name="connsiteX24649" fmla="*/ 3649612 w 5740887"/>
              <a:gd name="connsiteY24649" fmla="*/ 1843080 h 4314911"/>
              <a:gd name="connsiteX24650" fmla="*/ 3607068 w 5740887"/>
              <a:gd name="connsiteY24650" fmla="*/ 1679914 h 4314911"/>
              <a:gd name="connsiteX24651" fmla="*/ 3407685 w 5740887"/>
              <a:gd name="connsiteY24651" fmla="*/ 800623 h 4314911"/>
              <a:gd name="connsiteX24652" fmla="*/ 3407685 w 5740887"/>
              <a:gd name="connsiteY24652" fmla="*/ 774838 h 4314911"/>
              <a:gd name="connsiteX24653" fmla="*/ 3409638 w 5740887"/>
              <a:gd name="connsiteY24653" fmla="*/ 702528 h 4314911"/>
              <a:gd name="connsiteX24654" fmla="*/ 3426625 w 5740887"/>
              <a:gd name="connsiteY24654" fmla="*/ 624904 h 4314911"/>
              <a:gd name="connsiteX24655" fmla="*/ 3566252 w 5740887"/>
              <a:gd name="connsiteY24655" fmla="*/ 518564 h 4314911"/>
              <a:gd name="connsiteX24656" fmla="*/ 4362680 w 5740887"/>
              <a:gd name="connsiteY24656" fmla="*/ 502709 h 4314911"/>
              <a:gd name="connsiteX24657" fmla="*/ 4532830 w 5740887"/>
              <a:gd name="connsiteY24657" fmla="*/ 502709 h 4314911"/>
              <a:gd name="connsiteX24658" fmla="*/ 4532830 w 5740887"/>
              <a:gd name="connsiteY24658" fmla="*/ 502680 h 4314911"/>
              <a:gd name="connsiteX24659" fmla="*/ 4532830 w 5740887"/>
              <a:gd name="connsiteY24659" fmla="*/ 502651 h 4314911"/>
              <a:gd name="connsiteX24660" fmla="*/ 4532833 w 5740887"/>
              <a:gd name="connsiteY24660" fmla="*/ 502651 h 4314911"/>
              <a:gd name="connsiteX24661" fmla="*/ 3191201 w 5740887"/>
              <a:gd name="connsiteY24661" fmla="*/ 501441 h 4314911"/>
              <a:gd name="connsiteX24662" fmla="*/ 3188972 w 5740887"/>
              <a:gd name="connsiteY24662" fmla="*/ 513293 h 4314911"/>
              <a:gd name="connsiteX24663" fmla="*/ 3186337 w 5740887"/>
              <a:gd name="connsiteY24663" fmla="*/ 512911 h 4314911"/>
              <a:gd name="connsiteX24664" fmla="*/ 3115193 w 5740887"/>
              <a:gd name="connsiteY24664" fmla="*/ 517086 h 4314911"/>
              <a:gd name="connsiteX24665" fmla="*/ 3043088 w 5740887"/>
              <a:gd name="connsiteY24665" fmla="*/ 535086 h 4314911"/>
              <a:gd name="connsiteX24666" fmla="*/ 3050685 w 5740887"/>
              <a:gd name="connsiteY24666" fmla="*/ 530900 h 4314911"/>
              <a:gd name="connsiteX24667" fmla="*/ 3069355 w 5740887"/>
              <a:gd name="connsiteY24667" fmla="*/ 524026 h 4314911"/>
              <a:gd name="connsiteX24668" fmla="*/ 3148611 w 5740887"/>
              <a:gd name="connsiteY24668" fmla="*/ 504581 h 4314911"/>
              <a:gd name="connsiteX24669" fmla="*/ 3205818 w 5740887"/>
              <a:gd name="connsiteY24669" fmla="*/ 500364 h 4314911"/>
              <a:gd name="connsiteX24670" fmla="*/ 3206060 w 5740887"/>
              <a:gd name="connsiteY24670" fmla="*/ 500386 h 4314911"/>
              <a:gd name="connsiteX24671" fmla="*/ 3203825 w 5740887"/>
              <a:gd name="connsiteY24671" fmla="*/ 504189 h 4314911"/>
              <a:gd name="connsiteX24672" fmla="*/ 3205244 w 5740887"/>
              <a:gd name="connsiteY24672" fmla="*/ 500406 h 4314911"/>
              <a:gd name="connsiteX24673" fmla="*/ 1706732 w 5740887"/>
              <a:gd name="connsiteY24673" fmla="*/ 496934 h 4314911"/>
              <a:gd name="connsiteX24674" fmla="*/ 1650189 w 5740887"/>
              <a:gd name="connsiteY24674" fmla="*/ 574357 h 4314911"/>
              <a:gd name="connsiteX24675" fmla="*/ 1665496 w 5740887"/>
              <a:gd name="connsiteY24675" fmla="*/ 548897 h 4314911"/>
              <a:gd name="connsiteX24676" fmla="*/ 3261009 w 5740887"/>
              <a:gd name="connsiteY24676" fmla="*/ 490757 h 4314911"/>
              <a:gd name="connsiteX24677" fmla="*/ 3257737 w 5740887"/>
              <a:gd name="connsiteY24677" fmla="*/ 498802 h 4314911"/>
              <a:gd name="connsiteX24678" fmla="*/ 3257332 w 5740887"/>
              <a:gd name="connsiteY24678" fmla="*/ 499412 h 4314911"/>
              <a:gd name="connsiteX24679" fmla="*/ 3251820 w 5740887"/>
              <a:gd name="connsiteY24679" fmla="*/ 498791 h 4314911"/>
              <a:gd name="connsiteX24680" fmla="*/ 3260158 w 5740887"/>
              <a:gd name="connsiteY24680" fmla="*/ 491124 h 4314911"/>
              <a:gd name="connsiteX24681" fmla="*/ 3291776 w 5740887"/>
              <a:gd name="connsiteY24681" fmla="*/ 489632 h 4314911"/>
              <a:gd name="connsiteX24682" fmla="*/ 3293067 w 5740887"/>
              <a:gd name="connsiteY24682" fmla="*/ 490283 h 4314911"/>
              <a:gd name="connsiteX24683" fmla="*/ 3290126 w 5740887"/>
              <a:gd name="connsiteY24683" fmla="*/ 491746 h 4314911"/>
              <a:gd name="connsiteX24684" fmla="*/ 3240042 w 5740887"/>
              <a:gd name="connsiteY24684" fmla="*/ 486446 h 4314911"/>
              <a:gd name="connsiteX24685" fmla="*/ 3235772 w 5740887"/>
              <a:gd name="connsiteY24685" fmla="*/ 496980 h 4314911"/>
              <a:gd name="connsiteX24686" fmla="*/ 3228786 w 5740887"/>
              <a:gd name="connsiteY24686" fmla="*/ 496191 h 4314911"/>
              <a:gd name="connsiteX24687" fmla="*/ 3229229 w 5740887"/>
              <a:gd name="connsiteY24687" fmla="*/ 495481 h 4314911"/>
              <a:gd name="connsiteX24688" fmla="*/ 3277480 w 5740887"/>
              <a:gd name="connsiteY24688" fmla="*/ 483666 h 4314911"/>
              <a:gd name="connsiteX24689" fmla="*/ 3280553 w 5740887"/>
              <a:gd name="connsiteY24689" fmla="*/ 483956 h 4314911"/>
              <a:gd name="connsiteX24690" fmla="*/ 3286552 w 5740887"/>
              <a:gd name="connsiteY24690" fmla="*/ 486991 h 4314911"/>
              <a:gd name="connsiteX24691" fmla="*/ 3281983 w 5740887"/>
              <a:gd name="connsiteY24691" fmla="*/ 492929 h 4314911"/>
              <a:gd name="connsiteX24692" fmla="*/ 3280513 w 5740887"/>
              <a:gd name="connsiteY24692" fmla="*/ 496525 h 4314911"/>
              <a:gd name="connsiteX24693" fmla="*/ 3267210 w 5740887"/>
              <a:gd name="connsiteY24693" fmla="*/ 503141 h 4314911"/>
              <a:gd name="connsiteX24694" fmla="*/ 3263561 w 5740887"/>
              <a:gd name="connsiteY24694" fmla="*/ 500441 h 4314911"/>
              <a:gd name="connsiteX24695" fmla="*/ 3268443 w 5740887"/>
              <a:gd name="connsiteY24695" fmla="*/ 487557 h 4314911"/>
              <a:gd name="connsiteX24696" fmla="*/ 3197650 w 5740887"/>
              <a:gd name="connsiteY24696" fmla="*/ 482914 h 4314911"/>
              <a:gd name="connsiteX24697" fmla="*/ 3193095 w 5740887"/>
              <a:gd name="connsiteY24697" fmla="*/ 494242 h 4314911"/>
              <a:gd name="connsiteX24698" fmla="*/ 3125103 w 5740887"/>
              <a:gd name="connsiteY24698" fmla="*/ 501039 h 4314911"/>
              <a:gd name="connsiteX24699" fmla="*/ 3045192 w 5740887"/>
              <a:gd name="connsiteY24699" fmla="*/ 524041 h 4314911"/>
              <a:gd name="connsiteX24700" fmla="*/ 2986732 w 5740887"/>
              <a:gd name="connsiteY24700" fmla="*/ 558174 h 4314911"/>
              <a:gd name="connsiteX24701" fmla="*/ 3030736 w 5740887"/>
              <a:gd name="connsiteY24701" fmla="*/ 529653 h 4314911"/>
              <a:gd name="connsiteX24702" fmla="*/ 3079126 w 5740887"/>
              <a:gd name="connsiteY24702" fmla="*/ 509558 h 4314911"/>
              <a:gd name="connsiteX24703" fmla="*/ 3101251 w 5740887"/>
              <a:gd name="connsiteY24703" fmla="*/ 501239 h 4314911"/>
              <a:gd name="connsiteX24704" fmla="*/ 3175031 w 5740887"/>
              <a:gd name="connsiteY24704" fmla="*/ 484706 h 4314911"/>
              <a:gd name="connsiteX24705" fmla="*/ 3205338 w 5740887"/>
              <a:gd name="connsiteY24705" fmla="*/ 482307 h 4314911"/>
              <a:gd name="connsiteX24706" fmla="*/ 3203780 w 5740887"/>
              <a:gd name="connsiteY24706" fmla="*/ 485282 h 4314911"/>
              <a:gd name="connsiteX24707" fmla="*/ 3204761 w 5740887"/>
              <a:gd name="connsiteY24707" fmla="*/ 482350 h 4314911"/>
              <a:gd name="connsiteX24708" fmla="*/ 3217240 w 5740887"/>
              <a:gd name="connsiteY24708" fmla="*/ 481362 h 4314911"/>
              <a:gd name="connsiteX24709" fmla="*/ 3209786 w 5740887"/>
              <a:gd name="connsiteY24709" fmla="*/ 494045 h 4314911"/>
              <a:gd name="connsiteX24710" fmla="*/ 3207718 w 5740887"/>
              <a:gd name="connsiteY24710" fmla="*/ 493812 h 4314911"/>
              <a:gd name="connsiteX24711" fmla="*/ 3212239 w 5740887"/>
              <a:gd name="connsiteY24711" fmla="*/ 481760 h 4314911"/>
              <a:gd name="connsiteX24712" fmla="*/ 3250688 w 5740887"/>
              <a:gd name="connsiteY24712" fmla="*/ 481141 h 4314911"/>
              <a:gd name="connsiteX24713" fmla="*/ 3263137 w 5740887"/>
              <a:gd name="connsiteY24713" fmla="*/ 482317 h 4314911"/>
              <a:gd name="connsiteX24714" fmla="*/ 3252055 w 5740887"/>
              <a:gd name="connsiteY24714" fmla="*/ 487437 h 4314911"/>
              <a:gd name="connsiteX24715" fmla="*/ 3242288 w 5740887"/>
              <a:gd name="connsiteY24715" fmla="*/ 496779 h 4314911"/>
              <a:gd name="connsiteX24716" fmla="*/ 3245539 w 5740887"/>
              <a:gd name="connsiteY24716" fmla="*/ 488836 h 4314911"/>
              <a:gd name="connsiteX24717" fmla="*/ 3236705 w 5740887"/>
              <a:gd name="connsiteY24717" fmla="*/ 479824 h 4314911"/>
              <a:gd name="connsiteX24718" fmla="*/ 3237923 w 5740887"/>
              <a:gd name="connsiteY24718" fmla="*/ 479938 h 4314911"/>
              <a:gd name="connsiteX24719" fmla="*/ 3222736 w 5740887"/>
              <a:gd name="connsiteY24719" fmla="*/ 493829 h 4314911"/>
              <a:gd name="connsiteX24720" fmla="*/ 3227740 w 5740887"/>
              <a:gd name="connsiteY24720" fmla="*/ 480532 h 4314911"/>
              <a:gd name="connsiteX24721" fmla="*/ 3055867 w 5740887"/>
              <a:gd name="connsiteY24721" fmla="*/ 479039 h 4314911"/>
              <a:gd name="connsiteX24722" fmla="*/ 3034366 w 5740887"/>
              <a:gd name="connsiteY24722" fmla="*/ 491088 h 4314911"/>
              <a:gd name="connsiteX24723" fmla="*/ 3039575 w 5740887"/>
              <a:gd name="connsiteY24723" fmla="*/ 487256 h 4314911"/>
              <a:gd name="connsiteX24724" fmla="*/ 3294872 w 5740887"/>
              <a:gd name="connsiteY24724" fmla="*/ 476184 h 4314911"/>
              <a:gd name="connsiteX24725" fmla="*/ 3289555 w 5740887"/>
              <a:gd name="connsiteY24725" fmla="*/ 483089 h 4314911"/>
              <a:gd name="connsiteX24726" fmla="*/ 3285520 w 5740887"/>
              <a:gd name="connsiteY24726" fmla="*/ 480209 h 4314911"/>
              <a:gd name="connsiteX24727" fmla="*/ 3058321 w 5740887"/>
              <a:gd name="connsiteY24727" fmla="*/ 467752 h 4314911"/>
              <a:gd name="connsiteX24728" fmla="*/ 3055782 w 5740887"/>
              <a:gd name="connsiteY24728" fmla="*/ 469228 h 4314911"/>
              <a:gd name="connsiteX24729" fmla="*/ 3056827 w 5740887"/>
              <a:gd name="connsiteY24729" fmla="*/ 468484 h 4314911"/>
              <a:gd name="connsiteX24730" fmla="*/ 4151025 w 5740887"/>
              <a:gd name="connsiteY24730" fmla="*/ 463971 h 4314911"/>
              <a:gd name="connsiteX24731" fmla="*/ 4328898 w 5740887"/>
              <a:gd name="connsiteY24731" fmla="*/ 464662 h 4314911"/>
              <a:gd name="connsiteX24732" fmla="*/ 4503875 w 5740887"/>
              <a:gd name="connsiteY24732" fmla="*/ 464662 h 4314911"/>
              <a:gd name="connsiteX24733" fmla="*/ 4890920 w 5740887"/>
              <a:gd name="connsiteY24733" fmla="*/ 467143 h 4314911"/>
              <a:gd name="connsiteX24734" fmla="*/ 5053211 w 5740887"/>
              <a:gd name="connsiteY24734" fmla="*/ 467969 h 4314911"/>
              <a:gd name="connsiteX24735" fmla="*/ 5252181 w 5740887"/>
              <a:gd name="connsiteY24735" fmla="*/ 590125 h 4314911"/>
              <a:gd name="connsiteX24736" fmla="*/ 5261054 w 5740887"/>
              <a:gd name="connsiteY24736" fmla="*/ 605780 h 4314911"/>
              <a:gd name="connsiteX24737" fmla="*/ 5234750 w 5740887"/>
              <a:gd name="connsiteY24737" fmla="*/ 572915 h 4314911"/>
              <a:gd name="connsiteX24738" fmla="*/ 5231700 w 5740887"/>
              <a:gd name="connsiteY24738" fmla="*/ 570212 h 4314911"/>
              <a:gd name="connsiteX24739" fmla="*/ 5205039 w 5740887"/>
              <a:gd name="connsiteY24739" fmla="*/ 546107 h 4314911"/>
              <a:gd name="connsiteX24740" fmla="*/ 5202807 w 5740887"/>
              <a:gd name="connsiteY24740" fmla="*/ 544613 h 4314911"/>
              <a:gd name="connsiteX24741" fmla="*/ 5200780 w 5740887"/>
              <a:gd name="connsiteY24741" fmla="*/ 542817 h 4314911"/>
              <a:gd name="connsiteX24742" fmla="*/ 5190288 w 5740887"/>
              <a:gd name="connsiteY24742" fmla="*/ 536237 h 4314911"/>
              <a:gd name="connsiteX24743" fmla="*/ 5175453 w 5740887"/>
              <a:gd name="connsiteY24743" fmla="*/ 526314 h 4314911"/>
              <a:gd name="connsiteX24744" fmla="*/ 5172470 w 5740887"/>
              <a:gd name="connsiteY24744" fmla="*/ 525064 h 4314911"/>
              <a:gd name="connsiteX24745" fmla="*/ 5167189 w 5740887"/>
              <a:gd name="connsiteY24745" fmla="*/ 521752 h 4314911"/>
              <a:gd name="connsiteX24746" fmla="*/ 5135722 w 5740887"/>
              <a:gd name="connsiteY24746" fmla="*/ 508116 h 4314911"/>
              <a:gd name="connsiteX24747" fmla="*/ 5127502 w 5740887"/>
              <a:gd name="connsiteY24747" fmla="*/ 506224 h 4314911"/>
              <a:gd name="connsiteX24748" fmla="*/ 5121328 w 5740887"/>
              <a:gd name="connsiteY24748" fmla="*/ 503637 h 4314911"/>
              <a:gd name="connsiteX24749" fmla="*/ 5095853 w 5740887"/>
              <a:gd name="connsiteY24749" fmla="*/ 498941 h 4314911"/>
              <a:gd name="connsiteX24750" fmla="*/ 5086150 w 5740887"/>
              <a:gd name="connsiteY24750" fmla="*/ 496708 h 4314911"/>
              <a:gd name="connsiteX24751" fmla="*/ 5082368 w 5740887"/>
              <a:gd name="connsiteY24751" fmla="*/ 496454 h 4314911"/>
              <a:gd name="connsiteX24752" fmla="*/ 5081735 w 5740887"/>
              <a:gd name="connsiteY24752" fmla="*/ 496337 h 4314911"/>
              <a:gd name="connsiteX24753" fmla="*/ 5079522 w 5740887"/>
              <a:gd name="connsiteY24753" fmla="*/ 496263 h 4314911"/>
              <a:gd name="connsiteX24754" fmla="*/ 5071538 w 5740887"/>
              <a:gd name="connsiteY24754" fmla="*/ 495728 h 4314911"/>
              <a:gd name="connsiteX24755" fmla="*/ 5066038 w 5740887"/>
              <a:gd name="connsiteY24755" fmla="*/ 495758 h 4314911"/>
              <a:gd name="connsiteX24756" fmla="*/ 4827219 w 5740887"/>
              <a:gd name="connsiteY24756" fmla="*/ 495758 h 4314911"/>
              <a:gd name="connsiteX24757" fmla="*/ 4532833 w 5740887"/>
              <a:gd name="connsiteY24757" fmla="*/ 495758 h 4314911"/>
              <a:gd name="connsiteX24758" fmla="*/ 4362683 w 5740887"/>
              <a:gd name="connsiteY24758" fmla="*/ 495758 h 4314911"/>
              <a:gd name="connsiteX24759" fmla="*/ 3565151 w 5740887"/>
              <a:gd name="connsiteY24759" fmla="*/ 511339 h 4314911"/>
              <a:gd name="connsiteX24760" fmla="*/ 3403011 w 5740887"/>
              <a:gd name="connsiteY24760" fmla="*/ 702331 h 4314911"/>
              <a:gd name="connsiteX24761" fmla="*/ 3403010 w 5740887"/>
              <a:gd name="connsiteY24761" fmla="*/ 702351 h 4314911"/>
              <a:gd name="connsiteX24762" fmla="*/ 3403009 w 5740887"/>
              <a:gd name="connsiteY24762" fmla="*/ 702357 h 4314911"/>
              <a:gd name="connsiteX24763" fmla="*/ 3400652 w 5740887"/>
              <a:gd name="connsiteY24763" fmla="*/ 774449 h 4314911"/>
              <a:gd name="connsiteX24764" fmla="*/ 3400652 w 5740887"/>
              <a:gd name="connsiteY24764" fmla="*/ 774472 h 4314911"/>
              <a:gd name="connsiteX24765" fmla="*/ 3400652 w 5740887"/>
              <a:gd name="connsiteY24765" fmla="*/ 800101 h 4314911"/>
              <a:gd name="connsiteX24766" fmla="*/ 3400652 w 5740887"/>
              <a:gd name="connsiteY24766" fmla="*/ 800130 h 4314911"/>
              <a:gd name="connsiteX24767" fmla="*/ 3600171 w 5740887"/>
              <a:gd name="connsiteY24767" fmla="*/ 1681569 h 4314911"/>
              <a:gd name="connsiteX24768" fmla="*/ 3756362 w 5740887"/>
              <a:gd name="connsiteY24768" fmla="*/ 2263395 h 4314911"/>
              <a:gd name="connsiteX24769" fmla="*/ 3762810 w 5740887"/>
              <a:gd name="connsiteY24769" fmla="*/ 2285334 h 4314911"/>
              <a:gd name="connsiteX24770" fmla="*/ 3771702 w 5740887"/>
              <a:gd name="connsiteY24770" fmla="*/ 2315588 h 4314911"/>
              <a:gd name="connsiteX24771" fmla="*/ 3761449 w 5740887"/>
              <a:gd name="connsiteY24771" fmla="*/ 2283560 h 4314911"/>
              <a:gd name="connsiteX24772" fmla="*/ 3724997 w 5740887"/>
              <a:gd name="connsiteY24772" fmla="*/ 2165075 h 4314911"/>
              <a:gd name="connsiteX24773" fmla="*/ 3687325 w 5740887"/>
              <a:gd name="connsiteY24773" fmla="*/ 2039046 h 4314911"/>
              <a:gd name="connsiteX24774" fmla="*/ 3676208 w 5740887"/>
              <a:gd name="connsiteY24774" fmla="*/ 2001309 h 4314911"/>
              <a:gd name="connsiteX24775" fmla="*/ 3644306 w 5740887"/>
              <a:gd name="connsiteY24775" fmla="*/ 1892158 h 4314911"/>
              <a:gd name="connsiteX24776" fmla="*/ 3632324 w 5740887"/>
              <a:gd name="connsiteY24776" fmla="*/ 1850860 h 4314911"/>
              <a:gd name="connsiteX24777" fmla="*/ 3586248 w 5740887"/>
              <a:gd name="connsiteY24777" fmla="*/ 1690255 h 4314911"/>
              <a:gd name="connsiteX24778" fmla="*/ 3352945 w 5740887"/>
              <a:gd name="connsiteY24778" fmla="*/ 770563 h 4314911"/>
              <a:gd name="connsiteX24779" fmla="*/ 3352119 w 5740887"/>
              <a:gd name="connsiteY24779" fmla="*/ 753326 h 4314911"/>
              <a:gd name="connsiteX24780" fmla="*/ 3350744 w 5740887"/>
              <a:gd name="connsiteY24780" fmla="*/ 677143 h 4314911"/>
              <a:gd name="connsiteX24781" fmla="*/ 3365214 w 5740887"/>
              <a:gd name="connsiteY24781" fmla="*/ 592400 h 4314911"/>
              <a:gd name="connsiteX24782" fmla="*/ 3511098 w 5740887"/>
              <a:gd name="connsiteY24782" fmla="*/ 476101 h 4314911"/>
              <a:gd name="connsiteX24783" fmla="*/ 4151025 w 5740887"/>
              <a:gd name="connsiteY24783" fmla="*/ 463971 h 4314911"/>
              <a:gd name="connsiteX24784" fmla="*/ 3205346 w 5740887"/>
              <a:gd name="connsiteY24784" fmla="*/ 463774 h 4314911"/>
              <a:gd name="connsiteX24785" fmla="*/ 3200173 w 5740887"/>
              <a:gd name="connsiteY24785" fmla="*/ 476637 h 4314911"/>
              <a:gd name="connsiteX24786" fmla="*/ 3139235 w 5740887"/>
              <a:gd name="connsiteY24786" fmla="*/ 484615 h 4314911"/>
              <a:gd name="connsiteX24787" fmla="*/ 3050616 w 5740887"/>
              <a:gd name="connsiteY24787" fmla="*/ 512027 h 4314911"/>
              <a:gd name="connsiteX24788" fmla="*/ 2979079 w 5740887"/>
              <a:gd name="connsiteY24788" fmla="*/ 555312 h 4314911"/>
              <a:gd name="connsiteX24789" fmla="*/ 2979411 w 5740887"/>
              <a:gd name="connsiteY24789" fmla="*/ 554687 h 4314911"/>
              <a:gd name="connsiteX24790" fmla="*/ 2979508 w 5740887"/>
              <a:gd name="connsiteY24790" fmla="*/ 554618 h 4314911"/>
              <a:gd name="connsiteX24791" fmla="*/ 3038807 w 5740887"/>
              <a:gd name="connsiteY24791" fmla="*/ 515736 h 4314911"/>
              <a:gd name="connsiteX24792" fmla="*/ 3059452 w 5740887"/>
              <a:gd name="connsiteY24792" fmla="*/ 506249 h 4314911"/>
              <a:gd name="connsiteX24793" fmla="*/ 3099220 w 5740887"/>
              <a:gd name="connsiteY24793" fmla="*/ 491104 h 4314911"/>
              <a:gd name="connsiteX24794" fmla="*/ 3202708 w 5740887"/>
              <a:gd name="connsiteY24794" fmla="*/ 464016 h 4314911"/>
              <a:gd name="connsiteX24795" fmla="*/ 3215526 w 5740887"/>
              <a:gd name="connsiteY24795" fmla="*/ 462866 h 4314911"/>
              <a:gd name="connsiteX24796" fmla="*/ 3208908 w 5740887"/>
              <a:gd name="connsiteY24796" fmla="*/ 475494 h 4314911"/>
              <a:gd name="connsiteX24797" fmla="*/ 3207085 w 5740887"/>
              <a:gd name="connsiteY24797" fmla="*/ 475733 h 4314911"/>
              <a:gd name="connsiteX24798" fmla="*/ 3212203 w 5740887"/>
              <a:gd name="connsiteY24798" fmla="*/ 463165 h 4314911"/>
              <a:gd name="connsiteX24799" fmla="*/ 3228145 w 5740887"/>
              <a:gd name="connsiteY24799" fmla="*/ 461735 h 4314911"/>
              <a:gd name="connsiteX24800" fmla="*/ 3225217 w 5740887"/>
              <a:gd name="connsiteY24800" fmla="*/ 468983 h 4314911"/>
              <a:gd name="connsiteX24801" fmla="*/ 3223702 w 5740887"/>
              <a:gd name="connsiteY24801" fmla="*/ 470369 h 4314911"/>
              <a:gd name="connsiteX24802" fmla="*/ 3221671 w 5740887"/>
              <a:gd name="connsiteY24802" fmla="*/ 473824 h 4314911"/>
              <a:gd name="connsiteX24803" fmla="*/ 3216615 w 5740887"/>
              <a:gd name="connsiteY24803" fmla="*/ 474486 h 4314911"/>
              <a:gd name="connsiteX24804" fmla="*/ 3225644 w 5740887"/>
              <a:gd name="connsiteY24804" fmla="*/ 461959 h 4314911"/>
              <a:gd name="connsiteX24805" fmla="*/ 3288538 w 5740887"/>
              <a:gd name="connsiteY24805" fmla="*/ 460273 h 4314911"/>
              <a:gd name="connsiteX24806" fmla="*/ 3299168 w 5740887"/>
              <a:gd name="connsiteY24806" fmla="*/ 461351 h 4314911"/>
              <a:gd name="connsiteX24807" fmla="*/ 3304364 w 5740887"/>
              <a:gd name="connsiteY24807" fmla="*/ 463265 h 4314911"/>
              <a:gd name="connsiteX24808" fmla="*/ 3276023 w 5740887"/>
              <a:gd name="connsiteY24808" fmla="*/ 476360 h 4314911"/>
              <a:gd name="connsiteX24809" fmla="*/ 3254947 w 5740887"/>
              <a:gd name="connsiteY24809" fmla="*/ 459335 h 4314911"/>
              <a:gd name="connsiteX24810" fmla="*/ 3246607 w 5740887"/>
              <a:gd name="connsiteY24810" fmla="*/ 470255 h 4314911"/>
              <a:gd name="connsiteX24811" fmla="*/ 3245483 w 5740887"/>
              <a:gd name="connsiteY24811" fmla="*/ 473023 h 4314911"/>
              <a:gd name="connsiteX24812" fmla="*/ 3244545 w 5740887"/>
              <a:gd name="connsiteY24812" fmla="*/ 473883 h 4314911"/>
              <a:gd name="connsiteX24813" fmla="*/ 3230994 w 5740887"/>
              <a:gd name="connsiteY24813" fmla="*/ 473736 h 4314911"/>
              <a:gd name="connsiteX24814" fmla="*/ 3235726 w 5740887"/>
              <a:gd name="connsiteY24814" fmla="*/ 466686 h 4314911"/>
              <a:gd name="connsiteX24815" fmla="*/ 3243907 w 5740887"/>
              <a:gd name="connsiteY24815" fmla="*/ 460327 h 4314911"/>
              <a:gd name="connsiteX24816" fmla="*/ 3277281 w 5740887"/>
              <a:gd name="connsiteY24816" fmla="*/ 459134 h 4314911"/>
              <a:gd name="connsiteX24817" fmla="*/ 3281693 w 5740887"/>
              <a:gd name="connsiteY24817" fmla="*/ 459582 h 4314911"/>
              <a:gd name="connsiteX24818" fmla="*/ 3269141 w 5740887"/>
              <a:gd name="connsiteY24818" fmla="*/ 475967 h 4314911"/>
              <a:gd name="connsiteX24819" fmla="*/ 3257052 w 5740887"/>
              <a:gd name="connsiteY24819" fmla="*/ 474021 h 4314911"/>
              <a:gd name="connsiteX24820" fmla="*/ 3255466 w 5740887"/>
              <a:gd name="connsiteY24820" fmla="*/ 474005 h 4314911"/>
              <a:gd name="connsiteX24821" fmla="*/ 3256131 w 5740887"/>
              <a:gd name="connsiteY24821" fmla="*/ 473009 h 4314911"/>
              <a:gd name="connsiteX24822" fmla="*/ 3268809 w 5740887"/>
              <a:gd name="connsiteY24822" fmla="*/ 462420 h 4314911"/>
              <a:gd name="connsiteX24823" fmla="*/ 3212781 w 5740887"/>
              <a:gd name="connsiteY24823" fmla="*/ 446088 h 4314911"/>
              <a:gd name="connsiteX24824" fmla="*/ 3212701 w 5740887"/>
              <a:gd name="connsiteY24824" fmla="*/ 446324 h 4314911"/>
              <a:gd name="connsiteX24825" fmla="*/ 3211976 w 5740887"/>
              <a:gd name="connsiteY24825" fmla="*/ 447282 h 4314911"/>
              <a:gd name="connsiteX24826" fmla="*/ 3207923 w 5740887"/>
              <a:gd name="connsiteY24826" fmla="*/ 457364 h 4314911"/>
              <a:gd name="connsiteX24827" fmla="*/ 3152474 w 5740887"/>
              <a:gd name="connsiteY24827" fmla="*/ 466349 h 4314911"/>
              <a:gd name="connsiteX24828" fmla="*/ 3055987 w 5740887"/>
              <a:gd name="connsiteY24828" fmla="*/ 498684 h 4314911"/>
              <a:gd name="connsiteX24829" fmla="*/ 2999283 w 5740887"/>
              <a:gd name="connsiteY24829" fmla="*/ 534408 h 4314911"/>
              <a:gd name="connsiteX24830" fmla="*/ 3051981 w 5740887"/>
              <a:gd name="connsiteY24830" fmla="*/ 498934 h 4314911"/>
              <a:gd name="connsiteX24831" fmla="*/ 3141564 w 5740887"/>
              <a:gd name="connsiteY24831" fmla="*/ 463434 h 4314911"/>
              <a:gd name="connsiteX24832" fmla="*/ 3231866 w 5740887"/>
              <a:gd name="connsiteY24832" fmla="*/ 441828 h 4314911"/>
              <a:gd name="connsiteX24833" fmla="*/ 3219749 w 5740887"/>
              <a:gd name="connsiteY24833" fmla="*/ 454805 h 4314911"/>
              <a:gd name="connsiteX24834" fmla="*/ 3219381 w 5740887"/>
              <a:gd name="connsiteY24834" fmla="*/ 455507 h 4314911"/>
              <a:gd name="connsiteX24835" fmla="*/ 3216190 w 5740887"/>
              <a:gd name="connsiteY24835" fmla="*/ 456023 h 4314911"/>
              <a:gd name="connsiteX24836" fmla="*/ 3224085 w 5740887"/>
              <a:gd name="connsiteY24836" fmla="*/ 443337 h 4314911"/>
              <a:gd name="connsiteX24837" fmla="*/ 3229079 w 5740887"/>
              <a:gd name="connsiteY24837" fmla="*/ 442121 h 4314911"/>
              <a:gd name="connsiteX24838" fmla="*/ 3243222 w 5740887"/>
              <a:gd name="connsiteY24838" fmla="*/ 440630 h 4314911"/>
              <a:gd name="connsiteX24839" fmla="*/ 3233650 w 5740887"/>
              <a:gd name="connsiteY24839" fmla="*/ 453194 h 4314911"/>
              <a:gd name="connsiteX24840" fmla="*/ 3231735 w 5740887"/>
              <a:gd name="connsiteY24840" fmla="*/ 453506 h 4314911"/>
              <a:gd name="connsiteX24841" fmla="*/ 3240830 w 5740887"/>
              <a:gd name="connsiteY24841" fmla="*/ 440883 h 4314911"/>
              <a:gd name="connsiteX24842" fmla="*/ 3269257 w 5740887"/>
              <a:gd name="connsiteY24842" fmla="*/ 440604 h 4314911"/>
              <a:gd name="connsiteX24843" fmla="*/ 3260987 w 5740887"/>
              <a:gd name="connsiteY24843" fmla="*/ 451431 h 4314911"/>
              <a:gd name="connsiteX24844" fmla="*/ 3255159 w 5740887"/>
              <a:gd name="connsiteY24844" fmla="*/ 451572 h 4314911"/>
              <a:gd name="connsiteX24845" fmla="*/ 3257871 w 5740887"/>
              <a:gd name="connsiteY24845" fmla="*/ 439090 h 4314911"/>
              <a:gd name="connsiteX24846" fmla="*/ 3243939 w 5740887"/>
              <a:gd name="connsiteY24846" fmla="*/ 451845 h 4314911"/>
              <a:gd name="connsiteX24847" fmla="*/ 3242313 w 5740887"/>
              <a:gd name="connsiteY24847" fmla="*/ 451885 h 4314911"/>
              <a:gd name="connsiteX24848" fmla="*/ 3251686 w 5740887"/>
              <a:gd name="connsiteY24848" fmla="*/ 439739 h 4314911"/>
              <a:gd name="connsiteX24849" fmla="*/ 3313568 w 5740887"/>
              <a:gd name="connsiteY24849" fmla="*/ 436527 h 4314911"/>
              <a:gd name="connsiteX24850" fmla="*/ 3312279 w 5740887"/>
              <a:gd name="connsiteY24850" fmla="*/ 437092 h 4314911"/>
              <a:gd name="connsiteX24851" fmla="*/ 3313123 w 5740887"/>
              <a:gd name="connsiteY24851" fmla="*/ 436527 h 4314911"/>
              <a:gd name="connsiteX24852" fmla="*/ 3296428 w 5740887"/>
              <a:gd name="connsiteY24852" fmla="*/ 435006 h 4314911"/>
              <a:gd name="connsiteX24853" fmla="*/ 3296531 w 5740887"/>
              <a:gd name="connsiteY24853" fmla="*/ 435017 h 4314911"/>
              <a:gd name="connsiteX24854" fmla="*/ 3296399 w 5740887"/>
              <a:gd name="connsiteY24854" fmla="*/ 435033 h 4314911"/>
              <a:gd name="connsiteX24855" fmla="*/ 3296428 w 5740887"/>
              <a:gd name="connsiteY24855" fmla="*/ 435035 h 4314911"/>
              <a:gd name="connsiteX24856" fmla="*/ 3296400 w 5740887"/>
              <a:gd name="connsiteY24856" fmla="*/ 435037 h 4314911"/>
              <a:gd name="connsiteX24857" fmla="*/ 3303101 w 5740887"/>
              <a:gd name="connsiteY24857" fmla="*/ 435798 h 4314911"/>
              <a:gd name="connsiteX24858" fmla="*/ 3296380 w 5740887"/>
              <a:gd name="connsiteY24858" fmla="*/ 440406 h 4314911"/>
              <a:gd name="connsiteX24859" fmla="*/ 3292117 w 5740887"/>
              <a:gd name="connsiteY24859" fmla="*/ 445971 h 4314911"/>
              <a:gd name="connsiteX24860" fmla="*/ 3279637 w 5740887"/>
              <a:gd name="connsiteY24860" fmla="*/ 451468 h 4314911"/>
              <a:gd name="connsiteX24861" fmla="*/ 3276486 w 5740887"/>
              <a:gd name="connsiteY24861" fmla="*/ 451054 h 4314911"/>
              <a:gd name="connsiteX24862" fmla="*/ 3270727 w 5740887"/>
              <a:gd name="connsiteY24862" fmla="*/ 451194 h 4314911"/>
              <a:gd name="connsiteX24863" fmla="*/ 3280410 w 5740887"/>
              <a:gd name="connsiteY24863" fmla="*/ 436719 h 4314911"/>
              <a:gd name="connsiteX24864" fmla="*/ 3296400 w 5740887"/>
              <a:gd name="connsiteY24864" fmla="*/ 435037 h 4314911"/>
              <a:gd name="connsiteX24865" fmla="*/ 3296371 w 5740887"/>
              <a:gd name="connsiteY24865" fmla="*/ 435035 h 4314911"/>
              <a:gd name="connsiteX24866" fmla="*/ 3296399 w 5740887"/>
              <a:gd name="connsiteY24866" fmla="*/ 435033 h 4314911"/>
              <a:gd name="connsiteX24867" fmla="*/ 3296270 w 5740887"/>
              <a:gd name="connsiteY24867" fmla="*/ 435017 h 4314911"/>
              <a:gd name="connsiteX24868" fmla="*/ 3296372 w 5740887"/>
              <a:gd name="connsiteY24868" fmla="*/ 435006 h 4314911"/>
              <a:gd name="connsiteX24869" fmla="*/ 3227118 w 5740887"/>
              <a:gd name="connsiteY24869" fmla="*/ 426138 h 4314911"/>
              <a:gd name="connsiteX24870" fmla="*/ 3218067 w 5740887"/>
              <a:gd name="connsiteY24870" fmla="*/ 438246 h 4314911"/>
              <a:gd name="connsiteX24871" fmla="*/ 3164524 w 5740887"/>
              <a:gd name="connsiteY24871" fmla="*/ 448867 h 4314911"/>
              <a:gd name="connsiteX24872" fmla="*/ 3060174 w 5740887"/>
              <a:gd name="connsiteY24872" fmla="*/ 486546 h 4314911"/>
              <a:gd name="connsiteX24873" fmla="*/ 3041553 w 5740887"/>
              <a:gd name="connsiteY24873" fmla="*/ 496752 h 4314911"/>
              <a:gd name="connsiteX24874" fmla="*/ 3059508 w 5740887"/>
              <a:gd name="connsiteY24874" fmla="*/ 484381 h 4314911"/>
              <a:gd name="connsiteX24875" fmla="*/ 3158867 w 5740887"/>
              <a:gd name="connsiteY24875" fmla="*/ 443941 h 4314911"/>
              <a:gd name="connsiteX24876" fmla="*/ 4134346 w 5740887"/>
              <a:gd name="connsiteY24876" fmla="*/ 424939 h 4314911"/>
              <a:gd name="connsiteX24877" fmla="*/ 4158966 w 5740887"/>
              <a:gd name="connsiteY24877" fmla="*/ 425075 h 4314911"/>
              <a:gd name="connsiteX24878" fmla="*/ 4166880 w 5740887"/>
              <a:gd name="connsiteY24878" fmla="*/ 428526 h 4314911"/>
              <a:gd name="connsiteX24879" fmla="*/ 4300079 w 5740887"/>
              <a:gd name="connsiteY24879" fmla="*/ 432389 h 4314911"/>
              <a:gd name="connsiteX24880" fmla="*/ 4329585 w 5740887"/>
              <a:gd name="connsiteY24880" fmla="*/ 432389 h 4314911"/>
              <a:gd name="connsiteX24881" fmla="*/ 4415247 w 5740887"/>
              <a:gd name="connsiteY24881" fmla="*/ 429854 h 4314911"/>
              <a:gd name="connsiteX24882" fmla="*/ 4439229 w 5740887"/>
              <a:gd name="connsiteY24882" fmla="*/ 426974 h 4314911"/>
              <a:gd name="connsiteX24883" fmla="*/ 4461766 w 5740887"/>
              <a:gd name="connsiteY24883" fmla="*/ 427168 h 4314911"/>
              <a:gd name="connsiteX24884" fmla="*/ 4456994 w 5740887"/>
              <a:gd name="connsiteY24884" fmla="*/ 435650 h 4314911"/>
              <a:gd name="connsiteX24885" fmla="*/ 4326968 w 5740887"/>
              <a:gd name="connsiteY24885" fmla="*/ 445440 h 4314911"/>
              <a:gd name="connsiteX24886" fmla="*/ 4161505 w 5740887"/>
              <a:gd name="connsiteY24886" fmla="*/ 440752 h 4314911"/>
              <a:gd name="connsiteX24887" fmla="*/ 4136548 w 5740887"/>
              <a:gd name="connsiteY24887" fmla="*/ 427790 h 4314911"/>
              <a:gd name="connsiteX24888" fmla="*/ 3926109 w 5740887"/>
              <a:gd name="connsiteY24888" fmla="*/ 424393 h 4314911"/>
              <a:gd name="connsiteX24889" fmla="*/ 4105018 w 5740887"/>
              <a:gd name="connsiteY24889" fmla="*/ 424778 h 4314911"/>
              <a:gd name="connsiteX24890" fmla="*/ 4125690 w 5740887"/>
              <a:gd name="connsiteY24890" fmla="*/ 424892 h 4314911"/>
              <a:gd name="connsiteX24891" fmla="*/ 4131721 w 5740887"/>
              <a:gd name="connsiteY24891" fmla="*/ 432664 h 4314911"/>
              <a:gd name="connsiteX24892" fmla="*/ 4162055 w 5740887"/>
              <a:gd name="connsiteY24892" fmla="*/ 448526 h 4314911"/>
              <a:gd name="connsiteX24893" fmla="*/ 4327518 w 5740887"/>
              <a:gd name="connsiteY24893" fmla="*/ 453214 h 4314911"/>
              <a:gd name="connsiteX24894" fmla="*/ 4339790 w 5740887"/>
              <a:gd name="connsiteY24894" fmla="*/ 453214 h 4314911"/>
              <a:gd name="connsiteX24895" fmla="*/ 4463473 w 5740887"/>
              <a:gd name="connsiteY24895" fmla="*/ 441494 h 4314911"/>
              <a:gd name="connsiteX24896" fmla="*/ 4471345 w 5740887"/>
              <a:gd name="connsiteY24896" fmla="*/ 427248 h 4314911"/>
              <a:gd name="connsiteX24897" fmla="*/ 4511446 w 5740887"/>
              <a:gd name="connsiteY24897" fmla="*/ 427589 h 4314911"/>
              <a:gd name="connsiteX24898" fmla="*/ 4683605 w 5740887"/>
              <a:gd name="connsiteY24898" fmla="*/ 429284 h 4314911"/>
              <a:gd name="connsiteX24899" fmla="*/ 4786763 w 5740887"/>
              <a:gd name="connsiteY24899" fmla="*/ 430425 h 4314911"/>
              <a:gd name="connsiteX24900" fmla="*/ 4797887 w 5740887"/>
              <a:gd name="connsiteY24900" fmla="*/ 430551 h 4314911"/>
              <a:gd name="connsiteX24901" fmla="*/ 4828631 w 5740887"/>
              <a:gd name="connsiteY24901" fmla="*/ 430917 h 4314911"/>
              <a:gd name="connsiteX24902" fmla="*/ 4903894 w 5740887"/>
              <a:gd name="connsiteY24902" fmla="*/ 431833 h 4314911"/>
              <a:gd name="connsiteX24903" fmla="*/ 5023877 w 5740887"/>
              <a:gd name="connsiteY24903" fmla="*/ 433401 h 4314911"/>
              <a:gd name="connsiteX24904" fmla="*/ 5040417 w 5740887"/>
              <a:gd name="connsiteY24904" fmla="*/ 433622 h 4314911"/>
              <a:gd name="connsiteX24905" fmla="*/ 5040938 w 5740887"/>
              <a:gd name="connsiteY24905" fmla="*/ 433629 h 4314911"/>
              <a:gd name="connsiteX24906" fmla="*/ 5046726 w 5740887"/>
              <a:gd name="connsiteY24906" fmla="*/ 433933 h 4314911"/>
              <a:gd name="connsiteX24907" fmla="*/ 5059462 w 5740887"/>
              <a:gd name="connsiteY24907" fmla="*/ 435554 h 4314911"/>
              <a:gd name="connsiteX24908" fmla="*/ 5061595 w 5740887"/>
              <a:gd name="connsiteY24908" fmla="*/ 435825 h 4314911"/>
              <a:gd name="connsiteX24909" fmla="*/ 5062777 w 5740887"/>
              <a:gd name="connsiteY24909" fmla="*/ 436165 h 4314911"/>
              <a:gd name="connsiteX24910" fmla="*/ 5111674 w 5740887"/>
              <a:gd name="connsiteY24910" fmla="*/ 450269 h 4314911"/>
              <a:gd name="connsiteX24911" fmla="*/ 5153858 w 5740887"/>
              <a:gd name="connsiteY24911" fmla="*/ 472805 h 4314911"/>
              <a:gd name="connsiteX24912" fmla="*/ 5165132 w 5740887"/>
              <a:gd name="connsiteY24912" fmla="*/ 480432 h 4314911"/>
              <a:gd name="connsiteX24913" fmla="*/ 5211756 w 5740887"/>
              <a:gd name="connsiteY24913" fmla="*/ 520628 h 4314911"/>
              <a:gd name="connsiteX24914" fmla="*/ 5227959 w 5740887"/>
              <a:gd name="connsiteY24914" fmla="*/ 541338 h 4314911"/>
              <a:gd name="connsiteX24915" fmla="*/ 5244872 w 5740887"/>
              <a:gd name="connsiteY24915" fmla="*/ 562963 h 4314911"/>
              <a:gd name="connsiteX24916" fmla="*/ 5255065 w 5740887"/>
              <a:gd name="connsiteY24916" fmla="*/ 580726 h 4314911"/>
              <a:gd name="connsiteX24917" fmla="*/ 5225649 w 5740887"/>
              <a:gd name="connsiteY24917" fmla="*/ 543560 h 4314911"/>
              <a:gd name="connsiteX24918" fmla="*/ 5222571 w 5740887"/>
              <a:gd name="connsiteY24918" fmla="*/ 540775 h 4314911"/>
              <a:gd name="connsiteX24919" fmla="*/ 5195225 w 5740887"/>
              <a:gd name="connsiteY24919" fmla="*/ 515535 h 4314911"/>
              <a:gd name="connsiteX24920" fmla="*/ 5192953 w 5740887"/>
              <a:gd name="connsiteY24920" fmla="*/ 513965 h 4314911"/>
              <a:gd name="connsiteX24921" fmla="*/ 5190868 w 5740887"/>
              <a:gd name="connsiteY24921" fmla="*/ 512078 h 4314911"/>
              <a:gd name="connsiteX24922" fmla="*/ 5180049 w 5740887"/>
              <a:gd name="connsiteY24922" fmla="*/ 505053 h 4314911"/>
              <a:gd name="connsiteX24923" fmla="*/ 5164961 w 5740887"/>
              <a:gd name="connsiteY24923" fmla="*/ 494631 h 4314911"/>
              <a:gd name="connsiteX24924" fmla="*/ 5161934 w 5740887"/>
              <a:gd name="connsiteY24924" fmla="*/ 493289 h 4314911"/>
              <a:gd name="connsiteX24925" fmla="*/ 5156514 w 5740887"/>
              <a:gd name="connsiteY24925" fmla="*/ 489770 h 4314911"/>
              <a:gd name="connsiteX24926" fmla="*/ 5124364 w 5740887"/>
              <a:gd name="connsiteY24926" fmla="*/ 475059 h 4314911"/>
              <a:gd name="connsiteX24927" fmla="*/ 5115946 w 5740887"/>
              <a:gd name="connsiteY24927" fmla="*/ 472903 h 4314911"/>
              <a:gd name="connsiteX24928" fmla="*/ 5109667 w 5740887"/>
              <a:gd name="connsiteY24928" fmla="*/ 470122 h 4314911"/>
              <a:gd name="connsiteX24929" fmla="*/ 5083861 w 5740887"/>
              <a:gd name="connsiteY24929" fmla="*/ 464688 h 4314911"/>
              <a:gd name="connsiteX24930" fmla="*/ 5073785 w 5740887"/>
              <a:gd name="connsiteY24930" fmla="*/ 462108 h 4314911"/>
              <a:gd name="connsiteX24931" fmla="*/ 5069871 w 5740887"/>
              <a:gd name="connsiteY24931" fmla="*/ 461740 h 4314911"/>
              <a:gd name="connsiteX24932" fmla="*/ 5069287 w 5740887"/>
              <a:gd name="connsiteY24932" fmla="*/ 461617 h 4314911"/>
              <a:gd name="connsiteX24933" fmla="*/ 5067261 w 5740887"/>
              <a:gd name="connsiteY24933" fmla="*/ 461496 h 4314911"/>
              <a:gd name="connsiteX24934" fmla="*/ 5058912 w 5740887"/>
              <a:gd name="connsiteY24934" fmla="*/ 460712 h 4314911"/>
              <a:gd name="connsiteX24935" fmla="*/ 5053353 w 5740887"/>
              <a:gd name="connsiteY24935" fmla="*/ 460597 h 4314911"/>
              <a:gd name="connsiteX24936" fmla="*/ 4892164 w 5740887"/>
              <a:gd name="connsiteY24936" fmla="*/ 459771 h 4314911"/>
              <a:gd name="connsiteX24937" fmla="*/ 4504981 w 5740887"/>
              <a:gd name="connsiteY24937" fmla="*/ 457288 h 4314911"/>
              <a:gd name="connsiteX24938" fmla="*/ 4330005 w 5740887"/>
              <a:gd name="connsiteY24938" fmla="*/ 457288 h 4314911"/>
              <a:gd name="connsiteX24939" fmla="*/ 3509998 w 5740887"/>
              <a:gd name="connsiteY24939" fmla="*/ 469147 h 4314911"/>
              <a:gd name="connsiteX24940" fmla="*/ 3451452 w 5740887"/>
              <a:gd name="connsiteY24940" fmla="*/ 486064 h 4314911"/>
              <a:gd name="connsiteX24941" fmla="*/ 3436264 w 5740887"/>
              <a:gd name="connsiteY24941" fmla="*/ 495645 h 4314911"/>
              <a:gd name="connsiteX24942" fmla="*/ 3428068 w 5740887"/>
              <a:gd name="connsiteY24942" fmla="*/ 498588 h 4314911"/>
              <a:gd name="connsiteX24943" fmla="*/ 3422001 w 5740887"/>
              <a:gd name="connsiteY24943" fmla="*/ 504644 h 4314911"/>
              <a:gd name="connsiteX24944" fmla="*/ 3408242 w 5740887"/>
              <a:gd name="connsiteY24944" fmla="*/ 513323 h 4314911"/>
              <a:gd name="connsiteX24945" fmla="*/ 3358840 w 5740887"/>
              <a:gd name="connsiteY24945" fmla="*/ 588848 h 4314911"/>
              <a:gd name="connsiteX24946" fmla="*/ 3356977 w 5740887"/>
              <a:gd name="connsiteY24946" fmla="*/ 599615 h 4314911"/>
              <a:gd name="connsiteX24947" fmla="*/ 3352561 w 5740887"/>
              <a:gd name="connsiteY24947" fmla="*/ 610305 h 4314911"/>
              <a:gd name="connsiteX24948" fmla="*/ 3343825 w 5740887"/>
              <a:gd name="connsiteY24948" fmla="*/ 675658 h 4314911"/>
              <a:gd name="connsiteX24949" fmla="*/ 3343823 w 5740887"/>
              <a:gd name="connsiteY24949" fmla="*/ 675670 h 4314911"/>
              <a:gd name="connsiteX24950" fmla="*/ 3343823 w 5740887"/>
              <a:gd name="connsiteY24950" fmla="*/ 675674 h 4314911"/>
              <a:gd name="connsiteX24951" fmla="*/ 3343820 w 5740887"/>
              <a:gd name="connsiteY24951" fmla="*/ 675697 h 4314911"/>
              <a:gd name="connsiteX24952" fmla="*/ 3343820 w 5740887"/>
              <a:gd name="connsiteY24952" fmla="*/ 675717 h 4314911"/>
              <a:gd name="connsiteX24953" fmla="*/ 3343820 w 5740887"/>
              <a:gd name="connsiteY24953" fmla="*/ 675720 h 4314911"/>
              <a:gd name="connsiteX24954" fmla="*/ 3345221 w 5740887"/>
              <a:gd name="connsiteY24954" fmla="*/ 753781 h 4314911"/>
              <a:gd name="connsiteX24955" fmla="*/ 3346049 w 5740887"/>
              <a:gd name="connsiteY24955" fmla="*/ 770887 h 4314911"/>
              <a:gd name="connsiteX24956" fmla="*/ 3579627 w 5740887"/>
              <a:gd name="connsiteY24956" fmla="*/ 1692049 h 4314911"/>
              <a:gd name="connsiteX24957" fmla="*/ 3597060 w 5740887"/>
              <a:gd name="connsiteY24957" fmla="*/ 1753166 h 4314911"/>
              <a:gd name="connsiteX24958" fmla="*/ 3605059 w 5740887"/>
              <a:gd name="connsiteY24958" fmla="*/ 1781030 h 4314911"/>
              <a:gd name="connsiteX24959" fmla="*/ 3608893 w 5740887"/>
              <a:gd name="connsiteY24959" fmla="*/ 1794445 h 4314911"/>
              <a:gd name="connsiteX24960" fmla="*/ 3611347 w 5740887"/>
              <a:gd name="connsiteY24960" fmla="*/ 1802933 h 4314911"/>
              <a:gd name="connsiteX24961" fmla="*/ 3617271 w 5740887"/>
              <a:gd name="connsiteY24961" fmla="*/ 1823569 h 4314911"/>
              <a:gd name="connsiteX24962" fmla="*/ 3625070 w 5740887"/>
              <a:gd name="connsiteY24962" fmla="*/ 1850402 h 4314911"/>
              <a:gd name="connsiteX24963" fmla="*/ 3644314 w 5740887"/>
              <a:gd name="connsiteY24963" fmla="*/ 1916973 h 4314911"/>
              <a:gd name="connsiteX24964" fmla="*/ 3654814 w 5740887"/>
              <a:gd name="connsiteY24964" fmla="*/ 1952748 h 4314911"/>
              <a:gd name="connsiteX24965" fmla="*/ 3663534 w 5740887"/>
              <a:gd name="connsiteY24965" fmla="*/ 1982750 h 4314911"/>
              <a:gd name="connsiteX24966" fmla="*/ 3670486 w 5740887"/>
              <a:gd name="connsiteY24966" fmla="*/ 2006144 h 4314911"/>
              <a:gd name="connsiteX24967" fmla="*/ 3683332 w 5740887"/>
              <a:gd name="connsiteY24967" fmla="*/ 2049917 h 4314911"/>
              <a:gd name="connsiteX24968" fmla="*/ 3702151 w 5740887"/>
              <a:gd name="connsiteY24968" fmla="*/ 2112702 h 4314911"/>
              <a:gd name="connsiteX24969" fmla="*/ 3713418 w 5740887"/>
              <a:gd name="connsiteY24969" fmla="*/ 2150615 h 4314911"/>
              <a:gd name="connsiteX24970" fmla="*/ 3717097 w 5740887"/>
              <a:gd name="connsiteY24970" fmla="*/ 2162566 h 4314911"/>
              <a:gd name="connsiteX24971" fmla="*/ 3723389 w 5740887"/>
              <a:gd name="connsiteY24971" fmla="*/ 2183560 h 4314911"/>
              <a:gd name="connsiteX24972" fmla="*/ 3761928 w 5740887"/>
              <a:gd name="connsiteY24972" fmla="*/ 2308187 h 4314911"/>
              <a:gd name="connsiteX24973" fmla="*/ 3789501 w 5740887"/>
              <a:gd name="connsiteY24973" fmla="*/ 2392916 h 4314911"/>
              <a:gd name="connsiteX24974" fmla="*/ 3770745 w 5740887"/>
              <a:gd name="connsiteY24974" fmla="*/ 2338591 h 4314911"/>
              <a:gd name="connsiteX24975" fmla="*/ 3759618 w 5740887"/>
              <a:gd name="connsiteY24975" fmla="*/ 2306364 h 4314911"/>
              <a:gd name="connsiteX24976" fmla="*/ 3759376 w 5740887"/>
              <a:gd name="connsiteY24976" fmla="*/ 2305641 h 4314911"/>
              <a:gd name="connsiteX24977" fmla="*/ 3721998 w 5740887"/>
              <a:gd name="connsiteY24977" fmla="*/ 2193413 h 4314911"/>
              <a:gd name="connsiteX24978" fmla="*/ 3709892 w 5740887"/>
              <a:gd name="connsiteY24978" fmla="*/ 2156421 h 4314911"/>
              <a:gd name="connsiteX24979" fmla="*/ 3678884 w 5740887"/>
              <a:gd name="connsiteY24979" fmla="*/ 2060764 h 4314911"/>
              <a:gd name="connsiteX24980" fmla="*/ 3665771 w 5740887"/>
              <a:gd name="connsiteY24980" fmla="*/ 2019957 h 4314911"/>
              <a:gd name="connsiteX24981" fmla="*/ 3620361 w 5740887"/>
              <a:gd name="connsiteY24981" fmla="*/ 1876720 h 4314911"/>
              <a:gd name="connsiteX24982" fmla="*/ 3619900 w 5740887"/>
              <a:gd name="connsiteY24982" fmla="*/ 1875261 h 4314911"/>
              <a:gd name="connsiteX24983" fmla="*/ 3565561 w 5740887"/>
              <a:gd name="connsiteY24983" fmla="*/ 1700459 h 4314911"/>
              <a:gd name="connsiteX24984" fmla="*/ 3564120 w 5740887"/>
              <a:gd name="connsiteY24984" fmla="*/ 1695696 h 4314911"/>
              <a:gd name="connsiteX24985" fmla="*/ 3472019 w 5740887"/>
              <a:gd name="connsiteY24985" fmla="*/ 1391198 h 4314911"/>
              <a:gd name="connsiteX24986" fmla="*/ 3471885 w 5740887"/>
              <a:gd name="connsiteY24986" fmla="*/ 1390738 h 4314911"/>
              <a:gd name="connsiteX24987" fmla="*/ 3415625 w 5740887"/>
              <a:gd name="connsiteY24987" fmla="*/ 1197953 h 4314911"/>
              <a:gd name="connsiteX24988" fmla="*/ 3394559 w 5740887"/>
              <a:gd name="connsiteY24988" fmla="*/ 1124305 h 4314911"/>
              <a:gd name="connsiteX24989" fmla="*/ 3385410 w 5740887"/>
              <a:gd name="connsiteY24989" fmla="*/ 1091945 h 4314911"/>
              <a:gd name="connsiteX24990" fmla="*/ 3353996 w 5740887"/>
              <a:gd name="connsiteY24990" fmla="*/ 978149 h 4314911"/>
              <a:gd name="connsiteX24991" fmla="*/ 3329273 w 5740887"/>
              <a:gd name="connsiteY24991" fmla="*/ 883484 h 4314911"/>
              <a:gd name="connsiteX24992" fmla="*/ 3323652 w 5740887"/>
              <a:gd name="connsiteY24992" fmla="*/ 860729 h 4314911"/>
              <a:gd name="connsiteX24993" fmla="*/ 3310723 w 5740887"/>
              <a:gd name="connsiteY24993" fmla="*/ 805753 h 4314911"/>
              <a:gd name="connsiteX24994" fmla="*/ 3305686 w 5740887"/>
              <a:gd name="connsiteY24994" fmla="*/ 782791 h 4314911"/>
              <a:gd name="connsiteX24995" fmla="*/ 3303640 w 5740887"/>
              <a:gd name="connsiteY24995" fmla="*/ 772406 h 4314911"/>
              <a:gd name="connsiteX24996" fmla="*/ 3298513 w 5740887"/>
              <a:gd name="connsiteY24996" fmla="*/ 740745 h 4314911"/>
              <a:gd name="connsiteX24997" fmla="*/ 3298478 w 5740887"/>
              <a:gd name="connsiteY24997" fmla="*/ 740506 h 4314911"/>
              <a:gd name="connsiteX24998" fmla="*/ 3297787 w 5740887"/>
              <a:gd name="connsiteY24998" fmla="*/ 733887 h 4314911"/>
              <a:gd name="connsiteX24999" fmla="*/ 3294290 w 5740887"/>
              <a:gd name="connsiteY24999" fmla="*/ 696931 h 4314911"/>
              <a:gd name="connsiteX25000" fmla="*/ 3292405 w 5740887"/>
              <a:gd name="connsiteY25000" fmla="*/ 654016 h 4314911"/>
              <a:gd name="connsiteX25001" fmla="*/ 3303526 w 5740887"/>
              <a:gd name="connsiteY25001" fmla="*/ 561789 h 4314911"/>
              <a:gd name="connsiteX25002" fmla="*/ 3330889 w 5740887"/>
              <a:gd name="connsiteY25002" fmla="*/ 506459 h 4314911"/>
              <a:gd name="connsiteX25003" fmla="*/ 3340811 w 5740887"/>
              <a:gd name="connsiteY25003" fmla="*/ 493834 h 4314911"/>
              <a:gd name="connsiteX25004" fmla="*/ 3395191 w 5740887"/>
              <a:gd name="connsiteY25004" fmla="*/ 451273 h 4314911"/>
              <a:gd name="connsiteX25005" fmla="*/ 3401926 w 5740887"/>
              <a:gd name="connsiteY25005" fmla="*/ 449295 h 4314911"/>
              <a:gd name="connsiteX25006" fmla="*/ 3455804 w 5740887"/>
              <a:gd name="connsiteY25006" fmla="*/ 433493 h 4314911"/>
              <a:gd name="connsiteX25007" fmla="*/ 3477957 w 5740887"/>
              <a:gd name="connsiteY25007" fmla="*/ 431238 h 4314911"/>
              <a:gd name="connsiteX25008" fmla="*/ 3486907 w 5740887"/>
              <a:gd name="connsiteY25008" fmla="*/ 430711 h 4314911"/>
              <a:gd name="connsiteX25009" fmla="*/ 3511889 w 5740887"/>
              <a:gd name="connsiteY25009" fmla="*/ 429343 h 4314911"/>
              <a:gd name="connsiteX25010" fmla="*/ 3528251 w 5740887"/>
              <a:gd name="connsiteY25010" fmla="*/ 428746 h 4314911"/>
              <a:gd name="connsiteX25011" fmla="*/ 3556616 w 5740887"/>
              <a:gd name="connsiteY25011" fmla="*/ 427788 h 4314911"/>
              <a:gd name="connsiteX25012" fmla="*/ 3581664 w 5740887"/>
              <a:gd name="connsiteY25012" fmla="*/ 427194 h 4314911"/>
              <a:gd name="connsiteX25013" fmla="*/ 3611269 w 5740887"/>
              <a:gd name="connsiteY25013" fmla="*/ 426550 h 4314911"/>
              <a:gd name="connsiteX25014" fmla="*/ 3627856 w 5740887"/>
              <a:gd name="connsiteY25014" fmla="*/ 426297 h 4314911"/>
              <a:gd name="connsiteX25015" fmla="*/ 3750485 w 5740887"/>
              <a:gd name="connsiteY25015" fmla="*/ 424938 h 4314911"/>
              <a:gd name="connsiteX25016" fmla="*/ 3252668 w 5740887"/>
              <a:gd name="connsiteY25016" fmla="*/ 419544 h 4314911"/>
              <a:gd name="connsiteX25017" fmla="*/ 3239103 w 5740887"/>
              <a:gd name="connsiteY25017" fmla="*/ 434073 h 4314911"/>
              <a:gd name="connsiteX25018" fmla="*/ 3228542 w 5740887"/>
              <a:gd name="connsiteY25018" fmla="*/ 436169 h 4314911"/>
              <a:gd name="connsiteX25019" fmla="*/ 3229843 w 5740887"/>
              <a:gd name="connsiteY25019" fmla="*/ 434078 h 4314911"/>
              <a:gd name="connsiteX25020" fmla="*/ 3238180 w 5740887"/>
              <a:gd name="connsiteY25020" fmla="*/ 423255 h 4314911"/>
              <a:gd name="connsiteX25021" fmla="*/ 3251919 w 5740887"/>
              <a:gd name="connsiteY25021" fmla="*/ 419672 h 4314911"/>
              <a:gd name="connsiteX25022" fmla="*/ 1755400 w 5740887"/>
              <a:gd name="connsiteY25022" fmla="*/ 416357 h 4314911"/>
              <a:gd name="connsiteX25023" fmla="*/ 1628412 w 5740887"/>
              <a:gd name="connsiteY25023" fmla="*/ 573161 h 4314911"/>
              <a:gd name="connsiteX25024" fmla="*/ 1531604 w 5740887"/>
              <a:gd name="connsiteY25024" fmla="*/ 750431 h 4314911"/>
              <a:gd name="connsiteX25025" fmla="*/ 1478963 w 5740887"/>
              <a:gd name="connsiteY25025" fmla="*/ 891123 h 4314911"/>
              <a:gd name="connsiteX25026" fmla="*/ 1460193 w 5740887"/>
              <a:gd name="connsiteY25026" fmla="*/ 965901 h 4314911"/>
              <a:gd name="connsiteX25027" fmla="*/ 1455840 w 5740887"/>
              <a:gd name="connsiteY25027" fmla="*/ 975870 h 4314911"/>
              <a:gd name="connsiteX25028" fmla="*/ 1483897 w 5740887"/>
              <a:gd name="connsiteY25028" fmla="*/ 848543 h 4314911"/>
              <a:gd name="connsiteX25029" fmla="*/ 1559048 w 5740887"/>
              <a:gd name="connsiteY25029" fmla="*/ 670923 h 4314911"/>
              <a:gd name="connsiteX25030" fmla="*/ 1647562 w 5740887"/>
              <a:gd name="connsiteY25030" fmla="*/ 535152 h 4314911"/>
              <a:gd name="connsiteX25031" fmla="*/ 4475615 w 5740887"/>
              <a:gd name="connsiteY25031" fmla="*/ 414491 h 4314911"/>
              <a:gd name="connsiteX25032" fmla="*/ 4651516 w 5740887"/>
              <a:gd name="connsiteY25032" fmla="*/ 416197 h 4314911"/>
              <a:gd name="connsiteX25033" fmla="*/ 5042870 w 5740887"/>
              <a:gd name="connsiteY25033" fmla="*/ 420940 h 4314911"/>
              <a:gd name="connsiteX25034" fmla="*/ 5249699 w 5740887"/>
              <a:gd name="connsiteY25034" fmla="*/ 552342 h 4314911"/>
              <a:gd name="connsiteX25035" fmla="*/ 5526573 w 5740887"/>
              <a:gd name="connsiteY25035" fmla="*/ 1254597 h 4314911"/>
              <a:gd name="connsiteX25036" fmla="*/ 5554585 w 5740887"/>
              <a:gd name="connsiteY25036" fmla="*/ 1345287 h 4314911"/>
              <a:gd name="connsiteX25037" fmla="*/ 5555403 w 5740887"/>
              <a:gd name="connsiteY25037" fmla="*/ 1347939 h 4314911"/>
              <a:gd name="connsiteX25038" fmla="*/ 5585948 w 5740887"/>
              <a:gd name="connsiteY25038" fmla="*/ 1453668 h 4314911"/>
              <a:gd name="connsiteX25039" fmla="*/ 5590291 w 5740887"/>
              <a:gd name="connsiteY25039" fmla="*/ 1471154 h 4314911"/>
              <a:gd name="connsiteX25040" fmla="*/ 5585767 w 5740887"/>
              <a:gd name="connsiteY25040" fmla="*/ 1455916 h 4314911"/>
              <a:gd name="connsiteX25041" fmla="*/ 5584143 w 5740887"/>
              <a:gd name="connsiteY25041" fmla="*/ 1449389 h 4314911"/>
              <a:gd name="connsiteX25042" fmla="*/ 5553890 w 5740887"/>
              <a:gd name="connsiteY25042" fmla="*/ 1344867 h 4314911"/>
              <a:gd name="connsiteX25043" fmla="*/ 5526088 w 5740887"/>
              <a:gd name="connsiteY25043" fmla="*/ 1254921 h 4314911"/>
              <a:gd name="connsiteX25044" fmla="*/ 5523624 w 5740887"/>
              <a:gd name="connsiteY25044" fmla="*/ 1246618 h 4314911"/>
              <a:gd name="connsiteX25045" fmla="*/ 5482608 w 5740887"/>
              <a:gd name="connsiteY25045" fmla="*/ 1126342 h 4314911"/>
              <a:gd name="connsiteX25046" fmla="*/ 5446370 w 5740887"/>
              <a:gd name="connsiteY25046" fmla="*/ 1019355 h 4314911"/>
              <a:gd name="connsiteX25047" fmla="*/ 5406759 w 5740887"/>
              <a:gd name="connsiteY25047" fmla="*/ 911975 h 4314911"/>
              <a:gd name="connsiteX25048" fmla="*/ 5400645 w 5740887"/>
              <a:gd name="connsiteY25048" fmla="*/ 896282 h 4314911"/>
              <a:gd name="connsiteX25049" fmla="*/ 5397024 w 5740887"/>
              <a:gd name="connsiteY25049" fmla="*/ 886532 h 4314911"/>
              <a:gd name="connsiteX25050" fmla="*/ 5388547 w 5740887"/>
              <a:gd name="connsiteY25050" fmla="*/ 865232 h 4314911"/>
              <a:gd name="connsiteX25051" fmla="*/ 5368505 w 5740887"/>
              <a:gd name="connsiteY25051" fmla="*/ 813794 h 4314911"/>
              <a:gd name="connsiteX25052" fmla="*/ 5356962 w 5740887"/>
              <a:gd name="connsiteY25052" fmla="*/ 785860 h 4314911"/>
              <a:gd name="connsiteX25053" fmla="*/ 5350222 w 5740887"/>
              <a:gd name="connsiteY25053" fmla="*/ 768916 h 4314911"/>
              <a:gd name="connsiteX25054" fmla="*/ 5343816 w 5740887"/>
              <a:gd name="connsiteY25054" fmla="*/ 754046 h 4314911"/>
              <a:gd name="connsiteX25055" fmla="*/ 5332687 w 5740887"/>
              <a:gd name="connsiteY25055" fmla="*/ 727115 h 4314911"/>
              <a:gd name="connsiteX25056" fmla="*/ 5315612 w 5740887"/>
              <a:gd name="connsiteY25056" fmla="*/ 688595 h 4314911"/>
              <a:gd name="connsiteX25057" fmla="*/ 5308071 w 5740887"/>
              <a:gd name="connsiteY25057" fmla="*/ 671095 h 4314911"/>
              <a:gd name="connsiteX25058" fmla="*/ 5305321 w 5740887"/>
              <a:gd name="connsiteY25058" fmla="*/ 665381 h 4314911"/>
              <a:gd name="connsiteX25059" fmla="*/ 5300387 w 5740887"/>
              <a:gd name="connsiteY25059" fmla="*/ 654250 h 4314911"/>
              <a:gd name="connsiteX25060" fmla="*/ 5250664 w 5740887"/>
              <a:gd name="connsiteY25060" fmla="*/ 559188 h 4314911"/>
              <a:gd name="connsiteX25061" fmla="*/ 5181676 w 5740887"/>
              <a:gd name="connsiteY25061" fmla="*/ 483124 h 4314911"/>
              <a:gd name="connsiteX25062" fmla="*/ 5168904 w 5740887"/>
              <a:gd name="connsiteY25062" fmla="*/ 474456 h 4314911"/>
              <a:gd name="connsiteX25063" fmla="*/ 5164188 w 5740887"/>
              <a:gd name="connsiteY25063" fmla="*/ 470377 h 4314911"/>
              <a:gd name="connsiteX25064" fmla="*/ 5158073 w 5740887"/>
              <a:gd name="connsiteY25064" fmla="*/ 467104 h 4314911"/>
              <a:gd name="connsiteX25065" fmla="*/ 5147036 w 5740887"/>
              <a:gd name="connsiteY25065" fmla="*/ 459612 h 4314911"/>
              <a:gd name="connsiteX25066" fmla="*/ 5114588 w 5740887"/>
              <a:gd name="connsiteY25066" fmla="*/ 443760 h 4314911"/>
              <a:gd name="connsiteX25067" fmla="*/ 5112209 w 5740887"/>
              <a:gd name="connsiteY25067" fmla="*/ 443077 h 4314911"/>
              <a:gd name="connsiteX25068" fmla="*/ 5073784 w 5740887"/>
              <a:gd name="connsiteY25068" fmla="*/ 431090 h 4314911"/>
              <a:gd name="connsiteX25069" fmla="*/ 5066710 w 5740887"/>
              <a:gd name="connsiteY25069" fmla="*/ 430007 h 4314911"/>
              <a:gd name="connsiteX25070" fmla="*/ 5063142 w 5740887"/>
              <a:gd name="connsiteY25070" fmla="*/ 428982 h 4314911"/>
              <a:gd name="connsiteX25071" fmla="*/ 5041078 w 5740887"/>
              <a:gd name="connsiteY25071" fmla="*/ 426679 h 4314911"/>
              <a:gd name="connsiteX25072" fmla="*/ 4571467 w 5740887"/>
              <a:gd name="connsiteY25072" fmla="*/ 421134 h 4314911"/>
              <a:gd name="connsiteX25073" fmla="*/ 4474328 w 5740887"/>
              <a:gd name="connsiteY25073" fmla="*/ 420313 h 4314911"/>
              <a:gd name="connsiteX25074" fmla="*/ 4461991 w 5740887"/>
              <a:gd name="connsiteY25074" fmla="*/ 414384 h 4314911"/>
              <a:gd name="connsiteX25075" fmla="*/ 4466804 w 5740887"/>
              <a:gd name="connsiteY25075" fmla="*/ 414422 h 4314911"/>
              <a:gd name="connsiteX25076" fmla="*/ 4465108 w 5740887"/>
              <a:gd name="connsiteY25076" fmla="*/ 420236 h 4314911"/>
              <a:gd name="connsiteX25077" fmla="*/ 4457420 w 5740887"/>
              <a:gd name="connsiteY25077" fmla="*/ 420171 h 4314911"/>
              <a:gd name="connsiteX25078" fmla="*/ 3335790 w 5740887"/>
              <a:gd name="connsiteY25078" fmla="*/ 413390 h 4314911"/>
              <a:gd name="connsiteX25079" fmla="*/ 3312697 w 5740887"/>
              <a:gd name="connsiteY25079" fmla="*/ 429220 h 4314911"/>
              <a:gd name="connsiteX25080" fmla="*/ 3295548 w 5740887"/>
              <a:gd name="connsiteY25080" fmla="*/ 427660 h 4314911"/>
              <a:gd name="connsiteX25081" fmla="*/ 4147451 w 5740887"/>
              <a:gd name="connsiteY25081" fmla="*/ 412235 h 4314911"/>
              <a:gd name="connsiteX25082" fmla="*/ 4287429 w 5740887"/>
              <a:gd name="connsiteY25082" fmla="*/ 413006 h 4314911"/>
              <a:gd name="connsiteX25083" fmla="*/ 4452669 w 5740887"/>
              <a:gd name="connsiteY25083" fmla="*/ 414311 h 4314911"/>
              <a:gd name="connsiteX25084" fmla="*/ 4452025 w 5740887"/>
              <a:gd name="connsiteY25084" fmla="*/ 415665 h 4314911"/>
              <a:gd name="connsiteX25085" fmla="*/ 4443558 w 5740887"/>
              <a:gd name="connsiteY25085" fmla="*/ 418563 h 4314911"/>
              <a:gd name="connsiteX25086" fmla="*/ 4434198 w 5740887"/>
              <a:gd name="connsiteY25086" fmla="*/ 419975 h 4314911"/>
              <a:gd name="connsiteX25087" fmla="*/ 4297323 w 5740887"/>
              <a:gd name="connsiteY25087" fmla="*/ 418820 h 4314911"/>
              <a:gd name="connsiteX25088" fmla="*/ 4160455 w 5740887"/>
              <a:gd name="connsiteY25088" fmla="*/ 418048 h 4314911"/>
              <a:gd name="connsiteX25089" fmla="*/ 4124437 w 5740887"/>
              <a:gd name="connsiteY25089" fmla="*/ 412109 h 4314911"/>
              <a:gd name="connsiteX25090" fmla="*/ 4134467 w 5740887"/>
              <a:gd name="connsiteY25090" fmla="*/ 412164 h 4314911"/>
              <a:gd name="connsiteX25091" fmla="*/ 4137786 w 5740887"/>
              <a:gd name="connsiteY25091" fmla="*/ 415837 h 4314911"/>
              <a:gd name="connsiteX25092" fmla="*/ 4142625 w 5740887"/>
              <a:gd name="connsiteY25092" fmla="*/ 417947 h 4314911"/>
              <a:gd name="connsiteX25093" fmla="*/ 4128886 w 5740887"/>
              <a:gd name="connsiteY25093" fmla="*/ 417870 h 4314911"/>
              <a:gd name="connsiteX25094" fmla="*/ 3302488 w 5740887"/>
              <a:gd name="connsiteY25094" fmla="*/ 411910 h 4314911"/>
              <a:gd name="connsiteX25095" fmla="*/ 3281401 w 5740887"/>
              <a:gd name="connsiteY25095" fmla="*/ 426375 h 4314911"/>
              <a:gd name="connsiteX25096" fmla="*/ 3275725 w 5740887"/>
              <a:gd name="connsiteY25096" fmla="*/ 428931 h 4314911"/>
              <a:gd name="connsiteX25097" fmla="*/ 3259359 w 5740887"/>
              <a:gd name="connsiteY25097" fmla="*/ 430057 h 4314911"/>
              <a:gd name="connsiteX25098" fmla="*/ 3259123 w 5740887"/>
              <a:gd name="connsiteY25098" fmla="*/ 430104 h 4314911"/>
              <a:gd name="connsiteX25099" fmla="*/ 3266067 w 5740887"/>
              <a:gd name="connsiteY25099" fmla="*/ 421107 h 4314911"/>
              <a:gd name="connsiteX25100" fmla="*/ 3270053 w 5740887"/>
              <a:gd name="connsiteY25100" fmla="*/ 418212 h 4314911"/>
              <a:gd name="connsiteX25101" fmla="*/ 3273329 w 5740887"/>
              <a:gd name="connsiteY25101" fmla="*/ 415991 h 4314911"/>
              <a:gd name="connsiteX25102" fmla="*/ 3289252 w 5740887"/>
              <a:gd name="connsiteY25102" fmla="*/ 413254 h 4314911"/>
              <a:gd name="connsiteX25103" fmla="*/ 3913311 w 5740887"/>
              <a:gd name="connsiteY25103" fmla="*/ 411560 h 4314911"/>
              <a:gd name="connsiteX25104" fmla="*/ 4096831 w 5740887"/>
              <a:gd name="connsiteY25104" fmla="*/ 411958 h 4314911"/>
              <a:gd name="connsiteX25105" fmla="*/ 4115735 w 5740887"/>
              <a:gd name="connsiteY25105" fmla="*/ 412060 h 4314911"/>
              <a:gd name="connsiteX25106" fmla="*/ 4120203 w 5740887"/>
              <a:gd name="connsiteY25106" fmla="*/ 417821 h 4314911"/>
              <a:gd name="connsiteX25107" fmla="*/ 4118525 w 5740887"/>
              <a:gd name="connsiteY25107" fmla="*/ 417811 h 4314911"/>
              <a:gd name="connsiteX25108" fmla="*/ 3960573 w 5740887"/>
              <a:gd name="connsiteY25108" fmla="*/ 417372 h 4314911"/>
              <a:gd name="connsiteX25109" fmla="*/ 3856925 w 5740887"/>
              <a:gd name="connsiteY25109" fmla="*/ 417469 h 4314911"/>
              <a:gd name="connsiteX25110" fmla="*/ 3839521 w 5740887"/>
              <a:gd name="connsiteY25110" fmla="*/ 417479 h 4314911"/>
              <a:gd name="connsiteX25111" fmla="*/ 3837858 w 5740887"/>
              <a:gd name="connsiteY25111" fmla="*/ 417487 h 4314911"/>
              <a:gd name="connsiteX25112" fmla="*/ 3823540 w 5740887"/>
              <a:gd name="connsiteY25112" fmla="*/ 417501 h 4314911"/>
              <a:gd name="connsiteX25113" fmla="*/ 3757963 w 5740887"/>
              <a:gd name="connsiteY25113" fmla="*/ 417895 h 4314911"/>
              <a:gd name="connsiteX25114" fmla="*/ 3727653 w 5740887"/>
              <a:gd name="connsiteY25114" fmla="*/ 418050 h 4314911"/>
              <a:gd name="connsiteX25115" fmla="*/ 3722605 w 5740887"/>
              <a:gd name="connsiteY25115" fmla="*/ 418108 h 4314911"/>
              <a:gd name="connsiteX25116" fmla="*/ 3707499 w 5740887"/>
              <a:gd name="connsiteY25116" fmla="*/ 418199 h 4314911"/>
              <a:gd name="connsiteX25117" fmla="*/ 3663283 w 5740887"/>
              <a:gd name="connsiteY25117" fmla="*/ 418789 h 4314911"/>
              <a:gd name="connsiteX25118" fmla="*/ 3634286 w 5740887"/>
              <a:gd name="connsiteY25118" fmla="*/ 419121 h 4314911"/>
              <a:gd name="connsiteX25119" fmla="*/ 3628731 w 5740887"/>
              <a:gd name="connsiteY25119" fmla="*/ 419249 h 4314911"/>
              <a:gd name="connsiteX25120" fmla="*/ 3612521 w 5740887"/>
              <a:gd name="connsiteY25120" fmla="*/ 419466 h 4314911"/>
              <a:gd name="connsiteX25121" fmla="*/ 3538681 w 5740887"/>
              <a:gd name="connsiteY25121" fmla="*/ 421301 h 4314911"/>
              <a:gd name="connsiteX25122" fmla="*/ 3523938 w 5740887"/>
              <a:gd name="connsiteY25122" fmla="*/ 421975 h 4314911"/>
              <a:gd name="connsiteX25123" fmla="*/ 3523540 w 5740887"/>
              <a:gd name="connsiteY25123" fmla="*/ 421987 h 4314911"/>
              <a:gd name="connsiteX25124" fmla="*/ 3522099 w 5740887"/>
              <a:gd name="connsiteY25124" fmla="*/ 422059 h 4314911"/>
              <a:gd name="connsiteX25125" fmla="*/ 3499439 w 5740887"/>
              <a:gd name="connsiteY25125" fmla="*/ 423095 h 4314911"/>
              <a:gd name="connsiteX25126" fmla="*/ 3493739 w 5740887"/>
              <a:gd name="connsiteY25126" fmla="*/ 423313 h 4314911"/>
              <a:gd name="connsiteX25127" fmla="*/ 3492712 w 5740887"/>
              <a:gd name="connsiteY25127" fmla="*/ 423401 h 4314911"/>
              <a:gd name="connsiteX25128" fmla="*/ 3486051 w 5740887"/>
              <a:gd name="connsiteY25128" fmla="*/ 423706 h 4314911"/>
              <a:gd name="connsiteX25129" fmla="*/ 3482374 w 5740887"/>
              <a:gd name="connsiteY25129" fmla="*/ 424054 h 4314911"/>
              <a:gd name="connsiteX25130" fmla="*/ 3481316 w 5740887"/>
              <a:gd name="connsiteY25130" fmla="*/ 424108 h 4314911"/>
              <a:gd name="connsiteX25131" fmla="*/ 3468596 w 5740887"/>
              <a:gd name="connsiteY25131" fmla="*/ 425362 h 4314911"/>
              <a:gd name="connsiteX25132" fmla="*/ 3454702 w 5740887"/>
              <a:gd name="connsiteY25132" fmla="*/ 426679 h 4314911"/>
              <a:gd name="connsiteX25133" fmla="*/ 3453389 w 5740887"/>
              <a:gd name="connsiteY25133" fmla="*/ 427068 h 4314911"/>
              <a:gd name="connsiteX25134" fmla="*/ 3405950 w 5740887"/>
              <a:gd name="connsiteY25134" fmla="*/ 439403 h 4314911"/>
              <a:gd name="connsiteX25135" fmla="*/ 3398112 w 5740887"/>
              <a:gd name="connsiteY25135" fmla="*/ 443455 h 4314911"/>
              <a:gd name="connsiteX25136" fmla="*/ 3392002 w 5740887"/>
              <a:gd name="connsiteY25136" fmla="*/ 445265 h 4314911"/>
              <a:gd name="connsiteX25137" fmla="*/ 3383614 w 5740887"/>
              <a:gd name="connsiteY25137" fmla="*/ 450948 h 4314911"/>
              <a:gd name="connsiteX25138" fmla="*/ 3367310 w 5740887"/>
              <a:gd name="connsiteY25138" fmla="*/ 459374 h 4314911"/>
              <a:gd name="connsiteX25139" fmla="*/ 3361060 w 5740887"/>
              <a:gd name="connsiteY25139" fmla="*/ 466228 h 4314911"/>
              <a:gd name="connsiteX25140" fmla="*/ 3346621 w 5740887"/>
              <a:gd name="connsiteY25140" fmla="*/ 476010 h 4314911"/>
              <a:gd name="connsiteX25141" fmla="*/ 3297306 w 5740887"/>
              <a:gd name="connsiteY25141" fmla="*/ 561031 h 4314911"/>
              <a:gd name="connsiteX25142" fmla="*/ 3295839 w 5740887"/>
              <a:gd name="connsiteY25142" fmla="*/ 573049 h 4314911"/>
              <a:gd name="connsiteX25143" fmla="*/ 3291694 w 5740887"/>
              <a:gd name="connsiteY25143" fmla="*/ 584877 h 4314911"/>
              <a:gd name="connsiteX25144" fmla="*/ 3285746 w 5740887"/>
              <a:gd name="connsiteY25144" fmla="*/ 655768 h 4314911"/>
              <a:gd name="connsiteX25145" fmla="*/ 3285736 w 5740887"/>
              <a:gd name="connsiteY25145" fmla="*/ 655851 h 4314911"/>
              <a:gd name="connsiteX25146" fmla="*/ 3285736 w 5740887"/>
              <a:gd name="connsiteY25146" fmla="*/ 655852 h 4314911"/>
              <a:gd name="connsiteX25147" fmla="*/ 3285734 w 5740887"/>
              <a:gd name="connsiteY25147" fmla="*/ 655870 h 4314911"/>
              <a:gd name="connsiteX25148" fmla="*/ 3285735 w 5740887"/>
              <a:gd name="connsiteY25148" fmla="*/ 655895 h 4314911"/>
              <a:gd name="connsiteX25149" fmla="*/ 3285735 w 5740887"/>
              <a:gd name="connsiteY25149" fmla="*/ 655896 h 4314911"/>
              <a:gd name="connsiteX25150" fmla="*/ 3285735 w 5740887"/>
              <a:gd name="connsiteY25150" fmla="*/ 655899 h 4314911"/>
              <a:gd name="connsiteX25151" fmla="*/ 3285735 w 5740887"/>
              <a:gd name="connsiteY25151" fmla="*/ 655901 h 4314911"/>
              <a:gd name="connsiteX25152" fmla="*/ 3286636 w 5740887"/>
              <a:gd name="connsiteY25152" fmla="*/ 677395 h 4314911"/>
              <a:gd name="connsiteX25153" fmla="*/ 3287537 w 5740887"/>
              <a:gd name="connsiteY25153" fmla="*/ 698891 h 4314911"/>
              <a:gd name="connsiteX25154" fmla="*/ 3290893 w 5740887"/>
              <a:gd name="connsiteY25154" fmla="*/ 734613 h 4314911"/>
              <a:gd name="connsiteX25155" fmla="*/ 3291582 w 5740887"/>
              <a:gd name="connsiteY25155" fmla="*/ 741226 h 4314911"/>
              <a:gd name="connsiteX25156" fmla="*/ 3294675 w 5740887"/>
              <a:gd name="connsiteY25156" fmla="*/ 762439 h 4314911"/>
              <a:gd name="connsiteX25157" fmla="*/ 3294754 w 5740887"/>
              <a:gd name="connsiteY25157" fmla="*/ 762843 h 4314911"/>
              <a:gd name="connsiteX25158" fmla="*/ 3294818 w 5740887"/>
              <a:gd name="connsiteY25158" fmla="*/ 763280 h 4314911"/>
              <a:gd name="connsiteX25159" fmla="*/ 3297591 w 5740887"/>
              <a:gd name="connsiteY25159" fmla="*/ 777310 h 4314911"/>
              <a:gd name="connsiteX25160" fmla="*/ 3300328 w 5740887"/>
              <a:gd name="connsiteY25160" fmla="*/ 791273 h 4314911"/>
              <a:gd name="connsiteX25161" fmla="*/ 3300467 w 5740887"/>
              <a:gd name="connsiteY25161" fmla="*/ 791864 h 4314911"/>
              <a:gd name="connsiteX25162" fmla="*/ 3300729 w 5740887"/>
              <a:gd name="connsiteY25162" fmla="*/ 793189 h 4314911"/>
              <a:gd name="connsiteX25163" fmla="*/ 3307067 w 5740887"/>
              <a:gd name="connsiteY25163" fmla="*/ 820078 h 4314911"/>
              <a:gd name="connsiteX25164" fmla="*/ 3318670 w 5740887"/>
              <a:gd name="connsiteY25164" fmla="*/ 869655 h 4314911"/>
              <a:gd name="connsiteX25165" fmla="*/ 3319629 w 5740887"/>
              <a:gd name="connsiteY25165" fmla="*/ 873347 h 4314911"/>
              <a:gd name="connsiteX25166" fmla="*/ 3319823 w 5740887"/>
              <a:gd name="connsiteY25166" fmla="*/ 874166 h 4314911"/>
              <a:gd name="connsiteX25167" fmla="*/ 3322713 w 5740887"/>
              <a:gd name="connsiteY25167" fmla="*/ 885210 h 4314911"/>
              <a:gd name="connsiteX25168" fmla="*/ 3345309 w 5740887"/>
              <a:gd name="connsiteY25168" fmla="*/ 972161 h 4314911"/>
              <a:gd name="connsiteX25169" fmla="*/ 3369951 w 5740887"/>
              <a:gd name="connsiteY25169" fmla="*/ 1062330 h 4314911"/>
              <a:gd name="connsiteX25170" fmla="*/ 3375725 w 5740887"/>
              <a:gd name="connsiteY25170" fmla="*/ 1082846 h 4314911"/>
              <a:gd name="connsiteX25171" fmla="*/ 3378945 w 5740887"/>
              <a:gd name="connsiteY25171" fmla="*/ 1094571 h 4314911"/>
              <a:gd name="connsiteX25172" fmla="*/ 3385545 w 5740887"/>
              <a:gd name="connsiteY25172" fmla="*/ 1117738 h 4314911"/>
              <a:gd name="connsiteX25173" fmla="*/ 3397982 w 5740887"/>
              <a:gd name="connsiteY25173" fmla="*/ 1161923 h 4314911"/>
              <a:gd name="connsiteX25174" fmla="*/ 3411970 w 5740887"/>
              <a:gd name="connsiteY25174" fmla="*/ 1210505 h 4314911"/>
              <a:gd name="connsiteX25175" fmla="*/ 3418281 w 5740887"/>
              <a:gd name="connsiteY25175" fmla="*/ 1232661 h 4314911"/>
              <a:gd name="connsiteX25176" fmla="*/ 3422679 w 5740887"/>
              <a:gd name="connsiteY25176" fmla="*/ 1247700 h 4314911"/>
              <a:gd name="connsiteX25177" fmla="*/ 3428853 w 5740887"/>
              <a:gd name="connsiteY25177" fmla="*/ 1269140 h 4314911"/>
              <a:gd name="connsiteX25178" fmla="*/ 3443385 w 5740887"/>
              <a:gd name="connsiteY25178" fmla="*/ 1318447 h 4314911"/>
              <a:gd name="connsiteX25179" fmla="*/ 3462016 w 5740887"/>
              <a:gd name="connsiteY25179" fmla="*/ 1382148 h 4314911"/>
              <a:gd name="connsiteX25180" fmla="*/ 3467766 w 5740887"/>
              <a:gd name="connsiteY25180" fmla="*/ 1401212 h 4314911"/>
              <a:gd name="connsiteX25181" fmla="*/ 3479287 w 5740887"/>
              <a:gd name="connsiteY25181" fmla="*/ 1440322 h 4314911"/>
              <a:gd name="connsiteX25182" fmla="*/ 3533030 w 5740887"/>
              <a:gd name="connsiteY25182" fmla="*/ 1618691 h 4314911"/>
              <a:gd name="connsiteX25183" fmla="*/ 3547901 w 5740887"/>
              <a:gd name="connsiteY25183" fmla="*/ 1666882 h 4314911"/>
              <a:gd name="connsiteX25184" fmla="*/ 3557494 w 5740887"/>
              <a:gd name="connsiteY25184" fmla="*/ 1698684 h 4314911"/>
              <a:gd name="connsiteX25185" fmla="*/ 3654988 w 5740887"/>
              <a:gd name="connsiteY25185" fmla="*/ 2010315 h 4314911"/>
              <a:gd name="connsiteX25186" fmla="*/ 3670298 w 5740887"/>
              <a:gd name="connsiteY25186" fmla="*/ 2057780 h 4314911"/>
              <a:gd name="connsiteX25187" fmla="*/ 3678460 w 5740887"/>
              <a:gd name="connsiteY25187" fmla="*/ 2083495 h 4314911"/>
              <a:gd name="connsiteX25188" fmla="*/ 3693327 w 5740887"/>
              <a:gd name="connsiteY25188" fmla="*/ 2129178 h 4314911"/>
              <a:gd name="connsiteX25189" fmla="*/ 3701245 w 5740887"/>
              <a:gd name="connsiteY25189" fmla="*/ 2153726 h 4314911"/>
              <a:gd name="connsiteX25190" fmla="*/ 3705479 w 5740887"/>
              <a:gd name="connsiteY25190" fmla="*/ 2166518 h 4314911"/>
              <a:gd name="connsiteX25191" fmla="*/ 3712330 w 5740887"/>
              <a:gd name="connsiteY25191" fmla="*/ 2187571 h 4314911"/>
              <a:gd name="connsiteX25192" fmla="*/ 3743896 w 5740887"/>
              <a:gd name="connsiteY25192" fmla="*/ 2282589 h 4314911"/>
              <a:gd name="connsiteX25193" fmla="*/ 3744109 w 5740887"/>
              <a:gd name="connsiteY25193" fmla="*/ 2283232 h 4314911"/>
              <a:gd name="connsiteX25194" fmla="*/ 3744262 w 5740887"/>
              <a:gd name="connsiteY25194" fmla="*/ 2283679 h 4314911"/>
              <a:gd name="connsiteX25195" fmla="*/ 3773251 w 5740887"/>
              <a:gd name="connsiteY25195" fmla="*/ 2368694 h 4314911"/>
              <a:gd name="connsiteX25196" fmla="*/ 3778327 w 5740887"/>
              <a:gd name="connsiteY25196" fmla="*/ 2383066 h 4314911"/>
              <a:gd name="connsiteX25197" fmla="*/ 3782283 w 5740887"/>
              <a:gd name="connsiteY25197" fmla="*/ 2394607 h 4314911"/>
              <a:gd name="connsiteX25198" fmla="*/ 3787543 w 5740887"/>
              <a:gd name="connsiteY25198" fmla="*/ 2409157 h 4314911"/>
              <a:gd name="connsiteX25199" fmla="*/ 3799206 w 5740887"/>
              <a:gd name="connsiteY25199" fmla="*/ 2442175 h 4314911"/>
              <a:gd name="connsiteX25200" fmla="*/ 3808921 w 5740887"/>
              <a:gd name="connsiteY25200" fmla="*/ 2468284 h 4314911"/>
              <a:gd name="connsiteX25201" fmla="*/ 3814467 w 5740887"/>
              <a:gd name="connsiteY25201" fmla="*/ 2483626 h 4314911"/>
              <a:gd name="connsiteX25202" fmla="*/ 3818907 w 5740887"/>
              <a:gd name="connsiteY25202" fmla="*/ 2495123 h 4314911"/>
              <a:gd name="connsiteX25203" fmla="*/ 3821426 w 5740887"/>
              <a:gd name="connsiteY25203" fmla="*/ 2501892 h 4314911"/>
              <a:gd name="connsiteX25204" fmla="*/ 3823355 w 5740887"/>
              <a:gd name="connsiteY25204" fmla="*/ 2506643 h 4314911"/>
              <a:gd name="connsiteX25205" fmla="*/ 3827907 w 5740887"/>
              <a:gd name="connsiteY25205" fmla="*/ 2518430 h 4314911"/>
              <a:gd name="connsiteX25206" fmla="*/ 3831020 w 5740887"/>
              <a:gd name="connsiteY25206" fmla="*/ 2525760 h 4314911"/>
              <a:gd name="connsiteX25207" fmla="*/ 3839078 w 5740887"/>
              <a:gd name="connsiteY25207" fmla="*/ 2545318 h 4314911"/>
              <a:gd name="connsiteX25208" fmla="*/ 3841987 w 5740887"/>
              <a:gd name="connsiteY25208" fmla="*/ 2551585 h 4314911"/>
              <a:gd name="connsiteX25209" fmla="*/ 3844296 w 5740887"/>
              <a:gd name="connsiteY25209" fmla="*/ 2557022 h 4314911"/>
              <a:gd name="connsiteX25210" fmla="*/ 3845663 w 5740887"/>
              <a:gd name="connsiteY25210" fmla="*/ 2559505 h 4314911"/>
              <a:gd name="connsiteX25211" fmla="*/ 3848561 w 5740887"/>
              <a:gd name="connsiteY25211" fmla="*/ 2565749 h 4314911"/>
              <a:gd name="connsiteX25212" fmla="*/ 3855656 w 5740887"/>
              <a:gd name="connsiteY25212" fmla="*/ 2577660 h 4314911"/>
              <a:gd name="connsiteX25213" fmla="*/ 3855672 w 5740887"/>
              <a:gd name="connsiteY25213" fmla="*/ 2577689 h 4314911"/>
              <a:gd name="connsiteX25214" fmla="*/ 3890128 w 5740887"/>
              <a:gd name="connsiteY25214" fmla="*/ 2628077 h 4314911"/>
              <a:gd name="connsiteX25215" fmla="*/ 3890129 w 5740887"/>
              <a:gd name="connsiteY25215" fmla="*/ 2628078 h 4314911"/>
              <a:gd name="connsiteX25216" fmla="*/ 3890130 w 5740887"/>
              <a:gd name="connsiteY25216" fmla="*/ 2628080 h 4314911"/>
              <a:gd name="connsiteX25217" fmla="*/ 4112556 w 5740887"/>
              <a:gd name="connsiteY25217" fmla="*/ 2693929 h 4314911"/>
              <a:gd name="connsiteX25218" fmla="*/ 4224105 w 5740887"/>
              <a:gd name="connsiteY25218" fmla="*/ 2686207 h 4314911"/>
              <a:gd name="connsiteX25219" fmla="*/ 4266888 w 5740887"/>
              <a:gd name="connsiteY25219" fmla="*/ 2678011 h 4314911"/>
              <a:gd name="connsiteX25220" fmla="*/ 4270827 w 5740887"/>
              <a:gd name="connsiteY25220" fmla="*/ 2676981 h 4314911"/>
              <a:gd name="connsiteX25221" fmla="*/ 4271896 w 5740887"/>
              <a:gd name="connsiteY25221" fmla="*/ 2676770 h 4314911"/>
              <a:gd name="connsiteX25222" fmla="*/ 4272354 w 5740887"/>
              <a:gd name="connsiteY25222" fmla="*/ 2676680 h 4314911"/>
              <a:gd name="connsiteX25223" fmla="*/ 4277774 w 5740887"/>
              <a:gd name="connsiteY25223" fmla="*/ 2675218 h 4314911"/>
              <a:gd name="connsiteX25224" fmla="*/ 4284756 w 5740887"/>
              <a:gd name="connsiteY25224" fmla="*/ 2673336 h 4314911"/>
              <a:gd name="connsiteX25225" fmla="*/ 4325567 w 5740887"/>
              <a:gd name="connsiteY25225" fmla="*/ 2662656 h 4314911"/>
              <a:gd name="connsiteX25226" fmla="*/ 4335863 w 5740887"/>
              <a:gd name="connsiteY25226" fmla="*/ 2659553 h 4314911"/>
              <a:gd name="connsiteX25227" fmla="*/ 4338067 w 5740887"/>
              <a:gd name="connsiteY25227" fmla="*/ 2658959 h 4314911"/>
              <a:gd name="connsiteX25228" fmla="*/ 4338169 w 5740887"/>
              <a:gd name="connsiteY25228" fmla="*/ 2658931 h 4314911"/>
              <a:gd name="connsiteX25229" fmla="*/ 4348202 w 5740887"/>
              <a:gd name="connsiteY25229" fmla="*/ 2655834 h 4314911"/>
              <a:gd name="connsiteX25230" fmla="*/ 4399106 w 5740887"/>
              <a:gd name="connsiteY25230" fmla="*/ 2640492 h 4314911"/>
              <a:gd name="connsiteX25231" fmla="*/ 4418629 w 5740887"/>
              <a:gd name="connsiteY25231" fmla="*/ 2634095 h 4314911"/>
              <a:gd name="connsiteX25232" fmla="*/ 4418734 w 5740887"/>
              <a:gd name="connsiteY25232" fmla="*/ 2634063 h 4314911"/>
              <a:gd name="connsiteX25233" fmla="*/ 4419092 w 5740887"/>
              <a:gd name="connsiteY25233" fmla="*/ 2633944 h 4314911"/>
              <a:gd name="connsiteX25234" fmla="*/ 4486467 w 5740887"/>
              <a:gd name="connsiteY25234" fmla="*/ 2611869 h 4314911"/>
              <a:gd name="connsiteX25235" fmla="*/ 4698505 w 5740887"/>
              <a:gd name="connsiteY25235" fmla="*/ 2536650 h 4314911"/>
              <a:gd name="connsiteX25236" fmla="*/ 4721423 w 5740887"/>
              <a:gd name="connsiteY25236" fmla="*/ 2528071 h 4314911"/>
              <a:gd name="connsiteX25237" fmla="*/ 4721794 w 5740887"/>
              <a:gd name="connsiteY25237" fmla="*/ 2527938 h 4314911"/>
              <a:gd name="connsiteX25238" fmla="*/ 4722124 w 5740887"/>
              <a:gd name="connsiteY25238" fmla="*/ 2527820 h 4314911"/>
              <a:gd name="connsiteX25239" fmla="*/ 4722977 w 5740887"/>
              <a:gd name="connsiteY25239" fmla="*/ 2527497 h 4314911"/>
              <a:gd name="connsiteX25240" fmla="*/ 4724356 w 5740887"/>
              <a:gd name="connsiteY25240" fmla="*/ 2526973 h 4314911"/>
              <a:gd name="connsiteX25241" fmla="*/ 4821107 w 5740887"/>
              <a:gd name="connsiteY25241" fmla="*/ 2490756 h 4314911"/>
              <a:gd name="connsiteX25242" fmla="*/ 4912068 w 5740887"/>
              <a:gd name="connsiteY25242" fmla="*/ 2455719 h 4314911"/>
              <a:gd name="connsiteX25243" fmla="*/ 4949003 w 5740887"/>
              <a:gd name="connsiteY25243" fmla="*/ 2441698 h 4314911"/>
              <a:gd name="connsiteX25244" fmla="*/ 4949156 w 5740887"/>
              <a:gd name="connsiteY25244" fmla="*/ 2441638 h 4314911"/>
              <a:gd name="connsiteX25245" fmla="*/ 5143897 w 5740887"/>
              <a:gd name="connsiteY25245" fmla="*/ 2364480 h 4314911"/>
              <a:gd name="connsiteX25246" fmla="*/ 5157808 w 5740887"/>
              <a:gd name="connsiteY25246" fmla="*/ 2358746 h 4314911"/>
              <a:gd name="connsiteX25247" fmla="*/ 5170570 w 5740887"/>
              <a:gd name="connsiteY25247" fmla="*/ 2353676 h 4314911"/>
              <a:gd name="connsiteX25248" fmla="*/ 5272662 w 5740887"/>
              <a:gd name="connsiteY25248" fmla="*/ 2311721 h 4314911"/>
              <a:gd name="connsiteX25249" fmla="*/ 5305798 w 5740887"/>
              <a:gd name="connsiteY25249" fmla="*/ 2297745 h 4314911"/>
              <a:gd name="connsiteX25250" fmla="*/ 5320363 w 5740887"/>
              <a:gd name="connsiteY25250" fmla="*/ 2291741 h 4314911"/>
              <a:gd name="connsiteX25251" fmla="*/ 5345348 w 5740887"/>
              <a:gd name="connsiteY25251" fmla="*/ 2281064 h 4314911"/>
              <a:gd name="connsiteX25252" fmla="*/ 5365388 w 5740887"/>
              <a:gd name="connsiteY25252" fmla="*/ 2272612 h 4314911"/>
              <a:gd name="connsiteX25253" fmla="*/ 5378720 w 5740887"/>
              <a:gd name="connsiteY25253" fmla="*/ 2266802 h 4314911"/>
              <a:gd name="connsiteX25254" fmla="*/ 5397198 w 5740887"/>
              <a:gd name="connsiteY25254" fmla="*/ 2258906 h 4314911"/>
              <a:gd name="connsiteX25255" fmla="*/ 5425623 w 5740887"/>
              <a:gd name="connsiteY25255" fmla="*/ 2246365 h 4314911"/>
              <a:gd name="connsiteX25256" fmla="*/ 5446067 w 5740887"/>
              <a:gd name="connsiteY25256" fmla="*/ 2237457 h 4314911"/>
              <a:gd name="connsiteX25257" fmla="*/ 5453450 w 5740887"/>
              <a:gd name="connsiteY25257" fmla="*/ 2234088 h 4314911"/>
              <a:gd name="connsiteX25258" fmla="*/ 5464041 w 5740887"/>
              <a:gd name="connsiteY25258" fmla="*/ 2229416 h 4314911"/>
              <a:gd name="connsiteX25259" fmla="*/ 5495217 w 5740887"/>
              <a:gd name="connsiteY25259" fmla="*/ 2215031 h 4314911"/>
              <a:gd name="connsiteX25260" fmla="*/ 5512021 w 5740887"/>
              <a:gd name="connsiteY25260" fmla="*/ 2207364 h 4314911"/>
              <a:gd name="connsiteX25261" fmla="*/ 5514766 w 5740887"/>
              <a:gd name="connsiteY25261" fmla="*/ 2206011 h 4314911"/>
              <a:gd name="connsiteX25262" fmla="*/ 5519096 w 5740887"/>
              <a:gd name="connsiteY25262" fmla="*/ 2204013 h 4314911"/>
              <a:gd name="connsiteX25263" fmla="*/ 5560512 w 5740887"/>
              <a:gd name="connsiteY25263" fmla="*/ 2183467 h 4314911"/>
              <a:gd name="connsiteX25264" fmla="*/ 5560570 w 5740887"/>
              <a:gd name="connsiteY25264" fmla="*/ 2183438 h 4314911"/>
              <a:gd name="connsiteX25265" fmla="*/ 5581671 w 5740887"/>
              <a:gd name="connsiteY25265" fmla="*/ 2171096 h 4314911"/>
              <a:gd name="connsiteX25266" fmla="*/ 5587880 w 5740887"/>
              <a:gd name="connsiteY25266" fmla="*/ 2167465 h 4314911"/>
              <a:gd name="connsiteX25267" fmla="*/ 5589037 w 5740887"/>
              <a:gd name="connsiteY25267" fmla="*/ 2166791 h 4314911"/>
              <a:gd name="connsiteX25268" fmla="*/ 5590847 w 5740887"/>
              <a:gd name="connsiteY25268" fmla="*/ 2165230 h 4314911"/>
              <a:gd name="connsiteX25269" fmla="*/ 5632966 w 5740887"/>
              <a:gd name="connsiteY25269" fmla="*/ 2129010 h 4314911"/>
              <a:gd name="connsiteX25270" fmla="*/ 5633218 w 5740887"/>
              <a:gd name="connsiteY25270" fmla="*/ 2128689 h 4314911"/>
              <a:gd name="connsiteX25271" fmla="*/ 5633492 w 5740887"/>
              <a:gd name="connsiteY25271" fmla="*/ 2128453 h 4314911"/>
              <a:gd name="connsiteX25272" fmla="*/ 5640967 w 5740887"/>
              <a:gd name="connsiteY25272" fmla="*/ 2118808 h 4314911"/>
              <a:gd name="connsiteX25273" fmla="*/ 5657960 w 5740887"/>
              <a:gd name="connsiteY25273" fmla="*/ 2097139 h 4314911"/>
              <a:gd name="connsiteX25274" fmla="*/ 5658205 w 5740887"/>
              <a:gd name="connsiteY25274" fmla="*/ 2096645 h 4314911"/>
              <a:gd name="connsiteX25275" fmla="*/ 5658313 w 5740887"/>
              <a:gd name="connsiteY25275" fmla="*/ 2096427 h 4314911"/>
              <a:gd name="connsiteX25276" fmla="*/ 5658427 w 5740887"/>
              <a:gd name="connsiteY25276" fmla="*/ 2096280 h 4314911"/>
              <a:gd name="connsiteX25277" fmla="*/ 5660582 w 5740887"/>
              <a:gd name="connsiteY25277" fmla="*/ 2091856 h 4314911"/>
              <a:gd name="connsiteX25278" fmla="*/ 5669174 w 5740887"/>
              <a:gd name="connsiteY25278" fmla="*/ 2074550 h 4314911"/>
              <a:gd name="connsiteX25279" fmla="*/ 5669612 w 5740887"/>
              <a:gd name="connsiteY25279" fmla="*/ 2072869 h 4314911"/>
              <a:gd name="connsiteX25280" fmla="*/ 5671768 w 5740887"/>
              <a:gd name="connsiteY25280" fmla="*/ 2064755 h 4314911"/>
              <a:gd name="connsiteX25281" fmla="*/ 5671834 w 5740887"/>
              <a:gd name="connsiteY25281" fmla="*/ 2064126 h 4314911"/>
              <a:gd name="connsiteX25282" fmla="*/ 5678698 w 5740887"/>
              <a:gd name="connsiteY25282" fmla="*/ 2015236 h 4314911"/>
              <a:gd name="connsiteX25283" fmla="*/ 5678955 w 5740887"/>
              <a:gd name="connsiteY25283" fmla="*/ 2003377 h 4314911"/>
              <a:gd name="connsiteX25284" fmla="*/ 5679724 w 5740887"/>
              <a:gd name="connsiteY25284" fmla="*/ 1996826 h 4314911"/>
              <a:gd name="connsiteX25285" fmla="*/ 5679581 w 5740887"/>
              <a:gd name="connsiteY25285" fmla="*/ 1990446 h 4314911"/>
              <a:gd name="connsiteX25286" fmla="*/ 5679903 w 5740887"/>
              <a:gd name="connsiteY25286" fmla="*/ 1987380 h 4314911"/>
              <a:gd name="connsiteX25287" fmla="*/ 5679503 w 5740887"/>
              <a:gd name="connsiteY25287" fmla="*/ 1978101 h 4314911"/>
              <a:gd name="connsiteX25288" fmla="*/ 5679954 w 5740887"/>
              <a:gd name="connsiteY25288" fmla="*/ 1957308 h 4314911"/>
              <a:gd name="connsiteX25289" fmla="*/ 5678170 w 5740887"/>
              <a:gd name="connsiteY25289" fmla="*/ 1927720 h 4314911"/>
              <a:gd name="connsiteX25290" fmla="*/ 5677872 w 5740887"/>
              <a:gd name="connsiteY25290" fmla="*/ 1914435 h 4314911"/>
              <a:gd name="connsiteX25291" fmla="*/ 5676777 w 5740887"/>
              <a:gd name="connsiteY25291" fmla="*/ 1904611 h 4314911"/>
              <a:gd name="connsiteX25292" fmla="*/ 5676007 w 5740887"/>
              <a:gd name="connsiteY25292" fmla="*/ 1891835 h 4314911"/>
              <a:gd name="connsiteX25293" fmla="*/ 5667336 w 5740887"/>
              <a:gd name="connsiteY25293" fmla="*/ 1819858 h 4314911"/>
              <a:gd name="connsiteX25294" fmla="*/ 5667332 w 5740887"/>
              <a:gd name="connsiteY25294" fmla="*/ 1819820 h 4314911"/>
              <a:gd name="connsiteX25295" fmla="*/ 5662293 w 5740887"/>
              <a:gd name="connsiteY25295" fmla="*/ 1790743 h 4314911"/>
              <a:gd name="connsiteX25296" fmla="*/ 5661949 w 5740887"/>
              <a:gd name="connsiteY25296" fmla="*/ 1788135 h 4314911"/>
              <a:gd name="connsiteX25297" fmla="*/ 5660784 w 5740887"/>
              <a:gd name="connsiteY25297" fmla="*/ 1782038 h 4314911"/>
              <a:gd name="connsiteX25298" fmla="*/ 5650832 w 5740887"/>
              <a:gd name="connsiteY25298" fmla="*/ 1724612 h 4314911"/>
              <a:gd name="connsiteX25299" fmla="*/ 5664527 w 5740887"/>
              <a:gd name="connsiteY25299" fmla="*/ 1796399 h 4314911"/>
              <a:gd name="connsiteX25300" fmla="*/ 5677093 w 5740887"/>
              <a:gd name="connsiteY25300" fmla="*/ 1891669 h 4314911"/>
              <a:gd name="connsiteX25301" fmla="*/ 5679235 w 5740887"/>
              <a:gd name="connsiteY25301" fmla="*/ 1917889 h 4314911"/>
              <a:gd name="connsiteX25302" fmla="*/ 5681978 w 5740887"/>
              <a:gd name="connsiteY25302" fmla="*/ 1981120 h 4314911"/>
              <a:gd name="connsiteX25303" fmla="*/ 5681928 w 5740887"/>
              <a:gd name="connsiteY25303" fmla="*/ 2005119 h 4314911"/>
              <a:gd name="connsiteX25304" fmla="*/ 5674522 w 5740887"/>
              <a:gd name="connsiteY25304" fmla="*/ 2075782 h 4314911"/>
              <a:gd name="connsiteX25305" fmla="*/ 5593997 w 5740887"/>
              <a:gd name="connsiteY25305" fmla="*/ 2175060 h 4314911"/>
              <a:gd name="connsiteX25306" fmla="*/ 4216382 w 5740887"/>
              <a:gd name="connsiteY25306" fmla="*/ 2701232 h 4314911"/>
              <a:gd name="connsiteX25307" fmla="*/ 4081387 w 5740887"/>
              <a:gd name="connsiteY25307" fmla="*/ 2708740 h 4314911"/>
              <a:gd name="connsiteX25308" fmla="*/ 3973875 w 5740887"/>
              <a:gd name="connsiteY25308" fmla="*/ 2693045 h 4314911"/>
              <a:gd name="connsiteX25309" fmla="*/ 3971203 w 5740887"/>
              <a:gd name="connsiteY25309" fmla="*/ 2691732 h 4314911"/>
              <a:gd name="connsiteX25310" fmla="*/ 3896097 w 5740887"/>
              <a:gd name="connsiteY25310" fmla="*/ 2654832 h 4314911"/>
              <a:gd name="connsiteX25311" fmla="*/ 3850297 w 5740887"/>
              <a:gd name="connsiteY25311" fmla="*/ 2594785 h 4314911"/>
              <a:gd name="connsiteX25312" fmla="*/ 3850297 w 5740887"/>
              <a:gd name="connsiteY25312" fmla="*/ 2593959 h 4314911"/>
              <a:gd name="connsiteX25313" fmla="*/ 3551085 w 5740887"/>
              <a:gd name="connsiteY25313" fmla="*/ 1707353 h 4314911"/>
              <a:gd name="connsiteX25314" fmla="*/ 3456484 w 5740887"/>
              <a:gd name="connsiteY25314" fmla="*/ 1393247 h 4314911"/>
              <a:gd name="connsiteX25315" fmla="*/ 3447121 w 5740887"/>
              <a:gd name="connsiteY25315" fmla="*/ 1361232 h 4314911"/>
              <a:gd name="connsiteX25316" fmla="*/ 3412164 w 5740887"/>
              <a:gd name="connsiteY25316" fmla="*/ 1241732 h 4314911"/>
              <a:gd name="connsiteX25317" fmla="*/ 3280826 w 5740887"/>
              <a:gd name="connsiteY25317" fmla="*/ 732657 h 4314911"/>
              <a:gd name="connsiteX25318" fmla="*/ 3280137 w 5740887"/>
              <a:gd name="connsiteY25318" fmla="*/ 725904 h 4314911"/>
              <a:gd name="connsiteX25319" fmla="*/ 3276627 w 5740887"/>
              <a:gd name="connsiteY25319" fmla="*/ 688380 h 4314911"/>
              <a:gd name="connsiteX25320" fmla="*/ 3274727 w 5740887"/>
              <a:gd name="connsiteY25320" fmla="*/ 644771 h 4314911"/>
              <a:gd name="connsiteX25321" fmla="*/ 3285965 w 5740887"/>
              <a:gd name="connsiteY25321" fmla="*/ 551084 h 4314911"/>
              <a:gd name="connsiteX25322" fmla="*/ 3440087 w 5740887"/>
              <a:gd name="connsiteY25322" fmla="*/ 420800 h 4314911"/>
              <a:gd name="connsiteX25323" fmla="*/ 3913311 w 5740887"/>
              <a:gd name="connsiteY25323" fmla="*/ 411560 h 4314911"/>
              <a:gd name="connsiteX25324" fmla="*/ 1783530 w 5740887"/>
              <a:gd name="connsiteY25324" fmla="*/ 411447 h 4314911"/>
              <a:gd name="connsiteX25325" fmla="*/ 1743765 w 5740887"/>
              <a:gd name="connsiteY25325" fmla="*/ 450271 h 4314911"/>
              <a:gd name="connsiteX25326" fmla="*/ 1749745 w 5740887"/>
              <a:gd name="connsiteY25326" fmla="*/ 442733 h 4314911"/>
              <a:gd name="connsiteX25327" fmla="*/ 3316731 w 5740887"/>
              <a:gd name="connsiteY25327" fmla="*/ 410465 h 4314911"/>
              <a:gd name="connsiteX25328" fmla="*/ 3313547 w 5740887"/>
              <a:gd name="connsiteY25328" fmla="*/ 411899 h 4314911"/>
              <a:gd name="connsiteX25329" fmla="*/ 3315484 w 5740887"/>
              <a:gd name="connsiteY25329" fmla="*/ 410591 h 4314911"/>
              <a:gd name="connsiteX25330" fmla="*/ 4469154 w 5740887"/>
              <a:gd name="connsiteY25330" fmla="*/ 405317 h 4314911"/>
              <a:gd name="connsiteX25331" fmla="*/ 4468627 w 5740887"/>
              <a:gd name="connsiteY25331" fmla="*/ 408172 h 4314911"/>
              <a:gd name="connsiteX25332" fmla="*/ 4468556 w 5740887"/>
              <a:gd name="connsiteY25332" fmla="*/ 408417 h 4314911"/>
              <a:gd name="connsiteX25333" fmla="*/ 4466717 w 5740887"/>
              <a:gd name="connsiteY25333" fmla="*/ 408401 h 4314911"/>
              <a:gd name="connsiteX25334" fmla="*/ 3243959 w 5740887"/>
              <a:gd name="connsiteY25334" fmla="*/ 405113 h 4314911"/>
              <a:gd name="connsiteX25335" fmla="*/ 3243349 w 5740887"/>
              <a:gd name="connsiteY25335" fmla="*/ 405917 h 4314911"/>
              <a:gd name="connsiteX25336" fmla="*/ 3240664 w 5740887"/>
              <a:gd name="connsiteY25336" fmla="*/ 408016 h 4314911"/>
              <a:gd name="connsiteX25337" fmla="*/ 3234421 w 5740887"/>
              <a:gd name="connsiteY25337" fmla="*/ 416368 h 4314911"/>
              <a:gd name="connsiteX25338" fmla="*/ 3234376 w 5740887"/>
              <a:gd name="connsiteY25338" fmla="*/ 416376 h 4314911"/>
              <a:gd name="connsiteX25339" fmla="*/ 3180981 w 5740887"/>
              <a:gd name="connsiteY25339" fmla="*/ 429977 h 4314911"/>
              <a:gd name="connsiteX25340" fmla="*/ 3171127 w 5740887"/>
              <a:gd name="connsiteY25340" fmla="*/ 433673 h 4314911"/>
              <a:gd name="connsiteX25341" fmla="*/ 3152700 w 5740887"/>
              <a:gd name="connsiteY25341" fmla="*/ 438704 h 4314911"/>
              <a:gd name="connsiteX25342" fmla="*/ 3073040 w 5740887"/>
              <a:gd name="connsiteY25342" fmla="*/ 470376 h 4314911"/>
              <a:gd name="connsiteX25343" fmla="*/ 3072328 w 5740887"/>
              <a:gd name="connsiteY25343" fmla="*/ 470736 h 4314911"/>
              <a:gd name="connsiteX25344" fmla="*/ 3068920 w 5740887"/>
              <a:gd name="connsiteY25344" fmla="*/ 472014 h 4314911"/>
              <a:gd name="connsiteX25345" fmla="*/ 3073040 w 5740887"/>
              <a:gd name="connsiteY25345" fmla="*/ 470376 h 4314911"/>
              <a:gd name="connsiteX25346" fmla="*/ 3104550 w 5740887"/>
              <a:gd name="connsiteY25346" fmla="*/ 454478 h 4314911"/>
              <a:gd name="connsiteX25347" fmla="*/ 3133191 w 5740887"/>
              <a:gd name="connsiteY25347" fmla="*/ 441074 h 4314911"/>
              <a:gd name="connsiteX25348" fmla="*/ 3227729 w 5740887"/>
              <a:gd name="connsiteY25348" fmla="*/ 409039 h 4314911"/>
              <a:gd name="connsiteX25349" fmla="*/ 4478429 w 5740887"/>
              <a:gd name="connsiteY25349" fmla="*/ 401759 h 4314911"/>
              <a:gd name="connsiteX25350" fmla="*/ 4531146 w 5740887"/>
              <a:gd name="connsiteY25350" fmla="*/ 402240 h 4314911"/>
              <a:gd name="connsiteX25351" fmla="*/ 4612785 w 5740887"/>
              <a:gd name="connsiteY25351" fmla="*/ 403027 h 4314911"/>
              <a:gd name="connsiteX25352" fmla="*/ 4732356 w 5740887"/>
              <a:gd name="connsiteY25352" fmla="*/ 404299 h 4314911"/>
              <a:gd name="connsiteX25353" fmla="*/ 4787384 w 5740887"/>
              <a:gd name="connsiteY25353" fmla="*/ 404909 h 4314911"/>
              <a:gd name="connsiteX25354" fmla="*/ 4842381 w 5740887"/>
              <a:gd name="connsiteY25354" fmla="*/ 405552 h 4314911"/>
              <a:gd name="connsiteX25355" fmla="*/ 5045490 w 5740887"/>
              <a:gd name="connsiteY25355" fmla="*/ 408249 h 4314911"/>
              <a:gd name="connsiteX25356" fmla="*/ 5254249 w 5740887"/>
              <a:gd name="connsiteY25356" fmla="*/ 541588 h 4314911"/>
              <a:gd name="connsiteX25357" fmla="*/ 5534432 w 5740887"/>
              <a:gd name="connsiteY25357" fmla="*/ 1254460 h 4314911"/>
              <a:gd name="connsiteX25358" fmla="*/ 5562220 w 5740887"/>
              <a:gd name="connsiteY25358" fmla="*/ 1344915 h 4314911"/>
              <a:gd name="connsiteX25359" fmla="*/ 5563588 w 5740887"/>
              <a:gd name="connsiteY25359" fmla="*/ 1349372 h 4314911"/>
              <a:gd name="connsiteX25360" fmla="*/ 5594473 w 5740887"/>
              <a:gd name="connsiteY25360" fmla="*/ 1456773 h 4314911"/>
              <a:gd name="connsiteX25361" fmla="*/ 5602370 w 5740887"/>
              <a:gd name="connsiteY25361" fmla="*/ 1486772 h 4314911"/>
              <a:gd name="connsiteX25362" fmla="*/ 5588020 w 5740887"/>
              <a:gd name="connsiteY25362" fmla="*/ 1438297 h 4314911"/>
              <a:gd name="connsiteX25363" fmla="*/ 5531449 w 5740887"/>
              <a:gd name="connsiteY25363" fmla="*/ 1247203 h 4314911"/>
              <a:gd name="connsiteX25364" fmla="*/ 5255489 w 5740887"/>
              <a:gd name="connsiteY25364" fmla="*/ 549137 h 4314911"/>
              <a:gd name="connsiteX25365" fmla="*/ 5043420 w 5740887"/>
              <a:gd name="connsiteY25365" fmla="*/ 414698 h 4314911"/>
              <a:gd name="connsiteX25366" fmla="*/ 4563867 w 5740887"/>
              <a:gd name="connsiteY25366" fmla="*/ 409209 h 4314911"/>
              <a:gd name="connsiteX25367" fmla="*/ 4476942 w 5740887"/>
              <a:gd name="connsiteY25367" fmla="*/ 408486 h 4314911"/>
              <a:gd name="connsiteX25368" fmla="*/ 4449246 w 5740887"/>
              <a:gd name="connsiteY25368" fmla="*/ 401493 h 4314911"/>
              <a:gd name="connsiteX25369" fmla="*/ 4458724 w 5740887"/>
              <a:gd name="connsiteY25369" fmla="*/ 401580 h 4314911"/>
              <a:gd name="connsiteX25370" fmla="*/ 4455524 w 5740887"/>
              <a:gd name="connsiteY25370" fmla="*/ 408309 h 4314911"/>
              <a:gd name="connsiteX25371" fmla="*/ 4416566 w 5740887"/>
              <a:gd name="connsiteY25371" fmla="*/ 407985 h 4314911"/>
              <a:gd name="connsiteX25372" fmla="*/ 4427726 w 5740887"/>
              <a:gd name="connsiteY25372" fmla="*/ 407003 h 4314911"/>
              <a:gd name="connsiteX25373" fmla="*/ 4447892 w 5740887"/>
              <a:gd name="connsiteY25373" fmla="*/ 402595 h 4314911"/>
              <a:gd name="connsiteX25374" fmla="*/ 4167850 w 5740887"/>
              <a:gd name="connsiteY25374" fmla="*/ 399637 h 4314911"/>
              <a:gd name="connsiteX25375" fmla="*/ 4404529 w 5740887"/>
              <a:gd name="connsiteY25375" fmla="*/ 401142 h 4314911"/>
              <a:gd name="connsiteX25376" fmla="*/ 4412168 w 5740887"/>
              <a:gd name="connsiteY25376" fmla="*/ 401202 h 4314911"/>
              <a:gd name="connsiteX25377" fmla="*/ 4404631 w 5740887"/>
              <a:gd name="connsiteY25377" fmla="*/ 401976 h 4314911"/>
              <a:gd name="connsiteX25378" fmla="*/ 4324208 w 5740887"/>
              <a:gd name="connsiteY25378" fmla="*/ 404216 h 4314911"/>
              <a:gd name="connsiteX25379" fmla="*/ 4299251 w 5740887"/>
              <a:gd name="connsiteY25379" fmla="*/ 404216 h 4314911"/>
              <a:gd name="connsiteX25380" fmla="*/ 4171570 w 5740887"/>
              <a:gd name="connsiteY25380" fmla="*/ 401045 h 4314911"/>
              <a:gd name="connsiteX25381" fmla="*/ 4131686 w 5740887"/>
              <a:gd name="connsiteY25381" fmla="*/ 399408 h 4314911"/>
              <a:gd name="connsiteX25382" fmla="*/ 4146913 w 5740887"/>
              <a:gd name="connsiteY25382" fmla="*/ 399504 h 4314911"/>
              <a:gd name="connsiteX25383" fmla="*/ 4165317 w 5740887"/>
              <a:gd name="connsiteY25383" fmla="*/ 406327 h 4314911"/>
              <a:gd name="connsiteX25384" fmla="*/ 4138121 w 5740887"/>
              <a:gd name="connsiteY25384" fmla="*/ 406198 h 4314911"/>
              <a:gd name="connsiteX25385" fmla="*/ 4114542 w 5740887"/>
              <a:gd name="connsiteY25385" fmla="*/ 399299 h 4314911"/>
              <a:gd name="connsiteX25386" fmla="*/ 4122883 w 5740887"/>
              <a:gd name="connsiteY25386" fmla="*/ 399352 h 4314911"/>
              <a:gd name="connsiteX25387" fmla="*/ 4129036 w 5740887"/>
              <a:gd name="connsiteY25387" fmla="*/ 406156 h 4314911"/>
              <a:gd name="connsiteX25388" fmla="*/ 4119805 w 5740887"/>
              <a:gd name="connsiteY25388" fmla="*/ 406112 h 4314911"/>
              <a:gd name="connsiteX25389" fmla="*/ 3903244 w 5740887"/>
              <a:gd name="connsiteY25389" fmla="*/ 398737 h 4314911"/>
              <a:gd name="connsiteX25390" fmla="*/ 3903125 w 5740887"/>
              <a:gd name="connsiteY25390" fmla="*/ 398737 h 4314911"/>
              <a:gd name="connsiteX25391" fmla="*/ 4088669 w 5740887"/>
              <a:gd name="connsiteY25391" fmla="*/ 399134 h 4314911"/>
              <a:gd name="connsiteX25392" fmla="*/ 4105787 w 5740887"/>
              <a:gd name="connsiteY25392" fmla="*/ 399243 h 4314911"/>
              <a:gd name="connsiteX25393" fmla="*/ 4111087 w 5740887"/>
              <a:gd name="connsiteY25393" fmla="*/ 406071 h 4314911"/>
              <a:gd name="connsiteX25394" fmla="*/ 4000280 w 5740887"/>
              <a:gd name="connsiteY25394" fmla="*/ 405549 h 4314911"/>
              <a:gd name="connsiteX25395" fmla="*/ 3866117 w 5740887"/>
              <a:gd name="connsiteY25395" fmla="*/ 405473 h 4314911"/>
              <a:gd name="connsiteX25396" fmla="*/ 3816674 w 5740887"/>
              <a:gd name="connsiteY25396" fmla="*/ 405650 h 4314911"/>
              <a:gd name="connsiteX25397" fmla="*/ 3802838 w 5740887"/>
              <a:gd name="connsiteY25397" fmla="*/ 405655 h 4314911"/>
              <a:gd name="connsiteX25398" fmla="*/ 3780347 w 5740887"/>
              <a:gd name="connsiteY25398" fmla="*/ 405780 h 4314911"/>
              <a:gd name="connsiteX25399" fmla="*/ 3742767 w 5740887"/>
              <a:gd name="connsiteY25399" fmla="*/ 405914 h 4314911"/>
              <a:gd name="connsiteX25400" fmla="*/ 3724621 w 5740887"/>
              <a:gd name="connsiteY25400" fmla="*/ 406090 h 4314911"/>
              <a:gd name="connsiteX25401" fmla="*/ 3714096 w 5740887"/>
              <a:gd name="connsiteY25401" fmla="*/ 406149 h 4314911"/>
              <a:gd name="connsiteX25402" fmla="*/ 3668218 w 5740887"/>
              <a:gd name="connsiteY25402" fmla="*/ 406638 h 4314911"/>
              <a:gd name="connsiteX25403" fmla="*/ 3634290 w 5740887"/>
              <a:gd name="connsiteY25403" fmla="*/ 406967 h 4314911"/>
              <a:gd name="connsiteX25404" fmla="*/ 3613982 w 5740887"/>
              <a:gd name="connsiteY25404" fmla="*/ 407364 h 4314911"/>
              <a:gd name="connsiteX25405" fmla="*/ 3565139 w 5740887"/>
              <a:gd name="connsiteY25405" fmla="*/ 408243 h 4314911"/>
              <a:gd name="connsiteX25406" fmla="*/ 3557319 w 5740887"/>
              <a:gd name="connsiteY25406" fmla="*/ 408475 h 4314911"/>
              <a:gd name="connsiteX25407" fmla="*/ 3544748 w 5740887"/>
              <a:gd name="connsiteY25407" fmla="*/ 408721 h 4314911"/>
              <a:gd name="connsiteX25408" fmla="*/ 3530410 w 5740887"/>
              <a:gd name="connsiteY25408" fmla="*/ 409269 h 4314911"/>
              <a:gd name="connsiteX25409" fmla="*/ 3508348 w 5740887"/>
              <a:gd name="connsiteY25409" fmla="*/ 409921 h 4314911"/>
              <a:gd name="connsiteX25410" fmla="*/ 3492410 w 5740887"/>
              <a:gd name="connsiteY25410" fmla="*/ 410723 h 4314911"/>
              <a:gd name="connsiteX25411" fmla="*/ 3478200 w 5740887"/>
              <a:gd name="connsiteY25411" fmla="*/ 411267 h 4314911"/>
              <a:gd name="connsiteX25412" fmla="*/ 3473515 w 5740887"/>
              <a:gd name="connsiteY25412" fmla="*/ 411675 h 4314911"/>
              <a:gd name="connsiteX25413" fmla="*/ 3465634 w 5740887"/>
              <a:gd name="connsiteY25413" fmla="*/ 412071 h 4314911"/>
              <a:gd name="connsiteX25414" fmla="*/ 3441434 w 5740887"/>
              <a:gd name="connsiteY25414" fmla="*/ 414461 h 4314911"/>
              <a:gd name="connsiteX25415" fmla="*/ 3438707 w 5740887"/>
              <a:gd name="connsiteY25415" fmla="*/ 414698 h 4314911"/>
              <a:gd name="connsiteX25416" fmla="*/ 3437953 w 5740887"/>
              <a:gd name="connsiteY25416" fmla="*/ 414922 h 4314911"/>
              <a:gd name="connsiteX25417" fmla="*/ 3389471 w 5740887"/>
              <a:gd name="connsiteY25417" fmla="*/ 427577 h 4314911"/>
              <a:gd name="connsiteX25418" fmla="*/ 3381453 w 5740887"/>
              <a:gd name="connsiteY25418" fmla="*/ 431738 h 4314911"/>
              <a:gd name="connsiteX25419" fmla="*/ 3375382 w 5740887"/>
              <a:gd name="connsiteY25419" fmla="*/ 433546 h 4314911"/>
              <a:gd name="connsiteX25420" fmla="*/ 3367059 w 5740887"/>
              <a:gd name="connsiteY25420" fmla="*/ 439209 h 4314911"/>
              <a:gd name="connsiteX25421" fmla="*/ 3350448 w 5740887"/>
              <a:gd name="connsiteY25421" fmla="*/ 447830 h 4314911"/>
              <a:gd name="connsiteX25422" fmla="*/ 3344085 w 5740887"/>
              <a:gd name="connsiteY25422" fmla="*/ 454841 h 4314911"/>
              <a:gd name="connsiteX25423" fmla="*/ 3329553 w 5740887"/>
              <a:gd name="connsiteY25423" fmla="*/ 464731 h 4314911"/>
              <a:gd name="connsiteX25424" fmla="*/ 3279759 w 5740887"/>
              <a:gd name="connsiteY25424" fmla="*/ 550982 h 4314911"/>
              <a:gd name="connsiteX25425" fmla="*/ 3278280 w 5740887"/>
              <a:gd name="connsiteY25425" fmla="*/ 563167 h 4314911"/>
              <a:gd name="connsiteX25426" fmla="*/ 3274097 w 5740887"/>
              <a:gd name="connsiteY25426" fmla="*/ 575163 h 4314911"/>
              <a:gd name="connsiteX25427" fmla="*/ 3268086 w 5740887"/>
              <a:gd name="connsiteY25427" fmla="*/ 647137 h 4314911"/>
              <a:gd name="connsiteX25428" fmla="*/ 3268073 w 5740887"/>
              <a:gd name="connsiteY25428" fmla="*/ 647245 h 4314911"/>
              <a:gd name="connsiteX25429" fmla="*/ 3269880 w 5740887"/>
              <a:gd name="connsiteY25429" fmla="*/ 690932 h 4314911"/>
              <a:gd name="connsiteX25430" fmla="*/ 3269881 w 5740887"/>
              <a:gd name="connsiteY25430" fmla="*/ 690943 h 4314911"/>
              <a:gd name="connsiteX25431" fmla="*/ 3269882 w 5740887"/>
              <a:gd name="connsiteY25431" fmla="*/ 690961 h 4314911"/>
              <a:gd name="connsiteX25432" fmla="*/ 3273246 w 5740887"/>
              <a:gd name="connsiteY25432" fmla="*/ 727307 h 4314911"/>
              <a:gd name="connsiteX25433" fmla="*/ 3273935 w 5740887"/>
              <a:gd name="connsiteY25433" fmla="*/ 734060 h 4314911"/>
              <a:gd name="connsiteX25434" fmla="*/ 3688386 w 5740887"/>
              <a:gd name="connsiteY25434" fmla="*/ 2168188 h 4314911"/>
              <a:gd name="connsiteX25435" fmla="*/ 3729556 w 5740887"/>
              <a:gd name="connsiteY25435" fmla="*/ 2293050 h 4314911"/>
              <a:gd name="connsiteX25436" fmla="*/ 3731734 w 5740887"/>
              <a:gd name="connsiteY25436" fmla="*/ 2299657 h 4314911"/>
              <a:gd name="connsiteX25437" fmla="*/ 3731735 w 5740887"/>
              <a:gd name="connsiteY25437" fmla="*/ 2299661 h 4314911"/>
              <a:gd name="connsiteX25438" fmla="*/ 3731736 w 5740887"/>
              <a:gd name="connsiteY25438" fmla="*/ 2299663 h 4314911"/>
              <a:gd name="connsiteX25439" fmla="*/ 3733250 w 5740887"/>
              <a:gd name="connsiteY25439" fmla="*/ 2304098 h 4314911"/>
              <a:gd name="connsiteX25440" fmla="*/ 3770335 w 5740887"/>
              <a:gd name="connsiteY25440" fmla="*/ 2412720 h 4314911"/>
              <a:gd name="connsiteX25441" fmla="*/ 3844503 w 5740887"/>
              <a:gd name="connsiteY25441" fmla="*/ 2598507 h 4314911"/>
              <a:gd name="connsiteX25442" fmla="*/ 3935112 w 5740887"/>
              <a:gd name="connsiteY25442" fmla="*/ 2686650 h 4314911"/>
              <a:gd name="connsiteX25443" fmla="*/ 3935113 w 5740887"/>
              <a:gd name="connsiteY25443" fmla="*/ 2686651 h 4314911"/>
              <a:gd name="connsiteX25444" fmla="*/ 3935114 w 5740887"/>
              <a:gd name="connsiteY25444" fmla="*/ 2686651 h 4314911"/>
              <a:gd name="connsiteX25445" fmla="*/ 4104421 w 5740887"/>
              <a:gd name="connsiteY25445" fmla="*/ 2716676 h 4314911"/>
              <a:gd name="connsiteX25446" fmla="*/ 4217348 w 5740887"/>
              <a:gd name="connsiteY25446" fmla="*/ 2708679 h 4314911"/>
              <a:gd name="connsiteX25447" fmla="*/ 5598136 w 5740887"/>
              <a:gd name="connsiteY25447" fmla="*/ 2181266 h 4314911"/>
              <a:gd name="connsiteX25448" fmla="*/ 5681557 w 5740887"/>
              <a:gd name="connsiteY25448" fmla="*/ 2077714 h 4314911"/>
              <a:gd name="connsiteX25449" fmla="*/ 5688549 w 5740887"/>
              <a:gd name="connsiteY25449" fmla="*/ 2027585 h 4314911"/>
              <a:gd name="connsiteX25450" fmla="*/ 5688805 w 5740887"/>
              <a:gd name="connsiteY25450" fmla="*/ 2015544 h 4314911"/>
              <a:gd name="connsiteX25451" fmla="*/ 5689580 w 5740887"/>
              <a:gd name="connsiteY25451" fmla="*/ 2008895 h 4314911"/>
              <a:gd name="connsiteX25452" fmla="*/ 5689252 w 5740887"/>
              <a:gd name="connsiteY25452" fmla="*/ 1994484 h 4314911"/>
              <a:gd name="connsiteX25453" fmla="*/ 5689797 w 5740887"/>
              <a:gd name="connsiteY25453" fmla="*/ 1968775 h 4314911"/>
              <a:gd name="connsiteX25454" fmla="*/ 5687982 w 5740887"/>
              <a:gd name="connsiteY25454" fmla="*/ 1938734 h 4314911"/>
              <a:gd name="connsiteX25455" fmla="*/ 5687675 w 5740887"/>
              <a:gd name="connsiteY25455" fmla="*/ 1925249 h 4314911"/>
              <a:gd name="connsiteX25456" fmla="*/ 5686565 w 5740887"/>
              <a:gd name="connsiteY25456" fmla="*/ 1915278 h 4314911"/>
              <a:gd name="connsiteX25457" fmla="*/ 5685781 w 5740887"/>
              <a:gd name="connsiteY25457" fmla="*/ 1902304 h 4314911"/>
              <a:gd name="connsiteX25458" fmla="*/ 5676980 w 5740887"/>
              <a:gd name="connsiteY25458" fmla="*/ 1829190 h 4314911"/>
              <a:gd name="connsiteX25459" fmla="*/ 5671756 w 5740887"/>
              <a:gd name="connsiteY25459" fmla="*/ 1798995 h 4314911"/>
              <a:gd name="connsiteX25460" fmla="*/ 5660692 w 5740887"/>
              <a:gd name="connsiteY25460" fmla="*/ 1735046 h 4314911"/>
              <a:gd name="connsiteX25461" fmla="*/ 5673917 w 5740887"/>
              <a:gd name="connsiteY25461" fmla="*/ 1804622 h 4314911"/>
              <a:gd name="connsiteX25462" fmla="*/ 5686622 w 5740887"/>
              <a:gd name="connsiteY25462" fmla="*/ 1901294 h 4314911"/>
              <a:gd name="connsiteX25463" fmla="*/ 5688789 w 5740887"/>
              <a:gd name="connsiteY25463" fmla="*/ 1927908 h 4314911"/>
              <a:gd name="connsiteX25464" fmla="*/ 5691565 w 5740887"/>
              <a:gd name="connsiteY25464" fmla="*/ 1992076 h 4314911"/>
              <a:gd name="connsiteX25465" fmla="*/ 5691516 w 5740887"/>
              <a:gd name="connsiteY25465" fmla="*/ 2016439 h 4314911"/>
              <a:gd name="connsiteX25466" fmla="*/ 5684036 w 5740887"/>
              <a:gd name="connsiteY25466" fmla="*/ 2088194 h 4314911"/>
              <a:gd name="connsiteX25467" fmla="*/ 5602546 w 5740887"/>
              <a:gd name="connsiteY25467" fmla="*/ 2188989 h 4314911"/>
              <a:gd name="connsiteX25468" fmla="*/ 4209073 w 5740887"/>
              <a:gd name="connsiteY25468" fmla="*/ 2723019 h 4314911"/>
              <a:gd name="connsiteX25469" fmla="*/ 4072481 w 5740887"/>
              <a:gd name="connsiteY25469" fmla="*/ 2730657 h 4314911"/>
              <a:gd name="connsiteX25470" fmla="*/ 3963707 w 5740887"/>
              <a:gd name="connsiteY25470" fmla="*/ 2714730 h 4314911"/>
              <a:gd name="connsiteX25471" fmla="*/ 3838713 w 5740887"/>
              <a:gd name="connsiteY25471" fmla="*/ 2614917 h 4314911"/>
              <a:gd name="connsiteX25472" fmla="*/ 3838713 w 5740887"/>
              <a:gd name="connsiteY25472" fmla="*/ 2614090 h 4314911"/>
              <a:gd name="connsiteX25473" fmla="*/ 3536055 w 5740887"/>
              <a:gd name="connsiteY25473" fmla="*/ 1714110 h 4314911"/>
              <a:gd name="connsiteX25474" fmla="*/ 3440418 w 5740887"/>
              <a:gd name="connsiteY25474" fmla="*/ 1395295 h 4314911"/>
              <a:gd name="connsiteX25475" fmla="*/ 3419459 w 5740887"/>
              <a:gd name="connsiteY25475" fmla="*/ 1323353 h 4314911"/>
              <a:gd name="connsiteX25476" fmla="*/ 3395604 w 5740887"/>
              <a:gd name="connsiteY25476" fmla="*/ 1241495 h 4314911"/>
              <a:gd name="connsiteX25477" fmla="*/ 3266053 w 5740887"/>
              <a:gd name="connsiteY25477" fmla="*/ 747293 h 4314911"/>
              <a:gd name="connsiteX25478" fmla="*/ 3262765 w 5740887"/>
              <a:gd name="connsiteY25478" fmla="*/ 724678 h 4314911"/>
              <a:gd name="connsiteX25479" fmla="*/ 3262765 w 5740887"/>
              <a:gd name="connsiteY25479" fmla="*/ 717936 h 4314911"/>
              <a:gd name="connsiteX25480" fmla="*/ 3262765 w 5740887"/>
              <a:gd name="connsiteY25480" fmla="*/ 717932 h 4314911"/>
              <a:gd name="connsiteX25481" fmla="*/ 3262763 w 5740887"/>
              <a:gd name="connsiteY25481" fmla="*/ 717911 h 4314911"/>
              <a:gd name="connsiteX25482" fmla="*/ 3262763 w 5740887"/>
              <a:gd name="connsiteY25482" fmla="*/ 717909 h 4314911"/>
              <a:gd name="connsiteX25483" fmla="*/ 3259360 w 5740887"/>
              <a:gd name="connsiteY25483" fmla="*/ 681450 h 4314911"/>
              <a:gd name="connsiteX25484" fmla="*/ 3258750 w 5740887"/>
              <a:gd name="connsiteY25484" fmla="*/ 669288 h 4314911"/>
              <a:gd name="connsiteX25485" fmla="*/ 3257476 w 5740887"/>
              <a:gd name="connsiteY25485" fmla="*/ 639909 h 4314911"/>
              <a:gd name="connsiteX25486" fmla="*/ 3259951 w 5740887"/>
              <a:gd name="connsiteY25486" fmla="*/ 613253 h 4314911"/>
              <a:gd name="connsiteX25487" fmla="*/ 3264485 w 5740887"/>
              <a:gd name="connsiteY25487" fmla="*/ 575389 h 4314911"/>
              <a:gd name="connsiteX25488" fmla="*/ 3264557 w 5740887"/>
              <a:gd name="connsiteY25488" fmla="*/ 575235 h 4314911"/>
              <a:gd name="connsiteX25489" fmla="*/ 3264555 w 5740887"/>
              <a:gd name="connsiteY25489" fmla="*/ 575232 h 4314911"/>
              <a:gd name="connsiteX25490" fmla="*/ 3264557 w 5740887"/>
              <a:gd name="connsiteY25490" fmla="*/ 575228 h 4314911"/>
              <a:gd name="connsiteX25491" fmla="*/ 3264551 w 5740887"/>
              <a:gd name="connsiteY25491" fmla="*/ 575220 h 4314911"/>
              <a:gd name="connsiteX25492" fmla="*/ 3264558 w 5740887"/>
              <a:gd name="connsiteY25492" fmla="*/ 575204 h 4314911"/>
              <a:gd name="connsiteX25493" fmla="*/ 3264515 w 5740887"/>
              <a:gd name="connsiteY25493" fmla="*/ 575145 h 4314911"/>
              <a:gd name="connsiteX25494" fmla="*/ 3266762 w 5740887"/>
              <a:gd name="connsiteY25494" fmla="*/ 556370 h 4314911"/>
              <a:gd name="connsiteX25495" fmla="*/ 3274899 w 5740887"/>
              <a:gd name="connsiteY25495" fmla="*/ 551654 h 4314911"/>
              <a:gd name="connsiteX25496" fmla="*/ 3276968 w 5740887"/>
              <a:gd name="connsiteY25496" fmla="*/ 547518 h 4314911"/>
              <a:gd name="connsiteX25497" fmla="*/ 3276966 w 5740887"/>
              <a:gd name="connsiteY25497" fmla="*/ 547518 h 4314911"/>
              <a:gd name="connsiteX25498" fmla="*/ 3276968 w 5740887"/>
              <a:gd name="connsiteY25498" fmla="*/ 547513 h 4314911"/>
              <a:gd name="connsiteX25499" fmla="*/ 3276961 w 5740887"/>
              <a:gd name="connsiteY25499" fmla="*/ 547504 h 4314911"/>
              <a:gd name="connsiteX25500" fmla="*/ 3276968 w 5740887"/>
              <a:gd name="connsiteY25500" fmla="*/ 547490 h 4314911"/>
              <a:gd name="connsiteX25501" fmla="*/ 3270655 w 5740887"/>
              <a:gd name="connsiteY25501" fmla="*/ 538923 h 4314911"/>
              <a:gd name="connsiteX25502" fmla="*/ 3273672 w 5740887"/>
              <a:gd name="connsiteY25502" fmla="*/ 530989 h 4314911"/>
              <a:gd name="connsiteX25503" fmla="*/ 3287171 w 5740887"/>
              <a:gd name="connsiteY25503" fmla="*/ 523940 h 4314911"/>
              <a:gd name="connsiteX25504" fmla="*/ 3289515 w 5740887"/>
              <a:gd name="connsiteY25504" fmla="*/ 519666 h 4314911"/>
              <a:gd name="connsiteX25505" fmla="*/ 3289512 w 5740887"/>
              <a:gd name="connsiteY25505" fmla="*/ 519664 h 4314911"/>
              <a:gd name="connsiteX25506" fmla="*/ 3289515 w 5740887"/>
              <a:gd name="connsiteY25506" fmla="*/ 519660 h 4314911"/>
              <a:gd name="connsiteX25507" fmla="*/ 3289506 w 5740887"/>
              <a:gd name="connsiteY25507" fmla="*/ 519652 h 4314911"/>
              <a:gd name="connsiteX25508" fmla="*/ 3289515 w 5740887"/>
              <a:gd name="connsiteY25508" fmla="*/ 519636 h 4314911"/>
              <a:gd name="connsiteX25509" fmla="*/ 3280521 w 5740887"/>
              <a:gd name="connsiteY25509" fmla="*/ 512984 h 4314911"/>
              <a:gd name="connsiteX25510" fmla="*/ 3284111 w 5740887"/>
              <a:gd name="connsiteY25510" fmla="*/ 503543 h 4314911"/>
              <a:gd name="connsiteX25511" fmla="*/ 3299580 w 5740887"/>
              <a:gd name="connsiteY25511" fmla="*/ 496229 h 4314911"/>
              <a:gd name="connsiteX25512" fmla="*/ 3301924 w 5740887"/>
              <a:gd name="connsiteY25512" fmla="*/ 491956 h 4314911"/>
              <a:gd name="connsiteX25513" fmla="*/ 3301921 w 5740887"/>
              <a:gd name="connsiteY25513" fmla="*/ 491953 h 4314911"/>
              <a:gd name="connsiteX25514" fmla="*/ 3301924 w 5740887"/>
              <a:gd name="connsiteY25514" fmla="*/ 491949 h 4314911"/>
              <a:gd name="connsiteX25515" fmla="*/ 3301913 w 5740887"/>
              <a:gd name="connsiteY25515" fmla="*/ 491942 h 4314911"/>
              <a:gd name="connsiteX25516" fmla="*/ 3301923 w 5740887"/>
              <a:gd name="connsiteY25516" fmla="*/ 491922 h 4314911"/>
              <a:gd name="connsiteX25517" fmla="*/ 3294259 w 5740887"/>
              <a:gd name="connsiteY25517" fmla="*/ 486449 h 4314911"/>
              <a:gd name="connsiteX25518" fmla="*/ 3306020 w 5740887"/>
              <a:gd name="connsiteY25518" fmla="*/ 471388 h 4314911"/>
              <a:gd name="connsiteX25519" fmla="*/ 3312680 w 5740887"/>
              <a:gd name="connsiteY25519" fmla="*/ 468522 h 4314911"/>
              <a:gd name="connsiteX25520" fmla="*/ 3314886 w 5740887"/>
              <a:gd name="connsiteY25520" fmla="*/ 466866 h 4314911"/>
              <a:gd name="connsiteX25521" fmla="*/ 3314886 w 5740887"/>
              <a:gd name="connsiteY25521" fmla="*/ 466858 h 4314911"/>
              <a:gd name="connsiteX25522" fmla="*/ 3314886 w 5740887"/>
              <a:gd name="connsiteY25522" fmla="*/ 466832 h 4314911"/>
              <a:gd name="connsiteX25523" fmla="*/ 3314886 w 5740887"/>
              <a:gd name="connsiteY25523" fmla="*/ 464113 h 4314911"/>
              <a:gd name="connsiteX25524" fmla="*/ 3314886 w 5740887"/>
              <a:gd name="connsiteY25524" fmla="*/ 464103 h 4314911"/>
              <a:gd name="connsiteX25525" fmla="*/ 3314886 w 5740887"/>
              <a:gd name="connsiteY25525" fmla="*/ 464076 h 4314911"/>
              <a:gd name="connsiteX25526" fmla="*/ 3312856 w 5740887"/>
              <a:gd name="connsiteY25526" fmla="*/ 462634 h 4314911"/>
              <a:gd name="connsiteX25527" fmla="*/ 3317581 w 5740887"/>
              <a:gd name="connsiteY25527" fmla="*/ 456576 h 4314911"/>
              <a:gd name="connsiteX25528" fmla="*/ 3424643 w 5740887"/>
              <a:gd name="connsiteY25528" fmla="*/ 408113 h 4314911"/>
              <a:gd name="connsiteX25529" fmla="*/ 3460573 w 5740887"/>
              <a:gd name="connsiteY25529" fmla="*/ 404992 h 4314911"/>
              <a:gd name="connsiteX25530" fmla="*/ 3472202 w 5740887"/>
              <a:gd name="connsiteY25530" fmla="*/ 404348 h 4314911"/>
              <a:gd name="connsiteX25531" fmla="*/ 3532266 w 5740887"/>
              <a:gd name="connsiteY25531" fmla="*/ 402054 h 4314911"/>
              <a:gd name="connsiteX25532" fmla="*/ 3606355 w 5740887"/>
              <a:gd name="connsiteY25532" fmla="*/ 400608 h 4314911"/>
              <a:gd name="connsiteX25533" fmla="*/ 3730030 w 5740887"/>
              <a:gd name="connsiteY25533" fmla="*/ 399245 h 4314911"/>
              <a:gd name="connsiteX25534" fmla="*/ 3733470 w 5740887"/>
              <a:gd name="connsiteY25534" fmla="*/ 399212 h 4314911"/>
              <a:gd name="connsiteX25535" fmla="*/ 3903125 w 5740887"/>
              <a:gd name="connsiteY25535" fmla="*/ 398737 h 4314911"/>
              <a:gd name="connsiteX25536" fmla="*/ 3902969 w 5740887"/>
              <a:gd name="connsiteY25536" fmla="*/ 398737 h 4314911"/>
              <a:gd name="connsiteX25537" fmla="*/ 3296625 w 5740887"/>
              <a:gd name="connsiteY25537" fmla="*/ 392374 h 4314911"/>
              <a:gd name="connsiteX25538" fmla="*/ 3283725 w 5740887"/>
              <a:gd name="connsiteY25538" fmla="*/ 401235 h 4314911"/>
              <a:gd name="connsiteX25539" fmla="*/ 3268672 w 5740887"/>
              <a:gd name="connsiteY25539" fmla="*/ 409878 h 4314911"/>
              <a:gd name="connsiteX25540" fmla="*/ 3247491 w 5740887"/>
              <a:gd name="connsiteY25540" fmla="*/ 413891 h 4314911"/>
              <a:gd name="connsiteX25541" fmla="*/ 3262359 w 5740887"/>
              <a:gd name="connsiteY25541" fmla="*/ 400662 h 4314911"/>
              <a:gd name="connsiteX25542" fmla="*/ 4481157 w 5740887"/>
              <a:gd name="connsiteY25542" fmla="*/ 389418 h 4314911"/>
              <a:gd name="connsiteX25543" fmla="*/ 4647982 w 5740887"/>
              <a:gd name="connsiteY25543" fmla="*/ 390965 h 4314911"/>
              <a:gd name="connsiteX25544" fmla="*/ 5047971 w 5740887"/>
              <a:gd name="connsiteY25544" fmla="*/ 395979 h 4314911"/>
              <a:gd name="connsiteX25545" fmla="*/ 5259075 w 5740887"/>
              <a:gd name="connsiteY25545" fmla="*/ 531523 h 4314911"/>
              <a:gd name="connsiteX25546" fmla="*/ 5380586 w 5740887"/>
              <a:gd name="connsiteY25546" fmla="*/ 797045 h 4314911"/>
              <a:gd name="connsiteX25547" fmla="*/ 5393072 w 5740887"/>
              <a:gd name="connsiteY25547" fmla="*/ 829460 h 4314911"/>
              <a:gd name="connsiteX25548" fmla="*/ 5380460 w 5740887"/>
              <a:gd name="connsiteY25548" fmla="*/ 796974 h 4314911"/>
              <a:gd name="connsiteX25549" fmla="*/ 5261693 w 5740887"/>
              <a:gd name="connsiteY25549" fmla="*/ 537972 h 4314911"/>
              <a:gd name="connsiteX25550" fmla="*/ 5047143 w 5740887"/>
              <a:gd name="connsiteY25550" fmla="*/ 401463 h 4314911"/>
              <a:gd name="connsiteX25551" fmla="*/ 4562022 w 5740887"/>
              <a:gd name="connsiteY25551" fmla="*/ 395901 h 4314911"/>
              <a:gd name="connsiteX25552" fmla="*/ 4479875 w 5740887"/>
              <a:gd name="connsiteY25552" fmla="*/ 395218 h 4314911"/>
              <a:gd name="connsiteX25553" fmla="*/ 4464250 w 5740887"/>
              <a:gd name="connsiteY25553" fmla="*/ 389268 h 4314911"/>
              <a:gd name="connsiteX25554" fmla="*/ 4464581 w 5740887"/>
              <a:gd name="connsiteY25554" fmla="*/ 389270 h 4314911"/>
              <a:gd name="connsiteX25555" fmla="*/ 4461823 w 5740887"/>
              <a:gd name="connsiteY25555" fmla="*/ 395067 h 4314911"/>
              <a:gd name="connsiteX25556" fmla="*/ 4457178 w 5740887"/>
              <a:gd name="connsiteY25556" fmla="*/ 395029 h 4314911"/>
              <a:gd name="connsiteX25557" fmla="*/ 4141208 w 5740887"/>
              <a:gd name="connsiteY25557" fmla="*/ 387161 h 4314911"/>
              <a:gd name="connsiteX25558" fmla="*/ 4172205 w 5740887"/>
              <a:gd name="connsiteY25558" fmla="*/ 387322 h 4314911"/>
              <a:gd name="connsiteX25559" fmla="*/ 4175430 w 5740887"/>
              <a:gd name="connsiteY25559" fmla="*/ 388257 h 4314911"/>
              <a:gd name="connsiteX25560" fmla="*/ 4298149 w 5740887"/>
              <a:gd name="connsiteY25560" fmla="*/ 390876 h 4314911"/>
              <a:gd name="connsiteX25561" fmla="*/ 4322003 w 5740887"/>
              <a:gd name="connsiteY25561" fmla="*/ 390050 h 4314911"/>
              <a:gd name="connsiteX25562" fmla="*/ 4323444 w 5740887"/>
              <a:gd name="connsiteY25562" fmla="*/ 390011 h 4314911"/>
              <a:gd name="connsiteX25563" fmla="*/ 4352167 w 5740887"/>
              <a:gd name="connsiteY25563" fmla="*/ 389561 h 4314911"/>
              <a:gd name="connsiteX25564" fmla="*/ 4378018 w 5740887"/>
              <a:gd name="connsiteY25564" fmla="*/ 388622 h 4314911"/>
              <a:gd name="connsiteX25565" fmla="*/ 4453390 w 5740887"/>
              <a:gd name="connsiteY25565" fmla="*/ 389186 h 4314911"/>
              <a:gd name="connsiteX25566" fmla="*/ 4446574 w 5740887"/>
              <a:gd name="connsiteY25566" fmla="*/ 394941 h 4314911"/>
              <a:gd name="connsiteX25567" fmla="*/ 4279756 w 5740887"/>
              <a:gd name="connsiteY25567" fmla="*/ 393553 h 4314911"/>
              <a:gd name="connsiteX25568" fmla="*/ 4150155 w 5740887"/>
              <a:gd name="connsiteY25568" fmla="*/ 392940 h 4314911"/>
              <a:gd name="connsiteX25569" fmla="*/ 4147163 w 5740887"/>
              <a:gd name="connsiteY25569" fmla="*/ 391808 h 4314911"/>
              <a:gd name="connsiteX25570" fmla="*/ 4145508 w 5740887"/>
              <a:gd name="connsiteY25570" fmla="*/ 391118 h 4314911"/>
              <a:gd name="connsiteX25571" fmla="*/ 4120644 w 5740887"/>
              <a:gd name="connsiteY25571" fmla="*/ 387055 h 4314911"/>
              <a:gd name="connsiteX25572" fmla="*/ 4130944 w 5740887"/>
              <a:gd name="connsiteY25572" fmla="*/ 387108 h 4314911"/>
              <a:gd name="connsiteX25573" fmla="*/ 4137179 w 5740887"/>
              <a:gd name="connsiteY25573" fmla="*/ 392879 h 4314911"/>
              <a:gd name="connsiteX25574" fmla="*/ 4125736 w 5740887"/>
              <a:gd name="connsiteY25574" fmla="*/ 392825 h 4314911"/>
              <a:gd name="connsiteX25575" fmla="*/ 4105022 w 5740887"/>
              <a:gd name="connsiteY25575" fmla="*/ 386974 h 4314911"/>
              <a:gd name="connsiteX25576" fmla="*/ 4111721 w 5740887"/>
              <a:gd name="connsiteY25576" fmla="*/ 387009 h 4314911"/>
              <a:gd name="connsiteX25577" fmla="*/ 4116944 w 5740887"/>
              <a:gd name="connsiteY25577" fmla="*/ 392783 h 4314911"/>
              <a:gd name="connsiteX25578" fmla="*/ 4109482 w 5740887"/>
              <a:gd name="connsiteY25578" fmla="*/ 392748 h 4314911"/>
              <a:gd name="connsiteX25579" fmla="*/ 3892765 w 5740887"/>
              <a:gd name="connsiteY25579" fmla="*/ 386467 h 4314911"/>
              <a:gd name="connsiteX25580" fmla="*/ 4080560 w 5740887"/>
              <a:gd name="connsiteY25580" fmla="*/ 386847 h 4314911"/>
              <a:gd name="connsiteX25581" fmla="*/ 4096228 w 5740887"/>
              <a:gd name="connsiteY25581" fmla="*/ 386929 h 4314911"/>
              <a:gd name="connsiteX25582" fmla="*/ 4100713 w 5740887"/>
              <a:gd name="connsiteY25582" fmla="*/ 392707 h 4314911"/>
              <a:gd name="connsiteX25583" fmla="*/ 3991965 w 5740887"/>
              <a:gd name="connsiteY25583" fmla="*/ 392193 h 4314911"/>
              <a:gd name="connsiteX25584" fmla="*/ 3856263 w 5740887"/>
              <a:gd name="connsiteY25584" fmla="*/ 392116 h 4314911"/>
              <a:gd name="connsiteX25585" fmla="*/ 3806660 w 5740887"/>
              <a:gd name="connsiteY25585" fmla="*/ 392294 h 4314911"/>
              <a:gd name="connsiteX25586" fmla="*/ 3792259 w 5740887"/>
              <a:gd name="connsiteY25586" fmla="*/ 392300 h 4314911"/>
              <a:gd name="connsiteX25587" fmla="*/ 3768972 w 5740887"/>
              <a:gd name="connsiteY25587" fmla="*/ 392429 h 4314911"/>
              <a:gd name="connsiteX25588" fmla="*/ 3731499 w 5740887"/>
              <a:gd name="connsiteY25588" fmla="*/ 392564 h 4314911"/>
              <a:gd name="connsiteX25589" fmla="*/ 3713484 w 5740887"/>
              <a:gd name="connsiteY25589" fmla="*/ 392739 h 4314911"/>
              <a:gd name="connsiteX25590" fmla="*/ 3702500 w 5740887"/>
              <a:gd name="connsiteY25590" fmla="*/ 392799 h 4314911"/>
              <a:gd name="connsiteX25591" fmla="*/ 3654250 w 5740887"/>
              <a:gd name="connsiteY25591" fmla="*/ 393314 h 4314911"/>
              <a:gd name="connsiteX25592" fmla="*/ 3621779 w 5740887"/>
              <a:gd name="connsiteY25592" fmla="*/ 393630 h 4314911"/>
              <a:gd name="connsiteX25593" fmla="*/ 3602229 w 5740887"/>
              <a:gd name="connsiteY25593" fmla="*/ 394013 h 4314911"/>
              <a:gd name="connsiteX25594" fmla="*/ 3551835 w 5740887"/>
              <a:gd name="connsiteY25594" fmla="*/ 394921 h 4314911"/>
              <a:gd name="connsiteX25595" fmla="*/ 3543795 w 5740887"/>
              <a:gd name="connsiteY25595" fmla="*/ 395160 h 4314911"/>
              <a:gd name="connsiteX25596" fmla="*/ 3531210 w 5740887"/>
              <a:gd name="connsiteY25596" fmla="*/ 395406 h 4314911"/>
              <a:gd name="connsiteX25597" fmla="*/ 3516863 w 5740887"/>
              <a:gd name="connsiteY25597" fmla="*/ 395957 h 4314911"/>
              <a:gd name="connsiteX25598" fmla="*/ 3494393 w 5740887"/>
              <a:gd name="connsiteY25598" fmla="*/ 396621 h 4314911"/>
              <a:gd name="connsiteX25599" fmla="*/ 3478172 w 5740887"/>
              <a:gd name="connsiteY25599" fmla="*/ 397439 h 4314911"/>
              <a:gd name="connsiteX25600" fmla="*/ 3463899 w 5740887"/>
              <a:gd name="connsiteY25600" fmla="*/ 397987 h 4314911"/>
              <a:gd name="connsiteX25601" fmla="*/ 3459213 w 5740887"/>
              <a:gd name="connsiteY25601" fmla="*/ 398395 h 4314911"/>
              <a:gd name="connsiteX25602" fmla="*/ 3451188 w 5740887"/>
              <a:gd name="connsiteY25602" fmla="*/ 398800 h 4314911"/>
              <a:gd name="connsiteX25603" fmla="*/ 3426617 w 5740887"/>
              <a:gd name="connsiteY25603" fmla="*/ 401231 h 4314911"/>
              <a:gd name="connsiteX25604" fmla="*/ 3423951 w 5740887"/>
              <a:gd name="connsiteY25604" fmla="*/ 401463 h 4314911"/>
              <a:gd name="connsiteX25605" fmla="*/ 3313386 w 5740887"/>
              <a:gd name="connsiteY25605" fmla="*/ 452127 h 4314911"/>
              <a:gd name="connsiteX25606" fmla="*/ 3307971 w 5740887"/>
              <a:gd name="connsiteY25606" fmla="*/ 459164 h 4314911"/>
              <a:gd name="connsiteX25607" fmla="*/ 3301098 w 5740887"/>
              <a:gd name="connsiteY25607" fmla="*/ 454282 h 4314911"/>
              <a:gd name="connsiteX25608" fmla="*/ 3293927 w 5740887"/>
              <a:gd name="connsiteY25608" fmla="*/ 453343 h 4314911"/>
              <a:gd name="connsiteX25609" fmla="*/ 3294670 w 5740887"/>
              <a:gd name="connsiteY25609" fmla="*/ 452386 h 4314911"/>
              <a:gd name="connsiteX25610" fmla="*/ 3324538 w 5740887"/>
              <a:gd name="connsiteY25610" fmla="*/ 440803 h 4314911"/>
              <a:gd name="connsiteX25611" fmla="*/ 3326883 w 5740887"/>
              <a:gd name="connsiteY25611" fmla="*/ 439146 h 4314911"/>
              <a:gd name="connsiteX25612" fmla="*/ 3326883 w 5740887"/>
              <a:gd name="connsiteY25612" fmla="*/ 439139 h 4314911"/>
              <a:gd name="connsiteX25613" fmla="*/ 3326883 w 5740887"/>
              <a:gd name="connsiteY25613" fmla="*/ 439111 h 4314911"/>
              <a:gd name="connsiteX25614" fmla="*/ 3326885 w 5740887"/>
              <a:gd name="connsiteY25614" fmla="*/ 439110 h 4314911"/>
              <a:gd name="connsiteX25615" fmla="*/ 3326885 w 5740887"/>
              <a:gd name="connsiteY25615" fmla="*/ 436352 h 4314911"/>
              <a:gd name="connsiteX25616" fmla="*/ 3320606 w 5740887"/>
              <a:gd name="connsiteY25616" fmla="*/ 431492 h 4314911"/>
              <a:gd name="connsiteX25617" fmla="*/ 3345802 w 5740887"/>
              <a:gd name="connsiteY25617" fmla="*/ 414544 h 4314911"/>
              <a:gd name="connsiteX25618" fmla="*/ 3408649 w 5740887"/>
              <a:gd name="connsiteY25618" fmla="*/ 395979 h 4314911"/>
              <a:gd name="connsiteX25619" fmla="*/ 3892765 w 5740887"/>
              <a:gd name="connsiteY25619" fmla="*/ 386467 h 4314911"/>
              <a:gd name="connsiteX25620" fmla="*/ 3276125 w 5740887"/>
              <a:gd name="connsiteY25620" fmla="*/ 380298 h 4314911"/>
              <a:gd name="connsiteX25621" fmla="*/ 3260408 w 5740887"/>
              <a:gd name="connsiteY25621" fmla="*/ 392582 h 4314911"/>
              <a:gd name="connsiteX25622" fmla="*/ 3248338 w 5740887"/>
              <a:gd name="connsiteY25622" fmla="*/ 395379 h 4314911"/>
              <a:gd name="connsiteX25623" fmla="*/ 3191907 w 5740887"/>
              <a:gd name="connsiteY25623" fmla="*/ 411738 h 4314911"/>
              <a:gd name="connsiteX25624" fmla="*/ 3181656 w 5740887"/>
              <a:gd name="connsiteY25624" fmla="*/ 415862 h 4314911"/>
              <a:gd name="connsiteX25625" fmla="*/ 3161859 w 5740887"/>
              <a:gd name="connsiteY25625" fmla="*/ 421936 h 4314911"/>
              <a:gd name="connsiteX25626" fmla="*/ 3088119 w 5740887"/>
              <a:gd name="connsiteY25626" fmla="*/ 453174 h 4314911"/>
              <a:gd name="connsiteX25627" fmla="*/ 3084380 w 5740887"/>
              <a:gd name="connsiteY25627" fmla="*/ 455005 h 4314911"/>
              <a:gd name="connsiteX25628" fmla="*/ 3072721 w 5740887"/>
              <a:gd name="connsiteY25628" fmla="*/ 459693 h 4314911"/>
              <a:gd name="connsiteX25629" fmla="*/ 3088119 w 5740887"/>
              <a:gd name="connsiteY25629" fmla="*/ 453174 h 4314911"/>
              <a:gd name="connsiteX25630" fmla="*/ 3151043 w 5740887"/>
              <a:gd name="connsiteY25630" fmla="*/ 422383 h 4314911"/>
              <a:gd name="connsiteX25631" fmla="*/ 3191433 w 5740887"/>
              <a:gd name="connsiteY25631" fmla="*/ 406477 h 4314911"/>
              <a:gd name="connsiteX25632" fmla="*/ 3227534 w 5740887"/>
              <a:gd name="connsiteY25632" fmla="*/ 394194 h 4314911"/>
              <a:gd name="connsiteX25633" fmla="*/ 3260246 w 5740887"/>
              <a:gd name="connsiteY25633" fmla="*/ 383940 h 4314911"/>
              <a:gd name="connsiteX25634" fmla="*/ 4482737 w 5740887"/>
              <a:gd name="connsiteY25634" fmla="*/ 375962 h 4314911"/>
              <a:gd name="connsiteX25635" fmla="*/ 4646518 w 5740887"/>
              <a:gd name="connsiteY25635" fmla="*/ 377556 h 4314911"/>
              <a:gd name="connsiteX25636" fmla="*/ 5051557 w 5740887"/>
              <a:gd name="connsiteY25636" fmla="*/ 381915 h 4314911"/>
              <a:gd name="connsiteX25637" fmla="*/ 5265004 w 5740887"/>
              <a:gd name="connsiteY25637" fmla="*/ 519803 h 4314911"/>
              <a:gd name="connsiteX25638" fmla="*/ 5265103 w 5740887"/>
              <a:gd name="connsiteY25638" fmla="*/ 519973 h 4314911"/>
              <a:gd name="connsiteX25639" fmla="*/ 5285647 w 5740887"/>
              <a:gd name="connsiteY25639" fmla="*/ 556245 h 4314911"/>
              <a:gd name="connsiteX25640" fmla="*/ 5292853 w 5740887"/>
              <a:gd name="connsiteY25640" fmla="*/ 570504 h 4314911"/>
              <a:gd name="connsiteX25641" fmla="*/ 5311957 w 5740887"/>
              <a:gd name="connsiteY25641" fmla="*/ 610209 h 4314911"/>
              <a:gd name="connsiteX25642" fmla="*/ 5320246 w 5740887"/>
              <a:gd name="connsiteY25642" fmla="*/ 628152 h 4314911"/>
              <a:gd name="connsiteX25643" fmla="*/ 5350299 w 5740887"/>
              <a:gd name="connsiteY25643" fmla="*/ 696929 h 4314911"/>
              <a:gd name="connsiteX25644" fmla="*/ 5350532 w 5740887"/>
              <a:gd name="connsiteY25644" fmla="*/ 697466 h 4314911"/>
              <a:gd name="connsiteX25645" fmla="*/ 5350799 w 5740887"/>
              <a:gd name="connsiteY25645" fmla="*/ 698117 h 4314911"/>
              <a:gd name="connsiteX25646" fmla="*/ 5384029 w 5740887"/>
              <a:gd name="connsiteY25646" fmla="*/ 779690 h 4314911"/>
              <a:gd name="connsiteX25647" fmla="*/ 5394527 w 5740887"/>
              <a:gd name="connsiteY25647" fmla="*/ 806456 h 4314911"/>
              <a:gd name="connsiteX25648" fmla="*/ 5414170 w 5740887"/>
              <a:gd name="connsiteY25648" fmla="*/ 857593 h 4314911"/>
              <a:gd name="connsiteX25649" fmla="*/ 5469202 w 5740887"/>
              <a:gd name="connsiteY25649" fmla="*/ 1006925 h 4314911"/>
              <a:gd name="connsiteX25650" fmla="*/ 5538481 w 5740887"/>
              <a:gd name="connsiteY25650" fmla="*/ 1214409 h 4314911"/>
              <a:gd name="connsiteX25651" fmla="*/ 5467495 w 5740887"/>
              <a:gd name="connsiteY25651" fmla="*/ 1003998 h 4314911"/>
              <a:gd name="connsiteX25652" fmla="*/ 5426502 w 5740887"/>
              <a:gd name="connsiteY25652" fmla="*/ 892266 h 4314911"/>
              <a:gd name="connsiteX25653" fmla="*/ 5412684 w 5740887"/>
              <a:gd name="connsiteY25653" fmla="*/ 856561 h 4314911"/>
              <a:gd name="connsiteX25654" fmla="*/ 5406485 w 5740887"/>
              <a:gd name="connsiteY25654" fmla="*/ 839880 h 4314911"/>
              <a:gd name="connsiteX25655" fmla="*/ 5394047 w 5740887"/>
              <a:gd name="connsiteY25655" fmla="*/ 808399 h 4314911"/>
              <a:gd name="connsiteX25656" fmla="*/ 5386977 w 5740887"/>
              <a:gd name="connsiteY25656" fmla="*/ 790126 h 4314911"/>
              <a:gd name="connsiteX25657" fmla="*/ 5382890 w 5740887"/>
              <a:gd name="connsiteY25657" fmla="*/ 780146 h 4314911"/>
              <a:gd name="connsiteX25658" fmla="*/ 5377462 w 5740887"/>
              <a:gd name="connsiteY25658" fmla="*/ 766403 h 4314911"/>
              <a:gd name="connsiteX25659" fmla="*/ 5351549 w 5740887"/>
              <a:gd name="connsiteY25659" fmla="*/ 703643 h 4314911"/>
              <a:gd name="connsiteX25660" fmla="*/ 5350082 w 5740887"/>
              <a:gd name="connsiteY25660" fmla="*/ 700063 h 4314911"/>
              <a:gd name="connsiteX25661" fmla="*/ 5348751 w 5740887"/>
              <a:gd name="connsiteY25661" fmla="*/ 697028 h 4314911"/>
              <a:gd name="connsiteX25662" fmla="*/ 5324836 w 5740887"/>
              <a:gd name="connsiteY25662" fmla="*/ 641970 h 4314911"/>
              <a:gd name="connsiteX25663" fmla="*/ 5320525 w 5740887"/>
              <a:gd name="connsiteY25663" fmla="*/ 632656 h 4314911"/>
              <a:gd name="connsiteX25664" fmla="*/ 5316979 w 5740887"/>
              <a:gd name="connsiteY25664" fmla="*/ 624567 h 4314911"/>
              <a:gd name="connsiteX25665" fmla="*/ 5311933 w 5740887"/>
              <a:gd name="connsiteY25665" fmla="*/ 614092 h 4314911"/>
              <a:gd name="connsiteX25666" fmla="*/ 5302213 w 5740887"/>
              <a:gd name="connsiteY25666" fmla="*/ 593093 h 4314911"/>
              <a:gd name="connsiteX25667" fmla="*/ 5293865 w 5740887"/>
              <a:gd name="connsiteY25667" fmla="*/ 576581 h 4314911"/>
              <a:gd name="connsiteX25668" fmla="*/ 5288829 w 5740887"/>
              <a:gd name="connsiteY25668" fmla="*/ 566123 h 4314911"/>
              <a:gd name="connsiteX25669" fmla="*/ 5286499 w 5740887"/>
              <a:gd name="connsiteY25669" fmla="*/ 562008 h 4314911"/>
              <a:gd name="connsiteX25670" fmla="*/ 5282703 w 5740887"/>
              <a:gd name="connsiteY25670" fmla="*/ 554498 h 4314911"/>
              <a:gd name="connsiteX25671" fmla="*/ 5267382 w 5740887"/>
              <a:gd name="connsiteY25671" fmla="*/ 528251 h 4314911"/>
              <a:gd name="connsiteX25672" fmla="*/ 5266795 w 5740887"/>
              <a:gd name="connsiteY25672" fmla="*/ 527217 h 4314911"/>
              <a:gd name="connsiteX25673" fmla="*/ 5049900 w 5740887"/>
              <a:gd name="connsiteY25673" fmla="*/ 388641 h 4314911"/>
              <a:gd name="connsiteX25674" fmla="*/ 4559455 w 5740887"/>
              <a:gd name="connsiteY25674" fmla="*/ 382969 h 4314911"/>
              <a:gd name="connsiteX25675" fmla="*/ 4482014 w 5740887"/>
              <a:gd name="connsiteY25675" fmla="*/ 382320 h 4314911"/>
              <a:gd name="connsiteX25676" fmla="*/ 4470914 w 5740887"/>
              <a:gd name="connsiteY25676" fmla="*/ 375846 h 4314911"/>
              <a:gd name="connsiteX25677" fmla="*/ 4470916 w 5740887"/>
              <a:gd name="connsiteY25677" fmla="*/ 375952 h 4314911"/>
              <a:gd name="connsiteX25678" fmla="*/ 4470051 w 5740887"/>
              <a:gd name="connsiteY25678" fmla="*/ 377770 h 4314911"/>
              <a:gd name="connsiteX25679" fmla="*/ 4470770 w 5740887"/>
              <a:gd name="connsiteY25679" fmla="*/ 375846 h 4314911"/>
              <a:gd name="connsiteX25680" fmla="*/ 4453747 w 5740887"/>
              <a:gd name="connsiteY25680" fmla="*/ 375699 h 4314911"/>
              <a:gd name="connsiteX25681" fmla="*/ 4463334 w 5740887"/>
              <a:gd name="connsiteY25681" fmla="*/ 375774 h 4314911"/>
              <a:gd name="connsiteX25682" fmla="*/ 4461050 w 5740887"/>
              <a:gd name="connsiteY25682" fmla="*/ 382144 h 4314911"/>
              <a:gd name="connsiteX25683" fmla="*/ 4441146 w 5740887"/>
              <a:gd name="connsiteY25683" fmla="*/ 381977 h 4314911"/>
              <a:gd name="connsiteX25684" fmla="*/ 4155084 w 5740887"/>
              <a:gd name="connsiteY25684" fmla="*/ 373570 h 4314911"/>
              <a:gd name="connsiteX25685" fmla="*/ 4269823 w 5740887"/>
              <a:gd name="connsiteY25685" fmla="*/ 374218 h 4314911"/>
              <a:gd name="connsiteX25686" fmla="*/ 4431063 w 5740887"/>
              <a:gd name="connsiteY25686" fmla="*/ 375516 h 4314911"/>
              <a:gd name="connsiteX25687" fmla="*/ 4344181 w 5740887"/>
              <a:gd name="connsiteY25687" fmla="*/ 381163 h 4314911"/>
              <a:gd name="connsiteX25688" fmla="*/ 4273949 w 5740887"/>
              <a:gd name="connsiteY25688" fmla="*/ 380575 h 4314911"/>
              <a:gd name="connsiteX25689" fmla="*/ 4181989 w 5740887"/>
              <a:gd name="connsiteY25689" fmla="*/ 380137 h 4314911"/>
              <a:gd name="connsiteX25690" fmla="*/ 4176393 w 5740887"/>
              <a:gd name="connsiteY25690" fmla="*/ 379950 h 4314911"/>
              <a:gd name="connsiteX25691" fmla="*/ 4126259 w 5740887"/>
              <a:gd name="connsiteY25691" fmla="*/ 373408 h 4314911"/>
              <a:gd name="connsiteX25692" fmla="*/ 4138487 w 5740887"/>
              <a:gd name="connsiteY25692" fmla="*/ 373477 h 4314911"/>
              <a:gd name="connsiteX25693" fmla="*/ 4147456 w 5740887"/>
              <a:gd name="connsiteY25693" fmla="*/ 379972 h 4314911"/>
              <a:gd name="connsiteX25694" fmla="*/ 4133321 w 5740887"/>
              <a:gd name="connsiteY25694" fmla="*/ 379906 h 4314911"/>
              <a:gd name="connsiteX25695" fmla="*/ 4108546 w 5740887"/>
              <a:gd name="connsiteY25695" fmla="*/ 373308 h 4314911"/>
              <a:gd name="connsiteX25696" fmla="*/ 4116086 w 5740887"/>
              <a:gd name="connsiteY25696" fmla="*/ 373350 h 4314911"/>
              <a:gd name="connsiteX25697" fmla="*/ 4123114 w 5740887"/>
              <a:gd name="connsiteY25697" fmla="*/ 379857 h 4314911"/>
              <a:gd name="connsiteX25698" fmla="*/ 4114254 w 5740887"/>
              <a:gd name="connsiteY25698" fmla="*/ 379814 h 4314911"/>
              <a:gd name="connsiteX25699" fmla="*/ 4112551 w 5740887"/>
              <a:gd name="connsiteY25699" fmla="*/ 377883 h 4314911"/>
              <a:gd name="connsiteX25700" fmla="*/ 4094404 w 5740887"/>
              <a:gd name="connsiteY25700" fmla="*/ 373227 h 4314911"/>
              <a:gd name="connsiteX25701" fmla="*/ 4099596 w 5740887"/>
              <a:gd name="connsiteY25701" fmla="*/ 373256 h 4314911"/>
              <a:gd name="connsiteX25702" fmla="*/ 4105275 w 5740887"/>
              <a:gd name="connsiteY25702" fmla="*/ 379772 h 4314911"/>
              <a:gd name="connsiteX25703" fmla="*/ 4099438 w 5740887"/>
              <a:gd name="connsiteY25703" fmla="*/ 379744 h 4314911"/>
              <a:gd name="connsiteX25704" fmla="*/ 3882424 w 5740887"/>
              <a:gd name="connsiteY25704" fmla="*/ 372679 h 4314911"/>
              <a:gd name="connsiteX25705" fmla="*/ 4072520 w 5740887"/>
              <a:gd name="connsiteY25705" fmla="*/ 373104 h 4314911"/>
              <a:gd name="connsiteX25706" fmla="*/ 4085555 w 5740887"/>
              <a:gd name="connsiteY25706" fmla="*/ 373178 h 4314911"/>
              <a:gd name="connsiteX25707" fmla="*/ 4090618 w 5740887"/>
              <a:gd name="connsiteY25707" fmla="*/ 379701 h 4314911"/>
              <a:gd name="connsiteX25708" fmla="*/ 3982832 w 5740887"/>
              <a:gd name="connsiteY25708" fmla="*/ 379189 h 4314911"/>
              <a:gd name="connsiteX25709" fmla="*/ 3845558 w 5740887"/>
              <a:gd name="connsiteY25709" fmla="*/ 379110 h 4314911"/>
              <a:gd name="connsiteX25710" fmla="*/ 3795587 w 5740887"/>
              <a:gd name="connsiteY25710" fmla="*/ 379290 h 4314911"/>
              <a:gd name="connsiteX25711" fmla="*/ 3780811 w 5740887"/>
              <a:gd name="connsiteY25711" fmla="*/ 379297 h 4314911"/>
              <a:gd name="connsiteX25712" fmla="*/ 3757226 w 5740887"/>
              <a:gd name="connsiteY25712" fmla="*/ 379430 h 4314911"/>
              <a:gd name="connsiteX25713" fmla="*/ 3719347 w 5740887"/>
              <a:gd name="connsiteY25713" fmla="*/ 379567 h 4314911"/>
              <a:gd name="connsiteX25714" fmla="*/ 3701311 w 5740887"/>
              <a:gd name="connsiteY25714" fmla="*/ 379743 h 4314911"/>
              <a:gd name="connsiteX25715" fmla="*/ 3690010 w 5740887"/>
              <a:gd name="connsiteY25715" fmla="*/ 379807 h 4314911"/>
              <a:gd name="connsiteX25716" fmla="*/ 3641243 w 5740887"/>
              <a:gd name="connsiteY25716" fmla="*/ 380331 h 4314911"/>
              <a:gd name="connsiteX25717" fmla="*/ 3608354 w 5740887"/>
              <a:gd name="connsiteY25717" fmla="*/ 380654 h 4314911"/>
              <a:gd name="connsiteX25718" fmla="*/ 3588743 w 5740887"/>
              <a:gd name="connsiteY25718" fmla="*/ 381042 h 4314911"/>
              <a:gd name="connsiteX25719" fmla="*/ 3537596 w 5740887"/>
              <a:gd name="connsiteY25719" fmla="*/ 381971 h 4314911"/>
              <a:gd name="connsiteX25720" fmla="*/ 3529486 w 5740887"/>
              <a:gd name="connsiteY25720" fmla="*/ 382213 h 4314911"/>
              <a:gd name="connsiteX25721" fmla="*/ 3516734 w 5740887"/>
              <a:gd name="connsiteY25721" fmla="*/ 382465 h 4314911"/>
              <a:gd name="connsiteX25722" fmla="*/ 3502226 w 5740887"/>
              <a:gd name="connsiteY25722" fmla="*/ 383026 h 4314911"/>
              <a:gd name="connsiteX25723" fmla="*/ 3479488 w 5740887"/>
              <a:gd name="connsiteY25723" fmla="*/ 383704 h 4314911"/>
              <a:gd name="connsiteX25724" fmla="*/ 3462988 w 5740887"/>
              <a:gd name="connsiteY25724" fmla="*/ 384542 h 4314911"/>
              <a:gd name="connsiteX25725" fmla="*/ 3448642 w 5740887"/>
              <a:gd name="connsiteY25725" fmla="*/ 385096 h 4314911"/>
              <a:gd name="connsiteX25726" fmla="*/ 3443912 w 5740887"/>
              <a:gd name="connsiteY25726" fmla="*/ 385511 h 4314911"/>
              <a:gd name="connsiteX25727" fmla="*/ 3435783 w 5740887"/>
              <a:gd name="connsiteY25727" fmla="*/ 385925 h 4314911"/>
              <a:gd name="connsiteX25728" fmla="*/ 3410858 w 5740887"/>
              <a:gd name="connsiteY25728" fmla="*/ 388411 h 4314911"/>
              <a:gd name="connsiteX25729" fmla="*/ 3408234 w 5740887"/>
              <a:gd name="connsiteY25729" fmla="*/ 388641 h 4314911"/>
              <a:gd name="connsiteX25730" fmla="*/ 3343340 w 5740887"/>
              <a:gd name="connsiteY25730" fmla="*/ 408215 h 4314911"/>
              <a:gd name="connsiteX25731" fmla="*/ 3337078 w 5740887"/>
              <a:gd name="connsiteY25731" fmla="*/ 412507 h 4314911"/>
              <a:gd name="connsiteX25732" fmla="*/ 3339428 w 5740887"/>
              <a:gd name="connsiteY25732" fmla="*/ 408527 h 4314911"/>
              <a:gd name="connsiteX25733" fmla="*/ 3339425 w 5740887"/>
              <a:gd name="connsiteY25733" fmla="*/ 408525 h 4314911"/>
              <a:gd name="connsiteX25734" fmla="*/ 3339428 w 5740887"/>
              <a:gd name="connsiteY25734" fmla="*/ 408520 h 4314911"/>
              <a:gd name="connsiteX25735" fmla="*/ 3339419 w 5740887"/>
              <a:gd name="connsiteY25735" fmla="*/ 408514 h 4314911"/>
              <a:gd name="connsiteX25736" fmla="*/ 3339429 w 5740887"/>
              <a:gd name="connsiteY25736" fmla="*/ 408498 h 4314911"/>
              <a:gd name="connsiteX25737" fmla="*/ 3334190 w 5740887"/>
              <a:gd name="connsiteY25737" fmla="*/ 404223 h 4314911"/>
              <a:gd name="connsiteX25738" fmla="*/ 3325283 w 5740887"/>
              <a:gd name="connsiteY25738" fmla="*/ 403974 h 4314911"/>
              <a:gd name="connsiteX25739" fmla="*/ 3329401 w 5740887"/>
              <a:gd name="connsiteY25739" fmla="*/ 401196 h 4314911"/>
              <a:gd name="connsiteX25740" fmla="*/ 3392929 w 5740887"/>
              <a:gd name="connsiteY25740" fmla="*/ 382329 h 4314911"/>
              <a:gd name="connsiteX25741" fmla="*/ 3882424 w 5740887"/>
              <a:gd name="connsiteY25741" fmla="*/ 372679 h 4314911"/>
              <a:gd name="connsiteX25742" fmla="*/ 4484142 w 5740887"/>
              <a:gd name="connsiteY25742" fmla="*/ 363602 h 4314911"/>
              <a:gd name="connsiteX25743" fmla="*/ 4644535 w 5740887"/>
              <a:gd name="connsiteY25743" fmla="*/ 365199 h 4314911"/>
              <a:gd name="connsiteX25744" fmla="*/ 5054177 w 5740887"/>
              <a:gd name="connsiteY25744" fmla="*/ 370747 h 4314911"/>
              <a:gd name="connsiteX25745" fmla="*/ 5270243 w 5740887"/>
              <a:gd name="connsiteY25745" fmla="*/ 510291 h 4314911"/>
              <a:gd name="connsiteX25746" fmla="*/ 5270345 w 5740887"/>
              <a:gd name="connsiteY25746" fmla="*/ 510466 h 4314911"/>
              <a:gd name="connsiteX25747" fmla="*/ 5291064 w 5740887"/>
              <a:gd name="connsiteY25747" fmla="*/ 547219 h 4314911"/>
              <a:gd name="connsiteX25748" fmla="*/ 5298340 w 5740887"/>
              <a:gd name="connsiteY25748" fmla="*/ 561683 h 4314911"/>
              <a:gd name="connsiteX25749" fmla="*/ 5317619 w 5740887"/>
              <a:gd name="connsiteY25749" fmla="*/ 601949 h 4314911"/>
              <a:gd name="connsiteX25750" fmla="*/ 5325996 w 5740887"/>
              <a:gd name="connsiteY25750" fmla="*/ 620169 h 4314911"/>
              <a:gd name="connsiteX25751" fmla="*/ 5356326 w 5740887"/>
              <a:gd name="connsiteY25751" fmla="*/ 689905 h 4314911"/>
              <a:gd name="connsiteX25752" fmla="*/ 5356578 w 5740887"/>
              <a:gd name="connsiteY25752" fmla="*/ 690493 h 4314911"/>
              <a:gd name="connsiteX25753" fmla="*/ 5356869 w 5740887"/>
              <a:gd name="connsiteY25753" fmla="*/ 691205 h 4314911"/>
              <a:gd name="connsiteX25754" fmla="*/ 5390419 w 5740887"/>
              <a:gd name="connsiteY25754" fmla="*/ 773931 h 4314911"/>
              <a:gd name="connsiteX25755" fmla="*/ 5401025 w 5740887"/>
              <a:gd name="connsiteY25755" fmla="*/ 801089 h 4314911"/>
              <a:gd name="connsiteX25756" fmla="*/ 5420876 w 5740887"/>
              <a:gd name="connsiteY25756" fmla="*/ 852990 h 4314911"/>
              <a:gd name="connsiteX25757" fmla="*/ 5476478 w 5740887"/>
              <a:gd name="connsiteY25757" fmla="*/ 1004468 h 4314911"/>
              <a:gd name="connsiteX25758" fmla="*/ 5552901 w 5740887"/>
              <a:gd name="connsiteY25758" fmla="*/ 1234132 h 4314911"/>
              <a:gd name="connsiteX25759" fmla="*/ 5474209 w 5740887"/>
              <a:gd name="connsiteY25759" fmla="*/ 1000259 h 4314911"/>
              <a:gd name="connsiteX25760" fmla="*/ 5432737 w 5740887"/>
              <a:gd name="connsiteY25760" fmla="*/ 886903 h 4314911"/>
              <a:gd name="connsiteX25761" fmla="*/ 5418819 w 5740887"/>
              <a:gd name="connsiteY25761" fmla="*/ 850831 h 4314911"/>
              <a:gd name="connsiteX25762" fmla="*/ 5412489 w 5740887"/>
              <a:gd name="connsiteY25762" fmla="*/ 833756 h 4314911"/>
              <a:gd name="connsiteX25763" fmla="*/ 5399795 w 5740887"/>
              <a:gd name="connsiteY25763" fmla="*/ 801528 h 4314911"/>
              <a:gd name="connsiteX25764" fmla="*/ 5392755 w 5740887"/>
              <a:gd name="connsiteY25764" fmla="*/ 783279 h 4314911"/>
              <a:gd name="connsiteX25765" fmla="*/ 5388684 w 5740887"/>
              <a:gd name="connsiteY25765" fmla="*/ 773308 h 4314911"/>
              <a:gd name="connsiteX25766" fmla="*/ 5383132 w 5740887"/>
              <a:gd name="connsiteY25766" fmla="*/ 759210 h 4314911"/>
              <a:gd name="connsiteX25767" fmla="*/ 5356627 w 5740887"/>
              <a:gd name="connsiteY25767" fmla="*/ 694828 h 4314911"/>
              <a:gd name="connsiteX25768" fmla="*/ 5355436 w 5740887"/>
              <a:gd name="connsiteY25768" fmla="*/ 691912 h 4314911"/>
              <a:gd name="connsiteX25769" fmla="*/ 5354355 w 5740887"/>
              <a:gd name="connsiteY25769" fmla="*/ 689440 h 4314911"/>
              <a:gd name="connsiteX25770" fmla="*/ 5329904 w 5740887"/>
              <a:gd name="connsiteY25770" fmla="*/ 632982 h 4314911"/>
              <a:gd name="connsiteX25771" fmla="*/ 5325500 w 5740887"/>
              <a:gd name="connsiteY25771" fmla="*/ 623440 h 4314911"/>
              <a:gd name="connsiteX25772" fmla="*/ 5321955 w 5740887"/>
              <a:gd name="connsiteY25772" fmla="*/ 615330 h 4314911"/>
              <a:gd name="connsiteX25773" fmla="*/ 5316899 w 5740887"/>
              <a:gd name="connsiteY25773" fmla="*/ 604802 h 4314911"/>
              <a:gd name="connsiteX25774" fmla="*/ 5307024 w 5740887"/>
              <a:gd name="connsiteY25774" fmla="*/ 583405 h 4314911"/>
              <a:gd name="connsiteX25775" fmla="*/ 5298552 w 5740887"/>
              <a:gd name="connsiteY25775" fmla="*/ 566599 h 4314911"/>
              <a:gd name="connsiteX25776" fmla="*/ 5293487 w 5740887"/>
              <a:gd name="connsiteY25776" fmla="*/ 556052 h 4314911"/>
              <a:gd name="connsiteX25777" fmla="*/ 5291146 w 5740887"/>
              <a:gd name="connsiteY25777" fmla="*/ 551904 h 4314911"/>
              <a:gd name="connsiteX25778" fmla="*/ 5287294 w 5740887"/>
              <a:gd name="connsiteY25778" fmla="*/ 544263 h 4314911"/>
              <a:gd name="connsiteX25779" fmla="*/ 5271741 w 5740887"/>
              <a:gd name="connsiteY25779" fmla="*/ 517546 h 4314911"/>
              <a:gd name="connsiteX25780" fmla="*/ 5271206 w 5740887"/>
              <a:gd name="connsiteY25780" fmla="*/ 516600 h 4314911"/>
              <a:gd name="connsiteX25781" fmla="*/ 5051969 w 5740887"/>
              <a:gd name="connsiteY25781" fmla="*/ 375955 h 4314911"/>
              <a:gd name="connsiteX25782" fmla="*/ 4555774 w 5740887"/>
              <a:gd name="connsiteY25782" fmla="*/ 370211 h 4314911"/>
              <a:gd name="connsiteX25783" fmla="*/ 4483460 w 5740887"/>
              <a:gd name="connsiteY25783" fmla="*/ 369603 h 4314911"/>
              <a:gd name="connsiteX25784" fmla="*/ 4465832 w 5740887"/>
              <a:gd name="connsiteY25784" fmla="*/ 363420 h 4314911"/>
              <a:gd name="connsiteX25785" fmla="*/ 4467319 w 5740887"/>
              <a:gd name="connsiteY25785" fmla="*/ 363434 h 4314911"/>
              <a:gd name="connsiteX25786" fmla="*/ 4467467 w 5740887"/>
              <a:gd name="connsiteY25786" fmla="*/ 364245 h 4314911"/>
              <a:gd name="connsiteX25787" fmla="*/ 4465600 w 5740887"/>
              <a:gd name="connsiteY25787" fmla="*/ 369454 h 4314911"/>
              <a:gd name="connsiteX25788" fmla="*/ 4462455 w 5740887"/>
              <a:gd name="connsiteY25788" fmla="*/ 369427 h 4314911"/>
              <a:gd name="connsiteX25789" fmla="*/ 4433801 w 5740887"/>
              <a:gd name="connsiteY25789" fmla="*/ 363154 h 4314911"/>
              <a:gd name="connsiteX25790" fmla="*/ 4458764 w 5740887"/>
              <a:gd name="connsiteY25790" fmla="*/ 363354 h 4314911"/>
              <a:gd name="connsiteX25791" fmla="*/ 4457680 w 5740887"/>
              <a:gd name="connsiteY25791" fmla="*/ 365283 h 4314911"/>
              <a:gd name="connsiteX25792" fmla="*/ 4449989 w 5740887"/>
              <a:gd name="connsiteY25792" fmla="*/ 369322 h 4314911"/>
              <a:gd name="connsiteX25793" fmla="*/ 4348594 w 5740887"/>
              <a:gd name="connsiteY25793" fmla="*/ 368470 h 4314911"/>
              <a:gd name="connsiteX25794" fmla="*/ 4433000 w 5740887"/>
              <a:gd name="connsiteY25794" fmla="*/ 363439 h 4314911"/>
              <a:gd name="connsiteX25795" fmla="*/ 4178168 w 5740887"/>
              <a:gd name="connsiteY25795" fmla="*/ 361316 h 4314911"/>
              <a:gd name="connsiteX25796" fmla="*/ 4263658 w 5740887"/>
              <a:gd name="connsiteY25796" fmla="*/ 361790 h 4314911"/>
              <a:gd name="connsiteX25797" fmla="*/ 4343512 w 5740887"/>
              <a:gd name="connsiteY25797" fmla="*/ 362430 h 4314911"/>
              <a:gd name="connsiteX25798" fmla="*/ 4320211 w 5740887"/>
              <a:gd name="connsiteY25798" fmla="*/ 363836 h 4314911"/>
              <a:gd name="connsiteX25799" fmla="*/ 4297321 w 5740887"/>
              <a:gd name="connsiteY25799" fmla="*/ 363836 h 4314911"/>
              <a:gd name="connsiteX25800" fmla="*/ 4180394 w 5740887"/>
              <a:gd name="connsiteY25800" fmla="*/ 361768 h 4314911"/>
              <a:gd name="connsiteX25801" fmla="*/ 4133848 w 5740887"/>
              <a:gd name="connsiteY25801" fmla="*/ 361070 h 4314911"/>
              <a:gd name="connsiteX25802" fmla="*/ 4151259 w 5740887"/>
              <a:gd name="connsiteY25802" fmla="*/ 361166 h 4314911"/>
              <a:gd name="connsiteX25803" fmla="*/ 4153782 w 5740887"/>
              <a:gd name="connsiteY25803" fmla="*/ 362474 h 4314911"/>
              <a:gd name="connsiteX25804" fmla="*/ 4160675 w 5740887"/>
              <a:gd name="connsiteY25804" fmla="*/ 364265 h 4314911"/>
              <a:gd name="connsiteX25805" fmla="*/ 4175663 w 5740887"/>
              <a:gd name="connsiteY25805" fmla="*/ 367349 h 4314911"/>
              <a:gd name="connsiteX25806" fmla="*/ 4142567 w 5740887"/>
              <a:gd name="connsiteY25806" fmla="*/ 367192 h 4314911"/>
              <a:gd name="connsiteX25807" fmla="*/ 4113145 w 5740887"/>
              <a:gd name="connsiteY25807" fmla="*/ 360956 h 4314911"/>
              <a:gd name="connsiteX25808" fmla="*/ 4121263 w 5740887"/>
              <a:gd name="connsiteY25808" fmla="*/ 361001 h 4314911"/>
              <a:gd name="connsiteX25809" fmla="*/ 4129725 w 5740887"/>
              <a:gd name="connsiteY25809" fmla="*/ 367131 h 4314911"/>
              <a:gd name="connsiteX25810" fmla="*/ 4119381 w 5740887"/>
              <a:gd name="connsiteY25810" fmla="*/ 367081 h 4314911"/>
              <a:gd name="connsiteX25811" fmla="*/ 4117931 w 5740887"/>
              <a:gd name="connsiteY25811" fmla="*/ 365747 h 4314911"/>
              <a:gd name="connsiteX25812" fmla="*/ 4097657 w 5740887"/>
              <a:gd name="connsiteY25812" fmla="*/ 360869 h 4314911"/>
              <a:gd name="connsiteX25813" fmla="*/ 4102962 w 5740887"/>
              <a:gd name="connsiteY25813" fmla="*/ 360900 h 4314911"/>
              <a:gd name="connsiteX25814" fmla="*/ 4109376 w 5740887"/>
              <a:gd name="connsiteY25814" fmla="*/ 367033 h 4314911"/>
              <a:gd name="connsiteX25815" fmla="*/ 4103026 w 5740887"/>
              <a:gd name="connsiteY25815" fmla="*/ 367003 h 4314911"/>
              <a:gd name="connsiteX25816" fmla="*/ 4084804 w 5740887"/>
              <a:gd name="connsiteY25816" fmla="*/ 360798 h 4314911"/>
              <a:gd name="connsiteX25817" fmla="*/ 4088498 w 5740887"/>
              <a:gd name="connsiteY25817" fmla="*/ 360820 h 4314911"/>
              <a:gd name="connsiteX25818" fmla="*/ 4093818 w 5740887"/>
              <a:gd name="connsiteY25818" fmla="*/ 366627 h 4314911"/>
              <a:gd name="connsiteX25819" fmla="*/ 4094107 w 5740887"/>
              <a:gd name="connsiteY25819" fmla="*/ 366960 h 4314911"/>
              <a:gd name="connsiteX25820" fmla="*/ 4089546 w 5740887"/>
              <a:gd name="connsiteY25820" fmla="*/ 366938 h 4314911"/>
              <a:gd name="connsiteX25821" fmla="*/ 3872220 w 5740887"/>
              <a:gd name="connsiteY25821" fmla="*/ 360269 h 4314911"/>
              <a:gd name="connsiteX25822" fmla="*/ 4064252 w 5740887"/>
              <a:gd name="connsiteY25822" fmla="*/ 360683 h 4314911"/>
              <a:gd name="connsiteX25823" fmla="*/ 4075909 w 5740887"/>
              <a:gd name="connsiteY25823" fmla="*/ 360749 h 4314911"/>
              <a:gd name="connsiteX25824" fmla="*/ 4080680 w 5740887"/>
              <a:gd name="connsiteY25824" fmla="*/ 366896 h 4314911"/>
              <a:gd name="connsiteX25825" fmla="*/ 3972755 w 5740887"/>
              <a:gd name="connsiteY25825" fmla="*/ 366381 h 4314911"/>
              <a:gd name="connsiteX25826" fmla="*/ 3833968 w 5740887"/>
              <a:gd name="connsiteY25826" fmla="*/ 366301 h 4314911"/>
              <a:gd name="connsiteX25827" fmla="*/ 3782941 w 5740887"/>
              <a:gd name="connsiteY25827" fmla="*/ 366487 h 4314911"/>
              <a:gd name="connsiteX25828" fmla="*/ 3768509 w 5740887"/>
              <a:gd name="connsiteY25828" fmla="*/ 366492 h 4314911"/>
              <a:gd name="connsiteX25829" fmla="*/ 3744964 w 5740887"/>
              <a:gd name="connsiteY25829" fmla="*/ 366624 h 4314911"/>
              <a:gd name="connsiteX25830" fmla="*/ 3706368 w 5740887"/>
              <a:gd name="connsiteY25830" fmla="*/ 366764 h 4314911"/>
              <a:gd name="connsiteX25831" fmla="*/ 3687854 w 5740887"/>
              <a:gd name="connsiteY25831" fmla="*/ 366946 h 4314911"/>
              <a:gd name="connsiteX25832" fmla="*/ 3676710 w 5740887"/>
              <a:gd name="connsiteY25832" fmla="*/ 367010 h 4314911"/>
              <a:gd name="connsiteX25833" fmla="*/ 3628602 w 5740887"/>
              <a:gd name="connsiteY25833" fmla="*/ 367527 h 4314911"/>
              <a:gd name="connsiteX25834" fmla="*/ 3594154 w 5740887"/>
              <a:gd name="connsiteY25834" fmla="*/ 367865 h 4314911"/>
              <a:gd name="connsiteX25835" fmla="*/ 3573473 w 5740887"/>
              <a:gd name="connsiteY25835" fmla="*/ 368275 h 4314911"/>
              <a:gd name="connsiteX25836" fmla="*/ 3522619 w 5740887"/>
              <a:gd name="connsiteY25836" fmla="*/ 369200 h 4314911"/>
              <a:gd name="connsiteX25837" fmla="*/ 3514447 w 5740887"/>
              <a:gd name="connsiteY25837" fmla="*/ 369444 h 4314911"/>
              <a:gd name="connsiteX25838" fmla="*/ 3501526 w 5740887"/>
              <a:gd name="connsiteY25838" fmla="*/ 369701 h 4314911"/>
              <a:gd name="connsiteX25839" fmla="*/ 3486679 w 5740887"/>
              <a:gd name="connsiteY25839" fmla="*/ 370275 h 4314911"/>
              <a:gd name="connsiteX25840" fmla="*/ 3463870 w 5740887"/>
              <a:gd name="connsiteY25840" fmla="*/ 370956 h 4314911"/>
              <a:gd name="connsiteX25841" fmla="*/ 3447313 w 5740887"/>
              <a:gd name="connsiteY25841" fmla="*/ 371799 h 4314911"/>
              <a:gd name="connsiteX25842" fmla="*/ 3432682 w 5740887"/>
              <a:gd name="connsiteY25842" fmla="*/ 372364 h 4314911"/>
              <a:gd name="connsiteX25843" fmla="*/ 3427862 w 5740887"/>
              <a:gd name="connsiteY25843" fmla="*/ 372789 h 4314911"/>
              <a:gd name="connsiteX25844" fmla="*/ 3419682 w 5740887"/>
              <a:gd name="connsiteY25844" fmla="*/ 373205 h 4314911"/>
              <a:gd name="connsiteX25845" fmla="*/ 3394553 w 5740887"/>
              <a:gd name="connsiteY25845" fmla="*/ 375716 h 4314911"/>
              <a:gd name="connsiteX25846" fmla="*/ 3391824 w 5740887"/>
              <a:gd name="connsiteY25846" fmla="*/ 375955 h 4314911"/>
              <a:gd name="connsiteX25847" fmla="*/ 3326208 w 5740887"/>
              <a:gd name="connsiteY25847" fmla="*/ 395639 h 4314911"/>
              <a:gd name="connsiteX25848" fmla="*/ 3314399 w 5740887"/>
              <a:gd name="connsiteY25848" fmla="*/ 403740 h 4314911"/>
              <a:gd name="connsiteX25849" fmla="*/ 3286685 w 5740887"/>
              <a:gd name="connsiteY25849" fmla="*/ 406938 h 4314911"/>
              <a:gd name="connsiteX25850" fmla="*/ 3289968 w 5740887"/>
              <a:gd name="connsiteY25850" fmla="*/ 404711 h 4314911"/>
              <a:gd name="connsiteX25851" fmla="*/ 3349494 w 5740887"/>
              <a:gd name="connsiteY25851" fmla="*/ 385365 h 4314911"/>
              <a:gd name="connsiteX25852" fmla="*/ 3351977 w 5740887"/>
              <a:gd name="connsiteY25852" fmla="*/ 383710 h 4314911"/>
              <a:gd name="connsiteX25853" fmla="*/ 3351977 w 5740887"/>
              <a:gd name="connsiteY25853" fmla="*/ 383704 h 4314911"/>
              <a:gd name="connsiteX25854" fmla="*/ 3351977 w 5740887"/>
              <a:gd name="connsiteY25854" fmla="*/ 380676 h 4314911"/>
              <a:gd name="connsiteX25855" fmla="*/ 3351977 w 5740887"/>
              <a:gd name="connsiteY25855" fmla="*/ 380669 h 4314911"/>
              <a:gd name="connsiteX25856" fmla="*/ 3351976 w 5740887"/>
              <a:gd name="connsiteY25856" fmla="*/ 380669 h 4314911"/>
              <a:gd name="connsiteX25857" fmla="*/ 3351976 w 5740887"/>
              <a:gd name="connsiteY25857" fmla="*/ 380645 h 4314911"/>
              <a:gd name="connsiteX25858" fmla="*/ 3349326 w 5740887"/>
              <a:gd name="connsiteY25858" fmla="*/ 378327 h 4314911"/>
              <a:gd name="connsiteX25859" fmla="*/ 3377073 w 5740887"/>
              <a:gd name="connsiteY25859" fmla="*/ 370059 h 4314911"/>
              <a:gd name="connsiteX25860" fmla="*/ 3872220 w 5740887"/>
              <a:gd name="connsiteY25860" fmla="*/ 360269 h 4314911"/>
              <a:gd name="connsiteX25861" fmla="*/ 3333553 w 5740887"/>
              <a:gd name="connsiteY25861" fmla="*/ 357029 h 4314911"/>
              <a:gd name="connsiteX25862" fmla="*/ 3325502 w 5740887"/>
              <a:gd name="connsiteY25862" fmla="*/ 358856 h 4314911"/>
              <a:gd name="connsiteX25863" fmla="*/ 3249766 w 5740887"/>
              <a:gd name="connsiteY25863" fmla="*/ 379397 h 4314911"/>
              <a:gd name="connsiteX25864" fmla="*/ 3236715 w 5740887"/>
              <a:gd name="connsiteY25864" fmla="*/ 383944 h 4314911"/>
              <a:gd name="connsiteX25865" fmla="*/ 3221790 w 5740887"/>
              <a:gd name="connsiteY25865" fmla="*/ 387901 h 4314911"/>
              <a:gd name="connsiteX25866" fmla="*/ 3170029 w 5740887"/>
              <a:gd name="connsiteY25866" fmla="*/ 407171 h 4314911"/>
              <a:gd name="connsiteX25867" fmla="*/ 3151679 w 5740887"/>
              <a:gd name="connsiteY25867" fmla="*/ 413563 h 4314911"/>
              <a:gd name="connsiteX25868" fmla="*/ 3147530 w 5740887"/>
              <a:gd name="connsiteY25868" fmla="*/ 415546 h 4314911"/>
              <a:gd name="connsiteX25869" fmla="*/ 3135437 w 5740887"/>
              <a:gd name="connsiteY25869" fmla="*/ 420049 h 4314911"/>
              <a:gd name="connsiteX25870" fmla="*/ 3101222 w 5740887"/>
              <a:gd name="connsiteY25870" fmla="*/ 437682 h 4314911"/>
              <a:gd name="connsiteX25871" fmla="*/ 3050878 w 5740887"/>
              <a:gd name="connsiteY25871" fmla="*/ 461745 h 4314911"/>
              <a:gd name="connsiteX25872" fmla="*/ 2992740 w 5740887"/>
              <a:gd name="connsiteY25872" fmla="*/ 505117 h 4314911"/>
              <a:gd name="connsiteX25873" fmla="*/ 2985010 w 5740887"/>
              <a:gd name="connsiteY25873" fmla="*/ 510654 h 4314911"/>
              <a:gd name="connsiteX25874" fmla="*/ 3027968 w 5740887"/>
              <a:gd name="connsiteY25874" fmla="*/ 475053 h 4314911"/>
              <a:gd name="connsiteX25875" fmla="*/ 3099057 w 5740887"/>
              <a:gd name="connsiteY25875" fmla="*/ 432320 h 4314911"/>
              <a:gd name="connsiteX25876" fmla="*/ 3121331 w 5740887"/>
              <a:gd name="connsiteY25876" fmla="*/ 421797 h 4314911"/>
              <a:gd name="connsiteX25877" fmla="*/ 3171785 w 5740887"/>
              <a:gd name="connsiteY25877" fmla="*/ 400219 h 4314911"/>
              <a:gd name="connsiteX25878" fmla="*/ 3195441 w 5740887"/>
              <a:gd name="connsiteY25878" fmla="*/ 391687 h 4314911"/>
              <a:gd name="connsiteX25879" fmla="*/ 3228311 w 5740887"/>
              <a:gd name="connsiteY25879" fmla="*/ 381650 h 4314911"/>
              <a:gd name="connsiteX25880" fmla="*/ 3320719 w 5740887"/>
              <a:gd name="connsiteY25880" fmla="*/ 359127 h 4314911"/>
              <a:gd name="connsiteX25881" fmla="*/ 3321717 w 5740887"/>
              <a:gd name="connsiteY25881" fmla="*/ 358911 h 4314911"/>
              <a:gd name="connsiteX25882" fmla="*/ 4485403 w 5740887"/>
              <a:gd name="connsiteY25882" fmla="*/ 350830 h 4314911"/>
              <a:gd name="connsiteX25883" fmla="*/ 4642605 w 5740887"/>
              <a:gd name="connsiteY25883" fmla="*/ 352357 h 4314911"/>
              <a:gd name="connsiteX25884" fmla="*/ 5057348 w 5740887"/>
              <a:gd name="connsiteY25884" fmla="*/ 357373 h 4314911"/>
              <a:gd name="connsiteX25885" fmla="*/ 5275759 w 5740887"/>
              <a:gd name="connsiteY25885" fmla="*/ 498847 h 4314911"/>
              <a:gd name="connsiteX25886" fmla="*/ 5568904 w 5740887"/>
              <a:gd name="connsiteY25886" fmla="*/ 1254323 h 4314911"/>
              <a:gd name="connsiteX25887" fmla="*/ 5570156 w 5740887"/>
              <a:gd name="connsiteY25887" fmla="*/ 1258425 h 4314911"/>
              <a:gd name="connsiteX25888" fmla="*/ 5595806 w 5740887"/>
              <a:gd name="connsiteY25888" fmla="*/ 1343077 h 4314911"/>
              <a:gd name="connsiteX25889" fmla="*/ 5604210 w 5740887"/>
              <a:gd name="connsiteY25889" fmla="*/ 1371897 h 4314911"/>
              <a:gd name="connsiteX25890" fmla="*/ 5619942 w 5740887"/>
              <a:gd name="connsiteY25890" fmla="*/ 1427342 h 4314911"/>
              <a:gd name="connsiteX25891" fmla="*/ 5638572 w 5740887"/>
              <a:gd name="connsiteY25891" fmla="*/ 1497431 h 4314911"/>
              <a:gd name="connsiteX25892" fmla="*/ 5619236 w 5740887"/>
              <a:gd name="connsiteY25892" fmla="*/ 1431225 h 4314911"/>
              <a:gd name="connsiteX25893" fmla="*/ 5565111 w 5740887"/>
              <a:gd name="connsiteY25893" fmla="*/ 1245914 h 4314911"/>
              <a:gd name="connsiteX25894" fmla="*/ 5276447 w 5740887"/>
              <a:gd name="connsiteY25894" fmla="*/ 506261 h 4314911"/>
              <a:gd name="connsiteX25895" fmla="*/ 5054727 w 5740887"/>
              <a:gd name="connsiteY25895" fmla="*/ 363547 h 4314911"/>
              <a:gd name="connsiteX25896" fmla="*/ 4553127 w 5740887"/>
              <a:gd name="connsiteY25896" fmla="*/ 357730 h 4314911"/>
              <a:gd name="connsiteX25897" fmla="*/ 4492118 w 5740887"/>
              <a:gd name="connsiteY25897" fmla="*/ 357217 h 4314911"/>
              <a:gd name="connsiteX25898" fmla="*/ 4484876 w 5740887"/>
              <a:gd name="connsiteY25898" fmla="*/ 357148 h 4314911"/>
              <a:gd name="connsiteX25899" fmla="*/ 4485260 w 5740887"/>
              <a:gd name="connsiteY25899" fmla="*/ 353771 h 4314911"/>
              <a:gd name="connsiteX25900" fmla="*/ 4461736 w 5740887"/>
              <a:gd name="connsiteY25900" fmla="*/ 350602 h 4314911"/>
              <a:gd name="connsiteX25901" fmla="*/ 4464988 w 5740887"/>
              <a:gd name="connsiteY25901" fmla="*/ 350633 h 4314911"/>
              <a:gd name="connsiteX25902" fmla="*/ 4465215 w 5740887"/>
              <a:gd name="connsiteY25902" fmla="*/ 351878 h 4314911"/>
              <a:gd name="connsiteX25903" fmla="*/ 4462373 w 5740887"/>
              <a:gd name="connsiteY25903" fmla="*/ 356933 h 4314911"/>
              <a:gd name="connsiteX25904" fmla="*/ 4451488 w 5740887"/>
              <a:gd name="connsiteY25904" fmla="*/ 356830 h 4314911"/>
              <a:gd name="connsiteX25905" fmla="*/ 4459130 w 5740887"/>
              <a:gd name="connsiteY25905" fmla="*/ 354097 h 4314911"/>
              <a:gd name="connsiteX25906" fmla="*/ 4141265 w 5740887"/>
              <a:gd name="connsiteY25906" fmla="*/ 348336 h 4314911"/>
              <a:gd name="connsiteX25907" fmla="*/ 4218411 w 5740887"/>
              <a:gd name="connsiteY25907" fmla="*/ 348761 h 4314911"/>
              <a:gd name="connsiteX25908" fmla="*/ 4266431 w 5740887"/>
              <a:gd name="connsiteY25908" fmla="*/ 349651 h 4314911"/>
              <a:gd name="connsiteX25909" fmla="*/ 4294261 w 5740887"/>
              <a:gd name="connsiteY25909" fmla="*/ 349267 h 4314911"/>
              <a:gd name="connsiteX25910" fmla="*/ 4452535 w 5740887"/>
              <a:gd name="connsiteY25910" fmla="*/ 350519 h 4314911"/>
              <a:gd name="connsiteX25911" fmla="*/ 4433481 w 5740887"/>
              <a:gd name="connsiteY25911" fmla="*/ 356658 h 4314911"/>
              <a:gd name="connsiteX25912" fmla="*/ 4428321 w 5740887"/>
              <a:gd name="connsiteY25912" fmla="*/ 356609 h 4314911"/>
              <a:gd name="connsiteX25913" fmla="*/ 4341857 w 5740887"/>
              <a:gd name="connsiteY25913" fmla="*/ 355952 h 4314911"/>
              <a:gd name="connsiteX25914" fmla="*/ 4261263 w 5740887"/>
              <a:gd name="connsiteY25914" fmla="*/ 355274 h 4314911"/>
              <a:gd name="connsiteX25915" fmla="*/ 4237591 w 5740887"/>
              <a:gd name="connsiteY25915" fmla="*/ 355161 h 4314911"/>
              <a:gd name="connsiteX25916" fmla="*/ 4223682 w 5740887"/>
              <a:gd name="connsiteY25916" fmla="*/ 355055 h 4314911"/>
              <a:gd name="connsiteX25917" fmla="*/ 4152660 w 5740887"/>
              <a:gd name="connsiteY25917" fmla="*/ 354701 h 4314911"/>
              <a:gd name="connsiteX25918" fmla="*/ 4115662 w 5740887"/>
              <a:gd name="connsiteY25918" fmla="*/ 348195 h 4314911"/>
              <a:gd name="connsiteX25919" fmla="*/ 4126349 w 5740887"/>
              <a:gd name="connsiteY25919" fmla="*/ 348254 h 4314911"/>
              <a:gd name="connsiteX25920" fmla="*/ 4127170 w 5740887"/>
              <a:gd name="connsiteY25920" fmla="*/ 348685 h 4314911"/>
              <a:gd name="connsiteX25921" fmla="*/ 4138648 w 5740887"/>
              <a:gd name="connsiteY25921" fmla="*/ 354632 h 4314911"/>
              <a:gd name="connsiteX25922" fmla="*/ 4124579 w 5740887"/>
              <a:gd name="connsiteY25922" fmla="*/ 354563 h 4314911"/>
              <a:gd name="connsiteX25923" fmla="*/ 4123031 w 5740887"/>
              <a:gd name="connsiteY25923" fmla="*/ 353476 h 4314911"/>
              <a:gd name="connsiteX25924" fmla="*/ 4100312 w 5740887"/>
              <a:gd name="connsiteY25924" fmla="*/ 348111 h 4314911"/>
              <a:gd name="connsiteX25925" fmla="*/ 4104308 w 5740887"/>
              <a:gd name="connsiteY25925" fmla="*/ 348131 h 4314911"/>
              <a:gd name="connsiteX25926" fmla="*/ 4112623 w 5740887"/>
              <a:gd name="connsiteY25926" fmla="*/ 354502 h 4314911"/>
              <a:gd name="connsiteX25927" fmla="*/ 4106668 w 5740887"/>
              <a:gd name="connsiteY25927" fmla="*/ 354473 h 4314911"/>
              <a:gd name="connsiteX25928" fmla="*/ 4084826 w 5740887"/>
              <a:gd name="connsiteY25928" fmla="*/ 348024 h 4314911"/>
              <a:gd name="connsiteX25929" fmla="*/ 4089099 w 5740887"/>
              <a:gd name="connsiteY25929" fmla="*/ 348048 h 4314911"/>
              <a:gd name="connsiteX25930" fmla="*/ 4090767 w 5740887"/>
              <a:gd name="connsiteY25930" fmla="*/ 349238 h 4314911"/>
              <a:gd name="connsiteX25931" fmla="*/ 4096188 w 5740887"/>
              <a:gd name="connsiteY25931" fmla="*/ 354422 h 4314911"/>
              <a:gd name="connsiteX25932" fmla="*/ 4091747 w 5740887"/>
              <a:gd name="connsiteY25932" fmla="*/ 354399 h 4314911"/>
              <a:gd name="connsiteX25933" fmla="*/ 4086903 w 5740887"/>
              <a:gd name="connsiteY25933" fmla="*/ 350306 h 4314911"/>
              <a:gd name="connsiteX25934" fmla="*/ 4074895 w 5740887"/>
              <a:gd name="connsiteY25934" fmla="*/ 347970 h 4314911"/>
              <a:gd name="connsiteX25935" fmla="*/ 4076710 w 5740887"/>
              <a:gd name="connsiteY25935" fmla="*/ 347979 h 4314911"/>
              <a:gd name="connsiteX25936" fmla="*/ 4082570 w 5740887"/>
              <a:gd name="connsiteY25936" fmla="*/ 354354 h 4314911"/>
              <a:gd name="connsiteX25937" fmla="*/ 4079815 w 5740887"/>
              <a:gd name="connsiteY25937" fmla="*/ 354339 h 4314911"/>
              <a:gd name="connsiteX25938" fmla="*/ 3989720 w 5740887"/>
              <a:gd name="connsiteY25938" fmla="*/ 347722 h 4314911"/>
              <a:gd name="connsiteX25939" fmla="*/ 4055996 w 5740887"/>
              <a:gd name="connsiteY25939" fmla="*/ 347865 h 4314911"/>
              <a:gd name="connsiteX25940" fmla="*/ 4065952 w 5740887"/>
              <a:gd name="connsiteY25940" fmla="*/ 347921 h 4314911"/>
              <a:gd name="connsiteX25941" fmla="*/ 4070900 w 5740887"/>
              <a:gd name="connsiteY25941" fmla="*/ 354296 h 4314911"/>
              <a:gd name="connsiteX25942" fmla="*/ 4018337 w 5740887"/>
              <a:gd name="connsiteY25942" fmla="*/ 354035 h 4314911"/>
              <a:gd name="connsiteX25943" fmla="*/ 3996780 w 5740887"/>
              <a:gd name="connsiteY25943" fmla="*/ 354010 h 4314911"/>
              <a:gd name="connsiteX25944" fmla="*/ 3963660 w 5740887"/>
              <a:gd name="connsiteY25944" fmla="*/ 353851 h 4314911"/>
              <a:gd name="connsiteX25945" fmla="*/ 3694273 w 5740887"/>
              <a:gd name="connsiteY25945" fmla="*/ 354240 h 4314911"/>
              <a:gd name="connsiteX25946" fmla="*/ 3673241 w 5740887"/>
              <a:gd name="connsiteY25946" fmla="*/ 354446 h 4314911"/>
              <a:gd name="connsiteX25947" fmla="*/ 3664277 w 5740887"/>
              <a:gd name="connsiteY25947" fmla="*/ 354484 h 4314911"/>
              <a:gd name="connsiteX25948" fmla="*/ 3648792 w 5740887"/>
              <a:gd name="connsiteY25948" fmla="*/ 354687 h 4314911"/>
              <a:gd name="connsiteX25949" fmla="*/ 3580771 w 5740887"/>
              <a:gd name="connsiteY25949" fmla="*/ 355354 h 4314911"/>
              <a:gd name="connsiteX25950" fmla="*/ 3549085 w 5740887"/>
              <a:gd name="connsiteY25950" fmla="*/ 355983 h 4314911"/>
              <a:gd name="connsiteX25951" fmla="*/ 3531178 w 5740887"/>
              <a:gd name="connsiteY25951" fmla="*/ 356215 h 4314911"/>
              <a:gd name="connsiteX25952" fmla="*/ 3503703 w 5740887"/>
              <a:gd name="connsiteY25952" fmla="*/ 356883 h 4314911"/>
              <a:gd name="connsiteX25953" fmla="*/ 3487057 w 5740887"/>
              <a:gd name="connsiteY25953" fmla="*/ 357213 h 4314911"/>
              <a:gd name="connsiteX25954" fmla="*/ 3481893 w 5740887"/>
              <a:gd name="connsiteY25954" fmla="*/ 357413 h 4314911"/>
              <a:gd name="connsiteX25955" fmla="*/ 3476948 w 5740887"/>
              <a:gd name="connsiteY25955" fmla="*/ 357533 h 4314911"/>
              <a:gd name="connsiteX25956" fmla="*/ 3432312 w 5740887"/>
              <a:gd name="connsiteY25956" fmla="*/ 359183 h 4314911"/>
              <a:gd name="connsiteX25957" fmla="*/ 3424977 w 5740887"/>
              <a:gd name="connsiteY25957" fmla="*/ 359617 h 4314911"/>
              <a:gd name="connsiteX25958" fmla="*/ 3417374 w 5740887"/>
              <a:gd name="connsiteY25958" fmla="*/ 359912 h 4314911"/>
              <a:gd name="connsiteX25959" fmla="*/ 3412010 w 5740887"/>
              <a:gd name="connsiteY25959" fmla="*/ 360383 h 4314911"/>
              <a:gd name="connsiteX25960" fmla="*/ 3398307 w 5740887"/>
              <a:gd name="connsiteY25960" fmla="*/ 361191 h 4314911"/>
              <a:gd name="connsiteX25961" fmla="*/ 3377609 w 5740887"/>
              <a:gd name="connsiteY25961" fmla="*/ 363403 h 4314911"/>
              <a:gd name="connsiteX25962" fmla="*/ 3375968 w 5740887"/>
              <a:gd name="connsiteY25962" fmla="*/ 363547 h 4314911"/>
              <a:gd name="connsiteX25963" fmla="*/ 3320185 w 5740887"/>
              <a:gd name="connsiteY25963" fmla="*/ 380259 h 4314911"/>
              <a:gd name="connsiteX25964" fmla="*/ 3296211 w 5740887"/>
              <a:gd name="connsiteY25964" fmla="*/ 384286 h 4314911"/>
              <a:gd name="connsiteX25965" fmla="*/ 3279720 w 5740887"/>
              <a:gd name="connsiteY25965" fmla="*/ 388108 h 4314911"/>
              <a:gd name="connsiteX25966" fmla="*/ 3281762 w 5740887"/>
              <a:gd name="connsiteY25966" fmla="*/ 386721 h 4314911"/>
              <a:gd name="connsiteX25967" fmla="*/ 3315967 w 5740887"/>
              <a:gd name="connsiteY25967" fmla="*/ 371161 h 4314911"/>
              <a:gd name="connsiteX25968" fmla="*/ 3342875 w 5740887"/>
              <a:gd name="connsiteY25968" fmla="*/ 364991 h 4314911"/>
              <a:gd name="connsiteX25969" fmla="*/ 3422939 w 5740887"/>
              <a:gd name="connsiteY25969" fmla="*/ 353393 h 4314911"/>
              <a:gd name="connsiteX25970" fmla="*/ 3438438 w 5740887"/>
              <a:gd name="connsiteY25970" fmla="*/ 352174 h 4314911"/>
              <a:gd name="connsiteX25971" fmla="*/ 3450582 w 5740887"/>
              <a:gd name="connsiteY25971" fmla="*/ 351758 h 4314911"/>
              <a:gd name="connsiteX25972" fmla="*/ 3499946 w 5740887"/>
              <a:gd name="connsiteY25972" fmla="*/ 350383 h 4314911"/>
              <a:gd name="connsiteX25973" fmla="*/ 3520785 w 5740887"/>
              <a:gd name="connsiteY25973" fmla="*/ 349924 h 4314911"/>
              <a:gd name="connsiteX25974" fmla="*/ 3555463 w 5740887"/>
              <a:gd name="connsiteY25974" fmla="*/ 349383 h 4314911"/>
              <a:gd name="connsiteX25975" fmla="*/ 3667103 w 5740887"/>
              <a:gd name="connsiteY25975" fmla="*/ 348137 h 4314911"/>
              <a:gd name="connsiteX25976" fmla="*/ 3694287 w 5740887"/>
              <a:gd name="connsiteY25976" fmla="*/ 347916 h 4314911"/>
              <a:gd name="connsiteX25977" fmla="*/ 3762659 w 5740887"/>
              <a:gd name="connsiteY25977" fmla="*/ 347722 h 4314911"/>
              <a:gd name="connsiteX25978" fmla="*/ 1848543 w 5740887"/>
              <a:gd name="connsiteY25978" fmla="*/ 342284 h 4314911"/>
              <a:gd name="connsiteX25979" fmla="*/ 1755139 w 5740887"/>
              <a:gd name="connsiteY25979" fmla="*/ 428800 h 4314911"/>
              <a:gd name="connsiteX25980" fmla="*/ 1761189 w 5740887"/>
              <a:gd name="connsiteY25980" fmla="*/ 421353 h 4314911"/>
              <a:gd name="connsiteX25981" fmla="*/ 1846668 w 5740887"/>
              <a:gd name="connsiteY25981" fmla="*/ 343633 h 4314911"/>
              <a:gd name="connsiteX25982" fmla="*/ 3740939 w 5740887"/>
              <a:gd name="connsiteY25982" fmla="*/ 337718 h 4314911"/>
              <a:gd name="connsiteX25983" fmla="*/ 3740926 w 5740887"/>
              <a:gd name="connsiteY25983" fmla="*/ 337732 h 4314911"/>
              <a:gd name="connsiteX25984" fmla="*/ 3740802 w 5740887"/>
              <a:gd name="connsiteY25984" fmla="*/ 337733 h 4314911"/>
              <a:gd name="connsiteX25985" fmla="*/ 1711497 w 5740887"/>
              <a:gd name="connsiteY25985" fmla="*/ 337630 h 4314911"/>
              <a:gd name="connsiteX25986" fmla="*/ 1713341 w 5740887"/>
              <a:gd name="connsiteY25986" fmla="*/ 340089 h 4314911"/>
              <a:gd name="connsiteX25987" fmla="*/ 1712927 w 5740887"/>
              <a:gd name="connsiteY25987" fmla="*/ 340359 h 4314911"/>
              <a:gd name="connsiteX25988" fmla="*/ 4065881 w 5740887"/>
              <a:gd name="connsiteY25988" fmla="*/ 336201 h 4314911"/>
              <a:gd name="connsiteX25989" fmla="*/ 4070531 w 5740887"/>
              <a:gd name="connsiteY25989" fmla="*/ 341258 h 4314911"/>
              <a:gd name="connsiteX25990" fmla="*/ 4069798 w 5740887"/>
              <a:gd name="connsiteY25990" fmla="*/ 341255 h 4314911"/>
              <a:gd name="connsiteX25991" fmla="*/ 3806454 w 5740887"/>
              <a:gd name="connsiteY25991" fmla="*/ 336107 h 4314911"/>
              <a:gd name="connsiteX25992" fmla="*/ 3806225 w 5740887"/>
              <a:gd name="connsiteY25992" fmla="*/ 336365 h 4314911"/>
              <a:gd name="connsiteX25993" fmla="*/ 3803978 w 5740887"/>
              <a:gd name="connsiteY25993" fmla="*/ 336382 h 4314911"/>
              <a:gd name="connsiteX25994" fmla="*/ 4458362 w 5740887"/>
              <a:gd name="connsiteY25994" fmla="*/ 335527 h 4314911"/>
              <a:gd name="connsiteX25995" fmla="*/ 4461456 w 5740887"/>
              <a:gd name="connsiteY25995" fmla="*/ 342580 h 4314911"/>
              <a:gd name="connsiteX25996" fmla="*/ 4460217 w 5740887"/>
              <a:gd name="connsiteY25996" fmla="*/ 343870 h 4314911"/>
              <a:gd name="connsiteX25997" fmla="*/ 4424967 w 5740887"/>
              <a:gd name="connsiteY25997" fmla="*/ 343548 h 4314911"/>
              <a:gd name="connsiteX25998" fmla="*/ 4426240 w 5740887"/>
              <a:gd name="connsiteY25998" fmla="*/ 343447 h 4314911"/>
              <a:gd name="connsiteX25999" fmla="*/ 4455575 w 5740887"/>
              <a:gd name="connsiteY25999" fmla="*/ 337638 h 4314911"/>
              <a:gd name="connsiteX26000" fmla="*/ 4455575 w 5740887"/>
              <a:gd name="connsiteY26000" fmla="*/ 337638 h 4314911"/>
              <a:gd name="connsiteX26001" fmla="*/ 4455580 w 5740887"/>
              <a:gd name="connsiteY26001" fmla="*/ 337638 h 4314911"/>
              <a:gd name="connsiteX26002" fmla="*/ 3871104 w 5740887"/>
              <a:gd name="connsiteY26002" fmla="*/ 334793 h 4314911"/>
              <a:gd name="connsiteX26003" fmla="*/ 3870802 w 5740887"/>
              <a:gd name="connsiteY26003" fmla="*/ 334978 h 4314911"/>
              <a:gd name="connsiteX26004" fmla="*/ 3869377 w 5740887"/>
              <a:gd name="connsiteY26004" fmla="*/ 334997 h 4314911"/>
              <a:gd name="connsiteX26005" fmla="*/ 4068508 w 5740887"/>
              <a:gd name="connsiteY26005" fmla="*/ 329725 h 4314911"/>
              <a:gd name="connsiteX26006" fmla="*/ 4079756 w 5740887"/>
              <a:gd name="connsiteY26006" fmla="*/ 341304 h 4314911"/>
              <a:gd name="connsiteX26007" fmla="*/ 4078701 w 5740887"/>
              <a:gd name="connsiteY26007" fmla="*/ 341298 h 4314911"/>
              <a:gd name="connsiteX26008" fmla="*/ 4073546 w 5740887"/>
              <a:gd name="connsiteY26008" fmla="*/ 335638 h 4314911"/>
              <a:gd name="connsiteX26009" fmla="*/ 4075953 w 5740887"/>
              <a:gd name="connsiteY26009" fmla="*/ 326468 h 4314911"/>
              <a:gd name="connsiteX26010" fmla="*/ 4095491 w 5740887"/>
              <a:gd name="connsiteY26010" fmla="*/ 341382 h 4314911"/>
              <a:gd name="connsiteX26011" fmla="*/ 4091170 w 5740887"/>
              <a:gd name="connsiteY26011" fmla="*/ 341361 h 4314911"/>
              <a:gd name="connsiteX26012" fmla="*/ 4033685 w 5740887"/>
              <a:gd name="connsiteY26012" fmla="*/ 326000 h 4314911"/>
              <a:gd name="connsiteX26013" fmla="*/ 4036927 w 5740887"/>
              <a:gd name="connsiteY26013" fmla="*/ 330030 h 4314911"/>
              <a:gd name="connsiteX26014" fmla="*/ 4024383 w 5740887"/>
              <a:gd name="connsiteY26014" fmla="*/ 330030 h 4314911"/>
              <a:gd name="connsiteX26015" fmla="*/ 4031065 w 5740887"/>
              <a:gd name="connsiteY26015" fmla="*/ 329245 h 4314911"/>
              <a:gd name="connsiteX26016" fmla="*/ 4033684 w 5740887"/>
              <a:gd name="connsiteY26016" fmla="*/ 327590 h 4314911"/>
              <a:gd name="connsiteX26017" fmla="*/ 4033684 w 5740887"/>
              <a:gd name="connsiteY26017" fmla="*/ 327574 h 4314911"/>
              <a:gd name="connsiteX26018" fmla="*/ 4033684 w 5740887"/>
              <a:gd name="connsiteY26018" fmla="*/ 327550 h 4314911"/>
              <a:gd name="connsiteX26019" fmla="*/ 4033685 w 5740887"/>
              <a:gd name="connsiteY26019" fmla="*/ 327549 h 4314911"/>
              <a:gd name="connsiteX26020" fmla="*/ 4085802 w 5740887"/>
              <a:gd name="connsiteY26020" fmla="*/ 325815 h 4314911"/>
              <a:gd name="connsiteX26021" fmla="*/ 4103040 w 5740887"/>
              <a:gd name="connsiteY26021" fmla="*/ 336001 h 4314911"/>
              <a:gd name="connsiteX26022" fmla="*/ 4113447 w 5740887"/>
              <a:gd name="connsiteY26022" fmla="*/ 341471 h 4314911"/>
              <a:gd name="connsiteX26023" fmla="*/ 4106230 w 5740887"/>
              <a:gd name="connsiteY26023" fmla="*/ 341436 h 4314911"/>
              <a:gd name="connsiteX26024" fmla="*/ 4098211 w 5740887"/>
              <a:gd name="connsiteY26024" fmla="*/ 335690 h 4314911"/>
              <a:gd name="connsiteX26025" fmla="*/ 4092542 w 5740887"/>
              <a:gd name="connsiteY26025" fmla="*/ 321703 h 4314911"/>
              <a:gd name="connsiteX26026" fmla="*/ 4108965 w 5740887"/>
              <a:gd name="connsiteY26026" fmla="*/ 328556 h 4314911"/>
              <a:gd name="connsiteX26027" fmla="*/ 4131578 w 5740887"/>
              <a:gd name="connsiteY26027" fmla="*/ 335863 h 4314911"/>
              <a:gd name="connsiteX26028" fmla="*/ 4149958 w 5740887"/>
              <a:gd name="connsiteY26028" fmla="*/ 341652 h 4314911"/>
              <a:gd name="connsiteX26029" fmla="*/ 4128977 w 5740887"/>
              <a:gd name="connsiteY26029" fmla="*/ 341549 h 4314911"/>
              <a:gd name="connsiteX26030" fmla="*/ 4104005 w 5740887"/>
              <a:gd name="connsiteY26030" fmla="*/ 328677 h 4314911"/>
              <a:gd name="connsiteX26031" fmla="*/ 3986273 w 5740887"/>
              <a:gd name="connsiteY26031" fmla="*/ 321247 h 4314911"/>
              <a:gd name="connsiteX26032" fmla="*/ 3981748 w 5740887"/>
              <a:gd name="connsiteY26032" fmla="*/ 321761 h 4314911"/>
              <a:gd name="connsiteX26033" fmla="*/ 3986112 w 5740887"/>
              <a:gd name="connsiteY26033" fmla="*/ 321247 h 4314911"/>
              <a:gd name="connsiteX26034" fmla="*/ 4459385 w 5740887"/>
              <a:gd name="connsiteY26034" fmla="*/ 320772 h 4314911"/>
              <a:gd name="connsiteX26035" fmla="*/ 4459612 w 5740887"/>
              <a:gd name="connsiteY26035" fmla="*/ 321109 h 4314911"/>
              <a:gd name="connsiteX26036" fmla="*/ 4460141 w 5740887"/>
              <a:gd name="connsiteY26036" fmla="*/ 324015 h 4314911"/>
              <a:gd name="connsiteX26037" fmla="*/ 4458801 w 5740887"/>
              <a:gd name="connsiteY26037" fmla="*/ 320816 h 4314911"/>
              <a:gd name="connsiteX26038" fmla="*/ 4103060 w 5740887"/>
              <a:gd name="connsiteY26038" fmla="*/ 318762 h 4314911"/>
              <a:gd name="connsiteX26039" fmla="*/ 4114517 w 5740887"/>
              <a:gd name="connsiteY26039" fmla="*/ 321687 h 4314911"/>
              <a:gd name="connsiteX26040" fmla="*/ 4164536 w 5740887"/>
              <a:gd name="connsiteY26040" fmla="*/ 326762 h 4314911"/>
              <a:gd name="connsiteX26041" fmla="*/ 4252371 w 5740887"/>
              <a:gd name="connsiteY26041" fmla="*/ 329382 h 4314911"/>
              <a:gd name="connsiteX26042" fmla="*/ 4295804 w 5740887"/>
              <a:gd name="connsiteY26042" fmla="*/ 328831 h 4314911"/>
              <a:gd name="connsiteX26043" fmla="*/ 4410336 w 5740887"/>
              <a:gd name="connsiteY26043" fmla="*/ 324092 h 4314911"/>
              <a:gd name="connsiteX26044" fmla="*/ 4440491 w 5740887"/>
              <a:gd name="connsiteY26044" fmla="*/ 322113 h 4314911"/>
              <a:gd name="connsiteX26045" fmla="*/ 4446822 w 5740887"/>
              <a:gd name="connsiteY26045" fmla="*/ 324728 h 4314911"/>
              <a:gd name="connsiteX26046" fmla="*/ 4453992 w 5740887"/>
              <a:gd name="connsiteY26046" fmla="*/ 330291 h 4314911"/>
              <a:gd name="connsiteX26047" fmla="*/ 4425693 w 5740887"/>
              <a:gd name="connsiteY26047" fmla="*/ 336673 h 4314911"/>
              <a:gd name="connsiteX26048" fmla="*/ 4318280 w 5740887"/>
              <a:gd name="connsiteY26048" fmla="*/ 342463 h 4314911"/>
              <a:gd name="connsiteX26049" fmla="*/ 4296494 w 5740887"/>
              <a:gd name="connsiteY26049" fmla="*/ 342463 h 4314911"/>
              <a:gd name="connsiteX26050" fmla="*/ 4288658 w 5740887"/>
              <a:gd name="connsiteY26050" fmla="*/ 342468 h 4314911"/>
              <a:gd name="connsiteX26051" fmla="*/ 4255284 w 5740887"/>
              <a:gd name="connsiteY26051" fmla="*/ 342211 h 4314911"/>
              <a:gd name="connsiteX26052" fmla="*/ 4231591 w 5740887"/>
              <a:gd name="connsiteY26052" fmla="*/ 342097 h 4314911"/>
              <a:gd name="connsiteX26053" fmla="*/ 4218951 w 5740887"/>
              <a:gd name="connsiteY26053" fmla="*/ 342001 h 4314911"/>
              <a:gd name="connsiteX26054" fmla="*/ 4184945 w 5740887"/>
              <a:gd name="connsiteY26054" fmla="*/ 341085 h 4314911"/>
              <a:gd name="connsiteX26055" fmla="*/ 4166882 w 5740887"/>
              <a:gd name="connsiteY26055" fmla="*/ 338742 h 4314911"/>
              <a:gd name="connsiteX26056" fmla="*/ 4160126 w 5740887"/>
              <a:gd name="connsiteY26056" fmla="*/ 337637 h 4314911"/>
              <a:gd name="connsiteX26057" fmla="*/ 4133927 w 5740887"/>
              <a:gd name="connsiteY26057" fmla="*/ 329365 h 4314911"/>
              <a:gd name="connsiteX26058" fmla="*/ 4109935 w 5740887"/>
              <a:gd name="connsiteY26058" fmla="*/ 321642 h 4314911"/>
              <a:gd name="connsiteX26059" fmla="*/ 4451444 w 5740887"/>
              <a:gd name="connsiteY26059" fmla="*/ 310281 h 4314911"/>
              <a:gd name="connsiteX26060" fmla="*/ 4452606 w 5740887"/>
              <a:gd name="connsiteY26060" fmla="*/ 310748 h 4314911"/>
              <a:gd name="connsiteX26061" fmla="*/ 4454316 w 5740887"/>
              <a:gd name="connsiteY26061" fmla="*/ 313277 h 4314911"/>
              <a:gd name="connsiteX26062" fmla="*/ 4454284 w 5740887"/>
              <a:gd name="connsiteY26062" fmla="*/ 313274 h 4314911"/>
              <a:gd name="connsiteX26063" fmla="*/ 4090876 w 5740887"/>
              <a:gd name="connsiteY26063" fmla="*/ 309812 h 4314911"/>
              <a:gd name="connsiteX26064" fmla="*/ 4121163 w 5740887"/>
              <a:gd name="connsiteY26064" fmla="*/ 310409 h 4314911"/>
              <a:gd name="connsiteX26065" fmla="*/ 4174761 w 5740887"/>
              <a:gd name="connsiteY26065" fmla="*/ 311570 h 4314911"/>
              <a:gd name="connsiteX26066" fmla="*/ 4219575 w 5740887"/>
              <a:gd name="connsiteY26066" fmla="*/ 312788 h 4314911"/>
              <a:gd name="connsiteX26067" fmla="*/ 4255266 w 5740887"/>
              <a:gd name="connsiteY26067" fmla="*/ 313803 h 4314911"/>
              <a:gd name="connsiteX26068" fmla="*/ 4389291 w 5740887"/>
              <a:gd name="connsiteY26068" fmla="*/ 317387 h 4314911"/>
              <a:gd name="connsiteX26069" fmla="*/ 4407033 w 5740887"/>
              <a:gd name="connsiteY26069" fmla="*/ 317387 h 4314911"/>
              <a:gd name="connsiteX26070" fmla="*/ 4356595 w 5740887"/>
              <a:gd name="connsiteY26070" fmla="*/ 319980 h 4314911"/>
              <a:gd name="connsiteX26071" fmla="*/ 4295666 w 5740887"/>
              <a:gd name="connsiteY26071" fmla="*/ 321893 h 4314911"/>
              <a:gd name="connsiteX26072" fmla="*/ 4164950 w 5740887"/>
              <a:gd name="connsiteY26072" fmla="*/ 319825 h 4314911"/>
              <a:gd name="connsiteX26073" fmla="*/ 3972547 w 5740887"/>
              <a:gd name="connsiteY26073" fmla="*/ 308573 h 4314911"/>
              <a:gd name="connsiteX26074" fmla="*/ 3965153 w 5740887"/>
              <a:gd name="connsiteY26074" fmla="*/ 311288 h 4314911"/>
              <a:gd name="connsiteX26075" fmla="*/ 3956897 w 5740887"/>
              <a:gd name="connsiteY26075" fmla="*/ 312212 h 4314911"/>
              <a:gd name="connsiteX26076" fmla="*/ 3995176 w 5740887"/>
              <a:gd name="connsiteY26076" fmla="*/ 307940 h 4314911"/>
              <a:gd name="connsiteX26077" fmla="*/ 3984874 w 5740887"/>
              <a:gd name="connsiteY26077" fmla="*/ 315008 h 4314911"/>
              <a:gd name="connsiteX26078" fmla="*/ 3972036 w 5740887"/>
              <a:gd name="connsiteY26078" fmla="*/ 316446 h 4314911"/>
              <a:gd name="connsiteX26079" fmla="*/ 4429531 w 5740887"/>
              <a:gd name="connsiteY26079" fmla="*/ 307683 h 4314911"/>
              <a:gd name="connsiteX26080" fmla="*/ 4432587 w 5740887"/>
              <a:gd name="connsiteY26080" fmla="*/ 307872 h 4314911"/>
              <a:gd name="connsiteX26081" fmla="*/ 4439074 w 5740887"/>
              <a:gd name="connsiteY26081" fmla="*/ 311822 h 4314911"/>
              <a:gd name="connsiteX26082" fmla="*/ 4458884 w 5740887"/>
              <a:gd name="connsiteY26082" fmla="*/ 307377 h 4314911"/>
              <a:gd name="connsiteX26083" fmla="*/ 4463132 w 5740887"/>
              <a:gd name="connsiteY26083" fmla="*/ 309163 h 4314911"/>
              <a:gd name="connsiteX26084" fmla="*/ 4469675 w 5740887"/>
              <a:gd name="connsiteY26084" fmla="*/ 321519 h 4314911"/>
              <a:gd name="connsiteX26085" fmla="*/ 4470054 w 5740887"/>
              <a:gd name="connsiteY26085" fmla="*/ 338137 h 4314911"/>
              <a:gd name="connsiteX26086" fmla="*/ 4466646 w 5740887"/>
              <a:gd name="connsiteY26086" fmla="*/ 318729 h 4314911"/>
              <a:gd name="connsiteX26087" fmla="*/ 4008926 w 5740887"/>
              <a:gd name="connsiteY26087" fmla="*/ 306746 h 4314911"/>
              <a:gd name="connsiteX26088" fmla="*/ 4003778 w 5740887"/>
              <a:gd name="connsiteY26088" fmla="*/ 319258 h 4314911"/>
              <a:gd name="connsiteX26089" fmla="*/ 3987900 w 5740887"/>
              <a:gd name="connsiteY26089" fmla="*/ 321062 h 4314911"/>
              <a:gd name="connsiteX26090" fmla="*/ 4469454 w 5740887"/>
              <a:gd name="connsiteY26090" fmla="*/ 305712 h 4314911"/>
              <a:gd name="connsiteX26091" fmla="*/ 4472706 w 5740887"/>
              <a:gd name="connsiteY26091" fmla="*/ 307364 h 4314911"/>
              <a:gd name="connsiteX26092" fmla="*/ 4477950 w 5740887"/>
              <a:gd name="connsiteY26092" fmla="*/ 322069 h 4314911"/>
              <a:gd name="connsiteX26093" fmla="*/ 4477071 w 5740887"/>
              <a:gd name="connsiteY26093" fmla="*/ 332504 h 4314911"/>
              <a:gd name="connsiteX26094" fmla="*/ 4476847 w 5740887"/>
              <a:gd name="connsiteY26094" fmla="*/ 321092 h 4314911"/>
              <a:gd name="connsiteX26095" fmla="*/ 4476844 w 5740887"/>
              <a:gd name="connsiteY26095" fmla="*/ 321087 h 4314911"/>
              <a:gd name="connsiteX26096" fmla="*/ 4476844 w 5740887"/>
              <a:gd name="connsiteY26096" fmla="*/ 321074 h 4314911"/>
              <a:gd name="connsiteX26097" fmla="*/ 4017000 w 5740887"/>
              <a:gd name="connsiteY26097" fmla="*/ 305255 h 4314911"/>
              <a:gd name="connsiteX26098" fmla="*/ 4019295 w 5740887"/>
              <a:gd name="connsiteY26098" fmla="*/ 308107 h 4314911"/>
              <a:gd name="connsiteX26099" fmla="*/ 4026221 w 5740887"/>
              <a:gd name="connsiteY26099" fmla="*/ 323000 h 4314911"/>
              <a:gd name="connsiteX26100" fmla="*/ 4007350 w 5740887"/>
              <a:gd name="connsiteY26100" fmla="*/ 325134 h 4314911"/>
              <a:gd name="connsiteX26101" fmla="*/ 4009554 w 5740887"/>
              <a:gd name="connsiteY26101" fmla="*/ 323454 h 4314911"/>
              <a:gd name="connsiteX26102" fmla="*/ 1661272 w 5740887"/>
              <a:gd name="connsiteY26102" fmla="*/ 223454 h 4314911"/>
              <a:gd name="connsiteX26103" fmla="*/ 1648594 w 5740887"/>
              <a:gd name="connsiteY26103" fmla="*/ 228834 h 4314911"/>
              <a:gd name="connsiteX26104" fmla="*/ 1657469 w 5740887"/>
              <a:gd name="connsiteY26104" fmla="*/ 224713 h 4314911"/>
              <a:gd name="connsiteX26105" fmla="*/ 1722096 w 5740887"/>
              <a:gd name="connsiteY26105" fmla="*/ 204865 h 4314911"/>
              <a:gd name="connsiteX26106" fmla="*/ 1711827 w 5740887"/>
              <a:gd name="connsiteY26106" fmla="*/ 211436 h 4314911"/>
              <a:gd name="connsiteX26107" fmla="*/ 1691021 w 5740887"/>
              <a:gd name="connsiteY26107" fmla="*/ 223736 h 4314911"/>
              <a:gd name="connsiteX26108" fmla="*/ 1685361 w 5740887"/>
              <a:gd name="connsiteY26108" fmla="*/ 225690 h 4314911"/>
              <a:gd name="connsiteX26109" fmla="*/ 1559189 w 5740887"/>
              <a:gd name="connsiteY26109" fmla="*/ 297477 h 4314911"/>
              <a:gd name="connsiteX26110" fmla="*/ 1283417 w 5740887"/>
              <a:gd name="connsiteY26110" fmla="*/ 588002 h 4314911"/>
              <a:gd name="connsiteX26111" fmla="*/ 1104166 w 5740887"/>
              <a:gd name="connsiteY26111" fmla="*/ 933681 h 4314911"/>
              <a:gd name="connsiteX26112" fmla="*/ 1067639 w 5740887"/>
              <a:gd name="connsiteY26112" fmla="*/ 1058431 h 4314911"/>
              <a:gd name="connsiteX26113" fmla="*/ 1059739 w 5740887"/>
              <a:gd name="connsiteY26113" fmla="*/ 1101077 h 4314911"/>
              <a:gd name="connsiteX26114" fmla="*/ 1054207 w 5740887"/>
              <a:gd name="connsiteY26114" fmla="*/ 1121917 h 4314911"/>
              <a:gd name="connsiteX26115" fmla="*/ 1051900 w 5740887"/>
              <a:gd name="connsiteY26115" fmla="*/ 1143393 h 4314911"/>
              <a:gd name="connsiteX26116" fmla="*/ 1044022 w 5740887"/>
              <a:gd name="connsiteY26116" fmla="*/ 1185916 h 4314911"/>
              <a:gd name="connsiteX26117" fmla="*/ 1033452 w 5740887"/>
              <a:gd name="connsiteY26117" fmla="*/ 1315084 h 4314911"/>
              <a:gd name="connsiteX26118" fmla="*/ 1033447 w 5740887"/>
              <a:gd name="connsiteY26118" fmla="*/ 1315134 h 4314911"/>
              <a:gd name="connsiteX26119" fmla="*/ 1033447 w 5740887"/>
              <a:gd name="connsiteY26119" fmla="*/ 1315147 h 4314911"/>
              <a:gd name="connsiteX26120" fmla="*/ 1033447 w 5740887"/>
              <a:gd name="connsiteY26120" fmla="*/ 1315150 h 4314911"/>
              <a:gd name="connsiteX26121" fmla="*/ 1036049 w 5740887"/>
              <a:gd name="connsiteY26121" fmla="*/ 1445095 h 4314911"/>
              <a:gd name="connsiteX26122" fmla="*/ 1036391 w 5740887"/>
              <a:gd name="connsiteY26122" fmla="*/ 1445597 h 4314911"/>
              <a:gd name="connsiteX26123" fmla="*/ 1001249 w 5740887"/>
              <a:gd name="connsiteY26123" fmla="*/ 1469208 h 4314911"/>
              <a:gd name="connsiteX26124" fmla="*/ 992255 w 5740887"/>
              <a:gd name="connsiteY26124" fmla="*/ 1475592 h 4314911"/>
              <a:gd name="connsiteX26125" fmla="*/ 984906 w 5740887"/>
              <a:gd name="connsiteY26125" fmla="*/ 1480549 h 4314911"/>
              <a:gd name="connsiteX26126" fmla="*/ 969027 w 5740887"/>
              <a:gd name="connsiteY26126" fmla="*/ 1491947 h 4314911"/>
              <a:gd name="connsiteX26127" fmla="*/ 965175 w 5740887"/>
              <a:gd name="connsiteY26127" fmla="*/ 1494319 h 4314911"/>
              <a:gd name="connsiteX26128" fmla="*/ 960199 w 5740887"/>
              <a:gd name="connsiteY26128" fmla="*/ 1366261 h 4314911"/>
              <a:gd name="connsiteX26129" fmla="*/ 961995 w 5740887"/>
              <a:gd name="connsiteY26129" fmla="*/ 1336997 h 4314911"/>
              <a:gd name="connsiteX26130" fmla="*/ 968032 w 5740887"/>
              <a:gd name="connsiteY26130" fmla="*/ 1238712 h 4314911"/>
              <a:gd name="connsiteX26131" fmla="*/ 1021708 w 5740887"/>
              <a:gd name="connsiteY26131" fmla="*/ 988755 h 4314911"/>
              <a:gd name="connsiteX26132" fmla="*/ 1213369 w 5740887"/>
              <a:gd name="connsiteY26132" fmla="*/ 608736 h 4314911"/>
              <a:gd name="connsiteX26133" fmla="*/ 1351527 w 5740887"/>
              <a:gd name="connsiteY26133" fmla="*/ 438699 h 4314911"/>
              <a:gd name="connsiteX26134" fmla="*/ 1512898 w 5740887"/>
              <a:gd name="connsiteY26134" fmla="*/ 291517 h 4314911"/>
              <a:gd name="connsiteX26135" fmla="*/ 1513271 w 5740887"/>
              <a:gd name="connsiteY26135" fmla="*/ 291604 h 4314911"/>
              <a:gd name="connsiteX26136" fmla="*/ 1611048 w 5740887"/>
              <a:gd name="connsiteY26136" fmla="*/ 246250 h 4314911"/>
              <a:gd name="connsiteX26137" fmla="*/ 1608275 w 5740887"/>
              <a:gd name="connsiteY26137" fmla="*/ 248112 h 4314911"/>
              <a:gd name="connsiteX26138" fmla="*/ 1601105 w 5740887"/>
              <a:gd name="connsiteY26138" fmla="*/ 253627 h 4314911"/>
              <a:gd name="connsiteX26139" fmla="*/ 1597795 w 5740887"/>
              <a:gd name="connsiteY26139" fmla="*/ 255419 h 4314911"/>
              <a:gd name="connsiteX26140" fmla="*/ 1596141 w 5740887"/>
              <a:gd name="connsiteY26140" fmla="*/ 259694 h 4314911"/>
              <a:gd name="connsiteX26141" fmla="*/ 1596149 w 5740887"/>
              <a:gd name="connsiteY26141" fmla="*/ 259700 h 4314911"/>
              <a:gd name="connsiteX26142" fmla="*/ 1596140 w 5740887"/>
              <a:gd name="connsiteY26142" fmla="*/ 259724 h 4314911"/>
              <a:gd name="connsiteX26143" fmla="*/ 1596149 w 5740887"/>
              <a:gd name="connsiteY26143" fmla="*/ 259729 h 4314911"/>
              <a:gd name="connsiteX26144" fmla="*/ 1596140 w 5740887"/>
              <a:gd name="connsiteY26144" fmla="*/ 259751 h 4314911"/>
              <a:gd name="connsiteX26145" fmla="*/ 1600001 w 5740887"/>
              <a:gd name="connsiteY26145" fmla="*/ 262370 h 4314911"/>
              <a:gd name="connsiteX26146" fmla="*/ 1604550 w 5740887"/>
              <a:gd name="connsiteY26146" fmla="*/ 260165 h 4314911"/>
              <a:gd name="connsiteX26147" fmla="*/ 1713903 w 5740887"/>
              <a:gd name="connsiteY26147" fmla="*/ 207586 h 4314911"/>
              <a:gd name="connsiteX26148" fmla="*/ 2084569 w 5740887"/>
              <a:gd name="connsiteY26148" fmla="*/ 192179 h 4314911"/>
              <a:gd name="connsiteX26149" fmla="*/ 2076288 w 5740887"/>
              <a:gd name="connsiteY26149" fmla="*/ 195352 h 4314911"/>
              <a:gd name="connsiteX26150" fmla="*/ 1982396 w 5740887"/>
              <a:gd name="connsiteY26150" fmla="*/ 241733 h 4314911"/>
              <a:gd name="connsiteX26151" fmla="*/ 1952025 w 5740887"/>
              <a:gd name="connsiteY26151" fmla="*/ 260421 h 4314911"/>
              <a:gd name="connsiteX26152" fmla="*/ 1937182 w 5740887"/>
              <a:gd name="connsiteY26152" fmla="*/ 268187 h 4314911"/>
              <a:gd name="connsiteX26153" fmla="*/ 1923584 w 5740887"/>
              <a:gd name="connsiteY26153" fmla="*/ 277921 h 4314911"/>
              <a:gd name="connsiteX26154" fmla="*/ 1893205 w 5740887"/>
              <a:gd name="connsiteY26154" fmla="*/ 296614 h 4314911"/>
              <a:gd name="connsiteX26155" fmla="*/ 1809305 w 5740887"/>
              <a:gd name="connsiteY26155" fmla="*/ 359664 h 4314911"/>
              <a:gd name="connsiteX26156" fmla="*/ 1552975 w 5740887"/>
              <a:gd name="connsiteY26156" fmla="*/ 667562 h 4314911"/>
              <a:gd name="connsiteX26157" fmla="*/ 1459944 w 5740887"/>
              <a:gd name="connsiteY26157" fmla="*/ 907761 h 4314911"/>
              <a:gd name="connsiteX26158" fmla="*/ 1438955 w 5740887"/>
              <a:gd name="connsiteY26158" fmla="*/ 1014541 h 4314911"/>
              <a:gd name="connsiteX26159" fmla="*/ 1417470 w 5740887"/>
              <a:gd name="connsiteY26159" fmla="*/ 1063744 h 4314911"/>
              <a:gd name="connsiteX26160" fmla="*/ 1413523 w 5740887"/>
              <a:gd name="connsiteY26160" fmla="*/ 1072543 h 4314911"/>
              <a:gd name="connsiteX26161" fmla="*/ 1382402 w 5740887"/>
              <a:gd name="connsiteY26161" fmla="*/ 1120851 h 4314911"/>
              <a:gd name="connsiteX26162" fmla="*/ 1357976 w 5740887"/>
              <a:gd name="connsiteY26162" fmla="*/ 1155790 h 4314911"/>
              <a:gd name="connsiteX26163" fmla="*/ 1363543 w 5740887"/>
              <a:gd name="connsiteY26163" fmla="*/ 1078934 h 4314911"/>
              <a:gd name="connsiteX26164" fmla="*/ 1397667 w 5740887"/>
              <a:gd name="connsiteY26164" fmla="*/ 917345 h 4314911"/>
              <a:gd name="connsiteX26165" fmla="*/ 1409370 w 5740887"/>
              <a:gd name="connsiteY26165" fmla="*/ 878063 h 4314911"/>
              <a:gd name="connsiteX26166" fmla="*/ 1469423 w 5740887"/>
              <a:gd name="connsiteY26166" fmla="*/ 723723 h 4314911"/>
              <a:gd name="connsiteX26167" fmla="*/ 1593521 w 5740887"/>
              <a:gd name="connsiteY26167" fmla="*/ 524352 h 4314911"/>
              <a:gd name="connsiteX26168" fmla="*/ 1764222 w 5740887"/>
              <a:gd name="connsiteY26168" fmla="*/ 352270 h 4314911"/>
              <a:gd name="connsiteX26169" fmla="*/ 2055713 w 5740887"/>
              <a:gd name="connsiteY26169" fmla="*/ 200599 h 4314911"/>
              <a:gd name="connsiteX26170" fmla="*/ 2108246 w 5740887"/>
              <a:gd name="connsiteY26170" fmla="*/ 179333 h 4314911"/>
              <a:gd name="connsiteX26171" fmla="*/ 2052813 w 5740887"/>
              <a:gd name="connsiteY26171" fmla="*/ 193375 h 4314911"/>
              <a:gd name="connsiteX26172" fmla="*/ 1759668 w 5740887"/>
              <a:gd name="connsiteY26172" fmla="*/ 347256 h 4314911"/>
              <a:gd name="connsiteX26173" fmla="*/ 1588552 w 5740887"/>
              <a:gd name="connsiteY26173" fmla="*/ 520164 h 4314911"/>
              <a:gd name="connsiteX26174" fmla="*/ 1463627 w 5740887"/>
              <a:gd name="connsiteY26174" fmla="*/ 720925 h 4314911"/>
              <a:gd name="connsiteX26175" fmla="*/ 1413699 w 5740887"/>
              <a:gd name="connsiteY26175" fmla="*/ 840079 h 4314911"/>
              <a:gd name="connsiteX26176" fmla="*/ 1401538 w 5740887"/>
              <a:gd name="connsiteY26176" fmla="*/ 881658 h 4314911"/>
              <a:gd name="connsiteX26177" fmla="*/ 1393888 w 5740887"/>
              <a:gd name="connsiteY26177" fmla="*/ 901454 h 4314911"/>
              <a:gd name="connsiteX26178" fmla="*/ 1389654 w 5740887"/>
              <a:gd name="connsiteY26178" fmla="*/ 922288 h 4314911"/>
              <a:gd name="connsiteX26179" fmla="*/ 1377545 w 5740887"/>
              <a:gd name="connsiteY26179" fmla="*/ 963687 h 4314911"/>
              <a:gd name="connsiteX26180" fmla="*/ 1355441 w 5740887"/>
              <a:gd name="connsiteY26180" fmla="*/ 1090564 h 4314911"/>
              <a:gd name="connsiteX26181" fmla="*/ 1350900 w 5740887"/>
              <a:gd name="connsiteY26181" fmla="*/ 1165883 h 4314911"/>
              <a:gd name="connsiteX26182" fmla="*/ 1347414 w 5740887"/>
              <a:gd name="connsiteY26182" fmla="*/ 1170839 h 4314911"/>
              <a:gd name="connsiteX26183" fmla="*/ 1339539 w 5740887"/>
              <a:gd name="connsiteY26183" fmla="*/ 1181605 h 4314911"/>
              <a:gd name="connsiteX26184" fmla="*/ 1328139 w 5740887"/>
              <a:gd name="connsiteY26184" fmla="*/ 1194039 h 4314911"/>
              <a:gd name="connsiteX26185" fmla="*/ 1309209 w 5740887"/>
              <a:gd name="connsiteY26185" fmla="*/ 1213895 h 4314911"/>
              <a:gd name="connsiteX26186" fmla="*/ 1278143 w 5740887"/>
              <a:gd name="connsiteY26186" fmla="*/ 1245576 h 4314911"/>
              <a:gd name="connsiteX26187" fmla="*/ 1292210 w 5740887"/>
              <a:gd name="connsiteY26187" fmla="*/ 1071692 h 4314911"/>
              <a:gd name="connsiteX26188" fmla="*/ 1292271 w 5740887"/>
              <a:gd name="connsiteY26188" fmla="*/ 1071419 h 4314911"/>
              <a:gd name="connsiteX26189" fmla="*/ 1333757 w 5740887"/>
              <a:gd name="connsiteY26189" fmla="*/ 902809 h 4314911"/>
              <a:gd name="connsiteX26190" fmla="*/ 1351035 w 5740887"/>
              <a:gd name="connsiteY26190" fmla="*/ 854155 h 4314911"/>
              <a:gd name="connsiteX26191" fmla="*/ 1401186 w 5740887"/>
              <a:gd name="connsiteY26191" fmla="*/ 735929 h 4314911"/>
              <a:gd name="connsiteX26192" fmla="*/ 1424282 w 5740887"/>
              <a:gd name="connsiteY26192" fmla="*/ 689467 h 4314911"/>
              <a:gd name="connsiteX26193" fmla="*/ 1517158 w 5740887"/>
              <a:gd name="connsiteY26193" fmla="*/ 541900 h 4314911"/>
              <a:gd name="connsiteX26194" fmla="*/ 1517545 w 5740887"/>
              <a:gd name="connsiteY26194" fmla="*/ 541313 h 4314911"/>
              <a:gd name="connsiteX26195" fmla="*/ 1713481 w 5740887"/>
              <a:gd name="connsiteY26195" fmla="*/ 340276 h 4314911"/>
              <a:gd name="connsiteX26196" fmla="*/ 1713469 w 5740887"/>
              <a:gd name="connsiteY26196" fmla="*/ 340259 h 4314911"/>
              <a:gd name="connsiteX26197" fmla="*/ 1713481 w 5740887"/>
              <a:gd name="connsiteY26197" fmla="*/ 340249 h 4314911"/>
              <a:gd name="connsiteX26198" fmla="*/ 1713468 w 5740887"/>
              <a:gd name="connsiteY26198" fmla="*/ 340232 h 4314911"/>
              <a:gd name="connsiteX26199" fmla="*/ 1713479 w 5740887"/>
              <a:gd name="connsiteY26199" fmla="*/ 340222 h 4314911"/>
              <a:gd name="connsiteX26200" fmla="*/ 1713395 w 5740887"/>
              <a:gd name="connsiteY26200" fmla="*/ 340109 h 4314911"/>
              <a:gd name="connsiteX26201" fmla="*/ 1802691 w 5740887"/>
              <a:gd name="connsiteY26201" fmla="*/ 281872 h 4314911"/>
              <a:gd name="connsiteX26202" fmla="*/ 1804246 w 5740887"/>
              <a:gd name="connsiteY26202" fmla="*/ 281105 h 4314911"/>
              <a:gd name="connsiteX26203" fmla="*/ 1883748 w 5740887"/>
              <a:gd name="connsiteY26203" fmla="*/ 243261 h 4314911"/>
              <a:gd name="connsiteX26204" fmla="*/ 1908892 w 5740887"/>
              <a:gd name="connsiteY26204" fmla="*/ 233413 h 4314911"/>
              <a:gd name="connsiteX26205" fmla="*/ 1952203 w 5740887"/>
              <a:gd name="connsiteY26205" fmla="*/ 218204 h 4314911"/>
              <a:gd name="connsiteX26206" fmla="*/ 2054472 w 5740887"/>
              <a:gd name="connsiteY26206" fmla="*/ 188736 h 4314911"/>
              <a:gd name="connsiteX26207" fmla="*/ 1806997 w 5740887"/>
              <a:gd name="connsiteY26207" fmla="*/ 176660 h 4314911"/>
              <a:gd name="connsiteX26208" fmla="*/ 1783303 w 5740887"/>
              <a:gd name="connsiteY26208" fmla="*/ 191888 h 4314911"/>
              <a:gd name="connsiteX26209" fmla="*/ 1734459 w 5740887"/>
              <a:gd name="connsiteY26209" fmla="*/ 208745 h 4314911"/>
              <a:gd name="connsiteX26210" fmla="*/ 1797536 w 5740887"/>
              <a:gd name="connsiteY26210" fmla="*/ 179803 h 4314911"/>
              <a:gd name="connsiteX26211" fmla="*/ 2100090 w 5740887"/>
              <a:gd name="connsiteY26211" fmla="*/ 172637 h 4314911"/>
              <a:gd name="connsiteX26212" fmla="*/ 2054469 w 5740887"/>
              <a:gd name="connsiteY26212" fmla="*/ 181792 h 4314911"/>
              <a:gd name="connsiteX26213" fmla="*/ 1709756 w 5740887"/>
              <a:gd name="connsiteY26213" fmla="*/ 334569 h 4314911"/>
              <a:gd name="connsiteX26214" fmla="*/ 1511338 w 5740887"/>
              <a:gd name="connsiteY26214" fmla="*/ 536985 h 4314911"/>
              <a:gd name="connsiteX26215" fmla="*/ 1373453 w 5740887"/>
              <a:gd name="connsiteY26215" fmla="*/ 773872 h 4314911"/>
              <a:gd name="connsiteX26216" fmla="*/ 1327105 w 5740887"/>
              <a:gd name="connsiteY26216" fmla="*/ 894587 h 4314911"/>
              <a:gd name="connsiteX26217" fmla="*/ 1316038 w 5740887"/>
              <a:gd name="connsiteY26217" fmla="*/ 936478 h 4314911"/>
              <a:gd name="connsiteX26218" fmla="*/ 1308950 w 5740887"/>
              <a:gd name="connsiteY26218" fmla="*/ 956543 h 4314911"/>
              <a:gd name="connsiteX26219" fmla="*/ 1305194 w 5740887"/>
              <a:gd name="connsiteY26219" fmla="*/ 977529 h 4314911"/>
              <a:gd name="connsiteX26220" fmla="*/ 1294175 w 5740887"/>
              <a:gd name="connsiteY26220" fmla="*/ 1019240 h 4314911"/>
              <a:gd name="connsiteX26221" fmla="*/ 1274892 w 5740887"/>
              <a:gd name="connsiteY26221" fmla="*/ 1146721 h 4314911"/>
              <a:gd name="connsiteX26222" fmla="*/ 1270428 w 5740887"/>
              <a:gd name="connsiteY26222" fmla="*/ 1253443 h 4314911"/>
              <a:gd name="connsiteX26223" fmla="*/ 1260849 w 5740887"/>
              <a:gd name="connsiteY26223" fmla="*/ 1263212 h 4314911"/>
              <a:gd name="connsiteX26224" fmla="*/ 1254813 w 5740887"/>
              <a:gd name="connsiteY26224" fmla="*/ 1269310 h 4314911"/>
              <a:gd name="connsiteX26225" fmla="*/ 1233007 w 5740887"/>
              <a:gd name="connsiteY26225" fmla="*/ 1290723 h 4314911"/>
              <a:gd name="connsiteX26226" fmla="*/ 1198763 w 5740887"/>
              <a:gd name="connsiteY26226" fmla="*/ 1318731 h 4314911"/>
              <a:gd name="connsiteX26227" fmla="*/ 1199727 w 5740887"/>
              <a:gd name="connsiteY26227" fmla="*/ 1284253 h 4314911"/>
              <a:gd name="connsiteX26228" fmla="*/ 1202154 w 5740887"/>
              <a:gd name="connsiteY26228" fmla="*/ 1197425 h 4314911"/>
              <a:gd name="connsiteX26229" fmla="*/ 1228613 w 5740887"/>
              <a:gd name="connsiteY26229" fmla="*/ 1031082 h 4314911"/>
              <a:gd name="connsiteX26230" fmla="*/ 1238380 w 5740887"/>
              <a:gd name="connsiteY26230" fmla="*/ 990390 h 4314911"/>
              <a:gd name="connsiteX26231" fmla="*/ 1290448 w 5740887"/>
              <a:gd name="connsiteY26231" fmla="*/ 829779 h 4314911"/>
              <a:gd name="connsiteX26232" fmla="*/ 1442122 w 5740887"/>
              <a:gd name="connsiteY26232" fmla="*/ 558136 h 4314911"/>
              <a:gd name="connsiteX26233" fmla="*/ 1664119 w 5740887"/>
              <a:gd name="connsiteY26233" fmla="*/ 327865 h 4314911"/>
              <a:gd name="connsiteX26234" fmla="*/ 1664065 w 5740887"/>
              <a:gd name="connsiteY26234" fmla="*/ 327887 h 4314911"/>
              <a:gd name="connsiteX26235" fmla="*/ 1664119 w 5740887"/>
              <a:gd name="connsiteY26235" fmla="*/ 327838 h 4314911"/>
              <a:gd name="connsiteX26236" fmla="*/ 1664062 w 5740887"/>
              <a:gd name="connsiteY26236" fmla="*/ 327861 h 4314911"/>
              <a:gd name="connsiteX26237" fmla="*/ 1664117 w 5740887"/>
              <a:gd name="connsiteY26237" fmla="*/ 327811 h 4314911"/>
              <a:gd name="connsiteX26238" fmla="*/ 1663677 w 5740887"/>
              <a:gd name="connsiteY26238" fmla="*/ 327987 h 4314911"/>
              <a:gd name="connsiteX26239" fmla="*/ 1764542 w 5740887"/>
              <a:gd name="connsiteY26239" fmla="*/ 265452 h 4314911"/>
              <a:gd name="connsiteX26240" fmla="*/ 1767439 w 5740887"/>
              <a:gd name="connsiteY26240" fmla="*/ 264171 h 4314911"/>
              <a:gd name="connsiteX26241" fmla="*/ 1856973 w 5740887"/>
              <a:gd name="connsiteY26241" fmla="*/ 226350 h 4314911"/>
              <a:gd name="connsiteX26242" fmla="*/ 1886586 w 5740887"/>
              <a:gd name="connsiteY26242" fmla="*/ 216581 h 4314911"/>
              <a:gd name="connsiteX26243" fmla="*/ 1935940 w 5740887"/>
              <a:gd name="connsiteY26243" fmla="*/ 202476 h 4314911"/>
              <a:gd name="connsiteX26244" fmla="*/ 2055162 w 5740887"/>
              <a:gd name="connsiteY26244" fmla="*/ 176464 h 4314911"/>
              <a:gd name="connsiteX26245" fmla="*/ 1868402 w 5740887"/>
              <a:gd name="connsiteY26245" fmla="*/ 163630 h 4314911"/>
              <a:gd name="connsiteX26246" fmla="*/ 1863501 w 5740887"/>
              <a:gd name="connsiteY26246" fmla="*/ 169657 h 4314911"/>
              <a:gd name="connsiteX26247" fmla="*/ 1863501 w 5740887"/>
              <a:gd name="connsiteY26247" fmla="*/ 169681 h 4314911"/>
              <a:gd name="connsiteX26248" fmla="*/ 1863500 w 5740887"/>
              <a:gd name="connsiteY26248" fmla="*/ 169682 h 4314911"/>
              <a:gd name="connsiteX26249" fmla="*/ 1863500 w 5740887"/>
              <a:gd name="connsiteY26249" fmla="*/ 169707 h 4314911"/>
              <a:gd name="connsiteX26250" fmla="*/ 1863500 w 5740887"/>
              <a:gd name="connsiteY26250" fmla="*/ 171680 h 4314911"/>
              <a:gd name="connsiteX26251" fmla="*/ 1828702 w 5740887"/>
              <a:gd name="connsiteY26251" fmla="*/ 178411 h 4314911"/>
              <a:gd name="connsiteX26252" fmla="*/ 1849497 w 5740887"/>
              <a:gd name="connsiteY26252" fmla="*/ 167390 h 4314911"/>
              <a:gd name="connsiteX26253" fmla="*/ 2309464 w 5740887"/>
              <a:gd name="connsiteY26253" fmla="*/ 162342 h 4314911"/>
              <a:gd name="connsiteX26254" fmla="*/ 2381079 w 5740887"/>
              <a:gd name="connsiteY26254" fmla="*/ 178259 h 4314911"/>
              <a:gd name="connsiteX26255" fmla="*/ 2448871 w 5740887"/>
              <a:gd name="connsiteY26255" fmla="*/ 197166 h 4314911"/>
              <a:gd name="connsiteX26256" fmla="*/ 2559271 w 5740887"/>
              <a:gd name="connsiteY26256" fmla="*/ 240864 h 4314911"/>
              <a:gd name="connsiteX26257" fmla="*/ 2706703 w 5740887"/>
              <a:gd name="connsiteY26257" fmla="*/ 320582 h 4314911"/>
              <a:gd name="connsiteX26258" fmla="*/ 2741275 w 5740887"/>
              <a:gd name="connsiteY26258" fmla="*/ 342638 h 4314911"/>
              <a:gd name="connsiteX26259" fmla="*/ 2875438 w 5740887"/>
              <a:gd name="connsiteY26259" fmla="*/ 442520 h 4314911"/>
              <a:gd name="connsiteX26260" fmla="*/ 2964979 w 5740887"/>
              <a:gd name="connsiteY26260" fmla="*/ 527643 h 4314911"/>
              <a:gd name="connsiteX26261" fmla="*/ 2949524 w 5740887"/>
              <a:gd name="connsiteY26261" fmla="*/ 553069 h 4314911"/>
              <a:gd name="connsiteX26262" fmla="*/ 2951005 w 5740887"/>
              <a:gd name="connsiteY26262" fmla="*/ 546413 h 4314911"/>
              <a:gd name="connsiteX26263" fmla="*/ 2951003 w 5740887"/>
              <a:gd name="connsiteY26263" fmla="*/ 546407 h 4314911"/>
              <a:gd name="connsiteX26264" fmla="*/ 2951005 w 5740887"/>
              <a:gd name="connsiteY26264" fmla="*/ 546397 h 4314911"/>
              <a:gd name="connsiteX26265" fmla="*/ 2951002 w 5740887"/>
              <a:gd name="connsiteY26265" fmla="*/ 546386 h 4314911"/>
              <a:gd name="connsiteX26266" fmla="*/ 2951005 w 5740887"/>
              <a:gd name="connsiteY26266" fmla="*/ 546373 h 4314911"/>
              <a:gd name="connsiteX26267" fmla="*/ 2949902 w 5740887"/>
              <a:gd name="connsiteY26267" fmla="*/ 542788 h 4314911"/>
              <a:gd name="connsiteX26268" fmla="*/ 2946318 w 5740887"/>
              <a:gd name="connsiteY26268" fmla="*/ 541959 h 4314911"/>
              <a:gd name="connsiteX26269" fmla="*/ 1877703 w 5740887"/>
              <a:gd name="connsiteY26269" fmla="*/ 963614 h 4314911"/>
              <a:gd name="connsiteX26270" fmla="*/ 1493927 w 5740887"/>
              <a:gd name="connsiteY26270" fmla="*/ 1163165 h 4314911"/>
              <a:gd name="connsiteX26271" fmla="*/ 1470728 w 5740887"/>
              <a:gd name="connsiteY26271" fmla="*/ 1177188 h 4314911"/>
              <a:gd name="connsiteX26272" fmla="*/ 1512304 w 5740887"/>
              <a:gd name="connsiteY26272" fmla="*/ 965155 h 4314911"/>
              <a:gd name="connsiteX26273" fmla="*/ 1518295 w 5740887"/>
              <a:gd name="connsiteY26273" fmla="*/ 942327 h 4314911"/>
              <a:gd name="connsiteX26274" fmla="*/ 1600414 w 5740887"/>
              <a:gd name="connsiteY26274" fmla="*/ 721106 h 4314911"/>
              <a:gd name="connsiteX26275" fmla="*/ 1855641 w 5740887"/>
              <a:gd name="connsiteY26275" fmla="*/ 372677 h 4314911"/>
              <a:gd name="connsiteX26276" fmla="*/ 1856572 w 5740887"/>
              <a:gd name="connsiteY26276" fmla="*/ 371945 h 4314911"/>
              <a:gd name="connsiteX26277" fmla="*/ 1947853 w 5740887"/>
              <a:gd name="connsiteY26277" fmla="*/ 302841 h 4314911"/>
              <a:gd name="connsiteX26278" fmla="*/ 1977422 w 5740887"/>
              <a:gd name="connsiteY26278" fmla="*/ 284410 h 4314911"/>
              <a:gd name="connsiteX26279" fmla="*/ 2051392 w 5740887"/>
              <a:gd name="connsiteY26279" fmla="*/ 243688 h 4314911"/>
              <a:gd name="connsiteX26280" fmla="*/ 2082715 w 5740887"/>
              <a:gd name="connsiteY26280" fmla="*/ 228594 h 4314911"/>
              <a:gd name="connsiteX26281" fmla="*/ 2189144 w 5740887"/>
              <a:gd name="connsiteY26281" fmla="*/ 188669 h 4314911"/>
              <a:gd name="connsiteX26282" fmla="*/ 2190381 w 5740887"/>
              <a:gd name="connsiteY26282" fmla="*/ 188230 h 4314911"/>
              <a:gd name="connsiteX26283" fmla="*/ 1891895 w 5740887"/>
              <a:gd name="connsiteY26283" fmla="*/ 158959 h 4314911"/>
              <a:gd name="connsiteX26284" fmla="*/ 1873988 w 5740887"/>
              <a:gd name="connsiteY26284" fmla="*/ 165742 h 4314911"/>
              <a:gd name="connsiteX26285" fmla="*/ 1880215 w 5740887"/>
              <a:gd name="connsiteY26285" fmla="*/ 161281 h 4314911"/>
              <a:gd name="connsiteX26286" fmla="*/ 2175453 w 5740887"/>
              <a:gd name="connsiteY26286" fmla="*/ 158438 h 4314911"/>
              <a:gd name="connsiteX26287" fmla="*/ 2177748 w 5740887"/>
              <a:gd name="connsiteY26287" fmla="*/ 158478 h 4314911"/>
              <a:gd name="connsiteX26288" fmla="*/ 2175606 w 5740887"/>
              <a:gd name="connsiteY26288" fmla="*/ 158521 h 4314911"/>
              <a:gd name="connsiteX26289" fmla="*/ 2149648 w 5740887"/>
              <a:gd name="connsiteY26289" fmla="*/ 157986 h 4314911"/>
              <a:gd name="connsiteX26290" fmla="*/ 2172747 w 5740887"/>
              <a:gd name="connsiteY26290" fmla="*/ 158390 h 4314911"/>
              <a:gd name="connsiteX26291" fmla="*/ 2172226 w 5740887"/>
              <a:gd name="connsiteY26291" fmla="*/ 158590 h 4314911"/>
              <a:gd name="connsiteX26292" fmla="*/ 2149122 w 5740887"/>
              <a:gd name="connsiteY26292" fmla="*/ 159058 h 4314911"/>
              <a:gd name="connsiteX26293" fmla="*/ 2053644 w 5740887"/>
              <a:gd name="connsiteY26293" fmla="*/ 170898 h 4314911"/>
              <a:gd name="connsiteX26294" fmla="*/ 1658739 w 5740887"/>
              <a:gd name="connsiteY26294" fmla="*/ 322572 h 4314911"/>
              <a:gd name="connsiteX26295" fmla="*/ 1435225 w 5740887"/>
              <a:gd name="connsiteY26295" fmla="*/ 554357 h 4314911"/>
              <a:gd name="connsiteX26296" fmla="*/ 1283551 w 5740887"/>
              <a:gd name="connsiteY26296" fmla="*/ 827648 h 4314911"/>
              <a:gd name="connsiteX26297" fmla="*/ 1240651 w 5740887"/>
              <a:gd name="connsiteY26297" fmla="*/ 949637 h 4314911"/>
              <a:gd name="connsiteX26298" fmla="*/ 1230660 w 5740887"/>
              <a:gd name="connsiteY26298" fmla="*/ 991803 h 4314911"/>
              <a:gd name="connsiteX26299" fmla="*/ 1224129 w 5740887"/>
              <a:gd name="connsiteY26299" fmla="*/ 1012059 h 4314911"/>
              <a:gd name="connsiteX26300" fmla="*/ 1220865 w 5740887"/>
              <a:gd name="connsiteY26300" fmla="*/ 1033140 h 4314911"/>
              <a:gd name="connsiteX26301" fmla="*/ 1210918 w 5740887"/>
              <a:gd name="connsiteY26301" fmla="*/ 1075116 h 4314911"/>
              <a:gd name="connsiteX26302" fmla="*/ 1194543 w 5740887"/>
              <a:gd name="connsiteY26302" fmla="*/ 1203028 h 4314911"/>
              <a:gd name="connsiteX26303" fmla="*/ 1191894 w 5740887"/>
              <a:gd name="connsiteY26303" fmla="*/ 1324349 h 4314911"/>
              <a:gd name="connsiteX26304" fmla="*/ 1191806 w 5740887"/>
              <a:gd name="connsiteY26304" fmla="*/ 1324420 h 4314911"/>
              <a:gd name="connsiteX26305" fmla="*/ 1191754 w 5740887"/>
              <a:gd name="connsiteY26305" fmla="*/ 1324463 h 4314911"/>
              <a:gd name="connsiteX26306" fmla="*/ 1160549 w 5740887"/>
              <a:gd name="connsiteY26306" fmla="*/ 1349489 h 4314911"/>
              <a:gd name="connsiteX26307" fmla="*/ 1147715 w 5740887"/>
              <a:gd name="connsiteY26307" fmla="*/ 1359783 h 4314911"/>
              <a:gd name="connsiteX26308" fmla="*/ 1120713 w 5740887"/>
              <a:gd name="connsiteY26308" fmla="*/ 1381115 h 4314911"/>
              <a:gd name="connsiteX26309" fmla="*/ 1121407 w 5740887"/>
              <a:gd name="connsiteY26309" fmla="*/ 1253964 h 4314911"/>
              <a:gd name="connsiteX26310" fmla="*/ 1135071 w 5740887"/>
              <a:gd name="connsiteY26310" fmla="*/ 1127896 h 4314911"/>
              <a:gd name="connsiteX26311" fmla="*/ 1200684 w 5740887"/>
              <a:gd name="connsiteY26311" fmla="*/ 882861 h 4314911"/>
              <a:gd name="connsiteX26312" fmla="*/ 1365044 w 5740887"/>
              <a:gd name="connsiteY26312" fmla="*/ 574958 h 4314911"/>
              <a:gd name="connsiteX26313" fmla="*/ 1613238 w 5740887"/>
              <a:gd name="connsiteY26313" fmla="*/ 315457 h 4314911"/>
              <a:gd name="connsiteX26314" fmla="*/ 1614065 w 5740887"/>
              <a:gd name="connsiteY26314" fmla="*/ 315180 h 4314911"/>
              <a:gd name="connsiteX26315" fmla="*/ 2055299 w 5740887"/>
              <a:gd name="connsiteY26315" fmla="*/ 164469 h 4314911"/>
              <a:gd name="connsiteX26316" fmla="*/ 2149648 w 5740887"/>
              <a:gd name="connsiteY26316" fmla="*/ 157986 h 4314911"/>
              <a:gd name="connsiteX26317" fmla="*/ 2163393 w 5740887"/>
              <a:gd name="connsiteY26317" fmla="*/ 150486 h 4314911"/>
              <a:gd name="connsiteX26318" fmla="*/ 2177980 w 5740887"/>
              <a:gd name="connsiteY26318" fmla="*/ 151546 h 4314911"/>
              <a:gd name="connsiteX26319" fmla="*/ 2161959 w 5740887"/>
              <a:gd name="connsiteY26319" fmla="*/ 150886 h 4314911"/>
              <a:gd name="connsiteX26320" fmla="*/ 2054613 w 5740887"/>
              <a:gd name="connsiteY26320" fmla="*/ 157936 h 4314911"/>
              <a:gd name="connsiteX26321" fmla="*/ 1609103 w 5740887"/>
              <a:gd name="connsiteY26321" fmla="*/ 309611 h 4314911"/>
              <a:gd name="connsiteX26322" fmla="*/ 1358704 w 5740887"/>
              <a:gd name="connsiteY26322" fmla="*/ 570904 h 4314911"/>
              <a:gd name="connsiteX26323" fmla="*/ 1193240 w 5740887"/>
              <a:gd name="connsiteY26323" fmla="*/ 880459 h 4314911"/>
              <a:gd name="connsiteX26324" fmla="*/ 1126781 w 5740887"/>
              <a:gd name="connsiteY26324" fmla="*/ 1130345 h 4314911"/>
              <a:gd name="connsiteX26325" fmla="*/ 1118179 w 5740887"/>
              <a:gd name="connsiteY26325" fmla="*/ 1212533 h 4314911"/>
              <a:gd name="connsiteX26326" fmla="*/ 1113322 w 5740887"/>
              <a:gd name="connsiteY26326" fmla="*/ 1258947 h 4314911"/>
              <a:gd name="connsiteX26327" fmla="*/ 1113264 w 5740887"/>
              <a:gd name="connsiteY26327" fmla="*/ 1388563 h 4314911"/>
              <a:gd name="connsiteX26328" fmla="*/ 1113520 w 5740887"/>
              <a:gd name="connsiteY26328" fmla="*/ 1388955 h 4314911"/>
              <a:gd name="connsiteX26329" fmla="*/ 1108962 w 5740887"/>
              <a:gd name="connsiteY26329" fmla="*/ 1392127 h 4314911"/>
              <a:gd name="connsiteX26330" fmla="*/ 1095368 w 5740887"/>
              <a:gd name="connsiteY26330" fmla="*/ 1401588 h 4314911"/>
              <a:gd name="connsiteX26331" fmla="*/ 1042945 w 5740887"/>
              <a:gd name="connsiteY26331" fmla="*/ 1437787 h 4314911"/>
              <a:gd name="connsiteX26332" fmla="*/ 1040960 w 5740887"/>
              <a:gd name="connsiteY26332" fmla="*/ 1310183 h 4314911"/>
              <a:gd name="connsiteX26333" fmla="*/ 1051736 w 5740887"/>
              <a:gd name="connsiteY26333" fmla="*/ 1183395 h 4314911"/>
              <a:gd name="connsiteX26334" fmla="*/ 1111059 w 5740887"/>
              <a:gd name="connsiteY26334" fmla="*/ 935803 h 4314911"/>
              <a:gd name="connsiteX26335" fmla="*/ 1289207 w 5740887"/>
              <a:gd name="connsiteY26335" fmla="*/ 591917 h 4314911"/>
              <a:gd name="connsiteX26336" fmla="*/ 1563600 w 5740887"/>
              <a:gd name="connsiteY26336" fmla="*/ 303738 h 4314911"/>
              <a:gd name="connsiteX26337" fmla="*/ 1563875 w 5740887"/>
              <a:gd name="connsiteY26337" fmla="*/ 303186 h 4314911"/>
              <a:gd name="connsiteX26338" fmla="*/ 1625678 w 5740887"/>
              <a:gd name="connsiteY26338" fmla="*/ 263803 h 4314911"/>
              <a:gd name="connsiteX26339" fmla="*/ 1688261 w 5740887"/>
              <a:gd name="connsiteY26339" fmla="*/ 232392 h 4314911"/>
              <a:gd name="connsiteX26340" fmla="*/ 1689213 w 5740887"/>
              <a:gd name="connsiteY26340" fmla="*/ 233004 h 4314911"/>
              <a:gd name="connsiteX26341" fmla="*/ 1693589 w 5740887"/>
              <a:gd name="connsiteY26341" fmla="*/ 230445 h 4314911"/>
              <a:gd name="connsiteX26342" fmla="*/ 1775272 w 5740887"/>
              <a:gd name="connsiteY26342" fmla="*/ 202253 h 4314911"/>
              <a:gd name="connsiteX26343" fmla="*/ 1777598 w 5740887"/>
              <a:gd name="connsiteY26343" fmla="*/ 203632 h 4314911"/>
              <a:gd name="connsiteX26344" fmla="*/ 1794237 w 5740887"/>
              <a:gd name="connsiteY26344" fmla="*/ 195707 h 4314911"/>
              <a:gd name="connsiteX26345" fmla="*/ 1816827 w 5740887"/>
              <a:gd name="connsiteY26345" fmla="*/ 187908 h 4314911"/>
              <a:gd name="connsiteX26346" fmla="*/ 2056127 w 5740887"/>
              <a:gd name="connsiteY26346" fmla="*/ 152886 h 4314911"/>
              <a:gd name="connsiteX26347" fmla="*/ 2163393 w 5740887"/>
              <a:gd name="connsiteY26347" fmla="*/ 150486 h 4314911"/>
              <a:gd name="connsiteX26348" fmla="*/ 2055712 w 5740887"/>
              <a:gd name="connsiteY26348" fmla="*/ 140890 h 4314911"/>
              <a:gd name="connsiteX26349" fmla="*/ 2136455 w 5740887"/>
              <a:gd name="connsiteY26349" fmla="*/ 142377 h 4314911"/>
              <a:gd name="connsiteX26350" fmla="*/ 2160219 w 5740887"/>
              <a:gd name="connsiteY26350" fmla="*/ 143809 h 4314911"/>
              <a:gd name="connsiteX26351" fmla="*/ 2055577 w 5740887"/>
              <a:gd name="connsiteY26351" fmla="*/ 145802 h 4314911"/>
              <a:gd name="connsiteX26352" fmla="*/ 1939721 w 5740887"/>
              <a:gd name="connsiteY26352" fmla="*/ 156936 h 4314911"/>
              <a:gd name="connsiteX26353" fmla="*/ 1890999 w 5740887"/>
              <a:gd name="connsiteY26353" fmla="*/ 166361 h 4314911"/>
              <a:gd name="connsiteX26354" fmla="*/ 1913001 w 5740887"/>
              <a:gd name="connsiteY26354" fmla="*/ 158677 h 4314911"/>
              <a:gd name="connsiteX26355" fmla="*/ 1932350 w 5740887"/>
              <a:gd name="connsiteY26355" fmla="*/ 150914 h 4314911"/>
              <a:gd name="connsiteX26356" fmla="*/ 1939831 w 5740887"/>
              <a:gd name="connsiteY26356" fmla="*/ 149426 h 4314911"/>
              <a:gd name="connsiteX26357" fmla="*/ 1911904 w 5740887"/>
              <a:gd name="connsiteY26357" fmla="*/ 138255 h 4314911"/>
              <a:gd name="connsiteX26358" fmla="*/ 1913676 w 5740887"/>
              <a:gd name="connsiteY26358" fmla="*/ 139415 h 4314911"/>
              <a:gd name="connsiteX26359" fmla="*/ 1906177 w 5740887"/>
              <a:gd name="connsiteY26359" fmla="*/ 140427 h 4314911"/>
              <a:gd name="connsiteX26360" fmla="*/ 2016686 w 5740887"/>
              <a:gd name="connsiteY26360" fmla="*/ 124643 h 4314911"/>
              <a:gd name="connsiteX26361" fmla="*/ 2007040 w 5740887"/>
              <a:gd name="connsiteY26361" fmla="*/ 126636 h 4314911"/>
              <a:gd name="connsiteX26362" fmla="*/ 1998904 w 5740887"/>
              <a:gd name="connsiteY26362" fmla="*/ 128842 h 4314911"/>
              <a:gd name="connsiteX26363" fmla="*/ 1988233 w 5740887"/>
              <a:gd name="connsiteY26363" fmla="*/ 129642 h 4314911"/>
              <a:gd name="connsiteX26364" fmla="*/ 1993199 w 5740887"/>
              <a:gd name="connsiteY26364" fmla="*/ 128115 h 4314911"/>
              <a:gd name="connsiteX26365" fmla="*/ 2121613 w 5740887"/>
              <a:gd name="connsiteY26365" fmla="*/ 120048 h 4314911"/>
              <a:gd name="connsiteX26366" fmla="*/ 2225572 w 5740887"/>
              <a:gd name="connsiteY26366" fmla="*/ 126382 h 4314911"/>
              <a:gd name="connsiteX26367" fmla="*/ 2277526 w 5740887"/>
              <a:gd name="connsiteY26367" fmla="*/ 135020 h 4314911"/>
              <a:gd name="connsiteX26368" fmla="*/ 2240831 w 5740887"/>
              <a:gd name="connsiteY26368" fmla="*/ 129209 h 4314911"/>
              <a:gd name="connsiteX26369" fmla="*/ 2130448 w 5740887"/>
              <a:gd name="connsiteY26369" fmla="*/ 124429 h 4314911"/>
              <a:gd name="connsiteX26370" fmla="*/ 2034801 w 5740887"/>
              <a:gd name="connsiteY26370" fmla="*/ 127178 h 4314911"/>
              <a:gd name="connsiteX26371" fmla="*/ 2058345 w 5740887"/>
              <a:gd name="connsiteY26371" fmla="*/ 122763 h 4314911"/>
              <a:gd name="connsiteX26372" fmla="*/ 2066867 w 5740887"/>
              <a:gd name="connsiteY26372" fmla="*/ 114276 h 4314911"/>
              <a:gd name="connsiteX26373" fmla="*/ 2066492 w 5740887"/>
              <a:gd name="connsiteY26373" fmla="*/ 114354 h 4314911"/>
              <a:gd name="connsiteX26374" fmla="*/ 2063200 w 5740887"/>
              <a:gd name="connsiteY26374" fmla="*/ 114435 h 4314911"/>
              <a:gd name="connsiteX26375" fmla="*/ 2163843 w 5740887"/>
              <a:gd name="connsiteY26375" fmla="*/ 110090 h 4314911"/>
              <a:gd name="connsiteX26376" fmla="*/ 2267231 w 5740887"/>
              <a:gd name="connsiteY26376" fmla="*/ 115659 h 4314911"/>
              <a:gd name="connsiteX26377" fmla="*/ 2605188 w 5740887"/>
              <a:gd name="connsiteY26377" fmla="*/ 210941 h 4314911"/>
              <a:gd name="connsiteX26378" fmla="*/ 2784440 w 5740887"/>
              <a:gd name="connsiteY26378" fmla="*/ 322213 h 4314911"/>
              <a:gd name="connsiteX26379" fmla="*/ 2908070 w 5740887"/>
              <a:gd name="connsiteY26379" fmla="*/ 433486 h 4314911"/>
              <a:gd name="connsiteX26380" fmla="*/ 2790274 w 5740887"/>
              <a:gd name="connsiteY26380" fmla="*/ 342384 h 4314911"/>
              <a:gd name="connsiteX26381" fmla="*/ 2663240 w 5740887"/>
              <a:gd name="connsiteY26381" fmla="*/ 263558 h 4314911"/>
              <a:gd name="connsiteX26382" fmla="*/ 2330246 w 5740887"/>
              <a:gd name="connsiteY26382" fmla="*/ 136979 h 4314911"/>
              <a:gd name="connsiteX26383" fmla="*/ 2110869 w 5740887"/>
              <a:gd name="connsiteY26383" fmla="*/ 113263 h 4314911"/>
              <a:gd name="connsiteX26384" fmla="*/ 2108741 w 5740887"/>
              <a:gd name="connsiteY26384" fmla="*/ 113315 h 4314911"/>
              <a:gd name="connsiteX26385" fmla="*/ 2114608 w 5740887"/>
              <a:gd name="connsiteY26385" fmla="*/ 112216 h 4314911"/>
              <a:gd name="connsiteX26386" fmla="*/ 2304872 w 5740887"/>
              <a:gd name="connsiteY26386" fmla="*/ 98419 h 4314911"/>
              <a:gd name="connsiteX26387" fmla="*/ 2701431 w 5740887"/>
              <a:gd name="connsiteY26387" fmla="*/ 199633 h 4314911"/>
              <a:gd name="connsiteX26388" fmla="*/ 2795884 w 5740887"/>
              <a:gd name="connsiteY26388" fmla="*/ 249273 h 4314911"/>
              <a:gd name="connsiteX26389" fmla="*/ 2911706 w 5740887"/>
              <a:gd name="connsiteY26389" fmla="*/ 326898 h 4314911"/>
              <a:gd name="connsiteX26390" fmla="*/ 2955830 w 5740887"/>
              <a:gd name="connsiteY26390" fmla="*/ 446868 h 4314911"/>
              <a:gd name="connsiteX26391" fmla="*/ 2958117 w 5740887"/>
              <a:gd name="connsiteY26391" fmla="*/ 478742 h 4314911"/>
              <a:gd name="connsiteX26392" fmla="*/ 2880890 w 5740887"/>
              <a:gd name="connsiteY26392" fmla="*/ 396105 h 4314911"/>
              <a:gd name="connsiteX26393" fmla="*/ 2788992 w 5740887"/>
              <a:gd name="connsiteY26393" fmla="*/ 316369 h 4314911"/>
              <a:gd name="connsiteX26394" fmla="*/ 2268748 w 5740887"/>
              <a:gd name="connsiteY26394" fmla="*/ 108437 h 4314911"/>
              <a:gd name="connsiteX26395" fmla="*/ 2179152 w 5740887"/>
              <a:gd name="connsiteY26395" fmla="*/ 102552 h 4314911"/>
              <a:gd name="connsiteX26396" fmla="*/ 2164229 w 5740887"/>
              <a:gd name="connsiteY26396" fmla="*/ 102910 h 4314911"/>
              <a:gd name="connsiteX26397" fmla="*/ 2168533 w 5740887"/>
              <a:gd name="connsiteY26397" fmla="*/ 102103 h 4314911"/>
              <a:gd name="connsiteX26398" fmla="*/ 2304872 w 5740887"/>
              <a:gd name="connsiteY26398" fmla="*/ 98419 h 4314911"/>
              <a:gd name="connsiteX26399" fmla="*/ 2340584 w 5740887"/>
              <a:gd name="connsiteY26399" fmla="*/ 79807 h 4314911"/>
              <a:gd name="connsiteX26400" fmla="*/ 2903986 w 5740887"/>
              <a:gd name="connsiteY26400" fmla="*/ 242655 h 4314911"/>
              <a:gd name="connsiteX26401" fmla="*/ 3037183 w 5740887"/>
              <a:gd name="connsiteY26401" fmla="*/ 330347 h 4314911"/>
              <a:gd name="connsiteX26402" fmla="*/ 3046333 w 5740887"/>
              <a:gd name="connsiteY26402" fmla="*/ 340959 h 4314911"/>
              <a:gd name="connsiteX26403" fmla="*/ 3046267 w 5740887"/>
              <a:gd name="connsiteY26403" fmla="*/ 353046 h 4314911"/>
              <a:gd name="connsiteX26404" fmla="*/ 3023395 w 5740887"/>
              <a:gd name="connsiteY26404" fmla="*/ 389032 h 4314911"/>
              <a:gd name="connsiteX26405" fmla="*/ 2965872 w 5740887"/>
              <a:gd name="connsiteY26405" fmla="*/ 488074 h 4314911"/>
              <a:gd name="connsiteX26406" fmla="*/ 2962727 w 5740887"/>
              <a:gd name="connsiteY26406" fmla="*/ 445979 h 4314911"/>
              <a:gd name="connsiteX26407" fmla="*/ 2915845 w 5740887"/>
              <a:gd name="connsiteY26407" fmla="*/ 320918 h 4314911"/>
              <a:gd name="connsiteX26408" fmla="*/ 2799332 w 5740887"/>
              <a:gd name="connsiteY26408" fmla="*/ 242736 h 4314911"/>
              <a:gd name="connsiteX26409" fmla="*/ 2704329 w 5740887"/>
              <a:gd name="connsiteY26409" fmla="*/ 192820 h 4314911"/>
              <a:gd name="connsiteX26410" fmla="*/ 2304461 w 5740887"/>
              <a:gd name="connsiteY26410" fmla="*/ 90924 h 4314911"/>
              <a:gd name="connsiteX26411" fmla="*/ 2154240 w 5740887"/>
              <a:gd name="connsiteY26411" fmla="*/ 96227 h 4314911"/>
              <a:gd name="connsiteX26412" fmla="*/ 2116310 w 5740887"/>
              <a:gd name="connsiteY26412" fmla="*/ 104062 h 4314911"/>
              <a:gd name="connsiteX26413" fmla="*/ 2089568 w 5740887"/>
              <a:gd name="connsiteY26413" fmla="*/ 104705 h 4314911"/>
              <a:gd name="connsiteX26414" fmla="*/ 2074107 w 5740887"/>
              <a:gd name="connsiteY26414" fmla="*/ 106469 h 4314911"/>
              <a:gd name="connsiteX26415" fmla="*/ 2157352 w 5740887"/>
              <a:gd name="connsiteY26415" fmla="*/ 90619 h 4314911"/>
              <a:gd name="connsiteX26416" fmla="*/ 2206169 w 5740887"/>
              <a:gd name="connsiteY26416" fmla="*/ 84764 h 4314911"/>
              <a:gd name="connsiteX26417" fmla="*/ 2235762 w 5740887"/>
              <a:gd name="connsiteY26417" fmla="*/ 82271 h 4314911"/>
              <a:gd name="connsiteX26418" fmla="*/ 2338330 w 5740887"/>
              <a:gd name="connsiteY26418" fmla="*/ 79834 h 4314911"/>
              <a:gd name="connsiteX26419" fmla="*/ 2078934 w 5740887"/>
              <a:gd name="connsiteY26419" fmla="*/ 65996 h 4314911"/>
              <a:gd name="connsiteX26420" fmla="*/ 2027925 w 5740887"/>
              <a:gd name="connsiteY26420" fmla="*/ 76762 h 4314911"/>
              <a:gd name="connsiteX26421" fmla="*/ 2023640 w 5740887"/>
              <a:gd name="connsiteY26421" fmla="*/ 77617 h 4314911"/>
              <a:gd name="connsiteX26422" fmla="*/ 1930065 w 5740887"/>
              <a:gd name="connsiteY26422" fmla="*/ 104781 h 4314911"/>
              <a:gd name="connsiteX26423" fmla="*/ 1901459 w 5740887"/>
              <a:gd name="connsiteY26423" fmla="*/ 115764 h 4314911"/>
              <a:gd name="connsiteX26424" fmla="*/ 1889546 w 5740887"/>
              <a:gd name="connsiteY26424" fmla="*/ 119479 h 4314911"/>
              <a:gd name="connsiteX26425" fmla="*/ 1876987 w 5740887"/>
              <a:gd name="connsiteY26425" fmla="*/ 125160 h 4314911"/>
              <a:gd name="connsiteX26426" fmla="*/ 1853050 w 5740887"/>
              <a:gd name="connsiteY26426" fmla="*/ 134350 h 4314911"/>
              <a:gd name="connsiteX26427" fmla="*/ 1791641 w 5740887"/>
              <a:gd name="connsiteY26427" fmla="*/ 163719 h 4314911"/>
              <a:gd name="connsiteX26428" fmla="*/ 1768298 w 5740887"/>
              <a:gd name="connsiteY26428" fmla="*/ 176980 h 4314911"/>
              <a:gd name="connsiteX26429" fmla="*/ 1716221 w 5740887"/>
              <a:gd name="connsiteY26429" fmla="*/ 192249 h 4314911"/>
              <a:gd name="connsiteX26430" fmla="*/ 1804559 w 5740887"/>
              <a:gd name="connsiteY26430" fmla="*/ 144766 h 4314911"/>
              <a:gd name="connsiteX26431" fmla="*/ 1805767 w 5740887"/>
              <a:gd name="connsiteY26431" fmla="*/ 144337 h 4314911"/>
              <a:gd name="connsiteX26432" fmla="*/ 1974669 w 5740887"/>
              <a:gd name="connsiteY26432" fmla="*/ 88068 h 4314911"/>
              <a:gd name="connsiteX26433" fmla="*/ 2030344 w 5740887"/>
              <a:gd name="connsiteY26433" fmla="*/ 74947 h 4314911"/>
              <a:gd name="connsiteX26434" fmla="*/ 2376711 w 5740887"/>
              <a:gd name="connsiteY26434" fmla="*/ 61883 h 4314911"/>
              <a:gd name="connsiteX26435" fmla="*/ 2891163 w 5740887"/>
              <a:gd name="connsiteY26435" fmla="*/ 174946 h 4314911"/>
              <a:gd name="connsiteX26436" fmla="*/ 3013881 w 5740887"/>
              <a:gd name="connsiteY26436" fmla="*/ 236589 h 4314911"/>
              <a:gd name="connsiteX26437" fmla="*/ 3164314 w 5740887"/>
              <a:gd name="connsiteY26437" fmla="*/ 334483 h 4314911"/>
              <a:gd name="connsiteX26438" fmla="*/ 3166913 w 5740887"/>
              <a:gd name="connsiteY26438" fmla="*/ 338041 h 4314911"/>
              <a:gd name="connsiteX26439" fmla="*/ 3155750 w 5740887"/>
              <a:gd name="connsiteY26439" fmla="*/ 348447 h 4314911"/>
              <a:gd name="connsiteX26440" fmla="*/ 3131224 w 5740887"/>
              <a:gd name="connsiteY26440" fmla="*/ 362288 h 4314911"/>
              <a:gd name="connsiteX26441" fmla="*/ 3094550 w 5740887"/>
              <a:gd name="connsiteY26441" fmla="*/ 382919 h 4314911"/>
              <a:gd name="connsiteX26442" fmla="*/ 3083044 w 5740887"/>
              <a:gd name="connsiteY26442" fmla="*/ 390560 h 4314911"/>
              <a:gd name="connsiteX26443" fmla="*/ 3073531 w 5740887"/>
              <a:gd name="connsiteY26443" fmla="*/ 396133 h 4314911"/>
              <a:gd name="connsiteX26444" fmla="*/ 3068406 w 5740887"/>
              <a:gd name="connsiteY26444" fmla="*/ 400281 h 4314911"/>
              <a:gd name="connsiteX26445" fmla="*/ 3051491 w 5740887"/>
              <a:gd name="connsiteY26445" fmla="*/ 411513 h 4314911"/>
              <a:gd name="connsiteX26446" fmla="*/ 3006623 w 5740887"/>
              <a:gd name="connsiteY26446" fmla="*/ 450242 h 4314911"/>
              <a:gd name="connsiteX26447" fmla="*/ 2975109 w 5740887"/>
              <a:gd name="connsiteY26447" fmla="*/ 488443 h 4314911"/>
              <a:gd name="connsiteX26448" fmla="*/ 3029186 w 5740887"/>
              <a:gd name="connsiteY26448" fmla="*/ 393772 h 4314911"/>
              <a:gd name="connsiteX26449" fmla="*/ 3049740 w 5740887"/>
              <a:gd name="connsiteY26449" fmla="*/ 363476 h 4314911"/>
              <a:gd name="connsiteX26450" fmla="*/ 3050364 w 5740887"/>
              <a:gd name="connsiteY26450" fmla="*/ 359712 h 4314911"/>
              <a:gd name="connsiteX26451" fmla="*/ 3053421 w 5740887"/>
              <a:gd name="connsiteY26451" fmla="*/ 354803 h 4314911"/>
              <a:gd name="connsiteX26452" fmla="*/ 3042287 w 5740887"/>
              <a:gd name="connsiteY26452" fmla="*/ 324779 h 4314911"/>
              <a:gd name="connsiteX26453" fmla="*/ 2908262 w 5740887"/>
              <a:gd name="connsiteY26453" fmla="*/ 236395 h 4314911"/>
              <a:gd name="connsiteX26454" fmla="*/ 2799057 w 5740887"/>
              <a:gd name="connsiteY26454" fmla="*/ 180412 h 4314911"/>
              <a:gd name="connsiteX26455" fmla="*/ 2340862 w 5740887"/>
              <a:gd name="connsiteY26455" fmla="*/ 72861 h 4314911"/>
              <a:gd name="connsiteX26456" fmla="*/ 2336810 w 5740887"/>
              <a:gd name="connsiteY26456" fmla="*/ 72977 h 4314911"/>
              <a:gd name="connsiteX26457" fmla="*/ 2243122 w 5740887"/>
              <a:gd name="connsiteY26457" fmla="*/ 74483 h 4314911"/>
              <a:gd name="connsiteX26458" fmla="*/ 2225641 w 5740887"/>
              <a:gd name="connsiteY26458" fmla="*/ 76156 h 4314911"/>
              <a:gd name="connsiteX26459" fmla="*/ 2213393 w 5740887"/>
              <a:gd name="connsiteY26459" fmla="*/ 76507 h 4314911"/>
              <a:gd name="connsiteX26460" fmla="*/ 2192549 w 5740887"/>
              <a:gd name="connsiteY26460" fmla="*/ 79324 h 4314911"/>
              <a:gd name="connsiteX26461" fmla="*/ 2158043 w 5740887"/>
              <a:gd name="connsiteY26461" fmla="*/ 82627 h 4314911"/>
              <a:gd name="connsiteX26462" fmla="*/ 2124823 w 5740887"/>
              <a:gd name="connsiteY26462" fmla="*/ 88477 h 4314911"/>
              <a:gd name="connsiteX26463" fmla="*/ 2107991 w 5740887"/>
              <a:gd name="connsiteY26463" fmla="*/ 90752 h 4314911"/>
              <a:gd name="connsiteX26464" fmla="*/ 2097347 w 5740887"/>
              <a:gd name="connsiteY26464" fmla="*/ 93316 h 4314911"/>
              <a:gd name="connsiteX26465" fmla="*/ 2084879 w 5740887"/>
              <a:gd name="connsiteY26465" fmla="*/ 95511 h 4314911"/>
              <a:gd name="connsiteX26466" fmla="*/ 2026560 w 5740887"/>
              <a:gd name="connsiteY26466" fmla="*/ 110368 h 4314911"/>
              <a:gd name="connsiteX26467" fmla="*/ 2022883 w 5740887"/>
              <a:gd name="connsiteY26467" fmla="*/ 111253 h 4314911"/>
              <a:gd name="connsiteX26468" fmla="*/ 2018130 w 5740887"/>
              <a:gd name="connsiteY26468" fmla="*/ 112853 h 4314911"/>
              <a:gd name="connsiteX26469" fmla="*/ 2000534 w 5740887"/>
              <a:gd name="connsiteY26469" fmla="*/ 114860 h 4314911"/>
              <a:gd name="connsiteX26470" fmla="*/ 1941547 w 5740887"/>
              <a:gd name="connsiteY26470" fmla="*/ 127013 h 4314911"/>
              <a:gd name="connsiteX26471" fmla="*/ 1982509 w 5740887"/>
              <a:gd name="connsiteY26471" fmla="*/ 111482 h 4314911"/>
              <a:gd name="connsiteX26472" fmla="*/ 1984150 w 5740887"/>
              <a:gd name="connsiteY26472" fmla="*/ 111031 h 4314911"/>
              <a:gd name="connsiteX26473" fmla="*/ 2075575 w 5740887"/>
              <a:gd name="connsiteY26473" fmla="*/ 87376 h 4314911"/>
              <a:gd name="connsiteX26474" fmla="*/ 2108113 w 5740887"/>
              <a:gd name="connsiteY26474" fmla="*/ 81366 h 4314911"/>
              <a:gd name="connsiteX26475" fmla="*/ 2194025 w 5740887"/>
              <a:gd name="connsiteY26475" fmla="*/ 69365 h 4314911"/>
              <a:gd name="connsiteX26476" fmla="*/ 2233394 w 5740887"/>
              <a:gd name="connsiteY26476" fmla="*/ 65547 h 4314911"/>
              <a:gd name="connsiteX26477" fmla="*/ 2374711 w 5740887"/>
              <a:gd name="connsiteY26477" fmla="*/ 61908 h 4314911"/>
              <a:gd name="connsiteX26478" fmla="*/ 2412974 w 5740887"/>
              <a:gd name="connsiteY26478" fmla="*/ 43957 h 4314911"/>
              <a:gd name="connsiteX26479" fmla="*/ 2986579 w 5740887"/>
              <a:gd name="connsiteY26479" fmla="*/ 162261 h 4314911"/>
              <a:gd name="connsiteX26480" fmla="*/ 3123361 w 5740887"/>
              <a:gd name="connsiteY26480" fmla="*/ 230108 h 4314911"/>
              <a:gd name="connsiteX26481" fmla="*/ 3290011 w 5740887"/>
              <a:gd name="connsiteY26481" fmla="*/ 337206 h 4314911"/>
              <a:gd name="connsiteX26482" fmla="*/ 3257665 w 5740887"/>
              <a:gd name="connsiteY26482" fmla="*/ 347116 h 4314911"/>
              <a:gd name="connsiteX26483" fmla="*/ 3251900 w 5740887"/>
              <a:gd name="connsiteY26483" fmla="*/ 348813 h 4314911"/>
              <a:gd name="connsiteX26484" fmla="*/ 3215396 w 5740887"/>
              <a:gd name="connsiteY26484" fmla="*/ 359238 h 4314911"/>
              <a:gd name="connsiteX26485" fmla="*/ 3208902 w 5740887"/>
              <a:gd name="connsiteY26485" fmla="*/ 361471 h 4314911"/>
              <a:gd name="connsiteX26486" fmla="*/ 3198824 w 5740887"/>
              <a:gd name="connsiteY26486" fmla="*/ 364438 h 4314911"/>
              <a:gd name="connsiteX26487" fmla="*/ 3188344 w 5740887"/>
              <a:gd name="connsiteY26487" fmla="*/ 368539 h 4314911"/>
              <a:gd name="connsiteX26488" fmla="*/ 3162861 w 5740887"/>
              <a:gd name="connsiteY26488" fmla="*/ 377300 h 4314911"/>
              <a:gd name="connsiteX26489" fmla="*/ 3140548 w 5740887"/>
              <a:gd name="connsiteY26489" fmla="*/ 387244 h 4314911"/>
              <a:gd name="connsiteX26490" fmla="*/ 3124174 w 5740887"/>
              <a:gd name="connsiteY26490" fmla="*/ 393653 h 4314911"/>
              <a:gd name="connsiteX26491" fmla="*/ 3117093 w 5740887"/>
              <a:gd name="connsiteY26491" fmla="*/ 397696 h 4314911"/>
              <a:gd name="connsiteX26492" fmla="*/ 3104186 w 5740887"/>
              <a:gd name="connsiteY26492" fmla="*/ 403449 h 4314911"/>
              <a:gd name="connsiteX26493" fmla="*/ 3045615 w 5740887"/>
              <a:gd name="connsiteY26493" fmla="*/ 438516 h 4314911"/>
              <a:gd name="connsiteX26494" fmla="*/ 3043500 w 5740887"/>
              <a:gd name="connsiteY26494" fmla="*/ 439724 h 4314911"/>
              <a:gd name="connsiteX26495" fmla="*/ 2977457 w 5740887"/>
              <a:gd name="connsiteY26495" fmla="*/ 498021 h 4314911"/>
              <a:gd name="connsiteX26496" fmla="*/ 3010408 w 5740887"/>
              <a:gd name="connsiteY26496" fmla="*/ 457263 h 4314911"/>
              <a:gd name="connsiteX26497" fmla="*/ 3072007 w 5740887"/>
              <a:gd name="connsiteY26497" fmla="*/ 406854 h 4314911"/>
              <a:gd name="connsiteX26498" fmla="*/ 3086999 w 5740887"/>
              <a:gd name="connsiteY26498" fmla="*/ 396845 h 4314911"/>
              <a:gd name="connsiteX26499" fmla="*/ 3135359 w 5740887"/>
              <a:gd name="connsiteY26499" fmla="*/ 368541 h 4314911"/>
              <a:gd name="connsiteX26500" fmla="*/ 3174793 w 5740887"/>
              <a:gd name="connsiteY26500" fmla="*/ 338481 h 4314911"/>
              <a:gd name="connsiteX26501" fmla="*/ 3174784 w 5740887"/>
              <a:gd name="connsiteY26501" fmla="*/ 338465 h 4314911"/>
              <a:gd name="connsiteX26502" fmla="*/ 3174793 w 5740887"/>
              <a:gd name="connsiteY26502" fmla="*/ 338455 h 4314911"/>
              <a:gd name="connsiteX26503" fmla="*/ 3174787 w 5740887"/>
              <a:gd name="connsiteY26503" fmla="*/ 338443 h 4314911"/>
              <a:gd name="connsiteX26504" fmla="*/ 3174795 w 5740887"/>
              <a:gd name="connsiteY26504" fmla="*/ 338433 h 4314911"/>
              <a:gd name="connsiteX26505" fmla="*/ 3169418 w 5740887"/>
              <a:gd name="connsiteY26505" fmla="*/ 328644 h 4314911"/>
              <a:gd name="connsiteX26506" fmla="*/ 3017743 w 5740887"/>
              <a:gd name="connsiteY26506" fmla="*/ 230193 h 4314911"/>
              <a:gd name="connsiteX26507" fmla="*/ 2893646 w 5740887"/>
              <a:gd name="connsiteY26507" fmla="*/ 168144 h 4314911"/>
              <a:gd name="connsiteX26508" fmla="*/ 2376575 w 5740887"/>
              <a:gd name="connsiteY26508" fmla="*/ 54526 h 4314911"/>
              <a:gd name="connsiteX26509" fmla="*/ 1864606 w 5740887"/>
              <a:gd name="connsiteY26509" fmla="*/ 151046 h 4314911"/>
              <a:gd name="connsiteX26510" fmla="*/ 1851875 w 5740887"/>
              <a:gd name="connsiteY26510" fmla="*/ 156139 h 4314911"/>
              <a:gd name="connsiteX26511" fmla="*/ 1851491 w 5740887"/>
              <a:gd name="connsiteY26511" fmla="*/ 156206 h 4314911"/>
              <a:gd name="connsiteX26512" fmla="*/ 1836334 w 5740887"/>
              <a:gd name="connsiteY26512" fmla="*/ 160688 h 4314911"/>
              <a:gd name="connsiteX26513" fmla="*/ 1805455 w 5740887"/>
              <a:gd name="connsiteY26513" fmla="*/ 166225 h 4314911"/>
              <a:gd name="connsiteX26514" fmla="*/ 1871969 w 5740887"/>
              <a:gd name="connsiteY26514" fmla="*/ 134160 h 4314911"/>
              <a:gd name="connsiteX26515" fmla="*/ 1957676 w 5740887"/>
              <a:gd name="connsiteY26515" fmla="*/ 103891 h 4314911"/>
              <a:gd name="connsiteX26516" fmla="*/ 1981121 w 5740887"/>
              <a:gd name="connsiteY26516" fmla="*/ 96897 h 4314911"/>
              <a:gd name="connsiteX26517" fmla="*/ 2091114 w 5740887"/>
              <a:gd name="connsiteY26517" fmla="*/ 70240 h 4314911"/>
              <a:gd name="connsiteX26518" fmla="*/ 2221050 w 5740887"/>
              <a:gd name="connsiteY26518" fmla="*/ 52544 h 4314911"/>
              <a:gd name="connsiteX26519" fmla="*/ 2255770 w 5740887"/>
              <a:gd name="connsiteY26519" fmla="*/ 49562 h 4314911"/>
              <a:gd name="connsiteX26520" fmla="*/ 2448273 w 5740887"/>
              <a:gd name="connsiteY26520" fmla="*/ 26581 h 4314911"/>
              <a:gd name="connsiteX26521" fmla="*/ 3231464 w 5740887"/>
              <a:gd name="connsiteY26521" fmla="*/ 225276 h 4314911"/>
              <a:gd name="connsiteX26522" fmla="*/ 3410643 w 5740887"/>
              <a:gd name="connsiteY26522" fmla="*/ 339125 h 4314911"/>
              <a:gd name="connsiteX26523" fmla="*/ 3394585 w 5740887"/>
              <a:gd name="connsiteY26523" fmla="*/ 341183 h 4314911"/>
              <a:gd name="connsiteX26524" fmla="*/ 3362515 w 5740887"/>
              <a:gd name="connsiteY26524" fmla="*/ 345381 h 4314911"/>
              <a:gd name="connsiteX26525" fmla="*/ 3346826 w 5740887"/>
              <a:gd name="connsiteY26525" fmla="*/ 347889 h 4314911"/>
              <a:gd name="connsiteX26526" fmla="*/ 3331210 w 5740887"/>
              <a:gd name="connsiteY26526" fmla="*/ 350268 h 4314911"/>
              <a:gd name="connsiteX26527" fmla="*/ 3329200 w 5740887"/>
              <a:gd name="connsiteY26527" fmla="*/ 350707 h 4314911"/>
              <a:gd name="connsiteX26528" fmla="*/ 3319594 w 5740887"/>
              <a:gd name="connsiteY26528" fmla="*/ 352242 h 4314911"/>
              <a:gd name="connsiteX26529" fmla="*/ 3296654 w 5740887"/>
              <a:gd name="connsiteY26529" fmla="*/ 357810 h 4314911"/>
              <a:gd name="connsiteX26530" fmla="*/ 3240060 w 5740887"/>
              <a:gd name="connsiteY26530" fmla="*/ 370164 h 4314911"/>
              <a:gd name="connsiteX26531" fmla="*/ 3227077 w 5740887"/>
              <a:gd name="connsiteY26531" fmla="*/ 374696 h 4314911"/>
              <a:gd name="connsiteX26532" fmla="*/ 3210697 w 5740887"/>
              <a:gd name="connsiteY26532" fmla="*/ 378672 h 4314911"/>
              <a:gd name="connsiteX26533" fmla="*/ 3149467 w 5740887"/>
              <a:gd name="connsiteY26533" fmla="*/ 400594 h 4314911"/>
              <a:gd name="connsiteX26534" fmla="*/ 3139447 w 5740887"/>
              <a:gd name="connsiteY26534" fmla="*/ 405285 h 4314911"/>
              <a:gd name="connsiteX26535" fmla="*/ 3133854 w 5740887"/>
              <a:gd name="connsiteY26535" fmla="*/ 407238 h 4314911"/>
              <a:gd name="connsiteX26536" fmla="*/ 3126444 w 5740887"/>
              <a:gd name="connsiteY26536" fmla="*/ 411373 h 4314911"/>
              <a:gd name="connsiteX26537" fmla="*/ 3086882 w 5740887"/>
              <a:gd name="connsiteY26537" fmla="*/ 429894 h 4314911"/>
              <a:gd name="connsiteX26538" fmla="*/ 3025314 w 5740887"/>
              <a:gd name="connsiteY26538" fmla="*/ 467748 h 4314911"/>
              <a:gd name="connsiteX26539" fmla="*/ 3005017 w 5740887"/>
              <a:gd name="connsiteY26539" fmla="*/ 484351 h 4314911"/>
              <a:gd name="connsiteX26540" fmla="*/ 3045814 w 5740887"/>
              <a:gd name="connsiteY26540" fmla="*/ 447662 h 4314911"/>
              <a:gd name="connsiteX26541" fmla="*/ 3046948 w 5740887"/>
              <a:gd name="connsiteY26541" fmla="*/ 446975 h 4314911"/>
              <a:gd name="connsiteX26542" fmla="*/ 3119197 w 5740887"/>
              <a:gd name="connsiteY26542" fmla="*/ 405300 h 4314911"/>
              <a:gd name="connsiteX26543" fmla="*/ 3141955 w 5740887"/>
              <a:gd name="connsiteY26543" fmla="*/ 395098 h 4314911"/>
              <a:gd name="connsiteX26544" fmla="*/ 3190669 w 5740887"/>
              <a:gd name="connsiteY26544" fmla="*/ 375960 h 4314911"/>
              <a:gd name="connsiteX26545" fmla="*/ 3210187 w 5740887"/>
              <a:gd name="connsiteY26545" fmla="*/ 369235 h 4314911"/>
              <a:gd name="connsiteX26546" fmla="*/ 3256465 w 5740887"/>
              <a:gd name="connsiteY26546" fmla="*/ 355606 h 4314911"/>
              <a:gd name="connsiteX26547" fmla="*/ 3259455 w 5740887"/>
              <a:gd name="connsiteY26547" fmla="*/ 354752 h 4314911"/>
              <a:gd name="connsiteX26548" fmla="*/ 3298201 w 5740887"/>
              <a:gd name="connsiteY26548" fmla="*/ 338758 h 4314911"/>
              <a:gd name="connsiteX26549" fmla="*/ 3298192 w 5740887"/>
              <a:gd name="connsiteY26549" fmla="*/ 338738 h 4314911"/>
              <a:gd name="connsiteX26550" fmla="*/ 3298201 w 5740887"/>
              <a:gd name="connsiteY26550" fmla="*/ 338731 h 4314911"/>
              <a:gd name="connsiteX26551" fmla="*/ 3298193 w 5740887"/>
              <a:gd name="connsiteY26551" fmla="*/ 338713 h 4314911"/>
              <a:gd name="connsiteX26552" fmla="*/ 3298203 w 5740887"/>
              <a:gd name="connsiteY26552" fmla="*/ 338705 h 4314911"/>
              <a:gd name="connsiteX26553" fmla="*/ 3295445 w 5740887"/>
              <a:gd name="connsiteY26553" fmla="*/ 332776 h 4314911"/>
              <a:gd name="connsiteX26554" fmla="*/ 3127087 w 5740887"/>
              <a:gd name="connsiteY26554" fmla="*/ 224260 h 4314911"/>
              <a:gd name="connsiteX26555" fmla="*/ 2989201 w 5740887"/>
              <a:gd name="connsiteY26555" fmla="*/ 156144 h 4314911"/>
              <a:gd name="connsiteX26556" fmla="*/ 2413252 w 5740887"/>
              <a:gd name="connsiteY26556" fmla="*/ 36597 h 4314911"/>
              <a:gd name="connsiteX26557" fmla="*/ 2408287 w 5740887"/>
              <a:gd name="connsiteY26557" fmla="*/ 36741 h 4314911"/>
              <a:gd name="connsiteX26558" fmla="*/ 2299664 w 5740887"/>
              <a:gd name="connsiteY26558" fmla="*/ 38828 h 4314911"/>
              <a:gd name="connsiteX26559" fmla="*/ 2279156 w 5740887"/>
              <a:gd name="connsiteY26559" fmla="*/ 40488 h 4314911"/>
              <a:gd name="connsiteX26560" fmla="*/ 2264280 w 5740887"/>
              <a:gd name="connsiteY26560" fmla="*/ 40919 h 4314911"/>
              <a:gd name="connsiteX26561" fmla="*/ 2239605 w 5740887"/>
              <a:gd name="connsiteY26561" fmla="*/ 43689 h 4314911"/>
              <a:gd name="connsiteX26562" fmla="*/ 2197135 w 5740887"/>
              <a:gd name="connsiteY26562" fmla="*/ 47127 h 4314911"/>
              <a:gd name="connsiteX26563" fmla="*/ 2156440 w 5740887"/>
              <a:gd name="connsiteY26563" fmla="*/ 53024 h 4314911"/>
              <a:gd name="connsiteX26564" fmla="*/ 2138307 w 5740887"/>
              <a:gd name="connsiteY26564" fmla="*/ 55059 h 4314911"/>
              <a:gd name="connsiteX26565" fmla="*/ 2173125 w 5740887"/>
              <a:gd name="connsiteY26565" fmla="*/ 48645 h 4314911"/>
              <a:gd name="connsiteX26566" fmla="*/ 2233918 w 5740887"/>
              <a:gd name="connsiteY26566" fmla="*/ 40328 h 4314911"/>
              <a:gd name="connsiteX26567" fmla="*/ 2446410 w 5740887"/>
              <a:gd name="connsiteY26567" fmla="*/ 26675 h 4314911"/>
              <a:gd name="connsiteX26568" fmla="*/ 2485641 w 5740887"/>
              <a:gd name="connsiteY26568" fmla="*/ 8105 h 4314911"/>
              <a:gd name="connsiteX26569" fmla="*/ 3341910 w 5740887"/>
              <a:gd name="connsiteY26569" fmla="*/ 219073 h 4314911"/>
              <a:gd name="connsiteX26570" fmla="*/ 3534865 w 5740887"/>
              <a:gd name="connsiteY26570" fmla="*/ 340221 h 4314911"/>
              <a:gd name="connsiteX26571" fmla="*/ 3500888 w 5740887"/>
              <a:gd name="connsiteY26571" fmla="*/ 340817 h 4314911"/>
              <a:gd name="connsiteX26572" fmla="*/ 3448714 w 5740887"/>
              <a:gd name="connsiteY26572" fmla="*/ 344043 h 4314911"/>
              <a:gd name="connsiteX26573" fmla="*/ 3436609 w 5740887"/>
              <a:gd name="connsiteY26573" fmla="*/ 345445 h 4314911"/>
              <a:gd name="connsiteX26574" fmla="*/ 3417112 w 5740887"/>
              <a:gd name="connsiteY26574" fmla="*/ 346168 h 4314911"/>
              <a:gd name="connsiteX26575" fmla="*/ 3409618 w 5740887"/>
              <a:gd name="connsiteY26575" fmla="*/ 346611 h 4314911"/>
              <a:gd name="connsiteX26576" fmla="*/ 3405538 w 5740887"/>
              <a:gd name="connsiteY26576" fmla="*/ 346769 h 4314911"/>
              <a:gd name="connsiteX26577" fmla="*/ 3418661 w 5740887"/>
              <a:gd name="connsiteY26577" fmla="*/ 344928 h 4314911"/>
              <a:gd name="connsiteX26578" fmla="*/ 3423677 w 5740887"/>
              <a:gd name="connsiteY26578" fmla="*/ 341239 h 4314911"/>
              <a:gd name="connsiteX26579" fmla="*/ 3423669 w 5740887"/>
              <a:gd name="connsiteY26579" fmla="*/ 341218 h 4314911"/>
              <a:gd name="connsiteX26580" fmla="*/ 3423677 w 5740887"/>
              <a:gd name="connsiteY26580" fmla="*/ 341213 h 4314911"/>
              <a:gd name="connsiteX26581" fmla="*/ 3423669 w 5740887"/>
              <a:gd name="connsiteY26581" fmla="*/ 341191 h 4314911"/>
              <a:gd name="connsiteX26582" fmla="*/ 3423679 w 5740887"/>
              <a:gd name="connsiteY26582" fmla="*/ 341183 h 4314911"/>
              <a:gd name="connsiteX26583" fmla="*/ 3422024 w 5740887"/>
              <a:gd name="connsiteY26583" fmla="*/ 336910 h 4314911"/>
              <a:gd name="connsiteX26584" fmla="*/ 3236015 w 5740887"/>
              <a:gd name="connsiteY26584" fmla="*/ 218189 h 4314911"/>
              <a:gd name="connsiteX26585" fmla="*/ 3084341 w 5740887"/>
              <a:gd name="connsiteY26585" fmla="*/ 144007 h 4314911"/>
              <a:gd name="connsiteX26586" fmla="*/ 2449378 w 5740887"/>
              <a:gd name="connsiteY26586" fmla="*/ 18530 h 4314911"/>
              <a:gd name="connsiteX26587" fmla="*/ 2442083 w 5740887"/>
              <a:gd name="connsiteY26587" fmla="*/ 19027 h 4314911"/>
              <a:gd name="connsiteX26588" fmla="*/ 2225896 w 5740887"/>
              <a:gd name="connsiteY26588" fmla="*/ 32176 h 4314911"/>
              <a:gd name="connsiteX26589" fmla="*/ 2210548 w 5740887"/>
              <a:gd name="connsiteY26589" fmla="*/ 34799 h 4314911"/>
              <a:gd name="connsiteX26590" fmla="*/ 2195468 w 5740887"/>
              <a:gd name="connsiteY26590" fmla="*/ 35827 h 4314911"/>
              <a:gd name="connsiteX26591" fmla="*/ 2136120 w 5740887"/>
              <a:gd name="connsiteY26591" fmla="*/ 47523 h 4314911"/>
              <a:gd name="connsiteX26592" fmla="*/ 2021687 w 5740887"/>
              <a:gd name="connsiteY26592" fmla="*/ 67084 h 4314911"/>
              <a:gd name="connsiteX26593" fmla="*/ 1993790 w 5740887"/>
              <a:gd name="connsiteY26593" fmla="*/ 75575 h 4314911"/>
              <a:gd name="connsiteX26594" fmla="*/ 1967347 w 5740887"/>
              <a:gd name="connsiteY26594" fmla="*/ 80786 h 4314911"/>
              <a:gd name="connsiteX26595" fmla="*/ 1917098 w 5740887"/>
              <a:gd name="connsiteY26595" fmla="*/ 98919 h 4314911"/>
              <a:gd name="connsiteX26596" fmla="*/ 1840065 w 5740887"/>
              <a:gd name="connsiteY26596" fmla="*/ 122368 h 4314911"/>
              <a:gd name="connsiteX26597" fmla="*/ 1803533 w 5740887"/>
              <a:gd name="connsiteY26597" fmla="*/ 139900 h 4314911"/>
              <a:gd name="connsiteX26598" fmla="*/ 1769965 w 5740887"/>
              <a:gd name="connsiteY26598" fmla="*/ 152013 h 4314911"/>
              <a:gd name="connsiteX26599" fmla="*/ 1684349 w 5740887"/>
              <a:gd name="connsiteY26599" fmla="*/ 197041 h 4314911"/>
              <a:gd name="connsiteX26600" fmla="*/ 1665200 w 5740887"/>
              <a:gd name="connsiteY26600" fmla="*/ 209896 h 4314911"/>
              <a:gd name="connsiteX26601" fmla="*/ 1658105 w 5740887"/>
              <a:gd name="connsiteY26601" fmla="*/ 212116 h 4314911"/>
              <a:gd name="connsiteX26602" fmla="*/ 1583660 w 5740887"/>
              <a:gd name="connsiteY26602" fmla="*/ 244797 h 4314911"/>
              <a:gd name="connsiteX26603" fmla="*/ 1541832 w 5740887"/>
              <a:gd name="connsiteY26603" fmla="*/ 267483 h 4314911"/>
              <a:gd name="connsiteX26604" fmla="*/ 1536214 w 5740887"/>
              <a:gd name="connsiteY26604" fmla="*/ 269950 h 4314911"/>
              <a:gd name="connsiteX26605" fmla="*/ 1574478 w 5740887"/>
              <a:gd name="connsiteY26605" fmla="*/ 241480 h 4314911"/>
              <a:gd name="connsiteX26606" fmla="*/ 1581927 w 5740887"/>
              <a:gd name="connsiteY26606" fmla="*/ 236736 h 4314911"/>
              <a:gd name="connsiteX26607" fmla="*/ 1628563 w 5740887"/>
              <a:gd name="connsiteY26607" fmla="*/ 207400 h 4314911"/>
              <a:gd name="connsiteX26608" fmla="*/ 1653726 w 5740887"/>
              <a:gd name="connsiteY26608" fmla="*/ 193813 h 4314911"/>
              <a:gd name="connsiteX26609" fmla="*/ 1702511 w 5740887"/>
              <a:gd name="connsiteY26609" fmla="*/ 168479 h 4314911"/>
              <a:gd name="connsiteX26610" fmla="*/ 1738821 w 5740887"/>
              <a:gd name="connsiteY26610" fmla="*/ 152221 h 4314911"/>
              <a:gd name="connsiteX26611" fmla="*/ 1797052 w 5740887"/>
              <a:gd name="connsiteY26611" fmla="*/ 128021 h 4314911"/>
              <a:gd name="connsiteX26612" fmla="*/ 1843468 w 5740887"/>
              <a:gd name="connsiteY26612" fmla="*/ 111303 h 4314911"/>
              <a:gd name="connsiteX26613" fmla="*/ 1913736 w 5740887"/>
              <a:gd name="connsiteY26613" fmla="*/ 88975 h 4314911"/>
              <a:gd name="connsiteX26614" fmla="*/ 1969362 w 5740887"/>
              <a:gd name="connsiteY26614" fmla="*/ 73566 h 4314911"/>
              <a:gd name="connsiteX26615" fmla="*/ 2054925 w 5740887"/>
              <a:gd name="connsiteY26615" fmla="*/ 54273 h 4314911"/>
              <a:gd name="connsiteX26616" fmla="*/ 2117736 w 5740887"/>
              <a:gd name="connsiteY26616" fmla="*/ 41839 h 4314911"/>
              <a:gd name="connsiteX26617" fmla="*/ 2226517 w 5740887"/>
              <a:gd name="connsiteY26617" fmla="*/ 26787 h 4314911"/>
              <a:gd name="connsiteX26618" fmla="*/ 2289714 w 5740887"/>
              <a:gd name="connsiteY26618" fmla="*/ 19028 h 4314911"/>
              <a:gd name="connsiteX26619" fmla="*/ 2474513 w 5740887"/>
              <a:gd name="connsiteY26619" fmla="*/ 8675 h 4314911"/>
              <a:gd name="connsiteX26620" fmla="*/ 2485505 w 5740887"/>
              <a:gd name="connsiteY26620" fmla="*/ 330 h 4314911"/>
              <a:gd name="connsiteX26621" fmla="*/ 1728511 w 5740887"/>
              <a:gd name="connsiteY26621" fmla="*/ 147731 h 4314911"/>
              <a:gd name="connsiteX26622" fmla="*/ 1508583 w 5740887"/>
              <a:gd name="connsiteY26622" fmla="*/ 285617 h 4314911"/>
              <a:gd name="connsiteX26623" fmla="*/ 1508583 w 5740887"/>
              <a:gd name="connsiteY26623" fmla="*/ 285646 h 4314911"/>
              <a:gd name="connsiteX26624" fmla="*/ 1508582 w 5740887"/>
              <a:gd name="connsiteY26624" fmla="*/ 285646 h 4314911"/>
              <a:gd name="connsiteX26625" fmla="*/ 1508582 w 5740887"/>
              <a:gd name="connsiteY26625" fmla="*/ 285674 h 4314911"/>
              <a:gd name="connsiteX26626" fmla="*/ 1508582 w 5740887"/>
              <a:gd name="connsiteY26626" fmla="*/ 285822 h 4314911"/>
              <a:gd name="connsiteX26627" fmla="*/ 1346454 w 5740887"/>
              <a:gd name="connsiteY26627" fmla="*/ 433642 h 4314911"/>
              <a:gd name="connsiteX26628" fmla="*/ 1207440 w 5740887"/>
              <a:gd name="connsiteY26628" fmla="*/ 604824 h 4314911"/>
              <a:gd name="connsiteX26629" fmla="*/ 1014400 w 5740887"/>
              <a:gd name="connsiteY26629" fmla="*/ 986768 h 4314911"/>
              <a:gd name="connsiteX26630" fmla="*/ 980749 w 5740887"/>
              <a:gd name="connsiteY26630" fmla="*/ 1112803 h 4314911"/>
              <a:gd name="connsiteX26631" fmla="*/ 973822 w 5740887"/>
              <a:gd name="connsiteY26631" fmla="*/ 1155865 h 4314911"/>
              <a:gd name="connsiteX26632" fmla="*/ 968785 w 5740887"/>
              <a:gd name="connsiteY26632" fmla="*/ 1176846 h 4314911"/>
              <a:gd name="connsiteX26633" fmla="*/ 966980 w 5740887"/>
              <a:gd name="connsiteY26633" fmla="*/ 1198391 h 4314911"/>
              <a:gd name="connsiteX26634" fmla="*/ 960083 w 5740887"/>
              <a:gd name="connsiteY26634" fmla="*/ 1241269 h 4314911"/>
              <a:gd name="connsiteX26635" fmla="*/ 955744 w 5740887"/>
              <a:gd name="connsiteY26635" fmla="*/ 1315696 h 4314911"/>
              <a:gd name="connsiteX26636" fmla="*/ 952510 w 5740887"/>
              <a:gd name="connsiteY26636" fmla="*/ 1371161 h 4314911"/>
              <a:gd name="connsiteX26637" fmla="*/ 953790 w 5740887"/>
              <a:gd name="connsiteY26637" fmla="*/ 1400782 h 4314911"/>
              <a:gd name="connsiteX26638" fmla="*/ 958069 w 5740887"/>
              <a:gd name="connsiteY26638" fmla="*/ 1499812 h 4314911"/>
              <a:gd name="connsiteX26639" fmla="*/ 952489 w 5740887"/>
              <a:gd name="connsiteY26639" fmla="*/ 1503818 h 4314911"/>
              <a:gd name="connsiteX26640" fmla="*/ 892912 w 5740887"/>
              <a:gd name="connsiteY26640" fmla="*/ 1546106 h 4314911"/>
              <a:gd name="connsiteX26641" fmla="*/ 880638 w 5740887"/>
              <a:gd name="connsiteY26641" fmla="*/ 1555392 h 4314911"/>
              <a:gd name="connsiteX26642" fmla="*/ 864557 w 5740887"/>
              <a:gd name="connsiteY26642" fmla="*/ 1566935 h 4314911"/>
              <a:gd name="connsiteX26643" fmla="*/ 762674 w 5740887"/>
              <a:gd name="connsiteY26643" fmla="*/ 1644483 h 4314911"/>
              <a:gd name="connsiteX26644" fmla="*/ 759273 w 5740887"/>
              <a:gd name="connsiteY26644" fmla="*/ 1647219 h 4314911"/>
              <a:gd name="connsiteX26645" fmla="*/ 756919 w 5740887"/>
              <a:gd name="connsiteY26645" fmla="*/ 1649000 h 4314911"/>
              <a:gd name="connsiteX26646" fmla="*/ 744221 w 5740887"/>
              <a:gd name="connsiteY26646" fmla="*/ 1659328 h 4314911"/>
              <a:gd name="connsiteX26647" fmla="*/ 679234 w 5740887"/>
              <a:gd name="connsiteY26647" fmla="*/ 1711610 h 4314911"/>
              <a:gd name="connsiteX26648" fmla="*/ 662489 w 5740887"/>
              <a:gd name="connsiteY26648" fmla="*/ 1725807 h 4314911"/>
              <a:gd name="connsiteX26649" fmla="*/ 652695 w 5740887"/>
              <a:gd name="connsiteY26649" fmla="*/ 1733773 h 4314911"/>
              <a:gd name="connsiteX26650" fmla="*/ 637431 w 5740887"/>
              <a:gd name="connsiteY26650" fmla="*/ 1747051 h 4314911"/>
              <a:gd name="connsiteX26651" fmla="*/ 614215 w 5740887"/>
              <a:gd name="connsiteY26651" fmla="*/ 1766735 h 4314911"/>
              <a:gd name="connsiteX26652" fmla="*/ 589888 w 5740887"/>
              <a:gd name="connsiteY26652" fmla="*/ 1788411 h 4314911"/>
              <a:gd name="connsiteX26653" fmla="*/ 580188 w 5740887"/>
              <a:gd name="connsiteY26653" fmla="*/ 1796848 h 4314911"/>
              <a:gd name="connsiteX26654" fmla="*/ 574268 w 5740887"/>
              <a:gd name="connsiteY26654" fmla="*/ 1802328 h 4314911"/>
              <a:gd name="connsiteX26655" fmla="*/ 567594 w 5740887"/>
              <a:gd name="connsiteY26655" fmla="*/ 1808275 h 4314911"/>
              <a:gd name="connsiteX26656" fmla="*/ 539349 w 5740887"/>
              <a:gd name="connsiteY26656" fmla="*/ 1834648 h 4314911"/>
              <a:gd name="connsiteX26657" fmla="*/ 532129 w 5740887"/>
              <a:gd name="connsiteY26657" fmla="*/ 1841673 h 4314911"/>
              <a:gd name="connsiteX26658" fmla="*/ 531526 w 5740887"/>
              <a:gd name="connsiteY26658" fmla="*/ 1841304 h 4314911"/>
              <a:gd name="connsiteX26659" fmla="*/ 530975 w 5740887"/>
              <a:gd name="connsiteY26659" fmla="*/ 1840966 h 4314911"/>
              <a:gd name="connsiteX26660" fmla="*/ 530975 w 5740887"/>
              <a:gd name="connsiteY26660" fmla="*/ 1840966 h 4314911"/>
              <a:gd name="connsiteX26661" fmla="*/ 530973 w 5740887"/>
              <a:gd name="connsiteY26661" fmla="*/ 1840965 h 4314911"/>
              <a:gd name="connsiteX26662" fmla="*/ 406876 w 5740887"/>
              <a:gd name="connsiteY26662" fmla="*/ 1858752 h 4314911"/>
              <a:gd name="connsiteX26663" fmla="*/ 405637 w 5740887"/>
              <a:gd name="connsiteY26663" fmla="*/ 1859521 h 4314911"/>
              <a:gd name="connsiteX26664" fmla="*/ 404534 w 5740887"/>
              <a:gd name="connsiteY26664" fmla="*/ 1859716 h 4314911"/>
              <a:gd name="connsiteX26665" fmla="*/ 404533 w 5740887"/>
              <a:gd name="connsiteY26665" fmla="*/ 1859717 h 4314911"/>
              <a:gd name="connsiteX26666" fmla="*/ 404532 w 5740887"/>
              <a:gd name="connsiteY26666" fmla="*/ 1859717 h 4314911"/>
              <a:gd name="connsiteX26667" fmla="*/ 372620 w 5740887"/>
              <a:gd name="connsiteY26667" fmla="*/ 1882048 h 4314911"/>
              <a:gd name="connsiteX26668" fmla="*/ 366093 w 5740887"/>
              <a:gd name="connsiteY26668" fmla="*/ 1876406 h 4314911"/>
              <a:gd name="connsiteX26669" fmla="*/ 366043 w 5740887"/>
              <a:gd name="connsiteY26669" fmla="*/ 1876384 h 4314911"/>
              <a:gd name="connsiteX26670" fmla="*/ 349884 w 5740887"/>
              <a:gd name="connsiteY26670" fmla="*/ 1868242 h 4314911"/>
              <a:gd name="connsiteX26671" fmla="*/ 345616 w 5740887"/>
              <a:gd name="connsiteY26671" fmla="*/ 1867411 h 4314911"/>
              <a:gd name="connsiteX26672" fmla="*/ 342262 w 5740887"/>
              <a:gd name="connsiteY26672" fmla="*/ 1865937 h 4314911"/>
              <a:gd name="connsiteX26673" fmla="*/ 336585 w 5740887"/>
              <a:gd name="connsiteY26673" fmla="*/ 1865651 h 4314911"/>
              <a:gd name="connsiteX26674" fmla="*/ 323366 w 5740887"/>
              <a:gd name="connsiteY26674" fmla="*/ 1863074 h 4314911"/>
              <a:gd name="connsiteX26675" fmla="*/ 308071 w 5740887"/>
              <a:gd name="connsiteY26675" fmla="*/ 1864211 h 4314911"/>
              <a:gd name="connsiteX26676" fmla="*/ 299275 w 5740887"/>
              <a:gd name="connsiteY26676" fmla="*/ 1863767 h 4314911"/>
              <a:gd name="connsiteX26677" fmla="*/ 290036 w 5740887"/>
              <a:gd name="connsiteY26677" fmla="*/ 1865552 h 4314911"/>
              <a:gd name="connsiteX26678" fmla="*/ 285145 w 5740887"/>
              <a:gd name="connsiteY26678" fmla="*/ 1865916 h 4314911"/>
              <a:gd name="connsiteX26679" fmla="*/ 280128 w 5740887"/>
              <a:gd name="connsiteY26679" fmla="*/ 1867467 h 4314911"/>
              <a:gd name="connsiteX26680" fmla="*/ 269567 w 5740887"/>
              <a:gd name="connsiteY26680" fmla="*/ 1869507 h 4314911"/>
              <a:gd name="connsiteX26681" fmla="*/ 233833 w 5740887"/>
              <a:gd name="connsiteY26681" fmla="*/ 1881777 h 4314911"/>
              <a:gd name="connsiteX26682" fmla="*/ 201100 w 5740887"/>
              <a:gd name="connsiteY26682" fmla="*/ 1900491 h 4314911"/>
              <a:gd name="connsiteX26683" fmla="*/ 201099 w 5740887"/>
              <a:gd name="connsiteY26683" fmla="*/ 1900492 h 4314911"/>
              <a:gd name="connsiteX26684" fmla="*/ 201097 w 5740887"/>
              <a:gd name="connsiteY26684" fmla="*/ 1900493 h 4314911"/>
              <a:gd name="connsiteX26685" fmla="*/ 187512 w 5740887"/>
              <a:gd name="connsiteY26685" fmla="*/ 1914682 h 4314911"/>
              <a:gd name="connsiteX26686" fmla="*/ 183844 w 5740887"/>
              <a:gd name="connsiteY26686" fmla="*/ 1917288 h 4314911"/>
              <a:gd name="connsiteX26687" fmla="*/ 182625 w 5740887"/>
              <a:gd name="connsiteY26687" fmla="*/ 1919787 h 4314911"/>
              <a:gd name="connsiteX26688" fmla="*/ 179313 w 5740887"/>
              <a:gd name="connsiteY26688" fmla="*/ 1923246 h 4314911"/>
              <a:gd name="connsiteX26689" fmla="*/ 173616 w 5740887"/>
              <a:gd name="connsiteY26689" fmla="*/ 1938253 h 4314911"/>
              <a:gd name="connsiteX26690" fmla="*/ 162727 w 5740887"/>
              <a:gd name="connsiteY26690" fmla="*/ 1960573 h 4314911"/>
              <a:gd name="connsiteX26691" fmla="*/ 162108 w 5740887"/>
              <a:gd name="connsiteY26691" fmla="*/ 1968566 h 4314911"/>
              <a:gd name="connsiteX26692" fmla="*/ 160475 w 5740887"/>
              <a:gd name="connsiteY26692" fmla="*/ 1972870 h 4314911"/>
              <a:gd name="connsiteX26693" fmla="*/ 160679 w 5740887"/>
              <a:gd name="connsiteY26693" fmla="*/ 1987030 h 4314911"/>
              <a:gd name="connsiteX26694" fmla="*/ 159604 w 5740887"/>
              <a:gd name="connsiteY26694" fmla="*/ 2000922 h 4314911"/>
              <a:gd name="connsiteX26695" fmla="*/ 161016 w 5740887"/>
              <a:gd name="connsiteY26695" fmla="*/ 2010366 h 4314911"/>
              <a:gd name="connsiteX26696" fmla="*/ 161078 w 5740887"/>
              <a:gd name="connsiteY26696" fmla="*/ 2014660 h 4314911"/>
              <a:gd name="connsiteX26697" fmla="*/ 163595 w 5740887"/>
              <a:gd name="connsiteY26697" fmla="*/ 2027610 h 4314911"/>
              <a:gd name="connsiteX26698" fmla="*/ 163596 w 5740887"/>
              <a:gd name="connsiteY26698" fmla="*/ 2027620 h 4314911"/>
              <a:gd name="connsiteX26699" fmla="*/ 163747 w 5740887"/>
              <a:gd name="connsiteY26699" fmla="*/ 2028205 h 4314911"/>
              <a:gd name="connsiteX26700" fmla="*/ 132209 w 5740887"/>
              <a:gd name="connsiteY26700" fmla="*/ 2050274 h 4314911"/>
              <a:gd name="connsiteX26701" fmla="*/ 104632 w 5740887"/>
              <a:gd name="connsiteY26701" fmla="*/ 2127353 h 4314911"/>
              <a:gd name="connsiteX26702" fmla="*/ 250781 w 5740887"/>
              <a:gd name="connsiteY26702" fmla="*/ 2668423 h 4314911"/>
              <a:gd name="connsiteX26703" fmla="*/ 239345 w 5740887"/>
              <a:gd name="connsiteY26703" fmla="*/ 2676343 h 4314911"/>
              <a:gd name="connsiteX26704" fmla="*/ 209243 w 5740887"/>
              <a:gd name="connsiteY26704" fmla="*/ 2697189 h 4314911"/>
              <a:gd name="connsiteX26705" fmla="*/ 150059 w 5740887"/>
              <a:gd name="connsiteY26705" fmla="*/ 2760518 h 4314911"/>
              <a:gd name="connsiteX26706" fmla="*/ 139952 w 5740887"/>
              <a:gd name="connsiteY26706" fmla="*/ 2775726 h 4314911"/>
              <a:gd name="connsiteX26707" fmla="*/ 132242 w 5740887"/>
              <a:gd name="connsiteY26707" fmla="*/ 2784464 h 4314911"/>
              <a:gd name="connsiteX26708" fmla="*/ 122085 w 5740887"/>
              <a:gd name="connsiteY26708" fmla="*/ 2802610 h 4314911"/>
              <a:gd name="connsiteX26709" fmla="*/ 99630 w 5740887"/>
              <a:gd name="connsiteY26709" fmla="*/ 2836398 h 4314911"/>
              <a:gd name="connsiteX26710" fmla="*/ 81451 w 5740887"/>
              <a:gd name="connsiteY26710" fmla="*/ 2875202 h 4314911"/>
              <a:gd name="connsiteX26711" fmla="*/ 71219 w 5740887"/>
              <a:gd name="connsiteY26711" fmla="*/ 2893482 h 4314911"/>
              <a:gd name="connsiteX26712" fmla="*/ 66908 w 5740887"/>
              <a:gd name="connsiteY26712" fmla="*/ 2906246 h 4314911"/>
              <a:gd name="connsiteX26713" fmla="*/ 58653 w 5740887"/>
              <a:gd name="connsiteY26713" fmla="*/ 2923866 h 4314911"/>
              <a:gd name="connsiteX26714" fmla="*/ 27828 w 5740887"/>
              <a:gd name="connsiteY26714" fmla="*/ 3021956 h 4314911"/>
              <a:gd name="connsiteX26715" fmla="*/ 1337 w 5740887"/>
              <a:gd name="connsiteY26715" fmla="*/ 3316100 h 4314911"/>
              <a:gd name="connsiteX26716" fmla="*/ 1337 w 5740887"/>
              <a:gd name="connsiteY26716" fmla="*/ 3316101 h 4314911"/>
              <a:gd name="connsiteX26717" fmla="*/ 57060 w 5740887"/>
              <a:gd name="connsiteY26717" fmla="*/ 3628654 h 4314911"/>
              <a:gd name="connsiteX26718" fmla="*/ 400533 w 5740887"/>
              <a:gd name="connsiteY26718" fmla="*/ 4167097 h 4314911"/>
              <a:gd name="connsiteX26719" fmla="*/ 765792 w 5740887"/>
              <a:gd name="connsiteY26719" fmla="*/ 4314911 h 4314911"/>
              <a:gd name="connsiteX26720" fmla="*/ 871826 w 5740887"/>
              <a:gd name="connsiteY26720" fmla="*/ 4300847 h 4314911"/>
              <a:gd name="connsiteX26721" fmla="*/ 1029061 w 5740887"/>
              <a:gd name="connsiteY26721" fmla="*/ 4265825 h 4314911"/>
              <a:gd name="connsiteX26722" fmla="*/ 1139705 w 5740887"/>
              <a:gd name="connsiteY26722" fmla="*/ 4219520 h 4314911"/>
              <a:gd name="connsiteX26723" fmla="*/ 1142359 w 5740887"/>
              <a:gd name="connsiteY26723" fmla="*/ 4221562 h 4314911"/>
              <a:gd name="connsiteX26724" fmla="*/ 1143324 w 5740887"/>
              <a:gd name="connsiteY26724" fmla="*/ 4221837 h 4314911"/>
              <a:gd name="connsiteX26725" fmla="*/ 1461288 w 5740887"/>
              <a:gd name="connsiteY26725" fmla="*/ 4126558 h 4314911"/>
              <a:gd name="connsiteX26726" fmla="*/ 1562083 w 5740887"/>
              <a:gd name="connsiteY26726" fmla="*/ 4070439 h 4314911"/>
              <a:gd name="connsiteX26727" fmla="*/ 1574079 w 5740887"/>
              <a:gd name="connsiteY26727" fmla="*/ 4061476 h 4314911"/>
              <a:gd name="connsiteX26728" fmla="*/ 1794696 w 5740887"/>
              <a:gd name="connsiteY26728" fmla="*/ 3670708 h 4314911"/>
              <a:gd name="connsiteX26729" fmla="*/ 1810366 w 5740887"/>
              <a:gd name="connsiteY26729" fmla="*/ 3539275 h 4314911"/>
              <a:gd name="connsiteX26730" fmla="*/ 1810366 w 5740887"/>
              <a:gd name="connsiteY26730" fmla="*/ 3539274 h 4314911"/>
              <a:gd name="connsiteX26731" fmla="*/ 1748918 w 5740887"/>
              <a:gd name="connsiteY26731" fmla="*/ 3124266 h 4314911"/>
              <a:gd name="connsiteX26732" fmla="*/ 1683914 w 5740887"/>
              <a:gd name="connsiteY26732" fmla="*/ 2968742 h 4314911"/>
              <a:gd name="connsiteX26733" fmla="*/ 1621907 w 5740887"/>
              <a:gd name="connsiteY26733" fmla="*/ 2863291 h 4314911"/>
              <a:gd name="connsiteX26734" fmla="*/ 1600346 w 5740887"/>
              <a:gd name="connsiteY26734" fmla="*/ 2826623 h 4314911"/>
              <a:gd name="connsiteX26735" fmla="*/ 1596467 w 5740887"/>
              <a:gd name="connsiteY26735" fmla="*/ 2821760 h 4314911"/>
              <a:gd name="connsiteX26736" fmla="*/ 1560231 w 5740887"/>
              <a:gd name="connsiteY26736" fmla="*/ 2776327 h 4314911"/>
              <a:gd name="connsiteX26737" fmla="*/ 1542912 w 5740887"/>
              <a:gd name="connsiteY26737" fmla="*/ 2754613 h 4314911"/>
              <a:gd name="connsiteX26738" fmla="*/ 1564695 w 5740887"/>
              <a:gd name="connsiteY26738" fmla="*/ 2753493 h 4314911"/>
              <a:gd name="connsiteX26739" fmla="*/ 1689675 w 5740887"/>
              <a:gd name="connsiteY26739" fmla="*/ 2736641 h 4314911"/>
              <a:gd name="connsiteX26740" fmla="*/ 1730799 w 5740887"/>
              <a:gd name="connsiteY26740" fmla="*/ 2727590 h 4314911"/>
              <a:gd name="connsiteX26741" fmla="*/ 1751524 w 5740887"/>
              <a:gd name="connsiteY26741" fmla="*/ 2724358 h 4314911"/>
              <a:gd name="connsiteX26742" fmla="*/ 1771671 w 5740887"/>
              <a:gd name="connsiteY26742" fmla="*/ 2718594 h 4314911"/>
              <a:gd name="connsiteX26743" fmla="*/ 1812837 w 5740887"/>
              <a:gd name="connsiteY26743" fmla="*/ 2709533 h 4314911"/>
              <a:gd name="connsiteX26744" fmla="*/ 1931724 w 5740887"/>
              <a:gd name="connsiteY26744" fmla="*/ 2672843 h 4314911"/>
              <a:gd name="connsiteX26745" fmla="*/ 1974010 w 5740887"/>
              <a:gd name="connsiteY26745" fmla="*/ 2765663 h 4314911"/>
              <a:gd name="connsiteX26746" fmla="*/ 2135409 w 5740887"/>
              <a:gd name="connsiteY26746" fmla="*/ 3045258 h 4314911"/>
              <a:gd name="connsiteX26747" fmla="*/ 2300407 w 5740887"/>
              <a:gd name="connsiteY26747" fmla="*/ 3247295 h 4314911"/>
              <a:gd name="connsiteX26748" fmla="*/ 2300408 w 5740887"/>
              <a:gd name="connsiteY26748" fmla="*/ 3247295 h 4314911"/>
              <a:gd name="connsiteX26749" fmla="*/ 2300408 w 5740887"/>
              <a:gd name="connsiteY26749" fmla="*/ 3247296 h 4314911"/>
              <a:gd name="connsiteX26750" fmla="*/ 2485365 w 5740887"/>
              <a:gd name="connsiteY26750" fmla="*/ 3370531 h 4314911"/>
              <a:gd name="connsiteX26751" fmla="*/ 2676888 w 5740887"/>
              <a:gd name="connsiteY26751" fmla="*/ 3401556 h 4314911"/>
              <a:gd name="connsiteX26752" fmla="*/ 2775532 w 5740887"/>
              <a:gd name="connsiteY26752" fmla="*/ 3395789 h 4314911"/>
              <a:gd name="connsiteX26753" fmla="*/ 2812265 w 5740887"/>
              <a:gd name="connsiteY26753" fmla="*/ 3389992 h 4314911"/>
              <a:gd name="connsiteX26754" fmla="*/ 2829173 w 5740887"/>
              <a:gd name="connsiteY26754" fmla="*/ 3388548 h 4314911"/>
              <a:gd name="connsiteX26755" fmla="*/ 2849180 w 5740887"/>
              <a:gd name="connsiteY26755" fmla="*/ 3384167 h 4314911"/>
              <a:gd name="connsiteX26756" fmla="*/ 2885888 w 5740887"/>
              <a:gd name="connsiteY26756" fmla="*/ 3378374 h 4314911"/>
              <a:gd name="connsiteX26757" fmla="*/ 3009115 w 5740887"/>
              <a:gd name="connsiteY26757" fmla="*/ 3349145 h 4314911"/>
              <a:gd name="connsiteX26758" fmla="*/ 3009119 w 5740887"/>
              <a:gd name="connsiteY26758" fmla="*/ 3349144 h 4314911"/>
              <a:gd name="connsiteX26759" fmla="*/ 3020418 w 5740887"/>
              <a:gd name="connsiteY26759" fmla="*/ 3345751 h 4314911"/>
              <a:gd name="connsiteX26760" fmla="*/ 3046200 w 5740887"/>
              <a:gd name="connsiteY26760" fmla="*/ 3338011 h 4314911"/>
              <a:gd name="connsiteX26761" fmla="*/ 3126634 w 5740887"/>
              <a:gd name="connsiteY26761" fmla="*/ 3415479 h 4314911"/>
              <a:gd name="connsiteX26762" fmla="*/ 3126738 w 5740887"/>
              <a:gd name="connsiteY26762" fmla="*/ 3415539 h 4314911"/>
              <a:gd name="connsiteX26763" fmla="*/ 3199715 w 5740887"/>
              <a:gd name="connsiteY26763" fmla="*/ 3460354 h 4314911"/>
              <a:gd name="connsiteX26764" fmla="*/ 3216196 w 5740887"/>
              <a:gd name="connsiteY26764" fmla="*/ 3466864 h 4314911"/>
              <a:gd name="connsiteX26765" fmla="*/ 3226172 w 5740887"/>
              <a:gd name="connsiteY26765" fmla="*/ 3472587 h 4314911"/>
              <a:gd name="connsiteX26766" fmla="*/ 3245454 w 5740887"/>
              <a:gd name="connsiteY26766" fmla="*/ 3478419 h 4314911"/>
              <a:gd name="connsiteX26767" fmla="*/ 3282025 w 5740887"/>
              <a:gd name="connsiteY26767" fmla="*/ 3492863 h 4314911"/>
              <a:gd name="connsiteX26768" fmla="*/ 3322201 w 5740887"/>
              <a:gd name="connsiteY26768" fmla="*/ 3501632 h 4314911"/>
              <a:gd name="connsiteX26769" fmla="*/ 3341559 w 5740887"/>
              <a:gd name="connsiteY26769" fmla="*/ 3507487 h 4314911"/>
              <a:gd name="connsiteX26770" fmla="*/ 3354437 w 5740887"/>
              <a:gd name="connsiteY26770" fmla="*/ 3508668 h 4314911"/>
              <a:gd name="connsiteX26771" fmla="*/ 3372621 w 5740887"/>
              <a:gd name="connsiteY26771" fmla="*/ 3512637 h 4314911"/>
              <a:gd name="connsiteX26772" fmla="*/ 3470386 w 5740887"/>
              <a:gd name="connsiteY26772" fmla="*/ 3519297 h 4314911"/>
              <a:gd name="connsiteX26773" fmla="*/ 3470558 w 5740887"/>
              <a:gd name="connsiteY26773" fmla="*/ 3519313 h 4314911"/>
              <a:gd name="connsiteX26774" fmla="*/ 3521162 w 5740887"/>
              <a:gd name="connsiteY26774" fmla="*/ 3517798 h 4314911"/>
              <a:gd name="connsiteX26775" fmla="*/ 4045128 w 5740887"/>
              <a:gd name="connsiteY26775" fmla="*/ 3314830 h 4314911"/>
              <a:gd name="connsiteX26776" fmla="*/ 4235132 w 5740887"/>
              <a:gd name="connsiteY26776" fmla="*/ 3065141 h 4314911"/>
              <a:gd name="connsiteX26777" fmla="*/ 4235132 w 5740887"/>
              <a:gd name="connsiteY26777" fmla="*/ 3065139 h 4314911"/>
              <a:gd name="connsiteX26778" fmla="*/ 4235133 w 5740887"/>
              <a:gd name="connsiteY26778" fmla="*/ 3065138 h 4314911"/>
              <a:gd name="connsiteX26779" fmla="*/ 4250578 w 5740887"/>
              <a:gd name="connsiteY26779" fmla="*/ 3000308 h 4314911"/>
              <a:gd name="connsiteX26780" fmla="*/ 4252862 w 5740887"/>
              <a:gd name="connsiteY26780" fmla="*/ 2929017 h 4314911"/>
              <a:gd name="connsiteX26781" fmla="*/ 4247613 w 5740887"/>
              <a:gd name="connsiteY26781" fmla="*/ 2906326 h 4314911"/>
              <a:gd name="connsiteX26782" fmla="*/ 4237501 w 5740887"/>
              <a:gd name="connsiteY26782" fmla="*/ 2862607 h 4314911"/>
              <a:gd name="connsiteX26783" fmla="*/ 4272716 w 5740887"/>
              <a:gd name="connsiteY26783" fmla="*/ 2850611 h 4314911"/>
              <a:gd name="connsiteX26784" fmla="*/ 4277566 w 5740887"/>
              <a:gd name="connsiteY26784" fmla="*/ 2848841 h 4314911"/>
              <a:gd name="connsiteX26785" fmla="*/ 4285732 w 5740887"/>
              <a:gd name="connsiteY26785" fmla="*/ 2846044 h 4314911"/>
              <a:gd name="connsiteX26786" fmla="*/ 4353300 w 5740887"/>
              <a:gd name="connsiteY26786" fmla="*/ 2821202 h 4314911"/>
              <a:gd name="connsiteX26787" fmla="*/ 4479981 w 5740887"/>
              <a:gd name="connsiteY26787" fmla="*/ 2774971 h 4314911"/>
              <a:gd name="connsiteX26788" fmla="*/ 4496166 w 5740887"/>
              <a:gd name="connsiteY26788" fmla="*/ 2768677 h 4314911"/>
              <a:gd name="connsiteX26789" fmla="*/ 4509194 w 5740887"/>
              <a:gd name="connsiteY26789" fmla="*/ 2763887 h 4314911"/>
              <a:gd name="connsiteX26790" fmla="*/ 4589329 w 5740887"/>
              <a:gd name="connsiteY26790" fmla="*/ 2732451 h 4314911"/>
              <a:gd name="connsiteX26791" fmla="*/ 4635598 w 5740887"/>
              <a:gd name="connsiteY26791" fmla="*/ 2714460 h 4314911"/>
              <a:gd name="connsiteX26792" fmla="*/ 4666771 w 5740887"/>
              <a:gd name="connsiteY26792" fmla="*/ 2704458 h 4314911"/>
              <a:gd name="connsiteX26793" fmla="*/ 4858637 w 5740887"/>
              <a:gd name="connsiteY26793" fmla="*/ 2629831 h 4314911"/>
              <a:gd name="connsiteX26794" fmla="*/ 4959685 w 5740887"/>
              <a:gd name="connsiteY26794" fmla="*/ 2584906 h 4314911"/>
              <a:gd name="connsiteX26795" fmla="*/ 5023817 w 5740887"/>
              <a:gd name="connsiteY26795" fmla="*/ 2557609 h 4314911"/>
              <a:gd name="connsiteX26796" fmla="*/ 5084005 w 5740887"/>
              <a:gd name="connsiteY26796" fmla="*/ 2529638 h 4314911"/>
              <a:gd name="connsiteX26797" fmla="*/ 5147962 w 5740887"/>
              <a:gd name="connsiteY26797" fmla="*/ 2502262 h 4314911"/>
              <a:gd name="connsiteX26798" fmla="*/ 5189397 w 5740887"/>
              <a:gd name="connsiteY26798" fmla="*/ 2483697 h 4314911"/>
              <a:gd name="connsiteX26799" fmla="*/ 5215387 w 5740887"/>
              <a:gd name="connsiteY26799" fmla="*/ 2472407 h 4314911"/>
              <a:gd name="connsiteX26800" fmla="*/ 5273538 w 5740887"/>
              <a:gd name="connsiteY26800" fmla="*/ 2445997 h 4314911"/>
              <a:gd name="connsiteX26801" fmla="*/ 5295062 w 5740887"/>
              <a:gd name="connsiteY26801" fmla="*/ 2436353 h 4314911"/>
              <a:gd name="connsiteX26802" fmla="*/ 5302777 w 5740887"/>
              <a:gd name="connsiteY26802" fmla="*/ 2432717 h 4314911"/>
              <a:gd name="connsiteX26803" fmla="*/ 5316330 w 5740887"/>
              <a:gd name="connsiteY26803" fmla="*/ 2426562 h 4314911"/>
              <a:gd name="connsiteX26804" fmla="*/ 5406904 w 5740887"/>
              <a:gd name="connsiteY26804" fmla="*/ 2383861 h 4314911"/>
              <a:gd name="connsiteX26805" fmla="*/ 5415559 w 5740887"/>
              <a:gd name="connsiteY26805" fmla="*/ 2379576 h 4314911"/>
              <a:gd name="connsiteX26806" fmla="*/ 5422562 w 5740887"/>
              <a:gd name="connsiteY26806" fmla="*/ 2376276 h 4314911"/>
              <a:gd name="connsiteX26807" fmla="*/ 5436317 w 5740887"/>
              <a:gd name="connsiteY26807" fmla="*/ 2369299 h 4314911"/>
              <a:gd name="connsiteX26808" fmla="*/ 5485015 w 5740887"/>
              <a:gd name="connsiteY26808" fmla="*/ 2345189 h 4314911"/>
              <a:gd name="connsiteX26809" fmla="*/ 5509822 w 5740887"/>
              <a:gd name="connsiteY26809" fmla="*/ 2332013 h 4314911"/>
              <a:gd name="connsiteX26810" fmla="*/ 5524641 w 5740887"/>
              <a:gd name="connsiteY26810" fmla="*/ 2324496 h 4314911"/>
              <a:gd name="connsiteX26811" fmla="*/ 5532024 w 5740887"/>
              <a:gd name="connsiteY26811" fmla="*/ 2320221 h 4314911"/>
              <a:gd name="connsiteX26812" fmla="*/ 5548571 w 5740887"/>
              <a:gd name="connsiteY26812" fmla="*/ 2311432 h 4314911"/>
              <a:gd name="connsiteX26813" fmla="*/ 5595479 w 5740887"/>
              <a:gd name="connsiteY26813" fmla="*/ 2283475 h 4314911"/>
              <a:gd name="connsiteX26814" fmla="*/ 5623052 w 5740887"/>
              <a:gd name="connsiteY26814" fmla="*/ 2262652 h 4314911"/>
              <a:gd name="connsiteX26815" fmla="*/ 5643914 w 5740887"/>
              <a:gd name="connsiteY26815" fmla="*/ 2250211 h 4314911"/>
              <a:gd name="connsiteX26816" fmla="*/ 5731884 w 5740887"/>
              <a:gd name="connsiteY26816" fmla="*/ 2138938 h 4314911"/>
              <a:gd name="connsiteX26817" fmla="*/ 5740427 w 5740887"/>
              <a:gd name="connsiteY26817" fmla="*/ 2064925 h 4314911"/>
              <a:gd name="connsiteX26818" fmla="*/ 5740427 w 5740887"/>
              <a:gd name="connsiteY26818" fmla="*/ 2064924 h 4314911"/>
              <a:gd name="connsiteX26819" fmla="*/ 5740427 w 5740887"/>
              <a:gd name="connsiteY26819" fmla="*/ 2064924 h 4314911"/>
              <a:gd name="connsiteX26820" fmla="*/ 5738877 w 5740887"/>
              <a:gd name="connsiteY26820" fmla="*/ 1981010 h 4314911"/>
              <a:gd name="connsiteX26821" fmla="*/ 5738527 w 5740887"/>
              <a:gd name="connsiteY26821" fmla="*/ 1977580 h 4314911"/>
              <a:gd name="connsiteX26822" fmla="*/ 5738470 w 5740887"/>
              <a:gd name="connsiteY26822" fmla="*/ 1974970 h 4314911"/>
              <a:gd name="connsiteX26823" fmla="*/ 5735092 w 5740887"/>
              <a:gd name="connsiteY26823" fmla="*/ 1943966 h 4314911"/>
              <a:gd name="connsiteX26824" fmla="*/ 5729089 w 5740887"/>
              <a:gd name="connsiteY26824" fmla="*/ 1885224 h 4314911"/>
              <a:gd name="connsiteX26825" fmla="*/ 5727865 w 5740887"/>
              <a:gd name="connsiteY26825" fmla="*/ 1877648 h 4314911"/>
              <a:gd name="connsiteX26826" fmla="*/ 5727214 w 5740887"/>
              <a:gd name="connsiteY26826" fmla="*/ 1871670 h 4314911"/>
              <a:gd name="connsiteX26827" fmla="*/ 5720739 w 5740887"/>
              <a:gd name="connsiteY26827" fmla="*/ 1833512 h 4314911"/>
              <a:gd name="connsiteX26828" fmla="*/ 5712052 w 5740887"/>
              <a:gd name="connsiteY26828" fmla="*/ 1779704 h 4314911"/>
              <a:gd name="connsiteX26829" fmla="*/ 5709538 w 5740887"/>
              <a:gd name="connsiteY26829" fmla="*/ 1767498 h 4314911"/>
              <a:gd name="connsiteX26830" fmla="*/ 5707862 w 5740887"/>
              <a:gd name="connsiteY26830" fmla="*/ 1757619 h 4314911"/>
              <a:gd name="connsiteX26831" fmla="*/ 5699157 w 5740887"/>
              <a:gd name="connsiteY26831" fmla="*/ 1717091 h 4314911"/>
              <a:gd name="connsiteX26832" fmla="*/ 5688757 w 5740887"/>
              <a:gd name="connsiteY26832" fmla="*/ 1666590 h 4314911"/>
              <a:gd name="connsiteX26833" fmla="*/ 5685948 w 5740887"/>
              <a:gd name="connsiteY26833" fmla="*/ 1655589 h 4314911"/>
              <a:gd name="connsiteX26834" fmla="*/ 5681615 w 5740887"/>
              <a:gd name="connsiteY26834" fmla="*/ 1635412 h 4314911"/>
              <a:gd name="connsiteX26835" fmla="*/ 5649674 w 5740887"/>
              <a:gd name="connsiteY26835" fmla="*/ 1507646 h 4314911"/>
              <a:gd name="connsiteX26836" fmla="*/ 5637351 w 5740887"/>
              <a:gd name="connsiteY26836" fmla="*/ 1465275 h 4314911"/>
              <a:gd name="connsiteX26837" fmla="*/ 5627355 w 5740887"/>
              <a:gd name="connsiteY26837" fmla="*/ 1426130 h 4314911"/>
              <a:gd name="connsiteX26838" fmla="*/ 5595407 w 5740887"/>
              <a:gd name="connsiteY26838" fmla="*/ 1321060 h 4314911"/>
              <a:gd name="connsiteX26839" fmla="*/ 5573522 w 5740887"/>
              <a:gd name="connsiteY26839" fmla="*/ 1245844 h 4314911"/>
              <a:gd name="connsiteX26840" fmla="*/ 5562454 w 5740887"/>
              <a:gd name="connsiteY26840" fmla="*/ 1212717 h 4314911"/>
              <a:gd name="connsiteX26841" fmla="*/ 5552804 w 5740887"/>
              <a:gd name="connsiteY26841" fmla="*/ 1180979 h 4314911"/>
              <a:gd name="connsiteX26842" fmla="*/ 5514830 w 5740887"/>
              <a:gd name="connsiteY26842" fmla="*/ 1070171 h 4314911"/>
              <a:gd name="connsiteX26843" fmla="*/ 5489019 w 5740887"/>
              <a:gd name="connsiteY26843" fmla="*/ 992923 h 4314911"/>
              <a:gd name="connsiteX26844" fmla="*/ 5477321 w 5740887"/>
              <a:gd name="connsiteY26844" fmla="*/ 960725 h 4314911"/>
              <a:gd name="connsiteX26845" fmla="*/ 5473026 w 5740887"/>
              <a:gd name="connsiteY26845" fmla="*/ 948193 h 4314911"/>
              <a:gd name="connsiteX26846" fmla="*/ 5458741 w 5740887"/>
              <a:gd name="connsiteY26846" fmla="*/ 909589 h 4314911"/>
              <a:gd name="connsiteX26847" fmla="*/ 5446641 w 5740887"/>
              <a:gd name="connsiteY26847" fmla="*/ 876290 h 4314911"/>
              <a:gd name="connsiteX26848" fmla="*/ 5440157 w 5740887"/>
              <a:gd name="connsiteY26848" fmla="*/ 859372 h 4314911"/>
              <a:gd name="connsiteX26849" fmla="*/ 5433652 w 5740887"/>
              <a:gd name="connsiteY26849" fmla="*/ 841795 h 4314911"/>
              <a:gd name="connsiteX26850" fmla="*/ 5418543 w 5740887"/>
              <a:gd name="connsiteY26850" fmla="*/ 802973 h 4314911"/>
              <a:gd name="connsiteX26851" fmla="*/ 5405780 w 5740887"/>
              <a:gd name="connsiteY26851" fmla="*/ 769664 h 4314911"/>
              <a:gd name="connsiteX26852" fmla="*/ 5400892 w 5740887"/>
              <a:gd name="connsiteY26852" fmla="*/ 757613 h 4314911"/>
              <a:gd name="connsiteX26853" fmla="*/ 5395943 w 5740887"/>
              <a:gd name="connsiteY26853" fmla="*/ 744896 h 4314911"/>
              <a:gd name="connsiteX26854" fmla="*/ 5380439 w 5740887"/>
              <a:gd name="connsiteY26854" fmla="*/ 707204 h 4314911"/>
              <a:gd name="connsiteX26855" fmla="*/ 5367639 w 5740887"/>
              <a:gd name="connsiteY26855" fmla="*/ 675656 h 4314911"/>
              <a:gd name="connsiteX26856" fmla="*/ 5364317 w 5740887"/>
              <a:gd name="connsiteY26856" fmla="*/ 668005 h 4314911"/>
              <a:gd name="connsiteX26857" fmla="*/ 5360888 w 5740887"/>
              <a:gd name="connsiteY26857" fmla="*/ 659668 h 4314911"/>
              <a:gd name="connsiteX26858" fmla="*/ 5345377 w 5740887"/>
              <a:gd name="connsiteY26858" fmla="*/ 624386 h 4314911"/>
              <a:gd name="connsiteX26859" fmla="*/ 5333419 w 5740887"/>
              <a:gd name="connsiteY26859" fmla="*/ 596850 h 4314911"/>
              <a:gd name="connsiteX26860" fmla="*/ 5331509 w 5740887"/>
              <a:gd name="connsiteY26860" fmla="*/ 592845 h 4314911"/>
              <a:gd name="connsiteX26861" fmla="*/ 5329477 w 5740887"/>
              <a:gd name="connsiteY26861" fmla="*/ 588224 h 4314911"/>
              <a:gd name="connsiteX26862" fmla="*/ 5314005 w 5740887"/>
              <a:gd name="connsiteY26862" fmla="*/ 556143 h 4314911"/>
              <a:gd name="connsiteX26863" fmla="*/ 5304322 w 5740887"/>
              <a:gd name="connsiteY26863" fmla="*/ 535841 h 4314911"/>
              <a:gd name="connsiteX26864" fmla="*/ 5303542 w 5740887"/>
              <a:gd name="connsiteY26864" fmla="*/ 534451 h 4314911"/>
              <a:gd name="connsiteX26865" fmla="*/ 5302701 w 5740887"/>
              <a:gd name="connsiteY26865" fmla="*/ 532707 h 4314911"/>
              <a:gd name="connsiteX26866" fmla="*/ 5283789 w 5740887"/>
              <a:gd name="connsiteY26866" fmla="*/ 499223 h 4314911"/>
              <a:gd name="connsiteX26867" fmla="*/ 5281550 w 5740887"/>
              <a:gd name="connsiteY26867" fmla="*/ 495231 h 4314911"/>
              <a:gd name="connsiteX26868" fmla="*/ 5057348 w 5740887"/>
              <a:gd name="connsiteY26868" fmla="*/ 350586 h 4314911"/>
              <a:gd name="connsiteX26869" fmla="*/ 4550443 w 5740887"/>
              <a:gd name="connsiteY26869" fmla="*/ 344697 h 4314911"/>
              <a:gd name="connsiteX26870" fmla="*/ 4485731 w 5740887"/>
              <a:gd name="connsiteY26870" fmla="*/ 344104 h 4314911"/>
              <a:gd name="connsiteX26871" fmla="*/ 4486777 w 5740887"/>
              <a:gd name="connsiteY26871" fmla="*/ 322626 h 4314911"/>
              <a:gd name="connsiteX26872" fmla="*/ 4486776 w 5740887"/>
              <a:gd name="connsiteY26872" fmla="*/ 322624 h 4314911"/>
              <a:gd name="connsiteX26873" fmla="*/ 4486777 w 5740887"/>
              <a:gd name="connsiteY26873" fmla="*/ 322610 h 4314911"/>
              <a:gd name="connsiteX26874" fmla="*/ 4486776 w 5740887"/>
              <a:gd name="connsiteY26874" fmla="*/ 322610 h 4314911"/>
              <a:gd name="connsiteX26875" fmla="*/ 4486778 w 5740887"/>
              <a:gd name="connsiteY26875" fmla="*/ 322582 h 4314911"/>
              <a:gd name="connsiteX26876" fmla="*/ 4460855 w 5740887"/>
              <a:gd name="connsiteY26876" fmla="*/ 293074 h 4314911"/>
              <a:gd name="connsiteX26877" fmla="*/ 4320212 w 5740887"/>
              <a:gd name="connsiteY26877" fmla="*/ 285354 h 4314911"/>
              <a:gd name="connsiteX26878" fmla="*/ 4179015 w 5740887"/>
              <a:gd name="connsiteY26878" fmla="*/ 283974 h 4314911"/>
              <a:gd name="connsiteX26879" fmla="*/ 4026514 w 5740887"/>
              <a:gd name="connsiteY26879" fmla="*/ 286732 h 4314911"/>
              <a:gd name="connsiteX26880" fmla="*/ 4026053 w 5740887"/>
              <a:gd name="connsiteY26880" fmla="*/ 287039 h 4314911"/>
              <a:gd name="connsiteX26881" fmla="*/ 4025409 w 5740887"/>
              <a:gd name="connsiteY26881" fmla="*/ 286744 h 4314911"/>
              <a:gd name="connsiteX26882" fmla="*/ 3547965 w 5740887"/>
              <a:gd name="connsiteY26882" fmla="*/ 340052 h 4314911"/>
              <a:gd name="connsiteX26883" fmla="*/ 3345498 w 5740887"/>
              <a:gd name="connsiteY26883" fmla="*/ 211847 h 4314911"/>
              <a:gd name="connsiteX26884" fmla="*/ 2485505 w 5740887"/>
              <a:gd name="connsiteY26884" fmla="*/ 330 h 4314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</a:cxnLst>
            <a:rect l="l" t="t" r="r" b="b"/>
            <a:pathLst>
              <a:path w="5740887" h="4314911">
                <a:moveTo>
                  <a:pt x="1058819" y="4242501"/>
                </a:moveTo>
                <a:lnTo>
                  <a:pt x="1026580" y="4256061"/>
                </a:lnTo>
                <a:lnTo>
                  <a:pt x="1023833" y="4256674"/>
                </a:lnTo>
                <a:lnTo>
                  <a:pt x="1021025" y="4257301"/>
                </a:lnTo>
                <a:lnTo>
                  <a:pt x="1044378" y="4248156"/>
                </a:lnTo>
                <a:close/>
                <a:moveTo>
                  <a:pt x="620046" y="4220570"/>
                </a:moveTo>
                <a:lnTo>
                  <a:pt x="633649" y="4224881"/>
                </a:lnTo>
                <a:lnTo>
                  <a:pt x="630321" y="4224491"/>
                </a:lnTo>
                <a:lnTo>
                  <a:pt x="621266" y="4221036"/>
                </a:lnTo>
                <a:close/>
                <a:moveTo>
                  <a:pt x="651404" y="4202154"/>
                </a:moveTo>
                <a:lnTo>
                  <a:pt x="664784" y="4207786"/>
                </a:lnTo>
                <a:lnTo>
                  <a:pt x="661163" y="4207217"/>
                </a:lnTo>
                <a:close/>
                <a:moveTo>
                  <a:pt x="594249" y="4199249"/>
                </a:moveTo>
                <a:lnTo>
                  <a:pt x="604792" y="4203461"/>
                </a:lnTo>
                <a:lnTo>
                  <a:pt x="645562" y="4219747"/>
                </a:lnTo>
                <a:lnTo>
                  <a:pt x="641521" y="4219182"/>
                </a:lnTo>
                <a:lnTo>
                  <a:pt x="600750" y="4201990"/>
                </a:lnTo>
                <a:close/>
                <a:moveTo>
                  <a:pt x="733379" y="4191306"/>
                </a:moveTo>
                <a:lnTo>
                  <a:pt x="744870" y="4198583"/>
                </a:lnTo>
                <a:lnTo>
                  <a:pt x="743069" y="4197722"/>
                </a:lnTo>
                <a:close/>
                <a:moveTo>
                  <a:pt x="1156256" y="4185358"/>
                </a:moveTo>
                <a:lnTo>
                  <a:pt x="1144871" y="4193559"/>
                </a:lnTo>
                <a:lnTo>
                  <a:pt x="1034125" y="4247201"/>
                </a:lnTo>
                <a:lnTo>
                  <a:pt x="1100516" y="4199202"/>
                </a:lnTo>
                <a:lnTo>
                  <a:pt x="1104439" y="4198398"/>
                </a:lnTo>
                <a:close/>
                <a:moveTo>
                  <a:pt x="1215669" y="4181068"/>
                </a:moveTo>
                <a:lnTo>
                  <a:pt x="1224785" y="4182116"/>
                </a:lnTo>
                <a:lnTo>
                  <a:pt x="1210950" y="4183949"/>
                </a:lnTo>
                <a:close/>
                <a:moveTo>
                  <a:pt x="1204475" y="4172036"/>
                </a:moveTo>
                <a:lnTo>
                  <a:pt x="1203464" y="4173270"/>
                </a:lnTo>
                <a:lnTo>
                  <a:pt x="1203461" y="4173274"/>
                </a:lnTo>
                <a:lnTo>
                  <a:pt x="1203477" y="4173306"/>
                </a:lnTo>
                <a:lnTo>
                  <a:pt x="1184139" y="4183777"/>
                </a:lnTo>
                <a:lnTo>
                  <a:pt x="1184138" y="4183779"/>
                </a:lnTo>
                <a:lnTo>
                  <a:pt x="1184137" y="4183779"/>
                </a:lnTo>
                <a:lnTo>
                  <a:pt x="1182861" y="4186460"/>
                </a:lnTo>
                <a:lnTo>
                  <a:pt x="1162075" y="4197293"/>
                </a:lnTo>
                <a:lnTo>
                  <a:pt x="1161042" y="4199507"/>
                </a:lnTo>
                <a:lnTo>
                  <a:pt x="1148230" y="4204896"/>
                </a:lnTo>
                <a:lnTo>
                  <a:pt x="1101464" y="4224565"/>
                </a:lnTo>
                <a:lnTo>
                  <a:pt x="1176078" y="4180370"/>
                </a:lnTo>
                <a:lnTo>
                  <a:pt x="1187171" y="4177578"/>
                </a:lnTo>
                <a:close/>
                <a:moveTo>
                  <a:pt x="1237903" y="4167496"/>
                </a:moveTo>
                <a:lnTo>
                  <a:pt x="1250872" y="4169921"/>
                </a:lnTo>
                <a:lnTo>
                  <a:pt x="1231103" y="4171646"/>
                </a:lnTo>
                <a:close/>
                <a:moveTo>
                  <a:pt x="1047074" y="4159157"/>
                </a:moveTo>
                <a:lnTo>
                  <a:pt x="1048333" y="4159316"/>
                </a:lnTo>
                <a:lnTo>
                  <a:pt x="1042672" y="4161303"/>
                </a:lnTo>
                <a:close/>
                <a:moveTo>
                  <a:pt x="1258215" y="4155097"/>
                </a:moveTo>
                <a:lnTo>
                  <a:pt x="1269227" y="4160296"/>
                </a:lnTo>
                <a:lnTo>
                  <a:pt x="1249818" y="4160223"/>
                </a:lnTo>
                <a:close/>
                <a:moveTo>
                  <a:pt x="789020" y="4152645"/>
                </a:moveTo>
                <a:lnTo>
                  <a:pt x="788969" y="4163569"/>
                </a:lnTo>
                <a:lnTo>
                  <a:pt x="791515" y="4180080"/>
                </a:lnTo>
                <a:lnTo>
                  <a:pt x="785370" y="4167794"/>
                </a:lnTo>
                <a:lnTo>
                  <a:pt x="783353" y="4158814"/>
                </a:lnTo>
                <a:lnTo>
                  <a:pt x="782685" y="4152821"/>
                </a:lnTo>
                <a:close/>
                <a:moveTo>
                  <a:pt x="767177" y="4152621"/>
                </a:moveTo>
                <a:lnTo>
                  <a:pt x="770351" y="4153163"/>
                </a:lnTo>
                <a:lnTo>
                  <a:pt x="773942" y="4153063"/>
                </a:lnTo>
                <a:lnTo>
                  <a:pt x="774166" y="4155484"/>
                </a:lnTo>
                <a:lnTo>
                  <a:pt x="774169" y="4155492"/>
                </a:lnTo>
                <a:lnTo>
                  <a:pt x="774169" y="4155496"/>
                </a:lnTo>
                <a:cubicBezTo>
                  <a:pt x="775755" y="4166122"/>
                  <a:pt x="777867" y="4174882"/>
                  <a:pt x="780805" y="4181899"/>
                </a:cubicBezTo>
                <a:lnTo>
                  <a:pt x="782800" y="4184641"/>
                </a:lnTo>
                <a:lnTo>
                  <a:pt x="786327" y="4189490"/>
                </a:lnTo>
                <a:lnTo>
                  <a:pt x="775615" y="4175727"/>
                </a:lnTo>
                <a:lnTo>
                  <a:pt x="767246" y="4152838"/>
                </a:lnTo>
                <a:close/>
                <a:moveTo>
                  <a:pt x="801129" y="4152309"/>
                </a:moveTo>
                <a:lnTo>
                  <a:pt x="799019" y="4170226"/>
                </a:lnTo>
                <a:lnTo>
                  <a:pt x="803217" y="4188513"/>
                </a:lnTo>
                <a:lnTo>
                  <a:pt x="797979" y="4178596"/>
                </a:lnTo>
                <a:lnTo>
                  <a:pt x="797978" y="4178592"/>
                </a:lnTo>
                <a:lnTo>
                  <a:pt x="796136" y="4152447"/>
                </a:lnTo>
                <a:close/>
                <a:moveTo>
                  <a:pt x="812949" y="4151981"/>
                </a:moveTo>
                <a:lnTo>
                  <a:pt x="807498" y="4171545"/>
                </a:lnTo>
                <a:lnTo>
                  <a:pt x="806968" y="4167390"/>
                </a:lnTo>
                <a:lnTo>
                  <a:pt x="807428" y="4164370"/>
                </a:lnTo>
                <a:lnTo>
                  <a:pt x="809300" y="4152082"/>
                </a:lnTo>
                <a:close/>
                <a:moveTo>
                  <a:pt x="822723" y="4151709"/>
                </a:moveTo>
                <a:lnTo>
                  <a:pt x="814212" y="4171455"/>
                </a:lnTo>
                <a:lnTo>
                  <a:pt x="814218" y="4171270"/>
                </a:lnTo>
                <a:lnTo>
                  <a:pt x="814224" y="4171096"/>
                </a:lnTo>
                <a:lnTo>
                  <a:pt x="819918" y="4151787"/>
                </a:lnTo>
                <a:close/>
                <a:moveTo>
                  <a:pt x="1203503" y="4151322"/>
                </a:moveTo>
                <a:lnTo>
                  <a:pt x="1178238" y="4169522"/>
                </a:lnTo>
                <a:lnTo>
                  <a:pt x="1121780" y="4183829"/>
                </a:lnTo>
                <a:lnTo>
                  <a:pt x="1124581" y="4181804"/>
                </a:lnTo>
                <a:lnTo>
                  <a:pt x="1148106" y="4164795"/>
                </a:lnTo>
                <a:lnTo>
                  <a:pt x="1152553" y="4159839"/>
                </a:lnTo>
                <a:lnTo>
                  <a:pt x="1155597" y="4156447"/>
                </a:lnTo>
                <a:lnTo>
                  <a:pt x="1196546" y="4151792"/>
                </a:lnTo>
                <a:close/>
                <a:moveTo>
                  <a:pt x="830904" y="4150704"/>
                </a:moveTo>
                <a:lnTo>
                  <a:pt x="829770" y="4152784"/>
                </a:lnTo>
                <a:lnTo>
                  <a:pt x="830670" y="4150743"/>
                </a:lnTo>
                <a:close/>
                <a:moveTo>
                  <a:pt x="981083" y="4149878"/>
                </a:moveTo>
                <a:lnTo>
                  <a:pt x="1010677" y="4154550"/>
                </a:lnTo>
                <a:lnTo>
                  <a:pt x="1029140" y="4156887"/>
                </a:lnTo>
                <a:lnTo>
                  <a:pt x="960620" y="4183781"/>
                </a:lnTo>
                <a:cubicBezTo>
                  <a:pt x="958786" y="4184320"/>
                  <a:pt x="957695" y="4186194"/>
                  <a:pt x="958139" y="4188056"/>
                </a:cubicBezTo>
                <a:cubicBezTo>
                  <a:pt x="958572" y="4189600"/>
                  <a:pt x="959979" y="4190676"/>
                  <a:pt x="961586" y="4190676"/>
                </a:cubicBezTo>
                <a:lnTo>
                  <a:pt x="962551" y="4191642"/>
                </a:lnTo>
                <a:lnTo>
                  <a:pt x="962555" y="4191641"/>
                </a:lnTo>
                <a:lnTo>
                  <a:pt x="1071740" y="4157097"/>
                </a:lnTo>
                <a:lnTo>
                  <a:pt x="1084307" y="4154964"/>
                </a:lnTo>
                <a:cubicBezTo>
                  <a:pt x="1102968" y="4157625"/>
                  <a:pt x="1121787" y="4158687"/>
                  <a:pt x="1140561" y="4158156"/>
                </a:cubicBezTo>
                <a:lnTo>
                  <a:pt x="1145682" y="4157574"/>
                </a:lnTo>
                <a:lnTo>
                  <a:pt x="1111044" y="4186549"/>
                </a:lnTo>
                <a:lnTo>
                  <a:pt x="1102924" y="4188607"/>
                </a:lnTo>
                <a:cubicBezTo>
                  <a:pt x="1091065" y="4190813"/>
                  <a:pt x="1080034" y="4193019"/>
                  <a:pt x="1068865" y="4195502"/>
                </a:cubicBezTo>
                <a:cubicBezTo>
                  <a:pt x="1035864" y="4202368"/>
                  <a:pt x="1002317" y="4206298"/>
                  <a:pt x="968622" y="4207222"/>
                </a:cubicBezTo>
                <a:cubicBezTo>
                  <a:pt x="949595" y="4208187"/>
                  <a:pt x="932772" y="4209290"/>
                  <a:pt x="918983" y="4210256"/>
                </a:cubicBezTo>
                <a:cubicBezTo>
                  <a:pt x="909331" y="4211152"/>
                  <a:pt x="899989" y="4211772"/>
                  <a:pt x="892716" y="4212083"/>
                </a:cubicBezTo>
                <a:lnTo>
                  <a:pt x="886059" y="4212066"/>
                </a:lnTo>
                <a:lnTo>
                  <a:pt x="880557" y="4212052"/>
                </a:lnTo>
                <a:lnTo>
                  <a:pt x="922778" y="4192104"/>
                </a:lnTo>
                <a:lnTo>
                  <a:pt x="938458" y="4184696"/>
                </a:lnTo>
                <a:close/>
                <a:moveTo>
                  <a:pt x="749594" y="4149621"/>
                </a:moveTo>
                <a:lnTo>
                  <a:pt x="758140" y="4151079"/>
                </a:lnTo>
                <a:lnTo>
                  <a:pt x="764033" y="4168615"/>
                </a:lnTo>
                <a:lnTo>
                  <a:pt x="767309" y="4178365"/>
                </a:lnTo>
                <a:lnTo>
                  <a:pt x="780935" y="4194768"/>
                </a:lnTo>
                <a:lnTo>
                  <a:pt x="779167" y="4194248"/>
                </a:lnTo>
                <a:cubicBezTo>
                  <a:pt x="770652" y="4188870"/>
                  <a:pt x="763396" y="4180261"/>
                  <a:pt x="756937" y="4168478"/>
                </a:cubicBezTo>
                <a:close/>
                <a:moveTo>
                  <a:pt x="1239135" y="4147496"/>
                </a:moveTo>
                <a:lnTo>
                  <a:pt x="1234335" y="4150229"/>
                </a:lnTo>
                <a:lnTo>
                  <a:pt x="1226495" y="4154693"/>
                </a:lnTo>
                <a:lnTo>
                  <a:pt x="1203626" y="4162030"/>
                </a:lnTo>
                <a:lnTo>
                  <a:pt x="1217006" y="4150409"/>
                </a:lnTo>
                <a:lnTo>
                  <a:pt x="1234656" y="4149216"/>
                </a:lnTo>
                <a:close/>
                <a:moveTo>
                  <a:pt x="729534" y="4146198"/>
                </a:moveTo>
                <a:lnTo>
                  <a:pt x="740095" y="4148000"/>
                </a:lnTo>
                <a:lnTo>
                  <a:pt x="750955" y="4174700"/>
                </a:lnTo>
                <a:lnTo>
                  <a:pt x="759939" y="4184629"/>
                </a:lnTo>
                <a:lnTo>
                  <a:pt x="770101" y="4195860"/>
                </a:lnTo>
                <a:lnTo>
                  <a:pt x="767861" y="4195215"/>
                </a:lnTo>
                <a:cubicBezTo>
                  <a:pt x="756175" y="4188320"/>
                  <a:pt x="745920" y="4177117"/>
                  <a:pt x="736489" y="4161691"/>
                </a:cubicBezTo>
                <a:close/>
                <a:moveTo>
                  <a:pt x="879824" y="4142416"/>
                </a:moveTo>
                <a:lnTo>
                  <a:pt x="884023" y="4142827"/>
                </a:lnTo>
                <a:lnTo>
                  <a:pt x="871254" y="4153804"/>
                </a:lnTo>
                <a:lnTo>
                  <a:pt x="834226" y="4173668"/>
                </a:lnTo>
                <a:lnTo>
                  <a:pt x="832694" y="4174378"/>
                </a:lnTo>
                <a:lnTo>
                  <a:pt x="864004" y="4145096"/>
                </a:lnTo>
                <a:close/>
                <a:moveTo>
                  <a:pt x="706289" y="4142231"/>
                </a:moveTo>
                <a:lnTo>
                  <a:pt x="719882" y="4144551"/>
                </a:lnTo>
                <a:lnTo>
                  <a:pt x="727397" y="4160931"/>
                </a:lnTo>
                <a:lnTo>
                  <a:pt x="730584" y="4167878"/>
                </a:lnTo>
                <a:lnTo>
                  <a:pt x="757631" y="4196157"/>
                </a:lnTo>
                <a:lnTo>
                  <a:pt x="736919" y="4182662"/>
                </a:lnTo>
                <a:cubicBezTo>
                  <a:pt x="728107" y="4174540"/>
                  <a:pt x="719785" y="4164399"/>
                  <a:pt x="711777" y="4152251"/>
                </a:cubicBezTo>
                <a:close/>
                <a:moveTo>
                  <a:pt x="1277792" y="4141608"/>
                </a:moveTo>
                <a:lnTo>
                  <a:pt x="1281847" y="4144647"/>
                </a:lnTo>
                <a:lnTo>
                  <a:pt x="1286759" y="4148328"/>
                </a:lnTo>
                <a:lnTo>
                  <a:pt x="1305636" y="4151338"/>
                </a:lnTo>
                <a:lnTo>
                  <a:pt x="1302514" y="4151821"/>
                </a:lnTo>
                <a:lnTo>
                  <a:pt x="1269142" y="4148426"/>
                </a:lnTo>
                <a:lnTo>
                  <a:pt x="1270179" y="4147793"/>
                </a:lnTo>
                <a:close/>
                <a:moveTo>
                  <a:pt x="679315" y="4137628"/>
                </a:moveTo>
                <a:lnTo>
                  <a:pt x="695381" y="4140370"/>
                </a:lnTo>
                <a:lnTo>
                  <a:pt x="706208" y="4159768"/>
                </a:lnTo>
                <a:lnTo>
                  <a:pt x="732328" y="4190610"/>
                </a:lnTo>
                <a:lnTo>
                  <a:pt x="718365" y="4181364"/>
                </a:lnTo>
                <a:lnTo>
                  <a:pt x="708936" y="4173268"/>
                </a:lnTo>
                <a:close/>
                <a:moveTo>
                  <a:pt x="1237283" y="4132799"/>
                </a:moveTo>
                <a:lnTo>
                  <a:pt x="1245222" y="4134419"/>
                </a:lnTo>
                <a:lnTo>
                  <a:pt x="1245543" y="4134351"/>
                </a:lnTo>
                <a:lnTo>
                  <a:pt x="1231187" y="4139827"/>
                </a:lnTo>
                <a:lnTo>
                  <a:pt x="1229029" y="4139967"/>
                </a:lnTo>
                <a:close/>
                <a:moveTo>
                  <a:pt x="650646" y="4130438"/>
                </a:moveTo>
                <a:lnTo>
                  <a:pt x="659714" y="4134283"/>
                </a:lnTo>
                <a:lnTo>
                  <a:pt x="668288" y="4135746"/>
                </a:lnTo>
                <a:lnTo>
                  <a:pt x="673293" y="4144513"/>
                </a:lnTo>
                <a:cubicBezTo>
                  <a:pt x="684487" y="4160951"/>
                  <a:pt x="696018" y="4174669"/>
                  <a:pt x="708121" y="4185655"/>
                </a:cubicBezTo>
                <a:lnTo>
                  <a:pt x="722123" y="4194709"/>
                </a:lnTo>
                <a:lnTo>
                  <a:pt x="718562" y="4193348"/>
                </a:lnTo>
                <a:lnTo>
                  <a:pt x="703903" y="4184775"/>
                </a:lnTo>
                <a:lnTo>
                  <a:pt x="657259" y="4140706"/>
                </a:lnTo>
                <a:close/>
                <a:moveTo>
                  <a:pt x="1297381" y="4126369"/>
                </a:moveTo>
                <a:lnTo>
                  <a:pt x="1309062" y="4138553"/>
                </a:lnTo>
                <a:lnTo>
                  <a:pt x="1325028" y="4141587"/>
                </a:lnTo>
                <a:lnTo>
                  <a:pt x="1319009" y="4142927"/>
                </a:lnTo>
                <a:lnTo>
                  <a:pt x="1285538" y="4135654"/>
                </a:lnTo>
                <a:lnTo>
                  <a:pt x="1288792" y="4133591"/>
                </a:lnTo>
                <a:lnTo>
                  <a:pt x="1297234" y="4126466"/>
                </a:lnTo>
                <a:lnTo>
                  <a:pt x="1297327" y="4126404"/>
                </a:lnTo>
                <a:close/>
                <a:moveTo>
                  <a:pt x="1184618" y="4124103"/>
                </a:moveTo>
                <a:lnTo>
                  <a:pt x="1204683" y="4126145"/>
                </a:lnTo>
                <a:lnTo>
                  <a:pt x="1230997" y="4131516"/>
                </a:lnTo>
                <a:lnTo>
                  <a:pt x="1218298" y="4140664"/>
                </a:lnTo>
                <a:lnTo>
                  <a:pt x="1195582" y="4142140"/>
                </a:lnTo>
                <a:lnTo>
                  <a:pt x="1194341" y="4142140"/>
                </a:lnTo>
                <a:lnTo>
                  <a:pt x="1165460" y="4145455"/>
                </a:lnTo>
                <a:lnTo>
                  <a:pt x="1166007" y="4144845"/>
                </a:lnTo>
                <a:close/>
                <a:moveTo>
                  <a:pt x="1169913" y="4122606"/>
                </a:moveTo>
                <a:lnTo>
                  <a:pt x="1179875" y="4123620"/>
                </a:lnTo>
                <a:lnTo>
                  <a:pt x="1157180" y="4146405"/>
                </a:lnTo>
                <a:lnTo>
                  <a:pt x="1156637" y="4146468"/>
                </a:lnTo>
                <a:lnTo>
                  <a:pt x="1139319" y="4148455"/>
                </a:lnTo>
                <a:lnTo>
                  <a:pt x="1133045" y="4148083"/>
                </a:lnTo>
                <a:lnTo>
                  <a:pt x="1105413" y="4146443"/>
                </a:lnTo>
                <a:lnTo>
                  <a:pt x="1146908" y="4133315"/>
                </a:lnTo>
                <a:close/>
                <a:moveTo>
                  <a:pt x="1251250" y="4120667"/>
                </a:moveTo>
                <a:lnTo>
                  <a:pt x="1254172" y="4121363"/>
                </a:lnTo>
                <a:lnTo>
                  <a:pt x="1249898" y="4121842"/>
                </a:lnTo>
                <a:lnTo>
                  <a:pt x="1250833" y="4121029"/>
                </a:lnTo>
                <a:close/>
                <a:moveTo>
                  <a:pt x="1131440" y="4115180"/>
                </a:moveTo>
                <a:lnTo>
                  <a:pt x="1149647" y="4120543"/>
                </a:lnTo>
                <a:lnTo>
                  <a:pt x="1154222" y="4121009"/>
                </a:lnTo>
                <a:lnTo>
                  <a:pt x="1144009" y="4125732"/>
                </a:lnTo>
                <a:lnTo>
                  <a:pt x="1087957" y="4145407"/>
                </a:lnTo>
                <a:lnTo>
                  <a:pt x="1084033" y="4145174"/>
                </a:lnTo>
                <a:cubicBezTo>
                  <a:pt x="1083217" y="4144967"/>
                  <a:pt x="1082365" y="4144967"/>
                  <a:pt x="1081550" y="4145174"/>
                </a:cubicBezTo>
                <a:lnTo>
                  <a:pt x="1073836" y="4146109"/>
                </a:lnTo>
                <a:lnTo>
                  <a:pt x="1116273" y="4125418"/>
                </a:lnTo>
                <a:close/>
                <a:moveTo>
                  <a:pt x="611056" y="4113650"/>
                </a:moveTo>
                <a:lnTo>
                  <a:pt x="637067" y="4124680"/>
                </a:lnTo>
                <a:lnTo>
                  <a:pt x="645461" y="4137875"/>
                </a:lnTo>
                <a:cubicBezTo>
                  <a:pt x="659827" y="4156767"/>
                  <a:pt x="674477" y="4172378"/>
                  <a:pt x="689541" y="4184797"/>
                </a:cubicBezTo>
                <a:lnTo>
                  <a:pt x="720136" y="4203040"/>
                </a:lnTo>
                <a:lnTo>
                  <a:pt x="710440" y="4198736"/>
                </a:lnTo>
                <a:lnTo>
                  <a:pt x="673631" y="4176476"/>
                </a:lnTo>
                <a:lnTo>
                  <a:pt x="659379" y="4165480"/>
                </a:lnTo>
                <a:lnTo>
                  <a:pt x="612617" y="4116031"/>
                </a:lnTo>
                <a:close/>
                <a:moveTo>
                  <a:pt x="1190369" y="4113084"/>
                </a:moveTo>
                <a:lnTo>
                  <a:pt x="1190146" y="4113309"/>
                </a:lnTo>
                <a:lnTo>
                  <a:pt x="1189933" y="4113287"/>
                </a:lnTo>
                <a:close/>
                <a:moveTo>
                  <a:pt x="1317426" y="4111517"/>
                </a:moveTo>
                <a:lnTo>
                  <a:pt x="1329330" y="4128764"/>
                </a:lnTo>
                <a:lnTo>
                  <a:pt x="1348467" y="4133165"/>
                </a:lnTo>
                <a:lnTo>
                  <a:pt x="1346741" y="4133599"/>
                </a:lnTo>
                <a:cubicBezTo>
                  <a:pt x="1333021" y="4134926"/>
                  <a:pt x="1321473" y="4133650"/>
                  <a:pt x="1313062" y="4129720"/>
                </a:cubicBezTo>
                <a:lnTo>
                  <a:pt x="1303904" y="4122065"/>
                </a:lnTo>
                <a:lnTo>
                  <a:pt x="1307545" y="4119663"/>
                </a:lnTo>
                <a:lnTo>
                  <a:pt x="1313055" y="4114888"/>
                </a:lnTo>
                <a:close/>
                <a:moveTo>
                  <a:pt x="637253" y="4109644"/>
                </a:moveTo>
                <a:lnTo>
                  <a:pt x="649831" y="4111116"/>
                </a:lnTo>
                <a:lnTo>
                  <a:pt x="653878" y="4110506"/>
                </a:lnTo>
                <a:lnTo>
                  <a:pt x="655042" y="4112545"/>
                </a:lnTo>
                <a:lnTo>
                  <a:pt x="660897" y="4122800"/>
                </a:lnTo>
                <a:lnTo>
                  <a:pt x="642448" y="4115109"/>
                </a:lnTo>
                <a:lnTo>
                  <a:pt x="640158" y="4114154"/>
                </a:lnTo>
                <a:close/>
                <a:moveTo>
                  <a:pt x="626253" y="4108357"/>
                </a:moveTo>
                <a:lnTo>
                  <a:pt x="626475" y="4108383"/>
                </a:lnTo>
                <a:lnTo>
                  <a:pt x="626718" y="4108412"/>
                </a:lnTo>
                <a:lnTo>
                  <a:pt x="626839" y="4108602"/>
                </a:lnTo>
                <a:close/>
                <a:moveTo>
                  <a:pt x="678051" y="4106863"/>
                </a:moveTo>
                <a:lnTo>
                  <a:pt x="679916" y="4111329"/>
                </a:lnTo>
                <a:lnTo>
                  <a:pt x="682130" y="4116631"/>
                </a:lnTo>
                <a:lnTo>
                  <a:pt x="688983" y="4128908"/>
                </a:lnTo>
                <a:lnTo>
                  <a:pt x="678399" y="4127205"/>
                </a:lnTo>
                <a:lnTo>
                  <a:pt x="672690" y="4126286"/>
                </a:lnTo>
                <a:lnTo>
                  <a:pt x="663018" y="4109128"/>
                </a:lnTo>
                <a:lnTo>
                  <a:pt x="663780" y="4109013"/>
                </a:lnTo>
                <a:close/>
                <a:moveTo>
                  <a:pt x="443268" y="4105922"/>
                </a:moveTo>
                <a:lnTo>
                  <a:pt x="510282" y="4153566"/>
                </a:lnTo>
                <a:lnTo>
                  <a:pt x="557329" y="4177217"/>
                </a:lnTo>
                <a:lnTo>
                  <a:pt x="583282" y="4194625"/>
                </a:lnTo>
                <a:lnTo>
                  <a:pt x="542155" y="4177283"/>
                </a:lnTo>
                <a:cubicBezTo>
                  <a:pt x="509325" y="4158729"/>
                  <a:pt x="476922" y="4135625"/>
                  <a:pt x="445346" y="4108082"/>
                </a:cubicBezTo>
                <a:close/>
                <a:moveTo>
                  <a:pt x="701661" y="4103305"/>
                </a:moveTo>
                <a:lnTo>
                  <a:pt x="703019" y="4107788"/>
                </a:lnTo>
                <a:lnTo>
                  <a:pt x="711498" y="4126272"/>
                </a:lnTo>
                <a:lnTo>
                  <a:pt x="714599" y="4133031"/>
                </a:lnTo>
                <a:lnTo>
                  <a:pt x="699959" y="4130675"/>
                </a:lnTo>
                <a:lnTo>
                  <a:pt x="688524" y="4109798"/>
                </a:lnTo>
                <a:lnTo>
                  <a:pt x="686773" y="4105548"/>
                </a:lnTo>
                <a:lnTo>
                  <a:pt x="696700" y="4104052"/>
                </a:lnTo>
                <a:close/>
                <a:moveTo>
                  <a:pt x="659342" y="4102606"/>
                </a:moveTo>
                <a:lnTo>
                  <a:pt x="659861" y="4102671"/>
                </a:lnTo>
                <a:lnTo>
                  <a:pt x="659416" y="4102738"/>
                </a:lnTo>
                <a:close/>
                <a:moveTo>
                  <a:pt x="573977" y="4101914"/>
                </a:moveTo>
                <a:lnTo>
                  <a:pt x="575424" y="4102411"/>
                </a:lnTo>
                <a:lnTo>
                  <a:pt x="588029" y="4103885"/>
                </a:lnTo>
                <a:lnTo>
                  <a:pt x="596249" y="4107371"/>
                </a:lnTo>
                <a:lnTo>
                  <a:pt x="607784" y="4124781"/>
                </a:lnTo>
                <a:cubicBezTo>
                  <a:pt x="625099" y="4146893"/>
                  <a:pt x="642773" y="4165415"/>
                  <a:pt x="660988" y="4180284"/>
                </a:cubicBezTo>
                <a:lnTo>
                  <a:pt x="660988" y="4180284"/>
                </a:lnTo>
                <a:lnTo>
                  <a:pt x="661855" y="4180800"/>
                </a:lnTo>
                <a:lnTo>
                  <a:pt x="703457" y="4205551"/>
                </a:lnTo>
                <a:lnTo>
                  <a:pt x="701541" y="4204833"/>
                </a:lnTo>
                <a:lnTo>
                  <a:pt x="662296" y="4184862"/>
                </a:lnTo>
                <a:lnTo>
                  <a:pt x="646797" y="4174840"/>
                </a:lnTo>
                <a:lnTo>
                  <a:pt x="595339" y="4129320"/>
                </a:lnTo>
                <a:close/>
                <a:moveTo>
                  <a:pt x="1040615" y="4101845"/>
                </a:moveTo>
                <a:lnTo>
                  <a:pt x="1046373" y="4104135"/>
                </a:lnTo>
                <a:cubicBezTo>
                  <a:pt x="1063798" y="4108909"/>
                  <a:pt x="1080379" y="4110150"/>
                  <a:pt x="1096581" y="4104910"/>
                </a:cubicBezTo>
                <a:lnTo>
                  <a:pt x="1119938" y="4111791"/>
                </a:lnTo>
                <a:lnTo>
                  <a:pt x="1074315" y="4139156"/>
                </a:lnTo>
                <a:lnTo>
                  <a:pt x="1048905" y="4149129"/>
                </a:lnTo>
                <a:lnTo>
                  <a:pt x="1048363" y="4149195"/>
                </a:lnTo>
                <a:lnTo>
                  <a:pt x="1047023" y="4149357"/>
                </a:lnTo>
                <a:cubicBezTo>
                  <a:pt x="1035431" y="4149217"/>
                  <a:pt x="1023857" y="4147545"/>
                  <a:pt x="1012607" y="4144346"/>
                </a:cubicBezTo>
                <a:lnTo>
                  <a:pt x="991869" y="4141067"/>
                </a:lnTo>
                <a:lnTo>
                  <a:pt x="1001698" y="4133039"/>
                </a:lnTo>
                <a:lnTo>
                  <a:pt x="1014846" y="4117970"/>
                </a:lnTo>
                <a:lnTo>
                  <a:pt x="1020899" y="4112683"/>
                </a:lnTo>
                <a:lnTo>
                  <a:pt x="1026465" y="4104653"/>
                </a:lnTo>
                <a:lnTo>
                  <a:pt x="1028261" y="4102594"/>
                </a:lnTo>
                <a:close/>
                <a:moveTo>
                  <a:pt x="725252" y="4099749"/>
                </a:moveTo>
                <a:lnTo>
                  <a:pt x="732629" y="4129644"/>
                </a:lnTo>
                <a:lnTo>
                  <a:pt x="735366" y="4136374"/>
                </a:lnTo>
                <a:lnTo>
                  <a:pt x="724328" y="4134597"/>
                </a:lnTo>
                <a:lnTo>
                  <a:pt x="710069" y="4102832"/>
                </a:lnTo>
                <a:lnTo>
                  <a:pt x="709841" y="4102072"/>
                </a:lnTo>
                <a:close/>
                <a:moveTo>
                  <a:pt x="1212224" y="4099145"/>
                </a:moveTo>
                <a:lnTo>
                  <a:pt x="1213370" y="4099534"/>
                </a:lnTo>
                <a:cubicBezTo>
                  <a:pt x="1225435" y="4108496"/>
                  <a:pt x="1235328" y="4114873"/>
                  <a:pt x="1243929" y="4118924"/>
                </a:cubicBezTo>
                <a:lnTo>
                  <a:pt x="1244151" y="4118977"/>
                </a:lnTo>
                <a:lnTo>
                  <a:pt x="1240355" y="4122912"/>
                </a:lnTo>
                <a:lnTo>
                  <a:pt x="1236135" y="4123385"/>
                </a:lnTo>
                <a:cubicBezTo>
                  <a:pt x="1226267" y="4122659"/>
                  <a:pt x="1216532" y="4120119"/>
                  <a:pt x="1207441" y="4115803"/>
                </a:cubicBezTo>
                <a:lnTo>
                  <a:pt x="1205650" y="4115803"/>
                </a:lnTo>
                <a:lnTo>
                  <a:pt x="1206475" y="4114977"/>
                </a:lnTo>
                <a:lnTo>
                  <a:pt x="1206474" y="4114977"/>
                </a:lnTo>
                <a:lnTo>
                  <a:pt x="1206475" y="4114976"/>
                </a:lnTo>
                <a:lnTo>
                  <a:pt x="1193955" y="4113698"/>
                </a:lnTo>
                <a:lnTo>
                  <a:pt x="1196843" y="4110479"/>
                </a:lnTo>
                <a:lnTo>
                  <a:pt x="1197472" y="4109778"/>
                </a:lnTo>
                <a:lnTo>
                  <a:pt x="1199857" y="4108668"/>
                </a:lnTo>
                <a:close/>
                <a:moveTo>
                  <a:pt x="1339852" y="4099020"/>
                </a:moveTo>
                <a:lnTo>
                  <a:pt x="1350565" y="4119803"/>
                </a:lnTo>
                <a:lnTo>
                  <a:pt x="1368157" y="4124468"/>
                </a:lnTo>
                <a:lnTo>
                  <a:pt x="1363047" y="4125742"/>
                </a:lnTo>
                <a:cubicBezTo>
                  <a:pt x="1351257" y="4126655"/>
                  <a:pt x="1341467" y="4125104"/>
                  <a:pt x="1334573" y="4121036"/>
                </a:cubicBezTo>
                <a:lnTo>
                  <a:pt x="1325199" y="4109319"/>
                </a:lnTo>
                <a:close/>
                <a:moveTo>
                  <a:pt x="630365" y="4098951"/>
                </a:moveTo>
                <a:lnTo>
                  <a:pt x="648593" y="4101250"/>
                </a:lnTo>
                <a:lnTo>
                  <a:pt x="649097" y="4102132"/>
                </a:lnTo>
                <a:lnTo>
                  <a:pt x="650231" y="4104119"/>
                </a:lnTo>
                <a:lnTo>
                  <a:pt x="649555" y="4104221"/>
                </a:lnTo>
                <a:lnTo>
                  <a:pt x="632291" y="4101941"/>
                </a:lnTo>
                <a:close/>
                <a:moveTo>
                  <a:pt x="598357" y="4094278"/>
                </a:moveTo>
                <a:lnTo>
                  <a:pt x="601024" y="4095249"/>
                </a:lnTo>
                <a:lnTo>
                  <a:pt x="619855" y="4097625"/>
                </a:lnTo>
                <a:lnTo>
                  <a:pt x="621713" y="4100544"/>
                </a:lnTo>
                <a:lnTo>
                  <a:pt x="600926" y="4097799"/>
                </a:lnTo>
                <a:lnTo>
                  <a:pt x="600566" y="4097649"/>
                </a:lnTo>
                <a:close/>
                <a:moveTo>
                  <a:pt x="746905" y="4093513"/>
                </a:moveTo>
                <a:lnTo>
                  <a:pt x="747022" y="4094435"/>
                </a:lnTo>
                <a:lnTo>
                  <a:pt x="754942" y="4139524"/>
                </a:lnTo>
                <a:lnTo>
                  <a:pt x="745043" y="4137931"/>
                </a:lnTo>
                <a:lnTo>
                  <a:pt x="739490" y="4123667"/>
                </a:lnTo>
                <a:lnTo>
                  <a:pt x="733380" y="4098524"/>
                </a:lnTo>
                <a:lnTo>
                  <a:pt x="737664" y="4097879"/>
                </a:lnTo>
                <a:close/>
                <a:moveTo>
                  <a:pt x="653744" y="4092675"/>
                </a:moveTo>
                <a:lnTo>
                  <a:pt x="673130" y="4095076"/>
                </a:lnTo>
                <a:lnTo>
                  <a:pt x="673223" y="4095299"/>
                </a:lnTo>
                <a:lnTo>
                  <a:pt x="673312" y="4095511"/>
                </a:lnTo>
                <a:lnTo>
                  <a:pt x="664892" y="4096513"/>
                </a:lnTo>
                <a:lnTo>
                  <a:pt x="664888" y="4096512"/>
                </a:lnTo>
                <a:lnTo>
                  <a:pt x="654948" y="4094811"/>
                </a:lnTo>
                <a:close/>
                <a:moveTo>
                  <a:pt x="1252534" y="4090500"/>
                </a:moveTo>
                <a:lnTo>
                  <a:pt x="1253352" y="4090835"/>
                </a:lnTo>
                <a:lnTo>
                  <a:pt x="1253352" y="4091353"/>
                </a:lnTo>
                <a:close/>
                <a:moveTo>
                  <a:pt x="1171643" y="4088041"/>
                </a:moveTo>
                <a:lnTo>
                  <a:pt x="1182826" y="4089160"/>
                </a:lnTo>
                <a:lnTo>
                  <a:pt x="1203187" y="4096075"/>
                </a:lnTo>
                <a:lnTo>
                  <a:pt x="1195371" y="4101981"/>
                </a:lnTo>
                <a:lnTo>
                  <a:pt x="1174358" y="4111698"/>
                </a:lnTo>
                <a:lnTo>
                  <a:pt x="1151927" y="4109407"/>
                </a:lnTo>
                <a:lnTo>
                  <a:pt x="1143623" y="4106955"/>
                </a:lnTo>
                <a:lnTo>
                  <a:pt x="1166028" y="4091831"/>
                </a:lnTo>
                <a:close/>
                <a:moveTo>
                  <a:pt x="679081" y="4086875"/>
                </a:moveTo>
                <a:lnTo>
                  <a:pt x="687617" y="4088212"/>
                </a:lnTo>
                <a:lnTo>
                  <a:pt x="697562" y="4089769"/>
                </a:lnTo>
                <a:lnTo>
                  <a:pt x="697618" y="4089955"/>
                </a:lnTo>
                <a:lnTo>
                  <a:pt x="697821" y="4090624"/>
                </a:lnTo>
                <a:lnTo>
                  <a:pt x="694783" y="4090983"/>
                </a:lnTo>
                <a:lnTo>
                  <a:pt x="679902" y="4088869"/>
                </a:lnTo>
                <a:close/>
                <a:moveTo>
                  <a:pt x="1159725" y="4086848"/>
                </a:moveTo>
                <a:lnTo>
                  <a:pt x="1161265" y="4087002"/>
                </a:lnTo>
                <a:lnTo>
                  <a:pt x="1133154" y="4103864"/>
                </a:lnTo>
                <a:lnTo>
                  <a:pt x="1104709" y="4095465"/>
                </a:lnTo>
                <a:lnTo>
                  <a:pt x="1149193" y="4088498"/>
                </a:lnTo>
                <a:close/>
                <a:moveTo>
                  <a:pt x="1359739" y="4086113"/>
                </a:moveTo>
                <a:lnTo>
                  <a:pt x="1360143" y="4092144"/>
                </a:lnTo>
                <a:lnTo>
                  <a:pt x="1360450" y="4096730"/>
                </a:lnTo>
                <a:cubicBezTo>
                  <a:pt x="1362405" y="4102380"/>
                  <a:pt x="1365845" y="4107516"/>
                  <a:pt x="1370560" y="4111528"/>
                </a:cubicBezTo>
                <a:lnTo>
                  <a:pt x="1385035" y="4115781"/>
                </a:lnTo>
                <a:lnTo>
                  <a:pt x="1379523" y="4117162"/>
                </a:lnTo>
                <a:cubicBezTo>
                  <a:pt x="1369664" y="4117799"/>
                  <a:pt x="1361529" y="4116213"/>
                  <a:pt x="1355807" y="4112352"/>
                </a:cubicBezTo>
                <a:lnTo>
                  <a:pt x="1346706" y="4095534"/>
                </a:lnTo>
                <a:close/>
                <a:moveTo>
                  <a:pt x="621803" y="4085658"/>
                </a:moveTo>
                <a:lnTo>
                  <a:pt x="635209" y="4090379"/>
                </a:lnTo>
                <a:lnTo>
                  <a:pt x="642483" y="4091280"/>
                </a:lnTo>
                <a:lnTo>
                  <a:pt x="642933" y="4091336"/>
                </a:lnTo>
                <a:lnTo>
                  <a:pt x="643831" y="4092908"/>
                </a:lnTo>
                <a:lnTo>
                  <a:pt x="624323" y="4089569"/>
                </a:lnTo>
                <a:close/>
                <a:moveTo>
                  <a:pt x="525923" y="4085432"/>
                </a:moveTo>
                <a:lnTo>
                  <a:pt x="544451" y="4091787"/>
                </a:lnTo>
                <a:lnTo>
                  <a:pt x="559060" y="4097408"/>
                </a:lnTo>
                <a:lnTo>
                  <a:pt x="580825" y="4125098"/>
                </a:lnTo>
                <a:lnTo>
                  <a:pt x="590526" y="4137441"/>
                </a:lnTo>
                <a:cubicBezTo>
                  <a:pt x="609695" y="4157982"/>
                  <a:pt x="629086" y="4174957"/>
                  <a:pt x="648772" y="4188461"/>
                </a:cubicBezTo>
                <a:lnTo>
                  <a:pt x="683711" y="4206038"/>
                </a:lnTo>
                <a:lnTo>
                  <a:pt x="687741" y="4208065"/>
                </a:lnTo>
                <a:lnTo>
                  <a:pt x="676634" y="4205612"/>
                </a:lnTo>
                <a:cubicBezTo>
                  <a:pt x="625323" y="4184843"/>
                  <a:pt x="575581" y="4145580"/>
                  <a:pt x="527804" y="4088082"/>
                </a:cubicBezTo>
                <a:close/>
                <a:moveTo>
                  <a:pt x="1233115" y="4084051"/>
                </a:moveTo>
                <a:lnTo>
                  <a:pt x="1255230" y="4107492"/>
                </a:lnTo>
                <a:lnTo>
                  <a:pt x="1252781" y="4110030"/>
                </a:lnTo>
                <a:lnTo>
                  <a:pt x="1248048" y="4108822"/>
                </a:lnTo>
                <a:lnTo>
                  <a:pt x="1228111" y="4096130"/>
                </a:lnTo>
                <a:lnTo>
                  <a:pt x="1221558" y="4091958"/>
                </a:lnTo>
                <a:lnTo>
                  <a:pt x="1222811" y="4090993"/>
                </a:lnTo>
                <a:lnTo>
                  <a:pt x="1224004" y="4090075"/>
                </a:lnTo>
                <a:lnTo>
                  <a:pt x="1226436" y="4087090"/>
                </a:lnTo>
                <a:lnTo>
                  <a:pt x="1228627" y="4086314"/>
                </a:lnTo>
                <a:lnTo>
                  <a:pt x="1232329" y="4085004"/>
                </a:lnTo>
                <a:lnTo>
                  <a:pt x="1232603" y="4084671"/>
                </a:lnTo>
                <a:close/>
                <a:moveTo>
                  <a:pt x="769204" y="4083572"/>
                </a:moveTo>
                <a:lnTo>
                  <a:pt x="770684" y="4117886"/>
                </a:lnTo>
                <a:lnTo>
                  <a:pt x="772957" y="4142424"/>
                </a:lnTo>
                <a:lnTo>
                  <a:pt x="765478" y="4141220"/>
                </a:lnTo>
                <a:lnTo>
                  <a:pt x="763516" y="4140904"/>
                </a:lnTo>
                <a:lnTo>
                  <a:pt x="754716" y="4091381"/>
                </a:lnTo>
                <a:lnTo>
                  <a:pt x="754655" y="4091031"/>
                </a:lnTo>
                <a:lnTo>
                  <a:pt x="754514" y="4089917"/>
                </a:lnTo>
                <a:lnTo>
                  <a:pt x="759768" y="4087435"/>
                </a:lnTo>
                <a:close/>
                <a:moveTo>
                  <a:pt x="647159" y="4080993"/>
                </a:moveTo>
                <a:lnTo>
                  <a:pt x="650584" y="4082412"/>
                </a:lnTo>
                <a:lnTo>
                  <a:pt x="650588" y="4082414"/>
                </a:lnTo>
                <a:lnTo>
                  <a:pt x="650588" y="4082414"/>
                </a:lnTo>
                <a:lnTo>
                  <a:pt x="650589" y="4082414"/>
                </a:lnTo>
                <a:lnTo>
                  <a:pt x="669050" y="4085305"/>
                </a:lnTo>
                <a:lnTo>
                  <a:pt x="669882" y="4087297"/>
                </a:lnTo>
                <a:lnTo>
                  <a:pt x="669948" y="4087454"/>
                </a:lnTo>
                <a:lnTo>
                  <a:pt x="649133" y="4084497"/>
                </a:lnTo>
                <a:close/>
                <a:moveTo>
                  <a:pt x="557962" y="4079570"/>
                </a:moveTo>
                <a:lnTo>
                  <a:pt x="584146" y="4089104"/>
                </a:lnTo>
                <a:lnTo>
                  <a:pt x="584435" y="4089539"/>
                </a:lnTo>
                <a:lnTo>
                  <a:pt x="585702" y="4091452"/>
                </a:lnTo>
                <a:lnTo>
                  <a:pt x="573270" y="4086269"/>
                </a:lnTo>
                <a:lnTo>
                  <a:pt x="559174" y="4080393"/>
                </a:lnTo>
                <a:close/>
                <a:moveTo>
                  <a:pt x="675386" y="4077907"/>
                </a:moveTo>
                <a:lnTo>
                  <a:pt x="695017" y="4081366"/>
                </a:lnTo>
                <a:lnTo>
                  <a:pt x="695343" y="4082442"/>
                </a:lnTo>
                <a:lnTo>
                  <a:pt x="682567" y="4082618"/>
                </a:lnTo>
                <a:lnTo>
                  <a:pt x="682566" y="4082617"/>
                </a:lnTo>
                <a:lnTo>
                  <a:pt x="676556" y="4080746"/>
                </a:lnTo>
                <a:close/>
                <a:moveTo>
                  <a:pt x="1245906" y="4076813"/>
                </a:moveTo>
                <a:lnTo>
                  <a:pt x="1245906" y="4078437"/>
                </a:lnTo>
                <a:lnTo>
                  <a:pt x="1247698" y="4079450"/>
                </a:lnTo>
                <a:lnTo>
                  <a:pt x="1247835" y="4079723"/>
                </a:lnTo>
                <a:lnTo>
                  <a:pt x="1247835" y="4082436"/>
                </a:lnTo>
                <a:lnTo>
                  <a:pt x="1249633" y="4083296"/>
                </a:lnTo>
                <a:lnTo>
                  <a:pt x="1249766" y="4083560"/>
                </a:lnTo>
                <a:lnTo>
                  <a:pt x="1249766" y="4086295"/>
                </a:lnTo>
                <a:lnTo>
                  <a:pt x="1251552" y="4087107"/>
                </a:lnTo>
                <a:lnTo>
                  <a:pt x="1251698" y="4087398"/>
                </a:lnTo>
                <a:lnTo>
                  <a:pt x="1251698" y="4089628"/>
                </a:lnTo>
                <a:lnTo>
                  <a:pt x="1241202" y="4078677"/>
                </a:lnTo>
                <a:lnTo>
                  <a:pt x="1245077" y="4078161"/>
                </a:lnTo>
                <a:lnTo>
                  <a:pt x="1245083" y="4078160"/>
                </a:lnTo>
                <a:close/>
                <a:moveTo>
                  <a:pt x="934105" y="4076745"/>
                </a:moveTo>
                <a:lnTo>
                  <a:pt x="947824" y="4078087"/>
                </a:lnTo>
                <a:lnTo>
                  <a:pt x="944612" y="4081905"/>
                </a:lnTo>
                <a:lnTo>
                  <a:pt x="911133" y="4119522"/>
                </a:lnTo>
                <a:lnTo>
                  <a:pt x="894683" y="4133664"/>
                </a:lnTo>
                <a:lnTo>
                  <a:pt x="883271" y="4132626"/>
                </a:lnTo>
                <a:cubicBezTo>
                  <a:pt x="882410" y="4132060"/>
                  <a:pt x="881401" y="4131770"/>
                  <a:pt x="880374" y="4131798"/>
                </a:cubicBezTo>
                <a:lnTo>
                  <a:pt x="878996" y="4131660"/>
                </a:lnTo>
                <a:lnTo>
                  <a:pt x="878290" y="4131735"/>
                </a:lnTo>
                <a:lnTo>
                  <a:pt x="929318" y="4084011"/>
                </a:lnTo>
                <a:close/>
                <a:moveTo>
                  <a:pt x="727867" y="4075836"/>
                </a:moveTo>
                <a:lnTo>
                  <a:pt x="737059" y="4078327"/>
                </a:lnTo>
                <a:lnTo>
                  <a:pt x="733424" y="4078163"/>
                </a:lnTo>
                <a:lnTo>
                  <a:pt x="730917" y="4078050"/>
                </a:lnTo>
                <a:lnTo>
                  <a:pt x="728378" y="4077935"/>
                </a:lnTo>
                <a:close/>
                <a:moveTo>
                  <a:pt x="792461" y="4074049"/>
                </a:moveTo>
                <a:lnTo>
                  <a:pt x="791159" y="4098004"/>
                </a:lnTo>
                <a:cubicBezTo>
                  <a:pt x="790297" y="4111931"/>
                  <a:pt x="789538" y="4124297"/>
                  <a:pt x="789101" y="4135195"/>
                </a:cubicBezTo>
                <a:lnTo>
                  <a:pt x="789073" y="4141127"/>
                </a:lnTo>
                <a:lnTo>
                  <a:pt x="783437" y="4141720"/>
                </a:lnTo>
                <a:lnTo>
                  <a:pt x="781472" y="4141927"/>
                </a:lnTo>
                <a:lnTo>
                  <a:pt x="778442" y="4114717"/>
                </a:lnTo>
                <a:lnTo>
                  <a:pt x="776947" y="4080401"/>
                </a:lnTo>
                <a:close/>
                <a:moveTo>
                  <a:pt x="916625" y="4073698"/>
                </a:moveTo>
                <a:lnTo>
                  <a:pt x="922862" y="4075645"/>
                </a:lnTo>
                <a:lnTo>
                  <a:pt x="925116" y="4075865"/>
                </a:lnTo>
                <a:lnTo>
                  <a:pt x="878131" y="4127839"/>
                </a:lnTo>
                <a:lnTo>
                  <a:pt x="872797" y="4132313"/>
                </a:lnTo>
                <a:lnTo>
                  <a:pt x="872596" y="4132334"/>
                </a:lnTo>
                <a:lnTo>
                  <a:pt x="872307" y="4132364"/>
                </a:lnTo>
                <a:lnTo>
                  <a:pt x="912009" y="4080785"/>
                </a:lnTo>
                <a:lnTo>
                  <a:pt x="914923" y="4075951"/>
                </a:lnTo>
                <a:close/>
                <a:moveTo>
                  <a:pt x="583970" y="4072332"/>
                </a:moveTo>
                <a:lnTo>
                  <a:pt x="609482" y="4081318"/>
                </a:lnTo>
                <a:lnTo>
                  <a:pt x="612007" y="4085287"/>
                </a:lnTo>
                <a:lnTo>
                  <a:pt x="613559" y="4087727"/>
                </a:lnTo>
                <a:lnTo>
                  <a:pt x="594823" y="4084520"/>
                </a:lnTo>
                <a:lnTo>
                  <a:pt x="591145" y="4083278"/>
                </a:lnTo>
                <a:close/>
                <a:moveTo>
                  <a:pt x="814472" y="4071578"/>
                </a:moveTo>
                <a:lnTo>
                  <a:pt x="814406" y="4072087"/>
                </a:lnTo>
                <a:cubicBezTo>
                  <a:pt x="811631" y="4090290"/>
                  <a:pt x="808809" y="4106487"/>
                  <a:pt x="806327" y="4120758"/>
                </a:cubicBezTo>
                <a:lnTo>
                  <a:pt x="803113" y="4139649"/>
                </a:lnTo>
                <a:lnTo>
                  <a:pt x="796051" y="4140392"/>
                </a:lnTo>
                <a:lnTo>
                  <a:pt x="796065" y="4139376"/>
                </a:lnTo>
                <a:lnTo>
                  <a:pt x="798056" y="4098015"/>
                </a:lnTo>
                <a:lnTo>
                  <a:pt x="799420" y="4073315"/>
                </a:lnTo>
                <a:close/>
                <a:moveTo>
                  <a:pt x="1381667" y="4070023"/>
                </a:moveTo>
                <a:lnTo>
                  <a:pt x="1380769" y="4085093"/>
                </a:lnTo>
                <a:cubicBezTo>
                  <a:pt x="1382251" y="4091856"/>
                  <a:pt x="1385568" y="4098217"/>
                  <a:pt x="1390552" y="4103394"/>
                </a:cubicBezTo>
                <a:lnTo>
                  <a:pt x="1402286" y="4107077"/>
                </a:lnTo>
                <a:lnTo>
                  <a:pt x="1395568" y="4108801"/>
                </a:lnTo>
                <a:cubicBezTo>
                  <a:pt x="1387588" y="4109249"/>
                  <a:pt x="1381107" y="4107733"/>
                  <a:pt x="1376488" y="4104216"/>
                </a:cubicBezTo>
                <a:lnTo>
                  <a:pt x="1368492" y="4081744"/>
                </a:lnTo>
                <a:close/>
                <a:moveTo>
                  <a:pt x="835915" y="4069104"/>
                </a:moveTo>
                <a:lnTo>
                  <a:pt x="830293" y="4092374"/>
                </a:lnTo>
                <a:cubicBezTo>
                  <a:pt x="825475" y="4109885"/>
                  <a:pt x="820807" y="4125100"/>
                  <a:pt x="816808" y="4138130"/>
                </a:cubicBezTo>
                <a:lnTo>
                  <a:pt x="816786" y="4138209"/>
                </a:lnTo>
                <a:lnTo>
                  <a:pt x="811326" y="4138784"/>
                </a:lnTo>
                <a:lnTo>
                  <a:pt x="813777" y="4122697"/>
                </a:lnTo>
                <a:cubicBezTo>
                  <a:pt x="816293" y="4108357"/>
                  <a:pt x="819148" y="4092080"/>
                  <a:pt x="821951" y="4073786"/>
                </a:cubicBezTo>
                <a:lnTo>
                  <a:pt x="822353" y="4070669"/>
                </a:lnTo>
                <a:close/>
                <a:moveTo>
                  <a:pt x="901831" y="4069080"/>
                </a:moveTo>
                <a:lnTo>
                  <a:pt x="908797" y="4071254"/>
                </a:lnTo>
                <a:lnTo>
                  <a:pt x="905343" y="4076977"/>
                </a:lnTo>
                <a:lnTo>
                  <a:pt x="862641" y="4132375"/>
                </a:lnTo>
                <a:lnTo>
                  <a:pt x="861525" y="4133499"/>
                </a:lnTo>
                <a:lnTo>
                  <a:pt x="860223" y="4133636"/>
                </a:lnTo>
                <a:lnTo>
                  <a:pt x="858953" y="4133770"/>
                </a:lnTo>
                <a:lnTo>
                  <a:pt x="885771" y="4096918"/>
                </a:lnTo>
                <a:lnTo>
                  <a:pt x="892076" y="4083718"/>
                </a:lnTo>
                <a:lnTo>
                  <a:pt x="901223" y="4070477"/>
                </a:lnTo>
                <a:close/>
                <a:moveTo>
                  <a:pt x="699534" y="4067711"/>
                </a:moveTo>
                <a:lnTo>
                  <a:pt x="701181" y="4068604"/>
                </a:lnTo>
                <a:lnTo>
                  <a:pt x="718741" y="4073362"/>
                </a:lnTo>
                <a:lnTo>
                  <a:pt x="719522" y="4076528"/>
                </a:lnTo>
                <a:lnTo>
                  <a:pt x="719774" y="4077547"/>
                </a:lnTo>
                <a:lnTo>
                  <a:pt x="705110" y="4076886"/>
                </a:lnTo>
                <a:lnTo>
                  <a:pt x="702785" y="4076782"/>
                </a:lnTo>
                <a:lnTo>
                  <a:pt x="702248" y="4076757"/>
                </a:lnTo>
                <a:close/>
                <a:moveTo>
                  <a:pt x="725738" y="4067071"/>
                </a:moveTo>
                <a:lnTo>
                  <a:pt x="732512" y="4069932"/>
                </a:lnTo>
                <a:lnTo>
                  <a:pt x="725995" y="4068128"/>
                </a:lnTo>
                <a:close/>
                <a:moveTo>
                  <a:pt x="856865" y="4066687"/>
                </a:moveTo>
                <a:lnTo>
                  <a:pt x="840410" y="4111549"/>
                </a:lnTo>
                <a:lnTo>
                  <a:pt x="829244" y="4136898"/>
                </a:lnTo>
                <a:lnTo>
                  <a:pt x="824162" y="4137433"/>
                </a:lnTo>
                <a:lnTo>
                  <a:pt x="837071" y="4094295"/>
                </a:lnTo>
                <a:lnTo>
                  <a:pt x="843440" y="4068236"/>
                </a:lnTo>
                <a:close/>
                <a:moveTo>
                  <a:pt x="608520" y="4064988"/>
                </a:moveTo>
                <a:lnTo>
                  <a:pt x="635782" y="4076281"/>
                </a:lnTo>
                <a:lnTo>
                  <a:pt x="637222" y="4079577"/>
                </a:lnTo>
                <a:lnTo>
                  <a:pt x="638725" y="4083018"/>
                </a:lnTo>
                <a:lnTo>
                  <a:pt x="635910" y="4082617"/>
                </a:lnTo>
                <a:lnTo>
                  <a:pt x="623303" y="4079357"/>
                </a:lnTo>
                <a:lnTo>
                  <a:pt x="615827" y="4076379"/>
                </a:lnTo>
                <a:lnTo>
                  <a:pt x="608601" y="4065160"/>
                </a:lnTo>
                <a:close/>
                <a:moveTo>
                  <a:pt x="477604" y="4064821"/>
                </a:moveTo>
                <a:lnTo>
                  <a:pt x="483465" y="4068321"/>
                </a:lnTo>
                <a:lnTo>
                  <a:pt x="491885" y="4071561"/>
                </a:lnTo>
                <a:lnTo>
                  <a:pt x="501634" y="4077101"/>
                </a:lnTo>
                <a:lnTo>
                  <a:pt x="506242" y="4078681"/>
                </a:lnTo>
                <a:lnTo>
                  <a:pt x="511834" y="4080600"/>
                </a:lnTo>
                <a:lnTo>
                  <a:pt x="520770" y="4093190"/>
                </a:lnTo>
                <a:cubicBezTo>
                  <a:pt x="539936" y="4116251"/>
                  <a:pt x="559430" y="4136451"/>
                  <a:pt x="579225" y="4153780"/>
                </a:cubicBezTo>
                <a:lnTo>
                  <a:pt x="609018" y="4175215"/>
                </a:lnTo>
                <a:lnTo>
                  <a:pt x="633671" y="4192952"/>
                </a:lnTo>
                <a:lnTo>
                  <a:pt x="584239" y="4167303"/>
                </a:lnTo>
                <a:cubicBezTo>
                  <a:pt x="557270" y="4148715"/>
                  <a:pt x="530797" y="4125814"/>
                  <a:pt x="504965" y="4098750"/>
                </a:cubicBezTo>
                <a:close/>
                <a:moveTo>
                  <a:pt x="876009" y="4064478"/>
                </a:moveTo>
                <a:lnTo>
                  <a:pt x="871750" y="4075800"/>
                </a:lnTo>
                <a:lnTo>
                  <a:pt x="838993" y="4135871"/>
                </a:lnTo>
                <a:lnTo>
                  <a:pt x="837997" y="4135976"/>
                </a:lnTo>
                <a:lnTo>
                  <a:pt x="837139" y="4136067"/>
                </a:lnTo>
                <a:lnTo>
                  <a:pt x="844367" y="4119670"/>
                </a:lnTo>
                <a:lnTo>
                  <a:pt x="847025" y="4113640"/>
                </a:lnTo>
                <a:lnTo>
                  <a:pt x="864594" y="4065795"/>
                </a:lnTo>
                <a:close/>
                <a:moveTo>
                  <a:pt x="639517" y="4063664"/>
                </a:moveTo>
                <a:lnTo>
                  <a:pt x="664451" y="4074289"/>
                </a:lnTo>
                <a:lnTo>
                  <a:pt x="665347" y="4076435"/>
                </a:lnTo>
                <a:lnTo>
                  <a:pt x="665741" y="4077378"/>
                </a:lnTo>
                <a:lnTo>
                  <a:pt x="642298" y="4070077"/>
                </a:lnTo>
                <a:close/>
                <a:moveTo>
                  <a:pt x="884099" y="4063545"/>
                </a:moveTo>
                <a:lnTo>
                  <a:pt x="894789" y="4066881"/>
                </a:lnTo>
                <a:lnTo>
                  <a:pt x="847871" y="4134937"/>
                </a:lnTo>
                <a:lnTo>
                  <a:pt x="847093" y="4135019"/>
                </a:lnTo>
                <a:lnTo>
                  <a:pt x="883902" y="4063567"/>
                </a:lnTo>
                <a:close/>
                <a:moveTo>
                  <a:pt x="706281" y="4062673"/>
                </a:moveTo>
                <a:lnTo>
                  <a:pt x="716455" y="4063870"/>
                </a:lnTo>
                <a:lnTo>
                  <a:pt x="716682" y="4065016"/>
                </a:lnTo>
                <a:lnTo>
                  <a:pt x="716745" y="4065275"/>
                </a:lnTo>
                <a:lnTo>
                  <a:pt x="716823" y="4065590"/>
                </a:lnTo>
                <a:close/>
                <a:moveTo>
                  <a:pt x="1204931" y="4060791"/>
                </a:moveTo>
                <a:lnTo>
                  <a:pt x="1222746" y="4073060"/>
                </a:lnTo>
                <a:lnTo>
                  <a:pt x="1223104" y="4073439"/>
                </a:lnTo>
                <a:lnTo>
                  <a:pt x="1214888" y="4083532"/>
                </a:lnTo>
                <a:lnTo>
                  <a:pt x="1213142" y="4084193"/>
                </a:lnTo>
                <a:lnTo>
                  <a:pt x="1196587" y="4082589"/>
                </a:lnTo>
                <a:lnTo>
                  <a:pt x="1186861" y="4079283"/>
                </a:lnTo>
                <a:lnTo>
                  <a:pt x="1185085" y="4078680"/>
                </a:lnTo>
                <a:lnTo>
                  <a:pt x="1201232" y="4064126"/>
                </a:lnTo>
                <a:close/>
                <a:moveTo>
                  <a:pt x="815939" y="4060144"/>
                </a:moveTo>
                <a:lnTo>
                  <a:pt x="815902" y="4060431"/>
                </a:lnTo>
                <a:lnTo>
                  <a:pt x="815340" y="4060497"/>
                </a:lnTo>
                <a:close/>
                <a:moveTo>
                  <a:pt x="506309" y="4057805"/>
                </a:moveTo>
                <a:lnTo>
                  <a:pt x="546800" y="4085400"/>
                </a:lnTo>
                <a:lnTo>
                  <a:pt x="545952" y="4085107"/>
                </a:lnTo>
                <a:lnTo>
                  <a:pt x="518024" y="4074306"/>
                </a:lnTo>
                <a:close/>
                <a:moveTo>
                  <a:pt x="1403722" y="4056258"/>
                </a:moveTo>
                <a:lnTo>
                  <a:pt x="1401135" y="4078832"/>
                </a:lnTo>
                <a:cubicBezTo>
                  <a:pt x="1401962" y="4086502"/>
                  <a:pt x="1404686" y="4092431"/>
                  <a:pt x="1409305" y="4096361"/>
                </a:cubicBezTo>
                <a:lnTo>
                  <a:pt x="1417092" y="4099073"/>
                </a:lnTo>
                <a:lnTo>
                  <a:pt x="1411289" y="4100598"/>
                </a:lnTo>
                <a:cubicBezTo>
                  <a:pt x="1404928" y="4100943"/>
                  <a:pt x="1399792" y="4099667"/>
                  <a:pt x="1396207" y="4096772"/>
                </a:cubicBezTo>
                <a:lnTo>
                  <a:pt x="1390417" y="4067956"/>
                </a:lnTo>
                <a:close/>
                <a:moveTo>
                  <a:pt x="806714" y="4056086"/>
                </a:moveTo>
                <a:lnTo>
                  <a:pt x="801469" y="4059718"/>
                </a:lnTo>
                <a:lnTo>
                  <a:pt x="800119" y="4060652"/>
                </a:lnTo>
                <a:lnTo>
                  <a:pt x="800190" y="4059361"/>
                </a:lnTo>
                <a:close/>
                <a:moveTo>
                  <a:pt x="1077305" y="4052829"/>
                </a:moveTo>
                <a:lnTo>
                  <a:pt x="1087340" y="4055666"/>
                </a:lnTo>
                <a:cubicBezTo>
                  <a:pt x="1094865" y="4056642"/>
                  <a:pt x="1102165" y="4056271"/>
                  <a:pt x="1109266" y="4054168"/>
                </a:cubicBezTo>
                <a:lnTo>
                  <a:pt x="1156377" y="4079569"/>
                </a:lnTo>
                <a:lnTo>
                  <a:pt x="1119284" y="4085443"/>
                </a:lnTo>
                <a:lnTo>
                  <a:pt x="1109447" y="4087001"/>
                </a:lnTo>
                <a:lnTo>
                  <a:pt x="1078529" y="4091897"/>
                </a:lnTo>
                <a:lnTo>
                  <a:pt x="1067227" y="4092592"/>
                </a:lnTo>
                <a:lnTo>
                  <a:pt x="1050902" y="4093597"/>
                </a:lnTo>
                <a:lnTo>
                  <a:pt x="1049355" y="4093345"/>
                </a:lnTo>
                <a:lnTo>
                  <a:pt x="1039684" y="4089503"/>
                </a:lnTo>
                <a:lnTo>
                  <a:pt x="1043507" y="4085122"/>
                </a:lnTo>
                <a:lnTo>
                  <a:pt x="1056213" y="4064559"/>
                </a:lnTo>
                <a:lnTo>
                  <a:pt x="1057887" y="4063854"/>
                </a:lnTo>
                <a:lnTo>
                  <a:pt x="1059827" y="4063038"/>
                </a:lnTo>
                <a:close/>
                <a:moveTo>
                  <a:pt x="749670" y="4051794"/>
                </a:moveTo>
                <a:lnTo>
                  <a:pt x="753891" y="4057128"/>
                </a:lnTo>
                <a:lnTo>
                  <a:pt x="753229" y="4057050"/>
                </a:lnTo>
                <a:lnTo>
                  <a:pt x="753117" y="4057037"/>
                </a:lnTo>
                <a:lnTo>
                  <a:pt x="749975" y="4054196"/>
                </a:lnTo>
                <a:close/>
                <a:moveTo>
                  <a:pt x="1065518" y="4049498"/>
                </a:moveTo>
                <a:lnTo>
                  <a:pt x="1066440" y="4049758"/>
                </a:lnTo>
                <a:lnTo>
                  <a:pt x="1064792" y="4050673"/>
                </a:lnTo>
                <a:close/>
                <a:moveTo>
                  <a:pt x="663853" y="4048783"/>
                </a:moveTo>
                <a:lnTo>
                  <a:pt x="665887" y="4049483"/>
                </a:lnTo>
                <a:lnTo>
                  <a:pt x="689183" y="4062104"/>
                </a:lnTo>
                <a:lnTo>
                  <a:pt x="692398" y="4072716"/>
                </a:lnTo>
                <a:lnTo>
                  <a:pt x="693502" y="4076363"/>
                </a:lnTo>
                <a:lnTo>
                  <a:pt x="693295" y="4076354"/>
                </a:lnTo>
                <a:lnTo>
                  <a:pt x="693290" y="4076352"/>
                </a:lnTo>
                <a:lnTo>
                  <a:pt x="671085" y="4067465"/>
                </a:lnTo>
                <a:lnTo>
                  <a:pt x="666104" y="4055376"/>
                </a:lnTo>
                <a:close/>
                <a:moveTo>
                  <a:pt x="532045" y="4045077"/>
                </a:moveTo>
                <a:lnTo>
                  <a:pt x="547489" y="4053860"/>
                </a:lnTo>
                <a:lnTo>
                  <a:pt x="565649" y="4064925"/>
                </a:lnTo>
                <a:lnTo>
                  <a:pt x="568920" y="4066122"/>
                </a:lnTo>
                <a:lnTo>
                  <a:pt x="577157" y="4078555"/>
                </a:lnTo>
                <a:lnTo>
                  <a:pt x="573845" y="4077436"/>
                </a:lnTo>
                <a:lnTo>
                  <a:pt x="545168" y="4064957"/>
                </a:lnTo>
                <a:lnTo>
                  <a:pt x="539417" y="4057579"/>
                </a:lnTo>
                <a:close/>
                <a:moveTo>
                  <a:pt x="1224962" y="4042737"/>
                </a:moveTo>
                <a:lnTo>
                  <a:pt x="1236277" y="4057254"/>
                </a:lnTo>
                <a:lnTo>
                  <a:pt x="1229144" y="4066018"/>
                </a:lnTo>
                <a:lnTo>
                  <a:pt x="1229123" y="4066009"/>
                </a:lnTo>
                <a:lnTo>
                  <a:pt x="1229012" y="4065939"/>
                </a:lnTo>
                <a:lnTo>
                  <a:pt x="1228965" y="4065910"/>
                </a:lnTo>
                <a:lnTo>
                  <a:pt x="1228813" y="4065751"/>
                </a:lnTo>
                <a:cubicBezTo>
                  <a:pt x="1228327" y="4065213"/>
                  <a:pt x="1227770" y="4064758"/>
                  <a:pt x="1227159" y="4064372"/>
                </a:cubicBezTo>
                <a:lnTo>
                  <a:pt x="1212317" y="4054134"/>
                </a:lnTo>
                <a:close/>
                <a:moveTo>
                  <a:pt x="842446" y="4042067"/>
                </a:moveTo>
                <a:lnTo>
                  <a:pt x="838654" y="4057765"/>
                </a:lnTo>
                <a:lnTo>
                  <a:pt x="835372" y="4058149"/>
                </a:lnTo>
                <a:lnTo>
                  <a:pt x="823793" y="4059506"/>
                </a:lnTo>
                <a:lnTo>
                  <a:pt x="824348" y="4055196"/>
                </a:lnTo>
                <a:lnTo>
                  <a:pt x="826925" y="4053679"/>
                </a:lnTo>
                <a:lnTo>
                  <a:pt x="828091" y="4052993"/>
                </a:lnTo>
                <a:lnTo>
                  <a:pt x="834909" y="4048981"/>
                </a:lnTo>
                <a:lnTo>
                  <a:pt x="839028" y="4045158"/>
                </a:lnTo>
                <a:lnTo>
                  <a:pt x="839768" y="4044689"/>
                </a:lnTo>
                <a:close/>
                <a:moveTo>
                  <a:pt x="1426144" y="4041053"/>
                </a:moveTo>
                <a:lnTo>
                  <a:pt x="1423247" y="4055311"/>
                </a:lnTo>
                <a:lnTo>
                  <a:pt x="1420283" y="4069903"/>
                </a:lnTo>
                <a:cubicBezTo>
                  <a:pt x="1420300" y="4078676"/>
                  <a:pt x="1422540" y="4085191"/>
                  <a:pt x="1426953" y="4089190"/>
                </a:cubicBezTo>
                <a:lnTo>
                  <a:pt x="1432730" y="4091285"/>
                </a:lnTo>
                <a:lnTo>
                  <a:pt x="1426628" y="4093051"/>
                </a:lnTo>
                <a:lnTo>
                  <a:pt x="1414960" y="4089742"/>
                </a:lnTo>
                <a:cubicBezTo>
                  <a:pt x="1408893" y="4084503"/>
                  <a:pt x="1407929" y="4071679"/>
                  <a:pt x="1412479" y="4054444"/>
                </a:cubicBezTo>
                <a:lnTo>
                  <a:pt x="1412479" y="4054167"/>
                </a:lnTo>
                <a:close/>
                <a:moveTo>
                  <a:pt x="596508" y="4039387"/>
                </a:moveTo>
                <a:lnTo>
                  <a:pt x="602889" y="4043205"/>
                </a:lnTo>
                <a:lnTo>
                  <a:pt x="608660" y="4047389"/>
                </a:lnTo>
                <a:lnTo>
                  <a:pt x="609580" y="4048057"/>
                </a:lnTo>
                <a:lnTo>
                  <a:pt x="616293" y="4051228"/>
                </a:lnTo>
                <a:lnTo>
                  <a:pt x="627861" y="4058151"/>
                </a:lnTo>
                <a:lnTo>
                  <a:pt x="631619" y="4066752"/>
                </a:lnTo>
                <a:lnTo>
                  <a:pt x="622306" y="4063852"/>
                </a:lnTo>
                <a:lnTo>
                  <a:pt x="607594" y="4057258"/>
                </a:lnTo>
                <a:lnTo>
                  <a:pt x="603873" y="4055083"/>
                </a:lnTo>
                <a:close/>
                <a:moveTo>
                  <a:pt x="562286" y="4039127"/>
                </a:moveTo>
                <a:lnTo>
                  <a:pt x="568686" y="4043152"/>
                </a:lnTo>
                <a:lnTo>
                  <a:pt x="585308" y="4054344"/>
                </a:lnTo>
                <a:lnTo>
                  <a:pt x="589022" y="4055941"/>
                </a:lnTo>
                <a:lnTo>
                  <a:pt x="593538" y="4058782"/>
                </a:lnTo>
                <a:lnTo>
                  <a:pt x="598069" y="4060658"/>
                </a:lnTo>
                <a:lnTo>
                  <a:pt x="603087" y="4071265"/>
                </a:lnTo>
                <a:lnTo>
                  <a:pt x="603119" y="4071316"/>
                </a:lnTo>
                <a:lnTo>
                  <a:pt x="595024" y="4068091"/>
                </a:lnTo>
                <a:lnTo>
                  <a:pt x="574683" y="4058166"/>
                </a:lnTo>
                <a:lnTo>
                  <a:pt x="562567" y="4039684"/>
                </a:lnTo>
                <a:close/>
                <a:moveTo>
                  <a:pt x="627666" y="4036336"/>
                </a:moveTo>
                <a:lnTo>
                  <a:pt x="653495" y="4045221"/>
                </a:lnTo>
                <a:lnTo>
                  <a:pt x="657400" y="4056562"/>
                </a:lnTo>
                <a:lnTo>
                  <a:pt x="659046" y="4061343"/>
                </a:lnTo>
                <a:lnTo>
                  <a:pt x="659700" y="4062909"/>
                </a:lnTo>
                <a:lnTo>
                  <a:pt x="634883" y="4052977"/>
                </a:lnTo>
                <a:close/>
                <a:moveTo>
                  <a:pt x="1108629" y="4034533"/>
                </a:moveTo>
                <a:lnTo>
                  <a:pt x="1173515" y="4039967"/>
                </a:lnTo>
                <a:lnTo>
                  <a:pt x="1188474" y="4049457"/>
                </a:lnTo>
                <a:lnTo>
                  <a:pt x="1198629" y="4056451"/>
                </a:lnTo>
                <a:lnTo>
                  <a:pt x="1176903" y="4075899"/>
                </a:lnTo>
                <a:lnTo>
                  <a:pt x="1168186" y="4072936"/>
                </a:lnTo>
                <a:lnTo>
                  <a:pt x="1163312" y="4071280"/>
                </a:lnTo>
                <a:lnTo>
                  <a:pt x="1113265" y="4044102"/>
                </a:lnTo>
                <a:cubicBezTo>
                  <a:pt x="1111875" y="4043413"/>
                  <a:pt x="1110242" y="4043413"/>
                  <a:pt x="1108852" y="4044102"/>
                </a:cubicBezTo>
                <a:cubicBezTo>
                  <a:pt x="1102785" y="4046274"/>
                  <a:pt x="1096408" y="4046791"/>
                  <a:pt x="1089679" y="4045994"/>
                </a:cubicBezTo>
                <a:lnTo>
                  <a:pt x="1089227" y="4045866"/>
                </a:lnTo>
                <a:close/>
                <a:moveTo>
                  <a:pt x="718990" y="4034519"/>
                </a:moveTo>
                <a:lnTo>
                  <a:pt x="725215" y="4041067"/>
                </a:lnTo>
                <a:lnTo>
                  <a:pt x="725898" y="4041792"/>
                </a:lnTo>
                <a:lnTo>
                  <a:pt x="741531" y="4055665"/>
                </a:lnTo>
                <a:lnTo>
                  <a:pt x="739485" y="4055422"/>
                </a:lnTo>
                <a:lnTo>
                  <a:pt x="738286" y="4055280"/>
                </a:lnTo>
                <a:lnTo>
                  <a:pt x="724803" y="4046724"/>
                </a:lnTo>
                <a:lnTo>
                  <a:pt x="720915" y="4044256"/>
                </a:lnTo>
                <a:close/>
                <a:moveTo>
                  <a:pt x="1076917" y="4031877"/>
                </a:moveTo>
                <a:lnTo>
                  <a:pt x="1095806" y="4033459"/>
                </a:lnTo>
                <a:lnTo>
                  <a:pt x="1078762" y="4042919"/>
                </a:lnTo>
                <a:lnTo>
                  <a:pt x="1070944" y="4040717"/>
                </a:lnTo>
                <a:lnTo>
                  <a:pt x="1072220" y="4038652"/>
                </a:lnTo>
                <a:close/>
                <a:moveTo>
                  <a:pt x="747086" y="4031452"/>
                </a:moveTo>
                <a:lnTo>
                  <a:pt x="756779" y="4048917"/>
                </a:lnTo>
                <a:lnTo>
                  <a:pt x="748194" y="4038036"/>
                </a:lnTo>
                <a:lnTo>
                  <a:pt x="747870" y="4037625"/>
                </a:lnTo>
                <a:close/>
                <a:moveTo>
                  <a:pt x="1447657" y="4028316"/>
                </a:moveTo>
                <a:lnTo>
                  <a:pt x="1438692" y="4061508"/>
                </a:lnTo>
                <a:lnTo>
                  <a:pt x="1438692" y="4061510"/>
                </a:lnTo>
                <a:lnTo>
                  <a:pt x="1438692" y="4061511"/>
                </a:lnTo>
                <a:cubicBezTo>
                  <a:pt x="1437813" y="4071335"/>
                  <a:pt x="1439502" y="4078230"/>
                  <a:pt x="1443776" y="4082160"/>
                </a:cubicBezTo>
                <a:lnTo>
                  <a:pt x="1446749" y="4083290"/>
                </a:lnTo>
                <a:lnTo>
                  <a:pt x="1442330" y="4084828"/>
                </a:lnTo>
                <a:cubicBezTo>
                  <a:pt x="1438676" y="4085466"/>
                  <a:pt x="1435229" y="4085052"/>
                  <a:pt x="1432333" y="4082432"/>
                </a:cubicBezTo>
                <a:cubicBezTo>
                  <a:pt x="1426543" y="4077193"/>
                  <a:pt x="1427094" y="4061473"/>
                  <a:pt x="1433988" y="4040377"/>
                </a:cubicBezTo>
                <a:close/>
                <a:moveTo>
                  <a:pt x="1242906" y="4026564"/>
                </a:moveTo>
                <a:lnTo>
                  <a:pt x="1246863" y="4041273"/>
                </a:lnTo>
                <a:lnTo>
                  <a:pt x="1242865" y="4047418"/>
                </a:lnTo>
                <a:lnTo>
                  <a:pt x="1239292" y="4040379"/>
                </a:lnTo>
                <a:cubicBezTo>
                  <a:pt x="1239003" y="4039855"/>
                  <a:pt x="1238631" y="4039401"/>
                  <a:pt x="1238189" y="4039001"/>
                </a:cubicBezTo>
                <a:lnTo>
                  <a:pt x="1233803" y="4034769"/>
                </a:lnTo>
                <a:close/>
                <a:moveTo>
                  <a:pt x="686811" y="4025298"/>
                </a:moveTo>
                <a:lnTo>
                  <a:pt x="713276" y="4047755"/>
                </a:lnTo>
                <a:lnTo>
                  <a:pt x="714198" y="4052428"/>
                </a:lnTo>
                <a:lnTo>
                  <a:pt x="710832" y="4052029"/>
                </a:lnTo>
                <a:lnTo>
                  <a:pt x="709711" y="4051896"/>
                </a:lnTo>
                <a:lnTo>
                  <a:pt x="709520" y="4051814"/>
                </a:lnTo>
                <a:lnTo>
                  <a:pt x="709509" y="4051806"/>
                </a:lnTo>
                <a:lnTo>
                  <a:pt x="690606" y="4037949"/>
                </a:lnTo>
                <a:close/>
                <a:moveTo>
                  <a:pt x="964124" y="4024110"/>
                </a:moveTo>
                <a:lnTo>
                  <a:pt x="936512" y="4063260"/>
                </a:lnTo>
                <a:lnTo>
                  <a:pt x="934435" y="4065558"/>
                </a:lnTo>
                <a:lnTo>
                  <a:pt x="925947" y="4064733"/>
                </a:lnTo>
                <a:lnTo>
                  <a:pt x="922489" y="4063651"/>
                </a:lnTo>
                <a:lnTo>
                  <a:pt x="924211" y="4060540"/>
                </a:lnTo>
                <a:lnTo>
                  <a:pt x="945937" y="4024497"/>
                </a:lnTo>
                <a:close/>
                <a:moveTo>
                  <a:pt x="655288" y="4023690"/>
                </a:moveTo>
                <a:lnTo>
                  <a:pt x="683366" y="4042894"/>
                </a:lnTo>
                <a:lnTo>
                  <a:pt x="683418" y="4043067"/>
                </a:lnTo>
                <a:lnTo>
                  <a:pt x="683650" y="4043832"/>
                </a:lnTo>
                <a:lnTo>
                  <a:pt x="659286" y="4035404"/>
                </a:lnTo>
                <a:close/>
                <a:moveTo>
                  <a:pt x="985801" y="4023648"/>
                </a:moveTo>
                <a:lnTo>
                  <a:pt x="962112" y="4061104"/>
                </a:lnTo>
                <a:lnTo>
                  <a:pt x="956557" y="4067706"/>
                </a:lnTo>
                <a:lnTo>
                  <a:pt x="954740" y="4067530"/>
                </a:lnTo>
                <a:lnTo>
                  <a:pt x="941053" y="4066200"/>
                </a:lnTo>
                <a:lnTo>
                  <a:pt x="968851" y="4024009"/>
                </a:lnTo>
                <a:close/>
                <a:moveTo>
                  <a:pt x="846390" y="4022394"/>
                </a:moveTo>
                <a:lnTo>
                  <a:pt x="845972" y="4024943"/>
                </a:lnTo>
                <a:lnTo>
                  <a:pt x="826024" y="4042197"/>
                </a:lnTo>
                <a:lnTo>
                  <a:pt x="826095" y="4041647"/>
                </a:lnTo>
                <a:lnTo>
                  <a:pt x="826130" y="4041384"/>
                </a:lnTo>
                <a:close/>
                <a:moveTo>
                  <a:pt x="621209" y="4021444"/>
                </a:moveTo>
                <a:lnTo>
                  <a:pt x="622736" y="4022760"/>
                </a:lnTo>
                <a:lnTo>
                  <a:pt x="621611" y="4022371"/>
                </a:lnTo>
                <a:close/>
                <a:moveTo>
                  <a:pt x="585938" y="4016860"/>
                </a:moveTo>
                <a:lnTo>
                  <a:pt x="608818" y="4029853"/>
                </a:lnTo>
                <a:lnTo>
                  <a:pt x="616679" y="4032557"/>
                </a:lnTo>
                <a:lnTo>
                  <a:pt x="623031" y="4047096"/>
                </a:lnTo>
                <a:lnTo>
                  <a:pt x="620902" y="4045687"/>
                </a:lnTo>
                <a:lnTo>
                  <a:pt x="604618" y="4034913"/>
                </a:lnTo>
                <a:lnTo>
                  <a:pt x="589296" y="4024017"/>
                </a:lnTo>
                <a:close/>
                <a:moveTo>
                  <a:pt x="1139007" y="4015389"/>
                </a:moveTo>
                <a:lnTo>
                  <a:pt x="1162592" y="4031632"/>
                </a:lnTo>
                <a:lnTo>
                  <a:pt x="1119779" y="4028020"/>
                </a:lnTo>
                <a:lnTo>
                  <a:pt x="1132490" y="4020595"/>
                </a:lnTo>
                <a:close/>
                <a:moveTo>
                  <a:pt x="871940" y="4014609"/>
                </a:moveTo>
                <a:lnTo>
                  <a:pt x="861153" y="4054994"/>
                </a:lnTo>
                <a:lnTo>
                  <a:pt x="861101" y="4055135"/>
                </a:lnTo>
                <a:lnTo>
                  <a:pt x="853649" y="4056008"/>
                </a:lnTo>
                <a:lnTo>
                  <a:pt x="846215" y="4056879"/>
                </a:lnTo>
                <a:lnTo>
                  <a:pt x="846722" y="4054804"/>
                </a:lnTo>
                <a:lnTo>
                  <a:pt x="851710" y="4034391"/>
                </a:lnTo>
                <a:lnTo>
                  <a:pt x="851817" y="4033749"/>
                </a:lnTo>
                <a:lnTo>
                  <a:pt x="851908" y="4033203"/>
                </a:lnTo>
                <a:lnTo>
                  <a:pt x="866780" y="4019398"/>
                </a:lnTo>
                <a:close/>
                <a:moveTo>
                  <a:pt x="1469849" y="4013492"/>
                </a:moveTo>
                <a:lnTo>
                  <a:pt x="1459958" y="4039798"/>
                </a:lnTo>
                <a:cubicBezTo>
                  <a:pt x="1457474" y="4047886"/>
                  <a:pt x="1456177" y="4054116"/>
                  <a:pt x="1455686" y="4058959"/>
                </a:cubicBezTo>
                <a:lnTo>
                  <a:pt x="1455896" y="4063012"/>
                </a:lnTo>
                <a:lnTo>
                  <a:pt x="1455505" y="4065242"/>
                </a:lnTo>
                <a:lnTo>
                  <a:pt x="1456089" y="4066741"/>
                </a:lnTo>
                <a:lnTo>
                  <a:pt x="1456150" y="4067905"/>
                </a:lnTo>
                <a:lnTo>
                  <a:pt x="1456248" y="4069796"/>
                </a:lnTo>
                <a:cubicBezTo>
                  <a:pt x="1456986" y="4072334"/>
                  <a:pt x="1458150" y="4073954"/>
                  <a:pt x="1459356" y="4075126"/>
                </a:cubicBezTo>
                <a:lnTo>
                  <a:pt x="1459413" y="4075148"/>
                </a:lnTo>
                <a:lnTo>
                  <a:pt x="1449431" y="4076090"/>
                </a:lnTo>
                <a:lnTo>
                  <a:pt x="1447000" y="4065095"/>
                </a:lnTo>
                <a:lnTo>
                  <a:pt x="1449255" y="4050459"/>
                </a:lnTo>
                <a:cubicBezTo>
                  <a:pt x="1450722" y="4044224"/>
                  <a:pt x="1453015" y="4036520"/>
                  <a:pt x="1456462" y="4027006"/>
                </a:cubicBezTo>
                <a:lnTo>
                  <a:pt x="1456462" y="4027003"/>
                </a:lnTo>
                <a:lnTo>
                  <a:pt x="1456462" y="4026592"/>
                </a:lnTo>
                <a:close/>
                <a:moveTo>
                  <a:pt x="1255525" y="4011918"/>
                </a:moveTo>
                <a:lnTo>
                  <a:pt x="1258472" y="4023429"/>
                </a:lnTo>
                <a:lnTo>
                  <a:pt x="1255265" y="4028358"/>
                </a:lnTo>
                <a:lnTo>
                  <a:pt x="1254850" y="4027116"/>
                </a:lnTo>
                <a:lnTo>
                  <a:pt x="1251413" y="4016828"/>
                </a:lnTo>
                <a:lnTo>
                  <a:pt x="1253059" y="4014862"/>
                </a:lnTo>
                <a:close/>
                <a:moveTo>
                  <a:pt x="972723" y="4009990"/>
                </a:moveTo>
                <a:lnTo>
                  <a:pt x="969418" y="4015750"/>
                </a:lnTo>
                <a:lnTo>
                  <a:pt x="960487" y="4015284"/>
                </a:lnTo>
                <a:lnTo>
                  <a:pt x="960348" y="4015284"/>
                </a:lnTo>
                <a:close/>
                <a:moveTo>
                  <a:pt x="978441" y="4009456"/>
                </a:moveTo>
                <a:lnTo>
                  <a:pt x="993212" y="4011931"/>
                </a:lnTo>
                <a:lnTo>
                  <a:pt x="990114" y="4016828"/>
                </a:lnTo>
                <a:lnTo>
                  <a:pt x="986007" y="4016614"/>
                </a:lnTo>
                <a:lnTo>
                  <a:pt x="974132" y="4015995"/>
                </a:lnTo>
                <a:close/>
                <a:moveTo>
                  <a:pt x="954877" y="4005507"/>
                </a:moveTo>
                <a:lnTo>
                  <a:pt x="959536" y="4006288"/>
                </a:lnTo>
                <a:lnTo>
                  <a:pt x="953431" y="4008622"/>
                </a:lnTo>
                <a:close/>
                <a:moveTo>
                  <a:pt x="389357" y="4004813"/>
                </a:moveTo>
                <a:lnTo>
                  <a:pt x="429988" y="4036378"/>
                </a:lnTo>
                <a:lnTo>
                  <a:pt x="430009" y="4036395"/>
                </a:lnTo>
                <a:lnTo>
                  <a:pt x="430013" y="4036397"/>
                </a:lnTo>
                <a:lnTo>
                  <a:pt x="430036" y="4036411"/>
                </a:lnTo>
                <a:lnTo>
                  <a:pt x="451333" y="4049130"/>
                </a:lnTo>
                <a:lnTo>
                  <a:pt x="463667" y="4066355"/>
                </a:lnTo>
                <a:lnTo>
                  <a:pt x="485578" y="4089313"/>
                </a:lnTo>
                <a:lnTo>
                  <a:pt x="533315" y="4139333"/>
                </a:lnTo>
                <a:lnTo>
                  <a:pt x="574969" y="4169725"/>
                </a:lnTo>
                <a:lnTo>
                  <a:pt x="586381" y="4178051"/>
                </a:lnTo>
                <a:lnTo>
                  <a:pt x="554313" y="4164719"/>
                </a:lnTo>
                <a:lnTo>
                  <a:pt x="547503" y="4160184"/>
                </a:lnTo>
                <a:lnTo>
                  <a:pt x="489531" y="4114600"/>
                </a:lnTo>
                <a:lnTo>
                  <a:pt x="466890" y="4093981"/>
                </a:lnTo>
                <a:lnTo>
                  <a:pt x="393136" y="4010600"/>
                </a:lnTo>
                <a:close/>
                <a:moveTo>
                  <a:pt x="713019" y="4004317"/>
                </a:moveTo>
                <a:lnTo>
                  <a:pt x="728978" y="4025643"/>
                </a:lnTo>
                <a:lnTo>
                  <a:pt x="740058" y="4039646"/>
                </a:lnTo>
                <a:lnTo>
                  <a:pt x="740860" y="4045952"/>
                </a:lnTo>
                <a:lnTo>
                  <a:pt x="729406" y="4035593"/>
                </a:lnTo>
                <a:lnTo>
                  <a:pt x="729368" y="4035553"/>
                </a:lnTo>
                <a:lnTo>
                  <a:pt x="716458" y="4021709"/>
                </a:lnTo>
                <a:close/>
                <a:moveTo>
                  <a:pt x="1296090" y="4003042"/>
                </a:moveTo>
                <a:lnTo>
                  <a:pt x="1293752" y="4012804"/>
                </a:lnTo>
                <a:lnTo>
                  <a:pt x="1290598" y="4020858"/>
                </a:lnTo>
                <a:lnTo>
                  <a:pt x="1290960" y="4018442"/>
                </a:lnTo>
                <a:lnTo>
                  <a:pt x="1291317" y="4016063"/>
                </a:lnTo>
                <a:close/>
                <a:moveTo>
                  <a:pt x="1095381" y="4001168"/>
                </a:moveTo>
                <a:lnTo>
                  <a:pt x="1103244" y="4004266"/>
                </a:lnTo>
                <a:cubicBezTo>
                  <a:pt x="1109956" y="4005737"/>
                  <a:pt x="1116402" y="4005806"/>
                  <a:pt x="1122641" y="4004117"/>
                </a:cubicBezTo>
                <a:lnTo>
                  <a:pt x="1132194" y="4010697"/>
                </a:lnTo>
                <a:lnTo>
                  <a:pt x="1121264" y="4019329"/>
                </a:lnTo>
                <a:lnTo>
                  <a:pt x="1107476" y="4026982"/>
                </a:lnTo>
                <a:lnTo>
                  <a:pt x="1094483" y="4025886"/>
                </a:lnTo>
                <a:lnTo>
                  <a:pt x="1081811" y="4024816"/>
                </a:lnTo>
                <a:lnTo>
                  <a:pt x="1087543" y="4016548"/>
                </a:lnTo>
                <a:lnTo>
                  <a:pt x="1090969" y="4008308"/>
                </a:lnTo>
                <a:close/>
                <a:moveTo>
                  <a:pt x="426179" y="3999628"/>
                </a:moveTo>
                <a:lnTo>
                  <a:pt x="446993" y="4018275"/>
                </a:lnTo>
                <a:lnTo>
                  <a:pt x="453146" y="4022137"/>
                </a:lnTo>
                <a:lnTo>
                  <a:pt x="459793" y="4027693"/>
                </a:lnTo>
                <a:lnTo>
                  <a:pt x="478158" y="4038620"/>
                </a:lnTo>
                <a:lnTo>
                  <a:pt x="485679" y="4043746"/>
                </a:lnTo>
                <a:lnTo>
                  <a:pt x="495849" y="4058075"/>
                </a:lnTo>
                <a:lnTo>
                  <a:pt x="503337" y="4068625"/>
                </a:lnTo>
                <a:lnTo>
                  <a:pt x="494223" y="4065100"/>
                </a:lnTo>
                <a:lnTo>
                  <a:pt x="463842" y="4047755"/>
                </a:lnTo>
                <a:lnTo>
                  <a:pt x="429538" y="4005216"/>
                </a:lnTo>
                <a:close/>
                <a:moveTo>
                  <a:pt x="555448" y="3999547"/>
                </a:moveTo>
                <a:lnTo>
                  <a:pt x="574196" y="4010193"/>
                </a:lnTo>
                <a:lnTo>
                  <a:pt x="576395" y="4014842"/>
                </a:lnTo>
                <a:lnTo>
                  <a:pt x="557327" y="4001281"/>
                </a:lnTo>
                <a:lnTo>
                  <a:pt x="556772" y="4000769"/>
                </a:lnTo>
                <a:close/>
                <a:moveTo>
                  <a:pt x="932289" y="3999520"/>
                </a:moveTo>
                <a:lnTo>
                  <a:pt x="942907" y="4003501"/>
                </a:lnTo>
                <a:lnTo>
                  <a:pt x="947275" y="4004233"/>
                </a:lnTo>
                <a:lnTo>
                  <a:pt x="942413" y="4012834"/>
                </a:lnTo>
                <a:lnTo>
                  <a:pt x="929870" y="4017629"/>
                </a:lnTo>
                <a:cubicBezTo>
                  <a:pt x="928039" y="4018332"/>
                  <a:pt x="926987" y="4020262"/>
                  <a:pt x="927389" y="4022179"/>
                </a:cubicBezTo>
                <a:cubicBezTo>
                  <a:pt x="927926" y="4024082"/>
                  <a:pt x="929868" y="4025240"/>
                  <a:pt x="931802" y="4024799"/>
                </a:cubicBezTo>
                <a:lnTo>
                  <a:pt x="935696" y="4024716"/>
                </a:lnTo>
                <a:lnTo>
                  <a:pt x="918144" y="4055768"/>
                </a:lnTo>
                <a:lnTo>
                  <a:pt x="914832" y="4061256"/>
                </a:lnTo>
                <a:lnTo>
                  <a:pt x="906378" y="4058611"/>
                </a:lnTo>
                <a:lnTo>
                  <a:pt x="929647" y="4005052"/>
                </a:lnTo>
                <a:close/>
                <a:moveTo>
                  <a:pt x="1266054" y="3999343"/>
                </a:moveTo>
                <a:lnTo>
                  <a:pt x="1267683" y="4008873"/>
                </a:lnTo>
                <a:lnTo>
                  <a:pt x="1267704" y="4009238"/>
                </a:lnTo>
                <a:lnTo>
                  <a:pt x="1264329" y="4014425"/>
                </a:lnTo>
                <a:lnTo>
                  <a:pt x="1263290" y="4009656"/>
                </a:lnTo>
                <a:lnTo>
                  <a:pt x="1262215" y="4004720"/>
                </a:lnTo>
                <a:lnTo>
                  <a:pt x="1262078" y="4004092"/>
                </a:lnTo>
                <a:close/>
                <a:moveTo>
                  <a:pt x="1492711" y="3997964"/>
                </a:moveTo>
                <a:lnTo>
                  <a:pt x="1491095" y="4001693"/>
                </a:lnTo>
                <a:lnTo>
                  <a:pt x="1479576" y="4028268"/>
                </a:lnTo>
                <a:lnTo>
                  <a:pt x="1473699" y="4046081"/>
                </a:lnTo>
                <a:lnTo>
                  <a:pt x="1472611" y="4049377"/>
                </a:lnTo>
                <a:cubicBezTo>
                  <a:pt x="1471310" y="4054806"/>
                  <a:pt x="1470944" y="4058779"/>
                  <a:pt x="1471256" y="4061748"/>
                </a:cubicBezTo>
                <a:lnTo>
                  <a:pt x="1471256" y="4061749"/>
                </a:lnTo>
                <a:lnTo>
                  <a:pt x="1471256" y="4061750"/>
                </a:lnTo>
                <a:lnTo>
                  <a:pt x="1473822" y="4067742"/>
                </a:lnTo>
                <a:lnTo>
                  <a:pt x="1473390" y="4068023"/>
                </a:lnTo>
                <a:lnTo>
                  <a:pt x="1464734" y="4069335"/>
                </a:lnTo>
                <a:cubicBezTo>
                  <a:pt x="1463769" y="4068509"/>
                  <a:pt x="1458805" y="4059959"/>
                  <a:pt x="1478523" y="4013354"/>
                </a:cubicBezTo>
                <a:lnTo>
                  <a:pt x="1478523" y="4012801"/>
                </a:lnTo>
                <a:close/>
                <a:moveTo>
                  <a:pt x="1002497" y="3997250"/>
                </a:moveTo>
                <a:lnTo>
                  <a:pt x="998979" y="4002813"/>
                </a:lnTo>
                <a:lnTo>
                  <a:pt x="992147" y="4001679"/>
                </a:lnTo>
                <a:close/>
                <a:moveTo>
                  <a:pt x="541014" y="3997001"/>
                </a:moveTo>
                <a:lnTo>
                  <a:pt x="541711" y="3997674"/>
                </a:lnTo>
                <a:lnTo>
                  <a:pt x="546616" y="4002405"/>
                </a:lnTo>
                <a:lnTo>
                  <a:pt x="575326" y="4023221"/>
                </a:lnTo>
                <a:lnTo>
                  <a:pt x="583660" y="4030199"/>
                </a:lnTo>
                <a:lnTo>
                  <a:pt x="583895" y="4030696"/>
                </a:lnTo>
                <a:lnTo>
                  <a:pt x="592207" y="4048267"/>
                </a:lnTo>
                <a:lnTo>
                  <a:pt x="556309" y="4027290"/>
                </a:lnTo>
                <a:close/>
                <a:moveTo>
                  <a:pt x="502062" y="3994231"/>
                </a:moveTo>
                <a:lnTo>
                  <a:pt x="503446" y="3995389"/>
                </a:lnTo>
                <a:lnTo>
                  <a:pt x="519550" y="4010068"/>
                </a:lnTo>
                <a:lnTo>
                  <a:pt x="526988" y="4015076"/>
                </a:lnTo>
                <a:lnTo>
                  <a:pt x="535918" y="4022544"/>
                </a:lnTo>
                <a:lnTo>
                  <a:pt x="547686" y="4029945"/>
                </a:lnTo>
                <a:lnTo>
                  <a:pt x="556740" y="4047739"/>
                </a:lnTo>
                <a:lnTo>
                  <a:pt x="557481" y="4048857"/>
                </a:lnTo>
                <a:lnTo>
                  <a:pt x="558377" y="4050209"/>
                </a:lnTo>
                <a:lnTo>
                  <a:pt x="541281" y="4041867"/>
                </a:lnTo>
                <a:lnTo>
                  <a:pt x="523493" y="4030575"/>
                </a:lnTo>
                <a:close/>
                <a:moveTo>
                  <a:pt x="461142" y="3994185"/>
                </a:moveTo>
                <a:lnTo>
                  <a:pt x="495166" y="4021979"/>
                </a:lnTo>
                <a:lnTo>
                  <a:pt x="502502" y="4026450"/>
                </a:lnTo>
                <a:lnTo>
                  <a:pt x="510806" y="4032998"/>
                </a:lnTo>
                <a:lnTo>
                  <a:pt x="516524" y="4036250"/>
                </a:lnTo>
                <a:lnTo>
                  <a:pt x="529526" y="4058150"/>
                </a:lnTo>
                <a:lnTo>
                  <a:pt x="521196" y="4054525"/>
                </a:lnTo>
                <a:lnTo>
                  <a:pt x="520645" y="4054231"/>
                </a:lnTo>
                <a:lnTo>
                  <a:pt x="488067" y="4032111"/>
                </a:lnTo>
                <a:close/>
                <a:moveTo>
                  <a:pt x="909527" y="3990986"/>
                </a:moveTo>
                <a:lnTo>
                  <a:pt x="925162" y="3996848"/>
                </a:lnTo>
                <a:lnTo>
                  <a:pt x="899355" y="4056414"/>
                </a:lnTo>
                <a:lnTo>
                  <a:pt x="889221" y="4053243"/>
                </a:lnTo>
                <a:lnTo>
                  <a:pt x="895876" y="4040324"/>
                </a:lnTo>
                <a:close/>
                <a:moveTo>
                  <a:pt x="740553" y="3990644"/>
                </a:moveTo>
                <a:lnTo>
                  <a:pt x="752217" y="4015171"/>
                </a:lnTo>
                <a:lnTo>
                  <a:pt x="752362" y="4015486"/>
                </a:lnTo>
                <a:lnTo>
                  <a:pt x="762481" y="4044425"/>
                </a:lnTo>
                <a:lnTo>
                  <a:pt x="743885" y="4011176"/>
                </a:lnTo>
                <a:close/>
                <a:moveTo>
                  <a:pt x="783131" y="3990241"/>
                </a:moveTo>
                <a:lnTo>
                  <a:pt x="784981" y="3990576"/>
                </a:lnTo>
                <a:lnTo>
                  <a:pt x="784071" y="4011430"/>
                </a:lnTo>
                <a:lnTo>
                  <a:pt x="783442" y="3997244"/>
                </a:lnTo>
                <a:close/>
                <a:moveTo>
                  <a:pt x="677470" y="3989623"/>
                </a:moveTo>
                <a:lnTo>
                  <a:pt x="683202" y="3996483"/>
                </a:lnTo>
                <a:lnTo>
                  <a:pt x="685825" y="3999267"/>
                </a:lnTo>
                <a:lnTo>
                  <a:pt x="688868" y="4002834"/>
                </a:lnTo>
                <a:lnTo>
                  <a:pt x="708486" y="4023470"/>
                </a:lnTo>
                <a:lnTo>
                  <a:pt x="710283" y="4032580"/>
                </a:lnTo>
                <a:lnTo>
                  <a:pt x="710892" y="4035666"/>
                </a:lnTo>
                <a:lnTo>
                  <a:pt x="682777" y="4010526"/>
                </a:lnTo>
                <a:close/>
                <a:moveTo>
                  <a:pt x="1171663" y="3989303"/>
                </a:moveTo>
                <a:lnTo>
                  <a:pt x="1218359" y="4034265"/>
                </a:lnTo>
                <a:lnTo>
                  <a:pt x="1220436" y="4036930"/>
                </a:lnTo>
                <a:lnTo>
                  <a:pt x="1206048" y="4049810"/>
                </a:lnTo>
                <a:lnTo>
                  <a:pt x="1187750" y="4037188"/>
                </a:lnTo>
                <a:lnTo>
                  <a:pt x="1146949" y="4009045"/>
                </a:lnTo>
                <a:lnTo>
                  <a:pt x="1151482" y="4005424"/>
                </a:lnTo>
                <a:close/>
                <a:moveTo>
                  <a:pt x="775110" y="3988789"/>
                </a:moveTo>
                <a:lnTo>
                  <a:pt x="777071" y="3989144"/>
                </a:lnTo>
                <a:lnTo>
                  <a:pt x="777576" y="4006369"/>
                </a:lnTo>
                <a:lnTo>
                  <a:pt x="776055" y="3995524"/>
                </a:lnTo>
                <a:close/>
                <a:moveTo>
                  <a:pt x="1275333" y="3988262"/>
                </a:moveTo>
                <a:lnTo>
                  <a:pt x="1275484" y="3989667"/>
                </a:lnTo>
                <a:lnTo>
                  <a:pt x="1275365" y="3997462"/>
                </a:lnTo>
                <a:lnTo>
                  <a:pt x="1274658" y="3998548"/>
                </a:lnTo>
                <a:lnTo>
                  <a:pt x="1274546" y="3997910"/>
                </a:lnTo>
                <a:lnTo>
                  <a:pt x="1273279" y="3990716"/>
                </a:lnTo>
                <a:lnTo>
                  <a:pt x="1274860" y="3988827"/>
                </a:lnTo>
                <a:close/>
                <a:moveTo>
                  <a:pt x="763235" y="3986639"/>
                </a:moveTo>
                <a:lnTo>
                  <a:pt x="764538" y="3986875"/>
                </a:lnTo>
                <a:lnTo>
                  <a:pt x="764917" y="3993102"/>
                </a:lnTo>
                <a:lnTo>
                  <a:pt x="763781" y="3988237"/>
                </a:lnTo>
                <a:lnTo>
                  <a:pt x="763689" y="3987843"/>
                </a:lnTo>
                <a:lnTo>
                  <a:pt x="763688" y="3987840"/>
                </a:lnTo>
                <a:close/>
                <a:moveTo>
                  <a:pt x="894841" y="3985480"/>
                </a:moveTo>
                <a:lnTo>
                  <a:pt x="904380" y="3989056"/>
                </a:lnTo>
                <a:lnTo>
                  <a:pt x="880373" y="4052877"/>
                </a:lnTo>
                <a:lnTo>
                  <a:pt x="868587" y="4054257"/>
                </a:lnTo>
                <a:lnTo>
                  <a:pt x="882847" y="4000958"/>
                </a:lnTo>
                <a:lnTo>
                  <a:pt x="884272" y="3998933"/>
                </a:lnTo>
                <a:lnTo>
                  <a:pt x="884825" y="3998371"/>
                </a:lnTo>
                <a:lnTo>
                  <a:pt x="886100" y="3996492"/>
                </a:lnTo>
                <a:lnTo>
                  <a:pt x="890929" y="3991439"/>
                </a:lnTo>
                <a:close/>
                <a:moveTo>
                  <a:pt x="880004" y="3984417"/>
                </a:moveTo>
                <a:lnTo>
                  <a:pt x="877334" y="3994412"/>
                </a:lnTo>
                <a:lnTo>
                  <a:pt x="858939" y="4013726"/>
                </a:lnTo>
                <a:lnTo>
                  <a:pt x="855110" y="4017038"/>
                </a:lnTo>
                <a:lnTo>
                  <a:pt x="854506" y="4017561"/>
                </a:lnTo>
                <a:lnTo>
                  <a:pt x="855051" y="4014276"/>
                </a:lnTo>
                <a:lnTo>
                  <a:pt x="868756" y="4001430"/>
                </a:lnTo>
                <a:close/>
                <a:moveTo>
                  <a:pt x="1515087" y="3984003"/>
                </a:moveTo>
                <a:lnTo>
                  <a:pt x="1498036" y="4019354"/>
                </a:lnTo>
                <a:lnTo>
                  <a:pt x="1496253" y="4023633"/>
                </a:lnTo>
                <a:lnTo>
                  <a:pt x="1488433" y="4042396"/>
                </a:lnTo>
                <a:cubicBezTo>
                  <a:pt x="1486443" y="4048127"/>
                  <a:pt x="1485568" y="4052121"/>
                  <a:pt x="1485527" y="4055019"/>
                </a:cubicBezTo>
                <a:lnTo>
                  <a:pt x="1485527" y="4055020"/>
                </a:lnTo>
                <a:lnTo>
                  <a:pt x="1485526" y="4055023"/>
                </a:lnTo>
                <a:lnTo>
                  <a:pt x="1486824" y="4058762"/>
                </a:lnTo>
                <a:lnTo>
                  <a:pt x="1484061" y="4060718"/>
                </a:lnTo>
                <a:lnTo>
                  <a:pt x="1482792" y="4061616"/>
                </a:lnTo>
                <a:lnTo>
                  <a:pt x="1480506" y="4062240"/>
                </a:lnTo>
                <a:lnTo>
                  <a:pt x="1480506" y="4062242"/>
                </a:lnTo>
                <a:lnTo>
                  <a:pt x="1480591" y="4062580"/>
                </a:lnTo>
                <a:lnTo>
                  <a:pt x="1479769" y="4062443"/>
                </a:lnTo>
                <a:lnTo>
                  <a:pt x="1480506" y="4062242"/>
                </a:lnTo>
                <a:lnTo>
                  <a:pt x="1480505" y="4062240"/>
                </a:lnTo>
                <a:lnTo>
                  <a:pt x="1480506" y="4062240"/>
                </a:lnTo>
                <a:lnTo>
                  <a:pt x="1479931" y="4059968"/>
                </a:lnTo>
                <a:lnTo>
                  <a:pt x="1483046" y="4045837"/>
                </a:lnTo>
                <a:lnTo>
                  <a:pt x="1486317" y="4035979"/>
                </a:lnTo>
                <a:lnTo>
                  <a:pt x="1488738" y="4029501"/>
                </a:lnTo>
                <a:lnTo>
                  <a:pt x="1501551" y="3999706"/>
                </a:lnTo>
                <a:close/>
                <a:moveTo>
                  <a:pt x="745688" y="3983462"/>
                </a:moveTo>
                <a:lnTo>
                  <a:pt x="754534" y="3985063"/>
                </a:lnTo>
                <a:lnTo>
                  <a:pt x="758061" y="3993981"/>
                </a:lnTo>
                <a:lnTo>
                  <a:pt x="758138" y="3994188"/>
                </a:lnTo>
                <a:lnTo>
                  <a:pt x="767116" y="4034787"/>
                </a:lnTo>
                <a:lnTo>
                  <a:pt x="767125" y="4035008"/>
                </a:lnTo>
                <a:lnTo>
                  <a:pt x="761192" y="4018840"/>
                </a:lnTo>
                <a:lnTo>
                  <a:pt x="757921" y="4009925"/>
                </a:lnTo>
                <a:lnTo>
                  <a:pt x="757908" y="4009899"/>
                </a:lnTo>
                <a:close/>
                <a:moveTo>
                  <a:pt x="641139" y="3981459"/>
                </a:moveTo>
                <a:lnTo>
                  <a:pt x="642108" y="3982452"/>
                </a:lnTo>
                <a:lnTo>
                  <a:pt x="653930" y="3995501"/>
                </a:lnTo>
                <a:lnTo>
                  <a:pt x="660196" y="4001004"/>
                </a:lnTo>
                <a:lnTo>
                  <a:pt x="669847" y="4010902"/>
                </a:lnTo>
                <a:lnTo>
                  <a:pt x="675467" y="4015671"/>
                </a:lnTo>
                <a:lnTo>
                  <a:pt x="676539" y="4019892"/>
                </a:lnTo>
                <a:lnTo>
                  <a:pt x="677265" y="4022750"/>
                </a:lnTo>
                <a:lnTo>
                  <a:pt x="679375" y="4029715"/>
                </a:lnTo>
                <a:lnTo>
                  <a:pt x="649992" y="4008177"/>
                </a:lnTo>
                <a:lnTo>
                  <a:pt x="643463" y="3989054"/>
                </a:lnTo>
                <a:close/>
                <a:moveTo>
                  <a:pt x="725265" y="3979764"/>
                </a:moveTo>
                <a:lnTo>
                  <a:pt x="730865" y="3980778"/>
                </a:lnTo>
                <a:lnTo>
                  <a:pt x="732695" y="3992055"/>
                </a:lnTo>
                <a:close/>
                <a:moveTo>
                  <a:pt x="604619" y="3978751"/>
                </a:moveTo>
                <a:lnTo>
                  <a:pt x="622776" y="3994991"/>
                </a:lnTo>
                <a:lnTo>
                  <a:pt x="635902" y="4007939"/>
                </a:lnTo>
                <a:lnTo>
                  <a:pt x="642226" y="4012485"/>
                </a:lnTo>
                <a:lnTo>
                  <a:pt x="648424" y="4030489"/>
                </a:lnTo>
                <a:lnTo>
                  <a:pt x="632918" y="4021434"/>
                </a:lnTo>
                <a:lnTo>
                  <a:pt x="615339" y="4007906"/>
                </a:lnTo>
                <a:lnTo>
                  <a:pt x="615037" y="4007210"/>
                </a:lnTo>
                <a:close/>
                <a:moveTo>
                  <a:pt x="707498" y="3976547"/>
                </a:moveTo>
                <a:lnTo>
                  <a:pt x="716000" y="3978087"/>
                </a:lnTo>
                <a:lnTo>
                  <a:pt x="734386" y="4008571"/>
                </a:lnTo>
                <a:lnTo>
                  <a:pt x="735782" y="4011086"/>
                </a:lnTo>
                <a:lnTo>
                  <a:pt x="737212" y="4019903"/>
                </a:lnTo>
                <a:lnTo>
                  <a:pt x="738073" y="4025207"/>
                </a:lnTo>
                <a:lnTo>
                  <a:pt x="736430" y="4023125"/>
                </a:lnTo>
                <a:lnTo>
                  <a:pt x="732877" y="4018622"/>
                </a:lnTo>
                <a:lnTo>
                  <a:pt x="732843" y="4018576"/>
                </a:lnTo>
                <a:lnTo>
                  <a:pt x="709642" y="3987231"/>
                </a:lnTo>
                <a:lnTo>
                  <a:pt x="707880" y="3978318"/>
                </a:lnTo>
                <a:close/>
                <a:moveTo>
                  <a:pt x="566377" y="3975171"/>
                </a:moveTo>
                <a:lnTo>
                  <a:pt x="582245" y="3990622"/>
                </a:lnTo>
                <a:lnTo>
                  <a:pt x="606838" y="4009404"/>
                </a:lnTo>
                <a:lnTo>
                  <a:pt x="608291" y="4013359"/>
                </a:lnTo>
                <a:lnTo>
                  <a:pt x="610162" y="4017641"/>
                </a:lnTo>
                <a:lnTo>
                  <a:pt x="610267" y="4017881"/>
                </a:lnTo>
                <a:lnTo>
                  <a:pt x="604234" y="4014438"/>
                </a:lnTo>
                <a:lnTo>
                  <a:pt x="577696" y="3999294"/>
                </a:lnTo>
                <a:close/>
                <a:moveTo>
                  <a:pt x="1107939" y="3970542"/>
                </a:moveTo>
                <a:lnTo>
                  <a:pt x="1162839" y="3986493"/>
                </a:lnTo>
                <a:lnTo>
                  <a:pt x="1140189" y="4004382"/>
                </a:lnTo>
                <a:lnTo>
                  <a:pt x="1125812" y="3994465"/>
                </a:lnTo>
                <a:cubicBezTo>
                  <a:pt x="1124941" y="3993679"/>
                  <a:pt x="1123815" y="3993237"/>
                  <a:pt x="1122641" y="3993223"/>
                </a:cubicBezTo>
                <a:lnTo>
                  <a:pt x="1122089" y="3994465"/>
                </a:lnTo>
                <a:cubicBezTo>
                  <a:pt x="1116781" y="3996326"/>
                  <a:pt x="1111101" y="3996438"/>
                  <a:pt x="1105032" y="3995154"/>
                </a:cubicBezTo>
                <a:lnTo>
                  <a:pt x="1099080" y="3992795"/>
                </a:lnTo>
                <a:close/>
                <a:moveTo>
                  <a:pt x="1198500" y="3966912"/>
                </a:moveTo>
                <a:lnTo>
                  <a:pt x="1201185" y="3970335"/>
                </a:lnTo>
                <a:lnTo>
                  <a:pt x="1240611" y="4018871"/>
                </a:lnTo>
                <a:lnTo>
                  <a:pt x="1228532" y="4029684"/>
                </a:lnTo>
                <a:lnTo>
                  <a:pt x="1225250" y="4026517"/>
                </a:lnTo>
                <a:lnTo>
                  <a:pt x="1217311" y="4018856"/>
                </a:lnTo>
                <a:lnTo>
                  <a:pt x="1191998" y="3987156"/>
                </a:lnTo>
                <a:cubicBezTo>
                  <a:pt x="1191575" y="3986756"/>
                  <a:pt x="1191051" y="3986467"/>
                  <a:pt x="1190481" y="3986328"/>
                </a:cubicBezTo>
                <a:lnTo>
                  <a:pt x="1180829" y="3983654"/>
                </a:lnTo>
                <a:lnTo>
                  <a:pt x="1179880" y="3982739"/>
                </a:lnTo>
                <a:lnTo>
                  <a:pt x="1189708" y="3974888"/>
                </a:lnTo>
                <a:lnTo>
                  <a:pt x="1195264" y="3970451"/>
                </a:lnTo>
                <a:close/>
                <a:moveTo>
                  <a:pt x="671472" y="3965998"/>
                </a:moveTo>
                <a:lnTo>
                  <a:pt x="687821" y="3972985"/>
                </a:lnTo>
                <a:lnTo>
                  <a:pt x="689846" y="3973351"/>
                </a:lnTo>
                <a:lnTo>
                  <a:pt x="701732" y="3989235"/>
                </a:lnTo>
                <a:lnTo>
                  <a:pt x="705907" y="4010396"/>
                </a:lnTo>
                <a:lnTo>
                  <a:pt x="689591" y="3992902"/>
                </a:lnTo>
                <a:lnTo>
                  <a:pt x="675604" y="3976384"/>
                </a:lnTo>
                <a:lnTo>
                  <a:pt x="673450" y="3973789"/>
                </a:lnTo>
                <a:close/>
                <a:moveTo>
                  <a:pt x="911697" y="3959984"/>
                </a:moveTo>
                <a:lnTo>
                  <a:pt x="907256" y="3979395"/>
                </a:lnTo>
                <a:lnTo>
                  <a:pt x="900507" y="3976850"/>
                </a:lnTo>
                <a:lnTo>
                  <a:pt x="903997" y="3971533"/>
                </a:lnTo>
                <a:lnTo>
                  <a:pt x="905196" y="3969921"/>
                </a:lnTo>
                <a:lnTo>
                  <a:pt x="905742" y="3968876"/>
                </a:lnTo>
                <a:lnTo>
                  <a:pt x="909952" y="3962462"/>
                </a:lnTo>
                <a:lnTo>
                  <a:pt x="911561" y="3960177"/>
                </a:lnTo>
                <a:close/>
                <a:moveTo>
                  <a:pt x="1207500" y="3957068"/>
                </a:moveTo>
                <a:lnTo>
                  <a:pt x="1225102" y="3985016"/>
                </a:lnTo>
                <a:lnTo>
                  <a:pt x="1221500" y="3980621"/>
                </a:lnTo>
                <a:lnTo>
                  <a:pt x="1208182" y="3964372"/>
                </a:lnTo>
                <a:lnTo>
                  <a:pt x="1204799" y="3960021"/>
                </a:lnTo>
                <a:close/>
                <a:moveTo>
                  <a:pt x="703288" y="3957007"/>
                </a:moveTo>
                <a:lnTo>
                  <a:pt x="709904" y="3967977"/>
                </a:lnTo>
                <a:lnTo>
                  <a:pt x="708161" y="3967378"/>
                </a:lnTo>
                <a:lnTo>
                  <a:pt x="705311" y="3966399"/>
                </a:lnTo>
                <a:close/>
                <a:moveTo>
                  <a:pt x="1310004" y="3953425"/>
                </a:moveTo>
                <a:lnTo>
                  <a:pt x="1310004" y="3960115"/>
                </a:lnTo>
                <a:lnTo>
                  <a:pt x="1300026" y="4019881"/>
                </a:lnTo>
                <a:lnTo>
                  <a:pt x="1296763" y="4025985"/>
                </a:lnTo>
                <a:lnTo>
                  <a:pt x="1300789" y="4014595"/>
                </a:lnTo>
                <a:lnTo>
                  <a:pt x="1303259" y="3969144"/>
                </a:lnTo>
                <a:lnTo>
                  <a:pt x="1304964" y="3964169"/>
                </a:lnTo>
                <a:lnTo>
                  <a:pt x="1305430" y="3962809"/>
                </a:lnTo>
                <a:lnTo>
                  <a:pt x="1309504" y="3954802"/>
                </a:lnTo>
                <a:close/>
                <a:moveTo>
                  <a:pt x="1115466" y="3951637"/>
                </a:moveTo>
                <a:lnTo>
                  <a:pt x="1117452" y="3952636"/>
                </a:lnTo>
                <a:cubicBezTo>
                  <a:pt x="1123424" y="3954487"/>
                  <a:pt x="1129120" y="3954926"/>
                  <a:pt x="1134636" y="3953651"/>
                </a:cubicBezTo>
                <a:lnTo>
                  <a:pt x="1159726" y="3977809"/>
                </a:lnTo>
                <a:lnTo>
                  <a:pt x="1110478" y="3964167"/>
                </a:lnTo>
                <a:close/>
                <a:moveTo>
                  <a:pt x="631131" y="3948759"/>
                </a:moveTo>
                <a:lnTo>
                  <a:pt x="649398" y="3956565"/>
                </a:lnTo>
                <a:lnTo>
                  <a:pt x="665141" y="3975020"/>
                </a:lnTo>
                <a:lnTo>
                  <a:pt x="668585" y="3988578"/>
                </a:lnTo>
                <a:lnTo>
                  <a:pt x="671628" y="4000556"/>
                </a:lnTo>
                <a:lnTo>
                  <a:pt x="662472" y="3992370"/>
                </a:lnTo>
                <a:lnTo>
                  <a:pt x="644389" y="3973532"/>
                </a:lnTo>
                <a:lnTo>
                  <a:pt x="635757" y="3963872"/>
                </a:lnTo>
                <a:close/>
                <a:moveTo>
                  <a:pt x="1013386" y="3948513"/>
                </a:moveTo>
                <a:lnTo>
                  <a:pt x="1015609" y="3948868"/>
                </a:lnTo>
                <a:lnTo>
                  <a:pt x="1024369" y="3955438"/>
                </a:lnTo>
                <a:lnTo>
                  <a:pt x="1022682" y="3959152"/>
                </a:lnTo>
                <a:lnTo>
                  <a:pt x="1010533" y="3984528"/>
                </a:lnTo>
                <a:lnTo>
                  <a:pt x="1009974" y="3985428"/>
                </a:lnTo>
                <a:lnTo>
                  <a:pt x="1008658" y="3987509"/>
                </a:lnTo>
                <a:lnTo>
                  <a:pt x="987595" y="3995561"/>
                </a:lnTo>
                <a:lnTo>
                  <a:pt x="1002128" y="3973504"/>
                </a:lnTo>
                <a:close/>
                <a:moveTo>
                  <a:pt x="474629" y="3943669"/>
                </a:moveTo>
                <a:lnTo>
                  <a:pt x="516939" y="3977680"/>
                </a:lnTo>
                <a:lnTo>
                  <a:pt x="522780" y="3980997"/>
                </a:lnTo>
                <a:lnTo>
                  <a:pt x="541297" y="4017389"/>
                </a:lnTo>
                <a:lnTo>
                  <a:pt x="490625" y="3974836"/>
                </a:lnTo>
                <a:lnTo>
                  <a:pt x="484284" y="3964083"/>
                </a:lnTo>
                <a:lnTo>
                  <a:pt x="481662" y="3958539"/>
                </a:lnTo>
                <a:lnTo>
                  <a:pt x="480486" y="3956052"/>
                </a:lnTo>
                <a:lnTo>
                  <a:pt x="479131" y="3953187"/>
                </a:lnTo>
                <a:close/>
                <a:moveTo>
                  <a:pt x="1220003" y="3943392"/>
                </a:moveTo>
                <a:lnTo>
                  <a:pt x="1250597" y="3992672"/>
                </a:lnTo>
                <a:lnTo>
                  <a:pt x="1253905" y="4005595"/>
                </a:lnTo>
                <a:lnTo>
                  <a:pt x="1250877" y="4009681"/>
                </a:lnTo>
                <a:lnTo>
                  <a:pt x="1249451" y="4010958"/>
                </a:lnTo>
                <a:lnTo>
                  <a:pt x="1246066" y="4000824"/>
                </a:lnTo>
                <a:lnTo>
                  <a:pt x="1233536" y="3981790"/>
                </a:lnTo>
                <a:lnTo>
                  <a:pt x="1213176" y="3950860"/>
                </a:lnTo>
                <a:lnTo>
                  <a:pt x="1216736" y="3946967"/>
                </a:lnTo>
                <a:close/>
                <a:moveTo>
                  <a:pt x="980207" y="3943215"/>
                </a:moveTo>
                <a:lnTo>
                  <a:pt x="1005848" y="3947310"/>
                </a:lnTo>
                <a:lnTo>
                  <a:pt x="995644" y="3970047"/>
                </a:lnTo>
                <a:lnTo>
                  <a:pt x="979151" y="3998789"/>
                </a:lnTo>
                <a:lnTo>
                  <a:pt x="977814" y="3999300"/>
                </a:lnTo>
                <a:lnTo>
                  <a:pt x="959774" y="3996307"/>
                </a:lnTo>
                <a:lnTo>
                  <a:pt x="961694" y="3992840"/>
                </a:lnTo>
                <a:lnTo>
                  <a:pt x="965166" y="3983338"/>
                </a:lnTo>
                <a:lnTo>
                  <a:pt x="974051" y="3964197"/>
                </a:lnTo>
                <a:close/>
                <a:moveTo>
                  <a:pt x="616767" y="3942621"/>
                </a:moveTo>
                <a:lnTo>
                  <a:pt x="620563" y="3944243"/>
                </a:lnTo>
                <a:lnTo>
                  <a:pt x="621795" y="3948247"/>
                </a:lnTo>
                <a:close/>
                <a:moveTo>
                  <a:pt x="1190601" y="3941762"/>
                </a:moveTo>
                <a:lnTo>
                  <a:pt x="1201092" y="3946894"/>
                </a:lnTo>
                <a:lnTo>
                  <a:pt x="1203323" y="3950436"/>
                </a:lnTo>
                <a:lnTo>
                  <a:pt x="1200133" y="3954021"/>
                </a:lnTo>
                <a:close/>
                <a:moveTo>
                  <a:pt x="945982" y="3941158"/>
                </a:moveTo>
                <a:lnTo>
                  <a:pt x="941970" y="3958053"/>
                </a:lnTo>
                <a:lnTo>
                  <a:pt x="929147" y="3987651"/>
                </a:lnTo>
                <a:lnTo>
                  <a:pt x="912216" y="3981265"/>
                </a:lnTo>
                <a:lnTo>
                  <a:pt x="914519" y="3972943"/>
                </a:lnTo>
                <a:lnTo>
                  <a:pt x="922859" y="3942802"/>
                </a:lnTo>
                <a:lnTo>
                  <a:pt x="923571" y="3941716"/>
                </a:lnTo>
                <a:close/>
                <a:moveTo>
                  <a:pt x="964442" y="3940698"/>
                </a:moveTo>
                <a:lnTo>
                  <a:pt x="972383" y="3941966"/>
                </a:lnTo>
                <a:lnTo>
                  <a:pt x="956594" y="3984180"/>
                </a:lnTo>
                <a:lnTo>
                  <a:pt x="951689" y="3994965"/>
                </a:lnTo>
                <a:lnTo>
                  <a:pt x="946067" y="3994032"/>
                </a:lnTo>
                <a:lnTo>
                  <a:pt x="936613" y="3990467"/>
                </a:lnTo>
                <a:lnTo>
                  <a:pt x="944093" y="3974805"/>
                </a:lnTo>
                <a:lnTo>
                  <a:pt x="945855" y="3967742"/>
                </a:lnTo>
                <a:lnTo>
                  <a:pt x="948871" y="3960802"/>
                </a:lnTo>
                <a:lnTo>
                  <a:pt x="953596" y="3940968"/>
                </a:lnTo>
                <a:close/>
                <a:moveTo>
                  <a:pt x="664146" y="3937142"/>
                </a:moveTo>
                <a:lnTo>
                  <a:pt x="666291" y="3940172"/>
                </a:lnTo>
                <a:lnTo>
                  <a:pt x="675272" y="3953223"/>
                </a:lnTo>
                <a:lnTo>
                  <a:pt x="678111" y="3957051"/>
                </a:lnTo>
                <a:lnTo>
                  <a:pt x="668349" y="3953696"/>
                </a:lnTo>
                <a:close/>
                <a:moveTo>
                  <a:pt x="955961" y="3931045"/>
                </a:moveTo>
                <a:lnTo>
                  <a:pt x="968007" y="3934185"/>
                </a:lnTo>
                <a:lnTo>
                  <a:pt x="965118" y="3933902"/>
                </a:lnTo>
                <a:lnTo>
                  <a:pt x="955504" y="3932959"/>
                </a:lnTo>
                <a:close/>
                <a:moveTo>
                  <a:pt x="948466" y="3930699"/>
                </a:moveTo>
                <a:lnTo>
                  <a:pt x="948101" y="3932233"/>
                </a:lnTo>
                <a:lnTo>
                  <a:pt x="945733" y="3932001"/>
                </a:lnTo>
                <a:lnTo>
                  <a:pt x="945458" y="3932001"/>
                </a:lnTo>
                <a:close/>
                <a:moveTo>
                  <a:pt x="827401" y="3929815"/>
                </a:moveTo>
                <a:lnTo>
                  <a:pt x="827388" y="3934497"/>
                </a:lnTo>
                <a:lnTo>
                  <a:pt x="824411" y="3955741"/>
                </a:lnTo>
                <a:lnTo>
                  <a:pt x="824405" y="3955775"/>
                </a:lnTo>
                <a:lnTo>
                  <a:pt x="815330" y="3981379"/>
                </a:lnTo>
                <a:lnTo>
                  <a:pt x="815071" y="3981408"/>
                </a:lnTo>
                <a:lnTo>
                  <a:pt x="814788" y="3981440"/>
                </a:lnTo>
                <a:lnTo>
                  <a:pt x="825590" y="3937224"/>
                </a:lnTo>
                <a:close/>
                <a:moveTo>
                  <a:pt x="586529" y="3929335"/>
                </a:moveTo>
                <a:lnTo>
                  <a:pt x="587992" y="3930324"/>
                </a:lnTo>
                <a:lnTo>
                  <a:pt x="598909" y="3934990"/>
                </a:lnTo>
                <a:lnTo>
                  <a:pt x="617855" y="3957577"/>
                </a:lnTo>
                <a:lnTo>
                  <a:pt x="627800" y="3967778"/>
                </a:lnTo>
                <a:lnTo>
                  <a:pt x="631771" y="3980696"/>
                </a:lnTo>
                <a:lnTo>
                  <a:pt x="635856" y="3993982"/>
                </a:lnTo>
                <a:lnTo>
                  <a:pt x="636303" y="3995279"/>
                </a:lnTo>
                <a:lnTo>
                  <a:pt x="636881" y="3996960"/>
                </a:lnTo>
                <a:lnTo>
                  <a:pt x="626321" y="3987385"/>
                </a:lnTo>
                <a:lnTo>
                  <a:pt x="597122" y="3958271"/>
                </a:lnTo>
                <a:close/>
                <a:moveTo>
                  <a:pt x="1235489" y="3926456"/>
                </a:moveTo>
                <a:lnTo>
                  <a:pt x="1245132" y="3939237"/>
                </a:lnTo>
                <a:lnTo>
                  <a:pt x="1262077" y="3976086"/>
                </a:lnTo>
                <a:lnTo>
                  <a:pt x="1264644" y="3991101"/>
                </a:lnTo>
                <a:lnTo>
                  <a:pt x="1260475" y="3996728"/>
                </a:lnTo>
                <a:lnTo>
                  <a:pt x="1258871" y="3989361"/>
                </a:lnTo>
                <a:lnTo>
                  <a:pt x="1258871" y="3988259"/>
                </a:lnTo>
                <a:lnTo>
                  <a:pt x="1258871" y="3988258"/>
                </a:lnTo>
                <a:lnTo>
                  <a:pt x="1226507" y="3936280"/>
                </a:lnTo>
                <a:lnTo>
                  <a:pt x="1233914" y="3928178"/>
                </a:lnTo>
                <a:close/>
                <a:moveTo>
                  <a:pt x="623296" y="3923156"/>
                </a:moveTo>
                <a:lnTo>
                  <a:pt x="635601" y="3939512"/>
                </a:lnTo>
                <a:lnTo>
                  <a:pt x="639034" y="3943620"/>
                </a:lnTo>
                <a:lnTo>
                  <a:pt x="631236" y="3940941"/>
                </a:lnTo>
                <a:lnTo>
                  <a:pt x="631230" y="3940937"/>
                </a:lnTo>
                <a:lnTo>
                  <a:pt x="628216" y="3939233"/>
                </a:lnTo>
                <a:close/>
                <a:moveTo>
                  <a:pt x="1570393" y="3922793"/>
                </a:moveTo>
                <a:lnTo>
                  <a:pt x="1569884" y="3923558"/>
                </a:lnTo>
                <a:lnTo>
                  <a:pt x="1554361" y="3946893"/>
                </a:lnTo>
                <a:lnTo>
                  <a:pt x="1539678" y="3966857"/>
                </a:lnTo>
                <a:lnTo>
                  <a:pt x="1538639" y="3968269"/>
                </a:lnTo>
                <a:lnTo>
                  <a:pt x="1529431" y="3985625"/>
                </a:lnTo>
                <a:lnTo>
                  <a:pt x="1527887" y="3988535"/>
                </a:lnTo>
                <a:cubicBezTo>
                  <a:pt x="1522716" y="3998230"/>
                  <a:pt x="1518360" y="4006432"/>
                  <a:pt x="1514724" y="4013390"/>
                </a:cubicBezTo>
                <a:lnTo>
                  <a:pt x="1513221" y="4016344"/>
                </a:lnTo>
                <a:lnTo>
                  <a:pt x="1512362" y="4017973"/>
                </a:lnTo>
                <a:lnTo>
                  <a:pt x="1511321" y="4019947"/>
                </a:lnTo>
                <a:lnTo>
                  <a:pt x="1510058" y="4022553"/>
                </a:lnTo>
                <a:lnTo>
                  <a:pt x="1509946" y="4022784"/>
                </a:lnTo>
                <a:lnTo>
                  <a:pt x="1505879" y="4030781"/>
                </a:lnTo>
                <a:lnTo>
                  <a:pt x="1505178" y="4032621"/>
                </a:lnTo>
                <a:lnTo>
                  <a:pt x="1502100" y="4038971"/>
                </a:lnTo>
                <a:cubicBezTo>
                  <a:pt x="1500101" y="4043641"/>
                  <a:pt x="1499101" y="4046839"/>
                  <a:pt x="1498877" y="4049153"/>
                </a:cubicBezTo>
                <a:lnTo>
                  <a:pt x="1499139" y="4050045"/>
                </a:lnTo>
                <a:lnTo>
                  <a:pt x="1495669" y="4052502"/>
                </a:lnTo>
                <a:lnTo>
                  <a:pt x="1493496" y="4054040"/>
                </a:lnTo>
                <a:lnTo>
                  <a:pt x="1496529" y="4042713"/>
                </a:lnTo>
                <a:lnTo>
                  <a:pt x="1496572" y="4042612"/>
                </a:lnTo>
                <a:lnTo>
                  <a:pt x="1508285" y="4015761"/>
                </a:lnTo>
                <a:lnTo>
                  <a:pt x="1511671" y="4008585"/>
                </a:lnTo>
                <a:lnTo>
                  <a:pt x="1522704" y="3986077"/>
                </a:lnTo>
                <a:lnTo>
                  <a:pt x="1522783" y="3985919"/>
                </a:lnTo>
                <a:cubicBezTo>
                  <a:pt x="1528299" y="3979163"/>
                  <a:pt x="1533814" y="3972268"/>
                  <a:pt x="1540020" y="3965926"/>
                </a:cubicBezTo>
                <a:close/>
                <a:moveTo>
                  <a:pt x="1358815" y="3922742"/>
                </a:moveTo>
                <a:lnTo>
                  <a:pt x="1356677" y="3936422"/>
                </a:lnTo>
                <a:lnTo>
                  <a:pt x="1354092" y="3944467"/>
                </a:lnTo>
                <a:lnTo>
                  <a:pt x="1355159" y="3939559"/>
                </a:lnTo>
                <a:close/>
                <a:moveTo>
                  <a:pt x="934196" y="3922302"/>
                </a:moveTo>
                <a:lnTo>
                  <a:pt x="939260" y="3924577"/>
                </a:lnTo>
                <a:lnTo>
                  <a:pt x="932066" y="3927334"/>
                </a:lnTo>
                <a:lnTo>
                  <a:pt x="932325" y="3926724"/>
                </a:lnTo>
                <a:close/>
                <a:moveTo>
                  <a:pt x="729287" y="3921211"/>
                </a:moveTo>
                <a:lnTo>
                  <a:pt x="750596" y="3975102"/>
                </a:lnTo>
                <a:lnTo>
                  <a:pt x="741316" y="3974004"/>
                </a:lnTo>
                <a:lnTo>
                  <a:pt x="735980" y="3962462"/>
                </a:lnTo>
                <a:close/>
                <a:moveTo>
                  <a:pt x="1323559" y="3920664"/>
                </a:moveTo>
                <a:lnTo>
                  <a:pt x="1321278" y="3953236"/>
                </a:lnTo>
                <a:lnTo>
                  <a:pt x="1313154" y="3998051"/>
                </a:lnTo>
                <a:lnTo>
                  <a:pt x="1308077" y="4011316"/>
                </a:lnTo>
                <a:lnTo>
                  <a:pt x="1314378" y="3983971"/>
                </a:lnTo>
                <a:lnTo>
                  <a:pt x="1319903" y="3959993"/>
                </a:lnTo>
                <a:lnTo>
                  <a:pt x="1317183" y="3934019"/>
                </a:lnTo>
                <a:lnTo>
                  <a:pt x="1322161" y="3924142"/>
                </a:lnTo>
                <a:close/>
                <a:moveTo>
                  <a:pt x="767371" y="3918771"/>
                </a:moveTo>
                <a:lnTo>
                  <a:pt x="775904" y="3952677"/>
                </a:lnTo>
                <a:lnTo>
                  <a:pt x="776017" y="3953143"/>
                </a:lnTo>
                <a:lnTo>
                  <a:pt x="776751" y="3978196"/>
                </a:lnTo>
                <a:lnTo>
                  <a:pt x="774864" y="3977973"/>
                </a:lnTo>
                <a:lnTo>
                  <a:pt x="773573" y="3977820"/>
                </a:lnTo>
                <a:lnTo>
                  <a:pt x="771946" y="3966215"/>
                </a:lnTo>
                <a:lnTo>
                  <a:pt x="771945" y="3966211"/>
                </a:lnTo>
                <a:lnTo>
                  <a:pt x="771103" y="3963514"/>
                </a:lnTo>
                <a:lnTo>
                  <a:pt x="770587" y="3954871"/>
                </a:lnTo>
                <a:close/>
                <a:moveTo>
                  <a:pt x="980394" y="3916876"/>
                </a:moveTo>
                <a:lnTo>
                  <a:pt x="977421" y="3927269"/>
                </a:lnTo>
                <a:lnTo>
                  <a:pt x="964274" y="3923855"/>
                </a:lnTo>
                <a:lnTo>
                  <a:pt x="971824" y="3920586"/>
                </a:lnTo>
                <a:close/>
                <a:moveTo>
                  <a:pt x="920858" y="3916311"/>
                </a:moveTo>
                <a:lnTo>
                  <a:pt x="921612" y="3916650"/>
                </a:lnTo>
                <a:lnTo>
                  <a:pt x="920777" y="3920299"/>
                </a:lnTo>
                <a:lnTo>
                  <a:pt x="915418" y="3933099"/>
                </a:lnTo>
                <a:lnTo>
                  <a:pt x="915016" y="3933869"/>
                </a:lnTo>
                <a:lnTo>
                  <a:pt x="913050" y="3934623"/>
                </a:lnTo>
                <a:cubicBezTo>
                  <a:pt x="911129" y="3935215"/>
                  <a:pt x="910031" y="3937228"/>
                  <a:pt x="910569" y="3939172"/>
                </a:cubicBezTo>
                <a:lnTo>
                  <a:pt x="911839" y="3939966"/>
                </a:lnTo>
                <a:lnTo>
                  <a:pt x="904888" y="3953304"/>
                </a:lnTo>
                <a:lnTo>
                  <a:pt x="899331" y="3963970"/>
                </a:lnTo>
                <a:lnTo>
                  <a:pt x="899300" y="3964029"/>
                </a:lnTo>
                <a:lnTo>
                  <a:pt x="892437" y="3973806"/>
                </a:lnTo>
                <a:lnTo>
                  <a:pt x="892372" y="3973781"/>
                </a:lnTo>
                <a:lnTo>
                  <a:pt x="889275" y="3973227"/>
                </a:lnTo>
                <a:lnTo>
                  <a:pt x="889715" y="3970454"/>
                </a:lnTo>
                <a:lnTo>
                  <a:pt x="889866" y="3969499"/>
                </a:lnTo>
                <a:lnTo>
                  <a:pt x="914003" y="3932990"/>
                </a:lnTo>
                <a:close/>
                <a:moveTo>
                  <a:pt x="1138551" y="3916301"/>
                </a:moveTo>
                <a:lnTo>
                  <a:pt x="1171418" y="3932378"/>
                </a:lnTo>
                <a:lnTo>
                  <a:pt x="1193892" y="3961036"/>
                </a:lnTo>
                <a:lnTo>
                  <a:pt x="1191106" y="3964168"/>
                </a:lnTo>
                <a:lnTo>
                  <a:pt x="1174349" y="3977402"/>
                </a:lnTo>
                <a:lnTo>
                  <a:pt x="1140015" y="3944273"/>
                </a:lnTo>
                <a:cubicBezTo>
                  <a:pt x="1139075" y="3943295"/>
                  <a:pt x="1137781" y="3942756"/>
                  <a:pt x="1136429" y="3942756"/>
                </a:cubicBezTo>
                <a:lnTo>
                  <a:pt x="1135326" y="3942344"/>
                </a:lnTo>
                <a:cubicBezTo>
                  <a:pt x="1130983" y="3943895"/>
                  <a:pt x="1126157" y="3943653"/>
                  <a:pt x="1120861" y="3941973"/>
                </a:cubicBezTo>
                <a:lnTo>
                  <a:pt x="1119579" y="3941305"/>
                </a:lnTo>
                <a:lnTo>
                  <a:pt x="1124829" y="3928118"/>
                </a:lnTo>
                <a:lnTo>
                  <a:pt x="1134293" y="3919968"/>
                </a:lnTo>
                <a:close/>
                <a:moveTo>
                  <a:pt x="1288844" y="3914065"/>
                </a:moveTo>
                <a:lnTo>
                  <a:pt x="1289885" y="3918554"/>
                </a:lnTo>
                <a:lnTo>
                  <a:pt x="1289397" y="3940437"/>
                </a:lnTo>
                <a:close/>
                <a:moveTo>
                  <a:pt x="1131004" y="3912609"/>
                </a:moveTo>
                <a:lnTo>
                  <a:pt x="1131110" y="3912661"/>
                </a:lnTo>
                <a:lnTo>
                  <a:pt x="1130924" y="3912810"/>
                </a:lnTo>
                <a:close/>
                <a:moveTo>
                  <a:pt x="459843" y="3912406"/>
                </a:moveTo>
                <a:lnTo>
                  <a:pt x="471574" y="3926702"/>
                </a:lnTo>
                <a:lnTo>
                  <a:pt x="463535" y="3920211"/>
                </a:lnTo>
                <a:close/>
                <a:moveTo>
                  <a:pt x="818256" y="3911234"/>
                </a:moveTo>
                <a:lnTo>
                  <a:pt x="821361" y="3911596"/>
                </a:lnTo>
                <a:lnTo>
                  <a:pt x="823067" y="3911416"/>
                </a:lnTo>
                <a:lnTo>
                  <a:pt x="822527" y="3926599"/>
                </a:lnTo>
                <a:lnTo>
                  <a:pt x="817428" y="3945772"/>
                </a:lnTo>
                <a:lnTo>
                  <a:pt x="815538" y="3952879"/>
                </a:lnTo>
                <a:lnTo>
                  <a:pt x="816011" y="3945629"/>
                </a:lnTo>
                <a:close/>
                <a:moveTo>
                  <a:pt x="540514" y="3910416"/>
                </a:moveTo>
                <a:lnTo>
                  <a:pt x="548969" y="3919638"/>
                </a:lnTo>
                <a:lnTo>
                  <a:pt x="560592" y="3933646"/>
                </a:lnTo>
                <a:lnTo>
                  <a:pt x="573368" y="3946249"/>
                </a:lnTo>
                <a:lnTo>
                  <a:pt x="590506" y="3964941"/>
                </a:lnTo>
                <a:lnTo>
                  <a:pt x="598749" y="3987382"/>
                </a:lnTo>
                <a:lnTo>
                  <a:pt x="602242" y="3996891"/>
                </a:lnTo>
                <a:lnTo>
                  <a:pt x="559808" y="3960058"/>
                </a:lnTo>
                <a:lnTo>
                  <a:pt x="559475" y="3959733"/>
                </a:lnTo>
                <a:close/>
                <a:moveTo>
                  <a:pt x="806226" y="3909834"/>
                </a:moveTo>
                <a:lnTo>
                  <a:pt x="810189" y="3910296"/>
                </a:lnTo>
                <a:lnTo>
                  <a:pt x="806811" y="3969693"/>
                </a:lnTo>
                <a:lnTo>
                  <a:pt x="806804" y="3969790"/>
                </a:lnTo>
                <a:lnTo>
                  <a:pt x="805147" y="3976393"/>
                </a:lnTo>
                <a:lnTo>
                  <a:pt x="805329" y="3975331"/>
                </a:lnTo>
                <a:close/>
                <a:moveTo>
                  <a:pt x="842022" y="3909423"/>
                </a:moveTo>
                <a:lnTo>
                  <a:pt x="839241" y="3922402"/>
                </a:lnTo>
                <a:lnTo>
                  <a:pt x="835980" y="3937621"/>
                </a:lnTo>
                <a:lnTo>
                  <a:pt x="835976" y="3937641"/>
                </a:lnTo>
                <a:lnTo>
                  <a:pt x="835653" y="3938472"/>
                </a:lnTo>
                <a:lnTo>
                  <a:pt x="834968" y="3940234"/>
                </a:lnTo>
                <a:lnTo>
                  <a:pt x="835006" y="3939694"/>
                </a:lnTo>
                <a:lnTo>
                  <a:pt x="835042" y="3939182"/>
                </a:lnTo>
                <a:lnTo>
                  <a:pt x="835047" y="3937586"/>
                </a:lnTo>
                <a:lnTo>
                  <a:pt x="835054" y="3935199"/>
                </a:lnTo>
                <a:lnTo>
                  <a:pt x="839386" y="3909700"/>
                </a:lnTo>
                <a:close/>
                <a:moveTo>
                  <a:pt x="790270" y="3907978"/>
                </a:moveTo>
                <a:lnTo>
                  <a:pt x="794266" y="3908443"/>
                </a:lnTo>
                <a:lnTo>
                  <a:pt x="794646" y="3914288"/>
                </a:lnTo>
                <a:lnTo>
                  <a:pt x="795312" y="3962208"/>
                </a:lnTo>
                <a:lnTo>
                  <a:pt x="793744" y="3927645"/>
                </a:lnTo>
                <a:lnTo>
                  <a:pt x="793744" y="3927639"/>
                </a:lnTo>
                <a:close/>
                <a:moveTo>
                  <a:pt x="860747" y="3907453"/>
                </a:moveTo>
                <a:lnTo>
                  <a:pt x="860249" y="3913985"/>
                </a:lnTo>
                <a:lnTo>
                  <a:pt x="854031" y="3931141"/>
                </a:lnTo>
                <a:lnTo>
                  <a:pt x="836805" y="3969504"/>
                </a:lnTo>
                <a:lnTo>
                  <a:pt x="856364" y="3907914"/>
                </a:lnTo>
                <a:close/>
                <a:moveTo>
                  <a:pt x="1150644" y="3905888"/>
                </a:moveTo>
                <a:lnTo>
                  <a:pt x="1152168" y="3907831"/>
                </a:lnTo>
                <a:lnTo>
                  <a:pt x="1155573" y="3912173"/>
                </a:lnTo>
                <a:lnTo>
                  <a:pt x="1159581" y="3917284"/>
                </a:lnTo>
                <a:lnTo>
                  <a:pt x="1145529" y="3910292"/>
                </a:lnTo>
                <a:close/>
                <a:moveTo>
                  <a:pt x="771510" y="3905794"/>
                </a:moveTo>
                <a:lnTo>
                  <a:pt x="782475" y="3907070"/>
                </a:lnTo>
                <a:lnTo>
                  <a:pt x="787476" y="3933289"/>
                </a:lnTo>
                <a:lnTo>
                  <a:pt x="787477" y="3933329"/>
                </a:lnTo>
                <a:lnTo>
                  <a:pt x="785475" y="3979228"/>
                </a:lnTo>
                <a:lnTo>
                  <a:pt x="784691" y="3979136"/>
                </a:lnTo>
                <a:lnTo>
                  <a:pt x="782628" y="3978892"/>
                </a:lnTo>
                <a:lnTo>
                  <a:pt x="781261" y="3948081"/>
                </a:lnTo>
                <a:close/>
                <a:moveTo>
                  <a:pt x="752401" y="3903571"/>
                </a:moveTo>
                <a:lnTo>
                  <a:pt x="757983" y="3904220"/>
                </a:lnTo>
                <a:lnTo>
                  <a:pt x="760181" y="3928505"/>
                </a:lnTo>
                <a:close/>
                <a:moveTo>
                  <a:pt x="1254130" y="3903474"/>
                </a:moveTo>
                <a:lnTo>
                  <a:pt x="1270178" y="3940276"/>
                </a:lnTo>
                <a:lnTo>
                  <a:pt x="1274246" y="3978142"/>
                </a:lnTo>
                <a:lnTo>
                  <a:pt x="1271675" y="3981611"/>
                </a:lnTo>
                <a:lnTo>
                  <a:pt x="1268523" y="3963715"/>
                </a:lnTo>
                <a:lnTo>
                  <a:pt x="1268523" y="3962887"/>
                </a:lnTo>
                <a:lnTo>
                  <a:pt x="1244448" y="3916657"/>
                </a:lnTo>
                <a:lnTo>
                  <a:pt x="1247823" y="3912966"/>
                </a:lnTo>
                <a:lnTo>
                  <a:pt x="1248116" y="3912646"/>
                </a:lnTo>
                <a:close/>
                <a:moveTo>
                  <a:pt x="496291" y="3901367"/>
                </a:moveTo>
                <a:lnTo>
                  <a:pt x="520787" y="3930781"/>
                </a:lnTo>
                <a:lnTo>
                  <a:pt x="534920" y="3944542"/>
                </a:lnTo>
                <a:lnTo>
                  <a:pt x="543712" y="3954641"/>
                </a:lnTo>
                <a:lnTo>
                  <a:pt x="551679" y="3961509"/>
                </a:lnTo>
                <a:lnTo>
                  <a:pt x="553197" y="3965438"/>
                </a:lnTo>
                <a:lnTo>
                  <a:pt x="553963" y="3967422"/>
                </a:lnTo>
                <a:lnTo>
                  <a:pt x="558442" y="3976891"/>
                </a:lnTo>
                <a:lnTo>
                  <a:pt x="565839" y="3992527"/>
                </a:lnTo>
                <a:lnTo>
                  <a:pt x="549226" y="3983047"/>
                </a:lnTo>
                <a:lnTo>
                  <a:pt x="527792" y="3970815"/>
                </a:lnTo>
                <a:lnTo>
                  <a:pt x="513428" y="3942369"/>
                </a:lnTo>
                <a:close/>
                <a:moveTo>
                  <a:pt x="1135747" y="3900695"/>
                </a:moveTo>
                <a:lnTo>
                  <a:pt x="1144575" y="3901905"/>
                </a:lnTo>
                <a:lnTo>
                  <a:pt x="1138471" y="3906781"/>
                </a:lnTo>
                <a:lnTo>
                  <a:pt x="1137987" y="3906540"/>
                </a:lnTo>
                <a:lnTo>
                  <a:pt x="1134046" y="3904966"/>
                </a:lnTo>
                <a:close/>
                <a:moveTo>
                  <a:pt x="543531" y="3900248"/>
                </a:moveTo>
                <a:lnTo>
                  <a:pt x="574522" y="3921213"/>
                </a:lnTo>
                <a:lnTo>
                  <a:pt x="575286" y="3923509"/>
                </a:lnTo>
                <a:lnTo>
                  <a:pt x="577339" y="3929096"/>
                </a:lnTo>
                <a:lnTo>
                  <a:pt x="582815" y="3944005"/>
                </a:lnTo>
                <a:lnTo>
                  <a:pt x="577646" y="3938851"/>
                </a:lnTo>
                <a:lnTo>
                  <a:pt x="553418" y="3912222"/>
                </a:lnTo>
                <a:close/>
                <a:moveTo>
                  <a:pt x="729524" y="3899785"/>
                </a:moveTo>
                <a:lnTo>
                  <a:pt x="734581" y="3901497"/>
                </a:lnTo>
                <a:lnTo>
                  <a:pt x="744639" y="3902667"/>
                </a:lnTo>
                <a:lnTo>
                  <a:pt x="763104" y="3963340"/>
                </a:lnTo>
                <a:lnTo>
                  <a:pt x="763917" y="3976678"/>
                </a:lnTo>
                <a:lnTo>
                  <a:pt x="762547" y="3976516"/>
                </a:lnTo>
                <a:lnTo>
                  <a:pt x="759278" y="3976129"/>
                </a:lnTo>
                <a:lnTo>
                  <a:pt x="734733" y="3910957"/>
                </a:lnTo>
                <a:close/>
                <a:moveTo>
                  <a:pt x="1305944" y="3897255"/>
                </a:moveTo>
                <a:lnTo>
                  <a:pt x="1306954" y="3908079"/>
                </a:lnTo>
                <a:lnTo>
                  <a:pt x="1306797" y="3911996"/>
                </a:lnTo>
                <a:lnTo>
                  <a:pt x="1305218" y="3920160"/>
                </a:lnTo>
                <a:lnTo>
                  <a:pt x="1305739" y="3903737"/>
                </a:lnTo>
                <a:close/>
                <a:moveTo>
                  <a:pt x="1026425" y="3896420"/>
                </a:moveTo>
                <a:lnTo>
                  <a:pt x="1020124" y="3915500"/>
                </a:lnTo>
                <a:lnTo>
                  <a:pt x="1010936" y="3935974"/>
                </a:lnTo>
                <a:lnTo>
                  <a:pt x="1007487" y="3935078"/>
                </a:lnTo>
                <a:lnTo>
                  <a:pt x="984943" y="3929223"/>
                </a:lnTo>
                <a:lnTo>
                  <a:pt x="991158" y="3912216"/>
                </a:lnTo>
                <a:lnTo>
                  <a:pt x="1023583" y="3898179"/>
                </a:lnTo>
                <a:close/>
                <a:moveTo>
                  <a:pt x="407926" y="3896062"/>
                </a:moveTo>
                <a:lnTo>
                  <a:pt x="408200" y="3896381"/>
                </a:lnTo>
                <a:lnTo>
                  <a:pt x="424682" y="3917750"/>
                </a:lnTo>
                <a:lnTo>
                  <a:pt x="442550" y="3936553"/>
                </a:lnTo>
                <a:lnTo>
                  <a:pt x="455446" y="3951634"/>
                </a:lnTo>
                <a:lnTo>
                  <a:pt x="466171" y="3961411"/>
                </a:lnTo>
                <a:lnTo>
                  <a:pt x="479156" y="3975076"/>
                </a:lnTo>
                <a:lnTo>
                  <a:pt x="481239" y="3976817"/>
                </a:lnTo>
                <a:lnTo>
                  <a:pt x="505651" y="4017935"/>
                </a:lnTo>
                <a:lnTo>
                  <a:pt x="462062" y="3983855"/>
                </a:lnTo>
                <a:lnTo>
                  <a:pt x="449568" y="3972952"/>
                </a:lnTo>
                <a:close/>
                <a:moveTo>
                  <a:pt x="1568197" y="3894306"/>
                </a:moveTo>
                <a:lnTo>
                  <a:pt x="1562771" y="3904562"/>
                </a:lnTo>
                <a:lnTo>
                  <a:pt x="1560933" y="3907390"/>
                </a:lnTo>
                <a:lnTo>
                  <a:pt x="1564760" y="3900497"/>
                </a:lnTo>
                <a:close/>
                <a:moveTo>
                  <a:pt x="1036267" y="3890902"/>
                </a:moveTo>
                <a:lnTo>
                  <a:pt x="1046872" y="3900137"/>
                </a:lnTo>
                <a:lnTo>
                  <a:pt x="1041504" y="3916274"/>
                </a:lnTo>
                <a:lnTo>
                  <a:pt x="1038584" y="3924144"/>
                </a:lnTo>
                <a:lnTo>
                  <a:pt x="1029688" y="3943729"/>
                </a:lnTo>
                <a:lnTo>
                  <a:pt x="1021357" y="3942044"/>
                </a:lnTo>
                <a:lnTo>
                  <a:pt x="1017570" y="3939225"/>
                </a:lnTo>
                <a:lnTo>
                  <a:pt x="1022227" y="3928886"/>
                </a:lnTo>
                <a:lnTo>
                  <a:pt x="1026909" y="3918494"/>
                </a:lnTo>
                <a:close/>
                <a:moveTo>
                  <a:pt x="862087" y="3889895"/>
                </a:moveTo>
                <a:lnTo>
                  <a:pt x="861481" y="3897827"/>
                </a:lnTo>
                <a:lnTo>
                  <a:pt x="860180" y="3897966"/>
                </a:lnTo>
                <a:lnTo>
                  <a:pt x="859500" y="3898039"/>
                </a:lnTo>
                <a:close/>
                <a:moveTo>
                  <a:pt x="698819" y="3889390"/>
                </a:moveTo>
                <a:lnTo>
                  <a:pt x="717043" y="3895560"/>
                </a:lnTo>
                <a:lnTo>
                  <a:pt x="723999" y="3938441"/>
                </a:lnTo>
                <a:lnTo>
                  <a:pt x="722474" y="3935520"/>
                </a:lnTo>
                <a:lnTo>
                  <a:pt x="716043" y="3922020"/>
                </a:lnTo>
                <a:close/>
                <a:moveTo>
                  <a:pt x="687922" y="3885702"/>
                </a:moveTo>
                <a:lnTo>
                  <a:pt x="688564" y="3885919"/>
                </a:lnTo>
                <a:lnTo>
                  <a:pt x="701141" y="3909693"/>
                </a:lnTo>
                <a:lnTo>
                  <a:pt x="713801" y="3934391"/>
                </a:lnTo>
                <a:lnTo>
                  <a:pt x="728280" y="3964837"/>
                </a:lnTo>
                <a:lnTo>
                  <a:pt x="729541" y="3972612"/>
                </a:lnTo>
                <a:lnTo>
                  <a:pt x="720279" y="3971516"/>
                </a:lnTo>
                <a:lnTo>
                  <a:pt x="698733" y="3935873"/>
                </a:lnTo>
                <a:close/>
                <a:moveTo>
                  <a:pt x="1337652" y="3885595"/>
                </a:moveTo>
                <a:lnTo>
                  <a:pt x="1338598" y="3898447"/>
                </a:lnTo>
                <a:lnTo>
                  <a:pt x="1334035" y="3936619"/>
                </a:lnTo>
                <a:lnTo>
                  <a:pt x="1333174" y="3940607"/>
                </a:lnTo>
                <a:lnTo>
                  <a:pt x="1330666" y="3902979"/>
                </a:lnTo>
                <a:close/>
                <a:moveTo>
                  <a:pt x="407549" y="3883897"/>
                </a:moveTo>
                <a:lnTo>
                  <a:pt x="429455" y="3907355"/>
                </a:lnTo>
                <a:lnTo>
                  <a:pt x="458634" y="3930811"/>
                </a:lnTo>
                <a:lnTo>
                  <a:pt x="462094" y="3938087"/>
                </a:lnTo>
                <a:lnTo>
                  <a:pt x="470035" y="3954788"/>
                </a:lnTo>
                <a:lnTo>
                  <a:pt x="463526" y="3948365"/>
                </a:lnTo>
                <a:lnTo>
                  <a:pt x="426621" y="3907494"/>
                </a:lnTo>
                <a:close/>
                <a:moveTo>
                  <a:pt x="1584994" y="3882495"/>
                </a:moveTo>
                <a:lnTo>
                  <a:pt x="1580973" y="3890498"/>
                </a:lnTo>
                <a:lnTo>
                  <a:pt x="1579438" y="3892988"/>
                </a:lnTo>
                <a:close/>
                <a:moveTo>
                  <a:pt x="1050547" y="3881488"/>
                </a:moveTo>
                <a:lnTo>
                  <a:pt x="1052793" y="3882334"/>
                </a:lnTo>
                <a:lnTo>
                  <a:pt x="1050686" y="3888668"/>
                </a:lnTo>
                <a:lnTo>
                  <a:pt x="1045808" y="3884421"/>
                </a:lnTo>
                <a:close/>
                <a:moveTo>
                  <a:pt x="1268834" y="3881048"/>
                </a:moveTo>
                <a:lnTo>
                  <a:pt x="1280772" y="3913047"/>
                </a:lnTo>
                <a:lnTo>
                  <a:pt x="1280793" y="3913111"/>
                </a:lnTo>
                <a:lnTo>
                  <a:pt x="1281290" y="3942603"/>
                </a:lnTo>
                <a:lnTo>
                  <a:pt x="1276453" y="3922303"/>
                </a:lnTo>
                <a:lnTo>
                  <a:pt x="1274500" y="3914108"/>
                </a:lnTo>
                <a:lnTo>
                  <a:pt x="1269690" y="3905896"/>
                </a:lnTo>
                <a:lnTo>
                  <a:pt x="1261600" y="3892082"/>
                </a:lnTo>
                <a:lnTo>
                  <a:pt x="1264845" y="3887133"/>
                </a:lnTo>
                <a:close/>
                <a:moveTo>
                  <a:pt x="1179666" y="3880475"/>
                </a:moveTo>
                <a:lnTo>
                  <a:pt x="1210439" y="3927986"/>
                </a:lnTo>
                <a:lnTo>
                  <a:pt x="1215724" y="3936499"/>
                </a:lnTo>
                <a:lnTo>
                  <a:pt x="1208826" y="3944252"/>
                </a:lnTo>
                <a:lnTo>
                  <a:pt x="1206752" y="3941102"/>
                </a:lnTo>
                <a:cubicBezTo>
                  <a:pt x="1206401" y="3940701"/>
                  <a:pt x="1205980" y="3940384"/>
                  <a:pt x="1205510" y="3940137"/>
                </a:cubicBezTo>
                <a:lnTo>
                  <a:pt x="1179131" y="3927011"/>
                </a:lnTo>
                <a:lnTo>
                  <a:pt x="1177875" y="3925396"/>
                </a:lnTo>
                <a:lnTo>
                  <a:pt x="1157868" y="3899667"/>
                </a:lnTo>
                <a:lnTo>
                  <a:pt x="1178503" y="3881897"/>
                </a:lnTo>
                <a:close/>
                <a:moveTo>
                  <a:pt x="1190411" y="3880029"/>
                </a:moveTo>
                <a:lnTo>
                  <a:pt x="1215433" y="3899875"/>
                </a:lnTo>
                <a:lnTo>
                  <a:pt x="1230519" y="3919869"/>
                </a:lnTo>
                <a:lnTo>
                  <a:pt x="1222148" y="3929278"/>
                </a:lnTo>
                <a:lnTo>
                  <a:pt x="1220696" y="3926947"/>
                </a:lnTo>
                <a:lnTo>
                  <a:pt x="1217748" y="3922211"/>
                </a:lnTo>
                <a:lnTo>
                  <a:pt x="1204252" y="3901386"/>
                </a:lnTo>
                <a:close/>
                <a:moveTo>
                  <a:pt x="1040687" y="3877871"/>
                </a:moveTo>
                <a:lnTo>
                  <a:pt x="1040694" y="3877872"/>
                </a:lnTo>
                <a:lnTo>
                  <a:pt x="1040685" y="3877877"/>
                </a:lnTo>
                <a:close/>
                <a:moveTo>
                  <a:pt x="663416" y="3877406"/>
                </a:moveTo>
                <a:lnTo>
                  <a:pt x="678915" y="3882653"/>
                </a:lnTo>
                <a:lnTo>
                  <a:pt x="685765" y="3914408"/>
                </a:lnTo>
                <a:lnTo>
                  <a:pt x="685444" y="3913877"/>
                </a:lnTo>
                <a:close/>
                <a:moveTo>
                  <a:pt x="1387155" y="3877021"/>
                </a:moveTo>
                <a:lnTo>
                  <a:pt x="1379117" y="3918895"/>
                </a:lnTo>
                <a:lnTo>
                  <a:pt x="1377355" y="3923789"/>
                </a:lnTo>
                <a:close/>
                <a:moveTo>
                  <a:pt x="352541" y="3873998"/>
                </a:moveTo>
                <a:lnTo>
                  <a:pt x="372862" y="3902222"/>
                </a:lnTo>
                <a:lnTo>
                  <a:pt x="375673" y="3906126"/>
                </a:lnTo>
                <a:lnTo>
                  <a:pt x="397123" y="3929010"/>
                </a:lnTo>
                <a:lnTo>
                  <a:pt x="441508" y="3976360"/>
                </a:lnTo>
                <a:lnTo>
                  <a:pt x="443762" y="3980519"/>
                </a:lnTo>
                <a:lnTo>
                  <a:pt x="453301" y="3998122"/>
                </a:lnTo>
                <a:lnTo>
                  <a:pt x="459115" y="4006314"/>
                </a:lnTo>
                <a:lnTo>
                  <a:pt x="467521" y="4018161"/>
                </a:lnTo>
                <a:lnTo>
                  <a:pt x="452929" y="4008252"/>
                </a:lnTo>
                <a:lnTo>
                  <a:pt x="401400" y="3958410"/>
                </a:lnTo>
                <a:lnTo>
                  <a:pt x="358830" y="3887598"/>
                </a:lnTo>
                <a:close/>
                <a:moveTo>
                  <a:pt x="647744" y="3872057"/>
                </a:moveTo>
                <a:lnTo>
                  <a:pt x="647946" y="3872169"/>
                </a:lnTo>
                <a:lnTo>
                  <a:pt x="652931" y="3873857"/>
                </a:lnTo>
                <a:lnTo>
                  <a:pt x="688711" y="3932837"/>
                </a:lnTo>
                <a:lnTo>
                  <a:pt x="690313" y="3935493"/>
                </a:lnTo>
                <a:lnTo>
                  <a:pt x="696312" y="3963306"/>
                </a:lnTo>
                <a:lnTo>
                  <a:pt x="691532" y="3961663"/>
                </a:lnTo>
                <a:lnTo>
                  <a:pt x="690437" y="3961287"/>
                </a:lnTo>
                <a:lnTo>
                  <a:pt x="685265" y="3954300"/>
                </a:lnTo>
                <a:lnTo>
                  <a:pt x="670292" y="3933115"/>
                </a:lnTo>
                <a:lnTo>
                  <a:pt x="658921" y="3916563"/>
                </a:lnTo>
                <a:lnTo>
                  <a:pt x="657552" y="3911171"/>
                </a:lnTo>
                <a:close/>
                <a:moveTo>
                  <a:pt x="1002269" y="3870922"/>
                </a:moveTo>
                <a:lnTo>
                  <a:pt x="1020604" y="3877263"/>
                </a:lnTo>
                <a:lnTo>
                  <a:pt x="1028906" y="3884492"/>
                </a:lnTo>
                <a:lnTo>
                  <a:pt x="996803" y="3902521"/>
                </a:lnTo>
                <a:lnTo>
                  <a:pt x="994359" y="3903458"/>
                </a:lnTo>
                <a:lnTo>
                  <a:pt x="997974" y="3893566"/>
                </a:lnTo>
                <a:close/>
                <a:moveTo>
                  <a:pt x="1276597" y="3869209"/>
                </a:moveTo>
                <a:lnTo>
                  <a:pt x="1279969" y="3875772"/>
                </a:lnTo>
                <a:lnTo>
                  <a:pt x="1286906" y="3905702"/>
                </a:lnTo>
                <a:lnTo>
                  <a:pt x="1275669" y="3870624"/>
                </a:lnTo>
                <a:close/>
                <a:moveTo>
                  <a:pt x="1418358" y="3864112"/>
                </a:moveTo>
                <a:lnTo>
                  <a:pt x="1412348" y="3890778"/>
                </a:lnTo>
                <a:lnTo>
                  <a:pt x="1411969" y="3891739"/>
                </a:lnTo>
                <a:lnTo>
                  <a:pt x="1411886" y="3891947"/>
                </a:lnTo>
                <a:lnTo>
                  <a:pt x="1411834" y="3892079"/>
                </a:lnTo>
                <a:lnTo>
                  <a:pt x="1412171" y="3890633"/>
                </a:lnTo>
                <a:close/>
                <a:moveTo>
                  <a:pt x="972493" y="3861655"/>
                </a:moveTo>
                <a:lnTo>
                  <a:pt x="982023" y="3863921"/>
                </a:lnTo>
                <a:lnTo>
                  <a:pt x="994325" y="3868175"/>
                </a:lnTo>
                <a:lnTo>
                  <a:pt x="982985" y="3907817"/>
                </a:lnTo>
                <a:lnTo>
                  <a:pt x="959335" y="3916882"/>
                </a:lnTo>
                <a:close/>
                <a:moveTo>
                  <a:pt x="301092" y="3861275"/>
                </a:moveTo>
                <a:lnTo>
                  <a:pt x="309650" y="3874722"/>
                </a:lnTo>
                <a:lnTo>
                  <a:pt x="320245" y="3887533"/>
                </a:lnTo>
                <a:lnTo>
                  <a:pt x="329382" y="3900731"/>
                </a:lnTo>
                <a:lnTo>
                  <a:pt x="331243" y="3903419"/>
                </a:lnTo>
                <a:lnTo>
                  <a:pt x="331243" y="3903420"/>
                </a:lnTo>
                <a:lnTo>
                  <a:pt x="331244" y="3903421"/>
                </a:lnTo>
                <a:lnTo>
                  <a:pt x="356816" y="3931753"/>
                </a:lnTo>
                <a:lnTo>
                  <a:pt x="375130" y="3953896"/>
                </a:lnTo>
                <a:lnTo>
                  <a:pt x="383872" y="3961728"/>
                </a:lnTo>
                <a:lnTo>
                  <a:pt x="393089" y="3971940"/>
                </a:lnTo>
                <a:lnTo>
                  <a:pt x="400489" y="3978125"/>
                </a:lnTo>
                <a:lnTo>
                  <a:pt x="427542" y="4015905"/>
                </a:lnTo>
                <a:lnTo>
                  <a:pt x="441017" y="4034724"/>
                </a:lnTo>
                <a:lnTo>
                  <a:pt x="438553" y="4033318"/>
                </a:lnTo>
                <a:lnTo>
                  <a:pt x="433306" y="4030322"/>
                </a:lnTo>
                <a:lnTo>
                  <a:pt x="403292" y="4005968"/>
                </a:lnTo>
                <a:lnTo>
                  <a:pt x="375255" y="3983218"/>
                </a:lnTo>
                <a:lnTo>
                  <a:pt x="317776" y="3895197"/>
                </a:lnTo>
                <a:close/>
                <a:moveTo>
                  <a:pt x="960762" y="3859532"/>
                </a:moveTo>
                <a:lnTo>
                  <a:pt x="963602" y="3859541"/>
                </a:lnTo>
                <a:lnTo>
                  <a:pt x="965269" y="3859937"/>
                </a:lnTo>
                <a:lnTo>
                  <a:pt x="951001" y="3920023"/>
                </a:lnTo>
                <a:lnTo>
                  <a:pt x="944373" y="3917010"/>
                </a:lnTo>
                <a:lnTo>
                  <a:pt x="937717" y="3913983"/>
                </a:lnTo>
                <a:close/>
                <a:moveTo>
                  <a:pt x="944214" y="3859478"/>
                </a:moveTo>
                <a:lnTo>
                  <a:pt x="945271" y="3859482"/>
                </a:lnTo>
                <a:lnTo>
                  <a:pt x="944028" y="3862962"/>
                </a:lnTo>
                <a:lnTo>
                  <a:pt x="939667" y="3875178"/>
                </a:lnTo>
                <a:lnTo>
                  <a:pt x="935188" y="3885877"/>
                </a:lnTo>
                <a:lnTo>
                  <a:pt x="935562" y="3882046"/>
                </a:lnTo>
                <a:lnTo>
                  <a:pt x="935757" y="3880059"/>
                </a:lnTo>
                <a:close/>
                <a:moveTo>
                  <a:pt x="1283052" y="3859365"/>
                </a:moveTo>
                <a:lnTo>
                  <a:pt x="1289527" y="3883412"/>
                </a:lnTo>
                <a:lnTo>
                  <a:pt x="1282271" y="3860555"/>
                </a:lnTo>
                <a:lnTo>
                  <a:pt x="1282491" y="3860220"/>
                </a:lnTo>
                <a:close/>
                <a:moveTo>
                  <a:pt x="1349915" y="3855078"/>
                </a:moveTo>
                <a:lnTo>
                  <a:pt x="1351736" y="3895980"/>
                </a:lnTo>
                <a:lnTo>
                  <a:pt x="1347234" y="3923196"/>
                </a:lnTo>
                <a:lnTo>
                  <a:pt x="1349110" y="3867744"/>
                </a:lnTo>
                <a:lnTo>
                  <a:pt x="1348174" y="3859410"/>
                </a:lnTo>
                <a:close/>
                <a:moveTo>
                  <a:pt x="617200" y="3855067"/>
                </a:moveTo>
                <a:lnTo>
                  <a:pt x="637735" y="3866490"/>
                </a:lnTo>
                <a:lnTo>
                  <a:pt x="645320" y="3896762"/>
                </a:lnTo>
                <a:lnTo>
                  <a:pt x="632341" y="3877868"/>
                </a:lnTo>
                <a:close/>
                <a:moveTo>
                  <a:pt x="1201601" y="3853688"/>
                </a:moveTo>
                <a:lnTo>
                  <a:pt x="1227967" y="3904150"/>
                </a:lnTo>
                <a:lnTo>
                  <a:pt x="1221229" y="3894359"/>
                </a:lnTo>
                <a:lnTo>
                  <a:pt x="1189683" y="3868244"/>
                </a:lnTo>
                <a:close/>
                <a:moveTo>
                  <a:pt x="947840" y="3850657"/>
                </a:moveTo>
                <a:lnTo>
                  <a:pt x="948332" y="3850907"/>
                </a:lnTo>
                <a:lnTo>
                  <a:pt x="948296" y="3851006"/>
                </a:lnTo>
                <a:lnTo>
                  <a:pt x="948206" y="3850994"/>
                </a:lnTo>
                <a:lnTo>
                  <a:pt x="947727" y="3850931"/>
                </a:lnTo>
                <a:close/>
                <a:moveTo>
                  <a:pt x="1147308" y="3848797"/>
                </a:moveTo>
                <a:lnTo>
                  <a:pt x="1152341" y="3849834"/>
                </a:lnTo>
                <a:lnTo>
                  <a:pt x="1167721" y="3862033"/>
                </a:lnTo>
                <a:lnTo>
                  <a:pt x="1174993" y="3873260"/>
                </a:lnTo>
                <a:lnTo>
                  <a:pt x="1162390" y="3887674"/>
                </a:lnTo>
                <a:lnTo>
                  <a:pt x="1153848" y="3894497"/>
                </a:lnTo>
                <a:lnTo>
                  <a:pt x="1153528" y="3894085"/>
                </a:lnTo>
                <a:lnTo>
                  <a:pt x="1153528" y="3894085"/>
                </a:lnTo>
                <a:lnTo>
                  <a:pt x="1153527" y="3894084"/>
                </a:lnTo>
                <a:cubicBezTo>
                  <a:pt x="1152615" y="3892870"/>
                  <a:pt x="1151186" y="3892153"/>
                  <a:pt x="1149666" y="3892153"/>
                </a:cubicBezTo>
                <a:lnTo>
                  <a:pt x="1146494" y="3892428"/>
                </a:lnTo>
                <a:lnTo>
                  <a:pt x="1138074" y="3891645"/>
                </a:lnTo>
                <a:lnTo>
                  <a:pt x="1145108" y="3859005"/>
                </a:lnTo>
                <a:close/>
                <a:moveTo>
                  <a:pt x="474181" y="3848468"/>
                </a:moveTo>
                <a:lnTo>
                  <a:pt x="491969" y="3865369"/>
                </a:lnTo>
                <a:lnTo>
                  <a:pt x="519254" y="3883826"/>
                </a:lnTo>
                <a:lnTo>
                  <a:pt x="523797" y="3889301"/>
                </a:lnTo>
                <a:lnTo>
                  <a:pt x="539220" y="3929243"/>
                </a:lnTo>
                <a:lnTo>
                  <a:pt x="545830" y="3946361"/>
                </a:lnTo>
                <a:lnTo>
                  <a:pt x="537577" y="3938274"/>
                </a:lnTo>
                <a:lnTo>
                  <a:pt x="487578" y="3880522"/>
                </a:lnTo>
                <a:close/>
                <a:moveTo>
                  <a:pt x="600538" y="3845799"/>
                </a:moveTo>
                <a:lnTo>
                  <a:pt x="603211" y="3847286"/>
                </a:lnTo>
                <a:lnTo>
                  <a:pt x="611013" y="3859014"/>
                </a:lnTo>
                <a:lnTo>
                  <a:pt x="616882" y="3868371"/>
                </a:lnTo>
                <a:lnTo>
                  <a:pt x="627524" y="3883836"/>
                </a:lnTo>
                <a:lnTo>
                  <a:pt x="644930" y="3910002"/>
                </a:lnTo>
                <a:lnTo>
                  <a:pt x="650695" y="3918145"/>
                </a:lnTo>
                <a:lnTo>
                  <a:pt x="658900" y="3950448"/>
                </a:lnTo>
                <a:lnTo>
                  <a:pt x="652161" y="3948132"/>
                </a:lnTo>
                <a:lnTo>
                  <a:pt x="648238" y="3943404"/>
                </a:lnTo>
                <a:lnTo>
                  <a:pt x="616460" y="3900336"/>
                </a:lnTo>
                <a:close/>
                <a:moveTo>
                  <a:pt x="1292846" y="3843161"/>
                </a:moveTo>
                <a:lnTo>
                  <a:pt x="1299958" y="3864062"/>
                </a:lnTo>
                <a:lnTo>
                  <a:pt x="1299958" y="3916271"/>
                </a:lnTo>
                <a:lnTo>
                  <a:pt x="1297989" y="3910068"/>
                </a:lnTo>
                <a:lnTo>
                  <a:pt x="1298445" y="3886223"/>
                </a:lnTo>
                <a:lnTo>
                  <a:pt x="1289493" y="3849541"/>
                </a:lnTo>
                <a:lnTo>
                  <a:pt x="1289582" y="3849405"/>
                </a:lnTo>
                <a:lnTo>
                  <a:pt x="1291015" y="3847220"/>
                </a:lnTo>
                <a:close/>
                <a:moveTo>
                  <a:pt x="863162" y="3841324"/>
                </a:moveTo>
                <a:lnTo>
                  <a:pt x="863371" y="3854366"/>
                </a:lnTo>
                <a:lnTo>
                  <a:pt x="852256" y="3898813"/>
                </a:lnTo>
                <a:lnTo>
                  <a:pt x="852187" y="3898821"/>
                </a:lnTo>
                <a:close/>
                <a:moveTo>
                  <a:pt x="1214247" y="3838244"/>
                </a:moveTo>
                <a:lnTo>
                  <a:pt x="1230048" y="3853269"/>
                </a:lnTo>
                <a:lnTo>
                  <a:pt x="1240385" y="3871952"/>
                </a:lnTo>
                <a:lnTo>
                  <a:pt x="1250834" y="3895915"/>
                </a:lnTo>
                <a:lnTo>
                  <a:pt x="1248661" y="3899479"/>
                </a:lnTo>
                <a:lnTo>
                  <a:pt x="1240361" y="3908808"/>
                </a:lnTo>
                <a:lnTo>
                  <a:pt x="1207748" y="3846181"/>
                </a:lnTo>
                <a:close/>
                <a:moveTo>
                  <a:pt x="969423" y="3837930"/>
                </a:moveTo>
                <a:lnTo>
                  <a:pt x="968849" y="3844857"/>
                </a:lnTo>
                <a:lnTo>
                  <a:pt x="968248" y="3847389"/>
                </a:lnTo>
                <a:lnTo>
                  <a:pt x="966528" y="3846797"/>
                </a:lnTo>
                <a:lnTo>
                  <a:pt x="966199" y="3846684"/>
                </a:lnTo>
                <a:lnTo>
                  <a:pt x="968898" y="3840307"/>
                </a:lnTo>
                <a:close/>
                <a:moveTo>
                  <a:pt x="1053403" y="3830278"/>
                </a:moveTo>
                <a:lnTo>
                  <a:pt x="1065940" y="3842529"/>
                </a:lnTo>
                <a:lnTo>
                  <a:pt x="1065883" y="3842832"/>
                </a:lnTo>
                <a:lnTo>
                  <a:pt x="1065805" y="3843212"/>
                </a:lnTo>
                <a:lnTo>
                  <a:pt x="1057396" y="3868492"/>
                </a:lnTo>
                <a:lnTo>
                  <a:pt x="1049446" y="3872957"/>
                </a:lnTo>
                <a:lnTo>
                  <a:pt x="1046148" y="3872005"/>
                </a:lnTo>
                <a:lnTo>
                  <a:pt x="1042986" y="3871093"/>
                </a:lnTo>
                <a:lnTo>
                  <a:pt x="1045884" y="3862547"/>
                </a:lnTo>
                <a:lnTo>
                  <a:pt x="1046518" y="3859341"/>
                </a:lnTo>
                <a:lnTo>
                  <a:pt x="1048305" y="3853951"/>
                </a:lnTo>
                <a:close/>
                <a:moveTo>
                  <a:pt x="825985" y="3829384"/>
                </a:moveTo>
                <a:lnTo>
                  <a:pt x="823405" y="3901896"/>
                </a:lnTo>
                <a:lnTo>
                  <a:pt x="820395" y="3902218"/>
                </a:lnTo>
                <a:lnTo>
                  <a:pt x="818857" y="3902038"/>
                </a:lnTo>
                <a:lnTo>
                  <a:pt x="819721" y="3888792"/>
                </a:lnTo>
                <a:lnTo>
                  <a:pt x="819719" y="3888771"/>
                </a:lnTo>
                <a:lnTo>
                  <a:pt x="814891" y="3830138"/>
                </a:lnTo>
                <a:close/>
                <a:moveTo>
                  <a:pt x="1221712" y="3829128"/>
                </a:moveTo>
                <a:lnTo>
                  <a:pt x="1225738" y="3838361"/>
                </a:lnTo>
                <a:lnTo>
                  <a:pt x="1219322" y="3832047"/>
                </a:lnTo>
                <a:close/>
                <a:moveTo>
                  <a:pt x="842271" y="3828277"/>
                </a:moveTo>
                <a:lnTo>
                  <a:pt x="835213" y="3878652"/>
                </a:lnTo>
                <a:lnTo>
                  <a:pt x="835260" y="3862018"/>
                </a:lnTo>
                <a:lnTo>
                  <a:pt x="835286" y="3852528"/>
                </a:lnTo>
                <a:lnTo>
                  <a:pt x="834069" y="3835286"/>
                </a:lnTo>
                <a:lnTo>
                  <a:pt x="834385" y="3828813"/>
                </a:lnTo>
                <a:close/>
                <a:moveTo>
                  <a:pt x="795924" y="3828264"/>
                </a:moveTo>
                <a:lnTo>
                  <a:pt x="806317" y="3830165"/>
                </a:lnTo>
                <a:lnTo>
                  <a:pt x="811657" y="3884496"/>
                </a:lnTo>
                <a:lnTo>
                  <a:pt x="810713" y="3901084"/>
                </a:lnTo>
                <a:lnTo>
                  <a:pt x="809148" y="3900900"/>
                </a:lnTo>
                <a:lnTo>
                  <a:pt x="805144" y="3900431"/>
                </a:lnTo>
                <a:lnTo>
                  <a:pt x="802349" y="3881561"/>
                </a:lnTo>
                <a:lnTo>
                  <a:pt x="801546" y="3856289"/>
                </a:lnTo>
                <a:close/>
                <a:moveTo>
                  <a:pt x="857282" y="3827256"/>
                </a:moveTo>
                <a:lnTo>
                  <a:pt x="855166" y="3848067"/>
                </a:lnTo>
                <a:lnTo>
                  <a:pt x="848606" y="3878688"/>
                </a:lnTo>
                <a:lnTo>
                  <a:pt x="844108" y="3899684"/>
                </a:lnTo>
                <a:lnTo>
                  <a:pt x="841031" y="3900013"/>
                </a:lnTo>
                <a:lnTo>
                  <a:pt x="847115" y="3864198"/>
                </a:lnTo>
                <a:lnTo>
                  <a:pt x="847115" y="3864180"/>
                </a:lnTo>
                <a:lnTo>
                  <a:pt x="847923" y="3827893"/>
                </a:lnTo>
                <a:close/>
                <a:moveTo>
                  <a:pt x="1564586" y="3826518"/>
                </a:moveTo>
                <a:lnTo>
                  <a:pt x="1546225" y="3872572"/>
                </a:lnTo>
                <a:lnTo>
                  <a:pt x="1544662" y="3875077"/>
                </a:lnTo>
                <a:close/>
                <a:moveTo>
                  <a:pt x="564224" y="3825600"/>
                </a:moveTo>
                <a:lnTo>
                  <a:pt x="589524" y="3839673"/>
                </a:lnTo>
                <a:lnTo>
                  <a:pt x="601240" y="3879709"/>
                </a:lnTo>
                <a:lnTo>
                  <a:pt x="581426" y="3852855"/>
                </a:lnTo>
                <a:close/>
                <a:moveTo>
                  <a:pt x="885674" y="3825326"/>
                </a:moveTo>
                <a:lnTo>
                  <a:pt x="871198" y="3883762"/>
                </a:lnTo>
                <a:lnTo>
                  <a:pt x="871187" y="3883804"/>
                </a:lnTo>
                <a:lnTo>
                  <a:pt x="869646" y="3888055"/>
                </a:lnTo>
                <a:lnTo>
                  <a:pt x="871017" y="3870367"/>
                </a:lnTo>
                <a:lnTo>
                  <a:pt x="870786" y="3855186"/>
                </a:lnTo>
                <a:lnTo>
                  <a:pt x="870755" y="3853167"/>
                </a:lnTo>
                <a:lnTo>
                  <a:pt x="875615" y="3826010"/>
                </a:lnTo>
                <a:close/>
                <a:moveTo>
                  <a:pt x="774389" y="3824325"/>
                </a:moveTo>
                <a:lnTo>
                  <a:pt x="786979" y="3826627"/>
                </a:lnTo>
                <a:lnTo>
                  <a:pt x="790590" y="3851867"/>
                </a:lnTo>
                <a:lnTo>
                  <a:pt x="793658" y="3899085"/>
                </a:lnTo>
                <a:lnTo>
                  <a:pt x="788594" y="3898492"/>
                </a:lnTo>
                <a:lnTo>
                  <a:pt x="777292" y="3834527"/>
                </a:lnTo>
                <a:close/>
                <a:moveTo>
                  <a:pt x="756269" y="3821010"/>
                </a:moveTo>
                <a:lnTo>
                  <a:pt x="766413" y="3822866"/>
                </a:lnTo>
                <a:lnTo>
                  <a:pt x="780661" y="3897562"/>
                </a:lnTo>
                <a:lnTo>
                  <a:pt x="769306" y="3896231"/>
                </a:lnTo>
                <a:lnTo>
                  <a:pt x="762375" y="3866173"/>
                </a:lnTo>
                <a:lnTo>
                  <a:pt x="761711" y="3864142"/>
                </a:lnTo>
                <a:close/>
                <a:moveTo>
                  <a:pt x="747170" y="3819346"/>
                </a:moveTo>
                <a:lnTo>
                  <a:pt x="747844" y="3819469"/>
                </a:lnTo>
                <a:lnTo>
                  <a:pt x="748189" y="3822172"/>
                </a:lnTo>
                <a:close/>
                <a:moveTo>
                  <a:pt x="1364642" y="3818431"/>
                </a:moveTo>
                <a:lnTo>
                  <a:pt x="1367042" y="3870092"/>
                </a:lnTo>
                <a:lnTo>
                  <a:pt x="1360945" y="3909106"/>
                </a:lnTo>
                <a:lnTo>
                  <a:pt x="1364648" y="3847082"/>
                </a:lnTo>
                <a:lnTo>
                  <a:pt x="1362605" y="3823499"/>
                </a:lnTo>
                <a:close/>
                <a:moveTo>
                  <a:pt x="1193186" y="3818217"/>
                </a:moveTo>
                <a:lnTo>
                  <a:pt x="1209531" y="3833759"/>
                </a:lnTo>
                <a:lnTo>
                  <a:pt x="1204359" y="3839674"/>
                </a:lnTo>
                <a:close/>
                <a:moveTo>
                  <a:pt x="549112" y="3817826"/>
                </a:moveTo>
                <a:lnTo>
                  <a:pt x="561258" y="3837975"/>
                </a:lnTo>
                <a:lnTo>
                  <a:pt x="576217" y="3858150"/>
                </a:lnTo>
                <a:lnTo>
                  <a:pt x="585954" y="3873526"/>
                </a:lnTo>
                <a:lnTo>
                  <a:pt x="608008" y="3902838"/>
                </a:lnTo>
                <a:lnTo>
                  <a:pt x="608972" y="3906130"/>
                </a:lnTo>
                <a:lnTo>
                  <a:pt x="611457" y="3914625"/>
                </a:lnTo>
                <a:lnTo>
                  <a:pt x="615814" y="3928796"/>
                </a:lnTo>
                <a:lnTo>
                  <a:pt x="617089" y="3932941"/>
                </a:lnTo>
                <a:lnTo>
                  <a:pt x="599008" y="3922717"/>
                </a:lnTo>
                <a:lnTo>
                  <a:pt x="576675" y="3895770"/>
                </a:lnTo>
                <a:lnTo>
                  <a:pt x="573734" y="3891934"/>
                </a:lnTo>
                <a:close/>
                <a:moveTo>
                  <a:pt x="441808" y="3817709"/>
                </a:moveTo>
                <a:lnTo>
                  <a:pt x="457779" y="3832884"/>
                </a:lnTo>
                <a:lnTo>
                  <a:pt x="468177" y="3857640"/>
                </a:lnTo>
                <a:lnTo>
                  <a:pt x="467673" y="3857032"/>
                </a:lnTo>
                <a:close/>
                <a:moveTo>
                  <a:pt x="1005260" y="3815646"/>
                </a:moveTo>
                <a:lnTo>
                  <a:pt x="997104" y="3857316"/>
                </a:lnTo>
                <a:lnTo>
                  <a:pt x="975313" y="3849820"/>
                </a:lnTo>
                <a:lnTo>
                  <a:pt x="976056" y="3846701"/>
                </a:lnTo>
                <a:lnTo>
                  <a:pt x="976068" y="3846654"/>
                </a:lnTo>
                <a:lnTo>
                  <a:pt x="977608" y="3828178"/>
                </a:lnTo>
                <a:lnTo>
                  <a:pt x="980287" y="3827002"/>
                </a:lnTo>
                <a:lnTo>
                  <a:pt x="1003212" y="3816933"/>
                </a:lnTo>
                <a:close/>
                <a:moveTo>
                  <a:pt x="712053" y="3814994"/>
                </a:moveTo>
                <a:lnTo>
                  <a:pt x="728813" y="3856915"/>
                </a:lnTo>
                <a:lnTo>
                  <a:pt x="739257" y="3884981"/>
                </a:lnTo>
                <a:lnTo>
                  <a:pt x="741697" y="3892996"/>
                </a:lnTo>
                <a:lnTo>
                  <a:pt x="735230" y="3892238"/>
                </a:lnTo>
                <a:lnTo>
                  <a:pt x="732827" y="3891419"/>
                </a:lnTo>
                <a:lnTo>
                  <a:pt x="724262" y="3888500"/>
                </a:lnTo>
                <a:lnTo>
                  <a:pt x="723829" y="3887570"/>
                </a:lnTo>
                <a:close/>
                <a:moveTo>
                  <a:pt x="720090" y="3814393"/>
                </a:moveTo>
                <a:lnTo>
                  <a:pt x="740374" y="3818103"/>
                </a:lnTo>
                <a:lnTo>
                  <a:pt x="745982" y="3833780"/>
                </a:lnTo>
                <a:lnTo>
                  <a:pt x="753442" y="3863421"/>
                </a:lnTo>
                <a:lnTo>
                  <a:pt x="756375" y="3886456"/>
                </a:lnTo>
                <a:lnTo>
                  <a:pt x="757131" y="3894805"/>
                </a:lnTo>
                <a:lnTo>
                  <a:pt x="749383" y="3893897"/>
                </a:lnTo>
                <a:lnTo>
                  <a:pt x="742214" y="3870919"/>
                </a:lnTo>
                <a:lnTo>
                  <a:pt x="727068" y="3833180"/>
                </a:lnTo>
                <a:lnTo>
                  <a:pt x="722986" y="3821080"/>
                </a:lnTo>
                <a:close/>
                <a:moveTo>
                  <a:pt x="1306191" y="3813560"/>
                </a:moveTo>
                <a:lnTo>
                  <a:pt x="1309884" y="3834654"/>
                </a:lnTo>
                <a:lnTo>
                  <a:pt x="1308874" y="3859964"/>
                </a:lnTo>
                <a:lnTo>
                  <a:pt x="1305389" y="3851607"/>
                </a:lnTo>
                <a:lnTo>
                  <a:pt x="1300125" y="3827012"/>
                </a:lnTo>
                <a:lnTo>
                  <a:pt x="1302704" y="3821292"/>
                </a:lnTo>
                <a:close/>
                <a:moveTo>
                  <a:pt x="1590827" y="3810693"/>
                </a:moveTo>
                <a:lnTo>
                  <a:pt x="1577664" y="3845820"/>
                </a:lnTo>
                <a:lnTo>
                  <a:pt x="1576406" y="3847989"/>
                </a:lnTo>
                <a:close/>
                <a:moveTo>
                  <a:pt x="1581112" y="3808696"/>
                </a:moveTo>
                <a:lnTo>
                  <a:pt x="1561668" y="3859197"/>
                </a:lnTo>
                <a:lnTo>
                  <a:pt x="1559608" y="3862600"/>
                </a:lnTo>
                <a:close/>
                <a:moveTo>
                  <a:pt x="1022773" y="3804638"/>
                </a:moveTo>
                <a:lnTo>
                  <a:pt x="1031637" y="3809009"/>
                </a:lnTo>
                <a:lnTo>
                  <a:pt x="1046122" y="3823163"/>
                </a:lnTo>
                <a:lnTo>
                  <a:pt x="1039502" y="3856814"/>
                </a:lnTo>
                <a:lnTo>
                  <a:pt x="1035501" y="3868933"/>
                </a:lnTo>
                <a:lnTo>
                  <a:pt x="1033824" y="3868449"/>
                </a:lnTo>
                <a:lnTo>
                  <a:pt x="1006767" y="3860641"/>
                </a:lnTo>
                <a:lnTo>
                  <a:pt x="1004649" y="3859912"/>
                </a:lnTo>
                <a:lnTo>
                  <a:pt x="1011035" y="3838150"/>
                </a:lnTo>
                <a:lnTo>
                  <a:pt x="1014405" y="3809898"/>
                </a:lnTo>
                <a:close/>
                <a:moveTo>
                  <a:pt x="500909" y="3803872"/>
                </a:moveTo>
                <a:lnTo>
                  <a:pt x="512134" y="3821942"/>
                </a:lnTo>
                <a:lnTo>
                  <a:pt x="531473" y="3848549"/>
                </a:lnTo>
                <a:lnTo>
                  <a:pt x="537914" y="3858724"/>
                </a:lnTo>
                <a:lnTo>
                  <a:pt x="553447" y="3878783"/>
                </a:lnTo>
                <a:lnTo>
                  <a:pt x="564358" y="3893796"/>
                </a:lnTo>
                <a:lnTo>
                  <a:pt x="566092" y="3895864"/>
                </a:lnTo>
                <a:lnTo>
                  <a:pt x="569468" y="3906014"/>
                </a:lnTo>
                <a:lnTo>
                  <a:pt x="544434" y="3891858"/>
                </a:lnTo>
                <a:lnTo>
                  <a:pt x="533940" y="3883482"/>
                </a:lnTo>
                <a:lnTo>
                  <a:pt x="528484" y="3879127"/>
                </a:lnTo>
                <a:lnTo>
                  <a:pt x="512361" y="3837192"/>
                </a:lnTo>
                <a:close/>
                <a:moveTo>
                  <a:pt x="1059450" y="3802198"/>
                </a:moveTo>
                <a:lnTo>
                  <a:pt x="1072389" y="3808274"/>
                </a:lnTo>
                <a:lnTo>
                  <a:pt x="1067803" y="3832633"/>
                </a:lnTo>
                <a:lnTo>
                  <a:pt x="1055510" y="3820496"/>
                </a:lnTo>
                <a:close/>
                <a:moveTo>
                  <a:pt x="1239274" y="3801814"/>
                </a:moveTo>
                <a:lnTo>
                  <a:pt x="1265445" y="3871961"/>
                </a:lnTo>
                <a:lnTo>
                  <a:pt x="1257472" y="3885033"/>
                </a:lnTo>
                <a:lnTo>
                  <a:pt x="1250849" y="3873726"/>
                </a:lnTo>
                <a:lnTo>
                  <a:pt x="1235371" y="3838464"/>
                </a:lnTo>
                <a:lnTo>
                  <a:pt x="1227937" y="3821526"/>
                </a:lnTo>
                <a:lnTo>
                  <a:pt x="1228311" y="3821070"/>
                </a:lnTo>
                <a:lnTo>
                  <a:pt x="1228916" y="3820331"/>
                </a:lnTo>
                <a:lnTo>
                  <a:pt x="1234584" y="3810198"/>
                </a:lnTo>
                <a:close/>
                <a:moveTo>
                  <a:pt x="683236" y="3799319"/>
                </a:moveTo>
                <a:lnTo>
                  <a:pt x="702772" y="3807578"/>
                </a:lnTo>
                <a:lnTo>
                  <a:pt x="710851" y="3857384"/>
                </a:lnTo>
                <a:close/>
                <a:moveTo>
                  <a:pt x="1038368" y="3794836"/>
                </a:moveTo>
                <a:lnTo>
                  <a:pt x="1049764" y="3797650"/>
                </a:lnTo>
                <a:lnTo>
                  <a:pt x="1051024" y="3798242"/>
                </a:lnTo>
                <a:lnTo>
                  <a:pt x="1048088" y="3813169"/>
                </a:lnTo>
                <a:lnTo>
                  <a:pt x="1035634" y="3800873"/>
                </a:lnTo>
                <a:cubicBezTo>
                  <a:pt x="1035220" y="3800432"/>
                  <a:pt x="1034697" y="3800100"/>
                  <a:pt x="1034118" y="3799908"/>
                </a:cubicBezTo>
                <a:lnTo>
                  <a:pt x="1031979" y="3798852"/>
                </a:lnTo>
                <a:lnTo>
                  <a:pt x="1036937" y="3795735"/>
                </a:lnTo>
                <a:close/>
                <a:moveTo>
                  <a:pt x="1275832" y="3793165"/>
                </a:moveTo>
                <a:lnTo>
                  <a:pt x="1289324" y="3832810"/>
                </a:lnTo>
                <a:lnTo>
                  <a:pt x="1286528" y="3837393"/>
                </a:lnTo>
                <a:lnTo>
                  <a:pt x="1275832" y="3793564"/>
                </a:lnTo>
                <a:close/>
                <a:moveTo>
                  <a:pt x="667911" y="3792840"/>
                </a:moveTo>
                <a:lnTo>
                  <a:pt x="672979" y="3794982"/>
                </a:lnTo>
                <a:lnTo>
                  <a:pt x="700926" y="3853767"/>
                </a:lnTo>
                <a:lnTo>
                  <a:pt x="715055" y="3885218"/>
                </a:lnTo>
                <a:lnTo>
                  <a:pt x="715121" y="3885384"/>
                </a:lnTo>
                <a:lnTo>
                  <a:pt x="705324" y="3882044"/>
                </a:lnTo>
                <a:lnTo>
                  <a:pt x="692663" y="3877729"/>
                </a:lnTo>
                <a:lnTo>
                  <a:pt x="681748" y="3857051"/>
                </a:lnTo>
                <a:close/>
                <a:moveTo>
                  <a:pt x="1159534" y="3792576"/>
                </a:moveTo>
                <a:lnTo>
                  <a:pt x="1173933" y="3800735"/>
                </a:lnTo>
                <a:lnTo>
                  <a:pt x="1198049" y="3846891"/>
                </a:lnTo>
                <a:lnTo>
                  <a:pt x="1183705" y="3863295"/>
                </a:lnTo>
                <a:lnTo>
                  <a:pt x="1176261" y="3857133"/>
                </a:lnTo>
                <a:lnTo>
                  <a:pt x="1174777" y="3855904"/>
                </a:lnTo>
                <a:lnTo>
                  <a:pt x="1166903" y="3843754"/>
                </a:lnTo>
                <a:cubicBezTo>
                  <a:pt x="1166055" y="3842444"/>
                  <a:pt x="1164597" y="3841672"/>
                  <a:pt x="1163042" y="3841685"/>
                </a:cubicBezTo>
                <a:lnTo>
                  <a:pt x="1161387" y="3842237"/>
                </a:lnTo>
                <a:lnTo>
                  <a:pt x="1157477" y="3841583"/>
                </a:lnTo>
                <a:lnTo>
                  <a:pt x="1155281" y="3839765"/>
                </a:lnTo>
                <a:lnTo>
                  <a:pt x="1149865" y="3836931"/>
                </a:lnTo>
                <a:lnTo>
                  <a:pt x="1152140" y="3826375"/>
                </a:lnTo>
                <a:lnTo>
                  <a:pt x="1159384" y="3792762"/>
                </a:lnTo>
                <a:close/>
                <a:moveTo>
                  <a:pt x="1017672" y="3789724"/>
                </a:moveTo>
                <a:lnTo>
                  <a:pt x="1028595" y="3792422"/>
                </a:lnTo>
                <a:lnTo>
                  <a:pt x="1024091" y="3794958"/>
                </a:lnTo>
                <a:lnTo>
                  <a:pt x="1017313" y="3791612"/>
                </a:lnTo>
                <a:close/>
                <a:moveTo>
                  <a:pt x="1317326" y="3788859"/>
                </a:moveTo>
                <a:lnTo>
                  <a:pt x="1320087" y="3808319"/>
                </a:lnTo>
                <a:lnTo>
                  <a:pt x="1319844" y="3811155"/>
                </a:lnTo>
                <a:lnTo>
                  <a:pt x="1314931" y="3794172"/>
                </a:lnTo>
                <a:lnTo>
                  <a:pt x="1316551" y="3790578"/>
                </a:lnTo>
                <a:close/>
                <a:moveTo>
                  <a:pt x="1571027" y="3788748"/>
                </a:moveTo>
                <a:lnTo>
                  <a:pt x="1531333" y="3885397"/>
                </a:lnTo>
                <a:lnTo>
                  <a:pt x="1528819" y="3889248"/>
                </a:lnTo>
                <a:close/>
                <a:moveTo>
                  <a:pt x="1009300" y="3787656"/>
                </a:moveTo>
                <a:lnTo>
                  <a:pt x="1009637" y="3787739"/>
                </a:lnTo>
                <a:lnTo>
                  <a:pt x="1009628" y="3787818"/>
                </a:lnTo>
                <a:close/>
                <a:moveTo>
                  <a:pt x="1363116" y="3785597"/>
                </a:moveTo>
                <a:lnTo>
                  <a:pt x="1363641" y="3796906"/>
                </a:lnTo>
                <a:lnTo>
                  <a:pt x="1361004" y="3805013"/>
                </a:lnTo>
                <a:lnTo>
                  <a:pt x="1360341" y="3797358"/>
                </a:lnTo>
                <a:close/>
                <a:moveTo>
                  <a:pt x="1053574" y="3785278"/>
                </a:moveTo>
                <a:lnTo>
                  <a:pt x="1052426" y="3791114"/>
                </a:lnTo>
                <a:lnTo>
                  <a:pt x="1047011" y="3789403"/>
                </a:lnTo>
                <a:close/>
                <a:moveTo>
                  <a:pt x="981301" y="3784189"/>
                </a:moveTo>
                <a:lnTo>
                  <a:pt x="1008512" y="3797606"/>
                </a:lnTo>
                <a:lnTo>
                  <a:pt x="1008124" y="3801010"/>
                </a:lnTo>
                <a:lnTo>
                  <a:pt x="1007477" y="3804315"/>
                </a:lnTo>
                <a:lnTo>
                  <a:pt x="978223" y="3820790"/>
                </a:lnTo>
                <a:lnTo>
                  <a:pt x="981257" y="3784386"/>
                </a:lnTo>
                <a:close/>
                <a:moveTo>
                  <a:pt x="642352" y="3782035"/>
                </a:moveTo>
                <a:lnTo>
                  <a:pt x="658702" y="3788947"/>
                </a:lnTo>
                <a:lnTo>
                  <a:pt x="661885" y="3803703"/>
                </a:lnTo>
                <a:lnTo>
                  <a:pt x="667619" y="3830286"/>
                </a:lnTo>
                <a:lnTo>
                  <a:pt x="662793" y="3821143"/>
                </a:lnTo>
                <a:close/>
                <a:moveTo>
                  <a:pt x="448629" y="3781997"/>
                </a:moveTo>
                <a:lnTo>
                  <a:pt x="484010" y="3837185"/>
                </a:lnTo>
                <a:lnTo>
                  <a:pt x="496830" y="3853862"/>
                </a:lnTo>
                <a:lnTo>
                  <a:pt x="479460" y="3839998"/>
                </a:lnTo>
                <a:lnTo>
                  <a:pt x="466226" y="3829435"/>
                </a:lnTo>
                <a:lnTo>
                  <a:pt x="464149" y="3824466"/>
                </a:lnTo>
                <a:close/>
                <a:moveTo>
                  <a:pt x="402751" y="3780600"/>
                </a:moveTo>
                <a:lnTo>
                  <a:pt x="417907" y="3795000"/>
                </a:lnTo>
                <a:lnTo>
                  <a:pt x="461610" y="3859725"/>
                </a:lnTo>
                <a:lnTo>
                  <a:pt x="463814" y="3862372"/>
                </a:lnTo>
                <a:lnTo>
                  <a:pt x="465190" y="3864454"/>
                </a:lnTo>
                <a:lnTo>
                  <a:pt x="473412" y="3873896"/>
                </a:lnTo>
                <a:lnTo>
                  <a:pt x="476625" y="3877754"/>
                </a:lnTo>
                <a:lnTo>
                  <a:pt x="506776" y="3949543"/>
                </a:lnTo>
                <a:lnTo>
                  <a:pt x="510470" y="3956803"/>
                </a:lnTo>
                <a:lnTo>
                  <a:pt x="511593" y="3959010"/>
                </a:lnTo>
                <a:lnTo>
                  <a:pt x="510918" y="3958466"/>
                </a:lnTo>
                <a:lnTo>
                  <a:pt x="499123" y="3947584"/>
                </a:lnTo>
                <a:lnTo>
                  <a:pt x="437835" y="3865872"/>
                </a:lnTo>
                <a:lnTo>
                  <a:pt x="429509" y="3848268"/>
                </a:lnTo>
                <a:close/>
                <a:moveTo>
                  <a:pt x="1379950" y="3780337"/>
                </a:moveTo>
                <a:lnTo>
                  <a:pt x="1378281" y="3870368"/>
                </a:lnTo>
                <a:lnTo>
                  <a:pt x="1374679" y="3887598"/>
                </a:lnTo>
                <a:lnTo>
                  <a:pt x="1375627" y="3882448"/>
                </a:lnTo>
                <a:cubicBezTo>
                  <a:pt x="1378221" y="3858417"/>
                  <a:pt x="1379154" y="3833499"/>
                  <a:pt x="1378393" y="3808000"/>
                </a:cubicBezTo>
                <a:lnTo>
                  <a:pt x="1376566" y="3788758"/>
                </a:lnTo>
                <a:close/>
                <a:moveTo>
                  <a:pt x="664554" y="3777260"/>
                </a:moveTo>
                <a:lnTo>
                  <a:pt x="666311" y="3780957"/>
                </a:lnTo>
                <a:lnTo>
                  <a:pt x="665255" y="3780514"/>
                </a:lnTo>
                <a:close/>
                <a:moveTo>
                  <a:pt x="883884" y="3775374"/>
                </a:moveTo>
                <a:lnTo>
                  <a:pt x="884508" y="3775778"/>
                </a:lnTo>
                <a:lnTo>
                  <a:pt x="894964" y="3775727"/>
                </a:lnTo>
                <a:lnTo>
                  <a:pt x="893851" y="3786332"/>
                </a:lnTo>
                <a:lnTo>
                  <a:pt x="890004" y="3807849"/>
                </a:lnTo>
                <a:lnTo>
                  <a:pt x="888254" y="3814910"/>
                </a:lnTo>
                <a:lnTo>
                  <a:pt x="877460" y="3815698"/>
                </a:lnTo>
                <a:lnTo>
                  <a:pt x="883401" y="3782491"/>
                </a:lnTo>
                <a:close/>
                <a:moveTo>
                  <a:pt x="1071683" y="3772336"/>
                </a:moveTo>
                <a:lnTo>
                  <a:pt x="1077877" y="3779127"/>
                </a:lnTo>
                <a:lnTo>
                  <a:pt x="1074318" y="3798031"/>
                </a:lnTo>
                <a:lnTo>
                  <a:pt x="1061238" y="3793897"/>
                </a:lnTo>
                <a:lnTo>
                  <a:pt x="1064300" y="3779678"/>
                </a:lnTo>
                <a:lnTo>
                  <a:pt x="1064424" y="3778458"/>
                </a:lnTo>
                <a:lnTo>
                  <a:pt x="1065594" y="3777723"/>
                </a:lnTo>
                <a:lnTo>
                  <a:pt x="1065694" y="3777660"/>
                </a:lnTo>
                <a:lnTo>
                  <a:pt x="1065695" y="3777659"/>
                </a:lnTo>
                <a:close/>
                <a:moveTo>
                  <a:pt x="622155" y="3772285"/>
                </a:moveTo>
                <a:lnTo>
                  <a:pt x="627062" y="3775571"/>
                </a:lnTo>
                <a:lnTo>
                  <a:pt x="631492" y="3777444"/>
                </a:lnTo>
                <a:lnTo>
                  <a:pt x="655896" y="3824183"/>
                </a:lnTo>
                <a:lnTo>
                  <a:pt x="656675" y="3825644"/>
                </a:lnTo>
                <a:lnTo>
                  <a:pt x="673463" y="3857378"/>
                </a:lnTo>
                <a:lnTo>
                  <a:pt x="675376" y="3866246"/>
                </a:lnTo>
                <a:lnTo>
                  <a:pt x="676678" y="3872280"/>
                </a:lnTo>
                <a:lnTo>
                  <a:pt x="656079" y="3865258"/>
                </a:lnTo>
                <a:lnTo>
                  <a:pt x="640039" y="3838703"/>
                </a:lnTo>
                <a:lnTo>
                  <a:pt x="638870" y="3836666"/>
                </a:lnTo>
                <a:lnTo>
                  <a:pt x="633676" y="3815952"/>
                </a:lnTo>
                <a:close/>
                <a:moveTo>
                  <a:pt x="1324679" y="3771571"/>
                </a:moveTo>
                <a:lnTo>
                  <a:pt x="1328139" y="3784182"/>
                </a:lnTo>
                <a:lnTo>
                  <a:pt x="1328479" y="3786931"/>
                </a:lnTo>
                <a:lnTo>
                  <a:pt x="1327117" y="3797766"/>
                </a:lnTo>
                <a:lnTo>
                  <a:pt x="1324824" y="3781715"/>
                </a:lnTo>
                <a:lnTo>
                  <a:pt x="1323795" y="3774509"/>
                </a:lnTo>
                <a:lnTo>
                  <a:pt x="1323928" y="3774215"/>
                </a:lnTo>
                <a:lnTo>
                  <a:pt x="1323928" y="3774214"/>
                </a:lnTo>
                <a:lnTo>
                  <a:pt x="1324221" y="3773185"/>
                </a:lnTo>
                <a:close/>
                <a:moveTo>
                  <a:pt x="1436481" y="3769758"/>
                </a:moveTo>
                <a:lnTo>
                  <a:pt x="1435621" y="3779856"/>
                </a:lnTo>
                <a:lnTo>
                  <a:pt x="1434573" y="3792169"/>
                </a:lnTo>
                <a:lnTo>
                  <a:pt x="1433466" y="3797079"/>
                </a:lnTo>
                <a:lnTo>
                  <a:pt x="1429220" y="3815916"/>
                </a:lnTo>
                <a:lnTo>
                  <a:pt x="1430691" y="3797379"/>
                </a:lnTo>
                <a:close/>
                <a:moveTo>
                  <a:pt x="1258366" y="3767685"/>
                </a:moveTo>
                <a:lnTo>
                  <a:pt x="1280012" y="3848077"/>
                </a:lnTo>
                <a:lnTo>
                  <a:pt x="1278067" y="3851266"/>
                </a:lnTo>
                <a:lnTo>
                  <a:pt x="1258812" y="3815556"/>
                </a:lnTo>
                <a:lnTo>
                  <a:pt x="1256886" y="3811984"/>
                </a:lnTo>
                <a:lnTo>
                  <a:pt x="1253095" y="3800148"/>
                </a:lnTo>
                <a:lnTo>
                  <a:pt x="1247495" y="3787118"/>
                </a:lnTo>
                <a:lnTo>
                  <a:pt x="1253861" y="3775738"/>
                </a:lnTo>
                <a:close/>
                <a:moveTo>
                  <a:pt x="489257" y="3767057"/>
                </a:moveTo>
                <a:lnTo>
                  <a:pt x="535506" y="3803309"/>
                </a:lnTo>
                <a:lnTo>
                  <a:pt x="540058" y="3817584"/>
                </a:lnTo>
                <a:lnTo>
                  <a:pt x="552217" y="3854145"/>
                </a:lnTo>
                <a:lnTo>
                  <a:pt x="557931" y="3871326"/>
                </a:lnTo>
                <a:lnTo>
                  <a:pt x="556835" y="3869897"/>
                </a:lnTo>
                <a:lnTo>
                  <a:pt x="535073" y="3839716"/>
                </a:lnTo>
                <a:close/>
                <a:moveTo>
                  <a:pt x="1065715" y="3765792"/>
                </a:moveTo>
                <a:lnTo>
                  <a:pt x="1065894" y="3765988"/>
                </a:lnTo>
                <a:lnTo>
                  <a:pt x="1065677" y="3766164"/>
                </a:lnTo>
                <a:close/>
                <a:moveTo>
                  <a:pt x="1080657" y="3764360"/>
                </a:moveTo>
                <a:lnTo>
                  <a:pt x="1079969" y="3768014"/>
                </a:lnTo>
                <a:lnTo>
                  <a:pt x="1078433" y="3766337"/>
                </a:lnTo>
                <a:close/>
                <a:moveTo>
                  <a:pt x="1200585" y="3759208"/>
                </a:moveTo>
                <a:lnTo>
                  <a:pt x="1234275" y="3795698"/>
                </a:lnTo>
                <a:lnTo>
                  <a:pt x="1224113" y="3812810"/>
                </a:lnTo>
                <a:close/>
                <a:moveTo>
                  <a:pt x="1189536" y="3755339"/>
                </a:moveTo>
                <a:lnTo>
                  <a:pt x="1218626" y="3822050"/>
                </a:lnTo>
                <a:lnTo>
                  <a:pt x="1216207" y="3826124"/>
                </a:lnTo>
                <a:lnTo>
                  <a:pt x="1214863" y="3827660"/>
                </a:lnTo>
                <a:lnTo>
                  <a:pt x="1180487" y="3793831"/>
                </a:lnTo>
                <a:lnTo>
                  <a:pt x="1180276" y="3793426"/>
                </a:lnTo>
                <a:lnTo>
                  <a:pt x="1179820" y="3793175"/>
                </a:lnTo>
                <a:lnTo>
                  <a:pt x="1168236" y="3781775"/>
                </a:lnTo>
                <a:close/>
                <a:moveTo>
                  <a:pt x="589306" y="3750289"/>
                </a:moveTo>
                <a:lnTo>
                  <a:pt x="611707" y="3765289"/>
                </a:lnTo>
                <a:lnTo>
                  <a:pt x="623405" y="3809714"/>
                </a:lnTo>
                <a:close/>
                <a:moveTo>
                  <a:pt x="744837" y="3749637"/>
                </a:moveTo>
                <a:lnTo>
                  <a:pt x="755754" y="3783705"/>
                </a:lnTo>
                <a:lnTo>
                  <a:pt x="763711" y="3811940"/>
                </a:lnTo>
                <a:lnTo>
                  <a:pt x="754925" y="3810362"/>
                </a:lnTo>
                <a:lnTo>
                  <a:pt x="754539" y="3807301"/>
                </a:lnTo>
                <a:close/>
                <a:moveTo>
                  <a:pt x="198989" y="3749233"/>
                </a:moveTo>
                <a:lnTo>
                  <a:pt x="243607" y="3833991"/>
                </a:lnTo>
                <a:cubicBezTo>
                  <a:pt x="260913" y="3862365"/>
                  <a:pt x="279613" y="3888979"/>
                  <a:pt x="299448" y="3913631"/>
                </a:cubicBezTo>
                <a:lnTo>
                  <a:pt x="320528" y="3936469"/>
                </a:lnTo>
                <a:lnTo>
                  <a:pt x="330019" y="3949114"/>
                </a:lnTo>
                <a:lnTo>
                  <a:pt x="351694" y="3970232"/>
                </a:lnTo>
                <a:lnTo>
                  <a:pt x="353619" y="3972317"/>
                </a:lnTo>
                <a:lnTo>
                  <a:pt x="356437" y="3975371"/>
                </a:lnTo>
                <a:lnTo>
                  <a:pt x="358303" y="3978466"/>
                </a:lnTo>
                <a:lnTo>
                  <a:pt x="412439" y="4047850"/>
                </a:lnTo>
                <a:lnTo>
                  <a:pt x="429350" y="4069524"/>
                </a:lnTo>
                <a:lnTo>
                  <a:pt x="465146" y="4103873"/>
                </a:lnTo>
                <a:lnTo>
                  <a:pt x="478170" y="4116371"/>
                </a:lnTo>
                <a:lnTo>
                  <a:pt x="430179" y="4083676"/>
                </a:lnTo>
                <a:lnTo>
                  <a:pt x="349536" y="4005150"/>
                </a:lnTo>
                <a:lnTo>
                  <a:pt x="341491" y="3994929"/>
                </a:lnTo>
                <a:lnTo>
                  <a:pt x="287919" y="3918627"/>
                </a:lnTo>
                <a:lnTo>
                  <a:pt x="267641" y="3886307"/>
                </a:lnTo>
                <a:lnTo>
                  <a:pt x="205793" y="3767324"/>
                </a:lnTo>
                <a:lnTo>
                  <a:pt x="205781" y="3767299"/>
                </a:lnTo>
                <a:lnTo>
                  <a:pt x="200971" y="3754506"/>
                </a:lnTo>
                <a:close/>
                <a:moveTo>
                  <a:pt x="842145" y="3748420"/>
                </a:moveTo>
                <a:lnTo>
                  <a:pt x="844038" y="3804363"/>
                </a:lnTo>
                <a:lnTo>
                  <a:pt x="843205" y="3818198"/>
                </a:lnTo>
                <a:lnTo>
                  <a:pt x="833785" y="3818886"/>
                </a:lnTo>
                <a:lnTo>
                  <a:pt x="832648" y="3809275"/>
                </a:lnTo>
                <a:lnTo>
                  <a:pt x="833064" y="3792151"/>
                </a:lnTo>
                <a:lnTo>
                  <a:pt x="829160" y="3765738"/>
                </a:lnTo>
                <a:lnTo>
                  <a:pt x="828214" y="3752333"/>
                </a:lnTo>
                <a:lnTo>
                  <a:pt x="827760" y="3749236"/>
                </a:lnTo>
                <a:close/>
                <a:moveTo>
                  <a:pt x="860011" y="3747406"/>
                </a:moveTo>
                <a:lnTo>
                  <a:pt x="861935" y="3764961"/>
                </a:lnTo>
                <a:lnTo>
                  <a:pt x="862015" y="3769958"/>
                </a:lnTo>
                <a:lnTo>
                  <a:pt x="858285" y="3817097"/>
                </a:lnTo>
                <a:lnTo>
                  <a:pt x="853225" y="3817467"/>
                </a:lnTo>
                <a:lnTo>
                  <a:pt x="848147" y="3817838"/>
                </a:lnTo>
                <a:lnTo>
                  <a:pt x="849702" y="3747991"/>
                </a:lnTo>
                <a:close/>
                <a:moveTo>
                  <a:pt x="804890" y="3747182"/>
                </a:moveTo>
                <a:lnTo>
                  <a:pt x="818538" y="3749759"/>
                </a:lnTo>
                <a:lnTo>
                  <a:pt x="820089" y="3749671"/>
                </a:lnTo>
                <a:lnTo>
                  <a:pt x="820697" y="3753920"/>
                </a:lnTo>
                <a:lnTo>
                  <a:pt x="825325" y="3819503"/>
                </a:lnTo>
                <a:lnTo>
                  <a:pt x="814083" y="3820324"/>
                </a:lnTo>
                <a:lnTo>
                  <a:pt x="810480" y="3776579"/>
                </a:lnTo>
                <a:lnTo>
                  <a:pt x="805109" y="3749273"/>
                </a:lnTo>
                <a:close/>
                <a:moveTo>
                  <a:pt x="615371" y="3746570"/>
                </a:moveTo>
                <a:lnTo>
                  <a:pt x="622367" y="3759968"/>
                </a:lnTo>
                <a:lnTo>
                  <a:pt x="619994" y="3758386"/>
                </a:lnTo>
                <a:lnTo>
                  <a:pt x="618167" y="3757167"/>
                </a:lnTo>
                <a:close/>
                <a:moveTo>
                  <a:pt x="877408" y="3746419"/>
                </a:moveTo>
                <a:lnTo>
                  <a:pt x="871182" y="3816156"/>
                </a:lnTo>
                <a:lnTo>
                  <a:pt x="870193" y="3816228"/>
                </a:lnTo>
                <a:lnTo>
                  <a:pt x="869412" y="3764916"/>
                </a:lnTo>
                <a:lnTo>
                  <a:pt x="869102" y="3762070"/>
                </a:lnTo>
                <a:lnTo>
                  <a:pt x="869985" y="3746840"/>
                </a:lnTo>
                <a:close/>
                <a:moveTo>
                  <a:pt x="898162" y="3745241"/>
                </a:moveTo>
                <a:lnTo>
                  <a:pt x="896458" y="3761483"/>
                </a:lnTo>
                <a:lnTo>
                  <a:pt x="884451" y="3766996"/>
                </a:lnTo>
                <a:lnTo>
                  <a:pt x="885877" y="3745938"/>
                </a:lnTo>
                <a:close/>
                <a:moveTo>
                  <a:pt x="785624" y="3743543"/>
                </a:moveTo>
                <a:lnTo>
                  <a:pt x="796539" y="3745604"/>
                </a:lnTo>
                <a:lnTo>
                  <a:pt x="803121" y="3797651"/>
                </a:lnTo>
                <a:lnTo>
                  <a:pt x="805259" y="3819405"/>
                </a:lnTo>
                <a:lnTo>
                  <a:pt x="797663" y="3818040"/>
                </a:lnTo>
                <a:lnTo>
                  <a:pt x="794608" y="3817491"/>
                </a:lnTo>
                <a:close/>
                <a:moveTo>
                  <a:pt x="387457" y="3741925"/>
                </a:moveTo>
                <a:lnTo>
                  <a:pt x="389367" y="3745518"/>
                </a:lnTo>
                <a:lnTo>
                  <a:pt x="392395" y="3752373"/>
                </a:lnTo>
                <a:lnTo>
                  <a:pt x="391006" y="3750901"/>
                </a:lnTo>
                <a:close/>
                <a:moveTo>
                  <a:pt x="291810" y="3741488"/>
                </a:moveTo>
                <a:lnTo>
                  <a:pt x="348292" y="3820444"/>
                </a:lnTo>
                <a:lnTo>
                  <a:pt x="367381" y="3840885"/>
                </a:lnTo>
                <a:lnTo>
                  <a:pt x="373923" y="3851941"/>
                </a:lnTo>
                <a:lnTo>
                  <a:pt x="381014" y="3861134"/>
                </a:lnTo>
                <a:lnTo>
                  <a:pt x="387259" y="3875627"/>
                </a:lnTo>
                <a:lnTo>
                  <a:pt x="388572" y="3878674"/>
                </a:lnTo>
                <a:lnTo>
                  <a:pt x="395817" y="3892043"/>
                </a:lnTo>
                <a:lnTo>
                  <a:pt x="428265" y="3951923"/>
                </a:lnTo>
                <a:lnTo>
                  <a:pt x="369151" y="3886907"/>
                </a:lnTo>
                <a:lnTo>
                  <a:pt x="369074" y="3886820"/>
                </a:lnTo>
                <a:lnTo>
                  <a:pt x="336651" y="3839637"/>
                </a:lnTo>
                <a:lnTo>
                  <a:pt x="293716" y="3746792"/>
                </a:lnTo>
                <a:close/>
                <a:moveTo>
                  <a:pt x="749086" y="3736642"/>
                </a:moveTo>
                <a:lnTo>
                  <a:pt x="769621" y="3740521"/>
                </a:lnTo>
                <a:lnTo>
                  <a:pt x="774570" y="3757839"/>
                </a:lnTo>
                <a:lnTo>
                  <a:pt x="783947" y="3805425"/>
                </a:lnTo>
                <a:lnTo>
                  <a:pt x="785437" y="3815844"/>
                </a:lnTo>
                <a:lnTo>
                  <a:pt x="771290" y="3813302"/>
                </a:lnTo>
                <a:lnTo>
                  <a:pt x="769327" y="3803303"/>
                </a:lnTo>
                <a:lnTo>
                  <a:pt x="761456" y="3778863"/>
                </a:lnTo>
                <a:lnTo>
                  <a:pt x="750913" y="3741801"/>
                </a:lnTo>
                <a:close/>
                <a:moveTo>
                  <a:pt x="568307" y="3736227"/>
                </a:moveTo>
                <a:lnTo>
                  <a:pt x="576029" y="3741398"/>
                </a:lnTo>
                <a:lnTo>
                  <a:pt x="577265" y="3743813"/>
                </a:lnTo>
                <a:lnTo>
                  <a:pt x="630039" y="3835774"/>
                </a:lnTo>
                <a:lnTo>
                  <a:pt x="630510" y="3837652"/>
                </a:lnTo>
                <a:lnTo>
                  <a:pt x="634758" y="3854608"/>
                </a:lnTo>
                <a:lnTo>
                  <a:pt x="607145" y="3839145"/>
                </a:lnTo>
                <a:lnTo>
                  <a:pt x="596255" y="3821752"/>
                </a:lnTo>
                <a:lnTo>
                  <a:pt x="590745" y="3812340"/>
                </a:lnTo>
                <a:close/>
                <a:moveTo>
                  <a:pt x="1273382" y="3735423"/>
                </a:moveTo>
                <a:lnTo>
                  <a:pt x="1290288" y="3815391"/>
                </a:lnTo>
                <a:lnTo>
                  <a:pt x="1265490" y="3755922"/>
                </a:lnTo>
                <a:lnTo>
                  <a:pt x="1265206" y="3755457"/>
                </a:lnTo>
                <a:lnTo>
                  <a:pt x="1267728" y="3750948"/>
                </a:lnTo>
                <a:lnTo>
                  <a:pt x="1268095" y="3750292"/>
                </a:lnTo>
                <a:close/>
                <a:moveTo>
                  <a:pt x="1647791" y="3733422"/>
                </a:moveTo>
                <a:lnTo>
                  <a:pt x="1623579" y="3805698"/>
                </a:lnTo>
                <a:lnTo>
                  <a:pt x="1620494" y="3811840"/>
                </a:lnTo>
                <a:close/>
                <a:moveTo>
                  <a:pt x="1166985" y="3733012"/>
                </a:moveTo>
                <a:lnTo>
                  <a:pt x="1171606" y="3739790"/>
                </a:lnTo>
                <a:lnTo>
                  <a:pt x="1184247" y="3748374"/>
                </a:lnTo>
                <a:lnTo>
                  <a:pt x="1180601" y="3754629"/>
                </a:lnTo>
                <a:lnTo>
                  <a:pt x="1163284" y="3774668"/>
                </a:lnTo>
                <a:lnTo>
                  <a:pt x="1165360" y="3765032"/>
                </a:lnTo>
                <a:lnTo>
                  <a:pt x="1165362" y="3764978"/>
                </a:lnTo>
                <a:close/>
                <a:moveTo>
                  <a:pt x="1069491" y="3732170"/>
                </a:moveTo>
                <a:lnTo>
                  <a:pt x="1085083" y="3740854"/>
                </a:lnTo>
                <a:lnTo>
                  <a:pt x="1082956" y="3752154"/>
                </a:lnTo>
                <a:lnTo>
                  <a:pt x="1072906" y="3760302"/>
                </a:lnTo>
                <a:lnTo>
                  <a:pt x="1067309" y="3754191"/>
                </a:lnTo>
                <a:lnTo>
                  <a:pt x="1068794" y="3746680"/>
                </a:lnTo>
                <a:close/>
                <a:moveTo>
                  <a:pt x="1336414" y="3730287"/>
                </a:moveTo>
                <a:lnTo>
                  <a:pt x="1338893" y="3742123"/>
                </a:lnTo>
                <a:lnTo>
                  <a:pt x="1340084" y="3756198"/>
                </a:lnTo>
                <a:lnTo>
                  <a:pt x="1336975" y="3778101"/>
                </a:lnTo>
                <a:lnTo>
                  <a:pt x="1336066" y="3770152"/>
                </a:lnTo>
                <a:lnTo>
                  <a:pt x="1332913" y="3742606"/>
                </a:lnTo>
                <a:lnTo>
                  <a:pt x="1334715" y="3736263"/>
                </a:lnTo>
                <a:close/>
                <a:moveTo>
                  <a:pt x="1023946" y="3729928"/>
                </a:moveTo>
                <a:lnTo>
                  <a:pt x="1042253" y="3740065"/>
                </a:lnTo>
                <a:lnTo>
                  <a:pt x="1058881" y="3758298"/>
                </a:lnTo>
                <a:lnTo>
                  <a:pt x="1055751" y="3774213"/>
                </a:lnTo>
                <a:lnTo>
                  <a:pt x="1043978" y="3783758"/>
                </a:lnTo>
                <a:lnTo>
                  <a:pt x="1038648" y="3786760"/>
                </a:lnTo>
                <a:lnTo>
                  <a:pt x="1034045" y="3785306"/>
                </a:lnTo>
                <a:lnTo>
                  <a:pt x="1019388" y="3780674"/>
                </a:lnTo>
                <a:lnTo>
                  <a:pt x="1020804" y="3773209"/>
                </a:lnTo>
                <a:lnTo>
                  <a:pt x="1021345" y="3751730"/>
                </a:lnTo>
                <a:close/>
                <a:moveTo>
                  <a:pt x="1279106" y="3728800"/>
                </a:moveTo>
                <a:lnTo>
                  <a:pt x="1301705" y="3787942"/>
                </a:lnTo>
                <a:lnTo>
                  <a:pt x="1303825" y="3800052"/>
                </a:lnTo>
                <a:lnTo>
                  <a:pt x="1297693" y="3815647"/>
                </a:lnTo>
                <a:lnTo>
                  <a:pt x="1293572" y="3796392"/>
                </a:lnTo>
                <a:close/>
                <a:moveTo>
                  <a:pt x="1450157" y="3727799"/>
                </a:moveTo>
                <a:lnTo>
                  <a:pt x="1447278" y="3775560"/>
                </a:lnTo>
                <a:lnTo>
                  <a:pt x="1447274" y="3775606"/>
                </a:lnTo>
                <a:lnTo>
                  <a:pt x="1445213" y="3784526"/>
                </a:lnTo>
                <a:lnTo>
                  <a:pt x="1449402" y="3736460"/>
                </a:lnTo>
                <a:close/>
                <a:moveTo>
                  <a:pt x="1547605" y="3726658"/>
                </a:moveTo>
                <a:lnTo>
                  <a:pt x="1528672" y="3804915"/>
                </a:lnTo>
                <a:lnTo>
                  <a:pt x="1526405" y="3814285"/>
                </a:lnTo>
                <a:lnTo>
                  <a:pt x="1525364" y="3816588"/>
                </a:lnTo>
                <a:close/>
                <a:moveTo>
                  <a:pt x="713254" y="3725335"/>
                </a:moveTo>
                <a:lnTo>
                  <a:pt x="732631" y="3733534"/>
                </a:lnTo>
                <a:lnTo>
                  <a:pt x="733818" y="3733758"/>
                </a:lnTo>
                <a:lnTo>
                  <a:pt x="746451" y="3808530"/>
                </a:lnTo>
                <a:lnTo>
                  <a:pt x="746492" y="3808847"/>
                </a:lnTo>
                <a:lnTo>
                  <a:pt x="743444" y="3808299"/>
                </a:lnTo>
                <a:lnTo>
                  <a:pt x="734868" y="3782079"/>
                </a:lnTo>
                <a:lnTo>
                  <a:pt x="719039" y="3741192"/>
                </a:lnTo>
                <a:lnTo>
                  <a:pt x="713848" y="3726770"/>
                </a:lnTo>
                <a:close/>
                <a:moveTo>
                  <a:pt x="1209521" y="3722060"/>
                </a:moveTo>
                <a:lnTo>
                  <a:pt x="1230368" y="3777940"/>
                </a:lnTo>
                <a:lnTo>
                  <a:pt x="1205151" y="3749180"/>
                </a:lnTo>
                <a:lnTo>
                  <a:pt x="1198694" y="3741816"/>
                </a:lnTo>
                <a:close/>
                <a:moveTo>
                  <a:pt x="1004743" y="3719294"/>
                </a:moveTo>
                <a:lnTo>
                  <a:pt x="1014455" y="3724672"/>
                </a:lnTo>
                <a:lnTo>
                  <a:pt x="1013644" y="3752576"/>
                </a:lnTo>
                <a:lnTo>
                  <a:pt x="1010753" y="3777946"/>
                </a:lnTo>
                <a:lnTo>
                  <a:pt x="1002424" y="3775314"/>
                </a:lnTo>
                <a:lnTo>
                  <a:pt x="996497" y="3773442"/>
                </a:lnTo>
                <a:lnTo>
                  <a:pt x="987816" y="3772412"/>
                </a:lnTo>
                <a:lnTo>
                  <a:pt x="984003" y="3771960"/>
                </a:lnTo>
                <a:lnTo>
                  <a:pt x="985973" y="3763047"/>
                </a:lnTo>
                <a:lnTo>
                  <a:pt x="991790" y="3736727"/>
                </a:lnTo>
                <a:lnTo>
                  <a:pt x="991790" y="3736719"/>
                </a:lnTo>
                <a:lnTo>
                  <a:pt x="992097" y="3731117"/>
                </a:lnTo>
                <a:lnTo>
                  <a:pt x="992389" y="3725790"/>
                </a:lnTo>
                <a:lnTo>
                  <a:pt x="999168" y="3722225"/>
                </a:lnTo>
                <a:close/>
                <a:moveTo>
                  <a:pt x="696017" y="3718040"/>
                </a:moveTo>
                <a:lnTo>
                  <a:pt x="705051" y="3721863"/>
                </a:lnTo>
                <a:lnTo>
                  <a:pt x="729573" y="3787901"/>
                </a:lnTo>
                <a:lnTo>
                  <a:pt x="736417" y="3807037"/>
                </a:lnTo>
                <a:lnTo>
                  <a:pt x="722444" y="3804526"/>
                </a:lnTo>
                <a:lnTo>
                  <a:pt x="714345" y="3801126"/>
                </a:lnTo>
                <a:lnTo>
                  <a:pt x="712404" y="3796642"/>
                </a:lnTo>
                <a:lnTo>
                  <a:pt x="706816" y="3782719"/>
                </a:lnTo>
                <a:lnTo>
                  <a:pt x="696754" y="3720703"/>
                </a:lnTo>
                <a:close/>
                <a:moveTo>
                  <a:pt x="1376716" y="3716378"/>
                </a:moveTo>
                <a:lnTo>
                  <a:pt x="1378216" y="3725004"/>
                </a:lnTo>
                <a:lnTo>
                  <a:pt x="1379904" y="3746917"/>
                </a:lnTo>
                <a:lnTo>
                  <a:pt x="1374246" y="3764309"/>
                </a:lnTo>
                <a:lnTo>
                  <a:pt x="1372493" y="3745851"/>
                </a:lnTo>
                <a:lnTo>
                  <a:pt x="1373324" y="3742329"/>
                </a:lnTo>
                <a:lnTo>
                  <a:pt x="1374127" y="3738927"/>
                </a:lnTo>
                <a:close/>
                <a:moveTo>
                  <a:pt x="1024589" y="3714535"/>
                </a:moveTo>
                <a:lnTo>
                  <a:pt x="1052503" y="3722708"/>
                </a:lnTo>
                <a:lnTo>
                  <a:pt x="1062069" y="3728036"/>
                </a:lnTo>
                <a:lnTo>
                  <a:pt x="1060208" y="3746439"/>
                </a:lnTo>
                <a:lnTo>
                  <a:pt x="1048182" y="3733308"/>
                </a:lnTo>
                <a:cubicBezTo>
                  <a:pt x="1047819" y="3732866"/>
                  <a:pt x="1047341" y="3732535"/>
                  <a:pt x="1046804" y="3732342"/>
                </a:cubicBezTo>
                <a:lnTo>
                  <a:pt x="1024612" y="3720028"/>
                </a:lnTo>
                <a:close/>
                <a:moveTo>
                  <a:pt x="1014765" y="3714024"/>
                </a:moveTo>
                <a:lnTo>
                  <a:pt x="1014750" y="3714556"/>
                </a:lnTo>
                <a:lnTo>
                  <a:pt x="1014371" y="3714346"/>
                </a:lnTo>
                <a:lnTo>
                  <a:pt x="1014265" y="3714287"/>
                </a:lnTo>
                <a:lnTo>
                  <a:pt x="1014288" y="3714275"/>
                </a:lnTo>
                <a:close/>
                <a:moveTo>
                  <a:pt x="993098" y="3712846"/>
                </a:moveTo>
                <a:lnTo>
                  <a:pt x="997308" y="3715177"/>
                </a:lnTo>
                <a:lnTo>
                  <a:pt x="992858" y="3717221"/>
                </a:lnTo>
                <a:close/>
                <a:moveTo>
                  <a:pt x="561399" y="3712791"/>
                </a:moveTo>
                <a:lnTo>
                  <a:pt x="566458" y="3722683"/>
                </a:lnTo>
                <a:lnTo>
                  <a:pt x="563790" y="3720904"/>
                </a:lnTo>
                <a:close/>
                <a:moveTo>
                  <a:pt x="1356555" y="3712377"/>
                </a:moveTo>
                <a:lnTo>
                  <a:pt x="1357553" y="3715757"/>
                </a:lnTo>
                <a:lnTo>
                  <a:pt x="1356954" y="3719383"/>
                </a:lnTo>
                <a:lnTo>
                  <a:pt x="1356921" y="3718810"/>
                </a:lnTo>
                <a:close/>
                <a:moveTo>
                  <a:pt x="674762" y="3709046"/>
                </a:moveTo>
                <a:lnTo>
                  <a:pt x="686710" y="3714102"/>
                </a:lnTo>
                <a:lnTo>
                  <a:pt x="688884" y="3721962"/>
                </a:lnTo>
                <a:lnTo>
                  <a:pt x="692060" y="3741540"/>
                </a:lnTo>
                <a:lnTo>
                  <a:pt x="693777" y="3752123"/>
                </a:lnTo>
                <a:close/>
                <a:moveTo>
                  <a:pt x="530238" y="3708645"/>
                </a:moveTo>
                <a:lnTo>
                  <a:pt x="538005" y="3715936"/>
                </a:lnTo>
                <a:lnTo>
                  <a:pt x="556884" y="3728578"/>
                </a:lnTo>
                <a:lnTo>
                  <a:pt x="564729" y="3755260"/>
                </a:lnTo>
                <a:lnTo>
                  <a:pt x="572194" y="3780650"/>
                </a:lnTo>
                <a:lnTo>
                  <a:pt x="533232" y="3714095"/>
                </a:lnTo>
                <a:close/>
                <a:moveTo>
                  <a:pt x="1216966" y="3708475"/>
                </a:moveTo>
                <a:lnTo>
                  <a:pt x="1254456" y="3753165"/>
                </a:lnTo>
                <a:lnTo>
                  <a:pt x="1256039" y="3759047"/>
                </a:lnTo>
                <a:lnTo>
                  <a:pt x="1244084" y="3779180"/>
                </a:lnTo>
                <a:lnTo>
                  <a:pt x="1215134" y="3711818"/>
                </a:lnTo>
                <a:close/>
                <a:moveTo>
                  <a:pt x="1003678" y="3708412"/>
                </a:moveTo>
                <a:lnTo>
                  <a:pt x="1008786" y="3709908"/>
                </a:lnTo>
                <a:lnTo>
                  <a:pt x="1007466" y="3710514"/>
                </a:lnTo>
                <a:close/>
                <a:moveTo>
                  <a:pt x="1476498" y="3701403"/>
                </a:moveTo>
                <a:lnTo>
                  <a:pt x="1473715" y="3739426"/>
                </a:lnTo>
                <a:lnTo>
                  <a:pt x="1473715" y="3739427"/>
                </a:lnTo>
                <a:lnTo>
                  <a:pt x="1473441" y="3740566"/>
                </a:lnTo>
                <a:lnTo>
                  <a:pt x="1471963" y="3746706"/>
                </a:lnTo>
                <a:lnTo>
                  <a:pt x="1474419" y="3722167"/>
                </a:lnTo>
                <a:close/>
                <a:moveTo>
                  <a:pt x="1210264" y="3700486"/>
                </a:moveTo>
                <a:lnTo>
                  <a:pt x="1211383" y="3701820"/>
                </a:lnTo>
                <a:lnTo>
                  <a:pt x="1211069" y="3702359"/>
                </a:lnTo>
                <a:close/>
                <a:moveTo>
                  <a:pt x="339963" y="3700362"/>
                </a:moveTo>
                <a:lnTo>
                  <a:pt x="382925" y="3755363"/>
                </a:lnTo>
                <a:lnTo>
                  <a:pt x="387231" y="3766207"/>
                </a:lnTo>
                <a:lnTo>
                  <a:pt x="414395" y="3834620"/>
                </a:lnTo>
                <a:lnTo>
                  <a:pt x="379582" y="3788205"/>
                </a:lnTo>
                <a:close/>
                <a:moveTo>
                  <a:pt x="1286198" y="3699376"/>
                </a:moveTo>
                <a:lnTo>
                  <a:pt x="1292724" y="3736652"/>
                </a:lnTo>
                <a:lnTo>
                  <a:pt x="1281689" y="3712058"/>
                </a:lnTo>
                <a:close/>
                <a:moveTo>
                  <a:pt x="646647" y="3697148"/>
                </a:moveTo>
                <a:lnTo>
                  <a:pt x="664614" y="3704752"/>
                </a:lnTo>
                <a:lnTo>
                  <a:pt x="698895" y="3783678"/>
                </a:lnTo>
                <a:lnTo>
                  <a:pt x="699958" y="3790231"/>
                </a:lnTo>
                <a:lnTo>
                  <a:pt x="700803" y="3795440"/>
                </a:lnTo>
                <a:lnTo>
                  <a:pt x="676548" y="3785255"/>
                </a:lnTo>
                <a:lnTo>
                  <a:pt x="657766" y="3745763"/>
                </a:lnTo>
                <a:lnTo>
                  <a:pt x="649139" y="3705727"/>
                </a:lnTo>
                <a:close/>
                <a:moveTo>
                  <a:pt x="1072869" y="3694197"/>
                </a:moveTo>
                <a:lnTo>
                  <a:pt x="1087829" y="3710703"/>
                </a:lnTo>
                <a:lnTo>
                  <a:pt x="1086382" y="3730545"/>
                </a:lnTo>
                <a:lnTo>
                  <a:pt x="1084232" y="3729230"/>
                </a:lnTo>
                <a:lnTo>
                  <a:pt x="1079517" y="3726344"/>
                </a:lnTo>
                <a:lnTo>
                  <a:pt x="1070088" y="3722877"/>
                </a:lnTo>
                <a:lnTo>
                  <a:pt x="1072880" y="3695475"/>
                </a:lnTo>
                <a:close/>
                <a:moveTo>
                  <a:pt x="1346826" y="3693647"/>
                </a:moveTo>
                <a:lnTo>
                  <a:pt x="1348455" y="3728820"/>
                </a:lnTo>
                <a:lnTo>
                  <a:pt x="1346642" y="3723519"/>
                </a:lnTo>
                <a:lnTo>
                  <a:pt x="1342922" y="3707393"/>
                </a:lnTo>
                <a:lnTo>
                  <a:pt x="1346823" y="3693669"/>
                </a:lnTo>
                <a:close/>
                <a:moveTo>
                  <a:pt x="415991" y="3692684"/>
                </a:moveTo>
                <a:lnTo>
                  <a:pt x="461929" y="3740422"/>
                </a:lnTo>
                <a:lnTo>
                  <a:pt x="463962" y="3744399"/>
                </a:lnTo>
                <a:lnTo>
                  <a:pt x="481556" y="3772720"/>
                </a:lnTo>
                <a:lnTo>
                  <a:pt x="504206" y="3838566"/>
                </a:lnTo>
                <a:lnTo>
                  <a:pt x="513100" y="3861600"/>
                </a:lnTo>
                <a:lnTo>
                  <a:pt x="509150" y="3856447"/>
                </a:lnTo>
                <a:lnTo>
                  <a:pt x="433917" y="3741737"/>
                </a:lnTo>
                <a:close/>
                <a:moveTo>
                  <a:pt x="881709" y="3692144"/>
                </a:moveTo>
                <a:lnTo>
                  <a:pt x="881649" y="3698909"/>
                </a:lnTo>
                <a:lnTo>
                  <a:pt x="878322" y="3736172"/>
                </a:lnTo>
                <a:lnTo>
                  <a:pt x="870518" y="3736651"/>
                </a:lnTo>
                <a:lnTo>
                  <a:pt x="869536" y="3713549"/>
                </a:lnTo>
                <a:lnTo>
                  <a:pt x="869998" y="3703204"/>
                </a:lnTo>
                <a:lnTo>
                  <a:pt x="869142" y="3692988"/>
                </a:lnTo>
                <a:lnTo>
                  <a:pt x="869478" y="3693184"/>
                </a:lnTo>
                <a:close/>
                <a:moveTo>
                  <a:pt x="1393766" y="3691063"/>
                </a:moveTo>
                <a:lnTo>
                  <a:pt x="1394430" y="3695094"/>
                </a:lnTo>
                <a:lnTo>
                  <a:pt x="1396608" y="3724680"/>
                </a:lnTo>
                <a:lnTo>
                  <a:pt x="1394346" y="3839535"/>
                </a:lnTo>
                <a:lnTo>
                  <a:pt x="1394344" y="3839568"/>
                </a:lnTo>
                <a:lnTo>
                  <a:pt x="1388384" y="3870618"/>
                </a:lnTo>
                <a:lnTo>
                  <a:pt x="1392889" y="3782650"/>
                </a:lnTo>
                <a:lnTo>
                  <a:pt x="1388814" y="3729389"/>
                </a:lnTo>
                <a:lnTo>
                  <a:pt x="1389915" y="3720874"/>
                </a:lnTo>
                <a:close/>
                <a:moveTo>
                  <a:pt x="894652" y="3691043"/>
                </a:moveTo>
                <a:lnTo>
                  <a:pt x="897563" y="3734989"/>
                </a:lnTo>
                <a:lnTo>
                  <a:pt x="886572" y="3735665"/>
                </a:lnTo>
                <a:lnTo>
                  <a:pt x="889274" y="3695762"/>
                </a:lnTo>
                <a:lnTo>
                  <a:pt x="889174" y="3691509"/>
                </a:lnTo>
                <a:close/>
                <a:moveTo>
                  <a:pt x="903761" y="3690268"/>
                </a:moveTo>
                <a:lnTo>
                  <a:pt x="903808" y="3691280"/>
                </a:lnTo>
                <a:lnTo>
                  <a:pt x="903810" y="3691390"/>
                </a:lnTo>
                <a:lnTo>
                  <a:pt x="903804" y="3691470"/>
                </a:lnTo>
                <a:lnTo>
                  <a:pt x="902631" y="3702650"/>
                </a:lnTo>
                <a:lnTo>
                  <a:pt x="902562" y="3701604"/>
                </a:lnTo>
                <a:lnTo>
                  <a:pt x="901826" y="3690433"/>
                </a:lnTo>
                <a:close/>
                <a:moveTo>
                  <a:pt x="1326684" y="3688183"/>
                </a:moveTo>
                <a:lnTo>
                  <a:pt x="1328700" y="3693459"/>
                </a:lnTo>
                <a:lnTo>
                  <a:pt x="1328708" y="3693490"/>
                </a:lnTo>
                <a:lnTo>
                  <a:pt x="1332927" y="3713634"/>
                </a:lnTo>
                <a:lnTo>
                  <a:pt x="1330737" y="3723589"/>
                </a:lnTo>
                <a:close/>
                <a:moveTo>
                  <a:pt x="507442" y="3687244"/>
                </a:moveTo>
                <a:lnTo>
                  <a:pt x="512732" y="3692210"/>
                </a:lnTo>
                <a:lnTo>
                  <a:pt x="516610" y="3700248"/>
                </a:lnTo>
                <a:lnTo>
                  <a:pt x="527424" y="3718688"/>
                </a:lnTo>
                <a:lnTo>
                  <a:pt x="559165" y="3776357"/>
                </a:lnTo>
                <a:lnTo>
                  <a:pt x="581313" y="3811665"/>
                </a:lnTo>
                <a:lnTo>
                  <a:pt x="584748" y="3823349"/>
                </a:lnTo>
                <a:lnTo>
                  <a:pt x="585887" y="3827241"/>
                </a:lnTo>
                <a:lnTo>
                  <a:pt x="581645" y="3824866"/>
                </a:lnTo>
                <a:lnTo>
                  <a:pt x="567051" y="3816693"/>
                </a:lnTo>
                <a:lnTo>
                  <a:pt x="551390" y="3804341"/>
                </a:lnTo>
                <a:lnTo>
                  <a:pt x="550227" y="3803423"/>
                </a:lnTo>
                <a:lnTo>
                  <a:pt x="538587" y="3784982"/>
                </a:lnTo>
                <a:lnTo>
                  <a:pt x="509323" y="3693176"/>
                </a:lnTo>
                <a:close/>
                <a:moveTo>
                  <a:pt x="1228727" y="3687016"/>
                </a:moveTo>
                <a:lnTo>
                  <a:pt x="1242180" y="3720615"/>
                </a:lnTo>
                <a:lnTo>
                  <a:pt x="1222198" y="3698928"/>
                </a:lnTo>
                <a:close/>
                <a:moveTo>
                  <a:pt x="629060" y="3685589"/>
                </a:moveTo>
                <a:lnTo>
                  <a:pt x="635710" y="3690000"/>
                </a:lnTo>
                <a:lnTo>
                  <a:pt x="636107" y="3690263"/>
                </a:lnTo>
                <a:lnTo>
                  <a:pt x="638364" y="3698040"/>
                </a:lnTo>
                <a:lnTo>
                  <a:pt x="641205" y="3707829"/>
                </a:lnTo>
                <a:lnTo>
                  <a:pt x="642290" y="3712861"/>
                </a:lnTo>
                <a:lnTo>
                  <a:pt x="642467" y="3713681"/>
                </a:lnTo>
                <a:lnTo>
                  <a:pt x="631260" y="3690199"/>
                </a:lnTo>
                <a:close/>
                <a:moveTo>
                  <a:pt x="1292345" y="3682087"/>
                </a:moveTo>
                <a:lnTo>
                  <a:pt x="1308480" y="3726527"/>
                </a:lnTo>
                <a:lnTo>
                  <a:pt x="1314912" y="3771856"/>
                </a:lnTo>
                <a:lnTo>
                  <a:pt x="1311203" y="3781289"/>
                </a:lnTo>
                <a:lnTo>
                  <a:pt x="1308391" y="3771568"/>
                </a:lnTo>
                <a:lnTo>
                  <a:pt x="1306326" y="3766967"/>
                </a:lnTo>
                <a:lnTo>
                  <a:pt x="1298484" y="3722332"/>
                </a:lnTo>
                <a:lnTo>
                  <a:pt x="1291954" y="3685171"/>
                </a:lnTo>
                <a:lnTo>
                  <a:pt x="1291622" y="3684120"/>
                </a:lnTo>
                <a:close/>
                <a:moveTo>
                  <a:pt x="903366" y="3681753"/>
                </a:moveTo>
                <a:lnTo>
                  <a:pt x="903371" y="3681876"/>
                </a:lnTo>
                <a:lnTo>
                  <a:pt x="903127" y="3681876"/>
                </a:lnTo>
                <a:close/>
                <a:moveTo>
                  <a:pt x="1059516" y="3679464"/>
                </a:moveTo>
                <a:lnTo>
                  <a:pt x="1064315" y="3684759"/>
                </a:lnTo>
                <a:lnTo>
                  <a:pt x="1062643" y="3720140"/>
                </a:lnTo>
                <a:lnTo>
                  <a:pt x="1038779" y="3711367"/>
                </a:lnTo>
                <a:lnTo>
                  <a:pt x="1027620" y="3707264"/>
                </a:lnTo>
                <a:lnTo>
                  <a:pt x="1031674" y="3705132"/>
                </a:lnTo>
                <a:lnTo>
                  <a:pt x="1037640" y="3701995"/>
                </a:lnTo>
                <a:close/>
                <a:moveTo>
                  <a:pt x="250080" y="3671999"/>
                </a:moveTo>
                <a:lnTo>
                  <a:pt x="267839" y="3704655"/>
                </a:lnTo>
                <a:lnTo>
                  <a:pt x="277386" y="3731574"/>
                </a:lnTo>
                <a:lnTo>
                  <a:pt x="278047" y="3733438"/>
                </a:lnTo>
                <a:lnTo>
                  <a:pt x="278056" y="3733457"/>
                </a:lnTo>
                <a:lnTo>
                  <a:pt x="291322" y="3763358"/>
                </a:lnTo>
                <a:lnTo>
                  <a:pt x="268290" y="3719644"/>
                </a:lnTo>
                <a:close/>
                <a:moveTo>
                  <a:pt x="1185636" y="3671128"/>
                </a:moveTo>
                <a:lnTo>
                  <a:pt x="1201765" y="3690354"/>
                </a:lnTo>
                <a:lnTo>
                  <a:pt x="1201374" y="3690426"/>
                </a:lnTo>
                <a:cubicBezTo>
                  <a:pt x="1199306" y="3691115"/>
                  <a:pt x="1195272" y="3686289"/>
                  <a:pt x="1190549" y="3679222"/>
                </a:cubicBezTo>
                <a:lnTo>
                  <a:pt x="1189737" y="3677884"/>
                </a:lnTo>
                <a:close/>
                <a:moveTo>
                  <a:pt x="860254" y="3668686"/>
                </a:moveTo>
                <a:lnTo>
                  <a:pt x="861466" y="3682304"/>
                </a:lnTo>
                <a:lnTo>
                  <a:pt x="861842" y="3695453"/>
                </a:lnTo>
                <a:lnTo>
                  <a:pt x="858936" y="3668798"/>
                </a:lnTo>
                <a:close/>
                <a:moveTo>
                  <a:pt x="842029" y="3668140"/>
                </a:moveTo>
                <a:lnTo>
                  <a:pt x="851441" y="3669194"/>
                </a:lnTo>
                <a:lnTo>
                  <a:pt x="858911" y="3737364"/>
                </a:lnTo>
                <a:lnTo>
                  <a:pt x="848972" y="3737975"/>
                </a:lnTo>
                <a:lnTo>
                  <a:pt x="846950" y="3717632"/>
                </a:lnTo>
                <a:lnTo>
                  <a:pt x="846939" y="3708058"/>
                </a:lnTo>
                <a:lnTo>
                  <a:pt x="843276" y="3680686"/>
                </a:lnTo>
                <a:close/>
                <a:moveTo>
                  <a:pt x="1503745" y="3666926"/>
                </a:moveTo>
                <a:lnTo>
                  <a:pt x="1497690" y="3726138"/>
                </a:lnTo>
                <a:lnTo>
                  <a:pt x="1497064" y="3728515"/>
                </a:lnTo>
                <a:lnTo>
                  <a:pt x="1500982" y="3692399"/>
                </a:lnTo>
                <a:close/>
                <a:moveTo>
                  <a:pt x="881936" y="3666847"/>
                </a:moveTo>
                <a:lnTo>
                  <a:pt x="881828" y="3678962"/>
                </a:lnTo>
                <a:lnTo>
                  <a:pt x="868462" y="3684860"/>
                </a:lnTo>
                <a:lnTo>
                  <a:pt x="868166" y="3681325"/>
                </a:lnTo>
                <a:lnTo>
                  <a:pt x="867602" y="3668063"/>
                </a:lnTo>
                <a:close/>
                <a:moveTo>
                  <a:pt x="892987" y="3665909"/>
                </a:moveTo>
                <a:lnTo>
                  <a:pt x="893510" y="3673808"/>
                </a:lnTo>
                <a:lnTo>
                  <a:pt x="888808" y="3675883"/>
                </a:lnTo>
                <a:lnTo>
                  <a:pt x="888605" y="3667244"/>
                </a:lnTo>
                <a:lnTo>
                  <a:pt x="888649" y="3666277"/>
                </a:lnTo>
                <a:close/>
                <a:moveTo>
                  <a:pt x="815449" y="3665165"/>
                </a:moveTo>
                <a:lnTo>
                  <a:pt x="835110" y="3667366"/>
                </a:lnTo>
                <a:lnTo>
                  <a:pt x="835305" y="3668832"/>
                </a:lnTo>
                <a:lnTo>
                  <a:pt x="840933" y="3712606"/>
                </a:lnTo>
                <a:lnTo>
                  <a:pt x="841806" y="3738415"/>
                </a:lnTo>
                <a:lnTo>
                  <a:pt x="831621" y="3739041"/>
                </a:lnTo>
                <a:lnTo>
                  <a:pt x="826315" y="3739367"/>
                </a:lnTo>
                <a:lnTo>
                  <a:pt x="816194" y="3670254"/>
                </a:lnTo>
                <a:lnTo>
                  <a:pt x="815982" y="3668461"/>
                </a:lnTo>
                <a:lnTo>
                  <a:pt x="815876" y="3668085"/>
                </a:lnTo>
                <a:close/>
                <a:moveTo>
                  <a:pt x="902592" y="3665095"/>
                </a:moveTo>
                <a:lnTo>
                  <a:pt x="902806" y="3669706"/>
                </a:lnTo>
                <a:lnTo>
                  <a:pt x="900528" y="3670711"/>
                </a:lnTo>
                <a:lnTo>
                  <a:pt x="900373" y="3668362"/>
                </a:lnTo>
                <a:lnTo>
                  <a:pt x="900171" y="3665300"/>
                </a:lnTo>
                <a:close/>
                <a:moveTo>
                  <a:pt x="1285454" y="3664585"/>
                </a:moveTo>
                <a:lnTo>
                  <a:pt x="1286861" y="3666987"/>
                </a:lnTo>
                <a:lnTo>
                  <a:pt x="1286872" y="3667013"/>
                </a:lnTo>
                <a:lnTo>
                  <a:pt x="1288812" y="3672357"/>
                </a:lnTo>
                <a:lnTo>
                  <a:pt x="1288458" y="3674098"/>
                </a:lnTo>
                <a:close/>
                <a:moveTo>
                  <a:pt x="1170589" y="3662029"/>
                </a:moveTo>
                <a:lnTo>
                  <a:pt x="1186737" y="3687893"/>
                </a:lnTo>
                <a:cubicBezTo>
                  <a:pt x="1191856" y="3694770"/>
                  <a:pt x="1196337" y="3698700"/>
                  <a:pt x="1200957" y="3699113"/>
                </a:cubicBezTo>
                <a:lnTo>
                  <a:pt x="1200983" y="3699175"/>
                </a:lnTo>
                <a:lnTo>
                  <a:pt x="1205644" y="3711666"/>
                </a:lnTo>
                <a:lnTo>
                  <a:pt x="1192312" y="3734538"/>
                </a:lnTo>
                <a:lnTo>
                  <a:pt x="1180182" y="3720703"/>
                </a:lnTo>
                <a:lnTo>
                  <a:pt x="1168052" y="3711988"/>
                </a:lnTo>
                <a:close/>
                <a:moveTo>
                  <a:pt x="785749" y="3661840"/>
                </a:moveTo>
                <a:lnTo>
                  <a:pt x="807048" y="3664224"/>
                </a:lnTo>
                <a:lnTo>
                  <a:pt x="809453" y="3676229"/>
                </a:lnTo>
                <a:lnTo>
                  <a:pt x="815300" y="3716182"/>
                </a:lnTo>
                <a:lnTo>
                  <a:pt x="818683" y="3739835"/>
                </a:lnTo>
                <a:lnTo>
                  <a:pt x="818585" y="3739842"/>
                </a:lnTo>
                <a:lnTo>
                  <a:pt x="803410" y="3737004"/>
                </a:lnTo>
                <a:lnTo>
                  <a:pt x="798116" y="3713722"/>
                </a:lnTo>
                <a:lnTo>
                  <a:pt x="794768" y="3696704"/>
                </a:lnTo>
                <a:lnTo>
                  <a:pt x="792068" y="3687129"/>
                </a:lnTo>
                <a:lnTo>
                  <a:pt x="788530" y="3671573"/>
                </a:lnTo>
                <a:close/>
                <a:moveTo>
                  <a:pt x="1238401" y="3661507"/>
                </a:moveTo>
                <a:lnTo>
                  <a:pt x="1260397" y="3694377"/>
                </a:lnTo>
                <a:lnTo>
                  <a:pt x="1270292" y="3723218"/>
                </a:lnTo>
                <a:lnTo>
                  <a:pt x="1260930" y="3748074"/>
                </a:lnTo>
                <a:lnTo>
                  <a:pt x="1251268" y="3723113"/>
                </a:lnTo>
                <a:lnTo>
                  <a:pt x="1233222" y="3676494"/>
                </a:lnTo>
                <a:lnTo>
                  <a:pt x="1235593" y="3669633"/>
                </a:lnTo>
                <a:close/>
                <a:moveTo>
                  <a:pt x="1077523" y="3660918"/>
                </a:moveTo>
                <a:lnTo>
                  <a:pt x="1090598" y="3668113"/>
                </a:lnTo>
                <a:lnTo>
                  <a:pt x="1090104" y="3679511"/>
                </a:lnTo>
                <a:lnTo>
                  <a:pt x="1088760" y="3697933"/>
                </a:lnTo>
                <a:lnTo>
                  <a:pt x="1072743" y="3680184"/>
                </a:lnTo>
                <a:lnTo>
                  <a:pt x="1072623" y="3666910"/>
                </a:lnTo>
                <a:lnTo>
                  <a:pt x="1072671" y="3665915"/>
                </a:lnTo>
                <a:lnTo>
                  <a:pt x="1072843" y="3665738"/>
                </a:lnTo>
                <a:close/>
                <a:moveTo>
                  <a:pt x="591666" y="3660787"/>
                </a:moveTo>
                <a:lnTo>
                  <a:pt x="608950" y="3672251"/>
                </a:lnTo>
                <a:lnTo>
                  <a:pt x="617041" y="3677617"/>
                </a:lnTo>
                <a:lnTo>
                  <a:pt x="648312" y="3743104"/>
                </a:lnTo>
                <a:lnTo>
                  <a:pt x="648669" y="3743844"/>
                </a:lnTo>
                <a:lnTo>
                  <a:pt x="649227" y="3745018"/>
                </a:lnTo>
                <a:lnTo>
                  <a:pt x="656050" y="3776649"/>
                </a:lnTo>
                <a:lnTo>
                  <a:pt x="634894" y="3767766"/>
                </a:lnTo>
                <a:lnTo>
                  <a:pt x="626673" y="3752038"/>
                </a:lnTo>
                <a:lnTo>
                  <a:pt x="606765" y="3713948"/>
                </a:lnTo>
                <a:lnTo>
                  <a:pt x="605431" y="3708892"/>
                </a:lnTo>
                <a:close/>
                <a:moveTo>
                  <a:pt x="679961" y="3659951"/>
                </a:moveTo>
                <a:lnTo>
                  <a:pt x="700532" y="3709816"/>
                </a:lnTo>
                <a:lnTo>
                  <a:pt x="696114" y="3707949"/>
                </a:lnTo>
                <a:lnTo>
                  <a:pt x="692846" y="3706567"/>
                </a:lnTo>
                <a:close/>
                <a:moveTo>
                  <a:pt x="770657" y="3658622"/>
                </a:moveTo>
                <a:lnTo>
                  <a:pt x="777815" y="3660952"/>
                </a:lnTo>
                <a:lnTo>
                  <a:pt x="778209" y="3660996"/>
                </a:lnTo>
                <a:lnTo>
                  <a:pt x="779688" y="3666208"/>
                </a:lnTo>
                <a:lnTo>
                  <a:pt x="787258" y="3697473"/>
                </a:lnTo>
                <a:lnTo>
                  <a:pt x="794582" y="3730127"/>
                </a:lnTo>
                <a:lnTo>
                  <a:pt x="795259" y="3735480"/>
                </a:lnTo>
                <a:lnTo>
                  <a:pt x="784500" y="3733468"/>
                </a:lnTo>
                <a:lnTo>
                  <a:pt x="784204" y="3733412"/>
                </a:lnTo>
                <a:lnTo>
                  <a:pt x="776480" y="3690769"/>
                </a:lnTo>
                <a:close/>
                <a:moveTo>
                  <a:pt x="1298702" y="3657622"/>
                </a:moveTo>
                <a:lnTo>
                  <a:pt x="1301747" y="3679081"/>
                </a:lnTo>
                <a:lnTo>
                  <a:pt x="1297111" y="3667754"/>
                </a:lnTo>
                <a:lnTo>
                  <a:pt x="1296878" y="3667185"/>
                </a:lnTo>
                <a:close/>
                <a:moveTo>
                  <a:pt x="1024330" y="3654054"/>
                </a:moveTo>
                <a:lnTo>
                  <a:pt x="1052455" y="3671674"/>
                </a:lnTo>
                <a:lnTo>
                  <a:pt x="1052672" y="3671913"/>
                </a:lnTo>
                <a:lnTo>
                  <a:pt x="1024521" y="3698698"/>
                </a:lnTo>
                <a:close/>
                <a:moveTo>
                  <a:pt x="751935" y="3652526"/>
                </a:moveTo>
                <a:lnTo>
                  <a:pt x="763076" y="3656154"/>
                </a:lnTo>
                <a:lnTo>
                  <a:pt x="776819" y="3732031"/>
                </a:lnTo>
                <a:lnTo>
                  <a:pt x="775990" y="3731876"/>
                </a:lnTo>
                <a:lnTo>
                  <a:pt x="756722" y="3669171"/>
                </a:lnTo>
                <a:close/>
                <a:moveTo>
                  <a:pt x="1365490" y="3651814"/>
                </a:moveTo>
                <a:lnTo>
                  <a:pt x="1368674" y="3670123"/>
                </a:lnTo>
                <a:lnTo>
                  <a:pt x="1368899" y="3678016"/>
                </a:lnTo>
                <a:lnTo>
                  <a:pt x="1366664" y="3693811"/>
                </a:lnTo>
                <a:lnTo>
                  <a:pt x="1366174" y="3676288"/>
                </a:lnTo>
                <a:close/>
                <a:moveTo>
                  <a:pt x="306511" y="3650830"/>
                </a:moveTo>
                <a:lnTo>
                  <a:pt x="309536" y="3656049"/>
                </a:lnTo>
                <a:lnTo>
                  <a:pt x="312027" y="3662570"/>
                </a:lnTo>
                <a:lnTo>
                  <a:pt x="326881" y="3701454"/>
                </a:lnTo>
                <a:lnTo>
                  <a:pt x="349602" y="3745471"/>
                </a:lnTo>
                <a:lnTo>
                  <a:pt x="354606" y="3755164"/>
                </a:lnTo>
                <a:lnTo>
                  <a:pt x="360246" y="3768246"/>
                </a:lnTo>
                <a:lnTo>
                  <a:pt x="365893" y="3777029"/>
                </a:lnTo>
                <a:lnTo>
                  <a:pt x="372455" y="3789741"/>
                </a:lnTo>
                <a:lnTo>
                  <a:pt x="406488" y="3841533"/>
                </a:lnTo>
                <a:lnTo>
                  <a:pt x="425783" y="3870896"/>
                </a:lnTo>
                <a:lnTo>
                  <a:pt x="427929" y="3873512"/>
                </a:lnTo>
                <a:lnTo>
                  <a:pt x="429322" y="3875678"/>
                </a:lnTo>
                <a:lnTo>
                  <a:pt x="436232" y="3883698"/>
                </a:lnTo>
                <a:lnTo>
                  <a:pt x="447400" y="3907185"/>
                </a:lnTo>
                <a:lnTo>
                  <a:pt x="436315" y="3898236"/>
                </a:lnTo>
                <a:lnTo>
                  <a:pt x="398571" y="3857670"/>
                </a:lnTo>
                <a:lnTo>
                  <a:pt x="380877" y="3838652"/>
                </a:lnTo>
                <a:lnTo>
                  <a:pt x="335143" y="3732408"/>
                </a:lnTo>
                <a:close/>
                <a:moveTo>
                  <a:pt x="574403" y="3649336"/>
                </a:moveTo>
                <a:lnTo>
                  <a:pt x="579774" y="3652899"/>
                </a:lnTo>
                <a:lnTo>
                  <a:pt x="581078" y="3653764"/>
                </a:lnTo>
                <a:lnTo>
                  <a:pt x="588019" y="3678084"/>
                </a:lnTo>
                <a:lnTo>
                  <a:pt x="585903" y="3674036"/>
                </a:lnTo>
                <a:close/>
                <a:moveTo>
                  <a:pt x="464255" y="3646701"/>
                </a:moveTo>
                <a:lnTo>
                  <a:pt x="494644" y="3675230"/>
                </a:lnTo>
                <a:lnTo>
                  <a:pt x="501190" y="3695666"/>
                </a:lnTo>
                <a:lnTo>
                  <a:pt x="520372" y="3755835"/>
                </a:lnTo>
                <a:lnTo>
                  <a:pt x="492375" y="3709255"/>
                </a:lnTo>
                <a:lnTo>
                  <a:pt x="483790" y="3692079"/>
                </a:lnTo>
                <a:close/>
                <a:moveTo>
                  <a:pt x="1337130" y="3646548"/>
                </a:moveTo>
                <a:lnTo>
                  <a:pt x="1343177" y="3667038"/>
                </a:lnTo>
                <a:lnTo>
                  <a:pt x="1340064" y="3681188"/>
                </a:lnTo>
                <a:lnTo>
                  <a:pt x="1338398" y="3661520"/>
                </a:lnTo>
                <a:close/>
                <a:moveTo>
                  <a:pt x="1091535" y="3646486"/>
                </a:moveTo>
                <a:lnTo>
                  <a:pt x="1091093" y="3656695"/>
                </a:lnTo>
                <a:lnTo>
                  <a:pt x="1090134" y="3656007"/>
                </a:lnTo>
                <a:lnTo>
                  <a:pt x="1085335" y="3653920"/>
                </a:lnTo>
                <a:lnTo>
                  <a:pt x="1084619" y="3653608"/>
                </a:lnTo>
                <a:close/>
                <a:moveTo>
                  <a:pt x="1243780" y="3645946"/>
                </a:moveTo>
                <a:lnTo>
                  <a:pt x="1250258" y="3664826"/>
                </a:lnTo>
                <a:lnTo>
                  <a:pt x="1246834" y="3659778"/>
                </a:lnTo>
                <a:lnTo>
                  <a:pt x="1241644" y="3652124"/>
                </a:lnTo>
                <a:lnTo>
                  <a:pt x="1243004" y="3648188"/>
                </a:lnTo>
                <a:close/>
                <a:moveTo>
                  <a:pt x="723457" y="3643255"/>
                </a:moveTo>
                <a:lnTo>
                  <a:pt x="743205" y="3649684"/>
                </a:lnTo>
                <a:lnTo>
                  <a:pt x="750257" y="3672756"/>
                </a:lnTo>
                <a:lnTo>
                  <a:pt x="766652" y="3730130"/>
                </a:lnTo>
                <a:lnTo>
                  <a:pt x="751443" y="3727286"/>
                </a:lnTo>
                <a:lnTo>
                  <a:pt x="745372" y="3726151"/>
                </a:lnTo>
                <a:lnTo>
                  <a:pt x="735522" y="3698326"/>
                </a:lnTo>
                <a:lnTo>
                  <a:pt x="734625" y="3695541"/>
                </a:lnTo>
                <a:lnTo>
                  <a:pt x="729409" y="3671124"/>
                </a:lnTo>
                <a:close/>
                <a:moveTo>
                  <a:pt x="1495572" y="3642643"/>
                </a:moveTo>
                <a:lnTo>
                  <a:pt x="1485556" y="3736480"/>
                </a:lnTo>
                <a:lnTo>
                  <a:pt x="1484776" y="3739395"/>
                </a:lnTo>
                <a:lnTo>
                  <a:pt x="1491883" y="3675705"/>
                </a:lnTo>
                <a:close/>
                <a:moveTo>
                  <a:pt x="1385431" y="3640466"/>
                </a:moveTo>
                <a:lnTo>
                  <a:pt x="1389974" y="3668038"/>
                </a:lnTo>
                <a:lnTo>
                  <a:pt x="1386586" y="3700261"/>
                </a:lnTo>
                <a:lnTo>
                  <a:pt x="1386142" y="3694464"/>
                </a:lnTo>
                <a:lnTo>
                  <a:pt x="1381701" y="3672952"/>
                </a:lnTo>
                <a:close/>
                <a:moveTo>
                  <a:pt x="997250" y="3637090"/>
                </a:moveTo>
                <a:lnTo>
                  <a:pt x="1016650" y="3649243"/>
                </a:lnTo>
                <a:lnTo>
                  <a:pt x="1015096" y="3702660"/>
                </a:lnTo>
                <a:lnTo>
                  <a:pt x="994080" y="3694934"/>
                </a:lnTo>
                <a:close/>
                <a:moveTo>
                  <a:pt x="1024258" y="3636006"/>
                </a:moveTo>
                <a:lnTo>
                  <a:pt x="1054539" y="3648269"/>
                </a:lnTo>
                <a:lnTo>
                  <a:pt x="1065075" y="3654067"/>
                </a:lnTo>
                <a:lnTo>
                  <a:pt x="1065133" y="3660056"/>
                </a:lnTo>
                <a:lnTo>
                  <a:pt x="1059455" y="3665459"/>
                </a:lnTo>
                <a:lnTo>
                  <a:pt x="1057971" y="3663814"/>
                </a:lnTo>
                <a:lnTo>
                  <a:pt x="1024282" y="3642783"/>
                </a:lnTo>
                <a:lnTo>
                  <a:pt x="1024254" y="3636173"/>
                </a:lnTo>
                <a:close/>
                <a:moveTo>
                  <a:pt x="1304129" y="3629176"/>
                </a:moveTo>
                <a:lnTo>
                  <a:pt x="1314744" y="3656948"/>
                </a:lnTo>
                <a:lnTo>
                  <a:pt x="1323262" y="3731647"/>
                </a:lnTo>
                <a:lnTo>
                  <a:pt x="1314680" y="3710680"/>
                </a:lnTo>
                <a:lnTo>
                  <a:pt x="1310111" y="3678681"/>
                </a:lnTo>
                <a:lnTo>
                  <a:pt x="1305522" y="3646544"/>
                </a:lnTo>
                <a:lnTo>
                  <a:pt x="1302687" y="3636734"/>
                </a:lnTo>
                <a:close/>
                <a:moveTo>
                  <a:pt x="1004686" y="3628080"/>
                </a:moveTo>
                <a:lnTo>
                  <a:pt x="1016661" y="3632930"/>
                </a:lnTo>
                <a:lnTo>
                  <a:pt x="1016703" y="3638051"/>
                </a:lnTo>
                <a:lnTo>
                  <a:pt x="1006520" y="3631694"/>
                </a:lnTo>
                <a:lnTo>
                  <a:pt x="1003100" y="3629559"/>
                </a:lnTo>
                <a:close/>
                <a:moveTo>
                  <a:pt x="887623" y="3625396"/>
                </a:moveTo>
                <a:lnTo>
                  <a:pt x="891902" y="3649529"/>
                </a:lnTo>
                <a:lnTo>
                  <a:pt x="892392" y="3656936"/>
                </a:lnTo>
                <a:lnTo>
                  <a:pt x="890670" y="3657090"/>
                </a:lnTo>
                <a:lnTo>
                  <a:pt x="889057" y="3657234"/>
                </a:lnTo>
                <a:lnTo>
                  <a:pt x="889138" y="3655444"/>
                </a:lnTo>
                <a:lnTo>
                  <a:pt x="887711" y="3629118"/>
                </a:lnTo>
                <a:close/>
                <a:moveTo>
                  <a:pt x="1190972" y="3620010"/>
                </a:moveTo>
                <a:lnTo>
                  <a:pt x="1200784" y="3637237"/>
                </a:lnTo>
                <a:cubicBezTo>
                  <a:pt x="1205369" y="3644063"/>
                  <a:pt x="1209298" y="3647958"/>
                  <a:pt x="1213365" y="3648647"/>
                </a:cubicBezTo>
                <a:lnTo>
                  <a:pt x="1224021" y="3675262"/>
                </a:lnTo>
                <a:lnTo>
                  <a:pt x="1219255" y="3688314"/>
                </a:lnTo>
                <a:lnTo>
                  <a:pt x="1216606" y="3692859"/>
                </a:lnTo>
                <a:lnTo>
                  <a:pt x="1175817" y="3648590"/>
                </a:lnTo>
                <a:close/>
                <a:moveTo>
                  <a:pt x="669066" y="3618465"/>
                </a:moveTo>
                <a:lnTo>
                  <a:pt x="702976" y="3636587"/>
                </a:lnTo>
                <a:lnTo>
                  <a:pt x="706005" y="3637573"/>
                </a:lnTo>
                <a:lnTo>
                  <a:pt x="709059" y="3645368"/>
                </a:lnTo>
                <a:lnTo>
                  <a:pt x="716847" y="3665990"/>
                </a:lnTo>
                <a:lnTo>
                  <a:pt x="724531" y="3687742"/>
                </a:lnTo>
                <a:lnTo>
                  <a:pt x="731757" y="3721561"/>
                </a:lnTo>
                <a:lnTo>
                  <a:pt x="732022" y="3723129"/>
                </a:lnTo>
                <a:lnTo>
                  <a:pt x="731411" y="3722871"/>
                </a:lnTo>
                <a:lnTo>
                  <a:pt x="708175" y="3713047"/>
                </a:lnTo>
                <a:lnTo>
                  <a:pt x="707656" y="3711793"/>
                </a:lnTo>
                <a:lnTo>
                  <a:pt x="703008" y="3699785"/>
                </a:lnTo>
                <a:cubicBezTo>
                  <a:pt x="692137" y="3673096"/>
                  <a:pt x="681253" y="3647372"/>
                  <a:pt x="671067" y="3623276"/>
                </a:cubicBezTo>
                <a:close/>
                <a:moveTo>
                  <a:pt x="1015132" y="3618343"/>
                </a:moveTo>
                <a:lnTo>
                  <a:pt x="1015810" y="3623681"/>
                </a:lnTo>
                <a:lnTo>
                  <a:pt x="1011443" y="3621782"/>
                </a:lnTo>
                <a:close/>
                <a:moveTo>
                  <a:pt x="437483" y="3616138"/>
                </a:moveTo>
                <a:lnTo>
                  <a:pt x="438176" y="3617008"/>
                </a:lnTo>
                <a:lnTo>
                  <a:pt x="444383" y="3624808"/>
                </a:lnTo>
                <a:lnTo>
                  <a:pt x="453340" y="3647962"/>
                </a:lnTo>
                <a:lnTo>
                  <a:pt x="477147" y="3695509"/>
                </a:lnTo>
                <a:lnTo>
                  <a:pt x="481584" y="3705810"/>
                </a:lnTo>
                <a:lnTo>
                  <a:pt x="485833" y="3712858"/>
                </a:lnTo>
                <a:lnTo>
                  <a:pt x="491964" y="3725103"/>
                </a:lnTo>
                <a:lnTo>
                  <a:pt x="517992" y="3766204"/>
                </a:lnTo>
                <a:lnTo>
                  <a:pt x="530059" y="3786221"/>
                </a:lnTo>
                <a:lnTo>
                  <a:pt x="530081" y="3786291"/>
                </a:lnTo>
                <a:lnTo>
                  <a:pt x="530610" y="3787950"/>
                </a:lnTo>
                <a:lnTo>
                  <a:pt x="502788" y="3766006"/>
                </a:lnTo>
                <a:lnTo>
                  <a:pt x="487557" y="3753991"/>
                </a:lnTo>
                <a:lnTo>
                  <a:pt x="481638" y="3747806"/>
                </a:lnTo>
                <a:lnTo>
                  <a:pt x="460416" y="3686063"/>
                </a:lnTo>
                <a:close/>
                <a:moveTo>
                  <a:pt x="1255198" y="3612907"/>
                </a:moveTo>
                <a:lnTo>
                  <a:pt x="1266753" y="3632643"/>
                </a:lnTo>
                <a:lnTo>
                  <a:pt x="1283886" y="3687127"/>
                </a:lnTo>
                <a:lnTo>
                  <a:pt x="1277278" y="3704672"/>
                </a:lnTo>
                <a:lnTo>
                  <a:pt x="1265425" y="3687192"/>
                </a:lnTo>
                <a:lnTo>
                  <a:pt x="1247457" y="3635307"/>
                </a:lnTo>
                <a:close/>
                <a:moveTo>
                  <a:pt x="1358660" y="3612527"/>
                </a:moveTo>
                <a:lnTo>
                  <a:pt x="1359505" y="3617378"/>
                </a:lnTo>
                <a:lnTo>
                  <a:pt x="1359420" y="3678175"/>
                </a:lnTo>
                <a:lnTo>
                  <a:pt x="1353236" y="3650457"/>
                </a:lnTo>
                <a:lnTo>
                  <a:pt x="1353159" y="3650240"/>
                </a:lnTo>
                <a:lnTo>
                  <a:pt x="1356769" y="3625491"/>
                </a:lnTo>
                <a:close/>
                <a:moveTo>
                  <a:pt x="1072133" y="3612513"/>
                </a:moveTo>
                <a:lnTo>
                  <a:pt x="1092108" y="3633259"/>
                </a:lnTo>
                <a:lnTo>
                  <a:pt x="1092057" y="3634438"/>
                </a:lnTo>
                <a:lnTo>
                  <a:pt x="1075897" y="3649815"/>
                </a:lnTo>
                <a:lnTo>
                  <a:pt x="1074997" y="3649424"/>
                </a:lnTo>
                <a:lnTo>
                  <a:pt x="1073494" y="3648770"/>
                </a:lnTo>
                <a:lnTo>
                  <a:pt x="1073703" y="3644415"/>
                </a:lnTo>
                <a:lnTo>
                  <a:pt x="1072252" y="3625762"/>
                </a:lnTo>
                <a:close/>
                <a:moveTo>
                  <a:pt x="530958" y="3612490"/>
                </a:moveTo>
                <a:lnTo>
                  <a:pt x="556409" y="3636105"/>
                </a:lnTo>
                <a:lnTo>
                  <a:pt x="561308" y="3640651"/>
                </a:lnTo>
                <a:lnTo>
                  <a:pt x="562453" y="3641410"/>
                </a:lnTo>
                <a:lnTo>
                  <a:pt x="578852" y="3676628"/>
                </a:lnTo>
                <a:lnTo>
                  <a:pt x="598036" y="3713369"/>
                </a:lnTo>
                <a:lnTo>
                  <a:pt x="607737" y="3750212"/>
                </a:lnTo>
                <a:lnTo>
                  <a:pt x="578775" y="3730898"/>
                </a:lnTo>
                <a:lnTo>
                  <a:pt x="550435" y="3675601"/>
                </a:lnTo>
                <a:lnTo>
                  <a:pt x="545709" y="3659568"/>
                </a:lnTo>
                <a:close/>
                <a:moveTo>
                  <a:pt x="1403919" y="3612484"/>
                </a:moveTo>
                <a:lnTo>
                  <a:pt x="1405324" y="3620325"/>
                </a:lnTo>
                <a:lnTo>
                  <a:pt x="1407849" y="3634412"/>
                </a:lnTo>
                <a:cubicBezTo>
                  <a:pt x="1415665" y="3700126"/>
                  <a:pt x="1415407" y="3764204"/>
                  <a:pt x="1407444" y="3823952"/>
                </a:cubicBezTo>
                <a:lnTo>
                  <a:pt x="1404831" y="3836671"/>
                </a:lnTo>
                <a:lnTo>
                  <a:pt x="1403074" y="3845224"/>
                </a:lnTo>
                <a:lnTo>
                  <a:pt x="1406817" y="3784690"/>
                </a:lnTo>
                <a:lnTo>
                  <a:pt x="1408361" y="3759727"/>
                </a:lnTo>
                <a:cubicBezTo>
                  <a:pt x="1408255" y="3729610"/>
                  <a:pt x="1406218" y="3698770"/>
                  <a:pt x="1402209" y="3667533"/>
                </a:cubicBezTo>
                <a:lnTo>
                  <a:pt x="1398992" y="3650619"/>
                </a:lnTo>
                <a:close/>
                <a:moveTo>
                  <a:pt x="1294901" y="3609789"/>
                </a:moveTo>
                <a:lnTo>
                  <a:pt x="1299729" y="3618610"/>
                </a:lnTo>
                <a:lnTo>
                  <a:pt x="1298788" y="3623242"/>
                </a:lnTo>
                <a:lnTo>
                  <a:pt x="1295368" y="3611407"/>
                </a:lnTo>
                <a:close/>
                <a:moveTo>
                  <a:pt x="1195577" y="3608809"/>
                </a:moveTo>
                <a:lnTo>
                  <a:pt x="1222004" y="3637002"/>
                </a:lnTo>
                <a:lnTo>
                  <a:pt x="1232347" y="3652459"/>
                </a:lnTo>
                <a:lnTo>
                  <a:pt x="1228255" y="3663665"/>
                </a:lnTo>
                <a:lnTo>
                  <a:pt x="1219987" y="3642304"/>
                </a:lnTo>
                <a:cubicBezTo>
                  <a:pt x="1219964" y="3642234"/>
                  <a:pt x="1219938" y="3642166"/>
                  <a:pt x="1219911" y="3642097"/>
                </a:cubicBezTo>
                <a:cubicBezTo>
                  <a:pt x="1219114" y="3640112"/>
                  <a:pt x="1216863" y="3639160"/>
                  <a:pt x="1214886" y="3639960"/>
                </a:cubicBezTo>
                <a:cubicBezTo>
                  <a:pt x="1212887" y="3639684"/>
                  <a:pt x="1209371" y="3634824"/>
                  <a:pt x="1205234" y="3627964"/>
                </a:cubicBezTo>
                <a:lnTo>
                  <a:pt x="1195199" y="3609963"/>
                </a:lnTo>
                <a:close/>
                <a:moveTo>
                  <a:pt x="879400" y="3608205"/>
                </a:moveTo>
                <a:lnTo>
                  <a:pt x="879798" y="3613293"/>
                </a:lnTo>
                <a:lnTo>
                  <a:pt x="881660" y="3657896"/>
                </a:lnTo>
                <a:lnTo>
                  <a:pt x="867225" y="3659188"/>
                </a:lnTo>
                <a:lnTo>
                  <a:pt x="867087" y="3655954"/>
                </a:lnTo>
                <a:lnTo>
                  <a:pt x="863936" y="3630814"/>
                </a:lnTo>
                <a:lnTo>
                  <a:pt x="862612" y="3614994"/>
                </a:lnTo>
                <a:lnTo>
                  <a:pt x="861751" y="3609642"/>
                </a:lnTo>
                <a:close/>
                <a:moveTo>
                  <a:pt x="848962" y="3607529"/>
                </a:moveTo>
                <a:lnTo>
                  <a:pt x="853484" y="3610315"/>
                </a:lnTo>
                <a:lnTo>
                  <a:pt x="854411" y="3610240"/>
                </a:lnTo>
                <a:lnTo>
                  <a:pt x="857145" y="3633755"/>
                </a:lnTo>
                <a:lnTo>
                  <a:pt x="859470" y="3659882"/>
                </a:lnTo>
                <a:lnTo>
                  <a:pt x="857979" y="3660016"/>
                </a:lnTo>
                <a:lnTo>
                  <a:pt x="856119" y="3642950"/>
                </a:lnTo>
                <a:close/>
                <a:moveTo>
                  <a:pt x="1308380" y="3606891"/>
                </a:moveTo>
                <a:lnTo>
                  <a:pt x="1309533" y="3611250"/>
                </a:lnTo>
                <a:lnTo>
                  <a:pt x="1310180" y="3616925"/>
                </a:lnTo>
                <a:lnTo>
                  <a:pt x="1310026" y="3616518"/>
                </a:lnTo>
                <a:lnTo>
                  <a:pt x="1307452" y="3611759"/>
                </a:lnTo>
                <a:close/>
                <a:moveTo>
                  <a:pt x="897461" y="3606735"/>
                </a:moveTo>
                <a:lnTo>
                  <a:pt x="899893" y="3607003"/>
                </a:lnTo>
                <a:lnTo>
                  <a:pt x="902172" y="3656060"/>
                </a:lnTo>
                <a:lnTo>
                  <a:pt x="900248" y="3656232"/>
                </a:lnTo>
                <a:lnTo>
                  <a:pt x="899578" y="3656292"/>
                </a:lnTo>
                <a:lnTo>
                  <a:pt x="899064" y="3648490"/>
                </a:lnTo>
                <a:lnTo>
                  <a:pt x="891758" y="3607199"/>
                </a:lnTo>
                <a:close/>
                <a:moveTo>
                  <a:pt x="157589" y="3602910"/>
                </a:moveTo>
                <a:lnTo>
                  <a:pt x="162093" y="3614222"/>
                </a:lnTo>
                <a:lnTo>
                  <a:pt x="186358" y="3675171"/>
                </a:lnTo>
                <a:cubicBezTo>
                  <a:pt x="208848" y="3722245"/>
                  <a:pt x="233924" y="3766659"/>
                  <a:pt x="261122" y="3808033"/>
                </a:cubicBezTo>
                <a:lnTo>
                  <a:pt x="268259" y="3817383"/>
                </a:lnTo>
                <a:lnTo>
                  <a:pt x="281259" y="3845087"/>
                </a:lnTo>
                <a:lnTo>
                  <a:pt x="292930" y="3869959"/>
                </a:lnTo>
                <a:lnTo>
                  <a:pt x="338695" y="3945921"/>
                </a:lnTo>
                <a:lnTo>
                  <a:pt x="304653" y="3908925"/>
                </a:lnTo>
                <a:lnTo>
                  <a:pt x="234125" y="3800781"/>
                </a:lnTo>
                <a:lnTo>
                  <a:pt x="225317" y="3784022"/>
                </a:lnTo>
                <a:lnTo>
                  <a:pt x="218595" y="3771231"/>
                </a:lnTo>
                <a:lnTo>
                  <a:pt x="165577" y="3642579"/>
                </a:lnTo>
                <a:close/>
                <a:moveTo>
                  <a:pt x="618824" y="3601340"/>
                </a:moveTo>
                <a:lnTo>
                  <a:pt x="653001" y="3678021"/>
                </a:lnTo>
                <a:lnTo>
                  <a:pt x="653133" y="3678318"/>
                </a:lnTo>
                <a:lnTo>
                  <a:pt x="659230" y="3692356"/>
                </a:lnTo>
                <a:lnTo>
                  <a:pt x="653064" y="3689749"/>
                </a:lnTo>
                <a:lnTo>
                  <a:pt x="649244" y="3688134"/>
                </a:lnTo>
                <a:lnTo>
                  <a:pt x="642786" y="3683851"/>
                </a:lnTo>
                <a:close/>
                <a:moveTo>
                  <a:pt x="515606" y="3598245"/>
                </a:moveTo>
                <a:lnTo>
                  <a:pt x="516985" y="3599525"/>
                </a:lnTo>
                <a:lnTo>
                  <a:pt x="518595" y="3601019"/>
                </a:lnTo>
                <a:lnTo>
                  <a:pt x="524478" y="3620199"/>
                </a:lnTo>
                <a:close/>
                <a:moveTo>
                  <a:pt x="899294" y="3594117"/>
                </a:moveTo>
                <a:lnTo>
                  <a:pt x="899483" y="3598180"/>
                </a:lnTo>
                <a:lnTo>
                  <a:pt x="896233" y="3597906"/>
                </a:lnTo>
                <a:lnTo>
                  <a:pt x="890299" y="3598952"/>
                </a:lnTo>
                <a:lnTo>
                  <a:pt x="890283" y="3598862"/>
                </a:lnTo>
                <a:lnTo>
                  <a:pt x="890242" y="3598627"/>
                </a:lnTo>
                <a:close/>
                <a:moveTo>
                  <a:pt x="623084" y="3592474"/>
                </a:moveTo>
                <a:lnTo>
                  <a:pt x="629624" y="3597388"/>
                </a:lnTo>
                <a:lnTo>
                  <a:pt x="658736" y="3612945"/>
                </a:lnTo>
                <a:lnTo>
                  <a:pt x="659417" y="3615407"/>
                </a:lnTo>
                <a:lnTo>
                  <a:pt x="683539" y="3702632"/>
                </a:lnTo>
                <a:lnTo>
                  <a:pt x="673734" y="3698488"/>
                </a:lnTo>
                <a:lnTo>
                  <a:pt x="669268" y="3696600"/>
                </a:lnTo>
                <a:lnTo>
                  <a:pt x="659483" y="3674431"/>
                </a:lnTo>
                <a:close/>
                <a:moveTo>
                  <a:pt x="1044500" y="3590967"/>
                </a:moveTo>
                <a:lnTo>
                  <a:pt x="1063096" y="3603520"/>
                </a:lnTo>
                <a:lnTo>
                  <a:pt x="1064796" y="3625234"/>
                </a:lnTo>
                <a:lnTo>
                  <a:pt x="1064988" y="3645070"/>
                </a:lnTo>
                <a:lnTo>
                  <a:pt x="1048856" y="3638054"/>
                </a:lnTo>
                <a:lnTo>
                  <a:pt x="1024216" y="3627337"/>
                </a:lnTo>
                <a:lnTo>
                  <a:pt x="1024216" y="3627252"/>
                </a:lnTo>
                <a:lnTo>
                  <a:pt x="1022181" y="3611773"/>
                </a:lnTo>
                <a:close/>
                <a:moveTo>
                  <a:pt x="96651" y="3588223"/>
                </a:moveTo>
                <a:lnTo>
                  <a:pt x="151514" y="3729875"/>
                </a:lnTo>
                <a:cubicBezTo>
                  <a:pt x="196814" y="3827214"/>
                  <a:pt x="253567" y="3915366"/>
                  <a:pt x="319032" y="3990161"/>
                </a:cubicBezTo>
                <a:lnTo>
                  <a:pt x="342882" y="4013385"/>
                </a:lnTo>
                <a:lnTo>
                  <a:pt x="347814" y="4020402"/>
                </a:lnTo>
                <a:cubicBezTo>
                  <a:pt x="376677" y="4055649"/>
                  <a:pt x="407219" y="4087432"/>
                  <a:pt x="439139" y="4115250"/>
                </a:cubicBezTo>
                <a:cubicBezTo>
                  <a:pt x="463200" y="4136209"/>
                  <a:pt x="487744" y="4154651"/>
                  <a:pt x="512600" y="4170526"/>
                </a:cubicBezTo>
                <a:lnTo>
                  <a:pt x="573850" y="4202939"/>
                </a:lnTo>
                <a:lnTo>
                  <a:pt x="523326" y="4183656"/>
                </a:lnTo>
                <a:cubicBezTo>
                  <a:pt x="487790" y="4165373"/>
                  <a:pt x="452517" y="4142450"/>
                  <a:pt x="417908" y="4114976"/>
                </a:cubicBezTo>
                <a:cubicBezTo>
                  <a:pt x="279470" y="4005081"/>
                  <a:pt x="169574" y="3835895"/>
                  <a:pt x="108492" y="3638580"/>
                </a:cubicBezTo>
                <a:close/>
                <a:moveTo>
                  <a:pt x="877809" y="3587914"/>
                </a:moveTo>
                <a:lnTo>
                  <a:pt x="878066" y="3591184"/>
                </a:lnTo>
                <a:lnTo>
                  <a:pt x="859982" y="3598646"/>
                </a:lnTo>
                <a:lnTo>
                  <a:pt x="859633" y="3596473"/>
                </a:lnTo>
                <a:lnTo>
                  <a:pt x="858606" y="3588286"/>
                </a:lnTo>
                <a:lnTo>
                  <a:pt x="864518" y="3588942"/>
                </a:lnTo>
                <a:close/>
                <a:moveTo>
                  <a:pt x="844762" y="3586749"/>
                </a:moveTo>
                <a:lnTo>
                  <a:pt x="851145" y="3587457"/>
                </a:lnTo>
                <a:lnTo>
                  <a:pt x="853261" y="3600350"/>
                </a:lnTo>
                <a:lnTo>
                  <a:pt x="853380" y="3601369"/>
                </a:lnTo>
                <a:lnTo>
                  <a:pt x="851416" y="3602180"/>
                </a:lnTo>
                <a:lnTo>
                  <a:pt x="848842" y="3606941"/>
                </a:lnTo>
                <a:close/>
                <a:moveTo>
                  <a:pt x="826854" y="3584760"/>
                </a:moveTo>
                <a:lnTo>
                  <a:pt x="836590" y="3585841"/>
                </a:lnTo>
                <a:lnTo>
                  <a:pt x="850389" y="3660264"/>
                </a:lnTo>
                <a:lnTo>
                  <a:pt x="846863" y="3659867"/>
                </a:lnTo>
                <a:lnTo>
                  <a:pt x="840786" y="3659182"/>
                </a:lnTo>
                <a:lnTo>
                  <a:pt x="839603" y="3653231"/>
                </a:lnTo>
                <a:lnTo>
                  <a:pt x="837396" y="3636735"/>
                </a:lnTo>
                <a:close/>
                <a:moveTo>
                  <a:pt x="1349256" y="3584229"/>
                </a:moveTo>
                <a:lnTo>
                  <a:pt x="1351654" y="3591206"/>
                </a:lnTo>
                <a:lnTo>
                  <a:pt x="1350498" y="3606040"/>
                </a:lnTo>
                <a:close/>
                <a:moveTo>
                  <a:pt x="1169371" y="3583111"/>
                </a:moveTo>
                <a:lnTo>
                  <a:pt x="1184272" y="3608247"/>
                </a:lnTo>
                <a:lnTo>
                  <a:pt x="1185990" y="3611264"/>
                </a:lnTo>
                <a:lnTo>
                  <a:pt x="1182421" y="3621414"/>
                </a:lnTo>
                <a:lnTo>
                  <a:pt x="1171694" y="3640228"/>
                </a:lnTo>
                <a:lnTo>
                  <a:pt x="1172590" y="3622603"/>
                </a:lnTo>
                <a:lnTo>
                  <a:pt x="1171637" y="3612712"/>
                </a:lnTo>
                <a:lnTo>
                  <a:pt x="1171982" y="3604352"/>
                </a:lnTo>
                <a:close/>
                <a:moveTo>
                  <a:pt x="798892" y="3581656"/>
                </a:moveTo>
                <a:lnTo>
                  <a:pt x="819416" y="3583935"/>
                </a:lnTo>
                <a:lnTo>
                  <a:pt x="830026" y="3633057"/>
                </a:lnTo>
                <a:lnTo>
                  <a:pt x="831605" y="3640975"/>
                </a:lnTo>
                <a:lnTo>
                  <a:pt x="833921" y="3658409"/>
                </a:lnTo>
                <a:lnTo>
                  <a:pt x="827606" y="3657697"/>
                </a:lnTo>
                <a:lnTo>
                  <a:pt x="814133" y="3656179"/>
                </a:lnTo>
                <a:lnTo>
                  <a:pt x="811488" y="3638118"/>
                </a:lnTo>
                <a:lnTo>
                  <a:pt x="809553" y="3629445"/>
                </a:lnTo>
                <a:close/>
                <a:moveTo>
                  <a:pt x="1069525" y="3579815"/>
                </a:moveTo>
                <a:lnTo>
                  <a:pt x="1089450" y="3592284"/>
                </a:lnTo>
                <a:lnTo>
                  <a:pt x="1091228" y="3619333"/>
                </a:lnTo>
                <a:lnTo>
                  <a:pt x="1081068" y="3608766"/>
                </a:lnTo>
                <a:lnTo>
                  <a:pt x="1071793" y="3599119"/>
                </a:lnTo>
                <a:close/>
                <a:moveTo>
                  <a:pt x="1060915" y="3575665"/>
                </a:moveTo>
                <a:lnTo>
                  <a:pt x="1062187" y="3591910"/>
                </a:lnTo>
                <a:lnTo>
                  <a:pt x="1051350" y="3584582"/>
                </a:lnTo>
                <a:close/>
                <a:moveTo>
                  <a:pt x="751972" y="3574502"/>
                </a:moveTo>
                <a:lnTo>
                  <a:pt x="761920" y="3604823"/>
                </a:lnTo>
                <a:lnTo>
                  <a:pt x="770005" y="3632080"/>
                </a:lnTo>
                <a:lnTo>
                  <a:pt x="775376" y="3651012"/>
                </a:lnTo>
                <a:lnTo>
                  <a:pt x="770470" y="3649405"/>
                </a:lnTo>
                <a:lnTo>
                  <a:pt x="768894" y="3648889"/>
                </a:lnTo>
                <a:lnTo>
                  <a:pt x="765598" y="3630694"/>
                </a:lnTo>
                <a:lnTo>
                  <a:pt x="755832" y="3590418"/>
                </a:lnTo>
                <a:close/>
                <a:moveTo>
                  <a:pt x="1017004" y="3572408"/>
                </a:moveTo>
                <a:lnTo>
                  <a:pt x="1037533" y="3586265"/>
                </a:lnTo>
                <a:lnTo>
                  <a:pt x="1020704" y="3600543"/>
                </a:lnTo>
                <a:close/>
                <a:moveTo>
                  <a:pt x="327362" y="3571000"/>
                </a:moveTo>
                <a:lnTo>
                  <a:pt x="339069" y="3591658"/>
                </a:lnTo>
                <a:lnTo>
                  <a:pt x="378944" y="3645472"/>
                </a:lnTo>
                <a:lnTo>
                  <a:pt x="390626" y="3675579"/>
                </a:lnTo>
                <a:lnTo>
                  <a:pt x="416929" y="3726361"/>
                </a:lnTo>
                <a:lnTo>
                  <a:pt x="422072" y="3738142"/>
                </a:lnTo>
                <a:lnTo>
                  <a:pt x="424062" y="3741179"/>
                </a:lnTo>
                <a:lnTo>
                  <a:pt x="450874" y="3814371"/>
                </a:lnTo>
                <a:lnTo>
                  <a:pt x="427086" y="3789152"/>
                </a:lnTo>
                <a:lnTo>
                  <a:pt x="413668" y="3774926"/>
                </a:lnTo>
                <a:lnTo>
                  <a:pt x="405719" y="3762842"/>
                </a:lnTo>
                <a:lnTo>
                  <a:pt x="394440" y="3741544"/>
                </a:lnTo>
                <a:lnTo>
                  <a:pt x="354980" y="3651911"/>
                </a:lnTo>
                <a:lnTo>
                  <a:pt x="353698" y="3648154"/>
                </a:lnTo>
                <a:close/>
                <a:moveTo>
                  <a:pt x="1208048" y="3570773"/>
                </a:moveTo>
                <a:lnTo>
                  <a:pt x="1216089" y="3586272"/>
                </a:lnTo>
                <a:cubicBezTo>
                  <a:pt x="1220191" y="3592908"/>
                  <a:pt x="1223638" y="3596596"/>
                  <a:pt x="1227155" y="3597492"/>
                </a:cubicBezTo>
                <a:lnTo>
                  <a:pt x="1239393" y="3633160"/>
                </a:lnTo>
                <a:lnTo>
                  <a:pt x="1235681" y="3643329"/>
                </a:lnTo>
                <a:lnTo>
                  <a:pt x="1230444" y="3635607"/>
                </a:lnTo>
                <a:lnTo>
                  <a:pt x="1222550" y="3623966"/>
                </a:lnTo>
                <a:lnTo>
                  <a:pt x="1198590" y="3599619"/>
                </a:lnTo>
                <a:close/>
                <a:moveTo>
                  <a:pt x="1313378" y="3569970"/>
                </a:moveTo>
                <a:lnTo>
                  <a:pt x="1315813" y="3574315"/>
                </a:lnTo>
                <a:lnTo>
                  <a:pt x="1315819" y="3574327"/>
                </a:lnTo>
                <a:lnTo>
                  <a:pt x="1328267" y="3616514"/>
                </a:lnTo>
                <a:lnTo>
                  <a:pt x="1333510" y="3678482"/>
                </a:lnTo>
                <a:lnTo>
                  <a:pt x="1322139" y="3648481"/>
                </a:lnTo>
                <a:lnTo>
                  <a:pt x="1317619" y="3608991"/>
                </a:lnTo>
                <a:lnTo>
                  <a:pt x="1312008" y="3587873"/>
                </a:lnTo>
                <a:lnTo>
                  <a:pt x="1312358" y="3586039"/>
                </a:lnTo>
                <a:lnTo>
                  <a:pt x="1312560" y="3584980"/>
                </a:lnTo>
                <a:lnTo>
                  <a:pt x="1312929" y="3578212"/>
                </a:lnTo>
                <a:close/>
                <a:moveTo>
                  <a:pt x="757622" y="3569463"/>
                </a:moveTo>
                <a:lnTo>
                  <a:pt x="784564" y="3578129"/>
                </a:lnTo>
                <a:lnTo>
                  <a:pt x="801953" y="3638787"/>
                </a:lnTo>
                <a:lnTo>
                  <a:pt x="805236" y="3655177"/>
                </a:lnTo>
                <a:lnTo>
                  <a:pt x="793301" y="3653833"/>
                </a:lnTo>
                <a:lnTo>
                  <a:pt x="783134" y="3652687"/>
                </a:lnTo>
                <a:lnTo>
                  <a:pt x="770819" y="3609590"/>
                </a:lnTo>
                <a:lnTo>
                  <a:pt x="766530" y="3596574"/>
                </a:lnTo>
                <a:lnTo>
                  <a:pt x="765240" y="3592000"/>
                </a:lnTo>
                <a:close/>
                <a:moveTo>
                  <a:pt x="1372084" y="3566203"/>
                </a:moveTo>
                <a:lnTo>
                  <a:pt x="1374382" y="3573411"/>
                </a:lnTo>
                <a:lnTo>
                  <a:pt x="1374394" y="3573472"/>
                </a:lnTo>
                <a:lnTo>
                  <a:pt x="1380913" y="3613039"/>
                </a:lnTo>
                <a:lnTo>
                  <a:pt x="1380907" y="3623468"/>
                </a:lnTo>
                <a:lnTo>
                  <a:pt x="1377997" y="3648991"/>
                </a:lnTo>
                <a:lnTo>
                  <a:pt x="1374243" y="3636822"/>
                </a:lnTo>
                <a:lnTo>
                  <a:pt x="1374144" y="3636344"/>
                </a:lnTo>
                <a:lnTo>
                  <a:pt x="1373049" y="3599057"/>
                </a:lnTo>
                <a:close/>
                <a:moveTo>
                  <a:pt x="390783" y="3557460"/>
                </a:moveTo>
                <a:lnTo>
                  <a:pt x="422863" y="3597768"/>
                </a:lnTo>
                <a:lnTo>
                  <a:pt x="426647" y="3609329"/>
                </a:lnTo>
                <a:lnTo>
                  <a:pt x="451941" y="3686622"/>
                </a:lnTo>
                <a:lnTo>
                  <a:pt x="468027" y="3733388"/>
                </a:lnTo>
                <a:lnTo>
                  <a:pt x="462273" y="3724262"/>
                </a:lnTo>
                <a:lnTo>
                  <a:pt x="453161" y="3706452"/>
                </a:lnTo>
                <a:lnTo>
                  <a:pt x="397776" y="3579291"/>
                </a:lnTo>
                <a:lnTo>
                  <a:pt x="392675" y="3563434"/>
                </a:lnTo>
                <a:close/>
                <a:moveTo>
                  <a:pt x="1266002" y="3556993"/>
                </a:moveTo>
                <a:lnTo>
                  <a:pt x="1276324" y="3575853"/>
                </a:lnTo>
                <a:lnTo>
                  <a:pt x="1295141" y="3641195"/>
                </a:lnTo>
                <a:lnTo>
                  <a:pt x="1291858" y="3657361"/>
                </a:lnTo>
                <a:lnTo>
                  <a:pt x="1272756" y="3624361"/>
                </a:lnTo>
                <a:lnTo>
                  <a:pt x="1260693" y="3586151"/>
                </a:lnTo>
                <a:close/>
                <a:moveTo>
                  <a:pt x="717332" y="3555396"/>
                </a:moveTo>
                <a:lnTo>
                  <a:pt x="722758" y="3558250"/>
                </a:lnTo>
                <a:lnTo>
                  <a:pt x="742314" y="3564540"/>
                </a:lnTo>
                <a:lnTo>
                  <a:pt x="758796" y="3632525"/>
                </a:lnTo>
                <a:lnTo>
                  <a:pt x="761311" y="3646406"/>
                </a:lnTo>
                <a:lnTo>
                  <a:pt x="756281" y="3644759"/>
                </a:lnTo>
                <a:lnTo>
                  <a:pt x="748886" y="3642338"/>
                </a:lnTo>
                <a:lnTo>
                  <a:pt x="745778" y="3633553"/>
                </a:lnTo>
                <a:lnTo>
                  <a:pt x="744644" y="3629862"/>
                </a:lnTo>
                <a:lnTo>
                  <a:pt x="734164" y="3600727"/>
                </a:lnTo>
                <a:lnTo>
                  <a:pt x="730314" y="3589844"/>
                </a:lnTo>
                <a:lnTo>
                  <a:pt x="728934" y="3586187"/>
                </a:lnTo>
                <a:lnTo>
                  <a:pt x="728014" y="3583628"/>
                </a:lnTo>
                <a:close/>
                <a:moveTo>
                  <a:pt x="991716" y="3555339"/>
                </a:moveTo>
                <a:lnTo>
                  <a:pt x="1008579" y="3566721"/>
                </a:lnTo>
                <a:lnTo>
                  <a:pt x="1013634" y="3606542"/>
                </a:lnTo>
                <a:lnTo>
                  <a:pt x="1001016" y="3617247"/>
                </a:lnTo>
                <a:lnTo>
                  <a:pt x="996811" y="3615418"/>
                </a:lnTo>
                <a:lnTo>
                  <a:pt x="994538" y="3591176"/>
                </a:lnTo>
                <a:lnTo>
                  <a:pt x="994255" y="3588160"/>
                </a:lnTo>
                <a:lnTo>
                  <a:pt x="994565" y="3569485"/>
                </a:lnTo>
                <a:close/>
                <a:moveTo>
                  <a:pt x="1213142" y="3555237"/>
                </a:moveTo>
                <a:lnTo>
                  <a:pt x="1244927" y="3595363"/>
                </a:lnTo>
                <a:lnTo>
                  <a:pt x="1248770" y="3601927"/>
                </a:lnTo>
                <a:lnTo>
                  <a:pt x="1246543" y="3613579"/>
                </a:lnTo>
                <a:lnTo>
                  <a:pt x="1243150" y="3622870"/>
                </a:lnTo>
                <a:lnTo>
                  <a:pt x="1232260" y="3591425"/>
                </a:lnTo>
                <a:cubicBezTo>
                  <a:pt x="1231451" y="3589548"/>
                  <a:pt x="1229430" y="3588515"/>
                  <a:pt x="1227434" y="3588943"/>
                </a:cubicBezTo>
                <a:lnTo>
                  <a:pt x="1211269" y="3560951"/>
                </a:lnTo>
                <a:close/>
                <a:moveTo>
                  <a:pt x="571498" y="3553719"/>
                </a:moveTo>
                <a:lnTo>
                  <a:pt x="603448" y="3577722"/>
                </a:lnTo>
                <a:lnTo>
                  <a:pt x="615480" y="3619180"/>
                </a:lnTo>
                <a:lnTo>
                  <a:pt x="632212" y="3676839"/>
                </a:lnTo>
                <a:lnTo>
                  <a:pt x="621492" y="3669730"/>
                </a:lnTo>
                <a:lnTo>
                  <a:pt x="601519" y="3627878"/>
                </a:lnTo>
                <a:close/>
                <a:moveTo>
                  <a:pt x="1014460" y="3553068"/>
                </a:moveTo>
                <a:lnTo>
                  <a:pt x="1054700" y="3571699"/>
                </a:lnTo>
                <a:lnTo>
                  <a:pt x="1044764" y="3580129"/>
                </a:lnTo>
                <a:lnTo>
                  <a:pt x="1029730" y="3569963"/>
                </a:lnTo>
                <a:lnTo>
                  <a:pt x="1015409" y="3560280"/>
                </a:lnTo>
                <a:close/>
                <a:moveTo>
                  <a:pt x="1301727" y="3549178"/>
                </a:moveTo>
                <a:lnTo>
                  <a:pt x="1307716" y="3559866"/>
                </a:lnTo>
                <a:lnTo>
                  <a:pt x="1307128" y="3569508"/>
                </a:lnTo>
                <a:close/>
                <a:moveTo>
                  <a:pt x="1680184" y="3546541"/>
                </a:moveTo>
                <a:lnTo>
                  <a:pt x="1679974" y="3586997"/>
                </a:lnTo>
                <a:lnTo>
                  <a:pt x="1679973" y="3587016"/>
                </a:lnTo>
                <a:lnTo>
                  <a:pt x="1668438" y="3649863"/>
                </a:lnTo>
                <a:lnTo>
                  <a:pt x="1659537" y="3698356"/>
                </a:lnTo>
                <a:lnTo>
                  <a:pt x="1655907" y="3709194"/>
                </a:lnTo>
                <a:lnTo>
                  <a:pt x="1655588" y="3710146"/>
                </a:lnTo>
                <a:lnTo>
                  <a:pt x="1677079" y="3597354"/>
                </a:lnTo>
                <a:lnTo>
                  <a:pt x="1677972" y="3582742"/>
                </a:lnTo>
                <a:close/>
                <a:moveTo>
                  <a:pt x="698938" y="3545722"/>
                </a:moveTo>
                <a:lnTo>
                  <a:pt x="707874" y="3550422"/>
                </a:lnTo>
                <a:lnTo>
                  <a:pt x="722431" y="3589267"/>
                </a:lnTo>
                <a:lnTo>
                  <a:pt x="727386" y="3603106"/>
                </a:lnTo>
                <a:lnTo>
                  <a:pt x="739359" y="3637101"/>
                </a:lnTo>
                <a:lnTo>
                  <a:pt x="740079" y="3639455"/>
                </a:lnTo>
                <a:lnTo>
                  <a:pt x="736739" y="3638361"/>
                </a:lnTo>
                <a:lnTo>
                  <a:pt x="721335" y="3633317"/>
                </a:lnTo>
                <a:lnTo>
                  <a:pt x="719229" y="3623459"/>
                </a:lnTo>
                <a:lnTo>
                  <a:pt x="719226" y="3623448"/>
                </a:lnTo>
                <a:lnTo>
                  <a:pt x="719226" y="3623447"/>
                </a:lnTo>
                <a:lnTo>
                  <a:pt x="716157" y="3611690"/>
                </a:lnTo>
                <a:close/>
                <a:moveTo>
                  <a:pt x="1083941" y="3544768"/>
                </a:moveTo>
                <a:lnTo>
                  <a:pt x="1086125" y="3547239"/>
                </a:lnTo>
                <a:lnTo>
                  <a:pt x="1087569" y="3563676"/>
                </a:lnTo>
                <a:lnTo>
                  <a:pt x="1088839" y="3582984"/>
                </a:lnTo>
                <a:lnTo>
                  <a:pt x="1082693" y="3578607"/>
                </a:lnTo>
                <a:lnTo>
                  <a:pt x="1074674" y="3572896"/>
                </a:lnTo>
                <a:lnTo>
                  <a:pt x="1068390" y="3570157"/>
                </a:lnTo>
                <a:lnTo>
                  <a:pt x="1068236" y="3568841"/>
                </a:lnTo>
                <a:lnTo>
                  <a:pt x="1070605" y="3566633"/>
                </a:lnTo>
                <a:lnTo>
                  <a:pt x="1073002" y="3564398"/>
                </a:lnTo>
                <a:close/>
                <a:moveTo>
                  <a:pt x="992459" y="3544762"/>
                </a:moveTo>
                <a:lnTo>
                  <a:pt x="1004180" y="3548309"/>
                </a:lnTo>
                <a:lnTo>
                  <a:pt x="1006370" y="3549323"/>
                </a:lnTo>
                <a:lnTo>
                  <a:pt x="1007044" y="3554623"/>
                </a:lnTo>
                <a:lnTo>
                  <a:pt x="1004097" y="3552631"/>
                </a:lnTo>
                <a:close/>
                <a:moveTo>
                  <a:pt x="556159" y="3541454"/>
                </a:moveTo>
                <a:lnTo>
                  <a:pt x="559239" y="3544509"/>
                </a:lnTo>
                <a:lnTo>
                  <a:pt x="559984" y="3545068"/>
                </a:lnTo>
                <a:lnTo>
                  <a:pt x="594881" y="3631210"/>
                </a:lnTo>
                <a:lnTo>
                  <a:pt x="609468" y="3661756"/>
                </a:lnTo>
                <a:lnTo>
                  <a:pt x="591374" y="3649757"/>
                </a:lnTo>
                <a:lnTo>
                  <a:pt x="587840" y="3647413"/>
                </a:lnTo>
                <a:lnTo>
                  <a:pt x="571188" y="3589217"/>
                </a:lnTo>
                <a:close/>
                <a:moveTo>
                  <a:pt x="460639" y="3540588"/>
                </a:moveTo>
                <a:lnTo>
                  <a:pt x="479196" y="3563645"/>
                </a:lnTo>
                <a:lnTo>
                  <a:pt x="481788" y="3566866"/>
                </a:lnTo>
                <a:lnTo>
                  <a:pt x="481789" y="3566867"/>
                </a:lnTo>
                <a:lnTo>
                  <a:pt x="481789" y="3566867"/>
                </a:lnTo>
                <a:lnTo>
                  <a:pt x="503320" y="3586845"/>
                </a:lnTo>
                <a:lnTo>
                  <a:pt x="526958" y="3645455"/>
                </a:lnTo>
                <a:lnTo>
                  <a:pt x="539864" y="3670687"/>
                </a:lnTo>
                <a:lnTo>
                  <a:pt x="552393" y="3713303"/>
                </a:lnTo>
                <a:lnTo>
                  <a:pt x="544348" y="3707938"/>
                </a:lnTo>
                <a:lnTo>
                  <a:pt x="515261" y="3680667"/>
                </a:lnTo>
                <a:lnTo>
                  <a:pt x="509847" y="3669424"/>
                </a:lnTo>
                <a:lnTo>
                  <a:pt x="477233" y="3592092"/>
                </a:lnTo>
                <a:close/>
                <a:moveTo>
                  <a:pt x="1314985" y="3540482"/>
                </a:moveTo>
                <a:lnTo>
                  <a:pt x="1319989" y="3561353"/>
                </a:lnTo>
                <a:lnTo>
                  <a:pt x="1314441" y="3550478"/>
                </a:lnTo>
                <a:lnTo>
                  <a:pt x="1314802" y="3543848"/>
                </a:lnTo>
                <a:close/>
                <a:moveTo>
                  <a:pt x="243498" y="3535988"/>
                </a:moveTo>
                <a:lnTo>
                  <a:pt x="252343" y="3557381"/>
                </a:lnTo>
                <a:lnTo>
                  <a:pt x="282677" y="3609712"/>
                </a:lnTo>
                <a:lnTo>
                  <a:pt x="295738" y="3646893"/>
                </a:lnTo>
                <a:lnTo>
                  <a:pt x="326790" y="3735286"/>
                </a:lnTo>
                <a:lnTo>
                  <a:pt x="363091" y="3819536"/>
                </a:lnTo>
                <a:lnTo>
                  <a:pt x="360529" y="3816783"/>
                </a:lnTo>
                <a:lnTo>
                  <a:pt x="348329" y="3797956"/>
                </a:lnTo>
                <a:lnTo>
                  <a:pt x="316677" y="3739092"/>
                </a:lnTo>
                <a:lnTo>
                  <a:pt x="301712" y="3709701"/>
                </a:lnTo>
                <a:lnTo>
                  <a:pt x="265129" y="3615417"/>
                </a:lnTo>
                <a:close/>
                <a:moveTo>
                  <a:pt x="1361821" y="3534007"/>
                </a:moveTo>
                <a:lnTo>
                  <a:pt x="1365085" y="3544246"/>
                </a:lnTo>
                <a:lnTo>
                  <a:pt x="1366775" y="3603522"/>
                </a:lnTo>
                <a:lnTo>
                  <a:pt x="1363980" y="3595389"/>
                </a:lnTo>
                <a:lnTo>
                  <a:pt x="1363908" y="3595180"/>
                </a:lnTo>
                <a:lnTo>
                  <a:pt x="1362562" y="3547024"/>
                </a:lnTo>
                <a:cubicBezTo>
                  <a:pt x="1362562" y="3545507"/>
                  <a:pt x="1362562" y="3543852"/>
                  <a:pt x="1362562" y="3542198"/>
                </a:cubicBezTo>
                <a:close/>
                <a:moveTo>
                  <a:pt x="1195758" y="3533291"/>
                </a:moveTo>
                <a:lnTo>
                  <a:pt x="1207591" y="3548230"/>
                </a:lnTo>
                <a:lnTo>
                  <a:pt x="1207023" y="3551438"/>
                </a:lnTo>
                <a:lnTo>
                  <a:pt x="1206556" y="3552768"/>
                </a:lnTo>
                <a:close/>
                <a:moveTo>
                  <a:pt x="129547" y="3532472"/>
                </a:moveTo>
                <a:lnTo>
                  <a:pt x="135237" y="3546767"/>
                </a:lnTo>
                <a:lnTo>
                  <a:pt x="147874" y="3599612"/>
                </a:lnTo>
                <a:lnTo>
                  <a:pt x="156847" y="3637135"/>
                </a:lnTo>
                <a:lnTo>
                  <a:pt x="150547" y="3620379"/>
                </a:lnTo>
                <a:close/>
                <a:moveTo>
                  <a:pt x="1668902" y="3532291"/>
                </a:moveTo>
                <a:lnTo>
                  <a:pt x="1668392" y="3596250"/>
                </a:lnTo>
                <a:cubicBezTo>
                  <a:pt x="1659320" y="3673094"/>
                  <a:pt x="1638968" y="3748173"/>
                  <a:pt x="1607999" y="3819073"/>
                </a:cubicBezTo>
                <a:lnTo>
                  <a:pt x="1603858" y="3826900"/>
                </a:lnTo>
                <a:lnTo>
                  <a:pt x="1616497" y="3791989"/>
                </a:lnTo>
                <a:lnTo>
                  <a:pt x="1641150" y="3723896"/>
                </a:lnTo>
                <a:cubicBezTo>
                  <a:pt x="1651776" y="3685589"/>
                  <a:pt x="1659464" y="3646467"/>
                  <a:pt x="1664118" y="3606866"/>
                </a:cubicBezTo>
                <a:close/>
                <a:moveTo>
                  <a:pt x="671843" y="3531471"/>
                </a:moveTo>
                <a:lnTo>
                  <a:pt x="689123" y="3540560"/>
                </a:lnTo>
                <a:lnTo>
                  <a:pt x="711192" y="3625312"/>
                </a:lnTo>
                <a:lnTo>
                  <a:pt x="712268" y="3630349"/>
                </a:lnTo>
                <a:lnTo>
                  <a:pt x="710475" y="3629762"/>
                </a:lnTo>
                <a:lnTo>
                  <a:pt x="709922" y="3628299"/>
                </a:lnTo>
                <a:cubicBezTo>
                  <a:pt x="703178" y="3610982"/>
                  <a:pt x="696661" y="3594647"/>
                  <a:pt x="690646" y="3579566"/>
                </a:cubicBezTo>
                <a:cubicBezTo>
                  <a:pt x="684786" y="3564950"/>
                  <a:pt x="679340" y="3551299"/>
                  <a:pt x="674635" y="3539114"/>
                </a:cubicBezTo>
                <a:close/>
                <a:moveTo>
                  <a:pt x="1003790" y="3528994"/>
                </a:moveTo>
                <a:lnTo>
                  <a:pt x="1005539" y="3542767"/>
                </a:lnTo>
                <a:lnTo>
                  <a:pt x="993341" y="3537452"/>
                </a:lnTo>
                <a:lnTo>
                  <a:pt x="1000661" y="3531527"/>
                </a:lnTo>
                <a:close/>
                <a:moveTo>
                  <a:pt x="1064338" y="3526840"/>
                </a:moveTo>
                <a:lnTo>
                  <a:pt x="1075205" y="3534892"/>
                </a:lnTo>
                <a:lnTo>
                  <a:pt x="1077481" y="3537466"/>
                </a:lnTo>
                <a:lnTo>
                  <a:pt x="1066809" y="3555766"/>
                </a:lnTo>
                <a:lnTo>
                  <a:pt x="1064700" y="3528647"/>
                </a:lnTo>
                <a:close/>
                <a:moveTo>
                  <a:pt x="1387383" y="3526229"/>
                </a:moveTo>
                <a:lnTo>
                  <a:pt x="1390022" y="3534953"/>
                </a:lnTo>
                <a:lnTo>
                  <a:pt x="1394020" y="3557258"/>
                </a:lnTo>
                <a:lnTo>
                  <a:pt x="1394296" y="3558799"/>
                </a:lnTo>
                <a:lnTo>
                  <a:pt x="1395746" y="3566887"/>
                </a:lnTo>
                <a:lnTo>
                  <a:pt x="1397855" y="3593079"/>
                </a:lnTo>
                <a:lnTo>
                  <a:pt x="1394841" y="3621749"/>
                </a:lnTo>
                <a:lnTo>
                  <a:pt x="1394710" y="3620419"/>
                </a:lnTo>
                <a:lnTo>
                  <a:pt x="1390307" y="3604952"/>
                </a:lnTo>
                <a:lnTo>
                  <a:pt x="1387314" y="3589214"/>
                </a:lnTo>
                <a:lnTo>
                  <a:pt x="1387357" y="3550182"/>
                </a:lnTo>
                <a:close/>
                <a:moveTo>
                  <a:pt x="869807" y="3525361"/>
                </a:moveTo>
                <a:lnTo>
                  <a:pt x="871724" y="3538067"/>
                </a:lnTo>
                <a:lnTo>
                  <a:pt x="876869" y="3577933"/>
                </a:lnTo>
                <a:lnTo>
                  <a:pt x="863828" y="3579014"/>
                </a:lnTo>
                <a:lnTo>
                  <a:pt x="856898" y="3578235"/>
                </a:lnTo>
                <a:lnTo>
                  <a:pt x="855746" y="3572311"/>
                </a:lnTo>
                <a:lnTo>
                  <a:pt x="853565" y="3558759"/>
                </a:lnTo>
                <a:lnTo>
                  <a:pt x="847531" y="3530106"/>
                </a:lnTo>
                <a:lnTo>
                  <a:pt x="846964" y="3527189"/>
                </a:lnTo>
                <a:close/>
                <a:moveTo>
                  <a:pt x="888781" y="3523842"/>
                </a:moveTo>
                <a:lnTo>
                  <a:pt x="895196" y="3554819"/>
                </a:lnTo>
                <a:lnTo>
                  <a:pt x="897856" y="3576195"/>
                </a:lnTo>
                <a:lnTo>
                  <a:pt x="892206" y="3576663"/>
                </a:lnTo>
                <a:lnTo>
                  <a:pt x="886440" y="3577140"/>
                </a:lnTo>
                <a:lnTo>
                  <a:pt x="877174" y="3524771"/>
                </a:lnTo>
                <a:close/>
                <a:moveTo>
                  <a:pt x="1220917" y="3516383"/>
                </a:moveTo>
                <a:lnTo>
                  <a:pt x="1230256" y="3535736"/>
                </a:lnTo>
                <a:cubicBezTo>
                  <a:pt x="1233841" y="3542061"/>
                  <a:pt x="1236736" y="3545508"/>
                  <a:pt x="1239701" y="3546611"/>
                </a:cubicBezTo>
                <a:lnTo>
                  <a:pt x="1251917" y="3585460"/>
                </a:lnTo>
                <a:lnTo>
                  <a:pt x="1251192" y="3589251"/>
                </a:lnTo>
                <a:lnTo>
                  <a:pt x="1216390" y="3544001"/>
                </a:lnTo>
                <a:close/>
                <a:moveTo>
                  <a:pt x="638825" y="3511127"/>
                </a:moveTo>
                <a:lnTo>
                  <a:pt x="652956" y="3521537"/>
                </a:lnTo>
                <a:lnTo>
                  <a:pt x="662962" y="3526800"/>
                </a:lnTo>
                <a:lnTo>
                  <a:pt x="668288" y="3541428"/>
                </a:lnTo>
                <a:cubicBezTo>
                  <a:pt x="672993" y="3553717"/>
                  <a:pt x="678440" y="3567506"/>
                  <a:pt x="684301" y="3582191"/>
                </a:cubicBezTo>
                <a:lnTo>
                  <a:pt x="684763" y="3583358"/>
                </a:lnTo>
                <a:lnTo>
                  <a:pt x="701439" y="3625920"/>
                </a:lnTo>
                <a:lnTo>
                  <a:pt x="665171" y="3606441"/>
                </a:lnTo>
                <a:close/>
                <a:moveTo>
                  <a:pt x="546170" y="3509707"/>
                </a:moveTo>
                <a:lnTo>
                  <a:pt x="552075" y="3524989"/>
                </a:lnTo>
                <a:lnTo>
                  <a:pt x="550827" y="3523747"/>
                </a:lnTo>
                <a:lnTo>
                  <a:pt x="550478" y="3523399"/>
                </a:lnTo>
                <a:close/>
                <a:moveTo>
                  <a:pt x="885722" y="3509072"/>
                </a:moveTo>
                <a:lnTo>
                  <a:pt x="887051" y="3515490"/>
                </a:lnTo>
                <a:lnTo>
                  <a:pt x="881617" y="3515035"/>
                </a:lnTo>
                <a:lnTo>
                  <a:pt x="875473" y="3515158"/>
                </a:lnTo>
                <a:lnTo>
                  <a:pt x="875409" y="3514792"/>
                </a:lnTo>
                <a:close/>
                <a:moveTo>
                  <a:pt x="1170150" y="3507934"/>
                </a:moveTo>
                <a:lnTo>
                  <a:pt x="1177698" y="3515222"/>
                </a:lnTo>
                <a:lnTo>
                  <a:pt x="1201093" y="3557367"/>
                </a:lnTo>
                <a:lnTo>
                  <a:pt x="1203385" y="3561786"/>
                </a:lnTo>
                <a:lnTo>
                  <a:pt x="1192323" y="3593250"/>
                </a:lnTo>
                <a:lnTo>
                  <a:pt x="1175099" y="3575747"/>
                </a:lnTo>
                <a:lnTo>
                  <a:pt x="1169713" y="3566677"/>
                </a:lnTo>
                <a:lnTo>
                  <a:pt x="1166734" y="3561661"/>
                </a:lnTo>
                <a:lnTo>
                  <a:pt x="1166680" y="3561225"/>
                </a:lnTo>
                <a:lnTo>
                  <a:pt x="1163067" y="3523700"/>
                </a:lnTo>
                <a:lnTo>
                  <a:pt x="1167817" y="3513127"/>
                </a:lnTo>
                <a:close/>
                <a:moveTo>
                  <a:pt x="841545" y="3504986"/>
                </a:moveTo>
                <a:lnTo>
                  <a:pt x="866714" y="3507754"/>
                </a:lnTo>
                <a:lnTo>
                  <a:pt x="844393" y="3516462"/>
                </a:lnTo>
                <a:close/>
                <a:moveTo>
                  <a:pt x="827908" y="3503486"/>
                </a:moveTo>
                <a:lnTo>
                  <a:pt x="833931" y="3504148"/>
                </a:lnTo>
                <a:lnTo>
                  <a:pt x="834405" y="3506041"/>
                </a:lnTo>
                <a:lnTo>
                  <a:pt x="837416" y="3519184"/>
                </a:lnTo>
                <a:lnTo>
                  <a:pt x="837340" y="3519214"/>
                </a:lnTo>
                <a:lnTo>
                  <a:pt x="836387" y="3519586"/>
                </a:lnTo>
                <a:cubicBezTo>
                  <a:pt x="834223" y="3520249"/>
                  <a:pt x="832953" y="3522496"/>
                  <a:pt x="833491" y="3524689"/>
                </a:cubicBezTo>
                <a:cubicBezTo>
                  <a:pt x="834098" y="3526922"/>
                  <a:pt x="836324" y="3528301"/>
                  <a:pt x="838593" y="3527859"/>
                </a:cubicBezTo>
                <a:lnTo>
                  <a:pt x="839389" y="3527795"/>
                </a:lnTo>
                <a:lnTo>
                  <a:pt x="843441" y="3545482"/>
                </a:lnTo>
                <a:lnTo>
                  <a:pt x="849475" y="3577401"/>
                </a:lnTo>
                <a:lnTo>
                  <a:pt x="842720" y="3576642"/>
                </a:lnTo>
                <a:lnTo>
                  <a:pt x="838649" y="3556493"/>
                </a:lnTo>
                <a:lnTo>
                  <a:pt x="828002" y="3503805"/>
                </a:lnTo>
                <a:lnTo>
                  <a:pt x="827999" y="3503797"/>
                </a:lnTo>
                <a:lnTo>
                  <a:pt x="827999" y="3503795"/>
                </a:lnTo>
                <a:lnTo>
                  <a:pt x="827914" y="3503504"/>
                </a:lnTo>
                <a:close/>
                <a:moveTo>
                  <a:pt x="1317008" y="3503374"/>
                </a:moveTo>
                <a:lnTo>
                  <a:pt x="1329883" y="3527860"/>
                </a:lnTo>
                <a:lnTo>
                  <a:pt x="1334567" y="3541488"/>
                </a:lnTo>
                <a:lnTo>
                  <a:pt x="1341648" y="3581847"/>
                </a:lnTo>
                <a:lnTo>
                  <a:pt x="1343570" y="3623339"/>
                </a:lnTo>
                <a:lnTo>
                  <a:pt x="1332544" y="3592407"/>
                </a:lnTo>
                <a:lnTo>
                  <a:pt x="1331780" y="3583393"/>
                </a:lnTo>
                <a:lnTo>
                  <a:pt x="1331710" y="3582564"/>
                </a:lnTo>
                <a:lnTo>
                  <a:pt x="1329558" y="3573605"/>
                </a:lnTo>
                <a:lnTo>
                  <a:pt x="1316209" y="3518035"/>
                </a:lnTo>
                <a:lnTo>
                  <a:pt x="1316241" y="3517449"/>
                </a:lnTo>
                <a:close/>
                <a:moveTo>
                  <a:pt x="1694167" y="3501959"/>
                </a:moveTo>
                <a:lnTo>
                  <a:pt x="1693745" y="3509343"/>
                </a:lnTo>
                <a:lnTo>
                  <a:pt x="1693625" y="3577581"/>
                </a:lnTo>
                <a:lnTo>
                  <a:pt x="1693622" y="3577640"/>
                </a:lnTo>
                <a:cubicBezTo>
                  <a:pt x="1685666" y="3651284"/>
                  <a:pt x="1667769" y="3723494"/>
                  <a:pt x="1640399" y="3792327"/>
                </a:cubicBezTo>
                <a:cubicBezTo>
                  <a:pt x="1628940" y="3821172"/>
                  <a:pt x="1615580" y="3849219"/>
                  <a:pt x="1600412" y="3876299"/>
                </a:cubicBezTo>
                <a:cubicBezTo>
                  <a:pt x="1598895" y="3879196"/>
                  <a:pt x="1597379" y="3881954"/>
                  <a:pt x="1595724" y="3884711"/>
                </a:cubicBezTo>
                <a:lnTo>
                  <a:pt x="1589641" y="3893857"/>
                </a:lnTo>
                <a:lnTo>
                  <a:pt x="1632265" y="3809287"/>
                </a:lnTo>
                <a:cubicBezTo>
                  <a:pt x="1646915" y="3774043"/>
                  <a:pt x="1659032" y="3737852"/>
                  <a:pt x="1668545" y="3700990"/>
                </a:cubicBezTo>
                <a:lnTo>
                  <a:pt x="1668546" y="3700989"/>
                </a:lnTo>
                <a:lnTo>
                  <a:pt x="1668547" y="3700987"/>
                </a:lnTo>
                <a:cubicBezTo>
                  <a:pt x="1678060" y="3664125"/>
                  <a:pt x="1684972" y="3626592"/>
                  <a:pt x="1689212" y="3588666"/>
                </a:cubicBezTo>
                <a:lnTo>
                  <a:pt x="1693745" y="3509343"/>
                </a:lnTo>
                <a:lnTo>
                  <a:pt x="1693745" y="3509339"/>
                </a:lnTo>
                <a:close/>
                <a:moveTo>
                  <a:pt x="1030345" y="3501655"/>
                </a:moveTo>
                <a:lnTo>
                  <a:pt x="1055015" y="3519933"/>
                </a:lnTo>
                <a:lnTo>
                  <a:pt x="1059588" y="3558708"/>
                </a:lnTo>
                <a:lnTo>
                  <a:pt x="1060205" y="3566590"/>
                </a:lnTo>
                <a:lnTo>
                  <a:pt x="1030010" y="3553432"/>
                </a:lnTo>
                <a:lnTo>
                  <a:pt x="1013566" y="3546266"/>
                </a:lnTo>
                <a:lnTo>
                  <a:pt x="1010573" y="3523503"/>
                </a:lnTo>
                <a:lnTo>
                  <a:pt x="1019330" y="3516415"/>
                </a:lnTo>
                <a:close/>
                <a:moveTo>
                  <a:pt x="1060159" y="3500091"/>
                </a:moveTo>
                <a:lnTo>
                  <a:pt x="1082696" y="3512160"/>
                </a:lnTo>
                <a:lnTo>
                  <a:pt x="1083293" y="3514989"/>
                </a:lnTo>
                <a:lnTo>
                  <a:pt x="1084248" y="3525862"/>
                </a:lnTo>
                <a:lnTo>
                  <a:pt x="1081651" y="3530316"/>
                </a:lnTo>
                <a:lnTo>
                  <a:pt x="1080447" y="3528961"/>
                </a:lnTo>
                <a:lnTo>
                  <a:pt x="1061880" y="3514577"/>
                </a:lnTo>
                <a:lnTo>
                  <a:pt x="1061834" y="3514348"/>
                </a:lnTo>
                <a:close/>
                <a:moveTo>
                  <a:pt x="804484" y="3499813"/>
                </a:moveTo>
                <a:lnTo>
                  <a:pt x="809774" y="3501491"/>
                </a:lnTo>
                <a:lnTo>
                  <a:pt x="818970" y="3502502"/>
                </a:lnTo>
                <a:lnTo>
                  <a:pt x="822630" y="3515194"/>
                </a:lnTo>
                <a:lnTo>
                  <a:pt x="832857" y="3565706"/>
                </a:lnTo>
                <a:lnTo>
                  <a:pt x="834718" y="3575743"/>
                </a:lnTo>
                <a:lnTo>
                  <a:pt x="834507" y="3575719"/>
                </a:lnTo>
                <a:lnTo>
                  <a:pt x="824799" y="3574628"/>
                </a:lnTo>
                <a:lnTo>
                  <a:pt x="824424" y="3572782"/>
                </a:lnTo>
                <a:lnTo>
                  <a:pt x="821049" y="3559883"/>
                </a:lnTo>
                <a:lnTo>
                  <a:pt x="820008" y="3554648"/>
                </a:lnTo>
                <a:lnTo>
                  <a:pt x="813006" y="3529151"/>
                </a:lnTo>
                <a:lnTo>
                  <a:pt x="810180" y="3518352"/>
                </a:lnTo>
                <a:lnTo>
                  <a:pt x="809030" y="3514675"/>
                </a:lnTo>
                <a:lnTo>
                  <a:pt x="807979" y="3510848"/>
                </a:lnTo>
                <a:close/>
                <a:moveTo>
                  <a:pt x="514119" y="3499754"/>
                </a:moveTo>
                <a:lnTo>
                  <a:pt x="543753" y="3529149"/>
                </a:lnTo>
                <a:lnTo>
                  <a:pt x="563227" y="3591215"/>
                </a:lnTo>
                <a:lnTo>
                  <a:pt x="563471" y="3592071"/>
                </a:lnTo>
                <a:lnTo>
                  <a:pt x="577264" y="3640400"/>
                </a:lnTo>
                <a:lnTo>
                  <a:pt x="568573" y="3634636"/>
                </a:lnTo>
                <a:lnTo>
                  <a:pt x="567105" y="3633663"/>
                </a:lnTo>
                <a:lnTo>
                  <a:pt x="553994" y="3605504"/>
                </a:lnTo>
                <a:cubicBezTo>
                  <a:pt x="544581" y="3583678"/>
                  <a:pt x="536558" y="3563021"/>
                  <a:pt x="530422" y="3543992"/>
                </a:cubicBezTo>
                <a:close/>
                <a:moveTo>
                  <a:pt x="353530" y="3499467"/>
                </a:moveTo>
                <a:lnTo>
                  <a:pt x="378161" y="3540706"/>
                </a:lnTo>
                <a:lnTo>
                  <a:pt x="386055" y="3565645"/>
                </a:lnTo>
                <a:lnTo>
                  <a:pt x="390880" y="3581777"/>
                </a:lnTo>
                <a:cubicBezTo>
                  <a:pt x="399550" y="3608924"/>
                  <a:pt x="410283" y="3636313"/>
                  <a:pt x="422618" y="3663549"/>
                </a:cubicBezTo>
                <a:lnTo>
                  <a:pt x="447420" y="3712051"/>
                </a:lnTo>
                <a:lnTo>
                  <a:pt x="422194" y="3685693"/>
                </a:lnTo>
                <a:lnTo>
                  <a:pt x="413472" y="3676579"/>
                </a:lnTo>
                <a:lnTo>
                  <a:pt x="410995" y="3673222"/>
                </a:lnTo>
                <a:lnTo>
                  <a:pt x="407890" y="3669013"/>
                </a:lnTo>
                <a:lnTo>
                  <a:pt x="360961" y="3528404"/>
                </a:lnTo>
                <a:close/>
                <a:moveTo>
                  <a:pt x="622518" y="3499114"/>
                </a:moveTo>
                <a:lnTo>
                  <a:pt x="628469" y="3503498"/>
                </a:lnTo>
                <a:lnTo>
                  <a:pt x="632502" y="3518082"/>
                </a:lnTo>
                <a:lnTo>
                  <a:pt x="641771" y="3551598"/>
                </a:lnTo>
                <a:lnTo>
                  <a:pt x="628873" y="3517103"/>
                </a:lnTo>
                <a:close/>
                <a:moveTo>
                  <a:pt x="1160668" y="3498778"/>
                </a:moveTo>
                <a:lnTo>
                  <a:pt x="1163608" y="3501617"/>
                </a:lnTo>
                <a:lnTo>
                  <a:pt x="1161402" y="3506401"/>
                </a:lnTo>
                <a:close/>
                <a:moveTo>
                  <a:pt x="1272772" y="3497508"/>
                </a:moveTo>
                <a:lnTo>
                  <a:pt x="1285417" y="3520073"/>
                </a:lnTo>
                <a:lnTo>
                  <a:pt x="1304833" y="3593482"/>
                </a:lnTo>
                <a:lnTo>
                  <a:pt x="1302849" y="3603249"/>
                </a:lnTo>
                <a:lnTo>
                  <a:pt x="1281725" y="3564194"/>
                </a:lnTo>
                <a:lnTo>
                  <a:pt x="1277761" y="3550476"/>
                </a:lnTo>
                <a:lnTo>
                  <a:pt x="1271276" y="3528032"/>
                </a:lnTo>
                <a:lnTo>
                  <a:pt x="1271360" y="3527570"/>
                </a:lnTo>
                <a:close/>
                <a:moveTo>
                  <a:pt x="1224149" y="3496669"/>
                </a:moveTo>
                <a:lnTo>
                  <a:pt x="1257269" y="3541040"/>
                </a:lnTo>
                <a:lnTo>
                  <a:pt x="1259595" y="3545288"/>
                </a:lnTo>
                <a:lnTo>
                  <a:pt x="1255144" y="3568572"/>
                </a:lnTo>
                <a:lnTo>
                  <a:pt x="1246600" y="3541509"/>
                </a:lnTo>
                <a:cubicBezTo>
                  <a:pt x="1246071" y="3539730"/>
                  <a:pt x="1244303" y="3538599"/>
                  <a:pt x="1242465" y="3538889"/>
                </a:cubicBezTo>
                <a:cubicBezTo>
                  <a:pt x="1235137" y="3528105"/>
                  <a:pt x="1229032" y="3516551"/>
                  <a:pt x="1224264" y="3504417"/>
                </a:cubicBezTo>
                <a:lnTo>
                  <a:pt x="1223189" y="3502524"/>
                </a:lnTo>
                <a:close/>
                <a:moveTo>
                  <a:pt x="259187" y="3495425"/>
                </a:moveTo>
                <a:lnTo>
                  <a:pt x="289452" y="3601788"/>
                </a:lnTo>
                <a:lnTo>
                  <a:pt x="289033" y="3601031"/>
                </a:lnTo>
                <a:lnTo>
                  <a:pt x="276851" y="3566323"/>
                </a:lnTo>
                <a:close/>
                <a:moveTo>
                  <a:pt x="398704" y="3494491"/>
                </a:moveTo>
                <a:lnTo>
                  <a:pt x="424111" y="3572401"/>
                </a:lnTo>
                <a:lnTo>
                  <a:pt x="432206" y="3593328"/>
                </a:lnTo>
                <a:lnTo>
                  <a:pt x="428453" y="3588603"/>
                </a:lnTo>
                <a:lnTo>
                  <a:pt x="403013" y="3511032"/>
                </a:lnTo>
                <a:close/>
                <a:moveTo>
                  <a:pt x="777320" y="3491197"/>
                </a:moveTo>
                <a:lnTo>
                  <a:pt x="797008" y="3497442"/>
                </a:lnTo>
                <a:lnTo>
                  <a:pt x="802851" y="3516336"/>
                </a:lnTo>
                <a:lnTo>
                  <a:pt x="806369" y="3528879"/>
                </a:lnTo>
                <a:lnTo>
                  <a:pt x="813325" y="3555738"/>
                </a:lnTo>
                <a:lnTo>
                  <a:pt x="817222" y="3573777"/>
                </a:lnTo>
                <a:lnTo>
                  <a:pt x="814520" y="3573473"/>
                </a:lnTo>
                <a:lnTo>
                  <a:pt x="796618" y="3571462"/>
                </a:lnTo>
                <a:lnTo>
                  <a:pt x="782773" y="3509402"/>
                </a:lnTo>
                <a:close/>
                <a:moveTo>
                  <a:pt x="1039691" y="3489129"/>
                </a:moveTo>
                <a:lnTo>
                  <a:pt x="1050416" y="3494873"/>
                </a:lnTo>
                <a:lnTo>
                  <a:pt x="1052986" y="3507686"/>
                </a:lnTo>
                <a:lnTo>
                  <a:pt x="1035787" y="3494361"/>
                </a:lnTo>
                <a:close/>
                <a:moveTo>
                  <a:pt x="1309053" y="3488245"/>
                </a:moveTo>
                <a:lnTo>
                  <a:pt x="1311766" y="3493406"/>
                </a:lnTo>
                <a:lnTo>
                  <a:pt x="1311468" y="3498296"/>
                </a:lnTo>
                <a:close/>
                <a:moveTo>
                  <a:pt x="1704679" y="3487645"/>
                </a:moveTo>
                <a:lnTo>
                  <a:pt x="1704793" y="3568952"/>
                </a:lnTo>
                <a:lnTo>
                  <a:pt x="1686672" y="3675844"/>
                </a:lnTo>
                <a:lnTo>
                  <a:pt x="1654879" y="3779499"/>
                </a:lnTo>
                <a:cubicBezTo>
                  <a:pt x="1644165" y="3807835"/>
                  <a:pt x="1631687" y="3835467"/>
                  <a:pt x="1617513" y="3862230"/>
                </a:cubicBezTo>
                <a:cubicBezTo>
                  <a:pt x="1616133" y="3864988"/>
                  <a:pt x="1614616" y="3867746"/>
                  <a:pt x="1613101" y="3870503"/>
                </a:cubicBezTo>
                <a:cubicBezTo>
                  <a:pt x="1601683" y="3892096"/>
                  <a:pt x="1589067" y="3913042"/>
                  <a:pt x="1575319" y="3933242"/>
                </a:cubicBezTo>
                <a:cubicBezTo>
                  <a:pt x="1570355" y="3940826"/>
                  <a:pt x="1565529" y="3947582"/>
                  <a:pt x="1560565" y="3954614"/>
                </a:cubicBezTo>
                <a:cubicBezTo>
                  <a:pt x="1547880" y="3977779"/>
                  <a:pt x="1536436" y="3997497"/>
                  <a:pt x="1528163" y="4011286"/>
                </a:cubicBezTo>
                <a:cubicBezTo>
                  <a:pt x="1523819" y="4018662"/>
                  <a:pt x="1520467" y="4024376"/>
                  <a:pt x="1517929" y="4028846"/>
                </a:cubicBezTo>
                <a:lnTo>
                  <a:pt x="1517467" y="4029720"/>
                </a:lnTo>
                <a:lnTo>
                  <a:pt x="1512582" y="4038948"/>
                </a:lnTo>
                <a:lnTo>
                  <a:pt x="1512582" y="4038951"/>
                </a:lnTo>
                <a:lnTo>
                  <a:pt x="1512581" y="4038953"/>
                </a:lnTo>
                <a:lnTo>
                  <a:pt x="1512530" y="4040415"/>
                </a:lnTo>
                <a:lnTo>
                  <a:pt x="1507251" y="4044304"/>
                </a:lnTo>
                <a:lnTo>
                  <a:pt x="1507084" y="4044421"/>
                </a:lnTo>
                <a:lnTo>
                  <a:pt x="1511208" y="4035892"/>
                </a:lnTo>
                <a:lnTo>
                  <a:pt x="1516614" y="4024713"/>
                </a:lnTo>
                <a:lnTo>
                  <a:pt x="1528572" y="4001957"/>
                </a:lnTo>
                <a:lnTo>
                  <a:pt x="1533813" y="3991986"/>
                </a:lnTo>
                <a:lnTo>
                  <a:pt x="1535197" y="3989330"/>
                </a:lnTo>
                <a:lnTo>
                  <a:pt x="1544020" y="3972403"/>
                </a:lnTo>
                <a:lnTo>
                  <a:pt x="1544809" y="3971335"/>
                </a:lnTo>
                <a:lnTo>
                  <a:pt x="1559598" y="3951309"/>
                </a:lnTo>
                <a:lnTo>
                  <a:pt x="1585337" y="3912185"/>
                </a:lnTo>
                <a:lnTo>
                  <a:pt x="1600966" y="3888429"/>
                </a:lnTo>
                <a:lnTo>
                  <a:pt x="1604286" y="3882643"/>
                </a:lnTo>
                <a:lnTo>
                  <a:pt x="1605790" y="3880023"/>
                </a:lnTo>
                <a:lnTo>
                  <a:pt x="1605792" y="3880019"/>
                </a:lnTo>
                <a:lnTo>
                  <a:pt x="1605792" y="3880019"/>
                </a:lnTo>
                <a:cubicBezTo>
                  <a:pt x="1621098" y="3852621"/>
                  <a:pt x="1634597" y="3824245"/>
                  <a:pt x="1646193" y="3795081"/>
                </a:cubicBezTo>
                <a:cubicBezTo>
                  <a:pt x="1673770" y="3725629"/>
                  <a:pt x="1691819" y="3652756"/>
                  <a:pt x="1699830" y="3578462"/>
                </a:cubicBezTo>
                <a:close/>
                <a:moveTo>
                  <a:pt x="764954" y="3487275"/>
                </a:moveTo>
                <a:lnTo>
                  <a:pt x="768789" y="3488491"/>
                </a:lnTo>
                <a:lnTo>
                  <a:pt x="775379" y="3510495"/>
                </a:lnTo>
                <a:lnTo>
                  <a:pt x="787240" y="3563685"/>
                </a:lnTo>
                <a:lnTo>
                  <a:pt x="766896" y="3492974"/>
                </a:lnTo>
                <a:close/>
                <a:moveTo>
                  <a:pt x="165673" y="3485128"/>
                </a:moveTo>
                <a:lnTo>
                  <a:pt x="212634" y="3603138"/>
                </a:lnTo>
                <a:lnTo>
                  <a:pt x="224321" y="3624629"/>
                </a:lnTo>
                <a:lnTo>
                  <a:pt x="224868" y="3626724"/>
                </a:lnTo>
                <a:cubicBezTo>
                  <a:pt x="246080" y="3694949"/>
                  <a:pt x="275964" y="3759835"/>
                  <a:pt x="313576" y="3819879"/>
                </a:cubicBezTo>
                <a:lnTo>
                  <a:pt x="320928" y="3830091"/>
                </a:lnTo>
                <a:lnTo>
                  <a:pt x="335426" y="3862769"/>
                </a:lnTo>
                <a:lnTo>
                  <a:pt x="374058" y="3931964"/>
                </a:lnTo>
                <a:lnTo>
                  <a:pt x="370128" y="3928163"/>
                </a:lnTo>
                <a:lnTo>
                  <a:pt x="353716" y="3912288"/>
                </a:lnTo>
                <a:lnTo>
                  <a:pt x="284983" y="3821580"/>
                </a:lnTo>
                <a:lnTo>
                  <a:pt x="273901" y="3801342"/>
                </a:lnTo>
                <a:lnTo>
                  <a:pt x="251449" y="3760343"/>
                </a:lnTo>
                <a:lnTo>
                  <a:pt x="250549" y="3758513"/>
                </a:lnTo>
                <a:cubicBezTo>
                  <a:pt x="229669" y="3709571"/>
                  <a:pt x="210404" y="3657329"/>
                  <a:pt x="193013" y="3602037"/>
                </a:cubicBezTo>
                <a:lnTo>
                  <a:pt x="191781" y="3596985"/>
                </a:lnTo>
                <a:lnTo>
                  <a:pt x="166876" y="3494886"/>
                </a:lnTo>
                <a:close/>
                <a:moveTo>
                  <a:pt x="1005356" y="3483141"/>
                </a:moveTo>
                <a:lnTo>
                  <a:pt x="1023034" y="3496238"/>
                </a:lnTo>
                <a:lnTo>
                  <a:pt x="1009268" y="3513436"/>
                </a:lnTo>
                <a:close/>
                <a:moveTo>
                  <a:pt x="1402080" y="3482190"/>
                </a:moveTo>
                <a:lnTo>
                  <a:pt x="1405211" y="3492658"/>
                </a:lnTo>
                <a:lnTo>
                  <a:pt x="1405215" y="3492680"/>
                </a:lnTo>
                <a:lnTo>
                  <a:pt x="1424888" y="3635788"/>
                </a:lnTo>
                <a:lnTo>
                  <a:pt x="1426485" y="3671781"/>
                </a:lnTo>
                <a:lnTo>
                  <a:pt x="1419508" y="3816591"/>
                </a:lnTo>
                <a:lnTo>
                  <a:pt x="1417068" y="3827093"/>
                </a:lnTo>
                <a:lnTo>
                  <a:pt x="1414747" y="3834759"/>
                </a:lnTo>
                <a:lnTo>
                  <a:pt x="1415752" y="3830053"/>
                </a:lnTo>
                <a:lnTo>
                  <a:pt x="1415752" y="3830052"/>
                </a:lnTo>
                <a:cubicBezTo>
                  <a:pt x="1424318" y="3768926"/>
                  <a:pt x="1424913" y="3703305"/>
                  <a:pt x="1417144" y="3636006"/>
                </a:cubicBezTo>
                <a:lnTo>
                  <a:pt x="1405508" y="3570069"/>
                </a:lnTo>
                <a:lnTo>
                  <a:pt x="1402093" y="3482287"/>
                </a:lnTo>
                <a:close/>
                <a:moveTo>
                  <a:pt x="1159010" y="3481556"/>
                </a:moveTo>
                <a:lnTo>
                  <a:pt x="1161802" y="3486586"/>
                </a:lnTo>
                <a:lnTo>
                  <a:pt x="1159245" y="3483998"/>
                </a:lnTo>
                <a:close/>
                <a:moveTo>
                  <a:pt x="1047235" y="3479019"/>
                </a:moveTo>
                <a:lnTo>
                  <a:pt x="1048112" y="3483391"/>
                </a:lnTo>
                <a:lnTo>
                  <a:pt x="1046257" y="3482538"/>
                </a:lnTo>
                <a:lnTo>
                  <a:pt x="1045030" y="3481974"/>
                </a:lnTo>
                <a:lnTo>
                  <a:pt x="1046902" y="3479466"/>
                </a:lnTo>
                <a:close/>
                <a:moveTo>
                  <a:pt x="1206196" y="3472618"/>
                </a:moveTo>
                <a:lnTo>
                  <a:pt x="1218142" y="3488622"/>
                </a:lnTo>
                <a:lnTo>
                  <a:pt x="1217464" y="3492449"/>
                </a:lnTo>
                <a:lnTo>
                  <a:pt x="1211737" y="3482370"/>
                </a:lnTo>
                <a:close/>
                <a:moveTo>
                  <a:pt x="486713" y="3470676"/>
                </a:moveTo>
                <a:lnTo>
                  <a:pt x="493301" y="3479104"/>
                </a:lnTo>
                <a:lnTo>
                  <a:pt x="501333" y="3487072"/>
                </a:lnTo>
                <a:lnTo>
                  <a:pt x="523111" y="3545930"/>
                </a:lnTo>
                <a:cubicBezTo>
                  <a:pt x="529281" y="3565096"/>
                  <a:pt x="537348" y="3585874"/>
                  <a:pt x="546806" y="3607809"/>
                </a:cubicBezTo>
                <a:lnTo>
                  <a:pt x="552914" y="3620926"/>
                </a:lnTo>
                <a:lnTo>
                  <a:pt x="525711" y="3595743"/>
                </a:lnTo>
                <a:lnTo>
                  <a:pt x="487676" y="3474353"/>
                </a:lnTo>
                <a:close/>
                <a:moveTo>
                  <a:pt x="724171" y="3470675"/>
                </a:moveTo>
                <a:lnTo>
                  <a:pt x="742552" y="3480169"/>
                </a:lnTo>
                <a:lnTo>
                  <a:pt x="757295" y="3484845"/>
                </a:lnTo>
                <a:lnTo>
                  <a:pt x="760827" y="3495327"/>
                </a:lnTo>
                <a:lnTo>
                  <a:pt x="781371" y="3566990"/>
                </a:lnTo>
                <a:lnTo>
                  <a:pt x="753842" y="3558073"/>
                </a:lnTo>
                <a:lnTo>
                  <a:pt x="753435" y="3556837"/>
                </a:lnTo>
                <a:lnTo>
                  <a:pt x="751917" y="3552581"/>
                </a:lnTo>
                <a:lnTo>
                  <a:pt x="750904" y="3549584"/>
                </a:lnTo>
                <a:cubicBezTo>
                  <a:pt x="746412" y="3536791"/>
                  <a:pt x="742287" y="3525424"/>
                  <a:pt x="738767" y="3515724"/>
                </a:cubicBezTo>
                <a:lnTo>
                  <a:pt x="732913" y="3499366"/>
                </a:lnTo>
                <a:lnTo>
                  <a:pt x="725243" y="3474192"/>
                </a:lnTo>
                <a:close/>
                <a:moveTo>
                  <a:pt x="1005173" y="3470644"/>
                </a:moveTo>
                <a:lnTo>
                  <a:pt x="1032015" y="3485019"/>
                </a:lnTo>
                <a:lnTo>
                  <a:pt x="1028843" y="3488982"/>
                </a:lnTo>
                <a:close/>
                <a:moveTo>
                  <a:pt x="579512" y="3465975"/>
                </a:moveTo>
                <a:lnTo>
                  <a:pt x="585782" y="3472050"/>
                </a:lnTo>
                <a:lnTo>
                  <a:pt x="613885" y="3492754"/>
                </a:lnTo>
                <a:lnTo>
                  <a:pt x="623218" y="3518628"/>
                </a:lnTo>
                <a:cubicBezTo>
                  <a:pt x="627562" y="3531934"/>
                  <a:pt x="633629" y="3547859"/>
                  <a:pt x="640885" y="3565836"/>
                </a:cubicBezTo>
                <a:lnTo>
                  <a:pt x="655223" y="3600242"/>
                </a:lnTo>
                <a:lnTo>
                  <a:pt x="655367" y="3600763"/>
                </a:lnTo>
                <a:lnTo>
                  <a:pt x="655502" y="3601249"/>
                </a:lnTo>
                <a:lnTo>
                  <a:pt x="646412" y="3596367"/>
                </a:lnTo>
                <a:lnTo>
                  <a:pt x="633613" y="3589493"/>
                </a:lnTo>
                <a:lnTo>
                  <a:pt x="624398" y="3582540"/>
                </a:lnTo>
                <a:lnTo>
                  <a:pt x="616999" y="3576957"/>
                </a:lnTo>
                <a:lnTo>
                  <a:pt x="596744" y="3524825"/>
                </a:lnTo>
                <a:lnTo>
                  <a:pt x="595902" y="3522412"/>
                </a:lnTo>
                <a:close/>
                <a:moveTo>
                  <a:pt x="1367710" y="3461195"/>
                </a:moveTo>
                <a:lnTo>
                  <a:pt x="1380971" y="3505033"/>
                </a:lnTo>
                <a:lnTo>
                  <a:pt x="1380940" y="3562586"/>
                </a:lnTo>
                <a:lnTo>
                  <a:pt x="1371061" y="3531375"/>
                </a:lnTo>
                <a:lnTo>
                  <a:pt x="1369231" y="3469051"/>
                </a:lnTo>
                <a:close/>
                <a:moveTo>
                  <a:pt x="974936" y="3460603"/>
                </a:moveTo>
                <a:lnTo>
                  <a:pt x="996861" y="3476847"/>
                </a:lnTo>
                <a:lnTo>
                  <a:pt x="1002695" y="3520432"/>
                </a:lnTo>
                <a:lnTo>
                  <a:pt x="988828" y="3530286"/>
                </a:lnTo>
                <a:lnTo>
                  <a:pt x="987870" y="3520073"/>
                </a:lnTo>
                <a:lnTo>
                  <a:pt x="987106" y="3511935"/>
                </a:lnTo>
                <a:lnTo>
                  <a:pt x="977392" y="3470961"/>
                </a:lnTo>
                <a:close/>
                <a:moveTo>
                  <a:pt x="672177" y="3454859"/>
                </a:moveTo>
                <a:lnTo>
                  <a:pt x="689539" y="3500700"/>
                </a:lnTo>
                <a:lnTo>
                  <a:pt x="702954" y="3537124"/>
                </a:lnTo>
                <a:lnTo>
                  <a:pt x="696210" y="3533557"/>
                </a:lnTo>
                <a:lnTo>
                  <a:pt x="695691" y="3533283"/>
                </a:lnTo>
                <a:lnTo>
                  <a:pt x="691528" y="3517333"/>
                </a:lnTo>
                <a:lnTo>
                  <a:pt x="691526" y="3517328"/>
                </a:lnTo>
                <a:lnTo>
                  <a:pt x="691525" y="3517321"/>
                </a:lnTo>
                <a:close/>
                <a:moveTo>
                  <a:pt x="1065435" y="3450587"/>
                </a:moveTo>
                <a:lnTo>
                  <a:pt x="1070650" y="3455031"/>
                </a:lnTo>
                <a:lnTo>
                  <a:pt x="1080466" y="3501579"/>
                </a:lnTo>
                <a:lnTo>
                  <a:pt x="1066867" y="3492020"/>
                </a:lnTo>
                <a:lnTo>
                  <a:pt x="1057805" y="3487851"/>
                </a:lnTo>
                <a:lnTo>
                  <a:pt x="1053848" y="3470157"/>
                </a:lnTo>
                <a:lnTo>
                  <a:pt x="1061773" y="3459537"/>
                </a:lnTo>
                <a:lnTo>
                  <a:pt x="1062085" y="3458775"/>
                </a:lnTo>
                <a:close/>
                <a:moveTo>
                  <a:pt x="3569867" y="3449920"/>
                </a:moveTo>
                <a:lnTo>
                  <a:pt x="3561598" y="3451396"/>
                </a:lnTo>
                <a:lnTo>
                  <a:pt x="3545208" y="3451859"/>
                </a:lnTo>
                <a:close/>
                <a:moveTo>
                  <a:pt x="1229017" y="3449037"/>
                </a:moveTo>
                <a:lnTo>
                  <a:pt x="1233220" y="3458366"/>
                </a:lnTo>
                <a:cubicBezTo>
                  <a:pt x="1243562" y="3481806"/>
                  <a:pt x="1248250" y="3493113"/>
                  <a:pt x="1253213" y="3495594"/>
                </a:cubicBezTo>
                <a:lnTo>
                  <a:pt x="1262545" y="3528003"/>
                </a:lnTo>
                <a:lnTo>
                  <a:pt x="1262425" y="3530476"/>
                </a:lnTo>
                <a:lnTo>
                  <a:pt x="1262240" y="3531445"/>
                </a:lnTo>
                <a:lnTo>
                  <a:pt x="1252232" y="3517648"/>
                </a:lnTo>
                <a:lnTo>
                  <a:pt x="1245251" y="3505705"/>
                </a:lnTo>
                <a:lnTo>
                  <a:pt x="1235691" y="3494843"/>
                </a:lnTo>
                <a:lnTo>
                  <a:pt x="1226520" y="3482199"/>
                </a:lnTo>
                <a:lnTo>
                  <a:pt x="1228410" y="3470673"/>
                </a:lnTo>
                <a:close/>
                <a:moveTo>
                  <a:pt x="3367655" y="3448953"/>
                </a:moveTo>
                <a:lnTo>
                  <a:pt x="3370888" y="3449165"/>
                </a:lnTo>
                <a:lnTo>
                  <a:pt x="3466012" y="3461269"/>
                </a:lnTo>
                <a:cubicBezTo>
                  <a:pt x="3475664" y="3461958"/>
                  <a:pt x="3485316" y="3461958"/>
                  <a:pt x="3494829" y="3461958"/>
                </a:cubicBezTo>
                <a:lnTo>
                  <a:pt x="3575405" y="3457081"/>
                </a:lnTo>
                <a:lnTo>
                  <a:pt x="3530544" y="3463012"/>
                </a:lnTo>
                <a:cubicBezTo>
                  <a:pt x="3497729" y="3464878"/>
                  <a:pt x="3464775" y="3464299"/>
                  <a:pt x="3431951" y="3461258"/>
                </a:cubicBezTo>
                <a:close/>
                <a:moveTo>
                  <a:pt x="677895" y="3446770"/>
                </a:moveTo>
                <a:lnTo>
                  <a:pt x="712187" y="3464484"/>
                </a:lnTo>
                <a:lnTo>
                  <a:pt x="722702" y="3490867"/>
                </a:lnTo>
                <a:lnTo>
                  <a:pt x="722769" y="3491049"/>
                </a:lnTo>
                <a:lnTo>
                  <a:pt x="724390" y="3495624"/>
                </a:lnTo>
                <a:lnTo>
                  <a:pt x="730361" y="3515233"/>
                </a:lnTo>
                <a:lnTo>
                  <a:pt x="739631" y="3553469"/>
                </a:lnTo>
                <a:lnTo>
                  <a:pt x="724723" y="3548640"/>
                </a:lnTo>
                <a:lnTo>
                  <a:pt x="712316" y="3542077"/>
                </a:lnTo>
                <a:lnTo>
                  <a:pt x="696298" y="3498489"/>
                </a:lnTo>
                <a:close/>
                <a:moveTo>
                  <a:pt x="321144" y="3445246"/>
                </a:moveTo>
                <a:lnTo>
                  <a:pt x="337209" y="3472143"/>
                </a:lnTo>
                <a:lnTo>
                  <a:pt x="352549" y="3531857"/>
                </a:lnTo>
                <a:lnTo>
                  <a:pt x="390457" y="3645384"/>
                </a:lnTo>
                <a:lnTo>
                  <a:pt x="388628" y="3642906"/>
                </a:lnTo>
                <a:lnTo>
                  <a:pt x="364685" y="3588251"/>
                </a:lnTo>
                <a:lnTo>
                  <a:pt x="328084" y="3468860"/>
                </a:lnTo>
                <a:close/>
                <a:moveTo>
                  <a:pt x="390259" y="3444701"/>
                </a:moveTo>
                <a:lnTo>
                  <a:pt x="411098" y="3479031"/>
                </a:lnTo>
                <a:lnTo>
                  <a:pt x="418669" y="3488439"/>
                </a:lnTo>
                <a:lnTo>
                  <a:pt x="442021" y="3517454"/>
                </a:lnTo>
                <a:lnTo>
                  <a:pt x="457203" y="3563440"/>
                </a:lnTo>
                <a:lnTo>
                  <a:pt x="467172" y="3589444"/>
                </a:lnTo>
                <a:lnTo>
                  <a:pt x="470527" y="3599938"/>
                </a:lnTo>
                <a:lnTo>
                  <a:pt x="488284" y="3655375"/>
                </a:lnTo>
                <a:lnTo>
                  <a:pt x="474700" y="3642639"/>
                </a:lnTo>
                <a:lnTo>
                  <a:pt x="461686" y="3630437"/>
                </a:lnTo>
                <a:lnTo>
                  <a:pt x="452587" y="3618983"/>
                </a:lnTo>
                <a:lnTo>
                  <a:pt x="452013" y="3618261"/>
                </a:lnTo>
                <a:lnTo>
                  <a:pt x="431557" y="3570741"/>
                </a:lnTo>
                <a:cubicBezTo>
                  <a:pt x="421285" y="3538752"/>
                  <a:pt x="411288" y="3508210"/>
                  <a:pt x="401723" y="3479237"/>
                </a:cubicBezTo>
                <a:close/>
                <a:moveTo>
                  <a:pt x="1179355" y="3444341"/>
                </a:moveTo>
                <a:lnTo>
                  <a:pt x="1183884" y="3448960"/>
                </a:lnTo>
                <a:lnTo>
                  <a:pt x="1215239" y="3505024"/>
                </a:lnTo>
                <a:lnTo>
                  <a:pt x="1209846" y="3535493"/>
                </a:lnTo>
                <a:lnTo>
                  <a:pt x="1208823" y="3534163"/>
                </a:lnTo>
                <a:lnTo>
                  <a:pt x="1180162" y="3505162"/>
                </a:lnTo>
                <a:lnTo>
                  <a:pt x="1174094" y="3494219"/>
                </a:lnTo>
                <a:lnTo>
                  <a:pt x="1173456" y="3493068"/>
                </a:lnTo>
                <a:close/>
                <a:moveTo>
                  <a:pt x="849007" y="3442921"/>
                </a:moveTo>
                <a:lnTo>
                  <a:pt x="864905" y="3498440"/>
                </a:lnTo>
                <a:lnTo>
                  <a:pt x="839212" y="3495586"/>
                </a:lnTo>
                <a:lnTo>
                  <a:pt x="839099" y="3495132"/>
                </a:lnTo>
                <a:lnTo>
                  <a:pt x="836992" y="3487660"/>
                </a:lnTo>
                <a:lnTo>
                  <a:pt x="836265" y="3484787"/>
                </a:lnTo>
                <a:lnTo>
                  <a:pt x="835003" y="3480607"/>
                </a:lnTo>
                <a:lnTo>
                  <a:pt x="833273" y="3474469"/>
                </a:lnTo>
                <a:cubicBezTo>
                  <a:pt x="831626" y="3468961"/>
                  <a:pt x="830321" y="3464878"/>
                  <a:pt x="829497" y="3462362"/>
                </a:cubicBezTo>
                <a:lnTo>
                  <a:pt x="822680" y="3443748"/>
                </a:lnTo>
                <a:lnTo>
                  <a:pt x="823150" y="3444025"/>
                </a:lnTo>
                <a:close/>
                <a:moveTo>
                  <a:pt x="871822" y="3441947"/>
                </a:moveTo>
                <a:lnTo>
                  <a:pt x="883679" y="3499204"/>
                </a:lnTo>
                <a:lnTo>
                  <a:pt x="876515" y="3499730"/>
                </a:lnTo>
                <a:lnTo>
                  <a:pt x="872667" y="3499302"/>
                </a:lnTo>
                <a:lnTo>
                  <a:pt x="872619" y="3499031"/>
                </a:lnTo>
                <a:lnTo>
                  <a:pt x="872499" y="3498350"/>
                </a:lnTo>
                <a:lnTo>
                  <a:pt x="871770" y="3495803"/>
                </a:lnTo>
                <a:lnTo>
                  <a:pt x="870784" y="3492356"/>
                </a:lnTo>
                <a:lnTo>
                  <a:pt x="870702" y="3491978"/>
                </a:lnTo>
                <a:lnTo>
                  <a:pt x="868414" y="3480534"/>
                </a:lnTo>
                <a:lnTo>
                  <a:pt x="865865" y="3469815"/>
                </a:lnTo>
                <a:lnTo>
                  <a:pt x="865066" y="3466155"/>
                </a:lnTo>
                <a:lnTo>
                  <a:pt x="864286" y="3463178"/>
                </a:lnTo>
                <a:lnTo>
                  <a:pt x="863747" y="3460911"/>
                </a:lnTo>
                <a:cubicBezTo>
                  <a:pt x="862569" y="3456339"/>
                  <a:pt x="861838" y="3453808"/>
                  <a:pt x="861761" y="3453537"/>
                </a:cubicBezTo>
                <a:lnTo>
                  <a:pt x="857505" y="3442558"/>
                </a:lnTo>
                <a:close/>
                <a:moveTo>
                  <a:pt x="988127" y="3438747"/>
                </a:moveTo>
                <a:lnTo>
                  <a:pt x="993457" y="3458246"/>
                </a:lnTo>
                <a:lnTo>
                  <a:pt x="976872" y="3450615"/>
                </a:lnTo>
                <a:lnTo>
                  <a:pt x="979497" y="3447847"/>
                </a:lnTo>
                <a:close/>
                <a:moveTo>
                  <a:pt x="1316094" y="3436207"/>
                </a:moveTo>
                <a:lnTo>
                  <a:pt x="1326956" y="3498112"/>
                </a:lnTo>
                <a:lnTo>
                  <a:pt x="1318083" y="3479751"/>
                </a:lnTo>
                <a:lnTo>
                  <a:pt x="1317394" y="3478325"/>
                </a:lnTo>
                <a:close/>
                <a:moveTo>
                  <a:pt x="1323006" y="3435128"/>
                </a:moveTo>
                <a:lnTo>
                  <a:pt x="1344984" y="3481250"/>
                </a:lnTo>
                <a:lnTo>
                  <a:pt x="1345050" y="3481392"/>
                </a:lnTo>
                <a:lnTo>
                  <a:pt x="1345663" y="3483315"/>
                </a:lnTo>
                <a:lnTo>
                  <a:pt x="1355108" y="3546888"/>
                </a:lnTo>
                <a:lnTo>
                  <a:pt x="1353667" y="3565382"/>
                </a:lnTo>
                <a:lnTo>
                  <a:pt x="1342808" y="3533786"/>
                </a:lnTo>
                <a:lnTo>
                  <a:pt x="1335311" y="3496433"/>
                </a:lnTo>
                <a:close/>
                <a:moveTo>
                  <a:pt x="1045716" y="3433787"/>
                </a:moveTo>
                <a:lnTo>
                  <a:pt x="1058719" y="3444865"/>
                </a:lnTo>
                <a:lnTo>
                  <a:pt x="1053151" y="3458615"/>
                </a:lnTo>
                <a:lnTo>
                  <a:pt x="1051679" y="3460454"/>
                </a:lnTo>
                <a:close/>
                <a:moveTo>
                  <a:pt x="3660586" y="3432971"/>
                </a:moveTo>
                <a:lnTo>
                  <a:pt x="3655464" y="3434648"/>
                </a:lnTo>
                <a:lnTo>
                  <a:pt x="3644858" y="3436541"/>
                </a:lnTo>
                <a:close/>
                <a:moveTo>
                  <a:pt x="200072" y="3430957"/>
                </a:moveTo>
                <a:lnTo>
                  <a:pt x="214143" y="3464989"/>
                </a:lnTo>
                <a:lnTo>
                  <a:pt x="222361" y="3484866"/>
                </a:lnTo>
                <a:lnTo>
                  <a:pt x="222768" y="3487147"/>
                </a:lnTo>
                <a:cubicBezTo>
                  <a:pt x="232182" y="3528577"/>
                  <a:pt x="243997" y="3572018"/>
                  <a:pt x="258234" y="3617348"/>
                </a:cubicBezTo>
                <a:cubicBezTo>
                  <a:pt x="268351" y="3649630"/>
                  <a:pt x="280522" y="3681262"/>
                  <a:pt x="294390" y="3711901"/>
                </a:cubicBezTo>
                <a:lnTo>
                  <a:pt x="303216" y="3728775"/>
                </a:lnTo>
                <a:lnTo>
                  <a:pt x="307879" y="3740325"/>
                </a:lnTo>
                <a:lnTo>
                  <a:pt x="319758" y="3760401"/>
                </a:lnTo>
                <a:lnTo>
                  <a:pt x="320873" y="3762531"/>
                </a:lnTo>
                <a:lnTo>
                  <a:pt x="284559" y="3711615"/>
                </a:lnTo>
                <a:lnTo>
                  <a:pt x="278098" y="3699704"/>
                </a:lnTo>
                <a:lnTo>
                  <a:pt x="274203" y="3692526"/>
                </a:lnTo>
                <a:lnTo>
                  <a:pt x="235071" y="3583696"/>
                </a:lnTo>
                <a:cubicBezTo>
                  <a:pt x="221907" y="3541330"/>
                  <a:pt x="211257" y="3498344"/>
                  <a:pt x="203138" y="3454958"/>
                </a:cubicBezTo>
                <a:close/>
                <a:moveTo>
                  <a:pt x="244093" y="3429977"/>
                </a:moveTo>
                <a:lnTo>
                  <a:pt x="247699" y="3447127"/>
                </a:lnTo>
                <a:lnTo>
                  <a:pt x="250645" y="3461142"/>
                </a:lnTo>
                <a:lnTo>
                  <a:pt x="245643" y="3441062"/>
                </a:lnTo>
                <a:close/>
                <a:moveTo>
                  <a:pt x="454731" y="3429759"/>
                </a:moveTo>
                <a:lnTo>
                  <a:pt x="458927" y="3435128"/>
                </a:lnTo>
                <a:lnTo>
                  <a:pt x="472976" y="3453102"/>
                </a:lnTo>
                <a:lnTo>
                  <a:pt x="479265" y="3476979"/>
                </a:lnTo>
                <a:cubicBezTo>
                  <a:pt x="490193" y="3510347"/>
                  <a:pt x="500439" y="3542440"/>
                  <a:pt x="510115" y="3573370"/>
                </a:cubicBezTo>
                <a:lnTo>
                  <a:pt x="511308" y="3577261"/>
                </a:lnTo>
                <a:lnTo>
                  <a:pt x="513514" y="3584452"/>
                </a:lnTo>
                <a:lnTo>
                  <a:pt x="510439" y="3581606"/>
                </a:lnTo>
                <a:lnTo>
                  <a:pt x="507951" y="3579302"/>
                </a:lnTo>
                <a:lnTo>
                  <a:pt x="497191" y="3552678"/>
                </a:lnTo>
                <a:cubicBezTo>
                  <a:pt x="484678" y="3513932"/>
                  <a:pt x="472277" y="3477832"/>
                  <a:pt x="460162" y="3444183"/>
                </a:cubicBezTo>
                <a:close/>
                <a:moveTo>
                  <a:pt x="1229568" y="3429382"/>
                </a:moveTo>
                <a:lnTo>
                  <a:pt x="1232813" y="3433106"/>
                </a:lnTo>
                <a:lnTo>
                  <a:pt x="1251428" y="3459420"/>
                </a:lnTo>
                <a:lnTo>
                  <a:pt x="1264724" y="3483147"/>
                </a:lnTo>
                <a:lnTo>
                  <a:pt x="1263801" y="3502164"/>
                </a:lnTo>
                <a:lnTo>
                  <a:pt x="1260388" y="3490354"/>
                </a:lnTo>
                <a:cubicBezTo>
                  <a:pt x="1260093" y="3489292"/>
                  <a:pt x="1259333" y="3488438"/>
                  <a:pt x="1258320" y="3488009"/>
                </a:cubicBezTo>
                <a:cubicBezTo>
                  <a:pt x="1257825" y="3487872"/>
                  <a:pt x="1257301" y="3487872"/>
                  <a:pt x="1256804" y="3488009"/>
                </a:cubicBezTo>
                <a:cubicBezTo>
                  <a:pt x="1250530" y="3477627"/>
                  <a:pt x="1245222" y="3466693"/>
                  <a:pt x="1240947" y="3455331"/>
                </a:cubicBezTo>
                <a:lnTo>
                  <a:pt x="1229472" y="3432796"/>
                </a:lnTo>
                <a:close/>
                <a:moveTo>
                  <a:pt x="868315" y="3427361"/>
                </a:moveTo>
                <a:lnTo>
                  <a:pt x="869480" y="3430655"/>
                </a:lnTo>
                <a:lnTo>
                  <a:pt x="869518" y="3430816"/>
                </a:lnTo>
                <a:lnTo>
                  <a:pt x="869652" y="3431466"/>
                </a:lnTo>
                <a:lnTo>
                  <a:pt x="868654" y="3431338"/>
                </a:lnTo>
                <a:lnTo>
                  <a:pt x="859555" y="3431062"/>
                </a:lnTo>
                <a:close/>
                <a:moveTo>
                  <a:pt x="1274843" y="3423186"/>
                </a:moveTo>
                <a:lnTo>
                  <a:pt x="1296938" y="3465205"/>
                </a:lnTo>
                <a:lnTo>
                  <a:pt x="1310131" y="3520235"/>
                </a:lnTo>
                <a:lnTo>
                  <a:pt x="1308945" y="3539704"/>
                </a:lnTo>
                <a:lnTo>
                  <a:pt x="1288629" y="3499884"/>
                </a:lnTo>
                <a:lnTo>
                  <a:pt x="1275059" y="3448811"/>
                </a:lnTo>
                <a:lnTo>
                  <a:pt x="1275556" y="3438233"/>
                </a:lnTo>
                <a:close/>
                <a:moveTo>
                  <a:pt x="1351276" y="3417336"/>
                </a:moveTo>
                <a:lnTo>
                  <a:pt x="1353776" y="3422530"/>
                </a:lnTo>
                <a:lnTo>
                  <a:pt x="1362970" y="3470067"/>
                </a:lnTo>
                <a:lnTo>
                  <a:pt x="1364090" y="3509348"/>
                </a:lnTo>
                <a:lnTo>
                  <a:pt x="1357796" y="3489460"/>
                </a:lnTo>
                <a:lnTo>
                  <a:pt x="1353293" y="3439648"/>
                </a:lnTo>
                <a:close/>
                <a:moveTo>
                  <a:pt x="3261487" y="3416885"/>
                </a:moveTo>
                <a:lnTo>
                  <a:pt x="3274074" y="3418937"/>
                </a:lnTo>
                <a:cubicBezTo>
                  <a:pt x="3281382" y="3420454"/>
                  <a:pt x="3290346" y="3422661"/>
                  <a:pt x="3300825" y="3425281"/>
                </a:cubicBezTo>
                <a:lnTo>
                  <a:pt x="3321090" y="3428681"/>
                </a:lnTo>
                <a:lnTo>
                  <a:pt x="3321829" y="3428876"/>
                </a:lnTo>
                <a:lnTo>
                  <a:pt x="3323709" y="3429553"/>
                </a:lnTo>
                <a:lnTo>
                  <a:pt x="3325589" y="3429871"/>
                </a:lnTo>
                <a:lnTo>
                  <a:pt x="3344718" y="3434933"/>
                </a:lnTo>
                <a:lnTo>
                  <a:pt x="3356564" y="3435952"/>
                </a:lnTo>
                <a:lnTo>
                  <a:pt x="3360130" y="3436780"/>
                </a:lnTo>
                <a:lnTo>
                  <a:pt x="3368721" y="3437180"/>
                </a:lnTo>
                <a:lnTo>
                  <a:pt x="3395154" y="3441659"/>
                </a:lnTo>
                <a:lnTo>
                  <a:pt x="3397934" y="3441673"/>
                </a:lnTo>
                <a:lnTo>
                  <a:pt x="3400598" y="3442163"/>
                </a:lnTo>
                <a:lnTo>
                  <a:pt x="3392182" y="3441716"/>
                </a:lnTo>
                <a:lnTo>
                  <a:pt x="3380641" y="3441104"/>
                </a:lnTo>
                <a:lnTo>
                  <a:pt x="3310433" y="3429102"/>
                </a:lnTo>
                <a:close/>
                <a:moveTo>
                  <a:pt x="812810" y="3416800"/>
                </a:moveTo>
                <a:lnTo>
                  <a:pt x="842189" y="3423234"/>
                </a:lnTo>
                <a:lnTo>
                  <a:pt x="843916" y="3427536"/>
                </a:lnTo>
                <a:lnTo>
                  <a:pt x="823872" y="3434463"/>
                </a:lnTo>
                <a:lnTo>
                  <a:pt x="820944" y="3435475"/>
                </a:lnTo>
                <a:lnTo>
                  <a:pt x="820146" y="3436828"/>
                </a:lnTo>
                <a:close/>
                <a:moveTo>
                  <a:pt x="801755" y="3414378"/>
                </a:moveTo>
                <a:lnTo>
                  <a:pt x="803403" y="3414739"/>
                </a:lnTo>
                <a:lnTo>
                  <a:pt x="822773" y="3464438"/>
                </a:lnTo>
                <a:lnTo>
                  <a:pt x="822876" y="3464715"/>
                </a:lnTo>
                <a:lnTo>
                  <a:pt x="828715" y="3484101"/>
                </a:lnTo>
                <a:lnTo>
                  <a:pt x="830457" y="3490259"/>
                </a:lnTo>
                <a:lnTo>
                  <a:pt x="831577" y="3494738"/>
                </a:lnTo>
                <a:lnTo>
                  <a:pt x="825131" y="3494022"/>
                </a:lnTo>
                <a:close/>
                <a:moveTo>
                  <a:pt x="1041061" y="3410694"/>
                </a:moveTo>
                <a:lnTo>
                  <a:pt x="1063793" y="3422983"/>
                </a:lnTo>
                <a:lnTo>
                  <a:pt x="1065144" y="3428997"/>
                </a:lnTo>
                <a:lnTo>
                  <a:pt x="1062121" y="3436462"/>
                </a:lnTo>
                <a:lnTo>
                  <a:pt x="1042967" y="3420205"/>
                </a:lnTo>
                <a:close/>
                <a:moveTo>
                  <a:pt x="627192" y="3410554"/>
                </a:moveTo>
                <a:lnTo>
                  <a:pt x="656580" y="3431740"/>
                </a:lnTo>
                <a:lnTo>
                  <a:pt x="673509" y="3486650"/>
                </a:lnTo>
                <a:lnTo>
                  <a:pt x="683654" y="3519555"/>
                </a:lnTo>
                <a:lnTo>
                  <a:pt x="685877" y="3528091"/>
                </a:lnTo>
                <a:lnTo>
                  <a:pt x="666951" y="3518080"/>
                </a:lnTo>
                <a:lnTo>
                  <a:pt x="663069" y="3507453"/>
                </a:lnTo>
                <a:close/>
                <a:moveTo>
                  <a:pt x="3343116" y="3409975"/>
                </a:moveTo>
                <a:lnTo>
                  <a:pt x="3407078" y="3414309"/>
                </a:lnTo>
                <a:lnTo>
                  <a:pt x="3403977" y="3414191"/>
                </a:lnTo>
                <a:lnTo>
                  <a:pt x="3353842" y="3412295"/>
                </a:lnTo>
                <a:close/>
                <a:moveTo>
                  <a:pt x="3680766" y="3409136"/>
                </a:moveTo>
                <a:lnTo>
                  <a:pt x="3679077" y="3410034"/>
                </a:lnTo>
                <a:lnTo>
                  <a:pt x="3671832" y="3412162"/>
                </a:lnTo>
                <a:close/>
                <a:moveTo>
                  <a:pt x="1016466" y="3408866"/>
                </a:moveTo>
                <a:lnTo>
                  <a:pt x="1036377" y="3425831"/>
                </a:lnTo>
                <a:lnTo>
                  <a:pt x="1038175" y="3433867"/>
                </a:lnTo>
                <a:lnTo>
                  <a:pt x="1045147" y="3468614"/>
                </a:lnTo>
                <a:lnTo>
                  <a:pt x="1037300" y="3478417"/>
                </a:lnTo>
                <a:lnTo>
                  <a:pt x="1015505" y="3468390"/>
                </a:lnTo>
                <a:lnTo>
                  <a:pt x="1002510" y="3462411"/>
                </a:lnTo>
                <a:lnTo>
                  <a:pt x="994237" y="3432305"/>
                </a:lnTo>
                <a:close/>
                <a:moveTo>
                  <a:pt x="1144015" y="3408289"/>
                </a:moveTo>
                <a:lnTo>
                  <a:pt x="1175350" y="3440255"/>
                </a:lnTo>
                <a:lnTo>
                  <a:pt x="1167757" y="3482790"/>
                </a:lnTo>
                <a:lnTo>
                  <a:pt x="1160177" y="3469118"/>
                </a:lnTo>
                <a:lnTo>
                  <a:pt x="1159494" y="3468237"/>
                </a:lnTo>
                <a:lnTo>
                  <a:pt x="1155604" y="3463222"/>
                </a:lnTo>
                <a:lnTo>
                  <a:pt x="1153593" y="3454767"/>
                </a:lnTo>
                <a:lnTo>
                  <a:pt x="1151464" y="3437448"/>
                </a:lnTo>
                <a:close/>
                <a:moveTo>
                  <a:pt x="3737650" y="3406589"/>
                </a:moveTo>
                <a:lnTo>
                  <a:pt x="3735680" y="3407569"/>
                </a:lnTo>
                <a:lnTo>
                  <a:pt x="3730862" y="3409966"/>
                </a:lnTo>
                <a:lnTo>
                  <a:pt x="3720095" y="3413491"/>
                </a:lnTo>
                <a:close/>
                <a:moveTo>
                  <a:pt x="245660" y="3405103"/>
                </a:moveTo>
                <a:lnTo>
                  <a:pt x="280323" y="3488001"/>
                </a:lnTo>
                <a:lnTo>
                  <a:pt x="304619" y="3530871"/>
                </a:lnTo>
                <a:lnTo>
                  <a:pt x="324834" y="3599424"/>
                </a:lnTo>
                <a:lnTo>
                  <a:pt x="344782" y="3650608"/>
                </a:lnTo>
                <a:lnTo>
                  <a:pt x="352517" y="3673199"/>
                </a:lnTo>
                <a:lnTo>
                  <a:pt x="366396" y="3713736"/>
                </a:lnTo>
                <a:lnTo>
                  <a:pt x="371018" y="3725376"/>
                </a:lnTo>
                <a:lnTo>
                  <a:pt x="318665" y="3653140"/>
                </a:lnTo>
                <a:lnTo>
                  <a:pt x="297671" y="3606593"/>
                </a:lnTo>
                <a:cubicBezTo>
                  <a:pt x="283193" y="3560884"/>
                  <a:pt x="270835" y="3517467"/>
                  <a:pt x="260601" y="3476402"/>
                </a:cubicBezTo>
                <a:close/>
                <a:moveTo>
                  <a:pt x="770942" y="3403733"/>
                </a:moveTo>
                <a:lnTo>
                  <a:pt x="792247" y="3412295"/>
                </a:lnTo>
                <a:lnTo>
                  <a:pt x="793008" y="3412462"/>
                </a:lnTo>
                <a:lnTo>
                  <a:pt x="816241" y="3493035"/>
                </a:lnTo>
                <a:lnTo>
                  <a:pt x="814194" y="3492807"/>
                </a:lnTo>
                <a:lnTo>
                  <a:pt x="811176" y="3492472"/>
                </a:lnTo>
                <a:lnTo>
                  <a:pt x="801143" y="3489261"/>
                </a:lnTo>
                <a:lnTo>
                  <a:pt x="796817" y="3475601"/>
                </a:lnTo>
                <a:lnTo>
                  <a:pt x="795439" y="3471601"/>
                </a:lnTo>
                <a:close/>
                <a:moveTo>
                  <a:pt x="3342664" y="3401655"/>
                </a:moveTo>
                <a:lnTo>
                  <a:pt x="3396262" y="3404924"/>
                </a:lnTo>
                <a:lnTo>
                  <a:pt x="3353154" y="3403751"/>
                </a:lnTo>
                <a:lnTo>
                  <a:pt x="3345992" y="3402320"/>
                </a:lnTo>
                <a:close/>
                <a:moveTo>
                  <a:pt x="1511539" y="3401348"/>
                </a:moveTo>
                <a:lnTo>
                  <a:pt x="1511762" y="3402963"/>
                </a:lnTo>
                <a:lnTo>
                  <a:pt x="1511762" y="3402967"/>
                </a:lnTo>
                <a:lnTo>
                  <a:pt x="1520165" y="3463915"/>
                </a:lnTo>
                <a:lnTo>
                  <a:pt x="1520696" y="3490359"/>
                </a:lnTo>
                <a:lnTo>
                  <a:pt x="1522751" y="3592648"/>
                </a:lnTo>
                <a:cubicBezTo>
                  <a:pt x="1521027" y="3634936"/>
                  <a:pt x="1516718" y="3676499"/>
                  <a:pt x="1509824" y="3717037"/>
                </a:cubicBezTo>
                <a:lnTo>
                  <a:pt x="1509062" y="3719984"/>
                </a:lnTo>
                <a:lnTo>
                  <a:pt x="1521564" y="3600812"/>
                </a:lnTo>
                <a:cubicBezTo>
                  <a:pt x="1523339" y="3557411"/>
                  <a:pt x="1522443" y="3513266"/>
                  <a:pt x="1518927" y="3468686"/>
                </a:cubicBezTo>
                <a:lnTo>
                  <a:pt x="1512783" y="3423588"/>
                </a:lnTo>
                <a:lnTo>
                  <a:pt x="1511762" y="3402967"/>
                </a:lnTo>
                <a:close/>
                <a:moveTo>
                  <a:pt x="1021809" y="3400287"/>
                </a:moveTo>
                <a:lnTo>
                  <a:pt x="1031880" y="3405731"/>
                </a:lnTo>
                <a:lnTo>
                  <a:pt x="1033278" y="3411981"/>
                </a:lnTo>
                <a:lnTo>
                  <a:pt x="1021157" y="3401694"/>
                </a:lnTo>
                <a:close/>
                <a:moveTo>
                  <a:pt x="1377316" y="3399383"/>
                </a:moveTo>
                <a:lnTo>
                  <a:pt x="1384076" y="3421987"/>
                </a:lnTo>
                <a:lnTo>
                  <a:pt x="1390899" y="3506706"/>
                </a:lnTo>
                <a:lnTo>
                  <a:pt x="1387417" y="3495153"/>
                </a:lnTo>
                <a:lnTo>
                  <a:pt x="1387417" y="3495018"/>
                </a:lnTo>
                <a:lnTo>
                  <a:pt x="1387418" y="3494796"/>
                </a:lnTo>
                <a:close/>
                <a:moveTo>
                  <a:pt x="513388" y="3399340"/>
                </a:moveTo>
                <a:lnTo>
                  <a:pt x="522666" y="3410890"/>
                </a:lnTo>
                <a:lnTo>
                  <a:pt x="562014" y="3449019"/>
                </a:lnTo>
                <a:lnTo>
                  <a:pt x="584099" y="3511045"/>
                </a:lnTo>
                <a:lnTo>
                  <a:pt x="599365" y="3563652"/>
                </a:lnTo>
                <a:lnTo>
                  <a:pt x="565031" y="3537745"/>
                </a:lnTo>
                <a:lnTo>
                  <a:pt x="563652" y="3534339"/>
                </a:lnTo>
                <a:lnTo>
                  <a:pt x="518564" y="3417797"/>
                </a:lnTo>
                <a:close/>
                <a:moveTo>
                  <a:pt x="797159" y="3398719"/>
                </a:moveTo>
                <a:lnTo>
                  <a:pt x="799721" y="3405293"/>
                </a:lnTo>
                <a:lnTo>
                  <a:pt x="799261" y="3405126"/>
                </a:lnTo>
                <a:lnTo>
                  <a:pt x="799013" y="3405036"/>
                </a:lnTo>
                <a:lnTo>
                  <a:pt x="798851" y="3404482"/>
                </a:lnTo>
                <a:close/>
                <a:moveTo>
                  <a:pt x="1535273" y="3397154"/>
                </a:moveTo>
                <a:lnTo>
                  <a:pt x="1540303" y="3432910"/>
                </a:lnTo>
                <a:lnTo>
                  <a:pt x="1542212" y="3446477"/>
                </a:lnTo>
                <a:cubicBezTo>
                  <a:pt x="1549151" y="3530217"/>
                  <a:pt x="1546535" y="3614748"/>
                  <a:pt x="1534229" y="3698424"/>
                </a:cubicBezTo>
                <a:lnTo>
                  <a:pt x="1533268" y="3702254"/>
                </a:lnTo>
                <a:lnTo>
                  <a:pt x="1544691" y="3578929"/>
                </a:lnTo>
                <a:cubicBezTo>
                  <a:pt x="1546185" y="3535748"/>
                  <a:pt x="1545188" y="3492552"/>
                  <a:pt x="1541718" y="3449555"/>
                </a:cubicBezTo>
                <a:lnTo>
                  <a:pt x="1535772" y="3406773"/>
                </a:lnTo>
                <a:close/>
                <a:moveTo>
                  <a:pt x="3205022" y="3397154"/>
                </a:moveTo>
                <a:lnTo>
                  <a:pt x="3232271" y="3399138"/>
                </a:lnTo>
                <a:lnTo>
                  <a:pt x="3233283" y="3399548"/>
                </a:lnTo>
                <a:lnTo>
                  <a:pt x="3233548" y="3399672"/>
                </a:lnTo>
                <a:lnTo>
                  <a:pt x="3252848" y="3408695"/>
                </a:lnTo>
                <a:lnTo>
                  <a:pt x="3256103" y="3410216"/>
                </a:lnTo>
                <a:lnTo>
                  <a:pt x="3229965" y="3406586"/>
                </a:lnTo>
                <a:close/>
                <a:moveTo>
                  <a:pt x="748409" y="3394677"/>
                </a:moveTo>
                <a:lnTo>
                  <a:pt x="762710" y="3400424"/>
                </a:lnTo>
                <a:lnTo>
                  <a:pt x="763386" y="3401971"/>
                </a:lnTo>
                <a:lnTo>
                  <a:pt x="789644" y="3474094"/>
                </a:lnTo>
                <a:lnTo>
                  <a:pt x="791024" y="3478093"/>
                </a:lnTo>
                <a:lnTo>
                  <a:pt x="793746" y="3486893"/>
                </a:lnTo>
                <a:lnTo>
                  <a:pt x="774152" y="3480623"/>
                </a:lnTo>
                <a:lnTo>
                  <a:pt x="751749" y="3405830"/>
                </a:lnTo>
                <a:close/>
                <a:moveTo>
                  <a:pt x="1428478" y="3393532"/>
                </a:moveTo>
                <a:lnTo>
                  <a:pt x="1435720" y="3420635"/>
                </a:lnTo>
                <a:lnTo>
                  <a:pt x="1435722" y="3420653"/>
                </a:lnTo>
                <a:lnTo>
                  <a:pt x="1455245" y="3583456"/>
                </a:lnTo>
                <a:lnTo>
                  <a:pt x="1456481" y="3622906"/>
                </a:lnTo>
                <a:lnTo>
                  <a:pt x="1453272" y="3676145"/>
                </a:lnTo>
                <a:lnTo>
                  <a:pt x="1449681" y="3582229"/>
                </a:lnTo>
                <a:lnTo>
                  <a:pt x="1449357" y="3573756"/>
                </a:lnTo>
                <a:lnTo>
                  <a:pt x="1449357" y="3573755"/>
                </a:lnTo>
                <a:lnTo>
                  <a:pt x="1449357" y="3573755"/>
                </a:lnTo>
                <a:lnTo>
                  <a:pt x="1448285" y="3566947"/>
                </a:lnTo>
                <a:lnTo>
                  <a:pt x="1444624" y="3543699"/>
                </a:lnTo>
                <a:lnTo>
                  <a:pt x="1442040" y="3493382"/>
                </a:lnTo>
                <a:lnTo>
                  <a:pt x="1440984" y="3472812"/>
                </a:lnTo>
                <a:lnTo>
                  <a:pt x="1432767" y="3420242"/>
                </a:lnTo>
                <a:lnTo>
                  <a:pt x="1428911" y="3395577"/>
                </a:lnTo>
                <a:close/>
                <a:moveTo>
                  <a:pt x="605601" y="3393493"/>
                </a:moveTo>
                <a:lnTo>
                  <a:pt x="612273" y="3399799"/>
                </a:lnTo>
                <a:lnTo>
                  <a:pt x="617025" y="3403225"/>
                </a:lnTo>
                <a:lnTo>
                  <a:pt x="618813" y="3407536"/>
                </a:lnTo>
                <a:lnTo>
                  <a:pt x="656724" y="3509663"/>
                </a:lnTo>
                <a:lnTo>
                  <a:pt x="658080" y="3513387"/>
                </a:lnTo>
                <a:lnTo>
                  <a:pt x="656862" y="3512743"/>
                </a:lnTo>
                <a:lnTo>
                  <a:pt x="656184" y="3512384"/>
                </a:lnTo>
                <a:lnTo>
                  <a:pt x="653496" y="3510394"/>
                </a:lnTo>
                <a:lnTo>
                  <a:pt x="634796" y="3496552"/>
                </a:lnTo>
                <a:lnTo>
                  <a:pt x="613566" y="3419743"/>
                </a:lnTo>
                <a:close/>
                <a:moveTo>
                  <a:pt x="466008" y="3391596"/>
                </a:moveTo>
                <a:lnTo>
                  <a:pt x="492809" y="3464031"/>
                </a:lnTo>
                <a:lnTo>
                  <a:pt x="481010" y="3448892"/>
                </a:lnTo>
                <a:close/>
                <a:moveTo>
                  <a:pt x="1027495" y="3388028"/>
                </a:moveTo>
                <a:lnTo>
                  <a:pt x="1028901" y="3392423"/>
                </a:lnTo>
                <a:lnTo>
                  <a:pt x="1029119" y="3393397"/>
                </a:lnTo>
                <a:lnTo>
                  <a:pt x="1028598" y="3393173"/>
                </a:lnTo>
                <a:lnTo>
                  <a:pt x="1025688" y="3391925"/>
                </a:lnTo>
                <a:lnTo>
                  <a:pt x="1026807" y="3389512"/>
                </a:lnTo>
                <a:close/>
                <a:moveTo>
                  <a:pt x="1545733" y="3385800"/>
                </a:moveTo>
                <a:lnTo>
                  <a:pt x="1553695" y="3441938"/>
                </a:lnTo>
                <a:cubicBezTo>
                  <a:pt x="1557164" y="3483088"/>
                  <a:pt x="1558299" y="3524434"/>
                  <a:pt x="1557083" y="3565777"/>
                </a:cubicBezTo>
                <a:cubicBezTo>
                  <a:pt x="1555867" y="3607121"/>
                  <a:pt x="1552299" y="3648461"/>
                  <a:pt x="1546363" y="3689600"/>
                </a:cubicBezTo>
                <a:lnTo>
                  <a:pt x="1544631" y="3696637"/>
                </a:lnTo>
                <a:lnTo>
                  <a:pt x="1555739" y="3573231"/>
                </a:lnTo>
                <a:cubicBezTo>
                  <a:pt x="1557116" y="3530780"/>
                  <a:pt x="1556061" y="3488318"/>
                  <a:pt x="1552591" y="3446054"/>
                </a:cubicBezTo>
                <a:lnTo>
                  <a:pt x="1546705" y="3404008"/>
                </a:lnTo>
                <a:close/>
                <a:moveTo>
                  <a:pt x="981200" y="3384866"/>
                </a:moveTo>
                <a:lnTo>
                  <a:pt x="1009019" y="3403624"/>
                </a:lnTo>
                <a:lnTo>
                  <a:pt x="1009005" y="3403641"/>
                </a:lnTo>
                <a:lnTo>
                  <a:pt x="991226" y="3421350"/>
                </a:lnTo>
                <a:close/>
                <a:moveTo>
                  <a:pt x="726653" y="3384618"/>
                </a:moveTo>
                <a:lnTo>
                  <a:pt x="733887" y="3388840"/>
                </a:lnTo>
                <a:lnTo>
                  <a:pt x="739644" y="3391154"/>
                </a:lnTo>
                <a:lnTo>
                  <a:pt x="765616" y="3477891"/>
                </a:lnTo>
                <a:lnTo>
                  <a:pt x="763663" y="3477266"/>
                </a:lnTo>
                <a:lnTo>
                  <a:pt x="761161" y="3476465"/>
                </a:lnTo>
                <a:lnTo>
                  <a:pt x="731256" y="3395364"/>
                </a:lnTo>
                <a:lnTo>
                  <a:pt x="728141" y="3388581"/>
                </a:lnTo>
                <a:close/>
                <a:moveTo>
                  <a:pt x="3287399" y="3384488"/>
                </a:moveTo>
                <a:lnTo>
                  <a:pt x="3389505" y="3396065"/>
                </a:lnTo>
                <a:lnTo>
                  <a:pt x="3353228" y="3395774"/>
                </a:lnTo>
                <a:lnTo>
                  <a:pt x="3313190" y="3388910"/>
                </a:lnTo>
                <a:close/>
                <a:moveTo>
                  <a:pt x="1187070" y="3380611"/>
                </a:moveTo>
                <a:lnTo>
                  <a:pt x="1208723" y="3405461"/>
                </a:lnTo>
                <a:lnTo>
                  <a:pt x="1214744" y="3417361"/>
                </a:lnTo>
                <a:lnTo>
                  <a:pt x="1222150" y="3433797"/>
                </a:lnTo>
                <a:lnTo>
                  <a:pt x="1220796" y="3473628"/>
                </a:lnTo>
                <a:lnTo>
                  <a:pt x="1220699" y="3474174"/>
                </a:lnTo>
                <a:lnTo>
                  <a:pt x="1219228" y="3472146"/>
                </a:lnTo>
                <a:lnTo>
                  <a:pt x="1185469" y="3436142"/>
                </a:lnTo>
                <a:lnTo>
                  <a:pt x="1183549" y="3432763"/>
                </a:lnTo>
                <a:lnTo>
                  <a:pt x="1181247" y="3428712"/>
                </a:lnTo>
                <a:close/>
                <a:moveTo>
                  <a:pt x="3192709" y="3380579"/>
                </a:moveTo>
                <a:lnTo>
                  <a:pt x="3196743" y="3382465"/>
                </a:lnTo>
                <a:lnTo>
                  <a:pt x="3210761" y="3390417"/>
                </a:lnTo>
                <a:lnTo>
                  <a:pt x="3213128" y="3391376"/>
                </a:lnTo>
                <a:lnTo>
                  <a:pt x="3190099" y="3390523"/>
                </a:lnTo>
                <a:lnTo>
                  <a:pt x="3187570" y="3392736"/>
                </a:lnTo>
                <a:lnTo>
                  <a:pt x="3165029" y="3381574"/>
                </a:lnTo>
                <a:close/>
                <a:moveTo>
                  <a:pt x="1272798" y="3380054"/>
                </a:moveTo>
                <a:lnTo>
                  <a:pt x="1279827" y="3393834"/>
                </a:lnTo>
                <a:lnTo>
                  <a:pt x="1285394" y="3417055"/>
                </a:lnTo>
                <a:lnTo>
                  <a:pt x="1275742" y="3402325"/>
                </a:lnTo>
                <a:lnTo>
                  <a:pt x="1273666" y="3398362"/>
                </a:lnTo>
                <a:close/>
                <a:moveTo>
                  <a:pt x="3292793" y="3378485"/>
                </a:moveTo>
                <a:lnTo>
                  <a:pt x="3380372" y="3387352"/>
                </a:lnTo>
                <a:lnTo>
                  <a:pt x="3353521" y="3387547"/>
                </a:lnTo>
                <a:lnTo>
                  <a:pt x="3310541" y="3381134"/>
                </a:lnTo>
                <a:close/>
                <a:moveTo>
                  <a:pt x="1332282" y="3377856"/>
                </a:moveTo>
                <a:lnTo>
                  <a:pt x="1345945" y="3406254"/>
                </a:lnTo>
                <a:lnTo>
                  <a:pt x="1354136" y="3477875"/>
                </a:lnTo>
                <a:close/>
                <a:moveTo>
                  <a:pt x="1143185" y="3376192"/>
                </a:moveTo>
                <a:lnTo>
                  <a:pt x="1163773" y="3413002"/>
                </a:lnTo>
                <a:lnTo>
                  <a:pt x="1161912" y="3411018"/>
                </a:lnTo>
                <a:lnTo>
                  <a:pt x="1161905" y="3411010"/>
                </a:lnTo>
                <a:lnTo>
                  <a:pt x="1140084" y="3392903"/>
                </a:lnTo>
                <a:lnTo>
                  <a:pt x="1139770" y="3391674"/>
                </a:lnTo>
                <a:close/>
                <a:moveTo>
                  <a:pt x="415029" y="3372129"/>
                </a:moveTo>
                <a:lnTo>
                  <a:pt x="430687" y="3398023"/>
                </a:lnTo>
                <a:lnTo>
                  <a:pt x="490432" y="3554891"/>
                </a:lnTo>
                <a:lnTo>
                  <a:pt x="495706" y="3567966"/>
                </a:lnTo>
                <a:lnTo>
                  <a:pt x="490901" y="3563519"/>
                </a:lnTo>
                <a:lnTo>
                  <a:pt x="486983" y="3559892"/>
                </a:lnTo>
                <a:lnTo>
                  <a:pt x="485238" y="3557732"/>
                </a:lnTo>
                <a:lnTo>
                  <a:pt x="459258" y="3525585"/>
                </a:lnTo>
                <a:lnTo>
                  <a:pt x="453516" y="3518479"/>
                </a:lnTo>
                <a:lnTo>
                  <a:pt x="445207" y="3492691"/>
                </a:lnTo>
                <a:lnTo>
                  <a:pt x="420969" y="3403399"/>
                </a:lnTo>
                <a:lnTo>
                  <a:pt x="418818" y="3392073"/>
                </a:lnTo>
                <a:close/>
                <a:moveTo>
                  <a:pt x="951080" y="3372109"/>
                </a:moveTo>
                <a:lnTo>
                  <a:pt x="971919" y="3379454"/>
                </a:lnTo>
                <a:lnTo>
                  <a:pt x="985053" y="3427499"/>
                </a:lnTo>
                <a:lnTo>
                  <a:pt x="970519" y="3441974"/>
                </a:lnTo>
                <a:lnTo>
                  <a:pt x="959661" y="3396177"/>
                </a:lnTo>
                <a:lnTo>
                  <a:pt x="950713" y="3372460"/>
                </a:lnTo>
                <a:close/>
                <a:moveTo>
                  <a:pt x="325258" y="3370129"/>
                </a:moveTo>
                <a:lnTo>
                  <a:pt x="328813" y="3382002"/>
                </a:lnTo>
                <a:lnTo>
                  <a:pt x="335114" y="3403987"/>
                </a:lnTo>
                <a:lnTo>
                  <a:pt x="340782" y="3421971"/>
                </a:lnTo>
                <a:lnTo>
                  <a:pt x="344388" y="3434015"/>
                </a:lnTo>
                <a:lnTo>
                  <a:pt x="364850" y="3498655"/>
                </a:lnTo>
                <a:lnTo>
                  <a:pt x="344574" y="3464598"/>
                </a:lnTo>
                <a:lnTo>
                  <a:pt x="332509" y="3417621"/>
                </a:lnTo>
                <a:close/>
                <a:moveTo>
                  <a:pt x="182112" y="3369429"/>
                </a:moveTo>
                <a:lnTo>
                  <a:pt x="183070" y="3372898"/>
                </a:lnTo>
                <a:lnTo>
                  <a:pt x="192787" y="3452278"/>
                </a:lnTo>
                <a:cubicBezTo>
                  <a:pt x="201048" y="3497660"/>
                  <a:pt x="212060" y="3542717"/>
                  <a:pt x="225969" y="3586599"/>
                </a:cubicBezTo>
                <a:lnTo>
                  <a:pt x="243401" y="3635750"/>
                </a:lnTo>
                <a:lnTo>
                  <a:pt x="226972" y="3605467"/>
                </a:lnTo>
                <a:lnTo>
                  <a:pt x="200168" y="3503249"/>
                </a:lnTo>
                <a:cubicBezTo>
                  <a:pt x="191927" y="3463870"/>
                  <a:pt x="186080" y="3425702"/>
                  <a:pt x="182659" y="3388972"/>
                </a:cubicBezTo>
                <a:close/>
                <a:moveTo>
                  <a:pt x="2749940" y="3367846"/>
                </a:moveTo>
                <a:lnTo>
                  <a:pt x="2693900" y="3372641"/>
                </a:lnTo>
                <a:lnTo>
                  <a:pt x="2681843" y="3371894"/>
                </a:lnTo>
                <a:lnTo>
                  <a:pt x="2735850" y="3368684"/>
                </a:lnTo>
                <a:close/>
                <a:moveTo>
                  <a:pt x="1239010" y="3367650"/>
                </a:moveTo>
                <a:lnTo>
                  <a:pt x="1245989" y="3376054"/>
                </a:lnTo>
                <a:lnTo>
                  <a:pt x="1264752" y="3404155"/>
                </a:lnTo>
                <a:lnTo>
                  <a:pt x="1266327" y="3430159"/>
                </a:lnTo>
                <a:lnTo>
                  <a:pt x="1256114" y="3407898"/>
                </a:lnTo>
                <a:cubicBezTo>
                  <a:pt x="1252598" y="3399487"/>
                  <a:pt x="1248634" y="3389800"/>
                  <a:pt x="1244083" y="3379080"/>
                </a:cubicBezTo>
                <a:lnTo>
                  <a:pt x="1239852" y="3369548"/>
                </a:lnTo>
                <a:close/>
                <a:moveTo>
                  <a:pt x="1229918" y="3365860"/>
                </a:moveTo>
                <a:lnTo>
                  <a:pt x="1248524" y="3410380"/>
                </a:lnTo>
                <a:cubicBezTo>
                  <a:pt x="1257625" y="3432718"/>
                  <a:pt x="1261486" y="3442232"/>
                  <a:pt x="1265485" y="3444715"/>
                </a:cubicBezTo>
                <a:lnTo>
                  <a:pt x="1266420" y="3448249"/>
                </a:lnTo>
                <a:lnTo>
                  <a:pt x="1265719" y="3462664"/>
                </a:lnTo>
                <a:lnTo>
                  <a:pt x="1261331" y="3456399"/>
                </a:lnTo>
                <a:lnTo>
                  <a:pt x="1253410" y="3442123"/>
                </a:lnTo>
                <a:lnTo>
                  <a:pt x="1242675" y="3429764"/>
                </a:lnTo>
                <a:lnTo>
                  <a:pt x="1230062" y="3411759"/>
                </a:lnTo>
                <a:lnTo>
                  <a:pt x="1230743" y="3387491"/>
                </a:lnTo>
                <a:close/>
                <a:moveTo>
                  <a:pt x="132697" y="3365729"/>
                </a:moveTo>
                <a:lnTo>
                  <a:pt x="142888" y="3404048"/>
                </a:lnTo>
                <a:lnTo>
                  <a:pt x="149460" y="3464013"/>
                </a:lnTo>
                <a:lnTo>
                  <a:pt x="149461" y="3464016"/>
                </a:lnTo>
                <a:lnTo>
                  <a:pt x="149461" y="3464017"/>
                </a:lnTo>
                <a:lnTo>
                  <a:pt x="161860" y="3515248"/>
                </a:lnTo>
                <a:lnTo>
                  <a:pt x="161909" y="3515647"/>
                </a:lnTo>
                <a:lnTo>
                  <a:pt x="162063" y="3516889"/>
                </a:lnTo>
                <a:lnTo>
                  <a:pt x="163562" y="3522867"/>
                </a:lnTo>
                <a:lnTo>
                  <a:pt x="167665" y="3539231"/>
                </a:lnTo>
                <a:lnTo>
                  <a:pt x="183499" y="3604656"/>
                </a:lnTo>
                <a:lnTo>
                  <a:pt x="183499" y="3604657"/>
                </a:lnTo>
                <a:lnTo>
                  <a:pt x="183500" y="3604660"/>
                </a:lnTo>
                <a:lnTo>
                  <a:pt x="185342" y="3609749"/>
                </a:lnTo>
                <a:lnTo>
                  <a:pt x="191775" y="3635410"/>
                </a:lnTo>
                <a:lnTo>
                  <a:pt x="224121" y="3721093"/>
                </a:lnTo>
                <a:lnTo>
                  <a:pt x="200205" y="3678196"/>
                </a:lnTo>
                <a:lnTo>
                  <a:pt x="193760" y="3666636"/>
                </a:lnTo>
                <a:lnTo>
                  <a:pt x="146227" y="3546484"/>
                </a:lnTo>
                <a:lnTo>
                  <a:pt x="134808" y="3489776"/>
                </a:lnTo>
                <a:lnTo>
                  <a:pt x="131293" y="3452288"/>
                </a:lnTo>
                <a:close/>
                <a:moveTo>
                  <a:pt x="1493022" y="3365069"/>
                </a:moveTo>
                <a:lnTo>
                  <a:pt x="1493497" y="3368571"/>
                </a:lnTo>
                <a:lnTo>
                  <a:pt x="1493607" y="3369386"/>
                </a:lnTo>
                <a:lnTo>
                  <a:pt x="1493607" y="3369388"/>
                </a:lnTo>
                <a:lnTo>
                  <a:pt x="1496002" y="3380190"/>
                </a:lnTo>
                <a:lnTo>
                  <a:pt x="1502006" y="3424468"/>
                </a:lnTo>
                <a:lnTo>
                  <a:pt x="1502543" y="3435391"/>
                </a:lnTo>
                <a:lnTo>
                  <a:pt x="1506185" y="3462292"/>
                </a:lnTo>
                <a:lnTo>
                  <a:pt x="1506890" y="3467500"/>
                </a:lnTo>
                <a:lnTo>
                  <a:pt x="1507772" y="3474015"/>
                </a:lnTo>
                <a:lnTo>
                  <a:pt x="1508257" y="3501912"/>
                </a:lnTo>
                <a:lnTo>
                  <a:pt x="1508439" y="3512416"/>
                </a:lnTo>
                <a:lnTo>
                  <a:pt x="1509596" y="3578949"/>
                </a:lnTo>
                <a:lnTo>
                  <a:pt x="1510616" y="3599722"/>
                </a:lnTo>
                <a:lnTo>
                  <a:pt x="1510617" y="3599733"/>
                </a:lnTo>
                <a:lnTo>
                  <a:pt x="1510053" y="3605246"/>
                </a:lnTo>
                <a:lnTo>
                  <a:pt x="1509596" y="3578949"/>
                </a:lnTo>
                <a:lnTo>
                  <a:pt x="1509595" y="3578939"/>
                </a:lnTo>
                <a:lnTo>
                  <a:pt x="1508439" y="3512416"/>
                </a:lnTo>
                <a:lnTo>
                  <a:pt x="1507772" y="3474015"/>
                </a:lnTo>
                <a:lnTo>
                  <a:pt x="1506185" y="3462292"/>
                </a:lnTo>
                <a:lnTo>
                  <a:pt x="1502543" y="3435392"/>
                </a:lnTo>
                <a:lnTo>
                  <a:pt x="1502543" y="3435391"/>
                </a:lnTo>
                <a:lnTo>
                  <a:pt x="1493607" y="3369388"/>
                </a:lnTo>
                <a:lnTo>
                  <a:pt x="1493497" y="3368571"/>
                </a:lnTo>
                <a:lnTo>
                  <a:pt x="1493383" y="3367731"/>
                </a:lnTo>
                <a:close/>
                <a:moveTo>
                  <a:pt x="691680" y="3364207"/>
                </a:moveTo>
                <a:lnTo>
                  <a:pt x="716481" y="3378682"/>
                </a:lnTo>
                <a:lnTo>
                  <a:pt x="722208" y="3391152"/>
                </a:lnTo>
                <a:lnTo>
                  <a:pt x="753288" y="3473946"/>
                </a:lnTo>
                <a:lnTo>
                  <a:pt x="745329" y="3471399"/>
                </a:lnTo>
                <a:lnTo>
                  <a:pt x="732187" y="3464557"/>
                </a:lnTo>
                <a:lnTo>
                  <a:pt x="720446" y="3458444"/>
                </a:lnTo>
                <a:lnTo>
                  <a:pt x="697401" y="3382803"/>
                </a:lnTo>
                <a:close/>
                <a:moveTo>
                  <a:pt x="2646862" y="3362251"/>
                </a:moveTo>
                <a:lnTo>
                  <a:pt x="2679322" y="3364431"/>
                </a:lnTo>
                <a:lnTo>
                  <a:pt x="2674938" y="3364703"/>
                </a:lnTo>
                <a:close/>
                <a:moveTo>
                  <a:pt x="3160473" y="3361890"/>
                </a:moveTo>
                <a:lnTo>
                  <a:pt x="3168547" y="3366470"/>
                </a:lnTo>
                <a:lnTo>
                  <a:pt x="3178963" y="3374153"/>
                </a:lnTo>
                <a:lnTo>
                  <a:pt x="3179193" y="3374260"/>
                </a:lnTo>
                <a:lnTo>
                  <a:pt x="3154249" y="3375632"/>
                </a:lnTo>
                <a:cubicBezTo>
                  <a:pt x="3152731" y="3375881"/>
                  <a:pt x="3151533" y="3377024"/>
                  <a:pt x="3151216" y="3378527"/>
                </a:cubicBezTo>
                <a:lnTo>
                  <a:pt x="3151220" y="3378538"/>
                </a:lnTo>
                <a:lnTo>
                  <a:pt x="3151218" y="3378541"/>
                </a:lnTo>
                <a:lnTo>
                  <a:pt x="3152512" y="3381839"/>
                </a:lnTo>
                <a:lnTo>
                  <a:pt x="3127513" y="3366402"/>
                </a:lnTo>
                <a:close/>
                <a:moveTo>
                  <a:pt x="946588" y="3361527"/>
                </a:moveTo>
                <a:lnTo>
                  <a:pt x="947899" y="3362411"/>
                </a:lnTo>
                <a:lnTo>
                  <a:pt x="946818" y="3362137"/>
                </a:lnTo>
                <a:close/>
                <a:moveTo>
                  <a:pt x="2829348" y="3360652"/>
                </a:moveTo>
                <a:lnTo>
                  <a:pt x="2824974" y="3361427"/>
                </a:lnTo>
                <a:lnTo>
                  <a:pt x="2823202" y="3361578"/>
                </a:lnTo>
                <a:close/>
                <a:moveTo>
                  <a:pt x="1131811" y="3360520"/>
                </a:moveTo>
                <a:lnTo>
                  <a:pt x="1136286" y="3365980"/>
                </a:lnTo>
                <a:lnTo>
                  <a:pt x="1134889" y="3372567"/>
                </a:lnTo>
                <a:close/>
                <a:moveTo>
                  <a:pt x="825249" y="3359952"/>
                </a:moveTo>
                <a:lnTo>
                  <a:pt x="827666" y="3368393"/>
                </a:lnTo>
                <a:lnTo>
                  <a:pt x="827242" y="3367491"/>
                </a:lnTo>
                <a:lnTo>
                  <a:pt x="824246" y="3360024"/>
                </a:lnTo>
                <a:close/>
                <a:moveTo>
                  <a:pt x="844010" y="3358602"/>
                </a:moveTo>
                <a:lnTo>
                  <a:pt x="865010" y="3418011"/>
                </a:lnTo>
                <a:lnTo>
                  <a:pt x="848717" y="3415219"/>
                </a:lnTo>
                <a:lnTo>
                  <a:pt x="832751" y="3359412"/>
                </a:lnTo>
                <a:close/>
                <a:moveTo>
                  <a:pt x="567949" y="3357907"/>
                </a:moveTo>
                <a:lnTo>
                  <a:pt x="593998" y="3382526"/>
                </a:lnTo>
                <a:lnTo>
                  <a:pt x="594222" y="3383372"/>
                </a:lnTo>
                <a:cubicBezTo>
                  <a:pt x="598115" y="3397247"/>
                  <a:pt x="601984" y="3410104"/>
                  <a:pt x="605845" y="3421687"/>
                </a:cubicBezTo>
                <a:lnTo>
                  <a:pt x="624425" y="3488874"/>
                </a:lnTo>
                <a:lnTo>
                  <a:pt x="624374" y="3488837"/>
                </a:lnTo>
                <a:lnTo>
                  <a:pt x="616945" y="3483337"/>
                </a:lnTo>
                <a:lnTo>
                  <a:pt x="597477" y="3428226"/>
                </a:lnTo>
                <a:lnTo>
                  <a:pt x="593958" y="3419846"/>
                </a:lnTo>
                <a:lnTo>
                  <a:pt x="591506" y="3413016"/>
                </a:lnTo>
                <a:lnTo>
                  <a:pt x="582044" y="3391473"/>
                </a:lnTo>
                <a:close/>
                <a:moveTo>
                  <a:pt x="966001" y="3357805"/>
                </a:moveTo>
                <a:lnTo>
                  <a:pt x="967991" y="3365085"/>
                </a:lnTo>
                <a:lnTo>
                  <a:pt x="966242" y="3363908"/>
                </a:lnTo>
                <a:lnTo>
                  <a:pt x="962360" y="3361295"/>
                </a:lnTo>
                <a:lnTo>
                  <a:pt x="962826" y="3360849"/>
                </a:lnTo>
                <a:close/>
                <a:moveTo>
                  <a:pt x="2548688" y="3357218"/>
                </a:moveTo>
                <a:lnTo>
                  <a:pt x="2574023" y="3363006"/>
                </a:lnTo>
                <a:lnTo>
                  <a:pt x="2583969" y="3365279"/>
                </a:lnTo>
                <a:lnTo>
                  <a:pt x="2608729" y="3366961"/>
                </a:lnTo>
                <a:lnTo>
                  <a:pt x="2676194" y="3371544"/>
                </a:lnTo>
                <a:lnTo>
                  <a:pt x="2582727" y="3365749"/>
                </a:lnTo>
                <a:close/>
                <a:moveTo>
                  <a:pt x="676196" y="3355067"/>
                </a:moveTo>
                <a:lnTo>
                  <a:pt x="676742" y="3355489"/>
                </a:lnTo>
                <a:lnTo>
                  <a:pt x="682640" y="3358932"/>
                </a:lnTo>
                <a:lnTo>
                  <a:pt x="690916" y="3385689"/>
                </a:lnTo>
                <a:lnTo>
                  <a:pt x="692114" y="3389622"/>
                </a:lnTo>
                <a:close/>
                <a:moveTo>
                  <a:pt x="2904211" y="3353966"/>
                </a:moveTo>
                <a:lnTo>
                  <a:pt x="2847866" y="3365561"/>
                </a:lnTo>
                <a:cubicBezTo>
                  <a:pt x="2798675" y="3373817"/>
                  <a:pt x="2753662" y="3378785"/>
                  <a:pt x="2712181" y="3380647"/>
                </a:cubicBezTo>
                <a:lnTo>
                  <a:pt x="2684534" y="3379789"/>
                </a:lnTo>
                <a:lnTo>
                  <a:pt x="2825943" y="3367772"/>
                </a:lnTo>
                <a:close/>
                <a:moveTo>
                  <a:pt x="594527" y="3353511"/>
                </a:moveTo>
                <a:lnTo>
                  <a:pt x="608697" y="3383624"/>
                </a:lnTo>
                <a:lnTo>
                  <a:pt x="607888" y="3382857"/>
                </a:lnTo>
                <a:lnTo>
                  <a:pt x="600452" y="3375800"/>
                </a:lnTo>
                <a:close/>
                <a:moveTo>
                  <a:pt x="1043670" y="3353153"/>
                </a:moveTo>
                <a:lnTo>
                  <a:pt x="1055317" y="3385250"/>
                </a:lnTo>
                <a:lnTo>
                  <a:pt x="1061338" y="3412053"/>
                </a:lnTo>
                <a:lnTo>
                  <a:pt x="1051015" y="3405826"/>
                </a:lnTo>
                <a:lnTo>
                  <a:pt x="1038472" y="3398260"/>
                </a:lnTo>
                <a:lnTo>
                  <a:pt x="1036150" y="3391003"/>
                </a:lnTo>
                <a:lnTo>
                  <a:pt x="1033981" y="3381304"/>
                </a:lnTo>
                <a:lnTo>
                  <a:pt x="1032588" y="3377049"/>
                </a:lnTo>
                <a:close/>
                <a:moveTo>
                  <a:pt x="2614204" y="3353012"/>
                </a:moveTo>
                <a:lnTo>
                  <a:pt x="2677567" y="3357241"/>
                </a:lnTo>
                <a:lnTo>
                  <a:pt x="2657107" y="3357955"/>
                </a:lnTo>
                <a:close/>
                <a:moveTo>
                  <a:pt x="2548639" y="3349899"/>
                </a:moveTo>
                <a:lnTo>
                  <a:pt x="2575684" y="3356035"/>
                </a:lnTo>
                <a:lnTo>
                  <a:pt x="2573563" y="3355850"/>
                </a:lnTo>
                <a:close/>
                <a:moveTo>
                  <a:pt x="2624883" y="3347571"/>
                </a:moveTo>
                <a:lnTo>
                  <a:pt x="2638795" y="3348491"/>
                </a:lnTo>
                <a:lnTo>
                  <a:pt x="2645569" y="3349958"/>
                </a:lnTo>
                <a:lnTo>
                  <a:pt x="2641570" y="3349987"/>
                </a:lnTo>
                <a:lnTo>
                  <a:pt x="2641518" y="3349987"/>
                </a:lnTo>
                <a:lnTo>
                  <a:pt x="2641516" y="3349987"/>
                </a:lnTo>
                <a:close/>
                <a:moveTo>
                  <a:pt x="276494" y="3344961"/>
                </a:moveTo>
                <a:lnTo>
                  <a:pt x="302309" y="3404439"/>
                </a:lnTo>
                <a:lnTo>
                  <a:pt x="306786" y="3422354"/>
                </a:lnTo>
                <a:lnTo>
                  <a:pt x="313286" y="3444537"/>
                </a:lnTo>
                <a:lnTo>
                  <a:pt x="315746" y="3453654"/>
                </a:lnTo>
                <a:lnTo>
                  <a:pt x="320707" y="3469865"/>
                </a:lnTo>
                <a:lnTo>
                  <a:pt x="330350" y="3502778"/>
                </a:lnTo>
                <a:lnTo>
                  <a:pt x="357574" y="3590347"/>
                </a:lnTo>
                <a:lnTo>
                  <a:pt x="357652" y="3590600"/>
                </a:lnTo>
                <a:lnTo>
                  <a:pt x="366101" y="3612375"/>
                </a:lnTo>
                <a:lnTo>
                  <a:pt x="346557" y="3585887"/>
                </a:lnTo>
                <a:lnTo>
                  <a:pt x="329077" y="3554976"/>
                </a:lnTo>
                <a:lnTo>
                  <a:pt x="314720" y="3529587"/>
                </a:lnTo>
                <a:lnTo>
                  <a:pt x="289966" y="3433485"/>
                </a:lnTo>
                <a:close/>
                <a:moveTo>
                  <a:pt x="3778155" y="3343774"/>
                </a:moveTo>
                <a:lnTo>
                  <a:pt x="3753640" y="3364740"/>
                </a:lnTo>
                <a:lnTo>
                  <a:pt x="3750344" y="3366461"/>
                </a:lnTo>
                <a:close/>
                <a:moveTo>
                  <a:pt x="409263" y="3341771"/>
                </a:moveTo>
                <a:lnTo>
                  <a:pt x="412734" y="3350883"/>
                </a:lnTo>
                <a:lnTo>
                  <a:pt x="410894" y="3347835"/>
                </a:lnTo>
                <a:lnTo>
                  <a:pt x="410195" y="3346677"/>
                </a:lnTo>
                <a:lnTo>
                  <a:pt x="410096" y="3346154"/>
                </a:lnTo>
                <a:close/>
                <a:moveTo>
                  <a:pt x="547614" y="3337517"/>
                </a:moveTo>
                <a:lnTo>
                  <a:pt x="552026" y="3342857"/>
                </a:lnTo>
                <a:lnTo>
                  <a:pt x="555477" y="3346119"/>
                </a:lnTo>
                <a:lnTo>
                  <a:pt x="576555" y="3393949"/>
                </a:lnTo>
                <a:lnTo>
                  <a:pt x="588309" y="3421843"/>
                </a:lnTo>
                <a:lnTo>
                  <a:pt x="608138" y="3476817"/>
                </a:lnTo>
                <a:lnTo>
                  <a:pt x="600892" y="3471454"/>
                </a:lnTo>
                <a:lnTo>
                  <a:pt x="590195" y="3463535"/>
                </a:lnTo>
                <a:lnTo>
                  <a:pt x="574317" y="3448087"/>
                </a:lnTo>
                <a:lnTo>
                  <a:pt x="571372" y="3437945"/>
                </a:lnTo>
                <a:close/>
                <a:moveTo>
                  <a:pt x="826242" y="3336656"/>
                </a:moveTo>
                <a:lnTo>
                  <a:pt x="835758" y="3338914"/>
                </a:lnTo>
                <a:lnTo>
                  <a:pt x="836275" y="3339983"/>
                </a:lnTo>
                <a:lnTo>
                  <a:pt x="833288" y="3341179"/>
                </a:lnTo>
                <a:lnTo>
                  <a:pt x="828127" y="3343245"/>
                </a:lnTo>
                <a:lnTo>
                  <a:pt x="826914" y="3339006"/>
                </a:lnTo>
                <a:close/>
                <a:moveTo>
                  <a:pt x="2521015" y="3336059"/>
                </a:moveTo>
                <a:lnTo>
                  <a:pt x="2577574" y="3348791"/>
                </a:lnTo>
                <a:lnTo>
                  <a:pt x="2559404" y="3346697"/>
                </a:lnTo>
                <a:lnTo>
                  <a:pt x="2530903" y="3339083"/>
                </a:lnTo>
                <a:close/>
                <a:moveTo>
                  <a:pt x="2473910" y="3335246"/>
                </a:moveTo>
                <a:lnTo>
                  <a:pt x="2474517" y="3335502"/>
                </a:lnTo>
                <a:lnTo>
                  <a:pt x="2492788" y="3343207"/>
                </a:lnTo>
                <a:lnTo>
                  <a:pt x="2487944" y="3341993"/>
                </a:lnTo>
                <a:close/>
                <a:moveTo>
                  <a:pt x="2539398" y="3333787"/>
                </a:moveTo>
                <a:lnTo>
                  <a:pt x="2556826" y="3337688"/>
                </a:lnTo>
                <a:lnTo>
                  <a:pt x="2548411" y="3336466"/>
                </a:lnTo>
                <a:close/>
                <a:moveTo>
                  <a:pt x="1144427" y="3333287"/>
                </a:moveTo>
                <a:lnTo>
                  <a:pt x="1149261" y="3337221"/>
                </a:lnTo>
                <a:lnTo>
                  <a:pt x="1149291" y="3337253"/>
                </a:lnTo>
                <a:lnTo>
                  <a:pt x="1179411" y="3371819"/>
                </a:lnTo>
                <a:lnTo>
                  <a:pt x="1177622" y="3422331"/>
                </a:lnTo>
                <a:lnTo>
                  <a:pt x="1144427" y="3363912"/>
                </a:lnTo>
                <a:close/>
                <a:moveTo>
                  <a:pt x="811040" y="3333050"/>
                </a:moveTo>
                <a:lnTo>
                  <a:pt x="818021" y="3334706"/>
                </a:lnTo>
                <a:lnTo>
                  <a:pt x="821253" y="3345997"/>
                </a:lnTo>
                <a:lnTo>
                  <a:pt x="818707" y="3347016"/>
                </a:lnTo>
                <a:lnTo>
                  <a:pt x="817889" y="3347344"/>
                </a:lnTo>
                <a:lnTo>
                  <a:pt x="816553" y="3344769"/>
                </a:lnTo>
                <a:close/>
                <a:moveTo>
                  <a:pt x="2427543" y="3332436"/>
                </a:moveTo>
                <a:lnTo>
                  <a:pt x="2466783" y="3351862"/>
                </a:lnTo>
                <a:lnTo>
                  <a:pt x="2469311" y="3353113"/>
                </a:lnTo>
                <a:lnTo>
                  <a:pt x="2530387" y="3373017"/>
                </a:lnTo>
                <a:lnTo>
                  <a:pt x="2487570" y="3363498"/>
                </a:lnTo>
                <a:close/>
                <a:moveTo>
                  <a:pt x="2444418" y="3330808"/>
                </a:moveTo>
                <a:lnTo>
                  <a:pt x="2463383" y="3338822"/>
                </a:lnTo>
                <a:lnTo>
                  <a:pt x="2500105" y="3354338"/>
                </a:lnTo>
                <a:lnTo>
                  <a:pt x="2553189" y="3366544"/>
                </a:lnTo>
                <a:lnTo>
                  <a:pt x="2583820" y="3373587"/>
                </a:lnTo>
                <a:lnTo>
                  <a:pt x="2665679" y="3379204"/>
                </a:lnTo>
                <a:lnTo>
                  <a:pt x="2597692" y="3377094"/>
                </a:lnTo>
                <a:cubicBezTo>
                  <a:pt x="2562631" y="3372924"/>
                  <a:pt x="2530458" y="3365829"/>
                  <a:pt x="2500527" y="3355990"/>
                </a:cubicBezTo>
                <a:close/>
                <a:moveTo>
                  <a:pt x="1265896" y="3329767"/>
                </a:moveTo>
                <a:lnTo>
                  <a:pt x="1269912" y="3335655"/>
                </a:lnTo>
                <a:lnTo>
                  <a:pt x="1291663" y="3369353"/>
                </a:lnTo>
                <a:lnTo>
                  <a:pt x="1307274" y="3402114"/>
                </a:lnTo>
                <a:lnTo>
                  <a:pt x="1310565" y="3464190"/>
                </a:lnTo>
                <a:lnTo>
                  <a:pt x="1296067" y="3434187"/>
                </a:lnTo>
                <a:lnTo>
                  <a:pt x="1285346" y="3389558"/>
                </a:lnTo>
                <a:cubicBezTo>
                  <a:pt x="1285120" y="3388512"/>
                  <a:pt x="1284402" y="3387642"/>
                  <a:pt x="1283416" y="3387215"/>
                </a:cubicBezTo>
                <a:cubicBezTo>
                  <a:pt x="1279237" y="3378514"/>
                  <a:pt x="1275554" y="3369580"/>
                  <a:pt x="1272386" y="3360465"/>
                </a:cubicBezTo>
                <a:lnTo>
                  <a:pt x="1269489" y="3352881"/>
                </a:lnTo>
                <a:close/>
                <a:moveTo>
                  <a:pt x="1016910" y="3329172"/>
                </a:moveTo>
                <a:lnTo>
                  <a:pt x="1036173" y="3345620"/>
                </a:lnTo>
                <a:lnTo>
                  <a:pt x="1028055" y="3363207"/>
                </a:lnTo>
                <a:close/>
                <a:moveTo>
                  <a:pt x="1027711" y="3326918"/>
                </a:moveTo>
                <a:lnTo>
                  <a:pt x="1035827" y="3331536"/>
                </a:lnTo>
                <a:lnTo>
                  <a:pt x="1036999" y="3334766"/>
                </a:lnTo>
                <a:close/>
                <a:moveTo>
                  <a:pt x="2882882" y="3326774"/>
                </a:moveTo>
                <a:lnTo>
                  <a:pt x="2881049" y="3327185"/>
                </a:lnTo>
                <a:lnTo>
                  <a:pt x="2876135" y="3328288"/>
                </a:lnTo>
                <a:lnTo>
                  <a:pt x="2873122" y="3328508"/>
                </a:lnTo>
                <a:lnTo>
                  <a:pt x="2858591" y="3329568"/>
                </a:lnTo>
                <a:lnTo>
                  <a:pt x="2844028" y="3330135"/>
                </a:lnTo>
                <a:close/>
                <a:moveTo>
                  <a:pt x="2758928" y="3325253"/>
                </a:moveTo>
                <a:lnTo>
                  <a:pt x="2818549" y="3325428"/>
                </a:lnTo>
                <a:lnTo>
                  <a:pt x="2813896" y="3325705"/>
                </a:lnTo>
                <a:lnTo>
                  <a:pt x="2797890" y="3326658"/>
                </a:lnTo>
                <a:lnTo>
                  <a:pt x="2792121" y="3326450"/>
                </a:lnTo>
                <a:close/>
                <a:moveTo>
                  <a:pt x="2581614" y="3323432"/>
                </a:moveTo>
                <a:lnTo>
                  <a:pt x="2584852" y="3323833"/>
                </a:lnTo>
                <a:lnTo>
                  <a:pt x="2590567" y="3325470"/>
                </a:lnTo>
                <a:lnTo>
                  <a:pt x="2585978" y="3325061"/>
                </a:lnTo>
                <a:lnTo>
                  <a:pt x="2583110" y="3323991"/>
                </a:lnTo>
                <a:close/>
                <a:moveTo>
                  <a:pt x="2522352" y="3323283"/>
                </a:moveTo>
                <a:lnTo>
                  <a:pt x="2540247" y="3327379"/>
                </a:lnTo>
                <a:lnTo>
                  <a:pt x="2527282" y="3325097"/>
                </a:lnTo>
                <a:lnTo>
                  <a:pt x="2527278" y="3325096"/>
                </a:lnTo>
                <a:close/>
                <a:moveTo>
                  <a:pt x="726615" y="3322884"/>
                </a:moveTo>
                <a:lnTo>
                  <a:pt x="735580" y="3338689"/>
                </a:lnTo>
                <a:lnTo>
                  <a:pt x="754874" y="3382483"/>
                </a:lnTo>
                <a:lnTo>
                  <a:pt x="758274" y="3390268"/>
                </a:lnTo>
                <a:lnTo>
                  <a:pt x="748311" y="3386656"/>
                </a:lnTo>
                <a:lnTo>
                  <a:pt x="745552" y="3385138"/>
                </a:lnTo>
                <a:lnTo>
                  <a:pt x="739731" y="3365706"/>
                </a:lnTo>
                <a:cubicBezTo>
                  <a:pt x="737456" y="3358811"/>
                  <a:pt x="734905" y="3350469"/>
                  <a:pt x="732096" y="3341127"/>
                </a:cubicBezTo>
                <a:close/>
                <a:moveTo>
                  <a:pt x="1366338" y="3321898"/>
                </a:moveTo>
                <a:lnTo>
                  <a:pt x="1380212" y="3374012"/>
                </a:lnTo>
                <a:lnTo>
                  <a:pt x="1380660" y="3379578"/>
                </a:lnTo>
                <a:lnTo>
                  <a:pt x="1373564" y="3363022"/>
                </a:lnTo>
                <a:lnTo>
                  <a:pt x="1373434" y="3362718"/>
                </a:lnTo>
                <a:lnTo>
                  <a:pt x="1372025" y="3349412"/>
                </a:lnTo>
                <a:close/>
                <a:moveTo>
                  <a:pt x="632747" y="3321456"/>
                </a:moveTo>
                <a:lnTo>
                  <a:pt x="664761" y="3346221"/>
                </a:lnTo>
                <a:lnTo>
                  <a:pt x="666921" y="3350914"/>
                </a:lnTo>
                <a:lnTo>
                  <a:pt x="706986" y="3451437"/>
                </a:lnTo>
                <a:lnTo>
                  <a:pt x="688149" y="3441631"/>
                </a:lnTo>
                <a:lnTo>
                  <a:pt x="680330" y="3437560"/>
                </a:lnTo>
                <a:lnTo>
                  <a:pt x="676465" y="3434757"/>
                </a:lnTo>
                <a:lnTo>
                  <a:pt x="672630" y="3431975"/>
                </a:lnTo>
                <a:lnTo>
                  <a:pt x="670728" y="3426630"/>
                </a:lnTo>
                <a:lnTo>
                  <a:pt x="652374" y="3382684"/>
                </a:lnTo>
                <a:lnTo>
                  <a:pt x="649184" y="3374273"/>
                </a:lnTo>
                <a:lnTo>
                  <a:pt x="647235" y="3370379"/>
                </a:lnTo>
                <a:lnTo>
                  <a:pt x="644664" y="3364223"/>
                </a:lnTo>
                <a:lnTo>
                  <a:pt x="638903" y="3344672"/>
                </a:lnTo>
                <a:close/>
                <a:moveTo>
                  <a:pt x="2714527" y="3321315"/>
                </a:moveTo>
                <a:lnTo>
                  <a:pt x="2747456" y="3324839"/>
                </a:lnTo>
                <a:lnTo>
                  <a:pt x="2745472" y="3324768"/>
                </a:lnTo>
                <a:lnTo>
                  <a:pt x="2743373" y="3324692"/>
                </a:lnTo>
                <a:lnTo>
                  <a:pt x="2731904" y="3323650"/>
                </a:lnTo>
                <a:close/>
                <a:moveTo>
                  <a:pt x="772696" y="3318231"/>
                </a:moveTo>
                <a:lnTo>
                  <a:pt x="801172" y="3330709"/>
                </a:lnTo>
                <a:lnTo>
                  <a:pt x="801439" y="3330772"/>
                </a:lnTo>
                <a:lnTo>
                  <a:pt x="805049" y="3337737"/>
                </a:lnTo>
                <a:lnTo>
                  <a:pt x="811349" y="3349962"/>
                </a:lnTo>
                <a:lnTo>
                  <a:pt x="804400" y="3352744"/>
                </a:lnTo>
                <a:lnTo>
                  <a:pt x="804400" y="3352745"/>
                </a:lnTo>
                <a:lnTo>
                  <a:pt x="804399" y="3352745"/>
                </a:lnTo>
                <a:cubicBezTo>
                  <a:pt x="802141" y="3353476"/>
                  <a:pt x="800820" y="3355820"/>
                  <a:pt x="801366" y="3358123"/>
                </a:cubicBezTo>
                <a:cubicBezTo>
                  <a:pt x="802034" y="3360370"/>
                  <a:pt x="804303" y="3361749"/>
                  <a:pt x="806605" y="3361293"/>
                </a:cubicBezTo>
                <a:lnTo>
                  <a:pt x="816809" y="3360559"/>
                </a:lnTo>
                <a:lnTo>
                  <a:pt x="817737" y="3362360"/>
                </a:lnTo>
                <a:lnTo>
                  <a:pt x="838248" y="3413426"/>
                </a:lnTo>
                <a:lnTo>
                  <a:pt x="822171" y="3410671"/>
                </a:lnTo>
                <a:lnTo>
                  <a:pt x="809789" y="3408549"/>
                </a:lnTo>
                <a:lnTo>
                  <a:pt x="803622" y="3391709"/>
                </a:lnTo>
                <a:lnTo>
                  <a:pt x="802810" y="3389879"/>
                </a:lnTo>
                <a:lnTo>
                  <a:pt x="802145" y="3388074"/>
                </a:lnTo>
                <a:lnTo>
                  <a:pt x="793101" y="3368011"/>
                </a:lnTo>
                <a:lnTo>
                  <a:pt x="777219" y="3332239"/>
                </a:lnTo>
                <a:close/>
                <a:moveTo>
                  <a:pt x="2954490" y="3317034"/>
                </a:moveTo>
                <a:lnTo>
                  <a:pt x="2941522" y="3322803"/>
                </a:lnTo>
                <a:lnTo>
                  <a:pt x="2935760" y="3323410"/>
                </a:lnTo>
                <a:lnTo>
                  <a:pt x="2929166" y="3324105"/>
                </a:lnTo>
                <a:lnTo>
                  <a:pt x="2935281" y="3322549"/>
                </a:lnTo>
                <a:lnTo>
                  <a:pt x="2935281" y="3322548"/>
                </a:lnTo>
                <a:lnTo>
                  <a:pt x="2935287" y="3322547"/>
                </a:lnTo>
                <a:lnTo>
                  <a:pt x="2935744" y="3321518"/>
                </a:lnTo>
                <a:close/>
                <a:moveTo>
                  <a:pt x="1302490" y="3315933"/>
                </a:moveTo>
                <a:lnTo>
                  <a:pt x="1320624" y="3353623"/>
                </a:lnTo>
                <a:lnTo>
                  <a:pt x="1335990" y="3418214"/>
                </a:lnTo>
                <a:lnTo>
                  <a:pt x="1340465" y="3448330"/>
                </a:lnTo>
                <a:lnTo>
                  <a:pt x="1314284" y="3391675"/>
                </a:lnTo>
                <a:lnTo>
                  <a:pt x="1313887" y="3389697"/>
                </a:lnTo>
                <a:close/>
                <a:moveTo>
                  <a:pt x="1654333" y="3315353"/>
                </a:moveTo>
                <a:lnTo>
                  <a:pt x="1670020" y="3392037"/>
                </a:lnTo>
                <a:lnTo>
                  <a:pt x="1670021" y="3392043"/>
                </a:lnTo>
                <a:lnTo>
                  <a:pt x="1669421" y="3467223"/>
                </a:lnTo>
                <a:lnTo>
                  <a:pt x="1666444" y="3396544"/>
                </a:lnTo>
                <a:close/>
                <a:moveTo>
                  <a:pt x="2577431" y="3315328"/>
                </a:moveTo>
                <a:lnTo>
                  <a:pt x="2582738" y="3316202"/>
                </a:lnTo>
                <a:lnTo>
                  <a:pt x="2586223" y="3317704"/>
                </a:lnTo>
                <a:lnTo>
                  <a:pt x="2581932" y="3317160"/>
                </a:lnTo>
                <a:lnTo>
                  <a:pt x="2579034" y="3315980"/>
                </a:lnTo>
                <a:close/>
                <a:moveTo>
                  <a:pt x="450064" y="3315172"/>
                </a:moveTo>
                <a:lnTo>
                  <a:pt x="465041" y="3339158"/>
                </a:lnTo>
                <a:lnTo>
                  <a:pt x="494385" y="3375685"/>
                </a:lnTo>
                <a:lnTo>
                  <a:pt x="508722" y="3412791"/>
                </a:lnTo>
                <a:lnTo>
                  <a:pt x="521458" y="3458088"/>
                </a:lnTo>
                <a:lnTo>
                  <a:pt x="538075" y="3511051"/>
                </a:lnTo>
                <a:lnTo>
                  <a:pt x="506814" y="3479929"/>
                </a:lnTo>
                <a:lnTo>
                  <a:pt x="487695" y="3428048"/>
                </a:lnTo>
                <a:lnTo>
                  <a:pt x="455115" y="3339638"/>
                </a:lnTo>
                <a:lnTo>
                  <a:pt x="454098" y="3337478"/>
                </a:lnTo>
                <a:close/>
                <a:moveTo>
                  <a:pt x="3103196" y="3312777"/>
                </a:moveTo>
                <a:lnTo>
                  <a:pt x="2934087" y="3360318"/>
                </a:lnTo>
                <a:lnTo>
                  <a:pt x="2775604" y="3387013"/>
                </a:lnTo>
                <a:lnTo>
                  <a:pt x="2733465" y="3390123"/>
                </a:lnTo>
                <a:lnTo>
                  <a:pt x="2635085" y="3390728"/>
                </a:lnTo>
                <a:lnTo>
                  <a:pt x="2598321" y="3388119"/>
                </a:lnTo>
                <a:lnTo>
                  <a:pt x="2537849" y="3374676"/>
                </a:lnTo>
                <a:lnTo>
                  <a:pt x="2555435" y="3377821"/>
                </a:lnTo>
                <a:lnTo>
                  <a:pt x="2566233" y="3380919"/>
                </a:lnTo>
                <a:lnTo>
                  <a:pt x="2578452" y="3381937"/>
                </a:lnTo>
                <a:lnTo>
                  <a:pt x="2601354" y="3386033"/>
                </a:lnTo>
                <a:cubicBezTo>
                  <a:pt x="2625286" y="3388756"/>
                  <a:pt x="2650278" y="3390109"/>
                  <a:pt x="2676476" y="3390109"/>
                </a:cubicBezTo>
                <a:cubicBezTo>
                  <a:pt x="2734580" y="3389145"/>
                  <a:pt x="2792520" y="3383326"/>
                  <a:pt x="2849660" y="3372736"/>
                </a:cubicBezTo>
                <a:cubicBezTo>
                  <a:pt x="2894928" y="3364980"/>
                  <a:pt x="2939924" y="3355769"/>
                  <a:pt x="2984576" y="3345123"/>
                </a:cubicBezTo>
                <a:lnTo>
                  <a:pt x="3008509" y="3338597"/>
                </a:lnTo>
                <a:close/>
                <a:moveTo>
                  <a:pt x="994724" y="3312483"/>
                </a:moveTo>
                <a:lnTo>
                  <a:pt x="1005777" y="3320139"/>
                </a:lnTo>
                <a:lnTo>
                  <a:pt x="1023035" y="3374085"/>
                </a:lnTo>
                <a:lnTo>
                  <a:pt x="1016599" y="3388027"/>
                </a:lnTo>
                <a:lnTo>
                  <a:pt x="977454" y="3371237"/>
                </a:lnTo>
                <a:lnTo>
                  <a:pt x="971591" y="3349903"/>
                </a:lnTo>
                <a:lnTo>
                  <a:pt x="991220" y="3320922"/>
                </a:lnTo>
                <a:close/>
                <a:moveTo>
                  <a:pt x="2503784" y="3311960"/>
                </a:moveTo>
                <a:lnTo>
                  <a:pt x="2518435" y="3315623"/>
                </a:lnTo>
                <a:lnTo>
                  <a:pt x="2505375" y="3312707"/>
                </a:lnTo>
                <a:lnTo>
                  <a:pt x="2505373" y="3312706"/>
                </a:lnTo>
                <a:close/>
                <a:moveTo>
                  <a:pt x="2554496" y="3311550"/>
                </a:moveTo>
                <a:lnTo>
                  <a:pt x="2555805" y="3311766"/>
                </a:lnTo>
                <a:lnTo>
                  <a:pt x="2557184" y="3312349"/>
                </a:lnTo>
                <a:lnTo>
                  <a:pt x="2556740" y="3312217"/>
                </a:lnTo>
                <a:close/>
                <a:moveTo>
                  <a:pt x="1117484" y="3311355"/>
                </a:moveTo>
                <a:lnTo>
                  <a:pt x="1136563" y="3326885"/>
                </a:lnTo>
                <a:lnTo>
                  <a:pt x="1136563" y="3352599"/>
                </a:lnTo>
                <a:lnTo>
                  <a:pt x="1126876" y="3341202"/>
                </a:lnTo>
                <a:lnTo>
                  <a:pt x="1122779" y="3325167"/>
                </a:lnTo>
                <a:close/>
                <a:moveTo>
                  <a:pt x="2764552" y="3309835"/>
                </a:moveTo>
                <a:lnTo>
                  <a:pt x="2793583" y="3311981"/>
                </a:lnTo>
                <a:lnTo>
                  <a:pt x="2768932" y="3312484"/>
                </a:lnTo>
                <a:lnTo>
                  <a:pt x="2743315" y="3309857"/>
                </a:lnTo>
                <a:close/>
                <a:moveTo>
                  <a:pt x="2878766" y="3309718"/>
                </a:moveTo>
                <a:lnTo>
                  <a:pt x="2875440" y="3310100"/>
                </a:lnTo>
                <a:lnTo>
                  <a:pt x="2873169" y="3310361"/>
                </a:lnTo>
                <a:lnTo>
                  <a:pt x="2848123" y="3310871"/>
                </a:lnTo>
                <a:lnTo>
                  <a:pt x="2807978" y="3311688"/>
                </a:lnTo>
                <a:lnTo>
                  <a:pt x="2854997" y="3309743"/>
                </a:lnTo>
                <a:close/>
                <a:moveTo>
                  <a:pt x="2940503" y="3308766"/>
                </a:moveTo>
                <a:lnTo>
                  <a:pt x="2935150" y="3309739"/>
                </a:lnTo>
                <a:lnTo>
                  <a:pt x="2929977" y="3310680"/>
                </a:lnTo>
                <a:lnTo>
                  <a:pt x="2929969" y="3310681"/>
                </a:lnTo>
                <a:lnTo>
                  <a:pt x="2882178" y="3315436"/>
                </a:lnTo>
                <a:close/>
                <a:moveTo>
                  <a:pt x="2443695" y="3307480"/>
                </a:moveTo>
                <a:lnTo>
                  <a:pt x="2488051" y="3325976"/>
                </a:lnTo>
                <a:lnTo>
                  <a:pt x="2474749" y="3321907"/>
                </a:lnTo>
                <a:lnTo>
                  <a:pt x="2445193" y="3308284"/>
                </a:lnTo>
                <a:close/>
                <a:moveTo>
                  <a:pt x="1250558" y="3307278"/>
                </a:moveTo>
                <a:lnTo>
                  <a:pt x="1257335" y="3317214"/>
                </a:lnTo>
                <a:lnTo>
                  <a:pt x="1258590" y="3324324"/>
                </a:lnTo>
                <a:close/>
                <a:moveTo>
                  <a:pt x="615328" y="3306631"/>
                </a:moveTo>
                <a:lnTo>
                  <a:pt x="621769" y="3312964"/>
                </a:lnTo>
                <a:lnTo>
                  <a:pt x="622307" y="3313380"/>
                </a:lnTo>
                <a:lnTo>
                  <a:pt x="625503" y="3325467"/>
                </a:lnTo>
                <a:lnTo>
                  <a:pt x="626340" y="3328632"/>
                </a:lnTo>
                <a:close/>
                <a:moveTo>
                  <a:pt x="2555962" y="3305650"/>
                </a:moveTo>
                <a:lnTo>
                  <a:pt x="2560141" y="3306462"/>
                </a:lnTo>
                <a:lnTo>
                  <a:pt x="2560347" y="3306551"/>
                </a:lnTo>
                <a:lnTo>
                  <a:pt x="2557192" y="3306069"/>
                </a:lnTo>
                <a:lnTo>
                  <a:pt x="2556535" y="3305968"/>
                </a:lnTo>
                <a:close/>
                <a:moveTo>
                  <a:pt x="1337480" y="3305043"/>
                </a:moveTo>
                <a:lnTo>
                  <a:pt x="1368302" y="3375310"/>
                </a:lnTo>
                <a:lnTo>
                  <a:pt x="1377551" y="3462409"/>
                </a:lnTo>
                <a:lnTo>
                  <a:pt x="1368354" y="3431890"/>
                </a:lnTo>
                <a:lnTo>
                  <a:pt x="1357149" y="3406641"/>
                </a:lnTo>
                <a:lnTo>
                  <a:pt x="1344321" y="3340378"/>
                </a:lnTo>
                <a:lnTo>
                  <a:pt x="1343777" y="3334358"/>
                </a:lnTo>
                <a:lnTo>
                  <a:pt x="1343631" y="3332749"/>
                </a:lnTo>
                <a:lnTo>
                  <a:pt x="1341116" y="3323824"/>
                </a:lnTo>
                <a:close/>
                <a:moveTo>
                  <a:pt x="2397840" y="3304866"/>
                </a:moveTo>
                <a:lnTo>
                  <a:pt x="2401572" y="3307258"/>
                </a:lnTo>
                <a:lnTo>
                  <a:pt x="2424057" y="3321670"/>
                </a:lnTo>
                <a:lnTo>
                  <a:pt x="2416818" y="3318422"/>
                </a:lnTo>
                <a:close/>
                <a:moveTo>
                  <a:pt x="2687664" y="3304151"/>
                </a:moveTo>
                <a:lnTo>
                  <a:pt x="2693686" y="3304596"/>
                </a:lnTo>
                <a:lnTo>
                  <a:pt x="2705874" y="3306018"/>
                </a:lnTo>
                <a:close/>
                <a:moveTo>
                  <a:pt x="3133817" y="3303508"/>
                </a:moveTo>
                <a:lnTo>
                  <a:pt x="3131015" y="3304545"/>
                </a:lnTo>
                <a:lnTo>
                  <a:pt x="3125855" y="3306408"/>
                </a:lnTo>
                <a:lnTo>
                  <a:pt x="3119949" y="3308068"/>
                </a:lnTo>
                <a:lnTo>
                  <a:pt x="3121760" y="3307472"/>
                </a:lnTo>
                <a:close/>
                <a:moveTo>
                  <a:pt x="2743583" y="3302188"/>
                </a:moveTo>
                <a:lnTo>
                  <a:pt x="2811639" y="3305395"/>
                </a:lnTo>
                <a:lnTo>
                  <a:pt x="2803854" y="3305722"/>
                </a:lnTo>
                <a:lnTo>
                  <a:pt x="2796213" y="3306043"/>
                </a:lnTo>
                <a:close/>
                <a:moveTo>
                  <a:pt x="3008711" y="3302030"/>
                </a:moveTo>
                <a:lnTo>
                  <a:pt x="2969170" y="3319889"/>
                </a:lnTo>
                <a:lnTo>
                  <a:pt x="2963797" y="3320456"/>
                </a:lnTo>
                <a:lnTo>
                  <a:pt x="2960011" y="3320855"/>
                </a:lnTo>
                <a:lnTo>
                  <a:pt x="2992151" y="3306534"/>
                </a:lnTo>
                <a:close/>
                <a:moveTo>
                  <a:pt x="134390" y="3301925"/>
                </a:moveTo>
                <a:lnTo>
                  <a:pt x="134149" y="3316914"/>
                </a:lnTo>
                <a:lnTo>
                  <a:pt x="133558" y="3312641"/>
                </a:lnTo>
                <a:lnTo>
                  <a:pt x="133680" y="3305151"/>
                </a:lnTo>
                <a:lnTo>
                  <a:pt x="133773" y="3304728"/>
                </a:lnTo>
                <a:lnTo>
                  <a:pt x="134326" y="3302215"/>
                </a:lnTo>
                <a:close/>
                <a:moveTo>
                  <a:pt x="2404473" y="3301454"/>
                </a:moveTo>
                <a:lnTo>
                  <a:pt x="2407003" y="3303080"/>
                </a:lnTo>
                <a:lnTo>
                  <a:pt x="2406044" y="3302619"/>
                </a:lnTo>
                <a:close/>
                <a:moveTo>
                  <a:pt x="999584" y="3300780"/>
                </a:moveTo>
                <a:lnTo>
                  <a:pt x="1000124" y="3302469"/>
                </a:lnTo>
                <a:lnTo>
                  <a:pt x="999173" y="3302045"/>
                </a:lnTo>
                <a:lnTo>
                  <a:pt x="999076" y="3302002"/>
                </a:lnTo>
                <a:close/>
                <a:moveTo>
                  <a:pt x="1183450" y="3300743"/>
                </a:moveTo>
                <a:lnTo>
                  <a:pt x="1221231" y="3346240"/>
                </a:lnTo>
                <a:lnTo>
                  <a:pt x="1221499" y="3346678"/>
                </a:lnTo>
                <a:cubicBezTo>
                  <a:pt x="1222464" y="3360466"/>
                  <a:pt x="1223705" y="3374255"/>
                  <a:pt x="1223705" y="3388043"/>
                </a:cubicBezTo>
                <a:lnTo>
                  <a:pt x="1223223" y="3402237"/>
                </a:lnTo>
                <a:lnTo>
                  <a:pt x="1202688" y="3380194"/>
                </a:lnTo>
                <a:lnTo>
                  <a:pt x="1187447" y="3350262"/>
                </a:lnTo>
                <a:lnTo>
                  <a:pt x="1187447" y="3336474"/>
                </a:lnTo>
                <a:close/>
                <a:moveTo>
                  <a:pt x="1144427" y="3300332"/>
                </a:moveTo>
                <a:lnTo>
                  <a:pt x="1180135" y="3351366"/>
                </a:lnTo>
                <a:lnTo>
                  <a:pt x="1179978" y="3355815"/>
                </a:lnTo>
                <a:lnTo>
                  <a:pt x="1157090" y="3331245"/>
                </a:lnTo>
                <a:lnTo>
                  <a:pt x="1157087" y="3331241"/>
                </a:lnTo>
                <a:lnTo>
                  <a:pt x="1144427" y="3320971"/>
                </a:lnTo>
                <a:close/>
                <a:moveTo>
                  <a:pt x="1677108" y="3300276"/>
                </a:moveTo>
                <a:lnTo>
                  <a:pt x="1693965" y="3382031"/>
                </a:lnTo>
                <a:lnTo>
                  <a:pt x="1693968" y="3382087"/>
                </a:lnTo>
                <a:lnTo>
                  <a:pt x="1693826" y="3463212"/>
                </a:lnTo>
                <a:lnTo>
                  <a:pt x="1694311" y="3473599"/>
                </a:lnTo>
                <a:lnTo>
                  <a:pt x="1693826" y="3463219"/>
                </a:lnTo>
                <a:lnTo>
                  <a:pt x="1693826" y="3463212"/>
                </a:lnTo>
                <a:lnTo>
                  <a:pt x="1690271" y="3387162"/>
                </a:lnTo>
                <a:lnTo>
                  <a:pt x="1685232" y="3353904"/>
                </a:lnTo>
                <a:close/>
                <a:moveTo>
                  <a:pt x="2915911" y="3300069"/>
                </a:moveTo>
                <a:lnTo>
                  <a:pt x="2905090" y="3301467"/>
                </a:lnTo>
                <a:lnTo>
                  <a:pt x="2866599" y="3303085"/>
                </a:lnTo>
                <a:close/>
                <a:moveTo>
                  <a:pt x="2489889" y="3299311"/>
                </a:moveTo>
                <a:lnTo>
                  <a:pt x="2501814" y="3302820"/>
                </a:lnTo>
                <a:lnTo>
                  <a:pt x="2504125" y="3304053"/>
                </a:lnTo>
                <a:lnTo>
                  <a:pt x="2508176" y="3305734"/>
                </a:lnTo>
                <a:lnTo>
                  <a:pt x="2498702" y="3303348"/>
                </a:lnTo>
                <a:lnTo>
                  <a:pt x="2497196" y="3302968"/>
                </a:lnTo>
                <a:close/>
                <a:moveTo>
                  <a:pt x="314329" y="3298249"/>
                </a:moveTo>
                <a:lnTo>
                  <a:pt x="350672" y="3379484"/>
                </a:lnTo>
                <a:lnTo>
                  <a:pt x="367648" y="3407451"/>
                </a:lnTo>
                <a:lnTo>
                  <a:pt x="395293" y="3513518"/>
                </a:lnTo>
                <a:lnTo>
                  <a:pt x="413848" y="3570218"/>
                </a:lnTo>
                <a:lnTo>
                  <a:pt x="401697" y="3554923"/>
                </a:lnTo>
                <a:lnTo>
                  <a:pt x="388331" y="3538097"/>
                </a:lnTo>
                <a:lnTo>
                  <a:pt x="380477" y="3524905"/>
                </a:lnTo>
                <a:lnTo>
                  <a:pt x="357040" y="3450872"/>
                </a:lnTo>
                <a:lnTo>
                  <a:pt x="346999" y="3418371"/>
                </a:lnTo>
                <a:lnTo>
                  <a:pt x="324319" y="3342803"/>
                </a:lnTo>
                <a:lnTo>
                  <a:pt x="317449" y="3318983"/>
                </a:lnTo>
                <a:lnTo>
                  <a:pt x="314371" y="3298820"/>
                </a:lnTo>
                <a:close/>
                <a:moveTo>
                  <a:pt x="2785338" y="3297893"/>
                </a:moveTo>
                <a:lnTo>
                  <a:pt x="2832695" y="3298924"/>
                </a:lnTo>
                <a:lnTo>
                  <a:pt x="2821945" y="3299589"/>
                </a:lnTo>
                <a:close/>
                <a:moveTo>
                  <a:pt x="2450904" y="3296697"/>
                </a:moveTo>
                <a:lnTo>
                  <a:pt x="2456408" y="3299026"/>
                </a:lnTo>
                <a:lnTo>
                  <a:pt x="2453096" y="3297808"/>
                </a:lnTo>
                <a:close/>
                <a:moveTo>
                  <a:pt x="3844248" y="3295776"/>
                </a:moveTo>
                <a:lnTo>
                  <a:pt x="3828964" y="3311314"/>
                </a:lnTo>
                <a:lnTo>
                  <a:pt x="3812180" y="3328377"/>
                </a:lnTo>
                <a:cubicBezTo>
                  <a:pt x="3798270" y="3340782"/>
                  <a:pt x="3783934" y="3351965"/>
                  <a:pt x="3769305" y="3362037"/>
                </a:cubicBezTo>
                <a:lnTo>
                  <a:pt x="3761981" y="3365933"/>
                </a:lnTo>
                <a:close/>
                <a:moveTo>
                  <a:pt x="956666" y="3295593"/>
                </a:moveTo>
                <a:lnTo>
                  <a:pt x="985458" y="3306295"/>
                </a:lnTo>
                <a:lnTo>
                  <a:pt x="967671" y="3335637"/>
                </a:lnTo>
                <a:close/>
                <a:moveTo>
                  <a:pt x="1664147" y="3293929"/>
                </a:moveTo>
                <a:lnTo>
                  <a:pt x="1670315" y="3334915"/>
                </a:lnTo>
                <a:lnTo>
                  <a:pt x="1681004" y="3387011"/>
                </a:lnTo>
                <a:lnTo>
                  <a:pt x="1681009" y="3387043"/>
                </a:lnTo>
                <a:lnTo>
                  <a:pt x="1681010" y="3387062"/>
                </a:lnTo>
                <a:lnTo>
                  <a:pt x="1680760" y="3435228"/>
                </a:lnTo>
                <a:lnTo>
                  <a:pt x="1678823" y="3391466"/>
                </a:lnTo>
                <a:lnTo>
                  <a:pt x="1678823" y="3391465"/>
                </a:lnTo>
                <a:lnTo>
                  <a:pt x="1678823" y="3391464"/>
                </a:lnTo>
                <a:lnTo>
                  <a:pt x="1676931" y="3378890"/>
                </a:lnTo>
                <a:lnTo>
                  <a:pt x="1670315" y="3334915"/>
                </a:lnTo>
                <a:lnTo>
                  <a:pt x="1670313" y="3334908"/>
                </a:lnTo>
                <a:close/>
                <a:moveTo>
                  <a:pt x="2598943" y="3293227"/>
                </a:moveTo>
                <a:lnTo>
                  <a:pt x="2642659" y="3304407"/>
                </a:lnTo>
                <a:lnTo>
                  <a:pt x="2650638" y="3305408"/>
                </a:lnTo>
                <a:lnTo>
                  <a:pt x="2656748" y="3307053"/>
                </a:lnTo>
                <a:lnTo>
                  <a:pt x="2696108" y="3311107"/>
                </a:lnTo>
                <a:lnTo>
                  <a:pt x="2747676" y="3317572"/>
                </a:lnTo>
                <a:lnTo>
                  <a:pt x="2759312" y="3317617"/>
                </a:lnTo>
                <a:lnTo>
                  <a:pt x="2768272" y="3318540"/>
                </a:lnTo>
                <a:lnTo>
                  <a:pt x="2805552" y="3317797"/>
                </a:lnTo>
                <a:lnTo>
                  <a:pt x="2848011" y="3317963"/>
                </a:lnTo>
                <a:lnTo>
                  <a:pt x="2860234" y="3316708"/>
                </a:lnTo>
                <a:lnTo>
                  <a:pt x="2871686" y="3316480"/>
                </a:lnTo>
                <a:lnTo>
                  <a:pt x="2852989" y="3318340"/>
                </a:lnTo>
                <a:lnTo>
                  <a:pt x="2828141" y="3319313"/>
                </a:lnTo>
                <a:lnTo>
                  <a:pt x="2761782" y="3319114"/>
                </a:lnTo>
                <a:lnTo>
                  <a:pt x="2733562" y="3317779"/>
                </a:lnTo>
                <a:lnTo>
                  <a:pt x="2636347" y="3304740"/>
                </a:lnTo>
                <a:lnTo>
                  <a:pt x="2621232" y="3300087"/>
                </a:lnTo>
                <a:close/>
                <a:moveTo>
                  <a:pt x="2627539" y="3292866"/>
                </a:moveTo>
                <a:lnTo>
                  <a:pt x="2666336" y="3301406"/>
                </a:lnTo>
                <a:lnTo>
                  <a:pt x="2676111" y="3302546"/>
                </a:lnTo>
                <a:lnTo>
                  <a:pt x="2679327" y="3303296"/>
                </a:lnTo>
                <a:lnTo>
                  <a:pt x="2658313" y="3301142"/>
                </a:lnTo>
                <a:close/>
                <a:moveTo>
                  <a:pt x="3044757" y="3292805"/>
                </a:moveTo>
                <a:lnTo>
                  <a:pt x="3034777" y="3297197"/>
                </a:lnTo>
                <a:lnTo>
                  <a:pt x="3035434" y="3296879"/>
                </a:lnTo>
                <a:lnTo>
                  <a:pt x="3042788" y="3293325"/>
                </a:lnTo>
                <a:close/>
                <a:moveTo>
                  <a:pt x="370225" y="3292347"/>
                </a:moveTo>
                <a:lnTo>
                  <a:pt x="373272" y="3299043"/>
                </a:lnTo>
                <a:lnTo>
                  <a:pt x="380685" y="3315332"/>
                </a:lnTo>
                <a:lnTo>
                  <a:pt x="402389" y="3351225"/>
                </a:lnTo>
                <a:lnTo>
                  <a:pt x="405987" y="3370177"/>
                </a:lnTo>
                <a:lnTo>
                  <a:pt x="412714" y="3405605"/>
                </a:lnTo>
                <a:lnTo>
                  <a:pt x="412714" y="3405609"/>
                </a:lnTo>
                <a:lnTo>
                  <a:pt x="412715" y="3405612"/>
                </a:lnTo>
                <a:lnTo>
                  <a:pt x="415911" y="3417384"/>
                </a:lnTo>
                <a:lnTo>
                  <a:pt x="416643" y="3420079"/>
                </a:lnTo>
                <a:lnTo>
                  <a:pt x="414125" y="3412813"/>
                </a:lnTo>
                <a:lnTo>
                  <a:pt x="412219" y="3407312"/>
                </a:lnTo>
                <a:lnTo>
                  <a:pt x="382356" y="3325558"/>
                </a:lnTo>
                <a:close/>
                <a:moveTo>
                  <a:pt x="2859188" y="3291798"/>
                </a:moveTo>
                <a:lnTo>
                  <a:pt x="2850732" y="3292480"/>
                </a:lnTo>
                <a:lnTo>
                  <a:pt x="2846970" y="3292784"/>
                </a:lnTo>
                <a:lnTo>
                  <a:pt x="2804391" y="3291900"/>
                </a:lnTo>
                <a:close/>
                <a:moveTo>
                  <a:pt x="2942521" y="3291560"/>
                </a:moveTo>
                <a:lnTo>
                  <a:pt x="2935407" y="3292573"/>
                </a:lnTo>
                <a:lnTo>
                  <a:pt x="2910715" y="3294100"/>
                </a:lnTo>
                <a:close/>
                <a:moveTo>
                  <a:pt x="2491143" y="3291227"/>
                </a:moveTo>
                <a:lnTo>
                  <a:pt x="2520586" y="3301327"/>
                </a:lnTo>
                <a:lnTo>
                  <a:pt x="2521088" y="3301619"/>
                </a:lnTo>
                <a:lnTo>
                  <a:pt x="2520585" y="3301470"/>
                </a:lnTo>
                <a:lnTo>
                  <a:pt x="2499864" y="3295311"/>
                </a:lnTo>
                <a:lnTo>
                  <a:pt x="2492538" y="3292029"/>
                </a:lnTo>
                <a:close/>
                <a:moveTo>
                  <a:pt x="716835" y="3289350"/>
                </a:moveTo>
                <a:lnTo>
                  <a:pt x="738919" y="3303430"/>
                </a:lnTo>
                <a:lnTo>
                  <a:pt x="757534" y="3311587"/>
                </a:lnTo>
                <a:lnTo>
                  <a:pt x="770461" y="3335802"/>
                </a:lnTo>
                <a:lnTo>
                  <a:pt x="774754" y="3349158"/>
                </a:lnTo>
                <a:lnTo>
                  <a:pt x="774758" y="3349170"/>
                </a:lnTo>
                <a:lnTo>
                  <a:pt x="789916" y="3401738"/>
                </a:lnTo>
                <a:lnTo>
                  <a:pt x="788890" y="3401366"/>
                </a:lnTo>
                <a:lnTo>
                  <a:pt x="766580" y="3393279"/>
                </a:lnTo>
                <a:lnTo>
                  <a:pt x="766451" y="3392981"/>
                </a:lnTo>
                <a:lnTo>
                  <a:pt x="763979" y="3386277"/>
                </a:lnTo>
                <a:lnTo>
                  <a:pt x="756628" y="3370321"/>
                </a:lnTo>
                <a:lnTo>
                  <a:pt x="742910" y="3338680"/>
                </a:lnTo>
                <a:lnTo>
                  <a:pt x="738102" y="3330112"/>
                </a:lnTo>
                <a:lnTo>
                  <a:pt x="729848" y="3312196"/>
                </a:lnTo>
                <a:close/>
                <a:moveTo>
                  <a:pt x="2674533" y="3288324"/>
                </a:moveTo>
                <a:lnTo>
                  <a:pt x="2711034" y="3294453"/>
                </a:lnTo>
                <a:lnTo>
                  <a:pt x="2703614" y="3294109"/>
                </a:lnTo>
                <a:close/>
                <a:moveTo>
                  <a:pt x="2636039" y="3287028"/>
                </a:moveTo>
                <a:lnTo>
                  <a:pt x="2693590" y="3298526"/>
                </a:lnTo>
                <a:lnTo>
                  <a:pt x="2681710" y="3297655"/>
                </a:lnTo>
                <a:lnTo>
                  <a:pt x="2652129" y="3290772"/>
                </a:lnTo>
                <a:close/>
                <a:moveTo>
                  <a:pt x="2359065" y="3286896"/>
                </a:moveTo>
                <a:lnTo>
                  <a:pt x="2362688" y="3289507"/>
                </a:lnTo>
                <a:lnTo>
                  <a:pt x="2408773" y="3322723"/>
                </a:lnTo>
                <a:lnTo>
                  <a:pt x="2390595" y="3313316"/>
                </a:lnTo>
                <a:close/>
                <a:moveTo>
                  <a:pt x="932080" y="3286454"/>
                </a:moveTo>
                <a:lnTo>
                  <a:pt x="948127" y="3292419"/>
                </a:lnTo>
                <a:lnTo>
                  <a:pt x="962343" y="3344423"/>
                </a:lnTo>
                <a:lnTo>
                  <a:pt x="955084" y="3356397"/>
                </a:lnTo>
                <a:lnTo>
                  <a:pt x="941101" y="3346985"/>
                </a:lnTo>
                <a:lnTo>
                  <a:pt x="922328" y="3297229"/>
                </a:lnTo>
                <a:lnTo>
                  <a:pt x="926594" y="3293682"/>
                </a:lnTo>
                <a:lnTo>
                  <a:pt x="926595" y="3293682"/>
                </a:lnTo>
                <a:lnTo>
                  <a:pt x="926595" y="3293681"/>
                </a:lnTo>
                <a:close/>
                <a:moveTo>
                  <a:pt x="1685626" y="3285977"/>
                </a:moveTo>
                <a:lnTo>
                  <a:pt x="1704524" y="3377665"/>
                </a:lnTo>
                <a:lnTo>
                  <a:pt x="1704655" y="3470793"/>
                </a:lnTo>
                <a:lnTo>
                  <a:pt x="1700312" y="3382928"/>
                </a:lnTo>
                <a:lnTo>
                  <a:pt x="1700232" y="3381317"/>
                </a:lnTo>
                <a:lnTo>
                  <a:pt x="1696526" y="3357124"/>
                </a:lnTo>
                <a:close/>
                <a:moveTo>
                  <a:pt x="2688435" y="3284176"/>
                </a:moveTo>
                <a:lnTo>
                  <a:pt x="2733768" y="3290433"/>
                </a:lnTo>
                <a:lnTo>
                  <a:pt x="2725306" y="3290257"/>
                </a:lnTo>
                <a:lnTo>
                  <a:pt x="2724784" y="3290246"/>
                </a:lnTo>
                <a:lnTo>
                  <a:pt x="2716259" y="3288823"/>
                </a:lnTo>
                <a:close/>
                <a:moveTo>
                  <a:pt x="3830989" y="3283592"/>
                </a:moveTo>
                <a:lnTo>
                  <a:pt x="3830716" y="3283938"/>
                </a:lnTo>
                <a:lnTo>
                  <a:pt x="3830440" y="3284214"/>
                </a:lnTo>
                <a:close/>
                <a:moveTo>
                  <a:pt x="1363646" y="3283470"/>
                </a:moveTo>
                <a:lnTo>
                  <a:pt x="1388466" y="3342084"/>
                </a:lnTo>
                <a:lnTo>
                  <a:pt x="1388484" y="3342127"/>
                </a:lnTo>
                <a:lnTo>
                  <a:pt x="1420907" y="3458727"/>
                </a:lnTo>
                <a:lnTo>
                  <a:pt x="1433475" y="3538031"/>
                </a:lnTo>
                <a:lnTo>
                  <a:pt x="1436200" y="3555223"/>
                </a:lnTo>
                <a:lnTo>
                  <a:pt x="1439179" y="3574018"/>
                </a:lnTo>
                <a:lnTo>
                  <a:pt x="1440739" y="3613277"/>
                </a:lnTo>
                <a:lnTo>
                  <a:pt x="1441661" y="3636467"/>
                </a:lnTo>
                <a:lnTo>
                  <a:pt x="1442319" y="3653016"/>
                </a:lnTo>
                <a:lnTo>
                  <a:pt x="1437100" y="3694212"/>
                </a:lnTo>
                <a:lnTo>
                  <a:pt x="1432896" y="3598990"/>
                </a:lnTo>
                <a:lnTo>
                  <a:pt x="1428871" y="3575140"/>
                </a:lnTo>
                <a:lnTo>
                  <a:pt x="1426805" y="3562893"/>
                </a:lnTo>
                <a:lnTo>
                  <a:pt x="1425436" y="3544640"/>
                </a:lnTo>
                <a:lnTo>
                  <a:pt x="1420746" y="3526983"/>
                </a:lnTo>
                <a:lnTo>
                  <a:pt x="1414641" y="3490802"/>
                </a:lnTo>
                <a:lnTo>
                  <a:pt x="1394379" y="3423002"/>
                </a:lnTo>
                <a:lnTo>
                  <a:pt x="1387799" y="3372438"/>
                </a:lnTo>
                <a:lnTo>
                  <a:pt x="1387798" y="3372429"/>
                </a:lnTo>
                <a:lnTo>
                  <a:pt x="1373265" y="3318902"/>
                </a:lnTo>
                <a:close/>
                <a:moveTo>
                  <a:pt x="2891400" y="3283453"/>
                </a:moveTo>
                <a:lnTo>
                  <a:pt x="2872490" y="3285303"/>
                </a:lnTo>
                <a:lnTo>
                  <a:pt x="2830880" y="3285410"/>
                </a:lnTo>
                <a:lnTo>
                  <a:pt x="2807304" y="3285471"/>
                </a:lnTo>
                <a:close/>
                <a:moveTo>
                  <a:pt x="916038" y="3283448"/>
                </a:moveTo>
                <a:lnTo>
                  <a:pt x="921310" y="3284322"/>
                </a:lnTo>
                <a:lnTo>
                  <a:pt x="920877" y="3284775"/>
                </a:lnTo>
                <a:lnTo>
                  <a:pt x="918099" y="3287675"/>
                </a:lnTo>
                <a:lnTo>
                  <a:pt x="917797" y="3287990"/>
                </a:lnTo>
                <a:lnTo>
                  <a:pt x="916878" y="3285617"/>
                </a:lnTo>
                <a:close/>
                <a:moveTo>
                  <a:pt x="667867" y="3282199"/>
                </a:moveTo>
                <a:lnTo>
                  <a:pt x="683071" y="3308897"/>
                </a:lnTo>
                <a:lnTo>
                  <a:pt x="709901" y="3364354"/>
                </a:lnTo>
                <a:lnTo>
                  <a:pt x="710621" y="3365922"/>
                </a:lnTo>
                <a:lnTo>
                  <a:pt x="699933" y="3360042"/>
                </a:lnTo>
                <a:lnTo>
                  <a:pt x="689917" y="3354532"/>
                </a:lnTo>
                <a:lnTo>
                  <a:pt x="688521" y="3353493"/>
                </a:lnTo>
                <a:lnTo>
                  <a:pt x="688342" y="3353360"/>
                </a:lnTo>
                <a:lnTo>
                  <a:pt x="687975" y="3352168"/>
                </a:lnTo>
                <a:lnTo>
                  <a:pt x="685628" y="3344539"/>
                </a:lnTo>
                <a:cubicBezTo>
                  <a:pt x="681371" y="3329992"/>
                  <a:pt x="676786" y="3313791"/>
                  <a:pt x="671891" y="3296348"/>
                </a:cubicBezTo>
                <a:close/>
                <a:moveTo>
                  <a:pt x="2974187" y="3281836"/>
                </a:moveTo>
                <a:lnTo>
                  <a:pt x="2972173" y="3282149"/>
                </a:lnTo>
                <a:lnTo>
                  <a:pt x="2965086" y="3283248"/>
                </a:lnTo>
                <a:lnTo>
                  <a:pt x="2933306" y="3285814"/>
                </a:lnTo>
                <a:close/>
                <a:moveTo>
                  <a:pt x="2478547" y="3281155"/>
                </a:moveTo>
                <a:lnTo>
                  <a:pt x="2492532" y="3286169"/>
                </a:lnTo>
                <a:lnTo>
                  <a:pt x="2483418" y="3283348"/>
                </a:lnTo>
                <a:lnTo>
                  <a:pt x="2482154" y="3282957"/>
                </a:lnTo>
                <a:lnTo>
                  <a:pt x="2478908" y="3281336"/>
                </a:lnTo>
                <a:close/>
                <a:moveTo>
                  <a:pt x="2553573" y="3279263"/>
                </a:moveTo>
                <a:lnTo>
                  <a:pt x="2555048" y="3279660"/>
                </a:lnTo>
                <a:lnTo>
                  <a:pt x="2555737" y="3279928"/>
                </a:lnTo>
                <a:lnTo>
                  <a:pt x="2554638" y="3279590"/>
                </a:lnTo>
                <a:close/>
                <a:moveTo>
                  <a:pt x="159227" y="3279009"/>
                </a:moveTo>
                <a:lnTo>
                  <a:pt x="160038" y="3284421"/>
                </a:lnTo>
                <a:lnTo>
                  <a:pt x="160147" y="3285146"/>
                </a:lnTo>
                <a:lnTo>
                  <a:pt x="161702" y="3295516"/>
                </a:lnTo>
                <a:lnTo>
                  <a:pt x="161702" y="3295517"/>
                </a:lnTo>
                <a:lnTo>
                  <a:pt x="161702" y="3295517"/>
                </a:lnTo>
                <a:lnTo>
                  <a:pt x="163418" y="3301730"/>
                </a:lnTo>
                <a:lnTo>
                  <a:pt x="173970" y="3339943"/>
                </a:lnTo>
                <a:lnTo>
                  <a:pt x="175315" y="3388836"/>
                </a:lnTo>
                <a:lnTo>
                  <a:pt x="181167" y="3427328"/>
                </a:lnTo>
                <a:lnTo>
                  <a:pt x="182270" y="3445547"/>
                </a:lnTo>
                <a:lnTo>
                  <a:pt x="186989" y="3465618"/>
                </a:lnTo>
                <a:lnTo>
                  <a:pt x="192859" y="3504225"/>
                </a:lnTo>
                <a:lnTo>
                  <a:pt x="206798" y="3557568"/>
                </a:lnTo>
                <a:lnTo>
                  <a:pt x="172747" y="3471877"/>
                </a:lnTo>
                <a:lnTo>
                  <a:pt x="156509" y="3410819"/>
                </a:lnTo>
                <a:lnTo>
                  <a:pt x="155339" y="3401333"/>
                </a:lnTo>
                <a:cubicBezTo>
                  <a:pt x="153219" y="3364199"/>
                  <a:pt x="153676" y="3328112"/>
                  <a:pt x="156731" y="3293526"/>
                </a:cubicBezTo>
                <a:close/>
                <a:moveTo>
                  <a:pt x="253593" y="3278760"/>
                </a:moveTo>
                <a:lnTo>
                  <a:pt x="256128" y="3287210"/>
                </a:lnTo>
                <a:lnTo>
                  <a:pt x="261664" y="3305664"/>
                </a:lnTo>
                <a:lnTo>
                  <a:pt x="261940" y="3310255"/>
                </a:lnTo>
                <a:lnTo>
                  <a:pt x="272075" y="3377183"/>
                </a:lnTo>
                <a:lnTo>
                  <a:pt x="257883" y="3307709"/>
                </a:lnTo>
                <a:close/>
                <a:moveTo>
                  <a:pt x="805632" y="3278144"/>
                </a:moveTo>
                <a:lnTo>
                  <a:pt x="805979" y="3278690"/>
                </a:lnTo>
                <a:lnTo>
                  <a:pt x="829019" y="3324977"/>
                </a:lnTo>
                <a:lnTo>
                  <a:pt x="830674" y="3328400"/>
                </a:lnTo>
                <a:lnTo>
                  <a:pt x="823332" y="3326692"/>
                </a:lnTo>
                <a:lnTo>
                  <a:pt x="819015" y="3313997"/>
                </a:lnTo>
                <a:close/>
                <a:moveTo>
                  <a:pt x="2687174" y="3277491"/>
                </a:moveTo>
                <a:lnTo>
                  <a:pt x="2760970" y="3285590"/>
                </a:lnTo>
                <a:lnTo>
                  <a:pt x="2746465" y="3285628"/>
                </a:lnTo>
                <a:lnTo>
                  <a:pt x="2724399" y="3282599"/>
                </a:lnTo>
                <a:close/>
                <a:moveTo>
                  <a:pt x="2389989" y="3277165"/>
                </a:moveTo>
                <a:lnTo>
                  <a:pt x="2404748" y="3286584"/>
                </a:lnTo>
                <a:lnTo>
                  <a:pt x="2400418" y="3284261"/>
                </a:lnTo>
                <a:close/>
                <a:moveTo>
                  <a:pt x="486320" y="3276888"/>
                </a:moveTo>
                <a:lnTo>
                  <a:pt x="505110" y="3314619"/>
                </a:lnTo>
                <a:lnTo>
                  <a:pt x="519310" y="3344377"/>
                </a:lnTo>
                <a:lnTo>
                  <a:pt x="542774" y="3399678"/>
                </a:lnTo>
                <a:lnTo>
                  <a:pt x="554962" y="3429213"/>
                </a:lnTo>
                <a:lnTo>
                  <a:pt x="554986" y="3429279"/>
                </a:lnTo>
                <a:lnTo>
                  <a:pt x="552508" y="3426868"/>
                </a:lnTo>
                <a:lnTo>
                  <a:pt x="528161" y="3403180"/>
                </a:lnTo>
                <a:lnTo>
                  <a:pt x="508660" y="3378829"/>
                </a:lnTo>
                <a:lnTo>
                  <a:pt x="507447" y="3377313"/>
                </a:lnTo>
                <a:lnTo>
                  <a:pt x="489538" y="3295116"/>
                </a:lnTo>
                <a:close/>
                <a:moveTo>
                  <a:pt x="2729517" y="3275665"/>
                </a:moveTo>
                <a:lnTo>
                  <a:pt x="2779233" y="3279784"/>
                </a:lnTo>
                <a:lnTo>
                  <a:pt x="2774085" y="3279912"/>
                </a:lnTo>
                <a:lnTo>
                  <a:pt x="2769585" y="3280024"/>
                </a:lnTo>
                <a:lnTo>
                  <a:pt x="2752932" y="3278212"/>
                </a:lnTo>
                <a:close/>
                <a:moveTo>
                  <a:pt x="940716" y="3275075"/>
                </a:moveTo>
                <a:lnTo>
                  <a:pt x="944010" y="3277357"/>
                </a:lnTo>
                <a:lnTo>
                  <a:pt x="945128" y="3281445"/>
                </a:lnTo>
                <a:lnTo>
                  <a:pt x="937411" y="3279430"/>
                </a:lnTo>
                <a:close/>
                <a:moveTo>
                  <a:pt x="2915067" y="3275013"/>
                </a:moveTo>
                <a:lnTo>
                  <a:pt x="2908031" y="3275816"/>
                </a:lnTo>
                <a:lnTo>
                  <a:pt x="2899434" y="3276799"/>
                </a:lnTo>
                <a:lnTo>
                  <a:pt x="2880058" y="3277280"/>
                </a:lnTo>
                <a:lnTo>
                  <a:pt x="2845258" y="3278144"/>
                </a:lnTo>
                <a:close/>
                <a:moveTo>
                  <a:pt x="423754" y="3273037"/>
                </a:moveTo>
                <a:lnTo>
                  <a:pt x="426008" y="3276647"/>
                </a:lnTo>
                <a:lnTo>
                  <a:pt x="437114" y="3294433"/>
                </a:lnTo>
                <a:lnTo>
                  <a:pt x="439178" y="3305793"/>
                </a:lnTo>
                <a:close/>
                <a:moveTo>
                  <a:pt x="3013005" y="3270325"/>
                </a:moveTo>
                <a:lnTo>
                  <a:pt x="2995267" y="3273287"/>
                </a:lnTo>
                <a:lnTo>
                  <a:pt x="2981403" y="3274644"/>
                </a:lnTo>
                <a:lnTo>
                  <a:pt x="2935078" y="3279178"/>
                </a:lnTo>
                <a:close/>
                <a:moveTo>
                  <a:pt x="202819" y="3270064"/>
                </a:moveTo>
                <a:lnTo>
                  <a:pt x="207728" y="3287177"/>
                </a:lnTo>
                <a:lnTo>
                  <a:pt x="223147" y="3340927"/>
                </a:lnTo>
                <a:lnTo>
                  <a:pt x="224904" y="3354137"/>
                </a:lnTo>
                <a:lnTo>
                  <a:pt x="226191" y="3376998"/>
                </a:lnTo>
                <a:lnTo>
                  <a:pt x="230644" y="3397306"/>
                </a:lnTo>
                <a:lnTo>
                  <a:pt x="236625" y="3442277"/>
                </a:lnTo>
                <a:lnTo>
                  <a:pt x="265829" y="3559064"/>
                </a:lnTo>
                <a:lnTo>
                  <a:pt x="256298" y="3541826"/>
                </a:lnTo>
                <a:lnTo>
                  <a:pt x="255335" y="3540085"/>
                </a:lnTo>
                <a:lnTo>
                  <a:pt x="227813" y="3472392"/>
                </a:lnTo>
                <a:lnTo>
                  <a:pt x="210182" y="3374841"/>
                </a:lnTo>
                <a:cubicBezTo>
                  <a:pt x="205459" y="3338181"/>
                  <a:pt x="202977" y="3303408"/>
                  <a:pt x="202771" y="3270776"/>
                </a:cubicBezTo>
                <a:lnTo>
                  <a:pt x="202811" y="3270182"/>
                </a:lnTo>
                <a:close/>
                <a:moveTo>
                  <a:pt x="353515" y="3265930"/>
                </a:moveTo>
                <a:lnTo>
                  <a:pt x="360683" y="3285601"/>
                </a:lnTo>
                <a:lnTo>
                  <a:pt x="397628" y="3388512"/>
                </a:lnTo>
                <a:lnTo>
                  <a:pt x="430246" y="3481848"/>
                </a:lnTo>
                <a:lnTo>
                  <a:pt x="430662" y="3483050"/>
                </a:lnTo>
                <a:lnTo>
                  <a:pt x="434653" y="3495138"/>
                </a:lnTo>
                <a:lnTo>
                  <a:pt x="418988" y="3475755"/>
                </a:lnTo>
                <a:lnTo>
                  <a:pt x="416941" y="3473222"/>
                </a:lnTo>
                <a:lnTo>
                  <a:pt x="379055" y="3410945"/>
                </a:lnTo>
                <a:lnTo>
                  <a:pt x="374473" y="3397143"/>
                </a:lnTo>
                <a:lnTo>
                  <a:pt x="373015" y="3392726"/>
                </a:lnTo>
                <a:lnTo>
                  <a:pt x="369767" y="3372923"/>
                </a:lnTo>
                <a:lnTo>
                  <a:pt x="355218" y="3284214"/>
                </a:lnTo>
                <a:lnTo>
                  <a:pt x="354334" y="3274730"/>
                </a:lnTo>
                <a:close/>
                <a:moveTo>
                  <a:pt x="906249" y="3265706"/>
                </a:moveTo>
                <a:lnTo>
                  <a:pt x="928631" y="3266704"/>
                </a:lnTo>
                <a:lnTo>
                  <a:pt x="934375" y="3270683"/>
                </a:lnTo>
                <a:lnTo>
                  <a:pt x="930118" y="3275127"/>
                </a:lnTo>
                <a:lnTo>
                  <a:pt x="928280" y="3277045"/>
                </a:lnTo>
                <a:lnTo>
                  <a:pt x="919452" y="3274740"/>
                </a:lnTo>
                <a:lnTo>
                  <a:pt x="909928" y="3272252"/>
                </a:lnTo>
                <a:lnTo>
                  <a:pt x="908210" y="3269196"/>
                </a:lnTo>
                <a:close/>
                <a:moveTo>
                  <a:pt x="3137392" y="3265526"/>
                </a:moveTo>
                <a:lnTo>
                  <a:pt x="3082080" y="3290115"/>
                </a:lnTo>
                <a:lnTo>
                  <a:pt x="3105524" y="3278554"/>
                </a:lnTo>
                <a:lnTo>
                  <a:pt x="3105588" y="3278522"/>
                </a:lnTo>
                <a:lnTo>
                  <a:pt x="3125680" y="3268614"/>
                </a:lnTo>
                <a:lnTo>
                  <a:pt x="3129584" y="3267634"/>
                </a:lnTo>
                <a:lnTo>
                  <a:pt x="3133707" y="3266600"/>
                </a:lnTo>
                <a:close/>
                <a:moveTo>
                  <a:pt x="572739" y="3264753"/>
                </a:moveTo>
                <a:lnTo>
                  <a:pt x="597602" y="3289201"/>
                </a:lnTo>
                <a:lnTo>
                  <a:pt x="620794" y="3333306"/>
                </a:lnTo>
                <a:lnTo>
                  <a:pt x="636347" y="3364428"/>
                </a:lnTo>
                <a:lnTo>
                  <a:pt x="648039" y="3404037"/>
                </a:lnTo>
                <a:lnTo>
                  <a:pt x="652050" y="3417046"/>
                </a:lnTo>
                <a:lnTo>
                  <a:pt x="630128" y="3401145"/>
                </a:lnTo>
                <a:lnTo>
                  <a:pt x="621351" y="3394778"/>
                </a:lnTo>
                <a:lnTo>
                  <a:pt x="620724" y="3393083"/>
                </a:lnTo>
                <a:lnTo>
                  <a:pt x="616886" y="3384915"/>
                </a:lnTo>
                <a:lnTo>
                  <a:pt x="614208" y="3377809"/>
                </a:lnTo>
                <a:lnTo>
                  <a:pt x="600542" y="3350126"/>
                </a:lnTo>
                <a:lnTo>
                  <a:pt x="585696" y="3318525"/>
                </a:lnTo>
                <a:close/>
                <a:moveTo>
                  <a:pt x="2341788" y="3264587"/>
                </a:moveTo>
                <a:lnTo>
                  <a:pt x="2342044" y="3264809"/>
                </a:lnTo>
                <a:lnTo>
                  <a:pt x="2342534" y="3265236"/>
                </a:lnTo>
                <a:lnTo>
                  <a:pt x="2343343" y="3265940"/>
                </a:lnTo>
                <a:lnTo>
                  <a:pt x="2342694" y="3265477"/>
                </a:lnTo>
                <a:close/>
                <a:moveTo>
                  <a:pt x="2532704" y="3263890"/>
                </a:moveTo>
                <a:lnTo>
                  <a:pt x="2555814" y="3272004"/>
                </a:lnTo>
                <a:lnTo>
                  <a:pt x="2563733" y="3275708"/>
                </a:lnTo>
                <a:lnTo>
                  <a:pt x="2562801" y="3275457"/>
                </a:lnTo>
                <a:lnTo>
                  <a:pt x="2547312" y="3271292"/>
                </a:lnTo>
                <a:close/>
                <a:moveTo>
                  <a:pt x="2513545" y="3263480"/>
                </a:moveTo>
                <a:lnTo>
                  <a:pt x="2534266" y="3271558"/>
                </a:lnTo>
                <a:lnTo>
                  <a:pt x="2543111" y="3276042"/>
                </a:lnTo>
                <a:lnTo>
                  <a:pt x="2527913" y="3271364"/>
                </a:lnTo>
                <a:lnTo>
                  <a:pt x="2524529" y="3269507"/>
                </a:lnTo>
                <a:close/>
                <a:moveTo>
                  <a:pt x="616768" y="3261124"/>
                </a:moveTo>
                <a:lnTo>
                  <a:pt x="657290" y="3329984"/>
                </a:lnTo>
                <a:lnTo>
                  <a:pt x="657471" y="3330377"/>
                </a:lnTo>
                <a:lnTo>
                  <a:pt x="633594" y="3312601"/>
                </a:lnTo>
                <a:lnTo>
                  <a:pt x="629311" y="3308499"/>
                </a:lnTo>
                <a:lnTo>
                  <a:pt x="619910" y="3273045"/>
                </a:lnTo>
                <a:lnTo>
                  <a:pt x="618866" y="3269082"/>
                </a:lnTo>
                <a:close/>
                <a:moveTo>
                  <a:pt x="1010275" y="3261118"/>
                </a:moveTo>
                <a:lnTo>
                  <a:pt x="1030137" y="3315857"/>
                </a:lnTo>
                <a:lnTo>
                  <a:pt x="1019005" y="3310891"/>
                </a:lnTo>
                <a:lnTo>
                  <a:pt x="1009541" y="3306669"/>
                </a:lnTo>
                <a:lnTo>
                  <a:pt x="1004072" y="3289970"/>
                </a:lnTo>
                <a:lnTo>
                  <a:pt x="1007091" y="3282699"/>
                </a:lnTo>
                <a:lnTo>
                  <a:pt x="1007092" y="3282698"/>
                </a:lnTo>
                <a:close/>
                <a:moveTo>
                  <a:pt x="1217314" y="3260751"/>
                </a:moveTo>
                <a:lnTo>
                  <a:pt x="1222241" y="3266488"/>
                </a:lnTo>
                <a:lnTo>
                  <a:pt x="1261763" y="3354812"/>
                </a:lnTo>
                <a:lnTo>
                  <a:pt x="1263400" y="3381833"/>
                </a:lnTo>
                <a:lnTo>
                  <a:pt x="1257448" y="3374409"/>
                </a:lnTo>
                <a:lnTo>
                  <a:pt x="1252244" y="3366469"/>
                </a:lnTo>
                <a:lnTo>
                  <a:pt x="1239219" y="3346592"/>
                </a:lnTo>
                <a:lnTo>
                  <a:pt x="1234593" y="3341191"/>
                </a:lnTo>
                <a:lnTo>
                  <a:pt x="1226948" y="3332263"/>
                </a:lnTo>
                <a:lnTo>
                  <a:pt x="1224960" y="3317506"/>
                </a:lnTo>
                <a:close/>
                <a:moveTo>
                  <a:pt x="268074" y="3259536"/>
                </a:moveTo>
                <a:lnTo>
                  <a:pt x="269362" y="3265738"/>
                </a:lnTo>
                <a:lnTo>
                  <a:pt x="271912" y="3282817"/>
                </a:lnTo>
                <a:lnTo>
                  <a:pt x="277817" y="3306447"/>
                </a:lnTo>
                <a:lnTo>
                  <a:pt x="283810" y="3335302"/>
                </a:lnTo>
                <a:lnTo>
                  <a:pt x="284354" y="3337319"/>
                </a:lnTo>
                <a:lnTo>
                  <a:pt x="276161" y="3318410"/>
                </a:lnTo>
                <a:lnTo>
                  <a:pt x="270460" y="3299279"/>
                </a:lnTo>
                <a:lnTo>
                  <a:pt x="269930" y="3290455"/>
                </a:lnTo>
                <a:close/>
                <a:moveTo>
                  <a:pt x="2751113" y="3259237"/>
                </a:moveTo>
                <a:lnTo>
                  <a:pt x="2851754" y="3260211"/>
                </a:lnTo>
                <a:lnTo>
                  <a:pt x="2844183" y="3260846"/>
                </a:lnTo>
                <a:lnTo>
                  <a:pt x="2832357" y="3261837"/>
                </a:lnTo>
                <a:close/>
                <a:moveTo>
                  <a:pt x="3044754" y="3259052"/>
                </a:moveTo>
                <a:lnTo>
                  <a:pt x="3041464" y="3259638"/>
                </a:lnTo>
                <a:lnTo>
                  <a:pt x="3026875" y="3262238"/>
                </a:lnTo>
                <a:lnTo>
                  <a:pt x="2999440" y="3265373"/>
                </a:lnTo>
                <a:lnTo>
                  <a:pt x="2966653" y="3269119"/>
                </a:lnTo>
                <a:close/>
                <a:moveTo>
                  <a:pt x="439713" y="3257928"/>
                </a:moveTo>
                <a:lnTo>
                  <a:pt x="470167" y="3313009"/>
                </a:lnTo>
                <a:lnTo>
                  <a:pt x="483420" y="3347309"/>
                </a:lnTo>
                <a:lnTo>
                  <a:pt x="472848" y="3334108"/>
                </a:lnTo>
                <a:lnTo>
                  <a:pt x="471488" y="3332410"/>
                </a:lnTo>
                <a:lnTo>
                  <a:pt x="468011" y="3326829"/>
                </a:lnTo>
                <a:lnTo>
                  <a:pt x="445696" y="3291013"/>
                </a:lnTo>
                <a:close/>
                <a:moveTo>
                  <a:pt x="2555989" y="3257400"/>
                </a:moveTo>
                <a:lnTo>
                  <a:pt x="2593268" y="3272159"/>
                </a:lnTo>
                <a:lnTo>
                  <a:pt x="2591513" y="3271810"/>
                </a:lnTo>
                <a:lnTo>
                  <a:pt x="2587704" y="3271052"/>
                </a:lnTo>
                <a:lnTo>
                  <a:pt x="2563970" y="3260836"/>
                </a:lnTo>
                <a:close/>
                <a:moveTo>
                  <a:pt x="2966876" y="3256706"/>
                </a:moveTo>
                <a:lnTo>
                  <a:pt x="2949625" y="3259183"/>
                </a:lnTo>
                <a:lnTo>
                  <a:pt x="2940602" y="3259771"/>
                </a:lnTo>
                <a:close/>
                <a:moveTo>
                  <a:pt x="483481" y="3255296"/>
                </a:moveTo>
                <a:lnTo>
                  <a:pt x="496912" y="3276150"/>
                </a:lnTo>
                <a:lnTo>
                  <a:pt x="535891" y="3323328"/>
                </a:lnTo>
                <a:lnTo>
                  <a:pt x="549831" y="3382207"/>
                </a:lnTo>
                <a:lnTo>
                  <a:pt x="558466" y="3418679"/>
                </a:lnTo>
                <a:lnTo>
                  <a:pt x="555835" y="3412309"/>
                </a:lnTo>
                <a:lnTo>
                  <a:pt x="540965" y="3375021"/>
                </a:lnTo>
                <a:lnTo>
                  <a:pt x="534770" y="3361313"/>
                </a:lnTo>
                <a:lnTo>
                  <a:pt x="530508" y="3350992"/>
                </a:lnTo>
                <a:lnTo>
                  <a:pt x="522975" y="3335210"/>
                </a:lnTo>
                <a:lnTo>
                  <a:pt x="512770" y="3312628"/>
                </a:lnTo>
                <a:lnTo>
                  <a:pt x="503259" y="3293901"/>
                </a:lnTo>
                <a:lnTo>
                  <a:pt x="497234" y="3281278"/>
                </a:lnTo>
                <a:lnTo>
                  <a:pt x="491591" y="3270928"/>
                </a:lnTo>
                <a:lnTo>
                  <a:pt x="484932" y="3257817"/>
                </a:lnTo>
                <a:close/>
                <a:moveTo>
                  <a:pt x="1140658" y="3255212"/>
                </a:moveTo>
                <a:lnTo>
                  <a:pt x="1157526" y="3269525"/>
                </a:lnTo>
                <a:lnTo>
                  <a:pt x="1157526" y="3269525"/>
                </a:lnTo>
                <a:lnTo>
                  <a:pt x="1157529" y="3269529"/>
                </a:lnTo>
                <a:lnTo>
                  <a:pt x="1174079" y="3289458"/>
                </a:lnTo>
                <a:lnTo>
                  <a:pt x="1179168" y="3334948"/>
                </a:lnTo>
                <a:lnTo>
                  <a:pt x="1144427" y="3286050"/>
                </a:lnTo>
                <a:lnTo>
                  <a:pt x="1144427" y="3284903"/>
                </a:lnTo>
                <a:close/>
                <a:moveTo>
                  <a:pt x="3108371" y="3254287"/>
                </a:moveTo>
                <a:lnTo>
                  <a:pt x="3107554" y="3254466"/>
                </a:lnTo>
                <a:lnTo>
                  <a:pt x="3106178" y="3254768"/>
                </a:lnTo>
                <a:lnTo>
                  <a:pt x="3097741" y="3256177"/>
                </a:lnTo>
                <a:close/>
                <a:moveTo>
                  <a:pt x="2561208" y="3252587"/>
                </a:moveTo>
                <a:lnTo>
                  <a:pt x="2614070" y="3271758"/>
                </a:lnTo>
                <a:lnTo>
                  <a:pt x="2609299" y="3270962"/>
                </a:lnTo>
                <a:lnTo>
                  <a:pt x="2606472" y="3270490"/>
                </a:lnTo>
                <a:lnTo>
                  <a:pt x="2583129" y="3261257"/>
                </a:lnTo>
                <a:close/>
                <a:moveTo>
                  <a:pt x="2870605" y="3251725"/>
                </a:moveTo>
                <a:lnTo>
                  <a:pt x="2853649" y="3253446"/>
                </a:lnTo>
                <a:lnTo>
                  <a:pt x="2832324" y="3253262"/>
                </a:lnTo>
                <a:lnTo>
                  <a:pt x="2782379" y="3252832"/>
                </a:lnTo>
                <a:close/>
                <a:moveTo>
                  <a:pt x="2595977" y="3249934"/>
                </a:moveTo>
                <a:lnTo>
                  <a:pt x="2654556" y="3267511"/>
                </a:lnTo>
                <a:lnTo>
                  <a:pt x="2646620" y="3266648"/>
                </a:lnTo>
                <a:close/>
                <a:moveTo>
                  <a:pt x="3188119" y="3249838"/>
                </a:moveTo>
                <a:lnTo>
                  <a:pt x="3163829" y="3262747"/>
                </a:lnTo>
                <a:lnTo>
                  <a:pt x="3117162" y="3283526"/>
                </a:lnTo>
                <a:lnTo>
                  <a:pt x="3114102" y="3284601"/>
                </a:lnTo>
                <a:lnTo>
                  <a:pt x="3168452" y="3258291"/>
                </a:lnTo>
                <a:lnTo>
                  <a:pt x="3169181" y="3255065"/>
                </a:lnTo>
                <a:lnTo>
                  <a:pt x="3175454" y="3253473"/>
                </a:lnTo>
                <a:close/>
                <a:moveTo>
                  <a:pt x="2709365" y="3249699"/>
                </a:moveTo>
                <a:lnTo>
                  <a:pt x="2731897" y="3252396"/>
                </a:lnTo>
                <a:lnTo>
                  <a:pt x="2729311" y="3252374"/>
                </a:lnTo>
                <a:lnTo>
                  <a:pt x="2721641" y="3252308"/>
                </a:lnTo>
                <a:close/>
                <a:moveTo>
                  <a:pt x="2520827" y="3249093"/>
                </a:moveTo>
                <a:lnTo>
                  <a:pt x="2576910" y="3273269"/>
                </a:lnTo>
                <a:lnTo>
                  <a:pt x="2571064" y="3271909"/>
                </a:lnTo>
                <a:lnTo>
                  <a:pt x="2568209" y="3271244"/>
                </a:lnTo>
                <a:lnTo>
                  <a:pt x="2557946" y="3266447"/>
                </a:lnTo>
                <a:close/>
                <a:moveTo>
                  <a:pt x="1262367" y="3248684"/>
                </a:moveTo>
                <a:lnTo>
                  <a:pt x="1269935" y="3258846"/>
                </a:lnTo>
                <a:lnTo>
                  <a:pt x="1289544" y="3290292"/>
                </a:lnTo>
                <a:lnTo>
                  <a:pt x="1299402" y="3339359"/>
                </a:lnTo>
                <a:lnTo>
                  <a:pt x="1297617" y="3337163"/>
                </a:lnTo>
                <a:cubicBezTo>
                  <a:pt x="1296100" y="3334405"/>
                  <a:pt x="1292929" y="3325167"/>
                  <a:pt x="1289896" y="3314273"/>
                </a:cubicBezTo>
                <a:close/>
                <a:moveTo>
                  <a:pt x="1289008" y="3248082"/>
                </a:moveTo>
                <a:lnTo>
                  <a:pt x="1298713" y="3272357"/>
                </a:lnTo>
                <a:cubicBezTo>
                  <a:pt x="1300409" y="3279030"/>
                  <a:pt x="1302812" y="3285497"/>
                  <a:pt x="1305883" y="3291661"/>
                </a:cubicBezTo>
                <a:lnTo>
                  <a:pt x="1308991" y="3304726"/>
                </a:lnTo>
                <a:lnTo>
                  <a:pt x="1300337" y="3290553"/>
                </a:lnTo>
                <a:lnTo>
                  <a:pt x="1297733" y="3285141"/>
                </a:lnTo>
                <a:lnTo>
                  <a:pt x="1297621" y="3284419"/>
                </a:lnTo>
                <a:lnTo>
                  <a:pt x="1297414" y="3283079"/>
                </a:lnTo>
                <a:lnTo>
                  <a:pt x="1292961" y="3264540"/>
                </a:lnTo>
                <a:close/>
                <a:moveTo>
                  <a:pt x="658022" y="3247583"/>
                </a:moveTo>
                <a:lnTo>
                  <a:pt x="678180" y="3264704"/>
                </a:lnTo>
                <a:lnTo>
                  <a:pt x="702361" y="3280121"/>
                </a:lnTo>
                <a:lnTo>
                  <a:pt x="709718" y="3293093"/>
                </a:lnTo>
                <a:lnTo>
                  <a:pt x="715599" y="3312336"/>
                </a:lnTo>
                <a:cubicBezTo>
                  <a:pt x="722218" y="3334673"/>
                  <a:pt x="727871" y="3353702"/>
                  <a:pt x="732558" y="3367490"/>
                </a:cubicBezTo>
                <a:lnTo>
                  <a:pt x="736322" y="3380061"/>
                </a:lnTo>
                <a:lnTo>
                  <a:pt x="727485" y="3375199"/>
                </a:lnTo>
                <a:lnTo>
                  <a:pt x="720470" y="3371340"/>
                </a:lnTo>
                <a:lnTo>
                  <a:pt x="715587" y="3361246"/>
                </a:lnTo>
                <a:lnTo>
                  <a:pt x="695822" y="3318208"/>
                </a:lnTo>
                <a:lnTo>
                  <a:pt x="688802" y="3305877"/>
                </a:lnTo>
                <a:lnTo>
                  <a:pt x="683581" y="3295084"/>
                </a:lnTo>
                <a:lnTo>
                  <a:pt x="672484" y="3277214"/>
                </a:lnTo>
                <a:lnTo>
                  <a:pt x="660423" y="3256027"/>
                </a:lnTo>
                <a:close/>
                <a:moveTo>
                  <a:pt x="2400282" y="3246693"/>
                </a:moveTo>
                <a:lnTo>
                  <a:pt x="2443729" y="3270439"/>
                </a:lnTo>
                <a:lnTo>
                  <a:pt x="2445288" y="3271465"/>
                </a:lnTo>
                <a:lnTo>
                  <a:pt x="2428084" y="3262915"/>
                </a:lnTo>
                <a:lnTo>
                  <a:pt x="2409792" y="3253823"/>
                </a:lnTo>
                <a:lnTo>
                  <a:pt x="2409781" y="3253815"/>
                </a:lnTo>
                <a:close/>
                <a:moveTo>
                  <a:pt x="1252732" y="3246245"/>
                </a:moveTo>
                <a:lnTo>
                  <a:pt x="1282443" y="3317170"/>
                </a:lnTo>
                <a:cubicBezTo>
                  <a:pt x="1285201" y="3325029"/>
                  <a:pt x="1287546" y="3331372"/>
                  <a:pt x="1289201" y="3335509"/>
                </a:cubicBezTo>
                <a:cubicBezTo>
                  <a:pt x="1290010" y="3338060"/>
                  <a:pt x="1291271" y="3340446"/>
                  <a:pt x="1292923" y="3342541"/>
                </a:cubicBezTo>
                <a:lnTo>
                  <a:pt x="1298670" y="3362942"/>
                </a:lnTo>
                <a:lnTo>
                  <a:pt x="1292308" y="3352863"/>
                </a:lnTo>
                <a:lnTo>
                  <a:pt x="1285073" y="3338230"/>
                </a:lnTo>
                <a:lnTo>
                  <a:pt x="1272111" y="3320859"/>
                </a:lnTo>
                <a:lnTo>
                  <a:pt x="1262027" y="3304880"/>
                </a:lnTo>
                <a:lnTo>
                  <a:pt x="1253230" y="3248295"/>
                </a:lnTo>
                <a:close/>
                <a:moveTo>
                  <a:pt x="2876846" y="3244716"/>
                </a:moveTo>
                <a:lnTo>
                  <a:pt x="2875987" y="3244818"/>
                </a:lnTo>
                <a:lnTo>
                  <a:pt x="2874962" y="3244832"/>
                </a:lnTo>
                <a:lnTo>
                  <a:pt x="2872318" y="3244868"/>
                </a:lnTo>
                <a:close/>
                <a:moveTo>
                  <a:pt x="1099593" y="3244220"/>
                </a:moveTo>
                <a:lnTo>
                  <a:pt x="1117811" y="3262292"/>
                </a:lnTo>
                <a:lnTo>
                  <a:pt x="1136563" y="3289092"/>
                </a:lnTo>
                <a:lnTo>
                  <a:pt x="1136563" y="3314592"/>
                </a:lnTo>
                <a:lnTo>
                  <a:pt x="1110673" y="3293590"/>
                </a:lnTo>
                <a:lnTo>
                  <a:pt x="1100077" y="3265952"/>
                </a:lnTo>
                <a:close/>
                <a:moveTo>
                  <a:pt x="2753241" y="3240846"/>
                </a:moveTo>
                <a:lnTo>
                  <a:pt x="2767200" y="3241405"/>
                </a:lnTo>
                <a:lnTo>
                  <a:pt x="2761393" y="3241606"/>
                </a:lnTo>
                <a:close/>
                <a:moveTo>
                  <a:pt x="2547072" y="3240552"/>
                </a:moveTo>
                <a:lnTo>
                  <a:pt x="2638523" y="3270814"/>
                </a:lnTo>
                <a:lnTo>
                  <a:pt x="2625811" y="3269070"/>
                </a:lnTo>
                <a:lnTo>
                  <a:pt x="2624801" y="3268704"/>
                </a:lnTo>
                <a:close/>
                <a:moveTo>
                  <a:pt x="3149653" y="3240018"/>
                </a:moveTo>
                <a:lnTo>
                  <a:pt x="3145182" y="3241029"/>
                </a:lnTo>
                <a:lnTo>
                  <a:pt x="3142618" y="3241609"/>
                </a:lnTo>
                <a:lnTo>
                  <a:pt x="3134707" y="3243019"/>
                </a:lnTo>
                <a:lnTo>
                  <a:pt x="3116264" y="3246306"/>
                </a:lnTo>
                <a:close/>
                <a:moveTo>
                  <a:pt x="3100988" y="3236656"/>
                </a:moveTo>
                <a:lnTo>
                  <a:pt x="3099924" y="3236867"/>
                </a:lnTo>
                <a:lnTo>
                  <a:pt x="3086443" y="3239539"/>
                </a:lnTo>
                <a:lnTo>
                  <a:pt x="3068619" y="3242098"/>
                </a:lnTo>
                <a:close/>
                <a:moveTo>
                  <a:pt x="745903" y="3236180"/>
                </a:moveTo>
                <a:lnTo>
                  <a:pt x="759906" y="3257397"/>
                </a:lnTo>
                <a:lnTo>
                  <a:pt x="776798" y="3283229"/>
                </a:lnTo>
                <a:lnTo>
                  <a:pt x="795022" y="3318390"/>
                </a:lnTo>
                <a:lnTo>
                  <a:pt x="769140" y="3307104"/>
                </a:lnTo>
                <a:lnTo>
                  <a:pt x="752144" y="3253776"/>
                </a:lnTo>
                <a:close/>
                <a:moveTo>
                  <a:pt x="2907128" y="3235642"/>
                </a:moveTo>
                <a:lnTo>
                  <a:pt x="2897869" y="3236882"/>
                </a:lnTo>
                <a:lnTo>
                  <a:pt x="2870243" y="3237838"/>
                </a:lnTo>
                <a:close/>
                <a:moveTo>
                  <a:pt x="565677" y="3235467"/>
                </a:moveTo>
                <a:lnTo>
                  <a:pt x="585296" y="3265799"/>
                </a:lnTo>
                <a:lnTo>
                  <a:pt x="585874" y="3266896"/>
                </a:lnTo>
                <a:lnTo>
                  <a:pt x="581651" y="3262852"/>
                </a:lnTo>
                <a:lnTo>
                  <a:pt x="580387" y="3261641"/>
                </a:lnTo>
                <a:lnTo>
                  <a:pt x="575652" y="3255925"/>
                </a:lnTo>
                <a:lnTo>
                  <a:pt x="568544" y="3247343"/>
                </a:lnTo>
                <a:lnTo>
                  <a:pt x="565996" y="3236771"/>
                </a:lnTo>
                <a:close/>
                <a:moveTo>
                  <a:pt x="2775570" y="3234996"/>
                </a:moveTo>
                <a:lnTo>
                  <a:pt x="2781508" y="3235264"/>
                </a:lnTo>
                <a:lnTo>
                  <a:pt x="2780407" y="3235325"/>
                </a:lnTo>
                <a:close/>
                <a:moveTo>
                  <a:pt x="3235477" y="3234662"/>
                </a:moveTo>
                <a:lnTo>
                  <a:pt x="3235047" y="3234921"/>
                </a:lnTo>
                <a:cubicBezTo>
                  <a:pt x="3221366" y="3242847"/>
                  <a:pt x="3195146" y="3257032"/>
                  <a:pt x="3158197" y="3272331"/>
                </a:cubicBezTo>
                <a:lnTo>
                  <a:pt x="3156094" y="3273100"/>
                </a:lnTo>
                <a:lnTo>
                  <a:pt x="3179766" y="3261605"/>
                </a:lnTo>
                <a:cubicBezTo>
                  <a:pt x="3197588" y="3252259"/>
                  <a:pt x="3207162" y="3245951"/>
                  <a:pt x="3207335" y="3245744"/>
                </a:cubicBezTo>
                <a:lnTo>
                  <a:pt x="3208008" y="3242271"/>
                </a:lnTo>
                <a:lnTo>
                  <a:pt x="3217373" y="3239869"/>
                </a:lnTo>
                <a:cubicBezTo>
                  <a:pt x="3224350" y="3237930"/>
                  <a:pt x="3229824" y="3236344"/>
                  <a:pt x="3233630" y="3235219"/>
                </a:cubicBezTo>
                <a:close/>
                <a:moveTo>
                  <a:pt x="2371098" y="3234590"/>
                </a:moveTo>
                <a:lnTo>
                  <a:pt x="2385478" y="3244948"/>
                </a:lnTo>
                <a:lnTo>
                  <a:pt x="2374882" y="3237814"/>
                </a:lnTo>
                <a:close/>
                <a:moveTo>
                  <a:pt x="2403561" y="3234410"/>
                </a:moveTo>
                <a:lnTo>
                  <a:pt x="2403619" y="3234446"/>
                </a:lnTo>
                <a:lnTo>
                  <a:pt x="2403577" y="3234423"/>
                </a:lnTo>
                <a:close/>
                <a:moveTo>
                  <a:pt x="1086929" y="3231658"/>
                </a:moveTo>
                <a:lnTo>
                  <a:pt x="1092957" y="3237637"/>
                </a:lnTo>
                <a:lnTo>
                  <a:pt x="1093237" y="3248110"/>
                </a:lnTo>
                <a:close/>
                <a:moveTo>
                  <a:pt x="3244642" y="3229150"/>
                </a:moveTo>
                <a:lnTo>
                  <a:pt x="3240864" y="3231422"/>
                </a:lnTo>
                <a:lnTo>
                  <a:pt x="3241634" y="3229932"/>
                </a:lnTo>
                <a:close/>
                <a:moveTo>
                  <a:pt x="2672315" y="3228825"/>
                </a:moveTo>
                <a:lnTo>
                  <a:pt x="2719583" y="3237710"/>
                </a:lnTo>
                <a:lnTo>
                  <a:pt x="2703478" y="3236210"/>
                </a:lnTo>
                <a:close/>
                <a:moveTo>
                  <a:pt x="393469" y="3227401"/>
                </a:moveTo>
                <a:lnTo>
                  <a:pt x="444589" y="3335578"/>
                </a:lnTo>
                <a:lnTo>
                  <a:pt x="450292" y="3366970"/>
                </a:lnTo>
                <a:lnTo>
                  <a:pt x="467202" y="3431177"/>
                </a:lnTo>
                <a:lnTo>
                  <a:pt x="463271" y="3426133"/>
                </a:lnTo>
                <a:lnTo>
                  <a:pt x="444110" y="3401548"/>
                </a:lnTo>
                <a:lnTo>
                  <a:pt x="424853" y="3350399"/>
                </a:lnTo>
                <a:lnTo>
                  <a:pt x="400664" y="3290761"/>
                </a:lnTo>
                <a:close/>
                <a:moveTo>
                  <a:pt x="3027703" y="3226706"/>
                </a:moveTo>
                <a:lnTo>
                  <a:pt x="3024956" y="3227208"/>
                </a:lnTo>
                <a:lnTo>
                  <a:pt x="3015677" y="3228305"/>
                </a:lnTo>
                <a:close/>
                <a:moveTo>
                  <a:pt x="2927466" y="3226438"/>
                </a:moveTo>
                <a:lnTo>
                  <a:pt x="2919162" y="3227675"/>
                </a:lnTo>
                <a:lnTo>
                  <a:pt x="2901328" y="3228658"/>
                </a:lnTo>
                <a:lnTo>
                  <a:pt x="2884951" y="3229561"/>
                </a:lnTo>
                <a:lnTo>
                  <a:pt x="2910029" y="3227719"/>
                </a:lnTo>
                <a:close/>
                <a:moveTo>
                  <a:pt x="2291446" y="3226325"/>
                </a:moveTo>
                <a:lnTo>
                  <a:pt x="2301683" y="3236442"/>
                </a:lnTo>
                <a:lnTo>
                  <a:pt x="2317439" y="3252015"/>
                </a:lnTo>
                <a:lnTo>
                  <a:pt x="2307675" y="3243833"/>
                </a:lnTo>
                <a:lnTo>
                  <a:pt x="2304855" y="3241470"/>
                </a:lnTo>
                <a:close/>
                <a:moveTo>
                  <a:pt x="151208" y="3225539"/>
                </a:moveTo>
                <a:lnTo>
                  <a:pt x="153755" y="3242524"/>
                </a:lnTo>
                <a:lnTo>
                  <a:pt x="155741" y="3255764"/>
                </a:lnTo>
                <a:lnTo>
                  <a:pt x="152961" y="3271896"/>
                </a:lnTo>
                <a:lnTo>
                  <a:pt x="149329" y="3292979"/>
                </a:lnTo>
                <a:lnTo>
                  <a:pt x="148895" y="3325475"/>
                </a:lnTo>
                <a:lnTo>
                  <a:pt x="148339" y="3367122"/>
                </a:lnTo>
                <a:lnTo>
                  <a:pt x="143517" y="3324192"/>
                </a:lnTo>
                <a:lnTo>
                  <a:pt x="144376" y="3256571"/>
                </a:lnTo>
                <a:lnTo>
                  <a:pt x="145385" y="3251986"/>
                </a:lnTo>
                <a:close/>
                <a:moveTo>
                  <a:pt x="1313138" y="3224552"/>
                </a:moveTo>
                <a:lnTo>
                  <a:pt x="1314986" y="3229474"/>
                </a:lnTo>
                <a:cubicBezTo>
                  <a:pt x="1315988" y="3233211"/>
                  <a:pt x="1317185" y="3236893"/>
                  <a:pt x="1318571" y="3240505"/>
                </a:cubicBezTo>
                <a:lnTo>
                  <a:pt x="1318812" y="3241750"/>
                </a:lnTo>
                <a:lnTo>
                  <a:pt x="1317322" y="3239395"/>
                </a:lnTo>
                <a:close/>
                <a:moveTo>
                  <a:pt x="967246" y="3224468"/>
                </a:moveTo>
                <a:lnTo>
                  <a:pt x="985856" y="3257873"/>
                </a:lnTo>
                <a:lnTo>
                  <a:pt x="985894" y="3257991"/>
                </a:lnTo>
                <a:lnTo>
                  <a:pt x="995859" y="3289139"/>
                </a:lnTo>
                <a:lnTo>
                  <a:pt x="990406" y="3298134"/>
                </a:lnTo>
                <a:lnTo>
                  <a:pt x="987766" y="3296956"/>
                </a:lnTo>
                <a:lnTo>
                  <a:pt x="948867" y="3270162"/>
                </a:lnTo>
                <a:lnTo>
                  <a:pt x="947125" y="3266629"/>
                </a:lnTo>
                <a:lnTo>
                  <a:pt x="951310" y="3261115"/>
                </a:lnTo>
                <a:cubicBezTo>
                  <a:pt x="957965" y="3249804"/>
                  <a:pt x="963120" y="3238083"/>
                  <a:pt x="967019" y="3226096"/>
                </a:cubicBezTo>
                <a:lnTo>
                  <a:pt x="967241" y="3224504"/>
                </a:lnTo>
                <a:close/>
                <a:moveTo>
                  <a:pt x="975073" y="3223614"/>
                </a:moveTo>
                <a:lnTo>
                  <a:pt x="994608" y="3231207"/>
                </a:lnTo>
                <a:lnTo>
                  <a:pt x="999225" y="3234534"/>
                </a:lnTo>
                <a:lnTo>
                  <a:pt x="1004129" y="3244234"/>
                </a:lnTo>
                <a:lnTo>
                  <a:pt x="998987" y="3274441"/>
                </a:lnTo>
                <a:lnTo>
                  <a:pt x="992751" y="3255396"/>
                </a:lnTo>
                <a:lnTo>
                  <a:pt x="992749" y="3255392"/>
                </a:lnTo>
                <a:lnTo>
                  <a:pt x="992747" y="3255386"/>
                </a:lnTo>
                <a:close/>
                <a:moveTo>
                  <a:pt x="3275077" y="3220817"/>
                </a:moveTo>
                <a:lnTo>
                  <a:pt x="3272730" y="3222257"/>
                </a:lnTo>
                <a:lnTo>
                  <a:pt x="3247250" y="3236171"/>
                </a:lnTo>
                <a:lnTo>
                  <a:pt x="3236842" y="3241360"/>
                </a:lnTo>
                <a:lnTo>
                  <a:pt x="3228176" y="3245404"/>
                </a:lnTo>
                <a:lnTo>
                  <a:pt x="3240667" y="3238601"/>
                </a:lnTo>
                <a:cubicBezTo>
                  <a:pt x="3245986" y="3235551"/>
                  <a:pt x="3248942" y="3233748"/>
                  <a:pt x="3249390" y="3233610"/>
                </a:cubicBezTo>
                <a:cubicBezTo>
                  <a:pt x="3249417" y="3233595"/>
                  <a:pt x="3249446" y="3233582"/>
                  <a:pt x="3249459" y="3233555"/>
                </a:cubicBezTo>
                <a:cubicBezTo>
                  <a:pt x="3250839" y="3232604"/>
                  <a:pt x="3251183" y="3230715"/>
                  <a:pt x="3250218" y="3229335"/>
                </a:cubicBezTo>
                <a:lnTo>
                  <a:pt x="3246853" y="3228575"/>
                </a:lnTo>
                <a:lnTo>
                  <a:pt x="3259734" y="3225226"/>
                </a:lnTo>
                <a:close/>
                <a:moveTo>
                  <a:pt x="1097234" y="3218365"/>
                </a:moveTo>
                <a:lnTo>
                  <a:pt x="1131986" y="3247853"/>
                </a:lnTo>
                <a:lnTo>
                  <a:pt x="1135210" y="3273077"/>
                </a:lnTo>
                <a:lnTo>
                  <a:pt x="1124020" y="3257327"/>
                </a:lnTo>
                <a:lnTo>
                  <a:pt x="1099339" y="3232833"/>
                </a:lnTo>
                <a:lnTo>
                  <a:pt x="1099338" y="3232784"/>
                </a:lnTo>
                <a:close/>
                <a:moveTo>
                  <a:pt x="519015" y="3216628"/>
                </a:moveTo>
                <a:lnTo>
                  <a:pt x="533239" y="3238709"/>
                </a:lnTo>
                <a:lnTo>
                  <a:pt x="565676" y="3294094"/>
                </a:lnTo>
                <a:lnTo>
                  <a:pt x="571735" y="3305075"/>
                </a:lnTo>
                <a:lnTo>
                  <a:pt x="576977" y="3316214"/>
                </a:lnTo>
                <a:lnTo>
                  <a:pt x="578144" y="3321060"/>
                </a:lnTo>
                <a:lnTo>
                  <a:pt x="582456" y="3338955"/>
                </a:lnTo>
                <a:lnTo>
                  <a:pt x="588008" y="3359914"/>
                </a:lnTo>
                <a:lnTo>
                  <a:pt x="589451" y="3365361"/>
                </a:lnTo>
                <a:lnTo>
                  <a:pt x="583538" y="3359751"/>
                </a:lnTo>
                <a:lnTo>
                  <a:pt x="558287" y="3335789"/>
                </a:lnTo>
                <a:lnTo>
                  <a:pt x="557487" y="3334820"/>
                </a:lnTo>
                <a:lnTo>
                  <a:pt x="556789" y="3333974"/>
                </a:lnTo>
                <a:lnTo>
                  <a:pt x="552588" y="3324408"/>
                </a:lnTo>
                <a:lnTo>
                  <a:pt x="543651" y="3307478"/>
                </a:lnTo>
                <a:lnTo>
                  <a:pt x="537601" y="3295192"/>
                </a:lnTo>
                <a:close/>
                <a:moveTo>
                  <a:pt x="308384" y="3216249"/>
                </a:moveTo>
                <a:lnTo>
                  <a:pt x="322375" y="3262897"/>
                </a:lnTo>
                <a:lnTo>
                  <a:pt x="329962" y="3286381"/>
                </a:lnTo>
                <a:lnTo>
                  <a:pt x="332268" y="3293902"/>
                </a:lnTo>
                <a:lnTo>
                  <a:pt x="337422" y="3309475"/>
                </a:lnTo>
                <a:lnTo>
                  <a:pt x="343043" y="3326877"/>
                </a:lnTo>
                <a:lnTo>
                  <a:pt x="361318" y="3381790"/>
                </a:lnTo>
                <a:lnTo>
                  <a:pt x="357138" y="3374919"/>
                </a:lnTo>
                <a:lnTo>
                  <a:pt x="312633" y="3274855"/>
                </a:lnTo>
                <a:close/>
                <a:moveTo>
                  <a:pt x="3212009" y="3214645"/>
                </a:moveTo>
                <a:lnTo>
                  <a:pt x="3211898" y="3214672"/>
                </a:lnTo>
                <a:lnTo>
                  <a:pt x="3211773" y="3214697"/>
                </a:lnTo>
                <a:lnTo>
                  <a:pt x="3211482" y="3214754"/>
                </a:lnTo>
                <a:close/>
                <a:moveTo>
                  <a:pt x="738521" y="3212376"/>
                </a:moveTo>
                <a:lnTo>
                  <a:pt x="757373" y="3224264"/>
                </a:lnTo>
                <a:lnTo>
                  <a:pt x="776092" y="3232543"/>
                </a:lnTo>
                <a:lnTo>
                  <a:pt x="789708" y="3253115"/>
                </a:lnTo>
                <a:lnTo>
                  <a:pt x="794739" y="3267406"/>
                </a:lnTo>
                <a:lnTo>
                  <a:pt x="788543" y="3269874"/>
                </a:lnTo>
                <a:cubicBezTo>
                  <a:pt x="788518" y="3269874"/>
                  <a:pt x="788494" y="3269888"/>
                  <a:pt x="788468" y="3269902"/>
                </a:cubicBezTo>
                <a:lnTo>
                  <a:pt x="788468" y="3269903"/>
                </a:lnTo>
                <a:lnTo>
                  <a:pt x="788467" y="3269903"/>
                </a:lnTo>
                <a:cubicBezTo>
                  <a:pt x="786134" y="3270592"/>
                  <a:pt x="784808" y="3273060"/>
                  <a:pt x="785508" y="3275391"/>
                </a:cubicBezTo>
                <a:cubicBezTo>
                  <a:pt x="786055" y="3277735"/>
                  <a:pt x="788390" y="3279210"/>
                  <a:pt x="790749" y="3278700"/>
                </a:cubicBezTo>
                <a:lnTo>
                  <a:pt x="798526" y="3278163"/>
                </a:lnTo>
                <a:lnTo>
                  <a:pt x="812255" y="3317159"/>
                </a:lnTo>
                <a:lnTo>
                  <a:pt x="814824" y="3324713"/>
                </a:lnTo>
                <a:lnTo>
                  <a:pt x="806171" y="3322700"/>
                </a:lnTo>
                <a:lnTo>
                  <a:pt x="803971" y="3318024"/>
                </a:lnTo>
                <a:lnTo>
                  <a:pt x="788250" y="3290224"/>
                </a:lnTo>
                <a:lnTo>
                  <a:pt x="781762" y="3277720"/>
                </a:lnTo>
                <a:lnTo>
                  <a:pt x="777755" y="3271665"/>
                </a:lnTo>
                <a:lnTo>
                  <a:pt x="772445" y="3262275"/>
                </a:lnTo>
                <a:cubicBezTo>
                  <a:pt x="761714" y="3244941"/>
                  <a:pt x="750783" y="3228827"/>
                  <a:pt x="739724" y="3213849"/>
                </a:cubicBezTo>
                <a:lnTo>
                  <a:pt x="738582" y="3212469"/>
                </a:lnTo>
                <a:close/>
                <a:moveTo>
                  <a:pt x="1171986" y="3207956"/>
                </a:moveTo>
                <a:lnTo>
                  <a:pt x="1208288" y="3250238"/>
                </a:lnTo>
                <a:lnTo>
                  <a:pt x="1219430" y="3323364"/>
                </a:lnTo>
                <a:lnTo>
                  <a:pt x="1178785" y="3259048"/>
                </a:lnTo>
                <a:lnTo>
                  <a:pt x="1178433" y="3255899"/>
                </a:lnTo>
                <a:lnTo>
                  <a:pt x="1174137" y="3217497"/>
                </a:lnTo>
                <a:close/>
                <a:moveTo>
                  <a:pt x="3947214" y="3206332"/>
                </a:moveTo>
                <a:lnTo>
                  <a:pt x="3908622" y="3264083"/>
                </a:lnTo>
                <a:cubicBezTo>
                  <a:pt x="3851234" y="3337880"/>
                  <a:pt x="3772446" y="3392151"/>
                  <a:pt x="3683041" y="3419480"/>
                </a:cubicBezTo>
                <a:lnTo>
                  <a:pt x="3637092" y="3431861"/>
                </a:lnTo>
                <a:lnTo>
                  <a:pt x="3699366" y="3409324"/>
                </a:lnTo>
                <a:cubicBezTo>
                  <a:pt x="3759779" y="3382344"/>
                  <a:pt x="3813849" y="3342426"/>
                  <a:pt x="3857604" y="3292084"/>
                </a:cubicBezTo>
                <a:close/>
                <a:moveTo>
                  <a:pt x="107283" y="3206196"/>
                </a:moveTo>
                <a:lnTo>
                  <a:pt x="124724" y="3331659"/>
                </a:lnTo>
                <a:lnTo>
                  <a:pt x="124224" y="3340650"/>
                </a:lnTo>
                <a:lnTo>
                  <a:pt x="121111" y="3358190"/>
                </a:lnTo>
                <a:lnTo>
                  <a:pt x="122196" y="3377132"/>
                </a:lnTo>
                <a:lnTo>
                  <a:pt x="122042" y="3379902"/>
                </a:lnTo>
                <a:lnTo>
                  <a:pt x="120143" y="3414051"/>
                </a:lnTo>
                <a:lnTo>
                  <a:pt x="123561" y="3450533"/>
                </a:lnTo>
                <a:lnTo>
                  <a:pt x="126595" y="3482914"/>
                </a:lnTo>
                <a:lnTo>
                  <a:pt x="115522" y="3439935"/>
                </a:lnTo>
                <a:lnTo>
                  <a:pt x="110253" y="3419482"/>
                </a:lnTo>
                <a:lnTo>
                  <a:pt x="105184" y="3369009"/>
                </a:lnTo>
                <a:lnTo>
                  <a:pt x="103442" y="3275906"/>
                </a:lnTo>
                <a:lnTo>
                  <a:pt x="105463" y="3218862"/>
                </a:lnTo>
                <a:close/>
                <a:moveTo>
                  <a:pt x="3317124" y="3205587"/>
                </a:moveTo>
                <a:lnTo>
                  <a:pt x="3312224" y="3208655"/>
                </a:lnTo>
                <a:lnTo>
                  <a:pt x="3311220" y="3209284"/>
                </a:lnTo>
                <a:lnTo>
                  <a:pt x="3311217" y="3209285"/>
                </a:lnTo>
                <a:lnTo>
                  <a:pt x="3285618" y="3223518"/>
                </a:lnTo>
                <a:lnTo>
                  <a:pt x="3275153" y="3228847"/>
                </a:lnTo>
                <a:lnTo>
                  <a:pt x="3266428" y="3233019"/>
                </a:lnTo>
                <a:lnTo>
                  <a:pt x="3278143" y="3226457"/>
                </a:lnTo>
                <a:cubicBezTo>
                  <a:pt x="3283760" y="3223094"/>
                  <a:pt x="3286774" y="3221097"/>
                  <a:pt x="3287033" y="3220924"/>
                </a:cubicBezTo>
                <a:cubicBezTo>
                  <a:pt x="3288411" y="3219889"/>
                  <a:pt x="3288770" y="3217973"/>
                  <a:pt x="3287859" y="3216512"/>
                </a:cubicBezTo>
                <a:lnTo>
                  <a:pt x="3284794" y="3215937"/>
                </a:lnTo>
                <a:lnTo>
                  <a:pt x="3285653" y="3214310"/>
                </a:lnTo>
                <a:lnTo>
                  <a:pt x="3285653" y="3214309"/>
                </a:lnTo>
                <a:lnTo>
                  <a:pt x="3285654" y="3214307"/>
                </a:lnTo>
                <a:cubicBezTo>
                  <a:pt x="3285654" y="3214307"/>
                  <a:pt x="3285654" y="3214293"/>
                  <a:pt x="3285654" y="3214293"/>
                </a:cubicBezTo>
                <a:lnTo>
                  <a:pt x="3285532" y="3214228"/>
                </a:lnTo>
                <a:lnTo>
                  <a:pt x="3303694" y="3209448"/>
                </a:lnTo>
                <a:close/>
                <a:moveTo>
                  <a:pt x="1134145" y="3203899"/>
                </a:moveTo>
                <a:lnTo>
                  <a:pt x="1171300" y="3264629"/>
                </a:lnTo>
                <a:lnTo>
                  <a:pt x="1171770" y="3268827"/>
                </a:lnTo>
                <a:lnTo>
                  <a:pt x="1169368" y="3266669"/>
                </a:lnTo>
                <a:lnTo>
                  <a:pt x="1138605" y="3239038"/>
                </a:lnTo>
                <a:close/>
                <a:moveTo>
                  <a:pt x="915551" y="3202601"/>
                </a:moveTo>
                <a:lnTo>
                  <a:pt x="925494" y="3204342"/>
                </a:lnTo>
                <a:lnTo>
                  <a:pt x="957677" y="3216852"/>
                </a:lnTo>
                <a:lnTo>
                  <a:pt x="954195" y="3235594"/>
                </a:lnTo>
                <a:lnTo>
                  <a:pt x="942263" y="3256769"/>
                </a:lnTo>
                <a:close/>
                <a:moveTo>
                  <a:pt x="688932" y="3202475"/>
                </a:moveTo>
                <a:lnTo>
                  <a:pt x="727031" y="3255441"/>
                </a:lnTo>
                <a:lnTo>
                  <a:pt x="734441" y="3268331"/>
                </a:lnTo>
                <a:lnTo>
                  <a:pt x="750893" y="3299147"/>
                </a:lnTo>
                <a:lnTo>
                  <a:pt x="742258" y="3295382"/>
                </a:lnTo>
                <a:lnTo>
                  <a:pt x="730680" y="3287996"/>
                </a:lnTo>
                <a:lnTo>
                  <a:pt x="712520" y="3276412"/>
                </a:lnTo>
                <a:lnTo>
                  <a:pt x="708005" y="3261576"/>
                </a:lnTo>
                <a:lnTo>
                  <a:pt x="701927" y="3241605"/>
                </a:lnTo>
                <a:close/>
                <a:moveTo>
                  <a:pt x="189684" y="3202416"/>
                </a:moveTo>
                <a:lnTo>
                  <a:pt x="195914" y="3240943"/>
                </a:lnTo>
                <a:lnTo>
                  <a:pt x="196474" y="3244409"/>
                </a:lnTo>
                <a:lnTo>
                  <a:pt x="194927" y="3263665"/>
                </a:lnTo>
                <a:cubicBezTo>
                  <a:pt x="194821" y="3296568"/>
                  <a:pt x="197074" y="3331723"/>
                  <a:pt x="201707" y="3369011"/>
                </a:cubicBezTo>
                <a:lnTo>
                  <a:pt x="214144" y="3438770"/>
                </a:lnTo>
                <a:lnTo>
                  <a:pt x="206805" y="3420721"/>
                </a:lnTo>
                <a:lnTo>
                  <a:pt x="191881" y="3366832"/>
                </a:lnTo>
                <a:lnTo>
                  <a:pt x="186388" y="3323828"/>
                </a:lnTo>
                <a:lnTo>
                  <a:pt x="185419" y="3236997"/>
                </a:lnTo>
                <a:close/>
                <a:moveTo>
                  <a:pt x="2349723" y="3201964"/>
                </a:moveTo>
                <a:lnTo>
                  <a:pt x="2363493" y="3212526"/>
                </a:lnTo>
                <a:lnTo>
                  <a:pt x="2363496" y="3212529"/>
                </a:lnTo>
                <a:lnTo>
                  <a:pt x="2363593" y="3212621"/>
                </a:lnTo>
                <a:lnTo>
                  <a:pt x="2352856" y="3204930"/>
                </a:lnTo>
                <a:close/>
                <a:moveTo>
                  <a:pt x="906662" y="3201325"/>
                </a:moveTo>
                <a:lnTo>
                  <a:pt x="936527" y="3261662"/>
                </a:lnTo>
                <a:lnTo>
                  <a:pt x="932635" y="3258982"/>
                </a:lnTo>
                <a:cubicBezTo>
                  <a:pt x="931979" y="3258540"/>
                  <a:pt x="931215" y="3258307"/>
                  <a:pt x="930429" y="3258293"/>
                </a:cubicBezTo>
                <a:lnTo>
                  <a:pt x="929463" y="3258293"/>
                </a:lnTo>
                <a:lnTo>
                  <a:pt x="901446" y="3257162"/>
                </a:lnTo>
                <a:lnTo>
                  <a:pt x="901151" y="3256637"/>
                </a:lnTo>
                <a:lnTo>
                  <a:pt x="901000" y="3256368"/>
                </a:lnTo>
                <a:lnTo>
                  <a:pt x="885830" y="3227653"/>
                </a:lnTo>
                <a:lnTo>
                  <a:pt x="897851" y="3217248"/>
                </a:lnTo>
                <a:close/>
                <a:moveTo>
                  <a:pt x="1074822" y="3200078"/>
                </a:moveTo>
                <a:lnTo>
                  <a:pt x="1077829" y="3201899"/>
                </a:lnTo>
                <a:lnTo>
                  <a:pt x="1089658" y="3211936"/>
                </a:lnTo>
                <a:lnTo>
                  <a:pt x="1091593" y="3225146"/>
                </a:lnTo>
                <a:lnTo>
                  <a:pt x="1080035" y="3213676"/>
                </a:lnTo>
                <a:close/>
                <a:moveTo>
                  <a:pt x="3098005" y="3199797"/>
                </a:moveTo>
                <a:lnTo>
                  <a:pt x="3075820" y="3204348"/>
                </a:lnTo>
                <a:lnTo>
                  <a:pt x="3005248" y="3214857"/>
                </a:lnTo>
                <a:lnTo>
                  <a:pt x="3082599" y="3202298"/>
                </a:lnTo>
                <a:close/>
                <a:moveTo>
                  <a:pt x="3181819" y="3198280"/>
                </a:moveTo>
                <a:lnTo>
                  <a:pt x="3175896" y="3199622"/>
                </a:lnTo>
                <a:lnTo>
                  <a:pt x="3172952" y="3200160"/>
                </a:lnTo>
                <a:lnTo>
                  <a:pt x="3157761" y="3202936"/>
                </a:lnTo>
                <a:close/>
                <a:moveTo>
                  <a:pt x="472230" y="3197088"/>
                </a:moveTo>
                <a:lnTo>
                  <a:pt x="482297" y="3212105"/>
                </a:lnTo>
                <a:lnTo>
                  <a:pt x="501303" y="3242470"/>
                </a:lnTo>
                <a:lnTo>
                  <a:pt x="514912" y="3266254"/>
                </a:lnTo>
                <a:lnTo>
                  <a:pt x="528425" y="3291796"/>
                </a:lnTo>
                <a:lnTo>
                  <a:pt x="531019" y="3302751"/>
                </a:lnTo>
                <a:lnTo>
                  <a:pt x="515728" y="3284224"/>
                </a:lnTo>
                <a:lnTo>
                  <a:pt x="503952" y="3269956"/>
                </a:lnTo>
                <a:lnTo>
                  <a:pt x="478006" y="3229802"/>
                </a:lnTo>
                <a:close/>
                <a:moveTo>
                  <a:pt x="3149874" y="3196634"/>
                </a:moveTo>
                <a:lnTo>
                  <a:pt x="3050663" y="3216432"/>
                </a:lnTo>
                <a:lnTo>
                  <a:pt x="3009992" y="3221875"/>
                </a:lnTo>
                <a:lnTo>
                  <a:pt x="2984391" y="3225301"/>
                </a:lnTo>
                <a:lnTo>
                  <a:pt x="3048893" y="3216186"/>
                </a:lnTo>
                <a:close/>
                <a:moveTo>
                  <a:pt x="867664" y="3194212"/>
                </a:moveTo>
                <a:lnTo>
                  <a:pt x="900180" y="3199908"/>
                </a:lnTo>
                <a:lnTo>
                  <a:pt x="899016" y="3201139"/>
                </a:lnTo>
                <a:lnTo>
                  <a:pt x="881570" y="3219589"/>
                </a:lnTo>
                <a:lnTo>
                  <a:pt x="873558" y="3204422"/>
                </a:lnTo>
                <a:lnTo>
                  <a:pt x="869987" y="3199363"/>
                </a:lnTo>
                <a:lnTo>
                  <a:pt x="868121" y="3195086"/>
                </a:lnTo>
                <a:lnTo>
                  <a:pt x="868024" y="3194901"/>
                </a:lnTo>
                <a:close/>
                <a:moveTo>
                  <a:pt x="598282" y="3191506"/>
                </a:moveTo>
                <a:lnTo>
                  <a:pt x="620317" y="3215560"/>
                </a:lnTo>
                <a:lnTo>
                  <a:pt x="631467" y="3225030"/>
                </a:lnTo>
                <a:lnTo>
                  <a:pt x="639247" y="3236009"/>
                </a:lnTo>
                <a:lnTo>
                  <a:pt x="653947" y="3259667"/>
                </a:lnTo>
                <a:lnTo>
                  <a:pt x="665268" y="3298960"/>
                </a:lnTo>
                <a:lnTo>
                  <a:pt x="678728" y="3346203"/>
                </a:lnTo>
                <a:lnTo>
                  <a:pt x="677277" y="3345122"/>
                </a:lnTo>
                <a:lnTo>
                  <a:pt x="669472" y="3339311"/>
                </a:lnTo>
                <a:lnTo>
                  <a:pt x="667267" y="3333784"/>
                </a:lnTo>
                <a:lnTo>
                  <a:pt x="663263" y="3326992"/>
                </a:lnTo>
                <a:lnTo>
                  <a:pt x="656100" y="3311443"/>
                </a:lnTo>
                <a:cubicBezTo>
                  <a:pt x="642486" y="3285048"/>
                  <a:pt x="628177" y="3260303"/>
                  <a:pt x="613181" y="3237217"/>
                </a:cubicBezTo>
                <a:lnTo>
                  <a:pt x="608943" y="3231427"/>
                </a:lnTo>
                <a:lnTo>
                  <a:pt x="604197" y="3213418"/>
                </a:lnTo>
                <a:lnTo>
                  <a:pt x="602699" y="3207734"/>
                </a:lnTo>
                <a:lnTo>
                  <a:pt x="600520" y="3199467"/>
                </a:lnTo>
                <a:lnTo>
                  <a:pt x="599100" y="3194416"/>
                </a:lnTo>
                <a:close/>
                <a:moveTo>
                  <a:pt x="175106" y="3191002"/>
                </a:moveTo>
                <a:lnTo>
                  <a:pt x="175262" y="3210561"/>
                </a:lnTo>
                <a:lnTo>
                  <a:pt x="175622" y="3255556"/>
                </a:lnTo>
                <a:lnTo>
                  <a:pt x="172378" y="3282083"/>
                </a:lnTo>
                <a:lnTo>
                  <a:pt x="172379" y="3282096"/>
                </a:lnTo>
                <a:lnTo>
                  <a:pt x="172816" y="3297992"/>
                </a:lnTo>
                <a:lnTo>
                  <a:pt x="172477" y="3296770"/>
                </a:lnTo>
                <a:lnTo>
                  <a:pt x="171568" y="3293488"/>
                </a:lnTo>
                <a:lnTo>
                  <a:pt x="169736" y="3281285"/>
                </a:lnTo>
                <a:lnTo>
                  <a:pt x="164653" y="3247437"/>
                </a:lnTo>
                <a:lnTo>
                  <a:pt x="173712" y="3194730"/>
                </a:lnTo>
                <a:close/>
                <a:moveTo>
                  <a:pt x="641069" y="3190494"/>
                </a:moveTo>
                <a:lnTo>
                  <a:pt x="667676" y="3222984"/>
                </a:lnTo>
                <a:lnTo>
                  <a:pt x="674973" y="3232653"/>
                </a:lnTo>
                <a:lnTo>
                  <a:pt x="679551" y="3239904"/>
                </a:lnTo>
                <a:lnTo>
                  <a:pt x="693306" y="3264156"/>
                </a:lnTo>
                <a:lnTo>
                  <a:pt x="687691" y="3260574"/>
                </a:lnTo>
                <a:lnTo>
                  <a:pt x="682493" y="3257258"/>
                </a:lnTo>
                <a:lnTo>
                  <a:pt x="653822" y="3232819"/>
                </a:lnTo>
                <a:lnTo>
                  <a:pt x="650871" y="3222443"/>
                </a:lnTo>
                <a:lnTo>
                  <a:pt x="647226" y="3210563"/>
                </a:lnTo>
                <a:close/>
                <a:moveTo>
                  <a:pt x="1274848" y="3190152"/>
                </a:moveTo>
                <a:lnTo>
                  <a:pt x="1294757" y="3221630"/>
                </a:lnTo>
                <a:lnTo>
                  <a:pt x="1317838" y="3260262"/>
                </a:lnTo>
                <a:lnTo>
                  <a:pt x="1324190" y="3274743"/>
                </a:lnTo>
                <a:lnTo>
                  <a:pt x="1328227" y="3291533"/>
                </a:lnTo>
                <a:cubicBezTo>
                  <a:pt x="1332158" y="3309488"/>
                  <a:pt x="1335929" y="3328574"/>
                  <a:pt x="1339350" y="3348578"/>
                </a:cubicBezTo>
                <a:lnTo>
                  <a:pt x="1342116" y="3372766"/>
                </a:lnTo>
                <a:lnTo>
                  <a:pt x="1320554" y="3324182"/>
                </a:lnTo>
                <a:lnTo>
                  <a:pt x="1312785" y="3288626"/>
                </a:lnTo>
                <a:cubicBezTo>
                  <a:pt x="1312539" y="3287924"/>
                  <a:pt x="1312111" y="3287317"/>
                  <a:pt x="1311545" y="3286834"/>
                </a:cubicBezTo>
                <a:lnTo>
                  <a:pt x="1311406" y="3286834"/>
                </a:lnTo>
                <a:cubicBezTo>
                  <a:pt x="1310579" y="3284765"/>
                  <a:pt x="1308234" y="3278009"/>
                  <a:pt x="1305615" y="3269461"/>
                </a:cubicBezTo>
                <a:lnTo>
                  <a:pt x="1276489" y="3195954"/>
                </a:lnTo>
                <a:lnTo>
                  <a:pt x="1276107" y="3194365"/>
                </a:lnTo>
                <a:close/>
                <a:moveTo>
                  <a:pt x="1438479" y="3189176"/>
                </a:moveTo>
                <a:lnTo>
                  <a:pt x="1444190" y="3203001"/>
                </a:lnTo>
                <a:lnTo>
                  <a:pt x="1450750" y="3232544"/>
                </a:lnTo>
                <a:lnTo>
                  <a:pt x="1477716" y="3339943"/>
                </a:lnTo>
                <a:lnTo>
                  <a:pt x="1482525" y="3375649"/>
                </a:lnTo>
                <a:lnTo>
                  <a:pt x="1484578" y="3384895"/>
                </a:lnTo>
                <a:lnTo>
                  <a:pt x="1485087" y="3388646"/>
                </a:lnTo>
                <a:lnTo>
                  <a:pt x="1490685" y="3429905"/>
                </a:lnTo>
                <a:lnTo>
                  <a:pt x="1491159" y="3439762"/>
                </a:lnTo>
                <a:lnTo>
                  <a:pt x="1496466" y="3479167"/>
                </a:lnTo>
                <a:lnTo>
                  <a:pt x="1498102" y="3584101"/>
                </a:lnTo>
                <a:lnTo>
                  <a:pt x="1498102" y="3584110"/>
                </a:lnTo>
                <a:lnTo>
                  <a:pt x="1499257" y="3608119"/>
                </a:lnTo>
                <a:lnTo>
                  <a:pt x="1498912" y="3611354"/>
                </a:lnTo>
                <a:lnTo>
                  <a:pt x="1498827" y="3612150"/>
                </a:lnTo>
                <a:lnTo>
                  <a:pt x="1498576" y="3614502"/>
                </a:lnTo>
                <a:lnTo>
                  <a:pt x="1498102" y="3584110"/>
                </a:lnTo>
                <a:lnTo>
                  <a:pt x="1496466" y="3479167"/>
                </a:lnTo>
                <a:lnTo>
                  <a:pt x="1491159" y="3439763"/>
                </a:lnTo>
                <a:lnTo>
                  <a:pt x="1491159" y="3439762"/>
                </a:lnTo>
                <a:lnTo>
                  <a:pt x="1482525" y="3375649"/>
                </a:lnTo>
                <a:lnTo>
                  <a:pt x="1482523" y="3375643"/>
                </a:lnTo>
                <a:lnTo>
                  <a:pt x="1481064" y="3364810"/>
                </a:lnTo>
                <a:lnTo>
                  <a:pt x="1477716" y="3339943"/>
                </a:lnTo>
                <a:lnTo>
                  <a:pt x="1450753" y="3232557"/>
                </a:lnTo>
                <a:lnTo>
                  <a:pt x="1450750" y="3232544"/>
                </a:lnTo>
                <a:lnTo>
                  <a:pt x="1442535" y="3199828"/>
                </a:lnTo>
                <a:close/>
                <a:moveTo>
                  <a:pt x="3361682" y="3188801"/>
                </a:moveTo>
                <a:lnTo>
                  <a:pt x="3351211" y="3195438"/>
                </a:lnTo>
                <a:lnTo>
                  <a:pt x="3325542" y="3209949"/>
                </a:lnTo>
                <a:lnTo>
                  <a:pt x="3315018" y="3215420"/>
                </a:lnTo>
                <a:lnTo>
                  <a:pt x="3303277" y="3221169"/>
                </a:lnTo>
                <a:lnTo>
                  <a:pt x="3316143" y="3213864"/>
                </a:lnTo>
                <a:cubicBezTo>
                  <a:pt x="3322174" y="3210180"/>
                  <a:pt x="3325345" y="3208000"/>
                  <a:pt x="3325500" y="3207828"/>
                </a:cubicBezTo>
                <a:cubicBezTo>
                  <a:pt x="3325513" y="3207813"/>
                  <a:pt x="3325528" y="3207813"/>
                  <a:pt x="3325541" y="3207800"/>
                </a:cubicBezTo>
                <a:lnTo>
                  <a:pt x="3325541" y="3207799"/>
                </a:lnTo>
                <a:lnTo>
                  <a:pt x="3325543" y="3207798"/>
                </a:lnTo>
                <a:cubicBezTo>
                  <a:pt x="3327005" y="3206845"/>
                  <a:pt x="3327419" y="3204874"/>
                  <a:pt x="3326468" y="3203413"/>
                </a:cubicBezTo>
                <a:lnTo>
                  <a:pt x="3325276" y="3203196"/>
                </a:lnTo>
                <a:lnTo>
                  <a:pt x="3328671" y="3202175"/>
                </a:lnTo>
                <a:cubicBezTo>
                  <a:pt x="3328671" y="3202175"/>
                  <a:pt x="3328686" y="3202175"/>
                  <a:pt x="3328686" y="3202175"/>
                </a:cubicBezTo>
                <a:lnTo>
                  <a:pt x="3328751" y="3202053"/>
                </a:lnTo>
                <a:lnTo>
                  <a:pt x="3330881" y="3198036"/>
                </a:lnTo>
                <a:lnTo>
                  <a:pt x="3330156" y="3197673"/>
                </a:lnTo>
                <a:lnTo>
                  <a:pt x="3345684" y="3193407"/>
                </a:lnTo>
                <a:close/>
                <a:moveTo>
                  <a:pt x="145543" y="3187758"/>
                </a:moveTo>
                <a:lnTo>
                  <a:pt x="148111" y="3204887"/>
                </a:lnTo>
                <a:lnTo>
                  <a:pt x="144845" y="3219667"/>
                </a:lnTo>
                <a:lnTo>
                  <a:pt x="145222" y="3189980"/>
                </a:lnTo>
                <a:lnTo>
                  <a:pt x="145234" y="3189895"/>
                </a:lnTo>
                <a:close/>
                <a:moveTo>
                  <a:pt x="915201" y="3185893"/>
                </a:moveTo>
                <a:lnTo>
                  <a:pt x="933457" y="3187143"/>
                </a:lnTo>
                <a:lnTo>
                  <a:pt x="955168" y="3202787"/>
                </a:lnTo>
                <a:lnTo>
                  <a:pt x="956635" y="3205419"/>
                </a:lnTo>
                <a:lnTo>
                  <a:pt x="956919" y="3205930"/>
                </a:lnTo>
                <a:lnTo>
                  <a:pt x="950489" y="3203273"/>
                </a:lnTo>
                <a:lnTo>
                  <a:pt x="944820" y="3200931"/>
                </a:lnTo>
                <a:lnTo>
                  <a:pt x="940414" y="3199888"/>
                </a:lnTo>
                <a:lnTo>
                  <a:pt x="911275" y="3192988"/>
                </a:lnTo>
                <a:close/>
                <a:moveTo>
                  <a:pt x="907036" y="3185334"/>
                </a:moveTo>
                <a:lnTo>
                  <a:pt x="908411" y="3185428"/>
                </a:lnTo>
                <a:lnTo>
                  <a:pt x="907719" y="3186720"/>
                </a:lnTo>
                <a:lnTo>
                  <a:pt x="907232" y="3185732"/>
                </a:lnTo>
                <a:close/>
                <a:moveTo>
                  <a:pt x="511468" y="3184727"/>
                </a:moveTo>
                <a:lnTo>
                  <a:pt x="522163" y="3203272"/>
                </a:lnTo>
                <a:lnTo>
                  <a:pt x="561378" y="3251480"/>
                </a:lnTo>
                <a:lnTo>
                  <a:pt x="562759" y="3257208"/>
                </a:lnTo>
                <a:lnTo>
                  <a:pt x="570173" y="3287977"/>
                </a:lnTo>
                <a:lnTo>
                  <a:pt x="568191" y="3284590"/>
                </a:lnTo>
                <a:lnTo>
                  <a:pt x="562676" y="3273420"/>
                </a:lnTo>
                <a:lnTo>
                  <a:pt x="548895" y="3251612"/>
                </a:lnTo>
                <a:lnTo>
                  <a:pt x="530830" y="3220737"/>
                </a:lnTo>
                <a:lnTo>
                  <a:pt x="518881" y="3204115"/>
                </a:lnTo>
                <a:lnTo>
                  <a:pt x="514363" y="3196967"/>
                </a:lnTo>
                <a:close/>
                <a:moveTo>
                  <a:pt x="973053" y="3182766"/>
                </a:moveTo>
                <a:lnTo>
                  <a:pt x="991150" y="3218561"/>
                </a:lnTo>
                <a:lnTo>
                  <a:pt x="970170" y="3203469"/>
                </a:lnTo>
                <a:close/>
                <a:moveTo>
                  <a:pt x="858987" y="3177615"/>
                </a:moveTo>
                <a:lnTo>
                  <a:pt x="881860" y="3183610"/>
                </a:lnTo>
                <a:lnTo>
                  <a:pt x="898456" y="3184746"/>
                </a:lnTo>
                <a:lnTo>
                  <a:pt x="901375" y="3190644"/>
                </a:lnTo>
                <a:lnTo>
                  <a:pt x="895610" y="3189279"/>
                </a:lnTo>
                <a:lnTo>
                  <a:pt x="877668" y="3185031"/>
                </a:lnTo>
                <a:lnTo>
                  <a:pt x="874511" y="3184877"/>
                </a:lnTo>
                <a:lnTo>
                  <a:pt x="862477" y="3184291"/>
                </a:lnTo>
                <a:close/>
                <a:moveTo>
                  <a:pt x="427922" y="3176998"/>
                </a:moveTo>
                <a:lnTo>
                  <a:pt x="437200" y="3190915"/>
                </a:lnTo>
                <a:lnTo>
                  <a:pt x="449423" y="3210758"/>
                </a:lnTo>
                <a:lnTo>
                  <a:pt x="469390" y="3245422"/>
                </a:lnTo>
                <a:lnTo>
                  <a:pt x="473921" y="3253730"/>
                </a:lnTo>
                <a:lnTo>
                  <a:pt x="481437" y="3296383"/>
                </a:lnTo>
                <a:lnTo>
                  <a:pt x="484815" y="3311876"/>
                </a:lnTo>
                <a:lnTo>
                  <a:pt x="494154" y="3354705"/>
                </a:lnTo>
                <a:lnTo>
                  <a:pt x="494040" y="3354411"/>
                </a:lnTo>
                <a:lnTo>
                  <a:pt x="476914" y="3310143"/>
                </a:lnTo>
                <a:lnTo>
                  <a:pt x="436032" y="3236131"/>
                </a:lnTo>
                <a:close/>
                <a:moveTo>
                  <a:pt x="72011" y="3176592"/>
                </a:moveTo>
                <a:lnTo>
                  <a:pt x="71912" y="3234535"/>
                </a:lnTo>
                <a:lnTo>
                  <a:pt x="71899" y="3242228"/>
                </a:lnTo>
                <a:lnTo>
                  <a:pt x="71899" y="3242229"/>
                </a:lnTo>
                <a:lnTo>
                  <a:pt x="71899" y="3242229"/>
                </a:lnTo>
                <a:cubicBezTo>
                  <a:pt x="74941" y="3288886"/>
                  <a:pt x="81090" y="3336267"/>
                  <a:pt x="90305" y="3383807"/>
                </a:cubicBezTo>
                <a:lnTo>
                  <a:pt x="95565" y="3404179"/>
                </a:lnTo>
                <a:lnTo>
                  <a:pt x="98541" y="3415707"/>
                </a:lnTo>
                <a:lnTo>
                  <a:pt x="103886" y="3451244"/>
                </a:lnTo>
                <a:lnTo>
                  <a:pt x="106350" y="3476046"/>
                </a:lnTo>
                <a:lnTo>
                  <a:pt x="109776" y="3490407"/>
                </a:lnTo>
                <a:lnTo>
                  <a:pt x="113142" y="3512787"/>
                </a:lnTo>
                <a:lnTo>
                  <a:pt x="141421" y="3623041"/>
                </a:lnTo>
                <a:lnTo>
                  <a:pt x="141444" y="3623136"/>
                </a:lnTo>
                <a:cubicBezTo>
                  <a:pt x="157542" y="3674671"/>
                  <a:pt x="176217" y="3724241"/>
                  <a:pt x="197169" y="3771346"/>
                </a:cubicBezTo>
                <a:lnTo>
                  <a:pt x="263152" y="3898219"/>
                </a:lnTo>
                <a:lnTo>
                  <a:pt x="236380" y="3862559"/>
                </a:lnTo>
                <a:cubicBezTo>
                  <a:pt x="180812" y="3776294"/>
                  <a:pt x="135172" y="3678844"/>
                  <a:pt x="102148" y="3574327"/>
                </a:cubicBezTo>
                <a:lnTo>
                  <a:pt x="68580" y="3440300"/>
                </a:lnTo>
                <a:lnTo>
                  <a:pt x="61584" y="3363718"/>
                </a:lnTo>
                <a:lnTo>
                  <a:pt x="60151" y="3325342"/>
                </a:lnTo>
                <a:lnTo>
                  <a:pt x="64564" y="3244417"/>
                </a:lnTo>
                <a:lnTo>
                  <a:pt x="69500" y="3188258"/>
                </a:lnTo>
                <a:close/>
                <a:moveTo>
                  <a:pt x="345180" y="3176431"/>
                </a:moveTo>
                <a:lnTo>
                  <a:pt x="357096" y="3204798"/>
                </a:lnTo>
                <a:lnTo>
                  <a:pt x="393114" y="3299369"/>
                </a:lnTo>
                <a:lnTo>
                  <a:pt x="393962" y="3306839"/>
                </a:lnTo>
                <a:lnTo>
                  <a:pt x="397546" y="3325717"/>
                </a:lnTo>
                <a:lnTo>
                  <a:pt x="391933" y="3316417"/>
                </a:lnTo>
                <a:lnTo>
                  <a:pt x="388756" y="3311151"/>
                </a:lnTo>
                <a:lnTo>
                  <a:pt x="378406" y="3288393"/>
                </a:lnTo>
                <a:lnTo>
                  <a:pt x="349735" y="3225346"/>
                </a:lnTo>
                <a:lnTo>
                  <a:pt x="346624" y="3191945"/>
                </a:lnTo>
                <a:close/>
                <a:moveTo>
                  <a:pt x="3402009" y="3173779"/>
                </a:moveTo>
                <a:lnTo>
                  <a:pt x="3391280" y="3180637"/>
                </a:lnTo>
                <a:lnTo>
                  <a:pt x="3391267" y="3180645"/>
                </a:lnTo>
                <a:lnTo>
                  <a:pt x="3365498" y="3195448"/>
                </a:lnTo>
                <a:lnTo>
                  <a:pt x="3354897" y="3201071"/>
                </a:lnTo>
                <a:lnTo>
                  <a:pt x="3350145" y="3203452"/>
                </a:lnTo>
                <a:lnTo>
                  <a:pt x="3355097" y="3200651"/>
                </a:lnTo>
                <a:cubicBezTo>
                  <a:pt x="3361788" y="3196602"/>
                  <a:pt x="3365351" y="3194212"/>
                  <a:pt x="3365627" y="3194040"/>
                </a:cubicBezTo>
                <a:cubicBezTo>
                  <a:pt x="3365682" y="3193998"/>
                  <a:pt x="3365737" y="3193971"/>
                  <a:pt x="3365792" y="3193930"/>
                </a:cubicBezTo>
                <a:lnTo>
                  <a:pt x="3365792" y="3193928"/>
                </a:lnTo>
                <a:lnTo>
                  <a:pt x="3365793" y="3193927"/>
                </a:lnTo>
                <a:cubicBezTo>
                  <a:pt x="3367200" y="3192879"/>
                  <a:pt x="3367504" y="3190893"/>
                  <a:pt x="3366456" y="3189486"/>
                </a:cubicBezTo>
                <a:lnTo>
                  <a:pt x="3362069" y="3188689"/>
                </a:lnTo>
                <a:lnTo>
                  <a:pt x="3364660" y="3187944"/>
                </a:lnTo>
                <a:cubicBezTo>
                  <a:pt x="3369110" y="3186633"/>
                  <a:pt x="3371617" y="3185870"/>
                  <a:pt x="3371970" y="3185766"/>
                </a:cubicBezTo>
                <a:lnTo>
                  <a:pt x="3374097" y="3181645"/>
                </a:lnTo>
                <a:lnTo>
                  <a:pt x="3398842" y="3174717"/>
                </a:lnTo>
                <a:close/>
                <a:moveTo>
                  <a:pt x="226028" y="3171693"/>
                </a:moveTo>
                <a:lnTo>
                  <a:pt x="232412" y="3208154"/>
                </a:lnTo>
                <a:lnTo>
                  <a:pt x="239763" y="3232659"/>
                </a:lnTo>
                <a:lnTo>
                  <a:pt x="240330" y="3237352"/>
                </a:lnTo>
                <a:lnTo>
                  <a:pt x="240538" y="3241766"/>
                </a:lnTo>
                <a:lnTo>
                  <a:pt x="240719" y="3245628"/>
                </a:lnTo>
                <a:lnTo>
                  <a:pt x="243302" y="3261956"/>
                </a:lnTo>
                <a:lnTo>
                  <a:pt x="247028" y="3292795"/>
                </a:lnTo>
                <a:lnTo>
                  <a:pt x="253725" y="3327844"/>
                </a:lnTo>
                <a:lnTo>
                  <a:pt x="254974" y="3335737"/>
                </a:lnTo>
                <a:lnTo>
                  <a:pt x="256339" y="3344369"/>
                </a:lnTo>
                <a:lnTo>
                  <a:pt x="259116" y="3356053"/>
                </a:lnTo>
                <a:lnTo>
                  <a:pt x="262140" y="3371878"/>
                </a:lnTo>
                <a:lnTo>
                  <a:pt x="284194" y="3461587"/>
                </a:lnTo>
                <a:lnTo>
                  <a:pt x="284214" y="3461672"/>
                </a:lnTo>
                <a:lnTo>
                  <a:pt x="292821" y="3490861"/>
                </a:lnTo>
                <a:lnTo>
                  <a:pt x="288572" y="3483348"/>
                </a:lnTo>
                <a:cubicBezTo>
                  <a:pt x="270927" y="3447353"/>
                  <a:pt x="255064" y="3409622"/>
                  <a:pt x="241275" y="3370394"/>
                </a:cubicBezTo>
                <a:lnTo>
                  <a:pt x="234883" y="3348057"/>
                </a:lnTo>
                <a:lnTo>
                  <a:pt x="226503" y="3274359"/>
                </a:lnTo>
                <a:lnTo>
                  <a:pt x="225099" y="3232702"/>
                </a:lnTo>
                <a:lnTo>
                  <a:pt x="225971" y="3171975"/>
                </a:lnTo>
                <a:close/>
                <a:moveTo>
                  <a:pt x="678046" y="3169697"/>
                </a:moveTo>
                <a:lnTo>
                  <a:pt x="700914" y="3188661"/>
                </a:lnTo>
                <a:lnTo>
                  <a:pt x="719396" y="3200316"/>
                </a:lnTo>
                <a:lnTo>
                  <a:pt x="729153" y="3212140"/>
                </a:lnTo>
                <a:lnTo>
                  <a:pt x="744195" y="3254237"/>
                </a:lnTo>
                <a:lnTo>
                  <a:pt x="747128" y="3263341"/>
                </a:lnTo>
                <a:lnTo>
                  <a:pt x="756987" y="3293940"/>
                </a:lnTo>
                <a:lnTo>
                  <a:pt x="741096" y="3264858"/>
                </a:lnTo>
                <a:lnTo>
                  <a:pt x="718852" y="3231073"/>
                </a:lnTo>
                <a:lnTo>
                  <a:pt x="715118" y="3224653"/>
                </a:lnTo>
                <a:lnTo>
                  <a:pt x="712674" y="3221691"/>
                </a:lnTo>
                <a:lnTo>
                  <a:pt x="708194" y="3214887"/>
                </a:lnTo>
                <a:lnTo>
                  <a:pt x="682650" y="3183557"/>
                </a:lnTo>
                <a:close/>
                <a:moveTo>
                  <a:pt x="3316483" y="3167763"/>
                </a:moveTo>
                <a:lnTo>
                  <a:pt x="3316056" y="3167873"/>
                </a:lnTo>
                <a:lnTo>
                  <a:pt x="3315056" y="3168099"/>
                </a:lnTo>
                <a:lnTo>
                  <a:pt x="3314747" y="3168169"/>
                </a:lnTo>
                <a:close/>
                <a:moveTo>
                  <a:pt x="1128546" y="3167328"/>
                </a:moveTo>
                <a:lnTo>
                  <a:pt x="1160992" y="3195781"/>
                </a:lnTo>
                <a:lnTo>
                  <a:pt x="1166225" y="3219261"/>
                </a:lnTo>
                <a:lnTo>
                  <a:pt x="1168932" y="3243457"/>
                </a:lnTo>
                <a:lnTo>
                  <a:pt x="1134912" y="3189624"/>
                </a:lnTo>
                <a:lnTo>
                  <a:pt x="1131941" y="3186541"/>
                </a:lnTo>
                <a:lnTo>
                  <a:pt x="1130639" y="3176283"/>
                </a:lnTo>
                <a:close/>
                <a:moveTo>
                  <a:pt x="1466216" y="3164347"/>
                </a:moveTo>
                <a:lnTo>
                  <a:pt x="1480730" y="3199690"/>
                </a:lnTo>
                <a:cubicBezTo>
                  <a:pt x="1533513" y="3363512"/>
                  <a:pt x="1547659" y="3537317"/>
                  <a:pt x="1522095" y="3707524"/>
                </a:cubicBezTo>
                <a:lnTo>
                  <a:pt x="1519663" y="3717041"/>
                </a:lnTo>
                <a:lnTo>
                  <a:pt x="1532406" y="3593198"/>
                </a:lnTo>
                <a:cubicBezTo>
                  <a:pt x="1534130" y="3550499"/>
                  <a:pt x="1533268" y="3507078"/>
                  <a:pt x="1529821" y="3463239"/>
                </a:cubicBezTo>
                <a:lnTo>
                  <a:pt x="1523791" y="3419101"/>
                </a:lnTo>
                <a:lnTo>
                  <a:pt x="1522708" y="3397208"/>
                </a:lnTo>
                <a:lnTo>
                  <a:pt x="1517798" y="3375232"/>
                </a:lnTo>
                <a:lnTo>
                  <a:pt x="1511724" y="3330772"/>
                </a:lnTo>
                <a:cubicBezTo>
                  <a:pt x="1503106" y="3286400"/>
                  <a:pt x="1491902" y="3241915"/>
                  <a:pt x="1478114" y="3197619"/>
                </a:cubicBezTo>
                <a:close/>
                <a:moveTo>
                  <a:pt x="548201" y="3164077"/>
                </a:moveTo>
                <a:lnTo>
                  <a:pt x="575966" y="3197529"/>
                </a:lnTo>
                <a:lnTo>
                  <a:pt x="593382" y="3221379"/>
                </a:lnTo>
                <a:lnTo>
                  <a:pt x="601797" y="3235680"/>
                </a:lnTo>
                <a:lnTo>
                  <a:pt x="609654" y="3265493"/>
                </a:lnTo>
                <a:lnTo>
                  <a:pt x="612186" y="3275102"/>
                </a:lnTo>
                <a:lnTo>
                  <a:pt x="612529" y="3276401"/>
                </a:lnTo>
                <a:lnTo>
                  <a:pt x="618203" y="3297860"/>
                </a:lnTo>
                <a:lnTo>
                  <a:pt x="609858" y="3289868"/>
                </a:lnTo>
                <a:lnTo>
                  <a:pt x="604249" y="3284495"/>
                </a:lnTo>
                <a:lnTo>
                  <a:pt x="598857" y="3273722"/>
                </a:lnTo>
                <a:lnTo>
                  <a:pt x="592473" y="3263869"/>
                </a:lnTo>
                <a:lnTo>
                  <a:pt x="587821" y="3254956"/>
                </a:lnTo>
                <a:lnTo>
                  <a:pt x="560268" y="3213370"/>
                </a:lnTo>
                <a:close/>
                <a:moveTo>
                  <a:pt x="719233" y="3163303"/>
                </a:moveTo>
                <a:lnTo>
                  <a:pt x="727160" y="3170943"/>
                </a:lnTo>
                <a:lnTo>
                  <a:pt x="749743" y="3197508"/>
                </a:lnTo>
                <a:lnTo>
                  <a:pt x="767335" y="3219311"/>
                </a:lnTo>
                <a:lnTo>
                  <a:pt x="767709" y="3219876"/>
                </a:lnTo>
                <a:lnTo>
                  <a:pt x="764473" y="3218451"/>
                </a:lnTo>
                <a:lnTo>
                  <a:pt x="761401" y="3217098"/>
                </a:lnTo>
                <a:lnTo>
                  <a:pt x="739335" y="3203205"/>
                </a:lnTo>
                <a:lnTo>
                  <a:pt x="732733" y="3199049"/>
                </a:lnTo>
                <a:lnTo>
                  <a:pt x="724857" y="3176842"/>
                </a:lnTo>
                <a:close/>
                <a:moveTo>
                  <a:pt x="2287773" y="3162232"/>
                </a:moveTo>
                <a:lnTo>
                  <a:pt x="2300605" y="3174524"/>
                </a:lnTo>
                <a:lnTo>
                  <a:pt x="2291668" y="3166910"/>
                </a:lnTo>
                <a:close/>
                <a:moveTo>
                  <a:pt x="1161651" y="3162134"/>
                </a:moveTo>
                <a:lnTo>
                  <a:pt x="1205343" y="3230906"/>
                </a:lnTo>
                <a:lnTo>
                  <a:pt x="1205433" y="3231504"/>
                </a:lnTo>
                <a:lnTo>
                  <a:pt x="1195409" y="3218070"/>
                </a:lnTo>
                <a:lnTo>
                  <a:pt x="1188210" y="3211004"/>
                </a:lnTo>
                <a:lnTo>
                  <a:pt x="1182209" y="3203760"/>
                </a:lnTo>
                <a:lnTo>
                  <a:pt x="1168095" y="3190703"/>
                </a:lnTo>
                <a:lnTo>
                  <a:pt x="1162974" y="3167997"/>
                </a:lnTo>
                <a:close/>
                <a:moveTo>
                  <a:pt x="1196725" y="3160807"/>
                </a:moveTo>
                <a:lnTo>
                  <a:pt x="1198555" y="3163006"/>
                </a:lnTo>
                <a:lnTo>
                  <a:pt x="1238456" y="3216580"/>
                </a:lnTo>
                <a:lnTo>
                  <a:pt x="1241994" y="3230356"/>
                </a:lnTo>
                <a:lnTo>
                  <a:pt x="1252486" y="3289762"/>
                </a:lnTo>
                <a:lnTo>
                  <a:pt x="1249392" y="3284859"/>
                </a:lnTo>
                <a:lnTo>
                  <a:pt x="1227598" y="3258551"/>
                </a:lnTo>
                <a:lnTo>
                  <a:pt x="1219088" y="3240490"/>
                </a:lnTo>
                <a:lnTo>
                  <a:pt x="1211558" y="3224509"/>
                </a:lnTo>
                <a:close/>
                <a:moveTo>
                  <a:pt x="385876" y="3160551"/>
                </a:moveTo>
                <a:lnTo>
                  <a:pt x="426570" y="3234154"/>
                </a:lnTo>
                <a:lnTo>
                  <a:pt x="427068" y="3237778"/>
                </a:lnTo>
                <a:lnTo>
                  <a:pt x="427834" y="3243349"/>
                </a:lnTo>
                <a:lnTo>
                  <a:pt x="432705" y="3270163"/>
                </a:lnTo>
                <a:lnTo>
                  <a:pt x="426602" y="3260369"/>
                </a:lnTo>
                <a:lnTo>
                  <a:pt x="421583" y="3252313"/>
                </a:lnTo>
                <a:lnTo>
                  <a:pt x="388296" y="3181855"/>
                </a:lnTo>
                <a:lnTo>
                  <a:pt x="387213" y="3172316"/>
                </a:lnTo>
                <a:lnTo>
                  <a:pt x="385994" y="3161591"/>
                </a:lnTo>
                <a:close/>
                <a:moveTo>
                  <a:pt x="930303" y="3158153"/>
                </a:moveTo>
                <a:lnTo>
                  <a:pt x="934376" y="3165463"/>
                </a:lnTo>
                <a:lnTo>
                  <a:pt x="945769" y="3185915"/>
                </a:lnTo>
                <a:lnTo>
                  <a:pt x="936358" y="3179145"/>
                </a:lnTo>
                <a:cubicBezTo>
                  <a:pt x="935637" y="3178924"/>
                  <a:pt x="934872" y="3178924"/>
                  <a:pt x="934152" y="3179145"/>
                </a:cubicBezTo>
                <a:lnTo>
                  <a:pt x="935116" y="3177352"/>
                </a:lnTo>
                <a:lnTo>
                  <a:pt x="920446" y="3176415"/>
                </a:lnTo>
                <a:lnTo>
                  <a:pt x="930255" y="3158687"/>
                </a:lnTo>
                <a:close/>
                <a:moveTo>
                  <a:pt x="737272" y="3158010"/>
                </a:moveTo>
                <a:lnTo>
                  <a:pt x="743746" y="3164398"/>
                </a:lnTo>
                <a:lnTo>
                  <a:pt x="745474" y="3166512"/>
                </a:lnTo>
                <a:close/>
                <a:moveTo>
                  <a:pt x="3626749" y="3156456"/>
                </a:moveTo>
                <a:lnTo>
                  <a:pt x="3526679" y="3212927"/>
                </a:lnTo>
                <a:cubicBezTo>
                  <a:pt x="3490704" y="3228563"/>
                  <a:pt x="3453875" y="3242132"/>
                  <a:pt x="3416370" y="3253604"/>
                </a:cubicBezTo>
                <a:lnTo>
                  <a:pt x="3341709" y="3274096"/>
                </a:lnTo>
                <a:lnTo>
                  <a:pt x="3417615" y="3250872"/>
                </a:lnTo>
                <a:cubicBezTo>
                  <a:pt x="3456223" y="3237773"/>
                  <a:pt x="3490282" y="3224812"/>
                  <a:pt x="3521857" y="3211023"/>
                </a:cubicBezTo>
                <a:close/>
                <a:moveTo>
                  <a:pt x="504994" y="3154265"/>
                </a:moveTo>
                <a:lnTo>
                  <a:pt x="517301" y="3169064"/>
                </a:lnTo>
                <a:lnTo>
                  <a:pt x="541755" y="3198592"/>
                </a:lnTo>
                <a:lnTo>
                  <a:pt x="543755" y="3201577"/>
                </a:lnTo>
                <a:lnTo>
                  <a:pt x="552553" y="3215177"/>
                </a:lnTo>
                <a:lnTo>
                  <a:pt x="554044" y="3221279"/>
                </a:lnTo>
                <a:lnTo>
                  <a:pt x="557011" y="3233421"/>
                </a:lnTo>
                <a:lnTo>
                  <a:pt x="533012" y="3204449"/>
                </a:lnTo>
                <a:lnTo>
                  <a:pt x="531339" y="3202429"/>
                </a:lnTo>
                <a:lnTo>
                  <a:pt x="505944" y="3158753"/>
                </a:lnTo>
                <a:close/>
                <a:moveTo>
                  <a:pt x="3616664" y="3153173"/>
                </a:moveTo>
                <a:lnTo>
                  <a:pt x="3517992" y="3204517"/>
                </a:lnTo>
                <a:cubicBezTo>
                  <a:pt x="3486554" y="3218166"/>
                  <a:pt x="3452635" y="3231128"/>
                  <a:pt x="3414164" y="3244228"/>
                </a:cubicBezTo>
                <a:lnTo>
                  <a:pt x="3359143" y="3261135"/>
                </a:lnTo>
                <a:lnTo>
                  <a:pt x="3416374" y="3241349"/>
                </a:lnTo>
                <a:close/>
                <a:moveTo>
                  <a:pt x="1087558" y="3152060"/>
                </a:moveTo>
                <a:lnTo>
                  <a:pt x="1124697" y="3190823"/>
                </a:lnTo>
                <a:lnTo>
                  <a:pt x="1129855" y="3231179"/>
                </a:lnTo>
                <a:lnTo>
                  <a:pt x="1105198" y="3209033"/>
                </a:lnTo>
                <a:lnTo>
                  <a:pt x="1094856" y="3202071"/>
                </a:lnTo>
                <a:close/>
                <a:moveTo>
                  <a:pt x="424490" y="3151974"/>
                </a:moveTo>
                <a:lnTo>
                  <a:pt x="434766" y="3172985"/>
                </a:lnTo>
                <a:lnTo>
                  <a:pt x="433867" y="3171524"/>
                </a:lnTo>
                <a:lnTo>
                  <a:pt x="425493" y="3159289"/>
                </a:lnTo>
                <a:close/>
                <a:moveTo>
                  <a:pt x="3433596" y="3151925"/>
                </a:moveTo>
                <a:lnTo>
                  <a:pt x="3430388" y="3152867"/>
                </a:lnTo>
                <a:lnTo>
                  <a:pt x="3427543" y="3153702"/>
                </a:lnTo>
                <a:lnTo>
                  <a:pt x="3401382" y="3161072"/>
                </a:lnTo>
                <a:lnTo>
                  <a:pt x="3395556" y="3162713"/>
                </a:lnTo>
                <a:lnTo>
                  <a:pt x="3376992" y="3167704"/>
                </a:lnTo>
                <a:lnTo>
                  <a:pt x="3353656" y="3173978"/>
                </a:lnTo>
                <a:cubicBezTo>
                  <a:pt x="3322734" y="3182086"/>
                  <a:pt x="3286152" y="3191233"/>
                  <a:pt x="3245807" y="3200492"/>
                </a:cubicBezTo>
                <a:lnTo>
                  <a:pt x="3164569" y="3217427"/>
                </a:lnTo>
                <a:lnTo>
                  <a:pt x="3115383" y="3227681"/>
                </a:lnTo>
                <a:cubicBezTo>
                  <a:pt x="3069411" y="3236238"/>
                  <a:pt x="3021574" y="3243981"/>
                  <a:pt x="2973771" y="3249983"/>
                </a:cubicBezTo>
                <a:lnTo>
                  <a:pt x="2881771" y="3257695"/>
                </a:lnTo>
                <a:lnTo>
                  <a:pt x="2858516" y="3259644"/>
                </a:lnTo>
                <a:lnTo>
                  <a:pt x="2998693" y="3245527"/>
                </a:lnTo>
                <a:cubicBezTo>
                  <a:pt x="3048169" y="3238600"/>
                  <a:pt x="3097813" y="3229961"/>
                  <a:pt x="3145612" y="3220564"/>
                </a:cubicBezTo>
                <a:lnTo>
                  <a:pt x="3196455" y="3209515"/>
                </a:lnTo>
                <a:lnTo>
                  <a:pt x="3215676" y="3206015"/>
                </a:lnTo>
                <a:lnTo>
                  <a:pt x="3262256" y="3195217"/>
                </a:lnTo>
                <a:lnTo>
                  <a:pt x="3281458" y="3191044"/>
                </a:lnTo>
                <a:lnTo>
                  <a:pt x="3295503" y="3187509"/>
                </a:lnTo>
                <a:lnTo>
                  <a:pt x="3312276" y="3183620"/>
                </a:lnTo>
                <a:lnTo>
                  <a:pt x="3394029" y="3162709"/>
                </a:lnTo>
                <a:lnTo>
                  <a:pt x="3394149" y="3162679"/>
                </a:lnTo>
                <a:close/>
                <a:moveTo>
                  <a:pt x="178678" y="3149609"/>
                </a:moveTo>
                <a:lnTo>
                  <a:pt x="178151" y="3154427"/>
                </a:lnTo>
                <a:lnTo>
                  <a:pt x="176952" y="3165392"/>
                </a:lnTo>
                <a:lnTo>
                  <a:pt x="166541" y="3193073"/>
                </a:lnTo>
                <a:lnTo>
                  <a:pt x="161170" y="3224245"/>
                </a:lnTo>
                <a:lnTo>
                  <a:pt x="160521" y="3219922"/>
                </a:lnTo>
                <a:lnTo>
                  <a:pt x="159144" y="3210753"/>
                </a:lnTo>
                <a:lnTo>
                  <a:pt x="157498" y="3199790"/>
                </a:lnTo>
                <a:close/>
                <a:moveTo>
                  <a:pt x="2223485" y="3149500"/>
                </a:moveTo>
                <a:lnTo>
                  <a:pt x="2224313" y="3150503"/>
                </a:lnTo>
                <a:lnTo>
                  <a:pt x="2223843" y="3149973"/>
                </a:lnTo>
                <a:lnTo>
                  <a:pt x="2223587" y="3149635"/>
                </a:lnTo>
                <a:lnTo>
                  <a:pt x="2223513" y="3149537"/>
                </a:lnTo>
                <a:close/>
                <a:moveTo>
                  <a:pt x="2293275" y="3148345"/>
                </a:moveTo>
                <a:lnTo>
                  <a:pt x="2297264" y="3152300"/>
                </a:lnTo>
                <a:lnTo>
                  <a:pt x="2294075" y="3149281"/>
                </a:lnTo>
                <a:lnTo>
                  <a:pt x="2293527" y="3148640"/>
                </a:lnTo>
                <a:close/>
                <a:moveTo>
                  <a:pt x="651867" y="3147986"/>
                </a:moveTo>
                <a:lnTo>
                  <a:pt x="666824" y="3160390"/>
                </a:lnTo>
                <a:lnTo>
                  <a:pt x="668954" y="3166759"/>
                </a:lnTo>
                <a:lnTo>
                  <a:pt x="662754" y="3159155"/>
                </a:lnTo>
                <a:lnTo>
                  <a:pt x="655818" y="3152775"/>
                </a:lnTo>
                <a:close/>
                <a:moveTo>
                  <a:pt x="217534" y="3146826"/>
                </a:moveTo>
                <a:lnTo>
                  <a:pt x="216640" y="3159642"/>
                </a:lnTo>
                <a:lnTo>
                  <a:pt x="215153" y="3180954"/>
                </a:lnTo>
                <a:lnTo>
                  <a:pt x="218569" y="3291050"/>
                </a:lnTo>
                <a:lnTo>
                  <a:pt x="211186" y="3265254"/>
                </a:lnTo>
                <a:lnTo>
                  <a:pt x="206866" y="3250160"/>
                </a:lnTo>
                <a:lnTo>
                  <a:pt x="204982" y="3238438"/>
                </a:lnTo>
                <a:lnTo>
                  <a:pt x="209010" y="3179560"/>
                </a:lnTo>
                <a:close/>
                <a:moveTo>
                  <a:pt x="2315826" y="3146590"/>
                </a:moveTo>
                <a:lnTo>
                  <a:pt x="2343034" y="3172176"/>
                </a:lnTo>
                <a:lnTo>
                  <a:pt x="2325892" y="3156987"/>
                </a:lnTo>
                <a:lnTo>
                  <a:pt x="2322849" y="3154291"/>
                </a:lnTo>
                <a:lnTo>
                  <a:pt x="2322009" y="3153370"/>
                </a:lnTo>
                <a:close/>
                <a:moveTo>
                  <a:pt x="3674450" y="3145258"/>
                </a:moveTo>
                <a:lnTo>
                  <a:pt x="3615471" y="3188576"/>
                </a:lnTo>
                <a:cubicBezTo>
                  <a:pt x="3591896" y="3203796"/>
                  <a:pt x="3567404" y="3217595"/>
                  <a:pt x="3542123" y="3229888"/>
                </a:cubicBezTo>
                <a:cubicBezTo>
                  <a:pt x="3502287" y="3247537"/>
                  <a:pt x="3461060" y="3261835"/>
                  <a:pt x="3418852" y="3272632"/>
                </a:cubicBezTo>
                <a:lnTo>
                  <a:pt x="3321247" y="3293468"/>
                </a:lnTo>
                <a:lnTo>
                  <a:pt x="3420647" y="3269341"/>
                </a:lnTo>
                <a:cubicBezTo>
                  <a:pt x="3460799" y="3258255"/>
                  <a:pt x="3500139" y="3244439"/>
                  <a:pt x="3538402" y="3227975"/>
                </a:cubicBezTo>
                <a:close/>
                <a:moveTo>
                  <a:pt x="668158" y="3144684"/>
                </a:moveTo>
                <a:lnTo>
                  <a:pt x="689232" y="3164154"/>
                </a:lnTo>
                <a:lnTo>
                  <a:pt x="700656" y="3177821"/>
                </a:lnTo>
                <a:lnTo>
                  <a:pt x="672199" y="3154227"/>
                </a:lnTo>
                <a:close/>
                <a:moveTo>
                  <a:pt x="264533" y="3142976"/>
                </a:moveTo>
                <a:lnTo>
                  <a:pt x="265413" y="3147603"/>
                </a:lnTo>
                <a:lnTo>
                  <a:pt x="268414" y="3163382"/>
                </a:lnTo>
                <a:lnTo>
                  <a:pt x="283657" y="3212107"/>
                </a:lnTo>
                <a:lnTo>
                  <a:pt x="285783" y="3224472"/>
                </a:lnTo>
                <a:lnTo>
                  <a:pt x="293617" y="3255027"/>
                </a:lnTo>
                <a:lnTo>
                  <a:pt x="296842" y="3270435"/>
                </a:lnTo>
                <a:lnTo>
                  <a:pt x="303714" y="3294415"/>
                </a:lnTo>
                <a:lnTo>
                  <a:pt x="305249" y="3300400"/>
                </a:lnTo>
                <a:lnTo>
                  <a:pt x="322949" y="3416631"/>
                </a:lnTo>
                <a:lnTo>
                  <a:pt x="328210" y="3437111"/>
                </a:lnTo>
                <a:lnTo>
                  <a:pt x="325937" y="3433295"/>
                </a:lnTo>
                <a:lnTo>
                  <a:pt x="304975" y="3384914"/>
                </a:lnTo>
                <a:lnTo>
                  <a:pt x="285504" y="3307594"/>
                </a:lnTo>
                <a:lnTo>
                  <a:pt x="277044" y="3267423"/>
                </a:lnTo>
                <a:lnTo>
                  <a:pt x="266112" y="3196229"/>
                </a:lnTo>
                <a:lnTo>
                  <a:pt x="263556" y="3173065"/>
                </a:lnTo>
                <a:close/>
                <a:moveTo>
                  <a:pt x="462591" y="3142498"/>
                </a:moveTo>
                <a:lnTo>
                  <a:pt x="468488" y="3149247"/>
                </a:lnTo>
                <a:lnTo>
                  <a:pt x="495661" y="3183921"/>
                </a:lnTo>
                <a:lnTo>
                  <a:pt x="506430" y="3198892"/>
                </a:lnTo>
                <a:lnTo>
                  <a:pt x="513257" y="3227728"/>
                </a:lnTo>
                <a:lnTo>
                  <a:pt x="522635" y="3267338"/>
                </a:lnTo>
                <a:lnTo>
                  <a:pt x="520366" y="3263365"/>
                </a:lnTo>
                <a:lnTo>
                  <a:pt x="513308" y="3249994"/>
                </a:lnTo>
                <a:lnTo>
                  <a:pt x="506583" y="3239238"/>
                </a:lnTo>
                <a:lnTo>
                  <a:pt x="498727" y="3225485"/>
                </a:lnTo>
                <a:lnTo>
                  <a:pt x="487630" y="3208922"/>
                </a:lnTo>
                <a:lnTo>
                  <a:pt x="474855" y="3188487"/>
                </a:lnTo>
                <a:lnTo>
                  <a:pt x="469390" y="3181007"/>
                </a:lnTo>
                <a:close/>
                <a:moveTo>
                  <a:pt x="3455429" y="3138631"/>
                </a:moveTo>
                <a:lnTo>
                  <a:pt x="3448016" y="3140741"/>
                </a:lnTo>
                <a:lnTo>
                  <a:pt x="3436248" y="3144091"/>
                </a:lnTo>
                <a:lnTo>
                  <a:pt x="3377885" y="3159721"/>
                </a:lnTo>
                <a:lnTo>
                  <a:pt x="3314067" y="3175808"/>
                </a:lnTo>
                <a:lnTo>
                  <a:pt x="3267490" y="3187110"/>
                </a:lnTo>
                <a:lnTo>
                  <a:pt x="3183804" y="3205332"/>
                </a:lnTo>
                <a:lnTo>
                  <a:pt x="3137770" y="3215012"/>
                </a:lnTo>
                <a:lnTo>
                  <a:pt x="2998837" y="3238702"/>
                </a:lnTo>
                <a:lnTo>
                  <a:pt x="2998804" y="3238708"/>
                </a:lnTo>
                <a:lnTo>
                  <a:pt x="2955377" y="3243117"/>
                </a:lnTo>
                <a:lnTo>
                  <a:pt x="2899072" y="3248835"/>
                </a:lnTo>
                <a:lnTo>
                  <a:pt x="3024612" y="3234097"/>
                </a:lnTo>
                <a:cubicBezTo>
                  <a:pt x="3075550" y="3226242"/>
                  <a:pt x="3126816" y="3216713"/>
                  <a:pt x="3176273" y="3206483"/>
                </a:cubicBezTo>
                <a:lnTo>
                  <a:pt x="3229003" y="3194570"/>
                </a:lnTo>
                <a:lnTo>
                  <a:pt x="3248839" y="3190734"/>
                </a:lnTo>
                <a:lnTo>
                  <a:pt x="3297100" y="3179184"/>
                </a:lnTo>
                <a:lnTo>
                  <a:pt x="3317090" y="3174668"/>
                </a:lnTo>
                <a:lnTo>
                  <a:pt x="3331744" y="3170893"/>
                </a:lnTo>
                <a:lnTo>
                  <a:pt x="3349100" y="3166740"/>
                </a:lnTo>
                <a:lnTo>
                  <a:pt x="3433810" y="3144605"/>
                </a:lnTo>
                <a:lnTo>
                  <a:pt x="3434253" y="3144491"/>
                </a:lnTo>
                <a:close/>
                <a:moveTo>
                  <a:pt x="873182" y="3136566"/>
                </a:moveTo>
                <a:lnTo>
                  <a:pt x="878088" y="3143595"/>
                </a:lnTo>
                <a:lnTo>
                  <a:pt x="893480" y="3174693"/>
                </a:lnTo>
                <a:lnTo>
                  <a:pt x="886457" y="3174244"/>
                </a:lnTo>
                <a:lnTo>
                  <a:pt x="884533" y="3174121"/>
                </a:lnTo>
                <a:lnTo>
                  <a:pt x="871643" y="3170776"/>
                </a:lnTo>
                <a:lnTo>
                  <a:pt x="852863" y="3165902"/>
                </a:lnTo>
                <a:lnTo>
                  <a:pt x="849797" y="3160037"/>
                </a:lnTo>
                <a:lnTo>
                  <a:pt x="871740" y="3139640"/>
                </a:lnTo>
                <a:close/>
                <a:moveTo>
                  <a:pt x="425394" y="3133833"/>
                </a:moveTo>
                <a:lnTo>
                  <a:pt x="444294" y="3157192"/>
                </a:lnTo>
                <a:lnTo>
                  <a:pt x="458744" y="3176973"/>
                </a:lnTo>
                <a:lnTo>
                  <a:pt x="460985" y="3180316"/>
                </a:lnTo>
                <a:lnTo>
                  <a:pt x="465599" y="3206505"/>
                </a:lnTo>
                <a:lnTo>
                  <a:pt x="466592" y="3212138"/>
                </a:lnTo>
                <a:lnTo>
                  <a:pt x="455880" y="3195560"/>
                </a:lnTo>
                <a:close/>
                <a:moveTo>
                  <a:pt x="3703697" y="3132310"/>
                </a:moveTo>
                <a:lnTo>
                  <a:pt x="3695313" y="3139297"/>
                </a:lnTo>
                <a:cubicBezTo>
                  <a:pt x="3651906" y="3178801"/>
                  <a:pt x="3603288" y="3212156"/>
                  <a:pt x="3550809" y="3238437"/>
                </a:cubicBezTo>
                <a:cubicBezTo>
                  <a:pt x="3508974" y="3257038"/>
                  <a:pt x="3465485" y="3271682"/>
                  <a:pt x="3420921" y="3282147"/>
                </a:cubicBezTo>
                <a:lnTo>
                  <a:pt x="3326271" y="3299562"/>
                </a:lnTo>
                <a:lnTo>
                  <a:pt x="3421198" y="3279400"/>
                </a:lnTo>
                <a:cubicBezTo>
                  <a:pt x="3463667" y="3268384"/>
                  <a:pt x="3505157" y="3253961"/>
                  <a:pt x="3545295" y="3236243"/>
                </a:cubicBezTo>
                <a:cubicBezTo>
                  <a:pt x="3596409" y="3211409"/>
                  <a:pt x="3644324" y="3180482"/>
                  <a:pt x="3688007" y="3144135"/>
                </a:cubicBezTo>
                <a:close/>
                <a:moveTo>
                  <a:pt x="1287057" y="3132005"/>
                </a:moveTo>
                <a:lnTo>
                  <a:pt x="1306531" y="3163762"/>
                </a:lnTo>
                <a:lnTo>
                  <a:pt x="1330455" y="3205088"/>
                </a:lnTo>
                <a:lnTo>
                  <a:pt x="1340589" y="3229019"/>
                </a:lnTo>
                <a:lnTo>
                  <a:pt x="1363377" y="3339254"/>
                </a:lnTo>
                <a:lnTo>
                  <a:pt x="1358364" y="3327559"/>
                </a:lnTo>
                <a:lnTo>
                  <a:pt x="1330840" y="3263342"/>
                </a:lnTo>
                <a:lnTo>
                  <a:pt x="1328720" y="3259796"/>
                </a:lnTo>
                <a:lnTo>
                  <a:pt x="1324505" y="3238023"/>
                </a:lnTo>
                <a:lnTo>
                  <a:pt x="1324505" y="3236921"/>
                </a:lnTo>
                <a:lnTo>
                  <a:pt x="1325189" y="3236921"/>
                </a:lnTo>
                <a:lnTo>
                  <a:pt x="1325189" y="3236920"/>
                </a:lnTo>
                <a:lnTo>
                  <a:pt x="1325194" y="3236920"/>
                </a:lnTo>
                <a:cubicBezTo>
                  <a:pt x="1324780" y="3235678"/>
                  <a:pt x="1323677" y="3231817"/>
                  <a:pt x="1322299" y="3226853"/>
                </a:cubicBezTo>
                <a:lnTo>
                  <a:pt x="1288565" y="3137355"/>
                </a:lnTo>
                <a:close/>
                <a:moveTo>
                  <a:pt x="620999" y="3128441"/>
                </a:moveTo>
                <a:lnTo>
                  <a:pt x="628713" y="3135651"/>
                </a:lnTo>
                <a:lnTo>
                  <a:pt x="667855" y="3176135"/>
                </a:lnTo>
                <a:lnTo>
                  <a:pt x="674740" y="3184062"/>
                </a:lnTo>
                <a:lnTo>
                  <a:pt x="694004" y="3241676"/>
                </a:lnTo>
                <a:lnTo>
                  <a:pt x="699011" y="3258057"/>
                </a:lnTo>
                <a:lnTo>
                  <a:pt x="693613" y="3248580"/>
                </a:lnTo>
                <a:lnTo>
                  <a:pt x="687239" y="3239478"/>
                </a:lnTo>
                <a:lnTo>
                  <a:pt x="684262" y="3234175"/>
                </a:lnTo>
                <a:lnTo>
                  <a:pt x="677394" y="3225421"/>
                </a:lnTo>
                <a:lnTo>
                  <a:pt x="655842" y="3194649"/>
                </a:lnTo>
                <a:lnTo>
                  <a:pt x="635238" y="3171489"/>
                </a:lnTo>
                <a:lnTo>
                  <a:pt x="626122" y="3141776"/>
                </a:lnTo>
                <a:close/>
                <a:moveTo>
                  <a:pt x="1083438" y="3128038"/>
                </a:moveTo>
                <a:lnTo>
                  <a:pt x="1084531" y="3128732"/>
                </a:lnTo>
                <a:lnTo>
                  <a:pt x="1118934" y="3158900"/>
                </a:lnTo>
                <a:lnTo>
                  <a:pt x="1122582" y="3174277"/>
                </a:lnTo>
                <a:lnTo>
                  <a:pt x="1122958" y="3177218"/>
                </a:lnTo>
                <a:lnTo>
                  <a:pt x="1085566" y="3138412"/>
                </a:lnTo>
                <a:lnTo>
                  <a:pt x="1084940" y="3134122"/>
                </a:lnTo>
                <a:lnTo>
                  <a:pt x="1083824" y="3129601"/>
                </a:lnTo>
                <a:close/>
                <a:moveTo>
                  <a:pt x="933026" y="3127970"/>
                </a:moveTo>
                <a:lnTo>
                  <a:pt x="947232" y="3133487"/>
                </a:lnTo>
                <a:lnTo>
                  <a:pt x="951796" y="3140719"/>
                </a:lnTo>
                <a:lnTo>
                  <a:pt x="966442" y="3169688"/>
                </a:lnTo>
                <a:lnTo>
                  <a:pt x="961344" y="3197120"/>
                </a:lnTo>
                <a:lnTo>
                  <a:pt x="959661" y="3195909"/>
                </a:lnTo>
                <a:lnTo>
                  <a:pt x="931469" y="3145228"/>
                </a:lnTo>
                <a:lnTo>
                  <a:pt x="932543" y="3133322"/>
                </a:lnTo>
                <a:close/>
                <a:moveTo>
                  <a:pt x="579860" y="3125999"/>
                </a:moveTo>
                <a:lnTo>
                  <a:pt x="594123" y="3138162"/>
                </a:lnTo>
                <a:lnTo>
                  <a:pt x="618522" y="3162962"/>
                </a:lnTo>
                <a:lnTo>
                  <a:pt x="628374" y="3174993"/>
                </a:lnTo>
                <a:lnTo>
                  <a:pt x="643665" y="3224162"/>
                </a:lnTo>
                <a:lnTo>
                  <a:pt x="633667" y="3215639"/>
                </a:lnTo>
                <a:lnTo>
                  <a:pt x="626254" y="3206421"/>
                </a:lnTo>
                <a:lnTo>
                  <a:pt x="613575" y="3188510"/>
                </a:lnTo>
                <a:lnTo>
                  <a:pt x="600607" y="3174522"/>
                </a:lnTo>
                <a:lnTo>
                  <a:pt x="589686" y="3160940"/>
                </a:lnTo>
                <a:lnTo>
                  <a:pt x="584793" y="3143541"/>
                </a:lnTo>
                <a:close/>
                <a:moveTo>
                  <a:pt x="366484" y="3125476"/>
                </a:moveTo>
                <a:lnTo>
                  <a:pt x="375158" y="3141165"/>
                </a:lnTo>
                <a:lnTo>
                  <a:pt x="376350" y="3151662"/>
                </a:lnTo>
                <a:lnTo>
                  <a:pt x="376726" y="3154979"/>
                </a:lnTo>
                <a:lnTo>
                  <a:pt x="371555" y="3140085"/>
                </a:lnTo>
                <a:close/>
                <a:moveTo>
                  <a:pt x="3690410" y="3125290"/>
                </a:moveTo>
                <a:lnTo>
                  <a:pt x="3671458" y="3139022"/>
                </a:lnTo>
                <a:cubicBezTo>
                  <a:pt x="3628631" y="3171080"/>
                  <a:pt x="3582715" y="3198794"/>
                  <a:pt x="3534399" y="3221754"/>
                </a:cubicBezTo>
                <a:cubicBezTo>
                  <a:pt x="3496467" y="3238216"/>
                  <a:pt x="3457447" y="3252032"/>
                  <a:pt x="3417611" y="3263119"/>
                </a:cubicBezTo>
                <a:lnTo>
                  <a:pt x="3344622" y="3280834"/>
                </a:lnTo>
                <a:lnTo>
                  <a:pt x="3418031" y="3260793"/>
                </a:lnTo>
                <a:cubicBezTo>
                  <a:pt x="3455757" y="3249044"/>
                  <a:pt x="3492806" y="3235228"/>
                  <a:pt x="3529029" y="3219427"/>
                </a:cubicBezTo>
                <a:cubicBezTo>
                  <a:pt x="3575648" y="3197930"/>
                  <a:pt x="3620420" y="3172669"/>
                  <a:pt x="3662916" y="3143865"/>
                </a:cubicBezTo>
                <a:close/>
                <a:moveTo>
                  <a:pt x="305475" y="3125223"/>
                </a:moveTo>
                <a:lnTo>
                  <a:pt x="325712" y="3189632"/>
                </a:lnTo>
                <a:lnTo>
                  <a:pt x="343069" y="3237263"/>
                </a:lnTo>
                <a:lnTo>
                  <a:pt x="348067" y="3289524"/>
                </a:lnTo>
                <a:lnTo>
                  <a:pt x="348067" y="3289526"/>
                </a:lnTo>
                <a:lnTo>
                  <a:pt x="348067" y="3289528"/>
                </a:lnTo>
                <a:lnTo>
                  <a:pt x="357169" y="3344719"/>
                </a:lnTo>
                <a:lnTo>
                  <a:pt x="345299" y="3308757"/>
                </a:lnTo>
                <a:lnTo>
                  <a:pt x="337726" y="3285287"/>
                </a:lnTo>
                <a:lnTo>
                  <a:pt x="313456" y="3206240"/>
                </a:lnTo>
                <a:lnTo>
                  <a:pt x="313447" y="3206210"/>
                </a:lnTo>
                <a:lnTo>
                  <a:pt x="313444" y="3206197"/>
                </a:lnTo>
                <a:lnTo>
                  <a:pt x="305604" y="3174286"/>
                </a:lnTo>
                <a:close/>
                <a:moveTo>
                  <a:pt x="916641" y="3121608"/>
                </a:moveTo>
                <a:lnTo>
                  <a:pt x="923823" y="3124397"/>
                </a:lnTo>
                <a:lnTo>
                  <a:pt x="923270" y="3128266"/>
                </a:lnTo>
                <a:lnTo>
                  <a:pt x="923017" y="3130035"/>
                </a:lnTo>
                <a:lnTo>
                  <a:pt x="922655" y="3129385"/>
                </a:lnTo>
                <a:close/>
                <a:moveTo>
                  <a:pt x="342585" y="3121263"/>
                </a:moveTo>
                <a:lnTo>
                  <a:pt x="355030" y="3146059"/>
                </a:lnTo>
                <a:lnTo>
                  <a:pt x="382252" y="3203663"/>
                </a:lnTo>
                <a:lnTo>
                  <a:pt x="388880" y="3262062"/>
                </a:lnTo>
                <a:lnTo>
                  <a:pt x="363580" y="3202310"/>
                </a:lnTo>
                <a:lnTo>
                  <a:pt x="343809" y="3155263"/>
                </a:lnTo>
                <a:lnTo>
                  <a:pt x="343609" y="3149719"/>
                </a:lnTo>
                <a:close/>
                <a:moveTo>
                  <a:pt x="537211" y="3119182"/>
                </a:moveTo>
                <a:lnTo>
                  <a:pt x="537752" y="3119564"/>
                </a:lnTo>
                <a:lnTo>
                  <a:pt x="543983" y="3125389"/>
                </a:lnTo>
                <a:lnTo>
                  <a:pt x="566693" y="3157024"/>
                </a:lnTo>
                <a:lnTo>
                  <a:pt x="586333" y="3178463"/>
                </a:lnTo>
                <a:lnTo>
                  <a:pt x="587029" y="3180932"/>
                </a:lnTo>
                <a:lnTo>
                  <a:pt x="590080" y="3191749"/>
                </a:lnTo>
                <a:lnTo>
                  <a:pt x="592210" y="3199299"/>
                </a:lnTo>
                <a:lnTo>
                  <a:pt x="595625" y="3212259"/>
                </a:lnTo>
                <a:lnTo>
                  <a:pt x="592738" y="3207362"/>
                </a:lnTo>
                <a:lnTo>
                  <a:pt x="581045" y="3193312"/>
                </a:lnTo>
                <a:lnTo>
                  <a:pt x="566134" y="3172941"/>
                </a:lnTo>
                <a:lnTo>
                  <a:pt x="548610" y="3154341"/>
                </a:lnTo>
                <a:lnTo>
                  <a:pt x="544654" y="3149587"/>
                </a:lnTo>
                <a:close/>
                <a:moveTo>
                  <a:pt x="3743587" y="3118040"/>
                </a:moveTo>
                <a:lnTo>
                  <a:pt x="3720269" y="3140263"/>
                </a:lnTo>
                <a:cubicBezTo>
                  <a:pt x="3677800" y="3181352"/>
                  <a:pt x="3627472" y="3227958"/>
                  <a:pt x="3566389" y="3255536"/>
                </a:cubicBezTo>
                <a:cubicBezTo>
                  <a:pt x="3520652" y="3276108"/>
                  <a:pt x="3472738" y="3291426"/>
                  <a:pt x="3423539" y="3301175"/>
                </a:cubicBezTo>
                <a:lnTo>
                  <a:pt x="3343840" y="3311570"/>
                </a:lnTo>
                <a:lnTo>
                  <a:pt x="3422983" y="3299127"/>
                </a:lnTo>
                <a:cubicBezTo>
                  <a:pt x="3470388" y="3288910"/>
                  <a:pt x="3516595" y="3273798"/>
                  <a:pt x="3560869" y="3254038"/>
                </a:cubicBezTo>
                <a:cubicBezTo>
                  <a:pt x="3619333" y="3228254"/>
                  <a:pt x="3667868" y="3185923"/>
                  <a:pt x="3712543" y="3145523"/>
                </a:cubicBezTo>
                <a:close/>
                <a:moveTo>
                  <a:pt x="3733454" y="3117850"/>
                </a:moveTo>
                <a:lnTo>
                  <a:pt x="3707997" y="3140398"/>
                </a:lnTo>
                <a:cubicBezTo>
                  <a:pt x="3663736" y="3180523"/>
                  <a:pt x="3615752" y="3221752"/>
                  <a:pt x="3558392" y="3247674"/>
                </a:cubicBezTo>
                <a:cubicBezTo>
                  <a:pt x="3514613" y="3267282"/>
                  <a:pt x="3468917" y="3282256"/>
                  <a:pt x="3422023" y="3292349"/>
                </a:cubicBezTo>
                <a:lnTo>
                  <a:pt x="3329492" y="3306921"/>
                </a:lnTo>
                <a:lnTo>
                  <a:pt x="3422298" y="3289752"/>
                </a:lnTo>
                <a:cubicBezTo>
                  <a:pt x="3467221" y="3279107"/>
                  <a:pt x="3511069" y="3264326"/>
                  <a:pt x="3553290" y="3245628"/>
                </a:cubicBezTo>
                <a:cubicBezTo>
                  <a:pt x="3606679" y="3219099"/>
                  <a:pt x="3656180" y="3185372"/>
                  <a:pt x="3700413" y="3145385"/>
                </a:cubicBezTo>
                <a:close/>
                <a:moveTo>
                  <a:pt x="883034" y="3115568"/>
                </a:moveTo>
                <a:lnTo>
                  <a:pt x="905768" y="3119392"/>
                </a:lnTo>
                <a:lnTo>
                  <a:pt x="909597" y="3124354"/>
                </a:lnTo>
                <a:lnTo>
                  <a:pt x="916345" y="3133098"/>
                </a:lnTo>
                <a:lnTo>
                  <a:pt x="921307" y="3142005"/>
                </a:lnTo>
                <a:lnTo>
                  <a:pt x="918892" y="3158902"/>
                </a:lnTo>
                <a:lnTo>
                  <a:pt x="917534" y="3168408"/>
                </a:lnTo>
                <a:lnTo>
                  <a:pt x="913481" y="3175970"/>
                </a:lnTo>
                <a:lnTo>
                  <a:pt x="902058" y="3175240"/>
                </a:lnTo>
                <a:lnTo>
                  <a:pt x="884689" y="3140019"/>
                </a:lnTo>
                <a:lnTo>
                  <a:pt x="884688" y="3140017"/>
                </a:lnTo>
                <a:lnTo>
                  <a:pt x="884685" y="3140011"/>
                </a:lnTo>
                <a:lnTo>
                  <a:pt x="876825" y="3128801"/>
                </a:lnTo>
                <a:close/>
                <a:moveTo>
                  <a:pt x="1063160" y="3115158"/>
                </a:moveTo>
                <a:lnTo>
                  <a:pt x="1075510" y="3123002"/>
                </a:lnTo>
                <a:lnTo>
                  <a:pt x="1077182" y="3129711"/>
                </a:lnTo>
                <a:lnTo>
                  <a:pt x="1066838" y="3118976"/>
                </a:lnTo>
                <a:close/>
                <a:moveTo>
                  <a:pt x="496640" y="3114821"/>
                </a:moveTo>
                <a:lnTo>
                  <a:pt x="524173" y="3137912"/>
                </a:lnTo>
                <a:lnTo>
                  <a:pt x="537008" y="3151577"/>
                </a:lnTo>
                <a:lnTo>
                  <a:pt x="547478" y="3194416"/>
                </a:lnTo>
                <a:lnTo>
                  <a:pt x="547353" y="3194223"/>
                </a:lnTo>
                <a:lnTo>
                  <a:pt x="525578" y="3167968"/>
                </a:lnTo>
                <a:lnTo>
                  <a:pt x="501724" y="3138823"/>
                </a:lnTo>
                <a:close/>
                <a:moveTo>
                  <a:pt x="934368" y="3113098"/>
                </a:moveTo>
                <a:lnTo>
                  <a:pt x="937706" y="3118388"/>
                </a:lnTo>
                <a:lnTo>
                  <a:pt x="933979" y="3117401"/>
                </a:lnTo>
                <a:close/>
                <a:moveTo>
                  <a:pt x="865479" y="3112615"/>
                </a:moveTo>
                <a:lnTo>
                  <a:pt x="872719" y="3113833"/>
                </a:lnTo>
                <a:lnTo>
                  <a:pt x="869612" y="3118511"/>
                </a:lnTo>
                <a:close/>
                <a:moveTo>
                  <a:pt x="1183578" y="3112451"/>
                </a:moveTo>
                <a:lnTo>
                  <a:pt x="1224291" y="3179733"/>
                </a:lnTo>
                <a:lnTo>
                  <a:pt x="1196948" y="3145787"/>
                </a:lnTo>
                <a:lnTo>
                  <a:pt x="1191728" y="3138783"/>
                </a:lnTo>
                <a:lnTo>
                  <a:pt x="1191449" y="3138515"/>
                </a:lnTo>
                <a:close/>
                <a:moveTo>
                  <a:pt x="215604" y="3112159"/>
                </a:moveTo>
                <a:lnTo>
                  <a:pt x="216829" y="3119159"/>
                </a:lnTo>
                <a:lnTo>
                  <a:pt x="216834" y="3119185"/>
                </a:lnTo>
                <a:lnTo>
                  <a:pt x="202304" y="3171838"/>
                </a:lnTo>
                <a:lnTo>
                  <a:pt x="199629" y="3205136"/>
                </a:lnTo>
                <a:lnTo>
                  <a:pt x="196063" y="3182950"/>
                </a:lnTo>
                <a:lnTo>
                  <a:pt x="195151" y="3177282"/>
                </a:lnTo>
                <a:lnTo>
                  <a:pt x="195041" y="3176596"/>
                </a:lnTo>
                <a:close/>
                <a:moveTo>
                  <a:pt x="1149602" y="3110742"/>
                </a:moveTo>
                <a:lnTo>
                  <a:pt x="1177021" y="3137133"/>
                </a:lnTo>
                <a:lnTo>
                  <a:pt x="1185944" y="3147854"/>
                </a:lnTo>
                <a:lnTo>
                  <a:pt x="1200094" y="3205312"/>
                </a:lnTo>
                <a:lnTo>
                  <a:pt x="1156122" y="3137615"/>
                </a:lnTo>
                <a:lnTo>
                  <a:pt x="1154637" y="3131029"/>
                </a:lnTo>
                <a:lnTo>
                  <a:pt x="1151390" y="3116632"/>
                </a:lnTo>
                <a:lnTo>
                  <a:pt x="1151145" y="3115824"/>
                </a:lnTo>
                <a:close/>
                <a:moveTo>
                  <a:pt x="811343" y="3109261"/>
                </a:moveTo>
                <a:lnTo>
                  <a:pt x="839619" y="3154373"/>
                </a:lnTo>
                <a:lnTo>
                  <a:pt x="839766" y="3154706"/>
                </a:lnTo>
                <a:lnTo>
                  <a:pt x="839543" y="3154854"/>
                </a:lnTo>
                <a:lnTo>
                  <a:pt x="838878" y="3155293"/>
                </a:lnTo>
                <a:lnTo>
                  <a:pt x="816897" y="3124154"/>
                </a:lnTo>
                <a:lnTo>
                  <a:pt x="803528" y="3109820"/>
                </a:lnTo>
                <a:close/>
                <a:moveTo>
                  <a:pt x="380006" y="3108856"/>
                </a:moveTo>
                <a:lnTo>
                  <a:pt x="399343" y="3134140"/>
                </a:lnTo>
                <a:lnTo>
                  <a:pt x="399453" y="3134301"/>
                </a:lnTo>
                <a:lnTo>
                  <a:pt x="416313" y="3159588"/>
                </a:lnTo>
                <a:lnTo>
                  <a:pt x="421457" y="3196987"/>
                </a:lnTo>
                <a:lnTo>
                  <a:pt x="423794" y="3213976"/>
                </a:lnTo>
                <a:lnTo>
                  <a:pt x="383701" y="3141392"/>
                </a:lnTo>
                <a:lnTo>
                  <a:pt x="380211" y="3110665"/>
                </a:lnTo>
                <a:close/>
                <a:moveTo>
                  <a:pt x="613314" y="3108437"/>
                </a:moveTo>
                <a:lnTo>
                  <a:pt x="643850" y="3140652"/>
                </a:lnTo>
                <a:lnTo>
                  <a:pt x="627823" y="3127024"/>
                </a:lnTo>
                <a:lnTo>
                  <a:pt x="616427" y="3116540"/>
                </a:lnTo>
                <a:close/>
                <a:moveTo>
                  <a:pt x="835335" y="3107545"/>
                </a:moveTo>
                <a:lnTo>
                  <a:pt x="855275" y="3110899"/>
                </a:lnTo>
                <a:lnTo>
                  <a:pt x="865210" y="3125139"/>
                </a:lnTo>
                <a:lnTo>
                  <a:pt x="850107" y="3147884"/>
                </a:lnTo>
                <a:lnTo>
                  <a:pt x="847603" y="3149536"/>
                </a:lnTo>
                <a:lnTo>
                  <a:pt x="845153" y="3151152"/>
                </a:lnTo>
                <a:lnTo>
                  <a:pt x="826731" y="3115916"/>
                </a:lnTo>
                <a:lnTo>
                  <a:pt x="826730" y="3115915"/>
                </a:lnTo>
                <a:lnTo>
                  <a:pt x="826725" y="3115906"/>
                </a:lnTo>
                <a:lnTo>
                  <a:pt x="825980" y="3114751"/>
                </a:lnTo>
                <a:lnTo>
                  <a:pt x="825198" y="3113260"/>
                </a:lnTo>
                <a:lnTo>
                  <a:pt x="822085" y="3108493"/>
                </a:lnTo>
                <a:close/>
                <a:moveTo>
                  <a:pt x="1044810" y="3107443"/>
                </a:moveTo>
                <a:lnTo>
                  <a:pt x="1079684" y="3143842"/>
                </a:lnTo>
                <a:lnTo>
                  <a:pt x="1087486" y="3197110"/>
                </a:lnTo>
                <a:lnTo>
                  <a:pt x="1068883" y="3184588"/>
                </a:lnTo>
                <a:lnTo>
                  <a:pt x="1067732" y="3181586"/>
                </a:lnTo>
                <a:lnTo>
                  <a:pt x="1062926" y="3172857"/>
                </a:lnTo>
                <a:lnTo>
                  <a:pt x="1059656" y="3164537"/>
                </a:lnTo>
                <a:lnTo>
                  <a:pt x="1052356" y="3152080"/>
                </a:lnTo>
                <a:close/>
                <a:moveTo>
                  <a:pt x="2315846" y="3106462"/>
                </a:moveTo>
                <a:lnTo>
                  <a:pt x="2350322" y="3147363"/>
                </a:lnTo>
                <a:cubicBezTo>
                  <a:pt x="2365035" y="3162566"/>
                  <a:pt x="2379836" y="3176665"/>
                  <a:pt x="2394578" y="3189368"/>
                </a:cubicBezTo>
                <a:lnTo>
                  <a:pt x="2435227" y="3220503"/>
                </a:lnTo>
                <a:lnTo>
                  <a:pt x="2423180" y="3213892"/>
                </a:lnTo>
                <a:cubicBezTo>
                  <a:pt x="2408754" y="3203740"/>
                  <a:pt x="2394260" y="3192063"/>
                  <a:pt x="2379821" y="3179143"/>
                </a:cubicBezTo>
                <a:lnTo>
                  <a:pt x="2363146" y="3162790"/>
                </a:lnTo>
                <a:lnTo>
                  <a:pt x="2347512" y="3146300"/>
                </a:lnTo>
                <a:lnTo>
                  <a:pt x="2345906" y="3144406"/>
                </a:lnTo>
                <a:lnTo>
                  <a:pt x="2331989" y="3127995"/>
                </a:lnTo>
                <a:lnTo>
                  <a:pt x="2317165" y="3108405"/>
                </a:lnTo>
                <a:lnTo>
                  <a:pt x="2316895" y="3108007"/>
                </a:lnTo>
                <a:close/>
                <a:moveTo>
                  <a:pt x="456100" y="3105681"/>
                </a:moveTo>
                <a:lnTo>
                  <a:pt x="476684" y="3124412"/>
                </a:lnTo>
                <a:lnTo>
                  <a:pt x="498226" y="3161767"/>
                </a:lnTo>
                <a:lnTo>
                  <a:pt x="502210" y="3180552"/>
                </a:lnTo>
                <a:lnTo>
                  <a:pt x="499419" y="3177044"/>
                </a:lnTo>
                <a:lnTo>
                  <a:pt x="486420" y="3158963"/>
                </a:lnTo>
                <a:lnTo>
                  <a:pt x="470788" y="3141066"/>
                </a:lnTo>
                <a:lnTo>
                  <a:pt x="461110" y="3128905"/>
                </a:lnTo>
                <a:lnTo>
                  <a:pt x="459998" y="3127812"/>
                </a:lnTo>
                <a:lnTo>
                  <a:pt x="456376" y="3107298"/>
                </a:lnTo>
                <a:close/>
                <a:moveTo>
                  <a:pt x="1213632" y="3104182"/>
                </a:moveTo>
                <a:lnTo>
                  <a:pt x="1245764" y="3144167"/>
                </a:lnTo>
                <a:lnTo>
                  <a:pt x="1250388" y="3151478"/>
                </a:lnTo>
                <a:lnTo>
                  <a:pt x="1263694" y="3184762"/>
                </a:lnTo>
                <a:lnTo>
                  <a:pt x="1275476" y="3220269"/>
                </a:lnTo>
                <a:lnTo>
                  <a:pt x="1283969" y="3262544"/>
                </a:lnTo>
                <a:lnTo>
                  <a:pt x="1279907" y="3257094"/>
                </a:lnTo>
                <a:lnTo>
                  <a:pt x="1258929" y="3222737"/>
                </a:lnTo>
                <a:lnTo>
                  <a:pt x="1243367" y="3203416"/>
                </a:lnTo>
                <a:lnTo>
                  <a:pt x="1240868" y="3197462"/>
                </a:lnTo>
                <a:lnTo>
                  <a:pt x="1237976" y="3185572"/>
                </a:lnTo>
                <a:lnTo>
                  <a:pt x="1232071" y="3161289"/>
                </a:lnTo>
                <a:lnTo>
                  <a:pt x="1225056" y="3138319"/>
                </a:lnTo>
                <a:lnTo>
                  <a:pt x="1221548" y="3126835"/>
                </a:lnTo>
                <a:close/>
                <a:moveTo>
                  <a:pt x="903111" y="3104110"/>
                </a:moveTo>
                <a:lnTo>
                  <a:pt x="926400" y="3106363"/>
                </a:lnTo>
                <a:lnTo>
                  <a:pt x="925156" y="3115064"/>
                </a:lnTo>
                <a:lnTo>
                  <a:pt x="908084" y="3110541"/>
                </a:lnTo>
                <a:close/>
                <a:moveTo>
                  <a:pt x="3768596" y="3103611"/>
                </a:moveTo>
                <a:lnTo>
                  <a:pt x="3762186" y="3110341"/>
                </a:lnTo>
                <a:cubicBezTo>
                  <a:pt x="3752121" y="3120406"/>
                  <a:pt x="3742193" y="3130473"/>
                  <a:pt x="3732403" y="3140675"/>
                </a:cubicBezTo>
                <a:cubicBezTo>
                  <a:pt x="3687039" y="3187970"/>
                  <a:pt x="3636572" y="3235541"/>
                  <a:pt x="3574386" y="3263946"/>
                </a:cubicBezTo>
                <a:cubicBezTo>
                  <a:pt x="3526719" y="3285606"/>
                  <a:pt x="3476569" y="3301312"/>
                  <a:pt x="3425055" y="3310688"/>
                </a:cubicBezTo>
                <a:lnTo>
                  <a:pt x="3329595" y="3320742"/>
                </a:lnTo>
                <a:lnTo>
                  <a:pt x="3424773" y="3308363"/>
                </a:lnTo>
                <a:cubicBezTo>
                  <a:pt x="3474495" y="3298422"/>
                  <a:pt x="3522921" y="3282882"/>
                  <a:pt x="3569139" y="3262033"/>
                </a:cubicBezTo>
                <a:cubicBezTo>
                  <a:pt x="3631325" y="3233767"/>
                  <a:pt x="3682205" y="3186748"/>
                  <a:pt x="3724950" y="3145382"/>
                </a:cubicBezTo>
                <a:cubicBezTo>
                  <a:pt x="3735567" y="3135040"/>
                  <a:pt x="3746460" y="3124837"/>
                  <a:pt x="3757214" y="3114771"/>
                </a:cubicBezTo>
                <a:close/>
                <a:moveTo>
                  <a:pt x="619874" y="3103429"/>
                </a:moveTo>
                <a:lnTo>
                  <a:pt x="623813" y="3105918"/>
                </a:lnTo>
                <a:lnTo>
                  <a:pt x="635660" y="3114659"/>
                </a:lnTo>
                <a:lnTo>
                  <a:pt x="654787" y="3132331"/>
                </a:lnTo>
                <a:lnTo>
                  <a:pt x="657364" y="3138313"/>
                </a:lnTo>
                <a:lnTo>
                  <a:pt x="658665" y="3141333"/>
                </a:lnTo>
                <a:lnTo>
                  <a:pt x="659786" y="3143935"/>
                </a:lnTo>
                <a:lnTo>
                  <a:pt x="652592" y="3137971"/>
                </a:lnTo>
                <a:close/>
                <a:moveTo>
                  <a:pt x="650441" y="3102843"/>
                </a:moveTo>
                <a:lnTo>
                  <a:pt x="678437" y="3123992"/>
                </a:lnTo>
                <a:lnTo>
                  <a:pt x="678744" y="3124279"/>
                </a:lnTo>
                <a:lnTo>
                  <a:pt x="705361" y="3149933"/>
                </a:lnTo>
                <a:lnTo>
                  <a:pt x="708275" y="3156871"/>
                </a:lnTo>
                <a:lnTo>
                  <a:pt x="715858" y="3174930"/>
                </a:lnTo>
                <a:lnTo>
                  <a:pt x="718191" y="3181459"/>
                </a:lnTo>
                <a:lnTo>
                  <a:pt x="722079" y="3192341"/>
                </a:lnTo>
                <a:lnTo>
                  <a:pt x="721820" y="3192178"/>
                </a:lnTo>
                <a:lnTo>
                  <a:pt x="718598" y="3188336"/>
                </a:lnTo>
                <a:lnTo>
                  <a:pt x="694959" y="3159790"/>
                </a:lnTo>
                <a:lnTo>
                  <a:pt x="693616" y="3158554"/>
                </a:lnTo>
                <a:lnTo>
                  <a:pt x="692093" y="3156738"/>
                </a:lnTo>
                <a:lnTo>
                  <a:pt x="660813" y="3127338"/>
                </a:lnTo>
                <a:lnTo>
                  <a:pt x="659144" y="3123395"/>
                </a:lnTo>
                <a:lnTo>
                  <a:pt x="652346" y="3107341"/>
                </a:lnTo>
                <a:lnTo>
                  <a:pt x="651050" y="3104280"/>
                </a:lnTo>
                <a:close/>
                <a:moveTo>
                  <a:pt x="889167" y="3102496"/>
                </a:moveTo>
                <a:lnTo>
                  <a:pt x="890650" y="3102905"/>
                </a:lnTo>
                <a:lnTo>
                  <a:pt x="893237" y="3103155"/>
                </a:lnTo>
                <a:lnTo>
                  <a:pt x="896587" y="3107496"/>
                </a:lnTo>
                <a:lnTo>
                  <a:pt x="896207" y="3107395"/>
                </a:lnTo>
                <a:lnTo>
                  <a:pt x="887901" y="3105195"/>
                </a:lnTo>
                <a:close/>
                <a:moveTo>
                  <a:pt x="202938" y="3100428"/>
                </a:moveTo>
                <a:lnTo>
                  <a:pt x="199326" y="3105901"/>
                </a:lnTo>
                <a:lnTo>
                  <a:pt x="191850" y="3125777"/>
                </a:lnTo>
                <a:lnTo>
                  <a:pt x="192080" y="3123596"/>
                </a:lnTo>
                <a:lnTo>
                  <a:pt x="192214" y="3122326"/>
                </a:lnTo>
                <a:lnTo>
                  <a:pt x="192354" y="3120992"/>
                </a:lnTo>
                <a:lnTo>
                  <a:pt x="192886" y="3115948"/>
                </a:lnTo>
                <a:lnTo>
                  <a:pt x="193257" y="3115069"/>
                </a:lnTo>
                <a:lnTo>
                  <a:pt x="194156" y="3112939"/>
                </a:lnTo>
                <a:close/>
                <a:moveTo>
                  <a:pt x="1528750" y="3099401"/>
                </a:moveTo>
                <a:lnTo>
                  <a:pt x="1567323" y="3195003"/>
                </a:lnTo>
                <a:cubicBezTo>
                  <a:pt x="1613156" y="3339438"/>
                  <a:pt x="1626807" y="3492160"/>
                  <a:pt x="1607309" y="3642442"/>
                </a:cubicBezTo>
                <a:cubicBezTo>
                  <a:pt x="1601773" y="3684828"/>
                  <a:pt x="1592579" y="3726573"/>
                  <a:pt x="1579870" y="3767218"/>
                </a:cubicBezTo>
                <a:lnTo>
                  <a:pt x="1574337" y="3780689"/>
                </a:lnTo>
                <a:lnTo>
                  <a:pt x="1603448" y="3652507"/>
                </a:lnTo>
                <a:cubicBezTo>
                  <a:pt x="1608581" y="3613885"/>
                  <a:pt x="1611565" y="3575099"/>
                  <a:pt x="1612417" y="3536323"/>
                </a:cubicBezTo>
                <a:lnTo>
                  <a:pt x="1612417" y="3536321"/>
                </a:lnTo>
                <a:lnTo>
                  <a:pt x="1612417" y="3536320"/>
                </a:lnTo>
                <a:cubicBezTo>
                  <a:pt x="1614971" y="3419994"/>
                  <a:pt x="1598329" y="3303767"/>
                  <a:pt x="1562909" y="3192379"/>
                </a:cubicBezTo>
                <a:close/>
                <a:moveTo>
                  <a:pt x="213089" y="3097797"/>
                </a:moveTo>
                <a:lnTo>
                  <a:pt x="213120" y="3097974"/>
                </a:lnTo>
                <a:lnTo>
                  <a:pt x="213144" y="3098111"/>
                </a:lnTo>
                <a:lnTo>
                  <a:pt x="210854" y="3101898"/>
                </a:lnTo>
                <a:lnTo>
                  <a:pt x="210854" y="3101899"/>
                </a:lnTo>
                <a:lnTo>
                  <a:pt x="210853" y="3101900"/>
                </a:lnTo>
                <a:lnTo>
                  <a:pt x="192356" y="3159891"/>
                </a:lnTo>
                <a:lnTo>
                  <a:pt x="190668" y="3149387"/>
                </a:lnTo>
                <a:lnTo>
                  <a:pt x="205814" y="3108883"/>
                </a:lnTo>
                <a:close/>
                <a:moveTo>
                  <a:pt x="1112133" y="3097115"/>
                </a:moveTo>
                <a:lnTo>
                  <a:pt x="1138908" y="3126336"/>
                </a:lnTo>
                <a:lnTo>
                  <a:pt x="1149082" y="3142350"/>
                </a:lnTo>
                <a:lnTo>
                  <a:pt x="1157713" y="3181071"/>
                </a:lnTo>
                <a:lnTo>
                  <a:pt x="1127046" y="3150973"/>
                </a:lnTo>
                <a:lnTo>
                  <a:pt x="1124253" y="3148967"/>
                </a:lnTo>
                <a:close/>
                <a:moveTo>
                  <a:pt x="3794562" y="3096681"/>
                </a:moveTo>
                <a:lnTo>
                  <a:pt x="3778868" y="3115858"/>
                </a:lnTo>
                <a:cubicBezTo>
                  <a:pt x="3771421" y="3124407"/>
                  <a:pt x="3764114" y="3132955"/>
                  <a:pt x="3756806" y="3141643"/>
                </a:cubicBezTo>
                <a:cubicBezTo>
                  <a:pt x="3726920" y="3177217"/>
                  <a:pt x="3688579" y="3219229"/>
                  <a:pt x="3641028" y="3251973"/>
                </a:cubicBezTo>
                <a:lnTo>
                  <a:pt x="3590382" y="3281044"/>
                </a:lnTo>
                <a:lnTo>
                  <a:pt x="3510889" y="3311178"/>
                </a:lnTo>
                <a:cubicBezTo>
                  <a:pt x="3483752" y="3319334"/>
                  <a:pt x="3456040" y="3325580"/>
                  <a:pt x="3427953" y="3329854"/>
                </a:cubicBezTo>
                <a:cubicBezTo>
                  <a:pt x="3403099" y="3333915"/>
                  <a:pt x="3378066" y="3336649"/>
                  <a:pt x="3352958" y="3338052"/>
                </a:cubicBezTo>
                <a:lnTo>
                  <a:pt x="3333883" y="3338106"/>
                </a:lnTo>
                <a:lnTo>
                  <a:pt x="3310073" y="3338173"/>
                </a:lnTo>
                <a:lnTo>
                  <a:pt x="3427811" y="3327380"/>
                </a:lnTo>
                <a:cubicBezTo>
                  <a:pt x="3482290" y="3318336"/>
                  <a:pt x="3535335" y="3302106"/>
                  <a:pt x="3585552" y="3279121"/>
                </a:cubicBezTo>
                <a:cubicBezTo>
                  <a:pt x="3653667" y="3247958"/>
                  <a:pt x="3706892" y="3194321"/>
                  <a:pt x="3750187" y="3146062"/>
                </a:cubicBezTo>
                <a:cubicBezTo>
                  <a:pt x="3758737" y="3136409"/>
                  <a:pt x="3767561" y="3127033"/>
                  <a:pt x="3776247" y="3117519"/>
                </a:cubicBezTo>
                <a:close/>
                <a:moveTo>
                  <a:pt x="417123" y="3095448"/>
                </a:moveTo>
                <a:lnTo>
                  <a:pt x="451961" y="3130334"/>
                </a:lnTo>
                <a:lnTo>
                  <a:pt x="452232" y="3130643"/>
                </a:lnTo>
                <a:lnTo>
                  <a:pt x="455787" y="3150817"/>
                </a:lnTo>
                <a:lnTo>
                  <a:pt x="458315" y="3165165"/>
                </a:lnTo>
                <a:lnTo>
                  <a:pt x="456310" y="3162172"/>
                </a:lnTo>
                <a:lnTo>
                  <a:pt x="449426" y="3153672"/>
                </a:lnTo>
                <a:lnTo>
                  <a:pt x="438418" y="3138602"/>
                </a:lnTo>
                <a:lnTo>
                  <a:pt x="419580" y="3116182"/>
                </a:lnTo>
                <a:lnTo>
                  <a:pt x="419287" y="3114045"/>
                </a:lnTo>
                <a:close/>
                <a:moveTo>
                  <a:pt x="802334" y="3094890"/>
                </a:moveTo>
                <a:lnTo>
                  <a:pt x="803966" y="3097491"/>
                </a:lnTo>
                <a:lnTo>
                  <a:pt x="804446" y="3098258"/>
                </a:lnTo>
                <a:lnTo>
                  <a:pt x="797783" y="3097931"/>
                </a:lnTo>
                <a:close/>
                <a:moveTo>
                  <a:pt x="254866" y="3092156"/>
                </a:moveTo>
                <a:lnTo>
                  <a:pt x="256579" y="3101161"/>
                </a:lnTo>
                <a:lnTo>
                  <a:pt x="255931" y="3122273"/>
                </a:lnTo>
                <a:lnTo>
                  <a:pt x="254100" y="3150826"/>
                </a:lnTo>
                <a:lnTo>
                  <a:pt x="254100" y="3150827"/>
                </a:lnTo>
                <a:lnTo>
                  <a:pt x="254100" y="3150829"/>
                </a:lnTo>
                <a:lnTo>
                  <a:pt x="254838" y="3157855"/>
                </a:lnTo>
                <a:lnTo>
                  <a:pt x="254143" y="3180498"/>
                </a:lnTo>
                <a:lnTo>
                  <a:pt x="258962" y="3260695"/>
                </a:lnTo>
                <a:lnTo>
                  <a:pt x="249883" y="3230230"/>
                </a:lnTo>
                <a:lnTo>
                  <a:pt x="248695" y="3226243"/>
                </a:lnTo>
                <a:lnTo>
                  <a:pt x="246225" y="3194292"/>
                </a:lnTo>
                <a:lnTo>
                  <a:pt x="245778" y="3176985"/>
                </a:lnTo>
                <a:lnTo>
                  <a:pt x="245446" y="3164097"/>
                </a:lnTo>
                <a:close/>
                <a:moveTo>
                  <a:pt x="851004" y="3091967"/>
                </a:moveTo>
                <a:lnTo>
                  <a:pt x="881627" y="3100416"/>
                </a:lnTo>
                <a:lnTo>
                  <a:pt x="879867" y="3103067"/>
                </a:lnTo>
                <a:lnTo>
                  <a:pt x="874702" y="3101698"/>
                </a:lnTo>
                <a:lnTo>
                  <a:pt x="866521" y="3101298"/>
                </a:lnTo>
                <a:lnTo>
                  <a:pt x="857226" y="3100843"/>
                </a:lnTo>
                <a:close/>
                <a:moveTo>
                  <a:pt x="567761" y="3089984"/>
                </a:moveTo>
                <a:lnTo>
                  <a:pt x="582581" y="3100008"/>
                </a:lnTo>
                <a:lnTo>
                  <a:pt x="608878" y="3119036"/>
                </a:lnTo>
                <a:lnTo>
                  <a:pt x="619085" y="3145122"/>
                </a:lnTo>
                <a:lnTo>
                  <a:pt x="622170" y="3155043"/>
                </a:lnTo>
                <a:lnTo>
                  <a:pt x="621934" y="3154741"/>
                </a:lnTo>
                <a:lnTo>
                  <a:pt x="613645" y="3147217"/>
                </a:lnTo>
                <a:lnTo>
                  <a:pt x="604074" y="3136460"/>
                </a:lnTo>
                <a:lnTo>
                  <a:pt x="583042" y="3119438"/>
                </a:lnTo>
                <a:lnTo>
                  <a:pt x="575571" y="3112656"/>
                </a:lnTo>
                <a:close/>
                <a:moveTo>
                  <a:pt x="3792457" y="3088327"/>
                </a:moveTo>
                <a:lnTo>
                  <a:pt x="3771012" y="3112546"/>
                </a:lnTo>
                <a:cubicBezTo>
                  <a:pt x="3762325" y="3122060"/>
                  <a:pt x="3753500" y="3131574"/>
                  <a:pt x="3744952" y="3141089"/>
                </a:cubicBezTo>
                <a:cubicBezTo>
                  <a:pt x="3702069" y="3188934"/>
                  <a:pt x="3649397" y="3241882"/>
                  <a:pt x="3582659" y="3272494"/>
                </a:cubicBezTo>
                <a:cubicBezTo>
                  <a:pt x="3533008" y="3295217"/>
                  <a:pt x="3480569" y="3311253"/>
                  <a:pt x="3426712" y="3320201"/>
                </a:cubicBezTo>
                <a:lnTo>
                  <a:pt x="3324030" y="3328439"/>
                </a:lnTo>
                <a:lnTo>
                  <a:pt x="3425187" y="3317876"/>
                </a:lnTo>
                <a:cubicBezTo>
                  <a:pt x="3477501" y="3308432"/>
                  <a:pt x="3528450" y="3292532"/>
                  <a:pt x="3576861" y="3270582"/>
                </a:cubicBezTo>
                <a:cubicBezTo>
                  <a:pt x="3640565" y="3242177"/>
                  <a:pt x="3691307" y="3193503"/>
                  <a:pt x="3737085" y="3145656"/>
                </a:cubicBezTo>
                <a:lnTo>
                  <a:pt x="3766729" y="3115459"/>
                </a:lnTo>
                <a:close/>
                <a:moveTo>
                  <a:pt x="464946" y="3088240"/>
                </a:moveTo>
                <a:lnTo>
                  <a:pt x="486463" y="3106285"/>
                </a:lnTo>
                <a:lnTo>
                  <a:pt x="491018" y="3127768"/>
                </a:lnTo>
                <a:lnTo>
                  <a:pt x="484140" y="3121251"/>
                </a:lnTo>
                <a:close/>
                <a:moveTo>
                  <a:pt x="529549" y="3087882"/>
                </a:moveTo>
                <a:lnTo>
                  <a:pt x="561053" y="3109963"/>
                </a:lnTo>
                <a:lnTo>
                  <a:pt x="568800" y="3116569"/>
                </a:lnTo>
                <a:lnTo>
                  <a:pt x="569358" y="3118314"/>
                </a:lnTo>
                <a:lnTo>
                  <a:pt x="569446" y="3118589"/>
                </a:lnTo>
                <a:lnTo>
                  <a:pt x="571788" y="3126892"/>
                </a:lnTo>
                <a:lnTo>
                  <a:pt x="577749" y="3148028"/>
                </a:lnTo>
                <a:lnTo>
                  <a:pt x="564679" y="3135770"/>
                </a:lnTo>
                <a:lnTo>
                  <a:pt x="553354" y="3123555"/>
                </a:lnTo>
                <a:lnTo>
                  <a:pt x="530390" y="3091319"/>
                </a:lnTo>
                <a:close/>
                <a:moveTo>
                  <a:pt x="490601" y="3086306"/>
                </a:moveTo>
                <a:lnTo>
                  <a:pt x="527400" y="3112262"/>
                </a:lnTo>
                <a:lnTo>
                  <a:pt x="533492" y="3137190"/>
                </a:lnTo>
                <a:lnTo>
                  <a:pt x="528603" y="3133105"/>
                </a:lnTo>
                <a:lnTo>
                  <a:pt x="515003" y="3118670"/>
                </a:lnTo>
                <a:lnTo>
                  <a:pt x="493869" y="3101735"/>
                </a:lnTo>
                <a:close/>
                <a:moveTo>
                  <a:pt x="2531952" y="3085205"/>
                </a:moveTo>
                <a:lnTo>
                  <a:pt x="2533411" y="3086533"/>
                </a:lnTo>
                <a:lnTo>
                  <a:pt x="2550067" y="3103751"/>
                </a:lnTo>
                <a:lnTo>
                  <a:pt x="2562306" y="3114378"/>
                </a:lnTo>
                <a:lnTo>
                  <a:pt x="2554471" y="3108457"/>
                </a:lnTo>
                <a:close/>
                <a:moveTo>
                  <a:pt x="406504" y="3084815"/>
                </a:moveTo>
                <a:lnTo>
                  <a:pt x="406676" y="3084987"/>
                </a:lnTo>
                <a:lnTo>
                  <a:pt x="406731" y="3085458"/>
                </a:lnTo>
                <a:lnTo>
                  <a:pt x="406748" y="3085604"/>
                </a:lnTo>
                <a:close/>
                <a:moveTo>
                  <a:pt x="3997904" y="3084650"/>
                </a:moveTo>
                <a:lnTo>
                  <a:pt x="3997861" y="3084866"/>
                </a:lnTo>
                <a:lnTo>
                  <a:pt x="3997855" y="3084901"/>
                </a:lnTo>
                <a:cubicBezTo>
                  <a:pt x="3988951" y="3115714"/>
                  <a:pt x="3977420" y="3145770"/>
                  <a:pt x="3963363" y="3174733"/>
                </a:cubicBezTo>
                <a:cubicBezTo>
                  <a:pt x="3959088" y="3180386"/>
                  <a:pt x="3954951" y="3185764"/>
                  <a:pt x="3950676" y="3190865"/>
                </a:cubicBezTo>
                <a:lnTo>
                  <a:pt x="3868017" y="3272131"/>
                </a:lnTo>
                <a:lnTo>
                  <a:pt x="3946820" y="3186186"/>
                </a:lnTo>
                <a:cubicBezTo>
                  <a:pt x="3965697" y="3159587"/>
                  <a:pt x="3979706" y="3129846"/>
                  <a:pt x="3988186" y="3098353"/>
                </a:cubicBezTo>
                <a:close/>
                <a:moveTo>
                  <a:pt x="1013940" y="3083899"/>
                </a:moveTo>
                <a:lnTo>
                  <a:pt x="1020164" y="3087852"/>
                </a:lnTo>
                <a:lnTo>
                  <a:pt x="1034317" y="3098616"/>
                </a:lnTo>
                <a:lnTo>
                  <a:pt x="1039650" y="3130397"/>
                </a:lnTo>
                <a:lnTo>
                  <a:pt x="1037909" y="3127425"/>
                </a:lnTo>
                <a:close/>
                <a:moveTo>
                  <a:pt x="341178" y="3082152"/>
                </a:moveTo>
                <a:lnTo>
                  <a:pt x="343241" y="3085487"/>
                </a:lnTo>
                <a:lnTo>
                  <a:pt x="358128" y="3128416"/>
                </a:lnTo>
                <a:lnTo>
                  <a:pt x="365032" y="3148327"/>
                </a:lnTo>
                <a:lnTo>
                  <a:pt x="362339" y="3142607"/>
                </a:lnTo>
                <a:lnTo>
                  <a:pt x="341862" y="3101160"/>
                </a:lnTo>
                <a:close/>
                <a:moveTo>
                  <a:pt x="451991" y="3081597"/>
                </a:moveTo>
                <a:lnTo>
                  <a:pt x="463681" y="3101868"/>
                </a:lnTo>
                <a:lnTo>
                  <a:pt x="453862" y="3092564"/>
                </a:lnTo>
                <a:close/>
                <a:moveTo>
                  <a:pt x="823124" y="3080992"/>
                </a:moveTo>
                <a:lnTo>
                  <a:pt x="839462" y="3088235"/>
                </a:lnTo>
                <a:lnTo>
                  <a:pt x="847941" y="3100388"/>
                </a:lnTo>
                <a:lnTo>
                  <a:pt x="843402" y="3100166"/>
                </a:lnTo>
                <a:lnTo>
                  <a:pt x="815763" y="3098812"/>
                </a:lnTo>
                <a:lnTo>
                  <a:pt x="809899" y="3089833"/>
                </a:lnTo>
                <a:close/>
                <a:moveTo>
                  <a:pt x="1301492" y="3079276"/>
                </a:moveTo>
                <a:lnTo>
                  <a:pt x="1314456" y="3100563"/>
                </a:lnTo>
                <a:lnTo>
                  <a:pt x="1339880" y="3145380"/>
                </a:lnTo>
                <a:lnTo>
                  <a:pt x="1395087" y="3278497"/>
                </a:lnTo>
                <a:lnTo>
                  <a:pt x="1408110" y="3328647"/>
                </a:lnTo>
                <a:cubicBezTo>
                  <a:pt x="1418046" y="3370461"/>
                  <a:pt x="1427737" y="3419660"/>
                  <a:pt x="1434504" y="3473324"/>
                </a:cubicBezTo>
                <a:lnTo>
                  <a:pt x="1434974" y="3482417"/>
                </a:lnTo>
                <a:lnTo>
                  <a:pt x="1434398" y="3478759"/>
                </a:lnTo>
                <a:lnTo>
                  <a:pt x="1430949" y="3456858"/>
                </a:lnTo>
                <a:cubicBezTo>
                  <a:pt x="1422431" y="3417558"/>
                  <a:pt x="1411512" y="3378045"/>
                  <a:pt x="1398137" y="3338679"/>
                </a:cubicBezTo>
                <a:cubicBezTo>
                  <a:pt x="1382866" y="3293659"/>
                  <a:pt x="1364760" y="3250036"/>
                  <a:pt x="1344129" y="3208265"/>
                </a:cubicBezTo>
                <a:lnTo>
                  <a:pt x="1342435" y="3205343"/>
                </a:lnTo>
                <a:lnTo>
                  <a:pt x="1341644" y="3202430"/>
                </a:lnTo>
                <a:lnTo>
                  <a:pt x="1338569" y="3187556"/>
                </a:lnTo>
                <a:lnTo>
                  <a:pt x="1334420" y="3175823"/>
                </a:lnTo>
                <a:lnTo>
                  <a:pt x="1329744" y="3158601"/>
                </a:lnTo>
                <a:close/>
                <a:moveTo>
                  <a:pt x="377570" y="3078717"/>
                </a:moveTo>
                <a:lnTo>
                  <a:pt x="400405" y="3102959"/>
                </a:lnTo>
                <a:lnTo>
                  <a:pt x="400612" y="3103206"/>
                </a:lnTo>
                <a:lnTo>
                  <a:pt x="403840" y="3107195"/>
                </a:lnTo>
                <a:lnTo>
                  <a:pt x="407702" y="3117650"/>
                </a:lnTo>
                <a:lnTo>
                  <a:pt x="411656" y="3125735"/>
                </a:lnTo>
                <a:lnTo>
                  <a:pt x="413952" y="3142428"/>
                </a:lnTo>
                <a:lnTo>
                  <a:pt x="405178" y="3129607"/>
                </a:lnTo>
                <a:lnTo>
                  <a:pt x="405170" y="3129596"/>
                </a:lnTo>
                <a:lnTo>
                  <a:pt x="378571" y="3094808"/>
                </a:lnTo>
                <a:close/>
                <a:moveTo>
                  <a:pt x="3820216" y="3076437"/>
                </a:moveTo>
                <a:lnTo>
                  <a:pt x="3786868" y="3120270"/>
                </a:lnTo>
                <a:cubicBezTo>
                  <a:pt x="3780938" y="3128266"/>
                  <a:pt x="3775148" y="3134747"/>
                  <a:pt x="3769495" y="3142055"/>
                </a:cubicBezTo>
                <a:cubicBezTo>
                  <a:pt x="3733368" y="3188110"/>
                  <a:pt x="3676284" y="3253604"/>
                  <a:pt x="3598792" y="3289594"/>
                </a:cubicBezTo>
                <a:cubicBezTo>
                  <a:pt x="3545142" y="3314536"/>
                  <a:pt x="3488071" y="3331359"/>
                  <a:pt x="3429468" y="3339507"/>
                </a:cubicBezTo>
                <a:cubicBezTo>
                  <a:pt x="3404138" y="3343244"/>
                  <a:pt x="3378636" y="3345530"/>
                  <a:pt x="3353086" y="3346359"/>
                </a:cubicBezTo>
                <a:lnTo>
                  <a:pt x="3323761" y="3345637"/>
                </a:lnTo>
                <a:lnTo>
                  <a:pt x="3429053" y="3337164"/>
                </a:lnTo>
                <a:cubicBezTo>
                  <a:pt x="3485834" y="3328491"/>
                  <a:pt x="3541126" y="3311877"/>
                  <a:pt x="3593275" y="3287802"/>
                </a:cubicBezTo>
                <a:lnTo>
                  <a:pt x="3593278" y="3287800"/>
                </a:lnTo>
                <a:cubicBezTo>
                  <a:pt x="3665805" y="3254018"/>
                  <a:pt x="3721925" y="3194451"/>
                  <a:pt x="3762325" y="3146467"/>
                </a:cubicBezTo>
                <a:cubicBezTo>
                  <a:pt x="3769496" y="3137780"/>
                  <a:pt x="3776803" y="3129230"/>
                  <a:pt x="3784250" y="3120682"/>
                </a:cubicBezTo>
                <a:close/>
                <a:moveTo>
                  <a:pt x="3828971" y="3075280"/>
                </a:moveTo>
                <a:lnTo>
                  <a:pt x="3793625" y="3125784"/>
                </a:lnTo>
                <a:lnTo>
                  <a:pt x="3781215" y="3142607"/>
                </a:lnTo>
                <a:cubicBezTo>
                  <a:pt x="3724957" y="3219271"/>
                  <a:pt x="3669389" y="3268772"/>
                  <a:pt x="3606376" y="3298004"/>
                </a:cubicBezTo>
                <a:cubicBezTo>
                  <a:pt x="3550890" y="3324037"/>
                  <a:pt x="3491655" y="3341203"/>
                  <a:pt x="3430847" y="3348884"/>
                </a:cubicBezTo>
                <a:cubicBezTo>
                  <a:pt x="3405034" y="3352351"/>
                  <a:pt x="3379057" y="3354223"/>
                  <a:pt x="3353062" y="3354499"/>
                </a:cubicBezTo>
                <a:lnTo>
                  <a:pt x="3334577" y="3353559"/>
                </a:lnTo>
                <a:lnTo>
                  <a:pt x="3430427" y="3346136"/>
                </a:lnTo>
                <a:cubicBezTo>
                  <a:pt x="3489622" y="3337973"/>
                  <a:pt x="3547257" y="3320959"/>
                  <a:pt x="3601405" y="3295670"/>
                </a:cubicBezTo>
                <a:cubicBezTo>
                  <a:pt x="3680413" y="3259129"/>
                  <a:pt x="3738188" y="3192807"/>
                  <a:pt x="3774727" y="3146202"/>
                </a:cubicBezTo>
                <a:lnTo>
                  <a:pt x="3792101" y="3124415"/>
                </a:lnTo>
                <a:lnTo>
                  <a:pt x="3818841" y="3088779"/>
                </a:lnTo>
                <a:close/>
                <a:moveTo>
                  <a:pt x="251570" y="3074826"/>
                </a:moveTo>
                <a:lnTo>
                  <a:pt x="251790" y="3075985"/>
                </a:lnTo>
                <a:lnTo>
                  <a:pt x="251950" y="3076827"/>
                </a:lnTo>
                <a:lnTo>
                  <a:pt x="246515" y="3089776"/>
                </a:lnTo>
                <a:cubicBezTo>
                  <a:pt x="240862" y="3111719"/>
                  <a:pt x="237656" y="3136297"/>
                  <a:pt x="236863" y="3163564"/>
                </a:cubicBezTo>
                <a:lnTo>
                  <a:pt x="236863" y="3163566"/>
                </a:lnTo>
                <a:lnTo>
                  <a:pt x="236863" y="3163567"/>
                </a:lnTo>
                <a:lnTo>
                  <a:pt x="236863" y="3163571"/>
                </a:lnTo>
                <a:lnTo>
                  <a:pt x="237218" y="3175360"/>
                </a:lnTo>
                <a:lnTo>
                  <a:pt x="236403" y="3170676"/>
                </a:lnTo>
                <a:lnTo>
                  <a:pt x="234099" y="3157419"/>
                </a:lnTo>
                <a:lnTo>
                  <a:pt x="231653" y="3143345"/>
                </a:lnTo>
                <a:lnTo>
                  <a:pt x="240869" y="3096903"/>
                </a:lnTo>
                <a:close/>
                <a:moveTo>
                  <a:pt x="3855959" y="3073959"/>
                </a:moveTo>
                <a:lnTo>
                  <a:pt x="3818020" y="3144135"/>
                </a:lnTo>
                <a:lnTo>
                  <a:pt x="3777747" y="3202735"/>
                </a:lnTo>
                <a:lnTo>
                  <a:pt x="3732939" y="3252259"/>
                </a:lnTo>
                <a:cubicBezTo>
                  <a:pt x="3701587" y="3282215"/>
                  <a:pt x="3667322" y="3306000"/>
                  <a:pt x="3630369" y="3323373"/>
                </a:cubicBezTo>
                <a:cubicBezTo>
                  <a:pt x="3568941" y="3353158"/>
                  <a:pt x="3502673" y="3371689"/>
                  <a:pt x="3434709" y="3378115"/>
                </a:cubicBezTo>
                <a:cubicBezTo>
                  <a:pt x="3407421" y="3380749"/>
                  <a:pt x="3380009" y="3381359"/>
                  <a:pt x="3352701" y="3379954"/>
                </a:cubicBezTo>
                <a:lnTo>
                  <a:pt x="3281508" y="3370987"/>
                </a:lnTo>
                <a:lnTo>
                  <a:pt x="3369757" y="3378547"/>
                </a:lnTo>
                <a:cubicBezTo>
                  <a:pt x="3391391" y="3378672"/>
                  <a:pt x="3413026" y="3377692"/>
                  <a:pt x="3434563" y="3375652"/>
                </a:cubicBezTo>
                <a:cubicBezTo>
                  <a:pt x="3500776" y="3368894"/>
                  <a:pt x="3565321" y="3350790"/>
                  <a:pt x="3625397" y="3322152"/>
                </a:cubicBezTo>
                <a:cubicBezTo>
                  <a:pt x="3696271" y="3288920"/>
                  <a:pt x="3759008" y="3230596"/>
                  <a:pt x="3811956" y="3147864"/>
                </a:cubicBezTo>
                <a:lnTo>
                  <a:pt x="3813473" y="3145381"/>
                </a:lnTo>
                <a:close/>
                <a:moveTo>
                  <a:pt x="414259" y="3070829"/>
                </a:moveTo>
                <a:lnTo>
                  <a:pt x="434305" y="3085848"/>
                </a:lnTo>
                <a:lnTo>
                  <a:pt x="446323" y="3096783"/>
                </a:lnTo>
                <a:lnTo>
                  <a:pt x="448241" y="3107996"/>
                </a:lnTo>
                <a:lnTo>
                  <a:pt x="449843" y="3117087"/>
                </a:lnTo>
                <a:lnTo>
                  <a:pt x="444460" y="3110924"/>
                </a:lnTo>
                <a:lnTo>
                  <a:pt x="415735" y="3083515"/>
                </a:lnTo>
                <a:close/>
                <a:moveTo>
                  <a:pt x="1104851" y="3069993"/>
                </a:moveTo>
                <a:lnTo>
                  <a:pt x="1138050" y="3099963"/>
                </a:lnTo>
                <a:lnTo>
                  <a:pt x="1143823" y="3119386"/>
                </a:lnTo>
                <a:lnTo>
                  <a:pt x="1108097" y="3080467"/>
                </a:lnTo>
                <a:lnTo>
                  <a:pt x="1107648" y="3079020"/>
                </a:lnTo>
                <a:close/>
                <a:moveTo>
                  <a:pt x="246506" y="3069596"/>
                </a:moveTo>
                <a:lnTo>
                  <a:pt x="239004" y="3084942"/>
                </a:lnTo>
                <a:lnTo>
                  <a:pt x="236743" y="3089567"/>
                </a:lnTo>
                <a:lnTo>
                  <a:pt x="234680" y="3093788"/>
                </a:lnTo>
                <a:lnTo>
                  <a:pt x="230358" y="3115332"/>
                </a:lnTo>
                <a:lnTo>
                  <a:pt x="228442" y="3124877"/>
                </a:lnTo>
                <a:lnTo>
                  <a:pt x="227985" y="3122247"/>
                </a:lnTo>
                <a:lnTo>
                  <a:pt x="229526" y="3100773"/>
                </a:lnTo>
                <a:lnTo>
                  <a:pt x="229568" y="3100610"/>
                </a:lnTo>
                <a:close/>
                <a:moveTo>
                  <a:pt x="796579" y="3069223"/>
                </a:moveTo>
                <a:lnTo>
                  <a:pt x="813476" y="3076715"/>
                </a:lnTo>
                <a:lnTo>
                  <a:pt x="804562" y="3080996"/>
                </a:lnTo>
                <a:lnTo>
                  <a:pt x="804271" y="3081136"/>
                </a:lnTo>
                <a:close/>
                <a:moveTo>
                  <a:pt x="598023" y="3068637"/>
                </a:moveTo>
                <a:lnTo>
                  <a:pt x="622886" y="3083921"/>
                </a:lnTo>
                <a:lnTo>
                  <a:pt x="638216" y="3093861"/>
                </a:lnTo>
                <a:lnTo>
                  <a:pt x="640471" y="3099095"/>
                </a:lnTo>
                <a:lnTo>
                  <a:pt x="644357" y="3108117"/>
                </a:lnTo>
                <a:lnTo>
                  <a:pt x="647074" y="3114425"/>
                </a:lnTo>
                <a:lnTo>
                  <a:pt x="646234" y="3113635"/>
                </a:lnTo>
                <a:lnTo>
                  <a:pt x="639163" y="3108435"/>
                </a:lnTo>
                <a:lnTo>
                  <a:pt x="634839" y="3104456"/>
                </a:lnTo>
                <a:lnTo>
                  <a:pt x="627260" y="3099683"/>
                </a:lnTo>
                <a:lnTo>
                  <a:pt x="603135" y="3081943"/>
                </a:lnTo>
                <a:lnTo>
                  <a:pt x="599985" y="3073744"/>
                </a:lnTo>
                <a:close/>
                <a:moveTo>
                  <a:pt x="3842262" y="3068467"/>
                </a:moveTo>
                <a:lnTo>
                  <a:pt x="3800794" y="3132679"/>
                </a:lnTo>
                <a:lnTo>
                  <a:pt x="3793625" y="3143019"/>
                </a:lnTo>
                <a:cubicBezTo>
                  <a:pt x="3739160" y="3222166"/>
                  <a:pt x="3680558" y="3275528"/>
                  <a:pt x="3614374" y="3306552"/>
                </a:cubicBezTo>
                <a:cubicBezTo>
                  <a:pt x="3556957" y="3333702"/>
                  <a:pt x="3495461" y="3351213"/>
                  <a:pt x="3432363" y="3358397"/>
                </a:cubicBezTo>
                <a:lnTo>
                  <a:pt x="3353165" y="3362767"/>
                </a:lnTo>
                <a:lnTo>
                  <a:pt x="3342972" y="3361990"/>
                </a:lnTo>
                <a:lnTo>
                  <a:pt x="3332803" y="3361216"/>
                </a:lnTo>
                <a:lnTo>
                  <a:pt x="3343974" y="3361857"/>
                </a:lnTo>
                <a:cubicBezTo>
                  <a:pt x="3373303" y="3361707"/>
                  <a:pt x="3402590" y="3359678"/>
                  <a:pt x="3431669" y="3355790"/>
                </a:cubicBezTo>
                <a:cubicBezTo>
                  <a:pt x="3493195" y="3348056"/>
                  <a:pt x="3553133" y="3330696"/>
                  <a:pt x="3609266" y="3304359"/>
                </a:cubicBezTo>
                <a:cubicBezTo>
                  <a:pt x="3673522" y="3274576"/>
                  <a:pt x="3729916" y="3224385"/>
                  <a:pt x="3787000" y="3146617"/>
                </a:cubicBezTo>
                <a:lnTo>
                  <a:pt x="3799411" y="3129934"/>
                </a:lnTo>
                <a:close/>
                <a:moveTo>
                  <a:pt x="3851389" y="3067282"/>
                </a:moveTo>
                <a:lnTo>
                  <a:pt x="3807277" y="3141089"/>
                </a:lnTo>
                <a:lnTo>
                  <a:pt x="3805760" y="3143572"/>
                </a:lnTo>
                <a:cubicBezTo>
                  <a:pt x="3753640" y="3224786"/>
                  <a:pt x="3692004" y="3282423"/>
                  <a:pt x="3622371" y="3315102"/>
                </a:cubicBezTo>
                <a:lnTo>
                  <a:pt x="3509334" y="3353319"/>
                </a:lnTo>
                <a:lnTo>
                  <a:pt x="3465864" y="3362660"/>
                </a:lnTo>
                <a:lnTo>
                  <a:pt x="3442426" y="3366314"/>
                </a:lnTo>
                <a:lnTo>
                  <a:pt x="3362299" y="3371108"/>
                </a:lnTo>
                <a:lnTo>
                  <a:pt x="3362297" y="3371108"/>
                </a:lnTo>
                <a:lnTo>
                  <a:pt x="3330625" y="3368166"/>
                </a:lnTo>
                <a:lnTo>
                  <a:pt x="3357485" y="3370137"/>
                </a:lnTo>
                <a:cubicBezTo>
                  <a:pt x="3382828" y="3370082"/>
                  <a:pt x="3408144" y="3368620"/>
                  <a:pt x="3433321" y="3365725"/>
                </a:cubicBezTo>
                <a:cubicBezTo>
                  <a:pt x="3496983" y="3358252"/>
                  <a:pt x="3558991" y="3340354"/>
                  <a:pt x="3616848" y="3312777"/>
                </a:cubicBezTo>
                <a:cubicBezTo>
                  <a:pt x="3684411" y="3281753"/>
                  <a:pt x="3743840" y="3227564"/>
                  <a:pt x="3798994" y="3147313"/>
                </a:cubicBezTo>
                <a:lnTo>
                  <a:pt x="3806164" y="3136971"/>
                </a:lnTo>
                <a:close/>
                <a:moveTo>
                  <a:pt x="559190" y="3065101"/>
                </a:moveTo>
                <a:lnTo>
                  <a:pt x="594211" y="3087222"/>
                </a:lnTo>
                <a:lnTo>
                  <a:pt x="596556" y="3090758"/>
                </a:lnTo>
                <a:lnTo>
                  <a:pt x="598698" y="3093018"/>
                </a:lnTo>
                <a:lnTo>
                  <a:pt x="603107" y="3104287"/>
                </a:lnTo>
                <a:lnTo>
                  <a:pt x="600881" y="3102240"/>
                </a:lnTo>
                <a:lnTo>
                  <a:pt x="589415" y="3094363"/>
                </a:lnTo>
                <a:lnTo>
                  <a:pt x="584387" y="3090088"/>
                </a:lnTo>
                <a:lnTo>
                  <a:pt x="576751" y="3085664"/>
                </a:lnTo>
                <a:lnTo>
                  <a:pt x="563025" y="3076234"/>
                </a:lnTo>
                <a:close/>
                <a:moveTo>
                  <a:pt x="305316" y="3064594"/>
                </a:moveTo>
                <a:lnTo>
                  <a:pt x="309388" y="3084303"/>
                </a:lnTo>
                <a:cubicBezTo>
                  <a:pt x="314093" y="3099703"/>
                  <a:pt x="320625" y="3117193"/>
                  <a:pt x="328679" y="3137150"/>
                </a:cubicBezTo>
                <a:lnTo>
                  <a:pt x="336042" y="3154676"/>
                </a:lnTo>
                <a:lnTo>
                  <a:pt x="336657" y="3170213"/>
                </a:lnTo>
                <a:lnTo>
                  <a:pt x="339191" y="3196712"/>
                </a:lnTo>
                <a:lnTo>
                  <a:pt x="331228" y="3172492"/>
                </a:lnTo>
                <a:lnTo>
                  <a:pt x="315989" y="3126142"/>
                </a:lnTo>
                <a:lnTo>
                  <a:pt x="313109" y="3117382"/>
                </a:lnTo>
                <a:lnTo>
                  <a:pt x="305356" y="3080081"/>
                </a:lnTo>
                <a:close/>
                <a:moveTo>
                  <a:pt x="346233" y="3064549"/>
                </a:moveTo>
                <a:lnTo>
                  <a:pt x="351721" y="3071874"/>
                </a:lnTo>
                <a:lnTo>
                  <a:pt x="370184" y="3096016"/>
                </a:lnTo>
                <a:lnTo>
                  <a:pt x="370370" y="3098976"/>
                </a:lnTo>
                <a:lnTo>
                  <a:pt x="372450" y="3117307"/>
                </a:lnTo>
                <a:lnTo>
                  <a:pt x="372981" y="3121985"/>
                </a:lnTo>
                <a:lnTo>
                  <a:pt x="360684" y="3099723"/>
                </a:lnTo>
                <a:lnTo>
                  <a:pt x="353080" y="3086864"/>
                </a:lnTo>
                <a:lnTo>
                  <a:pt x="351671" y="3082807"/>
                </a:lnTo>
                <a:lnTo>
                  <a:pt x="347952" y="3072095"/>
                </a:lnTo>
                <a:close/>
                <a:moveTo>
                  <a:pt x="292566" y="3063462"/>
                </a:moveTo>
                <a:lnTo>
                  <a:pt x="296003" y="3080081"/>
                </a:lnTo>
                <a:lnTo>
                  <a:pt x="295895" y="3123781"/>
                </a:lnTo>
                <a:lnTo>
                  <a:pt x="289506" y="3079638"/>
                </a:lnTo>
                <a:lnTo>
                  <a:pt x="289505" y="3079629"/>
                </a:lnTo>
                <a:close/>
                <a:moveTo>
                  <a:pt x="521907" y="3062602"/>
                </a:moveTo>
                <a:lnTo>
                  <a:pt x="528966" y="3065488"/>
                </a:lnTo>
                <a:lnTo>
                  <a:pt x="539040" y="3070557"/>
                </a:lnTo>
                <a:lnTo>
                  <a:pt x="558268" y="3083563"/>
                </a:lnTo>
                <a:lnTo>
                  <a:pt x="559692" y="3088026"/>
                </a:lnTo>
                <a:lnTo>
                  <a:pt x="564282" y="3102408"/>
                </a:lnTo>
                <a:lnTo>
                  <a:pt x="558362" y="3097035"/>
                </a:lnTo>
                <a:lnTo>
                  <a:pt x="544783" y="3088474"/>
                </a:lnTo>
                <a:lnTo>
                  <a:pt x="534700" y="3080313"/>
                </a:lnTo>
                <a:lnTo>
                  <a:pt x="525669" y="3075040"/>
                </a:lnTo>
                <a:close/>
                <a:moveTo>
                  <a:pt x="3869958" y="3062388"/>
                </a:moveTo>
                <a:lnTo>
                  <a:pt x="3869540" y="3064140"/>
                </a:lnTo>
                <a:cubicBezTo>
                  <a:pt x="3858217" y="3092699"/>
                  <a:pt x="3843946" y="3119449"/>
                  <a:pt x="3830157" y="3144131"/>
                </a:cubicBezTo>
                <a:cubicBezTo>
                  <a:pt x="3819491" y="3164390"/>
                  <a:pt x="3807307" y="3183686"/>
                  <a:pt x="3793749" y="3201876"/>
                </a:cubicBezTo>
                <a:lnTo>
                  <a:pt x="3749113" y="3252970"/>
                </a:lnTo>
                <a:lnTo>
                  <a:pt x="3697116" y="3296564"/>
                </a:lnTo>
                <a:cubicBezTo>
                  <a:pt x="3678655" y="3309748"/>
                  <a:pt x="3659115" y="3321536"/>
                  <a:pt x="3638642" y="3331784"/>
                </a:cubicBezTo>
                <a:cubicBezTo>
                  <a:pt x="3575352" y="3362244"/>
                  <a:pt x="3507043" y="3380928"/>
                  <a:pt x="3437052" y="3386940"/>
                </a:cubicBezTo>
                <a:lnTo>
                  <a:pt x="3380888" y="3387348"/>
                </a:lnTo>
                <a:lnTo>
                  <a:pt x="3435664" y="3384748"/>
                </a:lnTo>
                <a:cubicBezTo>
                  <a:pt x="3504235" y="3378474"/>
                  <a:pt x="3571151" y="3360024"/>
                  <a:pt x="3633254" y="3330282"/>
                </a:cubicBezTo>
                <a:cubicBezTo>
                  <a:pt x="3689718" y="3303705"/>
                  <a:pt x="3739900" y="3262545"/>
                  <a:pt x="3783101" y="3207503"/>
                </a:cubicBezTo>
                <a:lnTo>
                  <a:pt x="3783104" y="3207498"/>
                </a:lnTo>
                <a:lnTo>
                  <a:pt x="3783112" y="3207489"/>
                </a:lnTo>
                <a:cubicBezTo>
                  <a:pt x="3797512" y="3189142"/>
                  <a:pt x="3811137" y="3169252"/>
                  <a:pt x="3823960" y="3147845"/>
                </a:cubicBezTo>
                <a:close/>
                <a:moveTo>
                  <a:pt x="3885992" y="3062365"/>
                </a:moveTo>
                <a:lnTo>
                  <a:pt x="3885531" y="3066014"/>
                </a:lnTo>
                <a:lnTo>
                  <a:pt x="3885523" y="3066052"/>
                </a:lnTo>
                <a:cubicBezTo>
                  <a:pt x="3877008" y="3095732"/>
                  <a:pt x="3865322" y="3122550"/>
                  <a:pt x="3854291" y="3145508"/>
                </a:cubicBezTo>
                <a:lnTo>
                  <a:pt x="3817823" y="3208686"/>
                </a:lnTo>
                <a:lnTo>
                  <a:pt x="3771541" y="3264413"/>
                </a:lnTo>
                <a:cubicBezTo>
                  <a:pt x="3737661" y="3298831"/>
                  <a:pt x="3697974" y="3327532"/>
                  <a:pt x="3653948" y="3349021"/>
                </a:cubicBezTo>
                <a:cubicBezTo>
                  <a:pt x="3586894" y="3381756"/>
                  <a:pt x="3514118" y="3401143"/>
                  <a:pt x="3439672" y="3406107"/>
                </a:cubicBezTo>
                <a:lnTo>
                  <a:pt x="3401240" y="3405060"/>
                </a:lnTo>
                <a:lnTo>
                  <a:pt x="3438563" y="3402935"/>
                </a:lnTo>
                <a:cubicBezTo>
                  <a:pt x="3475172" y="3400199"/>
                  <a:pt x="3511357" y="3394025"/>
                  <a:pt x="3546650" y="3384538"/>
                </a:cubicBezTo>
                <a:lnTo>
                  <a:pt x="3546654" y="3384537"/>
                </a:lnTo>
                <a:lnTo>
                  <a:pt x="3546657" y="3384536"/>
                </a:lnTo>
                <a:cubicBezTo>
                  <a:pt x="3581950" y="3375050"/>
                  <a:pt x="3616352" y="3362251"/>
                  <a:pt x="3649397" y="3346263"/>
                </a:cubicBezTo>
                <a:cubicBezTo>
                  <a:pt x="3736002" y="3303780"/>
                  <a:pt x="3806145" y="3233886"/>
                  <a:pt x="3848917" y="3147431"/>
                </a:cubicBezTo>
                <a:close/>
                <a:moveTo>
                  <a:pt x="257781" y="3062011"/>
                </a:moveTo>
                <a:lnTo>
                  <a:pt x="257750" y="3063011"/>
                </a:lnTo>
                <a:lnTo>
                  <a:pt x="257455" y="3063712"/>
                </a:lnTo>
                <a:lnTo>
                  <a:pt x="257314" y="3062973"/>
                </a:lnTo>
                <a:close/>
                <a:moveTo>
                  <a:pt x="485227" y="3060931"/>
                </a:moveTo>
                <a:lnTo>
                  <a:pt x="510602" y="3075540"/>
                </a:lnTo>
                <a:lnTo>
                  <a:pt x="518669" y="3090125"/>
                </a:lnTo>
                <a:lnTo>
                  <a:pt x="523703" y="3097137"/>
                </a:lnTo>
                <a:lnTo>
                  <a:pt x="524052" y="3098562"/>
                </a:lnTo>
                <a:lnTo>
                  <a:pt x="488053" y="3074273"/>
                </a:lnTo>
                <a:close/>
                <a:moveTo>
                  <a:pt x="3863155" y="3060194"/>
                </a:moveTo>
                <a:lnTo>
                  <a:pt x="3862868" y="3061180"/>
                </a:lnTo>
                <a:lnTo>
                  <a:pt x="3862743" y="3061412"/>
                </a:lnTo>
                <a:close/>
                <a:moveTo>
                  <a:pt x="398751" y="3059757"/>
                </a:moveTo>
                <a:lnTo>
                  <a:pt x="400098" y="3060564"/>
                </a:lnTo>
                <a:lnTo>
                  <a:pt x="404153" y="3063429"/>
                </a:lnTo>
                <a:lnTo>
                  <a:pt x="404493" y="3066341"/>
                </a:lnTo>
                <a:lnTo>
                  <a:pt x="405364" y="3073785"/>
                </a:lnTo>
                <a:lnTo>
                  <a:pt x="403480" y="3072255"/>
                </a:lnTo>
                <a:lnTo>
                  <a:pt x="402241" y="3071037"/>
                </a:lnTo>
                <a:close/>
                <a:moveTo>
                  <a:pt x="376373" y="3059491"/>
                </a:moveTo>
                <a:lnTo>
                  <a:pt x="390428" y="3070889"/>
                </a:lnTo>
                <a:lnTo>
                  <a:pt x="398037" y="3091487"/>
                </a:lnTo>
                <a:lnTo>
                  <a:pt x="376978" y="3069211"/>
                </a:lnTo>
                <a:close/>
                <a:moveTo>
                  <a:pt x="448835" y="3059210"/>
                </a:moveTo>
                <a:lnTo>
                  <a:pt x="457613" y="3063038"/>
                </a:lnTo>
                <a:lnTo>
                  <a:pt x="480753" y="3079360"/>
                </a:lnTo>
                <a:lnTo>
                  <a:pt x="481515" y="3082954"/>
                </a:lnTo>
                <a:lnTo>
                  <a:pt x="483784" y="3093655"/>
                </a:lnTo>
                <a:lnTo>
                  <a:pt x="459829" y="3074460"/>
                </a:lnTo>
                <a:lnTo>
                  <a:pt x="455475" y="3071951"/>
                </a:lnTo>
                <a:lnTo>
                  <a:pt x="449896" y="3062356"/>
                </a:lnTo>
                <a:close/>
                <a:moveTo>
                  <a:pt x="511045" y="3058160"/>
                </a:moveTo>
                <a:lnTo>
                  <a:pt x="513501" y="3059164"/>
                </a:lnTo>
                <a:lnTo>
                  <a:pt x="515509" y="3066305"/>
                </a:lnTo>
                <a:close/>
                <a:moveTo>
                  <a:pt x="4017123" y="3057553"/>
                </a:moveTo>
                <a:lnTo>
                  <a:pt x="4015948" y="3069592"/>
                </a:lnTo>
                <a:lnTo>
                  <a:pt x="4015155" y="3077713"/>
                </a:lnTo>
                <a:lnTo>
                  <a:pt x="3985979" y="3140804"/>
                </a:lnTo>
                <a:lnTo>
                  <a:pt x="4003613" y="3076600"/>
                </a:lnTo>
                <a:lnTo>
                  <a:pt x="4015763" y="3059468"/>
                </a:lnTo>
                <a:close/>
                <a:moveTo>
                  <a:pt x="3879710" y="3057392"/>
                </a:moveTo>
                <a:lnTo>
                  <a:pt x="3878745" y="3062926"/>
                </a:lnTo>
                <a:cubicBezTo>
                  <a:pt x="3869179" y="3091727"/>
                  <a:pt x="3856218" y="3118960"/>
                  <a:pt x="3842429" y="3144952"/>
                </a:cubicBezTo>
                <a:cubicBezTo>
                  <a:pt x="3800402" y="3229985"/>
                  <a:pt x="3731473" y="3298763"/>
                  <a:pt x="3646357" y="3340611"/>
                </a:cubicBezTo>
                <a:lnTo>
                  <a:pt x="3544874" y="3378304"/>
                </a:lnTo>
                <a:lnTo>
                  <a:pt x="3438156" y="3396454"/>
                </a:lnTo>
                <a:lnTo>
                  <a:pt x="3393018" y="3396093"/>
                </a:lnTo>
                <a:lnTo>
                  <a:pt x="3437320" y="3394394"/>
                </a:lnTo>
                <a:cubicBezTo>
                  <a:pt x="3508180" y="3388589"/>
                  <a:pt x="3577384" y="3369892"/>
                  <a:pt x="3641530" y="3339240"/>
                </a:cubicBezTo>
                <a:cubicBezTo>
                  <a:pt x="3683219" y="3318474"/>
                  <a:pt x="3721124" y="3291428"/>
                  <a:pt x="3754042" y="3259277"/>
                </a:cubicBezTo>
                <a:lnTo>
                  <a:pt x="3765305" y="3246423"/>
                </a:lnTo>
                <a:lnTo>
                  <a:pt x="3799537" y="3207359"/>
                </a:lnTo>
                <a:cubicBezTo>
                  <a:pt x="3813353" y="3188877"/>
                  <a:pt x="3825772" y="3169267"/>
                  <a:pt x="3836644" y="3148673"/>
                </a:cubicBezTo>
                <a:cubicBezTo>
                  <a:pt x="3850916" y="3122820"/>
                  <a:pt x="3865739" y="3094829"/>
                  <a:pt x="3877356" y="3064890"/>
                </a:cubicBezTo>
                <a:close/>
                <a:moveTo>
                  <a:pt x="1085001" y="3055307"/>
                </a:moveTo>
                <a:lnTo>
                  <a:pt x="1094243" y="3061617"/>
                </a:lnTo>
                <a:lnTo>
                  <a:pt x="1096023" y="3067315"/>
                </a:lnTo>
                <a:lnTo>
                  <a:pt x="1093107" y="3064137"/>
                </a:lnTo>
                <a:close/>
                <a:moveTo>
                  <a:pt x="895823" y="3054458"/>
                </a:moveTo>
                <a:lnTo>
                  <a:pt x="924479" y="3097985"/>
                </a:lnTo>
                <a:lnTo>
                  <a:pt x="899822" y="3095521"/>
                </a:lnTo>
                <a:lnTo>
                  <a:pt x="896188" y="3095158"/>
                </a:lnTo>
                <a:lnTo>
                  <a:pt x="893961" y="3092279"/>
                </a:lnTo>
                <a:lnTo>
                  <a:pt x="895749" y="3088469"/>
                </a:lnTo>
                <a:lnTo>
                  <a:pt x="895749" y="3088406"/>
                </a:lnTo>
                <a:lnTo>
                  <a:pt x="895781" y="3073836"/>
                </a:lnTo>
                <a:close/>
                <a:moveTo>
                  <a:pt x="412344" y="3054375"/>
                </a:moveTo>
                <a:lnTo>
                  <a:pt x="442004" y="3071550"/>
                </a:lnTo>
                <a:lnTo>
                  <a:pt x="444196" y="3084355"/>
                </a:lnTo>
                <a:lnTo>
                  <a:pt x="441744" y="3082521"/>
                </a:lnTo>
                <a:lnTo>
                  <a:pt x="437715" y="3078776"/>
                </a:lnTo>
                <a:lnTo>
                  <a:pt x="413108" y="3060937"/>
                </a:lnTo>
                <a:close/>
                <a:moveTo>
                  <a:pt x="851346" y="3048875"/>
                </a:moveTo>
                <a:lnTo>
                  <a:pt x="884020" y="3091212"/>
                </a:lnTo>
                <a:lnTo>
                  <a:pt x="883949" y="3092435"/>
                </a:lnTo>
                <a:lnTo>
                  <a:pt x="845292" y="3081549"/>
                </a:lnTo>
                <a:lnTo>
                  <a:pt x="842971" y="3080508"/>
                </a:lnTo>
                <a:lnTo>
                  <a:pt x="836323" y="3071027"/>
                </a:lnTo>
                <a:close/>
                <a:moveTo>
                  <a:pt x="553087" y="3047384"/>
                </a:moveTo>
                <a:lnTo>
                  <a:pt x="564074" y="3051479"/>
                </a:lnTo>
                <a:lnTo>
                  <a:pt x="573726" y="3056327"/>
                </a:lnTo>
                <a:lnTo>
                  <a:pt x="582875" y="3070125"/>
                </a:lnTo>
                <a:lnTo>
                  <a:pt x="557671" y="3055856"/>
                </a:lnTo>
                <a:lnTo>
                  <a:pt x="556129" y="3055202"/>
                </a:lnTo>
                <a:lnTo>
                  <a:pt x="555721" y="3055030"/>
                </a:lnTo>
                <a:close/>
                <a:moveTo>
                  <a:pt x="517013" y="3046424"/>
                </a:moveTo>
                <a:lnTo>
                  <a:pt x="551016" y="3060838"/>
                </a:lnTo>
                <a:lnTo>
                  <a:pt x="553143" y="3067502"/>
                </a:lnTo>
                <a:lnTo>
                  <a:pt x="554283" y="3071074"/>
                </a:lnTo>
                <a:lnTo>
                  <a:pt x="519672" y="3052592"/>
                </a:lnTo>
                <a:lnTo>
                  <a:pt x="519672" y="3052592"/>
                </a:lnTo>
                <a:lnTo>
                  <a:pt x="518779" y="3052263"/>
                </a:lnTo>
                <a:close/>
                <a:moveTo>
                  <a:pt x="482137" y="3046340"/>
                </a:moveTo>
                <a:lnTo>
                  <a:pt x="498050" y="3052847"/>
                </a:lnTo>
                <a:lnTo>
                  <a:pt x="503007" y="3061809"/>
                </a:lnTo>
                <a:lnTo>
                  <a:pt x="495986" y="3057710"/>
                </a:lnTo>
                <a:lnTo>
                  <a:pt x="492849" y="3056412"/>
                </a:lnTo>
                <a:lnTo>
                  <a:pt x="483447" y="3052525"/>
                </a:lnTo>
                <a:close/>
                <a:moveTo>
                  <a:pt x="375523" y="3045838"/>
                </a:moveTo>
                <a:lnTo>
                  <a:pt x="382781" y="3050187"/>
                </a:lnTo>
                <a:lnTo>
                  <a:pt x="385509" y="3057571"/>
                </a:lnTo>
                <a:lnTo>
                  <a:pt x="375767" y="3049743"/>
                </a:lnTo>
                <a:lnTo>
                  <a:pt x="375593" y="3046951"/>
                </a:lnTo>
                <a:close/>
                <a:moveTo>
                  <a:pt x="445759" y="3045069"/>
                </a:moveTo>
                <a:lnTo>
                  <a:pt x="471751" y="3054426"/>
                </a:lnTo>
                <a:lnTo>
                  <a:pt x="475884" y="3056395"/>
                </a:lnTo>
                <a:lnTo>
                  <a:pt x="478276" y="3067677"/>
                </a:lnTo>
                <a:lnTo>
                  <a:pt x="466708" y="3059872"/>
                </a:lnTo>
                <a:lnTo>
                  <a:pt x="461745" y="3057679"/>
                </a:lnTo>
                <a:lnTo>
                  <a:pt x="458839" y="3055617"/>
                </a:lnTo>
                <a:lnTo>
                  <a:pt x="446669" y="3050406"/>
                </a:lnTo>
                <a:close/>
                <a:moveTo>
                  <a:pt x="394042" y="3044537"/>
                </a:moveTo>
                <a:lnTo>
                  <a:pt x="397880" y="3046001"/>
                </a:lnTo>
                <a:lnTo>
                  <a:pt x="402420" y="3048629"/>
                </a:lnTo>
                <a:lnTo>
                  <a:pt x="402865" y="3052429"/>
                </a:lnTo>
                <a:lnTo>
                  <a:pt x="403054" y="3054040"/>
                </a:lnTo>
                <a:lnTo>
                  <a:pt x="395604" y="3049585"/>
                </a:lnTo>
                <a:close/>
                <a:moveTo>
                  <a:pt x="502688" y="3042911"/>
                </a:moveTo>
                <a:lnTo>
                  <a:pt x="509344" y="3044377"/>
                </a:lnTo>
                <a:lnTo>
                  <a:pt x="510726" y="3049292"/>
                </a:lnTo>
                <a:lnTo>
                  <a:pt x="508420" y="3048441"/>
                </a:lnTo>
                <a:lnTo>
                  <a:pt x="505034" y="3047192"/>
                </a:lnTo>
                <a:lnTo>
                  <a:pt x="503847" y="3045025"/>
                </a:lnTo>
                <a:close/>
                <a:moveTo>
                  <a:pt x="410986" y="3042701"/>
                </a:moveTo>
                <a:lnTo>
                  <a:pt x="439172" y="3054995"/>
                </a:lnTo>
                <a:lnTo>
                  <a:pt x="440509" y="3062807"/>
                </a:lnTo>
                <a:lnTo>
                  <a:pt x="411419" y="3046427"/>
                </a:lnTo>
                <a:close/>
                <a:moveTo>
                  <a:pt x="1061890" y="3042284"/>
                </a:moveTo>
                <a:lnTo>
                  <a:pt x="1101531" y="3085545"/>
                </a:lnTo>
                <a:lnTo>
                  <a:pt x="1114777" y="3141381"/>
                </a:lnTo>
                <a:lnTo>
                  <a:pt x="1107921" y="3135039"/>
                </a:lnTo>
                <a:lnTo>
                  <a:pt x="1080492" y="3116095"/>
                </a:lnTo>
                <a:lnTo>
                  <a:pt x="1064594" y="3051669"/>
                </a:lnTo>
                <a:lnTo>
                  <a:pt x="1063574" y="3047534"/>
                </a:lnTo>
                <a:lnTo>
                  <a:pt x="1063009" y="3045772"/>
                </a:lnTo>
                <a:close/>
                <a:moveTo>
                  <a:pt x="341111" y="3042075"/>
                </a:moveTo>
                <a:lnTo>
                  <a:pt x="348687" y="3049815"/>
                </a:lnTo>
                <a:lnTo>
                  <a:pt x="368517" y="3069354"/>
                </a:lnTo>
                <a:lnTo>
                  <a:pt x="369355" y="3082756"/>
                </a:lnTo>
                <a:lnTo>
                  <a:pt x="357237" y="3066907"/>
                </a:lnTo>
                <a:lnTo>
                  <a:pt x="342381" y="3047647"/>
                </a:lnTo>
                <a:lnTo>
                  <a:pt x="341788" y="3045044"/>
                </a:lnTo>
                <a:close/>
                <a:moveTo>
                  <a:pt x="288075" y="3041747"/>
                </a:moveTo>
                <a:lnTo>
                  <a:pt x="288484" y="3043725"/>
                </a:lnTo>
                <a:lnTo>
                  <a:pt x="284687" y="3063041"/>
                </a:lnTo>
                <a:lnTo>
                  <a:pt x="284010" y="3066488"/>
                </a:lnTo>
                <a:lnTo>
                  <a:pt x="281729" y="3078090"/>
                </a:lnTo>
                <a:lnTo>
                  <a:pt x="281737" y="3078149"/>
                </a:lnTo>
                <a:lnTo>
                  <a:pt x="288120" y="3135119"/>
                </a:lnTo>
                <a:lnTo>
                  <a:pt x="291765" y="3150117"/>
                </a:lnTo>
                <a:lnTo>
                  <a:pt x="292758" y="3157244"/>
                </a:lnTo>
                <a:lnTo>
                  <a:pt x="295784" y="3168978"/>
                </a:lnTo>
                <a:lnTo>
                  <a:pt x="295777" y="3171900"/>
                </a:lnTo>
                <a:lnTo>
                  <a:pt x="300500" y="3239303"/>
                </a:lnTo>
                <a:lnTo>
                  <a:pt x="289304" y="3203551"/>
                </a:lnTo>
                <a:lnTo>
                  <a:pt x="281407" y="3158964"/>
                </a:lnTo>
                <a:lnTo>
                  <a:pt x="278413" y="3111634"/>
                </a:lnTo>
                <a:lnTo>
                  <a:pt x="277760" y="3088837"/>
                </a:lnTo>
                <a:close/>
                <a:moveTo>
                  <a:pt x="4006438" y="3041649"/>
                </a:moveTo>
                <a:lnTo>
                  <a:pt x="4001252" y="3067781"/>
                </a:lnTo>
                <a:lnTo>
                  <a:pt x="3981150" y="3096001"/>
                </a:lnTo>
                <a:cubicBezTo>
                  <a:pt x="3981095" y="3096276"/>
                  <a:pt x="3981095" y="3096553"/>
                  <a:pt x="3981150" y="3096828"/>
                </a:cubicBezTo>
                <a:cubicBezTo>
                  <a:pt x="3973084" y="3127644"/>
                  <a:pt x="3959585" y="3156781"/>
                  <a:pt x="3941302" y="3182868"/>
                </a:cubicBezTo>
                <a:lnTo>
                  <a:pt x="3860545" y="3270652"/>
                </a:lnTo>
                <a:lnTo>
                  <a:pt x="3937440" y="3179429"/>
                </a:lnTo>
                <a:cubicBezTo>
                  <a:pt x="3957570" y="3146586"/>
                  <a:pt x="3969884" y="3109550"/>
                  <a:pt x="3973427" y="3071189"/>
                </a:cubicBezTo>
                <a:close/>
                <a:moveTo>
                  <a:pt x="3898600" y="3041499"/>
                </a:moveTo>
                <a:lnTo>
                  <a:pt x="3898049" y="3052722"/>
                </a:lnTo>
                <a:cubicBezTo>
                  <a:pt x="3892344" y="3082247"/>
                  <a:pt x="3882278" y="3112961"/>
                  <a:pt x="3867662" y="3145916"/>
                </a:cubicBezTo>
                <a:cubicBezTo>
                  <a:pt x="3826903" y="3238630"/>
                  <a:pt x="3754321" y="3313710"/>
                  <a:pt x="3663040" y="3357571"/>
                </a:cubicBezTo>
                <a:cubicBezTo>
                  <a:pt x="3628452" y="3374511"/>
                  <a:pt x="3592350" y="3387913"/>
                  <a:pt x="3555283" y="3397635"/>
                </a:cubicBezTo>
                <a:lnTo>
                  <a:pt x="3441740" y="3415620"/>
                </a:lnTo>
                <a:lnTo>
                  <a:pt x="3408632" y="3414368"/>
                </a:lnTo>
                <a:lnTo>
                  <a:pt x="3440082" y="3412870"/>
                </a:lnTo>
                <a:cubicBezTo>
                  <a:pt x="3515617" y="3407906"/>
                  <a:pt x="3589454" y="3388340"/>
                  <a:pt x="3657528" y="3355234"/>
                </a:cubicBezTo>
                <a:cubicBezTo>
                  <a:pt x="3724666" y="3322451"/>
                  <a:pt x="3781898" y="3273210"/>
                  <a:pt x="3824193" y="3212607"/>
                </a:cubicBezTo>
                <a:lnTo>
                  <a:pt x="3824197" y="3212601"/>
                </a:lnTo>
                <a:lnTo>
                  <a:pt x="3824197" y="3212600"/>
                </a:lnTo>
                <a:cubicBezTo>
                  <a:pt x="3838296" y="3192399"/>
                  <a:pt x="3850735" y="3170936"/>
                  <a:pt x="3861328" y="3148398"/>
                </a:cubicBezTo>
                <a:cubicBezTo>
                  <a:pt x="3872773" y="3124612"/>
                  <a:pt x="3884907" y="3096760"/>
                  <a:pt x="3893611" y="3065822"/>
                </a:cubicBezTo>
                <a:lnTo>
                  <a:pt x="3893831" y="3064749"/>
                </a:lnTo>
                <a:close/>
                <a:moveTo>
                  <a:pt x="3904699" y="3039551"/>
                </a:moveTo>
                <a:lnTo>
                  <a:pt x="3904653" y="3057462"/>
                </a:lnTo>
                <a:cubicBezTo>
                  <a:pt x="3900315" y="3088023"/>
                  <a:pt x="3891759" y="3117985"/>
                  <a:pt x="3879108" y="3146465"/>
                </a:cubicBezTo>
                <a:cubicBezTo>
                  <a:pt x="3839369" y="3243164"/>
                  <a:pt x="3764911" y="3321511"/>
                  <a:pt x="3670350" y="3366118"/>
                </a:cubicBezTo>
                <a:cubicBezTo>
                  <a:pt x="3599256" y="3401168"/>
                  <a:pt x="3521736" y="3421258"/>
                  <a:pt x="3442562" y="3425133"/>
                </a:cubicBezTo>
                <a:lnTo>
                  <a:pt x="3353162" y="3420624"/>
                </a:lnTo>
                <a:lnTo>
                  <a:pt x="3343339" y="3418287"/>
                </a:lnTo>
                <a:lnTo>
                  <a:pt x="3415949" y="3423617"/>
                </a:lnTo>
                <a:cubicBezTo>
                  <a:pt x="3424362" y="3423617"/>
                  <a:pt x="3433324" y="3423342"/>
                  <a:pt x="3441458" y="3423342"/>
                </a:cubicBezTo>
                <a:lnTo>
                  <a:pt x="3475857" y="3417918"/>
                </a:lnTo>
                <a:lnTo>
                  <a:pt x="3556419" y="3405214"/>
                </a:lnTo>
                <a:cubicBezTo>
                  <a:pt x="3593950" y="3395398"/>
                  <a:pt x="3630507" y="3381858"/>
                  <a:pt x="3665530" y="3364740"/>
                </a:cubicBezTo>
                <a:cubicBezTo>
                  <a:pt x="3758271" y="3319706"/>
                  <a:pt x="3831847" y="3242972"/>
                  <a:pt x="3872910" y="3148396"/>
                </a:cubicBezTo>
                <a:cubicBezTo>
                  <a:pt x="3888146" y="3114063"/>
                  <a:pt x="3898522" y="3082108"/>
                  <a:pt x="3904244" y="3051446"/>
                </a:cubicBezTo>
                <a:lnTo>
                  <a:pt x="3904396" y="3047466"/>
                </a:lnTo>
                <a:close/>
                <a:moveTo>
                  <a:pt x="140901" y="3039381"/>
                </a:moveTo>
                <a:lnTo>
                  <a:pt x="140183" y="3045125"/>
                </a:lnTo>
                <a:lnTo>
                  <a:pt x="141661" y="3119881"/>
                </a:lnTo>
                <a:lnTo>
                  <a:pt x="142009" y="3137480"/>
                </a:lnTo>
                <a:lnTo>
                  <a:pt x="142108" y="3142463"/>
                </a:lnTo>
                <a:lnTo>
                  <a:pt x="136241" y="3187317"/>
                </a:lnTo>
                <a:lnTo>
                  <a:pt x="136231" y="3187387"/>
                </a:lnTo>
                <a:lnTo>
                  <a:pt x="134996" y="3264239"/>
                </a:lnTo>
                <a:lnTo>
                  <a:pt x="129993" y="3286879"/>
                </a:lnTo>
                <a:lnTo>
                  <a:pt x="118507" y="3203878"/>
                </a:lnTo>
                <a:lnTo>
                  <a:pt x="118122" y="3157936"/>
                </a:lnTo>
                <a:lnTo>
                  <a:pt x="117907" y="3132266"/>
                </a:lnTo>
                <a:lnTo>
                  <a:pt x="118749" y="3126412"/>
                </a:lnTo>
                <a:lnTo>
                  <a:pt x="127149" y="3080130"/>
                </a:lnTo>
                <a:close/>
                <a:moveTo>
                  <a:pt x="309016" y="3039082"/>
                </a:moveTo>
                <a:lnTo>
                  <a:pt x="315233" y="3062191"/>
                </a:lnTo>
                <a:cubicBezTo>
                  <a:pt x="319275" y="3072980"/>
                  <a:pt x="324743" y="3085174"/>
                  <a:pt x="331441" y="3099058"/>
                </a:cubicBezTo>
                <a:lnTo>
                  <a:pt x="334045" y="3104247"/>
                </a:lnTo>
                <a:lnTo>
                  <a:pt x="334147" y="3106827"/>
                </a:lnTo>
                <a:lnTo>
                  <a:pt x="335234" y="3134285"/>
                </a:lnTo>
                <a:lnTo>
                  <a:pt x="333090" y="3128882"/>
                </a:lnTo>
                <a:lnTo>
                  <a:pt x="320220" y="3093951"/>
                </a:lnTo>
                <a:lnTo>
                  <a:pt x="315919" y="3080858"/>
                </a:lnTo>
                <a:lnTo>
                  <a:pt x="308182" y="3045444"/>
                </a:lnTo>
                <a:lnTo>
                  <a:pt x="308685" y="3041605"/>
                </a:lnTo>
                <a:close/>
                <a:moveTo>
                  <a:pt x="327098" y="3039010"/>
                </a:moveTo>
                <a:lnTo>
                  <a:pt x="332174" y="3045785"/>
                </a:lnTo>
                <a:lnTo>
                  <a:pt x="332108" y="3051399"/>
                </a:lnTo>
                <a:lnTo>
                  <a:pt x="330145" y="3048081"/>
                </a:lnTo>
                <a:lnTo>
                  <a:pt x="328557" y="3045396"/>
                </a:lnTo>
                <a:lnTo>
                  <a:pt x="328087" y="3043340"/>
                </a:lnTo>
                <a:close/>
                <a:moveTo>
                  <a:pt x="3912207" y="3038006"/>
                </a:moveTo>
                <a:lnTo>
                  <a:pt x="3913098" y="3055976"/>
                </a:lnTo>
                <a:cubicBezTo>
                  <a:pt x="3910242" y="3086944"/>
                  <a:pt x="3903020" y="3117509"/>
                  <a:pt x="3891521" y="3146741"/>
                </a:cubicBezTo>
                <a:cubicBezTo>
                  <a:pt x="3852954" y="3247563"/>
                  <a:pt x="3776496" y="3329302"/>
                  <a:pt x="3678487" y="3374528"/>
                </a:cubicBezTo>
                <a:lnTo>
                  <a:pt x="3605872" y="3401428"/>
                </a:lnTo>
                <a:lnTo>
                  <a:pt x="3563125" y="3416974"/>
                </a:lnTo>
                <a:lnTo>
                  <a:pt x="3518083" y="3423609"/>
                </a:lnTo>
                <a:lnTo>
                  <a:pt x="3441019" y="3433162"/>
                </a:lnTo>
                <a:lnTo>
                  <a:pt x="3421452" y="3433063"/>
                </a:lnTo>
                <a:lnTo>
                  <a:pt x="3402904" y="3431878"/>
                </a:lnTo>
                <a:lnTo>
                  <a:pt x="3381195" y="3429970"/>
                </a:lnTo>
                <a:lnTo>
                  <a:pt x="3374430" y="3429089"/>
                </a:lnTo>
                <a:lnTo>
                  <a:pt x="3374170" y="3429025"/>
                </a:lnTo>
                <a:lnTo>
                  <a:pt x="3373833" y="3428941"/>
                </a:lnTo>
                <a:lnTo>
                  <a:pt x="3422437" y="3432856"/>
                </a:lnTo>
                <a:cubicBezTo>
                  <a:pt x="3429193" y="3432856"/>
                  <a:pt x="3435950" y="3432856"/>
                  <a:pt x="3442844" y="3432165"/>
                </a:cubicBezTo>
                <a:cubicBezTo>
                  <a:pt x="3523010" y="3428194"/>
                  <a:pt x="3601509" y="3407884"/>
                  <a:pt x="3673528" y="3372461"/>
                </a:cubicBezTo>
                <a:cubicBezTo>
                  <a:pt x="3769813" y="3327082"/>
                  <a:pt x="3845622" y="3247288"/>
                  <a:pt x="3886010" y="3148811"/>
                </a:cubicBezTo>
                <a:cubicBezTo>
                  <a:pt x="3899157" y="3119228"/>
                  <a:pt x="3907964" y="3088082"/>
                  <a:pt x="3912304" y="3056327"/>
                </a:cubicBezTo>
                <a:lnTo>
                  <a:pt x="3912283" y="3052319"/>
                </a:lnTo>
                <a:close/>
                <a:moveTo>
                  <a:pt x="480041" y="3037922"/>
                </a:moveTo>
                <a:lnTo>
                  <a:pt x="491148" y="3040369"/>
                </a:lnTo>
                <a:lnTo>
                  <a:pt x="492330" y="3042505"/>
                </a:lnTo>
                <a:lnTo>
                  <a:pt x="480055" y="3037977"/>
                </a:lnTo>
                <a:close/>
                <a:moveTo>
                  <a:pt x="281844" y="3037754"/>
                </a:moveTo>
                <a:lnTo>
                  <a:pt x="277656" y="3053947"/>
                </a:lnTo>
                <a:lnTo>
                  <a:pt x="270859" y="3080225"/>
                </a:lnTo>
                <a:lnTo>
                  <a:pt x="270859" y="3080226"/>
                </a:lnTo>
                <a:lnTo>
                  <a:pt x="270858" y="3080229"/>
                </a:lnTo>
                <a:lnTo>
                  <a:pt x="271967" y="3139798"/>
                </a:lnTo>
                <a:lnTo>
                  <a:pt x="265703" y="3106955"/>
                </a:lnTo>
                <a:lnTo>
                  <a:pt x="266471" y="3083300"/>
                </a:lnTo>
                <a:close/>
                <a:moveTo>
                  <a:pt x="375042" y="3037288"/>
                </a:moveTo>
                <a:lnTo>
                  <a:pt x="378504" y="3038609"/>
                </a:lnTo>
                <a:lnTo>
                  <a:pt x="378859" y="3039571"/>
                </a:lnTo>
                <a:close/>
                <a:moveTo>
                  <a:pt x="1153464" y="3037168"/>
                </a:moveTo>
                <a:lnTo>
                  <a:pt x="1177914" y="3059733"/>
                </a:lnTo>
                <a:lnTo>
                  <a:pt x="1198676" y="3085570"/>
                </a:lnTo>
                <a:lnTo>
                  <a:pt x="1206042" y="3104574"/>
                </a:lnTo>
                <a:lnTo>
                  <a:pt x="1222294" y="3153654"/>
                </a:lnTo>
                <a:lnTo>
                  <a:pt x="1225622" y="3166612"/>
                </a:lnTo>
                <a:lnTo>
                  <a:pt x="1209813" y="3140467"/>
                </a:lnTo>
                <a:lnTo>
                  <a:pt x="1171812" y="3077617"/>
                </a:lnTo>
                <a:lnTo>
                  <a:pt x="1170173" y="3072962"/>
                </a:lnTo>
                <a:lnTo>
                  <a:pt x="1167142" y="3065800"/>
                </a:lnTo>
                <a:lnTo>
                  <a:pt x="1165611" y="3061618"/>
                </a:lnTo>
                <a:lnTo>
                  <a:pt x="1164413" y="3059349"/>
                </a:lnTo>
                <a:lnTo>
                  <a:pt x="1161610" y="3052726"/>
                </a:lnTo>
                <a:cubicBezTo>
                  <a:pt x="1159155" y="3047650"/>
                  <a:pt x="1157146" y="3044310"/>
                  <a:pt x="1155733" y="3042914"/>
                </a:cubicBezTo>
                <a:close/>
                <a:moveTo>
                  <a:pt x="391284" y="3035622"/>
                </a:moveTo>
                <a:lnTo>
                  <a:pt x="398420" y="3037220"/>
                </a:lnTo>
                <a:lnTo>
                  <a:pt x="401228" y="3038445"/>
                </a:lnTo>
                <a:lnTo>
                  <a:pt x="401330" y="3039309"/>
                </a:lnTo>
                <a:lnTo>
                  <a:pt x="401510" y="3040846"/>
                </a:lnTo>
                <a:lnTo>
                  <a:pt x="400671" y="3040375"/>
                </a:lnTo>
                <a:lnTo>
                  <a:pt x="400655" y="3040365"/>
                </a:lnTo>
                <a:lnTo>
                  <a:pt x="391702" y="3036972"/>
                </a:lnTo>
                <a:close/>
                <a:moveTo>
                  <a:pt x="355405" y="3034887"/>
                </a:moveTo>
                <a:lnTo>
                  <a:pt x="366718" y="3040584"/>
                </a:lnTo>
                <a:lnTo>
                  <a:pt x="366881" y="3043187"/>
                </a:lnTo>
                <a:close/>
                <a:moveTo>
                  <a:pt x="444010" y="3034818"/>
                </a:moveTo>
                <a:lnTo>
                  <a:pt x="463964" y="3038909"/>
                </a:lnTo>
                <a:lnTo>
                  <a:pt x="472806" y="3042524"/>
                </a:lnTo>
                <a:lnTo>
                  <a:pt x="473579" y="3045526"/>
                </a:lnTo>
                <a:lnTo>
                  <a:pt x="474257" y="3048725"/>
                </a:lnTo>
                <a:lnTo>
                  <a:pt x="444267" y="3036325"/>
                </a:lnTo>
                <a:close/>
                <a:moveTo>
                  <a:pt x="3713599" y="3034240"/>
                </a:moveTo>
                <a:lnTo>
                  <a:pt x="3703798" y="3041029"/>
                </a:lnTo>
                <a:lnTo>
                  <a:pt x="3681021" y="3055860"/>
                </a:lnTo>
                <a:lnTo>
                  <a:pt x="3681248" y="3054497"/>
                </a:lnTo>
                <a:cubicBezTo>
                  <a:pt x="3680048" y="3052897"/>
                  <a:pt x="3677787" y="3052525"/>
                  <a:pt x="3676145" y="3053669"/>
                </a:cubicBezTo>
                <a:lnTo>
                  <a:pt x="3676144" y="3053670"/>
                </a:lnTo>
                <a:lnTo>
                  <a:pt x="3676143" y="3053670"/>
                </a:lnTo>
                <a:cubicBezTo>
                  <a:pt x="3675868" y="3053876"/>
                  <a:pt x="3672261" y="3056548"/>
                  <a:pt x="3665320" y="3061262"/>
                </a:cubicBezTo>
                <a:lnTo>
                  <a:pt x="3642393" y="3076021"/>
                </a:lnTo>
                <a:lnTo>
                  <a:pt x="3642778" y="3073250"/>
                </a:lnTo>
                <a:cubicBezTo>
                  <a:pt x="3641578" y="3071706"/>
                  <a:pt x="3639386" y="3071402"/>
                  <a:pt x="3637814" y="3072561"/>
                </a:cubicBezTo>
                <a:cubicBezTo>
                  <a:pt x="3637555" y="3072750"/>
                  <a:pt x="3633955" y="3075379"/>
                  <a:pt x="3627032" y="3080005"/>
                </a:cubicBezTo>
                <a:lnTo>
                  <a:pt x="3601189" y="3096355"/>
                </a:lnTo>
                <a:lnTo>
                  <a:pt x="3601894" y="3091795"/>
                </a:lnTo>
                <a:cubicBezTo>
                  <a:pt x="3600751" y="3090237"/>
                  <a:pt x="3598557" y="3089892"/>
                  <a:pt x="3597000" y="3091036"/>
                </a:cubicBezTo>
                <a:lnTo>
                  <a:pt x="3583710" y="3099968"/>
                </a:lnTo>
                <a:lnTo>
                  <a:pt x="3574047" y="3105989"/>
                </a:lnTo>
                <a:lnTo>
                  <a:pt x="3561602" y="3113425"/>
                </a:lnTo>
                <a:lnTo>
                  <a:pt x="3562114" y="3110341"/>
                </a:lnTo>
                <a:cubicBezTo>
                  <a:pt x="3560942" y="3108893"/>
                  <a:pt x="3558875" y="3108547"/>
                  <a:pt x="3557288" y="3109513"/>
                </a:cubicBezTo>
                <a:lnTo>
                  <a:pt x="3557287" y="3109514"/>
                </a:lnTo>
                <a:lnTo>
                  <a:pt x="3557286" y="3109514"/>
                </a:lnTo>
                <a:lnTo>
                  <a:pt x="3548982" y="3115125"/>
                </a:lnTo>
                <a:lnTo>
                  <a:pt x="3543185" y="3118837"/>
                </a:lnTo>
                <a:lnTo>
                  <a:pt x="3523081" y="3131183"/>
                </a:lnTo>
                <a:lnTo>
                  <a:pt x="3522411" y="3131579"/>
                </a:lnTo>
                <a:lnTo>
                  <a:pt x="3522956" y="3128127"/>
                </a:lnTo>
                <a:cubicBezTo>
                  <a:pt x="3522956" y="3128114"/>
                  <a:pt x="3522943" y="3128114"/>
                  <a:pt x="3522943" y="3128099"/>
                </a:cubicBezTo>
                <a:cubicBezTo>
                  <a:pt x="3521839" y="3126555"/>
                  <a:pt x="3519674" y="3126197"/>
                  <a:pt x="3518131" y="3127300"/>
                </a:cubicBezTo>
                <a:cubicBezTo>
                  <a:pt x="3517872" y="3127490"/>
                  <a:pt x="3514259" y="3130038"/>
                  <a:pt x="3507375" y="3134448"/>
                </a:cubicBezTo>
                <a:lnTo>
                  <a:pt x="3484015" y="3148531"/>
                </a:lnTo>
                <a:lnTo>
                  <a:pt x="3484624" y="3145087"/>
                </a:lnTo>
                <a:cubicBezTo>
                  <a:pt x="3483561" y="3143571"/>
                  <a:pt x="3481452" y="3143198"/>
                  <a:pt x="3479935" y="3144260"/>
                </a:cubicBezTo>
                <a:cubicBezTo>
                  <a:pt x="3479676" y="3144450"/>
                  <a:pt x="3476061" y="3146973"/>
                  <a:pt x="3469192" y="3151312"/>
                </a:cubicBezTo>
                <a:lnTo>
                  <a:pt x="3466140" y="3153122"/>
                </a:lnTo>
                <a:lnTo>
                  <a:pt x="3438931" y="3169262"/>
                </a:lnTo>
                <a:lnTo>
                  <a:pt x="3429787" y="3174051"/>
                </a:lnTo>
                <a:lnTo>
                  <a:pt x="3434350" y="3171391"/>
                </a:lnTo>
                <a:cubicBezTo>
                  <a:pt x="3441257" y="3167095"/>
                  <a:pt x="3444911" y="3164583"/>
                  <a:pt x="3445187" y="3164394"/>
                </a:cubicBezTo>
                <a:cubicBezTo>
                  <a:pt x="3446704" y="3163332"/>
                  <a:pt x="3447077" y="3161222"/>
                  <a:pt x="3446014" y="3159706"/>
                </a:cubicBezTo>
                <a:lnTo>
                  <a:pt x="3446014" y="3159704"/>
                </a:lnTo>
                <a:cubicBezTo>
                  <a:pt x="3444953" y="3158187"/>
                  <a:pt x="3442844" y="3157815"/>
                  <a:pt x="3441327" y="3158876"/>
                </a:cubicBezTo>
                <a:cubicBezTo>
                  <a:pt x="3440775" y="3159255"/>
                  <a:pt x="3426788" y="3168873"/>
                  <a:pt x="3400363" y="3183435"/>
                </a:cubicBezTo>
                <a:lnTo>
                  <a:pt x="3395569" y="3185891"/>
                </a:lnTo>
                <a:lnTo>
                  <a:pt x="3394702" y="3186334"/>
                </a:lnTo>
                <a:lnTo>
                  <a:pt x="3394932" y="3186202"/>
                </a:lnTo>
                <a:cubicBezTo>
                  <a:pt x="3401820" y="3181968"/>
                  <a:pt x="3405474" y="3179475"/>
                  <a:pt x="3405750" y="3179285"/>
                </a:cubicBezTo>
                <a:lnTo>
                  <a:pt x="3405750" y="3179284"/>
                </a:lnTo>
                <a:lnTo>
                  <a:pt x="3405751" y="3179283"/>
                </a:lnTo>
                <a:cubicBezTo>
                  <a:pt x="3407269" y="3178250"/>
                  <a:pt x="3407683" y="3176181"/>
                  <a:pt x="3406648" y="3174664"/>
                </a:cubicBezTo>
                <a:lnTo>
                  <a:pt x="3402040" y="3173770"/>
                </a:lnTo>
                <a:lnTo>
                  <a:pt x="3415541" y="3169771"/>
                </a:lnTo>
                <a:lnTo>
                  <a:pt x="3415542" y="3169769"/>
                </a:lnTo>
                <a:lnTo>
                  <a:pt x="3415543" y="3169769"/>
                </a:lnTo>
                <a:cubicBezTo>
                  <a:pt x="3417266" y="3169120"/>
                  <a:pt x="3418217" y="3167273"/>
                  <a:pt x="3417748" y="3165494"/>
                </a:cubicBezTo>
                <a:lnTo>
                  <a:pt x="3415081" y="3164117"/>
                </a:lnTo>
                <a:lnTo>
                  <a:pt x="3439622" y="3157191"/>
                </a:lnTo>
                <a:cubicBezTo>
                  <a:pt x="3450972" y="3153875"/>
                  <a:pt x="3457408" y="3151897"/>
                  <a:pt x="3458011" y="3151708"/>
                </a:cubicBezTo>
                <a:cubicBezTo>
                  <a:pt x="3459844" y="3151169"/>
                  <a:pt x="3460892" y="3149267"/>
                  <a:pt x="3460355" y="3147433"/>
                </a:cubicBezTo>
                <a:lnTo>
                  <a:pt x="3460356" y="3147431"/>
                </a:lnTo>
                <a:lnTo>
                  <a:pt x="3456537" y="3145460"/>
                </a:lnTo>
                <a:lnTo>
                  <a:pt x="3471597" y="3141182"/>
                </a:lnTo>
                <a:cubicBezTo>
                  <a:pt x="3490197" y="3135796"/>
                  <a:pt x="3500909" y="3132506"/>
                  <a:pt x="3501719" y="3132265"/>
                </a:cubicBezTo>
                <a:lnTo>
                  <a:pt x="3501719" y="3132264"/>
                </a:lnTo>
                <a:lnTo>
                  <a:pt x="3501721" y="3132264"/>
                </a:lnTo>
                <a:cubicBezTo>
                  <a:pt x="3503554" y="3131699"/>
                  <a:pt x="3504561" y="3129755"/>
                  <a:pt x="3503995" y="3127921"/>
                </a:cubicBezTo>
                <a:lnTo>
                  <a:pt x="3500319" y="3125996"/>
                </a:lnTo>
                <a:lnTo>
                  <a:pt x="3514957" y="3121792"/>
                </a:lnTo>
                <a:cubicBezTo>
                  <a:pt x="3534358" y="3116121"/>
                  <a:pt x="3545549" y="3112669"/>
                  <a:pt x="3546393" y="3112411"/>
                </a:cubicBezTo>
                <a:lnTo>
                  <a:pt x="3546394" y="3112409"/>
                </a:lnTo>
                <a:lnTo>
                  <a:pt x="3546395" y="3112409"/>
                </a:lnTo>
                <a:cubicBezTo>
                  <a:pt x="3548229" y="3111872"/>
                  <a:pt x="3549278" y="3109968"/>
                  <a:pt x="3548739" y="3108134"/>
                </a:cubicBezTo>
                <a:lnTo>
                  <a:pt x="3546206" y="3106788"/>
                </a:lnTo>
                <a:lnTo>
                  <a:pt x="3557961" y="3103371"/>
                </a:lnTo>
                <a:cubicBezTo>
                  <a:pt x="3578128" y="3097412"/>
                  <a:pt x="3589775" y="3093797"/>
                  <a:pt x="3590654" y="3093521"/>
                </a:cubicBezTo>
                <a:lnTo>
                  <a:pt x="3590655" y="3093519"/>
                </a:lnTo>
                <a:lnTo>
                  <a:pt x="3590656" y="3093519"/>
                </a:lnTo>
                <a:cubicBezTo>
                  <a:pt x="3592118" y="3092816"/>
                  <a:pt x="3592919" y="3091230"/>
                  <a:pt x="3592629" y="3089631"/>
                </a:cubicBezTo>
                <a:cubicBezTo>
                  <a:pt x="3592270" y="3087687"/>
                  <a:pt x="3590394" y="3086404"/>
                  <a:pt x="3588450" y="3086763"/>
                </a:cubicBezTo>
                <a:lnTo>
                  <a:pt x="3580263" y="3089237"/>
                </a:lnTo>
                <a:lnTo>
                  <a:pt x="3574781" y="3090874"/>
                </a:lnTo>
                <a:lnTo>
                  <a:pt x="3557957" y="3095887"/>
                </a:lnTo>
                <a:lnTo>
                  <a:pt x="3546209" y="3099312"/>
                </a:lnTo>
                <a:lnTo>
                  <a:pt x="3523748" y="3105829"/>
                </a:lnTo>
                <a:lnTo>
                  <a:pt x="3506399" y="3110739"/>
                </a:lnTo>
                <a:lnTo>
                  <a:pt x="3481716" y="3117672"/>
                </a:lnTo>
                <a:lnTo>
                  <a:pt x="3439988" y="3128830"/>
                </a:lnTo>
                <a:lnTo>
                  <a:pt x="3364932" y="3148609"/>
                </a:lnTo>
                <a:lnTo>
                  <a:pt x="3310684" y="3161728"/>
                </a:lnTo>
                <a:lnTo>
                  <a:pt x="3230376" y="3180568"/>
                </a:lnTo>
                <a:lnTo>
                  <a:pt x="3195509" y="3187527"/>
                </a:lnTo>
                <a:lnTo>
                  <a:pt x="3237226" y="3177933"/>
                </a:lnTo>
                <a:lnTo>
                  <a:pt x="3256491" y="3174020"/>
                </a:lnTo>
                <a:lnTo>
                  <a:pt x="3302851" y="3162842"/>
                </a:lnTo>
                <a:lnTo>
                  <a:pt x="3322640" y="3158291"/>
                </a:lnTo>
                <a:lnTo>
                  <a:pt x="3336862" y="3154641"/>
                </a:lnTo>
                <a:lnTo>
                  <a:pt x="3354508" y="3150387"/>
                </a:lnTo>
                <a:lnTo>
                  <a:pt x="3443439" y="3127289"/>
                </a:lnTo>
                <a:lnTo>
                  <a:pt x="3443580" y="3127253"/>
                </a:lnTo>
                <a:lnTo>
                  <a:pt x="3443779" y="3127198"/>
                </a:lnTo>
                <a:lnTo>
                  <a:pt x="3519895" y="3106266"/>
                </a:lnTo>
                <a:lnTo>
                  <a:pt x="3534256" y="3102134"/>
                </a:lnTo>
                <a:lnTo>
                  <a:pt x="3541835" y="3100034"/>
                </a:lnTo>
                <a:cubicBezTo>
                  <a:pt x="3569800" y="3092033"/>
                  <a:pt x="3592475" y="3085319"/>
                  <a:pt x="3608354" y="3080546"/>
                </a:cubicBezTo>
                <a:lnTo>
                  <a:pt x="3616225" y="3078158"/>
                </a:lnTo>
                <a:lnTo>
                  <a:pt x="3618966" y="3077339"/>
                </a:lnTo>
                <a:lnTo>
                  <a:pt x="3622953" y="3076116"/>
                </a:lnTo>
                <a:lnTo>
                  <a:pt x="3626885" y="3074923"/>
                </a:lnTo>
                <a:cubicBezTo>
                  <a:pt x="3631237" y="3073588"/>
                  <a:pt x="3633701" y="3072819"/>
                  <a:pt x="3634089" y="3072699"/>
                </a:cubicBezTo>
                <a:cubicBezTo>
                  <a:pt x="3634199" y="3072671"/>
                  <a:pt x="3634309" y="3072629"/>
                  <a:pt x="3634420" y="3072589"/>
                </a:cubicBezTo>
                <a:lnTo>
                  <a:pt x="3634422" y="3072588"/>
                </a:lnTo>
                <a:cubicBezTo>
                  <a:pt x="3636214" y="3071912"/>
                  <a:pt x="3637110" y="3069926"/>
                  <a:pt x="3636436" y="3068148"/>
                </a:cubicBezTo>
                <a:cubicBezTo>
                  <a:pt x="3636421" y="3068121"/>
                  <a:pt x="3636421" y="3068092"/>
                  <a:pt x="3636407" y="3068064"/>
                </a:cubicBezTo>
                <a:cubicBezTo>
                  <a:pt x="3635787" y="3066272"/>
                  <a:pt x="3633816" y="3065321"/>
                  <a:pt x="3632022" y="3065942"/>
                </a:cubicBezTo>
                <a:cubicBezTo>
                  <a:pt x="3628575" y="3067045"/>
                  <a:pt x="3446290" y="3123888"/>
                  <a:pt x="3236221" y="3171442"/>
                </a:cubicBezTo>
                <a:lnTo>
                  <a:pt x="3110580" y="3197217"/>
                </a:lnTo>
                <a:lnTo>
                  <a:pt x="3242912" y="3168750"/>
                </a:lnTo>
                <a:lnTo>
                  <a:pt x="3266057" y="3163771"/>
                </a:lnTo>
                <a:cubicBezTo>
                  <a:pt x="3483383" y="3112719"/>
                  <a:pt x="3673183" y="3053118"/>
                  <a:pt x="3676975" y="3051877"/>
                </a:cubicBezTo>
                <a:cubicBezTo>
                  <a:pt x="3677030" y="3051864"/>
                  <a:pt x="3677085" y="3051849"/>
                  <a:pt x="3677140" y="3051822"/>
                </a:cubicBezTo>
                <a:cubicBezTo>
                  <a:pt x="3678946" y="3051228"/>
                  <a:pt x="3679925" y="3049271"/>
                  <a:pt x="3679318" y="3047464"/>
                </a:cubicBezTo>
                <a:lnTo>
                  <a:pt x="3676301" y="3045767"/>
                </a:lnTo>
                <a:lnTo>
                  <a:pt x="3677644" y="3045362"/>
                </a:lnTo>
                <a:lnTo>
                  <a:pt x="3701544" y="3037997"/>
                </a:lnTo>
                <a:lnTo>
                  <a:pt x="3706929" y="3036337"/>
                </a:lnTo>
                <a:lnTo>
                  <a:pt x="3709544" y="3035515"/>
                </a:lnTo>
                <a:close/>
                <a:moveTo>
                  <a:pt x="409927" y="3033602"/>
                </a:moveTo>
                <a:lnTo>
                  <a:pt x="418226" y="3035158"/>
                </a:lnTo>
                <a:lnTo>
                  <a:pt x="434454" y="3041000"/>
                </a:lnTo>
                <a:lnTo>
                  <a:pt x="436099" y="3045880"/>
                </a:lnTo>
                <a:lnTo>
                  <a:pt x="410058" y="3034730"/>
                </a:lnTo>
                <a:close/>
                <a:moveTo>
                  <a:pt x="1218383" y="3033121"/>
                </a:moveTo>
                <a:lnTo>
                  <a:pt x="1255712" y="3080892"/>
                </a:lnTo>
                <a:lnTo>
                  <a:pt x="1264746" y="3095624"/>
                </a:lnTo>
                <a:lnTo>
                  <a:pt x="1306241" y="3206175"/>
                </a:lnTo>
                <a:lnTo>
                  <a:pt x="1314236" y="3234517"/>
                </a:lnTo>
                <a:lnTo>
                  <a:pt x="1303014" y="3216780"/>
                </a:lnTo>
                <a:lnTo>
                  <a:pt x="1264146" y="3151740"/>
                </a:lnTo>
                <a:lnTo>
                  <a:pt x="1262320" y="3149469"/>
                </a:lnTo>
                <a:lnTo>
                  <a:pt x="1260645" y="3144504"/>
                </a:lnTo>
                <a:lnTo>
                  <a:pt x="1256144" y="3131168"/>
                </a:lnTo>
                <a:cubicBezTo>
                  <a:pt x="1250400" y="3115201"/>
                  <a:pt x="1245910" y="3104756"/>
                  <a:pt x="1243704" y="3101103"/>
                </a:cubicBezTo>
                <a:close/>
                <a:moveTo>
                  <a:pt x="340380" y="3032776"/>
                </a:moveTo>
                <a:lnTo>
                  <a:pt x="344688" y="3036025"/>
                </a:lnTo>
                <a:lnTo>
                  <a:pt x="367461" y="3052462"/>
                </a:lnTo>
                <a:lnTo>
                  <a:pt x="367953" y="3060335"/>
                </a:lnTo>
                <a:lnTo>
                  <a:pt x="353102" y="3045811"/>
                </a:lnTo>
                <a:lnTo>
                  <a:pt x="340379" y="3032830"/>
                </a:lnTo>
                <a:close/>
                <a:moveTo>
                  <a:pt x="512758" y="3032355"/>
                </a:moveTo>
                <a:lnTo>
                  <a:pt x="545863" y="3044692"/>
                </a:lnTo>
                <a:lnTo>
                  <a:pt x="548063" y="3051585"/>
                </a:lnTo>
                <a:lnTo>
                  <a:pt x="548137" y="3051815"/>
                </a:lnTo>
                <a:lnTo>
                  <a:pt x="517047" y="3038639"/>
                </a:lnTo>
                <a:lnTo>
                  <a:pt x="514449" y="3037946"/>
                </a:lnTo>
                <a:close/>
                <a:moveTo>
                  <a:pt x="3801034" y="3031809"/>
                </a:moveTo>
                <a:lnTo>
                  <a:pt x="3722763" y="3087001"/>
                </a:lnTo>
                <a:cubicBezTo>
                  <a:pt x="3694283" y="3105196"/>
                  <a:pt x="3664972" y="3122094"/>
                  <a:pt x="3634919" y="3137641"/>
                </a:cubicBezTo>
                <a:cubicBezTo>
                  <a:pt x="3563136" y="3174911"/>
                  <a:pt x="3489037" y="3207522"/>
                  <a:pt x="3413061" y="3235264"/>
                </a:cubicBezTo>
                <a:lnTo>
                  <a:pt x="3388208" y="3244414"/>
                </a:lnTo>
                <a:lnTo>
                  <a:pt x="3492176" y="3197450"/>
                </a:lnTo>
                <a:cubicBezTo>
                  <a:pt x="3528406" y="3180163"/>
                  <a:pt x="3566049" y="3161307"/>
                  <a:pt x="3604864" y="3140969"/>
                </a:cubicBezTo>
                <a:lnTo>
                  <a:pt x="3609134" y="3138653"/>
                </a:lnTo>
                <a:lnTo>
                  <a:pt x="3694581" y="3092717"/>
                </a:lnTo>
                <a:lnTo>
                  <a:pt x="3711366" y="3083212"/>
                </a:lnTo>
                <a:lnTo>
                  <a:pt x="3721187" y="3077886"/>
                </a:lnTo>
                <a:cubicBezTo>
                  <a:pt x="3738277" y="3068268"/>
                  <a:pt x="3754026" y="3059254"/>
                  <a:pt x="3768148" y="3051076"/>
                </a:cubicBezTo>
                <a:close/>
                <a:moveTo>
                  <a:pt x="317610" y="3030734"/>
                </a:moveTo>
                <a:lnTo>
                  <a:pt x="320282" y="3045556"/>
                </a:lnTo>
                <a:lnTo>
                  <a:pt x="332610" y="3067988"/>
                </a:lnTo>
                <a:lnTo>
                  <a:pt x="333212" y="3083193"/>
                </a:lnTo>
                <a:lnTo>
                  <a:pt x="329467" y="3074857"/>
                </a:lnTo>
                <a:lnTo>
                  <a:pt x="315650" y="3034532"/>
                </a:lnTo>
                <a:lnTo>
                  <a:pt x="315648" y="3034526"/>
                </a:lnTo>
                <a:lnTo>
                  <a:pt x="315918" y="3030853"/>
                </a:lnTo>
                <a:close/>
                <a:moveTo>
                  <a:pt x="860350" y="3030242"/>
                </a:moveTo>
                <a:lnTo>
                  <a:pt x="879567" y="3033773"/>
                </a:lnTo>
                <a:lnTo>
                  <a:pt x="886797" y="3042921"/>
                </a:lnTo>
                <a:lnTo>
                  <a:pt x="884651" y="3080239"/>
                </a:lnTo>
                <a:lnTo>
                  <a:pt x="855575" y="3042639"/>
                </a:lnTo>
                <a:lnTo>
                  <a:pt x="859969" y="3036160"/>
                </a:lnTo>
                <a:close/>
                <a:moveTo>
                  <a:pt x="4019846" y="3029650"/>
                </a:moveTo>
                <a:lnTo>
                  <a:pt x="4019227" y="3035994"/>
                </a:lnTo>
                <a:lnTo>
                  <a:pt x="4018414" y="3044322"/>
                </a:lnTo>
                <a:lnTo>
                  <a:pt x="4009831" y="3055738"/>
                </a:lnTo>
                <a:lnTo>
                  <a:pt x="4009037" y="3056852"/>
                </a:lnTo>
                <a:lnTo>
                  <a:pt x="4015421" y="3033611"/>
                </a:lnTo>
                <a:close/>
                <a:moveTo>
                  <a:pt x="760958" y="3028878"/>
                </a:moveTo>
                <a:lnTo>
                  <a:pt x="768810" y="3041405"/>
                </a:lnTo>
                <a:lnTo>
                  <a:pt x="769980" y="3043272"/>
                </a:lnTo>
                <a:lnTo>
                  <a:pt x="757227" y="3035493"/>
                </a:lnTo>
                <a:lnTo>
                  <a:pt x="751142" y="3031780"/>
                </a:lnTo>
                <a:lnTo>
                  <a:pt x="748728" y="3029687"/>
                </a:lnTo>
                <a:close/>
                <a:moveTo>
                  <a:pt x="3805611" y="3028603"/>
                </a:moveTo>
                <a:lnTo>
                  <a:pt x="3805346" y="3029263"/>
                </a:lnTo>
                <a:lnTo>
                  <a:pt x="3801377" y="3031588"/>
                </a:lnTo>
                <a:close/>
                <a:moveTo>
                  <a:pt x="112529" y="3028011"/>
                </a:moveTo>
                <a:lnTo>
                  <a:pt x="106089" y="3075237"/>
                </a:lnTo>
                <a:lnTo>
                  <a:pt x="106611" y="3136595"/>
                </a:lnTo>
                <a:lnTo>
                  <a:pt x="100185" y="3167318"/>
                </a:lnTo>
                <a:lnTo>
                  <a:pt x="99282" y="3180578"/>
                </a:lnTo>
                <a:lnTo>
                  <a:pt x="97123" y="3192296"/>
                </a:lnTo>
                <a:lnTo>
                  <a:pt x="95474" y="3236524"/>
                </a:lnTo>
                <a:lnTo>
                  <a:pt x="91452" y="3295608"/>
                </a:lnTo>
                <a:lnTo>
                  <a:pt x="92477" y="3316857"/>
                </a:lnTo>
                <a:lnTo>
                  <a:pt x="92388" y="3319243"/>
                </a:lnTo>
                <a:lnTo>
                  <a:pt x="84551" y="3258778"/>
                </a:lnTo>
                <a:lnTo>
                  <a:pt x="82223" y="3240816"/>
                </a:lnTo>
                <a:lnTo>
                  <a:pt x="82257" y="3215979"/>
                </a:lnTo>
                <a:lnTo>
                  <a:pt x="82319" y="3171018"/>
                </a:lnTo>
                <a:lnTo>
                  <a:pt x="82377" y="3128429"/>
                </a:lnTo>
                <a:lnTo>
                  <a:pt x="85636" y="3113285"/>
                </a:lnTo>
                <a:lnTo>
                  <a:pt x="97389" y="3064881"/>
                </a:lnTo>
                <a:close/>
                <a:moveTo>
                  <a:pt x="3760216" y="3027339"/>
                </a:moveTo>
                <a:lnTo>
                  <a:pt x="3755768" y="3030840"/>
                </a:lnTo>
                <a:lnTo>
                  <a:pt x="3737582" y="3042237"/>
                </a:lnTo>
                <a:lnTo>
                  <a:pt x="3723701" y="3050128"/>
                </a:lnTo>
                <a:lnTo>
                  <a:pt x="3755933" y="3030239"/>
                </a:lnTo>
                <a:close/>
                <a:moveTo>
                  <a:pt x="843610" y="3027167"/>
                </a:moveTo>
                <a:lnTo>
                  <a:pt x="851262" y="3028573"/>
                </a:lnTo>
                <a:lnTo>
                  <a:pt x="850454" y="3033263"/>
                </a:lnTo>
                <a:lnTo>
                  <a:pt x="849385" y="3034634"/>
                </a:lnTo>
                <a:close/>
                <a:moveTo>
                  <a:pt x="493994" y="3027047"/>
                </a:moveTo>
                <a:lnTo>
                  <a:pt x="505218" y="3029700"/>
                </a:lnTo>
                <a:lnTo>
                  <a:pt x="506945" y="3035843"/>
                </a:lnTo>
                <a:lnTo>
                  <a:pt x="506975" y="3035950"/>
                </a:lnTo>
                <a:lnTo>
                  <a:pt x="497485" y="3033417"/>
                </a:lnTo>
                <a:close/>
                <a:moveTo>
                  <a:pt x="796412" y="3026533"/>
                </a:moveTo>
                <a:lnTo>
                  <a:pt x="813817" y="3051480"/>
                </a:lnTo>
                <a:lnTo>
                  <a:pt x="824412" y="3066664"/>
                </a:lnTo>
                <a:lnTo>
                  <a:pt x="822756" y="3068788"/>
                </a:lnTo>
                <a:lnTo>
                  <a:pt x="821217" y="3070761"/>
                </a:lnTo>
                <a:lnTo>
                  <a:pt x="797952" y="3060336"/>
                </a:lnTo>
                <a:lnTo>
                  <a:pt x="786215" y="3053176"/>
                </a:lnTo>
                <a:lnTo>
                  <a:pt x="770199" y="3028374"/>
                </a:lnTo>
                <a:lnTo>
                  <a:pt x="770114" y="3028272"/>
                </a:lnTo>
                <a:close/>
                <a:moveTo>
                  <a:pt x="1182077" y="3026494"/>
                </a:moveTo>
                <a:lnTo>
                  <a:pt x="1227443" y="3104184"/>
                </a:lnTo>
                <a:lnTo>
                  <a:pt x="1198579" y="3069562"/>
                </a:lnTo>
                <a:close/>
                <a:moveTo>
                  <a:pt x="174923" y="3025997"/>
                </a:moveTo>
                <a:lnTo>
                  <a:pt x="177312" y="3099862"/>
                </a:lnTo>
                <a:lnTo>
                  <a:pt x="178323" y="3131118"/>
                </a:lnTo>
                <a:lnTo>
                  <a:pt x="159538" y="3175566"/>
                </a:lnTo>
                <a:lnTo>
                  <a:pt x="155433" y="3185280"/>
                </a:lnTo>
                <a:lnTo>
                  <a:pt x="155349" y="3185479"/>
                </a:lnTo>
                <a:lnTo>
                  <a:pt x="154137" y="3177411"/>
                </a:lnTo>
                <a:lnTo>
                  <a:pt x="153505" y="3173204"/>
                </a:lnTo>
                <a:lnTo>
                  <a:pt x="152632" y="3167392"/>
                </a:lnTo>
                <a:lnTo>
                  <a:pt x="152438" y="3157831"/>
                </a:lnTo>
                <a:lnTo>
                  <a:pt x="152120" y="3142110"/>
                </a:lnTo>
                <a:lnTo>
                  <a:pt x="162772" y="3068193"/>
                </a:lnTo>
                <a:lnTo>
                  <a:pt x="166383" y="3054490"/>
                </a:lnTo>
                <a:close/>
                <a:moveTo>
                  <a:pt x="2264461" y="3025834"/>
                </a:moveTo>
                <a:lnTo>
                  <a:pt x="2277533" y="3045121"/>
                </a:lnTo>
                <a:lnTo>
                  <a:pt x="2277697" y="3045313"/>
                </a:lnTo>
                <a:lnTo>
                  <a:pt x="2344677" y="3126321"/>
                </a:lnTo>
                <a:lnTo>
                  <a:pt x="2357889" y="3139122"/>
                </a:lnTo>
                <a:lnTo>
                  <a:pt x="2367689" y="3150586"/>
                </a:lnTo>
                <a:cubicBezTo>
                  <a:pt x="2383082" y="3166184"/>
                  <a:pt x="2398548" y="3180572"/>
                  <a:pt x="2413918" y="3193417"/>
                </a:cubicBezTo>
                <a:lnTo>
                  <a:pt x="2458881" y="3226481"/>
                </a:lnTo>
                <a:lnTo>
                  <a:pt x="2441931" y="3217892"/>
                </a:lnTo>
                <a:cubicBezTo>
                  <a:pt x="2427556" y="3208343"/>
                  <a:pt x="2412979" y="3197112"/>
                  <a:pt x="2398344" y="3184490"/>
                </a:cubicBezTo>
                <a:lnTo>
                  <a:pt x="2389176" y="3175779"/>
                </a:lnTo>
                <a:lnTo>
                  <a:pt x="2354406" y="3142744"/>
                </a:lnTo>
                <a:lnTo>
                  <a:pt x="2286284" y="3061830"/>
                </a:lnTo>
                <a:lnTo>
                  <a:pt x="2283478" y="3057201"/>
                </a:lnTo>
                <a:close/>
                <a:moveTo>
                  <a:pt x="828579" y="3024405"/>
                </a:moveTo>
                <a:lnTo>
                  <a:pt x="833104" y="3025237"/>
                </a:lnTo>
                <a:lnTo>
                  <a:pt x="844848" y="3040454"/>
                </a:lnTo>
                <a:lnTo>
                  <a:pt x="829074" y="3060685"/>
                </a:lnTo>
                <a:lnTo>
                  <a:pt x="804745" y="3025982"/>
                </a:lnTo>
                <a:close/>
                <a:moveTo>
                  <a:pt x="476221" y="3022915"/>
                </a:moveTo>
                <a:lnTo>
                  <a:pt x="476947" y="3023019"/>
                </a:lnTo>
                <a:lnTo>
                  <a:pt x="482244" y="3024271"/>
                </a:lnTo>
                <a:lnTo>
                  <a:pt x="485539" y="3030228"/>
                </a:lnTo>
                <a:lnTo>
                  <a:pt x="477539" y="3028092"/>
                </a:lnTo>
                <a:close/>
                <a:moveTo>
                  <a:pt x="724968" y="3020102"/>
                </a:moveTo>
                <a:lnTo>
                  <a:pt x="747363" y="3039606"/>
                </a:lnTo>
                <a:lnTo>
                  <a:pt x="780198" y="3059574"/>
                </a:lnTo>
                <a:lnTo>
                  <a:pt x="796156" y="3085033"/>
                </a:lnTo>
                <a:lnTo>
                  <a:pt x="786329" y="3089753"/>
                </a:lnTo>
                <a:lnTo>
                  <a:pt x="782657" y="3086326"/>
                </a:lnTo>
                <a:lnTo>
                  <a:pt x="774608" y="3078814"/>
                </a:lnTo>
                <a:lnTo>
                  <a:pt x="753307" y="3055974"/>
                </a:lnTo>
                <a:lnTo>
                  <a:pt x="743139" y="3048312"/>
                </a:lnTo>
                <a:close/>
                <a:moveTo>
                  <a:pt x="209085" y="3018559"/>
                </a:moveTo>
                <a:lnTo>
                  <a:pt x="211685" y="3074746"/>
                </a:lnTo>
                <a:lnTo>
                  <a:pt x="203450" y="3086450"/>
                </a:lnTo>
                <a:lnTo>
                  <a:pt x="202613" y="3087640"/>
                </a:lnTo>
                <a:lnTo>
                  <a:pt x="194680" y="3098914"/>
                </a:lnTo>
                <a:lnTo>
                  <a:pt x="198807" y="3059734"/>
                </a:lnTo>
                <a:close/>
                <a:moveTo>
                  <a:pt x="441119" y="3017873"/>
                </a:moveTo>
                <a:lnTo>
                  <a:pt x="467432" y="3021652"/>
                </a:lnTo>
                <a:lnTo>
                  <a:pt x="468466" y="3025670"/>
                </a:lnTo>
                <a:lnTo>
                  <a:pt x="452554" y="3021422"/>
                </a:lnTo>
                <a:lnTo>
                  <a:pt x="441560" y="3020461"/>
                </a:lnTo>
                <a:close/>
                <a:moveTo>
                  <a:pt x="365198" y="3016281"/>
                </a:moveTo>
                <a:lnTo>
                  <a:pt x="365201" y="3016330"/>
                </a:lnTo>
                <a:lnTo>
                  <a:pt x="365206" y="3016405"/>
                </a:lnTo>
                <a:lnTo>
                  <a:pt x="360884" y="3016570"/>
                </a:lnTo>
                <a:close/>
                <a:moveTo>
                  <a:pt x="1113707" y="3015965"/>
                </a:moveTo>
                <a:lnTo>
                  <a:pt x="1150764" y="3058221"/>
                </a:lnTo>
                <a:lnTo>
                  <a:pt x="1165847" y="3083147"/>
                </a:lnTo>
                <a:lnTo>
                  <a:pt x="1171959" y="3100027"/>
                </a:lnTo>
                <a:lnTo>
                  <a:pt x="1172164" y="3100611"/>
                </a:lnTo>
                <a:lnTo>
                  <a:pt x="1180566" y="3127699"/>
                </a:lnTo>
                <a:lnTo>
                  <a:pt x="1156658" y="3105041"/>
                </a:lnTo>
                <a:lnTo>
                  <a:pt x="1144245" y="3093098"/>
                </a:lnTo>
                <a:lnTo>
                  <a:pt x="1141559" y="3084253"/>
                </a:lnTo>
                <a:lnTo>
                  <a:pt x="1139200" y="3076484"/>
                </a:lnTo>
                <a:cubicBezTo>
                  <a:pt x="1135228" y="3064478"/>
                  <a:pt x="1131407" y="3053925"/>
                  <a:pt x="1127919" y="3045058"/>
                </a:cubicBezTo>
                <a:lnTo>
                  <a:pt x="1124600" y="3037441"/>
                </a:lnTo>
                <a:lnTo>
                  <a:pt x="1122959" y="3033052"/>
                </a:lnTo>
                <a:lnTo>
                  <a:pt x="1121664" y="3030702"/>
                </a:lnTo>
                <a:lnTo>
                  <a:pt x="1118635" y="3023750"/>
                </a:lnTo>
                <a:close/>
                <a:moveTo>
                  <a:pt x="3753374" y="3015239"/>
                </a:moveTo>
                <a:lnTo>
                  <a:pt x="3743358" y="3022561"/>
                </a:lnTo>
                <a:lnTo>
                  <a:pt x="3719757" y="3038282"/>
                </a:lnTo>
                <a:lnTo>
                  <a:pt x="3719691" y="3033469"/>
                </a:lnTo>
                <a:lnTo>
                  <a:pt x="3719687" y="3033469"/>
                </a:lnTo>
                <a:lnTo>
                  <a:pt x="3719687" y="3033468"/>
                </a:lnTo>
                <a:lnTo>
                  <a:pt x="3715889" y="3033520"/>
                </a:lnTo>
                <a:lnTo>
                  <a:pt x="3721097" y="3031883"/>
                </a:lnTo>
                <a:cubicBezTo>
                  <a:pt x="3721207" y="3031855"/>
                  <a:pt x="3721317" y="3031813"/>
                  <a:pt x="3721428" y="3031773"/>
                </a:cubicBezTo>
                <a:cubicBezTo>
                  <a:pt x="3723221" y="3031097"/>
                  <a:pt x="3724117" y="3029111"/>
                  <a:pt x="3723441" y="3027333"/>
                </a:cubicBezTo>
                <a:cubicBezTo>
                  <a:pt x="3723441" y="3027304"/>
                  <a:pt x="3723428" y="3027291"/>
                  <a:pt x="3723413" y="3027263"/>
                </a:cubicBezTo>
                <a:lnTo>
                  <a:pt x="3723410" y="3027262"/>
                </a:lnTo>
                <a:lnTo>
                  <a:pt x="3723410" y="3027261"/>
                </a:lnTo>
                <a:lnTo>
                  <a:pt x="3720125" y="3025608"/>
                </a:lnTo>
                <a:lnTo>
                  <a:pt x="3731830" y="3021965"/>
                </a:lnTo>
                <a:lnTo>
                  <a:pt x="3736386" y="3020568"/>
                </a:lnTo>
                <a:lnTo>
                  <a:pt x="3742571" y="3018621"/>
                </a:lnTo>
                <a:lnTo>
                  <a:pt x="3749709" y="3016399"/>
                </a:lnTo>
                <a:close/>
                <a:moveTo>
                  <a:pt x="398375" y="3014059"/>
                </a:moveTo>
                <a:lnTo>
                  <a:pt x="398383" y="3014128"/>
                </a:lnTo>
                <a:lnTo>
                  <a:pt x="398567" y="3015704"/>
                </a:lnTo>
                <a:lnTo>
                  <a:pt x="398685" y="3016715"/>
                </a:lnTo>
                <a:lnTo>
                  <a:pt x="386055" y="3015612"/>
                </a:lnTo>
                <a:lnTo>
                  <a:pt x="385105" y="3015648"/>
                </a:lnTo>
                <a:lnTo>
                  <a:pt x="384893" y="3014962"/>
                </a:lnTo>
                <a:close/>
                <a:moveTo>
                  <a:pt x="407600" y="3013604"/>
                </a:moveTo>
                <a:lnTo>
                  <a:pt x="418725" y="3014656"/>
                </a:lnTo>
                <a:lnTo>
                  <a:pt x="425920" y="3015690"/>
                </a:lnTo>
                <a:lnTo>
                  <a:pt x="427103" y="3019198"/>
                </a:lnTo>
                <a:lnTo>
                  <a:pt x="408057" y="3017534"/>
                </a:lnTo>
                <a:close/>
                <a:moveTo>
                  <a:pt x="784288" y="3012992"/>
                </a:moveTo>
                <a:lnTo>
                  <a:pt x="786692" y="3015437"/>
                </a:lnTo>
                <a:lnTo>
                  <a:pt x="781236" y="3015199"/>
                </a:lnTo>
                <a:close/>
                <a:moveTo>
                  <a:pt x="2207521" y="3012924"/>
                </a:moveTo>
                <a:lnTo>
                  <a:pt x="2234391" y="3048972"/>
                </a:lnTo>
                <a:lnTo>
                  <a:pt x="2236339" y="3051911"/>
                </a:lnTo>
                <a:lnTo>
                  <a:pt x="2238952" y="3055090"/>
                </a:lnTo>
                <a:lnTo>
                  <a:pt x="2258050" y="3080712"/>
                </a:lnTo>
                <a:lnTo>
                  <a:pt x="2296326" y="3124892"/>
                </a:lnTo>
                <a:lnTo>
                  <a:pt x="2298969" y="3128107"/>
                </a:lnTo>
                <a:lnTo>
                  <a:pt x="2269239" y="3095508"/>
                </a:lnTo>
                <a:lnTo>
                  <a:pt x="2223331" y="3036151"/>
                </a:lnTo>
                <a:lnTo>
                  <a:pt x="2218952" y="3030489"/>
                </a:lnTo>
                <a:close/>
                <a:moveTo>
                  <a:pt x="1020963" y="3011586"/>
                </a:moveTo>
                <a:lnTo>
                  <a:pt x="1051733" y="3032594"/>
                </a:lnTo>
                <a:lnTo>
                  <a:pt x="1057244" y="3049724"/>
                </a:lnTo>
                <a:lnTo>
                  <a:pt x="1072394" y="3110503"/>
                </a:lnTo>
                <a:lnTo>
                  <a:pt x="1041750" y="3089338"/>
                </a:lnTo>
                <a:lnTo>
                  <a:pt x="1041721" y="3089167"/>
                </a:lnTo>
                <a:lnTo>
                  <a:pt x="1041717" y="3089145"/>
                </a:lnTo>
                <a:close/>
                <a:moveTo>
                  <a:pt x="861588" y="3011024"/>
                </a:moveTo>
                <a:lnTo>
                  <a:pt x="868928" y="3020311"/>
                </a:lnTo>
                <a:lnTo>
                  <a:pt x="863188" y="3018778"/>
                </a:lnTo>
                <a:lnTo>
                  <a:pt x="861095" y="3018686"/>
                </a:lnTo>
                <a:close/>
                <a:moveTo>
                  <a:pt x="1515702" y="3010857"/>
                </a:moveTo>
                <a:lnTo>
                  <a:pt x="1520440" y="3018507"/>
                </a:lnTo>
                <a:cubicBezTo>
                  <a:pt x="1549051" y="3074999"/>
                  <a:pt x="1572588" y="3133918"/>
                  <a:pt x="1590761" y="3194588"/>
                </a:cubicBezTo>
                <a:cubicBezTo>
                  <a:pt x="1634802" y="3333452"/>
                  <a:pt x="1648398" y="3480190"/>
                  <a:pt x="1630611" y="3624791"/>
                </a:cubicBezTo>
                <a:cubicBezTo>
                  <a:pt x="1625578" y="3665474"/>
                  <a:pt x="1617240" y="3705609"/>
                  <a:pt x="1605711" y="3744807"/>
                </a:cubicBezTo>
                <a:lnTo>
                  <a:pt x="1602507" y="3753130"/>
                </a:lnTo>
                <a:lnTo>
                  <a:pt x="1628132" y="3633341"/>
                </a:lnTo>
                <a:cubicBezTo>
                  <a:pt x="1646994" y="3484645"/>
                  <a:pt x="1633303" y="3333619"/>
                  <a:pt x="1588007" y="3190727"/>
                </a:cubicBezTo>
                <a:close/>
                <a:moveTo>
                  <a:pt x="4021687" y="3010796"/>
                </a:moveTo>
                <a:lnTo>
                  <a:pt x="4020949" y="3018359"/>
                </a:lnTo>
                <a:lnTo>
                  <a:pt x="4019757" y="3019335"/>
                </a:lnTo>
                <a:lnTo>
                  <a:pt x="4019224" y="3019764"/>
                </a:lnTo>
                <a:close/>
                <a:moveTo>
                  <a:pt x="4050505" y="3010528"/>
                </a:moveTo>
                <a:lnTo>
                  <a:pt x="4043750" y="3051878"/>
                </a:lnTo>
                <a:cubicBezTo>
                  <a:pt x="4026404" y="3127287"/>
                  <a:pt x="3991161" y="3197415"/>
                  <a:pt x="3941025" y="3256361"/>
                </a:cubicBezTo>
                <a:cubicBezTo>
                  <a:pt x="3935786" y="3262567"/>
                  <a:pt x="3930271" y="3269185"/>
                  <a:pt x="3924341" y="3275665"/>
                </a:cubicBezTo>
                <a:lnTo>
                  <a:pt x="3866378" y="3329836"/>
                </a:lnTo>
                <a:lnTo>
                  <a:pt x="3801526" y="3374816"/>
                </a:lnTo>
                <a:lnTo>
                  <a:pt x="3767818" y="3391583"/>
                </a:lnTo>
                <a:lnTo>
                  <a:pt x="3765171" y="3392900"/>
                </a:lnTo>
                <a:lnTo>
                  <a:pt x="3810849" y="3366280"/>
                </a:lnTo>
                <a:cubicBezTo>
                  <a:pt x="3849475" y="3339630"/>
                  <a:pt x="3884035" y="3307092"/>
                  <a:pt x="3913170" y="3269608"/>
                </a:cubicBezTo>
                <a:cubicBezTo>
                  <a:pt x="3935012" y="3241314"/>
                  <a:pt x="3953820" y="3210813"/>
                  <a:pt x="3969290" y="3178603"/>
                </a:cubicBezTo>
                <a:cubicBezTo>
                  <a:pt x="3995351" y="3143649"/>
                  <a:pt x="4013069" y="3109936"/>
                  <a:pt x="4022187" y="3078205"/>
                </a:cubicBezTo>
                <a:lnTo>
                  <a:pt x="4027757" y="3042572"/>
                </a:lnTo>
                <a:close/>
                <a:moveTo>
                  <a:pt x="4041053" y="3010448"/>
                </a:moveTo>
                <a:lnTo>
                  <a:pt x="4035477" y="3021628"/>
                </a:lnTo>
                <a:lnTo>
                  <a:pt x="4029095" y="3030116"/>
                </a:lnTo>
                <a:lnTo>
                  <a:pt x="4028009" y="3022299"/>
                </a:lnTo>
                <a:close/>
                <a:moveTo>
                  <a:pt x="4013104" y="3008061"/>
                </a:moveTo>
                <a:lnTo>
                  <a:pt x="4012372" y="3011752"/>
                </a:lnTo>
                <a:lnTo>
                  <a:pt x="4009178" y="3027846"/>
                </a:lnTo>
                <a:lnTo>
                  <a:pt x="3986078" y="3046430"/>
                </a:lnTo>
                <a:cubicBezTo>
                  <a:pt x="3976668" y="3054634"/>
                  <a:pt x="3969566" y="3061942"/>
                  <a:pt x="3966257" y="3068148"/>
                </a:cubicBezTo>
                <a:lnTo>
                  <a:pt x="3966257" y="3068157"/>
                </a:lnTo>
                <a:lnTo>
                  <a:pt x="3966257" y="3069526"/>
                </a:lnTo>
                <a:cubicBezTo>
                  <a:pt x="3962880" y="3107045"/>
                  <a:pt x="3950884" y="3143280"/>
                  <a:pt x="3931235" y="3175422"/>
                </a:cubicBezTo>
                <a:cubicBezTo>
                  <a:pt x="3906650" y="3213700"/>
                  <a:pt x="3877169" y="3248612"/>
                  <a:pt x="3843540" y="3279249"/>
                </a:cubicBezTo>
                <a:lnTo>
                  <a:pt x="3842646" y="3280130"/>
                </a:lnTo>
                <a:lnTo>
                  <a:pt x="3927652" y="3172126"/>
                </a:lnTo>
                <a:cubicBezTo>
                  <a:pt x="3949024" y="3132664"/>
                  <a:pt x="3959807" y="3088346"/>
                  <a:pt x="3958951" y="3043479"/>
                </a:cubicBezTo>
                <a:cubicBezTo>
                  <a:pt x="3961916" y="3039066"/>
                  <a:pt x="3971947" y="3032103"/>
                  <a:pt x="3985374" y="3023933"/>
                </a:cubicBezTo>
                <a:close/>
                <a:moveTo>
                  <a:pt x="3782180" y="3003157"/>
                </a:moveTo>
                <a:lnTo>
                  <a:pt x="3782036" y="3003261"/>
                </a:lnTo>
                <a:lnTo>
                  <a:pt x="3758767" y="3018993"/>
                </a:lnTo>
                <a:lnTo>
                  <a:pt x="3759291" y="3014647"/>
                </a:lnTo>
                <a:lnTo>
                  <a:pt x="3759288" y="3014647"/>
                </a:lnTo>
                <a:lnTo>
                  <a:pt x="3759288" y="3014645"/>
                </a:lnTo>
                <a:lnTo>
                  <a:pt x="3755249" y="3014645"/>
                </a:lnTo>
                <a:lnTo>
                  <a:pt x="3764394" y="3011751"/>
                </a:lnTo>
                <a:lnTo>
                  <a:pt x="3766238" y="3008170"/>
                </a:lnTo>
                <a:close/>
                <a:moveTo>
                  <a:pt x="805761" y="2997464"/>
                </a:moveTo>
                <a:lnTo>
                  <a:pt x="817043" y="3008378"/>
                </a:lnTo>
                <a:lnTo>
                  <a:pt x="826120" y="3017159"/>
                </a:lnTo>
                <a:lnTo>
                  <a:pt x="798808" y="3015966"/>
                </a:lnTo>
                <a:lnTo>
                  <a:pt x="797242" y="3015898"/>
                </a:lnTo>
                <a:lnTo>
                  <a:pt x="790434" y="3008548"/>
                </a:lnTo>
                <a:close/>
                <a:moveTo>
                  <a:pt x="3801567" y="2997021"/>
                </a:moveTo>
                <a:lnTo>
                  <a:pt x="3798192" y="2999213"/>
                </a:lnTo>
                <a:lnTo>
                  <a:pt x="3798182" y="2999013"/>
                </a:lnTo>
                <a:lnTo>
                  <a:pt x="3798138" y="2998114"/>
                </a:lnTo>
                <a:close/>
                <a:moveTo>
                  <a:pt x="244364" y="2995050"/>
                </a:moveTo>
                <a:lnTo>
                  <a:pt x="244912" y="3003774"/>
                </a:lnTo>
                <a:lnTo>
                  <a:pt x="246481" y="3028770"/>
                </a:lnTo>
                <a:lnTo>
                  <a:pt x="240242" y="3034159"/>
                </a:lnTo>
                <a:lnTo>
                  <a:pt x="237440" y="3038141"/>
                </a:lnTo>
                <a:lnTo>
                  <a:pt x="235681" y="3040640"/>
                </a:lnTo>
                <a:lnTo>
                  <a:pt x="239737" y="3019343"/>
                </a:lnTo>
                <a:close/>
                <a:moveTo>
                  <a:pt x="1407921" y="2992423"/>
                </a:moveTo>
                <a:lnTo>
                  <a:pt x="1410132" y="2995896"/>
                </a:lnTo>
                <a:cubicBezTo>
                  <a:pt x="1443873" y="3061020"/>
                  <a:pt x="1471560" y="3129094"/>
                  <a:pt x="1492863" y="3199278"/>
                </a:cubicBezTo>
                <a:cubicBezTo>
                  <a:pt x="1505821" y="3239533"/>
                  <a:pt x="1516423" y="3280398"/>
                  <a:pt x="1524654" y="3321667"/>
                </a:cubicBezTo>
                <a:lnTo>
                  <a:pt x="1530203" y="3361112"/>
                </a:lnTo>
                <a:lnTo>
                  <a:pt x="1531901" y="3373183"/>
                </a:lnTo>
                <a:lnTo>
                  <a:pt x="1532523" y="3377602"/>
                </a:lnTo>
                <a:lnTo>
                  <a:pt x="1531901" y="3373184"/>
                </a:lnTo>
                <a:lnTo>
                  <a:pt x="1531901" y="3373183"/>
                </a:lnTo>
                <a:lnTo>
                  <a:pt x="1529864" y="3364266"/>
                </a:lnTo>
                <a:lnTo>
                  <a:pt x="1523903" y="3321378"/>
                </a:lnTo>
                <a:cubicBezTo>
                  <a:pt x="1515503" y="3278995"/>
                  <a:pt x="1504646" y="3237027"/>
                  <a:pt x="1491350" y="3195689"/>
                </a:cubicBezTo>
                <a:close/>
                <a:moveTo>
                  <a:pt x="1419089" y="2992390"/>
                </a:moveTo>
                <a:lnTo>
                  <a:pt x="1423231" y="2998931"/>
                </a:lnTo>
                <a:cubicBezTo>
                  <a:pt x="1456531" y="3062992"/>
                  <a:pt x="1483901" y="3129963"/>
                  <a:pt x="1504997" y="3199002"/>
                </a:cubicBezTo>
                <a:cubicBezTo>
                  <a:pt x="1517738" y="3238565"/>
                  <a:pt x="1528177" y="3278724"/>
                  <a:pt x="1536299" y="3319280"/>
                </a:cubicBezTo>
                <a:lnTo>
                  <a:pt x="1544886" y="3379830"/>
                </a:lnTo>
                <a:lnTo>
                  <a:pt x="1544887" y="3379834"/>
                </a:lnTo>
                <a:lnTo>
                  <a:pt x="1545483" y="3384040"/>
                </a:lnTo>
                <a:lnTo>
                  <a:pt x="1544886" y="3379830"/>
                </a:lnTo>
                <a:lnTo>
                  <a:pt x="1540855" y="3362217"/>
                </a:lnTo>
                <a:lnTo>
                  <a:pt x="1534955" y="3320066"/>
                </a:lnTo>
                <a:cubicBezTo>
                  <a:pt x="1526672" y="3278407"/>
                  <a:pt x="1515992" y="3237154"/>
                  <a:pt x="1502931" y="3196516"/>
                </a:cubicBezTo>
                <a:close/>
                <a:moveTo>
                  <a:pt x="1101350" y="2989073"/>
                </a:moveTo>
                <a:lnTo>
                  <a:pt x="1141790" y="3026394"/>
                </a:lnTo>
                <a:lnTo>
                  <a:pt x="1148569" y="3043669"/>
                </a:lnTo>
                <a:lnTo>
                  <a:pt x="1102208" y="2990999"/>
                </a:lnTo>
                <a:close/>
                <a:moveTo>
                  <a:pt x="980404" y="2988981"/>
                </a:moveTo>
                <a:lnTo>
                  <a:pt x="999983" y="2997262"/>
                </a:lnTo>
                <a:lnTo>
                  <a:pt x="1000011" y="2997280"/>
                </a:lnTo>
                <a:lnTo>
                  <a:pt x="1009323" y="3003638"/>
                </a:lnTo>
                <a:lnTo>
                  <a:pt x="1012605" y="3013425"/>
                </a:lnTo>
                <a:lnTo>
                  <a:pt x="1030611" y="3081646"/>
                </a:lnTo>
                <a:lnTo>
                  <a:pt x="1028615" y="3080267"/>
                </a:lnTo>
                <a:lnTo>
                  <a:pt x="1028606" y="3080260"/>
                </a:lnTo>
                <a:lnTo>
                  <a:pt x="1018013" y="3075204"/>
                </a:lnTo>
                <a:lnTo>
                  <a:pt x="1013787" y="3073186"/>
                </a:lnTo>
                <a:lnTo>
                  <a:pt x="1003941" y="3065739"/>
                </a:lnTo>
                <a:lnTo>
                  <a:pt x="998647" y="3056126"/>
                </a:lnTo>
                <a:lnTo>
                  <a:pt x="998326" y="3054474"/>
                </a:lnTo>
                <a:lnTo>
                  <a:pt x="997156" y="3048455"/>
                </a:lnTo>
                <a:lnTo>
                  <a:pt x="990738" y="3025670"/>
                </a:lnTo>
                <a:close/>
                <a:moveTo>
                  <a:pt x="1379669" y="2986937"/>
                </a:moveTo>
                <a:lnTo>
                  <a:pt x="1381866" y="2990380"/>
                </a:lnTo>
                <a:cubicBezTo>
                  <a:pt x="1417152" y="3057656"/>
                  <a:pt x="1446134" y="3128046"/>
                  <a:pt x="1468458" y="3200656"/>
                </a:cubicBezTo>
                <a:cubicBezTo>
                  <a:pt x="1482246" y="3244572"/>
                  <a:pt x="1493450" y="3288670"/>
                  <a:pt x="1502067" y="3332647"/>
                </a:cubicBezTo>
                <a:lnTo>
                  <a:pt x="1508166" y="3376883"/>
                </a:lnTo>
                <a:lnTo>
                  <a:pt x="1511353" y="3399999"/>
                </a:lnTo>
                <a:lnTo>
                  <a:pt x="1506703" y="3378958"/>
                </a:lnTo>
                <a:lnTo>
                  <a:pt x="1500571" y="3333947"/>
                </a:lnTo>
                <a:cubicBezTo>
                  <a:pt x="1491867" y="3288805"/>
                  <a:pt x="1480595" y="3243535"/>
                  <a:pt x="1466806" y="3198447"/>
                </a:cubicBezTo>
                <a:cubicBezTo>
                  <a:pt x="1455292" y="3161218"/>
                  <a:pt x="1442079" y="3124557"/>
                  <a:pt x="1427216" y="3088578"/>
                </a:cubicBezTo>
                <a:close/>
                <a:moveTo>
                  <a:pt x="813809" y="2986775"/>
                </a:moveTo>
                <a:lnTo>
                  <a:pt x="854767" y="3008200"/>
                </a:lnTo>
                <a:lnTo>
                  <a:pt x="853023" y="3018334"/>
                </a:lnTo>
                <a:lnTo>
                  <a:pt x="843902" y="3017935"/>
                </a:lnTo>
                <a:lnTo>
                  <a:pt x="836212" y="3017600"/>
                </a:lnTo>
                <a:lnTo>
                  <a:pt x="834455" y="3015328"/>
                </a:lnTo>
                <a:lnTo>
                  <a:pt x="834143" y="3015022"/>
                </a:lnTo>
                <a:lnTo>
                  <a:pt x="810820" y="2991754"/>
                </a:lnTo>
                <a:lnTo>
                  <a:pt x="811661" y="2990354"/>
                </a:lnTo>
                <a:close/>
                <a:moveTo>
                  <a:pt x="4052024" y="2985667"/>
                </a:moveTo>
                <a:lnTo>
                  <a:pt x="4052024" y="2988450"/>
                </a:lnTo>
                <a:lnTo>
                  <a:pt x="4048276" y="2995965"/>
                </a:lnTo>
                <a:lnTo>
                  <a:pt x="4029446" y="3011395"/>
                </a:lnTo>
                <a:lnTo>
                  <a:pt x="4026796" y="3013567"/>
                </a:lnTo>
                <a:lnTo>
                  <a:pt x="4026539" y="3011719"/>
                </a:lnTo>
                <a:lnTo>
                  <a:pt x="4025079" y="3001207"/>
                </a:lnTo>
                <a:lnTo>
                  <a:pt x="4032169" y="2997149"/>
                </a:lnTo>
                <a:close/>
                <a:moveTo>
                  <a:pt x="1366998" y="2985662"/>
                </a:moveTo>
                <a:lnTo>
                  <a:pt x="1368077" y="2987346"/>
                </a:lnTo>
                <a:cubicBezTo>
                  <a:pt x="1403940" y="3055792"/>
                  <a:pt x="1433476" y="3127383"/>
                  <a:pt x="1456324" y="3201207"/>
                </a:cubicBezTo>
                <a:lnTo>
                  <a:pt x="1465226" y="3241362"/>
                </a:lnTo>
                <a:lnTo>
                  <a:pt x="1474702" y="3279137"/>
                </a:lnTo>
                <a:lnTo>
                  <a:pt x="1465228" y="3241370"/>
                </a:lnTo>
                <a:lnTo>
                  <a:pt x="1465226" y="3241362"/>
                </a:lnTo>
                <a:lnTo>
                  <a:pt x="1460001" y="3220535"/>
                </a:lnTo>
                <a:lnTo>
                  <a:pt x="1454669" y="3199278"/>
                </a:lnTo>
                <a:lnTo>
                  <a:pt x="1428325" y="3125802"/>
                </a:lnTo>
                <a:lnTo>
                  <a:pt x="1414717" y="3087850"/>
                </a:lnTo>
                <a:close/>
                <a:moveTo>
                  <a:pt x="1291846" y="2980608"/>
                </a:moveTo>
                <a:lnTo>
                  <a:pt x="1295933" y="2986818"/>
                </a:lnTo>
                <a:lnTo>
                  <a:pt x="1342857" y="3071493"/>
                </a:lnTo>
                <a:lnTo>
                  <a:pt x="1363567" y="3112157"/>
                </a:lnTo>
                <a:lnTo>
                  <a:pt x="1417441" y="3249607"/>
                </a:lnTo>
                <a:cubicBezTo>
                  <a:pt x="1459272" y="3380943"/>
                  <a:pt x="1477059" y="3513772"/>
                  <a:pt x="1472584" y="3637274"/>
                </a:cubicBezTo>
                <a:lnTo>
                  <a:pt x="1460754" y="3757267"/>
                </a:lnTo>
                <a:lnTo>
                  <a:pt x="1459601" y="3762152"/>
                </a:lnTo>
                <a:lnTo>
                  <a:pt x="1461408" y="3742992"/>
                </a:lnTo>
                <a:lnTo>
                  <a:pt x="1468985" y="3662664"/>
                </a:lnTo>
                <a:cubicBezTo>
                  <a:pt x="1470206" y="3623321"/>
                  <a:pt x="1469023" y="3582989"/>
                  <a:pt x="1465370" y="3542050"/>
                </a:cubicBezTo>
                <a:lnTo>
                  <a:pt x="1459275" y="3500963"/>
                </a:lnTo>
                <a:lnTo>
                  <a:pt x="1458031" y="3480237"/>
                </a:lnTo>
                <a:lnTo>
                  <a:pt x="1453168" y="3459796"/>
                </a:lnTo>
                <a:lnTo>
                  <a:pt x="1446938" y="3417801"/>
                </a:lnTo>
                <a:cubicBezTo>
                  <a:pt x="1438282" y="3376034"/>
                  <a:pt x="1427092" y="3334043"/>
                  <a:pt x="1413303" y="3292212"/>
                </a:cubicBezTo>
                <a:lnTo>
                  <a:pt x="1383885" y="3219044"/>
                </a:lnTo>
                <a:lnTo>
                  <a:pt x="1380062" y="3207748"/>
                </a:lnTo>
                <a:lnTo>
                  <a:pt x="1376872" y="3198325"/>
                </a:lnTo>
                <a:cubicBezTo>
                  <a:pt x="1374534" y="3191786"/>
                  <a:pt x="1373144" y="3188211"/>
                  <a:pt x="1373041" y="3187970"/>
                </a:cubicBezTo>
                <a:cubicBezTo>
                  <a:pt x="1358977" y="3140658"/>
                  <a:pt x="1343555" y="3096795"/>
                  <a:pt x="1327047" y="3056130"/>
                </a:cubicBezTo>
                <a:lnTo>
                  <a:pt x="1302768" y="3004040"/>
                </a:lnTo>
                <a:close/>
                <a:moveTo>
                  <a:pt x="797032" y="2977999"/>
                </a:moveTo>
                <a:lnTo>
                  <a:pt x="803587" y="2981428"/>
                </a:lnTo>
                <a:lnTo>
                  <a:pt x="802268" y="2983222"/>
                </a:lnTo>
                <a:close/>
                <a:moveTo>
                  <a:pt x="1591870" y="2977369"/>
                </a:moveTo>
                <a:lnTo>
                  <a:pt x="1632640" y="3039957"/>
                </a:lnTo>
                <a:lnTo>
                  <a:pt x="1632680" y="3040026"/>
                </a:lnTo>
                <a:cubicBezTo>
                  <a:pt x="1685628" y="3152696"/>
                  <a:pt x="1713854" y="3258657"/>
                  <a:pt x="1725617" y="3355487"/>
                </a:cubicBezTo>
                <a:lnTo>
                  <a:pt x="1732199" y="3449183"/>
                </a:lnTo>
                <a:lnTo>
                  <a:pt x="1729642" y="3536250"/>
                </a:lnTo>
                <a:cubicBezTo>
                  <a:pt x="1723127" y="3619831"/>
                  <a:pt x="1705656" y="3692667"/>
                  <a:pt x="1685490" y="3752336"/>
                </a:cubicBezTo>
                <a:cubicBezTo>
                  <a:pt x="1669095" y="3802650"/>
                  <a:pt x="1648034" y="3851197"/>
                  <a:pt x="1622642" y="3897363"/>
                </a:cubicBezTo>
                <a:lnTo>
                  <a:pt x="1562326" y="3986142"/>
                </a:lnTo>
                <a:lnTo>
                  <a:pt x="1588008" y="3944004"/>
                </a:lnTo>
                <a:cubicBezTo>
                  <a:pt x="1592695" y="3937109"/>
                  <a:pt x="1597247" y="3929939"/>
                  <a:pt x="1601797" y="3922493"/>
                </a:cubicBezTo>
                <a:cubicBezTo>
                  <a:pt x="1614345" y="3902361"/>
                  <a:pt x="1626202" y="3880989"/>
                  <a:pt x="1637233" y="3858927"/>
                </a:cubicBezTo>
                <a:lnTo>
                  <a:pt x="1641370" y="3850516"/>
                </a:lnTo>
                <a:cubicBezTo>
                  <a:pt x="1685963" y="3759002"/>
                  <a:pt x="1713967" y="3660316"/>
                  <a:pt x="1724102" y="3559026"/>
                </a:cubicBezTo>
                <a:cubicBezTo>
                  <a:pt x="1736029" y="3433564"/>
                  <a:pt x="1722722" y="3306971"/>
                  <a:pt x="1684942" y="3186735"/>
                </a:cubicBezTo>
                <a:cubicBezTo>
                  <a:pt x="1669484" y="3134159"/>
                  <a:pt x="1649561" y="3083003"/>
                  <a:pt x="1625375" y="3033818"/>
                </a:cubicBezTo>
                <a:lnTo>
                  <a:pt x="1625374" y="3033817"/>
                </a:lnTo>
                <a:lnTo>
                  <a:pt x="1625373" y="3033814"/>
                </a:lnTo>
                <a:close/>
                <a:moveTo>
                  <a:pt x="2097271" y="2975939"/>
                </a:moveTo>
                <a:lnTo>
                  <a:pt x="2107727" y="2991999"/>
                </a:lnTo>
                <a:lnTo>
                  <a:pt x="2101295" y="2982574"/>
                </a:lnTo>
                <a:close/>
                <a:moveTo>
                  <a:pt x="2172902" y="2974656"/>
                </a:moveTo>
                <a:lnTo>
                  <a:pt x="2173699" y="2975822"/>
                </a:lnTo>
                <a:lnTo>
                  <a:pt x="2173113" y="2974988"/>
                </a:lnTo>
                <a:lnTo>
                  <a:pt x="2173039" y="2974871"/>
                </a:lnTo>
                <a:close/>
                <a:moveTo>
                  <a:pt x="4073233" y="2973402"/>
                </a:moveTo>
                <a:lnTo>
                  <a:pt x="4070389" y="2976454"/>
                </a:lnTo>
                <a:lnTo>
                  <a:pt x="4064915" y="2982331"/>
                </a:lnTo>
                <a:lnTo>
                  <a:pt x="4059058" y="2987130"/>
                </a:lnTo>
                <a:lnTo>
                  <a:pt x="4059058" y="2981599"/>
                </a:lnTo>
                <a:close/>
                <a:moveTo>
                  <a:pt x="942867" y="2973104"/>
                </a:moveTo>
                <a:lnTo>
                  <a:pt x="970746" y="2984896"/>
                </a:lnTo>
                <a:lnTo>
                  <a:pt x="986203" y="3038531"/>
                </a:lnTo>
                <a:lnTo>
                  <a:pt x="984533" y="3036338"/>
                </a:lnTo>
                <a:lnTo>
                  <a:pt x="975889" y="3021587"/>
                </a:lnTo>
                <a:lnTo>
                  <a:pt x="946265" y="2984197"/>
                </a:lnTo>
                <a:close/>
                <a:moveTo>
                  <a:pt x="974623" y="2970577"/>
                </a:moveTo>
                <a:lnTo>
                  <a:pt x="990601" y="2983017"/>
                </a:lnTo>
                <a:lnTo>
                  <a:pt x="976967" y="2976775"/>
                </a:lnTo>
                <a:lnTo>
                  <a:pt x="976933" y="2976657"/>
                </a:lnTo>
                <a:lnTo>
                  <a:pt x="976895" y="2976522"/>
                </a:lnTo>
                <a:close/>
                <a:moveTo>
                  <a:pt x="824094" y="2969644"/>
                </a:moveTo>
                <a:lnTo>
                  <a:pt x="848350" y="2994273"/>
                </a:lnTo>
                <a:lnTo>
                  <a:pt x="851168" y="2997839"/>
                </a:lnTo>
                <a:lnTo>
                  <a:pt x="843859" y="2994023"/>
                </a:lnTo>
                <a:lnTo>
                  <a:pt x="817668" y="2980349"/>
                </a:lnTo>
                <a:close/>
                <a:moveTo>
                  <a:pt x="4089388" y="2966535"/>
                </a:moveTo>
                <a:lnTo>
                  <a:pt x="4083323" y="3041673"/>
                </a:lnTo>
                <a:cubicBezTo>
                  <a:pt x="4064653" y="3126913"/>
                  <a:pt x="4022143" y="3205108"/>
                  <a:pt x="3960742" y="3267115"/>
                </a:cubicBezTo>
                <a:cubicBezTo>
                  <a:pt x="3954400" y="3273873"/>
                  <a:pt x="3947642" y="3280766"/>
                  <a:pt x="3940611" y="3287661"/>
                </a:cubicBezTo>
                <a:cubicBezTo>
                  <a:pt x="3853992" y="3370295"/>
                  <a:pt x="3745682" y="3426622"/>
                  <a:pt x="3628301" y="3450090"/>
                </a:cubicBezTo>
                <a:lnTo>
                  <a:pt x="3577829" y="3456761"/>
                </a:lnTo>
                <a:lnTo>
                  <a:pt x="3656846" y="3441827"/>
                </a:lnTo>
                <a:cubicBezTo>
                  <a:pt x="3761364" y="3415793"/>
                  <a:pt x="3856008" y="3359825"/>
                  <a:pt x="3929171" y="3280776"/>
                </a:cubicBezTo>
                <a:cubicBezTo>
                  <a:pt x="3935238" y="3274295"/>
                  <a:pt x="3940891" y="3267539"/>
                  <a:pt x="3946131" y="3261196"/>
                </a:cubicBezTo>
                <a:cubicBezTo>
                  <a:pt x="3996928" y="3201325"/>
                  <a:pt x="4032668" y="3130177"/>
                  <a:pt x="4050373" y="3053678"/>
                </a:cubicBezTo>
                <a:lnTo>
                  <a:pt x="4058300" y="2994779"/>
                </a:lnTo>
                <a:close/>
                <a:moveTo>
                  <a:pt x="1465047" y="2966521"/>
                </a:moveTo>
                <a:lnTo>
                  <a:pt x="1493553" y="3012166"/>
                </a:lnTo>
                <a:lnTo>
                  <a:pt x="1511652" y="3057025"/>
                </a:lnTo>
                <a:close/>
                <a:moveTo>
                  <a:pt x="1158704" y="2965592"/>
                </a:moveTo>
                <a:lnTo>
                  <a:pt x="1185159" y="2990603"/>
                </a:lnTo>
                <a:lnTo>
                  <a:pt x="1202251" y="3012477"/>
                </a:lnTo>
                <a:lnTo>
                  <a:pt x="1235529" y="3101969"/>
                </a:lnTo>
                <a:lnTo>
                  <a:pt x="1167729" y="2985140"/>
                </a:lnTo>
                <a:lnTo>
                  <a:pt x="1164999" y="2981921"/>
                </a:lnTo>
                <a:lnTo>
                  <a:pt x="1158857" y="2965893"/>
                </a:lnTo>
                <a:close/>
                <a:moveTo>
                  <a:pt x="1340344" y="2963771"/>
                </a:moveTo>
                <a:lnTo>
                  <a:pt x="1354426" y="2985694"/>
                </a:lnTo>
                <a:lnTo>
                  <a:pt x="1362994" y="3006436"/>
                </a:lnTo>
                <a:lnTo>
                  <a:pt x="1359659" y="3000238"/>
                </a:lnTo>
                <a:lnTo>
                  <a:pt x="1355775" y="2993019"/>
                </a:lnTo>
                <a:close/>
                <a:moveTo>
                  <a:pt x="279111" y="2963015"/>
                </a:moveTo>
                <a:lnTo>
                  <a:pt x="279760" y="2971166"/>
                </a:lnTo>
                <a:lnTo>
                  <a:pt x="281910" y="2998172"/>
                </a:lnTo>
                <a:lnTo>
                  <a:pt x="277859" y="3001671"/>
                </a:lnTo>
                <a:lnTo>
                  <a:pt x="273601" y="3005348"/>
                </a:lnTo>
                <a:close/>
                <a:moveTo>
                  <a:pt x="2141258" y="2958439"/>
                </a:moveTo>
                <a:lnTo>
                  <a:pt x="2195201" y="3037254"/>
                </a:lnTo>
                <a:lnTo>
                  <a:pt x="2180941" y="3017632"/>
                </a:lnTo>
                <a:close/>
                <a:moveTo>
                  <a:pt x="1056657" y="2956230"/>
                </a:moveTo>
                <a:lnTo>
                  <a:pt x="1067751" y="2963561"/>
                </a:lnTo>
                <a:lnTo>
                  <a:pt x="1095582" y="2995297"/>
                </a:lnTo>
                <a:lnTo>
                  <a:pt x="1105400" y="3017544"/>
                </a:lnTo>
                <a:cubicBezTo>
                  <a:pt x="1105753" y="3018689"/>
                  <a:pt x="1106619" y="3019613"/>
                  <a:pt x="1107744" y="3020027"/>
                </a:cubicBezTo>
                <a:cubicBezTo>
                  <a:pt x="1110261" y="3022922"/>
                  <a:pt x="1115509" y="3033962"/>
                  <a:pt x="1122085" y="3051415"/>
                </a:cubicBezTo>
                <a:lnTo>
                  <a:pt x="1132698" y="3081989"/>
                </a:lnTo>
                <a:lnTo>
                  <a:pt x="1114903" y="3064867"/>
                </a:lnTo>
                <a:lnTo>
                  <a:pt x="1112625" y="3063311"/>
                </a:lnTo>
                <a:lnTo>
                  <a:pt x="1109818" y="3060651"/>
                </a:lnTo>
                <a:lnTo>
                  <a:pt x="1099754" y="3053557"/>
                </a:lnTo>
                <a:lnTo>
                  <a:pt x="1098906" y="3050822"/>
                </a:lnTo>
                <a:lnTo>
                  <a:pt x="1096949" y="3044508"/>
                </a:lnTo>
                <a:lnTo>
                  <a:pt x="1096940" y="3044484"/>
                </a:lnTo>
                <a:lnTo>
                  <a:pt x="1085947" y="3014681"/>
                </a:lnTo>
                <a:lnTo>
                  <a:pt x="1082706" y="3007620"/>
                </a:lnTo>
                <a:lnTo>
                  <a:pt x="1081009" y="3003226"/>
                </a:lnTo>
                <a:lnTo>
                  <a:pt x="1079708" y="3001087"/>
                </a:lnTo>
                <a:lnTo>
                  <a:pt x="1076600" y="2994317"/>
                </a:lnTo>
                <a:cubicBezTo>
                  <a:pt x="1073863" y="2989267"/>
                  <a:pt x="1071556" y="2986035"/>
                  <a:pt x="1069832" y="2984863"/>
                </a:cubicBezTo>
                <a:close/>
                <a:moveTo>
                  <a:pt x="1214425" y="2951590"/>
                </a:moveTo>
                <a:lnTo>
                  <a:pt x="1260081" y="3011280"/>
                </a:lnTo>
                <a:lnTo>
                  <a:pt x="1281860" y="3047041"/>
                </a:lnTo>
                <a:lnTo>
                  <a:pt x="1326988" y="3174090"/>
                </a:lnTo>
                <a:lnTo>
                  <a:pt x="1328622" y="3180230"/>
                </a:lnTo>
                <a:lnTo>
                  <a:pt x="1315281" y="3158504"/>
                </a:lnTo>
                <a:lnTo>
                  <a:pt x="1274970" y="3088968"/>
                </a:lnTo>
                <a:lnTo>
                  <a:pt x="1268578" y="3080793"/>
                </a:lnTo>
                <a:lnTo>
                  <a:pt x="1243346" y="3011382"/>
                </a:lnTo>
                <a:lnTo>
                  <a:pt x="1230118" y="2984033"/>
                </a:lnTo>
                <a:close/>
                <a:moveTo>
                  <a:pt x="4087736" y="2949276"/>
                </a:moveTo>
                <a:lnTo>
                  <a:pt x="4087736" y="2950393"/>
                </a:lnTo>
                <a:lnTo>
                  <a:pt x="4084170" y="2958247"/>
                </a:lnTo>
                <a:lnTo>
                  <a:pt x="4080666" y="2960568"/>
                </a:lnTo>
                <a:lnTo>
                  <a:pt x="4059058" y="2973059"/>
                </a:lnTo>
                <a:lnTo>
                  <a:pt x="4059058" y="2967361"/>
                </a:lnTo>
                <a:lnTo>
                  <a:pt x="4059055" y="2967359"/>
                </a:lnTo>
                <a:lnTo>
                  <a:pt x="4059055" y="2967353"/>
                </a:lnTo>
                <a:cubicBezTo>
                  <a:pt x="4058628" y="2965519"/>
                  <a:pt x="4056849" y="2964320"/>
                  <a:pt x="4054988" y="2964622"/>
                </a:cubicBezTo>
                <a:cubicBezTo>
                  <a:pt x="4053030" y="2964941"/>
                  <a:pt x="4051706" y="2966774"/>
                  <a:pt x="4052024" y="2968732"/>
                </a:cubicBezTo>
                <a:lnTo>
                  <a:pt x="4052024" y="2977126"/>
                </a:lnTo>
                <a:lnTo>
                  <a:pt x="4028858" y="2990518"/>
                </a:lnTo>
                <a:lnTo>
                  <a:pt x="4023985" y="2993329"/>
                </a:lnTo>
                <a:lnTo>
                  <a:pt x="4023480" y="2989691"/>
                </a:lnTo>
                <a:cubicBezTo>
                  <a:pt x="4022915" y="2988077"/>
                  <a:pt x="4021330" y="2987043"/>
                  <a:pt x="4019619" y="2987208"/>
                </a:cubicBezTo>
                <a:cubicBezTo>
                  <a:pt x="4017951" y="2987471"/>
                  <a:pt x="4016696" y="2988836"/>
                  <a:pt x="4016586" y="2990518"/>
                </a:cubicBezTo>
                <a:lnTo>
                  <a:pt x="4014999" y="2998515"/>
                </a:lnTo>
                <a:lnTo>
                  <a:pt x="3975841" y="3021111"/>
                </a:lnTo>
                <a:cubicBezTo>
                  <a:pt x="3962845" y="3029298"/>
                  <a:pt x="3954744" y="3035606"/>
                  <a:pt x="3952193" y="3040431"/>
                </a:cubicBezTo>
                <a:cubicBezTo>
                  <a:pt x="3952069" y="3041025"/>
                  <a:pt x="3952069" y="3041631"/>
                  <a:pt x="3952193" y="3042225"/>
                </a:cubicBezTo>
                <a:cubicBezTo>
                  <a:pt x="3953172" y="3086154"/>
                  <a:pt x="3942720" y="3129589"/>
                  <a:pt x="3921859" y="3168252"/>
                </a:cubicBezTo>
                <a:lnTo>
                  <a:pt x="3891975" y="3206183"/>
                </a:lnTo>
                <a:lnTo>
                  <a:pt x="3917997" y="3164402"/>
                </a:lnTo>
                <a:cubicBezTo>
                  <a:pt x="3929131" y="3141285"/>
                  <a:pt x="3936987" y="3116862"/>
                  <a:pt x="3941441" y="3091832"/>
                </a:cubicBezTo>
                <a:lnTo>
                  <a:pt x="3941441" y="3091824"/>
                </a:lnTo>
                <a:lnTo>
                  <a:pt x="3941442" y="3091822"/>
                </a:lnTo>
                <a:lnTo>
                  <a:pt x="3944472" y="3015622"/>
                </a:lnTo>
                <a:lnTo>
                  <a:pt x="3956700" y="3008130"/>
                </a:lnTo>
                <a:cubicBezTo>
                  <a:pt x="3975185" y="2998500"/>
                  <a:pt x="4010035" y="2983324"/>
                  <a:pt x="4039611" y="2970396"/>
                </a:cubicBezTo>
                <a:cubicBezTo>
                  <a:pt x="4057950" y="2962433"/>
                  <a:pt x="4073894" y="2955453"/>
                  <a:pt x="4087683" y="2949300"/>
                </a:cubicBezTo>
                <a:close/>
                <a:moveTo>
                  <a:pt x="748406" y="2945887"/>
                </a:moveTo>
                <a:lnTo>
                  <a:pt x="770718" y="2964234"/>
                </a:lnTo>
                <a:lnTo>
                  <a:pt x="772229" y="2965024"/>
                </a:lnTo>
                <a:lnTo>
                  <a:pt x="797601" y="2989569"/>
                </a:lnTo>
                <a:lnTo>
                  <a:pt x="792646" y="2996309"/>
                </a:lnTo>
                <a:lnTo>
                  <a:pt x="791703" y="2996766"/>
                </a:lnTo>
                <a:lnTo>
                  <a:pt x="783298" y="3000845"/>
                </a:lnTo>
                <a:lnTo>
                  <a:pt x="733274" y="2946840"/>
                </a:lnTo>
                <a:close/>
                <a:moveTo>
                  <a:pt x="934326" y="2945217"/>
                </a:moveTo>
                <a:lnTo>
                  <a:pt x="945868" y="2948187"/>
                </a:lnTo>
                <a:lnTo>
                  <a:pt x="962453" y="2961101"/>
                </a:lnTo>
                <a:lnTo>
                  <a:pt x="966687" y="2972069"/>
                </a:lnTo>
                <a:lnTo>
                  <a:pt x="938784" y="2959294"/>
                </a:lnTo>
                <a:lnTo>
                  <a:pt x="938624" y="2959251"/>
                </a:lnTo>
                <a:close/>
                <a:moveTo>
                  <a:pt x="797644" y="2942788"/>
                </a:moveTo>
                <a:lnTo>
                  <a:pt x="799605" y="2944779"/>
                </a:lnTo>
                <a:lnTo>
                  <a:pt x="816778" y="2962216"/>
                </a:lnTo>
                <a:lnTo>
                  <a:pt x="816672" y="2963631"/>
                </a:lnTo>
                <a:lnTo>
                  <a:pt x="808067" y="2975335"/>
                </a:lnTo>
                <a:lnTo>
                  <a:pt x="782314" y="2961890"/>
                </a:lnTo>
                <a:lnTo>
                  <a:pt x="779317" y="2960325"/>
                </a:lnTo>
                <a:lnTo>
                  <a:pt x="767076" y="2948113"/>
                </a:lnTo>
                <a:lnTo>
                  <a:pt x="763004" y="2944969"/>
                </a:lnTo>
                <a:close/>
                <a:moveTo>
                  <a:pt x="314538" y="2941525"/>
                </a:moveTo>
                <a:lnTo>
                  <a:pt x="315259" y="2948520"/>
                </a:lnTo>
                <a:lnTo>
                  <a:pt x="317704" y="2972255"/>
                </a:lnTo>
                <a:lnTo>
                  <a:pt x="316299" y="2972916"/>
                </a:lnTo>
                <a:lnTo>
                  <a:pt x="315651" y="2973221"/>
                </a:lnTo>
                <a:lnTo>
                  <a:pt x="311125" y="2975352"/>
                </a:lnTo>
                <a:lnTo>
                  <a:pt x="312516" y="2954778"/>
                </a:lnTo>
                <a:lnTo>
                  <a:pt x="312532" y="2954676"/>
                </a:lnTo>
                <a:lnTo>
                  <a:pt x="312899" y="2952267"/>
                </a:lnTo>
                <a:close/>
                <a:moveTo>
                  <a:pt x="153252" y="2940608"/>
                </a:moveTo>
                <a:lnTo>
                  <a:pt x="146965" y="2990890"/>
                </a:lnTo>
                <a:lnTo>
                  <a:pt x="124961" y="3048877"/>
                </a:lnTo>
                <a:lnTo>
                  <a:pt x="123242" y="3057094"/>
                </a:lnTo>
                <a:lnTo>
                  <a:pt x="120761" y="3063976"/>
                </a:lnTo>
                <a:lnTo>
                  <a:pt x="117484" y="3081768"/>
                </a:lnTo>
                <a:lnTo>
                  <a:pt x="117453" y="3077973"/>
                </a:lnTo>
                <a:lnTo>
                  <a:pt x="117428" y="3074979"/>
                </a:lnTo>
                <a:lnTo>
                  <a:pt x="129396" y="2987174"/>
                </a:lnTo>
                <a:lnTo>
                  <a:pt x="142984" y="2955709"/>
                </a:lnTo>
                <a:close/>
                <a:moveTo>
                  <a:pt x="910531" y="2939094"/>
                </a:moveTo>
                <a:lnTo>
                  <a:pt x="924009" y="2942562"/>
                </a:lnTo>
                <a:lnTo>
                  <a:pt x="928309" y="2956487"/>
                </a:lnTo>
                <a:lnTo>
                  <a:pt x="926716" y="2956060"/>
                </a:lnTo>
                <a:lnTo>
                  <a:pt x="923233" y="2955126"/>
                </a:lnTo>
                <a:close/>
                <a:moveTo>
                  <a:pt x="4125102" y="2937584"/>
                </a:moveTo>
                <a:lnTo>
                  <a:pt x="4122897" y="3031055"/>
                </a:lnTo>
                <a:cubicBezTo>
                  <a:pt x="4112003" y="3091587"/>
                  <a:pt x="4078497" y="3183281"/>
                  <a:pt x="3980322" y="3277595"/>
                </a:cubicBezTo>
                <a:cubicBezTo>
                  <a:pt x="3972877" y="3284627"/>
                  <a:pt x="3965016" y="3292211"/>
                  <a:pt x="3956743" y="3299381"/>
                </a:cubicBezTo>
                <a:cubicBezTo>
                  <a:pt x="3855811" y="3386304"/>
                  <a:pt x="3732776" y="3443568"/>
                  <a:pt x="3601275" y="3464844"/>
                </a:cubicBezTo>
                <a:cubicBezTo>
                  <a:pt x="3533945" y="3476261"/>
                  <a:pt x="3465264" y="3477335"/>
                  <a:pt x="3397618" y="3468016"/>
                </a:cubicBezTo>
                <a:cubicBezTo>
                  <a:pt x="3356266" y="3461852"/>
                  <a:pt x="3315782" y="3451410"/>
                  <a:pt x="3276802" y="3436924"/>
                </a:cubicBezTo>
                <a:lnTo>
                  <a:pt x="3230872" y="3414179"/>
                </a:lnTo>
                <a:lnTo>
                  <a:pt x="3232725" y="3414697"/>
                </a:lnTo>
                <a:lnTo>
                  <a:pt x="3258771" y="3424919"/>
                </a:lnTo>
                <a:lnTo>
                  <a:pt x="3260283" y="3427763"/>
                </a:lnTo>
                <a:lnTo>
                  <a:pt x="3272304" y="3430229"/>
                </a:lnTo>
                <a:lnTo>
                  <a:pt x="3306806" y="3443769"/>
                </a:lnTo>
                <a:cubicBezTo>
                  <a:pt x="3347392" y="3455629"/>
                  <a:pt x="3389040" y="3463854"/>
                  <a:pt x="3431261" y="3468301"/>
                </a:cubicBezTo>
                <a:cubicBezTo>
                  <a:pt x="3451393" y="3470093"/>
                  <a:pt x="3471524" y="3471058"/>
                  <a:pt x="3491931" y="3471058"/>
                </a:cubicBezTo>
                <a:cubicBezTo>
                  <a:pt x="3538412" y="3470906"/>
                  <a:pt x="3584742" y="3466012"/>
                  <a:pt x="3630230" y="3456443"/>
                </a:cubicBezTo>
                <a:cubicBezTo>
                  <a:pt x="3748922" y="3432670"/>
                  <a:pt x="3858431" y="3375669"/>
                  <a:pt x="3945989" y="3292083"/>
                </a:cubicBezTo>
                <a:cubicBezTo>
                  <a:pt x="3952608" y="3285188"/>
                  <a:pt x="3959915" y="3278156"/>
                  <a:pt x="3966396" y="3271400"/>
                </a:cubicBezTo>
                <a:cubicBezTo>
                  <a:pt x="4028679" y="3208399"/>
                  <a:pt x="4071726" y="3128950"/>
                  <a:pt x="4090493" y="3042372"/>
                </a:cubicBezTo>
                <a:lnTo>
                  <a:pt x="4094874" y="2960337"/>
                </a:lnTo>
                <a:close/>
                <a:moveTo>
                  <a:pt x="4115799" y="2936393"/>
                </a:moveTo>
                <a:lnTo>
                  <a:pt x="4114669" y="2937883"/>
                </a:lnTo>
                <a:lnTo>
                  <a:pt x="4114427" y="2938203"/>
                </a:lnTo>
                <a:lnTo>
                  <a:pt x="4114423" y="2938205"/>
                </a:lnTo>
                <a:lnTo>
                  <a:pt x="4095382" y="2950820"/>
                </a:lnTo>
                <a:lnTo>
                  <a:pt x="4095456" y="2949436"/>
                </a:lnTo>
                <a:lnTo>
                  <a:pt x="4095455" y="2949434"/>
                </a:lnTo>
                <a:lnTo>
                  <a:pt x="4095456" y="2949427"/>
                </a:lnTo>
                <a:lnTo>
                  <a:pt x="4094884" y="2945994"/>
                </a:lnTo>
                <a:close/>
                <a:moveTo>
                  <a:pt x="398310" y="2933800"/>
                </a:moveTo>
                <a:lnTo>
                  <a:pt x="400246" y="2939542"/>
                </a:lnTo>
                <a:lnTo>
                  <a:pt x="399613" y="2939642"/>
                </a:lnTo>
                <a:lnTo>
                  <a:pt x="399436" y="2939670"/>
                </a:lnTo>
                <a:lnTo>
                  <a:pt x="399002" y="2939739"/>
                </a:lnTo>
                <a:close/>
                <a:moveTo>
                  <a:pt x="184121" y="2931309"/>
                </a:moveTo>
                <a:lnTo>
                  <a:pt x="183088" y="2940548"/>
                </a:lnTo>
                <a:lnTo>
                  <a:pt x="180781" y="2961185"/>
                </a:lnTo>
                <a:lnTo>
                  <a:pt x="178693" y="2979870"/>
                </a:lnTo>
                <a:lnTo>
                  <a:pt x="170268" y="3002329"/>
                </a:lnTo>
                <a:lnTo>
                  <a:pt x="160711" y="3041926"/>
                </a:lnTo>
                <a:lnTo>
                  <a:pt x="154991" y="3060715"/>
                </a:lnTo>
                <a:lnTo>
                  <a:pt x="153109" y="3073421"/>
                </a:lnTo>
                <a:lnTo>
                  <a:pt x="150911" y="3082530"/>
                </a:lnTo>
                <a:lnTo>
                  <a:pt x="150166" y="3045793"/>
                </a:lnTo>
                <a:lnTo>
                  <a:pt x="156204" y="2997325"/>
                </a:lnTo>
                <a:lnTo>
                  <a:pt x="156853" y="2992117"/>
                </a:lnTo>
                <a:lnTo>
                  <a:pt x="163666" y="2971930"/>
                </a:lnTo>
                <a:lnTo>
                  <a:pt x="168968" y="2957063"/>
                </a:lnTo>
                <a:lnTo>
                  <a:pt x="170820" y="2953575"/>
                </a:lnTo>
                <a:close/>
                <a:moveTo>
                  <a:pt x="1120522" y="2929493"/>
                </a:moveTo>
                <a:lnTo>
                  <a:pt x="1143116" y="2950854"/>
                </a:lnTo>
                <a:lnTo>
                  <a:pt x="1149687" y="2963871"/>
                </a:lnTo>
                <a:close/>
                <a:moveTo>
                  <a:pt x="1108712" y="2928735"/>
                </a:moveTo>
                <a:lnTo>
                  <a:pt x="1159970" y="2989094"/>
                </a:lnTo>
                <a:lnTo>
                  <a:pt x="1184142" y="3052421"/>
                </a:lnTo>
                <a:lnTo>
                  <a:pt x="1159077" y="3029287"/>
                </a:lnTo>
                <a:lnTo>
                  <a:pt x="1145344" y="3016612"/>
                </a:lnTo>
                <a:lnTo>
                  <a:pt x="1127727" y="2972013"/>
                </a:lnTo>
                <a:lnTo>
                  <a:pt x="1116686" y="2944061"/>
                </a:lnTo>
                <a:close/>
                <a:moveTo>
                  <a:pt x="642681" y="2928681"/>
                </a:moveTo>
                <a:lnTo>
                  <a:pt x="675052" y="2965786"/>
                </a:lnTo>
                <a:lnTo>
                  <a:pt x="662938" y="2955279"/>
                </a:lnTo>
                <a:close/>
                <a:moveTo>
                  <a:pt x="1011447" y="2926356"/>
                </a:moveTo>
                <a:lnTo>
                  <a:pt x="1045242" y="2948687"/>
                </a:lnTo>
                <a:lnTo>
                  <a:pt x="1063069" y="2987761"/>
                </a:lnTo>
                <a:cubicBezTo>
                  <a:pt x="1063439" y="2989070"/>
                  <a:pt x="1064498" y="2990077"/>
                  <a:pt x="1065827" y="2990380"/>
                </a:cubicBezTo>
                <a:lnTo>
                  <a:pt x="1065880" y="2990471"/>
                </a:lnTo>
                <a:lnTo>
                  <a:pt x="1073771" y="3005660"/>
                </a:lnTo>
                <a:lnTo>
                  <a:pt x="1076458" y="3011907"/>
                </a:lnTo>
                <a:lnTo>
                  <a:pt x="1089407" y="3046265"/>
                </a:lnTo>
                <a:lnTo>
                  <a:pt x="1055500" y="3022367"/>
                </a:lnTo>
                <a:lnTo>
                  <a:pt x="1055168" y="3021333"/>
                </a:lnTo>
                <a:lnTo>
                  <a:pt x="1052270" y="3012298"/>
                </a:lnTo>
                <a:lnTo>
                  <a:pt x="1052264" y="3012284"/>
                </a:lnTo>
                <a:lnTo>
                  <a:pt x="1041613" y="2984318"/>
                </a:lnTo>
                <a:lnTo>
                  <a:pt x="1038463" y="2977714"/>
                </a:lnTo>
                <a:lnTo>
                  <a:pt x="1036777" y="2973489"/>
                </a:lnTo>
                <a:lnTo>
                  <a:pt x="1035490" y="2971479"/>
                </a:lnTo>
                <a:lnTo>
                  <a:pt x="1032402" y="2965004"/>
                </a:lnTo>
                <a:cubicBezTo>
                  <a:pt x="1029660" y="2960168"/>
                  <a:pt x="1027292" y="2957012"/>
                  <a:pt x="1025431" y="2955771"/>
                </a:cubicBezTo>
                <a:close/>
                <a:moveTo>
                  <a:pt x="774839" y="2923151"/>
                </a:moveTo>
                <a:lnTo>
                  <a:pt x="781171" y="2928308"/>
                </a:lnTo>
                <a:lnTo>
                  <a:pt x="787221" y="2933235"/>
                </a:lnTo>
                <a:lnTo>
                  <a:pt x="763587" y="2932331"/>
                </a:lnTo>
                <a:close/>
                <a:moveTo>
                  <a:pt x="2179618" y="2922450"/>
                </a:moveTo>
                <a:lnTo>
                  <a:pt x="2205280" y="2962264"/>
                </a:lnTo>
                <a:lnTo>
                  <a:pt x="2182295" y="2927441"/>
                </a:lnTo>
                <a:close/>
                <a:moveTo>
                  <a:pt x="2204022" y="2919923"/>
                </a:moveTo>
                <a:lnTo>
                  <a:pt x="2282137" y="3036228"/>
                </a:lnTo>
                <a:cubicBezTo>
                  <a:pt x="2297214" y="3056411"/>
                  <a:pt x="2312856" y="3076193"/>
                  <a:pt x="2328877" y="3095130"/>
                </a:cubicBezTo>
                <a:lnTo>
                  <a:pt x="2344645" y="3112449"/>
                </a:lnTo>
                <a:lnTo>
                  <a:pt x="2353168" y="3122843"/>
                </a:lnTo>
                <a:lnTo>
                  <a:pt x="2360867" y="3130267"/>
                </a:lnTo>
                <a:lnTo>
                  <a:pt x="2377883" y="3148958"/>
                </a:lnTo>
                <a:cubicBezTo>
                  <a:pt x="2394472" y="3165758"/>
                  <a:pt x="2411250" y="3181268"/>
                  <a:pt x="2428030" y="3195043"/>
                </a:cubicBezTo>
                <a:lnTo>
                  <a:pt x="2471818" y="3226182"/>
                </a:lnTo>
                <a:lnTo>
                  <a:pt x="2462338" y="3221751"/>
                </a:lnTo>
                <a:cubicBezTo>
                  <a:pt x="2432555" y="3203033"/>
                  <a:pt x="2401711" y="3176861"/>
                  <a:pt x="2371144" y="3145871"/>
                </a:cubicBezTo>
                <a:lnTo>
                  <a:pt x="2342977" y="3112909"/>
                </a:lnTo>
                <a:lnTo>
                  <a:pt x="2281605" y="3041087"/>
                </a:lnTo>
                <a:lnTo>
                  <a:pt x="2228023" y="2962016"/>
                </a:lnTo>
                <a:lnTo>
                  <a:pt x="2226454" y="2959700"/>
                </a:lnTo>
                <a:lnTo>
                  <a:pt x="2218105" y="2944895"/>
                </a:lnTo>
                <a:close/>
                <a:moveTo>
                  <a:pt x="214054" y="2919755"/>
                </a:moveTo>
                <a:lnTo>
                  <a:pt x="210256" y="2958712"/>
                </a:lnTo>
                <a:lnTo>
                  <a:pt x="208353" y="2978233"/>
                </a:lnTo>
                <a:lnTo>
                  <a:pt x="191647" y="3046010"/>
                </a:lnTo>
                <a:lnTo>
                  <a:pt x="188705" y="3057944"/>
                </a:lnTo>
                <a:lnTo>
                  <a:pt x="186123" y="3081539"/>
                </a:lnTo>
                <a:lnTo>
                  <a:pt x="184237" y="3023151"/>
                </a:lnTo>
                <a:lnTo>
                  <a:pt x="184016" y="3016309"/>
                </a:lnTo>
                <a:lnTo>
                  <a:pt x="187650" y="2983536"/>
                </a:lnTo>
                <a:lnTo>
                  <a:pt x="192317" y="2967962"/>
                </a:lnTo>
                <a:lnTo>
                  <a:pt x="202275" y="2942696"/>
                </a:lnTo>
                <a:close/>
                <a:moveTo>
                  <a:pt x="1164066" y="2912280"/>
                </a:moveTo>
                <a:lnTo>
                  <a:pt x="1171998" y="2921990"/>
                </a:lnTo>
                <a:lnTo>
                  <a:pt x="1238028" y="3039625"/>
                </a:lnTo>
                <a:lnTo>
                  <a:pt x="1206184" y="3000370"/>
                </a:lnTo>
                <a:lnTo>
                  <a:pt x="1201895" y="2988856"/>
                </a:lnTo>
                <a:close/>
                <a:moveTo>
                  <a:pt x="4160124" y="2912071"/>
                </a:moveTo>
                <a:cubicBezTo>
                  <a:pt x="4164020" y="2929866"/>
                  <a:pt x="4166164" y="2947952"/>
                  <a:pt x="4166555" y="2966077"/>
                </a:cubicBezTo>
                <a:lnTo>
                  <a:pt x="4162468" y="3020302"/>
                </a:lnTo>
                <a:lnTo>
                  <a:pt x="4148643" y="3075322"/>
                </a:lnTo>
                <a:cubicBezTo>
                  <a:pt x="4128342" y="3135755"/>
                  <a:pt x="4086149" y="3210962"/>
                  <a:pt x="3999901" y="3287799"/>
                </a:cubicBezTo>
                <a:cubicBezTo>
                  <a:pt x="3989284" y="3297038"/>
                  <a:pt x="3981011" y="3304346"/>
                  <a:pt x="3973015" y="3310827"/>
                </a:cubicBezTo>
                <a:cubicBezTo>
                  <a:pt x="3858307" y="3403112"/>
                  <a:pt x="3720187" y="3461687"/>
                  <a:pt x="3574110" y="3480011"/>
                </a:cubicBezTo>
                <a:cubicBezTo>
                  <a:pt x="3504009" y="3489444"/>
                  <a:pt x="3432847" y="3487720"/>
                  <a:pt x="3363283" y="3474910"/>
                </a:cubicBezTo>
                <a:cubicBezTo>
                  <a:pt x="3341714" y="3470815"/>
                  <a:pt x="3320478" y="3465415"/>
                  <a:pt x="3299685" y="3458761"/>
                </a:cubicBezTo>
                <a:lnTo>
                  <a:pt x="3288706" y="3454496"/>
                </a:lnTo>
                <a:lnTo>
                  <a:pt x="3238747" y="3435088"/>
                </a:lnTo>
                <a:lnTo>
                  <a:pt x="3156691" y="3384419"/>
                </a:lnTo>
                <a:lnTo>
                  <a:pt x="3269614" y="3441966"/>
                </a:lnTo>
                <a:cubicBezTo>
                  <a:pt x="3310482" y="3457522"/>
                  <a:pt x="3353020" y="3468691"/>
                  <a:pt x="3396517" y="3475200"/>
                </a:cubicBezTo>
                <a:cubicBezTo>
                  <a:pt x="3426561" y="3479488"/>
                  <a:pt x="3456882" y="3481611"/>
                  <a:pt x="3487245" y="3481542"/>
                </a:cubicBezTo>
                <a:cubicBezTo>
                  <a:pt x="3525866" y="3481432"/>
                  <a:pt x="3564419" y="3478205"/>
                  <a:pt x="3602517" y="3471890"/>
                </a:cubicBezTo>
                <a:cubicBezTo>
                  <a:pt x="3735425" y="3450311"/>
                  <a:pt x="3859756" y="3392316"/>
                  <a:pt x="3961709" y="3304359"/>
                </a:cubicBezTo>
                <a:cubicBezTo>
                  <a:pt x="3969982" y="3297051"/>
                  <a:pt x="3977980" y="3289467"/>
                  <a:pt x="3985425" y="3282297"/>
                </a:cubicBezTo>
                <a:cubicBezTo>
                  <a:pt x="4084980" y="3186743"/>
                  <a:pt x="4119175" y="3093393"/>
                  <a:pt x="4130206" y="3031896"/>
                </a:cubicBezTo>
                <a:cubicBezTo>
                  <a:pt x="4133743" y="3014192"/>
                  <a:pt x="4135511" y="2996225"/>
                  <a:pt x="4135511" y="2978258"/>
                </a:cubicBezTo>
                <a:lnTo>
                  <a:pt x="4130656" y="2929164"/>
                </a:lnTo>
                <a:lnTo>
                  <a:pt x="4146491" y="2921068"/>
                </a:lnTo>
                <a:cubicBezTo>
                  <a:pt x="4152627" y="2917604"/>
                  <a:pt x="4157091" y="2914657"/>
                  <a:pt x="4160124" y="2912071"/>
                </a:cubicBezTo>
                <a:close/>
                <a:moveTo>
                  <a:pt x="972538" y="2905763"/>
                </a:moveTo>
                <a:lnTo>
                  <a:pt x="993842" y="2914722"/>
                </a:lnTo>
                <a:lnTo>
                  <a:pt x="999858" y="2918698"/>
                </a:lnTo>
                <a:lnTo>
                  <a:pt x="1019775" y="2960598"/>
                </a:lnTo>
                <a:cubicBezTo>
                  <a:pt x="1020260" y="2962046"/>
                  <a:pt x="1021558" y="2963081"/>
                  <a:pt x="1023084" y="2963218"/>
                </a:cubicBezTo>
                <a:lnTo>
                  <a:pt x="1023123" y="2963281"/>
                </a:lnTo>
                <a:lnTo>
                  <a:pt x="1031167" y="2977736"/>
                </a:lnTo>
                <a:lnTo>
                  <a:pt x="1033792" y="2983597"/>
                </a:lnTo>
                <a:lnTo>
                  <a:pt x="1046340" y="3015885"/>
                </a:lnTo>
                <a:lnTo>
                  <a:pt x="1046352" y="3015920"/>
                </a:lnTo>
                <a:lnTo>
                  <a:pt x="1046305" y="3015886"/>
                </a:lnTo>
                <a:lnTo>
                  <a:pt x="1031374" y="3004302"/>
                </a:lnTo>
                <a:lnTo>
                  <a:pt x="1013951" y="2990783"/>
                </a:lnTo>
                <a:lnTo>
                  <a:pt x="1009633" y="2978199"/>
                </a:lnTo>
                <a:cubicBezTo>
                  <a:pt x="1006091" y="2968683"/>
                  <a:pt x="1002675" y="2960288"/>
                  <a:pt x="999502" y="2953198"/>
                </a:cubicBezTo>
                <a:lnTo>
                  <a:pt x="996529" y="2947307"/>
                </a:lnTo>
                <a:lnTo>
                  <a:pt x="994941" y="2943564"/>
                </a:lnTo>
                <a:lnTo>
                  <a:pt x="993729" y="2941758"/>
                </a:lnTo>
                <a:lnTo>
                  <a:pt x="990835" y="2936024"/>
                </a:lnTo>
                <a:cubicBezTo>
                  <a:pt x="988269" y="2931726"/>
                  <a:pt x="986065" y="2928917"/>
                  <a:pt x="984341" y="2927779"/>
                </a:cubicBezTo>
                <a:lnTo>
                  <a:pt x="983515" y="2927779"/>
                </a:lnTo>
                <a:close/>
                <a:moveTo>
                  <a:pt x="4155743" y="2905630"/>
                </a:moveTo>
                <a:lnTo>
                  <a:pt x="4146010" y="2912454"/>
                </a:lnTo>
                <a:lnTo>
                  <a:pt x="4143263" y="2914381"/>
                </a:lnTo>
                <a:lnTo>
                  <a:pt x="4143255" y="2914384"/>
                </a:lnTo>
                <a:lnTo>
                  <a:pt x="4101038" y="2934894"/>
                </a:lnTo>
                <a:lnTo>
                  <a:pt x="4036442" y="2963767"/>
                </a:lnTo>
                <a:cubicBezTo>
                  <a:pt x="3970118" y="2992587"/>
                  <a:pt x="3940749" y="3005961"/>
                  <a:pt x="3937164" y="3012717"/>
                </a:cubicBezTo>
                <a:lnTo>
                  <a:pt x="3937164" y="3012727"/>
                </a:lnTo>
                <a:lnTo>
                  <a:pt x="3937163" y="3012727"/>
                </a:lnTo>
                <a:cubicBezTo>
                  <a:pt x="3936901" y="3013444"/>
                  <a:pt x="3936901" y="3014217"/>
                  <a:pt x="3937163" y="3014934"/>
                </a:cubicBezTo>
                <a:lnTo>
                  <a:pt x="3934485" y="3089853"/>
                </a:lnTo>
                <a:lnTo>
                  <a:pt x="3911517" y="3161220"/>
                </a:lnTo>
                <a:cubicBezTo>
                  <a:pt x="3899114" y="3185315"/>
                  <a:pt x="3884761" y="3208301"/>
                  <a:pt x="3868619" y="3229954"/>
                </a:cubicBezTo>
                <a:lnTo>
                  <a:pt x="3854787" y="3245622"/>
                </a:lnTo>
                <a:lnTo>
                  <a:pt x="3866119" y="3232257"/>
                </a:lnTo>
                <a:cubicBezTo>
                  <a:pt x="3882440" y="3208825"/>
                  <a:pt x="3896542" y="3183847"/>
                  <a:pt x="3908207" y="3157642"/>
                </a:cubicBezTo>
                <a:cubicBezTo>
                  <a:pt x="3919644" y="3131154"/>
                  <a:pt x="3927252" y="3103329"/>
                  <a:pt x="3930920" y="3074993"/>
                </a:cubicBezTo>
                <a:lnTo>
                  <a:pt x="3930920" y="3074990"/>
                </a:lnTo>
                <a:lnTo>
                  <a:pt x="3930921" y="3074986"/>
                </a:lnTo>
                <a:lnTo>
                  <a:pt x="3929994" y="2989283"/>
                </a:lnTo>
                <a:lnTo>
                  <a:pt x="3945531" y="2982626"/>
                </a:lnTo>
                <a:cubicBezTo>
                  <a:pt x="3968127" y="2973719"/>
                  <a:pt x="4009415" y="2958879"/>
                  <a:pt x="4047058" y="2945436"/>
                </a:cubicBezTo>
                <a:cubicBezTo>
                  <a:pt x="4097455" y="2927303"/>
                  <a:pt x="4131513" y="2914859"/>
                  <a:pt x="4154454" y="2906138"/>
                </a:cubicBezTo>
                <a:close/>
                <a:moveTo>
                  <a:pt x="246067" y="2903633"/>
                </a:moveTo>
                <a:lnTo>
                  <a:pt x="241893" y="2955687"/>
                </a:lnTo>
                <a:lnTo>
                  <a:pt x="242066" y="2958440"/>
                </a:lnTo>
                <a:lnTo>
                  <a:pt x="224430" y="3053797"/>
                </a:lnTo>
                <a:lnTo>
                  <a:pt x="223781" y="3057306"/>
                </a:lnTo>
                <a:lnTo>
                  <a:pt x="223762" y="3057581"/>
                </a:lnTo>
                <a:lnTo>
                  <a:pt x="222536" y="3059323"/>
                </a:lnTo>
                <a:lnTo>
                  <a:pt x="221381" y="3060965"/>
                </a:lnTo>
                <a:lnTo>
                  <a:pt x="219007" y="3010115"/>
                </a:lnTo>
                <a:lnTo>
                  <a:pt x="217835" y="2984995"/>
                </a:lnTo>
                <a:lnTo>
                  <a:pt x="218069" y="2982568"/>
                </a:lnTo>
                <a:lnTo>
                  <a:pt x="226985" y="2946851"/>
                </a:lnTo>
                <a:close/>
                <a:moveTo>
                  <a:pt x="2158611" y="2901180"/>
                </a:moveTo>
                <a:lnTo>
                  <a:pt x="2202682" y="2971210"/>
                </a:lnTo>
                <a:lnTo>
                  <a:pt x="2198596" y="2965501"/>
                </a:lnTo>
                <a:lnTo>
                  <a:pt x="2188954" y="2952028"/>
                </a:lnTo>
                <a:lnTo>
                  <a:pt x="2178664" y="2935053"/>
                </a:lnTo>
                <a:lnTo>
                  <a:pt x="2162074" y="2907682"/>
                </a:lnTo>
                <a:close/>
                <a:moveTo>
                  <a:pt x="935336" y="2890118"/>
                </a:moveTo>
                <a:lnTo>
                  <a:pt x="960657" y="2900767"/>
                </a:lnTo>
                <a:lnTo>
                  <a:pt x="975650" y="2931090"/>
                </a:lnTo>
                <a:cubicBezTo>
                  <a:pt x="976212" y="2932689"/>
                  <a:pt x="977686" y="2933779"/>
                  <a:pt x="979374" y="2933847"/>
                </a:cubicBezTo>
                <a:lnTo>
                  <a:pt x="979402" y="2933888"/>
                </a:lnTo>
                <a:lnTo>
                  <a:pt x="987573" y="2947378"/>
                </a:lnTo>
                <a:lnTo>
                  <a:pt x="990153" y="2952819"/>
                </a:lnTo>
                <a:lnTo>
                  <a:pt x="1001743" y="2981311"/>
                </a:lnTo>
                <a:lnTo>
                  <a:pt x="997876" y="2978311"/>
                </a:lnTo>
                <a:lnTo>
                  <a:pt x="969022" y="2955922"/>
                </a:lnTo>
                <a:lnTo>
                  <a:pt x="956635" y="2923514"/>
                </a:lnTo>
                <a:cubicBezTo>
                  <a:pt x="950370" y="2910027"/>
                  <a:pt x="944837" y="2901236"/>
                  <a:pt x="940769" y="2898685"/>
                </a:cubicBezTo>
                <a:lnTo>
                  <a:pt x="939391" y="2897859"/>
                </a:lnTo>
                <a:close/>
                <a:moveTo>
                  <a:pt x="4195147" y="2889178"/>
                </a:moveTo>
                <a:cubicBezTo>
                  <a:pt x="4200738" y="2908903"/>
                  <a:pt x="4204123" y="2929124"/>
                  <a:pt x="4205280" y="2949471"/>
                </a:cubicBezTo>
                <a:lnTo>
                  <a:pt x="4202042" y="3010514"/>
                </a:lnTo>
                <a:lnTo>
                  <a:pt x="4187556" y="3069874"/>
                </a:lnTo>
                <a:cubicBezTo>
                  <a:pt x="4165581" y="3135116"/>
                  <a:pt x="4118243" y="3216373"/>
                  <a:pt x="4019482" y="3299104"/>
                </a:cubicBezTo>
                <a:cubicBezTo>
                  <a:pt x="4009003" y="3307792"/>
                  <a:pt x="3999075" y="3315788"/>
                  <a:pt x="3989147" y="3323372"/>
                </a:cubicBezTo>
                <a:cubicBezTo>
                  <a:pt x="3860072" y="3419975"/>
                  <a:pt x="3707087" y="3479514"/>
                  <a:pt x="3546672" y="3495592"/>
                </a:cubicBezTo>
                <a:cubicBezTo>
                  <a:pt x="3473744" y="3502886"/>
                  <a:pt x="3400112" y="3498226"/>
                  <a:pt x="3328674" y="3481804"/>
                </a:cubicBezTo>
                <a:cubicBezTo>
                  <a:pt x="3261186" y="3466550"/>
                  <a:pt x="3197909" y="3437342"/>
                  <a:pt x="3142794" y="3396346"/>
                </a:cubicBezTo>
                <a:lnTo>
                  <a:pt x="3090548" y="3351503"/>
                </a:lnTo>
                <a:lnTo>
                  <a:pt x="3090820" y="3350957"/>
                </a:lnTo>
                <a:lnTo>
                  <a:pt x="3133342" y="3342644"/>
                </a:lnTo>
                <a:lnTo>
                  <a:pt x="3152073" y="3356093"/>
                </a:lnTo>
                <a:lnTo>
                  <a:pt x="3118398" y="3360741"/>
                </a:lnTo>
                <a:cubicBezTo>
                  <a:pt x="3117612" y="3360933"/>
                  <a:pt x="3116923" y="3361362"/>
                  <a:pt x="3116399" y="3361981"/>
                </a:cubicBezTo>
                <a:lnTo>
                  <a:pt x="3116400" y="3361991"/>
                </a:lnTo>
                <a:lnTo>
                  <a:pt x="3116398" y="3361992"/>
                </a:lnTo>
                <a:cubicBezTo>
                  <a:pt x="3115088" y="3363564"/>
                  <a:pt x="3115295" y="3365922"/>
                  <a:pt x="3116880" y="3367232"/>
                </a:cubicBezTo>
                <a:cubicBezTo>
                  <a:pt x="3187561" y="3425571"/>
                  <a:pt x="3271850" y="3465076"/>
                  <a:pt x="3361904" y="3482091"/>
                </a:cubicBezTo>
                <a:cubicBezTo>
                  <a:pt x="3401588" y="3489633"/>
                  <a:pt x="3441891" y="3493371"/>
                  <a:pt x="3482278" y="3493259"/>
                </a:cubicBezTo>
                <a:cubicBezTo>
                  <a:pt x="3512888" y="3493191"/>
                  <a:pt x="3543472" y="3491220"/>
                  <a:pt x="3573834" y="3487331"/>
                </a:cubicBezTo>
                <a:cubicBezTo>
                  <a:pt x="3721276" y="3468744"/>
                  <a:pt x="3860649" y="3409604"/>
                  <a:pt x="3976460" y="3316490"/>
                </a:cubicBezTo>
                <a:cubicBezTo>
                  <a:pt x="3985148" y="3310009"/>
                  <a:pt x="3993421" y="3302839"/>
                  <a:pt x="4004038" y="3293325"/>
                </a:cubicBezTo>
                <a:cubicBezTo>
                  <a:pt x="4121102" y="3189498"/>
                  <a:pt x="4158470" y="3088151"/>
                  <a:pt x="4169500" y="3021552"/>
                </a:cubicBezTo>
                <a:lnTo>
                  <a:pt x="4169501" y="3021543"/>
                </a:lnTo>
                <a:lnTo>
                  <a:pt x="4169501" y="3021542"/>
                </a:lnTo>
                <a:cubicBezTo>
                  <a:pt x="4176864" y="2982080"/>
                  <a:pt x="4175306" y="2941471"/>
                  <a:pt x="4164952" y="2902685"/>
                </a:cubicBezTo>
                <a:lnTo>
                  <a:pt x="4164186" y="2902302"/>
                </a:lnTo>
                <a:lnTo>
                  <a:pt x="4181180" y="2895603"/>
                </a:lnTo>
                <a:cubicBezTo>
                  <a:pt x="4187744" y="2892858"/>
                  <a:pt x="4192182" y="2890798"/>
                  <a:pt x="4195147" y="2889178"/>
                </a:cubicBezTo>
                <a:close/>
                <a:moveTo>
                  <a:pt x="1439041" y="2887226"/>
                </a:moveTo>
                <a:lnTo>
                  <a:pt x="1439144" y="2887352"/>
                </a:lnTo>
                <a:lnTo>
                  <a:pt x="1439463" y="2887744"/>
                </a:lnTo>
                <a:lnTo>
                  <a:pt x="1457483" y="2916843"/>
                </a:lnTo>
                <a:lnTo>
                  <a:pt x="1465270" y="2929416"/>
                </a:lnTo>
                <a:close/>
                <a:moveTo>
                  <a:pt x="346155" y="2883558"/>
                </a:moveTo>
                <a:lnTo>
                  <a:pt x="354427" y="2946948"/>
                </a:lnTo>
                <a:lnTo>
                  <a:pt x="356243" y="2954111"/>
                </a:lnTo>
                <a:lnTo>
                  <a:pt x="341483" y="2961060"/>
                </a:lnTo>
                <a:lnTo>
                  <a:pt x="341677" y="2948416"/>
                </a:lnTo>
                <a:lnTo>
                  <a:pt x="341681" y="2948182"/>
                </a:lnTo>
                <a:close/>
                <a:moveTo>
                  <a:pt x="194443" y="2880019"/>
                </a:moveTo>
                <a:lnTo>
                  <a:pt x="186811" y="2907235"/>
                </a:lnTo>
                <a:lnTo>
                  <a:pt x="186727" y="2907983"/>
                </a:lnTo>
                <a:lnTo>
                  <a:pt x="164862" y="2943722"/>
                </a:lnTo>
                <a:lnTo>
                  <a:pt x="163471" y="2947388"/>
                </a:lnTo>
                <a:lnTo>
                  <a:pt x="162154" y="2949574"/>
                </a:lnTo>
                <a:lnTo>
                  <a:pt x="163996" y="2934783"/>
                </a:lnTo>
                <a:lnTo>
                  <a:pt x="164336" y="2932055"/>
                </a:lnTo>
                <a:lnTo>
                  <a:pt x="167305" y="2922026"/>
                </a:lnTo>
                <a:lnTo>
                  <a:pt x="168401" y="2918324"/>
                </a:lnTo>
                <a:close/>
                <a:moveTo>
                  <a:pt x="542569" y="2879418"/>
                </a:moveTo>
                <a:lnTo>
                  <a:pt x="552144" y="2889479"/>
                </a:lnTo>
                <a:lnTo>
                  <a:pt x="577614" y="2916243"/>
                </a:lnTo>
                <a:lnTo>
                  <a:pt x="598662" y="2947483"/>
                </a:lnTo>
                <a:lnTo>
                  <a:pt x="606173" y="2958631"/>
                </a:lnTo>
                <a:lnTo>
                  <a:pt x="604724" y="2957900"/>
                </a:lnTo>
                <a:lnTo>
                  <a:pt x="587087" y="2952274"/>
                </a:lnTo>
                <a:lnTo>
                  <a:pt x="555380" y="2907235"/>
                </a:lnTo>
                <a:close/>
                <a:moveTo>
                  <a:pt x="904545" y="2877169"/>
                </a:moveTo>
                <a:lnTo>
                  <a:pt x="923263" y="2885041"/>
                </a:lnTo>
                <a:lnTo>
                  <a:pt x="932770" y="2903375"/>
                </a:lnTo>
                <a:cubicBezTo>
                  <a:pt x="933340" y="2905140"/>
                  <a:pt x="935054" y="2906283"/>
                  <a:pt x="936906" y="2906133"/>
                </a:cubicBezTo>
                <a:cubicBezTo>
                  <a:pt x="939457" y="2907856"/>
                  <a:pt x="943878" y="2915207"/>
                  <a:pt x="949352" y="2927158"/>
                </a:cubicBezTo>
                <a:lnTo>
                  <a:pt x="956792" y="2946433"/>
                </a:lnTo>
                <a:lnTo>
                  <a:pt x="949456" y="2940741"/>
                </a:lnTo>
                <a:cubicBezTo>
                  <a:pt x="948912" y="2940617"/>
                  <a:pt x="948346" y="2940617"/>
                  <a:pt x="947802" y="2940741"/>
                </a:cubicBezTo>
                <a:lnTo>
                  <a:pt x="931343" y="2936525"/>
                </a:lnTo>
                <a:lnTo>
                  <a:pt x="918035" y="2902497"/>
                </a:lnTo>
                <a:lnTo>
                  <a:pt x="915398" y="2897483"/>
                </a:lnTo>
                <a:lnTo>
                  <a:pt x="913410" y="2892596"/>
                </a:lnTo>
                <a:lnTo>
                  <a:pt x="904943" y="2877606"/>
                </a:lnTo>
                <a:lnTo>
                  <a:pt x="904943" y="2877605"/>
                </a:lnTo>
                <a:lnTo>
                  <a:pt x="904855" y="2877508"/>
                </a:lnTo>
                <a:close/>
                <a:moveTo>
                  <a:pt x="1050271" y="2874428"/>
                </a:moveTo>
                <a:lnTo>
                  <a:pt x="1079114" y="2893882"/>
                </a:lnTo>
                <a:lnTo>
                  <a:pt x="1089425" y="2906023"/>
                </a:lnTo>
                <a:lnTo>
                  <a:pt x="1110644" y="2947026"/>
                </a:lnTo>
                <a:lnTo>
                  <a:pt x="1133753" y="3005914"/>
                </a:lnTo>
                <a:lnTo>
                  <a:pt x="1094512" y="2969697"/>
                </a:lnTo>
                <a:lnTo>
                  <a:pt x="1091955" y="2967987"/>
                </a:lnTo>
                <a:lnTo>
                  <a:pt x="1084490" y="2951234"/>
                </a:lnTo>
                <a:close/>
                <a:moveTo>
                  <a:pt x="1142034" y="2873392"/>
                </a:moveTo>
                <a:lnTo>
                  <a:pt x="1146454" y="2877572"/>
                </a:lnTo>
                <a:lnTo>
                  <a:pt x="1187636" y="2917612"/>
                </a:lnTo>
                <a:lnTo>
                  <a:pt x="1194999" y="2926711"/>
                </a:lnTo>
                <a:lnTo>
                  <a:pt x="1237121" y="3013926"/>
                </a:lnTo>
                <a:lnTo>
                  <a:pt x="1246097" y="3038634"/>
                </a:lnTo>
                <a:lnTo>
                  <a:pt x="1178209" y="2917991"/>
                </a:lnTo>
                <a:lnTo>
                  <a:pt x="1142379" y="2873933"/>
                </a:lnTo>
                <a:close/>
                <a:moveTo>
                  <a:pt x="955526" y="2871644"/>
                </a:moveTo>
                <a:lnTo>
                  <a:pt x="990805" y="2899655"/>
                </a:lnTo>
                <a:lnTo>
                  <a:pt x="992852" y="2903960"/>
                </a:lnTo>
                <a:lnTo>
                  <a:pt x="970293" y="2894682"/>
                </a:lnTo>
                <a:lnTo>
                  <a:pt x="966061" y="2892772"/>
                </a:lnTo>
                <a:lnTo>
                  <a:pt x="956646" y="2873891"/>
                </a:lnTo>
                <a:close/>
                <a:moveTo>
                  <a:pt x="279633" y="2871140"/>
                </a:moveTo>
                <a:lnTo>
                  <a:pt x="278633" y="2886776"/>
                </a:lnTo>
                <a:lnTo>
                  <a:pt x="277163" y="2909760"/>
                </a:lnTo>
                <a:lnTo>
                  <a:pt x="276141" y="2925722"/>
                </a:lnTo>
                <a:lnTo>
                  <a:pt x="276218" y="2926684"/>
                </a:lnTo>
                <a:lnTo>
                  <a:pt x="273276" y="2937797"/>
                </a:lnTo>
                <a:lnTo>
                  <a:pt x="263064" y="3014448"/>
                </a:lnTo>
                <a:lnTo>
                  <a:pt x="254973" y="3021436"/>
                </a:lnTo>
                <a:lnTo>
                  <a:pt x="253941" y="3022327"/>
                </a:lnTo>
                <a:lnTo>
                  <a:pt x="250257" y="2964110"/>
                </a:lnTo>
                <a:lnTo>
                  <a:pt x="251717" y="2956441"/>
                </a:lnTo>
                <a:lnTo>
                  <a:pt x="254043" y="2944226"/>
                </a:lnTo>
                <a:lnTo>
                  <a:pt x="254129" y="2943777"/>
                </a:lnTo>
                <a:close/>
                <a:moveTo>
                  <a:pt x="2106685" y="2870786"/>
                </a:moveTo>
                <a:lnTo>
                  <a:pt x="2118058" y="2888952"/>
                </a:lnTo>
                <a:lnTo>
                  <a:pt x="2120443" y="2893467"/>
                </a:lnTo>
                <a:lnTo>
                  <a:pt x="2112385" y="2880899"/>
                </a:lnTo>
                <a:close/>
                <a:moveTo>
                  <a:pt x="874278" y="2870216"/>
                </a:moveTo>
                <a:lnTo>
                  <a:pt x="887353" y="2872591"/>
                </a:lnTo>
                <a:lnTo>
                  <a:pt x="888510" y="2874695"/>
                </a:lnTo>
                <a:cubicBezTo>
                  <a:pt x="889335" y="2876502"/>
                  <a:pt x="891231" y="2877550"/>
                  <a:pt x="893197" y="2877315"/>
                </a:cubicBezTo>
                <a:cubicBezTo>
                  <a:pt x="895989" y="2878798"/>
                  <a:pt x="900367" y="2885640"/>
                  <a:pt x="905667" y="2896710"/>
                </a:cubicBezTo>
                <a:lnTo>
                  <a:pt x="920573" y="2933767"/>
                </a:lnTo>
                <a:lnTo>
                  <a:pt x="899434" y="2928353"/>
                </a:lnTo>
                <a:lnTo>
                  <a:pt x="895968" y="2925075"/>
                </a:lnTo>
                <a:lnTo>
                  <a:pt x="890061" y="2907166"/>
                </a:lnTo>
                <a:close/>
                <a:moveTo>
                  <a:pt x="221562" y="2868891"/>
                </a:moveTo>
                <a:lnTo>
                  <a:pt x="217559" y="2883794"/>
                </a:lnTo>
                <a:lnTo>
                  <a:pt x="216688" y="2892729"/>
                </a:lnTo>
                <a:lnTo>
                  <a:pt x="200191" y="2922565"/>
                </a:lnTo>
                <a:lnTo>
                  <a:pt x="194145" y="2938682"/>
                </a:lnTo>
                <a:lnTo>
                  <a:pt x="192211" y="2942408"/>
                </a:lnTo>
                <a:lnTo>
                  <a:pt x="195377" y="2913846"/>
                </a:lnTo>
                <a:lnTo>
                  <a:pt x="195565" y="2912148"/>
                </a:lnTo>
                <a:lnTo>
                  <a:pt x="220528" y="2870356"/>
                </a:lnTo>
                <a:close/>
                <a:moveTo>
                  <a:pt x="596827" y="2868472"/>
                </a:moveTo>
                <a:lnTo>
                  <a:pt x="620785" y="2886416"/>
                </a:lnTo>
                <a:lnTo>
                  <a:pt x="664998" y="2919529"/>
                </a:lnTo>
                <a:lnTo>
                  <a:pt x="734830" y="2998214"/>
                </a:lnTo>
                <a:lnTo>
                  <a:pt x="751052" y="3016492"/>
                </a:lnTo>
                <a:lnTo>
                  <a:pt x="742352" y="3020714"/>
                </a:lnTo>
                <a:lnTo>
                  <a:pt x="741037" y="3023016"/>
                </a:lnTo>
                <a:lnTo>
                  <a:pt x="708332" y="2994650"/>
                </a:lnTo>
                <a:lnTo>
                  <a:pt x="661536" y="2936279"/>
                </a:lnTo>
                <a:lnTo>
                  <a:pt x="651242" y="2926034"/>
                </a:lnTo>
                <a:lnTo>
                  <a:pt x="644094" y="2917436"/>
                </a:lnTo>
                <a:lnTo>
                  <a:pt x="632110" y="2906994"/>
                </a:lnTo>
                <a:lnTo>
                  <a:pt x="607548" y="2882549"/>
                </a:lnTo>
                <a:lnTo>
                  <a:pt x="598916" y="2871215"/>
                </a:lnTo>
                <a:close/>
                <a:moveTo>
                  <a:pt x="3933754" y="2867125"/>
                </a:moveTo>
                <a:lnTo>
                  <a:pt x="3963761" y="2872075"/>
                </a:lnTo>
                <a:lnTo>
                  <a:pt x="3883073" y="2875818"/>
                </a:lnTo>
                <a:lnTo>
                  <a:pt x="3852401" y="2873461"/>
                </a:lnTo>
                <a:lnTo>
                  <a:pt x="3820087" y="2870978"/>
                </a:lnTo>
                <a:lnTo>
                  <a:pt x="3877963" y="2867385"/>
                </a:lnTo>
                <a:lnTo>
                  <a:pt x="3896630" y="2869182"/>
                </a:lnTo>
                <a:close/>
                <a:moveTo>
                  <a:pt x="792807" y="2866456"/>
                </a:moveTo>
                <a:lnTo>
                  <a:pt x="819267" y="2889496"/>
                </a:lnTo>
                <a:lnTo>
                  <a:pt x="819551" y="2890642"/>
                </a:lnTo>
                <a:lnTo>
                  <a:pt x="819678" y="2891157"/>
                </a:lnTo>
                <a:lnTo>
                  <a:pt x="794212" y="2871114"/>
                </a:lnTo>
                <a:close/>
                <a:moveTo>
                  <a:pt x="4230032" y="2866286"/>
                </a:moveTo>
                <a:cubicBezTo>
                  <a:pt x="4244675" y="2909266"/>
                  <a:pt x="4248647" y="2955167"/>
                  <a:pt x="4241615" y="3000036"/>
                </a:cubicBezTo>
                <a:lnTo>
                  <a:pt x="4226484" y="3063738"/>
                </a:lnTo>
                <a:lnTo>
                  <a:pt x="4192132" y="3138831"/>
                </a:lnTo>
                <a:cubicBezTo>
                  <a:pt x="4161331" y="3191934"/>
                  <a:pt x="4113244" y="3250363"/>
                  <a:pt x="4038923" y="3309586"/>
                </a:cubicBezTo>
                <a:cubicBezTo>
                  <a:pt x="3889524" y="3426430"/>
                  <a:pt x="3708893" y="3496461"/>
                  <a:pt x="3519784" y="3510899"/>
                </a:cubicBezTo>
                <a:cubicBezTo>
                  <a:pt x="3371694" y="3520206"/>
                  <a:pt x="3241832" y="3487630"/>
                  <a:pt x="3142820" y="3418407"/>
                </a:cubicBezTo>
                <a:lnTo>
                  <a:pt x="3054561" y="3337165"/>
                </a:lnTo>
                <a:lnTo>
                  <a:pt x="3106540" y="3321034"/>
                </a:lnTo>
                <a:cubicBezTo>
                  <a:pt x="3109194" y="3323516"/>
                  <a:pt x="3115011" y="3328784"/>
                  <a:pt x="3123803" y="3335794"/>
                </a:cubicBezTo>
                <a:lnTo>
                  <a:pt x="3124771" y="3336489"/>
                </a:lnTo>
                <a:lnTo>
                  <a:pt x="3082686" y="3345710"/>
                </a:lnTo>
                <a:cubicBezTo>
                  <a:pt x="3082024" y="3345875"/>
                  <a:pt x="3081417" y="3346220"/>
                  <a:pt x="3080935" y="3346704"/>
                </a:cubicBezTo>
                <a:lnTo>
                  <a:pt x="3080935" y="3346711"/>
                </a:lnTo>
                <a:lnTo>
                  <a:pt x="3080934" y="3346711"/>
                </a:lnTo>
                <a:cubicBezTo>
                  <a:pt x="3079569" y="3348144"/>
                  <a:pt x="3079610" y="3350406"/>
                  <a:pt x="3081030" y="3351785"/>
                </a:cubicBezTo>
                <a:cubicBezTo>
                  <a:pt x="3148291" y="3420052"/>
                  <a:pt x="3233697" y="3467609"/>
                  <a:pt x="3327157" y="3488843"/>
                </a:cubicBezTo>
                <a:cubicBezTo>
                  <a:pt x="3376147" y="3500315"/>
                  <a:pt x="3426310" y="3506051"/>
                  <a:pt x="3476625" y="3505941"/>
                </a:cubicBezTo>
                <a:cubicBezTo>
                  <a:pt x="3499928" y="3505941"/>
                  <a:pt x="3523644" y="3504838"/>
                  <a:pt x="3547635" y="3502632"/>
                </a:cubicBezTo>
                <a:cubicBezTo>
                  <a:pt x="3709362" y="3486223"/>
                  <a:pt x="3863504" y="3425912"/>
                  <a:pt x="3993421" y="3328206"/>
                </a:cubicBezTo>
                <a:cubicBezTo>
                  <a:pt x="4003349" y="3320622"/>
                  <a:pt x="4013414" y="3312626"/>
                  <a:pt x="4023893" y="3303801"/>
                </a:cubicBezTo>
                <a:cubicBezTo>
                  <a:pt x="4157504" y="3191699"/>
                  <a:pt x="4198318" y="3082493"/>
                  <a:pt x="4209074" y="3010655"/>
                </a:cubicBezTo>
                <a:lnTo>
                  <a:pt x="4209074" y="3010651"/>
                </a:lnTo>
                <a:lnTo>
                  <a:pt x="4209075" y="3010648"/>
                </a:lnTo>
                <a:cubicBezTo>
                  <a:pt x="4216742" y="2967270"/>
                  <a:pt x="4213665" y="2922678"/>
                  <a:pt x="4200111" y="2880760"/>
                </a:cubicBezTo>
                <a:cubicBezTo>
                  <a:pt x="4199353" y="2878939"/>
                  <a:pt x="4197286" y="2878030"/>
                  <a:pt x="4195424" y="2878692"/>
                </a:cubicBezTo>
                <a:cubicBezTo>
                  <a:pt x="4194473" y="2878981"/>
                  <a:pt x="4193700" y="2879685"/>
                  <a:pt x="4193355" y="2880621"/>
                </a:cubicBezTo>
                <a:cubicBezTo>
                  <a:pt x="4184945" y="2886965"/>
                  <a:pt x="4103868" y="2916059"/>
                  <a:pt x="4044301" y="2937430"/>
                </a:cubicBezTo>
                <a:cubicBezTo>
                  <a:pt x="3942680" y="2973832"/>
                  <a:pt x="3924479" y="2981002"/>
                  <a:pt x="3922410" y="2984863"/>
                </a:cubicBezTo>
                <a:lnTo>
                  <a:pt x="3922410" y="2984869"/>
                </a:lnTo>
                <a:lnTo>
                  <a:pt x="3922409" y="2984870"/>
                </a:lnTo>
                <a:cubicBezTo>
                  <a:pt x="3922202" y="2985643"/>
                  <a:pt x="3922202" y="2986442"/>
                  <a:pt x="3922409" y="2987215"/>
                </a:cubicBezTo>
                <a:lnTo>
                  <a:pt x="3923738" y="3071999"/>
                </a:lnTo>
                <a:lnTo>
                  <a:pt x="3901314" y="3153774"/>
                </a:lnTo>
                <a:cubicBezTo>
                  <a:pt x="3890686" y="3177356"/>
                  <a:pt x="3878133" y="3199859"/>
                  <a:pt x="3863841" y="3221087"/>
                </a:cubicBezTo>
                <a:lnTo>
                  <a:pt x="3862094" y="3223263"/>
                </a:lnTo>
                <a:lnTo>
                  <a:pt x="3853600" y="3233841"/>
                </a:lnTo>
                <a:lnTo>
                  <a:pt x="3861830" y="3223204"/>
                </a:lnTo>
                <a:cubicBezTo>
                  <a:pt x="3876243" y="3200356"/>
                  <a:pt x="3888524" y="3176020"/>
                  <a:pt x="3898418" y="3150470"/>
                </a:cubicBezTo>
                <a:lnTo>
                  <a:pt x="3898418" y="3150467"/>
                </a:lnTo>
                <a:lnTo>
                  <a:pt x="3898419" y="3150466"/>
                </a:lnTo>
                <a:cubicBezTo>
                  <a:pt x="3910131" y="3120641"/>
                  <a:pt x="3917481" y="3089454"/>
                  <a:pt x="3920381" y="3057860"/>
                </a:cubicBezTo>
                <a:lnTo>
                  <a:pt x="3920302" y="3056269"/>
                </a:lnTo>
                <a:lnTo>
                  <a:pt x="3920565" y="3055150"/>
                </a:lnTo>
                <a:lnTo>
                  <a:pt x="3918304" y="3016094"/>
                </a:lnTo>
                <a:lnTo>
                  <a:pt x="3915654" y="2962806"/>
                </a:lnTo>
                <a:lnTo>
                  <a:pt x="4067991" y="2916036"/>
                </a:lnTo>
                <a:lnTo>
                  <a:pt x="4096146" y="2908889"/>
                </a:lnTo>
                <a:cubicBezTo>
                  <a:pt x="4122250" y="2900947"/>
                  <a:pt x="4150208" y="2892039"/>
                  <a:pt x="4179732" y="2882285"/>
                </a:cubicBezTo>
                <a:lnTo>
                  <a:pt x="4183024" y="2881164"/>
                </a:lnTo>
                <a:lnTo>
                  <a:pt x="4185658" y="2880323"/>
                </a:lnTo>
                <a:lnTo>
                  <a:pt x="4197299" y="2876336"/>
                </a:lnTo>
                <a:close/>
                <a:moveTo>
                  <a:pt x="843774" y="2864675"/>
                </a:moveTo>
                <a:lnTo>
                  <a:pt x="863081" y="2868182"/>
                </a:lnTo>
                <a:lnTo>
                  <a:pt x="878667" y="2903961"/>
                </a:lnTo>
                <a:lnTo>
                  <a:pt x="881039" y="2910954"/>
                </a:lnTo>
                <a:lnTo>
                  <a:pt x="872043" y="2902446"/>
                </a:lnTo>
                <a:lnTo>
                  <a:pt x="851038" y="2882578"/>
                </a:lnTo>
                <a:lnTo>
                  <a:pt x="846956" y="2871522"/>
                </a:lnTo>
                <a:lnTo>
                  <a:pt x="844995" y="2867303"/>
                </a:lnTo>
                <a:close/>
                <a:moveTo>
                  <a:pt x="829336" y="2862052"/>
                </a:moveTo>
                <a:lnTo>
                  <a:pt x="832438" y="2862616"/>
                </a:lnTo>
                <a:lnTo>
                  <a:pt x="833920" y="2866388"/>
                </a:lnTo>
                <a:close/>
                <a:moveTo>
                  <a:pt x="1396124" y="2861323"/>
                </a:moveTo>
                <a:lnTo>
                  <a:pt x="1399296" y="2865115"/>
                </a:lnTo>
                <a:lnTo>
                  <a:pt x="1408864" y="2876557"/>
                </a:lnTo>
                <a:lnTo>
                  <a:pt x="1419013" y="2892809"/>
                </a:lnTo>
                <a:lnTo>
                  <a:pt x="1434192" y="2917116"/>
                </a:lnTo>
                <a:close/>
                <a:moveTo>
                  <a:pt x="1372096" y="2860798"/>
                </a:moveTo>
                <a:lnTo>
                  <a:pt x="1373804" y="2862790"/>
                </a:lnTo>
                <a:lnTo>
                  <a:pt x="1377024" y="2866544"/>
                </a:lnTo>
                <a:cubicBezTo>
                  <a:pt x="1409862" y="2911087"/>
                  <a:pt x="1439418" y="2958047"/>
                  <a:pt x="1465423" y="3007065"/>
                </a:cubicBezTo>
                <a:cubicBezTo>
                  <a:pt x="1496724" y="3067859"/>
                  <a:pt x="1522481" y="3131369"/>
                  <a:pt x="1542364" y="3196795"/>
                </a:cubicBezTo>
                <a:cubicBezTo>
                  <a:pt x="1590183" y="3346760"/>
                  <a:pt x="1603930" y="3505509"/>
                  <a:pt x="1582627" y="3661471"/>
                </a:cubicBezTo>
                <a:lnTo>
                  <a:pt x="1581272" y="3667306"/>
                </a:lnTo>
                <a:lnTo>
                  <a:pt x="1590675" y="3552082"/>
                </a:lnTo>
                <a:cubicBezTo>
                  <a:pt x="1591696" y="3511841"/>
                  <a:pt x="1590464" y="3471605"/>
                  <a:pt x="1586995" y="3431562"/>
                </a:cubicBezTo>
                <a:lnTo>
                  <a:pt x="1581288" y="3391724"/>
                </a:lnTo>
                <a:lnTo>
                  <a:pt x="1580114" y="3371672"/>
                </a:lnTo>
                <a:lnTo>
                  <a:pt x="1575616" y="3352135"/>
                </a:lnTo>
                <a:lnTo>
                  <a:pt x="1569895" y="3312203"/>
                </a:lnTo>
                <a:cubicBezTo>
                  <a:pt x="1561969" y="3272735"/>
                  <a:pt x="1551822" y="3233650"/>
                  <a:pt x="1539471" y="3195135"/>
                </a:cubicBezTo>
                <a:cubicBezTo>
                  <a:pt x="1519009" y="3127944"/>
                  <a:pt x="1492522" y="3062737"/>
                  <a:pt x="1460325" y="3000303"/>
                </a:cubicBezTo>
                <a:close/>
                <a:moveTo>
                  <a:pt x="2118823" y="2860680"/>
                </a:moveTo>
                <a:lnTo>
                  <a:pt x="2133182" y="2883679"/>
                </a:lnTo>
                <a:lnTo>
                  <a:pt x="2144982" y="2905712"/>
                </a:lnTo>
                <a:lnTo>
                  <a:pt x="2138805" y="2895643"/>
                </a:lnTo>
                <a:lnTo>
                  <a:pt x="2128151" y="2878274"/>
                </a:lnTo>
                <a:lnTo>
                  <a:pt x="2123932" y="2870317"/>
                </a:lnTo>
                <a:close/>
                <a:moveTo>
                  <a:pt x="2109312" y="2859559"/>
                </a:moveTo>
                <a:lnTo>
                  <a:pt x="2127500" y="2889232"/>
                </a:lnTo>
                <a:lnTo>
                  <a:pt x="2138235" y="2909450"/>
                </a:lnTo>
                <a:lnTo>
                  <a:pt x="2124370" y="2887327"/>
                </a:lnTo>
                <a:close/>
                <a:moveTo>
                  <a:pt x="918712" y="2858387"/>
                </a:moveTo>
                <a:lnTo>
                  <a:pt x="943431" y="2865928"/>
                </a:lnTo>
                <a:lnTo>
                  <a:pt x="954017" y="2887338"/>
                </a:lnTo>
                <a:lnTo>
                  <a:pt x="927644" y="2875437"/>
                </a:lnTo>
                <a:close/>
                <a:moveTo>
                  <a:pt x="1358527" y="2857991"/>
                </a:moveTo>
                <a:lnTo>
                  <a:pt x="1361502" y="2861419"/>
                </a:lnTo>
                <a:cubicBezTo>
                  <a:pt x="1395150" y="2906683"/>
                  <a:pt x="1425382" y="2954488"/>
                  <a:pt x="1451912" y="3004444"/>
                </a:cubicBezTo>
                <a:cubicBezTo>
                  <a:pt x="1483832" y="3066313"/>
                  <a:pt x="1510141" y="3130913"/>
                  <a:pt x="1530506" y="3197483"/>
                </a:cubicBezTo>
                <a:cubicBezTo>
                  <a:pt x="1579249" y="3350261"/>
                  <a:pt x="1593052" y="3512029"/>
                  <a:pt x="1570906" y="3670846"/>
                </a:cubicBezTo>
                <a:cubicBezTo>
                  <a:pt x="1564570" y="3715638"/>
                  <a:pt x="1554136" y="3759651"/>
                  <a:pt x="1539782" y="3802345"/>
                </a:cubicBezTo>
                <a:lnTo>
                  <a:pt x="1537170" y="3808251"/>
                </a:lnTo>
                <a:lnTo>
                  <a:pt x="1568152" y="3680628"/>
                </a:lnTo>
                <a:cubicBezTo>
                  <a:pt x="1591274" y="3517481"/>
                  <a:pt x="1577128" y="3351205"/>
                  <a:pt x="1526786" y="3194305"/>
                </a:cubicBezTo>
                <a:cubicBezTo>
                  <a:pt x="1505937" y="3125887"/>
                  <a:pt x="1478899" y="3059522"/>
                  <a:pt x="1445984" y="2996027"/>
                </a:cubicBezTo>
                <a:close/>
                <a:moveTo>
                  <a:pt x="3922223" y="2856740"/>
                </a:moveTo>
                <a:lnTo>
                  <a:pt x="3912207" y="2858125"/>
                </a:lnTo>
                <a:lnTo>
                  <a:pt x="3912099" y="2858112"/>
                </a:lnTo>
                <a:lnTo>
                  <a:pt x="3910259" y="2857577"/>
                </a:lnTo>
                <a:close/>
                <a:moveTo>
                  <a:pt x="476177" y="2853829"/>
                </a:moveTo>
                <a:lnTo>
                  <a:pt x="512133" y="2901561"/>
                </a:lnTo>
                <a:lnTo>
                  <a:pt x="531033" y="2936230"/>
                </a:lnTo>
                <a:lnTo>
                  <a:pt x="510253" y="2934058"/>
                </a:lnTo>
                <a:lnTo>
                  <a:pt x="500425" y="2912930"/>
                </a:lnTo>
                <a:lnTo>
                  <a:pt x="489073" y="2885262"/>
                </a:lnTo>
                <a:close/>
                <a:moveTo>
                  <a:pt x="1343049" y="2853677"/>
                </a:moveTo>
                <a:lnTo>
                  <a:pt x="1344408" y="2855226"/>
                </a:lnTo>
                <a:lnTo>
                  <a:pt x="1345031" y="2855937"/>
                </a:lnTo>
                <a:cubicBezTo>
                  <a:pt x="1379420" y="2901874"/>
                  <a:pt x="1410277" y="2950454"/>
                  <a:pt x="1437296" y="3001272"/>
                </a:cubicBezTo>
                <a:cubicBezTo>
                  <a:pt x="1469920" y="3064245"/>
                  <a:pt x="1496724" y="3130058"/>
                  <a:pt x="1517408" y="3197898"/>
                </a:cubicBezTo>
                <a:cubicBezTo>
                  <a:pt x="1567515" y="3353570"/>
                  <a:pt x="1581662" y="3518579"/>
                  <a:pt x="1558773" y="3680498"/>
                </a:cubicBezTo>
                <a:lnTo>
                  <a:pt x="1557184" y="3687066"/>
                </a:lnTo>
                <a:lnTo>
                  <a:pt x="1556540" y="3689728"/>
                </a:lnTo>
                <a:lnTo>
                  <a:pt x="1567337" y="3566053"/>
                </a:lnTo>
                <a:cubicBezTo>
                  <a:pt x="1568595" y="3524342"/>
                  <a:pt x="1567481" y="3482625"/>
                  <a:pt x="1564011" y="3441105"/>
                </a:cubicBezTo>
                <a:lnTo>
                  <a:pt x="1558183" y="3399787"/>
                </a:lnTo>
                <a:lnTo>
                  <a:pt x="1557040" y="3379003"/>
                </a:lnTo>
                <a:lnTo>
                  <a:pt x="1552395" y="3358747"/>
                </a:lnTo>
                <a:lnTo>
                  <a:pt x="1546554" y="3317337"/>
                </a:lnTo>
                <a:cubicBezTo>
                  <a:pt x="1538390" y="3276413"/>
                  <a:pt x="1527889" y="3235888"/>
                  <a:pt x="1515065" y="3195963"/>
                </a:cubicBezTo>
                <a:cubicBezTo>
                  <a:pt x="1493734" y="3126332"/>
                  <a:pt x="1466033" y="3058794"/>
                  <a:pt x="1432334" y="2994236"/>
                </a:cubicBezTo>
                <a:close/>
                <a:moveTo>
                  <a:pt x="251419" y="2852795"/>
                </a:moveTo>
                <a:lnTo>
                  <a:pt x="249548" y="2860216"/>
                </a:lnTo>
                <a:lnTo>
                  <a:pt x="248627" y="2871695"/>
                </a:lnTo>
                <a:lnTo>
                  <a:pt x="223088" y="2930509"/>
                </a:lnTo>
                <a:lnTo>
                  <a:pt x="226454" y="2895599"/>
                </a:lnTo>
                <a:lnTo>
                  <a:pt x="240344" y="2868545"/>
                </a:lnTo>
                <a:lnTo>
                  <a:pt x="245306" y="2859796"/>
                </a:lnTo>
                <a:close/>
                <a:moveTo>
                  <a:pt x="4087007" y="2851383"/>
                </a:moveTo>
                <a:lnTo>
                  <a:pt x="3994801" y="2868213"/>
                </a:lnTo>
                <a:lnTo>
                  <a:pt x="3969624" y="2865138"/>
                </a:lnTo>
                <a:lnTo>
                  <a:pt x="3985935" y="2864234"/>
                </a:lnTo>
                <a:cubicBezTo>
                  <a:pt x="4015606" y="2861337"/>
                  <a:pt x="4045155" y="2857194"/>
                  <a:pt x="4074504" y="2851809"/>
                </a:cubicBezTo>
                <a:lnTo>
                  <a:pt x="4081397" y="2851809"/>
                </a:lnTo>
                <a:close/>
                <a:moveTo>
                  <a:pt x="1328622" y="2849934"/>
                </a:moveTo>
                <a:lnTo>
                  <a:pt x="1329523" y="2850951"/>
                </a:lnTo>
                <a:lnTo>
                  <a:pt x="1370620" y="2915848"/>
                </a:lnTo>
                <a:close/>
                <a:moveTo>
                  <a:pt x="4028815" y="2849285"/>
                </a:moveTo>
                <a:lnTo>
                  <a:pt x="4041804" y="2850704"/>
                </a:lnTo>
                <a:lnTo>
                  <a:pt x="3946144" y="2861304"/>
                </a:lnTo>
                <a:lnTo>
                  <a:pt x="3939316" y="2861340"/>
                </a:lnTo>
                <a:lnTo>
                  <a:pt x="4016175" y="2850289"/>
                </a:lnTo>
                <a:lnTo>
                  <a:pt x="4017136" y="2850102"/>
                </a:lnTo>
                <a:close/>
                <a:moveTo>
                  <a:pt x="3880390" y="2848890"/>
                </a:moveTo>
                <a:lnTo>
                  <a:pt x="3904632" y="2850705"/>
                </a:lnTo>
                <a:lnTo>
                  <a:pt x="3919363" y="2849547"/>
                </a:lnTo>
                <a:lnTo>
                  <a:pt x="3936499" y="2851011"/>
                </a:lnTo>
                <a:lnTo>
                  <a:pt x="3929538" y="2851525"/>
                </a:lnTo>
                <a:lnTo>
                  <a:pt x="3924164" y="2851923"/>
                </a:lnTo>
                <a:lnTo>
                  <a:pt x="3924159" y="2851923"/>
                </a:lnTo>
                <a:lnTo>
                  <a:pt x="3883639" y="2849835"/>
                </a:lnTo>
                <a:close/>
                <a:moveTo>
                  <a:pt x="528277" y="2848384"/>
                </a:moveTo>
                <a:lnTo>
                  <a:pt x="574544" y="2886206"/>
                </a:lnTo>
                <a:cubicBezTo>
                  <a:pt x="595201" y="2906183"/>
                  <a:pt x="615918" y="2929511"/>
                  <a:pt x="636492" y="2956666"/>
                </a:cubicBezTo>
                <a:lnTo>
                  <a:pt x="653335" y="2982425"/>
                </a:lnTo>
                <a:lnTo>
                  <a:pt x="643562" y="2977494"/>
                </a:lnTo>
                <a:lnTo>
                  <a:pt x="634843" y="2971883"/>
                </a:lnTo>
                <a:lnTo>
                  <a:pt x="625008" y="2968134"/>
                </a:lnTo>
                <a:lnTo>
                  <a:pt x="619824" y="2965519"/>
                </a:lnTo>
                <a:lnTo>
                  <a:pt x="592115" y="2922925"/>
                </a:lnTo>
                <a:lnTo>
                  <a:pt x="592052" y="2922855"/>
                </a:lnTo>
                <a:lnTo>
                  <a:pt x="553765" y="2876990"/>
                </a:lnTo>
                <a:lnTo>
                  <a:pt x="536202" y="2860433"/>
                </a:lnTo>
                <a:lnTo>
                  <a:pt x="531307" y="2854962"/>
                </a:lnTo>
                <a:lnTo>
                  <a:pt x="529029" y="2850018"/>
                </a:lnTo>
                <a:close/>
                <a:moveTo>
                  <a:pt x="883866" y="2847204"/>
                </a:moveTo>
                <a:lnTo>
                  <a:pt x="886557" y="2848579"/>
                </a:lnTo>
                <a:lnTo>
                  <a:pt x="907701" y="2855029"/>
                </a:lnTo>
                <a:lnTo>
                  <a:pt x="915847" y="2870739"/>
                </a:lnTo>
                <a:lnTo>
                  <a:pt x="906922" y="2868618"/>
                </a:lnTo>
                <a:lnTo>
                  <a:pt x="896693" y="2864411"/>
                </a:lnTo>
                <a:lnTo>
                  <a:pt x="892957" y="2863624"/>
                </a:lnTo>
                <a:lnTo>
                  <a:pt x="886816" y="2852533"/>
                </a:lnTo>
                <a:close/>
                <a:moveTo>
                  <a:pt x="582690" y="2846557"/>
                </a:moveTo>
                <a:lnTo>
                  <a:pt x="617649" y="2865707"/>
                </a:lnTo>
                <a:lnTo>
                  <a:pt x="702034" y="2929321"/>
                </a:lnTo>
                <a:lnTo>
                  <a:pt x="775884" y="3004443"/>
                </a:lnTo>
                <a:lnTo>
                  <a:pt x="757906" y="3013166"/>
                </a:lnTo>
                <a:lnTo>
                  <a:pt x="741003" y="2993336"/>
                </a:lnTo>
                <a:lnTo>
                  <a:pt x="697849" y="2941547"/>
                </a:lnTo>
                <a:lnTo>
                  <a:pt x="694052" y="2938254"/>
                </a:lnTo>
                <a:lnTo>
                  <a:pt x="690237" y="2933778"/>
                </a:lnTo>
                <a:lnTo>
                  <a:pt x="657604" y="2906646"/>
                </a:lnTo>
                <a:lnTo>
                  <a:pt x="608993" y="2864491"/>
                </a:lnTo>
                <a:lnTo>
                  <a:pt x="602832" y="2861109"/>
                </a:lnTo>
                <a:lnTo>
                  <a:pt x="596697" y="2856007"/>
                </a:lnTo>
                <a:lnTo>
                  <a:pt x="583876" y="2848819"/>
                </a:lnTo>
                <a:close/>
                <a:moveTo>
                  <a:pt x="3997960" y="2846269"/>
                </a:moveTo>
                <a:lnTo>
                  <a:pt x="3994869" y="2846696"/>
                </a:lnTo>
                <a:lnTo>
                  <a:pt x="3983835" y="2847512"/>
                </a:lnTo>
                <a:lnTo>
                  <a:pt x="3980234" y="2847778"/>
                </a:lnTo>
                <a:close/>
                <a:moveTo>
                  <a:pt x="228402" y="2843431"/>
                </a:moveTo>
                <a:lnTo>
                  <a:pt x="228324" y="2843720"/>
                </a:lnTo>
                <a:lnTo>
                  <a:pt x="228071" y="2844660"/>
                </a:lnTo>
                <a:lnTo>
                  <a:pt x="227499" y="2846789"/>
                </a:lnTo>
                <a:lnTo>
                  <a:pt x="218966" y="2855286"/>
                </a:lnTo>
                <a:lnTo>
                  <a:pt x="218795" y="2855570"/>
                </a:lnTo>
                <a:lnTo>
                  <a:pt x="204245" y="2879352"/>
                </a:lnTo>
                <a:lnTo>
                  <a:pt x="204514" y="2878392"/>
                </a:lnTo>
                <a:lnTo>
                  <a:pt x="204601" y="2878083"/>
                </a:lnTo>
                <a:lnTo>
                  <a:pt x="209627" y="2860185"/>
                </a:lnTo>
                <a:close/>
                <a:moveTo>
                  <a:pt x="1002333" y="2842096"/>
                </a:moveTo>
                <a:lnTo>
                  <a:pt x="1036186" y="2864929"/>
                </a:lnTo>
                <a:lnTo>
                  <a:pt x="1041382" y="2872489"/>
                </a:lnTo>
                <a:lnTo>
                  <a:pt x="1080003" y="2959999"/>
                </a:lnTo>
                <a:lnTo>
                  <a:pt x="1067658" y="2951748"/>
                </a:lnTo>
                <a:lnTo>
                  <a:pt x="1065641" y="2949457"/>
                </a:lnTo>
                <a:lnTo>
                  <a:pt x="1064721" y="2948411"/>
                </a:lnTo>
                <a:lnTo>
                  <a:pt x="1046398" y="2933935"/>
                </a:lnTo>
                <a:lnTo>
                  <a:pt x="1015664" y="2867144"/>
                </a:lnTo>
                <a:lnTo>
                  <a:pt x="1007438" y="2849268"/>
                </a:lnTo>
                <a:close/>
                <a:moveTo>
                  <a:pt x="652118" y="2841136"/>
                </a:moveTo>
                <a:lnTo>
                  <a:pt x="662830" y="2846614"/>
                </a:lnTo>
                <a:lnTo>
                  <a:pt x="736302" y="2891765"/>
                </a:lnTo>
                <a:lnTo>
                  <a:pt x="736309" y="2891770"/>
                </a:lnTo>
                <a:lnTo>
                  <a:pt x="747654" y="2901010"/>
                </a:lnTo>
                <a:lnTo>
                  <a:pt x="767358" y="2917058"/>
                </a:lnTo>
                <a:lnTo>
                  <a:pt x="766000" y="2919093"/>
                </a:lnTo>
                <a:lnTo>
                  <a:pt x="743791" y="2929628"/>
                </a:lnTo>
                <a:lnTo>
                  <a:pt x="733650" y="2922298"/>
                </a:lnTo>
                <a:lnTo>
                  <a:pt x="699491" y="2895917"/>
                </a:lnTo>
                <a:lnTo>
                  <a:pt x="695238" y="2892418"/>
                </a:lnTo>
                <a:lnTo>
                  <a:pt x="694167" y="2891537"/>
                </a:lnTo>
                <a:close/>
                <a:moveTo>
                  <a:pt x="3853610" y="2841102"/>
                </a:moveTo>
                <a:lnTo>
                  <a:pt x="3853662" y="2841105"/>
                </a:lnTo>
                <a:lnTo>
                  <a:pt x="3853838" y="2841168"/>
                </a:lnTo>
                <a:lnTo>
                  <a:pt x="3853682" y="2841123"/>
                </a:lnTo>
                <a:close/>
                <a:moveTo>
                  <a:pt x="1297434" y="2839199"/>
                </a:moveTo>
                <a:lnTo>
                  <a:pt x="1298123" y="2839957"/>
                </a:lnTo>
                <a:cubicBezTo>
                  <a:pt x="1334863" y="2887997"/>
                  <a:pt x="1367550" y="2939135"/>
                  <a:pt x="1395792" y="2992862"/>
                </a:cubicBezTo>
                <a:lnTo>
                  <a:pt x="1406559" y="3019082"/>
                </a:lnTo>
                <a:lnTo>
                  <a:pt x="1390832" y="2985413"/>
                </a:lnTo>
                <a:close/>
                <a:moveTo>
                  <a:pt x="312080" y="2837843"/>
                </a:moveTo>
                <a:lnTo>
                  <a:pt x="311106" y="2863465"/>
                </a:lnTo>
                <a:lnTo>
                  <a:pt x="310591" y="2877029"/>
                </a:lnTo>
                <a:lnTo>
                  <a:pt x="309864" y="2896154"/>
                </a:lnTo>
                <a:lnTo>
                  <a:pt x="310901" y="2906222"/>
                </a:lnTo>
                <a:lnTo>
                  <a:pt x="304185" y="2947032"/>
                </a:lnTo>
                <a:lnTo>
                  <a:pt x="303065" y="2961803"/>
                </a:lnTo>
                <a:lnTo>
                  <a:pt x="301596" y="2981171"/>
                </a:lnTo>
                <a:lnTo>
                  <a:pt x="295728" y="2986239"/>
                </a:lnTo>
                <a:lnTo>
                  <a:pt x="290468" y="2990781"/>
                </a:lnTo>
                <a:lnTo>
                  <a:pt x="289621" y="2980402"/>
                </a:lnTo>
                <a:lnTo>
                  <a:pt x="285366" y="2928299"/>
                </a:lnTo>
                <a:lnTo>
                  <a:pt x="303495" y="2858604"/>
                </a:lnTo>
                <a:close/>
                <a:moveTo>
                  <a:pt x="752551" y="2837429"/>
                </a:moveTo>
                <a:lnTo>
                  <a:pt x="754929" y="2840197"/>
                </a:lnTo>
                <a:lnTo>
                  <a:pt x="752172" y="2838028"/>
                </a:lnTo>
                <a:close/>
                <a:moveTo>
                  <a:pt x="428705" y="2837347"/>
                </a:moveTo>
                <a:lnTo>
                  <a:pt x="429882" y="2839445"/>
                </a:lnTo>
                <a:lnTo>
                  <a:pt x="449800" y="2874928"/>
                </a:lnTo>
                <a:lnTo>
                  <a:pt x="472672" y="2930129"/>
                </a:lnTo>
                <a:lnTo>
                  <a:pt x="464740" y="2929299"/>
                </a:lnTo>
                <a:lnTo>
                  <a:pt x="462873" y="2929596"/>
                </a:lnTo>
                <a:lnTo>
                  <a:pt x="455442" y="2930776"/>
                </a:lnTo>
                <a:lnTo>
                  <a:pt x="438140" y="2883914"/>
                </a:lnTo>
                <a:lnTo>
                  <a:pt x="432627" y="2867283"/>
                </a:lnTo>
                <a:close/>
                <a:moveTo>
                  <a:pt x="4110703" y="2837036"/>
                </a:moveTo>
                <a:lnTo>
                  <a:pt x="4082633" y="2843496"/>
                </a:lnTo>
                <a:lnTo>
                  <a:pt x="4067603" y="2844358"/>
                </a:lnTo>
                <a:lnTo>
                  <a:pt x="4065013" y="2844358"/>
                </a:lnTo>
                <a:lnTo>
                  <a:pt x="4099785" y="2837360"/>
                </a:lnTo>
                <a:close/>
                <a:moveTo>
                  <a:pt x="581825" y="2836647"/>
                </a:moveTo>
                <a:lnTo>
                  <a:pt x="634146" y="2862008"/>
                </a:lnTo>
                <a:lnTo>
                  <a:pt x="643391" y="2868383"/>
                </a:lnTo>
                <a:lnTo>
                  <a:pt x="710066" y="2914361"/>
                </a:lnTo>
                <a:lnTo>
                  <a:pt x="734178" y="2934187"/>
                </a:lnTo>
                <a:lnTo>
                  <a:pt x="727047" y="2937570"/>
                </a:lnTo>
                <a:lnTo>
                  <a:pt x="725774" y="2939851"/>
                </a:lnTo>
                <a:lnTo>
                  <a:pt x="715473" y="2931295"/>
                </a:lnTo>
                <a:lnTo>
                  <a:pt x="706195" y="2921686"/>
                </a:lnTo>
                <a:lnTo>
                  <a:pt x="689286" y="2909544"/>
                </a:lnTo>
                <a:lnTo>
                  <a:pt x="656630" y="2882420"/>
                </a:lnTo>
                <a:lnTo>
                  <a:pt x="622038" y="2861253"/>
                </a:lnTo>
                <a:lnTo>
                  <a:pt x="605151" y="2849126"/>
                </a:lnTo>
                <a:lnTo>
                  <a:pt x="594321" y="2844293"/>
                </a:lnTo>
                <a:close/>
                <a:moveTo>
                  <a:pt x="546143" y="2836189"/>
                </a:moveTo>
                <a:lnTo>
                  <a:pt x="556784" y="2840715"/>
                </a:lnTo>
                <a:lnTo>
                  <a:pt x="563687" y="2843652"/>
                </a:lnTo>
                <a:lnTo>
                  <a:pt x="578663" y="2854868"/>
                </a:lnTo>
                <a:lnTo>
                  <a:pt x="582263" y="2861734"/>
                </a:lnTo>
                <a:lnTo>
                  <a:pt x="585178" y="2865580"/>
                </a:lnTo>
                <a:lnTo>
                  <a:pt x="580790" y="2862275"/>
                </a:lnTo>
                <a:lnTo>
                  <a:pt x="566959" y="2850223"/>
                </a:lnTo>
                <a:lnTo>
                  <a:pt x="558605" y="2845572"/>
                </a:lnTo>
                <a:close/>
                <a:moveTo>
                  <a:pt x="282031" y="2836121"/>
                </a:moveTo>
                <a:lnTo>
                  <a:pt x="281814" y="2837051"/>
                </a:lnTo>
                <a:lnTo>
                  <a:pt x="281339" y="2844467"/>
                </a:lnTo>
                <a:lnTo>
                  <a:pt x="276172" y="2852913"/>
                </a:lnTo>
                <a:lnTo>
                  <a:pt x="252427" y="2922420"/>
                </a:lnTo>
                <a:lnTo>
                  <a:pt x="255660" y="2881905"/>
                </a:lnTo>
                <a:lnTo>
                  <a:pt x="267353" y="2855424"/>
                </a:lnTo>
                <a:close/>
                <a:moveTo>
                  <a:pt x="4225435" y="2836090"/>
                </a:moveTo>
                <a:lnTo>
                  <a:pt x="4188840" y="2847527"/>
                </a:lnTo>
                <a:lnTo>
                  <a:pt x="4162742" y="2855528"/>
                </a:lnTo>
                <a:lnTo>
                  <a:pt x="4111285" y="2863846"/>
                </a:lnTo>
                <a:lnTo>
                  <a:pt x="4048584" y="2868178"/>
                </a:lnTo>
                <a:lnTo>
                  <a:pt x="4129877" y="2848790"/>
                </a:lnTo>
                <a:lnTo>
                  <a:pt x="4133236" y="2847868"/>
                </a:lnTo>
                <a:lnTo>
                  <a:pt x="4183907" y="2844015"/>
                </a:lnTo>
                <a:close/>
                <a:moveTo>
                  <a:pt x="4149105" y="2835898"/>
                </a:moveTo>
                <a:lnTo>
                  <a:pt x="4129634" y="2840799"/>
                </a:lnTo>
                <a:lnTo>
                  <a:pt x="4128389" y="2840871"/>
                </a:lnTo>
                <a:lnTo>
                  <a:pt x="4128267" y="2840878"/>
                </a:lnTo>
                <a:lnTo>
                  <a:pt x="4148553" y="2835914"/>
                </a:lnTo>
                <a:close/>
                <a:moveTo>
                  <a:pt x="520835" y="2832226"/>
                </a:moveTo>
                <a:lnTo>
                  <a:pt x="543800" y="2843268"/>
                </a:lnTo>
                <a:lnTo>
                  <a:pt x="584103" y="2875704"/>
                </a:lnTo>
                <a:lnTo>
                  <a:pt x="606540" y="2893762"/>
                </a:lnTo>
                <a:lnTo>
                  <a:pt x="658279" y="2962020"/>
                </a:lnTo>
                <a:lnTo>
                  <a:pt x="703350" y="3001274"/>
                </a:lnTo>
                <a:lnTo>
                  <a:pt x="722591" y="3030263"/>
                </a:lnTo>
                <a:lnTo>
                  <a:pt x="718001" y="3025979"/>
                </a:lnTo>
                <a:lnTo>
                  <a:pt x="716017" y="3024127"/>
                </a:lnTo>
                <a:lnTo>
                  <a:pt x="712682" y="3021981"/>
                </a:lnTo>
                <a:lnTo>
                  <a:pt x="681973" y="3002216"/>
                </a:lnTo>
                <a:lnTo>
                  <a:pt x="670211" y="2993351"/>
                </a:lnTo>
                <a:lnTo>
                  <a:pt x="654195" y="2967725"/>
                </a:lnTo>
                <a:cubicBezTo>
                  <a:pt x="615527" y="2913713"/>
                  <a:pt x="576169" y="2873442"/>
                  <a:pt x="537466" y="2843810"/>
                </a:cubicBezTo>
                <a:lnTo>
                  <a:pt x="521428" y="2833511"/>
                </a:lnTo>
                <a:lnTo>
                  <a:pt x="521090" y="2832779"/>
                </a:lnTo>
                <a:close/>
                <a:moveTo>
                  <a:pt x="257022" y="2830565"/>
                </a:moveTo>
                <a:lnTo>
                  <a:pt x="256820" y="2831365"/>
                </a:lnTo>
                <a:lnTo>
                  <a:pt x="256344" y="2833253"/>
                </a:lnTo>
                <a:lnTo>
                  <a:pt x="238141" y="2853927"/>
                </a:lnTo>
                <a:lnTo>
                  <a:pt x="238111" y="2853985"/>
                </a:lnTo>
                <a:lnTo>
                  <a:pt x="233519" y="2862290"/>
                </a:lnTo>
                <a:lnTo>
                  <a:pt x="236486" y="2851170"/>
                </a:lnTo>
                <a:close/>
                <a:moveTo>
                  <a:pt x="545595" y="2827356"/>
                </a:moveTo>
                <a:lnTo>
                  <a:pt x="552124" y="2829822"/>
                </a:lnTo>
                <a:lnTo>
                  <a:pt x="552178" y="2829842"/>
                </a:lnTo>
                <a:lnTo>
                  <a:pt x="570925" y="2840112"/>
                </a:lnTo>
                <a:lnTo>
                  <a:pt x="571999" y="2842160"/>
                </a:lnTo>
                <a:close/>
                <a:moveTo>
                  <a:pt x="466635" y="2827311"/>
                </a:moveTo>
                <a:lnTo>
                  <a:pt x="470947" y="2830402"/>
                </a:lnTo>
                <a:lnTo>
                  <a:pt x="487282" y="2842112"/>
                </a:lnTo>
                <a:lnTo>
                  <a:pt x="503392" y="2860893"/>
                </a:lnTo>
                <a:lnTo>
                  <a:pt x="543867" y="2908079"/>
                </a:lnTo>
                <a:lnTo>
                  <a:pt x="566997" y="2945864"/>
                </a:lnTo>
                <a:lnTo>
                  <a:pt x="564469" y="2945057"/>
                </a:lnTo>
                <a:lnTo>
                  <a:pt x="551924" y="2940276"/>
                </a:lnTo>
                <a:lnTo>
                  <a:pt x="550295" y="2939655"/>
                </a:lnTo>
                <a:lnTo>
                  <a:pt x="547865" y="2939361"/>
                </a:lnTo>
                <a:lnTo>
                  <a:pt x="545847" y="2939117"/>
                </a:lnTo>
                <a:lnTo>
                  <a:pt x="541925" y="2937865"/>
                </a:lnTo>
                <a:lnTo>
                  <a:pt x="532159" y="2919433"/>
                </a:lnTo>
                <a:lnTo>
                  <a:pt x="531107" y="2917447"/>
                </a:lnTo>
                <a:lnTo>
                  <a:pt x="523999" y="2904032"/>
                </a:lnTo>
                <a:cubicBezTo>
                  <a:pt x="509964" y="2880962"/>
                  <a:pt x="494941" y="2859754"/>
                  <a:pt x="478838" y="2841156"/>
                </a:cubicBezTo>
                <a:lnTo>
                  <a:pt x="467195" y="2830509"/>
                </a:lnTo>
                <a:close/>
                <a:moveTo>
                  <a:pt x="497219" y="2827185"/>
                </a:moveTo>
                <a:lnTo>
                  <a:pt x="508167" y="2833220"/>
                </a:lnTo>
                <a:lnTo>
                  <a:pt x="511736" y="2835187"/>
                </a:lnTo>
                <a:lnTo>
                  <a:pt x="513505" y="2839036"/>
                </a:lnTo>
                <a:lnTo>
                  <a:pt x="511377" y="2837031"/>
                </a:lnTo>
                <a:close/>
                <a:moveTo>
                  <a:pt x="844290" y="2826992"/>
                </a:moveTo>
                <a:lnTo>
                  <a:pt x="869309" y="2839770"/>
                </a:lnTo>
                <a:lnTo>
                  <a:pt x="881043" y="2861114"/>
                </a:lnTo>
                <a:lnTo>
                  <a:pt x="868503" y="2858471"/>
                </a:lnTo>
                <a:lnTo>
                  <a:pt x="862503" y="2848472"/>
                </a:lnTo>
                <a:cubicBezTo>
                  <a:pt x="859774" y="2844730"/>
                  <a:pt x="857210" y="2842101"/>
                  <a:pt x="854866" y="2840774"/>
                </a:cubicBezTo>
                <a:cubicBezTo>
                  <a:pt x="853978" y="2840457"/>
                  <a:pt x="853049" y="2840278"/>
                  <a:pt x="852108" y="2840223"/>
                </a:cubicBezTo>
                <a:close/>
                <a:moveTo>
                  <a:pt x="3927745" y="2826601"/>
                </a:moveTo>
                <a:lnTo>
                  <a:pt x="3954743" y="2830471"/>
                </a:lnTo>
                <a:lnTo>
                  <a:pt x="3944705" y="2830728"/>
                </a:lnTo>
                <a:lnTo>
                  <a:pt x="3940949" y="2830040"/>
                </a:lnTo>
                <a:lnTo>
                  <a:pt x="3931800" y="2828089"/>
                </a:lnTo>
                <a:lnTo>
                  <a:pt x="3928697" y="2826950"/>
                </a:lnTo>
                <a:close/>
                <a:moveTo>
                  <a:pt x="390298" y="2825139"/>
                </a:moveTo>
                <a:lnTo>
                  <a:pt x="395039" y="2839085"/>
                </a:lnTo>
                <a:lnTo>
                  <a:pt x="397836" y="2849795"/>
                </a:lnTo>
                <a:lnTo>
                  <a:pt x="406358" y="2882432"/>
                </a:lnTo>
                <a:lnTo>
                  <a:pt x="417364" y="2936823"/>
                </a:lnTo>
                <a:lnTo>
                  <a:pt x="412053" y="2937667"/>
                </a:lnTo>
                <a:lnTo>
                  <a:pt x="409800" y="2938024"/>
                </a:lnTo>
                <a:lnTo>
                  <a:pt x="408063" y="2938300"/>
                </a:lnTo>
                <a:lnTo>
                  <a:pt x="397948" y="2908303"/>
                </a:lnTo>
                <a:close/>
                <a:moveTo>
                  <a:pt x="3874328" y="2822610"/>
                </a:moveTo>
                <a:lnTo>
                  <a:pt x="3876085" y="2822991"/>
                </a:lnTo>
                <a:lnTo>
                  <a:pt x="3882222" y="2824594"/>
                </a:lnTo>
                <a:close/>
                <a:moveTo>
                  <a:pt x="252200" y="2822192"/>
                </a:moveTo>
                <a:lnTo>
                  <a:pt x="241330" y="2833016"/>
                </a:lnTo>
                <a:lnTo>
                  <a:pt x="241705" y="2831613"/>
                </a:lnTo>
                <a:lnTo>
                  <a:pt x="241724" y="2831540"/>
                </a:lnTo>
                <a:close/>
                <a:moveTo>
                  <a:pt x="4012256" y="2822087"/>
                </a:moveTo>
                <a:lnTo>
                  <a:pt x="4019164" y="2823303"/>
                </a:lnTo>
                <a:lnTo>
                  <a:pt x="4021967" y="2823209"/>
                </a:lnTo>
                <a:lnTo>
                  <a:pt x="4030021" y="2824426"/>
                </a:lnTo>
                <a:lnTo>
                  <a:pt x="4018450" y="2824972"/>
                </a:lnTo>
                <a:lnTo>
                  <a:pt x="4009691" y="2825385"/>
                </a:lnTo>
                <a:lnTo>
                  <a:pt x="3989561" y="2824228"/>
                </a:lnTo>
                <a:lnTo>
                  <a:pt x="3985012" y="2823657"/>
                </a:lnTo>
                <a:close/>
                <a:moveTo>
                  <a:pt x="959182" y="2821309"/>
                </a:moveTo>
                <a:lnTo>
                  <a:pt x="969923" y="2825909"/>
                </a:lnTo>
                <a:lnTo>
                  <a:pt x="988905" y="2835115"/>
                </a:lnTo>
                <a:lnTo>
                  <a:pt x="1001617" y="2853068"/>
                </a:lnTo>
                <a:lnTo>
                  <a:pt x="1034067" y="2924193"/>
                </a:lnTo>
                <a:lnTo>
                  <a:pt x="1010535" y="2905602"/>
                </a:lnTo>
                <a:lnTo>
                  <a:pt x="996193" y="2894271"/>
                </a:lnTo>
                <a:lnTo>
                  <a:pt x="980945" y="2862199"/>
                </a:lnTo>
                <a:lnTo>
                  <a:pt x="965761" y="2830260"/>
                </a:lnTo>
                <a:lnTo>
                  <a:pt x="962362" y="2825636"/>
                </a:lnTo>
                <a:close/>
                <a:moveTo>
                  <a:pt x="469068" y="2819683"/>
                </a:moveTo>
                <a:lnTo>
                  <a:pt x="494240" y="2835741"/>
                </a:lnTo>
                <a:lnTo>
                  <a:pt x="511456" y="2846723"/>
                </a:lnTo>
                <a:lnTo>
                  <a:pt x="522249" y="2858065"/>
                </a:lnTo>
                <a:lnTo>
                  <a:pt x="535694" y="2887325"/>
                </a:lnTo>
                <a:lnTo>
                  <a:pt x="503255" y="2847138"/>
                </a:lnTo>
                <a:close/>
                <a:moveTo>
                  <a:pt x="4304481" y="2818623"/>
                </a:moveTo>
                <a:lnTo>
                  <a:pt x="4303589" y="2818948"/>
                </a:lnTo>
                <a:lnTo>
                  <a:pt x="4300270" y="2820160"/>
                </a:lnTo>
                <a:lnTo>
                  <a:pt x="4294396" y="2821754"/>
                </a:lnTo>
                <a:close/>
                <a:moveTo>
                  <a:pt x="1165084" y="2818438"/>
                </a:moveTo>
                <a:lnTo>
                  <a:pt x="1185676" y="2838849"/>
                </a:lnTo>
                <a:lnTo>
                  <a:pt x="1215700" y="2874638"/>
                </a:lnTo>
                <a:lnTo>
                  <a:pt x="1266010" y="2941799"/>
                </a:lnTo>
                <a:lnTo>
                  <a:pt x="1268904" y="2946590"/>
                </a:lnTo>
                <a:cubicBezTo>
                  <a:pt x="1287205" y="2980912"/>
                  <a:pt x="1304707" y="3018169"/>
                  <a:pt x="1321140" y="3058614"/>
                </a:cubicBezTo>
                <a:lnTo>
                  <a:pt x="1348932" y="3138145"/>
                </a:lnTo>
                <a:lnTo>
                  <a:pt x="1343747" y="3128938"/>
                </a:lnTo>
                <a:lnTo>
                  <a:pt x="1336393" y="3111675"/>
                </a:lnTo>
                <a:lnTo>
                  <a:pt x="1318608" y="3084296"/>
                </a:lnTo>
                <a:lnTo>
                  <a:pt x="1286899" y="3027986"/>
                </a:lnTo>
                <a:lnTo>
                  <a:pt x="1277949" y="3016138"/>
                </a:lnTo>
                <a:lnTo>
                  <a:pt x="1276803" y="3012900"/>
                </a:lnTo>
                <a:lnTo>
                  <a:pt x="1270732" y="3001695"/>
                </a:lnTo>
                <a:lnTo>
                  <a:pt x="1265629" y="2992275"/>
                </a:lnTo>
                <a:lnTo>
                  <a:pt x="1234407" y="2926485"/>
                </a:lnTo>
                <a:lnTo>
                  <a:pt x="1215318" y="2895399"/>
                </a:lnTo>
                <a:lnTo>
                  <a:pt x="1196817" y="2865272"/>
                </a:lnTo>
                <a:lnTo>
                  <a:pt x="1188549" y="2850012"/>
                </a:lnTo>
                <a:lnTo>
                  <a:pt x="1183639" y="2843811"/>
                </a:lnTo>
                <a:lnTo>
                  <a:pt x="1179431" y="2836959"/>
                </a:lnTo>
                <a:lnTo>
                  <a:pt x="1179002" y="2836260"/>
                </a:lnTo>
                <a:lnTo>
                  <a:pt x="1175909" y="2832299"/>
                </a:lnTo>
                <a:close/>
                <a:moveTo>
                  <a:pt x="453037" y="2817562"/>
                </a:moveTo>
                <a:lnTo>
                  <a:pt x="456962" y="2820376"/>
                </a:lnTo>
                <a:lnTo>
                  <a:pt x="457124" y="2821300"/>
                </a:lnTo>
                <a:close/>
                <a:moveTo>
                  <a:pt x="3781029" y="2816344"/>
                </a:moveTo>
                <a:lnTo>
                  <a:pt x="3786015" y="2818816"/>
                </a:lnTo>
                <a:lnTo>
                  <a:pt x="3784111" y="2818299"/>
                </a:lnTo>
                <a:close/>
                <a:moveTo>
                  <a:pt x="271512" y="2816025"/>
                </a:moveTo>
                <a:lnTo>
                  <a:pt x="267872" y="2820159"/>
                </a:lnTo>
                <a:lnTo>
                  <a:pt x="268037" y="2819512"/>
                </a:lnTo>
                <a:close/>
                <a:moveTo>
                  <a:pt x="425910" y="2816008"/>
                </a:moveTo>
                <a:lnTo>
                  <a:pt x="433064" y="2822910"/>
                </a:lnTo>
                <a:lnTo>
                  <a:pt x="442233" y="2831757"/>
                </a:lnTo>
                <a:cubicBezTo>
                  <a:pt x="455702" y="2848522"/>
                  <a:pt x="468362" y="2868018"/>
                  <a:pt x="480282" y="2889536"/>
                </a:cubicBezTo>
                <a:lnTo>
                  <a:pt x="489608" y="2908931"/>
                </a:lnTo>
                <a:lnTo>
                  <a:pt x="490797" y="2911406"/>
                </a:lnTo>
                <a:lnTo>
                  <a:pt x="499622" y="2932946"/>
                </a:lnTo>
                <a:lnTo>
                  <a:pt x="480761" y="2930974"/>
                </a:lnTo>
                <a:lnTo>
                  <a:pt x="461038" y="2881850"/>
                </a:lnTo>
                <a:cubicBezTo>
                  <a:pt x="452225" y="2862476"/>
                  <a:pt x="442956" y="2844740"/>
                  <a:pt x="433172" y="2829112"/>
                </a:cubicBezTo>
                <a:lnTo>
                  <a:pt x="426492" y="2820457"/>
                </a:lnTo>
                <a:lnTo>
                  <a:pt x="426162" y="2817936"/>
                </a:lnTo>
                <a:close/>
                <a:moveTo>
                  <a:pt x="3814988" y="2813068"/>
                </a:moveTo>
                <a:lnTo>
                  <a:pt x="3852646" y="2823404"/>
                </a:lnTo>
                <a:lnTo>
                  <a:pt x="3901678" y="2837401"/>
                </a:lnTo>
                <a:lnTo>
                  <a:pt x="3896662" y="2837277"/>
                </a:lnTo>
                <a:cubicBezTo>
                  <a:pt x="3871117" y="2833931"/>
                  <a:pt x="3849089" y="2827778"/>
                  <a:pt x="3831543" y="2818298"/>
                </a:cubicBezTo>
                <a:lnTo>
                  <a:pt x="3830303" y="2818298"/>
                </a:lnTo>
                <a:close/>
                <a:moveTo>
                  <a:pt x="4295071" y="2812610"/>
                </a:moveTo>
                <a:lnTo>
                  <a:pt x="4265480" y="2819772"/>
                </a:lnTo>
                <a:lnTo>
                  <a:pt x="4239838" y="2825979"/>
                </a:lnTo>
                <a:lnTo>
                  <a:pt x="4214097" y="2830053"/>
                </a:lnTo>
                <a:lnTo>
                  <a:pt x="4201125" y="2832107"/>
                </a:lnTo>
                <a:lnTo>
                  <a:pt x="4225351" y="2826638"/>
                </a:lnTo>
                <a:lnTo>
                  <a:pt x="4227911" y="2825800"/>
                </a:lnTo>
                <a:lnTo>
                  <a:pt x="4249637" y="2822823"/>
                </a:lnTo>
                <a:close/>
                <a:moveTo>
                  <a:pt x="433266" y="2812431"/>
                </a:moveTo>
                <a:lnTo>
                  <a:pt x="459371" y="2834125"/>
                </a:lnTo>
                <a:lnTo>
                  <a:pt x="459545" y="2835123"/>
                </a:lnTo>
                <a:lnTo>
                  <a:pt x="468791" y="2857691"/>
                </a:lnTo>
                <a:lnTo>
                  <a:pt x="455847" y="2836834"/>
                </a:lnTo>
                <a:close/>
                <a:moveTo>
                  <a:pt x="1071396" y="2811787"/>
                </a:moveTo>
                <a:lnTo>
                  <a:pt x="1092183" y="2826257"/>
                </a:lnTo>
                <a:lnTo>
                  <a:pt x="1099241" y="2832931"/>
                </a:lnTo>
                <a:lnTo>
                  <a:pt x="1134664" y="2876291"/>
                </a:lnTo>
                <a:lnTo>
                  <a:pt x="1147669" y="2896720"/>
                </a:lnTo>
                <a:lnTo>
                  <a:pt x="1188699" y="2979910"/>
                </a:lnTo>
                <a:lnTo>
                  <a:pt x="1144999" y="2938552"/>
                </a:lnTo>
                <a:lnTo>
                  <a:pt x="1134904" y="2918635"/>
                </a:lnTo>
                <a:lnTo>
                  <a:pt x="1113189" y="2875795"/>
                </a:lnTo>
                <a:close/>
                <a:moveTo>
                  <a:pt x="287878" y="2811035"/>
                </a:moveTo>
                <a:lnTo>
                  <a:pt x="287634" y="2812082"/>
                </a:lnTo>
                <a:lnTo>
                  <a:pt x="260882" y="2847572"/>
                </a:lnTo>
                <a:lnTo>
                  <a:pt x="262904" y="2839640"/>
                </a:lnTo>
                <a:close/>
                <a:moveTo>
                  <a:pt x="3784036" y="2808570"/>
                </a:moveTo>
                <a:lnTo>
                  <a:pt x="3829068" y="2823818"/>
                </a:lnTo>
                <a:lnTo>
                  <a:pt x="3863103" y="2834806"/>
                </a:lnTo>
                <a:lnTo>
                  <a:pt x="3857666" y="2834380"/>
                </a:lnTo>
                <a:lnTo>
                  <a:pt x="3807966" y="2818022"/>
                </a:lnTo>
                <a:cubicBezTo>
                  <a:pt x="3807649" y="2817912"/>
                  <a:pt x="3807317" y="2817912"/>
                  <a:pt x="3807000" y="2818022"/>
                </a:cubicBezTo>
                <a:close/>
                <a:moveTo>
                  <a:pt x="978280" y="2808306"/>
                </a:moveTo>
                <a:lnTo>
                  <a:pt x="1012327" y="2835671"/>
                </a:lnTo>
                <a:lnTo>
                  <a:pt x="1005723" y="2831156"/>
                </a:lnTo>
                <a:lnTo>
                  <a:pt x="999344" y="2828261"/>
                </a:lnTo>
                <a:lnTo>
                  <a:pt x="993946" y="2824650"/>
                </a:lnTo>
                <a:lnTo>
                  <a:pt x="988241" y="2822299"/>
                </a:lnTo>
                <a:close/>
                <a:moveTo>
                  <a:pt x="314311" y="2807838"/>
                </a:moveTo>
                <a:lnTo>
                  <a:pt x="312975" y="2814300"/>
                </a:lnTo>
                <a:lnTo>
                  <a:pt x="312945" y="2815082"/>
                </a:lnTo>
                <a:lnTo>
                  <a:pt x="297428" y="2846545"/>
                </a:lnTo>
                <a:lnTo>
                  <a:pt x="287827" y="2882817"/>
                </a:lnTo>
                <a:lnTo>
                  <a:pt x="288813" y="2866557"/>
                </a:lnTo>
                <a:lnTo>
                  <a:pt x="289942" y="2847934"/>
                </a:lnTo>
                <a:lnTo>
                  <a:pt x="292576" y="2842662"/>
                </a:lnTo>
                <a:close/>
                <a:moveTo>
                  <a:pt x="3744065" y="2806846"/>
                </a:moveTo>
                <a:lnTo>
                  <a:pt x="3747253" y="2807505"/>
                </a:lnTo>
                <a:lnTo>
                  <a:pt x="3755247" y="2807719"/>
                </a:lnTo>
                <a:lnTo>
                  <a:pt x="3781774" y="2824508"/>
                </a:lnTo>
                <a:lnTo>
                  <a:pt x="3814193" y="2832787"/>
                </a:lnTo>
                <a:lnTo>
                  <a:pt x="3824724" y="2838008"/>
                </a:lnTo>
                <a:lnTo>
                  <a:pt x="3813650" y="2836704"/>
                </a:lnTo>
                <a:lnTo>
                  <a:pt x="3760953" y="2819404"/>
                </a:lnTo>
                <a:close/>
                <a:moveTo>
                  <a:pt x="304614" y="2806419"/>
                </a:moveTo>
                <a:lnTo>
                  <a:pt x="293901" y="2823932"/>
                </a:lnTo>
                <a:lnTo>
                  <a:pt x="294271" y="2822327"/>
                </a:lnTo>
                <a:lnTo>
                  <a:pt x="295031" y="2819023"/>
                </a:lnTo>
                <a:lnTo>
                  <a:pt x="296338" y="2817305"/>
                </a:lnTo>
                <a:close/>
                <a:moveTo>
                  <a:pt x="3845078" y="2806005"/>
                </a:moveTo>
                <a:lnTo>
                  <a:pt x="3852164" y="2808269"/>
                </a:lnTo>
                <a:lnTo>
                  <a:pt x="3840934" y="2806461"/>
                </a:lnTo>
                <a:close/>
                <a:moveTo>
                  <a:pt x="414740" y="2805231"/>
                </a:moveTo>
                <a:lnTo>
                  <a:pt x="416524" y="2806953"/>
                </a:lnTo>
                <a:lnTo>
                  <a:pt x="416616" y="2807661"/>
                </a:lnTo>
                <a:close/>
                <a:moveTo>
                  <a:pt x="561010" y="2805212"/>
                </a:moveTo>
                <a:lnTo>
                  <a:pt x="579785" y="2809887"/>
                </a:lnTo>
                <a:lnTo>
                  <a:pt x="635999" y="2833705"/>
                </a:lnTo>
                <a:lnTo>
                  <a:pt x="672604" y="2877541"/>
                </a:lnTo>
                <a:lnTo>
                  <a:pt x="669002" y="2875573"/>
                </a:lnTo>
                <a:lnTo>
                  <a:pt x="656135" y="2866273"/>
                </a:lnTo>
                <a:lnTo>
                  <a:pt x="628277" y="2853324"/>
                </a:lnTo>
                <a:lnTo>
                  <a:pt x="582568" y="2828353"/>
                </a:lnTo>
                <a:lnTo>
                  <a:pt x="571237" y="2824715"/>
                </a:lnTo>
                <a:close/>
                <a:moveTo>
                  <a:pt x="805441" y="2804604"/>
                </a:moveTo>
                <a:lnTo>
                  <a:pt x="818631" y="2813888"/>
                </a:lnTo>
                <a:lnTo>
                  <a:pt x="828778" y="2819070"/>
                </a:lnTo>
                <a:lnTo>
                  <a:pt x="844937" y="2846566"/>
                </a:lnTo>
                <a:cubicBezTo>
                  <a:pt x="845838" y="2848427"/>
                  <a:pt x="847876" y="2849448"/>
                  <a:pt x="849901" y="2849048"/>
                </a:cubicBezTo>
                <a:lnTo>
                  <a:pt x="854700" y="2855563"/>
                </a:lnTo>
                <a:lnTo>
                  <a:pt x="837897" y="2852022"/>
                </a:lnTo>
                <a:lnTo>
                  <a:pt x="828675" y="2832169"/>
                </a:lnTo>
                <a:cubicBezTo>
                  <a:pt x="822869" y="2821823"/>
                  <a:pt x="817466" y="2814714"/>
                  <a:pt x="812812" y="2812232"/>
                </a:cubicBezTo>
                <a:cubicBezTo>
                  <a:pt x="811818" y="2811708"/>
                  <a:pt x="810748" y="2811336"/>
                  <a:pt x="809641" y="2811129"/>
                </a:cubicBezTo>
                <a:close/>
                <a:moveTo>
                  <a:pt x="919705" y="2804404"/>
                </a:moveTo>
                <a:lnTo>
                  <a:pt x="945411" y="2815412"/>
                </a:lnTo>
                <a:lnTo>
                  <a:pt x="960674" y="2836266"/>
                </a:lnTo>
                <a:lnTo>
                  <a:pt x="983467" y="2884216"/>
                </a:lnTo>
                <a:lnTo>
                  <a:pt x="954833" y="2861594"/>
                </a:lnTo>
                <a:lnTo>
                  <a:pt x="953455" y="2861594"/>
                </a:lnTo>
                <a:lnTo>
                  <a:pt x="949991" y="2860542"/>
                </a:lnTo>
                <a:lnTo>
                  <a:pt x="926292" y="2813011"/>
                </a:lnTo>
                <a:lnTo>
                  <a:pt x="922270" y="2807756"/>
                </a:lnTo>
                <a:close/>
                <a:moveTo>
                  <a:pt x="2062361" y="2804096"/>
                </a:moveTo>
                <a:lnTo>
                  <a:pt x="2076932" y="2829947"/>
                </a:lnTo>
                <a:lnTo>
                  <a:pt x="2070671" y="2819405"/>
                </a:lnTo>
                <a:close/>
                <a:moveTo>
                  <a:pt x="703083" y="2802806"/>
                </a:moveTo>
                <a:lnTo>
                  <a:pt x="707877" y="2805258"/>
                </a:lnTo>
                <a:lnTo>
                  <a:pt x="745915" y="2831301"/>
                </a:lnTo>
                <a:lnTo>
                  <a:pt x="745099" y="2832460"/>
                </a:lnTo>
                <a:lnTo>
                  <a:pt x="742318" y="2830271"/>
                </a:lnTo>
                <a:lnTo>
                  <a:pt x="715171" y="2815729"/>
                </a:lnTo>
                <a:close/>
                <a:moveTo>
                  <a:pt x="3715666" y="2801025"/>
                </a:moveTo>
                <a:lnTo>
                  <a:pt x="3716228" y="2801086"/>
                </a:lnTo>
                <a:lnTo>
                  <a:pt x="3729841" y="2803903"/>
                </a:lnTo>
                <a:lnTo>
                  <a:pt x="3758052" y="2824779"/>
                </a:lnTo>
                <a:lnTo>
                  <a:pt x="3758057" y="2824780"/>
                </a:lnTo>
                <a:lnTo>
                  <a:pt x="3758061" y="2824783"/>
                </a:lnTo>
                <a:cubicBezTo>
                  <a:pt x="3776675" y="2833953"/>
                  <a:pt x="3798702" y="2840433"/>
                  <a:pt x="3823384" y="2844621"/>
                </a:cubicBezTo>
                <a:lnTo>
                  <a:pt x="3849292" y="2846561"/>
                </a:lnTo>
                <a:lnTo>
                  <a:pt x="3855170" y="2848368"/>
                </a:lnTo>
                <a:lnTo>
                  <a:pt x="3831764" y="2847162"/>
                </a:lnTo>
                <a:lnTo>
                  <a:pt x="3810623" y="2843745"/>
                </a:lnTo>
                <a:lnTo>
                  <a:pt x="3736822" y="2819678"/>
                </a:lnTo>
                <a:close/>
                <a:moveTo>
                  <a:pt x="344592" y="2800262"/>
                </a:moveTo>
                <a:lnTo>
                  <a:pt x="344323" y="2825507"/>
                </a:lnTo>
                <a:lnTo>
                  <a:pt x="339449" y="2858455"/>
                </a:lnTo>
                <a:cubicBezTo>
                  <a:pt x="336708" y="2885055"/>
                  <a:pt x="334614" y="2915383"/>
                  <a:pt x="333330" y="2948391"/>
                </a:cubicBezTo>
                <a:lnTo>
                  <a:pt x="333133" y="2964991"/>
                </a:lnTo>
                <a:lnTo>
                  <a:pt x="325985" y="2968356"/>
                </a:lnTo>
                <a:lnTo>
                  <a:pt x="319720" y="2907565"/>
                </a:lnTo>
                <a:lnTo>
                  <a:pt x="325885" y="2867159"/>
                </a:lnTo>
                <a:lnTo>
                  <a:pt x="331911" y="2844731"/>
                </a:lnTo>
                <a:close/>
                <a:moveTo>
                  <a:pt x="2124600" y="2799340"/>
                </a:moveTo>
                <a:lnTo>
                  <a:pt x="2140640" y="2829124"/>
                </a:lnTo>
                <a:lnTo>
                  <a:pt x="2176377" y="2892840"/>
                </a:lnTo>
                <a:lnTo>
                  <a:pt x="2172478" y="2886147"/>
                </a:lnTo>
                <a:lnTo>
                  <a:pt x="2148931" y="2845734"/>
                </a:lnTo>
                <a:lnTo>
                  <a:pt x="2130928" y="2813165"/>
                </a:lnTo>
                <a:close/>
                <a:moveTo>
                  <a:pt x="399475" y="2798787"/>
                </a:moveTo>
                <a:lnTo>
                  <a:pt x="410827" y="2811862"/>
                </a:lnTo>
                <a:lnTo>
                  <a:pt x="418267" y="2820431"/>
                </a:lnTo>
                <a:lnTo>
                  <a:pt x="420540" y="2837999"/>
                </a:lnTo>
                <a:lnTo>
                  <a:pt x="419244" y="2835674"/>
                </a:lnTo>
                <a:lnTo>
                  <a:pt x="412500" y="2819987"/>
                </a:lnTo>
                <a:close/>
                <a:moveTo>
                  <a:pt x="388363" y="2797118"/>
                </a:moveTo>
                <a:lnTo>
                  <a:pt x="401245" y="2816067"/>
                </a:lnTo>
                <a:lnTo>
                  <a:pt x="410356" y="2836251"/>
                </a:lnTo>
                <a:lnTo>
                  <a:pt x="421528" y="2861000"/>
                </a:lnTo>
                <a:lnTo>
                  <a:pt x="424732" y="2870417"/>
                </a:lnTo>
                <a:lnTo>
                  <a:pt x="425143" y="2873592"/>
                </a:lnTo>
                <a:lnTo>
                  <a:pt x="433821" y="2897130"/>
                </a:lnTo>
                <a:lnTo>
                  <a:pt x="440191" y="2915853"/>
                </a:lnTo>
                <a:lnTo>
                  <a:pt x="440350" y="2916470"/>
                </a:lnTo>
                <a:lnTo>
                  <a:pt x="444481" y="2932517"/>
                </a:lnTo>
                <a:lnTo>
                  <a:pt x="425500" y="2935531"/>
                </a:lnTo>
                <a:lnTo>
                  <a:pt x="415735" y="2886699"/>
                </a:lnTo>
                <a:cubicBezTo>
                  <a:pt x="412210" y="2871415"/>
                  <a:pt x="408605" y="2857128"/>
                  <a:pt x="404887" y="2844003"/>
                </a:cubicBezTo>
                <a:lnTo>
                  <a:pt x="401189" y="2832545"/>
                </a:lnTo>
                <a:lnTo>
                  <a:pt x="399221" y="2825217"/>
                </a:lnTo>
                <a:lnTo>
                  <a:pt x="397341" y="2820623"/>
                </a:lnTo>
                <a:lnTo>
                  <a:pt x="393358" y="2808283"/>
                </a:lnTo>
                <a:close/>
                <a:moveTo>
                  <a:pt x="3691556" y="2796814"/>
                </a:moveTo>
                <a:lnTo>
                  <a:pt x="3702991" y="2799621"/>
                </a:lnTo>
                <a:lnTo>
                  <a:pt x="3703093" y="2799650"/>
                </a:lnTo>
                <a:lnTo>
                  <a:pt x="3705500" y="2799913"/>
                </a:lnTo>
                <a:lnTo>
                  <a:pt x="3734610" y="2825192"/>
                </a:lnTo>
                <a:lnTo>
                  <a:pt x="3734616" y="2825194"/>
                </a:lnTo>
                <a:lnTo>
                  <a:pt x="3734618" y="2825196"/>
                </a:lnTo>
                <a:cubicBezTo>
                  <a:pt x="3754956" y="2837054"/>
                  <a:pt x="3779672" y="2845327"/>
                  <a:pt x="3807628" y="2850636"/>
                </a:cubicBezTo>
                <a:lnTo>
                  <a:pt x="3882781" y="2856857"/>
                </a:lnTo>
                <a:lnTo>
                  <a:pt x="3892417" y="2859819"/>
                </a:lnTo>
                <a:lnTo>
                  <a:pt x="3860078" y="2861764"/>
                </a:lnTo>
                <a:lnTo>
                  <a:pt x="3856272" y="2861784"/>
                </a:lnTo>
                <a:lnTo>
                  <a:pt x="3856259" y="2861784"/>
                </a:lnTo>
                <a:lnTo>
                  <a:pt x="3777182" y="2849209"/>
                </a:lnTo>
                <a:lnTo>
                  <a:pt x="3713930" y="2820644"/>
                </a:lnTo>
                <a:close/>
                <a:moveTo>
                  <a:pt x="3975478" y="2796359"/>
                </a:moveTo>
                <a:lnTo>
                  <a:pt x="4020908" y="2800755"/>
                </a:lnTo>
                <a:lnTo>
                  <a:pt x="4047893" y="2805617"/>
                </a:lnTo>
                <a:lnTo>
                  <a:pt x="4081068" y="2805617"/>
                </a:lnTo>
                <a:lnTo>
                  <a:pt x="4061351" y="2808753"/>
                </a:lnTo>
                <a:lnTo>
                  <a:pt x="4021413" y="2806440"/>
                </a:lnTo>
                <a:close/>
                <a:moveTo>
                  <a:pt x="3800839" y="2795519"/>
                </a:moveTo>
                <a:lnTo>
                  <a:pt x="3812266" y="2801342"/>
                </a:lnTo>
                <a:lnTo>
                  <a:pt x="3810752" y="2801477"/>
                </a:lnTo>
                <a:close/>
                <a:moveTo>
                  <a:pt x="3934668" y="2792736"/>
                </a:moveTo>
                <a:lnTo>
                  <a:pt x="4009965" y="2809114"/>
                </a:lnTo>
                <a:lnTo>
                  <a:pt x="4004363" y="2808905"/>
                </a:lnTo>
                <a:lnTo>
                  <a:pt x="3960375" y="2804062"/>
                </a:lnTo>
                <a:lnTo>
                  <a:pt x="3957271" y="2803721"/>
                </a:lnTo>
                <a:lnTo>
                  <a:pt x="3947691" y="2801471"/>
                </a:lnTo>
                <a:lnTo>
                  <a:pt x="3937663" y="2799116"/>
                </a:lnTo>
                <a:lnTo>
                  <a:pt x="3930775" y="2797369"/>
                </a:lnTo>
                <a:lnTo>
                  <a:pt x="3922120" y="2795175"/>
                </a:lnTo>
                <a:close/>
                <a:moveTo>
                  <a:pt x="4081534" y="2791647"/>
                </a:moveTo>
                <a:lnTo>
                  <a:pt x="4093710" y="2792846"/>
                </a:lnTo>
                <a:lnTo>
                  <a:pt x="4077119" y="2792789"/>
                </a:lnTo>
                <a:lnTo>
                  <a:pt x="4071679" y="2792021"/>
                </a:lnTo>
                <a:close/>
                <a:moveTo>
                  <a:pt x="882740" y="2791045"/>
                </a:moveTo>
                <a:lnTo>
                  <a:pt x="885625" y="2791579"/>
                </a:lnTo>
                <a:lnTo>
                  <a:pt x="901214" y="2796486"/>
                </a:lnTo>
                <a:lnTo>
                  <a:pt x="904772" y="2798010"/>
                </a:lnTo>
                <a:lnTo>
                  <a:pt x="919309" y="2817140"/>
                </a:lnTo>
                <a:lnTo>
                  <a:pt x="939139" y="2857246"/>
                </a:lnTo>
                <a:lnTo>
                  <a:pt x="914135" y="2849652"/>
                </a:lnTo>
                <a:lnTo>
                  <a:pt x="884732" y="2793533"/>
                </a:lnTo>
                <a:close/>
                <a:moveTo>
                  <a:pt x="3667821" y="2790989"/>
                </a:moveTo>
                <a:lnTo>
                  <a:pt x="3680865" y="2794191"/>
                </a:lnTo>
                <a:lnTo>
                  <a:pt x="3710617" y="2825469"/>
                </a:lnTo>
                <a:lnTo>
                  <a:pt x="3710620" y="2825470"/>
                </a:lnTo>
                <a:lnTo>
                  <a:pt x="3710623" y="2825473"/>
                </a:lnTo>
                <a:cubicBezTo>
                  <a:pt x="3733236" y="2841260"/>
                  <a:pt x="3761089" y="2852188"/>
                  <a:pt x="3792613" y="2859168"/>
                </a:cubicBezTo>
                <a:lnTo>
                  <a:pt x="3835146" y="2863263"/>
                </a:lnTo>
                <a:lnTo>
                  <a:pt x="3820154" y="2864164"/>
                </a:lnTo>
                <a:lnTo>
                  <a:pt x="3770477" y="2859973"/>
                </a:lnTo>
                <a:lnTo>
                  <a:pt x="3743020" y="2852645"/>
                </a:lnTo>
                <a:lnTo>
                  <a:pt x="3690625" y="2821332"/>
                </a:lnTo>
                <a:lnTo>
                  <a:pt x="3672077" y="2798499"/>
                </a:lnTo>
                <a:close/>
                <a:moveTo>
                  <a:pt x="761387" y="2790946"/>
                </a:moveTo>
                <a:lnTo>
                  <a:pt x="763587" y="2791826"/>
                </a:lnTo>
                <a:cubicBezTo>
                  <a:pt x="763863" y="2791689"/>
                  <a:pt x="765104" y="2791826"/>
                  <a:pt x="767310" y="2793067"/>
                </a:cubicBezTo>
                <a:lnTo>
                  <a:pt x="782784" y="2809490"/>
                </a:lnTo>
                <a:lnTo>
                  <a:pt x="797829" y="2835163"/>
                </a:lnTo>
                <a:lnTo>
                  <a:pt x="776732" y="2820176"/>
                </a:lnTo>
                <a:lnTo>
                  <a:pt x="766482" y="2798460"/>
                </a:lnTo>
                <a:close/>
                <a:moveTo>
                  <a:pt x="502624" y="2790674"/>
                </a:moveTo>
                <a:lnTo>
                  <a:pt x="551365" y="2802811"/>
                </a:lnTo>
                <a:lnTo>
                  <a:pt x="561154" y="2821478"/>
                </a:lnTo>
                <a:lnTo>
                  <a:pt x="556676" y="2820041"/>
                </a:lnTo>
                <a:lnTo>
                  <a:pt x="534295" y="2809637"/>
                </a:lnTo>
                <a:lnTo>
                  <a:pt x="506978" y="2802136"/>
                </a:lnTo>
                <a:lnTo>
                  <a:pt x="505896" y="2799786"/>
                </a:lnTo>
                <a:lnTo>
                  <a:pt x="503586" y="2794771"/>
                </a:lnTo>
                <a:lnTo>
                  <a:pt x="502870" y="2791722"/>
                </a:lnTo>
                <a:close/>
                <a:moveTo>
                  <a:pt x="358649" y="2789449"/>
                </a:moveTo>
                <a:lnTo>
                  <a:pt x="358857" y="2824748"/>
                </a:lnTo>
                <a:cubicBezTo>
                  <a:pt x="359150" y="2849195"/>
                  <a:pt x="359651" y="2876354"/>
                  <a:pt x="360481" y="2905520"/>
                </a:cubicBezTo>
                <a:lnTo>
                  <a:pt x="361448" y="2930499"/>
                </a:lnTo>
                <a:lnTo>
                  <a:pt x="353027" y="2865941"/>
                </a:lnTo>
                <a:lnTo>
                  <a:pt x="353316" y="2837873"/>
                </a:lnTo>
                <a:lnTo>
                  <a:pt x="353499" y="2820146"/>
                </a:lnTo>
                <a:lnTo>
                  <a:pt x="356584" y="2798414"/>
                </a:lnTo>
                <a:close/>
                <a:moveTo>
                  <a:pt x="367496" y="2789136"/>
                </a:moveTo>
                <a:lnTo>
                  <a:pt x="367748" y="2789841"/>
                </a:lnTo>
                <a:lnTo>
                  <a:pt x="368164" y="2792117"/>
                </a:lnTo>
                <a:lnTo>
                  <a:pt x="377247" y="2841826"/>
                </a:lnTo>
                <a:cubicBezTo>
                  <a:pt x="380341" y="2862396"/>
                  <a:pt x="383387" y="2885884"/>
                  <a:pt x="386462" y="2911314"/>
                </a:cubicBezTo>
                <a:lnTo>
                  <a:pt x="389916" y="2941182"/>
                </a:lnTo>
                <a:lnTo>
                  <a:pt x="380541" y="2942671"/>
                </a:lnTo>
                <a:lnTo>
                  <a:pt x="370622" y="2947341"/>
                </a:lnTo>
                <a:lnTo>
                  <a:pt x="370170" y="2935406"/>
                </a:lnTo>
                <a:lnTo>
                  <a:pt x="369024" y="2905098"/>
                </a:lnTo>
                <a:cubicBezTo>
                  <a:pt x="368237" y="2876021"/>
                  <a:pt x="367789" y="2848944"/>
                  <a:pt x="367564" y="2824568"/>
                </a:cubicBezTo>
                <a:lnTo>
                  <a:pt x="367546" y="2815224"/>
                </a:lnTo>
                <a:close/>
                <a:moveTo>
                  <a:pt x="3994721" y="2788922"/>
                </a:moveTo>
                <a:lnTo>
                  <a:pt x="4009750" y="2790376"/>
                </a:lnTo>
                <a:lnTo>
                  <a:pt x="4040067" y="2794627"/>
                </a:lnTo>
                <a:lnTo>
                  <a:pt x="4034309" y="2794498"/>
                </a:lnTo>
                <a:lnTo>
                  <a:pt x="4030122" y="2794404"/>
                </a:lnTo>
                <a:lnTo>
                  <a:pt x="4005213" y="2790720"/>
                </a:lnTo>
                <a:lnTo>
                  <a:pt x="4002274" y="2790285"/>
                </a:lnTo>
                <a:lnTo>
                  <a:pt x="3996827" y="2789302"/>
                </a:lnTo>
                <a:close/>
                <a:moveTo>
                  <a:pt x="3812116" y="2786836"/>
                </a:moveTo>
                <a:lnTo>
                  <a:pt x="3823920" y="2792205"/>
                </a:lnTo>
                <a:lnTo>
                  <a:pt x="3824622" y="2792596"/>
                </a:lnTo>
                <a:lnTo>
                  <a:pt x="3815896" y="2789395"/>
                </a:lnTo>
                <a:close/>
                <a:moveTo>
                  <a:pt x="2091336" y="2786083"/>
                </a:moveTo>
                <a:lnTo>
                  <a:pt x="2094732" y="2792377"/>
                </a:lnTo>
                <a:lnTo>
                  <a:pt x="2106191" y="2812003"/>
                </a:lnTo>
                <a:lnTo>
                  <a:pt x="2113186" y="2827028"/>
                </a:lnTo>
                <a:lnTo>
                  <a:pt x="2102043" y="2808647"/>
                </a:lnTo>
                <a:lnTo>
                  <a:pt x="2100906" y="2806562"/>
                </a:lnTo>
                <a:lnTo>
                  <a:pt x="2094185" y="2792180"/>
                </a:lnTo>
                <a:close/>
                <a:moveTo>
                  <a:pt x="1407667" y="2785867"/>
                </a:moveTo>
                <a:lnTo>
                  <a:pt x="1417163" y="2795552"/>
                </a:lnTo>
                <a:cubicBezTo>
                  <a:pt x="1478936" y="2867156"/>
                  <a:pt x="1532491" y="2945460"/>
                  <a:pt x="1576834" y="3028992"/>
                </a:cubicBezTo>
                <a:cubicBezTo>
                  <a:pt x="1602729" y="3081127"/>
                  <a:pt x="1624129" y="3135370"/>
                  <a:pt x="1640813" y="3191146"/>
                </a:cubicBezTo>
                <a:lnTo>
                  <a:pt x="1640821" y="3191177"/>
                </a:lnTo>
                <a:lnTo>
                  <a:pt x="1651802" y="3244692"/>
                </a:lnTo>
                <a:lnTo>
                  <a:pt x="1651803" y="3244696"/>
                </a:lnTo>
                <a:lnTo>
                  <a:pt x="1661890" y="3283454"/>
                </a:lnTo>
                <a:lnTo>
                  <a:pt x="1651802" y="3244692"/>
                </a:lnTo>
                <a:lnTo>
                  <a:pt x="1637506" y="3189763"/>
                </a:lnTo>
                <a:cubicBezTo>
                  <a:pt x="1620353" y="3132279"/>
                  <a:pt x="1598209" y="3076407"/>
                  <a:pt x="1571320" y="3022784"/>
                </a:cubicBezTo>
                <a:cubicBezTo>
                  <a:pt x="1548493" y="2979825"/>
                  <a:pt x="1523199" y="2938273"/>
                  <a:pt x="1495575" y="2898333"/>
                </a:cubicBezTo>
                <a:close/>
                <a:moveTo>
                  <a:pt x="2099992" y="2785655"/>
                </a:moveTo>
                <a:lnTo>
                  <a:pt x="2119652" y="2819502"/>
                </a:lnTo>
                <a:lnTo>
                  <a:pt x="2121895" y="2824366"/>
                </a:lnTo>
                <a:lnTo>
                  <a:pt x="2123258" y="2827364"/>
                </a:lnTo>
                <a:lnTo>
                  <a:pt x="2101770" y="2789483"/>
                </a:lnTo>
                <a:close/>
                <a:moveTo>
                  <a:pt x="849347" y="2784856"/>
                </a:moveTo>
                <a:lnTo>
                  <a:pt x="870332" y="2788745"/>
                </a:lnTo>
                <a:lnTo>
                  <a:pt x="878955" y="2799595"/>
                </a:lnTo>
                <a:lnTo>
                  <a:pt x="903188" y="2846328"/>
                </a:lnTo>
                <a:lnTo>
                  <a:pt x="902191" y="2846025"/>
                </a:lnTo>
                <a:lnTo>
                  <a:pt x="889924" y="2842299"/>
                </a:lnTo>
                <a:lnTo>
                  <a:pt x="888665" y="2841658"/>
                </a:lnTo>
                <a:lnTo>
                  <a:pt x="877706" y="2836078"/>
                </a:lnTo>
                <a:lnTo>
                  <a:pt x="866902" y="2816565"/>
                </a:lnTo>
                <a:close/>
                <a:moveTo>
                  <a:pt x="339279" y="2784708"/>
                </a:moveTo>
                <a:lnTo>
                  <a:pt x="341584" y="2784866"/>
                </a:lnTo>
                <a:lnTo>
                  <a:pt x="339630" y="2788699"/>
                </a:lnTo>
                <a:lnTo>
                  <a:pt x="339629" y="2788704"/>
                </a:lnTo>
                <a:lnTo>
                  <a:pt x="339563" y="2788922"/>
                </a:lnTo>
                <a:lnTo>
                  <a:pt x="320035" y="2853417"/>
                </a:lnTo>
                <a:lnTo>
                  <a:pt x="320600" y="2838637"/>
                </a:lnTo>
                <a:lnTo>
                  <a:pt x="321370" y="2818469"/>
                </a:lnTo>
                <a:lnTo>
                  <a:pt x="333155" y="2793909"/>
                </a:lnTo>
                <a:close/>
                <a:moveTo>
                  <a:pt x="459165" y="2784661"/>
                </a:moveTo>
                <a:lnTo>
                  <a:pt x="486358" y="2786624"/>
                </a:lnTo>
                <a:lnTo>
                  <a:pt x="492484" y="2788150"/>
                </a:lnTo>
                <a:lnTo>
                  <a:pt x="494947" y="2798650"/>
                </a:lnTo>
                <a:lnTo>
                  <a:pt x="495043" y="2798858"/>
                </a:lnTo>
                <a:lnTo>
                  <a:pt x="465093" y="2790633"/>
                </a:lnTo>
                <a:lnTo>
                  <a:pt x="460083" y="2789899"/>
                </a:lnTo>
                <a:close/>
                <a:moveTo>
                  <a:pt x="3789109" y="2782355"/>
                </a:moveTo>
                <a:lnTo>
                  <a:pt x="3800352" y="2782678"/>
                </a:lnTo>
                <a:lnTo>
                  <a:pt x="3813289" y="2790830"/>
                </a:lnTo>
                <a:lnTo>
                  <a:pt x="3827778" y="2799961"/>
                </a:lnTo>
                <a:lnTo>
                  <a:pt x="3824929" y="2800215"/>
                </a:lnTo>
                <a:lnTo>
                  <a:pt x="3802465" y="2789014"/>
                </a:lnTo>
                <a:close/>
                <a:moveTo>
                  <a:pt x="421447" y="2781938"/>
                </a:moveTo>
                <a:lnTo>
                  <a:pt x="449613" y="2783971"/>
                </a:lnTo>
                <a:lnTo>
                  <a:pt x="450597" y="2784042"/>
                </a:lnTo>
                <a:lnTo>
                  <a:pt x="451400" y="2788628"/>
                </a:lnTo>
                <a:lnTo>
                  <a:pt x="445396" y="2787748"/>
                </a:lnTo>
                <a:lnTo>
                  <a:pt x="443258" y="2787060"/>
                </a:lnTo>
                <a:lnTo>
                  <a:pt x="425127" y="2783926"/>
                </a:lnTo>
                <a:lnTo>
                  <a:pt x="424666" y="2783733"/>
                </a:lnTo>
                <a:lnTo>
                  <a:pt x="421591" y="2783034"/>
                </a:lnTo>
                <a:close/>
                <a:moveTo>
                  <a:pt x="3765434" y="2781675"/>
                </a:moveTo>
                <a:lnTo>
                  <a:pt x="3765994" y="2781692"/>
                </a:lnTo>
                <a:lnTo>
                  <a:pt x="3798859" y="2801807"/>
                </a:lnTo>
                <a:lnTo>
                  <a:pt x="3793750" y="2801548"/>
                </a:lnTo>
                <a:lnTo>
                  <a:pt x="3793046" y="2801358"/>
                </a:lnTo>
                <a:lnTo>
                  <a:pt x="3766878" y="2782704"/>
                </a:lnTo>
                <a:close/>
                <a:moveTo>
                  <a:pt x="3752188" y="2781295"/>
                </a:moveTo>
                <a:lnTo>
                  <a:pt x="3755260" y="2781383"/>
                </a:lnTo>
                <a:lnTo>
                  <a:pt x="3782334" y="2800971"/>
                </a:lnTo>
                <a:lnTo>
                  <a:pt x="3779084" y="2800807"/>
                </a:lnTo>
                <a:lnTo>
                  <a:pt x="3772969" y="2798719"/>
                </a:lnTo>
                <a:close/>
                <a:moveTo>
                  <a:pt x="3738558" y="2780904"/>
                </a:moveTo>
                <a:lnTo>
                  <a:pt x="3742570" y="2781019"/>
                </a:lnTo>
                <a:lnTo>
                  <a:pt x="3749707" y="2786944"/>
                </a:lnTo>
                <a:lnTo>
                  <a:pt x="3764827" y="2799498"/>
                </a:lnTo>
                <a:lnTo>
                  <a:pt x="3760975" y="2799077"/>
                </a:lnTo>
                <a:lnTo>
                  <a:pt x="3759748" y="2798572"/>
                </a:lnTo>
                <a:lnTo>
                  <a:pt x="3752813" y="2793382"/>
                </a:lnTo>
                <a:lnTo>
                  <a:pt x="3747823" y="2789646"/>
                </a:lnTo>
                <a:close/>
                <a:moveTo>
                  <a:pt x="2106586" y="2780433"/>
                </a:moveTo>
                <a:lnTo>
                  <a:pt x="2121828" y="2808008"/>
                </a:lnTo>
                <a:lnTo>
                  <a:pt x="2126307" y="2817748"/>
                </a:lnTo>
                <a:lnTo>
                  <a:pt x="2131444" y="2827269"/>
                </a:lnTo>
                <a:lnTo>
                  <a:pt x="2120277" y="2807558"/>
                </a:lnTo>
                <a:lnTo>
                  <a:pt x="2113910" y="2796320"/>
                </a:lnTo>
                <a:lnTo>
                  <a:pt x="2113526" y="2795487"/>
                </a:lnTo>
                <a:close/>
                <a:moveTo>
                  <a:pt x="928405" y="2779436"/>
                </a:moveTo>
                <a:lnTo>
                  <a:pt x="954000" y="2788791"/>
                </a:lnTo>
                <a:lnTo>
                  <a:pt x="958882" y="2792715"/>
                </a:lnTo>
                <a:lnTo>
                  <a:pt x="976366" y="2817407"/>
                </a:lnTo>
                <a:lnTo>
                  <a:pt x="966206" y="2813221"/>
                </a:lnTo>
                <a:lnTo>
                  <a:pt x="946744" y="2804387"/>
                </a:lnTo>
                <a:lnTo>
                  <a:pt x="930118" y="2781766"/>
                </a:lnTo>
                <a:close/>
                <a:moveTo>
                  <a:pt x="815707" y="2778623"/>
                </a:moveTo>
                <a:lnTo>
                  <a:pt x="837958" y="2782746"/>
                </a:lnTo>
                <a:lnTo>
                  <a:pt x="863226" y="2828706"/>
                </a:lnTo>
                <a:lnTo>
                  <a:pt x="837590" y="2815654"/>
                </a:lnTo>
                <a:close/>
                <a:moveTo>
                  <a:pt x="741129" y="2778239"/>
                </a:moveTo>
                <a:lnTo>
                  <a:pt x="757640" y="2802632"/>
                </a:lnTo>
                <a:lnTo>
                  <a:pt x="760516" y="2808657"/>
                </a:lnTo>
                <a:lnTo>
                  <a:pt x="750180" y="2801315"/>
                </a:lnTo>
                <a:lnTo>
                  <a:pt x="747636" y="2799903"/>
                </a:lnTo>
                <a:lnTo>
                  <a:pt x="747152" y="2798721"/>
                </a:lnTo>
                <a:lnTo>
                  <a:pt x="746868" y="2798029"/>
                </a:lnTo>
                <a:lnTo>
                  <a:pt x="736567" y="2790297"/>
                </a:lnTo>
                <a:lnTo>
                  <a:pt x="735339" y="2787691"/>
                </a:lnTo>
                <a:lnTo>
                  <a:pt x="731204" y="2778923"/>
                </a:lnTo>
                <a:close/>
                <a:moveTo>
                  <a:pt x="3710054" y="2777181"/>
                </a:moveTo>
                <a:lnTo>
                  <a:pt x="3719864" y="2779786"/>
                </a:lnTo>
                <a:lnTo>
                  <a:pt x="3731747" y="2792844"/>
                </a:lnTo>
                <a:lnTo>
                  <a:pt x="3731752" y="2792847"/>
                </a:lnTo>
                <a:lnTo>
                  <a:pt x="3731754" y="2792849"/>
                </a:lnTo>
                <a:lnTo>
                  <a:pt x="3737557" y="2796522"/>
                </a:lnTo>
                <a:lnTo>
                  <a:pt x="3730375" y="2795739"/>
                </a:lnTo>
                <a:lnTo>
                  <a:pt x="3728914" y="2795579"/>
                </a:lnTo>
                <a:lnTo>
                  <a:pt x="3718595" y="2787905"/>
                </a:lnTo>
                <a:close/>
                <a:moveTo>
                  <a:pt x="765588" y="2776552"/>
                </a:moveTo>
                <a:lnTo>
                  <a:pt x="783814" y="2789381"/>
                </a:lnTo>
                <a:lnTo>
                  <a:pt x="784795" y="2790921"/>
                </a:lnTo>
                <a:lnTo>
                  <a:pt x="802056" y="2818023"/>
                </a:lnTo>
                <a:cubicBezTo>
                  <a:pt x="802940" y="2820037"/>
                  <a:pt x="805207" y="2821043"/>
                  <a:pt x="807296" y="2820368"/>
                </a:cubicBezTo>
                <a:cubicBezTo>
                  <a:pt x="809295" y="2820644"/>
                  <a:pt x="812441" y="2824022"/>
                  <a:pt x="816523" y="2830585"/>
                </a:cubicBezTo>
                <a:lnTo>
                  <a:pt x="826598" y="2850477"/>
                </a:lnTo>
                <a:lnTo>
                  <a:pt x="816936" y="2850323"/>
                </a:lnTo>
                <a:lnTo>
                  <a:pt x="815264" y="2848742"/>
                </a:lnTo>
                <a:lnTo>
                  <a:pt x="808882" y="2833433"/>
                </a:lnTo>
                <a:cubicBezTo>
                  <a:pt x="802660" y="2821161"/>
                  <a:pt x="796162" y="2810605"/>
                  <a:pt x="789979" y="2802349"/>
                </a:cubicBezTo>
                <a:lnTo>
                  <a:pt x="789979" y="2802349"/>
                </a:lnTo>
                <a:lnTo>
                  <a:pt x="789978" y="2802348"/>
                </a:lnTo>
                <a:lnTo>
                  <a:pt x="773631" y="2785748"/>
                </a:lnTo>
                <a:lnTo>
                  <a:pt x="772963" y="2785070"/>
                </a:lnTo>
                <a:lnTo>
                  <a:pt x="772962" y="2785069"/>
                </a:lnTo>
                <a:lnTo>
                  <a:pt x="765517" y="2782311"/>
                </a:lnTo>
                <a:lnTo>
                  <a:pt x="763237" y="2779027"/>
                </a:lnTo>
                <a:lnTo>
                  <a:pt x="761705" y="2776819"/>
                </a:lnTo>
                <a:close/>
                <a:moveTo>
                  <a:pt x="3885667" y="2776418"/>
                </a:moveTo>
                <a:lnTo>
                  <a:pt x="3909561" y="2787275"/>
                </a:lnTo>
                <a:lnTo>
                  <a:pt x="3916374" y="2788757"/>
                </a:lnTo>
                <a:lnTo>
                  <a:pt x="3910421" y="2789904"/>
                </a:lnTo>
                <a:lnTo>
                  <a:pt x="3906076" y="2790741"/>
                </a:lnTo>
                <a:lnTo>
                  <a:pt x="3879412" y="2777441"/>
                </a:lnTo>
                <a:close/>
                <a:moveTo>
                  <a:pt x="4187351" y="2774604"/>
                </a:moveTo>
                <a:lnTo>
                  <a:pt x="4146116" y="2778059"/>
                </a:lnTo>
                <a:lnTo>
                  <a:pt x="4140360" y="2777941"/>
                </a:lnTo>
                <a:lnTo>
                  <a:pt x="4138070" y="2777893"/>
                </a:lnTo>
                <a:close/>
                <a:moveTo>
                  <a:pt x="793967" y="2774594"/>
                </a:moveTo>
                <a:lnTo>
                  <a:pt x="803700" y="2776397"/>
                </a:lnTo>
                <a:lnTo>
                  <a:pt x="822011" y="2807555"/>
                </a:lnTo>
                <a:lnTo>
                  <a:pt x="795247" y="2788764"/>
                </a:lnTo>
                <a:lnTo>
                  <a:pt x="786460" y="2775112"/>
                </a:lnTo>
                <a:close/>
                <a:moveTo>
                  <a:pt x="3775379" y="2774188"/>
                </a:moveTo>
                <a:lnTo>
                  <a:pt x="3789748" y="2776458"/>
                </a:lnTo>
                <a:lnTo>
                  <a:pt x="3789882" y="2776562"/>
                </a:lnTo>
                <a:lnTo>
                  <a:pt x="3790388" y="2776953"/>
                </a:lnTo>
                <a:lnTo>
                  <a:pt x="3792813" y="2778056"/>
                </a:lnTo>
                <a:lnTo>
                  <a:pt x="3780713" y="2778169"/>
                </a:lnTo>
                <a:lnTo>
                  <a:pt x="3778400" y="2777016"/>
                </a:lnTo>
                <a:lnTo>
                  <a:pt x="3778373" y="2777002"/>
                </a:lnTo>
                <a:close/>
                <a:moveTo>
                  <a:pt x="3901418" y="2773843"/>
                </a:moveTo>
                <a:lnTo>
                  <a:pt x="3925859" y="2781212"/>
                </a:lnTo>
                <a:lnTo>
                  <a:pt x="3935967" y="2785205"/>
                </a:lnTo>
                <a:lnTo>
                  <a:pt x="3934820" y="2785205"/>
                </a:lnTo>
                <a:lnTo>
                  <a:pt x="3929403" y="2786249"/>
                </a:lnTo>
                <a:lnTo>
                  <a:pt x="3914369" y="2782949"/>
                </a:lnTo>
                <a:lnTo>
                  <a:pt x="3910859" y="2782179"/>
                </a:lnTo>
                <a:lnTo>
                  <a:pt x="3906904" y="2780379"/>
                </a:lnTo>
                <a:lnTo>
                  <a:pt x="3894891" y="2774910"/>
                </a:lnTo>
                <a:close/>
                <a:moveTo>
                  <a:pt x="1372129" y="2773024"/>
                </a:moveTo>
                <a:lnTo>
                  <a:pt x="1380486" y="2781069"/>
                </a:lnTo>
                <a:cubicBezTo>
                  <a:pt x="1446231" y="2854604"/>
                  <a:pt x="1502943" y="2935763"/>
                  <a:pt x="1549397" y="3022782"/>
                </a:cubicBezTo>
                <a:cubicBezTo>
                  <a:pt x="1576684" y="3077110"/>
                  <a:pt x="1599145" y="3133712"/>
                  <a:pt x="1616546" y="3191968"/>
                </a:cubicBezTo>
                <a:cubicBezTo>
                  <a:pt x="1659057" y="3325456"/>
                  <a:pt x="1672556" y="3466499"/>
                  <a:pt x="1656119" y="3605625"/>
                </a:cubicBezTo>
                <a:cubicBezTo>
                  <a:pt x="1646758" y="3683999"/>
                  <a:pt x="1625510" y="3760484"/>
                  <a:pt x="1593106" y="3832448"/>
                </a:cubicBezTo>
                <a:lnTo>
                  <a:pt x="1589670" y="3838636"/>
                </a:lnTo>
                <a:lnTo>
                  <a:pt x="1628132" y="3735252"/>
                </a:lnTo>
                <a:cubicBezTo>
                  <a:pt x="1639244" y="3696200"/>
                  <a:pt x="1647276" y="3656272"/>
                  <a:pt x="1652122" y="3615830"/>
                </a:cubicBezTo>
                <a:cubicBezTo>
                  <a:pt x="1656365" y="3580101"/>
                  <a:pt x="1658699" y="3544247"/>
                  <a:pt x="1659137" y="3508420"/>
                </a:cubicBezTo>
                <a:lnTo>
                  <a:pt x="1659137" y="3508418"/>
                </a:lnTo>
                <a:lnTo>
                  <a:pt x="1659137" y="3508417"/>
                </a:lnTo>
                <a:cubicBezTo>
                  <a:pt x="1660451" y="3400934"/>
                  <a:pt x="1644704" y="3293685"/>
                  <a:pt x="1612273" y="3190726"/>
                </a:cubicBezTo>
                <a:cubicBezTo>
                  <a:pt x="1594472" y="3130842"/>
                  <a:pt x="1571404" y="3072655"/>
                  <a:pt x="1543331" y="3016852"/>
                </a:cubicBezTo>
                <a:cubicBezTo>
                  <a:pt x="1519504" y="2972005"/>
                  <a:pt x="1492915" y="2928737"/>
                  <a:pt x="1463740" y="2887290"/>
                </a:cubicBezTo>
                <a:close/>
                <a:moveTo>
                  <a:pt x="157280" y="2772332"/>
                </a:moveTo>
                <a:lnTo>
                  <a:pt x="134298" y="2813977"/>
                </a:lnTo>
                <a:lnTo>
                  <a:pt x="100229" y="2875711"/>
                </a:lnTo>
                <a:cubicBezTo>
                  <a:pt x="83888" y="2913534"/>
                  <a:pt x="70366" y="2954529"/>
                  <a:pt x="59956" y="2998377"/>
                </a:cubicBezTo>
                <a:cubicBezTo>
                  <a:pt x="52148" y="3031263"/>
                  <a:pt x="46212" y="3065210"/>
                  <a:pt x="42131" y="3099971"/>
                </a:cubicBezTo>
                <a:lnTo>
                  <a:pt x="40785" y="3121418"/>
                </a:lnTo>
                <a:lnTo>
                  <a:pt x="40596" y="3122628"/>
                </a:lnTo>
                <a:lnTo>
                  <a:pt x="38670" y="3134995"/>
                </a:lnTo>
                <a:lnTo>
                  <a:pt x="38533" y="3147856"/>
                </a:lnTo>
                <a:lnTo>
                  <a:pt x="38412" y="3159206"/>
                </a:lnTo>
                <a:lnTo>
                  <a:pt x="35446" y="3206446"/>
                </a:lnTo>
                <a:lnTo>
                  <a:pt x="37391" y="3255358"/>
                </a:lnTo>
                <a:lnTo>
                  <a:pt x="37324" y="3261650"/>
                </a:lnTo>
                <a:lnTo>
                  <a:pt x="37135" y="3279406"/>
                </a:lnTo>
                <a:lnTo>
                  <a:pt x="38938" y="3294288"/>
                </a:lnTo>
                <a:lnTo>
                  <a:pt x="39814" y="3316313"/>
                </a:lnTo>
                <a:lnTo>
                  <a:pt x="55143" y="3428051"/>
                </a:lnTo>
                <a:lnTo>
                  <a:pt x="55147" y="3428084"/>
                </a:lnTo>
                <a:lnTo>
                  <a:pt x="58739" y="3442455"/>
                </a:lnTo>
                <a:lnTo>
                  <a:pt x="58825" y="3442798"/>
                </a:lnTo>
                <a:lnTo>
                  <a:pt x="59721" y="3450446"/>
                </a:lnTo>
                <a:lnTo>
                  <a:pt x="63158" y="3488506"/>
                </a:lnTo>
                <a:lnTo>
                  <a:pt x="65196" y="3497172"/>
                </a:lnTo>
                <a:lnTo>
                  <a:pt x="66411" y="3507542"/>
                </a:lnTo>
                <a:lnTo>
                  <a:pt x="99225" y="3641914"/>
                </a:lnTo>
                <a:lnTo>
                  <a:pt x="99252" y="3642027"/>
                </a:lnTo>
                <a:cubicBezTo>
                  <a:pt x="160888" y="3841134"/>
                  <a:pt x="271885" y="4011975"/>
                  <a:pt x="411840" y="4123110"/>
                </a:cubicBezTo>
                <a:cubicBezTo>
                  <a:pt x="514839" y="4205015"/>
                  <a:pt x="624596" y="4247209"/>
                  <a:pt x="729803" y="4247209"/>
                </a:cubicBezTo>
                <a:lnTo>
                  <a:pt x="729804" y="4247209"/>
                </a:lnTo>
                <a:cubicBezTo>
                  <a:pt x="767856" y="4247222"/>
                  <a:pt x="805696" y="4241514"/>
                  <a:pt x="842044" y="4230248"/>
                </a:cubicBezTo>
                <a:lnTo>
                  <a:pt x="855200" y="4224033"/>
                </a:lnTo>
                <a:lnTo>
                  <a:pt x="875274" y="4221425"/>
                </a:lnTo>
                <a:cubicBezTo>
                  <a:pt x="889938" y="4222583"/>
                  <a:pt x="904684" y="4222156"/>
                  <a:pt x="919260" y="4220185"/>
                </a:cubicBezTo>
                <a:cubicBezTo>
                  <a:pt x="933048" y="4219357"/>
                  <a:pt x="949732" y="4218116"/>
                  <a:pt x="968760" y="4217150"/>
                </a:cubicBezTo>
                <a:cubicBezTo>
                  <a:pt x="1003065" y="4216351"/>
                  <a:pt x="1037223" y="4212393"/>
                  <a:pt x="1070795" y="4205293"/>
                </a:cubicBezTo>
                <a:lnTo>
                  <a:pt x="1091891" y="4200970"/>
                </a:lnTo>
                <a:lnTo>
                  <a:pt x="1063879" y="4220769"/>
                </a:lnTo>
                <a:cubicBezTo>
                  <a:pt x="1013189" y="4253723"/>
                  <a:pt x="976753" y="4266925"/>
                  <a:pt x="976064" y="4266925"/>
                </a:cubicBezTo>
                <a:lnTo>
                  <a:pt x="975825" y="4267387"/>
                </a:lnTo>
                <a:lnTo>
                  <a:pt x="871000" y="4290779"/>
                </a:lnTo>
                <a:lnTo>
                  <a:pt x="870171" y="4290779"/>
                </a:lnTo>
                <a:cubicBezTo>
                  <a:pt x="722221" y="4329801"/>
                  <a:pt x="558964" y="4283747"/>
                  <a:pt x="407427" y="4158823"/>
                </a:cubicBezTo>
                <a:cubicBezTo>
                  <a:pt x="255892" y="4033898"/>
                  <a:pt x="135241" y="3844444"/>
                  <a:pt x="67402" y="3625481"/>
                </a:cubicBezTo>
                <a:cubicBezTo>
                  <a:pt x="51476" y="3574084"/>
                  <a:pt x="38885" y="3522170"/>
                  <a:pt x="29660" y="3470368"/>
                </a:cubicBezTo>
                <a:lnTo>
                  <a:pt x="12109" y="3315928"/>
                </a:lnTo>
                <a:lnTo>
                  <a:pt x="14931" y="3165935"/>
                </a:lnTo>
                <a:cubicBezTo>
                  <a:pt x="19288" y="3117097"/>
                  <a:pt x="27070" y="3069630"/>
                  <a:pt x="38307" y="3024163"/>
                </a:cubicBezTo>
                <a:cubicBezTo>
                  <a:pt x="60507" y="2934330"/>
                  <a:pt x="95358" y="2855632"/>
                  <a:pt x="140619" y="2791222"/>
                </a:cubicBezTo>
                <a:close/>
                <a:moveTo>
                  <a:pt x="3761779" y="2772040"/>
                </a:moveTo>
                <a:lnTo>
                  <a:pt x="3763187" y="2772262"/>
                </a:lnTo>
                <a:lnTo>
                  <a:pt x="3764918" y="2773926"/>
                </a:lnTo>
                <a:lnTo>
                  <a:pt x="3763912" y="2773322"/>
                </a:lnTo>
                <a:close/>
                <a:moveTo>
                  <a:pt x="3689648" y="2771764"/>
                </a:moveTo>
                <a:lnTo>
                  <a:pt x="3700155" y="2774553"/>
                </a:lnTo>
                <a:lnTo>
                  <a:pt x="3712754" y="2790291"/>
                </a:lnTo>
                <a:lnTo>
                  <a:pt x="3714655" y="2792665"/>
                </a:lnTo>
                <a:lnTo>
                  <a:pt x="3714686" y="2792688"/>
                </a:lnTo>
                <a:lnTo>
                  <a:pt x="3715085" y="2792983"/>
                </a:lnTo>
                <a:lnTo>
                  <a:pt x="3703478" y="2790278"/>
                </a:lnTo>
                <a:lnTo>
                  <a:pt x="3701002" y="2788094"/>
                </a:lnTo>
                <a:close/>
                <a:moveTo>
                  <a:pt x="3749012" y="2769969"/>
                </a:moveTo>
                <a:lnTo>
                  <a:pt x="3749022" y="2769971"/>
                </a:lnTo>
                <a:lnTo>
                  <a:pt x="3749034" y="2769985"/>
                </a:lnTo>
                <a:close/>
                <a:moveTo>
                  <a:pt x="3736137" y="2767838"/>
                </a:moveTo>
                <a:lnTo>
                  <a:pt x="3736656" y="2767924"/>
                </a:lnTo>
                <a:lnTo>
                  <a:pt x="3748128" y="2776223"/>
                </a:lnTo>
                <a:lnTo>
                  <a:pt x="3745728" y="2775878"/>
                </a:lnTo>
                <a:close/>
                <a:moveTo>
                  <a:pt x="1354138" y="2767748"/>
                </a:moveTo>
                <a:lnTo>
                  <a:pt x="1361736" y="2774865"/>
                </a:lnTo>
                <a:cubicBezTo>
                  <a:pt x="1429548" y="2849323"/>
                  <a:pt x="1487859" y="2931904"/>
                  <a:pt x="1535333" y="3020716"/>
                </a:cubicBezTo>
                <a:cubicBezTo>
                  <a:pt x="1563269" y="3076159"/>
                  <a:pt x="1586336" y="3133919"/>
                  <a:pt x="1604275" y="3193348"/>
                </a:cubicBezTo>
                <a:cubicBezTo>
                  <a:pt x="1625751" y="3261402"/>
                  <a:pt x="1639861" y="3331351"/>
                  <a:pt x="1646493" y="3402002"/>
                </a:cubicBezTo>
                <a:lnTo>
                  <a:pt x="1650820" y="3508354"/>
                </a:lnTo>
                <a:lnTo>
                  <a:pt x="1643849" y="3614863"/>
                </a:lnTo>
                <a:cubicBezTo>
                  <a:pt x="1639016" y="3654870"/>
                  <a:pt x="1631015" y="3694364"/>
                  <a:pt x="1619950" y="3732978"/>
                </a:cubicBezTo>
                <a:lnTo>
                  <a:pt x="1616411" y="3742423"/>
                </a:lnTo>
                <a:lnTo>
                  <a:pt x="1640816" y="3625342"/>
                </a:lnTo>
                <a:cubicBezTo>
                  <a:pt x="1658452" y="3479486"/>
                  <a:pt x="1644484" y="3331535"/>
                  <a:pt x="1599864" y="3191553"/>
                </a:cubicBezTo>
                <a:cubicBezTo>
                  <a:pt x="1581484" y="3130414"/>
                  <a:pt x="1557726" y="3071027"/>
                  <a:pt x="1528853" y="3014094"/>
                </a:cubicBezTo>
                <a:cubicBezTo>
                  <a:pt x="1504571" y="2968399"/>
                  <a:pt x="1477367" y="2924379"/>
                  <a:pt x="1447428" y="2882303"/>
                </a:cubicBezTo>
                <a:close/>
                <a:moveTo>
                  <a:pt x="1007144" y="2767175"/>
                </a:moveTo>
                <a:lnTo>
                  <a:pt x="1007977" y="2767643"/>
                </a:lnTo>
                <a:lnTo>
                  <a:pt x="1054803" y="2800238"/>
                </a:lnTo>
                <a:lnTo>
                  <a:pt x="1058240" y="2804403"/>
                </a:lnTo>
                <a:cubicBezTo>
                  <a:pt x="1075049" y="2827280"/>
                  <a:pt x="1091446" y="2852316"/>
                  <a:pt x="1107210" y="2879714"/>
                </a:cubicBezTo>
                <a:lnTo>
                  <a:pt x="1129507" y="2923890"/>
                </a:lnTo>
                <a:lnTo>
                  <a:pt x="1098649" y="2894687"/>
                </a:lnTo>
                <a:lnTo>
                  <a:pt x="1086774" y="2886568"/>
                </a:lnTo>
                <a:lnTo>
                  <a:pt x="1077553" y="2868846"/>
                </a:lnTo>
                <a:lnTo>
                  <a:pt x="1072782" y="2859675"/>
                </a:lnTo>
                <a:cubicBezTo>
                  <a:pt x="1057479" y="2833831"/>
                  <a:pt x="1041578" y="2810209"/>
                  <a:pt x="1025291" y="2788619"/>
                </a:cubicBezTo>
                <a:lnTo>
                  <a:pt x="1010844" y="2771547"/>
                </a:lnTo>
                <a:close/>
                <a:moveTo>
                  <a:pt x="3670382" y="2765905"/>
                </a:moveTo>
                <a:lnTo>
                  <a:pt x="3674046" y="2767621"/>
                </a:lnTo>
                <a:lnTo>
                  <a:pt x="3681130" y="2769502"/>
                </a:lnTo>
                <a:lnTo>
                  <a:pt x="3691087" y="2783719"/>
                </a:lnTo>
                <a:lnTo>
                  <a:pt x="3694159" y="2788106"/>
                </a:lnTo>
                <a:lnTo>
                  <a:pt x="3683448" y="2785610"/>
                </a:lnTo>
                <a:lnTo>
                  <a:pt x="3683265" y="2785524"/>
                </a:lnTo>
                <a:lnTo>
                  <a:pt x="3681807" y="2784841"/>
                </a:lnTo>
                <a:close/>
                <a:moveTo>
                  <a:pt x="3722281" y="2765544"/>
                </a:moveTo>
                <a:lnTo>
                  <a:pt x="3724341" y="2765885"/>
                </a:lnTo>
                <a:lnTo>
                  <a:pt x="3728157" y="2769053"/>
                </a:lnTo>
                <a:lnTo>
                  <a:pt x="3734425" y="2774257"/>
                </a:lnTo>
                <a:lnTo>
                  <a:pt x="3730992" y="2773765"/>
                </a:lnTo>
                <a:close/>
                <a:moveTo>
                  <a:pt x="725377" y="2764019"/>
                </a:moveTo>
                <a:lnTo>
                  <a:pt x="726632" y="2764387"/>
                </a:lnTo>
                <a:lnTo>
                  <a:pt x="728660" y="2766319"/>
                </a:lnTo>
                <a:lnTo>
                  <a:pt x="725258" y="2766316"/>
                </a:lnTo>
                <a:lnTo>
                  <a:pt x="725232" y="2766260"/>
                </a:lnTo>
                <a:lnTo>
                  <a:pt x="724862" y="2765475"/>
                </a:lnTo>
                <a:close/>
                <a:moveTo>
                  <a:pt x="888121" y="2763128"/>
                </a:moveTo>
                <a:lnTo>
                  <a:pt x="899703" y="2768945"/>
                </a:lnTo>
                <a:lnTo>
                  <a:pt x="915676" y="2774783"/>
                </a:lnTo>
                <a:lnTo>
                  <a:pt x="932666" y="2797998"/>
                </a:lnTo>
                <a:lnTo>
                  <a:pt x="911090" y="2788205"/>
                </a:lnTo>
                <a:lnTo>
                  <a:pt x="906498" y="2787144"/>
                </a:lnTo>
                <a:close/>
                <a:moveTo>
                  <a:pt x="2062142" y="2761791"/>
                </a:moveTo>
                <a:lnTo>
                  <a:pt x="2079214" y="2792779"/>
                </a:lnTo>
                <a:lnTo>
                  <a:pt x="2081460" y="2797563"/>
                </a:lnTo>
                <a:lnTo>
                  <a:pt x="2065069" y="2768016"/>
                </a:lnTo>
                <a:lnTo>
                  <a:pt x="2064230" y="2766232"/>
                </a:lnTo>
                <a:close/>
                <a:moveTo>
                  <a:pt x="3697523" y="2761446"/>
                </a:moveTo>
                <a:lnTo>
                  <a:pt x="3699460" y="2761767"/>
                </a:lnTo>
                <a:lnTo>
                  <a:pt x="3700943" y="2763235"/>
                </a:lnTo>
                <a:lnTo>
                  <a:pt x="3711830" y="2771015"/>
                </a:lnTo>
                <a:lnTo>
                  <a:pt x="3707668" y="2770418"/>
                </a:lnTo>
                <a:lnTo>
                  <a:pt x="3703560" y="2769027"/>
                </a:lnTo>
                <a:close/>
                <a:moveTo>
                  <a:pt x="3761564" y="2761203"/>
                </a:moveTo>
                <a:lnTo>
                  <a:pt x="3766718" y="2761482"/>
                </a:lnTo>
                <a:lnTo>
                  <a:pt x="3774360" y="2766298"/>
                </a:lnTo>
                <a:lnTo>
                  <a:pt x="3775486" y="2767008"/>
                </a:lnTo>
                <a:lnTo>
                  <a:pt x="3774407" y="2766845"/>
                </a:lnTo>
                <a:lnTo>
                  <a:pt x="3766256" y="2765613"/>
                </a:lnTo>
                <a:close/>
                <a:moveTo>
                  <a:pt x="181088" y="2760998"/>
                </a:moveTo>
                <a:lnTo>
                  <a:pt x="150967" y="2817034"/>
                </a:lnTo>
                <a:lnTo>
                  <a:pt x="128266" y="2859264"/>
                </a:lnTo>
                <a:cubicBezTo>
                  <a:pt x="113213" y="2895136"/>
                  <a:pt x="100803" y="2933985"/>
                  <a:pt x="91255" y="2975489"/>
                </a:cubicBezTo>
                <a:lnTo>
                  <a:pt x="74280" y="3090462"/>
                </a:lnTo>
                <a:lnTo>
                  <a:pt x="72134" y="3104994"/>
                </a:lnTo>
                <a:lnTo>
                  <a:pt x="72096" y="3127185"/>
                </a:lnTo>
                <a:lnTo>
                  <a:pt x="69352" y="3144088"/>
                </a:lnTo>
                <a:lnTo>
                  <a:pt x="57660" y="3197726"/>
                </a:lnTo>
                <a:lnTo>
                  <a:pt x="56068" y="3225927"/>
                </a:lnTo>
                <a:lnTo>
                  <a:pt x="52222" y="3249618"/>
                </a:lnTo>
                <a:lnTo>
                  <a:pt x="51697" y="3303342"/>
                </a:lnTo>
                <a:lnTo>
                  <a:pt x="51222" y="3311753"/>
                </a:lnTo>
                <a:lnTo>
                  <a:pt x="47287" y="3279287"/>
                </a:lnTo>
                <a:cubicBezTo>
                  <a:pt x="41824" y="3182112"/>
                  <a:pt x="49270" y="3087729"/>
                  <a:pt x="69884" y="3000998"/>
                </a:cubicBezTo>
                <a:cubicBezTo>
                  <a:pt x="90428" y="2915372"/>
                  <a:pt x="122935" y="2840431"/>
                  <a:pt x="165403" y="2779038"/>
                </a:cubicBezTo>
                <a:close/>
                <a:moveTo>
                  <a:pt x="3896293" y="2760950"/>
                </a:moveTo>
                <a:lnTo>
                  <a:pt x="3915513" y="2767389"/>
                </a:lnTo>
                <a:lnTo>
                  <a:pt x="3909725" y="2766178"/>
                </a:lnTo>
                <a:lnTo>
                  <a:pt x="3908070" y="2766178"/>
                </a:lnTo>
                <a:lnTo>
                  <a:pt x="3907392" y="2766279"/>
                </a:lnTo>
                <a:lnTo>
                  <a:pt x="3905590" y="2765566"/>
                </a:lnTo>
                <a:lnTo>
                  <a:pt x="3905443" y="2765507"/>
                </a:lnTo>
                <a:close/>
                <a:moveTo>
                  <a:pt x="4431820" y="2760756"/>
                </a:moveTo>
                <a:lnTo>
                  <a:pt x="4424936" y="2762917"/>
                </a:lnTo>
                <a:lnTo>
                  <a:pt x="4421187" y="2764094"/>
                </a:lnTo>
                <a:lnTo>
                  <a:pt x="4419450" y="2764476"/>
                </a:lnTo>
                <a:lnTo>
                  <a:pt x="4415842" y="2765269"/>
                </a:lnTo>
                <a:close/>
                <a:moveTo>
                  <a:pt x="3749361" y="2760541"/>
                </a:moveTo>
                <a:lnTo>
                  <a:pt x="3751096" y="2760635"/>
                </a:lnTo>
                <a:lnTo>
                  <a:pt x="3752893" y="2762363"/>
                </a:lnTo>
                <a:lnTo>
                  <a:pt x="3754359" y="2763773"/>
                </a:lnTo>
                <a:lnTo>
                  <a:pt x="3751918" y="2763368"/>
                </a:lnTo>
                <a:close/>
                <a:moveTo>
                  <a:pt x="3820132" y="2760355"/>
                </a:moveTo>
                <a:lnTo>
                  <a:pt x="3825660" y="2764005"/>
                </a:lnTo>
                <a:lnTo>
                  <a:pt x="3824814" y="2763557"/>
                </a:lnTo>
                <a:lnTo>
                  <a:pt x="3819003" y="2760479"/>
                </a:lnTo>
                <a:close/>
                <a:moveTo>
                  <a:pt x="1423579" y="2759977"/>
                </a:moveTo>
                <a:lnTo>
                  <a:pt x="1473424" y="2815821"/>
                </a:lnTo>
                <a:lnTo>
                  <a:pt x="1551775" y="2922557"/>
                </a:lnTo>
                <a:lnTo>
                  <a:pt x="1556783" y="2931002"/>
                </a:lnTo>
                <a:lnTo>
                  <a:pt x="1619308" y="3036438"/>
                </a:lnTo>
                <a:lnTo>
                  <a:pt x="1678458" y="3188108"/>
                </a:lnTo>
                <a:cubicBezTo>
                  <a:pt x="1715949" y="3307600"/>
                  <a:pt x="1729131" y="3433392"/>
                  <a:pt x="1717204" y="3558055"/>
                </a:cubicBezTo>
                <a:cubicBezTo>
                  <a:pt x="1710255" y="3628653"/>
                  <a:pt x="1694605" y="3698120"/>
                  <a:pt x="1670599" y="3764884"/>
                </a:cubicBezTo>
                <a:cubicBezTo>
                  <a:pt x="1660519" y="3793068"/>
                  <a:pt x="1648923" y="3820687"/>
                  <a:pt x="1635852" y="3847615"/>
                </a:cubicBezTo>
                <a:cubicBezTo>
                  <a:pt x="1634610" y="3850373"/>
                  <a:pt x="1633232" y="3853131"/>
                  <a:pt x="1631852" y="3855888"/>
                </a:cubicBezTo>
                <a:cubicBezTo>
                  <a:pt x="1620960" y="3877536"/>
                  <a:pt x="1609101" y="3898909"/>
                  <a:pt x="1596692" y="3918902"/>
                </a:cubicBezTo>
                <a:cubicBezTo>
                  <a:pt x="1592003" y="3926623"/>
                  <a:pt x="1587454" y="3933518"/>
                  <a:pt x="1582904" y="3940412"/>
                </a:cubicBezTo>
                <a:cubicBezTo>
                  <a:pt x="1561394" y="3977917"/>
                  <a:pt x="1542641" y="4005219"/>
                  <a:pt x="1532162" y="4020248"/>
                </a:cubicBezTo>
                <a:lnTo>
                  <a:pt x="1531917" y="4020621"/>
                </a:lnTo>
                <a:lnTo>
                  <a:pt x="1534781" y="4015702"/>
                </a:lnTo>
                <a:cubicBezTo>
                  <a:pt x="1543054" y="4001500"/>
                  <a:pt x="1554497" y="3982058"/>
                  <a:pt x="1567045" y="3959169"/>
                </a:cubicBezTo>
                <a:cubicBezTo>
                  <a:pt x="1571871" y="3952413"/>
                  <a:pt x="1576698" y="3945381"/>
                  <a:pt x="1581662" y="3937934"/>
                </a:cubicBezTo>
                <a:cubicBezTo>
                  <a:pt x="1595505" y="3917527"/>
                  <a:pt x="1608246" y="3896403"/>
                  <a:pt x="1619856" y="3874646"/>
                </a:cubicBezTo>
                <a:cubicBezTo>
                  <a:pt x="1621373" y="3871888"/>
                  <a:pt x="1622888" y="3869130"/>
                  <a:pt x="1624268" y="3866233"/>
                </a:cubicBezTo>
                <a:cubicBezTo>
                  <a:pt x="1638456" y="3838988"/>
                  <a:pt x="1651072" y="3810956"/>
                  <a:pt x="1662048" y="3782261"/>
                </a:cubicBezTo>
                <a:cubicBezTo>
                  <a:pt x="1674962" y="3748073"/>
                  <a:pt x="1685644" y="3713126"/>
                  <a:pt x="1694048" y="3677639"/>
                </a:cubicBezTo>
                <a:lnTo>
                  <a:pt x="1694049" y="3677637"/>
                </a:lnTo>
                <a:lnTo>
                  <a:pt x="1694049" y="3677635"/>
                </a:lnTo>
                <a:cubicBezTo>
                  <a:pt x="1702454" y="3642148"/>
                  <a:pt x="1708579" y="3606122"/>
                  <a:pt x="1712378" y="3569775"/>
                </a:cubicBezTo>
                <a:cubicBezTo>
                  <a:pt x="1725256" y="3441293"/>
                  <a:pt x="1711882" y="3311543"/>
                  <a:pt x="1673080" y="3188383"/>
                </a:cubicBezTo>
                <a:cubicBezTo>
                  <a:pt x="1657224" y="3134553"/>
                  <a:pt x="1636733" y="3082184"/>
                  <a:pt x="1611859" y="3031884"/>
                </a:cubicBezTo>
                <a:cubicBezTo>
                  <a:pt x="1569170" y="2951386"/>
                  <a:pt x="1518345" y="2875480"/>
                  <a:pt x="1460184" y="2805337"/>
                </a:cubicBezTo>
                <a:lnTo>
                  <a:pt x="1418463" y="2759977"/>
                </a:lnTo>
                <a:close/>
                <a:moveTo>
                  <a:pt x="1437291" y="2759977"/>
                </a:moveTo>
                <a:lnTo>
                  <a:pt x="1491486" y="2823270"/>
                </a:lnTo>
                <a:lnTo>
                  <a:pt x="1491531" y="2823332"/>
                </a:lnTo>
                <a:lnTo>
                  <a:pt x="1527756" y="2878943"/>
                </a:lnTo>
                <a:lnTo>
                  <a:pt x="1478662" y="2812093"/>
                </a:lnTo>
                <a:lnTo>
                  <a:pt x="1432316" y="2759977"/>
                </a:lnTo>
                <a:close/>
                <a:moveTo>
                  <a:pt x="3736476" y="2759842"/>
                </a:moveTo>
                <a:lnTo>
                  <a:pt x="3740219" y="2760045"/>
                </a:lnTo>
                <a:lnTo>
                  <a:pt x="3741657" y="2761666"/>
                </a:lnTo>
                <a:lnTo>
                  <a:pt x="3737346" y="2760951"/>
                </a:lnTo>
                <a:close/>
                <a:moveTo>
                  <a:pt x="1405405" y="2759577"/>
                </a:moveTo>
                <a:lnTo>
                  <a:pt x="1408667" y="2759765"/>
                </a:lnTo>
                <a:lnTo>
                  <a:pt x="1454668" y="2809890"/>
                </a:lnTo>
                <a:cubicBezTo>
                  <a:pt x="1512373" y="2879605"/>
                  <a:pt x="1562785" y="2955056"/>
                  <a:pt x="1605101" y="3035057"/>
                </a:cubicBezTo>
                <a:cubicBezTo>
                  <a:pt x="1629728" y="3085000"/>
                  <a:pt x="1650066" y="3136942"/>
                  <a:pt x="1665909" y="3190318"/>
                </a:cubicBezTo>
                <a:lnTo>
                  <a:pt x="1684773" y="3281839"/>
                </a:lnTo>
                <a:lnTo>
                  <a:pt x="1660395" y="3188247"/>
                </a:lnTo>
                <a:cubicBezTo>
                  <a:pt x="1644138" y="3133203"/>
                  <a:pt x="1623097" y="3079675"/>
                  <a:pt x="1597519" y="3028299"/>
                </a:cubicBezTo>
                <a:cubicBezTo>
                  <a:pt x="1553960" y="2946037"/>
                  <a:pt x="1501675" y="2868697"/>
                  <a:pt x="1441570" y="2797617"/>
                </a:cubicBezTo>
                <a:close/>
                <a:moveTo>
                  <a:pt x="1392682" y="2758844"/>
                </a:moveTo>
                <a:lnTo>
                  <a:pt x="1395757" y="2759021"/>
                </a:lnTo>
                <a:lnTo>
                  <a:pt x="1437018" y="2802445"/>
                </a:lnTo>
                <a:cubicBezTo>
                  <a:pt x="1496709" y="2873167"/>
                  <a:pt x="1548704" y="2950039"/>
                  <a:pt x="1592139" y="3031750"/>
                </a:cubicBezTo>
                <a:cubicBezTo>
                  <a:pt x="1617482" y="3082741"/>
                  <a:pt x="1638331" y="3135854"/>
                  <a:pt x="1654463" y="3190456"/>
                </a:cubicBezTo>
                <a:lnTo>
                  <a:pt x="1671801" y="3274540"/>
                </a:lnTo>
                <a:lnTo>
                  <a:pt x="1649778" y="3189763"/>
                </a:lnTo>
                <a:cubicBezTo>
                  <a:pt x="1632997" y="3133547"/>
                  <a:pt x="1611403" y="3078875"/>
                  <a:pt x="1585247" y="3026369"/>
                </a:cubicBezTo>
                <a:cubicBezTo>
                  <a:pt x="1540668" y="2942203"/>
                  <a:pt x="1486741" y="2863347"/>
                  <a:pt x="1424472" y="2791274"/>
                </a:cubicBezTo>
                <a:close/>
                <a:moveTo>
                  <a:pt x="3680519" y="2758632"/>
                </a:moveTo>
                <a:lnTo>
                  <a:pt x="3688461" y="2759946"/>
                </a:lnTo>
                <a:lnTo>
                  <a:pt x="3690341" y="2762294"/>
                </a:lnTo>
                <a:lnTo>
                  <a:pt x="3692817" y="2765388"/>
                </a:lnTo>
                <a:lnTo>
                  <a:pt x="3682874" y="2762019"/>
                </a:lnTo>
                <a:close/>
                <a:moveTo>
                  <a:pt x="1467001" y="2758514"/>
                </a:moveTo>
                <a:lnTo>
                  <a:pt x="1515379" y="2811581"/>
                </a:lnTo>
                <a:lnTo>
                  <a:pt x="1544385" y="2844859"/>
                </a:lnTo>
                <a:lnTo>
                  <a:pt x="1553974" y="2857370"/>
                </a:lnTo>
                <a:lnTo>
                  <a:pt x="1570076" y="2880539"/>
                </a:lnTo>
                <a:lnTo>
                  <a:pt x="1583502" y="2900778"/>
                </a:lnTo>
                <a:lnTo>
                  <a:pt x="1589520" y="2909850"/>
                </a:lnTo>
                <a:lnTo>
                  <a:pt x="1590458" y="2911263"/>
                </a:lnTo>
                <a:lnTo>
                  <a:pt x="1608182" y="2938811"/>
                </a:lnTo>
                <a:lnTo>
                  <a:pt x="1669530" y="3060793"/>
                </a:lnTo>
                <a:lnTo>
                  <a:pt x="1683979" y="3094690"/>
                </a:lnTo>
                <a:lnTo>
                  <a:pt x="1726294" y="3212263"/>
                </a:lnTo>
                <a:lnTo>
                  <a:pt x="1736508" y="3245061"/>
                </a:lnTo>
                <a:cubicBezTo>
                  <a:pt x="1746305" y="3292963"/>
                  <a:pt x="1752940" y="3341399"/>
                  <a:pt x="1756394" y="3390061"/>
                </a:cubicBezTo>
                <a:lnTo>
                  <a:pt x="1757190" y="3536409"/>
                </a:lnTo>
                <a:lnTo>
                  <a:pt x="1744440" y="3640659"/>
                </a:lnTo>
                <a:lnTo>
                  <a:pt x="1739483" y="3661225"/>
                </a:lnTo>
                <a:lnTo>
                  <a:pt x="1734342" y="3682550"/>
                </a:lnTo>
                <a:lnTo>
                  <a:pt x="1721004" y="3732430"/>
                </a:lnTo>
                <a:lnTo>
                  <a:pt x="1711137" y="3769331"/>
                </a:lnTo>
                <a:lnTo>
                  <a:pt x="1703401" y="3785526"/>
                </a:lnTo>
                <a:lnTo>
                  <a:pt x="1696354" y="3800278"/>
                </a:lnTo>
                <a:lnTo>
                  <a:pt x="1681564" y="3830436"/>
                </a:lnTo>
                <a:lnTo>
                  <a:pt x="1650626" y="3893519"/>
                </a:lnTo>
                <a:lnTo>
                  <a:pt x="1594396" y="3963013"/>
                </a:lnTo>
                <a:lnTo>
                  <a:pt x="1576725" y="3984852"/>
                </a:lnTo>
                <a:lnTo>
                  <a:pt x="1569535" y="3991736"/>
                </a:lnTo>
                <a:lnTo>
                  <a:pt x="1637807" y="3881883"/>
                </a:lnTo>
                <a:cubicBezTo>
                  <a:pt x="1659244" y="3840601"/>
                  <a:pt x="1677499" y="3797667"/>
                  <a:pt x="1692385" y="3753447"/>
                </a:cubicBezTo>
                <a:cubicBezTo>
                  <a:pt x="1719479" y="3673611"/>
                  <a:pt x="1741713" y="3570024"/>
                  <a:pt x="1739403" y="3448564"/>
                </a:cubicBezTo>
                <a:lnTo>
                  <a:pt x="1739403" y="3448562"/>
                </a:lnTo>
                <a:lnTo>
                  <a:pt x="1739403" y="3448557"/>
                </a:lnTo>
                <a:cubicBezTo>
                  <a:pt x="1737093" y="3327097"/>
                  <a:pt x="1710240" y="3187763"/>
                  <a:pt x="1639160" y="3036434"/>
                </a:cubicBezTo>
                <a:cubicBezTo>
                  <a:pt x="1598608" y="2959562"/>
                  <a:pt x="1551065" y="2886594"/>
                  <a:pt x="1497139" y="2818437"/>
                </a:cubicBezTo>
                <a:lnTo>
                  <a:pt x="1446410" y="2759572"/>
                </a:lnTo>
                <a:close/>
                <a:moveTo>
                  <a:pt x="1380186" y="2758124"/>
                </a:moveTo>
                <a:lnTo>
                  <a:pt x="1380481" y="2758141"/>
                </a:lnTo>
                <a:lnTo>
                  <a:pt x="1389857" y="2767703"/>
                </a:lnTo>
                <a:close/>
                <a:moveTo>
                  <a:pt x="3844466" y="2757695"/>
                </a:moveTo>
                <a:lnTo>
                  <a:pt x="3874247" y="2771228"/>
                </a:lnTo>
                <a:lnTo>
                  <a:pt x="3868637" y="2772066"/>
                </a:lnTo>
                <a:lnTo>
                  <a:pt x="3853602" y="2764566"/>
                </a:lnTo>
                <a:lnTo>
                  <a:pt x="3844403" y="2759978"/>
                </a:lnTo>
                <a:lnTo>
                  <a:pt x="3842819" y="2757875"/>
                </a:lnTo>
                <a:close/>
                <a:moveTo>
                  <a:pt x="1366635" y="2757344"/>
                </a:moveTo>
                <a:lnTo>
                  <a:pt x="1367241" y="2757379"/>
                </a:lnTo>
                <a:lnTo>
                  <a:pt x="1399102" y="2788931"/>
                </a:lnTo>
                <a:cubicBezTo>
                  <a:pt x="1462956" y="2861459"/>
                  <a:pt x="1518110" y="2941185"/>
                  <a:pt x="1563461" y="3026507"/>
                </a:cubicBezTo>
                <a:cubicBezTo>
                  <a:pt x="1590087" y="3079663"/>
                  <a:pt x="1612038" y="3135024"/>
                  <a:pt x="1629095" y="3191970"/>
                </a:cubicBezTo>
                <a:lnTo>
                  <a:pt x="1629096" y="3191976"/>
                </a:lnTo>
                <a:lnTo>
                  <a:pt x="1644987" y="3269659"/>
                </a:lnTo>
                <a:lnTo>
                  <a:pt x="1624407" y="3190451"/>
                </a:lnTo>
                <a:cubicBezTo>
                  <a:pt x="1606757" y="3131795"/>
                  <a:pt x="1584060" y="3074766"/>
                  <a:pt x="1556567" y="3020025"/>
                </a:cubicBezTo>
                <a:cubicBezTo>
                  <a:pt x="1509809" y="2932206"/>
                  <a:pt x="1452642" y="2850357"/>
                  <a:pt x="1386277" y="2776244"/>
                </a:cubicBezTo>
                <a:close/>
                <a:moveTo>
                  <a:pt x="3723235" y="2757020"/>
                </a:moveTo>
                <a:lnTo>
                  <a:pt x="3727202" y="2757885"/>
                </a:lnTo>
                <a:lnTo>
                  <a:pt x="3728425" y="2759472"/>
                </a:lnTo>
                <a:lnTo>
                  <a:pt x="3726726" y="2759190"/>
                </a:lnTo>
                <a:lnTo>
                  <a:pt x="3725600" y="2759003"/>
                </a:lnTo>
                <a:close/>
                <a:moveTo>
                  <a:pt x="1319062" y="2756632"/>
                </a:moveTo>
                <a:lnTo>
                  <a:pt x="1324230" y="2761213"/>
                </a:lnTo>
                <a:cubicBezTo>
                  <a:pt x="1396303" y="2837354"/>
                  <a:pt x="1457758" y="2922870"/>
                  <a:pt x="1506928" y="3015475"/>
                </a:cubicBezTo>
                <a:cubicBezTo>
                  <a:pt x="1536270" y="3072960"/>
                  <a:pt x="1560400" y="3132940"/>
                  <a:pt x="1579043" y="3194726"/>
                </a:cubicBezTo>
                <a:cubicBezTo>
                  <a:pt x="1624020" y="3336348"/>
                  <a:pt x="1637629" y="3486065"/>
                  <a:pt x="1618891" y="3633479"/>
                </a:cubicBezTo>
                <a:cubicBezTo>
                  <a:pt x="1613603" y="3675093"/>
                  <a:pt x="1604817" y="3716107"/>
                  <a:pt x="1592662" y="3756097"/>
                </a:cubicBezTo>
                <a:lnTo>
                  <a:pt x="1588397" y="3766794"/>
                </a:lnTo>
                <a:lnTo>
                  <a:pt x="1615309" y="3644094"/>
                </a:lnTo>
                <a:cubicBezTo>
                  <a:pt x="1635067" y="3492530"/>
                  <a:pt x="1621321" y="3338470"/>
                  <a:pt x="1575046" y="3192795"/>
                </a:cubicBezTo>
                <a:cubicBezTo>
                  <a:pt x="1555755" y="3129270"/>
                  <a:pt x="1530895" y="3067580"/>
                  <a:pt x="1500725" y="3008442"/>
                </a:cubicBezTo>
                <a:cubicBezTo>
                  <a:pt x="1475403" y="2960878"/>
                  <a:pt x="1446847" y="2915186"/>
                  <a:pt x="1415286" y="2871673"/>
                </a:cubicBezTo>
                <a:close/>
                <a:moveTo>
                  <a:pt x="3665566" y="2756156"/>
                </a:moveTo>
                <a:lnTo>
                  <a:pt x="3672599" y="2757321"/>
                </a:lnTo>
                <a:lnTo>
                  <a:pt x="3672836" y="2757658"/>
                </a:lnTo>
                <a:lnTo>
                  <a:pt x="3673718" y="2758918"/>
                </a:lnTo>
                <a:lnTo>
                  <a:pt x="3671009" y="2758000"/>
                </a:lnTo>
                <a:close/>
                <a:moveTo>
                  <a:pt x="3861592" y="2755823"/>
                </a:moveTo>
                <a:lnTo>
                  <a:pt x="3884640" y="2764929"/>
                </a:lnTo>
                <a:lnTo>
                  <a:pt x="3890419" y="2768813"/>
                </a:lnTo>
                <a:lnTo>
                  <a:pt x="3883702" y="2769816"/>
                </a:lnTo>
                <a:lnTo>
                  <a:pt x="3854635" y="2756584"/>
                </a:lnTo>
                <a:close/>
                <a:moveTo>
                  <a:pt x="3648385" y="2755603"/>
                </a:moveTo>
                <a:lnTo>
                  <a:pt x="3660743" y="2761391"/>
                </a:lnTo>
                <a:lnTo>
                  <a:pt x="3672258" y="2780370"/>
                </a:lnTo>
                <a:lnTo>
                  <a:pt x="3658028" y="2773706"/>
                </a:lnTo>
                <a:lnTo>
                  <a:pt x="3651107" y="2761494"/>
                </a:lnTo>
                <a:close/>
                <a:moveTo>
                  <a:pt x="3710250" y="2754191"/>
                </a:moveTo>
                <a:lnTo>
                  <a:pt x="3713326" y="2754861"/>
                </a:lnTo>
                <a:lnTo>
                  <a:pt x="3714980" y="2757242"/>
                </a:lnTo>
                <a:lnTo>
                  <a:pt x="3714411" y="2757148"/>
                </a:lnTo>
                <a:lnTo>
                  <a:pt x="3713164" y="2756941"/>
                </a:lnTo>
                <a:close/>
                <a:moveTo>
                  <a:pt x="3793695" y="2754005"/>
                </a:moveTo>
                <a:lnTo>
                  <a:pt x="3794788" y="2754852"/>
                </a:lnTo>
                <a:lnTo>
                  <a:pt x="3794590" y="2754872"/>
                </a:lnTo>
                <a:close/>
                <a:moveTo>
                  <a:pt x="590854" y="2753598"/>
                </a:moveTo>
                <a:lnTo>
                  <a:pt x="611969" y="2760593"/>
                </a:lnTo>
                <a:lnTo>
                  <a:pt x="614809" y="2761604"/>
                </a:lnTo>
                <a:lnTo>
                  <a:pt x="640149" y="2770620"/>
                </a:lnTo>
                <a:lnTo>
                  <a:pt x="668082" y="2784905"/>
                </a:lnTo>
                <a:lnTo>
                  <a:pt x="682278" y="2792166"/>
                </a:lnTo>
                <a:lnTo>
                  <a:pt x="693427" y="2804081"/>
                </a:lnTo>
                <a:lnTo>
                  <a:pt x="640292" y="2775616"/>
                </a:lnTo>
                <a:lnTo>
                  <a:pt x="595775" y="2761613"/>
                </a:lnTo>
                <a:close/>
                <a:moveTo>
                  <a:pt x="1304719" y="2752733"/>
                </a:moveTo>
                <a:lnTo>
                  <a:pt x="1304991" y="2752772"/>
                </a:lnTo>
                <a:lnTo>
                  <a:pt x="1306304" y="2753907"/>
                </a:lnTo>
                <a:lnTo>
                  <a:pt x="1316599" y="2766219"/>
                </a:lnTo>
                <a:close/>
                <a:moveTo>
                  <a:pt x="3751982" y="2752196"/>
                </a:moveTo>
                <a:lnTo>
                  <a:pt x="3753640" y="2753240"/>
                </a:lnTo>
                <a:lnTo>
                  <a:pt x="3753349" y="2753217"/>
                </a:lnTo>
                <a:lnTo>
                  <a:pt x="3753042" y="2753193"/>
                </a:lnTo>
                <a:close/>
                <a:moveTo>
                  <a:pt x="1288617" y="2750400"/>
                </a:moveTo>
                <a:lnTo>
                  <a:pt x="1290719" y="2750704"/>
                </a:lnTo>
                <a:lnTo>
                  <a:pt x="1375172" y="2846481"/>
                </a:lnTo>
                <a:lnTo>
                  <a:pt x="1375176" y="2846487"/>
                </a:lnTo>
                <a:lnTo>
                  <a:pt x="1469426" y="2994164"/>
                </a:lnTo>
                <a:lnTo>
                  <a:pt x="1489421" y="3033003"/>
                </a:lnTo>
                <a:lnTo>
                  <a:pt x="1555050" y="3196106"/>
                </a:lnTo>
                <a:cubicBezTo>
                  <a:pt x="1578477" y="3269688"/>
                  <a:pt x="1593631" y="3345408"/>
                  <a:pt x="1600384" y="3421871"/>
                </a:cubicBezTo>
                <a:lnTo>
                  <a:pt x="1604197" y="3536945"/>
                </a:lnTo>
                <a:lnTo>
                  <a:pt x="1595313" y="3652089"/>
                </a:lnTo>
                <a:cubicBezTo>
                  <a:pt x="1589445" y="3695275"/>
                  <a:pt x="1579800" y="3737779"/>
                  <a:pt x="1566534" y="3779120"/>
                </a:cubicBezTo>
                <a:lnTo>
                  <a:pt x="1564938" y="3782914"/>
                </a:lnTo>
                <a:lnTo>
                  <a:pt x="1592556" y="3663950"/>
                </a:lnTo>
                <a:cubicBezTo>
                  <a:pt x="1613777" y="3506553"/>
                  <a:pt x="1599644" y="3346399"/>
                  <a:pt x="1551191" y="3195137"/>
                </a:cubicBezTo>
                <a:cubicBezTo>
                  <a:pt x="1531086" y="3129214"/>
                  <a:pt x="1505151" y="3065208"/>
                  <a:pt x="1473698" y="3003891"/>
                </a:cubicBezTo>
                <a:cubicBezTo>
                  <a:pt x="1447438" y="2954452"/>
                  <a:pt x="1417604" y="2907081"/>
                  <a:pt x="1384468" y="2862146"/>
                </a:cubicBezTo>
                <a:close/>
                <a:moveTo>
                  <a:pt x="3738401" y="2748427"/>
                </a:moveTo>
                <a:lnTo>
                  <a:pt x="3742486" y="2752355"/>
                </a:lnTo>
                <a:lnTo>
                  <a:pt x="3741913" y="2752309"/>
                </a:lnTo>
                <a:lnTo>
                  <a:pt x="3741887" y="2752280"/>
                </a:lnTo>
                <a:close/>
                <a:moveTo>
                  <a:pt x="957177" y="2742309"/>
                </a:moveTo>
                <a:lnTo>
                  <a:pt x="985092" y="2754753"/>
                </a:lnTo>
                <a:lnTo>
                  <a:pt x="991300" y="2758250"/>
                </a:lnTo>
                <a:lnTo>
                  <a:pt x="1020271" y="2792586"/>
                </a:lnTo>
                <a:cubicBezTo>
                  <a:pt x="1036378" y="2814010"/>
                  <a:pt x="1052101" y="2837465"/>
                  <a:pt x="1067233" y="2863140"/>
                </a:cubicBezTo>
                <a:lnTo>
                  <a:pt x="1072292" y="2872917"/>
                </a:lnTo>
                <a:lnTo>
                  <a:pt x="1023238" y="2833457"/>
                </a:lnTo>
                <a:lnTo>
                  <a:pt x="965382" y="2749907"/>
                </a:lnTo>
                <a:close/>
                <a:moveTo>
                  <a:pt x="3668869" y="2741874"/>
                </a:moveTo>
                <a:lnTo>
                  <a:pt x="3676603" y="2745134"/>
                </a:lnTo>
                <a:lnTo>
                  <a:pt x="3681904" y="2751756"/>
                </a:lnTo>
                <a:lnTo>
                  <a:pt x="3674936" y="2750601"/>
                </a:lnTo>
                <a:close/>
                <a:moveTo>
                  <a:pt x="692339" y="2741676"/>
                </a:moveTo>
                <a:lnTo>
                  <a:pt x="699963" y="2748013"/>
                </a:lnTo>
                <a:lnTo>
                  <a:pt x="712034" y="2763603"/>
                </a:lnTo>
                <a:lnTo>
                  <a:pt x="709761" y="2764665"/>
                </a:lnTo>
                <a:lnTo>
                  <a:pt x="705645" y="2766589"/>
                </a:lnTo>
                <a:close/>
                <a:moveTo>
                  <a:pt x="530882" y="2740379"/>
                </a:moveTo>
                <a:lnTo>
                  <a:pt x="563742" y="2744615"/>
                </a:lnTo>
                <a:lnTo>
                  <a:pt x="578784" y="2749599"/>
                </a:lnTo>
                <a:lnTo>
                  <a:pt x="579573" y="2749860"/>
                </a:lnTo>
                <a:lnTo>
                  <a:pt x="584631" y="2758108"/>
                </a:lnTo>
                <a:lnTo>
                  <a:pt x="540780" y="2744315"/>
                </a:lnTo>
                <a:lnTo>
                  <a:pt x="531846" y="2743461"/>
                </a:lnTo>
                <a:close/>
                <a:moveTo>
                  <a:pt x="841744" y="2739834"/>
                </a:moveTo>
                <a:lnTo>
                  <a:pt x="872182" y="2755122"/>
                </a:lnTo>
                <a:lnTo>
                  <a:pt x="893597" y="2783304"/>
                </a:lnTo>
                <a:lnTo>
                  <a:pt x="887396" y="2780749"/>
                </a:lnTo>
                <a:lnTo>
                  <a:pt x="871995" y="2777623"/>
                </a:lnTo>
                <a:close/>
                <a:moveTo>
                  <a:pt x="3829005" y="2739533"/>
                </a:moveTo>
                <a:lnTo>
                  <a:pt x="3830208" y="2740359"/>
                </a:lnTo>
                <a:lnTo>
                  <a:pt x="3833729" y="2742776"/>
                </a:lnTo>
                <a:lnTo>
                  <a:pt x="3836159" y="2744443"/>
                </a:lnTo>
                <a:lnTo>
                  <a:pt x="3840736" y="2747584"/>
                </a:lnTo>
                <a:lnTo>
                  <a:pt x="3845971" y="2749652"/>
                </a:lnTo>
                <a:lnTo>
                  <a:pt x="3840606" y="2750197"/>
                </a:lnTo>
                <a:lnTo>
                  <a:pt x="3837879" y="2748956"/>
                </a:lnTo>
                <a:lnTo>
                  <a:pt x="3835174" y="2747724"/>
                </a:lnTo>
                <a:lnTo>
                  <a:pt x="3833498" y="2745500"/>
                </a:lnTo>
                <a:close/>
                <a:moveTo>
                  <a:pt x="3749318" y="2737629"/>
                </a:moveTo>
                <a:lnTo>
                  <a:pt x="3750224" y="2737749"/>
                </a:lnTo>
                <a:lnTo>
                  <a:pt x="3752379" y="2739911"/>
                </a:lnTo>
                <a:lnTo>
                  <a:pt x="3751197" y="2739030"/>
                </a:lnTo>
                <a:close/>
                <a:moveTo>
                  <a:pt x="436411" y="2737253"/>
                </a:moveTo>
                <a:lnTo>
                  <a:pt x="419394" y="2739890"/>
                </a:lnTo>
                <a:lnTo>
                  <a:pt x="425148" y="2738256"/>
                </a:lnTo>
                <a:lnTo>
                  <a:pt x="425354" y="2738202"/>
                </a:lnTo>
                <a:close/>
                <a:moveTo>
                  <a:pt x="3840392" y="2735182"/>
                </a:moveTo>
                <a:lnTo>
                  <a:pt x="3856892" y="2746274"/>
                </a:lnTo>
                <a:lnTo>
                  <a:pt x="3843919" y="2741134"/>
                </a:lnTo>
                <a:lnTo>
                  <a:pt x="3835685" y="2735465"/>
                </a:lnTo>
                <a:close/>
                <a:moveTo>
                  <a:pt x="489560" y="2735052"/>
                </a:moveTo>
                <a:lnTo>
                  <a:pt x="522827" y="2739341"/>
                </a:lnTo>
                <a:lnTo>
                  <a:pt x="523873" y="2742699"/>
                </a:lnTo>
                <a:lnTo>
                  <a:pt x="490609" y="2739520"/>
                </a:lnTo>
                <a:lnTo>
                  <a:pt x="490033" y="2737068"/>
                </a:lnTo>
                <a:close/>
                <a:moveTo>
                  <a:pt x="3651565" y="2734582"/>
                </a:moveTo>
                <a:lnTo>
                  <a:pt x="3659228" y="2737811"/>
                </a:lnTo>
                <a:lnTo>
                  <a:pt x="3659996" y="2739324"/>
                </a:lnTo>
                <a:lnTo>
                  <a:pt x="3666813" y="2749058"/>
                </a:lnTo>
                <a:lnTo>
                  <a:pt x="3658467" y="2746156"/>
                </a:lnTo>
                <a:lnTo>
                  <a:pt x="3651831" y="2735157"/>
                </a:lnTo>
                <a:close/>
                <a:moveTo>
                  <a:pt x="3854284" y="2734346"/>
                </a:moveTo>
                <a:lnTo>
                  <a:pt x="3877961" y="2746403"/>
                </a:lnTo>
                <a:lnTo>
                  <a:pt x="3877397" y="2746460"/>
                </a:lnTo>
                <a:lnTo>
                  <a:pt x="3876076" y="2746594"/>
                </a:lnTo>
                <a:lnTo>
                  <a:pt x="3875370" y="2746357"/>
                </a:lnTo>
                <a:lnTo>
                  <a:pt x="3872031" y="2745236"/>
                </a:lnTo>
                <a:lnTo>
                  <a:pt x="3853868" y="2734371"/>
                </a:lnTo>
                <a:close/>
                <a:moveTo>
                  <a:pt x="478577" y="2733636"/>
                </a:moveTo>
                <a:lnTo>
                  <a:pt x="479734" y="2733786"/>
                </a:lnTo>
                <a:lnTo>
                  <a:pt x="480860" y="2738588"/>
                </a:lnTo>
                <a:lnTo>
                  <a:pt x="452478" y="2735875"/>
                </a:lnTo>
                <a:close/>
                <a:moveTo>
                  <a:pt x="3715538" y="2733153"/>
                </a:moveTo>
                <a:lnTo>
                  <a:pt x="3716481" y="2733278"/>
                </a:lnTo>
                <a:lnTo>
                  <a:pt x="3724318" y="2742115"/>
                </a:lnTo>
                <a:lnTo>
                  <a:pt x="3732711" y="2751579"/>
                </a:lnTo>
                <a:lnTo>
                  <a:pt x="3729813" y="2751348"/>
                </a:lnTo>
                <a:close/>
                <a:moveTo>
                  <a:pt x="3704399" y="2731245"/>
                </a:moveTo>
                <a:lnTo>
                  <a:pt x="3706884" y="2732006"/>
                </a:lnTo>
                <a:lnTo>
                  <a:pt x="3707314" y="2732063"/>
                </a:lnTo>
                <a:lnTo>
                  <a:pt x="3707344" y="2732101"/>
                </a:lnTo>
                <a:lnTo>
                  <a:pt x="3720157" y="2748738"/>
                </a:lnTo>
                <a:lnTo>
                  <a:pt x="3715615" y="2747493"/>
                </a:lnTo>
                <a:close/>
                <a:moveTo>
                  <a:pt x="3592076" y="2730619"/>
                </a:moveTo>
                <a:lnTo>
                  <a:pt x="3622524" y="2741230"/>
                </a:lnTo>
                <a:lnTo>
                  <a:pt x="3630644" y="2747294"/>
                </a:lnTo>
                <a:lnTo>
                  <a:pt x="3640330" y="2751830"/>
                </a:lnTo>
                <a:lnTo>
                  <a:pt x="3640946" y="2753217"/>
                </a:lnTo>
                <a:lnTo>
                  <a:pt x="3642142" y="2755906"/>
                </a:lnTo>
                <a:lnTo>
                  <a:pt x="3644615" y="2760435"/>
                </a:lnTo>
                <a:lnTo>
                  <a:pt x="3649747" y="2769829"/>
                </a:lnTo>
                <a:lnTo>
                  <a:pt x="3633006" y="2761990"/>
                </a:lnTo>
                <a:close/>
                <a:moveTo>
                  <a:pt x="3755775" y="2727519"/>
                </a:moveTo>
                <a:lnTo>
                  <a:pt x="3760448" y="2732357"/>
                </a:lnTo>
                <a:lnTo>
                  <a:pt x="3759704" y="2732395"/>
                </a:lnTo>
                <a:close/>
                <a:moveTo>
                  <a:pt x="3691915" y="2727423"/>
                </a:moveTo>
                <a:lnTo>
                  <a:pt x="3694904" y="2728338"/>
                </a:lnTo>
                <a:lnTo>
                  <a:pt x="3706466" y="2744985"/>
                </a:lnTo>
                <a:lnTo>
                  <a:pt x="3702450" y="2743884"/>
                </a:lnTo>
                <a:close/>
                <a:moveTo>
                  <a:pt x="3635209" y="2727086"/>
                </a:moveTo>
                <a:lnTo>
                  <a:pt x="3636156" y="2727737"/>
                </a:lnTo>
                <a:lnTo>
                  <a:pt x="3637388" y="2728231"/>
                </a:lnTo>
                <a:lnTo>
                  <a:pt x="3638895" y="2729242"/>
                </a:lnTo>
                <a:lnTo>
                  <a:pt x="3643496" y="2731182"/>
                </a:lnTo>
                <a:lnTo>
                  <a:pt x="3647001" y="2738739"/>
                </a:lnTo>
                <a:lnTo>
                  <a:pt x="3649638" y="2743086"/>
                </a:lnTo>
                <a:lnTo>
                  <a:pt x="3643729" y="2741031"/>
                </a:lnTo>
                <a:lnTo>
                  <a:pt x="3641255" y="2740171"/>
                </a:lnTo>
                <a:close/>
                <a:moveTo>
                  <a:pt x="3682263" y="2724469"/>
                </a:moveTo>
                <a:lnTo>
                  <a:pt x="3682523" y="2724548"/>
                </a:lnTo>
                <a:lnTo>
                  <a:pt x="3692399" y="2739972"/>
                </a:lnTo>
                <a:lnTo>
                  <a:pt x="3689976" y="2737295"/>
                </a:lnTo>
                <a:close/>
                <a:moveTo>
                  <a:pt x="2024043" y="2723783"/>
                </a:moveTo>
                <a:lnTo>
                  <a:pt x="2062364" y="2792148"/>
                </a:lnTo>
                <a:lnTo>
                  <a:pt x="2059064" y="2786292"/>
                </a:lnTo>
                <a:lnTo>
                  <a:pt x="2025554" y="2726835"/>
                </a:lnTo>
                <a:lnTo>
                  <a:pt x="2024270" y="2724242"/>
                </a:lnTo>
                <a:close/>
                <a:moveTo>
                  <a:pt x="908492" y="2720711"/>
                </a:moveTo>
                <a:lnTo>
                  <a:pt x="910294" y="2721408"/>
                </a:lnTo>
                <a:lnTo>
                  <a:pt x="937605" y="2733583"/>
                </a:lnTo>
                <a:lnTo>
                  <a:pt x="960379" y="2754631"/>
                </a:lnTo>
                <a:lnTo>
                  <a:pt x="1003820" y="2817837"/>
                </a:lnTo>
                <a:lnTo>
                  <a:pt x="978696" y="2797628"/>
                </a:lnTo>
                <a:lnTo>
                  <a:pt x="959934" y="2782535"/>
                </a:lnTo>
                <a:lnTo>
                  <a:pt x="929015" y="2739100"/>
                </a:lnTo>
                <a:close/>
                <a:moveTo>
                  <a:pt x="3668598" y="2720286"/>
                </a:moveTo>
                <a:lnTo>
                  <a:pt x="3673235" y="2721705"/>
                </a:lnTo>
                <a:lnTo>
                  <a:pt x="3681139" y="2734784"/>
                </a:lnTo>
                <a:lnTo>
                  <a:pt x="3670139" y="2723067"/>
                </a:lnTo>
                <a:close/>
                <a:moveTo>
                  <a:pt x="3813083" y="2718394"/>
                </a:moveTo>
                <a:lnTo>
                  <a:pt x="3830364" y="2728703"/>
                </a:lnTo>
                <a:lnTo>
                  <a:pt x="3826183" y="2728922"/>
                </a:lnTo>
                <a:lnTo>
                  <a:pt x="3824883" y="2728027"/>
                </a:lnTo>
                <a:lnTo>
                  <a:pt x="3815442" y="2721526"/>
                </a:lnTo>
                <a:lnTo>
                  <a:pt x="3813641" y="2719134"/>
                </a:lnTo>
                <a:close/>
                <a:moveTo>
                  <a:pt x="3655565" y="2718330"/>
                </a:moveTo>
                <a:lnTo>
                  <a:pt x="3666496" y="2729147"/>
                </a:lnTo>
                <a:lnTo>
                  <a:pt x="3669241" y="2734084"/>
                </a:lnTo>
                <a:lnTo>
                  <a:pt x="3661895" y="2730783"/>
                </a:lnTo>
                <a:close/>
                <a:moveTo>
                  <a:pt x="1048021" y="2717359"/>
                </a:moveTo>
                <a:lnTo>
                  <a:pt x="1078748" y="2739148"/>
                </a:lnTo>
                <a:lnTo>
                  <a:pt x="1122851" y="2778335"/>
                </a:lnTo>
                <a:lnTo>
                  <a:pt x="1181463" y="2852408"/>
                </a:lnTo>
                <a:lnTo>
                  <a:pt x="1186117" y="2859995"/>
                </a:lnTo>
                <a:lnTo>
                  <a:pt x="1252883" y="2982956"/>
                </a:lnTo>
                <a:lnTo>
                  <a:pt x="1252156" y="2981995"/>
                </a:lnTo>
                <a:lnTo>
                  <a:pt x="1235458" y="2956288"/>
                </a:lnTo>
                <a:lnTo>
                  <a:pt x="1217606" y="2936258"/>
                </a:lnTo>
                <a:lnTo>
                  <a:pt x="1204314" y="2918663"/>
                </a:lnTo>
                <a:lnTo>
                  <a:pt x="1192288" y="2906740"/>
                </a:lnTo>
                <a:lnTo>
                  <a:pt x="1162826" y="2859659"/>
                </a:lnTo>
                <a:lnTo>
                  <a:pt x="1140734" y="2824357"/>
                </a:lnTo>
                <a:lnTo>
                  <a:pt x="1096056" y="2768246"/>
                </a:lnTo>
                <a:lnTo>
                  <a:pt x="1084308" y="2753492"/>
                </a:lnTo>
                <a:close/>
                <a:moveTo>
                  <a:pt x="3708488" y="2715171"/>
                </a:moveTo>
                <a:lnTo>
                  <a:pt x="3715197" y="2722350"/>
                </a:lnTo>
                <a:lnTo>
                  <a:pt x="3716056" y="2723729"/>
                </a:lnTo>
                <a:lnTo>
                  <a:pt x="3713986" y="2721441"/>
                </a:lnTo>
                <a:lnTo>
                  <a:pt x="3712776" y="2720103"/>
                </a:lnTo>
                <a:lnTo>
                  <a:pt x="3708760" y="2715665"/>
                </a:lnTo>
                <a:close/>
                <a:moveTo>
                  <a:pt x="251613" y="2712082"/>
                </a:moveTo>
                <a:lnTo>
                  <a:pt x="230900" y="2736945"/>
                </a:lnTo>
                <a:cubicBezTo>
                  <a:pt x="213457" y="2763506"/>
                  <a:pt x="198247" y="2792996"/>
                  <a:pt x="185475" y="2825128"/>
                </a:cubicBezTo>
                <a:lnTo>
                  <a:pt x="158358" y="2916743"/>
                </a:lnTo>
                <a:lnTo>
                  <a:pt x="134973" y="2950924"/>
                </a:lnTo>
                <a:lnTo>
                  <a:pt x="170292" y="2840488"/>
                </a:lnTo>
                <a:lnTo>
                  <a:pt x="187154" y="2808474"/>
                </a:lnTo>
                <a:lnTo>
                  <a:pt x="223581" y="2745278"/>
                </a:lnTo>
                <a:lnTo>
                  <a:pt x="235273" y="2731432"/>
                </a:lnTo>
                <a:close/>
                <a:moveTo>
                  <a:pt x="3716416" y="2710938"/>
                </a:moveTo>
                <a:lnTo>
                  <a:pt x="3719797" y="2712005"/>
                </a:lnTo>
                <a:lnTo>
                  <a:pt x="3732634" y="2728237"/>
                </a:lnTo>
                <a:lnTo>
                  <a:pt x="3730545" y="2727726"/>
                </a:lnTo>
                <a:lnTo>
                  <a:pt x="3730499" y="2727715"/>
                </a:lnTo>
                <a:lnTo>
                  <a:pt x="3725080" y="2724153"/>
                </a:lnTo>
                <a:lnTo>
                  <a:pt x="3724723" y="2723918"/>
                </a:lnTo>
                <a:close/>
                <a:moveTo>
                  <a:pt x="868139" y="2708698"/>
                </a:moveTo>
                <a:lnTo>
                  <a:pt x="887307" y="2712519"/>
                </a:lnTo>
                <a:lnTo>
                  <a:pt x="891094" y="2713983"/>
                </a:lnTo>
                <a:lnTo>
                  <a:pt x="924201" y="2743738"/>
                </a:lnTo>
                <a:lnTo>
                  <a:pt x="948710" y="2778350"/>
                </a:lnTo>
                <a:lnTo>
                  <a:pt x="919819" y="2767754"/>
                </a:lnTo>
                <a:lnTo>
                  <a:pt x="890993" y="2728535"/>
                </a:lnTo>
                <a:close/>
                <a:moveTo>
                  <a:pt x="1097087" y="2708509"/>
                </a:moveTo>
                <a:lnTo>
                  <a:pt x="1128900" y="2718929"/>
                </a:lnTo>
                <a:lnTo>
                  <a:pt x="1146000" y="2722936"/>
                </a:lnTo>
                <a:lnTo>
                  <a:pt x="1161207" y="2738190"/>
                </a:lnTo>
                <a:lnTo>
                  <a:pt x="1174683" y="2751708"/>
                </a:lnTo>
                <a:lnTo>
                  <a:pt x="1213205" y="2793238"/>
                </a:lnTo>
                <a:lnTo>
                  <a:pt x="1265736" y="2864676"/>
                </a:lnTo>
                <a:lnTo>
                  <a:pt x="1299876" y="2913295"/>
                </a:lnTo>
                <a:lnTo>
                  <a:pt x="1340670" y="2988462"/>
                </a:lnTo>
                <a:lnTo>
                  <a:pt x="1343053" y="2992893"/>
                </a:lnTo>
                <a:lnTo>
                  <a:pt x="1352909" y="3011219"/>
                </a:lnTo>
                <a:lnTo>
                  <a:pt x="1373672" y="3050642"/>
                </a:lnTo>
                <a:lnTo>
                  <a:pt x="1387549" y="3086941"/>
                </a:lnTo>
                <a:lnTo>
                  <a:pt x="1408942" y="3142897"/>
                </a:lnTo>
                <a:lnTo>
                  <a:pt x="1431919" y="3203275"/>
                </a:lnTo>
                <a:lnTo>
                  <a:pt x="1446775" y="3262586"/>
                </a:lnTo>
                <a:lnTo>
                  <a:pt x="1466534" y="3341844"/>
                </a:lnTo>
                <a:lnTo>
                  <a:pt x="1466534" y="3341848"/>
                </a:lnTo>
                <a:lnTo>
                  <a:pt x="1485496" y="3524131"/>
                </a:lnTo>
                <a:lnTo>
                  <a:pt x="1486239" y="3568298"/>
                </a:lnTo>
                <a:lnTo>
                  <a:pt x="1482442" y="3620175"/>
                </a:lnTo>
                <a:lnTo>
                  <a:pt x="1481353" y="3572075"/>
                </a:lnTo>
                <a:lnTo>
                  <a:pt x="1479952" y="3510210"/>
                </a:lnTo>
                <a:lnTo>
                  <a:pt x="1477031" y="3489275"/>
                </a:lnTo>
                <a:lnTo>
                  <a:pt x="1473879" y="3466674"/>
                </a:lnTo>
                <a:lnTo>
                  <a:pt x="1472731" y="3444735"/>
                </a:lnTo>
                <a:lnTo>
                  <a:pt x="1467799" y="3423085"/>
                </a:lnTo>
                <a:lnTo>
                  <a:pt x="1461594" y="3378608"/>
                </a:lnTo>
                <a:lnTo>
                  <a:pt x="1447228" y="3322782"/>
                </a:lnTo>
                <a:lnTo>
                  <a:pt x="1427368" y="3245607"/>
                </a:lnTo>
                <a:cubicBezTo>
                  <a:pt x="1411747" y="3196570"/>
                  <a:pt x="1393377" y="3149409"/>
                  <a:pt x="1372644" y="3104452"/>
                </a:cubicBezTo>
                <a:lnTo>
                  <a:pt x="1370404" y="3100292"/>
                </a:lnTo>
                <a:lnTo>
                  <a:pt x="1368794" y="3096185"/>
                </a:lnTo>
                <a:lnTo>
                  <a:pt x="1346525" y="3055956"/>
                </a:lnTo>
                <a:lnTo>
                  <a:pt x="1303743" y="2976522"/>
                </a:lnTo>
                <a:lnTo>
                  <a:pt x="1298513" y="2969221"/>
                </a:lnTo>
                <a:lnTo>
                  <a:pt x="1294405" y="2961800"/>
                </a:lnTo>
                <a:lnTo>
                  <a:pt x="1265227" y="2922756"/>
                </a:lnTo>
                <a:lnTo>
                  <a:pt x="1244699" y="2894099"/>
                </a:lnTo>
                <a:lnTo>
                  <a:pt x="1217144" y="2848502"/>
                </a:lnTo>
                <a:lnTo>
                  <a:pt x="1217137" y="2848492"/>
                </a:lnTo>
                <a:lnTo>
                  <a:pt x="1156491" y="2769694"/>
                </a:lnTo>
                <a:lnTo>
                  <a:pt x="1147047" y="2759967"/>
                </a:lnTo>
                <a:lnTo>
                  <a:pt x="1141010" y="2752342"/>
                </a:lnTo>
                <a:lnTo>
                  <a:pt x="1124214" y="2736449"/>
                </a:lnTo>
                <a:close/>
                <a:moveTo>
                  <a:pt x="3638366" y="2706100"/>
                </a:moveTo>
                <a:lnTo>
                  <a:pt x="3644823" y="2709453"/>
                </a:lnTo>
                <a:lnTo>
                  <a:pt x="3653813" y="2727151"/>
                </a:lnTo>
                <a:lnTo>
                  <a:pt x="3652151" y="2726405"/>
                </a:lnTo>
                <a:lnTo>
                  <a:pt x="3646385" y="2723404"/>
                </a:lnTo>
                <a:close/>
                <a:moveTo>
                  <a:pt x="784049" y="2703874"/>
                </a:moveTo>
                <a:lnTo>
                  <a:pt x="821384" y="2727159"/>
                </a:lnTo>
                <a:lnTo>
                  <a:pt x="859471" y="2775080"/>
                </a:lnTo>
                <a:lnTo>
                  <a:pt x="840755" y="2771281"/>
                </a:lnTo>
                <a:lnTo>
                  <a:pt x="818900" y="2745302"/>
                </a:lnTo>
                <a:close/>
                <a:moveTo>
                  <a:pt x="947678" y="2703622"/>
                </a:moveTo>
                <a:lnTo>
                  <a:pt x="958828" y="2708955"/>
                </a:lnTo>
                <a:lnTo>
                  <a:pt x="1022052" y="2760539"/>
                </a:lnTo>
                <a:lnTo>
                  <a:pt x="1025634" y="2764881"/>
                </a:lnTo>
                <a:lnTo>
                  <a:pt x="1023771" y="2763786"/>
                </a:lnTo>
                <a:lnTo>
                  <a:pt x="1013151" y="2756153"/>
                </a:lnTo>
                <a:lnTo>
                  <a:pt x="1001094" y="2750448"/>
                </a:lnTo>
                <a:lnTo>
                  <a:pt x="984960" y="2740958"/>
                </a:lnTo>
                <a:lnTo>
                  <a:pt x="975482" y="2729758"/>
                </a:lnTo>
                <a:lnTo>
                  <a:pt x="963707" y="2718690"/>
                </a:lnTo>
                <a:close/>
                <a:moveTo>
                  <a:pt x="3742299" y="2703273"/>
                </a:moveTo>
                <a:lnTo>
                  <a:pt x="3745724" y="2706260"/>
                </a:lnTo>
                <a:lnTo>
                  <a:pt x="3747496" y="2709274"/>
                </a:lnTo>
                <a:lnTo>
                  <a:pt x="3744359" y="2706236"/>
                </a:lnTo>
                <a:lnTo>
                  <a:pt x="3743384" y="2705292"/>
                </a:lnTo>
                <a:close/>
                <a:moveTo>
                  <a:pt x="3692088" y="2703262"/>
                </a:moveTo>
                <a:lnTo>
                  <a:pt x="3694865" y="2704138"/>
                </a:lnTo>
                <a:lnTo>
                  <a:pt x="3699016" y="2711856"/>
                </a:lnTo>
                <a:lnTo>
                  <a:pt x="3699420" y="2712608"/>
                </a:lnTo>
                <a:close/>
                <a:moveTo>
                  <a:pt x="3489433" y="2703015"/>
                </a:moveTo>
                <a:lnTo>
                  <a:pt x="3495515" y="2716816"/>
                </a:lnTo>
                <a:cubicBezTo>
                  <a:pt x="3566526" y="2866008"/>
                  <a:pt x="3651464" y="2932607"/>
                  <a:pt x="3803138" y="2932607"/>
                </a:cubicBezTo>
                <a:cubicBezTo>
                  <a:pt x="3874562" y="2932607"/>
                  <a:pt x="3962396" y="2917578"/>
                  <a:pt x="4070774" y="2889312"/>
                </a:cubicBezTo>
                <a:cubicBezTo>
                  <a:pt x="4097895" y="2882219"/>
                  <a:pt x="4127111" y="2874009"/>
                  <a:pt x="4158079" y="2864827"/>
                </a:cubicBezTo>
                <a:lnTo>
                  <a:pt x="4179723" y="2858118"/>
                </a:lnTo>
                <a:lnTo>
                  <a:pt x="4226739" y="2847972"/>
                </a:lnTo>
                <a:lnTo>
                  <a:pt x="4271639" y="2834283"/>
                </a:lnTo>
                <a:lnTo>
                  <a:pt x="4289122" y="2829902"/>
                </a:lnTo>
                <a:lnTo>
                  <a:pt x="4308830" y="2822945"/>
                </a:lnTo>
                <a:lnTo>
                  <a:pt x="4316708" y="2820543"/>
                </a:lnTo>
                <a:lnTo>
                  <a:pt x="4326248" y="2816796"/>
                </a:lnTo>
                <a:lnTo>
                  <a:pt x="4341548" y="2811395"/>
                </a:lnTo>
                <a:cubicBezTo>
                  <a:pt x="4357128" y="2805431"/>
                  <a:pt x="4370694" y="2799810"/>
                  <a:pt x="4381893" y="2794946"/>
                </a:cubicBezTo>
                <a:lnTo>
                  <a:pt x="4396068" y="2788491"/>
                </a:lnTo>
                <a:lnTo>
                  <a:pt x="4418782" y="2780497"/>
                </a:lnTo>
                <a:lnTo>
                  <a:pt x="4441068" y="2775369"/>
                </a:lnTo>
                <a:lnTo>
                  <a:pt x="4453054" y="2771583"/>
                </a:lnTo>
                <a:lnTo>
                  <a:pt x="4468853" y="2767960"/>
                </a:lnTo>
                <a:lnTo>
                  <a:pt x="4529734" y="2748426"/>
                </a:lnTo>
                <a:lnTo>
                  <a:pt x="4491816" y="2763124"/>
                </a:lnTo>
                <a:lnTo>
                  <a:pt x="4460453" y="2775071"/>
                </a:lnTo>
                <a:lnTo>
                  <a:pt x="4328178" y="2823205"/>
                </a:lnTo>
                <a:lnTo>
                  <a:pt x="4260135" y="2847789"/>
                </a:lnTo>
                <a:lnTo>
                  <a:pt x="4247769" y="2851990"/>
                </a:lnTo>
                <a:lnTo>
                  <a:pt x="4215260" y="2862654"/>
                </a:lnTo>
                <a:lnTo>
                  <a:pt x="4021803" y="2921846"/>
                </a:lnTo>
                <a:lnTo>
                  <a:pt x="3988597" y="2930813"/>
                </a:lnTo>
                <a:lnTo>
                  <a:pt x="3987770" y="2930399"/>
                </a:lnTo>
                <a:lnTo>
                  <a:pt x="3973253" y="2933992"/>
                </a:lnTo>
                <a:lnTo>
                  <a:pt x="3972602" y="2931916"/>
                </a:lnTo>
                <a:lnTo>
                  <a:pt x="3960606" y="2935638"/>
                </a:lnTo>
                <a:lnTo>
                  <a:pt x="3956510" y="2936574"/>
                </a:lnTo>
                <a:lnTo>
                  <a:pt x="3955504" y="2933155"/>
                </a:lnTo>
                <a:lnTo>
                  <a:pt x="3940506" y="2937512"/>
                </a:lnTo>
                <a:lnTo>
                  <a:pt x="3939647" y="2934534"/>
                </a:lnTo>
                <a:cubicBezTo>
                  <a:pt x="3939510" y="2934602"/>
                  <a:pt x="3936269" y="2935533"/>
                  <a:pt x="3930237" y="2937188"/>
                </a:cubicBezTo>
                <a:lnTo>
                  <a:pt x="3924184" y="2938807"/>
                </a:lnTo>
                <a:lnTo>
                  <a:pt x="3923238" y="2935363"/>
                </a:lnTo>
                <a:cubicBezTo>
                  <a:pt x="3923032" y="2935432"/>
                  <a:pt x="3918585" y="2936638"/>
                  <a:pt x="3910415" y="2938723"/>
                </a:cubicBezTo>
                <a:lnTo>
                  <a:pt x="3907840" y="2939356"/>
                </a:lnTo>
                <a:lnTo>
                  <a:pt x="3906971" y="2936188"/>
                </a:lnTo>
                <a:cubicBezTo>
                  <a:pt x="3906764" y="2936188"/>
                  <a:pt x="3901352" y="2937705"/>
                  <a:pt x="3891424" y="2940187"/>
                </a:cubicBezTo>
                <a:lnTo>
                  <a:pt x="3891205" y="2940237"/>
                </a:lnTo>
                <a:lnTo>
                  <a:pt x="3890700" y="2938397"/>
                </a:lnTo>
                <a:lnTo>
                  <a:pt x="3876533" y="2941616"/>
                </a:lnTo>
                <a:lnTo>
                  <a:pt x="3875808" y="2938535"/>
                </a:lnTo>
                <a:cubicBezTo>
                  <a:pt x="3875705" y="2938535"/>
                  <a:pt x="3873869" y="2938940"/>
                  <a:pt x="3870437" y="2939661"/>
                </a:cubicBezTo>
                <a:lnTo>
                  <a:pt x="3859644" y="2941847"/>
                </a:lnTo>
                <a:lnTo>
                  <a:pt x="3859261" y="2940188"/>
                </a:lnTo>
                <a:cubicBezTo>
                  <a:pt x="3859158" y="2940222"/>
                  <a:pt x="3857107" y="2940662"/>
                  <a:pt x="3853267" y="2941401"/>
                </a:cubicBezTo>
                <a:lnTo>
                  <a:pt x="3843634" y="2943135"/>
                </a:lnTo>
                <a:lnTo>
                  <a:pt x="3843266" y="2941427"/>
                </a:lnTo>
                <a:lnTo>
                  <a:pt x="3842857" y="2941501"/>
                </a:lnTo>
                <a:lnTo>
                  <a:pt x="3833432" y="2943123"/>
                </a:lnTo>
                <a:lnTo>
                  <a:pt x="3827299" y="2944082"/>
                </a:lnTo>
                <a:lnTo>
                  <a:pt x="3826994" y="2942668"/>
                </a:lnTo>
                <a:lnTo>
                  <a:pt x="3810390" y="2944234"/>
                </a:lnTo>
                <a:lnTo>
                  <a:pt x="3810310" y="2943776"/>
                </a:lnTo>
                <a:lnTo>
                  <a:pt x="3810307" y="2943776"/>
                </a:lnTo>
                <a:lnTo>
                  <a:pt x="3810307" y="2943773"/>
                </a:lnTo>
                <a:lnTo>
                  <a:pt x="3794205" y="2944757"/>
                </a:lnTo>
                <a:lnTo>
                  <a:pt x="3794177" y="2944600"/>
                </a:lnTo>
                <a:lnTo>
                  <a:pt x="3743295" y="2946064"/>
                </a:lnTo>
                <a:lnTo>
                  <a:pt x="3721912" y="2945863"/>
                </a:lnTo>
                <a:lnTo>
                  <a:pt x="3720399" y="2945705"/>
                </a:lnTo>
                <a:lnTo>
                  <a:pt x="3715996" y="2945066"/>
                </a:lnTo>
                <a:lnTo>
                  <a:pt x="3641069" y="2910983"/>
                </a:lnTo>
                <a:lnTo>
                  <a:pt x="3621715" y="2896270"/>
                </a:lnTo>
                <a:lnTo>
                  <a:pt x="3575734" y="2851784"/>
                </a:lnTo>
                <a:lnTo>
                  <a:pt x="3554516" y="2826123"/>
                </a:lnTo>
                <a:lnTo>
                  <a:pt x="3544396" y="2811281"/>
                </a:lnTo>
                <a:lnTo>
                  <a:pt x="3506684" y="2745494"/>
                </a:lnTo>
                <a:cubicBezTo>
                  <a:pt x="3503883" y="2739771"/>
                  <a:pt x="3500741" y="2732739"/>
                  <a:pt x="3497280" y="2724478"/>
                </a:cubicBezTo>
                <a:lnTo>
                  <a:pt x="3492272" y="2711913"/>
                </a:lnTo>
                <a:close/>
                <a:moveTo>
                  <a:pt x="3684668" y="2702662"/>
                </a:moveTo>
                <a:lnTo>
                  <a:pt x="3697812" y="2719727"/>
                </a:lnTo>
                <a:lnTo>
                  <a:pt x="3697680" y="2719694"/>
                </a:lnTo>
                <a:lnTo>
                  <a:pt x="3696172" y="2719326"/>
                </a:lnTo>
                <a:close/>
                <a:moveTo>
                  <a:pt x="833310" y="2701754"/>
                </a:moveTo>
                <a:lnTo>
                  <a:pt x="852673" y="2705614"/>
                </a:lnTo>
                <a:lnTo>
                  <a:pt x="886887" y="2735448"/>
                </a:lnTo>
                <a:lnTo>
                  <a:pt x="907123" y="2763098"/>
                </a:lnTo>
                <a:lnTo>
                  <a:pt x="906376" y="2762824"/>
                </a:lnTo>
                <a:lnTo>
                  <a:pt x="904361" y="2762084"/>
                </a:lnTo>
                <a:lnTo>
                  <a:pt x="904331" y="2762069"/>
                </a:lnTo>
                <a:lnTo>
                  <a:pt x="876690" y="2748189"/>
                </a:lnTo>
                <a:lnTo>
                  <a:pt x="855108" y="2719986"/>
                </a:lnTo>
                <a:lnTo>
                  <a:pt x="848002" y="2714042"/>
                </a:lnTo>
                <a:close/>
                <a:moveTo>
                  <a:pt x="3683133" y="2700437"/>
                </a:moveTo>
                <a:lnTo>
                  <a:pt x="3683255" y="2700475"/>
                </a:lnTo>
                <a:lnTo>
                  <a:pt x="3683468" y="2700922"/>
                </a:lnTo>
                <a:close/>
                <a:moveTo>
                  <a:pt x="3622484" y="2697851"/>
                </a:moveTo>
                <a:lnTo>
                  <a:pt x="3629804" y="2701652"/>
                </a:lnTo>
                <a:lnTo>
                  <a:pt x="3635813" y="2714612"/>
                </a:lnTo>
                <a:lnTo>
                  <a:pt x="3637823" y="2718947"/>
                </a:lnTo>
                <a:lnTo>
                  <a:pt x="3631615" y="2715716"/>
                </a:lnTo>
                <a:lnTo>
                  <a:pt x="3629162" y="2713999"/>
                </a:lnTo>
                <a:lnTo>
                  <a:pt x="3627940" y="2711355"/>
                </a:lnTo>
                <a:close/>
                <a:moveTo>
                  <a:pt x="709729" y="2697306"/>
                </a:moveTo>
                <a:lnTo>
                  <a:pt x="755858" y="2745485"/>
                </a:lnTo>
                <a:lnTo>
                  <a:pt x="769151" y="2766357"/>
                </a:lnTo>
                <a:lnTo>
                  <a:pt x="763323" y="2766351"/>
                </a:lnTo>
                <a:lnTo>
                  <a:pt x="757417" y="2762204"/>
                </a:lnTo>
                <a:lnTo>
                  <a:pt x="756141" y="2761308"/>
                </a:lnTo>
                <a:lnTo>
                  <a:pt x="741801" y="2748147"/>
                </a:lnTo>
                <a:lnTo>
                  <a:pt x="722997" y="2721059"/>
                </a:lnTo>
                <a:lnTo>
                  <a:pt x="718496" y="2716816"/>
                </a:lnTo>
                <a:lnTo>
                  <a:pt x="717744" y="2716108"/>
                </a:lnTo>
                <a:lnTo>
                  <a:pt x="698534" y="2698003"/>
                </a:lnTo>
                <a:close/>
                <a:moveTo>
                  <a:pt x="3672494" y="2697080"/>
                </a:moveTo>
                <a:lnTo>
                  <a:pt x="3673388" y="2697362"/>
                </a:lnTo>
                <a:lnTo>
                  <a:pt x="3687104" y="2717110"/>
                </a:lnTo>
                <a:lnTo>
                  <a:pt x="3684982" y="2716591"/>
                </a:lnTo>
                <a:close/>
                <a:moveTo>
                  <a:pt x="619339" y="2696547"/>
                </a:moveTo>
                <a:lnTo>
                  <a:pt x="629147" y="2704957"/>
                </a:lnTo>
                <a:cubicBezTo>
                  <a:pt x="630499" y="2706364"/>
                  <a:pt x="632549" y="2706846"/>
                  <a:pt x="634388" y="2706198"/>
                </a:cubicBezTo>
                <a:lnTo>
                  <a:pt x="640321" y="2707383"/>
                </a:lnTo>
                <a:lnTo>
                  <a:pt x="654243" y="2722469"/>
                </a:lnTo>
                <a:cubicBezTo>
                  <a:pt x="654978" y="2723462"/>
                  <a:pt x="655981" y="2724234"/>
                  <a:pt x="657138" y="2724675"/>
                </a:cubicBezTo>
                <a:lnTo>
                  <a:pt x="669147" y="2729438"/>
                </a:lnTo>
                <a:lnTo>
                  <a:pt x="672169" y="2732674"/>
                </a:lnTo>
                <a:lnTo>
                  <a:pt x="673839" y="2733230"/>
                </a:lnTo>
                <a:lnTo>
                  <a:pt x="682864" y="2744533"/>
                </a:lnTo>
                <a:lnTo>
                  <a:pt x="696524" y="2770851"/>
                </a:lnTo>
                <a:lnTo>
                  <a:pt x="695996" y="2771098"/>
                </a:lnTo>
                <a:lnTo>
                  <a:pt x="695839" y="2771171"/>
                </a:lnTo>
                <a:lnTo>
                  <a:pt x="689230" y="2767505"/>
                </a:lnTo>
                <a:lnTo>
                  <a:pt x="658376" y="2755014"/>
                </a:lnTo>
                <a:lnTo>
                  <a:pt x="658242" y="2754871"/>
                </a:lnTo>
                <a:close/>
                <a:moveTo>
                  <a:pt x="1317286" y="2695820"/>
                </a:moveTo>
                <a:lnTo>
                  <a:pt x="1325824" y="2702398"/>
                </a:lnTo>
                <a:lnTo>
                  <a:pt x="1372378" y="2749877"/>
                </a:lnTo>
                <a:lnTo>
                  <a:pt x="1371827" y="2749844"/>
                </a:lnTo>
                <a:lnTo>
                  <a:pt x="1345889" y="2724152"/>
                </a:lnTo>
                <a:close/>
                <a:moveTo>
                  <a:pt x="3751794" y="2695793"/>
                </a:moveTo>
                <a:lnTo>
                  <a:pt x="3755114" y="2698378"/>
                </a:lnTo>
                <a:lnTo>
                  <a:pt x="3761616" y="2709368"/>
                </a:lnTo>
                <a:lnTo>
                  <a:pt x="3760932" y="2709368"/>
                </a:lnTo>
                <a:lnTo>
                  <a:pt x="3758698" y="2706852"/>
                </a:lnTo>
                <a:lnTo>
                  <a:pt x="3755854" y="2703649"/>
                </a:lnTo>
                <a:lnTo>
                  <a:pt x="3753810" y="2699694"/>
                </a:lnTo>
                <a:close/>
                <a:moveTo>
                  <a:pt x="735279" y="2695713"/>
                </a:moveTo>
                <a:lnTo>
                  <a:pt x="736835" y="2696840"/>
                </a:lnTo>
                <a:cubicBezTo>
                  <a:pt x="758379" y="2716411"/>
                  <a:pt x="778183" y="2738692"/>
                  <a:pt x="796212" y="2763656"/>
                </a:cubicBezTo>
                <a:lnTo>
                  <a:pt x="797815" y="2766384"/>
                </a:lnTo>
                <a:lnTo>
                  <a:pt x="780831" y="2766368"/>
                </a:lnTo>
                <a:lnTo>
                  <a:pt x="762518" y="2737915"/>
                </a:lnTo>
                <a:lnTo>
                  <a:pt x="722499" y="2696510"/>
                </a:lnTo>
                <a:close/>
                <a:moveTo>
                  <a:pt x="799592" y="2695032"/>
                </a:moveTo>
                <a:lnTo>
                  <a:pt x="818122" y="2698726"/>
                </a:lnTo>
                <a:lnTo>
                  <a:pt x="849124" y="2724778"/>
                </a:lnTo>
                <a:lnTo>
                  <a:pt x="860881" y="2740251"/>
                </a:lnTo>
                <a:lnTo>
                  <a:pt x="859045" y="2739329"/>
                </a:lnTo>
                <a:lnTo>
                  <a:pt x="846749" y="2733154"/>
                </a:lnTo>
                <a:lnTo>
                  <a:pt x="826097" y="2720288"/>
                </a:lnTo>
                <a:lnTo>
                  <a:pt x="817120" y="2709075"/>
                </a:lnTo>
                <a:close/>
                <a:moveTo>
                  <a:pt x="758645" y="2694257"/>
                </a:moveTo>
                <a:lnTo>
                  <a:pt x="774323" y="2706268"/>
                </a:lnTo>
                <a:lnTo>
                  <a:pt x="826257" y="2768338"/>
                </a:lnTo>
                <a:lnTo>
                  <a:pt x="816717" y="2766402"/>
                </a:lnTo>
                <a:lnTo>
                  <a:pt x="816716" y="2766401"/>
                </a:lnTo>
                <a:lnTo>
                  <a:pt x="816690" y="2766401"/>
                </a:lnTo>
                <a:lnTo>
                  <a:pt x="808480" y="2766394"/>
                </a:lnTo>
                <a:lnTo>
                  <a:pt x="806957" y="2763816"/>
                </a:lnTo>
                <a:lnTo>
                  <a:pt x="802719" y="2756644"/>
                </a:lnTo>
                <a:lnTo>
                  <a:pt x="747490" y="2694952"/>
                </a:lnTo>
                <a:close/>
                <a:moveTo>
                  <a:pt x="3687234" y="2694140"/>
                </a:moveTo>
                <a:lnTo>
                  <a:pt x="3688728" y="2695509"/>
                </a:lnTo>
                <a:lnTo>
                  <a:pt x="3689198" y="2695940"/>
                </a:lnTo>
                <a:lnTo>
                  <a:pt x="3688071" y="2695569"/>
                </a:lnTo>
                <a:lnTo>
                  <a:pt x="3687907" y="2695515"/>
                </a:lnTo>
                <a:close/>
                <a:moveTo>
                  <a:pt x="3705648" y="2694113"/>
                </a:moveTo>
                <a:lnTo>
                  <a:pt x="3713381" y="2703890"/>
                </a:lnTo>
                <a:lnTo>
                  <a:pt x="3711513" y="2703276"/>
                </a:lnTo>
                <a:close/>
                <a:moveTo>
                  <a:pt x="1052488" y="2693901"/>
                </a:moveTo>
                <a:lnTo>
                  <a:pt x="1081596" y="2703435"/>
                </a:lnTo>
                <a:lnTo>
                  <a:pt x="1089834" y="2710183"/>
                </a:lnTo>
                <a:cubicBezTo>
                  <a:pt x="1110523" y="2729150"/>
                  <a:pt x="1131215" y="2750299"/>
                  <a:pt x="1151644" y="2773882"/>
                </a:cubicBezTo>
                <a:lnTo>
                  <a:pt x="1203653" y="2841499"/>
                </a:lnTo>
                <a:lnTo>
                  <a:pt x="1174661" y="2812641"/>
                </a:lnTo>
                <a:lnTo>
                  <a:pt x="1132685" y="2768213"/>
                </a:lnTo>
                <a:lnTo>
                  <a:pt x="1116994" y="2755239"/>
                </a:lnTo>
                <a:lnTo>
                  <a:pt x="1109283" y="2747564"/>
                </a:lnTo>
                <a:lnTo>
                  <a:pt x="1104995" y="2744501"/>
                </a:lnTo>
                <a:lnTo>
                  <a:pt x="1089669" y="2725148"/>
                </a:lnTo>
                <a:lnTo>
                  <a:pt x="1080931" y="2717917"/>
                </a:lnTo>
                <a:lnTo>
                  <a:pt x="1063861" y="2703790"/>
                </a:lnTo>
                <a:lnTo>
                  <a:pt x="1060880" y="2700761"/>
                </a:lnTo>
                <a:lnTo>
                  <a:pt x="1060518" y="2700393"/>
                </a:lnTo>
                <a:close/>
                <a:moveTo>
                  <a:pt x="783605" y="2692702"/>
                </a:moveTo>
                <a:lnTo>
                  <a:pt x="789762" y="2697652"/>
                </a:lnTo>
                <a:lnTo>
                  <a:pt x="787197" y="2696054"/>
                </a:lnTo>
                <a:lnTo>
                  <a:pt x="782756" y="2692755"/>
                </a:lnTo>
                <a:close/>
                <a:moveTo>
                  <a:pt x="3727049" y="2691871"/>
                </a:moveTo>
                <a:lnTo>
                  <a:pt x="3727726" y="2691900"/>
                </a:lnTo>
                <a:lnTo>
                  <a:pt x="3728918" y="2694192"/>
                </a:lnTo>
                <a:lnTo>
                  <a:pt x="3727773" y="2692770"/>
                </a:lnTo>
                <a:close/>
                <a:moveTo>
                  <a:pt x="3652203" y="2690678"/>
                </a:moveTo>
                <a:lnTo>
                  <a:pt x="3655021" y="2691567"/>
                </a:lnTo>
                <a:lnTo>
                  <a:pt x="3667573" y="2712337"/>
                </a:lnTo>
                <a:lnTo>
                  <a:pt x="3663668" y="2711382"/>
                </a:lnTo>
                <a:close/>
                <a:moveTo>
                  <a:pt x="2075626" y="2690296"/>
                </a:moveTo>
                <a:lnTo>
                  <a:pt x="2083396" y="2705523"/>
                </a:lnTo>
                <a:lnTo>
                  <a:pt x="2087616" y="2713602"/>
                </a:lnTo>
                <a:lnTo>
                  <a:pt x="2108841" y="2754234"/>
                </a:lnTo>
                <a:lnTo>
                  <a:pt x="2109706" y="2756187"/>
                </a:lnTo>
                <a:lnTo>
                  <a:pt x="2116259" y="2770552"/>
                </a:lnTo>
                <a:lnTo>
                  <a:pt x="2094184" y="2729501"/>
                </a:lnTo>
                <a:lnTo>
                  <a:pt x="2085708" y="2713095"/>
                </a:lnTo>
                <a:lnTo>
                  <a:pt x="2078818" y="2697638"/>
                </a:lnTo>
                <a:lnTo>
                  <a:pt x="2076791" y="2692975"/>
                </a:lnTo>
                <a:close/>
                <a:moveTo>
                  <a:pt x="256902" y="2689170"/>
                </a:moveTo>
                <a:lnTo>
                  <a:pt x="246378" y="2701563"/>
                </a:lnTo>
                <a:lnTo>
                  <a:pt x="206115" y="2748976"/>
                </a:lnTo>
                <a:lnTo>
                  <a:pt x="206115" y="2748977"/>
                </a:lnTo>
                <a:lnTo>
                  <a:pt x="206114" y="2748977"/>
                </a:lnTo>
                <a:cubicBezTo>
                  <a:pt x="168368" y="2805200"/>
                  <a:pt x="139999" y="2873867"/>
                  <a:pt x="122832" y="2952462"/>
                </a:cubicBezTo>
                <a:lnTo>
                  <a:pt x="118084" y="2987278"/>
                </a:lnTo>
                <a:lnTo>
                  <a:pt x="109117" y="3011944"/>
                </a:lnTo>
                <a:lnTo>
                  <a:pt x="88930" y="3060681"/>
                </a:lnTo>
                <a:lnTo>
                  <a:pt x="101183" y="2977557"/>
                </a:lnTo>
                <a:lnTo>
                  <a:pt x="134013" y="2874972"/>
                </a:lnTo>
                <a:lnTo>
                  <a:pt x="146374" y="2847459"/>
                </a:lnTo>
                <a:lnTo>
                  <a:pt x="181107" y="2783085"/>
                </a:lnTo>
                <a:lnTo>
                  <a:pt x="196440" y="2759249"/>
                </a:lnTo>
                <a:lnTo>
                  <a:pt x="256246" y="2689633"/>
                </a:lnTo>
                <a:close/>
                <a:moveTo>
                  <a:pt x="1295035" y="2688449"/>
                </a:moveTo>
                <a:lnTo>
                  <a:pt x="1305024" y="2695763"/>
                </a:lnTo>
                <a:lnTo>
                  <a:pt x="1358869" y="2749087"/>
                </a:lnTo>
                <a:lnTo>
                  <a:pt x="1358001" y="2749037"/>
                </a:lnTo>
                <a:lnTo>
                  <a:pt x="1342471" y="2734093"/>
                </a:lnTo>
                <a:close/>
                <a:moveTo>
                  <a:pt x="3692193" y="2685611"/>
                </a:moveTo>
                <a:lnTo>
                  <a:pt x="3692363" y="2685676"/>
                </a:lnTo>
                <a:lnTo>
                  <a:pt x="3696033" y="2691570"/>
                </a:lnTo>
                <a:lnTo>
                  <a:pt x="3701213" y="2699890"/>
                </a:lnTo>
                <a:lnTo>
                  <a:pt x="3700969" y="2699810"/>
                </a:lnTo>
                <a:lnTo>
                  <a:pt x="3698749" y="2697505"/>
                </a:lnTo>
                <a:close/>
                <a:moveTo>
                  <a:pt x="685373" y="2685600"/>
                </a:moveTo>
                <a:lnTo>
                  <a:pt x="687058" y="2686067"/>
                </a:lnTo>
                <a:lnTo>
                  <a:pt x="686216" y="2686394"/>
                </a:lnTo>
                <a:lnTo>
                  <a:pt x="685476" y="2685697"/>
                </a:lnTo>
                <a:lnTo>
                  <a:pt x="685392" y="2685618"/>
                </a:lnTo>
                <a:close/>
                <a:moveTo>
                  <a:pt x="3638810" y="2685370"/>
                </a:moveTo>
                <a:lnTo>
                  <a:pt x="3641612" y="2687312"/>
                </a:lnTo>
                <a:lnTo>
                  <a:pt x="3641665" y="2687353"/>
                </a:lnTo>
                <a:lnTo>
                  <a:pt x="3643600" y="2687963"/>
                </a:lnTo>
                <a:lnTo>
                  <a:pt x="3651520" y="2702209"/>
                </a:lnTo>
                <a:lnTo>
                  <a:pt x="3652918" y="2704724"/>
                </a:lnTo>
                <a:lnTo>
                  <a:pt x="3643608" y="2694807"/>
                </a:lnTo>
                <a:close/>
                <a:moveTo>
                  <a:pt x="1278084" y="2683990"/>
                </a:moveTo>
                <a:lnTo>
                  <a:pt x="1283783" y="2687962"/>
                </a:lnTo>
                <a:lnTo>
                  <a:pt x="1332725" y="2735085"/>
                </a:lnTo>
                <a:close/>
                <a:moveTo>
                  <a:pt x="3627902" y="2683518"/>
                </a:moveTo>
                <a:lnTo>
                  <a:pt x="3636817" y="2695733"/>
                </a:lnTo>
                <a:lnTo>
                  <a:pt x="3638215" y="2697649"/>
                </a:lnTo>
                <a:lnTo>
                  <a:pt x="3632958" y="2694427"/>
                </a:lnTo>
                <a:close/>
                <a:moveTo>
                  <a:pt x="2061864" y="2680794"/>
                </a:moveTo>
                <a:lnTo>
                  <a:pt x="2080773" y="2717380"/>
                </a:lnTo>
                <a:lnTo>
                  <a:pt x="2091384" y="2741136"/>
                </a:lnTo>
                <a:lnTo>
                  <a:pt x="2091235" y="2740850"/>
                </a:lnTo>
                <a:lnTo>
                  <a:pt x="2072694" y="2705383"/>
                </a:lnTo>
                <a:lnTo>
                  <a:pt x="2070491" y="2700479"/>
                </a:lnTo>
                <a:lnTo>
                  <a:pt x="2067508" y="2693673"/>
                </a:lnTo>
                <a:close/>
                <a:moveTo>
                  <a:pt x="1258131" y="2678938"/>
                </a:moveTo>
                <a:lnTo>
                  <a:pt x="1262235" y="2681656"/>
                </a:lnTo>
                <a:lnTo>
                  <a:pt x="1286073" y="2703987"/>
                </a:lnTo>
                <a:lnTo>
                  <a:pt x="1300217" y="2717237"/>
                </a:lnTo>
                <a:close/>
                <a:moveTo>
                  <a:pt x="3670310" y="2678627"/>
                </a:moveTo>
                <a:lnTo>
                  <a:pt x="3674795" y="2682738"/>
                </a:lnTo>
                <a:lnTo>
                  <a:pt x="3679584" y="2692779"/>
                </a:lnTo>
                <a:lnTo>
                  <a:pt x="3677336" y="2692040"/>
                </a:lnTo>
                <a:lnTo>
                  <a:pt x="3674334" y="2687690"/>
                </a:lnTo>
                <a:close/>
                <a:moveTo>
                  <a:pt x="653350" y="2678567"/>
                </a:moveTo>
                <a:lnTo>
                  <a:pt x="662226" y="2679584"/>
                </a:lnTo>
                <a:lnTo>
                  <a:pt x="685262" y="2705509"/>
                </a:lnTo>
                <a:lnTo>
                  <a:pt x="688158" y="2708543"/>
                </a:lnTo>
                <a:lnTo>
                  <a:pt x="727062" y="2744252"/>
                </a:lnTo>
                <a:lnTo>
                  <a:pt x="741900" y="2765961"/>
                </a:lnTo>
                <a:lnTo>
                  <a:pt x="731596" y="2756525"/>
                </a:lnTo>
                <a:lnTo>
                  <a:pt x="726979" y="2755074"/>
                </a:lnTo>
                <a:lnTo>
                  <a:pt x="721803" y="2744309"/>
                </a:lnTo>
                <a:cubicBezTo>
                  <a:pt x="717998" y="2740315"/>
                  <a:pt x="712620" y="2736549"/>
                  <a:pt x="706295" y="2733050"/>
                </a:cubicBezTo>
                <a:lnTo>
                  <a:pt x="705461" y="2732721"/>
                </a:lnTo>
                <a:lnTo>
                  <a:pt x="680658" y="2701468"/>
                </a:lnTo>
                <a:lnTo>
                  <a:pt x="675325" y="2696996"/>
                </a:lnTo>
                <a:close/>
                <a:moveTo>
                  <a:pt x="1367649" y="2678231"/>
                </a:moveTo>
                <a:lnTo>
                  <a:pt x="1376576" y="2679125"/>
                </a:lnTo>
                <a:lnTo>
                  <a:pt x="1434510" y="2724605"/>
                </a:lnTo>
                <a:lnTo>
                  <a:pt x="1453345" y="2743533"/>
                </a:lnTo>
                <a:lnTo>
                  <a:pt x="1459778" y="2750591"/>
                </a:lnTo>
                <a:lnTo>
                  <a:pt x="1446040" y="2751079"/>
                </a:lnTo>
                <a:lnTo>
                  <a:pt x="1439298" y="2751318"/>
                </a:lnTo>
                <a:lnTo>
                  <a:pt x="1416310" y="2724644"/>
                </a:lnTo>
                <a:lnTo>
                  <a:pt x="1391832" y="2701297"/>
                </a:lnTo>
                <a:close/>
                <a:moveTo>
                  <a:pt x="1348834" y="2676347"/>
                </a:moveTo>
                <a:lnTo>
                  <a:pt x="1356556" y="2677120"/>
                </a:lnTo>
                <a:lnTo>
                  <a:pt x="1411170" y="2729470"/>
                </a:lnTo>
                <a:lnTo>
                  <a:pt x="1430155" y="2751643"/>
                </a:lnTo>
                <a:lnTo>
                  <a:pt x="1425066" y="2751824"/>
                </a:lnTo>
                <a:lnTo>
                  <a:pt x="1395152" y="2718185"/>
                </a:lnTo>
                <a:close/>
                <a:moveTo>
                  <a:pt x="628990" y="2675775"/>
                </a:moveTo>
                <a:lnTo>
                  <a:pt x="636822" y="2676673"/>
                </a:lnTo>
                <a:lnTo>
                  <a:pt x="675269" y="2709277"/>
                </a:lnTo>
                <a:lnTo>
                  <a:pt x="688322" y="2725964"/>
                </a:lnTo>
                <a:lnTo>
                  <a:pt x="678479" y="2722084"/>
                </a:lnTo>
                <a:lnTo>
                  <a:pt x="676696" y="2721381"/>
                </a:lnTo>
                <a:lnTo>
                  <a:pt x="672910" y="2716590"/>
                </a:lnTo>
                <a:lnTo>
                  <a:pt x="665484" y="2710637"/>
                </a:lnTo>
                <a:lnTo>
                  <a:pt x="662555" y="2708289"/>
                </a:lnTo>
                <a:lnTo>
                  <a:pt x="650227" y="2695189"/>
                </a:lnTo>
                <a:lnTo>
                  <a:pt x="638171" y="2682379"/>
                </a:lnTo>
                <a:close/>
                <a:moveTo>
                  <a:pt x="2031526" y="2675220"/>
                </a:moveTo>
                <a:lnTo>
                  <a:pt x="2031678" y="2675517"/>
                </a:lnTo>
                <a:lnTo>
                  <a:pt x="2046982" y="2703880"/>
                </a:lnTo>
                <a:lnTo>
                  <a:pt x="2056932" y="2725960"/>
                </a:lnTo>
                <a:lnTo>
                  <a:pt x="2042554" y="2699604"/>
                </a:lnTo>
                <a:lnTo>
                  <a:pt x="2041974" y="2698541"/>
                </a:lnTo>
                <a:close/>
                <a:moveTo>
                  <a:pt x="1007696" y="2674996"/>
                </a:moveTo>
                <a:lnTo>
                  <a:pt x="1030507" y="2685671"/>
                </a:lnTo>
                <a:lnTo>
                  <a:pt x="1033874" y="2688247"/>
                </a:lnTo>
                <a:lnTo>
                  <a:pt x="1057754" y="2708027"/>
                </a:lnTo>
                <a:lnTo>
                  <a:pt x="1007812" y="2675079"/>
                </a:lnTo>
                <a:close/>
                <a:moveTo>
                  <a:pt x="1330684" y="2674529"/>
                </a:moveTo>
                <a:lnTo>
                  <a:pt x="1337628" y="2675224"/>
                </a:lnTo>
                <a:lnTo>
                  <a:pt x="1390261" y="2722649"/>
                </a:lnTo>
                <a:lnTo>
                  <a:pt x="1416571" y="2752125"/>
                </a:lnTo>
                <a:lnTo>
                  <a:pt x="1413027" y="2752251"/>
                </a:lnTo>
                <a:lnTo>
                  <a:pt x="1411262" y="2752148"/>
                </a:lnTo>
                <a:lnTo>
                  <a:pt x="1389238" y="2728202"/>
                </a:lnTo>
                <a:lnTo>
                  <a:pt x="1373781" y="2711397"/>
                </a:lnTo>
                <a:close/>
                <a:moveTo>
                  <a:pt x="297388" y="2673977"/>
                </a:moveTo>
                <a:lnTo>
                  <a:pt x="292286" y="2680288"/>
                </a:lnTo>
                <a:lnTo>
                  <a:pt x="255650" y="2725606"/>
                </a:lnTo>
                <a:lnTo>
                  <a:pt x="225083" y="2787382"/>
                </a:lnTo>
                <a:lnTo>
                  <a:pt x="222610" y="2792379"/>
                </a:lnTo>
                <a:lnTo>
                  <a:pt x="214328" y="2809117"/>
                </a:lnTo>
                <a:lnTo>
                  <a:pt x="211212" y="2820228"/>
                </a:lnTo>
                <a:lnTo>
                  <a:pt x="201419" y="2855144"/>
                </a:lnTo>
                <a:lnTo>
                  <a:pt x="199073" y="2857229"/>
                </a:lnTo>
                <a:lnTo>
                  <a:pt x="196981" y="2860288"/>
                </a:lnTo>
                <a:lnTo>
                  <a:pt x="192190" y="2865315"/>
                </a:lnTo>
                <a:lnTo>
                  <a:pt x="177111" y="2888903"/>
                </a:lnTo>
                <a:lnTo>
                  <a:pt x="187673" y="2853225"/>
                </a:lnTo>
                <a:lnTo>
                  <a:pt x="188907" y="2849055"/>
                </a:lnTo>
                <a:lnTo>
                  <a:pt x="194431" y="2830396"/>
                </a:lnTo>
                <a:cubicBezTo>
                  <a:pt x="219393" y="2767516"/>
                  <a:pt x="253877" y="2714831"/>
                  <a:pt x="296247" y="2674805"/>
                </a:cubicBezTo>
                <a:close/>
                <a:moveTo>
                  <a:pt x="2040407" y="2673892"/>
                </a:moveTo>
                <a:lnTo>
                  <a:pt x="2058792" y="2709492"/>
                </a:lnTo>
                <a:lnTo>
                  <a:pt x="2059295" y="2710474"/>
                </a:lnTo>
                <a:lnTo>
                  <a:pt x="2061972" y="2716297"/>
                </a:lnTo>
                <a:lnTo>
                  <a:pt x="2051305" y="2696682"/>
                </a:lnTo>
                <a:lnTo>
                  <a:pt x="2047055" y="2688868"/>
                </a:lnTo>
                <a:close/>
                <a:moveTo>
                  <a:pt x="3726333" y="2673548"/>
                </a:moveTo>
                <a:lnTo>
                  <a:pt x="3726915" y="2674278"/>
                </a:lnTo>
                <a:lnTo>
                  <a:pt x="3733151" y="2684882"/>
                </a:lnTo>
                <a:lnTo>
                  <a:pt x="3732397" y="2684838"/>
                </a:lnTo>
                <a:close/>
                <a:moveTo>
                  <a:pt x="2049849" y="2673143"/>
                </a:moveTo>
                <a:lnTo>
                  <a:pt x="2075061" y="2721601"/>
                </a:lnTo>
                <a:lnTo>
                  <a:pt x="2086242" y="2746499"/>
                </a:lnTo>
                <a:lnTo>
                  <a:pt x="2065088" y="2707437"/>
                </a:lnTo>
                <a:close/>
                <a:moveTo>
                  <a:pt x="3659115" y="2673116"/>
                </a:moveTo>
                <a:lnTo>
                  <a:pt x="3661444" y="2673996"/>
                </a:lnTo>
                <a:lnTo>
                  <a:pt x="3668086" y="2688998"/>
                </a:lnTo>
                <a:lnTo>
                  <a:pt x="3667118" y="2688680"/>
                </a:lnTo>
                <a:lnTo>
                  <a:pt x="3663131" y="2682450"/>
                </a:lnTo>
                <a:close/>
                <a:moveTo>
                  <a:pt x="1314358" y="2672894"/>
                </a:moveTo>
                <a:lnTo>
                  <a:pt x="1318514" y="2673310"/>
                </a:lnTo>
                <a:lnTo>
                  <a:pt x="1368895" y="2716428"/>
                </a:lnTo>
                <a:lnTo>
                  <a:pt x="1401134" y="2751556"/>
                </a:lnTo>
                <a:lnTo>
                  <a:pt x="1399191" y="2751443"/>
                </a:lnTo>
                <a:lnTo>
                  <a:pt x="1397582" y="2751349"/>
                </a:lnTo>
                <a:lnTo>
                  <a:pt x="1386627" y="2739826"/>
                </a:lnTo>
                <a:lnTo>
                  <a:pt x="1352341" y="2703762"/>
                </a:lnTo>
                <a:close/>
                <a:moveTo>
                  <a:pt x="3739604" y="2672203"/>
                </a:moveTo>
                <a:lnTo>
                  <a:pt x="3739633" y="2672206"/>
                </a:lnTo>
                <a:lnTo>
                  <a:pt x="3747626" y="2685719"/>
                </a:lnTo>
                <a:lnTo>
                  <a:pt x="3747272" y="2685698"/>
                </a:lnTo>
                <a:lnTo>
                  <a:pt x="3746109" y="2684792"/>
                </a:lnTo>
                <a:lnTo>
                  <a:pt x="3744092" y="2680888"/>
                </a:lnTo>
                <a:close/>
                <a:moveTo>
                  <a:pt x="880931" y="2671698"/>
                </a:moveTo>
                <a:lnTo>
                  <a:pt x="929088" y="2694731"/>
                </a:lnTo>
                <a:lnTo>
                  <a:pt x="970002" y="2733254"/>
                </a:lnTo>
                <a:lnTo>
                  <a:pt x="929005" y="2716218"/>
                </a:lnTo>
                <a:close/>
                <a:moveTo>
                  <a:pt x="1298600" y="2671315"/>
                </a:moveTo>
                <a:lnTo>
                  <a:pt x="1302229" y="2671679"/>
                </a:lnTo>
                <a:lnTo>
                  <a:pt x="1348453" y="2709237"/>
                </a:lnTo>
                <a:lnTo>
                  <a:pt x="1387931" y="2750785"/>
                </a:lnTo>
                <a:lnTo>
                  <a:pt x="1384591" y="2750590"/>
                </a:lnTo>
                <a:lnTo>
                  <a:pt x="1361144" y="2726671"/>
                </a:lnTo>
                <a:lnTo>
                  <a:pt x="1332425" y="2697374"/>
                </a:lnTo>
                <a:close/>
                <a:moveTo>
                  <a:pt x="3714959" y="2669598"/>
                </a:moveTo>
                <a:lnTo>
                  <a:pt x="3716186" y="2669728"/>
                </a:lnTo>
                <a:lnTo>
                  <a:pt x="3719312" y="2675736"/>
                </a:lnTo>
                <a:lnTo>
                  <a:pt x="3716930" y="2673653"/>
                </a:lnTo>
                <a:lnTo>
                  <a:pt x="3715448" y="2670606"/>
                </a:lnTo>
                <a:lnTo>
                  <a:pt x="3715041" y="2669768"/>
                </a:lnTo>
                <a:close/>
                <a:moveTo>
                  <a:pt x="3649109" y="2669336"/>
                </a:moveTo>
                <a:lnTo>
                  <a:pt x="3651103" y="2670090"/>
                </a:lnTo>
                <a:lnTo>
                  <a:pt x="3654918" y="2678996"/>
                </a:lnTo>
                <a:close/>
                <a:moveTo>
                  <a:pt x="3698548" y="2667864"/>
                </a:moveTo>
                <a:lnTo>
                  <a:pt x="3701070" y="2668131"/>
                </a:lnTo>
                <a:lnTo>
                  <a:pt x="3709151" y="2683495"/>
                </a:lnTo>
                <a:lnTo>
                  <a:pt x="3706895" y="2683364"/>
                </a:lnTo>
                <a:lnTo>
                  <a:pt x="3705125" y="2681621"/>
                </a:lnTo>
                <a:close/>
                <a:moveTo>
                  <a:pt x="600620" y="2667353"/>
                </a:moveTo>
                <a:lnTo>
                  <a:pt x="602283" y="2668556"/>
                </a:lnTo>
                <a:lnTo>
                  <a:pt x="602009" y="2668530"/>
                </a:lnTo>
                <a:close/>
                <a:moveTo>
                  <a:pt x="3690268" y="2666989"/>
                </a:moveTo>
                <a:lnTo>
                  <a:pt x="3690344" y="2666997"/>
                </a:lnTo>
                <a:lnTo>
                  <a:pt x="3690370" y="2667052"/>
                </a:lnTo>
                <a:lnTo>
                  <a:pt x="3690401" y="2667120"/>
                </a:lnTo>
                <a:close/>
                <a:moveTo>
                  <a:pt x="3638168" y="2665204"/>
                </a:moveTo>
                <a:lnTo>
                  <a:pt x="3640947" y="2666253"/>
                </a:lnTo>
                <a:lnTo>
                  <a:pt x="3642367" y="2669609"/>
                </a:lnTo>
                <a:lnTo>
                  <a:pt x="3643805" y="2673008"/>
                </a:lnTo>
                <a:lnTo>
                  <a:pt x="3649844" y="2683001"/>
                </a:lnTo>
                <a:lnTo>
                  <a:pt x="3647530" y="2682240"/>
                </a:lnTo>
                <a:lnTo>
                  <a:pt x="3638371" y="2665700"/>
                </a:lnTo>
                <a:close/>
                <a:moveTo>
                  <a:pt x="3609125" y="2664785"/>
                </a:moveTo>
                <a:lnTo>
                  <a:pt x="3614406" y="2668447"/>
                </a:lnTo>
                <a:lnTo>
                  <a:pt x="3619293" y="2678986"/>
                </a:lnTo>
                <a:lnTo>
                  <a:pt x="3623872" y="2688861"/>
                </a:lnTo>
                <a:lnTo>
                  <a:pt x="3617201" y="2684774"/>
                </a:lnTo>
                <a:close/>
                <a:moveTo>
                  <a:pt x="319837" y="2663998"/>
                </a:moveTo>
                <a:lnTo>
                  <a:pt x="280142" y="2713902"/>
                </a:lnTo>
                <a:cubicBezTo>
                  <a:pt x="265431" y="2737471"/>
                  <a:pt x="252716" y="2763605"/>
                  <a:pt x="242213" y="2792016"/>
                </a:cubicBezTo>
                <a:lnTo>
                  <a:pt x="235142" y="2818337"/>
                </a:lnTo>
                <a:lnTo>
                  <a:pt x="234428" y="2820996"/>
                </a:lnTo>
                <a:lnTo>
                  <a:pt x="234427" y="2820996"/>
                </a:lnTo>
                <a:lnTo>
                  <a:pt x="214869" y="2841518"/>
                </a:lnTo>
                <a:lnTo>
                  <a:pt x="222816" y="2813216"/>
                </a:lnTo>
                <a:cubicBezTo>
                  <a:pt x="245395" y="2753977"/>
                  <a:pt x="277006" y="2704390"/>
                  <a:pt x="316131" y="2666729"/>
                </a:cubicBezTo>
                <a:close/>
                <a:moveTo>
                  <a:pt x="957677" y="2663206"/>
                </a:moveTo>
                <a:lnTo>
                  <a:pt x="995572" y="2680425"/>
                </a:lnTo>
                <a:lnTo>
                  <a:pt x="1000251" y="2683485"/>
                </a:lnTo>
                <a:lnTo>
                  <a:pt x="1003468" y="2685767"/>
                </a:lnTo>
                <a:lnTo>
                  <a:pt x="1022555" y="2700936"/>
                </a:lnTo>
                <a:cubicBezTo>
                  <a:pt x="1060806" y="2734960"/>
                  <a:pt x="1099121" y="2776846"/>
                  <a:pt x="1135536" y="2828407"/>
                </a:cubicBezTo>
                <a:lnTo>
                  <a:pt x="1168394" y="2881042"/>
                </a:lnTo>
                <a:lnTo>
                  <a:pt x="1157716" y="2869063"/>
                </a:lnTo>
                <a:lnTo>
                  <a:pt x="1137631" y="2852549"/>
                </a:lnTo>
                <a:lnTo>
                  <a:pt x="1113468" y="2828592"/>
                </a:lnTo>
                <a:lnTo>
                  <a:pt x="1103101" y="2812334"/>
                </a:lnTo>
                <a:cubicBezTo>
                  <a:pt x="1067739" y="2763288"/>
                  <a:pt x="1030573" y="2723458"/>
                  <a:pt x="993487" y="2691113"/>
                </a:cubicBezTo>
                <a:close/>
                <a:moveTo>
                  <a:pt x="3670593" y="2660111"/>
                </a:moveTo>
                <a:lnTo>
                  <a:pt x="3671407" y="2660512"/>
                </a:lnTo>
                <a:lnTo>
                  <a:pt x="3674725" y="2666683"/>
                </a:lnTo>
                <a:lnTo>
                  <a:pt x="3678186" y="2673119"/>
                </a:lnTo>
                <a:lnTo>
                  <a:pt x="3676624" y="2672443"/>
                </a:lnTo>
                <a:close/>
                <a:moveTo>
                  <a:pt x="1347437" y="2658952"/>
                </a:moveTo>
                <a:lnTo>
                  <a:pt x="1364133" y="2670262"/>
                </a:lnTo>
                <a:lnTo>
                  <a:pt x="1359628" y="2669812"/>
                </a:lnTo>
                <a:lnTo>
                  <a:pt x="1358729" y="2669723"/>
                </a:lnTo>
                <a:lnTo>
                  <a:pt x="1348060" y="2659547"/>
                </a:lnTo>
                <a:close/>
                <a:moveTo>
                  <a:pt x="3625560" y="2658597"/>
                </a:moveTo>
                <a:lnTo>
                  <a:pt x="3628321" y="2659706"/>
                </a:lnTo>
                <a:lnTo>
                  <a:pt x="3629584" y="2660603"/>
                </a:lnTo>
                <a:lnTo>
                  <a:pt x="3632927" y="2668766"/>
                </a:lnTo>
                <a:lnTo>
                  <a:pt x="3638249" y="2678339"/>
                </a:lnTo>
                <a:lnTo>
                  <a:pt x="3633257" y="2674444"/>
                </a:lnTo>
                <a:lnTo>
                  <a:pt x="3626823" y="2661787"/>
                </a:lnTo>
                <a:close/>
                <a:moveTo>
                  <a:pt x="4691125" y="2657384"/>
                </a:moveTo>
                <a:lnTo>
                  <a:pt x="4690618" y="2657701"/>
                </a:lnTo>
                <a:lnTo>
                  <a:pt x="4688190" y="2659213"/>
                </a:lnTo>
                <a:lnTo>
                  <a:pt x="4682180" y="2662308"/>
                </a:lnTo>
                <a:lnTo>
                  <a:pt x="4660693" y="2669621"/>
                </a:lnTo>
                <a:lnTo>
                  <a:pt x="4650669" y="2672900"/>
                </a:lnTo>
                <a:lnTo>
                  <a:pt x="4582886" y="2694347"/>
                </a:lnTo>
                <a:lnTo>
                  <a:pt x="4582831" y="2694363"/>
                </a:lnTo>
                <a:lnTo>
                  <a:pt x="4638260" y="2676306"/>
                </a:lnTo>
                <a:close/>
                <a:moveTo>
                  <a:pt x="606595" y="2656878"/>
                </a:moveTo>
                <a:lnTo>
                  <a:pt x="618377" y="2663327"/>
                </a:lnTo>
                <a:lnTo>
                  <a:pt x="617013" y="2663176"/>
                </a:lnTo>
                <a:close/>
                <a:moveTo>
                  <a:pt x="3659701" y="2654733"/>
                </a:moveTo>
                <a:lnTo>
                  <a:pt x="3661974" y="2655855"/>
                </a:lnTo>
                <a:lnTo>
                  <a:pt x="3663975" y="2660051"/>
                </a:lnTo>
                <a:lnTo>
                  <a:pt x="3660194" y="2655843"/>
                </a:lnTo>
                <a:close/>
                <a:moveTo>
                  <a:pt x="3737168" y="2654646"/>
                </a:moveTo>
                <a:lnTo>
                  <a:pt x="3737406" y="2654688"/>
                </a:lnTo>
                <a:lnTo>
                  <a:pt x="3737534" y="2654813"/>
                </a:lnTo>
                <a:lnTo>
                  <a:pt x="3738055" y="2656029"/>
                </a:lnTo>
                <a:lnTo>
                  <a:pt x="3739798" y="2659511"/>
                </a:lnTo>
                <a:lnTo>
                  <a:pt x="3738970" y="2658589"/>
                </a:lnTo>
                <a:close/>
                <a:moveTo>
                  <a:pt x="543246" y="2654410"/>
                </a:moveTo>
                <a:lnTo>
                  <a:pt x="586403" y="2676828"/>
                </a:lnTo>
                <a:cubicBezTo>
                  <a:pt x="587657" y="2677917"/>
                  <a:pt x="589400" y="2678235"/>
                  <a:pt x="590953" y="2677656"/>
                </a:cubicBezTo>
                <a:lnTo>
                  <a:pt x="592948" y="2677778"/>
                </a:lnTo>
                <a:lnTo>
                  <a:pt x="597827" y="2686342"/>
                </a:lnTo>
                <a:lnTo>
                  <a:pt x="644220" y="2749283"/>
                </a:lnTo>
                <a:lnTo>
                  <a:pt x="627797" y="2742635"/>
                </a:lnTo>
                <a:lnTo>
                  <a:pt x="602729" y="2736184"/>
                </a:lnTo>
                <a:lnTo>
                  <a:pt x="593625" y="2732723"/>
                </a:lnTo>
                <a:lnTo>
                  <a:pt x="585645" y="2731789"/>
                </a:lnTo>
                <a:lnTo>
                  <a:pt x="575931" y="2729289"/>
                </a:lnTo>
                <a:lnTo>
                  <a:pt x="573226" y="2724883"/>
                </a:lnTo>
                <a:lnTo>
                  <a:pt x="571236" y="2721640"/>
                </a:lnTo>
                <a:close/>
                <a:moveTo>
                  <a:pt x="1176647" y="2653615"/>
                </a:moveTo>
                <a:lnTo>
                  <a:pt x="1176762" y="2653678"/>
                </a:lnTo>
                <a:lnTo>
                  <a:pt x="1176913" y="2653760"/>
                </a:lnTo>
                <a:lnTo>
                  <a:pt x="1180558" y="2656839"/>
                </a:lnTo>
                <a:close/>
                <a:moveTo>
                  <a:pt x="342610" y="2653437"/>
                </a:moveTo>
                <a:lnTo>
                  <a:pt x="304943" y="2702441"/>
                </a:lnTo>
                <a:lnTo>
                  <a:pt x="287927" y="2738950"/>
                </a:lnTo>
                <a:lnTo>
                  <a:pt x="270911" y="2775460"/>
                </a:lnTo>
                <a:lnTo>
                  <a:pt x="267107" y="2790551"/>
                </a:lnTo>
                <a:lnTo>
                  <a:pt x="265617" y="2796464"/>
                </a:lnTo>
                <a:lnTo>
                  <a:pt x="247223" y="2810932"/>
                </a:lnTo>
                <a:lnTo>
                  <a:pt x="251280" y="2795729"/>
                </a:lnTo>
                <a:cubicBezTo>
                  <a:pt x="271515" y="2740454"/>
                  <a:pt x="300264" y="2693900"/>
                  <a:pt x="336149" y="2658343"/>
                </a:cubicBezTo>
                <a:close/>
                <a:moveTo>
                  <a:pt x="647650" y="2652043"/>
                </a:moveTo>
                <a:lnTo>
                  <a:pt x="676134" y="2671163"/>
                </a:lnTo>
                <a:lnTo>
                  <a:pt x="667072" y="2669091"/>
                </a:lnTo>
                <a:lnTo>
                  <a:pt x="657540" y="2663263"/>
                </a:lnTo>
                <a:close/>
                <a:moveTo>
                  <a:pt x="3721772" y="2651915"/>
                </a:moveTo>
                <a:lnTo>
                  <a:pt x="3722277" y="2652004"/>
                </a:lnTo>
                <a:lnTo>
                  <a:pt x="3723456" y="2654692"/>
                </a:lnTo>
                <a:close/>
                <a:moveTo>
                  <a:pt x="3690353" y="2650720"/>
                </a:moveTo>
                <a:lnTo>
                  <a:pt x="3696005" y="2658681"/>
                </a:lnTo>
                <a:lnTo>
                  <a:pt x="3696373" y="2659200"/>
                </a:lnTo>
                <a:lnTo>
                  <a:pt x="3697366" y="2661087"/>
                </a:lnTo>
                <a:lnTo>
                  <a:pt x="3696600" y="2660997"/>
                </a:lnTo>
                <a:lnTo>
                  <a:pt x="3695186" y="2660831"/>
                </a:lnTo>
                <a:close/>
                <a:moveTo>
                  <a:pt x="3476627" y="2650010"/>
                </a:moveTo>
                <a:lnTo>
                  <a:pt x="3490966" y="2685241"/>
                </a:lnTo>
                <a:cubicBezTo>
                  <a:pt x="3561149" y="2836778"/>
                  <a:pt x="3643606" y="2901858"/>
                  <a:pt x="3802588" y="2901858"/>
                </a:cubicBezTo>
                <a:cubicBezTo>
                  <a:pt x="3843043" y="2900617"/>
                  <a:pt x="3883382" y="2897291"/>
                  <a:pt x="3923445" y="2891905"/>
                </a:cubicBezTo>
                <a:lnTo>
                  <a:pt x="4017376" y="2874324"/>
                </a:lnTo>
                <a:lnTo>
                  <a:pt x="4080629" y="2872864"/>
                </a:lnTo>
                <a:lnTo>
                  <a:pt x="4119277" y="2867906"/>
                </a:lnTo>
                <a:lnTo>
                  <a:pt x="4068706" y="2882141"/>
                </a:lnTo>
                <a:cubicBezTo>
                  <a:pt x="3737229" y="2968870"/>
                  <a:pt x="3604859" y="2929434"/>
                  <a:pt x="3502134" y="2713644"/>
                </a:cubicBezTo>
                <a:cubicBezTo>
                  <a:pt x="3496567" y="2701932"/>
                  <a:pt x="3489680" y="2685177"/>
                  <a:pt x="3481651" y="2664005"/>
                </a:cubicBezTo>
                <a:close/>
                <a:moveTo>
                  <a:pt x="3602795" y="2649117"/>
                </a:moveTo>
                <a:lnTo>
                  <a:pt x="3605440" y="2652741"/>
                </a:lnTo>
                <a:lnTo>
                  <a:pt x="3603716" y="2651396"/>
                </a:lnTo>
                <a:close/>
                <a:moveTo>
                  <a:pt x="3704905" y="2648922"/>
                </a:moveTo>
                <a:lnTo>
                  <a:pt x="3705403" y="2649010"/>
                </a:lnTo>
                <a:lnTo>
                  <a:pt x="3712620" y="2662877"/>
                </a:lnTo>
                <a:lnTo>
                  <a:pt x="3712225" y="2662831"/>
                </a:lnTo>
                <a:lnTo>
                  <a:pt x="3711635" y="2662762"/>
                </a:lnTo>
                <a:close/>
                <a:moveTo>
                  <a:pt x="3612632" y="2648566"/>
                </a:moveTo>
                <a:lnTo>
                  <a:pt x="3617047" y="2651701"/>
                </a:lnTo>
                <a:lnTo>
                  <a:pt x="3620398" y="2660179"/>
                </a:lnTo>
                <a:lnTo>
                  <a:pt x="3621895" y="2663968"/>
                </a:lnTo>
                <a:lnTo>
                  <a:pt x="3614102" y="2652423"/>
                </a:lnTo>
                <a:close/>
                <a:moveTo>
                  <a:pt x="3664588" y="2647830"/>
                </a:moveTo>
                <a:lnTo>
                  <a:pt x="3665728" y="2649951"/>
                </a:lnTo>
                <a:lnTo>
                  <a:pt x="3666739" y="2651831"/>
                </a:lnTo>
                <a:lnTo>
                  <a:pt x="3666476" y="2651693"/>
                </a:lnTo>
                <a:close/>
                <a:moveTo>
                  <a:pt x="720382" y="2646141"/>
                </a:moveTo>
                <a:lnTo>
                  <a:pt x="733322" y="2652272"/>
                </a:lnTo>
                <a:lnTo>
                  <a:pt x="771721" y="2683147"/>
                </a:lnTo>
                <a:lnTo>
                  <a:pt x="769870" y="2683179"/>
                </a:lnTo>
                <a:lnTo>
                  <a:pt x="727736" y="2651870"/>
                </a:lnTo>
                <a:close/>
                <a:moveTo>
                  <a:pt x="3307696" y="2645685"/>
                </a:moveTo>
                <a:lnTo>
                  <a:pt x="3311319" y="2650716"/>
                </a:lnTo>
                <a:lnTo>
                  <a:pt x="3349096" y="2695677"/>
                </a:lnTo>
                <a:lnTo>
                  <a:pt x="3366820" y="2716770"/>
                </a:lnTo>
                <a:cubicBezTo>
                  <a:pt x="3385139" y="2737420"/>
                  <a:pt x="3403064" y="2756767"/>
                  <a:pt x="3419955" y="2775003"/>
                </a:cubicBezTo>
                <a:lnTo>
                  <a:pt x="3444085" y="2801200"/>
                </a:lnTo>
                <a:lnTo>
                  <a:pt x="3462561" y="2821470"/>
                </a:lnTo>
                <a:lnTo>
                  <a:pt x="3475062" y="2834782"/>
                </a:lnTo>
                <a:lnTo>
                  <a:pt x="3449873" y="2812089"/>
                </a:lnTo>
                <a:cubicBezTo>
                  <a:pt x="3438153" y="2801610"/>
                  <a:pt x="3425742" y="2790856"/>
                  <a:pt x="3413057" y="2779687"/>
                </a:cubicBezTo>
                <a:cubicBezTo>
                  <a:pt x="3374587" y="2746249"/>
                  <a:pt x="3333532" y="2710537"/>
                  <a:pt x="3294614" y="2669516"/>
                </a:cubicBezTo>
                <a:lnTo>
                  <a:pt x="3282865" y="2655738"/>
                </a:lnTo>
                <a:close/>
                <a:moveTo>
                  <a:pt x="3638501" y="2644266"/>
                </a:moveTo>
                <a:lnTo>
                  <a:pt x="3640455" y="2645231"/>
                </a:lnTo>
                <a:lnTo>
                  <a:pt x="3646539" y="2659435"/>
                </a:lnTo>
                <a:lnTo>
                  <a:pt x="3644544" y="2658572"/>
                </a:lnTo>
                <a:close/>
                <a:moveTo>
                  <a:pt x="4728296" y="2644080"/>
                </a:moveTo>
                <a:lnTo>
                  <a:pt x="4722969" y="2646840"/>
                </a:lnTo>
                <a:lnTo>
                  <a:pt x="4719390" y="2648694"/>
                </a:lnTo>
                <a:lnTo>
                  <a:pt x="4705057" y="2653987"/>
                </a:lnTo>
                <a:lnTo>
                  <a:pt x="4705057" y="2652398"/>
                </a:lnTo>
                <a:close/>
                <a:moveTo>
                  <a:pt x="3676895" y="2643952"/>
                </a:moveTo>
                <a:lnTo>
                  <a:pt x="3679875" y="2644481"/>
                </a:lnTo>
                <a:lnTo>
                  <a:pt x="3681876" y="2648785"/>
                </a:lnTo>
                <a:lnTo>
                  <a:pt x="3687032" y="2659874"/>
                </a:lnTo>
                <a:lnTo>
                  <a:pt x="3683458" y="2659454"/>
                </a:lnTo>
                <a:close/>
                <a:moveTo>
                  <a:pt x="365436" y="2642877"/>
                </a:moveTo>
                <a:lnTo>
                  <a:pt x="330419" y="2689824"/>
                </a:lnTo>
                <a:cubicBezTo>
                  <a:pt x="318578" y="2710283"/>
                  <a:pt x="308495" y="2732956"/>
                  <a:pt x="300338" y="2757582"/>
                </a:cubicBezTo>
                <a:lnTo>
                  <a:pt x="295788" y="2777100"/>
                </a:lnTo>
                <a:lnTo>
                  <a:pt x="281570" y="2783916"/>
                </a:lnTo>
                <a:lnTo>
                  <a:pt x="281560" y="2783924"/>
                </a:lnTo>
                <a:lnTo>
                  <a:pt x="275996" y="2788301"/>
                </a:lnTo>
                <a:lnTo>
                  <a:pt x="278332" y="2779141"/>
                </a:lnTo>
                <a:cubicBezTo>
                  <a:pt x="296550" y="2727658"/>
                  <a:pt x="322835" y="2683827"/>
                  <a:pt x="355462" y="2650614"/>
                </a:cubicBezTo>
                <a:close/>
                <a:moveTo>
                  <a:pt x="3271579" y="2642501"/>
                </a:moveTo>
                <a:lnTo>
                  <a:pt x="3275854" y="2642786"/>
                </a:lnTo>
                <a:lnTo>
                  <a:pt x="3278172" y="2642546"/>
                </a:lnTo>
                <a:lnTo>
                  <a:pt x="3273797" y="2643873"/>
                </a:lnTo>
                <a:lnTo>
                  <a:pt x="3272749" y="2643873"/>
                </a:lnTo>
                <a:lnTo>
                  <a:pt x="3271585" y="2642508"/>
                </a:lnTo>
                <a:close/>
                <a:moveTo>
                  <a:pt x="510796" y="2640043"/>
                </a:moveTo>
                <a:lnTo>
                  <a:pt x="521842" y="2643291"/>
                </a:lnTo>
                <a:lnTo>
                  <a:pt x="533892" y="2649551"/>
                </a:lnTo>
                <a:lnTo>
                  <a:pt x="534417" y="2654215"/>
                </a:lnTo>
                <a:cubicBezTo>
                  <a:pt x="540622" y="2675312"/>
                  <a:pt x="550446" y="2698684"/>
                  <a:pt x="564148" y="2724710"/>
                </a:cubicBezTo>
                <a:lnTo>
                  <a:pt x="565394" y="2726741"/>
                </a:lnTo>
                <a:lnTo>
                  <a:pt x="535960" y="2724277"/>
                </a:lnTo>
                <a:lnTo>
                  <a:pt x="534142" y="2723880"/>
                </a:lnTo>
                <a:lnTo>
                  <a:pt x="530580" y="2723827"/>
                </a:lnTo>
                <a:lnTo>
                  <a:pt x="525569" y="2723408"/>
                </a:lnTo>
                <a:lnTo>
                  <a:pt x="510428" y="2675035"/>
                </a:lnTo>
                <a:close/>
                <a:moveTo>
                  <a:pt x="3627368" y="2638770"/>
                </a:moveTo>
                <a:lnTo>
                  <a:pt x="3629831" y="2639986"/>
                </a:lnTo>
                <a:lnTo>
                  <a:pt x="3636163" y="2654949"/>
                </a:lnTo>
                <a:lnTo>
                  <a:pt x="3633510" y="2653802"/>
                </a:lnTo>
                <a:close/>
                <a:moveTo>
                  <a:pt x="383933" y="2637201"/>
                </a:moveTo>
                <a:lnTo>
                  <a:pt x="354323" y="2678414"/>
                </a:lnTo>
                <a:lnTo>
                  <a:pt x="342718" y="2706148"/>
                </a:lnTo>
                <a:lnTo>
                  <a:pt x="334726" y="2725246"/>
                </a:lnTo>
                <a:lnTo>
                  <a:pt x="328136" y="2740992"/>
                </a:lnTo>
                <a:lnTo>
                  <a:pt x="328136" y="2740993"/>
                </a:lnTo>
                <a:lnTo>
                  <a:pt x="328136" y="2740993"/>
                </a:lnTo>
                <a:lnTo>
                  <a:pt x="323600" y="2762927"/>
                </a:lnTo>
                <a:lnTo>
                  <a:pt x="317980" y="2766464"/>
                </a:lnTo>
                <a:lnTo>
                  <a:pt x="305781" y="2772311"/>
                </a:lnTo>
                <a:lnTo>
                  <a:pt x="308113" y="2762176"/>
                </a:lnTo>
                <a:cubicBezTo>
                  <a:pt x="323810" y="2714527"/>
                  <a:pt x="347152" y="2674032"/>
                  <a:pt x="376534" y="2643137"/>
                </a:cubicBezTo>
                <a:close/>
                <a:moveTo>
                  <a:pt x="585010" y="2634669"/>
                </a:moveTo>
                <a:lnTo>
                  <a:pt x="602209" y="2640795"/>
                </a:lnTo>
                <a:lnTo>
                  <a:pt x="643221" y="2666069"/>
                </a:lnTo>
                <a:lnTo>
                  <a:pt x="638589" y="2665557"/>
                </a:lnTo>
                <a:lnTo>
                  <a:pt x="637725" y="2665462"/>
                </a:lnTo>
                <a:lnTo>
                  <a:pt x="630273" y="2659212"/>
                </a:lnTo>
                <a:lnTo>
                  <a:pt x="596231" y="2640753"/>
                </a:lnTo>
                <a:close/>
                <a:moveTo>
                  <a:pt x="3336104" y="2634184"/>
                </a:moveTo>
                <a:lnTo>
                  <a:pt x="3349678" y="2653965"/>
                </a:lnTo>
                <a:lnTo>
                  <a:pt x="3386377" y="2707444"/>
                </a:lnTo>
                <a:cubicBezTo>
                  <a:pt x="3403426" y="2731181"/>
                  <a:pt x="3420024" y="2753459"/>
                  <a:pt x="3435674" y="2774452"/>
                </a:cubicBezTo>
                <a:lnTo>
                  <a:pt x="3442844" y="2784103"/>
                </a:lnTo>
                <a:lnTo>
                  <a:pt x="3464453" y="2812832"/>
                </a:lnTo>
                <a:lnTo>
                  <a:pt x="3449185" y="2796095"/>
                </a:lnTo>
                <a:lnTo>
                  <a:pt x="3425055" y="2770035"/>
                </a:lnTo>
                <a:cubicBezTo>
                  <a:pt x="3391410" y="2733702"/>
                  <a:pt x="3353699" y="2692957"/>
                  <a:pt x="3316969" y="2646317"/>
                </a:cubicBezTo>
                <a:lnTo>
                  <a:pt x="3314523" y="2642921"/>
                </a:lnTo>
                <a:close/>
                <a:moveTo>
                  <a:pt x="3650570" y="2634167"/>
                </a:moveTo>
                <a:lnTo>
                  <a:pt x="3652004" y="2634950"/>
                </a:lnTo>
                <a:lnTo>
                  <a:pt x="3657818" y="2647141"/>
                </a:lnTo>
                <a:lnTo>
                  <a:pt x="3656637" y="2646520"/>
                </a:lnTo>
                <a:lnTo>
                  <a:pt x="3655878" y="2646121"/>
                </a:lnTo>
                <a:close/>
                <a:moveTo>
                  <a:pt x="3706069" y="2633913"/>
                </a:moveTo>
                <a:lnTo>
                  <a:pt x="3706152" y="2633934"/>
                </a:lnTo>
                <a:lnTo>
                  <a:pt x="3709989" y="2642901"/>
                </a:lnTo>
                <a:lnTo>
                  <a:pt x="3709912" y="2642886"/>
                </a:lnTo>
                <a:lnTo>
                  <a:pt x="3709858" y="2642876"/>
                </a:lnTo>
                <a:lnTo>
                  <a:pt x="3709653" y="2642495"/>
                </a:lnTo>
                <a:close/>
                <a:moveTo>
                  <a:pt x="485716" y="2633343"/>
                </a:moveTo>
                <a:lnTo>
                  <a:pt x="491233" y="2634291"/>
                </a:lnTo>
                <a:lnTo>
                  <a:pt x="503084" y="2637775"/>
                </a:lnTo>
                <a:lnTo>
                  <a:pt x="503254" y="2676553"/>
                </a:lnTo>
                <a:lnTo>
                  <a:pt x="517653" y="2722745"/>
                </a:lnTo>
                <a:lnTo>
                  <a:pt x="486048" y="2720100"/>
                </a:lnTo>
                <a:lnTo>
                  <a:pt x="480645" y="2697097"/>
                </a:lnTo>
                <a:close/>
                <a:moveTo>
                  <a:pt x="608133" y="2633053"/>
                </a:moveTo>
                <a:lnTo>
                  <a:pt x="627652" y="2640674"/>
                </a:lnTo>
                <a:lnTo>
                  <a:pt x="636046" y="2650121"/>
                </a:lnTo>
                <a:close/>
                <a:moveTo>
                  <a:pt x="3615366" y="2632845"/>
                </a:moveTo>
                <a:lnTo>
                  <a:pt x="3618938" y="2634608"/>
                </a:lnTo>
                <a:lnTo>
                  <a:pt x="3625354" y="2650275"/>
                </a:lnTo>
                <a:lnTo>
                  <a:pt x="3623636" y="2649532"/>
                </a:lnTo>
                <a:lnTo>
                  <a:pt x="3621062" y="2647235"/>
                </a:lnTo>
                <a:close/>
                <a:moveTo>
                  <a:pt x="556477" y="2632553"/>
                </a:moveTo>
                <a:lnTo>
                  <a:pt x="569361" y="2636498"/>
                </a:lnTo>
                <a:lnTo>
                  <a:pt x="569463" y="2636553"/>
                </a:lnTo>
                <a:lnTo>
                  <a:pt x="571003" y="2639256"/>
                </a:lnTo>
                <a:close/>
                <a:moveTo>
                  <a:pt x="883134" y="2632054"/>
                </a:moveTo>
                <a:lnTo>
                  <a:pt x="899881" y="2636946"/>
                </a:lnTo>
                <a:lnTo>
                  <a:pt x="923938" y="2647877"/>
                </a:lnTo>
                <a:lnTo>
                  <a:pt x="933413" y="2653727"/>
                </a:lnTo>
                <a:lnTo>
                  <a:pt x="933844" y="2654064"/>
                </a:lnTo>
                <a:lnTo>
                  <a:pt x="991563" y="2699780"/>
                </a:lnTo>
                <a:lnTo>
                  <a:pt x="1010251" y="2718122"/>
                </a:lnTo>
                <a:lnTo>
                  <a:pt x="1049857" y="2758727"/>
                </a:lnTo>
                <a:lnTo>
                  <a:pt x="1095817" y="2815565"/>
                </a:lnTo>
                <a:lnTo>
                  <a:pt x="1093634" y="2813995"/>
                </a:lnTo>
                <a:lnTo>
                  <a:pt x="1082157" y="2799884"/>
                </a:lnTo>
                <a:lnTo>
                  <a:pt x="1081596" y="2799194"/>
                </a:lnTo>
                <a:lnTo>
                  <a:pt x="1024001" y="2752046"/>
                </a:lnTo>
                <a:lnTo>
                  <a:pt x="1011625" y="2737101"/>
                </a:lnTo>
                <a:cubicBezTo>
                  <a:pt x="976404" y="2699277"/>
                  <a:pt x="940420" y="2669317"/>
                  <a:pt x="905485" y="2645590"/>
                </a:cubicBezTo>
                <a:lnTo>
                  <a:pt x="891486" y="2637112"/>
                </a:lnTo>
                <a:close/>
                <a:moveTo>
                  <a:pt x="627869" y="2629600"/>
                </a:moveTo>
                <a:lnTo>
                  <a:pt x="667013" y="2646285"/>
                </a:lnTo>
                <a:lnTo>
                  <a:pt x="719198" y="2684070"/>
                </a:lnTo>
                <a:lnTo>
                  <a:pt x="710621" y="2684220"/>
                </a:lnTo>
                <a:lnTo>
                  <a:pt x="708235" y="2681752"/>
                </a:lnTo>
                <a:lnTo>
                  <a:pt x="705675" y="2679103"/>
                </a:lnTo>
                <a:lnTo>
                  <a:pt x="660408" y="2648930"/>
                </a:lnTo>
                <a:lnTo>
                  <a:pt x="639317" y="2634872"/>
                </a:lnTo>
                <a:lnTo>
                  <a:pt x="639185" y="2634820"/>
                </a:lnTo>
                <a:lnTo>
                  <a:pt x="628960" y="2630838"/>
                </a:lnTo>
                <a:lnTo>
                  <a:pt x="628567" y="2630393"/>
                </a:lnTo>
                <a:close/>
                <a:moveTo>
                  <a:pt x="463697" y="2629560"/>
                </a:moveTo>
                <a:lnTo>
                  <a:pt x="477381" y="2631911"/>
                </a:lnTo>
                <a:lnTo>
                  <a:pt x="471679" y="2699442"/>
                </a:lnTo>
                <a:lnTo>
                  <a:pt x="476679" y="2720762"/>
                </a:lnTo>
                <a:lnTo>
                  <a:pt x="454668" y="2722693"/>
                </a:lnTo>
                <a:lnTo>
                  <a:pt x="454289" y="2722687"/>
                </a:lnTo>
                <a:lnTo>
                  <a:pt x="453956" y="2722755"/>
                </a:lnTo>
                <a:lnTo>
                  <a:pt x="448408" y="2723242"/>
                </a:lnTo>
                <a:lnTo>
                  <a:pt x="448104" y="2721504"/>
                </a:lnTo>
                <a:cubicBezTo>
                  <a:pt x="447208" y="2689722"/>
                  <a:pt x="451586" y="2660524"/>
                  <a:pt x="460445" y="2636032"/>
                </a:cubicBezTo>
                <a:close/>
                <a:moveTo>
                  <a:pt x="3687422" y="2629251"/>
                </a:moveTo>
                <a:lnTo>
                  <a:pt x="3688364" y="2629487"/>
                </a:lnTo>
                <a:lnTo>
                  <a:pt x="3691598" y="2637400"/>
                </a:lnTo>
                <a:lnTo>
                  <a:pt x="3688144" y="2631050"/>
                </a:lnTo>
                <a:close/>
                <a:moveTo>
                  <a:pt x="3640877" y="2628876"/>
                </a:moveTo>
                <a:lnTo>
                  <a:pt x="3641658" y="2629302"/>
                </a:lnTo>
                <a:lnTo>
                  <a:pt x="3643674" y="2633856"/>
                </a:lnTo>
                <a:close/>
                <a:moveTo>
                  <a:pt x="447086" y="2627599"/>
                </a:moveTo>
                <a:lnTo>
                  <a:pt x="454564" y="2627992"/>
                </a:lnTo>
                <a:lnTo>
                  <a:pt x="454961" y="2628060"/>
                </a:lnTo>
                <a:lnTo>
                  <a:pt x="453048" y="2631810"/>
                </a:lnTo>
                <a:cubicBezTo>
                  <a:pt x="443551" y="2657595"/>
                  <a:pt x="438794" y="2688343"/>
                  <a:pt x="439690" y="2721780"/>
                </a:cubicBezTo>
                <a:lnTo>
                  <a:pt x="440074" y="2723973"/>
                </a:lnTo>
                <a:lnTo>
                  <a:pt x="431918" y="2724688"/>
                </a:lnTo>
                <a:lnTo>
                  <a:pt x="418286" y="2727861"/>
                </a:lnTo>
                <a:lnTo>
                  <a:pt x="422015" y="2692780"/>
                </a:lnTo>
                <a:lnTo>
                  <a:pt x="434307" y="2652166"/>
                </a:lnTo>
                <a:lnTo>
                  <a:pt x="435711" y="2647527"/>
                </a:lnTo>
                <a:close/>
                <a:moveTo>
                  <a:pt x="431842" y="2626800"/>
                </a:moveTo>
                <a:lnTo>
                  <a:pt x="439366" y="2627194"/>
                </a:lnTo>
                <a:lnTo>
                  <a:pt x="429159" y="2644684"/>
                </a:lnTo>
                <a:cubicBezTo>
                  <a:pt x="422945" y="2659033"/>
                  <a:pt x="418046" y="2674825"/>
                  <a:pt x="414588" y="2691822"/>
                </a:cubicBezTo>
                <a:lnTo>
                  <a:pt x="410463" y="2729682"/>
                </a:lnTo>
                <a:lnTo>
                  <a:pt x="390044" y="2734435"/>
                </a:lnTo>
                <a:lnTo>
                  <a:pt x="391613" y="2723638"/>
                </a:lnTo>
                <a:lnTo>
                  <a:pt x="393529" y="2710459"/>
                </a:lnTo>
                <a:cubicBezTo>
                  <a:pt x="397874" y="2692314"/>
                  <a:pt x="403713" y="2675466"/>
                  <a:pt x="410926" y="2660178"/>
                </a:cubicBezTo>
                <a:lnTo>
                  <a:pt x="427988" y="2632951"/>
                </a:lnTo>
                <a:close/>
                <a:moveTo>
                  <a:pt x="418064" y="2626077"/>
                </a:moveTo>
                <a:lnTo>
                  <a:pt x="421770" y="2626271"/>
                </a:lnTo>
                <a:lnTo>
                  <a:pt x="403702" y="2654594"/>
                </a:lnTo>
                <a:cubicBezTo>
                  <a:pt x="396187" y="2670348"/>
                  <a:pt x="390138" y="2687764"/>
                  <a:pt x="385648" y="2706654"/>
                </a:cubicBezTo>
                <a:lnTo>
                  <a:pt x="381394" y="2736449"/>
                </a:lnTo>
                <a:lnTo>
                  <a:pt x="379850" y="2736808"/>
                </a:lnTo>
                <a:lnTo>
                  <a:pt x="369976" y="2741541"/>
                </a:lnTo>
                <a:lnTo>
                  <a:pt x="362226" y="2744792"/>
                </a:lnTo>
                <a:lnTo>
                  <a:pt x="363983" y="2734969"/>
                </a:lnTo>
                <a:lnTo>
                  <a:pt x="365279" y="2727719"/>
                </a:lnTo>
                <a:lnTo>
                  <a:pt x="381906" y="2684352"/>
                </a:lnTo>
                <a:lnTo>
                  <a:pt x="386555" y="2672226"/>
                </a:lnTo>
                <a:cubicBezTo>
                  <a:pt x="395181" y="2655379"/>
                  <a:pt x="405294" y="2640276"/>
                  <a:pt x="416750" y="2627205"/>
                </a:cubicBezTo>
                <a:lnTo>
                  <a:pt x="417617" y="2626460"/>
                </a:lnTo>
                <a:lnTo>
                  <a:pt x="417666" y="2626418"/>
                </a:lnTo>
                <a:close/>
                <a:moveTo>
                  <a:pt x="3257081" y="2625498"/>
                </a:moveTo>
                <a:lnTo>
                  <a:pt x="3279980" y="2632299"/>
                </a:lnTo>
                <a:lnTo>
                  <a:pt x="3283982" y="2633050"/>
                </a:lnTo>
                <a:lnTo>
                  <a:pt x="3279311" y="2634220"/>
                </a:lnTo>
                <a:cubicBezTo>
                  <a:pt x="3278415" y="2633517"/>
                  <a:pt x="3277242" y="2633269"/>
                  <a:pt x="3276139" y="2633531"/>
                </a:cubicBezTo>
                <a:lnTo>
                  <a:pt x="3261865" y="2631108"/>
                </a:lnTo>
                <a:close/>
                <a:moveTo>
                  <a:pt x="406405" y="2625465"/>
                </a:moveTo>
                <a:lnTo>
                  <a:pt x="406980" y="2625495"/>
                </a:lnTo>
                <a:lnTo>
                  <a:pt x="392133" y="2647270"/>
                </a:lnTo>
                <a:lnTo>
                  <a:pt x="391940" y="2647553"/>
                </a:lnTo>
                <a:lnTo>
                  <a:pt x="378970" y="2666574"/>
                </a:lnTo>
                <a:cubicBezTo>
                  <a:pt x="369947" y="2683939"/>
                  <a:pt x="362480" y="2703153"/>
                  <a:pt x="356717" y="2723989"/>
                </a:cubicBezTo>
                <a:lnTo>
                  <a:pt x="352240" y="2748981"/>
                </a:lnTo>
                <a:lnTo>
                  <a:pt x="333403" y="2756884"/>
                </a:lnTo>
                <a:lnTo>
                  <a:pt x="334559" y="2751284"/>
                </a:lnTo>
                <a:lnTo>
                  <a:pt x="335621" y="2746137"/>
                </a:lnTo>
                <a:lnTo>
                  <a:pt x="336064" y="2743992"/>
                </a:lnTo>
                <a:lnTo>
                  <a:pt x="354072" y="2700499"/>
                </a:lnTo>
                <a:lnTo>
                  <a:pt x="361218" y="2683240"/>
                </a:lnTo>
                <a:lnTo>
                  <a:pt x="395963" y="2634071"/>
                </a:lnTo>
                <a:close/>
                <a:moveTo>
                  <a:pt x="3668689" y="2624568"/>
                </a:moveTo>
                <a:lnTo>
                  <a:pt x="3670943" y="2625132"/>
                </a:lnTo>
                <a:lnTo>
                  <a:pt x="3671321" y="2626086"/>
                </a:lnTo>
                <a:lnTo>
                  <a:pt x="3676122" y="2636410"/>
                </a:lnTo>
                <a:lnTo>
                  <a:pt x="3673489" y="2635905"/>
                </a:lnTo>
                <a:close/>
                <a:moveTo>
                  <a:pt x="3603404" y="2624353"/>
                </a:moveTo>
                <a:lnTo>
                  <a:pt x="3608006" y="2628824"/>
                </a:lnTo>
                <a:lnTo>
                  <a:pt x="3612130" y="2639258"/>
                </a:lnTo>
                <a:lnTo>
                  <a:pt x="3610724" y="2638003"/>
                </a:lnTo>
                <a:lnTo>
                  <a:pt x="3607514" y="2635137"/>
                </a:lnTo>
                <a:close/>
                <a:moveTo>
                  <a:pt x="3631010" y="2623489"/>
                </a:moveTo>
                <a:lnTo>
                  <a:pt x="3631182" y="2623583"/>
                </a:lnTo>
                <a:lnTo>
                  <a:pt x="3631408" y="2624112"/>
                </a:lnTo>
                <a:close/>
                <a:moveTo>
                  <a:pt x="3660155" y="2622435"/>
                </a:moveTo>
                <a:lnTo>
                  <a:pt x="3661932" y="2622879"/>
                </a:lnTo>
                <a:lnTo>
                  <a:pt x="3666740" y="2634612"/>
                </a:lnTo>
                <a:lnTo>
                  <a:pt x="3665389" y="2634353"/>
                </a:lnTo>
                <a:lnTo>
                  <a:pt x="3663755" y="2631763"/>
                </a:lnTo>
                <a:close/>
                <a:moveTo>
                  <a:pt x="577839" y="2621227"/>
                </a:moveTo>
                <a:lnTo>
                  <a:pt x="595440" y="2628098"/>
                </a:lnTo>
                <a:lnTo>
                  <a:pt x="592743" y="2627143"/>
                </a:lnTo>
                <a:lnTo>
                  <a:pt x="576503" y="2621387"/>
                </a:lnTo>
                <a:close/>
                <a:moveTo>
                  <a:pt x="834015" y="2620408"/>
                </a:moveTo>
                <a:lnTo>
                  <a:pt x="859220" y="2625558"/>
                </a:lnTo>
                <a:lnTo>
                  <a:pt x="901806" y="2651332"/>
                </a:lnTo>
                <a:cubicBezTo>
                  <a:pt x="919095" y="2663081"/>
                  <a:pt x="936636" y="2676379"/>
                  <a:pt x="954208" y="2691431"/>
                </a:cubicBezTo>
                <a:lnTo>
                  <a:pt x="978408" y="2714724"/>
                </a:lnTo>
                <a:lnTo>
                  <a:pt x="963107" y="2702198"/>
                </a:lnTo>
                <a:lnTo>
                  <a:pt x="928562" y="2685656"/>
                </a:lnTo>
                <a:lnTo>
                  <a:pt x="927002" y="2684189"/>
                </a:lnTo>
                <a:lnTo>
                  <a:pt x="924627" y="2681956"/>
                </a:lnTo>
                <a:lnTo>
                  <a:pt x="894247" y="2659229"/>
                </a:lnTo>
                <a:lnTo>
                  <a:pt x="873994" y="2644077"/>
                </a:lnTo>
                <a:lnTo>
                  <a:pt x="855933" y="2633385"/>
                </a:lnTo>
                <a:close/>
                <a:moveTo>
                  <a:pt x="3651056" y="2620160"/>
                </a:moveTo>
                <a:lnTo>
                  <a:pt x="3651159" y="2620185"/>
                </a:lnTo>
                <a:lnTo>
                  <a:pt x="3652001" y="2621517"/>
                </a:lnTo>
                <a:lnTo>
                  <a:pt x="3655167" y="2626525"/>
                </a:lnTo>
                <a:lnTo>
                  <a:pt x="3656841" y="2630912"/>
                </a:lnTo>
                <a:lnTo>
                  <a:pt x="3656076" y="2630425"/>
                </a:lnTo>
                <a:close/>
                <a:moveTo>
                  <a:pt x="3683775" y="2620157"/>
                </a:moveTo>
                <a:lnTo>
                  <a:pt x="3683829" y="2620225"/>
                </a:lnTo>
                <a:lnTo>
                  <a:pt x="3683799" y="2620216"/>
                </a:lnTo>
                <a:close/>
                <a:moveTo>
                  <a:pt x="3472753" y="2619669"/>
                </a:moveTo>
                <a:lnTo>
                  <a:pt x="3486417" y="2653663"/>
                </a:lnTo>
                <a:cubicBezTo>
                  <a:pt x="3495155" y="2673036"/>
                  <a:pt x="3504066" y="2690974"/>
                  <a:pt x="3513301" y="2707533"/>
                </a:cubicBezTo>
                <a:lnTo>
                  <a:pt x="3522665" y="2722343"/>
                </a:lnTo>
                <a:lnTo>
                  <a:pt x="3527415" y="2731344"/>
                </a:lnTo>
                <a:lnTo>
                  <a:pt x="3532366" y="2737687"/>
                </a:lnTo>
                <a:lnTo>
                  <a:pt x="3542129" y="2753130"/>
                </a:lnTo>
                <a:cubicBezTo>
                  <a:pt x="3552163" y="2766987"/>
                  <a:pt x="3562673" y="2779522"/>
                  <a:pt x="3573810" y="2790790"/>
                </a:cubicBezTo>
                <a:lnTo>
                  <a:pt x="3573812" y="2790791"/>
                </a:lnTo>
                <a:lnTo>
                  <a:pt x="3573813" y="2790792"/>
                </a:lnTo>
                <a:cubicBezTo>
                  <a:pt x="3584950" y="2802060"/>
                  <a:pt x="3596714" y="2812061"/>
                  <a:pt x="3609257" y="2820851"/>
                </a:cubicBezTo>
                <a:lnTo>
                  <a:pt x="3617671" y="2824641"/>
                </a:lnTo>
                <a:lnTo>
                  <a:pt x="3628673" y="2833133"/>
                </a:lnTo>
                <a:lnTo>
                  <a:pt x="3695055" y="2859501"/>
                </a:lnTo>
                <a:lnTo>
                  <a:pt x="3695076" y="2859510"/>
                </a:lnTo>
                <a:lnTo>
                  <a:pt x="3771218" y="2867881"/>
                </a:lnTo>
                <a:lnTo>
                  <a:pt x="3775325" y="2869372"/>
                </a:lnTo>
                <a:cubicBezTo>
                  <a:pt x="3809865" y="2878351"/>
                  <a:pt x="3848783" y="2882143"/>
                  <a:pt x="3890149" y="2882143"/>
                </a:cubicBezTo>
                <a:lnTo>
                  <a:pt x="3965420" y="2877094"/>
                </a:lnTo>
                <a:lnTo>
                  <a:pt x="3929341" y="2883804"/>
                </a:lnTo>
                <a:lnTo>
                  <a:pt x="3929331" y="2883805"/>
                </a:lnTo>
                <a:lnTo>
                  <a:pt x="3839171" y="2893131"/>
                </a:lnTo>
                <a:lnTo>
                  <a:pt x="3813596" y="2893260"/>
                </a:lnTo>
                <a:lnTo>
                  <a:pt x="3761868" y="2892083"/>
                </a:lnTo>
                <a:lnTo>
                  <a:pt x="3735666" y="2888325"/>
                </a:lnTo>
                <a:lnTo>
                  <a:pt x="3695775" y="2879968"/>
                </a:lnTo>
                <a:lnTo>
                  <a:pt x="3672091" y="2871710"/>
                </a:lnTo>
                <a:lnTo>
                  <a:pt x="3639141" y="2855999"/>
                </a:lnTo>
                <a:lnTo>
                  <a:pt x="3618697" y="2843237"/>
                </a:lnTo>
                <a:lnTo>
                  <a:pt x="3590044" y="2819077"/>
                </a:lnTo>
                <a:lnTo>
                  <a:pt x="3573097" y="2802471"/>
                </a:lnTo>
                <a:lnTo>
                  <a:pt x="3545932" y="2766760"/>
                </a:lnTo>
                <a:lnTo>
                  <a:pt x="3533328" y="2748940"/>
                </a:lnTo>
                <a:lnTo>
                  <a:pt x="3497584" y="2682205"/>
                </a:lnTo>
                <a:cubicBezTo>
                  <a:pt x="3491948" y="2670028"/>
                  <a:pt x="3485047" y="2653001"/>
                  <a:pt x="3477054" y="2631727"/>
                </a:cubicBezTo>
                <a:close/>
                <a:moveTo>
                  <a:pt x="601565" y="2618388"/>
                </a:moveTo>
                <a:lnTo>
                  <a:pt x="611680" y="2622700"/>
                </a:lnTo>
                <a:lnTo>
                  <a:pt x="613594" y="2624854"/>
                </a:lnTo>
                <a:lnTo>
                  <a:pt x="609960" y="2623438"/>
                </a:lnTo>
                <a:lnTo>
                  <a:pt x="598068" y="2618807"/>
                </a:lnTo>
                <a:close/>
                <a:moveTo>
                  <a:pt x="1212183" y="2617244"/>
                </a:moveTo>
                <a:lnTo>
                  <a:pt x="1222469" y="2622780"/>
                </a:lnTo>
                <a:lnTo>
                  <a:pt x="1272185" y="2661078"/>
                </a:lnTo>
                <a:lnTo>
                  <a:pt x="1272043" y="2661064"/>
                </a:lnTo>
                <a:lnTo>
                  <a:pt x="1224816" y="2626492"/>
                </a:lnTo>
                <a:close/>
                <a:moveTo>
                  <a:pt x="3690965" y="2617166"/>
                </a:moveTo>
                <a:lnTo>
                  <a:pt x="3691412" y="2617323"/>
                </a:lnTo>
                <a:lnTo>
                  <a:pt x="3693824" y="2622920"/>
                </a:lnTo>
                <a:lnTo>
                  <a:pt x="3693255" y="2622766"/>
                </a:lnTo>
                <a:close/>
                <a:moveTo>
                  <a:pt x="3618287" y="2616543"/>
                </a:moveTo>
                <a:lnTo>
                  <a:pt x="3620399" y="2617696"/>
                </a:lnTo>
                <a:lnTo>
                  <a:pt x="3625718" y="2630266"/>
                </a:lnTo>
                <a:lnTo>
                  <a:pt x="3624305" y="2629523"/>
                </a:lnTo>
                <a:lnTo>
                  <a:pt x="3623394" y="2629045"/>
                </a:lnTo>
                <a:close/>
                <a:moveTo>
                  <a:pt x="1978644" y="2616452"/>
                </a:moveTo>
                <a:lnTo>
                  <a:pt x="2024806" y="2708571"/>
                </a:lnTo>
                <a:lnTo>
                  <a:pt x="2062693" y="2776751"/>
                </a:lnTo>
                <a:lnTo>
                  <a:pt x="2071562" y="2795573"/>
                </a:lnTo>
                <a:lnTo>
                  <a:pt x="2045063" y="2748075"/>
                </a:lnTo>
                <a:lnTo>
                  <a:pt x="2027870" y="2717256"/>
                </a:lnTo>
                <a:close/>
                <a:moveTo>
                  <a:pt x="625077" y="2615575"/>
                </a:moveTo>
                <a:lnTo>
                  <a:pt x="699862" y="2649226"/>
                </a:lnTo>
                <a:lnTo>
                  <a:pt x="744760" y="2683620"/>
                </a:lnTo>
                <a:lnTo>
                  <a:pt x="735420" y="2683785"/>
                </a:lnTo>
                <a:lnTo>
                  <a:pt x="734768" y="2683796"/>
                </a:lnTo>
                <a:lnTo>
                  <a:pt x="696919" y="2656623"/>
                </a:lnTo>
                <a:lnTo>
                  <a:pt x="671469" y="2638351"/>
                </a:lnTo>
                <a:lnTo>
                  <a:pt x="657655" y="2632522"/>
                </a:lnTo>
                <a:lnTo>
                  <a:pt x="619171" y="2616282"/>
                </a:lnTo>
                <a:close/>
                <a:moveTo>
                  <a:pt x="3642127" y="2615149"/>
                </a:moveTo>
                <a:lnTo>
                  <a:pt x="3642779" y="2615607"/>
                </a:lnTo>
                <a:lnTo>
                  <a:pt x="3647134" y="2624739"/>
                </a:lnTo>
                <a:lnTo>
                  <a:pt x="3647022" y="2624667"/>
                </a:lnTo>
                <a:lnTo>
                  <a:pt x="3646089" y="2624074"/>
                </a:lnTo>
                <a:close/>
                <a:moveTo>
                  <a:pt x="3294006" y="2614446"/>
                </a:moveTo>
                <a:lnTo>
                  <a:pt x="3306555" y="2618098"/>
                </a:lnTo>
                <a:lnTo>
                  <a:pt x="3303648" y="2618553"/>
                </a:lnTo>
                <a:lnTo>
                  <a:pt x="3302724" y="2618445"/>
                </a:lnTo>
                <a:lnTo>
                  <a:pt x="3296354" y="2617705"/>
                </a:lnTo>
                <a:close/>
                <a:moveTo>
                  <a:pt x="3664465" y="2614257"/>
                </a:moveTo>
                <a:lnTo>
                  <a:pt x="3664950" y="2614939"/>
                </a:lnTo>
                <a:lnTo>
                  <a:pt x="3665120" y="2615180"/>
                </a:lnTo>
                <a:lnTo>
                  <a:pt x="3664787" y="2615090"/>
                </a:lnTo>
                <a:close/>
                <a:moveTo>
                  <a:pt x="3355736" y="2613685"/>
                </a:moveTo>
                <a:lnTo>
                  <a:pt x="3441739" y="2767831"/>
                </a:lnTo>
                <a:lnTo>
                  <a:pt x="3454146" y="2788114"/>
                </a:lnTo>
                <a:lnTo>
                  <a:pt x="3456623" y="2792164"/>
                </a:lnTo>
                <a:lnTo>
                  <a:pt x="3447670" y="2780239"/>
                </a:lnTo>
                <a:lnTo>
                  <a:pt x="3440500" y="2770588"/>
                </a:lnTo>
                <a:cubicBezTo>
                  <a:pt x="3424815" y="2749664"/>
                  <a:pt x="3408226" y="2727455"/>
                  <a:pt x="3391216" y="2703793"/>
                </a:cubicBezTo>
                <a:lnTo>
                  <a:pt x="3341712" y="2631625"/>
                </a:lnTo>
                <a:lnTo>
                  <a:pt x="3341779" y="2631593"/>
                </a:lnTo>
                <a:lnTo>
                  <a:pt x="3341780" y="2631591"/>
                </a:lnTo>
                <a:lnTo>
                  <a:pt x="3341787" y="2631588"/>
                </a:lnTo>
                <a:close/>
                <a:moveTo>
                  <a:pt x="651557" y="2613532"/>
                </a:moveTo>
                <a:lnTo>
                  <a:pt x="685382" y="2629558"/>
                </a:lnTo>
                <a:lnTo>
                  <a:pt x="695637" y="2637541"/>
                </a:lnTo>
                <a:lnTo>
                  <a:pt x="643331" y="2614101"/>
                </a:lnTo>
                <a:close/>
                <a:moveTo>
                  <a:pt x="682384" y="2613336"/>
                </a:moveTo>
                <a:lnTo>
                  <a:pt x="765365" y="2654392"/>
                </a:lnTo>
                <a:lnTo>
                  <a:pt x="799012" y="2682667"/>
                </a:lnTo>
                <a:lnTo>
                  <a:pt x="784477" y="2682923"/>
                </a:lnTo>
                <a:lnTo>
                  <a:pt x="745651" y="2651817"/>
                </a:lnTo>
                <a:lnTo>
                  <a:pt x="736840" y="2644758"/>
                </a:lnTo>
                <a:lnTo>
                  <a:pt x="690305" y="2622709"/>
                </a:lnTo>
                <a:lnTo>
                  <a:pt x="681543" y="2615883"/>
                </a:lnTo>
                <a:lnTo>
                  <a:pt x="678878" y="2613793"/>
                </a:lnTo>
                <a:close/>
                <a:moveTo>
                  <a:pt x="1189289" y="2613184"/>
                </a:moveTo>
                <a:lnTo>
                  <a:pt x="1198203" y="2617539"/>
                </a:lnTo>
                <a:lnTo>
                  <a:pt x="1247983" y="2653992"/>
                </a:lnTo>
                <a:lnTo>
                  <a:pt x="1243297" y="2650734"/>
                </a:lnTo>
                <a:close/>
                <a:moveTo>
                  <a:pt x="789280" y="2612747"/>
                </a:moveTo>
                <a:lnTo>
                  <a:pt x="800051" y="2613468"/>
                </a:lnTo>
                <a:lnTo>
                  <a:pt x="811908" y="2615891"/>
                </a:lnTo>
                <a:lnTo>
                  <a:pt x="822017" y="2620568"/>
                </a:lnTo>
                <a:cubicBezTo>
                  <a:pt x="837837" y="2628840"/>
                  <a:pt x="854112" y="2638370"/>
                  <a:pt x="870631" y="2649353"/>
                </a:cubicBezTo>
                <a:lnTo>
                  <a:pt x="902365" y="2673110"/>
                </a:lnTo>
                <a:lnTo>
                  <a:pt x="869672" y="2657454"/>
                </a:lnTo>
                <a:lnTo>
                  <a:pt x="842255" y="2642859"/>
                </a:lnTo>
                <a:lnTo>
                  <a:pt x="832178" y="2636457"/>
                </a:lnTo>
                <a:lnTo>
                  <a:pt x="810842" y="2622901"/>
                </a:lnTo>
                <a:close/>
                <a:moveTo>
                  <a:pt x="4843462" y="2612185"/>
                </a:moveTo>
                <a:lnTo>
                  <a:pt x="4809050" y="2625968"/>
                </a:lnTo>
                <a:lnTo>
                  <a:pt x="4716835" y="2661734"/>
                </a:lnTo>
                <a:lnTo>
                  <a:pt x="4644387" y="2688923"/>
                </a:lnTo>
                <a:lnTo>
                  <a:pt x="4663984" y="2680897"/>
                </a:lnTo>
                <a:lnTo>
                  <a:pt x="4711106" y="2663720"/>
                </a:lnTo>
                <a:lnTo>
                  <a:pt x="4762685" y="2642919"/>
                </a:lnTo>
                <a:lnTo>
                  <a:pt x="4770944" y="2639966"/>
                </a:lnTo>
                <a:lnTo>
                  <a:pt x="4777111" y="2637460"/>
                </a:lnTo>
                <a:lnTo>
                  <a:pt x="4782318" y="2635685"/>
                </a:lnTo>
                <a:lnTo>
                  <a:pt x="4811899" y="2624070"/>
                </a:lnTo>
                <a:close/>
                <a:moveTo>
                  <a:pt x="3672245" y="2610585"/>
                </a:moveTo>
                <a:lnTo>
                  <a:pt x="3673576" y="2611053"/>
                </a:lnTo>
                <a:lnTo>
                  <a:pt x="3676493" y="2618246"/>
                </a:lnTo>
                <a:lnTo>
                  <a:pt x="3675127" y="2617878"/>
                </a:lnTo>
                <a:close/>
                <a:moveTo>
                  <a:pt x="705229" y="2610358"/>
                </a:moveTo>
                <a:lnTo>
                  <a:pt x="798572" y="2658441"/>
                </a:lnTo>
                <a:lnTo>
                  <a:pt x="833575" y="2688962"/>
                </a:lnTo>
                <a:lnTo>
                  <a:pt x="812507" y="2684354"/>
                </a:lnTo>
                <a:lnTo>
                  <a:pt x="788164" y="2663994"/>
                </a:lnTo>
                <a:lnTo>
                  <a:pt x="770222" y="2648988"/>
                </a:lnTo>
                <a:lnTo>
                  <a:pt x="694917" y="2611702"/>
                </a:lnTo>
                <a:close/>
                <a:moveTo>
                  <a:pt x="750996" y="2610185"/>
                </a:moveTo>
                <a:lnTo>
                  <a:pt x="765364" y="2611146"/>
                </a:lnTo>
                <a:lnTo>
                  <a:pt x="862674" y="2664333"/>
                </a:lnTo>
                <a:lnTo>
                  <a:pt x="908833" y="2706992"/>
                </a:lnTo>
                <a:lnTo>
                  <a:pt x="904190" y="2705907"/>
                </a:lnTo>
                <a:lnTo>
                  <a:pt x="896566" y="2702739"/>
                </a:lnTo>
                <a:lnTo>
                  <a:pt x="885805" y="2700386"/>
                </a:lnTo>
                <a:lnTo>
                  <a:pt x="834822" y="2654707"/>
                </a:lnTo>
                <a:close/>
                <a:moveTo>
                  <a:pt x="3588419" y="2609794"/>
                </a:moveTo>
                <a:lnTo>
                  <a:pt x="3593449" y="2614681"/>
                </a:lnTo>
                <a:lnTo>
                  <a:pt x="3598006" y="2626647"/>
                </a:lnTo>
                <a:lnTo>
                  <a:pt x="3597630" y="2626312"/>
                </a:lnTo>
                <a:lnTo>
                  <a:pt x="3594722" y="2623715"/>
                </a:lnTo>
                <a:lnTo>
                  <a:pt x="3591765" y="2619334"/>
                </a:lnTo>
                <a:close/>
                <a:moveTo>
                  <a:pt x="574617" y="2609673"/>
                </a:moveTo>
                <a:lnTo>
                  <a:pt x="577123" y="2610178"/>
                </a:lnTo>
                <a:lnTo>
                  <a:pt x="576203" y="2610291"/>
                </a:lnTo>
                <a:close/>
                <a:moveTo>
                  <a:pt x="1169249" y="2609266"/>
                </a:moveTo>
                <a:lnTo>
                  <a:pt x="1173657" y="2611194"/>
                </a:lnTo>
                <a:lnTo>
                  <a:pt x="1201025" y="2630273"/>
                </a:lnTo>
                <a:close/>
                <a:moveTo>
                  <a:pt x="721625" y="2608220"/>
                </a:moveTo>
                <a:lnTo>
                  <a:pt x="721642" y="2608221"/>
                </a:lnTo>
                <a:lnTo>
                  <a:pt x="735228" y="2609130"/>
                </a:lnTo>
                <a:lnTo>
                  <a:pt x="831144" y="2660106"/>
                </a:lnTo>
                <a:lnTo>
                  <a:pt x="872798" y="2697541"/>
                </a:lnTo>
                <a:lnTo>
                  <a:pt x="849384" y="2692420"/>
                </a:lnTo>
                <a:lnTo>
                  <a:pt x="801436" y="2650802"/>
                </a:lnTo>
                <a:lnTo>
                  <a:pt x="789588" y="2644705"/>
                </a:lnTo>
                <a:lnTo>
                  <a:pt x="719279" y="2608526"/>
                </a:lnTo>
                <a:close/>
                <a:moveTo>
                  <a:pt x="3605494" y="2607905"/>
                </a:moveTo>
                <a:lnTo>
                  <a:pt x="3609325" y="2611134"/>
                </a:lnTo>
                <a:lnTo>
                  <a:pt x="3614812" y="2624532"/>
                </a:lnTo>
                <a:lnTo>
                  <a:pt x="3611357" y="2622716"/>
                </a:lnTo>
                <a:close/>
                <a:moveTo>
                  <a:pt x="3630731" y="2607142"/>
                </a:moveTo>
                <a:lnTo>
                  <a:pt x="3632352" y="2608281"/>
                </a:lnTo>
                <a:lnTo>
                  <a:pt x="3636701" y="2618105"/>
                </a:lnTo>
                <a:lnTo>
                  <a:pt x="3634976" y="2617007"/>
                </a:lnTo>
                <a:close/>
                <a:moveTo>
                  <a:pt x="597028" y="2606938"/>
                </a:moveTo>
                <a:lnTo>
                  <a:pt x="598581" y="2607275"/>
                </a:lnTo>
                <a:lnTo>
                  <a:pt x="598714" y="2607524"/>
                </a:lnTo>
                <a:lnTo>
                  <a:pt x="598484" y="2607552"/>
                </a:lnTo>
                <a:lnTo>
                  <a:pt x="598379" y="2607508"/>
                </a:lnTo>
                <a:close/>
                <a:moveTo>
                  <a:pt x="1147268" y="2605851"/>
                </a:moveTo>
                <a:lnTo>
                  <a:pt x="1148564" y="2606370"/>
                </a:lnTo>
                <a:lnTo>
                  <a:pt x="1157318" y="2612168"/>
                </a:lnTo>
                <a:close/>
                <a:moveTo>
                  <a:pt x="621315" y="2604235"/>
                </a:moveTo>
                <a:lnTo>
                  <a:pt x="623356" y="2604705"/>
                </a:lnTo>
                <a:lnTo>
                  <a:pt x="622532" y="2604780"/>
                </a:lnTo>
                <a:lnTo>
                  <a:pt x="622245" y="2604652"/>
                </a:lnTo>
                <a:close/>
                <a:moveTo>
                  <a:pt x="3653039" y="2603833"/>
                </a:moveTo>
                <a:lnTo>
                  <a:pt x="3654543" y="2604362"/>
                </a:lnTo>
                <a:lnTo>
                  <a:pt x="3658084" y="2613282"/>
                </a:lnTo>
                <a:lnTo>
                  <a:pt x="3657446" y="2613110"/>
                </a:lnTo>
                <a:lnTo>
                  <a:pt x="3656452" y="2612842"/>
                </a:lnTo>
                <a:lnTo>
                  <a:pt x="3655605" y="2610647"/>
                </a:lnTo>
                <a:lnTo>
                  <a:pt x="3655392" y="2610086"/>
                </a:lnTo>
                <a:close/>
                <a:moveTo>
                  <a:pt x="3621054" y="2602962"/>
                </a:moveTo>
                <a:lnTo>
                  <a:pt x="3623195" y="2606709"/>
                </a:lnTo>
                <a:lnTo>
                  <a:pt x="3625711" y="2611116"/>
                </a:lnTo>
                <a:lnTo>
                  <a:pt x="3624053" y="2610062"/>
                </a:lnTo>
                <a:close/>
                <a:moveTo>
                  <a:pt x="1257241" y="2602439"/>
                </a:moveTo>
                <a:lnTo>
                  <a:pt x="1270549" y="2608951"/>
                </a:lnTo>
                <a:lnTo>
                  <a:pt x="1298057" y="2626287"/>
                </a:lnTo>
                <a:lnTo>
                  <a:pt x="1322023" y="2644018"/>
                </a:lnTo>
                <a:lnTo>
                  <a:pt x="1347689" y="2668620"/>
                </a:lnTo>
                <a:lnTo>
                  <a:pt x="1339359" y="2667788"/>
                </a:lnTo>
                <a:lnTo>
                  <a:pt x="1301892" y="2633945"/>
                </a:lnTo>
                <a:close/>
                <a:moveTo>
                  <a:pt x="3644751" y="2600920"/>
                </a:moveTo>
                <a:lnTo>
                  <a:pt x="3645505" y="2601185"/>
                </a:lnTo>
                <a:lnTo>
                  <a:pt x="3647081" y="2605323"/>
                </a:lnTo>
                <a:lnTo>
                  <a:pt x="3645413" y="2602679"/>
                </a:lnTo>
                <a:close/>
                <a:moveTo>
                  <a:pt x="3668410" y="2600880"/>
                </a:moveTo>
                <a:lnTo>
                  <a:pt x="3668714" y="2601262"/>
                </a:lnTo>
                <a:lnTo>
                  <a:pt x="3668800" y="2601370"/>
                </a:lnTo>
                <a:lnTo>
                  <a:pt x="3668570" y="2601287"/>
                </a:lnTo>
                <a:close/>
                <a:moveTo>
                  <a:pt x="3593528" y="2598440"/>
                </a:moveTo>
                <a:lnTo>
                  <a:pt x="3595726" y="2600829"/>
                </a:lnTo>
                <a:lnTo>
                  <a:pt x="3597318" y="2601783"/>
                </a:lnTo>
                <a:lnTo>
                  <a:pt x="3598991" y="2606016"/>
                </a:lnTo>
                <a:lnTo>
                  <a:pt x="3602563" y="2615053"/>
                </a:lnTo>
                <a:lnTo>
                  <a:pt x="3598185" y="2610659"/>
                </a:lnTo>
                <a:close/>
                <a:moveTo>
                  <a:pt x="3634373" y="2597271"/>
                </a:moveTo>
                <a:lnTo>
                  <a:pt x="3637101" y="2598230"/>
                </a:lnTo>
                <a:lnTo>
                  <a:pt x="3640158" y="2606368"/>
                </a:lnTo>
                <a:lnTo>
                  <a:pt x="3637293" y="2604263"/>
                </a:lnTo>
                <a:lnTo>
                  <a:pt x="3634373" y="2597685"/>
                </a:lnTo>
                <a:close/>
                <a:moveTo>
                  <a:pt x="654816" y="2594923"/>
                </a:moveTo>
                <a:lnTo>
                  <a:pt x="682001" y="2601953"/>
                </a:lnTo>
                <a:lnTo>
                  <a:pt x="676520" y="2602593"/>
                </a:lnTo>
                <a:lnTo>
                  <a:pt x="671893" y="2600302"/>
                </a:lnTo>
                <a:lnTo>
                  <a:pt x="656487" y="2596233"/>
                </a:lnTo>
                <a:close/>
                <a:moveTo>
                  <a:pt x="3279848" y="2594796"/>
                </a:moveTo>
                <a:lnTo>
                  <a:pt x="3291453" y="2602240"/>
                </a:lnTo>
                <a:lnTo>
                  <a:pt x="3305656" y="2610880"/>
                </a:lnTo>
                <a:lnTo>
                  <a:pt x="3293238" y="2607057"/>
                </a:lnTo>
                <a:cubicBezTo>
                  <a:pt x="3292687" y="2605802"/>
                  <a:pt x="3291445" y="2604989"/>
                  <a:pt x="3290066" y="2604989"/>
                </a:cubicBezTo>
                <a:lnTo>
                  <a:pt x="3285685" y="2602897"/>
                </a:lnTo>
                <a:close/>
                <a:moveTo>
                  <a:pt x="2210085" y="2594502"/>
                </a:moveTo>
                <a:lnTo>
                  <a:pt x="2217728" y="2609554"/>
                </a:lnTo>
                <a:lnTo>
                  <a:pt x="2222281" y="2618523"/>
                </a:lnTo>
                <a:lnTo>
                  <a:pt x="2223656" y="2621949"/>
                </a:lnTo>
                <a:lnTo>
                  <a:pt x="2230137" y="2638081"/>
                </a:lnTo>
                <a:cubicBezTo>
                  <a:pt x="2243029" y="2670209"/>
                  <a:pt x="2310318" y="2802303"/>
                  <a:pt x="2405407" y="2932932"/>
                </a:cubicBezTo>
                <a:lnTo>
                  <a:pt x="2405407" y="2932933"/>
                </a:lnTo>
                <a:lnTo>
                  <a:pt x="2405408" y="2932933"/>
                </a:lnTo>
                <a:lnTo>
                  <a:pt x="2415640" y="2945854"/>
                </a:lnTo>
                <a:lnTo>
                  <a:pt x="2431196" y="2965497"/>
                </a:lnTo>
                <a:lnTo>
                  <a:pt x="2432528" y="2967179"/>
                </a:lnTo>
                <a:lnTo>
                  <a:pt x="2433482" y="2968520"/>
                </a:lnTo>
                <a:lnTo>
                  <a:pt x="2452846" y="2995754"/>
                </a:lnTo>
                <a:cubicBezTo>
                  <a:pt x="2468763" y="3015876"/>
                  <a:pt x="2484857" y="3035050"/>
                  <a:pt x="2501078" y="3053106"/>
                </a:cubicBezTo>
                <a:lnTo>
                  <a:pt x="2517092" y="3069662"/>
                </a:lnTo>
                <a:lnTo>
                  <a:pt x="2518789" y="3071614"/>
                </a:lnTo>
                <a:lnTo>
                  <a:pt x="2473552" y="3024906"/>
                </a:lnTo>
                <a:lnTo>
                  <a:pt x="2473441" y="3024764"/>
                </a:lnTo>
                <a:lnTo>
                  <a:pt x="2390176" y="2916981"/>
                </a:lnTo>
                <a:lnTo>
                  <a:pt x="2366331" y="2881771"/>
                </a:lnTo>
                <a:lnTo>
                  <a:pt x="2319989" y="2810084"/>
                </a:lnTo>
                <a:lnTo>
                  <a:pt x="2290652" y="2761209"/>
                </a:lnTo>
                <a:lnTo>
                  <a:pt x="2284356" y="2750338"/>
                </a:lnTo>
                <a:lnTo>
                  <a:pt x="2252713" y="2691632"/>
                </a:lnTo>
                <a:lnTo>
                  <a:pt x="2243926" y="2674200"/>
                </a:lnTo>
                <a:lnTo>
                  <a:pt x="2239906" y="2666016"/>
                </a:lnTo>
                <a:lnTo>
                  <a:pt x="2230967" y="2646355"/>
                </a:lnTo>
                <a:close/>
                <a:moveTo>
                  <a:pt x="3656538" y="2593177"/>
                </a:moveTo>
                <a:lnTo>
                  <a:pt x="3658670" y="2594147"/>
                </a:lnTo>
                <a:lnTo>
                  <a:pt x="3660309" y="2598284"/>
                </a:lnTo>
                <a:lnTo>
                  <a:pt x="3660098" y="2598207"/>
                </a:lnTo>
                <a:close/>
                <a:moveTo>
                  <a:pt x="3648502" y="2591773"/>
                </a:moveTo>
                <a:lnTo>
                  <a:pt x="3650627" y="2594766"/>
                </a:lnTo>
                <a:lnTo>
                  <a:pt x="3649470" y="2594345"/>
                </a:lnTo>
                <a:close/>
                <a:moveTo>
                  <a:pt x="3623661" y="2590677"/>
                </a:moveTo>
                <a:lnTo>
                  <a:pt x="3625818" y="2592443"/>
                </a:lnTo>
                <a:lnTo>
                  <a:pt x="3627588" y="2597134"/>
                </a:lnTo>
                <a:lnTo>
                  <a:pt x="3626221" y="2596130"/>
                </a:lnTo>
                <a:lnTo>
                  <a:pt x="3625888" y="2595886"/>
                </a:lnTo>
                <a:lnTo>
                  <a:pt x="3623756" y="2590928"/>
                </a:lnTo>
                <a:close/>
                <a:moveTo>
                  <a:pt x="908238" y="2590517"/>
                </a:moveTo>
                <a:lnTo>
                  <a:pt x="910982" y="2591615"/>
                </a:lnTo>
                <a:cubicBezTo>
                  <a:pt x="947487" y="2607885"/>
                  <a:pt x="987224" y="2629869"/>
                  <a:pt x="1028049" y="2659577"/>
                </a:cubicBezTo>
                <a:lnTo>
                  <a:pt x="1064265" y="2689240"/>
                </a:lnTo>
                <a:lnTo>
                  <a:pt x="1040736" y="2681516"/>
                </a:lnTo>
                <a:lnTo>
                  <a:pt x="1032451" y="2677701"/>
                </a:lnTo>
                <a:lnTo>
                  <a:pt x="1027469" y="2673673"/>
                </a:lnTo>
                <a:lnTo>
                  <a:pt x="966966" y="2623604"/>
                </a:lnTo>
                <a:close/>
                <a:moveTo>
                  <a:pt x="597380" y="2588968"/>
                </a:moveTo>
                <a:lnTo>
                  <a:pt x="650194" y="2601926"/>
                </a:lnTo>
                <a:lnTo>
                  <a:pt x="650887" y="2602472"/>
                </a:lnTo>
                <a:lnTo>
                  <a:pt x="647785" y="2602562"/>
                </a:lnTo>
                <a:lnTo>
                  <a:pt x="644176" y="2600852"/>
                </a:lnTo>
                <a:lnTo>
                  <a:pt x="598007" y="2590143"/>
                </a:lnTo>
                <a:close/>
                <a:moveTo>
                  <a:pt x="737209" y="2588631"/>
                </a:moveTo>
                <a:lnTo>
                  <a:pt x="769933" y="2597633"/>
                </a:lnTo>
                <a:lnTo>
                  <a:pt x="756611" y="2597361"/>
                </a:lnTo>
                <a:lnTo>
                  <a:pt x="751728" y="2595061"/>
                </a:lnTo>
                <a:lnTo>
                  <a:pt x="750302" y="2594638"/>
                </a:lnTo>
                <a:close/>
                <a:moveTo>
                  <a:pt x="3468626" y="2588166"/>
                </a:moveTo>
                <a:lnTo>
                  <a:pt x="3482142" y="2622230"/>
                </a:lnTo>
                <a:cubicBezTo>
                  <a:pt x="3491311" y="2643120"/>
                  <a:pt x="3500778" y="2661523"/>
                  <a:pt x="3510652" y="2677764"/>
                </a:cubicBezTo>
                <a:lnTo>
                  <a:pt x="3512749" y="2680647"/>
                </a:lnTo>
                <a:lnTo>
                  <a:pt x="3514374" y="2683750"/>
                </a:lnTo>
                <a:lnTo>
                  <a:pt x="3523687" y="2695686"/>
                </a:lnTo>
                <a:lnTo>
                  <a:pt x="3541607" y="2720323"/>
                </a:lnTo>
                <a:lnTo>
                  <a:pt x="3546300" y="2724666"/>
                </a:lnTo>
                <a:lnTo>
                  <a:pt x="3549805" y="2729159"/>
                </a:lnTo>
                <a:lnTo>
                  <a:pt x="3560622" y="2737922"/>
                </a:lnTo>
                <a:lnTo>
                  <a:pt x="3575668" y="2751848"/>
                </a:lnTo>
                <a:lnTo>
                  <a:pt x="3583666" y="2756592"/>
                </a:lnTo>
                <a:lnTo>
                  <a:pt x="3589376" y="2761219"/>
                </a:lnTo>
                <a:lnTo>
                  <a:pt x="3600435" y="2766538"/>
                </a:lnTo>
                <a:lnTo>
                  <a:pt x="3613495" y="2774283"/>
                </a:lnTo>
                <a:lnTo>
                  <a:pt x="3620895" y="2776378"/>
                </a:lnTo>
                <a:lnTo>
                  <a:pt x="3634028" y="2782695"/>
                </a:lnTo>
                <a:lnTo>
                  <a:pt x="3660298" y="2789143"/>
                </a:lnTo>
                <a:lnTo>
                  <a:pt x="3663280" y="2794602"/>
                </a:lnTo>
                <a:lnTo>
                  <a:pt x="3665894" y="2799387"/>
                </a:lnTo>
                <a:lnTo>
                  <a:pt x="3676392" y="2812506"/>
                </a:lnTo>
                <a:lnTo>
                  <a:pt x="3686767" y="2825473"/>
                </a:lnTo>
                <a:cubicBezTo>
                  <a:pt x="3698695" y="2835849"/>
                  <a:pt x="3712199" y="2844579"/>
                  <a:pt x="3727039" y="2851837"/>
                </a:cubicBezTo>
                <a:lnTo>
                  <a:pt x="3743075" y="2857661"/>
                </a:lnTo>
                <a:lnTo>
                  <a:pt x="3717837" y="2855531"/>
                </a:lnTo>
                <a:lnTo>
                  <a:pt x="3692124" y="2849183"/>
                </a:lnTo>
                <a:lnTo>
                  <a:pt x="3652495" y="2834754"/>
                </a:lnTo>
                <a:lnTo>
                  <a:pt x="3628662" y="2822466"/>
                </a:lnTo>
                <a:lnTo>
                  <a:pt x="3595590" y="2798102"/>
                </a:lnTo>
                <a:lnTo>
                  <a:pt x="3582360" y="2786351"/>
                </a:lnTo>
                <a:lnTo>
                  <a:pt x="3576386" y="2781046"/>
                </a:lnTo>
                <a:lnTo>
                  <a:pt x="3546117" y="2743116"/>
                </a:lnTo>
                <a:lnTo>
                  <a:pt x="3532210" y="2724072"/>
                </a:lnTo>
                <a:lnTo>
                  <a:pt x="3493355" y="2650852"/>
                </a:lnTo>
                <a:lnTo>
                  <a:pt x="3493312" y="2650769"/>
                </a:lnTo>
                <a:cubicBezTo>
                  <a:pt x="3487469" y="2637808"/>
                  <a:pt x="3480443" y="2620281"/>
                  <a:pt x="3472395" y="2598755"/>
                </a:cubicBezTo>
                <a:close/>
                <a:moveTo>
                  <a:pt x="3220723" y="2587861"/>
                </a:moveTo>
                <a:lnTo>
                  <a:pt x="3221377" y="2588874"/>
                </a:lnTo>
                <a:lnTo>
                  <a:pt x="3224758" y="2594110"/>
                </a:lnTo>
                <a:lnTo>
                  <a:pt x="3227188" y="2597874"/>
                </a:lnTo>
                <a:lnTo>
                  <a:pt x="3231058" y="2608539"/>
                </a:lnTo>
                <a:cubicBezTo>
                  <a:pt x="3232695" y="2612968"/>
                  <a:pt x="3233660" y="2615622"/>
                  <a:pt x="3233660" y="2616174"/>
                </a:cubicBezTo>
                <a:cubicBezTo>
                  <a:pt x="3236480" y="2623758"/>
                  <a:pt x="3241434" y="2630132"/>
                  <a:pt x="3247704" y="2634698"/>
                </a:cubicBezTo>
                <a:lnTo>
                  <a:pt x="3260382" y="2639132"/>
                </a:lnTo>
                <a:lnTo>
                  <a:pt x="3263767" y="2643108"/>
                </a:lnTo>
                <a:lnTo>
                  <a:pt x="3262677" y="2643001"/>
                </a:lnTo>
                <a:lnTo>
                  <a:pt x="3248732" y="2641637"/>
                </a:lnTo>
                <a:cubicBezTo>
                  <a:pt x="3241910" y="2638116"/>
                  <a:pt x="3236387" y="2632076"/>
                  <a:pt x="3233671" y="2624293"/>
                </a:cubicBezTo>
                <a:cubicBezTo>
                  <a:pt x="3233257" y="2623466"/>
                  <a:pt x="3228708" y="2610504"/>
                  <a:pt x="3223881" y="2596716"/>
                </a:cubicBezTo>
                <a:close/>
                <a:moveTo>
                  <a:pt x="3580311" y="2586675"/>
                </a:moveTo>
                <a:lnTo>
                  <a:pt x="3583954" y="2589746"/>
                </a:lnTo>
                <a:lnTo>
                  <a:pt x="3585129" y="2592832"/>
                </a:lnTo>
                <a:lnTo>
                  <a:pt x="3588040" y="2600476"/>
                </a:lnTo>
                <a:lnTo>
                  <a:pt x="3583582" y="2596002"/>
                </a:lnTo>
                <a:close/>
                <a:moveTo>
                  <a:pt x="3638802" y="2585105"/>
                </a:moveTo>
                <a:lnTo>
                  <a:pt x="3639501" y="2585424"/>
                </a:lnTo>
                <a:lnTo>
                  <a:pt x="3641520" y="2590723"/>
                </a:lnTo>
                <a:lnTo>
                  <a:pt x="3641844" y="2591574"/>
                </a:lnTo>
                <a:lnTo>
                  <a:pt x="3641139" y="2591317"/>
                </a:lnTo>
                <a:close/>
                <a:moveTo>
                  <a:pt x="572087" y="2584131"/>
                </a:moveTo>
                <a:lnTo>
                  <a:pt x="577880" y="2584184"/>
                </a:lnTo>
                <a:lnTo>
                  <a:pt x="587501" y="2586544"/>
                </a:lnTo>
                <a:lnTo>
                  <a:pt x="588210" y="2587871"/>
                </a:lnTo>
                <a:close/>
                <a:moveTo>
                  <a:pt x="850190" y="2582312"/>
                </a:moveTo>
                <a:lnTo>
                  <a:pt x="884784" y="2593270"/>
                </a:lnTo>
                <a:lnTo>
                  <a:pt x="884875" y="2593316"/>
                </a:lnTo>
                <a:lnTo>
                  <a:pt x="957486" y="2632234"/>
                </a:lnTo>
                <a:lnTo>
                  <a:pt x="976864" y="2644636"/>
                </a:lnTo>
                <a:lnTo>
                  <a:pt x="1001393" y="2663400"/>
                </a:lnTo>
                <a:lnTo>
                  <a:pt x="983513" y="2655167"/>
                </a:lnTo>
                <a:lnTo>
                  <a:pt x="957893" y="2643370"/>
                </a:lnTo>
                <a:lnTo>
                  <a:pt x="941122" y="2632852"/>
                </a:lnTo>
                <a:lnTo>
                  <a:pt x="912240" y="2614736"/>
                </a:lnTo>
                <a:lnTo>
                  <a:pt x="864652" y="2591293"/>
                </a:lnTo>
                <a:close/>
                <a:moveTo>
                  <a:pt x="3595351" y="2582281"/>
                </a:moveTo>
                <a:lnTo>
                  <a:pt x="3597991" y="2584136"/>
                </a:lnTo>
                <a:lnTo>
                  <a:pt x="3598645" y="2585056"/>
                </a:lnTo>
                <a:lnTo>
                  <a:pt x="3602962" y="2595598"/>
                </a:lnTo>
                <a:lnTo>
                  <a:pt x="3603545" y="2597020"/>
                </a:lnTo>
                <a:lnTo>
                  <a:pt x="3603477" y="2596978"/>
                </a:lnTo>
                <a:lnTo>
                  <a:pt x="3600391" y="2595015"/>
                </a:lnTo>
                <a:close/>
                <a:moveTo>
                  <a:pt x="1968456" y="2581796"/>
                </a:moveTo>
                <a:lnTo>
                  <a:pt x="2021155" y="2686396"/>
                </a:lnTo>
                <a:lnTo>
                  <a:pt x="2024617" y="2694000"/>
                </a:lnTo>
                <a:close/>
                <a:moveTo>
                  <a:pt x="592837" y="2580464"/>
                </a:moveTo>
                <a:lnTo>
                  <a:pt x="599355" y="2580580"/>
                </a:lnTo>
                <a:lnTo>
                  <a:pt x="634703" y="2589721"/>
                </a:lnTo>
                <a:lnTo>
                  <a:pt x="636154" y="2590864"/>
                </a:lnTo>
                <a:lnTo>
                  <a:pt x="599555" y="2581200"/>
                </a:lnTo>
                <a:lnTo>
                  <a:pt x="592840" y="2580469"/>
                </a:lnTo>
                <a:lnTo>
                  <a:pt x="592839" y="2580467"/>
                </a:lnTo>
                <a:close/>
                <a:moveTo>
                  <a:pt x="634984" y="2579248"/>
                </a:moveTo>
                <a:lnTo>
                  <a:pt x="708843" y="2598818"/>
                </a:lnTo>
                <a:lnTo>
                  <a:pt x="701972" y="2599620"/>
                </a:lnTo>
                <a:lnTo>
                  <a:pt x="697401" y="2597268"/>
                </a:lnTo>
                <a:lnTo>
                  <a:pt x="636193" y="2580318"/>
                </a:lnTo>
                <a:lnTo>
                  <a:pt x="636179" y="2580307"/>
                </a:lnTo>
                <a:close/>
                <a:moveTo>
                  <a:pt x="3308773" y="2577462"/>
                </a:moveTo>
                <a:lnTo>
                  <a:pt x="3315954" y="2584961"/>
                </a:lnTo>
                <a:lnTo>
                  <a:pt x="3310980" y="2581123"/>
                </a:lnTo>
                <a:lnTo>
                  <a:pt x="3308933" y="2577728"/>
                </a:lnTo>
                <a:close/>
                <a:moveTo>
                  <a:pt x="4890015" y="2577355"/>
                </a:moveTo>
                <a:lnTo>
                  <a:pt x="4886640" y="2579192"/>
                </a:lnTo>
                <a:lnTo>
                  <a:pt x="4886206" y="2579428"/>
                </a:lnTo>
                <a:lnTo>
                  <a:pt x="4873277" y="2584395"/>
                </a:lnTo>
                <a:lnTo>
                  <a:pt x="4874822" y="2583399"/>
                </a:lnTo>
                <a:close/>
                <a:moveTo>
                  <a:pt x="1195364" y="2576097"/>
                </a:moveTo>
                <a:lnTo>
                  <a:pt x="1214448" y="2583396"/>
                </a:lnTo>
                <a:lnTo>
                  <a:pt x="1214886" y="2583619"/>
                </a:lnTo>
                <a:lnTo>
                  <a:pt x="1215031" y="2583619"/>
                </a:lnTo>
                <a:lnTo>
                  <a:pt x="1220769" y="2585813"/>
                </a:lnTo>
                <a:lnTo>
                  <a:pt x="1222712" y="2586656"/>
                </a:lnTo>
                <a:lnTo>
                  <a:pt x="1297482" y="2639052"/>
                </a:lnTo>
                <a:lnTo>
                  <a:pt x="1328129" y="2666666"/>
                </a:lnTo>
                <a:lnTo>
                  <a:pt x="1320616" y="2665916"/>
                </a:lnTo>
                <a:lnTo>
                  <a:pt x="1276797" y="2628429"/>
                </a:lnTo>
                <a:close/>
                <a:moveTo>
                  <a:pt x="3617965" y="2575494"/>
                </a:moveTo>
                <a:lnTo>
                  <a:pt x="3618022" y="2575647"/>
                </a:lnTo>
                <a:lnTo>
                  <a:pt x="3618027" y="2575649"/>
                </a:lnTo>
                <a:lnTo>
                  <a:pt x="3618027" y="2575651"/>
                </a:lnTo>
                <a:lnTo>
                  <a:pt x="3619142" y="2576158"/>
                </a:lnTo>
                <a:lnTo>
                  <a:pt x="3621682" y="2583203"/>
                </a:lnTo>
                <a:lnTo>
                  <a:pt x="3620458" y="2582134"/>
                </a:lnTo>
                <a:lnTo>
                  <a:pt x="3618027" y="2575651"/>
                </a:lnTo>
                <a:lnTo>
                  <a:pt x="3618023" y="2575649"/>
                </a:lnTo>
                <a:lnTo>
                  <a:pt x="3618022" y="2575647"/>
                </a:lnTo>
                <a:lnTo>
                  <a:pt x="3617965" y="2575621"/>
                </a:lnTo>
                <a:close/>
                <a:moveTo>
                  <a:pt x="616350" y="2575451"/>
                </a:moveTo>
                <a:lnTo>
                  <a:pt x="617982" y="2575491"/>
                </a:lnTo>
                <a:lnTo>
                  <a:pt x="618181" y="2575664"/>
                </a:lnTo>
                <a:lnTo>
                  <a:pt x="616956" y="2575522"/>
                </a:lnTo>
                <a:close/>
                <a:moveTo>
                  <a:pt x="476305" y="2575298"/>
                </a:moveTo>
                <a:lnTo>
                  <a:pt x="476073" y="2575420"/>
                </a:lnTo>
                <a:lnTo>
                  <a:pt x="475260" y="2575674"/>
                </a:lnTo>
                <a:lnTo>
                  <a:pt x="475357" y="2575639"/>
                </a:lnTo>
                <a:close/>
                <a:moveTo>
                  <a:pt x="3584451" y="2574622"/>
                </a:moveTo>
                <a:lnTo>
                  <a:pt x="3587404" y="2576697"/>
                </a:lnTo>
                <a:lnTo>
                  <a:pt x="3589255" y="2581380"/>
                </a:lnTo>
                <a:lnTo>
                  <a:pt x="3591673" y="2587499"/>
                </a:lnTo>
                <a:lnTo>
                  <a:pt x="3587627" y="2582956"/>
                </a:lnTo>
                <a:close/>
                <a:moveTo>
                  <a:pt x="644117" y="2573169"/>
                </a:moveTo>
                <a:lnTo>
                  <a:pt x="729901" y="2596816"/>
                </a:lnTo>
                <a:lnTo>
                  <a:pt x="726570" y="2596748"/>
                </a:lnTo>
                <a:lnTo>
                  <a:pt x="726569" y="2596748"/>
                </a:lnTo>
                <a:lnTo>
                  <a:pt x="725854" y="2596831"/>
                </a:lnTo>
                <a:lnTo>
                  <a:pt x="725117" y="2596440"/>
                </a:lnTo>
                <a:close/>
                <a:moveTo>
                  <a:pt x="3568078" y="2572938"/>
                </a:moveTo>
                <a:lnTo>
                  <a:pt x="3569787" y="2575021"/>
                </a:lnTo>
                <a:lnTo>
                  <a:pt x="3573278" y="2585249"/>
                </a:lnTo>
                <a:close/>
                <a:moveTo>
                  <a:pt x="636652" y="2572172"/>
                </a:moveTo>
                <a:lnTo>
                  <a:pt x="640921" y="2572288"/>
                </a:lnTo>
                <a:lnTo>
                  <a:pt x="643667" y="2573045"/>
                </a:lnTo>
                <a:close/>
                <a:moveTo>
                  <a:pt x="3600131" y="2571408"/>
                </a:moveTo>
                <a:lnTo>
                  <a:pt x="3602379" y="2573249"/>
                </a:lnTo>
                <a:lnTo>
                  <a:pt x="3604824" y="2579970"/>
                </a:lnTo>
                <a:lnTo>
                  <a:pt x="3605043" y="2580573"/>
                </a:lnTo>
                <a:lnTo>
                  <a:pt x="3603265" y="2579268"/>
                </a:lnTo>
                <a:lnTo>
                  <a:pt x="3602967" y="2579049"/>
                </a:lnTo>
                <a:lnTo>
                  <a:pt x="3602525" y="2577968"/>
                </a:lnTo>
                <a:close/>
                <a:moveTo>
                  <a:pt x="3624668" y="2569441"/>
                </a:moveTo>
                <a:lnTo>
                  <a:pt x="3626753" y="2570684"/>
                </a:lnTo>
                <a:lnTo>
                  <a:pt x="3626791" y="2570784"/>
                </a:lnTo>
                <a:lnTo>
                  <a:pt x="3626573" y="2570669"/>
                </a:lnTo>
                <a:lnTo>
                  <a:pt x="3624765" y="2569706"/>
                </a:lnTo>
                <a:close/>
                <a:moveTo>
                  <a:pt x="652836" y="2567882"/>
                </a:moveTo>
                <a:lnTo>
                  <a:pt x="662735" y="2568147"/>
                </a:lnTo>
                <a:lnTo>
                  <a:pt x="693814" y="2576696"/>
                </a:lnTo>
                <a:lnTo>
                  <a:pt x="701011" y="2580005"/>
                </a:lnTo>
                <a:lnTo>
                  <a:pt x="666035" y="2569622"/>
                </a:lnTo>
                <a:close/>
                <a:moveTo>
                  <a:pt x="3606522" y="2566621"/>
                </a:moveTo>
                <a:lnTo>
                  <a:pt x="3609135" y="2569000"/>
                </a:lnTo>
                <a:lnTo>
                  <a:pt x="3610921" y="2573798"/>
                </a:lnTo>
                <a:lnTo>
                  <a:pt x="3609003" y="2572122"/>
                </a:lnTo>
                <a:lnTo>
                  <a:pt x="3607747" y="2569887"/>
                </a:lnTo>
                <a:close/>
                <a:moveTo>
                  <a:pt x="2002247" y="2565309"/>
                </a:moveTo>
                <a:lnTo>
                  <a:pt x="2004933" y="2570641"/>
                </a:lnTo>
                <a:lnTo>
                  <a:pt x="2029998" y="2619137"/>
                </a:lnTo>
                <a:lnTo>
                  <a:pt x="2042291" y="2647224"/>
                </a:lnTo>
                <a:lnTo>
                  <a:pt x="2033695" y="2630779"/>
                </a:lnTo>
                <a:lnTo>
                  <a:pt x="2016126" y="2597171"/>
                </a:lnTo>
                <a:lnTo>
                  <a:pt x="2008541" y="2579758"/>
                </a:lnTo>
                <a:close/>
                <a:moveTo>
                  <a:pt x="682113" y="2563356"/>
                </a:moveTo>
                <a:lnTo>
                  <a:pt x="684340" y="2563573"/>
                </a:lnTo>
                <a:cubicBezTo>
                  <a:pt x="724956" y="2570057"/>
                  <a:pt x="764777" y="2581522"/>
                  <a:pt x="802879" y="2597820"/>
                </a:cubicBezTo>
                <a:lnTo>
                  <a:pt x="815141" y="2603618"/>
                </a:lnTo>
                <a:lnTo>
                  <a:pt x="805836" y="2602896"/>
                </a:lnTo>
                <a:lnTo>
                  <a:pt x="792598" y="2600072"/>
                </a:lnTo>
                <a:lnTo>
                  <a:pt x="778478" y="2593544"/>
                </a:lnTo>
                <a:cubicBezTo>
                  <a:pt x="746936" y="2580652"/>
                  <a:pt x="716498" y="2571827"/>
                  <a:pt x="688527" y="2565881"/>
                </a:cubicBezTo>
                <a:lnTo>
                  <a:pt x="687887" y="2565793"/>
                </a:lnTo>
                <a:lnTo>
                  <a:pt x="687224" y="2565701"/>
                </a:lnTo>
                <a:lnTo>
                  <a:pt x="684934" y="2564651"/>
                </a:lnTo>
                <a:close/>
                <a:moveTo>
                  <a:pt x="3613989" y="2563075"/>
                </a:moveTo>
                <a:lnTo>
                  <a:pt x="3614544" y="2563406"/>
                </a:lnTo>
                <a:lnTo>
                  <a:pt x="3614928" y="2564470"/>
                </a:lnTo>
                <a:lnTo>
                  <a:pt x="3614379" y="2564178"/>
                </a:lnTo>
                <a:close/>
                <a:moveTo>
                  <a:pt x="1081736" y="2562355"/>
                </a:moveTo>
                <a:lnTo>
                  <a:pt x="1095202" y="2567624"/>
                </a:lnTo>
                <a:lnTo>
                  <a:pt x="1096028" y="2567624"/>
                </a:lnTo>
                <a:lnTo>
                  <a:pt x="1120342" y="2579502"/>
                </a:lnTo>
                <a:lnTo>
                  <a:pt x="1108578" y="2574277"/>
                </a:lnTo>
                <a:lnTo>
                  <a:pt x="1088735" y="2565464"/>
                </a:lnTo>
                <a:close/>
                <a:moveTo>
                  <a:pt x="4930510" y="2561418"/>
                </a:moveTo>
                <a:lnTo>
                  <a:pt x="4928596" y="2562359"/>
                </a:lnTo>
                <a:lnTo>
                  <a:pt x="4927178" y="2563056"/>
                </a:lnTo>
                <a:lnTo>
                  <a:pt x="4928310" y="2562271"/>
                </a:lnTo>
                <a:close/>
                <a:moveTo>
                  <a:pt x="706603" y="2559765"/>
                </a:moveTo>
                <a:lnTo>
                  <a:pt x="707122" y="2559821"/>
                </a:lnTo>
                <a:cubicBezTo>
                  <a:pt x="749242" y="2566976"/>
                  <a:pt x="790487" y="2579282"/>
                  <a:pt x="829904" y="2596580"/>
                </a:cubicBezTo>
                <a:lnTo>
                  <a:pt x="872379" y="2617093"/>
                </a:lnTo>
                <a:lnTo>
                  <a:pt x="871204" y="2616842"/>
                </a:lnTo>
                <a:lnTo>
                  <a:pt x="838239" y="2606944"/>
                </a:lnTo>
                <a:lnTo>
                  <a:pt x="805641" y="2591476"/>
                </a:lnTo>
                <a:cubicBezTo>
                  <a:pt x="772652" y="2577722"/>
                  <a:pt x="740749" y="2568259"/>
                  <a:pt x="711392" y="2561843"/>
                </a:cubicBezTo>
                <a:lnTo>
                  <a:pt x="702093" y="2560506"/>
                </a:lnTo>
                <a:lnTo>
                  <a:pt x="705367" y="2559969"/>
                </a:lnTo>
                <a:close/>
                <a:moveTo>
                  <a:pt x="2008001" y="2557874"/>
                </a:moveTo>
                <a:lnTo>
                  <a:pt x="2029920" y="2600894"/>
                </a:lnTo>
                <a:lnTo>
                  <a:pt x="2041523" y="2627576"/>
                </a:lnTo>
                <a:lnTo>
                  <a:pt x="2021916" y="2589629"/>
                </a:lnTo>
                <a:close/>
                <a:moveTo>
                  <a:pt x="731427" y="2557843"/>
                </a:moveTo>
                <a:lnTo>
                  <a:pt x="732217" y="2557953"/>
                </a:lnTo>
                <a:lnTo>
                  <a:pt x="734122" y="2558560"/>
                </a:lnTo>
                <a:lnTo>
                  <a:pt x="752632" y="2561343"/>
                </a:lnTo>
                <a:lnTo>
                  <a:pt x="773988" y="2566519"/>
                </a:lnTo>
                <a:lnTo>
                  <a:pt x="853773" y="2593529"/>
                </a:lnTo>
                <a:lnTo>
                  <a:pt x="906113" y="2627242"/>
                </a:lnTo>
                <a:lnTo>
                  <a:pt x="899806" y="2624334"/>
                </a:lnTo>
                <a:lnTo>
                  <a:pt x="896674" y="2622402"/>
                </a:lnTo>
                <a:lnTo>
                  <a:pt x="884351" y="2614799"/>
                </a:lnTo>
                <a:cubicBezTo>
                  <a:pt x="866829" y="2605246"/>
                  <a:pt x="849798" y="2597130"/>
                  <a:pt x="833493" y="2590235"/>
                </a:cubicBezTo>
                <a:lnTo>
                  <a:pt x="734122" y="2558560"/>
                </a:lnTo>
                <a:lnTo>
                  <a:pt x="734121" y="2558560"/>
                </a:lnTo>
                <a:lnTo>
                  <a:pt x="732217" y="2557953"/>
                </a:lnTo>
                <a:lnTo>
                  <a:pt x="731427" y="2557843"/>
                </a:lnTo>
                <a:close/>
                <a:moveTo>
                  <a:pt x="3570139" y="2557674"/>
                </a:moveTo>
                <a:lnTo>
                  <a:pt x="3572242" y="2560204"/>
                </a:lnTo>
                <a:lnTo>
                  <a:pt x="3573405" y="2561604"/>
                </a:lnTo>
                <a:lnTo>
                  <a:pt x="3575214" y="2566795"/>
                </a:lnTo>
                <a:lnTo>
                  <a:pt x="3576694" y="2570681"/>
                </a:lnTo>
                <a:lnTo>
                  <a:pt x="3573407" y="2566990"/>
                </a:lnTo>
                <a:close/>
                <a:moveTo>
                  <a:pt x="3594993" y="2557330"/>
                </a:moveTo>
                <a:lnTo>
                  <a:pt x="3594994" y="2557331"/>
                </a:lnTo>
                <a:lnTo>
                  <a:pt x="3597899" y="2562418"/>
                </a:lnTo>
                <a:lnTo>
                  <a:pt x="3596359" y="2561072"/>
                </a:lnTo>
                <a:close/>
                <a:moveTo>
                  <a:pt x="1138599" y="2556736"/>
                </a:moveTo>
                <a:lnTo>
                  <a:pt x="1152720" y="2560486"/>
                </a:lnTo>
                <a:lnTo>
                  <a:pt x="1153250" y="2560727"/>
                </a:lnTo>
                <a:lnTo>
                  <a:pt x="1155668" y="2561426"/>
                </a:lnTo>
                <a:lnTo>
                  <a:pt x="1179310" y="2573967"/>
                </a:lnTo>
                <a:cubicBezTo>
                  <a:pt x="1211777" y="2591701"/>
                  <a:pt x="1242929" y="2611749"/>
                  <a:pt x="1272521" y="2633948"/>
                </a:cubicBezTo>
                <a:lnTo>
                  <a:pt x="1308455" y="2664701"/>
                </a:lnTo>
                <a:lnTo>
                  <a:pt x="1304378" y="2664294"/>
                </a:lnTo>
                <a:lnTo>
                  <a:pt x="1303691" y="2664225"/>
                </a:lnTo>
                <a:lnTo>
                  <a:pt x="1251840" y="2622088"/>
                </a:lnTo>
                <a:cubicBezTo>
                  <a:pt x="1221205" y="2600605"/>
                  <a:pt x="1188932" y="2581563"/>
                  <a:pt x="1155320" y="2565141"/>
                </a:cubicBezTo>
                <a:close/>
                <a:moveTo>
                  <a:pt x="3602660" y="2556321"/>
                </a:moveTo>
                <a:lnTo>
                  <a:pt x="3604572" y="2557461"/>
                </a:lnTo>
                <a:lnTo>
                  <a:pt x="3605135" y="2559069"/>
                </a:lnTo>
                <a:lnTo>
                  <a:pt x="3602753" y="2556570"/>
                </a:lnTo>
                <a:close/>
                <a:moveTo>
                  <a:pt x="3577152" y="2554810"/>
                </a:moveTo>
                <a:lnTo>
                  <a:pt x="3581908" y="2561503"/>
                </a:lnTo>
                <a:lnTo>
                  <a:pt x="3581970" y="2561680"/>
                </a:lnTo>
                <a:lnTo>
                  <a:pt x="3582625" y="2563539"/>
                </a:lnTo>
                <a:lnTo>
                  <a:pt x="3578394" y="2558299"/>
                </a:lnTo>
                <a:close/>
                <a:moveTo>
                  <a:pt x="761816" y="2554319"/>
                </a:moveTo>
                <a:lnTo>
                  <a:pt x="822975" y="2573692"/>
                </a:lnTo>
                <a:lnTo>
                  <a:pt x="827721" y="2576749"/>
                </a:lnTo>
                <a:lnTo>
                  <a:pt x="820093" y="2573885"/>
                </a:lnTo>
                <a:lnTo>
                  <a:pt x="804015" y="2567847"/>
                </a:lnTo>
                <a:lnTo>
                  <a:pt x="781117" y="2561643"/>
                </a:lnTo>
                <a:lnTo>
                  <a:pt x="756277" y="2554913"/>
                </a:lnTo>
                <a:lnTo>
                  <a:pt x="759160" y="2554604"/>
                </a:lnTo>
                <a:close/>
                <a:moveTo>
                  <a:pt x="1039162" y="2552663"/>
                </a:moveTo>
                <a:lnTo>
                  <a:pt x="1040879" y="2553104"/>
                </a:lnTo>
                <a:lnTo>
                  <a:pt x="1041876" y="2553360"/>
                </a:lnTo>
                <a:lnTo>
                  <a:pt x="1050780" y="2557474"/>
                </a:lnTo>
                <a:lnTo>
                  <a:pt x="1043771" y="2554660"/>
                </a:lnTo>
                <a:close/>
                <a:moveTo>
                  <a:pt x="1014195" y="2552586"/>
                </a:moveTo>
                <a:lnTo>
                  <a:pt x="1014683" y="2552688"/>
                </a:lnTo>
                <a:lnTo>
                  <a:pt x="1014756" y="2552704"/>
                </a:lnTo>
                <a:lnTo>
                  <a:pt x="1015538" y="2553037"/>
                </a:lnTo>
                <a:lnTo>
                  <a:pt x="1016717" y="2553540"/>
                </a:lnTo>
                <a:lnTo>
                  <a:pt x="1015229" y="2553004"/>
                </a:lnTo>
                <a:close/>
                <a:moveTo>
                  <a:pt x="3197104" y="2551282"/>
                </a:moveTo>
                <a:lnTo>
                  <a:pt x="3200958" y="2557250"/>
                </a:lnTo>
                <a:lnTo>
                  <a:pt x="3202257" y="2559262"/>
                </a:lnTo>
                <a:lnTo>
                  <a:pt x="3204298" y="2565010"/>
                </a:lnTo>
                <a:cubicBezTo>
                  <a:pt x="3204711" y="2565976"/>
                  <a:pt x="3211329" y="2584591"/>
                  <a:pt x="3216570" y="2599482"/>
                </a:cubicBezTo>
                <a:cubicBezTo>
                  <a:pt x="3223188" y="2618097"/>
                  <a:pt x="3226497" y="2627059"/>
                  <a:pt x="3226497" y="2627059"/>
                </a:cubicBezTo>
                <a:cubicBezTo>
                  <a:pt x="3232165" y="2642323"/>
                  <a:pt x="3246615" y="2652555"/>
                  <a:pt x="3262899" y="2652844"/>
                </a:cubicBezTo>
                <a:lnTo>
                  <a:pt x="3270225" y="2652314"/>
                </a:lnTo>
                <a:lnTo>
                  <a:pt x="3266902" y="2653662"/>
                </a:lnTo>
                <a:cubicBezTo>
                  <a:pt x="3266515" y="2653814"/>
                  <a:pt x="3266116" y="2653966"/>
                  <a:pt x="3265716" y="2654104"/>
                </a:cubicBezTo>
                <a:cubicBezTo>
                  <a:pt x="3249707" y="2659744"/>
                  <a:pt x="3232140" y="2651346"/>
                  <a:pt x="3226500" y="2635324"/>
                </a:cubicBezTo>
                <a:close/>
                <a:moveTo>
                  <a:pt x="3461671" y="2550571"/>
                </a:moveTo>
                <a:lnTo>
                  <a:pt x="3477314" y="2590653"/>
                </a:lnTo>
                <a:cubicBezTo>
                  <a:pt x="3485346" y="2609423"/>
                  <a:pt x="3493636" y="2626025"/>
                  <a:pt x="3502256" y="2640746"/>
                </a:cubicBezTo>
                <a:lnTo>
                  <a:pt x="3511368" y="2653879"/>
                </a:lnTo>
                <a:lnTo>
                  <a:pt x="3515444" y="2661447"/>
                </a:lnTo>
                <a:lnTo>
                  <a:pt x="3520390" y="2666882"/>
                </a:lnTo>
                <a:lnTo>
                  <a:pt x="3529176" y="2679546"/>
                </a:lnTo>
                <a:cubicBezTo>
                  <a:pt x="3538527" y="2690788"/>
                  <a:pt x="3548278" y="2700434"/>
                  <a:pt x="3558501" y="2708769"/>
                </a:cubicBezTo>
                <a:lnTo>
                  <a:pt x="3566452" y="2714049"/>
                </a:lnTo>
                <a:lnTo>
                  <a:pt x="3586828" y="2736721"/>
                </a:lnTo>
                <a:cubicBezTo>
                  <a:pt x="3601654" y="2750313"/>
                  <a:pt x="3617338" y="2761925"/>
                  <a:pt x="3634022" y="2771629"/>
                </a:cubicBezTo>
                <a:lnTo>
                  <a:pt x="3644386" y="2776199"/>
                </a:lnTo>
                <a:lnTo>
                  <a:pt x="3632487" y="2772834"/>
                </a:lnTo>
                <a:lnTo>
                  <a:pt x="3615047" y="2767902"/>
                </a:lnTo>
                <a:lnTo>
                  <a:pt x="3585918" y="2750463"/>
                </a:lnTo>
                <a:lnTo>
                  <a:pt x="3578477" y="2746009"/>
                </a:lnTo>
                <a:lnTo>
                  <a:pt x="3545701" y="2715247"/>
                </a:lnTo>
                <a:cubicBezTo>
                  <a:pt x="3524930" y="2691359"/>
                  <a:pt x="3506134" y="2660283"/>
                  <a:pt x="3488209" y="2619468"/>
                </a:cubicBezTo>
                <a:cubicBezTo>
                  <a:pt x="3482340" y="2606085"/>
                  <a:pt x="3475341" y="2588323"/>
                  <a:pt x="3467367" y="2566729"/>
                </a:cubicBezTo>
                <a:close/>
                <a:moveTo>
                  <a:pt x="847197" y="2547915"/>
                </a:moveTo>
                <a:lnTo>
                  <a:pt x="872663" y="2549958"/>
                </a:lnTo>
                <a:lnTo>
                  <a:pt x="895026" y="2556923"/>
                </a:lnTo>
                <a:lnTo>
                  <a:pt x="912588" y="2564820"/>
                </a:lnTo>
                <a:lnTo>
                  <a:pt x="956574" y="2584598"/>
                </a:lnTo>
                <a:lnTo>
                  <a:pt x="966384" y="2589009"/>
                </a:lnTo>
                <a:lnTo>
                  <a:pt x="1005842" y="2610665"/>
                </a:lnTo>
                <a:lnTo>
                  <a:pt x="1037733" y="2633311"/>
                </a:lnTo>
                <a:lnTo>
                  <a:pt x="1075035" y="2659799"/>
                </a:lnTo>
                <a:lnTo>
                  <a:pt x="1114146" y="2690981"/>
                </a:lnTo>
                <a:lnTo>
                  <a:pt x="1134917" y="2711818"/>
                </a:lnTo>
                <a:lnTo>
                  <a:pt x="1135274" y="2712176"/>
                </a:lnTo>
                <a:lnTo>
                  <a:pt x="1131253" y="2711231"/>
                </a:lnTo>
                <a:lnTo>
                  <a:pt x="1105854" y="2702893"/>
                </a:lnTo>
                <a:lnTo>
                  <a:pt x="1081011" y="2694737"/>
                </a:lnTo>
                <a:lnTo>
                  <a:pt x="1074475" y="2689385"/>
                </a:lnTo>
                <a:lnTo>
                  <a:pt x="1062967" y="2678496"/>
                </a:lnTo>
                <a:lnTo>
                  <a:pt x="1049548" y="2668974"/>
                </a:lnTo>
                <a:lnTo>
                  <a:pt x="1031928" y="2654546"/>
                </a:lnTo>
                <a:lnTo>
                  <a:pt x="1000227" y="2633974"/>
                </a:lnTo>
                <a:lnTo>
                  <a:pt x="986197" y="2624019"/>
                </a:lnTo>
                <a:lnTo>
                  <a:pt x="979253" y="2620364"/>
                </a:lnTo>
                <a:lnTo>
                  <a:pt x="971276" y="2615188"/>
                </a:lnTo>
                <a:cubicBezTo>
                  <a:pt x="951511" y="2603841"/>
                  <a:pt x="932289" y="2594182"/>
                  <a:pt x="913881" y="2585960"/>
                </a:cubicBezTo>
                <a:cubicBezTo>
                  <a:pt x="890719" y="2575278"/>
                  <a:pt x="866964" y="2566138"/>
                  <a:pt x="842773" y="2558567"/>
                </a:cubicBezTo>
                <a:lnTo>
                  <a:pt x="818110" y="2552556"/>
                </a:lnTo>
                <a:lnTo>
                  <a:pt x="810711" y="2549975"/>
                </a:lnTo>
                <a:lnTo>
                  <a:pt x="817720" y="2549412"/>
                </a:lnTo>
                <a:lnTo>
                  <a:pt x="835465" y="2548511"/>
                </a:lnTo>
                <a:close/>
                <a:moveTo>
                  <a:pt x="3283002" y="2546631"/>
                </a:moveTo>
                <a:lnTo>
                  <a:pt x="3284279" y="2548744"/>
                </a:lnTo>
                <a:lnTo>
                  <a:pt x="3284538" y="2549172"/>
                </a:lnTo>
                <a:lnTo>
                  <a:pt x="3283449" y="2547766"/>
                </a:lnTo>
                <a:close/>
                <a:moveTo>
                  <a:pt x="1983212" y="2545068"/>
                </a:moveTo>
                <a:lnTo>
                  <a:pt x="2007025" y="2590836"/>
                </a:lnTo>
                <a:lnTo>
                  <a:pt x="2020121" y="2620932"/>
                </a:lnTo>
                <a:lnTo>
                  <a:pt x="2021082" y="2623146"/>
                </a:lnTo>
                <a:lnTo>
                  <a:pt x="1992449" y="2565873"/>
                </a:lnTo>
                <a:close/>
                <a:moveTo>
                  <a:pt x="3581703" y="2544020"/>
                </a:moveTo>
                <a:lnTo>
                  <a:pt x="3584788" y="2546829"/>
                </a:lnTo>
                <a:lnTo>
                  <a:pt x="3586918" y="2552822"/>
                </a:lnTo>
                <a:lnTo>
                  <a:pt x="3584536" y="2550741"/>
                </a:lnTo>
                <a:lnTo>
                  <a:pt x="3583379" y="2548928"/>
                </a:lnTo>
                <a:close/>
                <a:moveTo>
                  <a:pt x="1047866" y="2539648"/>
                </a:moveTo>
                <a:lnTo>
                  <a:pt x="1062556" y="2543168"/>
                </a:lnTo>
                <a:cubicBezTo>
                  <a:pt x="1085342" y="2550011"/>
                  <a:pt x="1107266" y="2558595"/>
                  <a:pt x="1123329" y="2569419"/>
                </a:cubicBezTo>
                <a:lnTo>
                  <a:pt x="1167452" y="2593168"/>
                </a:lnTo>
                <a:lnTo>
                  <a:pt x="1100028" y="2560178"/>
                </a:lnTo>
                <a:close/>
                <a:moveTo>
                  <a:pt x="5043586" y="2538722"/>
                </a:moveTo>
                <a:lnTo>
                  <a:pt x="5024697" y="2547615"/>
                </a:lnTo>
                <a:lnTo>
                  <a:pt x="4878198" y="2609659"/>
                </a:lnTo>
                <a:lnTo>
                  <a:pt x="4800086" y="2641453"/>
                </a:lnTo>
                <a:lnTo>
                  <a:pt x="4658101" y="2698241"/>
                </a:lnTo>
                <a:lnTo>
                  <a:pt x="4628759" y="2708799"/>
                </a:lnTo>
                <a:lnTo>
                  <a:pt x="4534190" y="2737823"/>
                </a:lnTo>
                <a:lnTo>
                  <a:pt x="4710730" y="2672369"/>
                </a:lnTo>
                <a:cubicBezTo>
                  <a:pt x="4790412" y="2641837"/>
                  <a:pt x="4870188" y="2610325"/>
                  <a:pt x="4947297" y="2578999"/>
                </a:cubicBezTo>
                <a:close/>
                <a:moveTo>
                  <a:pt x="1970497" y="2537154"/>
                </a:moveTo>
                <a:lnTo>
                  <a:pt x="1973863" y="2543725"/>
                </a:lnTo>
                <a:lnTo>
                  <a:pt x="1992515" y="2581072"/>
                </a:lnTo>
                <a:lnTo>
                  <a:pt x="1992766" y="2581644"/>
                </a:lnTo>
                <a:lnTo>
                  <a:pt x="1986747" y="2569989"/>
                </a:lnTo>
                <a:close/>
                <a:moveTo>
                  <a:pt x="3552839" y="2536851"/>
                </a:moveTo>
                <a:lnTo>
                  <a:pt x="3554281" y="2538587"/>
                </a:lnTo>
                <a:lnTo>
                  <a:pt x="3559493" y="2544859"/>
                </a:lnTo>
                <a:lnTo>
                  <a:pt x="3560534" y="2547912"/>
                </a:lnTo>
                <a:lnTo>
                  <a:pt x="3563094" y="2555411"/>
                </a:lnTo>
                <a:lnTo>
                  <a:pt x="3561560" y="2553689"/>
                </a:lnTo>
                <a:lnTo>
                  <a:pt x="3559292" y="2551144"/>
                </a:lnTo>
                <a:lnTo>
                  <a:pt x="3558498" y="2550251"/>
                </a:lnTo>
                <a:close/>
                <a:moveTo>
                  <a:pt x="3562383" y="2535558"/>
                </a:moveTo>
                <a:lnTo>
                  <a:pt x="3565884" y="2540262"/>
                </a:lnTo>
                <a:lnTo>
                  <a:pt x="3566039" y="2540470"/>
                </a:lnTo>
                <a:lnTo>
                  <a:pt x="3566494" y="2541777"/>
                </a:lnTo>
                <a:lnTo>
                  <a:pt x="3567587" y="2544914"/>
                </a:lnTo>
                <a:lnTo>
                  <a:pt x="3564187" y="2540702"/>
                </a:lnTo>
                <a:close/>
                <a:moveTo>
                  <a:pt x="3471275" y="2535227"/>
                </a:moveTo>
                <a:lnTo>
                  <a:pt x="3503135" y="2603535"/>
                </a:lnTo>
                <a:cubicBezTo>
                  <a:pt x="3527644" y="2649081"/>
                  <a:pt x="3554221" y="2684922"/>
                  <a:pt x="3583832" y="2712336"/>
                </a:cubicBezTo>
                <a:lnTo>
                  <a:pt x="3603547" y="2727058"/>
                </a:lnTo>
                <a:lnTo>
                  <a:pt x="3594760" y="2724003"/>
                </a:lnTo>
                <a:lnTo>
                  <a:pt x="3580903" y="2714831"/>
                </a:lnTo>
                <a:lnTo>
                  <a:pt x="3571322" y="2708489"/>
                </a:lnTo>
                <a:lnTo>
                  <a:pt x="3548054" y="2682040"/>
                </a:lnTo>
                <a:cubicBezTo>
                  <a:pt x="3522767" y="2647864"/>
                  <a:pt x="3500170" y="2605990"/>
                  <a:pt x="3479246" y="2555903"/>
                </a:cubicBezTo>
                <a:close/>
                <a:moveTo>
                  <a:pt x="3490004" y="2534913"/>
                </a:moveTo>
                <a:lnTo>
                  <a:pt x="3515962" y="2583482"/>
                </a:lnTo>
                <a:lnTo>
                  <a:pt x="3516077" y="2583649"/>
                </a:lnTo>
                <a:lnTo>
                  <a:pt x="3545669" y="2626970"/>
                </a:lnTo>
                <a:lnTo>
                  <a:pt x="3546766" y="2628198"/>
                </a:lnTo>
                <a:lnTo>
                  <a:pt x="3547735" y="2629604"/>
                </a:lnTo>
                <a:lnTo>
                  <a:pt x="3557848" y="2640603"/>
                </a:lnTo>
                <a:lnTo>
                  <a:pt x="3577824" y="2662963"/>
                </a:lnTo>
                <a:lnTo>
                  <a:pt x="3579430" y="2664074"/>
                </a:lnTo>
                <a:lnTo>
                  <a:pt x="3582316" y="2667213"/>
                </a:lnTo>
                <a:lnTo>
                  <a:pt x="3613898" y="2691786"/>
                </a:lnTo>
                <a:lnTo>
                  <a:pt x="3614810" y="2694123"/>
                </a:lnTo>
                <a:lnTo>
                  <a:pt x="3615777" y="2696602"/>
                </a:lnTo>
                <a:lnTo>
                  <a:pt x="3619181" y="2704258"/>
                </a:lnTo>
                <a:lnTo>
                  <a:pt x="3620961" y="2708262"/>
                </a:lnTo>
                <a:lnTo>
                  <a:pt x="3617837" y="2706076"/>
                </a:lnTo>
                <a:lnTo>
                  <a:pt x="3576430" y="2670699"/>
                </a:lnTo>
                <a:lnTo>
                  <a:pt x="3566457" y="2660709"/>
                </a:lnTo>
                <a:lnTo>
                  <a:pt x="3523637" y="2602270"/>
                </a:lnTo>
                <a:lnTo>
                  <a:pt x="3516133" y="2588924"/>
                </a:lnTo>
                <a:close/>
                <a:moveTo>
                  <a:pt x="3232473" y="2532314"/>
                </a:moveTo>
                <a:lnTo>
                  <a:pt x="3240555" y="2546438"/>
                </a:lnTo>
                <a:lnTo>
                  <a:pt x="3244978" y="2558250"/>
                </a:lnTo>
                <a:cubicBezTo>
                  <a:pt x="3249253" y="2569971"/>
                  <a:pt x="3253389" y="2580863"/>
                  <a:pt x="3254630" y="2583760"/>
                </a:cubicBezTo>
                <a:cubicBezTo>
                  <a:pt x="3257277" y="2591081"/>
                  <a:pt x="3261714" y="2597462"/>
                  <a:pt x="3267390" y="2602424"/>
                </a:cubicBezTo>
                <a:lnTo>
                  <a:pt x="3281737" y="2609637"/>
                </a:lnTo>
                <a:lnTo>
                  <a:pt x="3283794" y="2612494"/>
                </a:lnTo>
                <a:lnTo>
                  <a:pt x="3285340" y="2614641"/>
                </a:lnTo>
                <a:lnTo>
                  <a:pt x="3285240" y="2614641"/>
                </a:lnTo>
                <a:cubicBezTo>
                  <a:pt x="3271190" y="2614006"/>
                  <a:pt x="3258973" y="2604809"/>
                  <a:pt x="3254493" y="2591475"/>
                </a:cubicBezTo>
                <a:cubicBezTo>
                  <a:pt x="3253665" y="2589269"/>
                  <a:pt x="3249252" y="2577411"/>
                  <a:pt x="3245117" y="2565966"/>
                </a:cubicBezTo>
                <a:cubicBezTo>
                  <a:pt x="3240014" y="2552317"/>
                  <a:pt x="3235050" y="2539217"/>
                  <a:pt x="3233534" y="2535218"/>
                </a:cubicBezTo>
                <a:close/>
                <a:moveTo>
                  <a:pt x="907538" y="2528324"/>
                </a:moveTo>
                <a:lnTo>
                  <a:pt x="909172" y="2529406"/>
                </a:lnTo>
                <a:lnTo>
                  <a:pt x="907954" y="2529289"/>
                </a:lnTo>
                <a:close/>
                <a:moveTo>
                  <a:pt x="866736" y="2527006"/>
                </a:moveTo>
                <a:lnTo>
                  <a:pt x="868292" y="2534416"/>
                </a:lnTo>
                <a:lnTo>
                  <a:pt x="848815" y="2529167"/>
                </a:lnTo>
                <a:lnTo>
                  <a:pt x="865452" y="2527100"/>
                </a:lnTo>
                <a:close/>
                <a:moveTo>
                  <a:pt x="1023495" y="2526266"/>
                </a:moveTo>
                <a:lnTo>
                  <a:pt x="1031849" y="2527236"/>
                </a:lnTo>
                <a:lnTo>
                  <a:pt x="1045088" y="2528774"/>
                </a:lnTo>
                <a:lnTo>
                  <a:pt x="1101318" y="2546168"/>
                </a:lnTo>
                <a:cubicBezTo>
                  <a:pt x="1121708" y="2554079"/>
                  <a:pt x="1138358" y="2562456"/>
                  <a:pt x="1152146" y="2571625"/>
                </a:cubicBezTo>
                <a:cubicBezTo>
                  <a:pt x="1185772" y="2587868"/>
                  <a:pt x="1218048" y="2606772"/>
                  <a:pt x="1248666" y="2628158"/>
                </a:cubicBezTo>
                <a:lnTo>
                  <a:pt x="1291565" y="2663014"/>
                </a:lnTo>
                <a:lnTo>
                  <a:pt x="1290529" y="2662910"/>
                </a:lnTo>
                <a:lnTo>
                  <a:pt x="1287268" y="2662585"/>
                </a:lnTo>
                <a:lnTo>
                  <a:pt x="1228260" y="2617124"/>
                </a:lnTo>
                <a:cubicBezTo>
                  <a:pt x="1196479" y="2596385"/>
                  <a:pt x="1162990" y="2578406"/>
                  <a:pt x="1128156" y="2563349"/>
                </a:cubicBezTo>
                <a:cubicBezTo>
                  <a:pt x="1111679" y="2552318"/>
                  <a:pt x="1089513" y="2543563"/>
                  <a:pt x="1066521" y="2536599"/>
                </a:cubicBezTo>
                <a:close/>
                <a:moveTo>
                  <a:pt x="895998" y="2525142"/>
                </a:moveTo>
                <a:lnTo>
                  <a:pt x="899139" y="2532417"/>
                </a:lnTo>
                <a:lnTo>
                  <a:pt x="899999" y="2534409"/>
                </a:lnTo>
                <a:lnTo>
                  <a:pt x="877344" y="2533149"/>
                </a:lnTo>
                <a:lnTo>
                  <a:pt x="875964" y="2527082"/>
                </a:lnTo>
                <a:lnTo>
                  <a:pt x="892901" y="2525337"/>
                </a:lnTo>
                <a:close/>
                <a:moveTo>
                  <a:pt x="925820" y="2523551"/>
                </a:moveTo>
                <a:lnTo>
                  <a:pt x="931130" y="2531516"/>
                </a:lnTo>
                <a:lnTo>
                  <a:pt x="925063" y="2530933"/>
                </a:lnTo>
                <a:lnTo>
                  <a:pt x="921384" y="2528513"/>
                </a:lnTo>
                <a:lnTo>
                  <a:pt x="914486" y="2523975"/>
                </a:lnTo>
                <a:lnTo>
                  <a:pt x="920990" y="2523564"/>
                </a:lnTo>
                <a:lnTo>
                  <a:pt x="924221" y="2523555"/>
                </a:lnTo>
                <a:close/>
                <a:moveTo>
                  <a:pt x="957309" y="2523460"/>
                </a:moveTo>
                <a:lnTo>
                  <a:pt x="963174" y="2529890"/>
                </a:lnTo>
                <a:lnTo>
                  <a:pt x="937459" y="2526257"/>
                </a:lnTo>
                <a:lnTo>
                  <a:pt x="935658" y="2523522"/>
                </a:lnTo>
                <a:close/>
                <a:moveTo>
                  <a:pt x="991116" y="2523363"/>
                </a:moveTo>
                <a:lnTo>
                  <a:pt x="994682" y="2526537"/>
                </a:lnTo>
                <a:cubicBezTo>
                  <a:pt x="995256" y="2526951"/>
                  <a:pt x="995915" y="2527240"/>
                  <a:pt x="996611" y="2527363"/>
                </a:cubicBezTo>
                <a:lnTo>
                  <a:pt x="1017414" y="2532349"/>
                </a:lnTo>
                <a:lnTo>
                  <a:pt x="1003744" y="2529763"/>
                </a:lnTo>
                <a:lnTo>
                  <a:pt x="970224" y="2523423"/>
                </a:lnTo>
                <a:lnTo>
                  <a:pt x="978086" y="2523401"/>
                </a:lnTo>
                <a:close/>
                <a:moveTo>
                  <a:pt x="3458260" y="2521366"/>
                </a:moveTo>
                <a:lnTo>
                  <a:pt x="3472765" y="2559078"/>
                </a:lnTo>
                <a:cubicBezTo>
                  <a:pt x="3483710" y="2585173"/>
                  <a:pt x="3495090" y="2609079"/>
                  <a:pt x="3507046" y="2630866"/>
                </a:cubicBezTo>
                <a:lnTo>
                  <a:pt x="3535825" y="2675916"/>
                </a:lnTo>
                <a:lnTo>
                  <a:pt x="3534721" y="2674819"/>
                </a:lnTo>
                <a:lnTo>
                  <a:pt x="3534508" y="2674607"/>
                </a:lnTo>
                <a:lnTo>
                  <a:pt x="3521942" y="2656546"/>
                </a:lnTo>
                <a:lnTo>
                  <a:pt x="3508168" y="2636749"/>
                </a:lnTo>
                <a:cubicBezTo>
                  <a:pt x="3499739" y="2622389"/>
                  <a:pt x="3491638" y="2606196"/>
                  <a:pt x="3483796" y="2587892"/>
                </a:cubicBezTo>
                <a:cubicBezTo>
                  <a:pt x="3477496" y="2573164"/>
                  <a:pt x="3470148" y="2554273"/>
                  <a:pt x="3461897" y="2531745"/>
                </a:cubicBezTo>
                <a:close/>
                <a:moveTo>
                  <a:pt x="3563853" y="2514821"/>
                </a:moveTo>
                <a:lnTo>
                  <a:pt x="3566056" y="2517337"/>
                </a:lnTo>
                <a:lnTo>
                  <a:pt x="3566175" y="2517473"/>
                </a:lnTo>
                <a:lnTo>
                  <a:pt x="3566665" y="2518259"/>
                </a:lnTo>
                <a:lnTo>
                  <a:pt x="3566909" y="2518953"/>
                </a:lnTo>
                <a:lnTo>
                  <a:pt x="3564318" y="2516234"/>
                </a:lnTo>
                <a:close/>
                <a:moveTo>
                  <a:pt x="1949628" y="2512753"/>
                </a:moveTo>
                <a:lnTo>
                  <a:pt x="1970756" y="2555851"/>
                </a:lnTo>
                <a:lnTo>
                  <a:pt x="1980848" y="2575675"/>
                </a:lnTo>
                <a:lnTo>
                  <a:pt x="1993499" y="2603940"/>
                </a:lnTo>
                <a:lnTo>
                  <a:pt x="1983435" y="2584052"/>
                </a:lnTo>
                <a:lnTo>
                  <a:pt x="1967725" y="2553006"/>
                </a:lnTo>
                <a:lnTo>
                  <a:pt x="1965803" y="2549020"/>
                </a:lnTo>
                <a:close/>
                <a:moveTo>
                  <a:pt x="3554360" y="2512683"/>
                </a:moveTo>
                <a:lnTo>
                  <a:pt x="3554684" y="2513171"/>
                </a:lnTo>
                <a:lnTo>
                  <a:pt x="3557565" y="2519086"/>
                </a:lnTo>
                <a:lnTo>
                  <a:pt x="3560294" y="2524156"/>
                </a:lnTo>
                <a:lnTo>
                  <a:pt x="3556568" y="2518978"/>
                </a:lnTo>
                <a:close/>
                <a:moveTo>
                  <a:pt x="3539054" y="2504210"/>
                </a:moveTo>
                <a:lnTo>
                  <a:pt x="3551180" y="2520503"/>
                </a:lnTo>
                <a:lnTo>
                  <a:pt x="3551579" y="2521672"/>
                </a:lnTo>
                <a:lnTo>
                  <a:pt x="3553597" y="2527585"/>
                </a:lnTo>
                <a:lnTo>
                  <a:pt x="3543803" y="2515456"/>
                </a:lnTo>
                <a:close/>
                <a:moveTo>
                  <a:pt x="3465194" y="2499913"/>
                </a:moveTo>
                <a:lnTo>
                  <a:pt x="3492862" y="2562060"/>
                </a:lnTo>
                <a:cubicBezTo>
                  <a:pt x="3502976" y="2582270"/>
                  <a:pt x="3513499" y="2600846"/>
                  <a:pt x="3524510" y="2617836"/>
                </a:cubicBezTo>
                <a:lnTo>
                  <a:pt x="3535250" y="2632208"/>
                </a:lnTo>
                <a:lnTo>
                  <a:pt x="3540591" y="2641047"/>
                </a:lnTo>
                <a:lnTo>
                  <a:pt x="3546958" y="2647875"/>
                </a:lnTo>
                <a:lnTo>
                  <a:pt x="3559082" y="2664098"/>
                </a:lnTo>
                <a:lnTo>
                  <a:pt x="3592311" y="2696512"/>
                </a:lnTo>
                <a:lnTo>
                  <a:pt x="3595189" y="2699597"/>
                </a:lnTo>
                <a:lnTo>
                  <a:pt x="3596156" y="2700262"/>
                </a:lnTo>
                <a:lnTo>
                  <a:pt x="3597052" y="2701136"/>
                </a:lnTo>
                <a:lnTo>
                  <a:pt x="3614117" y="2712599"/>
                </a:lnTo>
                <a:lnTo>
                  <a:pt x="3626745" y="2721273"/>
                </a:lnTo>
                <a:lnTo>
                  <a:pt x="3630559" y="2729852"/>
                </a:lnTo>
                <a:lnTo>
                  <a:pt x="3634029" y="2737658"/>
                </a:lnTo>
                <a:lnTo>
                  <a:pt x="3626119" y="2734907"/>
                </a:lnTo>
                <a:lnTo>
                  <a:pt x="3613804" y="2727708"/>
                </a:lnTo>
                <a:cubicBezTo>
                  <a:pt x="3557737" y="2686825"/>
                  <a:pt x="3513579" y="2620502"/>
                  <a:pt x="3474695" y="2525016"/>
                </a:cubicBezTo>
                <a:close/>
                <a:moveTo>
                  <a:pt x="3494461" y="2485672"/>
                </a:moveTo>
                <a:lnTo>
                  <a:pt x="3547620" y="2570156"/>
                </a:lnTo>
                <a:lnTo>
                  <a:pt x="3567400" y="2589373"/>
                </a:lnTo>
                <a:lnTo>
                  <a:pt x="3575221" y="2596971"/>
                </a:lnTo>
                <a:lnTo>
                  <a:pt x="3576079" y="2598860"/>
                </a:lnTo>
                <a:lnTo>
                  <a:pt x="3582355" y="2612672"/>
                </a:lnTo>
                <a:lnTo>
                  <a:pt x="3560377" y="2593048"/>
                </a:lnTo>
                <a:cubicBezTo>
                  <a:pt x="3540755" y="2569909"/>
                  <a:pt x="3522489" y="2542370"/>
                  <a:pt x="3505260" y="2510163"/>
                </a:cubicBezTo>
                <a:close/>
                <a:moveTo>
                  <a:pt x="1016607" y="2479375"/>
                </a:moveTo>
                <a:lnTo>
                  <a:pt x="1017335" y="2479470"/>
                </a:lnTo>
                <a:lnTo>
                  <a:pt x="1012565" y="2479529"/>
                </a:lnTo>
                <a:close/>
                <a:moveTo>
                  <a:pt x="3201875" y="2476335"/>
                </a:moveTo>
                <a:lnTo>
                  <a:pt x="3208576" y="2490544"/>
                </a:lnTo>
                <a:lnTo>
                  <a:pt x="3210751" y="2494346"/>
                </a:lnTo>
                <a:lnTo>
                  <a:pt x="3219527" y="2518763"/>
                </a:lnTo>
                <a:cubicBezTo>
                  <a:pt x="3222871" y="2528019"/>
                  <a:pt x="3225595" y="2535430"/>
                  <a:pt x="3226491" y="2537430"/>
                </a:cubicBezTo>
                <a:lnTo>
                  <a:pt x="3238073" y="2568867"/>
                </a:lnTo>
                <a:cubicBezTo>
                  <a:pt x="3242485" y="2580726"/>
                  <a:pt x="3246623" y="2592170"/>
                  <a:pt x="3247587" y="2594514"/>
                </a:cubicBezTo>
                <a:cubicBezTo>
                  <a:pt x="3253227" y="2609957"/>
                  <a:pt x="3267332" y="2620726"/>
                  <a:pt x="3283714" y="2622091"/>
                </a:cubicBezTo>
                <a:lnTo>
                  <a:pt x="3292193" y="2624157"/>
                </a:lnTo>
                <a:lnTo>
                  <a:pt x="3292612" y="2624739"/>
                </a:lnTo>
                <a:lnTo>
                  <a:pt x="3284413" y="2626224"/>
                </a:lnTo>
                <a:lnTo>
                  <a:pt x="3284413" y="2625948"/>
                </a:lnTo>
                <a:cubicBezTo>
                  <a:pt x="3283586" y="2624748"/>
                  <a:pt x="3282096" y="2624196"/>
                  <a:pt x="3280689" y="2624570"/>
                </a:cubicBezTo>
                <a:cubicBezTo>
                  <a:pt x="3265909" y="2625644"/>
                  <a:pt x="3252286" y="2616558"/>
                  <a:pt x="3247597" y="2602508"/>
                </a:cubicBezTo>
                <a:cubicBezTo>
                  <a:pt x="3246908" y="2600853"/>
                  <a:pt x="3242358" y="2588443"/>
                  <a:pt x="3237945" y="2576309"/>
                </a:cubicBezTo>
                <a:cubicBezTo>
                  <a:pt x="3232705" y="2561694"/>
                  <a:pt x="3227466" y="2546940"/>
                  <a:pt x="3226226" y="2544182"/>
                </a:cubicBezTo>
                <a:cubicBezTo>
                  <a:pt x="3224984" y="2541424"/>
                  <a:pt x="3215056" y="2513433"/>
                  <a:pt x="3208576" y="2495095"/>
                </a:cubicBezTo>
                <a:close/>
                <a:moveTo>
                  <a:pt x="3528377" y="2474091"/>
                </a:moveTo>
                <a:lnTo>
                  <a:pt x="3533235" y="2480892"/>
                </a:lnTo>
                <a:lnTo>
                  <a:pt x="3542333" y="2494583"/>
                </a:lnTo>
                <a:lnTo>
                  <a:pt x="3545327" y="2503355"/>
                </a:lnTo>
                <a:lnTo>
                  <a:pt x="3531952" y="2484767"/>
                </a:lnTo>
                <a:close/>
                <a:moveTo>
                  <a:pt x="983776" y="2460348"/>
                </a:moveTo>
                <a:lnTo>
                  <a:pt x="975295" y="2460864"/>
                </a:lnTo>
                <a:lnTo>
                  <a:pt x="975045" y="2460688"/>
                </a:lnTo>
                <a:lnTo>
                  <a:pt x="978963" y="2460348"/>
                </a:lnTo>
                <a:close/>
                <a:moveTo>
                  <a:pt x="947139" y="2451285"/>
                </a:moveTo>
                <a:lnTo>
                  <a:pt x="949881" y="2451411"/>
                </a:lnTo>
                <a:lnTo>
                  <a:pt x="951469" y="2452987"/>
                </a:lnTo>
                <a:lnTo>
                  <a:pt x="905608" y="2457039"/>
                </a:lnTo>
                <a:cubicBezTo>
                  <a:pt x="903264" y="2457143"/>
                  <a:pt x="899360" y="2457660"/>
                  <a:pt x="892668" y="2458963"/>
                </a:cubicBezTo>
                <a:lnTo>
                  <a:pt x="888515" y="2459893"/>
                </a:lnTo>
                <a:lnTo>
                  <a:pt x="882779" y="2461177"/>
                </a:lnTo>
                <a:lnTo>
                  <a:pt x="866901" y="2464733"/>
                </a:lnTo>
                <a:lnTo>
                  <a:pt x="863001" y="2465606"/>
                </a:lnTo>
                <a:lnTo>
                  <a:pt x="856824" y="2467168"/>
                </a:lnTo>
                <a:lnTo>
                  <a:pt x="861740" y="2465774"/>
                </a:lnTo>
                <a:cubicBezTo>
                  <a:pt x="874223" y="2462243"/>
                  <a:pt x="883031" y="2459761"/>
                  <a:pt x="886857" y="2458692"/>
                </a:cubicBezTo>
                <a:close/>
                <a:moveTo>
                  <a:pt x="3519729" y="2448264"/>
                </a:moveTo>
                <a:lnTo>
                  <a:pt x="3525424" y="2457883"/>
                </a:lnTo>
                <a:lnTo>
                  <a:pt x="3520215" y="2449716"/>
                </a:lnTo>
                <a:close/>
                <a:moveTo>
                  <a:pt x="5169335" y="2447151"/>
                </a:moveTo>
                <a:lnTo>
                  <a:pt x="5162280" y="2450414"/>
                </a:lnTo>
                <a:lnTo>
                  <a:pt x="5162280" y="2450002"/>
                </a:lnTo>
                <a:close/>
                <a:moveTo>
                  <a:pt x="3232783" y="2446245"/>
                </a:moveTo>
                <a:lnTo>
                  <a:pt x="3234224" y="2449593"/>
                </a:lnTo>
                <a:lnTo>
                  <a:pt x="3243650" y="2468366"/>
                </a:lnTo>
                <a:lnTo>
                  <a:pt x="3247338" y="2478129"/>
                </a:lnTo>
                <a:cubicBezTo>
                  <a:pt x="3250975" y="2487971"/>
                  <a:pt x="3254422" y="2497312"/>
                  <a:pt x="3256560" y="2502552"/>
                </a:cubicBezTo>
                <a:cubicBezTo>
                  <a:pt x="3258628" y="2507379"/>
                  <a:pt x="3261109" y="2513997"/>
                  <a:pt x="3265247" y="2524339"/>
                </a:cubicBezTo>
                <a:cubicBezTo>
                  <a:pt x="3269383" y="2534679"/>
                  <a:pt x="3273657" y="2545573"/>
                  <a:pt x="3275864" y="2550813"/>
                </a:cubicBezTo>
                <a:cubicBezTo>
                  <a:pt x="3280882" y="2563305"/>
                  <a:pt x="3289225" y="2574183"/>
                  <a:pt x="3299994" y="2582251"/>
                </a:cubicBezTo>
                <a:lnTo>
                  <a:pt x="3313327" y="2596826"/>
                </a:lnTo>
                <a:lnTo>
                  <a:pt x="3313736" y="2597502"/>
                </a:lnTo>
                <a:lnTo>
                  <a:pt x="3313955" y="2597865"/>
                </a:lnTo>
                <a:lnTo>
                  <a:pt x="3302069" y="2588862"/>
                </a:lnTo>
                <a:lnTo>
                  <a:pt x="3300005" y="2586936"/>
                </a:lnTo>
                <a:cubicBezTo>
                  <a:pt x="3288795" y="2581076"/>
                  <a:pt x="3280191" y="2571245"/>
                  <a:pt x="3275876" y="2559358"/>
                </a:cubicBezTo>
                <a:cubicBezTo>
                  <a:pt x="3273945" y="2555084"/>
                  <a:pt x="3269670" y="2544192"/>
                  <a:pt x="3265809" y="2533987"/>
                </a:cubicBezTo>
                <a:cubicBezTo>
                  <a:pt x="3261949" y="2523785"/>
                  <a:pt x="3258088" y="2513718"/>
                  <a:pt x="3256158" y="2509168"/>
                </a:cubicBezTo>
                <a:cubicBezTo>
                  <a:pt x="3252849" y="2501309"/>
                  <a:pt x="3244024" y="2477316"/>
                  <a:pt x="3238232" y="2461460"/>
                </a:cubicBezTo>
                <a:lnTo>
                  <a:pt x="3234097" y="2449878"/>
                </a:lnTo>
                <a:close/>
                <a:moveTo>
                  <a:pt x="1896535" y="2445280"/>
                </a:moveTo>
                <a:lnTo>
                  <a:pt x="1932753" y="2522481"/>
                </a:lnTo>
                <a:lnTo>
                  <a:pt x="1923391" y="2503309"/>
                </a:lnTo>
                <a:close/>
                <a:moveTo>
                  <a:pt x="1947967" y="2439801"/>
                </a:moveTo>
                <a:lnTo>
                  <a:pt x="1967929" y="2479174"/>
                </a:lnTo>
                <a:lnTo>
                  <a:pt x="1972012" y="2487237"/>
                </a:lnTo>
                <a:lnTo>
                  <a:pt x="1978233" y="2499447"/>
                </a:lnTo>
                <a:lnTo>
                  <a:pt x="1989538" y="2525922"/>
                </a:lnTo>
                <a:lnTo>
                  <a:pt x="1958326" y="2463993"/>
                </a:lnTo>
                <a:lnTo>
                  <a:pt x="1957957" y="2463131"/>
                </a:lnTo>
                <a:close/>
                <a:moveTo>
                  <a:pt x="3268615" y="2428131"/>
                </a:moveTo>
                <a:lnTo>
                  <a:pt x="3289706" y="2474188"/>
                </a:lnTo>
                <a:lnTo>
                  <a:pt x="3308224" y="2526707"/>
                </a:lnTo>
                <a:lnTo>
                  <a:pt x="3285240" y="2473446"/>
                </a:lnTo>
                <a:close/>
                <a:moveTo>
                  <a:pt x="3445328" y="2426510"/>
                </a:moveTo>
                <a:lnTo>
                  <a:pt x="3446046" y="2428469"/>
                </a:lnTo>
                <a:lnTo>
                  <a:pt x="3459252" y="2464487"/>
                </a:lnTo>
                <a:lnTo>
                  <a:pt x="3484175" y="2522864"/>
                </a:lnTo>
                <a:lnTo>
                  <a:pt x="3470008" y="2493578"/>
                </a:lnTo>
                <a:cubicBezTo>
                  <a:pt x="3463459" y="2477032"/>
                  <a:pt x="3456046" y="2457029"/>
                  <a:pt x="3447893" y="2434009"/>
                </a:cubicBezTo>
                <a:lnTo>
                  <a:pt x="3446064" y="2428662"/>
                </a:lnTo>
                <a:close/>
                <a:moveTo>
                  <a:pt x="5262559" y="2426379"/>
                </a:moveTo>
                <a:lnTo>
                  <a:pt x="5262009" y="2426701"/>
                </a:lnTo>
                <a:lnTo>
                  <a:pt x="5255416" y="2430564"/>
                </a:lnTo>
                <a:lnTo>
                  <a:pt x="5230509" y="2441378"/>
                </a:lnTo>
                <a:lnTo>
                  <a:pt x="5240436" y="2435656"/>
                </a:lnTo>
                <a:close/>
                <a:moveTo>
                  <a:pt x="3483091" y="2424087"/>
                </a:moveTo>
                <a:lnTo>
                  <a:pt x="3498372" y="2451754"/>
                </a:lnTo>
                <a:lnTo>
                  <a:pt x="3530574" y="2510055"/>
                </a:lnTo>
                <a:lnTo>
                  <a:pt x="3541935" y="2523728"/>
                </a:lnTo>
                <a:lnTo>
                  <a:pt x="3548257" y="2537639"/>
                </a:lnTo>
                <a:lnTo>
                  <a:pt x="3549291" y="2539914"/>
                </a:lnTo>
                <a:lnTo>
                  <a:pt x="3541229" y="2530862"/>
                </a:lnTo>
                <a:lnTo>
                  <a:pt x="3492107" y="2446070"/>
                </a:lnTo>
                <a:close/>
                <a:moveTo>
                  <a:pt x="1927380" y="2416707"/>
                </a:moveTo>
                <a:lnTo>
                  <a:pt x="1956852" y="2475206"/>
                </a:lnTo>
                <a:lnTo>
                  <a:pt x="1964734" y="2493656"/>
                </a:lnTo>
                <a:lnTo>
                  <a:pt x="1968561" y="2502450"/>
                </a:lnTo>
                <a:lnTo>
                  <a:pt x="1938096" y="2441732"/>
                </a:lnTo>
                <a:close/>
                <a:moveTo>
                  <a:pt x="715699" y="2407934"/>
                </a:moveTo>
                <a:lnTo>
                  <a:pt x="715861" y="2408015"/>
                </a:lnTo>
                <a:lnTo>
                  <a:pt x="715896" y="2408154"/>
                </a:lnTo>
                <a:lnTo>
                  <a:pt x="715924" y="2408268"/>
                </a:lnTo>
                <a:lnTo>
                  <a:pt x="716366" y="2410039"/>
                </a:lnTo>
                <a:close/>
                <a:moveTo>
                  <a:pt x="3452203" y="2406552"/>
                </a:moveTo>
                <a:lnTo>
                  <a:pt x="3474821" y="2462585"/>
                </a:lnTo>
                <a:lnTo>
                  <a:pt x="3474822" y="2462588"/>
                </a:lnTo>
                <a:lnTo>
                  <a:pt x="3500911" y="2516083"/>
                </a:lnTo>
                <a:lnTo>
                  <a:pt x="3514446" y="2536100"/>
                </a:lnTo>
                <a:lnTo>
                  <a:pt x="3527787" y="2560850"/>
                </a:lnTo>
                <a:lnTo>
                  <a:pt x="3543752" y="2579441"/>
                </a:lnTo>
                <a:lnTo>
                  <a:pt x="3558393" y="2601094"/>
                </a:lnTo>
                <a:lnTo>
                  <a:pt x="3558396" y="2601096"/>
                </a:lnTo>
                <a:lnTo>
                  <a:pt x="3558396" y="2601097"/>
                </a:lnTo>
                <a:lnTo>
                  <a:pt x="3573625" y="2614228"/>
                </a:lnTo>
                <a:lnTo>
                  <a:pt x="3588237" y="2631243"/>
                </a:lnTo>
                <a:lnTo>
                  <a:pt x="3591049" y="2633240"/>
                </a:lnTo>
                <a:lnTo>
                  <a:pt x="3595691" y="2645135"/>
                </a:lnTo>
                <a:lnTo>
                  <a:pt x="3576486" y="2630151"/>
                </a:lnTo>
                <a:lnTo>
                  <a:pt x="3560557" y="2612822"/>
                </a:lnTo>
                <a:lnTo>
                  <a:pt x="3547185" y="2596387"/>
                </a:lnTo>
                <a:lnTo>
                  <a:pt x="3528165" y="2568465"/>
                </a:lnTo>
                <a:lnTo>
                  <a:pt x="3516398" y="2549835"/>
                </a:lnTo>
                <a:lnTo>
                  <a:pt x="3497031" y="2513001"/>
                </a:lnTo>
                <a:lnTo>
                  <a:pt x="3487781" y="2494696"/>
                </a:lnTo>
                <a:lnTo>
                  <a:pt x="3460910" y="2430706"/>
                </a:lnTo>
                <a:close/>
                <a:moveTo>
                  <a:pt x="3163647" y="2395267"/>
                </a:moveTo>
                <a:lnTo>
                  <a:pt x="3171937" y="2412848"/>
                </a:lnTo>
                <a:lnTo>
                  <a:pt x="3174463" y="2420239"/>
                </a:lnTo>
                <a:cubicBezTo>
                  <a:pt x="3181030" y="2439215"/>
                  <a:pt x="3193181" y="2473937"/>
                  <a:pt x="3194628" y="2477866"/>
                </a:cubicBezTo>
                <a:cubicBezTo>
                  <a:pt x="3195180" y="2479383"/>
                  <a:pt x="3198077" y="2487244"/>
                  <a:pt x="3201523" y="2497032"/>
                </a:cubicBezTo>
                <a:cubicBezTo>
                  <a:pt x="3208556" y="2516613"/>
                  <a:pt x="3218484" y="2544465"/>
                  <a:pt x="3219310" y="2546534"/>
                </a:cubicBezTo>
                <a:cubicBezTo>
                  <a:pt x="3220138" y="2548602"/>
                  <a:pt x="3226066" y="2565149"/>
                  <a:pt x="3230893" y="2578386"/>
                </a:cubicBezTo>
                <a:cubicBezTo>
                  <a:pt x="3235719" y="2591623"/>
                  <a:pt x="3239855" y="2603067"/>
                  <a:pt x="3240683" y="2604722"/>
                </a:cubicBezTo>
                <a:lnTo>
                  <a:pt x="3249147" y="2616193"/>
                </a:lnTo>
                <a:lnTo>
                  <a:pt x="3243697" y="2609802"/>
                </a:lnTo>
                <a:lnTo>
                  <a:pt x="3243646" y="2609741"/>
                </a:lnTo>
                <a:lnTo>
                  <a:pt x="3238430" y="2603624"/>
                </a:lnTo>
                <a:lnTo>
                  <a:pt x="3237971" y="2602918"/>
                </a:lnTo>
                <a:lnTo>
                  <a:pt x="3236237" y="2600247"/>
                </a:lnTo>
                <a:lnTo>
                  <a:pt x="3235920" y="2599758"/>
                </a:lnTo>
                <a:lnTo>
                  <a:pt x="3231464" y="2587202"/>
                </a:lnTo>
                <a:cubicBezTo>
                  <a:pt x="3224157" y="2567207"/>
                  <a:pt x="3219468" y="2553833"/>
                  <a:pt x="3218779" y="2552455"/>
                </a:cubicBezTo>
                <a:lnTo>
                  <a:pt x="3200992" y="2502264"/>
                </a:lnTo>
                <a:lnTo>
                  <a:pt x="3193684" y="2481718"/>
                </a:lnTo>
                <a:cubicBezTo>
                  <a:pt x="3192581" y="2479237"/>
                  <a:pt x="3169140" y="2411535"/>
                  <a:pt x="3168726" y="2410294"/>
                </a:cubicBezTo>
                <a:cubicBezTo>
                  <a:pt x="3168519" y="2409674"/>
                  <a:pt x="3167520" y="2406675"/>
                  <a:pt x="3166055" y="2402331"/>
                </a:cubicBezTo>
                <a:close/>
                <a:moveTo>
                  <a:pt x="1899972" y="2394030"/>
                </a:moveTo>
                <a:lnTo>
                  <a:pt x="1909491" y="2413585"/>
                </a:lnTo>
                <a:lnTo>
                  <a:pt x="1911076" y="2417229"/>
                </a:lnTo>
                <a:close/>
                <a:moveTo>
                  <a:pt x="3477432" y="2393919"/>
                </a:moveTo>
                <a:lnTo>
                  <a:pt x="3522266" y="2481651"/>
                </a:lnTo>
                <a:lnTo>
                  <a:pt x="3527055" y="2488086"/>
                </a:lnTo>
                <a:lnTo>
                  <a:pt x="3529765" y="2496217"/>
                </a:lnTo>
                <a:lnTo>
                  <a:pt x="3486185" y="2415980"/>
                </a:lnTo>
                <a:close/>
                <a:moveTo>
                  <a:pt x="1032739" y="2391139"/>
                </a:moveTo>
                <a:lnTo>
                  <a:pt x="1033111" y="2391565"/>
                </a:lnTo>
                <a:lnTo>
                  <a:pt x="1032739" y="2391542"/>
                </a:lnTo>
                <a:close/>
                <a:moveTo>
                  <a:pt x="1905790" y="2390564"/>
                </a:moveTo>
                <a:lnTo>
                  <a:pt x="1932302" y="2443802"/>
                </a:lnTo>
                <a:lnTo>
                  <a:pt x="1936582" y="2453559"/>
                </a:lnTo>
                <a:lnTo>
                  <a:pt x="1927022" y="2434001"/>
                </a:lnTo>
                <a:close/>
                <a:moveTo>
                  <a:pt x="3452533" y="2388471"/>
                </a:moveTo>
                <a:lnTo>
                  <a:pt x="3474236" y="2439142"/>
                </a:lnTo>
                <a:lnTo>
                  <a:pt x="3484161" y="2462314"/>
                </a:lnTo>
                <a:lnTo>
                  <a:pt x="3456360" y="2399267"/>
                </a:lnTo>
                <a:close/>
                <a:moveTo>
                  <a:pt x="3436927" y="2383747"/>
                </a:moveTo>
                <a:lnTo>
                  <a:pt x="3454703" y="2433046"/>
                </a:lnTo>
                <a:cubicBezTo>
                  <a:pt x="3463028" y="2455004"/>
                  <a:pt x="3471598" y="2475584"/>
                  <a:pt x="3480463" y="2494821"/>
                </a:cubicBezTo>
                <a:lnTo>
                  <a:pt x="3480464" y="2494824"/>
                </a:lnTo>
                <a:lnTo>
                  <a:pt x="3480465" y="2494826"/>
                </a:lnTo>
                <a:lnTo>
                  <a:pt x="3482279" y="2498364"/>
                </a:lnTo>
                <a:lnTo>
                  <a:pt x="3483802" y="2501972"/>
                </a:lnTo>
                <a:lnTo>
                  <a:pt x="3491865" y="2517074"/>
                </a:lnTo>
                <a:lnTo>
                  <a:pt x="3507993" y="2548549"/>
                </a:lnTo>
                <a:lnTo>
                  <a:pt x="3511947" y="2554681"/>
                </a:lnTo>
                <a:lnTo>
                  <a:pt x="3515184" y="2560743"/>
                </a:lnTo>
                <a:lnTo>
                  <a:pt x="3524206" y="2573694"/>
                </a:lnTo>
                <a:lnTo>
                  <a:pt x="3537583" y="2594442"/>
                </a:lnTo>
                <a:lnTo>
                  <a:pt x="3544094" y="2602245"/>
                </a:lnTo>
                <a:lnTo>
                  <a:pt x="3549269" y="2609674"/>
                </a:lnTo>
                <a:lnTo>
                  <a:pt x="3558076" y="2619001"/>
                </a:lnTo>
                <a:lnTo>
                  <a:pt x="3569529" y="2632726"/>
                </a:lnTo>
                <a:lnTo>
                  <a:pt x="3574814" y="2636729"/>
                </a:lnTo>
                <a:lnTo>
                  <a:pt x="3586476" y="2649079"/>
                </a:lnTo>
                <a:lnTo>
                  <a:pt x="3601221" y="2659304"/>
                </a:lnTo>
                <a:lnTo>
                  <a:pt x="3606106" y="2671820"/>
                </a:lnTo>
                <a:lnTo>
                  <a:pt x="3609264" y="2679911"/>
                </a:lnTo>
                <a:lnTo>
                  <a:pt x="3607257" y="2678682"/>
                </a:lnTo>
                <a:lnTo>
                  <a:pt x="3593228" y="2667299"/>
                </a:lnTo>
                <a:lnTo>
                  <a:pt x="3571448" y="2645994"/>
                </a:lnTo>
                <a:lnTo>
                  <a:pt x="3556974" y="2629799"/>
                </a:lnTo>
                <a:lnTo>
                  <a:pt x="3536530" y="2602005"/>
                </a:lnTo>
                <a:lnTo>
                  <a:pt x="3523924" y="2583386"/>
                </a:lnTo>
                <a:lnTo>
                  <a:pt x="3503346" y="2546258"/>
                </a:lnTo>
                <a:lnTo>
                  <a:pt x="3493539" y="2527776"/>
                </a:lnTo>
                <a:lnTo>
                  <a:pt x="3465345" y="2462754"/>
                </a:lnTo>
                <a:lnTo>
                  <a:pt x="3465320" y="2462695"/>
                </a:lnTo>
                <a:cubicBezTo>
                  <a:pt x="3458761" y="2445804"/>
                  <a:pt x="3451387" y="2425625"/>
                  <a:pt x="3443311" y="2402579"/>
                </a:cubicBezTo>
                <a:close/>
                <a:moveTo>
                  <a:pt x="3629777" y="2375559"/>
                </a:moveTo>
                <a:lnTo>
                  <a:pt x="3658499" y="2461944"/>
                </a:lnTo>
                <a:cubicBezTo>
                  <a:pt x="3670110" y="2496141"/>
                  <a:pt x="3680882" y="2527074"/>
                  <a:pt x="3690634" y="2554134"/>
                </a:cubicBezTo>
                <a:lnTo>
                  <a:pt x="3714925" y="2618518"/>
                </a:lnTo>
                <a:lnTo>
                  <a:pt x="3712500" y="2612939"/>
                </a:lnTo>
                <a:cubicBezTo>
                  <a:pt x="3697625" y="2575309"/>
                  <a:pt x="3678121" y="2520441"/>
                  <a:pt x="3655391" y="2453039"/>
                </a:cubicBezTo>
                <a:lnTo>
                  <a:pt x="3635138" y="2391777"/>
                </a:lnTo>
                <a:close/>
                <a:moveTo>
                  <a:pt x="5366809" y="2364176"/>
                </a:moveTo>
                <a:lnTo>
                  <a:pt x="5351725" y="2371870"/>
                </a:lnTo>
                <a:lnTo>
                  <a:pt x="5351713" y="2371875"/>
                </a:lnTo>
                <a:lnTo>
                  <a:pt x="5335470" y="2379247"/>
                </a:lnTo>
                <a:lnTo>
                  <a:pt x="5335050" y="2378995"/>
                </a:lnTo>
                <a:cubicBezTo>
                  <a:pt x="5335188" y="2378637"/>
                  <a:pt x="5335188" y="2378251"/>
                  <a:pt x="5335050" y="2377892"/>
                </a:cubicBezTo>
                <a:lnTo>
                  <a:pt x="5335011" y="2377820"/>
                </a:lnTo>
                <a:close/>
                <a:moveTo>
                  <a:pt x="3444262" y="2346922"/>
                </a:moveTo>
                <a:lnTo>
                  <a:pt x="3487460" y="2451801"/>
                </a:lnTo>
                <a:cubicBezTo>
                  <a:pt x="3501161" y="2479906"/>
                  <a:pt x="3515397" y="2504884"/>
                  <a:pt x="3530305" y="2526876"/>
                </a:cubicBezTo>
                <a:lnTo>
                  <a:pt x="3535057" y="2532671"/>
                </a:lnTo>
                <a:lnTo>
                  <a:pt x="3538657" y="2538787"/>
                </a:lnTo>
                <a:lnTo>
                  <a:pt x="3538660" y="2538791"/>
                </a:lnTo>
                <a:lnTo>
                  <a:pt x="3538661" y="2538792"/>
                </a:lnTo>
                <a:lnTo>
                  <a:pt x="3551711" y="2552979"/>
                </a:lnTo>
                <a:lnTo>
                  <a:pt x="3559600" y="2562599"/>
                </a:lnTo>
                <a:lnTo>
                  <a:pt x="3566815" y="2578476"/>
                </a:lnTo>
                <a:lnTo>
                  <a:pt x="3567398" y="2579758"/>
                </a:lnTo>
                <a:lnTo>
                  <a:pt x="3554735" y="2567048"/>
                </a:lnTo>
                <a:lnTo>
                  <a:pt x="3546128" y="2555745"/>
                </a:lnTo>
                <a:lnTo>
                  <a:pt x="3500742" y="2482331"/>
                </a:lnTo>
                <a:lnTo>
                  <a:pt x="3494845" y="2469996"/>
                </a:lnTo>
                <a:lnTo>
                  <a:pt x="3451672" y="2368243"/>
                </a:lnTo>
                <a:close/>
                <a:moveTo>
                  <a:pt x="3471498" y="2346505"/>
                </a:moveTo>
                <a:lnTo>
                  <a:pt x="3483542" y="2373800"/>
                </a:lnTo>
                <a:lnTo>
                  <a:pt x="3474045" y="2353483"/>
                </a:lnTo>
                <a:close/>
                <a:moveTo>
                  <a:pt x="708641" y="2346005"/>
                </a:moveTo>
                <a:lnTo>
                  <a:pt x="711768" y="2361068"/>
                </a:lnTo>
                <a:lnTo>
                  <a:pt x="711422" y="2361928"/>
                </a:lnTo>
                <a:lnTo>
                  <a:pt x="708113" y="2349473"/>
                </a:lnTo>
                <a:lnTo>
                  <a:pt x="707397" y="2346779"/>
                </a:lnTo>
                <a:close/>
                <a:moveTo>
                  <a:pt x="3188923" y="2344265"/>
                </a:moveTo>
                <a:lnTo>
                  <a:pt x="3189112" y="2344736"/>
                </a:lnTo>
                <a:lnTo>
                  <a:pt x="3194550" y="2357376"/>
                </a:lnTo>
                <a:lnTo>
                  <a:pt x="3194595" y="2357530"/>
                </a:lnTo>
                <a:lnTo>
                  <a:pt x="3194631" y="2357657"/>
                </a:lnTo>
                <a:cubicBezTo>
                  <a:pt x="3196993" y="2365413"/>
                  <a:pt x="3199681" y="2374031"/>
                  <a:pt x="3201819" y="2380925"/>
                </a:cubicBezTo>
                <a:lnTo>
                  <a:pt x="3204990" y="2391128"/>
                </a:lnTo>
                <a:cubicBezTo>
                  <a:pt x="3208437" y="2402297"/>
                  <a:pt x="3221951" y="2441181"/>
                  <a:pt x="3225949" y="2451798"/>
                </a:cubicBezTo>
                <a:lnTo>
                  <a:pt x="3230085" y="2463243"/>
                </a:lnTo>
                <a:cubicBezTo>
                  <a:pt x="3236014" y="2479237"/>
                  <a:pt x="3244839" y="2503368"/>
                  <a:pt x="3248148" y="2511364"/>
                </a:cubicBezTo>
                <a:cubicBezTo>
                  <a:pt x="3250079" y="2515914"/>
                  <a:pt x="3253664" y="2525291"/>
                  <a:pt x="3257801" y="2535909"/>
                </a:cubicBezTo>
                <a:cubicBezTo>
                  <a:pt x="3261937" y="2546526"/>
                  <a:pt x="3265936" y="2557280"/>
                  <a:pt x="3267866" y="2561555"/>
                </a:cubicBezTo>
                <a:cubicBezTo>
                  <a:pt x="3272967" y="2574806"/>
                  <a:pt x="3282800" y="2585713"/>
                  <a:pt x="3295443" y="2592166"/>
                </a:cubicBezTo>
                <a:lnTo>
                  <a:pt x="3295451" y="2592171"/>
                </a:lnTo>
                <a:lnTo>
                  <a:pt x="3295455" y="2592176"/>
                </a:lnTo>
                <a:lnTo>
                  <a:pt x="3316112" y="2606200"/>
                </a:lnTo>
                <a:lnTo>
                  <a:pt x="3315213" y="2606161"/>
                </a:lnTo>
                <a:lnTo>
                  <a:pt x="3298063" y="2597405"/>
                </a:lnTo>
                <a:cubicBezTo>
                  <a:pt x="3297581" y="2596330"/>
                  <a:pt x="3296602" y="2595558"/>
                  <a:pt x="3295444" y="2595337"/>
                </a:cubicBezTo>
                <a:lnTo>
                  <a:pt x="3278548" y="2584960"/>
                </a:lnTo>
                <a:lnTo>
                  <a:pt x="3268426" y="2567906"/>
                </a:lnTo>
                <a:cubicBezTo>
                  <a:pt x="3266909" y="2564321"/>
                  <a:pt x="3262910" y="2553841"/>
                  <a:pt x="3258635" y="2542536"/>
                </a:cubicBezTo>
                <a:cubicBezTo>
                  <a:pt x="3254361" y="2531228"/>
                  <a:pt x="3250087" y="2519785"/>
                  <a:pt x="3248294" y="2515785"/>
                </a:cubicBezTo>
                <a:cubicBezTo>
                  <a:pt x="3245812" y="2509995"/>
                  <a:pt x="3236849" y="2484899"/>
                  <a:pt x="3230921" y="2468629"/>
                </a:cubicBezTo>
                <a:lnTo>
                  <a:pt x="3225680" y="2454840"/>
                </a:lnTo>
                <a:cubicBezTo>
                  <a:pt x="3222234" y="2445739"/>
                  <a:pt x="3206790" y="2401616"/>
                  <a:pt x="3204033" y="2392377"/>
                </a:cubicBezTo>
                <a:cubicBezTo>
                  <a:pt x="3203205" y="2390033"/>
                  <a:pt x="3201550" y="2384794"/>
                  <a:pt x="3199483" y="2378589"/>
                </a:cubicBezTo>
                <a:cubicBezTo>
                  <a:pt x="3197208" y="2371488"/>
                  <a:pt x="3194554" y="2363077"/>
                  <a:pt x="3192313" y="2355803"/>
                </a:cubicBezTo>
                <a:close/>
                <a:moveTo>
                  <a:pt x="3138682" y="2338221"/>
                </a:moveTo>
                <a:lnTo>
                  <a:pt x="3141096" y="2343785"/>
                </a:lnTo>
                <a:lnTo>
                  <a:pt x="3141222" y="2344076"/>
                </a:lnTo>
                <a:lnTo>
                  <a:pt x="3141139" y="2353087"/>
                </a:lnTo>
                <a:cubicBezTo>
                  <a:pt x="3141553" y="2354467"/>
                  <a:pt x="3146379" y="2368393"/>
                  <a:pt x="3153549" y="2389489"/>
                </a:cubicBezTo>
                <a:cubicBezTo>
                  <a:pt x="3157548" y="2401485"/>
                  <a:pt x="3161546" y="2412102"/>
                  <a:pt x="3161546" y="2413343"/>
                </a:cubicBezTo>
                <a:lnTo>
                  <a:pt x="3186642" y="2484906"/>
                </a:lnTo>
                <a:lnTo>
                  <a:pt x="3193949" y="2505313"/>
                </a:lnTo>
                <a:cubicBezTo>
                  <a:pt x="3203326" y="2531788"/>
                  <a:pt x="3211461" y="2554263"/>
                  <a:pt x="3212013" y="2555780"/>
                </a:cubicBezTo>
                <a:cubicBezTo>
                  <a:pt x="3212288" y="2556538"/>
                  <a:pt x="3214046" y="2561330"/>
                  <a:pt x="3216408" y="2567845"/>
                </a:cubicBezTo>
                <a:lnTo>
                  <a:pt x="3217893" y="2571997"/>
                </a:lnTo>
                <a:lnTo>
                  <a:pt x="3214530" y="2566819"/>
                </a:lnTo>
                <a:lnTo>
                  <a:pt x="3211585" y="2562283"/>
                </a:lnTo>
                <a:lnTo>
                  <a:pt x="3211472" y="2561968"/>
                </a:lnTo>
                <a:cubicBezTo>
                  <a:pt x="3210921" y="2560451"/>
                  <a:pt x="3200165" y="2529979"/>
                  <a:pt x="3193132" y="2509847"/>
                </a:cubicBezTo>
                <a:cubicBezTo>
                  <a:pt x="3188996" y="2498404"/>
                  <a:pt x="3186514" y="2491234"/>
                  <a:pt x="3185687" y="2488888"/>
                </a:cubicBezTo>
                <a:cubicBezTo>
                  <a:pt x="3184859" y="2486545"/>
                  <a:pt x="3160040" y="2415947"/>
                  <a:pt x="3159902" y="2415258"/>
                </a:cubicBezTo>
                <a:cubicBezTo>
                  <a:pt x="3159765" y="2414569"/>
                  <a:pt x="3156455" y="2405193"/>
                  <a:pt x="3151077" y="2389611"/>
                </a:cubicBezTo>
                <a:cubicBezTo>
                  <a:pt x="3145700" y="2374030"/>
                  <a:pt x="3138668" y="2354589"/>
                  <a:pt x="3138668" y="2353486"/>
                </a:cubicBezTo>
                <a:close/>
                <a:moveTo>
                  <a:pt x="3615803" y="2332982"/>
                </a:moveTo>
                <a:lnTo>
                  <a:pt x="3619565" y="2344672"/>
                </a:lnTo>
                <a:lnTo>
                  <a:pt x="3619444" y="2344305"/>
                </a:lnTo>
                <a:lnTo>
                  <a:pt x="3619054" y="2343123"/>
                </a:lnTo>
                <a:lnTo>
                  <a:pt x="3616740" y="2335905"/>
                </a:lnTo>
                <a:close/>
                <a:moveTo>
                  <a:pt x="3239186" y="2331458"/>
                </a:moveTo>
                <a:lnTo>
                  <a:pt x="3240143" y="2333623"/>
                </a:lnTo>
                <a:lnTo>
                  <a:pt x="3247560" y="2354657"/>
                </a:lnTo>
                <a:lnTo>
                  <a:pt x="3243335" y="2342952"/>
                </a:lnTo>
                <a:close/>
                <a:moveTo>
                  <a:pt x="5447160" y="2329007"/>
                </a:moveTo>
                <a:lnTo>
                  <a:pt x="5410383" y="2347648"/>
                </a:lnTo>
                <a:lnTo>
                  <a:pt x="5410348" y="2347664"/>
                </a:lnTo>
                <a:lnTo>
                  <a:pt x="5395656" y="2354405"/>
                </a:lnTo>
                <a:lnTo>
                  <a:pt x="5394755" y="2353762"/>
                </a:lnTo>
                <a:lnTo>
                  <a:pt x="5392548" y="2353132"/>
                </a:lnTo>
                <a:lnTo>
                  <a:pt x="5398433" y="2350607"/>
                </a:lnTo>
                <a:lnTo>
                  <a:pt x="5440319" y="2332040"/>
                </a:lnTo>
                <a:close/>
                <a:moveTo>
                  <a:pt x="5488386" y="2328469"/>
                </a:moveTo>
                <a:lnTo>
                  <a:pt x="5478244" y="2334170"/>
                </a:lnTo>
                <a:lnTo>
                  <a:pt x="5454375" y="2346343"/>
                </a:lnTo>
                <a:lnTo>
                  <a:pt x="5476018" y="2333968"/>
                </a:lnTo>
                <a:close/>
                <a:moveTo>
                  <a:pt x="3443458" y="2325710"/>
                </a:moveTo>
                <a:lnTo>
                  <a:pt x="3467908" y="2387019"/>
                </a:lnTo>
                <a:lnTo>
                  <a:pt x="3468634" y="2388840"/>
                </a:lnTo>
                <a:lnTo>
                  <a:pt x="3447122" y="2336393"/>
                </a:lnTo>
                <a:close/>
                <a:moveTo>
                  <a:pt x="3131701" y="2325185"/>
                </a:moveTo>
                <a:lnTo>
                  <a:pt x="3131218" y="2355701"/>
                </a:lnTo>
                <a:cubicBezTo>
                  <a:pt x="3131355" y="2356390"/>
                  <a:pt x="3134665" y="2365904"/>
                  <a:pt x="3143766" y="2392378"/>
                </a:cubicBezTo>
                <a:lnTo>
                  <a:pt x="3152591" y="2417750"/>
                </a:lnTo>
                <a:cubicBezTo>
                  <a:pt x="3153142" y="2419817"/>
                  <a:pt x="3178099" y="2491243"/>
                  <a:pt x="3178376" y="2491794"/>
                </a:cubicBezTo>
                <a:cubicBezTo>
                  <a:pt x="3178651" y="2492346"/>
                  <a:pt x="3181822" y="2501170"/>
                  <a:pt x="3185821" y="2512614"/>
                </a:cubicBezTo>
                <a:lnTo>
                  <a:pt x="3193492" y="2534423"/>
                </a:lnTo>
                <a:lnTo>
                  <a:pt x="3192015" y="2532147"/>
                </a:lnTo>
                <a:lnTo>
                  <a:pt x="3188996" y="2527497"/>
                </a:lnTo>
                <a:lnTo>
                  <a:pt x="3188340" y="2526224"/>
                </a:lnTo>
                <a:lnTo>
                  <a:pt x="3128740" y="2355829"/>
                </a:lnTo>
                <a:cubicBezTo>
                  <a:pt x="3125596" y="2346316"/>
                  <a:pt x="3126086" y="2336360"/>
                  <a:pt x="3129564" y="2327591"/>
                </a:cubicBezTo>
                <a:close/>
                <a:moveTo>
                  <a:pt x="3141416" y="2322838"/>
                </a:moveTo>
                <a:lnTo>
                  <a:pt x="3141380" y="2326731"/>
                </a:lnTo>
                <a:lnTo>
                  <a:pt x="3141340" y="2326638"/>
                </a:lnTo>
                <a:lnTo>
                  <a:pt x="3141089" y="2326059"/>
                </a:lnTo>
                <a:lnTo>
                  <a:pt x="3140301" y="2324242"/>
                </a:lnTo>
                <a:close/>
                <a:moveTo>
                  <a:pt x="1210463" y="2321316"/>
                </a:moveTo>
                <a:lnTo>
                  <a:pt x="1211711" y="2322054"/>
                </a:lnTo>
                <a:lnTo>
                  <a:pt x="1214900" y="2324286"/>
                </a:lnTo>
                <a:lnTo>
                  <a:pt x="1184689" y="2333493"/>
                </a:lnTo>
                <a:lnTo>
                  <a:pt x="1167866" y="2338870"/>
                </a:lnTo>
                <a:lnTo>
                  <a:pt x="1151028" y="2344302"/>
                </a:lnTo>
                <a:lnTo>
                  <a:pt x="1165641" y="2338431"/>
                </a:lnTo>
                <a:close/>
                <a:moveTo>
                  <a:pt x="3150293" y="2321278"/>
                </a:moveTo>
                <a:lnTo>
                  <a:pt x="3150895" y="2348682"/>
                </a:lnTo>
                <a:lnTo>
                  <a:pt x="3149256" y="2344901"/>
                </a:lnTo>
                <a:lnTo>
                  <a:pt x="3148374" y="2342865"/>
                </a:lnTo>
                <a:lnTo>
                  <a:pt x="3148290" y="2335453"/>
                </a:lnTo>
                <a:lnTo>
                  <a:pt x="3148164" y="2324320"/>
                </a:lnTo>
                <a:close/>
                <a:moveTo>
                  <a:pt x="3159563" y="2320238"/>
                </a:moveTo>
                <a:lnTo>
                  <a:pt x="3160443" y="2347009"/>
                </a:lnTo>
                <a:cubicBezTo>
                  <a:pt x="3161271" y="2350044"/>
                  <a:pt x="3166235" y="2365073"/>
                  <a:pt x="3172577" y="2384377"/>
                </a:cubicBezTo>
                <a:cubicBezTo>
                  <a:pt x="3175749" y="2393753"/>
                  <a:pt x="3178921" y="2401612"/>
                  <a:pt x="3178921" y="2403681"/>
                </a:cubicBezTo>
                <a:cubicBezTo>
                  <a:pt x="3179403" y="2405232"/>
                  <a:pt x="3180963" y="2409825"/>
                  <a:pt x="3183068" y="2415942"/>
                </a:cubicBezTo>
                <a:lnTo>
                  <a:pt x="3188316" y="2431084"/>
                </a:lnTo>
                <a:lnTo>
                  <a:pt x="3187267" y="2428859"/>
                </a:lnTo>
                <a:lnTo>
                  <a:pt x="3183183" y="2420193"/>
                </a:lnTo>
                <a:lnTo>
                  <a:pt x="3179279" y="2411910"/>
                </a:lnTo>
                <a:lnTo>
                  <a:pt x="3177551" y="2406848"/>
                </a:lnTo>
                <a:cubicBezTo>
                  <a:pt x="3176999" y="2405193"/>
                  <a:pt x="3173829" y="2395680"/>
                  <a:pt x="3170106" y="2384786"/>
                </a:cubicBezTo>
                <a:cubicBezTo>
                  <a:pt x="3165279" y="2370446"/>
                  <a:pt x="3158247" y="2350728"/>
                  <a:pt x="3158247" y="2348660"/>
                </a:cubicBezTo>
                <a:cubicBezTo>
                  <a:pt x="3155496" y="2340442"/>
                  <a:pt x="3155310" y="2331796"/>
                  <a:pt x="3157422" y="2323754"/>
                </a:cubicBezTo>
                <a:close/>
                <a:moveTo>
                  <a:pt x="1221695" y="2317027"/>
                </a:moveTo>
                <a:lnTo>
                  <a:pt x="1236472" y="2317712"/>
                </a:lnTo>
                <a:lnTo>
                  <a:pt x="1225039" y="2321196"/>
                </a:lnTo>
                <a:lnTo>
                  <a:pt x="1219712" y="2318739"/>
                </a:lnTo>
                <a:lnTo>
                  <a:pt x="1218859" y="2318110"/>
                </a:lnTo>
                <a:close/>
                <a:moveTo>
                  <a:pt x="3177869" y="2316724"/>
                </a:moveTo>
                <a:lnTo>
                  <a:pt x="3178483" y="2318254"/>
                </a:lnTo>
                <a:lnTo>
                  <a:pt x="3180309" y="2343282"/>
                </a:lnTo>
                <a:cubicBezTo>
                  <a:pt x="3181688" y="2348660"/>
                  <a:pt x="3187894" y="2368653"/>
                  <a:pt x="3192443" y="2382441"/>
                </a:cubicBezTo>
                <a:lnTo>
                  <a:pt x="3196856" y="2396230"/>
                </a:lnTo>
                <a:cubicBezTo>
                  <a:pt x="3199751" y="2405469"/>
                  <a:pt x="3215194" y="2450006"/>
                  <a:pt x="3218641" y="2459107"/>
                </a:cubicBezTo>
                <a:lnTo>
                  <a:pt x="3223881" y="2472896"/>
                </a:lnTo>
                <a:cubicBezTo>
                  <a:pt x="3230225" y="2490131"/>
                  <a:pt x="3238773" y="2513847"/>
                  <a:pt x="3241531" y="2520189"/>
                </a:cubicBezTo>
                <a:cubicBezTo>
                  <a:pt x="3243185" y="2524327"/>
                  <a:pt x="3247598" y="2535772"/>
                  <a:pt x="3251733" y="2546801"/>
                </a:cubicBezTo>
                <a:lnTo>
                  <a:pt x="3257074" y="2560991"/>
                </a:lnTo>
                <a:lnTo>
                  <a:pt x="3248954" y="2546830"/>
                </a:lnTo>
                <a:lnTo>
                  <a:pt x="3246376" y="2539948"/>
                </a:lnTo>
                <a:lnTo>
                  <a:pt x="3245650" y="2538011"/>
                </a:lnTo>
                <a:cubicBezTo>
                  <a:pt x="3243737" y="2532944"/>
                  <a:pt x="3242151" y="2528807"/>
                  <a:pt x="3241117" y="2526256"/>
                </a:cubicBezTo>
                <a:cubicBezTo>
                  <a:pt x="3239048" y="2521154"/>
                  <a:pt x="3229811" y="2495508"/>
                  <a:pt x="3223605" y="2478548"/>
                </a:cubicBezTo>
                <a:lnTo>
                  <a:pt x="3217814" y="2462416"/>
                </a:lnTo>
                <a:cubicBezTo>
                  <a:pt x="3214780" y="2454555"/>
                  <a:pt x="3197545" y="2405054"/>
                  <a:pt x="3195338" y="2397746"/>
                </a:cubicBezTo>
                <a:lnTo>
                  <a:pt x="3189685" y="2380236"/>
                </a:lnTo>
                <a:cubicBezTo>
                  <a:pt x="3187410" y="2373272"/>
                  <a:pt x="3184722" y="2364964"/>
                  <a:pt x="3182481" y="2357915"/>
                </a:cubicBezTo>
                <a:lnTo>
                  <a:pt x="3177966" y="2343147"/>
                </a:lnTo>
                <a:lnTo>
                  <a:pt x="3176308" y="2320436"/>
                </a:lnTo>
                <a:close/>
                <a:moveTo>
                  <a:pt x="701613" y="2313056"/>
                </a:moveTo>
                <a:lnTo>
                  <a:pt x="704421" y="2325683"/>
                </a:lnTo>
                <a:lnTo>
                  <a:pt x="705421" y="2330498"/>
                </a:lnTo>
                <a:lnTo>
                  <a:pt x="704127" y="2332995"/>
                </a:lnTo>
                <a:lnTo>
                  <a:pt x="703835" y="2333558"/>
                </a:lnTo>
                <a:lnTo>
                  <a:pt x="703012" y="2330517"/>
                </a:lnTo>
                <a:lnTo>
                  <a:pt x="698767" y="2314824"/>
                </a:lnTo>
                <a:close/>
                <a:moveTo>
                  <a:pt x="3224608" y="2311305"/>
                </a:moveTo>
                <a:lnTo>
                  <a:pt x="3233655" y="2336357"/>
                </a:lnTo>
                <a:lnTo>
                  <a:pt x="3240839" y="2373636"/>
                </a:lnTo>
                <a:cubicBezTo>
                  <a:pt x="3249803" y="2403007"/>
                  <a:pt x="3262489" y="2437340"/>
                  <a:pt x="3278344" y="2475811"/>
                </a:cubicBezTo>
                <a:cubicBezTo>
                  <a:pt x="3292133" y="2508627"/>
                  <a:pt x="3305922" y="2538824"/>
                  <a:pt x="3316263" y="2560816"/>
                </a:cubicBezTo>
                <a:lnTo>
                  <a:pt x="3318040" y="2564534"/>
                </a:lnTo>
                <a:lnTo>
                  <a:pt x="3314334" y="2558660"/>
                </a:lnTo>
                <a:cubicBezTo>
                  <a:pt x="3312955" y="2556177"/>
                  <a:pt x="3311439" y="2553696"/>
                  <a:pt x="3309783" y="2550938"/>
                </a:cubicBezTo>
                <a:cubicBezTo>
                  <a:pt x="3304572" y="2543023"/>
                  <a:pt x="3299952" y="2534722"/>
                  <a:pt x="3295995" y="2526119"/>
                </a:cubicBezTo>
                <a:cubicBezTo>
                  <a:pt x="3291721" y="2516328"/>
                  <a:pt x="3285792" y="2501851"/>
                  <a:pt x="3280690" y="2489578"/>
                </a:cubicBezTo>
                <a:lnTo>
                  <a:pt x="3277519" y="2482133"/>
                </a:lnTo>
                <a:cubicBezTo>
                  <a:pt x="3271038" y="2466827"/>
                  <a:pt x="3262627" y="2444214"/>
                  <a:pt x="3257249" y="2429736"/>
                </a:cubicBezTo>
                <a:cubicBezTo>
                  <a:pt x="3251871" y="2415258"/>
                  <a:pt x="3243874" y="2392231"/>
                  <a:pt x="3238911" y="2376099"/>
                </a:cubicBezTo>
                <a:cubicBezTo>
                  <a:pt x="3236842" y="2369204"/>
                  <a:pt x="3229811" y="2345902"/>
                  <a:pt x="3226502" y="2330596"/>
                </a:cubicBezTo>
                <a:close/>
                <a:moveTo>
                  <a:pt x="3172746" y="2310293"/>
                </a:moveTo>
                <a:lnTo>
                  <a:pt x="3170149" y="2315710"/>
                </a:lnTo>
                <a:lnTo>
                  <a:pt x="3169035" y="2318035"/>
                </a:lnTo>
                <a:cubicBezTo>
                  <a:pt x="3167254" y="2326984"/>
                  <a:pt x="3167692" y="2336374"/>
                  <a:pt x="3170519" y="2345350"/>
                </a:cubicBezTo>
                <a:lnTo>
                  <a:pt x="3170520" y="2345353"/>
                </a:lnTo>
                <a:lnTo>
                  <a:pt x="3170520" y="2345355"/>
                </a:lnTo>
                <a:cubicBezTo>
                  <a:pt x="3171623" y="2349492"/>
                  <a:pt x="3177690" y="2368107"/>
                  <a:pt x="3182516" y="2382999"/>
                </a:cubicBezTo>
                <a:cubicBezTo>
                  <a:pt x="3185137" y="2390995"/>
                  <a:pt x="3187204" y="2397890"/>
                  <a:pt x="3188032" y="2400234"/>
                </a:cubicBezTo>
                <a:cubicBezTo>
                  <a:pt x="3190513" y="2408370"/>
                  <a:pt x="3207887" y="2458008"/>
                  <a:pt x="3210645" y="2465453"/>
                </a:cubicBezTo>
                <a:lnTo>
                  <a:pt x="3216436" y="2481586"/>
                </a:lnTo>
                <a:lnTo>
                  <a:pt x="3225076" y="2505190"/>
                </a:lnTo>
                <a:lnTo>
                  <a:pt x="3218627" y="2493942"/>
                </a:lnTo>
                <a:lnTo>
                  <a:pt x="3216160" y="2487096"/>
                </a:lnTo>
                <a:cubicBezTo>
                  <a:pt x="3212990" y="2478134"/>
                  <a:pt x="3210369" y="2471101"/>
                  <a:pt x="3209679" y="2469033"/>
                </a:cubicBezTo>
                <a:cubicBezTo>
                  <a:pt x="3207335" y="2462828"/>
                  <a:pt x="3188169" y="2408226"/>
                  <a:pt x="3186377" y="2402021"/>
                </a:cubicBezTo>
                <a:lnTo>
                  <a:pt x="3180035" y="2382580"/>
                </a:lnTo>
                <a:cubicBezTo>
                  <a:pt x="3175208" y="2368239"/>
                  <a:pt x="3168727" y="2348659"/>
                  <a:pt x="3168038" y="2345764"/>
                </a:cubicBezTo>
                <a:cubicBezTo>
                  <a:pt x="3165466" y="2337925"/>
                  <a:pt x="3165105" y="2329700"/>
                  <a:pt x="3166773" y="2321911"/>
                </a:cubicBezTo>
                <a:close/>
                <a:moveTo>
                  <a:pt x="708613" y="2308709"/>
                </a:moveTo>
                <a:lnTo>
                  <a:pt x="708702" y="2309318"/>
                </a:lnTo>
                <a:lnTo>
                  <a:pt x="708576" y="2308732"/>
                </a:lnTo>
                <a:close/>
                <a:moveTo>
                  <a:pt x="3215831" y="2306228"/>
                </a:moveTo>
                <a:lnTo>
                  <a:pt x="3218514" y="2307722"/>
                </a:lnTo>
                <a:lnTo>
                  <a:pt x="3220009" y="2331855"/>
                </a:lnTo>
                <a:cubicBezTo>
                  <a:pt x="3223318" y="2347437"/>
                  <a:pt x="3230488" y="2371153"/>
                  <a:pt x="3232556" y="2377909"/>
                </a:cubicBezTo>
                <a:cubicBezTo>
                  <a:pt x="3237381" y="2394318"/>
                  <a:pt x="3245792" y="2417483"/>
                  <a:pt x="3251170" y="2432098"/>
                </a:cubicBezTo>
                <a:cubicBezTo>
                  <a:pt x="3256548" y="2446715"/>
                  <a:pt x="3265235" y="2469328"/>
                  <a:pt x="3271577" y="2484633"/>
                </a:cubicBezTo>
                <a:lnTo>
                  <a:pt x="3274611" y="2492217"/>
                </a:lnTo>
                <a:cubicBezTo>
                  <a:pt x="3279713" y="2504488"/>
                  <a:pt x="3285642" y="2518967"/>
                  <a:pt x="3289917" y="2528895"/>
                </a:cubicBezTo>
                <a:cubicBezTo>
                  <a:pt x="3293943" y="2537733"/>
                  <a:pt x="3298548" y="2546310"/>
                  <a:pt x="3303706" y="2554541"/>
                </a:cubicBezTo>
                <a:lnTo>
                  <a:pt x="3308118" y="2561988"/>
                </a:lnTo>
                <a:lnTo>
                  <a:pt x="3319065" y="2578321"/>
                </a:lnTo>
                <a:lnTo>
                  <a:pt x="3310888" y="2568863"/>
                </a:lnTo>
                <a:cubicBezTo>
                  <a:pt x="3310736" y="2568449"/>
                  <a:pt x="3310501" y="2568077"/>
                  <a:pt x="3310197" y="2567760"/>
                </a:cubicBezTo>
                <a:cubicBezTo>
                  <a:pt x="3301704" y="2558950"/>
                  <a:pt x="3294893" y="2548676"/>
                  <a:pt x="3290067" y="2537425"/>
                </a:cubicBezTo>
                <a:cubicBezTo>
                  <a:pt x="3287309" y="2530807"/>
                  <a:pt x="3282759" y="2519500"/>
                  <a:pt x="3278484" y="2509022"/>
                </a:cubicBezTo>
                <a:lnTo>
                  <a:pt x="3271314" y="2491234"/>
                </a:lnTo>
                <a:cubicBezTo>
                  <a:pt x="3265661" y="2477445"/>
                  <a:pt x="3254768" y="2447938"/>
                  <a:pt x="3250355" y="2436079"/>
                </a:cubicBezTo>
                <a:cubicBezTo>
                  <a:pt x="3244978" y="2421464"/>
                  <a:pt x="3235326" y="2393887"/>
                  <a:pt x="3231189" y="2380099"/>
                </a:cubicBezTo>
                <a:cubicBezTo>
                  <a:pt x="3227605" y="2369757"/>
                  <a:pt x="3219883" y="2344386"/>
                  <a:pt x="3217400" y="2332804"/>
                </a:cubicBezTo>
                <a:close/>
                <a:moveTo>
                  <a:pt x="2097023" y="2301993"/>
                </a:moveTo>
                <a:lnTo>
                  <a:pt x="2108875" y="2332824"/>
                </a:lnTo>
                <a:cubicBezTo>
                  <a:pt x="2123504" y="2370417"/>
                  <a:pt x="2140195" y="2412881"/>
                  <a:pt x="2159230" y="2460855"/>
                </a:cubicBezTo>
                <a:lnTo>
                  <a:pt x="2169912" y="2487667"/>
                </a:lnTo>
                <a:lnTo>
                  <a:pt x="2137995" y="2414219"/>
                </a:lnTo>
                <a:close/>
                <a:moveTo>
                  <a:pt x="3207611" y="2301833"/>
                </a:moveTo>
                <a:lnTo>
                  <a:pt x="3208255" y="2302011"/>
                </a:lnTo>
                <a:lnTo>
                  <a:pt x="3209810" y="2302877"/>
                </a:lnTo>
                <a:lnTo>
                  <a:pt x="3209810" y="2334750"/>
                </a:lnTo>
                <a:cubicBezTo>
                  <a:pt x="3212568" y="2346056"/>
                  <a:pt x="3219326" y="2368944"/>
                  <a:pt x="3223599" y="2382595"/>
                </a:cubicBezTo>
                <a:cubicBezTo>
                  <a:pt x="3227874" y="2396247"/>
                  <a:pt x="3237526" y="2423824"/>
                  <a:pt x="3243042" y="2438853"/>
                </a:cubicBezTo>
                <a:cubicBezTo>
                  <a:pt x="3248557" y="2453884"/>
                  <a:pt x="3258485" y="2480219"/>
                  <a:pt x="3264001" y="2494008"/>
                </a:cubicBezTo>
                <a:lnTo>
                  <a:pt x="3266290" y="2499685"/>
                </a:lnTo>
                <a:lnTo>
                  <a:pt x="3260598" y="2488327"/>
                </a:lnTo>
                <a:lnTo>
                  <a:pt x="3257090" y="2481325"/>
                </a:lnTo>
                <a:lnTo>
                  <a:pt x="3256725" y="2480377"/>
                </a:lnTo>
                <a:lnTo>
                  <a:pt x="3254785" y="2475342"/>
                </a:lnTo>
                <a:cubicBezTo>
                  <a:pt x="3251114" y="2465517"/>
                  <a:pt x="3247322" y="2455176"/>
                  <a:pt x="3244703" y="2447937"/>
                </a:cubicBezTo>
                <a:lnTo>
                  <a:pt x="3242635" y="2442698"/>
                </a:lnTo>
                <a:cubicBezTo>
                  <a:pt x="3237946" y="2430012"/>
                  <a:pt x="3226363" y="2396506"/>
                  <a:pt x="3222642" y="2384509"/>
                </a:cubicBezTo>
                <a:lnTo>
                  <a:pt x="3221399" y="2380511"/>
                </a:lnTo>
                <a:cubicBezTo>
                  <a:pt x="3216850" y="2367826"/>
                  <a:pt x="3209542" y="2344247"/>
                  <a:pt x="3207611" y="2335422"/>
                </a:cubicBezTo>
                <a:close/>
                <a:moveTo>
                  <a:pt x="3200009" y="2300408"/>
                </a:moveTo>
                <a:lnTo>
                  <a:pt x="3201693" y="2300517"/>
                </a:lnTo>
                <a:lnTo>
                  <a:pt x="3199888" y="2337227"/>
                </a:lnTo>
                <a:cubicBezTo>
                  <a:pt x="3202371" y="2346328"/>
                  <a:pt x="3209679" y="2370044"/>
                  <a:pt x="3213677" y="2382867"/>
                </a:cubicBezTo>
                <a:lnTo>
                  <a:pt x="3214919" y="2386865"/>
                </a:lnTo>
                <a:lnTo>
                  <a:pt x="3217575" y="2395147"/>
                </a:lnTo>
                <a:lnTo>
                  <a:pt x="3210930" y="2379707"/>
                </a:lnTo>
                <a:lnTo>
                  <a:pt x="3209088" y="2375427"/>
                </a:lnTo>
                <a:lnTo>
                  <a:pt x="3208014" y="2372931"/>
                </a:lnTo>
                <a:lnTo>
                  <a:pt x="3202917" y="2355994"/>
                </a:lnTo>
                <a:cubicBezTo>
                  <a:pt x="3200590" y="2348186"/>
                  <a:pt x="3198590" y="2341292"/>
                  <a:pt x="3197832" y="2338052"/>
                </a:cubicBezTo>
                <a:close/>
                <a:moveTo>
                  <a:pt x="3185147" y="2299989"/>
                </a:moveTo>
                <a:lnTo>
                  <a:pt x="3181529" y="2309162"/>
                </a:lnTo>
                <a:lnTo>
                  <a:pt x="3181294" y="2308577"/>
                </a:lnTo>
                <a:lnTo>
                  <a:pt x="3184896" y="2300013"/>
                </a:lnTo>
                <a:close/>
                <a:moveTo>
                  <a:pt x="3192193" y="2299899"/>
                </a:moveTo>
                <a:lnTo>
                  <a:pt x="3193401" y="2299977"/>
                </a:lnTo>
                <a:lnTo>
                  <a:pt x="3190278" y="2330956"/>
                </a:lnTo>
                <a:lnTo>
                  <a:pt x="3189947" y="2330133"/>
                </a:lnTo>
                <a:lnTo>
                  <a:pt x="3189003" y="2327781"/>
                </a:lnTo>
                <a:close/>
                <a:moveTo>
                  <a:pt x="1867680" y="2297787"/>
                </a:moveTo>
                <a:lnTo>
                  <a:pt x="1869857" y="2302005"/>
                </a:lnTo>
                <a:lnTo>
                  <a:pt x="1888468" y="2339119"/>
                </a:lnTo>
                <a:lnTo>
                  <a:pt x="1889812" y="2342269"/>
                </a:lnTo>
                <a:close/>
                <a:moveTo>
                  <a:pt x="1345232" y="2290581"/>
                </a:moveTo>
                <a:lnTo>
                  <a:pt x="1349909" y="2291024"/>
                </a:lnTo>
                <a:lnTo>
                  <a:pt x="1358577" y="2291845"/>
                </a:lnTo>
                <a:lnTo>
                  <a:pt x="1358149" y="2291936"/>
                </a:lnTo>
                <a:lnTo>
                  <a:pt x="1319258" y="2298586"/>
                </a:lnTo>
                <a:close/>
                <a:moveTo>
                  <a:pt x="5578687" y="2286338"/>
                </a:moveTo>
                <a:lnTo>
                  <a:pt x="5531275" y="2313472"/>
                </a:lnTo>
                <a:lnTo>
                  <a:pt x="5509046" y="2325078"/>
                </a:lnTo>
                <a:lnTo>
                  <a:pt x="5540394" y="2306791"/>
                </a:lnTo>
                <a:lnTo>
                  <a:pt x="5549029" y="2300357"/>
                </a:lnTo>
                <a:lnTo>
                  <a:pt x="5557838" y="2296194"/>
                </a:lnTo>
                <a:lnTo>
                  <a:pt x="5561529" y="2294475"/>
                </a:lnTo>
                <a:lnTo>
                  <a:pt x="5562420" y="2294027"/>
                </a:lnTo>
                <a:close/>
                <a:moveTo>
                  <a:pt x="1363600" y="2284919"/>
                </a:moveTo>
                <a:lnTo>
                  <a:pt x="1368077" y="2285645"/>
                </a:lnTo>
                <a:lnTo>
                  <a:pt x="1389020" y="2285352"/>
                </a:lnTo>
                <a:lnTo>
                  <a:pt x="1381058" y="2287050"/>
                </a:lnTo>
                <a:lnTo>
                  <a:pt x="1362420" y="2285283"/>
                </a:lnTo>
                <a:close/>
                <a:moveTo>
                  <a:pt x="1311088" y="2283124"/>
                </a:moveTo>
                <a:lnTo>
                  <a:pt x="1322197" y="2286534"/>
                </a:lnTo>
                <a:lnTo>
                  <a:pt x="1330025" y="2288936"/>
                </a:lnTo>
                <a:lnTo>
                  <a:pt x="1274175" y="2306169"/>
                </a:lnTo>
                <a:lnTo>
                  <a:pt x="1263973" y="2307983"/>
                </a:lnTo>
                <a:cubicBezTo>
                  <a:pt x="1255293" y="2310051"/>
                  <a:pt x="1246421" y="2311209"/>
                  <a:pt x="1237499" y="2311429"/>
                </a:cubicBezTo>
                <a:lnTo>
                  <a:pt x="1236500" y="2311374"/>
                </a:lnTo>
                <a:lnTo>
                  <a:pt x="1245356" y="2307993"/>
                </a:lnTo>
                <a:close/>
                <a:moveTo>
                  <a:pt x="694759" y="2282225"/>
                </a:moveTo>
                <a:lnTo>
                  <a:pt x="698821" y="2300496"/>
                </a:lnTo>
                <a:lnTo>
                  <a:pt x="696096" y="2304954"/>
                </a:lnTo>
                <a:lnTo>
                  <a:pt x="693828" y="2296570"/>
                </a:lnTo>
                <a:lnTo>
                  <a:pt x="693280" y="2294548"/>
                </a:lnTo>
                <a:lnTo>
                  <a:pt x="690521" y="2284461"/>
                </a:lnTo>
                <a:lnTo>
                  <a:pt x="691470" y="2284271"/>
                </a:lnTo>
                <a:close/>
                <a:moveTo>
                  <a:pt x="3434583" y="2282224"/>
                </a:moveTo>
                <a:lnTo>
                  <a:pt x="3468830" y="2372238"/>
                </a:lnTo>
                <a:lnTo>
                  <a:pt x="3442572" y="2306057"/>
                </a:lnTo>
                <a:close/>
                <a:moveTo>
                  <a:pt x="1323519" y="2278420"/>
                </a:moveTo>
                <a:lnTo>
                  <a:pt x="1350125" y="2282734"/>
                </a:lnTo>
                <a:lnTo>
                  <a:pt x="1349962" y="2282785"/>
                </a:lnTo>
                <a:lnTo>
                  <a:pt x="1346696" y="2283792"/>
                </a:lnTo>
                <a:lnTo>
                  <a:pt x="1332502" y="2282446"/>
                </a:lnTo>
                <a:lnTo>
                  <a:pt x="1321369" y="2279234"/>
                </a:lnTo>
                <a:close/>
                <a:moveTo>
                  <a:pt x="703387" y="2276854"/>
                </a:moveTo>
                <a:lnTo>
                  <a:pt x="704597" y="2283905"/>
                </a:lnTo>
                <a:lnTo>
                  <a:pt x="704551" y="2284085"/>
                </a:lnTo>
                <a:lnTo>
                  <a:pt x="703787" y="2287083"/>
                </a:lnTo>
                <a:lnTo>
                  <a:pt x="701728" y="2277887"/>
                </a:lnTo>
                <a:close/>
                <a:moveTo>
                  <a:pt x="3211650" y="2275418"/>
                </a:moveTo>
                <a:lnTo>
                  <a:pt x="3211708" y="2275581"/>
                </a:lnTo>
                <a:lnTo>
                  <a:pt x="3210992" y="2275581"/>
                </a:lnTo>
                <a:close/>
                <a:moveTo>
                  <a:pt x="3218757" y="2274867"/>
                </a:moveTo>
                <a:lnTo>
                  <a:pt x="3220811" y="2275581"/>
                </a:lnTo>
                <a:lnTo>
                  <a:pt x="3219014" y="2275581"/>
                </a:lnTo>
                <a:close/>
                <a:moveTo>
                  <a:pt x="1283033" y="2268673"/>
                </a:moveTo>
                <a:lnTo>
                  <a:pt x="1287430" y="2272563"/>
                </a:lnTo>
                <a:lnTo>
                  <a:pt x="1301613" y="2279751"/>
                </a:lnTo>
                <a:lnTo>
                  <a:pt x="1244117" y="2301503"/>
                </a:lnTo>
                <a:lnTo>
                  <a:pt x="1220413" y="2310486"/>
                </a:lnTo>
                <a:lnTo>
                  <a:pt x="1212542" y="2310051"/>
                </a:lnTo>
                <a:cubicBezTo>
                  <a:pt x="1205234" y="2309362"/>
                  <a:pt x="1202614" y="2309086"/>
                  <a:pt x="1201649" y="2312258"/>
                </a:cubicBezTo>
                <a:lnTo>
                  <a:pt x="1201653" y="2312262"/>
                </a:lnTo>
                <a:lnTo>
                  <a:pt x="1201646" y="2312264"/>
                </a:lnTo>
                <a:lnTo>
                  <a:pt x="1205164" y="2316264"/>
                </a:lnTo>
                <a:lnTo>
                  <a:pt x="1174851" y="2327751"/>
                </a:lnTo>
                <a:lnTo>
                  <a:pt x="1163885" y="2331907"/>
                </a:lnTo>
                <a:cubicBezTo>
                  <a:pt x="1138014" y="2341904"/>
                  <a:pt x="1113609" y="2351624"/>
                  <a:pt x="1092443" y="2360656"/>
                </a:cubicBezTo>
                <a:cubicBezTo>
                  <a:pt x="1066658" y="2371273"/>
                  <a:pt x="1049698" y="2378994"/>
                  <a:pt x="1037289" y="2385061"/>
                </a:cubicBezTo>
                <a:cubicBezTo>
                  <a:pt x="1031084" y="2384235"/>
                  <a:pt x="1027223" y="2385752"/>
                  <a:pt x="1025844" y="2389336"/>
                </a:cubicBezTo>
                <a:lnTo>
                  <a:pt x="1025846" y="2389343"/>
                </a:lnTo>
                <a:lnTo>
                  <a:pt x="1025842" y="2389345"/>
                </a:lnTo>
                <a:cubicBezTo>
                  <a:pt x="1021154" y="2402168"/>
                  <a:pt x="1064587" y="2429884"/>
                  <a:pt x="1078376" y="2438157"/>
                </a:cubicBezTo>
                <a:lnTo>
                  <a:pt x="1083065" y="2440915"/>
                </a:lnTo>
                <a:lnTo>
                  <a:pt x="1125815" y="2461128"/>
                </a:lnTo>
                <a:lnTo>
                  <a:pt x="1072170" y="2448392"/>
                </a:lnTo>
                <a:lnTo>
                  <a:pt x="1064754" y="2447492"/>
                </a:lnTo>
                <a:lnTo>
                  <a:pt x="1061625" y="2447113"/>
                </a:lnTo>
                <a:lnTo>
                  <a:pt x="1056297" y="2445771"/>
                </a:lnTo>
                <a:lnTo>
                  <a:pt x="1046915" y="2445327"/>
                </a:lnTo>
                <a:lnTo>
                  <a:pt x="1019219" y="2441966"/>
                </a:lnTo>
                <a:lnTo>
                  <a:pt x="1008864" y="2440709"/>
                </a:lnTo>
                <a:lnTo>
                  <a:pt x="950893" y="2440575"/>
                </a:lnTo>
                <a:lnTo>
                  <a:pt x="939114" y="2428495"/>
                </a:lnTo>
                <a:lnTo>
                  <a:pt x="940906" y="2427392"/>
                </a:lnTo>
                <a:cubicBezTo>
                  <a:pt x="955523" y="2418293"/>
                  <a:pt x="976481" y="2406848"/>
                  <a:pt x="1004058" y="2393059"/>
                </a:cubicBezTo>
                <a:cubicBezTo>
                  <a:pt x="1070244" y="2359829"/>
                  <a:pt x="1162489" y="2320393"/>
                  <a:pt x="1243841" y="2285508"/>
                </a:cubicBezTo>
                <a:lnTo>
                  <a:pt x="1272660" y="2273237"/>
                </a:lnTo>
                <a:close/>
                <a:moveTo>
                  <a:pt x="1655389" y="2258097"/>
                </a:moveTo>
                <a:lnTo>
                  <a:pt x="1589522" y="2278586"/>
                </a:lnTo>
                <a:cubicBezTo>
                  <a:pt x="1535236" y="2286666"/>
                  <a:pt x="1480454" y="2290899"/>
                  <a:pt x="1425576" y="2291271"/>
                </a:cubicBezTo>
                <a:lnTo>
                  <a:pt x="1402309" y="2289065"/>
                </a:lnTo>
                <a:lnTo>
                  <a:pt x="1421838" y="2284893"/>
                </a:lnTo>
                <a:lnTo>
                  <a:pt x="1496172" y="2283853"/>
                </a:lnTo>
                <a:close/>
                <a:moveTo>
                  <a:pt x="687837" y="2251143"/>
                </a:moveTo>
                <a:lnTo>
                  <a:pt x="689622" y="2259122"/>
                </a:lnTo>
                <a:lnTo>
                  <a:pt x="692087" y="2270211"/>
                </a:lnTo>
                <a:lnTo>
                  <a:pt x="691186" y="2271523"/>
                </a:lnTo>
                <a:lnTo>
                  <a:pt x="688180" y="2275902"/>
                </a:lnTo>
                <a:lnTo>
                  <a:pt x="687841" y="2274664"/>
                </a:lnTo>
                <a:lnTo>
                  <a:pt x="687822" y="2274594"/>
                </a:lnTo>
                <a:lnTo>
                  <a:pt x="685452" y="2265864"/>
                </a:lnTo>
                <a:lnTo>
                  <a:pt x="682062" y="2253508"/>
                </a:lnTo>
                <a:lnTo>
                  <a:pt x="682095" y="2253524"/>
                </a:lnTo>
                <a:cubicBezTo>
                  <a:pt x="682722" y="2253731"/>
                  <a:pt x="683398" y="2253731"/>
                  <a:pt x="684025" y="2253524"/>
                </a:cubicBezTo>
                <a:close/>
                <a:moveTo>
                  <a:pt x="1694408" y="2249110"/>
                </a:moveTo>
                <a:lnTo>
                  <a:pt x="1690210" y="2266951"/>
                </a:lnTo>
                <a:lnTo>
                  <a:pt x="1686204" y="2274799"/>
                </a:lnTo>
                <a:lnTo>
                  <a:pt x="1683305" y="2280477"/>
                </a:lnTo>
                <a:cubicBezTo>
                  <a:pt x="1680561" y="2284275"/>
                  <a:pt x="1677355" y="2287162"/>
                  <a:pt x="1673632" y="2288541"/>
                </a:cubicBezTo>
                <a:cubicBezTo>
                  <a:pt x="1668737" y="2290333"/>
                  <a:pt x="1665255" y="2295021"/>
                  <a:pt x="1662498" y="2300985"/>
                </a:cubicBezTo>
                <a:lnTo>
                  <a:pt x="1662496" y="2300989"/>
                </a:lnTo>
                <a:lnTo>
                  <a:pt x="1662495" y="2300991"/>
                </a:lnTo>
                <a:cubicBezTo>
                  <a:pt x="1659737" y="2306955"/>
                  <a:pt x="1657703" y="2314194"/>
                  <a:pt x="1655703" y="2321088"/>
                </a:cubicBezTo>
                <a:lnTo>
                  <a:pt x="1651448" y="2334960"/>
                </a:lnTo>
                <a:lnTo>
                  <a:pt x="1646469" y="2342316"/>
                </a:lnTo>
                <a:cubicBezTo>
                  <a:pt x="1572962" y="2357057"/>
                  <a:pt x="1498324" y="2365495"/>
                  <a:pt x="1423369" y="2367549"/>
                </a:cubicBezTo>
                <a:cubicBezTo>
                  <a:pt x="1376249" y="2367481"/>
                  <a:pt x="1329356" y="2361028"/>
                  <a:pt x="1283966" y="2348383"/>
                </a:cubicBezTo>
                <a:lnTo>
                  <a:pt x="1233265" y="2324991"/>
                </a:lnTo>
                <a:lnTo>
                  <a:pt x="1261903" y="2316264"/>
                </a:lnTo>
                <a:lnTo>
                  <a:pt x="1271830" y="2313204"/>
                </a:lnTo>
                <a:lnTo>
                  <a:pt x="1277896" y="2312126"/>
                </a:lnTo>
                <a:lnTo>
                  <a:pt x="1289203" y="2310332"/>
                </a:lnTo>
                <a:cubicBezTo>
                  <a:pt x="1310369" y="2306886"/>
                  <a:pt x="1334154" y="2302956"/>
                  <a:pt x="1359715" y="2298165"/>
                </a:cubicBezTo>
                <a:lnTo>
                  <a:pt x="1379857" y="2293861"/>
                </a:lnTo>
                <a:lnTo>
                  <a:pt x="1425575" y="2298193"/>
                </a:lnTo>
                <a:lnTo>
                  <a:pt x="1428332" y="2298193"/>
                </a:lnTo>
                <a:cubicBezTo>
                  <a:pt x="1482604" y="2297572"/>
                  <a:pt x="1536779" y="2293284"/>
                  <a:pt x="1590486" y="2285370"/>
                </a:cubicBezTo>
                <a:cubicBezTo>
                  <a:pt x="1599311" y="2284164"/>
                  <a:pt x="1610066" y="2281363"/>
                  <a:pt x="1621278" y="2277821"/>
                </a:cubicBezTo>
                <a:lnTo>
                  <a:pt x="1634321" y="2273155"/>
                </a:lnTo>
                <a:lnTo>
                  <a:pt x="1638254" y="2272059"/>
                </a:lnTo>
                <a:lnTo>
                  <a:pt x="1645765" y="2269060"/>
                </a:lnTo>
                <a:lnTo>
                  <a:pt x="1654810" y="2265825"/>
                </a:lnTo>
                <a:lnTo>
                  <a:pt x="1682221" y="2254509"/>
                </a:lnTo>
                <a:lnTo>
                  <a:pt x="1682241" y="2254501"/>
                </a:lnTo>
                <a:lnTo>
                  <a:pt x="1689884" y="2251115"/>
                </a:lnTo>
                <a:close/>
                <a:moveTo>
                  <a:pt x="3428356" y="2246056"/>
                </a:moveTo>
                <a:lnTo>
                  <a:pt x="3470068" y="2359761"/>
                </a:lnTo>
                <a:cubicBezTo>
                  <a:pt x="3478163" y="2379274"/>
                  <a:pt x="3486327" y="2397516"/>
                  <a:pt x="3494583" y="2414524"/>
                </a:cubicBezTo>
                <a:lnTo>
                  <a:pt x="3510519" y="2444626"/>
                </a:lnTo>
                <a:lnTo>
                  <a:pt x="3514028" y="2451987"/>
                </a:lnTo>
                <a:lnTo>
                  <a:pt x="3515939" y="2454862"/>
                </a:lnTo>
                <a:lnTo>
                  <a:pt x="3516063" y="2455097"/>
                </a:lnTo>
                <a:lnTo>
                  <a:pt x="3516837" y="2457420"/>
                </a:lnTo>
                <a:lnTo>
                  <a:pt x="3497973" y="2422113"/>
                </a:lnTo>
                <a:lnTo>
                  <a:pt x="3481358" y="2389051"/>
                </a:lnTo>
                <a:lnTo>
                  <a:pt x="3476227" y="2376629"/>
                </a:lnTo>
                <a:lnTo>
                  <a:pt x="3437472" y="2273792"/>
                </a:lnTo>
                <a:close/>
                <a:moveTo>
                  <a:pt x="697897" y="2244860"/>
                </a:moveTo>
                <a:lnTo>
                  <a:pt x="699553" y="2254512"/>
                </a:lnTo>
                <a:lnTo>
                  <a:pt x="697712" y="2259945"/>
                </a:lnTo>
                <a:lnTo>
                  <a:pt x="696642" y="2255168"/>
                </a:lnTo>
                <a:lnTo>
                  <a:pt x="694733" y="2246836"/>
                </a:lnTo>
                <a:close/>
                <a:moveTo>
                  <a:pt x="3433005" y="2240913"/>
                </a:moveTo>
                <a:lnTo>
                  <a:pt x="3434151" y="2244173"/>
                </a:lnTo>
                <a:lnTo>
                  <a:pt x="3433336" y="2241939"/>
                </a:lnTo>
                <a:close/>
                <a:moveTo>
                  <a:pt x="1697069" y="2237805"/>
                </a:moveTo>
                <a:lnTo>
                  <a:pt x="1695577" y="2244146"/>
                </a:lnTo>
                <a:lnTo>
                  <a:pt x="1692523" y="2242461"/>
                </a:lnTo>
                <a:cubicBezTo>
                  <a:pt x="1627743" y="2258635"/>
                  <a:pt x="1561902" y="2270162"/>
                  <a:pt x="1495484" y="2276931"/>
                </a:cubicBezTo>
                <a:lnTo>
                  <a:pt x="1452969" y="2277533"/>
                </a:lnTo>
                <a:lnTo>
                  <a:pt x="1470247" y="2272827"/>
                </a:lnTo>
                <a:cubicBezTo>
                  <a:pt x="1483719" y="2268360"/>
                  <a:pt x="1497562" y="2265133"/>
                  <a:pt x="1511613" y="2263176"/>
                </a:cubicBezTo>
                <a:cubicBezTo>
                  <a:pt x="1574007" y="2259577"/>
                  <a:pt x="1636014" y="2251097"/>
                  <a:pt x="1697069" y="2237805"/>
                </a:cubicBezTo>
                <a:close/>
                <a:moveTo>
                  <a:pt x="633147" y="2235042"/>
                </a:moveTo>
                <a:lnTo>
                  <a:pt x="709535" y="2478824"/>
                </a:lnTo>
                <a:lnTo>
                  <a:pt x="706508" y="2478824"/>
                </a:lnTo>
                <a:lnTo>
                  <a:pt x="705585" y="2477948"/>
                </a:lnTo>
                <a:lnTo>
                  <a:pt x="703221" y="2473753"/>
                </a:lnTo>
                <a:close/>
                <a:moveTo>
                  <a:pt x="1841852" y="2233916"/>
                </a:moveTo>
                <a:lnTo>
                  <a:pt x="1855389" y="2259244"/>
                </a:lnTo>
                <a:lnTo>
                  <a:pt x="1870131" y="2287576"/>
                </a:lnTo>
                <a:lnTo>
                  <a:pt x="1905293" y="2355864"/>
                </a:lnTo>
                <a:lnTo>
                  <a:pt x="1909327" y="2363762"/>
                </a:lnTo>
                <a:lnTo>
                  <a:pt x="1914048" y="2375017"/>
                </a:lnTo>
                <a:lnTo>
                  <a:pt x="1916994" y="2381936"/>
                </a:lnTo>
                <a:lnTo>
                  <a:pt x="1886748" y="2321829"/>
                </a:lnTo>
                <a:lnTo>
                  <a:pt x="1885424" y="2318738"/>
                </a:lnTo>
                <a:lnTo>
                  <a:pt x="1877277" y="2303170"/>
                </a:lnTo>
                <a:lnTo>
                  <a:pt x="1866218" y="2281550"/>
                </a:lnTo>
                <a:close/>
                <a:moveTo>
                  <a:pt x="3599399" y="2231181"/>
                </a:moveTo>
                <a:lnTo>
                  <a:pt x="3600712" y="2235257"/>
                </a:lnTo>
                <a:lnTo>
                  <a:pt x="3600730" y="2235313"/>
                </a:lnTo>
                <a:lnTo>
                  <a:pt x="3641917" y="2363161"/>
                </a:lnTo>
                <a:lnTo>
                  <a:pt x="3677986" y="2471504"/>
                </a:lnTo>
                <a:lnTo>
                  <a:pt x="3677009" y="2468709"/>
                </a:lnTo>
                <a:lnTo>
                  <a:pt x="3676530" y="2467338"/>
                </a:lnTo>
                <a:lnTo>
                  <a:pt x="3676519" y="2467304"/>
                </a:lnTo>
                <a:lnTo>
                  <a:pt x="3642658" y="2365588"/>
                </a:lnTo>
                <a:lnTo>
                  <a:pt x="3635090" y="2342496"/>
                </a:lnTo>
                <a:lnTo>
                  <a:pt x="3617465" y="2287785"/>
                </a:lnTo>
                <a:lnTo>
                  <a:pt x="3600730" y="2235313"/>
                </a:lnTo>
                <a:close/>
                <a:moveTo>
                  <a:pt x="1705895" y="2226500"/>
                </a:moveTo>
                <a:cubicBezTo>
                  <a:pt x="1709411" y="2246839"/>
                  <a:pt x="1711480" y="2268349"/>
                  <a:pt x="1711635" y="2285102"/>
                </a:cubicBezTo>
                <a:lnTo>
                  <a:pt x="1710375" y="2305919"/>
                </a:lnTo>
                <a:lnTo>
                  <a:pt x="1705897" y="2315154"/>
                </a:lnTo>
                <a:cubicBezTo>
                  <a:pt x="1701760" y="2316464"/>
                  <a:pt x="1699830" y="2321394"/>
                  <a:pt x="1699348" y="2330425"/>
                </a:cubicBezTo>
                <a:lnTo>
                  <a:pt x="1699348" y="2330427"/>
                </a:lnTo>
                <a:lnTo>
                  <a:pt x="1699346" y="2330432"/>
                </a:lnTo>
                <a:cubicBezTo>
                  <a:pt x="1698863" y="2339464"/>
                  <a:pt x="1699828" y="2352597"/>
                  <a:pt x="1701483" y="2370315"/>
                </a:cubicBezTo>
                <a:lnTo>
                  <a:pt x="1702586" y="2407262"/>
                </a:lnTo>
                <a:lnTo>
                  <a:pt x="1550758" y="2434563"/>
                </a:lnTo>
                <a:cubicBezTo>
                  <a:pt x="1503619" y="2441457"/>
                  <a:pt x="1460185" y="2445524"/>
                  <a:pt x="1421164" y="2444904"/>
                </a:cubicBezTo>
                <a:cubicBezTo>
                  <a:pt x="1358104" y="2444256"/>
                  <a:pt x="1295480" y="2434370"/>
                  <a:pt x="1235292" y="2415535"/>
                </a:cubicBezTo>
                <a:cubicBezTo>
                  <a:pt x="1207019" y="2406930"/>
                  <a:pt x="1180131" y="2394300"/>
                  <a:pt x="1155457" y="2378030"/>
                </a:cubicBezTo>
                <a:lnTo>
                  <a:pt x="1148562" y="2373755"/>
                </a:lnTo>
                <a:cubicBezTo>
                  <a:pt x="1138704" y="2367757"/>
                  <a:pt x="1132706" y="2363379"/>
                  <a:pt x="1129052" y="2360277"/>
                </a:cubicBezTo>
                <a:lnTo>
                  <a:pt x="1126652" y="2357710"/>
                </a:lnTo>
                <a:lnTo>
                  <a:pt x="1124195" y="2355082"/>
                </a:lnTo>
                <a:lnTo>
                  <a:pt x="1125695" y="2354479"/>
                </a:lnTo>
                <a:lnTo>
                  <a:pt x="1137117" y="2354596"/>
                </a:lnTo>
                <a:lnTo>
                  <a:pt x="1138909" y="2354596"/>
                </a:lnTo>
                <a:lnTo>
                  <a:pt x="1169658" y="2344668"/>
                </a:lnTo>
                <a:lnTo>
                  <a:pt x="1186342" y="2339291"/>
                </a:lnTo>
                <a:lnTo>
                  <a:pt x="1222820" y="2328175"/>
                </a:lnTo>
                <a:lnTo>
                  <a:pt x="1282308" y="2355698"/>
                </a:lnTo>
                <a:cubicBezTo>
                  <a:pt x="1328241" y="2368479"/>
                  <a:pt x="1375689" y="2375015"/>
                  <a:pt x="1423366" y="2375140"/>
                </a:cubicBezTo>
                <a:lnTo>
                  <a:pt x="1428881" y="2375140"/>
                </a:lnTo>
                <a:cubicBezTo>
                  <a:pt x="1502526" y="2372602"/>
                  <a:pt x="1575854" y="2364081"/>
                  <a:pt x="1648121" y="2349631"/>
                </a:cubicBezTo>
                <a:cubicBezTo>
                  <a:pt x="1652050" y="2348941"/>
                  <a:pt x="1654842" y="2345804"/>
                  <a:pt x="1657117" y="2341116"/>
                </a:cubicBezTo>
                <a:lnTo>
                  <a:pt x="1657119" y="2341111"/>
                </a:lnTo>
                <a:lnTo>
                  <a:pt x="1657120" y="2341110"/>
                </a:lnTo>
                <a:cubicBezTo>
                  <a:pt x="1659395" y="2336422"/>
                  <a:pt x="1661154" y="2330183"/>
                  <a:pt x="1663015" y="2323288"/>
                </a:cubicBezTo>
                <a:lnTo>
                  <a:pt x="1668719" y="2306194"/>
                </a:lnTo>
                <a:lnTo>
                  <a:pt x="1676801" y="2295717"/>
                </a:lnTo>
                <a:cubicBezTo>
                  <a:pt x="1682833" y="2293477"/>
                  <a:pt x="1687625" y="2288633"/>
                  <a:pt x="1691419" y="2282597"/>
                </a:cubicBezTo>
                <a:lnTo>
                  <a:pt x="1691421" y="2282591"/>
                </a:lnTo>
                <a:lnTo>
                  <a:pt x="1691421" y="2282591"/>
                </a:lnTo>
                <a:lnTo>
                  <a:pt x="1699848" y="2262792"/>
                </a:lnTo>
                <a:lnTo>
                  <a:pt x="1700051" y="2262314"/>
                </a:lnTo>
                <a:lnTo>
                  <a:pt x="1700054" y="2262308"/>
                </a:lnTo>
                <a:cubicBezTo>
                  <a:pt x="1704139" y="2248278"/>
                  <a:pt x="1705207" y="2235110"/>
                  <a:pt x="1705207" y="2234076"/>
                </a:cubicBezTo>
                <a:cubicBezTo>
                  <a:pt x="1705359" y="2232918"/>
                  <a:pt x="1704890" y="2231760"/>
                  <a:pt x="1703967" y="2231043"/>
                </a:cubicBezTo>
                <a:cubicBezTo>
                  <a:pt x="1703126" y="2230339"/>
                  <a:pt x="1701995" y="2230090"/>
                  <a:pt x="1700933" y="2230352"/>
                </a:cubicBezTo>
                <a:cubicBezTo>
                  <a:pt x="1638747" y="2244348"/>
                  <a:pt x="1575527" y="2253200"/>
                  <a:pt x="1511892" y="2256827"/>
                </a:cubicBezTo>
                <a:cubicBezTo>
                  <a:pt x="1497124" y="2258661"/>
                  <a:pt x="1482578" y="2261942"/>
                  <a:pt x="1468458" y="2266617"/>
                </a:cubicBezTo>
                <a:cubicBezTo>
                  <a:pt x="1459219" y="2269237"/>
                  <a:pt x="1449568" y="2271995"/>
                  <a:pt x="1439364" y="2274615"/>
                </a:cubicBezTo>
                <a:lnTo>
                  <a:pt x="1423742" y="2277947"/>
                </a:lnTo>
                <a:lnTo>
                  <a:pt x="1384417" y="2278503"/>
                </a:lnTo>
                <a:lnTo>
                  <a:pt x="1384483" y="2278483"/>
                </a:lnTo>
                <a:cubicBezTo>
                  <a:pt x="1399100" y="2274071"/>
                  <a:pt x="1412749" y="2269107"/>
                  <a:pt x="1424746" y="2264694"/>
                </a:cubicBezTo>
                <a:cubicBezTo>
                  <a:pt x="1439762" y="2258352"/>
                  <a:pt x="1455440" y="2253718"/>
                  <a:pt x="1471490" y="2250906"/>
                </a:cubicBezTo>
                <a:cubicBezTo>
                  <a:pt x="1550181" y="2249418"/>
                  <a:pt x="1628597" y="2241254"/>
                  <a:pt x="1705895" y="2226500"/>
                </a:cubicBezTo>
                <a:close/>
                <a:moveTo>
                  <a:pt x="703610" y="2220001"/>
                </a:moveTo>
                <a:lnTo>
                  <a:pt x="704907" y="2231105"/>
                </a:lnTo>
                <a:lnTo>
                  <a:pt x="704596" y="2231297"/>
                </a:lnTo>
                <a:lnTo>
                  <a:pt x="703875" y="2231743"/>
                </a:lnTo>
                <a:lnTo>
                  <a:pt x="702535" y="2224220"/>
                </a:lnTo>
                <a:lnTo>
                  <a:pt x="702392" y="2223382"/>
                </a:lnTo>
                <a:close/>
                <a:moveTo>
                  <a:pt x="680608" y="2219341"/>
                </a:moveTo>
                <a:lnTo>
                  <a:pt x="683924" y="2233659"/>
                </a:lnTo>
                <a:lnTo>
                  <a:pt x="685179" y="2239269"/>
                </a:lnTo>
                <a:lnTo>
                  <a:pt x="680025" y="2246085"/>
                </a:lnTo>
                <a:lnTo>
                  <a:pt x="679425" y="2243900"/>
                </a:lnTo>
                <a:lnTo>
                  <a:pt x="678409" y="2240184"/>
                </a:lnTo>
                <a:lnTo>
                  <a:pt x="676775" y="2234211"/>
                </a:lnTo>
                <a:lnTo>
                  <a:pt x="675277" y="2228772"/>
                </a:lnTo>
                <a:lnTo>
                  <a:pt x="674743" y="2226834"/>
                </a:lnTo>
                <a:lnTo>
                  <a:pt x="673244" y="2221370"/>
                </a:lnTo>
                <a:lnTo>
                  <a:pt x="675614" y="2222499"/>
                </a:lnTo>
                <a:cubicBezTo>
                  <a:pt x="675917" y="2222360"/>
                  <a:pt x="676196" y="2222167"/>
                  <a:pt x="676441" y="2221947"/>
                </a:cubicBezTo>
                <a:close/>
                <a:moveTo>
                  <a:pt x="1714030" y="2214230"/>
                </a:moveTo>
                <a:cubicBezTo>
                  <a:pt x="1725819" y="2256630"/>
                  <a:pt x="1736290" y="2303063"/>
                  <a:pt x="1738636" y="2326247"/>
                </a:cubicBezTo>
                <a:lnTo>
                  <a:pt x="1738022" y="2340665"/>
                </a:lnTo>
                <a:lnTo>
                  <a:pt x="1734665" y="2344997"/>
                </a:lnTo>
                <a:lnTo>
                  <a:pt x="1734665" y="2345003"/>
                </a:lnTo>
                <a:lnTo>
                  <a:pt x="1734663" y="2345006"/>
                </a:lnTo>
                <a:cubicBezTo>
                  <a:pt x="1732988" y="2352452"/>
                  <a:pt x="1736608" y="2371145"/>
                  <a:pt x="1747674" y="2418302"/>
                </a:cubicBezTo>
                <a:lnTo>
                  <a:pt x="1758426" y="2472068"/>
                </a:lnTo>
                <a:lnTo>
                  <a:pt x="1576094" y="2508142"/>
                </a:lnTo>
                <a:cubicBezTo>
                  <a:pt x="1519612" y="2517398"/>
                  <a:pt x="1467354" y="2522948"/>
                  <a:pt x="1419094" y="2521983"/>
                </a:cubicBezTo>
                <a:cubicBezTo>
                  <a:pt x="1340002" y="2521003"/>
                  <a:pt x="1261552" y="2507601"/>
                  <a:pt x="1186619" y="2482272"/>
                </a:cubicBezTo>
                <a:cubicBezTo>
                  <a:pt x="1151493" y="2470276"/>
                  <a:pt x="1117967" y="2454019"/>
                  <a:pt x="1086790" y="2433874"/>
                </a:cubicBezTo>
                <a:lnTo>
                  <a:pt x="1082101" y="2430978"/>
                </a:lnTo>
                <a:cubicBezTo>
                  <a:pt x="1064314" y="2420292"/>
                  <a:pt x="1052283" y="2411398"/>
                  <a:pt x="1044545" y="2404642"/>
                </a:cubicBezTo>
                <a:lnTo>
                  <a:pt x="1033129" y="2391575"/>
                </a:lnTo>
                <a:lnTo>
                  <a:pt x="1037287" y="2391828"/>
                </a:lnTo>
                <a:cubicBezTo>
                  <a:pt x="1037960" y="2392035"/>
                  <a:pt x="1038682" y="2392035"/>
                  <a:pt x="1039355" y="2391828"/>
                </a:cubicBezTo>
                <a:cubicBezTo>
                  <a:pt x="1051627" y="2385622"/>
                  <a:pt x="1068587" y="2378039"/>
                  <a:pt x="1094510" y="2367008"/>
                </a:cubicBezTo>
                <a:lnTo>
                  <a:pt x="1118742" y="2357273"/>
                </a:lnTo>
                <a:lnTo>
                  <a:pt x="1119880" y="2361128"/>
                </a:lnTo>
                <a:cubicBezTo>
                  <a:pt x="1123603" y="2365420"/>
                  <a:pt x="1131048" y="2371349"/>
                  <a:pt x="1144837" y="2379829"/>
                </a:cubicBezTo>
                <a:lnTo>
                  <a:pt x="1151594" y="2383966"/>
                </a:lnTo>
                <a:cubicBezTo>
                  <a:pt x="1176825" y="2400595"/>
                  <a:pt x="1204315" y="2413501"/>
                  <a:pt x="1233223" y="2422298"/>
                </a:cubicBezTo>
                <a:cubicBezTo>
                  <a:pt x="1294076" y="2441354"/>
                  <a:pt x="1357395" y="2451392"/>
                  <a:pt x="1421162" y="2452081"/>
                </a:cubicBezTo>
                <a:lnTo>
                  <a:pt x="1428607" y="2452081"/>
                </a:lnTo>
                <a:cubicBezTo>
                  <a:pt x="1506237" y="2452081"/>
                  <a:pt x="1599448" y="2434846"/>
                  <a:pt x="1705344" y="2414301"/>
                </a:cubicBezTo>
                <a:cubicBezTo>
                  <a:pt x="1708791" y="2413611"/>
                  <a:pt x="1710411" y="2410474"/>
                  <a:pt x="1710824" y="2403528"/>
                </a:cubicBezTo>
                <a:lnTo>
                  <a:pt x="1710824" y="2403525"/>
                </a:lnTo>
                <a:lnTo>
                  <a:pt x="1710826" y="2403521"/>
                </a:lnTo>
                <a:cubicBezTo>
                  <a:pt x="1711240" y="2396575"/>
                  <a:pt x="1710447" y="2385820"/>
                  <a:pt x="1709068" y="2369894"/>
                </a:cubicBezTo>
                <a:cubicBezTo>
                  <a:pt x="1708379" y="2361966"/>
                  <a:pt x="1707379" y="2350659"/>
                  <a:pt x="1707052" y="2340956"/>
                </a:cubicBezTo>
                <a:lnTo>
                  <a:pt x="1707187" y="2328225"/>
                </a:lnTo>
                <a:lnTo>
                  <a:pt x="1709066" y="2321642"/>
                </a:lnTo>
                <a:cubicBezTo>
                  <a:pt x="1713858" y="2319850"/>
                  <a:pt x="1716744" y="2314041"/>
                  <a:pt x="1718317" y="2305998"/>
                </a:cubicBezTo>
                <a:lnTo>
                  <a:pt x="1718317" y="2305995"/>
                </a:lnTo>
                <a:lnTo>
                  <a:pt x="1718319" y="2305992"/>
                </a:lnTo>
                <a:cubicBezTo>
                  <a:pt x="1723038" y="2281863"/>
                  <a:pt x="1715929" y="2237628"/>
                  <a:pt x="1712930" y="2221392"/>
                </a:cubicBezTo>
                <a:cubicBezTo>
                  <a:pt x="1712778" y="2220426"/>
                  <a:pt x="1712226" y="2219585"/>
                  <a:pt x="1711413" y="2219048"/>
                </a:cubicBezTo>
                <a:cubicBezTo>
                  <a:pt x="1710530" y="2218702"/>
                  <a:pt x="1709537" y="2218702"/>
                  <a:pt x="1708655" y="2219048"/>
                </a:cubicBezTo>
                <a:cubicBezTo>
                  <a:pt x="1630543" y="2234436"/>
                  <a:pt x="1551231" y="2242833"/>
                  <a:pt x="1471629" y="2244143"/>
                </a:cubicBezTo>
                <a:cubicBezTo>
                  <a:pt x="1454793" y="2247135"/>
                  <a:pt x="1438371" y="2252086"/>
                  <a:pt x="1422679" y="2258897"/>
                </a:cubicBezTo>
                <a:cubicBezTo>
                  <a:pt x="1410270" y="2262895"/>
                  <a:pt x="1396482" y="2267859"/>
                  <a:pt x="1382693" y="2272685"/>
                </a:cubicBezTo>
                <a:lnTo>
                  <a:pt x="1364867" y="2278186"/>
                </a:lnTo>
                <a:lnTo>
                  <a:pt x="1334724" y="2274023"/>
                </a:lnTo>
                <a:lnTo>
                  <a:pt x="1378140" y="2256560"/>
                </a:lnTo>
                <a:cubicBezTo>
                  <a:pt x="1395073" y="2248563"/>
                  <a:pt x="1412708" y="2242152"/>
                  <a:pt x="1430812" y="2237395"/>
                </a:cubicBezTo>
                <a:cubicBezTo>
                  <a:pt x="1525691" y="2237353"/>
                  <a:pt x="1620405" y="2229604"/>
                  <a:pt x="1714030" y="2214230"/>
                </a:cubicBezTo>
                <a:close/>
                <a:moveTo>
                  <a:pt x="692267" y="2212050"/>
                </a:moveTo>
                <a:lnTo>
                  <a:pt x="694252" y="2223623"/>
                </a:lnTo>
                <a:lnTo>
                  <a:pt x="692268" y="2228341"/>
                </a:lnTo>
                <a:lnTo>
                  <a:pt x="691133" y="2231040"/>
                </a:lnTo>
                <a:lnTo>
                  <a:pt x="690559" y="2228494"/>
                </a:lnTo>
                <a:lnTo>
                  <a:pt x="687836" y="2216735"/>
                </a:lnTo>
                <a:lnTo>
                  <a:pt x="687453" y="2215061"/>
                </a:lnTo>
                <a:close/>
                <a:moveTo>
                  <a:pt x="700956" y="2206616"/>
                </a:moveTo>
                <a:lnTo>
                  <a:pt x="700432" y="2208929"/>
                </a:lnTo>
                <a:lnTo>
                  <a:pt x="700320" y="2209196"/>
                </a:lnTo>
                <a:lnTo>
                  <a:pt x="700045" y="2209850"/>
                </a:lnTo>
                <a:lnTo>
                  <a:pt x="699603" y="2207462"/>
                </a:lnTo>
                <a:close/>
                <a:moveTo>
                  <a:pt x="1833398" y="2205024"/>
                </a:moveTo>
                <a:lnTo>
                  <a:pt x="1840486" y="2215658"/>
                </a:lnTo>
                <a:cubicBezTo>
                  <a:pt x="1852760" y="2234613"/>
                  <a:pt x="1865911" y="2255278"/>
                  <a:pt x="1879768" y="2276961"/>
                </a:cubicBezTo>
                <a:lnTo>
                  <a:pt x="1894522" y="2300401"/>
                </a:lnTo>
                <a:cubicBezTo>
                  <a:pt x="1900796" y="2315809"/>
                  <a:pt x="1908059" y="2333435"/>
                  <a:pt x="1916089" y="2352748"/>
                </a:cubicBezTo>
                <a:lnTo>
                  <a:pt x="1941991" y="2414559"/>
                </a:lnTo>
                <a:lnTo>
                  <a:pt x="1932350" y="2395554"/>
                </a:lnTo>
                <a:lnTo>
                  <a:pt x="1920957" y="2373270"/>
                </a:lnTo>
                <a:lnTo>
                  <a:pt x="1913319" y="2358237"/>
                </a:lnTo>
                <a:lnTo>
                  <a:pt x="1892043" y="2307569"/>
                </a:lnTo>
                <a:lnTo>
                  <a:pt x="1874394" y="2276822"/>
                </a:lnTo>
                <a:lnTo>
                  <a:pt x="1837502" y="2212665"/>
                </a:lnTo>
                <a:lnTo>
                  <a:pt x="1834231" y="2206576"/>
                </a:lnTo>
                <a:close/>
                <a:moveTo>
                  <a:pt x="1721886" y="2201261"/>
                </a:moveTo>
                <a:cubicBezTo>
                  <a:pt x="1746016" y="2274616"/>
                  <a:pt x="1770147" y="2355141"/>
                  <a:pt x="1768905" y="2366723"/>
                </a:cubicBezTo>
                <a:cubicBezTo>
                  <a:pt x="1765183" y="2369067"/>
                  <a:pt x="1767526" y="2380649"/>
                  <a:pt x="1793863" y="2465587"/>
                </a:cubicBezTo>
                <a:cubicBezTo>
                  <a:pt x="1802825" y="2494957"/>
                  <a:pt x="1813029" y="2527084"/>
                  <a:pt x="1814684" y="2536323"/>
                </a:cubicBezTo>
                <a:lnTo>
                  <a:pt x="1806686" y="2538115"/>
                </a:lnTo>
                <a:cubicBezTo>
                  <a:pt x="1694172" y="2562831"/>
                  <a:pt x="1593214" y="2585685"/>
                  <a:pt x="1503230" y="2594695"/>
                </a:cubicBezTo>
                <a:lnTo>
                  <a:pt x="1441623" y="2597515"/>
                </a:lnTo>
                <a:lnTo>
                  <a:pt x="1416888" y="2598647"/>
                </a:lnTo>
                <a:lnTo>
                  <a:pt x="1385605" y="2595623"/>
                </a:lnTo>
                <a:lnTo>
                  <a:pt x="1278222" y="2524048"/>
                </a:lnTo>
                <a:lnTo>
                  <a:pt x="1269635" y="2520146"/>
                </a:lnTo>
                <a:lnTo>
                  <a:pt x="1266639" y="2518196"/>
                </a:lnTo>
                <a:lnTo>
                  <a:pt x="1262548" y="2515533"/>
                </a:lnTo>
                <a:lnTo>
                  <a:pt x="1252576" y="2511440"/>
                </a:lnTo>
                <a:lnTo>
                  <a:pt x="1230730" y="2502471"/>
                </a:lnTo>
                <a:lnTo>
                  <a:pt x="1221410" y="2498236"/>
                </a:lnTo>
                <a:lnTo>
                  <a:pt x="1300172" y="2518186"/>
                </a:lnTo>
                <a:cubicBezTo>
                  <a:pt x="1339361" y="2524894"/>
                  <a:pt x="1379076" y="2528527"/>
                  <a:pt x="1418954" y="2529023"/>
                </a:cubicBezTo>
                <a:lnTo>
                  <a:pt x="1428744" y="2529023"/>
                </a:lnTo>
                <a:cubicBezTo>
                  <a:pt x="1524299" y="2529023"/>
                  <a:pt x="1634745" y="2505446"/>
                  <a:pt x="1761876" y="2478695"/>
                </a:cubicBezTo>
                <a:cubicBezTo>
                  <a:pt x="1762965" y="2478351"/>
                  <a:pt x="1763930" y="2477674"/>
                  <a:pt x="1764634" y="2476765"/>
                </a:cubicBezTo>
                <a:lnTo>
                  <a:pt x="1764634" y="2476758"/>
                </a:lnTo>
                <a:lnTo>
                  <a:pt x="1764636" y="2476757"/>
                </a:lnTo>
                <a:cubicBezTo>
                  <a:pt x="1767255" y="2472757"/>
                  <a:pt x="1764773" y="2460348"/>
                  <a:pt x="1754569" y="2416638"/>
                </a:cubicBezTo>
                <a:cubicBezTo>
                  <a:pt x="1748103" y="2393831"/>
                  <a:pt x="1743760" y="2370474"/>
                  <a:pt x="1741609" y="2346867"/>
                </a:cubicBezTo>
                <a:cubicBezTo>
                  <a:pt x="1753329" y="2338457"/>
                  <a:pt x="1736507" y="2267722"/>
                  <a:pt x="1719961" y="2208982"/>
                </a:cubicBezTo>
                <a:cubicBezTo>
                  <a:pt x="1719423" y="2207148"/>
                  <a:pt x="1717548" y="2206059"/>
                  <a:pt x="1715686" y="2206501"/>
                </a:cubicBezTo>
                <a:cubicBezTo>
                  <a:pt x="1621937" y="2222440"/>
                  <a:pt x="1527017" y="2230464"/>
                  <a:pt x="1431917" y="2230492"/>
                </a:cubicBezTo>
                <a:cubicBezTo>
                  <a:pt x="1412847" y="2234974"/>
                  <a:pt x="1394344" y="2241578"/>
                  <a:pt x="1376762" y="2250210"/>
                </a:cubicBezTo>
                <a:cubicBezTo>
                  <a:pt x="1362010" y="2256414"/>
                  <a:pt x="1345187" y="2263171"/>
                  <a:pt x="1326849" y="2270203"/>
                </a:cubicBezTo>
                <a:lnTo>
                  <a:pt x="1322850" y="2271716"/>
                </a:lnTo>
                <a:lnTo>
                  <a:pt x="1301754" y="2266453"/>
                </a:lnTo>
                <a:lnTo>
                  <a:pt x="1294341" y="2263698"/>
                </a:lnTo>
                <a:lnTo>
                  <a:pt x="1327814" y="2248969"/>
                </a:lnTo>
                <a:lnTo>
                  <a:pt x="1390963" y="2223048"/>
                </a:lnTo>
                <a:lnTo>
                  <a:pt x="1556827" y="2218297"/>
                </a:lnTo>
                <a:cubicBezTo>
                  <a:pt x="1612020" y="2214663"/>
                  <a:pt x="1667077" y="2208982"/>
                  <a:pt x="1721886" y="2201261"/>
                </a:cubicBezTo>
                <a:close/>
                <a:moveTo>
                  <a:pt x="1835249" y="2198402"/>
                </a:moveTo>
                <a:lnTo>
                  <a:pt x="1844762" y="2211279"/>
                </a:lnTo>
                <a:cubicBezTo>
                  <a:pt x="1857948" y="2229890"/>
                  <a:pt x="1872012" y="2250279"/>
                  <a:pt x="1886800" y="2271720"/>
                </a:cubicBezTo>
                <a:lnTo>
                  <a:pt x="1899348" y="2290060"/>
                </a:lnTo>
                <a:cubicBezTo>
                  <a:pt x="1911792" y="2321291"/>
                  <a:pt x="1928554" y="2362131"/>
                  <a:pt x="1947608" y="2407763"/>
                </a:cubicBezTo>
                <a:lnTo>
                  <a:pt x="1992969" y="2514889"/>
                </a:lnTo>
                <a:lnTo>
                  <a:pt x="1977531" y="2484615"/>
                </a:lnTo>
                <a:lnTo>
                  <a:pt x="1975276" y="2480176"/>
                </a:lnTo>
                <a:lnTo>
                  <a:pt x="1972025" y="2473769"/>
                </a:lnTo>
                <a:lnTo>
                  <a:pt x="1957976" y="2440904"/>
                </a:lnTo>
                <a:lnTo>
                  <a:pt x="1946149" y="2413237"/>
                </a:lnTo>
                <a:lnTo>
                  <a:pt x="1924280" y="2361077"/>
                </a:lnTo>
                <a:lnTo>
                  <a:pt x="1919907" y="2350645"/>
                </a:lnTo>
                <a:cubicBezTo>
                  <a:pt x="1911850" y="2331273"/>
                  <a:pt x="1904557" y="2313567"/>
                  <a:pt x="1898249" y="2298055"/>
                </a:cubicBezTo>
                <a:lnTo>
                  <a:pt x="1883357" y="2274201"/>
                </a:lnTo>
                <a:close/>
                <a:moveTo>
                  <a:pt x="1312267" y="2197403"/>
                </a:moveTo>
                <a:lnTo>
                  <a:pt x="1358185" y="2202757"/>
                </a:lnTo>
                <a:lnTo>
                  <a:pt x="1350015" y="2202915"/>
                </a:lnTo>
                <a:cubicBezTo>
                  <a:pt x="1347118" y="2202915"/>
                  <a:pt x="1325195" y="2212016"/>
                  <a:pt x="1236809" y="2253382"/>
                </a:cubicBezTo>
                <a:lnTo>
                  <a:pt x="1212129" y="2264687"/>
                </a:lnTo>
                <a:cubicBezTo>
                  <a:pt x="1107473" y="2312948"/>
                  <a:pt x="989306" y="2368515"/>
                  <a:pt x="907952" y="2414293"/>
                </a:cubicBezTo>
                <a:cubicBezTo>
                  <a:pt x="883502" y="2427599"/>
                  <a:pt x="859794" y="2442244"/>
                  <a:pt x="836941" y="2458141"/>
                </a:cubicBezTo>
                <a:cubicBezTo>
                  <a:pt x="835631" y="2458444"/>
                  <a:pt x="834549" y="2459369"/>
                  <a:pt x="834046" y="2460623"/>
                </a:cubicBezTo>
                <a:lnTo>
                  <a:pt x="834048" y="2460626"/>
                </a:lnTo>
                <a:lnTo>
                  <a:pt x="834044" y="2460629"/>
                </a:lnTo>
                <a:lnTo>
                  <a:pt x="834864" y="2462110"/>
                </a:lnTo>
                <a:lnTo>
                  <a:pt x="819086" y="2466569"/>
                </a:lnTo>
                <a:lnTo>
                  <a:pt x="814920" y="2467754"/>
                </a:lnTo>
                <a:lnTo>
                  <a:pt x="811770" y="2468650"/>
                </a:lnTo>
                <a:lnTo>
                  <a:pt x="804596" y="2470681"/>
                </a:lnTo>
                <a:lnTo>
                  <a:pt x="777514" y="2478393"/>
                </a:lnTo>
                <a:lnTo>
                  <a:pt x="882293" y="2412063"/>
                </a:lnTo>
                <a:lnTo>
                  <a:pt x="891325" y="2406928"/>
                </a:lnTo>
                <a:lnTo>
                  <a:pt x="970464" y="2364076"/>
                </a:lnTo>
                <a:cubicBezTo>
                  <a:pt x="1094310" y="2299002"/>
                  <a:pt x="1227692" y="2235721"/>
                  <a:pt x="1283725" y="2209393"/>
                </a:cubicBezTo>
                <a:lnTo>
                  <a:pt x="1292609" y="2205227"/>
                </a:lnTo>
                <a:close/>
                <a:moveTo>
                  <a:pt x="1729612" y="2190235"/>
                </a:moveTo>
                <a:cubicBezTo>
                  <a:pt x="1758016" y="2267728"/>
                  <a:pt x="1799244" y="2383000"/>
                  <a:pt x="1800347" y="2394443"/>
                </a:cubicBezTo>
                <a:cubicBezTo>
                  <a:pt x="1799658" y="2400098"/>
                  <a:pt x="1807242" y="2421194"/>
                  <a:pt x="1840197" y="2513302"/>
                </a:cubicBezTo>
                <a:cubicBezTo>
                  <a:pt x="1849814" y="2540292"/>
                  <a:pt x="1860362" y="2569765"/>
                  <a:pt x="1866489" y="2587643"/>
                </a:cubicBezTo>
                <a:lnTo>
                  <a:pt x="1870942" y="2601129"/>
                </a:lnTo>
                <a:lnTo>
                  <a:pt x="1848333" y="2606369"/>
                </a:lnTo>
                <a:lnTo>
                  <a:pt x="1698735" y="2639411"/>
                </a:lnTo>
                <a:lnTo>
                  <a:pt x="1657172" y="2647744"/>
                </a:lnTo>
                <a:lnTo>
                  <a:pt x="1511453" y="2670937"/>
                </a:lnTo>
                <a:lnTo>
                  <a:pt x="1511448" y="2670938"/>
                </a:lnTo>
                <a:lnTo>
                  <a:pt x="1498027" y="2671544"/>
                </a:lnTo>
                <a:lnTo>
                  <a:pt x="1469514" y="2672833"/>
                </a:lnTo>
                <a:lnTo>
                  <a:pt x="1395132" y="2604300"/>
                </a:lnTo>
                <a:lnTo>
                  <a:pt x="1416746" y="2606369"/>
                </a:lnTo>
                <a:lnTo>
                  <a:pt x="1416750" y="2606369"/>
                </a:lnTo>
                <a:lnTo>
                  <a:pt x="1428191" y="2606369"/>
                </a:lnTo>
                <a:lnTo>
                  <a:pt x="1428195" y="2606369"/>
                </a:lnTo>
                <a:cubicBezTo>
                  <a:pt x="1536849" y="2606369"/>
                  <a:pt x="1663015" y="2577688"/>
                  <a:pt x="1808345" y="2545147"/>
                </a:cubicBezTo>
                <a:lnTo>
                  <a:pt x="1819100" y="2542802"/>
                </a:lnTo>
                <a:cubicBezTo>
                  <a:pt x="1820175" y="2542500"/>
                  <a:pt x="1821100" y="2541811"/>
                  <a:pt x="1821720" y="2540873"/>
                </a:cubicBezTo>
                <a:cubicBezTo>
                  <a:pt x="1823514" y="2537838"/>
                  <a:pt x="1821859" y="2530807"/>
                  <a:pt x="1800900" y="2463380"/>
                </a:cubicBezTo>
                <a:cubicBezTo>
                  <a:pt x="1790654" y="2433142"/>
                  <a:pt x="1781954" y="2402393"/>
                  <a:pt x="1774839" y="2371273"/>
                </a:cubicBezTo>
                <a:cubicBezTo>
                  <a:pt x="1777734" y="2365896"/>
                  <a:pt x="1775804" y="2339974"/>
                  <a:pt x="1727820" y="2196573"/>
                </a:cubicBezTo>
                <a:cubicBezTo>
                  <a:pt x="1727227" y="2194779"/>
                  <a:pt x="1725394" y="2193718"/>
                  <a:pt x="1723545" y="2194090"/>
                </a:cubicBezTo>
                <a:cubicBezTo>
                  <a:pt x="1613002" y="2210457"/>
                  <a:pt x="1501329" y="2218123"/>
                  <a:pt x="1389587" y="2216980"/>
                </a:cubicBezTo>
                <a:lnTo>
                  <a:pt x="1389585" y="2216981"/>
                </a:lnTo>
                <a:lnTo>
                  <a:pt x="1389583" y="2216981"/>
                </a:lnTo>
                <a:cubicBezTo>
                  <a:pt x="1366832" y="2223902"/>
                  <a:pt x="1344733" y="2232809"/>
                  <a:pt x="1323535" y="2243592"/>
                </a:cubicBezTo>
                <a:lnTo>
                  <a:pt x="1285422" y="2260267"/>
                </a:lnTo>
                <a:lnTo>
                  <a:pt x="1281485" y="2258318"/>
                </a:lnTo>
                <a:cubicBezTo>
                  <a:pt x="1280368" y="2257587"/>
                  <a:pt x="1278929" y="2257559"/>
                  <a:pt x="1277791" y="2258263"/>
                </a:cubicBezTo>
                <a:cubicBezTo>
                  <a:pt x="1276170" y="2259254"/>
                  <a:pt x="1275662" y="2261378"/>
                  <a:pt x="1276659" y="2263005"/>
                </a:cubicBezTo>
                <a:lnTo>
                  <a:pt x="1276663" y="2263009"/>
                </a:lnTo>
                <a:lnTo>
                  <a:pt x="1276658" y="2263032"/>
                </a:lnTo>
                <a:lnTo>
                  <a:pt x="1277466" y="2263748"/>
                </a:lnTo>
                <a:lnTo>
                  <a:pt x="1268381" y="2267722"/>
                </a:lnTo>
                <a:lnTo>
                  <a:pt x="1239564" y="2280131"/>
                </a:lnTo>
                <a:cubicBezTo>
                  <a:pt x="1158073" y="2314878"/>
                  <a:pt x="1065689" y="2354452"/>
                  <a:pt x="999504" y="2387819"/>
                </a:cubicBezTo>
                <a:cubicBezTo>
                  <a:pt x="972066" y="2401608"/>
                  <a:pt x="951521" y="2412778"/>
                  <a:pt x="936767" y="2421740"/>
                </a:cubicBezTo>
                <a:cubicBezTo>
                  <a:pt x="934219" y="2421313"/>
                  <a:pt x="931729" y="2422760"/>
                  <a:pt x="930838" y="2425187"/>
                </a:cubicBezTo>
                <a:cubicBezTo>
                  <a:pt x="929803" y="2427979"/>
                  <a:pt x="931639" y="2432167"/>
                  <a:pt x="935644" y="2437286"/>
                </a:cubicBezTo>
                <a:lnTo>
                  <a:pt x="939752" y="2441362"/>
                </a:lnTo>
                <a:lnTo>
                  <a:pt x="884788" y="2448075"/>
                </a:lnTo>
                <a:cubicBezTo>
                  <a:pt x="884667" y="2448092"/>
                  <a:pt x="882845" y="2448592"/>
                  <a:pt x="879593" y="2449498"/>
                </a:cubicBezTo>
                <a:lnTo>
                  <a:pt x="878674" y="2449756"/>
                </a:lnTo>
                <a:lnTo>
                  <a:pt x="878306" y="2449857"/>
                </a:lnTo>
                <a:lnTo>
                  <a:pt x="873276" y="2451269"/>
                </a:lnTo>
                <a:lnTo>
                  <a:pt x="865820" y="2453360"/>
                </a:lnTo>
                <a:lnTo>
                  <a:pt x="864093" y="2453848"/>
                </a:lnTo>
                <a:lnTo>
                  <a:pt x="861228" y="2454653"/>
                </a:lnTo>
                <a:lnTo>
                  <a:pt x="851761" y="2457332"/>
                </a:lnTo>
                <a:lnTo>
                  <a:pt x="872342" y="2443945"/>
                </a:lnTo>
                <a:cubicBezTo>
                  <a:pt x="883959" y="2436878"/>
                  <a:pt x="897196" y="2429260"/>
                  <a:pt x="911949" y="2421194"/>
                </a:cubicBezTo>
                <a:cubicBezTo>
                  <a:pt x="992750" y="2375416"/>
                  <a:pt x="1110643" y="2319985"/>
                  <a:pt x="1215297" y="2271863"/>
                </a:cubicBezTo>
                <a:lnTo>
                  <a:pt x="1239842" y="2260419"/>
                </a:lnTo>
                <a:cubicBezTo>
                  <a:pt x="1296926" y="2234359"/>
                  <a:pt x="1346014" y="2211745"/>
                  <a:pt x="1350150" y="2210780"/>
                </a:cubicBezTo>
                <a:lnTo>
                  <a:pt x="1415966" y="2209493"/>
                </a:lnTo>
                <a:lnTo>
                  <a:pt x="1417055" y="2209620"/>
                </a:lnTo>
                <a:cubicBezTo>
                  <a:pt x="1452897" y="2211861"/>
                  <a:pt x="1488809" y="2212181"/>
                  <a:pt x="1524635" y="2210585"/>
                </a:cubicBezTo>
                <a:lnTo>
                  <a:pt x="1560377" y="2207073"/>
                </a:lnTo>
                <a:lnTo>
                  <a:pt x="1578291" y="2206755"/>
                </a:lnTo>
                <a:lnTo>
                  <a:pt x="1595895" y="2203583"/>
                </a:lnTo>
                <a:lnTo>
                  <a:pt x="1631703" y="2200064"/>
                </a:lnTo>
                <a:lnTo>
                  <a:pt x="1641175" y="2198094"/>
                </a:lnTo>
                <a:close/>
                <a:moveTo>
                  <a:pt x="699655" y="2186134"/>
                </a:moveTo>
                <a:lnTo>
                  <a:pt x="701001" y="2197656"/>
                </a:lnTo>
                <a:lnTo>
                  <a:pt x="700267" y="2198112"/>
                </a:lnTo>
                <a:lnTo>
                  <a:pt x="698123" y="2199441"/>
                </a:lnTo>
                <a:lnTo>
                  <a:pt x="696887" y="2192501"/>
                </a:lnTo>
                <a:close/>
                <a:moveTo>
                  <a:pt x="686352" y="2179828"/>
                </a:moveTo>
                <a:lnTo>
                  <a:pt x="688492" y="2191346"/>
                </a:lnTo>
                <a:lnTo>
                  <a:pt x="686722" y="2194129"/>
                </a:lnTo>
                <a:lnTo>
                  <a:pt x="683731" y="2198832"/>
                </a:lnTo>
                <a:lnTo>
                  <a:pt x="680214" y="2183687"/>
                </a:lnTo>
                <a:close/>
                <a:moveTo>
                  <a:pt x="1846713" y="2178975"/>
                </a:moveTo>
                <a:lnTo>
                  <a:pt x="1863468" y="2195019"/>
                </a:lnTo>
                <a:cubicBezTo>
                  <a:pt x="1879476" y="2211440"/>
                  <a:pt x="1896591" y="2229770"/>
                  <a:pt x="1914930" y="2249384"/>
                </a:cubicBezTo>
                <a:lnTo>
                  <a:pt x="1920445" y="2255314"/>
                </a:lnTo>
                <a:cubicBezTo>
                  <a:pt x="1956020" y="2353488"/>
                  <a:pt x="2088665" y="2671589"/>
                  <a:pt x="2146302" y="2795686"/>
                </a:cubicBezTo>
                <a:lnTo>
                  <a:pt x="2146630" y="2796343"/>
                </a:lnTo>
                <a:lnTo>
                  <a:pt x="2165898" y="2835219"/>
                </a:lnTo>
                <a:lnTo>
                  <a:pt x="2167781" y="2838635"/>
                </a:lnTo>
                <a:lnTo>
                  <a:pt x="2169241" y="2841554"/>
                </a:lnTo>
                <a:lnTo>
                  <a:pt x="2176723" y="2854853"/>
                </a:lnTo>
                <a:lnTo>
                  <a:pt x="2191951" y="2882474"/>
                </a:lnTo>
                <a:lnTo>
                  <a:pt x="2194790" y="2886966"/>
                </a:lnTo>
                <a:lnTo>
                  <a:pt x="2200470" y="2897063"/>
                </a:lnTo>
                <a:lnTo>
                  <a:pt x="2218585" y="2924615"/>
                </a:lnTo>
                <a:lnTo>
                  <a:pt x="2260318" y="2990643"/>
                </a:lnTo>
                <a:lnTo>
                  <a:pt x="2272020" y="3005884"/>
                </a:lnTo>
                <a:lnTo>
                  <a:pt x="2283154" y="3022819"/>
                </a:lnTo>
                <a:cubicBezTo>
                  <a:pt x="2298796" y="3044234"/>
                  <a:pt x="2315239" y="3065484"/>
                  <a:pt x="2332290" y="3085976"/>
                </a:cubicBezTo>
                <a:lnTo>
                  <a:pt x="2340552" y="3095152"/>
                </a:lnTo>
                <a:lnTo>
                  <a:pt x="2345190" y="3101193"/>
                </a:lnTo>
                <a:lnTo>
                  <a:pt x="2370999" y="3128963"/>
                </a:lnTo>
                <a:lnTo>
                  <a:pt x="2385073" y="3144593"/>
                </a:lnTo>
                <a:lnTo>
                  <a:pt x="2388071" y="3147334"/>
                </a:lnTo>
                <a:lnTo>
                  <a:pt x="2391871" y="3151423"/>
                </a:lnTo>
                <a:lnTo>
                  <a:pt x="2440091" y="3194892"/>
                </a:lnTo>
                <a:lnTo>
                  <a:pt x="2440346" y="3195125"/>
                </a:lnTo>
                <a:lnTo>
                  <a:pt x="2488999" y="3228563"/>
                </a:lnTo>
                <a:lnTo>
                  <a:pt x="2481503" y="3225337"/>
                </a:lnTo>
                <a:cubicBezTo>
                  <a:pt x="2349824" y="3147155"/>
                  <a:pt x="2206146" y="2929985"/>
                  <a:pt x="2146165" y="2800787"/>
                </a:cubicBezTo>
                <a:cubicBezTo>
                  <a:pt x="2090460" y="2680825"/>
                  <a:pt x="1961261" y="2374858"/>
                  <a:pt x="1919895" y="2264550"/>
                </a:cubicBezTo>
                <a:cubicBezTo>
                  <a:pt x="1919937" y="2264231"/>
                  <a:pt x="1919937" y="2263901"/>
                  <a:pt x="1919895" y="2263584"/>
                </a:cubicBezTo>
                <a:lnTo>
                  <a:pt x="1911485" y="2253656"/>
                </a:lnTo>
                <a:cubicBezTo>
                  <a:pt x="1892250" y="2230733"/>
                  <a:pt x="1874635" y="2209766"/>
                  <a:pt x="1858412" y="2191321"/>
                </a:cubicBezTo>
                <a:lnTo>
                  <a:pt x="1846945" y="2179220"/>
                </a:lnTo>
                <a:close/>
                <a:moveTo>
                  <a:pt x="1737333" y="2178098"/>
                </a:moveTo>
                <a:lnTo>
                  <a:pt x="1737736" y="2179128"/>
                </a:lnTo>
                <a:lnTo>
                  <a:pt x="1739733" y="2185013"/>
                </a:lnTo>
                <a:cubicBezTo>
                  <a:pt x="1745547" y="2201925"/>
                  <a:pt x="1751978" y="2220404"/>
                  <a:pt x="1758981" y="2240203"/>
                </a:cubicBezTo>
                <a:lnTo>
                  <a:pt x="1765924" y="2259530"/>
                </a:lnTo>
                <a:lnTo>
                  <a:pt x="1769908" y="2270863"/>
                </a:lnTo>
                <a:lnTo>
                  <a:pt x="1773476" y="2280551"/>
                </a:lnTo>
                <a:lnTo>
                  <a:pt x="1781654" y="2303316"/>
                </a:lnTo>
                <a:lnTo>
                  <a:pt x="1789370" y="2323712"/>
                </a:lnTo>
                <a:lnTo>
                  <a:pt x="1807476" y="2372876"/>
                </a:lnTo>
                <a:lnTo>
                  <a:pt x="1825607" y="2419501"/>
                </a:lnTo>
                <a:lnTo>
                  <a:pt x="1836163" y="2447403"/>
                </a:lnTo>
                <a:lnTo>
                  <a:pt x="1841813" y="2461172"/>
                </a:lnTo>
                <a:lnTo>
                  <a:pt x="1851496" y="2486070"/>
                </a:lnTo>
                <a:lnTo>
                  <a:pt x="1900961" y="2605299"/>
                </a:lnTo>
                <a:lnTo>
                  <a:pt x="1901026" y="2605458"/>
                </a:lnTo>
                <a:lnTo>
                  <a:pt x="1925835" y="2659916"/>
                </a:lnTo>
                <a:lnTo>
                  <a:pt x="1928029" y="2665522"/>
                </a:lnTo>
                <a:lnTo>
                  <a:pt x="1759714" y="2713247"/>
                </a:lnTo>
                <a:lnTo>
                  <a:pt x="1717072" y="2722362"/>
                </a:lnTo>
                <a:lnTo>
                  <a:pt x="1544262" y="2747590"/>
                </a:lnTo>
                <a:lnTo>
                  <a:pt x="1544260" y="2747590"/>
                </a:lnTo>
                <a:lnTo>
                  <a:pt x="1537502" y="2747830"/>
                </a:lnTo>
                <a:lnTo>
                  <a:pt x="1510356" y="2713794"/>
                </a:lnTo>
                <a:lnTo>
                  <a:pt x="1500336" y="2701231"/>
                </a:lnTo>
                <a:lnTo>
                  <a:pt x="1491839" y="2693402"/>
                </a:lnTo>
                <a:lnTo>
                  <a:pt x="1481568" y="2683939"/>
                </a:lnTo>
                <a:lnTo>
                  <a:pt x="1477260" y="2679970"/>
                </a:lnTo>
                <a:lnTo>
                  <a:pt x="1522882" y="2677253"/>
                </a:lnTo>
                <a:cubicBezTo>
                  <a:pt x="1555608" y="2673632"/>
                  <a:pt x="1589468" y="2668414"/>
                  <a:pt x="1624508" y="2662028"/>
                </a:cubicBezTo>
                <a:lnTo>
                  <a:pt x="1654611" y="2655480"/>
                </a:lnTo>
                <a:lnTo>
                  <a:pt x="1677962" y="2651621"/>
                </a:lnTo>
                <a:lnTo>
                  <a:pt x="1848526" y="2613298"/>
                </a:lnTo>
                <a:lnTo>
                  <a:pt x="1849297" y="2613131"/>
                </a:lnTo>
                <a:lnTo>
                  <a:pt x="1875357" y="2607064"/>
                </a:lnTo>
                <a:cubicBezTo>
                  <a:pt x="1876377" y="2606802"/>
                  <a:pt x="1877273" y="2606168"/>
                  <a:pt x="1877839" y="2605272"/>
                </a:cubicBezTo>
                <a:lnTo>
                  <a:pt x="1877840" y="2605267"/>
                </a:lnTo>
                <a:lnTo>
                  <a:pt x="1877841" y="2605266"/>
                </a:lnTo>
                <a:cubicBezTo>
                  <a:pt x="1879219" y="2602783"/>
                  <a:pt x="1879359" y="2602508"/>
                  <a:pt x="1846403" y="2510400"/>
                </a:cubicBezTo>
                <a:cubicBezTo>
                  <a:pt x="1828892" y="2461588"/>
                  <a:pt x="1806692" y="2400781"/>
                  <a:pt x="1806692" y="2395265"/>
                </a:cubicBezTo>
                <a:cubicBezTo>
                  <a:pt x="1806830" y="2386164"/>
                  <a:pt x="1795661" y="2349073"/>
                  <a:pt x="1735129" y="2184439"/>
                </a:cubicBezTo>
                <a:cubicBezTo>
                  <a:pt x="1734592" y="2182605"/>
                  <a:pt x="1732689" y="2181556"/>
                  <a:pt x="1730854" y="2182094"/>
                </a:cubicBezTo>
                <a:lnTo>
                  <a:pt x="1708372" y="2184120"/>
                </a:lnTo>
                <a:close/>
                <a:moveTo>
                  <a:pt x="1834030" y="2174679"/>
                </a:moveTo>
                <a:lnTo>
                  <a:pt x="1857649" y="2200116"/>
                </a:lnTo>
                <a:cubicBezTo>
                  <a:pt x="1872728" y="2217412"/>
                  <a:pt x="1888869" y="2236699"/>
                  <a:pt x="1906105" y="2257382"/>
                </a:cubicBezTo>
                <a:lnTo>
                  <a:pt x="1914241" y="2267033"/>
                </a:lnTo>
                <a:lnTo>
                  <a:pt x="1914752" y="2268346"/>
                </a:lnTo>
                <a:lnTo>
                  <a:pt x="1930877" y="2309964"/>
                </a:lnTo>
                <a:lnTo>
                  <a:pt x="1932559" y="2314150"/>
                </a:lnTo>
                <a:lnTo>
                  <a:pt x="1933691" y="2317062"/>
                </a:lnTo>
                <a:lnTo>
                  <a:pt x="1940747" y="2334534"/>
                </a:lnTo>
                <a:lnTo>
                  <a:pt x="1952519" y="2363845"/>
                </a:lnTo>
                <a:lnTo>
                  <a:pt x="1956488" y="2373516"/>
                </a:lnTo>
                <a:lnTo>
                  <a:pt x="1959444" y="2380836"/>
                </a:lnTo>
                <a:lnTo>
                  <a:pt x="1967517" y="2400393"/>
                </a:lnTo>
                <a:lnTo>
                  <a:pt x="1977901" y="2425697"/>
                </a:lnTo>
                <a:lnTo>
                  <a:pt x="1984512" y="2441565"/>
                </a:lnTo>
                <a:lnTo>
                  <a:pt x="1989608" y="2453910"/>
                </a:lnTo>
                <a:lnTo>
                  <a:pt x="1997062" y="2471683"/>
                </a:lnTo>
                <a:lnTo>
                  <a:pt x="2005755" y="2492545"/>
                </a:lnTo>
                <a:lnTo>
                  <a:pt x="2010443" y="2503590"/>
                </a:lnTo>
                <a:lnTo>
                  <a:pt x="2022292" y="2531842"/>
                </a:lnTo>
                <a:cubicBezTo>
                  <a:pt x="2033396" y="2558135"/>
                  <a:pt x="2044604" y="2584497"/>
                  <a:pt x="2055602" y="2610188"/>
                </a:cubicBezTo>
                <a:lnTo>
                  <a:pt x="2061121" y="2622986"/>
                </a:lnTo>
                <a:lnTo>
                  <a:pt x="2063808" y="2629316"/>
                </a:lnTo>
                <a:lnTo>
                  <a:pt x="2078659" y="2663659"/>
                </a:lnTo>
                <a:lnTo>
                  <a:pt x="2087647" y="2684503"/>
                </a:lnTo>
                <a:lnTo>
                  <a:pt x="2089476" y="2688671"/>
                </a:lnTo>
                <a:lnTo>
                  <a:pt x="2091472" y="2693286"/>
                </a:lnTo>
                <a:lnTo>
                  <a:pt x="2114301" y="2745254"/>
                </a:lnTo>
                <a:lnTo>
                  <a:pt x="2116535" y="2750345"/>
                </a:lnTo>
                <a:lnTo>
                  <a:pt x="2134898" y="2791114"/>
                </a:lnTo>
                <a:lnTo>
                  <a:pt x="2112821" y="2748821"/>
                </a:lnTo>
                <a:lnTo>
                  <a:pt x="2111316" y="2745938"/>
                </a:lnTo>
                <a:lnTo>
                  <a:pt x="2085497" y="2687627"/>
                </a:lnTo>
                <a:lnTo>
                  <a:pt x="2085444" y="2687504"/>
                </a:lnTo>
                <a:lnTo>
                  <a:pt x="2027224" y="2552430"/>
                </a:lnTo>
                <a:lnTo>
                  <a:pt x="1988779" y="2461647"/>
                </a:lnTo>
                <a:lnTo>
                  <a:pt x="1950454" y="2369132"/>
                </a:lnTo>
                <a:lnTo>
                  <a:pt x="1937606" y="2337672"/>
                </a:lnTo>
                <a:lnTo>
                  <a:pt x="1931207" y="2321864"/>
                </a:lnTo>
                <a:lnTo>
                  <a:pt x="1913001" y="2275994"/>
                </a:lnTo>
                <a:cubicBezTo>
                  <a:pt x="1913001" y="2275304"/>
                  <a:pt x="1913001" y="2275304"/>
                  <a:pt x="1913001" y="2275304"/>
                </a:cubicBezTo>
                <a:lnTo>
                  <a:pt x="1902384" y="2261515"/>
                </a:lnTo>
                <a:cubicBezTo>
                  <a:pt x="1884080" y="2237385"/>
                  <a:pt x="1867301" y="2215289"/>
                  <a:pt x="1851898" y="2195817"/>
                </a:cubicBezTo>
                <a:close/>
                <a:moveTo>
                  <a:pt x="697922" y="2172555"/>
                </a:moveTo>
                <a:lnTo>
                  <a:pt x="698222" y="2174753"/>
                </a:lnTo>
                <a:lnTo>
                  <a:pt x="697532" y="2177028"/>
                </a:lnTo>
                <a:lnTo>
                  <a:pt x="697473" y="2177222"/>
                </a:lnTo>
                <a:lnTo>
                  <a:pt x="695339" y="2180578"/>
                </a:lnTo>
                <a:lnTo>
                  <a:pt x="694849" y="2181349"/>
                </a:lnTo>
                <a:lnTo>
                  <a:pt x="693709" y="2175204"/>
                </a:lnTo>
                <a:close/>
                <a:moveTo>
                  <a:pt x="706586" y="2170193"/>
                </a:moveTo>
                <a:lnTo>
                  <a:pt x="706846" y="2174450"/>
                </a:lnTo>
                <a:lnTo>
                  <a:pt x="707143" y="2179298"/>
                </a:lnTo>
                <a:lnTo>
                  <a:pt x="706939" y="2180198"/>
                </a:lnTo>
                <a:lnTo>
                  <a:pt x="706818" y="2180735"/>
                </a:lnTo>
                <a:lnTo>
                  <a:pt x="705669" y="2172302"/>
                </a:lnTo>
                <a:close/>
                <a:moveTo>
                  <a:pt x="3420345" y="2168665"/>
                </a:moveTo>
                <a:lnTo>
                  <a:pt x="3422559" y="2175506"/>
                </a:lnTo>
                <a:lnTo>
                  <a:pt x="3427737" y="2191515"/>
                </a:lnTo>
                <a:lnTo>
                  <a:pt x="3423548" y="2179065"/>
                </a:lnTo>
                <a:close/>
                <a:moveTo>
                  <a:pt x="1837396" y="2160535"/>
                </a:moveTo>
                <a:lnTo>
                  <a:pt x="1869305" y="2187499"/>
                </a:lnTo>
                <a:cubicBezTo>
                  <a:pt x="1886381" y="2203106"/>
                  <a:pt x="1904798" y="2220773"/>
                  <a:pt x="1924860" y="2240008"/>
                </a:cubicBezTo>
                <a:lnTo>
                  <a:pt x="1927204" y="2242352"/>
                </a:lnTo>
                <a:cubicBezTo>
                  <a:pt x="1959745" y="2334322"/>
                  <a:pt x="2097630" y="2667868"/>
                  <a:pt x="2152785" y="2787001"/>
                </a:cubicBezTo>
                <a:lnTo>
                  <a:pt x="2152929" y="2787289"/>
                </a:lnTo>
                <a:lnTo>
                  <a:pt x="2172571" y="2826899"/>
                </a:lnTo>
                <a:lnTo>
                  <a:pt x="2174525" y="2830424"/>
                </a:lnTo>
                <a:lnTo>
                  <a:pt x="2175992" y="2833354"/>
                </a:lnTo>
                <a:lnTo>
                  <a:pt x="2183669" y="2846918"/>
                </a:lnTo>
                <a:lnTo>
                  <a:pt x="2199388" y="2875276"/>
                </a:lnTo>
                <a:lnTo>
                  <a:pt x="2202361" y="2879946"/>
                </a:lnTo>
                <a:lnTo>
                  <a:pt x="2208217" y="2890293"/>
                </a:lnTo>
                <a:lnTo>
                  <a:pt x="2227058" y="2918735"/>
                </a:lnTo>
                <a:lnTo>
                  <a:pt x="2270540" y="2987030"/>
                </a:lnTo>
                <a:lnTo>
                  <a:pt x="2282735" y="3002782"/>
                </a:lnTo>
                <a:lnTo>
                  <a:pt x="2294376" y="3020355"/>
                </a:lnTo>
                <a:cubicBezTo>
                  <a:pt x="2310703" y="3042533"/>
                  <a:pt x="2327864" y="3064529"/>
                  <a:pt x="2345638" y="3085695"/>
                </a:cubicBezTo>
                <a:lnTo>
                  <a:pt x="2354219" y="3095123"/>
                </a:lnTo>
                <a:lnTo>
                  <a:pt x="2359079" y="3101400"/>
                </a:lnTo>
                <a:lnTo>
                  <a:pt x="2385922" y="3129953"/>
                </a:lnTo>
                <a:lnTo>
                  <a:pt x="2400572" y="3146049"/>
                </a:lnTo>
                <a:lnTo>
                  <a:pt x="2403671" y="3148835"/>
                </a:lnTo>
                <a:lnTo>
                  <a:pt x="2407630" y="3153046"/>
                </a:lnTo>
                <a:lnTo>
                  <a:pt x="2457622" y="3197327"/>
                </a:lnTo>
                <a:lnTo>
                  <a:pt x="2457843" y="3197526"/>
                </a:lnTo>
                <a:lnTo>
                  <a:pt x="2510602" y="3232571"/>
                </a:lnTo>
                <a:lnTo>
                  <a:pt x="2499980" y="3228370"/>
                </a:lnTo>
                <a:cubicBezTo>
                  <a:pt x="2363198" y="3151568"/>
                  <a:pt x="2214143" y="2927503"/>
                  <a:pt x="2152094" y="2793066"/>
                </a:cubicBezTo>
                <a:cubicBezTo>
                  <a:pt x="2094459" y="2668140"/>
                  <a:pt x="1961399" y="2349900"/>
                  <a:pt x="1926238" y="2252554"/>
                </a:cubicBezTo>
                <a:cubicBezTo>
                  <a:pt x="1926306" y="2252195"/>
                  <a:pt x="1926306" y="2251808"/>
                  <a:pt x="1926238" y="2251451"/>
                </a:cubicBezTo>
                <a:lnTo>
                  <a:pt x="1920309" y="2245107"/>
                </a:lnTo>
                <a:cubicBezTo>
                  <a:pt x="1900212" y="2223494"/>
                  <a:pt x="1881813" y="2203716"/>
                  <a:pt x="1864805" y="2186336"/>
                </a:cubicBezTo>
                <a:close/>
                <a:moveTo>
                  <a:pt x="1811440" y="2156624"/>
                </a:moveTo>
                <a:lnTo>
                  <a:pt x="1812222" y="2157379"/>
                </a:lnTo>
                <a:cubicBezTo>
                  <a:pt x="1836369" y="2184301"/>
                  <a:pt x="1864877" y="2221806"/>
                  <a:pt x="1897694" y="2264965"/>
                </a:cubicBezTo>
                <a:lnTo>
                  <a:pt x="1908034" y="2278753"/>
                </a:lnTo>
                <a:cubicBezTo>
                  <a:pt x="1930509" y="2336665"/>
                  <a:pt x="1972358" y="2437942"/>
                  <a:pt x="2015982" y="2540598"/>
                </a:cubicBezTo>
                <a:lnTo>
                  <a:pt x="2070124" y="2666185"/>
                </a:lnTo>
                <a:lnTo>
                  <a:pt x="2061430" y="2649137"/>
                </a:lnTo>
                <a:lnTo>
                  <a:pt x="2036344" y="2599945"/>
                </a:lnTo>
                <a:lnTo>
                  <a:pt x="2015209" y="2551335"/>
                </a:lnTo>
                <a:cubicBezTo>
                  <a:pt x="1971982" y="2450592"/>
                  <a:pt x="1929823" y="2349832"/>
                  <a:pt x="1905004" y="2287439"/>
                </a:cubicBezTo>
                <a:lnTo>
                  <a:pt x="1892181" y="2268961"/>
                </a:lnTo>
                <a:cubicBezTo>
                  <a:pt x="1874738" y="2243625"/>
                  <a:pt x="1858778" y="2220443"/>
                  <a:pt x="1844203" y="2200001"/>
                </a:cubicBezTo>
                <a:lnTo>
                  <a:pt x="1836437" y="2189719"/>
                </a:lnTo>
                <a:close/>
                <a:moveTo>
                  <a:pt x="695341" y="2153608"/>
                </a:moveTo>
                <a:lnTo>
                  <a:pt x="696803" y="2164336"/>
                </a:lnTo>
                <a:lnTo>
                  <a:pt x="695612" y="2165076"/>
                </a:lnTo>
                <a:lnTo>
                  <a:pt x="692220" y="2167184"/>
                </a:lnTo>
                <a:lnTo>
                  <a:pt x="691204" y="2161717"/>
                </a:lnTo>
                <a:close/>
                <a:moveTo>
                  <a:pt x="680609" y="2148922"/>
                </a:moveTo>
                <a:lnTo>
                  <a:pt x="682667" y="2159998"/>
                </a:lnTo>
                <a:lnTo>
                  <a:pt x="676687" y="2168502"/>
                </a:lnTo>
                <a:lnTo>
                  <a:pt x="673224" y="2153594"/>
                </a:lnTo>
                <a:close/>
                <a:moveTo>
                  <a:pt x="693584" y="2140711"/>
                </a:moveTo>
                <a:lnTo>
                  <a:pt x="693935" y="2143285"/>
                </a:lnTo>
                <a:lnTo>
                  <a:pt x="693372" y="2144774"/>
                </a:lnTo>
                <a:lnTo>
                  <a:pt x="689169" y="2150751"/>
                </a:lnTo>
                <a:lnTo>
                  <a:pt x="687966" y="2144267"/>
                </a:lnTo>
                <a:close/>
                <a:moveTo>
                  <a:pt x="1821693" y="2139306"/>
                </a:moveTo>
                <a:lnTo>
                  <a:pt x="1827511" y="2142265"/>
                </a:lnTo>
                <a:cubicBezTo>
                  <a:pt x="1858673" y="2162448"/>
                  <a:pt x="1893696" y="2192369"/>
                  <a:pt x="1935613" y="2228151"/>
                </a:cubicBezTo>
                <a:cubicBezTo>
                  <a:pt x="1964017" y="2314880"/>
                  <a:pt x="2108659" y="2662766"/>
                  <a:pt x="2160643" y="2777073"/>
                </a:cubicBezTo>
                <a:lnTo>
                  <a:pt x="2160849" y="2777487"/>
                </a:lnTo>
                <a:lnTo>
                  <a:pt x="2181102" y="2818468"/>
                </a:lnTo>
                <a:lnTo>
                  <a:pt x="2183121" y="2822115"/>
                </a:lnTo>
                <a:lnTo>
                  <a:pt x="2184639" y="2825155"/>
                </a:lnTo>
                <a:lnTo>
                  <a:pt x="2192582" y="2839197"/>
                </a:lnTo>
                <a:lnTo>
                  <a:pt x="2208835" y="2868542"/>
                </a:lnTo>
                <a:lnTo>
                  <a:pt x="2211897" y="2873338"/>
                </a:lnTo>
                <a:lnTo>
                  <a:pt x="2217964" y="2884064"/>
                </a:lnTo>
                <a:lnTo>
                  <a:pt x="2237453" y="2913365"/>
                </a:lnTo>
                <a:lnTo>
                  <a:pt x="2282443" y="2983830"/>
                </a:lnTo>
                <a:lnTo>
                  <a:pt x="2295060" y="2999978"/>
                </a:lnTo>
                <a:lnTo>
                  <a:pt x="2307112" y="3018097"/>
                </a:lnTo>
                <a:cubicBezTo>
                  <a:pt x="2324011" y="3040883"/>
                  <a:pt x="2341779" y="3063440"/>
                  <a:pt x="2360186" y="3085091"/>
                </a:cubicBezTo>
                <a:lnTo>
                  <a:pt x="2369082" y="3094713"/>
                </a:lnTo>
                <a:lnTo>
                  <a:pt x="2374109" y="3101147"/>
                </a:lnTo>
                <a:lnTo>
                  <a:pt x="2401922" y="3130236"/>
                </a:lnTo>
                <a:lnTo>
                  <a:pt x="2417097" y="3146649"/>
                </a:lnTo>
                <a:lnTo>
                  <a:pt x="2420312" y="3149468"/>
                </a:lnTo>
                <a:lnTo>
                  <a:pt x="2424413" y="3153758"/>
                </a:lnTo>
                <a:lnTo>
                  <a:pt x="2476243" y="3198508"/>
                </a:lnTo>
                <a:lnTo>
                  <a:pt x="2476470" y="3198707"/>
                </a:lnTo>
                <a:lnTo>
                  <a:pt x="2535778" y="3236462"/>
                </a:lnTo>
                <a:lnTo>
                  <a:pt x="2519147" y="3230439"/>
                </a:lnTo>
                <a:cubicBezTo>
                  <a:pt x="2365543" y="3148534"/>
                  <a:pt x="2207113" y="2889723"/>
                  <a:pt x="2158714" y="2784241"/>
                </a:cubicBezTo>
                <a:cubicBezTo>
                  <a:pt x="2103974" y="2664970"/>
                  <a:pt x="1964571" y="2330321"/>
                  <a:pt x="1933133" y="2239454"/>
                </a:cubicBezTo>
                <a:cubicBezTo>
                  <a:pt x="1932996" y="2238972"/>
                  <a:pt x="1932706" y="2238531"/>
                  <a:pt x="1932305" y="2238214"/>
                </a:cubicBezTo>
                <a:lnTo>
                  <a:pt x="1929272" y="2235317"/>
                </a:lnTo>
                <a:cubicBezTo>
                  <a:pt x="1908141" y="2215048"/>
                  <a:pt x="1888812" y="2196494"/>
                  <a:pt x="1870895" y="2180211"/>
                </a:cubicBezTo>
                <a:lnTo>
                  <a:pt x="1841528" y="2155796"/>
                </a:lnTo>
                <a:close/>
                <a:moveTo>
                  <a:pt x="1831857" y="2137743"/>
                </a:moveTo>
                <a:lnTo>
                  <a:pt x="1841742" y="2143456"/>
                </a:lnTo>
                <a:lnTo>
                  <a:pt x="1869892" y="2161571"/>
                </a:lnTo>
                <a:lnTo>
                  <a:pt x="1941891" y="2213622"/>
                </a:lnTo>
                <a:lnTo>
                  <a:pt x="1941957" y="2213671"/>
                </a:lnTo>
                <a:lnTo>
                  <a:pt x="1956704" y="2256063"/>
                </a:lnTo>
                <a:cubicBezTo>
                  <a:pt x="1963301" y="2273941"/>
                  <a:pt x="1971429" y="2295212"/>
                  <a:pt x="1980642" y="2318816"/>
                </a:cubicBezTo>
                <a:lnTo>
                  <a:pt x="2007417" y="2386325"/>
                </a:lnTo>
                <a:lnTo>
                  <a:pt x="2011084" y="2395571"/>
                </a:lnTo>
                <a:cubicBezTo>
                  <a:pt x="2054811" y="2504415"/>
                  <a:pt x="2108707" y="2633631"/>
                  <a:pt x="2144092" y="2715380"/>
                </a:cubicBezTo>
                <a:lnTo>
                  <a:pt x="2161157" y="2754120"/>
                </a:lnTo>
                <a:lnTo>
                  <a:pt x="2166711" y="2766729"/>
                </a:lnTo>
                <a:lnTo>
                  <a:pt x="2166712" y="2766730"/>
                </a:lnTo>
                <a:lnTo>
                  <a:pt x="2166712" y="2766731"/>
                </a:lnTo>
                <a:lnTo>
                  <a:pt x="2166716" y="2766740"/>
                </a:lnTo>
                <a:lnTo>
                  <a:pt x="2185757" y="2805231"/>
                </a:lnTo>
                <a:lnTo>
                  <a:pt x="2187729" y="2808792"/>
                </a:lnTo>
                <a:lnTo>
                  <a:pt x="2188685" y="2810705"/>
                </a:lnTo>
                <a:lnTo>
                  <a:pt x="2189176" y="2811688"/>
                </a:lnTo>
                <a:lnTo>
                  <a:pt x="2196814" y="2825200"/>
                </a:lnTo>
                <a:lnTo>
                  <a:pt x="2213063" y="2854542"/>
                </a:lnTo>
                <a:lnTo>
                  <a:pt x="2218057" y="2862779"/>
                </a:lnTo>
                <a:lnTo>
                  <a:pt x="2222235" y="2870169"/>
                </a:lnTo>
                <a:lnTo>
                  <a:pt x="2223275" y="2871830"/>
                </a:lnTo>
                <a:lnTo>
                  <a:pt x="2231932" y="2885657"/>
                </a:lnTo>
                <a:lnTo>
                  <a:pt x="2247585" y="2911467"/>
                </a:lnTo>
                <a:lnTo>
                  <a:pt x="2256610" y="2925072"/>
                </a:lnTo>
                <a:lnTo>
                  <a:pt x="2264331" y="2937403"/>
                </a:lnTo>
                <a:lnTo>
                  <a:pt x="2274116" y="2951460"/>
                </a:lnTo>
                <a:lnTo>
                  <a:pt x="2288279" y="2972809"/>
                </a:lnTo>
                <a:lnTo>
                  <a:pt x="2294961" y="2981405"/>
                </a:lnTo>
                <a:lnTo>
                  <a:pt x="2313904" y="3008617"/>
                </a:lnTo>
                <a:cubicBezTo>
                  <a:pt x="2331502" y="3032489"/>
                  <a:pt x="2350086" y="3056229"/>
                  <a:pt x="2369397" y="3079042"/>
                </a:cubicBezTo>
                <a:lnTo>
                  <a:pt x="2378667" y="3089088"/>
                </a:lnTo>
                <a:lnTo>
                  <a:pt x="2384013" y="3095964"/>
                </a:lnTo>
                <a:lnTo>
                  <a:pt x="2413254" y="3126570"/>
                </a:lnTo>
                <a:lnTo>
                  <a:pt x="2429254" y="3143909"/>
                </a:lnTo>
                <a:lnTo>
                  <a:pt x="2432616" y="3146835"/>
                </a:lnTo>
                <a:lnTo>
                  <a:pt x="2436965" y="3151387"/>
                </a:lnTo>
                <a:lnTo>
                  <a:pt x="2491798" y="3198344"/>
                </a:lnTo>
                <a:lnTo>
                  <a:pt x="2491915" y="3198447"/>
                </a:lnTo>
                <a:lnTo>
                  <a:pt x="2551634" y="3235300"/>
                </a:lnTo>
                <a:lnTo>
                  <a:pt x="2539829" y="3231405"/>
                </a:lnTo>
                <a:cubicBezTo>
                  <a:pt x="2388844" y="3155567"/>
                  <a:pt x="2221865" y="2896342"/>
                  <a:pt x="2166711" y="2774313"/>
                </a:cubicBezTo>
                <a:cubicBezTo>
                  <a:pt x="2114452" y="2659730"/>
                  <a:pt x="1969120" y="2310328"/>
                  <a:pt x="1941543" y="2225252"/>
                </a:cubicBezTo>
                <a:cubicBezTo>
                  <a:pt x="1941392" y="2224700"/>
                  <a:pt x="1941048" y="2224204"/>
                  <a:pt x="1940578" y="2223874"/>
                </a:cubicBezTo>
                <a:cubicBezTo>
                  <a:pt x="1918517" y="2204983"/>
                  <a:pt x="1898325" y="2187705"/>
                  <a:pt x="1879545" y="2172576"/>
                </a:cubicBezTo>
                <a:close/>
                <a:moveTo>
                  <a:pt x="704122" y="2136395"/>
                </a:moveTo>
                <a:lnTo>
                  <a:pt x="705378" y="2151149"/>
                </a:lnTo>
                <a:lnTo>
                  <a:pt x="703820" y="2156288"/>
                </a:lnTo>
                <a:lnTo>
                  <a:pt x="703661" y="2156813"/>
                </a:lnTo>
                <a:lnTo>
                  <a:pt x="701548" y="2141441"/>
                </a:lnTo>
                <a:close/>
                <a:moveTo>
                  <a:pt x="1835397" y="2131911"/>
                </a:moveTo>
                <a:lnTo>
                  <a:pt x="1842402" y="2135276"/>
                </a:lnTo>
                <a:lnTo>
                  <a:pt x="1871326" y="2151019"/>
                </a:lnTo>
                <a:lnTo>
                  <a:pt x="1948444" y="2199246"/>
                </a:lnTo>
                <a:lnTo>
                  <a:pt x="1948575" y="2199331"/>
                </a:lnTo>
                <a:cubicBezTo>
                  <a:pt x="1968706" y="2270480"/>
                  <a:pt x="2121483" y="2641668"/>
                  <a:pt x="2173053" y="2756528"/>
                </a:cubicBezTo>
                <a:lnTo>
                  <a:pt x="2173243" y="2756912"/>
                </a:lnTo>
                <a:lnTo>
                  <a:pt x="2192615" y="2796511"/>
                </a:lnTo>
                <a:lnTo>
                  <a:pt x="2194630" y="2800169"/>
                </a:lnTo>
                <a:lnTo>
                  <a:pt x="2196131" y="2803206"/>
                </a:lnTo>
                <a:lnTo>
                  <a:pt x="2204111" y="2817390"/>
                </a:lnTo>
                <a:lnTo>
                  <a:pt x="2220723" y="2847560"/>
                </a:lnTo>
                <a:lnTo>
                  <a:pt x="2225836" y="2856008"/>
                </a:lnTo>
                <a:lnTo>
                  <a:pt x="2230172" y="2863714"/>
                </a:lnTo>
                <a:lnTo>
                  <a:pt x="2240269" y="2879855"/>
                </a:lnTo>
                <a:lnTo>
                  <a:pt x="2256303" y="2906347"/>
                </a:lnTo>
                <a:lnTo>
                  <a:pt x="2265576" y="2920307"/>
                </a:lnTo>
                <a:lnTo>
                  <a:pt x="2273571" y="2933087"/>
                </a:lnTo>
                <a:lnTo>
                  <a:pt x="2283730" y="2947639"/>
                </a:lnTo>
                <a:lnTo>
                  <a:pt x="2298281" y="2969544"/>
                </a:lnTo>
                <a:lnTo>
                  <a:pt x="2305164" y="2978339"/>
                </a:lnTo>
                <a:lnTo>
                  <a:pt x="2324726" y="3006359"/>
                </a:lnTo>
                <a:cubicBezTo>
                  <a:pt x="2342893" y="3030881"/>
                  <a:pt x="2362085" y="3055226"/>
                  <a:pt x="2382035" y="3078565"/>
                </a:cubicBezTo>
                <a:lnTo>
                  <a:pt x="2391634" y="3088833"/>
                </a:lnTo>
                <a:lnTo>
                  <a:pt x="2397138" y="3095866"/>
                </a:lnTo>
                <a:lnTo>
                  <a:pt x="2427310" y="3126998"/>
                </a:lnTo>
                <a:lnTo>
                  <a:pt x="2443894" y="3144738"/>
                </a:lnTo>
                <a:lnTo>
                  <a:pt x="2447381" y="3147707"/>
                </a:lnTo>
                <a:lnTo>
                  <a:pt x="2451868" y="3152337"/>
                </a:lnTo>
                <a:lnTo>
                  <a:pt x="2508491" y="3199736"/>
                </a:lnTo>
                <a:lnTo>
                  <a:pt x="2508700" y="3199914"/>
                </a:lnTo>
                <a:lnTo>
                  <a:pt x="2566999" y="3234473"/>
                </a:lnTo>
                <a:lnTo>
                  <a:pt x="2558581" y="3231956"/>
                </a:lnTo>
                <a:cubicBezTo>
                  <a:pt x="2410545" y="3161858"/>
                  <a:pt x="2259551" y="2930029"/>
                  <a:pt x="2194741" y="2808506"/>
                </a:cubicBezTo>
                <a:lnTo>
                  <a:pt x="2172502" y="2763972"/>
                </a:lnTo>
                <a:lnTo>
                  <a:pt x="2166882" y="2751208"/>
                </a:lnTo>
                <a:lnTo>
                  <a:pt x="2149797" y="2712399"/>
                </a:lnTo>
                <a:cubicBezTo>
                  <a:pt x="2114263" y="2630283"/>
                  <a:pt x="2060101" y="2500477"/>
                  <a:pt x="2016353" y="2391578"/>
                </a:cubicBezTo>
                <a:lnTo>
                  <a:pt x="2012732" y="2382444"/>
                </a:lnTo>
                <a:lnTo>
                  <a:pt x="1985950" y="2314897"/>
                </a:lnTo>
                <a:cubicBezTo>
                  <a:pt x="1967588" y="2267818"/>
                  <a:pt x="1953644" y="2230252"/>
                  <a:pt x="1947749" y="2210776"/>
                </a:cubicBezTo>
                <a:lnTo>
                  <a:pt x="1947748" y="2210775"/>
                </a:lnTo>
                <a:lnTo>
                  <a:pt x="1947748" y="2210774"/>
                </a:lnTo>
                <a:cubicBezTo>
                  <a:pt x="1947596" y="2210071"/>
                  <a:pt x="1947142" y="2209464"/>
                  <a:pt x="1946508" y="2209119"/>
                </a:cubicBezTo>
                <a:cubicBezTo>
                  <a:pt x="1924860" y="2192677"/>
                  <a:pt x="1904702" y="2177380"/>
                  <a:pt x="1885637" y="2163867"/>
                </a:cubicBezTo>
                <a:lnTo>
                  <a:pt x="1854840" y="2144278"/>
                </a:lnTo>
                <a:close/>
                <a:moveTo>
                  <a:pt x="712094" y="2129000"/>
                </a:moveTo>
                <a:lnTo>
                  <a:pt x="711982" y="2129369"/>
                </a:lnTo>
                <a:lnTo>
                  <a:pt x="711751" y="2130129"/>
                </a:lnTo>
                <a:lnTo>
                  <a:pt x="711720" y="2130231"/>
                </a:lnTo>
                <a:lnTo>
                  <a:pt x="711705" y="2130051"/>
                </a:lnTo>
                <a:lnTo>
                  <a:pt x="711639" y="2129288"/>
                </a:lnTo>
                <a:close/>
                <a:moveTo>
                  <a:pt x="1833147" y="2122630"/>
                </a:moveTo>
                <a:lnTo>
                  <a:pt x="1845798" y="2127667"/>
                </a:lnTo>
                <a:lnTo>
                  <a:pt x="1875497" y="2141302"/>
                </a:lnTo>
                <a:lnTo>
                  <a:pt x="1954236" y="2183678"/>
                </a:lnTo>
                <a:lnTo>
                  <a:pt x="1954367" y="2183750"/>
                </a:lnTo>
                <a:cubicBezTo>
                  <a:pt x="1971742" y="2249521"/>
                  <a:pt x="2130448" y="2637118"/>
                  <a:pt x="2178570" y="2745221"/>
                </a:cubicBezTo>
                <a:lnTo>
                  <a:pt x="2178661" y="2745403"/>
                </a:lnTo>
                <a:lnTo>
                  <a:pt x="2198376" y="2785403"/>
                </a:lnTo>
                <a:lnTo>
                  <a:pt x="2200464" y="2789161"/>
                </a:lnTo>
                <a:lnTo>
                  <a:pt x="2201979" y="2792202"/>
                </a:lnTo>
                <a:lnTo>
                  <a:pt x="2210136" y="2806579"/>
                </a:lnTo>
                <a:lnTo>
                  <a:pt x="2227313" y="2837507"/>
                </a:lnTo>
                <a:lnTo>
                  <a:pt x="2232632" y="2846226"/>
                </a:lnTo>
                <a:lnTo>
                  <a:pt x="2237090" y="2854083"/>
                </a:lnTo>
                <a:lnTo>
                  <a:pt x="2247481" y="2870570"/>
                </a:lnTo>
                <a:lnTo>
                  <a:pt x="2264179" y="2897943"/>
                </a:lnTo>
                <a:lnTo>
                  <a:pt x="2273821" y="2912358"/>
                </a:lnTo>
                <a:lnTo>
                  <a:pt x="2282109" y="2925508"/>
                </a:lnTo>
                <a:lnTo>
                  <a:pt x="2292607" y="2940447"/>
                </a:lnTo>
                <a:lnTo>
                  <a:pt x="2307774" y="2963123"/>
                </a:lnTo>
                <a:lnTo>
                  <a:pt x="2314906" y="2972180"/>
                </a:lnTo>
                <a:lnTo>
                  <a:pt x="2335243" y="3001119"/>
                </a:lnTo>
                <a:cubicBezTo>
                  <a:pt x="2354107" y="3026426"/>
                  <a:pt x="2374025" y="3051537"/>
                  <a:pt x="2394698" y="3075561"/>
                </a:cubicBezTo>
                <a:lnTo>
                  <a:pt x="2404597" y="3086068"/>
                </a:lnTo>
                <a:lnTo>
                  <a:pt x="2410339" y="3093359"/>
                </a:lnTo>
                <a:lnTo>
                  <a:pt x="2441569" y="3125312"/>
                </a:lnTo>
                <a:lnTo>
                  <a:pt x="2458681" y="3143476"/>
                </a:lnTo>
                <a:lnTo>
                  <a:pt x="2462259" y="3146481"/>
                </a:lnTo>
                <a:lnTo>
                  <a:pt x="2466907" y="3151237"/>
                </a:lnTo>
                <a:lnTo>
                  <a:pt x="2525274" y="3199404"/>
                </a:lnTo>
                <a:lnTo>
                  <a:pt x="2525397" y="3199507"/>
                </a:lnTo>
                <a:lnTo>
                  <a:pt x="2586759" y="3234691"/>
                </a:lnTo>
                <a:lnTo>
                  <a:pt x="2577610" y="3232231"/>
                </a:lnTo>
                <a:cubicBezTo>
                  <a:pt x="2402633" y="3154188"/>
                  <a:pt x="2224348" y="2854011"/>
                  <a:pt x="2179259" y="2753492"/>
                </a:cubicBezTo>
                <a:cubicBezTo>
                  <a:pt x="2127414" y="2638082"/>
                  <a:pt x="1973396" y="2263859"/>
                  <a:pt x="1954781" y="2196020"/>
                </a:cubicBezTo>
                <a:cubicBezTo>
                  <a:pt x="1954504" y="2195262"/>
                  <a:pt x="1954022" y="2194599"/>
                  <a:pt x="1953401" y="2194090"/>
                </a:cubicBezTo>
                <a:cubicBezTo>
                  <a:pt x="1929857" y="2178440"/>
                  <a:pt x="1908373" y="2164341"/>
                  <a:pt x="1888333" y="2152190"/>
                </a:cubicBezTo>
                <a:close/>
                <a:moveTo>
                  <a:pt x="691121" y="2122627"/>
                </a:moveTo>
                <a:lnTo>
                  <a:pt x="692395" y="2131982"/>
                </a:lnTo>
                <a:lnTo>
                  <a:pt x="687010" y="2135356"/>
                </a:lnTo>
                <a:lnTo>
                  <a:pt x="686384" y="2135748"/>
                </a:lnTo>
                <a:lnTo>
                  <a:pt x="685695" y="2132039"/>
                </a:lnTo>
                <a:close/>
                <a:moveTo>
                  <a:pt x="712125" y="2118010"/>
                </a:moveTo>
                <a:lnTo>
                  <a:pt x="712127" y="2118070"/>
                </a:lnTo>
                <a:lnTo>
                  <a:pt x="712173" y="2119591"/>
                </a:lnTo>
                <a:lnTo>
                  <a:pt x="711736" y="2119866"/>
                </a:lnTo>
                <a:lnTo>
                  <a:pt x="711458" y="2120040"/>
                </a:lnTo>
                <a:close/>
                <a:moveTo>
                  <a:pt x="1837866" y="2116810"/>
                </a:moveTo>
                <a:lnTo>
                  <a:pt x="1859331" y="2122105"/>
                </a:lnTo>
                <a:lnTo>
                  <a:pt x="1879950" y="2129875"/>
                </a:lnTo>
                <a:lnTo>
                  <a:pt x="1960908" y="2166616"/>
                </a:lnTo>
                <a:lnTo>
                  <a:pt x="1960984" y="2166652"/>
                </a:lnTo>
                <a:cubicBezTo>
                  <a:pt x="1974635" y="2227460"/>
                  <a:pt x="2139684" y="2629809"/>
                  <a:pt x="2184910" y="2731984"/>
                </a:cubicBezTo>
                <a:cubicBezTo>
                  <a:pt x="2230826" y="2836088"/>
                  <a:pt x="2425520" y="3162599"/>
                  <a:pt x="2612356" y="3235956"/>
                </a:cubicBezTo>
                <a:lnTo>
                  <a:pt x="2716152" y="3258118"/>
                </a:lnTo>
                <a:lnTo>
                  <a:pt x="2709922" y="3257918"/>
                </a:lnTo>
                <a:lnTo>
                  <a:pt x="2702529" y="3257682"/>
                </a:lnTo>
                <a:cubicBezTo>
                  <a:pt x="2662450" y="3253010"/>
                  <a:pt x="2626198" y="3244743"/>
                  <a:pt x="2595674" y="3231954"/>
                </a:cubicBezTo>
                <a:cubicBezTo>
                  <a:pt x="2416837" y="3157084"/>
                  <a:pt x="2229175" y="2842428"/>
                  <a:pt x="2184637" y="2742461"/>
                </a:cubicBezTo>
                <a:cubicBezTo>
                  <a:pt x="2136102" y="2633670"/>
                  <a:pt x="1975189" y="2241798"/>
                  <a:pt x="1960574" y="2180714"/>
                </a:cubicBezTo>
                <a:cubicBezTo>
                  <a:pt x="1960311" y="2179846"/>
                  <a:pt x="1959718" y="2179101"/>
                  <a:pt x="1958919" y="2178647"/>
                </a:cubicBezTo>
                <a:cubicBezTo>
                  <a:pt x="1935030" y="2164858"/>
                  <a:pt x="1913218" y="2152431"/>
                  <a:pt x="1892772" y="2141762"/>
                </a:cubicBezTo>
                <a:close/>
                <a:moveTo>
                  <a:pt x="674517" y="2116140"/>
                </a:moveTo>
                <a:lnTo>
                  <a:pt x="676896" y="2128946"/>
                </a:lnTo>
                <a:lnTo>
                  <a:pt x="672352" y="2134940"/>
                </a:lnTo>
                <a:lnTo>
                  <a:pt x="669703" y="2138435"/>
                </a:lnTo>
                <a:lnTo>
                  <a:pt x="668859" y="2134800"/>
                </a:lnTo>
                <a:lnTo>
                  <a:pt x="665779" y="2121461"/>
                </a:lnTo>
                <a:close/>
                <a:moveTo>
                  <a:pt x="3538815" y="2115567"/>
                </a:moveTo>
                <a:lnTo>
                  <a:pt x="3571234" y="2218928"/>
                </a:lnTo>
                <a:cubicBezTo>
                  <a:pt x="3626734" y="2393804"/>
                  <a:pt x="3675184" y="2537770"/>
                  <a:pt x="3705581" y="2613952"/>
                </a:cubicBezTo>
                <a:lnTo>
                  <a:pt x="3711621" y="2627719"/>
                </a:lnTo>
                <a:lnTo>
                  <a:pt x="3711115" y="2627582"/>
                </a:lnTo>
                <a:lnTo>
                  <a:pt x="3710906" y="2627350"/>
                </a:lnTo>
                <a:lnTo>
                  <a:pt x="3702901" y="2608552"/>
                </a:lnTo>
                <a:lnTo>
                  <a:pt x="3699994" y="2601220"/>
                </a:lnTo>
                <a:lnTo>
                  <a:pt x="3679603" y="2546068"/>
                </a:lnTo>
                <a:lnTo>
                  <a:pt x="3660494" y="2491344"/>
                </a:lnTo>
                <a:lnTo>
                  <a:pt x="3647840" y="2454621"/>
                </a:lnTo>
                <a:lnTo>
                  <a:pt x="3623058" y="2379895"/>
                </a:lnTo>
                <a:lnTo>
                  <a:pt x="3610973" y="2343263"/>
                </a:lnTo>
                <a:lnTo>
                  <a:pt x="3570115" y="2215733"/>
                </a:lnTo>
                <a:close/>
                <a:moveTo>
                  <a:pt x="3732088" y="2112602"/>
                </a:moveTo>
                <a:lnTo>
                  <a:pt x="3733398" y="2113883"/>
                </a:lnTo>
                <a:lnTo>
                  <a:pt x="3734450" y="2118811"/>
                </a:lnTo>
                <a:lnTo>
                  <a:pt x="3734577" y="2122778"/>
                </a:lnTo>
                <a:close/>
                <a:moveTo>
                  <a:pt x="689032" y="2107301"/>
                </a:moveTo>
                <a:lnTo>
                  <a:pt x="689675" y="2112018"/>
                </a:lnTo>
                <a:lnTo>
                  <a:pt x="689607" y="2112168"/>
                </a:lnTo>
                <a:lnTo>
                  <a:pt x="689596" y="2112192"/>
                </a:lnTo>
                <a:lnTo>
                  <a:pt x="683503" y="2120229"/>
                </a:lnTo>
                <a:lnTo>
                  <a:pt x="681909" y="2111639"/>
                </a:lnTo>
                <a:close/>
                <a:moveTo>
                  <a:pt x="701428" y="2104749"/>
                </a:moveTo>
                <a:lnTo>
                  <a:pt x="702729" y="2120026"/>
                </a:lnTo>
                <a:lnTo>
                  <a:pt x="702606" y="2120351"/>
                </a:lnTo>
                <a:lnTo>
                  <a:pt x="700012" y="2127210"/>
                </a:lnTo>
                <a:lnTo>
                  <a:pt x="699626" y="2127452"/>
                </a:lnTo>
                <a:lnTo>
                  <a:pt x="697453" y="2111644"/>
                </a:lnTo>
                <a:close/>
                <a:moveTo>
                  <a:pt x="3465500" y="2101556"/>
                </a:moveTo>
                <a:lnTo>
                  <a:pt x="3495357" y="2198744"/>
                </a:lnTo>
                <a:lnTo>
                  <a:pt x="3519758" y="2278173"/>
                </a:lnTo>
                <a:lnTo>
                  <a:pt x="3519777" y="2278230"/>
                </a:lnTo>
                <a:lnTo>
                  <a:pt x="3548807" y="2369567"/>
                </a:lnTo>
                <a:lnTo>
                  <a:pt x="3557657" y="2396590"/>
                </a:lnTo>
                <a:lnTo>
                  <a:pt x="3562584" y="2411985"/>
                </a:lnTo>
                <a:lnTo>
                  <a:pt x="3566631" y="2423995"/>
                </a:lnTo>
                <a:lnTo>
                  <a:pt x="3575784" y="2451947"/>
                </a:lnTo>
                <a:cubicBezTo>
                  <a:pt x="3584380" y="2477725"/>
                  <a:pt x="3592554" y="2501732"/>
                  <a:pt x="3600229" y="2523698"/>
                </a:cubicBezTo>
                <a:lnTo>
                  <a:pt x="3604462" y="2535439"/>
                </a:lnTo>
                <a:lnTo>
                  <a:pt x="3609983" y="2550753"/>
                </a:lnTo>
                <a:lnTo>
                  <a:pt x="3609481" y="2550313"/>
                </a:lnTo>
                <a:lnTo>
                  <a:pt x="3593225" y="2504300"/>
                </a:lnTo>
                <a:lnTo>
                  <a:pt x="3592775" y="2502963"/>
                </a:lnTo>
                <a:lnTo>
                  <a:pt x="3560849" y="2407130"/>
                </a:lnTo>
                <a:lnTo>
                  <a:pt x="3551847" y="2379401"/>
                </a:lnTo>
                <a:lnTo>
                  <a:pt x="3516426" y="2267970"/>
                </a:lnTo>
                <a:lnTo>
                  <a:pt x="3515748" y="2265824"/>
                </a:lnTo>
                <a:close/>
                <a:moveTo>
                  <a:pt x="1788128" y="2097758"/>
                </a:moveTo>
                <a:lnTo>
                  <a:pt x="1788179" y="2097765"/>
                </a:lnTo>
                <a:lnTo>
                  <a:pt x="1866653" y="2112313"/>
                </a:lnTo>
                <a:lnTo>
                  <a:pt x="1887770" y="2118710"/>
                </a:lnTo>
                <a:lnTo>
                  <a:pt x="1968721" y="2149094"/>
                </a:lnTo>
                <a:lnTo>
                  <a:pt x="1968844" y="2149142"/>
                </a:lnTo>
                <a:cubicBezTo>
                  <a:pt x="1979461" y="2205675"/>
                  <a:pt x="2150990" y="2624986"/>
                  <a:pt x="2192356" y="2718886"/>
                </a:cubicBezTo>
                <a:cubicBezTo>
                  <a:pt x="2219933" y="2784380"/>
                  <a:pt x="2423315" y="3157914"/>
                  <a:pt x="2632625" y="3233336"/>
                </a:cubicBezTo>
                <a:lnTo>
                  <a:pt x="2633678" y="3233615"/>
                </a:lnTo>
                <a:lnTo>
                  <a:pt x="2614840" y="3229612"/>
                </a:lnTo>
                <a:cubicBezTo>
                  <a:pt x="2429934" y="3156532"/>
                  <a:pt x="2236619" y="2831673"/>
                  <a:pt x="2191116" y="2729086"/>
                </a:cubicBezTo>
                <a:cubicBezTo>
                  <a:pt x="2145614" y="2626500"/>
                  <a:pt x="1978083" y="2218909"/>
                  <a:pt x="1967466" y="2163755"/>
                </a:cubicBezTo>
                <a:cubicBezTo>
                  <a:pt x="1967245" y="2162708"/>
                  <a:pt x="1966598" y="2161811"/>
                  <a:pt x="1965672" y="2161274"/>
                </a:cubicBezTo>
                <a:cubicBezTo>
                  <a:pt x="1941439" y="2149381"/>
                  <a:pt x="1919222" y="2138686"/>
                  <a:pt x="1898275" y="2129562"/>
                </a:cubicBezTo>
                <a:lnTo>
                  <a:pt x="1874303" y="2120626"/>
                </a:lnTo>
                <a:lnTo>
                  <a:pt x="1838491" y="2107274"/>
                </a:lnTo>
                <a:lnTo>
                  <a:pt x="1825683" y="2104872"/>
                </a:lnTo>
                <a:lnTo>
                  <a:pt x="1787850" y="2097775"/>
                </a:lnTo>
                <a:close/>
                <a:moveTo>
                  <a:pt x="1841498" y="2097594"/>
                </a:moveTo>
                <a:lnTo>
                  <a:pt x="1865404" y="2100302"/>
                </a:lnTo>
                <a:lnTo>
                  <a:pt x="1887034" y="2105088"/>
                </a:lnTo>
                <a:lnTo>
                  <a:pt x="1976583" y="2131455"/>
                </a:lnTo>
                <a:lnTo>
                  <a:pt x="1976703" y="2131493"/>
                </a:lnTo>
                <a:cubicBezTo>
                  <a:pt x="1984839" y="2184993"/>
                  <a:pt x="2162710" y="2619471"/>
                  <a:pt x="2199940" y="2705512"/>
                </a:cubicBezTo>
                <a:cubicBezTo>
                  <a:pt x="2229309" y="2773212"/>
                  <a:pt x="2437379" y="3157914"/>
                  <a:pt x="2653032" y="3231407"/>
                </a:cubicBezTo>
                <a:lnTo>
                  <a:pt x="2692394" y="3240790"/>
                </a:lnTo>
                <a:lnTo>
                  <a:pt x="2688280" y="3240303"/>
                </a:lnTo>
                <a:lnTo>
                  <a:pt x="2684124" y="3239810"/>
                </a:lnTo>
                <a:cubicBezTo>
                  <a:pt x="2666241" y="3236553"/>
                  <a:pt x="2649768" y="3232275"/>
                  <a:pt x="2634971" y="3226854"/>
                </a:cubicBezTo>
                <a:cubicBezTo>
                  <a:pt x="2428280" y="3151017"/>
                  <a:pt x="2227104" y="2780518"/>
                  <a:pt x="2198701" y="2715574"/>
                </a:cubicBezTo>
                <a:cubicBezTo>
                  <a:pt x="2149751" y="2603749"/>
                  <a:pt x="1981393" y="2190781"/>
                  <a:pt x="1975326" y="2145554"/>
                </a:cubicBezTo>
                <a:cubicBezTo>
                  <a:pt x="1975146" y="2144341"/>
                  <a:pt x="1974373" y="2143308"/>
                  <a:pt x="1973257" y="2142797"/>
                </a:cubicBezTo>
                <a:cubicBezTo>
                  <a:pt x="1949575" y="2132972"/>
                  <a:pt x="1927522" y="2124062"/>
                  <a:pt x="1906391" y="2116472"/>
                </a:cubicBezTo>
                <a:cubicBezTo>
                  <a:pt x="1885260" y="2108881"/>
                  <a:pt x="1865051" y="2102612"/>
                  <a:pt x="1845058" y="2098070"/>
                </a:cubicBezTo>
                <a:close/>
                <a:moveTo>
                  <a:pt x="711379" y="2093694"/>
                </a:moveTo>
                <a:lnTo>
                  <a:pt x="711406" y="2094579"/>
                </a:lnTo>
                <a:lnTo>
                  <a:pt x="711477" y="2096888"/>
                </a:lnTo>
                <a:lnTo>
                  <a:pt x="711324" y="2097294"/>
                </a:lnTo>
                <a:lnTo>
                  <a:pt x="709336" y="2102551"/>
                </a:lnTo>
                <a:lnTo>
                  <a:pt x="708867" y="2097117"/>
                </a:lnTo>
                <a:lnTo>
                  <a:pt x="708712" y="2095318"/>
                </a:lnTo>
                <a:close/>
                <a:moveTo>
                  <a:pt x="686705" y="2090217"/>
                </a:moveTo>
                <a:lnTo>
                  <a:pt x="687928" y="2099189"/>
                </a:lnTo>
                <a:lnTo>
                  <a:pt x="682390" y="2102531"/>
                </a:lnTo>
                <a:lnTo>
                  <a:pt x="680441" y="2103707"/>
                </a:lnTo>
                <a:lnTo>
                  <a:pt x="679898" y="2100766"/>
                </a:lnTo>
                <a:close/>
                <a:moveTo>
                  <a:pt x="1809291" y="2086189"/>
                </a:moveTo>
                <a:lnTo>
                  <a:pt x="1870776" y="2089907"/>
                </a:lnTo>
                <a:lnTo>
                  <a:pt x="1892722" y="2093330"/>
                </a:lnTo>
                <a:lnTo>
                  <a:pt x="1982344" y="2113562"/>
                </a:lnTo>
                <a:lnTo>
                  <a:pt x="1982356" y="2113565"/>
                </a:lnTo>
                <a:cubicBezTo>
                  <a:pt x="1988699" y="2165134"/>
                  <a:pt x="2169468" y="2607334"/>
                  <a:pt x="2205455" y="2691720"/>
                </a:cubicBezTo>
                <a:lnTo>
                  <a:pt x="2205633" y="2692087"/>
                </a:lnTo>
                <a:lnTo>
                  <a:pt x="2225375" y="2733370"/>
                </a:lnTo>
                <a:lnTo>
                  <a:pt x="2227582" y="2737413"/>
                </a:lnTo>
                <a:lnTo>
                  <a:pt x="2229151" y="2740653"/>
                </a:lnTo>
                <a:lnTo>
                  <a:pt x="2237874" y="2756272"/>
                </a:lnTo>
                <a:lnTo>
                  <a:pt x="2256309" y="2790047"/>
                </a:lnTo>
                <a:lnTo>
                  <a:pt x="2262079" y="2799610"/>
                </a:lnTo>
                <a:lnTo>
                  <a:pt x="2266969" y="2808365"/>
                </a:lnTo>
                <a:lnTo>
                  <a:pt x="2278368" y="2826601"/>
                </a:lnTo>
                <a:lnTo>
                  <a:pt x="2296834" y="2857202"/>
                </a:lnTo>
                <a:lnTo>
                  <a:pt x="2307506" y="2873219"/>
                </a:lnTo>
                <a:lnTo>
                  <a:pt x="2316784" y="2888062"/>
                </a:lnTo>
                <a:lnTo>
                  <a:pt x="2328486" y="2904708"/>
                </a:lnTo>
                <a:lnTo>
                  <a:pt x="2345526" y="2930283"/>
                </a:lnTo>
                <a:lnTo>
                  <a:pt x="2362430" y="2952988"/>
                </a:lnTo>
                <a:lnTo>
                  <a:pt x="2376468" y="2972955"/>
                </a:lnTo>
                <a:lnTo>
                  <a:pt x="2386777" y="2985690"/>
                </a:lnTo>
                <a:lnTo>
                  <a:pt x="2400961" y="3004742"/>
                </a:lnTo>
                <a:lnTo>
                  <a:pt x="2425647" y="3033709"/>
                </a:lnTo>
                <a:lnTo>
                  <a:pt x="2443895" y="3056251"/>
                </a:lnTo>
                <a:lnTo>
                  <a:pt x="2451539" y="3064090"/>
                </a:lnTo>
                <a:lnTo>
                  <a:pt x="2461714" y="3076030"/>
                </a:lnTo>
                <a:lnTo>
                  <a:pt x="2497322" y="3111043"/>
                </a:lnTo>
                <a:lnTo>
                  <a:pt x="2516939" y="3131160"/>
                </a:lnTo>
                <a:lnTo>
                  <a:pt x="2521026" y="3134350"/>
                </a:lnTo>
                <a:lnTo>
                  <a:pt x="2526360" y="3139595"/>
                </a:lnTo>
                <a:lnTo>
                  <a:pt x="2593319" y="3190769"/>
                </a:lnTo>
                <a:lnTo>
                  <a:pt x="2593473" y="3190889"/>
                </a:lnTo>
                <a:lnTo>
                  <a:pt x="2671185" y="3228558"/>
                </a:lnTo>
                <a:lnTo>
                  <a:pt x="2654688" y="3224649"/>
                </a:lnTo>
                <a:cubicBezTo>
                  <a:pt x="2441380" y="3151983"/>
                  <a:pt x="2234826" y="2769764"/>
                  <a:pt x="2205732" y="2702475"/>
                </a:cubicBezTo>
                <a:cubicBezTo>
                  <a:pt x="2162023" y="2599888"/>
                  <a:pt x="1984702" y="2166101"/>
                  <a:pt x="1982771" y="2128596"/>
                </a:cubicBezTo>
                <a:cubicBezTo>
                  <a:pt x="1982731" y="2127147"/>
                  <a:pt x="1981792" y="2125879"/>
                  <a:pt x="1980427" y="2125424"/>
                </a:cubicBezTo>
                <a:cubicBezTo>
                  <a:pt x="1927272" y="2107292"/>
                  <a:pt x="1884148" y="2094641"/>
                  <a:pt x="1843317" y="2088522"/>
                </a:cubicBezTo>
                <a:close/>
                <a:moveTo>
                  <a:pt x="668803" y="2084928"/>
                </a:moveTo>
                <a:lnTo>
                  <a:pt x="671223" y="2098206"/>
                </a:lnTo>
                <a:lnTo>
                  <a:pt x="665427" y="2105264"/>
                </a:lnTo>
                <a:lnTo>
                  <a:pt x="662783" y="2108484"/>
                </a:lnTo>
                <a:lnTo>
                  <a:pt x="662032" y="2105232"/>
                </a:lnTo>
                <a:lnTo>
                  <a:pt x="658771" y="2091105"/>
                </a:lnTo>
                <a:close/>
                <a:moveTo>
                  <a:pt x="121565" y="2081734"/>
                </a:moveTo>
                <a:lnTo>
                  <a:pt x="120488" y="2122389"/>
                </a:lnTo>
                <a:lnTo>
                  <a:pt x="120488" y="2123767"/>
                </a:lnTo>
                <a:lnTo>
                  <a:pt x="122694" y="2132040"/>
                </a:lnTo>
                <a:cubicBezTo>
                  <a:pt x="123108" y="2133695"/>
                  <a:pt x="135242" y="2178370"/>
                  <a:pt x="148204" y="2225665"/>
                </a:cubicBezTo>
                <a:cubicBezTo>
                  <a:pt x="178262" y="2338731"/>
                  <a:pt x="191499" y="2385750"/>
                  <a:pt x="192051" y="2387267"/>
                </a:cubicBezTo>
                <a:cubicBezTo>
                  <a:pt x="192602" y="2388784"/>
                  <a:pt x="200875" y="2419531"/>
                  <a:pt x="209011" y="2449315"/>
                </a:cubicBezTo>
                <a:cubicBezTo>
                  <a:pt x="225557" y="2510261"/>
                  <a:pt x="227074" y="2515776"/>
                  <a:pt x="227626" y="2517431"/>
                </a:cubicBezTo>
                <a:cubicBezTo>
                  <a:pt x="228177" y="2519085"/>
                  <a:pt x="237415" y="2553281"/>
                  <a:pt x="245550" y="2583339"/>
                </a:cubicBezTo>
                <a:cubicBezTo>
                  <a:pt x="262234" y="2644837"/>
                  <a:pt x="264303" y="2651593"/>
                  <a:pt x="264303" y="2652282"/>
                </a:cubicBezTo>
                <a:cubicBezTo>
                  <a:pt x="264880" y="2653704"/>
                  <a:pt x="266034" y="2654807"/>
                  <a:pt x="267474" y="2655316"/>
                </a:cubicBezTo>
                <a:lnTo>
                  <a:pt x="267475" y="2655316"/>
                </a:lnTo>
                <a:lnTo>
                  <a:pt x="267478" y="2655319"/>
                </a:lnTo>
                <a:lnTo>
                  <a:pt x="267882" y="2655319"/>
                </a:lnTo>
                <a:lnTo>
                  <a:pt x="259617" y="2659175"/>
                </a:lnTo>
                <a:lnTo>
                  <a:pt x="115113" y="2124594"/>
                </a:lnTo>
                <a:cubicBezTo>
                  <a:pt x="111823" y="2112274"/>
                  <a:pt x="112544" y="2099578"/>
                  <a:pt x="116692" y="2088123"/>
                </a:cubicBezTo>
                <a:lnTo>
                  <a:pt x="121149" y="2082280"/>
                </a:lnTo>
                <a:close/>
                <a:moveTo>
                  <a:pt x="1703990" y="2077478"/>
                </a:moveTo>
                <a:lnTo>
                  <a:pt x="1704204" y="2078157"/>
                </a:lnTo>
                <a:lnTo>
                  <a:pt x="1705338" y="2081753"/>
                </a:lnTo>
                <a:cubicBezTo>
                  <a:pt x="1708718" y="2092345"/>
                  <a:pt x="1715126" y="2112159"/>
                  <a:pt x="1724191" y="2139223"/>
                </a:cubicBezTo>
                <a:lnTo>
                  <a:pt x="1735267" y="2171854"/>
                </a:lnTo>
                <a:lnTo>
                  <a:pt x="1725547" y="2174511"/>
                </a:lnTo>
                <a:lnTo>
                  <a:pt x="1716807" y="2176653"/>
                </a:lnTo>
                <a:lnTo>
                  <a:pt x="1688040" y="2183116"/>
                </a:lnTo>
                <a:lnTo>
                  <a:pt x="1669115" y="2186951"/>
                </a:lnTo>
                <a:lnTo>
                  <a:pt x="1660900" y="2188400"/>
                </a:lnTo>
                <a:lnTo>
                  <a:pt x="1590749" y="2194724"/>
                </a:lnTo>
                <a:lnTo>
                  <a:pt x="1540802" y="2199226"/>
                </a:lnTo>
                <a:lnTo>
                  <a:pt x="1398291" y="2201981"/>
                </a:lnTo>
                <a:lnTo>
                  <a:pt x="1392680" y="2201884"/>
                </a:lnTo>
                <a:lnTo>
                  <a:pt x="1392679" y="2201884"/>
                </a:lnTo>
                <a:lnTo>
                  <a:pt x="1324717" y="2192448"/>
                </a:lnTo>
                <a:lnTo>
                  <a:pt x="1339470" y="2186576"/>
                </a:lnTo>
                <a:lnTo>
                  <a:pt x="1497029" y="2130663"/>
                </a:lnTo>
                <a:lnTo>
                  <a:pt x="1519735" y="2123845"/>
                </a:lnTo>
                <a:lnTo>
                  <a:pt x="1655787" y="2086692"/>
                </a:lnTo>
                <a:lnTo>
                  <a:pt x="1655845" y="2086677"/>
                </a:lnTo>
                <a:close/>
                <a:moveTo>
                  <a:pt x="136547" y="2077400"/>
                </a:moveTo>
                <a:lnTo>
                  <a:pt x="136069" y="2117562"/>
                </a:lnTo>
                <a:lnTo>
                  <a:pt x="136069" y="2119631"/>
                </a:lnTo>
                <a:cubicBezTo>
                  <a:pt x="136758" y="2122251"/>
                  <a:pt x="137309" y="2124870"/>
                  <a:pt x="138000" y="2126939"/>
                </a:cubicBezTo>
                <a:cubicBezTo>
                  <a:pt x="138689" y="2129007"/>
                  <a:pt x="150685" y="2172854"/>
                  <a:pt x="163232" y="2219184"/>
                </a:cubicBezTo>
                <a:cubicBezTo>
                  <a:pt x="187914" y="2309637"/>
                  <a:pt x="205840" y="2374581"/>
                  <a:pt x="206391" y="2376375"/>
                </a:cubicBezTo>
                <a:cubicBezTo>
                  <a:pt x="206943" y="2378167"/>
                  <a:pt x="215491" y="2409466"/>
                  <a:pt x="223075" y="2437043"/>
                </a:cubicBezTo>
                <a:cubicBezTo>
                  <a:pt x="236449" y="2485993"/>
                  <a:pt x="240724" y="2501436"/>
                  <a:pt x="241413" y="2503505"/>
                </a:cubicBezTo>
                <a:cubicBezTo>
                  <a:pt x="242102" y="2505573"/>
                  <a:pt x="251066" y="2538666"/>
                  <a:pt x="259063" y="2567898"/>
                </a:cubicBezTo>
                <a:cubicBezTo>
                  <a:pt x="272851" y="2617949"/>
                  <a:pt x="277678" y="2633669"/>
                  <a:pt x="277678" y="2634909"/>
                </a:cubicBezTo>
                <a:cubicBezTo>
                  <a:pt x="278129" y="2636302"/>
                  <a:pt x="279196" y="2637433"/>
                  <a:pt x="280573" y="2637944"/>
                </a:cubicBezTo>
                <a:lnTo>
                  <a:pt x="280574" y="2637944"/>
                </a:lnTo>
                <a:lnTo>
                  <a:pt x="280576" y="2637946"/>
                </a:lnTo>
                <a:lnTo>
                  <a:pt x="282508" y="2637946"/>
                </a:lnTo>
                <a:cubicBezTo>
                  <a:pt x="283094" y="2637891"/>
                  <a:pt x="283657" y="2637697"/>
                  <a:pt x="284162" y="2637394"/>
                </a:cubicBezTo>
                <a:lnTo>
                  <a:pt x="293901" y="2633479"/>
                </a:lnTo>
                <a:lnTo>
                  <a:pt x="272304" y="2642905"/>
                </a:lnTo>
                <a:lnTo>
                  <a:pt x="255482" y="2581136"/>
                </a:lnTo>
                <a:lnTo>
                  <a:pt x="237281" y="2514813"/>
                </a:lnTo>
                <a:cubicBezTo>
                  <a:pt x="236867" y="2513021"/>
                  <a:pt x="227216" y="2477998"/>
                  <a:pt x="218805" y="2446974"/>
                </a:cubicBezTo>
                <a:cubicBezTo>
                  <a:pt x="203637" y="2391268"/>
                  <a:pt x="201845" y="2384512"/>
                  <a:pt x="201845" y="2384512"/>
                </a:cubicBezTo>
                <a:cubicBezTo>
                  <a:pt x="200879" y="2381478"/>
                  <a:pt x="177026" y="2293921"/>
                  <a:pt x="157997" y="2223461"/>
                </a:cubicBezTo>
                <a:cubicBezTo>
                  <a:pt x="139935" y="2157139"/>
                  <a:pt x="132488" y="2129974"/>
                  <a:pt x="132351" y="2129561"/>
                </a:cubicBezTo>
                <a:cubicBezTo>
                  <a:pt x="132213" y="2129147"/>
                  <a:pt x="130282" y="2124183"/>
                  <a:pt x="130282" y="2121701"/>
                </a:cubicBezTo>
                <a:lnTo>
                  <a:pt x="130282" y="2120185"/>
                </a:lnTo>
                <a:cubicBezTo>
                  <a:pt x="126840" y="2108244"/>
                  <a:pt x="127325" y="2095862"/>
                  <a:pt x="131185" y="2084641"/>
                </a:cubicBezTo>
                <a:close/>
                <a:moveTo>
                  <a:pt x="1855469" y="2076059"/>
                </a:moveTo>
                <a:cubicBezTo>
                  <a:pt x="1876618" y="2076990"/>
                  <a:pt x="1897636" y="2079093"/>
                  <a:pt x="1919478" y="2082187"/>
                </a:cubicBezTo>
                <a:lnTo>
                  <a:pt x="1988422" y="2094260"/>
                </a:lnTo>
                <a:lnTo>
                  <a:pt x="1991645" y="2109301"/>
                </a:lnTo>
                <a:cubicBezTo>
                  <a:pt x="2018127" y="2207462"/>
                  <a:pt x="2193277" y="2634143"/>
                  <a:pt x="2211245" y="2676413"/>
                </a:cubicBezTo>
                <a:cubicBezTo>
                  <a:pt x="2237030" y="2737634"/>
                  <a:pt x="2462197" y="3158461"/>
                  <a:pt x="2689984" y="3224371"/>
                </a:cubicBezTo>
                <a:lnTo>
                  <a:pt x="2689986" y="3224372"/>
                </a:lnTo>
                <a:lnTo>
                  <a:pt x="2689988" y="3224372"/>
                </a:lnTo>
                <a:lnTo>
                  <a:pt x="2731260" y="3231983"/>
                </a:lnTo>
                <a:lnTo>
                  <a:pt x="2726796" y="3231680"/>
                </a:lnTo>
                <a:lnTo>
                  <a:pt x="2722169" y="3231365"/>
                </a:lnTo>
                <a:lnTo>
                  <a:pt x="2673717" y="3221201"/>
                </a:lnTo>
                <a:cubicBezTo>
                  <a:pt x="2468405" y="3156947"/>
                  <a:pt x="2254406" y="2786999"/>
                  <a:pt x="2212075" y="2688134"/>
                </a:cubicBezTo>
                <a:cubicBezTo>
                  <a:pt x="2168778" y="2585823"/>
                  <a:pt x="1987460" y="2139901"/>
                  <a:pt x="1989527" y="2110393"/>
                </a:cubicBezTo>
                <a:cubicBezTo>
                  <a:pt x="1989651" y="2108684"/>
                  <a:pt x="1988563" y="2107126"/>
                  <a:pt x="1986908" y="2106670"/>
                </a:cubicBezTo>
                <a:cubicBezTo>
                  <a:pt x="1960503" y="2099535"/>
                  <a:pt x="1936467" y="2093528"/>
                  <a:pt x="1913759" y="2088808"/>
                </a:cubicBezTo>
                <a:lnTo>
                  <a:pt x="1850429" y="2078951"/>
                </a:lnTo>
                <a:lnTo>
                  <a:pt x="1848574" y="2078662"/>
                </a:lnTo>
                <a:lnTo>
                  <a:pt x="1848573" y="2078662"/>
                </a:lnTo>
                <a:lnTo>
                  <a:pt x="1788392" y="2077255"/>
                </a:lnTo>
                <a:lnTo>
                  <a:pt x="1790684" y="2076964"/>
                </a:lnTo>
                <a:lnTo>
                  <a:pt x="1838592" y="2076295"/>
                </a:lnTo>
                <a:close/>
                <a:moveTo>
                  <a:pt x="684669" y="2075159"/>
                </a:moveTo>
                <a:lnTo>
                  <a:pt x="685440" y="2080894"/>
                </a:lnTo>
                <a:lnTo>
                  <a:pt x="677920" y="2090052"/>
                </a:lnTo>
                <a:lnTo>
                  <a:pt x="676140" y="2080410"/>
                </a:lnTo>
                <a:close/>
                <a:moveTo>
                  <a:pt x="698620" y="2071751"/>
                </a:moveTo>
                <a:lnTo>
                  <a:pt x="700096" y="2089089"/>
                </a:lnTo>
                <a:lnTo>
                  <a:pt x="698369" y="2092889"/>
                </a:lnTo>
                <a:lnTo>
                  <a:pt x="696563" y="2093978"/>
                </a:lnTo>
                <a:lnTo>
                  <a:pt x="695143" y="2094835"/>
                </a:lnTo>
                <a:lnTo>
                  <a:pt x="693264" y="2081161"/>
                </a:lnTo>
                <a:lnTo>
                  <a:pt x="693140" y="2080244"/>
                </a:lnTo>
                <a:close/>
                <a:moveTo>
                  <a:pt x="3721063" y="2067518"/>
                </a:moveTo>
                <a:lnTo>
                  <a:pt x="3724051" y="2070326"/>
                </a:lnTo>
                <a:lnTo>
                  <a:pt x="3723820" y="2078794"/>
                </a:lnTo>
                <a:close/>
                <a:moveTo>
                  <a:pt x="154971" y="2067103"/>
                </a:moveTo>
                <a:lnTo>
                  <a:pt x="150889" y="2073522"/>
                </a:lnTo>
                <a:cubicBezTo>
                  <a:pt x="147295" y="2085911"/>
                  <a:pt x="147172" y="2099307"/>
                  <a:pt x="150960" y="2112186"/>
                </a:cubicBezTo>
                <a:lnTo>
                  <a:pt x="151649" y="2115081"/>
                </a:lnTo>
                <a:cubicBezTo>
                  <a:pt x="152338" y="2117701"/>
                  <a:pt x="153441" y="2121286"/>
                  <a:pt x="153441" y="2121286"/>
                </a:cubicBezTo>
                <a:cubicBezTo>
                  <a:pt x="154132" y="2123629"/>
                  <a:pt x="165714" y="2165823"/>
                  <a:pt x="177986" y="2210498"/>
                </a:cubicBezTo>
                <a:cubicBezTo>
                  <a:pt x="201288" y="2295987"/>
                  <a:pt x="220040" y="2362861"/>
                  <a:pt x="220729" y="2364930"/>
                </a:cubicBezTo>
                <a:cubicBezTo>
                  <a:pt x="221420" y="2366999"/>
                  <a:pt x="229693" y="2397195"/>
                  <a:pt x="237001" y="2423808"/>
                </a:cubicBezTo>
                <a:cubicBezTo>
                  <a:pt x="248858" y="2466966"/>
                  <a:pt x="254513" y="2486821"/>
                  <a:pt x="255202" y="2489027"/>
                </a:cubicBezTo>
                <a:cubicBezTo>
                  <a:pt x="255891" y="2491233"/>
                  <a:pt x="264853" y="2523498"/>
                  <a:pt x="272714" y="2552041"/>
                </a:cubicBezTo>
                <a:cubicBezTo>
                  <a:pt x="284571" y="2595061"/>
                  <a:pt x="290224" y="2615468"/>
                  <a:pt x="290914" y="2617260"/>
                </a:cubicBezTo>
                <a:cubicBezTo>
                  <a:pt x="291401" y="2618557"/>
                  <a:pt x="292397" y="2619605"/>
                  <a:pt x="293672" y="2620157"/>
                </a:cubicBezTo>
                <a:lnTo>
                  <a:pt x="293674" y="2620159"/>
                </a:lnTo>
                <a:cubicBezTo>
                  <a:pt x="294311" y="2620282"/>
                  <a:pt x="294967" y="2620282"/>
                  <a:pt x="295604" y="2620159"/>
                </a:cubicBezTo>
                <a:cubicBezTo>
                  <a:pt x="296287" y="2620296"/>
                  <a:pt x="296989" y="2620296"/>
                  <a:pt x="297673" y="2620159"/>
                </a:cubicBezTo>
                <a:lnTo>
                  <a:pt x="304988" y="2617527"/>
                </a:lnTo>
                <a:lnTo>
                  <a:pt x="285264" y="2625395"/>
                </a:lnTo>
                <a:lnTo>
                  <a:pt x="278267" y="2599682"/>
                </a:lnTo>
                <a:cubicBezTo>
                  <a:pt x="275268" y="2588892"/>
                  <a:pt x="271820" y="2576586"/>
                  <a:pt x="268580" y="2564865"/>
                </a:cubicBezTo>
                <a:cubicBezTo>
                  <a:pt x="255343" y="2516192"/>
                  <a:pt x="251207" y="2501990"/>
                  <a:pt x="250655" y="2499921"/>
                </a:cubicBezTo>
                <a:cubicBezTo>
                  <a:pt x="250104" y="2497854"/>
                  <a:pt x="240728" y="2463933"/>
                  <a:pt x="232592" y="2434012"/>
                </a:cubicBezTo>
                <a:lnTo>
                  <a:pt x="215771" y="2372791"/>
                </a:lnTo>
                <a:cubicBezTo>
                  <a:pt x="214116" y="2369068"/>
                  <a:pt x="190400" y="2280683"/>
                  <a:pt x="172750" y="2216290"/>
                </a:cubicBezTo>
                <a:cubicBezTo>
                  <a:pt x="156893" y="2158103"/>
                  <a:pt x="147379" y="2125148"/>
                  <a:pt x="147379" y="2123631"/>
                </a:cubicBezTo>
                <a:cubicBezTo>
                  <a:pt x="146862" y="2121260"/>
                  <a:pt x="146220" y="2118902"/>
                  <a:pt x="145448" y="2116599"/>
                </a:cubicBezTo>
                <a:lnTo>
                  <a:pt x="145448" y="2114532"/>
                </a:lnTo>
                <a:cubicBezTo>
                  <a:pt x="142119" y="2102928"/>
                  <a:pt x="142472" y="2090897"/>
                  <a:pt x="146032" y="2079906"/>
                </a:cubicBezTo>
                <a:close/>
                <a:moveTo>
                  <a:pt x="1856182" y="2066434"/>
                </a:moveTo>
                <a:lnTo>
                  <a:pt x="1995731" y="2076473"/>
                </a:lnTo>
                <a:lnTo>
                  <a:pt x="1999135" y="2093016"/>
                </a:lnTo>
                <a:cubicBezTo>
                  <a:pt x="2027357" y="2200264"/>
                  <a:pt x="2215934" y="2657582"/>
                  <a:pt x="2218002" y="2662622"/>
                </a:cubicBezTo>
                <a:lnTo>
                  <a:pt x="2218518" y="2663752"/>
                </a:lnTo>
                <a:lnTo>
                  <a:pt x="2224678" y="2677304"/>
                </a:lnTo>
                <a:lnTo>
                  <a:pt x="2224992" y="2677937"/>
                </a:lnTo>
                <a:lnTo>
                  <a:pt x="2225263" y="2678530"/>
                </a:lnTo>
                <a:lnTo>
                  <a:pt x="2228697" y="2685424"/>
                </a:lnTo>
                <a:lnTo>
                  <a:pt x="2235285" y="2698735"/>
                </a:lnTo>
                <a:lnTo>
                  <a:pt x="2235859" y="2699801"/>
                </a:lnTo>
                <a:lnTo>
                  <a:pt x="2236980" y="2702053"/>
                </a:lnTo>
                <a:lnTo>
                  <a:pt x="2246022" y="2718667"/>
                </a:lnTo>
                <a:lnTo>
                  <a:pt x="2267357" y="2758270"/>
                </a:lnTo>
                <a:lnTo>
                  <a:pt x="2269976" y="2762682"/>
                </a:lnTo>
                <a:lnTo>
                  <a:pt x="2272647" y="2767590"/>
                </a:lnTo>
                <a:lnTo>
                  <a:pt x="2287079" y="2791492"/>
                </a:lnTo>
                <a:lnTo>
                  <a:pt x="2312347" y="2834056"/>
                </a:lnTo>
                <a:lnTo>
                  <a:pt x="2317414" y="2841731"/>
                </a:lnTo>
                <a:lnTo>
                  <a:pt x="2322728" y="2850531"/>
                </a:lnTo>
                <a:lnTo>
                  <a:pt x="2340760" y="2877089"/>
                </a:lnTo>
                <a:lnTo>
                  <a:pt x="2368381" y="2918922"/>
                </a:lnTo>
                <a:lnTo>
                  <a:pt x="2376490" y="2929713"/>
                </a:lnTo>
                <a:lnTo>
                  <a:pt x="2384947" y="2942169"/>
                </a:lnTo>
                <a:lnTo>
                  <a:pt x="2405096" y="2967783"/>
                </a:lnTo>
                <a:lnTo>
                  <a:pt x="2433583" y="3005695"/>
                </a:lnTo>
                <a:lnTo>
                  <a:pt x="2445142" y="3018690"/>
                </a:lnTo>
                <a:lnTo>
                  <a:pt x="2457029" y="3033801"/>
                </a:lnTo>
                <a:lnTo>
                  <a:pt x="2477946" y="3055572"/>
                </a:lnTo>
                <a:lnTo>
                  <a:pt x="2506080" y="3087202"/>
                </a:lnTo>
                <a:lnTo>
                  <a:pt x="2521296" y="3100690"/>
                </a:lnTo>
                <a:lnTo>
                  <a:pt x="2536699" y="3116722"/>
                </a:lnTo>
                <a:lnTo>
                  <a:pt x="2536699" y="3116722"/>
                </a:lnTo>
                <a:lnTo>
                  <a:pt x="2536701" y="3116724"/>
                </a:lnTo>
                <a:lnTo>
                  <a:pt x="2557256" y="3132568"/>
                </a:lnTo>
                <a:lnTo>
                  <a:pt x="2583995" y="3156271"/>
                </a:lnTo>
                <a:lnTo>
                  <a:pt x="2602893" y="3167745"/>
                </a:lnTo>
                <a:lnTo>
                  <a:pt x="2621684" y="3182229"/>
                </a:lnTo>
                <a:lnTo>
                  <a:pt x="2665452" y="3205728"/>
                </a:lnTo>
                <a:lnTo>
                  <a:pt x="2665456" y="3205730"/>
                </a:lnTo>
                <a:lnTo>
                  <a:pt x="2688057" y="3213843"/>
                </a:lnTo>
                <a:lnTo>
                  <a:pt x="2704678" y="3219809"/>
                </a:lnTo>
                <a:lnTo>
                  <a:pt x="2692054" y="3217476"/>
                </a:lnTo>
                <a:lnTo>
                  <a:pt x="2649770" y="3201220"/>
                </a:lnTo>
                <a:cubicBezTo>
                  <a:pt x="2439012" y="3101048"/>
                  <a:pt x="2241912" y="2730534"/>
                  <a:pt x="2217867" y="2673656"/>
                </a:cubicBezTo>
                <a:cubicBezTo>
                  <a:pt x="2168505" y="2556868"/>
                  <a:pt x="1990356" y="2115082"/>
                  <a:pt x="1995458" y="2092192"/>
                </a:cubicBezTo>
                <a:cubicBezTo>
                  <a:pt x="1995857" y="2091309"/>
                  <a:pt x="1995857" y="2090303"/>
                  <a:pt x="1995458" y="2089435"/>
                </a:cubicBezTo>
                <a:cubicBezTo>
                  <a:pt x="1994948" y="2088580"/>
                  <a:pt x="1994093" y="2087987"/>
                  <a:pt x="1993114" y="2087780"/>
                </a:cubicBezTo>
                <a:lnTo>
                  <a:pt x="1993112" y="2087779"/>
                </a:lnTo>
                <a:lnTo>
                  <a:pt x="1993111" y="2087779"/>
                </a:lnTo>
                <a:cubicBezTo>
                  <a:pt x="1942300" y="2077506"/>
                  <a:pt x="1899141" y="2070647"/>
                  <a:pt x="1855380" y="2068785"/>
                </a:cubicBezTo>
                <a:lnTo>
                  <a:pt x="1830114" y="2069220"/>
                </a:lnTo>
                <a:close/>
                <a:moveTo>
                  <a:pt x="719623" y="2064386"/>
                </a:moveTo>
                <a:lnTo>
                  <a:pt x="719410" y="2072453"/>
                </a:lnTo>
                <a:lnTo>
                  <a:pt x="718595" y="2075573"/>
                </a:lnTo>
                <a:lnTo>
                  <a:pt x="718363" y="2068295"/>
                </a:lnTo>
                <a:lnTo>
                  <a:pt x="718340" y="2067578"/>
                </a:lnTo>
                <a:close/>
                <a:moveTo>
                  <a:pt x="710325" y="2059361"/>
                </a:moveTo>
                <a:lnTo>
                  <a:pt x="710533" y="2066122"/>
                </a:lnTo>
                <a:lnTo>
                  <a:pt x="709163" y="2069136"/>
                </a:lnTo>
                <a:lnTo>
                  <a:pt x="706889" y="2074141"/>
                </a:lnTo>
                <a:lnTo>
                  <a:pt x="705852" y="2062115"/>
                </a:lnTo>
                <a:close/>
                <a:moveTo>
                  <a:pt x="682405" y="2058331"/>
                </a:moveTo>
                <a:lnTo>
                  <a:pt x="683501" y="2066478"/>
                </a:lnTo>
                <a:lnTo>
                  <a:pt x="674574" y="2071932"/>
                </a:lnTo>
                <a:lnTo>
                  <a:pt x="674270" y="2070285"/>
                </a:lnTo>
                <a:lnTo>
                  <a:pt x="674185" y="2069825"/>
                </a:lnTo>
                <a:close/>
                <a:moveTo>
                  <a:pt x="1856861" y="2057072"/>
                </a:moveTo>
                <a:lnTo>
                  <a:pt x="2001248" y="2058410"/>
                </a:lnTo>
                <a:lnTo>
                  <a:pt x="2005236" y="2078197"/>
                </a:lnTo>
                <a:lnTo>
                  <a:pt x="2005236" y="2078199"/>
                </a:lnTo>
                <a:lnTo>
                  <a:pt x="2005237" y="2078201"/>
                </a:lnTo>
                <a:cubicBezTo>
                  <a:pt x="2013426" y="2108308"/>
                  <a:pt x="2036409" y="2174441"/>
                  <a:pt x="2093907" y="2322323"/>
                </a:cubicBezTo>
                <a:lnTo>
                  <a:pt x="2126089" y="2404231"/>
                </a:lnTo>
                <a:lnTo>
                  <a:pt x="2130857" y="2417241"/>
                </a:lnTo>
                <a:lnTo>
                  <a:pt x="2134325" y="2425193"/>
                </a:lnTo>
                <a:lnTo>
                  <a:pt x="2134513" y="2425672"/>
                </a:lnTo>
                <a:lnTo>
                  <a:pt x="2136312" y="2430249"/>
                </a:lnTo>
                <a:lnTo>
                  <a:pt x="2136533" y="2430804"/>
                </a:lnTo>
                <a:lnTo>
                  <a:pt x="2166383" y="2505743"/>
                </a:lnTo>
                <a:lnTo>
                  <a:pt x="2172518" y="2521017"/>
                </a:lnTo>
                <a:lnTo>
                  <a:pt x="2175639" y="2528841"/>
                </a:lnTo>
                <a:lnTo>
                  <a:pt x="2192294" y="2570249"/>
                </a:lnTo>
                <a:lnTo>
                  <a:pt x="2192509" y="2570784"/>
                </a:lnTo>
                <a:lnTo>
                  <a:pt x="2192836" y="2571592"/>
                </a:lnTo>
                <a:lnTo>
                  <a:pt x="2206642" y="2605768"/>
                </a:lnTo>
                <a:lnTo>
                  <a:pt x="2210804" y="2616034"/>
                </a:lnTo>
                <a:lnTo>
                  <a:pt x="2212477" y="2620170"/>
                </a:lnTo>
                <a:lnTo>
                  <a:pt x="2214569" y="2625318"/>
                </a:lnTo>
                <a:lnTo>
                  <a:pt x="2217381" y="2632254"/>
                </a:lnTo>
                <a:cubicBezTo>
                  <a:pt x="2220323" y="2639494"/>
                  <a:pt x="2222589" y="2645062"/>
                  <a:pt x="2224071" y="2648698"/>
                </a:cubicBezTo>
                <a:cubicBezTo>
                  <a:pt x="2225647" y="2652528"/>
                  <a:pt x="2227933" y="2657666"/>
                  <a:pt x="2230891" y="2663959"/>
                </a:cubicBezTo>
                <a:lnTo>
                  <a:pt x="2231242" y="2664677"/>
                </a:lnTo>
                <a:lnTo>
                  <a:pt x="2231491" y="2665233"/>
                </a:lnTo>
                <a:lnTo>
                  <a:pt x="2234733" y="2671816"/>
                </a:lnTo>
                <a:lnTo>
                  <a:pt x="2241739" y="2686144"/>
                </a:lnTo>
                <a:lnTo>
                  <a:pt x="2242357" y="2687301"/>
                </a:lnTo>
                <a:lnTo>
                  <a:pt x="2243477" y="2689575"/>
                </a:lnTo>
                <a:lnTo>
                  <a:pt x="2252569" y="2706410"/>
                </a:lnTo>
                <a:lnTo>
                  <a:pt x="2274564" y="2747569"/>
                </a:lnTo>
                <a:lnTo>
                  <a:pt x="2277280" y="2752164"/>
                </a:lnTo>
                <a:lnTo>
                  <a:pt x="2279984" y="2757172"/>
                </a:lnTo>
                <a:lnTo>
                  <a:pt x="2294657" y="2781569"/>
                </a:lnTo>
                <a:lnTo>
                  <a:pt x="2320642" y="2825539"/>
                </a:lnTo>
                <a:lnTo>
                  <a:pt x="2325862" y="2833455"/>
                </a:lnTo>
                <a:lnTo>
                  <a:pt x="2331280" y="2842464"/>
                </a:lnTo>
                <a:lnTo>
                  <a:pt x="2349728" y="2869648"/>
                </a:lnTo>
                <a:lnTo>
                  <a:pt x="2378064" y="2912620"/>
                </a:lnTo>
                <a:lnTo>
                  <a:pt x="2386400" y="2923685"/>
                </a:lnTo>
                <a:lnTo>
                  <a:pt x="2395050" y="2936431"/>
                </a:lnTo>
                <a:lnTo>
                  <a:pt x="2415701" y="2962581"/>
                </a:lnTo>
                <a:lnTo>
                  <a:pt x="2444925" y="3001376"/>
                </a:lnTo>
                <a:lnTo>
                  <a:pt x="2456796" y="3014619"/>
                </a:lnTo>
                <a:lnTo>
                  <a:pt x="2468980" y="3030049"/>
                </a:lnTo>
                <a:lnTo>
                  <a:pt x="2490454" y="3052171"/>
                </a:lnTo>
                <a:lnTo>
                  <a:pt x="2519318" y="3084374"/>
                </a:lnTo>
                <a:lnTo>
                  <a:pt x="2534949" y="3098009"/>
                </a:lnTo>
                <a:lnTo>
                  <a:pt x="2550757" y="3114295"/>
                </a:lnTo>
                <a:lnTo>
                  <a:pt x="2571880" y="3130226"/>
                </a:lnTo>
                <a:lnTo>
                  <a:pt x="2599337" y="3154178"/>
                </a:lnTo>
                <a:lnTo>
                  <a:pt x="2618763" y="3165586"/>
                </a:lnTo>
                <a:lnTo>
                  <a:pt x="2638067" y="3180146"/>
                </a:lnTo>
                <a:lnTo>
                  <a:pt x="2683074" y="3203354"/>
                </a:lnTo>
                <a:lnTo>
                  <a:pt x="2683074" y="3203354"/>
                </a:lnTo>
                <a:lnTo>
                  <a:pt x="2701179" y="3209409"/>
                </a:lnTo>
                <a:lnTo>
                  <a:pt x="2721210" y="3216109"/>
                </a:lnTo>
                <a:lnTo>
                  <a:pt x="2711494" y="3214579"/>
                </a:lnTo>
                <a:cubicBezTo>
                  <a:pt x="2682262" y="3206874"/>
                  <a:pt x="2653143" y="3193409"/>
                  <a:pt x="2624512" y="3175621"/>
                </a:cubicBezTo>
                <a:lnTo>
                  <a:pt x="2540471" y="3110727"/>
                </a:lnTo>
                <a:lnTo>
                  <a:pt x="2461630" y="3028522"/>
                </a:lnTo>
                <a:cubicBezTo>
                  <a:pt x="2335822" y="2881884"/>
                  <a:pt x="2241134" y="2699078"/>
                  <a:pt x="2224761" y="2659867"/>
                </a:cubicBezTo>
                <a:cubicBezTo>
                  <a:pt x="2169330" y="2526670"/>
                  <a:pt x="1997111" y="2097431"/>
                  <a:pt x="2002212" y="2075231"/>
                </a:cubicBezTo>
                <a:cubicBezTo>
                  <a:pt x="2002474" y="2074832"/>
                  <a:pt x="2002641" y="2074377"/>
                  <a:pt x="2002723" y="2073908"/>
                </a:cubicBezTo>
                <a:cubicBezTo>
                  <a:pt x="2003095" y="2071881"/>
                  <a:pt x="2001758" y="2069950"/>
                  <a:pt x="1999731" y="2069578"/>
                </a:cubicBezTo>
                <a:lnTo>
                  <a:pt x="1999730" y="2069578"/>
                </a:lnTo>
                <a:lnTo>
                  <a:pt x="1999729" y="2069576"/>
                </a:lnTo>
                <a:cubicBezTo>
                  <a:pt x="1951890" y="2061738"/>
                  <a:pt x="1903537" y="2058259"/>
                  <a:pt x="1855263" y="2059135"/>
                </a:cubicBezTo>
                <a:lnTo>
                  <a:pt x="1783399" y="2066961"/>
                </a:lnTo>
                <a:close/>
                <a:moveTo>
                  <a:pt x="3721110" y="2055749"/>
                </a:moveTo>
                <a:lnTo>
                  <a:pt x="3721810" y="2059132"/>
                </a:lnTo>
                <a:lnTo>
                  <a:pt x="3721236" y="2058547"/>
                </a:lnTo>
                <a:lnTo>
                  <a:pt x="3721236" y="2057582"/>
                </a:lnTo>
                <a:close/>
                <a:moveTo>
                  <a:pt x="2009015" y="2055432"/>
                </a:moveTo>
                <a:lnTo>
                  <a:pt x="2010308" y="2060216"/>
                </a:lnTo>
                <a:lnTo>
                  <a:pt x="2010827" y="2062821"/>
                </a:lnTo>
                <a:lnTo>
                  <a:pt x="2013119" y="2070619"/>
                </a:lnTo>
                <a:lnTo>
                  <a:pt x="2014165" y="2074487"/>
                </a:lnTo>
                <a:lnTo>
                  <a:pt x="2015172" y="2077599"/>
                </a:lnTo>
                <a:lnTo>
                  <a:pt x="2016346" y="2081590"/>
                </a:lnTo>
                <a:lnTo>
                  <a:pt x="2025164" y="2108468"/>
                </a:lnTo>
                <a:lnTo>
                  <a:pt x="2025236" y="2108688"/>
                </a:lnTo>
                <a:lnTo>
                  <a:pt x="2037827" y="2144313"/>
                </a:lnTo>
                <a:lnTo>
                  <a:pt x="2050909" y="2188365"/>
                </a:lnTo>
                <a:lnTo>
                  <a:pt x="2052057" y="2191969"/>
                </a:lnTo>
                <a:lnTo>
                  <a:pt x="2048560" y="2182667"/>
                </a:lnTo>
                <a:lnTo>
                  <a:pt x="2028774" y="2127515"/>
                </a:lnTo>
                <a:lnTo>
                  <a:pt x="2024245" y="2114218"/>
                </a:lnTo>
                <a:lnTo>
                  <a:pt x="2015009" y="2085690"/>
                </a:lnTo>
                <a:lnTo>
                  <a:pt x="2012205" y="2076296"/>
                </a:lnTo>
                <a:lnTo>
                  <a:pt x="2008418" y="2057721"/>
                </a:lnTo>
                <a:close/>
                <a:moveTo>
                  <a:pt x="662843" y="2052243"/>
                </a:moveTo>
                <a:lnTo>
                  <a:pt x="665621" y="2067482"/>
                </a:lnTo>
                <a:lnTo>
                  <a:pt x="662648" y="2070889"/>
                </a:lnTo>
                <a:lnTo>
                  <a:pt x="655891" y="2078631"/>
                </a:lnTo>
                <a:lnTo>
                  <a:pt x="654679" y="2073383"/>
                </a:lnTo>
                <a:lnTo>
                  <a:pt x="651438" y="2059346"/>
                </a:lnTo>
                <a:close/>
                <a:moveTo>
                  <a:pt x="181962" y="2044278"/>
                </a:moveTo>
                <a:lnTo>
                  <a:pt x="166461" y="2070234"/>
                </a:lnTo>
                <a:cubicBezTo>
                  <a:pt x="163211" y="2082329"/>
                  <a:pt x="163251" y="2095308"/>
                  <a:pt x="166956" y="2107772"/>
                </a:cubicBezTo>
                <a:lnTo>
                  <a:pt x="167921" y="2111219"/>
                </a:lnTo>
                <a:cubicBezTo>
                  <a:pt x="168611" y="2113563"/>
                  <a:pt x="169438" y="2116597"/>
                  <a:pt x="169438" y="2116597"/>
                </a:cubicBezTo>
                <a:cubicBezTo>
                  <a:pt x="170403" y="2119769"/>
                  <a:pt x="181709" y="2160445"/>
                  <a:pt x="193568" y="2203603"/>
                </a:cubicBezTo>
                <a:cubicBezTo>
                  <a:pt x="215630" y="2285369"/>
                  <a:pt x="233003" y="2349071"/>
                  <a:pt x="234934" y="2354312"/>
                </a:cubicBezTo>
                <a:cubicBezTo>
                  <a:pt x="235760" y="2356932"/>
                  <a:pt x="243896" y="2386026"/>
                  <a:pt x="251066" y="2412086"/>
                </a:cubicBezTo>
                <a:cubicBezTo>
                  <a:pt x="261683" y="2450005"/>
                  <a:pt x="268164" y="2473031"/>
                  <a:pt x="268992" y="2475514"/>
                </a:cubicBezTo>
                <a:cubicBezTo>
                  <a:pt x="269818" y="2477995"/>
                  <a:pt x="278505" y="2509433"/>
                  <a:pt x="286227" y="2537010"/>
                </a:cubicBezTo>
                <a:cubicBezTo>
                  <a:pt x="296844" y="2574929"/>
                  <a:pt x="303325" y="2598231"/>
                  <a:pt x="304151" y="2600576"/>
                </a:cubicBezTo>
                <a:cubicBezTo>
                  <a:pt x="304596" y="2601830"/>
                  <a:pt x="305548" y="2602823"/>
                  <a:pt x="306772" y="2603334"/>
                </a:cubicBezTo>
                <a:lnTo>
                  <a:pt x="306774" y="2603334"/>
                </a:lnTo>
                <a:lnTo>
                  <a:pt x="306776" y="2603336"/>
                </a:lnTo>
                <a:cubicBezTo>
                  <a:pt x="307460" y="2603459"/>
                  <a:pt x="308160" y="2603459"/>
                  <a:pt x="308845" y="2603336"/>
                </a:cubicBezTo>
                <a:lnTo>
                  <a:pt x="311603" y="2603888"/>
                </a:lnTo>
                <a:lnTo>
                  <a:pt x="317807" y="2601405"/>
                </a:lnTo>
                <a:lnTo>
                  <a:pt x="334813" y="2595975"/>
                </a:lnTo>
                <a:lnTo>
                  <a:pt x="298912" y="2609125"/>
                </a:lnTo>
                <a:lnTo>
                  <a:pt x="282505" y="2549974"/>
                </a:lnTo>
                <a:cubicBezTo>
                  <a:pt x="270922" y="2507919"/>
                  <a:pt x="265683" y="2488478"/>
                  <a:pt x="264855" y="2486271"/>
                </a:cubicBezTo>
                <a:cubicBezTo>
                  <a:pt x="264029" y="2484065"/>
                  <a:pt x="254927" y="2450973"/>
                  <a:pt x="246931" y="2421879"/>
                </a:cubicBezTo>
                <a:cubicBezTo>
                  <a:pt x="236037" y="2382444"/>
                  <a:pt x="230384" y="2363829"/>
                  <a:pt x="230384" y="2362174"/>
                </a:cubicBezTo>
                <a:cubicBezTo>
                  <a:pt x="229281" y="2358037"/>
                  <a:pt x="205151" y="2271584"/>
                  <a:pt x="187915" y="2208569"/>
                </a:cubicBezTo>
                <a:cubicBezTo>
                  <a:pt x="173024" y="2154518"/>
                  <a:pt x="163923" y="2121288"/>
                  <a:pt x="163234" y="2118944"/>
                </a:cubicBezTo>
                <a:lnTo>
                  <a:pt x="161579" y="2113015"/>
                </a:lnTo>
                <a:lnTo>
                  <a:pt x="160752" y="2109982"/>
                </a:lnTo>
                <a:cubicBezTo>
                  <a:pt x="153653" y="2087229"/>
                  <a:pt x="161009" y="2062437"/>
                  <a:pt x="179366" y="2047243"/>
                </a:cubicBezTo>
                <a:lnTo>
                  <a:pt x="181157" y="2044489"/>
                </a:lnTo>
                <a:lnTo>
                  <a:pt x="181157" y="2045035"/>
                </a:lnTo>
                <a:lnTo>
                  <a:pt x="181159" y="2045033"/>
                </a:lnTo>
                <a:lnTo>
                  <a:pt x="181159" y="2045037"/>
                </a:lnTo>
                <a:close/>
                <a:moveTo>
                  <a:pt x="2007037" y="2043795"/>
                </a:moveTo>
                <a:lnTo>
                  <a:pt x="2008651" y="2054051"/>
                </a:lnTo>
                <a:lnTo>
                  <a:pt x="2005936" y="2051788"/>
                </a:lnTo>
                <a:lnTo>
                  <a:pt x="1872444" y="2050272"/>
                </a:lnTo>
                <a:lnTo>
                  <a:pt x="1882516" y="2049021"/>
                </a:lnTo>
                <a:lnTo>
                  <a:pt x="1908705" y="2046825"/>
                </a:lnTo>
                <a:lnTo>
                  <a:pt x="1943244" y="2044810"/>
                </a:lnTo>
                <a:close/>
                <a:moveTo>
                  <a:pt x="205381" y="2042175"/>
                </a:moveTo>
                <a:lnTo>
                  <a:pt x="202728" y="2047342"/>
                </a:lnTo>
                <a:lnTo>
                  <a:pt x="195590" y="2061242"/>
                </a:lnTo>
                <a:lnTo>
                  <a:pt x="196904" y="2093624"/>
                </a:lnTo>
                <a:lnTo>
                  <a:pt x="197014" y="2096329"/>
                </a:lnTo>
                <a:lnTo>
                  <a:pt x="197842" y="2099224"/>
                </a:lnTo>
                <a:cubicBezTo>
                  <a:pt x="198394" y="2101568"/>
                  <a:pt x="199358" y="2104739"/>
                  <a:pt x="199358" y="2104739"/>
                </a:cubicBezTo>
                <a:cubicBezTo>
                  <a:pt x="200875" y="2109428"/>
                  <a:pt x="210803" y="2145002"/>
                  <a:pt x="222385" y="2186368"/>
                </a:cubicBezTo>
                <a:cubicBezTo>
                  <a:pt x="240586" y="2250072"/>
                  <a:pt x="260718" y="2322324"/>
                  <a:pt x="263751" y="2330734"/>
                </a:cubicBezTo>
                <a:cubicBezTo>
                  <a:pt x="265543" y="2334181"/>
                  <a:pt x="272162" y="2360518"/>
                  <a:pt x="279332" y="2385889"/>
                </a:cubicBezTo>
                <a:cubicBezTo>
                  <a:pt x="288985" y="2420222"/>
                  <a:pt x="295466" y="2442972"/>
                  <a:pt x="296706" y="2446282"/>
                </a:cubicBezTo>
                <a:cubicBezTo>
                  <a:pt x="297947" y="2449591"/>
                  <a:pt x="306220" y="2478823"/>
                  <a:pt x="313527" y="2504745"/>
                </a:cubicBezTo>
                <a:cubicBezTo>
                  <a:pt x="323180" y="2538941"/>
                  <a:pt x="329661" y="2561693"/>
                  <a:pt x="330902" y="2565002"/>
                </a:cubicBezTo>
                <a:cubicBezTo>
                  <a:pt x="331407" y="2567015"/>
                  <a:pt x="333114" y="2568504"/>
                  <a:pt x="335177" y="2568724"/>
                </a:cubicBezTo>
                <a:lnTo>
                  <a:pt x="336417" y="2568587"/>
                </a:lnTo>
                <a:lnTo>
                  <a:pt x="358479" y="2562106"/>
                </a:lnTo>
                <a:lnTo>
                  <a:pt x="421705" y="2548047"/>
                </a:lnTo>
                <a:lnTo>
                  <a:pt x="336553" y="2570930"/>
                </a:lnTo>
                <a:lnTo>
                  <a:pt x="325250" y="2574790"/>
                </a:lnTo>
                <a:lnTo>
                  <a:pt x="318443" y="2551042"/>
                </a:lnTo>
                <a:cubicBezTo>
                  <a:pt x="315599" y="2540942"/>
                  <a:pt x="312359" y="2529360"/>
                  <a:pt x="309257" y="2518397"/>
                </a:cubicBezTo>
                <a:cubicBezTo>
                  <a:pt x="299191" y="2482410"/>
                  <a:pt x="292848" y="2460209"/>
                  <a:pt x="291882" y="2457590"/>
                </a:cubicBezTo>
                <a:cubicBezTo>
                  <a:pt x="290918" y="2454970"/>
                  <a:pt x="282231" y="2424221"/>
                  <a:pt x="274647" y="2396644"/>
                </a:cubicBezTo>
                <a:cubicBezTo>
                  <a:pt x="265271" y="2362862"/>
                  <a:pt x="259480" y="2342179"/>
                  <a:pt x="258515" y="2339560"/>
                </a:cubicBezTo>
                <a:cubicBezTo>
                  <a:pt x="256032" y="2332803"/>
                  <a:pt x="234522" y="2255035"/>
                  <a:pt x="217149" y="2192573"/>
                </a:cubicBezTo>
                <a:cubicBezTo>
                  <a:pt x="204739" y="2147623"/>
                  <a:pt x="194811" y="2112048"/>
                  <a:pt x="193570" y="2107912"/>
                </a:cubicBezTo>
                <a:lnTo>
                  <a:pt x="192192" y="2103086"/>
                </a:lnTo>
                <a:cubicBezTo>
                  <a:pt x="191227" y="2101294"/>
                  <a:pt x="191227" y="2099500"/>
                  <a:pt x="191227" y="2099500"/>
                </a:cubicBezTo>
                <a:cubicBezTo>
                  <a:pt x="187951" y="2088966"/>
                  <a:pt x="187794" y="2077959"/>
                  <a:pt x="190448" y="2067678"/>
                </a:cubicBezTo>
                <a:close/>
                <a:moveTo>
                  <a:pt x="680137" y="2041472"/>
                </a:moveTo>
                <a:lnTo>
                  <a:pt x="681230" y="2049597"/>
                </a:lnTo>
                <a:lnTo>
                  <a:pt x="672333" y="2059792"/>
                </a:lnTo>
                <a:lnTo>
                  <a:pt x="670104" y="2047720"/>
                </a:lnTo>
                <a:close/>
                <a:moveTo>
                  <a:pt x="195175" y="2040597"/>
                </a:moveTo>
                <a:lnTo>
                  <a:pt x="192781" y="2044908"/>
                </a:lnTo>
                <a:lnTo>
                  <a:pt x="180920" y="2066269"/>
                </a:lnTo>
                <a:cubicBezTo>
                  <a:pt x="178036" y="2078020"/>
                  <a:pt x="178241" y="2090530"/>
                  <a:pt x="181847" y="2102533"/>
                </a:cubicBezTo>
                <a:lnTo>
                  <a:pt x="182812" y="2105980"/>
                </a:lnTo>
                <a:cubicBezTo>
                  <a:pt x="184190" y="2108324"/>
                  <a:pt x="184190" y="2111220"/>
                  <a:pt x="184190" y="2111220"/>
                </a:cubicBezTo>
                <a:cubicBezTo>
                  <a:pt x="185570" y="2115219"/>
                  <a:pt x="195910" y="2152447"/>
                  <a:pt x="207769" y="2195467"/>
                </a:cubicBezTo>
                <a:cubicBezTo>
                  <a:pt x="225970" y="2261377"/>
                  <a:pt x="246652" y="2336111"/>
                  <a:pt x="249135" y="2343143"/>
                </a:cubicBezTo>
                <a:cubicBezTo>
                  <a:pt x="250100" y="2345626"/>
                  <a:pt x="258097" y="2374306"/>
                  <a:pt x="265129" y="2399538"/>
                </a:cubicBezTo>
                <a:cubicBezTo>
                  <a:pt x="275746" y="2434699"/>
                  <a:pt x="281538" y="2458416"/>
                  <a:pt x="282641" y="2461036"/>
                </a:cubicBezTo>
                <a:cubicBezTo>
                  <a:pt x="283744" y="2463656"/>
                  <a:pt x="292155" y="2494128"/>
                  <a:pt x="299739" y="2521017"/>
                </a:cubicBezTo>
                <a:cubicBezTo>
                  <a:pt x="310079" y="2557556"/>
                  <a:pt x="316285" y="2580032"/>
                  <a:pt x="317388" y="2582789"/>
                </a:cubicBezTo>
                <a:cubicBezTo>
                  <a:pt x="318038" y="2584747"/>
                  <a:pt x="319868" y="2586084"/>
                  <a:pt x="321938" y="2586099"/>
                </a:cubicBezTo>
                <a:lnTo>
                  <a:pt x="321940" y="2586098"/>
                </a:lnTo>
                <a:lnTo>
                  <a:pt x="321942" y="2586100"/>
                </a:lnTo>
                <a:lnTo>
                  <a:pt x="323597" y="2585823"/>
                </a:lnTo>
                <a:lnTo>
                  <a:pt x="339729" y="2580308"/>
                </a:lnTo>
                <a:lnTo>
                  <a:pt x="398597" y="2564435"/>
                </a:lnTo>
                <a:lnTo>
                  <a:pt x="312564" y="2591889"/>
                </a:lnTo>
                <a:lnTo>
                  <a:pt x="311464" y="2591889"/>
                </a:lnTo>
                <a:lnTo>
                  <a:pt x="304846" y="2567554"/>
                </a:lnTo>
                <a:cubicBezTo>
                  <a:pt x="301881" y="2557213"/>
                  <a:pt x="298434" y="2545355"/>
                  <a:pt x="295331" y="2534117"/>
                </a:cubicBezTo>
                <a:cubicBezTo>
                  <a:pt x="284991" y="2497026"/>
                  <a:pt x="278648" y="2474413"/>
                  <a:pt x="277821" y="2471930"/>
                </a:cubicBezTo>
                <a:cubicBezTo>
                  <a:pt x="276993" y="2469449"/>
                  <a:pt x="268031" y="2436770"/>
                  <a:pt x="260171" y="2409193"/>
                </a:cubicBezTo>
                <a:cubicBezTo>
                  <a:pt x="250519" y="2374307"/>
                  <a:pt x="244589" y="2353073"/>
                  <a:pt x="243900" y="2350867"/>
                </a:cubicBezTo>
                <a:cubicBezTo>
                  <a:pt x="242522" y="2345489"/>
                  <a:pt x="219495" y="2261931"/>
                  <a:pt x="202534" y="2200847"/>
                </a:cubicBezTo>
                <a:cubicBezTo>
                  <a:pt x="189574" y="2153827"/>
                  <a:pt x="179370" y="2116736"/>
                  <a:pt x="178404" y="2113427"/>
                </a:cubicBezTo>
                <a:cubicBezTo>
                  <a:pt x="178266" y="2113152"/>
                  <a:pt x="177852" y="2110394"/>
                  <a:pt x="176888" y="2108463"/>
                </a:cubicBezTo>
                <a:cubicBezTo>
                  <a:pt x="175923" y="2106534"/>
                  <a:pt x="175923" y="2104740"/>
                  <a:pt x="175923" y="2104740"/>
                </a:cubicBezTo>
                <a:cubicBezTo>
                  <a:pt x="169487" y="2083024"/>
                  <a:pt x="176082" y="2059542"/>
                  <a:pt x="192883" y="2044347"/>
                </a:cubicBezTo>
                <a:cubicBezTo>
                  <a:pt x="193892" y="2043519"/>
                  <a:pt x="194535" y="2042333"/>
                  <a:pt x="194675" y="2041037"/>
                </a:cubicBezTo>
                <a:close/>
                <a:moveTo>
                  <a:pt x="695881" y="2039486"/>
                </a:moveTo>
                <a:lnTo>
                  <a:pt x="697232" y="2055440"/>
                </a:lnTo>
                <a:lnTo>
                  <a:pt x="697262" y="2055794"/>
                </a:lnTo>
                <a:lnTo>
                  <a:pt x="697446" y="2057959"/>
                </a:lnTo>
                <a:lnTo>
                  <a:pt x="694631" y="2059679"/>
                </a:lnTo>
                <a:lnTo>
                  <a:pt x="690678" y="2062093"/>
                </a:lnTo>
                <a:lnTo>
                  <a:pt x="688931" y="2049205"/>
                </a:lnTo>
                <a:close/>
                <a:moveTo>
                  <a:pt x="208702" y="2035709"/>
                </a:moveTo>
                <a:lnTo>
                  <a:pt x="207666" y="2037726"/>
                </a:lnTo>
                <a:lnTo>
                  <a:pt x="207074" y="2038878"/>
                </a:lnTo>
                <a:lnTo>
                  <a:pt x="208048" y="2036486"/>
                </a:lnTo>
                <a:close/>
                <a:moveTo>
                  <a:pt x="690568" y="2034974"/>
                </a:moveTo>
                <a:lnTo>
                  <a:pt x="687648" y="2039744"/>
                </a:lnTo>
                <a:lnTo>
                  <a:pt x="687399" y="2037912"/>
                </a:lnTo>
                <a:lnTo>
                  <a:pt x="687279" y="2037023"/>
                </a:lnTo>
                <a:close/>
                <a:moveTo>
                  <a:pt x="3723204" y="2029972"/>
                </a:moveTo>
                <a:lnTo>
                  <a:pt x="3724813" y="2030476"/>
                </a:lnTo>
                <a:lnTo>
                  <a:pt x="3725422" y="2034033"/>
                </a:lnTo>
                <a:lnTo>
                  <a:pt x="3725025" y="2038867"/>
                </a:lnTo>
                <a:close/>
                <a:moveTo>
                  <a:pt x="720535" y="2029794"/>
                </a:moveTo>
                <a:lnTo>
                  <a:pt x="720205" y="2042318"/>
                </a:lnTo>
                <a:lnTo>
                  <a:pt x="719470" y="2044505"/>
                </a:lnTo>
                <a:lnTo>
                  <a:pt x="718389" y="2045165"/>
                </a:lnTo>
                <a:lnTo>
                  <a:pt x="717639" y="2045623"/>
                </a:lnTo>
                <a:lnTo>
                  <a:pt x="717530" y="2042227"/>
                </a:lnTo>
                <a:lnTo>
                  <a:pt x="717345" y="2036435"/>
                </a:lnTo>
                <a:close/>
                <a:moveTo>
                  <a:pt x="678052" y="2025976"/>
                </a:moveTo>
                <a:lnTo>
                  <a:pt x="679045" y="2033355"/>
                </a:lnTo>
                <a:lnTo>
                  <a:pt x="673491" y="2036791"/>
                </a:lnTo>
                <a:lnTo>
                  <a:pt x="668640" y="2039793"/>
                </a:lnTo>
                <a:lnTo>
                  <a:pt x="668448" y="2038756"/>
                </a:lnTo>
                <a:lnTo>
                  <a:pt x="668376" y="2038365"/>
                </a:lnTo>
                <a:close/>
                <a:moveTo>
                  <a:pt x="227429" y="2024075"/>
                </a:moveTo>
                <a:lnTo>
                  <a:pt x="225280" y="2027385"/>
                </a:lnTo>
                <a:cubicBezTo>
                  <a:pt x="210405" y="2045364"/>
                  <a:pt x="205630" y="2069646"/>
                  <a:pt x="212595" y="2091915"/>
                </a:cubicBezTo>
                <a:lnTo>
                  <a:pt x="213423" y="2094948"/>
                </a:lnTo>
                <a:lnTo>
                  <a:pt x="214801" y="2100188"/>
                </a:lnTo>
                <a:cubicBezTo>
                  <a:pt x="216595" y="2105704"/>
                  <a:pt x="226246" y="2139762"/>
                  <a:pt x="237277" y="2179196"/>
                </a:cubicBezTo>
                <a:cubicBezTo>
                  <a:pt x="254512" y="2240831"/>
                  <a:pt x="274230" y="2310463"/>
                  <a:pt x="277677" y="2320253"/>
                </a:cubicBezTo>
                <a:cubicBezTo>
                  <a:pt x="279331" y="2323977"/>
                  <a:pt x="286089" y="2349209"/>
                  <a:pt x="293120" y="2373615"/>
                </a:cubicBezTo>
                <a:cubicBezTo>
                  <a:pt x="301118" y="2401744"/>
                  <a:pt x="308840" y="2428630"/>
                  <a:pt x="310218" y="2432491"/>
                </a:cubicBezTo>
                <a:cubicBezTo>
                  <a:pt x="311597" y="2436352"/>
                  <a:pt x="318767" y="2461171"/>
                  <a:pt x="326764" y="2489300"/>
                </a:cubicBezTo>
                <a:cubicBezTo>
                  <a:pt x="334762" y="2517429"/>
                  <a:pt x="342346" y="2544042"/>
                  <a:pt x="343862" y="2548040"/>
                </a:cubicBezTo>
                <a:lnTo>
                  <a:pt x="343862" y="2548040"/>
                </a:lnTo>
                <a:lnTo>
                  <a:pt x="343863" y="2548042"/>
                </a:lnTo>
                <a:cubicBezTo>
                  <a:pt x="344508" y="2549931"/>
                  <a:pt x="346279" y="2551199"/>
                  <a:pt x="348275" y="2551214"/>
                </a:cubicBezTo>
                <a:lnTo>
                  <a:pt x="349655" y="2551626"/>
                </a:lnTo>
                <a:lnTo>
                  <a:pt x="375301" y="2545559"/>
                </a:lnTo>
                <a:lnTo>
                  <a:pt x="424220" y="2537876"/>
                </a:lnTo>
                <a:lnTo>
                  <a:pt x="356135" y="2552453"/>
                </a:lnTo>
                <a:lnTo>
                  <a:pt x="338761" y="2557555"/>
                </a:lnTo>
                <a:cubicBezTo>
                  <a:pt x="335866" y="2548041"/>
                  <a:pt x="329110" y="2524048"/>
                  <a:pt x="322904" y="2502401"/>
                </a:cubicBezTo>
                <a:cubicBezTo>
                  <a:pt x="313527" y="2469033"/>
                  <a:pt x="307185" y="2446695"/>
                  <a:pt x="305945" y="2443385"/>
                </a:cubicBezTo>
                <a:cubicBezTo>
                  <a:pt x="304703" y="2440076"/>
                  <a:pt x="296292" y="2410155"/>
                  <a:pt x="288847" y="2383681"/>
                </a:cubicBezTo>
                <a:cubicBezTo>
                  <a:pt x="279746" y="2351415"/>
                  <a:pt x="274093" y="2331561"/>
                  <a:pt x="272990" y="2328527"/>
                </a:cubicBezTo>
                <a:cubicBezTo>
                  <a:pt x="269543" y="2320392"/>
                  <a:pt x="248445" y="2245107"/>
                  <a:pt x="231624" y="2184712"/>
                </a:cubicBezTo>
                <a:cubicBezTo>
                  <a:pt x="220042" y="2143346"/>
                  <a:pt x="210114" y="2107634"/>
                  <a:pt x="208597" y="2102809"/>
                </a:cubicBezTo>
                <a:cubicBezTo>
                  <a:pt x="208459" y="2102257"/>
                  <a:pt x="207770" y="2099775"/>
                  <a:pt x="207080" y="2097568"/>
                </a:cubicBezTo>
                <a:lnTo>
                  <a:pt x="206253" y="2094536"/>
                </a:lnTo>
                <a:lnTo>
                  <a:pt x="205228" y="2063629"/>
                </a:lnTo>
                <a:lnTo>
                  <a:pt x="220042" y="2036485"/>
                </a:lnTo>
                <a:cubicBezTo>
                  <a:pt x="221096" y="2035382"/>
                  <a:pt x="221602" y="2033867"/>
                  <a:pt x="221420" y="2032350"/>
                </a:cubicBezTo>
                <a:close/>
                <a:moveTo>
                  <a:pt x="709214" y="2023361"/>
                </a:moveTo>
                <a:lnTo>
                  <a:pt x="709394" y="2028993"/>
                </a:lnTo>
                <a:lnTo>
                  <a:pt x="709396" y="2029044"/>
                </a:lnTo>
                <a:lnTo>
                  <a:pt x="709602" y="2035753"/>
                </a:lnTo>
                <a:lnTo>
                  <a:pt x="704811" y="2044774"/>
                </a:lnTo>
                <a:lnTo>
                  <a:pt x="704437" y="2045477"/>
                </a:lnTo>
                <a:lnTo>
                  <a:pt x="703083" y="2029415"/>
                </a:lnTo>
                <a:lnTo>
                  <a:pt x="703146" y="2029327"/>
                </a:lnTo>
                <a:lnTo>
                  <a:pt x="705021" y="2025973"/>
                </a:lnTo>
                <a:close/>
                <a:moveTo>
                  <a:pt x="3710205" y="2021789"/>
                </a:moveTo>
                <a:lnTo>
                  <a:pt x="3714019" y="2025304"/>
                </a:lnTo>
                <a:lnTo>
                  <a:pt x="3713152" y="2034223"/>
                </a:lnTo>
                <a:close/>
                <a:moveTo>
                  <a:pt x="657235" y="2021006"/>
                </a:moveTo>
                <a:lnTo>
                  <a:pt x="659852" y="2035777"/>
                </a:lnTo>
                <a:lnTo>
                  <a:pt x="655910" y="2040057"/>
                </a:lnTo>
                <a:lnTo>
                  <a:pt x="648774" y="2047805"/>
                </a:lnTo>
                <a:lnTo>
                  <a:pt x="644451" y="2029082"/>
                </a:lnTo>
                <a:close/>
                <a:moveTo>
                  <a:pt x="718952" y="2017296"/>
                </a:moveTo>
                <a:lnTo>
                  <a:pt x="717394" y="2021081"/>
                </a:lnTo>
                <a:lnTo>
                  <a:pt x="717292" y="2021273"/>
                </a:lnTo>
                <a:lnTo>
                  <a:pt x="716895" y="2022017"/>
                </a:lnTo>
                <a:lnTo>
                  <a:pt x="716792" y="2018641"/>
                </a:lnTo>
                <a:close/>
                <a:moveTo>
                  <a:pt x="3722404" y="2016412"/>
                </a:moveTo>
                <a:lnTo>
                  <a:pt x="3723680" y="2023861"/>
                </a:lnTo>
                <a:lnTo>
                  <a:pt x="3721831" y="2023263"/>
                </a:lnTo>
                <a:lnTo>
                  <a:pt x="3721674" y="2022492"/>
                </a:lnTo>
                <a:close/>
                <a:moveTo>
                  <a:pt x="244984" y="2013213"/>
                </a:moveTo>
                <a:lnTo>
                  <a:pt x="238653" y="2024491"/>
                </a:lnTo>
                <a:cubicBezTo>
                  <a:pt x="225158" y="2042499"/>
                  <a:pt x="221156" y="2065897"/>
                  <a:pt x="227897" y="2087367"/>
                </a:cubicBezTo>
                <a:lnTo>
                  <a:pt x="228725" y="2090125"/>
                </a:lnTo>
                <a:cubicBezTo>
                  <a:pt x="229414" y="2092331"/>
                  <a:pt x="230242" y="2095364"/>
                  <a:pt x="230242" y="2095364"/>
                </a:cubicBezTo>
                <a:cubicBezTo>
                  <a:pt x="232172" y="2101570"/>
                  <a:pt x="241411" y="2134111"/>
                  <a:pt x="252028" y="2171753"/>
                </a:cubicBezTo>
                <a:cubicBezTo>
                  <a:pt x="268850" y="2231043"/>
                  <a:pt x="287878" y="2298331"/>
                  <a:pt x="291876" y="2309639"/>
                </a:cubicBezTo>
                <a:cubicBezTo>
                  <a:pt x="293256" y="2313775"/>
                  <a:pt x="300426" y="2337905"/>
                  <a:pt x="307044" y="2361346"/>
                </a:cubicBezTo>
                <a:cubicBezTo>
                  <a:pt x="314903" y="2388509"/>
                  <a:pt x="322213" y="2414294"/>
                  <a:pt x="323866" y="2418707"/>
                </a:cubicBezTo>
                <a:cubicBezTo>
                  <a:pt x="325520" y="2423119"/>
                  <a:pt x="332967" y="2448903"/>
                  <a:pt x="340137" y="2473861"/>
                </a:cubicBezTo>
                <a:cubicBezTo>
                  <a:pt x="347996" y="2500887"/>
                  <a:pt x="355443" y="2526395"/>
                  <a:pt x="357097" y="2531082"/>
                </a:cubicBezTo>
                <a:cubicBezTo>
                  <a:pt x="357821" y="2532889"/>
                  <a:pt x="359561" y="2534089"/>
                  <a:pt x="361510" y="2534117"/>
                </a:cubicBezTo>
                <a:lnTo>
                  <a:pt x="361511" y="2534116"/>
                </a:lnTo>
                <a:lnTo>
                  <a:pt x="361512" y="2534117"/>
                </a:lnTo>
                <a:lnTo>
                  <a:pt x="362201" y="2533840"/>
                </a:lnTo>
                <a:lnTo>
                  <a:pt x="389778" y="2529015"/>
                </a:lnTo>
                <a:lnTo>
                  <a:pt x="459336" y="2522412"/>
                </a:lnTo>
                <a:lnTo>
                  <a:pt x="372267" y="2536043"/>
                </a:lnTo>
                <a:lnTo>
                  <a:pt x="351032" y="2541145"/>
                </a:lnTo>
                <a:lnTo>
                  <a:pt x="344432" y="2518396"/>
                </a:lnTo>
                <a:cubicBezTo>
                  <a:pt x="341657" y="2508675"/>
                  <a:pt x="338486" y="2497506"/>
                  <a:pt x="335452" y="2486958"/>
                </a:cubicBezTo>
                <a:cubicBezTo>
                  <a:pt x="327593" y="2459519"/>
                  <a:pt x="320009" y="2433321"/>
                  <a:pt x="318631" y="2429460"/>
                </a:cubicBezTo>
                <a:cubicBezTo>
                  <a:pt x="317251" y="2425600"/>
                  <a:pt x="309116" y="2396919"/>
                  <a:pt x="301808" y="2371272"/>
                </a:cubicBezTo>
                <a:cubicBezTo>
                  <a:pt x="294501" y="2345626"/>
                  <a:pt x="287605" y="2321358"/>
                  <a:pt x="286227" y="2317360"/>
                </a:cubicBezTo>
                <a:cubicBezTo>
                  <a:pt x="282781" y="2307845"/>
                  <a:pt x="262374" y="2235318"/>
                  <a:pt x="245965" y="2176992"/>
                </a:cubicBezTo>
                <a:cubicBezTo>
                  <a:pt x="234934" y="2137418"/>
                  <a:pt x="225281" y="2103222"/>
                  <a:pt x="223489" y="2097570"/>
                </a:cubicBezTo>
                <a:lnTo>
                  <a:pt x="222111" y="2092743"/>
                </a:lnTo>
                <a:cubicBezTo>
                  <a:pt x="221852" y="2091627"/>
                  <a:pt x="221532" y="2090524"/>
                  <a:pt x="221145" y="2089434"/>
                </a:cubicBezTo>
                <a:cubicBezTo>
                  <a:pt x="214964" y="2069703"/>
                  <a:pt x="219510" y="2048179"/>
                  <a:pt x="233142" y="2032625"/>
                </a:cubicBezTo>
                <a:cubicBezTo>
                  <a:pt x="234278" y="2031577"/>
                  <a:pt x="234708" y="2029964"/>
                  <a:pt x="234245" y="2028489"/>
                </a:cubicBezTo>
                <a:cubicBezTo>
                  <a:pt x="234348" y="2026455"/>
                  <a:pt x="236795" y="2022689"/>
                  <a:pt x="240695" y="2017915"/>
                </a:cubicBezTo>
                <a:lnTo>
                  <a:pt x="243490" y="2014850"/>
                </a:lnTo>
                <a:close/>
                <a:moveTo>
                  <a:pt x="729512" y="2011107"/>
                </a:moveTo>
                <a:lnTo>
                  <a:pt x="729098" y="2015872"/>
                </a:lnTo>
                <a:lnTo>
                  <a:pt x="728314" y="2018203"/>
                </a:lnTo>
                <a:lnTo>
                  <a:pt x="728435" y="2013348"/>
                </a:lnTo>
                <a:lnTo>
                  <a:pt x="729266" y="2011618"/>
                </a:lnTo>
                <a:close/>
                <a:moveTo>
                  <a:pt x="675805" y="2009274"/>
                </a:moveTo>
                <a:lnTo>
                  <a:pt x="676883" y="2017286"/>
                </a:lnTo>
                <a:lnTo>
                  <a:pt x="666555" y="2028500"/>
                </a:lnTo>
                <a:lnTo>
                  <a:pt x="664342" y="2016516"/>
                </a:lnTo>
                <a:close/>
                <a:moveTo>
                  <a:pt x="693104" y="2006703"/>
                </a:moveTo>
                <a:lnTo>
                  <a:pt x="694549" y="2023761"/>
                </a:lnTo>
                <a:lnTo>
                  <a:pt x="688960" y="2027220"/>
                </a:lnTo>
                <a:lnTo>
                  <a:pt x="686183" y="2028938"/>
                </a:lnTo>
                <a:lnTo>
                  <a:pt x="684638" y="2017544"/>
                </a:lnTo>
                <a:close/>
                <a:moveTo>
                  <a:pt x="260359" y="2005398"/>
                </a:moveTo>
                <a:lnTo>
                  <a:pt x="252167" y="2021454"/>
                </a:lnTo>
                <a:cubicBezTo>
                  <a:pt x="240045" y="2039448"/>
                  <a:pt x="236796" y="2061991"/>
                  <a:pt x="243342" y="2082675"/>
                </a:cubicBezTo>
                <a:lnTo>
                  <a:pt x="244171" y="2085432"/>
                </a:lnTo>
                <a:lnTo>
                  <a:pt x="245549" y="2090534"/>
                </a:lnTo>
                <a:cubicBezTo>
                  <a:pt x="247755" y="2097428"/>
                  <a:pt x="256579" y="2128176"/>
                  <a:pt x="266784" y="2163889"/>
                </a:cubicBezTo>
                <a:cubicBezTo>
                  <a:pt x="282227" y="2218354"/>
                  <a:pt x="301668" y="2286194"/>
                  <a:pt x="306218" y="2298879"/>
                </a:cubicBezTo>
                <a:cubicBezTo>
                  <a:pt x="307321" y="2303567"/>
                  <a:pt x="314630" y="2326869"/>
                  <a:pt x="321110" y="2349207"/>
                </a:cubicBezTo>
                <a:cubicBezTo>
                  <a:pt x="328556" y="2375267"/>
                  <a:pt x="335450" y="2400086"/>
                  <a:pt x="337656" y="2405050"/>
                </a:cubicBezTo>
                <a:cubicBezTo>
                  <a:pt x="339862" y="2410014"/>
                  <a:pt x="346757" y="2434833"/>
                  <a:pt x="353651" y="2458687"/>
                </a:cubicBezTo>
                <a:cubicBezTo>
                  <a:pt x="361235" y="2484059"/>
                  <a:pt x="368405" y="2508602"/>
                  <a:pt x="370336" y="2513841"/>
                </a:cubicBezTo>
                <a:lnTo>
                  <a:pt x="370337" y="2513844"/>
                </a:lnTo>
                <a:cubicBezTo>
                  <a:pt x="371107" y="2515720"/>
                  <a:pt x="372999" y="2516893"/>
                  <a:pt x="375024" y="2516741"/>
                </a:cubicBezTo>
                <a:cubicBezTo>
                  <a:pt x="401084" y="2514810"/>
                  <a:pt x="426869" y="2513844"/>
                  <a:pt x="454447" y="2512880"/>
                </a:cubicBezTo>
                <a:lnTo>
                  <a:pt x="461190" y="2512658"/>
                </a:lnTo>
                <a:lnTo>
                  <a:pt x="388396" y="2519500"/>
                </a:lnTo>
                <a:lnTo>
                  <a:pt x="364683" y="2523499"/>
                </a:lnTo>
                <a:lnTo>
                  <a:pt x="358185" y="2501782"/>
                </a:lnTo>
                <a:cubicBezTo>
                  <a:pt x="355445" y="2492372"/>
                  <a:pt x="352273" y="2481376"/>
                  <a:pt x="349101" y="2470552"/>
                </a:cubicBezTo>
                <a:cubicBezTo>
                  <a:pt x="341517" y="2444904"/>
                  <a:pt x="334347" y="2419810"/>
                  <a:pt x="332692" y="2415397"/>
                </a:cubicBezTo>
                <a:cubicBezTo>
                  <a:pt x="331038" y="2410985"/>
                  <a:pt x="323041" y="2383545"/>
                  <a:pt x="316009" y="2358726"/>
                </a:cubicBezTo>
                <a:cubicBezTo>
                  <a:pt x="308976" y="2333907"/>
                  <a:pt x="302220" y="2310742"/>
                  <a:pt x="300703" y="2306330"/>
                </a:cubicBezTo>
                <a:cubicBezTo>
                  <a:pt x="296705" y="2294885"/>
                  <a:pt x="276987" y="2224839"/>
                  <a:pt x="260992" y="2168444"/>
                </a:cubicBezTo>
                <a:cubicBezTo>
                  <a:pt x="250375" y="2130801"/>
                  <a:pt x="241136" y="2098260"/>
                  <a:pt x="239069" y="2091779"/>
                </a:cubicBezTo>
                <a:lnTo>
                  <a:pt x="237690" y="2086953"/>
                </a:lnTo>
                <a:lnTo>
                  <a:pt x="236863" y="2083920"/>
                </a:lnTo>
                <a:cubicBezTo>
                  <a:pt x="231028" y="2064974"/>
                  <a:pt x="234838" y="2044374"/>
                  <a:pt x="247066" y="2028766"/>
                </a:cubicBezTo>
                <a:cubicBezTo>
                  <a:pt x="248075" y="2027593"/>
                  <a:pt x="248437" y="2025994"/>
                  <a:pt x="248031" y="2024491"/>
                </a:cubicBezTo>
                <a:cubicBezTo>
                  <a:pt x="247755" y="2022492"/>
                  <a:pt x="249772" y="2018751"/>
                  <a:pt x="253219" y="2013996"/>
                </a:cubicBezTo>
                <a:close/>
                <a:moveTo>
                  <a:pt x="687914" y="2001624"/>
                </a:moveTo>
                <a:lnTo>
                  <a:pt x="687795" y="2001796"/>
                </a:lnTo>
                <a:lnTo>
                  <a:pt x="683372" y="2008214"/>
                </a:lnTo>
                <a:lnTo>
                  <a:pt x="682908" y="2004786"/>
                </a:lnTo>
                <a:close/>
                <a:moveTo>
                  <a:pt x="273248" y="2000044"/>
                </a:moveTo>
                <a:lnTo>
                  <a:pt x="270664" y="2006148"/>
                </a:lnTo>
                <a:lnTo>
                  <a:pt x="265819" y="2017595"/>
                </a:lnTo>
                <a:cubicBezTo>
                  <a:pt x="255030" y="2035464"/>
                  <a:pt x="252468" y="2057127"/>
                  <a:pt x="258787" y="2077023"/>
                </a:cubicBezTo>
                <a:lnTo>
                  <a:pt x="259615" y="2079919"/>
                </a:lnTo>
                <a:cubicBezTo>
                  <a:pt x="259991" y="2081504"/>
                  <a:pt x="260452" y="2083077"/>
                  <a:pt x="260993" y="2084607"/>
                </a:cubicBezTo>
                <a:cubicBezTo>
                  <a:pt x="263476" y="2092466"/>
                  <a:pt x="271749" y="2121560"/>
                  <a:pt x="281538" y="2155342"/>
                </a:cubicBezTo>
                <a:cubicBezTo>
                  <a:pt x="296568" y="2207738"/>
                  <a:pt x="315321" y="2273511"/>
                  <a:pt x="320422" y="2287300"/>
                </a:cubicBezTo>
                <a:cubicBezTo>
                  <a:pt x="322352" y="2292538"/>
                  <a:pt x="328833" y="2314600"/>
                  <a:pt x="335037" y="2336110"/>
                </a:cubicBezTo>
                <a:cubicBezTo>
                  <a:pt x="342070" y="2359827"/>
                  <a:pt x="349516" y="2384646"/>
                  <a:pt x="351446" y="2390299"/>
                </a:cubicBezTo>
                <a:cubicBezTo>
                  <a:pt x="353377" y="2395953"/>
                  <a:pt x="360408" y="2419670"/>
                  <a:pt x="367166" y="2442420"/>
                </a:cubicBezTo>
                <a:cubicBezTo>
                  <a:pt x="374473" y="2467377"/>
                  <a:pt x="381506" y="2490819"/>
                  <a:pt x="383573" y="2496609"/>
                </a:cubicBezTo>
                <a:cubicBezTo>
                  <a:pt x="384269" y="2498291"/>
                  <a:pt x="385885" y="2499422"/>
                  <a:pt x="387710" y="2499504"/>
                </a:cubicBezTo>
                <a:cubicBezTo>
                  <a:pt x="407428" y="2499643"/>
                  <a:pt x="426593" y="2500332"/>
                  <a:pt x="446863" y="2501159"/>
                </a:cubicBezTo>
                <a:cubicBezTo>
                  <a:pt x="461066" y="2501711"/>
                  <a:pt x="475543" y="2502539"/>
                  <a:pt x="490435" y="2502539"/>
                </a:cubicBezTo>
                <a:lnTo>
                  <a:pt x="498738" y="2505478"/>
                </a:lnTo>
                <a:lnTo>
                  <a:pt x="485883" y="2502673"/>
                </a:lnTo>
                <a:lnTo>
                  <a:pt x="484505" y="2502673"/>
                </a:lnTo>
                <a:lnTo>
                  <a:pt x="484366" y="2503638"/>
                </a:lnTo>
                <a:lnTo>
                  <a:pt x="454170" y="2504742"/>
                </a:lnTo>
                <a:lnTo>
                  <a:pt x="377781" y="2508327"/>
                </a:lnTo>
                <a:lnTo>
                  <a:pt x="371422" y="2487130"/>
                </a:lnTo>
                <a:cubicBezTo>
                  <a:pt x="368716" y="2477926"/>
                  <a:pt x="365579" y="2467171"/>
                  <a:pt x="362477" y="2456623"/>
                </a:cubicBezTo>
                <a:cubicBezTo>
                  <a:pt x="355169" y="2431389"/>
                  <a:pt x="347999" y="2407259"/>
                  <a:pt x="346207" y="2402295"/>
                </a:cubicBezTo>
                <a:cubicBezTo>
                  <a:pt x="344415" y="2397331"/>
                  <a:pt x="336554" y="2370445"/>
                  <a:pt x="329798" y="2347141"/>
                </a:cubicBezTo>
                <a:cubicBezTo>
                  <a:pt x="323042" y="2323839"/>
                  <a:pt x="316561" y="2301225"/>
                  <a:pt x="314769" y="2296262"/>
                </a:cubicBezTo>
                <a:cubicBezTo>
                  <a:pt x="310357" y="2283853"/>
                  <a:pt x="291053" y="2216150"/>
                  <a:pt x="275472" y="2161823"/>
                </a:cubicBezTo>
                <a:cubicBezTo>
                  <a:pt x="265268" y="2126110"/>
                  <a:pt x="256580" y="2095224"/>
                  <a:pt x="254237" y="2088055"/>
                </a:cubicBezTo>
                <a:lnTo>
                  <a:pt x="252859" y="2083366"/>
                </a:lnTo>
                <a:lnTo>
                  <a:pt x="252031" y="2080471"/>
                </a:lnTo>
                <a:cubicBezTo>
                  <a:pt x="245939" y="2061773"/>
                  <a:pt x="249114" y="2041297"/>
                  <a:pt x="260580" y="2025317"/>
                </a:cubicBezTo>
                <a:cubicBezTo>
                  <a:pt x="261515" y="2024214"/>
                  <a:pt x="261827" y="2022711"/>
                  <a:pt x="261407" y="2021318"/>
                </a:cubicBezTo>
                <a:cubicBezTo>
                  <a:pt x="260787" y="2019215"/>
                  <a:pt x="262390" y="2015406"/>
                  <a:pt x="265393" y="2010606"/>
                </a:cubicBezTo>
                <a:lnTo>
                  <a:pt x="270017" y="2004388"/>
                </a:lnTo>
                <a:close/>
                <a:moveTo>
                  <a:pt x="721400" y="1996662"/>
                </a:moveTo>
                <a:lnTo>
                  <a:pt x="721262" y="2002235"/>
                </a:lnTo>
                <a:lnTo>
                  <a:pt x="721253" y="2002570"/>
                </a:lnTo>
                <a:lnTo>
                  <a:pt x="721128" y="2007315"/>
                </a:lnTo>
                <a:lnTo>
                  <a:pt x="720576" y="2007657"/>
                </a:lnTo>
                <a:lnTo>
                  <a:pt x="716534" y="2010158"/>
                </a:lnTo>
                <a:lnTo>
                  <a:pt x="716494" y="2008856"/>
                </a:lnTo>
                <a:lnTo>
                  <a:pt x="716395" y="2005618"/>
                </a:lnTo>
                <a:close/>
                <a:moveTo>
                  <a:pt x="285981" y="1994863"/>
                </a:moveTo>
                <a:lnTo>
                  <a:pt x="279332" y="2014142"/>
                </a:lnTo>
                <a:cubicBezTo>
                  <a:pt x="274578" y="2023043"/>
                  <a:pt x="271728" y="2032716"/>
                  <a:pt x="270837" y="2042566"/>
                </a:cubicBezTo>
                <a:lnTo>
                  <a:pt x="270837" y="2042570"/>
                </a:lnTo>
                <a:lnTo>
                  <a:pt x="270837" y="2042571"/>
                </a:lnTo>
                <a:cubicBezTo>
                  <a:pt x="269946" y="2052421"/>
                  <a:pt x="271013" y="2062449"/>
                  <a:pt x="274093" y="2072059"/>
                </a:cubicBezTo>
                <a:lnTo>
                  <a:pt x="274919" y="2074817"/>
                </a:lnTo>
                <a:lnTo>
                  <a:pt x="276299" y="2079368"/>
                </a:lnTo>
                <a:cubicBezTo>
                  <a:pt x="279057" y="2087779"/>
                  <a:pt x="286916" y="2115356"/>
                  <a:pt x="296154" y="2147069"/>
                </a:cubicBezTo>
                <a:cubicBezTo>
                  <a:pt x="310770" y="2197536"/>
                  <a:pt x="329108" y="2260412"/>
                  <a:pt x="334623" y="2276130"/>
                </a:cubicBezTo>
                <a:cubicBezTo>
                  <a:pt x="336692" y="2282197"/>
                  <a:pt x="343035" y="2303018"/>
                  <a:pt x="349102" y="2323562"/>
                </a:cubicBezTo>
                <a:cubicBezTo>
                  <a:pt x="355858" y="2346315"/>
                  <a:pt x="363304" y="2370031"/>
                  <a:pt x="365097" y="2376235"/>
                </a:cubicBezTo>
                <a:cubicBezTo>
                  <a:pt x="366889" y="2382440"/>
                  <a:pt x="373508" y="2403124"/>
                  <a:pt x="380678" y="2426840"/>
                </a:cubicBezTo>
                <a:cubicBezTo>
                  <a:pt x="387848" y="2450556"/>
                  <a:pt x="394466" y="2473030"/>
                  <a:pt x="396948" y="2479374"/>
                </a:cubicBezTo>
                <a:cubicBezTo>
                  <a:pt x="397491" y="2480919"/>
                  <a:pt x="398896" y="2482007"/>
                  <a:pt x="400533" y="2482132"/>
                </a:cubicBezTo>
                <a:cubicBezTo>
                  <a:pt x="415011" y="2483649"/>
                  <a:pt x="429351" y="2485441"/>
                  <a:pt x="443968" y="2487233"/>
                </a:cubicBezTo>
                <a:cubicBezTo>
                  <a:pt x="461066" y="2489302"/>
                  <a:pt x="478715" y="2491508"/>
                  <a:pt x="497053" y="2493300"/>
                </a:cubicBezTo>
                <a:lnTo>
                  <a:pt x="507168" y="2497931"/>
                </a:lnTo>
                <a:lnTo>
                  <a:pt x="493194" y="2493711"/>
                </a:lnTo>
                <a:cubicBezTo>
                  <a:pt x="492649" y="2493586"/>
                  <a:pt x="492083" y="2493586"/>
                  <a:pt x="491539" y="2493711"/>
                </a:cubicBezTo>
                <a:lnTo>
                  <a:pt x="447278" y="2492194"/>
                </a:lnTo>
                <a:cubicBezTo>
                  <a:pt x="427974" y="2491505"/>
                  <a:pt x="409636" y="2490539"/>
                  <a:pt x="391021" y="2490539"/>
                </a:cubicBezTo>
                <a:cubicBezTo>
                  <a:pt x="388125" y="2482266"/>
                  <a:pt x="381919" y="2460618"/>
                  <a:pt x="376681" y="2439935"/>
                </a:cubicBezTo>
                <a:cubicBezTo>
                  <a:pt x="369648" y="2415944"/>
                  <a:pt x="363306" y="2392779"/>
                  <a:pt x="360823" y="2387263"/>
                </a:cubicBezTo>
                <a:cubicBezTo>
                  <a:pt x="358342" y="2381748"/>
                  <a:pt x="351033" y="2356240"/>
                  <a:pt x="344554" y="2333626"/>
                </a:cubicBezTo>
                <a:cubicBezTo>
                  <a:pt x="338073" y="2311013"/>
                  <a:pt x="331729" y="2289778"/>
                  <a:pt x="329799" y="2284263"/>
                </a:cubicBezTo>
                <a:cubicBezTo>
                  <a:pt x="324835" y="2270337"/>
                  <a:pt x="306083" y="2205117"/>
                  <a:pt x="291054" y="2152858"/>
                </a:cubicBezTo>
                <a:cubicBezTo>
                  <a:pt x="281264" y="2118938"/>
                  <a:pt x="272990" y="2089845"/>
                  <a:pt x="270370" y="2081984"/>
                </a:cubicBezTo>
                <a:cubicBezTo>
                  <a:pt x="270233" y="2081433"/>
                  <a:pt x="269130" y="2079366"/>
                  <a:pt x="269130" y="2077572"/>
                </a:cubicBezTo>
                <a:lnTo>
                  <a:pt x="268302" y="2074539"/>
                </a:lnTo>
                <a:cubicBezTo>
                  <a:pt x="262562" y="2056586"/>
                  <a:pt x="265034" y="2037007"/>
                  <a:pt x="275059" y="2021040"/>
                </a:cubicBezTo>
                <a:cubicBezTo>
                  <a:pt x="275876" y="2019979"/>
                  <a:pt x="276133" y="2018599"/>
                  <a:pt x="275748" y="2017316"/>
                </a:cubicBezTo>
                <a:lnTo>
                  <a:pt x="278682" y="2006097"/>
                </a:lnTo>
                <a:lnTo>
                  <a:pt x="279990" y="2004084"/>
                </a:lnTo>
                <a:close/>
                <a:moveTo>
                  <a:pt x="673850" y="1994737"/>
                </a:moveTo>
                <a:lnTo>
                  <a:pt x="674707" y="2001114"/>
                </a:lnTo>
                <a:lnTo>
                  <a:pt x="662870" y="2008546"/>
                </a:lnTo>
                <a:lnTo>
                  <a:pt x="662748" y="2007886"/>
                </a:lnTo>
                <a:close/>
                <a:moveTo>
                  <a:pt x="3708048" y="1992553"/>
                </a:moveTo>
                <a:lnTo>
                  <a:pt x="3713022" y="2016618"/>
                </a:lnTo>
                <a:lnTo>
                  <a:pt x="3707829" y="2011758"/>
                </a:lnTo>
                <a:lnTo>
                  <a:pt x="3707584" y="2010725"/>
                </a:lnTo>
                <a:lnTo>
                  <a:pt x="3707584" y="2010703"/>
                </a:lnTo>
                <a:cubicBezTo>
                  <a:pt x="3706171" y="2008842"/>
                  <a:pt x="3706395" y="2002749"/>
                  <a:pt x="3707866" y="1993411"/>
                </a:cubicBezTo>
                <a:close/>
                <a:moveTo>
                  <a:pt x="708108" y="1988865"/>
                </a:moveTo>
                <a:lnTo>
                  <a:pt x="708640" y="2005459"/>
                </a:lnTo>
                <a:lnTo>
                  <a:pt x="701980" y="2016336"/>
                </a:lnTo>
                <a:lnTo>
                  <a:pt x="700798" y="2002314"/>
                </a:lnTo>
                <a:lnTo>
                  <a:pt x="700423" y="1997875"/>
                </a:lnTo>
                <a:lnTo>
                  <a:pt x="700382" y="1997384"/>
                </a:lnTo>
                <a:lnTo>
                  <a:pt x="700515" y="1997214"/>
                </a:lnTo>
                <a:lnTo>
                  <a:pt x="704340" y="1991246"/>
                </a:lnTo>
                <a:close/>
                <a:moveTo>
                  <a:pt x="651295" y="1987653"/>
                </a:moveTo>
                <a:lnTo>
                  <a:pt x="651575" y="1989319"/>
                </a:lnTo>
                <a:lnTo>
                  <a:pt x="653958" y="2002510"/>
                </a:lnTo>
                <a:lnTo>
                  <a:pt x="654281" y="2004336"/>
                </a:lnTo>
                <a:lnTo>
                  <a:pt x="641793" y="2017232"/>
                </a:lnTo>
                <a:lnTo>
                  <a:pt x="637285" y="1996827"/>
                </a:lnTo>
                <a:lnTo>
                  <a:pt x="645416" y="1991406"/>
                </a:lnTo>
                <a:close/>
                <a:moveTo>
                  <a:pt x="3726414" y="1986043"/>
                </a:moveTo>
                <a:lnTo>
                  <a:pt x="3728201" y="2000213"/>
                </a:lnTo>
                <a:lnTo>
                  <a:pt x="3727741" y="2005805"/>
                </a:lnTo>
                <a:lnTo>
                  <a:pt x="3725421" y="1992243"/>
                </a:lnTo>
                <a:lnTo>
                  <a:pt x="3725409" y="1992171"/>
                </a:lnTo>
                <a:lnTo>
                  <a:pt x="3726194" y="1987384"/>
                </a:lnTo>
                <a:close/>
                <a:moveTo>
                  <a:pt x="301279" y="1984663"/>
                </a:moveTo>
                <a:lnTo>
                  <a:pt x="293534" y="2010702"/>
                </a:lnTo>
                <a:cubicBezTo>
                  <a:pt x="285565" y="2028421"/>
                  <a:pt x="284388" y="2048442"/>
                  <a:pt x="290225" y="2066960"/>
                </a:cubicBezTo>
                <a:lnTo>
                  <a:pt x="291051" y="2069855"/>
                </a:lnTo>
                <a:lnTo>
                  <a:pt x="292292" y="2074130"/>
                </a:lnTo>
                <a:cubicBezTo>
                  <a:pt x="295188" y="2083506"/>
                  <a:pt x="302771" y="2108877"/>
                  <a:pt x="311458" y="2138660"/>
                </a:cubicBezTo>
                <a:cubicBezTo>
                  <a:pt x="325661" y="2187196"/>
                  <a:pt x="343448" y="2247728"/>
                  <a:pt x="349652" y="2264964"/>
                </a:cubicBezTo>
                <a:cubicBezTo>
                  <a:pt x="351583" y="2271306"/>
                  <a:pt x="357650" y="2291438"/>
                  <a:pt x="363441" y="2310742"/>
                </a:cubicBezTo>
                <a:cubicBezTo>
                  <a:pt x="369922" y="2332527"/>
                  <a:pt x="376817" y="2355417"/>
                  <a:pt x="379298" y="2362173"/>
                </a:cubicBezTo>
                <a:cubicBezTo>
                  <a:pt x="381781" y="2368929"/>
                  <a:pt x="387709" y="2388233"/>
                  <a:pt x="394604" y="2410985"/>
                </a:cubicBezTo>
                <a:cubicBezTo>
                  <a:pt x="401497" y="2433736"/>
                  <a:pt x="407978" y="2455246"/>
                  <a:pt x="410599" y="2462139"/>
                </a:cubicBezTo>
                <a:cubicBezTo>
                  <a:pt x="411041" y="2463504"/>
                  <a:pt x="412211" y="2464525"/>
                  <a:pt x="413631" y="2464759"/>
                </a:cubicBezTo>
                <a:lnTo>
                  <a:pt x="444105" y="2471516"/>
                </a:lnTo>
                <a:cubicBezTo>
                  <a:pt x="463270" y="2475790"/>
                  <a:pt x="483126" y="2480203"/>
                  <a:pt x="503672" y="2483926"/>
                </a:cubicBezTo>
                <a:lnTo>
                  <a:pt x="516758" y="2491180"/>
                </a:lnTo>
                <a:lnTo>
                  <a:pt x="500914" y="2484746"/>
                </a:lnTo>
                <a:cubicBezTo>
                  <a:pt x="500370" y="2484621"/>
                  <a:pt x="499804" y="2484621"/>
                  <a:pt x="499259" y="2484746"/>
                </a:cubicBezTo>
                <a:cubicBezTo>
                  <a:pt x="480645" y="2482815"/>
                  <a:pt x="462720" y="2480609"/>
                  <a:pt x="445483" y="2478540"/>
                </a:cubicBezTo>
                <a:lnTo>
                  <a:pt x="404118" y="2473715"/>
                </a:lnTo>
                <a:cubicBezTo>
                  <a:pt x="401360" y="2465165"/>
                  <a:pt x="395155" y="2444483"/>
                  <a:pt x="390468" y="2424214"/>
                </a:cubicBezTo>
                <a:cubicBezTo>
                  <a:pt x="383573" y="2400773"/>
                  <a:pt x="376817" y="2379401"/>
                  <a:pt x="374748" y="2373196"/>
                </a:cubicBezTo>
                <a:cubicBezTo>
                  <a:pt x="372680" y="2366991"/>
                  <a:pt x="365372" y="2342723"/>
                  <a:pt x="358891" y="2321076"/>
                </a:cubicBezTo>
                <a:cubicBezTo>
                  <a:pt x="352412" y="2299428"/>
                  <a:pt x="346482" y="2279158"/>
                  <a:pt x="344276" y="2273229"/>
                </a:cubicBezTo>
                <a:cubicBezTo>
                  <a:pt x="338761" y="2257648"/>
                  <a:pt x="320560" y="2195048"/>
                  <a:pt x="305943" y="2144720"/>
                </a:cubicBezTo>
                <a:cubicBezTo>
                  <a:pt x="296706" y="2112868"/>
                  <a:pt x="288708" y="2085291"/>
                  <a:pt x="285950" y="2076743"/>
                </a:cubicBezTo>
                <a:lnTo>
                  <a:pt x="284710" y="2072468"/>
                </a:lnTo>
                <a:lnTo>
                  <a:pt x="283881" y="2069435"/>
                </a:lnTo>
                <a:lnTo>
                  <a:pt x="281084" y="2042761"/>
                </a:lnTo>
                <a:lnTo>
                  <a:pt x="289122" y="2017181"/>
                </a:lnTo>
                <a:lnTo>
                  <a:pt x="289122" y="2017176"/>
                </a:lnTo>
                <a:lnTo>
                  <a:pt x="289122" y="2013735"/>
                </a:lnTo>
                <a:cubicBezTo>
                  <a:pt x="287467" y="2008081"/>
                  <a:pt x="292879" y="1997326"/>
                  <a:pt x="300566" y="1985623"/>
                </a:cubicBezTo>
                <a:close/>
                <a:moveTo>
                  <a:pt x="3713356" y="1981854"/>
                </a:moveTo>
                <a:lnTo>
                  <a:pt x="3716748" y="1982885"/>
                </a:lnTo>
                <a:lnTo>
                  <a:pt x="3718140" y="1991217"/>
                </a:lnTo>
                <a:lnTo>
                  <a:pt x="3716890" y="1999117"/>
                </a:lnTo>
                <a:close/>
                <a:moveTo>
                  <a:pt x="721807" y="1980211"/>
                </a:moveTo>
                <a:lnTo>
                  <a:pt x="721747" y="1982633"/>
                </a:lnTo>
                <a:lnTo>
                  <a:pt x="718031" y="1990123"/>
                </a:lnTo>
                <a:lnTo>
                  <a:pt x="716023" y="1993402"/>
                </a:lnTo>
                <a:lnTo>
                  <a:pt x="715996" y="1992504"/>
                </a:lnTo>
                <a:lnTo>
                  <a:pt x="715738" y="1984045"/>
                </a:lnTo>
                <a:close/>
                <a:moveTo>
                  <a:pt x="312386" y="1979989"/>
                </a:moveTo>
                <a:lnTo>
                  <a:pt x="306496" y="2006566"/>
                </a:lnTo>
                <a:cubicBezTo>
                  <a:pt x="299693" y="2024229"/>
                  <a:pt x="299159" y="2043698"/>
                  <a:pt x="304979" y="2061721"/>
                </a:cubicBezTo>
                <a:lnTo>
                  <a:pt x="305807" y="2064477"/>
                </a:lnTo>
                <a:cubicBezTo>
                  <a:pt x="306128" y="2065884"/>
                  <a:pt x="306543" y="2067262"/>
                  <a:pt x="307047" y="2068614"/>
                </a:cubicBezTo>
                <a:cubicBezTo>
                  <a:pt x="310081" y="2078265"/>
                  <a:pt x="317112" y="2102258"/>
                  <a:pt x="325386" y="2129836"/>
                </a:cubicBezTo>
                <a:cubicBezTo>
                  <a:pt x="339174" y="2176854"/>
                  <a:pt x="356411" y="2234904"/>
                  <a:pt x="363167" y="2253933"/>
                </a:cubicBezTo>
                <a:cubicBezTo>
                  <a:pt x="365648" y="2260689"/>
                  <a:pt x="370612" y="2277235"/>
                  <a:pt x="376955" y="2298056"/>
                </a:cubicBezTo>
                <a:cubicBezTo>
                  <a:pt x="383297" y="2318877"/>
                  <a:pt x="390055" y="2340662"/>
                  <a:pt x="392674" y="2347970"/>
                </a:cubicBezTo>
                <a:cubicBezTo>
                  <a:pt x="395294" y="2355279"/>
                  <a:pt x="401361" y="2374720"/>
                  <a:pt x="407704" y="2395403"/>
                </a:cubicBezTo>
                <a:cubicBezTo>
                  <a:pt x="414046" y="2416086"/>
                  <a:pt x="420527" y="2437459"/>
                  <a:pt x="423422" y="2444904"/>
                </a:cubicBezTo>
                <a:cubicBezTo>
                  <a:pt x="423887" y="2446076"/>
                  <a:pt x="424845" y="2446986"/>
                  <a:pt x="426043" y="2447387"/>
                </a:cubicBezTo>
                <a:lnTo>
                  <a:pt x="447139" y="2454418"/>
                </a:lnTo>
                <a:cubicBezTo>
                  <a:pt x="467546" y="2461450"/>
                  <a:pt x="488504" y="2468483"/>
                  <a:pt x="510291" y="2474550"/>
                </a:cubicBezTo>
                <a:lnTo>
                  <a:pt x="524917" y="2484372"/>
                </a:lnTo>
                <a:lnTo>
                  <a:pt x="508363" y="2475648"/>
                </a:lnTo>
                <a:lnTo>
                  <a:pt x="506708" y="2475648"/>
                </a:lnTo>
                <a:cubicBezTo>
                  <a:pt x="485887" y="2471925"/>
                  <a:pt x="465894" y="2467512"/>
                  <a:pt x="446590" y="2463237"/>
                </a:cubicBezTo>
                <a:lnTo>
                  <a:pt x="417909" y="2456895"/>
                </a:lnTo>
                <a:lnTo>
                  <a:pt x="417358" y="2456895"/>
                </a:lnTo>
                <a:cubicBezTo>
                  <a:pt x="414463" y="2448346"/>
                  <a:pt x="408258" y="2428215"/>
                  <a:pt x="402604" y="2408497"/>
                </a:cubicBezTo>
                <a:cubicBezTo>
                  <a:pt x="395985" y="2386712"/>
                  <a:pt x="389643" y="2365891"/>
                  <a:pt x="387161" y="2359135"/>
                </a:cubicBezTo>
                <a:cubicBezTo>
                  <a:pt x="384679" y="2352378"/>
                  <a:pt x="377233" y="2328938"/>
                  <a:pt x="371580" y="2308393"/>
                </a:cubicBezTo>
                <a:cubicBezTo>
                  <a:pt x="365927" y="2287847"/>
                  <a:pt x="360135" y="2268682"/>
                  <a:pt x="357791" y="2262201"/>
                </a:cubicBezTo>
                <a:cubicBezTo>
                  <a:pt x="351724" y="2245104"/>
                  <a:pt x="333661" y="2184709"/>
                  <a:pt x="319872" y="2136173"/>
                </a:cubicBezTo>
                <a:cubicBezTo>
                  <a:pt x="311047" y="2106390"/>
                  <a:pt x="303602" y="2080744"/>
                  <a:pt x="300568" y="2071505"/>
                </a:cubicBezTo>
                <a:cubicBezTo>
                  <a:pt x="300430" y="2070954"/>
                  <a:pt x="299465" y="2069162"/>
                  <a:pt x="299465" y="2067369"/>
                </a:cubicBezTo>
                <a:lnTo>
                  <a:pt x="298638" y="2064473"/>
                </a:lnTo>
                <a:cubicBezTo>
                  <a:pt x="293168" y="2047609"/>
                  <a:pt x="294403" y="2029299"/>
                  <a:pt x="302085" y="2013318"/>
                </a:cubicBezTo>
                <a:cubicBezTo>
                  <a:pt x="302433" y="2012283"/>
                  <a:pt x="302433" y="2011180"/>
                  <a:pt x="302085" y="2010147"/>
                </a:cubicBezTo>
                <a:cubicBezTo>
                  <a:pt x="300223" y="2003804"/>
                  <a:pt x="304670" y="1993152"/>
                  <a:pt x="311306" y="1981622"/>
                </a:cubicBezTo>
                <a:lnTo>
                  <a:pt x="311848" y="1980802"/>
                </a:lnTo>
                <a:close/>
                <a:moveTo>
                  <a:pt x="732487" y="1976822"/>
                </a:moveTo>
                <a:lnTo>
                  <a:pt x="731651" y="1986450"/>
                </a:lnTo>
                <a:lnTo>
                  <a:pt x="730826" y="1988455"/>
                </a:lnTo>
                <a:lnTo>
                  <a:pt x="728967" y="1992968"/>
                </a:lnTo>
                <a:lnTo>
                  <a:pt x="729253" y="1982609"/>
                </a:lnTo>
                <a:close/>
                <a:moveTo>
                  <a:pt x="3699489" y="1976570"/>
                </a:moveTo>
                <a:lnTo>
                  <a:pt x="3701300" y="1978189"/>
                </a:lnTo>
                <a:lnTo>
                  <a:pt x="3704121" y="1979047"/>
                </a:lnTo>
                <a:lnTo>
                  <a:pt x="3702384" y="1988785"/>
                </a:lnTo>
                <a:close/>
                <a:moveTo>
                  <a:pt x="690427" y="1975102"/>
                </a:moveTo>
                <a:lnTo>
                  <a:pt x="691726" y="1990429"/>
                </a:lnTo>
                <a:lnTo>
                  <a:pt x="681805" y="1996658"/>
                </a:lnTo>
                <a:lnTo>
                  <a:pt x="680480" y="1986884"/>
                </a:lnTo>
                <a:close/>
                <a:moveTo>
                  <a:pt x="671188" y="1974954"/>
                </a:moveTo>
                <a:lnTo>
                  <a:pt x="672596" y="1985424"/>
                </a:lnTo>
                <a:lnTo>
                  <a:pt x="660900" y="1997502"/>
                </a:lnTo>
                <a:lnTo>
                  <a:pt x="658464" y="1983077"/>
                </a:lnTo>
                <a:close/>
                <a:moveTo>
                  <a:pt x="3487896" y="1974290"/>
                </a:moveTo>
                <a:lnTo>
                  <a:pt x="3521695" y="2084649"/>
                </a:lnTo>
                <a:cubicBezTo>
                  <a:pt x="3578598" y="2268664"/>
                  <a:pt x="3631340" y="2431842"/>
                  <a:pt x="3669370" y="2538734"/>
                </a:cubicBezTo>
                <a:lnTo>
                  <a:pt x="3693433" y="2603650"/>
                </a:lnTo>
                <a:lnTo>
                  <a:pt x="3691556" y="2599155"/>
                </a:lnTo>
                <a:lnTo>
                  <a:pt x="3690387" y="2596355"/>
                </a:lnTo>
                <a:lnTo>
                  <a:pt x="3667652" y="2534434"/>
                </a:lnTo>
                <a:lnTo>
                  <a:pt x="3662384" y="2519593"/>
                </a:lnTo>
                <a:lnTo>
                  <a:pt x="3649508" y="2482104"/>
                </a:lnTo>
                <a:lnTo>
                  <a:pt x="3623781" y="2405862"/>
                </a:lnTo>
                <a:lnTo>
                  <a:pt x="3609895" y="2363692"/>
                </a:lnTo>
                <a:lnTo>
                  <a:pt x="3580332" y="2272127"/>
                </a:lnTo>
                <a:lnTo>
                  <a:pt x="3566837" y="2229897"/>
                </a:lnTo>
                <a:lnTo>
                  <a:pt x="3521035" y="2083559"/>
                </a:lnTo>
                <a:lnTo>
                  <a:pt x="3520933" y="2083233"/>
                </a:lnTo>
                <a:lnTo>
                  <a:pt x="3513673" y="2059293"/>
                </a:lnTo>
                <a:close/>
                <a:moveTo>
                  <a:pt x="325352" y="1971585"/>
                </a:moveTo>
                <a:lnTo>
                  <a:pt x="320283" y="2003945"/>
                </a:lnTo>
                <a:cubicBezTo>
                  <a:pt x="314836" y="2021180"/>
                  <a:pt x="314836" y="2039658"/>
                  <a:pt x="320283" y="2056893"/>
                </a:cubicBezTo>
                <a:lnTo>
                  <a:pt x="320972" y="2059513"/>
                </a:lnTo>
                <a:cubicBezTo>
                  <a:pt x="321524" y="2061168"/>
                  <a:pt x="322213" y="2063649"/>
                  <a:pt x="322213" y="2063649"/>
                </a:cubicBezTo>
                <a:cubicBezTo>
                  <a:pt x="325799" y="2073716"/>
                  <a:pt x="332003" y="2095639"/>
                  <a:pt x="339587" y="2121010"/>
                </a:cubicBezTo>
                <a:cubicBezTo>
                  <a:pt x="353099" y="2165961"/>
                  <a:pt x="369922" y="2222081"/>
                  <a:pt x="377367" y="2242763"/>
                </a:cubicBezTo>
                <a:cubicBezTo>
                  <a:pt x="380264" y="2250071"/>
                  <a:pt x="385089" y="2265791"/>
                  <a:pt x="391156" y="2285509"/>
                </a:cubicBezTo>
                <a:cubicBezTo>
                  <a:pt x="397223" y="2305225"/>
                  <a:pt x="403704" y="2326046"/>
                  <a:pt x="406599" y="2333905"/>
                </a:cubicBezTo>
                <a:cubicBezTo>
                  <a:pt x="409496" y="2341766"/>
                  <a:pt x="415011" y="2359828"/>
                  <a:pt x="421215" y="2379546"/>
                </a:cubicBezTo>
                <a:cubicBezTo>
                  <a:pt x="427420" y="2399264"/>
                  <a:pt x="433763" y="2419533"/>
                  <a:pt x="436796" y="2427530"/>
                </a:cubicBezTo>
                <a:cubicBezTo>
                  <a:pt x="437164" y="2428551"/>
                  <a:pt x="437904" y="2429379"/>
                  <a:pt x="438865" y="2429874"/>
                </a:cubicBezTo>
                <a:lnTo>
                  <a:pt x="452653" y="2436080"/>
                </a:lnTo>
                <a:cubicBezTo>
                  <a:pt x="473612" y="2446145"/>
                  <a:pt x="495260" y="2456348"/>
                  <a:pt x="517598" y="2465173"/>
                </a:cubicBezTo>
                <a:lnTo>
                  <a:pt x="543971" y="2486420"/>
                </a:lnTo>
                <a:lnTo>
                  <a:pt x="514984" y="2467651"/>
                </a:lnTo>
                <a:cubicBezTo>
                  <a:pt x="514511" y="2467237"/>
                  <a:pt x="513942" y="2466961"/>
                  <a:pt x="513330" y="2466823"/>
                </a:cubicBezTo>
                <a:cubicBezTo>
                  <a:pt x="491268" y="2460342"/>
                  <a:pt x="470310" y="2453449"/>
                  <a:pt x="449902" y="2446554"/>
                </a:cubicBezTo>
                <a:lnTo>
                  <a:pt x="430599" y="2440074"/>
                </a:lnTo>
                <a:cubicBezTo>
                  <a:pt x="427427" y="2431525"/>
                  <a:pt x="422050" y="2413324"/>
                  <a:pt x="415707" y="2393054"/>
                </a:cubicBezTo>
                <a:cubicBezTo>
                  <a:pt x="409365" y="2372785"/>
                  <a:pt x="403298" y="2352517"/>
                  <a:pt x="400540" y="2345208"/>
                </a:cubicBezTo>
                <a:cubicBezTo>
                  <a:pt x="397783" y="2337900"/>
                  <a:pt x="390612" y="2315149"/>
                  <a:pt x="384958" y="2295845"/>
                </a:cubicBezTo>
                <a:cubicBezTo>
                  <a:pt x="379305" y="2276541"/>
                  <a:pt x="373790" y="2258203"/>
                  <a:pt x="371170" y="2251170"/>
                </a:cubicBezTo>
                <a:cubicBezTo>
                  <a:pt x="364551" y="2232418"/>
                  <a:pt x="347316" y="2174506"/>
                  <a:pt x="333527" y="2127763"/>
                </a:cubicBezTo>
                <a:cubicBezTo>
                  <a:pt x="325392" y="2100048"/>
                  <a:pt x="318222" y="2076194"/>
                  <a:pt x="315189" y="2066541"/>
                </a:cubicBezTo>
                <a:cubicBezTo>
                  <a:pt x="314912" y="2065852"/>
                  <a:pt x="313948" y="2064060"/>
                  <a:pt x="313948" y="2062543"/>
                </a:cubicBezTo>
                <a:lnTo>
                  <a:pt x="313120" y="2059648"/>
                </a:lnTo>
                <a:cubicBezTo>
                  <a:pt x="307851" y="2043266"/>
                  <a:pt x="308485" y="2025562"/>
                  <a:pt x="314912" y="2009595"/>
                </a:cubicBezTo>
                <a:cubicBezTo>
                  <a:pt x="315261" y="2008657"/>
                  <a:pt x="315261" y="2007636"/>
                  <a:pt x="314912" y="2006700"/>
                </a:cubicBezTo>
                <a:cubicBezTo>
                  <a:pt x="312844" y="1999598"/>
                  <a:pt x="316429" y="1988740"/>
                  <a:pt x="322065" y="1977226"/>
                </a:cubicBezTo>
                <a:close/>
                <a:moveTo>
                  <a:pt x="420076" y="1970952"/>
                </a:moveTo>
                <a:lnTo>
                  <a:pt x="427849" y="1986326"/>
                </a:lnTo>
                <a:lnTo>
                  <a:pt x="429994" y="1991423"/>
                </a:lnTo>
                <a:lnTo>
                  <a:pt x="552054" y="2345444"/>
                </a:lnTo>
                <a:lnTo>
                  <a:pt x="509602" y="2232559"/>
                </a:lnTo>
                <a:cubicBezTo>
                  <a:pt x="479128" y="2149552"/>
                  <a:pt x="454585" y="2079920"/>
                  <a:pt x="437073" y="2024766"/>
                </a:cubicBezTo>
                <a:cubicBezTo>
                  <a:pt x="430593" y="2005531"/>
                  <a:pt x="425112" y="1988157"/>
                  <a:pt x="420544" y="1972679"/>
                </a:cubicBezTo>
                <a:lnTo>
                  <a:pt x="420134" y="1971168"/>
                </a:lnTo>
                <a:close/>
                <a:moveTo>
                  <a:pt x="3713808" y="1965288"/>
                </a:moveTo>
                <a:lnTo>
                  <a:pt x="3715592" y="1975964"/>
                </a:lnTo>
                <a:lnTo>
                  <a:pt x="3711950" y="1974984"/>
                </a:lnTo>
                <a:lnTo>
                  <a:pt x="3711856" y="1974527"/>
                </a:lnTo>
                <a:close/>
                <a:moveTo>
                  <a:pt x="722224" y="1963341"/>
                </a:moveTo>
                <a:lnTo>
                  <a:pt x="722025" y="1971407"/>
                </a:lnTo>
                <a:lnTo>
                  <a:pt x="715478" y="1975517"/>
                </a:lnTo>
                <a:lnTo>
                  <a:pt x="715430" y="1973941"/>
                </a:lnTo>
                <a:close/>
                <a:moveTo>
                  <a:pt x="689430" y="1963309"/>
                </a:moveTo>
                <a:lnTo>
                  <a:pt x="689463" y="1963707"/>
                </a:lnTo>
                <a:lnTo>
                  <a:pt x="679151" y="1977088"/>
                </a:lnTo>
                <a:lnTo>
                  <a:pt x="678775" y="1974313"/>
                </a:lnTo>
                <a:lnTo>
                  <a:pt x="678329" y="1970396"/>
                </a:lnTo>
                <a:close/>
                <a:moveTo>
                  <a:pt x="338104" y="1963125"/>
                </a:moveTo>
                <a:lnTo>
                  <a:pt x="337723" y="1964064"/>
                </a:lnTo>
                <a:lnTo>
                  <a:pt x="336933" y="1966009"/>
                </a:lnTo>
                <a:cubicBezTo>
                  <a:pt x="333176" y="1978125"/>
                  <a:pt x="331246" y="1990156"/>
                  <a:pt x="333796" y="2000222"/>
                </a:cubicBezTo>
                <a:cubicBezTo>
                  <a:pt x="329892" y="2017196"/>
                  <a:pt x="330604" y="2034913"/>
                  <a:pt x="335865" y="2051516"/>
                </a:cubicBezTo>
                <a:lnTo>
                  <a:pt x="335865" y="2053859"/>
                </a:lnTo>
                <a:lnTo>
                  <a:pt x="337244" y="2058134"/>
                </a:lnTo>
                <a:cubicBezTo>
                  <a:pt x="340554" y="2068475"/>
                  <a:pt x="346482" y="2088330"/>
                  <a:pt x="353514" y="2111220"/>
                </a:cubicBezTo>
                <a:cubicBezTo>
                  <a:pt x="366614" y="2154655"/>
                  <a:pt x="383022" y="2208706"/>
                  <a:pt x="391157" y="2231456"/>
                </a:cubicBezTo>
                <a:cubicBezTo>
                  <a:pt x="394466" y="2239453"/>
                  <a:pt x="399017" y="2253518"/>
                  <a:pt x="404945" y="2272822"/>
                </a:cubicBezTo>
                <a:cubicBezTo>
                  <a:pt x="410875" y="2292126"/>
                  <a:pt x="416941" y="2311293"/>
                  <a:pt x="420113" y="2319703"/>
                </a:cubicBezTo>
                <a:cubicBezTo>
                  <a:pt x="423285" y="2328114"/>
                  <a:pt x="428661" y="2344937"/>
                  <a:pt x="434591" y="2363827"/>
                </a:cubicBezTo>
                <a:cubicBezTo>
                  <a:pt x="440520" y="2382717"/>
                  <a:pt x="446725" y="2401746"/>
                  <a:pt x="449896" y="2410294"/>
                </a:cubicBezTo>
                <a:cubicBezTo>
                  <a:pt x="450198" y="2411149"/>
                  <a:pt x="450781" y="2411880"/>
                  <a:pt x="451551" y="2412363"/>
                </a:cubicBezTo>
                <a:lnTo>
                  <a:pt x="458307" y="2416637"/>
                </a:lnTo>
                <a:cubicBezTo>
                  <a:pt x="479542" y="2430149"/>
                  <a:pt x="501327" y="2443938"/>
                  <a:pt x="523665" y="2455797"/>
                </a:cubicBezTo>
                <a:lnTo>
                  <a:pt x="546681" y="2480081"/>
                </a:lnTo>
                <a:lnTo>
                  <a:pt x="522703" y="2458824"/>
                </a:lnTo>
                <a:cubicBezTo>
                  <a:pt x="522353" y="2458424"/>
                  <a:pt x="521932" y="2458107"/>
                  <a:pt x="521463" y="2457858"/>
                </a:cubicBezTo>
                <a:cubicBezTo>
                  <a:pt x="498987" y="2449171"/>
                  <a:pt x="477200" y="2438692"/>
                  <a:pt x="456242" y="2428764"/>
                </a:cubicBezTo>
                <a:lnTo>
                  <a:pt x="444384" y="2423111"/>
                </a:lnTo>
                <a:lnTo>
                  <a:pt x="443695" y="2423111"/>
                </a:lnTo>
                <a:cubicBezTo>
                  <a:pt x="441213" y="2414424"/>
                  <a:pt x="435146" y="2396774"/>
                  <a:pt x="429079" y="2377195"/>
                </a:cubicBezTo>
                <a:cubicBezTo>
                  <a:pt x="423012" y="2357615"/>
                  <a:pt x="417082" y="2339002"/>
                  <a:pt x="414187" y="2331003"/>
                </a:cubicBezTo>
                <a:cubicBezTo>
                  <a:pt x="411292" y="2323007"/>
                  <a:pt x="404673" y="2301220"/>
                  <a:pt x="399020" y="2283019"/>
                </a:cubicBezTo>
                <a:cubicBezTo>
                  <a:pt x="393366" y="2264818"/>
                  <a:pt x="387989" y="2247446"/>
                  <a:pt x="385232" y="2239999"/>
                </a:cubicBezTo>
                <a:cubicBezTo>
                  <a:pt x="377923" y="2219454"/>
                  <a:pt x="361515" y="2163611"/>
                  <a:pt x="347727" y="2118660"/>
                </a:cubicBezTo>
                <a:cubicBezTo>
                  <a:pt x="340143" y="2093289"/>
                  <a:pt x="333524" y="2071227"/>
                  <a:pt x="330352" y="2061162"/>
                </a:cubicBezTo>
                <a:cubicBezTo>
                  <a:pt x="329863" y="2059852"/>
                  <a:pt x="329449" y="2058514"/>
                  <a:pt x="329112" y="2057163"/>
                </a:cubicBezTo>
                <a:lnTo>
                  <a:pt x="328284" y="2054543"/>
                </a:lnTo>
                <a:cubicBezTo>
                  <a:pt x="323239" y="2038576"/>
                  <a:pt x="323239" y="2021423"/>
                  <a:pt x="328284" y="2005456"/>
                </a:cubicBezTo>
                <a:cubicBezTo>
                  <a:pt x="328557" y="2004655"/>
                  <a:pt x="328557" y="2003774"/>
                  <a:pt x="328284" y="2002973"/>
                </a:cubicBezTo>
                <a:cubicBezTo>
                  <a:pt x="326009" y="1995114"/>
                  <a:pt x="328802" y="1984015"/>
                  <a:pt x="333455" y="1972501"/>
                </a:cubicBezTo>
                <a:close/>
                <a:moveTo>
                  <a:pt x="669392" y="1960649"/>
                </a:moveTo>
                <a:lnTo>
                  <a:pt x="670192" y="1967554"/>
                </a:lnTo>
                <a:lnTo>
                  <a:pt x="670221" y="1967772"/>
                </a:lnTo>
                <a:lnTo>
                  <a:pt x="657270" y="1976008"/>
                </a:lnTo>
                <a:lnTo>
                  <a:pt x="657260" y="1975946"/>
                </a:lnTo>
                <a:close/>
                <a:moveTo>
                  <a:pt x="645982" y="1956426"/>
                </a:moveTo>
                <a:lnTo>
                  <a:pt x="648694" y="1972716"/>
                </a:lnTo>
                <a:lnTo>
                  <a:pt x="639492" y="1981905"/>
                </a:lnTo>
                <a:lnTo>
                  <a:pt x="634983" y="1986408"/>
                </a:lnTo>
                <a:lnTo>
                  <a:pt x="630626" y="1966690"/>
                </a:lnTo>
                <a:close/>
                <a:moveTo>
                  <a:pt x="706982" y="1953729"/>
                </a:moveTo>
                <a:lnTo>
                  <a:pt x="707602" y="1973050"/>
                </a:lnTo>
                <a:lnTo>
                  <a:pt x="703740" y="1978655"/>
                </a:lnTo>
                <a:lnTo>
                  <a:pt x="699341" y="1985039"/>
                </a:lnTo>
                <a:lnTo>
                  <a:pt x="698754" y="1978078"/>
                </a:lnTo>
                <a:lnTo>
                  <a:pt x="697770" y="1966405"/>
                </a:lnTo>
                <a:lnTo>
                  <a:pt x="698039" y="1966087"/>
                </a:lnTo>
                <a:close/>
                <a:moveTo>
                  <a:pt x="743859" y="1952561"/>
                </a:moveTo>
                <a:lnTo>
                  <a:pt x="743008" y="1958233"/>
                </a:lnTo>
                <a:lnTo>
                  <a:pt x="742226" y="1958724"/>
                </a:lnTo>
                <a:lnTo>
                  <a:pt x="742502" y="1955487"/>
                </a:lnTo>
                <a:close/>
                <a:moveTo>
                  <a:pt x="403819" y="1951639"/>
                </a:moveTo>
                <a:lnTo>
                  <a:pt x="407439" y="1954776"/>
                </a:lnTo>
                <a:lnTo>
                  <a:pt x="408974" y="1956424"/>
                </a:lnTo>
                <a:lnTo>
                  <a:pt x="415354" y="1979683"/>
                </a:lnTo>
                <a:cubicBezTo>
                  <a:pt x="419536" y="1993970"/>
                  <a:pt x="424388" y="2009741"/>
                  <a:pt x="429903" y="2026976"/>
                </a:cubicBezTo>
                <a:cubicBezTo>
                  <a:pt x="447415" y="2081854"/>
                  <a:pt x="471958" y="2152177"/>
                  <a:pt x="502569" y="2234908"/>
                </a:cubicBezTo>
                <a:cubicBezTo>
                  <a:pt x="528629" y="2305643"/>
                  <a:pt x="554965" y="2374069"/>
                  <a:pt x="574787" y="2424983"/>
                </a:cubicBezTo>
                <a:lnTo>
                  <a:pt x="581748" y="2442807"/>
                </a:lnTo>
                <a:lnTo>
                  <a:pt x="564066" y="2405193"/>
                </a:lnTo>
                <a:cubicBezTo>
                  <a:pt x="558550" y="2392784"/>
                  <a:pt x="551932" y="2380650"/>
                  <a:pt x="544762" y="2366171"/>
                </a:cubicBezTo>
                <a:cubicBezTo>
                  <a:pt x="537592" y="2351693"/>
                  <a:pt x="530146" y="2336664"/>
                  <a:pt x="522839" y="2321358"/>
                </a:cubicBezTo>
                <a:cubicBezTo>
                  <a:pt x="518012" y="2308673"/>
                  <a:pt x="512497" y="2293506"/>
                  <a:pt x="507119" y="2278476"/>
                </a:cubicBezTo>
                <a:lnTo>
                  <a:pt x="495537" y="2246349"/>
                </a:lnTo>
                <a:cubicBezTo>
                  <a:pt x="490573" y="2232836"/>
                  <a:pt x="484920" y="2216842"/>
                  <a:pt x="479404" y="2201260"/>
                </a:cubicBezTo>
                <a:cubicBezTo>
                  <a:pt x="476095" y="2191746"/>
                  <a:pt x="472648" y="2182232"/>
                  <a:pt x="469614" y="2173682"/>
                </a:cubicBezTo>
                <a:cubicBezTo>
                  <a:pt x="450587" y="2120597"/>
                  <a:pt x="429489" y="2055515"/>
                  <a:pt x="421355" y="2030006"/>
                </a:cubicBezTo>
                <a:lnTo>
                  <a:pt x="419561" y="2024491"/>
                </a:lnTo>
                <a:cubicBezTo>
                  <a:pt x="415977" y="2013322"/>
                  <a:pt x="413494" y="2002566"/>
                  <a:pt x="411151" y="1992087"/>
                </a:cubicBezTo>
                <a:lnTo>
                  <a:pt x="408669" y="1981608"/>
                </a:lnTo>
                <a:close/>
                <a:moveTo>
                  <a:pt x="361253" y="1946672"/>
                </a:moveTo>
                <a:lnTo>
                  <a:pt x="360203" y="1951376"/>
                </a:lnTo>
                <a:lnTo>
                  <a:pt x="358925" y="1957098"/>
                </a:lnTo>
                <a:cubicBezTo>
                  <a:pt x="357236" y="1969232"/>
                  <a:pt x="357030" y="1981745"/>
                  <a:pt x="360270" y="1993189"/>
                </a:cubicBezTo>
                <a:cubicBezTo>
                  <a:pt x="359038" y="2009445"/>
                  <a:pt x="360958" y="2025785"/>
                  <a:pt x="365923" y="2041312"/>
                </a:cubicBezTo>
                <a:lnTo>
                  <a:pt x="366612" y="2043793"/>
                </a:lnTo>
                <a:lnTo>
                  <a:pt x="367715" y="2047516"/>
                </a:lnTo>
                <a:cubicBezTo>
                  <a:pt x="371714" y="2057306"/>
                  <a:pt x="376265" y="2072059"/>
                  <a:pt x="381504" y="2088882"/>
                </a:cubicBezTo>
                <a:cubicBezTo>
                  <a:pt x="394327" y="2129971"/>
                  <a:pt x="410322" y="2181127"/>
                  <a:pt x="420250" y="2208704"/>
                </a:cubicBezTo>
                <a:cubicBezTo>
                  <a:pt x="423284" y="2217529"/>
                  <a:pt x="427834" y="2231455"/>
                  <a:pt x="432798" y="2246347"/>
                </a:cubicBezTo>
                <a:cubicBezTo>
                  <a:pt x="438176" y="2263169"/>
                  <a:pt x="444242" y="2280542"/>
                  <a:pt x="447689" y="2290746"/>
                </a:cubicBezTo>
                <a:cubicBezTo>
                  <a:pt x="451136" y="2300949"/>
                  <a:pt x="455962" y="2315980"/>
                  <a:pt x="461478" y="2332112"/>
                </a:cubicBezTo>
                <a:cubicBezTo>
                  <a:pt x="466993" y="2348244"/>
                  <a:pt x="472646" y="2366031"/>
                  <a:pt x="476370" y="2375821"/>
                </a:cubicBezTo>
                <a:lnTo>
                  <a:pt x="477198" y="2377062"/>
                </a:lnTo>
                <a:cubicBezTo>
                  <a:pt x="486022" y="2386301"/>
                  <a:pt x="495122" y="2394988"/>
                  <a:pt x="503947" y="2403399"/>
                </a:cubicBezTo>
                <a:cubicBezTo>
                  <a:pt x="515606" y="2413975"/>
                  <a:pt x="526699" y="2425158"/>
                  <a:pt x="537177" y="2436905"/>
                </a:cubicBezTo>
                <a:lnTo>
                  <a:pt x="563872" y="2469603"/>
                </a:lnTo>
                <a:lnTo>
                  <a:pt x="535800" y="2440896"/>
                </a:lnTo>
                <a:cubicBezTo>
                  <a:pt x="523531" y="2429630"/>
                  <a:pt x="510543" y="2419178"/>
                  <a:pt x="496915" y="2409595"/>
                </a:cubicBezTo>
                <a:cubicBezTo>
                  <a:pt x="487953" y="2403114"/>
                  <a:pt x="478852" y="2396496"/>
                  <a:pt x="470166" y="2389326"/>
                </a:cubicBezTo>
                <a:cubicBezTo>
                  <a:pt x="466718" y="2380087"/>
                  <a:pt x="459687" y="2362163"/>
                  <a:pt x="454860" y="2345616"/>
                </a:cubicBezTo>
                <a:cubicBezTo>
                  <a:pt x="450034" y="2329070"/>
                  <a:pt x="444519" y="2312110"/>
                  <a:pt x="441072" y="2302871"/>
                </a:cubicBezTo>
                <a:cubicBezTo>
                  <a:pt x="437625" y="2293634"/>
                  <a:pt x="431282" y="2273502"/>
                  <a:pt x="426180" y="2257507"/>
                </a:cubicBezTo>
                <a:cubicBezTo>
                  <a:pt x="421079" y="2241513"/>
                  <a:pt x="416115" y="2226346"/>
                  <a:pt x="413218" y="2217934"/>
                </a:cubicBezTo>
                <a:cubicBezTo>
                  <a:pt x="404256" y="2193115"/>
                  <a:pt x="388261" y="2140306"/>
                  <a:pt x="375301" y="2098940"/>
                </a:cubicBezTo>
                <a:cubicBezTo>
                  <a:pt x="369095" y="2078394"/>
                  <a:pt x="363718" y="2061158"/>
                  <a:pt x="360409" y="2050817"/>
                </a:cubicBezTo>
                <a:lnTo>
                  <a:pt x="359306" y="2046956"/>
                </a:lnTo>
                <a:lnTo>
                  <a:pt x="358478" y="2044475"/>
                </a:lnTo>
                <a:cubicBezTo>
                  <a:pt x="353691" y="2029334"/>
                  <a:pt x="352511" y="2013271"/>
                  <a:pt x="355031" y="1997594"/>
                </a:cubicBezTo>
                <a:lnTo>
                  <a:pt x="355031" y="1995811"/>
                </a:lnTo>
                <a:cubicBezTo>
                  <a:pt x="352274" y="1986227"/>
                  <a:pt x="353307" y="1974817"/>
                  <a:pt x="355927" y="1963373"/>
                </a:cubicBezTo>
                <a:lnTo>
                  <a:pt x="357177" y="1959453"/>
                </a:lnTo>
                <a:close/>
                <a:moveTo>
                  <a:pt x="3698227" y="1944663"/>
                </a:moveTo>
                <a:lnTo>
                  <a:pt x="3702271" y="1964603"/>
                </a:lnTo>
                <a:lnTo>
                  <a:pt x="3703735" y="1971690"/>
                </a:lnTo>
                <a:lnTo>
                  <a:pt x="3696988" y="1966013"/>
                </a:lnTo>
                <a:lnTo>
                  <a:pt x="3695488" y="1959682"/>
                </a:lnTo>
                <a:lnTo>
                  <a:pt x="3696032" y="1955016"/>
                </a:lnTo>
                <a:lnTo>
                  <a:pt x="3696419" y="1951712"/>
                </a:lnTo>
                <a:lnTo>
                  <a:pt x="3696678" y="1949494"/>
                </a:lnTo>
                <a:close/>
                <a:moveTo>
                  <a:pt x="392614" y="1942684"/>
                </a:moveTo>
                <a:lnTo>
                  <a:pt x="392617" y="1942685"/>
                </a:lnTo>
                <a:lnTo>
                  <a:pt x="392737" y="1942744"/>
                </a:lnTo>
                <a:lnTo>
                  <a:pt x="396159" y="1945000"/>
                </a:lnTo>
                <a:lnTo>
                  <a:pt x="396564" y="1945351"/>
                </a:lnTo>
                <a:lnTo>
                  <a:pt x="396590" y="1945373"/>
                </a:lnTo>
                <a:lnTo>
                  <a:pt x="401770" y="1983541"/>
                </a:lnTo>
                <a:lnTo>
                  <a:pt x="404253" y="1994020"/>
                </a:lnTo>
                <a:cubicBezTo>
                  <a:pt x="406597" y="2004500"/>
                  <a:pt x="409217" y="2015391"/>
                  <a:pt x="412801" y="2026974"/>
                </a:cubicBezTo>
                <a:lnTo>
                  <a:pt x="414593" y="2032489"/>
                </a:lnTo>
                <a:cubicBezTo>
                  <a:pt x="422729" y="2057999"/>
                  <a:pt x="443825" y="2123219"/>
                  <a:pt x="462992" y="2176305"/>
                </a:cubicBezTo>
                <a:cubicBezTo>
                  <a:pt x="466026" y="2184578"/>
                  <a:pt x="469335" y="2194231"/>
                  <a:pt x="472782" y="2203882"/>
                </a:cubicBezTo>
                <a:cubicBezTo>
                  <a:pt x="478297" y="2219462"/>
                  <a:pt x="483950" y="2235320"/>
                  <a:pt x="488914" y="2249108"/>
                </a:cubicBezTo>
                <a:lnTo>
                  <a:pt x="500497" y="2281098"/>
                </a:lnTo>
                <a:cubicBezTo>
                  <a:pt x="505875" y="2296127"/>
                  <a:pt x="511390" y="2310606"/>
                  <a:pt x="516216" y="2324395"/>
                </a:cubicBezTo>
                <a:cubicBezTo>
                  <a:pt x="523799" y="2339975"/>
                  <a:pt x="531797" y="2356108"/>
                  <a:pt x="538553" y="2369621"/>
                </a:cubicBezTo>
                <a:cubicBezTo>
                  <a:pt x="545309" y="2383133"/>
                  <a:pt x="551790" y="2396095"/>
                  <a:pt x="557720" y="2408504"/>
                </a:cubicBezTo>
                <a:lnTo>
                  <a:pt x="577038" y="2449607"/>
                </a:lnTo>
                <a:lnTo>
                  <a:pt x="557033" y="2414430"/>
                </a:lnTo>
                <a:cubicBezTo>
                  <a:pt x="549725" y="2401882"/>
                  <a:pt x="540624" y="2387681"/>
                  <a:pt x="532903" y="2375685"/>
                </a:cubicBezTo>
                <a:cubicBezTo>
                  <a:pt x="525181" y="2363688"/>
                  <a:pt x="517184" y="2351279"/>
                  <a:pt x="509738" y="2338869"/>
                </a:cubicBezTo>
                <a:cubicBezTo>
                  <a:pt x="505464" y="2327838"/>
                  <a:pt x="499397" y="2310740"/>
                  <a:pt x="494846" y="2297503"/>
                </a:cubicBezTo>
                <a:cubicBezTo>
                  <a:pt x="490296" y="2284266"/>
                  <a:pt x="486435" y="2272684"/>
                  <a:pt x="482023" y="2260964"/>
                </a:cubicBezTo>
                <a:cubicBezTo>
                  <a:pt x="477611" y="2249244"/>
                  <a:pt x="472233" y="2233524"/>
                  <a:pt x="466994" y="2218218"/>
                </a:cubicBezTo>
                <a:cubicBezTo>
                  <a:pt x="462857" y="2206084"/>
                  <a:pt x="458858" y="2194365"/>
                  <a:pt x="455549" y="2184988"/>
                </a:cubicBezTo>
                <a:cubicBezTo>
                  <a:pt x="441347" y="2145277"/>
                  <a:pt x="422457" y="2086262"/>
                  <a:pt x="409909" y="2047102"/>
                </a:cubicBezTo>
                <a:lnTo>
                  <a:pt x="404256" y="2029453"/>
                </a:lnTo>
                <a:cubicBezTo>
                  <a:pt x="401174" y="2018933"/>
                  <a:pt x="398871" y="2008192"/>
                  <a:pt x="397362" y="1997326"/>
                </a:cubicBezTo>
                <a:lnTo>
                  <a:pt x="395294" y="1985330"/>
                </a:lnTo>
                <a:close/>
                <a:moveTo>
                  <a:pt x="735416" y="1942314"/>
                </a:moveTo>
                <a:lnTo>
                  <a:pt x="734109" y="1957718"/>
                </a:lnTo>
                <a:lnTo>
                  <a:pt x="731661" y="1962652"/>
                </a:lnTo>
                <a:lnTo>
                  <a:pt x="729711" y="1966581"/>
                </a:lnTo>
                <a:lnTo>
                  <a:pt x="729698" y="1966590"/>
                </a:lnTo>
                <a:lnTo>
                  <a:pt x="729694" y="1966592"/>
                </a:lnTo>
                <a:lnTo>
                  <a:pt x="730124" y="1951014"/>
                </a:lnTo>
                <a:lnTo>
                  <a:pt x="733699" y="1945436"/>
                </a:lnTo>
                <a:close/>
                <a:moveTo>
                  <a:pt x="667141" y="1942185"/>
                </a:moveTo>
                <a:lnTo>
                  <a:pt x="668353" y="1952793"/>
                </a:lnTo>
                <a:lnTo>
                  <a:pt x="668379" y="1952990"/>
                </a:lnTo>
                <a:lnTo>
                  <a:pt x="668291" y="1953093"/>
                </a:lnTo>
                <a:lnTo>
                  <a:pt x="667983" y="1953455"/>
                </a:lnTo>
                <a:lnTo>
                  <a:pt x="655557" y="1965863"/>
                </a:lnTo>
                <a:lnTo>
                  <a:pt x="653150" y="1951611"/>
                </a:lnTo>
                <a:close/>
                <a:moveTo>
                  <a:pt x="722750" y="1942038"/>
                </a:moveTo>
                <a:lnTo>
                  <a:pt x="722558" y="1949813"/>
                </a:lnTo>
                <a:lnTo>
                  <a:pt x="716860" y="1959614"/>
                </a:lnTo>
                <a:lnTo>
                  <a:pt x="716571" y="1960033"/>
                </a:lnTo>
                <a:lnTo>
                  <a:pt x="715072" y="1962209"/>
                </a:lnTo>
                <a:lnTo>
                  <a:pt x="714985" y="1959372"/>
                </a:lnTo>
                <a:lnTo>
                  <a:pt x="714615" y="1947231"/>
                </a:lnTo>
                <a:close/>
                <a:moveTo>
                  <a:pt x="355853" y="1940661"/>
                </a:moveTo>
                <a:lnTo>
                  <a:pt x="349033" y="1962054"/>
                </a:lnTo>
                <a:cubicBezTo>
                  <a:pt x="346310" y="1974119"/>
                  <a:pt x="345241" y="1986356"/>
                  <a:pt x="348136" y="1997042"/>
                </a:cubicBezTo>
                <a:lnTo>
                  <a:pt x="348136" y="1997044"/>
                </a:lnTo>
                <a:lnTo>
                  <a:pt x="348136" y="1997051"/>
                </a:lnTo>
                <a:cubicBezTo>
                  <a:pt x="345603" y="2013722"/>
                  <a:pt x="346923" y="2030750"/>
                  <a:pt x="351997" y="2046828"/>
                </a:cubicBezTo>
                <a:lnTo>
                  <a:pt x="352688" y="2049310"/>
                </a:lnTo>
                <a:cubicBezTo>
                  <a:pt x="353239" y="2050688"/>
                  <a:pt x="353928" y="2052343"/>
                  <a:pt x="353928" y="2053171"/>
                </a:cubicBezTo>
                <a:cubicBezTo>
                  <a:pt x="357237" y="2063650"/>
                  <a:pt x="362615" y="2081161"/>
                  <a:pt x="368820" y="2101293"/>
                </a:cubicBezTo>
                <a:cubicBezTo>
                  <a:pt x="381780" y="2143348"/>
                  <a:pt x="397775" y="2195607"/>
                  <a:pt x="406739" y="2220564"/>
                </a:cubicBezTo>
                <a:cubicBezTo>
                  <a:pt x="409771" y="2228837"/>
                  <a:pt x="414046" y="2241936"/>
                  <a:pt x="419699" y="2260000"/>
                </a:cubicBezTo>
                <a:cubicBezTo>
                  <a:pt x="425352" y="2278061"/>
                  <a:pt x="431833" y="2296676"/>
                  <a:pt x="434728" y="2305639"/>
                </a:cubicBezTo>
                <a:cubicBezTo>
                  <a:pt x="437625" y="2314602"/>
                  <a:pt x="442864" y="2330458"/>
                  <a:pt x="448517" y="2347970"/>
                </a:cubicBezTo>
                <a:cubicBezTo>
                  <a:pt x="454171" y="2365482"/>
                  <a:pt x="460099" y="2383820"/>
                  <a:pt x="463548" y="2393059"/>
                </a:cubicBezTo>
                <a:cubicBezTo>
                  <a:pt x="463797" y="2393720"/>
                  <a:pt x="464226" y="2394286"/>
                  <a:pt x="464788" y="2394713"/>
                </a:cubicBezTo>
                <a:cubicBezTo>
                  <a:pt x="473475" y="2402158"/>
                  <a:pt x="482989" y="2409191"/>
                  <a:pt x="492365" y="2415947"/>
                </a:cubicBezTo>
                <a:cubicBezTo>
                  <a:pt x="505733" y="2425173"/>
                  <a:pt x="518448" y="2435306"/>
                  <a:pt x="530422" y="2446282"/>
                </a:cubicBezTo>
                <a:cubicBezTo>
                  <a:pt x="541728" y="2457175"/>
                  <a:pt x="551794" y="2467792"/>
                  <a:pt x="560619" y="2477168"/>
                </a:cubicBezTo>
                <a:lnTo>
                  <a:pt x="582475" y="2498930"/>
                </a:lnTo>
                <a:lnTo>
                  <a:pt x="577098" y="2495933"/>
                </a:lnTo>
                <a:cubicBezTo>
                  <a:pt x="563378" y="2486160"/>
                  <a:pt x="547521" y="2470958"/>
                  <a:pt x="529320" y="2450276"/>
                </a:cubicBezTo>
                <a:cubicBezTo>
                  <a:pt x="529019" y="2449889"/>
                  <a:pt x="528644" y="2449558"/>
                  <a:pt x="528217" y="2449310"/>
                </a:cubicBezTo>
                <a:cubicBezTo>
                  <a:pt x="505879" y="2437728"/>
                  <a:pt x="484921" y="2423939"/>
                  <a:pt x="462859" y="2410151"/>
                </a:cubicBezTo>
                <a:lnTo>
                  <a:pt x="457068" y="2406565"/>
                </a:lnTo>
                <a:lnTo>
                  <a:pt x="456931" y="2406290"/>
                </a:lnTo>
                <a:cubicBezTo>
                  <a:pt x="453622" y="2397328"/>
                  <a:pt x="448795" y="2379953"/>
                  <a:pt x="442866" y="2361477"/>
                </a:cubicBezTo>
                <a:cubicBezTo>
                  <a:pt x="436937" y="2343000"/>
                  <a:pt x="431421" y="2325488"/>
                  <a:pt x="428251" y="2316940"/>
                </a:cubicBezTo>
                <a:cubicBezTo>
                  <a:pt x="425079" y="2308390"/>
                  <a:pt x="419012" y="2287432"/>
                  <a:pt x="413083" y="2270334"/>
                </a:cubicBezTo>
                <a:cubicBezTo>
                  <a:pt x="407153" y="2253236"/>
                  <a:pt x="402052" y="2236966"/>
                  <a:pt x="399294" y="2228968"/>
                </a:cubicBezTo>
                <a:cubicBezTo>
                  <a:pt x="391159" y="2206494"/>
                  <a:pt x="374751" y="2152580"/>
                  <a:pt x="361652" y="2109146"/>
                </a:cubicBezTo>
                <a:cubicBezTo>
                  <a:pt x="354757" y="2086258"/>
                  <a:pt x="348690" y="2066402"/>
                  <a:pt x="345381" y="2055923"/>
                </a:cubicBezTo>
                <a:cubicBezTo>
                  <a:pt x="345106" y="2055232"/>
                  <a:pt x="344140" y="2053440"/>
                  <a:pt x="344140" y="2051923"/>
                </a:cubicBezTo>
                <a:lnTo>
                  <a:pt x="343451" y="2049442"/>
                </a:lnTo>
                <a:cubicBezTo>
                  <a:pt x="338491" y="2033957"/>
                  <a:pt x="337870" y="2017410"/>
                  <a:pt x="341659" y="2001595"/>
                </a:cubicBezTo>
                <a:cubicBezTo>
                  <a:pt x="341935" y="2000892"/>
                  <a:pt x="341935" y="2000093"/>
                  <a:pt x="341659" y="1999389"/>
                </a:cubicBezTo>
                <a:cubicBezTo>
                  <a:pt x="339107" y="1990703"/>
                  <a:pt x="340934" y="1979603"/>
                  <a:pt x="344536" y="1968210"/>
                </a:cubicBezTo>
                <a:lnTo>
                  <a:pt x="354087" y="1944960"/>
                </a:lnTo>
                <a:close/>
                <a:moveTo>
                  <a:pt x="184073" y="1939604"/>
                </a:moveTo>
                <a:lnTo>
                  <a:pt x="172777" y="1965040"/>
                </a:lnTo>
                <a:lnTo>
                  <a:pt x="172801" y="1964800"/>
                </a:lnTo>
                <a:lnTo>
                  <a:pt x="176013" y="1955003"/>
                </a:lnTo>
                <a:close/>
                <a:moveTo>
                  <a:pt x="3720375" y="1938175"/>
                </a:moveTo>
                <a:lnTo>
                  <a:pt x="3723107" y="1959831"/>
                </a:lnTo>
                <a:lnTo>
                  <a:pt x="3721607" y="1969310"/>
                </a:lnTo>
                <a:lnTo>
                  <a:pt x="3717981" y="1947505"/>
                </a:lnTo>
                <a:close/>
                <a:moveTo>
                  <a:pt x="383227" y="1938108"/>
                </a:moveTo>
                <a:lnTo>
                  <a:pt x="385192" y="1939066"/>
                </a:lnTo>
                <a:lnTo>
                  <a:pt x="388121" y="1986708"/>
                </a:lnTo>
                <a:cubicBezTo>
                  <a:pt x="388948" y="1990430"/>
                  <a:pt x="389500" y="1994430"/>
                  <a:pt x="390190" y="1998428"/>
                </a:cubicBezTo>
                <a:cubicBezTo>
                  <a:pt x="391796" y="2009666"/>
                  <a:pt x="394191" y="2020765"/>
                  <a:pt x="397360" y="2031658"/>
                </a:cubicBezTo>
                <a:lnTo>
                  <a:pt x="403013" y="2049307"/>
                </a:lnTo>
                <a:cubicBezTo>
                  <a:pt x="415561" y="2088467"/>
                  <a:pt x="434865" y="2147620"/>
                  <a:pt x="448654" y="2187193"/>
                </a:cubicBezTo>
                <a:cubicBezTo>
                  <a:pt x="451963" y="2196432"/>
                  <a:pt x="456099" y="2208289"/>
                  <a:pt x="460097" y="2220286"/>
                </a:cubicBezTo>
                <a:cubicBezTo>
                  <a:pt x="465337" y="2235591"/>
                  <a:pt x="470853" y="2251448"/>
                  <a:pt x="475128" y="2263168"/>
                </a:cubicBezTo>
                <a:lnTo>
                  <a:pt x="488088" y="2299570"/>
                </a:lnTo>
                <a:cubicBezTo>
                  <a:pt x="493190" y="2314324"/>
                  <a:pt x="498705" y="2330042"/>
                  <a:pt x="503256" y="2341901"/>
                </a:cubicBezTo>
                <a:cubicBezTo>
                  <a:pt x="510978" y="2354999"/>
                  <a:pt x="518285" y="2366169"/>
                  <a:pt x="526834" y="2379544"/>
                </a:cubicBezTo>
                <a:cubicBezTo>
                  <a:pt x="535383" y="2392918"/>
                  <a:pt x="543519" y="2405603"/>
                  <a:pt x="550826" y="2418014"/>
                </a:cubicBezTo>
                <a:lnTo>
                  <a:pt x="571248" y="2454011"/>
                </a:lnTo>
                <a:lnTo>
                  <a:pt x="549866" y="2423115"/>
                </a:lnTo>
                <a:cubicBezTo>
                  <a:pt x="541179" y="2410842"/>
                  <a:pt x="531389" y="2398984"/>
                  <a:pt x="521047" y="2386436"/>
                </a:cubicBezTo>
                <a:cubicBezTo>
                  <a:pt x="512913" y="2376508"/>
                  <a:pt x="504363" y="2366167"/>
                  <a:pt x="496367" y="2355412"/>
                </a:cubicBezTo>
                <a:cubicBezTo>
                  <a:pt x="492506" y="2345071"/>
                  <a:pt x="487542" y="2327835"/>
                  <a:pt x="482439" y="2313633"/>
                </a:cubicBezTo>
                <a:cubicBezTo>
                  <a:pt x="477338" y="2299430"/>
                  <a:pt x="472650" y="2285504"/>
                  <a:pt x="468650" y="2274748"/>
                </a:cubicBezTo>
                <a:cubicBezTo>
                  <a:pt x="464652" y="2263994"/>
                  <a:pt x="459274" y="2247585"/>
                  <a:pt x="453898" y="2231590"/>
                </a:cubicBezTo>
                <a:cubicBezTo>
                  <a:pt x="449346" y="2218078"/>
                  <a:pt x="445073" y="2204979"/>
                  <a:pt x="441764" y="2195740"/>
                </a:cubicBezTo>
                <a:cubicBezTo>
                  <a:pt x="430319" y="2163888"/>
                  <a:pt x="413496" y="2110527"/>
                  <a:pt x="401225" y="2071643"/>
                </a:cubicBezTo>
                <a:lnTo>
                  <a:pt x="391159" y="2040067"/>
                </a:lnTo>
                <a:lnTo>
                  <a:pt x="389367" y="2034275"/>
                </a:lnTo>
                <a:cubicBezTo>
                  <a:pt x="386317" y="2023521"/>
                  <a:pt x="384422" y="2012476"/>
                  <a:pt x="383713" y="2001322"/>
                </a:cubicBezTo>
                <a:cubicBezTo>
                  <a:pt x="383161" y="1996909"/>
                  <a:pt x="382197" y="1992772"/>
                  <a:pt x="382197" y="1988911"/>
                </a:cubicBezTo>
                <a:close/>
                <a:moveTo>
                  <a:pt x="687479" y="1937842"/>
                </a:moveTo>
                <a:lnTo>
                  <a:pt x="687531" y="1938812"/>
                </a:lnTo>
                <a:lnTo>
                  <a:pt x="687638" y="1940828"/>
                </a:lnTo>
                <a:lnTo>
                  <a:pt x="688284" y="1948548"/>
                </a:lnTo>
                <a:lnTo>
                  <a:pt x="688694" y="1954626"/>
                </a:lnTo>
                <a:lnTo>
                  <a:pt x="688806" y="1955954"/>
                </a:lnTo>
                <a:lnTo>
                  <a:pt x="677502" y="1963142"/>
                </a:lnTo>
                <a:lnTo>
                  <a:pt x="676235" y="1952021"/>
                </a:lnTo>
                <a:close/>
                <a:moveTo>
                  <a:pt x="371909" y="1934810"/>
                </a:moveTo>
                <a:lnTo>
                  <a:pt x="374761" y="1935379"/>
                </a:lnTo>
                <a:lnTo>
                  <a:pt x="373783" y="1990295"/>
                </a:lnTo>
                <a:cubicBezTo>
                  <a:pt x="374335" y="1994156"/>
                  <a:pt x="375163" y="1998154"/>
                  <a:pt x="375163" y="2002429"/>
                </a:cubicBezTo>
                <a:cubicBezTo>
                  <a:pt x="375915" y="2014094"/>
                  <a:pt x="377903" y="2025649"/>
                  <a:pt x="381092" y="2036899"/>
                </a:cubicBezTo>
                <a:lnTo>
                  <a:pt x="383022" y="2042829"/>
                </a:lnTo>
                <a:cubicBezTo>
                  <a:pt x="385779" y="2051240"/>
                  <a:pt x="389089" y="2062133"/>
                  <a:pt x="392950" y="2074267"/>
                </a:cubicBezTo>
                <a:cubicBezTo>
                  <a:pt x="406049" y="2113150"/>
                  <a:pt x="422870" y="2166512"/>
                  <a:pt x="434315" y="2198364"/>
                </a:cubicBezTo>
                <a:cubicBezTo>
                  <a:pt x="437625" y="2207465"/>
                  <a:pt x="441899" y="2220288"/>
                  <a:pt x="446449" y="2234077"/>
                </a:cubicBezTo>
                <a:cubicBezTo>
                  <a:pt x="451690" y="2249795"/>
                  <a:pt x="457205" y="2267445"/>
                  <a:pt x="461203" y="2277372"/>
                </a:cubicBezTo>
                <a:cubicBezTo>
                  <a:pt x="465202" y="2287300"/>
                  <a:pt x="469614" y="2300123"/>
                  <a:pt x="474992" y="2315980"/>
                </a:cubicBezTo>
                <a:cubicBezTo>
                  <a:pt x="480370" y="2331838"/>
                  <a:pt x="485885" y="2348107"/>
                  <a:pt x="489746" y="2358587"/>
                </a:cubicBezTo>
                <a:lnTo>
                  <a:pt x="489746" y="2359552"/>
                </a:lnTo>
                <a:cubicBezTo>
                  <a:pt x="498019" y="2370583"/>
                  <a:pt x="506705" y="2381062"/>
                  <a:pt x="515117" y="2391267"/>
                </a:cubicBezTo>
                <a:cubicBezTo>
                  <a:pt x="525320" y="2403676"/>
                  <a:pt x="534973" y="2415396"/>
                  <a:pt x="543521" y="2427392"/>
                </a:cubicBezTo>
                <a:lnTo>
                  <a:pt x="565974" y="2459614"/>
                </a:lnTo>
                <a:lnTo>
                  <a:pt x="542973" y="2431381"/>
                </a:lnTo>
                <a:cubicBezTo>
                  <a:pt x="532769" y="2419661"/>
                  <a:pt x="521326" y="2408905"/>
                  <a:pt x="509192" y="2397460"/>
                </a:cubicBezTo>
                <a:cubicBezTo>
                  <a:pt x="500642" y="2389326"/>
                  <a:pt x="491680" y="2380914"/>
                  <a:pt x="483269" y="2371952"/>
                </a:cubicBezTo>
                <a:cubicBezTo>
                  <a:pt x="479683" y="2362576"/>
                  <a:pt x="472927" y="2345340"/>
                  <a:pt x="467963" y="2329483"/>
                </a:cubicBezTo>
                <a:cubicBezTo>
                  <a:pt x="462999" y="2313626"/>
                  <a:pt x="457898" y="2298045"/>
                  <a:pt x="454175" y="2288118"/>
                </a:cubicBezTo>
                <a:cubicBezTo>
                  <a:pt x="450451" y="2278190"/>
                  <a:pt x="444109" y="2258886"/>
                  <a:pt x="439283" y="2243994"/>
                </a:cubicBezTo>
                <a:cubicBezTo>
                  <a:pt x="434457" y="2229103"/>
                  <a:pt x="429907" y="2215039"/>
                  <a:pt x="426735" y="2206215"/>
                </a:cubicBezTo>
                <a:cubicBezTo>
                  <a:pt x="416807" y="2178637"/>
                  <a:pt x="400950" y="2127896"/>
                  <a:pt x="388127" y="2086530"/>
                </a:cubicBezTo>
                <a:cubicBezTo>
                  <a:pt x="382888" y="2069984"/>
                  <a:pt x="378199" y="2055230"/>
                  <a:pt x="375027" y="2045164"/>
                </a:cubicBezTo>
                <a:lnTo>
                  <a:pt x="373924" y="2041579"/>
                </a:lnTo>
                <a:lnTo>
                  <a:pt x="373235" y="2039097"/>
                </a:lnTo>
                <a:cubicBezTo>
                  <a:pt x="368507" y="2024274"/>
                  <a:pt x="366680" y="2008693"/>
                  <a:pt x="367857" y="1993180"/>
                </a:cubicBezTo>
                <a:cubicBezTo>
                  <a:pt x="367996" y="1992726"/>
                  <a:pt x="367996" y="1992257"/>
                  <a:pt x="367857" y="1991802"/>
                </a:cubicBezTo>
                <a:cubicBezTo>
                  <a:pt x="364755" y="1981254"/>
                  <a:pt x="364997" y="1969431"/>
                  <a:pt x="366668" y="1957848"/>
                </a:cubicBezTo>
                <a:close/>
                <a:moveTo>
                  <a:pt x="3703574" y="1934059"/>
                </a:moveTo>
                <a:lnTo>
                  <a:pt x="3708653" y="1934425"/>
                </a:lnTo>
                <a:lnTo>
                  <a:pt x="3710953" y="1948194"/>
                </a:lnTo>
                <a:lnTo>
                  <a:pt x="3708490" y="1958079"/>
                </a:lnTo>
                <a:close/>
                <a:moveTo>
                  <a:pt x="723008" y="1931583"/>
                </a:moveTo>
                <a:lnTo>
                  <a:pt x="722942" y="1934247"/>
                </a:lnTo>
                <a:lnTo>
                  <a:pt x="719493" y="1936441"/>
                </a:lnTo>
                <a:close/>
                <a:moveTo>
                  <a:pt x="665620" y="1928872"/>
                </a:moveTo>
                <a:lnTo>
                  <a:pt x="666179" y="1933765"/>
                </a:lnTo>
                <a:lnTo>
                  <a:pt x="652475" y="1942982"/>
                </a:lnTo>
                <a:close/>
                <a:moveTo>
                  <a:pt x="686957" y="1928834"/>
                </a:moveTo>
                <a:lnTo>
                  <a:pt x="687100" y="1930963"/>
                </a:lnTo>
                <a:lnTo>
                  <a:pt x="684734" y="1933747"/>
                </a:lnTo>
                <a:lnTo>
                  <a:pt x="675403" y="1944725"/>
                </a:lnTo>
                <a:lnTo>
                  <a:pt x="674545" y="1937196"/>
                </a:lnTo>
                <a:close/>
                <a:moveTo>
                  <a:pt x="279725" y="1926315"/>
                </a:moveTo>
                <a:lnTo>
                  <a:pt x="248934" y="1948875"/>
                </a:lnTo>
                <a:lnTo>
                  <a:pt x="265680" y="1933072"/>
                </a:lnTo>
                <a:close/>
                <a:moveTo>
                  <a:pt x="3687534" y="1926119"/>
                </a:moveTo>
                <a:lnTo>
                  <a:pt x="3695265" y="1930060"/>
                </a:lnTo>
                <a:lnTo>
                  <a:pt x="3695303" y="1930247"/>
                </a:lnTo>
                <a:lnTo>
                  <a:pt x="3695184" y="1930584"/>
                </a:lnTo>
                <a:lnTo>
                  <a:pt x="3694932" y="1931297"/>
                </a:lnTo>
                <a:lnTo>
                  <a:pt x="3691722" y="1943373"/>
                </a:lnTo>
                <a:lnTo>
                  <a:pt x="3691669" y="1943570"/>
                </a:lnTo>
                <a:close/>
                <a:moveTo>
                  <a:pt x="747838" y="1926023"/>
                </a:moveTo>
                <a:lnTo>
                  <a:pt x="746973" y="1931791"/>
                </a:lnTo>
                <a:lnTo>
                  <a:pt x="745669" y="1934420"/>
                </a:lnTo>
                <a:lnTo>
                  <a:pt x="744015" y="1937753"/>
                </a:lnTo>
                <a:lnTo>
                  <a:pt x="744853" y="1927928"/>
                </a:lnTo>
                <a:close/>
                <a:moveTo>
                  <a:pt x="640514" y="1923565"/>
                </a:moveTo>
                <a:lnTo>
                  <a:pt x="643177" y="1939568"/>
                </a:lnTo>
                <a:lnTo>
                  <a:pt x="637965" y="1944861"/>
                </a:lnTo>
                <a:lnTo>
                  <a:pt x="628032" y="1954947"/>
                </a:lnTo>
                <a:lnTo>
                  <a:pt x="623629" y="1935023"/>
                </a:lnTo>
                <a:close/>
                <a:moveTo>
                  <a:pt x="3706215" y="1919831"/>
                </a:moveTo>
                <a:lnTo>
                  <a:pt x="3707410" y="1926982"/>
                </a:lnTo>
                <a:lnTo>
                  <a:pt x="3706804" y="1926947"/>
                </a:lnTo>
                <a:lnTo>
                  <a:pt x="3704279" y="1926798"/>
                </a:lnTo>
                <a:lnTo>
                  <a:pt x="3703995" y="1926668"/>
                </a:lnTo>
                <a:lnTo>
                  <a:pt x="3705998" y="1920422"/>
                </a:lnTo>
                <a:close/>
                <a:moveTo>
                  <a:pt x="199655" y="1917894"/>
                </a:moveTo>
                <a:lnTo>
                  <a:pt x="193619" y="1924070"/>
                </a:lnTo>
                <a:lnTo>
                  <a:pt x="196867" y="1919834"/>
                </a:lnTo>
                <a:close/>
                <a:moveTo>
                  <a:pt x="749133" y="1917376"/>
                </a:moveTo>
                <a:lnTo>
                  <a:pt x="749097" y="1917616"/>
                </a:lnTo>
                <a:lnTo>
                  <a:pt x="748950" y="1917709"/>
                </a:lnTo>
                <a:close/>
                <a:moveTo>
                  <a:pt x="2417051" y="1916444"/>
                </a:moveTo>
                <a:lnTo>
                  <a:pt x="2421248" y="1931556"/>
                </a:lnTo>
                <a:cubicBezTo>
                  <a:pt x="2529213" y="2297919"/>
                  <a:pt x="2757689" y="2758043"/>
                  <a:pt x="2952384" y="2895377"/>
                </a:cubicBezTo>
                <a:cubicBezTo>
                  <a:pt x="3035943" y="2953978"/>
                  <a:pt x="3197545" y="2957702"/>
                  <a:pt x="3353907" y="2961286"/>
                </a:cubicBezTo>
                <a:cubicBezTo>
                  <a:pt x="3387138" y="2962114"/>
                  <a:pt x="3422437" y="2962941"/>
                  <a:pt x="3456081" y="2964183"/>
                </a:cubicBezTo>
                <a:lnTo>
                  <a:pt x="3500617" y="2966112"/>
                </a:lnTo>
                <a:lnTo>
                  <a:pt x="3629996" y="2969922"/>
                </a:lnTo>
                <a:lnTo>
                  <a:pt x="3603742" y="2971454"/>
                </a:lnTo>
                <a:cubicBezTo>
                  <a:pt x="3569219" y="2972454"/>
                  <a:pt x="3532610" y="2972799"/>
                  <a:pt x="3494967" y="2973144"/>
                </a:cubicBezTo>
                <a:lnTo>
                  <a:pt x="3457876" y="2973144"/>
                </a:lnTo>
                <a:cubicBezTo>
                  <a:pt x="3425611" y="2973557"/>
                  <a:pt x="3392380" y="2974385"/>
                  <a:pt x="3360115" y="2975074"/>
                </a:cubicBezTo>
                <a:cubicBezTo>
                  <a:pt x="3191757" y="2978935"/>
                  <a:pt x="3017607" y="2982933"/>
                  <a:pt x="2931290" y="2929710"/>
                </a:cubicBezTo>
                <a:cubicBezTo>
                  <a:pt x="2731770" y="2806302"/>
                  <a:pt x="2497502" y="2346178"/>
                  <a:pt x="2386228" y="1972645"/>
                </a:cubicBezTo>
                <a:lnTo>
                  <a:pt x="2372229" y="1922764"/>
                </a:lnTo>
                <a:lnTo>
                  <a:pt x="2381399" y="1924392"/>
                </a:lnTo>
                <a:cubicBezTo>
                  <a:pt x="2387646" y="1924158"/>
                  <a:pt x="2393865" y="1923524"/>
                  <a:pt x="2400014" y="1922461"/>
                </a:cubicBezTo>
                <a:close/>
                <a:moveTo>
                  <a:pt x="706073" y="1916064"/>
                </a:moveTo>
                <a:lnTo>
                  <a:pt x="706066" y="1916894"/>
                </a:lnTo>
                <a:lnTo>
                  <a:pt x="706409" y="1928454"/>
                </a:lnTo>
                <a:lnTo>
                  <a:pt x="706653" y="1936673"/>
                </a:lnTo>
                <a:lnTo>
                  <a:pt x="706665" y="1941385"/>
                </a:lnTo>
                <a:lnTo>
                  <a:pt x="704490" y="1944207"/>
                </a:lnTo>
                <a:lnTo>
                  <a:pt x="701811" y="1947685"/>
                </a:lnTo>
                <a:lnTo>
                  <a:pt x="696478" y="1951076"/>
                </a:lnTo>
                <a:lnTo>
                  <a:pt x="696312" y="1949108"/>
                </a:lnTo>
                <a:lnTo>
                  <a:pt x="696202" y="1947810"/>
                </a:lnTo>
                <a:lnTo>
                  <a:pt x="695118" y="1928210"/>
                </a:lnTo>
                <a:lnTo>
                  <a:pt x="703273" y="1917928"/>
                </a:lnTo>
                <a:close/>
                <a:moveTo>
                  <a:pt x="2372419" y="1915551"/>
                </a:moveTo>
                <a:lnTo>
                  <a:pt x="2376885" y="1916222"/>
                </a:lnTo>
                <a:lnTo>
                  <a:pt x="2370436" y="1916376"/>
                </a:lnTo>
                <a:lnTo>
                  <a:pt x="2370401" y="1916252"/>
                </a:lnTo>
                <a:close/>
                <a:moveTo>
                  <a:pt x="3726597" y="1913932"/>
                </a:moveTo>
                <a:lnTo>
                  <a:pt x="3727734" y="1928180"/>
                </a:lnTo>
                <a:lnTo>
                  <a:pt x="3726260" y="1928094"/>
                </a:lnTo>
                <a:lnTo>
                  <a:pt x="3725173" y="1919480"/>
                </a:lnTo>
                <a:close/>
                <a:moveTo>
                  <a:pt x="520292" y="1913074"/>
                </a:moveTo>
                <a:lnTo>
                  <a:pt x="521026" y="1913519"/>
                </a:lnTo>
                <a:lnTo>
                  <a:pt x="523885" y="1915252"/>
                </a:lnTo>
                <a:lnTo>
                  <a:pt x="537979" y="1935406"/>
                </a:lnTo>
                <a:lnTo>
                  <a:pt x="688412" y="2447474"/>
                </a:lnTo>
                <a:lnTo>
                  <a:pt x="675617" y="2424770"/>
                </a:lnTo>
                <a:close/>
                <a:moveTo>
                  <a:pt x="284891" y="1912795"/>
                </a:moveTo>
                <a:lnTo>
                  <a:pt x="261680" y="1925058"/>
                </a:lnTo>
                <a:cubicBezTo>
                  <a:pt x="245374" y="1935641"/>
                  <a:pt x="230374" y="1948006"/>
                  <a:pt x="216936" y="1961884"/>
                </a:cubicBezTo>
                <a:lnTo>
                  <a:pt x="210480" y="1970264"/>
                </a:lnTo>
                <a:lnTo>
                  <a:pt x="218247" y="1957764"/>
                </a:lnTo>
                <a:cubicBezTo>
                  <a:pt x="230092" y="1944403"/>
                  <a:pt x="244189" y="1933037"/>
                  <a:pt x="260027" y="1924247"/>
                </a:cubicBezTo>
                <a:close/>
                <a:moveTo>
                  <a:pt x="738165" y="1909892"/>
                </a:moveTo>
                <a:lnTo>
                  <a:pt x="736867" y="1925197"/>
                </a:lnTo>
                <a:lnTo>
                  <a:pt x="736687" y="1925507"/>
                </a:lnTo>
                <a:lnTo>
                  <a:pt x="732297" y="1928299"/>
                </a:lnTo>
                <a:lnTo>
                  <a:pt x="730722" y="1929300"/>
                </a:lnTo>
                <a:lnTo>
                  <a:pt x="730963" y="1920590"/>
                </a:lnTo>
                <a:lnTo>
                  <a:pt x="733837" y="1916618"/>
                </a:lnTo>
                <a:close/>
                <a:moveTo>
                  <a:pt x="2311787" y="1908472"/>
                </a:moveTo>
                <a:lnTo>
                  <a:pt x="2329167" y="1911999"/>
                </a:lnTo>
                <a:lnTo>
                  <a:pt x="2330934" y="1915430"/>
                </a:lnTo>
                <a:lnTo>
                  <a:pt x="2363635" y="1921238"/>
                </a:lnTo>
                <a:lnTo>
                  <a:pt x="2378642" y="1974714"/>
                </a:lnTo>
                <a:cubicBezTo>
                  <a:pt x="2490192" y="2349489"/>
                  <a:pt x="2725839" y="2811819"/>
                  <a:pt x="2926738" y="2935916"/>
                </a:cubicBezTo>
                <a:cubicBezTo>
                  <a:pt x="2991959" y="2976179"/>
                  <a:pt x="3104611" y="2984452"/>
                  <a:pt x="3227605" y="2984452"/>
                </a:cubicBezTo>
                <a:cubicBezTo>
                  <a:pt x="3270901" y="2984452"/>
                  <a:pt x="3315438" y="2983349"/>
                  <a:pt x="3360251" y="2981143"/>
                </a:cubicBezTo>
                <a:cubicBezTo>
                  <a:pt x="3392517" y="2980316"/>
                  <a:pt x="3425747" y="2979213"/>
                  <a:pt x="3457874" y="2979213"/>
                </a:cubicBezTo>
                <a:lnTo>
                  <a:pt x="3494965" y="2979213"/>
                </a:lnTo>
                <a:cubicBezTo>
                  <a:pt x="3532746" y="2978868"/>
                  <a:pt x="3569459" y="2978523"/>
                  <a:pt x="3604085" y="2977523"/>
                </a:cubicBezTo>
                <a:lnTo>
                  <a:pt x="3664085" y="2974033"/>
                </a:lnTo>
                <a:lnTo>
                  <a:pt x="3603673" y="2980021"/>
                </a:lnTo>
                <a:cubicBezTo>
                  <a:pt x="3565254" y="2982865"/>
                  <a:pt x="3524475" y="2985209"/>
                  <a:pt x="3482558" y="2987622"/>
                </a:cubicBezTo>
                <a:lnTo>
                  <a:pt x="3458013" y="2989002"/>
                </a:lnTo>
                <a:cubicBezTo>
                  <a:pt x="3428919" y="2990656"/>
                  <a:pt x="3399550" y="2992586"/>
                  <a:pt x="3370042" y="2994517"/>
                </a:cubicBezTo>
                <a:cubicBezTo>
                  <a:pt x="3186240" y="3006512"/>
                  <a:pt x="2996235" y="3018923"/>
                  <a:pt x="2904678" y="2969559"/>
                </a:cubicBezTo>
                <a:cubicBezTo>
                  <a:pt x="2702123" y="2860078"/>
                  <a:pt x="2455446" y="2388923"/>
                  <a:pt x="2342931" y="2015252"/>
                </a:cubicBezTo>
                <a:close/>
                <a:moveTo>
                  <a:pt x="663249" y="1908120"/>
                </a:moveTo>
                <a:lnTo>
                  <a:pt x="664382" y="1918036"/>
                </a:lnTo>
                <a:lnTo>
                  <a:pt x="649955" y="1932686"/>
                </a:lnTo>
                <a:lnTo>
                  <a:pt x="647602" y="1918752"/>
                </a:lnTo>
                <a:close/>
                <a:moveTo>
                  <a:pt x="685520" y="1907510"/>
                </a:moveTo>
                <a:lnTo>
                  <a:pt x="686374" y="1920183"/>
                </a:lnTo>
                <a:lnTo>
                  <a:pt x="673587" y="1928783"/>
                </a:lnTo>
                <a:lnTo>
                  <a:pt x="672727" y="1921243"/>
                </a:lnTo>
                <a:close/>
                <a:moveTo>
                  <a:pt x="723960" y="1904155"/>
                </a:moveTo>
                <a:lnTo>
                  <a:pt x="723664" y="1914897"/>
                </a:lnTo>
                <a:lnTo>
                  <a:pt x="723507" y="1917588"/>
                </a:lnTo>
                <a:lnTo>
                  <a:pt x="720521" y="1922189"/>
                </a:lnTo>
                <a:lnTo>
                  <a:pt x="715516" y="1929900"/>
                </a:lnTo>
                <a:lnTo>
                  <a:pt x="714142" y="1931682"/>
                </a:lnTo>
                <a:lnTo>
                  <a:pt x="713921" y="1924440"/>
                </a:lnTo>
                <a:lnTo>
                  <a:pt x="713921" y="1924382"/>
                </a:lnTo>
                <a:lnTo>
                  <a:pt x="713973" y="1910804"/>
                </a:lnTo>
                <a:close/>
                <a:moveTo>
                  <a:pt x="526374" y="1904153"/>
                </a:moveTo>
                <a:lnTo>
                  <a:pt x="529042" y="1904987"/>
                </a:lnTo>
                <a:lnTo>
                  <a:pt x="529631" y="1906991"/>
                </a:lnTo>
                <a:lnTo>
                  <a:pt x="531107" y="1912017"/>
                </a:lnTo>
                <a:lnTo>
                  <a:pt x="529708" y="1910756"/>
                </a:lnTo>
                <a:close/>
                <a:moveTo>
                  <a:pt x="285806" y="1903379"/>
                </a:moveTo>
                <a:lnTo>
                  <a:pt x="256023" y="1916635"/>
                </a:lnTo>
                <a:cubicBezTo>
                  <a:pt x="237176" y="1926983"/>
                  <a:pt x="220736" y="1940820"/>
                  <a:pt x="207454" y="1957216"/>
                </a:cubicBezTo>
                <a:lnTo>
                  <a:pt x="206553" y="1958919"/>
                </a:lnTo>
                <a:lnTo>
                  <a:pt x="208675" y="1954038"/>
                </a:lnTo>
                <a:cubicBezTo>
                  <a:pt x="220635" y="1938129"/>
                  <a:pt x="236292" y="1924999"/>
                  <a:pt x="254649" y="1915974"/>
                </a:cubicBezTo>
                <a:close/>
                <a:moveTo>
                  <a:pt x="760541" y="1896638"/>
                </a:moveTo>
                <a:lnTo>
                  <a:pt x="758042" y="1908096"/>
                </a:lnTo>
                <a:lnTo>
                  <a:pt x="757883" y="1908452"/>
                </a:lnTo>
                <a:lnTo>
                  <a:pt x="757710" y="1908839"/>
                </a:lnTo>
                <a:lnTo>
                  <a:pt x="757956" y="1907230"/>
                </a:lnTo>
                <a:lnTo>
                  <a:pt x="758343" y="1904693"/>
                </a:lnTo>
                <a:lnTo>
                  <a:pt x="759202" y="1899071"/>
                </a:lnTo>
                <a:close/>
                <a:moveTo>
                  <a:pt x="3688383" y="1896261"/>
                </a:moveTo>
                <a:lnTo>
                  <a:pt x="3690342" y="1905988"/>
                </a:lnTo>
                <a:lnTo>
                  <a:pt x="3693422" y="1920972"/>
                </a:lnTo>
                <a:lnTo>
                  <a:pt x="3693615" y="1921925"/>
                </a:lnTo>
                <a:lnTo>
                  <a:pt x="3685681" y="1918299"/>
                </a:lnTo>
                <a:lnTo>
                  <a:pt x="3683542" y="1909272"/>
                </a:lnTo>
                <a:lnTo>
                  <a:pt x="3683655" y="1908801"/>
                </a:lnTo>
                <a:lnTo>
                  <a:pt x="3684660" y="1904615"/>
                </a:lnTo>
                <a:close/>
                <a:moveTo>
                  <a:pt x="661904" y="1896012"/>
                </a:moveTo>
                <a:lnTo>
                  <a:pt x="661982" y="1896690"/>
                </a:lnTo>
                <a:lnTo>
                  <a:pt x="662125" y="1898281"/>
                </a:lnTo>
                <a:lnTo>
                  <a:pt x="662302" y="1899837"/>
                </a:lnTo>
                <a:lnTo>
                  <a:pt x="648749" y="1909065"/>
                </a:lnTo>
                <a:close/>
                <a:moveTo>
                  <a:pt x="3715032" y="1895813"/>
                </a:moveTo>
                <a:lnTo>
                  <a:pt x="3718048" y="1919722"/>
                </a:lnTo>
                <a:lnTo>
                  <a:pt x="3716949" y="1924133"/>
                </a:lnTo>
                <a:lnTo>
                  <a:pt x="3716111" y="1927495"/>
                </a:lnTo>
                <a:lnTo>
                  <a:pt x="3715546" y="1927462"/>
                </a:lnTo>
                <a:lnTo>
                  <a:pt x="3714995" y="1927429"/>
                </a:lnTo>
                <a:lnTo>
                  <a:pt x="3714638" y="1927408"/>
                </a:lnTo>
                <a:lnTo>
                  <a:pt x="3711145" y="1906401"/>
                </a:lnTo>
                <a:lnTo>
                  <a:pt x="3712391" y="1903004"/>
                </a:lnTo>
                <a:close/>
                <a:moveTo>
                  <a:pt x="2465913" y="1895073"/>
                </a:moveTo>
                <a:lnTo>
                  <a:pt x="2508300" y="2027227"/>
                </a:lnTo>
                <a:lnTo>
                  <a:pt x="2508309" y="2027248"/>
                </a:lnTo>
                <a:lnTo>
                  <a:pt x="2561780" y="2170067"/>
                </a:lnTo>
                <a:lnTo>
                  <a:pt x="2598219" y="2255442"/>
                </a:lnTo>
                <a:lnTo>
                  <a:pt x="2606862" y="2277378"/>
                </a:lnTo>
                <a:lnTo>
                  <a:pt x="2615640" y="2296259"/>
                </a:lnTo>
                <a:lnTo>
                  <a:pt x="2622691" y="2312780"/>
                </a:lnTo>
                <a:lnTo>
                  <a:pt x="2639086" y="2346688"/>
                </a:lnTo>
                <a:lnTo>
                  <a:pt x="2663764" y="2399768"/>
                </a:lnTo>
                <a:lnTo>
                  <a:pt x="2677928" y="2427026"/>
                </a:lnTo>
                <a:lnTo>
                  <a:pt x="2689298" y="2450541"/>
                </a:lnTo>
                <a:lnTo>
                  <a:pt x="2704091" y="2477372"/>
                </a:lnTo>
                <a:lnTo>
                  <a:pt x="2724193" y="2516056"/>
                </a:lnTo>
                <a:lnTo>
                  <a:pt x="2744323" y="2550344"/>
                </a:lnTo>
                <a:lnTo>
                  <a:pt x="2759860" y="2578523"/>
                </a:lnTo>
                <a:lnTo>
                  <a:pt x="2771657" y="2596901"/>
                </a:lnTo>
                <a:lnTo>
                  <a:pt x="2786986" y="2623010"/>
                </a:lnTo>
                <a:lnTo>
                  <a:pt x="2813908" y="2662720"/>
                </a:lnTo>
                <a:lnTo>
                  <a:pt x="2832639" y="2691899"/>
                </a:lnTo>
                <a:lnTo>
                  <a:pt x="2840693" y="2702228"/>
                </a:lnTo>
                <a:lnTo>
                  <a:pt x="2850976" y="2717395"/>
                </a:lnTo>
                <a:lnTo>
                  <a:pt x="2887005" y="2761618"/>
                </a:lnTo>
                <a:lnTo>
                  <a:pt x="2905896" y="2785843"/>
                </a:lnTo>
                <a:lnTo>
                  <a:pt x="2909897" y="2789716"/>
                </a:lnTo>
                <a:lnTo>
                  <a:pt x="2915000" y="2795979"/>
                </a:lnTo>
                <a:cubicBezTo>
                  <a:pt x="2936218" y="2819181"/>
                  <a:pt x="2957247" y="2839210"/>
                  <a:pt x="2977893" y="2855528"/>
                </a:cubicBezTo>
                <a:cubicBezTo>
                  <a:pt x="3057591" y="2918542"/>
                  <a:pt x="3207473" y="2929574"/>
                  <a:pt x="3352391" y="2940328"/>
                </a:cubicBezTo>
                <a:cubicBezTo>
                  <a:pt x="3386035" y="2942948"/>
                  <a:pt x="3421195" y="2945430"/>
                  <a:pt x="3454978" y="2948739"/>
                </a:cubicBezTo>
                <a:lnTo>
                  <a:pt x="3503652" y="2953565"/>
                </a:lnTo>
                <a:lnTo>
                  <a:pt x="3569875" y="2959759"/>
                </a:lnTo>
                <a:lnTo>
                  <a:pt x="3500482" y="2958940"/>
                </a:lnTo>
                <a:lnTo>
                  <a:pt x="3455944" y="2957011"/>
                </a:lnTo>
                <a:cubicBezTo>
                  <a:pt x="3422714" y="2955631"/>
                  <a:pt x="3387415" y="2954804"/>
                  <a:pt x="3353771" y="2954114"/>
                </a:cubicBezTo>
                <a:cubicBezTo>
                  <a:pt x="3198373" y="2950530"/>
                  <a:pt x="3037874" y="2946806"/>
                  <a:pt x="2956108" y="2889446"/>
                </a:cubicBezTo>
                <a:cubicBezTo>
                  <a:pt x="2762379" y="2753629"/>
                  <a:pt x="2535418" y="2294746"/>
                  <a:pt x="2427868" y="1929487"/>
                </a:cubicBezTo>
                <a:lnTo>
                  <a:pt x="2423599" y="1914131"/>
                </a:lnTo>
                <a:lnTo>
                  <a:pt x="2458988" y="1901632"/>
                </a:lnTo>
                <a:close/>
                <a:moveTo>
                  <a:pt x="738520" y="1894461"/>
                </a:moveTo>
                <a:lnTo>
                  <a:pt x="736293" y="1897892"/>
                </a:lnTo>
                <a:lnTo>
                  <a:pt x="731379" y="1905460"/>
                </a:lnTo>
                <a:lnTo>
                  <a:pt x="731522" y="1900285"/>
                </a:lnTo>
                <a:lnTo>
                  <a:pt x="731604" y="1899065"/>
                </a:lnTo>
                <a:close/>
                <a:moveTo>
                  <a:pt x="684584" y="1893629"/>
                </a:moveTo>
                <a:lnTo>
                  <a:pt x="684830" y="1897271"/>
                </a:lnTo>
                <a:lnTo>
                  <a:pt x="671534" y="1910772"/>
                </a:lnTo>
                <a:lnTo>
                  <a:pt x="670658" y="1903085"/>
                </a:lnTo>
                <a:lnTo>
                  <a:pt x="683311" y="1894487"/>
                </a:lnTo>
                <a:close/>
                <a:moveTo>
                  <a:pt x="288673" y="1893588"/>
                </a:moveTo>
                <a:lnTo>
                  <a:pt x="250784" y="1908372"/>
                </a:lnTo>
                <a:cubicBezTo>
                  <a:pt x="229443" y="1918962"/>
                  <a:pt x="211590" y="1934680"/>
                  <a:pt x="198503" y="1953681"/>
                </a:cubicBezTo>
                <a:lnTo>
                  <a:pt x="193839" y="1966474"/>
                </a:lnTo>
                <a:lnTo>
                  <a:pt x="198571" y="1950461"/>
                </a:lnTo>
                <a:lnTo>
                  <a:pt x="217073" y="1929459"/>
                </a:lnTo>
                <a:lnTo>
                  <a:pt x="220341" y="1925750"/>
                </a:lnTo>
                <a:cubicBezTo>
                  <a:pt x="228787" y="1918570"/>
                  <a:pt x="238357" y="1912547"/>
                  <a:pt x="248860" y="1907976"/>
                </a:cubicBezTo>
                <a:cubicBezTo>
                  <a:pt x="260498" y="1902020"/>
                  <a:pt x="272717" y="1897370"/>
                  <a:pt x="285293" y="1894087"/>
                </a:cubicBezTo>
                <a:lnTo>
                  <a:pt x="287664" y="1893737"/>
                </a:lnTo>
                <a:close/>
                <a:moveTo>
                  <a:pt x="496142" y="1892278"/>
                </a:moveTo>
                <a:lnTo>
                  <a:pt x="503277" y="1896931"/>
                </a:lnTo>
                <a:lnTo>
                  <a:pt x="504883" y="1897433"/>
                </a:lnTo>
                <a:lnTo>
                  <a:pt x="509633" y="1902650"/>
                </a:lnTo>
                <a:lnTo>
                  <a:pt x="668858" y="2428081"/>
                </a:lnTo>
                <a:lnTo>
                  <a:pt x="687572" y="2460847"/>
                </a:lnTo>
                <a:lnTo>
                  <a:pt x="668309" y="2442560"/>
                </a:lnTo>
                <a:close/>
                <a:moveTo>
                  <a:pt x="3732524" y="1891677"/>
                </a:moveTo>
                <a:lnTo>
                  <a:pt x="3732846" y="1903149"/>
                </a:lnTo>
                <a:lnTo>
                  <a:pt x="3732708" y="1903924"/>
                </a:lnTo>
                <a:lnTo>
                  <a:pt x="3731908" y="1893946"/>
                </a:lnTo>
                <a:close/>
                <a:moveTo>
                  <a:pt x="724524" y="1891132"/>
                </a:moveTo>
                <a:lnTo>
                  <a:pt x="724257" y="1894941"/>
                </a:lnTo>
                <a:lnTo>
                  <a:pt x="719721" y="1897952"/>
                </a:lnTo>
                <a:lnTo>
                  <a:pt x="718443" y="1898801"/>
                </a:lnTo>
                <a:close/>
                <a:moveTo>
                  <a:pt x="635528" y="1890326"/>
                </a:moveTo>
                <a:lnTo>
                  <a:pt x="635724" y="1891661"/>
                </a:lnTo>
                <a:lnTo>
                  <a:pt x="638179" y="1908528"/>
                </a:lnTo>
                <a:lnTo>
                  <a:pt x="621385" y="1924579"/>
                </a:lnTo>
                <a:lnTo>
                  <a:pt x="617512" y="1906129"/>
                </a:lnTo>
                <a:lnTo>
                  <a:pt x="616871" y="1902973"/>
                </a:lnTo>
                <a:lnTo>
                  <a:pt x="632732" y="1892267"/>
                </a:lnTo>
                <a:close/>
                <a:moveTo>
                  <a:pt x="271330" y="1889680"/>
                </a:moveTo>
                <a:lnTo>
                  <a:pt x="244859" y="1899396"/>
                </a:lnTo>
                <a:cubicBezTo>
                  <a:pt x="232796" y="1904822"/>
                  <a:pt x="221907" y="1911993"/>
                  <a:pt x="212424" y="1920523"/>
                </a:cubicBezTo>
                <a:lnTo>
                  <a:pt x="188534" y="1949659"/>
                </a:lnTo>
                <a:lnTo>
                  <a:pt x="189487" y="1947053"/>
                </a:lnTo>
                <a:lnTo>
                  <a:pt x="206447" y="1926073"/>
                </a:lnTo>
                <a:lnTo>
                  <a:pt x="212049" y="1919143"/>
                </a:lnTo>
                <a:cubicBezTo>
                  <a:pt x="221109" y="1911103"/>
                  <a:pt x="231625" y="1904475"/>
                  <a:pt x="243344" y="1899704"/>
                </a:cubicBezTo>
                <a:close/>
                <a:moveTo>
                  <a:pt x="532084" y="1889098"/>
                </a:moveTo>
                <a:lnTo>
                  <a:pt x="534971" y="1889362"/>
                </a:lnTo>
                <a:lnTo>
                  <a:pt x="537756" y="1898191"/>
                </a:lnTo>
                <a:lnTo>
                  <a:pt x="536341" y="1897979"/>
                </a:lnTo>
                <a:lnTo>
                  <a:pt x="534785" y="1897745"/>
                </a:lnTo>
                <a:close/>
                <a:moveTo>
                  <a:pt x="518126" y="1887818"/>
                </a:moveTo>
                <a:lnTo>
                  <a:pt x="524161" y="1888371"/>
                </a:lnTo>
                <a:lnTo>
                  <a:pt x="524747" y="1890367"/>
                </a:lnTo>
                <a:lnTo>
                  <a:pt x="525167" y="1891796"/>
                </a:lnTo>
                <a:lnTo>
                  <a:pt x="526552" y="1896511"/>
                </a:lnTo>
                <a:lnTo>
                  <a:pt x="522201" y="1895858"/>
                </a:lnTo>
                <a:lnTo>
                  <a:pt x="522195" y="1895855"/>
                </a:lnTo>
                <a:lnTo>
                  <a:pt x="522181" y="1895849"/>
                </a:lnTo>
                <a:close/>
                <a:moveTo>
                  <a:pt x="3724386" y="1886212"/>
                </a:moveTo>
                <a:lnTo>
                  <a:pt x="3724988" y="1893765"/>
                </a:lnTo>
                <a:lnTo>
                  <a:pt x="3722904" y="1901492"/>
                </a:lnTo>
                <a:lnTo>
                  <a:pt x="3721003" y="1886427"/>
                </a:lnTo>
                <a:lnTo>
                  <a:pt x="3721510" y="1886467"/>
                </a:lnTo>
                <a:close/>
                <a:moveTo>
                  <a:pt x="695982" y="1885947"/>
                </a:moveTo>
                <a:lnTo>
                  <a:pt x="692952" y="1889024"/>
                </a:lnTo>
                <a:lnTo>
                  <a:pt x="692925" y="1888542"/>
                </a:lnTo>
                <a:lnTo>
                  <a:pt x="692896" y="1888027"/>
                </a:lnTo>
                <a:close/>
                <a:moveTo>
                  <a:pt x="753927" y="1885398"/>
                </a:moveTo>
                <a:lnTo>
                  <a:pt x="751815" y="1899484"/>
                </a:lnTo>
                <a:lnTo>
                  <a:pt x="750609" y="1901560"/>
                </a:lnTo>
                <a:lnTo>
                  <a:pt x="746500" y="1908627"/>
                </a:lnTo>
                <a:lnTo>
                  <a:pt x="747649" y="1895153"/>
                </a:lnTo>
                <a:close/>
                <a:moveTo>
                  <a:pt x="3707647" y="1885373"/>
                </a:moveTo>
                <a:lnTo>
                  <a:pt x="3711171" y="1885651"/>
                </a:lnTo>
                <a:lnTo>
                  <a:pt x="3709449" y="1890213"/>
                </a:lnTo>
                <a:lnTo>
                  <a:pt x="3708771" y="1892131"/>
                </a:lnTo>
                <a:close/>
                <a:moveTo>
                  <a:pt x="706318" y="1885185"/>
                </a:moveTo>
                <a:lnTo>
                  <a:pt x="706145" y="1906964"/>
                </a:lnTo>
                <a:lnTo>
                  <a:pt x="697241" y="1912874"/>
                </a:lnTo>
                <a:lnTo>
                  <a:pt x="697197" y="1912904"/>
                </a:lnTo>
                <a:lnTo>
                  <a:pt x="694377" y="1914800"/>
                </a:lnTo>
                <a:lnTo>
                  <a:pt x="694031" y="1908534"/>
                </a:lnTo>
                <a:lnTo>
                  <a:pt x="693501" y="1898943"/>
                </a:lnTo>
                <a:close/>
                <a:moveTo>
                  <a:pt x="3693724" y="1884275"/>
                </a:moveTo>
                <a:lnTo>
                  <a:pt x="3700401" y="1884802"/>
                </a:lnTo>
                <a:lnTo>
                  <a:pt x="3703844" y="1905636"/>
                </a:lnTo>
                <a:lnTo>
                  <a:pt x="3703893" y="1905935"/>
                </a:lnTo>
                <a:lnTo>
                  <a:pt x="3702752" y="1909165"/>
                </a:lnTo>
                <a:lnTo>
                  <a:pt x="3700046" y="1916823"/>
                </a:lnTo>
                <a:lnTo>
                  <a:pt x="3699609" y="1914687"/>
                </a:lnTo>
                <a:lnTo>
                  <a:pt x="3693545" y="1884675"/>
                </a:lnTo>
                <a:lnTo>
                  <a:pt x="3693623" y="1884500"/>
                </a:lnTo>
                <a:close/>
                <a:moveTo>
                  <a:pt x="5710762" y="1883368"/>
                </a:moveTo>
                <a:lnTo>
                  <a:pt x="5718452" y="1942429"/>
                </a:lnTo>
                <a:cubicBezTo>
                  <a:pt x="5725092" y="2014177"/>
                  <a:pt x="5724851" y="2077578"/>
                  <a:pt x="5714510" y="2125839"/>
                </a:cubicBezTo>
                <a:cubicBezTo>
                  <a:pt x="5714510" y="2126251"/>
                  <a:pt x="5706237" y="2175339"/>
                  <a:pt x="5630261" y="2231183"/>
                </a:cubicBezTo>
                <a:lnTo>
                  <a:pt x="5603443" y="2247134"/>
                </a:lnTo>
                <a:lnTo>
                  <a:pt x="5594714" y="2251812"/>
                </a:lnTo>
                <a:lnTo>
                  <a:pt x="5589005" y="2254673"/>
                </a:lnTo>
                <a:lnTo>
                  <a:pt x="5572109" y="2263140"/>
                </a:lnTo>
                <a:lnTo>
                  <a:pt x="5520323" y="2288033"/>
                </a:lnTo>
                <a:lnTo>
                  <a:pt x="5494759" y="2299896"/>
                </a:lnTo>
                <a:lnTo>
                  <a:pt x="5410568" y="2337533"/>
                </a:lnTo>
                <a:lnTo>
                  <a:pt x="5397116" y="2343495"/>
                </a:lnTo>
                <a:lnTo>
                  <a:pt x="5280274" y="2393490"/>
                </a:lnTo>
                <a:lnTo>
                  <a:pt x="5244513" y="2408439"/>
                </a:lnTo>
                <a:lnTo>
                  <a:pt x="5166014" y="2440944"/>
                </a:lnTo>
                <a:lnTo>
                  <a:pt x="4963280" y="2522875"/>
                </a:lnTo>
                <a:lnTo>
                  <a:pt x="4683740" y="2630290"/>
                </a:lnTo>
                <a:lnTo>
                  <a:pt x="4545939" y="2680423"/>
                </a:lnTo>
                <a:lnTo>
                  <a:pt x="4530493" y="2685660"/>
                </a:lnTo>
                <a:lnTo>
                  <a:pt x="4469617" y="2704927"/>
                </a:lnTo>
                <a:lnTo>
                  <a:pt x="4391533" y="2729640"/>
                </a:lnTo>
                <a:lnTo>
                  <a:pt x="4365803" y="2737013"/>
                </a:lnTo>
                <a:lnTo>
                  <a:pt x="4349142" y="2741687"/>
                </a:lnTo>
                <a:lnTo>
                  <a:pt x="4257112" y="2767507"/>
                </a:lnTo>
                <a:lnTo>
                  <a:pt x="4254862" y="2767738"/>
                </a:lnTo>
                <a:lnTo>
                  <a:pt x="4200971" y="2773283"/>
                </a:lnTo>
                <a:lnTo>
                  <a:pt x="4248458" y="2763742"/>
                </a:lnTo>
                <a:lnTo>
                  <a:pt x="4248539" y="2763720"/>
                </a:lnTo>
                <a:lnTo>
                  <a:pt x="4312484" y="2746275"/>
                </a:lnTo>
                <a:lnTo>
                  <a:pt x="4315261" y="2745412"/>
                </a:lnTo>
                <a:lnTo>
                  <a:pt x="4317267" y="2744861"/>
                </a:lnTo>
                <a:lnTo>
                  <a:pt x="4342557" y="2736929"/>
                </a:lnTo>
                <a:lnTo>
                  <a:pt x="4390246" y="2722108"/>
                </a:lnTo>
                <a:lnTo>
                  <a:pt x="4396625" y="2719969"/>
                </a:lnTo>
                <a:lnTo>
                  <a:pt x="4401528" y="2718431"/>
                </a:lnTo>
                <a:lnTo>
                  <a:pt x="4433876" y="2707481"/>
                </a:lnTo>
                <a:lnTo>
                  <a:pt x="4479431" y="2692209"/>
                </a:lnTo>
                <a:lnTo>
                  <a:pt x="4489983" y="2688488"/>
                </a:lnTo>
                <a:lnTo>
                  <a:pt x="4498435" y="2685627"/>
                </a:lnTo>
                <a:lnTo>
                  <a:pt x="4510039" y="2681415"/>
                </a:lnTo>
                <a:lnTo>
                  <a:pt x="4577726" y="2657546"/>
                </a:lnTo>
                <a:lnTo>
                  <a:pt x="4659181" y="2627288"/>
                </a:lnTo>
                <a:lnTo>
                  <a:pt x="4718962" y="2605593"/>
                </a:lnTo>
                <a:lnTo>
                  <a:pt x="4756457" y="2591153"/>
                </a:lnTo>
                <a:lnTo>
                  <a:pt x="4792399" y="2577802"/>
                </a:lnTo>
                <a:lnTo>
                  <a:pt x="4886252" y="2541170"/>
                </a:lnTo>
                <a:lnTo>
                  <a:pt x="4956399" y="2514157"/>
                </a:lnTo>
                <a:lnTo>
                  <a:pt x="4985402" y="2502471"/>
                </a:lnTo>
                <a:lnTo>
                  <a:pt x="5015769" y="2490618"/>
                </a:lnTo>
                <a:lnTo>
                  <a:pt x="5114835" y="2450318"/>
                </a:lnTo>
                <a:lnTo>
                  <a:pt x="5188296" y="2420718"/>
                </a:lnTo>
                <a:lnTo>
                  <a:pt x="5216817" y="2408832"/>
                </a:lnTo>
                <a:lnTo>
                  <a:pt x="5229338" y="2403738"/>
                </a:lnTo>
                <a:lnTo>
                  <a:pt x="5264749" y="2388855"/>
                </a:lnTo>
                <a:lnTo>
                  <a:pt x="5295153" y="2376184"/>
                </a:lnTo>
                <a:lnTo>
                  <a:pt x="5309585" y="2370011"/>
                </a:lnTo>
                <a:lnTo>
                  <a:pt x="5326667" y="2362832"/>
                </a:lnTo>
                <a:lnTo>
                  <a:pt x="5362342" y="2347446"/>
                </a:lnTo>
                <a:lnTo>
                  <a:pt x="5392206" y="2334673"/>
                </a:lnTo>
                <a:lnTo>
                  <a:pt x="5402222" y="2330247"/>
                </a:lnTo>
                <a:lnTo>
                  <a:pt x="5414609" y="2324905"/>
                </a:lnTo>
                <a:lnTo>
                  <a:pt x="5449175" y="2309500"/>
                </a:lnTo>
                <a:lnTo>
                  <a:pt x="5476650" y="2297360"/>
                </a:lnTo>
                <a:lnTo>
                  <a:pt x="5482771" y="2294528"/>
                </a:lnTo>
                <a:lnTo>
                  <a:pt x="5490852" y="2290927"/>
                </a:lnTo>
                <a:lnTo>
                  <a:pt x="5522887" y="2275966"/>
                </a:lnTo>
                <a:lnTo>
                  <a:pt x="5545679" y="2265420"/>
                </a:lnTo>
                <a:lnTo>
                  <a:pt x="5548669" y="2263925"/>
                </a:lnTo>
                <a:lnTo>
                  <a:pt x="5553084" y="2261863"/>
                </a:lnTo>
                <a:lnTo>
                  <a:pt x="5581363" y="2247585"/>
                </a:lnTo>
                <a:lnTo>
                  <a:pt x="5596486" y="2240027"/>
                </a:lnTo>
                <a:lnTo>
                  <a:pt x="5597360" y="2239508"/>
                </a:lnTo>
                <a:lnTo>
                  <a:pt x="5598992" y="2238684"/>
                </a:lnTo>
                <a:cubicBezTo>
                  <a:pt x="5611318" y="2232046"/>
                  <a:pt x="5620537" y="2226549"/>
                  <a:pt x="5626265" y="2222356"/>
                </a:cubicBezTo>
                <a:cubicBezTo>
                  <a:pt x="5702929" y="2166375"/>
                  <a:pt x="5712443" y="2117565"/>
                  <a:pt x="5712443" y="2114116"/>
                </a:cubicBezTo>
                <a:cubicBezTo>
                  <a:pt x="5717028" y="2093003"/>
                  <a:pt x="5719708" y="2068885"/>
                  <a:pt x="5720678" y="2042186"/>
                </a:cubicBezTo>
                <a:cubicBezTo>
                  <a:pt x="5721648" y="2015486"/>
                  <a:pt x="5720909" y="1986203"/>
                  <a:pt x="5718656" y="1954758"/>
                </a:cubicBezTo>
                <a:close/>
                <a:moveTo>
                  <a:pt x="5719549" y="1882860"/>
                </a:moveTo>
                <a:lnTo>
                  <a:pt x="5729590" y="1951900"/>
                </a:lnTo>
                <a:lnTo>
                  <a:pt x="5733924" y="2053773"/>
                </a:lnTo>
                <a:lnTo>
                  <a:pt x="5725266" y="2137695"/>
                </a:lnTo>
                <a:cubicBezTo>
                  <a:pt x="5725266" y="2138246"/>
                  <a:pt x="5716993" y="2188024"/>
                  <a:pt x="5640053" y="2244557"/>
                </a:cubicBezTo>
                <a:lnTo>
                  <a:pt x="5619976" y="2256480"/>
                </a:lnTo>
                <a:lnTo>
                  <a:pt x="5619233" y="2256275"/>
                </a:lnTo>
                <a:lnTo>
                  <a:pt x="5619232" y="2256276"/>
                </a:lnTo>
                <a:lnTo>
                  <a:pt x="5619232" y="2256275"/>
                </a:lnTo>
                <a:lnTo>
                  <a:pt x="5580404" y="2276342"/>
                </a:lnTo>
                <a:lnTo>
                  <a:pt x="5567708" y="2282513"/>
                </a:lnTo>
                <a:lnTo>
                  <a:pt x="5567662" y="2281234"/>
                </a:lnTo>
                <a:cubicBezTo>
                  <a:pt x="5566574" y="2279690"/>
                  <a:pt x="5564491" y="2279222"/>
                  <a:pt x="5562836" y="2280131"/>
                </a:cubicBezTo>
                <a:cubicBezTo>
                  <a:pt x="5551685" y="2286362"/>
                  <a:pt x="5537272" y="2293795"/>
                  <a:pt x="5519997" y="2302261"/>
                </a:cubicBezTo>
                <a:lnTo>
                  <a:pt x="5514163" y="2305015"/>
                </a:lnTo>
                <a:lnTo>
                  <a:pt x="5509200" y="2307358"/>
                </a:lnTo>
                <a:lnTo>
                  <a:pt x="5509200" y="2305642"/>
                </a:lnTo>
                <a:lnTo>
                  <a:pt x="5509199" y="2305642"/>
                </a:lnTo>
                <a:lnTo>
                  <a:pt x="5509199" y="2305640"/>
                </a:lnTo>
                <a:cubicBezTo>
                  <a:pt x="5508180" y="2303929"/>
                  <a:pt x="5506029" y="2303282"/>
                  <a:pt x="5504235" y="2304123"/>
                </a:cubicBezTo>
                <a:cubicBezTo>
                  <a:pt x="5494859" y="2309363"/>
                  <a:pt x="5482154" y="2315854"/>
                  <a:pt x="5466520" y="2323426"/>
                </a:cubicBezTo>
                <a:lnTo>
                  <a:pt x="5459806" y="2326557"/>
                </a:lnTo>
                <a:lnTo>
                  <a:pt x="5451928" y="2330231"/>
                </a:lnTo>
                <a:lnTo>
                  <a:pt x="5447301" y="2328945"/>
                </a:lnTo>
                <a:lnTo>
                  <a:pt x="5451407" y="2327125"/>
                </a:lnTo>
                <a:lnTo>
                  <a:pt x="5483812" y="2312760"/>
                </a:lnTo>
                <a:lnTo>
                  <a:pt x="5483962" y="2312690"/>
                </a:lnTo>
                <a:lnTo>
                  <a:pt x="5537775" y="2287886"/>
                </a:lnTo>
                <a:lnTo>
                  <a:pt x="5546450" y="2283686"/>
                </a:lnTo>
                <a:lnTo>
                  <a:pt x="5553605" y="2280365"/>
                </a:lnTo>
                <a:lnTo>
                  <a:pt x="5561989" y="2276162"/>
                </a:lnTo>
                <a:lnTo>
                  <a:pt x="5581772" y="2266583"/>
                </a:lnTo>
                <a:lnTo>
                  <a:pt x="5596187" y="2259019"/>
                </a:lnTo>
                <a:lnTo>
                  <a:pt x="5604976" y="2254613"/>
                </a:lnTo>
                <a:lnTo>
                  <a:pt x="5604977" y="2254613"/>
                </a:lnTo>
                <a:lnTo>
                  <a:pt x="5604978" y="2254612"/>
                </a:lnTo>
                <a:lnTo>
                  <a:pt x="5607912" y="2252867"/>
                </a:lnTo>
                <a:lnTo>
                  <a:pt x="5614610" y="2249352"/>
                </a:lnTo>
                <a:cubicBezTo>
                  <a:pt x="5623562" y="2244344"/>
                  <a:pt x="5630455" y="2240097"/>
                  <a:pt x="5635090" y="2236698"/>
                </a:cubicBezTo>
                <a:cubicBezTo>
                  <a:pt x="5712581" y="2179337"/>
                  <a:pt x="5722233" y="2129836"/>
                  <a:pt x="5722233" y="2126389"/>
                </a:cubicBezTo>
                <a:cubicBezTo>
                  <a:pt x="5726878" y="2104974"/>
                  <a:pt x="5729596" y="2080511"/>
                  <a:pt x="5730585" y="2053429"/>
                </a:cubicBezTo>
                <a:cubicBezTo>
                  <a:pt x="5731574" y="2026346"/>
                  <a:pt x="5730833" y="1996643"/>
                  <a:pt x="5728562" y="1964747"/>
                </a:cubicBezTo>
                <a:close/>
                <a:moveTo>
                  <a:pt x="3676876" y="1881013"/>
                </a:moveTo>
                <a:lnTo>
                  <a:pt x="3680885" y="1883261"/>
                </a:lnTo>
                <a:lnTo>
                  <a:pt x="3685844" y="1883653"/>
                </a:lnTo>
                <a:lnTo>
                  <a:pt x="3686234" y="1885590"/>
                </a:lnTo>
                <a:lnTo>
                  <a:pt x="3683797" y="1890620"/>
                </a:lnTo>
                <a:lnTo>
                  <a:pt x="3680932" y="1898261"/>
                </a:lnTo>
                <a:lnTo>
                  <a:pt x="3679387" y="1891741"/>
                </a:lnTo>
                <a:close/>
                <a:moveTo>
                  <a:pt x="473345" y="1879125"/>
                </a:moveTo>
                <a:lnTo>
                  <a:pt x="478546" y="1880801"/>
                </a:lnTo>
                <a:lnTo>
                  <a:pt x="485392" y="1885266"/>
                </a:lnTo>
                <a:lnTo>
                  <a:pt x="660723" y="2446007"/>
                </a:lnTo>
                <a:cubicBezTo>
                  <a:pt x="660867" y="2446710"/>
                  <a:pt x="661257" y="2447357"/>
                  <a:pt x="661826" y="2447799"/>
                </a:cubicBezTo>
                <a:lnTo>
                  <a:pt x="689939" y="2475051"/>
                </a:lnTo>
                <a:lnTo>
                  <a:pt x="659622" y="2460348"/>
                </a:lnTo>
                <a:close/>
                <a:moveTo>
                  <a:pt x="2331822" y="1879020"/>
                </a:moveTo>
                <a:lnTo>
                  <a:pt x="2333040" y="1881302"/>
                </a:lnTo>
                <a:lnTo>
                  <a:pt x="2332139" y="1880090"/>
                </a:lnTo>
                <a:close/>
                <a:moveTo>
                  <a:pt x="763612" y="1877951"/>
                </a:moveTo>
                <a:lnTo>
                  <a:pt x="761957" y="1881029"/>
                </a:lnTo>
                <a:lnTo>
                  <a:pt x="762121" y="1879958"/>
                </a:lnTo>
                <a:lnTo>
                  <a:pt x="762296" y="1878810"/>
                </a:lnTo>
                <a:close/>
                <a:moveTo>
                  <a:pt x="287173" y="1877234"/>
                </a:moveTo>
                <a:lnTo>
                  <a:pt x="250412" y="1887151"/>
                </a:lnTo>
                <a:lnTo>
                  <a:pt x="259918" y="1883954"/>
                </a:lnTo>
                <a:lnTo>
                  <a:pt x="275228" y="1878804"/>
                </a:lnTo>
                <a:close/>
                <a:moveTo>
                  <a:pt x="330217" y="1875285"/>
                </a:moveTo>
                <a:lnTo>
                  <a:pt x="338708" y="1876172"/>
                </a:lnTo>
                <a:lnTo>
                  <a:pt x="341265" y="1877307"/>
                </a:lnTo>
                <a:lnTo>
                  <a:pt x="341726" y="1877512"/>
                </a:lnTo>
                <a:close/>
                <a:moveTo>
                  <a:pt x="683614" y="1874467"/>
                </a:moveTo>
                <a:lnTo>
                  <a:pt x="684003" y="1884989"/>
                </a:lnTo>
                <a:lnTo>
                  <a:pt x="684008" y="1885058"/>
                </a:lnTo>
                <a:lnTo>
                  <a:pt x="674072" y="1891824"/>
                </a:lnTo>
                <a:lnTo>
                  <a:pt x="669713" y="1894791"/>
                </a:lnTo>
                <a:lnTo>
                  <a:pt x="669045" y="1888925"/>
                </a:lnTo>
                <a:close/>
                <a:moveTo>
                  <a:pt x="3698631" y="1874087"/>
                </a:moveTo>
                <a:lnTo>
                  <a:pt x="3699231" y="1877713"/>
                </a:lnTo>
                <a:lnTo>
                  <a:pt x="3696900" y="1877560"/>
                </a:lnTo>
                <a:close/>
                <a:moveTo>
                  <a:pt x="659894" y="1873415"/>
                </a:moveTo>
                <a:lnTo>
                  <a:pt x="661057" y="1886662"/>
                </a:lnTo>
                <a:lnTo>
                  <a:pt x="644882" y="1902121"/>
                </a:lnTo>
                <a:lnTo>
                  <a:pt x="642376" y="1885573"/>
                </a:lnTo>
                <a:close/>
                <a:moveTo>
                  <a:pt x="3723358" y="1873326"/>
                </a:moveTo>
                <a:lnTo>
                  <a:pt x="3723816" y="1879071"/>
                </a:lnTo>
                <a:lnTo>
                  <a:pt x="3721183" y="1879159"/>
                </a:lnTo>
                <a:lnTo>
                  <a:pt x="3721153" y="1879157"/>
                </a:lnTo>
                <a:lnTo>
                  <a:pt x="3722402" y="1875853"/>
                </a:lnTo>
                <a:close/>
                <a:moveTo>
                  <a:pt x="453343" y="1872679"/>
                </a:moveTo>
                <a:lnTo>
                  <a:pt x="463333" y="1875898"/>
                </a:lnTo>
                <a:lnTo>
                  <a:pt x="651761" y="2465172"/>
                </a:lnTo>
                <a:cubicBezTo>
                  <a:pt x="652140" y="2466290"/>
                  <a:pt x="652927" y="2467228"/>
                  <a:pt x="653967" y="2467792"/>
                </a:cubicBezTo>
                <a:lnTo>
                  <a:pt x="653968" y="2467793"/>
                </a:lnTo>
                <a:lnTo>
                  <a:pt x="653969" y="2467794"/>
                </a:lnTo>
                <a:lnTo>
                  <a:pt x="688393" y="2484717"/>
                </a:lnTo>
                <a:lnTo>
                  <a:pt x="651209" y="2477857"/>
                </a:lnTo>
                <a:close/>
                <a:moveTo>
                  <a:pt x="526631" y="1871637"/>
                </a:moveTo>
                <a:lnTo>
                  <a:pt x="531664" y="1871715"/>
                </a:lnTo>
                <a:lnTo>
                  <a:pt x="534092" y="1879377"/>
                </a:lnTo>
                <a:lnTo>
                  <a:pt x="529023" y="1879296"/>
                </a:lnTo>
                <a:lnTo>
                  <a:pt x="526639" y="1871662"/>
                </a:lnTo>
                <a:close/>
                <a:moveTo>
                  <a:pt x="509823" y="1871375"/>
                </a:moveTo>
                <a:lnTo>
                  <a:pt x="519211" y="1871521"/>
                </a:lnTo>
                <a:lnTo>
                  <a:pt x="520447" y="1875727"/>
                </a:lnTo>
                <a:lnTo>
                  <a:pt x="520905" y="1877288"/>
                </a:lnTo>
                <a:lnTo>
                  <a:pt x="521459" y="1879174"/>
                </a:lnTo>
                <a:lnTo>
                  <a:pt x="513698" y="1879049"/>
                </a:lnTo>
                <a:close/>
                <a:moveTo>
                  <a:pt x="494162" y="1871131"/>
                </a:moveTo>
                <a:lnTo>
                  <a:pt x="500109" y="1871224"/>
                </a:lnTo>
                <a:lnTo>
                  <a:pt x="501742" y="1876610"/>
                </a:lnTo>
                <a:lnTo>
                  <a:pt x="501950" y="1877297"/>
                </a:lnTo>
                <a:lnTo>
                  <a:pt x="498506" y="1876465"/>
                </a:lnTo>
                <a:close/>
                <a:moveTo>
                  <a:pt x="2404233" y="1870290"/>
                </a:moveTo>
                <a:lnTo>
                  <a:pt x="2406126" y="1877105"/>
                </a:lnTo>
                <a:lnTo>
                  <a:pt x="2382955" y="1890845"/>
                </a:lnTo>
                <a:close/>
                <a:moveTo>
                  <a:pt x="434181" y="1870198"/>
                </a:moveTo>
                <a:lnTo>
                  <a:pt x="442794" y="1870332"/>
                </a:lnTo>
                <a:lnTo>
                  <a:pt x="524742" y="2119680"/>
                </a:lnTo>
                <a:lnTo>
                  <a:pt x="644314" y="2483513"/>
                </a:lnTo>
                <a:cubicBezTo>
                  <a:pt x="644861" y="2485181"/>
                  <a:pt x="646300" y="2486408"/>
                  <a:pt x="648038" y="2486685"/>
                </a:cubicBezTo>
                <a:lnTo>
                  <a:pt x="689971" y="2494484"/>
                </a:lnTo>
                <a:lnTo>
                  <a:pt x="643353" y="2496060"/>
                </a:lnTo>
                <a:close/>
                <a:moveTo>
                  <a:pt x="742121" y="1868945"/>
                </a:moveTo>
                <a:lnTo>
                  <a:pt x="741709" y="1871975"/>
                </a:lnTo>
                <a:lnTo>
                  <a:pt x="740646" y="1884062"/>
                </a:lnTo>
                <a:lnTo>
                  <a:pt x="732238" y="1889643"/>
                </a:lnTo>
                <a:lnTo>
                  <a:pt x="732843" y="1880643"/>
                </a:lnTo>
                <a:close/>
                <a:moveTo>
                  <a:pt x="422744" y="1867740"/>
                </a:moveTo>
                <a:lnTo>
                  <a:pt x="634940" y="2502265"/>
                </a:lnTo>
                <a:cubicBezTo>
                  <a:pt x="635648" y="2504333"/>
                  <a:pt x="637586" y="2505712"/>
                  <a:pt x="639766" y="2505712"/>
                </a:cubicBezTo>
                <a:lnTo>
                  <a:pt x="639768" y="2505712"/>
                </a:lnTo>
                <a:lnTo>
                  <a:pt x="639769" y="2505713"/>
                </a:lnTo>
                <a:lnTo>
                  <a:pt x="640321" y="2505713"/>
                </a:lnTo>
                <a:lnTo>
                  <a:pt x="680465" y="2504361"/>
                </a:lnTo>
                <a:lnTo>
                  <a:pt x="635965" y="2513007"/>
                </a:lnTo>
                <a:lnTo>
                  <a:pt x="415960" y="1868596"/>
                </a:lnTo>
                <a:close/>
                <a:moveTo>
                  <a:pt x="726321" y="1865498"/>
                </a:moveTo>
                <a:lnTo>
                  <a:pt x="724992" y="1884453"/>
                </a:lnTo>
                <a:lnTo>
                  <a:pt x="714017" y="1899097"/>
                </a:lnTo>
                <a:lnTo>
                  <a:pt x="714055" y="1889102"/>
                </a:lnTo>
                <a:lnTo>
                  <a:pt x="714102" y="1876829"/>
                </a:lnTo>
                <a:lnTo>
                  <a:pt x="721851" y="1868510"/>
                </a:lnTo>
                <a:close/>
                <a:moveTo>
                  <a:pt x="2245132" y="1864622"/>
                </a:moveTo>
                <a:lnTo>
                  <a:pt x="2249000" y="1868624"/>
                </a:lnTo>
                <a:lnTo>
                  <a:pt x="2254579" y="1876144"/>
                </a:lnTo>
                <a:lnTo>
                  <a:pt x="2254581" y="1876145"/>
                </a:lnTo>
                <a:lnTo>
                  <a:pt x="2254585" y="1876150"/>
                </a:lnTo>
                <a:lnTo>
                  <a:pt x="2259196" y="1879177"/>
                </a:lnTo>
                <a:lnTo>
                  <a:pt x="2265050" y="1885235"/>
                </a:lnTo>
                <a:lnTo>
                  <a:pt x="2300221" y="1906103"/>
                </a:lnTo>
                <a:lnTo>
                  <a:pt x="2300268" y="1906135"/>
                </a:lnTo>
                <a:lnTo>
                  <a:pt x="2303524" y="1906795"/>
                </a:lnTo>
                <a:lnTo>
                  <a:pt x="2335759" y="2017736"/>
                </a:lnTo>
                <a:cubicBezTo>
                  <a:pt x="2451169" y="2401196"/>
                  <a:pt x="2694262" y="2864492"/>
                  <a:pt x="2901090" y="2976317"/>
                </a:cubicBezTo>
                <a:cubicBezTo>
                  <a:pt x="2953073" y="3004446"/>
                  <a:pt x="3035253" y="3012994"/>
                  <a:pt x="3129980" y="3012994"/>
                </a:cubicBezTo>
                <a:cubicBezTo>
                  <a:pt x="3205404" y="3012994"/>
                  <a:pt x="3288687" y="3007616"/>
                  <a:pt x="3370039" y="3002652"/>
                </a:cubicBezTo>
                <a:cubicBezTo>
                  <a:pt x="3399410" y="3000723"/>
                  <a:pt x="3428779" y="2998792"/>
                  <a:pt x="3457873" y="2997137"/>
                </a:cubicBezTo>
                <a:lnTo>
                  <a:pt x="3482416" y="2995759"/>
                </a:lnTo>
                <a:cubicBezTo>
                  <a:pt x="3524402" y="2993553"/>
                  <a:pt x="3565251" y="2991209"/>
                  <a:pt x="3603756" y="2988313"/>
                </a:cubicBezTo>
                <a:lnTo>
                  <a:pt x="3669662" y="2981705"/>
                </a:lnTo>
                <a:lnTo>
                  <a:pt x="3600915" y="2991032"/>
                </a:lnTo>
                <a:cubicBezTo>
                  <a:pt x="3557085" y="2996065"/>
                  <a:pt x="3510410" y="3000787"/>
                  <a:pt x="3462150" y="3005683"/>
                </a:cubicBezTo>
                <a:lnTo>
                  <a:pt x="3459393" y="3005683"/>
                </a:lnTo>
                <a:lnTo>
                  <a:pt x="3388381" y="3012990"/>
                </a:lnTo>
                <a:cubicBezTo>
                  <a:pt x="3186241" y="3034088"/>
                  <a:pt x="2977067" y="3055873"/>
                  <a:pt x="2879307" y="3010232"/>
                </a:cubicBezTo>
                <a:cubicBezTo>
                  <a:pt x="2670823" y="2912886"/>
                  <a:pt x="2416562" y="2440628"/>
                  <a:pt x="2300186" y="2058821"/>
                </a:cubicBezTo>
                <a:cubicBezTo>
                  <a:pt x="2288276" y="2019765"/>
                  <a:pt x="2276108" y="1978714"/>
                  <a:pt x="2264180" y="1936371"/>
                </a:cubicBezTo>
                <a:close/>
                <a:moveTo>
                  <a:pt x="767639" y="1864088"/>
                </a:moveTo>
                <a:lnTo>
                  <a:pt x="767070" y="1866697"/>
                </a:lnTo>
                <a:lnTo>
                  <a:pt x="765160" y="1867940"/>
                </a:lnTo>
                <a:close/>
                <a:moveTo>
                  <a:pt x="658963" y="1862978"/>
                </a:moveTo>
                <a:lnTo>
                  <a:pt x="659212" y="1865767"/>
                </a:lnTo>
                <a:lnTo>
                  <a:pt x="646830" y="1874309"/>
                </a:lnTo>
                <a:close/>
                <a:moveTo>
                  <a:pt x="631262" y="1858260"/>
                </a:moveTo>
                <a:lnTo>
                  <a:pt x="632200" y="1866606"/>
                </a:lnTo>
                <a:lnTo>
                  <a:pt x="632452" y="1869179"/>
                </a:lnTo>
                <a:lnTo>
                  <a:pt x="632617" y="1870318"/>
                </a:lnTo>
                <a:lnTo>
                  <a:pt x="632714" y="1871181"/>
                </a:lnTo>
                <a:lnTo>
                  <a:pt x="633400" y="1875844"/>
                </a:lnTo>
                <a:lnTo>
                  <a:pt x="624859" y="1883737"/>
                </a:lnTo>
                <a:lnTo>
                  <a:pt x="614845" y="1892992"/>
                </a:lnTo>
                <a:lnTo>
                  <a:pt x="613103" y="1884409"/>
                </a:lnTo>
                <a:lnTo>
                  <a:pt x="610788" y="1872333"/>
                </a:lnTo>
                <a:lnTo>
                  <a:pt x="615770" y="1868826"/>
                </a:lnTo>
                <a:close/>
                <a:moveTo>
                  <a:pt x="682986" y="1857495"/>
                </a:moveTo>
                <a:lnTo>
                  <a:pt x="683279" y="1865423"/>
                </a:lnTo>
                <a:lnTo>
                  <a:pt x="668071" y="1879958"/>
                </a:lnTo>
                <a:lnTo>
                  <a:pt x="667043" y="1868454"/>
                </a:lnTo>
                <a:lnTo>
                  <a:pt x="668419" y="1867498"/>
                </a:lnTo>
                <a:close/>
                <a:moveTo>
                  <a:pt x="744214" y="1853528"/>
                </a:moveTo>
                <a:lnTo>
                  <a:pt x="743906" y="1855794"/>
                </a:lnTo>
                <a:lnTo>
                  <a:pt x="743339" y="1859974"/>
                </a:lnTo>
                <a:lnTo>
                  <a:pt x="735364" y="1870615"/>
                </a:lnTo>
                <a:lnTo>
                  <a:pt x="733335" y="1873322"/>
                </a:lnTo>
                <a:lnTo>
                  <a:pt x="734219" y="1860174"/>
                </a:lnTo>
                <a:lnTo>
                  <a:pt x="735642" y="1859216"/>
                </a:lnTo>
                <a:close/>
                <a:moveTo>
                  <a:pt x="528352" y="1852411"/>
                </a:moveTo>
                <a:lnTo>
                  <a:pt x="530838" y="1860229"/>
                </a:lnTo>
                <a:lnTo>
                  <a:pt x="482196" y="1859664"/>
                </a:lnTo>
                <a:lnTo>
                  <a:pt x="528005" y="1852464"/>
                </a:lnTo>
                <a:close/>
                <a:moveTo>
                  <a:pt x="3709533" y="1852225"/>
                </a:moveTo>
                <a:lnTo>
                  <a:pt x="3712862" y="1878611"/>
                </a:lnTo>
                <a:lnTo>
                  <a:pt x="3710421" y="1878450"/>
                </a:lnTo>
                <a:lnTo>
                  <a:pt x="3706452" y="1878189"/>
                </a:lnTo>
                <a:lnTo>
                  <a:pt x="3703985" y="1863352"/>
                </a:lnTo>
                <a:close/>
                <a:moveTo>
                  <a:pt x="3731413" y="1852024"/>
                </a:moveTo>
                <a:lnTo>
                  <a:pt x="3731868" y="1868260"/>
                </a:lnTo>
                <a:lnTo>
                  <a:pt x="3730312" y="1874028"/>
                </a:lnTo>
                <a:lnTo>
                  <a:pt x="3729784" y="1867439"/>
                </a:lnTo>
                <a:lnTo>
                  <a:pt x="3729039" y="1858302"/>
                </a:lnTo>
                <a:lnTo>
                  <a:pt x="3730140" y="1855389"/>
                </a:lnTo>
                <a:close/>
                <a:moveTo>
                  <a:pt x="706440" y="1851816"/>
                </a:moveTo>
                <a:lnTo>
                  <a:pt x="706475" y="1865348"/>
                </a:lnTo>
                <a:lnTo>
                  <a:pt x="706439" y="1869918"/>
                </a:lnTo>
                <a:lnTo>
                  <a:pt x="692417" y="1879351"/>
                </a:lnTo>
                <a:lnTo>
                  <a:pt x="691703" y="1866440"/>
                </a:lnTo>
                <a:close/>
                <a:moveTo>
                  <a:pt x="3679290" y="1851293"/>
                </a:moveTo>
                <a:lnTo>
                  <a:pt x="3684451" y="1876740"/>
                </a:lnTo>
                <a:lnTo>
                  <a:pt x="3682508" y="1876612"/>
                </a:lnTo>
                <a:lnTo>
                  <a:pt x="3674931" y="1872703"/>
                </a:lnTo>
                <a:lnTo>
                  <a:pt x="3672695" y="1863152"/>
                </a:lnTo>
                <a:lnTo>
                  <a:pt x="3673976" y="1860092"/>
                </a:lnTo>
                <a:close/>
                <a:moveTo>
                  <a:pt x="2508413" y="1849537"/>
                </a:moveTo>
                <a:lnTo>
                  <a:pt x="2549128" y="1979204"/>
                </a:lnTo>
                <a:lnTo>
                  <a:pt x="2549129" y="1979206"/>
                </a:lnTo>
                <a:lnTo>
                  <a:pt x="2599816" y="2118704"/>
                </a:lnTo>
                <a:lnTo>
                  <a:pt x="2634354" y="2202567"/>
                </a:lnTo>
                <a:lnTo>
                  <a:pt x="2642654" y="2224318"/>
                </a:lnTo>
                <a:lnTo>
                  <a:pt x="2650984" y="2242945"/>
                </a:lnTo>
                <a:lnTo>
                  <a:pt x="2657727" y="2259319"/>
                </a:lnTo>
                <a:lnTo>
                  <a:pt x="2673313" y="2292876"/>
                </a:lnTo>
                <a:lnTo>
                  <a:pt x="2696928" y="2345683"/>
                </a:lnTo>
                <a:lnTo>
                  <a:pt x="2710460" y="2372856"/>
                </a:lnTo>
                <a:lnTo>
                  <a:pt x="2721373" y="2396352"/>
                </a:lnTo>
                <a:lnTo>
                  <a:pt x="2735543" y="2423224"/>
                </a:lnTo>
                <a:lnTo>
                  <a:pt x="2754881" y="2462057"/>
                </a:lnTo>
                <a:lnTo>
                  <a:pt x="2774270" y="2496667"/>
                </a:lnTo>
                <a:lnTo>
                  <a:pt x="2789265" y="2525105"/>
                </a:lnTo>
                <a:lnTo>
                  <a:pt x="2800676" y="2543803"/>
                </a:lnTo>
                <a:lnTo>
                  <a:pt x="2815516" y="2570294"/>
                </a:lnTo>
                <a:lnTo>
                  <a:pt x="2841694" y="2611021"/>
                </a:lnTo>
                <a:lnTo>
                  <a:pt x="2859916" y="2640881"/>
                </a:lnTo>
                <a:lnTo>
                  <a:pt x="2867802" y="2651638"/>
                </a:lnTo>
                <a:lnTo>
                  <a:pt x="2877835" y="2667247"/>
                </a:lnTo>
                <a:lnTo>
                  <a:pt x="2913266" y="2713651"/>
                </a:lnTo>
                <a:lnTo>
                  <a:pt x="2931837" y="2738983"/>
                </a:lnTo>
                <a:lnTo>
                  <a:pt x="2935814" y="2743183"/>
                </a:lnTo>
                <a:lnTo>
                  <a:pt x="2940842" y="2749769"/>
                </a:lnTo>
                <a:cubicBezTo>
                  <a:pt x="2961848" y="2774522"/>
                  <a:pt x="2982803" y="2796345"/>
                  <a:pt x="3003540" y="2814714"/>
                </a:cubicBezTo>
                <a:cubicBezTo>
                  <a:pt x="3079653" y="2882141"/>
                  <a:pt x="3219055" y="2900342"/>
                  <a:pt x="3353769" y="2918129"/>
                </a:cubicBezTo>
                <a:cubicBezTo>
                  <a:pt x="3386862" y="2922265"/>
                  <a:pt x="3421058" y="2926816"/>
                  <a:pt x="3453736" y="2931917"/>
                </a:cubicBezTo>
                <a:lnTo>
                  <a:pt x="3505306" y="2940328"/>
                </a:lnTo>
                <a:lnTo>
                  <a:pt x="3582742" y="2949816"/>
                </a:lnTo>
                <a:lnTo>
                  <a:pt x="3504479" y="2944737"/>
                </a:lnTo>
                <a:lnTo>
                  <a:pt x="3455668" y="2939910"/>
                </a:lnTo>
                <a:cubicBezTo>
                  <a:pt x="3421748" y="2936601"/>
                  <a:pt x="3386863" y="2933981"/>
                  <a:pt x="3352805" y="2931500"/>
                </a:cubicBezTo>
                <a:cubicBezTo>
                  <a:pt x="3208991" y="2921434"/>
                  <a:pt x="3060349" y="2910403"/>
                  <a:pt x="2982444" y="2848768"/>
                </a:cubicBezTo>
                <a:lnTo>
                  <a:pt x="2914769" y="2783269"/>
                </a:lnTo>
                <a:lnTo>
                  <a:pt x="2892104" y="2755441"/>
                </a:lnTo>
                <a:lnTo>
                  <a:pt x="2845888" y="2696153"/>
                </a:lnTo>
                <a:lnTo>
                  <a:pt x="2819337" y="2656971"/>
                </a:lnTo>
                <a:lnTo>
                  <a:pt x="2777165" y="2591239"/>
                </a:lnTo>
                <a:lnTo>
                  <a:pt x="2750062" y="2545044"/>
                </a:lnTo>
                <a:lnTo>
                  <a:pt x="2709901" y="2472152"/>
                </a:lnTo>
                <a:lnTo>
                  <a:pt x="2683953" y="2422182"/>
                </a:lnTo>
                <a:lnTo>
                  <a:pt x="2645160" y="2341885"/>
                </a:lnTo>
                <a:lnTo>
                  <a:pt x="2621928" y="2291873"/>
                </a:lnTo>
                <a:lnTo>
                  <a:pt x="2604524" y="2251058"/>
                </a:lnTo>
                <a:lnTo>
                  <a:pt x="2515056" y="2023763"/>
                </a:lnTo>
                <a:lnTo>
                  <a:pt x="2515016" y="2023654"/>
                </a:lnTo>
                <a:lnTo>
                  <a:pt x="2471981" y="1889324"/>
                </a:lnTo>
                <a:lnTo>
                  <a:pt x="2504393" y="1858621"/>
                </a:lnTo>
                <a:close/>
                <a:moveTo>
                  <a:pt x="760307" y="1846014"/>
                </a:moveTo>
                <a:lnTo>
                  <a:pt x="760229" y="1846394"/>
                </a:lnTo>
                <a:lnTo>
                  <a:pt x="759827" y="1848349"/>
                </a:lnTo>
                <a:lnTo>
                  <a:pt x="757160" y="1865744"/>
                </a:lnTo>
                <a:lnTo>
                  <a:pt x="753092" y="1872011"/>
                </a:lnTo>
                <a:lnTo>
                  <a:pt x="749098" y="1878164"/>
                </a:lnTo>
                <a:lnTo>
                  <a:pt x="749453" y="1874006"/>
                </a:lnTo>
                <a:lnTo>
                  <a:pt x="749457" y="1873971"/>
                </a:lnTo>
                <a:lnTo>
                  <a:pt x="749516" y="1873520"/>
                </a:lnTo>
                <a:lnTo>
                  <a:pt x="751711" y="1856853"/>
                </a:lnTo>
                <a:close/>
                <a:moveTo>
                  <a:pt x="781662" y="1842295"/>
                </a:moveTo>
                <a:lnTo>
                  <a:pt x="780278" y="1846940"/>
                </a:lnTo>
                <a:lnTo>
                  <a:pt x="778143" y="1850913"/>
                </a:lnTo>
                <a:lnTo>
                  <a:pt x="778752" y="1848152"/>
                </a:lnTo>
                <a:lnTo>
                  <a:pt x="779200" y="1846121"/>
                </a:lnTo>
                <a:close/>
                <a:moveTo>
                  <a:pt x="706414" y="1841407"/>
                </a:moveTo>
                <a:lnTo>
                  <a:pt x="706417" y="1842579"/>
                </a:lnTo>
                <a:lnTo>
                  <a:pt x="698210" y="1851152"/>
                </a:lnTo>
                <a:lnTo>
                  <a:pt x="691227" y="1857826"/>
                </a:lnTo>
                <a:lnTo>
                  <a:pt x="691192" y="1857189"/>
                </a:lnTo>
                <a:lnTo>
                  <a:pt x="691069" y="1851944"/>
                </a:lnTo>
                <a:close/>
                <a:moveTo>
                  <a:pt x="682351" y="1841135"/>
                </a:moveTo>
                <a:lnTo>
                  <a:pt x="682450" y="1843002"/>
                </a:lnTo>
                <a:lnTo>
                  <a:pt x="682693" y="1849570"/>
                </a:lnTo>
                <a:lnTo>
                  <a:pt x="666362" y="1860835"/>
                </a:lnTo>
                <a:lnTo>
                  <a:pt x="666140" y="1858355"/>
                </a:lnTo>
                <a:lnTo>
                  <a:pt x="665996" y="1856410"/>
                </a:lnTo>
                <a:close/>
                <a:moveTo>
                  <a:pt x="745938" y="1840829"/>
                </a:moveTo>
                <a:lnTo>
                  <a:pt x="745559" y="1843626"/>
                </a:lnTo>
                <a:lnTo>
                  <a:pt x="743415" y="1845044"/>
                </a:lnTo>
                <a:lnTo>
                  <a:pt x="743310" y="1845113"/>
                </a:lnTo>
                <a:lnTo>
                  <a:pt x="741003" y="1846664"/>
                </a:lnTo>
                <a:close/>
                <a:moveTo>
                  <a:pt x="657400" y="1840434"/>
                </a:moveTo>
                <a:lnTo>
                  <a:pt x="657708" y="1846839"/>
                </a:lnTo>
                <a:lnTo>
                  <a:pt x="657788" y="1849446"/>
                </a:lnTo>
                <a:lnTo>
                  <a:pt x="657887" y="1850574"/>
                </a:lnTo>
                <a:lnTo>
                  <a:pt x="657929" y="1851447"/>
                </a:lnTo>
                <a:lnTo>
                  <a:pt x="658072" y="1853040"/>
                </a:lnTo>
                <a:lnTo>
                  <a:pt x="642720" y="1867230"/>
                </a:lnTo>
                <a:lnTo>
                  <a:pt x="640108" y="1869644"/>
                </a:lnTo>
                <a:lnTo>
                  <a:pt x="638902" y="1861070"/>
                </a:lnTo>
                <a:lnTo>
                  <a:pt x="637995" y="1853668"/>
                </a:lnTo>
                <a:close/>
                <a:moveTo>
                  <a:pt x="2340888" y="1840183"/>
                </a:moveTo>
                <a:lnTo>
                  <a:pt x="2341505" y="1842381"/>
                </a:lnTo>
                <a:lnTo>
                  <a:pt x="2342710" y="1846676"/>
                </a:lnTo>
                <a:lnTo>
                  <a:pt x="2342785" y="1847577"/>
                </a:lnTo>
                <a:lnTo>
                  <a:pt x="2343406" y="1866508"/>
                </a:lnTo>
                <a:lnTo>
                  <a:pt x="2342354" y="1855520"/>
                </a:lnTo>
                <a:close/>
                <a:moveTo>
                  <a:pt x="2238412" y="1839309"/>
                </a:moveTo>
                <a:lnTo>
                  <a:pt x="2253667" y="1861734"/>
                </a:lnTo>
                <a:lnTo>
                  <a:pt x="2239770" y="1844424"/>
                </a:lnTo>
                <a:close/>
                <a:moveTo>
                  <a:pt x="3689052" y="1835627"/>
                </a:moveTo>
                <a:lnTo>
                  <a:pt x="3692141" y="1835866"/>
                </a:lnTo>
                <a:lnTo>
                  <a:pt x="3692314" y="1835848"/>
                </a:lnTo>
                <a:lnTo>
                  <a:pt x="3696895" y="1863579"/>
                </a:lnTo>
                <a:lnTo>
                  <a:pt x="3691523" y="1874670"/>
                </a:lnTo>
                <a:lnTo>
                  <a:pt x="3690583" y="1870013"/>
                </a:lnTo>
                <a:lnTo>
                  <a:pt x="3684946" y="1841928"/>
                </a:lnTo>
                <a:lnTo>
                  <a:pt x="3685195" y="1841517"/>
                </a:lnTo>
                <a:close/>
                <a:moveTo>
                  <a:pt x="2394447" y="1835054"/>
                </a:moveTo>
                <a:lnTo>
                  <a:pt x="2394553" y="1835433"/>
                </a:lnTo>
                <a:lnTo>
                  <a:pt x="2393496" y="1837890"/>
                </a:lnTo>
                <a:close/>
                <a:moveTo>
                  <a:pt x="3707272" y="1834286"/>
                </a:moveTo>
                <a:lnTo>
                  <a:pt x="3708159" y="1841327"/>
                </a:lnTo>
                <a:lnTo>
                  <a:pt x="3702236" y="1852839"/>
                </a:lnTo>
                <a:lnTo>
                  <a:pt x="3700751" y="1843906"/>
                </a:lnTo>
                <a:lnTo>
                  <a:pt x="3699289" y="1835120"/>
                </a:lnTo>
                <a:close/>
                <a:moveTo>
                  <a:pt x="3665852" y="1833832"/>
                </a:moveTo>
                <a:lnTo>
                  <a:pt x="3675927" y="1834612"/>
                </a:lnTo>
                <a:lnTo>
                  <a:pt x="3677225" y="1841071"/>
                </a:lnTo>
                <a:lnTo>
                  <a:pt x="3670751" y="1851082"/>
                </a:lnTo>
                <a:lnTo>
                  <a:pt x="3670423" y="1851747"/>
                </a:lnTo>
                <a:lnTo>
                  <a:pt x="3670154" y="1852296"/>
                </a:lnTo>
                <a:lnTo>
                  <a:pt x="3668652" y="1845884"/>
                </a:lnTo>
                <a:lnTo>
                  <a:pt x="3668534" y="1845378"/>
                </a:lnTo>
                <a:close/>
                <a:moveTo>
                  <a:pt x="774294" y="1833571"/>
                </a:moveTo>
                <a:lnTo>
                  <a:pt x="772397" y="1842271"/>
                </a:lnTo>
                <a:lnTo>
                  <a:pt x="767765" y="1849406"/>
                </a:lnTo>
                <a:lnTo>
                  <a:pt x="766486" y="1851377"/>
                </a:lnTo>
                <a:lnTo>
                  <a:pt x="766608" y="1850576"/>
                </a:lnTo>
                <a:lnTo>
                  <a:pt x="769398" y="1836820"/>
                </a:lnTo>
                <a:close/>
                <a:moveTo>
                  <a:pt x="3720074" y="1832948"/>
                </a:moveTo>
                <a:lnTo>
                  <a:pt x="3722028" y="1856898"/>
                </a:lnTo>
                <a:lnTo>
                  <a:pt x="3718468" y="1866328"/>
                </a:lnTo>
                <a:lnTo>
                  <a:pt x="3715581" y="1843447"/>
                </a:lnTo>
                <a:lnTo>
                  <a:pt x="3715272" y="1840994"/>
                </a:lnTo>
                <a:lnTo>
                  <a:pt x="3719392" y="1833019"/>
                </a:lnTo>
                <a:close/>
                <a:moveTo>
                  <a:pt x="3730848" y="1831822"/>
                </a:moveTo>
                <a:lnTo>
                  <a:pt x="3730893" y="1833422"/>
                </a:lnTo>
                <a:lnTo>
                  <a:pt x="3727700" y="1841878"/>
                </a:lnTo>
                <a:lnTo>
                  <a:pt x="3726913" y="1832234"/>
                </a:lnTo>
                <a:close/>
                <a:moveTo>
                  <a:pt x="3739183" y="1831477"/>
                </a:moveTo>
                <a:lnTo>
                  <a:pt x="3738851" y="1842341"/>
                </a:lnTo>
                <a:lnTo>
                  <a:pt x="3738758" y="1842688"/>
                </a:lnTo>
                <a:lnTo>
                  <a:pt x="3738756" y="1842614"/>
                </a:lnTo>
                <a:lnTo>
                  <a:pt x="3738619" y="1837801"/>
                </a:lnTo>
                <a:lnTo>
                  <a:pt x="3738492" y="1833305"/>
                </a:lnTo>
                <a:close/>
                <a:moveTo>
                  <a:pt x="728671" y="1829322"/>
                </a:moveTo>
                <a:lnTo>
                  <a:pt x="727729" y="1845430"/>
                </a:lnTo>
                <a:lnTo>
                  <a:pt x="727337" y="1851020"/>
                </a:lnTo>
                <a:lnTo>
                  <a:pt x="717665" y="1862365"/>
                </a:lnTo>
                <a:lnTo>
                  <a:pt x="714546" y="1864463"/>
                </a:lnTo>
                <a:lnTo>
                  <a:pt x="714148" y="1864731"/>
                </a:lnTo>
                <a:lnTo>
                  <a:pt x="714161" y="1861272"/>
                </a:lnTo>
                <a:lnTo>
                  <a:pt x="714226" y="1844089"/>
                </a:lnTo>
                <a:lnTo>
                  <a:pt x="720944" y="1837423"/>
                </a:lnTo>
                <a:close/>
                <a:moveTo>
                  <a:pt x="656838" y="1828737"/>
                </a:moveTo>
                <a:lnTo>
                  <a:pt x="656930" y="1830653"/>
                </a:lnTo>
                <a:lnTo>
                  <a:pt x="646419" y="1837768"/>
                </a:lnTo>
                <a:close/>
                <a:moveTo>
                  <a:pt x="2289239" y="1824386"/>
                </a:moveTo>
                <a:lnTo>
                  <a:pt x="2300762" y="1859605"/>
                </a:lnTo>
                <a:lnTo>
                  <a:pt x="2295623" y="1848356"/>
                </a:lnTo>
                <a:lnTo>
                  <a:pt x="2295454" y="1847986"/>
                </a:lnTo>
                <a:close/>
                <a:moveTo>
                  <a:pt x="682444" y="1823354"/>
                </a:moveTo>
                <a:lnTo>
                  <a:pt x="682432" y="1824976"/>
                </a:lnTo>
                <a:lnTo>
                  <a:pt x="682391" y="1830565"/>
                </a:lnTo>
                <a:lnTo>
                  <a:pt x="674803" y="1837578"/>
                </a:lnTo>
                <a:lnTo>
                  <a:pt x="665254" y="1846403"/>
                </a:lnTo>
                <a:lnTo>
                  <a:pt x="664576" y="1837260"/>
                </a:lnTo>
                <a:lnTo>
                  <a:pt x="664494" y="1835596"/>
                </a:lnTo>
                <a:close/>
                <a:moveTo>
                  <a:pt x="2501076" y="1823262"/>
                </a:moveTo>
                <a:lnTo>
                  <a:pt x="2501570" y="1825069"/>
                </a:lnTo>
                <a:lnTo>
                  <a:pt x="2501906" y="1826297"/>
                </a:lnTo>
                <a:lnTo>
                  <a:pt x="2499308" y="1831917"/>
                </a:lnTo>
                <a:lnTo>
                  <a:pt x="2498071" y="1834033"/>
                </a:lnTo>
                <a:close/>
                <a:moveTo>
                  <a:pt x="627921" y="1822795"/>
                </a:moveTo>
                <a:lnTo>
                  <a:pt x="627936" y="1822953"/>
                </a:lnTo>
                <a:lnTo>
                  <a:pt x="628405" y="1832831"/>
                </a:lnTo>
                <a:lnTo>
                  <a:pt x="629608" y="1843536"/>
                </a:lnTo>
                <a:lnTo>
                  <a:pt x="627533" y="1845354"/>
                </a:lnTo>
                <a:lnTo>
                  <a:pt x="608866" y="1861708"/>
                </a:lnTo>
                <a:lnTo>
                  <a:pt x="607341" y="1853161"/>
                </a:lnTo>
                <a:lnTo>
                  <a:pt x="605213" y="1839167"/>
                </a:lnTo>
                <a:lnTo>
                  <a:pt x="605315" y="1839092"/>
                </a:lnTo>
                <a:close/>
                <a:moveTo>
                  <a:pt x="564125" y="1821520"/>
                </a:moveTo>
                <a:lnTo>
                  <a:pt x="562980" y="1824076"/>
                </a:lnTo>
                <a:lnTo>
                  <a:pt x="562980" y="1824077"/>
                </a:lnTo>
                <a:lnTo>
                  <a:pt x="562980" y="1824077"/>
                </a:lnTo>
                <a:lnTo>
                  <a:pt x="562980" y="1824079"/>
                </a:lnTo>
                <a:lnTo>
                  <a:pt x="562980" y="1824082"/>
                </a:lnTo>
                <a:lnTo>
                  <a:pt x="563281" y="1832138"/>
                </a:lnTo>
                <a:lnTo>
                  <a:pt x="563454" y="1833175"/>
                </a:lnTo>
                <a:lnTo>
                  <a:pt x="563485" y="1833768"/>
                </a:lnTo>
                <a:lnTo>
                  <a:pt x="564065" y="1836958"/>
                </a:lnTo>
                <a:lnTo>
                  <a:pt x="564280" y="1838145"/>
                </a:lnTo>
                <a:lnTo>
                  <a:pt x="565679" y="1846550"/>
                </a:lnTo>
                <a:lnTo>
                  <a:pt x="566421" y="1849918"/>
                </a:lnTo>
                <a:lnTo>
                  <a:pt x="566814" y="1852078"/>
                </a:lnTo>
                <a:lnTo>
                  <a:pt x="568391" y="1858889"/>
                </a:lnTo>
                <a:lnTo>
                  <a:pt x="568474" y="1859247"/>
                </a:lnTo>
                <a:lnTo>
                  <a:pt x="570631" y="1869046"/>
                </a:lnTo>
                <a:lnTo>
                  <a:pt x="572486" y="1876569"/>
                </a:lnTo>
                <a:lnTo>
                  <a:pt x="573563" y="1881218"/>
                </a:lnTo>
                <a:lnTo>
                  <a:pt x="573649" y="1881590"/>
                </a:lnTo>
                <a:lnTo>
                  <a:pt x="573860" y="1882419"/>
                </a:lnTo>
                <a:lnTo>
                  <a:pt x="575977" y="1890735"/>
                </a:lnTo>
                <a:lnTo>
                  <a:pt x="578595" y="1901354"/>
                </a:lnTo>
                <a:lnTo>
                  <a:pt x="582311" y="1915613"/>
                </a:lnTo>
                <a:lnTo>
                  <a:pt x="583670" y="1920952"/>
                </a:lnTo>
                <a:lnTo>
                  <a:pt x="584673" y="1924890"/>
                </a:lnTo>
                <a:lnTo>
                  <a:pt x="587309" y="1934784"/>
                </a:lnTo>
                <a:lnTo>
                  <a:pt x="590026" y="1945208"/>
                </a:lnTo>
                <a:lnTo>
                  <a:pt x="596643" y="1969827"/>
                </a:lnTo>
                <a:lnTo>
                  <a:pt x="600567" y="1984559"/>
                </a:lnTo>
                <a:lnTo>
                  <a:pt x="603061" y="1993700"/>
                </a:lnTo>
                <a:lnTo>
                  <a:pt x="605381" y="2002336"/>
                </a:lnTo>
                <a:lnTo>
                  <a:pt x="616786" y="2044020"/>
                </a:lnTo>
                <a:lnTo>
                  <a:pt x="622013" y="2063182"/>
                </a:lnTo>
                <a:lnTo>
                  <a:pt x="623655" y="2069122"/>
                </a:lnTo>
                <a:lnTo>
                  <a:pt x="625118" y="2074470"/>
                </a:lnTo>
                <a:lnTo>
                  <a:pt x="649227" y="2161655"/>
                </a:lnTo>
                <a:lnTo>
                  <a:pt x="649693" y="2163343"/>
                </a:lnTo>
                <a:lnTo>
                  <a:pt x="676720" y="2261564"/>
                </a:lnTo>
                <a:lnTo>
                  <a:pt x="683859" y="2287869"/>
                </a:lnTo>
                <a:lnTo>
                  <a:pt x="702035" y="2355026"/>
                </a:lnTo>
                <a:lnTo>
                  <a:pt x="707603" y="2376198"/>
                </a:lnTo>
                <a:lnTo>
                  <a:pt x="707603" y="2376380"/>
                </a:lnTo>
                <a:lnTo>
                  <a:pt x="707658" y="2376409"/>
                </a:lnTo>
                <a:lnTo>
                  <a:pt x="713711" y="2399426"/>
                </a:lnTo>
                <a:lnTo>
                  <a:pt x="713719" y="2399456"/>
                </a:lnTo>
                <a:lnTo>
                  <a:pt x="713791" y="2399730"/>
                </a:lnTo>
                <a:lnTo>
                  <a:pt x="714636" y="2403113"/>
                </a:lnTo>
                <a:lnTo>
                  <a:pt x="714636" y="2404585"/>
                </a:lnTo>
                <a:lnTo>
                  <a:pt x="537680" y="1846700"/>
                </a:lnTo>
                <a:lnTo>
                  <a:pt x="551944" y="1832794"/>
                </a:lnTo>
                <a:close/>
                <a:moveTo>
                  <a:pt x="2390073" y="1819302"/>
                </a:moveTo>
                <a:lnTo>
                  <a:pt x="2390510" y="1820875"/>
                </a:lnTo>
                <a:lnTo>
                  <a:pt x="2390811" y="1821963"/>
                </a:lnTo>
                <a:lnTo>
                  <a:pt x="2385420" y="1837999"/>
                </a:lnTo>
                <a:close/>
                <a:moveTo>
                  <a:pt x="706875" y="1818232"/>
                </a:moveTo>
                <a:lnTo>
                  <a:pt x="706846" y="1818610"/>
                </a:lnTo>
                <a:lnTo>
                  <a:pt x="706846" y="1818612"/>
                </a:lnTo>
                <a:lnTo>
                  <a:pt x="706846" y="1818614"/>
                </a:lnTo>
                <a:lnTo>
                  <a:pt x="706808" y="1823427"/>
                </a:lnTo>
                <a:lnTo>
                  <a:pt x="706385" y="1829770"/>
                </a:lnTo>
                <a:lnTo>
                  <a:pt x="706394" y="1833386"/>
                </a:lnTo>
                <a:lnTo>
                  <a:pt x="698445" y="1838802"/>
                </a:lnTo>
                <a:lnTo>
                  <a:pt x="690882" y="1843955"/>
                </a:lnTo>
                <a:lnTo>
                  <a:pt x="690658" y="1834412"/>
                </a:lnTo>
                <a:lnTo>
                  <a:pt x="690654" y="1833381"/>
                </a:lnTo>
                <a:close/>
                <a:moveTo>
                  <a:pt x="2444234" y="1816991"/>
                </a:moveTo>
                <a:lnTo>
                  <a:pt x="2448105" y="1831116"/>
                </a:lnTo>
                <a:lnTo>
                  <a:pt x="2448634" y="1833045"/>
                </a:lnTo>
                <a:lnTo>
                  <a:pt x="2447171" y="1837091"/>
                </a:lnTo>
                <a:cubicBezTo>
                  <a:pt x="2439670" y="1849307"/>
                  <a:pt x="2430280" y="1860135"/>
                  <a:pt x="2419429" y="1869217"/>
                </a:cubicBezTo>
                <a:lnTo>
                  <a:pt x="2412291" y="1873449"/>
                </a:lnTo>
                <a:lnTo>
                  <a:pt x="2409893" y="1864823"/>
                </a:lnTo>
                <a:lnTo>
                  <a:pt x="2411522" y="1863250"/>
                </a:lnTo>
                <a:lnTo>
                  <a:pt x="2411524" y="1863246"/>
                </a:lnTo>
                <a:lnTo>
                  <a:pt x="2442053" y="1822472"/>
                </a:lnTo>
                <a:close/>
                <a:moveTo>
                  <a:pt x="766333" y="1816715"/>
                </a:moveTo>
                <a:lnTo>
                  <a:pt x="763197" y="1831963"/>
                </a:lnTo>
                <a:lnTo>
                  <a:pt x="754204" y="1837909"/>
                </a:lnTo>
                <a:lnTo>
                  <a:pt x="755273" y="1829792"/>
                </a:lnTo>
                <a:close/>
                <a:moveTo>
                  <a:pt x="3704476" y="1812079"/>
                </a:moveTo>
                <a:lnTo>
                  <a:pt x="3706506" y="1828197"/>
                </a:lnTo>
                <a:lnTo>
                  <a:pt x="3698159" y="1828323"/>
                </a:lnTo>
                <a:lnTo>
                  <a:pt x="3697284" y="1823060"/>
                </a:lnTo>
                <a:close/>
                <a:moveTo>
                  <a:pt x="749715" y="1812019"/>
                </a:moveTo>
                <a:lnTo>
                  <a:pt x="748434" y="1822453"/>
                </a:lnTo>
                <a:lnTo>
                  <a:pt x="747817" y="1826998"/>
                </a:lnTo>
                <a:lnTo>
                  <a:pt x="742508" y="1833226"/>
                </a:lnTo>
                <a:lnTo>
                  <a:pt x="735477" y="1841472"/>
                </a:lnTo>
                <a:lnTo>
                  <a:pt x="736873" y="1820723"/>
                </a:lnTo>
                <a:lnTo>
                  <a:pt x="736939" y="1820654"/>
                </a:lnTo>
                <a:close/>
                <a:moveTo>
                  <a:pt x="3730291" y="1811921"/>
                </a:moveTo>
                <a:lnTo>
                  <a:pt x="3730704" y="1826679"/>
                </a:lnTo>
                <a:lnTo>
                  <a:pt x="3726492" y="1827069"/>
                </a:lnTo>
                <a:lnTo>
                  <a:pt x="3725943" y="1820337"/>
                </a:lnTo>
                <a:close/>
                <a:moveTo>
                  <a:pt x="3670452" y="1807372"/>
                </a:moveTo>
                <a:lnTo>
                  <a:pt x="3674734" y="1828677"/>
                </a:lnTo>
                <a:lnTo>
                  <a:pt x="3673743" y="1828692"/>
                </a:lnTo>
                <a:lnTo>
                  <a:pt x="3663975" y="1825752"/>
                </a:lnTo>
                <a:lnTo>
                  <a:pt x="3662109" y="1817717"/>
                </a:lnTo>
                <a:close/>
                <a:moveTo>
                  <a:pt x="5682716" y="1806962"/>
                </a:moveTo>
                <a:lnTo>
                  <a:pt x="5683922" y="1813318"/>
                </a:lnTo>
                <a:lnTo>
                  <a:pt x="5684285" y="1816082"/>
                </a:lnTo>
                <a:lnTo>
                  <a:pt x="5683305" y="1810387"/>
                </a:lnTo>
                <a:close/>
                <a:moveTo>
                  <a:pt x="682567" y="1806438"/>
                </a:moveTo>
                <a:lnTo>
                  <a:pt x="682519" y="1812989"/>
                </a:lnTo>
                <a:lnTo>
                  <a:pt x="682517" y="1813334"/>
                </a:lnTo>
                <a:lnTo>
                  <a:pt x="664019" y="1825855"/>
                </a:lnTo>
                <a:lnTo>
                  <a:pt x="663901" y="1823448"/>
                </a:lnTo>
                <a:lnTo>
                  <a:pt x="663885" y="1822630"/>
                </a:lnTo>
                <a:close/>
                <a:moveTo>
                  <a:pt x="707837" y="1806035"/>
                </a:moveTo>
                <a:lnTo>
                  <a:pt x="707810" y="1806383"/>
                </a:lnTo>
                <a:lnTo>
                  <a:pt x="707751" y="1807127"/>
                </a:lnTo>
                <a:lnTo>
                  <a:pt x="690613" y="1822966"/>
                </a:lnTo>
                <a:lnTo>
                  <a:pt x="690604" y="1820454"/>
                </a:lnTo>
                <a:lnTo>
                  <a:pt x="690594" y="1817897"/>
                </a:lnTo>
                <a:lnTo>
                  <a:pt x="690600" y="1817791"/>
                </a:lnTo>
                <a:close/>
                <a:moveTo>
                  <a:pt x="792727" y="1805135"/>
                </a:moveTo>
                <a:lnTo>
                  <a:pt x="790019" y="1814227"/>
                </a:lnTo>
                <a:lnTo>
                  <a:pt x="786273" y="1816704"/>
                </a:lnTo>
                <a:lnTo>
                  <a:pt x="787722" y="1811446"/>
                </a:lnTo>
                <a:close/>
                <a:moveTo>
                  <a:pt x="595869" y="1803573"/>
                </a:moveTo>
                <a:lnTo>
                  <a:pt x="595523" y="1804302"/>
                </a:lnTo>
                <a:lnTo>
                  <a:pt x="595523" y="1804303"/>
                </a:lnTo>
                <a:lnTo>
                  <a:pt x="595522" y="1804305"/>
                </a:lnTo>
                <a:cubicBezTo>
                  <a:pt x="594945" y="1807804"/>
                  <a:pt x="594848" y="1812650"/>
                  <a:pt x="595253" y="1819020"/>
                </a:cubicBezTo>
                <a:lnTo>
                  <a:pt x="596179" y="1827081"/>
                </a:lnTo>
                <a:lnTo>
                  <a:pt x="596261" y="1829912"/>
                </a:lnTo>
                <a:lnTo>
                  <a:pt x="597097" y="1835062"/>
                </a:lnTo>
                <a:lnTo>
                  <a:pt x="597106" y="1835146"/>
                </a:lnTo>
                <a:lnTo>
                  <a:pt x="586815" y="1843721"/>
                </a:lnTo>
                <a:lnTo>
                  <a:pt x="586815" y="1843729"/>
                </a:lnTo>
                <a:lnTo>
                  <a:pt x="586814" y="1843730"/>
                </a:lnTo>
                <a:cubicBezTo>
                  <a:pt x="585569" y="1845095"/>
                  <a:pt x="585569" y="1847191"/>
                  <a:pt x="586814" y="1848556"/>
                </a:cubicBezTo>
                <a:cubicBezTo>
                  <a:pt x="587516" y="1849342"/>
                  <a:pt x="588518" y="1849797"/>
                  <a:pt x="589571" y="1849797"/>
                </a:cubicBezTo>
                <a:cubicBezTo>
                  <a:pt x="590311" y="1849756"/>
                  <a:pt x="591025" y="1849522"/>
                  <a:pt x="591640" y="1849108"/>
                </a:cubicBezTo>
                <a:lnTo>
                  <a:pt x="598237" y="1844276"/>
                </a:lnTo>
                <a:lnTo>
                  <a:pt x="602250" y="1867505"/>
                </a:lnTo>
                <a:lnTo>
                  <a:pt x="593985" y="1874746"/>
                </a:lnTo>
                <a:lnTo>
                  <a:pt x="593985" y="1874753"/>
                </a:lnTo>
                <a:lnTo>
                  <a:pt x="593983" y="1874755"/>
                </a:lnTo>
                <a:cubicBezTo>
                  <a:pt x="592757" y="1876080"/>
                  <a:pt x="592757" y="1878119"/>
                  <a:pt x="593983" y="1879444"/>
                </a:cubicBezTo>
                <a:cubicBezTo>
                  <a:pt x="594603" y="1880353"/>
                  <a:pt x="595645" y="1880864"/>
                  <a:pt x="596741" y="1880822"/>
                </a:cubicBezTo>
                <a:cubicBezTo>
                  <a:pt x="597310" y="1881043"/>
                  <a:pt x="597937" y="1881099"/>
                  <a:pt x="598533" y="1880960"/>
                </a:cubicBezTo>
                <a:lnTo>
                  <a:pt x="603924" y="1877165"/>
                </a:lnTo>
                <a:lnTo>
                  <a:pt x="603973" y="1877404"/>
                </a:lnTo>
                <a:lnTo>
                  <a:pt x="603991" y="1877517"/>
                </a:lnTo>
                <a:lnTo>
                  <a:pt x="606929" y="1892039"/>
                </a:lnTo>
                <a:lnTo>
                  <a:pt x="608336" y="1899007"/>
                </a:lnTo>
                <a:lnTo>
                  <a:pt x="601019" y="1905770"/>
                </a:lnTo>
                <a:lnTo>
                  <a:pt x="601019" y="1905778"/>
                </a:lnTo>
                <a:lnTo>
                  <a:pt x="601018" y="1905779"/>
                </a:lnTo>
                <a:cubicBezTo>
                  <a:pt x="599773" y="1907144"/>
                  <a:pt x="599773" y="1909240"/>
                  <a:pt x="601018" y="1910605"/>
                </a:cubicBezTo>
                <a:cubicBezTo>
                  <a:pt x="601720" y="1911391"/>
                  <a:pt x="602722" y="1911846"/>
                  <a:pt x="603775" y="1911846"/>
                </a:cubicBezTo>
                <a:cubicBezTo>
                  <a:pt x="604314" y="1911653"/>
                  <a:pt x="604790" y="1911322"/>
                  <a:pt x="605155" y="1910882"/>
                </a:cubicBezTo>
                <a:lnTo>
                  <a:pt x="610064" y="1907568"/>
                </a:lnTo>
                <a:lnTo>
                  <a:pt x="613033" y="1922266"/>
                </a:lnTo>
                <a:lnTo>
                  <a:pt x="613188" y="1922977"/>
                </a:lnTo>
                <a:lnTo>
                  <a:pt x="613247" y="1923268"/>
                </a:lnTo>
                <a:lnTo>
                  <a:pt x="613723" y="1925431"/>
                </a:lnTo>
                <a:lnTo>
                  <a:pt x="614889" y="1930788"/>
                </a:lnTo>
                <a:lnTo>
                  <a:pt x="608602" y="1936796"/>
                </a:lnTo>
                <a:cubicBezTo>
                  <a:pt x="607902" y="1937443"/>
                  <a:pt x="607491" y="1938354"/>
                  <a:pt x="607464" y="1939320"/>
                </a:cubicBezTo>
                <a:lnTo>
                  <a:pt x="607466" y="1939322"/>
                </a:lnTo>
                <a:lnTo>
                  <a:pt x="607463" y="1939328"/>
                </a:lnTo>
                <a:cubicBezTo>
                  <a:pt x="607407" y="1941299"/>
                  <a:pt x="608966" y="1942954"/>
                  <a:pt x="610945" y="1943009"/>
                </a:cubicBezTo>
                <a:cubicBezTo>
                  <a:pt x="611640" y="1942967"/>
                  <a:pt x="612309" y="1942719"/>
                  <a:pt x="612876" y="1942320"/>
                </a:cubicBezTo>
                <a:lnTo>
                  <a:pt x="616817" y="1939645"/>
                </a:lnTo>
                <a:lnTo>
                  <a:pt x="621577" y="1961502"/>
                </a:lnTo>
                <a:lnTo>
                  <a:pt x="615220" y="1967957"/>
                </a:lnTo>
                <a:lnTo>
                  <a:pt x="615220" y="1967967"/>
                </a:lnTo>
                <a:lnTo>
                  <a:pt x="615219" y="1967968"/>
                </a:lnTo>
                <a:cubicBezTo>
                  <a:pt x="613993" y="1969291"/>
                  <a:pt x="613993" y="1971333"/>
                  <a:pt x="615219" y="1972656"/>
                </a:cubicBezTo>
                <a:cubicBezTo>
                  <a:pt x="615907" y="1973484"/>
                  <a:pt x="616906" y="1973980"/>
                  <a:pt x="617977" y="1974035"/>
                </a:cubicBezTo>
                <a:cubicBezTo>
                  <a:pt x="618846" y="1974200"/>
                  <a:pt x="619744" y="1974008"/>
                  <a:pt x="620460" y="1973484"/>
                </a:cubicBezTo>
                <a:lnTo>
                  <a:pt x="623712" y="1971310"/>
                </a:lnTo>
                <a:lnTo>
                  <a:pt x="625587" y="1979920"/>
                </a:lnTo>
                <a:lnTo>
                  <a:pt x="628517" y="1992864"/>
                </a:lnTo>
                <a:lnTo>
                  <a:pt x="622391" y="1998981"/>
                </a:lnTo>
                <a:cubicBezTo>
                  <a:pt x="622388" y="1998981"/>
                  <a:pt x="622385" y="1998981"/>
                  <a:pt x="622383" y="1998994"/>
                </a:cubicBezTo>
                <a:lnTo>
                  <a:pt x="622383" y="1999002"/>
                </a:lnTo>
                <a:lnTo>
                  <a:pt x="622382" y="1999003"/>
                </a:lnTo>
                <a:cubicBezTo>
                  <a:pt x="621090" y="2000286"/>
                  <a:pt x="621095" y="2002382"/>
                  <a:pt x="622390" y="2003678"/>
                </a:cubicBezTo>
                <a:cubicBezTo>
                  <a:pt x="623008" y="2004588"/>
                  <a:pt x="624051" y="2005099"/>
                  <a:pt x="625148" y="2005057"/>
                </a:cubicBezTo>
                <a:cubicBezTo>
                  <a:pt x="625636" y="2004850"/>
                  <a:pt x="626061" y="2004519"/>
                  <a:pt x="626389" y="2004092"/>
                </a:cubicBezTo>
                <a:lnTo>
                  <a:pt x="630418" y="2001406"/>
                </a:lnTo>
                <a:lnTo>
                  <a:pt x="630955" y="2003852"/>
                </a:lnTo>
                <a:lnTo>
                  <a:pt x="635487" y="2023743"/>
                </a:lnTo>
                <a:lnTo>
                  <a:pt x="629423" y="2030005"/>
                </a:lnTo>
                <a:lnTo>
                  <a:pt x="629423" y="2030012"/>
                </a:lnTo>
                <a:lnTo>
                  <a:pt x="629423" y="2034694"/>
                </a:lnTo>
                <a:lnTo>
                  <a:pt x="629423" y="2034701"/>
                </a:lnTo>
                <a:cubicBezTo>
                  <a:pt x="630075" y="2035569"/>
                  <a:pt x="631095" y="2036079"/>
                  <a:pt x="632181" y="2036079"/>
                </a:cubicBezTo>
                <a:cubicBezTo>
                  <a:pt x="632909" y="2036093"/>
                  <a:pt x="633626" y="2035899"/>
                  <a:pt x="634250" y="2035527"/>
                </a:cubicBezTo>
                <a:lnTo>
                  <a:pt x="637677" y="2033362"/>
                </a:lnTo>
                <a:lnTo>
                  <a:pt x="638943" y="2038918"/>
                </a:lnTo>
                <a:lnTo>
                  <a:pt x="641670" y="2050964"/>
                </a:lnTo>
                <a:lnTo>
                  <a:pt x="642511" y="2054606"/>
                </a:lnTo>
                <a:lnTo>
                  <a:pt x="636594" y="2061030"/>
                </a:lnTo>
                <a:lnTo>
                  <a:pt x="636594" y="2061035"/>
                </a:lnTo>
                <a:lnTo>
                  <a:pt x="636593" y="2061036"/>
                </a:lnTo>
                <a:cubicBezTo>
                  <a:pt x="635278" y="2062373"/>
                  <a:pt x="635278" y="2064523"/>
                  <a:pt x="636593" y="2065861"/>
                </a:cubicBezTo>
                <a:cubicBezTo>
                  <a:pt x="637257" y="2066716"/>
                  <a:pt x="638271" y="2067213"/>
                  <a:pt x="639351" y="2067240"/>
                </a:cubicBezTo>
                <a:cubicBezTo>
                  <a:pt x="640239" y="2067006"/>
                  <a:pt x="640989" y="2066399"/>
                  <a:pt x="641419" y="2065586"/>
                </a:cubicBezTo>
                <a:lnTo>
                  <a:pt x="644579" y="2063618"/>
                </a:lnTo>
                <a:lnTo>
                  <a:pt x="649690" y="2085736"/>
                </a:lnTo>
                <a:lnTo>
                  <a:pt x="644176" y="2092055"/>
                </a:lnTo>
                <a:cubicBezTo>
                  <a:pt x="643214" y="2092773"/>
                  <a:pt x="642690" y="2093931"/>
                  <a:pt x="642793" y="2095116"/>
                </a:cubicBezTo>
                <a:lnTo>
                  <a:pt x="642794" y="2095117"/>
                </a:lnTo>
                <a:lnTo>
                  <a:pt x="642792" y="2095122"/>
                </a:lnTo>
                <a:cubicBezTo>
                  <a:pt x="642953" y="2097025"/>
                  <a:pt x="644622" y="2098432"/>
                  <a:pt x="646518" y="2098265"/>
                </a:cubicBezTo>
                <a:cubicBezTo>
                  <a:pt x="647064" y="2098210"/>
                  <a:pt x="647587" y="2098032"/>
                  <a:pt x="648035" y="2097715"/>
                </a:cubicBezTo>
                <a:lnTo>
                  <a:pt x="651908" y="2095330"/>
                </a:lnTo>
                <a:lnTo>
                  <a:pt x="656668" y="2115929"/>
                </a:lnTo>
                <a:lnTo>
                  <a:pt x="650796" y="2123080"/>
                </a:lnTo>
                <a:lnTo>
                  <a:pt x="650796" y="2123083"/>
                </a:lnTo>
                <a:lnTo>
                  <a:pt x="650794" y="2123085"/>
                </a:lnTo>
                <a:cubicBezTo>
                  <a:pt x="649479" y="2124423"/>
                  <a:pt x="649479" y="2126574"/>
                  <a:pt x="650794" y="2127910"/>
                </a:cubicBezTo>
                <a:cubicBezTo>
                  <a:pt x="651412" y="2128821"/>
                  <a:pt x="652456" y="2129332"/>
                  <a:pt x="653552" y="2129290"/>
                </a:cubicBezTo>
                <a:cubicBezTo>
                  <a:pt x="653657" y="2129110"/>
                  <a:pt x="653750" y="2128931"/>
                  <a:pt x="653827" y="2128738"/>
                </a:cubicBezTo>
                <a:lnTo>
                  <a:pt x="658913" y="2125641"/>
                </a:lnTo>
                <a:lnTo>
                  <a:pt x="659619" y="2128698"/>
                </a:lnTo>
                <a:lnTo>
                  <a:pt x="661411" y="2136458"/>
                </a:lnTo>
                <a:lnTo>
                  <a:pt x="663702" y="2146351"/>
                </a:lnTo>
                <a:lnTo>
                  <a:pt x="657827" y="2154102"/>
                </a:lnTo>
                <a:lnTo>
                  <a:pt x="657827" y="2154105"/>
                </a:lnTo>
                <a:lnTo>
                  <a:pt x="657825" y="2154107"/>
                </a:lnTo>
                <a:cubicBezTo>
                  <a:pt x="656510" y="2155445"/>
                  <a:pt x="656510" y="2157596"/>
                  <a:pt x="657825" y="2158934"/>
                </a:cubicBezTo>
                <a:cubicBezTo>
                  <a:pt x="658489" y="2159872"/>
                  <a:pt x="659568" y="2160436"/>
                  <a:pt x="660720" y="2160451"/>
                </a:cubicBezTo>
                <a:cubicBezTo>
                  <a:pt x="661696" y="2160643"/>
                  <a:pt x="662711" y="2160396"/>
                  <a:pt x="663478" y="2159760"/>
                </a:cubicBezTo>
                <a:lnTo>
                  <a:pt x="666383" y="2157923"/>
                </a:lnTo>
                <a:lnTo>
                  <a:pt x="670779" y="2176904"/>
                </a:lnTo>
                <a:lnTo>
                  <a:pt x="664997" y="2185127"/>
                </a:lnTo>
                <a:lnTo>
                  <a:pt x="664997" y="2185130"/>
                </a:lnTo>
                <a:lnTo>
                  <a:pt x="664996" y="2185131"/>
                </a:lnTo>
                <a:cubicBezTo>
                  <a:pt x="663666" y="2186524"/>
                  <a:pt x="663666" y="2188702"/>
                  <a:pt x="664996" y="2190095"/>
                </a:cubicBezTo>
                <a:cubicBezTo>
                  <a:pt x="665685" y="2190922"/>
                  <a:pt x="666683" y="2191418"/>
                  <a:pt x="667754" y="2191473"/>
                </a:cubicBezTo>
                <a:cubicBezTo>
                  <a:pt x="668739" y="2191281"/>
                  <a:pt x="669620" y="2190742"/>
                  <a:pt x="670237" y="2189958"/>
                </a:cubicBezTo>
                <a:lnTo>
                  <a:pt x="673349" y="2188002"/>
                </a:lnTo>
                <a:lnTo>
                  <a:pt x="677960" y="2207908"/>
                </a:lnTo>
                <a:lnTo>
                  <a:pt x="672718" y="2216151"/>
                </a:lnTo>
                <a:lnTo>
                  <a:pt x="672718" y="2216154"/>
                </a:lnTo>
                <a:lnTo>
                  <a:pt x="672717" y="2216155"/>
                </a:lnTo>
                <a:lnTo>
                  <a:pt x="672717" y="2219449"/>
                </a:lnTo>
                <a:lnTo>
                  <a:pt x="672107" y="2217226"/>
                </a:lnTo>
                <a:cubicBezTo>
                  <a:pt x="667327" y="2199845"/>
                  <a:pt x="662207" y="2181268"/>
                  <a:pt x="656726" y="2161412"/>
                </a:cubicBezTo>
                <a:cubicBezTo>
                  <a:pt x="622461" y="2036659"/>
                  <a:pt x="580911" y="1886571"/>
                  <a:pt x="571614" y="1839359"/>
                </a:cubicBezTo>
                <a:lnTo>
                  <a:pt x="569719" y="1825798"/>
                </a:lnTo>
                <a:lnTo>
                  <a:pt x="577716" y="1819456"/>
                </a:lnTo>
                <a:close/>
                <a:moveTo>
                  <a:pt x="656337" y="1802477"/>
                </a:moveTo>
                <a:lnTo>
                  <a:pt x="656343" y="1802667"/>
                </a:lnTo>
                <a:lnTo>
                  <a:pt x="656074" y="1812835"/>
                </a:lnTo>
                <a:lnTo>
                  <a:pt x="656420" y="1820044"/>
                </a:lnTo>
                <a:lnTo>
                  <a:pt x="653815" y="1822327"/>
                </a:lnTo>
                <a:lnTo>
                  <a:pt x="636234" y="1837729"/>
                </a:lnTo>
                <a:lnTo>
                  <a:pt x="635413" y="1829634"/>
                </a:lnTo>
                <a:lnTo>
                  <a:pt x="634721" y="1817892"/>
                </a:lnTo>
                <a:lnTo>
                  <a:pt x="643104" y="1811848"/>
                </a:lnTo>
                <a:close/>
                <a:moveTo>
                  <a:pt x="5698443" y="1801234"/>
                </a:moveTo>
                <a:lnTo>
                  <a:pt x="5703733" y="1829396"/>
                </a:lnTo>
                <a:lnTo>
                  <a:pt x="5705186" y="1840554"/>
                </a:lnTo>
                <a:close/>
                <a:moveTo>
                  <a:pt x="770108" y="1798237"/>
                </a:moveTo>
                <a:lnTo>
                  <a:pt x="769786" y="1799919"/>
                </a:lnTo>
                <a:lnTo>
                  <a:pt x="769431" y="1801644"/>
                </a:lnTo>
                <a:lnTo>
                  <a:pt x="757069" y="1816145"/>
                </a:lnTo>
                <a:lnTo>
                  <a:pt x="758383" y="1806161"/>
                </a:lnTo>
                <a:close/>
                <a:moveTo>
                  <a:pt x="784332" y="1795433"/>
                </a:moveTo>
                <a:lnTo>
                  <a:pt x="779986" y="1811076"/>
                </a:lnTo>
                <a:lnTo>
                  <a:pt x="772629" y="1820892"/>
                </a:lnTo>
                <a:lnTo>
                  <a:pt x="775547" y="1806509"/>
                </a:lnTo>
                <a:lnTo>
                  <a:pt x="775730" y="1805604"/>
                </a:lnTo>
                <a:close/>
                <a:moveTo>
                  <a:pt x="731581" y="1795159"/>
                </a:moveTo>
                <a:lnTo>
                  <a:pt x="730956" y="1799396"/>
                </a:lnTo>
                <a:lnTo>
                  <a:pt x="730621" y="1804174"/>
                </a:lnTo>
                <a:lnTo>
                  <a:pt x="729772" y="1810509"/>
                </a:lnTo>
                <a:lnTo>
                  <a:pt x="729349" y="1817745"/>
                </a:lnTo>
                <a:lnTo>
                  <a:pt x="714590" y="1827802"/>
                </a:lnTo>
                <a:lnTo>
                  <a:pt x="715208" y="1813124"/>
                </a:lnTo>
                <a:lnTo>
                  <a:pt x="715394" y="1810276"/>
                </a:lnTo>
                <a:close/>
                <a:moveTo>
                  <a:pt x="656452" y="1793727"/>
                </a:moveTo>
                <a:lnTo>
                  <a:pt x="656418" y="1793980"/>
                </a:lnTo>
                <a:lnTo>
                  <a:pt x="652318" y="1796877"/>
                </a:lnTo>
                <a:close/>
                <a:moveTo>
                  <a:pt x="3716832" y="1793215"/>
                </a:moveTo>
                <a:lnTo>
                  <a:pt x="3719033" y="1820191"/>
                </a:lnTo>
                <a:lnTo>
                  <a:pt x="3714980" y="1828069"/>
                </a:lnTo>
                <a:lnTo>
                  <a:pt x="3714862" y="1828071"/>
                </a:lnTo>
                <a:lnTo>
                  <a:pt x="3713647" y="1828089"/>
                </a:lnTo>
                <a:lnTo>
                  <a:pt x="3713636" y="1828003"/>
                </a:lnTo>
                <a:lnTo>
                  <a:pt x="3710477" y="1802917"/>
                </a:lnTo>
                <a:close/>
                <a:moveTo>
                  <a:pt x="3740379" y="1792359"/>
                </a:moveTo>
                <a:lnTo>
                  <a:pt x="3739842" y="1809912"/>
                </a:lnTo>
                <a:lnTo>
                  <a:pt x="3737967" y="1814827"/>
                </a:lnTo>
                <a:lnTo>
                  <a:pt x="3737489" y="1797963"/>
                </a:lnTo>
                <a:lnTo>
                  <a:pt x="3738766" y="1795486"/>
                </a:lnTo>
                <a:close/>
                <a:moveTo>
                  <a:pt x="3684686" y="1789723"/>
                </a:moveTo>
                <a:lnTo>
                  <a:pt x="3686486" y="1800567"/>
                </a:lnTo>
                <a:lnTo>
                  <a:pt x="3689958" y="1821583"/>
                </a:lnTo>
                <a:lnTo>
                  <a:pt x="3687372" y="1825381"/>
                </a:lnTo>
                <a:lnTo>
                  <a:pt x="3685344" y="1828517"/>
                </a:lnTo>
                <a:lnTo>
                  <a:pt x="3685026" y="1828522"/>
                </a:lnTo>
                <a:lnTo>
                  <a:pt x="3682264" y="1828563"/>
                </a:lnTo>
                <a:lnTo>
                  <a:pt x="3676505" y="1799867"/>
                </a:lnTo>
                <a:close/>
                <a:moveTo>
                  <a:pt x="2436236" y="1787807"/>
                </a:moveTo>
                <a:lnTo>
                  <a:pt x="2437532" y="1792538"/>
                </a:lnTo>
                <a:lnTo>
                  <a:pt x="2438054" y="1794442"/>
                </a:lnTo>
                <a:lnTo>
                  <a:pt x="2432616" y="1805179"/>
                </a:lnTo>
                <a:lnTo>
                  <a:pt x="2436024" y="1788443"/>
                </a:lnTo>
                <a:close/>
                <a:moveTo>
                  <a:pt x="3654552" y="1785187"/>
                </a:moveTo>
                <a:lnTo>
                  <a:pt x="3665115" y="1786089"/>
                </a:lnTo>
                <a:lnTo>
                  <a:pt x="3666149" y="1785966"/>
                </a:lnTo>
                <a:lnTo>
                  <a:pt x="3668368" y="1797006"/>
                </a:lnTo>
                <a:lnTo>
                  <a:pt x="3659697" y="1807335"/>
                </a:lnTo>
                <a:close/>
                <a:moveTo>
                  <a:pt x="2380525" y="1784924"/>
                </a:moveTo>
                <a:lnTo>
                  <a:pt x="2383842" y="1796865"/>
                </a:lnTo>
                <a:lnTo>
                  <a:pt x="2384828" y="1800418"/>
                </a:lnTo>
                <a:lnTo>
                  <a:pt x="2384564" y="1803401"/>
                </a:lnTo>
                <a:lnTo>
                  <a:pt x="2375235" y="1848095"/>
                </a:lnTo>
                <a:lnTo>
                  <a:pt x="2375194" y="1848258"/>
                </a:lnTo>
                <a:lnTo>
                  <a:pt x="2371185" y="1859754"/>
                </a:lnTo>
                <a:lnTo>
                  <a:pt x="2380548" y="1809021"/>
                </a:lnTo>
                <a:lnTo>
                  <a:pt x="2381764" y="1802435"/>
                </a:lnTo>
                <a:close/>
                <a:moveTo>
                  <a:pt x="3679181" y="1784411"/>
                </a:moveTo>
                <a:lnTo>
                  <a:pt x="3675896" y="1788109"/>
                </a:lnTo>
                <a:lnTo>
                  <a:pt x="3674839" y="1789299"/>
                </a:lnTo>
                <a:lnTo>
                  <a:pt x="3674800" y="1789345"/>
                </a:lnTo>
                <a:lnTo>
                  <a:pt x="3674471" y="1789736"/>
                </a:lnTo>
                <a:lnTo>
                  <a:pt x="3673537" y="1785084"/>
                </a:lnTo>
                <a:close/>
                <a:moveTo>
                  <a:pt x="709490" y="1783105"/>
                </a:moveTo>
                <a:lnTo>
                  <a:pt x="708656" y="1795641"/>
                </a:lnTo>
                <a:lnTo>
                  <a:pt x="691263" y="1807414"/>
                </a:lnTo>
                <a:lnTo>
                  <a:pt x="691837" y="1798404"/>
                </a:lnTo>
                <a:close/>
                <a:moveTo>
                  <a:pt x="683759" y="1783059"/>
                </a:moveTo>
                <a:lnTo>
                  <a:pt x="683619" y="1788302"/>
                </a:lnTo>
                <a:lnTo>
                  <a:pt x="682845" y="1796892"/>
                </a:lnTo>
                <a:lnTo>
                  <a:pt x="663711" y="1813656"/>
                </a:lnTo>
                <a:lnTo>
                  <a:pt x="663576" y="1806718"/>
                </a:lnTo>
                <a:lnTo>
                  <a:pt x="663951" y="1797086"/>
                </a:lnTo>
                <a:close/>
                <a:moveTo>
                  <a:pt x="773067" y="1782777"/>
                </a:moveTo>
                <a:lnTo>
                  <a:pt x="771847" y="1789153"/>
                </a:lnTo>
                <a:lnTo>
                  <a:pt x="759536" y="1797408"/>
                </a:lnTo>
                <a:lnTo>
                  <a:pt x="759603" y="1796893"/>
                </a:lnTo>
                <a:close/>
                <a:moveTo>
                  <a:pt x="5687122" y="1782731"/>
                </a:moveTo>
                <a:lnTo>
                  <a:pt x="5694248" y="1820491"/>
                </a:lnTo>
                <a:lnTo>
                  <a:pt x="5696336" y="1836471"/>
                </a:lnTo>
                <a:lnTo>
                  <a:pt x="5694127" y="1823587"/>
                </a:lnTo>
                <a:close/>
                <a:moveTo>
                  <a:pt x="2512440" y="1782541"/>
                </a:moveTo>
                <a:lnTo>
                  <a:pt x="2506151" y="1814345"/>
                </a:lnTo>
                <a:lnTo>
                  <a:pt x="2504873" y="1809656"/>
                </a:lnTo>
                <a:close/>
                <a:moveTo>
                  <a:pt x="3700670" y="1781848"/>
                </a:moveTo>
                <a:lnTo>
                  <a:pt x="3703220" y="1802102"/>
                </a:lnTo>
                <a:lnTo>
                  <a:pt x="3695648" y="1813224"/>
                </a:lnTo>
                <a:lnTo>
                  <a:pt x="3693244" y="1798771"/>
                </a:lnTo>
                <a:lnTo>
                  <a:pt x="3690649" y="1783043"/>
                </a:lnTo>
                <a:close/>
                <a:moveTo>
                  <a:pt x="3715757" y="1780048"/>
                </a:moveTo>
                <a:lnTo>
                  <a:pt x="3716022" y="1783295"/>
                </a:lnTo>
                <a:lnTo>
                  <a:pt x="3715718" y="1783742"/>
                </a:lnTo>
                <a:lnTo>
                  <a:pt x="3709258" y="1793232"/>
                </a:lnTo>
                <a:lnTo>
                  <a:pt x="3707718" y="1781007"/>
                </a:lnTo>
                <a:close/>
                <a:moveTo>
                  <a:pt x="631533" y="1779662"/>
                </a:moveTo>
                <a:lnTo>
                  <a:pt x="630677" y="1781158"/>
                </a:lnTo>
                <a:lnTo>
                  <a:pt x="628873" y="1784308"/>
                </a:lnTo>
                <a:lnTo>
                  <a:pt x="628873" y="1784310"/>
                </a:lnTo>
                <a:lnTo>
                  <a:pt x="628872" y="1784311"/>
                </a:lnTo>
                <a:cubicBezTo>
                  <a:pt x="627685" y="1789137"/>
                  <a:pt x="627086" y="1795636"/>
                  <a:pt x="627024" y="1803745"/>
                </a:cubicBezTo>
                <a:lnTo>
                  <a:pt x="627320" y="1809970"/>
                </a:lnTo>
                <a:lnTo>
                  <a:pt x="614457" y="1820688"/>
                </a:lnTo>
                <a:lnTo>
                  <a:pt x="603759" y="1829602"/>
                </a:lnTo>
                <a:lnTo>
                  <a:pt x="603696" y="1829184"/>
                </a:lnTo>
                <a:lnTo>
                  <a:pt x="602545" y="1819991"/>
                </a:lnTo>
                <a:lnTo>
                  <a:pt x="602811" y="1803876"/>
                </a:lnTo>
                <a:lnTo>
                  <a:pt x="620459" y="1788709"/>
                </a:lnTo>
                <a:close/>
                <a:moveTo>
                  <a:pt x="3729353" y="1778426"/>
                </a:moveTo>
                <a:lnTo>
                  <a:pt x="3729930" y="1799031"/>
                </a:lnTo>
                <a:lnTo>
                  <a:pt x="3725370" y="1807872"/>
                </a:lnTo>
                <a:lnTo>
                  <a:pt x="3724987" y="1808617"/>
                </a:lnTo>
                <a:lnTo>
                  <a:pt x="3722976" y="1783953"/>
                </a:lnTo>
                <a:lnTo>
                  <a:pt x="3726510" y="1778766"/>
                </a:lnTo>
                <a:close/>
                <a:moveTo>
                  <a:pt x="3740846" y="1777055"/>
                </a:moveTo>
                <a:lnTo>
                  <a:pt x="3740820" y="1777919"/>
                </a:lnTo>
                <a:lnTo>
                  <a:pt x="3737123" y="1785085"/>
                </a:lnTo>
                <a:lnTo>
                  <a:pt x="3737103" y="1784361"/>
                </a:lnTo>
                <a:lnTo>
                  <a:pt x="3736908" y="1777525"/>
                </a:lnTo>
                <a:close/>
                <a:moveTo>
                  <a:pt x="3645227" y="1776905"/>
                </a:moveTo>
                <a:lnTo>
                  <a:pt x="3645270" y="1777090"/>
                </a:lnTo>
                <a:lnTo>
                  <a:pt x="3645293" y="1777190"/>
                </a:lnTo>
                <a:lnTo>
                  <a:pt x="3644986" y="1777124"/>
                </a:lnTo>
                <a:close/>
                <a:moveTo>
                  <a:pt x="802786" y="1776449"/>
                </a:moveTo>
                <a:lnTo>
                  <a:pt x="800071" y="1784026"/>
                </a:lnTo>
                <a:lnTo>
                  <a:pt x="799898" y="1784508"/>
                </a:lnTo>
                <a:lnTo>
                  <a:pt x="792381" y="1794537"/>
                </a:lnTo>
                <a:lnTo>
                  <a:pt x="793094" y="1791949"/>
                </a:lnTo>
                <a:lnTo>
                  <a:pt x="795905" y="1781749"/>
                </a:lnTo>
                <a:lnTo>
                  <a:pt x="797328" y="1780067"/>
                </a:lnTo>
                <a:close/>
                <a:moveTo>
                  <a:pt x="3749735" y="1775995"/>
                </a:moveTo>
                <a:lnTo>
                  <a:pt x="3748685" y="1786729"/>
                </a:lnTo>
                <a:lnTo>
                  <a:pt x="3746903" y="1791400"/>
                </a:lnTo>
                <a:lnTo>
                  <a:pt x="3747285" y="1778964"/>
                </a:lnTo>
                <a:lnTo>
                  <a:pt x="3748756" y="1776112"/>
                </a:lnTo>
                <a:close/>
                <a:moveTo>
                  <a:pt x="755391" y="1773603"/>
                </a:moveTo>
                <a:lnTo>
                  <a:pt x="754720" y="1776638"/>
                </a:lnTo>
                <a:lnTo>
                  <a:pt x="754554" y="1777387"/>
                </a:lnTo>
                <a:lnTo>
                  <a:pt x="753921" y="1782048"/>
                </a:lnTo>
                <a:lnTo>
                  <a:pt x="752626" y="1788311"/>
                </a:lnTo>
                <a:lnTo>
                  <a:pt x="751781" y="1795192"/>
                </a:lnTo>
                <a:lnTo>
                  <a:pt x="749140" y="1797951"/>
                </a:lnTo>
                <a:lnTo>
                  <a:pt x="737754" y="1809845"/>
                </a:lnTo>
                <a:lnTo>
                  <a:pt x="739843" y="1791073"/>
                </a:lnTo>
                <a:lnTo>
                  <a:pt x="740419" y="1786905"/>
                </a:lnTo>
                <a:lnTo>
                  <a:pt x="752688" y="1775447"/>
                </a:lnTo>
                <a:close/>
                <a:moveTo>
                  <a:pt x="685096" y="1771903"/>
                </a:moveTo>
                <a:lnTo>
                  <a:pt x="684935" y="1773703"/>
                </a:lnTo>
                <a:lnTo>
                  <a:pt x="684922" y="1773845"/>
                </a:lnTo>
                <a:lnTo>
                  <a:pt x="664605" y="1788197"/>
                </a:lnTo>
                <a:lnTo>
                  <a:pt x="664288" y="1788421"/>
                </a:lnTo>
                <a:lnTo>
                  <a:pt x="664315" y="1787736"/>
                </a:lnTo>
                <a:close/>
                <a:moveTo>
                  <a:pt x="3699369" y="1771518"/>
                </a:moveTo>
                <a:lnTo>
                  <a:pt x="3700015" y="1776653"/>
                </a:lnTo>
                <a:lnTo>
                  <a:pt x="3694833" y="1777142"/>
                </a:lnTo>
                <a:close/>
                <a:moveTo>
                  <a:pt x="712708" y="1762689"/>
                </a:moveTo>
                <a:lnTo>
                  <a:pt x="711062" y="1772170"/>
                </a:lnTo>
                <a:lnTo>
                  <a:pt x="703979" y="1778376"/>
                </a:lnTo>
                <a:lnTo>
                  <a:pt x="692472" y="1788457"/>
                </a:lnTo>
                <a:lnTo>
                  <a:pt x="693245" y="1776341"/>
                </a:lnTo>
                <a:lnTo>
                  <a:pt x="703253" y="1769254"/>
                </a:lnTo>
                <a:close/>
                <a:moveTo>
                  <a:pt x="3661377" y="1762220"/>
                </a:moveTo>
                <a:lnTo>
                  <a:pt x="3664787" y="1779187"/>
                </a:lnTo>
                <a:lnTo>
                  <a:pt x="3654984" y="1779269"/>
                </a:lnTo>
                <a:lnTo>
                  <a:pt x="3653083" y="1778861"/>
                </a:lnTo>
                <a:lnTo>
                  <a:pt x="3651337" y="1771349"/>
                </a:lnTo>
                <a:close/>
                <a:moveTo>
                  <a:pt x="793924" y="1760911"/>
                </a:moveTo>
                <a:lnTo>
                  <a:pt x="789335" y="1777428"/>
                </a:lnTo>
                <a:lnTo>
                  <a:pt x="780204" y="1783550"/>
                </a:lnTo>
                <a:lnTo>
                  <a:pt x="780503" y="1782078"/>
                </a:lnTo>
                <a:lnTo>
                  <a:pt x="782331" y="1773065"/>
                </a:lnTo>
                <a:close/>
                <a:moveTo>
                  <a:pt x="661703" y="1760776"/>
                </a:moveTo>
                <a:lnTo>
                  <a:pt x="661011" y="1761833"/>
                </a:lnTo>
                <a:lnTo>
                  <a:pt x="660611" y="1762443"/>
                </a:lnTo>
                <a:lnTo>
                  <a:pt x="660611" y="1762445"/>
                </a:lnTo>
                <a:lnTo>
                  <a:pt x="660610" y="1762446"/>
                </a:lnTo>
                <a:cubicBezTo>
                  <a:pt x="658835" y="1767682"/>
                  <a:pt x="657604" y="1774559"/>
                  <a:pt x="656865" y="1782987"/>
                </a:cubicBezTo>
                <a:lnTo>
                  <a:pt x="656801" y="1785405"/>
                </a:lnTo>
                <a:lnTo>
                  <a:pt x="637722" y="1801302"/>
                </a:lnTo>
                <a:lnTo>
                  <a:pt x="633979" y="1804421"/>
                </a:lnTo>
                <a:lnTo>
                  <a:pt x="633861" y="1796432"/>
                </a:lnTo>
                <a:lnTo>
                  <a:pt x="637420" y="1781125"/>
                </a:lnTo>
                <a:lnTo>
                  <a:pt x="645969" y="1774386"/>
                </a:lnTo>
                <a:close/>
                <a:moveTo>
                  <a:pt x="633523" y="1759664"/>
                </a:moveTo>
                <a:lnTo>
                  <a:pt x="590625" y="1797309"/>
                </a:lnTo>
                <a:lnTo>
                  <a:pt x="594361" y="1793984"/>
                </a:lnTo>
                <a:lnTo>
                  <a:pt x="626413" y="1765726"/>
                </a:lnTo>
                <a:close/>
                <a:moveTo>
                  <a:pt x="736847" y="1759394"/>
                </a:moveTo>
                <a:lnTo>
                  <a:pt x="736539" y="1761484"/>
                </a:lnTo>
                <a:lnTo>
                  <a:pt x="736095" y="1763335"/>
                </a:lnTo>
                <a:lnTo>
                  <a:pt x="734364" y="1776252"/>
                </a:lnTo>
                <a:lnTo>
                  <a:pt x="734039" y="1778460"/>
                </a:lnTo>
                <a:lnTo>
                  <a:pt x="717523" y="1789639"/>
                </a:lnTo>
                <a:lnTo>
                  <a:pt x="717305" y="1789787"/>
                </a:lnTo>
                <a:lnTo>
                  <a:pt x="719550" y="1774385"/>
                </a:lnTo>
                <a:close/>
                <a:moveTo>
                  <a:pt x="778429" y="1757891"/>
                </a:moveTo>
                <a:lnTo>
                  <a:pt x="777953" y="1760204"/>
                </a:lnTo>
                <a:lnTo>
                  <a:pt x="777951" y="1760216"/>
                </a:lnTo>
                <a:lnTo>
                  <a:pt x="776202" y="1766401"/>
                </a:lnTo>
                <a:lnTo>
                  <a:pt x="775417" y="1770502"/>
                </a:lnTo>
                <a:lnTo>
                  <a:pt x="772582" y="1773463"/>
                </a:lnTo>
                <a:lnTo>
                  <a:pt x="761327" y="1785220"/>
                </a:lnTo>
                <a:lnTo>
                  <a:pt x="764595" y="1767336"/>
                </a:lnTo>
                <a:lnTo>
                  <a:pt x="764597" y="1767328"/>
                </a:lnTo>
                <a:lnTo>
                  <a:pt x="764598" y="1767324"/>
                </a:lnTo>
                <a:close/>
                <a:moveTo>
                  <a:pt x="2211286" y="1757164"/>
                </a:moveTo>
                <a:lnTo>
                  <a:pt x="2222498" y="1807040"/>
                </a:lnTo>
                <a:lnTo>
                  <a:pt x="2227856" y="1827253"/>
                </a:lnTo>
                <a:lnTo>
                  <a:pt x="2210428" y="1772581"/>
                </a:lnTo>
                <a:close/>
                <a:moveTo>
                  <a:pt x="2711709" y="1756951"/>
                </a:moveTo>
                <a:lnTo>
                  <a:pt x="2757690" y="1765266"/>
                </a:lnTo>
                <a:lnTo>
                  <a:pt x="2762114" y="1764808"/>
                </a:lnTo>
                <a:lnTo>
                  <a:pt x="2807140" y="1908803"/>
                </a:lnTo>
                <a:lnTo>
                  <a:pt x="2807141" y="1908805"/>
                </a:lnTo>
                <a:lnTo>
                  <a:pt x="2807141" y="1908805"/>
                </a:lnTo>
                <a:cubicBezTo>
                  <a:pt x="2831361" y="1978377"/>
                  <a:pt x="2857133" y="2047232"/>
                  <a:pt x="2883823" y="2113857"/>
                </a:cubicBezTo>
                <a:lnTo>
                  <a:pt x="2900400" y="2152519"/>
                </a:lnTo>
                <a:lnTo>
                  <a:pt x="2903877" y="2161605"/>
                </a:lnTo>
                <a:lnTo>
                  <a:pt x="2910793" y="2179679"/>
                </a:lnTo>
                <a:lnTo>
                  <a:pt x="2942362" y="2251634"/>
                </a:lnTo>
                <a:lnTo>
                  <a:pt x="2966007" y="2305529"/>
                </a:lnTo>
                <a:lnTo>
                  <a:pt x="2966014" y="2305543"/>
                </a:lnTo>
                <a:lnTo>
                  <a:pt x="3007972" y="2393512"/>
                </a:lnTo>
                <a:lnTo>
                  <a:pt x="3016302" y="2409658"/>
                </a:lnTo>
                <a:lnTo>
                  <a:pt x="3021971" y="2421396"/>
                </a:lnTo>
                <a:lnTo>
                  <a:pt x="3031132" y="2438404"/>
                </a:lnTo>
                <a:lnTo>
                  <a:pt x="3049882" y="2474747"/>
                </a:lnTo>
                <a:lnTo>
                  <a:pt x="3068149" y="2507128"/>
                </a:lnTo>
                <a:lnTo>
                  <a:pt x="3077557" y="2524595"/>
                </a:lnTo>
                <a:lnTo>
                  <a:pt x="3082879" y="2533239"/>
                </a:lnTo>
                <a:lnTo>
                  <a:pt x="3091263" y="2548100"/>
                </a:lnTo>
                <a:lnTo>
                  <a:pt x="3131622" y="2612415"/>
                </a:lnTo>
                <a:lnTo>
                  <a:pt x="3131634" y="2612434"/>
                </a:lnTo>
                <a:lnTo>
                  <a:pt x="3131635" y="2612435"/>
                </a:lnTo>
                <a:lnTo>
                  <a:pt x="3131636" y="2612437"/>
                </a:lnTo>
                <a:cubicBezTo>
                  <a:pt x="3195477" y="2707715"/>
                  <a:pt x="3297927" y="2765627"/>
                  <a:pt x="3388517" y="2816783"/>
                </a:cubicBezTo>
                <a:cubicBezTo>
                  <a:pt x="3409199" y="2828503"/>
                  <a:pt x="3428780" y="2839534"/>
                  <a:pt x="3447670" y="2850841"/>
                </a:cubicBezTo>
                <a:cubicBezTo>
                  <a:pt x="3463941" y="2859941"/>
                  <a:pt x="3479936" y="2869456"/>
                  <a:pt x="3493725" y="2878418"/>
                </a:cubicBezTo>
                <a:lnTo>
                  <a:pt x="3520158" y="2894228"/>
                </a:lnTo>
                <a:lnTo>
                  <a:pt x="3501032" y="2884895"/>
                </a:lnTo>
                <a:cubicBezTo>
                  <a:pt x="3485174" y="2876897"/>
                  <a:pt x="3468903" y="2868762"/>
                  <a:pt x="3451254" y="2860213"/>
                </a:cubicBezTo>
                <a:cubicBezTo>
                  <a:pt x="3429606" y="2849319"/>
                  <a:pt x="3406579" y="2838978"/>
                  <a:pt x="3382311" y="2828086"/>
                </a:cubicBezTo>
                <a:cubicBezTo>
                  <a:pt x="3280966" y="2782445"/>
                  <a:pt x="3176173" y="2735427"/>
                  <a:pt x="3111643" y="2648145"/>
                </a:cubicBezTo>
                <a:lnTo>
                  <a:pt x="3061427" y="2573265"/>
                </a:lnTo>
                <a:lnTo>
                  <a:pt x="3046224" y="2548190"/>
                </a:lnTo>
                <a:lnTo>
                  <a:pt x="3007784" y="2481388"/>
                </a:lnTo>
                <a:lnTo>
                  <a:pt x="2992420" y="2453370"/>
                </a:lnTo>
                <a:lnTo>
                  <a:pt x="2939991" y="2350557"/>
                </a:lnTo>
                <a:lnTo>
                  <a:pt x="2939969" y="2350510"/>
                </a:lnTo>
                <a:lnTo>
                  <a:pt x="2863716" y="2180384"/>
                </a:lnTo>
                <a:lnTo>
                  <a:pt x="2845253" y="2136075"/>
                </a:lnTo>
                <a:lnTo>
                  <a:pt x="2774143" y="1952408"/>
                </a:lnTo>
                <a:lnTo>
                  <a:pt x="2774098" y="1952290"/>
                </a:lnTo>
                <a:close/>
                <a:moveTo>
                  <a:pt x="3741465" y="1756811"/>
                </a:moveTo>
                <a:lnTo>
                  <a:pt x="3740991" y="1772316"/>
                </a:lnTo>
                <a:lnTo>
                  <a:pt x="3736863" y="1772872"/>
                </a:lnTo>
                <a:lnTo>
                  <a:pt x="3736777" y="1772883"/>
                </a:lnTo>
                <a:lnTo>
                  <a:pt x="3736526" y="1764061"/>
                </a:lnTo>
                <a:close/>
                <a:moveTo>
                  <a:pt x="2748307" y="1756602"/>
                </a:moveTo>
                <a:lnTo>
                  <a:pt x="2751795" y="1757127"/>
                </a:lnTo>
                <a:lnTo>
                  <a:pt x="2746273" y="1757127"/>
                </a:lnTo>
                <a:lnTo>
                  <a:pt x="2747211" y="1756993"/>
                </a:lnTo>
                <a:close/>
                <a:moveTo>
                  <a:pt x="3713664" y="1754398"/>
                </a:moveTo>
                <a:lnTo>
                  <a:pt x="3715362" y="1775204"/>
                </a:lnTo>
                <a:lnTo>
                  <a:pt x="3707086" y="1775985"/>
                </a:lnTo>
                <a:lnTo>
                  <a:pt x="3705557" y="1763846"/>
                </a:lnTo>
                <a:lnTo>
                  <a:pt x="3708413" y="1760305"/>
                </a:lnTo>
                <a:close/>
                <a:moveTo>
                  <a:pt x="2318360" y="1752979"/>
                </a:moveTo>
                <a:lnTo>
                  <a:pt x="2328590" y="1795615"/>
                </a:lnTo>
                <a:lnTo>
                  <a:pt x="2333537" y="1836690"/>
                </a:lnTo>
                <a:lnTo>
                  <a:pt x="2337410" y="1873837"/>
                </a:lnTo>
                <a:lnTo>
                  <a:pt x="2336383" y="1870673"/>
                </a:lnTo>
                <a:lnTo>
                  <a:pt x="2336329" y="1870508"/>
                </a:lnTo>
                <a:cubicBezTo>
                  <a:pt x="2333140" y="1856823"/>
                  <a:pt x="2331003" y="1839587"/>
                  <a:pt x="2328591" y="1820422"/>
                </a:cubicBezTo>
                <a:close/>
                <a:moveTo>
                  <a:pt x="2426553" y="1752478"/>
                </a:moveTo>
                <a:lnTo>
                  <a:pt x="2429088" y="1761728"/>
                </a:lnTo>
                <a:lnTo>
                  <a:pt x="2431596" y="1770878"/>
                </a:lnTo>
                <a:lnTo>
                  <a:pt x="2431939" y="1778124"/>
                </a:lnTo>
                <a:lnTo>
                  <a:pt x="2415114" y="1827414"/>
                </a:lnTo>
                <a:lnTo>
                  <a:pt x="2413117" y="1830537"/>
                </a:lnTo>
                <a:lnTo>
                  <a:pt x="2415189" y="1826613"/>
                </a:lnTo>
                <a:cubicBezTo>
                  <a:pt x="2421342" y="1811825"/>
                  <a:pt x="2426254" y="1795399"/>
                  <a:pt x="2428327" y="1777819"/>
                </a:cubicBezTo>
                <a:close/>
                <a:moveTo>
                  <a:pt x="821518" y="1751400"/>
                </a:moveTo>
                <a:lnTo>
                  <a:pt x="818650" y="1757999"/>
                </a:lnTo>
                <a:lnTo>
                  <a:pt x="816383" y="1759490"/>
                </a:lnTo>
                <a:lnTo>
                  <a:pt x="817593" y="1756059"/>
                </a:lnTo>
                <a:close/>
                <a:moveTo>
                  <a:pt x="2812972" y="1750350"/>
                </a:moveTo>
                <a:lnTo>
                  <a:pt x="2814885" y="1756614"/>
                </a:lnTo>
                <a:lnTo>
                  <a:pt x="2846792" y="1861109"/>
                </a:lnTo>
                <a:lnTo>
                  <a:pt x="2846803" y="1861139"/>
                </a:lnTo>
                <a:lnTo>
                  <a:pt x="2919878" y="2064168"/>
                </a:lnTo>
                <a:lnTo>
                  <a:pt x="2935622" y="2102686"/>
                </a:lnTo>
                <a:lnTo>
                  <a:pt x="2945541" y="2129663"/>
                </a:lnTo>
                <a:lnTo>
                  <a:pt x="2998115" y="2255575"/>
                </a:lnTo>
                <a:lnTo>
                  <a:pt x="2998124" y="2255597"/>
                </a:lnTo>
                <a:lnTo>
                  <a:pt x="2998133" y="2255616"/>
                </a:lnTo>
                <a:lnTo>
                  <a:pt x="3051607" y="2372829"/>
                </a:lnTo>
                <a:lnTo>
                  <a:pt x="3069291" y="2407953"/>
                </a:lnTo>
                <a:lnTo>
                  <a:pt x="3078396" y="2427445"/>
                </a:lnTo>
                <a:lnTo>
                  <a:pt x="3096029" y="2461062"/>
                </a:lnTo>
                <a:lnTo>
                  <a:pt x="3105061" y="2479002"/>
                </a:lnTo>
                <a:lnTo>
                  <a:pt x="3110230" y="2488135"/>
                </a:lnTo>
                <a:lnTo>
                  <a:pt x="3118311" y="2503541"/>
                </a:lnTo>
                <a:cubicBezTo>
                  <a:pt x="3131526" y="2527648"/>
                  <a:pt x="3144630" y="2550443"/>
                  <a:pt x="3157557" y="2571760"/>
                </a:cubicBezTo>
                <a:cubicBezTo>
                  <a:pt x="3219193" y="2674070"/>
                  <a:pt x="3314472" y="2740807"/>
                  <a:pt x="3398444" y="2799822"/>
                </a:cubicBezTo>
                <a:cubicBezTo>
                  <a:pt x="3415405" y="2811681"/>
                  <a:pt x="3432365" y="2823676"/>
                  <a:pt x="3446705" y="2834155"/>
                </a:cubicBezTo>
                <a:cubicBezTo>
                  <a:pt x="3461045" y="2844634"/>
                  <a:pt x="3474557" y="2854839"/>
                  <a:pt x="3487105" y="2864352"/>
                </a:cubicBezTo>
                <a:lnTo>
                  <a:pt x="3490684" y="2866932"/>
                </a:lnTo>
                <a:lnTo>
                  <a:pt x="3451254" y="2843391"/>
                </a:lnTo>
                <a:cubicBezTo>
                  <a:pt x="3432362" y="2832086"/>
                  <a:pt x="3412646" y="2821055"/>
                  <a:pt x="3391962" y="2809335"/>
                </a:cubicBezTo>
                <a:cubicBezTo>
                  <a:pt x="3324536" y="2771485"/>
                  <a:pt x="3250362" y="2729447"/>
                  <a:pt x="3191022" y="2671237"/>
                </a:cubicBezTo>
                <a:lnTo>
                  <a:pt x="3137427" y="2607194"/>
                </a:lnTo>
                <a:lnTo>
                  <a:pt x="3088811" y="2528197"/>
                </a:lnTo>
                <a:lnTo>
                  <a:pt x="3074126" y="2502156"/>
                </a:lnTo>
                <a:lnTo>
                  <a:pt x="3056261" y="2468974"/>
                </a:lnTo>
                <a:lnTo>
                  <a:pt x="3037209" y="2433587"/>
                </a:lnTo>
                <a:lnTo>
                  <a:pt x="3022419" y="2404907"/>
                </a:lnTo>
                <a:lnTo>
                  <a:pt x="2972266" y="2301024"/>
                </a:lnTo>
                <a:lnTo>
                  <a:pt x="2972257" y="2301004"/>
                </a:lnTo>
                <a:lnTo>
                  <a:pt x="2906823" y="2148322"/>
                </a:lnTo>
                <a:lnTo>
                  <a:pt x="2813806" y="1905101"/>
                </a:lnTo>
                <a:lnTo>
                  <a:pt x="2813805" y="1905098"/>
                </a:lnTo>
                <a:lnTo>
                  <a:pt x="2790306" y="1829894"/>
                </a:lnTo>
                <a:lnTo>
                  <a:pt x="2773199" y="1775147"/>
                </a:lnTo>
                <a:lnTo>
                  <a:pt x="2769722" y="1764018"/>
                </a:lnTo>
                <a:lnTo>
                  <a:pt x="2776304" y="1763335"/>
                </a:lnTo>
                <a:close/>
                <a:moveTo>
                  <a:pt x="715075" y="1749062"/>
                </a:moveTo>
                <a:lnTo>
                  <a:pt x="714353" y="1753220"/>
                </a:lnTo>
                <a:lnTo>
                  <a:pt x="697127" y="1765223"/>
                </a:lnTo>
                <a:lnTo>
                  <a:pt x="693858" y="1767532"/>
                </a:lnTo>
                <a:lnTo>
                  <a:pt x="694433" y="1764789"/>
                </a:lnTo>
                <a:close/>
                <a:moveTo>
                  <a:pt x="3677667" y="1747407"/>
                </a:moveTo>
                <a:lnTo>
                  <a:pt x="3682788" y="1778279"/>
                </a:lnTo>
                <a:lnTo>
                  <a:pt x="3673976" y="1779110"/>
                </a:lnTo>
                <a:lnTo>
                  <a:pt x="3672341" y="1779124"/>
                </a:lnTo>
                <a:lnTo>
                  <a:pt x="3667780" y="1756397"/>
                </a:lnTo>
                <a:close/>
                <a:moveTo>
                  <a:pt x="2534162" y="1745952"/>
                </a:moveTo>
                <a:lnTo>
                  <a:pt x="2549343" y="1802080"/>
                </a:lnTo>
                <a:cubicBezTo>
                  <a:pt x="2645449" y="2137555"/>
                  <a:pt x="2846210" y="2592578"/>
                  <a:pt x="3029047" y="2773898"/>
                </a:cubicBezTo>
                <a:lnTo>
                  <a:pt x="3029049" y="2773899"/>
                </a:lnTo>
                <a:lnTo>
                  <a:pt x="3029050" y="2773901"/>
                </a:lnTo>
                <a:cubicBezTo>
                  <a:pt x="3102128" y="2846153"/>
                  <a:pt x="3232155" y="2871524"/>
                  <a:pt x="3357769" y="2896067"/>
                </a:cubicBezTo>
                <a:cubicBezTo>
                  <a:pt x="3389207" y="2901720"/>
                  <a:pt x="3421611" y="2908477"/>
                  <a:pt x="3452497" y="2915508"/>
                </a:cubicBezTo>
                <a:lnTo>
                  <a:pt x="3505306" y="2927781"/>
                </a:lnTo>
                <a:lnTo>
                  <a:pt x="3573819" y="2940528"/>
                </a:lnTo>
                <a:lnTo>
                  <a:pt x="3506822" y="2932328"/>
                </a:lnTo>
                <a:lnTo>
                  <a:pt x="3455253" y="2923915"/>
                </a:lnTo>
                <a:cubicBezTo>
                  <a:pt x="3422437" y="2918952"/>
                  <a:pt x="3388240" y="2914402"/>
                  <a:pt x="3355148" y="2910127"/>
                </a:cubicBezTo>
                <a:cubicBezTo>
                  <a:pt x="3221399" y="2892616"/>
                  <a:pt x="3083237" y="2874416"/>
                  <a:pt x="3008641" y="2808505"/>
                </a:cubicBezTo>
                <a:cubicBezTo>
                  <a:pt x="2820151" y="2641940"/>
                  <a:pt x="2613185" y="2186779"/>
                  <a:pt x="2514045" y="1843306"/>
                </a:cubicBezTo>
                <a:lnTo>
                  <a:pt x="2513066" y="1839714"/>
                </a:lnTo>
                <a:lnTo>
                  <a:pt x="2521075" y="1825252"/>
                </a:lnTo>
                <a:lnTo>
                  <a:pt x="2521076" y="1825249"/>
                </a:lnTo>
                <a:lnTo>
                  <a:pt x="2521077" y="1825247"/>
                </a:lnTo>
                <a:lnTo>
                  <a:pt x="2523567" y="1815296"/>
                </a:lnTo>
                <a:lnTo>
                  <a:pt x="2531444" y="1797498"/>
                </a:lnTo>
                <a:lnTo>
                  <a:pt x="2531444" y="1797492"/>
                </a:lnTo>
                <a:lnTo>
                  <a:pt x="2531444" y="1797491"/>
                </a:lnTo>
                <a:lnTo>
                  <a:pt x="2531751" y="1791670"/>
                </a:lnTo>
                <a:lnTo>
                  <a:pt x="2532357" y="1780169"/>
                </a:lnTo>
                <a:lnTo>
                  <a:pt x="2532366" y="1780135"/>
                </a:lnTo>
                <a:lnTo>
                  <a:pt x="2532460" y="1779758"/>
                </a:lnTo>
                <a:lnTo>
                  <a:pt x="2532459" y="1779206"/>
                </a:lnTo>
                <a:lnTo>
                  <a:pt x="2532458" y="1778260"/>
                </a:lnTo>
                <a:close/>
                <a:moveTo>
                  <a:pt x="3375270" y="1745113"/>
                </a:moveTo>
                <a:lnTo>
                  <a:pt x="3409199" y="1861836"/>
                </a:lnTo>
                <a:cubicBezTo>
                  <a:pt x="3430290" y="1933212"/>
                  <a:pt x="3451460" y="2003838"/>
                  <a:pt x="3472150" y="2071821"/>
                </a:cubicBezTo>
                <a:lnTo>
                  <a:pt x="3476731" y="2086625"/>
                </a:lnTo>
                <a:lnTo>
                  <a:pt x="3480986" y="2100790"/>
                </a:lnTo>
                <a:cubicBezTo>
                  <a:pt x="3492724" y="2139184"/>
                  <a:pt x="3504279" y="2176627"/>
                  <a:pt x="3515546" y="2212765"/>
                </a:cubicBezTo>
                <a:lnTo>
                  <a:pt x="3527169" y="2249629"/>
                </a:lnTo>
                <a:lnTo>
                  <a:pt x="3532219" y="2265950"/>
                </a:lnTo>
                <a:lnTo>
                  <a:pt x="3541229" y="2294227"/>
                </a:lnTo>
                <a:lnTo>
                  <a:pt x="3548382" y="2316913"/>
                </a:lnTo>
                <a:lnTo>
                  <a:pt x="3553384" y="2332371"/>
                </a:lnTo>
                <a:lnTo>
                  <a:pt x="3560123" y="2353518"/>
                </a:lnTo>
                <a:lnTo>
                  <a:pt x="3571110" y="2387145"/>
                </a:lnTo>
                <a:lnTo>
                  <a:pt x="3578866" y="2411115"/>
                </a:lnTo>
                <a:lnTo>
                  <a:pt x="3581929" y="2420260"/>
                </a:lnTo>
                <a:lnTo>
                  <a:pt x="3586047" y="2432863"/>
                </a:lnTo>
                <a:lnTo>
                  <a:pt x="3599363" y="2472319"/>
                </a:lnTo>
                <a:lnTo>
                  <a:pt x="3606373" y="2493251"/>
                </a:lnTo>
                <a:lnTo>
                  <a:pt x="3607720" y="2497081"/>
                </a:lnTo>
                <a:lnTo>
                  <a:pt x="3609571" y="2502564"/>
                </a:lnTo>
                <a:cubicBezTo>
                  <a:pt x="3616966" y="2524033"/>
                  <a:pt x="3623891" y="2543658"/>
                  <a:pt x="3630276" y="2561202"/>
                </a:cubicBezTo>
                <a:lnTo>
                  <a:pt x="3631628" y="2564752"/>
                </a:lnTo>
                <a:lnTo>
                  <a:pt x="3632573" y="2567233"/>
                </a:lnTo>
                <a:lnTo>
                  <a:pt x="3631923" y="2566818"/>
                </a:lnTo>
                <a:lnTo>
                  <a:pt x="3624912" y="2548178"/>
                </a:lnTo>
                <a:lnTo>
                  <a:pt x="3601667" y="2481674"/>
                </a:lnTo>
                <a:lnTo>
                  <a:pt x="3593737" y="2458053"/>
                </a:lnTo>
                <a:lnTo>
                  <a:pt x="3575669" y="2403818"/>
                </a:lnTo>
                <a:lnTo>
                  <a:pt x="3565367" y="2372118"/>
                </a:lnTo>
                <a:lnTo>
                  <a:pt x="3547285" y="2315935"/>
                </a:lnTo>
                <a:lnTo>
                  <a:pt x="3535808" y="2279707"/>
                </a:lnTo>
                <a:lnTo>
                  <a:pt x="3521550" y="2234210"/>
                </a:lnTo>
                <a:lnTo>
                  <a:pt x="3472778" y="2075558"/>
                </a:lnTo>
                <a:lnTo>
                  <a:pt x="3407601" y="1857083"/>
                </a:lnTo>
                <a:close/>
                <a:moveTo>
                  <a:pt x="798582" y="1744147"/>
                </a:moveTo>
                <a:lnTo>
                  <a:pt x="797649" y="1747502"/>
                </a:lnTo>
                <a:lnTo>
                  <a:pt x="790197" y="1755062"/>
                </a:lnTo>
                <a:lnTo>
                  <a:pt x="785346" y="1760130"/>
                </a:lnTo>
                <a:lnTo>
                  <a:pt x="786940" y="1753969"/>
                </a:lnTo>
                <a:lnTo>
                  <a:pt x="787084" y="1753551"/>
                </a:lnTo>
                <a:lnTo>
                  <a:pt x="787786" y="1751510"/>
                </a:lnTo>
                <a:close/>
                <a:moveTo>
                  <a:pt x="740781" y="1743199"/>
                </a:moveTo>
                <a:lnTo>
                  <a:pt x="740577" y="1744020"/>
                </a:lnTo>
                <a:lnTo>
                  <a:pt x="739698" y="1747567"/>
                </a:lnTo>
                <a:lnTo>
                  <a:pt x="727444" y="1757817"/>
                </a:lnTo>
                <a:lnTo>
                  <a:pt x="721162" y="1763321"/>
                </a:lnTo>
                <a:lnTo>
                  <a:pt x="722216" y="1756088"/>
                </a:lnTo>
                <a:close/>
                <a:moveTo>
                  <a:pt x="692053" y="1742073"/>
                </a:moveTo>
                <a:lnTo>
                  <a:pt x="691828" y="1742368"/>
                </a:lnTo>
                <a:lnTo>
                  <a:pt x="687213" y="1760063"/>
                </a:lnTo>
                <a:lnTo>
                  <a:pt x="664935" y="1778626"/>
                </a:lnTo>
                <a:lnTo>
                  <a:pt x="665379" y="1774105"/>
                </a:lnTo>
                <a:lnTo>
                  <a:pt x="671888" y="1757965"/>
                </a:lnTo>
                <a:lnTo>
                  <a:pt x="671890" y="1757960"/>
                </a:lnTo>
                <a:cubicBezTo>
                  <a:pt x="674165" y="1756789"/>
                  <a:pt x="678060" y="1753824"/>
                  <a:pt x="683679" y="1749188"/>
                </a:cubicBezTo>
                <a:close/>
                <a:moveTo>
                  <a:pt x="3753302" y="1739434"/>
                </a:moveTo>
                <a:lnTo>
                  <a:pt x="3753240" y="1740170"/>
                </a:lnTo>
                <a:lnTo>
                  <a:pt x="3751590" y="1757038"/>
                </a:lnTo>
                <a:lnTo>
                  <a:pt x="3747728" y="1764525"/>
                </a:lnTo>
                <a:lnTo>
                  <a:pt x="3748243" y="1747737"/>
                </a:lnTo>
                <a:lnTo>
                  <a:pt x="3748263" y="1746832"/>
                </a:lnTo>
                <a:close/>
                <a:moveTo>
                  <a:pt x="3728128" y="1738131"/>
                </a:moveTo>
                <a:lnTo>
                  <a:pt x="3728628" y="1752511"/>
                </a:lnTo>
                <a:lnTo>
                  <a:pt x="3728957" y="1764267"/>
                </a:lnTo>
                <a:lnTo>
                  <a:pt x="3722183" y="1774232"/>
                </a:lnTo>
                <a:lnTo>
                  <a:pt x="3719986" y="1747288"/>
                </a:lnTo>
                <a:close/>
                <a:moveTo>
                  <a:pt x="816650" y="1737761"/>
                </a:moveTo>
                <a:lnTo>
                  <a:pt x="811499" y="1752137"/>
                </a:lnTo>
                <a:lnTo>
                  <a:pt x="801504" y="1764024"/>
                </a:lnTo>
                <a:lnTo>
                  <a:pt x="800448" y="1765263"/>
                </a:lnTo>
                <a:lnTo>
                  <a:pt x="800812" y="1763941"/>
                </a:lnTo>
                <a:lnTo>
                  <a:pt x="802962" y="1756139"/>
                </a:lnTo>
                <a:lnTo>
                  <a:pt x="805357" y="1749248"/>
                </a:lnTo>
                <a:close/>
                <a:moveTo>
                  <a:pt x="763833" y="1736005"/>
                </a:moveTo>
                <a:lnTo>
                  <a:pt x="763506" y="1736994"/>
                </a:lnTo>
                <a:lnTo>
                  <a:pt x="763469" y="1737104"/>
                </a:lnTo>
                <a:lnTo>
                  <a:pt x="762973" y="1739348"/>
                </a:lnTo>
                <a:lnTo>
                  <a:pt x="762838" y="1739957"/>
                </a:lnTo>
                <a:lnTo>
                  <a:pt x="762242" y="1741806"/>
                </a:lnTo>
                <a:lnTo>
                  <a:pt x="759587" y="1754644"/>
                </a:lnTo>
                <a:lnTo>
                  <a:pt x="758613" y="1759046"/>
                </a:lnTo>
                <a:lnTo>
                  <a:pt x="758290" y="1760507"/>
                </a:lnTo>
                <a:lnTo>
                  <a:pt x="756815" y="1761854"/>
                </a:lnTo>
                <a:lnTo>
                  <a:pt x="751784" y="1766450"/>
                </a:lnTo>
                <a:lnTo>
                  <a:pt x="742595" y="1772669"/>
                </a:lnTo>
                <a:lnTo>
                  <a:pt x="747803" y="1749898"/>
                </a:lnTo>
                <a:close/>
                <a:moveTo>
                  <a:pt x="3656108" y="1736004"/>
                </a:moveTo>
                <a:lnTo>
                  <a:pt x="3659610" y="1753429"/>
                </a:lnTo>
                <a:lnTo>
                  <a:pt x="3649440" y="1763179"/>
                </a:lnTo>
                <a:lnTo>
                  <a:pt x="3643313" y="1736804"/>
                </a:lnTo>
                <a:close/>
                <a:moveTo>
                  <a:pt x="3675463" y="1734129"/>
                </a:moveTo>
                <a:lnTo>
                  <a:pt x="3676223" y="1738707"/>
                </a:lnTo>
                <a:lnTo>
                  <a:pt x="3669775" y="1744370"/>
                </a:lnTo>
                <a:lnTo>
                  <a:pt x="3666027" y="1747662"/>
                </a:lnTo>
                <a:lnTo>
                  <a:pt x="3663593" y="1735536"/>
                </a:lnTo>
                <a:lnTo>
                  <a:pt x="3665455" y="1735420"/>
                </a:lnTo>
                <a:close/>
                <a:moveTo>
                  <a:pt x="3682463" y="1733227"/>
                </a:moveTo>
                <a:lnTo>
                  <a:pt x="3682454" y="1733235"/>
                </a:lnTo>
                <a:lnTo>
                  <a:pt x="3682434" y="1733252"/>
                </a:lnTo>
                <a:lnTo>
                  <a:pt x="3682431" y="1733231"/>
                </a:lnTo>
                <a:close/>
                <a:moveTo>
                  <a:pt x="3694415" y="1732177"/>
                </a:moveTo>
                <a:lnTo>
                  <a:pt x="3698285" y="1762908"/>
                </a:lnTo>
                <a:lnTo>
                  <a:pt x="3689043" y="1773310"/>
                </a:lnTo>
                <a:lnTo>
                  <a:pt x="3683843" y="1741791"/>
                </a:lnTo>
                <a:close/>
                <a:moveTo>
                  <a:pt x="3634231" y="1729434"/>
                </a:moveTo>
                <a:lnTo>
                  <a:pt x="3634316" y="1729802"/>
                </a:lnTo>
                <a:lnTo>
                  <a:pt x="3633681" y="1729828"/>
                </a:lnTo>
                <a:close/>
                <a:moveTo>
                  <a:pt x="3711601" y="1729108"/>
                </a:moveTo>
                <a:lnTo>
                  <a:pt x="3713007" y="1746344"/>
                </a:lnTo>
                <a:lnTo>
                  <a:pt x="3704551" y="1755855"/>
                </a:lnTo>
                <a:lnTo>
                  <a:pt x="3701390" y="1730759"/>
                </a:lnTo>
                <a:close/>
                <a:moveTo>
                  <a:pt x="803453" y="1729059"/>
                </a:moveTo>
                <a:lnTo>
                  <a:pt x="801962" y="1732485"/>
                </a:lnTo>
                <a:lnTo>
                  <a:pt x="798851" y="1734591"/>
                </a:lnTo>
                <a:lnTo>
                  <a:pt x="793200" y="1738416"/>
                </a:lnTo>
                <a:close/>
                <a:moveTo>
                  <a:pt x="2646102" y="1728269"/>
                </a:moveTo>
                <a:lnTo>
                  <a:pt x="2680622" y="1748977"/>
                </a:lnTo>
                <a:lnTo>
                  <a:pt x="2703556" y="1753269"/>
                </a:lnTo>
                <a:lnTo>
                  <a:pt x="2730404" y="1837256"/>
                </a:lnTo>
                <a:lnTo>
                  <a:pt x="2768046" y="1955011"/>
                </a:lnTo>
                <a:lnTo>
                  <a:pt x="2768046" y="1955012"/>
                </a:lnTo>
                <a:lnTo>
                  <a:pt x="2768047" y="1955014"/>
                </a:lnTo>
                <a:cubicBezTo>
                  <a:pt x="2784881" y="2001921"/>
                  <a:pt x="2802481" y="2048471"/>
                  <a:pt x="2820629" y="2094161"/>
                </a:cubicBezTo>
                <a:lnTo>
                  <a:pt x="2839366" y="2139098"/>
                </a:lnTo>
                <a:lnTo>
                  <a:pt x="2848234" y="2161988"/>
                </a:lnTo>
                <a:lnTo>
                  <a:pt x="2857848" y="2183424"/>
                </a:lnTo>
                <a:lnTo>
                  <a:pt x="2876496" y="2228149"/>
                </a:lnTo>
                <a:lnTo>
                  <a:pt x="2934324" y="2353944"/>
                </a:lnTo>
                <a:lnTo>
                  <a:pt x="2934334" y="2353967"/>
                </a:lnTo>
                <a:cubicBezTo>
                  <a:pt x="2948931" y="2384150"/>
                  <a:pt x="2963589" y="2413284"/>
                  <a:pt x="2978217" y="2441158"/>
                </a:cubicBezTo>
                <a:lnTo>
                  <a:pt x="2986898" y="2456978"/>
                </a:lnTo>
                <a:lnTo>
                  <a:pt x="2992831" y="2468604"/>
                </a:lnTo>
                <a:lnTo>
                  <a:pt x="3002343" y="2485123"/>
                </a:lnTo>
                <a:lnTo>
                  <a:pt x="3021915" y="2520788"/>
                </a:lnTo>
                <a:lnTo>
                  <a:pt x="3040866" y="2552021"/>
                </a:lnTo>
                <a:lnTo>
                  <a:pt x="3050671" y="2569047"/>
                </a:lnTo>
                <a:lnTo>
                  <a:pt x="3056156" y="2577220"/>
                </a:lnTo>
                <a:lnTo>
                  <a:pt x="3064874" y="2591587"/>
                </a:lnTo>
                <a:cubicBezTo>
                  <a:pt x="3079009" y="2613574"/>
                  <a:pt x="3092929" y="2633877"/>
                  <a:pt x="3106541" y="2652285"/>
                </a:cubicBezTo>
                <a:cubicBezTo>
                  <a:pt x="3172175" y="2741084"/>
                  <a:pt x="3277796" y="2788516"/>
                  <a:pt x="3379969" y="2834432"/>
                </a:cubicBezTo>
                <a:cubicBezTo>
                  <a:pt x="3403685" y="2845463"/>
                  <a:pt x="3426575" y="2855667"/>
                  <a:pt x="3448912" y="2866559"/>
                </a:cubicBezTo>
                <a:cubicBezTo>
                  <a:pt x="3466424" y="2875108"/>
                  <a:pt x="3482693" y="2883244"/>
                  <a:pt x="3498551" y="2891241"/>
                </a:cubicBezTo>
                <a:lnTo>
                  <a:pt x="3525975" y="2904601"/>
                </a:lnTo>
                <a:lnTo>
                  <a:pt x="3504615" y="2897442"/>
                </a:lnTo>
                <a:cubicBezTo>
                  <a:pt x="3488207" y="2890411"/>
                  <a:pt x="3470970" y="2883654"/>
                  <a:pt x="3452632" y="2876622"/>
                </a:cubicBezTo>
                <a:cubicBezTo>
                  <a:pt x="3426986" y="2866695"/>
                  <a:pt x="3399684" y="2857179"/>
                  <a:pt x="3373347" y="2847803"/>
                </a:cubicBezTo>
                <a:cubicBezTo>
                  <a:pt x="3265107" y="2809609"/>
                  <a:pt x="3152455" y="2770036"/>
                  <a:pt x="3085856" y="2688684"/>
                </a:cubicBezTo>
                <a:lnTo>
                  <a:pt x="3033559" y="2617370"/>
                </a:lnTo>
                <a:lnTo>
                  <a:pt x="3017706" y="2593139"/>
                </a:lnTo>
                <a:lnTo>
                  <a:pt x="2977739" y="2528367"/>
                </a:lnTo>
                <a:lnTo>
                  <a:pt x="2961715" y="2500964"/>
                </a:lnTo>
                <a:lnTo>
                  <a:pt x="2907199" y="2399923"/>
                </a:lnTo>
                <a:lnTo>
                  <a:pt x="2827904" y="2230596"/>
                </a:lnTo>
                <a:lnTo>
                  <a:pt x="2822002" y="2216952"/>
                </a:lnTo>
                <a:lnTo>
                  <a:pt x="2808744" y="2186302"/>
                </a:lnTo>
                <a:lnTo>
                  <a:pt x="2734849" y="2001333"/>
                </a:lnTo>
                <a:lnTo>
                  <a:pt x="2734837" y="2001304"/>
                </a:lnTo>
                <a:lnTo>
                  <a:pt x="2674948" y="1817027"/>
                </a:lnTo>
                <a:close/>
                <a:moveTo>
                  <a:pt x="841485" y="1727702"/>
                </a:moveTo>
                <a:lnTo>
                  <a:pt x="840815" y="1728992"/>
                </a:lnTo>
                <a:lnTo>
                  <a:pt x="839096" y="1731327"/>
                </a:lnTo>
                <a:lnTo>
                  <a:pt x="838196" y="1732550"/>
                </a:lnTo>
                <a:lnTo>
                  <a:pt x="838591" y="1731640"/>
                </a:lnTo>
                <a:lnTo>
                  <a:pt x="838851" y="1731042"/>
                </a:lnTo>
                <a:lnTo>
                  <a:pt x="839004" y="1730689"/>
                </a:lnTo>
                <a:lnTo>
                  <a:pt x="839043" y="1730600"/>
                </a:lnTo>
                <a:close/>
                <a:moveTo>
                  <a:pt x="3727723" y="1726503"/>
                </a:moveTo>
                <a:lnTo>
                  <a:pt x="3727833" y="1729669"/>
                </a:lnTo>
                <a:lnTo>
                  <a:pt x="3719329" y="1739234"/>
                </a:lnTo>
                <a:lnTo>
                  <a:pt x="3719318" y="1739101"/>
                </a:lnTo>
                <a:lnTo>
                  <a:pt x="3718414" y="1728007"/>
                </a:lnTo>
                <a:close/>
                <a:moveTo>
                  <a:pt x="765132" y="1726292"/>
                </a:moveTo>
                <a:lnTo>
                  <a:pt x="764511" y="1726811"/>
                </a:lnTo>
                <a:lnTo>
                  <a:pt x="750380" y="1738632"/>
                </a:lnTo>
                <a:lnTo>
                  <a:pt x="750951" y="1736138"/>
                </a:lnTo>
                <a:close/>
                <a:moveTo>
                  <a:pt x="744975" y="1726281"/>
                </a:moveTo>
                <a:lnTo>
                  <a:pt x="743296" y="1733054"/>
                </a:lnTo>
                <a:lnTo>
                  <a:pt x="723600" y="1746777"/>
                </a:lnTo>
                <a:lnTo>
                  <a:pt x="725336" y="1741244"/>
                </a:lnTo>
                <a:close/>
                <a:moveTo>
                  <a:pt x="3742237" y="1724157"/>
                </a:moveTo>
                <a:lnTo>
                  <a:pt x="3741792" y="1745385"/>
                </a:lnTo>
                <a:lnTo>
                  <a:pt x="3737261" y="1752050"/>
                </a:lnTo>
                <a:lnTo>
                  <a:pt x="3736229" y="1753569"/>
                </a:lnTo>
                <a:lnTo>
                  <a:pt x="3736206" y="1752777"/>
                </a:lnTo>
                <a:lnTo>
                  <a:pt x="3736160" y="1751149"/>
                </a:lnTo>
                <a:lnTo>
                  <a:pt x="3735750" y="1739230"/>
                </a:lnTo>
                <a:lnTo>
                  <a:pt x="3735430" y="1729918"/>
                </a:lnTo>
                <a:lnTo>
                  <a:pt x="3740269" y="1724475"/>
                </a:lnTo>
                <a:close/>
                <a:moveTo>
                  <a:pt x="2514370" y="1723709"/>
                </a:moveTo>
                <a:lnTo>
                  <a:pt x="2514571" y="1724608"/>
                </a:lnTo>
                <a:lnTo>
                  <a:pt x="2514571" y="1725587"/>
                </a:lnTo>
                <a:close/>
                <a:moveTo>
                  <a:pt x="3764479" y="1722586"/>
                </a:moveTo>
                <a:lnTo>
                  <a:pt x="3762893" y="1732553"/>
                </a:lnTo>
                <a:lnTo>
                  <a:pt x="3762331" y="1735745"/>
                </a:lnTo>
                <a:lnTo>
                  <a:pt x="3760993" y="1738403"/>
                </a:lnTo>
                <a:lnTo>
                  <a:pt x="3762019" y="1726295"/>
                </a:lnTo>
                <a:close/>
                <a:moveTo>
                  <a:pt x="3754778" y="1722032"/>
                </a:moveTo>
                <a:lnTo>
                  <a:pt x="3754391" y="1726598"/>
                </a:lnTo>
                <a:lnTo>
                  <a:pt x="3750322" y="1732745"/>
                </a:lnTo>
                <a:lnTo>
                  <a:pt x="3748511" y="1735481"/>
                </a:lnTo>
                <a:lnTo>
                  <a:pt x="3748781" y="1723100"/>
                </a:lnTo>
                <a:lnTo>
                  <a:pt x="3749281" y="1723019"/>
                </a:lnTo>
                <a:close/>
                <a:moveTo>
                  <a:pt x="724133" y="1721930"/>
                </a:moveTo>
                <a:lnTo>
                  <a:pt x="723350" y="1724089"/>
                </a:lnTo>
                <a:lnTo>
                  <a:pt x="720302" y="1732492"/>
                </a:lnTo>
                <a:lnTo>
                  <a:pt x="697343" y="1751623"/>
                </a:lnTo>
                <a:lnTo>
                  <a:pt x="698443" y="1747517"/>
                </a:lnTo>
                <a:lnTo>
                  <a:pt x="706363" y="1735622"/>
                </a:lnTo>
                <a:cubicBezTo>
                  <a:pt x="709465" y="1733761"/>
                  <a:pt x="714360" y="1729970"/>
                  <a:pt x="721289" y="1724299"/>
                </a:cubicBezTo>
                <a:close/>
                <a:moveTo>
                  <a:pt x="2256244" y="1720940"/>
                </a:moveTo>
                <a:lnTo>
                  <a:pt x="2256618" y="1722618"/>
                </a:lnTo>
                <a:lnTo>
                  <a:pt x="2262768" y="1750187"/>
                </a:lnTo>
                <a:lnTo>
                  <a:pt x="2263111" y="1757251"/>
                </a:lnTo>
                <a:lnTo>
                  <a:pt x="2263232" y="1759751"/>
                </a:lnTo>
                <a:lnTo>
                  <a:pt x="2268740" y="1786498"/>
                </a:lnTo>
                <a:lnTo>
                  <a:pt x="2274009" y="1812086"/>
                </a:lnTo>
                <a:lnTo>
                  <a:pt x="2275923" y="1817432"/>
                </a:lnTo>
                <a:lnTo>
                  <a:pt x="2280660" y="1830660"/>
                </a:lnTo>
                <a:lnTo>
                  <a:pt x="2290313" y="1857618"/>
                </a:lnTo>
                <a:lnTo>
                  <a:pt x="2291469" y="1862020"/>
                </a:lnTo>
                <a:lnTo>
                  <a:pt x="2275514" y="1827634"/>
                </a:lnTo>
                <a:lnTo>
                  <a:pt x="2269180" y="1812092"/>
                </a:lnTo>
                <a:lnTo>
                  <a:pt x="2257302" y="1760715"/>
                </a:lnTo>
                <a:close/>
                <a:moveTo>
                  <a:pt x="2859237" y="1719716"/>
                </a:moveTo>
                <a:lnTo>
                  <a:pt x="2886985" y="1812216"/>
                </a:lnTo>
                <a:lnTo>
                  <a:pt x="2887008" y="1812281"/>
                </a:lnTo>
                <a:lnTo>
                  <a:pt x="2945005" y="1980551"/>
                </a:lnTo>
                <a:lnTo>
                  <a:pt x="2971545" y="2050612"/>
                </a:lnTo>
                <a:lnTo>
                  <a:pt x="2981683" y="2079193"/>
                </a:lnTo>
                <a:lnTo>
                  <a:pt x="2996793" y="2117266"/>
                </a:lnTo>
                <a:lnTo>
                  <a:pt x="3006679" y="2143363"/>
                </a:lnTo>
                <a:lnTo>
                  <a:pt x="3016808" y="2167697"/>
                </a:lnTo>
                <a:lnTo>
                  <a:pt x="3031970" y="2205900"/>
                </a:lnTo>
                <a:lnTo>
                  <a:pt x="3057432" y="2265287"/>
                </a:lnTo>
                <a:lnTo>
                  <a:pt x="3070224" y="2296019"/>
                </a:lnTo>
                <a:lnTo>
                  <a:pt x="3075615" y="2307698"/>
                </a:lnTo>
                <a:lnTo>
                  <a:pt x="3082998" y="2324919"/>
                </a:lnTo>
                <a:cubicBezTo>
                  <a:pt x="3100029" y="2363046"/>
                  <a:pt x="3117031" y="2399497"/>
                  <a:pt x="3133851" y="2433874"/>
                </a:cubicBezTo>
                <a:lnTo>
                  <a:pt x="3178802" y="2521056"/>
                </a:lnTo>
                <a:lnTo>
                  <a:pt x="3219736" y="2637812"/>
                </a:lnTo>
                <a:cubicBezTo>
                  <a:pt x="3223088" y="2647642"/>
                  <a:pt x="3230382" y="2655639"/>
                  <a:pt x="3239868" y="2659873"/>
                </a:cubicBezTo>
                <a:cubicBezTo>
                  <a:pt x="3244845" y="2662162"/>
                  <a:pt x="3250251" y="2663333"/>
                  <a:pt x="3255724" y="2663320"/>
                </a:cubicBezTo>
                <a:cubicBezTo>
                  <a:pt x="3260565" y="2663499"/>
                  <a:pt x="3265404" y="2662699"/>
                  <a:pt x="3269927" y="2660976"/>
                </a:cubicBezTo>
                <a:lnTo>
                  <a:pt x="3276661" y="2658250"/>
                </a:lnTo>
                <a:lnTo>
                  <a:pt x="3282367" y="2664951"/>
                </a:lnTo>
                <a:lnTo>
                  <a:pt x="3289824" y="2673708"/>
                </a:lnTo>
                <a:lnTo>
                  <a:pt x="3338736" y="2721402"/>
                </a:lnTo>
                <a:lnTo>
                  <a:pt x="3349637" y="2732032"/>
                </a:lnTo>
                <a:cubicBezTo>
                  <a:pt x="3369712" y="2750390"/>
                  <a:pt x="3389722" y="2767798"/>
                  <a:pt x="3409061" y="2784655"/>
                </a:cubicBezTo>
                <a:cubicBezTo>
                  <a:pt x="3421747" y="2795686"/>
                  <a:pt x="3434157" y="2806440"/>
                  <a:pt x="3445877" y="2816920"/>
                </a:cubicBezTo>
                <a:lnTo>
                  <a:pt x="3477867" y="2845737"/>
                </a:lnTo>
                <a:lnTo>
                  <a:pt x="3499174" y="2864482"/>
                </a:lnTo>
                <a:lnTo>
                  <a:pt x="3491241" y="2858696"/>
                </a:lnTo>
                <a:cubicBezTo>
                  <a:pt x="3478280" y="2849182"/>
                  <a:pt x="3466146" y="2839806"/>
                  <a:pt x="3450703" y="2828498"/>
                </a:cubicBezTo>
                <a:cubicBezTo>
                  <a:pt x="3435260" y="2817192"/>
                  <a:pt x="3419265" y="2806023"/>
                  <a:pt x="3402305" y="2794028"/>
                </a:cubicBezTo>
                <a:cubicBezTo>
                  <a:pt x="3319022" y="2735564"/>
                  <a:pt x="3224433" y="2669102"/>
                  <a:pt x="3163349" y="2568033"/>
                </a:cubicBezTo>
                <a:lnTo>
                  <a:pt x="3116361" y="2484766"/>
                </a:lnTo>
                <a:lnTo>
                  <a:pt x="3102332" y="2457967"/>
                </a:lnTo>
                <a:lnTo>
                  <a:pt x="3075650" y="2404884"/>
                </a:lnTo>
                <a:lnTo>
                  <a:pt x="3004863" y="2253231"/>
                </a:lnTo>
                <a:lnTo>
                  <a:pt x="3004773" y="2253035"/>
                </a:lnTo>
                <a:lnTo>
                  <a:pt x="3004683" y="2252819"/>
                </a:lnTo>
                <a:lnTo>
                  <a:pt x="2942421" y="2100601"/>
                </a:lnTo>
                <a:lnTo>
                  <a:pt x="2853629" y="1859477"/>
                </a:lnTo>
                <a:lnTo>
                  <a:pt x="2820589" y="1751464"/>
                </a:lnTo>
                <a:lnTo>
                  <a:pt x="2819537" y="1748025"/>
                </a:lnTo>
                <a:lnTo>
                  <a:pt x="2835298" y="1742442"/>
                </a:lnTo>
                <a:close/>
                <a:moveTo>
                  <a:pt x="2708011" y="1719218"/>
                </a:moveTo>
                <a:lnTo>
                  <a:pt x="2710033" y="1723038"/>
                </a:lnTo>
                <a:lnTo>
                  <a:pt x="2708550" y="1721038"/>
                </a:lnTo>
                <a:close/>
                <a:moveTo>
                  <a:pt x="835665" y="1718857"/>
                </a:moveTo>
                <a:lnTo>
                  <a:pt x="831580" y="1728253"/>
                </a:lnTo>
                <a:lnTo>
                  <a:pt x="824380" y="1736816"/>
                </a:lnTo>
                <a:lnTo>
                  <a:pt x="825377" y="1733990"/>
                </a:lnTo>
                <a:lnTo>
                  <a:pt x="828185" y="1726028"/>
                </a:lnTo>
                <a:lnTo>
                  <a:pt x="834361" y="1719745"/>
                </a:lnTo>
                <a:close/>
                <a:moveTo>
                  <a:pt x="3710693" y="1717990"/>
                </a:moveTo>
                <a:lnTo>
                  <a:pt x="3711048" y="1722331"/>
                </a:lnTo>
                <a:lnTo>
                  <a:pt x="3704709" y="1723169"/>
                </a:lnTo>
                <a:close/>
                <a:moveTo>
                  <a:pt x="3652206" y="1716546"/>
                </a:moveTo>
                <a:lnTo>
                  <a:pt x="3652705" y="1719074"/>
                </a:lnTo>
                <a:lnTo>
                  <a:pt x="3654695" y="1728973"/>
                </a:lnTo>
                <a:lnTo>
                  <a:pt x="3641618" y="1729505"/>
                </a:lnTo>
                <a:lnTo>
                  <a:pt x="3640548" y="1724901"/>
                </a:lnTo>
                <a:lnTo>
                  <a:pt x="3652102" y="1716611"/>
                </a:lnTo>
                <a:close/>
                <a:moveTo>
                  <a:pt x="2683531" y="1713601"/>
                </a:moveTo>
                <a:lnTo>
                  <a:pt x="2685463" y="1716379"/>
                </a:lnTo>
                <a:lnTo>
                  <a:pt x="2684299" y="1715281"/>
                </a:lnTo>
                <a:lnTo>
                  <a:pt x="2684022" y="1714677"/>
                </a:lnTo>
                <a:close/>
                <a:moveTo>
                  <a:pt x="792701" y="1711849"/>
                </a:moveTo>
                <a:lnTo>
                  <a:pt x="789182" y="1720507"/>
                </a:lnTo>
                <a:lnTo>
                  <a:pt x="784687" y="1736400"/>
                </a:lnTo>
                <a:lnTo>
                  <a:pt x="767941" y="1751694"/>
                </a:lnTo>
                <a:lnTo>
                  <a:pt x="776272" y="1725366"/>
                </a:lnTo>
                <a:close/>
                <a:moveTo>
                  <a:pt x="3273039" y="1711561"/>
                </a:moveTo>
                <a:lnTo>
                  <a:pt x="3290700" y="1772298"/>
                </a:lnTo>
                <a:lnTo>
                  <a:pt x="3277821" y="1728298"/>
                </a:lnTo>
                <a:close/>
                <a:moveTo>
                  <a:pt x="2422304" y="1708238"/>
                </a:moveTo>
                <a:lnTo>
                  <a:pt x="2429247" y="1721280"/>
                </a:lnTo>
                <a:lnTo>
                  <a:pt x="2430017" y="1737529"/>
                </a:lnTo>
                <a:lnTo>
                  <a:pt x="2424480" y="1717427"/>
                </a:lnTo>
                <a:close/>
                <a:moveTo>
                  <a:pt x="3774731" y="1707129"/>
                </a:moveTo>
                <a:lnTo>
                  <a:pt x="3774347" y="1708707"/>
                </a:lnTo>
                <a:lnTo>
                  <a:pt x="3774329" y="1708779"/>
                </a:lnTo>
                <a:lnTo>
                  <a:pt x="3774425" y="1708175"/>
                </a:lnTo>
                <a:lnTo>
                  <a:pt x="3774547" y="1707408"/>
                </a:lnTo>
                <a:close/>
                <a:moveTo>
                  <a:pt x="3756107" y="1706367"/>
                </a:moveTo>
                <a:lnTo>
                  <a:pt x="3755349" y="1715297"/>
                </a:lnTo>
                <a:lnTo>
                  <a:pt x="3753860" y="1715535"/>
                </a:lnTo>
                <a:lnTo>
                  <a:pt x="3748929" y="1716324"/>
                </a:lnTo>
                <a:lnTo>
                  <a:pt x="3748966" y="1714623"/>
                </a:lnTo>
                <a:close/>
                <a:moveTo>
                  <a:pt x="829415" y="1705363"/>
                </a:moveTo>
                <a:lnTo>
                  <a:pt x="825720" y="1712455"/>
                </a:lnTo>
                <a:lnTo>
                  <a:pt x="825720" y="1712455"/>
                </a:lnTo>
                <a:lnTo>
                  <a:pt x="825718" y="1712459"/>
                </a:lnTo>
                <a:lnTo>
                  <a:pt x="823851" y="1717669"/>
                </a:lnTo>
                <a:lnTo>
                  <a:pt x="817793" y="1721770"/>
                </a:lnTo>
                <a:lnTo>
                  <a:pt x="814016" y="1724326"/>
                </a:lnTo>
                <a:lnTo>
                  <a:pt x="815131" y="1721117"/>
                </a:lnTo>
                <a:lnTo>
                  <a:pt x="817033" y="1716664"/>
                </a:lnTo>
                <a:close/>
                <a:moveTo>
                  <a:pt x="2510153" y="1705135"/>
                </a:moveTo>
                <a:lnTo>
                  <a:pt x="2510304" y="1705568"/>
                </a:lnTo>
                <a:lnTo>
                  <a:pt x="2512259" y="1714291"/>
                </a:lnTo>
                <a:lnTo>
                  <a:pt x="2512101" y="1713603"/>
                </a:lnTo>
                <a:close/>
                <a:moveTo>
                  <a:pt x="3670623" y="1704953"/>
                </a:moveTo>
                <a:lnTo>
                  <a:pt x="3674312" y="1727189"/>
                </a:lnTo>
                <a:lnTo>
                  <a:pt x="3664637" y="1728468"/>
                </a:lnTo>
                <a:lnTo>
                  <a:pt x="3663538" y="1728613"/>
                </a:lnTo>
                <a:lnTo>
                  <a:pt x="3663481" y="1728616"/>
                </a:lnTo>
                <a:lnTo>
                  <a:pt x="3662215" y="1728667"/>
                </a:lnTo>
                <a:lnTo>
                  <a:pt x="3660558" y="1720414"/>
                </a:lnTo>
                <a:lnTo>
                  <a:pt x="3660014" y="1717696"/>
                </a:lnTo>
                <a:lnTo>
                  <a:pt x="3658934" y="1712311"/>
                </a:lnTo>
                <a:close/>
                <a:moveTo>
                  <a:pt x="5680103" y="1704556"/>
                </a:moveTo>
                <a:lnTo>
                  <a:pt x="5681107" y="1708941"/>
                </a:lnTo>
                <a:lnTo>
                  <a:pt x="5681458" y="1710809"/>
                </a:lnTo>
                <a:close/>
                <a:moveTo>
                  <a:pt x="3726938" y="1703932"/>
                </a:moveTo>
                <a:lnTo>
                  <a:pt x="3727008" y="1705954"/>
                </a:lnTo>
                <a:lnTo>
                  <a:pt x="3727056" y="1707321"/>
                </a:lnTo>
                <a:lnTo>
                  <a:pt x="3727488" y="1719754"/>
                </a:lnTo>
                <a:lnTo>
                  <a:pt x="3717866" y="1721294"/>
                </a:lnTo>
                <a:lnTo>
                  <a:pt x="3717141" y="1712410"/>
                </a:lnTo>
                <a:close/>
                <a:moveTo>
                  <a:pt x="774492" y="1703792"/>
                </a:moveTo>
                <a:lnTo>
                  <a:pt x="772337" y="1710305"/>
                </a:lnTo>
                <a:lnTo>
                  <a:pt x="771175" y="1713816"/>
                </a:lnTo>
                <a:lnTo>
                  <a:pt x="753239" y="1726131"/>
                </a:lnTo>
                <a:lnTo>
                  <a:pt x="753454" y="1725189"/>
                </a:lnTo>
                <a:lnTo>
                  <a:pt x="756688" y="1717357"/>
                </a:lnTo>
                <a:close/>
                <a:moveTo>
                  <a:pt x="755200" y="1702516"/>
                </a:moveTo>
                <a:lnTo>
                  <a:pt x="753166" y="1707107"/>
                </a:lnTo>
                <a:lnTo>
                  <a:pt x="734467" y="1721155"/>
                </a:lnTo>
                <a:lnTo>
                  <a:pt x="740834" y="1713148"/>
                </a:lnTo>
                <a:close/>
                <a:moveTo>
                  <a:pt x="2636946" y="1696933"/>
                </a:moveTo>
                <a:lnTo>
                  <a:pt x="2644200" y="1708687"/>
                </a:lnTo>
                <a:lnTo>
                  <a:pt x="2640320" y="1703362"/>
                </a:lnTo>
                <a:lnTo>
                  <a:pt x="2637700" y="1699764"/>
                </a:lnTo>
                <a:close/>
                <a:moveTo>
                  <a:pt x="2795908" y="1694466"/>
                </a:moveTo>
                <a:lnTo>
                  <a:pt x="2799603" y="1706567"/>
                </a:lnTo>
                <a:lnTo>
                  <a:pt x="2795968" y="1710767"/>
                </a:lnTo>
                <a:lnTo>
                  <a:pt x="2759799" y="1732260"/>
                </a:lnTo>
                <a:lnTo>
                  <a:pt x="2759794" y="1732245"/>
                </a:lnTo>
                <a:lnTo>
                  <a:pt x="2759790" y="1732234"/>
                </a:lnTo>
                <a:lnTo>
                  <a:pt x="2788133" y="1704854"/>
                </a:lnTo>
                <a:close/>
                <a:moveTo>
                  <a:pt x="3689461" y="1692838"/>
                </a:moveTo>
                <a:lnTo>
                  <a:pt x="3693345" y="1723683"/>
                </a:lnTo>
                <a:lnTo>
                  <a:pt x="3692141" y="1724727"/>
                </a:lnTo>
                <a:lnTo>
                  <a:pt x="3692001" y="1724849"/>
                </a:lnTo>
                <a:lnTo>
                  <a:pt x="3681282" y="1726267"/>
                </a:lnTo>
                <a:lnTo>
                  <a:pt x="3677093" y="1700881"/>
                </a:lnTo>
                <a:lnTo>
                  <a:pt x="3683454" y="1696877"/>
                </a:lnTo>
                <a:close/>
                <a:moveTo>
                  <a:pt x="2238895" y="1691673"/>
                </a:moveTo>
                <a:lnTo>
                  <a:pt x="2238963" y="1765278"/>
                </a:lnTo>
                <a:cubicBezTo>
                  <a:pt x="2242514" y="1788442"/>
                  <a:pt x="2248055" y="1809384"/>
                  <a:pt x="2255285" y="1827766"/>
                </a:cubicBezTo>
                <a:lnTo>
                  <a:pt x="2278214" y="1868611"/>
                </a:lnTo>
                <a:lnTo>
                  <a:pt x="2265511" y="1849274"/>
                </a:lnTo>
                <a:lnTo>
                  <a:pt x="2251624" y="1828135"/>
                </a:lnTo>
                <a:lnTo>
                  <a:pt x="2234001" y="1766369"/>
                </a:lnTo>
                <a:lnTo>
                  <a:pt x="2234212" y="1743793"/>
                </a:lnTo>
                <a:lnTo>
                  <a:pt x="2234605" y="1701749"/>
                </a:lnTo>
                <a:close/>
                <a:moveTo>
                  <a:pt x="3769530" y="1690848"/>
                </a:moveTo>
                <a:lnTo>
                  <a:pt x="3766831" y="1707805"/>
                </a:lnTo>
                <a:lnTo>
                  <a:pt x="3763108" y="1713429"/>
                </a:lnTo>
                <a:lnTo>
                  <a:pt x="3764531" y="1696627"/>
                </a:lnTo>
                <a:close/>
                <a:moveTo>
                  <a:pt x="3323980" y="1690618"/>
                </a:moveTo>
                <a:lnTo>
                  <a:pt x="3333645" y="1724738"/>
                </a:lnTo>
                <a:lnTo>
                  <a:pt x="3367059" y="1842688"/>
                </a:lnTo>
                <a:cubicBezTo>
                  <a:pt x="3431200" y="2066343"/>
                  <a:pt x="3497122" y="2286251"/>
                  <a:pt x="3550796" y="2448904"/>
                </a:cubicBezTo>
                <a:lnTo>
                  <a:pt x="3573003" y="2514935"/>
                </a:lnTo>
                <a:lnTo>
                  <a:pt x="3569816" y="2510202"/>
                </a:lnTo>
                <a:lnTo>
                  <a:pt x="3548691" y="2447052"/>
                </a:lnTo>
                <a:lnTo>
                  <a:pt x="3548137" y="2445332"/>
                </a:lnTo>
                <a:lnTo>
                  <a:pt x="3515235" y="2342086"/>
                </a:lnTo>
                <a:lnTo>
                  <a:pt x="3484087" y="2241340"/>
                </a:lnTo>
                <a:lnTo>
                  <a:pt x="3465901" y="2181664"/>
                </a:lnTo>
                <a:lnTo>
                  <a:pt x="3429784" y="2059989"/>
                </a:lnTo>
                <a:lnTo>
                  <a:pt x="3414897" y="2009513"/>
                </a:lnTo>
                <a:lnTo>
                  <a:pt x="3363463" y="1830954"/>
                </a:lnTo>
                <a:close/>
                <a:moveTo>
                  <a:pt x="3742954" y="1689985"/>
                </a:moveTo>
                <a:lnTo>
                  <a:pt x="3742467" y="1713209"/>
                </a:lnTo>
                <a:lnTo>
                  <a:pt x="3738167" y="1718046"/>
                </a:lnTo>
                <a:lnTo>
                  <a:pt x="3737586" y="1718139"/>
                </a:lnTo>
                <a:lnTo>
                  <a:pt x="3735038" y="1718546"/>
                </a:lnTo>
                <a:lnTo>
                  <a:pt x="3734316" y="1697547"/>
                </a:lnTo>
                <a:lnTo>
                  <a:pt x="3739382" y="1693163"/>
                </a:lnTo>
                <a:close/>
                <a:moveTo>
                  <a:pt x="821101" y="1688483"/>
                </a:moveTo>
                <a:lnTo>
                  <a:pt x="810521" y="1712808"/>
                </a:lnTo>
                <a:lnTo>
                  <a:pt x="805981" y="1716955"/>
                </a:lnTo>
                <a:lnTo>
                  <a:pt x="796778" y="1725358"/>
                </a:lnTo>
                <a:lnTo>
                  <a:pt x="796841" y="1725176"/>
                </a:lnTo>
                <a:lnTo>
                  <a:pt x="803696" y="1705239"/>
                </a:lnTo>
                <a:lnTo>
                  <a:pt x="805164" y="1701596"/>
                </a:lnTo>
                <a:close/>
                <a:moveTo>
                  <a:pt x="5668596" y="1687649"/>
                </a:moveTo>
                <a:lnTo>
                  <a:pt x="5671833" y="1701716"/>
                </a:lnTo>
                <a:lnTo>
                  <a:pt x="5673075" y="1708298"/>
                </a:lnTo>
                <a:close/>
                <a:moveTo>
                  <a:pt x="2248546" y="1686433"/>
                </a:moveTo>
                <a:lnTo>
                  <a:pt x="2248959" y="1688280"/>
                </a:lnTo>
                <a:lnTo>
                  <a:pt x="2249222" y="1689463"/>
                </a:lnTo>
                <a:lnTo>
                  <a:pt x="2250956" y="1762789"/>
                </a:lnTo>
                <a:cubicBezTo>
                  <a:pt x="2254921" y="1787367"/>
                  <a:pt x="2260272" y="1809136"/>
                  <a:pt x="2266908" y="1827964"/>
                </a:cubicBezTo>
                <a:lnTo>
                  <a:pt x="2286490" y="1867308"/>
                </a:lnTo>
                <a:lnTo>
                  <a:pt x="2285779" y="1866401"/>
                </a:lnTo>
                <a:lnTo>
                  <a:pt x="2267501" y="1835469"/>
                </a:lnTo>
                <a:lnTo>
                  <a:pt x="2261210" y="1821353"/>
                </a:lnTo>
                <a:lnTo>
                  <a:pt x="2246273" y="1764163"/>
                </a:lnTo>
                <a:lnTo>
                  <a:pt x="2246066" y="1692488"/>
                </a:lnTo>
                <a:close/>
                <a:moveTo>
                  <a:pt x="3646165" y="1685992"/>
                </a:moveTo>
                <a:lnTo>
                  <a:pt x="3650805" y="1709463"/>
                </a:lnTo>
                <a:lnTo>
                  <a:pt x="3638859" y="1717628"/>
                </a:lnTo>
                <a:lnTo>
                  <a:pt x="3631895" y="1687649"/>
                </a:lnTo>
                <a:lnTo>
                  <a:pt x="3634700" y="1687422"/>
                </a:lnTo>
                <a:lnTo>
                  <a:pt x="3639069" y="1687069"/>
                </a:lnTo>
                <a:lnTo>
                  <a:pt x="3645583" y="1686080"/>
                </a:lnTo>
                <a:lnTo>
                  <a:pt x="3646120" y="1685998"/>
                </a:lnTo>
                <a:close/>
                <a:moveTo>
                  <a:pt x="851028" y="1685638"/>
                </a:moveTo>
                <a:lnTo>
                  <a:pt x="850236" y="1686951"/>
                </a:lnTo>
                <a:lnTo>
                  <a:pt x="847714" y="1691136"/>
                </a:lnTo>
                <a:lnTo>
                  <a:pt x="847713" y="1691139"/>
                </a:lnTo>
                <a:lnTo>
                  <a:pt x="847712" y="1691140"/>
                </a:lnTo>
                <a:lnTo>
                  <a:pt x="845785" y="1695573"/>
                </a:lnTo>
                <a:lnTo>
                  <a:pt x="843376" y="1701114"/>
                </a:lnTo>
                <a:lnTo>
                  <a:pt x="835123" y="1709487"/>
                </a:lnTo>
                <a:lnTo>
                  <a:pt x="844101" y="1691960"/>
                </a:lnTo>
                <a:close/>
                <a:moveTo>
                  <a:pt x="3271417" y="1684696"/>
                </a:moveTo>
                <a:lnTo>
                  <a:pt x="3286967" y="1738530"/>
                </a:lnTo>
                <a:lnTo>
                  <a:pt x="3276846" y="1703757"/>
                </a:lnTo>
                <a:close/>
                <a:moveTo>
                  <a:pt x="5683858" y="1684288"/>
                </a:moveTo>
                <a:lnTo>
                  <a:pt x="5699011" y="1753451"/>
                </a:lnTo>
                <a:lnTo>
                  <a:pt x="5706666" y="1794269"/>
                </a:lnTo>
                <a:lnTo>
                  <a:pt x="5712605" y="1835106"/>
                </a:lnTo>
                <a:lnTo>
                  <a:pt x="5698146" y="1750460"/>
                </a:lnTo>
                <a:close/>
                <a:moveTo>
                  <a:pt x="3666954" y="1682835"/>
                </a:moveTo>
                <a:lnTo>
                  <a:pt x="3669350" y="1697280"/>
                </a:lnTo>
                <a:lnTo>
                  <a:pt x="3657480" y="1705058"/>
                </a:lnTo>
                <a:lnTo>
                  <a:pt x="3653437" y="1684888"/>
                </a:lnTo>
                <a:lnTo>
                  <a:pt x="3661656" y="1683640"/>
                </a:lnTo>
                <a:close/>
                <a:moveTo>
                  <a:pt x="785986" y="1682213"/>
                </a:moveTo>
                <a:lnTo>
                  <a:pt x="785772" y="1682610"/>
                </a:lnTo>
                <a:lnTo>
                  <a:pt x="773926" y="1691509"/>
                </a:lnTo>
                <a:lnTo>
                  <a:pt x="775304" y="1689983"/>
                </a:lnTo>
                <a:close/>
                <a:moveTo>
                  <a:pt x="3707644" y="1680614"/>
                </a:moveTo>
                <a:lnTo>
                  <a:pt x="3709982" y="1709267"/>
                </a:lnTo>
                <a:lnTo>
                  <a:pt x="3707926" y="1711048"/>
                </a:lnTo>
                <a:lnTo>
                  <a:pt x="3699796" y="1718094"/>
                </a:lnTo>
                <a:lnTo>
                  <a:pt x="3697845" y="1702605"/>
                </a:lnTo>
                <a:lnTo>
                  <a:pt x="3696057" y="1688404"/>
                </a:lnTo>
                <a:close/>
                <a:moveTo>
                  <a:pt x="806489" y="1679414"/>
                </a:moveTo>
                <a:lnTo>
                  <a:pt x="804779" y="1682133"/>
                </a:lnTo>
                <a:lnTo>
                  <a:pt x="804776" y="1682141"/>
                </a:lnTo>
                <a:lnTo>
                  <a:pt x="799924" y="1694078"/>
                </a:lnTo>
                <a:lnTo>
                  <a:pt x="782357" y="1706139"/>
                </a:lnTo>
                <a:lnTo>
                  <a:pt x="783304" y="1703144"/>
                </a:lnTo>
                <a:lnTo>
                  <a:pt x="788501" y="1693119"/>
                </a:lnTo>
                <a:close/>
                <a:moveTo>
                  <a:pt x="3687741" y="1679178"/>
                </a:moveTo>
                <a:lnTo>
                  <a:pt x="3688436" y="1684694"/>
                </a:lnTo>
                <a:lnTo>
                  <a:pt x="3680282" y="1690117"/>
                </a:lnTo>
                <a:lnTo>
                  <a:pt x="3675802" y="1693053"/>
                </a:lnTo>
                <a:lnTo>
                  <a:pt x="3673923" y="1681665"/>
                </a:lnTo>
                <a:lnTo>
                  <a:pt x="3675745" y="1681337"/>
                </a:lnTo>
                <a:close/>
                <a:moveTo>
                  <a:pt x="3700066" y="1676959"/>
                </a:moveTo>
                <a:lnTo>
                  <a:pt x="3695037" y="1680304"/>
                </a:lnTo>
                <a:lnTo>
                  <a:pt x="3694736" y="1677918"/>
                </a:lnTo>
                <a:close/>
                <a:moveTo>
                  <a:pt x="2500294" y="1676765"/>
                </a:moveTo>
                <a:lnTo>
                  <a:pt x="2505342" y="1684335"/>
                </a:lnTo>
                <a:lnTo>
                  <a:pt x="2510025" y="1704691"/>
                </a:lnTo>
                <a:close/>
                <a:moveTo>
                  <a:pt x="3782315" y="1676068"/>
                </a:moveTo>
                <a:lnTo>
                  <a:pt x="3779086" y="1689293"/>
                </a:lnTo>
                <a:lnTo>
                  <a:pt x="3777164" y="1692197"/>
                </a:lnTo>
                <a:lnTo>
                  <a:pt x="3776897" y="1692600"/>
                </a:lnTo>
                <a:lnTo>
                  <a:pt x="3777392" y="1689483"/>
                </a:lnTo>
                <a:lnTo>
                  <a:pt x="3778893" y="1680023"/>
                </a:lnTo>
                <a:close/>
                <a:moveTo>
                  <a:pt x="3758683" y="1675988"/>
                </a:moveTo>
                <a:lnTo>
                  <a:pt x="3756947" y="1696468"/>
                </a:lnTo>
                <a:lnTo>
                  <a:pt x="3753596" y="1700342"/>
                </a:lnTo>
                <a:lnTo>
                  <a:pt x="3749166" y="1705465"/>
                </a:lnTo>
                <a:lnTo>
                  <a:pt x="3749633" y="1684041"/>
                </a:lnTo>
                <a:close/>
                <a:moveTo>
                  <a:pt x="2268284" y="1674107"/>
                </a:moveTo>
                <a:lnTo>
                  <a:pt x="2268625" y="1711278"/>
                </a:lnTo>
                <a:cubicBezTo>
                  <a:pt x="2269692" y="1725187"/>
                  <a:pt x="2271708" y="1740415"/>
                  <a:pt x="2274673" y="1756996"/>
                </a:cubicBezTo>
                <a:lnTo>
                  <a:pt x="2285440" y="1809963"/>
                </a:lnTo>
                <a:lnTo>
                  <a:pt x="2273762" y="1765621"/>
                </a:lnTo>
                <a:lnTo>
                  <a:pt x="2269306" y="1745710"/>
                </a:lnTo>
                <a:lnTo>
                  <a:pt x="2268471" y="1730030"/>
                </a:lnTo>
                <a:lnTo>
                  <a:pt x="2265870" y="1681173"/>
                </a:lnTo>
                <a:close/>
                <a:moveTo>
                  <a:pt x="2360182" y="1673983"/>
                </a:moveTo>
                <a:lnTo>
                  <a:pt x="2361314" y="1675763"/>
                </a:lnTo>
                <a:cubicBezTo>
                  <a:pt x="2370123" y="1693706"/>
                  <a:pt x="2376962" y="1712617"/>
                  <a:pt x="2381670" y="1732170"/>
                </a:cubicBezTo>
                <a:lnTo>
                  <a:pt x="2381683" y="1732278"/>
                </a:lnTo>
                <a:lnTo>
                  <a:pt x="2384619" y="1773905"/>
                </a:lnTo>
                <a:lnTo>
                  <a:pt x="2380362" y="1758589"/>
                </a:lnTo>
                <a:lnTo>
                  <a:pt x="2377943" y="1748450"/>
                </a:lnTo>
                <a:lnTo>
                  <a:pt x="2376850" y="1733000"/>
                </a:lnTo>
                <a:lnTo>
                  <a:pt x="2370768" y="1718368"/>
                </a:lnTo>
                <a:close/>
                <a:moveTo>
                  <a:pt x="2733534" y="1673409"/>
                </a:moveTo>
                <a:lnTo>
                  <a:pt x="2736205" y="1681951"/>
                </a:lnTo>
                <a:lnTo>
                  <a:pt x="2734519" y="1697543"/>
                </a:lnTo>
                <a:close/>
                <a:moveTo>
                  <a:pt x="3643571" y="1672873"/>
                </a:moveTo>
                <a:lnTo>
                  <a:pt x="3644854" y="1679362"/>
                </a:lnTo>
                <a:lnTo>
                  <a:pt x="3631487" y="1681144"/>
                </a:lnTo>
                <a:lnTo>
                  <a:pt x="3630417" y="1681286"/>
                </a:lnTo>
                <a:lnTo>
                  <a:pt x="3630084" y="1679851"/>
                </a:lnTo>
                <a:lnTo>
                  <a:pt x="3633993" y="1677828"/>
                </a:lnTo>
                <a:lnTo>
                  <a:pt x="3640177" y="1674629"/>
                </a:lnTo>
                <a:close/>
                <a:moveTo>
                  <a:pt x="3725834" y="1672226"/>
                </a:moveTo>
                <a:lnTo>
                  <a:pt x="3726581" y="1693675"/>
                </a:lnTo>
                <a:lnTo>
                  <a:pt x="3726622" y="1694847"/>
                </a:lnTo>
                <a:lnTo>
                  <a:pt x="3716430" y="1703679"/>
                </a:lnTo>
                <a:lnTo>
                  <a:pt x="3714190" y="1676213"/>
                </a:lnTo>
                <a:lnTo>
                  <a:pt x="3717839" y="1673759"/>
                </a:lnTo>
                <a:lnTo>
                  <a:pt x="3718312" y="1673674"/>
                </a:lnTo>
                <a:lnTo>
                  <a:pt x="3718556" y="1673630"/>
                </a:lnTo>
                <a:lnTo>
                  <a:pt x="3721042" y="1673150"/>
                </a:lnTo>
                <a:close/>
                <a:moveTo>
                  <a:pt x="847983" y="1669730"/>
                </a:moveTo>
                <a:lnTo>
                  <a:pt x="839905" y="1685233"/>
                </a:lnTo>
                <a:lnTo>
                  <a:pt x="839169" y="1686645"/>
                </a:lnTo>
                <a:lnTo>
                  <a:pt x="823899" y="1700591"/>
                </a:lnTo>
                <a:lnTo>
                  <a:pt x="831776" y="1682150"/>
                </a:lnTo>
                <a:lnTo>
                  <a:pt x="833200" y="1679771"/>
                </a:lnTo>
                <a:close/>
                <a:moveTo>
                  <a:pt x="2277429" y="1669721"/>
                </a:moveTo>
                <a:lnTo>
                  <a:pt x="2279050" y="1705227"/>
                </a:lnTo>
                <a:cubicBezTo>
                  <a:pt x="2280586" y="1719700"/>
                  <a:pt x="2283077" y="1735962"/>
                  <a:pt x="2286524" y="1754232"/>
                </a:cubicBezTo>
                <a:lnTo>
                  <a:pt x="2289971" y="1772572"/>
                </a:lnTo>
                <a:cubicBezTo>
                  <a:pt x="2293625" y="1792703"/>
                  <a:pt x="2297046" y="1811507"/>
                  <a:pt x="2300838" y="1828389"/>
                </a:cubicBezTo>
                <a:lnTo>
                  <a:pt x="2312369" y="1867402"/>
                </a:lnTo>
                <a:lnTo>
                  <a:pt x="2310510" y="1864924"/>
                </a:lnTo>
                <a:lnTo>
                  <a:pt x="2303309" y="1843327"/>
                </a:lnTo>
                <a:lnTo>
                  <a:pt x="2294138" y="1815823"/>
                </a:lnTo>
                <a:cubicBezTo>
                  <a:pt x="2289525" y="1797187"/>
                  <a:pt x="2285570" y="1776607"/>
                  <a:pt x="2281709" y="1755062"/>
                </a:cubicBezTo>
                <a:lnTo>
                  <a:pt x="2275649" y="1698681"/>
                </a:lnTo>
                <a:lnTo>
                  <a:pt x="2275482" y="1686524"/>
                </a:lnTo>
                <a:close/>
                <a:moveTo>
                  <a:pt x="3743397" y="1668840"/>
                </a:moveTo>
                <a:lnTo>
                  <a:pt x="3743156" y="1680323"/>
                </a:lnTo>
                <a:lnTo>
                  <a:pt x="3739096" y="1683937"/>
                </a:lnTo>
                <a:lnTo>
                  <a:pt x="3734747" y="1687806"/>
                </a:lnTo>
                <a:lnTo>
                  <a:pt x="3734003" y="1688451"/>
                </a:lnTo>
                <a:lnTo>
                  <a:pt x="3733395" y="1670769"/>
                </a:lnTo>
                <a:close/>
                <a:moveTo>
                  <a:pt x="2896869" y="1666417"/>
                </a:moveTo>
                <a:lnTo>
                  <a:pt x="2898797" y="1672982"/>
                </a:lnTo>
                <a:lnTo>
                  <a:pt x="2901427" y="1681936"/>
                </a:lnTo>
                <a:lnTo>
                  <a:pt x="2926099" y="1765933"/>
                </a:lnTo>
                <a:cubicBezTo>
                  <a:pt x="2947351" y="1832852"/>
                  <a:pt x="2969737" y="1899681"/>
                  <a:pt x="2992836" y="1965262"/>
                </a:cubicBezTo>
                <a:lnTo>
                  <a:pt x="3007130" y="2003879"/>
                </a:lnTo>
                <a:lnTo>
                  <a:pt x="3016155" y="2030381"/>
                </a:lnTo>
                <a:cubicBezTo>
                  <a:pt x="3047524" y="2116543"/>
                  <a:pt x="3079910" y="2199800"/>
                  <a:pt x="3112313" y="2277408"/>
                </a:cubicBezTo>
                <a:lnTo>
                  <a:pt x="3118851" y="2292486"/>
                </a:lnTo>
                <a:lnTo>
                  <a:pt x="3128739" y="2315289"/>
                </a:lnTo>
                <a:lnTo>
                  <a:pt x="3129433" y="2316889"/>
                </a:lnTo>
                <a:lnTo>
                  <a:pt x="3122454" y="2324656"/>
                </a:lnTo>
                <a:cubicBezTo>
                  <a:pt x="3118328" y="2335070"/>
                  <a:pt x="3117811" y="2346914"/>
                  <a:pt x="3121699" y="2358180"/>
                </a:cubicBezTo>
                <a:lnTo>
                  <a:pt x="3164173" y="2479329"/>
                </a:lnTo>
                <a:lnTo>
                  <a:pt x="3147210" y="2446414"/>
                </a:lnTo>
                <a:lnTo>
                  <a:pt x="3139340" y="2431142"/>
                </a:lnTo>
                <a:lnTo>
                  <a:pt x="3139330" y="2431120"/>
                </a:lnTo>
                <a:lnTo>
                  <a:pt x="3081245" y="2305185"/>
                </a:lnTo>
                <a:lnTo>
                  <a:pt x="3063052" y="2262720"/>
                </a:lnTo>
                <a:lnTo>
                  <a:pt x="3022570" y="2165393"/>
                </a:lnTo>
                <a:lnTo>
                  <a:pt x="3002570" y="2114963"/>
                </a:lnTo>
                <a:lnTo>
                  <a:pt x="2977400" y="2048474"/>
                </a:lnTo>
                <a:lnTo>
                  <a:pt x="2892998" y="1810406"/>
                </a:lnTo>
                <a:lnTo>
                  <a:pt x="2892986" y="1810371"/>
                </a:lnTo>
                <a:lnTo>
                  <a:pt x="2864330" y="1714882"/>
                </a:lnTo>
                <a:lnTo>
                  <a:pt x="2880684" y="1699356"/>
                </a:lnTo>
                <a:lnTo>
                  <a:pt x="2889058" y="1680465"/>
                </a:lnTo>
                <a:close/>
                <a:moveTo>
                  <a:pt x="3759554" y="1665725"/>
                </a:moveTo>
                <a:lnTo>
                  <a:pt x="3759553" y="1665733"/>
                </a:lnTo>
                <a:lnTo>
                  <a:pt x="3749844" y="1674372"/>
                </a:lnTo>
                <a:lnTo>
                  <a:pt x="3749993" y="1667568"/>
                </a:lnTo>
                <a:lnTo>
                  <a:pt x="3755577" y="1666491"/>
                </a:lnTo>
                <a:close/>
                <a:moveTo>
                  <a:pt x="2243518" y="1663887"/>
                </a:moveTo>
                <a:lnTo>
                  <a:pt x="2243518" y="1663889"/>
                </a:lnTo>
                <a:lnTo>
                  <a:pt x="2243520" y="1663900"/>
                </a:lnTo>
                <a:lnTo>
                  <a:pt x="2227855" y="1700249"/>
                </a:lnTo>
                <a:cubicBezTo>
                  <a:pt x="2223167" y="1722356"/>
                  <a:pt x="2222826" y="1745382"/>
                  <a:pt x="2227107" y="1768023"/>
                </a:cubicBezTo>
                <a:lnTo>
                  <a:pt x="2227107" y="1768024"/>
                </a:lnTo>
                <a:lnTo>
                  <a:pt x="2227107" y="1768039"/>
                </a:lnTo>
                <a:cubicBezTo>
                  <a:pt x="2230347" y="1790343"/>
                  <a:pt x="2236035" y="1810724"/>
                  <a:pt x="2243746" y="1828751"/>
                </a:cubicBezTo>
                <a:lnTo>
                  <a:pt x="2266406" y="1865431"/>
                </a:lnTo>
                <a:lnTo>
                  <a:pt x="2240230" y="1829497"/>
                </a:lnTo>
                <a:lnTo>
                  <a:pt x="2222284" y="1769413"/>
                </a:lnTo>
                <a:cubicBezTo>
                  <a:pt x="2218816" y="1747895"/>
                  <a:pt x="2219685" y="1726127"/>
                  <a:pt x="2224606" y="1705317"/>
                </a:cubicBezTo>
                <a:close/>
                <a:moveTo>
                  <a:pt x="2411655" y="1663259"/>
                </a:moveTo>
                <a:lnTo>
                  <a:pt x="2416616" y="1669507"/>
                </a:lnTo>
                <a:lnTo>
                  <a:pt x="2441103" y="1718521"/>
                </a:lnTo>
                <a:cubicBezTo>
                  <a:pt x="2443860" y="1728311"/>
                  <a:pt x="2445687" y="1739540"/>
                  <a:pt x="2445614" y="1752032"/>
                </a:cubicBezTo>
                <a:lnTo>
                  <a:pt x="2442330" y="1771618"/>
                </a:lnTo>
                <a:lnTo>
                  <a:pt x="2441224" y="1778216"/>
                </a:lnTo>
                <a:lnTo>
                  <a:pt x="2439432" y="1771710"/>
                </a:lnTo>
                <a:lnTo>
                  <a:pt x="2440961" y="1764198"/>
                </a:lnTo>
                <a:lnTo>
                  <a:pt x="2436294" y="1719360"/>
                </a:lnTo>
                <a:lnTo>
                  <a:pt x="2436286" y="1719199"/>
                </a:lnTo>
                <a:lnTo>
                  <a:pt x="2414376" y="1674754"/>
                </a:lnTo>
                <a:close/>
                <a:moveTo>
                  <a:pt x="3773971" y="1662945"/>
                </a:moveTo>
                <a:lnTo>
                  <a:pt x="3771273" y="1679901"/>
                </a:lnTo>
                <a:lnTo>
                  <a:pt x="3765370" y="1686727"/>
                </a:lnTo>
                <a:lnTo>
                  <a:pt x="3766898" y="1668679"/>
                </a:lnTo>
                <a:lnTo>
                  <a:pt x="3773168" y="1663100"/>
                </a:lnTo>
                <a:lnTo>
                  <a:pt x="3773491" y="1663037"/>
                </a:lnTo>
                <a:close/>
                <a:moveTo>
                  <a:pt x="3663631" y="1662805"/>
                </a:moveTo>
                <a:lnTo>
                  <a:pt x="3665852" y="1676193"/>
                </a:lnTo>
                <a:lnTo>
                  <a:pt x="3658022" y="1677556"/>
                </a:lnTo>
                <a:lnTo>
                  <a:pt x="3656781" y="1677772"/>
                </a:lnTo>
                <a:lnTo>
                  <a:pt x="3656325" y="1677833"/>
                </a:lnTo>
                <a:lnTo>
                  <a:pt x="3652135" y="1678392"/>
                </a:lnTo>
                <a:lnTo>
                  <a:pt x="3650344" y="1669457"/>
                </a:lnTo>
                <a:close/>
                <a:moveTo>
                  <a:pt x="3793911" y="1662545"/>
                </a:moveTo>
                <a:lnTo>
                  <a:pt x="3791014" y="1670919"/>
                </a:lnTo>
                <a:lnTo>
                  <a:pt x="3790102" y="1672355"/>
                </a:lnTo>
                <a:lnTo>
                  <a:pt x="3790663" y="1670062"/>
                </a:lnTo>
                <a:lnTo>
                  <a:pt x="3791909" y="1664966"/>
                </a:lnTo>
                <a:close/>
                <a:moveTo>
                  <a:pt x="876947" y="1661982"/>
                </a:moveTo>
                <a:lnTo>
                  <a:pt x="871394" y="1670056"/>
                </a:lnTo>
                <a:lnTo>
                  <a:pt x="868507" y="1675620"/>
                </a:lnTo>
                <a:lnTo>
                  <a:pt x="867229" y="1676916"/>
                </a:lnTo>
                <a:lnTo>
                  <a:pt x="862575" y="1681637"/>
                </a:lnTo>
                <a:lnTo>
                  <a:pt x="871228" y="1667202"/>
                </a:lnTo>
                <a:close/>
                <a:moveTo>
                  <a:pt x="3786089" y="1660608"/>
                </a:moveTo>
                <a:lnTo>
                  <a:pt x="3785715" y="1662140"/>
                </a:lnTo>
                <a:lnTo>
                  <a:pt x="3785354" y="1663618"/>
                </a:lnTo>
                <a:lnTo>
                  <a:pt x="3780631" y="1669080"/>
                </a:lnTo>
                <a:lnTo>
                  <a:pt x="3781846" y="1661426"/>
                </a:lnTo>
                <a:lnTo>
                  <a:pt x="3785942" y="1660637"/>
                </a:lnTo>
                <a:close/>
                <a:moveTo>
                  <a:pt x="2785427" y="1660144"/>
                </a:moveTo>
                <a:lnTo>
                  <a:pt x="2785973" y="1661932"/>
                </a:lnTo>
                <a:lnTo>
                  <a:pt x="2785450" y="1663890"/>
                </a:lnTo>
                <a:lnTo>
                  <a:pt x="2785249" y="1664643"/>
                </a:lnTo>
                <a:lnTo>
                  <a:pt x="2780131" y="1674298"/>
                </a:lnTo>
                <a:lnTo>
                  <a:pt x="2784746" y="1663523"/>
                </a:lnTo>
                <a:close/>
                <a:moveTo>
                  <a:pt x="2394690" y="1658275"/>
                </a:moveTo>
                <a:lnTo>
                  <a:pt x="2396809" y="1660342"/>
                </a:lnTo>
                <a:lnTo>
                  <a:pt x="2408964" y="1683177"/>
                </a:lnTo>
                <a:lnTo>
                  <a:pt x="2411697" y="1694773"/>
                </a:lnTo>
                <a:close/>
                <a:moveTo>
                  <a:pt x="2294148" y="1658238"/>
                </a:moveTo>
                <a:lnTo>
                  <a:pt x="2299227" y="1693510"/>
                </a:lnTo>
                <a:cubicBezTo>
                  <a:pt x="2301657" y="1706855"/>
                  <a:pt x="2304725" y="1721730"/>
                  <a:pt x="2308172" y="1738242"/>
                </a:cubicBezTo>
                <a:lnTo>
                  <a:pt x="2310378" y="1748721"/>
                </a:lnTo>
                <a:cubicBezTo>
                  <a:pt x="2315617" y="1775332"/>
                  <a:pt x="2318788" y="1800014"/>
                  <a:pt x="2321409" y="1821937"/>
                </a:cubicBezTo>
                <a:lnTo>
                  <a:pt x="2328650" y="1868324"/>
                </a:lnTo>
                <a:lnTo>
                  <a:pt x="2322276" y="1846825"/>
                </a:lnTo>
                <a:cubicBezTo>
                  <a:pt x="2319385" y="1833442"/>
                  <a:pt x="2316731" y="1817801"/>
                  <a:pt x="2313835" y="1800014"/>
                </a:cubicBezTo>
                <a:cubicBezTo>
                  <a:pt x="2311215" y="1783880"/>
                  <a:pt x="2308458" y="1767196"/>
                  <a:pt x="2305010" y="1749270"/>
                </a:cubicBezTo>
                <a:lnTo>
                  <a:pt x="2295519" y="1690985"/>
                </a:lnTo>
                <a:lnTo>
                  <a:pt x="2294143" y="1678034"/>
                </a:lnTo>
                <a:close/>
                <a:moveTo>
                  <a:pt x="835557" y="1657267"/>
                </a:moveTo>
                <a:lnTo>
                  <a:pt x="834953" y="1658108"/>
                </a:lnTo>
                <a:lnTo>
                  <a:pt x="833330" y="1660368"/>
                </a:lnTo>
                <a:lnTo>
                  <a:pt x="827260" y="1674324"/>
                </a:lnTo>
                <a:lnTo>
                  <a:pt x="821880" y="1678824"/>
                </a:lnTo>
                <a:lnTo>
                  <a:pt x="820528" y="1679955"/>
                </a:lnTo>
                <a:lnTo>
                  <a:pt x="818395" y="1681396"/>
                </a:lnTo>
                <a:lnTo>
                  <a:pt x="811350" y="1686233"/>
                </a:lnTo>
                <a:lnTo>
                  <a:pt x="813094" y="1681903"/>
                </a:lnTo>
                <a:lnTo>
                  <a:pt x="817259" y="1675113"/>
                </a:lnTo>
                <a:lnTo>
                  <a:pt x="827563" y="1663357"/>
                </a:lnTo>
                <a:close/>
                <a:moveTo>
                  <a:pt x="2239620" y="1656562"/>
                </a:moveTo>
                <a:lnTo>
                  <a:pt x="2234383" y="1668025"/>
                </a:lnTo>
                <a:lnTo>
                  <a:pt x="2217753" y="1704419"/>
                </a:lnTo>
                <a:lnTo>
                  <a:pt x="2217039" y="1723502"/>
                </a:lnTo>
                <a:lnTo>
                  <a:pt x="2216177" y="1746525"/>
                </a:lnTo>
                <a:lnTo>
                  <a:pt x="2212729" y="1731221"/>
                </a:lnTo>
                <a:lnTo>
                  <a:pt x="2213838" y="1711280"/>
                </a:lnTo>
                <a:cubicBezTo>
                  <a:pt x="2218585" y="1691956"/>
                  <a:pt x="2226724" y="1674052"/>
                  <a:pt x="2237608" y="1658497"/>
                </a:cubicBezTo>
                <a:close/>
                <a:moveTo>
                  <a:pt x="3743661" y="1656249"/>
                </a:moveTo>
                <a:lnTo>
                  <a:pt x="3743540" y="1662022"/>
                </a:lnTo>
                <a:lnTo>
                  <a:pt x="3733162" y="1663985"/>
                </a:lnTo>
                <a:lnTo>
                  <a:pt x="3733143" y="1663450"/>
                </a:lnTo>
                <a:close/>
                <a:moveTo>
                  <a:pt x="2337036" y="1656144"/>
                </a:moveTo>
                <a:lnTo>
                  <a:pt x="2364727" y="1722710"/>
                </a:lnTo>
                <a:lnTo>
                  <a:pt x="2370715" y="1747878"/>
                </a:lnTo>
                <a:lnTo>
                  <a:pt x="2374551" y="1802922"/>
                </a:lnTo>
                <a:lnTo>
                  <a:pt x="2366054" y="1848615"/>
                </a:lnTo>
                <a:lnTo>
                  <a:pt x="2371264" y="1800330"/>
                </a:lnTo>
                <a:cubicBezTo>
                  <a:pt x="2371380" y="1778708"/>
                  <a:pt x="2369291" y="1757073"/>
                  <a:pt x="2364996" y="1735763"/>
                </a:cubicBezTo>
                <a:close/>
                <a:moveTo>
                  <a:pt x="869387" y="1655191"/>
                </a:moveTo>
                <a:lnTo>
                  <a:pt x="864208" y="1663779"/>
                </a:lnTo>
                <a:lnTo>
                  <a:pt x="859395" y="1668175"/>
                </a:lnTo>
                <a:lnTo>
                  <a:pt x="853553" y="1673509"/>
                </a:lnTo>
                <a:lnTo>
                  <a:pt x="859495" y="1661910"/>
                </a:lnTo>
                <a:close/>
                <a:moveTo>
                  <a:pt x="2484902" y="1653995"/>
                </a:moveTo>
                <a:lnTo>
                  <a:pt x="2487219" y="1657157"/>
                </a:lnTo>
                <a:lnTo>
                  <a:pt x="2488394" y="1658918"/>
                </a:lnTo>
                <a:close/>
                <a:moveTo>
                  <a:pt x="3684361" y="1652331"/>
                </a:moveTo>
                <a:lnTo>
                  <a:pt x="3686904" y="1672528"/>
                </a:lnTo>
                <a:lnTo>
                  <a:pt x="3677836" y="1674107"/>
                </a:lnTo>
                <a:lnTo>
                  <a:pt x="3673536" y="1674855"/>
                </a:lnTo>
                <a:lnTo>
                  <a:pt x="3672820" y="1674980"/>
                </a:lnTo>
                <a:lnTo>
                  <a:pt x="3670263" y="1659484"/>
                </a:lnTo>
                <a:lnTo>
                  <a:pt x="3671595" y="1658817"/>
                </a:lnTo>
                <a:close/>
                <a:moveTo>
                  <a:pt x="2294150" y="1652081"/>
                </a:moveTo>
                <a:lnTo>
                  <a:pt x="2294162" y="1652130"/>
                </a:lnTo>
                <a:lnTo>
                  <a:pt x="2294163" y="1652135"/>
                </a:lnTo>
                <a:lnTo>
                  <a:pt x="2294149" y="1653572"/>
                </a:lnTo>
                <a:close/>
                <a:moveTo>
                  <a:pt x="2354451" y="1649955"/>
                </a:moveTo>
                <a:lnTo>
                  <a:pt x="2369938" y="1669578"/>
                </a:lnTo>
                <a:cubicBezTo>
                  <a:pt x="2380625" y="1688161"/>
                  <a:pt x="2388601" y="1708303"/>
                  <a:pt x="2393524" y="1729406"/>
                </a:cubicBezTo>
                <a:cubicBezTo>
                  <a:pt x="2397592" y="1745608"/>
                  <a:pt x="2398919" y="1761240"/>
                  <a:pt x="2398406" y="1776041"/>
                </a:cubicBezTo>
                <a:lnTo>
                  <a:pt x="2393826" y="1807024"/>
                </a:lnTo>
                <a:lnTo>
                  <a:pt x="2392110" y="1800851"/>
                </a:lnTo>
                <a:lnTo>
                  <a:pt x="2393156" y="1789252"/>
                </a:lnTo>
                <a:lnTo>
                  <a:pt x="2394334" y="1776204"/>
                </a:lnTo>
                <a:cubicBezTo>
                  <a:pt x="2394267" y="1761793"/>
                  <a:pt x="2392672" y="1746651"/>
                  <a:pt x="2388846" y="1731071"/>
                </a:cubicBezTo>
                <a:cubicBezTo>
                  <a:pt x="2384054" y="1710932"/>
                  <a:pt x="2377067" y="1691445"/>
                  <a:pt x="2368050" y="1672948"/>
                </a:cubicBezTo>
                <a:lnTo>
                  <a:pt x="2355015" y="1652319"/>
                </a:lnTo>
                <a:close/>
                <a:moveTo>
                  <a:pt x="2374762" y="1649521"/>
                </a:moveTo>
                <a:lnTo>
                  <a:pt x="2385990" y="1658763"/>
                </a:lnTo>
                <a:cubicBezTo>
                  <a:pt x="2400869" y="1677764"/>
                  <a:pt x="2411645" y="1699977"/>
                  <a:pt x="2417250" y="1724038"/>
                </a:cubicBezTo>
                <a:cubicBezTo>
                  <a:pt x="2422214" y="1742583"/>
                  <a:pt x="2423007" y="1760397"/>
                  <a:pt x="2421091" y="1777102"/>
                </a:cubicBezTo>
                <a:lnTo>
                  <a:pt x="2413459" y="1805656"/>
                </a:lnTo>
                <a:lnTo>
                  <a:pt x="2408684" y="1823522"/>
                </a:lnTo>
                <a:lnTo>
                  <a:pt x="2401947" y="1836240"/>
                </a:lnTo>
                <a:lnTo>
                  <a:pt x="2401946" y="1836238"/>
                </a:lnTo>
                <a:lnTo>
                  <a:pt x="2403708" y="1832123"/>
                </a:lnTo>
                <a:lnTo>
                  <a:pt x="2408167" y="1821712"/>
                </a:lnTo>
                <a:cubicBezTo>
                  <a:pt x="2417389" y="1793739"/>
                  <a:pt x="2422008" y="1760370"/>
                  <a:pt x="2412563" y="1724176"/>
                </a:cubicBezTo>
                <a:lnTo>
                  <a:pt x="2412559" y="1724167"/>
                </a:lnTo>
                <a:lnTo>
                  <a:pt x="2412559" y="1724164"/>
                </a:lnTo>
                <a:cubicBezTo>
                  <a:pt x="2407147" y="1700799"/>
                  <a:pt x="2397515" y="1678844"/>
                  <a:pt x="2384332" y="1659282"/>
                </a:cubicBezTo>
                <a:close/>
                <a:moveTo>
                  <a:pt x="3788897" y="1649103"/>
                </a:moveTo>
                <a:lnTo>
                  <a:pt x="3788055" y="1652554"/>
                </a:lnTo>
                <a:lnTo>
                  <a:pt x="3787854" y="1653379"/>
                </a:lnTo>
                <a:lnTo>
                  <a:pt x="3783526" y="1654225"/>
                </a:lnTo>
                <a:lnTo>
                  <a:pt x="3783032" y="1654322"/>
                </a:lnTo>
                <a:close/>
                <a:moveTo>
                  <a:pt x="2286946" y="1648525"/>
                </a:moveTo>
                <a:lnTo>
                  <a:pt x="2286013" y="1663803"/>
                </a:lnTo>
                <a:cubicBezTo>
                  <a:pt x="2286806" y="1686433"/>
                  <a:pt x="2291356" y="1715079"/>
                  <a:pt x="2298250" y="1750791"/>
                </a:cubicBezTo>
                <a:cubicBezTo>
                  <a:pt x="2301697" y="1768579"/>
                  <a:pt x="2304455" y="1785263"/>
                  <a:pt x="2307075" y="1801395"/>
                </a:cubicBezTo>
                <a:cubicBezTo>
                  <a:pt x="2309695" y="1817321"/>
                  <a:pt x="2312134" y="1832179"/>
                  <a:pt x="2314898" y="1845506"/>
                </a:cubicBezTo>
                <a:lnTo>
                  <a:pt x="2322255" y="1871799"/>
                </a:lnTo>
                <a:lnTo>
                  <a:pt x="2321128" y="1870179"/>
                </a:lnTo>
                <a:cubicBezTo>
                  <a:pt x="2310872" y="1846205"/>
                  <a:pt x="2304461" y="1811319"/>
                  <a:pt x="2297014" y="1770780"/>
                </a:cubicBezTo>
                <a:lnTo>
                  <a:pt x="2293706" y="1752442"/>
                </a:lnTo>
                <a:cubicBezTo>
                  <a:pt x="2287088" y="1716937"/>
                  <a:pt x="2284019" y="1689360"/>
                  <a:pt x="2284519" y="1668022"/>
                </a:cubicBezTo>
                <a:close/>
                <a:moveTo>
                  <a:pt x="2480172" y="1647503"/>
                </a:moveTo>
                <a:lnTo>
                  <a:pt x="2480433" y="1647729"/>
                </a:lnTo>
                <a:lnTo>
                  <a:pt x="2483260" y="1651716"/>
                </a:lnTo>
                <a:lnTo>
                  <a:pt x="2482037" y="1650048"/>
                </a:lnTo>
                <a:close/>
                <a:moveTo>
                  <a:pt x="2360397" y="1645954"/>
                </a:moveTo>
                <a:lnTo>
                  <a:pt x="2364299" y="1649929"/>
                </a:lnTo>
                <a:lnTo>
                  <a:pt x="2378187" y="1664076"/>
                </a:lnTo>
                <a:lnTo>
                  <a:pt x="2405389" y="1726648"/>
                </a:lnTo>
                <a:lnTo>
                  <a:pt x="2409912" y="1776508"/>
                </a:lnTo>
                <a:cubicBezTo>
                  <a:pt x="2408792" y="1792270"/>
                  <a:pt x="2405422" y="1807067"/>
                  <a:pt x="2400941" y="1820580"/>
                </a:cubicBezTo>
                <a:lnTo>
                  <a:pt x="2398908" y="1825306"/>
                </a:lnTo>
                <a:lnTo>
                  <a:pt x="2398368" y="1823365"/>
                </a:lnTo>
                <a:lnTo>
                  <a:pt x="2399876" y="1818869"/>
                </a:lnTo>
                <a:cubicBezTo>
                  <a:pt x="2406564" y="1792361"/>
                  <a:pt x="2409252" y="1761337"/>
                  <a:pt x="2400703" y="1727623"/>
                </a:cubicBezTo>
                <a:cubicBezTo>
                  <a:pt x="2395608" y="1705934"/>
                  <a:pt x="2387376" y="1685237"/>
                  <a:pt x="2376364" y="1666144"/>
                </a:cubicBezTo>
                <a:lnTo>
                  <a:pt x="2370935" y="1659279"/>
                </a:lnTo>
                <a:close/>
                <a:moveTo>
                  <a:pt x="2280231" y="1645632"/>
                </a:moveTo>
                <a:lnTo>
                  <a:pt x="2280156" y="1646178"/>
                </a:lnTo>
                <a:lnTo>
                  <a:pt x="2280216" y="1645663"/>
                </a:lnTo>
                <a:close/>
                <a:moveTo>
                  <a:pt x="2301623" y="1645359"/>
                </a:moveTo>
                <a:lnTo>
                  <a:pt x="2306296" y="1669092"/>
                </a:lnTo>
                <a:lnTo>
                  <a:pt x="2301694" y="1649941"/>
                </a:lnTo>
                <a:lnTo>
                  <a:pt x="2301691" y="1649735"/>
                </a:lnTo>
                <a:close/>
                <a:moveTo>
                  <a:pt x="2407378" y="1645195"/>
                </a:moveTo>
                <a:lnTo>
                  <a:pt x="2424649" y="1664512"/>
                </a:lnTo>
                <a:lnTo>
                  <a:pt x="2434542" y="1675577"/>
                </a:lnTo>
                <a:cubicBezTo>
                  <a:pt x="2442517" y="1687681"/>
                  <a:pt x="2448781" y="1701088"/>
                  <a:pt x="2452962" y="1715490"/>
                </a:cubicBezTo>
                <a:lnTo>
                  <a:pt x="2457300" y="1751408"/>
                </a:lnTo>
                <a:lnTo>
                  <a:pt x="2451144" y="1785044"/>
                </a:lnTo>
                <a:lnTo>
                  <a:pt x="2445782" y="1794766"/>
                </a:lnTo>
                <a:lnTo>
                  <a:pt x="2445730" y="1794575"/>
                </a:lnTo>
                <a:lnTo>
                  <a:pt x="2446783" y="1792377"/>
                </a:lnTo>
                <a:lnTo>
                  <a:pt x="2447974" y="1784497"/>
                </a:lnTo>
                <a:lnTo>
                  <a:pt x="2451664" y="1770669"/>
                </a:lnTo>
                <a:lnTo>
                  <a:pt x="2451195" y="1763171"/>
                </a:lnTo>
                <a:lnTo>
                  <a:pt x="2453085" y="1750658"/>
                </a:lnTo>
                <a:cubicBezTo>
                  <a:pt x="2453022" y="1737938"/>
                  <a:pt x="2451109" y="1726468"/>
                  <a:pt x="2448282" y="1716437"/>
                </a:cubicBezTo>
                <a:cubicBezTo>
                  <a:pt x="2443050" y="1696160"/>
                  <a:pt x="2433815" y="1677377"/>
                  <a:pt x="2421336" y="1661075"/>
                </a:cubicBezTo>
                <a:lnTo>
                  <a:pt x="2408485" y="1649869"/>
                </a:lnTo>
                <a:close/>
                <a:moveTo>
                  <a:pt x="885732" y="1644122"/>
                </a:moveTo>
                <a:lnTo>
                  <a:pt x="884253" y="1645473"/>
                </a:lnTo>
                <a:lnTo>
                  <a:pt x="884621" y="1644859"/>
                </a:lnTo>
                <a:close/>
                <a:moveTo>
                  <a:pt x="3761387" y="1644113"/>
                </a:moveTo>
                <a:lnTo>
                  <a:pt x="3760141" y="1658801"/>
                </a:lnTo>
                <a:lnTo>
                  <a:pt x="3750141" y="1660758"/>
                </a:lnTo>
                <a:lnTo>
                  <a:pt x="3750150" y="1660341"/>
                </a:lnTo>
                <a:lnTo>
                  <a:pt x="3750339" y="1651676"/>
                </a:lnTo>
                <a:close/>
                <a:moveTo>
                  <a:pt x="2416435" y="1642319"/>
                </a:moveTo>
                <a:lnTo>
                  <a:pt x="2417496" y="1643148"/>
                </a:lnTo>
                <a:lnTo>
                  <a:pt x="2424301" y="1649753"/>
                </a:lnTo>
                <a:lnTo>
                  <a:pt x="2436208" y="1661313"/>
                </a:lnTo>
                <a:lnTo>
                  <a:pt x="2462943" y="1706779"/>
                </a:lnTo>
                <a:lnTo>
                  <a:pt x="2463632" y="1707951"/>
                </a:lnTo>
                <a:lnTo>
                  <a:pt x="2464959" y="1710801"/>
                </a:lnTo>
                <a:lnTo>
                  <a:pt x="2469331" y="1775810"/>
                </a:lnTo>
                <a:lnTo>
                  <a:pt x="2453000" y="1820971"/>
                </a:lnTo>
                <a:lnTo>
                  <a:pt x="2448926" y="1806180"/>
                </a:lnTo>
                <a:lnTo>
                  <a:pt x="2454231" y="1798087"/>
                </a:lnTo>
                <a:lnTo>
                  <a:pt x="2458408" y="1781365"/>
                </a:lnTo>
                <a:lnTo>
                  <a:pt x="2462319" y="1771534"/>
                </a:lnTo>
                <a:lnTo>
                  <a:pt x="2462319" y="1771523"/>
                </a:lnTo>
                <a:lnTo>
                  <a:pt x="2462320" y="1771520"/>
                </a:lnTo>
                <a:lnTo>
                  <a:pt x="2462129" y="1766468"/>
                </a:lnTo>
                <a:lnTo>
                  <a:pt x="2464354" y="1757562"/>
                </a:lnTo>
                <a:lnTo>
                  <a:pt x="2460134" y="1713430"/>
                </a:lnTo>
                <a:lnTo>
                  <a:pt x="2460133" y="1713408"/>
                </a:lnTo>
                <a:cubicBezTo>
                  <a:pt x="2456361" y="1699447"/>
                  <a:pt x="2450594" y="1686190"/>
                  <a:pt x="2443069" y="1674020"/>
                </a:cubicBezTo>
                <a:close/>
                <a:moveTo>
                  <a:pt x="2308724" y="1642282"/>
                </a:moveTo>
                <a:lnTo>
                  <a:pt x="2317139" y="1676599"/>
                </a:lnTo>
                <a:cubicBezTo>
                  <a:pt x="2322103" y="1694524"/>
                  <a:pt x="2328445" y="1716999"/>
                  <a:pt x="2334098" y="1743198"/>
                </a:cubicBezTo>
                <a:lnTo>
                  <a:pt x="2339268" y="1805317"/>
                </a:lnTo>
                <a:lnTo>
                  <a:pt x="2337629" y="1799476"/>
                </a:lnTo>
                <a:lnTo>
                  <a:pt x="2334409" y="1786075"/>
                </a:lnTo>
                <a:lnTo>
                  <a:pt x="2329280" y="1744031"/>
                </a:lnTo>
                <a:cubicBezTo>
                  <a:pt x="2325970" y="1727623"/>
                  <a:pt x="2322524" y="1713834"/>
                  <a:pt x="2319489" y="1700046"/>
                </a:cubicBezTo>
                <a:cubicBezTo>
                  <a:pt x="2314456" y="1677846"/>
                  <a:pt x="2310251" y="1659439"/>
                  <a:pt x="2308442" y="1644961"/>
                </a:cubicBezTo>
                <a:lnTo>
                  <a:pt x="2308646" y="1643024"/>
                </a:lnTo>
                <a:close/>
                <a:moveTo>
                  <a:pt x="3704501" y="1642098"/>
                </a:moveTo>
                <a:lnTo>
                  <a:pt x="3706696" y="1668990"/>
                </a:lnTo>
                <a:lnTo>
                  <a:pt x="3702117" y="1669856"/>
                </a:lnTo>
                <a:lnTo>
                  <a:pt x="3701746" y="1669926"/>
                </a:lnTo>
                <a:lnTo>
                  <a:pt x="3700516" y="1670159"/>
                </a:lnTo>
                <a:lnTo>
                  <a:pt x="3699422" y="1670349"/>
                </a:lnTo>
                <a:lnTo>
                  <a:pt x="3693904" y="1671310"/>
                </a:lnTo>
                <a:lnTo>
                  <a:pt x="3691524" y="1652406"/>
                </a:lnTo>
                <a:lnTo>
                  <a:pt x="3691084" y="1648915"/>
                </a:lnTo>
                <a:close/>
                <a:moveTo>
                  <a:pt x="2323957" y="1641462"/>
                </a:moveTo>
                <a:lnTo>
                  <a:pt x="2324867" y="1643651"/>
                </a:lnTo>
                <a:cubicBezTo>
                  <a:pt x="2339027" y="1673793"/>
                  <a:pt x="2350058" y="1705301"/>
                  <a:pt x="2357822" y="1737690"/>
                </a:cubicBezTo>
                <a:cubicBezTo>
                  <a:pt x="2362076" y="1758538"/>
                  <a:pt x="2364158" y="1779710"/>
                  <a:pt x="2364066" y="1800872"/>
                </a:cubicBezTo>
                <a:lnTo>
                  <a:pt x="2362722" y="1813357"/>
                </a:lnTo>
                <a:lnTo>
                  <a:pt x="2357848" y="1858622"/>
                </a:lnTo>
                <a:lnTo>
                  <a:pt x="2357960" y="1856546"/>
                </a:lnTo>
                <a:cubicBezTo>
                  <a:pt x="2362496" y="1817139"/>
                  <a:pt x="2360869" y="1777276"/>
                  <a:pt x="2353133" y="1738379"/>
                </a:cubicBezTo>
                <a:cubicBezTo>
                  <a:pt x="2346515" y="1710057"/>
                  <a:pt x="2338229" y="1682163"/>
                  <a:pt x="2328314" y="1654821"/>
                </a:cubicBezTo>
                <a:close/>
                <a:moveTo>
                  <a:pt x="790899" y="1640366"/>
                </a:moveTo>
                <a:lnTo>
                  <a:pt x="662783" y="1745027"/>
                </a:lnTo>
                <a:lnTo>
                  <a:pt x="698476" y="1713797"/>
                </a:lnTo>
                <a:close/>
                <a:moveTo>
                  <a:pt x="2779266" y="1639965"/>
                </a:moveTo>
                <a:lnTo>
                  <a:pt x="2779297" y="1640068"/>
                </a:lnTo>
                <a:lnTo>
                  <a:pt x="2779383" y="1640350"/>
                </a:lnTo>
                <a:lnTo>
                  <a:pt x="2780797" y="1644979"/>
                </a:lnTo>
                <a:lnTo>
                  <a:pt x="2780843" y="1645129"/>
                </a:lnTo>
                <a:lnTo>
                  <a:pt x="2777459" y="1661695"/>
                </a:lnTo>
                <a:lnTo>
                  <a:pt x="2774113" y="1669478"/>
                </a:lnTo>
                <a:lnTo>
                  <a:pt x="2770151" y="1678693"/>
                </a:lnTo>
                <a:lnTo>
                  <a:pt x="2776404" y="1660021"/>
                </a:lnTo>
                <a:close/>
                <a:moveTo>
                  <a:pt x="2337484" y="1638295"/>
                </a:moveTo>
                <a:lnTo>
                  <a:pt x="2348922" y="1656279"/>
                </a:lnTo>
                <a:lnTo>
                  <a:pt x="2351942" y="1668972"/>
                </a:lnTo>
                <a:lnTo>
                  <a:pt x="2354226" y="1678570"/>
                </a:lnTo>
                <a:lnTo>
                  <a:pt x="2344274" y="1654629"/>
                </a:lnTo>
                <a:close/>
                <a:moveTo>
                  <a:pt x="3803086" y="1636023"/>
                </a:moveTo>
                <a:lnTo>
                  <a:pt x="3799368" y="1646771"/>
                </a:lnTo>
                <a:lnTo>
                  <a:pt x="3796207" y="1650598"/>
                </a:lnTo>
                <a:lnTo>
                  <a:pt x="3795093" y="1651946"/>
                </a:lnTo>
                <a:lnTo>
                  <a:pt x="3797779" y="1640961"/>
                </a:lnTo>
                <a:close/>
                <a:moveTo>
                  <a:pt x="3636248" y="1635827"/>
                </a:moveTo>
                <a:lnTo>
                  <a:pt x="3642044" y="1665148"/>
                </a:lnTo>
                <a:lnTo>
                  <a:pt x="3637637" y="1667381"/>
                </a:lnTo>
                <a:lnTo>
                  <a:pt x="3636641" y="1667886"/>
                </a:lnTo>
                <a:lnTo>
                  <a:pt x="3628908" y="1671954"/>
                </a:lnTo>
                <a:lnTo>
                  <a:pt x="3628321" y="1672262"/>
                </a:lnTo>
                <a:lnTo>
                  <a:pt x="3627472" y="1668609"/>
                </a:lnTo>
                <a:lnTo>
                  <a:pt x="3620612" y="1638905"/>
                </a:lnTo>
                <a:close/>
                <a:moveTo>
                  <a:pt x="2274591" y="1635477"/>
                </a:moveTo>
                <a:lnTo>
                  <a:pt x="2259337" y="1679500"/>
                </a:lnTo>
                <a:lnTo>
                  <a:pt x="2259433" y="1681471"/>
                </a:lnTo>
                <a:lnTo>
                  <a:pt x="2260228" y="1697865"/>
                </a:lnTo>
                <a:lnTo>
                  <a:pt x="2260677" y="1707111"/>
                </a:lnTo>
                <a:lnTo>
                  <a:pt x="2260679" y="1707160"/>
                </a:lnTo>
                <a:lnTo>
                  <a:pt x="2255747" y="1685118"/>
                </a:lnTo>
                <a:close/>
                <a:moveTo>
                  <a:pt x="2721642" y="1635379"/>
                </a:moveTo>
                <a:lnTo>
                  <a:pt x="2725151" y="1646601"/>
                </a:lnTo>
                <a:lnTo>
                  <a:pt x="2727215" y="1697724"/>
                </a:lnTo>
                <a:lnTo>
                  <a:pt x="2727023" y="1701815"/>
                </a:lnTo>
                <a:lnTo>
                  <a:pt x="2726672" y="1709283"/>
                </a:lnTo>
                <a:lnTo>
                  <a:pt x="2726124" y="1689167"/>
                </a:lnTo>
                <a:close/>
                <a:moveTo>
                  <a:pt x="2313909" y="1634033"/>
                </a:moveTo>
                <a:lnTo>
                  <a:pt x="2321419" y="1657715"/>
                </a:lnTo>
                <a:cubicBezTo>
                  <a:pt x="2331264" y="1684768"/>
                  <a:pt x="2339468" y="1712400"/>
                  <a:pt x="2345962" y="1740447"/>
                </a:cubicBezTo>
                <a:lnTo>
                  <a:pt x="2350148" y="1844083"/>
                </a:lnTo>
                <a:lnTo>
                  <a:pt x="2349127" y="1840447"/>
                </a:lnTo>
                <a:lnTo>
                  <a:pt x="2340862" y="1741274"/>
                </a:lnTo>
                <a:cubicBezTo>
                  <a:pt x="2335070" y="1715489"/>
                  <a:pt x="2328728" y="1692324"/>
                  <a:pt x="2323765" y="1674123"/>
                </a:cubicBezTo>
                <a:cubicBezTo>
                  <a:pt x="2319421" y="1658128"/>
                  <a:pt x="2315732" y="1644857"/>
                  <a:pt x="2313888" y="1634429"/>
                </a:cubicBezTo>
                <a:close/>
                <a:moveTo>
                  <a:pt x="2390232" y="1633953"/>
                </a:moveTo>
                <a:lnTo>
                  <a:pt x="2394603" y="1636621"/>
                </a:lnTo>
                <a:lnTo>
                  <a:pt x="2398564" y="1639038"/>
                </a:lnTo>
                <a:lnTo>
                  <a:pt x="2399211" y="1641782"/>
                </a:lnTo>
                <a:close/>
                <a:moveTo>
                  <a:pt x="3778874" y="1632140"/>
                </a:moveTo>
                <a:lnTo>
                  <a:pt x="3775833" y="1651246"/>
                </a:lnTo>
                <a:lnTo>
                  <a:pt x="3771693" y="1654931"/>
                </a:lnTo>
                <a:lnTo>
                  <a:pt x="3769374" y="1656994"/>
                </a:lnTo>
                <a:lnTo>
                  <a:pt x="3769307" y="1657008"/>
                </a:lnTo>
                <a:lnTo>
                  <a:pt x="3769080" y="1657052"/>
                </a:lnTo>
                <a:lnTo>
                  <a:pt x="3768809" y="1657105"/>
                </a:lnTo>
                <a:lnTo>
                  <a:pt x="3767863" y="1657290"/>
                </a:lnTo>
                <a:lnTo>
                  <a:pt x="3769446" y="1638595"/>
                </a:lnTo>
                <a:close/>
                <a:moveTo>
                  <a:pt x="3724434" y="1631970"/>
                </a:moveTo>
                <a:lnTo>
                  <a:pt x="3725413" y="1660100"/>
                </a:lnTo>
                <a:lnTo>
                  <a:pt x="3714172" y="1667576"/>
                </a:lnTo>
                <a:lnTo>
                  <a:pt x="3713732" y="1667659"/>
                </a:lnTo>
                <a:lnTo>
                  <a:pt x="3713496" y="1667704"/>
                </a:lnTo>
                <a:lnTo>
                  <a:pt x="3711773" y="1646570"/>
                </a:lnTo>
                <a:lnTo>
                  <a:pt x="3711133" y="1638728"/>
                </a:lnTo>
                <a:close/>
                <a:moveTo>
                  <a:pt x="2886721" y="1631868"/>
                </a:moveTo>
                <a:lnTo>
                  <a:pt x="2886926" y="1632565"/>
                </a:lnTo>
                <a:lnTo>
                  <a:pt x="2887119" y="1633225"/>
                </a:lnTo>
                <a:lnTo>
                  <a:pt x="2881758" y="1660335"/>
                </a:lnTo>
                <a:lnTo>
                  <a:pt x="2874433" y="1676049"/>
                </a:lnTo>
                <a:lnTo>
                  <a:pt x="2874290" y="1676295"/>
                </a:lnTo>
                <a:close/>
                <a:moveTo>
                  <a:pt x="2832801" y="1631588"/>
                </a:moveTo>
                <a:lnTo>
                  <a:pt x="2836399" y="1643582"/>
                </a:lnTo>
                <a:lnTo>
                  <a:pt x="2823736" y="1678672"/>
                </a:lnTo>
                <a:lnTo>
                  <a:pt x="2804961" y="1700373"/>
                </a:lnTo>
                <a:lnTo>
                  <a:pt x="2801052" y="1687593"/>
                </a:lnTo>
                <a:lnTo>
                  <a:pt x="2818664" y="1664061"/>
                </a:lnTo>
                <a:lnTo>
                  <a:pt x="2824653" y="1648997"/>
                </a:lnTo>
                <a:lnTo>
                  <a:pt x="2830796" y="1639620"/>
                </a:lnTo>
                <a:close/>
                <a:moveTo>
                  <a:pt x="3658356" y="1631188"/>
                </a:moveTo>
                <a:lnTo>
                  <a:pt x="3661529" y="1650133"/>
                </a:lnTo>
                <a:lnTo>
                  <a:pt x="3662315" y="1654875"/>
                </a:lnTo>
                <a:lnTo>
                  <a:pt x="3648794" y="1661727"/>
                </a:lnTo>
                <a:lnTo>
                  <a:pt x="3643323" y="1634434"/>
                </a:lnTo>
                <a:lnTo>
                  <a:pt x="3644139" y="1634274"/>
                </a:lnTo>
                <a:close/>
                <a:moveTo>
                  <a:pt x="5638413" y="1630723"/>
                </a:moveTo>
                <a:lnTo>
                  <a:pt x="5651995" y="1689291"/>
                </a:lnTo>
                <a:lnTo>
                  <a:pt x="5657079" y="1716038"/>
                </a:lnTo>
                <a:lnTo>
                  <a:pt x="5649615" y="1681922"/>
                </a:lnTo>
                <a:close/>
                <a:moveTo>
                  <a:pt x="871724" y="1629711"/>
                </a:moveTo>
                <a:lnTo>
                  <a:pt x="863546" y="1639866"/>
                </a:lnTo>
                <a:lnTo>
                  <a:pt x="863544" y="1639870"/>
                </a:lnTo>
                <a:lnTo>
                  <a:pt x="863544" y="1639871"/>
                </a:lnTo>
                <a:lnTo>
                  <a:pt x="862649" y="1641588"/>
                </a:lnTo>
                <a:lnTo>
                  <a:pt x="859753" y="1647144"/>
                </a:lnTo>
                <a:lnTo>
                  <a:pt x="845700" y="1658899"/>
                </a:lnTo>
                <a:lnTo>
                  <a:pt x="856010" y="1641684"/>
                </a:lnTo>
                <a:close/>
                <a:moveTo>
                  <a:pt x="3634748" y="1628243"/>
                </a:moveTo>
                <a:lnTo>
                  <a:pt x="3634830" y="1628654"/>
                </a:lnTo>
                <a:lnTo>
                  <a:pt x="3634836" y="1628683"/>
                </a:lnTo>
                <a:lnTo>
                  <a:pt x="3631902" y="1629303"/>
                </a:lnTo>
                <a:close/>
                <a:moveTo>
                  <a:pt x="3681004" y="1626274"/>
                </a:moveTo>
                <a:lnTo>
                  <a:pt x="3682764" y="1639653"/>
                </a:lnTo>
                <a:lnTo>
                  <a:pt x="3683347" y="1644278"/>
                </a:lnTo>
                <a:lnTo>
                  <a:pt x="3668949" y="1651518"/>
                </a:lnTo>
                <a:lnTo>
                  <a:pt x="3668425" y="1648339"/>
                </a:lnTo>
                <a:lnTo>
                  <a:pt x="3665300" y="1629682"/>
                </a:lnTo>
                <a:lnTo>
                  <a:pt x="3674370" y="1627714"/>
                </a:lnTo>
                <a:close/>
                <a:moveTo>
                  <a:pt x="2357893" y="1625319"/>
                </a:moveTo>
                <a:lnTo>
                  <a:pt x="2362344" y="1627551"/>
                </a:lnTo>
                <a:lnTo>
                  <a:pt x="2364109" y="1628436"/>
                </a:lnTo>
                <a:lnTo>
                  <a:pt x="2364113" y="1628439"/>
                </a:lnTo>
                <a:lnTo>
                  <a:pt x="2388324" y="1652063"/>
                </a:lnTo>
                <a:close/>
                <a:moveTo>
                  <a:pt x="2304055" y="1625296"/>
                </a:moveTo>
                <a:lnTo>
                  <a:pt x="2301580" y="1642655"/>
                </a:lnTo>
                <a:lnTo>
                  <a:pt x="2301495" y="1637246"/>
                </a:lnTo>
                <a:lnTo>
                  <a:pt x="2301431" y="1633172"/>
                </a:lnTo>
                <a:close/>
                <a:moveTo>
                  <a:pt x="3815887" y="1624113"/>
                </a:moveTo>
                <a:lnTo>
                  <a:pt x="3813041" y="1630220"/>
                </a:lnTo>
                <a:lnTo>
                  <a:pt x="3812014" y="1631464"/>
                </a:lnTo>
                <a:lnTo>
                  <a:pt x="3812306" y="1630621"/>
                </a:lnTo>
                <a:lnTo>
                  <a:pt x="3813930" y="1625934"/>
                </a:lnTo>
                <a:close/>
                <a:moveTo>
                  <a:pt x="2365497" y="1624086"/>
                </a:moveTo>
                <a:lnTo>
                  <a:pt x="2366942" y="1624613"/>
                </a:lnTo>
                <a:lnTo>
                  <a:pt x="2402056" y="1653855"/>
                </a:lnTo>
                <a:lnTo>
                  <a:pt x="2402085" y="1653979"/>
                </a:lnTo>
                <a:close/>
                <a:moveTo>
                  <a:pt x="3744387" y="1621636"/>
                </a:moveTo>
                <a:lnTo>
                  <a:pt x="3743843" y="1647582"/>
                </a:lnTo>
                <a:lnTo>
                  <a:pt x="3742021" y="1648824"/>
                </a:lnTo>
                <a:lnTo>
                  <a:pt x="3732855" y="1655073"/>
                </a:lnTo>
                <a:lnTo>
                  <a:pt x="3732775" y="1652735"/>
                </a:lnTo>
                <a:lnTo>
                  <a:pt x="3731927" y="1628091"/>
                </a:lnTo>
                <a:lnTo>
                  <a:pt x="3735242" y="1626374"/>
                </a:lnTo>
                <a:lnTo>
                  <a:pt x="3738012" y="1624939"/>
                </a:lnTo>
                <a:close/>
                <a:moveTo>
                  <a:pt x="3702744" y="1621494"/>
                </a:moveTo>
                <a:lnTo>
                  <a:pt x="3703447" y="1629174"/>
                </a:lnTo>
                <a:lnTo>
                  <a:pt x="3703838" y="1633974"/>
                </a:lnTo>
                <a:lnTo>
                  <a:pt x="3690074" y="1640895"/>
                </a:lnTo>
                <a:lnTo>
                  <a:pt x="3689796" y="1638687"/>
                </a:lnTo>
                <a:lnTo>
                  <a:pt x="3687964" y="1624764"/>
                </a:lnTo>
                <a:lnTo>
                  <a:pt x="3688795" y="1624583"/>
                </a:lnTo>
                <a:lnTo>
                  <a:pt x="3691716" y="1623950"/>
                </a:lnTo>
                <a:close/>
                <a:moveTo>
                  <a:pt x="3795918" y="1620345"/>
                </a:moveTo>
                <a:lnTo>
                  <a:pt x="3791915" y="1636744"/>
                </a:lnTo>
                <a:lnTo>
                  <a:pt x="3788688" y="1639746"/>
                </a:lnTo>
                <a:lnTo>
                  <a:pt x="3787178" y="1641151"/>
                </a:lnTo>
                <a:lnTo>
                  <a:pt x="3785660" y="1642502"/>
                </a:lnTo>
                <a:lnTo>
                  <a:pt x="3784716" y="1643342"/>
                </a:lnTo>
                <a:lnTo>
                  <a:pt x="3787423" y="1626287"/>
                </a:lnTo>
                <a:lnTo>
                  <a:pt x="3791211" y="1623694"/>
                </a:lnTo>
                <a:close/>
                <a:moveTo>
                  <a:pt x="3656505" y="1620135"/>
                </a:moveTo>
                <a:lnTo>
                  <a:pt x="3657147" y="1623967"/>
                </a:lnTo>
                <a:lnTo>
                  <a:pt x="3641872" y="1627196"/>
                </a:lnTo>
                <a:lnTo>
                  <a:pt x="3641572" y="1625700"/>
                </a:lnTo>
                <a:close/>
                <a:moveTo>
                  <a:pt x="907750" y="1617194"/>
                </a:moveTo>
                <a:lnTo>
                  <a:pt x="902635" y="1624631"/>
                </a:lnTo>
                <a:lnTo>
                  <a:pt x="899916" y="1626421"/>
                </a:lnTo>
                <a:lnTo>
                  <a:pt x="893404" y="1630705"/>
                </a:lnTo>
                <a:lnTo>
                  <a:pt x="893376" y="1630724"/>
                </a:lnTo>
                <a:lnTo>
                  <a:pt x="893328" y="1630757"/>
                </a:lnTo>
                <a:lnTo>
                  <a:pt x="897550" y="1625586"/>
                </a:lnTo>
                <a:close/>
                <a:moveTo>
                  <a:pt x="3723853" y="1616795"/>
                </a:moveTo>
                <a:lnTo>
                  <a:pt x="3723991" y="1619244"/>
                </a:lnTo>
                <a:lnTo>
                  <a:pt x="3724147" y="1623718"/>
                </a:lnTo>
                <a:lnTo>
                  <a:pt x="3723547" y="1624027"/>
                </a:lnTo>
                <a:lnTo>
                  <a:pt x="3723220" y="1624195"/>
                </a:lnTo>
                <a:lnTo>
                  <a:pt x="3720700" y="1625494"/>
                </a:lnTo>
                <a:lnTo>
                  <a:pt x="3710473" y="1630637"/>
                </a:lnTo>
                <a:lnTo>
                  <a:pt x="3710343" y="1629035"/>
                </a:lnTo>
                <a:lnTo>
                  <a:pt x="3709515" y="1619987"/>
                </a:lnTo>
                <a:lnTo>
                  <a:pt x="3719269" y="1617815"/>
                </a:lnTo>
                <a:close/>
                <a:moveTo>
                  <a:pt x="2827614" y="1614300"/>
                </a:moveTo>
                <a:lnTo>
                  <a:pt x="2829018" y="1618977"/>
                </a:lnTo>
                <a:lnTo>
                  <a:pt x="2827651" y="1626429"/>
                </a:lnTo>
                <a:lnTo>
                  <a:pt x="2822714" y="1635388"/>
                </a:lnTo>
                <a:lnTo>
                  <a:pt x="2823272" y="1634222"/>
                </a:lnTo>
                <a:lnTo>
                  <a:pt x="2824532" y="1625863"/>
                </a:lnTo>
                <a:close/>
                <a:moveTo>
                  <a:pt x="3744585" y="1612179"/>
                </a:moveTo>
                <a:lnTo>
                  <a:pt x="3744564" y="1613197"/>
                </a:lnTo>
                <a:lnTo>
                  <a:pt x="3742168" y="1614431"/>
                </a:lnTo>
                <a:lnTo>
                  <a:pt x="3731644" y="1619855"/>
                </a:lnTo>
                <a:lnTo>
                  <a:pt x="3731575" y="1617866"/>
                </a:lnTo>
                <a:lnTo>
                  <a:pt x="3731420" y="1615110"/>
                </a:lnTo>
                <a:lnTo>
                  <a:pt x="3739213" y="1613375"/>
                </a:lnTo>
                <a:close/>
                <a:moveTo>
                  <a:pt x="3679088" y="1611716"/>
                </a:moveTo>
                <a:lnTo>
                  <a:pt x="3680063" y="1619123"/>
                </a:lnTo>
                <a:lnTo>
                  <a:pt x="3664097" y="1622498"/>
                </a:lnTo>
                <a:lnTo>
                  <a:pt x="3663279" y="1617611"/>
                </a:lnTo>
                <a:lnTo>
                  <a:pt x="3666658" y="1616351"/>
                </a:lnTo>
                <a:close/>
                <a:moveTo>
                  <a:pt x="2661418" y="1611643"/>
                </a:moveTo>
                <a:lnTo>
                  <a:pt x="2677991" y="1673293"/>
                </a:lnTo>
                <a:lnTo>
                  <a:pt x="2677992" y="1673295"/>
                </a:lnTo>
                <a:lnTo>
                  <a:pt x="2677992" y="1673297"/>
                </a:lnTo>
                <a:lnTo>
                  <a:pt x="2684641" y="1694097"/>
                </a:lnTo>
                <a:lnTo>
                  <a:pt x="2688909" y="1708495"/>
                </a:lnTo>
                <a:lnTo>
                  <a:pt x="2687454" y="1706557"/>
                </a:lnTo>
                <a:lnTo>
                  <a:pt x="2687005" y="1705958"/>
                </a:lnTo>
                <a:lnTo>
                  <a:pt x="2684598" y="1698740"/>
                </a:lnTo>
                <a:lnTo>
                  <a:pt x="2670642" y="1656898"/>
                </a:lnTo>
                <a:lnTo>
                  <a:pt x="2663146" y="1620124"/>
                </a:lnTo>
                <a:close/>
                <a:moveTo>
                  <a:pt x="3764163" y="1611390"/>
                </a:moveTo>
                <a:lnTo>
                  <a:pt x="3762152" y="1635100"/>
                </a:lnTo>
                <a:lnTo>
                  <a:pt x="3750528" y="1643024"/>
                </a:lnTo>
                <a:lnTo>
                  <a:pt x="3750759" y="1632423"/>
                </a:lnTo>
                <a:lnTo>
                  <a:pt x="3751070" y="1618173"/>
                </a:lnTo>
                <a:lnTo>
                  <a:pt x="3764058" y="1611444"/>
                </a:lnTo>
                <a:close/>
                <a:moveTo>
                  <a:pt x="898522" y="1610693"/>
                </a:moveTo>
                <a:lnTo>
                  <a:pt x="896789" y="1612651"/>
                </a:lnTo>
                <a:lnTo>
                  <a:pt x="891292" y="1618860"/>
                </a:lnTo>
                <a:lnTo>
                  <a:pt x="888198" y="1623991"/>
                </a:lnTo>
                <a:lnTo>
                  <a:pt x="886212" y="1625512"/>
                </a:lnTo>
                <a:lnTo>
                  <a:pt x="881312" y="1629265"/>
                </a:lnTo>
                <a:lnTo>
                  <a:pt x="889441" y="1618111"/>
                </a:lnTo>
                <a:lnTo>
                  <a:pt x="889465" y="1618080"/>
                </a:lnTo>
                <a:close/>
                <a:moveTo>
                  <a:pt x="3812622" y="1608461"/>
                </a:moveTo>
                <a:lnTo>
                  <a:pt x="3808022" y="1621758"/>
                </a:lnTo>
                <a:lnTo>
                  <a:pt x="3807877" y="1621893"/>
                </a:lnTo>
                <a:lnTo>
                  <a:pt x="3800841" y="1628439"/>
                </a:lnTo>
                <a:lnTo>
                  <a:pt x="3800984" y="1627851"/>
                </a:lnTo>
                <a:lnTo>
                  <a:pt x="3804273" y="1614401"/>
                </a:lnTo>
                <a:close/>
                <a:moveTo>
                  <a:pt x="2769326" y="1607412"/>
                </a:moveTo>
                <a:lnTo>
                  <a:pt x="2772603" y="1618145"/>
                </a:lnTo>
                <a:lnTo>
                  <a:pt x="2774110" y="1623079"/>
                </a:lnTo>
                <a:lnTo>
                  <a:pt x="2768824" y="1658801"/>
                </a:lnTo>
                <a:lnTo>
                  <a:pt x="2760724" y="1682887"/>
                </a:lnTo>
                <a:lnTo>
                  <a:pt x="2766880" y="1658122"/>
                </a:lnTo>
                <a:cubicBezTo>
                  <a:pt x="2769164" y="1645462"/>
                  <a:pt x="2770625" y="1631781"/>
                  <a:pt x="2770550" y="1617370"/>
                </a:cubicBezTo>
                <a:close/>
                <a:moveTo>
                  <a:pt x="3701100" y="1603509"/>
                </a:moveTo>
                <a:lnTo>
                  <a:pt x="3702097" y="1614413"/>
                </a:lnTo>
                <a:lnTo>
                  <a:pt x="3697277" y="1615484"/>
                </a:lnTo>
                <a:lnTo>
                  <a:pt x="3687028" y="1617651"/>
                </a:lnTo>
                <a:lnTo>
                  <a:pt x="3685913" y="1609172"/>
                </a:lnTo>
                <a:lnTo>
                  <a:pt x="3686990" y="1608770"/>
                </a:lnTo>
                <a:close/>
                <a:moveTo>
                  <a:pt x="3783438" y="1603468"/>
                </a:moveTo>
                <a:lnTo>
                  <a:pt x="3780381" y="1622671"/>
                </a:lnTo>
                <a:lnTo>
                  <a:pt x="3773006" y="1627700"/>
                </a:lnTo>
                <a:lnTo>
                  <a:pt x="3770207" y="1629608"/>
                </a:lnTo>
                <a:lnTo>
                  <a:pt x="3772098" y="1607279"/>
                </a:lnTo>
                <a:lnTo>
                  <a:pt x="3776369" y="1605066"/>
                </a:lnTo>
                <a:lnTo>
                  <a:pt x="3778798" y="1604517"/>
                </a:lnTo>
                <a:close/>
                <a:moveTo>
                  <a:pt x="2396871" y="1600815"/>
                </a:moveTo>
                <a:lnTo>
                  <a:pt x="2400861" y="1601624"/>
                </a:lnTo>
                <a:lnTo>
                  <a:pt x="2403861" y="1605076"/>
                </a:lnTo>
                <a:lnTo>
                  <a:pt x="2403324" y="1604903"/>
                </a:lnTo>
                <a:lnTo>
                  <a:pt x="2402522" y="1604689"/>
                </a:lnTo>
                <a:lnTo>
                  <a:pt x="2397181" y="1601503"/>
                </a:lnTo>
                <a:lnTo>
                  <a:pt x="2397055" y="1601480"/>
                </a:lnTo>
                <a:lnTo>
                  <a:pt x="2397027" y="1601475"/>
                </a:lnTo>
                <a:close/>
                <a:moveTo>
                  <a:pt x="3801008" y="1599496"/>
                </a:moveTo>
                <a:lnTo>
                  <a:pt x="3799469" y="1605801"/>
                </a:lnTo>
                <a:lnTo>
                  <a:pt x="3798429" y="1610062"/>
                </a:lnTo>
                <a:lnTo>
                  <a:pt x="3792355" y="1614378"/>
                </a:lnTo>
                <a:lnTo>
                  <a:pt x="3788927" y="1616815"/>
                </a:lnTo>
                <a:lnTo>
                  <a:pt x="3791328" y="1601684"/>
                </a:lnTo>
                <a:close/>
                <a:moveTo>
                  <a:pt x="2378231" y="1598068"/>
                </a:moveTo>
                <a:lnTo>
                  <a:pt x="2386137" y="1598581"/>
                </a:lnTo>
                <a:lnTo>
                  <a:pt x="2386272" y="1599526"/>
                </a:lnTo>
                <a:close/>
                <a:moveTo>
                  <a:pt x="933327" y="1597505"/>
                </a:moveTo>
                <a:lnTo>
                  <a:pt x="924748" y="1608492"/>
                </a:lnTo>
                <a:lnTo>
                  <a:pt x="918521" y="1614178"/>
                </a:lnTo>
                <a:lnTo>
                  <a:pt x="918158" y="1614417"/>
                </a:lnTo>
                <a:lnTo>
                  <a:pt x="918144" y="1614426"/>
                </a:lnTo>
                <a:lnTo>
                  <a:pt x="929182" y="1600631"/>
                </a:lnTo>
                <a:close/>
                <a:moveTo>
                  <a:pt x="3828416" y="1597225"/>
                </a:moveTo>
                <a:lnTo>
                  <a:pt x="3823845" y="1607036"/>
                </a:lnTo>
                <a:lnTo>
                  <a:pt x="3822695" y="1608106"/>
                </a:lnTo>
                <a:lnTo>
                  <a:pt x="3818876" y="1611659"/>
                </a:lnTo>
                <a:lnTo>
                  <a:pt x="3822392" y="1601511"/>
                </a:lnTo>
                <a:close/>
                <a:moveTo>
                  <a:pt x="3816831" y="1596296"/>
                </a:moveTo>
                <a:lnTo>
                  <a:pt x="3816829" y="1596300"/>
                </a:lnTo>
                <a:lnTo>
                  <a:pt x="3816829" y="1596300"/>
                </a:lnTo>
                <a:lnTo>
                  <a:pt x="3816769" y="1596474"/>
                </a:lnTo>
                <a:lnTo>
                  <a:pt x="3816516" y="1597206"/>
                </a:lnTo>
                <a:lnTo>
                  <a:pt x="3806787" y="1604121"/>
                </a:lnTo>
                <a:lnTo>
                  <a:pt x="3808279" y="1598019"/>
                </a:lnTo>
                <a:close/>
                <a:moveTo>
                  <a:pt x="3722651" y="1595442"/>
                </a:moveTo>
                <a:lnTo>
                  <a:pt x="3723452" y="1609666"/>
                </a:lnTo>
                <a:lnTo>
                  <a:pt x="3708868" y="1612908"/>
                </a:lnTo>
                <a:lnTo>
                  <a:pt x="3707781" y="1601018"/>
                </a:lnTo>
                <a:lnTo>
                  <a:pt x="3717276" y="1597478"/>
                </a:lnTo>
                <a:lnTo>
                  <a:pt x="3719964" y="1596460"/>
                </a:lnTo>
                <a:close/>
                <a:moveTo>
                  <a:pt x="3803069" y="1591052"/>
                </a:moveTo>
                <a:lnTo>
                  <a:pt x="3802831" y="1592026"/>
                </a:lnTo>
                <a:lnTo>
                  <a:pt x="3802414" y="1592112"/>
                </a:lnTo>
                <a:lnTo>
                  <a:pt x="3800130" y="1592620"/>
                </a:lnTo>
                <a:lnTo>
                  <a:pt x="3802131" y="1591552"/>
                </a:lnTo>
                <a:close/>
                <a:moveTo>
                  <a:pt x="3841132" y="1590568"/>
                </a:moveTo>
                <a:lnTo>
                  <a:pt x="3841059" y="1590690"/>
                </a:lnTo>
                <a:lnTo>
                  <a:pt x="3840614" y="1591433"/>
                </a:lnTo>
                <a:lnTo>
                  <a:pt x="3840082" y="1591928"/>
                </a:lnTo>
                <a:lnTo>
                  <a:pt x="3836066" y="1595664"/>
                </a:lnTo>
                <a:lnTo>
                  <a:pt x="3838091" y="1591326"/>
                </a:lnTo>
                <a:lnTo>
                  <a:pt x="3839904" y="1590874"/>
                </a:lnTo>
                <a:close/>
                <a:moveTo>
                  <a:pt x="931722" y="1588408"/>
                </a:moveTo>
                <a:lnTo>
                  <a:pt x="930315" y="1589660"/>
                </a:lnTo>
                <a:lnTo>
                  <a:pt x="920979" y="1597959"/>
                </a:lnTo>
                <a:lnTo>
                  <a:pt x="919637" y="1599910"/>
                </a:lnTo>
                <a:lnTo>
                  <a:pt x="916633" y="1602211"/>
                </a:lnTo>
                <a:lnTo>
                  <a:pt x="921199" y="1596618"/>
                </a:lnTo>
                <a:lnTo>
                  <a:pt x="921220" y="1596594"/>
                </a:lnTo>
                <a:close/>
                <a:moveTo>
                  <a:pt x="3744520" y="1587158"/>
                </a:moveTo>
                <a:lnTo>
                  <a:pt x="3744652" y="1604954"/>
                </a:lnTo>
                <a:lnTo>
                  <a:pt x="3731020" y="1607984"/>
                </a:lnTo>
                <a:lnTo>
                  <a:pt x="3730575" y="1600084"/>
                </a:lnTo>
                <a:lnTo>
                  <a:pt x="3730555" y="1599724"/>
                </a:lnTo>
                <a:lnTo>
                  <a:pt x="3730154" y="1592600"/>
                </a:lnTo>
                <a:lnTo>
                  <a:pt x="3735057" y="1590743"/>
                </a:lnTo>
                <a:close/>
                <a:moveTo>
                  <a:pt x="3402852" y="1585439"/>
                </a:moveTo>
                <a:lnTo>
                  <a:pt x="3411612" y="1615174"/>
                </a:lnTo>
                <a:lnTo>
                  <a:pt x="3455495" y="1764145"/>
                </a:lnTo>
                <a:cubicBezTo>
                  <a:pt x="3488123" y="1872958"/>
                  <a:pt x="3521067" y="1980934"/>
                  <a:pt x="3552685" y="2082596"/>
                </a:cubicBezTo>
                <a:lnTo>
                  <a:pt x="3597679" y="2225748"/>
                </a:lnTo>
                <a:lnTo>
                  <a:pt x="3597695" y="2225796"/>
                </a:lnTo>
                <a:lnTo>
                  <a:pt x="3598633" y="2228782"/>
                </a:lnTo>
                <a:lnTo>
                  <a:pt x="3597679" y="2225748"/>
                </a:lnTo>
                <a:lnTo>
                  <a:pt x="3582949" y="2179564"/>
                </a:lnTo>
                <a:lnTo>
                  <a:pt x="3565023" y="2122514"/>
                </a:lnTo>
                <a:lnTo>
                  <a:pt x="3528037" y="2003241"/>
                </a:lnTo>
                <a:lnTo>
                  <a:pt x="3511442" y="1949329"/>
                </a:lnTo>
                <a:lnTo>
                  <a:pt x="3457202" y="1770230"/>
                </a:lnTo>
                <a:lnTo>
                  <a:pt x="3432660" y="1686787"/>
                </a:lnTo>
                <a:close/>
                <a:moveTo>
                  <a:pt x="2599771" y="1585081"/>
                </a:moveTo>
                <a:lnTo>
                  <a:pt x="2603759" y="1600996"/>
                </a:lnTo>
                <a:lnTo>
                  <a:pt x="2603667" y="1609190"/>
                </a:lnTo>
                <a:cubicBezTo>
                  <a:pt x="2606873" y="1631458"/>
                  <a:pt x="2612535" y="1651822"/>
                  <a:pt x="2620228" y="1669842"/>
                </a:cubicBezTo>
                <a:lnTo>
                  <a:pt x="2623763" y="1675569"/>
                </a:lnTo>
                <a:lnTo>
                  <a:pt x="2625947" y="1683630"/>
                </a:lnTo>
                <a:lnTo>
                  <a:pt x="2616793" y="1671064"/>
                </a:lnTo>
                <a:lnTo>
                  <a:pt x="2598845" y="1610972"/>
                </a:lnTo>
                <a:lnTo>
                  <a:pt x="2599447" y="1594143"/>
                </a:lnTo>
                <a:close/>
                <a:moveTo>
                  <a:pt x="3626117" y="1584663"/>
                </a:moveTo>
                <a:lnTo>
                  <a:pt x="3629126" y="1599803"/>
                </a:lnTo>
                <a:lnTo>
                  <a:pt x="3633489" y="1621874"/>
                </a:lnTo>
                <a:lnTo>
                  <a:pt x="3624962" y="1625041"/>
                </a:lnTo>
                <a:lnTo>
                  <a:pt x="3618027" y="1627711"/>
                </a:lnTo>
                <a:lnTo>
                  <a:pt x="3616744" y="1622154"/>
                </a:lnTo>
                <a:lnTo>
                  <a:pt x="3611728" y="1600434"/>
                </a:lnTo>
                <a:lnTo>
                  <a:pt x="3609074" y="1588942"/>
                </a:lnTo>
                <a:close/>
                <a:moveTo>
                  <a:pt x="3822172" y="1580857"/>
                </a:moveTo>
                <a:lnTo>
                  <a:pt x="3819513" y="1588543"/>
                </a:lnTo>
                <a:lnTo>
                  <a:pt x="3818582" y="1588768"/>
                </a:lnTo>
                <a:lnTo>
                  <a:pt x="3810113" y="1590520"/>
                </a:lnTo>
                <a:lnTo>
                  <a:pt x="3811020" y="1586809"/>
                </a:lnTo>
                <a:close/>
                <a:moveTo>
                  <a:pt x="3766263" y="1578922"/>
                </a:moveTo>
                <a:lnTo>
                  <a:pt x="3765356" y="1597321"/>
                </a:lnTo>
                <a:lnTo>
                  <a:pt x="3765094" y="1600410"/>
                </a:lnTo>
                <a:lnTo>
                  <a:pt x="3764117" y="1600627"/>
                </a:lnTo>
                <a:lnTo>
                  <a:pt x="3751261" y="1603485"/>
                </a:lnTo>
                <a:lnTo>
                  <a:pt x="3751121" y="1584658"/>
                </a:lnTo>
                <a:close/>
                <a:moveTo>
                  <a:pt x="3649579" y="1578772"/>
                </a:moveTo>
                <a:lnTo>
                  <a:pt x="3655432" y="1613725"/>
                </a:lnTo>
                <a:lnTo>
                  <a:pt x="3640299" y="1619345"/>
                </a:lnTo>
                <a:lnTo>
                  <a:pt x="3636022" y="1598012"/>
                </a:lnTo>
                <a:lnTo>
                  <a:pt x="3633019" y="1582930"/>
                </a:lnTo>
                <a:lnTo>
                  <a:pt x="3635171" y="1582390"/>
                </a:lnTo>
                <a:close/>
                <a:moveTo>
                  <a:pt x="3673948" y="1572654"/>
                </a:moveTo>
                <a:lnTo>
                  <a:pt x="3678234" y="1605222"/>
                </a:lnTo>
                <a:lnTo>
                  <a:pt x="3662206" y="1611203"/>
                </a:lnTo>
                <a:lnTo>
                  <a:pt x="3656485" y="1577039"/>
                </a:lnTo>
                <a:close/>
                <a:moveTo>
                  <a:pt x="3840634" y="1571005"/>
                </a:moveTo>
                <a:lnTo>
                  <a:pt x="3834322" y="1584551"/>
                </a:lnTo>
                <a:lnTo>
                  <a:pt x="3833518" y="1585121"/>
                </a:lnTo>
                <a:lnTo>
                  <a:pt x="3830178" y="1585958"/>
                </a:lnTo>
                <a:lnTo>
                  <a:pt x="3827560" y="1586592"/>
                </a:lnTo>
                <a:lnTo>
                  <a:pt x="3830077" y="1579329"/>
                </a:lnTo>
                <a:lnTo>
                  <a:pt x="3831221" y="1576028"/>
                </a:lnTo>
                <a:lnTo>
                  <a:pt x="3834566" y="1574243"/>
                </a:lnTo>
                <a:close/>
                <a:moveTo>
                  <a:pt x="3787906" y="1570724"/>
                </a:moveTo>
                <a:lnTo>
                  <a:pt x="3786040" y="1587117"/>
                </a:lnTo>
                <a:lnTo>
                  <a:pt x="3785224" y="1592244"/>
                </a:lnTo>
                <a:lnTo>
                  <a:pt x="3772830" y="1598631"/>
                </a:lnTo>
                <a:lnTo>
                  <a:pt x="3772941" y="1597321"/>
                </a:lnTo>
                <a:lnTo>
                  <a:pt x="3773992" y="1575994"/>
                </a:lnTo>
                <a:lnTo>
                  <a:pt x="3777181" y="1574786"/>
                </a:lnTo>
                <a:close/>
                <a:moveTo>
                  <a:pt x="3697732" y="1566684"/>
                </a:moveTo>
                <a:lnTo>
                  <a:pt x="3700496" y="1596915"/>
                </a:lnTo>
                <a:lnTo>
                  <a:pt x="3685058" y="1602675"/>
                </a:lnTo>
                <a:lnTo>
                  <a:pt x="3683308" y="1589376"/>
                </a:lnTo>
                <a:lnTo>
                  <a:pt x="3680879" y="1570915"/>
                </a:lnTo>
                <a:lnTo>
                  <a:pt x="3696190" y="1567071"/>
                </a:lnTo>
                <a:close/>
                <a:moveTo>
                  <a:pt x="2813180" y="1566182"/>
                </a:moveTo>
                <a:lnTo>
                  <a:pt x="2821807" y="1594939"/>
                </a:lnTo>
                <a:lnTo>
                  <a:pt x="2815239" y="1634135"/>
                </a:lnTo>
                <a:lnTo>
                  <a:pt x="2802918" y="1658494"/>
                </a:lnTo>
                <a:lnTo>
                  <a:pt x="2815923" y="1619534"/>
                </a:lnTo>
                <a:close/>
                <a:moveTo>
                  <a:pt x="2890823" y="1564995"/>
                </a:moveTo>
                <a:lnTo>
                  <a:pt x="2890997" y="1565746"/>
                </a:lnTo>
                <a:lnTo>
                  <a:pt x="2890997" y="1566818"/>
                </a:lnTo>
                <a:close/>
                <a:moveTo>
                  <a:pt x="3809560" y="1562381"/>
                </a:moveTo>
                <a:lnTo>
                  <a:pt x="3806723" y="1576087"/>
                </a:lnTo>
                <a:lnTo>
                  <a:pt x="3805404" y="1581489"/>
                </a:lnTo>
                <a:lnTo>
                  <a:pt x="3801275" y="1583697"/>
                </a:lnTo>
                <a:lnTo>
                  <a:pt x="3793514" y="1587849"/>
                </a:lnTo>
                <a:lnTo>
                  <a:pt x="3795809" y="1567691"/>
                </a:lnTo>
                <a:close/>
                <a:moveTo>
                  <a:pt x="3858587" y="1561424"/>
                </a:moveTo>
                <a:lnTo>
                  <a:pt x="3852455" y="1571662"/>
                </a:lnTo>
                <a:lnTo>
                  <a:pt x="3844692" y="1577180"/>
                </a:lnTo>
                <a:lnTo>
                  <a:pt x="3849875" y="1566073"/>
                </a:lnTo>
                <a:close/>
                <a:moveTo>
                  <a:pt x="3720706" y="1560916"/>
                </a:moveTo>
                <a:lnTo>
                  <a:pt x="3722274" y="1588754"/>
                </a:lnTo>
                <a:lnTo>
                  <a:pt x="3714988" y="1591507"/>
                </a:lnTo>
                <a:lnTo>
                  <a:pt x="3707177" y="1594421"/>
                </a:lnTo>
                <a:lnTo>
                  <a:pt x="3705645" y="1577666"/>
                </a:lnTo>
                <a:lnTo>
                  <a:pt x="3704486" y="1564988"/>
                </a:lnTo>
                <a:close/>
                <a:moveTo>
                  <a:pt x="5611192" y="1555303"/>
                </a:moveTo>
                <a:lnTo>
                  <a:pt x="5642843" y="1682739"/>
                </a:lnTo>
                <a:lnTo>
                  <a:pt x="5648406" y="1711899"/>
                </a:lnTo>
                <a:lnTo>
                  <a:pt x="5643199" y="1689990"/>
                </a:lnTo>
                <a:lnTo>
                  <a:pt x="5640484" y="1675780"/>
                </a:lnTo>
                <a:lnTo>
                  <a:pt x="5625810" y="1616814"/>
                </a:lnTo>
                <a:close/>
                <a:moveTo>
                  <a:pt x="3744281" y="1554997"/>
                </a:moveTo>
                <a:lnTo>
                  <a:pt x="3744469" y="1580367"/>
                </a:lnTo>
                <a:lnTo>
                  <a:pt x="3729778" y="1585918"/>
                </a:lnTo>
                <a:lnTo>
                  <a:pt x="3729437" y="1579846"/>
                </a:lnTo>
                <a:lnTo>
                  <a:pt x="3728266" y="1559018"/>
                </a:lnTo>
                <a:close/>
                <a:moveTo>
                  <a:pt x="3830885" y="1554145"/>
                </a:moveTo>
                <a:lnTo>
                  <a:pt x="3827544" y="1565331"/>
                </a:lnTo>
                <a:lnTo>
                  <a:pt x="3825999" y="1569797"/>
                </a:lnTo>
                <a:lnTo>
                  <a:pt x="3825712" y="1570625"/>
                </a:lnTo>
                <a:lnTo>
                  <a:pt x="3813334" y="1577246"/>
                </a:lnTo>
                <a:lnTo>
                  <a:pt x="3816984" y="1559514"/>
                </a:lnTo>
                <a:close/>
                <a:moveTo>
                  <a:pt x="3874705" y="1552719"/>
                </a:moveTo>
                <a:lnTo>
                  <a:pt x="3870192" y="1558526"/>
                </a:lnTo>
                <a:lnTo>
                  <a:pt x="3867648" y="1560435"/>
                </a:lnTo>
                <a:lnTo>
                  <a:pt x="3865217" y="1562259"/>
                </a:lnTo>
                <a:lnTo>
                  <a:pt x="3869039" y="1555846"/>
                </a:lnTo>
                <a:lnTo>
                  <a:pt x="3869418" y="1555644"/>
                </a:lnTo>
                <a:lnTo>
                  <a:pt x="3869530" y="1555584"/>
                </a:lnTo>
                <a:lnTo>
                  <a:pt x="3869969" y="1555341"/>
                </a:lnTo>
                <a:lnTo>
                  <a:pt x="3870019" y="1555313"/>
                </a:lnTo>
                <a:close/>
                <a:moveTo>
                  <a:pt x="2591525" y="1552174"/>
                </a:moveTo>
                <a:lnTo>
                  <a:pt x="2592522" y="1556152"/>
                </a:lnTo>
                <a:lnTo>
                  <a:pt x="2593707" y="1560882"/>
                </a:lnTo>
                <a:lnTo>
                  <a:pt x="2591812" y="1611799"/>
                </a:lnTo>
                <a:lnTo>
                  <a:pt x="2591812" y="1611800"/>
                </a:lnTo>
                <a:lnTo>
                  <a:pt x="2591812" y="1611805"/>
                </a:lnTo>
                <a:cubicBezTo>
                  <a:pt x="2594708" y="1633281"/>
                  <a:pt x="2600577" y="1653127"/>
                  <a:pt x="2608828" y="1670818"/>
                </a:cubicBezTo>
                <a:lnTo>
                  <a:pt x="2631527" y="1704216"/>
                </a:lnTo>
                <a:lnTo>
                  <a:pt x="2631533" y="1704239"/>
                </a:lnTo>
                <a:lnTo>
                  <a:pt x="2631610" y="1704522"/>
                </a:lnTo>
                <a:lnTo>
                  <a:pt x="2604715" y="1670081"/>
                </a:lnTo>
                <a:cubicBezTo>
                  <a:pt x="2586366" y="1634811"/>
                  <a:pt x="2581199" y="1593956"/>
                  <a:pt x="2590192" y="1555228"/>
                </a:cubicBezTo>
                <a:close/>
                <a:moveTo>
                  <a:pt x="3767732" y="1549110"/>
                </a:moveTo>
                <a:lnTo>
                  <a:pt x="3766604" y="1572004"/>
                </a:lnTo>
                <a:lnTo>
                  <a:pt x="3751071" y="1577873"/>
                </a:lnTo>
                <a:lnTo>
                  <a:pt x="3750964" y="1563406"/>
                </a:lnTo>
                <a:lnTo>
                  <a:pt x="3750889" y="1553338"/>
                </a:lnTo>
                <a:close/>
                <a:moveTo>
                  <a:pt x="3851758" y="1546084"/>
                </a:moveTo>
                <a:lnTo>
                  <a:pt x="3848225" y="1554713"/>
                </a:lnTo>
                <a:lnTo>
                  <a:pt x="3845824" y="1559866"/>
                </a:lnTo>
                <a:lnTo>
                  <a:pt x="3834671" y="1565832"/>
                </a:lnTo>
                <a:lnTo>
                  <a:pt x="3839100" y="1550972"/>
                </a:lnTo>
                <a:close/>
                <a:moveTo>
                  <a:pt x="2886253" y="1545093"/>
                </a:moveTo>
                <a:lnTo>
                  <a:pt x="2887405" y="1548399"/>
                </a:lnTo>
                <a:lnTo>
                  <a:pt x="2890538" y="1562309"/>
                </a:lnTo>
                <a:lnTo>
                  <a:pt x="2890753" y="1564567"/>
                </a:lnTo>
                <a:lnTo>
                  <a:pt x="2887472" y="1550364"/>
                </a:lnTo>
                <a:close/>
                <a:moveTo>
                  <a:pt x="2643592" y="1543349"/>
                </a:moveTo>
                <a:lnTo>
                  <a:pt x="2644927" y="1548713"/>
                </a:lnTo>
                <a:lnTo>
                  <a:pt x="2645094" y="1549383"/>
                </a:lnTo>
                <a:lnTo>
                  <a:pt x="2645162" y="1549655"/>
                </a:lnTo>
                <a:lnTo>
                  <a:pt x="2645188" y="1552475"/>
                </a:lnTo>
                <a:cubicBezTo>
                  <a:pt x="2646255" y="1566337"/>
                  <a:pt x="2648271" y="1581539"/>
                  <a:pt x="2651236" y="1598154"/>
                </a:cubicBezTo>
                <a:cubicBezTo>
                  <a:pt x="2655028" y="1619457"/>
                  <a:pt x="2658940" y="1639865"/>
                  <a:pt x="2663511" y="1658492"/>
                </a:cubicBezTo>
                <a:lnTo>
                  <a:pt x="2676489" y="1698199"/>
                </a:lnTo>
                <a:lnTo>
                  <a:pt x="2662737" y="1668116"/>
                </a:lnTo>
                <a:cubicBezTo>
                  <a:pt x="2656472" y="1648769"/>
                  <a:pt x="2651103" y="1625759"/>
                  <a:pt x="2646553" y="1598975"/>
                </a:cubicBezTo>
                <a:close/>
                <a:moveTo>
                  <a:pt x="3791033" y="1543260"/>
                </a:moveTo>
                <a:lnTo>
                  <a:pt x="3788712" y="1563647"/>
                </a:lnTo>
                <a:lnTo>
                  <a:pt x="3788333" y="1563794"/>
                </a:lnTo>
                <a:lnTo>
                  <a:pt x="3774333" y="1569084"/>
                </a:lnTo>
                <a:lnTo>
                  <a:pt x="3774875" y="1558074"/>
                </a:lnTo>
                <a:lnTo>
                  <a:pt x="3775412" y="1547182"/>
                </a:lnTo>
                <a:lnTo>
                  <a:pt x="3785411" y="1544672"/>
                </a:lnTo>
                <a:close/>
                <a:moveTo>
                  <a:pt x="2757543" y="1538721"/>
                </a:moveTo>
                <a:lnTo>
                  <a:pt x="2770099" y="1570570"/>
                </a:lnTo>
                <a:lnTo>
                  <a:pt x="2772621" y="1594646"/>
                </a:lnTo>
                <a:lnTo>
                  <a:pt x="2769685" y="1585050"/>
                </a:lnTo>
                <a:close/>
                <a:moveTo>
                  <a:pt x="3872198" y="1538190"/>
                </a:moveTo>
                <a:lnTo>
                  <a:pt x="3869047" y="1543958"/>
                </a:lnTo>
                <a:lnTo>
                  <a:pt x="3865994" y="1549056"/>
                </a:lnTo>
                <a:lnTo>
                  <a:pt x="3865923" y="1549096"/>
                </a:lnTo>
                <a:lnTo>
                  <a:pt x="3865221" y="1549489"/>
                </a:lnTo>
                <a:lnTo>
                  <a:pt x="3854915" y="1555003"/>
                </a:lnTo>
                <a:lnTo>
                  <a:pt x="3859837" y="1542964"/>
                </a:lnTo>
                <a:lnTo>
                  <a:pt x="3870639" y="1538792"/>
                </a:lnTo>
                <a:close/>
                <a:moveTo>
                  <a:pt x="3814750" y="1537306"/>
                </a:moveTo>
                <a:lnTo>
                  <a:pt x="3811084" y="1555015"/>
                </a:lnTo>
                <a:lnTo>
                  <a:pt x="3796617" y="1560598"/>
                </a:lnTo>
                <a:lnTo>
                  <a:pt x="3798813" y="1541307"/>
                </a:lnTo>
                <a:lnTo>
                  <a:pt x="3802505" y="1540380"/>
                </a:lnTo>
                <a:close/>
                <a:moveTo>
                  <a:pt x="2694929" y="1535593"/>
                </a:moveTo>
                <a:lnTo>
                  <a:pt x="2711868" y="1599447"/>
                </a:lnTo>
                <a:lnTo>
                  <a:pt x="2719357" y="1689428"/>
                </a:lnTo>
                <a:lnTo>
                  <a:pt x="2719962" y="1708097"/>
                </a:lnTo>
                <a:lnTo>
                  <a:pt x="2716875" y="1676605"/>
                </a:lnTo>
                <a:cubicBezTo>
                  <a:pt x="2715413" y="1645911"/>
                  <a:pt x="2711717" y="1615357"/>
                  <a:pt x="2705844" y="1585187"/>
                </a:cubicBezTo>
                <a:cubicBezTo>
                  <a:pt x="2702535" y="1568779"/>
                  <a:pt x="2699087" y="1554991"/>
                  <a:pt x="2696054" y="1541202"/>
                </a:cubicBezTo>
                <a:close/>
                <a:moveTo>
                  <a:pt x="2615405" y="1534926"/>
                </a:moveTo>
                <a:lnTo>
                  <a:pt x="2615521" y="1606438"/>
                </a:lnTo>
                <a:cubicBezTo>
                  <a:pt x="2619071" y="1629568"/>
                  <a:pt x="2624604" y="1650493"/>
                  <a:pt x="2631823" y="1668868"/>
                </a:cubicBezTo>
                <a:lnTo>
                  <a:pt x="2654083" y="1708576"/>
                </a:lnTo>
                <a:lnTo>
                  <a:pt x="2653995" y="1708475"/>
                </a:lnTo>
                <a:lnTo>
                  <a:pt x="2633885" y="1677866"/>
                </a:lnTo>
                <a:lnTo>
                  <a:pt x="2629532" y="1669066"/>
                </a:lnTo>
                <a:lnTo>
                  <a:pt x="2624541" y="1650310"/>
                </a:lnTo>
                <a:lnTo>
                  <a:pt x="2611192" y="1600139"/>
                </a:lnTo>
                <a:lnTo>
                  <a:pt x="2611504" y="1566741"/>
                </a:lnTo>
                <a:lnTo>
                  <a:pt x="2611721" y="1543579"/>
                </a:lnTo>
                <a:lnTo>
                  <a:pt x="2612254" y="1542327"/>
                </a:lnTo>
                <a:lnTo>
                  <a:pt x="2615342" y="1535075"/>
                </a:lnTo>
                <a:close/>
                <a:moveTo>
                  <a:pt x="3837631" y="1531562"/>
                </a:moveTo>
                <a:lnTo>
                  <a:pt x="3833171" y="1546493"/>
                </a:lnTo>
                <a:lnTo>
                  <a:pt x="3818498" y="1552154"/>
                </a:lnTo>
                <a:lnTo>
                  <a:pt x="3821926" y="1535505"/>
                </a:lnTo>
                <a:lnTo>
                  <a:pt x="3829109" y="1533701"/>
                </a:lnTo>
                <a:close/>
                <a:moveTo>
                  <a:pt x="3891819" y="1530490"/>
                </a:moveTo>
                <a:lnTo>
                  <a:pt x="3889869" y="1533205"/>
                </a:lnTo>
                <a:lnTo>
                  <a:pt x="3886465" y="1537586"/>
                </a:lnTo>
                <a:lnTo>
                  <a:pt x="3876396" y="1543227"/>
                </a:lnTo>
                <a:lnTo>
                  <a:pt x="3881031" y="1534752"/>
                </a:lnTo>
                <a:close/>
                <a:moveTo>
                  <a:pt x="3860002" y="1525945"/>
                </a:moveTo>
                <a:lnTo>
                  <a:pt x="3855046" y="1538053"/>
                </a:lnTo>
                <a:lnTo>
                  <a:pt x="3841379" y="1543326"/>
                </a:lnTo>
                <a:lnTo>
                  <a:pt x="3841576" y="1542663"/>
                </a:lnTo>
                <a:lnTo>
                  <a:pt x="3845472" y="1529593"/>
                </a:lnTo>
                <a:close/>
                <a:moveTo>
                  <a:pt x="3354969" y="1525780"/>
                </a:moveTo>
                <a:lnTo>
                  <a:pt x="3434535" y="1797433"/>
                </a:lnTo>
                <a:lnTo>
                  <a:pt x="3467225" y="1906126"/>
                </a:lnTo>
                <a:lnTo>
                  <a:pt x="3458542" y="1877493"/>
                </a:lnTo>
                <a:lnTo>
                  <a:pt x="3436364" y="1804360"/>
                </a:lnTo>
                <a:lnTo>
                  <a:pt x="3407412" y="1705471"/>
                </a:lnTo>
                <a:lnTo>
                  <a:pt x="3361889" y="1549982"/>
                </a:lnTo>
                <a:close/>
                <a:moveTo>
                  <a:pt x="3909928" y="1523335"/>
                </a:moveTo>
                <a:lnTo>
                  <a:pt x="3907524" y="1525710"/>
                </a:lnTo>
                <a:lnTo>
                  <a:pt x="3907347" y="1525885"/>
                </a:lnTo>
                <a:lnTo>
                  <a:pt x="3899009" y="1530557"/>
                </a:lnTo>
                <a:lnTo>
                  <a:pt x="3901935" y="1526493"/>
                </a:lnTo>
                <a:lnTo>
                  <a:pt x="3902422" y="1526301"/>
                </a:lnTo>
                <a:close/>
                <a:moveTo>
                  <a:pt x="3881888" y="1520451"/>
                </a:moveTo>
                <a:lnTo>
                  <a:pt x="3877787" y="1527959"/>
                </a:lnTo>
                <a:lnTo>
                  <a:pt x="3876882" y="1529615"/>
                </a:lnTo>
                <a:lnTo>
                  <a:pt x="3875767" y="1530057"/>
                </a:lnTo>
                <a:lnTo>
                  <a:pt x="3863119" y="1534938"/>
                </a:lnTo>
                <a:lnTo>
                  <a:pt x="3864994" y="1530351"/>
                </a:lnTo>
                <a:lnTo>
                  <a:pt x="3867572" y="1524045"/>
                </a:lnTo>
                <a:close/>
                <a:moveTo>
                  <a:pt x="2628128" y="1520046"/>
                </a:moveTo>
                <a:lnTo>
                  <a:pt x="2625787" y="1526185"/>
                </a:lnTo>
                <a:lnTo>
                  <a:pt x="2625680" y="1526465"/>
                </a:lnTo>
                <a:lnTo>
                  <a:pt x="2625680" y="1526466"/>
                </a:lnTo>
                <a:cubicBezTo>
                  <a:pt x="2622319" y="1549131"/>
                  <a:pt x="2622836" y="1575260"/>
                  <a:pt x="2627386" y="1603802"/>
                </a:cubicBezTo>
                <a:lnTo>
                  <a:pt x="2627388" y="1603810"/>
                </a:lnTo>
                <a:lnTo>
                  <a:pt x="2627388" y="1603814"/>
                </a:lnTo>
                <a:cubicBezTo>
                  <a:pt x="2631387" y="1628427"/>
                  <a:pt x="2636756" y="1650213"/>
                  <a:pt x="2643400" y="1669048"/>
                </a:cubicBezTo>
                <a:lnTo>
                  <a:pt x="2662548" y="1707499"/>
                </a:lnTo>
                <a:lnTo>
                  <a:pt x="2649525" y="1685467"/>
                </a:lnTo>
                <a:lnTo>
                  <a:pt x="2639630" y="1668728"/>
                </a:lnTo>
                <a:cubicBezTo>
                  <a:pt x="2632108" y="1650268"/>
                  <a:pt x="2626352" y="1628999"/>
                  <a:pt x="2622698" y="1605317"/>
                </a:cubicBezTo>
                <a:cubicBezTo>
                  <a:pt x="2618768" y="1579326"/>
                  <a:pt x="2618768" y="1555058"/>
                  <a:pt x="2622560" y="1533582"/>
                </a:cubicBezTo>
                <a:close/>
                <a:moveTo>
                  <a:pt x="2876769" y="1517790"/>
                </a:moveTo>
                <a:lnTo>
                  <a:pt x="2881598" y="1525070"/>
                </a:lnTo>
                <a:lnTo>
                  <a:pt x="2886111" y="1544599"/>
                </a:lnTo>
                <a:close/>
                <a:moveTo>
                  <a:pt x="2636883" y="1516396"/>
                </a:moveTo>
                <a:lnTo>
                  <a:pt x="2636998" y="1516858"/>
                </a:lnTo>
                <a:lnTo>
                  <a:pt x="2637067" y="1517138"/>
                </a:lnTo>
                <a:lnTo>
                  <a:pt x="2635843" y="1520663"/>
                </a:lnTo>
                <a:cubicBezTo>
                  <a:pt x="2633274" y="1543414"/>
                  <a:pt x="2634550" y="1570371"/>
                  <a:pt x="2639790" y="1600913"/>
                </a:cubicBezTo>
                <a:cubicBezTo>
                  <a:pt x="2645237" y="1634350"/>
                  <a:pt x="2653544" y="1672820"/>
                  <a:pt x="2668402" y="1702931"/>
                </a:cubicBezTo>
                <a:lnTo>
                  <a:pt x="2673289" y="1709508"/>
                </a:lnTo>
                <a:lnTo>
                  <a:pt x="2669250" y="1704917"/>
                </a:lnTo>
                <a:lnTo>
                  <a:pt x="2652765" y="1669366"/>
                </a:lnTo>
                <a:lnTo>
                  <a:pt x="2646434" y="1653821"/>
                </a:lnTo>
                <a:lnTo>
                  <a:pt x="2634558" y="1602431"/>
                </a:lnTo>
                <a:lnTo>
                  <a:pt x="2632507" y="1527960"/>
                </a:lnTo>
                <a:close/>
                <a:moveTo>
                  <a:pt x="5643451" y="1515784"/>
                </a:moveTo>
                <a:lnTo>
                  <a:pt x="5663302" y="1590467"/>
                </a:lnTo>
                <a:lnTo>
                  <a:pt x="5670784" y="1624612"/>
                </a:lnTo>
                <a:close/>
                <a:moveTo>
                  <a:pt x="3902801" y="1515201"/>
                </a:moveTo>
                <a:lnTo>
                  <a:pt x="3898645" y="1520986"/>
                </a:lnTo>
                <a:lnTo>
                  <a:pt x="3885767" y="1526092"/>
                </a:lnTo>
                <a:lnTo>
                  <a:pt x="3889961" y="1518424"/>
                </a:lnTo>
                <a:close/>
                <a:moveTo>
                  <a:pt x="2644948" y="1514234"/>
                </a:moveTo>
                <a:lnTo>
                  <a:pt x="2644841" y="1514836"/>
                </a:lnTo>
                <a:lnTo>
                  <a:pt x="2644898" y="1521093"/>
                </a:lnTo>
                <a:lnTo>
                  <a:pt x="2644017" y="1517553"/>
                </a:lnTo>
                <a:lnTo>
                  <a:pt x="2643931" y="1517208"/>
                </a:lnTo>
                <a:lnTo>
                  <a:pt x="2644621" y="1515192"/>
                </a:lnTo>
                <a:close/>
                <a:moveTo>
                  <a:pt x="2653995" y="1510854"/>
                </a:moveTo>
                <a:lnTo>
                  <a:pt x="2655618" y="1546391"/>
                </a:lnTo>
                <a:lnTo>
                  <a:pt x="2661989" y="1588163"/>
                </a:lnTo>
                <a:lnTo>
                  <a:pt x="2659890" y="1580355"/>
                </a:lnTo>
                <a:lnTo>
                  <a:pt x="2657621" y="1571909"/>
                </a:lnTo>
                <a:lnTo>
                  <a:pt x="2656623" y="1568195"/>
                </a:lnTo>
                <a:lnTo>
                  <a:pt x="2654227" y="1558570"/>
                </a:lnTo>
                <a:lnTo>
                  <a:pt x="2652214" y="1539840"/>
                </a:lnTo>
                <a:lnTo>
                  <a:pt x="2652046" y="1527676"/>
                </a:lnTo>
                <a:close/>
                <a:moveTo>
                  <a:pt x="3922368" y="1510288"/>
                </a:moveTo>
                <a:lnTo>
                  <a:pt x="3921059" y="1511668"/>
                </a:lnTo>
                <a:lnTo>
                  <a:pt x="3920404" y="1512359"/>
                </a:lnTo>
                <a:lnTo>
                  <a:pt x="3908798" y="1516961"/>
                </a:lnTo>
                <a:lnTo>
                  <a:pt x="3911668" y="1512975"/>
                </a:lnTo>
                <a:lnTo>
                  <a:pt x="3920263" y="1510816"/>
                </a:lnTo>
                <a:close/>
                <a:moveTo>
                  <a:pt x="2803760" y="1508763"/>
                </a:moveTo>
                <a:lnTo>
                  <a:pt x="2810175" y="1515926"/>
                </a:lnTo>
                <a:lnTo>
                  <a:pt x="2811067" y="1516921"/>
                </a:lnTo>
                <a:cubicBezTo>
                  <a:pt x="2819050" y="1529008"/>
                  <a:pt x="2825326" y="1542396"/>
                  <a:pt x="2829528" y="1556781"/>
                </a:cubicBezTo>
                <a:cubicBezTo>
                  <a:pt x="2833044" y="1569070"/>
                  <a:pt x="2834309" y="1581103"/>
                  <a:pt x="2833827" y="1592753"/>
                </a:cubicBezTo>
                <a:lnTo>
                  <a:pt x="2831495" y="1605468"/>
                </a:lnTo>
                <a:lnTo>
                  <a:pt x="2828908" y="1596847"/>
                </a:lnTo>
                <a:lnTo>
                  <a:pt x="2829558" y="1592535"/>
                </a:lnTo>
                <a:cubicBezTo>
                  <a:pt x="2829493" y="1579825"/>
                  <a:pt x="2827580" y="1568364"/>
                  <a:pt x="2824753" y="1558332"/>
                </a:cubicBezTo>
                <a:lnTo>
                  <a:pt x="2807034" y="1521317"/>
                </a:lnTo>
                <a:close/>
                <a:moveTo>
                  <a:pt x="2618941" y="1507614"/>
                </a:moveTo>
                <a:lnTo>
                  <a:pt x="2604430" y="1541334"/>
                </a:lnTo>
                <a:lnTo>
                  <a:pt x="2604430" y="1541334"/>
                </a:lnTo>
                <a:lnTo>
                  <a:pt x="2604425" y="1541346"/>
                </a:lnTo>
                <a:lnTo>
                  <a:pt x="2604067" y="1573361"/>
                </a:lnTo>
                <a:lnTo>
                  <a:pt x="2600649" y="1560515"/>
                </a:lnTo>
                <a:lnTo>
                  <a:pt x="2601138" y="1546838"/>
                </a:lnTo>
                <a:close/>
                <a:moveTo>
                  <a:pt x="5607269" y="1505386"/>
                </a:moveTo>
                <a:lnTo>
                  <a:pt x="5624728" y="1571710"/>
                </a:lnTo>
                <a:lnTo>
                  <a:pt x="5630638" y="1597198"/>
                </a:lnTo>
                <a:close/>
                <a:moveTo>
                  <a:pt x="3312180" y="1502173"/>
                </a:moveTo>
                <a:lnTo>
                  <a:pt x="3339317" y="1597973"/>
                </a:lnTo>
                <a:cubicBezTo>
                  <a:pt x="3363019" y="1680849"/>
                  <a:pt x="3387776" y="1765877"/>
                  <a:pt x="3412682" y="1849996"/>
                </a:cubicBezTo>
                <a:lnTo>
                  <a:pt x="3413645" y="1853194"/>
                </a:lnTo>
                <a:lnTo>
                  <a:pt x="3414579" y="1856402"/>
                </a:lnTo>
                <a:lnTo>
                  <a:pt x="3438590" y="1936025"/>
                </a:lnTo>
                <a:lnTo>
                  <a:pt x="3486939" y="2096564"/>
                </a:lnTo>
                <a:lnTo>
                  <a:pt x="3489398" y="2104507"/>
                </a:lnTo>
                <a:lnTo>
                  <a:pt x="3490634" y="2108605"/>
                </a:lnTo>
                <a:lnTo>
                  <a:pt x="3504845" y="2154393"/>
                </a:lnTo>
                <a:lnTo>
                  <a:pt x="3522703" y="2212063"/>
                </a:lnTo>
                <a:lnTo>
                  <a:pt x="3524845" y="2218829"/>
                </a:lnTo>
                <a:lnTo>
                  <a:pt x="3527127" y="2226184"/>
                </a:lnTo>
                <a:lnTo>
                  <a:pt x="3540396" y="2267957"/>
                </a:lnTo>
                <a:lnTo>
                  <a:pt x="3556652" y="2319312"/>
                </a:lnTo>
                <a:lnTo>
                  <a:pt x="3559028" y="2326617"/>
                </a:lnTo>
                <a:lnTo>
                  <a:pt x="3561621" y="2334782"/>
                </a:lnTo>
                <a:lnTo>
                  <a:pt x="3573618" y="2371472"/>
                </a:lnTo>
                <a:lnTo>
                  <a:pt x="3588106" y="2416013"/>
                </a:lnTo>
                <a:lnTo>
                  <a:pt x="3590595" y="2423394"/>
                </a:lnTo>
                <a:lnTo>
                  <a:pt x="3593383" y="2431922"/>
                </a:lnTo>
                <a:lnTo>
                  <a:pt x="3603827" y="2462633"/>
                </a:lnTo>
                <a:lnTo>
                  <a:pt x="3616385" y="2499872"/>
                </a:lnTo>
                <a:lnTo>
                  <a:pt x="3618841" y="2506780"/>
                </a:lnTo>
                <a:lnTo>
                  <a:pt x="3621681" y="2515131"/>
                </a:lnTo>
                <a:lnTo>
                  <a:pt x="3628016" y="2532595"/>
                </a:lnTo>
                <a:lnTo>
                  <a:pt x="3640811" y="2568593"/>
                </a:lnTo>
                <a:lnTo>
                  <a:pt x="3642987" y="2574204"/>
                </a:lnTo>
                <a:lnTo>
                  <a:pt x="3641819" y="2573142"/>
                </a:lnTo>
                <a:lnTo>
                  <a:pt x="3641815" y="2573139"/>
                </a:lnTo>
                <a:lnTo>
                  <a:pt x="3641813" y="2573137"/>
                </a:lnTo>
                <a:lnTo>
                  <a:pt x="3641391" y="2572868"/>
                </a:lnTo>
                <a:lnTo>
                  <a:pt x="3632472" y="2549156"/>
                </a:lnTo>
                <a:lnTo>
                  <a:pt x="3622087" y="2519631"/>
                </a:lnTo>
                <a:lnTo>
                  <a:pt x="3606973" y="2475933"/>
                </a:lnTo>
                <a:lnTo>
                  <a:pt x="3594309" y="2438112"/>
                </a:lnTo>
                <a:lnTo>
                  <a:pt x="3577384" y="2386820"/>
                </a:lnTo>
                <a:lnTo>
                  <a:pt x="3563105" y="2342686"/>
                </a:lnTo>
                <a:lnTo>
                  <a:pt x="3544699" y="2285033"/>
                </a:lnTo>
                <a:lnTo>
                  <a:pt x="3529219" y="2235921"/>
                </a:lnTo>
                <a:lnTo>
                  <a:pt x="3509585" y="2172838"/>
                </a:lnTo>
                <a:lnTo>
                  <a:pt x="3493325" y="2120144"/>
                </a:lnTo>
                <a:lnTo>
                  <a:pt x="3481033" y="2079805"/>
                </a:lnTo>
                <a:lnTo>
                  <a:pt x="3418416" y="1871335"/>
                </a:lnTo>
                <a:lnTo>
                  <a:pt x="3346781" y="1625234"/>
                </a:lnTo>
                <a:lnTo>
                  <a:pt x="3343879" y="1615250"/>
                </a:lnTo>
                <a:close/>
                <a:moveTo>
                  <a:pt x="2642308" y="1502054"/>
                </a:moveTo>
                <a:lnTo>
                  <a:pt x="2641056" y="1505657"/>
                </a:lnTo>
                <a:lnTo>
                  <a:pt x="2641041" y="1505597"/>
                </a:lnTo>
                <a:lnTo>
                  <a:pt x="2641015" y="1505494"/>
                </a:lnTo>
                <a:lnTo>
                  <a:pt x="2641012" y="1505481"/>
                </a:lnTo>
                <a:close/>
                <a:moveTo>
                  <a:pt x="2771202" y="1499318"/>
                </a:moveTo>
                <a:lnTo>
                  <a:pt x="2773302" y="1501370"/>
                </a:lnTo>
                <a:lnTo>
                  <a:pt x="2805672" y="1562298"/>
                </a:lnTo>
                <a:lnTo>
                  <a:pt x="2808445" y="1619219"/>
                </a:lnTo>
                <a:lnTo>
                  <a:pt x="2793537" y="1663024"/>
                </a:lnTo>
                <a:lnTo>
                  <a:pt x="2793346" y="1662403"/>
                </a:lnTo>
                <a:lnTo>
                  <a:pt x="2793279" y="1662183"/>
                </a:lnTo>
                <a:lnTo>
                  <a:pt x="2804911" y="1618950"/>
                </a:lnTo>
                <a:cubicBezTo>
                  <a:pt x="2806983" y="1601350"/>
                  <a:pt x="2806216" y="1582589"/>
                  <a:pt x="2801011" y="1563147"/>
                </a:cubicBezTo>
                <a:close/>
                <a:moveTo>
                  <a:pt x="2615295" y="1498864"/>
                </a:moveTo>
                <a:lnTo>
                  <a:pt x="2613871" y="1501991"/>
                </a:lnTo>
                <a:lnTo>
                  <a:pt x="2603146" y="1525545"/>
                </a:lnTo>
                <a:lnTo>
                  <a:pt x="2614426" y="1499697"/>
                </a:lnTo>
                <a:close/>
                <a:moveTo>
                  <a:pt x="2746568" y="1496845"/>
                </a:moveTo>
                <a:lnTo>
                  <a:pt x="2754790" y="1505209"/>
                </a:lnTo>
                <a:lnTo>
                  <a:pt x="2781957" y="1567812"/>
                </a:lnTo>
                <a:cubicBezTo>
                  <a:pt x="2786473" y="1585151"/>
                  <a:pt x="2787593" y="1601861"/>
                  <a:pt x="2786462" y="1617617"/>
                </a:cubicBezTo>
                <a:lnTo>
                  <a:pt x="2783733" y="1630976"/>
                </a:lnTo>
                <a:lnTo>
                  <a:pt x="2781728" y="1624421"/>
                </a:lnTo>
                <a:lnTo>
                  <a:pt x="2781561" y="1623874"/>
                </a:lnTo>
                <a:lnTo>
                  <a:pt x="2782525" y="1617114"/>
                </a:lnTo>
                <a:cubicBezTo>
                  <a:pt x="2782971" y="1601833"/>
                  <a:pt x="2781523" y="1585648"/>
                  <a:pt x="2777283" y="1568792"/>
                </a:cubicBezTo>
                <a:cubicBezTo>
                  <a:pt x="2772160" y="1547096"/>
                  <a:pt x="2763922" y="1526385"/>
                  <a:pt x="2752913" y="1507269"/>
                </a:cubicBezTo>
                <a:lnTo>
                  <a:pt x="2747502" y="1500409"/>
                </a:lnTo>
                <a:lnTo>
                  <a:pt x="2746749" y="1497539"/>
                </a:lnTo>
                <a:lnTo>
                  <a:pt x="2746647" y="1497150"/>
                </a:lnTo>
                <a:close/>
                <a:moveTo>
                  <a:pt x="2712868" y="1495769"/>
                </a:moveTo>
                <a:lnTo>
                  <a:pt x="2746239" y="1576097"/>
                </a:lnTo>
                <a:cubicBezTo>
                  <a:pt x="2750734" y="1598559"/>
                  <a:pt x="2752316" y="1621407"/>
                  <a:pt x="2751018" y="1644089"/>
                </a:cubicBezTo>
                <a:lnTo>
                  <a:pt x="2744001" y="1681699"/>
                </a:lnTo>
                <a:lnTo>
                  <a:pt x="2743576" y="1680342"/>
                </a:lnTo>
                <a:lnTo>
                  <a:pt x="2747763" y="1641985"/>
                </a:lnTo>
                <a:cubicBezTo>
                  <a:pt x="2747901" y="1620385"/>
                  <a:pt x="2745833" y="1598772"/>
                  <a:pt x="2741559" y="1577482"/>
                </a:cubicBezTo>
                <a:lnTo>
                  <a:pt x="2741557" y="1577477"/>
                </a:lnTo>
                <a:lnTo>
                  <a:pt x="2741556" y="1577465"/>
                </a:lnTo>
                <a:close/>
                <a:moveTo>
                  <a:pt x="2798634" y="1489108"/>
                </a:moveTo>
                <a:lnTo>
                  <a:pt x="2812832" y="1502809"/>
                </a:lnTo>
                <a:lnTo>
                  <a:pt x="2840758" y="1550719"/>
                </a:lnTo>
                <a:lnTo>
                  <a:pt x="2841523" y="1552369"/>
                </a:lnTo>
                <a:cubicBezTo>
                  <a:pt x="2847501" y="1573742"/>
                  <a:pt x="2848880" y="1595876"/>
                  <a:pt x="2845852" y="1617387"/>
                </a:cubicBezTo>
                <a:lnTo>
                  <a:pt x="2841557" y="1629289"/>
                </a:lnTo>
                <a:lnTo>
                  <a:pt x="2839966" y="1633696"/>
                </a:lnTo>
                <a:lnTo>
                  <a:pt x="2835996" y="1620466"/>
                </a:lnTo>
                <a:lnTo>
                  <a:pt x="2838932" y="1613082"/>
                </a:lnTo>
                <a:lnTo>
                  <a:pt x="2838734" y="1607814"/>
                </a:lnTo>
                <a:lnTo>
                  <a:pt x="2840920" y="1599056"/>
                </a:lnTo>
                <a:lnTo>
                  <a:pt x="2836773" y="1555639"/>
                </a:lnTo>
                <a:lnTo>
                  <a:pt x="2836745" y="1554889"/>
                </a:lnTo>
                <a:cubicBezTo>
                  <a:pt x="2832932" y="1540915"/>
                  <a:pt x="2827120" y="1527650"/>
                  <a:pt x="2819548" y="1515480"/>
                </a:cubicBezTo>
                <a:lnTo>
                  <a:pt x="2799245" y="1491455"/>
                </a:lnTo>
                <a:close/>
                <a:moveTo>
                  <a:pt x="2663502" y="1489097"/>
                </a:moveTo>
                <a:lnTo>
                  <a:pt x="2662966" y="1497898"/>
                </a:lnTo>
                <a:lnTo>
                  <a:pt x="2662531" y="1505042"/>
                </a:lnTo>
                <a:cubicBezTo>
                  <a:pt x="2663341" y="1527655"/>
                  <a:pt x="2667926" y="1556301"/>
                  <a:pt x="2674820" y="1592083"/>
                </a:cubicBezTo>
                <a:cubicBezTo>
                  <a:pt x="2678266" y="1609870"/>
                  <a:pt x="2681024" y="1626555"/>
                  <a:pt x="2683644" y="1642550"/>
                </a:cubicBezTo>
                <a:cubicBezTo>
                  <a:pt x="2686264" y="1658475"/>
                  <a:pt x="2688703" y="1673332"/>
                  <a:pt x="2691467" y="1686660"/>
                </a:cubicBezTo>
                <a:lnTo>
                  <a:pt x="2698802" y="1712873"/>
                </a:lnTo>
                <a:lnTo>
                  <a:pt x="2697805" y="1711439"/>
                </a:lnTo>
                <a:lnTo>
                  <a:pt x="2697588" y="1711127"/>
                </a:lnTo>
                <a:cubicBezTo>
                  <a:pt x="2687332" y="1687118"/>
                  <a:pt x="2680955" y="1652198"/>
                  <a:pt x="2673578" y="1611660"/>
                </a:cubicBezTo>
                <a:lnTo>
                  <a:pt x="2670131" y="1593322"/>
                </a:lnTo>
                <a:cubicBezTo>
                  <a:pt x="2663582" y="1557885"/>
                  <a:pt x="2660514" y="1530342"/>
                  <a:pt x="2661014" y="1509021"/>
                </a:cubicBezTo>
                <a:close/>
                <a:moveTo>
                  <a:pt x="2856011" y="1488079"/>
                </a:moveTo>
                <a:lnTo>
                  <a:pt x="2857054" y="1488978"/>
                </a:lnTo>
                <a:lnTo>
                  <a:pt x="2865984" y="1501629"/>
                </a:lnTo>
                <a:close/>
                <a:moveTo>
                  <a:pt x="2748019" y="1487926"/>
                </a:moveTo>
                <a:lnTo>
                  <a:pt x="2762523" y="1499855"/>
                </a:lnTo>
                <a:lnTo>
                  <a:pt x="2793815" y="1565055"/>
                </a:lnTo>
                <a:cubicBezTo>
                  <a:pt x="2798779" y="1583635"/>
                  <a:pt x="2799572" y="1601474"/>
                  <a:pt x="2797656" y="1618197"/>
                </a:cubicBezTo>
                <a:lnTo>
                  <a:pt x="2789343" y="1649316"/>
                </a:lnTo>
                <a:lnTo>
                  <a:pt x="2788297" y="1645896"/>
                </a:lnTo>
                <a:lnTo>
                  <a:pt x="2793944" y="1617869"/>
                </a:lnTo>
                <a:cubicBezTo>
                  <a:pt x="2795071" y="1601517"/>
                  <a:pt x="2793864" y="1584135"/>
                  <a:pt x="2789142" y="1566037"/>
                </a:cubicBezTo>
                <a:cubicBezTo>
                  <a:pt x="2783771" y="1542652"/>
                  <a:pt x="2774156" y="1520679"/>
                  <a:pt x="2760971" y="1501113"/>
                </a:cubicBezTo>
                <a:lnTo>
                  <a:pt x="2760959" y="1501101"/>
                </a:lnTo>
                <a:lnTo>
                  <a:pt x="2760957" y="1501096"/>
                </a:lnTo>
                <a:close/>
                <a:moveTo>
                  <a:pt x="2656803" y="1486772"/>
                </a:moveTo>
                <a:lnTo>
                  <a:pt x="2656691" y="1487583"/>
                </a:lnTo>
                <a:lnTo>
                  <a:pt x="2656780" y="1486821"/>
                </a:lnTo>
                <a:lnTo>
                  <a:pt x="2656780" y="1486818"/>
                </a:lnTo>
                <a:lnTo>
                  <a:pt x="2656792" y="1486795"/>
                </a:lnTo>
                <a:close/>
                <a:moveTo>
                  <a:pt x="2678097" y="1486514"/>
                </a:moveTo>
                <a:lnTo>
                  <a:pt x="2689435" y="1543421"/>
                </a:lnTo>
                <a:cubicBezTo>
                  <a:pt x="2692467" y="1556658"/>
                  <a:pt x="2695777" y="1571273"/>
                  <a:pt x="2699225" y="1587405"/>
                </a:cubicBezTo>
                <a:cubicBezTo>
                  <a:pt x="2704933" y="1617271"/>
                  <a:pt x="2708574" y="1647496"/>
                  <a:pt x="2710117" y="1677858"/>
                </a:cubicBezTo>
                <a:lnTo>
                  <a:pt x="2714035" y="1715424"/>
                </a:lnTo>
                <a:lnTo>
                  <a:pt x="2712801" y="1711651"/>
                </a:lnTo>
                <a:cubicBezTo>
                  <a:pt x="2709612" y="1697983"/>
                  <a:pt x="2707510" y="1680747"/>
                  <a:pt x="2705165" y="1661581"/>
                </a:cubicBezTo>
                <a:cubicBezTo>
                  <a:pt x="2702407" y="1639656"/>
                  <a:pt x="2699374" y="1615389"/>
                  <a:pt x="2693996" y="1587811"/>
                </a:cubicBezTo>
                <a:lnTo>
                  <a:pt x="2691790" y="1577334"/>
                </a:lnTo>
                <a:cubicBezTo>
                  <a:pt x="2685516" y="1546378"/>
                  <a:pt x="2680311" y="1520696"/>
                  <a:pt x="2678294" y="1500496"/>
                </a:cubicBezTo>
                <a:close/>
                <a:moveTo>
                  <a:pt x="2724475" y="1482820"/>
                </a:moveTo>
                <a:lnTo>
                  <a:pt x="2740953" y="1503698"/>
                </a:lnTo>
                <a:lnTo>
                  <a:pt x="2741076" y="1504161"/>
                </a:lnTo>
                <a:lnTo>
                  <a:pt x="2742198" y="1508390"/>
                </a:lnTo>
                <a:lnTo>
                  <a:pt x="2743284" y="1512485"/>
                </a:lnTo>
                <a:lnTo>
                  <a:pt x="2735415" y="1500075"/>
                </a:lnTo>
                <a:close/>
                <a:moveTo>
                  <a:pt x="2700443" y="1482546"/>
                </a:moveTo>
                <a:lnTo>
                  <a:pt x="2701434" y="1484960"/>
                </a:lnTo>
                <a:lnTo>
                  <a:pt x="2734524" y="1578994"/>
                </a:lnTo>
                <a:lnTo>
                  <a:pt x="2740511" y="1642106"/>
                </a:lnTo>
                <a:lnTo>
                  <a:pt x="2738228" y="1663227"/>
                </a:lnTo>
                <a:lnTo>
                  <a:pt x="2732351" y="1644419"/>
                </a:lnTo>
                <a:lnTo>
                  <a:pt x="2729698" y="1579396"/>
                </a:lnTo>
                <a:cubicBezTo>
                  <a:pt x="2723093" y="1551061"/>
                  <a:pt x="2714765" y="1523152"/>
                  <a:pt x="2704740" y="1495837"/>
                </a:cubicBezTo>
                <a:close/>
                <a:moveTo>
                  <a:pt x="2714028" y="1479416"/>
                </a:moveTo>
                <a:lnTo>
                  <a:pt x="2737885" y="1516926"/>
                </a:lnTo>
                <a:lnTo>
                  <a:pt x="2758240" y="1573330"/>
                </a:lnTo>
                <a:lnTo>
                  <a:pt x="2762320" y="1631139"/>
                </a:lnTo>
                <a:lnTo>
                  <a:pt x="2761139" y="1644460"/>
                </a:lnTo>
                <a:lnTo>
                  <a:pt x="2751765" y="1689354"/>
                </a:lnTo>
                <a:lnTo>
                  <a:pt x="2751764" y="1689360"/>
                </a:lnTo>
                <a:lnTo>
                  <a:pt x="2750752" y="1692268"/>
                </a:lnTo>
                <a:lnTo>
                  <a:pt x="2748934" y="1697490"/>
                </a:lnTo>
                <a:lnTo>
                  <a:pt x="2748933" y="1697488"/>
                </a:lnTo>
                <a:lnTo>
                  <a:pt x="2748601" y="1696424"/>
                </a:lnTo>
                <a:lnTo>
                  <a:pt x="2758328" y="1643728"/>
                </a:lnTo>
                <a:cubicBezTo>
                  <a:pt x="2759626" y="1620561"/>
                  <a:pt x="2757999" y="1597231"/>
                  <a:pt x="2753415" y="1574293"/>
                </a:cubicBezTo>
                <a:close/>
                <a:moveTo>
                  <a:pt x="2670840" y="1477480"/>
                </a:moveTo>
                <a:lnTo>
                  <a:pt x="2670666" y="1499077"/>
                </a:lnTo>
                <a:cubicBezTo>
                  <a:pt x="2672476" y="1519863"/>
                  <a:pt x="2677853" y="1546303"/>
                  <a:pt x="2684748" y="1579257"/>
                </a:cubicBezTo>
                <a:lnTo>
                  <a:pt x="2686816" y="1589874"/>
                </a:lnTo>
                <a:cubicBezTo>
                  <a:pt x="2692194" y="1616348"/>
                  <a:pt x="2695227" y="1641168"/>
                  <a:pt x="2697985" y="1663092"/>
                </a:cubicBezTo>
                <a:lnTo>
                  <a:pt x="2705414" y="1710446"/>
                </a:lnTo>
                <a:lnTo>
                  <a:pt x="2698702" y="1687782"/>
                </a:lnTo>
                <a:cubicBezTo>
                  <a:pt x="2695813" y="1674407"/>
                  <a:pt x="2693159" y="1658783"/>
                  <a:pt x="2690263" y="1641030"/>
                </a:cubicBezTo>
                <a:cubicBezTo>
                  <a:pt x="2687643" y="1624897"/>
                  <a:pt x="2684885" y="1608074"/>
                  <a:pt x="2681438" y="1590288"/>
                </a:cubicBezTo>
                <a:lnTo>
                  <a:pt x="2671945" y="1531955"/>
                </a:lnTo>
                <a:lnTo>
                  <a:pt x="2670571" y="1519015"/>
                </a:lnTo>
                <a:lnTo>
                  <a:pt x="2670579" y="1478146"/>
                </a:lnTo>
                <a:lnTo>
                  <a:pt x="2670579" y="1478137"/>
                </a:lnTo>
                <a:close/>
                <a:moveTo>
                  <a:pt x="2767600" y="1475882"/>
                </a:moveTo>
                <a:lnTo>
                  <a:pt x="2782385" y="1484896"/>
                </a:lnTo>
                <a:lnTo>
                  <a:pt x="2794550" y="1498479"/>
                </a:lnTo>
                <a:lnTo>
                  <a:pt x="2794893" y="1499787"/>
                </a:lnTo>
                <a:close/>
                <a:moveTo>
                  <a:pt x="2690499" y="1474813"/>
                </a:moveTo>
                <a:lnTo>
                  <a:pt x="2697845" y="1498893"/>
                </a:lnTo>
                <a:cubicBezTo>
                  <a:pt x="2707814" y="1525919"/>
                  <a:pt x="2716059" y="1553551"/>
                  <a:pt x="2722527" y="1581625"/>
                </a:cubicBezTo>
                <a:lnTo>
                  <a:pt x="2723903" y="1615706"/>
                </a:lnTo>
                <a:lnTo>
                  <a:pt x="2720620" y="1603393"/>
                </a:lnTo>
                <a:lnTo>
                  <a:pt x="2718230" y="1594427"/>
                </a:lnTo>
                <a:lnTo>
                  <a:pt x="2717300" y="1583271"/>
                </a:lnTo>
                <a:cubicBezTo>
                  <a:pt x="2711647" y="1556797"/>
                  <a:pt x="2705305" y="1534183"/>
                  <a:pt x="2700341" y="1516121"/>
                </a:cubicBezTo>
                <a:cubicBezTo>
                  <a:pt x="2695997" y="1500127"/>
                  <a:pt x="2692274" y="1486820"/>
                  <a:pt x="2690413" y="1476375"/>
                </a:cubicBezTo>
                <a:close/>
                <a:moveTo>
                  <a:pt x="2678970" y="1471240"/>
                </a:moveTo>
                <a:lnTo>
                  <a:pt x="2679509" y="1473432"/>
                </a:lnTo>
                <a:lnTo>
                  <a:pt x="2678319" y="1481797"/>
                </a:lnTo>
                <a:lnTo>
                  <a:pt x="2678057" y="1483635"/>
                </a:lnTo>
                <a:lnTo>
                  <a:pt x="2677926" y="1474332"/>
                </a:lnTo>
                <a:close/>
                <a:moveTo>
                  <a:pt x="2739323" y="1468805"/>
                </a:moveTo>
                <a:lnTo>
                  <a:pt x="2740660" y="1469476"/>
                </a:lnTo>
                <a:lnTo>
                  <a:pt x="2765502" y="1493749"/>
                </a:lnTo>
                <a:lnTo>
                  <a:pt x="2739918" y="1471278"/>
                </a:lnTo>
                <a:lnTo>
                  <a:pt x="2739645" y="1470146"/>
                </a:lnTo>
                <a:lnTo>
                  <a:pt x="2739415" y="1469190"/>
                </a:lnTo>
                <a:close/>
                <a:moveTo>
                  <a:pt x="2742033" y="1465195"/>
                </a:moveTo>
                <a:lnTo>
                  <a:pt x="2743540" y="1465742"/>
                </a:lnTo>
                <a:lnTo>
                  <a:pt x="2784919" y="1500153"/>
                </a:lnTo>
                <a:lnTo>
                  <a:pt x="2793189" y="1510557"/>
                </a:lnTo>
                <a:lnTo>
                  <a:pt x="2802717" y="1529623"/>
                </a:lnTo>
                <a:lnTo>
                  <a:pt x="2806223" y="1542990"/>
                </a:lnTo>
                <a:lnTo>
                  <a:pt x="2809206" y="1552934"/>
                </a:lnTo>
                <a:lnTo>
                  <a:pt x="2782076" y="1497877"/>
                </a:lnTo>
                <a:close/>
                <a:moveTo>
                  <a:pt x="2768860" y="1442203"/>
                </a:moveTo>
                <a:lnTo>
                  <a:pt x="2777279" y="1443908"/>
                </a:lnTo>
                <a:lnTo>
                  <a:pt x="2778587" y="1445438"/>
                </a:lnTo>
                <a:lnTo>
                  <a:pt x="2775698" y="1444670"/>
                </a:lnTo>
                <a:lnTo>
                  <a:pt x="2773354" y="1443260"/>
                </a:lnTo>
                <a:lnTo>
                  <a:pt x="2773248" y="1443196"/>
                </a:lnTo>
                <a:lnTo>
                  <a:pt x="2773241" y="1443192"/>
                </a:lnTo>
                <a:lnTo>
                  <a:pt x="2768891" y="1442363"/>
                </a:lnTo>
                <a:close/>
                <a:moveTo>
                  <a:pt x="2758830" y="1439675"/>
                </a:moveTo>
                <a:lnTo>
                  <a:pt x="2761275" y="1439833"/>
                </a:lnTo>
                <a:lnTo>
                  <a:pt x="2761357" y="1440404"/>
                </a:lnTo>
                <a:lnTo>
                  <a:pt x="2761134" y="1440384"/>
                </a:lnTo>
                <a:lnTo>
                  <a:pt x="2760372" y="1440313"/>
                </a:lnTo>
                <a:close/>
                <a:moveTo>
                  <a:pt x="3313478" y="1380517"/>
                </a:moveTo>
                <a:lnTo>
                  <a:pt x="3320869" y="1406499"/>
                </a:lnTo>
                <a:lnTo>
                  <a:pt x="3314739" y="1385057"/>
                </a:lnTo>
                <a:close/>
                <a:moveTo>
                  <a:pt x="1948515" y="1350458"/>
                </a:moveTo>
                <a:lnTo>
                  <a:pt x="1929406" y="1483876"/>
                </a:lnTo>
                <a:lnTo>
                  <a:pt x="1930711" y="1558410"/>
                </a:lnTo>
                <a:lnTo>
                  <a:pt x="1932015" y="1632943"/>
                </a:lnTo>
                <a:lnTo>
                  <a:pt x="1935894" y="1663955"/>
                </a:lnTo>
                <a:lnTo>
                  <a:pt x="1941058" y="1705241"/>
                </a:lnTo>
                <a:lnTo>
                  <a:pt x="1943541" y="1730084"/>
                </a:lnTo>
                <a:lnTo>
                  <a:pt x="1944811" y="1738346"/>
                </a:lnTo>
                <a:lnTo>
                  <a:pt x="1946897" y="1751923"/>
                </a:lnTo>
                <a:lnTo>
                  <a:pt x="1951161" y="1786018"/>
                </a:lnTo>
                <a:lnTo>
                  <a:pt x="1955283" y="1806492"/>
                </a:lnTo>
                <a:lnTo>
                  <a:pt x="1956754" y="1816064"/>
                </a:lnTo>
                <a:lnTo>
                  <a:pt x="1957756" y="1822584"/>
                </a:lnTo>
                <a:cubicBezTo>
                  <a:pt x="1963577" y="1854978"/>
                  <a:pt x="1970528" y="1888942"/>
                  <a:pt x="1978761" y="1924512"/>
                </a:cubicBezTo>
                <a:lnTo>
                  <a:pt x="1980045" y="1929505"/>
                </a:lnTo>
                <a:lnTo>
                  <a:pt x="1981153" y="1935008"/>
                </a:lnTo>
                <a:lnTo>
                  <a:pt x="1992206" y="1978034"/>
                </a:lnTo>
                <a:lnTo>
                  <a:pt x="2007116" y="2036071"/>
                </a:lnTo>
                <a:lnTo>
                  <a:pt x="1983347" y="2035988"/>
                </a:lnTo>
                <a:lnTo>
                  <a:pt x="1968813" y="2035937"/>
                </a:lnTo>
                <a:lnTo>
                  <a:pt x="1968806" y="2035937"/>
                </a:lnTo>
                <a:lnTo>
                  <a:pt x="1937710" y="2037391"/>
                </a:lnTo>
                <a:lnTo>
                  <a:pt x="1932321" y="2037466"/>
                </a:lnTo>
                <a:lnTo>
                  <a:pt x="1927397" y="2037873"/>
                </a:lnTo>
                <a:lnTo>
                  <a:pt x="1916679" y="2038374"/>
                </a:lnTo>
                <a:lnTo>
                  <a:pt x="1904793" y="2039514"/>
                </a:lnTo>
                <a:lnTo>
                  <a:pt x="1895128" y="2040054"/>
                </a:lnTo>
                <a:lnTo>
                  <a:pt x="1883092" y="2041530"/>
                </a:lnTo>
                <a:lnTo>
                  <a:pt x="1860052" y="2043432"/>
                </a:lnTo>
                <a:lnTo>
                  <a:pt x="1852006" y="2044577"/>
                </a:lnTo>
                <a:lnTo>
                  <a:pt x="1846037" y="2045149"/>
                </a:lnTo>
                <a:lnTo>
                  <a:pt x="1810284" y="2050460"/>
                </a:lnTo>
                <a:lnTo>
                  <a:pt x="1789256" y="2053039"/>
                </a:lnTo>
                <a:lnTo>
                  <a:pt x="1777734" y="2055294"/>
                </a:lnTo>
                <a:lnTo>
                  <a:pt x="1758093" y="2058211"/>
                </a:lnTo>
                <a:lnTo>
                  <a:pt x="1734598" y="2063020"/>
                </a:lnTo>
                <a:lnTo>
                  <a:pt x="1705068" y="2068200"/>
                </a:lnTo>
                <a:lnTo>
                  <a:pt x="1703396" y="2069407"/>
                </a:lnTo>
                <a:lnTo>
                  <a:pt x="1654053" y="2079506"/>
                </a:lnTo>
                <a:cubicBezTo>
                  <a:pt x="1628406" y="2085556"/>
                  <a:pt x="1600894" y="2092575"/>
                  <a:pt x="1571634" y="2100725"/>
                </a:cubicBezTo>
                <a:lnTo>
                  <a:pt x="1518071" y="2116868"/>
                </a:lnTo>
                <a:lnTo>
                  <a:pt x="1502901" y="2121037"/>
                </a:lnTo>
                <a:lnTo>
                  <a:pt x="1495392" y="2123704"/>
                </a:lnTo>
                <a:lnTo>
                  <a:pt x="1478731" y="2128725"/>
                </a:lnTo>
                <a:cubicBezTo>
                  <a:pt x="1446095" y="2139296"/>
                  <a:pt x="1411831" y="2151158"/>
                  <a:pt x="1376056" y="2164472"/>
                </a:cubicBezTo>
                <a:lnTo>
                  <a:pt x="1338059" y="2179590"/>
                </a:lnTo>
                <a:lnTo>
                  <a:pt x="1321275" y="2185552"/>
                </a:lnTo>
                <a:lnTo>
                  <a:pt x="1309498" y="2190504"/>
                </a:lnTo>
                <a:lnTo>
                  <a:pt x="1308511" y="2190504"/>
                </a:lnTo>
                <a:cubicBezTo>
                  <a:pt x="1308227" y="2190650"/>
                  <a:pt x="1306215" y="2191590"/>
                  <a:pt x="1302665" y="2193246"/>
                </a:cubicBezTo>
                <a:lnTo>
                  <a:pt x="1299850" y="2194561"/>
                </a:lnTo>
                <a:lnTo>
                  <a:pt x="1289636" y="2198856"/>
                </a:lnTo>
                <a:lnTo>
                  <a:pt x="1264318" y="2208930"/>
                </a:lnTo>
                <a:lnTo>
                  <a:pt x="1245387" y="2217463"/>
                </a:lnTo>
                <a:lnTo>
                  <a:pt x="1220226" y="2228044"/>
                </a:lnTo>
                <a:lnTo>
                  <a:pt x="1194669" y="2240326"/>
                </a:lnTo>
                <a:lnTo>
                  <a:pt x="1144230" y="2263063"/>
                </a:lnTo>
                <a:lnTo>
                  <a:pt x="1087603" y="2291780"/>
                </a:lnTo>
                <a:lnTo>
                  <a:pt x="1057195" y="2306393"/>
                </a:lnTo>
                <a:lnTo>
                  <a:pt x="1041290" y="2315266"/>
                </a:lnTo>
                <a:lnTo>
                  <a:pt x="1016503" y="2327836"/>
                </a:lnTo>
                <a:lnTo>
                  <a:pt x="881868" y="2404203"/>
                </a:lnTo>
                <a:lnTo>
                  <a:pt x="881846" y="2404215"/>
                </a:lnTo>
                <a:lnTo>
                  <a:pt x="880092" y="2405322"/>
                </a:lnTo>
                <a:lnTo>
                  <a:pt x="876245" y="2407403"/>
                </a:lnTo>
                <a:cubicBezTo>
                  <a:pt x="846782" y="2423939"/>
                  <a:pt x="819410" y="2440010"/>
                  <a:pt x="795629" y="2455011"/>
                </a:cubicBezTo>
                <a:lnTo>
                  <a:pt x="751422" y="2485835"/>
                </a:lnTo>
                <a:lnTo>
                  <a:pt x="743752" y="2488036"/>
                </a:lnTo>
                <a:lnTo>
                  <a:pt x="741327" y="2488732"/>
                </a:lnTo>
                <a:lnTo>
                  <a:pt x="735253" y="2469583"/>
                </a:lnTo>
                <a:lnTo>
                  <a:pt x="871274" y="2383348"/>
                </a:lnTo>
                <a:lnTo>
                  <a:pt x="995914" y="2312148"/>
                </a:lnTo>
                <a:lnTo>
                  <a:pt x="1035820" y="2291259"/>
                </a:lnTo>
                <a:lnTo>
                  <a:pt x="1115159" y="2250563"/>
                </a:lnTo>
                <a:lnTo>
                  <a:pt x="1159654" y="2229423"/>
                </a:lnTo>
                <a:lnTo>
                  <a:pt x="1228476" y="2197858"/>
                </a:lnTo>
                <a:lnTo>
                  <a:pt x="1272129" y="2179105"/>
                </a:lnTo>
                <a:lnTo>
                  <a:pt x="1320132" y="2159524"/>
                </a:lnTo>
                <a:lnTo>
                  <a:pt x="1476257" y="2102199"/>
                </a:lnTo>
                <a:lnTo>
                  <a:pt x="1498859" y="2095058"/>
                </a:lnTo>
                <a:lnTo>
                  <a:pt x="1634412" y="2055671"/>
                </a:lnTo>
                <a:lnTo>
                  <a:pt x="1634474" y="2055654"/>
                </a:lnTo>
                <a:cubicBezTo>
                  <a:pt x="1668393" y="2047106"/>
                  <a:pt x="1703829" y="2039384"/>
                  <a:pt x="1742575" y="2032352"/>
                </a:cubicBezTo>
                <a:cubicBezTo>
                  <a:pt x="1818867" y="2017722"/>
                  <a:pt x="1896277" y="2009793"/>
                  <a:pt x="1973948" y="2008635"/>
                </a:cubicBezTo>
                <a:cubicBezTo>
                  <a:pt x="1984564" y="2007807"/>
                  <a:pt x="1985393" y="2007807"/>
                  <a:pt x="1986633" y="2007807"/>
                </a:cubicBezTo>
                <a:cubicBezTo>
                  <a:pt x="1988108" y="2006939"/>
                  <a:pt x="1988839" y="2005201"/>
                  <a:pt x="1988425" y="2003534"/>
                </a:cubicBezTo>
                <a:lnTo>
                  <a:pt x="1988425" y="2003533"/>
                </a:lnTo>
                <a:lnTo>
                  <a:pt x="1988425" y="2003533"/>
                </a:lnTo>
                <a:cubicBezTo>
                  <a:pt x="1948232" y="1853858"/>
                  <a:pt x="1930238" y="1729692"/>
                  <a:pt x="1924930" y="1628828"/>
                </a:cubicBezTo>
                <a:lnTo>
                  <a:pt x="1923178" y="1557516"/>
                </a:lnTo>
                <a:lnTo>
                  <a:pt x="1925292" y="1494735"/>
                </a:lnTo>
                <a:cubicBezTo>
                  <a:pt x="1927791" y="1455679"/>
                  <a:pt x="1932272" y="1422172"/>
                  <a:pt x="1937546" y="1393940"/>
                </a:cubicBezTo>
                <a:close/>
                <a:moveTo>
                  <a:pt x="5566273" y="1332585"/>
                </a:moveTo>
                <a:lnTo>
                  <a:pt x="5572019" y="1351293"/>
                </a:lnTo>
                <a:lnTo>
                  <a:pt x="5581354" y="1383756"/>
                </a:lnTo>
                <a:close/>
                <a:moveTo>
                  <a:pt x="3238204" y="1329743"/>
                </a:moveTo>
                <a:lnTo>
                  <a:pt x="3255439" y="1393161"/>
                </a:lnTo>
                <a:lnTo>
                  <a:pt x="3267804" y="1439232"/>
                </a:lnTo>
                <a:lnTo>
                  <a:pt x="3274413" y="1462978"/>
                </a:lnTo>
                <a:lnTo>
                  <a:pt x="3281572" y="1489322"/>
                </a:lnTo>
                <a:lnTo>
                  <a:pt x="3295340" y="1538181"/>
                </a:lnTo>
                <a:lnTo>
                  <a:pt x="3324917" y="1644461"/>
                </a:lnTo>
                <a:lnTo>
                  <a:pt x="3346579" y="1720005"/>
                </a:lnTo>
                <a:lnTo>
                  <a:pt x="3358853" y="1763560"/>
                </a:lnTo>
                <a:lnTo>
                  <a:pt x="3369308" y="1799267"/>
                </a:lnTo>
                <a:lnTo>
                  <a:pt x="3385708" y="1856459"/>
                </a:lnTo>
                <a:lnTo>
                  <a:pt x="3427319" y="1997397"/>
                </a:lnTo>
                <a:lnTo>
                  <a:pt x="3439539" y="2039135"/>
                </a:lnTo>
                <a:lnTo>
                  <a:pt x="3444153" y="2054415"/>
                </a:lnTo>
                <a:lnTo>
                  <a:pt x="3447152" y="2064572"/>
                </a:lnTo>
                <a:lnTo>
                  <a:pt x="3453601" y="2085705"/>
                </a:lnTo>
                <a:lnTo>
                  <a:pt x="3479021" y="2169897"/>
                </a:lnTo>
                <a:lnTo>
                  <a:pt x="3498737" y="2233618"/>
                </a:lnTo>
                <a:lnTo>
                  <a:pt x="3506222" y="2258148"/>
                </a:lnTo>
                <a:lnTo>
                  <a:pt x="3512374" y="2277695"/>
                </a:lnTo>
                <a:lnTo>
                  <a:pt x="3516788" y="2291960"/>
                </a:lnTo>
                <a:lnTo>
                  <a:pt x="3522557" y="2310048"/>
                </a:lnTo>
                <a:lnTo>
                  <a:pt x="3533922" y="2346155"/>
                </a:lnTo>
                <a:lnTo>
                  <a:pt x="3545703" y="2382616"/>
                </a:lnTo>
                <a:lnTo>
                  <a:pt x="3551985" y="2402314"/>
                </a:lnTo>
                <a:lnTo>
                  <a:pt x="3554979" y="2411325"/>
                </a:lnTo>
                <a:lnTo>
                  <a:pt x="3559892" y="2426532"/>
                </a:lnTo>
                <a:cubicBezTo>
                  <a:pt x="3568219" y="2451905"/>
                  <a:pt x="3576195" y="2475785"/>
                  <a:pt x="3583757" y="2497949"/>
                </a:cubicBezTo>
                <a:lnTo>
                  <a:pt x="3598793" y="2540937"/>
                </a:lnTo>
                <a:lnTo>
                  <a:pt x="3596303" y="2538754"/>
                </a:lnTo>
                <a:lnTo>
                  <a:pt x="3576326" y="2481054"/>
                </a:lnTo>
                <a:lnTo>
                  <a:pt x="3575618" y="2478919"/>
                </a:lnTo>
                <a:lnTo>
                  <a:pt x="3546045" y="2389071"/>
                </a:lnTo>
                <a:lnTo>
                  <a:pt x="3536313" y="2358709"/>
                </a:lnTo>
                <a:lnTo>
                  <a:pt x="3511566" y="2280297"/>
                </a:lnTo>
                <a:lnTo>
                  <a:pt x="3502370" y="2250834"/>
                </a:lnTo>
                <a:lnTo>
                  <a:pt x="3491551" y="2215455"/>
                </a:lnTo>
                <a:lnTo>
                  <a:pt x="3448133" y="2071919"/>
                </a:lnTo>
                <a:lnTo>
                  <a:pt x="3435659" y="2030081"/>
                </a:lnTo>
                <a:lnTo>
                  <a:pt x="3412630" y="1951385"/>
                </a:lnTo>
                <a:lnTo>
                  <a:pt x="3357590" y="1760934"/>
                </a:lnTo>
                <a:lnTo>
                  <a:pt x="3330648" y="1666256"/>
                </a:lnTo>
                <a:lnTo>
                  <a:pt x="3318233" y="1622073"/>
                </a:lnTo>
                <a:lnTo>
                  <a:pt x="3269609" y="1446549"/>
                </a:lnTo>
                <a:close/>
                <a:moveTo>
                  <a:pt x="2536393" y="1290432"/>
                </a:moveTo>
                <a:lnTo>
                  <a:pt x="2546775" y="1350441"/>
                </a:lnTo>
                <a:cubicBezTo>
                  <a:pt x="2551444" y="1375295"/>
                  <a:pt x="2556716" y="1401444"/>
                  <a:pt x="2562637" y="1428966"/>
                </a:cubicBezTo>
                <a:lnTo>
                  <a:pt x="2581399" y="1511368"/>
                </a:lnTo>
                <a:lnTo>
                  <a:pt x="2582394" y="1515736"/>
                </a:lnTo>
                <a:lnTo>
                  <a:pt x="2583092" y="1518522"/>
                </a:lnTo>
                <a:lnTo>
                  <a:pt x="2588716" y="1540963"/>
                </a:lnTo>
                <a:lnTo>
                  <a:pt x="2583347" y="1553279"/>
                </a:lnTo>
                <a:cubicBezTo>
                  <a:pt x="2573965" y="1593719"/>
                  <a:pt x="2579360" y="1636377"/>
                  <a:pt x="2598517" y="1673208"/>
                </a:cubicBezTo>
                <a:lnTo>
                  <a:pt x="2636726" y="1722153"/>
                </a:lnTo>
                <a:lnTo>
                  <a:pt x="2638283" y="1726944"/>
                </a:lnTo>
                <a:lnTo>
                  <a:pt x="2728137" y="2003461"/>
                </a:lnTo>
                <a:cubicBezTo>
                  <a:pt x="2745610" y="2050975"/>
                  <a:pt x="2763882" y="2097952"/>
                  <a:pt x="2782728" y="2143890"/>
                </a:cubicBezTo>
                <a:lnTo>
                  <a:pt x="2802198" y="2188914"/>
                </a:lnTo>
                <a:lnTo>
                  <a:pt x="2811401" y="2211960"/>
                </a:lnTo>
                <a:lnTo>
                  <a:pt x="2821387" y="2233286"/>
                </a:lnTo>
                <a:lnTo>
                  <a:pt x="2840764" y="2278095"/>
                </a:lnTo>
                <a:lnTo>
                  <a:pt x="2900889" y="2403072"/>
                </a:lnTo>
                <a:lnTo>
                  <a:pt x="2900895" y="2403085"/>
                </a:lnTo>
                <a:cubicBezTo>
                  <a:pt x="2916077" y="2432931"/>
                  <a:pt x="2931329" y="2461631"/>
                  <a:pt x="2946555" y="2488977"/>
                </a:cubicBezTo>
                <a:lnTo>
                  <a:pt x="2955595" y="2504425"/>
                </a:lnTo>
                <a:lnTo>
                  <a:pt x="2961053" y="2514538"/>
                </a:lnTo>
                <a:lnTo>
                  <a:pt x="2961769" y="2515864"/>
                </a:lnTo>
                <a:lnTo>
                  <a:pt x="2971677" y="2531905"/>
                </a:lnTo>
                <a:lnTo>
                  <a:pt x="2992062" y="2566739"/>
                </a:lnTo>
                <a:lnTo>
                  <a:pt x="3011819" y="2596901"/>
                </a:lnTo>
                <a:lnTo>
                  <a:pt x="3022035" y="2613440"/>
                </a:lnTo>
                <a:lnTo>
                  <a:pt x="3027758" y="2621233"/>
                </a:lnTo>
                <a:lnTo>
                  <a:pt x="3036848" y="2635108"/>
                </a:lnTo>
                <a:cubicBezTo>
                  <a:pt x="3051593" y="2656193"/>
                  <a:pt x="3066122" y="2675501"/>
                  <a:pt x="3080342" y="2692823"/>
                </a:cubicBezTo>
                <a:cubicBezTo>
                  <a:pt x="3148182" y="2775693"/>
                  <a:pt x="3261386" y="2815542"/>
                  <a:pt x="3371005" y="2854150"/>
                </a:cubicBezTo>
                <a:cubicBezTo>
                  <a:pt x="3398582" y="2863801"/>
                  <a:pt x="3424642" y="2873040"/>
                  <a:pt x="3450152" y="2882830"/>
                </a:cubicBezTo>
                <a:cubicBezTo>
                  <a:pt x="3468353" y="2889723"/>
                  <a:pt x="3485589" y="2896893"/>
                  <a:pt x="3501998" y="2903512"/>
                </a:cubicBezTo>
                <a:lnTo>
                  <a:pt x="3546821" y="2918550"/>
                </a:lnTo>
                <a:lnTo>
                  <a:pt x="3547797" y="2919308"/>
                </a:lnTo>
                <a:lnTo>
                  <a:pt x="3548264" y="2919672"/>
                </a:lnTo>
                <a:lnTo>
                  <a:pt x="3506272" y="2908887"/>
                </a:lnTo>
                <a:cubicBezTo>
                  <a:pt x="3489449" y="2903510"/>
                  <a:pt x="3471800" y="2897856"/>
                  <a:pt x="3453461" y="2892342"/>
                </a:cubicBezTo>
                <a:cubicBezTo>
                  <a:pt x="3424781" y="2883792"/>
                  <a:pt x="3394583" y="2875657"/>
                  <a:pt x="3365489" y="2867798"/>
                </a:cubicBezTo>
                <a:cubicBezTo>
                  <a:pt x="3249113" y="2836635"/>
                  <a:pt x="3128877" y="2804370"/>
                  <a:pt x="3059934" y="2728532"/>
                </a:cubicBezTo>
                <a:cubicBezTo>
                  <a:pt x="2905916" y="2558934"/>
                  <a:pt x="2707637" y="2141279"/>
                  <a:pt x="2598844" y="1756991"/>
                </a:cubicBezTo>
                <a:lnTo>
                  <a:pt x="2559429" y="1610120"/>
                </a:lnTo>
                <a:lnTo>
                  <a:pt x="2549422" y="1569656"/>
                </a:lnTo>
                <a:lnTo>
                  <a:pt x="2526811" y="1472581"/>
                </a:lnTo>
                <a:lnTo>
                  <a:pt x="2518754" y="1435480"/>
                </a:lnTo>
                <a:lnTo>
                  <a:pt x="2497131" y="1319875"/>
                </a:lnTo>
                <a:lnTo>
                  <a:pt x="2497129" y="1319865"/>
                </a:lnTo>
                <a:lnTo>
                  <a:pt x="2496693" y="1316432"/>
                </a:lnTo>
                <a:lnTo>
                  <a:pt x="2495524" y="1307210"/>
                </a:lnTo>
                <a:lnTo>
                  <a:pt x="2496263" y="1307074"/>
                </a:lnTo>
                <a:close/>
                <a:moveTo>
                  <a:pt x="2443752" y="1283674"/>
                </a:moveTo>
                <a:lnTo>
                  <a:pt x="2447682" y="1290162"/>
                </a:lnTo>
                <a:lnTo>
                  <a:pt x="2454249" y="1301003"/>
                </a:lnTo>
                <a:lnTo>
                  <a:pt x="2454254" y="1301005"/>
                </a:lnTo>
                <a:lnTo>
                  <a:pt x="2454254" y="1301005"/>
                </a:lnTo>
                <a:cubicBezTo>
                  <a:pt x="2461054" y="1306635"/>
                  <a:pt x="2469699" y="1310035"/>
                  <a:pt x="2479027" y="1310246"/>
                </a:cubicBezTo>
                <a:lnTo>
                  <a:pt x="2488700" y="1308466"/>
                </a:lnTo>
                <a:lnTo>
                  <a:pt x="2490098" y="1319583"/>
                </a:lnTo>
                <a:cubicBezTo>
                  <a:pt x="2494876" y="1349793"/>
                  <a:pt x="2500581" y="1381536"/>
                  <a:pt x="2507218" y="1414865"/>
                </a:cubicBezTo>
                <a:lnTo>
                  <a:pt x="2511772" y="1435880"/>
                </a:lnTo>
                <a:lnTo>
                  <a:pt x="2512539" y="1439992"/>
                </a:lnTo>
                <a:lnTo>
                  <a:pt x="2514166" y="1448724"/>
                </a:lnTo>
                <a:lnTo>
                  <a:pt x="2519856" y="1473184"/>
                </a:lnTo>
                <a:lnTo>
                  <a:pt x="2529928" y="1519661"/>
                </a:lnTo>
                <a:lnTo>
                  <a:pt x="2542553" y="1570750"/>
                </a:lnTo>
                <a:lnTo>
                  <a:pt x="2548187" y="1594967"/>
                </a:lnTo>
                <a:lnTo>
                  <a:pt x="2552618" y="1611477"/>
                </a:lnTo>
                <a:lnTo>
                  <a:pt x="2558255" y="1634288"/>
                </a:lnTo>
                <a:cubicBezTo>
                  <a:pt x="2568636" y="1674170"/>
                  <a:pt x="2579959" y="1715744"/>
                  <a:pt x="2592226" y="1759062"/>
                </a:cubicBezTo>
                <a:cubicBezTo>
                  <a:pt x="2701294" y="2144176"/>
                  <a:pt x="2900126" y="2563072"/>
                  <a:pt x="3054833" y="2733362"/>
                </a:cubicBezTo>
                <a:cubicBezTo>
                  <a:pt x="3125155" y="2810717"/>
                  <a:pt x="3246495" y="2843256"/>
                  <a:pt x="3363697" y="2874696"/>
                </a:cubicBezTo>
                <a:cubicBezTo>
                  <a:pt x="3392929" y="2882555"/>
                  <a:pt x="3422989" y="2890689"/>
                  <a:pt x="3451530" y="2899239"/>
                </a:cubicBezTo>
                <a:cubicBezTo>
                  <a:pt x="3469870" y="2904754"/>
                  <a:pt x="3487519" y="2910269"/>
                  <a:pt x="3504341" y="2915647"/>
                </a:cubicBezTo>
                <a:lnTo>
                  <a:pt x="3562106" y="2930435"/>
                </a:lnTo>
                <a:lnTo>
                  <a:pt x="3563219" y="2931301"/>
                </a:lnTo>
                <a:lnTo>
                  <a:pt x="3506958" y="2920746"/>
                </a:lnTo>
                <a:lnTo>
                  <a:pt x="3454149" y="2908474"/>
                </a:lnTo>
                <a:cubicBezTo>
                  <a:pt x="3423124" y="2901579"/>
                  <a:pt x="3390583" y="2895100"/>
                  <a:pt x="3359145" y="2889033"/>
                </a:cubicBezTo>
                <a:cubicBezTo>
                  <a:pt x="3234496" y="2864626"/>
                  <a:pt x="3105712" y="2839531"/>
                  <a:pt x="3034149" y="2768795"/>
                </a:cubicBezTo>
                <a:lnTo>
                  <a:pt x="2965317" y="2689221"/>
                </a:lnTo>
                <a:lnTo>
                  <a:pt x="2896265" y="2588614"/>
                </a:lnTo>
                <a:cubicBezTo>
                  <a:pt x="2758880" y="2369421"/>
                  <a:pt x="2628630" y="2051551"/>
                  <a:pt x="2556240" y="1800151"/>
                </a:cubicBezTo>
                <a:lnTo>
                  <a:pt x="2516304" y="1652629"/>
                </a:lnTo>
                <a:lnTo>
                  <a:pt x="2506139" y="1611724"/>
                </a:lnTo>
                <a:lnTo>
                  <a:pt x="2483239" y="1513671"/>
                </a:lnTo>
                <a:lnTo>
                  <a:pt x="2475071" y="1476066"/>
                </a:lnTo>
                <a:lnTo>
                  <a:pt x="2453149" y="1358472"/>
                </a:lnTo>
                <a:lnTo>
                  <a:pt x="2447471" y="1313278"/>
                </a:lnTo>
                <a:close/>
                <a:moveTo>
                  <a:pt x="3272299" y="1283205"/>
                </a:moveTo>
                <a:lnTo>
                  <a:pt x="3272329" y="1283316"/>
                </a:lnTo>
                <a:lnTo>
                  <a:pt x="3272434" y="1283694"/>
                </a:lnTo>
                <a:lnTo>
                  <a:pt x="3307019" y="1408233"/>
                </a:lnTo>
                <a:lnTo>
                  <a:pt x="3315834" y="1439261"/>
                </a:lnTo>
                <a:lnTo>
                  <a:pt x="3320835" y="1457190"/>
                </a:lnTo>
                <a:lnTo>
                  <a:pt x="3329103" y="1485969"/>
                </a:lnTo>
                <a:lnTo>
                  <a:pt x="3344661" y="1540736"/>
                </a:lnTo>
                <a:lnTo>
                  <a:pt x="3354968" y="1576009"/>
                </a:lnTo>
                <a:lnTo>
                  <a:pt x="3374308" y="1643331"/>
                </a:lnTo>
                <a:lnTo>
                  <a:pt x="3418157" y="1792248"/>
                </a:lnTo>
                <a:lnTo>
                  <a:pt x="3425331" y="1816800"/>
                </a:lnTo>
                <a:lnTo>
                  <a:pt x="3427400" y="1823642"/>
                </a:lnTo>
                <a:lnTo>
                  <a:pt x="3430491" y="1834139"/>
                </a:lnTo>
                <a:cubicBezTo>
                  <a:pt x="3449420" y="1897675"/>
                  <a:pt x="3468425" y="1960722"/>
                  <a:pt x="3487129" y="2022013"/>
                </a:cubicBezTo>
                <a:lnTo>
                  <a:pt x="3499615" y="2062392"/>
                </a:lnTo>
                <a:lnTo>
                  <a:pt x="3507397" y="2088120"/>
                </a:lnTo>
                <a:lnTo>
                  <a:pt x="3534866" y="2176392"/>
                </a:lnTo>
                <a:lnTo>
                  <a:pt x="3541966" y="2199355"/>
                </a:lnTo>
                <a:lnTo>
                  <a:pt x="3543820" y="2205165"/>
                </a:lnTo>
                <a:lnTo>
                  <a:pt x="3546784" y="2214692"/>
                </a:lnTo>
                <a:cubicBezTo>
                  <a:pt x="3559586" y="2255385"/>
                  <a:pt x="3572011" y="2294420"/>
                  <a:pt x="3583917" y="2331307"/>
                </a:cubicBezTo>
                <a:lnTo>
                  <a:pt x="3588928" y="2346591"/>
                </a:lnTo>
                <a:lnTo>
                  <a:pt x="3592747" y="2358563"/>
                </a:lnTo>
                <a:cubicBezTo>
                  <a:pt x="3600747" y="2383164"/>
                  <a:pt x="3608484" y="2406694"/>
                  <a:pt x="3615910" y="2428992"/>
                </a:cubicBezTo>
                <a:lnTo>
                  <a:pt x="3617051" y="2432367"/>
                </a:lnTo>
                <a:lnTo>
                  <a:pt x="3617928" y="2435043"/>
                </a:lnTo>
                <a:lnTo>
                  <a:pt x="3620545" y="2442708"/>
                </a:lnTo>
                <a:lnTo>
                  <a:pt x="3637214" y="2492038"/>
                </a:lnTo>
                <a:lnTo>
                  <a:pt x="3644094" y="2511681"/>
                </a:lnTo>
                <a:lnTo>
                  <a:pt x="3647950" y="2522975"/>
                </a:lnTo>
                <a:lnTo>
                  <a:pt x="3650651" y="2530404"/>
                </a:lnTo>
                <a:lnTo>
                  <a:pt x="3656376" y="2546751"/>
                </a:lnTo>
                <a:cubicBezTo>
                  <a:pt x="3662375" y="2563494"/>
                  <a:pt x="3667970" y="2578690"/>
                  <a:pt x="3673114" y="2592181"/>
                </a:cubicBezTo>
                <a:lnTo>
                  <a:pt x="3678279" y="2604815"/>
                </a:lnTo>
                <a:lnTo>
                  <a:pt x="3678236" y="2604799"/>
                </a:lnTo>
                <a:lnTo>
                  <a:pt x="3678115" y="2604755"/>
                </a:lnTo>
                <a:lnTo>
                  <a:pt x="3677071" y="2603442"/>
                </a:lnTo>
                <a:lnTo>
                  <a:pt x="3670381" y="2586764"/>
                </a:lnTo>
                <a:lnTo>
                  <a:pt x="3664973" y="2572265"/>
                </a:lnTo>
                <a:lnTo>
                  <a:pt x="3647088" y="2522678"/>
                </a:lnTo>
                <a:lnTo>
                  <a:pt x="3641846" y="2507829"/>
                </a:lnTo>
                <a:lnTo>
                  <a:pt x="3615838" y="2431319"/>
                </a:lnTo>
                <a:lnTo>
                  <a:pt x="3609677" y="2412660"/>
                </a:lnTo>
                <a:lnTo>
                  <a:pt x="3590076" y="2352713"/>
                </a:lnTo>
                <a:lnTo>
                  <a:pt x="3548504" y="2222701"/>
                </a:lnTo>
                <a:lnTo>
                  <a:pt x="3545598" y="2213557"/>
                </a:lnTo>
                <a:lnTo>
                  <a:pt x="3500826" y="2068963"/>
                </a:lnTo>
                <a:lnTo>
                  <a:pt x="3430680" y="1836760"/>
                </a:lnTo>
                <a:lnTo>
                  <a:pt x="3417475" y="1791919"/>
                </a:lnTo>
                <a:lnTo>
                  <a:pt x="3359726" y="1594066"/>
                </a:lnTo>
                <a:lnTo>
                  <a:pt x="3334667" y="1506817"/>
                </a:lnTo>
                <a:lnTo>
                  <a:pt x="3321773" y="1461384"/>
                </a:lnTo>
                <a:lnTo>
                  <a:pt x="3278594" y="1306527"/>
                </a:lnTo>
                <a:lnTo>
                  <a:pt x="3278450" y="1306007"/>
                </a:lnTo>
                <a:close/>
                <a:moveTo>
                  <a:pt x="2490942" y="1271094"/>
                </a:moveTo>
                <a:lnTo>
                  <a:pt x="2498510" y="1281044"/>
                </a:lnTo>
                <a:lnTo>
                  <a:pt x="2498687" y="1281279"/>
                </a:lnTo>
                <a:lnTo>
                  <a:pt x="2495712" y="1281012"/>
                </a:lnTo>
                <a:lnTo>
                  <a:pt x="2491511" y="1275577"/>
                </a:lnTo>
                <a:close/>
                <a:moveTo>
                  <a:pt x="2584497" y="1270539"/>
                </a:moveTo>
                <a:lnTo>
                  <a:pt x="2591249" y="1309472"/>
                </a:lnTo>
                <a:lnTo>
                  <a:pt x="2591962" y="1313590"/>
                </a:lnTo>
                <a:cubicBezTo>
                  <a:pt x="2596548" y="1338025"/>
                  <a:pt x="2601721" y="1363739"/>
                  <a:pt x="2607525" y="1390812"/>
                </a:cubicBezTo>
                <a:lnTo>
                  <a:pt x="2612266" y="1411733"/>
                </a:lnTo>
                <a:lnTo>
                  <a:pt x="2613266" y="1416145"/>
                </a:lnTo>
                <a:lnTo>
                  <a:pt x="2619960" y="1445680"/>
                </a:lnTo>
                <a:lnTo>
                  <a:pt x="2626728" y="1475545"/>
                </a:lnTo>
                <a:lnTo>
                  <a:pt x="2608644" y="1495275"/>
                </a:lnTo>
                <a:lnTo>
                  <a:pt x="2608629" y="1495290"/>
                </a:lnTo>
                <a:lnTo>
                  <a:pt x="2593396" y="1530230"/>
                </a:lnTo>
                <a:lnTo>
                  <a:pt x="2590092" y="1515954"/>
                </a:lnTo>
                <a:lnTo>
                  <a:pt x="2565624" y="1410227"/>
                </a:lnTo>
                <a:lnTo>
                  <a:pt x="2547706" y="1314132"/>
                </a:lnTo>
                <a:lnTo>
                  <a:pt x="2542793" y="1287778"/>
                </a:lnTo>
                <a:lnTo>
                  <a:pt x="2545526" y="1286644"/>
                </a:lnTo>
                <a:close/>
                <a:moveTo>
                  <a:pt x="1269720" y="1270371"/>
                </a:moveTo>
                <a:lnTo>
                  <a:pt x="1269488" y="1275909"/>
                </a:lnTo>
                <a:lnTo>
                  <a:pt x="1270972" y="1278006"/>
                </a:lnTo>
                <a:lnTo>
                  <a:pt x="1221523" y="1313025"/>
                </a:lnTo>
                <a:lnTo>
                  <a:pt x="1235177" y="1299781"/>
                </a:lnTo>
                <a:lnTo>
                  <a:pt x="1239974" y="1295128"/>
                </a:lnTo>
                <a:lnTo>
                  <a:pt x="1241441" y="1293904"/>
                </a:lnTo>
                <a:close/>
                <a:moveTo>
                  <a:pt x="1278412" y="1263121"/>
                </a:moveTo>
                <a:lnTo>
                  <a:pt x="1276527" y="1265562"/>
                </a:lnTo>
                <a:lnTo>
                  <a:pt x="1276602" y="1264631"/>
                </a:lnTo>
                <a:close/>
                <a:moveTo>
                  <a:pt x="3245960" y="1261516"/>
                </a:moveTo>
                <a:lnTo>
                  <a:pt x="3269105" y="1347113"/>
                </a:lnTo>
                <a:lnTo>
                  <a:pt x="3272280" y="1358860"/>
                </a:lnTo>
                <a:lnTo>
                  <a:pt x="3297478" y="1449732"/>
                </a:lnTo>
                <a:lnTo>
                  <a:pt x="3278389" y="1381638"/>
                </a:lnTo>
                <a:cubicBezTo>
                  <a:pt x="3268221" y="1344568"/>
                  <a:pt x="3258496" y="1308666"/>
                  <a:pt x="3249318" y="1274310"/>
                </a:cubicBezTo>
                <a:close/>
                <a:moveTo>
                  <a:pt x="3273319" y="1260928"/>
                </a:moveTo>
                <a:lnTo>
                  <a:pt x="3300877" y="1360086"/>
                </a:lnTo>
                <a:lnTo>
                  <a:pt x="3308173" y="1386352"/>
                </a:lnTo>
                <a:lnTo>
                  <a:pt x="3326527" y="1450895"/>
                </a:lnTo>
                <a:lnTo>
                  <a:pt x="3346823" y="1522265"/>
                </a:lnTo>
                <a:lnTo>
                  <a:pt x="3349282" y="1530664"/>
                </a:lnTo>
                <a:lnTo>
                  <a:pt x="3350053" y="1533298"/>
                </a:lnTo>
                <a:lnTo>
                  <a:pt x="3355197" y="1551345"/>
                </a:lnTo>
                <a:cubicBezTo>
                  <a:pt x="3371462" y="1607726"/>
                  <a:pt x="3388227" y="1665182"/>
                  <a:pt x="3405218" y="1722795"/>
                </a:cubicBezTo>
                <a:lnTo>
                  <a:pt x="3422452" y="1780623"/>
                </a:lnTo>
                <a:lnTo>
                  <a:pt x="3428039" y="1799709"/>
                </a:lnTo>
                <a:lnTo>
                  <a:pt x="3429934" y="1806183"/>
                </a:lnTo>
                <a:lnTo>
                  <a:pt x="3432640" y="1815107"/>
                </a:lnTo>
                <a:lnTo>
                  <a:pt x="3437865" y="1832341"/>
                </a:lnTo>
                <a:lnTo>
                  <a:pt x="3456594" y="1895188"/>
                </a:lnTo>
                <a:cubicBezTo>
                  <a:pt x="3473763" y="1952198"/>
                  <a:pt x="3490885" y="2008447"/>
                  <a:pt x="3507686" y="2063017"/>
                </a:cubicBezTo>
                <a:lnTo>
                  <a:pt x="3511938" y="2076661"/>
                </a:lnTo>
                <a:lnTo>
                  <a:pt x="3514591" y="2085414"/>
                </a:lnTo>
                <a:cubicBezTo>
                  <a:pt x="3528416" y="2130174"/>
                  <a:pt x="3541995" y="2173697"/>
                  <a:pt x="3555174" y="2215465"/>
                </a:cubicBezTo>
                <a:lnTo>
                  <a:pt x="3556073" y="2218278"/>
                </a:lnTo>
                <a:lnTo>
                  <a:pt x="3556851" y="2220774"/>
                </a:lnTo>
                <a:lnTo>
                  <a:pt x="3561796" y="2236194"/>
                </a:lnTo>
                <a:lnTo>
                  <a:pt x="3593354" y="2334980"/>
                </a:lnTo>
                <a:lnTo>
                  <a:pt x="3598193" y="2349680"/>
                </a:lnTo>
                <a:lnTo>
                  <a:pt x="3602448" y="2362949"/>
                </a:lnTo>
                <a:lnTo>
                  <a:pt x="3611046" y="2388725"/>
                </a:lnTo>
                <a:lnTo>
                  <a:pt x="3628201" y="2440837"/>
                </a:lnTo>
                <a:lnTo>
                  <a:pt x="3636219" y="2464189"/>
                </a:lnTo>
                <a:lnTo>
                  <a:pt x="3642838" y="2484034"/>
                </a:lnTo>
                <a:lnTo>
                  <a:pt x="3656694" y="2523824"/>
                </a:lnTo>
                <a:lnTo>
                  <a:pt x="3658786" y="2529917"/>
                </a:lnTo>
                <a:lnTo>
                  <a:pt x="3659373" y="2531517"/>
                </a:lnTo>
                <a:lnTo>
                  <a:pt x="3660567" y="2534947"/>
                </a:lnTo>
                <a:cubicBezTo>
                  <a:pt x="3666169" y="2550733"/>
                  <a:pt x="3671451" y="2565296"/>
                  <a:pt x="3676379" y="2578521"/>
                </a:cubicBezTo>
                <a:lnTo>
                  <a:pt x="3681393" y="2591509"/>
                </a:lnTo>
                <a:lnTo>
                  <a:pt x="3684178" y="2599097"/>
                </a:lnTo>
                <a:lnTo>
                  <a:pt x="3686098" y="2603695"/>
                </a:lnTo>
                <a:lnTo>
                  <a:pt x="3687877" y="2608303"/>
                </a:lnTo>
                <a:lnTo>
                  <a:pt x="3687247" y="2608074"/>
                </a:lnTo>
                <a:lnTo>
                  <a:pt x="3684814" y="2602123"/>
                </a:lnTo>
                <a:lnTo>
                  <a:pt x="3681233" y="2593367"/>
                </a:lnTo>
                <a:lnTo>
                  <a:pt x="3675786" y="2578935"/>
                </a:lnTo>
                <a:lnTo>
                  <a:pt x="3657697" y="2529220"/>
                </a:lnTo>
                <a:lnTo>
                  <a:pt x="3652401" y="2514327"/>
                </a:lnTo>
                <a:lnTo>
                  <a:pt x="3625876" y="2436698"/>
                </a:lnTo>
                <a:lnTo>
                  <a:pt x="3619581" y="2417709"/>
                </a:lnTo>
                <a:lnTo>
                  <a:pt x="3599465" y="2356404"/>
                </a:lnTo>
                <a:lnTo>
                  <a:pt x="3556764" y="2223242"/>
                </a:lnTo>
                <a:lnTo>
                  <a:pt x="3553751" y="2213788"/>
                </a:lnTo>
                <a:lnTo>
                  <a:pt x="3507616" y="2065126"/>
                </a:lnTo>
                <a:lnTo>
                  <a:pt x="3435222" y="1825938"/>
                </a:lnTo>
                <a:lnTo>
                  <a:pt x="3421696" y="1780079"/>
                </a:lnTo>
                <a:lnTo>
                  <a:pt x="3362129" y="1576305"/>
                </a:lnTo>
                <a:lnTo>
                  <a:pt x="3336370" y="1486728"/>
                </a:lnTo>
                <a:lnTo>
                  <a:pt x="3323112" y="1440061"/>
                </a:lnTo>
                <a:lnTo>
                  <a:pt x="3279131" y="1282422"/>
                </a:lnTo>
                <a:lnTo>
                  <a:pt x="3278790" y="1281195"/>
                </a:lnTo>
                <a:close/>
                <a:moveTo>
                  <a:pt x="3145164" y="1256793"/>
                </a:moveTo>
                <a:lnTo>
                  <a:pt x="3158519" y="1305457"/>
                </a:lnTo>
                <a:lnTo>
                  <a:pt x="3161873" y="1317694"/>
                </a:lnTo>
                <a:cubicBezTo>
                  <a:pt x="3179172" y="1380181"/>
                  <a:pt x="3197239" y="1444845"/>
                  <a:pt x="3215625" y="1510039"/>
                </a:cubicBezTo>
                <a:lnTo>
                  <a:pt x="3235206" y="1578811"/>
                </a:lnTo>
                <a:lnTo>
                  <a:pt x="3262388" y="1674281"/>
                </a:lnTo>
                <a:lnTo>
                  <a:pt x="3220095" y="1526244"/>
                </a:lnTo>
                <a:cubicBezTo>
                  <a:pt x="3201023" y="1458757"/>
                  <a:pt x="3182288" y="1391745"/>
                  <a:pt x="3164385" y="1327033"/>
                </a:cubicBezTo>
                <a:close/>
                <a:moveTo>
                  <a:pt x="2488715" y="1253537"/>
                </a:moveTo>
                <a:lnTo>
                  <a:pt x="2505408" y="1276022"/>
                </a:lnTo>
                <a:lnTo>
                  <a:pt x="2505700" y="1276417"/>
                </a:lnTo>
                <a:lnTo>
                  <a:pt x="2503570" y="1276186"/>
                </a:lnTo>
                <a:lnTo>
                  <a:pt x="2489133" y="1256832"/>
                </a:lnTo>
                <a:close/>
                <a:moveTo>
                  <a:pt x="5550039" y="1249022"/>
                </a:moveTo>
                <a:lnTo>
                  <a:pt x="5551669" y="1253908"/>
                </a:lnTo>
                <a:lnTo>
                  <a:pt x="5574462" y="1328634"/>
                </a:lnTo>
                <a:lnTo>
                  <a:pt x="5581475" y="1351643"/>
                </a:lnTo>
                <a:cubicBezTo>
                  <a:pt x="5591838" y="1386658"/>
                  <a:pt x="5602494" y="1423806"/>
                  <a:pt x="5613042" y="1462250"/>
                </a:cubicBezTo>
                <a:lnTo>
                  <a:pt x="5616010" y="1473609"/>
                </a:lnTo>
                <a:lnTo>
                  <a:pt x="5608122" y="1446757"/>
                </a:lnTo>
                <a:close/>
                <a:moveTo>
                  <a:pt x="2631486" y="1248102"/>
                </a:moveTo>
                <a:lnTo>
                  <a:pt x="2635879" y="1273608"/>
                </a:lnTo>
                <a:lnTo>
                  <a:pt x="2636292" y="1275982"/>
                </a:lnTo>
                <a:lnTo>
                  <a:pt x="2636294" y="1275990"/>
                </a:lnTo>
                <a:lnTo>
                  <a:pt x="2636294" y="1275990"/>
                </a:lnTo>
                <a:lnTo>
                  <a:pt x="2636294" y="1275992"/>
                </a:lnTo>
                <a:lnTo>
                  <a:pt x="2637678" y="1282921"/>
                </a:lnTo>
                <a:lnTo>
                  <a:pt x="2651470" y="1351980"/>
                </a:lnTo>
                <a:cubicBezTo>
                  <a:pt x="2657126" y="1378629"/>
                  <a:pt x="2663393" y="1406625"/>
                  <a:pt x="2670315" y="1436044"/>
                </a:cubicBezTo>
                <a:lnTo>
                  <a:pt x="2672237" y="1443862"/>
                </a:lnTo>
                <a:lnTo>
                  <a:pt x="2671751" y="1443981"/>
                </a:lnTo>
                <a:lnTo>
                  <a:pt x="2660239" y="1450740"/>
                </a:lnTo>
                <a:lnTo>
                  <a:pt x="2659085" y="1451128"/>
                </a:lnTo>
                <a:lnTo>
                  <a:pt x="2658600" y="1451560"/>
                </a:lnTo>
                <a:lnTo>
                  <a:pt x="2658129" y="1451978"/>
                </a:lnTo>
                <a:lnTo>
                  <a:pt x="2656390" y="1453000"/>
                </a:lnTo>
                <a:lnTo>
                  <a:pt x="2647921" y="1456439"/>
                </a:lnTo>
                <a:lnTo>
                  <a:pt x="2647917" y="1456443"/>
                </a:lnTo>
                <a:lnTo>
                  <a:pt x="2647915" y="1456444"/>
                </a:lnTo>
                <a:lnTo>
                  <a:pt x="2644102" y="1460214"/>
                </a:lnTo>
                <a:lnTo>
                  <a:pt x="2636908" y="1464438"/>
                </a:lnTo>
                <a:lnTo>
                  <a:pt x="2632189" y="1469586"/>
                </a:lnTo>
                <a:lnTo>
                  <a:pt x="2629803" y="1459062"/>
                </a:lnTo>
                <a:lnTo>
                  <a:pt x="2614080" y="1389723"/>
                </a:lnTo>
                <a:lnTo>
                  <a:pt x="2609989" y="1369452"/>
                </a:lnTo>
                <a:lnTo>
                  <a:pt x="2598582" y="1312926"/>
                </a:lnTo>
                <a:lnTo>
                  <a:pt x="2597840" y="1308658"/>
                </a:lnTo>
                <a:lnTo>
                  <a:pt x="2597813" y="1308502"/>
                </a:lnTo>
                <a:lnTo>
                  <a:pt x="2590769" y="1267937"/>
                </a:lnTo>
                <a:lnTo>
                  <a:pt x="2625595" y="1253494"/>
                </a:lnTo>
                <a:close/>
                <a:moveTo>
                  <a:pt x="5557248" y="1247195"/>
                </a:moveTo>
                <a:lnTo>
                  <a:pt x="5559803" y="1254872"/>
                </a:lnTo>
                <a:lnTo>
                  <a:pt x="5583265" y="1332085"/>
                </a:lnTo>
                <a:lnTo>
                  <a:pt x="5589919" y="1353998"/>
                </a:lnTo>
                <a:cubicBezTo>
                  <a:pt x="5600384" y="1389503"/>
                  <a:pt x="5611140" y="1427169"/>
                  <a:pt x="5621785" y="1466145"/>
                </a:cubicBezTo>
                <a:lnTo>
                  <a:pt x="5624648" y="1477157"/>
                </a:lnTo>
                <a:lnTo>
                  <a:pt x="5616474" y="1449264"/>
                </a:lnTo>
                <a:lnTo>
                  <a:pt x="5596156" y="1379940"/>
                </a:lnTo>
                <a:close/>
                <a:moveTo>
                  <a:pt x="2536863" y="1242968"/>
                </a:moveTo>
                <a:lnTo>
                  <a:pt x="2545741" y="1255569"/>
                </a:lnTo>
                <a:lnTo>
                  <a:pt x="2545600" y="1255731"/>
                </a:lnTo>
                <a:lnTo>
                  <a:pt x="2542606" y="1255120"/>
                </a:lnTo>
                <a:lnTo>
                  <a:pt x="2537435" y="1247466"/>
                </a:lnTo>
                <a:close/>
                <a:moveTo>
                  <a:pt x="2437993" y="1227340"/>
                </a:moveTo>
                <a:lnTo>
                  <a:pt x="2438487" y="1229884"/>
                </a:lnTo>
                <a:cubicBezTo>
                  <a:pt x="2441782" y="1245420"/>
                  <a:pt x="2444983" y="1259492"/>
                  <a:pt x="2447724" y="1271558"/>
                </a:cubicBezTo>
                <a:lnTo>
                  <a:pt x="2447724" y="1273330"/>
                </a:lnTo>
                <a:lnTo>
                  <a:pt x="2447724" y="1273350"/>
                </a:lnTo>
                <a:lnTo>
                  <a:pt x="2467327" y="1299257"/>
                </a:lnTo>
                <a:lnTo>
                  <a:pt x="2463307" y="1299076"/>
                </a:lnTo>
                <a:lnTo>
                  <a:pt x="2446486" y="1277428"/>
                </a:lnTo>
                <a:lnTo>
                  <a:pt x="2446486" y="1275222"/>
                </a:lnTo>
                <a:lnTo>
                  <a:pt x="2438479" y="1238021"/>
                </a:lnTo>
                <a:close/>
                <a:moveTo>
                  <a:pt x="1938924" y="1224129"/>
                </a:moveTo>
                <a:lnTo>
                  <a:pt x="1911623" y="1269454"/>
                </a:lnTo>
                <a:lnTo>
                  <a:pt x="1911410" y="1269971"/>
                </a:lnTo>
                <a:lnTo>
                  <a:pt x="1892236" y="1312949"/>
                </a:lnTo>
                <a:lnTo>
                  <a:pt x="1885091" y="1334028"/>
                </a:lnTo>
                <a:lnTo>
                  <a:pt x="1881460" y="1342869"/>
                </a:lnTo>
                <a:lnTo>
                  <a:pt x="1881460" y="1342871"/>
                </a:lnTo>
                <a:lnTo>
                  <a:pt x="1881459" y="1342873"/>
                </a:lnTo>
                <a:lnTo>
                  <a:pt x="1880643" y="1346138"/>
                </a:lnTo>
                <a:lnTo>
                  <a:pt x="1879678" y="1349997"/>
                </a:lnTo>
                <a:lnTo>
                  <a:pt x="1874772" y="1364468"/>
                </a:lnTo>
                <a:cubicBezTo>
                  <a:pt x="1869390" y="1383014"/>
                  <a:pt x="1864504" y="1402950"/>
                  <a:pt x="1860294" y="1424331"/>
                </a:cubicBezTo>
                <a:lnTo>
                  <a:pt x="1859040" y="1432568"/>
                </a:lnTo>
                <a:lnTo>
                  <a:pt x="1857849" y="1437333"/>
                </a:lnTo>
                <a:lnTo>
                  <a:pt x="1856684" y="1448041"/>
                </a:lnTo>
                <a:lnTo>
                  <a:pt x="1849862" y="1492861"/>
                </a:lnTo>
                <a:lnTo>
                  <a:pt x="1846527" y="1541421"/>
                </a:lnTo>
                <a:lnTo>
                  <a:pt x="1846292" y="1543585"/>
                </a:lnTo>
                <a:lnTo>
                  <a:pt x="1845143" y="1554142"/>
                </a:lnTo>
                <a:lnTo>
                  <a:pt x="1845143" y="1554145"/>
                </a:lnTo>
                <a:lnTo>
                  <a:pt x="1845143" y="1554146"/>
                </a:lnTo>
                <a:lnTo>
                  <a:pt x="1845250" y="1560026"/>
                </a:lnTo>
                <a:lnTo>
                  <a:pt x="1844538" y="1570383"/>
                </a:lnTo>
                <a:cubicBezTo>
                  <a:pt x="1843734" y="1597757"/>
                  <a:pt x="1843957" y="1626685"/>
                  <a:pt x="1845386" y="1657219"/>
                </a:cubicBezTo>
                <a:lnTo>
                  <a:pt x="1847461" y="1681988"/>
                </a:lnTo>
                <a:lnTo>
                  <a:pt x="1847690" y="1694637"/>
                </a:lnTo>
                <a:lnTo>
                  <a:pt x="1849908" y="1711203"/>
                </a:lnTo>
                <a:lnTo>
                  <a:pt x="1853467" y="1753693"/>
                </a:lnTo>
                <a:lnTo>
                  <a:pt x="1869830" y="1860053"/>
                </a:lnTo>
                <a:lnTo>
                  <a:pt x="1869841" y="1860130"/>
                </a:lnTo>
                <a:lnTo>
                  <a:pt x="1828476" y="1866473"/>
                </a:lnTo>
                <a:cubicBezTo>
                  <a:pt x="1767724" y="1873174"/>
                  <a:pt x="1707413" y="1883391"/>
                  <a:pt x="1647847" y="1897083"/>
                </a:cubicBezTo>
                <a:cubicBezTo>
                  <a:pt x="1618615" y="1903840"/>
                  <a:pt x="1583730" y="1912389"/>
                  <a:pt x="1546777" y="1924660"/>
                </a:cubicBezTo>
                <a:cubicBezTo>
                  <a:pt x="1491569" y="1943161"/>
                  <a:pt x="1436863" y="1963008"/>
                  <a:pt x="1382704" y="1984177"/>
                </a:cubicBezTo>
                <a:lnTo>
                  <a:pt x="1350514" y="1997681"/>
                </a:lnTo>
                <a:lnTo>
                  <a:pt x="1328730" y="2005785"/>
                </a:lnTo>
                <a:lnTo>
                  <a:pt x="1293367" y="2021655"/>
                </a:lnTo>
                <a:lnTo>
                  <a:pt x="1221921" y="2051627"/>
                </a:lnTo>
                <a:lnTo>
                  <a:pt x="1152034" y="2085078"/>
                </a:lnTo>
                <a:lnTo>
                  <a:pt x="1116701" y="2100934"/>
                </a:lnTo>
                <a:lnTo>
                  <a:pt x="1096165" y="2111819"/>
                </a:lnTo>
                <a:lnTo>
                  <a:pt x="1064713" y="2126873"/>
                </a:lnTo>
                <a:lnTo>
                  <a:pt x="911379" y="2209766"/>
                </a:lnTo>
                <a:lnTo>
                  <a:pt x="911364" y="2209774"/>
                </a:lnTo>
                <a:lnTo>
                  <a:pt x="720897" y="2327345"/>
                </a:lnTo>
                <a:lnTo>
                  <a:pt x="720946" y="2326500"/>
                </a:lnTo>
                <a:lnTo>
                  <a:pt x="721011" y="2325381"/>
                </a:lnTo>
                <a:lnTo>
                  <a:pt x="721010" y="2325362"/>
                </a:lnTo>
                <a:lnTo>
                  <a:pt x="719574" y="2301902"/>
                </a:lnTo>
                <a:lnTo>
                  <a:pt x="895744" y="2192504"/>
                </a:lnTo>
                <a:lnTo>
                  <a:pt x="895957" y="2192389"/>
                </a:lnTo>
                <a:lnTo>
                  <a:pt x="1170466" y="2049869"/>
                </a:lnTo>
                <a:lnTo>
                  <a:pt x="1276063" y="2001082"/>
                </a:lnTo>
                <a:lnTo>
                  <a:pt x="1332664" y="1976499"/>
                </a:lnTo>
                <a:lnTo>
                  <a:pt x="1527748" y="1900535"/>
                </a:lnTo>
                <a:cubicBezTo>
                  <a:pt x="1563599" y="1888126"/>
                  <a:pt x="1597657" y="1879162"/>
                  <a:pt x="1626199" y="1872131"/>
                </a:cubicBezTo>
                <a:cubicBezTo>
                  <a:pt x="1681808" y="1858645"/>
                  <a:pt x="1738108" y="1848153"/>
                  <a:pt x="1794833" y="1840693"/>
                </a:cubicBezTo>
                <a:cubicBezTo>
                  <a:pt x="1813117" y="1839563"/>
                  <a:pt x="1831166" y="1835949"/>
                  <a:pt x="1848471" y="1829937"/>
                </a:cubicBezTo>
                <a:cubicBezTo>
                  <a:pt x="1849739" y="1829166"/>
                  <a:pt x="1850401" y="1827676"/>
                  <a:pt x="1850126" y="1826214"/>
                </a:cubicBezTo>
                <a:lnTo>
                  <a:pt x="1850126" y="1826211"/>
                </a:lnTo>
                <a:lnTo>
                  <a:pt x="1850126" y="1826210"/>
                </a:lnTo>
                <a:lnTo>
                  <a:pt x="1834641" y="1679780"/>
                </a:lnTo>
                <a:lnTo>
                  <a:pt x="1833186" y="1651266"/>
                </a:lnTo>
                <a:lnTo>
                  <a:pt x="1835667" y="1532936"/>
                </a:lnTo>
                <a:lnTo>
                  <a:pt x="1837761" y="1515017"/>
                </a:lnTo>
                <a:lnTo>
                  <a:pt x="1852180" y="1425578"/>
                </a:lnTo>
                <a:lnTo>
                  <a:pt x="1855261" y="1410869"/>
                </a:lnTo>
                <a:lnTo>
                  <a:pt x="1880045" y="1332752"/>
                </a:lnTo>
                <a:lnTo>
                  <a:pt x="1886284" y="1317716"/>
                </a:lnTo>
                <a:lnTo>
                  <a:pt x="1889830" y="1310506"/>
                </a:lnTo>
                <a:lnTo>
                  <a:pt x="1915789" y="1257775"/>
                </a:lnTo>
                <a:lnTo>
                  <a:pt x="1915896" y="1257574"/>
                </a:lnTo>
                <a:close/>
                <a:moveTo>
                  <a:pt x="5062793" y="1224042"/>
                </a:moveTo>
                <a:lnTo>
                  <a:pt x="5061345" y="1225031"/>
                </a:lnTo>
                <a:cubicBezTo>
                  <a:pt x="5057484" y="1226823"/>
                  <a:pt x="5040524" y="1232339"/>
                  <a:pt x="5027978" y="1236337"/>
                </a:cubicBezTo>
                <a:cubicBezTo>
                  <a:pt x="4993919" y="1247231"/>
                  <a:pt x="4990196" y="1248609"/>
                  <a:pt x="4990196" y="1251643"/>
                </a:cubicBezTo>
                <a:cubicBezTo>
                  <a:pt x="4978890" y="1261846"/>
                  <a:pt x="4858240" y="1300311"/>
                  <a:pt x="4777715" y="1325820"/>
                </a:cubicBezTo>
                <a:cubicBezTo>
                  <a:pt x="4688088" y="1354500"/>
                  <a:pt x="4668509" y="1361119"/>
                  <a:pt x="4663959" y="1364428"/>
                </a:cubicBezTo>
                <a:cubicBezTo>
                  <a:pt x="4644793" y="1369806"/>
                  <a:pt x="4603290" y="1381802"/>
                  <a:pt x="4596395" y="1385111"/>
                </a:cubicBezTo>
                <a:lnTo>
                  <a:pt x="4579159" y="1389799"/>
                </a:lnTo>
                <a:cubicBezTo>
                  <a:pt x="4559304" y="1395039"/>
                  <a:pt x="4554477" y="1396831"/>
                  <a:pt x="4553651" y="1396831"/>
                </a:cubicBezTo>
                <a:cubicBezTo>
                  <a:pt x="4549790" y="1398348"/>
                  <a:pt x="4477124" y="1417238"/>
                  <a:pt x="4406939" y="1435577"/>
                </a:cubicBezTo>
                <a:cubicBezTo>
                  <a:pt x="4321451" y="1457778"/>
                  <a:pt x="4233755" y="1480666"/>
                  <a:pt x="4227688" y="1483010"/>
                </a:cubicBezTo>
                <a:cubicBezTo>
                  <a:pt x="4225069" y="1483975"/>
                  <a:pt x="4181634" y="1495144"/>
                  <a:pt x="4146612" y="1504245"/>
                </a:cubicBezTo>
                <a:cubicBezTo>
                  <a:pt x="4105247" y="1514999"/>
                  <a:pt x="4079737" y="1522308"/>
                  <a:pt x="4077669" y="1522308"/>
                </a:cubicBezTo>
                <a:lnTo>
                  <a:pt x="4077032" y="1522488"/>
                </a:lnTo>
                <a:lnTo>
                  <a:pt x="4059047" y="1527477"/>
                </a:lnTo>
                <a:lnTo>
                  <a:pt x="4046214" y="1530854"/>
                </a:lnTo>
                <a:lnTo>
                  <a:pt x="4020980" y="1537435"/>
                </a:lnTo>
                <a:lnTo>
                  <a:pt x="4001427" y="1542483"/>
                </a:lnTo>
                <a:lnTo>
                  <a:pt x="3971168" y="1550247"/>
                </a:lnTo>
                <a:lnTo>
                  <a:pt x="3949236" y="1555858"/>
                </a:lnTo>
                <a:lnTo>
                  <a:pt x="3915242" y="1564505"/>
                </a:lnTo>
                <a:lnTo>
                  <a:pt x="3899080" y="1568612"/>
                </a:lnTo>
                <a:lnTo>
                  <a:pt x="3865601" y="1577071"/>
                </a:lnTo>
                <a:lnTo>
                  <a:pt x="3893087" y="1549952"/>
                </a:lnTo>
                <a:lnTo>
                  <a:pt x="3930867" y="1521623"/>
                </a:lnTo>
                <a:lnTo>
                  <a:pt x="3957019" y="1507143"/>
                </a:lnTo>
                <a:lnTo>
                  <a:pt x="3970071" y="1499574"/>
                </a:lnTo>
                <a:lnTo>
                  <a:pt x="3976737" y="1496940"/>
                </a:lnTo>
                <a:lnTo>
                  <a:pt x="3978685" y="1496150"/>
                </a:lnTo>
                <a:lnTo>
                  <a:pt x="3980033" y="1495811"/>
                </a:lnTo>
                <a:close/>
                <a:moveTo>
                  <a:pt x="2534451" y="1224013"/>
                </a:moveTo>
                <a:lnTo>
                  <a:pt x="2551968" y="1249544"/>
                </a:lnTo>
                <a:lnTo>
                  <a:pt x="2551386" y="1250319"/>
                </a:lnTo>
                <a:lnTo>
                  <a:pt x="2550873" y="1250701"/>
                </a:lnTo>
                <a:lnTo>
                  <a:pt x="2535008" y="1228395"/>
                </a:lnTo>
                <a:close/>
                <a:moveTo>
                  <a:pt x="5092708" y="1216531"/>
                </a:moveTo>
                <a:lnTo>
                  <a:pt x="5083269" y="1227930"/>
                </a:lnTo>
                <a:cubicBezTo>
                  <a:pt x="5073561" y="1232841"/>
                  <a:pt x="5063565" y="1237169"/>
                  <a:pt x="5053348" y="1240892"/>
                </a:cubicBezTo>
                <a:cubicBezTo>
                  <a:pt x="5021496" y="1253577"/>
                  <a:pt x="5017635" y="1255783"/>
                  <a:pt x="5019013" y="1260471"/>
                </a:cubicBezTo>
                <a:cubicBezTo>
                  <a:pt x="5020116" y="1274392"/>
                  <a:pt x="4889815" y="1325824"/>
                  <a:pt x="4819769" y="1353401"/>
                </a:cubicBezTo>
                <a:cubicBezTo>
                  <a:pt x="4741175" y="1384563"/>
                  <a:pt x="4718699" y="1393939"/>
                  <a:pt x="4713598" y="1399731"/>
                </a:cubicBezTo>
                <a:cubicBezTo>
                  <a:pt x="4690501" y="1406667"/>
                  <a:pt x="4667820" y="1414856"/>
                  <a:pt x="4645620" y="1424274"/>
                </a:cubicBezTo>
                <a:cubicBezTo>
                  <a:pt x="4644516" y="1424825"/>
                  <a:pt x="4635693" y="1427169"/>
                  <a:pt x="4628109" y="1429375"/>
                </a:cubicBezTo>
                <a:cubicBezTo>
                  <a:pt x="4612803" y="1433650"/>
                  <a:pt x="4603427" y="1436270"/>
                  <a:pt x="4601496" y="1437236"/>
                </a:cubicBezTo>
                <a:cubicBezTo>
                  <a:pt x="4597222" y="1439580"/>
                  <a:pt x="4522350" y="1459710"/>
                  <a:pt x="4449821" y="1479428"/>
                </a:cubicBezTo>
                <a:cubicBezTo>
                  <a:pt x="4364609" y="1503145"/>
                  <a:pt x="4276499" y="1526172"/>
                  <a:pt x="4264917" y="1530722"/>
                </a:cubicBezTo>
                <a:cubicBezTo>
                  <a:pt x="4260505" y="1532514"/>
                  <a:pt x="4216658" y="1544096"/>
                  <a:pt x="4180394" y="1553749"/>
                </a:cubicBezTo>
                <a:cubicBezTo>
                  <a:pt x="4144129" y="1563400"/>
                  <a:pt x="4112691" y="1571812"/>
                  <a:pt x="4108693" y="1573190"/>
                </a:cubicBezTo>
                <a:cubicBezTo>
                  <a:pt x="4089664" y="1580223"/>
                  <a:pt x="3847813" y="1642410"/>
                  <a:pt x="3839264" y="1643650"/>
                </a:cubicBezTo>
                <a:cubicBezTo>
                  <a:pt x="3836437" y="1643995"/>
                  <a:pt x="3830267" y="1645132"/>
                  <a:pt x="3821511" y="1646821"/>
                </a:cubicBezTo>
                <a:lnTo>
                  <a:pt x="3819892" y="1647137"/>
                </a:lnTo>
                <a:lnTo>
                  <a:pt x="3812598" y="1648558"/>
                </a:lnTo>
                <a:lnTo>
                  <a:pt x="3832161" y="1617715"/>
                </a:lnTo>
                <a:lnTo>
                  <a:pt x="3835259" y="1612517"/>
                </a:lnTo>
                <a:lnTo>
                  <a:pt x="3841642" y="1604795"/>
                </a:lnTo>
                <a:lnTo>
                  <a:pt x="3855293" y="1587241"/>
                </a:lnTo>
                <a:lnTo>
                  <a:pt x="3855569" y="1586970"/>
                </a:lnTo>
                <a:lnTo>
                  <a:pt x="3859369" y="1586022"/>
                </a:lnTo>
                <a:lnTo>
                  <a:pt x="3861814" y="1585413"/>
                </a:lnTo>
                <a:cubicBezTo>
                  <a:pt x="3873891" y="1582372"/>
                  <a:pt x="3887840" y="1578836"/>
                  <a:pt x="3902728" y="1575044"/>
                </a:cubicBezTo>
                <a:lnTo>
                  <a:pt x="3918805" y="1570934"/>
                </a:lnTo>
                <a:lnTo>
                  <a:pt x="3925648" y="1569195"/>
                </a:lnTo>
                <a:lnTo>
                  <a:pt x="3933694" y="1567127"/>
                </a:lnTo>
                <a:lnTo>
                  <a:pt x="3949279" y="1563142"/>
                </a:lnTo>
                <a:lnTo>
                  <a:pt x="3995832" y="1551154"/>
                </a:lnTo>
                <a:lnTo>
                  <a:pt x="3995876" y="1551143"/>
                </a:lnTo>
                <a:lnTo>
                  <a:pt x="3995902" y="1551136"/>
                </a:lnTo>
                <a:lnTo>
                  <a:pt x="4036925" y="1540484"/>
                </a:lnTo>
                <a:lnTo>
                  <a:pt x="4046532" y="1537952"/>
                </a:lnTo>
                <a:lnTo>
                  <a:pt x="4053622" y="1536105"/>
                </a:lnTo>
                <a:lnTo>
                  <a:pt x="4061536" y="1533997"/>
                </a:lnTo>
                <a:lnTo>
                  <a:pt x="4066835" y="1532600"/>
                </a:lnTo>
                <a:lnTo>
                  <a:pt x="4068068" y="1532257"/>
                </a:lnTo>
                <a:lnTo>
                  <a:pt x="4071917" y="1531232"/>
                </a:lnTo>
                <a:cubicBezTo>
                  <a:pt x="4076446" y="1530002"/>
                  <a:pt x="4079276" y="1529201"/>
                  <a:pt x="4080013" y="1528930"/>
                </a:cubicBezTo>
                <a:lnTo>
                  <a:pt x="4148956" y="1511004"/>
                </a:lnTo>
                <a:cubicBezTo>
                  <a:pt x="4198456" y="1498181"/>
                  <a:pt x="4228516" y="1490459"/>
                  <a:pt x="4230859" y="1489494"/>
                </a:cubicBezTo>
                <a:cubicBezTo>
                  <a:pt x="4236375" y="1487287"/>
                  <a:pt x="4327931" y="1463434"/>
                  <a:pt x="4408595" y="1442475"/>
                </a:cubicBezTo>
                <a:cubicBezTo>
                  <a:pt x="4509526" y="1416138"/>
                  <a:pt x="4555029" y="1403867"/>
                  <a:pt x="4556409" y="1403315"/>
                </a:cubicBezTo>
                <a:cubicBezTo>
                  <a:pt x="4557787" y="1402764"/>
                  <a:pt x="4571161" y="1399178"/>
                  <a:pt x="4580951" y="1396559"/>
                </a:cubicBezTo>
                <a:cubicBezTo>
                  <a:pt x="4587322" y="1395290"/>
                  <a:pt x="4593596" y="1393540"/>
                  <a:pt x="4599704" y="1391319"/>
                </a:cubicBezTo>
                <a:cubicBezTo>
                  <a:pt x="4603290" y="1389389"/>
                  <a:pt x="4642724" y="1377807"/>
                  <a:pt x="4666717" y="1370912"/>
                </a:cubicBezTo>
                <a:cubicBezTo>
                  <a:pt x="4667392" y="1370763"/>
                  <a:pt x="4667971" y="1370370"/>
                  <a:pt x="4668372" y="1369809"/>
                </a:cubicBezTo>
                <a:cubicBezTo>
                  <a:pt x="4674300" y="1366224"/>
                  <a:pt x="4727938" y="1349127"/>
                  <a:pt x="4779921" y="1332580"/>
                </a:cubicBezTo>
                <a:cubicBezTo>
                  <a:pt x="4949382" y="1278529"/>
                  <a:pt x="4991162" y="1263146"/>
                  <a:pt x="4996677" y="1254321"/>
                </a:cubicBezTo>
                <a:cubicBezTo>
                  <a:pt x="5000400" y="1252528"/>
                  <a:pt x="5017498" y="1247012"/>
                  <a:pt x="5030045" y="1243014"/>
                </a:cubicBezTo>
                <a:cubicBezTo>
                  <a:pt x="5065069" y="1231845"/>
                  <a:pt x="5068515" y="1230606"/>
                  <a:pt x="5067826" y="1227295"/>
                </a:cubicBezTo>
                <a:cubicBezTo>
                  <a:pt x="5069326" y="1225744"/>
                  <a:pt x="5073096" y="1223612"/>
                  <a:pt x="5078713" y="1221013"/>
                </a:cubicBezTo>
                <a:lnTo>
                  <a:pt x="5084678" y="1218547"/>
                </a:lnTo>
                <a:close/>
                <a:moveTo>
                  <a:pt x="5114038" y="1211176"/>
                </a:moveTo>
                <a:lnTo>
                  <a:pt x="5108977" y="1217742"/>
                </a:lnTo>
                <a:cubicBezTo>
                  <a:pt x="5106798" y="1222147"/>
                  <a:pt x="5106124" y="1226242"/>
                  <a:pt x="5107123" y="1229999"/>
                </a:cubicBezTo>
                <a:cubicBezTo>
                  <a:pt x="5098436" y="1235913"/>
                  <a:pt x="5089199" y="1240993"/>
                  <a:pt x="5079546" y="1245168"/>
                </a:cubicBezTo>
                <a:cubicBezTo>
                  <a:pt x="5054589" y="1257302"/>
                  <a:pt x="5046591" y="1261851"/>
                  <a:pt x="5048246" y="1267504"/>
                </a:cubicBezTo>
                <a:cubicBezTo>
                  <a:pt x="5051349" y="1278117"/>
                  <a:pt x="5022910" y="1297835"/>
                  <a:pt x="4984733" y="1319207"/>
                </a:cubicBezTo>
                <a:lnTo>
                  <a:pt x="4943942" y="1340557"/>
                </a:lnTo>
                <a:lnTo>
                  <a:pt x="4922888" y="1351575"/>
                </a:lnTo>
                <a:cubicBezTo>
                  <a:pt x="4901656" y="1362157"/>
                  <a:pt x="4880715" y="1372223"/>
                  <a:pt x="4862790" y="1380841"/>
                </a:cubicBezTo>
                <a:cubicBezTo>
                  <a:pt x="4797570" y="1412140"/>
                  <a:pt x="4769579" y="1426205"/>
                  <a:pt x="4764064" y="1434478"/>
                </a:cubicBezTo>
                <a:cubicBezTo>
                  <a:pt x="4740485" y="1442502"/>
                  <a:pt x="4717459" y="1452030"/>
                  <a:pt x="4695121" y="1463021"/>
                </a:cubicBezTo>
                <a:cubicBezTo>
                  <a:pt x="4693880" y="1463572"/>
                  <a:pt x="4684917" y="1466191"/>
                  <a:pt x="4677057" y="1468536"/>
                </a:cubicBezTo>
                <a:cubicBezTo>
                  <a:pt x="4663269" y="1472810"/>
                  <a:pt x="4652377" y="1475844"/>
                  <a:pt x="4649480" y="1477222"/>
                </a:cubicBezTo>
                <a:cubicBezTo>
                  <a:pt x="4642035" y="1480670"/>
                  <a:pt x="4565508" y="1502041"/>
                  <a:pt x="4491464" y="1522862"/>
                </a:cubicBezTo>
                <a:cubicBezTo>
                  <a:pt x="4406113" y="1546579"/>
                  <a:pt x="4317728" y="1571261"/>
                  <a:pt x="4300493" y="1578017"/>
                </a:cubicBezTo>
                <a:cubicBezTo>
                  <a:pt x="4293874" y="1580637"/>
                  <a:pt x="4250715" y="1592357"/>
                  <a:pt x="4212659" y="1602699"/>
                </a:cubicBezTo>
                <a:cubicBezTo>
                  <a:pt x="4177499" y="1612350"/>
                  <a:pt x="4144544" y="1621313"/>
                  <a:pt x="4138614" y="1623520"/>
                </a:cubicBezTo>
                <a:cubicBezTo>
                  <a:pt x="4107176" y="1635102"/>
                  <a:pt x="3866290" y="1696875"/>
                  <a:pt x="3858982" y="1697839"/>
                </a:cubicBezTo>
                <a:cubicBezTo>
                  <a:pt x="3851675" y="1698804"/>
                  <a:pt x="3834852" y="1701700"/>
                  <a:pt x="3813618" y="1705423"/>
                </a:cubicBezTo>
                <a:lnTo>
                  <a:pt x="3784664" y="1710404"/>
                </a:lnTo>
                <a:lnTo>
                  <a:pt x="3790838" y="1692582"/>
                </a:lnTo>
                <a:lnTo>
                  <a:pt x="3807726" y="1656394"/>
                </a:lnTo>
                <a:lnTo>
                  <a:pt x="3821632" y="1653682"/>
                </a:lnTo>
                <a:cubicBezTo>
                  <a:pt x="3830440" y="1651993"/>
                  <a:pt x="3836782" y="1650820"/>
                  <a:pt x="3839540" y="1650406"/>
                </a:cubicBezTo>
                <a:cubicBezTo>
                  <a:pt x="3847537" y="1649441"/>
                  <a:pt x="4090355" y="1586979"/>
                  <a:pt x="4110485" y="1579671"/>
                </a:cubicBezTo>
                <a:cubicBezTo>
                  <a:pt x="4114071" y="1578292"/>
                  <a:pt x="4148404" y="1569192"/>
                  <a:pt x="4181497" y="1560367"/>
                </a:cubicBezTo>
                <a:cubicBezTo>
                  <a:pt x="4230170" y="1547405"/>
                  <a:pt x="4262436" y="1538857"/>
                  <a:pt x="4266710" y="1537203"/>
                </a:cubicBezTo>
                <a:cubicBezTo>
                  <a:pt x="4278017" y="1532790"/>
                  <a:pt x="4369987" y="1507971"/>
                  <a:pt x="4451064" y="1486047"/>
                </a:cubicBezTo>
                <a:cubicBezTo>
                  <a:pt x="4543034" y="1461090"/>
                  <a:pt x="4599290" y="1445784"/>
                  <a:pt x="4604393" y="1443440"/>
                </a:cubicBezTo>
                <a:cubicBezTo>
                  <a:pt x="4606048" y="1442612"/>
                  <a:pt x="4620388" y="1438614"/>
                  <a:pt x="4629764" y="1435994"/>
                </a:cubicBezTo>
                <a:cubicBezTo>
                  <a:pt x="4636368" y="1434656"/>
                  <a:pt x="4642821" y="1432712"/>
                  <a:pt x="4649068" y="1430203"/>
                </a:cubicBezTo>
                <a:cubicBezTo>
                  <a:pt x="4671130" y="1420855"/>
                  <a:pt x="4693688" y="1412706"/>
                  <a:pt x="4716631" y="1405798"/>
                </a:cubicBezTo>
                <a:cubicBezTo>
                  <a:pt x="4717624" y="1405507"/>
                  <a:pt x="4718425" y="1404805"/>
                  <a:pt x="4718837" y="1403867"/>
                </a:cubicBezTo>
                <a:cubicBezTo>
                  <a:pt x="4723801" y="1398628"/>
                  <a:pt x="4773854" y="1378910"/>
                  <a:pt x="4822252" y="1359743"/>
                </a:cubicBezTo>
                <a:cubicBezTo>
                  <a:pt x="4961102" y="1305003"/>
                  <a:pt x="5025772" y="1276875"/>
                  <a:pt x="5025772" y="1260388"/>
                </a:cubicBezTo>
                <a:cubicBezTo>
                  <a:pt x="5035533" y="1255249"/>
                  <a:pt x="5045572" y="1250644"/>
                  <a:pt x="5055830" y="1246600"/>
                </a:cubicBezTo>
                <a:cubicBezTo>
                  <a:pt x="5086441" y="1234466"/>
                  <a:pt x="5091680" y="1231845"/>
                  <a:pt x="5090163" y="1226882"/>
                </a:cubicBezTo>
                <a:cubicBezTo>
                  <a:pt x="5089887" y="1226054"/>
                  <a:pt x="5090026" y="1223091"/>
                  <a:pt x="5099661" y="1216023"/>
                </a:cubicBezTo>
                <a:lnTo>
                  <a:pt x="5103081" y="1213927"/>
                </a:lnTo>
                <a:close/>
                <a:moveTo>
                  <a:pt x="5135141" y="1205877"/>
                </a:moveTo>
                <a:lnTo>
                  <a:pt x="5129938" y="1214886"/>
                </a:lnTo>
                <a:cubicBezTo>
                  <a:pt x="5127910" y="1220864"/>
                  <a:pt x="5127600" y="1226485"/>
                  <a:pt x="5129324" y="1231656"/>
                </a:cubicBezTo>
                <a:cubicBezTo>
                  <a:pt x="5121684" y="1238868"/>
                  <a:pt x="5112997" y="1244867"/>
                  <a:pt x="5103539" y="1249443"/>
                </a:cubicBezTo>
                <a:cubicBezTo>
                  <a:pt x="5093542" y="1255096"/>
                  <a:pt x="5085993" y="1259681"/>
                  <a:pt x="5081184" y="1263697"/>
                </a:cubicBezTo>
                <a:lnTo>
                  <a:pt x="5075594" y="1273948"/>
                </a:lnTo>
                <a:lnTo>
                  <a:pt x="5075273" y="1274531"/>
                </a:lnTo>
                <a:lnTo>
                  <a:pt x="5075273" y="1274533"/>
                </a:lnTo>
                <a:lnTo>
                  <a:pt x="5075272" y="1274534"/>
                </a:lnTo>
                <a:lnTo>
                  <a:pt x="5073331" y="1287105"/>
                </a:lnTo>
                <a:lnTo>
                  <a:pt x="5062195" y="1302161"/>
                </a:lnTo>
                <a:cubicBezTo>
                  <a:pt x="5031933" y="1334330"/>
                  <a:pt x="4957346" y="1377531"/>
                  <a:pt x="4903467" y="1408556"/>
                </a:cubicBezTo>
                <a:cubicBezTo>
                  <a:pt x="4848313" y="1440545"/>
                  <a:pt x="4817703" y="1458607"/>
                  <a:pt x="4812462" y="1469363"/>
                </a:cubicBezTo>
                <a:cubicBezTo>
                  <a:pt x="4788760" y="1478547"/>
                  <a:pt x="4765719" y="1489370"/>
                  <a:pt x="4743519" y="1501766"/>
                </a:cubicBezTo>
                <a:cubicBezTo>
                  <a:pt x="4742141" y="1502455"/>
                  <a:pt x="4732488" y="1505351"/>
                  <a:pt x="4724906" y="1507833"/>
                </a:cubicBezTo>
                <a:cubicBezTo>
                  <a:pt x="4713461" y="1511418"/>
                  <a:pt x="4701189" y="1515278"/>
                  <a:pt x="4697329" y="1517071"/>
                </a:cubicBezTo>
                <a:cubicBezTo>
                  <a:pt x="4687262" y="1521897"/>
                  <a:pt x="4612391" y="1543545"/>
                  <a:pt x="4533244" y="1566297"/>
                </a:cubicBezTo>
                <a:cubicBezTo>
                  <a:pt x="4447617" y="1591116"/>
                  <a:pt x="4359094" y="1616625"/>
                  <a:pt x="4336343" y="1625587"/>
                </a:cubicBezTo>
                <a:cubicBezTo>
                  <a:pt x="4327793" y="1629034"/>
                  <a:pt x="4283671" y="1641307"/>
                  <a:pt x="4245062" y="1652061"/>
                </a:cubicBezTo>
                <a:cubicBezTo>
                  <a:pt x="4210177" y="1661851"/>
                  <a:pt x="4176533" y="1671227"/>
                  <a:pt x="4168812" y="1674123"/>
                </a:cubicBezTo>
                <a:cubicBezTo>
                  <a:pt x="4129100" y="1688739"/>
                  <a:pt x="3893040" y="1750650"/>
                  <a:pt x="3879251" y="1752442"/>
                </a:cubicBezTo>
                <a:cubicBezTo>
                  <a:pt x="3871667" y="1753407"/>
                  <a:pt x="3858707" y="1755337"/>
                  <a:pt x="3842575" y="1757820"/>
                </a:cubicBezTo>
                <a:cubicBezTo>
                  <a:pt x="3829820" y="1759784"/>
                  <a:pt x="3811878" y="1762551"/>
                  <a:pt x="3791942" y="1765451"/>
                </a:cubicBezTo>
                <a:lnTo>
                  <a:pt x="3765436" y="1769022"/>
                </a:lnTo>
                <a:lnTo>
                  <a:pt x="3769540" y="1753633"/>
                </a:lnTo>
                <a:lnTo>
                  <a:pt x="3772010" y="1744374"/>
                </a:lnTo>
                <a:lnTo>
                  <a:pt x="3781154" y="1719880"/>
                </a:lnTo>
                <a:lnTo>
                  <a:pt x="3782188" y="1717110"/>
                </a:lnTo>
                <a:lnTo>
                  <a:pt x="3813481" y="1711492"/>
                </a:lnTo>
                <a:cubicBezTo>
                  <a:pt x="3834577" y="1707908"/>
                  <a:pt x="3851398" y="1705011"/>
                  <a:pt x="3858568" y="1704047"/>
                </a:cubicBezTo>
                <a:cubicBezTo>
                  <a:pt x="3871530" y="1702392"/>
                  <a:pt x="4112003" y="1639240"/>
                  <a:pt x="4139580" y="1629312"/>
                </a:cubicBezTo>
                <a:cubicBezTo>
                  <a:pt x="4145233" y="1627243"/>
                  <a:pt x="4179705" y="1617730"/>
                  <a:pt x="4213073" y="1608630"/>
                </a:cubicBezTo>
                <a:cubicBezTo>
                  <a:pt x="4253198" y="1597460"/>
                  <a:pt x="4294701" y="1586429"/>
                  <a:pt x="4301596" y="1583671"/>
                </a:cubicBezTo>
                <a:cubicBezTo>
                  <a:pt x="4318555" y="1576915"/>
                  <a:pt x="4406802" y="1552372"/>
                  <a:pt x="4492016" y="1528517"/>
                </a:cubicBezTo>
                <a:cubicBezTo>
                  <a:pt x="4573092" y="1505766"/>
                  <a:pt x="4643138" y="1486187"/>
                  <a:pt x="4651135" y="1482464"/>
                </a:cubicBezTo>
                <a:cubicBezTo>
                  <a:pt x="4653755" y="1481223"/>
                  <a:pt x="4667406" y="1477086"/>
                  <a:pt x="4677472" y="1474191"/>
                </a:cubicBezTo>
                <a:cubicBezTo>
                  <a:pt x="4684242" y="1472606"/>
                  <a:pt x="4690888" y="1470482"/>
                  <a:pt x="4697327" y="1467847"/>
                </a:cubicBezTo>
                <a:cubicBezTo>
                  <a:pt x="4719665" y="1457106"/>
                  <a:pt x="4742691" y="1447896"/>
                  <a:pt x="4766270" y="1440270"/>
                </a:cubicBezTo>
                <a:cubicBezTo>
                  <a:pt x="4767373" y="1439913"/>
                  <a:pt x="4768187" y="1438947"/>
                  <a:pt x="4768339" y="1437789"/>
                </a:cubicBezTo>
                <a:cubicBezTo>
                  <a:pt x="4771923" y="1431308"/>
                  <a:pt x="4821287" y="1407592"/>
                  <a:pt x="4864859" y="1386633"/>
                </a:cubicBezTo>
                <a:cubicBezTo>
                  <a:pt x="4893297" y="1372982"/>
                  <a:pt x="4919651" y="1360193"/>
                  <a:pt x="4943111" y="1348296"/>
                </a:cubicBezTo>
                <a:lnTo>
                  <a:pt x="4948238" y="1345519"/>
                </a:lnTo>
                <a:lnTo>
                  <a:pt x="5004002" y="1315317"/>
                </a:lnTo>
                <a:cubicBezTo>
                  <a:pt x="5037732" y="1295158"/>
                  <a:pt x="5056657" y="1278695"/>
                  <a:pt x="5054313" y="1266180"/>
                </a:cubicBezTo>
                <a:cubicBezTo>
                  <a:pt x="5063000" y="1260258"/>
                  <a:pt x="5072239" y="1255181"/>
                  <a:pt x="5081890" y="1251012"/>
                </a:cubicBezTo>
                <a:cubicBezTo>
                  <a:pt x="5106986" y="1238739"/>
                  <a:pt x="5114982" y="1234327"/>
                  <a:pt x="5113190" y="1228536"/>
                </a:cubicBezTo>
                <a:cubicBezTo>
                  <a:pt x="5112121" y="1225175"/>
                  <a:pt x="5113382" y="1221156"/>
                  <a:pt x="5116553" y="1216621"/>
                </a:cubicBezTo>
                <a:lnTo>
                  <a:pt x="5124542" y="1208539"/>
                </a:lnTo>
                <a:close/>
                <a:moveTo>
                  <a:pt x="5100397" y="1205085"/>
                </a:moveTo>
                <a:lnTo>
                  <a:pt x="5085778" y="1211010"/>
                </a:lnTo>
                <a:lnTo>
                  <a:pt x="4241230" y="1423130"/>
                </a:lnTo>
                <a:lnTo>
                  <a:pt x="4441826" y="1371189"/>
                </a:lnTo>
                <a:cubicBezTo>
                  <a:pt x="4695121" y="1305832"/>
                  <a:pt x="4904433" y="1252943"/>
                  <a:pt x="5063829" y="1213921"/>
                </a:cubicBezTo>
                <a:close/>
                <a:moveTo>
                  <a:pt x="2985393" y="1203930"/>
                </a:moveTo>
                <a:lnTo>
                  <a:pt x="2987820" y="1210608"/>
                </a:lnTo>
                <a:lnTo>
                  <a:pt x="2988810" y="1214780"/>
                </a:lnTo>
                <a:close/>
                <a:moveTo>
                  <a:pt x="1348675" y="1202780"/>
                </a:moveTo>
                <a:lnTo>
                  <a:pt x="1347666" y="1219520"/>
                </a:lnTo>
                <a:lnTo>
                  <a:pt x="1347671" y="1219527"/>
                </a:lnTo>
                <a:lnTo>
                  <a:pt x="1347670" y="1219547"/>
                </a:lnTo>
                <a:lnTo>
                  <a:pt x="1347672" y="1219549"/>
                </a:lnTo>
                <a:lnTo>
                  <a:pt x="1347670" y="1219574"/>
                </a:lnTo>
                <a:lnTo>
                  <a:pt x="1349224" y="1221518"/>
                </a:lnTo>
                <a:lnTo>
                  <a:pt x="1297516" y="1259213"/>
                </a:lnTo>
                <a:lnTo>
                  <a:pt x="1283937" y="1268829"/>
                </a:lnTo>
                <a:lnTo>
                  <a:pt x="1284831" y="1267693"/>
                </a:lnTo>
                <a:cubicBezTo>
                  <a:pt x="1289793" y="1261339"/>
                  <a:pt x="1296852" y="1252224"/>
                  <a:pt x="1305445" y="1240924"/>
                </a:cubicBezTo>
                <a:lnTo>
                  <a:pt x="1306786" y="1239130"/>
                </a:lnTo>
                <a:close/>
                <a:moveTo>
                  <a:pt x="5155027" y="1200884"/>
                </a:moveTo>
                <a:lnTo>
                  <a:pt x="5150333" y="1212803"/>
                </a:lnTo>
                <a:lnTo>
                  <a:pt x="5150334" y="1212828"/>
                </a:lnTo>
                <a:lnTo>
                  <a:pt x="5150334" y="1212829"/>
                </a:lnTo>
                <a:lnTo>
                  <a:pt x="5150335" y="1212853"/>
                </a:lnTo>
                <a:lnTo>
                  <a:pt x="5150334" y="1212856"/>
                </a:lnTo>
                <a:lnTo>
                  <a:pt x="5151108" y="1233311"/>
                </a:lnTo>
                <a:lnTo>
                  <a:pt x="5142957" y="1242618"/>
                </a:lnTo>
                <a:cubicBezTo>
                  <a:pt x="5138148" y="1246582"/>
                  <a:pt x="5132288" y="1250822"/>
                  <a:pt x="5128496" y="1253580"/>
                </a:cubicBezTo>
                <a:cubicBezTo>
                  <a:pt x="5111537" y="1265576"/>
                  <a:pt x="5101195" y="1273573"/>
                  <a:pt x="5103401" y="1281152"/>
                </a:cubicBezTo>
                <a:lnTo>
                  <a:pt x="5102747" y="1296850"/>
                </a:lnTo>
                <a:lnTo>
                  <a:pt x="5093468" y="1314719"/>
                </a:lnTo>
                <a:cubicBezTo>
                  <a:pt x="5067336" y="1352265"/>
                  <a:pt x="4998954" y="1399525"/>
                  <a:pt x="4945385" y="1436547"/>
                </a:cubicBezTo>
                <a:cubicBezTo>
                  <a:pt x="4896574" y="1470605"/>
                  <a:pt x="4867617" y="1491150"/>
                  <a:pt x="4862653" y="1503698"/>
                </a:cubicBezTo>
                <a:cubicBezTo>
                  <a:pt x="4838896" y="1514300"/>
                  <a:pt x="4815869" y="1526462"/>
                  <a:pt x="4793710" y="1540100"/>
                </a:cubicBezTo>
                <a:cubicBezTo>
                  <a:pt x="4792195" y="1540789"/>
                  <a:pt x="4782404" y="1544098"/>
                  <a:pt x="4774406" y="1546579"/>
                </a:cubicBezTo>
                <a:cubicBezTo>
                  <a:pt x="4762686" y="1550440"/>
                  <a:pt x="4750415" y="1554440"/>
                  <a:pt x="4745726" y="1556646"/>
                </a:cubicBezTo>
                <a:cubicBezTo>
                  <a:pt x="4732765" y="1562713"/>
                  <a:pt x="4656239" y="1585464"/>
                  <a:pt x="4575162" y="1609594"/>
                </a:cubicBezTo>
                <a:cubicBezTo>
                  <a:pt x="4489397" y="1635103"/>
                  <a:pt x="4400323" y="1661577"/>
                  <a:pt x="4372745" y="1672470"/>
                </a:cubicBezTo>
                <a:cubicBezTo>
                  <a:pt x="4361577" y="1676882"/>
                  <a:pt x="4319383" y="1689016"/>
                  <a:pt x="4278018" y="1700874"/>
                </a:cubicBezTo>
                <a:cubicBezTo>
                  <a:pt x="4242581" y="1710250"/>
                  <a:pt x="4209075" y="1720592"/>
                  <a:pt x="4199561" y="1724039"/>
                </a:cubicBezTo>
                <a:cubicBezTo>
                  <a:pt x="4151577" y="1742102"/>
                  <a:pt x="3918550" y="1804289"/>
                  <a:pt x="3899522" y="1806770"/>
                </a:cubicBezTo>
                <a:lnTo>
                  <a:pt x="3875943" y="1809942"/>
                </a:lnTo>
                <a:cubicBezTo>
                  <a:pt x="3840885" y="1814837"/>
                  <a:pt x="3809990" y="1818792"/>
                  <a:pt x="3783292" y="1821811"/>
                </a:cubicBezTo>
                <a:lnTo>
                  <a:pt x="3754377" y="1824487"/>
                </a:lnTo>
                <a:lnTo>
                  <a:pt x="3758653" y="1800217"/>
                </a:lnTo>
                <a:lnTo>
                  <a:pt x="3761645" y="1783236"/>
                </a:lnTo>
                <a:lnTo>
                  <a:pt x="3761831" y="1782538"/>
                </a:lnTo>
                <a:lnTo>
                  <a:pt x="3764031" y="1774290"/>
                </a:lnTo>
                <a:lnTo>
                  <a:pt x="3843126" y="1764855"/>
                </a:lnTo>
                <a:cubicBezTo>
                  <a:pt x="3859121" y="1762373"/>
                  <a:pt x="3872081" y="1760304"/>
                  <a:pt x="3879665" y="1759340"/>
                </a:cubicBezTo>
                <a:cubicBezTo>
                  <a:pt x="3892902" y="1757685"/>
                  <a:pt x="4130755" y="1695361"/>
                  <a:pt x="4170880" y="1680607"/>
                </a:cubicBezTo>
                <a:cubicBezTo>
                  <a:pt x="4178464" y="1677849"/>
                  <a:pt x="4211557" y="1668610"/>
                  <a:pt x="4246716" y="1658820"/>
                </a:cubicBezTo>
                <a:cubicBezTo>
                  <a:pt x="4287393" y="1647377"/>
                  <a:pt x="4329448" y="1635655"/>
                  <a:pt x="4338549" y="1632071"/>
                </a:cubicBezTo>
                <a:cubicBezTo>
                  <a:pt x="4361025" y="1623246"/>
                  <a:pt x="4449409" y="1597738"/>
                  <a:pt x="4534898" y="1573056"/>
                </a:cubicBezTo>
                <a:cubicBezTo>
                  <a:pt x="4614597" y="1550166"/>
                  <a:pt x="4689744" y="1528518"/>
                  <a:pt x="4700361" y="1523417"/>
                </a:cubicBezTo>
                <a:cubicBezTo>
                  <a:pt x="4704222" y="1521762"/>
                  <a:pt x="4717321" y="1517764"/>
                  <a:pt x="4727938" y="1514455"/>
                </a:cubicBezTo>
                <a:cubicBezTo>
                  <a:pt x="4734915" y="1512731"/>
                  <a:pt x="4741740" y="1510415"/>
                  <a:pt x="4748345" y="1507560"/>
                </a:cubicBezTo>
                <a:cubicBezTo>
                  <a:pt x="4770627" y="1495371"/>
                  <a:pt x="4793654" y="1484588"/>
                  <a:pt x="4817288" y="1475295"/>
                </a:cubicBezTo>
                <a:cubicBezTo>
                  <a:pt x="4818377" y="1474909"/>
                  <a:pt x="4819177" y="1473958"/>
                  <a:pt x="4819357" y="1472813"/>
                </a:cubicBezTo>
                <a:cubicBezTo>
                  <a:pt x="4821149" y="1464816"/>
                  <a:pt x="4867202" y="1438203"/>
                  <a:pt x="4907878" y="1414626"/>
                </a:cubicBezTo>
                <a:cubicBezTo>
                  <a:pt x="4934111" y="1399458"/>
                  <a:pt x="4958749" y="1385023"/>
                  <a:pt x="4980805" y="1371405"/>
                </a:cubicBezTo>
                <a:lnTo>
                  <a:pt x="4996084" y="1361209"/>
                </a:lnTo>
                <a:lnTo>
                  <a:pt x="5038233" y="1333087"/>
                </a:lnTo>
                <a:cubicBezTo>
                  <a:pt x="5070032" y="1309291"/>
                  <a:pt x="5087544" y="1289105"/>
                  <a:pt x="5082856" y="1273211"/>
                </a:cubicBezTo>
                <a:cubicBezTo>
                  <a:pt x="5090275" y="1266040"/>
                  <a:pt x="5098728" y="1260042"/>
                  <a:pt x="5107952" y="1255424"/>
                </a:cubicBezTo>
                <a:cubicBezTo>
                  <a:pt x="5127393" y="1243980"/>
                  <a:pt x="5137735" y="1236946"/>
                  <a:pt x="5135529" y="1230191"/>
                </a:cubicBezTo>
                <a:cubicBezTo>
                  <a:pt x="5134064" y="1225571"/>
                  <a:pt x="5134698" y="1220374"/>
                  <a:pt x="5137071" y="1214725"/>
                </a:cubicBezTo>
                <a:lnTo>
                  <a:pt x="5144449" y="1203540"/>
                </a:lnTo>
                <a:close/>
                <a:moveTo>
                  <a:pt x="1959722" y="1197309"/>
                </a:moveTo>
                <a:lnTo>
                  <a:pt x="1947726" y="1211345"/>
                </a:lnTo>
                <a:lnTo>
                  <a:pt x="1950179" y="1207782"/>
                </a:lnTo>
                <a:close/>
                <a:moveTo>
                  <a:pt x="5176672" y="1195451"/>
                </a:moveTo>
                <a:lnTo>
                  <a:pt x="5172680" y="1210919"/>
                </a:lnTo>
                <a:lnTo>
                  <a:pt x="5172682" y="1210941"/>
                </a:lnTo>
                <a:lnTo>
                  <a:pt x="5172681" y="1210946"/>
                </a:lnTo>
                <a:lnTo>
                  <a:pt x="5174961" y="1234688"/>
                </a:lnTo>
                <a:lnTo>
                  <a:pt x="5168689" y="1245321"/>
                </a:lnTo>
                <a:cubicBezTo>
                  <a:pt x="5164587" y="1249682"/>
                  <a:pt x="5159244" y="1254404"/>
                  <a:pt x="5154970" y="1258127"/>
                </a:cubicBezTo>
                <a:cubicBezTo>
                  <a:pt x="5141870" y="1269847"/>
                  <a:pt x="5130425" y="1279907"/>
                  <a:pt x="5133045" y="1288732"/>
                </a:cubicBezTo>
                <a:cubicBezTo>
                  <a:pt x="5143387" y="1324307"/>
                  <a:pt x="5094550" y="1375239"/>
                  <a:pt x="5041330" y="1421749"/>
                </a:cubicBezTo>
                <a:lnTo>
                  <a:pt x="5009528" y="1448510"/>
                </a:lnTo>
                <a:lnTo>
                  <a:pt x="4988679" y="1466053"/>
                </a:lnTo>
                <a:lnTo>
                  <a:pt x="4975016" y="1477606"/>
                </a:lnTo>
                <a:lnTo>
                  <a:pt x="4938127" y="1508798"/>
                </a:lnTo>
                <a:lnTo>
                  <a:pt x="4913118" y="1539133"/>
                </a:lnTo>
                <a:lnTo>
                  <a:pt x="4842797" y="1579257"/>
                </a:lnTo>
                <a:cubicBezTo>
                  <a:pt x="4841280" y="1580223"/>
                  <a:pt x="4831077" y="1583669"/>
                  <a:pt x="4822942" y="1586427"/>
                </a:cubicBezTo>
                <a:cubicBezTo>
                  <a:pt x="4811634" y="1590150"/>
                  <a:pt x="4798949" y="1594425"/>
                  <a:pt x="4793435" y="1597044"/>
                </a:cubicBezTo>
                <a:cubicBezTo>
                  <a:pt x="4777853" y="1604491"/>
                  <a:pt x="4698844" y="1628621"/>
                  <a:pt x="4616113" y="1654129"/>
                </a:cubicBezTo>
                <a:cubicBezTo>
                  <a:pt x="4530486" y="1680327"/>
                  <a:pt x="4441963" y="1707491"/>
                  <a:pt x="4408595" y="1720452"/>
                </a:cubicBezTo>
                <a:cubicBezTo>
                  <a:pt x="4395082" y="1725692"/>
                  <a:pt x="4351785" y="1738378"/>
                  <a:pt x="4310419" y="1750512"/>
                </a:cubicBezTo>
                <a:cubicBezTo>
                  <a:pt x="4274708" y="1761266"/>
                  <a:pt x="4241201" y="1770919"/>
                  <a:pt x="4229756" y="1775055"/>
                </a:cubicBezTo>
                <a:cubicBezTo>
                  <a:pt x="4173361" y="1795738"/>
                  <a:pt x="3941576" y="1858475"/>
                  <a:pt x="3919514" y="1861372"/>
                </a:cubicBezTo>
                <a:lnTo>
                  <a:pt x="3917031" y="1861372"/>
                </a:lnTo>
                <a:lnTo>
                  <a:pt x="3831404" y="1871411"/>
                </a:lnTo>
                <a:lnTo>
                  <a:pt x="3813350" y="1873231"/>
                </a:lnTo>
                <a:lnTo>
                  <a:pt x="3753430" y="1878081"/>
                </a:lnTo>
                <a:lnTo>
                  <a:pt x="3751133" y="1878158"/>
                </a:lnTo>
                <a:lnTo>
                  <a:pt x="3747320" y="1878285"/>
                </a:lnTo>
                <a:lnTo>
                  <a:pt x="3747984" y="1871575"/>
                </a:lnTo>
                <a:lnTo>
                  <a:pt x="3750363" y="1847277"/>
                </a:lnTo>
                <a:lnTo>
                  <a:pt x="3753502" y="1829456"/>
                </a:lnTo>
                <a:lnTo>
                  <a:pt x="3876908" y="1816562"/>
                </a:lnTo>
                <a:lnTo>
                  <a:pt x="3900487" y="1813391"/>
                </a:lnTo>
                <a:cubicBezTo>
                  <a:pt x="3919514" y="1810909"/>
                  <a:pt x="4153920" y="1748309"/>
                  <a:pt x="4201904" y="1730659"/>
                </a:cubicBezTo>
                <a:cubicBezTo>
                  <a:pt x="4211005" y="1727212"/>
                  <a:pt x="4244650" y="1717699"/>
                  <a:pt x="4279948" y="1707494"/>
                </a:cubicBezTo>
                <a:cubicBezTo>
                  <a:pt x="4321176" y="1695774"/>
                  <a:pt x="4363783" y="1683503"/>
                  <a:pt x="4375365" y="1679091"/>
                </a:cubicBezTo>
                <a:cubicBezTo>
                  <a:pt x="4403080" y="1668197"/>
                  <a:pt x="4491603" y="1641861"/>
                  <a:pt x="4577092" y="1616352"/>
                </a:cubicBezTo>
                <a:cubicBezTo>
                  <a:pt x="4658444" y="1592084"/>
                  <a:pt x="4734833" y="1569195"/>
                  <a:pt x="4748622" y="1562990"/>
                </a:cubicBezTo>
                <a:cubicBezTo>
                  <a:pt x="4752620" y="1560922"/>
                  <a:pt x="4765168" y="1556786"/>
                  <a:pt x="4776199" y="1553200"/>
                </a:cubicBezTo>
                <a:cubicBezTo>
                  <a:pt x="4783424" y="1551435"/>
                  <a:pt x="4790442" y="1548940"/>
                  <a:pt x="4797158" y="1545755"/>
                </a:cubicBezTo>
                <a:cubicBezTo>
                  <a:pt x="4819771" y="1532296"/>
                  <a:pt x="4843156" y="1520191"/>
                  <a:pt x="4867204" y="1509491"/>
                </a:cubicBezTo>
                <a:cubicBezTo>
                  <a:pt x="4868197" y="1509008"/>
                  <a:pt x="4868913" y="1508085"/>
                  <a:pt x="4869133" y="1507009"/>
                </a:cubicBezTo>
                <a:cubicBezTo>
                  <a:pt x="4871477" y="1496805"/>
                  <a:pt x="4909672" y="1469917"/>
                  <a:pt x="4950210" y="1442340"/>
                </a:cubicBezTo>
                <a:cubicBezTo>
                  <a:pt x="5017774" y="1396132"/>
                  <a:pt x="5099801" y="1339049"/>
                  <a:pt x="5110847" y="1296496"/>
                </a:cubicBezTo>
                <a:lnTo>
                  <a:pt x="5110847" y="1296495"/>
                </a:lnTo>
                <a:lnTo>
                  <a:pt x="5110847" y="1296494"/>
                </a:lnTo>
                <a:lnTo>
                  <a:pt x="5110986" y="1279222"/>
                </a:lnTo>
                <a:lnTo>
                  <a:pt x="5111396" y="1278750"/>
                </a:lnTo>
                <a:lnTo>
                  <a:pt x="5119121" y="1269893"/>
                </a:lnTo>
                <a:cubicBezTo>
                  <a:pt x="5123878" y="1265960"/>
                  <a:pt x="5129669" y="1261768"/>
                  <a:pt x="5133461" y="1259011"/>
                </a:cubicBezTo>
                <a:cubicBezTo>
                  <a:pt x="5150559" y="1247152"/>
                  <a:pt x="5160900" y="1239155"/>
                  <a:pt x="5158557" y="1231433"/>
                </a:cubicBezTo>
                <a:lnTo>
                  <a:pt x="5158556" y="1231407"/>
                </a:lnTo>
                <a:lnTo>
                  <a:pt x="5158557" y="1231406"/>
                </a:lnTo>
                <a:lnTo>
                  <a:pt x="5158353" y="1212507"/>
                </a:lnTo>
                <a:lnTo>
                  <a:pt x="5164495" y="1198508"/>
                </a:lnTo>
                <a:close/>
                <a:moveTo>
                  <a:pt x="2482328" y="1195135"/>
                </a:moveTo>
                <a:lnTo>
                  <a:pt x="2484098" y="1202495"/>
                </a:lnTo>
                <a:lnTo>
                  <a:pt x="2486375" y="1212905"/>
                </a:lnTo>
                <a:lnTo>
                  <a:pt x="2494299" y="1244934"/>
                </a:lnTo>
                <a:lnTo>
                  <a:pt x="2494467" y="1245634"/>
                </a:lnTo>
                <a:lnTo>
                  <a:pt x="2514761" y="1273261"/>
                </a:lnTo>
                <a:lnTo>
                  <a:pt x="2511581" y="1272898"/>
                </a:lnTo>
                <a:cubicBezTo>
                  <a:pt x="2502633" y="1267785"/>
                  <a:pt x="2496262" y="1259116"/>
                  <a:pt x="2494070" y="1249044"/>
                </a:cubicBezTo>
                <a:lnTo>
                  <a:pt x="2493090" y="1245015"/>
                </a:lnTo>
                <a:lnTo>
                  <a:pt x="2483925" y="1206296"/>
                </a:lnTo>
                <a:lnTo>
                  <a:pt x="2482551" y="1199946"/>
                </a:lnTo>
                <a:close/>
                <a:moveTo>
                  <a:pt x="1358521" y="1194237"/>
                </a:moveTo>
                <a:lnTo>
                  <a:pt x="1354570" y="1202818"/>
                </a:lnTo>
                <a:lnTo>
                  <a:pt x="1354969" y="1197318"/>
                </a:lnTo>
                <a:close/>
                <a:moveTo>
                  <a:pt x="2027935" y="1191384"/>
                </a:moveTo>
                <a:lnTo>
                  <a:pt x="2023509" y="1196663"/>
                </a:lnTo>
                <a:lnTo>
                  <a:pt x="2022195" y="1197912"/>
                </a:lnTo>
                <a:lnTo>
                  <a:pt x="2017250" y="1204128"/>
                </a:lnTo>
                <a:lnTo>
                  <a:pt x="2006763" y="1216637"/>
                </a:lnTo>
                <a:lnTo>
                  <a:pt x="2004090" y="1220670"/>
                </a:lnTo>
                <a:lnTo>
                  <a:pt x="1996561" y="1230135"/>
                </a:lnTo>
                <a:lnTo>
                  <a:pt x="1990585" y="1244815"/>
                </a:lnTo>
                <a:lnTo>
                  <a:pt x="1981979" y="1261655"/>
                </a:lnTo>
                <a:lnTo>
                  <a:pt x="1968761" y="1298289"/>
                </a:lnTo>
                <a:lnTo>
                  <a:pt x="1968342" y="1299452"/>
                </a:lnTo>
                <a:lnTo>
                  <a:pt x="1950041" y="1344409"/>
                </a:lnTo>
                <a:lnTo>
                  <a:pt x="1957791" y="1313685"/>
                </a:lnTo>
                <a:lnTo>
                  <a:pt x="1959338" y="1309816"/>
                </a:lnTo>
                <a:lnTo>
                  <a:pt x="1978359" y="1262267"/>
                </a:lnTo>
                <a:lnTo>
                  <a:pt x="1984363" y="1250385"/>
                </a:lnTo>
                <a:lnTo>
                  <a:pt x="1996819" y="1228550"/>
                </a:lnTo>
                <a:lnTo>
                  <a:pt x="2000954" y="1222199"/>
                </a:lnTo>
                <a:lnTo>
                  <a:pt x="2009492" y="1211767"/>
                </a:lnTo>
                <a:lnTo>
                  <a:pt x="2009660" y="1211578"/>
                </a:lnTo>
                <a:cubicBezTo>
                  <a:pt x="2010252" y="1211267"/>
                  <a:pt x="2010721" y="1210785"/>
                  <a:pt x="2011039" y="1210198"/>
                </a:cubicBezTo>
                <a:close/>
                <a:moveTo>
                  <a:pt x="5158798" y="1191307"/>
                </a:moveTo>
                <a:lnTo>
                  <a:pt x="5158203" y="1192819"/>
                </a:lnTo>
                <a:lnTo>
                  <a:pt x="5151339" y="1194543"/>
                </a:lnTo>
                <a:lnTo>
                  <a:pt x="5152451" y="1193559"/>
                </a:lnTo>
                <a:close/>
                <a:moveTo>
                  <a:pt x="2578997" y="1190293"/>
                </a:moveTo>
                <a:lnTo>
                  <a:pt x="2580229" y="1194480"/>
                </a:lnTo>
                <a:lnTo>
                  <a:pt x="2586411" y="1205720"/>
                </a:lnTo>
                <a:lnTo>
                  <a:pt x="2585884" y="1206453"/>
                </a:lnTo>
                <a:lnTo>
                  <a:pt x="2584800" y="1208389"/>
                </a:lnTo>
                <a:lnTo>
                  <a:pt x="2580051" y="1197732"/>
                </a:lnTo>
                <a:close/>
                <a:moveTo>
                  <a:pt x="5197764" y="1190156"/>
                </a:moveTo>
                <a:lnTo>
                  <a:pt x="5197299" y="1235237"/>
                </a:lnTo>
                <a:cubicBezTo>
                  <a:pt x="5199093" y="1241166"/>
                  <a:pt x="5188889" y="1252196"/>
                  <a:pt x="5179926" y="1261849"/>
                </a:cubicBezTo>
                <a:cubicBezTo>
                  <a:pt x="5168758" y="1273983"/>
                  <a:pt x="5158140" y="1285284"/>
                  <a:pt x="5161036" y="1295074"/>
                </a:cubicBezTo>
                <a:cubicBezTo>
                  <a:pt x="5177444" y="1351746"/>
                  <a:pt x="5092506" y="1434615"/>
                  <a:pt x="5030596" y="1495147"/>
                </a:cubicBezTo>
                <a:cubicBezTo>
                  <a:pt x="4995574" y="1529343"/>
                  <a:pt x="4967582" y="1556506"/>
                  <a:pt x="4962619" y="1573189"/>
                </a:cubicBezTo>
                <a:cubicBezTo>
                  <a:pt x="4954897" y="1577602"/>
                  <a:pt x="4913945" y="1601181"/>
                  <a:pt x="4891745" y="1617313"/>
                </a:cubicBezTo>
                <a:cubicBezTo>
                  <a:pt x="4890090" y="1618278"/>
                  <a:pt x="4879473" y="1622002"/>
                  <a:pt x="4870925" y="1625034"/>
                </a:cubicBezTo>
                <a:cubicBezTo>
                  <a:pt x="4859894" y="1628895"/>
                  <a:pt x="4847209" y="1633308"/>
                  <a:pt x="4841003" y="1636342"/>
                </a:cubicBezTo>
                <a:cubicBezTo>
                  <a:pt x="4822389" y="1645167"/>
                  <a:pt x="4741587" y="1670400"/>
                  <a:pt x="4656236" y="1697426"/>
                </a:cubicBezTo>
                <a:cubicBezTo>
                  <a:pt x="4570886" y="1724451"/>
                  <a:pt x="4482500" y="1752166"/>
                  <a:pt x="4444168" y="1767195"/>
                </a:cubicBezTo>
                <a:cubicBezTo>
                  <a:pt x="4428311" y="1773400"/>
                  <a:pt x="4384602" y="1786499"/>
                  <a:pt x="4342270" y="1799185"/>
                </a:cubicBezTo>
                <a:cubicBezTo>
                  <a:pt x="4306420" y="1809801"/>
                  <a:pt x="4272638" y="1820006"/>
                  <a:pt x="4259539" y="1824832"/>
                </a:cubicBezTo>
                <a:cubicBezTo>
                  <a:pt x="4188115" y="1851030"/>
                  <a:pt x="3962534" y="1911976"/>
                  <a:pt x="3939092" y="1915009"/>
                </a:cubicBezTo>
                <a:cubicBezTo>
                  <a:pt x="3901898" y="1919835"/>
                  <a:pt x="3867694" y="1923497"/>
                  <a:pt x="3837191" y="1925988"/>
                </a:cubicBezTo>
                <a:lnTo>
                  <a:pt x="3780974" y="1928772"/>
                </a:lnTo>
                <a:lnTo>
                  <a:pt x="3757498" y="1929935"/>
                </a:lnTo>
                <a:lnTo>
                  <a:pt x="3742679" y="1929061"/>
                </a:lnTo>
                <a:lnTo>
                  <a:pt x="3742851" y="1923459"/>
                </a:lnTo>
                <a:lnTo>
                  <a:pt x="3743816" y="1913707"/>
                </a:lnTo>
                <a:lnTo>
                  <a:pt x="3746732" y="1884231"/>
                </a:lnTo>
                <a:lnTo>
                  <a:pt x="3918962" y="1868955"/>
                </a:lnTo>
                <a:lnTo>
                  <a:pt x="3921444" y="1868955"/>
                </a:lnTo>
                <a:cubicBezTo>
                  <a:pt x="3944471" y="1865923"/>
                  <a:pt x="4174327" y="1804012"/>
                  <a:pt x="4233204" y="1782363"/>
                </a:cubicBezTo>
                <a:cubicBezTo>
                  <a:pt x="4244510" y="1778227"/>
                  <a:pt x="4278017" y="1768300"/>
                  <a:pt x="4313453" y="1757958"/>
                </a:cubicBezTo>
                <a:cubicBezTo>
                  <a:pt x="4355233" y="1745686"/>
                  <a:pt x="4398528" y="1733001"/>
                  <a:pt x="4412317" y="1727623"/>
                </a:cubicBezTo>
                <a:cubicBezTo>
                  <a:pt x="4445134" y="1714800"/>
                  <a:pt x="4535725" y="1686946"/>
                  <a:pt x="4619145" y="1661438"/>
                </a:cubicBezTo>
                <a:cubicBezTo>
                  <a:pt x="4702567" y="1635929"/>
                  <a:pt x="4781299" y="1611799"/>
                  <a:pt x="4797432" y="1604077"/>
                </a:cubicBezTo>
                <a:cubicBezTo>
                  <a:pt x="4802534" y="1601734"/>
                  <a:pt x="4815082" y="1597459"/>
                  <a:pt x="4826113" y="1593735"/>
                </a:cubicBezTo>
                <a:cubicBezTo>
                  <a:pt x="4833530" y="1591668"/>
                  <a:pt x="4840770" y="1588993"/>
                  <a:pt x="4847760" y="1585739"/>
                </a:cubicBezTo>
                <a:lnTo>
                  <a:pt x="4912148" y="1548964"/>
                </a:lnTo>
                <a:lnTo>
                  <a:pt x="4918496" y="1545338"/>
                </a:lnTo>
                <a:cubicBezTo>
                  <a:pt x="4919462" y="1544882"/>
                  <a:pt x="4920165" y="1544028"/>
                  <a:pt x="4920427" y="1542993"/>
                </a:cubicBezTo>
                <a:cubicBezTo>
                  <a:pt x="4921806" y="1536720"/>
                  <a:pt x="4931113" y="1526516"/>
                  <a:pt x="4944626" y="1514124"/>
                </a:cubicBezTo>
                <a:lnTo>
                  <a:pt x="4946201" y="1512785"/>
                </a:lnTo>
                <a:lnTo>
                  <a:pt x="4994057" y="1472121"/>
                </a:lnTo>
                <a:lnTo>
                  <a:pt x="5027618" y="1443973"/>
                </a:lnTo>
                <a:lnTo>
                  <a:pt x="5049516" y="1425608"/>
                </a:lnTo>
                <a:cubicBezTo>
                  <a:pt x="5104436" y="1377514"/>
                  <a:pt x="5152006" y="1326375"/>
                  <a:pt x="5140630" y="1287491"/>
                </a:cubicBezTo>
                <a:cubicBezTo>
                  <a:pt x="5139390" y="1282804"/>
                  <a:pt x="5151661" y="1272109"/>
                  <a:pt x="5160623" y="1264112"/>
                </a:cubicBezTo>
                <a:cubicBezTo>
                  <a:pt x="5173860" y="1252390"/>
                  <a:pt x="5185305" y="1242187"/>
                  <a:pt x="5182548" y="1233363"/>
                </a:cubicBezTo>
                <a:lnTo>
                  <a:pt x="5186960" y="1192868"/>
                </a:lnTo>
                <a:close/>
                <a:moveTo>
                  <a:pt x="5179094" y="1186067"/>
                </a:moveTo>
                <a:lnTo>
                  <a:pt x="5178679" y="1187676"/>
                </a:lnTo>
                <a:lnTo>
                  <a:pt x="5168559" y="1190218"/>
                </a:lnTo>
                <a:lnTo>
                  <a:pt x="5170282" y="1188198"/>
                </a:lnTo>
                <a:close/>
                <a:moveTo>
                  <a:pt x="5217454" y="1185211"/>
                </a:moveTo>
                <a:lnTo>
                  <a:pt x="5216171" y="1191259"/>
                </a:lnTo>
                <a:lnTo>
                  <a:pt x="5221151" y="1237046"/>
                </a:lnTo>
                <a:lnTo>
                  <a:pt x="5218328" y="1249870"/>
                </a:lnTo>
                <a:cubicBezTo>
                  <a:pt x="5215570" y="1254817"/>
                  <a:pt x="5211295" y="1260470"/>
                  <a:pt x="5206400" y="1266951"/>
                </a:cubicBezTo>
                <a:cubicBezTo>
                  <a:pt x="5196610" y="1279907"/>
                  <a:pt x="5187510" y="1292178"/>
                  <a:pt x="5190543" y="1302796"/>
                </a:cubicBezTo>
                <a:cubicBezTo>
                  <a:pt x="5209847" y="1369119"/>
                  <a:pt x="5131253" y="1460124"/>
                  <a:pt x="5074030" y="1526446"/>
                </a:cubicBezTo>
                <a:cubicBezTo>
                  <a:pt x="5043144" y="1562573"/>
                  <a:pt x="5018599" y="1590977"/>
                  <a:pt x="5013635" y="1609178"/>
                </a:cubicBezTo>
                <a:cubicBezTo>
                  <a:pt x="5006465" y="1613728"/>
                  <a:pt x="4967582" y="1638686"/>
                  <a:pt x="4942074" y="1657024"/>
                </a:cubicBezTo>
                <a:cubicBezTo>
                  <a:pt x="4935014" y="1660251"/>
                  <a:pt x="4927789" y="1663104"/>
                  <a:pt x="4920425" y="1665573"/>
                </a:cubicBezTo>
                <a:cubicBezTo>
                  <a:pt x="4909394" y="1669572"/>
                  <a:pt x="4896985" y="1674122"/>
                  <a:pt x="4890090" y="1677432"/>
                </a:cubicBezTo>
                <a:cubicBezTo>
                  <a:pt x="4868167" y="1687773"/>
                  <a:pt x="4785022" y="1714522"/>
                  <a:pt x="4697050" y="1742928"/>
                </a:cubicBezTo>
                <a:cubicBezTo>
                  <a:pt x="4612112" y="1770366"/>
                  <a:pt x="4524142" y="1798909"/>
                  <a:pt x="4481122" y="1815592"/>
                </a:cubicBezTo>
                <a:cubicBezTo>
                  <a:pt x="4462783" y="1822762"/>
                  <a:pt x="4418383" y="1835724"/>
                  <a:pt x="4375363" y="1849513"/>
                </a:cubicBezTo>
                <a:cubicBezTo>
                  <a:pt x="4339513" y="1860406"/>
                  <a:pt x="4305731" y="1870886"/>
                  <a:pt x="4290702" y="1876262"/>
                </a:cubicBezTo>
                <a:cubicBezTo>
                  <a:pt x="4213347" y="1904667"/>
                  <a:pt x="3989007" y="1966715"/>
                  <a:pt x="3959777" y="1970576"/>
                </a:cubicBezTo>
                <a:cubicBezTo>
                  <a:pt x="3909724" y="1977057"/>
                  <a:pt x="3846434" y="1982572"/>
                  <a:pt x="3794210" y="1982934"/>
                </a:cubicBezTo>
                <a:lnTo>
                  <a:pt x="3742641" y="1979974"/>
                </a:lnTo>
                <a:lnTo>
                  <a:pt x="3742598" y="1978466"/>
                </a:lnTo>
                <a:lnTo>
                  <a:pt x="3741910" y="1954121"/>
                </a:lnTo>
                <a:lnTo>
                  <a:pt x="3742440" y="1936862"/>
                </a:lnTo>
                <a:lnTo>
                  <a:pt x="3747699" y="1937241"/>
                </a:lnTo>
                <a:lnTo>
                  <a:pt x="3756808" y="1937898"/>
                </a:lnTo>
                <a:lnTo>
                  <a:pt x="3756809" y="1937898"/>
                </a:lnTo>
                <a:lnTo>
                  <a:pt x="3756809" y="1937898"/>
                </a:lnTo>
                <a:cubicBezTo>
                  <a:pt x="3818293" y="1936271"/>
                  <a:pt x="3879609" y="1931031"/>
                  <a:pt x="3940473" y="1922179"/>
                </a:cubicBezTo>
                <a:cubicBezTo>
                  <a:pt x="3967222" y="1918732"/>
                  <a:pt x="4195286" y="1856270"/>
                  <a:pt x="4262435" y="1831588"/>
                </a:cubicBezTo>
                <a:cubicBezTo>
                  <a:pt x="4276224" y="1826899"/>
                  <a:pt x="4309455" y="1816696"/>
                  <a:pt x="4345167" y="1806080"/>
                </a:cubicBezTo>
                <a:cubicBezTo>
                  <a:pt x="4387635" y="1793393"/>
                  <a:pt x="4431484" y="1780157"/>
                  <a:pt x="4447616" y="1773951"/>
                </a:cubicBezTo>
                <a:cubicBezTo>
                  <a:pt x="4485672" y="1760163"/>
                  <a:pt x="4573368" y="1732034"/>
                  <a:pt x="4659133" y="1705008"/>
                </a:cubicBezTo>
                <a:cubicBezTo>
                  <a:pt x="4744898" y="1677983"/>
                  <a:pt x="4825699" y="1652474"/>
                  <a:pt x="4844864" y="1643512"/>
                </a:cubicBezTo>
                <a:cubicBezTo>
                  <a:pt x="4850794" y="1640617"/>
                  <a:pt x="4863204" y="1636342"/>
                  <a:pt x="4874096" y="1632481"/>
                </a:cubicBezTo>
                <a:cubicBezTo>
                  <a:pt x="4881805" y="1630178"/>
                  <a:pt x="4889319" y="1627268"/>
                  <a:pt x="4896572" y="1623794"/>
                </a:cubicBezTo>
                <a:cubicBezTo>
                  <a:pt x="4920840" y="1606971"/>
                  <a:pt x="4968135" y="1579394"/>
                  <a:pt x="4968135" y="1579394"/>
                </a:cubicBezTo>
                <a:cubicBezTo>
                  <a:pt x="4968991" y="1578885"/>
                  <a:pt x="4969583" y="1578031"/>
                  <a:pt x="4969790" y="1577051"/>
                </a:cubicBezTo>
                <a:cubicBezTo>
                  <a:pt x="4973099" y="1562573"/>
                  <a:pt x="5002331" y="1534030"/>
                  <a:pt x="5036250" y="1500938"/>
                </a:cubicBezTo>
                <a:cubicBezTo>
                  <a:pt x="5102986" y="1435856"/>
                  <a:pt x="5186132" y="1354779"/>
                  <a:pt x="5168483" y="1294109"/>
                </a:cubicBezTo>
                <a:cubicBezTo>
                  <a:pt x="5166828" y="1288181"/>
                  <a:pt x="5176895" y="1277149"/>
                  <a:pt x="5185857" y="1267558"/>
                </a:cubicBezTo>
                <a:cubicBezTo>
                  <a:pt x="5197163" y="1255424"/>
                  <a:pt x="5207919" y="1243841"/>
                  <a:pt x="5204747" y="1234052"/>
                </a:cubicBezTo>
                <a:lnTo>
                  <a:pt x="5206013" y="1188085"/>
                </a:lnTo>
                <a:close/>
                <a:moveTo>
                  <a:pt x="1718963" y="1184889"/>
                </a:moveTo>
                <a:lnTo>
                  <a:pt x="1614218" y="1275331"/>
                </a:lnTo>
                <a:lnTo>
                  <a:pt x="1613765" y="1275716"/>
                </a:lnTo>
                <a:cubicBezTo>
                  <a:pt x="1576629" y="1312708"/>
                  <a:pt x="1542158" y="1352920"/>
                  <a:pt x="1512030" y="1396698"/>
                </a:cubicBezTo>
                <a:cubicBezTo>
                  <a:pt x="1482384" y="1414485"/>
                  <a:pt x="1446810" y="1431306"/>
                  <a:pt x="1409166" y="1449095"/>
                </a:cubicBezTo>
                <a:cubicBezTo>
                  <a:pt x="1388207" y="1459023"/>
                  <a:pt x="1366836" y="1468536"/>
                  <a:pt x="1343947" y="1480533"/>
                </a:cubicBezTo>
                <a:cubicBezTo>
                  <a:pt x="1321058" y="1492528"/>
                  <a:pt x="1296928" y="1505490"/>
                  <a:pt x="1267834" y="1521899"/>
                </a:cubicBezTo>
                <a:cubicBezTo>
                  <a:pt x="1193479" y="1563919"/>
                  <a:pt x="1123485" y="1605112"/>
                  <a:pt x="1058849" y="1644270"/>
                </a:cubicBezTo>
                <a:lnTo>
                  <a:pt x="995544" y="1683703"/>
                </a:lnTo>
                <a:lnTo>
                  <a:pt x="882012" y="1754425"/>
                </a:lnTo>
                <a:lnTo>
                  <a:pt x="860850" y="1768127"/>
                </a:lnTo>
                <a:lnTo>
                  <a:pt x="815078" y="1797762"/>
                </a:lnTo>
                <a:lnTo>
                  <a:pt x="817200" y="1793075"/>
                </a:lnTo>
                <a:lnTo>
                  <a:pt x="839283" y="1752257"/>
                </a:lnTo>
                <a:lnTo>
                  <a:pt x="853918" y="1742557"/>
                </a:lnTo>
                <a:cubicBezTo>
                  <a:pt x="960072" y="1672925"/>
                  <a:pt x="1095406" y="1587263"/>
                  <a:pt x="1250183" y="1496673"/>
                </a:cubicBezTo>
                <a:cubicBezTo>
                  <a:pt x="1279692" y="1479712"/>
                  <a:pt x="1303683" y="1466199"/>
                  <a:pt x="1324090" y="1455307"/>
                </a:cubicBezTo>
                <a:cubicBezTo>
                  <a:pt x="1344497" y="1444413"/>
                  <a:pt x="1365181" y="1434900"/>
                  <a:pt x="1385174" y="1425661"/>
                </a:cubicBezTo>
                <a:cubicBezTo>
                  <a:pt x="1422210" y="1410562"/>
                  <a:pt x="1457219" y="1390927"/>
                  <a:pt x="1489415" y="1367197"/>
                </a:cubicBezTo>
                <a:lnTo>
                  <a:pt x="1490793" y="1365957"/>
                </a:lnTo>
                <a:lnTo>
                  <a:pt x="1527866" y="1336529"/>
                </a:lnTo>
                <a:close/>
                <a:moveTo>
                  <a:pt x="1349926" y="1182040"/>
                </a:moveTo>
                <a:lnTo>
                  <a:pt x="1349334" y="1191864"/>
                </a:lnTo>
                <a:lnTo>
                  <a:pt x="1328535" y="1210044"/>
                </a:lnTo>
                <a:lnTo>
                  <a:pt x="1335266" y="1201042"/>
                </a:lnTo>
                <a:lnTo>
                  <a:pt x="1345031" y="1187468"/>
                </a:lnTo>
                <a:close/>
                <a:moveTo>
                  <a:pt x="5197852" y="1181665"/>
                </a:moveTo>
                <a:lnTo>
                  <a:pt x="5197839" y="1182864"/>
                </a:lnTo>
                <a:lnTo>
                  <a:pt x="5188393" y="1185236"/>
                </a:lnTo>
                <a:lnTo>
                  <a:pt x="5189415" y="1183643"/>
                </a:lnTo>
                <a:close/>
                <a:moveTo>
                  <a:pt x="5167371" y="1180363"/>
                </a:moveTo>
                <a:lnTo>
                  <a:pt x="5166935" y="1180897"/>
                </a:lnTo>
                <a:lnTo>
                  <a:pt x="5166664" y="1180988"/>
                </a:lnTo>
                <a:close/>
                <a:moveTo>
                  <a:pt x="5237652" y="1180139"/>
                </a:moveTo>
                <a:lnTo>
                  <a:pt x="5236542" y="1189288"/>
                </a:lnTo>
                <a:lnTo>
                  <a:pt x="5243902" y="1239680"/>
                </a:lnTo>
                <a:lnTo>
                  <a:pt x="5241821" y="1254440"/>
                </a:lnTo>
                <a:cubicBezTo>
                  <a:pt x="5239425" y="1259989"/>
                  <a:pt x="5235702" y="1266126"/>
                  <a:pt x="5231772" y="1272744"/>
                </a:cubicBezTo>
                <a:cubicBezTo>
                  <a:pt x="5227843" y="1279357"/>
                  <a:pt x="5223810" y="1286079"/>
                  <a:pt x="5221172" y="1292595"/>
                </a:cubicBezTo>
                <a:lnTo>
                  <a:pt x="5219232" y="1308840"/>
                </a:lnTo>
                <a:lnTo>
                  <a:pt x="5218949" y="1311209"/>
                </a:lnTo>
                <a:lnTo>
                  <a:pt x="5218949" y="1311209"/>
                </a:lnTo>
                <a:lnTo>
                  <a:pt x="5219751" y="1371958"/>
                </a:lnTo>
                <a:lnTo>
                  <a:pt x="5195785" y="1436702"/>
                </a:lnTo>
                <a:cubicBezTo>
                  <a:pt x="5173930" y="1480153"/>
                  <a:pt x="5142699" y="1523139"/>
                  <a:pt x="5116362" y="1559403"/>
                </a:cubicBezTo>
                <a:cubicBezTo>
                  <a:pt x="5089750" y="1596080"/>
                  <a:pt x="5068515" y="1625312"/>
                  <a:pt x="5063551" y="1644616"/>
                </a:cubicBezTo>
                <a:lnTo>
                  <a:pt x="4991438" y="1696323"/>
                </a:lnTo>
                <a:cubicBezTo>
                  <a:pt x="4983757" y="1699880"/>
                  <a:pt x="4975884" y="1703011"/>
                  <a:pt x="4967859" y="1705699"/>
                </a:cubicBezTo>
                <a:cubicBezTo>
                  <a:pt x="4957104" y="1709698"/>
                  <a:pt x="4944832" y="1714387"/>
                  <a:pt x="4937111" y="1717971"/>
                </a:cubicBezTo>
                <a:cubicBezTo>
                  <a:pt x="4912291" y="1729691"/>
                  <a:pt x="4826527" y="1758096"/>
                  <a:pt x="4735797" y="1788293"/>
                </a:cubicBezTo>
                <a:cubicBezTo>
                  <a:pt x="4651274" y="1816283"/>
                  <a:pt x="4563993" y="1845240"/>
                  <a:pt x="4516560" y="1863716"/>
                </a:cubicBezTo>
                <a:cubicBezTo>
                  <a:pt x="4495876" y="1871990"/>
                  <a:pt x="4450650" y="1885779"/>
                  <a:pt x="4406940" y="1899567"/>
                </a:cubicBezTo>
                <a:cubicBezTo>
                  <a:pt x="4371090" y="1910459"/>
                  <a:pt x="4337169" y="1921076"/>
                  <a:pt x="4320486" y="1927144"/>
                </a:cubicBezTo>
                <a:cubicBezTo>
                  <a:pt x="4232790" y="1959409"/>
                  <a:pt x="4011897" y="2021182"/>
                  <a:pt x="3979770" y="2025317"/>
                </a:cubicBezTo>
                <a:cubicBezTo>
                  <a:pt x="3930821" y="2031660"/>
                  <a:pt x="3866221" y="2036728"/>
                  <a:pt x="3812136" y="2035952"/>
                </a:cubicBezTo>
                <a:lnTo>
                  <a:pt x="3744447" y="2030035"/>
                </a:lnTo>
                <a:lnTo>
                  <a:pt x="3743046" y="1994332"/>
                </a:lnTo>
                <a:lnTo>
                  <a:pt x="3742824" y="1986451"/>
                </a:lnTo>
                <a:lnTo>
                  <a:pt x="3790728" y="1989881"/>
                </a:lnTo>
                <a:cubicBezTo>
                  <a:pt x="3847827" y="1988695"/>
                  <a:pt x="3904815" y="1984325"/>
                  <a:pt x="3961430" y="1976783"/>
                </a:cubicBezTo>
                <a:cubicBezTo>
                  <a:pt x="3990938" y="1972922"/>
                  <a:pt x="4216244" y="1910598"/>
                  <a:pt x="4293598" y="1882192"/>
                </a:cubicBezTo>
                <a:cubicBezTo>
                  <a:pt x="4308903" y="1876815"/>
                  <a:pt x="4342133" y="1866474"/>
                  <a:pt x="4377846" y="1855443"/>
                </a:cubicBezTo>
                <a:cubicBezTo>
                  <a:pt x="4421004" y="1842344"/>
                  <a:pt x="4465540" y="1828693"/>
                  <a:pt x="4484018" y="1821385"/>
                </a:cubicBezTo>
                <a:cubicBezTo>
                  <a:pt x="4526900" y="1804011"/>
                  <a:pt x="4614733" y="1776434"/>
                  <a:pt x="4699671" y="1748857"/>
                </a:cubicBezTo>
                <a:cubicBezTo>
                  <a:pt x="4787366" y="1720315"/>
                  <a:pt x="4870649" y="1693427"/>
                  <a:pt x="4892711" y="1682948"/>
                </a:cubicBezTo>
                <a:cubicBezTo>
                  <a:pt x="4899467" y="1679776"/>
                  <a:pt x="4911740" y="1675364"/>
                  <a:pt x="4922494" y="1671366"/>
                </a:cubicBezTo>
                <a:cubicBezTo>
                  <a:pt x="4930560" y="1668910"/>
                  <a:pt x="4938406" y="1665768"/>
                  <a:pt x="4945935" y="1661989"/>
                </a:cubicBezTo>
                <a:cubicBezTo>
                  <a:pt x="4973788" y="1641996"/>
                  <a:pt x="5018325" y="1613591"/>
                  <a:pt x="5018325" y="1613591"/>
                </a:cubicBezTo>
                <a:cubicBezTo>
                  <a:pt x="5019056" y="1613040"/>
                  <a:pt x="5019580" y="1612268"/>
                  <a:pt x="5019842" y="1611385"/>
                </a:cubicBezTo>
                <a:cubicBezTo>
                  <a:pt x="5023841" y="1594976"/>
                  <a:pt x="5049212" y="1565193"/>
                  <a:pt x="5078995" y="1530722"/>
                </a:cubicBezTo>
                <a:cubicBezTo>
                  <a:pt x="5137319" y="1463157"/>
                  <a:pt x="5217295" y="1370498"/>
                  <a:pt x="5197025" y="1300591"/>
                </a:cubicBezTo>
                <a:cubicBezTo>
                  <a:pt x="5194819" y="1293282"/>
                  <a:pt x="5203367" y="1281839"/>
                  <a:pt x="5211779" y="1271006"/>
                </a:cubicBezTo>
                <a:cubicBezTo>
                  <a:pt x="5221568" y="1257768"/>
                  <a:pt x="5230944" y="1245498"/>
                  <a:pt x="5227497" y="1234741"/>
                </a:cubicBezTo>
                <a:lnTo>
                  <a:pt x="5227496" y="1234720"/>
                </a:lnTo>
                <a:lnTo>
                  <a:pt x="5227497" y="1234714"/>
                </a:lnTo>
                <a:lnTo>
                  <a:pt x="5227496" y="1234689"/>
                </a:lnTo>
                <a:lnTo>
                  <a:pt x="5227497" y="1234685"/>
                </a:lnTo>
                <a:lnTo>
                  <a:pt x="5225235" y="1183258"/>
                </a:lnTo>
                <a:close/>
                <a:moveTo>
                  <a:pt x="5218175" y="1176898"/>
                </a:moveTo>
                <a:lnTo>
                  <a:pt x="5218217" y="1177745"/>
                </a:lnTo>
                <a:lnTo>
                  <a:pt x="5206214" y="1180760"/>
                </a:lnTo>
                <a:lnTo>
                  <a:pt x="5206229" y="1180246"/>
                </a:lnTo>
                <a:lnTo>
                  <a:pt x="5206522" y="1179629"/>
                </a:lnTo>
                <a:close/>
                <a:moveTo>
                  <a:pt x="3223398" y="1175549"/>
                </a:moveTo>
                <a:lnTo>
                  <a:pt x="3224542" y="1179929"/>
                </a:lnTo>
                <a:lnTo>
                  <a:pt x="3223531" y="1176081"/>
                </a:lnTo>
                <a:close/>
                <a:moveTo>
                  <a:pt x="5257629" y="1175126"/>
                </a:moveTo>
                <a:lnTo>
                  <a:pt x="5257155" y="1185687"/>
                </a:lnTo>
                <a:lnTo>
                  <a:pt x="5266927" y="1240498"/>
                </a:lnTo>
                <a:lnTo>
                  <a:pt x="5257556" y="1277012"/>
                </a:lnTo>
                <a:cubicBezTo>
                  <a:pt x="5249573" y="1289243"/>
                  <a:pt x="5246071" y="1303857"/>
                  <a:pt x="5247629" y="1318378"/>
                </a:cubicBezTo>
                <a:cubicBezTo>
                  <a:pt x="5273137" y="1405798"/>
                  <a:pt x="5207228" y="1514176"/>
                  <a:pt x="5159107" y="1593323"/>
                </a:cubicBezTo>
                <a:cubicBezTo>
                  <a:pt x="5136631" y="1630276"/>
                  <a:pt x="5118844" y="1659508"/>
                  <a:pt x="5113880" y="1679776"/>
                </a:cubicBezTo>
                <a:cubicBezTo>
                  <a:pt x="5110847" y="1681982"/>
                  <a:pt x="5100608" y="1690014"/>
                  <a:pt x="5087147" y="1700373"/>
                </a:cubicBezTo>
                <a:lnTo>
                  <a:pt x="5041077" y="1734930"/>
                </a:lnTo>
                <a:lnTo>
                  <a:pt x="5017085" y="1744996"/>
                </a:lnTo>
                <a:cubicBezTo>
                  <a:pt x="5006468" y="1749132"/>
                  <a:pt x="4994471" y="1753959"/>
                  <a:pt x="4986198" y="1757819"/>
                </a:cubicBezTo>
                <a:cubicBezTo>
                  <a:pt x="4957932" y="1771056"/>
                  <a:pt x="4869134" y="1801254"/>
                  <a:pt x="4775095" y="1833243"/>
                </a:cubicBezTo>
                <a:cubicBezTo>
                  <a:pt x="4691537" y="1861509"/>
                  <a:pt x="4605220" y="1890879"/>
                  <a:pt x="4553651" y="1911011"/>
                </a:cubicBezTo>
                <a:cubicBezTo>
                  <a:pt x="4530486" y="1919973"/>
                  <a:pt x="4484433" y="1935002"/>
                  <a:pt x="4440033" y="1948790"/>
                </a:cubicBezTo>
                <a:cubicBezTo>
                  <a:pt x="4404183" y="1960235"/>
                  <a:pt x="4370264" y="1970990"/>
                  <a:pt x="4351924" y="1977747"/>
                </a:cubicBezTo>
                <a:cubicBezTo>
                  <a:pt x="4252234" y="2014286"/>
                  <a:pt x="4035477" y="2075370"/>
                  <a:pt x="4000868" y="2079783"/>
                </a:cubicBezTo>
                <a:lnTo>
                  <a:pt x="3923762" y="2086796"/>
                </a:lnTo>
                <a:lnTo>
                  <a:pt x="3900785" y="2087793"/>
                </a:lnTo>
                <a:lnTo>
                  <a:pt x="3842906" y="2088390"/>
                </a:lnTo>
                <a:lnTo>
                  <a:pt x="3820464" y="2087755"/>
                </a:lnTo>
                <a:lnTo>
                  <a:pt x="3756493" y="2079763"/>
                </a:lnTo>
                <a:lnTo>
                  <a:pt x="3746967" y="2076106"/>
                </a:lnTo>
                <a:lnTo>
                  <a:pt x="3746218" y="2068137"/>
                </a:lnTo>
                <a:lnTo>
                  <a:pt x="3746206" y="2068001"/>
                </a:lnTo>
                <a:lnTo>
                  <a:pt x="3745704" y="2062049"/>
                </a:lnTo>
                <a:lnTo>
                  <a:pt x="3745077" y="2046079"/>
                </a:lnTo>
                <a:lnTo>
                  <a:pt x="3744709" y="2036700"/>
                </a:lnTo>
                <a:lnTo>
                  <a:pt x="3823408" y="2042555"/>
                </a:lnTo>
                <a:cubicBezTo>
                  <a:pt x="3875818" y="2041921"/>
                  <a:pt x="3928159" y="2038377"/>
                  <a:pt x="3980184" y="2031937"/>
                </a:cubicBezTo>
                <a:cubicBezTo>
                  <a:pt x="4012587" y="2027801"/>
                  <a:pt x="4234582" y="1965752"/>
                  <a:pt x="4322554" y="1933487"/>
                </a:cubicBezTo>
                <a:cubicBezTo>
                  <a:pt x="4339652" y="1927695"/>
                  <a:pt x="4372882" y="1917079"/>
                  <a:pt x="4408595" y="1905910"/>
                </a:cubicBezTo>
                <a:cubicBezTo>
                  <a:pt x="4452718" y="1892259"/>
                  <a:pt x="4497945" y="1878057"/>
                  <a:pt x="4518904" y="1869922"/>
                </a:cubicBezTo>
                <a:cubicBezTo>
                  <a:pt x="4566199" y="1851445"/>
                  <a:pt x="4653480" y="1822213"/>
                  <a:pt x="4737866" y="1794636"/>
                </a:cubicBezTo>
                <a:cubicBezTo>
                  <a:pt x="4828871" y="1764439"/>
                  <a:pt x="4914774" y="1735897"/>
                  <a:pt x="4940006" y="1724039"/>
                </a:cubicBezTo>
                <a:cubicBezTo>
                  <a:pt x="4947452" y="1720592"/>
                  <a:pt x="4959447" y="1715903"/>
                  <a:pt x="4970203" y="1711905"/>
                </a:cubicBezTo>
                <a:cubicBezTo>
                  <a:pt x="4978614" y="1709189"/>
                  <a:pt x="4986777" y="1705770"/>
                  <a:pt x="4994609" y="1701702"/>
                </a:cubicBezTo>
                <a:cubicBezTo>
                  <a:pt x="5026323" y="1678812"/>
                  <a:pt x="5067689" y="1649305"/>
                  <a:pt x="5067689" y="1649305"/>
                </a:cubicBezTo>
                <a:cubicBezTo>
                  <a:pt x="5068420" y="1648849"/>
                  <a:pt x="5068929" y="1648091"/>
                  <a:pt x="5069067" y="1647237"/>
                </a:cubicBezTo>
                <a:cubicBezTo>
                  <a:pt x="5073067" y="1629173"/>
                  <a:pt x="5095266" y="1598701"/>
                  <a:pt x="5121049" y="1563264"/>
                </a:cubicBezTo>
                <a:cubicBezTo>
                  <a:pt x="5161175" y="1507938"/>
                  <a:pt x="5212469" y="1437331"/>
                  <a:pt x="5225835" y="1371805"/>
                </a:cubicBezTo>
                <a:lnTo>
                  <a:pt x="5225835" y="1371805"/>
                </a:lnTo>
                <a:lnTo>
                  <a:pt x="5224741" y="1308727"/>
                </a:lnTo>
                <a:lnTo>
                  <a:pt x="5226877" y="1294008"/>
                </a:lnTo>
                <a:cubicBezTo>
                  <a:pt x="5229221" y="1288527"/>
                  <a:pt x="5232875" y="1282460"/>
                  <a:pt x="5236873" y="1275772"/>
                </a:cubicBezTo>
                <a:lnTo>
                  <a:pt x="5236931" y="1275664"/>
                </a:lnTo>
                <a:lnTo>
                  <a:pt x="5247612" y="1255763"/>
                </a:lnTo>
                <a:cubicBezTo>
                  <a:pt x="5250249" y="1249186"/>
                  <a:pt x="5251421" y="1242808"/>
                  <a:pt x="5249560" y="1236948"/>
                </a:cubicBezTo>
                <a:lnTo>
                  <a:pt x="5249559" y="1236934"/>
                </a:lnTo>
                <a:lnTo>
                  <a:pt x="5249560" y="1236921"/>
                </a:lnTo>
                <a:lnTo>
                  <a:pt x="5249559" y="1236907"/>
                </a:lnTo>
                <a:lnTo>
                  <a:pt x="5249560" y="1236894"/>
                </a:lnTo>
                <a:lnTo>
                  <a:pt x="5244181" y="1178502"/>
                </a:lnTo>
                <a:close/>
                <a:moveTo>
                  <a:pt x="2033188" y="1174696"/>
                </a:moveTo>
                <a:lnTo>
                  <a:pt x="2004971" y="1206020"/>
                </a:lnTo>
                <a:cubicBezTo>
                  <a:pt x="1998353" y="1211811"/>
                  <a:pt x="1972966" y="1244360"/>
                  <a:pt x="1950913" y="1311156"/>
                </a:cubicBezTo>
                <a:lnTo>
                  <a:pt x="1932083" y="1384622"/>
                </a:lnTo>
                <a:lnTo>
                  <a:pt x="1930790" y="1389666"/>
                </a:lnTo>
                <a:cubicBezTo>
                  <a:pt x="1922672" y="1432169"/>
                  <a:pt x="1916318" y="1486577"/>
                  <a:pt x="1915765" y="1553822"/>
                </a:cubicBezTo>
                <a:lnTo>
                  <a:pt x="1915765" y="1553823"/>
                </a:lnTo>
                <a:lnTo>
                  <a:pt x="1915765" y="1553823"/>
                </a:lnTo>
                <a:cubicBezTo>
                  <a:pt x="1915027" y="1643484"/>
                  <a:pt x="1924600" y="1755964"/>
                  <a:pt x="1954051" y="1893471"/>
                </a:cubicBezTo>
                <a:lnTo>
                  <a:pt x="1980015" y="2001327"/>
                </a:lnTo>
                <a:lnTo>
                  <a:pt x="1973810" y="2001327"/>
                </a:lnTo>
                <a:cubicBezTo>
                  <a:pt x="1895725" y="2002415"/>
                  <a:pt x="1817889" y="2010344"/>
                  <a:pt x="1741197" y="2025043"/>
                </a:cubicBezTo>
                <a:cubicBezTo>
                  <a:pt x="1702312" y="2032213"/>
                  <a:pt x="1666738" y="2039797"/>
                  <a:pt x="1632543" y="2048483"/>
                </a:cubicBezTo>
                <a:cubicBezTo>
                  <a:pt x="1428058" y="2100328"/>
                  <a:pt x="1106647" y="2213946"/>
                  <a:pt x="735182" y="2460623"/>
                </a:cubicBezTo>
                <a:lnTo>
                  <a:pt x="730589" y="2437519"/>
                </a:lnTo>
                <a:lnTo>
                  <a:pt x="860505" y="2355059"/>
                </a:lnTo>
                <a:lnTo>
                  <a:pt x="982376" y="2285112"/>
                </a:lnTo>
                <a:lnTo>
                  <a:pt x="1021301" y="2264560"/>
                </a:lnTo>
                <a:lnTo>
                  <a:pt x="1093077" y="2227387"/>
                </a:lnTo>
                <a:lnTo>
                  <a:pt x="1269864" y="2145943"/>
                </a:lnTo>
                <a:lnTo>
                  <a:pt x="1301250" y="2132824"/>
                </a:lnTo>
                <a:lnTo>
                  <a:pt x="1455714" y="2074192"/>
                </a:lnTo>
                <a:lnTo>
                  <a:pt x="1478261" y="2066714"/>
                </a:lnTo>
                <a:lnTo>
                  <a:pt x="1612939" y="2025230"/>
                </a:lnTo>
                <a:lnTo>
                  <a:pt x="1613099" y="2025183"/>
                </a:lnTo>
                <a:cubicBezTo>
                  <a:pt x="1655016" y="2013738"/>
                  <a:pt x="1693761" y="2005879"/>
                  <a:pt x="1719271" y="2000915"/>
                </a:cubicBezTo>
                <a:cubicBezTo>
                  <a:pt x="1790902" y="1986533"/>
                  <a:pt x="1863569" y="1977860"/>
                  <a:pt x="1936578" y="1974993"/>
                </a:cubicBezTo>
                <a:cubicBezTo>
                  <a:pt x="1944134" y="1975420"/>
                  <a:pt x="1951718" y="1974676"/>
                  <a:pt x="1959053" y="1972786"/>
                </a:cubicBezTo>
                <a:lnTo>
                  <a:pt x="1959054" y="1972784"/>
                </a:lnTo>
                <a:lnTo>
                  <a:pt x="1959055" y="1972784"/>
                </a:lnTo>
                <a:cubicBezTo>
                  <a:pt x="1960462" y="1971928"/>
                  <a:pt x="1961138" y="1970246"/>
                  <a:pt x="1960710" y="1968646"/>
                </a:cubicBezTo>
                <a:cubicBezTo>
                  <a:pt x="1887768" y="1678122"/>
                  <a:pt x="1901557" y="1487701"/>
                  <a:pt x="1925962" y="1379186"/>
                </a:cubicBezTo>
                <a:cubicBezTo>
                  <a:pt x="1953953" y="1254458"/>
                  <a:pt x="2001524" y="1204544"/>
                  <a:pt x="2007728" y="1201235"/>
                </a:cubicBezTo>
                <a:cubicBezTo>
                  <a:pt x="2008307" y="1200975"/>
                  <a:pt x="2008791" y="1200542"/>
                  <a:pt x="2009108" y="1199994"/>
                </a:cubicBezTo>
                <a:close/>
                <a:moveTo>
                  <a:pt x="5237365" y="1172393"/>
                </a:moveTo>
                <a:lnTo>
                  <a:pt x="5237416" y="1172923"/>
                </a:lnTo>
                <a:lnTo>
                  <a:pt x="5224919" y="1176062"/>
                </a:lnTo>
                <a:lnTo>
                  <a:pt x="5224886" y="1175320"/>
                </a:lnTo>
                <a:close/>
                <a:moveTo>
                  <a:pt x="2024468" y="1171183"/>
                </a:moveTo>
                <a:lnTo>
                  <a:pt x="2003961" y="1194035"/>
                </a:lnTo>
                <a:lnTo>
                  <a:pt x="2003314" y="1194713"/>
                </a:lnTo>
                <a:cubicBezTo>
                  <a:pt x="1993111" y="1201746"/>
                  <a:pt x="1946230" y="1252902"/>
                  <a:pt x="1918653" y="1376982"/>
                </a:cubicBezTo>
                <a:cubicBezTo>
                  <a:pt x="1897177" y="1472295"/>
                  <a:pt x="1883935" y="1630106"/>
                  <a:pt x="1929272" y="1862052"/>
                </a:cubicBezTo>
                <a:lnTo>
                  <a:pt x="1952434" y="1966028"/>
                </a:lnTo>
                <a:lnTo>
                  <a:pt x="1936167" y="1966992"/>
                </a:lnTo>
                <a:cubicBezTo>
                  <a:pt x="1862797" y="1969998"/>
                  <a:pt x="1789773" y="1978713"/>
                  <a:pt x="1717756" y="1993053"/>
                </a:cubicBezTo>
                <a:cubicBezTo>
                  <a:pt x="1692108" y="1998017"/>
                  <a:pt x="1653225" y="2006014"/>
                  <a:pt x="1611031" y="2017459"/>
                </a:cubicBezTo>
                <a:cubicBezTo>
                  <a:pt x="1407375" y="2073165"/>
                  <a:pt x="1089686" y="2189678"/>
                  <a:pt x="729528" y="2428496"/>
                </a:cubicBezTo>
                <a:lnTo>
                  <a:pt x="726861" y="2403055"/>
                </a:lnTo>
                <a:lnTo>
                  <a:pt x="849880" y="2324729"/>
                </a:lnTo>
                <a:lnTo>
                  <a:pt x="969078" y="2255908"/>
                </a:lnTo>
                <a:lnTo>
                  <a:pt x="1007125" y="2235636"/>
                </a:lnTo>
                <a:lnTo>
                  <a:pt x="1077684" y="2198728"/>
                </a:lnTo>
                <a:lnTo>
                  <a:pt x="1251690" y="2117262"/>
                </a:lnTo>
                <a:lnTo>
                  <a:pt x="1282740" y="2103988"/>
                </a:lnTo>
                <a:lnTo>
                  <a:pt x="1435476" y="2044234"/>
                </a:lnTo>
                <a:lnTo>
                  <a:pt x="1457957" y="2036449"/>
                </a:lnTo>
                <a:lnTo>
                  <a:pt x="1591486" y="1993130"/>
                </a:lnTo>
                <a:lnTo>
                  <a:pt x="1591727" y="1993055"/>
                </a:lnTo>
                <a:cubicBezTo>
                  <a:pt x="1631161" y="1981473"/>
                  <a:pt x="1668391" y="1973476"/>
                  <a:pt x="1695969" y="1967684"/>
                </a:cubicBezTo>
                <a:cubicBezTo>
                  <a:pt x="1763312" y="1953771"/>
                  <a:pt x="1831551" y="1944547"/>
                  <a:pt x="1900177" y="1940107"/>
                </a:cubicBezTo>
                <a:cubicBezTo>
                  <a:pt x="1910698" y="1940356"/>
                  <a:pt x="1921191" y="1939059"/>
                  <a:pt x="1931340" y="1936246"/>
                </a:cubicBezTo>
                <a:cubicBezTo>
                  <a:pt x="1932705" y="1935420"/>
                  <a:pt x="1933421" y="1933820"/>
                  <a:pt x="1933132" y="1932248"/>
                </a:cubicBezTo>
                <a:lnTo>
                  <a:pt x="1933132" y="1932247"/>
                </a:lnTo>
                <a:lnTo>
                  <a:pt x="1933133" y="1932244"/>
                </a:lnTo>
                <a:cubicBezTo>
                  <a:pt x="1918241" y="1868110"/>
                  <a:pt x="1907678" y="1808680"/>
                  <a:pt x="1900660" y="1753744"/>
                </a:cubicBezTo>
                <a:lnTo>
                  <a:pt x="1889460" y="1602214"/>
                </a:lnTo>
                <a:lnTo>
                  <a:pt x="1894835" y="1476408"/>
                </a:lnTo>
                <a:lnTo>
                  <a:pt x="1894844" y="1476347"/>
                </a:lnTo>
                <a:lnTo>
                  <a:pt x="1910422" y="1384845"/>
                </a:lnTo>
                <a:lnTo>
                  <a:pt x="1914412" y="1367635"/>
                </a:lnTo>
                <a:lnTo>
                  <a:pt x="1935530" y="1300123"/>
                </a:lnTo>
                <a:lnTo>
                  <a:pt x="1939738" y="1290245"/>
                </a:lnTo>
                <a:lnTo>
                  <a:pt x="1961005" y="1245905"/>
                </a:lnTo>
                <a:lnTo>
                  <a:pt x="1964880" y="1238764"/>
                </a:lnTo>
                <a:lnTo>
                  <a:pt x="1986266" y="1208105"/>
                </a:lnTo>
                <a:lnTo>
                  <a:pt x="1990612" y="1203201"/>
                </a:lnTo>
                <a:lnTo>
                  <a:pt x="2005602" y="1189773"/>
                </a:lnTo>
                <a:lnTo>
                  <a:pt x="2005937" y="1189515"/>
                </a:lnTo>
                <a:cubicBezTo>
                  <a:pt x="2006419" y="1189225"/>
                  <a:pt x="2006833" y="1188850"/>
                  <a:pt x="2007177" y="1188410"/>
                </a:cubicBezTo>
                <a:lnTo>
                  <a:pt x="2007435" y="1188138"/>
                </a:lnTo>
                <a:close/>
                <a:moveTo>
                  <a:pt x="5188151" y="1171105"/>
                </a:moveTo>
                <a:lnTo>
                  <a:pt x="5186088" y="1174434"/>
                </a:lnTo>
                <a:lnTo>
                  <a:pt x="5180378" y="1176362"/>
                </a:lnTo>
                <a:lnTo>
                  <a:pt x="5182964" y="1173330"/>
                </a:lnTo>
                <a:close/>
                <a:moveTo>
                  <a:pt x="5277712" y="1170085"/>
                </a:moveTo>
                <a:lnTo>
                  <a:pt x="5277929" y="1181404"/>
                </a:lnTo>
                <a:lnTo>
                  <a:pt x="5289954" y="1240505"/>
                </a:lnTo>
                <a:lnTo>
                  <a:pt x="5283341" y="1280184"/>
                </a:lnTo>
                <a:cubicBezTo>
                  <a:pt x="5276708" y="1293630"/>
                  <a:pt x="5274295" y="1308775"/>
                  <a:pt x="5276446" y="1323616"/>
                </a:cubicBezTo>
                <a:cubicBezTo>
                  <a:pt x="5305264" y="1422757"/>
                  <a:pt x="5245560" y="1540787"/>
                  <a:pt x="5201850" y="1626965"/>
                </a:cubicBezTo>
                <a:cubicBezTo>
                  <a:pt x="5186490" y="1654253"/>
                  <a:pt x="5173832" y="1682975"/>
                  <a:pt x="5164069" y="1712731"/>
                </a:cubicBezTo>
                <a:cubicBezTo>
                  <a:pt x="5158554" y="1717005"/>
                  <a:pt x="5125737" y="1746926"/>
                  <a:pt x="5090714" y="1772160"/>
                </a:cubicBezTo>
                <a:cubicBezTo>
                  <a:pt x="5082510" y="1776378"/>
                  <a:pt x="5074030" y="1780074"/>
                  <a:pt x="5065343" y="1783190"/>
                </a:cubicBezTo>
                <a:cubicBezTo>
                  <a:pt x="5054864" y="1788154"/>
                  <a:pt x="5043144" y="1792842"/>
                  <a:pt x="5034319" y="1796979"/>
                </a:cubicBezTo>
                <a:cubicBezTo>
                  <a:pt x="5002604" y="1812008"/>
                  <a:pt x="4910084" y="1844135"/>
                  <a:pt x="4812185" y="1878193"/>
                </a:cubicBezTo>
                <a:cubicBezTo>
                  <a:pt x="4730005" y="1906597"/>
                  <a:pt x="4645067" y="1936105"/>
                  <a:pt x="4589913" y="1957615"/>
                </a:cubicBezTo>
                <a:cubicBezTo>
                  <a:pt x="4564128" y="1967681"/>
                  <a:pt x="4517247" y="1982986"/>
                  <a:pt x="4471883" y="1997602"/>
                </a:cubicBezTo>
                <a:cubicBezTo>
                  <a:pt x="4436170" y="2009184"/>
                  <a:pt x="4402526" y="2020215"/>
                  <a:pt x="4382533" y="2027524"/>
                </a:cubicBezTo>
                <a:cubicBezTo>
                  <a:pt x="4270432" y="2068613"/>
                  <a:pt x="4058363" y="2128732"/>
                  <a:pt x="4021272" y="2133558"/>
                </a:cubicBezTo>
                <a:lnTo>
                  <a:pt x="4021270" y="2133558"/>
                </a:lnTo>
                <a:lnTo>
                  <a:pt x="3895063" y="2141122"/>
                </a:lnTo>
                <a:lnTo>
                  <a:pt x="3851167" y="2140384"/>
                </a:lnTo>
                <a:lnTo>
                  <a:pt x="3829213" y="2138976"/>
                </a:lnTo>
                <a:lnTo>
                  <a:pt x="3767863" y="2128109"/>
                </a:lnTo>
                <a:lnTo>
                  <a:pt x="3751407" y="2120411"/>
                </a:lnTo>
                <a:lnTo>
                  <a:pt x="3750557" y="2114302"/>
                </a:lnTo>
                <a:lnTo>
                  <a:pt x="3748044" y="2087571"/>
                </a:lnTo>
                <a:lnTo>
                  <a:pt x="3747637" y="2083239"/>
                </a:lnTo>
                <a:lnTo>
                  <a:pt x="3765426" y="2088987"/>
                </a:lnTo>
                <a:cubicBezTo>
                  <a:pt x="3791280" y="2094261"/>
                  <a:pt x="3824096" y="2096191"/>
                  <a:pt x="3857741" y="2096191"/>
                </a:cubicBezTo>
                <a:cubicBezTo>
                  <a:pt x="3906056" y="2095792"/>
                  <a:pt x="3954303" y="2092565"/>
                  <a:pt x="4002245" y="2086540"/>
                </a:cubicBezTo>
                <a:cubicBezTo>
                  <a:pt x="4036992" y="2081990"/>
                  <a:pt x="4254851" y="2020768"/>
                  <a:pt x="4354818" y="1983953"/>
                </a:cubicBezTo>
                <a:cubicBezTo>
                  <a:pt x="4373571" y="1977334"/>
                  <a:pt x="4406802" y="1966580"/>
                  <a:pt x="4442514" y="1955135"/>
                </a:cubicBezTo>
                <a:cubicBezTo>
                  <a:pt x="4487603" y="1940932"/>
                  <a:pt x="4533243" y="1926316"/>
                  <a:pt x="4556545" y="1917216"/>
                </a:cubicBezTo>
                <a:cubicBezTo>
                  <a:pt x="4607425" y="1897084"/>
                  <a:pt x="4694431" y="1867852"/>
                  <a:pt x="4777162" y="1839448"/>
                </a:cubicBezTo>
                <a:cubicBezTo>
                  <a:pt x="4871476" y="1807459"/>
                  <a:pt x="4960412" y="1777538"/>
                  <a:pt x="4988955" y="1763750"/>
                </a:cubicBezTo>
                <a:cubicBezTo>
                  <a:pt x="4997091" y="1760026"/>
                  <a:pt x="5008948" y="1755337"/>
                  <a:pt x="5019427" y="1751202"/>
                </a:cubicBezTo>
                <a:cubicBezTo>
                  <a:pt x="5028239" y="1748167"/>
                  <a:pt x="5036815" y="1744473"/>
                  <a:pt x="5045075" y="1740171"/>
                </a:cubicBezTo>
                <a:lnTo>
                  <a:pt x="5094733" y="1702777"/>
                </a:lnTo>
                <a:lnTo>
                  <a:pt x="5095111" y="1702492"/>
                </a:lnTo>
                <a:lnTo>
                  <a:pt x="5104295" y="1695269"/>
                </a:lnTo>
                <a:lnTo>
                  <a:pt x="5112339" y="1688941"/>
                </a:lnTo>
                <a:cubicBezTo>
                  <a:pt x="5116543" y="1685602"/>
                  <a:pt x="5118982" y="1683637"/>
                  <a:pt x="5118982" y="1683637"/>
                </a:cubicBezTo>
                <a:lnTo>
                  <a:pt x="5118983" y="1683636"/>
                </a:lnTo>
                <a:cubicBezTo>
                  <a:pt x="5119672" y="1683224"/>
                  <a:pt x="5120128" y="1682506"/>
                  <a:pt x="5120223" y="1681706"/>
                </a:cubicBezTo>
                <a:cubicBezTo>
                  <a:pt x="5124498" y="1662540"/>
                  <a:pt x="5143250" y="1631791"/>
                  <a:pt x="5164898" y="1596080"/>
                </a:cubicBezTo>
                <a:cubicBezTo>
                  <a:pt x="5213710" y="1515830"/>
                  <a:pt x="5280447" y="1405935"/>
                  <a:pt x="5254248" y="1315482"/>
                </a:cubicBezTo>
                <a:cubicBezTo>
                  <a:pt x="5253490" y="1302778"/>
                  <a:pt x="5256813" y="1290162"/>
                  <a:pt x="5263762" y="1279495"/>
                </a:cubicBezTo>
                <a:cubicBezTo>
                  <a:pt x="5270519" y="1265765"/>
                  <a:pt x="5277413" y="1250735"/>
                  <a:pt x="5273415" y="1238188"/>
                </a:cubicBezTo>
                <a:lnTo>
                  <a:pt x="5273414" y="1238182"/>
                </a:lnTo>
                <a:lnTo>
                  <a:pt x="5273415" y="1238162"/>
                </a:lnTo>
                <a:lnTo>
                  <a:pt x="5273413" y="1238150"/>
                </a:lnTo>
                <a:lnTo>
                  <a:pt x="5273414" y="1238135"/>
                </a:lnTo>
                <a:lnTo>
                  <a:pt x="5264633" y="1173368"/>
                </a:lnTo>
                <a:close/>
                <a:moveTo>
                  <a:pt x="2435365" y="1169553"/>
                </a:moveTo>
                <a:lnTo>
                  <a:pt x="2436453" y="1179076"/>
                </a:lnTo>
                <a:cubicBezTo>
                  <a:pt x="2442708" y="1214094"/>
                  <a:pt x="2449999" y="1245463"/>
                  <a:pt x="2455445" y="1268938"/>
                </a:cubicBezTo>
                <a:lnTo>
                  <a:pt x="2474308" y="1293699"/>
                </a:lnTo>
                <a:lnTo>
                  <a:pt x="2474832" y="1294389"/>
                </a:lnTo>
                <a:lnTo>
                  <a:pt x="2471582" y="1294249"/>
                </a:lnTo>
                <a:lnTo>
                  <a:pt x="2454622" y="1272064"/>
                </a:lnTo>
                <a:lnTo>
                  <a:pt x="2454622" y="1270271"/>
                </a:lnTo>
                <a:lnTo>
                  <a:pt x="2454098" y="1267918"/>
                </a:lnTo>
                <a:lnTo>
                  <a:pt x="2443162" y="1217347"/>
                </a:lnTo>
                <a:lnTo>
                  <a:pt x="2439470" y="1198455"/>
                </a:lnTo>
                <a:lnTo>
                  <a:pt x="2435570" y="1174072"/>
                </a:lnTo>
                <a:close/>
                <a:moveTo>
                  <a:pt x="5256908" y="1167807"/>
                </a:moveTo>
                <a:lnTo>
                  <a:pt x="5256937" y="1168020"/>
                </a:lnTo>
                <a:lnTo>
                  <a:pt x="5243526" y="1171389"/>
                </a:lnTo>
                <a:lnTo>
                  <a:pt x="5243504" y="1171153"/>
                </a:lnTo>
                <a:lnTo>
                  <a:pt x="5243553" y="1170942"/>
                </a:lnTo>
                <a:close/>
                <a:moveTo>
                  <a:pt x="2527718" y="1166457"/>
                </a:moveTo>
                <a:lnTo>
                  <a:pt x="2533682" y="1190157"/>
                </a:lnTo>
                <a:cubicBezTo>
                  <a:pt x="2536454" y="1200456"/>
                  <a:pt x="2539089" y="1209714"/>
                  <a:pt x="2541347" y="1217644"/>
                </a:cubicBezTo>
                <a:lnTo>
                  <a:pt x="2558394" y="1243156"/>
                </a:lnTo>
                <a:lnTo>
                  <a:pt x="2557232" y="1244870"/>
                </a:lnTo>
                <a:lnTo>
                  <a:pt x="2540667" y="1219691"/>
                </a:lnTo>
                <a:cubicBezTo>
                  <a:pt x="2538581" y="1212228"/>
                  <a:pt x="2536067" y="1203221"/>
                  <a:pt x="2533379" y="1193020"/>
                </a:cubicBezTo>
                <a:lnTo>
                  <a:pt x="2527929" y="1170869"/>
                </a:lnTo>
                <a:lnTo>
                  <a:pt x="2527896" y="1170191"/>
                </a:lnTo>
                <a:close/>
                <a:moveTo>
                  <a:pt x="5296282" y="1165423"/>
                </a:moveTo>
                <a:lnTo>
                  <a:pt x="5311330" y="1241064"/>
                </a:lnTo>
                <a:lnTo>
                  <a:pt x="5307472" y="1284184"/>
                </a:lnTo>
                <a:cubicBezTo>
                  <a:pt x="5302177" y="1298883"/>
                  <a:pt x="5300798" y="1314707"/>
                  <a:pt x="5303474" y="1330101"/>
                </a:cubicBezTo>
                <a:cubicBezTo>
                  <a:pt x="5336152" y="1442754"/>
                  <a:pt x="5282376" y="1571263"/>
                  <a:pt x="5243079" y="1665163"/>
                </a:cubicBezTo>
                <a:lnTo>
                  <a:pt x="5212745" y="1747892"/>
                </a:lnTo>
                <a:lnTo>
                  <a:pt x="5138701" y="1811182"/>
                </a:lnTo>
                <a:cubicBezTo>
                  <a:pt x="5129766" y="1815829"/>
                  <a:pt x="5120555" y="1819924"/>
                  <a:pt x="5111124" y="1823453"/>
                </a:cubicBezTo>
                <a:cubicBezTo>
                  <a:pt x="5101058" y="1828142"/>
                  <a:pt x="5089614" y="1832967"/>
                  <a:pt x="5080512" y="1837242"/>
                </a:cubicBezTo>
                <a:cubicBezTo>
                  <a:pt x="5044800" y="1854065"/>
                  <a:pt x="4948005" y="1888398"/>
                  <a:pt x="4845418" y="1924800"/>
                </a:cubicBezTo>
                <a:cubicBezTo>
                  <a:pt x="4765858" y="1953203"/>
                  <a:pt x="4682850" y="1982712"/>
                  <a:pt x="4624800" y="2005325"/>
                </a:cubicBezTo>
                <a:cubicBezTo>
                  <a:pt x="4596395" y="2016493"/>
                  <a:pt x="4548411" y="2032213"/>
                  <a:pt x="4502083" y="2047517"/>
                </a:cubicBezTo>
                <a:cubicBezTo>
                  <a:pt x="4466922" y="2059239"/>
                  <a:pt x="4433140" y="2070269"/>
                  <a:pt x="4411767" y="2078129"/>
                </a:cubicBezTo>
                <a:cubicBezTo>
                  <a:pt x="4293737" y="2121838"/>
                  <a:pt x="4083323" y="2182922"/>
                  <a:pt x="4040302" y="2188437"/>
                </a:cubicBezTo>
                <a:lnTo>
                  <a:pt x="3948404" y="2195847"/>
                </a:lnTo>
                <a:lnTo>
                  <a:pt x="3920576" y="2195716"/>
                </a:lnTo>
                <a:lnTo>
                  <a:pt x="3862787" y="2194119"/>
                </a:lnTo>
                <a:lnTo>
                  <a:pt x="3835146" y="2190422"/>
                </a:lnTo>
                <a:lnTo>
                  <a:pt x="3794243" y="2182080"/>
                </a:lnTo>
                <a:lnTo>
                  <a:pt x="3758603" y="2167512"/>
                </a:lnTo>
                <a:lnTo>
                  <a:pt x="3758237" y="2167070"/>
                </a:lnTo>
                <a:lnTo>
                  <a:pt x="3753739" y="2137179"/>
                </a:lnTo>
                <a:lnTo>
                  <a:pt x="3752686" y="2129606"/>
                </a:lnTo>
                <a:lnTo>
                  <a:pt x="3784453" y="2140641"/>
                </a:lnTo>
                <a:cubicBezTo>
                  <a:pt x="3813478" y="2147105"/>
                  <a:pt x="3850501" y="2149690"/>
                  <a:pt x="3889178" y="2149690"/>
                </a:cubicBezTo>
                <a:lnTo>
                  <a:pt x="3889179" y="2149690"/>
                </a:lnTo>
                <a:lnTo>
                  <a:pt x="3889179" y="2149690"/>
                </a:lnTo>
                <a:cubicBezTo>
                  <a:pt x="3933523" y="2149622"/>
                  <a:pt x="3977826" y="2146808"/>
                  <a:pt x="4021825" y="2141280"/>
                </a:cubicBezTo>
                <a:cubicBezTo>
                  <a:pt x="4062639" y="2135902"/>
                  <a:pt x="4279120" y="2073577"/>
                  <a:pt x="4384602" y="2034831"/>
                </a:cubicBezTo>
                <a:cubicBezTo>
                  <a:pt x="4404733" y="2027524"/>
                  <a:pt x="4437963" y="2016631"/>
                  <a:pt x="4473676" y="2005048"/>
                </a:cubicBezTo>
                <a:cubicBezTo>
                  <a:pt x="4519041" y="1990294"/>
                  <a:pt x="4566060" y="1975127"/>
                  <a:pt x="4592120" y="1964923"/>
                </a:cubicBezTo>
                <a:cubicBezTo>
                  <a:pt x="4646999" y="1943550"/>
                  <a:pt x="4731937" y="1914044"/>
                  <a:pt x="4813978" y="1885501"/>
                </a:cubicBezTo>
                <a:cubicBezTo>
                  <a:pt x="4912152" y="1851443"/>
                  <a:pt x="5004812" y="1819316"/>
                  <a:pt x="5036940" y="1804149"/>
                </a:cubicBezTo>
                <a:cubicBezTo>
                  <a:pt x="5045488" y="1800149"/>
                  <a:pt x="5057208" y="1795324"/>
                  <a:pt x="5067550" y="1791187"/>
                </a:cubicBezTo>
                <a:cubicBezTo>
                  <a:pt x="5077009" y="1787878"/>
                  <a:pt x="5086220" y="1783920"/>
                  <a:pt x="5095127" y="1779330"/>
                </a:cubicBezTo>
                <a:cubicBezTo>
                  <a:pt x="5133598" y="1751476"/>
                  <a:pt x="5169862" y="1718660"/>
                  <a:pt x="5169862" y="1718660"/>
                </a:cubicBezTo>
                <a:cubicBezTo>
                  <a:pt x="5170358" y="1718149"/>
                  <a:pt x="5170730" y="1717542"/>
                  <a:pt x="5170965" y="1716866"/>
                </a:cubicBezTo>
                <a:cubicBezTo>
                  <a:pt x="5180534" y="1687277"/>
                  <a:pt x="5193054" y="1658734"/>
                  <a:pt x="5208332" y="1631654"/>
                </a:cubicBezTo>
                <a:cubicBezTo>
                  <a:pt x="5252593" y="1544372"/>
                  <a:pt x="5312987" y="1424963"/>
                  <a:pt x="5283342" y="1322927"/>
                </a:cubicBezTo>
                <a:cubicBezTo>
                  <a:pt x="5281853" y="1309543"/>
                  <a:pt x="5284196" y="1296010"/>
                  <a:pt x="5290098" y="1283905"/>
                </a:cubicBezTo>
                <a:cubicBezTo>
                  <a:pt x="5296964" y="1270293"/>
                  <a:pt x="5299322" y="1254801"/>
                  <a:pt x="5296854" y="1239704"/>
                </a:cubicBezTo>
                <a:lnTo>
                  <a:pt x="5296852" y="1239692"/>
                </a:lnTo>
                <a:lnTo>
                  <a:pt x="5296854" y="1239678"/>
                </a:lnTo>
                <a:lnTo>
                  <a:pt x="5296851" y="1239662"/>
                </a:lnTo>
                <a:lnTo>
                  <a:pt x="5296853" y="1239650"/>
                </a:lnTo>
                <a:lnTo>
                  <a:pt x="5284786" y="1168308"/>
                </a:lnTo>
                <a:close/>
                <a:moveTo>
                  <a:pt x="5270277" y="1164670"/>
                </a:moveTo>
                <a:lnTo>
                  <a:pt x="5263678" y="1166327"/>
                </a:lnTo>
                <a:lnTo>
                  <a:pt x="5263666" y="1166238"/>
                </a:lnTo>
                <a:lnTo>
                  <a:pt x="5263668" y="1166221"/>
                </a:lnTo>
                <a:close/>
                <a:moveTo>
                  <a:pt x="5238938" y="1164658"/>
                </a:moveTo>
                <a:lnTo>
                  <a:pt x="5238866" y="1164980"/>
                </a:lnTo>
                <a:lnTo>
                  <a:pt x="5235833" y="1165683"/>
                </a:lnTo>
                <a:close/>
                <a:moveTo>
                  <a:pt x="5205188" y="1163790"/>
                </a:moveTo>
                <a:lnTo>
                  <a:pt x="5202859" y="1168845"/>
                </a:lnTo>
                <a:lnTo>
                  <a:pt x="5197853" y="1170485"/>
                </a:lnTo>
                <a:lnTo>
                  <a:pt x="5200989" y="1165592"/>
                </a:lnTo>
                <a:close/>
                <a:moveTo>
                  <a:pt x="1921126" y="1162416"/>
                </a:moveTo>
                <a:lnTo>
                  <a:pt x="1895646" y="1186095"/>
                </a:lnTo>
                <a:cubicBezTo>
                  <a:pt x="1880359" y="1202098"/>
                  <a:pt x="1865422" y="1219731"/>
                  <a:pt x="1851174" y="1239144"/>
                </a:cubicBezTo>
                <a:lnTo>
                  <a:pt x="1838275" y="1259532"/>
                </a:lnTo>
                <a:lnTo>
                  <a:pt x="1830365" y="1269651"/>
                </a:lnTo>
                <a:lnTo>
                  <a:pt x="1824935" y="1280598"/>
                </a:lnTo>
                <a:lnTo>
                  <a:pt x="1810846" y="1302865"/>
                </a:lnTo>
                <a:lnTo>
                  <a:pt x="1810845" y="1302868"/>
                </a:lnTo>
                <a:lnTo>
                  <a:pt x="1810844" y="1302868"/>
                </a:lnTo>
                <a:lnTo>
                  <a:pt x="1802744" y="1320743"/>
                </a:lnTo>
                <a:lnTo>
                  <a:pt x="1776701" y="1378213"/>
                </a:lnTo>
                <a:lnTo>
                  <a:pt x="1776700" y="1378215"/>
                </a:lnTo>
                <a:lnTo>
                  <a:pt x="1776700" y="1378216"/>
                </a:lnTo>
                <a:lnTo>
                  <a:pt x="1776690" y="1378248"/>
                </a:lnTo>
                <a:lnTo>
                  <a:pt x="1756381" y="1442895"/>
                </a:lnTo>
                <a:lnTo>
                  <a:pt x="1753518" y="1456823"/>
                </a:lnTo>
                <a:lnTo>
                  <a:pt x="1750785" y="1466090"/>
                </a:lnTo>
                <a:lnTo>
                  <a:pt x="1748293" y="1482232"/>
                </a:lnTo>
                <a:lnTo>
                  <a:pt x="1741553" y="1515008"/>
                </a:lnTo>
                <a:lnTo>
                  <a:pt x="1737872" y="1549730"/>
                </a:lnTo>
                <a:lnTo>
                  <a:pt x="1735143" y="1567408"/>
                </a:lnTo>
                <a:lnTo>
                  <a:pt x="1734825" y="1578469"/>
                </a:lnTo>
                <a:lnTo>
                  <a:pt x="1733079" y="1594942"/>
                </a:lnTo>
                <a:lnTo>
                  <a:pt x="1731821" y="1683020"/>
                </a:lnTo>
                <a:lnTo>
                  <a:pt x="1731819" y="1683084"/>
                </a:lnTo>
                <a:lnTo>
                  <a:pt x="1658878" y="1704043"/>
                </a:lnTo>
                <a:cubicBezTo>
                  <a:pt x="1624407" y="1712041"/>
                  <a:pt x="1581524" y="1721968"/>
                  <a:pt x="1530507" y="1737687"/>
                </a:cubicBezTo>
                <a:cubicBezTo>
                  <a:pt x="1499566" y="1746815"/>
                  <a:pt x="1469106" y="1757502"/>
                  <a:pt x="1439226" y="1769678"/>
                </a:cubicBezTo>
                <a:cubicBezTo>
                  <a:pt x="1373667" y="1797455"/>
                  <a:pt x="1308757" y="1826674"/>
                  <a:pt x="1244543" y="1857311"/>
                </a:cubicBezTo>
                <a:lnTo>
                  <a:pt x="1181009" y="1889373"/>
                </a:lnTo>
                <a:lnTo>
                  <a:pt x="1148749" y="1904327"/>
                </a:lnTo>
                <a:lnTo>
                  <a:pt x="1117542" y="1921401"/>
                </a:lnTo>
                <a:lnTo>
                  <a:pt x="1054033" y="1953451"/>
                </a:lnTo>
                <a:cubicBezTo>
                  <a:pt x="991256" y="1986899"/>
                  <a:pt x="929221" y="2021739"/>
                  <a:pt x="867975" y="2057946"/>
                </a:cubicBezTo>
                <a:lnTo>
                  <a:pt x="737202" y="2139227"/>
                </a:lnTo>
                <a:lnTo>
                  <a:pt x="723471" y="2147761"/>
                </a:lnTo>
                <a:lnTo>
                  <a:pt x="723642" y="2144395"/>
                </a:lnTo>
                <a:lnTo>
                  <a:pt x="723962" y="2138110"/>
                </a:lnTo>
                <a:lnTo>
                  <a:pt x="725599" y="2129302"/>
                </a:lnTo>
                <a:lnTo>
                  <a:pt x="726682" y="2119770"/>
                </a:lnTo>
                <a:lnTo>
                  <a:pt x="846298" y="2044086"/>
                </a:lnTo>
                <a:lnTo>
                  <a:pt x="846552" y="2043940"/>
                </a:lnTo>
                <a:lnTo>
                  <a:pt x="1097692" y="1903224"/>
                </a:lnTo>
                <a:lnTo>
                  <a:pt x="1161839" y="1869935"/>
                </a:lnTo>
                <a:lnTo>
                  <a:pt x="1421560" y="1745548"/>
                </a:lnTo>
                <a:lnTo>
                  <a:pt x="1421849" y="1745414"/>
                </a:lnTo>
                <a:cubicBezTo>
                  <a:pt x="1448737" y="1733694"/>
                  <a:pt x="1477832" y="1722663"/>
                  <a:pt x="1510785" y="1711907"/>
                </a:cubicBezTo>
                <a:cubicBezTo>
                  <a:pt x="1556977" y="1696878"/>
                  <a:pt x="1597103" y="1686536"/>
                  <a:pt x="1629506" y="1678263"/>
                </a:cubicBezTo>
                <a:cubicBezTo>
                  <a:pt x="1657607" y="1672789"/>
                  <a:pt x="1684963" y="1663992"/>
                  <a:pt x="1710995" y="1652065"/>
                </a:cubicBezTo>
                <a:cubicBezTo>
                  <a:pt x="1712058" y="1651417"/>
                  <a:pt x="1712734" y="1650273"/>
                  <a:pt x="1712789" y="1649031"/>
                </a:cubicBezTo>
                <a:lnTo>
                  <a:pt x="1712789" y="1649030"/>
                </a:lnTo>
                <a:lnTo>
                  <a:pt x="1712791" y="1649026"/>
                </a:lnTo>
                <a:lnTo>
                  <a:pt x="1730491" y="1493757"/>
                </a:lnTo>
                <a:lnTo>
                  <a:pt x="1741343" y="1451685"/>
                </a:lnTo>
                <a:lnTo>
                  <a:pt x="1776844" y="1352500"/>
                </a:lnTo>
                <a:lnTo>
                  <a:pt x="1794406" y="1315192"/>
                </a:lnTo>
                <a:lnTo>
                  <a:pt x="1797615" y="1310576"/>
                </a:lnTo>
                <a:lnTo>
                  <a:pt x="1872238" y="1203286"/>
                </a:lnTo>
                <a:lnTo>
                  <a:pt x="1872410" y="1203054"/>
                </a:lnTo>
                <a:close/>
                <a:moveTo>
                  <a:pt x="2466944" y="1161576"/>
                </a:moveTo>
                <a:lnTo>
                  <a:pt x="2468913" y="1171307"/>
                </a:lnTo>
                <a:lnTo>
                  <a:pt x="2469304" y="1174259"/>
                </a:lnTo>
                <a:lnTo>
                  <a:pt x="2472843" y="1190726"/>
                </a:lnTo>
                <a:lnTo>
                  <a:pt x="2475626" y="1204477"/>
                </a:lnTo>
                <a:lnTo>
                  <a:pt x="2475857" y="1205439"/>
                </a:lnTo>
                <a:lnTo>
                  <a:pt x="2475920" y="1206851"/>
                </a:lnTo>
                <a:lnTo>
                  <a:pt x="2476577" y="1212079"/>
                </a:lnTo>
                <a:lnTo>
                  <a:pt x="2472056" y="1190793"/>
                </a:lnTo>
                <a:lnTo>
                  <a:pt x="2468347" y="1172264"/>
                </a:lnTo>
                <a:close/>
                <a:moveTo>
                  <a:pt x="5194437" y="1160956"/>
                </a:moveTo>
                <a:lnTo>
                  <a:pt x="5193528" y="1162423"/>
                </a:lnTo>
                <a:lnTo>
                  <a:pt x="5191495" y="1163328"/>
                </a:lnTo>
                <a:lnTo>
                  <a:pt x="5192734" y="1161875"/>
                </a:lnTo>
                <a:close/>
                <a:moveTo>
                  <a:pt x="5317355" y="1160133"/>
                </a:moveTo>
                <a:lnTo>
                  <a:pt x="5336149" y="1244105"/>
                </a:lnTo>
                <a:lnTo>
                  <a:pt x="5334496" y="1289284"/>
                </a:lnTo>
                <a:cubicBezTo>
                  <a:pt x="5330498" y="1305125"/>
                  <a:pt x="5330084" y="1321657"/>
                  <a:pt x="5333255" y="1337682"/>
                </a:cubicBezTo>
                <a:cubicBezTo>
                  <a:pt x="5370484" y="1465777"/>
                  <a:pt x="5320293" y="1612213"/>
                  <a:pt x="5287063" y="1708733"/>
                </a:cubicBezTo>
                <a:cubicBezTo>
                  <a:pt x="5277825" y="1738102"/>
                  <a:pt x="5268448" y="1763335"/>
                  <a:pt x="5264036" y="1782639"/>
                </a:cubicBezTo>
                <a:cubicBezTo>
                  <a:pt x="5241602" y="1807554"/>
                  <a:pt x="5216603" y="1830017"/>
                  <a:pt x="5189440" y="1849651"/>
                </a:cubicBezTo>
                <a:cubicBezTo>
                  <a:pt x="5180009" y="1854891"/>
                  <a:pt x="5170246" y="1859496"/>
                  <a:pt x="5160209" y="1863440"/>
                </a:cubicBezTo>
                <a:cubicBezTo>
                  <a:pt x="5150557" y="1868128"/>
                  <a:pt x="5139526" y="1872953"/>
                  <a:pt x="5130288" y="1877228"/>
                </a:cubicBezTo>
                <a:cubicBezTo>
                  <a:pt x="5090025" y="1896257"/>
                  <a:pt x="4987990" y="1933210"/>
                  <a:pt x="4879887" y="1972231"/>
                </a:cubicBezTo>
                <a:cubicBezTo>
                  <a:pt x="4802257" y="2000360"/>
                  <a:pt x="4722009" y="2029454"/>
                  <a:pt x="4662028" y="2052895"/>
                </a:cubicBezTo>
                <a:cubicBezTo>
                  <a:pt x="4630728" y="2065029"/>
                  <a:pt x="4581640" y="2081575"/>
                  <a:pt x="4534208" y="2097432"/>
                </a:cubicBezTo>
                <a:cubicBezTo>
                  <a:pt x="4499046" y="2109291"/>
                  <a:pt x="4465955" y="2120459"/>
                  <a:pt x="4443203" y="2128732"/>
                </a:cubicBezTo>
                <a:cubicBezTo>
                  <a:pt x="4312212" y="2176854"/>
                  <a:pt x="4107176" y="2236834"/>
                  <a:pt x="4061535" y="2242764"/>
                </a:cubicBezTo>
                <a:lnTo>
                  <a:pt x="4012782" y="2246443"/>
                </a:lnTo>
                <a:lnTo>
                  <a:pt x="3968225" y="2249805"/>
                </a:lnTo>
                <a:lnTo>
                  <a:pt x="3939838" y="2249313"/>
                </a:lnTo>
                <a:lnTo>
                  <a:pt x="3899465" y="2247612"/>
                </a:lnTo>
                <a:lnTo>
                  <a:pt x="3880761" y="2246824"/>
                </a:lnTo>
                <a:lnTo>
                  <a:pt x="3852381" y="2242383"/>
                </a:lnTo>
                <a:lnTo>
                  <a:pt x="3810242" y="2232619"/>
                </a:lnTo>
                <a:lnTo>
                  <a:pt x="3773246" y="2216000"/>
                </a:lnTo>
                <a:lnTo>
                  <a:pt x="3773243" y="2215998"/>
                </a:lnTo>
                <a:lnTo>
                  <a:pt x="3765155" y="2205733"/>
                </a:lnTo>
                <a:lnTo>
                  <a:pt x="3763845" y="2204071"/>
                </a:lnTo>
                <a:lnTo>
                  <a:pt x="3763582" y="2202588"/>
                </a:lnTo>
                <a:lnTo>
                  <a:pt x="3763562" y="2202453"/>
                </a:lnTo>
                <a:lnTo>
                  <a:pt x="3759330" y="2174332"/>
                </a:lnTo>
                <a:lnTo>
                  <a:pt x="3763061" y="2178129"/>
                </a:lnTo>
                <a:lnTo>
                  <a:pt x="3763143" y="2178159"/>
                </a:lnTo>
                <a:lnTo>
                  <a:pt x="3792185" y="2190009"/>
                </a:lnTo>
                <a:lnTo>
                  <a:pt x="3799954" y="2191664"/>
                </a:lnTo>
                <a:lnTo>
                  <a:pt x="3803758" y="2193059"/>
                </a:lnTo>
                <a:lnTo>
                  <a:pt x="3813364" y="2194520"/>
                </a:lnTo>
                <a:lnTo>
                  <a:pt x="3829187" y="2197889"/>
                </a:lnTo>
                <a:lnTo>
                  <a:pt x="3840235" y="2198605"/>
                </a:lnTo>
                <a:lnTo>
                  <a:pt x="3857072" y="2201164"/>
                </a:lnTo>
                <a:cubicBezTo>
                  <a:pt x="3876329" y="2202857"/>
                  <a:pt x="3896762" y="2203607"/>
                  <a:pt x="3917445" y="2203607"/>
                </a:cubicBezTo>
                <a:cubicBezTo>
                  <a:pt x="3959542" y="2203497"/>
                  <a:pt x="4001583" y="2200739"/>
                  <a:pt x="4043336" y="2195334"/>
                </a:cubicBezTo>
                <a:cubicBezTo>
                  <a:pt x="4085804" y="2189819"/>
                  <a:pt x="4297183" y="2128460"/>
                  <a:pt x="4415627" y="2085025"/>
                </a:cubicBezTo>
                <a:cubicBezTo>
                  <a:pt x="4436723" y="2077166"/>
                  <a:pt x="4470230" y="2066135"/>
                  <a:pt x="4505666" y="2054415"/>
                </a:cubicBezTo>
                <a:cubicBezTo>
                  <a:pt x="4552133" y="2039661"/>
                  <a:pt x="4600117" y="2023252"/>
                  <a:pt x="4628798" y="2012084"/>
                </a:cubicBezTo>
                <a:cubicBezTo>
                  <a:pt x="4686296" y="1989470"/>
                  <a:pt x="4769166" y="1960101"/>
                  <a:pt x="4849415" y="1931558"/>
                </a:cubicBezTo>
                <a:cubicBezTo>
                  <a:pt x="4952139" y="1895157"/>
                  <a:pt x="5049073" y="1860823"/>
                  <a:pt x="5085200" y="1843725"/>
                </a:cubicBezTo>
                <a:cubicBezTo>
                  <a:pt x="5094025" y="1839588"/>
                  <a:pt x="5105468" y="1834901"/>
                  <a:pt x="5115535" y="1830626"/>
                </a:cubicBezTo>
                <a:cubicBezTo>
                  <a:pt x="5125338" y="1826972"/>
                  <a:pt x="5134880" y="1822642"/>
                  <a:pt x="5144078" y="1817665"/>
                </a:cubicBezTo>
                <a:cubicBezTo>
                  <a:pt x="5170909" y="1798057"/>
                  <a:pt x="5196170" y="1776382"/>
                  <a:pt x="5219638" y="1752858"/>
                </a:cubicBezTo>
                <a:cubicBezTo>
                  <a:pt x="5220066" y="1752404"/>
                  <a:pt x="5220356" y="1751825"/>
                  <a:pt x="5220466" y="1751204"/>
                </a:cubicBezTo>
                <a:lnTo>
                  <a:pt x="5220466" y="1751202"/>
                </a:lnTo>
                <a:lnTo>
                  <a:pt x="5220467" y="1751201"/>
                </a:lnTo>
                <a:cubicBezTo>
                  <a:pt x="5228505" y="1723225"/>
                  <a:pt x="5238640" y="1695882"/>
                  <a:pt x="5250802" y="1669436"/>
                </a:cubicBezTo>
                <a:cubicBezTo>
                  <a:pt x="5290513" y="1574570"/>
                  <a:pt x="5344701" y="1444681"/>
                  <a:pt x="5311334" y="1329685"/>
                </a:cubicBezTo>
                <a:cubicBezTo>
                  <a:pt x="5309058" y="1315500"/>
                  <a:pt x="5310493" y="1300967"/>
                  <a:pt x="5315470" y="1287492"/>
                </a:cubicBezTo>
                <a:cubicBezTo>
                  <a:pt x="5321027" y="1272523"/>
                  <a:pt x="5322310" y="1256249"/>
                  <a:pt x="5319193" y="1240533"/>
                </a:cubicBezTo>
                <a:lnTo>
                  <a:pt x="5319192" y="1240526"/>
                </a:lnTo>
                <a:lnTo>
                  <a:pt x="5319193" y="1240506"/>
                </a:lnTo>
                <a:lnTo>
                  <a:pt x="5319191" y="1240495"/>
                </a:lnTo>
                <a:lnTo>
                  <a:pt x="5319192" y="1240480"/>
                </a:lnTo>
                <a:lnTo>
                  <a:pt x="5304178" y="1164815"/>
                </a:lnTo>
                <a:lnTo>
                  <a:pt x="5304078" y="1163465"/>
                </a:lnTo>
                <a:close/>
                <a:moveTo>
                  <a:pt x="5257898" y="1158475"/>
                </a:moveTo>
                <a:lnTo>
                  <a:pt x="5257617" y="1160637"/>
                </a:lnTo>
                <a:lnTo>
                  <a:pt x="5245241" y="1163503"/>
                </a:lnTo>
                <a:lnTo>
                  <a:pt x="5245467" y="1162505"/>
                </a:lnTo>
                <a:lnTo>
                  <a:pt x="5248329" y="1161562"/>
                </a:lnTo>
                <a:close/>
                <a:moveTo>
                  <a:pt x="5223687" y="1155851"/>
                </a:moveTo>
                <a:lnTo>
                  <a:pt x="5222278" y="1162486"/>
                </a:lnTo>
                <a:lnTo>
                  <a:pt x="5213278" y="1165433"/>
                </a:lnTo>
                <a:lnTo>
                  <a:pt x="5216338" y="1159004"/>
                </a:lnTo>
                <a:close/>
                <a:moveTo>
                  <a:pt x="5337066" y="1155184"/>
                </a:moveTo>
                <a:lnTo>
                  <a:pt x="5358996" y="1245145"/>
                </a:lnTo>
                <a:lnTo>
                  <a:pt x="5359042" y="1245359"/>
                </a:lnTo>
                <a:lnTo>
                  <a:pt x="5360029" y="1270869"/>
                </a:lnTo>
                <a:lnTo>
                  <a:pt x="5360970" y="1295216"/>
                </a:lnTo>
                <a:cubicBezTo>
                  <a:pt x="5358365" y="1312125"/>
                  <a:pt x="5358876" y="1329371"/>
                  <a:pt x="5362487" y="1346095"/>
                </a:cubicBezTo>
                <a:cubicBezTo>
                  <a:pt x="5405370" y="1492943"/>
                  <a:pt x="5357938" y="1659923"/>
                  <a:pt x="5330360" y="1759752"/>
                </a:cubicBezTo>
                <a:lnTo>
                  <a:pt x="5314780" y="1818353"/>
                </a:lnTo>
                <a:lnTo>
                  <a:pt x="5239633" y="1889364"/>
                </a:lnTo>
                <a:cubicBezTo>
                  <a:pt x="5228795" y="1895361"/>
                  <a:pt x="5217599" y="1900697"/>
                  <a:pt x="5206127" y="1905358"/>
                </a:cubicBezTo>
                <a:cubicBezTo>
                  <a:pt x="5196613" y="1909494"/>
                  <a:pt x="5186409" y="1913907"/>
                  <a:pt x="5177170" y="1918319"/>
                </a:cubicBezTo>
                <a:cubicBezTo>
                  <a:pt x="5132083" y="1939416"/>
                  <a:pt x="5023290" y="1979817"/>
                  <a:pt x="4908155" y="2022148"/>
                </a:cubicBezTo>
                <a:cubicBezTo>
                  <a:pt x="4834249" y="2049449"/>
                  <a:pt x="4757723" y="2077577"/>
                  <a:pt x="4697053" y="2101294"/>
                </a:cubicBezTo>
                <a:cubicBezTo>
                  <a:pt x="4662581" y="2114807"/>
                  <a:pt x="4612253" y="2131904"/>
                  <a:pt x="4563441" y="2148589"/>
                </a:cubicBezTo>
                <a:cubicBezTo>
                  <a:pt x="4528970" y="2160446"/>
                  <a:pt x="4496429" y="2171477"/>
                  <a:pt x="4472575" y="2180302"/>
                </a:cubicBezTo>
                <a:cubicBezTo>
                  <a:pt x="4340617" y="2229252"/>
                  <a:pt x="4131859" y="2291576"/>
                  <a:pt x="4080703" y="2298195"/>
                </a:cubicBezTo>
                <a:lnTo>
                  <a:pt x="3984486" y="2305071"/>
                </a:lnTo>
                <a:lnTo>
                  <a:pt x="3955498" y="2304276"/>
                </a:lnTo>
                <a:lnTo>
                  <a:pt x="3895247" y="2301006"/>
                </a:lnTo>
                <a:lnTo>
                  <a:pt x="3866356" y="2295847"/>
                </a:lnTo>
                <a:lnTo>
                  <a:pt x="3823482" y="2284687"/>
                </a:lnTo>
                <a:lnTo>
                  <a:pt x="3785645" y="2265983"/>
                </a:lnTo>
                <a:lnTo>
                  <a:pt x="3782421" y="2261678"/>
                </a:lnTo>
                <a:lnTo>
                  <a:pt x="3771743" y="2247419"/>
                </a:lnTo>
                <a:lnTo>
                  <a:pt x="3770433" y="2241257"/>
                </a:lnTo>
                <a:lnTo>
                  <a:pt x="3765977" y="2216106"/>
                </a:lnTo>
                <a:lnTo>
                  <a:pt x="3776944" y="2227566"/>
                </a:lnTo>
                <a:cubicBezTo>
                  <a:pt x="3785479" y="2232792"/>
                  <a:pt x="3795819" y="2237302"/>
                  <a:pt x="3807633" y="2241129"/>
                </a:cubicBezTo>
                <a:lnTo>
                  <a:pt x="3815812" y="2243086"/>
                </a:lnTo>
                <a:lnTo>
                  <a:pt x="3816403" y="2243322"/>
                </a:lnTo>
                <a:lnTo>
                  <a:pt x="3819925" y="2244728"/>
                </a:lnTo>
                <a:lnTo>
                  <a:pt x="3826745" y="2245911"/>
                </a:lnTo>
                <a:lnTo>
                  <a:pt x="3829925" y="2246463"/>
                </a:lnTo>
                <a:lnTo>
                  <a:pt x="3847160" y="2250587"/>
                </a:lnTo>
                <a:lnTo>
                  <a:pt x="3858716" y="2251456"/>
                </a:lnTo>
                <a:lnTo>
                  <a:pt x="3874110" y="2254126"/>
                </a:lnTo>
                <a:lnTo>
                  <a:pt x="3877437" y="2254703"/>
                </a:lnTo>
                <a:lnTo>
                  <a:pt x="3924220" y="2256946"/>
                </a:lnTo>
                <a:lnTo>
                  <a:pt x="3944746" y="2257931"/>
                </a:lnTo>
                <a:lnTo>
                  <a:pt x="3944746" y="2257931"/>
                </a:lnTo>
                <a:cubicBezTo>
                  <a:pt x="3984100" y="2258222"/>
                  <a:pt x="4023424" y="2256015"/>
                  <a:pt x="4062501" y="2251312"/>
                </a:cubicBezTo>
                <a:cubicBezTo>
                  <a:pt x="4108417" y="2245245"/>
                  <a:pt x="4314281" y="2185127"/>
                  <a:pt x="4445547" y="2136868"/>
                </a:cubicBezTo>
                <a:cubicBezTo>
                  <a:pt x="4468299" y="2128595"/>
                  <a:pt x="4501392" y="2117426"/>
                  <a:pt x="4536414" y="2105705"/>
                </a:cubicBezTo>
                <a:cubicBezTo>
                  <a:pt x="4583847" y="2089710"/>
                  <a:pt x="4632934" y="2073302"/>
                  <a:pt x="4664510" y="2060892"/>
                </a:cubicBezTo>
                <a:cubicBezTo>
                  <a:pt x="4724353" y="2037590"/>
                  <a:pt x="4804741" y="2008081"/>
                  <a:pt x="4882369" y="1980504"/>
                </a:cubicBezTo>
                <a:cubicBezTo>
                  <a:pt x="4990472" y="1941345"/>
                  <a:pt x="5092784" y="1904391"/>
                  <a:pt x="5133184" y="1885226"/>
                </a:cubicBezTo>
                <a:cubicBezTo>
                  <a:pt x="5142423" y="1880262"/>
                  <a:pt x="5153316" y="1875574"/>
                  <a:pt x="5162967" y="1871438"/>
                </a:cubicBezTo>
                <a:cubicBezTo>
                  <a:pt x="5173461" y="1867604"/>
                  <a:pt x="5183636" y="1862998"/>
                  <a:pt x="5193440" y="1857649"/>
                </a:cubicBezTo>
                <a:cubicBezTo>
                  <a:pt x="5221306" y="1837477"/>
                  <a:pt x="5246926" y="1814367"/>
                  <a:pt x="5269829" y="1788706"/>
                </a:cubicBezTo>
                <a:cubicBezTo>
                  <a:pt x="5270214" y="1788265"/>
                  <a:pt x="5270491" y="1787741"/>
                  <a:pt x="5270656" y="1787189"/>
                </a:cubicBezTo>
                <a:cubicBezTo>
                  <a:pt x="5274793" y="1768437"/>
                  <a:pt x="5283618" y="1742789"/>
                  <a:pt x="5293683" y="1713282"/>
                </a:cubicBezTo>
                <a:cubicBezTo>
                  <a:pt x="5327189" y="1615659"/>
                  <a:pt x="5377794" y="1468121"/>
                  <a:pt x="5340012" y="1337957"/>
                </a:cubicBezTo>
                <a:cubicBezTo>
                  <a:pt x="5337075" y="1322929"/>
                  <a:pt x="5337504" y="1307438"/>
                  <a:pt x="5341253" y="1292593"/>
                </a:cubicBezTo>
                <a:cubicBezTo>
                  <a:pt x="5345445" y="1276345"/>
                  <a:pt x="5345722" y="1259394"/>
                  <a:pt x="5342081" y="1243014"/>
                </a:cubicBezTo>
                <a:lnTo>
                  <a:pt x="5342081" y="1243011"/>
                </a:lnTo>
                <a:lnTo>
                  <a:pt x="5342081" y="1242987"/>
                </a:lnTo>
                <a:lnTo>
                  <a:pt x="5342080" y="1242981"/>
                </a:lnTo>
                <a:lnTo>
                  <a:pt x="5342080" y="1242960"/>
                </a:lnTo>
                <a:lnTo>
                  <a:pt x="5342030" y="1242734"/>
                </a:lnTo>
                <a:lnTo>
                  <a:pt x="5326450" y="1157850"/>
                </a:lnTo>
                <a:close/>
                <a:moveTo>
                  <a:pt x="5276949" y="1152325"/>
                </a:moveTo>
                <a:lnTo>
                  <a:pt x="5276749" y="1156204"/>
                </a:lnTo>
                <a:lnTo>
                  <a:pt x="5264620" y="1159014"/>
                </a:lnTo>
                <a:lnTo>
                  <a:pt x="5264994" y="1156184"/>
                </a:lnTo>
                <a:close/>
                <a:moveTo>
                  <a:pt x="5210490" y="1152284"/>
                </a:moveTo>
                <a:lnTo>
                  <a:pt x="5208990" y="1155538"/>
                </a:lnTo>
                <a:lnTo>
                  <a:pt x="5206813" y="1156508"/>
                </a:lnTo>
                <a:lnTo>
                  <a:pt x="5209008" y="1153086"/>
                </a:lnTo>
                <a:close/>
                <a:moveTo>
                  <a:pt x="2008319" y="1151875"/>
                </a:moveTo>
                <a:lnTo>
                  <a:pt x="1997938" y="1162034"/>
                </a:lnTo>
                <a:lnTo>
                  <a:pt x="1977439" y="1177861"/>
                </a:lnTo>
                <a:lnTo>
                  <a:pt x="1980119" y="1174922"/>
                </a:lnTo>
                <a:cubicBezTo>
                  <a:pt x="1988832" y="1166581"/>
                  <a:pt x="1996009" y="1160748"/>
                  <a:pt x="2000835" y="1157112"/>
                </a:cubicBezTo>
                <a:close/>
                <a:moveTo>
                  <a:pt x="2440638" y="1151031"/>
                </a:moveTo>
                <a:lnTo>
                  <a:pt x="2442836" y="1164171"/>
                </a:lnTo>
                <a:lnTo>
                  <a:pt x="2444442" y="1177712"/>
                </a:lnTo>
                <a:lnTo>
                  <a:pt x="2448170" y="1196043"/>
                </a:lnTo>
                <a:lnTo>
                  <a:pt x="2449256" y="1202534"/>
                </a:lnTo>
                <a:lnTo>
                  <a:pt x="2451725" y="1213528"/>
                </a:lnTo>
                <a:lnTo>
                  <a:pt x="2454179" y="1225595"/>
                </a:lnTo>
                <a:lnTo>
                  <a:pt x="2463146" y="1264373"/>
                </a:lnTo>
                <a:lnTo>
                  <a:pt x="2463304" y="1265076"/>
                </a:lnTo>
                <a:lnTo>
                  <a:pt x="2482849" y="1290565"/>
                </a:lnTo>
                <a:lnTo>
                  <a:pt x="2479850" y="1290388"/>
                </a:lnTo>
                <a:lnTo>
                  <a:pt x="2478980" y="1289246"/>
                </a:lnTo>
                <a:lnTo>
                  <a:pt x="2462754" y="1267928"/>
                </a:lnTo>
                <a:lnTo>
                  <a:pt x="2454319" y="1230773"/>
                </a:lnTo>
                <a:lnTo>
                  <a:pt x="2452050" y="1219819"/>
                </a:lnTo>
                <a:lnTo>
                  <a:pt x="2445856" y="1188876"/>
                </a:lnTo>
                <a:lnTo>
                  <a:pt x="2441496" y="1158355"/>
                </a:lnTo>
                <a:close/>
                <a:moveTo>
                  <a:pt x="5356028" y="1150423"/>
                </a:moveTo>
                <a:lnTo>
                  <a:pt x="5356139" y="1151058"/>
                </a:lnTo>
                <a:lnTo>
                  <a:pt x="5381307" y="1247130"/>
                </a:lnTo>
                <a:lnTo>
                  <a:pt x="5381378" y="1247426"/>
                </a:lnTo>
                <a:lnTo>
                  <a:pt x="5385089" y="1288412"/>
                </a:lnTo>
                <a:lnTo>
                  <a:pt x="5386203" y="1300730"/>
                </a:lnTo>
                <a:cubicBezTo>
                  <a:pt x="5385032" y="1318592"/>
                  <a:pt x="5386520" y="1336529"/>
                  <a:pt x="5390616" y="1353954"/>
                </a:cubicBezTo>
                <a:cubicBezTo>
                  <a:pt x="5440531" y="1527414"/>
                  <a:pt x="5395856" y="1719488"/>
                  <a:pt x="5371588" y="1822766"/>
                </a:cubicBezTo>
                <a:lnTo>
                  <a:pt x="5364418" y="1853652"/>
                </a:lnTo>
                <a:lnTo>
                  <a:pt x="5288581" y="1928522"/>
                </a:lnTo>
                <a:cubicBezTo>
                  <a:pt x="5277233" y="1934838"/>
                  <a:pt x="5265541" y="1940491"/>
                  <a:pt x="5253559" y="1945482"/>
                </a:cubicBezTo>
                <a:cubicBezTo>
                  <a:pt x="5244183" y="1949480"/>
                  <a:pt x="5234807" y="1953618"/>
                  <a:pt x="5225982" y="1957893"/>
                </a:cubicBezTo>
                <a:cubicBezTo>
                  <a:pt x="5174826" y="1982022"/>
                  <a:pt x="5056658" y="2026145"/>
                  <a:pt x="4932561" y="2072889"/>
                </a:cubicBezTo>
                <a:cubicBezTo>
                  <a:pt x="4864032" y="2098536"/>
                  <a:pt x="4793158" y="2125148"/>
                  <a:pt x="4733868" y="2148313"/>
                </a:cubicBezTo>
                <a:cubicBezTo>
                  <a:pt x="4696087" y="2163067"/>
                  <a:pt x="4643965" y="2181130"/>
                  <a:pt x="4593500" y="2198641"/>
                </a:cubicBezTo>
                <a:cubicBezTo>
                  <a:pt x="4559993" y="2210223"/>
                  <a:pt x="4528280" y="2221254"/>
                  <a:pt x="4503736" y="2230355"/>
                </a:cubicBezTo>
                <a:cubicBezTo>
                  <a:pt x="4358405" y="2283303"/>
                  <a:pt x="4155437" y="2345213"/>
                  <a:pt x="4101661" y="2352246"/>
                </a:cubicBezTo>
                <a:cubicBezTo>
                  <a:pt x="3937991" y="2373480"/>
                  <a:pt x="3807689" y="2349074"/>
                  <a:pt x="3784524" y="2292954"/>
                </a:cubicBezTo>
                <a:cubicBezTo>
                  <a:pt x="3784566" y="2292679"/>
                  <a:pt x="3784566" y="2292403"/>
                  <a:pt x="3784524" y="2292128"/>
                </a:cubicBezTo>
                <a:cubicBezTo>
                  <a:pt x="3782611" y="2289749"/>
                  <a:pt x="3780549" y="2284557"/>
                  <a:pt x="3778349" y="2276841"/>
                </a:cubicBezTo>
                <a:lnTo>
                  <a:pt x="3774001" y="2257945"/>
                </a:lnTo>
                <a:lnTo>
                  <a:pt x="3792080" y="2278034"/>
                </a:lnTo>
                <a:lnTo>
                  <a:pt x="3792113" y="2278048"/>
                </a:lnTo>
                <a:lnTo>
                  <a:pt x="3824882" y="2293519"/>
                </a:lnTo>
                <a:lnTo>
                  <a:pt x="3833557" y="2295722"/>
                </a:lnTo>
                <a:lnTo>
                  <a:pt x="3837903" y="2297575"/>
                </a:lnTo>
                <a:lnTo>
                  <a:pt x="3848528" y="2299523"/>
                </a:lnTo>
                <a:lnTo>
                  <a:pt x="3866585" y="2304108"/>
                </a:lnTo>
                <a:lnTo>
                  <a:pt x="3878816" y="2305076"/>
                </a:lnTo>
                <a:lnTo>
                  <a:pt x="3898231" y="2308636"/>
                </a:lnTo>
                <a:cubicBezTo>
                  <a:pt x="3920170" y="2311010"/>
                  <a:pt x="3943645" y="2312122"/>
                  <a:pt x="3967775" y="2312122"/>
                </a:cubicBezTo>
                <a:cubicBezTo>
                  <a:pt x="4006451" y="2312204"/>
                  <a:pt x="4045101" y="2309765"/>
                  <a:pt x="4083460" y="2304814"/>
                </a:cubicBezTo>
                <a:cubicBezTo>
                  <a:pt x="4136133" y="2297921"/>
                  <a:pt x="4341996" y="2236009"/>
                  <a:pt x="4476847" y="2186509"/>
                </a:cubicBezTo>
                <a:cubicBezTo>
                  <a:pt x="4500703" y="2177822"/>
                  <a:pt x="4533244" y="2166653"/>
                  <a:pt x="4567714" y="2154932"/>
                </a:cubicBezTo>
                <a:cubicBezTo>
                  <a:pt x="4616527" y="2138248"/>
                  <a:pt x="4666992" y="2121288"/>
                  <a:pt x="4701464" y="2107499"/>
                </a:cubicBezTo>
                <a:cubicBezTo>
                  <a:pt x="4762134" y="2083508"/>
                  <a:pt x="4838522" y="2055931"/>
                  <a:pt x="4912429" y="2028353"/>
                </a:cubicBezTo>
                <a:cubicBezTo>
                  <a:pt x="5027701" y="1985885"/>
                  <a:pt x="5136631" y="1945759"/>
                  <a:pt x="5182133" y="1924387"/>
                </a:cubicBezTo>
                <a:cubicBezTo>
                  <a:pt x="5191234" y="1919975"/>
                  <a:pt x="5201437" y="1915562"/>
                  <a:pt x="5210813" y="1911426"/>
                </a:cubicBezTo>
                <a:cubicBezTo>
                  <a:pt x="5222148" y="1906889"/>
                  <a:pt x="5233151" y="1901594"/>
                  <a:pt x="5243768" y="1895569"/>
                </a:cubicBezTo>
                <a:lnTo>
                  <a:pt x="5315952" y="1827382"/>
                </a:lnTo>
                <a:lnTo>
                  <a:pt x="5320985" y="1822627"/>
                </a:lnTo>
                <a:cubicBezTo>
                  <a:pt x="5321110" y="1822171"/>
                  <a:pt x="5321110" y="1821703"/>
                  <a:pt x="5320985" y="1821247"/>
                </a:cubicBezTo>
                <a:cubicBezTo>
                  <a:pt x="5324571" y="1805253"/>
                  <a:pt x="5330224" y="1785397"/>
                  <a:pt x="5336705" y="1762371"/>
                </a:cubicBezTo>
                <a:cubicBezTo>
                  <a:pt x="5364832" y="1661576"/>
                  <a:pt x="5412127" y="1493631"/>
                  <a:pt x="5368832" y="1344439"/>
                </a:cubicBezTo>
                <a:cubicBezTo>
                  <a:pt x="5365398" y="1328576"/>
                  <a:pt x="5364929" y="1312213"/>
                  <a:pt x="5367452" y="1296179"/>
                </a:cubicBezTo>
                <a:lnTo>
                  <a:pt x="5365405" y="1247336"/>
                </a:lnTo>
                <a:lnTo>
                  <a:pt x="5365245" y="1243514"/>
                </a:lnTo>
                <a:lnTo>
                  <a:pt x="5365159" y="1243161"/>
                </a:lnTo>
                <a:lnTo>
                  <a:pt x="5345883" y="1152971"/>
                </a:lnTo>
                <a:close/>
                <a:moveTo>
                  <a:pt x="1378704" y="1150116"/>
                </a:moveTo>
                <a:lnTo>
                  <a:pt x="1366524" y="1176825"/>
                </a:lnTo>
                <a:lnTo>
                  <a:pt x="1366353" y="1176986"/>
                </a:lnTo>
                <a:lnTo>
                  <a:pt x="1355771" y="1186235"/>
                </a:lnTo>
                <a:lnTo>
                  <a:pt x="1356612" y="1174623"/>
                </a:lnTo>
                <a:close/>
                <a:moveTo>
                  <a:pt x="5241529" y="1148188"/>
                </a:moveTo>
                <a:lnTo>
                  <a:pt x="5240519" y="1156512"/>
                </a:lnTo>
                <a:lnTo>
                  <a:pt x="5229970" y="1159967"/>
                </a:lnTo>
                <a:lnTo>
                  <a:pt x="5232648" y="1152002"/>
                </a:lnTo>
                <a:close/>
                <a:moveTo>
                  <a:pt x="5294417" y="1146686"/>
                </a:moveTo>
                <a:lnTo>
                  <a:pt x="5294507" y="1152091"/>
                </a:lnTo>
                <a:lnTo>
                  <a:pt x="5284078" y="1154507"/>
                </a:lnTo>
                <a:lnTo>
                  <a:pt x="5284317" y="1149948"/>
                </a:lnTo>
                <a:close/>
                <a:moveTo>
                  <a:pt x="2594062" y="1145789"/>
                </a:moveTo>
                <a:lnTo>
                  <a:pt x="2597425" y="1157519"/>
                </a:lnTo>
                <a:lnTo>
                  <a:pt x="2597221" y="1160571"/>
                </a:lnTo>
                <a:close/>
                <a:moveTo>
                  <a:pt x="5376189" y="1145360"/>
                </a:moveTo>
                <a:lnTo>
                  <a:pt x="5403165" y="1247840"/>
                </a:lnTo>
                <a:lnTo>
                  <a:pt x="5409466" y="1294989"/>
                </a:lnTo>
                <a:lnTo>
                  <a:pt x="5410748" y="1304591"/>
                </a:lnTo>
                <a:cubicBezTo>
                  <a:pt x="5411023" y="1323190"/>
                  <a:pt x="5413436" y="1341695"/>
                  <a:pt x="5417918" y="1359745"/>
                </a:cubicBezTo>
                <a:cubicBezTo>
                  <a:pt x="5449666" y="1469158"/>
                  <a:pt x="5456750" y="1596487"/>
                  <a:pt x="5439111" y="1739638"/>
                </a:cubicBezTo>
                <a:lnTo>
                  <a:pt x="5413229" y="1887985"/>
                </a:lnTo>
                <a:lnTo>
                  <a:pt x="5378976" y="1931118"/>
                </a:lnTo>
                <a:cubicBezTo>
                  <a:pt x="5366181" y="1944283"/>
                  <a:pt x="5352072" y="1956169"/>
                  <a:pt x="5336842" y="1966579"/>
                </a:cubicBezTo>
                <a:cubicBezTo>
                  <a:pt x="5324004" y="1973872"/>
                  <a:pt x="5310740" y="1980423"/>
                  <a:pt x="5297131" y="1986158"/>
                </a:cubicBezTo>
                <a:lnTo>
                  <a:pt x="5273414" y="1997189"/>
                </a:lnTo>
                <a:cubicBezTo>
                  <a:pt x="5214537" y="2025043"/>
                  <a:pt x="5078306" y="2076888"/>
                  <a:pt x="4946625" y="2127079"/>
                </a:cubicBezTo>
                <a:cubicBezTo>
                  <a:pt x="4886369" y="2149967"/>
                  <a:pt x="4824459" y="2173683"/>
                  <a:pt x="4769304" y="2195056"/>
                </a:cubicBezTo>
                <a:cubicBezTo>
                  <a:pt x="4727662" y="2211326"/>
                  <a:pt x="4673336" y="2230492"/>
                  <a:pt x="4620802" y="2248969"/>
                </a:cubicBezTo>
                <a:cubicBezTo>
                  <a:pt x="4588673" y="2260275"/>
                  <a:pt x="4558478" y="2271031"/>
                  <a:pt x="4533519" y="2280131"/>
                </a:cubicBezTo>
                <a:cubicBezTo>
                  <a:pt x="4374125" y="2338732"/>
                  <a:pt x="4177636" y="2398713"/>
                  <a:pt x="4121242" y="2406020"/>
                </a:cubicBezTo>
                <a:cubicBezTo>
                  <a:pt x="3952607" y="2427944"/>
                  <a:pt x="3822305" y="2401056"/>
                  <a:pt x="3796797" y="2339146"/>
                </a:cubicBezTo>
                <a:cubicBezTo>
                  <a:pt x="3796837" y="2338871"/>
                  <a:pt x="3796837" y="2338594"/>
                  <a:pt x="3796797" y="2338319"/>
                </a:cubicBezTo>
                <a:cubicBezTo>
                  <a:pt x="3794522" y="2335561"/>
                  <a:pt x="3791885" y="2329221"/>
                  <a:pt x="3788926" y="2319716"/>
                </a:cubicBezTo>
                <a:lnTo>
                  <a:pt x="3784432" y="2302487"/>
                </a:lnTo>
                <a:lnTo>
                  <a:pt x="3806557" y="2328332"/>
                </a:lnTo>
                <a:lnTo>
                  <a:pt x="3806586" y="2328345"/>
                </a:lnTo>
                <a:lnTo>
                  <a:pt x="3840795" y="2345717"/>
                </a:lnTo>
                <a:lnTo>
                  <a:pt x="3849798" y="2348193"/>
                </a:lnTo>
                <a:lnTo>
                  <a:pt x="3854345" y="2350282"/>
                </a:lnTo>
                <a:lnTo>
                  <a:pt x="3865355" y="2352473"/>
                </a:lnTo>
                <a:lnTo>
                  <a:pt x="3884174" y="2357649"/>
                </a:lnTo>
                <a:lnTo>
                  <a:pt x="3896849" y="2358739"/>
                </a:lnTo>
                <a:lnTo>
                  <a:pt x="3917102" y="2362769"/>
                </a:lnTo>
                <a:cubicBezTo>
                  <a:pt x="3939946" y="2365458"/>
                  <a:pt x="3964430" y="2366725"/>
                  <a:pt x="3989697" y="2366725"/>
                </a:cubicBezTo>
                <a:cubicBezTo>
                  <a:pt x="4027519" y="2366298"/>
                  <a:pt x="4065286" y="2363485"/>
                  <a:pt x="4102763" y="2358314"/>
                </a:cubicBezTo>
                <a:cubicBezTo>
                  <a:pt x="4156953" y="2351144"/>
                  <a:pt x="4360610" y="2289509"/>
                  <a:pt x="4506355" y="2236009"/>
                </a:cubicBezTo>
                <a:cubicBezTo>
                  <a:pt x="4530899" y="2226908"/>
                  <a:pt x="4562612" y="2216016"/>
                  <a:pt x="4596119" y="2204295"/>
                </a:cubicBezTo>
                <a:cubicBezTo>
                  <a:pt x="4646585" y="2186784"/>
                  <a:pt x="4698706" y="2168721"/>
                  <a:pt x="4736623" y="2153967"/>
                </a:cubicBezTo>
                <a:cubicBezTo>
                  <a:pt x="4795915" y="2130802"/>
                  <a:pt x="4866375" y="2104190"/>
                  <a:pt x="4935318" y="2078542"/>
                </a:cubicBezTo>
                <a:cubicBezTo>
                  <a:pt x="5059967" y="2032213"/>
                  <a:pt x="5177720" y="1987538"/>
                  <a:pt x="5229290" y="1963270"/>
                </a:cubicBezTo>
                <a:lnTo>
                  <a:pt x="5256039" y="1950999"/>
                </a:lnTo>
                <a:cubicBezTo>
                  <a:pt x="5268490" y="1945910"/>
                  <a:pt x="5280611" y="1940010"/>
                  <a:pt x="5292304" y="1933349"/>
                </a:cubicBezTo>
                <a:cubicBezTo>
                  <a:pt x="5307443" y="1922836"/>
                  <a:pt x="5321618" y="1911047"/>
                  <a:pt x="5334676" y="1898129"/>
                </a:cubicBezTo>
                <a:lnTo>
                  <a:pt x="5334676" y="1898128"/>
                </a:lnTo>
                <a:lnTo>
                  <a:pt x="5334677" y="1898128"/>
                </a:lnTo>
                <a:cubicBezTo>
                  <a:pt x="5347735" y="1885210"/>
                  <a:pt x="5359676" y="1871162"/>
                  <a:pt x="5370349" y="1856132"/>
                </a:cubicBezTo>
                <a:lnTo>
                  <a:pt x="5370349" y="1855029"/>
                </a:lnTo>
                <a:cubicBezTo>
                  <a:pt x="5372416" y="1845653"/>
                  <a:pt x="5374899" y="1835036"/>
                  <a:pt x="5377656" y="1823454"/>
                </a:cubicBezTo>
                <a:cubicBezTo>
                  <a:pt x="5402062" y="1719626"/>
                  <a:pt x="5447563" y="1526310"/>
                  <a:pt x="5396546" y="1350505"/>
                </a:cubicBezTo>
                <a:cubicBezTo>
                  <a:pt x="5392658" y="1333704"/>
                  <a:pt x="5391265" y="1316421"/>
                  <a:pt x="5392409" y="1299212"/>
                </a:cubicBezTo>
                <a:lnTo>
                  <a:pt x="5390192" y="1275256"/>
                </a:lnTo>
                <a:lnTo>
                  <a:pt x="5387306" y="1244064"/>
                </a:lnTo>
                <a:lnTo>
                  <a:pt x="5387173" y="1243558"/>
                </a:lnTo>
                <a:lnTo>
                  <a:pt x="5364393" y="1148322"/>
                </a:lnTo>
                <a:close/>
                <a:moveTo>
                  <a:pt x="2472871" y="1144228"/>
                </a:moveTo>
                <a:lnTo>
                  <a:pt x="2473193" y="1145982"/>
                </a:lnTo>
                <a:lnTo>
                  <a:pt x="2473234" y="1146903"/>
                </a:lnTo>
                <a:close/>
                <a:moveTo>
                  <a:pt x="2480999" y="1143988"/>
                </a:moveTo>
                <a:lnTo>
                  <a:pt x="2483661" y="1158009"/>
                </a:lnTo>
                <a:lnTo>
                  <a:pt x="2485331" y="1169620"/>
                </a:lnTo>
                <a:lnTo>
                  <a:pt x="2488790" y="1185009"/>
                </a:lnTo>
                <a:lnTo>
                  <a:pt x="2489839" y="1190534"/>
                </a:lnTo>
                <a:lnTo>
                  <a:pt x="2492102" y="1199746"/>
                </a:lnTo>
                <a:lnTo>
                  <a:pt x="2494329" y="1209654"/>
                </a:lnTo>
                <a:lnTo>
                  <a:pt x="2502138" y="1240602"/>
                </a:lnTo>
                <a:lnTo>
                  <a:pt x="2502325" y="1241361"/>
                </a:lnTo>
                <a:lnTo>
                  <a:pt x="2522136" y="1268203"/>
                </a:lnTo>
                <a:lnTo>
                  <a:pt x="2519313" y="1267795"/>
                </a:lnTo>
                <a:cubicBezTo>
                  <a:pt x="2510267" y="1262662"/>
                  <a:pt x="2503869" y="1253862"/>
                  <a:pt x="2501801" y="1243665"/>
                </a:cubicBezTo>
                <a:lnTo>
                  <a:pt x="2500489" y="1238399"/>
                </a:lnTo>
                <a:lnTo>
                  <a:pt x="2491833" y="1202683"/>
                </a:lnTo>
                <a:lnTo>
                  <a:pt x="2488024" y="1185466"/>
                </a:lnTo>
                <a:lnTo>
                  <a:pt x="2483193" y="1159579"/>
                </a:lnTo>
                <a:close/>
                <a:moveTo>
                  <a:pt x="2972297" y="1143963"/>
                </a:moveTo>
                <a:lnTo>
                  <a:pt x="2984235" y="1176964"/>
                </a:lnTo>
                <a:lnTo>
                  <a:pt x="2986282" y="1185578"/>
                </a:lnTo>
                <a:close/>
                <a:moveTo>
                  <a:pt x="5226250" y="1143772"/>
                </a:moveTo>
                <a:lnTo>
                  <a:pt x="5225219" y="1148633"/>
                </a:lnTo>
                <a:lnTo>
                  <a:pt x="5220318" y="1150637"/>
                </a:lnTo>
                <a:lnTo>
                  <a:pt x="5222664" y="1145709"/>
                </a:lnTo>
                <a:close/>
                <a:moveTo>
                  <a:pt x="2574419" y="1142385"/>
                </a:moveTo>
                <a:lnTo>
                  <a:pt x="2574545" y="1142872"/>
                </a:lnTo>
                <a:lnTo>
                  <a:pt x="2576106" y="1150009"/>
                </a:lnTo>
                <a:lnTo>
                  <a:pt x="2578037" y="1156437"/>
                </a:lnTo>
                <a:lnTo>
                  <a:pt x="2579514" y="1162175"/>
                </a:lnTo>
                <a:cubicBezTo>
                  <a:pt x="2582846" y="1173660"/>
                  <a:pt x="2585892" y="1183103"/>
                  <a:pt x="2588090" y="1189929"/>
                </a:cubicBezTo>
                <a:lnTo>
                  <a:pt x="2591207" y="1196038"/>
                </a:lnTo>
                <a:lnTo>
                  <a:pt x="2590571" y="1197906"/>
                </a:lnTo>
                <a:lnTo>
                  <a:pt x="2590233" y="1198866"/>
                </a:lnTo>
                <a:lnTo>
                  <a:pt x="2587439" y="1191689"/>
                </a:lnTo>
                <a:lnTo>
                  <a:pt x="2576192" y="1153679"/>
                </a:lnTo>
                <a:lnTo>
                  <a:pt x="2574970" y="1148812"/>
                </a:lnTo>
                <a:close/>
                <a:moveTo>
                  <a:pt x="5198492" y="1142300"/>
                </a:moveTo>
                <a:lnTo>
                  <a:pt x="5192709" y="1149373"/>
                </a:lnTo>
                <a:lnTo>
                  <a:pt x="5186029" y="1153975"/>
                </a:lnTo>
                <a:lnTo>
                  <a:pt x="5173712" y="1165427"/>
                </a:lnTo>
                <a:lnTo>
                  <a:pt x="5164622" y="1170520"/>
                </a:lnTo>
                <a:lnTo>
                  <a:pt x="5148403" y="1182515"/>
                </a:lnTo>
                <a:lnTo>
                  <a:pt x="5142715" y="1185047"/>
                </a:lnTo>
                <a:lnTo>
                  <a:pt x="5134252" y="1189772"/>
                </a:lnTo>
                <a:lnTo>
                  <a:pt x="5062173" y="1207109"/>
                </a:lnTo>
                <a:cubicBezTo>
                  <a:pt x="4902638" y="1246130"/>
                  <a:pt x="4693328" y="1299075"/>
                  <a:pt x="4440033" y="1364294"/>
                </a:cubicBezTo>
                <a:cubicBezTo>
                  <a:pt x="4332171" y="1392113"/>
                  <a:pt x="4225318" y="1419862"/>
                  <a:pt x="4125646" y="1445855"/>
                </a:cubicBezTo>
                <a:lnTo>
                  <a:pt x="4061583" y="1462597"/>
                </a:lnTo>
                <a:lnTo>
                  <a:pt x="4123320" y="1437944"/>
                </a:lnTo>
                <a:lnTo>
                  <a:pt x="4210643" y="1403074"/>
                </a:lnTo>
                <a:cubicBezTo>
                  <a:pt x="4267779" y="1381219"/>
                  <a:pt x="4327104" y="1359950"/>
                  <a:pt x="4387360" y="1341266"/>
                </a:cubicBezTo>
                <a:cubicBezTo>
                  <a:pt x="4408733" y="1334648"/>
                  <a:pt x="4429554" y="1327065"/>
                  <a:pt x="4451615" y="1319067"/>
                </a:cubicBezTo>
                <a:cubicBezTo>
                  <a:pt x="4487189" y="1305365"/>
                  <a:pt x="4523522" y="1293673"/>
                  <a:pt x="4560407" y="1284045"/>
                </a:cubicBezTo>
                <a:cubicBezTo>
                  <a:pt x="4686159" y="1252941"/>
                  <a:pt x="4822802" y="1222608"/>
                  <a:pt x="4952140" y="1195030"/>
                </a:cubicBezTo>
                <a:lnTo>
                  <a:pt x="4992265" y="1186062"/>
                </a:lnTo>
                <a:lnTo>
                  <a:pt x="5035837" y="1176553"/>
                </a:lnTo>
                <a:cubicBezTo>
                  <a:pt x="5087544" y="1165383"/>
                  <a:pt x="5135941" y="1155318"/>
                  <a:pt x="5179099" y="1146356"/>
                </a:cubicBezTo>
                <a:close/>
                <a:moveTo>
                  <a:pt x="5259157" y="1141044"/>
                </a:moveTo>
                <a:lnTo>
                  <a:pt x="5258729" y="1150593"/>
                </a:lnTo>
                <a:lnTo>
                  <a:pt x="5251610" y="1152879"/>
                </a:lnTo>
                <a:lnTo>
                  <a:pt x="5247334" y="1154280"/>
                </a:lnTo>
                <a:lnTo>
                  <a:pt x="5249451" y="1144955"/>
                </a:lnTo>
                <a:close/>
                <a:moveTo>
                  <a:pt x="5315041" y="1140032"/>
                </a:moveTo>
                <a:lnTo>
                  <a:pt x="5315616" y="1147430"/>
                </a:lnTo>
                <a:lnTo>
                  <a:pt x="5303083" y="1150116"/>
                </a:lnTo>
                <a:lnTo>
                  <a:pt x="5302631" y="1144034"/>
                </a:lnTo>
                <a:close/>
                <a:moveTo>
                  <a:pt x="5399718" y="1139454"/>
                </a:moveTo>
                <a:lnTo>
                  <a:pt x="5426744" y="1248805"/>
                </a:lnTo>
                <a:lnTo>
                  <a:pt x="5437272" y="1308772"/>
                </a:lnTo>
                <a:lnTo>
                  <a:pt x="5437361" y="1309278"/>
                </a:lnTo>
                <a:cubicBezTo>
                  <a:pt x="5439043" y="1328772"/>
                  <a:pt x="5442310" y="1348093"/>
                  <a:pt x="5447149" y="1367053"/>
                </a:cubicBezTo>
                <a:cubicBezTo>
                  <a:pt x="5461731" y="1417553"/>
                  <a:pt x="5471883" y="1469407"/>
                  <a:pt x="5478458" y="1520817"/>
                </a:cubicBezTo>
                <a:lnTo>
                  <a:pt x="5488309" y="1671918"/>
                </a:lnTo>
                <a:lnTo>
                  <a:pt x="5481820" y="1809575"/>
                </a:lnTo>
                <a:cubicBezTo>
                  <a:pt x="5477502" y="1852022"/>
                  <a:pt x="5471315" y="1890432"/>
                  <a:pt x="5464110" y="1923007"/>
                </a:cubicBezTo>
                <a:cubicBezTo>
                  <a:pt x="5445220" y="1956252"/>
                  <a:pt x="5418760" y="1984600"/>
                  <a:pt x="5386894" y="2005739"/>
                </a:cubicBezTo>
                <a:cubicBezTo>
                  <a:pt x="5371907" y="2014508"/>
                  <a:pt x="5356381" y="2022327"/>
                  <a:pt x="5340427" y="2029178"/>
                </a:cubicBezTo>
                <a:lnTo>
                  <a:pt x="5322088" y="2037728"/>
                </a:lnTo>
                <a:cubicBezTo>
                  <a:pt x="5252869" y="2070683"/>
                  <a:pt x="5097059" y="2131077"/>
                  <a:pt x="4945384" y="2189403"/>
                </a:cubicBezTo>
                <a:lnTo>
                  <a:pt x="4806119" y="2243316"/>
                </a:lnTo>
                <a:cubicBezTo>
                  <a:pt x="4759652" y="2261517"/>
                  <a:pt x="4701602" y="2282062"/>
                  <a:pt x="4646448" y="2301917"/>
                </a:cubicBezTo>
                <a:cubicBezTo>
                  <a:pt x="4617079" y="2312397"/>
                  <a:pt x="4588950" y="2322462"/>
                  <a:pt x="4564681" y="2331426"/>
                </a:cubicBezTo>
                <a:cubicBezTo>
                  <a:pt x="4390395" y="2395403"/>
                  <a:pt x="4201076" y="2453591"/>
                  <a:pt x="4142200" y="2461313"/>
                </a:cubicBezTo>
                <a:cubicBezTo>
                  <a:pt x="4011898" y="2477859"/>
                  <a:pt x="3905794" y="2465863"/>
                  <a:pt x="3849252" y="2430211"/>
                </a:cubicBezTo>
                <a:lnTo>
                  <a:pt x="3821502" y="2399427"/>
                </a:lnTo>
                <a:lnTo>
                  <a:pt x="3810171" y="2386856"/>
                </a:lnTo>
                <a:cubicBezTo>
                  <a:pt x="3810255" y="2386581"/>
                  <a:pt x="3810255" y="2386304"/>
                  <a:pt x="3810171" y="2386029"/>
                </a:cubicBezTo>
                <a:cubicBezTo>
                  <a:pt x="3807465" y="2382737"/>
                  <a:pt x="3804121" y="2374983"/>
                  <a:pt x="3800212" y="2363289"/>
                </a:cubicBezTo>
                <a:lnTo>
                  <a:pt x="3796138" y="2349133"/>
                </a:lnTo>
                <a:lnTo>
                  <a:pt x="3818217" y="2376202"/>
                </a:lnTo>
                <a:lnTo>
                  <a:pt x="3818268" y="2376229"/>
                </a:lnTo>
                <a:lnTo>
                  <a:pt x="3852316" y="2395421"/>
                </a:lnTo>
                <a:lnTo>
                  <a:pt x="3861296" y="2398255"/>
                </a:lnTo>
                <a:lnTo>
                  <a:pt x="3866066" y="2400697"/>
                </a:lnTo>
                <a:lnTo>
                  <a:pt x="3877102" y="2403243"/>
                </a:lnTo>
                <a:lnTo>
                  <a:pt x="3896872" y="2409482"/>
                </a:lnTo>
                <a:lnTo>
                  <a:pt x="3909712" y="2410767"/>
                </a:lnTo>
                <a:lnTo>
                  <a:pt x="3931779" y="2415858"/>
                </a:lnTo>
                <a:cubicBezTo>
                  <a:pt x="3956338" y="2419286"/>
                  <a:pt x="3983390" y="2421053"/>
                  <a:pt x="4012449" y="2421053"/>
                </a:cubicBezTo>
                <a:cubicBezTo>
                  <a:pt x="4049278" y="2421135"/>
                  <a:pt x="4086079" y="2418832"/>
                  <a:pt x="4122619" y="2414158"/>
                </a:cubicBezTo>
                <a:cubicBezTo>
                  <a:pt x="4179290" y="2406713"/>
                  <a:pt x="4376467" y="2346594"/>
                  <a:pt x="4536276" y="2287854"/>
                </a:cubicBezTo>
                <a:cubicBezTo>
                  <a:pt x="4561234" y="2278755"/>
                  <a:pt x="4591430" y="2268136"/>
                  <a:pt x="4623559" y="2256831"/>
                </a:cubicBezTo>
                <a:cubicBezTo>
                  <a:pt x="4675679" y="2238216"/>
                  <a:pt x="4730833" y="2219188"/>
                  <a:pt x="4772199" y="2202779"/>
                </a:cubicBezTo>
                <a:cubicBezTo>
                  <a:pt x="4826939" y="2181407"/>
                  <a:pt x="4889263" y="2157690"/>
                  <a:pt x="4949520" y="2134802"/>
                </a:cubicBezTo>
                <a:cubicBezTo>
                  <a:pt x="5081339" y="2084611"/>
                  <a:pt x="5217708" y="2032352"/>
                  <a:pt x="5276723" y="2004775"/>
                </a:cubicBezTo>
                <a:cubicBezTo>
                  <a:pt x="5284719" y="2000914"/>
                  <a:pt x="5292717" y="1997329"/>
                  <a:pt x="5300439" y="1993744"/>
                </a:cubicBezTo>
                <a:cubicBezTo>
                  <a:pt x="5314655" y="1987897"/>
                  <a:pt x="5328471" y="1981127"/>
                  <a:pt x="5341805" y="1973475"/>
                </a:cubicBezTo>
                <a:cubicBezTo>
                  <a:pt x="5373505" y="1952226"/>
                  <a:pt x="5400338" y="1924497"/>
                  <a:pt x="5420538" y="1892123"/>
                </a:cubicBezTo>
                <a:lnTo>
                  <a:pt x="5420538" y="1892122"/>
                </a:lnTo>
                <a:lnTo>
                  <a:pt x="5420539" y="1892121"/>
                </a:lnTo>
                <a:lnTo>
                  <a:pt x="5420539" y="1891156"/>
                </a:lnTo>
                <a:cubicBezTo>
                  <a:pt x="5466454" y="1685154"/>
                  <a:pt x="5467833" y="1506179"/>
                  <a:pt x="5425089" y="1359055"/>
                </a:cubicBezTo>
                <a:cubicBezTo>
                  <a:pt x="5420759" y="1341356"/>
                  <a:pt x="5418443" y="1323222"/>
                  <a:pt x="5418195" y="1305003"/>
                </a:cubicBezTo>
                <a:lnTo>
                  <a:pt x="5415689" y="1286650"/>
                </a:lnTo>
                <a:lnTo>
                  <a:pt x="5410196" y="1246410"/>
                </a:lnTo>
                <a:lnTo>
                  <a:pt x="5384599" y="1143249"/>
                </a:lnTo>
                <a:close/>
                <a:moveTo>
                  <a:pt x="2084917" y="1139215"/>
                </a:moveTo>
                <a:lnTo>
                  <a:pt x="2044070" y="1173418"/>
                </a:lnTo>
                <a:lnTo>
                  <a:pt x="2047947" y="1169101"/>
                </a:lnTo>
                <a:close/>
                <a:moveTo>
                  <a:pt x="2504848" y="1137841"/>
                </a:moveTo>
                <a:lnTo>
                  <a:pt x="2507835" y="1152405"/>
                </a:lnTo>
                <a:lnTo>
                  <a:pt x="2509516" y="1162886"/>
                </a:lnTo>
                <a:lnTo>
                  <a:pt x="2512807" y="1176638"/>
                </a:lnTo>
                <a:lnTo>
                  <a:pt x="2513832" y="1181635"/>
                </a:lnTo>
                <a:lnTo>
                  <a:pt x="2515985" y="1189920"/>
                </a:lnTo>
                <a:lnTo>
                  <a:pt x="2518093" y="1198731"/>
                </a:lnTo>
                <a:lnTo>
                  <a:pt x="2525411" y="1226188"/>
                </a:lnTo>
                <a:lnTo>
                  <a:pt x="2525627" y="1227020"/>
                </a:lnTo>
                <a:lnTo>
                  <a:pt x="2527519" y="1229705"/>
                </a:lnTo>
                <a:lnTo>
                  <a:pt x="2528064" y="1233594"/>
                </a:lnTo>
                <a:lnTo>
                  <a:pt x="2525094" y="1229198"/>
                </a:lnTo>
                <a:lnTo>
                  <a:pt x="2524094" y="1225383"/>
                </a:lnTo>
                <a:lnTo>
                  <a:pt x="2515597" y="1192139"/>
                </a:lnTo>
                <a:lnTo>
                  <a:pt x="2512062" y="1177109"/>
                </a:lnTo>
                <a:lnTo>
                  <a:pt x="2507286" y="1153391"/>
                </a:lnTo>
                <a:close/>
                <a:moveTo>
                  <a:pt x="5415459" y="1135502"/>
                </a:moveTo>
                <a:lnTo>
                  <a:pt x="5449357" y="1250460"/>
                </a:lnTo>
                <a:lnTo>
                  <a:pt x="5463014" y="1314315"/>
                </a:lnTo>
                <a:lnTo>
                  <a:pt x="5463146" y="1314931"/>
                </a:lnTo>
                <a:cubicBezTo>
                  <a:pt x="5466083" y="1335008"/>
                  <a:pt x="5470178" y="1354897"/>
                  <a:pt x="5475417" y="1374498"/>
                </a:cubicBezTo>
                <a:cubicBezTo>
                  <a:pt x="5510371" y="1494873"/>
                  <a:pt x="5525711" y="1615144"/>
                  <a:pt x="5529468" y="1718127"/>
                </a:cubicBezTo>
                <a:lnTo>
                  <a:pt x="5530240" y="1791854"/>
                </a:lnTo>
                <a:lnTo>
                  <a:pt x="5527422" y="1857488"/>
                </a:lnTo>
                <a:cubicBezTo>
                  <a:pt x="5524513" y="1898188"/>
                  <a:pt x="5519713" y="1932418"/>
                  <a:pt x="5514025" y="1958030"/>
                </a:cubicBezTo>
                <a:cubicBezTo>
                  <a:pt x="5513888" y="1958444"/>
                  <a:pt x="5497893" y="2000086"/>
                  <a:pt x="5436120" y="2044622"/>
                </a:cubicBezTo>
                <a:cubicBezTo>
                  <a:pt x="5417436" y="2055418"/>
                  <a:pt x="5398146" y="2065126"/>
                  <a:pt x="5378346" y="2073716"/>
                </a:cubicBezTo>
                <a:lnTo>
                  <a:pt x="5369935" y="2077714"/>
                </a:lnTo>
                <a:cubicBezTo>
                  <a:pt x="5283618" y="2118529"/>
                  <a:pt x="5082167" y="2197262"/>
                  <a:pt x="4904433" y="2266205"/>
                </a:cubicBezTo>
                <a:lnTo>
                  <a:pt x="4841971" y="2290610"/>
                </a:lnTo>
                <a:cubicBezTo>
                  <a:pt x="4788746" y="2311431"/>
                  <a:pt x="4723389" y="2335010"/>
                  <a:pt x="4665615" y="2355969"/>
                </a:cubicBezTo>
                <a:cubicBezTo>
                  <a:pt x="4640658" y="2364931"/>
                  <a:pt x="4616665" y="2373618"/>
                  <a:pt x="4594880" y="2381754"/>
                </a:cubicBezTo>
                <a:cubicBezTo>
                  <a:pt x="4408596" y="2450145"/>
                  <a:pt x="4222588" y="2507643"/>
                  <a:pt x="4162056" y="2515502"/>
                </a:cubicBezTo>
                <a:cubicBezTo>
                  <a:pt x="3983219" y="2538115"/>
                  <a:pt x="3853192" y="2506677"/>
                  <a:pt x="3822718" y="2432771"/>
                </a:cubicBezTo>
                <a:lnTo>
                  <a:pt x="3822718" y="2431945"/>
                </a:lnTo>
                <a:lnTo>
                  <a:pt x="3822718" y="2431944"/>
                </a:lnTo>
                <a:cubicBezTo>
                  <a:pt x="3821201" y="2430091"/>
                  <a:pt x="3819446" y="2426933"/>
                  <a:pt x="3817465" y="2422550"/>
                </a:cubicBezTo>
                <a:lnTo>
                  <a:pt x="3810868" y="2405807"/>
                </a:lnTo>
                <a:lnTo>
                  <a:pt x="3810689" y="2405237"/>
                </a:lnTo>
                <a:lnTo>
                  <a:pt x="3808200" y="2397327"/>
                </a:lnTo>
                <a:lnTo>
                  <a:pt x="3806867" y="2393091"/>
                </a:lnTo>
                <a:lnTo>
                  <a:pt x="3828722" y="2421221"/>
                </a:lnTo>
                <a:lnTo>
                  <a:pt x="3832823" y="2426500"/>
                </a:lnTo>
                <a:lnTo>
                  <a:pt x="3832831" y="2426504"/>
                </a:lnTo>
                <a:lnTo>
                  <a:pt x="3868168" y="2447619"/>
                </a:lnTo>
                <a:lnTo>
                  <a:pt x="3877457" y="2450726"/>
                </a:lnTo>
                <a:lnTo>
                  <a:pt x="3882389" y="2453403"/>
                </a:lnTo>
                <a:lnTo>
                  <a:pt x="3893779" y="2456184"/>
                </a:lnTo>
                <a:lnTo>
                  <a:pt x="3914228" y="2463023"/>
                </a:lnTo>
                <a:lnTo>
                  <a:pt x="3927538" y="2464429"/>
                </a:lnTo>
                <a:lnTo>
                  <a:pt x="3950311" y="2469990"/>
                </a:lnTo>
                <a:cubicBezTo>
                  <a:pt x="3975704" y="2473732"/>
                  <a:pt x="4003694" y="2475654"/>
                  <a:pt x="4033822" y="2475654"/>
                </a:cubicBezTo>
                <a:cubicBezTo>
                  <a:pt x="4070720" y="2475434"/>
                  <a:pt x="4107577" y="2472814"/>
                  <a:pt x="4144131" y="2467795"/>
                </a:cubicBezTo>
                <a:cubicBezTo>
                  <a:pt x="4203422" y="2460073"/>
                  <a:pt x="4393703" y="2401747"/>
                  <a:pt x="4568129" y="2337631"/>
                </a:cubicBezTo>
                <a:cubicBezTo>
                  <a:pt x="4592397" y="2328669"/>
                  <a:pt x="4620526" y="2318602"/>
                  <a:pt x="4649895" y="2308123"/>
                </a:cubicBezTo>
                <a:cubicBezTo>
                  <a:pt x="4705601" y="2288267"/>
                  <a:pt x="4763099" y="2267723"/>
                  <a:pt x="4809843" y="2249522"/>
                </a:cubicBezTo>
                <a:cubicBezTo>
                  <a:pt x="4854104" y="2232149"/>
                  <a:pt x="4901399" y="2213946"/>
                  <a:pt x="4948969" y="2195608"/>
                </a:cubicBezTo>
                <a:cubicBezTo>
                  <a:pt x="5100231" y="2137144"/>
                  <a:pt x="5257281" y="2076751"/>
                  <a:pt x="5326224" y="2043933"/>
                </a:cubicBezTo>
                <a:lnTo>
                  <a:pt x="5344425" y="2035385"/>
                </a:lnTo>
                <a:cubicBezTo>
                  <a:pt x="5360792" y="2028338"/>
                  <a:pt x="5376718" y="2020327"/>
                  <a:pt x="5392134" y="2011392"/>
                </a:cubicBezTo>
                <a:cubicBezTo>
                  <a:pt x="5452115" y="1968097"/>
                  <a:pt x="5471694" y="1925903"/>
                  <a:pt x="5471694" y="1925903"/>
                </a:cubicBezTo>
                <a:cubicBezTo>
                  <a:pt x="5486241" y="1860338"/>
                  <a:pt x="5496789" y="1771264"/>
                  <a:pt x="5496307" y="1673141"/>
                </a:cubicBezTo>
                <a:lnTo>
                  <a:pt x="5496307" y="1673141"/>
                </a:lnTo>
                <a:lnTo>
                  <a:pt x="5496307" y="1673141"/>
                </a:lnTo>
                <a:cubicBezTo>
                  <a:pt x="5495824" y="1575018"/>
                  <a:pt x="5484311" y="1467846"/>
                  <a:pt x="5454734" y="1366087"/>
                </a:cubicBezTo>
                <a:cubicBezTo>
                  <a:pt x="5449964" y="1347546"/>
                  <a:pt x="5446792" y="1328634"/>
                  <a:pt x="5445220" y="1309554"/>
                </a:cubicBezTo>
                <a:lnTo>
                  <a:pt x="5445012" y="1308392"/>
                </a:lnTo>
                <a:lnTo>
                  <a:pt x="5434189" y="1247649"/>
                </a:lnTo>
                <a:lnTo>
                  <a:pt x="5407030" y="1137620"/>
                </a:lnTo>
                <a:close/>
                <a:moveTo>
                  <a:pt x="5243949" y="1134211"/>
                </a:moveTo>
                <a:lnTo>
                  <a:pt x="5242876" y="1137098"/>
                </a:lnTo>
                <a:lnTo>
                  <a:pt x="5242325" y="1141637"/>
                </a:lnTo>
                <a:lnTo>
                  <a:pt x="5235147" y="1144572"/>
                </a:lnTo>
                <a:lnTo>
                  <a:pt x="5237452" y="1137722"/>
                </a:lnTo>
                <a:close/>
                <a:moveTo>
                  <a:pt x="5333976" y="1133950"/>
                </a:moveTo>
                <a:lnTo>
                  <a:pt x="5335171" y="1143238"/>
                </a:lnTo>
                <a:lnTo>
                  <a:pt x="5324200" y="1145590"/>
                </a:lnTo>
                <a:lnTo>
                  <a:pt x="5322725" y="1137554"/>
                </a:lnTo>
                <a:close/>
                <a:moveTo>
                  <a:pt x="5277019" y="1133846"/>
                </a:moveTo>
                <a:lnTo>
                  <a:pt x="5277226" y="1144649"/>
                </a:lnTo>
                <a:lnTo>
                  <a:pt x="5266042" y="1148243"/>
                </a:lnTo>
                <a:lnTo>
                  <a:pt x="5267434" y="1137710"/>
                </a:lnTo>
                <a:close/>
                <a:moveTo>
                  <a:pt x="1427716" y="1129831"/>
                </a:moveTo>
                <a:lnTo>
                  <a:pt x="1425156" y="1162985"/>
                </a:lnTo>
                <a:cubicBezTo>
                  <a:pt x="1425142" y="1163129"/>
                  <a:pt x="1425142" y="1163272"/>
                  <a:pt x="1425142" y="1163415"/>
                </a:cubicBezTo>
                <a:lnTo>
                  <a:pt x="1425149" y="1163421"/>
                </a:lnTo>
                <a:lnTo>
                  <a:pt x="1425148" y="1163442"/>
                </a:lnTo>
                <a:lnTo>
                  <a:pt x="1425149" y="1163442"/>
                </a:lnTo>
                <a:lnTo>
                  <a:pt x="1425148" y="1163469"/>
                </a:lnTo>
                <a:lnTo>
                  <a:pt x="1425371" y="1163673"/>
                </a:lnTo>
                <a:lnTo>
                  <a:pt x="1419878" y="1168163"/>
                </a:lnTo>
                <a:lnTo>
                  <a:pt x="1411647" y="1174642"/>
                </a:lnTo>
                <a:lnTo>
                  <a:pt x="1361878" y="1212294"/>
                </a:lnTo>
                <a:lnTo>
                  <a:pt x="1355674" y="1216816"/>
                </a:lnTo>
                <a:lnTo>
                  <a:pt x="1358286" y="1211177"/>
                </a:lnTo>
                <a:cubicBezTo>
                  <a:pt x="1360959" y="1205409"/>
                  <a:pt x="1364808" y="1197087"/>
                  <a:pt x="1369615" y="1186626"/>
                </a:cubicBezTo>
                <a:lnTo>
                  <a:pt x="1371565" y="1182362"/>
                </a:lnTo>
                <a:lnTo>
                  <a:pt x="1378852" y="1175622"/>
                </a:lnTo>
                <a:lnTo>
                  <a:pt x="1391821" y="1164209"/>
                </a:lnTo>
                <a:lnTo>
                  <a:pt x="1409572" y="1147207"/>
                </a:lnTo>
                <a:lnTo>
                  <a:pt x="1419254" y="1138252"/>
                </a:lnTo>
                <a:lnTo>
                  <a:pt x="1422930" y="1134413"/>
                </a:lnTo>
                <a:close/>
                <a:moveTo>
                  <a:pt x="5259708" y="1129380"/>
                </a:moveTo>
                <a:lnTo>
                  <a:pt x="5259674" y="1129511"/>
                </a:lnTo>
                <a:lnTo>
                  <a:pt x="5259444" y="1134636"/>
                </a:lnTo>
                <a:lnTo>
                  <a:pt x="5251011" y="1138084"/>
                </a:lnTo>
                <a:lnTo>
                  <a:pt x="5252639" y="1130912"/>
                </a:lnTo>
                <a:close/>
                <a:moveTo>
                  <a:pt x="2950462" y="1129010"/>
                </a:moveTo>
                <a:lnTo>
                  <a:pt x="2958009" y="1148598"/>
                </a:lnTo>
                <a:lnTo>
                  <a:pt x="2990303" y="1246044"/>
                </a:lnTo>
                <a:lnTo>
                  <a:pt x="2992030" y="1253136"/>
                </a:lnTo>
                <a:lnTo>
                  <a:pt x="2950650" y="1129810"/>
                </a:lnTo>
                <a:close/>
                <a:moveTo>
                  <a:pt x="1473241" y="1128804"/>
                </a:moveTo>
                <a:lnTo>
                  <a:pt x="1462871" y="1181937"/>
                </a:lnTo>
                <a:lnTo>
                  <a:pt x="1176925" y="1354761"/>
                </a:lnTo>
                <a:lnTo>
                  <a:pt x="1166627" y="1360985"/>
                </a:lnTo>
                <a:lnTo>
                  <a:pt x="1165898" y="1361425"/>
                </a:lnTo>
                <a:lnTo>
                  <a:pt x="1182969" y="1349543"/>
                </a:lnTo>
                <a:cubicBezTo>
                  <a:pt x="1207717" y="1332212"/>
                  <a:pt x="1233955" y="1313716"/>
                  <a:pt x="1260166" y="1295041"/>
                </a:cubicBezTo>
                <a:lnTo>
                  <a:pt x="1262354" y="1293463"/>
                </a:lnTo>
                <a:lnTo>
                  <a:pt x="1335437" y="1240771"/>
                </a:lnTo>
                <a:lnTo>
                  <a:pt x="1337201" y="1239512"/>
                </a:lnTo>
                <a:cubicBezTo>
                  <a:pt x="1386482" y="1203426"/>
                  <a:pt x="1429587" y="1170570"/>
                  <a:pt x="1454380" y="1148825"/>
                </a:cubicBezTo>
                <a:close/>
                <a:moveTo>
                  <a:pt x="5352130" y="1128138"/>
                </a:moveTo>
                <a:lnTo>
                  <a:pt x="5354062" y="1139188"/>
                </a:lnTo>
                <a:lnTo>
                  <a:pt x="5343425" y="1141468"/>
                </a:lnTo>
                <a:lnTo>
                  <a:pt x="5341316" y="1131600"/>
                </a:lnTo>
                <a:close/>
                <a:moveTo>
                  <a:pt x="2048506" y="1127306"/>
                </a:moveTo>
                <a:lnTo>
                  <a:pt x="2000420" y="1172515"/>
                </a:lnTo>
                <a:lnTo>
                  <a:pt x="2000042" y="1172822"/>
                </a:lnTo>
                <a:lnTo>
                  <a:pt x="1984490" y="1184462"/>
                </a:lnTo>
                <a:lnTo>
                  <a:pt x="1980904" y="1188392"/>
                </a:lnTo>
                <a:lnTo>
                  <a:pt x="1978192" y="1190598"/>
                </a:lnTo>
                <a:lnTo>
                  <a:pt x="1973941" y="1196022"/>
                </a:lnTo>
                <a:lnTo>
                  <a:pt x="1964530" y="1206333"/>
                </a:lnTo>
                <a:lnTo>
                  <a:pt x="1955437" y="1219630"/>
                </a:lnTo>
                <a:lnTo>
                  <a:pt x="1949898" y="1226697"/>
                </a:lnTo>
                <a:lnTo>
                  <a:pt x="1947227" y="1231634"/>
                </a:lnTo>
                <a:lnTo>
                  <a:pt x="1942390" y="1238706"/>
                </a:lnTo>
                <a:lnTo>
                  <a:pt x="1920065" y="1281835"/>
                </a:lnTo>
                <a:lnTo>
                  <a:pt x="1919916" y="1282108"/>
                </a:lnTo>
                <a:lnTo>
                  <a:pt x="1919835" y="1282335"/>
                </a:lnTo>
                <a:lnTo>
                  <a:pt x="1898959" y="1337159"/>
                </a:lnTo>
                <a:lnTo>
                  <a:pt x="1895692" y="1349637"/>
                </a:lnTo>
                <a:lnTo>
                  <a:pt x="1892628" y="1358178"/>
                </a:lnTo>
                <a:lnTo>
                  <a:pt x="1889556" y="1373069"/>
                </a:lnTo>
                <a:lnTo>
                  <a:pt x="1881362" y="1404366"/>
                </a:lnTo>
                <a:lnTo>
                  <a:pt x="1876102" y="1438301"/>
                </a:lnTo>
                <a:lnTo>
                  <a:pt x="1872409" y="1456205"/>
                </a:lnTo>
                <a:lnTo>
                  <a:pt x="1871607" y="1467301"/>
                </a:lnTo>
                <a:lnTo>
                  <a:pt x="1868974" y="1484294"/>
                </a:lnTo>
                <a:lnTo>
                  <a:pt x="1863643" y="1577475"/>
                </a:lnTo>
                <a:lnTo>
                  <a:pt x="1863641" y="1577501"/>
                </a:lnTo>
                <a:cubicBezTo>
                  <a:pt x="1863114" y="1621957"/>
                  <a:pt x="1865224" y="1670511"/>
                  <a:pt x="1870702" y="1723380"/>
                </a:cubicBezTo>
                <a:lnTo>
                  <a:pt x="1897970" y="1895154"/>
                </a:lnTo>
                <a:lnTo>
                  <a:pt x="1884803" y="1897170"/>
                </a:lnTo>
                <a:cubicBezTo>
                  <a:pt x="1878978" y="1897842"/>
                  <a:pt x="1871911" y="1898531"/>
                  <a:pt x="1864190" y="1899289"/>
                </a:cubicBezTo>
                <a:cubicBezTo>
                  <a:pt x="1799286" y="1904944"/>
                  <a:pt x="1734797" y="1914760"/>
                  <a:pt x="1671150" y="1928660"/>
                </a:cubicBezTo>
                <a:cubicBezTo>
                  <a:pt x="1641504" y="1935141"/>
                  <a:pt x="1606068" y="1943413"/>
                  <a:pt x="1568286" y="1955134"/>
                </a:cubicBezTo>
                <a:cubicBezTo>
                  <a:pt x="1511875" y="1973118"/>
                  <a:pt x="1455989" y="1992566"/>
                  <a:pt x="1400681" y="2013452"/>
                </a:cubicBezTo>
                <a:lnTo>
                  <a:pt x="1367823" y="2026855"/>
                </a:lnTo>
                <a:lnTo>
                  <a:pt x="1345568" y="2034817"/>
                </a:lnTo>
                <a:lnTo>
                  <a:pt x="1309472" y="2050655"/>
                </a:lnTo>
                <a:lnTo>
                  <a:pt x="1236550" y="2080398"/>
                </a:lnTo>
                <a:lnTo>
                  <a:pt x="1165281" y="2113923"/>
                </a:lnTo>
                <a:lnTo>
                  <a:pt x="1129223" y="2129744"/>
                </a:lnTo>
                <a:lnTo>
                  <a:pt x="1108299" y="2140726"/>
                </a:lnTo>
                <a:lnTo>
                  <a:pt x="1076224" y="2155814"/>
                </a:lnTo>
                <a:cubicBezTo>
                  <a:pt x="1023452" y="2182346"/>
                  <a:pt x="971370" y="2210264"/>
                  <a:pt x="920031" y="2239540"/>
                </a:cubicBezTo>
                <a:lnTo>
                  <a:pt x="723208" y="2361089"/>
                </a:lnTo>
                <a:lnTo>
                  <a:pt x="723132" y="2358242"/>
                </a:lnTo>
                <a:lnTo>
                  <a:pt x="720646" y="2338534"/>
                </a:lnTo>
                <a:lnTo>
                  <a:pt x="906569" y="2222832"/>
                </a:lnTo>
                <a:lnTo>
                  <a:pt x="1093682" y="2123016"/>
                </a:lnTo>
                <a:lnTo>
                  <a:pt x="1150062" y="2095890"/>
                </a:lnTo>
                <a:lnTo>
                  <a:pt x="1293440" y="2031262"/>
                </a:lnTo>
                <a:lnTo>
                  <a:pt x="1351133" y="2006972"/>
                </a:lnTo>
                <a:lnTo>
                  <a:pt x="1550085" y="1932800"/>
                </a:lnTo>
                <a:cubicBezTo>
                  <a:pt x="1586625" y="1920528"/>
                  <a:pt x="1621372" y="1911978"/>
                  <a:pt x="1650466" y="1905222"/>
                </a:cubicBezTo>
                <a:cubicBezTo>
                  <a:pt x="1709564" y="1891516"/>
                  <a:pt x="1769420" y="1881341"/>
                  <a:pt x="1829718" y="1874750"/>
                </a:cubicBezTo>
                <a:cubicBezTo>
                  <a:pt x="1845601" y="1874074"/>
                  <a:pt x="1861321" y="1871289"/>
                  <a:pt x="1876460" y="1866477"/>
                </a:cubicBezTo>
                <a:cubicBezTo>
                  <a:pt x="1877812" y="1865691"/>
                  <a:pt x="1878528" y="1864146"/>
                  <a:pt x="1878253" y="1862616"/>
                </a:cubicBezTo>
                <a:lnTo>
                  <a:pt x="1878253" y="1862615"/>
                </a:lnTo>
                <a:lnTo>
                  <a:pt x="1878254" y="1862612"/>
                </a:lnTo>
                <a:cubicBezTo>
                  <a:pt x="1866999" y="1803184"/>
                  <a:pt x="1859730" y="1748176"/>
                  <a:pt x="1855721" y="1697363"/>
                </a:cubicBezTo>
                <a:lnTo>
                  <a:pt x="1852755" y="1557282"/>
                </a:lnTo>
                <a:lnTo>
                  <a:pt x="1865007" y="1441009"/>
                </a:lnTo>
                <a:lnTo>
                  <a:pt x="1865011" y="1440992"/>
                </a:lnTo>
                <a:lnTo>
                  <a:pt x="1885870" y="1356347"/>
                </a:lnTo>
                <a:lnTo>
                  <a:pt x="1890930" y="1340310"/>
                </a:lnTo>
                <a:lnTo>
                  <a:pt x="1916535" y="1277483"/>
                </a:lnTo>
                <a:lnTo>
                  <a:pt x="1921566" y="1268142"/>
                </a:lnTo>
                <a:lnTo>
                  <a:pt x="1940909" y="1235919"/>
                </a:lnTo>
                <a:lnTo>
                  <a:pt x="1965929" y="1202366"/>
                </a:lnTo>
                <a:lnTo>
                  <a:pt x="1975390" y="1191312"/>
                </a:lnTo>
                <a:lnTo>
                  <a:pt x="2002351" y="1169245"/>
                </a:lnTo>
                <a:cubicBezTo>
                  <a:pt x="2002778" y="1169001"/>
                  <a:pt x="2003150" y="1168671"/>
                  <a:pt x="2003454" y="1168279"/>
                </a:cubicBezTo>
                <a:cubicBezTo>
                  <a:pt x="2009676" y="1161144"/>
                  <a:pt x="2017758" y="1153210"/>
                  <a:pt x="2027489" y="1144576"/>
                </a:cubicBezTo>
                <a:close/>
                <a:moveTo>
                  <a:pt x="5294089" y="1126970"/>
                </a:moveTo>
                <a:lnTo>
                  <a:pt x="5294292" y="1139166"/>
                </a:lnTo>
                <a:lnTo>
                  <a:pt x="5284722" y="1142240"/>
                </a:lnTo>
                <a:lnTo>
                  <a:pt x="5285339" y="1130496"/>
                </a:lnTo>
                <a:close/>
                <a:moveTo>
                  <a:pt x="2510716" y="1125737"/>
                </a:moveTo>
                <a:lnTo>
                  <a:pt x="2516029" y="1150964"/>
                </a:lnTo>
                <a:lnTo>
                  <a:pt x="2517703" y="1161052"/>
                </a:lnTo>
                <a:lnTo>
                  <a:pt x="2520935" y="1174265"/>
                </a:lnTo>
                <a:lnTo>
                  <a:pt x="2521947" y="1179070"/>
                </a:lnTo>
                <a:lnTo>
                  <a:pt x="2522828" y="1182393"/>
                </a:lnTo>
                <a:lnTo>
                  <a:pt x="2523429" y="1189640"/>
                </a:lnTo>
                <a:lnTo>
                  <a:pt x="2521091" y="1180558"/>
                </a:lnTo>
                <a:lnTo>
                  <a:pt x="2518181" y="1168475"/>
                </a:lnTo>
                <a:lnTo>
                  <a:pt x="2514121" y="1146666"/>
                </a:lnTo>
                <a:close/>
                <a:moveTo>
                  <a:pt x="5276863" y="1125661"/>
                </a:moveTo>
                <a:lnTo>
                  <a:pt x="5276898" y="1127497"/>
                </a:lnTo>
                <a:lnTo>
                  <a:pt x="5268319" y="1131006"/>
                </a:lnTo>
                <a:lnTo>
                  <a:pt x="5268794" y="1127410"/>
                </a:lnTo>
                <a:close/>
                <a:moveTo>
                  <a:pt x="5286493" y="1123573"/>
                </a:moveTo>
                <a:lnTo>
                  <a:pt x="5285685" y="1123903"/>
                </a:lnTo>
                <a:lnTo>
                  <a:pt x="5285693" y="1123747"/>
                </a:lnTo>
                <a:close/>
                <a:moveTo>
                  <a:pt x="5370138" y="1122374"/>
                </a:moveTo>
                <a:lnTo>
                  <a:pt x="5373469" y="1135027"/>
                </a:lnTo>
                <a:lnTo>
                  <a:pt x="5361810" y="1137527"/>
                </a:lnTo>
                <a:lnTo>
                  <a:pt x="5359036" y="1125929"/>
                </a:lnTo>
                <a:close/>
                <a:moveTo>
                  <a:pt x="2136547" y="1121603"/>
                </a:moveTo>
                <a:lnTo>
                  <a:pt x="2114541" y="1139798"/>
                </a:lnTo>
                <a:cubicBezTo>
                  <a:pt x="2101209" y="1152391"/>
                  <a:pt x="2090462" y="1164603"/>
                  <a:pt x="2083568" y="1175943"/>
                </a:cubicBezTo>
                <a:lnTo>
                  <a:pt x="2083437" y="1176249"/>
                </a:lnTo>
                <a:lnTo>
                  <a:pt x="2050375" y="1246930"/>
                </a:lnTo>
                <a:lnTo>
                  <a:pt x="2046093" y="1263650"/>
                </a:lnTo>
                <a:lnTo>
                  <a:pt x="2042142" y="1272897"/>
                </a:lnTo>
                <a:lnTo>
                  <a:pt x="2038606" y="1292883"/>
                </a:lnTo>
                <a:lnTo>
                  <a:pt x="2029611" y="1328006"/>
                </a:lnTo>
                <a:lnTo>
                  <a:pt x="2025185" y="1368756"/>
                </a:lnTo>
                <a:lnTo>
                  <a:pt x="2021993" y="1386798"/>
                </a:lnTo>
                <a:lnTo>
                  <a:pt x="2021766" y="1400225"/>
                </a:lnTo>
                <a:lnTo>
                  <a:pt x="2019897" y="1417435"/>
                </a:lnTo>
                <a:cubicBezTo>
                  <a:pt x="2018347" y="1448439"/>
                  <a:pt x="2018408" y="1480540"/>
                  <a:pt x="2019851" y="1513442"/>
                </a:cubicBezTo>
                <a:lnTo>
                  <a:pt x="2019851" y="1513443"/>
                </a:lnTo>
                <a:lnTo>
                  <a:pt x="2019851" y="1513449"/>
                </a:lnTo>
                <a:lnTo>
                  <a:pt x="2019864" y="1513574"/>
                </a:lnTo>
                <a:lnTo>
                  <a:pt x="2032447" y="1648612"/>
                </a:lnTo>
                <a:lnTo>
                  <a:pt x="2036135" y="1669995"/>
                </a:lnTo>
                <a:lnTo>
                  <a:pt x="2037514" y="1683249"/>
                </a:lnTo>
                <a:lnTo>
                  <a:pt x="2045048" y="1721669"/>
                </a:lnTo>
                <a:lnTo>
                  <a:pt x="2056508" y="1788102"/>
                </a:lnTo>
                <a:lnTo>
                  <a:pt x="2066881" y="1832992"/>
                </a:lnTo>
                <a:lnTo>
                  <a:pt x="2071815" y="1858152"/>
                </a:lnTo>
                <a:lnTo>
                  <a:pt x="2079880" y="1889250"/>
                </a:lnTo>
                <a:lnTo>
                  <a:pt x="2088764" y="1927697"/>
                </a:lnTo>
                <a:lnTo>
                  <a:pt x="2108565" y="1999852"/>
                </a:lnTo>
                <a:lnTo>
                  <a:pt x="2116366" y="2029932"/>
                </a:lnTo>
                <a:lnTo>
                  <a:pt x="2121367" y="2046504"/>
                </a:lnTo>
                <a:lnTo>
                  <a:pt x="2125946" y="2063189"/>
                </a:lnTo>
                <a:lnTo>
                  <a:pt x="2164664" y="2189980"/>
                </a:lnTo>
                <a:lnTo>
                  <a:pt x="2164781" y="2190367"/>
                </a:lnTo>
                <a:cubicBezTo>
                  <a:pt x="2273435" y="2531497"/>
                  <a:pt x="2549895" y="3069251"/>
                  <a:pt x="2799055" y="3138194"/>
                </a:cubicBezTo>
                <a:cubicBezTo>
                  <a:pt x="2830121" y="3145598"/>
                  <a:pt x="2862001" y="3148935"/>
                  <a:pt x="2893921" y="3148121"/>
                </a:cubicBezTo>
                <a:cubicBezTo>
                  <a:pt x="3036770" y="3148121"/>
                  <a:pt x="3258353" y="3104550"/>
                  <a:pt x="3462147" y="3061529"/>
                </a:cubicBezTo>
                <a:cubicBezTo>
                  <a:pt x="3579765" y="3036847"/>
                  <a:pt x="3677388" y="3014648"/>
                  <a:pt x="3757223" y="2994516"/>
                </a:cubicBezTo>
                <a:lnTo>
                  <a:pt x="3786326" y="2986909"/>
                </a:lnTo>
                <a:lnTo>
                  <a:pt x="3767566" y="2992172"/>
                </a:lnTo>
                <a:cubicBezTo>
                  <a:pt x="3677666" y="3017129"/>
                  <a:pt x="3569149" y="3045120"/>
                  <a:pt x="3462150" y="3070905"/>
                </a:cubicBezTo>
                <a:cubicBezTo>
                  <a:pt x="3208301" y="3132264"/>
                  <a:pt x="2900817" y="3199275"/>
                  <a:pt x="2775203" y="3171698"/>
                </a:cubicBezTo>
                <a:cubicBezTo>
                  <a:pt x="2523285" y="3116544"/>
                  <a:pt x="2241172" y="2577963"/>
                  <a:pt x="2130311" y="2231594"/>
                </a:cubicBezTo>
                <a:cubicBezTo>
                  <a:pt x="2126519" y="2219857"/>
                  <a:pt x="2122246" y="2206620"/>
                  <a:pt x="2117605" y="2192053"/>
                </a:cubicBezTo>
                <a:lnTo>
                  <a:pt x="2116847" y="2189635"/>
                </a:lnTo>
                <a:lnTo>
                  <a:pt x="2102213" y="2142875"/>
                </a:lnTo>
                <a:lnTo>
                  <a:pt x="2077322" y="2057901"/>
                </a:lnTo>
                <a:lnTo>
                  <a:pt x="2055285" y="1975494"/>
                </a:lnTo>
                <a:lnTo>
                  <a:pt x="2040099" y="1915725"/>
                </a:lnTo>
                <a:lnTo>
                  <a:pt x="2018755" y="1814675"/>
                </a:lnTo>
                <a:lnTo>
                  <a:pt x="2007689" y="1759365"/>
                </a:lnTo>
                <a:lnTo>
                  <a:pt x="1986653" y="1598543"/>
                </a:lnTo>
                <a:lnTo>
                  <a:pt x="1986622" y="1598297"/>
                </a:lnTo>
                <a:lnTo>
                  <a:pt x="1983683" y="1452695"/>
                </a:lnTo>
                <a:lnTo>
                  <a:pt x="2002169" y="1319661"/>
                </a:lnTo>
                <a:cubicBezTo>
                  <a:pt x="2012513" y="1278306"/>
                  <a:pt x="2027344" y="1240423"/>
                  <a:pt x="2047579" y="1207300"/>
                </a:cubicBezTo>
                <a:lnTo>
                  <a:pt x="2047568" y="1207300"/>
                </a:lnTo>
                <a:lnTo>
                  <a:pt x="2047579" y="1207273"/>
                </a:lnTo>
                <a:lnTo>
                  <a:pt x="2047569" y="1207273"/>
                </a:lnTo>
                <a:lnTo>
                  <a:pt x="2047580" y="1207244"/>
                </a:lnTo>
                <a:lnTo>
                  <a:pt x="2047210" y="1207244"/>
                </a:lnTo>
                <a:lnTo>
                  <a:pt x="2072023" y="1176640"/>
                </a:lnTo>
                <a:cubicBezTo>
                  <a:pt x="2083076" y="1165292"/>
                  <a:pt x="2096855" y="1152843"/>
                  <a:pt x="2113247" y="1139373"/>
                </a:cubicBezTo>
                <a:close/>
                <a:moveTo>
                  <a:pt x="2096318" y="1120737"/>
                </a:moveTo>
                <a:lnTo>
                  <a:pt x="2044986" y="1162301"/>
                </a:lnTo>
                <a:lnTo>
                  <a:pt x="2049874" y="1157166"/>
                </a:lnTo>
                <a:close/>
                <a:moveTo>
                  <a:pt x="2526153" y="1120466"/>
                </a:moveTo>
                <a:lnTo>
                  <a:pt x="2531647" y="1145056"/>
                </a:lnTo>
                <a:lnTo>
                  <a:pt x="2533334" y="1154453"/>
                </a:lnTo>
                <a:lnTo>
                  <a:pt x="2536489" y="1166725"/>
                </a:lnTo>
                <a:lnTo>
                  <a:pt x="2537499" y="1171246"/>
                </a:lnTo>
                <a:lnTo>
                  <a:pt x="2539581" y="1178750"/>
                </a:lnTo>
                <a:lnTo>
                  <a:pt x="2541623" y="1186695"/>
                </a:lnTo>
                <a:lnTo>
                  <a:pt x="2548809" y="1212023"/>
                </a:lnTo>
                <a:lnTo>
                  <a:pt x="2549068" y="1212955"/>
                </a:lnTo>
                <a:lnTo>
                  <a:pt x="2564529" y="1236717"/>
                </a:lnTo>
                <a:lnTo>
                  <a:pt x="2563666" y="1237616"/>
                </a:lnTo>
                <a:lnTo>
                  <a:pt x="2563228" y="1238417"/>
                </a:lnTo>
                <a:lnTo>
                  <a:pt x="2563189" y="1238454"/>
                </a:lnTo>
                <a:lnTo>
                  <a:pt x="2547984" y="1214722"/>
                </a:lnTo>
                <a:lnTo>
                  <a:pt x="2546901" y="1210877"/>
                </a:lnTo>
                <a:lnTo>
                  <a:pt x="2539085" y="1182446"/>
                </a:lnTo>
                <a:lnTo>
                  <a:pt x="2535621" y="1168824"/>
                </a:lnTo>
                <a:lnTo>
                  <a:pt x="2531027" y="1148005"/>
                </a:lnTo>
                <a:close/>
                <a:moveTo>
                  <a:pt x="2485718" y="1119217"/>
                </a:moveTo>
                <a:lnTo>
                  <a:pt x="2492823" y="1166979"/>
                </a:lnTo>
                <a:cubicBezTo>
                  <a:pt x="2498664" y="1194910"/>
                  <a:pt x="2505016" y="1219160"/>
                  <a:pt x="2509497" y="1236395"/>
                </a:cubicBezTo>
                <a:lnTo>
                  <a:pt x="2529485" y="1263630"/>
                </a:lnTo>
                <a:lnTo>
                  <a:pt x="2527040" y="1263249"/>
                </a:lnTo>
                <a:cubicBezTo>
                  <a:pt x="2518023" y="1257877"/>
                  <a:pt x="2511679" y="1248977"/>
                  <a:pt x="2509528" y="1238705"/>
                </a:cubicBezTo>
                <a:cubicBezTo>
                  <a:pt x="2505116" y="1221470"/>
                  <a:pt x="2498781" y="1196926"/>
                  <a:pt x="2492949" y="1168616"/>
                </a:cubicBezTo>
                <a:close/>
                <a:moveTo>
                  <a:pt x="5313423" y="1119181"/>
                </a:moveTo>
                <a:lnTo>
                  <a:pt x="5314471" y="1132681"/>
                </a:lnTo>
                <a:lnTo>
                  <a:pt x="5302381" y="1136567"/>
                </a:lnTo>
                <a:lnTo>
                  <a:pt x="5302173" y="1123711"/>
                </a:lnTo>
                <a:close/>
                <a:moveTo>
                  <a:pt x="5249056" y="1118970"/>
                </a:moveTo>
                <a:lnTo>
                  <a:pt x="5248228" y="1122711"/>
                </a:lnTo>
                <a:lnTo>
                  <a:pt x="5247391" y="1124957"/>
                </a:lnTo>
                <a:lnTo>
                  <a:pt x="5244010" y="1125684"/>
                </a:lnTo>
                <a:lnTo>
                  <a:pt x="5241311" y="1126249"/>
                </a:lnTo>
                <a:lnTo>
                  <a:pt x="5242185" y="1123651"/>
                </a:lnTo>
                <a:close/>
                <a:moveTo>
                  <a:pt x="1393417" y="1117358"/>
                </a:moveTo>
                <a:lnTo>
                  <a:pt x="1390423" y="1124031"/>
                </a:lnTo>
                <a:lnTo>
                  <a:pt x="1384636" y="1130683"/>
                </a:lnTo>
                <a:close/>
                <a:moveTo>
                  <a:pt x="5277477" y="1117030"/>
                </a:moveTo>
                <a:lnTo>
                  <a:pt x="5277234" y="1118545"/>
                </a:lnTo>
                <a:lnTo>
                  <a:pt x="5272320" y="1119601"/>
                </a:lnTo>
                <a:close/>
                <a:moveTo>
                  <a:pt x="5331410" y="1115797"/>
                </a:moveTo>
                <a:lnTo>
                  <a:pt x="5331987" y="1118503"/>
                </a:lnTo>
                <a:lnTo>
                  <a:pt x="5333045" y="1126722"/>
                </a:lnTo>
                <a:lnTo>
                  <a:pt x="5321421" y="1130449"/>
                </a:lnTo>
                <a:lnTo>
                  <a:pt x="5319997" y="1122692"/>
                </a:lnTo>
                <a:lnTo>
                  <a:pt x="5319614" y="1117638"/>
                </a:lnTo>
                <a:close/>
                <a:moveTo>
                  <a:pt x="5393592" y="1114665"/>
                </a:moveTo>
                <a:lnTo>
                  <a:pt x="5397556" y="1130704"/>
                </a:lnTo>
                <a:lnTo>
                  <a:pt x="5382143" y="1133350"/>
                </a:lnTo>
                <a:lnTo>
                  <a:pt x="5378733" y="1119607"/>
                </a:lnTo>
                <a:close/>
                <a:moveTo>
                  <a:pt x="2445274" y="1114244"/>
                </a:moveTo>
                <a:lnTo>
                  <a:pt x="2448676" y="1141700"/>
                </a:lnTo>
                <a:lnTo>
                  <a:pt x="2450986" y="1166080"/>
                </a:lnTo>
                <a:lnTo>
                  <a:pt x="2452864" y="1175505"/>
                </a:lnTo>
                <a:lnTo>
                  <a:pt x="2453238" y="1178518"/>
                </a:lnTo>
                <a:lnTo>
                  <a:pt x="2459214" y="1207364"/>
                </a:lnTo>
                <a:lnTo>
                  <a:pt x="2461488" y="1218774"/>
                </a:lnTo>
                <a:lnTo>
                  <a:pt x="2462272" y="1222123"/>
                </a:lnTo>
                <a:lnTo>
                  <a:pt x="2462659" y="1223990"/>
                </a:lnTo>
                <a:lnTo>
                  <a:pt x="2470433" y="1256992"/>
                </a:lnTo>
                <a:lnTo>
                  <a:pt x="2471163" y="1260112"/>
                </a:lnTo>
                <a:lnTo>
                  <a:pt x="2484845" y="1277939"/>
                </a:lnTo>
                <a:lnTo>
                  <a:pt x="2484867" y="1277967"/>
                </a:lnTo>
                <a:lnTo>
                  <a:pt x="2485075" y="1279622"/>
                </a:lnTo>
                <a:lnTo>
                  <a:pt x="2485421" y="1282377"/>
                </a:lnTo>
                <a:lnTo>
                  <a:pt x="2470614" y="1262687"/>
                </a:lnTo>
                <a:lnTo>
                  <a:pt x="2468572" y="1253954"/>
                </a:lnTo>
                <a:lnTo>
                  <a:pt x="2461767" y="1224671"/>
                </a:lnTo>
                <a:lnTo>
                  <a:pt x="2458456" y="1208608"/>
                </a:lnTo>
                <a:lnTo>
                  <a:pt x="2452252" y="1177338"/>
                </a:lnTo>
                <a:lnTo>
                  <a:pt x="2448004" y="1143030"/>
                </a:lnTo>
                <a:close/>
                <a:moveTo>
                  <a:pt x="3005349" y="1114048"/>
                </a:moveTo>
                <a:lnTo>
                  <a:pt x="3027422" y="1196853"/>
                </a:lnTo>
                <a:cubicBezTo>
                  <a:pt x="3036232" y="1229420"/>
                  <a:pt x="3045523" y="1263441"/>
                  <a:pt x="3055218" y="1298584"/>
                </a:cubicBezTo>
                <a:lnTo>
                  <a:pt x="3061337" y="1320630"/>
                </a:lnTo>
                <a:lnTo>
                  <a:pt x="3065043" y="1334162"/>
                </a:lnTo>
                <a:lnTo>
                  <a:pt x="3072135" y="1359527"/>
                </a:lnTo>
                <a:lnTo>
                  <a:pt x="3085434" y="1407437"/>
                </a:lnTo>
                <a:lnTo>
                  <a:pt x="3092822" y="1433518"/>
                </a:lnTo>
                <a:lnTo>
                  <a:pt x="3106689" y="1483115"/>
                </a:lnTo>
                <a:cubicBezTo>
                  <a:pt x="3121117" y="1534261"/>
                  <a:pt x="3136031" y="1586686"/>
                  <a:pt x="3151244" y="1639737"/>
                </a:cubicBezTo>
                <a:lnTo>
                  <a:pt x="3163514" y="1682192"/>
                </a:lnTo>
                <a:lnTo>
                  <a:pt x="3121267" y="1544292"/>
                </a:lnTo>
                <a:lnTo>
                  <a:pt x="3078684" y="1396797"/>
                </a:lnTo>
                <a:lnTo>
                  <a:pt x="3068018" y="1358275"/>
                </a:lnTo>
                <a:lnTo>
                  <a:pt x="3032140" y="1224104"/>
                </a:lnTo>
                <a:lnTo>
                  <a:pt x="3008485" y="1129013"/>
                </a:lnTo>
                <a:close/>
                <a:moveTo>
                  <a:pt x="5349257" y="1113009"/>
                </a:moveTo>
                <a:lnTo>
                  <a:pt x="5350102" y="1116544"/>
                </a:lnTo>
                <a:lnTo>
                  <a:pt x="5350881" y="1121002"/>
                </a:lnTo>
                <a:lnTo>
                  <a:pt x="5339810" y="1124552"/>
                </a:lnTo>
                <a:lnTo>
                  <a:pt x="5338341" y="1117679"/>
                </a:lnTo>
                <a:lnTo>
                  <a:pt x="5337965" y="1114772"/>
                </a:lnTo>
                <a:close/>
                <a:moveTo>
                  <a:pt x="2452893" y="1110965"/>
                </a:moveTo>
                <a:lnTo>
                  <a:pt x="2456653" y="1140259"/>
                </a:lnTo>
                <a:lnTo>
                  <a:pt x="2459010" y="1163943"/>
                </a:lnTo>
                <a:lnTo>
                  <a:pt x="2460868" y="1173095"/>
                </a:lnTo>
                <a:lnTo>
                  <a:pt x="2461243" y="1176015"/>
                </a:lnTo>
                <a:lnTo>
                  <a:pt x="2467147" y="1204028"/>
                </a:lnTo>
                <a:lnTo>
                  <a:pt x="2469388" y="1215069"/>
                </a:lnTo>
                <a:lnTo>
                  <a:pt x="2470164" y="1218348"/>
                </a:lnTo>
                <a:lnTo>
                  <a:pt x="2470540" y="1220129"/>
                </a:lnTo>
                <a:lnTo>
                  <a:pt x="2478103" y="1251846"/>
                </a:lnTo>
                <a:lnTo>
                  <a:pt x="2478885" y="1255148"/>
                </a:lnTo>
                <a:lnTo>
                  <a:pt x="2482610" y="1260074"/>
                </a:lnTo>
                <a:lnTo>
                  <a:pt x="2483211" y="1264851"/>
                </a:lnTo>
                <a:lnTo>
                  <a:pt x="2478342" y="1258552"/>
                </a:lnTo>
                <a:lnTo>
                  <a:pt x="2475544" y="1246850"/>
                </a:lnTo>
                <a:lnTo>
                  <a:pt x="2469552" y="1221609"/>
                </a:lnTo>
                <a:lnTo>
                  <a:pt x="2466018" y="1204700"/>
                </a:lnTo>
                <a:lnTo>
                  <a:pt x="2460137" y="1175445"/>
                </a:lnTo>
                <a:lnTo>
                  <a:pt x="2455868" y="1141567"/>
                </a:lnTo>
                <a:close/>
                <a:moveTo>
                  <a:pt x="5366945" y="1110247"/>
                </a:moveTo>
                <a:lnTo>
                  <a:pt x="5368300" y="1115395"/>
                </a:lnTo>
                <a:lnTo>
                  <a:pt x="5365521" y="1116308"/>
                </a:lnTo>
                <a:lnTo>
                  <a:pt x="5357360" y="1118925"/>
                </a:lnTo>
                <a:lnTo>
                  <a:pt x="5356229" y="1114193"/>
                </a:lnTo>
                <a:lnTo>
                  <a:pt x="5355842" y="1111981"/>
                </a:lnTo>
                <a:close/>
                <a:moveTo>
                  <a:pt x="5407875" y="1109784"/>
                </a:moveTo>
                <a:lnTo>
                  <a:pt x="5413249" y="1128009"/>
                </a:lnTo>
                <a:lnTo>
                  <a:pt x="5405006" y="1129424"/>
                </a:lnTo>
                <a:lnTo>
                  <a:pt x="5400774" y="1112277"/>
                </a:lnTo>
                <a:lnTo>
                  <a:pt x="5405939" y="1110558"/>
                </a:lnTo>
                <a:close/>
                <a:moveTo>
                  <a:pt x="2967760" y="1109282"/>
                </a:moveTo>
                <a:lnTo>
                  <a:pt x="2979962" y="1137668"/>
                </a:lnTo>
                <a:lnTo>
                  <a:pt x="2982343" y="1149721"/>
                </a:lnTo>
                <a:close/>
                <a:moveTo>
                  <a:pt x="5264318" y="1108969"/>
                </a:moveTo>
                <a:lnTo>
                  <a:pt x="5263643" y="1114176"/>
                </a:lnTo>
                <a:lnTo>
                  <a:pt x="5262863" y="1117187"/>
                </a:lnTo>
                <a:lnTo>
                  <a:pt x="5254839" y="1121220"/>
                </a:lnTo>
                <a:lnTo>
                  <a:pt x="5256501" y="1113899"/>
                </a:lnTo>
                <a:lnTo>
                  <a:pt x="5258308" y="1112669"/>
                </a:lnTo>
                <a:close/>
                <a:moveTo>
                  <a:pt x="5293788" y="1108900"/>
                </a:moveTo>
                <a:lnTo>
                  <a:pt x="5293889" y="1114966"/>
                </a:lnTo>
                <a:lnTo>
                  <a:pt x="5286066" y="1116647"/>
                </a:lnTo>
                <a:lnTo>
                  <a:pt x="5286277" y="1112645"/>
                </a:lnTo>
                <a:close/>
                <a:moveTo>
                  <a:pt x="2166812" y="1107334"/>
                </a:moveTo>
                <a:lnTo>
                  <a:pt x="2150444" y="1121014"/>
                </a:lnTo>
                <a:cubicBezTo>
                  <a:pt x="2140256" y="1130931"/>
                  <a:pt x="2132482" y="1140230"/>
                  <a:pt x="2127277" y="1148779"/>
                </a:cubicBezTo>
                <a:lnTo>
                  <a:pt x="2127140" y="1149102"/>
                </a:lnTo>
                <a:lnTo>
                  <a:pt x="2095180" y="1217698"/>
                </a:lnTo>
                <a:lnTo>
                  <a:pt x="2091054" y="1234016"/>
                </a:lnTo>
                <a:lnTo>
                  <a:pt x="2087235" y="1243004"/>
                </a:lnTo>
                <a:lnTo>
                  <a:pt x="2083839" y="1262554"/>
                </a:lnTo>
                <a:lnTo>
                  <a:pt x="2075171" y="1296834"/>
                </a:lnTo>
                <a:lnTo>
                  <a:pt x="2070947" y="1336760"/>
                </a:lnTo>
                <a:lnTo>
                  <a:pt x="2067882" y="1354401"/>
                </a:lnTo>
                <a:lnTo>
                  <a:pt x="2067686" y="1367585"/>
                </a:lnTo>
                <a:lnTo>
                  <a:pt x="2065903" y="1384447"/>
                </a:lnTo>
                <a:cubicBezTo>
                  <a:pt x="2064454" y="1414866"/>
                  <a:pt x="2064572" y="1446402"/>
                  <a:pt x="2066032" y="1478759"/>
                </a:cubicBezTo>
                <a:lnTo>
                  <a:pt x="2066032" y="1478760"/>
                </a:lnTo>
                <a:lnTo>
                  <a:pt x="2066032" y="1478766"/>
                </a:lnTo>
                <a:lnTo>
                  <a:pt x="2066048" y="1478919"/>
                </a:lnTo>
                <a:lnTo>
                  <a:pt x="2078500" y="1611849"/>
                </a:lnTo>
                <a:lnTo>
                  <a:pt x="2082117" y="1632943"/>
                </a:lnTo>
                <a:lnTo>
                  <a:pt x="2083479" y="1645998"/>
                </a:lnTo>
                <a:lnTo>
                  <a:pt x="2090862" y="1683945"/>
                </a:lnTo>
                <a:lnTo>
                  <a:pt x="2102096" y="1749459"/>
                </a:lnTo>
                <a:lnTo>
                  <a:pt x="2112239" y="1793808"/>
                </a:lnTo>
                <a:lnTo>
                  <a:pt x="2117071" y="1818643"/>
                </a:lnTo>
                <a:lnTo>
                  <a:pt x="2124957" y="1849414"/>
                </a:lnTo>
                <a:lnTo>
                  <a:pt x="2133637" y="1887368"/>
                </a:lnTo>
                <a:lnTo>
                  <a:pt x="2152968" y="1958728"/>
                </a:lnTo>
                <a:lnTo>
                  <a:pt x="2160587" y="1988461"/>
                </a:lnTo>
                <a:lnTo>
                  <a:pt x="2165472" y="2004888"/>
                </a:lnTo>
                <a:lnTo>
                  <a:pt x="2169934" y="2021357"/>
                </a:lnTo>
                <a:lnTo>
                  <a:pt x="2207650" y="2146701"/>
                </a:lnTo>
                <a:lnTo>
                  <a:pt x="2207801" y="2147210"/>
                </a:lnTo>
                <a:cubicBezTo>
                  <a:pt x="2273200" y="2351528"/>
                  <a:pt x="2361889" y="2547657"/>
                  <a:pt x="2472128" y="2731706"/>
                </a:cubicBezTo>
                <a:cubicBezTo>
                  <a:pt x="2558583" y="2873729"/>
                  <a:pt x="2689987" y="3052567"/>
                  <a:pt x="2824564" y="3097793"/>
                </a:cubicBezTo>
                <a:cubicBezTo>
                  <a:pt x="2863573" y="3108754"/>
                  <a:pt x="2904028" y="3113636"/>
                  <a:pt x="2944525" y="3112271"/>
                </a:cubicBezTo>
                <a:cubicBezTo>
                  <a:pt x="3082686" y="3112271"/>
                  <a:pt x="3280690" y="3077249"/>
                  <a:pt x="3460493" y="3045534"/>
                </a:cubicBezTo>
                <a:lnTo>
                  <a:pt x="3461458" y="3045534"/>
                </a:lnTo>
                <a:cubicBezTo>
                  <a:pt x="3493344" y="3039916"/>
                  <a:pt x="3522740" y="3034633"/>
                  <a:pt x="3549981" y="3029626"/>
                </a:cubicBezTo>
                <a:lnTo>
                  <a:pt x="3575219" y="3024867"/>
                </a:lnTo>
                <a:lnTo>
                  <a:pt x="3589268" y="3022315"/>
                </a:lnTo>
                <a:lnTo>
                  <a:pt x="3600604" y="3020081"/>
                </a:lnTo>
                <a:lnTo>
                  <a:pt x="3625577" y="3015372"/>
                </a:lnTo>
                <a:cubicBezTo>
                  <a:pt x="3648845" y="3010857"/>
                  <a:pt x="3670295" y="3006556"/>
                  <a:pt x="3690262" y="3002411"/>
                </a:cubicBezTo>
                <a:lnTo>
                  <a:pt x="3717637" y="2996508"/>
                </a:lnTo>
                <a:lnTo>
                  <a:pt x="3623510" y="3018920"/>
                </a:lnTo>
                <a:cubicBezTo>
                  <a:pt x="3574250" y="3030089"/>
                  <a:pt x="3520061" y="3041878"/>
                  <a:pt x="3461321" y="3054218"/>
                </a:cubicBezTo>
                <a:cubicBezTo>
                  <a:pt x="3203751" y="3108408"/>
                  <a:pt x="2919155" y="3163563"/>
                  <a:pt x="2801125" y="3131022"/>
                </a:cubicBezTo>
                <a:cubicBezTo>
                  <a:pt x="2554448" y="3063319"/>
                  <a:pt x="2280054" y="2528323"/>
                  <a:pt x="2172229" y="2188022"/>
                </a:cubicBezTo>
                <a:cubicBezTo>
                  <a:pt x="2108284" y="1986278"/>
                  <a:pt x="2037499" y="1732557"/>
                  <a:pt x="2027638" y="1514587"/>
                </a:cubicBezTo>
                <a:lnTo>
                  <a:pt x="2029574" y="1388808"/>
                </a:lnTo>
                <a:lnTo>
                  <a:pt x="2049384" y="1275831"/>
                </a:lnTo>
                <a:cubicBezTo>
                  <a:pt x="2059328" y="1240777"/>
                  <a:pt x="2072794" y="1208554"/>
                  <a:pt x="2090323" y="1179859"/>
                </a:cubicBezTo>
                <a:lnTo>
                  <a:pt x="2090314" y="1179854"/>
                </a:lnTo>
                <a:lnTo>
                  <a:pt x="2090323" y="1179832"/>
                </a:lnTo>
                <a:lnTo>
                  <a:pt x="2090314" y="1179827"/>
                </a:lnTo>
                <a:lnTo>
                  <a:pt x="2090324" y="1179805"/>
                </a:lnTo>
                <a:lnTo>
                  <a:pt x="2087484" y="1178076"/>
                </a:lnTo>
                <a:lnTo>
                  <a:pt x="2090599" y="1179445"/>
                </a:lnTo>
                <a:cubicBezTo>
                  <a:pt x="2101079" y="1162557"/>
                  <a:pt x="2122658" y="1141184"/>
                  <a:pt x="2153837" y="1116709"/>
                </a:cubicBezTo>
                <a:close/>
                <a:moveTo>
                  <a:pt x="5251777" y="1106685"/>
                </a:moveTo>
                <a:lnTo>
                  <a:pt x="5251225" y="1109174"/>
                </a:lnTo>
                <a:lnTo>
                  <a:pt x="5249659" y="1110138"/>
                </a:lnTo>
                <a:lnTo>
                  <a:pt x="5245846" y="1112764"/>
                </a:lnTo>
                <a:lnTo>
                  <a:pt x="5246026" y="1112231"/>
                </a:lnTo>
                <a:lnTo>
                  <a:pt x="5246708" y="1111018"/>
                </a:lnTo>
                <a:close/>
                <a:moveTo>
                  <a:pt x="5391550" y="1106405"/>
                </a:moveTo>
                <a:lnTo>
                  <a:pt x="5391858" y="1107652"/>
                </a:lnTo>
                <a:lnTo>
                  <a:pt x="5376980" y="1112542"/>
                </a:lnTo>
                <a:lnTo>
                  <a:pt x="5376057" y="1108825"/>
                </a:lnTo>
                <a:close/>
                <a:moveTo>
                  <a:pt x="5399365" y="1105186"/>
                </a:moveTo>
                <a:lnTo>
                  <a:pt x="5399049" y="1105289"/>
                </a:lnTo>
                <a:lnTo>
                  <a:pt x="5399036" y="1105236"/>
                </a:lnTo>
                <a:close/>
                <a:moveTo>
                  <a:pt x="3179882" y="1104382"/>
                </a:moveTo>
                <a:lnTo>
                  <a:pt x="3195655" y="1167445"/>
                </a:lnTo>
                <a:lnTo>
                  <a:pt x="3195864" y="1168245"/>
                </a:lnTo>
                <a:lnTo>
                  <a:pt x="3217398" y="1251479"/>
                </a:lnTo>
                <a:lnTo>
                  <a:pt x="3226015" y="1283530"/>
                </a:lnTo>
                <a:lnTo>
                  <a:pt x="3234253" y="1315047"/>
                </a:lnTo>
                <a:lnTo>
                  <a:pt x="3221452" y="1267460"/>
                </a:lnTo>
                <a:cubicBezTo>
                  <a:pt x="3206725" y="1211690"/>
                  <a:pt x="3193466" y="1160391"/>
                  <a:pt x="3182108" y="1115165"/>
                </a:cubicBezTo>
                <a:close/>
                <a:moveTo>
                  <a:pt x="2084034" y="1100592"/>
                </a:moveTo>
                <a:lnTo>
                  <a:pt x="2053811" y="1122944"/>
                </a:lnTo>
                <a:lnTo>
                  <a:pt x="2061420" y="1116694"/>
                </a:lnTo>
                <a:close/>
                <a:moveTo>
                  <a:pt x="5311923" y="1099860"/>
                </a:moveTo>
                <a:lnTo>
                  <a:pt x="5312806" y="1111231"/>
                </a:lnTo>
                <a:lnTo>
                  <a:pt x="5302005" y="1113307"/>
                </a:lnTo>
                <a:lnTo>
                  <a:pt x="5301868" y="1104871"/>
                </a:lnTo>
                <a:close/>
                <a:moveTo>
                  <a:pt x="5279677" y="1099516"/>
                </a:moveTo>
                <a:lnTo>
                  <a:pt x="5279391" y="1105057"/>
                </a:lnTo>
                <a:lnTo>
                  <a:pt x="5278727" y="1109212"/>
                </a:lnTo>
                <a:lnTo>
                  <a:pt x="5270661" y="1113267"/>
                </a:lnTo>
                <a:lnTo>
                  <a:pt x="5271841" y="1104339"/>
                </a:lnTo>
                <a:close/>
                <a:moveTo>
                  <a:pt x="5364247" y="1098813"/>
                </a:moveTo>
                <a:lnTo>
                  <a:pt x="5364708" y="1101315"/>
                </a:lnTo>
                <a:lnTo>
                  <a:pt x="5364315" y="1101331"/>
                </a:lnTo>
                <a:lnTo>
                  <a:pt x="5354315" y="1103253"/>
                </a:lnTo>
                <a:lnTo>
                  <a:pt x="5354239" y="1102820"/>
                </a:lnTo>
                <a:close/>
                <a:moveTo>
                  <a:pt x="2190484" y="1097901"/>
                </a:moveTo>
                <a:lnTo>
                  <a:pt x="2170434" y="1121341"/>
                </a:lnTo>
                <a:lnTo>
                  <a:pt x="2170306" y="1121644"/>
                </a:lnTo>
                <a:lnTo>
                  <a:pt x="2139403" y="1188300"/>
                </a:lnTo>
                <a:lnTo>
                  <a:pt x="2135429" y="1204238"/>
                </a:lnTo>
                <a:lnTo>
                  <a:pt x="2131738" y="1212979"/>
                </a:lnTo>
                <a:lnTo>
                  <a:pt x="2128479" y="1232110"/>
                </a:lnTo>
                <a:lnTo>
                  <a:pt x="2120130" y="1265590"/>
                </a:lnTo>
                <a:lnTo>
                  <a:pt x="2116108" y="1304720"/>
                </a:lnTo>
                <a:lnTo>
                  <a:pt x="2113167" y="1321982"/>
                </a:lnTo>
                <a:lnTo>
                  <a:pt x="2113003" y="1334932"/>
                </a:lnTo>
                <a:lnTo>
                  <a:pt x="2111304" y="1351457"/>
                </a:lnTo>
                <a:cubicBezTo>
                  <a:pt x="2109958" y="1381312"/>
                  <a:pt x="2110135" y="1412301"/>
                  <a:pt x="2111617" y="1444126"/>
                </a:cubicBezTo>
                <a:lnTo>
                  <a:pt x="2111617" y="1444127"/>
                </a:lnTo>
                <a:lnTo>
                  <a:pt x="2111617" y="1444133"/>
                </a:lnTo>
                <a:lnTo>
                  <a:pt x="2111631" y="1444266"/>
                </a:lnTo>
                <a:lnTo>
                  <a:pt x="2123985" y="1575173"/>
                </a:lnTo>
                <a:lnTo>
                  <a:pt x="2127540" y="1595983"/>
                </a:lnTo>
                <a:lnTo>
                  <a:pt x="2128887" y="1608834"/>
                </a:lnTo>
                <a:lnTo>
                  <a:pt x="2136126" y="1646255"/>
                </a:lnTo>
                <a:lnTo>
                  <a:pt x="2147166" y="1710893"/>
                </a:lnTo>
                <a:lnTo>
                  <a:pt x="2157102" y="1754691"/>
                </a:lnTo>
                <a:lnTo>
                  <a:pt x="2161840" y="1779186"/>
                </a:lnTo>
                <a:lnTo>
                  <a:pt x="2169549" y="1809557"/>
                </a:lnTo>
                <a:lnTo>
                  <a:pt x="2178056" y="1847055"/>
                </a:lnTo>
                <a:lnTo>
                  <a:pt x="2196963" y="1917564"/>
                </a:lnTo>
                <a:lnTo>
                  <a:pt x="2204414" y="1946922"/>
                </a:lnTo>
                <a:lnTo>
                  <a:pt x="2209182" y="1963133"/>
                </a:lnTo>
                <a:lnTo>
                  <a:pt x="2213551" y="1979426"/>
                </a:lnTo>
                <a:lnTo>
                  <a:pt x="2250418" y="2103341"/>
                </a:lnTo>
                <a:lnTo>
                  <a:pt x="2250546" y="2103776"/>
                </a:lnTo>
                <a:cubicBezTo>
                  <a:pt x="2314580" y="2306509"/>
                  <a:pt x="2401062" y="2501439"/>
                  <a:pt x="2508392" y="2684963"/>
                </a:cubicBezTo>
                <a:cubicBezTo>
                  <a:pt x="2592089" y="2826021"/>
                  <a:pt x="2719358" y="3004997"/>
                  <a:pt x="2850211" y="3057255"/>
                </a:cubicBezTo>
                <a:cubicBezTo>
                  <a:pt x="2886888" y="3072009"/>
                  <a:pt x="2938320" y="3077801"/>
                  <a:pt x="2999127" y="3077801"/>
                </a:cubicBezTo>
                <a:cubicBezTo>
                  <a:pt x="3116192" y="3077801"/>
                  <a:pt x="3267866" y="3056290"/>
                  <a:pt x="3416369" y="3035194"/>
                </a:cubicBezTo>
                <a:lnTo>
                  <a:pt x="3460080" y="3028988"/>
                </a:lnTo>
                <a:cubicBezTo>
                  <a:pt x="3554945" y="3015614"/>
                  <a:pt x="3655050" y="3001274"/>
                  <a:pt x="3734197" y="2985693"/>
                </a:cubicBezTo>
                <a:lnTo>
                  <a:pt x="3769864" y="2978258"/>
                </a:lnTo>
                <a:lnTo>
                  <a:pt x="3745229" y="2984035"/>
                </a:lnTo>
                <a:cubicBezTo>
                  <a:pt x="3675872" y="2999616"/>
                  <a:pt x="3588177" y="3016713"/>
                  <a:pt x="3460908" y="3039189"/>
                </a:cubicBezTo>
                <a:lnTo>
                  <a:pt x="3459528" y="3039189"/>
                </a:lnTo>
                <a:cubicBezTo>
                  <a:pt x="3217126" y="3081933"/>
                  <a:pt x="2942457" y="3130469"/>
                  <a:pt x="2826910" y="3091723"/>
                </a:cubicBezTo>
                <a:cubicBezTo>
                  <a:pt x="2608497" y="3018506"/>
                  <a:pt x="2338932" y="2543766"/>
                  <a:pt x="2214835" y="2145965"/>
                </a:cubicBezTo>
                <a:cubicBezTo>
                  <a:pt x="2202356" y="2105961"/>
                  <a:pt x="2189608" y="2063917"/>
                  <a:pt x="2177118" y="2020533"/>
                </a:cubicBezTo>
                <a:lnTo>
                  <a:pt x="2177066" y="2020342"/>
                </a:lnTo>
                <a:lnTo>
                  <a:pt x="2131301" y="1844973"/>
                </a:lnTo>
                <a:lnTo>
                  <a:pt x="2120685" y="1798645"/>
                </a:lnTo>
                <a:lnTo>
                  <a:pt x="2085915" y="1612986"/>
                </a:lnTo>
                <a:lnTo>
                  <a:pt x="2085894" y="1612865"/>
                </a:lnTo>
                <a:cubicBezTo>
                  <a:pt x="2079694" y="1567759"/>
                  <a:pt x="2075332" y="1523418"/>
                  <a:pt x="2073336" y="1480543"/>
                </a:cubicBezTo>
                <a:lnTo>
                  <a:pt x="2074973" y="1357026"/>
                </a:lnTo>
                <a:lnTo>
                  <a:pt x="2093966" y="1246535"/>
                </a:lnTo>
                <a:cubicBezTo>
                  <a:pt x="2103542" y="1212339"/>
                  <a:pt x="2116538" y="1181012"/>
                  <a:pt x="2133481" y="1153249"/>
                </a:cubicBezTo>
                <a:cubicBezTo>
                  <a:pt x="2138548" y="1144975"/>
                  <a:pt x="2146192" y="1135935"/>
                  <a:pt x="2156239" y="1126262"/>
                </a:cubicBezTo>
                <a:close/>
                <a:moveTo>
                  <a:pt x="2531194" y="1096968"/>
                </a:moveTo>
                <a:lnTo>
                  <a:pt x="2536803" y="1127034"/>
                </a:lnTo>
                <a:lnTo>
                  <a:pt x="2539564" y="1144204"/>
                </a:lnTo>
                <a:lnTo>
                  <a:pt x="2541187" y="1150541"/>
                </a:lnTo>
                <a:lnTo>
                  <a:pt x="2541570" y="1152594"/>
                </a:lnTo>
                <a:lnTo>
                  <a:pt x="2543565" y="1159824"/>
                </a:lnTo>
                <a:lnTo>
                  <a:pt x="2548676" y="1179775"/>
                </a:lnTo>
                <a:cubicBezTo>
                  <a:pt x="2551671" y="1190568"/>
                  <a:pt x="2554522" y="1200180"/>
                  <a:pt x="2556927" y="1208266"/>
                </a:cubicBezTo>
                <a:lnTo>
                  <a:pt x="2569989" y="1229021"/>
                </a:lnTo>
                <a:lnTo>
                  <a:pt x="2568210" y="1231100"/>
                </a:lnTo>
                <a:lnTo>
                  <a:pt x="2556260" y="1211683"/>
                </a:lnTo>
                <a:lnTo>
                  <a:pt x="2549818" y="1188978"/>
                </a:lnTo>
                <a:lnTo>
                  <a:pt x="2548890" y="1185687"/>
                </a:lnTo>
                <a:lnTo>
                  <a:pt x="2544952" y="1170394"/>
                </a:lnTo>
                <a:lnTo>
                  <a:pt x="2540450" y="1152387"/>
                </a:lnTo>
                <a:lnTo>
                  <a:pt x="2535858" y="1127019"/>
                </a:lnTo>
                <a:close/>
                <a:moveTo>
                  <a:pt x="2217295" y="1096682"/>
                </a:moveTo>
                <a:lnTo>
                  <a:pt x="2220019" y="1098339"/>
                </a:lnTo>
                <a:lnTo>
                  <a:pt x="2219799" y="1098589"/>
                </a:lnTo>
                <a:close/>
                <a:moveTo>
                  <a:pt x="2141060" y="1096588"/>
                </a:moveTo>
                <a:lnTo>
                  <a:pt x="2109031" y="1119722"/>
                </a:lnTo>
                <a:lnTo>
                  <a:pt x="2114186" y="1115554"/>
                </a:lnTo>
                <a:close/>
                <a:moveTo>
                  <a:pt x="5243499" y="1095115"/>
                </a:moveTo>
                <a:lnTo>
                  <a:pt x="5233635" y="1108744"/>
                </a:lnTo>
                <a:lnTo>
                  <a:pt x="5219694" y="1123937"/>
                </a:lnTo>
                <a:lnTo>
                  <a:pt x="5209280" y="1132948"/>
                </a:lnTo>
                <a:lnTo>
                  <a:pt x="5178410" y="1139403"/>
                </a:lnTo>
                <a:cubicBezTo>
                  <a:pt x="5135252" y="1148367"/>
                  <a:pt x="5086716" y="1158432"/>
                  <a:pt x="5035009" y="1169600"/>
                </a:cubicBezTo>
                <a:cubicBezTo>
                  <a:pt x="5020669" y="1172635"/>
                  <a:pt x="5006191" y="1175944"/>
                  <a:pt x="4991437" y="1179253"/>
                </a:cubicBezTo>
                <a:lnTo>
                  <a:pt x="4950760" y="1188629"/>
                </a:lnTo>
                <a:cubicBezTo>
                  <a:pt x="4820873" y="1216619"/>
                  <a:pt x="4684641" y="1246542"/>
                  <a:pt x="4558890" y="1277698"/>
                </a:cubicBezTo>
                <a:cubicBezTo>
                  <a:pt x="4521771" y="1287441"/>
                  <a:pt x="4485231" y="1299224"/>
                  <a:pt x="4449409" y="1312997"/>
                </a:cubicBezTo>
                <a:cubicBezTo>
                  <a:pt x="4426795" y="1321270"/>
                  <a:pt x="4406664" y="1328578"/>
                  <a:pt x="4385429" y="1335059"/>
                </a:cubicBezTo>
                <a:cubicBezTo>
                  <a:pt x="4265192" y="1372564"/>
                  <a:pt x="4147715" y="1420273"/>
                  <a:pt x="4044575" y="1462465"/>
                </a:cubicBezTo>
                <a:lnTo>
                  <a:pt x="4012911" y="1475317"/>
                </a:lnTo>
                <a:lnTo>
                  <a:pt x="4011072" y="1475797"/>
                </a:lnTo>
                <a:lnTo>
                  <a:pt x="4024307" y="1468122"/>
                </a:lnTo>
                <a:cubicBezTo>
                  <a:pt x="4116829" y="1413932"/>
                  <a:pt x="4221622" y="1352711"/>
                  <a:pt x="4333585" y="1311345"/>
                </a:cubicBezTo>
                <a:cubicBezTo>
                  <a:pt x="4353164" y="1304175"/>
                  <a:pt x="4372054" y="1295075"/>
                  <a:pt x="4392186" y="1285423"/>
                </a:cubicBezTo>
                <a:cubicBezTo>
                  <a:pt x="4428271" y="1266668"/>
                  <a:pt x="4466328" y="1251917"/>
                  <a:pt x="4505667" y="1241498"/>
                </a:cubicBezTo>
                <a:cubicBezTo>
                  <a:pt x="4628661" y="1211716"/>
                  <a:pt x="4783093" y="1182482"/>
                  <a:pt x="4919324" y="1156562"/>
                </a:cubicBezTo>
                <a:lnTo>
                  <a:pt x="4963308" y="1147871"/>
                </a:lnTo>
                <a:cubicBezTo>
                  <a:pt x="4978339" y="1144837"/>
                  <a:pt x="4993231" y="1141805"/>
                  <a:pt x="5007846" y="1139048"/>
                </a:cubicBezTo>
                <a:cubicBezTo>
                  <a:pt x="5050866" y="1130362"/>
                  <a:pt x="5091818" y="1123467"/>
                  <a:pt x="5129185" y="1116573"/>
                </a:cubicBezTo>
                <a:cubicBezTo>
                  <a:pt x="5161382" y="1110715"/>
                  <a:pt x="5191372" y="1105269"/>
                  <a:pt x="5217950" y="1100255"/>
                </a:cubicBezTo>
                <a:close/>
                <a:moveTo>
                  <a:pt x="2490632" y="1094830"/>
                </a:moveTo>
                <a:lnTo>
                  <a:pt x="2496729" y="1134287"/>
                </a:lnTo>
                <a:lnTo>
                  <a:pt x="2499333" y="1154760"/>
                </a:lnTo>
                <a:lnTo>
                  <a:pt x="2501092" y="1162521"/>
                </a:lnTo>
                <a:lnTo>
                  <a:pt x="2501475" y="1165001"/>
                </a:lnTo>
                <a:lnTo>
                  <a:pt x="2506968" y="1188447"/>
                </a:lnTo>
                <a:lnTo>
                  <a:pt x="2509134" y="1198004"/>
                </a:lnTo>
                <a:lnTo>
                  <a:pt x="2509862" y="1200803"/>
                </a:lnTo>
                <a:lnTo>
                  <a:pt x="2510204" y="1202263"/>
                </a:lnTo>
                <a:lnTo>
                  <a:pt x="2516979" y="1228142"/>
                </a:lnTo>
                <a:lnTo>
                  <a:pt x="2517907" y="1231708"/>
                </a:lnTo>
                <a:lnTo>
                  <a:pt x="2530230" y="1249039"/>
                </a:lnTo>
                <a:lnTo>
                  <a:pt x="2531059" y="1254959"/>
                </a:lnTo>
                <a:lnTo>
                  <a:pt x="2516966" y="1234986"/>
                </a:lnTo>
                <a:lnTo>
                  <a:pt x="2511459" y="1213639"/>
                </a:lnTo>
                <a:lnTo>
                  <a:pt x="2509101" y="1204445"/>
                </a:lnTo>
                <a:lnTo>
                  <a:pt x="2505174" y="1187406"/>
                </a:lnTo>
                <a:lnTo>
                  <a:pt x="2500128" y="1164767"/>
                </a:lnTo>
                <a:lnTo>
                  <a:pt x="2495596" y="1134821"/>
                </a:lnTo>
                <a:close/>
                <a:moveTo>
                  <a:pt x="5266176" y="1094639"/>
                </a:moveTo>
                <a:lnTo>
                  <a:pt x="5265425" y="1100434"/>
                </a:lnTo>
                <a:lnTo>
                  <a:pt x="5258605" y="1104632"/>
                </a:lnTo>
                <a:lnTo>
                  <a:pt x="5259004" y="1102874"/>
                </a:lnTo>
                <a:lnTo>
                  <a:pt x="5260564" y="1099171"/>
                </a:lnTo>
                <a:lnTo>
                  <a:pt x="5263438" y="1096714"/>
                </a:lnTo>
                <a:close/>
                <a:moveTo>
                  <a:pt x="5328258" y="1091695"/>
                </a:moveTo>
                <a:lnTo>
                  <a:pt x="5329246" y="1105651"/>
                </a:lnTo>
                <a:lnTo>
                  <a:pt x="5329339" y="1106087"/>
                </a:lnTo>
                <a:lnTo>
                  <a:pt x="5320117" y="1109826"/>
                </a:lnTo>
                <a:lnTo>
                  <a:pt x="5319036" y="1110034"/>
                </a:lnTo>
                <a:lnTo>
                  <a:pt x="5318033" y="1096813"/>
                </a:lnTo>
                <a:lnTo>
                  <a:pt x="5320708" y="1095480"/>
                </a:lnTo>
                <a:close/>
                <a:moveTo>
                  <a:pt x="5293491" y="1091010"/>
                </a:moveTo>
                <a:lnTo>
                  <a:pt x="5293668" y="1101701"/>
                </a:lnTo>
                <a:lnTo>
                  <a:pt x="5286666" y="1105221"/>
                </a:lnTo>
                <a:lnTo>
                  <a:pt x="5287210" y="1094879"/>
                </a:lnTo>
                <a:close/>
                <a:moveTo>
                  <a:pt x="2458181" y="1090252"/>
                </a:moveTo>
                <a:lnTo>
                  <a:pt x="2458946" y="1096027"/>
                </a:lnTo>
                <a:lnTo>
                  <a:pt x="2459086" y="1101711"/>
                </a:lnTo>
                <a:lnTo>
                  <a:pt x="2458315" y="1095838"/>
                </a:lnTo>
                <a:close/>
                <a:moveTo>
                  <a:pt x="1430784" y="1090077"/>
                </a:moveTo>
                <a:lnTo>
                  <a:pt x="1428663" y="1117555"/>
                </a:lnTo>
                <a:lnTo>
                  <a:pt x="1379920" y="1164086"/>
                </a:lnTo>
                <a:lnTo>
                  <a:pt x="1386690" y="1149275"/>
                </a:lnTo>
                <a:lnTo>
                  <a:pt x="1393943" y="1133211"/>
                </a:lnTo>
                <a:lnTo>
                  <a:pt x="1409308" y="1116166"/>
                </a:lnTo>
                <a:lnTo>
                  <a:pt x="1420093" y="1102187"/>
                </a:lnTo>
                <a:close/>
                <a:moveTo>
                  <a:pt x="5387301" y="1089211"/>
                </a:moveTo>
                <a:lnTo>
                  <a:pt x="5390046" y="1100320"/>
                </a:lnTo>
                <a:lnTo>
                  <a:pt x="5374102" y="1100946"/>
                </a:lnTo>
                <a:lnTo>
                  <a:pt x="5372708" y="1095326"/>
                </a:lnTo>
                <a:close/>
                <a:moveTo>
                  <a:pt x="5280287" y="1087712"/>
                </a:moveTo>
                <a:lnTo>
                  <a:pt x="5280097" y="1091402"/>
                </a:lnTo>
                <a:lnTo>
                  <a:pt x="5272970" y="1095789"/>
                </a:lnTo>
                <a:lnTo>
                  <a:pt x="5273380" y="1092686"/>
                </a:lnTo>
                <a:lnTo>
                  <a:pt x="5274520" y="1088873"/>
                </a:lnTo>
                <a:close/>
                <a:moveTo>
                  <a:pt x="5288582" y="1086179"/>
                </a:moveTo>
                <a:lnTo>
                  <a:pt x="5287636" y="1086762"/>
                </a:lnTo>
                <a:lnTo>
                  <a:pt x="5287659" y="1086312"/>
                </a:lnTo>
                <a:close/>
                <a:moveTo>
                  <a:pt x="2497125" y="1085598"/>
                </a:moveTo>
                <a:lnTo>
                  <a:pt x="2498686" y="1095338"/>
                </a:lnTo>
                <a:lnTo>
                  <a:pt x="2499805" y="1105681"/>
                </a:lnTo>
                <a:lnTo>
                  <a:pt x="2498065" y="1094585"/>
                </a:lnTo>
                <a:close/>
                <a:moveTo>
                  <a:pt x="2465297" y="1083768"/>
                </a:moveTo>
                <a:lnTo>
                  <a:pt x="2466777" y="1094573"/>
                </a:lnTo>
                <a:lnTo>
                  <a:pt x="2467773" y="1106691"/>
                </a:lnTo>
                <a:lnTo>
                  <a:pt x="2466242" y="1095417"/>
                </a:lnTo>
                <a:close/>
                <a:moveTo>
                  <a:pt x="5344344" y="1083629"/>
                </a:moveTo>
                <a:lnTo>
                  <a:pt x="5344392" y="1083903"/>
                </a:lnTo>
                <a:lnTo>
                  <a:pt x="5346389" y="1099174"/>
                </a:lnTo>
                <a:lnTo>
                  <a:pt x="5336470" y="1103196"/>
                </a:lnTo>
                <a:lnTo>
                  <a:pt x="5334575" y="1088527"/>
                </a:lnTo>
                <a:close/>
                <a:moveTo>
                  <a:pt x="5400087" y="1083370"/>
                </a:moveTo>
                <a:lnTo>
                  <a:pt x="5404912" y="1099736"/>
                </a:lnTo>
                <a:lnTo>
                  <a:pt x="5397747" y="1100017"/>
                </a:lnTo>
                <a:lnTo>
                  <a:pt x="5394344" y="1086228"/>
                </a:lnTo>
                <a:close/>
                <a:moveTo>
                  <a:pt x="5310617" y="1083026"/>
                </a:moveTo>
                <a:lnTo>
                  <a:pt x="5311376" y="1092799"/>
                </a:lnTo>
                <a:lnTo>
                  <a:pt x="5301838" y="1097594"/>
                </a:lnTo>
                <a:lnTo>
                  <a:pt x="5302739" y="1085315"/>
                </a:lnTo>
                <a:lnTo>
                  <a:pt x="5305199" y="1083801"/>
                </a:lnTo>
                <a:close/>
                <a:moveTo>
                  <a:pt x="5269573" y="1081827"/>
                </a:moveTo>
                <a:lnTo>
                  <a:pt x="5269524" y="1081992"/>
                </a:lnTo>
                <a:lnTo>
                  <a:pt x="5269394" y="1082019"/>
                </a:lnTo>
                <a:close/>
                <a:moveTo>
                  <a:pt x="2504390" y="1080864"/>
                </a:moveTo>
                <a:lnTo>
                  <a:pt x="2506887" y="1095906"/>
                </a:lnTo>
                <a:lnTo>
                  <a:pt x="2509317" y="1117131"/>
                </a:lnTo>
                <a:lnTo>
                  <a:pt x="2504878" y="1089845"/>
                </a:lnTo>
                <a:close/>
                <a:moveTo>
                  <a:pt x="5327117" y="1080663"/>
                </a:moveTo>
                <a:lnTo>
                  <a:pt x="5327603" y="1084443"/>
                </a:lnTo>
                <a:lnTo>
                  <a:pt x="5317703" y="1089618"/>
                </a:lnTo>
                <a:lnTo>
                  <a:pt x="5317681" y="1082013"/>
                </a:lnTo>
                <a:close/>
                <a:moveTo>
                  <a:pt x="2944237" y="1079547"/>
                </a:moveTo>
                <a:lnTo>
                  <a:pt x="2958589" y="1106070"/>
                </a:lnTo>
                <a:lnTo>
                  <a:pt x="2967546" y="1130830"/>
                </a:lnTo>
                <a:close/>
                <a:moveTo>
                  <a:pt x="5337742" y="1079142"/>
                </a:moveTo>
                <a:lnTo>
                  <a:pt x="5333920" y="1081140"/>
                </a:lnTo>
                <a:lnTo>
                  <a:pt x="5333819" y="1079704"/>
                </a:lnTo>
                <a:close/>
                <a:moveTo>
                  <a:pt x="2154548" y="1078218"/>
                </a:moveTo>
                <a:lnTo>
                  <a:pt x="2113768" y="1107051"/>
                </a:lnTo>
                <a:lnTo>
                  <a:pt x="2120677" y="1101633"/>
                </a:lnTo>
                <a:close/>
                <a:moveTo>
                  <a:pt x="5391891" y="1076293"/>
                </a:moveTo>
                <a:lnTo>
                  <a:pt x="5398217" y="1077025"/>
                </a:lnTo>
                <a:lnTo>
                  <a:pt x="5398338" y="1077436"/>
                </a:lnTo>
                <a:lnTo>
                  <a:pt x="5392762" y="1079819"/>
                </a:lnTo>
                <a:close/>
                <a:moveTo>
                  <a:pt x="2230589" y="1076209"/>
                </a:moveTo>
                <a:lnTo>
                  <a:pt x="2213871" y="1094453"/>
                </a:lnTo>
                <a:lnTo>
                  <a:pt x="2213698" y="1094866"/>
                </a:lnTo>
                <a:lnTo>
                  <a:pt x="2188038" y="1147922"/>
                </a:lnTo>
                <a:lnTo>
                  <a:pt x="2180327" y="1174361"/>
                </a:lnTo>
                <a:lnTo>
                  <a:pt x="2176468" y="1183553"/>
                </a:lnTo>
                <a:lnTo>
                  <a:pt x="2174881" y="1193036"/>
                </a:lnTo>
                <a:lnTo>
                  <a:pt x="2170290" y="1208777"/>
                </a:lnTo>
                <a:lnTo>
                  <a:pt x="2167285" y="1238417"/>
                </a:lnTo>
                <a:lnTo>
                  <a:pt x="2160024" y="1281793"/>
                </a:lnTo>
                <a:lnTo>
                  <a:pt x="2158627" y="1290133"/>
                </a:lnTo>
                <a:lnTo>
                  <a:pt x="2158219" y="1327768"/>
                </a:lnTo>
                <a:lnTo>
                  <a:pt x="2156099" y="1348676"/>
                </a:lnTo>
                <a:lnTo>
                  <a:pt x="2157700" y="1375777"/>
                </a:lnTo>
                <a:lnTo>
                  <a:pt x="2157330" y="1409983"/>
                </a:lnTo>
                <a:lnTo>
                  <a:pt x="2163671" y="1476838"/>
                </a:lnTo>
                <a:lnTo>
                  <a:pt x="2165397" y="1506050"/>
                </a:lnTo>
                <a:lnTo>
                  <a:pt x="2167930" y="1521748"/>
                </a:lnTo>
                <a:lnTo>
                  <a:pt x="2169556" y="1538891"/>
                </a:lnTo>
                <a:lnTo>
                  <a:pt x="2192275" y="1672584"/>
                </a:lnTo>
                <a:lnTo>
                  <a:pt x="2192285" y="1672648"/>
                </a:lnTo>
                <a:lnTo>
                  <a:pt x="2203949" y="1724532"/>
                </a:lnTo>
                <a:lnTo>
                  <a:pt x="2203911" y="1724660"/>
                </a:lnTo>
                <a:cubicBezTo>
                  <a:pt x="2201539" y="1740341"/>
                  <a:pt x="2201269" y="1756725"/>
                  <a:pt x="2203389" y="1773401"/>
                </a:cubicBezTo>
                <a:cubicBezTo>
                  <a:pt x="2205354" y="1788887"/>
                  <a:pt x="2209253" y="1803612"/>
                  <a:pt x="2214781" y="1817318"/>
                </a:cubicBezTo>
                <a:lnTo>
                  <a:pt x="2219146" y="1825113"/>
                </a:lnTo>
                <a:lnTo>
                  <a:pt x="2220840" y="1830673"/>
                </a:lnTo>
                <a:lnTo>
                  <a:pt x="2226624" y="1838468"/>
                </a:lnTo>
                <a:lnTo>
                  <a:pt x="2234607" y="1852725"/>
                </a:lnTo>
                <a:lnTo>
                  <a:pt x="2257173" y="1937859"/>
                </a:lnTo>
                <a:cubicBezTo>
                  <a:pt x="2269140" y="1980401"/>
                  <a:pt x="2281347" y="2021646"/>
                  <a:pt x="2293292" y="2060892"/>
                </a:cubicBezTo>
                <a:cubicBezTo>
                  <a:pt x="2355809" y="2262068"/>
                  <a:pt x="2440153" y="2455797"/>
                  <a:pt x="2544795" y="2638634"/>
                </a:cubicBezTo>
                <a:cubicBezTo>
                  <a:pt x="2625596" y="2778312"/>
                  <a:pt x="2748727" y="2957425"/>
                  <a:pt x="2875721" y="3016853"/>
                </a:cubicBezTo>
                <a:cubicBezTo>
                  <a:pt x="2919154" y="3037123"/>
                  <a:pt x="2983547" y="3044430"/>
                  <a:pt x="3059108" y="3044430"/>
                </a:cubicBezTo>
                <a:cubicBezTo>
                  <a:pt x="3157559" y="3044430"/>
                  <a:pt x="3273935" y="3032159"/>
                  <a:pt x="3388104" y="3019887"/>
                </a:cubicBezTo>
                <a:lnTo>
                  <a:pt x="3458977" y="3012580"/>
                </a:lnTo>
                <a:lnTo>
                  <a:pt x="3461735" y="3012580"/>
                </a:lnTo>
                <a:cubicBezTo>
                  <a:pt x="3509857" y="3007753"/>
                  <a:pt x="3556601" y="3003065"/>
                  <a:pt x="3600552" y="2998032"/>
                </a:cubicBezTo>
                <a:lnTo>
                  <a:pt x="3707505" y="2983473"/>
                </a:lnTo>
                <a:lnTo>
                  <a:pt x="3602602" y="3001323"/>
                </a:lnTo>
                <a:cubicBezTo>
                  <a:pt x="3555911" y="3008442"/>
                  <a:pt x="3507168" y="3015336"/>
                  <a:pt x="3459529" y="3022230"/>
                </a:cubicBezTo>
                <a:lnTo>
                  <a:pt x="3415957" y="3028435"/>
                </a:lnTo>
                <a:cubicBezTo>
                  <a:pt x="3190928" y="3060149"/>
                  <a:pt x="2958314" y="3093104"/>
                  <a:pt x="2852832" y="3050911"/>
                </a:cubicBezTo>
                <a:cubicBezTo>
                  <a:pt x="2639522" y="2965696"/>
                  <a:pt x="2377815" y="2492198"/>
                  <a:pt x="2257578" y="2102258"/>
                </a:cubicBezTo>
                <a:cubicBezTo>
                  <a:pt x="2245375" y="2062736"/>
                  <a:pt x="2232909" y="2021196"/>
                  <a:pt x="2220694" y="1978340"/>
                </a:cubicBezTo>
                <a:lnTo>
                  <a:pt x="2220663" y="1978226"/>
                </a:lnTo>
                <a:lnTo>
                  <a:pt x="2175855" y="1804947"/>
                </a:lnTo>
                <a:lnTo>
                  <a:pt x="2165465" y="1759253"/>
                </a:lnTo>
                <a:lnTo>
                  <a:pt x="2131363" y="1576175"/>
                </a:lnTo>
                <a:lnTo>
                  <a:pt x="2131344" y="1576069"/>
                </a:lnTo>
                <a:cubicBezTo>
                  <a:pt x="2125243" y="1531639"/>
                  <a:pt x="2120930" y="1488002"/>
                  <a:pt x="2118918" y="1445859"/>
                </a:cubicBezTo>
                <a:lnTo>
                  <a:pt x="2120296" y="1324625"/>
                </a:lnTo>
                <a:lnTo>
                  <a:pt x="2138557" y="1216600"/>
                </a:lnTo>
                <a:cubicBezTo>
                  <a:pt x="2147799" y="1183251"/>
                  <a:pt x="2160369" y="1152799"/>
                  <a:pt x="2176777" y="1125949"/>
                </a:cubicBezTo>
                <a:cubicBezTo>
                  <a:pt x="2181603" y="1118228"/>
                  <a:pt x="2188825" y="1109973"/>
                  <a:pt x="2198278" y="1101309"/>
                </a:cubicBezTo>
                <a:close/>
                <a:moveTo>
                  <a:pt x="5360032" y="1075951"/>
                </a:moveTo>
                <a:lnTo>
                  <a:pt x="5363066" y="1092412"/>
                </a:lnTo>
                <a:lnTo>
                  <a:pt x="5353123" y="1096443"/>
                </a:lnTo>
                <a:lnTo>
                  <a:pt x="5350526" y="1081597"/>
                </a:lnTo>
                <a:lnTo>
                  <a:pt x="5350395" y="1080598"/>
                </a:lnTo>
                <a:lnTo>
                  <a:pt x="5359510" y="1076025"/>
                </a:lnTo>
                <a:close/>
                <a:moveTo>
                  <a:pt x="2417201" y="1074199"/>
                </a:moveTo>
                <a:lnTo>
                  <a:pt x="2427497" y="1168522"/>
                </a:lnTo>
                <a:lnTo>
                  <a:pt x="2427997" y="1180070"/>
                </a:lnTo>
                <a:lnTo>
                  <a:pt x="2425372" y="1160536"/>
                </a:lnTo>
                <a:lnTo>
                  <a:pt x="2417034" y="1083814"/>
                </a:lnTo>
                <a:close/>
                <a:moveTo>
                  <a:pt x="5293210" y="1074150"/>
                </a:moveTo>
                <a:lnTo>
                  <a:pt x="5293265" y="1077484"/>
                </a:lnTo>
                <a:lnTo>
                  <a:pt x="5288780" y="1078249"/>
                </a:lnTo>
                <a:lnTo>
                  <a:pt x="5288949" y="1077380"/>
                </a:lnTo>
                <a:close/>
                <a:moveTo>
                  <a:pt x="5372967" y="1074100"/>
                </a:moveTo>
                <a:lnTo>
                  <a:pt x="5383880" y="1075366"/>
                </a:lnTo>
                <a:lnTo>
                  <a:pt x="5385724" y="1082826"/>
                </a:lnTo>
                <a:lnTo>
                  <a:pt x="5371151" y="1089052"/>
                </a:lnTo>
                <a:lnTo>
                  <a:pt x="5367631" y="1074864"/>
                </a:lnTo>
                <a:close/>
                <a:moveTo>
                  <a:pt x="2107566" y="1073869"/>
                </a:moveTo>
                <a:lnTo>
                  <a:pt x="2078412" y="1094597"/>
                </a:lnTo>
                <a:lnTo>
                  <a:pt x="2063561" y="1104269"/>
                </a:lnTo>
                <a:cubicBezTo>
                  <a:pt x="2035597" y="1122989"/>
                  <a:pt x="2012744" y="1138922"/>
                  <a:pt x="1996560" y="1151140"/>
                </a:cubicBezTo>
                <a:lnTo>
                  <a:pt x="1994913" y="1152568"/>
                </a:lnTo>
                <a:lnTo>
                  <a:pt x="1978941" y="1166171"/>
                </a:lnTo>
                <a:lnTo>
                  <a:pt x="1977635" y="1167534"/>
                </a:lnTo>
                <a:lnTo>
                  <a:pt x="1975718" y="1169194"/>
                </a:lnTo>
                <a:lnTo>
                  <a:pt x="1969305" y="1176223"/>
                </a:lnTo>
                <a:lnTo>
                  <a:pt x="1953627" y="1192579"/>
                </a:lnTo>
                <a:lnTo>
                  <a:pt x="1949854" y="1197544"/>
                </a:lnTo>
                <a:lnTo>
                  <a:pt x="1945445" y="1202377"/>
                </a:lnTo>
                <a:lnTo>
                  <a:pt x="1937898" y="1213279"/>
                </a:lnTo>
                <a:lnTo>
                  <a:pt x="1923931" y="1231660"/>
                </a:lnTo>
                <a:lnTo>
                  <a:pt x="1917500" y="1242744"/>
                </a:lnTo>
                <a:lnTo>
                  <a:pt x="1910683" y="1252589"/>
                </a:lnTo>
                <a:lnTo>
                  <a:pt x="1904168" y="1265719"/>
                </a:lnTo>
                <a:lnTo>
                  <a:pt x="1893163" y="1284667"/>
                </a:lnTo>
                <a:lnTo>
                  <a:pt x="1884643" y="1305048"/>
                </a:lnTo>
                <a:lnTo>
                  <a:pt x="1876375" y="1321708"/>
                </a:lnTo>
                <a:lnTo>
                  <a:pt x="1872045" y="1335181"/>
                </a:lnTo>
                <a:lnTo>
                  <a:pt x="1864636" y="1352904"/>
                </a:lnTo>
                <a:lnTo>
                  <a:pt x="1855379" y="1387035"/>
                </a:lnTo>
                <a:lnTo>
                  <a:pt x="1847464" y="1411661"/>
                </a:lnTo>
                <a:lnTo>
                  <a:pt x="1845549" y="1423283"/>
                </a:lnTo>
                <a:lnTo>
                  <a:pt x="1841659" y="1437626"/>
                </a:lnTo>
                <a:lnTo>
                  <a:pt x="1833906" y="1493919"/>
                </a:lnTo>
                <a:lnTo>
                  <a:pt x="1828893" y="1524329"/>
                </a:lnTo>
                <a:lnTo>
                  <a:pt x="1828720" y="1531573"/>
                </a:lnTo>
                <a:lnTo>
                  <a:pt x="1827545" y="1540102"/>
                </a:lnTo>
                <a:lnTo>
                  <a:pt x="1825605" y="1661591"/>
                </a:lnTo>
                <a:lnTo>
                  <a:pt x="1825605" y="1661606"/>
                </a:lnTo>
                <a:lnTo>
                  <a:pt x="1842542" y="1825384"/>
                </a:lnTo>
                <a:lnTo>
                  <a:pt x="1793729" y="1834208"/>
                </a:lnTo>
                <a:cubicBezTo>
                  <a:pt x="1736770" y="1841599"/>
                  <a:pt x="1680251" y="1852050"/>
                  <a:pt x="1624406" y="1865509"/>
                </a:cubicBezTo>
                <a:cubicBezTo>
                  <a:pt x="1595726" y="1872540"/>
                  <a:pt x="1561392" y="1881504"/>
                  <a:pt x="1525405" y="1894050"/>
                </a:cubicBezTo>
                <a:cubicBezTo>
                  <a:pt x="1453447" y="1919545"/>
                  <a:pt x="1382325" y="1947191"/>
                  <a:pt x="1312133" y="1976942"/>
                </a:cubicBezTo>
                <a:lnTo>
                  <a:pt x="1242848" y="2008807"/>
                </a:lnTo>
                <a:lnTo>
                  <a:pt x="1207554" y="2023141"/>
                </a:lnTo>
                <a:lnTo>
                  <a:pt x="1173679" y="2040618"/>
                </a:lnTo>
                <a:lnTo>
                  <a:pt x="1104439" y="2072461"/>
                </a:lnTo>
                <a:cubicBezTo>
                  <a:pt x="1036199" y="2106375"/>
                  <a:pt x="968982" y="2142346"/>
                  <a:pt x="902881" y="2180328"/>
                </a:cubicBezTo>
                <a:lnTo>
                  <a:pt x="719058" y="2293468"/>
                </a:lnTo>
                <a:lnTo>
                  <a:pt x="718891" y="2290745"/>
                </a:lnTo>
                <a:lnTo>
                  <a:pt x="719104" y="2289147"/>
                </a:lnTo>
                <a:lnTo>
                  <a:pt x="719104" y="2289140"/>
                </a:lnTo>
                <a:lnTo>
                  <a:pt x="719104" y="2289134"/>
                </a:lnTo>
                <a:lnTo>
                  <a:pt x="719063" y="2267098"/>
                </a:lnTo>
                <a:lnTo>
                  <a:pt x="886054" y="2163164"/>
                </a:lnTo>
                <a:lnTo>
                  <a:pt x="886236" y="2163065"/>
                </a:lnTo>
                <a:lnTo>
                  <a:pt x="1156080" y="2020940"/>
                </a:lnTo>
                <a:lnTo>
                  <a:pt x="1225163" y="1988281"/>
                </a:lnTo>
                <a:lnTo>
                  <a:pt x="1506437" y="1869872"/>
                </a:lnTo>
                <a:lnTo>
                  <a:pt x="1506650" y="1869786"/>
                </a:lnTo>
                <a:cubicBezTo>
                  <a:pt x="1542363" y="1856688"/>
                  <a:pt x="1576971" y="1847172"/>
                  <a:pt x="1603170" y="1840416"/>
                </a:cubicBezTo>
                <a:cubicBezTo>
                  <a:pt x="1669769" y="1823043"/>
                  <a:pt x="1722441" y="1814494"/>
                  <a:pt x="1760911" y="1808152"/>
                </a:cubicBezTo>
                <a:cubicBezTo>
                  <a:pt x="1781471" y="1806221"/>
                  <a:pt x="1801684" y="1801588"/>
                  <a:pt x="1821030" y="1794363"/>
                </a:cubicBezTo>
                <a:cubicBezTo>
                  <a:pt x="1822270" y="1793618"/>
                  <a:pt x="1822974" y="1792225"/>
                  <a:pt x="1822822" y="1790777"/>
                </a:cubicBezTo>
                <a:lnTo>
                  <a:pt x="1822822" y="1790776"/>
                </a:lnTo>
                <a:lnTo>
                  <a:pt x="1822823" y="1790774"/>
                </a:lnTo>
                <a:lnTo>
                  <a:pt x="1811071" y="1639634"/>
                </a:lnTo>
                <a:lnTo>
                  <a:pt x="1817457" y="1511995"/>
                </a:lnTo>
                <a:lnTo>
                  <a:pt x="1817468" y="1511930"/>
                </a:lnTo>
                <a:lnTo>
                  <a:pt x="1835882" y="1415880"/>
                </a:lnTo>
                <a:lnTo>
                  <a:pt x="1843221" y="1390510"/>
                </a:lnTo>
                <a:lnTo>
                  <a:pt x="1863127" y="1333578"/>
                </a:lnTo>
                <a:lnTo>
                  <a:pt x="1871689" y="1312936"/>
                </a:lnTo>
                <a:lnTo>
                  <a:pt x="1902789" y="1253901"/>
                </a:lnTo>
                <a:lnTo>
                  <a:pt x="1903057" y="1253414"/>
                </a:lnTo>
                <a:lnTo>
                  <a:pt x="1903532" y="1252739"/>
                </a:lnTo>
                <a:lnTo>
                  <a:pt x="1936366" y="1207523"/>
                </a:lnTo>
                <a:lnTo>
                  <a:pt x="1946613" y="1195701"/>
                </a:lnTo>
                <a:lnTo>
                  <a:pt x="1968165" y="1173068"/>
                </a:lnTo>
                <a:lnTo>
                  <a:pt x="1976890" y="1164744"/>
                </a:lnTo>
                <a:lnTo>
                  <a:pt x="1997746" y="1147475"/>
                </a:lnTo>
                <a:lnTo>
                  <a:pt x="1999317" y="1146217"/>
                </a:lnTo>
                <a:cubicBezTo>
                  <a:pt x="2016398" y="1133755"/>
                  <a:pt x="2039765" y="1117824"/>
                  <a:pt x="2067945" y="1099290"/>
                </a:cubicBezTo>
                <a:close/>
                <a:moveTo>
                  <a:pt x="3165651" y="1071269"/>
                </a:moveTo>
                <a:lnTo>
                  <a:pt x="3176173" y="1116162"/>
                </a:lnTo>
                <a:cubicBezTo>
                  <a:pt x="3181441" y="1137167"/>
                  <a:pt x="3187117" y="1159473"/>
                  <a:pt x="3193160" y="1182921"/>
                </a:cubicBezTo>
                <a:lnTo>
                  <a:pt x="3193891" y="1185727"/>
                </a:lnTo>
                <a:lnTo>
                  <a:pt x="3194373" y="1187620"/>
                </a:lnTo>
                <a:lnTo>
                  <a:pt x="3199775" y="1208310"/>
                </a:lnTo>
                <a:lnTo>
                  <a:pt x="3212342" y="1256535"/>
                </a:lnTo>
                <a:lnTo>
                  <a:pt x="3213381" y="1260414"/>
                </a:lnTo>
                <a:lnTo>
                  <a:pt x="3215052" y="1266813"/>
                </a:lnTo>
                <a:lnTo>
                  <a:pt x="3228612" y="1317225"/>
                </a:lnTo>
                <a:lnTo>
                  <a:pt x="3256258" y="1420438"/>
                </a:lnTo>
                <a:lnTo>
                  <a:pt x="3259731" y="1433033"/>
                </a:lnTo>
                <a:lnTo>
                  <a:pt x="3262588" y="1443667"/>
                </a:lnTo>
                <a:lnTo>
                  <a:pt x="3279734" y="1505587"/>
                </a:lnTo>
                <a:lnTo>
                  <a:pt x="3305853" y="1600324"/>
                </a:lnTo>
                <a:lnTo>
                  <a:pt x="3311352" y="1619771"/>
                </a:lnTo>
                <a:lnTo>
                  <a:pt x="3316272" y="1637538"/>
                </a:lnTo>
                <a:lnTo>
                  <a:pt x="3334300" y="1700932"/>
                </a:lnTo>
                <a:lnTo>
                  <a:pt x="3359057" y="1788488"/>
                </a:lnTo>
                <a:lnTo>
                  <a:pt x="3366519" y="1814221"/>
                </a:lnTo>
                <a:lnTo>
                  <a:pt x="3373590" y="1839086"/>
                </a:lnTo>
                <a:lnTo>
                  <a:pt x="3390971" y="1898546"/>
                </a:lnTo>
                <a:lnTo>
                  <a:pt x="3413801" y="1977279"/>
                </a:lnTo>
                <a:lnTo>
                  <a:pt x="3422990" y="2008085"/>
                </a:lnTo>
                <a:lnTo>
                  <a:pt x="3432034" y="2039025"/>
                </a:lnTo>
                <a:lnTo>
                  <a:pt x="3447725" y="2091014"/>
                </a:lnTo>
                <a:lnTo>
                  <a:pt x="3468017" y="2159044"/>
                </a:lnTo>
                <a:lnTo>
                  <a:pt x="3478518" y="2193037"/>
                </a:lnTo>
                <a:lnTo>
                  <a:pt x="3489091" y="2228069"/>
                </a:lnTo>
                <a:lnTo>
                  <a:pt x="3502396" y="2270331"/>
                </a:lnTo>
                <a:lnTo>
                  <a:pt x="3519634" y="2326132"/>
                </a:lnTo>
                <a:lnTo>
                  <a:pt x="3530825" y="2360634"/>
                </a:lnTo>
                <a:lnTo>
                  <a:pt x="3542251" y="2396930"/>
                </a:lnTo>
                <a:cubicBezTo>
                  <a:pt x="3550647" y="2422876"/>
                  <a:pt x="3558775" y="2447594"/>
                  <a:pt x="3566585" y="2470890"/>
                </a:cubicBezTo>
                <a:lnTo>
                  <a:pt x="3571013" y="2483816"/>
                </a:lnTo>
                <a:lnTo>
                  <a:pt x="3587056" y="2530642"/>
                </a:lnTo>
                <a:lnTo>
                  <a:pt x="3583634" y="2527640"/>
                </a:lnTo>
                <a:cubicBezTo>
                  <a:pt x="3576567" y="2507242"/>
                  <a:pt x="3569188" y="2485443"/>
                  <a:pt x="3561540" y="2462408"/>
                </a:cubicBezTo>
                <a:lnTo>
                  <a:pt x="3561042" y="2460885"/>
                </a:lnTo>
                <a:lnTo>
                  <a:pt x="3527064" y="2355360"/>
                </a:lnTo>
                <a:lnTo>
                  <a:pt x="3499030" y="2265805"/>
                </a:lnTo>
                <a:lnTo>
                  <a:pt x="3476781" y="2193426"/>
                </a:lnTo>
                <a:lnTo>
                  <a:pt x="3446363" y="2092226"/>
                </a:lnTo>
                <a:lnTo>
                  <a:pt x="3423704" y="2015967"/>
                </a:lnTo>
                <a:lnTo>
                  <a:pt x="3391679" y="1906066"/>
                </a:lnTo>
                <a:lnTo>
                  <a:pt x="3369702" y="1830062"/>
                </a:lnTo>
                <a:lnTo>
                  <a:pt x="3336702" y="1713820"/>
                </a:lnTo>
                <a:lnTo>
                  <a:pt x="3316617" y="1642688"/>
                </a:lnTo>
                <a:lnTo>
                  <a:pt x="3282874" y="1520895"/>
                </a:lnTo>
                <a:lnTo>
                  <a:pt x="3266295" y="1460825"/>
                </a:lnTo>
                <a:lnTo>
                  <a:pt x="3230584" y="1328576"/>
                </a:lnTo>
                <a:lnTo>
                  <a:pt x="3220571" y="1291402"/>
                </a:lnTo>
                <a:lnTo>
                  <a:pt x="3181007" y="1140259"/>
                </a:lnTo>
                <a:close/>
                <a:moveTo>
                  <a:pt x="5325886" y="1071106"/>
                </a:moveTo>
                <a:lnTo>
                  <a:pt x="5325989" y="1071899"/>
                </a:lnTo>
                <a:lnTo>
                  <a:pt x="5324033" y="1072233"/>
                </a:lnTo>
                <a:close/>
                <a:moveTo>
                  <a:pt x="1478565" y="1070109"/>
                </a:moveTo>
                <a:lnTo>
                  <a:pt x="1474613" y="1093439"/>
                </a:lnTo>
                <a:cubicBezTo>
                  <a:pt x="1473286" y="1101971"/>
                  <a:pt x="1472320" y="1108865"/>
                  <a:pt x="1471631" y="1114036"/>
                </a:cubicBezTo>
                <a:cubicBezTo>
                  <a:pt x="1471079" y="1118311"/>
                  <a:pt x="1470390" y="1122723"/>
                  <a:pt x="1470390" y="1122723"/>
                </a:cubicBezTo>
                <a:lnTo>
                  <a:pt x="1455002" y="1139130"/>
                </a:lnTo>
                <a:lnTo>
                  <a:pt x="1448099" y="1145094"/>
                </a:lnTo>
                <a:lnTo>
                  <a:pt x="1433070" y="1157379"/>
                </a:lnTo>
                <a:lnTo>
                  <a:pt x="1439930" y="1117233"/>
                </a:lnTo>
                <a:lnTo>
                  <a:pt x="1463036" y="1092564"/>
                </a:lnTo>
                <a:close/>
                <a:moveTo>
                  <a:pt x="5283013" y="1069160"/>
                </a:moveTo>
                <a:lnTo>
                  <a:pt x="5282352" y="1072587"/>
                </a:lnTo>
                <a:lnTo>
                  <a:pt x="5278519" y="1075498"/>
                </a:lnTo>
                <a:lnTo>
                  <a:pt x="5279402" y="1072544"/>
                </a:lnTo>
                <a:close/>
                <a:moveTo>
                  <a:pt x="2423680" y="1067317"/>
                </a:moveTo>
                <a:lnTo>
                  <a:pt x="2425436" y="1082677"/>
                </a:lnTo>
                <a:lnTo>
                  <a:pt x="2425437" y="1082705"/>
                </a:lnTo>
                <a:lnTo>
                  <a:pt x="2428549" y="1109939"/>
                </a:lnTo>
                <a:lnTo>
                  <a:pt x="2428344" y="1112948"/>
                </a:lnTo>
                <a:lnTo>
                  <a:pt x="2425871" y="1090834"/>
                </a:lnTo>
                <a:lnTo>
                  <a:pt x="2425437" y="1082705"/>
                </a:lnTo>
                <a:lnTo>
                  <a:pt x="2423679" y="1067326"/>
                </a:lnTo>
                <a:close/>
                <a:moveTo>
                  <a:pt x="2527088" y="1066625"/>
                </a:moveTo>
                <a:lnTo>
                  <a:pt x="2527794" y="1071015"/>
                </a:lnTo>
                <a:lnTo>
                  <a:pt x="2527889" y="1075669"/>
                </a:lnTo>
                <a:lnTo>
                  <a:pt x="2527136" y="1070821"/>
                </a:lnTo>
                <a:close/>
                <a:moveTo>
                  <a:pt x="2534746" y="1066246"/>
                </a:moveTo>
                <a:lnTo>
                  <a:pt x="2535981" y="1074667"/>
                </a:lnTo>
                <a:lnTo>
                  <a:pt x="2536193" y="1080873"/>
                </a:lnTo>
                <a:lnTo>
                  <a:pt x="2539016" y="1095356"/>
                </a:lnTo>
                <a:lnTo>
                  <a:pt x="2542212" y="1117144"/>
                </a:lnTo>
                <a:lnTo>
                  <a:pt x="2548109" y="1141994"/>
                </a:lnTo>
                <a:lnTo>
                  <a:pt x="2549768" y="1150502"/>
                </a:lnTo>
                <a:lnTo>
                  <a:pt x="2552107" y="1158841"/>
                </a:lnTo>
                <a:lnTo>
                  <a:pt x="2553744" y="1165740"/>
                </a:lnTo>
                <a:cubicBezTo>
                  <a:pt x="2557710" y="1180384"/>
                  <a:pt x="2561572" y="1193238"/>
                  <a:pt x="2564649" y="1203578"/>
                </a:cubicBezTo>
                <a:lnTo>
                  <a:pt x="2575917" y="1222096"/>
                </a:lnTo>
                <a:lnTo>
                  <a:pt x="2573952" y="1224391"/>
                </a:lnTo>
                <a:lnTo>
                  <a:pt x="2563572" y="1206033"/>
                </a:lnTo>
                <a:lnTo>
                  <a:pt x="2550668" y="1159126"/>
                </a:lnTo>
                <a:lnTo>
                  <a:pt x="2546977" y="1143110"/>
                </a:lnTo>
                <a:lnTo>
                  <a:pt x="2537751" y="1094000"/>
                </a:lnTo>
                <a:lnTo>
                  <a:pt x="2534921" y="1073638"/>
                </a:lnTo>
                <a:close/>
                <a:moveTo>
                  <a:pt x="2495532" y="1066175"/>
                </a:moveTo>
                <a:lnTo>
                  <a:pt x="2495961" y="1070136"/>
                </a:lnTo>
                <a:lnTo>
                  <a:pt x="2495885" y="1073748"/>
                </a:lnTo>
                <a:lnTo>
                  <a:pt x="2495445" y="1069538"/>
                </a:lnTo>
                <a:close/>
                <a:moveTo>
                  <a:pt x="2568992" y="1065710"/>
                </a:moveTo>
                <a:lnTo>
                  <a:pt x="2595437" y="1182960"/>
                </a:lnTo>
                <a:lnTo>
                  <a:pt x="2595420" y="1183087"/>
                </a:lnTo>
                <a:lnTo>
                  <a:pt x="2594973" y="1184983"/>
                </a:lnTo>
                <a:lnTo>
                  <a:pt x="2594818" y="1185439"/>
                </a:lnTo>
                <a:lnTo>
                  <a:pt x="2583338" y="1147285"/>
                </a:lnTo>
                <a:lnTo>
                  <a:pt x="2581983" y="1141105"/>
                </a:lnTo>
                <a:lnTo>
                  <a:pt x="2570176" y="1085270"/>
                </a:lnTo>
                <a:lnTo>
                  <a:pt x="2568939" y="1071030"/>
                </a:lnTo>
                <a:lnTo>
                  <a:pt x="2568952" y="1069757"/>
                </a:lnTo>
                <a:close/>
                <a:moveTo>
                  <a:pt x="5381243" y="1064690"/>
                </a:moveTo>
                <a:lnTo>
                  <a:pt x="5381772" y="1066833"/>
                </a:lnTo>
                <a:lnTo>
                  <a:pt x="5376902" y="1066958"/>
                </a:lnTo>
                <a:close/>
                <a:moveTo>
                  <a:pt x="2471854" y="1064213"/>
                </a:moveTo>
                <a:lnTo>
                  <a:pt x="2472130" y="1067302"/>
                </a:lnTo>
                <a:lnTo>
                  <a:pt x="2471969" y="1070609"/>
                </a:lnTo>
                <a:lnTo>
                  <a:pt x="2471690" y="1067386"/>
                </a:lnTo>
                <a:close/>
                <a:moveTo>
                  <a:pt x="2464189" y="1063073"/>
                </a:moveTo>
                <a:lnTo>
                  <a:pt x="2464438" y="1066101"/>
                </a:lnTo>
                <a:lnTo>
                  <a:pt x="2464200" y="1070250"/>
                </a:lnTo>
                <a:lnTo>
                  <a:pt x="2463947" y="1067137"/>
                </a:lnTo>
                <a:close/>
                <a:moveTo>
                  <a:pt x="5340588" y="1062153"/>
                </a:moveTo>
                <a:lnTo>
                  <a:pt x="5341820" y="1069197"/>
                </a:lnTo>
                <a:lnTo>
                  <a:pt x="5333180" y="1070671"/>
                </a:lnTo>
                <a:lnTo>
                  <a:pt x="5332909" y="1066830"/>
                </a:lnTo>
                <a:close/>
                <a:moveTo>
                  <a:pt x="5309419" y="1061867"/>
                </a:moveTo>
                <a:lnTo>
                  <a:pt x="5309332" y="1066414"/>
                </a:lnTo>
                <a:lnTo>
                  <a:pt x="5309333" y="1066429"/>
                </a:lnTo>
                <a:lnTo>
                  <a:pt x="5309333" y="1066439"/>
                </a:lnTo>
                <a:lnTo>
                  <a:pt x="5309333" y="1066445"/>
                </a:lnTo>
                <a:lnTo>
                  <a:pt x="5309333" y="1066465"/>
                </a:lnTo>
                <a:lnTo>
                  <a:pt x="5309847" y="1073090"/>
                </a:lnTo>
                <a:lnTo>
                  <a:pt x="5306332" y="1075253"/>
                </a:lnTo>
                <a:lnTo>
                  <a:pt x="5303441" y="1075747"/>
                </a:lnTo>
                <a:lnTo>
                  <a:pt x="5304167" y="1065844"/>
                </a:lnTo>
                <a:close/>
                <a:moveTo>
                  <a:pt x="2487412" y="1061026"/>
                </a:moveTo>
                <a:lnTo>
                  <a:pt x="2488102" y="1066459"/>
                </a:lnTo>
                <a:lnTo>
                  <a:pt x="2487907" y="1072870"/>
                </a:lnTo>
                <a:lnTo>
                  <a:pt x="2487199" y="1067167"/>
                </a:lnTo>
                <a:close/>
                <a:moveTo>
                  <a:pt x="2954628" y="1060909"/>
                </a:moveTo>
                <a:lnTo>
                  <a:pt x="2976516" y="1104302"/>
                </a:lnTo>
                <a:lnTo>
                  <a:pt x="2979075" y="1117913"/>
                </a:lnTo>
                <a:close/>
                <a:moveTo>
                  <a:pt x="2263307" y="1060084"/>
                </a:moveTo>
                <a:lnTo>
                  <a:pt x="2256890" y="1067290"/>
                </a:lnTo>
                <a:lnTo>
                  <a:pt x="2256744" y="1067639"/>
                </a:lnTo>
                <a:lnTo>
                  <a:pt x="2231906" y="1119194"/>
                </a:lnTo>
                <a:lnTo>
                  <a:pt x="2224462" y="1144983"/>
                </a:lnTo>
                <a:lnTo>
                  <a:pt x="2220736" y="1153911"/>
                </a:lnTo>
                <a:lnTo>
                  <a:pt x="2219212" y="1163176"/>
                </a:lnTo>
                <a:lnTo>
                  <a:pt x="2214781" y="1178530"/>
                </a:lnTo>
                <a:lnTo>
                  <a:pt x="2211911" y="1207577"/>
                </a:lnTo>
                <a:lnTo>
                  <a:pt x="2203598" y="1258126"/>
                </a:lnTo>
                <a:lnTo>
                  <a:pt x="2203597" y="1258145"/>
                </a:lnTo>
                <a:lnTo>
                  <a:pt x="2203596" y="1258155"/>
                </a:lnTo>
                <a:lnTo>
                  <a:pt x="2203264" y="1295055"/>
                </a:lnTo>
                <a:lnTo>
                  <a:pt x="2201240" y="1315532"/>
                </a:lnTo>
                <a:lnTo>
                  <a:pt x="2202840" y="1342162"/>
                </a:lnTo>
                <a:lnTo>
                  <a:pt x="2202538" y="1375736"/>
                </a:lnTo>
                <a:lnTo>
                  <a:pt x="2208808" y="1441511"/>
                </a:lnTo>
                <a:lnTo>
                  <a:pt x="2210533" y="1470213"/>
                </a:lnTo>
                <a:lnTo>
                  <a:pt x="2213018" y="1485665"/>
                </a:lnTo>
                <a:lnTo>
                  <a:pt x="2214627" y="1502543"/>
                </a:lnTo>
                <a:cubicBezTo>
                  <a:pt x="2220521" y="1545877"/>
                  <a:pt x="2228118" y="1590045"/>
                  <a:pt x="2236928" y="1634345"/>
                </a:cubicBezTo>
                <a:lnTo>
                  <a:pt x="2237922" y="1638801"/>
                </a:lnTo>
                <a:lnTo>
                  <a:pt x="2239326" y="1645099"/>
                </a:lnTo>
                <a:lnTo>
                  <a:pt x="2236213" y="1649997"/>
                </a:lnTo>
                <a:lnTo>
                  <a:pt x="2231966" y="1654044"/>
                </a:lnTo>
                <a:lnTo>
                  <a:pt x="2227817" y="1663207"/>
                </a:lnTo>
                <a:lnTo>
                  <a:pt x="2217050" y="1680146"/>
                </a:lnTo>
                <a:lnTo>
                  <a:pt x="2211257" y="1699775"/>
                </a:lnTo>
                <a:lnTo>
                  <a:pt x="2207509" y="1708050"/>
                </a:lnTo>
                <a:lnTo>
                  <a:pt x="2199483" y="1672429"/>
                </a:lnTo>
                <a:lnTo>
                  <a:pt x="2199468" y="1672338"/>
                </a:lnTo>
                <a:lnTo>
                  <a:pt x="2175146" y="1522338"/>
                </a:lnTo>
                <a:lnTo>
                  <a:pt x="2170862" y="1477650"/>
                </a:lnTo>
                <a:lnTo>
                  <a:pt x="2164815" y="1377244"/>
                </a:lnTo>
                <a:lnTo>
                  <a:pt x="2165266" y="1329549"/>
                </a:lnTo>
                <a:lnTo>
                  <a:pt x="2174120" y="1240938"/>
                </a:lnTo>
                <a:lnTo>
                  <a:pt x="2181597" y="1195850"/>
                </a:lnTo>
                <a:lnTo>
                  <a:pt x="2186937" y="1177452"/>
                </a:lnTo>
                <a:lnTo>
                  <a:pt x="2219983" y="1098561"/>
                </a:lnTo>
                <a:lnTo>
                  <a:pt x="2220074" y="1098373"/>
                </a:lnTo>
                <a:lnTo>
                  <a:pt x="2220064" y="1098367"/>
                </a:lnTo>
                <a:lnTo>
                  <a:pt x="2220074" y="1098344"/>
                </a:lnTo>
                <a:lnTo>
                  <a:pt x="2220069" y="1098341"/>
                </a:lnTo>
                <a:lnTo>
                  <a:pt x="2240045" y="1075701"/>
                </a:lnTo>
                <a:close/>
                <a:moveTo>
                  <a:pt x="2503244" y="1059764"/>
                </a:moveTo>
                <a:lnTo>
                  <a:pt x="2503689" y="1067957"/>
                </a:lnTo>
                <a:lnTo>
                  <a:pt x="2504100" y="1071544"/>
                </a:lnTo>
                <a:lnTo>
                  <a:pt x="2504060" y="1074790"/>
                </a:lnTo>
                <a:lnTo>
                  <a:pt x="2503689" y="1067957"/>
                </a:lnTo>
                <a:lnTo>
                  <a:pt x="2503182" y="1063529"/>
                </a:lnTo>
                <a:close/>
                <a:moveTo>
                  <a:pt x="2448500" y="1058328"/>
                </a:moveTo>
                <a:lnTo>
                  <a:pt x="2448805" y="1061397"/>
                </a:lnTo>
                <a:lnTo>
                  <a:pt x="2448492" y="1065697"/>
                </a:lnTo>
                <a:lnTo>
                  <a:pt x="2448184" y="1062531"/>
                </a:lnTo>
                <a:close/>
                <a:moveTo>
                  <a:pt x="5294618" y="1058290"/>
                </a:moveTo>
                <a:lnTo>
                  <a:pt x="5294075" y="1063686"/>
                </a:lnTo>
                <a:lnTo>
                  <a:pt x="5291170" y="1065891"/>
                </a:lnTo>
                <a:lnTo>
                  <a:pt x="5292202" y="1060552"/>
                </a:lnTo>
                <a:close/>
                <a:moveTo>
                  <a:pt x="5393083" y="1057733"/>
                </a:moveTo>
                <a:lnTo>
                  <a:pt x="5396207" y="1069481"/>
                </a:lnTo>
                <a:lnTo>
                  <a:pt x="5389909" y="1068262"/>
                </a:lnTo>
                <a:lnTo>
                  <a:pt x="5388070" y="1060810"/>
                </a:lnTo>
                <a:close/>
                <a:moveTo>
                  <a:pt x="2440650" y="1056990"/>
                </a:moveTo>
                <a:lnTo>
                  <a:pt x="2440997" y="1060657"/>
                </a:lnTo>
                <a:lnTo>
                  <a:pt x="2440629" y="1065257"/>
                </a:lnTo>
                <a:lnTo>
                  <a:pt x="2440280" y="1061580"/>
                </a:lnTo>
                <a:close/>
                <a:moveTo>
                  <a:pt x="1433358" y="1056742"/>
                </a:moveTo>
                <a:lnTo>
                  <a:pt x="1431953" y="1074945"/>
                </a:lnTo>
                <a:lnTo>
                  <a:pt x="1415631" y="1095058"/>
                </a:lnTo>
                <a:lnTo>
                  <a:pt x="1406357" y="1105718"/>
                </a:lnTo>
                <a:lnTo>
                  <a:pt x="1408202" y="1101633"/>
                </a:lnTo>
                <a:lnTo>
                  <a:pt x="1417367" y="1081014"/>
                </a:lnTo>
                <a:close/>
                <a:moveTo>
                  <a:pt x="3181651" y="1054149"/>
                </a:moveTo>
                <a:lnTo>
                  <a:pt x="3196000" y="1113830"/>
                </a:lnTo>
                <a:cubicBezTo>
                  <a:pt x="3201687" y="1136775"/>
                  <a:pt x="3207899" y="1161312"/>
                  <a:pt x="3214576" y="1187219"/>
                </a:cubicBezTo>
                <a:lnTo>
                  <a:pt x="3216299" y="1193807"/>
                </a:lnTo>
                <a:lnTo>
                  <a:pt x="3217466" y="1198404"/>
                </a:lnTo>
                <a:lnTo>
                  <a:pt x="3223584" y="1221650"/>
                </a:lnTo>
                <a:lnTo>
                  <a:pt x="3235936" y="1268855"/>
                </a:lnTo>
                <a:lnTo>
                  <a:pt x="3238416" y="1277942"/>
                </a:lnTo>
                <a:lnTo>
                  <a:pt x="3242498" y="1293452"/>
                </a:lnTo>
                <a:cubicBezTo>
                  <a:pt x="3251376" y="1326691"/>
                  <a:pt x="3260755" y="1361361"/>
                  <a:pt x="3270543" y="1397138"/>
                </a:cubicBezTo>
                <a:lnTo>
                  <a:pt x="3277859" y="1423346"/>
                </a:lnTo>
                <a:lnTo>
                  <a:pt x="3285522" y="1451598"/>
                </a:lnTo>
                <a:lnTo>
                  <a:pt x="3317947" y="1566972"/>
                </a:lnTo>
                <a:lnTo>
                  <a:pt x="3333452" y="1622520"/>
                </a:lnTo>
                <a:lnTo>
                  <a:pt x="3337424" y="1636271"/>
                </a:lnTo>
                <a:lnTo>
                  <a:pt x="3341786" y="1651793"/>
                </a:lnTo>
                <a:cubicBezTo>
                  <a:pt x="3380860" y="1788750"/>
                  <a:pt x="3422404" y="1930389"/>
                  <a:pt x="3462455" y="2062879"/>
                </a:cubicBezTo>
                <a:lnTo>
                  <a:pt x="3466862" y="2077212"/>
                </a:lnTo>
                <a:lnTo>
                  <a:pt x="3471013" y="2091125"/>
                </a:lnTo>
                <a:cubicBezTo>
                  <a:pt x="3482390" y="2128586"/>
                  <a:pt x="3493621" y="2165219"/>
                  <a:pt x="3504615" y="2200703"/>
                </a:cubicBezTo>
                <a:lnTo>
                  <a:pt x="3515965" y="2236920"/>
                </a:lnTo>
                <a:lnTo>
                  <a:pt x="3520916" y="2253025"/>
                </a:lnTo>
                <a:lnTo>
                  <a:pt x="3529764" y="2280954"/>
                </a:lnTo>
                <a:lnTo>
                  <a:pt x="3536792" y="2303379"/>
                </a:lnTo>
                <a:lnTo>
                  <a:pt x="3541725" y="2318709"/>
                </a:lnTo>
                <a:lnTo>
                  <a:pt x="3548377" y="2339709"/>
                </a:lnTo>
                <a:lnTo>
                  <a:pt x="3559297" y="2373316"/>
                </a:lnTo>
                <a:lnTo>
                  <a:pt x="3566989" y="2397220"/>
                </a:lnTo>
                <a:lnTo>
                  <a:pt x="3570059" y="2406438"/>
                </a:lnTo>
                <a:lnTo>
                  <a:pt x="3574164" y="2419072"/>
                </a:lnTo>
                <a:lnTo>
                  <a:pt x="3587605" y="2459127"/>
                </a:lnTo>
                <a:lnTo>
                  <a:pt x="3594652" y="2480288"/>
                </a:lnTo>
                <a:lnTo>
                  <a:pt x="3596031" y="2484237"/>
                </a:lnTo>
                <a:lnTo>
                  <a:pt x="3597904" y="2489818"/>
                </a:lnTo>
                <a:cubicBezTo>
                  <a:pt x="3605435" y="2511820"/>
                  <a:pt x="3612563" y="2532169"/>
                  <a:pt x="3619227" y="2550650"/>
                </a:cubicBezTo>
                <a:lnTo>
                  <a:pt x="3623209" y="2561250"/>
                </a:lnTo>
                <a:lnTo>
                  <a:pt x="3621223" y="2559981"/>
                </a:lnTo>
                <a:lnTo>
                  <a:pt x="3610158" y="2529595"/>
                </a:lnTo>
                <a:lnTo>
                  <a:pt x="3586462" y="2460488"/>
                </a:lnTo>
                <a:lnTo>
                  <a:pt x="3579159" y="2438361"/>
                </a:lnTo>
                <a:lnTo>
                  <a:pt x="3560342" y="2381159"/>
                </a:lnTo>
                <a:lnTo>
                  <a:pt x="3550356" y="2349980"/>
                </a:lnTo>
                <a:lnTo>
                  <a:pt x="3532177" y="2292978"/>
                </a:lnTo>
                <a:lnTo>
                  <a:pt x="3520639" y="2256084"/>
                </a:lnTo>
                <a:lnTo>
                  <a:pt x="3504058" y="2202805"/>
                </a:lnTo>
                <a:lnTo>
                  <a:pt x="3457141" y="2048403"/>
                </a:lnTo>
                <a:lnTo>
                  <a:pt x="3420635" y="1925514"/>
                </a:lnTo>
                <a:lnTo>
                  <a:pt x="3393538" y="1833475"/>
                </a:lnTo>
                <a:lnTo>
                  <a:pt x="3356423" y="1704571"/>
                </a:lnTo>
                <a:lnTo>
                  <a:pt x="3330980" y="1615604"/>
                </a:lnTo>
                <a:lnTo>
                  <a:pt x="3294784" y="1485775"/>
                </a:lnTo>
                <a:lnTo>
                  <a:pt x="3271408" y="1401459"/>
                </a:lnTo>
                <a:lnTo>
                  <a:pt x="3256458" y="1346264"/>
                </a:lnTo>
                <a:lnTo>
                  <a:pt x="3246587" y="1309646"/>
                </a:lnTo>
                <a:lnTo>
                  <a:pt x="3229017" y="1243222"/>
                </a:lnTo>
                <a:lnTo>
                  <a:pt x="3222990" y="1220333"/>
                </a:lnTo>
                <a:lnTo>
                  <a:pt x="3204946" y="1149940"/>
                </a:lnTo>
                <a:lnTo>
                  <a:pt x="3201864" y="1137874"/>
                </a:lnTo>
                <a:lnTo>
                  <a:pt x="3183899" y="1064695"/>
                </a:lnTo>
                <a:close/>
                <a:moveTo>
                  <a:pt x="5354980" y="1053333"/>
                </a:moveTo>
                <a:lnTo>
                  <a:pt x="5355387" y="1055668"/>
                </a:lnTo>
                <a:lnTo>
                  <a:pt x="5358313" y="1067434"/>
                </a:lnTo>
                <a:lnTo>
                  <a:pt x="5351060" y="1067620"/>
                </a:lnTo>
                <a:lnTo>
                  <a:pt x="5348749" y="1068014"/>
                </a:lnTo>
                <a:lnTo>
                  <a:pt x="5347436" y="1057984"/>
                </a:lnTo>
                <a:lnTo>
                  <a:pt x="5353253" y="1054445"/>
                </a:lnTo>
                <a:close/>
                <a:moveTo>
                  <a:pt x="5271766" y="1052762"/>
                </a:moveTo>
                <a:lnTo>
                  <a:pt x="5262040" y="1069495"/>
                </a:lnTo>
                <a:lnTo>
                  <a:pt x="5250172" y="1085893"/>
                </a:lnTo>
                <a:lnTo>
                  <a:pt x="5216156" y="1092750"/>
                </a:lnTo>
                <a:cubicBezTo>
                  <a:pt x="5189613" y="1097766"/>
                  <a:pt x="5159657" y="1103212"/>
                  <a:pt x="5127530" y="1109073"/>
                </a:cubicBezTo>
                <a:cubicBezTo>
                  <a:pt x="5090162" y="1115966"/>
                  <a:pt x="5049211" y="1123413"/>
                  <a:pt x="5006053" y="1131547"/>
                </a:cubicBezTo>
                <a:cubicBezTo>
                  <a:pt x="4991436" y="1134305"/>
                  <a:pt x="4976684" y="1137339"/>
                  <a:pt x="4961515" y="1140371"/>
                </a:cubicBezTo>
                <a:lnTo>
                  <a:pt x="4917531" y="1149059"/>
                </a:lnTo>
                <a:cubicBezTo>
                  <a:pt x="4781300" y="1174981"/>
                  <a:pt x="4627143" y="1204351"/>
                  <a:pt x="4503046" y="1234134"/>
                </a:cubicBezTo>
                <a:cubicBezTo>
                  <a:pt x="4463238" y="1244645"/>
                  <a:pt x="4424712" y="1259535"/>
                  <a:pt x="4388188" y="1278529"/>
                </a:cubicBezTo>
                <a:cubicBezTo>
                  <a:pt x="4368193" y="1288043"/>
                  <a:pt x="4349441" y="1297144"/>
                  <a:pt x="4330137" y="1304175"/>
                </a:cubicBezTo>
                <a:cubicBezTo>
                  <a:pt x="4217622" y="1345680"/>
                  <a:pt x="4112554" y="1407176"/>
                  <a:pt x="4019757" y="1461504"/>
                </a:cubicBezTo>
                <a:lnTo>
                  <a:pt x="3982153" y="1483355"/>
                </a:lnTo>
                <a:lnTo>
                  <a:pt x="3978015" y="1484441"/>
                </a:lnTo>
                <a:lnTo>
                  <a:pt x="4000315" y="1466744"/>
                </a:lnTo>
                <a:cubicBezTo>
                  <a:pt x="4086355" y="1397801"/>
                  <a:pt x="4175293" y="1326377"/>
                  <a:pt x="4278569" y="1281702"/>
                </a:cubicBezTo>
                <a:lnTo>
                  <a:pt x="4280047" y="1280892"/>
                </a:lnTo>
                <a:lnTo>
                  <a:pt x="4331931" y="1252529"/>
                </a:lnTo>
                <a:cubicBezTo>
                  <a:pt x="4368029" y="1228323"/>
                  <a:pt x="4407919" y="1210334"/>
                  <a:pt x="4449961" y="1199304"/>
                </a:cubicBezTo>
                <a:cubicBezTo>
                  <a:pt x="4566611" y="1172004"/>
                  <a:pt x="4722146" y="1145941"/>
                  <a:pt x="4872718" y="1120710"/>
                </a:cubicBezTo>
                <a:lnTo>
                  <a:pt x="4886506" y="1118367"/>
                </a:lnTo>
                <a:cubicBezTo>
                  <a:pt x="4902363" y="1115748"/>
                  <a:pt x="4917944" y="1112853"/>
                  <a:pt x="4933387" y="1110095"/>
                </a:cubicBezTo>
                <a:lnTo>
                  <a:pt x="4979854" y="1101824"/>
                </a:lnTo>
                <a:cubicBezTo>
                  <a:pt x="5022600" y="1094791"/>
                  <a:pt x="5063275" y="1088309"/>
                  <a:pt x="5100642" y="1082376"/>
                </a:cubicBezTo>
                <a:cubicBezTo>
                  <a:pt x="5138768" y="1076308"/>
                  <a:pt x="5172654" y="1070893"/>
                  <a:pt x="5201661" y="1065964"/>
                </a:cubicBezTo>
                <a:close/>
                <a:moveTo>
                  <a:pt x="2910443" y="1052523"/>
                </a:moveTo>
                <a:lnTo>
                  <a:pt x="2931986" y="1101224"/>
                </a:lnTo>
                <a:lnTo>
                  <a:pt x="2949472" y="1157076"/>
                </a:lnTo>
                <a:lnTo>
                  <a:pt x="2950598" y="1160793"/>
                </a:lnTo>
                <a:lnTo>
                  <a:pt x="2953229" y="1172018"/>
                </a:lnTo>
                <a:cubicBezTo>
                  <a:pt x="2963394" y="1212917"/>
                  <a:pt x="2974990" y="1257298"/>
                  <a:pt x="2988205" y="1305442"/>
                </a:cubicBezTo>
                <a:lnTo>
                  <a:pt x="3031191" y="1455505"/>
                </a:lnTo>
                <a:lnTo>
                  <a:pt x="3032892" y="1461443"/>
                </a:lnTo>
                <a:lnTo>
                  <a:pt x="3032894" y="1461451"/>
                </a:lnTo>
                <a:lnTo>
                  <a:pt x="3032894" y="1461453"/>
                </a:lnTo>
                <a:lnTo>
                  <a:pt x="3033793" y="1464372"/>
                </a:lnTo>
                <a:lnTo>
                  <a:pt x="3088417" y="1641737"/>
                </a:lnTo>
                <a:cubicBezTo>
                  <a:pt x="3108856" y="1706068"/>
                  <a:pt x="3131288" y="1774726"/>
                  <a:pt x="3155901" y="1847995"/>
                </a:cubicBezTo>
                <a:cubicBezTo>
                  <a:pt x="3205678" y="1996498"/>
                  <a:pt x="3248008" y="2124870"/>
                  <a:pt x="3285238" y="2238211"/>
                </a:cubicBezTo>
                <a:cubicBezTo>
                  <a:pt x="3358456" y="2460345"/>
                  <a:pt x="3411541" y="2621947"/>
                  <a:pt x="3454976" y="2730326"/>
                </a:cubicBezTo>
                <a:cubicBezTo>
                  <a:pt x="3476692" y="2784515"/>
                  <a:pt x="3496582" y="2827156"/>
                  <a:pt x="3516369" y="2860369"/>
                </a:cubicBezTo>
                <a:lnTo>
                  <a:pt x="3534704" y="2886819"/>
                </a:lnTo>
                <a:lnTo>
                  <a:pt x="3528090" y="2880826"/>
                </a:lnTo>
                <a:lnTo>
                  <a:pt x="3510708" y="2862281"/>
                </a:lnTo>
                <a:lnTo>
                  <a:pt x="3502480" y="2851853"/>
                </a:lnTo>
                <a:lnTo>
                  <a:pt x="3498953" y="2846479"/>
                </a:lnTo>
                <a:lnTo>
                  <a:pt x="3490575" y="2833713"/>
                </a:lnTo>
                <a:lnTo>
                  <a:pt x="3469621" y="2795182"/>
                </a:lnTo>
                <a:lnTo>
                  <a:pt x="3469602" y="2795143"/>
                </a:lnTo>
                <a:lnTo>
                  <a:pt x="3434523" y="2721777"/>
                </a:lnTo>
                <a:lnTo>
                  <a:pt x="3422711" y="2695159"/>
                </a:lnTo>
                <a:lnTo>
                  <a:pt x="3395421" y="2631949"/>
                </a:lnTo>
                <a:lnTo>
                  <a:pt x="3381174" y="2597557"/>
                </a:lnTo>
                <a:lnTo>
                  <a:pt x="3351479" y="2523183"/>
                </a:lnTo>
                <a:lnTo>
                  <a:pt x="3337904" y="2488483"/>
                </a:lnTo>
                <a:lnTo>
                  <a:pt x="3292411" y="2367000"/>
                </a:lnTo>
                <a:cubicBezTo>
                  <a:pt x="3183206" y="2066960"/>
                  <a:pt x="3070414" y="1703493"/>
                  <a:pt x="2983133" y="1369673"/>
                </a:cubicBezTo>
                <a:lnTo>
                  <a:pt x="2970052" y="1318247"/>
                </a:lnTo>
                <a:lnTo>
                  <a:pt x="2961138" y="1283195"/>
                </a:lnTo>
                <a:cubicBezTo>
                  <a:pt x="2940724" y="1200472"/>
                  <a:pt x="2924947" y="1128833"/>
                  <a:pt x="2912914" y="1066797"/>
                </a:cubicBezTo>
                <a:close/>
                <a:moveTo>
                  <a:pt x="5286276" y="1052255"/>
                </a:moveTo>
                <a:lnTo>
                  <a:pt x="5285638" y="1055559"/>
                </a:lnTo>
                <a:lnTo>
                  <a:pt x="5284028" y="1057075"/>
                </a:lnTo>
                <a:lnTo>
                  <a:pt x="5285035" y="1053706"/>
                </a:lnTo>
                <a:close/>
                <a:moveTo>
                  <a:pt x="5323967" y="1050814"/>
                </a:moveTo>
                <a:lnTo>
                  <a:pt x="5324450" y="1059942"/>
                </a:lnTo>
                <a:lnTo>
                  <a:pt x="5324902" y="1063458"/>
                </a:lnTo>
                <a:lnTo>
                  <a:pt x="5317641" y="1068245"/>
                </a:lnTo>
                <a:lnTo>
                  <a:pt x="5317605" y="1055668"/>
                </a:lnTo>
                <a:lnTo>
                  <a:pt x="5320573" y="1053417"/>
                </a:lnTo>
                <a:close/>
                <a:moveTo>
                  <a:pt x="5384869" y="1047844"/>
                </a:moveTo>
                <a:lnTo>
                  <a:pt x="5390877" y="1049441"/>
                </a:lnTo>
                <a:lnTo>
                  <a:pt x="5391326" y="1051129"/>
                </a:lnTo>
                <a:lnTo>
                  <a:pt x="5386325" y="1053743"/>
                </a:lnTo>
                <a:close/>
                <a:moveTo>
                  <a:pt x="2433193" y="1047009"/>
                </a:moveTo>
                <a:lnTo>
                  <a:pt x="2433161" y="1051503"/>
                </a:lnTo>
                <a:lnTo>
                  <a:pt x="2432991" y="1053327"/>
                </a:lnTo>
                <a:lnTo>
                  <a:pt x="2432876" y="1054563"/>
                </a:lnTo>
                <a:lnTo>
                  <a:pt x="2432219" y="1057490"/>
                </a:lnTo>
                <a:close/>
                <a:moveTo>
                  <a:pt x="3242726" y="1046751"/>
                </a:moveTo>
                <a:lnTo>
                  <a:pt x="3275535" y="1168632"/>
                </a:lnTo>
                <a:lnTo>
                  <a:pt x="3275948" y="1170110"/>
                </a:lnTo>
                <a:lnTo>
                  <a:pt x="3309881" y="1291960"/>
                </a:lnTo>
                <a:lnTo>
                  <a:pt x="3314304" y="1307850"/>
                </a:lnTo>
                <a:lnTo>
                  <a:pt x="3323450" y="1339888"/>
                </a:lnTo>
                <a:lnTo>
                  <a:pt x="3328769" y="1358908"/>
                </a:lnTo>
                <a:lnTo>
                  <a:pt x="3338649" y="1393136"/>
                </a:lnTo>
                <a:lnTo>
                  <a:pt x="3357033" y="1457538"/>
                </a:lnTo>
                <a:lnTo>
                  <a:pt x="3368085" y="1495108"/>
                </a:lnTo>
                <a:lnTo>
                  <a:pt x="3388462" y="1565698"/>
                </a:lnTo>
                <a:lnTo>
                  <a:pt x="3446250" y="1760813"/>
                </a:lnTo>
                <a:lnTo>
                  <a:pt x="3449721" y="1772612"/>
                </a:lnTo>
                <a:lnTo>
                  <a:pt x="3450919" y="1776573"/>
                </a:lnTo>
                <a:lnTo>
                  <a:pt x="3451767" y="1779436"/>
                </a:lnTo>
                <a:lnTo>
                  <a:pt x="3456048" y="1793547"/>
                </a:lnTo>
                <a:lnTo>
                  <a:pt x="3497353" y="1930226"/>
                </a:lnTo>
                <a:lnTo>
                  <a:pt x="3508548" y="1966594"/>
                </a:lnTo>
                <a:lnTo>
                  <a:pt x="3515835" y="1990612"/>
                </a:lnTo>
                <a:lnTo>
                  <a:pt x="3525363" y="2021220"/>
                </a:lnTo>
                <a:lnTo>
                  <a:pt x="3544291" y="2082709"/>
                </a:lnTo>
                <a:lnTo>
                  <a:pt x="3567510" y="2156603"/>
                </a:lnTo>
                <a:lnTo>
                  <a:pt x="3577817" y="2189714"/>
                </a:lnTo>
                <a:lnTo>
                  <a:pt x="3584996" y="2212254"/>
                </a:lnTo>
                <a:lnTo>
                  <a:pt x="3589371" y="2226178"/>
                </a:lnTo>
                <a:lnTo>
                  <a:pt x="3594705" y="2242735"/>
                </a:lnTo>
                <a:lnTo>
                  <a:pt x="3607137" y="2281766"/>
                </a:lnTo>
                <a:lnTo>
                  <a:pt x="3626943" y="2342812"/>
                </a:lnTo>
                <a:lnTo>
                  <a:pt x="3631432" y="2356744"/>
                </a:lnTo>
                <a:lnTo>
                  <a:pt x="3632707" y="2360577"/>
                </a:lnTo>
                <a:lnTo>
                  <a:pt x="3634867" y="2367233"/>
                </a:lnTo>
                <a:cubicBezTo>
                  <a:pt x="3643806" y="2394492"/>
                  <a:pt x="3652421" y="2420456"/>
                  <a:pt x="3660652" y="2444926"/>
                </a:cubicBezTo>
                <a:lnTo>
                  <a:pt x="3665851" y="2460141"/>
                </a:lnTo>
                <a:lnTo>
                  <a:pt x="3669307" y="2470524"/>
                </a:lnTo>
                <a:lnTo>
                  <a:pt x="3673456" y="2482399"/>
                </a:lnTo>
                <a:lnTo>
                  <a:pt x="3684136" y="2513657"/>
                </a:lnTo>
                <a:lnTo>
                  <a:pt x="3697999" y="2552649"/>
                </a:lnTo>
                <a:lnTo>
                  <a:pt x="3701835" y="2563631"/>
                </a:lnTo>
                <a:lnTo>
                  <a:pt x="3702911" y="2566466"/>
                </a:lnTo>
                <a:lnTo>
                  <a:pt x="3704963" y="2572236"/>
                </a:lnTo>
                <a:cubicBezTo>
                  <a:pt x="3711423" y="2589939"/>
                  <a:pt x="3717380" y="2605751"/>
                  <a:pt x="3722776" y="2619476"/>
                </a:cubicBezTo>
                <a:lnTo>
                  <a:pt x="3725540" y="2626088"/>
                </a:lnTo>
                <a:lnTo>
                  <a:pt x="3727852" y="2632179"/>
                </a:lnTo>
                <a:lnTo>
                  <a:pt x="3730092" y="2637415"/>
                </a:lnTo>
                <a:lnTo>
                  <a:pt x="3728654" y="2636013"/>
                </a:lnTo>
                <a:lnTo>
                  <a:pt x="3727692" y="2633907"/>
                </a:lnTo>
                <a:lnTo>
                  <a:pt x="3724577" y="2626485"/>
                </a:lnTo>
                <a:lnTo>
                  <a:pt x="3717421" y="2608146"/>
                </a:lnTo>
                <a:lnTo>
                  <a:pt x="3700137" y="2562214"/>
                </a:lnTo>
                <a:lnTo>
                  <a:pt x="3691842" y="2539231"/>
                </a:lnTo>
                <a:lnTo>
                  <a:pt x="3668792" y="2472985"/>
                </a:lnTo>
                <a:lnTo>
                  <a:pt x="3662538" y="2454794"/>
                </a:lnTo>
                <a:lnTo>
                  <a:pt x="3629180" y="2354331"/>
                </a:lnTo>
                <a:lnTo>
                  <a:pt x="3620007" y="2326010"/>
                </a:lnTo>
                <a:lnTo>
                  <a:pt x="3591859" y="2238457"/>
                </a:lnTo>
                <a:lnTo>
                  <a:pt x="3579537" y="2199624"/>
                </a:lnTo>
                <a:lnTo>
                  <a:pt x="3561074" y="2140764"/>
                </a:lnTo>
                <a:lnTo>
                  <a:pt x="3506250" y="1963592"/>
                </a:lnTo>
                <a:lnTo>
                  <a:pt x="3499231" y="1940748"/>
                </a:lnTo>
                <a:lnTo>
                  <a:pt x="3442457" y="1751962"/>
                </a:lnTo>
                <a:lnTo>
                  <a:pt x="3361381" y="1475780"/>
                </a:lnTo>
                <a:lnTo>
                  <a:pt x="3307095" y="1284201"/>
                </a:lnTo>
                <a:lnTo>
                  <a:pt x="3303422" y="1271008"/>
                </a:lnTo>
                <a:lnTo>
                  <a:pt x="3287159" y="1212439"/>
                </a:lnTo>
                <a:lnTo>
                  <a:pt x="3278260" y="1180050"/>
                </a:lnTo>
                <a:lnTo>
                  <a:pt x="3248130" y="1067874"/>
                </a:lnTo>
                <a:close/>
                <a:moveTo>
                  <a:pt x="5309711" y="1046709"/>
                </a:moveTo>
                <a:lnTo>
                  <a:pt x="5309611" y="1051887"/>
                </a:lnTo>
                <a:lnTo>
                  <a:pt x="5304931" y="1055442"/>
                </a:lnTo>
                <a:lnTo>
                  <a:pt x="5305467" y="1048129"/>
                </a:lnTo>
                <a:lnTo>
                  <a:pt x="5306431" y="1047228"/>
                </a:lnTo>
                <a:close/>
                <a:moveTo>
                  <a:pt x="5318218" y="1045362"/>
                </a:moveTo>
                <a:lnTo>
                  <a:pt x="5317576" y="1045847"/>
                </a:lnTo>
                <a:lnTo>
                  <a:pt x="5317575" y="1045465"/>
                </a:lnTo>
                <a:close/>
                <a:moveTo>
                  <a:pt x="5369749" y="1043820"/>
                </a:moveTo>
                <a:lnTo>
                  <a:pt x="5376531" y="1045625"/>
                </a:lnTo>
                <a:lnTo>
                  <a:pt x="5379428" y="1057349"/>
                </a:lnTo>
                <a:lnTo>
                  <a:pt x="5365376" y="1064695"/>
                </a:lnTo>
                <a:lnTo>
                  <a:pt x="5362401" y="1048551"/>
                </a:lnTo>
                <a:close/>
                <a:moveTo>
                  <a:pt x="5345439" y="1042730"/>
                </a:moveTo>
                <a:lnTo>
                  <a:pt x="5353151" y="1042838"/>
                </a:lnTo>
                <a:lnTo>
                  <a:pt x="5353462" y="1044625"/>
                </a:lnTo>
                <a:lnTo>
                  <a:pt x="5346305" y="1049344"/>
                </a:lnTo>
                <a:close/>
                <a:moveTo>
                  <a:pt x="5335721" y="1042595"/>
                </a:moveTo>
                <a:lnTo>
                  <a:pt x="5337958" y="1042626"/>
                </a:lnTo>
                <a:lnTo>
                  <a:pt x="5339286" y="1053972"/>
                </a:lnTo>
                <a:lnTo>
                  <a:pt x="5332325" y="1058562"/>
                </a:lnTo>
                <a:lnTo>
                  <a:pt x="5331376" y="1045132"/>
                </a:lnTo>
                <a:lnTo>
                  <a:pt x="5334419" y="1042800"/>
                </a:lnTo>
                <a:close/>
                <a:moveTo>
                  <a:pt x="2457576" y="1040679"/>
                </a:moveTo>
                <a:lnTo>
                  <a:pt x="2457743" y="1047443"/>
                </a:lnTo>
                <a:lnTo>
                  <a:pt x="2457311" y="1054046"/>
                </a:lnTo>
                <a:lnTo>
                  <a:pt x="2457145" y="1047134"/>
                </a:lnTo>
                <a:close/>
                <a:moveTo>
                  <a:pt x="5296421" y="1040390"/>
                </a:moveTo>
                <a:lnTo>
                  <a:pt x="5296296" y="1041628"/>
                </a:lnTo>
                <a:lnTo>
                  <a:pt x="5295850" y="1041696"/>
                </a:lnTo>
                <a:lnTo>
                  <a:pt x="5296010" y="1040871"/>
                </a:lnTo>
                <a:close/>
                <a:moveTo>
                  <a:pt x="2304344" y="1034892"/>
                </a:moveTo>
                <a:lnTo>
                  <a:pt x="2300325" y="1040264"/>
                </a:lnTo>
                <a:cubicBezTo>
                  <a:pt x="2288863" y="1059033"/>
                  <a:pt x="2279222" y="1080095"/>
                  <a:pt x="2271409" y="1103535"/>
                </a:cubicBezTo>
                <a:lnTo>
                  <a:pt x="2268831" y="1114672"/>
                </a:lnTo>
                <a:lnTo>
                  <a:pt x="2265890" y="1121616"/>
                </a:lnTo>
                <a:lnTo>
                  <a:pt x="2262471" y="1142151"/>
                </a:lnTo>
                <a:lnTo>
                  <a:pt x="2253461" y="1181075"/>
                </a:lnTo>
                <a:lnTo>
                  <a:pt x="2251381" y="1208770"/>
                </a:lnTo>
                <a:lnTo>
                  <a:pt x="2248612" y="1225400"/>
                </a:lnTo>
                <a:lnTo>
                  <a:pt x="2248607" y="1245701"/>
                </a:lnTo>
                <a:lnTo>
                  <a:pt x="2246527" y="1273397"/>
                </a:lnTo>
                <a:lnTo>
                  <a:pt x="2246527" y="1273401"/>
                </a:lnTo>
                <a:lnTo>
                  <a:pt x="2246525" y="1273426"/>
                </a:lnTo>
                <a:lnTo>
                  <a:pt x="2248585" y="1327162"/>
                </a:lnTo>
                <a:lnTo>
                  <a:pt x="2248579" y="1352652"/>
                </a:lnTo>
                <a:lnTo>
                  <a:pt x="2250061" y="1365655"/>
                </a:lnTo>
                <a:lnTo>
                  <a:pt x="2250649" y="1381013"/>
                </a:lnTo>
                <a:lnTo>
                  <a:pt x="2265875" y="1504411"/>
                </a:lnTo>
                <a:lnTo>
                  <a:pt x="2265878" y="1504440"/>
                </a:lnTo>
                <a:lnTo>
                  <a:pt x="2285709" y="1609503"/>
                </a:lnTo>
                <a:lnTo>
                  <a:pt x="2282595" y="1610555"/>
                </a:lnTo>
                <a:lnTo>
                  <a:pt x="2282324" y="1610796"/>
                </a:lnTo>
                <a:lnTo>
                  <a:pt x="2282152" y="1610949"/>
                </a:lnTo>
                <a:lnTo>
                  <a:pt x="2277416" y="1612618"/>
                </a:lnTo>
                <a:lnTo>
                  <a:pt x="2274280" y="1613723"/>
                </a:lnTo>
                <a:lnTo>
                  <a:pt x="2245350" y="1638660"/>
                </a:lnTo>
                <a:lnTo>
                  <a:pt x="2244238" y="1633690"/>
                </a:lnTo>
                <a:lnTo>
                  <a:pt x="2244198" y="1633456"/>
                </a:lnTo>
                <a:lnTo>
                  <a:pt x="2220341" y="1485873"/>
                </a:lnTo>
                <a:lnTo>
                  <a:pt x="2216100" y="1441857"/>
                </a:lnTo>
                <a:lnTo>
                  <a:pt x="2210068" y="1343262"/>
                </a:lnTo>
                <a:lnTo>
                  <a:pt x="2210428" y="1296438"/>
                </a:lnTo>
                <a:lnTo>
                  <a:pt x="2218876" y="1209698"/>
                </a:lnTo>
                <a:lnTo>
                  <a:pt x="2226059" y="1165615"/>
                </a:lnTo>
                <a:lnTo>
                  <a:pt x="2231209" y="1147683"/>
                </a:lnTo>
                <a:lnTo>
                  <a:pt x="2263151" y="1070958"/>
                </a:lnTo>
                <a:lnTo>
                  <a:pt x="2263232" y="1070790"/>
                </a:lnTo>
                <a:lnTo>
                  <a:pt x="2286848" y="1044283"/>
                </a:lnTo>
                <a:lnTo>
                  <a:pt x="2287593" y="1043782"/>
                </a:lnTo>
                <a:lnTo>
                  <a:pt x="2301677" y="1036112"/>
                </a:lnTo>
                <a:close/>
                <a:moveTo>
                  <a:pt x="2204544" y="1034179"/>
                </a:moveTo>
                <a:lnTo>
                  <a:pt x="2200733" y="1036820"/>
                </a:lnTo>
                <a:lnTo>
                  <a:pt x="2135079" y="1081804"/>
                </a:lnTo>
                <a:lnTo>
                  <a:pt x="2124619" y="1089573"/>
                </a:lnTo>
                <a:lnTo>
                  <a:pt x="2113918" y="1096991"/>
                </a:lnTo>
                <a:lnTo>
                  <a:pt x="2101998" y="1106374"/>
                </a:lnTo>
                <a:lnTo>
                  <a:pt x="2075881" y="1125765"/>
                </a:lnTo>
                <a:lnTo>
                  <a:pt x="2057185" y="1141647"/>
                </a:lnTo>
                <a:lnTo>
                  <a:pt x="2044225" y="1151849"/>
                </a:lnTo>
                <a:lnTo>
                  <a:pt x="2040144" y="1156124"/>
                </a:lnTo>
                <a:lnTo>
                  <a:pt x="2036408" y="1159297"/>
                </a:lnTo>
                <a:lnTo>
                  <a:pt x="2047270" y="1148484"/>
                </a:lnTo>
                <a:lnTo>
                  <a:pt x="2064941" y="1134007"/>
                </a:lnTo>
                <a:lnTo>
                  <a:pt x="2113740" y="1096762"/>
                </a:lnTo>
                <a:lnTo>
                  <a:pt x="2136528" y="1080284"/>
                </a:lnTo>
                <a:close/>
                <a:moveTo>
                  <a:pt x="2575112" y="1034052"/>
                </a:moveTo>
                <a:lnTo>
                  <a:pt x="2579474" y="1077509"/>
                </a:lnTo>
                <a:lnTo>
                  <a:pt x="2574479" y="1054127"/>
                </a:lnTo>
                <a:close/>
                <a:moveTo>
                  <a:pt x="2928679" y="1032655"/>
                </a:moveTo>
                <a:lnTo>
                  <a:pt x="2941024" y="1047076"/>
                </a:lnTo>
                <a:lnTo>
                  <a:pt x="2962474" y="1096986"/>
                </a:lnTo>
                <a:lnTo>
                  <a:pt x="2933277" y="1042761"/>
                </a:lnTo>
                <a:lnTo>
                  <a:pt x="2929778" y="1038082"/>
                </a:lnTo>
                <a:close/>
                <a:moveTo>
                  <a:pt x="5322959" y="1031744"/>
                </a:moveTo>
                <a:lnTo>
                  <a:pt x="5323266" y="1037553"/>
                </a:lnTo>
                <a:lnTo>
                  <a:pt x="5317555" y="1038416"/>
                </a:lnTo>
                <a:lnTo>
                  <a:pt x="5317550" y="1036816"/>
                </a:lnTo>
                <a:lnTo>
                  <a:pt x="5320433" y="1034116"/>
                </a:lnTo>
                <a:close/>
                <a:moveTo>
                  <a:pt x="5385827" y="1030463"/>
                </a:moveTo>
                <a:lnTo>
                  <a:pt x="5388746" y="1041435"/>
                </a:lnTo>
                <a:lnTo>
                  <a:pt x="5382827" y="1039574"/>
                </a:lnTo>
                <a:lnTo>
                  <a:pt x="5381566" y="1034463"/>
                </a:lnTo>
                <a:close/>
                <a:moveTo>
                  <a:pt x="5350936" y="1030135"/>
                </a:moveTo>
                <a:lnTo>
                  <a:pt x="5351889" y="1035600"/>
                </a:lnTo>
                <a:lnTo>
                  <a:pt x="5344471" y="1035338"/>
                </a:lnTo>
                <a:lnTo>
                  <a:pt x="5344442" y="1035115"/>
                </a:lnTo>
                <a:close/>
                <a:moveTo>
                  <a:pt x="2511688" y="1029291"/>
                </a:moveTo>
                <a:lnTo>
                  <a:pt x="2511678" y="1032088"/>
                </a:lnTo>
                <a:lnTo>
                  <a:pt x="2511512" y="1077290"/>
                </a:lnTo>
                <a:lnTo>
                  <a:pt x="2516788" y="1107812"/>
                </a:lnTo>
                <a:lnTo>
                  <a:pt x="2516768" y="1109223"/>
                </a:lnTo>
                <a:lnTo>
                  <a:pt x="2516769" y="1109240"/>
                </a:lnTo>
                <a:lnTo>
                  <a:pt x="2516769" y="1109254"/>
                </a:lnTo>
                <a:lnTo>
                  <a:pt x="2516769" y="1109261"/>
                </a:lnTo>
                <a:lnTo>
                  <a:pt x="2516769" y="1109282"/>
                </a:lnTo>
                <a:lnTo>
                  <a:pt x="2516905" y="1110922"/>
                </a:lnTo>
                <a:lnTo>
                  <a:pt x="2511384" y="1078218"/>
                </a:lnTo>
                <a:close/>
                <a:moveTo>
                  <a:pt x="2424610" y="1028499"/>
                </a:moveTo>
                <a:lnTo>
                  <a:pt x="2423969" y="1055211"/>
                </a:lnTo>
                <a:lnTo>
                  <a:pt x="2423711" y="1050370"/>
                </a:lnTo>
                <a:lnTo>
                  <a:pt x="2424193" y="1031501"/>
                </a:lnTo>
                <a:close/>
                <a:moveTo>
                  <a:pt x="5310141" y="1024344"/>
                </a:moveTo>
                <a:lnTo>
                  <a:pt x="5309981" y="1032635"/>
                </a:lnTo>
                <a:lnTo>
                  <a:pt x="5306353" y="1036051"/>
                </a:lnTo>
                <a:lnTo>
                  <a:pt x="5306938" y="1028088"/>
                </a:lnTo>
                <a:close/>
                <a:moveTo>
                  <a:pt x="2410423" y="1022687"/>
                </a:moveTo>
                <a:lnTo>
                  <a:pt x="2410246" y="1027600"/>
                </a:lnTo>
                <a:lnTo>
                  <a:pt x="2409017" y="1035635"/>
                </a:lnTo>
                <a:lnTo>
                  <a:pt x="2409577" y="1046127"/>
                </a:lnTo>
                <a:lnTo>
                  <a:pt x="2408890" y="1065152"/>
                </a:lnTo>
                <a:lnTo>
                  <a:pt x="2412325" y="1097671"/>
                </a:lnTo>
                <a:lnTo>
                  <a:pt x="2414355" y="1135731"/>
                </a:lnTo>
                <a:lnTo>
                  <a:pt x="2419668" y="1167161"/>
                </a:lnTo>
                <a:lnTo>
                  <a:pt x="2421237" y="1182006"/>
                </a:lnTo>
                <a:lnTo>
                  <a:pt x="2429136" y="1223165"/>
                </a:lnTo>
                <a:lnTo>
                  <a:pt x="2429899" y="1227677"/>
                </a:lnTo>
                <a:lnTo>
                  <a:pt x="2430097" y="1228583"/>
                </a:lnTo>
                <a:lnTo>
                  <a:pt x="2430642" y="1241168"/>
                </a:lnTo>
                <a:cubicBezTo>
                  <a:pt x="2432972" y="1267846"/>
                  <a:pt x="2436248" y="1295969"/>
                  <a:pt x="2440475" y="1325652"/>
                </a:cubicBezTo>
                <a:lnTo>
                  <a:pt x="2443582" y="1344389"/>
                </a:lnTo>
                <a:lnTo>
                  <a:pt x="2445016" y="1355836"/>
                </a:lnTo>
                <a:lnTo>
                  <a:pt x="2449117" y="1377775"/>
                </a:lnTo>
                <a:lnTo>
                  <a:pt x="2456011" y="1419344"/>
                </a:lnTo>
                <a:lnTo>
                  <a:pt x="2465463" y="1465208"/>
                </a:lnTo>
                <a:lnTo>
                  <a:pt x="2469548" y="1487060"/>
                </a:lnTo>
                <a:lnTo>
                  <a:pt x="2473046" y="1502006"/>
                </a:lnTo>
                <a:lnTo>
                  <a:pt x="2477277" y="1522537"/>
                </a:lnTo>
                <a:lnTo>
                  <a:pt x="2504249" y="1635330"/>
                </a:lnTo>
                <a:lnTo>
                  <a:pt x="2504301" y="1635551"/>
                </a:lnTo>
                <a:lnTo>
                  <a:pt x="2513028" y="1667814"/>
                </a:lnTo>
                <a:lnTo>
                  <a:pt x="2474058" y="1618416"/>
                </a:lnTo>
                <a:lnTo>
                  <a:pt x="2452102" y="1606281"/>
                </a:lnTo>
                <a:lnTo>
                  <a:pt x="2433608" y="1527543"/>
                </a:lnTo>
                <a:lnTo>
                  <a:pt x="2409521" y="1398792"/>
                </a:lnTo>
                <a:lnTo>
                  <a:pt x="2404534" y="1361009"/>
                </a:lnTo>
                <a:lnTo>
                  <a:pt x="2395014" y="1285144"/>
                </a:lnTo>
                <a:lnTo>
                  <a:pt x="2392686" y="1245451"/>
                </a:lnTo>
                <a:lnTo>
                  <a:pt x="2390057" y="1186198"/>
                </a:lnTo>
                <a:lnTo>
                  <a:pt x="2391466" y="1149443"/>
                </a:lnTo>
                <a:lnTo>
                  <a:pt x="2394477" y="1103471"/>
                </a:lnTo>
                <a:close/>
                <a:moveTo>
                  <a:pt x="5378214" y="1020886"/>
                </a:moveTo>
                <a:lnTo>
                  <a:pt x="5383679" y="1022392"/>
                </a:lnTo>
                <a:lnTo>
                  <a:pt x="5384201" y="1024355"/>
                </a:lnTo>
                <a:lnTo>
                  <a:pt x="5379789" y="1027265"/>
                </a:lnTo>
                <a:close/>
                <a:moveTo>
                  <a:pt x="3197513" y="1020155"/>
                </a:moveTo>
                <a:lnTo>
                  <a:pt x="3215429" y="1093579"/>
                </a:lnTo>
                <a:cubicBezTo>
                  <a:pt x="3221841" y="1118983"/>
                  <a:pt x="3228837" y="1146087"/>
                  <a:pt x="3236343" y="1174645"/>
                </a:cubicBezTo>
                <a:lnTo>
                  <a:pt x="3239400" y="1186093"/>
                </a:lnTo>
                <a:lnTo>
                  <a:pt x="3241348" y="1193612"/>
                </a:lnTo>
                <a:lnTo>
                  <a:pt x="3247819" y="1217621"/>
                </a:lnTo>
                <a:lnTo>
                  <a:pt x="3260314" y="1264414"/>
                </a:lnTo>
                <a:lnTo>
                  <a:pt x="3264560" y="1279680"/>
                </a:lnTo>
                <a:lnTo>
                  <a:pt x="3271664" y="1306037"/>
                </a:lnTo>
                <a:cubicBezTo>
                  <a:pt x="3282411" y="1345300"/>
                  <a:pt x="3293756" y="1386181"/>
                  <a:pt x="3305562" y="1428225"/>
                </a:cubicBezTo>
                <a:lnTo>
                  <a:pt x="3312399" y="1452311"/>
                </a:lnTo>
                <a:lnTo>
                  <a:pt x="3315630" y="1463968"/>
                </a:lnTo>
                <a:lnTo>
                  <a:pt x="3322219" y="1486904"/>
                </a:lnTo>
                <a:lnTo>
                  <a:pt x="3342228" y="1557390"/>
                </a:lnTo>
                <a:lnTo>
                  <a:pt x="3356965" y="1607840"/>
                </a:lnTo>
                <a:lnTo>
                  <a:pt x="3377780" y="1680290"/>
                </a:lnTo>
                <a:lnTo>
                  <a:pt x="3404706" y="1771281"/>
                </a:lnTo>
                <a:lnTo>
                  <a:pt x="3420610" y="1825728"/>
                </a:lnTo>
                <a:lnTo>
                  <a:pt x="3430247" y="1857591"/>
                </a:lnTo>
                <a:lnTo>
                  <a:pt x="3443172" y="1901267"/>
                </a:lnTo>
                <a:lnTo>
                  <a:pt x="3484944" y="2038439"/>
                </a:lnTo>
                <a:lnTo>
                  <a:pt x="3500298" y="2089207"/>
                </a:lnTo>
                <a:lnTo>
                  <a:pt x="3505256" y="2105139"/>
                </a:lnTo>
                <a:lnTo>
                  <a:pt x="3508209" y="2114839"/>
                </a:lnTo>
                <a:lnTo>
                  <a:pt x="3535463" y="2202224"/>
                </a:lnTo>
                <a:lnTo>
                  <a:pt x="3538597" y="2212296"/>
                </a:lnTo>
                <a:lnTo>
                  <a:pt x="3538965" y="2213452"/>
                </a:lnTo>
                <a:lnTo>
                  <a:pt x="3539472" y="2215079"/>
                </a:lnTo>
                <a:cubicBezTo>
                  <a:pt x="3549679" y="2247514"/>
                  <a:pt x="3559646" y="2278887"/>
                  <a:pt x="3569299" y="2308946"/>
                </a:cubicBezTo>
                <a:lnTo>
                  <a:pt x="3572242" y="2318005"/>
                </a:lnTo>
                <a:lnTo>
                  <a:pt x="3574780" y="2325978"/>
                </a:lnTo>
                <a:lnTo>
                  <a:pt x="3581639" y="2346923"/>
                </a:lnTo>
                <a:lnTo>
                  <a:pt x="3597239" y="2394932"/>
                </a:lnTo>
                <a:lnTo>
                  <a:pt x="3603217" y="2412814"/>
                </a:lnTo>
                <a:lnTo>
                  <a:pt x="3608033" y="2427522"/>
                </a:lnTo>
                <a:lnTo>
                  <a:pt x="3613547" y="2443715"/>
                </a:lnTo>
                <a:lnTo>
                  <a:pt x="3622845" y="2471530"/>
                </a:lnTo>
                <a:lnTo>
                  <a:pt x="3631532" y="2496540"/>
                </a:lnTo>
                <a:lnTo>
                  <a:pt x="3637543" y="2514196"/>
                </a:lnTo>
                <a:lnTo>
                  <a:pt x="3640699" y="2522933"/>
                </a:lnTo>
                <a:lnTo>
                  <a:pt x="3645666" y="2537233"/>
                </a:lnTo>
                <a:lnTo>
                  <a:pt x="3657327" y="2568963"/>
                </a:lnTo>
                <a:lnTo>
                  <a:pt x="3662496" y="2583271"/>
                </a:lnTo>
                <a:lnTo>
                  <a:pt x="3663548" y="2585890"/>
                </a:lnTo>
                <a:lnTo>
                  <a:pt x="3665254" y="2590532"/>
                </a:lnTo>
                <a:lnTo>
                  <a:pt x="3665629" y="2591457"/>
                </a:lnTo>
                <a:lnTo>
                  <a:pt x="3664434" y="2590821"/>
                </a:lnTo>
                <a:lnTo>
                  <a:pt x="3657933" y="2574372"/>
                </a:lnTo>
                <a:lnTo>
                  <a:pt x="3652415" y="2559142"/>
                </a:lnTo>
                <a:lnTo>
                  <a:pt x="3634534" y="2509352"/>
                </a:lnTo>
                <a:lnTo>
                  <a:pt x="3625041" y="2481713"/>
                </a:lnTo>
                <a:lnTo>
                  <a:pt x="3607378" y="2429691"/>
                </a:lnTo>
                <a:lnTo>
                  <a:pt x="3595864" y="2394903"/>
                </a:lnTo>
                <a:lnTo>
                  <a:pt x="3577018" y="2337256"/>
                </a:lnTo>
                <a:lnTo>
                  <a:pt x="3564306" y="2297770"/>
                </a:lnTo>
                <a:lnTo>
                  <a:pt x="3543889" y="2233530"/>
                </a:lnTo>
                <a:lnTo>
                  <a:pt x="3530760" y="2191832"/>
                </a:lnTo>
                <a:lnTo>
                  <a:pt x="3508228" y="2119316"/>
                </a:lnTo>
                <a:lnTo>
                  <a:pt x="3497078" y="2083232"/>
                </a:lnTo>
                <a:lnTo>
                  <a:pt x="3422968" y="1837839"/>
                </a:lnTo>
                <a:lnTo>
                  <a:pt x="3416840" y="1816889"/>
                </a:lnTo>
                <a:lnTo>
                  <a:pt x="3351672" y="1593491"/>
                </a:lnTo>
                <a:lnTo>
                  <a:pt x="3300192" y="1411600"/>
                </a:lnTo>
                <a:lnTo>
                  <a:pt x="3285349" y="1358106"/>
                </a:lnTo>
                <a:lnTo>
                  <a:pt x="3273655" y="1315507"/>
                </a:lnTo>
                <a:lnTo>
                  <a:pt x="3254935" y="1246208"/>
                </a:lnTo>
                <a:lnTo>
                  <a:pt x="3245932" y="1212542"/>
                </a:lnTo>
                <a:lnTo>
                  <a:pt x="3227703" y="1142554"/>
                </a:lnTo>
                <a:lnTo>
                  <a:pt x="3221468" y="1118425"/>
                </a:lnTo>
                <a:lnTo>
                  <a:pt x="3201126" y="1036113"/>
                </a:lnTo>
                <a:close/>
                <a:moveTo>
                  <a:pt x="5335324" y="1020126"/>
                </a:moveTo>
                <a:lnTo>
                  <a:pt x="5336647" y="1031428"/>
                </a:lnTo>
                <a:lnTo>
                  <a:pt x="5330723" y="1035907"/>
                </a:lnTo>
                <a:lnTo>
                  <a:pt x="5329964" y="1025162"/>
                </a:lnTo>
                <a:close/>
                <a:moveTo>
                  <a:pt x="2213318" y="1019988"/>
                </a:moveTo>
                <a:lnTo>
                  <a:pt x="2121650" y="1082155"/>
                </a:lnTo>
                <a:cubicBezTo>
                  <a:pt x="2063503" y="1123548"/>
                  <a:pt x="2020345" y="1159001"/>
                  <a:pt x="2001661" y="1183957"/>
                </a:cubicBezTo>
                <a:cubicBezTo>
                  <a:pt x="1983460" y="1194437"/>
                  <a:pt x="1935752" y="1252763"/>
                  <a:pt x="1906658" y="1364847"/>
                </a:cubicBezTo>
                <a:cubicBezTo>
                  <a:pt x="1882890" y="1456179"/>
                  <a:pt x="1865667" y="1607581"/>
                  <a:pt x="1904778" y="1830966"/>
                </a:cubicBezTo>
                <a:lnTo>
                  <a:pt x="1925133" y="1931142"/>
                </a:lnTo>
                <a:lnTo>
                  <a:pt x="1899626" y="1933485"/>
                </a:lnTo>
                <a:cubicBezTo>
                  <a:pt x="1830671" y="1937815"/>
                  <a:pt x="1762100" y="1947026"/>
                  <a:pt x="1694452" y="1961062"/>
                </a:cubicBezTo>
                <a:cubicBezTo>
                  <a:pt x="1666461" y="1966854"/>
                  <a:pt x="1629370" y="1974988"/>
                  <a:pt x="1589659" y="1986571"/>
                </a:cubicBezTo>
                <a:cubicBezTo>
                  <a:pt x="1564374" y="1993965"/>
                  <a:pt x="1537349" y="2002297"/>
                  <a:pt x="1508730" y="2011668"/>
                </a:cubicBezTo>
                <a:lnTo>
                  <a:pt x="1456486" y="2029758"/>
                </a:lnTo>
                <a:lnTo>
                  <a:pt x="1441711" y="2034549"/>
                </a:lnTo>
                <a:lnTo>
                  <a:pt x="1434443" y="2037391"/>
                </a:lnTo>
                <a:lnTo>
                  <a:pt x="1418242" y="2043001"/>
                </a:lnTo>
                <a:cubicBezTo>
                  <a:pt x="1386584" y="2054553"/>
                  <a:pt x="1353481" y="2067248"/>
                  <a:pt x="1319079" y="2081186"/>
                </a:cubicBezTo>
                <a:lnTo>
                  <a:pt x="1282674" y="2096725"/>
                </a:lnTo>
                <a:lnTo>
                  <a:pt x="1266522" y="2103040"/>
                </a:lnTo>
                <a:lnTo>
                  <a:pt x="1252044" y="2109799"/>
                </a:lnTo>
                <a:lnTo>
                  <a:pt x="1212129" y="2126836"/>
                </a:lnTo>
                <a:cubicBezTo>
                  <a:pt x="1175279" y="2143365"/>
                  <a:pt x="1137278" y="2161241"/>
                  <a:pt x="1098275" y="2180565"/>
                </a:cubicBezTo>
                <a:lnTo>
                  <a:pt x="1079289" y="2190452"/>
                </a:lnTo>
                <a:lnTo>
                  <a:pt x="1068837" y="2195332"/>
                </a:lnTo>
                <a:lnTo>
                  <a:pt x="1009714" y="2226683"/>
                </a:lnTo>
                <a:lnTo>
                  <a:pt x="978404" y="2242987"/>
                </a:lnTo>
                <a:lnTo>
                  <a:pt x="971556" y="2246917"/>
                </a:lnTo>
                <a:lnTo>
                  <a:pt x="963041" y="2251432"/>
                </a:lnTo>
                <a:lnTo>
                  <a:pt x="853482" y="2314670"/>
                </a:lnTo>
                <a:lnTo>
                  <a:pt x="853401" y="2314717"/>
                </a:lnTo>
                <a:lnTo>
                  <a:pt x="767732" y="2368836"/>
                </a:lnTo>
                <a:lnTo>
                  <a:pt x="725877" y="2395277"/>
                </a:lnTo>
                <a:lnTo>
                  <a:pt x="724717" y="2389197"/>
                </a:lnTo>
                <a:lnTo>
                  <a:pt x="723836" y="2384578"/>
                </a:lnTo>
                <a:lnTo>
                  <a:pt x="723449" y="2370096"/>
                </a:lnTo>
                <a:lnTo>
                  <a:pt x="915073" y="2250943"/>
                </a:lnTo>
                <a:lnTo>
                  <a:pt x="1105221" y="2150606"/>
                </a:lnTo>
                <a:lnTo>
                  <a:pt x="1162608" y="2123495"/>
                </a:lnTo>
                <a:lnTo>
                  <a:pt x="1308485" y="2059253"/>
                </a:lnTo>
                <a:lnTo>
                  <a:pt x="1367266" y="2035207"/>
                </a:lnTo>
                <a:lnTo>
                  <a:pt x="1569940" y="1962583"/>
                </a:lnTo>
                <a:cubicBezTo>
                  <a:pt x="1607445" y="1950863"/>
                  <a:pt x="1642744" y="1942727"/>
                  <a:pt x="1672252" y="1936246"/>
                </a:cubicBezTo>
                <a:cubicBezTo>
                  <a:pt x="1735445" y="1922375"/>
                  <a:pt x="1799464" y="1912614"/>
                  <a:pt x="1863912" y="1907014"/>
                </a:cubicBezTo>
                <a:cubicBezTo>
                  <a:pt x="1877232" y="1906904"/>
                  <a:pt x="1890456" y="1904905"/>
                  <a:pt x="1903209" y="1901086"/>
                </a:cubicBezTo>
                <a:cubicBezTo>
                  <a:pt x="1904589" y="1900273"/>
                  <a:pt x="1905265" y="1898646"/>
                  <a:pt x="1904864" y="1897087"/>
                </a:cubicBezTo>
                <a:lnTo>
                  <a:pt x="1904864" y="1897086"/>
                </a:lnTo>
                <a:lnTo>
                  <a:pt x="1904865" y="1897083"/>
                </a:lnTo>
                <a:cubicBezTo>
                  <a:pt x="1862362" y="1695839"/>
                  <a:pt x="1864844" y="1547026"/>
                  <a:pt x="1881248" y="1443198"/>
                </a:cubicBezTo>
                <a:lnTo>
                  <a:pt x="1901143" y="1354092"/>
                </a:lnTo>
                <a:lnTo>
                  <a:pt x="1901977" y="1351858"/>
                </a:lnTo>
                <a:lnTo>
                  <a:pt x="1928007" y="1282214"/>
                </a:lnTo>
                <a:cubicBezTo>
                  <a:pt x="1956762" y="1220039"/>
                  <a:pt x="1988873" y="1186584"/>
                  <a:pt x="2003454" y="1179033"/>
                </a:cubicBezTo>
                <a:cubicBezTo>
                  <a:pt x="2003950" y="1178827"/>
                  <a:pt x="2004377" y="1178493"/>
                  <a:pt x="2004694" y="1178069"/>
                </a:cubicBezTo>
                <a:cubicBezTo>
                  <a:pt x="2025687" y="1152011"/>
                  <a:pt x="2073681" y="1114214"/>
                  <a:pt x="2137308" y="1070230"/>
                </a:cubicBezTo>
                <a:close/>
                <a:moveTo>
                  <a:pt x="3099271" y="1019424"/>
                </a:moveTo>
                <a:lnTo>
                  <a:pt x="3129149" y="1128904"/>
                </a:lnTo>
                <a:cubicBezTo>
                  <a:pt x="3139641" y="1167158"/>
                  <a:pt x="3150570" y="1206872"/>
                  <a:pt x="3161830" y="1247638"/>
                </a:cubicBezTo>
                <a:lnTo>
                  <a:pt x="3168674" y="1272336"/>
                </a:lnTo>
                <a:lnTo>
                  <a:pt x="3173194" y="1288684"/>
                </a:lnTo>
                <a:lnTo>
                  <a:pt x="3180635" y="1315439"/>
                </a:lnTo>
                <a:lnTo>
                  <a:pt x="3196486" y="1372627"/>
                </a:lnTo>
                <a:lnTo>
                  <a:pt x="3204043" y="1399597"/>
                </a:lnTo>
                <a:lnTo>
                  <a:pt x="3220364" y="1458280"/>
                </a:lnTo>
                <a:cubicBezTo>
                  <a:pt x="3236437" y="1515791"/>
                  <a:pt x="3252772" y="1573959"/>
                  <a:pt x="3269112" y="1631812"/>
                </a:cubicBezTo>
                <a:lnTo>
                  <a:pt x="3307468" y="1766792"/>
                </a:lnTo>
                <a:lnTo>
                  <a:pt x="3275893" y="1656617"/>
                </a:lnTo>
                <a:lnTo>
                  <a:pt x="3273978" y="1649830"/>
                </a:lnTo>
                <a:lnTo>
                  <a:pt x="3208572" y="1417263"/>
                </a:lnTo>
                <a:lnTo>
                  <a:pt x="3182151" y="1322359"/>
                </a:lnTo>
                <a:lnTo>
                  <a:pt x="3171699" y="1284631"/>
                </a:lnTo>
                <a:lnTo>
                  <a:pt x="3129839" y="1132303"/>
                </a:lnTo>
                <a:close/>
                <a:moveTo>
                  <a:pt x="5367019" y="1017801"/>
                </a:moveTo>
                <a:lnTo>
                  <a:pt x="5369846" y="1018581"/>
                </a:lnTo>
                <a:lnTo>
                  <a:pt x="5373085" y="1031685"/>
                </a:lnTo>
                <a:lnTo>
                  <a:pt x="5366369" y="1036114"/>
                </a:lnTo>
                <a:lnTo>
                  <a:pt x="5360067" y="1035891"/>
                </a:lnTo>
                <a:lnTo>
                  <a:pt x="5358007" y="1024712"/>
                </a:lnTo>
                <a:close/>
                <a:moveTo>
                  <a:pt x="2549221" y="1017740"/>
                </a:moveTo>
                <a:lnTo>
                  <a:pt x="2553790" y="1086551"/>
                </a:lnTo>
                <a:cubicBezTo>
                  <a:pt x="2557271" y="1109648"/>
                  <a:pt x="2562158" y="1131164"/>
                  <a:pt x="2567035" y="1149642"/>
                </a:cubicBezTo>
                <a:lnTo>
                  <a:pt x="2568969" y="1156213"/>
                </a:lnTo>
                <a:lnTo>
                  <a:pt x="2569390" y="1161200"/>
                </a:lnTo>
                <a:lnTo>
                  <a:pt x="2566034" y="1149512"/>
                </a:lnTo>
                <a:cubicBezTo>
                  <a:pt x="2561064" y="1130170"/>
                  <a:pt x="2556138" y="1107773"/>
                  <a:pt x="2552769" y="1084038"/>
                </a:cubicBezTo>
                <a:close/>
                <a:moveTo>
                  <a:pt x="2341929" y="1017703"/>
                </a:moveTo>
                <a:lnTo>
                  <a:pt x="2315924" y="1074594"/>
                </a:lnTo>
                <a:cubicBezTo>
                  <a:pt x="2300752" y="1120274"/>
                  <a:pt x="2292722" y="1175434"/>
                  <a:pt x="2291886" y="1240749"/>
                </a:cubicBezTo>
                <a:lnTo>
                  <a:pt x="2291886" y="1240760"/>
                </a:lnTo>
                <a:lnTo>
                  <a:pt x="2291885" y="1240778"/>
                </a:lnTo>
                <a:lnTo>
                  <a:pt x="2291885" y="1240786"/>
                </a:lnTo>
                <a:lnTo>
                  <a:pt x="2291885" y="1240792"/>
                </a:lnTo>
                <a:cubicBezTo>
                  <a:pt x="2291467" y="1273446"/>
                  <a:pt x="2292846" y="1308609"/>
                  <a:pt x="2296031" y="1346426"/>
                </a:cubicBezTo>
                <a:lnTo>
                  <a:pt x="2306487" y="1431215"/>
                </a:lnTo>
                <a:lnTo>
                  <a:pt x="2311003" y="1467833"/>
                </a:lnTo>
                <a:lnTo>
                  <a:pt x="2333866" y="1589652"/>
                </a:lnTo>
                <a:lnTo>
                  <a:pt x="2309286" y="1597183"/>
                </a:lnTo>
                <a:cubicBezTo>
                  <a:pt x="2308017" y="1598024"/>
                  <a:pt x="2307355" y="1599539"/>
                  <a:pt x="2307604" y="1601043"/>
                </a:cubicBezTo>
                <a:lnTo>
                  <a:pt x="2307606" y="1601045"/>
                </a:lnTo>
                <a:lnTo>
                  <a:pt x="2307604" y="1601050"/>
                </a:lnTo>
                <a:lnTo>
                  <a:pt x="2308432" y="1601642"/>
                </a:lnTo>
                <a:lnTo>
                  <a:pt x="2293184" y="1606718"/>
                </a:lnTo>
                <a:lnTo>
                  <a:pt x="2273840" y="1504639"/>
                </a:lnTo>
                <a:lnTo>
                  <a:pt x="2273808" y="1504383"/>
                </a:lnTo>
                <a:lnTo>
                  <a:pt x="2257957" y="1366713"/>
                </a:lnTo>
                <a:lnTo>
                  <a:pt x="2256431" y="1328391"/>
                </a:lnTo>
                <a:lnTo>
                  <a:pt x="2256322" y="1247566"/>
                </a:lnTo>
                <a:lnTo>
                  <a:pt x="2256667" y="1242862"/>
                </a:lnTo>
                <a:lnTo>
                  <a:pt x="2259011" y="1210910"/>
                </a:lnTo>
                <a:lnTo>
                  <a:pt x="2269877" y="1144917"/>
                </a:lnTo>
                <a:lnTo>
                  <a:pt x="2276154" y="1117591"/>
                </a:lnTo>
                <a:lnTo>
                  <a:pt x="2307218" y="1044040"/>
                </a:lnTo>
                <a:lnTo>
                  <a:pt x="2321861" y="1026882"/>
                </a:lnTo>
                <a:close/>
                <a:moveTo>
                  <a:pt x="2913758" y="1015222"/>
                </a:moveTo>
                <a:lnTo>
                  <a:pt x="2919170" y="1021546"/>
                </a:lnTo>
                <a:lnTo>
                  <a:pt x="2919821" y="1024764"/>
                </a:lnTo>
                <a:lnTo>
                  <a:pt x="2914451" y="1017584"/>
                </a:lnTo>
                <a:close/>
                <a:moveTo>
                  <a:pt x="5356183" y="1014817"/>
                </a:moveTo>
                <a:lnTo>
                  <a:pt x="5357843" y="1015274"/>
                </a:lnTo>
                <a:lnTo>
                  <a:pt x="5356525" y="1016399"/>
                </a:lnTo>
                <a:lnTo>
                  <a:pt x="5356481" y="1016432"/>
                </a:lnTo>
                <a:close/>
                <a:moveTo>
                  <a:pt x="5290155" y="1014461"/>
                </a:moveTo>
                <a:lnTo>
                  <a:pt x="5287971" y="1020108"/>
                </a:lnTo>
                <a:lnTo>
                  <a:pt x="5287280" y="1022426"/>
                </a:lnTo>
                <a:lnTo>
                  <a:pt x="5281038" y="1034465"/>
                </a:lnTo>
                <a:lnTo>
                  <a:pt x="5276876" y="1044433"/>
                </a:lnTo>
                <a:lnTo>
                  <a:pt x="5276778" y="1044578"/>
                </a:lnTo>
                <a:lnTo>
                  <a:pt x="5272449" y="1045233"/>
                </a:lnTo>
                <a:cubicBezTo>
                  <a:pt x="5235770" y="1053367"/>
                  <a:pt x="5175791" y="1063019"/>
                  <a:pt x="5100091" y="1075016"/>
                </a:cubicBezTo>
                <a:lnTo>
                  <a:pt x="4979165" y="1094597"/>
                </a:lnTo>
                <a:lnTo>
                  <a:pt x="4932698" y="1102870"/>
                </a:lnTo>
                <a:cubicBezTo>
                  <a:pt x="4917393" y="1105627"/>
                  <a:pt x="4901673" y="1108523"/>
                  <a:pt x="4885955" y="1111143"/>
                </a:cubicBezTo>
                <a:lnTo>
                  <a:pt x="4872166" y="1113486"/>
                </a:lnTo>
                <a:cubicBezTo>
                  <a:pt x="4721595" y="1138720"/>
                  <a:pt x="4565922" y="1164503"/>
                  <a:pt x="4448995" y="1192081"/>
                </a:cubicBezTo>
                <a:cubicBezTo>
                  <a:pt x="4406250" y="1203408"/>
                  <a:pt x="4365670" y="1221716"/>
                  <a:pt x="4328897" y="1246271"/>
                </a:cubicBezTo>
                <a:lnTo>
                  <a:pt x="4278915" y="1273629"/>
                </a:lnTo>
                <a:lnTo>
                  <a:pt x="4276500" y="1274945"/>
                </a:lnTo>
                <a:cubicBezTo>
                  <a:pt x="4172258" y="1320032"/>
                  <a:pt x="4083046" y="1392147"/>
                  <a:pt x="3996593" y="1461090"/>
                </a:cubicBezTo>
                <a:lnTo>
                  <a:pt x="3961638" y="1488737"/>
                </a:lnTo>
                <a:lnTo>
                  <a:pt x="3949532" y="1491912"/>
                </a:lnTo>
                <a:lnTo>
                  <a:pt x="3976874" y="1463022"/>
                </a:lnTo>
                <a:lnTo>
                  <a:pt x="4020018" y="1419259"/>
                </a:lnTo>
                <a:lnTo>
                  <a:pt x="4093267" y="1344962"/>
                </a:lnTo>
                <a:cubicBezTo>
                  <a:pt x="4133892" y="1308119"/>
                  <a:pt x="4176947" y="1275385"/>
                  <a:pt x="4224242" y="1251564"/>
                </a:cubicBezTo>
                <a:cubicBezTo>
                  <a:pt x="4241243" y="1242228"/>
                  <a:pt x="4257430" y="1231483"/>
                  <a:pt x="4272639" y="1219437"/>
                </a:cubicBezTo>
                <a:cubicBezTo>
                  <a:pt x="4308117" y="1189616"/>
                  <a:pt x="4349815" y="1168087"/>
                  <a:pt x="4394669" y="1156423"/>
                </a:cubicBezTo>
                <a:cubicBezTo>
                  <a:pt x="4506632" y="1130914"/>
                  <a:pt x="4671681" y="1106510"/>
                  <a:pt x="4831215" y="1082927"/>
                </a:cubicBezTo>
                <a:lnTo>
                  <a:pt x="4853690" y="1079617"/>
                </a:lnTo>
                <a:cubicBezTo>
                  <a:pt x="4870513" y="1077136"/>
                  <a:pt x="4886921" y="1074377"/>
                  <a:pt x="4903329" y="1071756"/>
                </a:cubicBezTo>
                <a:cubicBezTo>
                  <a:pt x="4919738" y="1069135"/>
                  <a:pt x="4935870" y="1066514"/>
                  <a:pt x="4951865" y="1064171"/>
                </a:cubicBezTo>
                <a:cubicBezTo>
                  <a:pt x="4996126" y="1057689"/>
                  <a:pt x="5038457" y="1051762"/>
                  <a:pt x="5077065" y="1046384"/>
                </a:cubicBezTo>
                <a:cubicBezTo>
                  <a:pt x="5159659" y="1034806"/>
                  <a:pt x="5225016" y="1025704"/>
                  <a:pt x="5260454" y="1017845"/>
                </a:cubicBezTo>
                <a:close/>
                <a:moveTo>
                  <a:pt x="5310048" y="1012195"/>
                </a:moveTo>
                <a:lnTo>
                  <a:pt x="5307921" y="1014683"/>
                </a:lnTo>
                <a:lnTo>
                  <a:pt x="5308087" y="1012419"/>
                </a:lnTo>
                <a:close/>
                <a:moveTo>
                  <a:pt x="5344424" y="1011579"/>
                </a:moveTo>
                <a:lnTo>
                  <a:pt x="5347867" y="1012528"/>
                </a:lnTo>
                <a:lnTo>
                  <a:pt x="5349471" y="1021732"/>
                </a:lnTo>
                <a:lnTo>
                  <a:pt x="5343301" y="1026397"/>
                </a:lnTo>
                <a:lnTo>
                  <a:pt x="5341697" y="1014141"/>
                </a:lnTo>
                <a:close/>
                <a:moveTo>
                  <a:pt x="3084772" y="1011328"/>
                </a:moveTo>
                <a:lnTo>
                  <a:pt x="3118183" y="1135569"/>
                </a:lnTo>
                <a:cubicBezTo>
                  <a:pt x="3133021" y="1190187"/>
                  <a:pt x="3148922" y="1248185"/>
                  <a:pt x="3165506" y="1308109"/>
                </a:cubicBezTo>
                <a:lnTo>
                  <a:pt x="3205944" y="1453152"/>
                </a:lnTo>
                <a:lnTo>
                  <a:pt x="3216937" y="1492580"/>
                </a:lnTo>
                <a:lnTo>
                  <a:pt x="3266687" y="1668090"/>
                </a:lnTo>
                <a:lnTo>
                  <a:pt x="3221181" y="1508320"/>
                </a:lnTo>
                <a:lnTo>
                  <a:pt x="3219072" y="1500771"/>
                </a:lnTo>
                <a:lnTo>
                  <a:pt x="3160669" y="1291239"/>
                </a:lnTo>
                <a:lnTo>
                  <a:pt x="3119759" y="1141893"/>
                </a:lnTo>
                <a:lnTo>
                  <a:pt x="3104943" y="1086920"/>
                </a:lnTo>
                <a:lnTo>
                  <a:pt x="3096450" y="1055356"/>
                </a:lnTo>
                <a:close/>
                <a:moveTo>
                  <a:pt x="5321855" y="1010850"/>
                </a:moveTo>
                <a:lnTo>
                  <a:pt x="5322388" y="1020930"/>
                </a:lnTo>
                <a:lnTo>
                  <a:pt x="5317518" y="1025530"/>
                </a:lnTo>
                <a:lnTo>
                  <a:pt x="5317489" y="1015747"/>
                </a:lnTo>
                <a:lnTo>
                  <a:pt x="5319468" y="1013433"/>
                </a:lnTo>
                <a:lnTo>
                  <a:pt x="5321688" y="1010870"/>
                </a:lnTo>
                <a:close/>
                <a:moveTo>
                  <a:pt x="5334076" y="1009459"/>
                </a:moveTo>
                <a:lnTo>
                  <a:pt x="5334121" y="1009847"/>
                </a:lnTo>
                <a:lnTo>
                  <a:pt x="5329210" y="1014485"/>
                </a:lnTo>
                <a:lnTo>
                  <a:pt x="5328896" y="1010050"/>
                </a:lnTo>
                <a:close/>
                <a:moveTo>
                  <a:pt x="2923837" y="1008758"/>
                </a:moveTo>
                <a:lnTo>
                  <a:pt x="2932224" y="1016505"/>
                </a:lnTo>
                <a:lnTo>
                  <a:pt x="2945190" y="1042204"/>
                </a:lnTo>
                <a:lnTo>
                  <a:pt x="2926061" y="1019733"/>
                </a:lnTo>
                <a:close/>
                <a:moveTo>
                  <a:pt x="1449795" y="1007328"/>
                </a:moveTo>
                <a:lnTo>
                  <a:pt x="1446534" y="1020318"/>
                </a:lnTo>
                <a:lnTo>
                  <a:pt x="1445750" y="1021661"/>
                </a:lnTo>
                <a:lnTo>
                  <a:pt x="1448003" y="1011439"/>
                </a:lnTo>
                <a:close/>
                <a:moveTo>
                  <a:pt x="5378905" y="1004448"/>
                </a:moveTo>
                <a:lnTo>
                  <a:pt x="5381846" y="1015500"/>
                </a:lnTo>
                <a:lnTo>
                  <a:pt x="5376483" y="1013872"/>
                </a:lnTo>
                <a:lnTo>
                  <a:pt x="5375234" y="1008811"/>
                </a:lnTo>
                <a:close/>
                <a:moveTo>
                  <a:pt x="2489481" y="1003186"/>
                </a:moveTo>
                <a:lnTo>
                  <a:pt x="2489333" y="1005598"/>
                </a:lnTo>
                <a:lnTo>
                  <a:pt x="2489405" y="1003537"/>
                </a:lnTo>
                <a:close/>
                <a:moveTo>
                  <a:pt x="1489989" y="1001730"/>
                </a:moveTo>
                <a:lnTo>
                  <a:pt x="1482111" y="1042473"/>
                </a:lnTo>
                <a:cubicBezTo>
                  <a:pt x="1481436" y="1047124"/>
                  <a:pt x="1480456" y="1051728"/>
                  <a:pt x="1479216" y="1056261"/>
                </a:cubicBezTo>
                <a:lnTo>
                  <a:pt x="1460180" y="1083895"/>
                </a:lnTo>
                <a:lnTo>
                  <a:pt x="1451925" y="1093283"/>
                </a:lnTo>
                <a:lnTo>
                  <a:pt x="1442292" y="1103412"/>
                </a:lnTo>
                <a:lnTo>
                  <a:pt x="1448638" y="1066268"/>
                </a:lnTo>
                <a:lnTo>
                  <a:pt x="1469720" y="1037847"/>
                </a:lnTo>
                <a:lnTo>
                  <a:pt x="1470178" y="1037250"/>
                </a:lnTo>
                <a:close/>
                <a:moveTo>
                  <a:pt x="2419283" y="1001416"/>
                </a:moveTo>
                <a:lnTo>
                  <a:pt x="2418380" y="1006169"/>
                </a:lnTo>
                <a:lnTo>
                  <a:pt x="2418430" y="1003312"/>
                </a:lnTo>
                <a:close/>
                <a:moveTo>
                  <a:pt x="2380743" y="1000264"/>
                </a:moveTo>
                <a:lnTo>
                  <a:pt x="2359909" y="1046299"/>
                </a:lnTo>
                <a:cubicBezTo>
                  <a:pt x="2352643" y="1068530"/>
                  <a:pt x="2347115" y="1093126"/>
                  <a:pt x="2343328" y="1120170"/>
                </a:cubicBezTo>
                <a:lnTo>
                  <a:pt x="2342450" y="1132862"/>
                </a:lnTo>
                <a:lnTo>
                  <a:pt x="2340814" y="1140966"/>
                </a:lnTo>
                <a:lnTo>
                  <a:pt x="2340265" y="1164420"/>
                </a:lnTo>
                <a:lnTo>
                  <a:pt x="2337197" y="1208727"/>
                </a:lnTo>
                <a:lnTo>
                  <a:pt x="2337197" y="1208741"/>
                </a:lnTo>
                <a:lnTo>
                  <a:pt x="2337196" y="1208758"/>
                </a:lnTo>
                <a:lnTo>
                  <a:pt x="2338496" y="1239866"/>
                </a:lnTo>
                <a:lnTo>
                  <a:pt x="2338054" y="1258713"/>
                </a:lnTo>
                <a:lnTo>
                  <a:pt x="2340233" y="1281384"/>
                </a:lnTo>
                <a:lnTo>
                  <a:pt x="2341533" y="1312467"/>
                </a:lnTo>
                <a:lnTo>
                  <a:pt x="2348948" y="1372189"/>
                </a:lnTo>
                <a:lnTo>
                  <a:pt x="2351669" y="1400534"/>
                </a:lnTo>
                <a:lnTo>
                  <a:pt x="2354248" y="1414873"/>
                </a:lnTo>
                <a:lnTo>
                  <a:pt x="2356360" y="1431879"/>
                </a:lnTo>
                <a:cubicBezTo>
                  <a:pt x="2363053" y="1474351"/>
                  <a:pt x="2371498" y="1519516"/>
                  <a:pt x="2381699" y="1567458"/>
                </a:cubicBezTo>
                <a:lnTo>
                  <a:pt x="2383478" y="1575011"/>
                </a:lnTo>
                <a:lnTo>
                  <a:pt x="2385868" y="1585155"/>
                </a:lnTo>
                <a:lnTo>
                  <a:pt x="2356994" y="1582566"/>
                </a:lnTo>
                <a:lnTo>
                  <a:pt x="2340448" y="1587635"/>
                </a:lnTo>
                <a:lnTo>
                  <a:pt x="2317872" y="1467996"/>
                </a:lnTo>
                <a:lnTo>
                  <a:pt x="2317853" y="1467841"/>
                </a:lnTo>
                <a:lnTo>
                  <a:pt x="2302188" y="1332355"/>
                </a:lnTo>
                <a:lnTo>
                  <a:pt x="2300635" y="1294767"/>
                </a:lnTo>
                <a:lnTo>
                  <a:pt x="2300374" y="1215420"/>
                </a:lnTo>
                <a:lnTo>
                  <a:pt x="2302913" y="1179537"/>
                </a:lnTo>
                <a:lnTo>
                  <a:pt x="2313344" y="1115002"/>
                </a:lnTo>
                <a:lnTo>
                  <a:pt x="2319381" y="1088357"/>
                </a:lnTo>
                <a:lnTo>
                  <a:pt x="2349410" y="1016879"/>
                </a:lnTo>
                <a:lnTo>
                  <a:pt x="2349410" y="1016853"/>
                </a:lnTo>
                <a:lnTo>
                  <a:pt x="2349410" y="1016826"/>
                </a:lnTo>
                <a:lnTo>
                  <a:pt x="2349411" y="1016824"/>
                </a:lnTo>
                <a:lnTo>
                  <a:pt x="2349411" y="1016187"/>
                </a:lnTo>
                <a:lnTo>
                  <a:pt x="2351721" y="1013226"/>
                </a:lnTo>
                <a:lnTo>
                  <a:pt x="2371472" y="1004195"/>
                </a:lnTo>
                <a:close/>
                <a:moveTo>
                  <a:pt x="5332747" y="998106"/>
                </a:moveTo>
                <a:lnTo>
                  <a:pt x="5333324" y="1003043"/>
                </a:lnTo>
                <a:lnTo>
                  <a:pt x="5328437" y="1003559"/>
                </a:lnTo>
                <a:lnTo>
                  <a:pt x="5328406" y="1003116"/>
                </a:lnTo>
                <a:close/>
                <a:moveTo>
                  <a:pt x="2907503" y="993908"/>
                </a:moveTo>
                <a:lnTo>
                  <a:pt x="2909438" y="995457"/>
                </a:lnTo>
                <a:lnTo>
                  <a:pt x="2914908" y="1000510"/>
                </a:lnTo>
                <a:lnTo>
                  <a:pt x="2916535" y="1008543"/>
                </a:lnTo>
                <a:lnTo>
                  <a:pt x="2909306" y="1000052"/>
                </a:lnTo>
                <a:close/>
                <a:moveTo>
                  <a:pt x="2268388" y="992925"/>
                </a:moveTo>
                <a:lnTo>
                  <a:pt x="2206533" y="1032831"/>
                </a:lnTo>
                <a:lnTo>
                  <a:pt x="2220532" y="1023342"/>
                </a:lnTo>
                <a:lnTo>
                  <a:pt x="2222687" y="1021897"/>
                </a:lnTo>
                <a:close/>
                <a:moveTo>
                  <a:pt x="5363393" y="992473"/>
                </a:moveTo>
                <a:lnTo>
                  <a:pt x="5367081" y="1007393"/>
                </a:lnTo>
                <a:lnTo>
                  <a:pt x="5363947" y="1010066"/>
                </a:lnTo>
                <a:lnTo>
                  <a:pt x="5354795" y="1007288"/>
                </a:lnTo>
                <a:lnTo>
                  <a:pt x="5353871" y="1002276"/>
                </a:lnTo>
                <a:close/>
                <a:moveTo>
                  <a:pt x="2552587" y="992089"/>
                </a:moveTo>
                <a:lnTo>
                  <a:pt x="2549008" y="1013759"/>
                </a:lnTo>
                <a:lnTo>
                  <a:pt x="2548836" y="1010549"/>
                </a:lnTo>
                <a:close/>
                <a:moveTo>
                  <a:pt x="5371082" y="991991"/>
                </a:moveTo>
                <a:lnTo>
                  <a:pt x="5376504" y="995423"/>
                </a:lnTo>
                <a:lnTo>
                  <a:pt x="5376873" y="996810"/>
                </a:lnTo>
                <a:lnTo>
                  <a:pt x="5373350" y="1001181"/>
                </a:lnTo>
                <a:close/>
                <a:moveTo>
                  <a:pt x="2505061" y="991982"/>
                </a:moveTo>
                <a:lnTo>
                  <a:pt x="2504924" y="1003358"/>
                </a:lnTo>
                <a:lnTo>
                  <a:pt x="2504502" y="1005584"/>
                </a:lnTo>
                <a:lnTo>
                  <a:pt x="2503881" y="1020699"/>
                </a:lnTo>
                <a:lnTo>
                  <a:pt x="2504092" y="1007746"/>
                </a:lnTo>
                <a:lnTo>
                  <a:pt x="2504502" y="1005584"/>
                </a:lnTo>
                <a:close/>
                <a:moveTo>
                  <a:pt x="5320815" y="991164"/>
                </a:moveTo>
                <a:lnTo>
                  <a:pt x="5321231" y="999037"/>
                </a:lnTo>
                <a:lnTo>
                  <a:pt x="5317454" y="1003493"/>
                </a:lnTo>
                <a:lnTo>
                  <a:pt x="5317433" y="996251"/>
                </a:lnTo>
                <a:lnTo>
                  <a:pt x="5319054" y="993856"/>
                </a:lnTo>
                <a:close/>
                <a:moveTo>
                  <a:pt x="5310786" y="990743"/>
                </a:moveTo>
                <a:lnTo>
                  <a:pt x="5310719" y="994256"/>
                </a:lnTo>
                <a:lnTo>
                  <a:pt x="5309262" y="996416"/>
                </a:lnTo>
                <a:lnTo>
                  <a:pt x="5309382" y="994784"/>
                </a:lnTo>
                <a:lnTo>
                  <a:pt x="5309699" y="992833"/>
                </a:lnTo>
                <a:close/>
                <a:moveTo>
                  <a:pt x="2560409" y="989956"/>
                </a:moveTo>
                <a:lnTo>
                  <a:pt x="2556948" y="1019234"/>
                </a:lnTo>
                <a:lnTo>
                  <a:pt x="2556949" y="1019243"/>
                </a:lnTo>
                <a:lnTo>
                  <a:pt x="2556948" y="1019254"/>
                </a:lnTo>
                <a:cubicBezTo>
                  <a:pt x="2556945" y="1037799"/>
                  <a:pt x="2558340" y="1056030"/>
                  <a:pt x="2560572" y="1073377"/>
                </a:cubicBezTo>
                <a:lnTo>
                  <a:pt x="2562571" y="1084661"/>
                </a:lnTo>
                <a:lnTo>
                  <a:pt x="2563063" y="1090389"/>
                </a:lnTo>
                <a:lnTo>
                  <a:pt x="2563613" y="1092907"/>
                </a:lnTo>
                <a:lnTo>
                  <a:pt x="2564110" y="1098783"/>
                </a:lnTo>
                <a:lnTo>
                  <a:pt x="2563881" y="1097694"/>
                </a:lnTo>
                <a:lnTo>
                  <a:pt x="2560975" y="1080284"/>
                </a:lnTo>
                <a:lnTo>
                  <a:pt x="2556453" y="1014248"/>
                </a:lnTo>
                <a:close/>
                <a:moveTo>
                  <a:pt x="2461527" y="989638"/>
                </a:moveTo>
                <a:lnTo>
                  <a:pt x="2461320" y="992800"/>
                </a:lnTo>
                <a:lnTo>
                  <a:pt x="2460591" y="995499"/>
                </a:lnTo>
                <a:lnTo>
                  <a:pt x="2460808" y="992245"/>
                </a:lnTo>
                <a:close/>
                <a:moveTo>
                  <a:pt x="2414762" y="987783"/>
                </a:moveTo>
                <a:lnTo>
                  <a:pt x="2413938" y="991943"/>
                </a:lnTo>
                <a:lnTo>
                  <a:pt x="2412606" y="998666"/>
                </a:lnTo>
                <a:lnTo>
                  <a:pt x="2404142" y="1017277"/>
                </a:lnTo>
                <a:cubicBezTo>
                  <a:pt x="2397005" y="1038887"/>
                  <a:pt x="2391561" y="1062741"/>
                  <a:pt x="2387823" y="1088968"/>
                </a:cubicBezTo>
                <a:lnTo>
                  <a:pt x="2386952" y="1101272"/>
                </a:lnTo>
                <a:lnTo>
                  <a:pt x="2385340" y="1109141"/>
                </a:lnTo>
                <a:lnTo>
                  <a:pt x="2384786" y="1131850"/>
                </a:lnTo>
                <a:lnTo>
                  <a:pt x="2381737" y="1174901"/>
                </a:lnTo>
                <a:lnTo>
                  <a:pt x="2381737" y="1174924"/>
                </a:lnTo>
                <a:lnTo>
                  <a:pt x="2381737" y="1174931"/>
                </a:lnTo>
                <a:lnTo>
                  <a:pt x="2382998" y="1205170"/>
                </a:lnTo>
                <a:lnTo>
                  <a:pt x="2382551" y="1223498"/>
                </a:lnTo>
                <a:lnTo>
                  <a:pt x="2384686" y="1245625"/>
                </a:lnTo>
                <a:lnTo>
                  <a:pt x="2385949" y="1275858"/>
                </a:lnTo>
                <a:lnTo>
                  <a:pt x="2393238" y="1334231"/>
                </a:lnTo>
                <a:lnTo>
                  <a:pt x="2395909" y="1361907"/>
                </a:lnTo>
                <a:lnTo>
                  <a:pt x="2398453" y="1375994"/>
                </a:lnTo>
                <a:lnTo>
                  <a:pt x="2400529" y="1392617"/>
                </a:lnTo>
                <a:cubicBezTo>
                  <a:pt x="2407124" y="1434257"/>
                  <a:pt x="2415459" y="1478661"/>
                  <a:pt x="2425544" y="1525959"/>
                </a:cubicBezTo>
                <a:lnTo>
                  <a:pt x="2443331" y="1601433"/>
                </a:lnTo>
                <a:lnTo>
                  <a:pt x="2432037" y="1595191"/>
                </a:lnTo>
                <a:lnTo>
                  <a:pt x="2419306" y="1588154"/>
                </a:lnTo>
                <a:lnTo>
                  <a:pt x="2401369" y="1586546"/>
                </a:lnTo>
                <a:lnTo>
                  <a:pt x="2393321" y="1585824"/>
                </a:lnTo>
                <a:lnTo>
                  <a:pt x="2388639" y="1566048"/>
                </a:lnTo>
                <a:lnTo>
                  <a:pt x="2388599" y="1565837"/>
                </a:lnTo>
                <a:lnTo>
                  <a:pt x="2361209" y="1414403"/>
                </a:lnTo>
                <a:lnTo>
                  <a:pt x="2355891" y="1371893"/>
                </a:lnTo>
                <a:lnTo>
                  <a:pt x="2347159" y="1281804"/>
                </a:lnTo>
                <a:lnTo>
                  <a:pt x="2345392" y="1240521"/>
                </a:lnTo>
                <a:lnTo>
                  <a:pt x="2347062" y="1165721"/>
                </a:lnTo>
                <a:lnTo>
                  <a:pt x="2349194" y="1134404"/>
                </a:lnTo>
                <a:lnTo>
                  <a:pt x="2366367" y="1048707"/>
                </a:lnTo>
                <a:lnTo>
                  <a:pt x="2389993" y="996343"/>
                </a:lnTo>
                <a:lnTo>
                  <a:pt x="2394169" y="994572"/>
                </a:lnTo>
                <a:lnTo>
                  <a:pt x="2403047" y="993028"/>
                </a:lnTo>
                <a:lnTo>
                  <a:pt x="2404427" y="993028"/>
                </a:lnTo>
                <a:close/>
                <a:moveTo>
                  <a:pt x="5343242" y="985992"/>
                </a:moveTo>
                <a:lnTo>
                  <a:pt x="5345522" y="999077"/>
                </a:lnTo>
                <a:lnTo>
                  <a:pt x="5341199" y="1003162"/>
                </a:lnTo>
                <a:lnTo>
                  <a:pt x="5340220" y="1002864"/>
                </a:lnTo>
                <a:lnTo>
                  <a:pt x="5338698" y="991237"/>
                </a:lnTo>
                <a:close/>
                <a:moveTo>
                  <a:pt x="2515228" y="984591"/>
                </a:moveTo>
                <a:lnTo>
                  <a:pt x="2511908" y="993969"/>
                </a:lnTo>
                <a:lnTo>
                  <a:pt x="2511911" y="993444"/>
                </a:lnTo>
                <a:close/>
                <a:moveTo>
                  <a:pt x="3183322" y="984278"/>
                </a:moveTo>
                <a:lnTo>
                  <a:pt x="3195285" y="1037329"/>
                </a:lnTo>
                <a:cubicBezTo>
                  <a:pt x="3200744" y="1060326"/>
                  <a:pt x="3206902" y="1085399"/>
                  <a:pt x="3213673" y="1112253"/>
                </a:cubicBezTo>
                <a:lnTo>
                  <a:pt x="3215381" y="1118875"/>
                </a:lnTo>
                <a:lnTo>
                  <a:pt x="3216507" y="1123445"/>
                </a:lnTo>
                <a:lnTo>
                  <a:pt x="3223011" y="1148468"/>
                </a:lnTo>
                <a:lnTo>
                  <a:pt x="3235749" y="1197876"/>
                </a:lnTo>
                <a:lnTo>
                  <a:pt x="3239657" y="1212514"/>
                </a:lnTo>
                <a:lnTo>
                  <a:pt x="3242414" y="1223123"/>
                </a:lnTo>
                <a:lnTo>
                  <a:pt x="3250049" y="1251446"/>
                </a:lnTo>
                <a:lnTo>
                  <a:pt x="3261014" y="1292469"/>
                </a:lnTo>
                <a:lnTo>
                  <a:pt x="3267560" y="1316353"/>
                </a:lnTo>
                <a:lnTo>
                  <a:pt x="3272270" y="1333827"/>
                </a:lnTo>
                <a:lnTo>
                  <a:pt x="3279630" y="1360388"/>
                </a:lnTo>
                <a:lnTo>
                  <a:pt x="3288968" y="1394458"/>
                </a:lnTo>
                <a:lnTo>
                  <a:pt x="3294091" y="1412581"/>
                </a:lnTo>
                <a:lnTo>
                  <a:pt x="3305343" y="1453191"/>
                </a:lnTo>
                <a:cubicBezTo>
                  <a:pt x="3316821" y="1494138"/>
                  <a:pt x="3328713" y="1536106"/>
                  <a:pt x="3340896" y="1578684"/>
                </a:cubicBezTo>
                <a:lnTo>
                  <a:pt x="3345805" y="1595529"/>
                </a:lnTo>
                <a:lnTo>
                  <a:pt x="3350952" y="1613740"/>
                </a:lnTo>
                <a:lnTo>
                  <a:pt x="3409952" y="1815660"/>
                </a:lnTo>
                <a:lnTo>
                  <a:pt x="3416508" y="1838155"/>
                </a:lnTo>
                <a:lnTo>
                  <a:pt x="3417069" y="1840015"/>
                </a:lnTo>
                <a:lnTo>
                  <a:pt x="3417713" y="1842221"/>
                </a:lnTo>
                <a:cubicBezTo>
                  <a:pt x="3440320" y="1918420"/>
                  <a:pt x="3463058" y="1993911"/>
                  <a:pt x="3485263" y="2066453"/>
                </a:cubicBezTo>
                <a:lnTo>
                  <a:pt x="3490976" y="2084959"/>
                </a:lnTo>
                <a:lnTo>
                  <a:pt x="3493232" y="2092437"/>
                </a:lnTo>
                <a:lnTo>
                  <a:pt x="3502715" y="2122985"/>
                </a:lnTo>
                <a:lnTo>
                  <a:pt x="3518086" y="2172774"/>
                </a:lnTo>
                <a:lnTo>
                  <a:pt x="3524571" y="2193391"/>
                </a:lnTo>
                <a:lnTo>
                  <a:pt x="3530175" y="2211442"/>
                </a:lnTo>
                <a:lnTo>
                  <a:pt x="3538158" y="2236583"/>
                </a:lnTo>
                <a:lnTo>
                  <a:pt x="3549610" y="2272991"/>
                </a:lnTo>
                <a:lnTo>
                  <a:pt x="3558124" y="2299464"/>
                </a:lnTo>
                <a:lnTo>
                  <a:pt x="3565192" y="2321723"/>
                </a:lnTo>
                <a:lnTo>
                  <a:pt x="3571161" y="2339998"/>
                </a:lnTo>
                <a:lnTo>
                  <a:pt x="3579337" y="2365422"/>
                </a:lnTo>
                <a:lnTo>
                  <a:pt x="3589654" y="2396625"/>
                </a:lnTo>
                <a:lnTo>
                  <a:pt x="3597550" y="2420803"/>
                </a:lnTo>
                <a:lnTo>
                  <a:pt x="3601455" y="2432318"/>
                </a:lnTo>
                <a:lnTo>
                  <a:pt x="3606768" y="2448387"/>
                </a:lnTo>
                <a:lnTo>
                  <a:pt x="3618792" y="2483439"/>
                </a:lnTo>
                <a:lnTo>
                  <a:pt x="3626514" y="2506207"/>
                </a:lnTo>
                <a:lnTo>
                  <a:pt x="3628557" y="2511905"/>
                </a:lnTo>
                <a:lnTo>
                  <a:pt x="3631404" y="2520205"/>
                </a:lnTo>
                <a:lnTo>
                  <a:pt x="3646088" y="2560789"/>
                </a:lnTo>
                <a:lnTo>
                  <a:pt x="3651349" y="2575460"/>
                </a:lnTo>
                <a:lnTo>
                  <a:pt x="3651913" y="2576889"/>
                </a:lnTo>
                <a:lnTo>
                  <a:pt x="3652747" y="2579196"/>
                </a:lnTo>
                <a:lnTo>
                  <a:pt x="3655460" y="2586045"/>
                </a:lnTo>
                <a:lnTo>
                  <a:pt x="3654920" y="2585758"/>
                </a:lnTo>
                <a:lnTo>
                  <a:pt x="3653063" y="2584769"/>
                </a:lnTo>
                <a:lnTo>
                  <a:pt x="3646082" y="2566715"/>
                </a:lnTo>
                <a:lnTo>
                  <a:pt x="3622354" y="2499811"/>
                </a:lnTo>
                <a:lnTo>
                  <a:pt x="3613899" y="2474801"/>
                </a:lnTo>
                <a:lnTo>
                  <a:pt x="3595024" y="2418738"/>
                </a:lnTo>
                <a:lnTo>
                  <a:pt x="3583564" y="2383632"/>
                </a:lnTo>
                <a:lnTo>
                  <a:pt x="3564685" y="2325517"/>
                </a:lnTo>
                <a:lnTo>
                  <a:pt x="3551399" y="2283727"/>
                </a:lnTo>
                <a:lnTo>
                  <a:pt x="3531941" y="2222193"/>
                </a:lnTo>
                <a:lnTo>
                  <a:pt x="3517479" y="2175717"/>
                </a:lnTo>
                <a:lnTo>
                  <a:pt x="3497416" y="2110867"/>
                </a:lnTo>
                <a:lnTo>
                  <a:pt x="3488163" y="2080576"/>
                </a:lnTo>
                <a:lnTo>
                  <a:pt x="3440500" y="1922204"/>
                </a:lnTo>
                <a:lnTo>
                  <a:pt x="3409478" y="1818128"/>
                </a:lnTo>
                <a:lnTo>
                  <a:pt x="3368324" y="1676678"/>
                </a:lnTo>
                <a:lnTo>
                  <a:pt x="3335940" y="1564527"/>
                </a:lnTo>
                <a:lnTo>
                  <a:pt x="3326858" y="1532449"/>
                </a:lnTo>
                <a:lnTo>
                  <a:pt x="3273054" y="1339140"/>
                </a:lnTo>
                <a:lnTo>
                  <a:pt x="3257486" y="1281503"/>
                </a:lnTo>
                <a:lnTo>
                  <a:pt x="3246575" y="1240894"/>
                </a:lnTo>
                <a:lnTo>
                  <a:pt x="3229466" y="1175376"/>
                </a:lnTo>
                <a:lnTo>
                  <a:pt x="3221649" y="1145251"/>
                </a:lnTo>
                <a:lnTo>
                  <a:pt x="3205592" y="1080743"/>
                </a:lnTo>
                <a:lnTo>
                  <a:pt x="3200784" y="1061312"/>
                </a:lnTo>
                <a:lnTo>
                  <a:pt x="3184588" y="991067"/>
                </a:lnTo>
                <a:close/>
                <a:moveTo>
                  <a:pt x="3246751" y="983551"/>
                </a:moveTo>
                <a:lnTo>
                  <a:pt x="3278266" y="1100451"/>
                </a:lnTo>
                <a:lnTo>
                  <a:pt x="3278551" y="1101467"/>
                </a:lnTo>
                <a:lnTo>
                  <a:pt x="3319565" y="1248378"/>
                </a:lnTo>
                <a:lnTo>
                  <a:pt x="3327115" y="1274685"/>
                </a:lnTo>
                <a:lnTo>
                  <a:pt x="3328246" y="1278634"/>
                </a:lnTo>
                <a:lnTo>
                  <a:pt x="3333467" y="1297253"/>
                </a:lnTo>
                <a:lnTo>
                  <a:pt x="3344600" y="1335728"/>
                </a:lnTo>
                <a:lnTo>
                  <a:pt x="3365411" y="1408385"/>
                </a:lnTo>
                <a:lnTo>
                  <a:pt x="3385481" y="1477011"/>
                </a:lnTo>
                <a:lnTo>
                  <a:pt x="3395778" y="1512598"/>
                </a:lnTo>
                <a:lnTo>
                  <a:pt x="3403469" y="1538519"/>
                </a:lnTo>
                <a:lnTo>
                  <a:pt x="3414461" y="1576105"/>
                </a:lnTo>
                <a:lnTo>
                  <a:pt x="3455617" y="1714274"/>
                </a:lnTo>
                <a:lnTo>
                  <a:pt x="3462159" y="1736324"/>
                </a:lnTo>
                <a:lnTo>
                  <a:pt x="3463515" y="1740788"/>
                </a:lnTo>
                <a:lnTo>
                  <a:pt x="3465370" y="1747014"/>
                </a:lnTo>
                <a:cubicBezTo>
                  <a:pt x="3482500" y="1804019"/>
                  <a:pt x="3499716" y="1860811"/>
                  <a:pt x="3516794" y="1916645"/>
                </a:cubicBezTo>
                <a:lnTo>
                  <a:pt x="3524236" y="1940750"/>
                </a:lnTo>
                <a:lnTo>
                  <a:pt x="3529574" y="1958330"/>
                </a:lnTo>
                <a:lnTo>
                  <a:pt x="3540827" y="1994490"/>
                </a:lnTo>
                <a:lnTo>
                  <a:pt x="3567390" y="2080530"/>
                </a:lnTo>
                <a:lnTo>
                  <a:pt x="3584498" y="2134824"/>
                </a:lnTo>
                <a:lnTo>
                  <a:pt x="3594982" y="2168513"/>
                </a:lnTo>
                <a:lnTo>
                  <a:pt x="3609670" y="2214704"/>
                </a:lnTo>
                <a:lnTo>
                  <a:pt x="3615813" y="2234201"/>
                </a:lnTo>
                <a:lnTo>
                  <a:pt x="3619343" y="2245124"/>
                </a:lnTo>
                <a:lnTo>
                  <a:pt x="3625985" y="2266014"/>
                </a:lnTo>
                <a:cubicBezTo>
                  <a:pt x="3636067" y="2297461"/>
                  <a:pt x="3645875" y="2327783"/>
                  <a:pt x="3655347" y="2356771"/>
                </a:cubicBezTo>
                <a:lnTo>
                  <a:pt x="3658479" y="2366251"/>
                </a:lnTo>
                <a:lnTo>
                  <a:pt x="3660721" y="2373190"/>
                </a:lnTo>
                <a:lnTo>
                  <a:pt x="3665209" y="2386618"/>
                </a:lnTo>
                <a:lnTo>
                  <a:pt x="3682688" y="2439522"/>
                </a:lnTo>
                <a:lnTo>
                  <a:pt x="3695665" y="2477754"/>
                </a:lnTo>
                <a:lnTo>
                  <a:pt x="3700770" y="2493028"/>
                </a:lnTo>
                <a:lnTo>
                  <a:pt x="3703057" y="2499530"/>
                </a:lnTo>
                <a:lnTo>
                  <a:pt x="3707630" y="2513003"/>
                </a:lnTo>
                <a:cubicBezTo>
                  <a:pt x="3715501" y="2535811"/>
                  <a:pt x="3722909" y="2556864"/>
                  <a:pt x="3729791" y="2575951"/>
                </a:cubicBezTo>
                <a:lnTo>
                  <a:pt x="3732553" y="2583389"/>
                </a:lnTo>
                <a:lnTo>
                  <a:pt x="3734614" y="2589249"/>
                </a:lnTo>
                <a:cubicBezTo>
                  <a:pt x="3739664" y="2603069"/>
                  <a:pt x="3744398" y="2615719"/>
                  <a:pt x="3748791" y="2627106"/>
                </a:cubicBezTo>
                <a:lnTo>
                  <a:pt x="3757279" y="2648309"/>
                </a:lnTo>
                <a:lnTo>
                  <a:pt x="3756529" y="2646619"/>
                </a:lnTo>
                <a:lnTo>
                  <a:pt x="3755809" y="2644998"/>
                </a:lnTo>
                <a:lnTo>
                  <a:pt x="3738897" y="2601919"/>
                </a:lnTo>
                <a:lnTo>
                  <a:pt x="3734209" y="2589412"/>
                </a:lnTo>
                <a:lnTo>
                  <a:pt x="3723822" y="2560723"/>
                </a:lnTo>
                <a:lnTo>
                  <a:pt x="3701579" y="2497588"/>
                </a:lnTo>
                <a:lnTo>
                  <a:pt x="3692109" y="2470100"/>
                </a:lnTo>
                <a:lnTo>
                  <a:pt x="3656890" y="2364853"/>
                </a:lnTo>
                <a:lnTo>
                  <a:pt x="3656881" y="2364827"/>
                </a:lnTo>
                <a:lnTo>
                  <a:pt x="3656869" y="2364790"/>
                </a:lnTo>
                <a:lnTo>
                  <a:pt x="3617301" y="2242426"/>
                </a:lnTo>
                <a:lnTo>
                  <a:pt x="3605002" y="2203749"/>
                </a:lnTo>
                <a:lnTo>
                  <a:pt x="3581381" y="2128807"/>
                </a:lnTo>
                <a:lnTo>
                  <a:pt x="3516599" y="1919955"/>
                </a:lnTo>
                <a:lnTo>
                  <a:pt x="3516551" y="1919801"/>
                </a:lnTo>
                <a:lnTo>
                  <a:pt x="3516500" y="1919630"/>
                </a:lnTo>
                <a:lnTo>
                  <a:pt x="3456775" y="1721568"/>
                </a:lnTo>
                <a:lnTo>
                  <a:pt x="3369252" y="1424617"/>
                </a:lnTo>
                <a:lnTo>
                  <a:pt x="3329070" y="1284032"/>
                </a:lnTo>
                <a:lnTo>
                  <a:pt x="3318721" y="1247315"/>
                </a:lnTo>
                <a:lnTo>
                  <a:pt x="3290376" y="1145532"/>
                </a:lnTo>
                <a:lnTo>
                  <a:pt x="3281126" y="1111928"/>
                </a:lnTo>
                <a:lnTo>
                  <a:pt x="3249416" y="994003"/>
                </a:lnTo>
                <a:close/>
                <a:moveTo>
                  <a:pt x="2918586" y="982841"/>
                </a:moveTo>
                <a:lnTo>
                  <a:pt x="2927909" y="990014"/>
                </a:lnTo>
                <a:lnTo>
                  <a:pt x="2944966" y="1009815"/>
                </a:lnTo>
                <a:lnTo>
                  <a:pt x="2953278" y="1021913"/>
                </a:lnTo>
                <a:lnTo>
                  <a:pt x="2974066" y="1069008"/>
                </a:lnTo>
                <a:lnTo>
                  <a:pt x="2974171" y="1069269"/>
                </a:lnTo>
                <a:lnTo>
                  <a:pt x="2977268" y="1087331"/>
                </a:lnTo>
                <a:lnTo>
                  <a:pt x="2943971" y="1017262"/>
                </a:lnTo>
                <a:lnTo>
                  <a:pt x="2921277" y="996120"/>
                </a:lnTo>
                <a:close/>
                <a:moveTo>
                  <a:pt x="5372640" y="980896"/>
                </a:moveTo>
                <a:lnTo>
                  <a:pt x="5373800" y="985259"/>
                </a:lnTo>
                <a:lnTo>
                  <a:pt x="5370961" y="983379"/>
                </a:lnTo>
                <a:close/>
                <a:moveTo>
                  <a:pt x="2392711" y="979388"/>
                </a:moveTo>
                <a:lnTo>
                  <a:pt x="2392209" y="980016"/>
                </a:lnTo>
                <a:lnTo>
                  <a:pt x="2391380" y="980107"/>
                </a:lnTo>
                <a:close/>
                <a:moveTo>
                  <a:pt x="5349632" y="979271"/>
                </a:moveTo>
                <a:lnTo>
                  <a:pt x="5351465" y="979571"/>
                </a:lnTo>
                <a:lnTo>
                  <a:pt x="5359632" y="984742"/>
                </a:lnTo>
                <a:lnTo>
                  <a:pt x="5353335" y="991697"/>
                </a:lnTo>
                <a:lnTo>
                  <a:pt x="5352131" y="992835"/>
                </a:lnTo>
                <a:close/>
                <a:moveTo>
                  <a:pt x="2524559" y="979217"/>
                </a:moveTo>
                <a:lnTo>
                  <a:pt x="2524260" y="981325"/>
                </a:lnTo>
                <a:lnTo>
                  <a:pt x="2519033" y="997627"/>
                </a:lnTo>
                <a:lnTo>
                  <a:pt x="2519033" y="997649"/>
                </a:lnTo>
                <a:lnTo>
                  <a:pt x="2518586" y="1021030"/>
                </a:lnTo>
                <a:lnTo>
                  <a:pt x="2518473" y="996775"/>
                </a:lnTo>
                <a:close/>
                <a:moveTo>
                  <a:pt x="3165764" y="978254"/>
                </a:moveTo>
                <a:lnTo>
                  <a:pt x="3171721" y="1007570"/>
                </a:lnTo>
                <a:lnTo>
                  <a:pt x="3166228" y="981805"/>
                </a:lnTo>
                <a:close/>
                <a:moveTo>
                  <a:pt x="2447212" y="978097"/>
                </a:moveTo>
                <a:lnTo>
                  <a:pt x="2446548" y="983845"/>
                </a:lnTo>
                <a:lnTo>
                  <a:pt x="2446987" y="978389"/>
                </a:lnTo>
                <a:lnTo>
                  <a:pt x="2447003" y="978194"/>
                </a:lnTo>
                <a:close/>
                <a:moveTo>
                  <a:pt x="5336858" y="977178"/>
                </a:moveTo>
                <a:lnTo>
                  <a:pt x="5339401" y="977595"/>
                </a:lnTo>
                <a:lnTo>
                  <a:pt x="5337246" y="980139"/>
                </a:lnTo>
                <a:close/>
                <a:moveTo>
                  <a:pt x="5330246" y="976743"/>
                </a:moveTo>
                <a:lnTo>
                  <a:pt x="5331445" y="986984"/>
                </a:lnTo>
                <a:lnTo>
                  <a:pt x="5327588" y="991535"/>
                </a:lnTo>
                <a:lnTo>
                  <a:pt x="5326904" y="981852"/>
                </a:lnTo>
                <a:close/>
                <a:moveTo>
                  <a:pt x="5303401" y="975134"/>
                </a:moveTo>
                <a:lnTo>
                  <a:pt x="5299046" y="991467"/>
                </a:lnTo>
                <a:lnTo>
                  <a:pt x="5292919" y="1007311"/>
                </a:lnTo>
                <a:lnTo>
                  <a:pt x="5258936" y="1010901"/>
                </a:lnTo>
                <a:cubicBezTo>
                  <a:pt x="5223775" y="1018760"/>
                  <a:pt x="5158830" y="1027860"/>
                  <a:pt x="5076099" y="1039305"/>
                </a:cubicBezTo>
                <a:cubicBezTo>
                  <a:pt x="5037491" y="1044820"/>
                  <a:pt x="4995160" y="1050612"/>
                  <a:pt x="4950899" y="1057231"/>
                </a:cubicBezTo>
                <a:cubicBezTo>
                  <a:pt x="4934904" y="1059574"/>
                  <a:pt x="4918495" y="1062194"/>
                  <a:pt x="4902225" y="1064813"/>
                </a:cubicBezTo>
                <a:cubicBezTo>
                  <a:pt x="4885954" y="1067434"/>
                  <a:pt x="4869408" y="1070191"/>
                  <a:pt x="4852724" y="1072674"/>
                </a:cubicBezTo>
                <a:lnTo>
                  <a:pt x="4830111" y="1075983"/>
                </a:lnTo>
                <a:cubicBezTo>
                  <a:pt x="4670440" y="1099561"/>
                  <a:pt x="4505390" y="1123968"/>
                  <a:pt x="4393152" y="1149614"/>
                </a:cubicBezTo>
                <a:cubicBezTo>
                  <a:pt x="4347304" y="1161446"/>
                  <a:pt x="4304685" y="1183348"/>
                  <a:pt x="4268365" y="1213730"/>
                </a:cubicBezTo>
                <a:cubicBezTo>
                  <a:pt x="4253501" y="1225511"/>
                  <a:pt x="4237685" y="1236026"/>
                  <a:pt x="4221070" y="1245168"/>
                </a:cubicBezTo>
                <a:cubicBezTo>
                  <a:pt x="4173223" y="1269298"/>
                  <a:pt x="4129755" y="1302283"/>
                  <a:pt x="4088820" y="1339374"/>
                </a:cubicBezTo>
                <a:lnTo>
                  <a:pt x="4060857" y="1367762"/>
                </a:lnTo>
                <a:lnTo>
                  <a:pt x="3971773" y="1458195"/>
                </a:lnTo>
                <a:lnTo>
                  <a:pt x="3936571" y="1495312"/>
                </a:lnTo>
                <a:lnTo>
                  <a:pt x="3921547" y="1499253"/>
                </a:lnTo>
                <a:lnTo>
                  <a:pt x="3951504" y="1457646"/>
                </a:lnTo>
                <a:lnTo>
                  <a:pt x="3958874" y="1447354"/>
                </a:lnTo>
                <a:lnTo>
                  <a:pt x="4000559" y="1389155"/>
                </a:lnTo>
                <a:cubicBezTo>
                  <a:pt x="4050541" y="1321583"/>
                  <a:pt x="4104110" y="1258976"/>
                  <a:pt x="4168537" y="1221231"/>
                </a:cubicBezTo>
                <a:cubicBezTo>
                  <a:pt x="4184283" y="1211091"/>
                  <a:pt x="4198969" y="1199407"/>
                  <a:pt x="4212384" y="1186341"/>
                </a:cubicBezTo>
                <a:cubicBezTo>
                  <a:pt x="4243409" y="1158494"/>
                  <a:pt x="4278432" y="1127330"/>
                  <a:pt x="4338275" y="1113541"/>
                </a:cubicBezTo>
                <a:cubicBezTo>
                  <a:pt x="4446790" y="1089411"/>
                  <a:pt x="4621905" y="1066655"/>
                  <a:pt x="4791504" y="1044594"/>
                </a:cubicBezTo>
                <a:lnTo>
                  <a:pt x="4819772" y="1040873"/>
                </a:lnTo>
                <a:cubicBezTo>
                  <a:pt x="4837282" y="1038666"/>
                  <a:pt x="4854656" y="1036047"/>
                  <a:pt x="4871754" y="1033564"/>
                </a:cubicBezTo>
                <a:cubicBezTo>
                  <a:pt x="4888852" y="1031084"/>
                  <a:pt x="4905950" y="1028601"/>
                  <a:pt x="4922634" y="1026394"/>
                </a:cubicBezTo>
                <a:cubicBezTo>
                  <a:pt x="4969240" y="1020328"/>
                  <a:pt x="5013776" y="1014950"/>
                  <a:pt x="5054315" y="1009989"/>
                </a:cubicBezTo>
                <a:cubicBezTo>
                  <a:pt x="5142837" y="999235"/>
                  <a:pt x="5212608" y="990685"/>
                  <a:pt x="5246389" y="983103"/>
                </a:cubicBezTo>
                <a:cubicBezTo>
                  <a:pt x="5257903" y="980552"/>
                  <a:pt x="5270071" y="978154"/>
                  <a:pt x="5282294" y="976477"/>
                </a:cubicBezTo>
                <a:close/>
                <a:moveTo>
                  <a:pt x="2541064" y="975132"/>
                </a:moveTo>
                <a:lnTo>
                  <a:pt x="2533605" y="1004886"/>
                </a:lnTo>
                <a:lnTo>
                  <a:pt x="2533606" y="1004906"/>
                </a:lnTo>
                <a:lnTo>
                  <a:pt x="2533605" y="1004908"/>
                </a:lnTo>
                <a:lnTo>
                  <a:pt x="2533807" y="1026578"/>
                </a:lnTo>
                <a:lnTo>
                  <a:pt x="2533246" y="1002862"/>
                </a:lnTo>
                <a:close/>
                <a:moveTo>
                  <a:pt x="5319319" y="974303"/>
                </a:moveTo>
                <a:lnTo>
                  <a:pt x="5319929" y="974404"/>
                </a:lnTo>
                <a:lnTo>
                  <a:pt x="5320227" y="980040"/>
                </a:lnTo>
                <a:lnTo>
                  <a:pt x="5317399" y="984283"/>
                </a:lnTo>
                <a:lnTo>
                  <a:pt x="5317397" y="983691"/>
                </a:lnTo>
                <a:lnTo>
                  <a:pt x="5317855" y="977176"/>
                </a:lnTo>
                <a:lnTo>
                  <a:pt x="5318503" y="975930"/>
                </a:lnTo>
                <a:close/>
                <a:moveTo>
                  <a:pt x="2285684" y="973835"/>
                </a:moveTo>
                <a:lnTo>
                  <a:pt x="2222484" y="1013928"/>
                </a:lnTo>
                <a:lnTo>
                  <a:pt x="2243056" y="1000331"/>
                </a:lnTo>
                <a:close/>
                <a:moveTo>
                  <a:pt x="2470441" y="973406"/>
                </a:moveTo>
                <a:lnTo>
                  <a:pt x="2469628" y="975760"/>
                </a:lnTo>
                <a:lnTo>
                  <a:pt x="2469624" y="975820"/>
                </a:lnTo>
                <a:lnTo>
                  <a:pt x="2468928" y="983505"/>
                </a:lnTo>
                <a:lnTo>
                  <a:pt x="2469347" y="976474"/>
                </a:lnTo>
                <a:close/>
                <a:moveTo>
                  <a:pt x="2549197" y="972649"/>
                </a:moveTo>
                <a:lnTo>
                  <a:pt x="2541485" y="1010330"/>
                </a:lnTo>
                <a:lnTo>
                  <a:pt x="2541486" y="1010345"/>
                </a:lnTo>
                <a:lnTo>
                  <a:pt x="2541485" y="1010350"/>
                </a:lnTo>
                <a:cubicBezTo>
                  <a:pt x="2540522" y="1029230"/>
                  <a:pt x="2541333" y="1048304"/>
                  <a:pt x="2543253" y="1066847"/>
                </a:cubicBezTo>
                <a:lnTo>
                  <a:pt x="2545193" y="1079120"/>
                </a:lnTo>
                <a:lnTo>
                  <a:pt x="2545518" y="1085165"/>
                </a:lnTo>
                <a:lnTo>
                  <a:pt x="2548367" y="1099211"/>
                </a:lnTo>
                <a:lnTo>
                  <a:pt x="2551675" y="1120140"/>
                </a:lnTo>
                <a:lnTo>
                  <a:pt x="2557408" y="1143782"/>
                </a:lnTo>
                <a:lnTo>
                  <a:pt x="2559014" y="1151701"/>
                </a:lnTo>
                <a:lnTo>
                  <a:pt x="2561256" y="1159652"/>
                </a:lnTo>
                <a:lnTo>
                  <a:pt x="2562758" y="1165843"/>
                </a:lnTo>
                <a:cubicBezTo>
                  <a:pt x="2566452" y="1179325"/>
                  <a:pt x="2569925" y="1190815"/>
                  <a:pt x="2572510" y="1199579"/>
                </a:cubicBezTo>
                <a:lnTo>
                  <a:pt x="2574008" y="1202181"/>
                </a:lnTo>
                <a:lnTo>
                  <a:pt x="2574491" y="1205608"/>
                </a:lnTo>
                <a:lnTo>
                  <a:pt x="2572248" y="1201071"/>
                </a:lnTo>
                <a:lnTo>
                  <a:pt x="2559495" y="1156817"/>
                </a:lnTo>
                <a:lnTo>
                  <a:pt x="2555682" y="1141098"/>
                </a:lnTo>
                <a:lnTo>
                  <a:pt x="2546407" y="1094604"/>
                </a:lnTo>
                <a:lnTo>
                  <a:pt x="2543412" y="1074728"/>
                </a:lnTo>
                <a:lnTo>
                  <a:pt x="2540835" y="1006064"/>
                </a:lnTo>
                <a:close/>
                <a:moveTo>
                  <a:pt x="3092013" y="969849"/>
                </a:moveTo>
                <a:lnTo>
                  <a:pt x="3111260" y="1039820"/>
                </a:lnTo>
                <a:cubicBezTo>
                  <a:pt x="3120276" y="1072546"/>
                  <a:pt x="3129700" y="1106721"/>
                  <a:pt x="3139455" y="1142037"/>
                </a:cubicBezTo>
                <a:lnTo>
                  <a:pt x="3145662" y="1164477"/>
                </a:lnTo>
                <a:lnTo>
                  <a:pt x="3149317" y="1177723"/>
                </a:lnTo>
                <a:lnTo>
                  <a:pt x="3154907" y="1197902"/>
                </a:lnTo>
                <a:lnTo>
                  <a:pt x="3169637" y="1251155"/>
                </a:lnTo>
                <a:lnTo>
                  <a:pt x="3176153" y="1274543"/>
                </a:lnTo>
                <a:lnTo>
                  <a:pt x="3190637" y="1326828"/>
                </a:lnTo>
                <a:cubicBezTo>
                  <a:pt x="3204834" y="1377966"/>
                  <a:pt x="3219394" y="1430296"/>
                  <a:pt x="3234137" y="1483134"/>
                </a:cubicBezTo>
                <a:lnTo>
                  <a:pt x="3318089" y="1782079"/>
                </a:lnTo>
                <a:lnTo>
                  <a:pt x="3274770" y="1629654"/>
                </a:lnTo>
                <a:cubicBezTo>
                  <a:pt x="3258430" y="1571808"/>
                  <a:pt x="3242095" y="1513650"/>
                  <a:pt x="3226022" y="1456147"/>
                </a:cubicBezTo>
                <a:lnTo>
                  <a:pt x="3223960" y="1448732"/>
                </a:lnTo>
                <a:lnTo>
                  <a:pt x="3164776" y="1235526"/>
                </a:lnTo>
                <a:lnTo>
                  <a:pt x="3139140" y="1142505"/>
                </a:lnTo>
                <a:lnTo>
                  <a:pt x="3132402" y="1117974"/>
                </a:lnTo>
                <a:lnTo>
                  <a:pt x="3095434" y="982530"/>
                </a:lnTo>
                <a:close/>
                <a:moveTo>
                  <a:pt x="2900077" y="968603"/>
                </a:moveTo>
                <a:lnTo>
                  <a:pt x="2909991" y="976229"/>
                </a:lnTo>
                <a:lnTo>
                  <a:pt x="2912331" y="987787"/>
                </a:lnTo>
                <a:lnTo>
                  <a:pt x="2903214" y="979294"/>
                </a:lnTo>
                <a:close/>
                <a:moveTo>
                  <a:pt x="5357349" y="968011"/>
                </a:moveTo>
                <a:lnTo>
                  <a:pt x="5359227" y="975612"/>
                </a:lnTo>
                <a:lnTo>
                  <a:pt x="5356365" y="973717"/>
                </a:lnTo>
                <a:lnTo>
                  <a:pt x="5353335" y="973173"/>
                </a:lnTo>
                <a:close/>
                <a:moveTo>
                  <a:pt x="2480651" y="966282"/>
                </a:moveTo>
                <a:lnTo>
                  <a:pt x="2476420" y="979127"/>
                </a:lnTo>
                <a:lnTo>
                  <a:pt x="2476417" y="979184"/>
                </a:lnTo>
                <a:lnTo>
                  <a:pt x="2475986" y="984486"/>
                </a:lnTo>
                <a:lnTo>
                  <a:pt x="2476282" y="978775"/>
                </a:lnTo>
                <a:lnTo>
                  <a:pt x="2480503" y="966347"/>
                </a:lnTo>
                <a:close/>
                <a:moveTo>
                  <a:pt x="5364267" y="964383"/>
                </a:moveTo>
                <a:lnTo>
                  <a:pt x="5369295" y="968318"/>
                </a:lnTo>
                <a:lnTo>
                  <a:pt x="5369741" y="969995"/>
                </a:lnTo>
                <a:lnTo>
                  <a:pt x="5367079" y="975773"/>
                </a:lnTo>
                <a:close/>
                <a:moveTo>
                  <a:pt x="3184890" y="963871"/>
                </a:moveTo>
                <a:lnTo>
                  <a:pt x="3188554" y="980588"/>
                </a:lnTo>
                <a:lnTo>
                  <a:pt x="3185276" y="966105"/>
                </a:lnTo>
                <a:close/>
                <a:moveTo>
                  <a:pt x="5339275" y="962936"/>
                </a:moveTo>
                <a:lnTo>
                  <a:pt x="5339642" y="965363"/>
                </a:lnTo>
                <a:lnTo>
                  <a:pt x="5339728" y="965827"/>
                </a:lnTo>
                <a:lnTo>
                  <a:pt x="5340609" y="970886"/>
                </a:lnTo>
                <a:lnTo>
                  <a:pt x="5335924" y="970044"/>
                </a:lnTo>
                <a:lnTo>
                  <a:pt x="5335708" y="968392"/>
                </a:lnTo>
                <a:close/>
                <a:moveTo>
                  <a:pt x="2505040" y="961103"/>
                </a:moveTo>
                <a:lnTo>
                  <a:pt x="2497667" y="988384"/>
                </a:lnTo>
                <a:lnTo>
                  <a:pt x="2497666" y="988433"/>
                </a:lnTo>
                <a:lnTo>
                  <a:pt x="2497430" y="993080"/>
                </a:lnTo>
                <a:lnTo>
                  <a:pt x="2497580" y="987284"/>
                </a:lnTo>
                <a:close/>
                <a:moveTo>
                  <a:pt x="2426971" y="960915"/>
                </a:moveTo>
                <a:lnTo>
                  <a:pt x="2426544" y="963167"/>
                </a:lnTo>
                <a:lnTo>
                  <a:pt x="2426130" y="963155"/>
                </a:lnTo>
                <a:lnTo>
                  <a:pt x="2426593" y="961118"/>
                </a:lnTo>
                <a:close/>
                <a:moveTo>
                  <a:pt x="2025844" y="959475"/>
                </a:moveTo>
                <a:lnTo>
                  <a:pt x="1969532" y="988579"/>
                </a:lnTo>
                <a:cubicBezTo>
                  <a:pt x="1857637" y="1046764"/>
                  <a:pt x="1743192" y="1109228"/>
                  <a:pt x="1627006" y="1175534"/>
                </a:cubicBezTo>
                <a:lnTo>
                  <a:pt x="1381562" y="1321558"/>
                </a:lnTo>
                <a:lnTo>
                  <a:pt x="1274037" y="1385528"/>
                </a:lnTo>
                <a:cubicBezTo>
                  <a:pt x="1201303" y="1430513"/>
                  <a:pt x="1132636" y="1474050"/>
                  <a:pt x="1068907" y="1515220"/>
                </a:cubicBezTo>
                <a:lnTo>
                  <a:pt x="986806" y="1569244"/>
                </a:lnTo>
                <a:lnTo>
                  <a:pt x="1006585" y="1550607"/>
                </a:lnTo>
                <a:lnTo>
                  <a:pt x="1041922" y="1520041"/>
                </a:lnTo>
                <a:lnTo>
                  <a:pt x="1059271" y="1506136"/>
                </a:lnTo>
                <a:lnTo>
                  <a:pt x="1091604" y="1482646"/>
                </a:lnTo>
                <a:lnTo>
                  <a:pt x="1103595" y="1474254"/>
                </a:lnTo>
                <a:lnTo>
                  <a:pt x="1132016" y="1454984"/>
                </a:lnTo>
                <a:lnTo>
                  <a:pt x="1136823" y="1451893"/>
                </a:lnTo>
                <a:lnTo>
                  <a:pt x="1164565" y="1433389"/>
                </a:lnTo>
                <a:lnTo>
                  <a:pt x="1219198" y="1398267"/>
                </a:lnTo>
                <a:lnTo>
                  <a:pt x="1263203" y="1370764"/>
                </a:lnTo>
                <a:lnTo>
                  <a:pt x="1281346" y="1359613"/>
                </a:lnTo>
                <a:lnTo>
                  <a:pt x="1330623" y="1329261"/>
                </a:lnTo>
                <a:lnTo>
                  <a:pt x="1375060" y="1303865"/>
                </a:lnTo>
                <a:lnTo>
                  <a:pt x="1594328" y="1178603"/>
                </a:lnTo>
                <a:cubicBezTo>
                  <a:pt x="1712652" y="1114677"/>
                  <a:pt x="1836749" y="1051141"/>
                  <a:pt x="1965810" y="988479"/>
                </a:cubicBezTo>
                <a:close/>
                <a:moveTo>
                  <a:pt x="5319658" y="956797"/>
                </a:moveTo>
                <a:lnTo>
                  <a:pt x="5319693" y="959665"/>
                </a:lnTo>
                <a:lnTo>
                  <a:pt x="5318987" y="961053"/>
                </a:lnTo>
                <a:lnTo>
                  <a:pt x="5319201" y="958006"/>
                </a:lnTo>
                <a:lnTo>
                  <a:pt x="5319469" y="957313"/>
                </a:lnTo>
                <a:close/>
                <a:moveTo>
                  <a:pt x="2913574" y="956719"/>
                </a:moveTo>
                <a:lnTo>
                  <a:pt x="2922077" y="961796"/>
                </a:lnTo>
                <a:lnTo>
                  <a:pt x="2940249" y="978258"/>
                </a:lnTo>
                <a:lnTo>
                  <a:pt x="2948416" y="988521"/>
                </a:lnTo>
                <a:lnTo>
                  <a:pt x="2970363" y="1033090"/>
                </a:lnTo>
                <a:lnTo>
                  <a:pt x="2970447" y="1033286"/>
                </a:lnTo>
                <a:lnTo>
                  <a:pt x="2973006" y="1049430"/>
                </a:lnTo>
                <a:lnTo>
                  <a:pt x="2957109" y="1013142"/>
                </a:lnTo>
                <a:cubicBezTo>
                  <a:pt x="2947285" y="997500"/>
                  <a:pt x="2935629" y="984033"/>
                  <a:pt x="2922582" y="972470"/>
                </a:cubicBezTo>
                <a:lnTo>
                  <a:pt x="2915507" y="967644"/>
                </a:lnTo>
                <a:lnTo>
                  <a:pt x="2914846" y="964382"/>
                </a:lnTo>
                <a:close/>
                <a:moveTo>
                  <a:pt x="2513979" y="956590"/>
                </a:moveTo>
                <a:lnTo>
                  <a:pt x="2513197" y="959692"/>
                </a:lnTo>
                <a:lnTo>
                  <a:pt x="2513770" y="956666"/>
                </a:lnTo>
                <a:close/>
                <a:moveTo>
                  <a:pt x="5328204" y="956583"/>
                </a:moveTo>
                <a:lnTo>
                  <a:pt x="5329077" y="966763"/>
                </a:lnTo>
                <a:lnTo>
                  <a:pt x="5327856" y="968594"/>
                </a:lnTo>
                <a:lnTo>
                  <a:pt x="5326228" y="968302"/>
                </a:lnTo>
                <a:lnTo>
                  <a:pt x="5326156" y="960669"/>
                </a:lnTo>
                <a:close/>
                <a:moveTo>
                  <a:pt x="2844390" y="955632"/>
                </a:moveTo>
                <a:lnTo>
                  <a:pt x="2854071" y="963102"/>
                </a:lnTo>
                <a:lnTo>
                  <a:pt x="2878392" y="987385"/>
                </a:lnTo>
                <a:lnTo>
                  <a:pt x="2886491" y="998395"/>
                </a:lnTo>
                <a:lnTo>
                  <a:pt x="2898537" y="1025619"/>
                </a:lnTo>
                <a:lnTo>
                  <a:pt x="2901873" y="1045933"/>
                </a:lnTo>
                <a:cubicBezTo>
                  <a:pt x="2914174" y="1111431"/>
                  <a:pt x="2930775" y="1187929"/>
                  <a:pt x="2952732" y="1277249"/>
                </a:cubicBezTo>
                <a:lnTo>
                  <a:pt x="2969474" y="1343185"/>
                </a:lnTo>
                <a:lnTo>
                  <a:pt x="2976512" y="1370911"/>
                </a:lnTo>
                <a:cubicBezTo>
                  <a:pt x="3063793" y="1704869"/>
                  <a:pt x="3176998" y="2069578"/>
                  <a:pt x="3285927" y="2368789"/>
                </a:cubicBezTo>
                <a:cubicBezTo>
                  <a:pt x="3299543" y="2406191"/>
                  <a:pt x="3312871" y="2441989"/>
                  <a:pt x="3325870" y="2476092"/>
                </a:cubicBezTo>
                <a:lnTo>
                  <a:pt x="3338621" y="2508708"/>
                </a:lnTo>
                <a:lnTo>
                  <a:pt x="3345120" y="2525964"/>
                </a:lnTo>
                <a:lnTo>
                  <a:pt x="3351156" y="2540768"/>
                </a:lnTo>
                <a:lnTo>
                  <a:pt x="3363841" y="2573216"/>
                </a:lnTo>
                <a:cubicBezTo>
                  <a:pt x="3388445" y="2634448"/>
                  <a:pt x="3411576" y="2688520"/>
                  <a:pt x="3432914" y="2734686"/>
                </a:cubicBezTo>
                <a:lnTo>
                  <a:pt x="3447665" y="2765142"/>
                </a:lnTo>
                <a:lnTo>
                  <a:pt x="3447119" y="2764248"/>
                </a:lnTo>
                <a:lnTo>
                  <a:pt x="3355097" y="2598896"/>
                </a:lnTo>
                <a:lnTo>
                  <a:pt x="3353769" y="2588166"/>
                </a:lnTo>
                <a:cubicBezTo>
                  <a:pt x="3330467" y="2541562"/>
                  <a:pt x="3311232" y="2493026"/>
                  <a:pt x="3296271" y="2443112"/>
                </a:cubicBezTo>
                <a:cubicBezTo>
                  <a:pt x="3278345" y="2386855"/>
                  <a:pt x="3261386" y="2329632"/>
                  <a:pt x="3250768" y="2291438"/>
                </a:cubicBezTo>
                <a:cubicBezTo>
                  <a:pt x="3250134" y="2289190"/>
                  <a:pt x="3249280" y="2287024"/>
                  <a:pt x="3248217" y="2284957"/>
                </a:cubicBezTo>
                <a:cubicBezTo>
                  <a:pt x="3243867" y="2276532"/>
                  <a:pt x="3236515" y="2270668"/>
                  <a:pt x="3228144" y="2267999"/>
                </a:cubicBezTo>
                <a:lnTo>
                  <a:pt x="3228144" y="2267998"/>
                </a:lnTo>
                <a:lnTo>
                  <a:pt x="3216627" y="2268968"/>
                </a:lnTo>
                <a:lnTo>
                  <a:pt x="3088600" y="1914313"/>
                </a:lnTo>
                <a:cubicBezTo>
                  <a:pt x="3034227" y="1748502"/>
                  <a:pt x="2984754" y="1581085"/>
                  <a:pt x="2940252" y="1412279"/>
                </a:cubicBezTo>
                <a:lnTo>
                  <a:pt x="2929261" y="1368660"/>
                </a:lnTo>
                <a:lnTo>
                  <a:pt x="2908116" y="1284735"/>
                </a:lnTo>
                <a:cubicBezTo>
                  <a:pt x="2878859" y="1162989"/>
                  <a:pt x="2858237" y="1058722"/>
                  <a:pt x="2846331" y="972836"/>
                </a:cubicBezTo>
                <a:close/>
                <a:moveTo>
                  <a:pt x="2445322" y="953818"/>
                </a:moveTo>
                <a:lnTo>
                  <a:pt x="2444949" y="954699"/>
                </a:lnTo>
                <a:lnTo>
                  <a:pt x="2444742" y="954802"/>
                </a:lnTo>
                <a:lnTo>
                  <a:pt x="2445159" y="953828"/>
                </a:lnTo>
                <a:close/>
                <a:moveTo>
                  <a:pt x="5346889" y="951294"/>
                </a:moveTo>
                <a:lnTo>
                  <a:pt x="5347978" y="951631"/>
                </a:lnTo>
                <a:lnTo>
                  <a:pt x="5354577" y="956796"/>
                </a:lnTo>
                <a:lnTo>
                  <a:pt x="5354802" y="957705"/>
                </a:lnTo>
                <a:lnTo>
                  <a:pt x="5348733" y="966584"/>
                </a:lnTo>
                <a:lnTo>
                  <a:pt x="5347550" y="967979"/>
                </a:lnTo>
                <a:lnTo>
                  <a:pt x="5347157" y="965843"/>
                </a:lnTo>
                <a:lnTo>
                  <a:pt x="5347003" y="964961"/>
                </a:lnTo>
                <a:lnTo>
                  <a:pt x="5345293" y="953735"/>
                </a:lnTo>
                <a:close/>
                <a:moveTo>
                  <a:pt x="5364500" y="950293"/>
                </a:moveTo>
                <a:lnTo>
                  <a:pt x="5366314" y="957114"/>
                </a:lnTo>
                <a:lnTo>
                  <a:pt x="5363351" y="954765"/>
                </a:lnTo>
                <a:close/>
                <a:moveTo>
                  <a:pt x="2872609" y="948344"/>
                </a:moveTo>
                <a:lnTo>
                  <a:pt x="2874648" y="949042"/>
                </a:lnTo>
                <a:lnTo>
                  <a:pt x="2887601" y="959003"/>
                </a:lnTo>
                <a:lnTo>
                  <a:pt x="2888714" y="965786"/>
                </a:lnTo>
                <a:lnTo>
                  <a:pt x="2877116" y="954981"/>
                </a:lnTo>
                <a:lnTo>
                  <a:pt x="2875188" y="954174"/>
                </a:lnTo>
                <a:close/>
                <a:moveTo>
                  <a:pt x="2423973" y="948032"/>
                </a:moveTo>
                <a:lnTo>
                  <a:pt x="2421651" y="952988"/>
                </a:lnTo>
                <a:lnTo>
                  <a:pt x="2421646" y="953012"/>
                </a:lnTo>
                <a:lnTo>
                  <a:pt x="2421646" y="953012"/>
                </a:lnTo>
                <a:lnTo>
                  <a:pt x="2421499" y="953756"/>
                </a:lnTo>
                <a:lnTo>
                  <a:pt x="2421340" y="954562"/>
                </a:lnTo>
                <a:lnTo>
                  <a:pt x="2415554" y="958352"/>
                </a:lnTo>
                <a:lnTo>
                  <a:pt x="2412976" y="959739"/>
                </a:lnTo>
                <a:lnTo>
                  <a:pt x="2385215" y="974630"/>
                </a:lnTo>
                <a:lnTo>
                  <a:pt x="2382090" y="975734"/>
                </a:lnTo>
                <a:lnTo>
                  <a:pt x="2379882" y="977491"/>
                </a:lnTo>
                <a:lnTo>
                  <a:pt x="2304196" y="1018091"/>
                </a:lnTo>
                <a:close/>
                <a:moveTo>
                  <a:pt x="3148734" y="947594"/>
                </a:moveTo>
                <a:lnTo>
                  <a:pt x="3150215" y="957310"/>
                </a:lnTo>
                <a:lnTo>
                  <a:pt x="3150479" y="961941"/>
                </a:lnTo>
                <a:lnTo>
                  <a:pt x="3149343" y="956438"/>
                </a:lnTo>
                <a:close/>
                <a:moveTo>
                  <a:pt x="5333745" y="947242"/>
                </a:moveTo>
                <a:lnTo>
                  <a:pt x="5337054" y="948263"/>
                </a:lnTo>
                <a:lnTo>
                  <a:pt x="5337860" y="953585"/>
                </a:lnTo>
                <a:lnTo>
                  <a:pt x="5334700" y="958326"/>
                </a:lnTo>
                <a:close/>
                <a:moveTo>
                  <a:pt x="2342239" y="946345"/>
                </a:moveTo>
                <a:lnTo>
                  <a:pt x="2332887" y="952029"/>
                </a:lnTo>
                <a:lnTo>
                  <a:pt x="2335156" y="950590"/>
                </a:lnTo>
                <a:close/>
                <a:moveTo>
                  <a:pt x="5326005" y="944856"/>
                </a:moveTo>
                <a:lnTo>
                  <a:pt x="5327061" y="945182"/>
                </a:lnTo>
                <a:lnTo>
                  <a:pt x="5326027" y="947215"/>
                </a:lnTo>
                <a:close/>
                <a:moveTo>
                  <a:pt x="2457340" y="944543"/>
                </a:moveTo>
                <a:lnTo>
                  <a:pt x="2457121" y="945095"/>
                </a:lnTo>
                <a:lnTo>
                  <a:pt x="2456839" y="945808"/>
                </a:lnTo>
                <a:lnTo>
                  <a:pt x="2456713" y="945831"/>
                </a:lnTo>
                <a:lnTo>
                  <a:pt x="2457204" y="944621"/>
                </a:lnTo>
                <a:close/>
                <a:moveTo>
                  <a:pt x="2861351" y="944496"/>
                </a:moveTo>
                <a:lnTo>
                  <a:pt x="2862903" y="945028"/>
                </a:lnTo>
                <a:lnTo>
                  <a:pt x="2863862" y="947246"/>
                </a:lnTo>
                <a:lnTo>
                  <a:pt x="2865052" y="949935"/>
                </a:lnTo>
                <a:lnTo>
                  <a:pt x="2864884" y="949865"/>
                </a:lnTo>
                <a:close/>
                <a:moveTo>
                  <a:pt x="2892981" y="944422"/>
                </a:moveTo>
                <a:lnTo>
                  <a:pt x="2905594" y="951954"/>
                </a:lnTo>
                <a:lnTo>
                  <a:pt x="2907249" y="961945"/>
                </a:lnTo>
                <a:lnTo>
                  <a:pt x="2902023" y="956575"/>
                </a:lnTo>
                <a:lnTo>
                  <a:pt x="2895688" y="953646"/>
                </a:lnTo>
                <a:close/>
                <a:moveTo>
                  <a:pt x="5351482" y="944273"/>
                </a:moveTo>
                <a:lnTo>
                  <a:pt x="5351928" y="946077"/>
                </a:lnTo>
                <a:lnTo>
                  <a:pt x="5350582" y="945649"/>
                </a:lnTo>
                <a:close/>
                <a:moveTo>
                  <a:pt x="2434051" y="942137"/>
                </a:moveTo>
                <a:lnTo>
                  <a:pt x="2430288" y="950429"/>
                </a:lnTo>
                <a:lnTo>
                  <a:pt x="2430043" y="950561"/>
                </a:lnTo>
                <a:lnTo>
                  <a:pt x="2433834" y="942263"/>
                </a:lnTo>
                <a:close/>
                <a:moveTo>
                  <a:pt x="5280298" y="941383"/>
                </a:moveTo>
                <a:lnTo>
                  <a:pt x="5309409" y="942182"/>
                </a:lnTo>
                <a:lnTo>
                  <a:pt x="5305142" y="968428"/>
                </a:lnTo>
                <a:lnTo>
                  <a:pt x="5283674" y="969653"/>
                </a:lnTo>
                <a:cubicBezTo>
                  <a:pt x="5270872" y="971371"/>
                  <a:pt x="5258144" y="973879"/>
                  <a:pt x="5246114" y="976568"/>
                </a:cubicBezTo>
                <a:cubicBezTo>
                  <a:pt x="5212055" y="984013"/>
                  <a:pt x="5143113" y="993114"/>
                  <a:pt x="5054038" y="1003731"/>
                </a:cubicBezTo>
                <a:cubicBezTo>
                  <a:pt x="5013500" y="1008695"/>
                  <a:pt x="4968963" y="1014073"/>
                  <a:pt x="4922358" y="1020139"/>
                </a:cubicBezTo>
                <a:cubicBezTo>
                  <a:pt x="4905535" y="1022345"/>
                  <a:pt x="4888437" y="1024827"/>
                  <a:pt x="4871202" y="1027309"/>
                </a:cubicBezTo>
                <a:lnTo>
                  <a:pt x="4819357" y="1034617"/>
                </a:lnTo>
                <a:lnTo>
                  <a:pt x="4791780" y="1038202"/>
                </a:lnTo>
                <a:cubicBezTo>
                  <a:pt x="4621905" y="1059988"/>
                  <a:pt x="4446377" y="1082739"/>
                  <a:pt x="4337860" y="1107146"/>
                </a:cubicBezTo>
                <a:cubicBezTo>
                  <a:pt x="4276225" y="1120796"/>
                  <a:pt x="4240512" y="1153061"/>
                  <a:pt x="4208799" y="1181604"/>
                </a:cubicBezTo>
                <a:cubicBezTo>
                  <a:pt x="4195755" y="1194288"/>
                  <a:pt x="4181484" y="1205650"/>
                  <a:pt x="4166193" y="1215523"/>
                </a:cubicBezTo>
                <a:cubicBezTo>
                  <a:pt x="4100731" y="1253890"/>
                  <a:pt x="4046594" y="1317072"/>
                  <a:pt x="3996218" y="1385066"/>
                </a:cubicBezTo>
                <a:lnTo>
                  <a:pt x="3969059" y="1422922"/>
                </a:lnTo>
                <a:lnTo>
                  <a:pt x="3946817" y="1453920"/>
                </a:lnTo>
                <a:lnTo>
                  <a:pt x="3912562" y="1501610"/>
                </a:lnTo>
                <a:lnTo>
                  <a:pt x="3896911" y="1505716"/>
                </a:lnTo>
                <a:lnTo>
                  <a:pt x="3926822" y="1451025"/>
                </a:lnTo>
                <a:lnTo>
                  <a:pt x="3929241" y="1446559"/>
                </a:lnTo>
                <a:lnTo>
                  <a:pt x="3969278" y="1372681"/>
                </a:lnTo>
                <a:cubicBezTo>
                  <a:pt x="4012001" y="1296797"/>
                  <a:pt x="4056779" y="1230259"/>
                  <a:pt x="4114898" y="1190755"/>
                </a:cubicBezTo>
                <a:cubicBezTo>
                  <a:pt x="4129403" y="1179818"/>
                  <a:pt x="4142710" y="1167389"/>
                  <a:pt x="4154609" y="1153663"/>
                </a:cubicBezTo>
                <a:cubicBezTo>
                  <a:pt x="4184530" y="1121674"/>
                  <a:pt x="4218450" y="1084720"/>
                  <a:pt x="4283670" y="1070929"/>
                </a:cubicBezTo>
                <a:cubicBezTo>
                  <a:pt x="4388601" y="1047902"/>
                  <a:pt x="4575022" y="1026531"/>
                  <a:pt x="4755377" y="1005850"/>
                </a:cubicBezTo>
                <a:lnTo>
                  <a:pt x="4787643" y="1002129"/>
                </a:lnTo>
                <a:cubicBezTo>
                  <a:pt x="4805981" y="1000061"/>
                  <a:pt x="4824045" y="997718"/>
                  <a:pt x="4842108" y="995373"/>
                </a:cubicBezTo>
                <a:cubicBezTo>
                  <a:pt x="4860170" y="993029"/>
                  <a:pt x="4877819" y="990685"/>
                  <a:pt x="4895331" y="988617"/>
                </a:cubicBezTo>
                <a:lnTo>
                  <a:pt x="5034734" y="973447"/>
                </a:lnTo>
                <a:cubicBezTo>
                  <a:pt x="5128359" y="963518"/>
                  <a:pt x="5202403" y="955519"/>
                  <a:pt x="5234255" y="948488"/>
                </a:cubicBezTo>
                <a:cubicBezTo>
                  <a:pt x="5251008" y="944765"/>
                  <a:pt x="5266339" y="942396"/>
                  <a:pt x="5280298" y="941383"/>
                </a:cubicBezTo>
                <a:close/>
                <a:moveTo>
                  <a:pt x="2846100" y="939285"/>
                </a:moveTo>
                <a:lnTo>
                  <a:pt x="2849314" y="940383"/>
                </a:lnTo>
                <a:lnTo>
                  <a:pt x="2852010" y="944480"/>
                </a:lnTo>
                <a:lnTo>
                  <a:pt x="2849980" y="943632"/>
                </a:lnTo>
                <a:close/>
                <a:moveTo>
                  <a:pt x="5358063" y="939248"/>
                </a:moveTo>
                <a:lnTo>
                  <a:pt x="5361512" y="941587"/>
                </a:lnTo>
                <a:lnTo>
                  <a:pt x="5360208" y="947940"/>
                </a:lnTo>
                <a:close/>
                <a:moveTo>
                  <a:pt x="5326602" y="937896"/>
                </a:moveTo>
                <a:lnTo>
                  <a:pt x="5326612" y="938024"/>
                </a:lnTo>
                <a:lnTo>
                  <a:pt x="5326561" y="938007"/>
                </a:lnTo>
                <a:close/>
                <a:moveTo>
                  <a:pt x="2829626" y="933654"/>
                </a:moveTo>
                <a:lnTo>
                  <a:pt x="2830559" y="933972"/>
                </a:lnTo>
                <a:lnTo>
                  <a:pt x="2833039" y="936304"/>
                </a:lnTo>
                <a:close/>
                <a:moveTo>
                  <a:pt x="2595496" y="931836"/>
                </a:moveTo>
                <a:lnTo>
                  <a:pt x="2589288" y="974864"/>
                </a:lnTo>
                <a:lnTo>
                  <a:pt x="2589347" y="983327"/>
                </a:lnTo>
                <a:lnTo>
                  <a:pt x="2589056" y="985286"/>
                </a:lnTo>
                <a:lnTo>
                  <a:pt x="2589057" y="985305"/>
                </a:lnTo>
                <a:lnTo>
                  <a:pt x="2589056" y="985308"/>
                </a:lnTo>
                <a:lnTo>
                  <a:pt x="2589453" y="998446"/>
                </a:lnTo>
                <a:lnTo>
                  <a:pt x="2590140" y="1096548"/>
                </a:lnTo>
                <a:lnTo>
                  <a:pt x="2582222" y="1023687"/>
                </a:lnTo>
                <a:lnTo>
                  <a:pt x="2581711" y="1003510"/>
                </a:lnTo>
                <a:lnTo>
                  <a:pt x="2587145" y="934110"/>
                </a:lnTo>
                <a:lnTo>
                  <a:pt x="2593840" y="932239"/>
                </a:lnTo>
                <a:close/>
                <a:moveTo>
                  <a:pt x="2455630" y="929514"/>
                </a:moveTo>
                <a:lnTo>
                  <a:pt x="2453066" y="935558"/>
                </a:lnTo>
                <a:lnTo>
                  <a:pt x="2452973" y="935598"/>
                </a:lnTo>
                <a:lnTo>
                  <a:pt x="2455563" y="929555"/>
                </a:lnTo>
                <a:close/>
                <a:moveTo>
                  <a:pt x="2864144" y="928992"/>
                </a:moveTo>
                <a:lnTo>
                  <a:pt x="2876503" y="934584"/>
                </a:lnTo>
                <a:lnTo>
                  <a:pt x="2882506" y="938168"/>
                </a:lnTo>
                <a:lnTo>
                  <a:pt x="2885047" y="946863"/>
                </a:lnTo>
                <a:lnTo>
                  <a:pt x="2879704" y="943218"/>
                </a:lnTo>
                <a:lnTo>
                  <a:pt x="2868366" y="938675"/>
                </a:lnTo>
                <a:close/>
                <a:moveTo>
                  <a:pt x="5358724" y="928578"/>
                </a:moveTo>
                <a:lnTo>
                  <a:pt x="5359405" y="931141"/>
                </a:lnTo>
                <a:lnTo>
                  <a:pt x="5358106" y="930120"/>
                </a:lnTo>
                <a:close/>
                <a:moveTo>
                  <a:pt x="5342270" y="928536"/>
                </a:moveTo>
                <a:lnTo>
                  <a:pt x="5348665" y="932873"/>
                </a:lnTo>
                <a:lnTo>
                  <a:pt x="5349112" y="934680"/>
                </a:lnTo>
                <a:lnTo>
                  <a:pt x="5345234" y="942523"/>
                </a:lnTo>
                <a:lnTo>
                  <a:pt x="5344450" y="943698"/>
                </a:lnTo>
                <a:lnTo>
                  <a:pt x="5343728" y="943469"/>
                </a:lnTo>
                <a:lnTo>
                  <a:pt x="5341643" y="929784"/>
                </a:lnTo>
                <a:close/>
                <a:moveTo>
                  <a:pt x="2908798" y="927938"/>
                </a:moveTo>
                <a:lnTo>
                  <a:pt x="2911985" y="929183"/>
                </a:lnTo>
                <a:cubicBezTo>
                  <a:pt x="2939066" y="943600"/>
                  <a:pt x="2959017" y="968539"/>
                  <a:pt x="2967139" y="998129"/>
                </a:cubicBezTo>
                <a:lnTo>
                  <a:pt x="2969576" y="1015180"/>
                </a:lnTo>
                <a:lnTo>
                  <a:pt x="2952360" y="979764"/>
                </a:lnTo>
                <a:lnTo>
                  <a:pt x="2951662" y="979114"/>
                </a:lnTo>
                <a:lnTo>
                  <a:pt x="2924247" y="951346"/>
                </a:lnTo>
                <a:lnTo>
                  <a:pt x="2917226" y="947100"/>
                </a:lnTo>
                <a:lnTo>
                  <a:pt x="2913423" y="943564"/>
                </a:lnTo>
                <a:lnTo>
                  <a:pt x="2911219" y="942528"/>
                </a:lnTo>
                <a:close/>
                <a:moveTo>
                  <a:pt x="2793225" y="927750"/>
                </a:moveTo>
                <a:lnTo>
                  <a:pt x="2818160" y="938039"/>
                </a:lnTo>
                <a:lnTo>
                  <a:pt x="2835293" y="948615"/>
                </a:lnTo>
                <a:lnTo>
                  <a:pt x="2837502" y="950320"/>
                </a:lnTo>
                <a:lnTo>
                  <a:pt x="2841663" y="986460"/>
                </a:lnTo>
                <a:cubicBezTo>
                  <a:pt x="2851211" y="1052652"/>
                  <a:pt x="2865034" y="1124688"/>
                  <a:pt x="2881038" y="1197592"/>
                </a:cubicBezTo>
                <a:lnTo>
                  <a:pt x="2921871" y="1365999"/>
                </a:lnTo>
                <a:lnTo>
                  <a:pt x="2933492" y="1413931"/>
                </a:lnTo>
                <a:cubicBezTo>
                  <a:pt x="2978050" y="1582903"/>
                  <a:pt x="3027585" y="1750486"/>
                  <a:pt x="3082028" y="1916459"/>
                </a:cubicBezTo>
                <a:lnTo>
                  <a:pt x="3209536" y="2269565"/>
                </a:lnTo>
                <a:lnTo>
                  <a:pt x="3201957" y="2270203"/>
                </a:lnTo>
                <a:lnTo>
                  <a:pt x="3172088" y="2285642"/>
                </a:lnTo>
                <a:lnTo>
                  <a:pt x="3149182" y="2228579"/>
                </a:lnTo>
                <a:lnTo>
                  <a:pt x="3149182" y="2228579"/>
                </a:lnTo>
                <a:lnTo>
                  <a:pt x="3149181" y="2228576"/>
                </a:lnTo>
                <a:lnTo>
                  <a:pt x="3067659" y="2005989"/>
                </a:lnTo>
                <a:lnTo>
                  <a:pt x="3044346" y="1937602"/>
                </a:lnTo>
                <a:lnTo>
                  <a:pt x="3029605" y="1892459"/>
                </a:lnTo>
                <a:lnTo>
                  <a:pt x="3001890" y="1807578"/>
                </a:lnTo>
                <a:lnTo>
                  <a:pt x="2896955" y="1455299"/>
                </a:lnTo>
                <a:lnTo>
                  <a:pt x="2893480" y="1441780"/>
                </a:lnTo>
                <a:lnTo>
                  <a:pt x="2874784" y="1369035"/>
                </a:lnTo>
                <a:cubicBezTo>
                  <a:pt x="2826688" y="1176287"/>
                  <a:pt x="2803527" y="1042341"/>
                  <a:pt x="2794539" y="948551"/>
                </a:cubicBezTo>
                <a:close/>
                <a:moveTo>
                  <a:pt x="2433947" y="926741"/>
                </a:moveTo>
                <a:lnTo>
                  <a:pt x="2429724" y="935756"/>
                </a:lnTo>
                <a:lnTo>
                  <a:pt x="2360157" y="976096"/>
                </a:lnTo>
                <a:cubicBezTo>
                  <a:pt x="2327755" y="995074"/>
                  <a:pt x="2297359" y="1013066"/>
                  <a:pt x="2270127" y="1029371"/>
                </a:cubicBezTo>
                <a:lnTo>
                  <a:pt x="2197906" y="1077028"/>
                </a:lnTo>
                <a:lnTo>
                  <a:pt x="2241999" y="1046935"/>
                </a:lnTo>
                <a:cubicBezTo>
                  <a:pt x="2274109" y="1025961"/>
                  <a:pt x="2308296" y="1004199"/>
                  <a:pt x="2343625" y="982146"/>
                </a:cubicBezTo>
                <a:close/>
                <a:moveTo>
                  <a:pt x="2848443" y="924885"/>
                </a:moveTo>
                <a:lnTo>
                  <a:pt x="2854895" y="926503"/>
                </a:lnTo>
                <a:lnTo>
                  <a:pt x="2858438" y="934698"/>
                </a:lnTo>
                <a:lnTo>
                  <a:pt x="2853635" y="932773"/>
                </a:lnTo>
                <a:close/>
                <a:moveTo>
                  <a:pt x="1513066" y="923259"/>
                </a:moveTo>
                <a:lnTo>
                  <a:pt x="1504062" y="953792"/>
                </a:lnTo>
                <a:lnTo>
                  <a:pt x="1506928" y="941457"/>
                </a:lnTo>
                <a:close/>
                <a:moveTo>
                  <a:pt x="5332479" y="921896"/>
                </a:moveTo>
                <a:lnTo>
                  <a:pt x="5333130" y="922336"/>
                </a:lnTo>
                <a:lnTo>
                  <a:pt x="5334404" y="930748"/>
                </a:lnTo>
                <a:lnTo>
                  <a:pt x="5332625" y="934245"/>
                </a:lnTo>
                <a:lnTo>
                  <a:pt x="5331735" y="923920"/>
                </a:lnTo>
                <a:close/>
                <a:moveTo>
                  <a:pt x="2588157" y="921189"/>
                </a:moveTo>
                <a:lnTo>
                  <a:pt x="2588518" y="921523"/>
                </a:lnTo>
                <a:lnTo>
                  <a:pt x="2588119" y="921672"/>
                </a:lnTo>
                <a:close/>
                <a:moveTo>
                  <a:pt x="2443770" y="920716"/>
                </a:moveTo>
                <a:lnTo>
                  <a:pt x="2439524" y="930073"/>
                </a:lnTo>
                <a:lnTo>
                  <a:pt x="2439362" y="930166"/>
                </a:lnTo>
                <a:lnTo>
                  <a:pt x="2443645" y="920792"/>
                </a:lnTo>
                <a:close/>
                <a:moveTo>
                  <a:pt x="2889285" y="920314"/>
                </a:moveTo>
                <a:lnTo>
                  <a:pt x="2901120" y="924938"/>
                </a:lnTo>
                <a:lnTo>
                  <a:pt x="2903406" y="938738"/>
                </a:lnTo>
                <a:lnTo>
                  <a:pt x="2890602" y="930995"/>
                </a:lnTo>
                <a:close/>
                <a:moveTo>
                  <a:pt x="2825655" y="919777"/>
                </a:moveTo>
                <a:lnTo>
                  <a:pt x="2834189" y="921550"/>
                </a:lnTo>
                <a:lnTo>
                  <a:pt x="2834604" y="925148"/>
                </a:lnTo>
                <a:lnTo>
                  <a:pt x="2831112" y="923749"/>
                </a:lnTo>
                <a:lnTo>
                  <a:pt x="2829482" y="923392"/>
                </a:lnTo>
                <a:close/>
                <a:moveTo>
                  <a:pt x="2653416" y="919665"/>
                </a:moveTo>
                <a:lnTo>
                  <a:pt x="2651452" y="934694"/>
                </a:lnTo>
                <a:cubicBezTo>
                  <a:pt x="2649988" y="957496"/>
                  <a:pt x="2649771" y="983375"/>
                  <a:pt x="2651120" y="1012960"/>
                </a:cubicBezTo>
                <a:lnTo>
                  <a:pt x="2651121" y="1012972"/>
                </a:lnTo>
                <a:lnTo>
                  <a:pt x="2651121" y="1012990"/>
                </a:lnTo>
                <a:lnTo>
                  <a:pt x="2651121" y="1012995"/>
                </a:lnTo>
                <a:lnTo>
                  <a:pt x="2651121" y="1013017"/>
                </a:lnTo>
                <a:cubicBezTo>
                  <a:pt x="2652133" y="1035206"/>
                  <a:pt x="2654024" y="1059479"/>
                  <a:pt x="2656931" y="1086101"/>
                </a:cubicBezTo>
                <a:lnTo>
                  <a:pt x="2659236" y="1102989"/>
                </a:lnTo>
                <a:lnTo>
                  <a:pt x="2660180" y="1113460"/>
                </a:lnTo>
                <a:lnTo>
                  <a:pt x="2663372" y="1133296"/>
                </a:lnTo>
                <a:lnTo>
                  <a:pt x="2668829" y="1173273"/>
                </a:lnTo>
                <a:lnTo>
                  <a:pt x="2677040" y="1218218"/>
                </a:lnTo>
                <a:lnTo>
                  <a:pt x="2680540" y="1239959"/>
                </a:lnTo>
                <a:lnTo>
                  <a:pt x="2685400" y="1263972"/>
                </a:lnTo>
                <a:lnTo>
                  <a:pt x="2687619" y="1276117"/>
                </a:lnTo>
                <a:lnTo>
                  <a:pt x="2690529" y="1289309"/>
                </a:lnTo>
                <a:lnTo>
                  <a:pt x="2695553" y="1314132"/>
                </a:lnTo>
                <a:cubicBezTo>
                  <a:pt x="2701134" y="1340150"/>
                  <a:pt x="2707306" y="1367486"/>
                  <a:pt x="2714107" y="1396219"/>
                </a:cubicBezTo>
                <a:lnTo>
                  <a:pt x="2721696" y="1426959"/>
                </a:lnTo>
                <a:lnTo>
                  <a:pt x="2685569" y="1438060"/>
                </a:lnTo>
                <a:lnTo>
                  <a:pt x="2684506" y="1440841"/>
                </a:lnTo>
                <a:lnTo>
                  <a:pt x="2679253" y="1442134"/>
                </a:lnTo>
                <a:lnTo>
                  <a:pt x="2677242" y="1433999"/>
                </a:lnTo>
                <a:lnTo>
                  <a:pt x="2663676" y="1373850"/>
                </a:lnTo>
                <a:lnTo>
                  <a:pt x="2658399" y="1350454"/>
                </a:lnTo>
                <a:lnTo>
                  <a:pt x="2652307" y="1320162"/>
                </a:lnTo>
                <a:lnTo>
                  <a:pt x="2643214" y="1274949"/>
                </a:lnTo>
                <a:lnTo>
                  <a:pt x="2637588" y="1242518"/>
                </a:lnTo>
                <a:lnTo>
                  <a:pt x="2645914" y="1234895"/>
                </a:lnTo>
                <a:cubicBezTo>
                  <a:pt x="2650156" y="1226731"/>
                  <a:pt x="2651600" y="1217115"/>
                  <a:pt x="2649449" y="1207579"/>
                </a:cubicBezTo>
                <a:lnTo>
                  <a:pt x="2649448" y="1207577"/>
                </a:lnTo>
                <a:lnTo>
                  <a:pt x="2649454" y="1207534"/>
                </a:lnTo>
                <a:cubicBezTo>
                  <a:pt x="2648213" y="1201467"/>
                  <a:pt x="2646420" y="1195399"/>
                  <a:pt x="2644353" y="1187678"/>
                </a:cubicBezTo>
                <a:lnTo>
                  <a:pt x="2630974" y="1126619"/>
                </a:lnTo>
                <a:lnTo>
                  <a:pt x="2621104" y="1056506"/>
                </a:lnTo>
                <a:lnTo>
                  <a:pt x="2616776" y="1007185"/>
                </a:lnTo>
                <a:lnTo>
                  <a:pt x="2618208" y="944065"/>
                </a:lnTo>
                <a:lnTo>
                  <a:pt x="2619915" y="927485"/>
                </a:lnTo>
                <a:lnTo>
                  <a:pt x="2620167" y="925840"/>
                </a:lnTo>
                <a:lnTo>
                  <a:pt x="2630420" y="923348"/>
                </a:lnTo>
                <a:lnTo>
                  <a:pt x="2648491" y="920272"/>
                </a:lnTo>
                <a:close/>
                <a:moveTo>
                  <a:pt x="2374833" y="918779"/>
                </a:moveTo>
                <a:lnTo>
                  <a:pt x="2358612" y="928507"/>
                </a:lnTo>
                <a:lnTo>
                  <a:pt x="2363732" y="925323"/>
                </a:lnTo>
                <a:close/>
                <a:moveTo>
                  <a:pt x="2747200" y="918052"/>
                </a:moveTo>
                <a:lnTo>
                  <a:pt x="2779298" y="922031"/>
                </a:lnTo>
                <a:lnTo>
                  <a:pt x="2779918" y="922259"/>
                </a:lnTo>
                <a:lnTo>
                  <a:pt x="2786920" y="925148"/>
                </a:lnTo>
                <a:lnTo>
                  <a:pt x="2794669" y="1003000"/>
                </a:lnTo>
                <a:lnTo>
                  <a:pt x="2794762" y="1003603"/>
                </a:lnTo>
                <a:lnTo>
                  <a:pt x="2802902" y="1059168"/>
                </a:lnTo>
                <a:lnTo>
                  <a:pt x="2806436" y="1079532"/>
                </a:lnTo>
                <a:lnTo>
                  <a:pt x="2808039" y="1089959"/>
                </a:lnTo>
                <a:lnTo>
                  <a:pt x="2810190" y="1101160"/>
                </a:lnTo>
                <a:lnTo>
                  <a:pt x="2813901" y="1122539"/>
                </a:lnTo>
                <a:lnTo>
                  <a:pt x="2827771" y="1192713"/>
                </a:lnTo>
                <a:lnTo>
                  <a:pt x="2827933" y="1193557"/>
                </a:lnTo>
                <a:lnTo>
                  <a:pt x="2828162" y="1194581"/>
                </a:lnTo>
                <a:lnTo>
                  <a:pt x="2845264" y="1272610"/>
                </a:lnTo>
                <a:lnTo>
                  <a:pt x="2851236" y="1297625"/>
                </a:lnTo>
                <a:lnTo>
                  <a:pt x="2852024" y="1300927"/>
                </a:lnTo>
                <a:lnTo>
                  <a:pt x="2855249" y="1315310"/>
                </a:lnTo>
                <a:lnTo>
                  <a:pt x="2859098" y="1330589"/>
                </a:lnTo>
                <a:lnTo>
                  <a:pt x="2866159" y="1360197"/>
                </a:lnTo>
                <a:cubicBezTo>
                  <a:pt x="2873748" y="1390877"/>
                  <a:pt x="2881976" y="1423058"/>
                  <a:pt x="2890887" y="1456814"/>
                </a:cubicBezTo>
                <a:cubicBezTo>
                  <a:pt x="2914086" y="1543406"/>
                  <a:pt x="2939707" y="1632118"/>
                  <a:pt x="2966948" y="1720636"/>
                </a:cubicBezTo>
                <a:lnTo>
                  <a:pt x="2995973" y="1809510"/>
                </a:lnTo>
                <a:lnTo>
                  <a:pt x="3008925" y="1852981"/>
                </a:lnTo>
                <a:lnTo>
                  <a:pt x="3038460" y="1939602"/>
                </a:lnTo>
                <a:lnTo>
                  <a:pt x="3045306" y="1960564"/>
                </a:lnTo>
                <a:lnTo>
                  <a:pt x="3052730" y="1983295"/>
                </a:lnTo>
                <a:lnTo>
                  <a:pt x="3052731" y="1983298"/>
                </a:lnTo>
                <a:lnTo>
                  <a:pt x="3052731" y="1983298"/>
                </a:lnTo>
                <a:lnTo>
                  <a:pt x="3053240" y="1984687"/>
                </a:lnTo>
                <a:lnTo>
                  <a:pt x="3061826" y="2008129"/>
                </a:lnTo>
                <a:lnTo>
                  <a:pt x="3075132" y="2047154"/>
                </a:lnTo>
                <a:lnTo>
                  <a:pt x="3143405" y="2230854"/>
                </a:lnTo>
                <a:lnTo>
                  <a:pt x="3143406" y="2230856"/>
                </a:lnTo>
                <a:lnTo>
                  <a:pt x="3143425" y="2230908"/>
                </a:lnTo>
                <a:lnTo>
                  <a:pt x="3166544" y="2288508"/>
                </a:lnTo>
                <a:lnTo>
                  <a:pt x="3144872" y="2299710"/>
                </a:lnTo>
                <a:lnTo>
                  <a:pt x="3144870" y="2299711"/>
                </a:lnTo>
                <a:lnTo>
                  <a:pt x="3144864" y="2299715"/>
                </a:lnTo>
                <a:lnTo>
                  <a:pt x="3134615" y="2311122"/>
                </a:lnTo>
                <a:lnTo>
                  <a:pt x="3123606" y="2285725"/>
                </a:lnTo>
                <a:lnTo>
                  <a:pt x="3118703" y="2274413"/>
                </a:lnTo>
                <a:lnTo>
                  <a:pt x="3091327" y="2206440"/>
                </a:lnTo>
                <a:lnTo>
                  <a:pt x="3070312" y="2154262"/>
                </a:lnTo>
                <a:cubicBezTo>
                  <a:pt x="3054269" y="2113028"/>
                  <a:pt x="3038352" y="2070725"/>
                  <a:pt x="3022689" y="2027696"/>
                </a:cubicBezTo>
                <a:lnTo>
                  <a:pt x="2985879" y="1919587"/>
                </a:lnTo>
                <a:lnTo>
                  <a:pt x="2932751" y="1763554"/>
                </a:lnTo>
                <a:lnTo>
                  <a:pt x="2900662" y="1654284"/>
                </a:lnTo>
                <a:lnTo>
                  <a:pt x="2903419" y="1648066"/>
                </a:lnTo>
                <a:lnTo>
                  <a:pt x="2907769" y="1638251"/>
                </a:lnTo>
                <a:cubicBezTo>
                  <a:pt x="2911545" y="1622250"/>
                  <a:pt x="2913100" y="1605908"/>
                  <a:pt x="2912492" y="1589686"/>
                </a:cubicBezTo>
                <a:lnTo>
                  <a:pt x="2910825" y="1580019"/>
                </a:lnTo>
                <a:lnTo>
                  <a:pt x="2911167" y="1573520"/>
                </a:lnTo>
                <a:lnTo>
                  <a:pt x="2907934" y="1563251"/>
                </a:lnTo>
                <a:lnTo>
                  <a:pt x="2904241" y="1541836"/>
                </a:lnTo>
                <a:lnTo>
                  <a:pt x="2895028" y="1522249"/>
                </a:lnTo>
                <a:lnTo>
                  <a:pt x="2891705" y="1511693"/>
                </a:lnTo>
                <a:lnTo>
                  <a:pt x="2887658" y="1506583"/>
                </a:lnTo>
                <a:lnTo>
                  <a:pt x="2883364" y="1497455"/>
                </a:lnTo>
                <a:cubicBezTo>
                  <a:pt x="2874339" y="1483545"/>
                  <a:pt x="2863269" y="1470673"/>
                  <a:pt x="2850210" y="1459297"/>
                </a:cubicBezTo>
                <a:lnTo>
                  <a:pt x="2850203" y="1459294"/>
                </a:lnTo>
                <a:lnTo>
                  <a:pt x="2850203" y="1459293"/>
                </a:lnTo>
                <a:lnTo>
                  <a:pt x="2843825" y="1455753"/>
                </a:lnTo>
                <a:lnTo>
                  <a:pt x="2833240" y="1414942"/>
                </a:lnTo>
                <a:lnTo>
                  <a:pt x="2828455" y="1396491"/>
                </a:lnTo>
                <a:lnTo>
                  <a:pt x="2807558" y="1309468"/>
                </a:lnTo>
                <a:lnTo>
                  <a:pt x="2801870" y="1283947"/>
                </a:lnTo>
                <a:lnTo>
                  <a:pt x="2800752" y="1278839"/>
                </a:lnTo>
                <a:lnTo>
                  <a:pt x="2791145" y="1234917"/>
                </a:lnTo>
                <a:lnTo>
                  <a:pt x="2769963" y="1124507"/>
                </a:lnTo>
                <a:lnTo>
                  <a:pt x="2766716" y="1105160"/>
                </a:lnTo>
                <a:lnTo>
                  <a:pt x="2754535" y="1019210"/>
                </a:lnTo>
                <a:lnTo>
                  <a:pt x="2747107" y="930965"/>
                </a:lnTo>
                <a:close/>
                <a:moveTo>
                  <a:pt x="2597540" y="917672"/>
                </a:moveTo>
                <a:lnTo>
                  <a:pt x="2597466" y="918189"/>
                </a:lnTo>
                <a:lnTo>
                  <a:pt x="2596604" y="918510"/>
                </a:lnTo>
                <a:lnTo>
                  <a:pt x="2596174" y="918126"/>
                </a:lnTo>
                <a:close/>
                <a:moveTo>
                  <a:pt x="2803265" y="916290"/>
                </a:moveTo>
                <a:lnTo>
                  <a:pt x="2811847" y="916909"/>
                </a:lnTo>
                <a:lnTo>
                  <a:pt x="2812551" y="917055"/>
                </a:lnTo>
                <a:lnTo>
                  <a:pt x="2816196" y="920480"/>
                </a:lnTo>
                <a:lnTo>
                  <a:pt x="2806693" y="918396"/>
                </a:lnTo>
                <a:close/>
                <a:moveTo>
                  <a:pt x="2696351" y="916145"/>
                </a:moveTo>
                <a:lnTo>
                  <a:pt x="2695087" y="942897"/>
                </a:lnTo>
                <a:lnTo>
                  <a:pt x="2695089" y="942953"/>
                </a:lnTo>
                <a:lnTo>
                  <a:pt x="2695089" y="942954"/>
                </a:lnTo>
                <a:lnTo>
                  <a:pt x="2695089" y="942962"/>
                </a:lnTo>
                <a:lnTo>
                  <a:pt x="2696729" y="987518"/>
                </a:lnTo>
                <a:lnTo>
                  <a:pt x="2696730" y="987532"/>
                </a:lnTo>
                <a:lnTo>
                  <a:pt x="2696731" y="987550"/>
                </a:lnTo>
                <a:lnTo>
                  <a:pt x="2698132" y="1004247"/>
                </a:lnTo>
                <a:lnTo>
                  <a:pt x="2698547" y="1012595"/>
                </a:lnTo>
                <a:lnTo>
                  <a:pt x="2699600" y="1021731"/>
                </a:lnTo>
                <a:lnTo>
                  <a:pt x="2701091" y="1039505"/>
                </a:lnTo>
                <a:lnTo>
                  <a:pt x="2708521" y="1099156"/>
                </a:lnTo>
                <a:lnTo>
                  <a:pt x="2708560" y="1099499"/>
                </a:lnTo>
                <a:lnTo>
                  <a:pt x="2708642" y="1099984"/>
                </a:lnTo>
                <a:lnTo>
                  <a:pt x="2719529" y="1168123"/>
                </a:lnTo>
                <a:lnTo>
                  <a:pt x="2724326" y="1193301"/>
                </a:lnTo>
                <a:lnTo>
                  <a:pt x="2726448" y="1205930"/>
                </a:lnTo>
                <a:lnTo>
                  <a:pt x="2729338" y="1219611"/>
                </a:lnTo>
                <a:lnTo>
                  <a:pt x="2734389" y="1246128"/>
                </a:lnTo>
                <a:lnTo>
                  <a:pt x="2749325" y="1314796"/>
                </a:lnTo>
                <a:lnTo>
                  <a:pt x="2753529" y="1334132"/>
                </a:lnTo>
                <a:lnTo>
                  <a:pt x="2775978" y="1427208"/>
                </a:lnTo>
                <a:lnTo>
                  <a:pt x="2733139" y="1423443"/>
                </a:lnTo>
                <a:lnTo>
                  <a:pt x="2728747" y="1424793"/>
                </a:lnTo>
                <a:lnTo>
                  <a:pt x="2719302" y="1385491"/>
                </a:lnTo>
                <a:lnTo>
                  <a:pt x="2716429" y="1373537"/>
                </a:lnTo>
                <a:lnTo>
                  <a:pt x="2716427" y="1373526"/>
                </a:lnTo>
                <a:lnTo>
                  <a:pt x="2716416" y="1373473"/>
                </a:lnTo>
                <a:lnTo>
                  <a:pt x="2692117" y="1257510"/>
                </a:lnTo>
                <a:lnTo>
                  <a:pt x="2687002" y="1230353"/>
                </a:lnTo>
                <a:lnTo>
                  <a:pt x="2671408" y="1136135"/>
                </a:lnTo>
                <a:lnTo>
                  <a:pt x="2671257" y="1135175"/>
                </a:lnTo>
                <a:lnTo>
                  <a:pt x="2671190" y="1134625"/>
                </a:lnTo>
                <a:lnTo>
                  <a:pt x="2662379" y="1056040"/>
                </a:lnTo>
                <a:lnTo>
                  <a:pt x="2660937" y="1038169"/>
                </a:lnTo>
                <a:lnTo>
                  <a:pt x="2658037" y="975820"/>
                </a:lnTo>
                <a:lnTo>
                  <a:pt x="2658034" y="975732"/>
                </a:lnTo>
                <a:lnTo>
                  <a:pt x="2658033" y="975690"/>
                </a:lnTo>
                <a:lnTo>
                  <a:pt x="2660857" y="918749"/>
                </a:lnTo>
                <a:lnTo>
                  <a:pt x="2675284" y="916974"/>
                </a:lnTo>
                <a:close/>
                <a:moveTo>
                  <a:pt x="2723298" y="915087"/>
                </a:moveTo>
                <a:lnTo>
                  <a:pt x="2739181" y="917057"/>
                </a:lnTo>
                <a:lnTo>
                  <a:pt x="2740623" y="952707"/>
                </a:lnTo>
                <a:lnTo>
                  <a:pt x="2740644" y="952927"/>
                </a:lnTo>
                <a:lnTo>
                  <a:pt x="2745006" y="1003439"/>
                </a:lnTo>
                <a:lnTo>
                  <a:pt x="2747383" y="1022326"/>
                </a:lnTo>
                <a:lnTo>
                  <a:pt x="2748305" y="1031818"/>
                </a:lnTo>
                <a:lnTo>
                  <a:pt x="2749883" y="1042196"/>
                </a:lnTo>
                <a:lnTo>
                  <a:pt x="2752405" y="1062241"/>
                </a:lnTo>
                <a:lnTo>
                  <a:pt x="2763129" y="1129296"/>
                </a:lnTo>
                <a:lnTo>
                  <a:pt x="2763205" y="1129793"/>
                </a:lnTo>
                <a:lnTo>
                  <a:pt x="2763334" y="1130449"/>
                </a:lnTo>
                <a:lnTo>
                  <a:pt x="2777793" y="1206692"/>
                </a:lnTo>
                <a:lnTo>
                  <a:pt x="2783849" y="1234772"/>
                </a:lnTo>
                <a:lnTo>
                  <a:pt x="2786627" y="1248901"/>
                </a:lnTo>
                <a:lnTo>
                  <a:pt x="2790185" y="1264150"/>
                </a:lnTo>
                <a:lnTo>
                  <a:pt x="2795854" y="1290411"/>
                </a:lnTo>
                <a:lnTo>
                  <a:pt x="2796553" y="1293649"/>
                </a:lnTo>
                <a:cubicBezTo>
                  <a:pt x="2803545" y="1324398"/>
                  <a:pt x="2811297" y="1356938"/>
                  <a:pt x="2819874" y="1391379"/>
                </a:cubicBezTo>
                <a:lnTo>
                  <a:pt x="2835324" y="1451035"/>
                </a:lnTo>
                <a:lnTo>
                  <a:pt x="2828016" y="1446978"/>
                </a:lnTo>
                <a:lnTo>
                  <a:pt x="2795487" y="1428923"/>
                </a:lnTo>
                <a:lnTo>
                  <a:pt x="2782804" y="1427808"/>
                </a:lnTo>
                <a:lnTo>
                  <a:pt x="2761819" y="1340779"/>
                </a:lnTo>
                <a:lnTo>
                  <a:pt x="2761817" y="1340772"/>
                </a:lnTo>
                <a:lnTo>
                  <a:pt x="2738214" y="1230101"/>
                </a:lnTo>
                <a:lnTo>
                  <a:pt x="2733173" y="1204126"/>
                </a:lnTo>
                <a:lnTo>
                  <a:pt x="2717485" y="1113614"/>
                </a:lnTo>
                <a:lnTo>
                  <a:pt x="2717322" y="1112632"/>
                </a:lnTo>
                <a:lnTo>
                  <a:pt x="2717242" y="1112028"/>
                </a:lnTo>
                <a:lnTo>
                  <a:pt x="2707773" y="1036113"/>
                </a:lnTo>
                <a:lnTo>
                  <a:pt x="2706100" y="1018710"/>
                </a:lnTo>
                <a:lnTo>
                  <a:pt x="2702148" y="957811"/>
                </a:lnTo>
                <a:lnTo>
                  <a:pt x="2702139" y="957630"/>
                </a:lnTo>
                <a:lnTo>
                  <a:pt x="2703102" y="915880"/>
                </a:lnTo>
                <a:close/>
                <a:moveTo>
                  <a:pt x="5351644" y="913245"/>
                </a:moveTo>
                <a:lnTo>
                  <a:pt x="5354075" y="914982"/>
                </a:lnTo>
                <a:lnTo>
                  <a:pt x="5353885" y="922322"/>
                </a:lnTo>
                <a:close/>
                <a:moveTo>
                  <a:pt x="2856147" y="910652"/>
                </a:moveTo>
                <a:lnTo>
                  <a:pt x="2870892" y="913128"/>
                </a:lnTo>
                <a:lnTo>
                  <a:pt x="2875742" y="915022"/>
                </a:lnTo>
                <a:lnTo>
                  <a:pt x="2879408" y="927566"/>
                </a:lnTo>
                <a:lnTo>
                  <a:pt x="2864415" y="920514"/>
                </a:lnTo>
                <a:lnTo>
                  <a:pt x="2860024" y="919544"/>
                </a:lnTo>
                <a:close/>
                <a:moveTo>
                  <a:pt x="2622555" y="910281"/>
                </a:moveTo>
                <a:lnTo>
                  <a:pt x="2622798" y="910577"/>
                </a:lnTo>
                <a:lnTo>
                  <a:pt x="2622497" y="910661"/>
                </a:lnTo>
                <a:close/>
                <a:moveTo>
                  <a:pt x="2598654" y="909956"/>
                </a:moveTo>
                <a:lnTo>
                  <a:pt x="2598541" y="910734"/>
                </a:lnTo>
                <a:lnTo>
                  <a:pt x="2590831" y="913351"/>
                </a:lnTo>
                <a:lnTo>
                  <a:pt x="2590490" y="913046"/>
                </a:lnTo>
                <a:close/>
                <a:moveTo>
                  <a:pt x="2442233" y="909055"/>
                </a:moveTo>
                <a:lnTo>
                  <a:pt x="2439867" y="914103"/>
                </a:lnTo>
                <a:lnTo>
                  <a:pt x="2339823" y="975503"/>
                </a:lnTo>
                <a:cubicBezTo>
                  <a:pt x="2303858" y="997965"/>
                  <a:pt x="2269490" y="1019857"/>
                  <a:pt x="2237862" y="1040540"/>
                </a:cubicBezTo>
                <a:cubicBezTo>
                  <a:pt x="2163542" y="1089214"/>
                  <a:pt x="2069090" y="1156915"/>
                  <a:pt x="2040685" y="1203383"/>
                </a:cubicBezTo>
                <a:cubicBezTo>
                  <a:pt x="2020243" y="1236872"/>
                  <a:pt x="2005242" y="1275141"/>
                  <a:pt x="1994758" y="1316845"/>
                </a:cubicBezTo>
                <a:lnTo>
                  <a:pt x="1986362" y="1376657"/>
                </a:lnTo>
                <a:lnTo>
                  <a:pt x="1975938" y="1450903"/>
                </a:lnTo>
                <a:lnTo>
                  <a:pt x="1975939" y="1450914"/>
                </a:lnTo>
                <a:lnTo>
                  <a:pt x="1975938" y="1450915"/>
                </a:lnTo>
                <a:cubicBezTo>
                  <a:pt x="1974161" y="1486326"/>
                  <a:pt x="1974406" y="1522909"/>
                  <a:pt x="1976285" y="1560092"/>
                </a:cubicBezTo>
                <a:lnTo>
                  <a:pt x="1978444" y="1584088"/>
                </a:lnTo>
                <a:lnTo>
                  <a:pt x="1978695" y="1597447"/>
                </a:lnTo>
                <a:lnTo>
                  <a:pt x="1982121" y="1624954"/>
                </a:lnTo>
                <a:lnTo>
                  <a:pt x="1986433" y="1672875"/>
                </a:lnTo>
                <a:lnTo>
                  <a:pt x="1991728" y="1702088"/>
                </a:lnTo>
                <a:lnTo>
                  <a:pt x="1997493" y="1748373"/>
                </a:lnTo>
                <a:lnTo>
                  <a:pt x="2026781" y="1895480"/>
                </a:lnTo>
                <a:lnTo>
                  <a:pt x="2026799" y="1895580"/>
                </a:lnTo>
                <a:cubicBezTo>
                  <a:pt x="2034979" y="1931239"/>
                  <a:pt x="2043625" y="1965790"/>
                  <a:pt x="2052348" y="1998663"/>
                </a:cubicBezTo>
                <a:lnTo>
                  <a:pt x="2058259" y="2019795"/>
                </a:lnTo>
                <a:lnTo>
                  <a:pt x="2061085" y="2030953"/>
                </a:lnTo>
                <a:lnTo>
                  <a:pt x="2067997" y="2054612"/>
                </a:lnTo>
                <a:lnTo>
                  <a:pt x="2078363" y="2091674"/>
                </a:lnTo>
                <a:lnTo>
                  <a:pt x="2090584" y="2131922"/>
                </a:lnTo>
                <a:lnTo>
                  <a:pt x="2094813" y="2146396"/>
                </a:lnTo>
                <a:lnTo>
                  <a:pt x="2100469" y="2164476"/>
                </a:lnTo>
                <a:lnTo>
                  <a:pt x="2102508" y="2171193"/>
                </a:lnTo>
                <a:lnTo>
                  <a:pt x="2105963" y="2182040"/>
                </a:lnTo>
                <a:lnTo>
                  <a:pt x="2109739" y="2194110"/>
                </a:lnTo>
                <a:lnTo>
                  <a:pt x="2122225" y="2233093"/>
                </a:lnTo>
                <a:lnTo>
                  <a:pt x="2122451" y="2233802"/>
                </a:lnTo>
                <a:cubicBezTo>
                  <a:pt x="2234552" y="2582239"/>
                  <a:pt x="2519011" y="3123854"/>
                  <a:pt x="2773547" y="3179008"/>
                </a:cubicBezTo>
                <a:cubicBezTo>
                  <a:pt x="2797842" y="3183723"/>
                  <a:pt x="2822566" y="3185902"/>
                  <a:pt x="2847316" y="3185488"/>
                </a:cubicBezTo>
                <a:cubicBezTo>
                  <a:pt x="2997887" y="3185488"/>
                  <a:pt x="3249942" y="3129370"/>
                  <a:pt x="3464079" y="3077800"/>
                </a:cubicBezTo>
                <a:cubicBezTo>
                  <a:pt x="3517578" y="3064838"/>
                  <a:pt x="3571492" y="3051360"/>
                  <a:pt x="3623268" y="3037985"/>
                </a:cubicBezTo>
                <a:lnTo>
                  <a:pt x="3758369" y="3001808"/>
                </a:lnTo>
                <a:lnTo>
                  <a:pt x="3664371" y="3029842"/>
                </a:lnTo>
                <a:lnTo>
                  <a:pt x="3626210" y="3040913"/>
                </a:lnTo>
                <a:lnTo>
                  <a:pt x="3462558" y="3086863"/>
                </a:lnTo>
                <a:lnTo>
                  <a:pt x="3462425" y="3086900"/>
                </a:lnTo>
                <a:lnTo>
                  <a:pt x="3462357" y="3086918"/>
                </a:lnTo>
                <a:lnTo>
                  <a:pt x="3259536" y="3138748"/>
                </a:lnTo>
                <a:lnTo>
                  <a:pt x="3231616" y="3145539"/>
                </a:lnTo>
                <a:lnTo>
                  <a:pt x="3069327" y="3180779"/>
                </a:lnTo>
                <a:lnTo>
                  <a:pt x="3041849" y="3186054"/>
                </a:lnTo>
                <a:lnTo>
                  <a:pt x="2911803" y="3206947"/>
                </a:lnTo>
                <a:lnTo>
                  <a:pt x="2870139" y="3211377"/>
                </a:lnTo>
                <a:lnTo>
                  <a:pt x="2849019" y="3213384"/>
                </a:lnTo>
                <a:lnTo>
                  <a:pt x="2793952" y="3215330"/>
                </a:lnTo>
                <a:lnTo>
                  <a:pt x="2754609" y="3212281"/>
                </a:lnTo>
                <a:lnTo>
                  <a:pt x="2749002" y="3211685"/>
                </a:lnTo>
                <a:lnTo>
                  <a:pt x="2748989" y="3211681"/>
                </a:lnTo>
                <a:lnTo>
                  <a:pt x="2687471" y="3189474"/>
                </a:lnTo>
                <a:lnTo>
                  <a:pt x="2672286" y="3181872"/>
                </a:lnTo>
                <a:lnTo>
                  <a:pt x="2641632" y="3162631"/>
                </a:lnTo>
                <a:lnTo>
                  <a:pt x="2582642" y="3118662"/>
                </a:lnTo>
                <a:lnTo>
                  <a:pt x="2559884" y="3099131"/>
                </a:lnTo>
                <a:lnTo>
                  <a:pt x="2511216" y="3049165"/>
                </a:lnTo>
                <a:lnTo>
                  <a:pt x="2485854" y="3023128"/>
                </a:lnTo>
                <a:lnTo>
                  <a:pt x="2477213" y="3012189"/>
                </a:lnTo>
                <a:lnTo>
                  <a:pt x="2458338" y="2988296"/>
                </a:lnTo>
                <a:lnTo>
                  <a:pt x="2436033" y="2960062"/>
                </a:lnTo>
                <a:lnTo>
                  <a:pt x="2365165" y="2859975"/>
                </a:lnTo>
                <a:cubicBezTo>
                  <a:pt x="2335407" y="2813705"/>
                  <a:pt x="2306747" y="2764999"/>
                  <a:pt x="2279591" y="2715207"/>
                </a:cubicBezTo>
                <a:lnTo>
                  <a:pt x="2228781" y="2614779"/>
                </a:lnTo>
                <a:lnTo>
                  <a:pt x="2196915" y="2535372"/>
                </a:lnTo>
                <a:lnTo>
                  <a:pt x="2150641" y="2418869"/>
                </a:lnTo>
                <a:lnTo>
                  <a:pt x="2144553" y="2403456"/>
                </a:lnTo>
                <a:lnTo>
                  <a:pt x="2112155" y="2320543"/>
                </a:lnTo>
                <a:lnTo>
                  <a:pt x="2087705" y="2256943"/>
                </a:lnTo>
                <a:lnTo>
                  <a:pt x="2076983" y="2228907"/>
                </a:lnTo>
                <a:lnTo>
                  <a:pt x="2051254" y="2159796"/>
                </a:lnTo>
                <a:lnTo>
                  <a:pt x="2051111" y="2159413"/>
                </a:lnTo>
                <a:lnTo>
                  <a:pt x="2049030" y="2153544"/>
                </a:lnTo>
                <a:lnTo>
                  <a:pt x="2031463" y="2094214"/>
                </a:lnTo>
                <a:lnTo>
                  <a:pt x="2021530" y="2059169"/>
                </a:lnTo>
                <a:lnTo>
                  <a:pt x="1989477" y="1934226"/>
                </a:lnTo>
                <a:lnTo>
                  <a:pt x="1960423" y="1789962"/>
                </a:lnTo>
                <a:lnTo>
                  <a:pt x="1959037" y="1781314"/>
                </a:lnTo>
                <a:lnTo>
                  <a:pt x="1944757" y="1667609"/>
                </a:lnTo>
                <a:lnTo>
                  <a:pt x="1943961" y="1660213"/>
                </a:lnTo>
                <a:lnTo>
                  <a:pt x="1943961" y="1660212"/>
                </a:lnTo>
                <a:lnTo>
                  <a:pt x="1940102" y="1562606"/>
                </a:lnTo>
                <a:lnTo>
                  <a:pt x="1940183" y="1540318"/>
                </a:lnTo>
                <a:lnTo>
                  <a:pt x="1942163" y="1498104"/>
                </a:lnTo>
                <a:lnTo>
                  <a:pt x="1947128" y="1443499"/>
                </a:lnTo>
                <a:lnTo>
                  <a:pt x="1948915" y="1423850"/>
                </a:lnTo>
                <a:lnTo>
                  <a:pt x="1952534" y="1397667"/>
                </a:lnTo>
                <a:lnTo>
                  <a:pt x="1961390" y="1356860"/>
                </a:lnTo>
                <a:lnTo>
                  <a:pt x="1968569" y="1323780"/>
                </a:lnTo>
                <a:lnTo>
                  <a:pt x="1968572" y="1323766"/>
                </a:lnTo>
                <a:lnTo>
                  <a:pt x="1974595" y="1306691"/>
                </a:lnTo>
                <a:lnTo>
                  <a:pt x="1974884" y="1305982"/>
                </a:lnTo>
                <a:lnTo>
                  <a:pt x="2000872" y="1242101"/>
                </a:lnTo>
                <a:lnTo>
                  <a:pt x="2005738" y="1232326"/>
                </a:lnTo>
                <a:lnTo>
                  <a:pt x="2006711" y="1230807"/>
                </a:lnTo>
                <a:lnTo>
                  <a:pt x="2028141" y="1203715"/>
                </a:lnTo>
                <a:lnTo>
                  <a:pt x="2083029" y="1153447"/>
                </a:lnTo>
                <a:lnTo>
                  <a:pt x="2098708" y="1140508"/>
                </a:lnTo>
                <a:lnTo>
                  <a:pt x="2174166" y="1082566"/>
                </a:lnTo>
                <a:lnTo>
                  <a:pt x="2228076" y="1045398"/>
                </a:lnTo>
                <a:lnTo>
                  <a:pt x="2301564" y="996632"/>
                </a:lnTo>
                <a:close/>
                <a:moveTo>
                  <a:pt x="5276310" y="908228"/>
                </a:moveTo>
                <a:lnTo>
                  <a:pt x="5313927" y="913931"/>
                </a:lnTo>
                <a:lnTo>
                  <a:pt x="5312987" y="920171"/>
                </a:lnTo>
                <a:lnTo>
                  <a:pt x="5310432" y="935886"/>
                </a:lnTo>
                <a:lnTo>
                  <a:pt x="5281383" y="934890"/>
                </a:lnTo>
                <a:cubicBezTo>
                  <a:pt x="5266830" y="935888"/>
                  <a:pt x="5250938" y="938335"/>
                  <a:pt x="5233703" y="942231"/>
                </a:cubicBezTo>
                <a:cubicBezTo>
                  <a:pt x="5202265" y="949126"/>
                  <a:pt x="5128358" y="956984"/>
                  <a:pt x="5034871" y="967050"/>
                </a:cubicBezTo>
                <a:cubicBezTo>
                  <a:pt x="4992816" y="971462"/>
                  <a:pt x="4944969" y="976564"/>
                  <a:pt x="4895607" y="982219"/>
                </a:cubicBezTo>
                <a:cubicBezTo>
                  <a:pt x="4877958" y="984286"/>
                  <a:pt x="4860169" y="986768"/>
                  <a:pt x="4842245" y="988974"/>
                </a:cubicBezTo>
                <a:cubicBezTo>
                  <a:pt x="4824319" y="991181"/>
                  <a:pt x="4806118" y="993661"/>
                  <a:pt x="4787780" y="995730"/>
                </a:cubicBezTo>
                <a:lnTo>
                  <a:pt x="4755515" y="999454"/>
                </a:lnTo>
                <a:cubicBezTo>
                  <a:pt x="4575022" y="1020136"/>
                  <a:pt x="4388463" y="1041508"/>
                  <a:pt x="4283118" y="1064535"/>
                </a:cubicBezTo>
                <a:cubicBezTo>
                  <a:pt x="4215830" y="1079290"/>
                  <a:pt x="4179566" y="1118310"/>
                  <a:pt x="4150334" y="1149611"/>
                </a:cubicBezTo>
                <a:cubicBezTo>
                  <a:pt x="4138807" y="1163065"/>
                  <a:pt x="4125818" y="1175181"/>
                  <a:pt x="4111588" y="1185738"/>
                </a:cubicBezTo>
                <a:cubicBezTo>
                  <a:pt x="4052332" y="1225965"/>
                  <a:pt x="4007115" y="1293180"/>
                  <a:pt x="3964010" y="1369648"/>
                </a:cubicBezTo>
                <a:lnTo>
                  <a:pt x="3926284" y="1439122"/>
                </a:lnTo>
                <a:lnTo>
                  <a:pt x="3921169" y="1448542"/>
                </a:lnTo>
                <a:lnTo>
                  <a:pt x="3888771" y="1507851"/>
                </a:lnTo>
                <a:lnTo>
                  <a:pt x="3872442" y="1512134"/>
                </a:lnTo>
                <a:lnTo>
                  <a:pt x="3899796" y="1445232"/>
                </a:lnTo>
                <a:cubicBezTo>
                  <a:pt x="3946678" y="1326788"/>
                  <a:pt x="3991490" y="1216539"/>
                  <a:pt x="4060433" y="1161385"/>
                </a:cubicBezTo>
                <a:cubicBezTo>
                  <a:pt x="4073794" y="1149637"/>
                  <a:pt x="4085776" y="1136409"/>
                  <a:pt x="4096146" y="1121951"/>
                </a:cubicBezTo>
                <a:cubicBezTo>
                  <a:pt x="4123446" y="1087204"/>
                  <a:pt x="4157504" y="1043903"/>
                  <a:pt x="4228378" y="1028600"/>
                </a:cubicBezTo>
                <a:cubicBezTo>
                  <a:pt x="4330414" y="1006679"/>
                  <a:pt x="4528555" y="986686"/>
                  <a:pt x="4720216" y="967517"/>
                </a:cubicBezTo>
                <a:lnTo>
                  <a:pt x="4754825" y="963932"/>
                </a:lnTo>
                <a:cubicBezTo>
                  <a:pt x="4773854" y="962002"/>
                  <a:pt x="4792193" y="960069"/>
                  <a:pt x="4811497" y="957727"/>
                </a:cubicBezTo>
                <a:cubicBezTo>
                  <a:pt x="4830801" y="955383"/>
                  <a:pt x="4849002" y="953315"/>
                  <a:pt x="4867340" y="951522"/>
                </a:cubicBezTo>
                <a:cubicBezTo>
                  <a:pt x="4919737" y="946558"/>
                  <a:pt x="4970479" y="941871"/>
                  <a:pt x="5015016" y="937733"/>
                </a:cubicBezTo>
                <a:cubicBezTo>
                  <a:pt x="5113605" y="928495"/>
                  <a:pt x="5191510" y="921326"/>
                  <a:pt x="5221156" y="914709"/>
                </a:cubicBezTo>
                <a:cubicBezTo>
                  <a:pt x="5239245" y="910539"/>
                  <a:pt x="5257750" y="908367"/>
                  <a:pt x="5276310" y="908228"/>
                </a:cubicBezTo>
                <a:close/>
                <a:moveTo>
                  <a:pt x="2838989" y="907773"/>
                </a:moveTo>
                <a:lnTo>
                  <a:pt x="2847409" y="909186"/>
                </a:lnTo>
                <a:lnTo>
                  <a:pt x="2851027" y="917556"/>
                </a:lnTo>
                <a:lnTo>
                  <a:pt x="2841424" y="915434"/>
                </a:lnTo>
                <a:lnTo>
                  <a:pt x="2839591" y="913113"/>
                </a:lnTo>
                <a:close/>
                <a:moveTo>
                  <a:pt x="2798835" y="905830"/>
                </a:moveTo>
                <a:lnTo>
                  <a:pt x="2801333" y="907790"/>
                </a:lnTo>
                <a:lnTo>
                  <a:pt x="2791926" y="907185"/>
                </a:lnTo>
                <a:lnTo>
                  <a:pt x="2791850" y="905991"/>
                </a:lnTo>
                <a:close/>
                <a:moveTo>
                  <a:pt x="2823571" y="905255"/>
                </a:moveTo>
                <a:lnTo>
                  <a:pt x="2829527" y="912806"/>
                </a:lnTo>
                <a:lnTo>
                  <a:pt x="2814840" y="909560"/>
                </a:lnTo>
                <a:lnTo>
                  <a:pt x="2814544" y="909281"/>
                </a:lnTo>
                <a:lnTo>
                  <a:pt x="2809860" y="905574"/>
                </a:lnTo>
                <a:close/>
                <a:moveTo>
                  <a:pt x="2905011" y="905124"/>
                </a:moveTo>
                <a:lnTo>
                  <a:pt x="2918740" y="908364"/>
                </a:lnTo>
                <a:cubicBezTo>
                  <a:pt x="2929812" y="913619"/>
                  <a:pt x="2939481" y="921133"/>
                  <a:pt x="2947218" y="930280"/>
                </a:cubicBezTo>
                <a:lnTo>
                  <a:pt x="2959682" y="953693"/>
                </a:lnTo>
                <a:lnTo>
                  <a:pt x="2962726" y="973722"/>
                </a:lnTo>
                <a:lnTo>
                  <a:pt x="2962838" y="974234"/>
                </a:lnTo>
                <a:lnTo>
                  <a:pt x="2952099" y="953346"/>
                </a:lnTo>
                <a:cubicBezTo>
                  <a:pt x="2942052" y="940904"/>
                  <a:pt x="2929480" y="930502"/>
                  <a:pt x="2915015" y="922923"/>
                </a:cubicBezTo>
                <a:lnTo>
                  <a:pt x="2907472" y="919949"/>
                </a:lnTo>
                <a:close/>
                <a:moveTo>
                  <a:pt x="5338983" y="904192"/>
                </a:moveTo>
                <a:lnTo>
                  <a:pt x="5342133" y="906443"/>
                </a:lnTo>
                <a:lnTo>
                  <a:pt x="5343135" y="910499"/>
                </a:lnTo>
                <a:lnTo>
                  <a:pt x="5341027" y="916703"/>
                </a:lnTo>
                <a:lnTo>
                  <a:pt x="5339462" y="915473"/>
                </a:lnTo>
                <a:lnTo>
                  <a:pt x="5338107" y="906578"/>
                </a:lnTo>
                <a:close/>
                <a:moveTo>
                  <a:pt x="3168476" y="903403"/>
                </a:moveTo>
                <a:lnTo>
                  <a:pt x="3171341" y="920019"/>
                </a:lnTo>
                <a:lnTo>
                  <a:pt x="3168614" y="905392"/>
                </a:lnTo>
                <a:close/>
                <a:moveTo>
                  <a:pt x="5351877" y="902686"/>
                </a:moveTo>
                <a:lnTo>
                  <a:pt x="5352457" y="904892"/>
                </a:lnTo>
                <a:lnTo>
                  <a:pt x="5351482" y="904116"/>
                </a:lnTo>
                <a:close/>
                <a:moveTo>
                  <a:pt x="5329948" y="901308"/>
                </a:moveTo>
                <a:lnTo>
                  <a:pt x="5330870" y="907407"/>
                </a:lnTo>
                <a:lnTo>
                  <a:pt x="5330417" y="908625"/>
                </a:lnTo>
                <a:lnTo>
                  <a:pt x="5329829" y="901798"/>
                </a:lnTo>
                <a:close/>
                <a:moveTo>
                  <a:pt x="2716185" y="901257"/>
                </a:moveTo>
                <a:lnTo>
                  <a:pt x="2717016" y="901506"/>
                </a:lnTo>
                <a:lnTo>
                  <a:pt x="2706544" y="903237"/>
                </a:lnTo>
                <a:close/>
                <a:moveTo>
                  <a:pt x="2886883" y="900841"/>
                </a:moveTo>
                <a:lnTo>
                  <a:pt x="2897546" y="903359"/>
                </a:lnTo>
                <a:lnTo>
                  <a:pt x="2899792" y="916921"/>
                </a:lnTo>
                <a:lnTo>
                  <a:pt x="2888308" y="912392"/>
                </a:lnTo>
                <a:close/>
                <a:moveTo>
                  <a:pt x="2655581" y="898386"/>
                </a:moveTo>
                <a:lnTo>
                  <a:pt x="2656088" y="899218"/>
                </a:lnTo>
                <a:lnTo>
                  <a:pt x="2655811" y="901336"/>
                </a:lnTo>
                <a:lnTo>
                  <a:pt x="2630308" y="908475"/>
                </a:lnTo>
                <a:lnTo>
                  <a:pt x="2629205" y="907150"/>
                </a:lnTo>
                <a:close/>
                <a:moveTo>
                  <a:pt x="2703527" y="897455"/>
                </a:moveTo>
                <a:lnTo>
                  <a:pt x="2703566" y="897467"/>
                </a:lnTo>
                <a:lnTo>
                  <a:pt x="2703527" y="897475"/>
                </a:lnTo>
                <a:close/>
                <a:moveTo>
                  <a:pt x="2697263" y="896854"/>
                </a:moveTo>
                <a:lnTo>
                  <a:pt x="2697173" y="898760"/>
                </a:lnTo>
                <a:lnTo>
                  <a:pt x="2678259" y="902587"/>
                </a:lnTo>
                <a:lnTo>
                  <a:pt x="2676407" y="902350"/>
                </a:lnTo>
                <a:close/>
                <a:moveTo>
                  <a:pt x="2747352" y="896853"/>
                </a:moveTo>
                <a:lnTo>
                  <a:pt x="2753397" y="899688"/>
                </a:lnTo>
                <a:lnTo>
                  <a:pt x="2747330" y="899795"/>
                </a:lnTo>
                <a:lnTo>
                  <a:pt x="2747346" y="897686"/>
                </a:lnTo>
                <a:close/>
                <a:moveTo>
                  <a:pt x="2739405" y="896488"/>
                </a:moveTo>
                <a:lnTo>
                  <a:pt x="2739260" y="899937"/>
                </a:lnTo>
                <a:lnTo>
                  <a:pt x="2731143" y="900080"/>
                </a:lnTo>
                <a:lnTo>
                  <a:pt x="2727419" y="898950"/>
                </a:lnTo>
                <a:close/>
                <a:moveTo>
                  <a:pt x="2782973" y="893379"/>
                </a:moveTo>
                <a:lnTo>
                  <a:pt x="2785143" y="895082"/>
                </a:lnTo>
                <a:lnTo>
                  <a:pt x="2785222" y="899127"/>
                </a:lnTo>
                <a:lnTo>
                  <a:pt x="2772199" y="899357"/>
                </a:lnTo>
                <a:lnTo>
                  <a:pt x="2761797" y="894470"/>
                </a:lnTo>
                <a:close/>
                <a:moveTo>
                  <a:pt x="3138900" y="892284"/>
                </a:moveTo>
                <a:lnTo>
                  <a:pt x="3143287" y="956228"/>
                </a:lnTo>
                <a:lnTo>
                  <a:pt x="3155405" y="1025238"/>
                </a:lnTo>
                <a:lnTo>
                  <a:pt x="3147242" y="988567"/>
                </a:lnTo>
                <a:cubicBezTo>
                  <a:pt x="3143011" y="963755"/>
                  <a:pt x="3139869" y="939698"/>
                  <a:pt x="3138406" y="917175"/>
                </a:cubicBezTo>
                <a:close/>
                <a:moveTo>
                  <a:pt x="3041935" y="892174"/>
                </a:moveTo>
                <a:lnTo>
                  <a:pt x="3047535" y="914550"/>
                </a:lnTo>
                <a:cubicBezTo>
                  <a:pt x="3052192" y="932842"/>
                  <a:pt x="3057247" y="952449"/>
                  <a:pt x="3062658" y="973217"/>
                </a:cubicBezTo>
                <a:lnTo>
                  <a:pt x="3064085" y="978648"/>
                </a:lnTo>
                <a:lnTo>
                  <a:pt x="3064998" y="982184"/>
                </a:lnTo>
                <a:lnTo>
                  <a:pt x="3069668" y="999884"/>
                </a:lnTo>
                <a:lnTo>
                  <a:pt x="3079915" y="1038852"/>
                </a:lnTo>
                <a:lnTo>
                  <a:pt x="3081929" y="1046342"/>
                </a:lnTo>
                <a:lnTo>
                  <a:pt x="3085202" y="1058747"/>
                </a:lnTo>
                <a:cubicBezTo>
                  <a:pt x="3092352" y="1085611"/>
                  <a:pt x="3099896" y="1113731"/>
                  <a:pt x="3107773" y="1142882"/>
                </a:cubicBezTo>
                <a:lnTo>
                  <a:pt x="3113516" y="1163870"/>
                </a:lnTo>
                <a:lnTo>
                  <a:pt x="3119830" y="1187358"/>
                </a:lnTo>
                <a:lnTo>
                  <a:pt x="3146040" y="1282667"/>
                </a:lnTo>
                <a:lnTo>
                  <a:pt x="3158524" y="1328288"/>
                </a:lnTo>
                <a:lnTo>
                  <a:pt x="3161655" y="1339481"/>
                </a:lnTo>
                <a:lnTo>
                  <a:pt x="3165280" y="1352670"/>
                </a:lnTo>
                <a:cubicBezTo>
                  <a:pt x="3196980" y="1466902"/>
                  <a:pt x="3231037" y="1587480"/>
                  <a:pt x="3264783" y="1704615"/>
                </a:cubicBezTo>
                <a:lnTo>
                  <a:pt x="3268542" y="1717526"/>
                </a:lnTo>
                <a:lnTo>
                  <a:pt x="3272008" y="1729657"/>
                </a:lnTo>
                <a:lnTo>
                  <a:pt x="3285635" y="1776231"/>
                </a:lnTo>
                <a:lnTo>
                  <a:pt x="3314835" y="1876512"/>
                </a:lnTo>
                <a:lnTo>
                  <a:pt x="3322002" y="1900520"/>
                </a:lnTo>
                <a:lnTo>
                  <a:pt x="3328769" y="1923648"/>
                </a:lnTo>
                <a:cubicBezTo>
                  <a:pt x="3337982" y="1954695"/>
                  <a:pt x="3347029" y="1984947"/>
                  <a:pt x="3355849" y="2014177"/>
                </a:cubicBezTo>
                <a:lnTo>
                  <a:pt x="3360045" y="2027949"/>
                </a:lnTo>
                <a:lnTo>
                  <a:pt x="3362420" y="2035903"/>
                </a:lnTo>
                <a:lnTo>
                  <a:pt x="3365951" y="2047330"/>
                </a:lnTo>
                <a:lnTo>
                  <a:pt x="3381562" y="2098567"/>
                </a:lnTo>
                <a:cubicBezTo>
                  <a:pt x="3389865" y="2125521"/>
                  <a:pt x="3397877" y="2151225"/>
                  <a:pt x="3405538" y="2175449"/>
                </a:cubicBezTo>
                <a:lnTo>
                  <a:pt x="3410669" y="2191411"/>
                </a:lnTo>
                <a:lnTo>
                  <a:pt x="3422942" y="2229585"/>
                </a:lnTo>
                <a:lnTo>
                  <a:pt x="3415300" y="2206335"/>
                </a:lnTo>
                <a:lnTo>
                  <a:pt x="3391950" y="2132637"/>
                </a:lnTo>
                <a:lnTo>
                  <a:pt x="3385049" y="2110358"/>
                </a:lnTo>
                <a:lnTo>
                  <a:pt x="3368446" y="2056505"/>
                </a:lnTo>
                <a:lnTo>
                  <a:pt x="3329552" y="1927344"/>
                </a:lnTo>
                <a:lnTo>
                  <a:pt x="3290774" y="1795592"/>
                </a:lnTo>
                <a:lnTo>
                  <a:pt x="3274198" y="1738961"/>
                </a:lnTo>
                <a:lnTo>
                  <a:pt x="3217664" y="1541687"/>
                </a:lnTo>
                <a:lnTo>
                  <a:pt x="3162931" y="1346169"/>
                </a:lnTo>
                <a:lnTo>
                  <a:pt x="3148008" y="1291809"/>
                </a:lnTo>
                <a:lnTo>
                  <a:pt x="3113014" y="1163746"/>
                </a:lnTo>
                <a:lnTo>
                  <a:pt x="3081910" y="1047574"/>
                </a:lnTo>
                <a:lnTo>
                  <a:pt x="3066060" y="987126"/>
                </a:lnTo>
                <a:lnTo>
                  <a:pt x="3063916" y="978911"/>
                </a:lnTo>
                <a:lnTo>
                  <a:pt x="3046869" y="912220"/>
                </a:lnTo>
                <a:close/>
                <a:moveTo>
                  <a:pt x="2812980" y="891833"/>
                </a:moveTo>
                <a:lnTo>
                  <a:pt x="2818276" y="898545"/>
                </a:lnTo>
                <a:lnTo>
                  <a:pt x="2801355" y="898843"/>
                </a:lnTo>
                <a:lnTo>
                  <a:pt x="2793748" y="892824"/>
                </a:lnTo>
                <a:close/>
                <a:moveTo>
                  <a:pt x="2345823" y="891799"/>
                </a:moveTo>
                <a:lnTo>
                  <a:pt x="2267663" y="937480"/>
                </a:lnTo>
                <a:lnTo>
                  <a:pt x="2242854" y="952292"/>
                </a:lnTo>
                <a:lnTo>
                  <a:pt x="2182531" y="988203"/>
                </a:lnTo>
                <a:lnTo>
                  <a:pt x="2171618" y="994818"/>
                </a:lnTo>
                <a:lnTo>
                  <a:pt x="2155847" y="1004233"/>
                </a:lnTo>
                <a:lnTo>
                  <a:pt x="2134080" y="1017568"/>
                </a:lnTo>
                <a:lnTo>
                  <a:pt x="2105691" y="1034774"/>
                </a:lnTo>
                <a:lnTo>
                  <a:pt x="2081558" y="1049743"/>
                </a:lnTo>
                <a:lnTo>
                  <a:pt x="2060545" y="1062617"/>
                </a:lnTo>
                <a:lnTo>
                  <a:pt x="2051358" y="1068483"/>
                </a:lnTo>
                <a:lnTo>
                  <a:pt x="2040131" y="1075448"/>
                </a:lnTo>
                <a:lnTo>
                  <a:pt x="1997871" y="1102630"/>
                </a:lnTo>
                <a:lnTo>
                  <a:pt x="1988838" y="1108396"/>
                </a:lnTo>
                <a:lnTo>
                  <a:pt x="1963142" y="1127368"/>
                </a:lnTo>
                <a:lnTo>
                  <a:pt x="1992284" y="1103062"/>
                </a:lnTo>
                <a:lnTo>
                  <a:pt x="1996457" y="1100433"/>
                </a:lnTo>
                <a:lnTo>
                  <a:pt x="2059542" y="1060917"/>
                </a:lnTo>
                <a:lnTo>
                  <a:pt x="2086472" y="1044483"/>
                </a:lnTo>
                <a:lnTo>
                  <a:pt x="2130795" y="1017756"/>
                </a:lnTo>
                <a:lnTo>
                  <a:pt x="2274933" y="932554"/>
                </a:lnTo>
                <a:close/>
                <a:moveTo>
                  <a:pt x="2847849" y="891623"/>
                </a:moveTo>
                <a:lnTo>
                  <a:pt x="2870466" y="896964"/>
                </a:lnTo>
                <a:lnTo>
                  <a:pt x="2873261" y="906530"/>
                </a:lnTo>
                <a:lnTo>
                  <a:pt x="2852802" y="902983"/>
                </a:lnTo>
                <a:close/>
                <a:moveTo>
                  <a:pt x="2830763" y="890916"/>
                </a:moveTo>
                <a:lnTo>
                  <a:pt x="2830773" y="891188"/>
                </a:lnTo>
                <a:lnTo>
                  <a:pt x="2830806" y="892125"/>
                </a:lnTo>
                <a:lnTo>
                  <a:pt x="2830806" y="892129"/>
                </a:lnTo>
                <a:lnTo>
                  <a:pt x="2830808" y="892184"/>
                </a:lnTo>
                <a:lnTo>
                  <a:pt x="2831628" y="899312"/>
                </a:lnTo>
                <a:lnTo>
                  <a:pt x="2828229" y="898723"/>
                </a:lnTo>
                <a:lnTo>
                  <a:pt x="2822404" y="891346"/>
                </a:lnTo>
                <a:close/>
                <a:moveTo>
                  <a:pt x="2839320" y="890475"/>
                </a:moveTo>
                <a:lnTo>
                  <a:pt x="2844073" y="901470"/>
                </a:lnTo>
                <a:lnTo>
                  <a:pt x="2838162" y="900444"/>
                </a:lnTo>
                <a:lnTo>
                  <a:pt x="2837335" y="893118"/>
                </a:lnTo>
                <a:lnTo>
                  <a:pt x="2837216" y="890583"/>
                </a:lnTo>
                <a:close/>
                <a:moveTo>
                  <a:pt x="2650641" y="890282"/>
                </a:moveTo>
                <a:lnTo>
                  <a:pt x="2652039" y="892575"/>
                </a:lnTo>
                <a:lnTo>
                  <a:pt x="2624774" y="901830"/>
                </a:lnTo>
                <a:lnTo>
                  <a:pt x="2623996" y="900896"/>
                </a:lnTo>
                <a:lnTo>
                  <a:pt x="2624082" y="900333"/>
                </a:lnTo>
                <a:close/>
                <a:moveTo>
                  <a:pt x="2392596" y="888961"/>
                </a:moveTo>
                <a:lnTo>
                  <a:pt x="2278212" y="958433"/>
                </a:lnTo>
                <a:lnTo>
                  <a:pt x="2258981" y="970373"/>
                </a:lnTo>
                <a:lnTo>
                  <a:pt x="2188489" y="1014008"/>
                </a:lnTo>
                <a:lnTo>
                  <a:pt x="2176507" y="1021584"/>
                </a:lnTo>
                <a:lnTo>
                  <a:pt x="2160611" y="1031454"/>
                </a:lnTo>
                <a:lnTo>
                  <a:pt x="2140493" y="1044352"/>
                </a:lnTo>
                <a:lnTo>
                  <a:pt x="2108730" y="1064431"/>
                </a:lnTo>
                <a:lnTo>
                  <a:pt x="2083700" y="1080761"/>
                </a:lnTo>
                <a:lnTo>
                  <a:pt x="2062924" y="1094081"/>
                </a:lnTo>
                <a:lnTo>
                  <a:pt x="2054829" y="1099596"/>
                </a:lnTo>
                <a:lnTo>
                  <a:pt x="2042645" y="1107542"/>
                </a:lnTo>
                <a:lnTo>
                  <a:pt x="1999015" y="1137617"/>
                </a:lnTo>
                <a:lnTo>
                  <a:pt x="1993938" y="1141075"/>
                </a:lnTo>
                <a:lnTo>
                  <a:pt x="1992086" y="1142606"/>
                </a:lnTo>
                <a:lnTo>
                  <a:pt x="1971384" y="1159434"/>
                </a:lnTo>
                <a:lnTo>
                  <a:pt x="1969763" y="1161052"/>
                </a:lnTo>
                <a:lnTo>
                  <a:pt x="1967595" y="1162843"/>
                </a:lnTo>
                <a:lnTo>
                  <a:pt x="1960092" y="1170703"/>
                </a:lnTo>
                <a:lnTo>
                  <a:pt x="1942728" y="1188031"/>
                </a:lnTo>
                <a:lnTo>
                  <a:pt x="1938546" y="1193273"/>
                </a:lnTo>
                <a:lnTo>
                  <a:pt x="1933820" y="1198224"/>
                </a:lnTo>
                <a:lnTo>
                  <a:pt x="1925589" y="1209513"/>
                </a:lnTo>
                <a:lnTo>
                  <a:pt x="1910838" y="1228000"/>
                </a:lnTo>
                <a:lnTo>
                  <a:pt x="1903990" y="1239136"/>
                </a:lnTo>
                <a:lnTo>
                  <a:pt x="1896890" y="1248873"/>
                </a:lnTo>
                <a:lnTo>
                  <a:pt x="1889974" y="1261926"/>
                </a:lnTo>
                <a:lnTo>
                  <a:pt x="1878581" y="1280436"/>
                </a:lnTo>
                <a:lnTo>
                  <a:pt x="1869616" y="1300334"/>
                </a:lnTo>
                <a:lnTo>
                  <a:pt x="1861085" y="1316433"/>
                </a:lnTo>
                <a:lnTo>
                  <a:pt x="1856477" y="1329493"/>
                </a:lnTo>
                <a:lnTo>
                  <a:pt x="1848823" y="1346481"/>
                </a:lnTo>
                <a:lnTo>
                  <a:pt x="1838946" y="1379176"/>
                </a:lnTo>
                <a:lnTo>
                  <a:pt x="1830684" y="1402591"/>
                </a:lnTo>
                <a:lnTo>
                  <a:pt x="1828527" y="1413667"/>
                </a:lnTo>
                <a:lnTo>
                  <a:pt x="1824430" y="1427230"/>
                </a:lnTo>
                <a:lnTo>
                  <a:pt x="1815528" y="1480416"/>
                </a:lnTo>
                <a:lnTo>
                  <a:pt x="1809964" y="1508988"/>
                </a:lnTo>
                <a:lnTo>
                  <a:pt x="1809605" y="1515808"/>
                </a:lnTo>
                <a:lnTo>
                  <a:pt x="1808269" y="1523791"/>
                </a:lnTo>
                <a:lnTo>
                  <a:pt x="1803209" y="1637204"/>
                </a:lnTo>
                <a:lnTo>
                  <a:pt x="1803205" y="1637280"/>
                </a:lnTo>
                <a:lnTo>
                  <a:pt x="1814686" y="1789119"/>
                </a:lnTo>
                <a:lnTo>
                  <a:pt x="1759533" y="1800701"/>
                </a:lnTo>
                <a:cubicBezTo>
                  <a:pt x="1720925" y="1807045"/>
                  <a:pt x="1667977" y="1815593"/>
                  <a:pt x="1601103" y="1833105"/>
                </a:cubicBezTo>
                <a:cubicBezTo>
                  <a:pt x="1574766" y="1839999"/>
                  <a:pt x="1539881" y="1849514"/>
                  <a:pt x="1503893" y="1862612"/>
                </a:cubicBezTo>
                <a:cubicBezTo>
                  <a:pt x="1433542" y="1888731"/>
                  <a:pt x="1363984" y="1916811"/>
                  <a:pt x="1295296" y="1946811"/>
                </a:cubicBezTo>
                <a:lnTo>
                  <a:pt x="1227463" y="1978738"/>
                </a:lnTo>
                <a:lnTo>
                  <a:pt x="1192928" y="1993246"/>
                </a:lnTo>
                <a:lnTo>
                  <a:pt x="1159724" y="2010622"/>
                </a:lnTo>
                <a:lnTo>
                  <a:pt x="1091926" y="2042533"/>
                </a:lnTo>
                <a:cubicBezTo>
                  <a:pt x="1025061" y="2076334"/>
                  <a:pt x="959146" y="2112015"/>
                  <a:pt x="894261" y="2149537"/>
                </a:cubicBezTo>
                <a:lnTo>
                  <a:pt x="719046" y="2257554"/>
                </a:lnTo>
                <a:lnTo>
                  <a:pt x="719019" y="2242951"/>
                </a:lnTo>
                <a:lnTo>
                  <a:pt x="718464" y="2232258"/>
                </a:lnTo>
                <a:lnTo>
                  <a:pt x="718477" y="2232005"/>
                </a:lnTo>
                <a:lnTo>
                  <a:pt x="875670" y="2133821"/>
                </a:lnTo>
                <a:lnTo>
                  <a:pt x="875919" y="2133684"/>
                </a:lnTo>
                <a:lnTo>
                  <a:pt x="1141020" y="1991945"/>
                </a:lnTo>
                <a:lnTo>
                  <a:pt x="1208887" y="1959111"/>
                </a:lnTo>
                <a:lnTo>
                  <a:pt x="1484732" y="1839154"/>
                </a:lnTo>
                <a:lnTo>
                  <a:pt x="1485003" y="1839040"/>
                </a:lnTo>
                <a:cubicBezTo>
                  <a:pt x="1520440" y="1825526"/>
                  <a:pt x="1554222" y="1815599"/>
                  <a:pt x="1579731" y="1808566"/>
                </a:cubicBezTo>
                <a:cubicBezTo>
                  <a:pt x="1640538" y="1791882"/>
                  <a:pt x="1690591" y="1782644"/>
                  <a:pt x="1727130" y="1775750"/>
                </a:cubicBezTo>
                <a:cubicBezTo>
                  <a:pt x="1749771" y="1773185"/>
                  <a:pt x="1771971" y="1767669"/>
                  <a:pt x="1793178" y="1759341"/>
                </a:cubicBezTo>
                <a:cubicBezTo>
                  <a:pt x="1794323" y="1758583"/>
                  <a:pt x="1794957" y="1757260"/>
                  <a:pt x="1794832" y="1755895"/>
                </a:cubicBezTo>
                <a:lnTo>
                  <a:pt x="1794832" y="1755892"/>
                </a:lnTo>
                <a:lnTo>
                  <a:pt x="1794833" y="1755890"/>
                </a:lnTo>
                <a:lnTo>
                  <a:pt x="1788380" y="1615944"/>
                </a:lnTo>
                <a:lnTo>
                  <a:pt x="1798169" y="1496704"/>
                </a:lnTo>
                <a:lnTo>
                  <a:pt x="1798179" y="1496657"/>
                </a:lnTo>
                <a:lnTo>
                  <a:pt x="1818537" y="1405972"/>
                </a:lnTo>
                <a:lnTo>
                  <a:pt x="1826323" y="1381838"/>
                </a:lnTo>
                <a:lnTo>
                  <a:pt x="1847269" y="1327232"/>
                </a:lnTo>
                <a:lnTo>
                  <a:pt x="1856251" y="1307237"/>
                </a:lnTo>
                <a:lnTo>
                  <a:pt x="1888816" y="1249357"/>
                </a:lnTo>
                <a:lnTo>
                  <a:pt x="1889119" y="1248842"/>
                </a:lnTo>
                <a:lnTo>
                  <a:pt x="1889629" y="1248152"/>
                </a:lnTo>
                <a:lnTo>
                  <a:pt x="1924457" y="1202633"/>
                </a:lnTo>
                <a:lnTo>
                  <a:pt x="1935499" y="1190478"/>
                </a:lnTo>
                <a:lnTo>
                  <a:pt x="1954142" y="1171771"/>
                </a:lnTo>
                <a:lnTo>
                  <a:pt x="1997112" y="1135464"/>
                </a:lnTo>
                <a:lnTo>
                  <a:pt x="1999427" y="1133904"/>
                </a:lnTo>
                <a:lnTo>
                  <a:pt x="2060043" y="1093458"/>
                </a:lnTo>
                <a:lnTo>
                  <a:pt x="2085902" y="1076859"/>
                </a:lnTo>
                <a:lnTo>
                  <a:pt x="2146958" y="1038291"/>
                </a:lnTo>
                <a:lnTo>
                  <a:pt x="2178113" y="1018870"/>
                </a:lnTo>
                <a:lnTo>
                  <a:pt x="2271763" y="961485"/>
                </a:lnTo>
                <a:lnTo>
                  <a:pt x="2280403" y="956208"/>
                </a:lnTo>
                <a:close/>
                <a:moveTo>
                  <a:pt x="2729339" y="888404"/>
                </a:moveTo>
                <a:lnTo>
                  <a:pt x="2735074" y="891093"/>
                </a:lnTo>
                <a:lnTo>
                  <a:pt x="2714942" y="895166"/>
                </a:lnTo>
                <a:lnTo>
                  <a:pt x="2709703" y="893577"/>
                </a:lnTo>
                <a:close/>
                <a:moveTo>
                  <a:pt x="2689219" y="887208"/>
                </a:moveTo>
                <a:lnTo>
                  <a:pt x="2691171" y="891439"/>
                </a:lnTo>
                <a:lnTo>
                  <a:pt x="2664605" y="898875"/>
                </a:lnTo>
                <a:lnTo>
                  <a:pt x="2663126" y="896365"/>
                </a:lnTo>
                <a:lnTo>
                  <a:pt x="2663228" y="895845"/>
                </a:lnTo>
                <a:close/>
                <a:moveTo>
                  <a:pt x="2602125" y="885903"/>
                </a:moveTo>
                <a:lnTo>
                  <a:pt x="2601564" y="889784"/>
                </a:lnTo>
                <a:lnTo>
                  <a:pt x="2596277" y="892002"/>
                </a:lnTo>
                <a:lnTo>
                  <a:pt x="2597485" y="888229"/>
                </a:lnTo>
                <a:close/>
                <a:moveTo>
                  <a:pt x="2697855" y="884339"/>
                </a:moveTo>
                <a:lnTo>
                  <a:pt x="2697646" y="888755"/>
                </a:lnTo>
                <a:lnTo>
                  <a:pt x="2695930" y="884979"/>
                </a:lnTo>
                <a:close/>
                <a:moveTo>
                  <a:pt x="2645943" y="882578"/>
                </a:moveTo>
                <a:lnTo>
                  <a:pt x="2646389" y="883308"/>
                </a:lnTo>
                <a:lnTo>
                  <a:pt x="2634108" y="888003"/>
                </a:lnTo>
                <a:close/>
                <a:moveTo>
                  <a:pt x="3144980" y="882518"/>
                </a:moveTo>
                <a:lnTo>
                  <a:pt x="3145242" y="896830"/>
                </a:lnTo>
                <a:lnTo>
                  <a:pt x="3144510" y="886186"/>
                </a:lnTo>
                <a:close/>
                <a:moveTo>
                  <a:pt x="2768532" y="882043"/>
                </a:moveTo>
                <a:lnTo>
                  <a:pt x="2775399" y="887435"/>
                </a:lnTo>
                <a:lnTo>
                  <a:pt x="2749441" y="888666"/>
                </a:lnTo>
                <a:lnTo>
                  <a:pt x="2747417" y="887715"/>
                </a:lnTo>
                <a:lnTo>
                  <a:pt x="2747440" y="884499"/>
                </a:lnTo>
                <a:close/>
                <a:moveTo>
                  <a:pt x="5334881" y="880983"/>
                </a:moveTo>
                <a:lnTo>
                  <a:pt x="5336323" y="882092"/>
                </a:lnTo>
                <a:lnTo>
                  <a:pt x="5337192" y="886212"/>
                </a:lnTo>
                <a:lnTo>
                  <a:pt x="5335997" y="891792"/>
                </a:lnTo>
                <a:lnTo>
                  <a:pt x="5335834" y="891662"/>
                </a:lnTo>
                <a:lnTo>
                  <a:pt x="5334467" y="882690"/>
                </a:lnTo>
                <a:close/>
                <a:moveTo>
                  <a:pt x="2238617" y="880656"/>
                </a:moveTo>
                <a:lnTo>
                  <a:pt x="2189897" y="905624"/>
                </a:lnTo>
                <a:lnTo>
                  <a:pt x="2160712" y="920940"/>
                </a:lnTo>
                <a:lnTo>
                  <a:pt x="2121160" y="941643"/>
                </a:lnTo>
                <a:lnTo>
                  <a:pt x="2113397" y="945768"/>
                </a:lnTo>
                <a:lnTo>
                  <a:pt x="2100109" y="952741"/>
                </a:lnTo>
                <a:lnTo>
                  <a:pt x="2074767" y="966295"/>
                </a:lnTo>
                <a:lnTo>
                  <a:pt x="2061198" y="973507"/>
                </a:lnTo>
                <a:lnTo>
                  <a:pt x="2047892" y="980672"/>
                </a:lnTo>
                <a:lnTo>
                  <a:pt x="2026967" y="991864"/>
                </a:lnTo>
                <a:lnTo>
                  <a:pt x="2012150" y="999913"/>
                </a:lnTo>
                <a:lnTo>
                  <a:pt x="2011772" y="1000117"/>
                </a:lnTo>
                <a:lnTo>
                  <a:pt x="2009959" y="1001104"/>
                </a:lnTo>
                <a:lnTo>
                  <a:pt x="1974635" y="1020292"/>
                </a:lnTo>
                <a:cubicBezTo>
                  <a:pt x="1936613" y="1041113"/>
                  <a:pt x="1896221" y="1064104"/>
                  <a:pt x="1855137" y="1089619"/>
                </a:cubicBezTo>
                <a:lnTo>
                  <a:pt x="1794741" y="1130870"/>
                </a:lnTo>
                <a:lnTo>
                  <a:pt x="1850348" y="1091814"/>
                </a:lnTo>
                <a:cubicBezTo>
                  <a:pt x="1891785" y="1064636"/>
                  <a:pt x="1933788" y="1039249"/>
                  <a:pt x="1976429" y="1016329"/>
                </a:cubicBezTo>
                <a:cubicBezTo>
                  <a:pt x="2017795" y="994097"/>
                  <a:pt x="2068701" y="967085"/>
                  <a:pt x="2126085" y="937392"/>
                </a:cubicBezTo>
                <a:close/>
                <a:moveTo>
                  <a:pt x="2784852" y="880144"/>
                </a:moveTo>
                <a:lnTo>
                  <a:pt x="2784963" y="885872"/>
                </a:lnTo>
                <a:lnTo>
                  <a:pt x="2778640" y="880867"/>
                </a:lnTo>
                <a:close/>
                <a:moveTo>
                  <a:pt x="2901110" y="879181"/>
                </a:moveTo>
                <a:lnTo>
                  <a:pt x="2924945" y="886305"/>
                </a:lnTo>
                <a:cubicBezTo>
                  <a:pt x="2933721" y="890158"/>
                  <a:pt x="2941401" y="895881"/>
                  <a:pt x="2947528" y="902949"/>
                </a:cubicBezTo>
                <a:lnTo>
                  <a:pt x="2953725" y="914496"/>
                </a:lnTo>
                <a:lnTo>
                  <a:pt x="2956602" y="933429"/>
                </a:lnTo>
                <a:lnTo>
                  <a:pt x="2952939" y="926519"/>
                </a:lnTo>
                <a:cubicBezTo>
                  <a:pt x="2944590" y="916618"/>
                  <a:pt x="2934148" y="908482"/>
                  <a:pt x="2922186" y="902791"/>
                </a:cubicBezTo>
                <a:lnTo>
                  <a:pt x="2903894" y="898388"/>
                </a:lnTo>
                <a:lnTo>
                  <a:pt x="2902271" y="888613"/>
                </a:lnTo>
                <a:close/>
                <a:moveTo>
                  <a:pt x="5345443" y="878187"/>
                </a:moveTo>
                <a:lnTo>
                  <a:pt x="5346090" y="880651"/>
                </a:lnTo>
                <a:lnTo>
                  <a:pt x="5345151" y="879873"/>
                </a:lnTo>
                <a:close/>
                <a:moveTo>
                  <a:pt x="2802168" y="878128"/>
                </a:moveTo>
                <a:lnTo>
                  <a:pt x="2808281" y="885876"/>
                </a:lnTo>
                <a:lnTo>
                  <a:pt x="2790632" y="886713"/>
                </a:lnTo>
                <a:lnTo>
                  <a:pt x="2790178" y="879524"/>
                </a:lnTo>
                <a:close/>
                <a:moveTo>
                  <a:pt x="2684692" y="877395"/>
                </a:moveTo>
                <a:lnTo>
                  <a:pt x="2686326" y="880937"/>
                </a:lnTo>
                <a:lnTo>
                  <a:pt x="2664702" y="888277"/>
                </a:lnTo>
                <a:lnTo>
                  <a:pt x="2665400" y="884696"/>
                </a:lnTo>
                <a:close/>
                <a:moveTo>
                  <a:pt x="2659048" y="876570"/>
                </a:moveTo>
                <a:lnTo>
                  <a:pt x="2658786" y="878568"/>
                </a:lnTo>
                <a:lnTo>
                  <a:pt x="2653768" y="880487"/>
                </a:lnTo>
                <a:lnTo>
                  <a:pt x="2653073" y="879309"/>
                </a:lnTo>
                <a:close/>
                <a:moveTo>
                  <a:pt x="2722378" y="876508"/>
                </a:moveTo>
                <a:lnTo>
                  <a:pt x="2724392" y="882281"/>
                </a:lnTo>
                <a:lnTo>
                  <a:pt x="2722909" y="882556"/>
                </a:lnTo>
                <a:lnTo>
                  <a:pt x="2703748" y="887919"/>
                </a:lnTo>
                <a:lnTo>
                  <a:pt x="2703770" y="886941"/>
                </a:lnTo>
                <a:lnTo>
                  <a:pt x="2704525" y="882122"/>
                </a:lnTo>
                <a:lnTo>
                  <a:pt x="2719478" y="877154"/>
                </a:lnTo>
                <a:close/>
                <a:moveTo>
                  <a:pt x="2401021" y="875756"/>
                </a:moveTo>
                <a:lnTo>
                  <a:pt x="2277095" y="950034"/>
                </a:lnTo>
                <a:lnTo>
                  <a:pt x="2256398" y="962717"/>
                </a:lnTo>
                <a:lnTo>
                  <a:pt x="2188725" y="1004057"/>
                </a:lnTo>
                <a:lnTo>
                  <a:pt x="2176708" y="1011549"/>
                </a:lnTo>
                <a:lnTo>
                  <a:pt x="2161171" y="1021070"/>
                </a:lnTo>
                <a:lnTo>
                  <a:pt x="2140815" y="1033929"/>
                </a:lnTo>
                <a:lnTo>
                  <a:pt x="2109691" y="1053335"/>
                </a:lnTo>
                <a:lnTo>
                  <a:pt x="2084470" y="1069525"/>
                </a:lnTo>
                <a:lnTo>
                  <a:pt x="2063903" y="1082520"/>
                </a:lnTo>
                <a:lnTo>
                  <a:pt x="2055609" y="1088057"/>
                </a:lnTo>
                <a:lnTo>
                  <a:pt x="2043467" y="1095853"/>
                </a:lnTo>
                <a:lnTo>
                  <a:pt x="1999036" y="1125817"/>
                </a:lnTo>
                <a:lnTo>
                  <a:pt x="1993525" y="1129496"/>
                </a:lnTo>
                <a:lnTo>
                  <a:pt x="1991605" y="1131016"/>
                </a:lnTo>
                <a:lnTo>
                  <a:pt x="1965661" y="1151239"/>
                </a:lnTo>
                <a:lnTo>
                  <a:pt x="1963696" y="1153116"/>
                </a:lnTo>
                <a:lnTo>
                  <a:pt x="1961261" y="1155044"/>
                </a:lnTo>
                <a:lnTo>
                  <a:pt x="1952644" y="1163678"/>
                </a:lnTo>
                <a:lnTo>
                  <a:pt x="1933357" y="1182109"/>
                </a:lnTo>
                <a:lnTo>
                  <a:pt x="1928710" y="1187657"/>
                </a:lnTo>
                <a:lnTo>
                  <a:pt x="1923650" y="1192727"/>
                </a:lnTo>
                <a:lnTo>
                  <a:pt x="1914695" y="1204391"/>
                </a:lnTo>
                <a:lnTo>
                  <a:pt x="1899033" y="1223090"/>
                </a:lnTo>
                <a:lnTo>
                  <a:pt x="1891702" y="1234336"/>
                </a:lnTo>
                <a:lnTo>
                  <a:pt x="1884304" y="1243973"/>
                </a:lnTo>
                <a:lnTo>
                  <a:pt x="1876959" y="1256956"/>
                </a:lnTo>
                <a:lnTo>
                  <a:pt x="1865108" y="1275122"/>
                </a:lnTo>
                <a:lnTo>
                  <a:pt x="1855636" y="1294635"/>
                </a:lnTo>
                <a:lnTo>
                  <a:pt x="1846833" y="1310196"/>
                </a:lnTo>
                <a:lnTo>
                  <a:pt x="1841931" y="1322865"/>
                </a:lnTo>
                <a:lnTo>
                  <a:pt x="1834003" y="1339197"/>
                </a:lnTo>
                <a:lnTo>
                  <a:pt x="1823458" y="1370611"/>
                </a:lnTo>
                <a:lnTo>
                  <a:pt x="1814850" y="1392859"/>
                </a:lnTo>
                <a:lnTo>
                  <a:pt x="1812447" y="1403412"/>
                </a:lnTo>
                <a:lnTo>
                  <a:pt x="1808135" y="1416258"/>
                </a:lnTo>
                <a:lnTo>
                  <a:pt x="1798065" y="1466585"/>
                </a:lnTo>
                <a:lnTo>
                  <a:pt x="1791965" y="1493375"/>
                </a:lnTo>
                <a:lnTo>
                  <a:pt x="1791421" y="1499788"/>
                </a:lnTo>
                <a:lnTo>
                  <a:pt x="1789925" y="1507263"/>
                </a:lnTo>
                <a:lnTo>
                  <a:pt x="1781794" y="1613144"/>
                </a:lnTo>
                <a:lnTo>
                  <a:pt x="1781791" y="1613175"/>
                </a:lnTo>
                <a:lnTo>
                  <a:pt x="1787939" y="1753684"/>
                </a:lnTo>
                <a:lnTo>
                  <a:pt x="1726305" y="1768161"/>
                </a:lnTo>
                <a:cubicBezTo>
                  <a:pt x="1689626" y="1774917"/>
                  <a:pt x="1639436" y="1784295"/>
                  <a:pt x="1578353" y="1801116"/>
                </a:cubicBezTo>
                <a:cubicBezTo>
                  <a:pt x="1552017" y="1808149"/>
                  <a:pt x="1518787" y="1817939"/>
                  <a:pt x="1483074" y="1831728"/>
                </a:cubicBezTo>
                <a:cubicBezTo>
                  <a:pt x="1414303" y="1858388"/>
                  <a:pt x="1346280" y="1886838"/>
                  <a:pt x="1279074" y="1917043"/>
                </a:cubicBezTo>
                <a:lnTo>
                  <a:pt x="1212667" y="1949010"/>
                </a:lnTo>
                <a:lnTo>
                  <a:pt x="1178886" y="1963662"/>
                </a:lnTo>
                <a:lnTo>
                  <a:pt x="1146346" y="1980936"/>
                </a:lnTo>
                <a:lnTo>
                  <a:pt x="1079973" y="2012887"/>
                </a:lnTo>
                <a:cubicBezTo>
                  <a:pt x="1014467" y="2046566"/>
                  <a:pt x="949845" y="2081965"/>
                  <a:pt x="886176" y="2119049"/>
                </a:cubicBezTo>
                <a:lnTo>
                  <a:pt x="718973" y="2222410"/>
                </a:lnTo>
                <a:lnTo>
                  <a:pt x="720418" y="2194445"/>
                </a:lnTo>
                <a:lnTo>
                  <a:pt x="865306" y="2103836"/>
                </a:lnTo>
                <a:lnTo>
                  <a:pt x="865492" y="2103731"/>
                </a:lnTo>
                <a:lnTo>
                  <a:pt x="1126089" y="1962333"/>
                </a:lnTo>
                <a:lnTo>
                  <a:pt x="1192673" y="1929335"/>
                </a:lnTo>
                <a:lnTo>
                  <a:pt x="1463134" y="1807558"/>
                </a:lnTo>
                <a:lnTo>
                  <a:pt x="1463355" y="1807462"/>
                </a:lnTo>
                <a:cubicBezTo>
                  <a:pt x="1498929" y="1793121"/>
                  <a:pt x="1533263" y="1782642"/>
                  <a:pt x="1556014" y="1776024"/>
                </a:cubicBezTo>
                <a:cubicBezTo>
                  <a:pt x="1611995" y="1759754"/>
                  <a:pt x="1659290" y="1749964"/>
                  <a:pt x="1693900" y="1742793"/>
                </a:cubicBezTo>
                <a:cubicBezTo>
                  <a:pt x="1718499" y="1739360"/>
                  <a:pt x="1742546" y="1732783"/>
                  <a:pt x="1765463" y="1723213"/>
                </a:cubicBezTo>
                <a:cubicBezTo>
                  <a:pt x="1766634" y="1722538"/>
                  <a:pt x="1767338" y="1721256"/>
                  <a:pt x="1767255" y="1719904"/>
                </a:cubicBezTo>
                <a:lnTo>
                  <a:pt x="1767255" y="1719902"/>
                </a:lnTo>
                <a:lnTo>
                  <a:pt x="1767256" y="1719900"/>
                </a:lnTo>
                <a:lnTo>
                  <a:pt x="1765727" y="1592056"/>
                </a:lnTo>
                <a:lnTo>
                  <a:pt x="1778476" y="1481874"/>
                </a:lnTo>
                <a:lnTo>
                  <a:pt x="1778481" y="1481852"/>
                </a:lnTo>
                <a:lnTo>
                  <a:pt x="1800390" y="1396919"/>
                </a:lnTo>
                <a:lnTo>
                  <a:pt x="1808516" y="1374105"/>
                </a:lnTo>
                <a:lnTo>
                  <a:pt x="1830286" y="1321957"/>
                </a:lnTo>
                <a:lnTo>
                  <a:pt x="1839627" y="1302630"/>
                </a:lnTo>
                <a:lnTo>
                  <a:pt x="1873547" y="1245882"/>
                </a:lnTo>
                <a:lnTo>
                  <a:pt x="1873886" y="1245338"/>
                </a:lnTo>
                <a:lnTo>
                  <a:pt x="1930415" y="1179171"/>
                </a:lnTo>
                <a:lnTo>
                  <a:pt x="1943879" y="1166201"/>
                </a:lnTo>
                <a:lnTo>
                  <a:pt x="1995181" y="1124570"/>
                </a:lnTo>
                <a:cubicBezTo>
                  <a:pt x="2071018" y="1072996"/>
                  <a:pt x="2233103" y="974102"/>
                  <a:pt x="2400807" y="875881"/>
                </a:cubicBezTo>
                <a:close/>
                <a:moveTo>
                  <a:pt x="2883757" y="875503"/>
                </a:moveTo>
                <a:lnTo>
                  <a:pt x="2890396" y="875978"/>
                </a:lnTo>
                <a:lnTo>
                  <a:pt x="2893745" y="876979"/>
                </a:lnTo>
                <a:lnTo>
                  <a:pt x="2895346" y="890075"/>
                </a:lnTo>
                <a:lnTo>
                  <a:pt x="2896426" y="896591"/>
                </a:lnTo>
                <a:lnTo>
                  <a:pt x="2886051" y="894094"/>
                </a:lnTo>
                <a:close/>
                <a:moveTo>
                  <a:pt x="2830199" y="874865"/>
                </a:moveTo>
                <a:lnTo>
                  <a:pt x="2830549" y="884820"/>
                </a:lnTo>
                <a:lnTo>
                  <a:pt x="2817731" y="885428"/>
                </a:lnTo>
                <a:lnTo>
                  <a:pt x="2811143" y="877084"/>
                </a:lnTo>
                <a:close/>
                <a:moveTo>
                  <a:pt x="5257143" y="874865"/>
                </a:moveTo>
                <a:cubicBezTo>
                  <a:pt x="5275537" y="873684"/>
                  <a:pt x="5293682" y="876799"/>
                  <a:pt x="5310273" y="883665"/>
                </a:cubicBezTo>
                <a:lnTo>
                  <a:pt x="5317686" y="888965"/>
                </a:lnTo>
                <a:lnTo>
                  <a:pt x="5314998" y="906816"/>
                </a:lnTo>
                <a:lnTo>
                  <a:pt x="5298267" y="902036"/>
                </a:lnTo>
                <a:cubicBezTo>
                  <a:pt x="5271861" y="898658"/>
                  <a:pt x="5244043" y="902105"/>
                  <a:pt x="5220327" y="907345"/>
                </a:cubicBezTo>
                <a:cubicBezTo>
                  <a:pt x="5191095" y="913826"/>
                  <a:pt x="5113465" y="921133"/>
                  <a:pt x="5015153" y="930234"/>
                </a:cubicBezTo>
                <a:cubicBezTo>
                  <a:pt x="4970478" y="934095"/>
                  <a:pt x="4919873" y="938783"/>
                  <a:pt x="4867339" y="944023"/>
                </a:cubicBezTo>
                <a:lnTo>
                  <a:pt x="4811358" y="950227"/>
                </a:lnTo>
                <a:cubicBezTo>
                  <a:pt x="4792743" y="952433"/>
                  <a:pt x="4773853" y="954640"/>
                  <a:pt x="4754824" y="956569"/>
                </a:cubicBezTo>
                <a:lnTo>
                  <a:pt x="4720215" y="960016"/>
                </a:lnTo>
                <a:cubicBezTo>
                  <a:pt x="4528417" y="980011"/>
                  <a:pt x="4329999" y="999315"/>
                  <a:pt x="4227549" y="1021376"/>
                </a:cubicBezTo>
                <a:cubicBezTo>
                  <a:pt x="4154333" y="1037784"/>
                  <a:pt x="4118895" y="1082184"/>
                  <a:pt x="4091318" y="1117897"/>
                </a:cubicBezTo>
                <a:cubicBezTo>
                  <a:pt x="4081295" y="1131924"/>
                  <a:pt x="4069684" y="1144741"/>
                  <a:pt x="4056709" y="1156091"/>
                </a:cubicBezTo>
                <a:cubicBezTo>
                  <a:pt x="3985699" y="1211797"/>
                  <a:pt x="3941161" y="1324031"/>
                  <a:pt x="3894004" y="1442888"/>
                </a:cubicBezTo>
                <a:lnTo>
                  <a:pt x="3864840" y="1514129"/>
                </a:lnTo>
                <a:lnTo>
                  <a:pt x="3854345" y="1516882"/>
                </a:lnTo>
                <a:lnTo>
                  <a:pt x="3848828" y="1518333"/>
                </a:lnTo>
                <a:lnTo>
                  <a:pt x="3872219" y="1439855"/>
                </a:lnTo>
                <a:cubicBezTo>
                  <a:pt x="3909447" y="1310105"/>
                  <a:pt x="3944609" y="1187859"/>
                  <a:pt x="4006656" y="1131603"/>
                </a:cubicBezTo>
                <a:cubicBezTo>
                  <a:pt x="4018999" y="1119167"/>
                  <a:pt x="4029795" y="1105279"/>
                  <a:pt x="4038785" y="1090239"/>
                </a:cubicBezTo>
                <a:cubicBezTo>
                  <a:pt x="4064845" y="1051208"/>
                  <a:pt x="4097386" y="1002543"/>
                  <a:pt x="4173775" y="986410"/>
                </a:cubicBezTo>
                <a:cubicBezTo>
                  <a:pt x="4273742" y="965448"/>
                  <a:pt x="4483743" y="946834"/>
                  <a:pt x="4687399" y="928911"/>
                </a:cubicBezTo>
                <a:lnTo>
                  <a:pt x="4722698" y="925738"/>
                </a:lnTo>
                <a:cubicBezTo>
                  <a:pt x="4742554" y="924084"/>
                  <a:pt x="4761720" y="922016"/>
                  <a:pt x="4781851" y="919948"/>
                </a:cubicBezTo>
                <a:cubicBezTo>
                  <a:pt x="4801983" y="917879"/>
                  <a:pt x="4820873" y="915950"/>
                  <a:pt x="4840039" y="914295"/>
                </a:cubicBezTo>
                <a:cubicBezTo>
                  <a:pt x="4895883" y="909469"/>
                  <a:pt x="4949520" y="905058"/>
                  <a:pt x="4996815" y="901336"/>
                </a:cubicBezTo>
                <a:cubicBezTo>
                  <a:pt x="5103952" y="892649"/>
                  <a:pt x="5181444" y="886445"/>
                  <a:pt x="5209021" y="880240"/>
                </a:cubicBezTo>
                <a:cubicBezTo>
                  <a:pt x="5224822" y="876746"/>
                  <a:pt x="5240956" y="874943"/>
                  <a:pt x="5257143" y="874865"/>
                </a:cubicBezTo>
                <a:close/>
                <a:moveTo>
                  <a:pt x="2872520" y="874701"/>
                </a:moveTo>
                <a:lnTo>
                  <a:pt x="2876969" y="875019"/>
                </a:lnTo>
                <a:lnTo>
                  <a:pt x="2878802" y="892349"/>
                </a:lnTo>
                <a:lnTo>
                  <a:pt x="2877615" y="892064"/>
                </a:lnTo>
                <a:close/>
                <a:moveTo>
                  <a:pt x="2847160" y="872890"/>
                </a:moveTo>
                <a:lnTo>
                  <a:pt x="2863778" y="874077"/>
                </a:lnTo>
                <a:lnTo>
                  <a:pt x="2868385" y="889842"/>
                </a:lnTo>
                <a:lnTo>
                  <a:pt x="2844725" y="884148"/>
                </a:lnTo>
                <a:lnTo>
                  <a:pt x="2844592" y="884155"/>
                </a:lnTo>
                <a:lnTo>
                  <a:pt x="2840042" y="873719"/>
                </a:lnTo>
                <a:close/>
                <a:moveTo>
                  <a:pt x="2740415" y="872492"/>
                </a:moveTo>
                <a:lnTo>
                  <a:pt x="2740125" y="879370"/>
                </a:lnTo>
                <a:lnTo>
                  <a:pt x="2732613" y="880760"/>
                </a:lnTo>
                <a:lnTo>
                  <a:pt x="2731076" y="880038"/>
                </a:lnTo>
                <a:lnTo>
                  <a:pt x="2729311" y="874965"/>
                </a:lnTo>
                <a:close/>
                <a:moveTo>
                  <a:pt x="2698551" y="872150"/>
                </a:moveTo>
                <a:lnTo>
                  <a:pt x="2698392" y="872966"/>
                </a:lnTo>
                <a:lnTo>
                  <a:pt x="2698206" y="876905"/>
                </a:lnTo>
                <a:lnTo>
                  <a:pt x="2693054" y="878653"/>
                </a:lnTo>
                <a:lnTo>
                  <a:pt x="2691339" y="874880"/>
                </a:lnTo>
                <a:close/>
                <a:moveTo>
                  <a:pt x="2338158" y="871114"/>
                </a:moveTo>
                <a:lnTo>
                  <a:pt x="2255627" y="917141"/>
                </a:lnTo>
                <a:cubicBezTo>
                  <a:pt x="2218674" y="937973"/>
                  <a:pt x="2183037" y="958283"/>
                  <a:pt x="2149626" y="977516"/>
                </a:cubicBezTo>
                <a:lnTo>
                  <a:pt x="2113557" y="998509"/>
                </a:lnTo>
                <a:lnTo>
                  <a:pt x="2101296" y="1005528"/>
                </a:lnTo>
                <a:lnTo>
                  <a:pt x="2079352" y="1018417"/>
                </a:lnTo>
                <a:lnTo>
                  <a:pt x="2056988" y="1031433"/>
                </a:lnTo>
                <a:lnTo>
                  <a:pt x="2046100" y="1037945"/>
                </a:lnTo>
                <a:lnTo>
                  <a:pt x="2036559" y="1043549"/>
                </a:lnTo>
                <a:lnTo>
                  <a:pt x="1997124" y="1067241"/>
                </a:lnTo>
                <a:lnTo>
                  <a:pt x="1983183" y="1075582"/>
                </a:lnTo>
                <a:cubicBezTo>
                  <a:pt x="1835921" y="1165449"/>
                  <a:pt x="1737058" y="1280043"/>
                  <a:pt x="1685195" y="1423174"/>
                </a:cubicBezTo>
                <a:lnTo>
                  <a:pt x="1660750" y="1526209"/>
                </a:lnTo>
                <a:lnTo>
                  <a:pt x="1648949" y="1575948"/>
                </a:lnTo>
                <a:cubicBezTo>
                  <a:pt x="1621055" y="1589364"/>
                  <a:pt x="1591906" y="1600038"/>
                  <a:pt x="1561943" y="1607800"/>
                </a:cubicBezTo>
                <a:cubicBezTo>
                  <a:pt x="1532160" y="1617038"/>
                  <a:pt x="1498378" y="1627655"/>
                  <a:pt x="1460184" y="1641444"/>
                </a:cubicBezTo>
                <a:cubicBezTo>
                  <a:pt x="1430401" y="1652337"/>
                  <a:pt x="1401996" y="1664334"/>
                  <a:pt x="1374419" y="1677157"/>
                </a:cubicBezTo>
                <a:cubicBezTo>
                  <a:pt x="1252774" y="1735096"/>
                  <a:pt x="1133209" y="1797214"/>
                  <a:pt x="1015936" y="1863392"/>
                </a:cubicBezTo>
                <a:lnTo>
                  <a:pt x="738947" y="2032606"/>
                </a:lnTo>
                <a:lnTo>
                  <a:pt x="739799" y="2027857"/>
                </a:lnTo>
                <a:lnTo>
                  <a:pt x="739842" y="2027614"/>
                </a:lnTo>
                <a:lnTo>
                  <a:pt x="739842" y="2027614"/>
                </a:lnTo>
                <a:lnTo>
                  <a:pt x="739843" y="2027610"/>
                </a:lnTo>
                <a:lnTo>
                  <a:pt x="741623" y="2015683"/>
                </a:lnTo>
                <a:lnTo>
                  <a:pt x="743963" y="2006254"/>
                </a:lnTo>
                <a:lnTo>
                  <a:pt x="744226" y="2005194"/>
                </a:lnTo>
                <a:lnTo>
                  <a:pt x="745295" y="2000889"/>
                </a:lnTo>
                <a:lnTo>
                  <a:pt x="992421" y="1846973"/>
                </a:lnTo>
                <a:cubicBezTo>
                  <a:pt x="1111756" y="1777993"/>
                  <a:pt x="1233362" y="1712942"/>
                  <a:pt x="1357045" y="1651928"/>
                </a:cubicBezTo>
                <a:cubicBezTo>
                  <a:pt x="1383657" y="1638553"/>
                  <a:pt x="1412199" y="1626280"/>
                  <a:pt x="1439776" y="1615389"/>
                </a:cubicBezTo>
                <a:cubicBezTo>
                  <a:pt x="1474249" y="1602013"/>
                  <a:pt x="1505410" y="1591533"/>
                  <a:pt x="1532987" y="1582157"/>
                </a:cubicBezTo>
                <a:cubicBezTo>
                  <a:pt x="1565376" y="1572836"/>
                  <a:pt x="1596787" y="1560357"/>
                  <a:pt x="1626749" y="1544929"/>
                </a:cubicBezTo>
                <a:cubicBezTo>
                  <a:pt x="1627700" y="1544514"/>
                  <a:pt x="1628335" y="1543618"/>
                  <a:pt x="1628404" y="1542585"/>
                </a:cubicBezTo>
                <a:lnTo>
                  <a:pt x="1640557" y="1497709"/>
                </a:lnTo>
                <a:lnTo>
                  <a:pt x="1653619" y="1449475"/>
                </a:lnTo>
                <a:lnTo>
                  <a:pt x="1655048" y="1446124"/>
                </a:lnTo>
                <a:lnTo>
                  <a:pt x="1688412" y="1367904"/>
                </a:lnTo>
                <a:cubicBezTo>
                  <a:pt x="1766231" y="1215712"/>
                  <a:pt x="1889422" y="1127291"/>
                  <a:pt x="1985391" y="1070102"/>
                </a:cubicBezTo>
                <a:cubicBezTo>
                  <a:pt x="2036202" y="1039974"/>
                  <a:pt x="2098794" y="1003886"/>
                  <a:pt x="2167332" y="965271"/>
                </a:cubicBezTo>
                <a:close/>
                <a:moveTo>
                  <a:pt x="2757098" y="868779"/>
                </a:moveTo>
                <a:lnTo>
                  <a:pt x="2758239" y="873473"/>
                </a:lnTo>
                <a:lnTo>
                  <a:pt x="2758239" y="874661"/>
                </a:lnTo>
                <a:lnTo>
                  <a:pt x="2758241" y="874661"/>
                </a:lnTo>
                <a:lnTo>
                  <a:pt x="2758241" y="874694"/>
                </a:lnTo>
                <a:lnTo>
                  <a:pt x="2758241" y="874723"/>
                </a:lnTo>
                <a:lnTo>
                  <a:pt x="2759206" y="874723"/>
                </a:lnTo>
                <a:lnTo>
                  <a:pt x="2760358" y="875627"/>
                </a:lnTo>
                <a:lnTo>
                  <a:pt x="2747487" y="878008"/>
                </a:lnTo>
                <a:lnTo>
                  <a:pt x="2747538" y="870907"/>
                </a:lnTo>
                <a:close/>
                <a:moveTo>
                  <a:pt x="2637237" y="868296"/>
                </a:moveTo>
                <a:lnTo>
                  <a:pt x="2640402" y="873487"/>
                </a:lnTo>
                <a:lnTo>
                  <a:pt x="2630473" y="877653"/>
                </a:lnTo>
                <a:lnTo>
                  <a:pt x="2632555" y="870644"/>
                </a:lnTo>
                <a:close/>
                <a:moveTo>
                  <a:pt x="2679902" y="867011"/>
                </a:moveTo>
                <a:lnTo>
                  <a:pt x="2681269" y="869974"/>
                </a:lnTo>
                <a:lnTo>
                  <a:pt x="2667222" y="875344"/>
                </a:lnTo>
                <a:lnTo>
                  <a:pt x="2667762" y="872576"/>
                </a:lnTo>
                <a:close/>
                <a:moveTo>
                  <a:pt x="2605082" y="865409"/>
                </a:moveTo>
                <a:lnTo>
                  <a:pt x="2603593" y="875726"/>
                </a:lnTo>
                <a:lnTo>
                  <a:pt x="2603195" y="875924"/>
                </a:lnTo>
                <a:lnTo>
                  <a:pt x="2601914" y="874386"/>
                </a:lnTo>
                <a:lnTo>
                  <a:pt x="2604250" y="867089"/>
                </a:lnTo>
                <a:lnTo>
                  <a:pt x="2604876" y="865517"/>
                </a:lnTo>
                <a:close/>
                <a:moveTo>
                  <a:pt x="2718324" y="864883"/>
                </a:moveTo>
                <a:lnTo>
                  <a:pt x="2720190" y="870234"/>
                </a:lnTo>
                <a:lnTo>
                  <a:pt x="2711154" y="872510"/>
                </a:lnTo>
                <a:lnTo>
                  <a:pt x="2705744" y="874346"/>
                </a:lnTo>
                <a:lnTo>
                  <a:pt x="2706564" y="869117"/>
                </a:lnTo>
                <a:lnTo>
                  <a:pt x="2716204" y="865469"/>
                </a:lnTo>
                <a:close/>
                <a:moveTo>
                  <a:pt x="2379444" y="863810"/>
                </a:moveTo>
                <a:lnTo>
                  <a:pt x="2270849" y="926233"/>
                </a:lnTo>
                <a:cubicBezTo>
                  <a:pt x="2232236" y="948665"/>
                  <a:pt x="2194942" y="970569"/>
                  <a:pt x="2160028" y="991313"/>
                </a:cubicBezTo>
                <a:lnTo>
                  <a:pt x="2124182" y="1012894"/>
                </a:lnTo>
                <a:lnTo>
                  <a:pt x="2109576" y="1021520"/>
                </a:lnTo>
                <a:lnTo>
                  <a:pt x="2085542" y="1036156"/>
                </a:lnTo>
                <a:lnTo>
                  <a:pt x="2063487" y="1049434"/>
                </a:lnTo>
                <a:lnTo>
                  <a:pt x="2053410" y="1055725"/>
                </a:lnTo>
                <a:lnTo>
                  <a:pt x="2042331" y="1062471"/>
                </a:lnTo>
                <a:lnTo>
                  <a:pt x="1998766" y="1089842"/>
                </a:lnTo>
                <a:lnTo>
                  <a:pt x="1987595" y="1096816"/>
                </a:lnTo>
                <a:cubicBezTo>
                  <a:pt x="1851916" y="1183890"/>
                  <a:pt x="1763005" y="1312599"/>
                  <a:pt x="1725285" y="1474364"/>
                </a:cubicBezTo>
                <a:lnTo>
                  <a:pt x="1704792" y="1646821"/>
                </a:lnTo>
                <a:lnTo>
                  <a:pt x="1626888" y="1671227"/>
                </a:lnTo>
                <a:cubicBezTo>
                  <a:pt x="1594484" y="1679500"/>
                  <a:pt x="1554084" y="1689841"/>
                  <a:pt x="1507755" y="1705009"/>
                </a:cubicBezTo>
                <a:cubicBezTo>
                  <a:pt x="1474525" y="1715902"/>
                  <a:pt x="1445705" y="1726933"/>
                  <a:pt x="1418128" y="1738653"/>
                </a:cubicBezTo>
                <a:cubicBezTo>
                  <a:pt x="1354126" y="1766837"/>
                  <a:pt x="1290734" y="1796334"/>
                  <a:pt x="1227993" y="1827123"/>
                </a:cubicBezTo>
                <a:lnTo>
                  <a:pt x="1165894" y="1859208"/>
                </a:lnTo>
                <a:lnTo>
                  <a:pt x="1134375" y="1874272"/>
                </a:lnTo>
                <a:lnTo>
                  <a:pt x="1103841" y="1891269"/>
                </a:lnTo>
                <a:lnTo>
                  <a:pt x="1041762" y="1923344"/>
                </a:lnTo>
                <a:cubicBezTo>
                  <a:pt x="980362" y="1956695"/>
                  <a:pt x="919651" y="1991316"/>
                  <a:pt x="859671" y="2027186"/>
                </a:cubicBezTo>
                <a:lnTo>
                  <a:pt x="780640" y="2076698"/>
                </a:lnTo>
                <a:lnTo>
                  <a:pt x="727815" y="2109792"/>
                </a:lnTo>
                <a:lnTo>
                  <a:pt x="728719" y="2101836"/>
                </a:lnTo>
                <a:lnTo>
                  <a:pt x="731002" y="2081746"/>
                </a:lnTo>
                <a:lnTo>
                  <a:pt x="1018006" y="1906988"/>
                </a:lnTo>
                <a:cubicBezTo>
                  <a:pt x="1142198" y="1837878"/>
                  <a:pt x="1269094" y="1773627"/>
                  <a:pt x="1398410" y="1714391"/>
                </a:cubicBezTo>
                <a:cubicBezTo>
                  <a:pt x="1425574" y="1702118"/>
                  <a:pt x="1453978" y="1690813"/>
                  <a:pt x="1485416" y="1679919"/>
                </a:cubicBezTo>
                <a:cubicBezTo>
                  <a:pt x="1527885" y="1665304"/>
                  <a:pt x="1565527" y="1654825"/>
                  <a:pt x="1595725" y="1646275"/>
                </a:cubicBezTo>
                <a:cubicBezTo>
                  <a:pt x="1625383" y="1639602"/>
                  <a:pt x="1654203" y="1629619"/>
                  <a:pt x="1681628" y="1616492"/>
                </a:cubicBezTo>
                <a:cubicBezTo>
                  <a:pt x="1682648" y="1615940"/>
                  <a:pt x="1683323" y="1614892"/>
                  <a:pt x="1683420" y="1613734"/>
                </a:cubicBezTo>
                <a:lnTo>
                  <a:pt x="1683420" y="1613732"/>
                </a:lnTo>
                <a:lnTo>
                  <a:pt x="1683422" y="1613729"/>
                </a:lnTo>
                <a:cubicBezTo>
                  <a:pt x="1699142" y="1384702"/>
                  <a:pt x="1801452" y="1209233"/>
                  <a:pt x="1988702" y="1092169"/>
                </a:cubicBezTo>
                <a:cubicBezTo>
                  <a:pt x="2068676" y="1042181"/>
                  <a:pt x="2219557" y="953520"/>
                  <a:pt x="2377384" y="864937"/>
                </a:cubicBezTo>
                <a:close/>
                <a:moveTo>
                  <a:pt x="2790305" y="863480"/>
                </a:moveTo>
                <a:lnTo>
                  <a:pt x="2795971" y="870303"/>
                </a:lnTo>
                <a:lnTo>
                  <a:pt x="2790176" y="870831"/>
                </a:lnTo>
                <a:close/>
                <a:moveTo>
                  <a:pt x="2784511" y="862676"/>
                </a:moveTo>
                <a:lnTo>
                  <a:pt x="2784679" y="871331"/>
                </a:lnTo>
                <a:lnTo>
                  <a:pt x="2782512" y="871529"/>
                </a:lnTo>
                <a:lnTo>
                  <a:pt x="2769809" y="873879"/>
                </a:lnTo>
                <a:lnTo>
                  <a:pt x="2763479" y="868869"/>
                </a:lnTo>
                <a:lnTo>
                  <a:pt x="2763156" y="867430"/>
                </a:lnTo>
                <a:close/>
                <a:moveTo>
                  <a:pt x="2373864" y="859516"/>
                </a:moveTo>
                <a:lnTo>
                  <a:pt x="2258543" y="924967"/>
                </a:lnTo>
                <a:cubicBezTo>
                  <a:pt x="2220913" y="946547"/>
                  <a:pt x="2184720" y="967519"/>
                  <a:pt x="2150964" y="987282"/>
                </a:cubicBezTo>
                <a:lnTo>
                  <a:pt x="2116866" y="1007473"/>
                </a:lnTo>
                <a:lnTo>
                  <a:pt x="2102284" y="1015961"/>
                </a:lnTo>
                <a:lnTo>
                  <a:pt x="2077335" y="1030882"/>
                </a:lnTo>
                <a:lnTo>
                  <a:pt x="2058005" y="1042326"/>
                </a:lnTo>
                <a:lnTo>
                  <a:pt x="2048824" y="1047929"/>
                </a:lnTo>
                <a:lnTo>
                  <a:pt x="2037755" y="1054548"/>
                </a:lnTo>
                <a:lnTo>
                  <a:pt x="1993615" y="1081623"/>
                </a:lnTo>
                <a:lnTo>
                  <a:pt x="1985665" y="1086475"/>
                </a:lnTo>
                <a:cubicBezTo>
                  <a:pt x="1843988" y="1174998"/>
                  <a:pt x="1750244" y="1296546"/>
                  <a:pt x="1705478" y="1449056"/>
                </a:cubicBezTo>
                <a:lnTo>
                  <a:pt x="1677079" y="1611800"/>
                </a:lnTo>
                <a:lnTo>
                  <a:pt x="1594348" y="1639377"/>
                </a:lnTo>
                <a:cubicBezTo>
                  <a:pt x="1564013" y="1647925"/>
                  <a:pt x="1526232" y="1658542"/>
                  <a:pt x="1484040" y="1673158"/>
                </a:cubicBezTo>
                <a:cubicBezTo>
                  <a:pt x="1452463" y="1684189"/>
                  <a:pt x="1424059" y="1695495"/>
                  <a:pt x="1396482" y="1707906"/>
                </a:cubicBezTo>
                <a:cubicBezTo>
                  <a:pt x="1271633" y="1765114"/>
                  <a:pt x="1149034" y="1826997"/>
                  <a:pt x="1028941" y="1893414"/>
                </a:cubicBezTo>
                <a:lnTo>
                  <a:pt x="921779" y="1958078"/>
                </a:lnTo>
                <a:lnTo>
                  <a:pt x="732044" y="2072568"/>
                </a:lnTo>
                <a:lnTo>
                  <a:pt x="732305" y="2070271"/>
                </a:lnTo>
                <a:lnTo>
                  <a:pt x="732473" y="2068787"/>
                </a:lnTo>
                <a:lnTo>
                  <a:pt x="732500" y="2068551"/>
                </a:lnTo>
                <a:lnTo>
                  <a:pt x="734468" y="2057575"/>
                </a:lnTo>
                <a:lnTo>
                  <a:pt x="736386" y="2046885"/>
                </a:lnTo>
                <a:lnTo>
                  <a:pt x="737106" y="2042872"/>
                </a:lnTo>
                <a:lnTo>
                  <a:pt x="1005817" y="1877420"/>
                </a:lnTo>
                <a:cubicBezTo>
                  <a:pt x="1127650" y="1808340"/>
                  <a:pt x="1251975" y="1743658"/>
                  <a:pt x="1378555" y="1683506"/>
                </a:cubicBezTo>
                <a:cubicBezTo>
                  <a:pt x="1405580" y="1670820"/>
                  <a:pt x="1434122" y="1658824"/>
                  <a:pt x="1463767" y="1647931"/>
                </a:cubicBezTo>
                <a:cubicBezTo>
                  <a:pt x="1501824" y="1634004"/>
                  <a:pt x="1535468" y="1623663"/>
                  <a:pt x="1565114" y="1614563"/>
                </a:cubicBezTo>
                <a:cubicBezTo>
                  <a:pt x="1596207" y="1606550"/>
                  <a:pt x="1626390" y="1595327"/>
                  <a:pt x="1655153" y="1581056"/>
                </a:cubicBezTo>
                <a:cubicBezTo>
                  <a:pt x="1656049" y="1580518"/>
                  <a:pt x="1656656" y="1579609"/>
                  <a:pt x="1656808" y="1578574"/>
                </a:cubicBezTo>
                <a:lnTo>
                  <a:pt x="1662920" y="1552697"/>
                </a:lnTo>
                <a:lnTo>
                  <a:pt x="1692674" y="1426720"/>
                </a:lnTo>
                <a:cubicBezTo>
                  <a:pt x="1743832" y="1284513"/>
                  <a:pt x="1841197" y="1170797"/>
                  <a:pt x="1987734" y="1081548"/>
                </a:cubicBezTo>
                <a:cubicBezTo>
                  <a:pt x="2071086" y="1030668"/>
                  <a:pt x="2219141" y="944938"/>
                  <a:pt x="2373625" y="859644"/>
                </a:cubicBezTo>
                <a:close/>
                <a:moveTo>
                  <a:pt x="2314718" y="859327"/>
                </a:moveTo>
                <a:lnTo>
                  <a:pt x="2243209" y="897116"/>
                </a:lnTo>
                <a:cubicBezTo>
                  <a:pt x="2208731" y="915559"/>
                  <a:pt x="2175341" y="933634"/>
                  <a:pt x="2143654" y="950954"/>
                </a:cubicBezTo>
                <a:lnTo>
                  <a:pt x="2109563" y="969775"/>
                </a:lnTo>
                <a:lnTo>
                  <a:pt x="2097480" y="976343"/>
                </a:lnTo>
                <a:lnTo>
                  <a:pt x="2085019" y="983326"/>
                </a:lnTo>
                <a:lnTo>
                  <a:pt x="2054321" y="1000273"/>
                </a:lnTo>
                <a:cubicBezTo>
                  <a:pt x="2026658" y="1015703"/>
                  <a:pt x="2001315" y="1029994"/>
                  <a:pt x="1978909" y="1042766"/>
                </a:cubicBezTo>
                <a:cubicBezTo>
                  <a:pt x="1850537" y="1115761"/>
                  <a:pt x="1697356" y="1219686"/>
                  <a:pt x="1603796" y="1391107"/>
                </a:cubicBezTo>
                <a:lnTo>
                  <a:pt x="1581635" y="1438680"/>
                </a:lnTo>
                <a:lnTo>
                  <a:pt x="1567597" y="1468811"/>
                </a:lnTo>
                <a:cubicBezTo>
                  <a:pt x="1535939" y="1485785"/>
                  <a:pt x="1503136" y="1500524"/>
                  <a:pt x="1469422" y="1512935"/>
                </a:cubicBezTo>
                <a:cubicBezTo>
                  <a:pt x="1446396" y="1522311"/>
                  <a:pt x="1418819" y="1532928"/>
                  <a:pt x="1391242" y="1545199"/>
                </a:cubicBezTo>
                <a:cubicBezTo>
                  <a:pt x="1366423" y="1556368"/>
                  <a:pt x="1338845" y="1569053"/>
                  <a:pt x="1311268" y="1583945"/>
                </a:cubicBezTo>
                <a:cubicBezTo>
                  <a:pt x="1198877" y="1643511"/>
                  <a:pt x="1088095" y="1706018"/>
                  <a:pt x="979036" y="1771399"/>
                </a:cubicBezTo>
                <a:lnTo>
                  <a:pt x="771758" y="1903206"/>
                </a:lnTo>
                <a:lnTo>
                  <a:pt x="782063" y="1875023"/>
                </a:lnTo>
                <a:lnTo>
                  <a:pt x="786559" y="1862958"/>
                </a:lnTo>
                <a:lnTo>
                  <a:pt x="814514" y="1844694"/>
                </a:lnTo>
                <a:lnTo>
                  <a:pt x="819180" y="1841717"/>
                </a:lnTo>
                <a:lnTo>
                  <a:pt x="898129" y="1791520"/>
                </a:lnTo>
                <a:lnTo>
                  <a:pt x="1057636" y="1694154"/>
                </a:lnTo>
                <a:lnTo>
                  <a:pt x="1095056" y="1672146"/>
                </a:lnTo>
                <a:lnTo>
                  <a:pt x="1292928" y="1559687"/>
                </a:lnTo>
                <a:cubicBezTo>
                  <a:pt x="1321194" y="1544244"/>
                  <a:pt x="1345600" y="1531972"/>
                  <a:pt x="1370558" y="1520252"/>
                </a:cubicBezTo>
                <a:cubicBezTo>
                  <a:pt x="1395515" y="1508532"/>
                  <a:pt x="1419094" y="1498328"/>
                  <a:pt x="1441707" y="1488400"/>
                </a:cubicBezTo>
                <a:cubicBezTo>
                  <a:pt x="1476854" y="1474087"/>
                  <a:pt x="1511105" y="1457693"/>
                  <a:pt x="1544294" y="1439313"/>
                </a:cubicBezTo>
                <a:cubicBezTo>
                  <a:pt x="1544818" y="1438955"/>
                  <a:pt x="1545245" y="1438486"/>
                  <a:pt x="1545535" y="1437935"/>
                </a:cubicBezTo>
                <a:lnTo>
                  <a:pt x="1574269" y="1395196"/>
                </a:lnTo>
                <a:lnTo>
                  <a:pt x="1635375" y="1304328"/>
                </a:lnTo>
                <a:cubicBezTo>
                  <a:pt x="1736998" y="1183697"/>
                  <a:pt x="1868464" y="1100166"/>
                  <a:pt x="1980152" y="1038113"/>
                </a:cubicBezTo>
                <a:cubicBezTo>
                  <a:pt x="2037409" y="1006196"/>
                  <a:pt x="2100612" y="971672"/>
                  <a:pt x="2166690" y="936411"/>
                </a:cubicBezTo>
                <a:close/>
                <a:moveTo>
                  <a:pt x="2740999" y="858618"/>
                </a:moveTo>
                <a:lnTo>
                  <a:pt x="2740728" y="865061"/>
                </a:lnTo>
                <a:lnTo>
                  <a:pt x="2727063" y="868503"/>
                </a:lnTo>
                <a:lnTo>
                  <a:pt x="2725148" y="862998"/>
                </a:lnTo>
                <a:close/>
                <a:moveTo>
                  <a:pt x="2348242" y="857713"/>
                </a:moveTo>
                <a:lnTo>
                  <a:pt x="2164004" y="959293"/>
                </a:lnTo>
                <a:cubicBezTo>
                  <a:pt x="2095337" y="997995"/>
                  <a:pt x="2032616" y="1034179"/>
                  <a:pt x="1981668" y="1064411"/>
                </a:cubicBezTo>
                <a:cubicBezTo>
                  <a:pt x="1868860" y="1131494"/>
                  <a:pt x="1718891" y="1241541"/>
                  <a:pt x="1647229" y="1446361"/>
                </a:cubicBezTo>
                <a:lnTo>
                  <a:pt x="1626088" y="1523833"/>
                </a:lnTo>
                <a:lnTo>
                  <a:pt x="1621649" y="1540097"/>
                </a:lnTo>
                <a:cubicBezTo>
                  <a:pt x="1592418" y="1554671"/>
                  <a:pt x="1561958" y="1566668"/>
                  <a:pt x="1530645" y="1575947"/>
                </a:cubicBezTo>
                <a:cubicBezTo>
                  <a:pt x="1502930" y="1585186"/>
                  <a:pt x="1471630" y="1595389"/>
                  <a:pt x="1437158" y="1609177"/>
                </a:cubicBezTo>
                <a:cubicBezTo>
                  <a:pt x="1408477" y="1620208"/>
                  <a:pt x="1380900" y="1632067"/>
                  <a:pt x="1353323" y="1645856"/>
                </a:cubicBezTo>
                <a:cubicBezTo>
                  <a:pt x="1234675" y="1704416"/>
                  <a:pt x="1117954" y="1766729"/>
                  <a:pt x="1003335" y="1832696"/>
                </a:cubicBezTo>
                <a:lnTo>
                  <a:pt x="853377" y="1925485"/>
                </a:lnTo>
                <a:lnTo>
                  <a:pt x="747502" y="1990996"/>
                </a:lnTo>
                <a:lnTo>
                  <a:pt x="751686" y="1971697"/>
                </a:lnTo>
                <a:lnTo>
                  <a:pt x="751711" y="1971618"/>
                </a:lnTo>
                <a:lnTo>
                  <a:pt x="751994" y="1970738"/>
                </a:lnTo>
                <a:lnTo>
                  <a:pt x="755402" y="1958986"/>
                </a:lnTo>
                <a:lnTo>
                  <a:pt x="978973" y="1817738"/>
                </a:lnTo>
                <a:cubicBezTo>
                  <a:pt x="1096023" y="1748649"/>
                  <a:pt x="1215161" y="1683098"/>
                  <a:pt x="1336226" y="1621181"/>
                </a:cubicBezTo>
                <a:cubicBezTo>
                  <a:pt x="1363526" y="1607255"/>
                  <a:pt x="1390966" y="1594569"/>
                  <a:pt x="1417578" y="1583676"/>
                </a:cubicBezTo>
                <a:cubicBezTo>
                  <a:pt x="1448602" y="1570853"/>
                  <a:pt x="1477421" y="1560234"/>
                  <a:pt x="1502929" y="1550858"/>
                </a:cubicBezTo>
                <a:cubicBezTo>
                  <a:pt x="1536449" y="1539842"/>
                  <a:pt x="1568962" y="1525998"/>
                  <a:pt x="1600138" y="1509492"/>
                </a:cubicBezTo>
                <a:cubicBezTo>
                  <a:pt x="1600827" y="1508968"/>
                  <a:pt x="1601351" y="1508252"/>
                  <a:pt x="1601655" y="1507425"/>
                </a:cubicBezTo>
                <a:lnTo>
                  <a:pt x="1609193" y="1486494"/>
                </a:lnTo>
                <a:lnTo>
                  <a:pt x="1632513" y="1421754"/>
                </a:lnTo>
                <a:cubicBezTo>
                  <a:pt x="1715438" y="1233674"/>
                  <a:pt x="1869568" y="1126191"/>
                  <a:pt x="1984427" y="1059342"/>
                </a:cubicBezTo>
                <a:cubicBezTo>
                  <a:pt x="2031411" y="1032012"/>
                  <a:pt x="2090504" y="998458"/>
                  <a:pt x="2156209" y="961986"/>
                </a:cubicBezTo>
                <a:close/>
                <a:moveTo>
                  <a:pt x="5331081" y="857216"/>
                </a:moveTo>
                <a:lnTo>
                  <a:pt x="5331534" y="859365"/>
                </a:lnTo>
                <a:lnTo>
                  <a:pt x="5331287" y="861612"/>
                </a:lnTo>
                <a:lnTo>
                  <a:pt x="5330875" y="858882"/>
                </a:lnTo>
                <a:close/>
                <a:moveTo>
                  <a:pt x="2701480" y="857120"/>
                </a:moveTo>
                <a:lnTo>
                  <a:pt x="2700400" y="862661"/>
                </a:lnTo>
                <a:lnTo>
                  <a:pt x="2687949" y="867420"/>
                </a:lnTo>
                <a:lnTo>
                  <a:pt x="2686407" y="864029"/>
                </a:lnTo>
                <a:close/>
                <a:moveTo>
                  <a:pt x="2824290" y="855709"/>
                </a:moveTo>
                <a:lnTo>
                  <a:pt x="2829286" y="867268"/>
                </a:lnTo>
                <a:lnTo>
                  <a:pt x="2805129" y="869469"/>
                </a:lnTo>
                <a:lnTo>
                  <a:pt x="2802915" y="866664"/>
                </a:lnTo>
                <a:lnTo>
                  <a:pt x="2797308" y="859826"/>
                </a:lnTo>
                <a:lnTo>
                  <a:pt x="2802049" y="858772"/>
                </a:lnTo>
                <a:lnTo>
                  <a:pt x="2820614" y="855914"/>
                </a:lnTo>
                <a:close/>
                <a:moveTo>
                  <a:pt x="2753770" y="855090"/>
                </a:moveTo>
                <a:lnTo>
                  <a:pt x="2755301" y="861390"/>
                </a:lnTo>
                <a:lnTo>
                  <a:pt x="2747592" y="863332"/>
                </a:lnTo>
                <a:lnTo>
                  <a:pt x="2747599" y="862394"/>
                </a:lnTo>
                <a:lnTo>
                  <a:pt x="2747604" y="861649"/>
                </a:lnTo>
                <a:lnTo>
                  <a:pt x="2748258" y="856612"/>
                </a:lnTo>
                <a:close/>
                <a:moveTo>
                  <a:pt x="2665423" y="854161"/>
                </a:moveTo>
                <a:lnTo>
                  <a:pt x="2662430" y="864244"/>
                </a:lnTo>
                <a:lnTo>
                  <a:pt x="2647810" y="870379"/>
                </a:lnTo>
                <a:lnTo>
                  <a:pt x="2647260" y="869446"/>
                </a:lnTo>
                <a:lnTo>
                  <a:pt x="2644056" y="864877"/>
                </a:lnTo>
                <a:close/>
                <a:moveTo>
                  <a:pt x="2857861" y="853826"/>
                </a:moveTo>
                <a:lnTo>
                  <a:pt x="2861660" y="866829"/>
                </a:lnTo>
                <a:lnTo>
                  <a:pt x="2854621" y="867252"/>
                </a:lnTo>
                <a:lnTo>
                  <a:pt x="2838328" y="866445"/>
                </a:lnTo>
                <a:lnTo>
                  <a:pt x="2836926" y="866572"/>
                </a:lnTo>
                <a:lnTo>
                  <a:pt x="2835982" y="864409"/>
                </a:lnTo>
                <a:lnTo>
                  <a:pt x="2835982" y="864406"/>
                </a:lnTo>
                <a:lnTo>
                  <a:pt x="2835543" y="855077"/>
                </a:lnTo>
                <a:close/>
                <a:moveTo>
                  <a:pt x="2897970" y="853682"/>
                </a:moveTo>
                <a:lnTo>
                  <a:pt x="2928944" y="860937"/>
                </a:lnTo>
                <a:lnTo>
                  <a:pt x="2945315" y="872308"/>
                </a:lnTo>
                <a:lnTo>
                  <a:pt x="2949823" y="893388"/>
                </a:lnTo>
                <a:lnTo>
                  <a:pt x="2950705" y="897085"/>
                </a:lnTo>
                <a:lnTo>
                  <a:pt x="2927842" y="880453"/>
                </a:lnTo>
                <a:lnTo>
                  <a:pt x="2900290" y="872523"/>
                </a:lnTo>
                <a:close/>
                <a:moveTo>
                  <a:pt x="5338811" y="852936"/>
                </a:moveTo>
                <a:lnTo>
                  <a:pt x="5338839" y="853040"/>
                </a:lnTo>
                <a:lnTo>
                  <a:pt x="5338806" y="853006"/>
                </a:lnTo>
                <a:close/>
                <a:moveTo>
                  <a:pt x="2874627" y="852887"/>
                </a:moveTo>
                <a:lnTo>
                  <a:pt x="2876260" y="868325"/>
                </a:lnTo>
                <a:lnTo>
                  <a:pt x="2870566" y="868043"/>
                </a:lnTo>
                <a:lnTo>
                  <a:pt x="2866255" y="853355"/>
                </a:lnTo>
                <a:close/>
                <a:moveTo>
                  <a:pt x="2713960" y="852373"/>
                </a:moveTo>
                <a:lnTo>
                  <a:pt x="2715684" y="857314"/>
                </a:lnTo>
                <a:lnTo>
                  <a:pt x="2709760" y="859082"/>
                </a:lnTo>
                <a:lnTo>
                  <a:pt x="2708033" y="859743"/>
                </a:lnTo>
                <a:lnTo>
                  <a:pt x="2708914" y="854121"/>
                </a:lnTo>
                <a:close/>
                <a:moveTo>
                  <a:pt x="2890690" y="851984"/>
                </a:moveTo>
                <a:lnTo>
                  <a:pt x="2892942" y="870408"/>
                </a:lnTo>
                <a:lnTo>
                  <a:pt x="2887667" y="868890"/>
                </a:lnTo>
                <a:lnTo>
                  <a:pt x="2882913" y="868655"/>
                </a:lnTo>
                <a:lnTo>
                  <a:pt x="2882631" y="866370"/>
                </a:lnTo>
                <a:lnTo>
                  <a:pt x="2881791" y="852485"/>
                </a:lnTo>
                <a:close/>
                <a:moveTo>
                  <a:pt x="2672602" y="851186"/>
                </a:moveTo>
                <a:lnTo>
                  <a:pt x="2675999" y="858550"/>
                </a:lnTo>
                <a:lnTo>
                  <a:pt x="2670004" y="861066"/>
                </a:lnTo>
                <a:lnTo>
                  <a:pt x="2671222" y="854819"/>
                </a:lnTo>
                <a:close/>
                <a:moveTo>
                  <a:pt x="2316055" y="850591"/>
                </a:moveTo>
                <a:lnTo>
                  <a:pt x="2163312" y="930090"/>
                </a:lnTo>
                <a:cubicBezTo>
                  <a:pt x="2097163" y="965370"/>
                  <a:pt x="2033891" y="999921"/>
                  <a:pt x="1976565" y="1031874"/>
                </a:cubicBezTo>
                <a:cubicBezTo>
                  <a:pt x="1864464" y="1095062"/>
                  <a:pt x="1732430" y="1178568"/>
                  <a:pt x="1630140" y="1299367"/>
                </a:cubicBezTo>
                <a:lnTo>
                  <a:pt x="1585012" y="1366101"/>
                </a:lnTo>
                <a:lnTo>
                  <a:pt x="1539606" y="1433236"/>
                </a:lnTo>
                <a:cubicBezTo>
                  <a:pt x="1506983" y="1451244"/>
                  <a:pt x="1473324" y="1467307"/>
                  <a:pt x="1438812" y="1481358"/>
                </a:cubicBezTo>
                <a:cubicBezTo>
                  <a:pt x="1416061" y="1491285"/>
                  <a:pt x="1391379" y="1502179"/>
                  <a:pt x="1367387" y="1513347"/>
                </a:cubicBezTo>
                <a:cubicBezTo>
                  <a:pt x="1343395" y="1524517"/>
                  <a:pt x="1317886" y="1537477"/>
                  <a:pt x="1289482" y="1553058"/>
                </a:cubicBezTo>
                <a:cubicBezTo>
                  <a:pt x="1242127" y="1578890"/>
                  <a:pt x="1196556" y="1604456"/>
                  <a:pt x="1152971" y="1629477"/>
                </a:cubicBezTo>
                <a:lnTo>
                  <a:pt x="1096122" y="1662850"/>
                </a:lnTo>
                <a:lnTo>
                  <a:pt x="1076706" y="1673874"/>
                </a:lnTo>
                <a:lnTo>
                  <a:pt x="1059528" y="1684333"/>
                </a:lnTo>
                <a:lnTo>
                  <a:pt x="1028377" y="1702621"/>
                </a:lnTo>
                <a:cubicBezTo>
                  <a:pt x="988966" y="1726270"/>
                  <a:pt x="951744" y="1749093"/>
                  <a:pt x="916911" y="1770811"/>
                </a:cubicBezTo>
                <a:lnTo>
                  <a:pt x="902612" y="1779874"/>
                </a:lnTo>
                <a:lnTo>
                  <a:pt x="896300" y="1783717"/>
                </a:lnTo>
                <a:lnTo>
                  <a:pt x="824292" y="1829513"/>
                </a:lnTo>
                <a:lnTo>
                  <a:pt x="819787" y="1832369"/>
                </a:lnTo>
                <a:lnTo>
                  <a:pt x="790964" y="1851137"/>
                </a:lnTo>
                <a:lnTo>
                  <a:pt x="790993" y="1851058"/>
                </a:lnTo>
                <a:lnTo>
                  <a:pt x="791196" y="1850513"/>
                </a:lnTo>
                <a:lnTo>
                  <a:pt x="809332" y="1810453"/>
                </a:lnTo>
                <a:lnTo>
                  <a:pt x="875376" y="1767532"/>
                </a:lnTo>
                <a:cubicBezTo>
                  <a:pt x="983030" y="1698365"/>
                  <a:pt x="1118227" y="1614910"/>
                  <a:pt x="1272245" y="1527973"/>
                </a:cubicBezTo>
                <a:cubicBezTo>
                  <a:pt x="1301201" y="1511702"/>
                  <a:pt x="1325330" y="1498741"/>
                  <a:pt x="1347943" y="1487434"/>
                </a:cubicBezTo>
                <a:cubicBezTo>
                  <a:pt x="1370557" y="1476128"/>
                  <a:pt x="1392206" y="1465924"/>
                  <a:pt x="1413165" y="1455996"/>
                </a:cubicBezTo>
                <a:cubicBezTo>
                  <a:pt x="1451221" y="1438072"/>
                  <a:pt x="1487071" y="1420974"/>
                  <a:pt x="1517267" y="1403048"/>
                </a:cubicBezTo>
                <a:cubicBezTo>
                  <a:pt x="1517709" y="1402758"/>
                  <a:pt x="1518081" y="1402386"/>
                  <a:pt x="1518370" y="1401945"/>
                </a:cubicBezTo>
                <a:lnTo>
                  <a:pt x="1538393" y="1378081"/>
                </a:lnTo>
                <a:lnTo>
                  <a:pt x="1619458" y="1281490"/>
                </a:lnTo>
                <a:cubicBezTo>
                  <a:pt x="1730286" y="1170962"/>
                  <a:pt x="1865293" y="1089135"/>
                  <a:pt x="1979049" y="1027084"/>
                </a:cubicBezTo>
                <a:cubicBezTo>
                  <a:pt x="2033031" y="997512"/>
                  <a:pt x="2153680" y="932288"/>
                  <a:pt x="2296427" y="860163"/>
                </a:cubicBezTo>
                <a:close/>
                <a:moveTo>
                  <a:pt x="2784199" y="846683"/>
                </a:moveTo>
                <a:lnTo>
                  <a:pt x="2784355" y="854719"/>
                </a:lnTo>
                <a:lnTo>
                  <a:pt x="2777097" y="855901"/>
                </a:lnTo>
                <a:lnTo>
                  <a:pt x="2761455" y="859840"/>
                </a:lnTo>
                <a:lnTo>
                  <a:pt x="2760003" y="853367"/>
                </a:lnTo>
                <a:close/>
                <a:moveTo>
                  <a:pt x="2386562" y="844477"/>
                </a:moveTo>
                <a:lnTo>
                  <a:pt x="2383519" y="846110"/>
                </a:lnTo>
                <a:lnTo>
                  <a:pt x="2384950" y="845322"/>
                </a:lnTo>
                <a:close/>
                <a:moveTo>
                  <a:pt x="2710684" y="842831"/>
                </a:moveTo>
                <a:lnTo>
                  <a:pt x="2711066" y="843966"/>
                </a:lnTo>
                <a:lnTo>
                  <a:pt x="2710474" y="844168"/>
                </a:lnTo>
                <a:close/>
                <a:moveTo>
                  <a:pt x="2741666" y="842760"/>
                </a:moveTo>
                <a:lnTo>
                  <a:pt x="2741376" y="849647"/>
                </a:lnTo>
                <a:lnTo>
                  <a:pt x="2722467" y="855290"/>
                </a:lnTo>
                <a:lnTo>
                  <a:pt x="2720644" y="850052"/>
                </a:lnTo>
                <a:close/>
                <a:moveTo>
                  <a:pt x="5239633" y="841498"/>
                </a:moveTo>
                <a:cubicBezTo>
                  <a:pt x="5260026" y="840615"/>
                  <a:pt x="5280029" y="844585"/>
                  <a:pt x="5298152" y="852736"/>
                </a:cubicBezTo>
                <a:lnTo>
                  <a:pt x="5318790" y="868609"/>
                </a:lnTo>
                <a:lnTo>
                  <a:pt x="5318824" y="875755"/>
                </a:lnTo>
                <a:lnTo>
                  <a:pt x="5318541" y="879507"/>
                </a:lnTo>
                <a:lnTo>
                  <a:pt x="5278842" y="868427"/>
                </a:lnTo>
                <a:cubicBezTo>
                  <a:pt x="5250213" y="865014"/>
                  <a:pt x="5223084" y="869289"/>
                  <a:pt x="5207503" y="872736"/>
                </a:cubicBezTo>
                <a:cubicBezTo>
                  <a:pt x="5180340" y="878803"/>
                  <a:pt x="5099125" y="885284"/>
                  <a:pt x="4996263" y="893557"/>
                </a:cubicBezTo>
                <a:cubicBezTo>
                  <a:pt x="4948967" y="898107"/>
                  <a:pt x="4894641" y="902382"/>
                  <a:pt x="4839487" y="907346"/>
                </a:cubicBezTo>
                <a:cubicBezTo>
                  <a:pt x="4820321" y="909000"/>
                  <a:pt x="4800603" y="910930"/>
                  <a:pt x="4781161" y="912998"/>
                </a:cubicBezTo>
                <a:cubicBezTo>
                  <a:pt x="4761719" y="915067"/>
                  <a:pt x="4742001" y="916996"/>
                  <a:pt x="4722146" y="918789"/>
                </a:cubicBezTo>
                <a:lnTo>
                  <a:pt x="4686847" y="921961"/>
                </a:lnTo>
                <a:cubicBezTo>
                  <a:pt x="4482914" y="939886"/>
                  <a:pt x="4272225" y="958500"/>
                  <a:pt x="4172395" y="979458"/>
                </a:cubicBezTo>
                <a:cubicBezTo>
                  <a:pt x="4093111" y="996282"/>
                  <a:pt x="4059743" y="1046195"/>
                  <a:pt x="4032993" y="1086320"/>
                </a:cubicBezTo>
                <a:cubicBezTo>
                  <a:pt x="4024306" y="1100858"/>
                  <a:pt x="4013896" y="1114287"/>
                  <a:pt x="4001969" y="1126308"/>
                </a:cubicBezTo>
                <a:cubicBezTo>
                  <a:pt x="3938404" y="1183943"/>
                  <a:pt x="3902968" y="1307209"/>
                  <a:pt x="3865600" y="1437924"/>
                </a:cubicBezTo>
                <a:lnTo>
                  <a:pt x="3840964" y="1520403"/>
                </a:lnTo>
                <a:lnTo>
                  <a:pt x="3824121" y="1524835"/>
                </a:lnTo>
                <a:lnTo>
                  <a:pt x="3842435" y="1435858"/>
                </a:lnTo>
                <a:lnTo>
                  <a:pt x="3843726" y="1429490"/>
                </a:lnTo>
                <a:lnTo>
                  <a:pt x="3864060" y="1329197"/>
                </a:lnTo>
                <a:cubicBezTo>
                  <a:pt x="3886016" y="1227930"/>
                  <a:pt x="3910552" y="1145152"/>
                  <a:pt x="3951917" y="1101824"/>
                </a:cubicBezTo>
                <a:cubicBezTo>
                  <a:pt x="3963155" y="1088671"/>
                  <a:pt x="3972779" y="1074223"/>
                  <a:pt x="3980598" y="1058794"/>
                </a:cubicBezTo>
                <a:cubicBezTo>
                  <a:pt x="4005555" y="1015225"/>
                  <a:pt x="4035752" y="961174"/>
                  <a:pt x="4118483" y="944077"/>
                </a:cubicBezTo>
                <a:cubicBezTo>
                  <a:pt x="4215830" y="924084"/>
                  <a:pt x="4439756" y="906849"/>
                  <a:pt x="4656238" y="890168"/>
                </a:cubicBezTo>
                <a:lnTo>
                  <a:pt x="4690296" y="887687"/>
                </a:lnTo>
                <a:cubicBezTo>
                  <a:pt x="4710840" y="886032"/>
                  <a:pt x="4730971" y="884101"/>
                  <a:pt x="4751517" y="882309"/>
                </a:cubicBezTo>
                <a:cubicBezTo>
                  <a:pt x="4772062" y="880518"/>
                  <a:pt x="4792331" y="878587"/>
                  <a:pt x="4812324" y="877070"/>
                </a:cubicBezTo>
                <a:cubicBezTo>
                  <a:pt x="4871753" y="872657"/>
                  <a:pt x="4928700" y="868661"/>
                  <a:pt x="4978890" y="865213"/>
                </a:cubicBezTo>
                <a:cubicBezTo>
                  <a:pt x="5090440" y="857493"/>
                  <a:pt x="5170965" y="851840"/>
                  <a:pt x="5196473" y="846184"/>
                </a:cubicBezTo>
                <a:cubicBezTo>
                  <a:pt x="5210661" y="843134"/>
                  <a:pt x="5225126" y="841561"/>
                  <a:pt x="5239633" y="841498"/>
                </a:cubicBezTo>
                <a:close/>
                <a:moveTo>
                  <a:pt x="2750304" y="840835"/>
                </a:moveTo>
                <a:lnTo>
                  <a:pt x="2751698" y="846566"/>
                </a:lnTo>
                <a:lnTo>
                  <a:pt x="2749474" y="847230"/>
                </a:lnTo>
                <a:close/>
                <a:moveTo>
                  <a:pt x="2819804" y="837822"/>
                </a:moveTo>
                <a:lnTo>
                  <a:pt x="2821917" y="848606"/>
                </a:lnTo>
                <a:lnTo>
                  <a:pt x="2795876" y="852844"/>
                </a:lnTo>
                <a:lnTo>
                  <a:pt x="2794096" y="843948"/>
                </a:lnTo>
                <a:lnTo>
                  <a:pt x="2804737" y="841008"/>
                </a:lnTo>
                <a:close/>
                <a:moveTo>
                  <a:pt x="2828845" y="836337"/>
                </a:moveTo>
                <a:lnTo>
                  <a:pt x="2829029" y="841574"/>
                </a:lnTo>
                <a:lnTo>
                  <a:pt x="2829234" y="847415"/>
                </a:lnTo>
                <a:lnTo>
                  <a:pt x="2828875" y="847473"/>
                </a:lnTo>
                <a:lnTo>
                  <a:pt x="2825824" y="836691"/>
                </a:lnTo>
                <a:close/>
                <a:moveTo>
                  <a:pt x="2705831" y="834793"/>
                </a:moveTo>
                <a:lnTo>
                  <a:pt x="2703445" y="847033"/>
                </a:lnTo>
                <a:lnTo>
                  <a:pt x="2682649" y="855760"/>
                </a:lnTo>
                <a:lnTo>
                  <a:pt x="2679529" y="848896"/>
                </a:lnTo>
                <a:lnTo>
                  <a:pt x="2678860" y="847572"/>
                </a:lnTo>
                <a:close/>
                <a:moveTo>
                  <a:pt x="2664209" y="834493"/>
                </a:moveTo>
                <a:lnTo>
                  <a:pt x="2668692" y="843153"/>
                </a:lnTo>
                <a:lnTo>
                  <a:pt x="2668631" y="843359"/>
                </a:lnTo>
                <a:lnTo>
                  <a:pt x="2639228" y="857992"/>
                </a:lnTo>
                <a:lnTo>
                  <a:pt x="2637707" y="855822"/>
                </a:lnTo>
                <a:lnTo>
                  <a:pt x="2642747" y="845713"/>
                </a:lnTo>
                <a:close/>
                <a:moveTo>
                  <a:pt x="2853400" y="833455"/>
                </a:moveTo>
                <a:lnTo>
                  <a:pt x="2853935" y="840391"/>
                </a:lnTo>
                <a:lnTo>
                  <a:pt x="2855434" y="845524"/>
                </a:lnTo>
                <a:lnTo>
                  <a:pt x="2838328" y="845935"/>
                </a:lnTo>
                <a:lnTo>
                  <a:pt x="2835137" y="846454"/>
                </a:lnTo>
                <a:lnTo>
                  <a:pt x="2834628" y="835659"/>
                </a:lnTo>
                <a:close/>
                <a:moveTo>
                  <a:pt x="3043886" y="833179"/>
                </a:moveTo>
                <a:lnTo>
                  <a:pt x="3050972" y="860798"/>
                </a:lnTo>
                <a:lnTo>
                  <a:pt x="3051357" y="862250"/>
                </a:lnTo>
                <a:lnTo>
                  <a:pt x="3066438" y="919351"/>
                </a:lnTo>
                <a:lnTo>
                  <a:pt x="3076720" y="957823"/>
                </a:lnTo>
                <a:lnTo>
                  <a:pt x="3079413" y="967969"/>
                </a:lnTo>
                <a:lnTo>
                  <a:pt x="3081222" y="974670"/>
                </a:lnTo>
                <a:lnTo>
                  <a:pt x="3083980" y="984989"/>
                </a:lnTo>
                <a:lnTo>
                  <a:pt x="3093457" y="1019961"/>
                </a:lnTo>
                <a:lnTo>
                  <a:pt x="3113664" y="1094771"/>
                </a:lnTo>
                <a:lnTo>
                  <a:pt x="3119823" y="1117267"/>
                </a:lnTo>
                <a:lnTo>
                  <a:pt x="3124338" y="1133928"/>
                </a:lnTo>
                <a:lnTo>
                  <a:pt x="3135255" y="1173633"/>
                </a:lnTo>
                <a:lnTo>
                  <a:pt x="3152448" y="1236430"/>
                </a:lnTo>
                <a:lnTo>
                  <a:pt x="3162481" y="1272650"/>
                </a:lnTo>
                <a:lnTo>
                  <a:pt x="3170142" y="1300457"/>
                </a:lnTo>
                <a:lnTo>
                  <a:pt x="3180229" y="1336666"/>
                </a:lnTo>
                <a:lnTo>
                  <a:pt x="3194490" y="1388149"/>
                </a:lnTo>
                <a:lnTo>
                  <a:pt x="3201413" y="1412708"/>
                </a:lnTo>
                <a:lnTo>
                  <a:pt x="3219486" y="1477583"/>
                </a:lnTo>
                <a:cubicBezTo>
                  <a:pt x="3236312" y="1537594"/>
                  <a:pt x="3253411" y="1598178"/>
                  <a:pt x="3270465" y="1658154"/>
                </a:cubicBezTo>
                <a:lnTo>
                  <a:pt x="3278589" y="1686497"/>
                </a:lnTo>
                <a:lnTo>
                  <a:pt x="3283242" y="1703004"/>
                </a:lnTo>
                <a:lnTo>
                  <a:pt x="3308065" y="1789336"/>
                </a:lnTo>
                <a:lnTo>
                  <a:pt x="3321174" y="1835071"/>
                </a:lnTo>
                <a:lnTo>
                  <a:pt x="3323839" y="1844192"/>
                </a:lnTo>
                <a:lnTo>
                  <a:pt x="3327399" y="1856576"/>
                </a:lnTo>
                <a:lnTo>
                  <a:pt x="3369623" y="2000943"/>
                </a:lnTo>
                <a:lnTo>
                  <a:pt x="3369709" y="2001237"/>
                </a:lnTo>
                <a:lnTo>
                  <a:pt x="3403374" y="2113558"/>
                </a:lnTo>
                <a:lnTo>
                  <a:pt x="3401794" y="2108427"/>
                </a:lnTo>
                <a:lnTo>
                  <a:pt x="3400930" y="2105567"/>
                </a:lnTo>
                <a:lnTo>
                  <a:pt x="3368164" y="1996277"/>
                </a:lnTo>
                <a:lnTo>
                  <a:pt x="3340276" y="1901820"/>
                </a:lnTo>
                <a:lnTo>
                  <a:pt x="3319140" y="1829513"/>
                </a:lnTo>
                <a:lnTo>
                  <a:pt x="3289136" y="1725567"/>
                </a:lnTo>
                <a:lnTo>
                  <a:pt x="3267956" y="1651710"/>
                </a:lnTo>
                <a:lnTo>
                  <a:pt x="3236648" y="1541281"/>
                </a:lnTo>
                <a:lnTo>
                  <a:pt x="3216625" y="1470328"/>
                </a:lnTo>
                <a:lnTo>
                  <a:pt x="3185050" y="1357164"/>
                </a:lnTo>
                <a:lnTo>
                  <a:pt x="3167135" y="1292734"/>
                </a:lnTo>
                <a:lnTo>
                  <a:pt x="3133266" y="1169397"/>
                </a:lnTo>
                <a:lnTo>
                  <a:pt x="3121975" y="1128159"/>
                </a:lnTo>
                <a:lnTo>
                  <a:pt x="3087207" y="999075"/>
                </a:lnTo>
                <a:lnTo>
                  <a:pt x="3081974" y="979608"/>
                </a:lnTo>
                <a:lnTo>
                  <a:pt x="3065120" y="915815"/>
                </a:lnTo>
                <a:cubicBezTo>
                  <a:pt x="3059708" y="895164"/>
                  <a:pt x="3054703" y="875882"/>
                  <a:pt x="3050153" y="858148"/>
                </a:cubicBezTo>
                <a:close/>
                <a:moveTo>
                  <a:pt x="2872882" y="831169"/>
                </a:moveTo>
                <a:lnTo>
                  <a:pt x="2873080" y="838226"/>
                </a:lnTo>
                <a:lnTo>
                  <a:pt x="2873082" y="838243"/>
                </a:lnTo>
                <a:lnTo>
                  <a:pt x="2873083" y="838288"/>
                </a:lnTo>
                <a:lnTo>
                  <a:pt x="2873802" y="845083"/>
                </a:lnTo>
                <a:lnTo>
                  <a:pt x="2872572" y="845112"/>
                </a:lnTo>
                <a:lnTo>
                  <a:pt x="2866114" y="844144"/>
                </a:lnTo>
                <a:lnTo>
                  <a:pt x="2863648" y="844471"/>
                </a:lnTo>
                <a:lnTo>
                  <a:pt x="2862068" y="839087"/>
                </a:lnTo>
                <a:lnTo>
                  <a:pt x="2861097" y="832552"/>
                </a:lnTo>
                <a:close/>
                <a:moveTo>
                  <a:pt x="2672560" y="830127"/>
                </a:moveTo>
                <a:lnTo>
                  <a:pt x="2671630" y="833258"/>
                </a:lnTo>
                <a:lnTo>
                  <a:pt x="2670573" y="831165"/>
                </a:lnTo>
                <a:close/>
                <a:moveTo>
                  <a:pt x="2887954" y="829400"/>
                </a:moveTo>
                <a:lnTo>
                  <a:pt x="2887991" y="829914"/>
                </a:lnTo>
                <a:lnTo>
                  <a:pt x="2889799" y="844698"/>
                </a:lnTo>
                <a:lnTo>
                  <a:pt x="2881332" y="844902"/>
                </a:lnTo>
                <a:lnTo>
                  <a:pt x="2880447" y="830281"/>
                </a:lnTo>
                <a:close/>
                <a:moveTo>
                  <a:pt x="2896796" y="828363"/>
                </a:moveTo>
                <a:cubicBezTo>
                  <a:pt x="2911673" y="828732"/>
                  <a:pt x="2924272" y="830896"/>
                  <a:pt x="2934045" y="835154"/>
                </a:cubicBezTo>
                <a:lnTo>
                  <a:pt x="2939334" y="840731"/>
                </a:lnTo>
                <a:lnTo>
                  <a:pt x="2939423" y="841496"/>
                </a:lnTo>
                <a:lnTo>
                  <a:pt x="2943016" y="861178"/>
                </a:lnTo>
                <a:lnTo>
                  <a:pt x="2933081" y="854119"/>
                </a:lnTo>
                <a:lnTo>
                  <a:pt x="2897015" y="845922"/>
                </a:lnTo>
                <a:lnTo>
                  <a:pt x="2894884" y="828621"/>
                </a:lnTo>
                <a:lnTo>
                  <a:pt x="2894882" y="828586"/>
                </a:lnTo>
                <a:close/>
                <a:moveTo>
                  <a:pt x="2374861" y="828143"/>
                </a:moveTo>
                <a:lnTo>
                  <a:pt x="2366307" y="832464"/>
                </a:lnTo>
                <a:lnTo>
                  <a:pt x="2370472" y="830294"/>
                </a:lnTo>
                <a:close/>
                <a:moveTo>
                  <a:pt x="2784498" y="827906"/>
                </a:moveTo>
                <a:lnTo>
                  <a:pt x="2784945" y="830842"/>
                </a:lnTo>
                <a:lnTo>
                  <a:pt x="2784388" y="837194"/>
                </a:lnTo>
                <a:lnTo>
                  <a:pt x="2779867" y="838159"/>
                </a:lnTo>
                <a:lnTo>
                  <a:pt x="2758053" y="844669"/>
                </a:lnTo>
                <a:lnTo>
                  <a:pt x="2756474" y="837624"/>
                </a:lnTo>
                <a:close/>
                <a:moveTo>
                  <a:pt x="1538525" y="825196"/>
                </a:moveTo>
                <a:lnTo>
                  <a:pt x="1500446" y="938231"/>
                </a:lnTo>
                <a:cubicBezTo>
                  <a:pt x="1496998" y="951745"/>
                  <a:pt x="1494517" y="962913"/>
                  <a:pt x="1492586" y="971875"/>
                </a:cubicBezTo>
                <a:cubicBezTo>
                  <a:pt x="1491483" y="977935"/>
                  <a:pt x="1490007" y="983921"/>
                  <a:pt x="1488173" y="989802"/>
                </a:cubicBezTo>
                <a:lnTo>
                  <a:pt x="1487803" y="990474"/>
                </a:lnTo>
                <a:lnTo>
                  <a:pt x="1454839" y="1045103"/>
                </a:lnTo>
                <a:lnTo>
                  <a:pt x="1451464" y="1049726"/>
                </a:lnTo>
                <a:lnTo>
                  <a:pt x="1456765" y="1018709"/>
                </a:lnTo>
                <a:lnTo>
                  <a:pt x="1479175" y="979333"/>
                </a:lnTo>
                <a:cubicBezTo>
                  <a:pt x="1489062" y="960539"/>
                  <a:pt x="1497674" y="942439"/>
                  <a:pt x="1504447" y="925600"/>
                </a:cubicBezTo>
                <a:cubicBezTo>
                  <a:pt x="1506376" y="920775"/>
                  <a:pt x="1508720" y="912227"/>
                  <a:pt x="1510789" y="904369"/>
                </a:cubicBezTo>
                <a:cubicBezTo>
                  <a:pt x="1512857" y="896510"/>
                  <a:pt x="1515339" y="887687"/>
                  <a:pt x="1518373" y="877621"/>
                </a:cubicBezTo>
                <a:close/>
                <a:moveTo>
                  <a:pt x="2655930" y="820680"/>
                </a:moveTo>
                <a:lnTo>
                  <a:pt x="2655930" y="821301"/>
                </a:lnTo>
                <a:lnTo>
                  <a:pt x="2655931" y="821302"/>
                </a:lnTo>
                <a:lnTo>
                  <a:pt x="2655931" y="821336"/>
                </a:lnTo>
                <a:lnTo>
                  <a:pt x="2655931" y="821367"/>
                </a:lnTo>
                <a:lnTo>
                  <a:pt x="2660151" y="827448"/>
                </a:lnTo>
                <a:lnTo>
                  <a:pt x="2648920" y="833337"/>
                </a:lnTo>
                <a:lnTo>
                  <a:pt x="2652483" y="826193"/>
                </a:lnTo>
                <a:lnTo>
                  <a:pt x="2653862" y="823848"/>
                </a:lnTo>
                <a:close/>
                <a:moveTo>
                  <a:pt x="2648390" y="820518"/>
                </a:moveTo>
                <a:lnTo>
                  <a:pt x="2648376" y="820530"/>
                </a:lnTo>
                <a:lnTo>
                  <a:pt x="2648379" y="820524"/>
                </a:lnTo>
                <a:close/>
                <a:moveTo>
                  <a:pt x="2345392" y="820491"/>
                </a:moveTo>
                <a:lnTo>
                  <a:pt x="2275105" y="854244"/>
                </a:lnTo>
                <a:cubicBezTo>
                  <a:pt x="2155092" y="913740"/>
                  <a:pt x="2048265" y="970031"/>
                  <a:pt x="1973118" y="1010639"/>
                </a:cubicBezTo>
                <a:cubicBezTo>
                  <a:pt x="1887490" y="1056691"/>
                  <a:pt x="1804587" y="1112572"/>
                  <a:pt x="1723700" y="1172811"/>
                </a:cubicBezTo>
                <a:lnTo>
                  <a:pt x="1550326" y="1310384"/>
                </a:lnTo>
                <a:lnTo>
                  <a:pt x="1486383" y="1361122"/>
                </a:lnTo>
                <a:lnTo>
                  <a:pt x="1485004" y="1362363"/>
                </a:lnTo>
                <a:cubicBezTo>
                  <a:pt x="1453249" y="1385665"/>
                  <a:pt x="1418750" y="1404984"/>
                  <a:pt x="1382280" y="1419861"/>
                </a:cubicBezTo>
                <a:cubicBezTo>
                  <a:pt x="1362148" y="1429099"/>
                  <a:pt x="1342430" y="1438613"/>
                  <a:pt x="1320782" y="1449783"/>
                </a:cubicBezTo>
                <a:cubicBezTo>
                  <a:pt x="1299135" y="1460951"/>
                  <a:pt x="1276245" y="1473774"/>
                  <a:pt x="1246738" y="1491149"/>
                </a:cubicBezTo>
                <a:cubicBezTo>
                  <a:pt x="1174658" y="1533342"/>
                  <a:pt x="1106793" y="1574458"/>
                  <a:pt x="1044121" y="1613380"/>
                </a:cubicBezTo>
                <a:lnTo>
                  <a:pt x="896226" y="1707466"/>
                </a:lnTo>
                <a:lnTo>
                  <a:pt x="872671" y="1722452"/>
                </a:lnTo>
                <a:lnTo>
                  <a:pt x="872664" y="1722456"/>
                </a:lnTo>
                <a:lnTo>
                  <a:pt x="847371" y="1739100"/>
                </a:lnTo>
                <a:lnTo>
                  <a:pt x="860951" y="1717648"/>
                </a:lnTo>
                <a:lnTo>
                  <a:pt x="882603" y="1686844"/>
                </a:lnTo>
                <a:lnTo>
                  <a:pt x="915775" y="1664221"/>
                </a:lnTo>
                <a:cubicBezTo>
                  <a:pt x="1018189" y="1597053"/>
                  <a:pt x="1122775" y="1531075"/>
                  <a:pt x="1228809" y="1466750"/>
                </a:cubicBezTo>
                <a:cubicBezTo>
                  <a:pt x="1248390" y="1454893"/>
                  <a:pt x="1274312" y="1439312"/>
                  <a:pt x="1300786" y="1424144"/>
                </a:cubicBezTo>
                <a:cubicBezTo>
                  <a:pt x="1319814" y="1413251"/>
                  <a:pt x="1339255" y="1402910"/>
                  <a:pt x="1358008" y="1392983"/>
                </a:cubicBezTo>
                <a:cubicBezTo>
                  <a:pt x="1393638" y="1374806"/>
                  <a:pt x="1428081" y="1354405"/>
                  <a:pt x="1461146" y="1331899"/>
                </a:cubicBezTo>
                <a:lnTo>
                  <a:pt x="1503463" y="1302990"/>
                </a:lnTo>
                <a:lnTo>
                  <a:pt x="1705776" y="1164828"/>
                </a:lnTo>
                <a:cubicBezTo>
                  <a:pt x="1792075" y="1108681"/>
                  <a:pt x="1882321" y="1053834"/>
                  <a:pt x="1974083" y="1005575"/>
                </a:cubicBezTo>
                <a:cubicBezTo>
                  <a:pt x="2070190" y="955106"/>
                  <a:pt x="2189772" y="893992"/>
                  <a:pt x="2319298" y="832415"/>
                </a:cubicBezTo>
                <a:close/>
                <a:moveTo>
                  <a:pt x="2330832" y="820242"/>
                </a:moveTo>
                <a:lnTo>
                  <a:pt x="2171775" y="896522"/>
                </a:lnTo>
                <a:cubicBezTo>
                  <a:pt x="2098248" y="933216"/>
                  <a:pt x="2030477" y="968308"/>
                  <a:pt x="1971600" y="999472"/>
                </a:cubicBezTo>
                <a:cubicBezTo>
                  <a:pt x="1879630" y="1048006"/>
                  <a:pt x="1789108" y="1102921"/>
                  <a:pt x="1702619" y="1159091"/>
                </a:cubicBezTo>
                <a:lnTo>
                  <a:pt x="1523710" y="1281259"/>
                </a:lnTo>
                <a:lnTo>
                  <a:pt x="1457839" y="1326238"/>
                </a:lnTo>
                <a:cubicBezTo>
                  <a:pt x="1424858" y="1348312"/>
                  <a:pt x="1390551" y="1368343"/>
                  <a:pt x="1355115" y="1386217"/>
                </a:cubicBezTo>
                <a:cubicBezTo>
                  <a:pt x="1336225" y="1396146"/>
                  <a:pt x="1316783" y="1406486"/>
                  <a:pt x="1297754" y="1417380"/>
                </a:cubicBezTo>
                <a:cubicBezTo>
                  <a:pt x="1271005" y="1432548"/>
                  <a:pt x="1245083" y="1448266"/>
                  <a:pt x="1225502" y="1460125"/>
                </a:cubicBezTo>
                <a:cubicBezTo>
                  <a:pt x="1125466" y="1520656"/>
                  <a:pt x="1026809" y="1582670"/>
                  <a:pt x="930099" y="1645753"/>
                </a:cubicBezTo>
                <a:lnTo>
                  <a:pt x="916225" y="1655144"/>
                </a:lnTo>
                <a:lnTo>
                  <a:pt x="895884" y="1668912"/>
                </a:lnTo>
                <a:lnTo>
                  <a:pt x="927024" y="1630171"/>
                </a:lnTo>
                <a:lnTo>
                  <a:pt x="955901" y="1598365"/>
                </a:lnTo>
                <a:lnTo>
                  <a:pt x="958643" y="1595781"/>
                </a:lnTo>
                <a:lnTo>
                  <a:pt x="1000327" y="1568144"/>
                </a:lnTo>
                <a:cubicBezTo>
                  <a:pt x="1083444" y="1513735"/>
                  <a:pt x="1176793" y="1454100"/>
                  <a:pt x="1278035" y="1391741"/>
                </a:cubicBezTo>
                <a:lnTo>
                  <a:pt x="1346168" y="1351208"/>
                </a:lnTo>
                <a:lnTo>
                  <a:pt x="1630799" y="1181924"/>
                </a:lnTo>
                <a:cubicBezTo>
                  <a:pt x="1746917" y="1115677"/>
                  <a:pt x="1861293" y="1053283"/>
                  <a:pt x="1973119" y="995236"/>
                </a:cubicBezTo>
                <a:cubicBezTo>
                  <a:pt x="2093727" y="932630"/>
                  <a:pt x="2211012" y="875138"/>
                  <a:pt x="2325003" y="822748"/>
                </a:cubicBezTo>
                <a:close/>
                <a:moveTo>
                  <a:pt x="2486104" y="818407"/>
                </a:moveTo>
                <a:lnTo>
                  <a:pt x="2397755" y="869614"/>
                </a:lnTo>
                <a:cubicBezTo>
                  <a:pt x="2229827" y="967960"/>
                  <a:pt x="2067570" y="1066961"/>
                  <a:pt x="1991733" y="1118602"/>
                </a:cubicBezTo>
                <a:lnTo>
                  <a:pt x="1989477" y="1120324"/>
                </a:lnTo>
                <a:lnTo>
                  <a:pt x="1957937" y="1144052"/>
                </a:lnTo>
                <a:lnTo>
                  <a:pt x="1955620" y="1146183"/>
                </a:lnTo>
                <a:lnTo>
                  <a:pt x="1952858" y="1148292"/>
                </a:lnTo>
                <a:lnTo>
                  <a:pt x="1942920" y="1157858"/>
                </a:lnTo>
                <a:lnTo>
                  <a:pt x="1921628" y="1177432"/>
                </a:lnTo>
                <a:lnTo>
                  <a:pt x="1916502" y="1183287"/>
                </a:lnTo>
                <a:lnTo>
                  <a:pt x="1911061" y="1188523"/>
                </a:lnTo>
                <a:lnTo>
                  <a:pt x="1901293" y="1200658"/>
                </a:lnTo>
                <a:lnTo>
                  <a:pt x="1884737" y="1219567"/>
                </a:lnTo>
                <a:lnTo>
                  <a:pt x="1876933" y="1230916"/>
                </a:lnTo>
                <a:lnTo>
                  <a:pt x="1869226" y="1240490"/>
                </a:lnTo>
                <a:lnTo>
                  <a:pt x="1861437" y="1253454"/>
                </a:lnTo>
                <a:lnTo>
                  <a:pt x="1849195" y="1271257"/>
                </a:lnTo>
                <a:lnTo>
                  <a:pt x="1839269" y="1290331"/>
                </a:lnTo>
                <a:lnTo>
                  <a:pt x="1830234" y="1305368"/>
                </a:lnTo>
                <a:lnTo>
                  <a:pt x="1825060" y="1317659"/>
                </a:lnTo>
                <a:lnTo>
                  <a:pt x="1816935" y="1333285"/>
                </a:lnTo>
                <a:lnTo>
                  <a:pt x="1805834" y="1363327"/>
                </a:lnTo>
                <a:lnTo>
                  <a:pt x="1796969" y="1384385"/>
                </a:lnTo>
                <a:lnTo>
                  <a:pt x="1794349" y="1394409"/>
                </a:lnTo>
                <a:lnTo>
                  <a:pt x="1789886" y="1406486"/>
                </a:lnTo>
                <a:lnTo>
                  <a:pt x="1778834" y="1453771"/>
                </a:lnTo>
                <a:lnTo>
                  <a:pt x="1772313" y="1478718"/>
                </a:lnTo>
                <a:lnTo>
                  <a:pt x="1771602" y="1484711"/>
                </a:lnTo>
                <a:lnTo>
                  <a:pt x="1769981" y="1491644"/>
                </a:lnTo>
                <a:lnTo>
                  <a:pt x="1759152" y="1589539"/>
                </a:lnTo>
                <a:lnTo>
                  <a:pt x="1759149" y="1589563"/>
                </a:lnTo>
                <a:lnTo>
                  <a:pt x="1760360" y="1718108"/>
                </a:lnTo>
                <a:lnTo>
                  <a:pt x="1692935" y="1735757"/>
                </a:lnTo>
                <a:cubicBezTo>
                  <a:pt x="1658326" y="1742927"/>
                  <a:pt x="1610204" y="1752855"/>
                  <a:pt x="1555050" y="1769126"/>
                </a:cubicBezTo>
                <a:cubicBezTo>
                  <a:pt x="1532161" y="1775745"/>
                  <a:pt x="1497552" y="1786913"/>
                  <a:pt x="1461564" y="1800702"/>
                </a:cubicBezTo>
                <a:cubicBezTo>
                  <a:pt x="1394341" y="1827900"/>
                  <a:pt x="1327820" y="1856720"/>
                  <a:pt x="1262061" y="1887134"/>
                </a:cubicBezTo>
                <a:lnTo>
                  <a:pt x="1197044" y="1919148"/>
                </a:lnTo>
                <a:lnTo>
                  <a:pt x="1163999" y="1933945"/>
                </a:lnTo>
                <a:lnTo>
                  <a:pt x="1132110" y="1951122"/>
                </a:lnTo>
                <a:lnTo>
                  <a:pt x="1067120" y="1983123"/>
                </a:lnTo>
                <a:lnTo>
                  <a:pt x="877091" y="2088485"/>
                </a:lnTo>
                <a:lnTo>
                  <a:pt x="877085" y="2088489"/>
                </a:lnTo>
                <a:lnTo>
                  <a:pt x="720472" y="2185585"/>
                </a:lnTo>
                <a:lnTo>
                  <a:pt x="720430" y="2180841"/>
                </a:lnTo>
                <a:lnTo>
                  <a:pt x="722822" y="2160532"/>
                </a:lnTo>
                <a:lnTo>
                  <a:pt x="722870" y="2159592"/>
                </a:lnTo>
                <a:lnTo>
                  <a:pt x="723013" y="2156784"/>
                </a:lnTo>
                <a:lnTo>
                  <a:pt x="856007" y="2073186"/>
                </a:lnTo>
                <a:lnTo>
                  <a:pt x="856234" y="2073057"/>
                </a:lnTo>
                <a:lnTo>
                  <a:pt x="1111949" y="1932046"/>
                </a:lnTo>
                <a:lnTo>
                  <a:pt x="1177254" y="1898904"/>
                </a:lnTo>
                <a:lnTo>
                  <a:pt x="1442188" y="1775703"/>
                </a:lnTo>
                <a:lnTo>
                  <a:pt x="1442396" y="1775609"/>
                </a:lnTo>
                <a:cubicBezTo>
                  <a:pt x="1472125" y="1763283"/>
                  <a:pt x="1502445" y="1752472"/>
                  <a:pt x="1533263" y="1743206"/>
                </a:cubicBezTo>
                <a:cubicBezTo>
                  <a:pt x="1583866" y="1727488"/>
                  <a:pt x="1626749" y="1717560"/>
                  <a:pt x="1661082" y="1709701"/>
                </a:cubicBezTo>
                <a:cubicBezTo>
                  <a:pt x="1687516" y="1705206"/>
                  <a:pt x="1713301" y="1697525"/>
                  <a:pt x="1737886" y="1686811"/>
                </a:cubicBezTo>
                <a:cubicBezTo>
                  <a:pt x="1738947" y="1686107"/>
                  <a:pt x="1739568" y="1684909"/>
                  <a:pt x="1739540" y="1683639"/>
                </a:cubicBezTo>
                <a:lnTo>
                  <a:pt x="1739540" y="1683639"/>
                </a:lnTo>
                <a:lnTo>
                  <a:pt x="1739542" y="1683635"/>
                </a:lnTo>
                <a:cubicBezTo>
                  <a:pt x="1729614" y="1356985"/>
                  <a:pt x="1872050" y="1193100"/>
                  <a:pt x="1993252" y="1112989"/>
                </a:cubicBezTo>
                <a:cubicBezTo>
                  <a:pt x="2069640" y="1062516"/>
                  <a:pt x="2227933" y="967067"/>
                  <a:pt x="2392534" y="871916"/>
                </a:cubicBezTo>
                <a:close/>
                <a:moveTo>
                  <a:pt x="2815898" y="817890"/>
                </a:moveTo>
                <a:lnTo>
                  <a:pt x="2818264" y="829959"/>
                </a:lnTo>
                <a:lnTo>
                  <a:pt x="2792402" y="835482"/>
                </a:lnTo>
                <a:lnTo>
                  <a:pt x="2790928" y="828119"/>
                </a:lnTo>
                <a:lnTo>
                  <a:pt x="2790972" y="825660"/>
                </a:lnTo>
                <a:lnTo>
                  <a:pt x="2807800" y="819824"/>
                </a:lnTo>
                <a:close/>
                <a:moveTo>
                  <a:pt x="2744394" y="816526"/>
                </a:moveTo>
                <a:lnTo>
                  <a:pt x="2745591" y="821448"/>
                </a:lnTo>
                <a:lnTo>
                  <a:pt x="2743971" y="829982"/>
                </a:lnTo>
                <a:lnTo>
                  <a:pt x="2725127" y="837973"/>
                </a:lnTo>
                <a:lnTo>
                  <a:pt x="2717643" y="841405"/>
                </a:lnTo>
                <a:lnTo>
                  <a:pt x="2714080" y="830885"/>
                </a:lnTo>
                <a:close/>
                <a:moveTo>
                  <a:pt x="2701250" y="815127"/>
                </a:moveTo>
                <a:lnTo>
                  <a:pt x="2703225" y="820679"/>
                </a:lnTo>
                <a:lnTo>
                  <a:pt x="2704934" y="825753"/>
                </a:lnTo>
                <a:lnTo>
                  <a:pt x="2690989" y="832432"/>
                </a:lnTo>
                <a:lnTo>
                  <a:pt x="2683619" y="835900"/>
                </a:lnTo>
                <a:lnTo>
                  <a:pt x="2677193" y="839098"/>
                </a:lnTo>
                <a:lnTo>
                  <a:pt x="2682595" y="824881"/>
                </a:lnTo>
                <a:close/>
                <a:moveTo>
                  <a:pt x="2828094" y="814976"/>
                </a:moveTo>
                <a:lnTo>
                  <a:pt x="2828543" y="827764"/>
                </a:lnTo>
                <a:lnTo>
                  <a:pt x="2823596" y="828820"/>
                </a:lnTo>
                <a:lnTo>
                  <a:pt x="2820211" y="816859"/>
                </a:lnTo>
                <a:close/>
                <a:moveTo>
                  <a:pt x="2851542" y="809372"/>
                </a:moveTo>
                <a:lnTo>
                  <a:pt x="2852659" y="823861"/>
                </a:lnTo>
                <a:lnTo>
                  <a:pt x="2843447" y="824581"/>
                </a:lnTo>
                <a:lnTo>
                  <a:pt x="2834199" y="826556"/>
                </a:lnTo>
                <a:lnTo>
                  <a:pt x="2834168" y="825891"/>
                </a:lnTo>
                <a:lnTo>
                  <a:pt x="2834781" y="813378"/>
                </a:lnTo>
                <a:close/>
                <a:moveTo>
                  <a:pt x="2814141" y="808921"/>
                </a:moveTo>
                <a:lnTo>
                  <a:pt x="2814557" y="811046"/>
                </a:lnTo>
                <a:lnTo>
                  <a:pt x="2799902" y="814906"/>
                </a:lnTo>
                <a:close/>
                <a:moveTo>
                  <a:pt x="2713911" y="808504"/>
                </a:moveTo>
                <a:lnTo>
                  <a:pt x="2709982" y="818786"/>
                </a:lnTo>
                <a:lnTo>
                  <a:pt x="2709152" y="816336"/>
                </a:lnTo>
                <a:lnTo>
                  <a:pt x="2707619" y="811795"/>
                </a:lnTo>
                <a:close/>
                <a:moveTo>
                  <a:pt x="5220741" y="807855"/>
                </a:moveTo>
                <a:cubicBezTo>
                  <a:pt x="5243341" y="806914"/>
                  <a:pt x="5265478" y="811436"/>
                  <a:pt x="5285462" y="820636"/>
                </a:cubicBezTo>
                <a:lnTo>
                  <a:pt x="5318688" y="846842"/>
                </a:lnTo>
                <a:lnTo>
                  <a:pt x="5318741" y="858001"/>
                </a:lnTo>
                <a:lnTo>
                  <a:pt x="5308956" y="849898"/>
                </a:lnTo>
                <a:lnTo>
                  <a:pt x="5307591" y="849491"/>
                </a:lnTo>
                <a:lnTo>
                  <a:pt x="5274660" y="838244"/>
                </a:lnTo>
                <a:lnTo>
                  <a:pt x="5267356" y="837486"/>
                </a:lnTo>
                <a:lnTo>
                  <a:pt x="5263331" y="836284"/>
                </a:lnTo>
                <a:lnTo>
                  <a:pt x="5253886" y="836085"/>
                </a:lnTo>
                <a:lnTo>
                  <a:pt x="5241636" y="834813"/>
                </a:lnTo>
                <a:lnTo>
                  <a:pt x="5228088" y="835542"/>
                </a:lnTo>
                <a:lnTo>
                  <a:pt x="5222127" y="835416"/>
                </a:lnTo>
                <a:lnTo>
                  <a:pt x="5217003" y="836136"/>
                </a:lnTo>
                <a:lnTo>
                  <a:pt x="5213530" y="836323"/>
                </a:lnTo>
                <a:lnTo>
                  <a:pt x="5197245" y="838912"/>
                </a:lnTo>
                <a:lnTo>
                  <a:pt x="5193992" y="839369"/>
                </a:lnTo>
                <a:cubicBezTo>
                  <a:pt x="5169035" y="844334"/>
                  <a:pt x="5084510" y="850676"/>
                  <a:pt x="4977511" y="858122"/>
                </a:cubicBezTo>
                <a:cubicBezTo>
                  <a:pt x="4927183" y="861707"/>
                  <a:pt x="4870236" y="865568"/>
                  <a:pt x="4810945" y="870118"/>
                </a:cubicBezTo>
                <a:cubicBezTo>
                  <a:pt x="4791366" y="871635"/>
                  <a:pt x="4769856" y="873565"/>
                  <a:pt x="4750000" y="875357"/>
                </a:cubicBezTo>
                <a:cubicBezTo>
                  <a:pt x="4730144" y="877151"/>
                  <a:pt x="4709323" y="879080"/>
                  <a:pt x="4688779" y="880597"/>
                </a:cubicBezTo>
                <a:lnTo>
                  <a:pt x="4654721" y="883217"/>
                </a:lnTo>
                <a:cubicBezTo>
                  <a:pt x="4438516" y="899901"/>
                  <a:pt x="4214452" y="916999"/>
                  <a:pt x="4116966" y="937268"/>
                </a:cubicBezTo>
                <a:cubicBezTo>
                  <a:pt x="4031615" y="954918"/>
                  <a:pt x="4000039" y="1010623"/>
                  <a:pt x="3974806" y="1055298"/>
                </a:cubicBezTo>
                <a:cubicBezTo>
                  <a:pt x="3967249" y="1070113"/>
                  <a:pt x="3957997" y="1083996"/>
                  <a:pt x="3947229" y="1096665"/>
                </a:cubicBezTo>
                <a:cubicBezTo>
                  <a:pt x="3905243" y="1141029"/>
                  <a:pt x="3880165" y="1224717"/>
                  <a:pt x="3857918" y="1326782"/>
                </a:cubicBezTo>
                <a:lnTo>
                  <a:pt x="3838661" y="1421566"/>
                </a:lnTo>
                <a:lnTo>
                  <a:pt x="3836093" y="1434203"/>
                </a:lnTo>
                <a:lnTo>
                  <a:pt x="3816940" y="1526725"/>
                </a:lnTo>
                <a:lnTo>
                  <a:pt x="3799964" y="1531192"/>
                </a:lnTo>
                <a:lnTo>
                  <a:pt x="3813895" y="1408831"/>
                </a:lnTo>
                <a:cubicBezTo>
                  <a:pt x="3829061" y="1253355"/>
                  <a:pt x="3842850" y="1119056"/>
                  <a:pt x="3898004" y="1072446"/>
                </a:cubicBezTo>
                <a:lnTo>
                  <a:pt x="3898832" y="1071343"/>
                </a:lnTo>
                <a:cubicBezTo>
                  <a:pt x="3903106" y="1062654"/>
                  <a:pt x="3907795" y="1052173"/>
                  <a:pt x="3912621" y="1041008"/>
                </a:cubicBezTo>
                <a:cubicBezTo>
                  <a:pt x="3934683" y="990685"/>
                  <a:pt x="3965017" y="921739"/>
                  <a:pt x="4063330" y="901749"/>
                </a:cubicBezTo>
                <a:cubicBezTo>
                  <a:pt x="4158195" y="882446"/>
                  <a:pt x="4396185" y="866591"/>
                  <a:pt x="4626317" y="851423"/>
                </a:cubicBezTo>
                <a:lnTo>
                  <a:pt x="4657204" y="849355"/>
                </a:lnTo>
                <a:lnTo>
                  <a:pt x="4720769" y="844531"/>
                </a:lnTo>
                <a:cubicBezTo>
                  <a:pt x="4742141" y="842877"/>
                  <a:pt x="4763375" y="841084"/>
                  <a:pt x="4784196" y="839842"/>
                </a:cubicBezTo>
                <a:cubicBezTo>
                  <a:pt x="4847347" y="835707"/>
                  <a:pt x="4907604" y="832122"/>
                  <a:pt x="4960827" y="828953"/>
                </a:cubicBezTo>
                <a:cubicBezTo>
                  <a:pt x="5076514" y="822059"/>
                  <a:pt x="5160073" y="817097"/>
                  <a:pt x="5183237" y="811994"/>
                </a:cubicBezTo>
                <a:cubicBezTo>
                  <a:pt x="5195578" y="809457"/>
                  <a:pt x="5208140" y="808210"/>
                  <a:pt x="5220741" y="808269"/>
                </a:cubicBezTo>
                <a:lnTo>
                  <a:pt x="5220741" y="808239"/>
                </a:lnTo>
                <a:close/>
                <a:moveTo>
                  <a:pt x="2872167" y="805660"/>
                </a:moveTo>
                <a:lnTo>
                  <a:pt x="2872604" y="821250"/>
                </a:lnTo>
                <a:lnTo>
                  <a:pt x="2871687" y="821253"/>
                </a:lnTo>
                <a:lnTo>
                  <a:pt x="2861186" y="823194"/>
                </a:lnTo>
                <a:lnTo>
                  <a:pt x="2859725" y="823308"/>
                </a:lnTo>
                <a:lnTo>
                  <a:pt x="2857445" y="807962"/>
                </a:lnTo>
                <a:lnTo>
                  <a:pt x="2862950" y="806646"/>
                </a:lnTo>
                <a:close/>
                <a:moveTo>
                  <a:pt x="2434064" y="805170"/>
                </a:moveTo>
                <a:lnTo>
                  <a:pt x="2364386" y="841092"/>
                </a:lnTo>
                <a:cubicBezTo>
                  <a:pt x="2217383" y="919185"/>
                  <a:pt x="2074878" y="998918"/>
                  <a:pt x="1980840" y="1053657"/>
                </a:cubicBezTo>
                <a:cubicBezTo>
                  <a:pt x="1864776" y="1120860"/>
                  <a:pt x="1709755" y="1229023"/>
                  <a:pt x="1625980" y="1418313"/>
                </a:cubicBezTo>
                <a:lnTo>
                  <a:pt x="1607536" y="1469247"/>
                </a:lnTo>
                <a:lnTo>
                  <a:pt x="1594761" y="1504522"/>
                </a:lnTo>
                <a:cubicBezTo>
                  <a:pt x="1564303" y="1520324"/>
                  <a:pt x="1532630" y="1533644"/>
                  <a:pt x="1500034" y="1544372"/>
                </a:cubicBezTo>
                <a:cubicBezTo>
                  <a:pt x="1474387" y="1553749"/>
                  <a:pt x="1445432" y="1564365"/>
                  <a:pt x="1414269" y="1577188"/>
                </a:cubicBezTo>
                <a:cubicBezTo>
                  <a:pt x="1387657" y="1588219"/>
                  <a:pt x="1360080" y="1601181"/>
                  <a:pt x="1332503" y="1614970"/>
                </a:cubicBezTo>
                <a:cubicBezTo>
                  <a:pt x="1216908" y="1674130"/>
                  <a:pt x="1103091" y="1736640"/>
                  <a:pt x="991195" y="1802417"/>
                </a:cubicBezTo>
                <a:lnTo>
                  <a:pt x="758426" y="1948554"/>
                </a:lnTo>
                <a:lnTo>
                  <a:pt x="768846" y="1912611"/>
                </a:lnTo>
                <a:lnTo>
                  <a:pt x="974105" y="1781579"/>
                </a:lnTo>
                <a:cubicBezTo>
                  <a:pt x="1085512" y="1714611"/>
                  <a:pt x="1198720" y="1650642"/>
                  <a:pt x="1313611" y="1589745"/>
                </a:cubicBezTo>
                <a:cubicBezTo>
                  <a:pt x="1341739" y="1574991"/>
                  <a:pt x="1367662" y="1562443"/>
                  <a:pt x="1393033" y="1551274"/>
                </a:cubicBezTo>
                <a:cubicBezTo>
                  <a:pt x="1421024" y="1539003"/>
                  <a:pt x="1447636" y="1528386"/>
                  <a:pt x="1471075" y="1519010"/>
                </a:cubicBezTo>
                <a:cubicBezTo>
                  <a:pt x="1505493" y="1506420"/>
                  <a:pt x="1538943" y="1491350"/>
                  <a:pt x="1571181" y="1473921"/>
                </a:cubicBezTo>
                <a:cubicBezTo>
                  <a:pt x="1571857" y="1473494"/>
                  <a:pt x="1572394" y="1472873"/>
                  <a:pt x="1572698" y="1472129"/>
                </a:cubicBezTo>
                <a:lnTo>
                  <a:pt x="1582124" y="1451879"/>
                </a:lnTo>
                <a:lnTo>
                  <a:pt x="1608584" y="1395049"/>
                </a:lnTo>
                <a:cubicBezTo>
                  <a:pt x="1701394" y="1224907"/>
                  <a:pt x="1853745" y="1120845"/>
                  <a:pt x="1981393" y="1048450"/>
                </a:cubicBezTo>
                <a:cubicBezTo>
                  <a:pt x="2070949" y="997440"/>
                  <a:pt x="2207456" y="922084"/>
                  <a:pt x="2351391" y="846960"/>
                </a:cubicBezTo>
                <a:close/>
                <a:moveTo>
                  <a:pt x="2886148" y="804167"/>
                </a:moveTo>
                <a:lnTo>
                  <a:pt x="2887363" y="821147"/>
                </a:lnTo>
                <a:lnTo>
                  <a:pt x="2886692" y="821199"/>
                </a:lnTo>
                <a:lnTo>
                  <a:pt x="2879899" y="821224"/>
                </a:lnTo>
                <a:lnTo>
                  <a:pt x="2878913" y="804940"/>
                </a:lnTo>
                <a:close/>
                <a:moveTo>
                  <a:pt x="2828705" y="802799"/>
                </a:moveTo>
                <a:lnTo>
                  <a:pt x="2828231" y="807444"/>
                </a:lnTo>
                <a:lnTo>
                  <a:pt x="2818288" y="810063"/>
                </a:lnTo>
                <a:lnTo>
                  <a:pt x="2817838" y="808475"/>
                </a:lnTo>
                <a:lnTo>
                  <a:pt x="2817649" y="807447"/>
                </a:lnTo>
                <a:close/>
                <a:moveTo>
                  <a:pt x="2907157" y="801921"/>
                </a:moveTo>
                <a:lnTo>
                  <a:pt x="2935382" y="806809"/>
                </a:lnTo>
                <a:lnTo>
                  <a:pt x="2937882" y="828275"/>
                </a:lnTo>
                <a:lnTo>
                  <a:pt x="2936944" y="827645"/>
                </a:lnTo>
                <a:lnTo>
                  <a:pt x="2935623" y="827406"/>
                </a:lnTo>
                <a:lnTo>
                  <a:pt x="2908378" y="821122"/>
                </a:lnTo>
                <a:lnTo>
                  <a:pt x="2901129" y="821148"/>
                </a:lnTo>
                <a:lnTo>
                  <a:pt x="2896980" y="820395"/>
                </a:lnTo>
                <a:lnTo>
                  <a:pt x="2894331" y="820602"/>
                </a:lnTo>
                <a:lnTo>
                  <a:pt x="2893145" y="803419"/>
                </a:lnTo>
                <a:close/>
                <a:moveTo>
                  <a:pt x="2695916" y="800127"/>
                </a:moveTo>
                <a:lnTo>
                  <a:pt x="2698484" y="807349"/>
                </a:lnTo>
                <a:lnTo>
                  <a:pt x="2689119" y="812260"/>
                </a:lnTo>
                <a:close/>
                <a:moveTo>
                  <a:pt x="2780179" y="799563"/>
                </a:moveTo>
                <a:lnTo>
                  <a:pt x="2782335" y="813715"/>
                </a:lnTo>
                <a:lnTo>
                  <a:pt x="2753824" y="825804"/>
                </a:lnTo>
                <a:lnTo>
                  <a:pt x="2752829" y="821366"/>
                </a:lnTo>
                <a:lnTo>
                  <a:pt x="2753954" y="812692"/>
                </a:lnTo>
                <a:lnTo>
                  <a:pt x="2754192" y="811882"/>
                </a:lnTo>
                <a:close/>
                <a:moveTo>
                  <a:pt x="2688256" y="798566"/>
                </a:moveTo>
                <a:lnTo>
                  <a:pt x="2678686" y="817730"/>
                </a:lnTo>
                <a:lnTo>
                  <a:pt x="2666602" y="824066"/>
                </a:lnTo>
                <a:lnTo>
                  <a:pt x="2660992" y="816114"/>
                </a:lnTo>
                <a:lnTo>
                  <a:pt x="2658410" y="815002"/>
                </a:lnTo>
                <a:close/>
                <a:moveTo>
                  <a:pt x="2788013" y="795850"/>
                </a:moveTo>
                <a:lnTo>
                  <a:pt x="2786967" y="807782"/>
                </a:lnTo>
                <a:lnTo>
                  <a:pt x="2785473" y="797056"/>
                </a:lnTo>
                <a:close/>
                <a:moveTo>
                  <a:pt x="2739287" y="795511"/>
                </a:moveTo>
                <a:lnTo>
                  <a:pt x="2742287" y="807858"/>
                </a:lnTo>
                <a:lnTo>
                  <a:pt x="2717213" y="819873"/>
                </a:lnTo>
                <a:lnTo>
                  <a:pt x="2722442" y="804042"/>
                </a:lnTo>
                <a:lnTo>
                  <a:pt x="2731043" y="799541"/>
                </a:lnTo>
                <a:close/>
                <a:moveTo>
                  <a:pt x="2850459" y="795315"/>
                </a:moveTo>
                <a:lnTo>
                  <a:pt x="2850952" y="801706"/>
                </a:lnTo>
                <a:lnTo>
                  <a:pt x="2849019" y="801968"/>
                </a:lnTo>
                <a:lnTo>
                  <a:pt x="2835161" y="805619"/>
                </a:lnTo>
                <a:lnTo>
                  <a:pt x="2835417" y="800403"/>
                </a:lnTo>
                <a:close/>
                <a:moveTo>
                  <a:pt x="2753248" y="788690"/>
                </a:moveTo>
                <a:lnTo>
                  <a:pt x="2750415" y="796041"/>
                </a:lnTo>
                <a:lnTo>
                  <a:pt x="2748919" y="803922"/>
                </a:lnTo>
                <a:lnTo>
                  <a:pt x="2746268" y="792101"/>
                </a:lnTo>
                <a:close/>
                <a:moveTo>
                  <a:pt x="2871675" y="788138"/>
                </a:moveTo>
                <a:lnTo>
                  <a:pt x="2871976" y="798863"/>
                </a:lnTo>
                <a:lnTo>
                  <a:pt x="2856407" y="800969"/>
                </a:lnTo>
                <a:lnTo>
                  <a:pt x="2855322" y="793670"/>
                </a:lnTo>
                <a:close/>
                <a:moveTo>
                  <a:pt x="2809710" y="786298"/>
                </a:moveTo>
                <a:lnTo>
                  <a:pt x="2812569" y="800896"/>
                </a:lnTo>
                <a:lnTo>
                  <a:pt x="2792787" y="809284"/>
                </a:lnTo>
                <a:lnTo>
                  <a:pt x="2794847" y="792610"/>
                </a:lnTo>
                <a:lnTo>
                  <a:pt x="2795842" y="792139"/>
                </a:lnTo>
                <a:close/>
                <a:moveTo>
                  <a:pt x="2884686" y="783738"/>
                </a:moveTo>
                <a:lnTo>
                  <a:pt x="2885636" y="797015"/>
                </a:lnTo>
                <a:lnTo>
                  <a:pt x="2878493" y="797981"/>
                </a:lnTo>
                <a:lnTo>
                  <a:pt x="2878754" y="785744"/>
                </a:lnTo>
                <a:close/>
                <a:moveTo>
                  <a:pt x="5326971" y="781450"/>
                </a:moveTo>
                <a:lnTo>
                  <a:pt x="5356817" y="874774"/>
                </a:lnTo>
                <a:cubicBezTo>
                  <a:pt x="5369565" y="915984"/>
                  <a:pt x="5382897" y="960069"/>
                  <a:pt x="5396686" y="1005713"/>
                </a:cubicBezTo>
                <a:cubicBezTo>
                  <a:pt x="5420677" y="1085273"/>
                  <a:pt x="5445634" y="1167453"/>
                  <a:pt x="5472522" y="1251977"/>
                </a:cubicBezTo>
                <a:cubicBezTo>
                  <a:pt x="5479692" y="1274039"/>
                  <a:pt x="5484933" y="1297833"/>
                  <a:pt x="5489759" y="1320861"/>
                </a:cubicBezTo>
                <a:cubicBezTo>
                  <a:pt x="5494170" y="1340854"/>
                  <a:pt x="5498582" y="1361398"/>
                  <a:pt x="5504236" y="1381254"/>
                </a:cubicBezTo>
                <a:cubicBezTo>
                  <a:pt x="5577178" y="1632068"/>
                  <a:pt x="5589587" y="1878883"/>
                  <a:pt x="5564355" y="1992640"/>
                </a:cubicBezTo>
                <a:cubicBezTo>
                  <a:pt x="5564217" y="1993191"/>
                  <a:pt x="5550979" y="2035935"/>
                  <a:pt x="5485897" y="2082954"/>
                </a:cubicBezTo>
                <a:cubicBezTo>
                  <a:pt x="5464042" y="2095696"/>
                  <a:pt x="5441484" y="2107209"/>
                  <a:pt x="5418333" y="2117426"/>
                </a:cubicBezTo>
                <a:cubicBezTo>
                  <a:pt x="5314092" y="2167065"/>
                  <a:pt x="5075136" y="2261379"/>
                  <a:pt x="4878510" y="2338043"/>
                </a:cubicBezTo>
                <a:cubicBezTo>
                  <a:pt x="4812877" y="2363689"/>
                  <a:pt x="4736764" y="2391543"/>
                  <a:pt x="4669476" y="2416225"/>
                </a:cubicBezTo>
                <a:lnTo>
                  <a:pt x="4625629" y="2432219"/>
                </a:lnTo>
                <a:cubicBezTo>
                  <a:pt x="4423487" y="2506678"/>
                  <a:pt x="4245477" y="2561969"/>
                  <a:pt x="4182601" y="2570105"/>
                </a:cubicBezTo>
                <a:lnTo>
                  <a:pt x="4055337" y="2577490"/>
                </a:lnTo>
                <a:lnTo>
                  <a:pt x="3952489" y="2564347"/>
                </a:lnTo>
                <a:cubicBezTo>
                  <a:pt x="3892940" y="2548973"/>
                  <a:pt x="3852298" y="2520603"/>
                  <a:pt x="3835821" y="2480616"/>
                </a:cubicBezTo>
                <a:cubicBezTo>
                  <a:pt x="3835889" y="2480299"/>
                  <a:pt x="3835889" y="2479969"/>
                  <a:pt x="3835821" y="2479652"/>
                </a:cubicBezTo>
                <a:cubicBezTo>
                  <a:pt x="3833167" y="2476429"/>
                  <a:pt x="3829674" y="2469521"/>
                  <a:pt x="3825336" y="2458901"/>
                </a:cubicBezTo>
                <a:lnTo>
                  <a:pt x="3817674" y="2437716"/>
                </a:lnTo>
                <a:lnTo>
                  <a:pt x="3847194" y="2476835"/>
                </a:lnTo>
                <a:lnTo>
                  <a:pt x="3847206" y="2476843"/>
                </a:lnTo>
                <a:lnTo>
                  <a:pt x="3883700" y="2499786"/>
                </a:lnTo>
                <a:lnTo>
                  <a:pt x="3893224" y="2503148"/>
                </a:lnTo>
                <a:lnTo>
                  <a:pt x="3898315" y="2506059"/>
                </a:lnTo>
                <a:lnTo>
                  <a:pt x="3909991" y="2509066"/>
                </a:lnTo>
                <a:lnTo>
                  <a:pt x="3930989" y="2516478"/>
                </a:lnTo>
                <a:lnTo>
                  <a:pt x="3944652" y="2517995"/>
                </a:lnTo>
                <a:lnTo>
                  <a:pt x="3968000" y="2524010"/>
                </a:lnTo>
                <a:cubicBezTo>
                  <a:pt x="3994051" y="2528051"/>
                  <a:pt x="4022792" y="2530120"/>
                  <a:pt x="4053816" y="2530120"/>
                </a:cubicBezTo>
                <a:cubicBezTo>
                  <a:pt x="4090424" y="2530023"/>
                  <a:pt x="4126992" y="2527637"/>
                  <a:pt x="4163297" y="2522950"/>
                </a:cubicBezTo>
                <a:cubicBezTo>
                  <a:pt x="4225207" y="2514814"/>
                  <a:pt x="4407768" y="2458419"/>
                  <a:pt x="4597498" y="2388786"/>
                </a:cubicBezTo>
                <a:lnTo>
                  <a:pt x="4668235" y="2363002"/>
                </a:lnTo>
                <a:cubicBezTo>
                  <a:pt x="4726008" y="2342043"/>
                  <a:pt x="4791366" y="2318465"/>
                  <a:pt x="4844866" y="2297506"/>
                </a:cubicBezTo>
                <a:lnTo>
                  <a:pt x="4907328" y="2273238"/>
                </a:lnTo>
                <a:cubicBezTo>
                  <a:pt x="5093749" y="2200572"/>
                  <a:pt x="5286652" y="2125976"/>
                  <a:pt x="5373107" y="2084610"/>
                </a:cubicBezTo>
                <a:lnTo>
                  <a:pt x="5381655" y="2080612"/>
                </a:lnTo>
                <a:cubicBezTo>
                  <a:pt x="5401842" y="2071773"/>
                  <a:pt x="5421503" y="2061790"/>
                  <a:pt x="5440532" y="2050689"/>
                </a:cubicBezTo>
                <a:cubicBezTo>
                  <a:pt x="5504097" y="2004774"/>
                  <a:pt x="5520092" y="1962719"/>
                  <a:pt x="5520920" y="1960513"/>
                </a:cubicBezTo>
                <a:cubicBezTo>
                  <a:pt x="5529555" y="1921681"/>
                  <a:pt x="5536173" y="1863400"/>
                  <a:pt x="5537365" y="1792958"/>
                </a:cubicBezTo>
                <a:lnTo>
                  <a:pt x="5537365" y="1792957"/>
                </a:lnTo>
                <a:lnTo>
                  <a:pt x="5537365" y="1792957"/>
                </a:lnTo>
                <a:cubicBezTo>
                  <a:pt x="5539351" y="1675552"/>
                  <a:pt x="5526263" y="1524363"/>
                  <a:pt x="5482312" y="1373119"/>
                </a:cubicBezTo>
                <a:cubicBezTo>
                  <a:pt x="5477154" y="1353795"/>
                  <a:pt x="5473141" y="1334180"/>
                  <a:pt x="5470316" y="1314379"/>
                </a:cubicBezTo>
                <a:lnTo>
                  <a:pt x="5470187" y="1313768"/>
                </a:lnTo>
                <a:lnTo>
                  <a:pt x="5456527" y="1248891"/>
                </a:lnTo>
                <a:lnTo>
                  <a:pt x="5422649" y="1133696"/>
                </a:lnTo>
                <a:lnTo>
                  <a:pt x="5424399" y="1133257"/>
                </a:lnTo>
                <a:cubicBezTo>
                  <a:pt x="5426205" y="1132846"/>
                  <a:pt x="5427363" y="1131079"/>
                  <a:pt x="5427019" y="1129259"/>
                </a:cubicBezTo>
                <a:lnTo>
                  <a:pt x="5427007" y="1129250"/>
                </a:lnTo>
                <a:lnTo>
                  <a:pt x="5427019" y="1129231"/>
                </a:lnTo>
                <a:lnTo>
                  <a:pt x="5427005" y="1129221"/>
                </a:lnTo>
                <a:lnTo>
                  <a:pt x="5427018" y="1129203"/>
                </a:lnTo>
                <a:cubicBezTo>
                  <a:pt x="5426673" y="1127387"/>
                  <a:pt x="5425004" y="1126132"/>
                  <a:pt x="5423157" y="1126307"/>
                </a:cubicBezTo>
                <a:lnTo>
                  <a:pt x="5420605" y="1126745"/>
                </a:lnTo>
                <a:lnTo>
                  <a:pt x="5414802" y="1107013"/>
                </a:lnTo>
                <a:lnTo>
                  <a:pt x="5416735" y="1106240"/>
                </a:lnTo>
                <a:cubicBezTo>
                  <a:pt x="5418392" y="1105319"/>
                  <a:pt x="5418607" y="1104751"/>
                  <a:pt x="5418883" y="1104028"/>
                </a:cubicBezTo>
                <a:lnTo>
                  <a:pt x="5418883" y="1103999"/>
                </a:lnTo>
                <a:lnTo>
                  <a:pt x="5418883" y="1103967"/>
                </a:lnTo>
                <a:lnTo>
                  <a:pt x="5418883" y="1100858"/>
                </a:lnTo>
                <a:lnTo>
                  <a:pt x="5418883" y="1100828"/>
                </a:lnTo>
                <a:lnTo>
                  <a:pt x="5418883" y="1100795"/>
                </a:lnTo>
                <a:cubicBezTo>
                  <a:pt x="5418345" y="1099982"/>
                  <a:pt x="5417504" y="1099430"/>
                  <a:pt x="5416539" y="1099280"/>
                </a:cubicBezTo>
                <a:lnTo>
                  <a:pt x="5412573" y="1099436"/>
                </a:lnTo>
                <a:lnTo>
                  <a:pt x="5406810" y="1079837"/>
                </a:lnTo>
                <a:lnTo>
                  <a:pt x="5410058" y="1076583"/>
                </a:lnTo>
                <a:lnTo>
                  <a:pt x="5410058" y="1076558"/>
                </a:lnTo>
                <a:lnTo>
                  <a:pt x="5410058" y="1073275"/>
                </a:lnTo>
                <a:lnTo>
                  <a:pt x="5410058" y="1073248"/>
                </a:lnTo>
                <a:lnTo>
                  <a:pt x="5410057" y="1073247"/>
                </a:lnTo>
                <a:lnTo>
                  <a:pt x="5410057" y="1073222"/>
                </a:lnTo>
                <a:cubicBezTo>
                  <a:pt x="5409685" y="1072584"/>
                  <a:pt x="5409093" y="1072094"/>
                  <a:pt x="5408403" y="1071843"/>
                </a:cubicBezTo>
                <a:lnTo>
                  <a:pt x="5404355" y="1071059"/>
                </a:lnTo>
                <a:lnTo>
                  <a:pt x="5399494" y="1052756"/>
                </a:lnTo>
                <a:lnTo>
                  <a:pt x="5401922" y="1049969"/>
                </a:lnTo>
                <a:lnTo>
                  <a:pt x="5401922" y="1049945"/>
                </a:lnTo>
                <a:lnTo>
                  <a:pt x="5401922" y="1049921"/>
                </a:lnTo>
                <a:lnTo>
                  <a:pt x="5401922" y="1046384"/>
                </a:lnTo>
                <a:lnTo>
                  <a:pt x="5401922" y="1046359"/>
                </a:lnTo>
                <a:lnTo>
                  <a:pt x="5401922" y="1046335"/>
                </a:lnTo>
                <a:cubicBezTo>
                  <a:pt x="5401634" y="1045901"/>
                  <a:pt x="5401248" y="1045527"/>
                  <a:pt x="5400821" y="1045233"/>
                </a:cubicBezTo>
                <a:lnTo>
                  <a:pt x="5397192" y="1044091"/>
                </a:lnTo>
                <a:lnTo>
                  <a:pt x="5392027" y="1024645"/>
                </a:lnTo>
                <a:lnTo>
                  <a:pt x="5393099" y="1023638"/>
                </a:lnTo>
                <a:lnTo>
                  <a:pt x="5393099" y="1023611"/>
                </a:lnTo>
                <a:lnTo>
                  <a:pt x="5393099" y="1019639"/>
                </a:lnTo>
                <a:lnTo>
                  <a:pt x="5393099" y="1019612"/>
                </a:lnTo>
                <a:lnTo>
                  <a:pt x="5393098" y="1019610"/>
                </a:lnTo>
                <a:lnTo>
                  <a:pt x="5393098" y="1019587"/>
                </a:lnTo>
                <a:cubicBezTo>
                  <a:pt x="5392849" y="1019200"/>
                  <a:pt x="5392519" y="1018870"/>
                  <a:pt x="5392133" y="1018623"/>
                </a:cubicBezTo>
                <a:lnTo>
                  <a:pt x="5390277" y="1018059"/>
                </a:lnTo>
                <a:lnTo>
                  <a:pt x="5384800" y="997440"/>
                </a:lnTo>
                <a:lnTo>
                  <a:pt x="5385378" y="996755"/>
                </a:lnTo>
                <a:lnTo>
                  <a:pt x="5385372" y="996732"/>
                </a:lnTo>
                <a:lnTo>
                  <a:pt x="5385378" y="996725"/>
                </a:lnTo>
                <a:lnTo>
                  <a:pt x="5385372" y="996704"/>
                </a:lnTo>
                <a:lnTo>
                  <a:pt x="5385377" y="996699"/>
                </a:lnTo>
                <a:cubicBezTo>
                  <a:pt x="5385584" y="995014"/>
                  <a:pt x="5385075" y="993320"/>
                  <a:pt x="5383999" y="992011"/>
                </a:cubicBezTo>
                <a:lnTo>
                  <a:pt x="5383221" y="991496"/>
                </a:lnTo>
                <a:lnTo>
                  <a:pt x="5376536" y="966328"/>
                </a:lnTo>
                <a:lnTo>
                  <a:pt x="5376415" y="965120"/>
                </a:lnTo>
                <a:lnTo>
                  <a:pt x="5376162" y="964919"/>
                </a:lnTo>
                <a:lnTo>
                  <a:pt x="5362627" y="913966"/>
                </a:lnTo>
                <a:cubicBezTo>
                  <a:pt x="5354044" y="881046"/>
                  <a:pt x="5345908" y="849850"/>
                  <a:pt x="5338137" y="820987"/>
                </a:cubicBezTo>
                <a:close/>
                <a:moveTo>
                  <a:pt x="2735213" y="778745"/>
                </a:moveTo>
                <a:lnTo>
                  <a:pt x="2737375" y="787646"/>
                </a:lnTo>
                <a:lnTo>
                  <a:pt x="2728196" y="792294"/>
                </a:lnTo>
                <a:close/>
                <a:moveTo>
                  <a:pt x="2831316" y="777200"/>
                </a:moveTo>
                <a:lnTo>
                  <a:pt x="2829564" y="794375"/>
                </a:lnTo>
                <a:lnTo>
                  <a:pt x="2822653" y="796620"/>
                </a:lnTo>
                <a:lnTo>
                  <a:pt x="2816161" y="799372"/>
                </a:lnTo>
                <a:lnTo>
                  <a:pt x="2813462" y="784719"/>
                </a:lnTo>
                <a:close/>
                <a:moveTo>
                  <a:pt x="2776771" y="777192"/>
                </a:moveTo>
                <a:lnTo>
                  <a:pt x="2778886" y="791073"/>
                </a:lnTo>
                <a:lnTo>
                  <a:pt x="2776093" y="792387"/>
                </a:lnTo>
                <a:lnTo>
                  <a:pt x="2760035" y="799353"/>
                </a:lnTo>
                <a:lnTo>
                  <a:pt x="2757511" y="800562"/>
                </a:lnTo>
                <a:lnTo>
                  <a:pt x="2762287" y="784271"/>
                </a:lnTo>
                <a:close/>
                <a:moveTo>
                  <a:pt x="2728591" y="776840"/>
                </a:moveTo>
                <a:lnTo>
                  <a:pt x="2720411" y="791496"/>
                </a:lnTo>
                <a:lnTo>
                  <a:pt x="2718164" y="797375"/>
                </a:lnTo>
                <a:lnTo>
                  <a:pt x="2705000" y="804041"/>
                </a:lnTo>
                <a:lnTo>
                  <a:pt x="2704029" y="801168"/>
                </a:lnTo>
                <a:cubicBezTo>
                  <a:pt x="2702672" y="797385"/>
                  <a:pt x="2701621" y="794756"/>
                  <a:pt x="2700742" y="792929"/>
                </a:cubicBezTo>
                <a:lnTo>
                  <a:pt x="2699929" y="792136"/>
                </a:lnTo>
                <a:lnTo>
                  <a:pt x="2701260" y="791403"/>
                </a:lnTo>
                <a:lnTo>
                  <a:pt x="2710910" y="786242"/>
                </a:lnTo>
                <a:close/>
                <a:moveTo>
                  <a:pt x="2922666" y="775506"/>
                </a:moveTo>
                <a:lnTo>
                  <a:pt x="2931873" y="776670"/>
                </a:lnTo>
                <a:lnTo>
                  <a:pt x="2934475" y="799022"/>
                </a:lnTo>
                <a:lnTo>
                  <a:pt x="2902189" y="794776"/>
                </a:lnTo>
                <a:lnTo>
                  <a:pt x="2892638" y="796068"/>
                </a:lnTo>
                <a:lnTo>
                  <a:pt x="2891625" y="781391"/>
                </a:lnTo>
                <a:lnTo>
                  <a:pt x="2891944" y="781283"/>
                </a:lnTo>
                <a:close/>
                <a:moveTo>
                  <a:pt x="5203367" y="774057"/>
                </a:moveTo>
                <a:lnTo>
                  <a:pt x="5251048" y="781022"/>
                </a:lnTo>
                <a:lnTo>
                  <a:pt x="5261935" y="784676"/>
                </a:lnTo>
                <a:lnTo>
                  <a:pt x="5303677" y="807548"/>
                </a:lnTo>
                <a:lnTo>
                  <a:pt x="5316304" y="820502"/>
                </a:lnTo>
                <a:lnTo>
                  <a:pt x="5317609" y="831861"/>
                </a:lnTo>
                <a:lnTo>
                  <a:pt x="5295792" y="817637"/>
                </a:lnTo>
                <a:lnTo>
                  <a:pt x="5294294" y="817188"/>
                </a:lnTo>
                <a:lnTo>
                  <a:pt x="5257810" y="804672"/>
                </a:lnTo>
                <a:lnTo>
                  <a:pt x="5249823" y="803845"/>
                </a:lnTo>
                <a:lnTo>
                  <a:pt x="5245578" y="802571"/>
                </a:lnTo>
                <a:lnTo>
                  <a:pt x="5235496" y="802361"/>
                </a:lnTo>
                <a:lnTo>
                  <a:pt x="5222854" y="801052"/>
                </a:lnTo>
                <a:lnTo>
                  <a:pt x="5209280" y="801815"/>
                </a:lnTo>
                <a:lnTo>
                  <a:pt x="5203663" y="801698"/>
                </a:lnTo>
                <a:lnTo>
                  <a:pt x="5198825" y="802403"/>
                </a:lnTo>
                <a:lnTo>
                  <a:pt x="5195850" y="802571"/>
                </a:lnTo>
                <a:lnTo>
                  <a:pt x="5184351" y="804514"/>
                </a:lnTo>
                <a:lnTo>
                  <a:pt x="5181720" y="804897"/>
                </a:lnTo>
                <a:cubicBezTo>
                  <a:pt x="5159107" y="809861"/>
                  <a:pt x="5075685" y="814826"/>
                  <a:pt x="4960412" y="821720"/>
                </a:cubicBezTo>
                <a:cubicBezTo>
                  <a:pt x="4907189" y="824754"/>
                  <a:pt x="4846796" y="828339"/>
                  <a:pt x="4783781" y="832475"/>
                </a:cubicBezTo>
                <a:cubicBezTo>
                  <a:pt x="4762822" y="833854"/>
                  <a:pt x="4741175" y="835646"/>
                  <a:pt x="4720216" y="837301"/>
                </a:cubicBezTo>
                <a:cubicBezTo>
                  <a:pt x="4699257" y="838956"/>
                  <a:pt x="4678161" y="840610"/>
                  <a:pt x="4656789" y="841988"/>
                </a:cubicBezTo>
                <a:lnTo>
                  <a:pt x="4625765" y="844057"/>
                </a:lnTo>
                <a:cubicBezTo>
                  <a:pt x="4395495" y="859363"/>
                  <a:pt x="4157228" y="875220"/>
                  <a:pt x="4061949" y="894524"/>
                </a:cubicBezTo>
                <a:cubicBezTo>
                  <a:pt x="3960053" y="915343"/>
                  <a:pt x="3929029" y="986080"/>
                  <a:pt x="3906276" y="1037786"/>
                </a:cubicBezTo>
                <a:cubicBezTo>
                  <a:pt x="3901589" y="1048541"/>
                  <a:pt x="3897038" y="1058743"/>
                  <a:pt x="3892488" y="1067155"/>
                </a:cubicBezTo>
                <a:cubicBezTo>
                  <a:pt x="3835265" y="1115967"/>
                  <a:pt x="3821890" y="1251233"/>
                  <a:pt x="3806447" y="1407865"/>
                </a:cubicBezTo>
                <a:lnTo>
                  <a:pt x="3792173" y="1533242"/>
                </a:lnTo>
                <a:lnTo>
                  <a:pt x="3775888" y="1537528"/>
                </a:lnTo>
                <a:lnTo>
                  <a:pt x="3782455" y="1404281"/>
                </a:lnTo>
                <a:cubicBezTo>
                  <a:pt x="3788660" y="1235568"/>
                  <a:pt x="3793762" y="1089962"/>
                  <a:pt x="3843814" y="1041423"/>
                </a:cubicBezTo>
                <a:lnTo>
                  <a:pt x="3843814" y="1041397"/>
                </a:lnTo>
                <a:lnTo>
                  <a:pt x="3843814" y="1040320"/>
                </a:lnTo>
                <a:cubicBezTo>
                  <a:pt x="3847814" y="1031771"/>
                  <a:pt x="3851535" y="1021429"/>
                  <a:pt x="3855396" y="1010538"/>
                </a:cubicBezTo>
                <a:cubicBezTo>
                  <a:pt x="3875391" y="955383"/>
                  <a:pt x="3902829" y="879827"/>
                  <a:pt x="4008036" y="858870"/>
                </a:cubicBezTo>
                <a:cubicBezTo>
                  <a:pt x="4100833" y="840255"/>
                  <a:pt x="4354130" y="825642"/>
                  <a:pt x="4599015" y="811854"/>
                </a:cubicBezTo>
                <a:lnTo>
                  <a:pt x="4624524" y="810475"/>
                </a:lnTo>
                <a:cubicBezTo>
                  <a:pt x="4646448" y="809234"/>
                  <a:pt x="4667681" y="807717"/>
                  <a:pt x="4690020" y="806198"/>
                </a:cubicBezTo>
                <a:cubicBezTo>
                  <a:pt x="4712356" y="804681"/>
                  <a:pt x="4734418" y="803164"/>
                  <a:pt x="4756205" y="801922"/>
                </a:cubicBezTo>
                <a:cubicBezTo>
                  <a:pt x="4823354" y="798198"/>
                  <a:pt x="4887334" y="795025"/>
                  <a:pt x="4943729" y="792129"/>
                </a:cubicBezTo>
                <a:cubicBezTo>
                  <a:pt x="5063138" y="786197"/>
                  <a:pt x="5149317" y="781920"/>
                  <a:pt x="5170413" y="777230"/>
                </a:cubicBezTo>
                <a:cubicBezTo>
                  <a:pt x="5181250" y="774973"/>
                  <a:pt x="5192296" y="773909"/>
                  <a:pt x="5203367" y="774057"/>
                </a:cubicBezTo>
                <a:close/>
                <a:moveTo>
                  <a:pt x="2848504" y="769960"/>
                </a:moveTo>
                <a:lnTo>
                  <a:pt x="2849805" y="786834"/>
                </a:lnTo>
                <a:lnTo>
                  <a:pt x="2843811" y="788729"/>
                </a:lnTo>
                <a:lnTo>
                  <a:pt x="2835826" y="792047"/>
                </a:lnTo>
                <a:lnTo>
                  <a:pt x="2836664" y="774946"/>
                </a:lnTo>
                <a:close/>
                <a:moveTo>
                  <a:pt x="2793544" y="768995"/>
                </a:moveTo>
                <a:lnTo>
                  <a:pt x="2789547" y="786057"/>
                </a:lnTo>
                <a:lnTo>
                  <a:pt x="2784286" y="788533"/>
                </a:lnTo>
                <a:lnTo>
                  <a:pt x="2782560" y="776142"/>
                </a:lnTo>
                <a:lnTo>
                  <a:pt x="2782467" y="774408"/>
                </a:lnTo>
                <a:close/>
                <a:moveTo>
                  <a:pt x="1568058" y="765131"/>
                </a:moveTo>
                <a:lnTo>
                  <a:pt x="1561231" y="780434"/>
                </a:lnTo>
                <a:lnTo>
                  <a:pt x="1562696" y="776087"/>
                </a:lnTo>
                <a:close/>
                <a:moveTo>
                  <a:pt x="2805205" y="763295"/>
                </a:moveTo>
                <a:lnTo>
                  <a:pt x="2808055" y="777853"/>
                </a:lnTo>
                <a:lnTo>
                  <a:pt x="2801710" y="780334"/>
                </a:lnTo>
                <a:lnTo>
                  <a:pt x="2796225" y="782915"/>
                </a:lnTo>
                <a:lnTo>
                  <a:pt x="2800844" y="765427"/>
                </a:lnTo>
                <a:close/>
                <a:moveTo>
                  <a:pt x="2871969" y="760341"/>
                </a:moveTo>
                <a:lnTo>
                  <a:pt x="2871173" y="770221"/>
                </a:lnTo>
                <a:lnTo>
                  <a:pt x="2871447" y="779990"/>
                </a:lnTo>
                <a:lnTo>
                  <a:pt x="2854105" y="785473"/>
                </a:lnTo>
                <a:lnTo>
                  <a:pt x="2853688" y="782666"/>
                </a:lnTo>
                <a:lnTo>
                  <a:pt x="2853036" y="768052"/>
                </a:lnTo>
                <a:lnTo>
                  <a:pt x="2869062" y="761303"/>
                </a:lnTo>
                <a:close/>
                <a:moveTo>
                  <a:pt x="2773961" y="758743"/>
                </a:moveTo>
                <a:lnTo>
                  <a:pt x="2775435" y="768421"/>
                </a:lnTo>
                <a:lnTo>
                  <a:pt x="2773806" y="769198"/>
                </a:lnTo>
                <a:lnTo>
                  <a:pt x="2767162" y="772562"/>
                </a:lnTo>
                <a:close/>
                <a:moveTo>
                  <a:pt x="5327086" y="758290"/>
                </a:moveTo>
                <a:lnTo>
                  <a:pt x="5342737" y="799769"/>
                </a:lnTo>
                <a:cubicBezTo>
                  <a:pt x="5382965" y="909712"/>
                  <a:pt x="5433431" y="1060313"/>
                  <a:pt x="5494721" y="1253358"/>
                </a:cubicBezTo>
                <a:cubicBezTo>
                  <a:pt x="5502994" y="1279220"/>
                  <a:pt x="5510026" y="1306107"/>
                  <a:pt x="5516782" y="1332029"/>
                </a:cubicBezTo>
                <a:cubicBezTo>
                  <a:pt x="5521609" y="1350782"/>
                  <a:pt x="5526710" y="1370225"/>
                  <a:pt x="5532225" y="1389115"/>
                </a:cubicBezTo>
                <a:cubicBezTo>
                  <a:pt x="5609166" y="1654130"/>
                  <a:pt x="5641293" y="1904393"/>
                  <a:pt x="5613716" y="2028490"/>
                </a:cubicBezTo>
                <a:cubicBezTo>
                  <a:pt x="5613579" y="2028904"/>
                  <a:pt x="5603651" y="2073027"/>
                  <a:pt x="5534708" y="2122390"/>
                </a:cubicBezTo>
                <a:cubicBezTo>
                  <a:pt x="5512549" y="2135862"/>
                  <a:pt x="5489522" y="2147845"/>
                  <a:pt x="5465765" y="2158240"/>
                </a:cubicBezTo>
                <a:lnTo>
                  <a:pt x="5425101" y="2176878"/>
                </a:lnTo>
                <a:lnTo>
                  <a:pt x="5388571" y="2192914"/>
                </a:lnTo>
                <a:lnTo>
                  <a:pt x="5374781" y="2198967"/>
                </a:lnTo>
                <a:lnTo>
                  <a:pt x="5248323" y="2252208"/>
                </a:lnTo>
                <a:cubicBezTo>
                  <a:pt x="5153596" y="2291299"/>
                  <a:pt x="5039426" y="2337008"/>
                  <a:pt x="4914226" y="2385888"/>
                </a:cubicBezTo>
                <a:cubicBezTo>
                  <a:pt x="4827495" y="2419809"/>
                  <a:pt x="4730425" y="2455520"/>
                  <a:pt x="4655553" y="2483097"/>
                </a:cubicBezTo>
                <a:cubicBezTo>
                  <a:pt x="4436865" y="2563347"/>
                  <a:pt x="4267680" y="2616295"/>
                  <a:pt x="4202459" y="2624843"/>
                </a:cubicBezTo>
                <a:cubicBezTo>
                  <a:pt x="4012867" y="2649525"/>
                  <a:pt x="3883806" y="2614089"/>
                  <a:pt x="3848231" y="2527635"/>
                </a:cubicBezTo>
                <a:lnTo>
                  <a:pt x="3848231" y="2526808"/>
                </a:lnTo>
                <a:cubicBezTo>
                  <a:pt x="3845353" y="2523240"/>
                  <a:pt x="3841302" y="2515232"/>
                  <a:pt x="3836143" y="2502982"/>
                </a:cubicBezTo>
                <a:lnTo>
                  <a:pt x="3824991" y="2473665"/>
                </a:lnTo>
                <a:lnTo>
                  <a:pt x="3830027" y="2483788"/>
                </a:lnTo>
                <a:cubicBezTo>
                  <a:pt x="3857329" y="2549284"/>
                  <a:pt x="3945576" y="2584720"/>
                  <a:pt x="4073809" y="2584720"/>
                </a:cubicBezTo>
                <a:lnTo>
                  <a:pt x="4073810" y="2584720"/>
                </a:lnTo>
                <a:lnTo>
                  <a:pt x="4073811" y="2584720"/>
                </a:lnTo>
                <a:cubicBezTo>
                  <a:pt x="4110378" y="2584610"/>
                  <a:pt x="4146905" y="2582169"/>
                  <a:pt x="4183155" y="2577413"/>
                </a:cubicBezTo>
                <a:cubicBezTo>
                  <a:pt x="4246445" y="2569415"/>
                  <a:pt x="4425007" y="2513985"/>
                  <a:pt x="4627561" y="2439527"/>
                </a:cubicBezTo>
                <a:lnTo>
                  <a:pt x="4671409" y="2423532"/>
                </a:lnTo>
                <a:cubicBezTo>
                  <a:pt x="4738698" y="2398850"/>
                  <a:pt x="4814948" y="2370998"/>
                  <a:pt x="4880582" y="2345351"/>
                </a:cubicBezTo>
                <a:cubicBezTo>
                  <a:pt x="5077206" y="2268411"/>
                  <a:pt x="5316438" y="2174097"/>
                  <a:pt x="5420819" y="2124733"/>
                </a:cubicBezTo>
                <a:cubicBezTo>
                  <a:pt x="5444506" y="2114448"/>
                  <a:pt x="5467534" y="2102714"/>
                  <a:pt x="5489762" y="2089572"/>
                </a:cubicBezTo>
                <a:cubicBezTo>
                  <a:pt x="5556911" y="2041175"/>
                  <a:pt x="5570700" y="1997603"/>
                  <a:pt x="5570700" y="1995534"/>
                </a:cubicBezTo>
                <a:cubicBezTo>
                  <a:pt x="5596347" y="1880537"/>
                  <a:pt x="5583799" y="1632343"/>
                  <a:pt x="5510719" y="1380427"/>
                </a:cubicBezTo>
                <a:cubicBezTo>
                  <a:pt x="5505618" y="1360846"/>
                  <a:pt x="5501205" y="1340302"/>
                  <a:pt x="5496930" y="1320584"/>
                </a:cubicBezTo>
                <a:cubicBezTo>
                  <a:pt x="5491967" y="1297419"/>
                  <a:pt x="5486865" y="1273294"/>
                  <a:pt x="5479558" y="1250269"/>
                </a:cubicBezTo>
                <a:cubicBezTo>
                  <a:pt x="5452669" y="1165743"/>
                  <a:pt x="5427712" y="1083564"/>
                  <a:pt x="5403720" y="1004004"/>
                </a:cubicBezTo>
                <a:cubicBezTo>
                  <a:pt x="5389276" y="956364"/>
                  <a:pt x="5375600" y="911216"/>
                  <a:pt x="5362693" y="869523"/>
                </a:cubicBezTo>
                <a:close/>
                <a:moveTo>
                  <a:pt x="2884225" y="756282"/>
                </a:moveTo>
                <a:lnTo>
                  <a:pt x="2884315" y="775920"/>
                </a:lnTo>
                <a:lnTo>
                  <a:pt x="2878926" y="777624"/>
                </a:lnTo>
                <a:lnTo>
                  <a:pt x="2879345" y="757898"/>
                </a:lnTo>
                <a:close/>
                <a:moveTo>
                  <a:pt x="2767906" y="755930"/>
                </a:moveTo>
                <a:lnTo>
                  <a:pt x="2761922" y="766181"/>
                </a:lnTo>
                <a:lnTo>
                  <a:pt x="2757596" y="777406"/>
                </a:lnTo>
                <a:lnTo>
                  <a:pt x="2744464" y="784055"/>
                </a:lnTo>
                <a:lnTo>
                  <a:pt x="2741328" y="770064"/>
                </a:lnTo>
                <a:close/>
                <a:moveTo>
                  <a:pt x="2834138" y="749532"/>
                </a:moveTo>
                <a:lnTo>
                  <a:pt x="2832251" y="768032"/>
                </a:lnTo>
                <a:lnTo>
                  <a:pt x="2823855" y="771674"/>
                </a:lnTo>
                <a:lnTo>
                  <a:pt x="2812006" y="776307"/>
                </a:lnTo>
                <a:lnTo>
                  <a:pt x="2811055" y="760438"/>
                </a:lnTo>
                <a:lnTo>
                  <a:pt x="2820331" y="755904"/>
                </a:lnTo>
                <a:close/>
                <a:moveTo>
                  <a:pt x="2928226" y="745349"/>
                </a:moveTo>
                <a:lnTo>
                  <a:pt x="2931032" y="769453"/>
                </a:lnTo>
                <a:lnTo>
                  <a:pt x="2924672" y="768450"/>
                </a:lnTo>
                <a:cubicBezTo>
                  <a:pt x="2917036" y="768636"/>
                  <a:pt x="2908016" y="769941"/>
                  <a:pt x="2897764" y="772227"/>
                </a:cubicBezTo>
                <a:lnTo>
                  <a:pt x="2893717" y="773541"/>
                </a:lnTo>
                <a:lnTo>
                  <a:pt x="2891465" y="773907"/>
                </a:lnTo>
                <a:lnTo>
                  <a:pt x="2891395" y="753908"/>
                </a:lnTo>
                <a:lnTo>
                  <a:pt x="2907094" y="748708"/>
                </a:lnTo>
                <a:close/>
                <a:moveTo>
                  <a:pt x="2846515" y="744158"/>
                </a:moveTo>
                <a:lnTo>
                  <a:pt x="2847834" y="761273"/>
                </a:lnTo>
                <a:lnTo>
                  <a:pt x="2838019" y="765530"/>
                </a:lnTo>
                <a:lnTo>
                  <a:pt x="2842004" y="746038"/>
                </a:lnTo>
                <a:close/>
                <a:moveTo>
                  <a:pt x="5186409" y="740401"/>
                </a:moveTo>
                <a:lnTo>
                  <a:pt x="5236942" y="748394"/>
                </a:lnTo>
                <a:lnTo>
                  <a:pt x="5248535" y="752445"/>
                </a:lnTo>
                <a:lnTo>
                  <a:pt x="5292539" y="777286"/>
                </a:lnTo>
                <a:lnTo>
                  <a:pt x="5313929" y="799831"/>
                </a:lnTo>
                <a:lnTo>
                  <a:pt x="5314947" y="808699"/>
                </a:lnTo>
                <a:lnTo>
                  <a:pt x="5310124" y="803509"/>
                </a:lnTo>
                <a:cubicBezTo>
                  <a:pt x="5301589" y="796269"/>
                  <a:pt x="5292687" y="790400"/>
                  <a:pt x="5283685" y="785659"/>
                </a:cubicBezTo>
                <a:lnTo>
                  <a:pt x="5272699" y="782172"/>
                </a:lnTo>
                <a:lnTo>
                  <a:pt x="5263379" y="776843"/>
                </a:lnTo>
                <a:lnTo>
                  <a:pt x="5241790" y="772362"/>
                </a:lnTo>
                <a:lnTo>
                  <a:pt x="5230634" y="768821"/>
                </a:lnTo>
                <a:lnTo>
                  <a:pt x="5223662" y="768600"/>
                </a:lnTo>
                <a:lnTo>
                  <a:pt x="5218509" y="767530"/>
                </a:lnTo>
                <a:lnTo>
                  <a:pt x="5196573" y="767741"/>
                </a:lnTo>
                <a:lnTo>
                  <a:pt x="5188079" y="767471"/>
                </a:lnTo>
                <a:lnTo>
                  <a:pt x="5185223" y="767849"/>
                </a:lnTo>
                <a:lnTo>
                  <a:pt x="5184140" y="767859"/>
                </a:lnTo>
                <a:lnTo>
                  <a:pt x="5172790" y="769495"/>
                </a:lnTo>
                <a:lnTo>
                  <a:pt x="5168895" y="770011"/>
                </a:lnTo>
                <a:cubicBezTo>
                  <a:pt x="5148488" y="774562"/>
                  <a:pt x="5062448" y="778974"/>
                  <a:pt x="4943314" y="784903"/>
                </a:cubicBezTo>
                <a:cubicBezTo>
                  <a:pt x="4886919" y="787661"/>
                  <a:pt x="4823078" y="790832"/>
                  <a:pt x="4755790" y="794555"/>
                </a:cubicBezTo>
                <a:cubicBezTo>
                  <a:pt x="4734003" y="795796"/>
                  <a:pt x="4710977" y="797590"/>
                  <a:pt x="4689467" y="798967"/>
                </a:cubicBezTo>
                <a:cubicBezTo>
                  <a:pt x="4667957" y="800348"/>
                  <a:pt x="4646033" y="801863"/>
                  <a:pt x="4624109" y="803106"/>
                </a:cubicBezTo>
                <a:lnTo>
                  <a:pt x="4598600" y="804621"/>
                </a:lnTo>
                <a:cubicBezTo>
                  <a:pt x="4353438" y="818549"/>
                  <a:pt x="4100005" y="833026"/>
                  <a:pt x="4006795" y="851641"/>
                </a:cubicBezTo>
                <a:cubicBezTo>
                  <a:pt x="3897589" y="873426"/>
                  <a:pt x="3868220" y="954640"/>
                  <a:pt x="3848916" y="1008278"/>
                </a:cubicBezTo>
                <a:cubicBezTo>
                  <a:pt x="3845053" y="1018895"/>
                  <a:pt x="3841469" y="1028823"/>
                  <a:pt x="3837746" y="1037096"/>
                </a:cubicBezTo>
                <a:cubicBezTo>
                  <a:pt x="3786177" y="1087976"/>
                  <a:pt x="3780937" y="1234686"/>
                  <a:pt x="3774870" y="1404281"/>
                </a:cubicBezTo>
                <a:lnTo>
                  <a:pt x="3768203" y="1539550"/>
                </a:lnTo>
                <a:lnTo>
                  <a:pt x="3750821" y="1544124"/>
                </a:lnTo>
                <a:lnTo>
                  <a:pt x="3749778" y="1403316"/>
                </a:lnTo>
                <a:lnTo>
                  <a:pt x="3748304" y="1272117"/>
                </a:lnTo>
                <a:lnTo>
                  <a:pt x="3751225" y="1157986"/>
                </a:lnTo>
                <a:cubicBezTo>
                  <a:pt x="3755638" y="1089306"/>
                  <a:pt x="3765979" y="1037147"/>
                  <a:pt x="3788247" y="1011778"/>
                </a:cubicBezTo>
                <a:cubicBezTo>
                  <a:pt x="3788551" y="1011467"/>
                  <a:pt x="3788786" y="1011091"/>
                  <a:pt x="3788936" y="1010677"/>
                </a:cubicBezTo>
                <a:cubicBezTo>
                  <a:pt x="3792108" y="1002267"/>
                  <a:pt x="3795005" y="992340"/>
                  <a:pt x="3798038" y="981723"/>
                </a:cubicBezTo>
                <a:cubicBezTo>
                  <a:pt x="3814584" y="924636"/>
                  <a:pt x="3839955" y="838327"/>
                  <a:pt x="3952470" y="816270"/>
                </a:cubicBezTo>
                <a:cubicBezTo>
                  <a:pt x="4043337" y="798476"/>
                  <a:pt x="4312904" y="785370"/>
                  <a:pt x="4573644" y="772817"/>
                </a:cubicBezTo>
                <a:lnTo>
                  <a:pt x="4591294" y="771990"/>
                </a:lnTo>
                <a:cubicBezTo>
                  <a:pt x="4614045" y="770887"/>
                  <a:pt x="4635694" y="769643"/>
                  <a:pt x="4658996" y="768265"/>
                </a:cubicBezTo>
                <a:cubicBezTo>
                  <a:pt x="4682298" y="766884"/>
                  <a:pt x="4705326" y="765506"/>
                  <a:pt x="4727939" y="764402"/>
                </a:cubicBezTo>
                <a:cubicBezTo>
                  <a:pt x="4799502" y="761092"/>
                  <a:pt x="4867203" y="758195"/>
                  <a:pt x="4927046" y="755711"/>
                </a:cubicBezTo>
                <a:cubicBezTo>
                  <a:pt x="5049626" y="750608"/>
                  <a:pt x="5138287" y="747021"/>
                  <a:pt x="5157177" y="742745"/>
                </a:cubicBezTo>
                <a:cubicBezTo>
                  <a:pt x="5166691" y="741116"/>
                  <a:pt x="5176343" y="740334"/>
                  <a:pt x="5185995" y="740401"/>
                </a:cubicBezTo>
                <a:close/>
                <a:moveTo>
                  <a:pt x="2804961" y="736857"/>
                </a:moveTo>
                <a:lnTo>
                  <a:pt x="2796467" y="756516"/>
                </a:lnTo>
                <a:lnTo>
                  <a:pt x="2795969" y="758642"/>
                </a:lnTo>
                <a:lnTo>
                  <a:pt x="2781981" y="765304"/>
                </a:lnTo>
                <a:lnTo>
                  <a:pt x="2781500" y="756301"/>
                </a:lnTo>
                <a:lnTo>
                  <a:pt x="2782098" y="748513"/>
                </a:lnTo>
                <a:close/>
                <a:moveTo>
                  <a:pt x="2874202" y="732633"/>
                </a:moveTo>
                <a:lnTo>
                  <a:pt x="2872651" y="751886"/>
                </a:lnTo>
                <a:lnTo>
                  <a:pt x="2856702" y="757427"/>
                </a:lnTo>
                <a:lnTo>
                  <a:pt x="2852641" y="759188"/>
                </a:lnTo>
                <a:lnTo>
                  <a:pt x="2851901" y="742618"/>
                </a:lnTo>
                <a:lnTo>
                  <a:pt x="2851974" y="741884"/>
                </a:lnTo>
                <a:close/>
                <a:moveTo>
                  <a:pt x="2845385" y="729512"/>
                </a:moveTo>
                <a:lnTo>
                  <a:pt x="2845837" y="735384"/>
                </a:lnTo>
                <a:lnTo>
                  <a:pt x="2844025" y="736151"/>
                </a:lnTo>
                <a:close/>
                <a:moveTo>
                  <a:pt x="2885029" y="728129"/>
                </a:moveTo>
                <a:lnTo>
                  <a:pt x="2884145" y="738982"/>
                </a:lnTo>
                <a:lnTo>
                  <a:pt x="2884186" y="747876"/>
                </a:lnTo>
                <a:lnTo>
                  <a:pt x="2879524" y="749497"/>
                </a:lnTo>
                <a:lnTo>
                  <a:pt x="2879571" y="747286"/>
                </a:lnTo>
                <a:lnTo>
                  <a:pt x="2881931" y="729417"/>
                </a:lnTo>
                <a:close/>
                <a:moveTo>
                  <a:pt x="2845886" y="716087"/>
                </a:moveTo>
                <a:lnTo>
                  <a:pt x="2836843" y="739190"/>
                </a:lnTo>
                <a:lnTo>
                  <a:pt x="2836564" y="739308"/>
                </a:lnTo>
                <a:lnTo>
                  <a:pt x="2810895" y="751533"/>
                </a:lnTo>
                <a:lnTo>
                  <a:pt x="2812294" y="737641"/>
                </a:lnTo>
                <a:lnTo>
                  <a:pt x="2816790" y="730833"/>
                </a:lnTo>
                <a:lnTo>
                  <a:pt x="2833706" y="722215"/>
                </a:lnTo>
                <a:close/>
                <a:moveTo>
                  <a:pt x="2926032" y="714885"/>
                </a:moveTo>
                <a:lnTo>
                  <a:pt x="2926027" y="726458"/>
                </a:lnTo>
                <a:lnTo>
                  <a:pt x="2926028" y="726465"/>
                </a:lnTo>
                <a:lnTo>
                  <a:pt x="2926028" y="726484"/>
                </a:lnTo>
                <a:lnTo>
                  <a:pt x="2927383" y="738103"/>
                </a:lnTo>
                <a:lnTo>
                  <a:pt x="2923035" y="737812"/>
                </a:lnTo>
                <a:lnTo>
                  <a:pt x="2916110" y="739420"/>
                </a:lnTo>
                <a:lnTo>
                  <a:pt x="2894278" y="744370"/>
                </a:lnTo>
                <a:lnTo>
                  <a:pt x="2893249" y="744728"/>
                </a:lnTo>
                <a:lnTo>
                  <a:pt x="2892034" y="745011"/>
                </a:lnTo>
                <a:lnTo>
                  <a:pt x="2891366" y="745271"/>
                </a:lnTo>
                <a:lnTo>
                  <a:pt x="2891351" y="741010"/>
                </a:lnTo>
                <a:lnTo>
                  <a:pt x="2892617" y="724969"/>
                </a:lnTo>
                <a:lnTo>
                  <a:pt x="2905549" y="719588"/>
                </a:lnTo>
                <a:close/>
                <a:moveTo>
                  <a:pt x="3026071" y="707622"/>
                </a:moveTo>
                <a:lnTo>
                  <a:pt x="3041992" y="755251"/>
                </a:lnTo>
                <a:lnTo>
                  <a:pt x="3045050" y="765094"/>
                </a:lnTo>
                <a:lnTo>
                  <a:pt x="3059457" y="811628"/>
                </a:lnTo>
                <a:lnTo>
                  <a:pt x="3067925" y="840080"/>
                </a:lnTo>
                <a:lnTo>
                  <a:pt x="3079290" y="878542"/>
                </a:lnTo>
                <a:lnTo>
                  <a:pt x="3089692" y="914538"/>
                </a:lnTo>
                <a:lnTo>
                  <a:pt x="3101087" y="954296"/>
                </a:lnTo>
                <a:lnTo>
                  <a:pt x="3112909" y="996061"/>
                </a:lnTo>
                <a:lnTo>
                  <a:pt x="3121830" y="1027821"/>
                </a:lnTo>
                <a:lnTo>
                  <a:pt x="3163638" y="1178377"/>
                </a:lnTo>
                <a:lnTo>
                  <a:pt x="3212302" y="1355628"/>
                </a:lnTo>
                <a:lnTo>
                  <a:pt x="3216988" y="1372706"/>
                </a:lnTo>
                <a:cubicBezTo>
                  <a:pt x="3238808" y="1452335"/>
                  <a:pt x="3261322" y="1534504"/>
                  <a:pt x="3284186" y="1617379"/>
                </a:cubicBezTo>
                <a:lnTo>
                  <a:pt x="3294384" y="1654006"/>
                </a:lnTo>
                <a:lnTo>
                  <a:pt x="3307154" y="1700421"/>
                </a:lnTo>
                <a:lnTo>
                  <a:pt x="3319294" y="1743474"/>
                </a:lnTo>
                <a:lnTo>
                  <a:pt x="3353487" y="1866287"/>
                </a:lnTo>
                <a:lnTo>
                  <a:pt x="3381539" y="1964232"/>
                </a:lnTo>
                <a:lnTo>
                  <a:pt x="3399842" y="2029145"/>
                </a:lnTo>
                <a:lnTo>
                  <a:pt x="3414189" y="2078234"/>
                </a:lnTo>
                <a:lnTo>
                  <a:pt x="3422836" y="2108426"/>
                </a:lnTo>
                <a:lnTo>
                  <a:pt x="3429596" y="2130950"/>
                </a:lnTo>
                <a:lnTo>
                  <a:pt x="3445607" y="2185733"/>
                </a:lnTo>
                <a:lnTo>
                  <a:pt x="3490163" y="2332745"/>
                </a:lnTo>
                <a:lnTo>
                  <a:pt x="3490176" y="2332790"/>
                </a:lnTo>
                <a:lnTo>
                  <a:pt x="3495576" y="2349744"/>
                </a:lnTo>
                <a:lnTo>
                  <a:pt x="3501577" y="2368589"/>
                </a:lnTo>
                <a:lnTo>
                  <a:pt x="3474417" y="2299983"/>
                </a:lnTo>
                <a:lnTo>
                  <a:pt x="3465017" y="2270821"/>
                </a:lnTo>
                <a:lnTo>
                  <a:pt x="3462430" y="2262240"/>
                </a:lnTo>
                <a:lnTo>
                  <a:pt x="3431712" y="2157884"/>
                </a:lnTo>
                <a:lnTo>
                  <a:pt x="3421968" y="2124368"/>
                </a:lnTo>
                <a:lnTo>
                  <a:pt x="3401556" y="2053865"/>
                </a:lnTo>
                <a:lnTo>
                  <a:pt x="3349975" y="1873661"/>
                </a:lnTo>
                <a:lnTo>
                  <a:pt x="3276383" y="1612983"/>
                </a:lnTo>
                <a:lnTo>
                  <a:pt x="3263033" y="1565194"/>
                </a:lnTo>
                <a:lnTo>
                  <a:pt x="3202236" y="1347218"/>
                </a:lnTo>
                <a:lnTo>
                  <a:pt x="3157468" y="1185819"/>
                </a:lnTo>
                <a:lnTo>
                  <a:pt x="3123282" y="1061990"/>
                </a:lnTo>
                <a:cubicBezTo>
                  <a:pt x="3090085" y="941545"/>
                  <a:pt x="3061959" y="838941"/>
                  <a:pt x="3042481" y="767703"/>
                </a:cubicBezTo>
                <a:close/>
                <a:moveTo>
                  <a:pt x="5169311" y="706493"/>
                </a:moveTo>
                <a:lnTo>
                  <a:pt x="5224417" y="715823"/>
                </a:lnTo>
                <a:lnTo>
                  <a:pt x="5236990" y="720437"/>
                </a:lnTo>
                <a:lnTo>
                  <a:pt x="5284468" y="748506"/>
                </a:lnTo>
                <a:lnTo>
                  <a:pt x="5310023" y="777008"/>
                </a:lnTo>
                <a:lnTo>
                  <a:pt x="5311891" y="787576"/>
                </a:lnTo>
                <a:lnTo>
                  <a:pt x="5300201" y="774659"/>
                </a:lnTo>
                <a:cubicBezTo>
                  <a:pt x="5291178" y="766741"/>
                  <a:pt x="5281810" y="760301"/>
                  <a:pt x="5272375" y="755078"/>
                </a:cubicBezTo>
                <a:lnTo>
                  <a:pt x="5260949" y="751181"/>
                </a:lnTo>
                <a:lnTo>
                  <a:pt x="5251156" y="745311"/>
                </a:lnTo>
                <a:lnTo>
                  <a:pt x="5228635" y="740157"/>
                </a:lnTo>
                <a:lnTo>
                  <a:pt x="5217225" y="736265"/>
                </a:lnTo>
                <a:lnTo>
                  <a:pt x="5210095" y="735917"/>
                </a:lnTo>
                <a:lnTo>
                  <a:pt x="5204771" y="734699"/>
                </a:lnTo>
                <a:lnTo>
                  <a:pt x="5182209" y="734556"/>
                </a:lnTo>
                <a:lnTo>
                  <a:pt x="5173968" y="734153"/>
                </a:lnTo>
                <a:lnTo>
                  <a:pt x="5171109" y="734485"/>
                </a:lnTo>
                <a:lnTo>
                  <a:pt x="5170069" y="734480"/>
                </a:lnTo>
                <a:lnTo>
                  <a:pt x="5159208" y="735866"/>
                </a:lnTo>
                <a:lnTo>
                  <a:pt x="5156073" y="736230"/>
                </a:lnTo>
                <a:cubicBezTo>
                  <a:pt x="5137734" y="740366"/>
                  <a:pt x="5049487" y="743952"/>
                  <a:pt x="4927182" y="749053"/>
                </a:cubicBezTo>
                <a:cubicBezTo>
                  <a:pt x="4867341" y="751536"/>
                  <a:pt x="4799501" y="754294"/>
                  <a:pt x="4727938" y="757741"/>
                </a:cubicBezTo>
                <a:lnTo>
                  <a:pt x="4658995" y="761465"/>
                </a:lnTo>
                <a:cubicBezTo>
                  <a:pt x="4636657" y="762842"/>
                  <a:pt x="4614183" y="764084"/>
                  <a:pt x="4591430" y="765186"/>
                </a:cubicBezTo>
                <a:lnTo>
                  <a:pt x="4573781" y="766152"/>
                </a:lnTo>
                <a:cubicBezTo>
                  <a:pt x="4312764" y="778701"/>
                  <a:pt x="4042922" y="791800"/>
                  <a:pt x="3951503" y="809725"/>
                </a:cubicBezTo>
                <a:cubicBezTo>
                  <a:pt x="3834852" y="832476"/>
                  <a:pt x="3808930" y="921413"/>
                  <a:pt x="3791832" y="980152"/>
                </a:cubicBezTo>
                <a:cubicBezTo>
                  <a:pt x="3788798" y="990079"/>
                  <a:pt x="3786040" y="999732"/>
                  <a:pt x="3783007" y="1007729"/>
                </a:cubicBezTo>
                <a:cubicBezTo>
                  <a:pt x="3777268" y="1014382"/>
                  <a:pt x="3772291" y="1022685"/>
                  <a:pt x="3767982" y="1032482"/>
                </a:cubicBezTo>
                <a:lnTo>
                  <a:pt x="3764184" y="1044099"/>
                </a:lnTo>
                <a:lnTo>
                  <a:pt x="3762008" y="1048300"/>
                </a:lnTo>
                <a:lnTo>
                  <a:pt x="3760533" y="1055271"/>
                </a:lnTo>
                <a:lnTo>
                  <a:pt x="3756964" y="1066190"/>
                </a:lnTo>
                <a:cubicBezTo>
                  <a:pt x="3750828" y="1091439"/>
                  <a:pt x="3746984" y="1122028"/>
                  <a:pt x="3744675" y="1156698"/>
                </a:cubicBezTo>
                <a:lnTo>
                  <a:pt x="3744317" y="1170019"/>
                </a:lnTo>
                <a:lnTo>
                  <a:pt x="3743219" y="1183470"/>
                </a:lnTo>
                <a:lnTo>
                  <a:pt x="3741594" y="1271529"/>
                </a:lnTo>
                <a:lnTo>
                  <a:pt x="3741589" y="1271688"/>
                </a:lnTo>
                <a:cubicBezTo>
                  <a:pt x="3741589" y="1313253"/>
                  <a:pt x="3742365" y="1357644"/>
                  <a:pt x="3743157" y="1403594"/>
                </a:cubicBezTo>
                <a:lnTo>
                  <a:pt x="3744213" y="1545864"/>
                </a:lnTo>
                <a:lnTo>
                  <a:pt x="3727770" y="1550203"/>
                </a:lnTo>
                <a:lnTo>
                  <a:pt x="3719579" y="1404556"/>
                </a:lnTo>
                <a:lnTo>
                  <a:pt x="3717185" y="1365022"/>
                </a:lnTo>
                <a:lnTo>
                  <a:pt x="3710957" y="1262141"/>
                </a:lnTo>
                <a:lnTo>
                  <a:pt x="3707584" y="1138451"/>
                </a:lnTo>
                <a:lnTo>
                  <a:pt x="3709294" y="1086313"/>
                </a:lnTo>
                <a:lnTo>
                  <a:pt x="3716739" y="1030530"/>
                </a:lnTo>
                <a:lnTo>
                  <a:pt x="3719487" y="1018890"/>
                </a:lnTo>
                <a:lnTo>
                  <a:pt x="3734885" y="981446"/>
                </a:lnTo>
                <a:lnTo>
                  <a:pt x="3734885" y="981418"/>
                </a:lnTo>
                <a:lnTo>
                  <a:pt x="3734885" y="981391"/>
                </a:lnTo>
                <a:lnTo>
                  <a:pt x="3734885" y="980341"/>
                </a:lnTo>
                <a:cubicBezTo>
                  <a:pt x="3737228" y="972342"/>
                  <a:pt x="3739435" y="962829"/>
                  <a:pt x="3741778" y="952762"/>
                </a:cubicBezTo>
                <a:cubicBezTo>
                  <a:pt x="3756118" y="890443"/>
                  <a:pt x="3777905" y="796544"/>
                  <a:pt x="3897590" y="773506"/>
                </a:cubicBezTo>
                <a:cubicBezTo>
                  <a:pt x="3986802" y="756263"/>
                  <a:pt x="4274708" y="744675"/>
                  <a:pt x="4553098" y="733508"/>
                </a:cubicBezTo>
                <a:lnTo>
                  <a:pt x="4559028" y="733508"/>
                </a:lnTo>
                <a:cubicBezTo>
                  <a:pt x="4582469" y="732546"/>
                  <a:pt x="4605634" y="731443"/>
                  <a:pt x="4628659" y="730202"/>
                </a:cubicBezTo>
                <a:lnTo>
                  <a:pt x="4700361" y="726893"/>
                </a:lnTo>
                <a:cubicBezTo>
                  <a:pt x="4776612" y="723999"/>
                  <a:pt x="4848588" y="721521"/>
                  <a:pt x="4912015" y="719452"/>
                </a:cubicBezTo>
                <a:cubicBezTo>
                  <a:pt x="5037492" y="715178"/>
                  <a:pt x="5128082" y="712145"/>
                  <a:pt x="5144629" y="708422"/>
                </a:cubicBezTo>
                <a:cubicBezTo>
                  <a:pt x="5152792" y="707085"/>
                  <a:pt x="5161037" y="706440"/>
                  <a:pt x="5169311" y="706493"/>
                </a:cubicBezTo>
                <a:close/>
                <a:moveTo>
                  <a:pt x="3203633" y="702780"/>
                </a:moveTo>
                <a:lnTo>
                  <a:pt x="3206748" y="724538"/>
                </a:lnTo>
                <a:cubicBezTo>
                  <a:pt x="3208252" y="733277"/>
                  <a:pt x="3210180" y="743296"/>
                  <a:pt x="3212507" y="754519"/>
                </a:cubicBezTo>
                <a:lnTo>
                  <a:pt x="3212652" y="755181"/>
                </a:lnTo>
                <a:lnTo>
                  <a:pt x="3212733" y="755603"/>
                </a:lnTo>
                <a:lnTo>
                  <a:pt x="3215167" y="766657"/>
                </a:lnTo>
                <a:lnTo>
                  <a:pt x="3220653" y="791691"/>
                </a:lnTo>
                <a:lnTo>
                  <a:pt x="3220920" y="792788"/>
                </a:lnTo>
                <a:lnTo>
                  <a:pt x="3221257" y="794319"/>
                </a:lnTo>
                <a:cubicBezTo>
                  <a:pt x="3224502" y="808433"/>
                  <a:pt x="3228142" y="823718"/>
                  <a:pt x="3232148" y="840081"/>
                </a:cubicBezTo>
                <a:lnTo>
                  <a:pt x="3238286" y="864116"/>
                </a:lnTo>
                <a:lnTo>
                  <a:pt x="3243484" y="885464"/>
                </a:lnTo>
                <a:lnTo>
                  <a:pt x="3252942" y="921504"/>
                </a:lnTo>
                <a:lnTo>
                  <a:pt x="3260344" y="950490"/>
                </a:lnTo>
                <a:lnTo>
                  <a:pt x="3267526" y="977086"/>
                </a:lnTo>
                <a:lnTo>
                  <a:pt x="3273992" y="1001729"/>
                </a:lnTo>
                <a:lnTo>
                  <a:pt x="3286103" y="1045868"/>
                </a:lnTo>
                <a:lnTo>
                  <a:pt x="3295946" y="1082320"/>
                </a:lnTo>
                <a:lnTo>
                  <a:pt x="3303675" y="1109925"/>
                </a:lnTo>
                <a:lnTo>
                  <a:pt x="3310925" y="1136353"/>
                </a:lnTo>
                <a:lnTo>
                  <a:pt x="3325478" y="1187792"/>
                </a:lnTo>
                <a:lnTo>
                  <a:pt x="3337579" y="1231013"/>
                </a:lnTo>
                <a:lnTo>
                  <a:pt x="3345422" y="1258293"/>
                </a:lnTo>
                <a:lnTo>
                  <a:pt x="3353035" y="1285148"/>
                </a:lnTo>
                <a:lnTo>
                  <a:pt x="3369505" y="1342014"/>
                </a:lnTo>
                <a:lnTo>
                  <a:pt x="3383866" y="1391965"/>
                </a:lnTo>
                <a:lnTo>
                  <a:pt x="3391629" y="1418395"/>
                </a:lnTo>
                <a:lnTo>
                  <a:pt x="3399071" y="1444088"/>
                </a:lnTo>
                <a:lnTo>
                  <a:pt x="3406174" y="1467916"/>
                </a:lnTo>
                <a:lnTo>
                  <a:pt x="3433437" y="1560737"/>
                </a:lnTo>
                <a:cubicBezTo>
                  <a:pt x="3450355" y="1617783"/>
                  <a:pt x="3467591" y="1675365"/>
                  <a:pt x="3484915" y="1732726"/>
                </a:cubicBezTo>
                <a:lnTo>
                  <a:pt x="3494032" y="1762644"/>
                </a:lnTo>
                <a:lnTo>
                  <a:pt x="3497923" y="1775694"/>
                </a:lnTo>
                <a:lnTo>
                  <a:pt x="3518306" y="1842295"/>
                </a:lnTo>
                <a:lnTo>
                  <a:pt x="3536923" y="1903383"/>
                </a:lnTo>
                <a:lnTo>
                  <a:pt x="3542475" y="1921263"/>
                </a:lnTo>
                <a:lnTo>
                  <a:pt x="3548238" y="1940090"/>
                </a:lnTo>
                <a:lnTo>
                  <a:pt x="3569108" y="2007033"/>
                </a:lnTo>
                <a:lnTo>
                  <a:pt x="3588089" y="2068161"/>
                </a:lnTo>
                <a:lnTo>
                  <a:pt x="3592625" y="2082464"/>
                </a:lnTo>
                <a:lnTo>
                  <a:pt x="3597479" y="2098033"/>
                </a:lnTo>
                <a:lnTo>
                  <a:pt x="3618302" y="2163432"/>
                </a:lnTo>
                <a:lnTo>
                  <a:pt x="3637036" y="2222510"/>
                </a:lnTo>
                <a:lnTo>
                  <a:pt x="3640535" y="2233262"/>
                </a:lnTo>
                <a:lnTo>
                  <a:pt x="3644397" y="2245389"/>
                </a:lnTo>
                <a:lnTo>
                  <a:pt x="3664626" y="2307291"/>
                </a:lnTo>
                <a:lnTo>
                  <a:pt x="3682391" y="2361881"/>
                </a:lnTo>
                <a:lnTo>
                  <a:pt x="3684873" y="2369248"/>
                </a:lnTo>
                <a:lnTo>
                  <a:pt x="3687741" y="2378023"/>
                </a:lnTo>
                <a:lnTo>
                  <a:pt x="3706952" y="2434767"/>
                </a:lnTo>
                <a:lnTo>
                  <a:pt x="3722777" y="2481727"/>
                </a:lnTo>
                <a:lnTo>
                  <a:pt x="3724342" y="2486130"/>
                </a:lnTo>
                <a:lnTo>
                  <a:pt x="3726261" y="2491798"/>
                </a:lnTo>
                <a:lnTo>
                  <a:pt x="3743848" y="2541004"/>
                </a:lnTo>
                <a:lnTo>
                  <a:pt x="3756821" y="2577498"/>
                </a:lnTo>
                <a:lnTo>
                  <a:pt x="3758033" y="2580692"/>
                </a:lnTo>
                <a:lnTo>
                  <a:pt x="3758708" y="2582579"/>
                </a:lnTo>
                <a:lnTo>
                  <a:pt x="3765278" y="2599774"/>
                </a:lnTo>
                <a:lnTo>
                  <a:pt x="3771034" y="2614934"/>
                </a:lnTo>
                <a:lnTo>
                  <a:pt x="3771618" y="2616365"/>
                </a:lnTo>
                <a:lnTo>
                  <a:pt x="3772264" y="2618055"/>
                </a:lnTo>
                <a:lnTo>
                  <a:pt x="3778413" y="2633035"/>
                </a:lnTo>
                <a:lnTo>
                  <a:pt x="3783146" y="2644646"/>
                </a:lnTo>
                <a:lnTo>
                  <a:pt x="3783463" y="2645336"/>
                </a:lnTo>
                <a:lnTo>
                  <a:pt x="3783832" y="2646232"/>
                </a:lnTo>
                <a:lnTo>
                  <a:pt x="3789573" y="2658635"/>
                </a:lnTo>
                <a:lnTo>
                  <a:pt x="3792986" y="2666065"/>
                </a:lnTo>
                <a:lnTo>
                  <a:pt x="3793108" y="2666273"/>
                </a:lnTo>
                <a:lnTo>
                  <a:pt x="3793256" y="2666593"/>
                </a:lnTo>
                <a:lnTo>
                  <a:pt x="3799951" y="2677893"/>
                </a:lnTo>
                <a:lnTo>
                  <a:pt x="3800380" y="2678622"/>
                </a:lnTo>
                <a:lnTo>
                  <a:pt x="3810270" y="2693324"/>
                </a:lnTo>
                <a:lnTo>
                  <a:pt x="3803554" y="2689513"/>
                </a:lnTo>
                <a:cubicBezTo>
                  <a:pt x="3802960" y="2688976"/>
                  <a:pt x="3802147" y="2688714"/>
                  <a:pt x="3801348" y="2688824"/>
                </a:cubicBezTo>
                <a:lnTo>
                  <a:pt x="3799610" y="2688723"/>
                </a:lnTo>
                <a:lnTo>
                  <a:pt x="3787362" y="2679449"/>
                </a:lnTo>
                <a:lnTo>
                  <a:pt x="3772209" y="2644841"/>
                </a:lnTo>
                <a:lnTo>
                  <a:pt x="3770661" y="2641088"/>
                </a:lnTo>
                <a:lnTo>
                  <a:pt x="3753299" y="2595335"/>
                </a:lnTo>
                <a:lnTo>
                  <a:pt x="3730561" y="2531934"/>
                </a:lnTo>
                <a:lnTo>
                  <a:pt x="3723795" y="2512854"/>
                </a:lnTo>
                <a:lnTo>
                  <a:pt x="3688148" y="2407824"/>
                </a:lnTo>
                <a:lnTo>
                  <a:pt x="3677898" y="2376681"/>
                </a:lnTo>
                <a:lnTo>
                  <a:pt x="3646938" y="2282029"/>
                </a:lnTo>
                <a:lnTo>
                  <a:pt x="3631338" y="2233452"/>
                </a:lnTo>
                <a:lnTo>
                  <a:pt x="3600648" y="2136963"/>
                </a:lnTo>
                <a:lnTo>
                  <a:pt x="3583199" y="2081504"/>
                </a:lnTo>
                <a:lnTo>
                  <a:pt x="3548524" y="1969921"/>
                </a:lnTo>
                <a:lnTo>
                  <a:pt x="3532198" y="1917085"/>
                </a:lnTo>
                <a:lnTo>
                  <a:pt x="3478556" y="1740860"/>
                </a:lnTo>
                <a:lnTo>
                  <a:pt x="3382219" y="1414982"/>
                </a:lnTo>
                <a:lnTo>
                  <a:pt x="3367210" y="1363118"/>
                </a:lnTo>
                <a:lnTo>
                  <a:pt x="3366697" y="1361336"/>
                </a:lnTo>
                <a:lnTo>
                  <a:pt x="3339224" y="1265827"/>
                </a:lnTo>
                <a:lnTo>
                  <a:pt x="3323496" y="1210405"/>
                </a:lnTo>
                <a:lnTo>
                  <a:pt x="3297974" y="1119449"/>
                </a:lnTo>
                <a:lnTo>
                  <a:pt x="3283373" y="1066677"/>
                </a:lnTo>
                <a:lnTo>
                  <a:pt x="3261336" y="985399"/>
                </a:lnTo>
                <a:lnTo>
                  <a:pt x="3249049" y="939387"/>
                </a:lnTo>
                <a:lnTo>
                  <a:pt x="3230381" y="866692"/>
                </a:lnTo>
                <a:lnTo>
                  <a:pt x="3220763" y="828638"/>
                </a:lnTo>
                <a:lnTo>
                  <a:pt x="3217566" y="815297"/>
                </a:lnTo>
                <a:lnTo>
                  <a:pt x="3202280" y="748303"/>
                </a:lnTo>
                <a:lnTo>
                  <a:pt x="3197413" y="723260"/>
                </a:lnTo>
                <a:lnTo>
                  <a:pt x="3200717" y="717384"/>
                </a:lnTo>
                <a:cubicBezTo>
                  <a:pt x="3201613" y="716594"/>
                  <a:pt x="3201985" y="715367"/>
                  <a:pt x="3201681" y="714215"/>
                </a:cubicBezTo>
                <a:lnTo>
                  <a:pt x="3201680" y="714213"/>
                </a:lnTo>
                <a:lnTo>
                  <a:pt x="3201681" y="714208"/>
                </a:lnTo>
                <a:lnTo>
                  <a:pt x="3201679" y="714206"/>
                </a:lnTo>
                <a:lnTo>
                  <a:pt x="3201685" y="714188"/>
                </a:lnTo>
                <a:lnTo>
                  <a:pt x="3198949" y="709671"/>
                </a:lnTo>
                <a:close/>
                <a:moveTo>
                  <a:pt x="5313272" y="700380"/>
                </a:moveTo>
                <a:lnTo>
                  <a:pt x="5326562" y="730376"/>
                </a:lnTo>
                <a:lnTo>
                  <a:pt x="5367632" y="830690"/>
                </a:lnTo>
                <a:lnTo>
                  <a:pt x="5380882" y="864747"/>
                </a:lnTo>
                <a:lnTo>
                  <a:pt x="5411977" y="946379"/>
                </a:lnTo>
                <a:lnTo>
                  <a:pt x="5427546" y="988682"/>
                </a:lnTo>
                <a:lnTo>
                  <a:pt x="5447668" y="1045289"/>
                </a:lnTo>
                <a:lnTo>
                  <a:pt x="5518213" y="1254340"/>
                </a:lnTo>
                <a:lnTo>
                  <a:pt x="5518298" y="1254597"/>
                </a:lnTo>
                <a:cubicBezTo>
                  <a:pt x="5536223" y="1310923"/>
                  <a:pt x="5556811" y="1378455"/>
                  <a:pt x="5576990" y="1450855"/>
                </a:cubicBezTo>
                <a:lnTo>
                  <a:pt x="5633225" y="1676346"/>
                </a:lnTo>
                <a:lnTo>
                  <a:pt x="5654662" y="1788218"/>
                </a:lnTo>
                <a:lnTo>
                  <a:pt x="5656884" y="1803925"/>
                </a:lnTo>
                <a:lnTo>
                  <a:pt x="5666858" y="1879195"/>
                </a:lnTo>
                <a:lnTo>
                  <a:pt x="5669514" y="1911537"/>
                </a:lnTo>
                <a:lnTo>
                  <a:pt x="5671938" y="1967014"/>
                </a:lnTo>
                <a:lnTo>
                  <a:pt x="5671887" y="1995176"/>
                </a:lnTo>
                <a:lnTo>
                  <a:pt x="5665319" y="2057934"/>
                </a:lnTo>
                <a:lnTo>
                  <a:pt x="5664595" y="2063513"/>
                </a:lnTo>
                <a:cubicBezTo>
                  <a:pt x="5664456" y="2063925"/>
                  <a:pt x="5656734" y="2109429"/>
                  <a:pt x="5584896" y="2161136"/>
                </a:cubicBezTo>
                <a:lnTo>
                  <a:pt x="5566582" y="2171853"/>
                </a:lnTo>
                <a:lnTo>
                  <a:pt x="5565061" y="2172737"/>
                </a:lnTo>
                <a:lnTo>
                  <a:pt x="5558528" y="2176531"/>
                </a:lnTo>
                <a:lnTo>
                  <a:pt x="5558481" y="2176554"/>
                </a:lnTo>
                <a:lnTo>
                  <a:pt x="5514862" y="2197989"/>
                </a:lnTo>
                <a:lnTo>
                  <a:pt x="5496101" y="2206645"/>
                </a:lnTo>
                <a:lnTo>
                  <a:pt x="5455686" y="2225095"/>
                </a:lnTo>
                <a:lnTo>
                  <a:pt x="5428664" y="2237039"/>
                </a:lnTo>
                <a:lnTo>
                  <a:pt x="5382820" y="2257061"/>
                </a:lnTo>
                <a:lnTo>
                  <a:pt x="5350055" y="2271105"/>
                </a:lnTo>
                <a:lnTo>
                  <a:pt x="5311099" y="2287590"/>
                </a:lnTo>
                <a:lnTo>
                  <a:pt x="5163525" y="2348637"/>
                </a:lnTo>
                <a:lnTo>
                  <a:pt x="4950761" y="2433461"/>
                </a:lnTo>
                <a:lnTo>
                  <a:pt x="4900483" y="2452820"/>
                </a:lnTo>
                <a:lnTo>
                  <a:pt x="4734224" y="2515928"/>
                </a:lnTo>
                <a:lnTo>
                  <a:pt x="4715417" y="2522966"/>
                </a:lnTo>
                <a:lnTo>
                  <a:pt x="4510644" y="2596189"/>
                </a:lnTo>
                <a:lnTo>
                  <a:pt x="4509733" y="2596505"/>
                </a:lnTo>
                <a:lnTo>
                  <a:pt x="4508974" y="2596768"/>
                </a:lnTo>
                <a:lnTo>
                  <a:pt x="4426666" y="2624206"/>
                </a:lnTo>
                <a:lnTo>
                  <a:pt x="4414531" y="2628183"/>
                </a:lnTo>
                <a:lnTo>
                  <a:pt x="4352658" y="2647282"/>
                </a:lnTo>
                <a:lnTo>
                  <a:pt x="4333405" y="2653086"/>
                </a:lnTo>
                <a:lnTo>
                  <a:pt x="4287660" y="2665424"/>
                </a:lnTo>
                <a:lnTo>
                  <a:pt x="4269339" y="2670218"/>
                </a:lnTo>
                <a:lnTo>
                  <a:pt x="4223137" y="2679310"/>
                </a:lnTo>
                <a:lnTo>
                  <a:pt x="4089742" y="2686730"/>
                </a:lnTo>
                <a:lnTo>
                  <a:pt x="3983493" y="2671347"/>
                </a:lnTo>
                <a:cubicBezTo>
                  <a:pt x="3952848" y="2662488"/>
                  <a:pt x="3927098" y="2649932"/>
                  <a:pt x="3906613" y="2633782"/>
                </a:cubicBezTo>
                <a:lnTo>
                  <a:pt x="3861327" y="2574656"/>
                </a:lnTo>
                <a:lnTo>
                  <a:pt x="3861327" y="2573692"/>
                </a:lnTo>
                <a:lnTo>
                  <a:pt x="3861279" y="2573614"/>
                </a:lnTo>
                <a:lnTo>
                  <a:pt x="3855433" y="2564050"/>
                </a:lnTo>
                <a:cubicBezTo>
                  <a:pt x="3853105" y="2559587"/>
                  <a:pt x="3850418" y="2553893"/>
                  <a:pt x="3847390" y="2547015"/>
                </a:cubicBezTo>
                <a:lnTo>
                  <a:pt x="3835884" y="2518402"/>
                </a:lnTo>
                <a:lnTo>
                  <a:pt x="3842850" y="2530808"/>
                </a:lnTo>
                <a:cubicBezTo>
                  <a:pt x="3872772" y="2601543"/>
                  <a:pt x="3961432" y="2639325"/>
                  <a:pt x="4093389" y="2639325"/>
                </a:cubicBezTo>
                <a:cubicBezTo>
                  <a:pt x="4130341" y="2639008"/>
                  <a:pt x="4167241" y="2636290"/>
                  <a:pt x="4203835" y="2631189"/>
                </a:cubicBezTo>
                <a:cubicBezTo>
                  <a:pt x="4269883" y="2622639"/>
                  <a:pt x="4439896" y="2569554"/>
                  <a:pt x="4658858" y="2489166"/>
                </a:cubicBezTo>
                <a:cubicBezTo>
                  <a:pt x="4733730" y="2461728"/>
                  <a:pt x="4830663" y="2425739"/>
                  <a:pt x="4917532" y="2391957"/>
                </a:cubicBezTo>
                <a:cubicBezTo>
                  <a:pt x="5042801" y="2343077"/>
                  <a:pt x="5157039" y="2297333"/>
                  <a:pt x="5251870" y="2258191"/>
                </a:cubicBezTo>
                <a:lnTo>
                  <a:pt x="5270365" y="2250402"/>
                </a:lnTo>
                <a:lnTo>
                  <a:pt x="5378517" y="2204859"/>
                </a:lnTo>
                <a:cubicBezTo>
                  <a:pt x="5415182" y="2189022"/>
                  <a:pt x="5445948" y="2175268"/>
                  <a:pt x="5469768" y="2164031"/>
                </a:cubicBezTo>
                <a:cubicBezTo>
                  <a:pt x="5493911" y="2153414"/>
                  <a:pt x="5517365" y="2141252"/>
                  <a:pt x="5539951" y="2127629"/>
                </a:cubicBezTo>
                <a:cubicBezTo>
                  <a:pt x="5610687" y="2076472"/>
                  <a:pt x="5621579" y="2031384"/>
                  <a:pt x="5621579" y="2029454"/>
                </a:cubicBezTo>
                <a:cubicBezTo>
                  <a:pt x="5649295" y="1905080"/>
                  <a:pt x="5617167" y="1652750"/>
                  <a:pt x="5539951" y="1386769"/>
                </a:cubicBezTo>
                <a:cubicBezTo>
                  <a:pt x="5534436" y="1367878"/>
                  <a:pt x="5529334" y="1348574"/>
                  <a:pt x="5524508" y="1329822"/>
                </a:cubicBezTo>
                <a:cubicBezTo>
                  <a:pt x="5517752" y="1303762"/>
                  <a:pt x="5510719" y="1276873"/>
                  <a:pt x="5502446" y="1250820"/>
                </a:cubicBezTo>
                <a:cubicBezTo>
                  <a:pt x="5487089" y="1202559"/>
                  <a:pt x="5472415" y="1156933"/>
                  <a:pt x="5458413" y="1113914"/>
                </a:cubicBezTo>
                <a:lnTo>
                  <a:pt x="5451736" y="1093678"/>
                </a:lnTo>
                <a:lnTo>
                  <a:pt x="5448032" y="1082194"/>
                </a:lnTo>
                <a:lnTo>
                  <a:pt x="5440411" y="1059351"/>
                </a:lnTo>
                <a:lnTo>
                  <a:pt x="5418407" y="992662"/>
                </a:lnTo>
                <a:lnTo>
                  <a:pt x="5406578" y="957958"/>
                </a:lnTo>
                <a:lnTo>
                  <a:pt x="5399890" y="937914"/>
                </a:lnTo>
                <a:lnTo>
                  <a:pt x="5394128" y="921436"/>
                </a:lnTo>
                <a:lnTo>
                  <a:pt x="5382361" y="886918"/>
                </a:lnTo>
                <a:lnTo>
                  <a:pt x="5364936" y="837943"/>
                </a:lnTo>
                <a:lnTo>
                  <a:pt x="5357878" y="817760"/>
                </a:lnTo>
                <a:lnTo>
                  <a:pt x="5355311" y="810895"/>
                </a:lnTo>
                <a:lnTo>
                  <a:pt x="5350204" y="796538"/>
                </a:lnTo>
                <a:cubicBezTo>
                  <a:pt x="5340125" y="768956"/>
                  <a:pt x="5330683" y="743911"/>
                  <a:pt x="5321866" y="721379"/>
                </a:cubicBezTo>
                <a:close/>
                <a:moveTo>
                  <a:pt x="2880362" y="700007"/>
                </a:moveTo>
                <a:lnTo>
                  <a:pt x="2875081" y="721729"/>
                </a:lnTo>
                <a:lnTo>
                  <a:pt x="2874974" y="723057"/>
                </a:lnTo>
                <a:lnTo>
                  <a:pt x="2868636" y="725739"/>
                </a:lnTo>
                <a:lnTo>
                  <a:pt x="2863086" y="727687"/>
                </a:lnTo>
                <a:lnTo>
                  <a:pt x="2853564" y="732115"/>
                </a:lnTo>
                <a:lnTo>
                  <a:pt x="2852915" y="732390"/>
                </a:lnTo>
                <a:lnTo>
                  <a:pt x="2854507" y="716337"/>
                </a:lnTo>
                <a:lnTo>
                  <a:pt x="2856229" y="710932"/>
                </a:lnTo>
                <a:close/>
                <a:moveTo>
                  <a:pt x="2889142" y="696030"/>
                </a:moveTo>
                <a:lnTo>
                  <a:pt x="2886573" y="709164"/>
                </a:lnTo>
                <a:lnTo>
                  <a:pt x="2885815" y="718471"/>
                </a:lnTo>
                <a:lnTo>
                  <a:pt x="2883232" y="719564"/>
                </a:lnTo>
                <a:lnTo>
                  <a:pt x="2884278" y="711650"/>
                </a:lnTo>
                <a:lnTo>
                  <a:pt x="2888768" y="696201"/>
                </a:lnTo>
                <a:close/>
                <a:moveTo>
                  <a:pt x="2890749" y="687877"/>
                </a:moveTo>
                <a:lnTo>
                  <a:pt x="2890862" y="688101"/>
                </a:lnTo>
                <a:lnTo>
                  <a:pt x="2890690" y="688176"/>
                </a:lnTo>
                <a:close/>
                <a:moveTo>
                  <a:pt x="3024143" y="686305"/>
                </a:moveTo>
                <a:lnTo>
                  <a:pt x="3033009" y="702240"/>
                </a:lnTo>
                <a:lnTo>
                  <a:pt x="3033140" y="702531"/>
                </a:lnTo>
                <a:lnTo>
                  <a:pt x="3054329" y="750707"/>
                </a:lnTo>
                <a:lnTo>
                  <a:pt x="3061021" y="767696"/>
                </a:lnTo>
                <a:lnTo>
                  <a:pt x="3078167" y="814015"/>
                </a:lnTo>
                <a:lnTo>
                  <a:pt x="3085270" y="834377"/>
                </a:lnTo>
                <a:lnTo>
                  <a:pt x="3108765" y="909083"/>
                </a:lnTo>
                <a:lnTo>
                  <a:pt x="3108884" y="909471"/>
                </a:lnTo>
                <a:cubicBezTo>
                  <a:pt x="3120880" y="986825"/>
                  <a:pt x="3145699" y="1082377"/>
                  <a:pt x="3174517" y="1190203"/>
                </a:cubicBezTo>
                <a:cubicBezTo>
                  <a:pt x="3184440" y="1226836"/>
                  <a:pt x="3195223" y="1266644"/>
                  <a:pt x="3206713" y="1308907"/>
                </a:cubicBezTo>
                <a:lnTo>
                  <a:pt x="3208887" y="1316892"/>
                </a:lnTo>
                <a:lnTo>
                  <a:pt x="3211680" y="1327190"/>
                </a:lnTo>
                <a:lnTo>
                  <a:pt x="3219558" y="1356075"/>
                </a:lnTo>
                <a:lnTo>
                  <a:pt x="3243150" y="1442710"/>
                </a:lnTo>
                <a:lnTo>
                  <a:pt x="3248519" y="1462262"/>
                </a:lnTo>
                <a:lnTo>
                  <a:pt x="3254212" y="1483138"/>
                </a:lnTo>
                <a:lnTo>
                  <a:pt x="3264234" y="1519503"/>
                </a:lnTo>
                <a:lnTo>
                  <a:pt x="3282915" y="1587543"/>
                </a:lnTo>
                <a:lnTo>
                  <a:pt x="3292064" y="1620481"/>
                </a:lnTo>
                <a:lnTo>
                  <a:pt x="3300749" y="1651994"/>
                </a:lnTo>
                <a:lnTo>
                  <a:pt x="3310198" y="1685766"/>
                </a:lnTo>
                <a:lnTo>
                  <a:pt x="3325092" y="1739390"/>
                </a:lnTo>
                <a:lnTo>
                  <a:pt x="3331129" y="1760580"/>
                </a:lnTo>
                <a:lnTo>
                  <a:pt x="3349925" y="1827762"/>
                </a:lnTo>
                <a:cubicBezTo>
                  <a:pt x="3366604" y="1886838"/>
                  <a:pt x="3383496" y="1946066"/>
                  <a:pt x="3400373" y="2004448"/>
                </a:cubicBezTo>
                <a:lnTo>
                  <a:pt x="3408144" y="2030929"/>
                </a:lnTo>
                <a:lnTo>
                  <a:pt x="3413024" y="2048061"/>
                </a:lnTo>
                <a:lnTo>
                  <a:pt x="3437406" y="2130652"/>
                </a:lnTo>
                <a:lnTo>
                  <a:pt x="3450730" y="2176058"/>
                </a:lnTo>
                <a:lnTo>
                  <a:pt x="3453349" y="2184656"/>
                </a:lnTo>
                <a:lnTo>
                  <a:pt x="3456950" y="2196853"/>
                </a:lnTo>
                <a:cubicBezTo>
                  <a:pt x="3471435" y="2245165"/>
                  <a:pt x="3485712" y="2291969"/>
                  <a:pt x="3499629" y="2336595"/>
                </a:cubicBezTo>
                <a:lnTo>
                  <a:pt x="3540885" y="2465056"/>
                </a:lnTo>
                <a:lnTo>
                  <a:pt x="3537139" y="2458415"/>
                </a:lnTo>
                <a:lnTo>
                  <a:pt x="3533742" y="2449835"/>
                </a:lnTo>
                <a:lnTo>
                  <a:pt x="3506943" y="2367046"/>
                </a:lnTo>
                <a:lnTo>
                  <a:pt x="3465144" y="2230468"/>
                </a:lnTo>
                <a:lnTo>
                  <a:pt x="3452615" y="2188413"/>
                </a:lnTo>
                <a:lnTo>
                  <a:pt x="3428219" y="2105420"/>
                </a:lnTo>
                <a:lnTo>
                  <a:pt x="3394490" y="1988080"/>
                </a:lnTo>
                <a:lnTo>
                  <a:pt x="3329350" y="1757547"/>
                </a:lnTo>
                <a:lnTo>
                  <a:pt x="3303726" y="1665596"/>
                </a:lnTo>
                <a:lnTo>
                  <a:pt x="3222644" y="1370778"/>
                </a:lnTo>
                <a:cubicBezTo>
                  <a:pt x="3210665" y="1327051"/>
                  <a:pt x="3198891" y="1284069"/>
                  <a:pt x="3187397" y="1242242"/>
                </a:cubicBezTo>
                <a:lnTo>
                  <a:pt x="3166817" y="1167565"/>
                </a:lnTo>
                <a:lnTo>
                  <a:pt x="3162038" y="1150164"/>
                </a:lnTo>
                <a:lnTo>
                  <a:pt x="3159727" y="1141838"/>
                </a:lnTo>
                <a:lnTo>
                  <a:pt x="3153832" y="1120449"/>
                </a:lnTo>
                <a:lnTo>
                  <a:pt x="3144253" y="1086088"/>
                </a:lnTo>
                <a:lnTo>
                  <a:pt x="3133907" y="1048811"/>
                </a:lnTo>
                <a:lnTo>
                  <a:pt x="3129231" y="1032208"/>
                </a:lnTo>
                <a:lnTo>
                  <a:pt x="3122404" y="1007721"/>
                </a:lnTo>
                <a:lnTo>
                  <a:pt x="3115489" y="983414"/>
                </a:lnTo>
                <a:lnTo>
                  <a:pt x="3107629" y="955501"/>
                </a:lnTo>
                <a:lnTo>
                  <a:pt x="3101078" y="932758"/>
                </a:lnTo>
                <a:lnTo>
                  <a:pt x="3093565" y="906353"/>
                </a:lnTo>
                <a:lnTo>
                  <a:pt x="3088927" y="890582"/>
                </a:lnTo>
                <a:lnTo>
                  <a:pt x="3083509" y="871772"/>
                </a:lnTo>
                <a:lnTo>
                  <a:pt x="3075466" y="844810"/>
                </a:lnTo>
                <a:lnTo>
                  <a:pt x="3067772" y="818647"/>
                </a:lnTo>
                <a:lnTo>
                  <a:pt x="3065026" y="809809"/>
                </a:lnTo>
                <a:lnTo>
                  <a:pt x="3061849" y="799152"/>
                </a:lnTo>
                <a:lnTo>
                  <a:pt x="3052067" y="768093"/>
                </a:lnTo>
                <a:lnTo>
                  <a:pt x="3045476" y="746878"/>
                </a:lnTo>
                <a:lnTo>
                  <a:pt x="3044347" y="743584"/>
                </a:lnTo>
                <a:lnTo>
                  <a:pt x="3042955" y="739165"/>
                </a:lnTo>
                <a:lnTo>
                  <a:pt x="3028575" y="697585"/>
                </a:lnTo>
                <a:lnTo>
                  <a:pt x="3027133" y="693376"/>
                </a:lnTo>
                <a:close/>
                <a:moveTo>
                  <a:pt x="3201836" y="684249"/>
                </a:moveTo>
                <a:lnTo>
                  <a:pt x="3202758" y="694210"/>
                </a:lnTo>
                <a:lnTo>
                  <a:pt x="3195872" y="704591"/>
                </a:lnTo>
                <a:lnTo>
                  <a:pt x="3193938" y="701398"/>
                </a:lnTo>
                <a:lnTo>
                  <a:pt x="3193285" y="696876"/>
                </a:lnTo>
                <a:lnTo>
                  <a:pt x="3199225" y="686669"/>
                </a:lnTo>
                <a:close/>
                <a:moveTo>
                  <a:pt x="2925737" y="682101"/>
                </a:moveTo>
                <a:lnTo>
                  <a:pt x="2925738" y="683029"/>
                </a:lnTo>
                <a:lnTo>
                  <a:pt x="2925738" y="683035"/>
                </a:lnTo>
                <a:lnTo>
                  <a:pt x="2925738" y="683051"/>
                </a:lnTo>
                <a:lnTo>
                  <a:pt x="2926043" y="687251"/>
                </a:lnTo>
                <a:lnTo>
                  <a:pt x="2926035" y="706988"/>
                </a:lnTo>
                <a:lnTo>
                  <a:pt x="2921620" y="707103"/>
                </a:lnTo>
                <a:lnTo>
                  <a:pt x="2893321" y="716056"/>
                </a:lnTo>
                <a:lnTo>
                  <a:pt x="2893618" y="712286"/>
                </a:lnTo>
                <a:lnTo>
                  <a:pt x="2897324" y="692325"/>
                </a:lnTo>
                <a:lnTo>
                  <a:pt x="2911290" y="686001"/>
                </a:lnTo>
                <a:close/>
                <a:moveTo>
                  <a:pt x="1600883" y="681166"/>
                </a:moveTo>
                <a:lnTo>
                  <a:pt x="1568176" y="748027"/>
                </a:lnTo>
                <a:lnTo>
                  <a:pt x="1576530" y="726295"/>
                </a:lnTo>
                <a:close/>
                <a:moveTo>
                  <a:pt x="3199028" y="673598"/>
                </a:moveTo>
                <a:lnTo>
                  <a:pt x="3200854" y="676432"/>
                </a:lnTo>
                <a:lnTo>
                  <a:pt x="3193788" y="683150"/>
                </a:lnTo>
                <a:lnTo>
                  <a:pt x="3192126" y="686041"/>
                </a:lnTo>
                <a:lnTo>
                  <a:pt x="3191949" y="684122"/>
                </a:lnTo>
                <a:close/>
                <a:moveTo>
                  <a:pt x="5151524" y="672441"/>
                </a:moveTo>
                <a:cubicBezTo>
                  <a:pt x="5212511" y="672589"/>
                  <a:pt x="5269567" y="702558"/>
                  <a:pt x="5304301" y="752677"/>
                </a:cubicBezTo>
                <a:lnTo>
                  <a:pt x="5305340" y="755270"/>
                </a:lnTo>
                <a:lnTo>
                  <a:pt x="5308195" y="766723"/>
                </a:lnTo>
                <a:lnTo>
                  <a:pt x="5283121" y="740128"/>
                </a:lnTo>
                <a:cubicBezTo>
                  <a:pt x="5270190" y="729773"/>
                  <a:pt x="5255945" y="721294"/>
                  <a:pt x="5240825" y="714875"/>
                </a:cubicBezTo>
                <a:lnTo>
                  <a:pt x="5224729" y="710513"/>
                </a:lnTo>
                <a:lnTo>
                  <a:pt x="5217545" y="706865"/>
                </a:lnTo>
                <a:lnTo>
                  <a:pt x="5201755" y="704286"/>
                </a:lnTo>
                <a:lnTo>
                  <a:pt x="5193278" y="701989"/>
                </a:lnTo>
                <a:lnTo>
                  <a:pt x="5188062" y="702051"/>
                </a:lnTo>
                <a:lnTo>
                  <a:pt x="5180880" y="700879"/>
                </a:lnTo>
                <a:lnTo>
                  <a:pt x="5144513" y="702568"/>
                </a:lnTo>
                <a:lnTo>
                  <a:pt x="5143111" y="702584"/>
                </a:lnTo>
                <a:cubicBezTo>
                  <a:pt x="5127116" y="706170"/>
                  <a:pt x="5036800" y="709203"/>
                  <a:pt x="4911877" y="713340"/>
                </a:cubicBezTo>
                <a:cubicBezTo>
                  <a:pt x="4848312" y="715546"/>
                  <a:pt x="4776335" y="718028"/>
                  <a:pt x="4700084" y="720924"/>
                </a:cubicBezTo>
                <a:lnTo>
                  <a:pt x="4628384" y="724233"/>
                </a:lnTo>
                <a:cubicBezTo>
                  <a:pt x="4605357" y="725336"/>
                  <a:pt x="4582054" y="726577"/>
                  <a:pt x="4558752" y="727403"/>
                </a:cubicBezTo>
                <a:lnTo>
                  <a:pt x="4552822" y="727403"/>
                </a:lnTo>
                <a:cubicBezTo>
                  <a:pt x="4274156" y="738710"/>
                  <a:pt x="3985974" y="750293"/>
                  <a:pt x="3896348" y="767530"/>
                </a:cubicBezTo>
                <a:cubicBezTo>
                  <a:pt x="3772113" y="791384"/>
                  <a:pt x="3749776" y="888043"/>
                  <a:pt x="3735022" y="952021"/>
                </a:cubicBezTo>
                <a:cubicBezTo>
                  <a:pt x="3732816" y="961810"/>
                  <a:pt x="3730610" y="971049"/>
                  <a:pt x="3728404" y="978771"/>
                </a:cubicBezTo>
                <a:cubicBezTo>
                  <a:pt x="3708135" y="1006348"/>
                  <a:pt x="3700793" y="1063363"/>
                  <a:pt x="3700137" y="1138408"/>
                </a:cubicBezTo>
                <a:lnTo>
                  <a:pt x="3700138" y="1138420"/>
                </a:lnTo>
                <a:lnTo>
                  <a:pt x="3700137" y="1138436"/>
                </a:lnTo>
                <a:lnTo>
                  <a:pt x="3700138" y="1138449"/>
                </a:lnTo>
                <a:lnTo>
                  <a:pt x="3700137" y="1138460"/>
                </a:lnTo>
                <a:cubicBezTo>
                  <a:pt x="3699482" y="1213500"/>
                  <a:pt x="3705514" y="1306533"/>
                  <a:pt x="3711995" y="1406211"/>
                </a:cubicBezTo>
                <a:lnTo>
                  <a:pt x="3720215" y="1552197"/>
                </a:lnTo>
                <a:lnTo>
                  <a:pt x="3703714" y="1556551"/>
                </a:lnTo>
                <a:lnTo>
                  <a:pt x="3695451" y="1466193"/>
                </a:lnTo>
                <a:lnTo>
                  <a:pt x="3684099" y="1341351"/>
                </a:lnTo>
                <a:lnTo>
                  <a:pt x="3679757" y="1293591"/>
                </a:lnTo>
                <a:cubicBezTo>
                  <a:pt x="3677464" y="1266422"/>
                  <a:pt x="3675390" y="1240186"/>
                  <a:pt x="3673616" y="1215101"/>
                </a:cubicBezTo>
                <a:lnTo>
                  <a:pt x="3669286" y="1143516"/>
                </a:lnTo>
                <a:lnTo>
                  <a:pt x="3667270" y="1080140"/>
                </a:lnTo>
                <a:lnTo>
                  <a:pt x="3668072" y="1026209"/>
                </a:lnTo>
                <a:cubicBezTo>
                  <a:pt x="3669657" y="993685"/>
                  <a:pt x="3673458" y="968311"/>
                  <a:pt x="3680146" y="951798"/>
                </a:cubicBezTo>
                <a:cubicBezTo>
                  <a:pt x="3685564" y="936704"/>
                  <a:pt x="3689798" y="921216"/>
                  <a:pt x="3692831" y="905472"/>
                </a:cubicBezTo>
                <a:cubicBezTo>
                  <a:pt x="3707448" y="841498"/>
                  <a:pt x="3727578" y="752813"/>
                  <a:pt x="3842437" y="731168"/>
                </a:cubicBezTo>
                <a:cubicBezTo>
                  <a:pt x="3929718" y="714628"/>
                  <a:pt x="4246856" y="704289"/>
                  <a:pt x="4526350" y="695051"/>
                </a:cubicBezTo>
                <a:lnTo>
                  <a:pt x="4597499" y="692294"/>
                </a:lnTo>
                <a:cubicBezTo>
                  <a:pt x="4622732" y="691330"/>
                  <a:pt x="4647827" y="690225"/>
                  <a:pt x="4672508" y="689537"/>
                </a:cubicBezTo>
                <a:cubicBezTo>
                  <a:pt x="4753999" y="686918"/>
                  <a:pt x="4830526" y="684849"/>
                  <a:pt x="4898089" y="683053"/>
                </a:cubicBezTo>
                <a:cubicBezTo>
                  <a:pt x="5030185" y="679608"/>
                  <a:pt x="5117328" y="677265"/>
                  <a:pt x="5131806" y="674094"/>
                </a:cubicBezTo>
                <a:cubicBezTo>
                  <a:pt x="5138300" y="672857"/>
                  <a:pt x="5144906" y="672303"/>
                  <a:pt x="5151524" y="672441"/>
                </a:cubicBezTo>
                <a:close/>
                <a:moveTo>
                  <a:pt x="3217370" y="669847"/>
                </a:moveTo>
                <a:lnTo>
                  <a:pt x="3220435" y="702496"/>
                </a:lnTo>
                <a:lnTo>
                  <a:pt x="3221124" y="709528"/>
                </a:lnTo>
                <a:cubicBezTo>
                  <a:pt x="3235808" y="855661"/>
                  <a:pt x="3524205" y="1832258"/>
                  <a:pt x="3694710" y="2346341"/>
                </a:cubicBezTo>
                <a:lnTo>
                  <a:pt x="3701359" y="2366006"/>
                </a:lnTo>
                <a:lnTo>
                  <a:pt x="3734651" y="2464473"/>
                </a:lnTo>
                <a:cubicBezTo>
                  <a:pt x="3771685" y="2571478"/>
                  <a:pt x="3799311" y="2642838"/>
                  <a:pt x="3811411" y="2658351"/>
                </a:cubicBezTo>
                <a:cubicBezTo>
                  <a:pt x="3819718" y="2678620"/>
                  <a:pt x="3831809" y="2696467"/>
                  <a:pt x="3847487" y="2711837"/>
                </a:cubicBezTo>
                <a:lnTo>
                  <a:pt x="3872709" y="2728749"/>
                </a:lnTo>
                <a:lnTo>
                  <a:pt x="3825418" y="2701918"/>
                </a:lnTo>
                <a:lnTo>
                  <a:pt x="3806036" y="2676138"/>
                </a:lnTo>
                <a:cubicBezTo>
                  <a:pt x="3806076" y="2675821"/>
                  <a:pt x="3806076" y="2675491"/>
                  <a:pt x="3806036" y="2675174"/>
                </a:cubicBezTo>
                <a:cubicBezTo>
                  <a:pt x="3779010" y="2641668"/>
                  <a:pt x="3650362" y="2255036"/>
                  <a:pt x="3493035" y="1735069"/>
                </a:cubicBezTo>
                <a:cubicBezTo>
                  <a:pt x="3459701" y="1624760"/>
                  <a:pt x="3426013" y="1511368"/>
                  <a:pt x="3394071" y="1401731"/>
                </a:cubicBezTo>
                <a:lnTo>
                  <a:pt x="3363276" y="1294883"/>
                </a:lnTo>
                <a:lnTo>
                  <a:pt x="3347727" y="1240964"/>
                </a:lnTo>
                <a:cubicBezTo>
                  <a:pt x="3273546" y="980518"/>
                  <a:pt x="3216830" y="764894"/>
                  <a:pt x="3210367" y="700951"/>
                </a:cubicBezTo>
                <a:lnTo>
                  <a:pt x="3209686" y="693870"/>
                </a:lnTo>
                <a:lnTo>
                  <a:pt x="3212162" y="690225"/>
                </a:lnTo>
                <a:cubicBezTo>
                  <a:pt x="3213250" y="689445"/>
                  <a:pt x="3213692" y="688045"/>
                  <a:pt x="3213265" y="686777"/>
                </a:cubicBezTo>
                <a:lnTo>
                  <a:pt x="3213264" y="686777"/>
                </a:lnTo>
                <a:lnTo>
                  <a:pt x="3213265" y="686770"/>
                </a:lnTo>
                <a:lnTo>
                  <a:pt x="3213262" y="686768"/>
                </a:lnTo>
                <a:lnTo>
                  <a:pt x="3213268" y="686750"/>
                </a:lnTo>
                <a:lnTo>
                  <a:pt x="3208279" y="678598"/>
                </a:lnTo>
                <a:lnTo>
                  <a:pt x="3208252" y="678302"/>
                </a:lnTo>
                <a:close/>
                <a:moveTo>
                  <a:pt x="3018508" y="665764"/>
                </a:moveTo>
                <a:lnTo>
                  <a:pt x="3032932" y="682539"/>
                </a:lnTo>
                <a:lnTo>
                  <a:pt x="3033038" y="682707"/>
                </a:lnTo>
                <a:lnTo>
                  <a:pt x="3058731" y="725425"/>
                </a:lnTo>
                <a:lnTo>
                  <a:pt x="3066693" y="741133"/>
                </a:lnTo>
                <a:lnTo>
                  <a:pt x="3087005" y="785610"/>
                </a:lnTo>
                <a:lnTo>
                  <a:pt x="3095285" y="805706"/>
                </a:lnTo>
                <a:lnTo>
                  <a:pt x="3121239" y="882001"/>
                </a:lnTo>
                <a:lnTo>
                  <a:pt x="3121294" y="882170"/>
                </a:lnTo>
                <a:cubicBezTo>
                  <a:pt x="3122535" y="960069"/>
                  <a:pt x="3149698" y="1069410"/>
                  <a:pt x="3175069" y="1165934"/>
                </a:cubicBezTo>
                <a:lnTo>
                  <a:pt x="3175486" y="1167507"/>
                </a:lnTo>
                <a:lnTo>
                  <a:pt x="3191908" y="1229526"/>
                </a:lnTo>
                <a:lnTo>
                  <a:pt x="3202876" y="1270561"/>
                </a:lnTo>
                <a:lnTo>
                  <a:pt x="3205886" y="1281831"/>
                </a:lnTo>
                <a:lnTo>
                  <a:pt x="3207607" y="1288206"/>
                </a:lnTo>
                <a:lnTo>
                  <a:pt x="3210782" y="1300087"/>
                </a:lnTo>
                <a:lnTo>
                  <a:pt x="3220603" y="1336348"/>
                </a:lnTo>
                <a:lnTo>
                  <a:pt x="3242406" y="1417112"/>
                </a:lnTo>
                <a:lnTo>
                  <a:pt x="3248436" y="1439115"/>
                </a:lnTo>
                <a:lnTo>
                  <a:pt x="3253715" y="1458607"/>
                </a:lnTo>
                <a:lnTo>
                  <a:pt x="3264978" y="1499473"/>
                </a:lnTo>
                <a:lnTo>
                  <a:pt x="3283397" y="1566682"/>
                </a:lnTo>
                <a:lnTo>
                  <a:pt x="3293345" y="1602406"/>
                </a:lnTo>
                <a:lnTo>
                  <a:pt x="3302026" y="1633906"/>
                </a:lnTo>
                <a:lnTo>
                  <a:pt x="3312425" y="1670921"/>
                </a:lnTo>
                <a:lnTo>
                  <a:pt x="3327623" y="1725496"/>
                </a:lnTo>
                <a:lnTo>
                  <a:pt x="3334314" y="1748838"/>
                </a:lnTo>
                <a:lnTo>
                  <a:pt x="3353872" y="1818454"/>
                </a:lnTo>
                <a:cubicBezTo>
                  <a:pt x="3371539" y="1880675"/>
                  <a:pt x="3389488" y="1943183"/>
                  <a:pt x="3407412" y="2004722"/>
                </a:cubicBezTo>
                <a:lnTo>
                  <a:pt x="3415788" y="2033031"/>
                </a:lnTo>
                <a:lnTo>
                  <a:pt x="3420846" y="2050675"/>
                </a:lnTo>
                <a:lnTo>
                  <a:pt x="3446684" y="2137457"/>
                </a:lnTo>
                <a:lnTo>
                  <a:pt x="3460803" y="2185179"/>
                </a:lnTo>
                <a:lnTo>
                  <a:pt x="3463589" y="2194235"/>
                </a:lnTo>
                <a:lnTo>
                  <a:pt x="3467375" y="2206952"/>
                </a:lnTo>
                <a:lnTo>
                  <a:pt x="3512197" y="2352272"/>
                </a:lnTo>
                <a:lnTo>
                  <a:pt x="3512204" y="2352295"/>
                </a:lnTo>
                <a:lnTo>
                  <a:pt x="3557723" y="2492245"/>
                </a:lnTo>
                <a:lnTo>
                  <a:pt x="3555191" y="2488484"/>
                </a:lnTo>
                <a:lnTo>
                  <a:pt x="3519376" y="2379599"/>
                </a:lnTo>
                <a:lnTo>
                  <a:pt x="3471616" y="2225056"/>
                </a:lnTo>
                <a:lnTo>
                  <a:pt x="3455683" y="2171617"/>
                </a:lnTo>
                <a:lnTo>
                  <a:pt x="3424689" y="2066947"/>
                </a:lnTo>
                <a:lnTo>
                  <a:pt x="3344498" y="1786970"/>
                </a:lnTo>
                <a:lnTo>
                  <a:pt x="3321950" y="1706649"/>
                </a:lnTo>
                <a:lnTo>
                  <a:pt x="3303821" y="1641550"/>
                </a:lnTo>
                <a:lnTo>
                  <a:pt x="3273135" y="1530406"/>
                </a:lnTo>
                <a:lnTo>
                  <a:pt x="3258224" y="1476166"/>
                </a:lnTo>
                <a:lnTo>
                  <a:pt x="3224833" y="1353799"/>
                </a:lnTo>
                <a:lnTo>
                  <a:pt x="3217049" y="1325225"/>
                </a:lnTo>
                <a:lnTo>
                  <a:pt x="3180175" y="1189207"/>
                </a:lnTo>
                <a:cubicBezTo>
                  <a:pt x="3151358" y="1081519"/>
                  <a:pt x="3126538" y="986241"/>
                  <a:pt x="3114542" y="908749"/>
                </a:cubicBezTo>
                <a:lnTo>
                  <a:pt x="3113902" y="906713"/>
                </a:lnTo>
                <a:lnTo>
                  <a:pt x="3092785" y="837954"/>
                </a:lnTo>
                <a:lnTo>
                  <a:pt x="3088341" y="825383"/>
                </a:lnTo>
                <a:lnTo>
                  <a:pt x="3085484" y="816292"/>
                </a:lnTo>
                <a:lnTo>
                  <a:pt x="3080145" y="802187"/>
                </a:lnTo>
                <a:lnTo>
                  <a:pt x="3071003" y="776310"/>
                </a:lnTo>
                <a:lnTo>
                  <a:pt x="3061645" y="753316"/>
                </a:lnTo>
                <a:lnTo>
                  <a:pt x="3056957" y="740932"/>
                </a:lnTo>
                <a:lnTo>
                  <a:pt x="3054109" y="734810"/>
                </a:lnTo>
                <a:lnTo>
                  <a:pt x="3050177" y="725155"/>
                </a:lnTo>
                <a:lnTo>
                  <a:pt x="3031918" y="687088"/>
                </a:lnTo>
                <a:lnTo>
                  <a:pt x="3031299" y="685759"/>
                </a:lnTo>
                <a:close/>
                <a:moveTo>
                  <a:pt x="3193547" y="665096"/>
                </a:moveTo>
                <a:lnTo>
                  <a:pt x="3194599" y="666728"/>
                </a:lnTo>
                <a:lnTo>
                  <a:pt x="3191549" y="671911"/>
                </a:lnTo>
                <a:close/>
                <a:moveTo>
                  <a:pt x="2925728" y="659655"/>
                </a:moveTo>
                <a:lnTo>
                  <a:pt x="2925735" y="676009"/>
                </a:lnTo>
                <a:lnTo>
                  <a:pt x="2910746" y="679339"/>
                </a:lnTo>
                <a:lnTo>
                  <a:pt x="2900663" y="683782"/>
                </a:lnTo>
                <a:lnTo>
                  <a:pt x="2906152" y="670205"/>
                </a:lnTo>
                <a:cubicBezTo>
                  <a:pt x="2908735" y="666404"/>
                  <a:pt x="2910605" y="665406"/>
                  <a:pt x="2910605" y="665406"/>
                </a:cubicBezTo>
                <a:close/>
                <a:moveTo>
                  <a:pt x="3199188" y="654205"/>
                </a:moveTo>
                <a:lnTo>
                  <a:pt x="3199258" y="655928"/>
                </a:lnTo>
                <a:lnTo>
                  <a:pt x="3199259" y="655941"/>
                </a:lnTo>
                <a:lnTo>
                  <a:pt x="3199260" y="655954"/>
                </a:lnTo>
                <a:lnTo>
                  <a:pt x="3199415" y="657646"/>
                </a:lnTo>
                <a:lnTo>
                  <a:pt x="3199455" y="658475"/>
                </a:lnTo>
                <a:lnTo>
                  <a:pt x="3197744" y="661385"/>
                </a:lnTo>
                <a:lnTo>
                  <a:pt x="3195949" y="658453"/>
                </a:lnTo>
                <a:close/>
                <a:moveTo>
                  <a:pt x="3216347" y="652910"/>
                </a:moveTo>
                <a:lnTo>
                  <a:pt x="3216437" y="653042"/>
                </a:lnTo>
                <a:lnTo>
                  <a:pt x="3216467" y="653671"/>
                </a:lnTo>
                <a:lnTo>
                  <a:pt x="3216783" y="661288"/>
                </a:lnTo>
                <a:lnTo>
                  <a:pt x="3207497" y="670116"/>
                </a:lnTo>
                <a:lnTo>
                  <a:pt x="3206760" y="662100"/>
                </a:lnTo>
                <a:lnTo>
                  <a:pt x="3208968" y="658817"/>
                </a:lnTo>
                <a:close/>
                <a:moveTo>
                  <a:pt x="3013013" y="652027"/>
                </a:moveTo>
                <a:lnTo>
                  <a:pt x="3035095" y="668667"/>
                </a:lnTo>
                <a:lnTo>
                  <a:pt x="3035206" y="668801"/>
                </a:lnTo>
                <a:lnTo>
                  <a:pt x="3065836" y="707564"/>
                </a:lnTo>
                <a:lnTo>
                  <a:pt x="3074984" y="722095"/>
                </a:lnTo>
                <a:lnTo>
                  <a:pt x="3097789" y="763621"/>
                </a:lnTo>
                <a:lnTo>
                  <a:pt x="3106763" y="782387"/>
                </a:lnTo>
                <a:lnTo>
                  <a:pt x="3132973" y="854060"/>
                </a:lnTo>
                <a:lnTo>
                  <a:pt x="3133015" y="854182"/>
                </a:lnTo>
                <a:lnTo>
                  <a:pt x="3131869" y="916999"/>
                </a:lnTo>
                <a:lnTo>
                  <a:pt x="3131869" y="917001"/>
                </a:lnTo>
                <a:lnTo>
                  <a:pt x="3131869" y="917005"/>
                </a:lnTo>
                <a:lnTo>
                  <a:pt x="3131942" y="917503"/>
                </a:lnTo>
                <a:lnTo>
                  <a:pt x="3140813" y="988826"/>
                </a:lnTo>
                <a:lnTo>
                  <a:pt x="3145406" y="1009234"/>
                </a:lnTo>
                <a:lnTo>
                  <a:pt x="3147972" y="1026719"/>
                </a:lnTo>
                <a:cubicBezTo>
                  <a:pt x="3155822" y="1064936"/>
                  <a:pt x="3165504" y="1103940"/>
                  <a:pt x="3175071" y="1141117"/>
                </a:cubicBezTo>
                <a:lnTo>
                  <a:pt x="3213372" y="1287225"/>
                </a:lnTo>
                <a:lnTo>
                  <a:pt x="3214888" y="1293011"/>
                </a:lnTo>
                <a:lnTo>
                  <a:pt x="3216777" y="1300012"/>
                </a:lnTo>
                <a:lnTo>
                  <a:pt x="3222764" y="1322193"/>
                </a:lnTo>
                <a:lnTo>
                  <a:pt x="3217295" y="1302016"/>
                </a:lnTo>
                <a:cubicBezTo>
                  <a:pt x="3203804" y="1251821"/>
                  <a:pt x="3191554" y="1205771"/>
                  <a:pt x="3180868" y="1165215"/>
                </a:cubicBezTo>
                <a:cubicBezTo>
                  <a:pt x="3154945" y="1068970"/>
                  <a:pt x="3128471" y="959765"/>
                  <a:pt x="3127368" y="882551"/>
                </a:cubicBezTo>
                <a:cubicBezTo>
                  <a:pt x="3127436" y="882279"/>
                  <a:pt x="3127436" y="881996"/>
                  <a:pt x="3127368" y="881723"/>
                </a:cubicBezTo>
                <a:lnTo>
                  <a:pt x="3126942" y="880482"/>
                </a:lnTo>
                <a:lnTo>
                  <a:pt x="3104674" y="812788"/>
                </a:lnTo>
                <a:lnTo>
                  <a:pt x="3099480" y="800440"/>
                </a:lnTo>
                <a:lnTo>
                  <a:pt x="3096600" y="792045"/>
                </a:lnTo>
                <a:lnTo>
                  <a:pt x="3090305" y="778628"/>
                </a:lnTo>
                <a:lnTo>
                  <a:pt x="3080070" y="754298"/>
                </a:lnTo>
                <a:lnTo>
                  <a:pt x="3068727" y="732639"/>
                </a:lnTo>
                <a:lnTo>
                  <a:pt x="3063544" y="721597"/>
                </a:lnTo>
                <a:lnTo>
                  <a:pt x="3059963" y="715914"/>
                </a:lnTo>
                <a:lnTo>
                  <a:pt x="3055441" y="707281"/>
                </a:lnTo>
                <a:lnTo>
                  <a:pt x="3033303" y="673598"/>
                </a:lnTo>
                <a:lnTo>
                  <a:pt x="3032685" y="672616"/>
                </a:lnTo>
                <a:close/>
                <a:moveTo>
                  <a:pt x="2925725" y="650181"/>
                </a:moveTo>
                <a:lnTo>
                  <a:pt x="2925728" y="658081"/>
                </a:lnTo>
                <a:lnTo>
                  <a:pt x="2909223" y="658733"/>
                </a:lnTo>
                <a:cubicBezTo>
                  <a:pt x="2908395" y="658733"/>
                  <a:pt x="2900950" y="659422"/>
                  <a:pt x="2892815" y="670177"/>
                </a:cubicBezTo>
                <a:cubicBezTo>
                  <a:pt x="2889385" y="674813"/>
                  <a:pt x="2885983" y="681064"/>
                  <a:pt x="2882923" y="689473"/>
                </a:cubicBezTo>
                <a:lnTo>
                  <a:pt x="2882344" y="691854"/>
                </a:lnTo>
                <a:lnTo>
                  <a:pt x="2859034" y="702125"/>
                </a:lnTo>
                <a:lnTo>
                  <a:pt x="2859312" y="701254"/>
                </a:lnTo>
                <a:cubicBezTo>
                  <a:pt x="2861105" y="698895"/>
                  <a:pt x="2863091" y="696681"/>
                  <a:pt x="2865242" y="694635"/>
                </a:cubicBezTo>
                <a:cubicBezTo>
                  <a:pt x="2866551" y="693501"/>
                  <a:pt x="2867709" y="692202"/>
                  <a:pt x="2868689" y="690773"/>
                </a:cubicBezTo>
                <a:lnTo>
                  <a:pt x="2870067" y="688429"/>
                </a:lnTo>
                <a:lnTo>
                  <a:pt x="2870058" y="688420"/>
                </a:lnTo>
                <a:lnTo>
                  <a:pt x="2870067" y="688405"/>
                </a:lnTo>
                <a:lnTo>
                  <a:pt x="2870056" y="688393"/>
                </a:lnTo>
                <a:lnTo>
                  <a:pt x="2870065" y="688378"/>
                </a:lnTo>
                <a:lnTo>
                  <a:pt x="2868273" y="686448"/>
                </a:lnTo>
                <a:cubicBezTo>
                  <a:pt x="2867584" y="686448"/>
                  <a:pt x="2865929" y="684931"/>
                  <a:pt x="2862895" y="686448"/>
                </a:cubicBezTo>
                <a:cubicBezTo>
                  <a:pt x="2858055" y="689472"/>
                  <a:pt x="2854360" y="694036"/>
                  <a:pt x="2852415" y="699408"/>
                </a:cubicBezTo>
                <a:lnTo>
                  <a:pt x="2849669" y="706424"/>
                </a:lnTo>
                <a:lnTo>
                  <a:pt x="2845798" y="708376"/>
                </a:lnTo>
                <a:lnTo>
                  <a:pt x="2843367" y="709460"/>
                </a:lnTo>
                <a:lnTo>
                  <a:pt x="2825095" y="718804"/>
                </a:lnTo>
                <a:lnTo>
                  <a:pt x="2825531" y="718209"/>
                </a:lnTo>
                <a:lnTo>
                  <a:pt x="2826909" y="715315"/>
                </a:lnTo>
                <a:lnTo>
                  <a:pt x="2826902" y="715306"/>
                </a:lnTo>
                <a:lnTo>
                  <a:pt x="2826909" y="715291"/>
                </a:lnTo>
                <a:lnTo>
                  <a:pt x="2826900" y="715282"/>
                </a:lnTo>
                <a:lnTo>
                  <a:pt x="2826908" y="715266"/>
                </a:lnTo>
                <a:lnTo>
                  <a:pt x="2824978" y="713336"/>
                </a:lnTo>
                <a:cubicBezTo>
                  <a:pt x="2824288" y="712370"/>
                  <a:pt x="2821944" y="710853"/>
                  <a:pt x="2817946" y="713336"/>
                </a:cubicBezTo>
                <a:lnTo>
                  <a:pt x="2810770" y="726036"/>
                </a:lnTo>
                <a:lnTo>
                  <a:pt x="2782234" y="740424"/>
                </a:lnTo>
                <a:lnTo>
                  <a:pt x="2782234" y="739708"/>
                </a:lnTo>
                <a:lnTo>
                  <a:pt x="2782234" y="739690"/>
                </a:lnTo>
                <a:lnTo>
                  <a:pt x="2782233" y="739689"/>
                </a:lnTo>
                <a:lnTo>
                  <a:pt x="2782233" y="739670"/>
                </a:lnTo>
                <a:lnTo>
                  <a:pt x="2780302" y="737740"/>
                </a:lnTo>
                <a:lnTo>
                  <a:pt x="2777958" y="738981"/>
                </a:lnTo>
                <a:cubicBezTo>
                  <a:pt x="2776855" y="739532"/>
                  <a:pt x="2775200" y="741187"/>
                  <a:pt x="2775200" y="743945"/>
                </a:cubicBezTo>
                <a:lnTo>
                  <a:pt x="2775174" y="743983"/>
                </a:lnTo>
                <a:lnTo>
                  <a:pt x="2771437" y="745868"/>
                </a:lnTo>
                <a:lnTo>
                  <a:pt x="2755820" y="754225"/>
                </a:lnTo>
                <a:lnTo>
                  <a:pt x="2748476" y="757982"/>
                </a:lnTo>
                <a:lnTo>
                  <a:pt x="2738180" y="763525"/>
                </a:lnTo>
                <a:lnTo>
                  <a:pt x="2737969" y="763525"/>
                </a:lnTo>
                <a:lnTo>
                  <a:pt x="2734936" y="763525"/>
                </a:lnTo>
                <a:lnTo>
                  <a:pt x="2734183" y="765677"/>
                </a:lnTo>
                <a:lnTo>
                  <a:pt x="2693347" y="787661"/>
                </a:lnTo>
                <a:lnTo>
                  <a:pt x="2674804" y="797585"/>
                </a:lnTo>
                <a:lnTo>
                  <a:pt x="2653720" y="809421"/>
                </a:lnTo>
                <a:lnTo>
                  <a:pt x="2656895" y="802821"/>
                </a:lnTo>
                <a:lnTo>
                  <a:pt x="2665650" y="790128"/>
                </a:lnTo>
                <a:lnTo>
                  <a:pt x="2667169" y="789248"/>
                </a:lnTo>
                <a:lnTo>
                  <a:pt x="2681344" y="781215"/>
                </a:lnTo>
                <a:lnTo>
                  <a:pt x="2750939" y="741915"/>
                </a:lnTo>
                <a:lnTo>
                  <a:pt x="2779394" y="726153"/>
                </a:lnTo>
                <a:lnTo>
                  <a:pt x="2826298" y="700502"/>
                </a:lnTo>
                <a:lnTo>
                  <a:pt x="2849479" y="688018"/>
                </a:lnTo>
                <a:lnTo>
                  <a:pt x="2895623" y="664040"/>
                </a:lnTo>
                <a:lnTo>
                  <a:pt x="2900898" y="661326"/>
                </a:lnTo>
                <a:close/>
                <a:moveTo>
                  <a:pt x="3005894" y="646662"/>
                </a:moveTo>
                <a:lnTo>
                  <a:pt x="3006759" y="647313"/>
                </a:lnTo>
                <a:lnTo>
                  <a:pt x="3005937" y="647313"/>
                </a:lnTo>
                <a:close/>
                <a:moveTo>
                  <a:pt x="3208672" y="641778"/>
                </a:moveTo>
                <a:lnTo>
                  <a:pt x="3212275" y="647005"/>
                </a:lnTo>
                <a:lnTo>
                  <a:pt x="3206010" y="652432"/>
                </a:lnTo>
                <a:lnTo>
                  <a:pt x="3205677" y="645704"/>
                </a:lnTo>
                <a:close/>
                <a:moveTo>
                  <a:pt x="3004372" y="639625"/>
                </a:moveTo>
                <a:lnTo>
                  <a:pt x="3004822" y="639808"/>
                </a:lnTo>
                <a:lnTo>
                  <a:pt x="3032196" y="652820"/>
                </a:lnTo>
                <a:lnTo>
                  <a:pt x="3041996" y="660356"/>
                </a:lnTo>
                <a:lnTo>
                  <a:pt x="3067556" y="684305"/>
                </a:lnTo>
                <a:lnTo>
                  <a:pt x="3078697" y="696665"/>
                </a:lnTo>
                <a:lnTo>
                  <a:pt x="3114038" y="748468"/>
                </a:lnTo>
                <a:lnTo>
                  <a:pt x="3114426" y="749068"/>
                </a:lnTo>
                <a:lnTo>
                  <a:pt x="3145974" y="826608"/>
                </a:lnTo>
                <a:lnTo>
                  <a:pt x="3139144" y="880035"/>
                </a:lnTo>
                <a:lnTo>
                  <a:pt x="3139641" y="854976"/>
                </a:lnTo>
                <a:cubicBezTo>
                  <a:pt x="3139780" y="854621"/>
                  <a:pt x="3139780" y="854228"/>
                  <a:pt x="3139641" y="853872"/>
                </a:cubicBezTo>
                <a:cubicBezTo>
                  <a:pt x="3105170" y="733213"/>
                  <a:pt x="3038571" y="651314"/>
                  <a:pt x="3005616" y="640696"/>
                </a:cubicBezTo>
                <a:lnTo>
                  <a:pt x="3004349" y="640696"/>
                </a:lnTo>
                <a:lnTo>
                  <a:pt x="3004372" y="639732"/>
                </a:lnTo>
                <a:close/>
                <a:moveTo>
                  <a:pt x="3233876" y="638881"/>
                </a:moveTo>
                <a:lnTo>
                  <a:pt x="3233884" y="639071"/>
                </a:lnTo>
                <a:lnTo>
                  <a:pt x="3233891" y="639256"/>
                </a:lnTo>
                <a:lnTo>
                  <a:pt x="3233681" y="642887"/>
                </a:lnTo>
                <a:lnTo>
                  <a:pt x="3234964" y="665020"/>
                </a:lnTo>
                <a:lnTo>
                  <a:pt x="3235269" y="672350"/>
                </a:lnTo>
                <a:lnTo>
                  <a:pt x="3235304" y="673183"/>
                </a:lnTo>
                <a:lnTo>
                  <a:pt x="3235659" y="677014"/>
                </a:lnTo>
                <a:lnTo>
                  <a:pt x="3235810" y="679619"/>
                </a:lnTo>
                <a:lnTo>
                  <a:pt x="3238773" y="710620"/>
                </a:lnTo>
                <a:lnTo>
                  <a:pt x="3238773" y="717495"/>
                </a:lnTo>
                <a:lnTo>
                  <a:pt x="3238774" y="717502"/>
                </a:lnTo>
                <a:lnTo>
                  <a:pt x="3238774" y="717516"/>
                </a:lnTo>
                <a:lnTo>
                  <a:pt x="3238774" y="717522"/>
                </a:lnTo>
                <a:cubicBezTo>
                  <a:pt x="3254570" y="873483"/>
                  <a:pt x="3587865" y="1989343"/>
                  <a:pt x="3746539" y="2446694"/>
                </a:cubicBezTo>
                <a:lnTo>
                  <a:pt x="3752103" y="2462257"/>
                </a:lnTo>
                <a:lnTo>
                  <a:pt x="3779831" y="2539808"/>
                </a:lnTo>
                <a:cubicBezTo>
                  <a:pt x="3799661" y="2593110"/>
                  <a:pt x="3814462" y="2627879"/>
                  <a:pt x="3822443" y="2638221"/>
                </a:cubicBezTo>
                <a:cubicBezTo>
                  <a:pt x="3855259" y="2718469"/>
                  <a:pt x="3948055" y="2759835"/>
                  <a:pt x="4088149" y="2759835"/>
                </a:cubicBezTo>
                <a:lnTo>
                  <a:pt x="4088149" y="2759835"/>
                </a:lnTo>
                <a:lnTo>
                  <a:pt x="4088150" y="2759835"/>
                </a:lnTo>
                <a:cubicBezTo>
                  <a:pt x="4127170" y="2759670"/>
                  <a:pt x="4166123" y="2756995"/>
                  <a:pt x="4204800" y="2751838"/>
                </a:cubicBezTo>
                <a:cubicBezTo>
                  <a:pt x="4418385" y="2723710"/>
                  <a:pt x="5520781" y="2279029"/>
                  <a:pt x="5617301" y="2208569"/>
                </a:cubicBezTo>
                <a:cubicBezTo>
                  <a:pt x="5693139" y="2153277"/>
                  <a:pt x="5702515" y="2105293"/>
                  <a:pt x="5702515" y="2101845"/>
                </a:cubicBezTo>
                <a:cubicBezTo>
                  <a:pt x="5707083" y="2081032"/>
                  <a:pt x="5709764" y="2057260"/>
                  <a:pt x="5710754" y="2030943"/>
                </a:cubicBezTo>
                <a:cubicBezTo>
                  <a:pt x="5711744" y="2004626"/>
                  <a:pt x="5711041" y="1975764"/>
                  <a:pt x="5708841" y="1944770"/>
                </a:cubicBezTo>
                <a:lnTo>
                  <a:pt x="5699990" y="1864442"/>
                </a:lnTo>
                <a:lnTo>
                  <a:pt x="5708804" y="1931901"/>
                </a:lnTo>
                <a:cubicBezTo>
                  <a:pt x="5715353" y="2002600"/>
                  <a:pt x="5715060" y="2065028"/>
                  <a:pt x="5704719" y="2112461"/>
                </a:cubicBezTo>
                <a:cubicBezTo>
                  <a:pt x="5704029" y="2113012"/>
                  <a:pt x="5696445" y="2161136"/>
                  <a:pt x="5621298" y="2216290"/>
                </a:cubicBezTo>
                <a:cubicBezTo>
                  <a:pt x="5523675" y="2287576"/>
                  <a:pt x="4411628" y="2737773"/>
                  <a:pt x="4195973" y="2766176"/>
                </a:cubicBezTo>
                <a:cubicBezTo>
                  <a:pt x="4144921" y="2772830"/>
                  <a:pt x="4098230" y="2775372"/>
                  <a:pt x="4056282" y="2773901"/>
                </a:cubicBezTo>
                <a:lnTo>
                  <a:pt x="3964645" y="2760423"/>
                </a:lnTo>
                <a:lnTo>
                  <a:pt x="3949740" y="2756339"/>
                </a:lnTo>
                <a:lnTo>
                  <a:pt x="3933827" y="2751979"/>
                </a:lnTo>
                <a:lnTo>
                  <a:pt x="3886689" y="2728628"/>
                </a:lnTo>
                <a:lnTo>
                  <a:pt x="3864598" y="2717684"/>
                </a:lnTo>
                <a:lnTo>
                  <a:pt x="3817205" y="2654905"/>
                </a:lnTo>
                <a:cubicBezTo>
                  <a:pt x="3817245" y="2654628"/>
                  <a:pt x="3817245" y="2654353"/>
                  <a:pt x="3817205" y="2654077"/>
                </a:cubicBezTo>
                <a:cubicBezTo>
                  <a:pt x="3790592" y="2620984"/>
                  <a:pt x="3663187" y="2239868"/>
                  <a:pt x="3507650" y="1727347"/>
                </a:cubicBezTo>
                <a:cubicBezTo>
                  <a:pt x="3474695" y="1618728"/>
                  <a:pt x="3441387" y="1507042"/>
                  <a:pt x="3409803" y="1399035"/>
                </a:cubicBezTo>
                <a:lnTo>
                  <a:pt x="3400039" y="1365284"/>
                </a:lnTo>
                <a:lnTo>
                  <a:pt x="3363977" y="1240643"/>
                </a:lnTo>
                <a:cubicBezTo>
                  <a:pt x="3290623" y="984030"/>
                  <a:pt x="3234532" y="771476"/>
                  <a:pt x="3228155" y="708394"/>
                </a:cubicBezTo>
                <a:lnTo>
                  <a:pt x="3227464" y="701364"/>
                </a:lnTo>
                <a:lnTo>
                  <a:pt x="3227461" y="701330"/>
                </a:lnTo>
                <a:lnTo>
                  <a:pt x="3224511" y="663227"/>
                </a:lnTo>
                <a:lnTo>
                  <a:pt x="3224984" y="662787"/>
                </a:lnTo>
                <a:cubicBezTo>
                  <a:pt x="3226198" y="662039"/>
                  <a:pt x="3226763" y="660573"/>
                  <a:pt x="3226363" y="659202"/>
                </a:cubicBezTo>
                <a:lnTo>
                  <a:pt x="3226361" y="659199"/>
                </a:lnTo>
                <a:lnTo>
                  <a:pt x="3226363" y="659197"/>
                </a:lnTo>
                <a:lnTo>
                  <a:pt x="3226360" y="659193"/>
                </a:lnTo>
                <a:lnTo>
                  <a:pt x="3226367" y="659174"/>
                </a:lnTo>
                <a:lnTo>
                  <a:pt x="3223902" y="655378"/>
                </a:lnTo>
                <a:lnTo>
                  <a:pt x="3223282" y="647358"/>
                </a:lnTo>
                <a:close/>
                <a:moveTo>
                  <a:pt x="5135391" y="638382"/>
                </a:moveTo>
                <a:cubicBezTo>
                  <a:pt x="5199618" y="640087"/>
                  <a:pt x="5259005" y="672897"/>
                  <a:pt x="5294648" y="726346"/>
                </a:cubicBezTo>
                <a:lnTo>
                  <a:pt x="5299819" y="738130"/>
                </a:lnTo>
                <a:lnTo>
                  <a:pt x="5274669" y="710224"/>
                </a:lnTo>
                <a:cubicBezTo>
                  <a:pt x="5261496" y="699165"/>
                  <a:pt x="5246920" y="690009"/>
                  <a:pt x="5231388" y="682960"/>
                </a:cubicBezTo>
                <a:lnTo>
                  <a:pt x="5214797" y="678010"/>
                </a:lnTo>
                <a:lnTo>
                  <a:pt x="5207430" y="674040"/>
                </a:lnTo>
                <a:lnTo>
                  <a:pt x="5191099" y="670940"/>
                </a:lnTo>
                <a:lnTo>
                  <a:pt x="5182369" y="668335"/>
                </a:lnTo>
                <a:lnTo>
                  <a:pt x="5176951" y="668255"/>
                </a:lnTo>
                <a:lnTo>
                  <a:pt x="5169533" y="666845"/>
                </a:lnTo>
                <a:lnTo>
                  <a:pt x="5131714" y="667585"/>
                </a:lnTo>
                <a:lnTo>
                  <a:pt x="5130288" y="667564"/>
                </a:lnTo>
                <a:cubicBezTo>
                  <a:pt x="5116499" y="670598"/>
                  <a:pt x="5024806" y="673081"/>
                  <a:pt x="4897813" y="676388"/>
                </a:cubicBezTo>
                <a:cubicBezTo>
                  <a:pt x="4830388" y="678182"/>
                  <a:pt x="4753861" y="680251"/>
                  <a:pt x="4672232" y="682732"/>
                </a:cubicBezTo>
                <a:lnTo>
                  <a:pt x="4597223" y="685627"/>
                </a:lnTo>
                <a:lnTo>
                  <a:pt x="4526074" y="688385"/>
                </a:lnTo>
                <a:cubicBezTo>
                  <a:pt x="4246441" y="697072"/>
                  <a:pt x="3929442" y="707965"/>
                  <a:pt x="3841195" y="724648"/>
                </a:cubicBezTo>
                <a:cubicBezTo>
                  <a:pt x="3721787" y="746847"/>
                  <a:pt x="3701103" y="837579"/>
                  <a:pt x="3686074" y="903901"/>
                </a:cubicBezTo>
                <a:cubicBezTo>
                  <a:pt x="3683040" y="919063"/>
                  <a:pt x="3678931" y="933991"/>
                  <a:pt x="3673803" y="948576"/>
                </a:cubicBezTo>
                <a:cubicBezTo>
                  <a:pt x="3670373" y="957021"/>
                  <a:pt x="3667675" y="967671"/>
                  <a:pt x="3665625" y="980313"/>
                </a:cubicBezTo>
                <a:lnTo>
                  <a:pt x="3664149" y="995333"/>
                </a:lnTo>
                <a:lnTo>
                  <a:pt x="3663026" y="1000772"/>
                </a:lnTo>
                <a:lnTo>
                  <a:pt x="3662719" y="1009890"/>
                </a:lnTo>
                <a:lnTo>
                  <a:pt x="3661332" y="1024007"/>
                </a:lnTo>
                <a:cubicBezTo>
                  <a:pt x="3660492" y="1040425"/>
                  <a:pt x="3660214" y="1058623"/>
                  <a:pt x="3660413" y="1078393"/>
                </a:cubicBezTo>
                <a:lnTo>
                  <a:pt x="3660414" y="1078429"/>
                </a:lnTo>
                <a:lnTo>
                  <a:pt x="3660414" y="1078443"/>
                </a:lnTo>
                <a:lnTo>
                  <a:pt x="3660418" y="1078540"/>
                </a:lnTo>
                <a:lnTo>
                  <a:pt x="3662357" y="1142202"/>
                </a:lnTo>
                <a:lnTo>
                  <a:pt x="3663010" y="1153132"/>
                </a:lnTo>
                <a:lnTo>
                  <a:pt x="3663232" y="1159522"/>
                </a:lnTo>
                <a:lnTo>
                  <a:pt x="3664622" y="1180124"/>
                </a:lnTo>
                <a:lnTo>
                  <a:pt x="3666654" y="1214167"/>
                </a:lnTo>
                <a:lnTo>
                  <a:pt x="3668626" y="1239494"/>
                </a:lnTo>
                <a:lnTo>
                  <a:pt x="3669526" y="1252843"/>
                </a:lnTo>
                <a:lnTo>
                  <a:pt x="3671156" y="1271991"/>
                </a:lnTo>
                <a:lnTo>
                  <a:pt x="3672793" y="1293018"/>
                </a:lnTo>
                <a:lnTo>
                  <a:pt x="3675169" y="1319142"/>
                </a:lnTo>
                <a:lnTo>
                  <a:pt x="3678300" y="1355933"/>
                </a:lnTo>
                <a:lnTo>
                  <a:pt x="3688507" y="1465801"/>
                </a:lnTo>
                <a:lnTo>
                  <a:pt x="3688555" y="1466331"/>
                </a:lnTo>
                <a:lnTo>
                  <a:pt x="3696968" y="1558331"/>
                </a:lnTo>
                <a:lnTo>
                  <a:pt x="3679819" y="1562856"/>
                </a:lnTo>
                <a:lnTo>
                  <a:pt x="3670494" y="1491977"/>
                </a:lnTo>
                <a:lnTo>
                  <a:pt x="3670405" y="1491308"/>
                </a:lnTo>
                <a:lnTo>
                  <a:pt x="3649716" y="1332636"/>
                </a:lnTo>
                <a:lnTo>
                  <a:pt x="3643126" y="1280179"/>
                </a:lnTo>
                <a:lnTo>
                  <a:pt x="3638835" y="1244336"/>
                </a:lnTo>
                <a:lnTo>
                  <a:pt x="3631460" y="1178011"/>
                </a:lnTo>
                <a:lnTo>
                  <a:pt x="3628292" y="1147809"/>
                </a:lnTo>
                <a:lnTo>
                  <a:pt x="3621224" y="1064151"/>
                </a:lnTo>
                <a:lnTo>
                  <a:pt x="3621204" y="1063903"/>
                </a:lnTo>
                <a:lnTo>
                  <a:pt x="3620411" y="1044906"/>
                </a:lnTo>
                <a:lnTo>
                  <a:pt x="3618663" y="1003036"/>
                </a:lnTo>
                <a:lnTo>
                  <a:pt x="3619995" y="954792"/>
                </a:lnTo>
                <a:cubicBezTo>
                  <a:pt x="3621153" y="941020"/>
                  <a:pt x="3623059" y="929670"/>
                  <a:pt x="3625817" y="921053"/>
                </a:cubicBezTo>
                <a:cubicBezTo>
                  <a:pt x="3629885" y="906543"/>
                  <a:pt x="3633112" y="891812"/>
                  <a:pt x="3635470" y="876932"/>
                </a:cubicBezTo>
                <a:cubicBezTo>
                  <a:pt x="3647742" y="807028"/>
                  <a:pt x="3664702" y="711319"/>
                  <a:pt x="3787144" y="688709"/>
                </a:cubicBezTo>
                <a:cubicBezTo>
                  <a:pt x="3873047" y="672714"/>
                  <a:pt x="4217762" y="663752"/>
                  <a:pt x="4493533" y="656583"/>
                </a:cubicBezTo>
                <a:lnTo>
                  <a:pt x="4566612" y="654378"/>
                </a:lnTo>
                <a:lnTo>
                  <a:pt x="4644517" y="652034"/>
                </a:lnTo>
                <a:cubicBezTo>
                  <a:pt x="4732075" y="649825"/>
                  <a:pt x="4813703" y="648310"/>
                  <a:pt x="4885680" y="646792"/>
                </a:cubicBezTo>
                <a:cubicBezTo>
                  <a:pt x="5018739" y="644174"/>
                  <a:pt x="5106710" y="642380"/>
                  <a:pt x="5118983" y="639760"/>
                </a:cubicBezTo>
                <a:cubicBezTo>
                  <a:pt x="5124387" y="638713"/>
                  <a:pt x="5129889" y="638251"/>
                  <a:pt x="5135391" y="638382"/>
                </a:cubicBezTo>
                <a:close/>
                <a:moveTo>
                  <a:pt x="3198462" y="637645"/>
                </a:moveTo>
                <a:lnTo>
                  <a:pt x="3198800" y="644729"/>
                </a:lnTo>
                <a:lnTo>
                  <a:pt x="3192928" y="653516"/>
                </a:lnTo>
                <a:lnTo>
                  <a:pt x="3192167" y="652271"/>
                </a:lnTo>
                <a:lnTo>
                  <a:pt x="3197104" y="639426"/>
                </a:lnTo>
                <a:close/>
                <a:moveTo>
                  <a:pt x="3215464" y="632876"/>
                </a:moveTo>
                <a:lnTo>
                  <a:pt x="3215960" y="643145"/>
                </a:lnTo>
                <a:lnTo>
                  <a:pt x="3212130" y="637245"/>
                </a:lnTo>
                <a:close/>
                <a:moveTo>
                  <a:pt x="3002439" y="632866"/>
                </a:moveTo>
                <a:lnTo>
                  <a:pt x="3002859" y="632948"/>
                </a:lnTo>
                <a:lnTo>
                  <a:pt x="3034621" y="641334"/>
                </a:lnTo>
                <a:lnTo>
                  <a:pt x="3045767" y="647474"/>
                </a:lnTo>
                <a:lnTo>
                  <a:pt x="3074674" y="668032"/>
                </a:lnTo>
                <a:lnTo>
                  <a:pt x="3087041" y="678855"/>
                </a:lnTo>
                <a:lnTo>
                  <a:pt x="3125717" y="725947"/>
                </a:lnTo>
                <a:lnTo>
                  <a:pt x="3126108" y="726454"/>
                </a:lnTo>
                <a:lnTo>
                  <a:pt x="3158246" y="798608"/>
                </a:lnTo>
                <a:lnTo>
                  <a:pt x="3158064" y="799385"/>
                </a:lnTo>
                <a:lnTo>
                  <a:pt x="3157834" y="799895"/>
                </a:lnTo>
                <a:lnTo>
                  <a:pt x="3157833" y="799915"/>
                </a:lnTo>
                <a:lnTo>
                  <a:pt x="3157830" y="799922"/>
                </a:lnTo>
                <a:lnTo>
                  <a:pt x="3157781" y="800594"/>
                </a:lnTo>
                <a:lnTo>
                  <a:pt x="3152925" y="821316"/>
                </a:lnTo>
                <a:lnTo>
                  <a:pt x="3151707" y="824907"/>
                </a:lnTo>
                <a:lnTo>
                  <a:pt x="3120731" y="748702"/>
                </a:lnTo>
                <a:lnTo>
                  <a:pt x="3120345" y="748132"/>
                </a:lnTo>
                <a:lnTo>
                  <a:pt x="3090767" y="701953"/>
                </a:lnTo>
                <a:lnTo>
                  <a:pt x="3084079" y="694443"/>
                </a:lnTo>
                <a:lnTo>
                  <a:pt x="3080210" y="688716"/>
                </a:lnTo>
                <a:lnTo>
                  <a:pt x="3072534" y="681479"/>
                </a:lnTo>
                <a:lnTo>
                  <a:pt x="3058948" y="666228"/>
                </a:lnTo>
                <a:lnTo>
                  <a:pt x="3045263" y="655773"/>
                </a:lnTo>
                <a:lnTo>
                  <a:pt x="3038344" y="649250"/>
                </a:lnTo>
                <a:lnTo>
                  <a:pt x="3034563" y="647598"/>
                </a:lnTo>
                <a:lnTo>
                  <a:pt x="3028583" y="643029"/>
                </a:lnTo>
                <a:lnTo>
                  <a:pt x="3003385" y="633973"/>
                </a:lnTo>
                <a:lnTo>
                  <a:pt x="3002994" y="633802"/>
                </a:lnTo>
                <a:lnTo>
                  <a:pt x="3002308" y="634031"/>
                </a:lnTo>
                <a:close/>
                <a:moveTo>
                  <a:pt x="3000507" y="626247"/>
                </a:moveTo>
                <a:lnTo>
                  <a:pt x="3000602" y="626251"/>
                </a:lnTo>
                <a:lnTo>
                  <a:pt x="3036410" y="630245"/>
                </a:lnTo>
                <a:lnTo>
                  <a:pt x="3048607" y="634963"/>
                </a:lnTo>
                <a:lnTo>
                  <a:pt x="3081204" y="652367"/>
                </a:lnTo>
                <a:lnTo>
                  <a:pt x="3094625" y="661537"/>
                </a:lnTo>
                <a:lnTo>
                  <a:pt x="3137385" y="704133"/>
                </a:lnTo>
                <a:lnTo>
                  <a:pt x="3137459" y="704213"/>
                </a:lnTo>
                <a:lnTo>
                  <a:pt x="3164468" y="758568"/>
                </a:lnTo>
                <a:lnTo>
                  <a:pt x="3164778" y="765738"/>
                </a:lnTo>
                <a:lnTo>
                  <a:pt x="3164100" y="769259"/>
                </a:lnTo>
                <a:lnTo>
                  <a:pt x="3163278" y="770727"/>
                </a:lnTo>
                <a:lnTo>
                  <a:pt x="3163275" y="770744"/>
                </a:lnTo>
                <a:lnTo>
                  <a:pt x="3163274" y="770747"/>
                </a:lnTo>
                <a:lnTo>
                  <a:pt x="3162463" y="777417"/>
                </a:lnTo>
                <a:lnTo>
                  <a:pt x="3162346" y="778376"/>
                </a:lnTo>
                <a:lnTo>
                  <a:pt x="3161905" y="780669"/>
                </a:lnTo>
                <a:lnTo>
                  <a:pt x="3161905" y="780679"/>
                </a:lnTo>
                <a:lnTo>
                  <a:pt x="3161903" y="780692"/>
                </a:lnTo>
                <a:lnTo>
                  <a:pt x="3161903" y="780697"/>
                </a:lnTo>
                <a:lnTo>
                  <a:pt x="3161930" y="781142"/>
                </a:lnTo>
                <a:lnTo>
                  <a:pt x="3161957" y="781577"/>
                </a:lnTo>
                <a:lnTo>
                  <a:pt x="3161787" y="782968"/>
                </a:lnTo>
                <a:lnTo>
                  <a:pt x="3160696" y="788314"/>
                </a:lnTo>
                <a:lnTo>
                  <a:pt x="3132498" y="725053"/>
                </a:lnTo>
                <a:lnTo>
                  <a:pt x="3132093" y="724553"/>
                </a:lnTo>
                <a:lnTo>
                  <a:pt x="3099806" y="682174"/>
                </a:lnTo>
                <a:lnTo>
                  <a:pt x="3092338" y="675522"/>
                </a:lnTo>
                <a:lnTo>
                  <a:pt x="3088069" y="670257"/>
                </a:lnTo>
                <a:lnTo>
                  <a:pt x="3079495" y="664077"/>
                </a:lnTo>
                <a:lnTo>
                  <a:pt x="3064206" y="650450"/>
                </a:lnTo>
                <a:lnTo>
                  <a:pt x="3048738" y="641904"/>
                </a:lnTo>
                <a:lnTo>
                  <a:pt x="3040848" y="636218"/>
                </a:lnTo>
                <a:lnTo>
                  <a:pt x="3036597" y="635196"/>
                </a:lnTo>
                <a:lnTo>
                  <a:pt x="3029719" y="631397"/>
                </a:lnTo>
                <a:lnTo>
                  <a:pt x="3000768" y="626589"/>
                </a:lnTo>
                <a:lnTo>
                  <a:pt x="3000374" y="626494"/>
                </a:lnTo>
                <a:lnTo>
                  <a:pt x="3000163" y="626591"/>
                </a:lnTo>
                <a:close/>
                <a:moveTo>
                  <a:pt x="2818977" y="625525"/>
                </a:moveTo>
                <a:lnTo>
                  <a:pt x="2816288" y="628968"/>
                </a:lnTo>
                <a:lnTo>
                  <a:pt x="2815594" y="629312"/>
                </a:lnTo>
                <a:close/>
                <a:moveTo>
                  <a:pt x="3197125" y="625032"/>
                </a:moveTo>
                <a:lnTo>
                  <a:pt x="3197916" y="626181"/>
                </a:lnTo>
                <a:lnTo>
                  <a:pt x="3197930" y="626461"/>
                </a:lnTo>
                <a:lnTo>
                  <a:pt x="3194585" y="630931"/>
                </a:lnTo>
                <a:close/>
                <a:moveTo>
                  <a:pt x="3227329" y="622995"/>
                </a:moveTo>
                <a:lnTo>
                  <a:pt x="3232281" y="629678"/>
                </a:lnTo>
                <a:lnTo>
                  <a:pt x="3222697" y="637978"/>
                </a:lnTo>
                <a:lnTo>
                  <a:pt x="3222242" y="627664"/>
                </a:lnTo>
                <a:lnTo>
                  <a:pt x="3222306" y="626518"/>
                </a:lnTo>
                <a:close/>
                <a:moveTo>
                  <a:pt x="3191172" y="620685"/>
                </a:moveTo>
                <a:lnTo>
                  <a:pt x="3191369" y="620801"/>
                </a:lnTo>
                <a:lnTo>
                  <a:pt x="3189116" y="626099"/>
                </a:lnTo>
                <a:lnTo>
                  <a:pt x="3189571" y="624048"/>
                </a:lnTo>
                <a:close/>
                <a:moveTo>
                  <a:pt x="3039252" y="617853"/>
                </a:moveTo>
                <a:cubicBezTo>
                  <a:pt x="3054799" y="620422"/>
                  <a:pt x="3071793" y="626108"/>
                  <a:pt x="3088615" y="634659"/>
                </a:cubicBezTo>
                <a:cubicBezTo>
                  <a:pt x="3111173" y="645308"/>
                  <a:pt x="3131050" y="660354"/>
                  <a:pt x="3147241" y="678653"/>
                </a:cubicBezTo>
                <a:lnTo>
                  <a:pt x="3168456" y="715573"/>
                </a:lnTo>
                <a:lnTo>
                  <a:pt x="3166987" y="724563"/>
                </a:lnTo>
                <a:lnTo>
                  <a:pt x="3166988" y="724573"/>
                </a:lnTo>
                <a:lnTo>
                  <a:pt x="3166986" y="724582"/>
                </a:lnTo>
                <a:lnTo>
                  <a:pt x="3167179" y="732012"/>
                </a:lnTo>
                <a:lnTo>
                  <a:pt x="3165389" y="745365"/>
                </a:lnTo>
                <a:lnTo>
                  <a:pt x="3142583" y="699397"/>
                </a:lnTo>
                <a:cubicBezTo>
                  <a:pt x="3113071" y="659627"/>
                  <a:pt x="3073554" y="633833"/>
                  <a:pt x="3040560" y="623569"/>
                </a:cubicBezTo>
                <a:lnTo>
                  <a:pt x="2998580" y="620060"/>
                </a:lnTo>
                <a:lnTo>
                  <a:pt x="2998580" y="619767"/>
                </a:lnTo>
                <a:close/>
                <a:moveTo>
                  <a:pt x="3234681" y="617840"/>
                </a:moveTo>
                <a:lnTo>
                  <a:pt x="3233988" y="623594"/>
                </a:lnTo>
                <a:lnTo>
                  <a:pt x="3231579" y="620015"/>
                </a:lnTo>
                <a:close/>
                <a:moveTo>
                  <a:pt x="3222837" y="616932"/>
                </a:moveTo>
                <a:lnTo>
                  <a:pt x="3223954" y="618441"/>
                </a:lnTo>
                <a:lnTo>
                  <a:pt x="3222700" y="619394"/>
                </a:lnTo>
                <a:close/>
                <a:moveTo>
                  <a:pt x="3193481" y="615834"/>
                </a:moveTo>
                <a:lnTo>
                  <a:pt x="3193453" y="615901"/>
                </a:lnTo>
                <a:lnTo>
                  <a:pt x="3193450" y="615899"/>
                </a:lnTo>
                <a:close/>
                <a:moveTo>
                  <a:pt x="2927857" y="615507"/>
                </a:moveTo>
                <a:lnTo>
                  <a:pt x="2925721" y="638376"/>
                </a:lnTo>
                <a:lnTo>
                  <a:pt x="2925721" y="638388"/>
                </a:lnTo>
                <a:lnTo>
                  <a:pt x="2925720" y="638402"/>
                </a:lnTo>
                <a:lnTo>
                  <a:pt x="2925720" y="638425"/>
                </a:lnTo>
                <a:lnTo>
                  <a:pt x="2925720" y="638429"/>
                </a:lnTo>
                <a:lnTo>
                  <a:pt x="2925722" y="643086"/>
                </a:lnTo>
                <a:lnTo>
                  <a:pt x="2912677" y="647543"/>
                </a:lnTo>
                <a:cubicBezTo>
                  <a:pt x="2884749" y="660175"/>
                  <a:pt x="2835767" y="685851"/>
                  <a:pt x="2774876" y="719464"/>
                </a:cubicBezTo>
                <a:lnTo>
                  <a:pt x="2677840" y="774022"/>
                </a:lnTo>
                <a:lnTo>
                  <a:pt x="2685995" y="765346"/>
                </a:lnTo>
                <a:lnTo>
                  <a:pt x="2690678" y="761368"/>
                </a:lnTo>
                <a:lnTo>
                  <a:pt x="2690675" y="761354"/>
                </a:lnTo>
                <a:lnTo>
                  <a:pt x="2690678" y="761352"/>
                </a:lnTo>
                <a:lnTo>
                  <a:pt x="2690676" y="761344"/>
                </a:lnTo>
                <a:lnTo>
                  <a:pt x="2690687" y="761335"/>
                </a:lnTo>
                <a:lnTo>
                  <a:pt x="2690671" y="761248"/>
                </a:lnTo>
                <a:lnTo>
                  <a:pt x="2694815" y="757918"/>
                </a:lnTo>
                <a:lnTo>
                  <a:pt x="2694813" y="757905"/>
                </a:lnTo>
                <a:lnTo>
                  <a:pt x="2694815" y="757903"/>
                </a:lnTo>
                <a:lnTo>
                  <a:pt x="2694813" y="757889"/>
                </a:lnTo>
                <a:lnTo>
                  <a:pt x="2694817" y="757885"/>
                </a:lnTo>
                <a:lnTo>
                  <a:pt x="2694804" y="757804"/>
                </a:lnTo>
                <a:lnTo>
                  <a:pt x="2706121" y="749366"/>
                </a:lnTo>
                <a:lnTo>
                  <a:pt x="2706274" y="748909"/>
                </a:lnTo>
                <a:lnTo>
                  <a:pt x="2750106" y="722896"/>
                </a:lnTo>
                <a:cubicBezTo>
                  <a:pt x="2781389" y="704286"/>
                  <a:pt x="2810190" y="687148"/>
                  <a:pt x="2835884" y="671757"/>
                </a:cubicBezTo>
                <a:lnTo>
                  <a:pt x="2847902" y="664481"/>
                </a:lnTo>
                <a:lnTo>
                  <a:pt x="2860518" y="656947"/>
                </a:lnTo>
                <a:lnTo>
                  <a:pt x="2897714" y="634323"/>
                </a:lnTo>
                <a:lnTo>
                  <a:pt x="2903017" y="631112"/>
                </a:lnTo>
                <a:close/>
                <a:moveTo>
                  <a:pt x="3215448" y="615354"/>
                </a:moveTo>
                <a:lnTo>
                  <a:pt x="3215025" y="618874"/>
                </a:lnTo>
                <a:lnTo>
                  <a:pt x="3215215" y="623467"/>
                </a:lnTo>
                <a:lnTo>
                  <a:pt x="3215080" y="624912"/>
                </a:lnTo>
                <a:lnTo>
                  <a:pt x="3215093" y="625175"/>
                </a:lnTo>
                <a:lnTo>
                  <a:pt x="3208539" y="630155"/>
                </a:lnTo>
                <a:lnTo>
                  <a:pt x="3208025" y="630924"/>
                </a:lnTo>
                <a:lnTo>
                  <a:pt x="3205981" y="627775"/>
                </a:lnTo>
                <a:close/>
                <a:moveTo>
                  <a:pt x="2983241" y="609189"/>
                </a:moveTo>
                <a:lnTo>
                  <a:pt x="2982773" y="610418"/>
                </a:lnTo>
                <a:lnTo>
                  <a:pt x="2982869" y="609933"/>
                </a:lnTo>
                <a:close/>
                <a:moveTo>
                  <a:pt x="3047076" y="606790"/>
                </a:moveTo>
                <a:cubicBezTo>
                  <a:pt x="3066414" y="608496"/>
                  <a:pt x="3087511" y="613978"/>
                  <a:pt x="3107918" y="622938"/>
                </a:cubicBezTo>
                <a:cubicBezTo>
                  <a:pt x="3128263" y="631134"/>
                  <a:pt x="3146385" y="643470"/>
                  <a:pt x="3161287" y="658911"/>
                </a:cubicBezTo>
                <a:lnTo>
                  <a:pt x="3172277" y="676538"/>
                </a:lnTo>
                <a:lnTo>
                  <a:pt x="3172211" y="684467"/>
                </a:lnTo>
                <a:lnTo>
                  <a:pt x="3169778" y="697162"/>
                </a:lnTo>
                <a:lnTo>
                  <a:pt x="3169779" y="697180"/>
                </a:lnTo>
                <a:lnTo>
                  <a:pt x="3169778" y="697184"/>
                </a:lnTo>
                <a:lnTo>
                  <a:pt x="3169778" y="697186"/>
                </a:lnTo>
                <a:lnTo>
                  <a:pt x="3169778" y="697189"/>
                </a:lnTo>
                <a:lnTo>
                  <a:pt x="3169860" y="706478"/>
                </a:lnTo>
                <a:lnTo>
                  <a:pt x="3152154" y="674874"/>
                </a:lnTo>
                <a:cubicBezTo>
                  <a:pt x="3135415" y="655624"/>
                  <a:pt x="3114756" y="639777"/>
                  <a:pt x="3091239" y="628563"/>
                </a:cubicBezTo>
                <a:cubicBezTo>
                  <a:pt x="3073590" y="619601"/>
                  <a:pt x="3055596" y="613706"/>
                  <a:pt x="3039067" y="611156"/>
                </a:cubicBezTo>
                <a:lnTo>
                  <a:pt x="2996604" y="613753"/>
                </a:lnTo>
                <a:lnTo>
                  <a:pt x="2996783" y="613289"/>
                </a:lnTo>
                <a:cubicBezTo>
                  <a:pt x="3010158" y="607153"/>
                  <a:pt x="3027738" y="605084"/>
                  <a:pt x="3047076" y="606790"/>
                </a:cubicBezTo>
                <a:close/>
                <a:moveTo>
                  <a:pt x="2849615" y="604782"/>
                </a:moveTo>
                <a:lnTo>
                  <a:pt x="2849520" y="604976"/>
                </a:lnTo>
                <a:cubicBezTo>
                  <a:pt x="2846500" y="611992"/>
                  <a:pt x="2842557" y="618576"/>
                  <a:pt x="2837800" y="624555"/>
                </a:cubicBezTo>
                <a:lnTo>
                  <a:pt x="2837228" y="624852"/>
                </a:lnTo>
                <a:lnTo>
                  <a:pt x="2845523" y="610943"/>
                </a:lnTo>
                <a:close/>
                <a:moveTo>
                  <a:pt x="5119258" y="604327"/>
                </a:moveTo>
                <a:cubicBezTo>
                  <a:pt x="5186657" y="606864"/>
                  <a:pt x="5248665" y="641846"/>
                  <a:pt x="5285686" y="698224"/>
                </a:cubicBezTo>
                <a:lnTo>
                  <a:pt x="5290701" y="709415"/>
                </a:lnTo>
                <a:lnTo>
                  <a:pt x="5275277" y="690879"/>
                </a:lnTo>
                <a:cubicBezTo>
                  <a:pt x="5266396" y="681967"/>
                  <a:pt x="5257228" y="674330"/>
                  <a:pt x="5247980" y="667799"/>
                </a:cubicBezTo>
                <a:lnTo>
                  <a:pt x="5237032" y="662349"/>
                </a:lnTo>
                <a:lnTo>
                  <a:pt x="5227125" y="654946"/>
                </a:lnTo>
                <a:lnTo>
                  <a:pt x="5205239" y="646523"/>
                </a:lnTo>
                <a:lnTo>
                  <a:pt x="5193181" y="640521"/>
                </a:lnTo>
                <a:lnTo>
                  <a:pt x="5186198" y="639194"/>
                </a:lnTo>
                <a:lnTo>
                  <a:pt x="5180343" y="636940"/>
                </a:lnTo>
                <a:lnTo>
                  <a:pt x="5156769" y="633601"/>
                </a:lnTo>
                <a:lnTo>
                  <a:pt x="5146371" y="631625"/>
                </a:lnTo>
                <a:lnTo>
                  <a:pt x="5143694" y="631748"/>
                </a:lnTo>
                <a:lnTo>
                  <a:pt x="5141576" y="631448"/>
                </a:lnTo>
                <a:lnTo>
                  <a:pt x="5120111" y="632832"/>
                </a:lnTo>
                <a:lnTo>
                  <a:pt x="5117465" y="632954"/>
                </a:lnTo>
                <a:cubicBezTo>
                  <a:pt x="5106159" y="635437"/>
                  <a:pt x="5013499" y="637229"/>
                  <a:pt x="4885542" y="639849"/>
                </a:cubicBezTo>
                <a:cubicBezTo>
                  <a:pt x="4813564" y="641227"/>
                  <a:pt x="4731936" y="642882"/>
                  <a:pt x="4644378" y="645088"/>
                </a:cubicBezTo>
                <a:cubicBezTo>
                  <a:pt x="4618732" y="645640"/>
                  <a:pt x="4592671" y="646468"/>
                  <a:pt x="4566336" y="647433"/>
                </a:cubicBezTo>
                <a:lnTo>
                  <a:pt x="4493395" y="649640"/>
                </a:lnTo>
                <a:cubicBezTo>
                  <a:pt x="4216933" y="656809"/>
                  <a:pt x="3872907" y="665772"/>
                  <a:pt x="3785903" y="681767"/>
                </a:cubicBezTo>
                <a:cubicBezTo>
                  <a:pt x="3658771" y="705345"/>
                  <a:pt x="3640570" y="807794"/>
                  <a:pt x="3628437" y="875634"/>
                </a:cubicBezTo>
                <a:cubicBezTo>
                  <a:pt x="3626190" y="890243"/>
                  <a:pt x="3623060" y="904702"/>
                  <a:pt x="3619060" y="918930"/>
                </a:cubicBezTo>
                <a:cubicBezTo>
                  <a:pt x="3613441" y="936580"/>
                  <a:pt x="3611166" y="964398"/>
                  <a:pt x="3611474" y="1000419"/>
                </a:cubicBezTo>
                <a:lnTo>
                  <a:pt x="3611475" y="1000443"/>
                </a:lnTo>
                <a:lnTo>
                  <a:pt x="3611475" y="1000446"/>
                </a:lnTo>
                <a:lnTo>
                  <a:pt x="3611476" y="1000458"/>
                </a:lnTo>
                <a:lnTo>
                  <a:pt x="3611475" y="1000473"/>
                </a:lnTo>
                <a:lnTo>
                  <a:pt x="3611480" y="1000576"/>
                </a:lnTo>
                <a:lnTo>
                  <a:pt x="3613779" y="1060354"/>
                </a:lnTo>
                <a:lnTo>
                  <a:pt x="3615720" y="1084841"/>
                </a:lnTo>
                <a:lnTo>
                  <a:pt x="3616207" y="1094524"/>
                </a:lnTo>
                <a:lnTo>
                  <a:pt x="3617629" y="1108933"/>
                </a:lnTo>
                <a:lnTo>
                  <a:pt x="3619388" y="1131119"/>
                </a:lnTo>
                <a:lnTo>
                  <a:pt x="3627684" y="1210785"/>
                </a:lnTo>
                <a:lnTo>
                  <a:pt x="3627732" y="1211269"/>
                </a:lnTo>
                <a:lnTo>
                  <a:pt x="3627884" y="1212519"/>
                </a:lnTo>
                <a:lnTo>
                  <a:pt x="3638238" y="1299224"/>
                </a:lnTo>
                <a:lnTo>
                  <a:pt x="3641657" y="1325490"/>
                </a:lnTo>
                <a:lnTo>
                  <a:pt x="3644125" y="1345730"/>
                </a:lnTo>
                <a:lnTo>
                  <a:pt x="3663329" y="1491938"/>
                </a:lnTo>
                <a:lnTo>
                  <a:pt x="3663460" y="1492943"/>
                </a:lnTo>
                <a:lnTo>
                  <a:pt x="3672900" y="1564682"/>
                </a:lnTo>
                <a:lnTo>
                  <a:pt x="3663164" y="1567251"/>
                </a:lnTo>
                <a:lnTo>
                  <a:pt x="3655199" y="1569358"/>
                </a:lnTo>
                <a:lnTo>
                  <a:pt x="3648983" y="1532239"/>
                </a:lnTo>
                <a:lnTo>
                  <a:pt x="3648769" y="1530958"/>
                </a:lnTo>
                <a:lnTo>
                  <a:pt x="3618318" y="1347994"/>
                </a:lnTo>
                <a:lnTo>
                  <a:pt x="3597969" y="1220334"/>
                </a:lnTo>
                <a:lnTo>
                  <a:pt x="3597891" y="1219839"/>
                </a:lnTo>
                <a:lnTo>
                  <a:pt x="3597866" y="1219663"/>
                </a:lnTo>
                <a:lnTo>
                  <a:pt x="3581599" y="1103671"/>
                </a:lnTo>
                <a:lnTo>
                  <a:pt x="3576477" y="1062450"/>
                </a:lnTo>
                <a:lnTo>
                  <a:pt x="3574157" y="1042052"/>
                </a:lnTo>
                <a:lnTo>
                  <a:pt x="3568572" y="980309"/>
                </a:lnTo>
                <a:lnTo>
                  <a:pt x="3566978" y="926903"/>
                </a:lnTo>
                <a:lnTo>
                  <a:pt x="3570664" y="890305"/>
                </a:lnTo>
                <a:cubicBezTo>
                  <a:pt x="3573422" y="879001"/>
                  <a:pt x="3575214" y="865075"/>
                  <a:pt x="3577283" y="848943"/>
                </a:cubicBezTo>
                <a:cubicBezTo>
                  <a:pt x="3587211" y="773094"/>
                  <a:pt x="3600723" y="669407"/>
                  <a:pt x="3731438" y="645690"/>
                </a:cubicBezTo>
                <a:cubicBezTo>
                  <a:pt x="3810171" y="631901"/>
                  <a:pt x="4121104" y="624731"/>
                  <a:pt x="4460303" y="618114"/>
                </a:cubicBezTo>
                <a:cubicBezTo>
                  <a:pt x="4485122" y="617700"/>
                  <a:pt x="4509803" y="616460"/>
                  <a:pt x="4534347" y="616460"/>
                </a:cubicBezTo>
                <a:lnTo>
                  <a:pt x="4616113" y="614530"/>
                </a:lnTo>
                <a:cubicBezTo>
                  <a:pt x="4710703" y="612875"/>
                  <a:pt x="4797985" y="611634"/>
                  <a:pt x="4875201" y="610668"/>
                </a:cubicBezTo>
                <a:cubicBezTo>
                  <a:pt x="5007846" y="608739"/>
                  <a:pt x="5095404" y="607635"/>
                  <a:pt x="5105469" y="605292"/>
                </a:cubicBezTo>
                <a:cubicBezTo>
                  <a:pt x="5110020" y="604521"/>
                  <a:pt x="5114640" y="604197"/>
                  <a:pt x="5119258" y="604327"/>
                </a:cubicBezTo>
                <a:close/>
                <a:moveTo>
                  <a:pt x="3210882" y="601773"/>
                </a:moveTo>
                <a:lnTo>
                  <a:pt x="3212092" y="602432"/>
                </a:lnTo>
                <a:lnTo>
                  <a:pt x="3213994" y="604997"/>
                </a:lnTo>
                <a:lnTo>
                  <a:pt x="3204463" y="617732"/>
                </a:lnTo>
                <a:lnTo>
                  <a:pt x="3204231" y="612309"/>
                </a:lnTo>
                <a:lnTo>
                  <a:pt x="3204505" y="609331"/>
                </a:lnTo>
                <a:close/>
                <a:moveTo>
                  <a:pt x="2981583" y="601402"/>
                </a:moveTo>
                <a:lnTo>
                  <a:pt x="2978344" y="609085"/>
                </a:lnTo>
                <a:lnTo>
                  <a:pt x="2978816" y="606741"/>
                </a:lnTo>
                <a:close/>
                <a:moveTo>
                  <a:pt x="2859750" y="600967"/>
                </a:moveTo>
                <a:lnTo>
                  <a:pt x="2859448" y="601668"/>
                </a:lnTo>
                <a:cubicBezTo>
                  <a:pt x="2856539" y="608902"/>
                  <a:pt x="2852844" y="615792"/>
                  <a:pt x="2848417" y="622212"/>
                </a:cubicBezTo>
                <a:lnTo>
                  <a:pt x="2847596" y="622649"/>
                </a:lnTo>
                <a:lnTo>
                  <a:pt x="2855451" y="608324"/>
                </a:lnTo>
                <a:close/>
                <a:moveTo>
                  <a:pt x="3242482" y="600390"/>
                </a:moveTo>
                <a:lnTo>
                  <a:pt x="3244548" y="602792"/>
                </a:lnTo>
                <a:lnTo>
                  <a:pt x="3241977" y="604745"/>
                </a:lnTo>
                <a:lnTo>
                  <a:pt x="3242026" y="604217"/>
                </a:lnTo>
                <a:close/>
                <a:moveTo>
                  <a:pt x="3236378" y="596398"/>
                </a:moveTo>
                <a:lnTo>
                  <a:pt x="3235612" y="609582"/>
                </a:lnTo>
                <a:lnTo>
                  <a:pt x="3228298" y="615140"/>
                </a:lnTo>
                <a:lnTo>
                  <a:pt x="3223344" y="607779"/>
                </a:lnTo>
                <a:lnTo>
                  <a:pt x="3223512" y="604773"/>
                </a:lnTo>
                <a:lnTo>
                  <a:pt x="3223555" y="604715"/>
                </a:lnTo>
                <a:close/>
                <a:moveTo>
                  <a:pt x="3055937" y="595296"/>
                </a:moveTo>
                <a:cubicBezTo>
                  <a:pt x="3079584" y="596157"/>
                  <a:pt x="3105231" y="601777"/>
                  <a:pt x="3129016" y="612048"/>
                </a:cubicBezTo>
                <a:lnTo>
                  <a:pt x="3174962" y="640956"/>
                </a:lnTo>
                <a:lnTo>
                  <a:pt x="3174528" y="658224"/>
                </a:lnTo>
                <a:lnTo>
                  <a:pt x="3172728" y="666377"/>
                </a:lnTo>
                <a:lnTo>
                  <a:pt x="3166419" y="655959"/>
                </a:lnTo>
                <a:cubicBezTo>
                  <a:pt x="3150799" y="639491"/>
                  <a:pt x="3131674" y="626347"/>
                  <a:pt x="3110129" y="617671"/>
                </a:cubicBezTo>
                <a:cubicBezTo>
                  <a:pt x="3088757" y="607949"/>
                  <a:pt x="3066592" y="601986"/>
                  <a:pt x="3046219" y="600176"/>
                </a:cubicBezTo>
                <a:lnTo>
                  <a:pt x="2994731" y="607372"/>
                </a:lnTo>
                <a:lnTo>
                  <a:pt x="2994854" y="607083"/>
                </a:lnTo>
                <a:cubicBezTo>
                  <a:pt x="3010642" y="598329"/>
                  <a:pt x="3032290" y="594434"/>
                  <a:pt x="3055937" y="595296"/>
                </a:cubicBezTo>
                <a:close/>
                <a:moveTo>
                  <a:pt x="3195283" y="593303"/>
                </a:moveTo>
                <a:lnTo>
                  <a:pt x="3195676" y="593517"/>
                </a:lnTo>
                <a:lnTo>
                  <a:pt x="3193320" y="598525"/>
                </a:lnTo>
                <a:lnTo>
                  <a:pt x="3194025" y="595716"/>
                </a:lnTo>
                <a:close/>
                <a:moveTo>
                  <a:pt x="3218048" y="593281"/>
                </a:moveTo>
                <a:lnTo>
                  <a:pt x="3217851" y="595383"/>
                </a:lnTo>
                <a:lnTo>
                  <a:pt x="3217338" y="599647"/>
                </a:lnTo>
                <a:lnTo>
                  <a:pt x="3214168" y="597877"/>
                </a:lnTo>
                <a:close/>
                <a:moveTo>
                  <a:pt x="2879233" y="592481"/>
                </a:moveTo>
                <a:lnTo>
                  <a:pt x="2878202" y="595048"/>
                </a:lnTo>
                <a:cubicBezTo>
                  <a:pt x="2875527" y="602825"/>
                  <a:pt x="2872245" y="610386"/>
                  <a:pt x="2868411" y="617661"/>
                </a:cubicBezTo>
                <a:lnTo>
                  <a:pt x="2867512" y="618162"/>
                </a:lnTo>
                <a:lnTo>
                  <a:pt x="2875167" y="601292"/>
                </a:lnTo>
                <a:close/>
                <a:moveTo>
                  <a:pt x="1640793" y="589987"/>
                </a:moveTo>
                <a:lnTo>
                  <a:pt x="1569227" y="722855"/>
                </a:lnTo>
                <a:cubicBezTo>
                  <a:pt x="1546592" y="772204"/>
                  <a:pt x="1527112" y="823002"/>
                  <a:pt x="1510924" y="874943"/>
                </a:cubicBezTo>
                <a:cubicBezTo>
                  <a:pt x="1507754" y="885697"/>
                  <a:pt x="1505409" y="894659"/>
                  <a:pt x="1503341" y="902520"/>
                </a:cubicBezTo>
                <a:cubicBezTo>
                  <a:pt x="1501645" y="909429"/>
                  <a:pt x="1499576" y="916242"/>
                  <a:pt x="1497135" y="922927"/>
                </a:cubicBezTo>
                <a:lnTo>
                  <a:pt x="1461177" y="992887"/>
                </a:lnTo>
                <a:lnTo>
                  <a:pt x="1464600" y="972857"/>
                </a:lnTo>
                <a:lnTo>
                  <a:pt x="1512444" y="858456"/>
                </a:lnTo>
                <a:cubicBezTo>
                  <a:pt x="1514925" y="852391"/>
                  <a:pt x="1517270" y="845220"/>
                  <a:pt x="1520165" y="836808"/>
                </a:cubicBezTo>
                <a:cubicBezTo>
                  <a:pt x="1522372" y="830102"/>
                  <a:pt x="1524853" y="822794"/>
                  <a:pt x="1527610" y="814891"/>
                </a:cubicBezTo>
                <a:cubicBezTo>
                  <a:pt x="1544901" y="767814"/>
                  <a:pt x="1565129" y="721944"/>
                  <a:pt x="1588156" y="677530"/>
                </a:cubicBezTo>
                <a:close/>
                <a:moveTo>
                  <a:pt x="2889653" y="587114"/>
                </a:moveTo>
                <a:lnTo>
                  <a:pt x="2887714" y="592429"/>
                </a:lnTo>
                <a:cubicBezTo>
                  <a:pt x="2885094" y="600505"/>
                  <a:pt x="2882006" y="608423"/>
                  <a:pt x="2878475" y="616144"/>
                </a:cubicBezTo>
                <a:lnTo>
                  <a:pt x="2877075" y="616931"/>
                </a:lnTo>
                <a:lnTo>
                  <a:pt x="2884820" y="598122"/>
                </a:lnTo>
                <a:close/>
                <a:moveTo>
                  <a:pt x="3200370" y="583541"/>
                </a:moveTo>
                <a:lnTo>
                  <a:pt x="3197899" y="588792"/>
                </a:lnTo>
                <a:lnTo>
                  <a:pt x="3197693" y="588676"/>
                </a:lnTo>
                <a:close/>
                <a:moveTo>
                  <a:pt x="3256795" y="583156"/>
                </a:moveTo>
                <a:lnTo>
                  <a:pt x="3253825" y="614456"/>
                </a:lnTo>
                <a:lnTo>
                  <a:pt x="3251049" y="637306"/>
                </a:lnTo>
                <a:lnTo>
                  <a:pt x="3251232" y="641778"/>
                </a:lnTo>
                <a:lnTo>
                  <a:pt x="3251100" y="643173"/>
                </a:lnTo>
                <a:lnTo>
                  <a:pt x="3252432" y="670991"/>
                </a:lnTo>
                <a:lnTo>
                  <a:pt x="3252871" y="681667"/>
                </a:lnTo>
                <a:lnTo>
                  <a:pt x="3252873" y="681685"/>
                </a:lnTo>
                <a:lnTo>
                  <a:pt x="3252873" y="681689"/>
                </a:lnTo>
                <a:lnTo>
                  <a:pt x="3253022" y="683301"/>
                </a:lnTo>
                <a:lnTo>
                  <a:pt x="3253068" y="684254"/>
                </a:lnTo>
                <a:lnTo>
                  <a:pt x="3256282" y="718604"/>
                </a:lnTo>
                <a:lnTo>
                  <a:pt x="3256282" y="725351"/>
                </a:lnTo>
                <a:lnTo>
                  <a:pt x="3256284" y="725366"/>
                </a:lnTo>
                <a:lnTo>
                  <a:pt x="3256284" y="725374"/>
                </a:lnTo>
                <a:lnTo>
                  <a:pt x="3256284" y="725379"/>
                </a:lnTo>
                <a:cubicBezTo>
                  <a:pt x="3269555" y="855547"/>
                  <a:pt x="3507542" y="1663193"/>
                  <a:pt x="3675509" y="2181491"/>
                </a:cubicBezTo>
                <a:lnTo>
                  <a:pt x="3702615" y="2263983"/>
                </a:lnTo>
                <a:lnTo>
                  <a:pt x="3719358" y="2314939"/>
                </a:lnTo>
                <a:cubicBezTo>
                  <a:pt x="3774922" y="2481375"/>
                  <a:pt x="3817684" y="2597923"/>
                  <a:pt x="3833472" y="2618089"/>
                </a:cubicBezTo>
                <a:cubicBezTo>
                  <a:pt x="3866013" y="2696545"/>
                  <a:pt x="3957707" y="2737911"/>
                  <a:pt x="4096282" y="2737911"/>
                </a:cubicBezTo>
                <a:lnTo>
                  <a:pt x="4096283" y="2737911"/>
                </a:lnTo>
                <a:lnTo>
                  <a:pt x="4096284" y="2737911"/>
                </a:lnTo>
                <a:cubicBezTo>
                  <a:pt x="4134837" y="2737829"/>
                  <a:pt x="4173349" y="2735153"/>
                  <a:pt x="4211556" y="2729914"/>
                </a:cubicBezTo>
                <a:cubicBezTo>
                  <a:pt x="4422384" y="2702337"/>
                  <a:pt x="5512646" y="2263584"/>
                  <a:pt x="5608201" y="2194642"/>
                </a:cubicBezTo>
                <a:cubicBezTo>
                  <a:pt x="5683211" y="2140178"/>
                  <a:pt x="5692449" y="2092883"/>
                  <a:pt x="5692449" y="2089436"/>
                </a:cubicBezTo>
                <a:cubicBezTo>
                  <a:pt x="5701480" y="2048432"/>
                  <a:pt x="5703053" y="1995759"/>
                  <a:pt x="5698699" y="1934686"/>
                </a:cubicBezTo>
                <a:lnTo>
                  <a:pt x="5696506" y="1914859"/>
                </a:lnTo>
                <a:lnTo>
                  <a:pt x="5692564" y="1879208"/>
                </a:lnTo>
                <a:lnTo>
                  <a:pt x="5698325" y="1923137"/>
                </a:lnTo>
                <a:cubicBezTo>
                  <a:pt x="5704788" y="1992829"/>
                  <a:pt x="5704444" y="2054378"/>
                  <a:pt x="5694102" y="2101156"/>
                </a:cubicBezTo>
                <a:cubicBezTo>
                  <a:pt x="5694102" y="2101570"/>
                  <a:pt x="5685691" y="2149140"/>
                  <a:pt x="5611371" y="2203329"/>
                </a:cubicBezTo>
                <a:cubicBezTo>
                  <a:pt x="5514851" y="2273651"/>
                  <a:pt x="4415213" y="2717780"/>
                  <a:pt x="4201904" y="2745357"/>
                </a:cubicBezTo>
                <a:lnTo>
                  <a:pt x="4063812" y="2753029"/>
                </a:lnTo>
                <a:lnTo>
                  <a:pt x="3953849" y="2736722"/>
                </a:lnTo>
                <a:cubicBezTo>
                  <a:pt x="3890421" y="2718056"/>
                  <a:pt x="3847263" y="2683998"/>
                  <a:pt x="3827407" y="2635738"/>
                </a:cubicBezTo>
                <a:lnTo>
                  <a:pt x="3827407" y="2634911"/>
                </a:lnTo>
                <a:cubicBezTo>
                  <a:pt x="3801071" y="2602233"/>
                  <a:pt x="3675182" y="2226632"/>
                  <a:pt x="3521301" y="1721419"/>
                </a:cubicBezTo>
                <a:lnTo>
                  <a:pt x="3454218" y="1497107"/>
                </a:lnTo>
                <a:lnTo>
                  <a:pt x="3424547" y="1397891"/>
                </a:lnTo>
                <a:cubicBezTo>
                  <a:pt x="3338638" y="1105224"/>
                  <a:pt x="3265568" y="839934"/>
                  <a:pt x="3248172" y="740308"/>
                </a:cubicBezTo>
                <a:lnTo>
                  <a:pt x="3244841" y="717365"/>
                </a:lnTo>
                <a:lnTo>
                  <a:pt x="3244841" y="710493"/>
                </a:lnTo>
                <a:lnTo>
                  <a:pt x="3244841" y="710489"/>
                </a:lnTo>
                <a:lnTo>
                  <a:pt x="3244840" y="710477"/>
                </a:lnTo>
                <a:lnTo>
                  <a:pt x="3244840" y="710464"/>
                </a:lnTo>
                <a:lnTo>
                  <a:pt x="3241422" y="673432"/>
                </a:lnTo>
                <a:lnTo>
                  <a:pt x="3240810" y="661104"/>
                </a:lnTo>
                <a:lnTo>
                  <a:pt x="3240046" y="643351"/>
                </a:lnTo>
                <a:lnTo>
                  <a:pt x="3239526" y="631280"/>
                </a:lnTo>
                <a:lnTo>
                  <a:pt x="3241189" y="613275"/>
                </a:lnTo>
                <a:lnTo>
                  <a:pt x="3250216" y="606945"/>
                </a:lnTo>
                <a:cubicBezTo>
                  <a:pt x="3251678" y="606263"/>
                  <a:pt x="3252422" y="604637"/>
                  <a:pt x="3252008" y="603085"/>
                </a:cubicBezTo>
                <a:lnTo>
                  <a:pt x="3252006" y="603083"/>
                </a:lnTo>
                <a:lnTo>
                  <a:pt x="3252008" y="603079"/>
                </a:lnTo>
                <a:lnTo>
                  <a:pt x="3252003" y="603071"/>
                </a:lnTo>
                <a:lnTo>
                  <a:pt x="3252010" y="603056"/>
                </a:lnTo>
                <a:lnTo>
                  <a:pt x="3243932" y="591499"/>
                </a:lnTo>
                <a:close/>
                <a:moveTo>
                  <a:pt x="3227121" y="582530"/>
                </a:moveTo>
                <a:lnTo>
                  <a:pt x="3233317" y="589734"/>
                </a:lnTo>
                <a:lnTo>
                  <a:pt x="3224206" y="595860"/>
                </a:lnTo>
                <a:lnTo>
                  <a:pt x="3225567" y="584370"/>
                </a:lnTo>
                <a:close/>
                <a:moveTo>
                  <a:pt x="3065330" y="582371"/>
                </a:moveTo>
                <a:cubicBezTo>
                  <a:pt x="3093407" y="581888"/>
                  <a:pt x="3123707" y="586885"/>
                  <a:pt x="3151077" y="597433"/>
                </a:cubicBezTo>
                <a:lnTo>
                  <a:pt x="3178453" y="613309"/>
                </a:lnTo>
                <a:lnTo>
                  <a:pt x="3178259" y="614018"/>
                </a:lnTo>
                <a:lnTo>
                  <a:pt x="3177573" y="630354"/>
                </a:lnTo>
                <a:lnTo>
                  <a:pt x="3176448" y="634874"/>
                </a:lnTo>
                <a:lnTo>
                  <a:pt x="3130536" y="605536"/>
                </a:lnTo>
                <a:cubicBezTo>
                  <a:pt x="3105785" y="595265"/>
                  <a:pt x="3079001" y="589715"/>
                  <a:pt x="3054268" y="589026"/>
                </a:cubicBezTo>
                <a:lnTo>
                  <a:pt x="2992437" y="601255"/>
                </a:lnTo>
                <a:lnTo>
                  <a:pt x="2992923" y="600190"/>
                </a:lnTo>
                <a:cubicBezTo>
                  <a:pt x="3011400" y="588817"/>
                  <a:pt x="3037254" y="582854"/>
                  <a:pt x="3065330" y="582371"/>
                </a:cubicBezTo>
                <a:close/>
                <a:moveTo>
                  <a:pt x="2990268" y="579569"/>
                </a:moveTo>
                <a:lnTo>
                  <a:pt x="2987079" y="581122"/>
                </a:lnTo>
                <a:lnTo>
                  <a:pt x="2987131" y="581026"/>
                </a:lnTo>
                <a:close/>
                <a:moveTo>
                  <a:pt x="3215838" y="575384"/>
                </a:moveTo>
                <a:lnTo>
                  <a:pt x="3219561" y="577161"/>
                </a:lnTo>
                <a:lnTo>
                  <a:pt x="3219211" y="580894"/>
                </a:lnTo>
                <a:lnTo>
                  <a:pt x="3208023" y="594446"/>
                </a:lnTo>
                <a:lnTo>
                  <a:pt x="3205978" y="593303"/>
                </a:lnTo>
                <a:lnTo>
                  <a:pt x="3206401" y="588699"/>
                </a:lnTo>
                <a:lnTo>
                  <a:pt x="3209455" y="582285"/>
                </a:lnTo>
                <a:close/>
                <a:moveTo>
                  <a:pt x="2902842" y="573336"/>
                </a:moveTo>
                <a:lnTo>
                  <a:pt x="2898055" y="588017"/>
                </a:lnTo>
                <a:cubicBezTo>
                  <a:pt x="2895023" y="597392"/>
                  <a:pt x="2891023" y="610078"/>
                  <a:pt x="2889368" y="612972"/>
                </a:cubicBezTo>
                <a:lnTo>
                  <a:pt x="2887171" y="614214"/>
                </a:lnTo>
                <a:lnTo>
                  <a:pt x="2894471" y="594950"/>
                </a:lnTo>
                <a:close/>
                <a:moveTo>
                  <a:pt x="3237724" y="573204"/>
                </a:moveTo>
                <a:lnTo>
                  <a:pt x="3237219" y="581896"/>
                </a:lnTo>
                <a:lnTo>
                  <a:pt x="3234361" y="577807"/>
                </a:lnTo>
                <a:lnTo>
                  <a:pt x="3232103" y="576626"/>
                </a:lnTo>
                <a:lnTo>
                  <a:pt x="3232371" y="576307"/>
                </a:lnTo>
                <a:close/>
                <a:moveTo>
                  <a:pt x="3208293" y="571784"/>
                </a:moveTo>
                <a:lnTo>
                  <a:pt x="3208576" y="571920"/>
                </a:lnTo>
                <a:lnTo>
                  <a:pt x="3208232" y="572300"/>
                </a:lnTo>
                <a:close/>
                <a:moveTo>
                  <a:pt x="5103815" y="570132"/>
                </a:moveTo>
                <a:cubicBezTo>
                  <a:pt x="5174674" y="573730"/>
                  <a:pt x="5239481" y="611185"/>
                  <a:pt x="5277965" y="670785"/>
                </a:cubicBezTo>
                <a:lnTo>
                  <a:pt x="5285841" y="687558"/>
                </a:lnTo>
                <a:lnTo>
                  <a:pt x="5262099" y="658988"/>
                </a:lnTo>
                <a:lnTo>
                  <a:pt x="5259463" y="656820"/>
                </a:lnTo>
                <a:lnTo>
                  <a:pt x="5234589" y="635885"/>
                </a:lnTo>
                <a:lnTo>
                  <a:pt x="5232492" y="634629"/>
                </a:lnTo>
                <a:lnTo>
                  <a:pt x="5230628" y="633095"/>
                </a:lnTo>
                <a:lnTo>
                  <a:pt x="5220914" y="627697"/>
                </a:lnTo>
                <a:lnTo>
                  <a:pt x="5207028" y="619384"/>
                </a:lnTo>
                <a:lnTo>
                  <a:pt x="5204217" y="618418"/>
                </a:lnTo>
                <a:lnTo>
                  <a:pt x="5199302" y="615686"/>
                </a:lnTo>
                <a:cubicBezTo>
                  <a:pt x="5189071" y="611114"/>
                  <a:pt x="5179147" y="607684"/>
                  <a:pt x="5169809" y="605120"/>
                </a:cubicBezTo>
                <a:lnTo>
                  <a:pt x="5162075" y="603934"/>
                </a:lnTo>
                <a:lnTo>
                  <a:pt x="5156280" y="601943"/>
                </a:lnTo>
                <a:lnTo>
                  <a:pt x="5132179" y="599351"/>
                </a:lnTo>
                <a:lnTo>
                  <a:pt x="5123081" y="597956"/>
                </a:lnTo>
                <a:lnTo>
                  <a:pt x="5119504" y="597988"/>
                </a:lnTo>
                <a:lnTo>
                  <a:pt x="5118905" y="597923"/>
                </a:lnTo>
                <a:lnTo>
                  <a:pt x="5116735" y="598013"/>
                </a:lnTo>
                <a:lnTo>
                  <a:pt x="5109223" y="598079"/>
                </a:lnTo>
                <a:cubicBezTo>
                  <a:pt x="5105941" y="598258"/>
                  <a:pt x="5104090" y="598484"/>
                  <a:pt x="5103952" y="598484"/>
                </a:cubicBezTo>
                <a:cubicBezTo>
                  <a:pt x="5094714" y="600553"/>
                  <a:pt x="5002606" y="601931"/>
                  <a:pt x="4875062" y="603585"/>
                </a:cubicBezTo>
                <a:cubicBezTo>
                  <a:pt x="4797984" y="604688"/>
                  <a:pt x="4710563" y="605930"/>
                  <a:pt x="4615974" y="607585"/>
                </a:cubicBezTo>
                <a:lnTo>
                  <a:pt x="4534070" y="609377"/>
                </a:lnTo>
                <a:lnTo>
                  <a:pt x="4460163" y="611169"/>
                </a:lnTo>
                <a:cubicBezTo>
                  <a:pt x="4120689" y="617236"/>
                  <a:pt x="3809481" y="624958"/>
                  <a:pt x="3730197" y="638746"/>
                </a:cubicBezTo>
                <a:cubicBezTo>
                  <a:pt x="3594517" y="663291"/>
                  <a:pt x="3580040" y="774426"/>
                  <a:pt x="3570387" y="847919"/>
                </a:cubicBezTo>
                <a:cubicBezTo>
                  <a:pt x="3569022" y="861821"/>
                  <a:pt x="3566858" y="875633"/>
                  <a:pt x="3563906" y="889285"/>
                </a:cubicBezTo>
                <a:cubicBezTo>
                  <a:pt x="3561613" y="898609"/>
                  <a:pt x="3560344" y="911097"/>
                  <a:pt x="3559975" y="926383"/>
                </a:cubicBezTo>
                <a:lnTo>
                  <a:pt x="3559977" y="926430"/>
                </a:lnTo>
                <a:lnTo>
                  <a:pt x="3559976" y="926434"/>
                </a:lnTo>
                <a:cubicBezTo>
                  <a:pt x="3559653" y="939810"/>
                  <a:pt x="3560019" y="955328"/>
                  <a:pt x="3560991" y="972745"/>
                </a:cubicBezTo>
                <a:lnTo>
                  <a:pt x="3561365" y="977380"/>
                </a:lnTo>
                <a:lnTo>
                  <a:pt x="3561443" y="980275"/>
                </a:lnTo>
                <a:lnTo>
                  <a:pt x="3563012" y="997813"/>
                </a:lnTo>
                <a:lnTo>
                  <a:pt x="3565642" y="1030448"/>
                </a:lnTo>
                <a:lnTo>
                  <a:pt x="3566927" y="1041599"/>
                </a:lnTo>
                <a:lnTo>
                  <a:pt x="3567568" y="1048776"/>
                </a:lnTo>
                <a:lnTo>
                  <a:pt x="3570156" y="1069632"/>
                </a:lnTo>
                <a:lnTo>
                  <a:pt x="3573433" y="1098082"/>
                </a:lnTo>
                <a:lnTo>
                  <a:pt x="3576087" y="1117444"/>
                </a:lnTo>
                <a:lnTo>
                  <a:pt x="3577609" y="1129706"/>
                </a:lnTo>
                <a:lnTo>
                  <a:pt x="3580566" y="1150112"/>
                </a:lnTo>
                <a:lnTo>
                  <a:pt x="3583866" y="1174184"/>
                </a:lnTo>
                <a:lnTo>
                  <a:pt x="3586507" y="1191103"/>
                </a:lnTo>
                <a:lnTo>
                  <a:pt x="3590822" y="1220880"/>
                </a:lnTo>
                <a:cubicBezTo>
                  <a:pt x="3595673" y="1252736"/>
                  <a:pt x="3600930" y="1285931"/>
                  <a:pt x="3606468" y="1320110"/>
                </a:cubicBezTo>
                <a:lnTo>
                  <a:pt x="3609246" y="1336798"/>
                </a:lnTo>
                <a:lnTo>
                  <a:pt x="3610673" y="1345939"/>
                </a:lnTo>
                <a:lnTo>
                  <a:pt x="3641675" y="1531555"/>
                </a:lnTo>
                <a:lnTo>
                  <a:pt x="3642087" y="1534033"/>
                </a:lnTo>
                <a:lnTo>
                  <a:pt x="3648307" y="1571180"/>
                </a:lnTo>
                <a:lnTo>
                  <a:pt x="3631561" y="1575610"/>
                </a:lnTo>
                <a:lnTo>
                  <a:pt x="3586882" y="1351213"/>
                </a:lnTo>
                <a:lnTo>
                  <a:pt x="3586827" y="1350924"/>
                </a:lnTo>
                <a:lnTo>
                  <a:pt x="3559313" y="1205641"/>
                </a:lnTo>
                <a:lnTo>
                  <a:pt x="3549109" y="1149311"/>
                </a:lnTo>
                <a:lnTo>
                  <a:pt x="3544734" y="1124420"/>
                </a:lnTo>
                <a:lnTo>
                  <a:pt x="3530835" y="1039677"/>
                </a:lnTo>
                <a:lnTo>
                  <a:pt x="3521373" y="969784"/>
                </a:lnTo>
                <a:lnTo>
                  <a:pt x="3519521" y="952492"/>
                </a:lnTo>
                <a:lnTo>
                  <a:pt x="3516134" y="911746"/>
                </a:lnTo>
                <a:lnTo>
                  <a:pt x="3515400" y="897555"/>
                </a:lnTo>
                <a:lnTo>
                  <a:pt x="3516609" y="860971"/>
                </a:lnTo>
                <a:lnTo>
                  <a:pt x="3516611" y="860939"/>
                </a:lnTo>
                <a:cubicBezTo>
                  <a:pt x="3518404" y="850734"/>
                  <a:pt x="3519508" y="836948"/>
                  <a:pt x="3520749" y="823163"/>
                </a:cubicBezTo>
                <a:cubicBezTo>
                  <a:pt x="3527228" y="744952"/>
                  <a:pt x="3537019" y="628315"/>
                  <a:pt x="3676696" y="603638"/>
                </a:cubicBezTo>
                <a:cubicBezTo>
                  <a:pt x="3754465" y="589852"/>
                  <a:pt x="4105384" y="584060"/>
                  <a:pt x="4428175" y="579647"/>
                </a:cubicBezTo>
                <a:cubicBezTo>
                  <a:pt x="4453131" y="579372"/>
                  <a:pt x="4478088" y="578406"/>
                  <a:pt x="4502909" y="578406"/>
                </a:cubicBezTo>
                <a:lnTo>
                  <a:pt x="4588673" y="577027"/>
                </a:lnTo>
                <a:cubicBezTo>
                  <a:pt x="4691950" y="575924"/>
                  <a:pt x="4790263" y="574407"/>
                  <a:pt x="4869409" y="574407"/>
                </a:cubicBezTo>
                <a:cubicBezTo>
                  <a:pt x="5015154" y="573304"/>
                  <a:pt x="5085614" y="572613"/>
                  <a:pt x="5093198" y="570960"/>
                </a:cubicBezTo>
                <a:cubicBezTo>
                  <a:pt x="5096700" y="570353"/>
                  <a:pt x="5100258" y="570077"/>
                  <a:pt x="5103815" y="570132"/>
                </a:cubicBezTo>
                <a:close/>
                <a:moveTo>
                  <a:pt x="3091787" y="568617"/>
                </a:moveTo>
                <a:cubicBezTo>
                  <a:pt x="3119626" y="568260"/>
                  <a:pt x="3147327" y="572642"/>
                  <a:pt x="3173691" y="581578"/>
                </a:cubicBezTo>
                <a:lnTo>
                  <a:pt x="3180459" y="585253"/>
                </a:lnTo>
                <a:lnTo>
                  <a:pt x="3179708" y="600351"/>
                </a:lnTo>
                <a:lnTo>
                  <a:pt x="3179709" y="600364"/>
                </a:lnTo>
                <a:lnTo>
                  <a:pt x="3179708" y="600377"/>
                </a:lnTo>
                <a:lnTo>
                  <a:pt x="3179708" y="600379"/>
                </a:lnTo>
                <a:lnTo>
                  <a:pt x="3179708" y="600382"/>
                </a:lnTo>
                <a:lnTo>
                  <a:pt x="3179965" y="606762"/>
                </a:lnTo>
                <a:lnTo>
                  <a:pt x="3179899" y="607861"/>
                </a:lnTo>
                <a:lnTo>
                  <a:pt x="3152735" y="591749"/>
                </a:lnTo>
                <a:cubicBezTo>
                  <a:pt x="3138567" y="586302"/>
                  <a:pt x="3123624" y="582313"/>
                  <a:pt x="3108577" y="579763"/>
                </a:cubicBezTo>
                <a:lnTo>
                  <a:pt x="3093055" y="578606"/>
                </a:lnTo>
                <a:lnTo>
                  <a:pt x="3086010" y="577051"/>
                </a:lnTo>
                <a:lnTo>
                  <a:pt x="3079014" y="577560"/>
                </a:lnTo>
                <a:lnTo>
                  <a:pt x="3063799" y="576425"/>
                </a:lnTo>
                <a:cubicBezTo>
                  <a:pt x="3049218" y="576745"/>
                  <a:pt x="3035205" y="578490"/>
                  <a:pt x="3022433" y="581646"/>
                </a:cubicBezTo>
                <a:lnTo>
                  <a:pt x="2990603" y="594490"/>
                </a:lnTo>
                <a:lnTo>
                  <a:pt x="2990856" y="593988"/>
                </a:lnTo>
                <a:cubicBezTo>
                  <a:pt x="3021396" y="576078"/>
                  <a:pt x="3056405" y="567274"/>
                  <a:pt x="3091787" y="568617"/>
                </a:cubicBezTo>
                <a:close/>
                <a:moveTo>
                  <a:pt x="1664924" y="568007"/>
                </a:moveTo>
                <a:lnTo>
                  <a:pt x="1650142" y="589870"/>
                </a:lnTo>
                <a:lnTo>
                  <a:pt x="1653501" y="583646"/>
                </a:lnTo>
                <a:close/>
                <a:moveTo>
                  <a:pt x="3199311" y="567496"/>
                </a:moveTo>
                <a:lnTo>
                  <a:pt x="3199883" y="567770"/>
                </a:lnTo>
                <a:lnTo>
                  <a:pt x="3198467" y="570528"/>
                </a:lnTo>
                <a:close/>
                <a:moveTo>
                  <a:pt x="3249945" y="566121"/>
                </a:moveTo>
                <a:lnTo>
                  <a:pt x="3256958" y="573837"/>
                </a:lnTo>
                <a:lnTo>
                  <a:pt x="3244659" y="582108"/>
                </a:lnTo>
                <a:lnTo>
                  <a:pt x="3246313" y="568225"/>
                </a:lnTo>
                <a:close/>
                <a:moveTo>
                  <a:pt x="2913761" y="564345"/>
                </a:moveTo>
                <a:lnTo>
                  <a:pt x="2907432" y="585396"/>
                </a:lnTo>
                <a:cubicBezTo>
                  <a:pt x="2904537" y="595186"/>
                  <a:pt x="2900676" y="608284"/>
                  <a:pt x="2899297" y="611455"/>
                </a:cubicBezTo>
                <a:lnTo>
                  <a:pt x="2896444" y="613099"/>
                </a:lnTo>
                <a:lnTo>
                  <a:pt x="2899069" y="606019"/>
                </a:lnTo>
                <a:cubicBezTo>
                  <a:pt x="2900383" y="602206"/>
                  <a:pt x="2902020" y="597260"/>
                  <a:pt x="2904123" y="590814"/>
                </a:cubicBezTo>
                <a:cubicBezTo>
                  <a:pt x="2907295" y="581302"/>
                  <a:pt x="2911431" y="568337"/>
                  <a:pt x="2912948" y="565719"/>
                </a:cubicBezTo>
                <a:lnTo>
                  <a:pt x="2913282" y="564508"/>
                </a:lnTo>
                <a:close/>
                <a:moveTo>
                  <a:pt x="3258904" y="560927"/>
                </a:moveTo>
                <a:lnTo>
                  <a:pt x="3258358" y="566677"/>
                </a:lnTo>
                <a:lnTo>
                  <a:pt x="3255579" y="562854"/>
                </a:lnTo>
                <a:close/>
                <a:moveTo>
                  <a:pt x="2923138" y="559793"/>
                </a:moveTo>
                <a:lnTo>
                  <a:pt x="2917222" y="582087"/>
                </a:lnTo>
                <a:cubicBezTo>
                  <a:pt x="2914463" y="592566"/>
                  <a:pt x="2910741" y="606079"/>
                  <a:pt x="2909499" y="609663"/>
                </a:cubicBezTo>
                <a:lnTo>
                  <a:pt x="2906964" y="611165"/>
                </a:lnTo>
                <a:lnTo>
                  <a:pt x="2909422" y="603808"/>
                </a:lnTo>
                <a:cubicBezTo>
                  <a:pt x="2910699" y="599690"/>
                  <a:pt x="2912328" y="594226"/>
                  <a:pt x="2914465" y="586955"/>
                </a:cubicBezTo>
                <a:cubicBezTo>
                  <a:pt x="2917499" y="577027"/>
                  <a:pt x="2921498" y="563376"/>
                  <a:pt x="2922876" y="560754"/>
                </a:cubicBezTo>
                <a:lnTo>
                  <a:pt x="2923085" y="559813"/>
                </a:lnTo>
                <a:close/>
                <a:moveTo>
                  <a:pt x="2933070" y="556071"/>
                </a:moveTo>
                <a:lnTo>
                  <a:pt x="2927151" y="579467"/>
                </a:lnTo>
                <a:cubicBezTo>
                  <a:pt x="2924393" y="589808"/>
                  <a:pt x="2920947" y="603183"/>
                  <a:pt x="2919844" y="607044"/>
                </a:cubicBezTo>
                <a:lnTo>
                  <a:pt x="2918350" y="607945"/>
                </a:lnTo>
                <a:lnTo>
                  <a:pt x="2920123" y="602025"/>
                </a:lnTo>
                <a:cubicBezTo>
                  <a:pt x="2921325" y="597744"/>
                  <a:pt x="2922877" y="592055"/>
                  <a:pt x="2924945" y="584473"/>
                </a:cubicBezTo>
                <a:cubicBezTo>
                  <a:pt x="2927978" y="573302"/>
                  <a:pt x="2931701" y="559375"/>
                  <a:pt x="2932805" y="556894"/>
                </a:cubicBezTo>
                <a:lnTo>
                  <a:pt x="2932805" y="556879"/>
                </a:lnTo>
                <a:lnTo>
                  <a:pt x="2932805" y="556160"/>
                </a:lnTo>
                <a:close/>
                <a:moveTo>
                  <a:pt x="3235790" y="553815"/>
                </a:moveTo>
                <a:lnTo>
                  <a:pt x="3239775" y="555568"/>
                </a:lnTo>
                <a:lnTo>
                  <a:pt x="3238470" y="560335"/>
                </a:lnTo>
                <a:lnTo>
                  <a:pt x="3238190" y="565158"/>
                </a:lnTo>
                <a:lnTo>
                  <a:pt x="3227046" y="571893"/>
                </a:lnTo>
                <a:lnTo>
                  <a:pt x="3228218" y="562003"/>
                </a:lnTo>
                <a:close/>
                <a:moveTo>
                  <a:pt x="3116191" y="553583"/>
                </a:moveTo>
                <a:lnTo>
                  <a:pt x="3181529" y="563722"/>
                </a:lnTo>
                <a:lnTo>
                  <a:pt x="3180759" y="579219"/>
                </a:lnTo>
                <a:lnTo>
                  <a:pt x="3176037" y="576582"/>
                </a:lnTo>
                <a:cubicBezTo>
                  <a:pt x="3162317" y="571619"/>
                  <a:pt x="3146676" y="567853"/>
                  <a:pt x="3130166" y="565519"/>
                </a:cubicBezTo>
                <a:lnTo>
                  <a:pt x="3113011" y="564691"/>
                </a:lnTo>
                <a:lnTo>
                  <a:pt x="3104880" y="563154"/>
                </a:lnTo>
                <a:lnTo>
                  <a:pt x="3097086" y="563923"/>
                </a:lnTo>
                <a:lnTo>
                  <a:pt x="3079086" y="563052"/>
                </a:lnTo>
                <a:cubicBezTo>
                  <a:pt x="3061894" y="563820"/>
                  <a:pt x="3044886" y="566254"/>
                  <a:pt x="3029118" y="570591"/>
                </a:cubicBezTo>
                <a:lnTo>
                  <a:pt x="2988071" y="588881"/>
                </a:lnTo>
                <a:lnTo>
                  <a:pt x="2988784" y="587505"/>
                </a:lnTo>
                <a:cubicBezTo>
                  <a:pt x="3020636" y="564063"/>
                  <a:pt x="3069586" y="553583"/>
                  <a:pt x="3116191" y="553583"/>
                </a:cubicBezTo>
                <a:close/>
                <a:moveTo>
                  <a:pt x="2942309" y="550416"/>
                </a:moveTo>
                <a:lnTo>
                  <a:pt x="2930184" y="603956"/>
                </a:lnTo>
                <a:lnTo>
                  <a:pt x="2927787" y="605321"/>
                </a:lnTo>
                <a:lnTo>
                  <a:pt x="2929786" y="597844"/>
                </a:lnTo>
                <a:cubicBezTo>
                  <a:pt x="2930900" y="593478"/>
                  <a:pt x="2932322" y="587782"/>
                  <a:pt x="2934184" y="580337"/>
                </a:cubicBezTo>
                <a:cubicBezTo>
                  <a:pt x="2937079" y="568340"/>
                  <a:pt x="2940802" y="553583"/>
                  <a:pt x="2941629" y="551237"/>
                </a:cubicBezTo>
                <a:lnTo>
                  <a:pt x="2941629" y="551225"/>
                </a:lnTo>
                <a:lnTo>
                  <a:pt x="2941629" y="551198"/>
                </a:lnTo>
                <a:lnTo>
                  <a:pt x="2941629" y="550642"/>
                </a:lnTo>
                <a:close/>
                <a:moveTo>
                  <a:pt x="3221934" y="547724"/>
                </a:moveTo>
                <a:lnTo>
                  <a:pt x="3222308" y="547889"/>
                </a:lnTo>
                <a:lnTo>
                  <a:pt x="3221382" y="557767"/>
                </a:lnTo>
                <a:lnTo>
                  <a:pt x="3213238" y="566767"/>
                </a:lnTo>
                <a:lnTo>
                  <a:pt x="3209993" y="565071"/>
                </a:lnTo>
                <a:lnTo>
                  <a:pt x="3215914" y="553704"/>
                </a:lnTo>
                <a:close/>
                <a:moveTo>
                  <a:pt x="1658528" y="547671"/>
                </a:moveTo>
                <a:lnTo>
                  <a:pt x="1582240" y="674703"/>
                </a:lnTo>
                <a:cubicBezTo>
                  <a:pt x="1559100" y="719398"/>
                  <a:pt x="1538776" y="765551"/>
                  <a:pt x="1521402" y="812896"/>
                </a:cubicBezTo>
                <a:cubicBezTo>
                  <a:pt x="1518507" y="821169"/>
                  <a:pt x="1516714" y="826685"/>
                  <a:pt x="1513818" y="834958"/>
                </a:cubicBezTo>
                <a:cubicBezTo>
                  <a:pt x="1510922" y="843231"/>
                  <a:pt x="1508579" y="850401"/>
                  <a:pt x="1506235" y="856193"/>
                </a:cubicBezTo>
                <a:lnTo>
                  <a:pt x="1480607" y="917338"/>
                </a:lnTo>
                <a:lnTo>
                  <a:pt x="1537952" y="753226"/>
                </a:lnTo>
                <a:cubicBezTo>
                  <a:pt x="1564833" y="691638"/>
                  <a:pt x="1597181" y="632727"/>
                  <a:pt x="1634540" y="577190"/>
                </a:cubicBezTo>
                <a:close/>
                <a:moveTo>
                  <a:pt x="3241971" y="547549"/>
                </a:moveTo>
                <a:lnTo>
                  <a:pt x="3241058" y="550882"/>
                </a:lnTo>
                <a:lnTo>
                  <a:pt x="3239310" y="550009"/>
                </a:lnTo>
                <a:lnTo>
                  <a:pt x="3241232" y="547934"/>
                </a:lnTo>
                <a:close/>
                <a:moveTo>
                  <a:pt x="3268090" y="545667"/>
                </a:moveTo>
                <a:lnTo>
                  <a:pt x="3269223" y="546401"/>
                </a:lnTo>
                <a:lnTo>
                  <a:pt x="3267857" y="547227"/>
                </a:lnTo>
                <a:lnTo>
                  <a:pt x="3268021" y="545848"/>
                </a:lnTo>
                <a:close/>
                <a:moveTo>
                  <a:pt x="3211730" y="545414"/>
                </a:moveTo>
                <a:lnTo>
                  <a:pt x="3213409" y="545626"/>
                </a:lnTo>
                <a:lnTo>
                  <a:pt x="3211115" y="547965"/>
                </a:lnTo>
                <a:lnTo>
                  <a:pt x="3211334" y="546116"/>
                </a:lnTo>
                <a:close/>
                <a:moveTo>
                  <a:pt x="3201086" y="544090"/>
                </a:moveTo>
                <a:lnTo>
                  <a:pt x="3203274" y="544364"/>
                </a:lnTo>
                <a:lnTo>
                  <a:pt x="3197982" y="553981"/>
                </a:lnTo>
                <a:close/>
                <a:moveTo>
                  <a:pt x="3258037" y="539156"/>
                </a:moveTo>
                <a:lnTo>
                  <a:pt x="3262612" y="542120"/>
                </a:lnTo>
                <a:lnTo>
                  <a:pt x="3262222" y="545329"/>
                </a:lnTo>
                <a:lnTo>
                  <a:pt x="3259766" y="551841"/>
                </a:lnTo>
                <a:lnTo>
                  <a:pt x="3259738" y="552132"/>
                </a:lnTo>
                <a:lnTo>
                  <a:pt x="3251434" y="557152"/>
                </a:lnTo>
                <a:lnTo>
                  <a:pt x="3250184" y="555435"/>
                </a:lnTo>
                <a:lnTo>
                  <a:pt x="3247968" y="554328"/>
                </a:lnTo>
                <a:lnTo>
                  <a:pt x="3249227" y="543758"/>
                </a:lnTo>
                <a:close/>
                <a:moveTo>
                  <a:pt x="3144460" y="537040"/>
                </a:moveTo>
                <a:lnTo>
                  <a:pt x="3183590" y="541911"/>
                </a:lnTo>
                <a:lnTo>
                  <a:pt x="3182263" y="548968"/>
                </a:lnTo>
                <a:lnTo>
                  <a:pt x="3181931" y="555643"/>
                </a:lnTo>
                <a:lnTo>
                  <a:pt x="3147273" y="548479"/>
                </a:lnTo>
                <a:cubicBezTo>
                  <a:pt x="3128594" y="546609"/>
                  <a:pt x="3108764" y="546453"/>
                  <a:pt x="3089133" y="548177"/>
                </a:cubicBezTo>
                <a:lnTo>
                  <a:pt x="3035694" y="558471"/>
                </a:lnTo>
                <a:lnTo>
                  <a:pt x="3058867" y="547709"/>
                </a:lnTo>
                <a:cubicBezTo>
                  <a:pt x="3086410" y="540485"/>
                  <a:pt x="3116262" y="537040"/>
                  <a:pt x="3144460" y="537040"/>
                </a:cubicBezTo>
                <a:close/>
                <a:moveTo>
                  <a:pt x="5086442" y="536347"/>
                </a:moveTo>
                <a:cubicBezTo>
                  <a:pt x="5110847" y="536347"/>
                  <a:pt x="5201989" y="543794"/>
                  <a:pt x="5269417" y="644035"/>
                </a:cubicBezTo>
                <a:lnTo>
                  <a:pt x="5275525" y="656710"/>
                </a:lnTo>
                <a:lnTo>
                  <a:pt x="5253708" y="630306"/>
                </a:lnTo>
                <a:lnTo>
                  <a:pt x="5250976" y="628012"/>
                </a:lnTo>
                <a:lnTo>
                  <a:pt x="5225341" y="606021"/>
                </a:lnTo>
                <a:lnTo>
                  <a:pt x="5223191" y="604689"/>
                </a:lnTo>
                <a:lnTo>
                  <a:pt x="5221265" y="603072"/>
                </a:lnTo>
                <a:lnTo>
                  <a:pt x="5211245" y="597290"/>
                </a:lnTo>
                <a:lnTo>
                  <a:pt x="5197016" y="588477"/>
                </a:lnTo>
                <a:lnTo>
                  <a:pt x="5194146" y="587423"/>
                </a:lnTo>
                <a:lnTo>
                  <a:pt x="5189091" y="584506"/>
                </a:lnTo>
                <a:cubicBezTo>
                  <a:pt x="5178599" y="579580"/>
                  <a:pt x="5168436" y="575827"/>
                  <a:pt x="5158883" y="572975"/>
                </a:cubicBezTo>
                <a:lnTo>
                  <a:pt x="5150980" y="571569"/>
                </a:lnTo>
                <a:lnTo>
                  <a:pt x="5145047" y="569390"/>
                </a:lnTo>
                <a:lnTo>
                  <a:pt x="5120453" y="566142"/>
                </a:lnTo>
                <a:lnTo>
                  <a:pt x="5111160" y="564491"/>
                </a:lnTo>
                <a:lnTo>
                  <a:pt x="5107522" y="564434"/>
                </a:lnTo>
                <a:lnTo>
                  <a:pt x="5106901" y="564352"/>
                </a:lnTo>
                <a:lnTo>
                  <a:pt x="5104690" y="564391"/>
                </a:lnTo>
                <a:lnTo>
                  <a:pt x="5097041" y="564273"/>
                </a:lnTo>
                <a:cubicBezTo>
                  <a:pt x="5093700" y="564376"/>
                  <a:pt x="5091819" y="564564"/>
                  <a:pt x="5091681" y="564564"/>
                </a:cubicBezTo>
                <a:cubicBezTo>
                  <a:pt x="5084511" y="566218"/>
                  <a:pt x="4994195" y="566907"/>
                  <a:pt x="4869272" y="567873"/>
                </a:cubicBezTo>
                <a:cubicBezTo>
                  <a:pt x="4790264" y="568562"/>
                  <a:pt x="4691950" y="569250"/>
                  <a:pt x="4588674" y="570493"/>
                </a:cubicBezTo>
                <a:lnTo>
                  <a:pt x="4502771" y="571871"/>
                </a:lnTo>
                <a:lnTo>
                  <a:pt x="4428038" y="573112"/>
                </a:lnTo>
                <a:cubicBezTo>
                  <a:pt x="4104971" y="577524"/>
                  <a:pt x="3753776" y="583454"/>
                  <a:pt x="3675596" y="597242"/>
                </a:cubicBezTo>
                <a:cubicBezTo>
                  <a:pt x="3530678" y="622750"/>
                  <a:pt x="3520473" y="743124"/>
                  <a:pt x="3513855" y="822824"/>
                </a:cubicBezTo>
                <a:cubicBezTo>
                  <a:pt x="3512614" y="836612"/>
                  <a:pt x="3511511" y="849712"/>
                  <a:pt x="3509856" y="860191"/>
                </a:cubicBezTo>
                <a:lnTo>
                  <a:pt x="3509854" y="860255"/>
                </a:lnTo>
                <a:lnTo>
                  <a:pt x="3509853" y="860289"/>
                </a:lnTo>
                <a:lnTo>
                  <a:pt x="3508153" y="888996"/>
                </a:lnTo>
                <a:lnTo>
                  <a:pt x="3508567" y="897256"/>
                </a:lnTo>
                <a:lnTo>
                  <a:pt x="3508431" y="901172"/>
                </a:lnTo>
                <a:lnTo>
                  <a:pt x="3509290" y="911675"/>
                </a:lnTo>
                <a:lnTo>
                  <a:pt x="3510173" y="929296"/>
                </a:lnTo>
                <a:lnTo>
                  <a:pt x="3512620" y="952412"/>
                </a:lnTo>
                <a:lnTo>
                  <a:pt x="3513406" y="962015"/>
                </a:lnTo>
                <a:lnTo>
                  <a:pt x="3514496" y="970126"/>
                </a:lnTo>
                <a:lnTo>
                  <a:pt x="3515548" y="980057"/>
                </a:lnTo>
                <a:cubicBezTo>
                  <a:pt x="3520168" y="1017141"/>
                  <a:pt x="3526782" y="1060469"/>
                  <a:pt x="3534903" y="1108593"/>
                </a:cubicBezTo>
                <a:lnTo>
                  <a:pt x="3537723" y="1124678"/>
                </a:lnTo>
                <a:lnTo>
                  <a:pt x="3539087" y="1133024"/>
                </a:lnTo>
                <a:lnTo>
                  <a:pt x="3542381" y="1151254"/>
                </a:lnTo>
                <a:lnTo>
                  <a:pt x="3548153" y="1184178"/>
                </a:lnTo>
                <a:lnTo>
                  <a:pt x="3552256" y="1205890"/>
                </a:lnTo>
                <a:lnTo>
                  <a:pt x="3558061" y="1238012"/>
                </a:lnTo>
                <a:lnTo>
                  <a:pt x="3579947" y="1352380"/>
                </a:lnTo>
                <a:lnTo>
                  <a:pt x="3579970" y="1352501"/>
                </a:lnTo>
                <a:lnTo>
                  <a:pt x="3624679" y="1577430"/>
                </a:lnTo>
                <a:lnTo>
                  <a:pt x="3609192" y="1581526"/>
                </a:lnTo>
                <a:lnTo>
                  <a:pt x="3607466" y="1581984"/>
                </a:lnTo>
                <a:lnTo>
                  <a:pt x="3603294" y="1563918"/>
                </a:lnTo>
                <a:lnTo>
                  <a:pt x="3601554" y="1556380"/>
                </a:lnTo>
                <a:lnTo>
                  <a:pt x="3597826" y="1540237"/>
                </a:lnTo>
                <a:lnTo>
                  <a:pt x="3551924" y="1337543"/>
                </a:lnTo>
                <a:lnTo>
                  <a:pt x="3542526" y="1295408"/>
                </a:lnTo>
                <a:lnTo>
                  <a:pt x="3533600" y="1254412"/>
                </a:lnTo>
                <a:lnTo>
                  <a:pt x="3517160" y="1177720"/>
                </a:lnTo>
                <a:lnTo>
                  <a:pt x="3508583" y="1136377"/>
                </a:lnTo>
                <a:lnTo>
                  <a:pt x="3495311" y="1070204"/>
                </a:lnTo>
                <a:lnTo>
                  <a:pt x="3487938" y="1031831"/>
                </a:lnTo>
                <a:lnTo>
                  <a:pt x="3477886" y="975252"/>
                </a:lnTo>
                <a:lnTo>
                  <a:pt x="3472581" y="943570"/>
                </a:lnTo>
                <a:lnTo>
                  <a:pt x="3466175" y="896186"/>
                </a:lnTo>
                <a:lnTo>
                  <a:pt x="3463343" y="873179"/>
                </a:lnTo>
                <a:lnTo>
                  <a:pt x="3462881" y="866685"/>
                </a:lnTo>
                <a:lnTo>
                  <a:pt x="3462010" y="829780"/>
                </a:lnTo>
                <a:cubicBezTo>
                  <a:pt x="3462837" y="820407"/>
                  <a:pt x="3463803" y="809097"/>
                  <a:pt x="3463803" y="797234"/>
                </a:cubicBezTo>
                <a:cubicBezTo>
                  <a:pt x="3466975" y="713113"/>
                  <a:pt x="3471938" y="585851"/>
                  <a:pt x="3621407" y="560204"/>
                </a:cubicBezTo>
                <a:cubicBezTo>
                  <a:pt x="3694623" y="547518"/>
                  <a:pt x="4036718" y="543105"/>
                  <a:pt x="4395221" y="540210"/>
                </a:cubicBezTo>
                <a:lnTo>
                  <a:pt x="4468851" y="540210"/>
                </a:lnTo>
                <a:lnTo>
                  <a:pt x="4560684" y="539381"/>
                </a:lnTo>
                <a:cubicBezTo>
                  <a:pt x="4676232" y="538141"/>
                  <a:pt x="4782956" y="538141"/>
                  <a:pt x="4869272" y="538141"/>
                </a:cubicBezTo>
                <a:cubicBezTo>
                  <a:pt x="5007846" y="537728"/>
                  <a:pt x="5074722" y="537590"/>
                  <a:pt x="5080237" y="536347"/>
                </a:cubicBezTo>
                <a:cubicBezTo>
                  <a:pt x="5082264" y="536241"/>
                  <a:pt x="5084276" y="536241"/>
                  <a:pt x="5086304" y="536347"/>
                </a:cubicBezTo>
                <a:close/>
                <a:moveTo>
                  <a:pt x="3205048" y="534224"/>
                </a:moveTo>
                <a:lnTo>
                  <a:pt x="3204699" y="537946"/>
                </a:lnTo>
                <a:lnTo>
                  <a:pt x="3203101" y="537667"/>
                </a:lnTo>
                <a:lnTo>
                  <a:pt x="3203306" y="537014"/>
                </a:lnTo>
                <a:close/>
                <a:moveTo>
                  <a:pt x="3241400" y="528383"/>
                </a:moveTo>
                <a:lnTo>
                  <a:pt x="3245176" y="530829"/>
                </a:lnTo>
                <a:lnTo>
                  <a:pt x="3244357" y="537619"/>
                </a:lnTo>
                <a:lnTo>
                  <a:pt x="3234986" y="542733"/>
                </a:lnTo>
                <a:lnTo>
                  <a:pt x="3231794" y="546260"/>
                </a:lnTo>
                <a:lnTo>
                  <a:pt x="3230179" y="545454"/>
                </a:lnTo>
                <a:lnTo>
                  <a:pt x="3230974" y="538744"/>
                </a:lnTo>
                <a:close/>
                <a:moveTo>
                  <a:pt x="3222951" y="525545"/>
                </a:moveTo>
                <a:lnTo>
                  <a:pt x="3225783" y="525891"/>
                </a:lnTo>
                <a:lnTo>
                  <a:pt x="3223901" y="530915"/>
                </a:lnTo>
                <a:lnTo>
                  <a:pt x="3223483" y="535354"/>
                </a:lnTo>
                <a:lnTo>
                  <a:pt x="3218573" y="540359"/>
                </a:lnTo>
                <a:lnTo>
                  <a:pt x="3214942" y="539728"/>
                </a:lnTo>
                <a:close/>
                <a:moveTo>
                  <a:pt x="3213903" y="524440"/>
                </a:moveTo>
                <a:lnTo>
                  <a:pt x="3214218" y="524478"/>
                </a:lnTo>
                <a:lnTo>
                  <a:pt x="3213811" y="525218"/>
                </a:lnTo>
                <a:close/>
                <a:moveTo>
                  <a:pt x="3202728" y="523076"/>
                </a:moveTo>
                <a:lnTo>
                  <a:pt x="3204697" y="523316"/>
                </a:lnTo>
                <a:lnTo>
                  <a:pt x="3199645" y="532041"/>
                </a:lnTo>
                <a:close/>
                <a:moveTo>
                  <a:pt x="3248624" y="521206"/>
                </a:moveTo>
                <a:lnTo>
                  <a:pt x="3247662" y="523571"/>
                </a:lnTo>
                <a:lnTo>
                  <a:pt x="3246706" y="523111"/>
                </a:lnTo>
                <a:close/>
                <a:moveTo>
                  <a:pt x="3173690" y="519528"/>
                </a:moveTo>
                <a:lnTo>
                  <a:pt x="3187391" y="521202"/>
                </a:lnTo>
                <a:lnTo>
                  <a:pt x="3184566" y="529559"/>
                </a:lnTo>
                <a:lnTo>
                  <a:pt x="3184277" y="534394"/>
                </a:lnTo>
                <a:lnTo>
                  <a:pt x="3164559" y="530965"/>
                </a:lnTo>
                <a:cubicBezTo>
                  <a:pt x="3123008" y="528462"/>
                  <a:pt x="3075468" y="534050"/>
                  <a:pt x="3035399" y="548197"/>
                </a:cubicBezTo>
                <a:lnTo>
                  <a:pt x="2986948" y="573604"/>
                </a:lnTo>
                <a:lnTo>
                  <a:pt x="3025763" y="549601"/>
                </a:lnTo>
                <a:lnTo>
                  <a:pt x="3085411" y="530950"/>
                </a:lnTo>
                <a:lnTo>
                  <a:pt x="3173519" y="519544"/>
                </a:lnTo>
                <a:close/>
                <a:moveTo>
                  <a:pt x="3279282" y="516241"/>
                </a:moveTo>
                <a:lnTo>
                  <a:pt x="3281351" y="517444"/>
                </a:lnTo>
                <a:lnTo>
                  <a:pt x="3278162" y="519183"/>
                </a:lnTo>
                <a:close/>
                <a:moveTo>
                  <a:pt x="3269402" y="510503"/>
                </a:moveTo>
                <a:lnTo>
                  <a:pt x="3273769" y="513039"/>
                </a:lnTo>
                <a:lnTo>
                  <a:pt x="3269281" y="524027"/>
                </a:lnTo>
                <a:lnTo>
                  <a:pt x="3259588" y="529313"/>
                </a:lnTo>
                <a:lnTo>
                  <a:pt x="3253700" y="526478"/>
                </a:lnTo>
                <a:lnTo>
                  <a:pt x="3257647" y="516060"/>
                </a:lnTo>
                <a:close/>
                <a:moveTo>
                  <a:pt x="3276099" y="507335"/>
                </a:moveTo>
                <a:lnTo>
                  <a:pt x="3275353" y="509163"/>
                </a:lnTo>
                <a:lnTo>
                  <a:pt x="3274137" y="508264"/>
                </a:lnTo>
                <a:close/>
                <a:moveTo>
                  <a:pt x="3261493" y="505907"/>
                </a:moveTo>
                <a:lnTo>
                  <a:pt x="3261563" y="505949"/>
                </a:lnTo>
                <a:lnTo>
                  <a:pt x="3261457" y="506001"/>
                </a:lnTo>
                <a:close/>
                <a:moveTo>
                  <a:pt x="3245960" y="504176"/>
                </a:moveTo>
                <a:lnTo>
                  <a:pt x="3253691" y="504912"/>
                </a:lnTo>
                <a:lnTo>
                  <a:pt x="3253613" y="505030"/>
                </a:lnTo>
                <a:lnTo>
                  <a:pt x="3252069" y="510669"/>
                </a:lnTo>
                <a:lnTo>
                  <a:pt x="3243533" y="514913"/>
                </a:lnTo>
                <a:lnTo>
                  <a:pt x="3238145" y="520406"/>
                </a:lnTo>
                <a:lnTo>
                  <a:pt x="3234608" y="519895"/>
                </a:lnTo>
                <a:lnTo>
                  <a:pt x="3236542" y="512838"/>
                </a:lnTo>
                <a:close/>
                <a:moveTo>
                  <a:pt x="3211670" y="502510"/>
                </a:moveTo>
                <a:lnTo>
                  <a:pt x="3209591" y="507657"/>
                </a:lnTo>
                <a:lnTo>
                  <a:pt x="3208875" y="513630"/>
                </a:lnTo>
                <a:lnTo>
                  <a:pt x="3207974" y="516042"/>
                </a:lnTo>
                <a:lnTo>
                  <a:pt x="3205281" y="515653"/>
                </a:lnTo>
                <a:lnTo>
                  <a:pt x="3207838" y="508218"/>
                </a:lnTo>
                <a:close/>
                <a:moveTo>
                  <a:pt x="3225042" y="502191"/>
                </a:moveTo>
                <a:lnTo>
                  <a:pt x="3233340" y="502980"/>
                </a:lnTo>
                <a:lnTo>
                  <a:pt x="3231777" y="506835"/>
                </a:lnTo>
                <a:lnTo>
                  <a:pt x="3220290" y="517825"/>
                </a:lnTo>
                <a:lnTo>
                  <a:pt x="3215698" y="517160"/>
                </a:lnTo>
                <a:close/>
                <a:moveTo>
                  <a:pt x="4532833" y="502157"/>
                </a:moveTo>
                <a:lnTo>
                  <a:pt x="4688710" y="502278"/>
                </a:lnTo>
                <a:cubicBezTo>
                  <a:pt x="4738142" y="502329"/>
                  <a:pt x="4784610" y="502364"/>
                  <a:pt x="4826803" y="502293"/>
                </a:cubicBezTo>
                <a:cubicBezTo>
                  <a:pt x="4990474" y="502987"/>
                  <a:pt x="5063002" y="503122"/>
                  <a:pt x="5067000" y="502293"/>
                </a:cubicBezTo>
                <a:cubicBezTo>
                  <a:pt x="5068241" y="502157"/>
                  <a:pt x="5181032" y="498020"/>
                  <a:pt x="5261281" y="617149"/>
                </a:cubicBezTo>
                <a:lnTo>
                  <a:pt x="5271416" y="635325"/>
                </a:lnTo>
                <a:lnTo>
                  <a:pt x="5244026" y="601574"/>
                </a:lnTo>
                <a:lnTo>
                  <a:pt x="5241104" y="599051"/>
                </a:lnTo>
                <a:lnTo>
                  <a:pt x="5215046" y="576063"/>
                </a:lnTo>
                <a:lnTo>
                  <a:pt x="5212859" y="574653"/>
                </a:lnTo>
                <a:lnTo>
                  <a:pt x="5210886" y="572949"/>
                </a:lnTo>
                <a:lnTo>
                  <a:pt x="5200663" y="566792"/>
                </a:lnTo>
                <a:lnTo>
                  <a:pt x="5186142" y="557432"/>
                </a:lnTo>
                <a:lnTo>
                  <a:pt x="5183210" y="556280"/>
                </a:lnTo>
                <a:lnTo>
                  <a:pt x="5178059" y="553178"/>
                </a:lnTo>
                <a:cubicBezTo>
                  <a:pt x="5167360" y="547884"/>
                  <a:pt x="5157000" y="543794"/>
                  <a:pt x="5147267" y="540640"/>
                </a:cubicBezTo>
                <a:lnTo>
                  <a:pt x="5139225" y="539008"/>
                </a:lnTo>
                <a:lnTo>
                  <a:pt x="5133171" y="536629"/>
                </a:lnTo>
                <a:lnTo>
                  <a:pt x="5108122" y="532692"/>
                </a:lnTo>
                <a:lnTo>
                  <a:pt x="5098668" y="530773"/>
                </a:lnTo>
                <a:lnTo>
                  <a:pt x="5094982" y="530625"/>
                </a:lnTo>
                <a:lnTo>
                  <a:pt x="5094335" y="530524"/>
                </a:lnTo>
                <a:lnTo>
                  <a:pt x="5092069" y="530509"/>
                </a:lnTo>
                <a:lnTo>
                  <a:pt x="5084304" y="530199"/>
                </a:lnTo>
                <a:cubicBezTo>
                  <a:pt x="5080907" y="530221"/>
                  <a:pt x="5078996" y="530368"/>
                  <a:pt x="5078858" y="530368"/>
                </a:cubicBezTo>
                <a:cubicBezTo>
                  <a:pt x="5073205" y="532022"/>
                  <a:pt x="4987716" y="532022"/>
                  <a:pt x="4869409" y="532022"/>
                </a:cubicBezTo>
                <a:cubicBezTo>
                  <a:pt x="4783093" y="532160"/>
                  <a:pt x="4675542" y="532436"/>
                  <a:pt x="4560684" y="533263"/>
                </a:cubicBezTo>
                <a:lnTo>
                  <a:pt x="4468989" y="534091"/>
                </a:lnTo>
                <a:lnTo>
                  <a:pt x="4395359" y="534091"/>
                </a:lnTo>
                <a:cubicBezTo>
                  <a:pt x="4036442" y="536986"/>
                  <a:pt x="3694071" y="541399"/>
                  <a:pt x="3620304" y="554084"/>
                </a:cubicBezTo>
                <a:cubicBezTo>
                  <a:pt x="3465320" y="580833"/>
                  <a:pt x="3460079" y="716651"/>
                  <a:pt x="3456908" y="797729"/>
                </a:cubicBezTo>
                <a:cubicBezTo>
                  <a:pt x="3456495" y="809587"/>
                  <a:pt x="3456081" y="820756"/>
                  <a:pt x="3455253" y="829994"/>
                </a:cubicBezTo>
                <a:cubicBezTo>
                  <a:pt x="3454736" y="835605"/>
                  <a:pt x="3454628" y="842491"/>
                  <a:pt x="3454898" y="850556"/>
                </a:cubicBezTo>
                <a:lnTo>
                  <a:pt x="3454898" y="850562"/>
                </a:lnTo>
                <a:lnTo>
                  <a:pt x="3454898" y="850586"/>
                </a:lnTo>
                <a:lnTo>
                  <a:pt x="3456059" y="867323"/>
                </a:lnTo>
                <a:lnTo>
                  <a:pt x="3456132" y="870703"/>
                </a:lnTo>
                <a:lnTo>
                  <a:pt x="3456507" y="873780"/>
                </a:lnTo>
                <a:lnTo>
                  <a:pt x="3456815" y="878210"/>
                </a:lnTo>
                <a:lnTo>
                  <a:pt x="3459369" y="897269"/>
                </a:lnTo>
                <a:lnTo>
                  <a:pt x="3463553" y="931606"/>
                </a:lnTo>
                <a:lnTo>
                  <a:pt x="3465691" y="944438"/>
                </a:lnTo>
                <a:lnTo>
                  <a:pt x="3466739" y="952251"/>
                </a:lnTo>
                <a:lnTo>
                  <a:pt x="3471089" y="976826"/>
                </a:lnTo>
                <a:lnTo>
                  <a:pt x="3476543" y="1009557"/>
                </a:lnTo>
                <a:lnTo>
                  <a:pt x="3480996" y="1032790"/>
                </a:lnTo>
                <a:lnTo>
                  <a:pt x="3483575" y="1047357"/>
                </a:lnTo>
                <a:lnTo>
                  <a:pt x="3488547" y="1072191"/>
                </a:lnTo>
                <a:lnTo>
                  <a:pt x="3494133" y="1101341"/>
                </a:lnTo>
                <a:lnTo>
                  <a:pt x="3501555" y="1137162"/>
                </a:lnTo>
                <a:lnTo>
                  <a:pt x="3505875" y="1158740"/>
                </a:lnTo>
                <a:lnTo>
                  <a:pt x="3510488" y="1180279"/>
                </a:lnTo>
                <a:lnTo>
                  <a:pt x="3515350" y="1203743"/>
                </a:lnTo>
                <a:lnTo>
                  <a:pt x="3526410" y="1254619"/>
                </a:lnTo>
                <a:lnTo>
                  <a:pt x="3531997" y="1280672"/>
                </a:lnTo>
                <a:lnTo>
                  <a:pt x="3532188" y="1281566"/>
                </a:lnTo>
                <a:lnTo>
                  <a:pt x="3534702" y="1292842"/>
                </a:lnTo>
                <a:lnTo>
                  <a:pt x="3535702" y="1297328"/>
                </a:lnTo>
                <a:lnTo>
                  <a:pt x="3539224" y="1313528"/>
                </a:lnTo>
                <a:lnTo>
                  <a:pt x="3545146" y="1339696"/>
                </a:lnTo>
                <a:lnTo>
                  <a:pt x="3553692" y="1378033"/>
                </a:lnTo>
                <a:lnTo>
                  <a:pt x="3561066" y="1411111"/>
                </a:lnTo>
                <a:cubicBezTo>
                  <a:pt x="3570958" y="1454875"/>
                  <a:pt x="3581036" y="1498954"/>
                  <a:pt x="3591058" y="1542550"/>
                </a:cubicBezTo>
                <a:lnTo>
                  <a:pt x="3598704" y="1575690"/>
                </a:lnTo>
                <a:lnTo>
                  <a:pt x="3600578" y="1583809"/>
                </a:lnTo>
                <a:lnTo>
                  <a:pt x="3589139" y="1586841"/>
                </a:lnTo>
                <a:cubicBezTo>
                  <a:pt x="3589112" y="1586856"/>
                  <a:pt x="3589084" y="1586856"/>
                  <a:pt x="3589042" y="1586869"/>
                </a:cubicBezTo>
                <a:cubicBezTo>
                  <a:pt x="3587208" y="1587380"/>
                  <a:pt x="3586147" y="1589282"/>
                  <a:pt x="3586657" y="1591116"/>
                </a:cubicBezTo>
                <a:lnTo>
                  <a:pt x="3586658" y="1591117"/>
                </a:lnTo>
                <a:cubicBezTo>
                  <a:pt x="3587086" y="1592662"/>
                  <a:pt x="3588506" y="1593737"/>
                  <a:pt x="3590106" y="1593737"/>
                </a:cubicBezTo>
                <a:lnTo>
                  <a:pt x="3590518" y="1593600"/>
                </a:lnTo>
                <a:lnTo>
                  <a:pt x="3602162" y="1590677"/>
                </a:lnTo>
                <a:lnTo>
                  <a:pt x="3611305" y="1630300"/>
                </a:lnTo>
                <a:lnTo>
                  <a:pt x="3607530" y="1631754"/>
                </a:lnTo>
                <a:cubicBezTo>
                  <a:pt x="3600136" y="1634788"/>
                  <a:pt x="3599964" y="1635443"/>
                  <a:pt x="3599619" y="1636753"/>
                </a:cubicBezTo>
                <a:lnTo>
                  <a:pt x="3599619" y="1636756"/>
                </a:lnTo>
                <a:lnTo>
                  <a:pt x="3599619" y="1638959"/>
                </a:lnTo>
                <a:lnTo>
                  <a:pt x="3599619" y="1638962"/>
                </a:lnTo>
                <a:cubicBezTo>
                  <a:pt x="3600033" y="1640202"/>
                  <a:pt x="3600446" y="1641168"/>
                  <a:pt x="3604169" y="1641168"/>
                </a:cubicBezTo>
                <a:lnTo>
                  <a:pt x="3613552" y="1640038"/>
                </a:lnTo>
                <a:lnTo>
                  <a:pt x="3620716" y="1671090"/>
                </a:lnTo>
                <a:lnTo>
                  <a:pt x="3621688" y="1675286"/>
                </a:lnTo>
                <a:lnTo>
                  <a:pt x="3621784" y="1675701"/>
                </a:lnTo>
                <a:lnTo>
                  <a:pt x="3620164" y="1676553"/>
                </a:lnTo>
                <a:cubicBezTo>
                  <a:pt x="3612994" y="1680569"/>
                  <a:pt x="3612442" y="1681638"/>
                  <a:pt x="3612442" y="1683224"/>
                </a:cubicBezTo>
                <a:cubicBezTo>
                  <a:pt x="3612235" y="1683940"/>
                  <a:pt x="3612235" y="1684712"/>
                  <a:pt x="3612442" y="1685430"/>
                </a:cubicBezTo>
                <a:cubicBezTo>
                  <a:pt x="3613131" y="1687222"/>
                  <a:pt x="3615200" y="1688463"/>
                  <a:pt x="3621818" y="1688463"/>
                </a:cubicBezTo>
                <a:lnTo>
                  <a:pt x="3624687" y="1688231"/>
                </a:lnTo>
                <a:lnTo>
                  <a:pt x="3632664" y="1722670"/>
                </a:lnTo>
                <a:lnTo>
                  <a:pt x="3625128" y="1730105"/>
                </a:lnTo>
                <a:lnTo>
                  <a:pt x="3625128" y="1730107"/>
                </a:lnTo>
                <a:lnTo>
                  <a:pt x="3625128" y="1732311"/>
                </a:lnTo>
                <a:lnTo>
                  <a:pt x="3625128" y="1732313"/>
                </a:lnTo>
                <a:lnTo>
                  <a:pt x="3635534" y="1735060"/>
                </a:lnTo>
                <a:lnTo>
                  <a:pt x="3643466" y="1769303"/>
                </a:lnTo>
                <a:lnTo>
                  <a:pt x="3641446" y="1771914"/>
                </a:lnTo>
                <a:lnTo>
                  <a:pt x="3638333" y="1775937"/>
                </a:lnTo>
                <a:cubicBezTo>
                  <a:pt x="3637486" y="1777762"/>
                  <a:pt x="3637676" y="1778882"/>
                  <a:pt x="3638227" y="1779881"/>
                </a:cubicBezTo>
                <a:lnTo>
                  <a:pt x="3638227" y="1779882"/>
                </a:lnTo>
                <a:lnTo>
                  <a:pt x="3638227" y="1779884"/>
                </a:lnTo>
                <a:cubicBezTo>
                  <a:pt x="3639330" y="1781884"/>
                  <a:pt x="3641950" y="1783435"/>
                  <a:pt x="3646345" y="1784486"/>
                </a:cubicBezTo>
                <a:lnTo>
                  <a:pt x="3646996" y="1784542"/>
                </a:lnTo>
                <a:lnTo>
                  <a:pt x="3653596" y="1813033"/>
                </a:lnTo>
                <a:lnTo>
                  <a:pt x="3654141" y="1815363"/>
                </a:lnTo>
                <a:lnTo>
                  <a:pt x="3651815" y="1818999"/>
                </a:lnTo>
                <a:lnTo>
                  <a:pt x="3650817" y="1820561"/>
                </a:lnTo>
                <a:lnTo>
                  <a:pt x="3650817" y="1820563"/>
                </a:lnTo>
                <a:lnTo>
                  <a:pt x="3650782" y="1825678"/>
                </a:lnTo>
                <a:lnTo>
                  <a:pt x="3650776" y="1826626"/>
                </a:lnTo>
                <a:lnTo>
                  <a:pt x="3650776" y="1826628"/>
                </a:lnTo>
                <a:lnTo>
                  <a:pt x="3657644" y="1830329"/>
                </a:lnTo>
                <a:lnTo>
                  <a:pt x="3665162" y="1862447"/>
                </a:lnTo>
                <a:lnTo>
                  <a:pt x="3664876" y="1863028"/>
                </a:lnTo>
                <a:lnTo>
                  <a:pt x="3663617" y="1865588"/>
                </a:lnTo>
                <a:lnTo>
                  <a:pt x="3663715" y="1872250"/>
                </a:lnTo>
                <a:lnTo>
                  <a:pt x="3663736" y="1873644"/>
                </a:lnTo>
                <a:lnTo>
                  <a:pt x="3668394" y="1876257"/>
                </a:lnTo>
                <a:lnTo>
                  <a:pt x="3674823" y="1903724"/>
                </a:lnTo>
                <a:lnTo>
                  <a:pt x="3676384" y="1910392"/>
                </a:lnTo>
                <a:lnTo>
                  <a:pt x="3676313" y="1910581"/>
                </a:lnTo>
                <a:cubicBezTo>
                  <a:pt x="3675154" y="1915387"/>
                  <a:pt x="3675283" y="1918524"/>
                  <a:pt x="3676558" y="1920524"/>
                </a:cubicBezTo>
                <a:lnTo>
                  <a:pt x="3679053" y="1921796"/>
                </a:lnTo>
                <a:lnTo>
                  <a:pt x="3685251" y="1948275"/>
                </a:lnTo>
                <a:lnTo>
                  <a:pt x="3689009" y="1964050"/>
                </a:lnTo>
                <a:lnTo>
                  <a:pt x="3689244" y="1967407"/>
                </a:lnTo>
                <a:lnTo>
                  <a:pt x="3689962" y="1968049"/>
                </a:lnTo>
                <a:lnTo>
                  <a:pt x="3713206" y="2065602"/>
                </a:lnTo>
                <a:lnTo>
                  <a:pt x="3714009" y="2068973"/>
                </a:lnTo>
                <a:lnTo>
                  <a:pt x="3715103" y="2073563"/>
                </a:lnTo>
                <a:cubicBezTo>
                  <a:pt x="3724688" y="2113305"/>
                  <a:pt x="3733877" y="2150847"/>
                  <a:pt x="3742573" y="2185646"/>
                </a:cubicBezTo>
                <a:lnTo>
                  <a:pt x="3751330" y="2219813"/>
                </a:lnTo>
                <a:lnTo>
                  <a:pt x="3732139" y="2151326"/>
                </a:lnTo>
                <a:lnTo>
                  <a:pt x="3699254" y="2030190"/>
                </a:lnTo>
                <a:lnTo>
                  <a:pt x="3689117" y="1992279"/>
                </a:lnTo>
                <a:lnTo>
                  <a:pt x="3660715" y="1885225"/>
                </a:lnTo>
                <a:lnTo>
                  <a:pt x="3649612" y="1843080"/>
                </a:lnTo>
                <a:lnTo>
                  <a:pt x="3607068" y="1679914"/>
                </a:lnTo>
                <a:cubicBezTo>
                  <a:pt x="3513169" y="1317551"/>
                  <a:pt x="3405755" y="890249"/>
                  <a:pt x="3407685" y="800623"/>
                </a:cubicBezTo>
                <a:cubicBezTo>
                  <a:pt x="3407685" y="793040"/>
                  <a:pt x="3407685" y="784353"/>
                  <a:pt x="3407685" y="774838"/>
                </a:cubicBezTo>
                <a:lnTo>
                  <a:pt x="3409638" y="702528"/>
                </a:lnTo>
                <a:lnTo>
                  <a:pt x="3426625" y="624904"/>
                </a:lnTo>
                <a:cubicBezTo>
                  <a:pt x="3446325" y="574991"/>
                  <a:pt x="3486140" y="532351"/>
                  <a:pt x="3566252" y="518564"/>
                </a:cubicBezTo>
                <a:cubicBezTo>
                  <a:pt x="3640986" y="506016"/>
                  <a:pt x="4040579" y="502709"/>
                  <a:pt x="4362680" y="502709"/>
                </a:cubicBezTo>
                <a:lnTo>
                  <a:pt x="4532830" y="502709"/>
                </a:lnTo>
                <a:lnTo>
                  <a:pt x="4532830" y="502680"/>
                </a:lnTo>
                <a:lnTo>
                  <a:pt x="4532830" y="502651"/>
                </a:lnTo>
                <a:lnTo>
                  <a:pt x="4532833" y="502651"/>
                </a:lnTo>
                <a:close/>
                <a:moveTo>
                  <a:pt x="3191201" y="501441"/>
                </a:moveTo>
                <a:lnTo>
                  <a:pt x="3188972" y="513293"/>
                </a:lnTo>
                <a:lnTo>
                  <a:pt x="3186337" y="512911"/>
                </a:lnTo>
                <a:cubicBezTo>
                  <a:pt x="3164409" y="512156"/>
                  <a:pt x="3139960" y="513450"/>
                  <a:pt x="3115193" y="517086"/>
                </a:cubicBezTo>
                <a:lnTo>
                  <a:pt x="3043088" y="535086"/>
                </a:lnTo>
                <a:lnTo>
                  <a:pt x="3050685" y="530900"/>
                </a:lnTo>
                <a:lnTo>
                  <a:pt x="3069355" y="524026"/>
                </a:lnTo>
                <a:lnTo>
                  <a:pt x="3148611" y="504581"/>
                </a:lnTo>
                <a:close/>
                <a:moveTo>
                  <a:pt x="3205818" y="500364"/>
                </a:moveTo>
                <a:lnTo>
                  <a:pt x="3206060" y="500386"/>
                </a:lnTo>
                <a:lnTo>
                  <a:pt x="3203825" y="504189"/>
                </a:lnTo>
                <a:lnTo>
                  <a:pt x="3205244" y="500406"/>
                </a:lnTo>
                <a:close/>
                <a:moveTo>
                  <a:pt x="1706732" y="496934"/>
                </a:moveTo>
                <a:lnTo>
                  <a:pt x="1650189" y="574357"/>
                </a:lnTo>
                <a:lnTo>
                  <a:pt x="1665496" y="548897"/>
                </a:lnTo>
                <a:close/>
                <a:moveTo>
                  <a:pt x="3261009" y="490757"/>
                </a:moveTo>
                <a:lnTo>
                  <a:pt x="3257737" y="498802"/>
                </a:lnTo>
                <a:lnTo>
                  <a:pt x="3257332" y="499412"/>
                </a:lnTo>
                <a:lnTo>
                  <a:pt x="3251820" y="498791"/>
                </a:lnTo>
                <a:lnTo>
                  <a:pt x="3260158" y="491124"/>
                </a:lnTo>
                <a:close/>
                <a:moveTo>
                  <a:pt x="3291776" y="489632"/>
                </a:moveTo>
                <a:lnTo>
                  <a:pt x="3293067" y="490283"/>
                </a:lnTo>
                <a:lnTo>
                  <a:pt x="3290126" y="491746"/>
                </a:lnTo>
                <a:close/>
                <a:moveTo>
                  <a:pt x="3240042" y="486446"/>
                </a:moveTo>
                <a:lnTo>
                  <a:pt x="3235772" y="496980"/>
                </a:lnTo>
                <a:lnTo>
                  <a:pt x="3228786" y="496191"/>
                </a:lnTo>
                <a:lnTo>
                  <a:pt x="3229229" y="495481"/>
                </a:lnTo>
                <a:close/>
                <a:moveTo>
                  <a:pt x="3277480" y="483666"/>
                </a:moveTo>
                <a:lnTo>
                  <a:pt x="3280553" y="483956"/>
                </a:lnTo>
                <a:lnTo>
                  <a:pt x="3286552" y="486991"/>
                </a:lnTo>
                <a:lnTo>
                  <a:pt x="3281983" y="492929"/>
                </a:lnTo>
                <a:lnTo>
                  <a:pt x="3280513" y="496525"/>
                </a:lnTo>
                <a:lnTo>
                  <a:pt x="3267210" y="503141"/>
                </a:lnTo>
                <a:lnTo>
                  <a:pt x="3263561" y="500441"/>
                </a:lnTo>
                <a:lnTo>
                  <a:pt x="3268443" y="487557"/>
                </a:lnTo>
                <a:close/>
                <a:moveTo>
                  <a:pt x="3197650" y="482914"/>
                </a:moveTo>
                <a:lnTo>
                  <a:pt x="3193095" y="494242"/>
                </a:lnTo>
                <a:lnTo>
                  <a:pt x="3125103" y="501039"/>
                </a:lnTo>
                <a:cubicBezTo>
                  <a:pt x="3097966" y="506132"/>
                  <a:pt x="3070470" y="513764"/>
                  <a:pt x="3045192" y="524041"/>
                </a:cubicBezTo>
                <a:lnTo>
                  <a:pt x="2986732" y="558174"/>
                </a:lnTo>
                <a:lnTo>
                  <a:pt x="3030736" y="529653"/>
                </a:lnTo>
                <a:lnTo>
                  <a:pt x="3079126" y="509558"/>
                </a:lnTo>
                <a:lnTo>
                  <a:pt x="3101251" y="501239"/>
                </a:lnTo>
                <a:lnTo>
                  <a:pt x="3175031" y="484706"/>
                </a:lnTo>
                <a:close/>
                <a:moveTo>
                  <a:pt x="3205338" y="482307"/>
                </a:moveTo>
                <a:lnTo>
                  <a:pt x="3203780" y="485282"/>
                </a:lnTo>
                <a:lnTo>
                  <a:pt x="3204761" y="482350"/>
                </a:lnTo>
                <a:close/>
                <a:moveTo>
                  <a:pt x="3217240" y="481362"/>
                </a:moveTo>
                <a:lnTo>
                  <a:pt x="3209786" y="494045"/>
                </a:lnTo>
                <a:lnTo>
                  <a:pt x="3207718" y="493812"/>
                </a:lnTo>
                <a:lnTo>
                  <a:pt x="3212239" y="481760"/>
                </a:lnTo>
                <a:close/>
                <a:moveTo>
                  <a:pt x="3250688" y="481141"/>
                </a:moveTo>
                <a:lnTo>
                  <a:pt x="3263137" y="482317"/>
                </a:lnTo>
                <a:lnTo>
                  <a:pt x="3252055" y="487437"/>
                </a:lnTo>
                <a:lnTo>
                  <a:pt x="3242288" y="496779"/>
                </a:lnTo>
                <a:lnTo>
                  <a:pt x="3245539" y="488836"/>
                </a:lnTo>
                <a:close/>
                <a:moveTo>
                  <a:pt x="3236705" y="479824"/>
                </a:moveTo>
                <a:lnTo>
                  <a:pt x="3237923" y="479938"/>
                </a:lnTo>
                <a:lnTo>
                  <a:pt x="3222736" y="493829"/>
                </a:lnTo>
                <a:lnTo>
                  <a:pt x="3227740" y="480532"/>
                </a:lnTo>
                <a:close/>
                <a:moveTo>
                  <a:pt x="3055867" y="479039"/>
                </a:moveTo>
                <a:lnTo>
                  <a:pt x="3034366" y="491088"/>
                </a:lnTo>
                <a:lnTo>
                  <a:pt x="3039575" y="487256"/>
                </a:lnTo>
                <a:close/>
                <a:moveTo>
                  <a:pt x="3294872" y="476184"/>
                </a:moveTo>
                <a:lnTo>
                  <a:pt x="3289555" y="483089"/>
                </a:lnTo>
                <a:lnTo>
                  <a:pt x="3285520" y="480209"/>
                </a:lnTo>
                <a:close/>
                <a:moveTo>
                  <a:pt x="3058321" y="467752"/>
                </a:moveTo>
                <a:lnTo>
                  <a:pt x="3055782" y="469228"/>
                </a:lnTo>
                <a:lnTo>
                  <a:pt x="3056827" y="468484"/>
                </a:lnTo>
                <a:close/>
                <a:moveTo>
                  <a:pt x="4151025" y="463971"/>
                </a:moveTo>
                <a:lnTo>
                  <a:pt x="4328898" y="464662"/>
                </a:lnTo>
                <a:lnTo>
                  <a:pt x="4503875" y="464662"/>
                </a:lnTo>
                <a:cubicBezTo>
                  <a:pt x="4653757" y="465350"/>
                  <a:pt x="4790814" y="466451"/>
                  <a:pt x="4890920" y="467143"/>
                </a:cubicBezTo>
                <a:cubicBezTo>
                  <a:pt x="5023151" y="467969"/>
                  <a:pt x="5051971" y="468108"/>
                  <a:pt x="5053211" y="467969"/>
                </a:cubicBezTo>
                <a:cubicBezTo>
                  <a:pt x="5054452" y="467833"/>
                  <a:pt x="5169449" y="466039"/>
                  <a:pt x="5252181" y="590125"/>
                </a:cubicBezTo>
                <a:lnTo>
                  <a:pt x="5261054" y="605780"/>
                </a:lnTo>
                <a:lnTo>
                  <a:pt x="5234750" y="572915"/>
                </a:lnTo>
                <a:lnTo>
                  <a:pt x="5231700" y="570212"/>
                </a:lnTo>
                <a:lnTo>
                  <a:pt x="5205039" y="546107"/>
                </a:lnTo>
                <a:lnTo>
                  <a:pt x="5202807" y="544613"/>
                </a:lnTo>
                <a:lnTo>
                  <a:pt x="5200780" y="542817"/>
                </a:lnTo>
                <a:lnTo>
                  <a:pt x="5190288" y="536237"/>
                </a:lnTo>
                <a:lnTo>
                  <a:pt x="5175453" y="526314"/>
                </a:lnTo>
                <a:lnTo>
                  <a:pt x="5172470" y="525064"/>
                </a:lnTo>
                <a:lnTo>
                  <a:pt x="5167189" y="521752"/>
                </a:lnTo>
                <a:cubicBezTo>
                  <a:pt x="5156249" y="516058"/>
                  <a:pt x="5145663" y="511601"/>
                  <a:pt x="5135722" y="508116"/>
                </a:cubicBezTo>
                <a:lnTo>
                  <a:pt x="5127502" y="506224"/>
                </a:lnTo>
                <a:lnTo>
                  <a:pt x="5121328" y="503637"/>
                </a:lnTo>
                <a:lnTo>
                  <a:pt x="5095853" y="498941"/>
                </a:lnTo>
                <a:lnTo>
                  <a:pt x="5086150" y="496708"/>
                </a:lnTo>
                <a:lnTo>
                  <a:pt x="5082368" y="496454"/>
                </a:lnTo>
                <a:lnTo>
                  <a:pt x="5081735" y="496337"/>
                </a:lnTo>
                <a:lnTo>
                  <a:pt x="5079522" y="496263"/>
                </a:lnTo>
                <a:lnTo>
                  <a:pt x="5071538" y="495728"/>
                </a:lnTo>
                <a:cubicBezTo>
                  <a:pt x="5068089" y="495659"/>
                  <a:pt x="5066158" y="495758"/>
                  <a:pt x="5066038" y="495758"/>
                </a:cubicBezTo>
                <a:cubicBezTo>
                  <a:pt x="5060799" y="495758"/>
                  <a:pt x="4962762" y="495758"/>
                  <a:pt x="4827219" y="495758"/>
                </a:cubicBezTo>
                <a:cubicBezTo>
                  <a:pt x="4742419" y="495758"/>
                  <a:pt x="4640935" y="495758"/>
                  <a:pt x="4532833" y="495758"/>
                </a:cubicBezTo>
                <a:lnTo>
                  <a:pt x="4362683" y="495758"/>
                </a:lnTo>
                <a:cubicBezTo>
                  <a:pt x="4040030" y="496722"/>
                  <a:pt x="3640161" y="499067"/>
                  <a:pt x="3565151" y="511339"/>
                </a:cubicBezTo>
                <a:cubicBezTo>
                  <a:pt x="3440640" y="532227"/>
                  <a:pt x="3410366" y="623232"/>
                  <a:pt x="3403011" y="702331"/>
                </a:cubicBezTo>
                <a:lnTo>
                  <a:pt x="3403010" y="702351"/>
                </a:lnTo>
                <a:lnTo>
                  <a:pt x="3403009" y="702357"/>
                </a:lnTo>
                <a:cubicBezTo>
                  <a:pt x="3400557" y="728722"/>
                  <a:pt x="3400652" y="753766"/>
                  <a:pt x="3400652" y="774449"/>
                </a:cubicBezTo>
                <a:lnTo>
                  <a:pt x="3400652" y="774472"/>
                </a:lnTo>
                <a:lnTo>
                  <a:pt x="3400652" y="800101"/>
                </a:lnTo>
                <a:lnTo>
                  <a:pt x="3400652" y="800130"/>
                </a:lnTo>
                <a:cubicBezTo>
                  <a:pt x="3398720" y="890443"/>
                  <a:pt x="3500481" y="1296454"/>
                  <a:pt x="3600171" y="1681569"/>
                </a:cubicBezTo>
                <a:cubicBezTo>
                  <a:pt x="3666357" y="1937002"/>
                  <a:pt x="3718237" y="2130318"/>
                  <a:pt x="3756362" y="2263395"/>
                </a:cubicBezTo>
                <a:lnTo>
                  <a:pt x="3762810" y="2285334"/>
                </a:lnTo>
                <a:lnTo>
                  <a:pt x="3771702" y="2315588"/>
                </a:lnTo>
                <a:lnTo>
                  <a:pt x="3761449" y="2283560"/>
                </a:lnTo>
                <a:cubicBezTo>
                  <a:pt x="3750199" y="2247645"/>
                  <a:pt x="3738027" y="2208084"/>
                  <a:pt x="3724997" y="2165075"/>
                </a:cubicBezTo>
                <a:lnTo>
                  <a:pt x="3687325" y="2039046"/>
                </a:lnTo>
                <a:lnTo>
                  <a:pt x="3676208" y="2001309"/>
                </a:lnTo>
                <a:lnTo>
                  <a:pt x="3644306" y="1892158"/>
                </a:lnTo>
                <a:lnTo>
                  <a:pt x="3632324" y="1850860"/>
                </a:lnTo>
                <a:lnTo>
                  <a:pt x="3586248" y="1690255"/>
                </a:lnTo>
                <a:cubicBezTo>
                  <a:pt x="3500896" y="1391043"/>
                  <a:pt x="3357220" y="872324"/>
                  <a:pt x="3352945" y="770563"/>
                </a:cubicBezTo>
                <a:cubicBezTo>
                  <a:pt x="3352119" y="765323"/>
                  <a:pt x="3352119" y="759531"/>
                  <a:pt x="3352119" y="753326"/>
                </a:cubicBezTo>
                <a:lnTo>
                  <a:pt x="3350744" y="677143"/>
                </a:lnTo>
                <a:lnTo>
                  <a:pt x="3365214" y="592400"/>
                </a:lnTo>
                <a:cubicBezTo>
                  <a:pt x="3384001" y="537418"/>
                  <a:pt x="3424919" y="489889"/>
                  <a:pt x="3511098" y="476101"/>
                </a:cubicBezTo>
                <a:cubicBezTo>
                  <a:pt x="3569836" y="466451"/>
                  <a:pt x="3862430" y="463971"/>
                  <a:pt x="4151025" y="463971"/>
                </a:cubicBezTo>
                <a:close/>
                <a:moveTo>
                  <a:pt x="3205346" y="463774"/>
                </a:moveTo>
                <a:lnTo>
                  <a:pt x="3200173" y="476637"/>
                </a:lnTo>
                <a:lnTo>
                  <a:pt x="3139235" y="484615"/>
                </a:lnTo>
                <a:cubicBezTo>
                  <a:pt x="3109426" y="490958"/>
                  <a:pt x="3078811" y="500040"/>
                  <a:pt x="3050616" y="512027"/>
                </a:cubicBezTo>
                <a:lnTo>
                  <a:pt x="2979079" y="555312"/>
                </a:lnTo>
                <a:lnTo>
                  <a:pt x="2979411" y="554687"/>
                </a:lnTo>
                <a:lnTo>
                  <a:pt x="2979508" y="554618"/>
                </a:lnTo>
                <a:lnTo>
                  <a:pt x="3038807" y="515736"/>
                </a:lnTo>
                <a:lnTo>
                  <a:pt x="3059452" y="506249"/>
                </a:lnTo>
                <a:lnTo>
                  <a:pt x="3099220" y="491104"/>
                </a:lnTo>
                <a:lnTo>
                  <a:pt x="3202708" y="464016"/>
                </a:lnTo>
                <a:close/>
                <a:moveTo>
                  <a:pt x="3215526" y="462866"/>
                </a:moveTo>
                <a:lnTo>
                  <a:pt x="3208908" y="475494"/>
                </a:lnTo>
                <a:lnTo>
                  <a:pt x="3207085" y="475733"/>
                </a:lnTo>
                <a:lnTo>
                  <a:pt x="3212203" y="463165"/>
                </a:lnTo>
                <a:close/>
                <a:moveTo>
                  <a:pt x="3228145" y="461735"/>
                </a:moveTo>
                <a:lnTo>
                  <a:pt x="3225217" y="468983"/>
                </a:lnTo>
                <a:lnTo>
                  <a:pt x="3223702" y="470369"/>
                </a:lnTo>
                <a:lnTo>
                  <a:pt x="3221671" y="473824"/>
                </a:lnTo>
                <a:lnTo>
                  <a:pt x="3216615" y="474486"/>
                </a:lnTo>
                <a:lnTo>
                  <a:pt x="3225644" y="461959"/>
                </a:lnTo>
                <a:close/>
                <a:moveTo>
                  <a:pt x="3288538" y="460273"/>
                </a:moveTo>
                <a:lnTo>
                  <a:pt x="3299168" y="461351"/>
                </a:lnTo>
                <a:lnTo>
                  <a:pt x="3304364" y="463265"/>
                </a:lnTo>
                <a:lnTo>
                  <a:pt x="3276023" y="476360"/>
                </a:lnTo>
                <a:close/>
                <a:moveTo>
                  <a:pt x="3254947" y="459335"/>
                </a:moveTo>
                <a:lnTo>
                  <a:pt x="3246607" y="470255"/>
                </a:lnTo>
                <a:lnTo>
                  <a:pt x="3245483" y="473023"/>
                </a:lnTo>
                <a:lnTo>
                  <a:pt x="3244545" y="473883"/>
                </a:lnTo>
                <a:lnTo>
                  <a:pt x="3230994" y="473736"/>
                </a:lnTo>
                <a:lnTo>
                  <a:pt x="3235726" y="466686"/>
                </a:lnTo>
                <a:lnTo>
                  <a:pt x="3243907" y="460327"/>
                </a:lnTo>
                <a:close/>
                <a:moveTo>
                  <a:pt x="3277281" y="459134"/>
                </a:moveTo>
                <a:lnTo>
                  <a:pt x="3281693" y="459582"/>
                </a:lnTo>
                <a:lnTo>
                  <a:pt x="3269141" y="475967"/>
                </a:lnTo>
                <a:lnTo>
                  <a:pt x="3257052" y="474021"/>
                </a:lnTo>
                <a:lnTo>
                  <a:pt x="3255466" y="474005"/>
                </a:lnTo>
                <a:lnTo>
                  <a:pt x="3256131" y="473009"/>
                </a:lnTo>
                <a:lnTo>
                  <a:pt x="3268809" y="462420"/>
                </a:lnTo>
                <a:close/>
                <a:moveTo>
                  <a:pt x="3212781" y="446088"/>
                </a:moveTo>
                <a:lnTo>
                  <a:pt x="3212701" y="446324"/>
                </a:lnTo>
                <a:lnTo>
                  <a:pt x="3211976" y="447282"/>
                </a:lnTo>
                <a:lnTo>
                  <a:pt x="3207923" y="457364"/>
                </a:lnTo>
                <a:lnTo>
                  <a:pt x="3152474" y="466349"/>
                </a:lnTo>
                <a:cubicBezTo>
                  <a:pt x="3120287" y="474088"/>
                  <a:pt x="3086879" y="484805"/>
                  <a:pt x="3055987" y="498684"/>
                </a:cubicBezTo>
                <a:lnTo>
                  <a:pt x="2999283" y="534408"/>
                </a:lnTo>
                <a:lnTo>
                  <a:pt x="3051981" y="498934"/>
                </a:lnTo>
                <a:cubicBezTo>
                  <a:pt x="3080205" y="484737"/>
                  <a:pt x="3111057" y="472906"/>
                  <a:pt x="3141564" y="463434"/>
                </a:cubicBezTo>
                <a:close/>
                <a:moveTo>
                  <a:pt x="3231866" y="441828"/>
                </a:moveTo>
                <a:lnTo>
                  <a:pt x="3219749" y="454805"/>
                </a:lnTo>
                <a:lnTo>
                  <a:pt x="3219381" y="455507"/>
                </a:lnTo>
                <a:lnTo>
                  <a:pt x="3216190" y="456023"/>
                </a:lnTo>
                <a:lnTo>
                  <a:pt x="3224085" y="443337"/>
                </a:lnTo>
                <a:lnTo>
                  <a:pt x="3229079" y="442121"/>
                </a:lnTo>
                <a:close/>
                <a:moveTo>
                  <a:pt x="3243222" y="440630"/>
                </a:moveTo>
                <a:lnTo>
                  <a:pt x="3233650" y="453194"/>
                </a:lnTo>
                <a:lnTo>
                  <a:pt x="3231735" y="453506"/>
                </a:lnTo>
                <a:lnTo>
                  <a:pt x="3240830" y="440883"/>
                </a:lnTo>
                <a:close/>
                <a:moveTo>
                  <a:pt x="3269257" y="440604"/>
                </a:moveTo>
                <a:lnTo>
                  <a:pt x="3260987" y="451431"/>
                </a:lnTo>
                <a:lnTo>
                  <a:pt x="3255159" y="451572"/>
                </a:lnTo>
                <a:close/>
                <a:moveTo>
                  <a:pt x="3257871" y="439090"/>
                </a:moveTo>
                <a:lnTo>
                  <a:pt x="3243939" y="451845"/>
                </a:lnTo>
                <a:lnTo>
                  <a:pt x="3242313" y="451885"/>
                </a:lnTo>
                <a:lnTo>
                  <a:pt x="3251686" y="439739"/>
                </a:lnTo>
                <a:close/>
                <a:moveTo>
                  <a:pt x="3313568" y="436527"/>
                </a:moveTo>
                <a:lnTo>
                  <a:pt x="3312279" y="437092"/>
                </a:lnTo>
                <a:lnTo>
                  <a:pt x="3313123" y="436527"/>
                </a:lnTo>
                <a:close/>
                <a:moveTo>
                  <a:pt x="3296428" y="435006"/>
                </a:moveTo>
                <a:lnTo>
                  <a:pt x="3296531" y="435017"/>
                </a:lnTo>
                <a:lnTo>
                  <a:pt x="3296399" y="435033"/>
                </a:lnTo>
                <a:lnTo>
                  <a:pt x="3296428" y="435035"/>
                </a:lnTo>
                <a:lnTo>
                  <a:pt x="3296400" y="435037"/>
                </a:lnTo>
                <a:lnTo>
                  <a:pt x="3303101" y="435798"/>
                </a:lnTo>
                <a:lnTo>
                  <a:pt x="3296380" y="440406"/>
                </a:lnTo>
                <a:lnTo>
                  <a:pt x="3292117" y="445971"/>
                </a:lnTo>
                <a:lnTo>
                  <a:pt x="3279637" y="451468"/>
                </a:lnTo>
                <a:lnTo>
                  <a:pt x="3276486" y="451054"/>
                </a:lnTo>
                <a:lnTo>
                  <a:pt x="3270727" y="451194"/>
                </a:lnTo>
                <a:lnTo>
                  <a:pt x="3280410" y="436719"/>
                </a:lnTo>
                <a:lnTo>
                  <a:pt x="3296400" y="435037"/>
                </a:lnTo>
                <a:lnTo>
                  <a:pt x="3296371" y="435035"/>
                </a:lnTo>
                <a:lnTo>
                  <a:pt x="3296399" y="435033"/>
                </a:lnTo>
                <a:lnTo>
                  <a:pt x="3296270" y="435017"/>
                </a:lnTo>
                <a:lnTo>
                  <a:pt x="3296372" y="435006"/>
                </a:lnTo>
                <a:close/>
                <a:moveTo>
                  <a:pt x="3227118" y="426138"/>
                </a:moveTo>
                <a:lnTo>
                  <a:pt x="3218067" y="438246"/>
                </a:lnTo>
                <a:lnTo>
                  <a:pt x="3164524" y="448867"/>
                </a:lnTo>
                <a:cubicBezTo>
                  <a:pt x="3129863" y="458263"/>
                  <a:pt x="3093616" y="470800"/>
                  <a:pt x="3060174" y="486546"/>
                </a:cubicBezTo>
                <a:lnTo>
                  <a:pt x="3041553" y="496752"/>
                </a:lnTo>
                <a:lnTo>
                  <a:pt x="3059508" y="484381"/>
                </a:lnTo>
                <a:cubicBezTo>
                  <a:pt x="3091252" y="468083"/>
                  <a:pt x="3125585" y="454663"/>
                  <a:pt x="3158867" y="443941"/>
                </a:cubicBezTo>
                <a:close/>
                <a:moveTo>
                  <a:pt x="4134346" y="424939"/>
                </a:moveTo>
                <a:lnTo>
                  <a:pt x="4158966" y="425075"/>
                </a:lnTo>
                <a:lnTo>
                  <a:pt x="4166880" y="428526"/>
                </a:lnTo>
                <a:cubicBezTo>
                  <a:pt x="4182737" y="429215"/>
                  <a:pt x="4239271" y="431701"/>
                  <a:pt x="4300079" y="432389"/>
                </a:cubicBezTo>
                <a:lnTo>
                  <a:pt x="4329585" y="432389"/>
                </a:lnTo>
                <a:cubicBezTo>
                  <a:pt x="4365574" y="432389"/>
                  <a:pt x="4394185" y="431526"/>
                  <a:pt x="4415247" y="429854"/>
                </a:cubicBezTo>
                <a:lnTo>
                  <a:pt x="4439229" y="426974"/>
                </a:lnTo>
                <a:lnTo>
                  <a:pt x="4461766" y="427168"/>
                </a:lnTo>
                <a:lnTo>
                  <a:pt x="4456994" y="435650"/>
                </a:lnTo>
                <a:cubicBezTo>
                  <a:pt x="4452857" y="439511"/>
                  <a:pt x="4430244" y="445440"/>
                  <a:pt x="4326968" y="445440"/>
                </a:cubicBezTo>
                <a:cubicBezTo>
                  <a:pt x="4263954" y="445028"/>
                  <a:pt x="4196252" y="442269"/>
                  <a:pt x="4161505" y="440752"/>
                </a:cubicBezTo>
                <a:cubicBezTo>
                  <a:pt x="4151715" y="440210"/>
                  <a:pt x="4142628" y="435491"/>
                  <a:pt x="4136548" y="427790"/>
                </a:cubicBezTo>
                <a:close/>
                <a:moveTo>
                  <a:pt x="3926109" y="424393"/>
                </a:moveTo>
                <a:lnTo>
                  <a:pt x="4105018" y="424778"/>
                </a:lnTo>
                <a:lnTo>
                  <a:pt x="4125690" y="424892"/>
                </a:lnTo>
                <a:lnTo>
                  <a:pt x="4131721" y="432664"/>
                </a:lnTo>
                <a:cubicBezTo>
                  <a:pt x="4139070" y="442087"/>
                  <a:pt x="4150128" y="447866"/>
                  <a:pt x="4162055" y="448526"/>
                </a:cubicBezTo>
                <a:cubicBezTo>
                  <a:pt x="4196526" y="450043"/>
                  <a:pt x="4264228" y="453214"/>
                  <a:pt x="4327518" y="453214"/>
                </a:cubicBezTo>
                <a:lnTo>
                  <a:pt x="4339790" y="453214"/>
                </a:lnTo>
                <a:cubicBezTo>
                  <a:pt x="4438241" y="453214"/>
                  <a:pt x="4457131" y="446595"/>
                  <a:pt x="4463473" y="441494"/>
                </a:cubicBezTo>
                <a:lnTo>
                  <a:pt x="4471345" y="427248"/>
                </a:lnTo>
                <a:lnTo>
                  <a:pt x="4511446" y="427589"/>
                </a:lnTo>
                <a:lnTo>
                  <a:pt x="4683605" y="429284"/>
                </a:lnTo>
                <a:lnTo>
                  <a:pt x="4786763" y="430425"/>
                </a:lnTo>
                <a:lnTo>
                  <a:pt x="4797887" y="430551"/>
                </a:lnTo>
                <a:lnTo>
                  <a:pt x="4828631" y="430917"/>
                </a:lnTo>
                <a:lnTo>
                  <a:pt x="4903894" y="431833"/>
                </a:lnTo>
                <a:cubicBezTo>
                  <a:pt x="4960195" y="432540"/>
                  <a:pt x="5002038" y="433101"/>
                  <a:pt x="5023877" y="433401"/>
                </a:cubicBezTo>
                <a:lnTo>
                  <a:pt x="5040417" y="433622"/>
                </a:lnTo>
                <a:lnTo>
                  <a:pt x="5040938" y="433629"/>
                </a:lnTo>
                <a:cubicBezTo>
                  <a:pt x="5041162" y="433629"/>
                  <a:pt x="5043187" y="433649"/>
                  <a:pt x="5046726" y="433933"/>
                </a:cubicBezTo>
                <a:lnTo>
                  <a:pt x="5059462" y="435554"/>
                </a:lnTo>
                <a:lnTo>
                  <a:pt x="5061595" y="435825"/>
                </a:lnTo>
                <a:lnTo>
                  <a:pt x="5062777" y="436165"/>
                </a:lnTo>
                <a:lnTo>
                  <a:pt x="5111674" y="450269"/>
                </a:lnTo>
                <a:lnTo>
                  <a:pt x="5153858" y="472805"/>
                </a:lnTo>
                <a:lnTo>
                  <a:pt x="5165132" y="480432"/>
                </a:lnTo>
                <a:lnTo>
                  <a:pt x="5211756" y="520628"/>
                </a:lnTo>
                <a:lnTo>
                  <a:pt x="5227959" y="541338"/>
                </a:lnTo>
                <a:lnTo>
                  <a:pt x="5244872" y="562963"/>
                </a:lnTo>
                <a:lnTo>
                  <a:pt x="5255065" y="580726"/>
                </a:lnTo>
                <a:lnTo>
                  <a:pt x="5225649" y="543560"/>
                </a:lnTo>
                <a:lnTo>
                  <a:pt x="5222571" y="540775"/>
                </a:lnTo>
                <a:lnTo>
                  <a:pt x="5195225" y="515535"/>
                </a:lnTo>
                <a:lnTo>
                  <a:pt x="5192953" y="513965"/>
                </a:lnTo>
                <a:lnTo>
                  <a:pt x="5190868" y="512078"/>
                </a:lnTo>
                <a:lnTo>
                  <a:pt x="5180049" y="505053"/>
                </a:lnTo>
                <a:lnTo>
                  <a:pt x="5164961" y="494631"/>
                </a:lnTo>
                <a:lnTo>
                  <a:pt x="5161934" y="493289"/>
                </a:lnTo>
                <a:lnTo>
                  <a:pt x="5156514" y="489770"/>
                </a:lnTo>
                <a:cubicBezTo>
                  <a:pt x="5145331" y="483689"/>
                  <a:pt x="5134516" y="478872"/>
                  <a:pt x="5124364" y="475059"/>
                </a:cubicBezTo>
                <a:lnTo>
                  <a:pt x="5115946" y="472903"/>
                </a:lnTo>
                <a:lnTo>
                  <a:pt x="5109667" y="470122"/>
                </a:lnTo>
                <a:lnTo>
                  <a:pt x="5083861" y="464688"/>
                </a:lnTo>
                <a:lnTo>
                  <a:pt x="5073785" y="462108"/>
                </a:lnTo>
                <a:lnTo>
                  <a:pt x="5069871" y="461740"/>
                </a:lnTo>
                <a:lnTo>
                  <a:pt x="5069287" y="461617"/>
                </a:lnTo>
                <a:lnTo>
                  <a:pt x="5067261" y="461496"/>
                </a:lnTo>
                <a:lnTo>
                  <a:pt x="5058912" y="460712"/>
                </a:lnTo>
                <a:cubicBezTo>
                  <a:pt x="5055408" y="460548"/>
                  <a:pt x="5053456" y="460597"/>
                  <a:pt x="5053353" y="460597"/>
                </a:cubicBezTo>
                <a:cubicBezTo>
                  <a:pt x="5050043" y="460874"/>
                  <a:pt x="4983721" y="459771"/>
                  <a:pt x="4892164" y="459771"/>
                </a:cubicBezTo>
                <a:cubicBezTo>
                  <a:pt x="4791921" y="459081"/>
                  <a:pt x="4654863" y="457288"/>
                  <a:pt x="4504981" y="457288"/>
                </a:cubicBezTo>
                <a:lnTo>
                  <a:pt x="4330005" y="457288"/>
                </a:lnTo>
                <a:cubicBezTo>
                  <a:pt x="3995356" y="456324"/>
                  <a:pt x="3581422" y="457565"/>
                  <a:pt x="3509998" y="469147"/>
                </a:cubicBezTo>
                <a:cubicBezTo>
                  <a:pt x="3487677" y="472784"/>
                  <a:pt x="3468287" y="478562"/>
                  <a:pt x="3451452" y="486064"/>
                </a:cubicBezTo>
                <a:lnTo>
                  <a:pt x="3436264" y="495645"/>
                </a:lnTo>
                <a:lnTo>
                  <a:pt x="3428068" y="498588"/>
                </a:lnTo>
                <a:lnTo>
                  <a:pt x="3422001" y="504644"/>
                </a:lnTo>
                <a:lnTo>
                  <a:pt x="3408242" y="513323"/>
                </a:lnTo>
                <a:cubicBezTo>
                  <a:pt x="3384047" y="534388"/>
                  <a:pt x="3368578" y="560677"/>
                  <a:pt x="3358840" y="588848"/>
                </a:cubicBezTo>
                <a:lnTo>
                  <a:pt x="3356977" y="599615"/>
                </a:lnTo>
                <a:lnTo>
                  <a:pt x="3352561" y="610305"/>
                </a:lnTo>
                <a:lnTo>
                  <a:pt x="3343825" y="675658"/>
                </a:lnTo>
                <a:lnTo>
                  <a:pt x="3343823" y="675670"/>
                </a:lnTo>
                <a:lnTo>
                  <a:pt x="3343823" y="675674"/>
                </a:lnTo>
                <a:lnTo>
                  <a:pt x="3343820" y="675697"/>
                </a:lnTo>
                <a:lnTo>
                  <a:pt x="3343820" y="675717"/>
                </a:lnTo>
                <a:lnTo>
                  <a:pt x="3343820" y="675720"/>
                </a:lnTo>
                <a:cubicBezTo>
                  <a:pt x="3342549" y="704313"/>
                  <a:pt x="3344014" y="731445"/>
                  <a:pt x="3345221" y="753781"/>
                </a:cubicBezTo>
                <a:cubicBezTo>
                  <a:pt x="3346049" y="759850"/>
                  <a:pt x="3346049" y="765644"/>
                  <a:pt x="3346049" y="770887"/>
                </a:cubicBezTo>
                <a:cubicBezTo>
                  <a:pt x="3350461" y="873348"/>
                  <a:pt x="3494275" y="1392010"/>
                  <a:pt x="3579627" y="1692049"/>
                </a:cubicBezTo>
                <a:cubicBezTo>
                  <a:pt x="3584905" y="1710610"/>
                  <a:pt x="3590751" y="1731114"/>
                  <a:pt x="3597060" y="1753166"/>
                </a:cubicBezTo>
                <a:lnTo>
                  <a:pt x="3605059" y="1781030"/>
                </a:lnTo>
                <a:lnTo>
                  <a:pt x="3608893" y="1794445"/>
                </a:lnTo>
                <a:lnTo>
                  <a:pt x="3611347" y="1802933"/>
                </a:lnTo>
                <a:lnTo>
                  <a:pt x="3617271" y="1823569"/>
                </a:lnTo>
                <a:lnTo>
                  <a:pt x="3625070" y="1850402"/>
                </a:lnTo>
                <a:lnTo>
                  <a:pt x="3644314" y="1916973"/>
                </a:lnTo>
                <a:lnTo>
                  <a:pt x="3654814" y="1952748"/>
                </a:lnTo>
                <a:lnTo>
                  <a:pt x="3663534" y="1982750"/>
                </a:lnTo>
                <a:lnTo>
                  <a:pt x="3670486" y="2006144"/>
                </a:lnTo>
                <a:lnTo>
                  <a:pt x="3683332" y="2049917"/>
                </a:lnTo>
                <a:lnTo>
                  <a:pt x="3702151" y="2112702"/>
                </a:lnTo>
                <a:lnTo>
                  <a:pt x="3713418" y="2150615"/>
                </a:lnTo>
                <a:lnTo>
                  <a:pt x="3717097" y="2162566"/>
                </a:lnTo>
                <a:lnTo>
                  <a:pt x="3723389" y="2183560"/>
                </a:lnTo>
                <a:cubicBezTo>
                  <a:pt x="3736631" y="2227145"/>
                  <a:pt x="3749619" y="2269227"/>
                  <a:pt x="3761928" y="2308187"/>
                </a:cubicBezTo>
                <a:lnTo>
                  <a:pt x="3789501" y="2392916"/>
                </a:lnTo>
                <a:lnTo>
                  <a:pt x="3770745" y="2338591"/>
                </a:lnTo>
                <a:lnTo>
                  <a:pt x="3759618" y="2306364"/>
                </a:lnTo>
                <a:lnTo>
                  <a:pt x="3759376" y="2305641"/>
                </a:lnTo>
                <a:lnTo>
                  <a:pt x="3721998" y="2193413"/>
                </a:lnTo>
                <a:lnTo>
                  <a:pt x="3709892" y="2156421"/>
                </a:lnTo>
                <a:lnTo>
                  <a:pt x="3678884" y="2060764"/>
                </a:lnTo>
                <a:lnTo>
                  <a:pt x="3665771" y="2019957"/>
                </a:lnTo>
                <a:lnTo>
                  <a:pt x="3620361" y="1876720"/>
                </a:lnTo>
                <a:lnTo>
                  <a:pt x="3619900" y="1875261"/>
                </a:lnTo>
                <a:cubicBezTo>
                  <a:pt x="3602299" y="1819185"/>
                  <a:pt x="3584141" y="1760784"/>
                  <a:pt x="3565561" y="1700459"/>
                </a:cubicBezTo>
                <a:lnTo>
                  <a:pt x="3564120" y="1695696"/>
                </a:lnTo>
                <a:lnTo>
                  <a:pt x="3472019" y="1391198"/>
                </a:lnTo>
                <a:lnTo>
                  <a:pt x="3471885" y="1390738"/>
                </a:lnTo>
                <a:lnTo>
                  <a:pt x="3415625" y="1197953"/>
                </a:lnTo>
                <a:lnTo>
                  <a:pt x="3394559" y="1124305"/>
                </a:lnTo>
                <a:lnTo>
                  <a:pt x="3385410" y="1091945"/>
                </a:lnTo>
                <a:lnTo>
                  <a:pt x="3353996" y="978149"/>
                </a:lnTo>
                <a:lnTo>
                  <a:pt x="3329273" y="883484"/>
                </a:lnTo>
                <a:lnTo>
                  <a:pt x="3323652" y="860729"/>
                </a:lnTo>
                <a:lnTo>
                  <a:pt x="3310723" y="805753"/>
                </a:lnTo>
                <a:lnTo>
                  <a:pt x="3305686" y="782791"/>
                </a:lnTo>
                <a:lnTo>
                  <a:pt x="3303640" y="772406"/>
                </a:lnTo>
                <a:lnTo>
                  <a:pt x="3298513" y="740745"/>
                </a:lnTo>
                <a:lnTo>
                  <a:pt x="3298478" y="740506"/>
                </a:lnTo>
                <a:lnTo>
                  <a:pt x="3297787" y="733887"/>
                </a:lnTo>
                <a:cubicBezTo>
                  <a:pt x="3296632" y="722891"/>
                  <a:pt x="3295327" y="710410"/>
                  <a:pt x="3294290" y="696931"/>
                </a:cubicBezTo>
                <a:lnTo>
                  <a:pt x="3292405" y="654016"/>
                </a:lnTo>
                <a:lnTo>
                  <a:pt x="3303526" y="561789"/>
                </a:lnTo>
                <a:lnTo>
                  <a:pt x="3330889" y="506459"/>
                </a:lnTo>
                <a:lnTo>
                  <a:pt x="3340811" y="493834"/>
                </a:lnTo>
                <a:lnTo>
                  <a:pt x="3395191" y="451273"/>
                </a:lnTo>
                <a:lnTo>
                  <a:pt x="3401926" y="449295"/>
                </a:lnTo>
                <a:lnTo>
                  <a:pt x="3455804" y="433493"/>
                </a:lnTo>
                <a:lnTo>
                  <a:pt x="3477957" y="431238"/>
                </a:lnTo>
                <a:lnTo>
                  <a:pt x="3486907" y="430711"/>
                </a:lnTo>
                <a:lnTo>
                  <a:pt x="3511889" y="429343"/>
                </a:lnTo>
                <a:lnTo>
                  <a:pt x="3528251" y="428746"/>
                </a:lnTo>
                <a:lnTo>
                  <a:pt x="3556616" y="427788"/>
                </a:lnTo>
                <a:lnTo>
                  <a:pt x="3581664" y="427194"/>
                </a:lnTo>
                <a:lnTo>
                  <a:pt x="3611269" y="426550"/>
                </a:lnTo>
                <a:lnTo>
                  <a:pt x="3627856" y="426297"/>
                </a:lnTo>
                <a:lnTo>
                  <a:pt x="3750485" y="424938"/>
                </a:lnTo>
                <a:close/>
                <a:moveTo>
                  <a:pt x="3252668" y="419544"/>
                </a:moveTo>
                <a:lnTo>
                  <a:pt x="3239103" y="434073"/>
                </a:lnTo>
                <a:lnTo>
                  <a:pt x="3228542" y="436169"/>
                </a:lnTo>
                <a:lnTo>
                  <a:pt x="3229843" y="434078"/>
                </a:lnTo>
                <a:lnTo>
                  <a:pt x="3238180" y="423255"/>
                </a:lnTo>
                <a:lnTo>
                  <a:pt x="3251919" y="419672"/>
                </a:lnTo>
                <a:close/>
                <a:moveTo>
                  <a:pt x="1755400" y="416357"/>
                </a:moveTo>
                <a:lnTo>
                  <a:pt x="1628412" y="573161"/>
                </a:lnTo>
                <a:cubicBezTo>
                  <a:pt x="1590936" y="629096"/>
                  <a:pt x="1558512" y="688415"/>
                  <a:pt x="1531604" y="750431"/>
                </a:cubicBezTo>
                <a:cubicBezTo>
                  <a:pt x="1511425" y="796345"/>
                  <a:pt x="1493855" y="843317"/>
                  <a:pt x="1478963" y="891123"/>
                </a:cubicBezTo>
                <a:lnTo>
                  <a:pt x="1460193" y="965901"/>
                </a:lnTo>
                <a:lnTo>
                  <a:pt x="1455840" y="975870"/>
                </a:lnTo>
                <a:lnTo>
                  <a:pt x="1483897" y="848543"/>
                </a:lnTo>
                <a:cubicBezTo>
                  <a:pt x="1503422" y="787288"/>
                  <a:pt x="1528555" y="727815"/>
                  <a:pt x="1559048" y="670923"/>
                </a:cubicBezTo>
                <a:cubicBezTo>
                  <a:pt x="1584937" y="623310"/>
                  <a:pt x="1614548" y="577919"/>
                  <a:pt x="1647562" y="535152"/>
                </a:cubicBezTo>
                <a:close/>
                <a:moveTo>
                  <a:pt x="4475615" y="414491"/>
                </a:moveTo>
                <a:lnTo>
                  <a:pt x="4651516" y="416197"/>
                </a:lnTo>
                <a:cubicBezTo>
                  <a:pt x="4873857" y="418526"/>
                  <a:pt x="5038389" y="420870"/>
                  <a:pt x="5042870" y="420940"/>
                </a:cubicBezTo>
                <a:cubicBezTo>
                  <a:pt x="5044939" y="420940"/>
                  <a:pt x="5163658" y="422180"/>
                  <a:pt x="5249699" y="552342"/>
                </a:cubicBezTo>
                <a:cubicBezTo>
                  <a:pt x="5300166" y="628729"/>
                  <a:pt x="5423572" y="929185"/>
                  <a:pt x="5526573" y="1254597"/>
                </a:cubicBezTo>
                <a:lnTo>
                  <a:pt x="5554585" y="1345287"/>
                </a:lnTo>
                <a:lnTo>
                  <a:pt x="5555403" y="1347939"/>
                </a:lnTo>
                <a:cubicBezTo>
                  <a:pt x="5565429" y="1381396"/>
                  <a:pt x="5575741" y="1416909"/>
                  <a:pt x="5585948" y="1453668"/>
                </a:cubicBezTo>
                <a:lnTo>
                  <a:pt x="5590291" y="1471154"/>
                </a:lnTo>
                <a:lnTo>
                  <a:pt x="5585767" y="1455916"/>
                </a:lnTo>
                <a:lnTo>
                  <a:pt x="5584143" y="1449389"/>
                </a:lnTo>
                <a:cubicBezTo>
                  <a:pt x="5574033" y="1413056"/>
                  <a:pt x="5563820" y="1377951"/>
                  <a:pt x="5553890" y="1344867"/>
                </a:cubicBezTo>
                <a:lnTo>
                  <a:pt x="5526088" y="1254921"/>
                </a:lnTo>
                <a:lnTo>
                  <a:pt x="5523624" y="1246618"/>
                </a:lnTo>
                <a:lnTo>
                  <a:pt x="5482608" y="1126342"/>
                </a:lnTo>
                <a:lnTo>
                  <a:pt x="5446370" y="1019355"/>
                </a:lnTo>
                <a:cubicBezTo>
                  <a:pt x="5433060" y="982285"/>
                  <a:pt x="5419797" y="946364"/>
                  <a:pt x="5406759" y="911975"/>
                </a:cubicBezTo>
                <a:lnTo>
                  <a:pt x="5400645" y="896282"/>
                </a:lnTo>
                <a:lnTo>
                  <a:pt x="5397024" y="886532"/>
                </a:lnTo>
                <a:lnTo>
                  <a:pt x="5388547" y="865232"/>
                </a:lnTo>
                <a:lnTo>
                  <a:pt x="5368505" y="813794"/>
                </a:lnTo>
                <a:lnTo>
                  <a:pt x="5356962" y="785860"/>
                </a:lnTo>
                <a:lnTo>
                  <a:pt x="5350222" y="768916"/>
                </a:lnTo>
                <a:lnTo>
                  <a:pt x="5343816" y="754046"/>
                </a:lnTo>
                <a:lnTo>
                  <a:pt x="5332687" y="727115"/>
                </a:lnTo>
                <a:lnTo>
                  <a:pt x="5315612" y="688595"/>
                </a:lnTo>
                <a:lnTo>
                  <a:pt x="5308071" y="671095"/>
                </a:lnTo>
                <a:lnTo>
                  <a:pt x="5305321" y="665381"/>
                </a:lnTo>
                <a:lnTo>
                  <a:pt x="5300387" y="654250"/>
                </a:lnTo>
                <a:cubicBezTo>
                  <a:pt x="5280267" y="610791"/>
                  <a:pt x="5263212" y="578078"/>
                  <a:pt x="5250664" y="559188"/>
                </a:cubicBezTo>
                <a:cubicBezTo>
                  <a:pt x="5228878" y="526370"/>
                  <a:pt x="5205119" y="501689"/>
                  <a:pt x="5181676" y="483124"/>
                </a:cubicBezTo>
                <a:lnTo>
                  <a:pt x="5168904" y="474456"/>
                </a:lnTo>
                <a:lnTo>
                  <a:pt x="5164188" y="470377"/>
                </a:lnTo>
                <a:lnTo>
                  <a:pt x="5158073" y="467104"/>
                </a:lnTo>
                <a:lnTo>
                  <a:pt x="5147036" y="459612"/>
                </a:lnTo>
                <a:cubicBezTo>
                  <a:pt x="5135759" y="453136"/>
                  <a:pt x="5124848" y="447935"/>
                  <a:pt x="5114588" y="443760"/>
                </a:cubicBezTo>
                <a:lnTo>
                  <a:pt x="5112209" y="443077"/>
                </a:lnTo>
                <a:lnTo>
                  <a:pt x="5073784" y="431090"/>
                </a:lnTo>
                <a:lnTo>
                  <a:pt x="5066710" y="430007"/>
                </a:lnTo>
                <a:lnTo>
                  <a:pt x="5063142" y="428982"/>
                </a:lnTo>
                <a:cubicBezTo>
                  <a:pt x="5050127" y="426808"/>
                  <a:pt x="5042009" y="426714"/>
                  <a:pt x="5041078" y="426679"/>
                </a:cubicBezTo>
                <a:cubicBezTo>
                  <a:pt x="5038285" y="426576"/>
                  <a:pt x="4832595" y="423680"/>
                  <a:pt x="4571467" y="421134"/>
                </a:cubicBezTo>
                <a:lnTo>
                  <a:pt x="4474328" y="420313"/>
                </a:lnTo>
                <a:close/>
                <a:moveTo>
                  <a:pt x="4461991" y="414384"/>
                </a:moveTo>
                <a:lnTo>
                  <a:pt x="4466804" y="414422"/>
                </a:lnTo>
                <a:lnTo>
                  <a:pt x="4465108" y="420236"/>
                </a:lnTo>
                <a:lnTo>
                  <a:pt x="4457420" y="420171"/>
                </a:lnTo>
                <a:close/>
                <a:moveTo>
                  <a:pt x="3335790" y="413390"/>
                </a:moveTo>
                <a:lnTo>
                  <a:pt x="3312697" y="429220"/>
                </a:lnTo>
                <a:lnTo>
                  <a:pt x="3295548" y="427660"/>
                </a:lnTo>
                <a:close/>
                <a:moveTo>
                  <a:pt x="4147451" y="412235"/>
                </a:moveTo>
                <a:lnTo>
                  <a:pt x="4287429" y="413006"/>
                </a:lnTo>
                <a:lnTo>
                  <a:pt x="4452669" y="414311"/>
                </a:lnTo>
                <a:lnTo>
                  <a:pt x="4452025" y="415665"/>
                </a:lnTo>
                <a:cubicBezTo>
                  <a:pt x="4450577" y="416526"/>
                  <a:pt x="4448026" y="417535"/>
                  <a:pt x="4443558" y="418563"/>
                </a:cubicBezTo>
                <a:lnTo>
                  <a:pt x="4434198" y="419975"/>
                </a:lnTo>
                <a:lnTo>
                  <a:pt x="4297323" y="418820"/>
                </a:lnTo>
                <a:lnTo>
                  <a:pt x="4160455" y="418048"/>
                </a:lnTo>
                <a:close/>
                <a:moveTo>
                  <a:pt x="4124437" y="412109"/>
                </a:moveTo>
                <a:lnTo>
                  <a:pt x="4134467" y="412164"/>
                </a:lnTo>
                <a:lnTo>
                  <a:pt x="4137786" y="415837"/>
                </a:lnTo>
                <a:lnTo>
                  <a:pt x="4142625" y="417947"/>
                </a:lnTo>
                <a:lnTo>
                  <a:pt x="4128886" y="417870"/>
                </a:lnTo>
                <a:close/>
                <a:moveTo>
                  <a:pt x="3302488" y="411910"/>
                </a:moveTo>
                <a:lnTo>
                  <a:pt x="3281401" y="426375"/>
                </a:lnTo>
                <a:lnTo>
                  <a:pt x="3275725" y="428931"/>
                </a:lnTo>
                <a:lnTo>
                  <a:pt x="3259359" y="430057"/>
                </a:lnTo>
                <a:lnTo>
                  <a:pt x="3259123" y="430104"/>
                </a:lnTo>
                <a:lnTo>
                  <a:pt x="3266067" y="421107"/>
                </a:lnTo>
                <a:lnTo>
                  <a:pt x="3270053" y="418212"/>
                </a:lnTo>
                <a:lnTo>
                  <a:pt x="3273329" y="415991"/>
                </a:lnTo>
                <a:lnTo>
                  <a:pt x="3289252" y="413254"/>
                </a:lnTo>
                <a:close/>
                <a:moveTo>
                  <a:pt x="3913311" y="411560"/>
                </a:moveTo>
                <a:cubicBezTo>
                  <a:pt x="3972240" y="411560"/>
                  <a:pt x="4033946" y="411704"/>
                  <a:pt x="4096831" y="411958"/>
                </a:cubicBezTo>
                <a:lnTo>
                  <a:pt x="4115735" y="412060"/>
                </a:lnTo>
                <a:lnTo>
                  <a:pt x="4120203" y="417821"/>
                </a:lnTo>
                <a:lnTo>
                  <a:pt x="4118525" y="417811"/>
                </a:lnTo>
                <a:cubicBezTo>
                  <a:pt x="4062396" y="417570"/>
                  <a:pt x="4009741" y="417424"/>
                  <a:pt x="3960573" y="417372"/>
                </a:cubicBezTo>
                <a:lnTo>
                  <a:pt x="3856925" y="417469"/>
                </a:lnTo>
                <a:lnTo>
                  <a:pt x="3839521" y="417479"/>
                </a:lnTo>
                <a:lnTo>
                  <a:pt x="3837858" y="417487"/>
                </a:lnTo>
                <a:lnTo>
                  <a:pt x="3823540" y="417501"/>
                </a:lnTo>
                <a:lnTo>
                  <a:pt x="3757963" y="417895"/>
                </a:lnTo>
                <a:lnTo>
                  <a:pt x="3727653" y="418050"/>
                </a:lnTo>
                <a:lnTo>
                  <a:pt x="3722605" y="418108"/>
                </a:lnTo>
                <a:lnTo>
                  <a:pt x="3707499" y="418199"/>
                </a:lnTo>
                <a:lnTo>
                  <a:pt x="3663283" y="418789"/>
                </a:lnTo>
                <a:lnTo>
                  <a:pt x="3634286" y="419121"/>
                </a:lnTo>
                <a:lnTo>
                  <a:pt x="3628731" y="419249"/>
                </a:lnTo>
                <a:lnTo>
                  <a:pt x="3612521" y="419466"/>
                </a:lnTo>
                <a:cubicBezTo>
                  <a:pt x="3584381" y="419983"/>
                  <a:pt x="3559764" y="420595"/>
                  <a:pt x="3538681" y="421301"/>
                </a:cubicBezTo>
                <a:lnTo>
                  <a:pt x="3523938" y="421975"/>
                </a:lnTo>
                <a:lnTo>
                  <a:pt x="3523540" y="421987"/>
                </a:lnTo>
                <a:lnTo>
                  <a:pt x="3522099" y="422059"/>
                </a:lnTo>
                <a:lnTo>
                  <a:pt x="3499439" y="423095"/>
                </a:lnTo>
                <a:lnTo>
                  <a:pt x="3493739" y="423313"/>
                </a:lnTo>
                <a:lnTo>
                  <a:pt x="3492712" y="423401"/>
                </a:lnTo>
                <a:lnTo>
                  <a:pt x="3486051" y="423706"/>
                </a:lnTo>
                <a:lnTo>
                  <a:pt x="3482374" y="424054"/>
                </a:lnTo>
                <a:lnTo>
                  <a:pt x="3481316" y="424108"/>
                </a:lnTo>
                <a:lnTo>
                  <a:pt x="3468596" y="425362"/>
                </a:lnTo>
                <a:lnTo>
                  <a:pt x="3454702" y="426679"/>
                </a:lnTo>
                <a:lnTo>
                  <a:pt x="3453389" y="427068"/>
                </a:lnTo>
                <a:lnTo>
                  <a:pt x="3405950" y="439403"/>
                </a:lnTo>
                <a:lnTo>
                  <a:pt x="3398112" y="443455"/>
                </a:lnTo>
                <a:lnTo>
                  <a:pt x="3392002" y="445265"/>
                </a:lnTo>
                <a:lnTo>
                  <a:pt x="3383614" y="450948"/>
                </a:lnTo>
                <a:lnTo>
                  <a:pt x="3367310" y="459374"/>
                </a:lnTo>
                <a:lnTo>
                  <a:pt x="3361060" y="466228"/>
                </a:lnTo>
                <a:lnTo>
                  <a:pt x="3346621" y="476010"/>
                </a:lnTo>
                <a:cubicBezTo>
                  <a:pt x="3321556" y="499840"/>
                  <a:pt x="3306285" y="529619"/>
                  <a:pt x="3297306" y="561031"/>
                </a:cubicBezTo>
                <a:lnTo>
                  <a:pt x="3295839" y="573049"/>
                </a:lnTo>
                <a:lnTo>
                  <a:pt x="3291694" y="584877"/>
                </a:lnTo>
                <a:lnTo>
                  <a:pt x="3285746" y="655768"/>
                </a:lnTo>
                <a:lnTo>
                  <a:pt x="3285736" y="655851"/>
                </a:lnTo>
                <a:lnTo>
                  <a:pt x="3285736" y="655852"/>
                </a:lnTo>
                <a:lnTo>
                  <a:pt x="3285734" y="655870"/>
                </a:lnTo>
                <a:lnTo>
                  <a:pt x="3285735" y="655895"/>
                </a:lnTo>
                <a:lnTo>
                  <a:pt x="3285735" y="655896"/>
                </a:lnTo>
                <a:lnTo>
                  <a:pt x="3285735" y="655899"/>
                </a:lnTo>
                <a:lnTo>
                  <a:pt x="3285735" y="655901"/>
                </a:lnTo>
                <a:lnTo>
                  <a:pt x="3286636" y="677395"/>
                </a:lnTo>
                <a:lnTo>
                  <a:pt x="3287537" y="698891"/>
                </a:lnTo>
                <a:cubicBezTo>
                  <a:pt x="3288542" y="712191"/>
                  <a:pt x="3289807" y="724277"/>
                  <a:pt x="3290893" y="734613"/>
                </a:cubicBezTo>
                <a:lnTo>
                  <a:pt x="3291582" y="741226"/>
                </a:lnTo>
                <a:cubicBezTo>
                  <a:pt x="3292168" y="746970"/>
                  <a:pt x="3293208" y="754069"/>
                  <a:pt x="3294675" y="762439"/>
                </a:cubicBezTo>
                <a:lnTo>
                  <a:pt x="3294754" y="762843"/>
                </a:lnTo>
                <a:lnTo>
                  <a:pt x="3294818" y="763280"/>
                </a:lnTo>
                <a:lnTo>
                  <a:pt x="3297591" y="777310"/>
                </a:lnTo>
                <a:lnTo>
                  <a:pt x="3300328" y="791273"/>
                </a:lnTo>
                <a:lnTo>
                  <a:pt x="3300467" y="791864"/>
                </a:lnTo>
                <a:lnTo>
                  <a:pt x="3300729" y="793189"/>
                </a:lnTo>
                <a:lnTo>
                  <a:pt x="3307067" y="820078"/>
                </a:lnTo>
                <a:lnTo>
                  <a:pt x="3318670" y="869655"/>
                </a:lnTo>
                <a:lnTo>
                  <a:pt x="3319629" y="873347"/>
                </a:lnTo>
                <a:lnTo>
                  <a:pt x="3319823" y="874166"/>
                </a:lnTo>
                <a:lnTo>
                  <a:pt x="3322713" y="885210"/>
                </a:lnTo>
                <a:lnTo>
                  <a:pt x="3345309" y="972161"/>
                </a:lnTo>
                <a:cubicBezTo>
                  <a:pt x="3352897" y="1000456"/>
                  <a:pt x="3361142" y="1030608"/>
                  <a:pt x="3369951" y="1062330"/>
                </a:cubicBezTo>
                <a:lnTo>
                  <a:pt x="3375725" y="1082846"/>
                </a:lnTo>
                <a:lnTo>
                  <a:pt x="3378945" y="1094571"/>
                </a:lnTo>
                <a:lnTo>
                  <a:pt x="3385545" y="1117738"/>
                </a:lnTo>
                <a:lnTo>
                  <a:pt x="3397982" y="1161923"/>
                </a:lnTo>
                <a:lnTo>
                  <a:pt x="3411970" y="1210505"/>
                </a:lnTo>
                <a:lnTo>
                  <a:pt x="3418281" y="1232661"/>
                </a:lnTo>
                <a:lnTo>
                  <a:pt x="3422679" y="1247700"/>
                </a:lnTo>
                <a:lnTo>
                  <a:pt x="3428853" y="1269140"/>
                </a:lnTo>
                <a:lnTo>
                  <a:pt x="3443385" y="1318447"/>
                </a:lnTo>
                <a:lnTo>
                  <a:pt x="3462016" y="1382148"/>
                </a:lnTo>
                <a:lnTo>
                  <a:pt x="3467766" y="1401212"/>
                </a:lnTo>
                <a:lnTo>
                  <a:pt x="3479287" y="1440322"/>
                </a:lnTo>
                <a:cubicBezTo>
                  <a:pt x="3496753" y="1498921"/>
                  <a:pt x="3514770" y="1558712"/>
                  <a:pt x="3533030" y="1618691"/>
                </a:cubicBezTo>
                <a:lnTo>
                  <a:pt x="3547901" y="1666882"/>
                </a:lnTo>
                <a:lnTo>
                  <a:pt x="3557494" y="1698684"/>
                </a:lnTo>
                <a:cubicBezTo>
                  <a:pt x="3590233" y="1805257"/>
                  <a:pt x="3623308" y="1911012"/>
                  <a:pt x="3654988" y="2010315"/>
                </a:cubicBezTo>
                <a:lnTo>
                  <a:pt x="3670298" y="2057780"/>
                </a:lnTo>
                <a:lnTo>
                  <a:pt x="3678460" y="2083495"/>
                </a:lnTo>
                <a:lnTo>
                  <a:pt x="3693327" y="2129178"/>
                </a:lnTo>
                <a:lnTo>
                  <a:pt x="3701245" y="2153726"/>
                </a:lnTo>
                <a:lnTo>
                  <a:pt x="3705479" y="2166518"/>
                </a:lnTo>
                <a:lnTo>
                  <a:pt x="3712330" y="2187571"/>
                </a:lnTo>
                <a:lnTo>
                  <a:pt x="3743896" y="2282589"/>
                </a:lnTo>
                <a:lnTo>
                  <a:pt x="3744109" y="2283232"/>
                </a:lnTo>
                <a:lnTo>
                  <a:pt x="3744262" y="2283679"/>
                </a:lnTo>
                <a:lnTo>
                  <a:pt x="3773251" y="2368694"/>
                </a:lnTo>
                <a:lnTo>
                  <a:pt x="3778327" y="2383066"/>
                </a:lnTo>
                <a:lnTo>
                  <a:pt x="3782283" y="2394607"/>
                </a:lnTo>
                <a:lnTo>
                  <a:pt x="3787543" y="2409157"/>
                </a:lnTo>
                <a:lnTo>
                  <a:pt x="3799206" y="2442175"/>
                </a:lnTo>
                <a:lnTo>
                  <a:pt x="3808921" y="2468284"/>
                </a:lnTo>
                <a:lnTo>
                  <a:pt x="3814467" y="2483626"/>
                </a:lnTo>
                <a:lnTo>
                  <a:pt x="3818907" y="2495123"/>
                </a:lnTo>
                <a:lnTo>
                  <a:pt x="3821426" y="2501892"/>
                </a:lnTo>
                <a:lnTo>
                  <a:pt x="3823355" y="2506643"/>
                </a:lnTo>
                <a:lnTo>
                  <a:pt x="3827907" y="2518430"/>
                </a:lnTo>
                <a:lnTo>
                  <a:pt x="3831020" y="2525760"/>
                </a:lnTo>
                <a:lnTo>
                  <a:pt x="3839078" y="2545318"/>
                </a:lnTo>
                <a:lnTo>
                  <a:pt x="3841987" y="2551585"/>
                </a:lnTo>
                <a:lnTo>
                  <a:pt x="3844296" y="2557022"/>
                </a:lnTo>
                <a:lnTo>
                  <a:pt x="3845663" y="2559505"/>
                </a:lnTo>
                <a:lnTo>
                  <a:pt x="3848561" y="2565749"/>
                </a:lnTo>
                <a:lnTo>
                  <a:pt x="3855656" y="2577660"/>
                </a:lnTo>
                <a:lnTo>
                  <a:pt x="3855672" y="2577689"/>
                </a:lnTo>
                <a:cubicBezTo>
                  <a:pt x="3863600" y="2596786"/>
                  <a:pt x="3875148" y="2613599"/>
                  <a:pt x="3890128" y="2628077"/>
                </a:cubicBezTo>
                <a:lnTo>
                  <a:pt x="3890129" y="2628078"/>
                </a:lnTo>
                <a:lnTo>
                  <a:pt x="3890130" y="2628080"/>
                </a:lnTo>
                <a:cubicBezTo>
                  <a:pt x="3935070" y="2671514"/>
                  <a:pt x="4010899" y="2693929"/>
                  <a:pt x="4112556" y="2693929"/>
                </a:cubicBezTo>
                <a:cubicBezTo>
                  <a:pt x="4149867" y="2693762"/>
                  <a:pt x="4187124" y="2691184"/>
                  <a:pt x="4224105" y="2686207"/>
                </a:cubicBezTo>
                <a:cubicBezTo>
                  <a:pt x="4235601" y="2684707"/>
                  <a:pt x="4249920" y="2681956"/>
                  <a:pt x="4266888" y="2678011"/>
                </a:cubicBezTo>
                <a:lnTo>
                  <a:pt x="4270827" y="2676981"/>
                </a:lnTo>
                <a:lnTo>
                  <a:pt x="4271896" y="2676770"/>
                </a:lnTo>
                <a:lnTo>
                  <a:pt x="4272354" y="2676680"/>
                </a:lnTo>
                <a:lnTo>
                  <a:pt x="4277774" y="2675218"/>
                </a:lnTo>
                <a:lnTo>
                  <a:pt x="4284756" y="2673336"/>
                </a:lnTo>
                <a:lnTo>
                  <a:pt x="4325567" y="2662656"/>
                </a:lnTo>
                <a:lnTo>
                  <a:pt x="4335863" y="2659553"/>
                </a:lnTo>
                <a:lnTo>
                  <a:pt x="4338067" y="2658959"/>
                </a:lnTo>
                <a:lnTo>
                  <a:pt x="4338169" y="2658931"/>
                </a:lnTo>
                <a:lnTo>
                  <a:pt x="4348202" y="2655834"/>
                </a:lnTo>
                <a:lnTo>
                  <a:pt x="4399106" y="2640492"/>
                </a:lnTo>
                <a:lnTo>
                  <a:pt x="4418629" y="2634095"/>
                </a:lnTo>
                <a:lnTo>
                  <a:pt x="4418734" y="2634063"/>
                </a:lnTo>
                <a:lnTo>
                  <a:pt x="4419092" y="2633944"/>
                </a:lnTo>
                <a:lnTo>
                  <a:pt x="4486467" y="2611869"/>
                </a:lnTo>
                <a:cubicBezTo>
                  <a:pt x="4549084" y="2590712"/>
                  <a:pt x="4620225" y="2565483"/>
                  <a:pt x="4698505" y="2536650"/>
                </a:cubicBezTo>
                <a:lnTo>
                  <a:pt x="4721423" y="2528071"/>
                </a:lnTo>
                <a:lnTo>
                  <a:pt x="4721794" y="2527938"/>
                </a:lnTo>
                <a:lnTo>
                  <a:pt x="4722124" y="2527820"/>
                </a:lnTo>
                <a:lnTo>
                  <a:pt x="4722977" y="2527497"/>
                </a:lnTo>
                <a:lnTo>
                  <a:pt x="4724356" y="2526973"/>
                </a:lnTo>
                <a:lnTo>
                  <a:pt x="4821107" y="2490756"/>
                </a:lnTo>
                <a:lnTo>
                  <a:pt x="4912068" y="2455719"/>
                </a:lnTo>
                <a:lnTo>
                  <a:pt x="4949003" y="2441698"/>
                </a:lnTo>
                <a:lnTo>
                  <a:pt x="4949156" y="2441638"/>
                </a:lnTo>
                <a:lnTo>
                  <a:pt x="5143897" y="2364480"/>
                </a:lnTo>
                <a:lnTo>
                  <a:pt x="5157808" y="2358746"/>
                </a:lnTo>
                <a:lnTo>
                  <a:pt x="5170570" y="2353676"/>
                </a:lnTo>
                <a:cubicBezTo>
                  <a:pt x="5205864" y="2339340"/>
                  <a:pt x="5240044" y="2325293"/>
                  <a:pt x="5272662" y="2311721"/>
                </a:cubicBezTo>
                <a:lnTo>
                  <a:pt x="5305798" y="2297745"/>
                </a:lnTo>
                <a:lnTo>
                  <a:pt x="5320363" y="2291741"/>
                </a:lnTo>
                <a:lnTo>
                  <a:pt x="5345348" y="2281064"/>
                </a:lnTo>
                <a:lnTo>
                  <a:pt x="5365388" y="2272612"/>
                </a:lnTo>
                <a:lnTo>
                  <a:pt x="5378720" y="2266802"/>
                </a:lnTo>
                <a:lnTo>
                  <a:pt x="5397198" y="2258906"/>
                </a:lnTo>
                <a:lnTo>
                  <a:pt x="5425623" y="2246365"/>
                </a:lnTo>
                <a:lnTo>
                  <a:pt x="5446067" y="2237457"/>
                </a:lnTo>
                <a:lnTo>
                  <a:pt x="5453450" y="2234088"/>
                </a:lnTo>
                <a:lnTo>
                  <a:pt x="5464041" y="2229416"/>
                </a:lnTo>
                <a:lnTo>
                  <a:pt x="5495217" y="2215031"/>
                </a:lnTo>
                <a:lnTo>
                  <a:pt x="5512021" y="2207364"/>
                </a:lnTo>
                <a:lnTo>
                  <a:pt x="5514766" y="2206011"/>
                </a:lnTo>
                <a:lnTo>
                  <a:pt x="5519096" y="2204013"/>
                </a:lnTo>
                <a:lnTo>
                  <a:pt x="5560512" y="2183467"/>
                </a:lnTo>
                <a:lnTo>
                  <a:pt x="5560570" y="2183438"/>
                </a:lnTo>
                <a:lnTo>
                  <a:pt x="5581671" y="2171096"/>
                </a:lnTo>
                <a:lnTo>
                  <a:pt x="5587880" y="2167465"/>
                </a:lnTo>
                <a:lnTo>
                  <a:pt x="5589037" y="2166791"/>
                </a:lnTo>
                <a:lnTo>
                  <a:pt x="5590847" y="2165230"/>
                </a:lnTo>
                <a:lnTo>
                  <a:pt x="5632966" y="2129010"/>
                </a:lnTo>
                <a:lnTo>
                  <a:pt x="5633218" y="2128689"/>
                </a:lnTo>
                <a:lnTo>
                  <a:pt x="5633492" y="2128453"/>
                </a:lnTo>
                <a:lnTo>
                  <a:pt x="5640967" y="2118808"/>
                </a:lnTo>
                <a:lnTo>
                  <a:pt x="5657960" y="2097139"/>
                </a:lnTo>
                <a:lnTo>
                  <a:pt x="5658205" y="2096645"/>
                </a:lnTo>
                <a:lnTo>
                  <a:pt x="5658313" y="2096427"/>
                </a:lnTo>
                <a:lnTo>
                  <a:pt x="5658427" y="2096280"/>
                </a:lnTo>
                <a:lnTo>
                  <a:pt x="5660582" y="2091856"/>
                </a:lnTo>
                <a:lnTo>
                  <a:pt x="5669174" y="2074550"/>
                </a:lnTo>
                <a:lnTo>
                  <a:pt x="5669612" y="2072869"/>
                </a:lnTo>
                <a:lnTo>
                  <a:pt x="5671768" y="2064755"/>
                </a:lnTo>
                <a:lnTo>
                  <a:pt x="5671834" y="2064126"/>
                </a:lnTo>
                <a:lnTo>
                  <a:pt x="5678698" y="2015236"/>
                </a:lnTo>
                <a:lnTo>
                  <a:pt x="5678955" y="2003377"/>
                </a:lnTo>
                <a:lnTo>
                  <a:pt x="5679724" y="1996826"/>
                </a:lnTo>
                <a:lnTo>
                  <a:pt x="5679581" y="1990446"/>
                </a:lnTo>
                <a:lnTo>
                  <a:pt x="5679903" y="1987380"/>
                </a:lnTo>
                <a:lnTo>
                  <a:pt x="5679503" y="1978101"/>
                </a:lnTo>
                <a:lnTo>
                  <a:pt x="5679954" y="1957308"/>
                </a:lnTo>
                <a:lnTo>
                  <a:pt x="5678170" y="1927720"/>
                </a:lnTo>
                <a:lnTo>
                  <a:pt x="5677872" y="1914435"/>
                </a:lnTo>
                <a:lnTo>
                  <a:pt x="5676777" y="1904611"/>
                </a:lnTo>
                <a:lnTo>
                  <a:pt x="5676007" y="1891835"/>
                </a:lnTo>
                <a:lnTo>
                  <a:pt x="5667336" y="1819858"/>
                </a:lnTo>
                <a:lnTo>
                  <a:pt x="5667332" y="1819820"/>
                </a:lnTo>
                <a:lnTo>
                  <a:pt x="5662293" y="1790743"/>
                </a:lnTo>
                <a:lnTo>
                  <a:pt x="5661949" y="1788135"/>
                </a:lnTo>
                <a:lnTo>
                  <a:pt x="5660784" y="1782038"/>
                </a:lnTo>
                <a:lnTo>
                  <a:pt x="5650832" y="1724612"/>
                </a:lnTo>
                <a:lnTo>
                  <a:pt x="5664527" y="1796399"/>
                </a:lnTo>
                <a:lnTo>
                  <a:pt x="5677093" y="1891669"/>
                </a:lnTo>
                <a:lnTo>
                  <a:pt x="5679235" y="1917889"/>
                </a:lnTo>
                <a:lnTo>
                  <a:pt x="5681978" y="1981120"/>
                </a:lnTo>
                <a:lnTo>
                  <a:pt x="5681928" y="2005119"/>
                </a:lnTo>
                <a:lnTo>
                  <a:pt x="5674522" y="2075782"/>
                </a:lnTo>
                <a:cubicBezTo>
                  <a:pt x="5674522" y="2076334"/>
                  <a:pt x="5666663" y="2122526"/>
                  <a:pt x="5593997" y="2175060"/>
                </a:cubicBezTo>
                <a:cubicBezTo>
                  <a:pt x="5499683" y="2243314"/>
                  <a:pt x="4424726" y="2673655"/>
                  <a:pt x="4216382" y="2701232"/>
                </a:cubicBezTo>
                <a:cubicBezTo>
                  <a:pt x="4167053" y="2707678"/>
                  <a:pt x="4121930" y="2710143"/>
                  <a:pt x="4081387" y="2708740"/>
                </a:cubicBezTo>
                <a:lnTo>
                  <a:pt x="3973875" y="2693045"/>
                </a:lnTo>
                <a:lnTo>
                  <a:pt x="3971203" y="2691732"/>
                </a:lnTo>
                <a:lnTo>
                  <a:pt x="3896097" y="2654832"/>
                </a:lnTo>
                <a:lnTo>
                  <a:pt x="3850297" y="2594785"/>
                </a:lnTo>
                <a:lnTo>
                  <a:pt x="3850297" y="2593959"/>
                </a:lnTo>
                <a:cubicBezTo>
                  <a:pt x="3824375" y="2562244"/>
                  <a:pt x="3701381" y="2197674"/>
                  <a:pt x="3551085" y="1707353"/>
                </a:cubicBezTo>
                <a:cubicBezTo>
                  <a:pt x="3519233" y="1603421"/>
                  <a:pt x="3487028" y="1496570"/>
                  <a:pt x="3456484" y="1393247"/>
                </a:cubicBezTo>
                <a:lnTo>
                  <a:pt x="3447121" y="1361232"/>
                </a:lnTo>
                <a:lnTo>
                  <a:pt x="3412164" y="1241732"/>
                </a:lnTo>
                <a:cubicBezTo>
                  <a:pt x="3341216" y="996264"/>
                  <a:pt x="3286945" y="792990"/>
                  <a:pt x="3280826" y="732657"/>
                </a:cubicBezTo>
                <a:lnTo>
                  <a:pt x="3280137" y="725904"/>
                </a:lnTo>
                <a:lnTo>
                  <a:pt x="3276627" y="688380"/>
                </a:lnTo>
                <a:lnTo>
                  <a:pt x="3274727" y="644771"/>
                </a:lnTo>
                <a:lnTo>
                  <a:pt x="3285965" y="551084"/>
                </a:lnTo>
                <a:cubicBezTo>
                  <a:pt x="3303545" y="489714"/>
                  <a:pt x="3345842" y="435767"/>
                  <a:pt x="3440087" y="420800"/>
                </a:cubicBezTo>
                <a:cubicBezTo>
                  <a:pt x="3483796" y="413905"/>
                  <a:pt x="3676147" y="411560"/>
                  <a:pt x="3913311" y="411560"/>
                </a:cubicBezTo>
                <a:close/>
                <a:moveTo>
                  <a:pt x="1783530" y="411447"/>
                </a:moveTo>
                <a:lnTo>
                  <a:pt x="1743765" y="450271"/>
                </a:lnTo>
                <a:lnTo>
                  <a:pt x="1749745" y="442733"/>
                </a:lnTo>
                <a:close/>
                <a:moveTo>
                  <a:pt x="3316731" y="410465"/>
                </a:moveTo>
                <a:lnTo>
                  <a:pt x="3313547" y="411899"/>
                </a:lnTo>
                <a:lnTo>
                  <a:pt x="3315484" y="410591"/>
                </a:lnTo>
                <a:close/>
                <a:moveTo>
                  <a:pt x="4469154" y="405317"/>
                </a:moveTo>
                <a:lnTo>
                  <a:pt x="4468627" y="408172"/>
                </a:lnTo>
                <a:lnTo>
                  <a:pt x="4468556" y="408417"/>
                </a:lnTo>
                <a:lnTo>
                  <a:pt x="4466717" y="408401"/>
                </a:lnTo>
                <a:close/>
                <a:moveTo>
                  <a:pt x="3243959" y="405113"/>
                </a:moveTo>
                <a:lnTo>
                  <a:pt x="3243349" y="405917"/>
                </a:lnTo>
                <a:lnTo>
                  <a:pt x="3240664" y="408016"/>
                </a:lnTo>
                <a:lnTo>
                  <a:pt x="3234421" y="416368"/>
                </a:lnTo>
                <a:lnTo>
                  <a:pt x="3234376" y="416376"/>
                </a:lnTo>
                <a:cubicBezTo>
                  <a:pt x="3217606" y="420084"/>
                  <a:pt x="3199591" y="424606"/>
                  <a:pt x="3180981" y="429977"/>
                </a:cubicBezTo>
                <a:lnTo>
                  <a:pt x="3171127" y="433673"/>
                </a:lnTo>
                <a:lnTo>
                  <a:pt x="3152700" y="438704"/>
                </a:lnTo>
                <a:lnTo>
                  <a:pt x="3073040" y="470376"/>
                </a:lnTo>
                <a:lnTo>
                  <a:pt x="3072328" y="470736"/>
                </a:lnTo>
                <a:lnTo>
                  <a:pt x="3068920" y="472014"/>
                </a:lnTo>
                <a:lnTo>
                  <a:pt x="3073040" y="470376"/>
                </a:lnTo>
                <a:lnTo>
                  <a:pt x="3104550" y="454478"/>
                </a:lnTo>
                <a:lnTo>
                  <a:pt x="3133191" y="441074"/>
                </a:lnTo>
                <a:lnTo>
                  <a:pt x="3227729" y="409039"/>
                </a:lnTo>
                <a:close/>
                <a:moveTo>
                  <a:pt x="4478429" y="401759"/>
                </a:moveTo>
                <a:lnTo>
                  <a:pt x="4531146" y="402240"/>
                </a:lnTo>
                <a:lnTo>
                  <a:pt x="4612785" y="403027"/>
                </a:lnTo>
                <a:lnTo>
                  <a:pt x="4732356" y="404299"/>
                </a:lnTo>
                <a:lnTo>
                  <a:pt x="4787384" y="404909"/>
                </a:lnTo>
                <a:lnTo>
                  <a:pt x="4842381" y="405552"/>
                </a:lnTo>
                <a:cubicBezTo>
                  <a:pt x="4963717" y="407015"/>
                  <a:pt x="5042426" y="408156"/>
                  <a:pt x="5045490" y="408249"/>
                </a:cubicBezTo>
                <a:cubicBezTo>
                  <a:pt x="5047420" y="408249"/>
                  <a:pt x="5167105" y="409491"/>
                  <a:pt x="5254249" y="541588"/>
                </a:cubicBezTo>
                <a:cubicBezTo>
                  <a:pt x="5305404" y="619217"/>
                  <a:pt x="5430053" y="923532"/>
                  <a:pt x="5534432" y="1254460"/>
                </a:cubicBezTo>
                <a:lnTo>
                  <a:pt x="5562220" y="1344915"/>
                </a:lnTo>
                <a:lnTo>
                  <a:pt x="5563588" y="1349372"/>
                </a:lnTo>
                <a:cubicBezTo>
                  <a:pt x="5573726" y="1383372"/>
                  <a:pt x="5584152" y="1419444"/>
                  <a:pt x="5594473" y="1456773"/>
                </a:cubicBezTo>
                <a:lnTo>
                  <a:pt x="5602370" y="1486772"/>
                </a:lnTo>
                <a:lnTo>
                  <a:pt x="5588020" y="1438297"/>
                </a:lnTo>
                <a:lnTo>
                  <a:pt x="5531449" y="1247203"/>
                </a:lnTo>
                <a:cubicBezTo>
                  <a:pt x="5428087" y="923775"/>
                  <a:pt x="5303749" y="622423"/>
                  <a:pt x="5255489" y="549137"/>
                </a:cubicBezTo>
                <a:cubicBezTo>
                  <a:pt x="5167517" y="415941"/>
                  <a:pt x="5045351" y="414698"/>
                  <a:pt x="5043420" y="414698"/>
                </a:cubicBezTo>
                <a:cubicBezTo>
                  <a:pt x="5037939" y="414698"/>
                  <a:pt x="4829366" y="411771"/>
                  <a:pt x="4563867" y="409209"/>
                </a:cubicBezTo>
                <a:lnTo>
                  <a:pt x="4476942" y="408486"/>
                </a:lnTo>
                <a:close/>
                <a:moveTo>
                  <a:pt x="4449246" y="401493"/>
                </a:moveTo>
                <a:lnTo>
                  <a:pt x="4458724" y="401580"/>
                </a:lnTo>
                <a:lnTo>
                  <a:pt x="4455524" y="408309"/>
                </a:lnTo>
                <a:lnTo>
                  <a:pt x="4416566" y="407985"/>
                </a:lnTo>
                <a:lnTo>
                  <a:pt x="4427726" y="407003"/>
                </a:lnTo>
                <a:cubicBezTo>
                  <a:pt x="4436508" y="405836"/>
                  <a:pt x="4443514" y="404389"/>
                  <a:pt x="4447892" y="402595"/>
                </a:cubicBezTo>
                <a:close/>
                <a:moveTo>
                  <a:pt x="4167850" y="399637"/>
                </a:moveTo>
                <a:lnTo>
                  <a:pt x="4404529" y="401142"/>
                </a:lnTo>
                <a:lnTo>
                  <a:pt x="4412168" y="401202"/>
                </a:lnTo>
                <a:lnTo>
                  <a:pt x="4404631" y="401976"/>
                </a:lnTo>
                <a:cubicBezTo>
                  <a:pt x="4384086" y="403423"/>
                  <a:pt x="4356956" y="404216"/>
                  <a:pt x="4324208" y="404216"/>
                </a:cubicBezTo>
                <a:cubicBezTo>
                  <a:pt x="4316074" y="404216"/>
                  <a:pt x="4307664" y="404216"/>
                  <a:pt x="4299251" y="404216"/>
                </a:cubicBezTo>
                <a:cubicBezTo>
                  <a:pt x="4250578" y="403941"/>
                  <a:pt x="4201353" y="402425"/>
                  <a:pt x="4171570" y="401045"/>
                </a:cubicBezTo>
                <a:close/>
                <a:moveTo>
                  <a:pt x="4131686" y="399408"/>
                </a:moveTo>
                <a:lnTo>
                  <a:pt x="4146913" y="399504"/>
                </a:lnTo>
                <a:lnTo>
                  <a:pt x="4165317" y="406327"/>
                </a:lnTo>
                <a:lnTo>
                  <a:pt x="4138121" y="406198"/>
                </a:lnTo>
                <a:close/>
                <a:moveTo>
                  <a:pt x="4114542" y="399299"/>
                </a:moveTo>
                <a:lnTo>
                  <a:pt x="4122883" y="399352"/>
                </a:lnTo>
                <a:lnTo>
                  <a:pt x="4129036" y="406156"/>
                </a:lnTo>
                <a:lnTo>
                  <a:pt x="4119805" y="406112"/>
                </a:lnTo>
                <a:close/>
                <a:moveTo>
                  <a:pt x="3903244" y="398737"/>
                </a:moveTo>
                <a:lnTo>
                  <a:pt x="3903125" y="398737"/>
                </a:lnTo>
                <a:lnTo>
                  <a:pt x="4088669" y="399134"/>
                </a:lnTo>
                <a:lnTo>
                  <a:pt x="4105787" y="399243"/>
                </a:lnTo>
                <a:lnTo>
                  <a:pt x="4111087" y="406071"/>
                </a:lnTo>
                <a:lnTo>
                  <a:pt x="4000280" y="405549"/>
                </a:lnTo>
                <a:cubicBezTo>
                  <a:pt x="3954208" y="405447"/>
                  <a:pt x="3909261" y="405417"/>
                  <a:pt x="3866117" y="405473"/>
                </a:cubicBezTo>
                <a:lnTo>
                  <a:pt x="3816674" y="405650"/>
                </a:lnTo>
                <a:lnTo>
                  <a:pt x="3802838" y="405655"/>
                </a:lnTo>
                <a:lnTo>
                  <a:pt x="3780347" y="405780"/>
                </a:lnTo>
                <a:lnTo>
                  <a:pt x="3742767" y="405914"/>
                </a:lnTo>
                <a:lnTo>
                  <a:pt x="3724621" y="406090"/>
                </a:lnTo>
                <a:lnTo>
                  <a:pt x="3714096" y="406149"/>
                </a:lnTo>
                <a:lnTo>
                  <a:pt x="3668218" y="406638"/>
                </a:lnTo>
                <a:lnTo>
                  <a:pt x="3634290" y="406967"/>
                </a:lnTo>
                <a:lnTo>
                  <a:pt x="3613982" y="407364"/>
                </a:lnTo>
                <a:lnTo>
                  <a:pt x="3565139" y="408243"/>
                </a:lnTo>
                <a:lnTo>
                  <a:pt x="3557319" y="408475"/>
                </a:lnTo>
                <a:lnTo>
                  <a:pt x="3544748" y="408721"/>
                </a:lnTo>
                <a:lnTo>
                  <a:pt x="3530410" y="409269"/>
                </a:lnTo>
                <a:lnTo>
                  <a:pt x="3508348" y="409921"/>
                </a:lnTo>
                <a:lnTo>
                  <a:pt x="3492410" y="410723"/>
                </a:lnTo>
                <a:lnTo>
                  <a:pt x="3478200" y="411267"/>
                </a:lnTo>
                <a:lnTo>
                  <a:pt x="3473515" y="411675"/>
                </a:lnTo>
                <a:lnTo>
                  <a:pt x="3465634" y="412071"/>
                </a:lnTo>
                <a:lnTo>
                  <a:pt x="3441434" y="414461"/>
                </a:lnTo>
                <a:lnTo>
                  <a:pt x="3438707" y="414698"/>
                </a:lnTo>
                <a:lnTo>
                  <a:pt x="3437953" y="414922"/>
                </a:lnTo>
                <a:lnTo>
                  <a:pt x="3389471" y="427577"/>
                </a:lnTo>
                <a:lnTo>
                  <a:pt x="3381453" y="431738"/>
                </a:lnTo>
                <a:lnTo>
                  <a:pt x="3375382" y="433546"/>
                </a:lnTo>
                <a:lnTo>
                  <a:pt x="3367059" y="439209"/>
                </a:lnTo>
                <a:lnTo>
                  <a:pt x="3350448" y="447830"/>
                </a:lnTo>
                <a:lnTo>
                  <a:pt x="3344085" y="454841"/>
                </a:lnTo>
                <a:lnTo>
                  <a:pt x="3329553" y="464731"/>
                </a:lnTo>
                <a:cubicBezTo>
                  <a:pt x="3304242" y="488897"/>
                  <a:pt x="3288825" y="519105"/>
                  <a:pt x="3279759" y="550982"/>
                </a:cubicBezTo>
                <a:lnTo>
                  <a:pt x="3278280" y="563167"/>
                </a:lnTo>
                <a:lnTo>
                  <a:pt x="3274097" y="575163"/>
                </a:lnTo>
                <a:lnTo>
                  <a:pt x="3268086" y="647137"/>
                </a:lnTo>
                <a:lnTo>
                  <a:pt x="3268073" y="647245"/>
                </a:lnTo>
                <a:cubicBezTo>
                  <a:pt x="3268120" y="662665"/>
                  <a:pt x="3268870" y="677410"/>
                  <a:pt x="3269880" y="690932"/>
                </a:cubicBezTo>
                <a:lnTo>
                  <a:pt x="3269881" y="690943"/>
                </a:lnTo>
                <a:lnTo>
                  <a:pt x="3269882" y="690961"/>
                </a:lnTo>
                <a:cubicBezTo>
                  <a:pt x="3270891" y="704483"/>
                  <a:pt x="3272160" y="716780"/>
                  <a:pt x="3273246" y="727307"/>
                </a:cubicBezTo>
                <a:lnTo>
                  <a:pt x="3273935" y="734060"/>
                </a:lnTo>
                <a:cubicBezTo>
                  <a:pt x="3287016" y="862240"/>
                  <a:pt x="3522336" y="1657599"/>
                  <a:pt x="3688386" y="2168188"/>
                </a:cubicBezTo>
                <a:lnTo>
                  <a:pt x="3729556" y="2293050"/>
                </a:lnTo>
                <a:lnTo>
                  <a:pt x="3731734" y="2299657"/>
                </a:lnTo>
                <a:lnTo>
                  <a:pt x="3731735" y="2299661"/>
                </a:lnTo>
                <a:lnTo>
                  <a:pt x="3731736" y="2299663"/>
                </a:lnTo>
                <a:lnTo>
                  <a:pt x="3733250" y="2304098"/>
                </a:lnTo>
                <a:lnTo>
                  <a:pt x="3770335" y="2412720"/>
                </a:lnTo>
                <a:cubicBezTo>
                  <a:pt x="3806124" y="2515146"/>
                  <a:pt x="3832817" y="2583512"/>
                  <a:pt x="3844503" y="2598507"/>
                </a:cubicBezTo>
                <a:cubicBezTo>
                  <a:pt x="3860567" y="2637253"/>
                  <a:pt x="3891282" y="2666795"/>
                  <a:pt x="3935112" y="2686650"/>
                </a:cubicBezTo>
                <a:lnTo>
                  <a:pt x="3935113" y="2686651"/>
                </a:lnTo>
                <a:lnTo>
                  <a:pt x="3935114" y="2686651"/>
                </a:lnTo>
                <a:cubicBezTo>
                  <a:pt x="3978944" y="2706507"/>
                  <a:pt x="4035891" y="2716676"/>
                  <a:pt x="4104421" y="2716676"/>
                </a:cubicBezTo>
                <a:cubicBezTo>
                  <a:pt x="4142201" y="2716484"/>
                  <a:pt x="4179926" y="2713808"/>
                  <a:pt x="4217348" y="2708679"/>
                </a:cubicBezTo>
                <a:cubicBezTo>
                  <a:pt x="4426108" y="2681377"/>
                  <a:pt x="5503685" y="2250209"/>
                  <a:pt x="5598136" y="2181266"/>
                </a:cubicBezTo>
                <a:cubicBezTo>
                  <a:pt x="5672180" y="2127766"/>
                  <a:pt x="5681557" y="2081024"/>
                  <a:pt x="5681557" y="2077714"/>
                </a:cubicBezTo>
                <a:cubicBezTo>
                  <a:pt x="5684898" y="2062564"/>
                  <a:pt x="5687202" y="2045798"/>
                  <a:pt x="5688549" y="2027585"/>
                </a:cubicBezTo>
                <a:lnTo>
                  <a:pt x="5688805" y="2015544"/>
                </a:lnTo>
                <a:lnTo>
                  <a:pt x="5689580" y="2008895"/>
                </a:lnTo>
                <a:lnTo>
                  <a:pt x="5689252" y="1994484"/>
                </a:lnTo>
                <a:lnTo>
                  <a:pt x="5689797" y="1968775"/>
                </a:lnTo>
                <a:lnTo>
                  <a:pt x="5687982" y="1938734"/>
                </a:lnTo>
                <a:lnTo>
                  <a:pt x="5687675" y="1925249"/>
                </a:lnTo>
                <a:lnTo>
                  <a:pt x="5686565" y="1915278"/>
                </a:lnTo>
                <a:lnTo>
                  <a:pt x="5685781" y="1902304"/>
                </a:lnTo>
                <a:cubicBezTo>
                  <a:pt x="5683618" y="1878983"/>
                  <a:pt x="5680658" y="1854555"/>
                  <a:pt x="5676980" y="1829190"/>
                </a:cubicBezTo>
                <a:lnTo>
                  <a:pt x="5671756" y="1798995"/>
                </a:lnTo>
                <a:lnTo>
                  <a:pt x="5660692" y="1735046"/>
                </a:lnTo>
                <a:lnTo>
                  <a:pt x="5673917" y="1804622"/>
                </a:lnTo>
                <a:lnTo>
                  <a:pt x="5686622" y="1901294"/>
                </a:lnTo>
                <a:lnTo>
                  <a:pt x="5688789" y="1927908"/>
                </a:lnTo>
                <a:lnTo>
                  <a:pt x="5691565" y="1992076"/>
                </a:lnTo>
                <a:lnTo>
                  <a:pt x="5691516" y="2016439"/>
                </a:lnTo>
                <a:lnTo>
                  <a:pt x="5684036" y="2088194"/>
                </a:lnTo>
                <a:cubicBezTo>
                  <a:pt x="5684036" y="2088608"/>
                  <a:pt x="5676039" y="2135626"/>
                  <a:pt x="5602546" y="2188989"/>
                </a:cubicBezTo>
                <a:cubicBezTo>
                  <a:pt x="5507128" y="2258208"/>
                  <a:pt x="4419762" y="2695442"/>
                  <a:pt x="4209073" y="2723019"/>
                </a:cubicBezTo>
                <a:lnTo>
                  <a:pt x="4072481" y="2730657"/>
                </a:lnTo>
                <a:lnTo>
                  <a:pt x="3963707" y="2714730"/>
                </a:lnTo>
                <a:cubicBezTo>
                  <a:pt x="3900969" y="2696408"/>
                  <a:pt x="3858293" y="2662833"/>
                  <a:pt x="3838713" y="2614917"/>
                </a:cubicBezTo>
                <a:lnTo>
                  <a:pt x="3838713" y="2614090"/>
                </a:lnTo>
                <a:cubicBezTo>
                  <a:pt x="3812653" y="2581963"/>
                  <a:pt x="3687729" y="2211878"/>
                  <a:pt x="3536055" y="1714110"/>
                </a:cubicBezTo>
                <a:cubicBezTo>
                  <a:pt x="3503859" y="1608627"/>
                  <a:pt x="3471300" y="1500174"/>
                  <a:pt x="3440418" y="1395295"/>
                </a:cubicBezTo>
                <a:lnTo>
                  <a:pt x="3419459" y="1323353"/>
                </a:lnTo>
                <a:lnTo>
                  <a:pt x="3395604" y="1241495"/>
                </a:lnTo>
                <a:cubicBezTo>
                  <a:pt x="3331037" y="1017235"/>
                  <a:pt x="3280115" y="827650"/>
                  <a:pt x="3266053" y="747293"/>
                </a:cubicBezTo>
                <a:lnTo>
                  <a:pt x="3262765" y="724678"/>
                </a:lnTo>
                <a:lnTo>
                  <a:pt x="3262765" y="717936"/>
                </a:lnTo>
                <a:lnTo>
                  <a:pt x="3262765" y="717932"/>
                </a:lnTo>
                <a:lnTo>
                  <a:pt x="3262763" y="717911"/>
                </a:lnTo>
                <a:lnTo>
                  <a:pt x="3262763" y="717909"/>
                </a:lnTo>
                <a:lnTo>
                  <a:pt x="3259360" y="681450"/>
                </a:lnTo>
                <a:lnTo>
                  <a:pt x="3258750" y="669288"/>
                </a:lnTo>
                <a:lnTo>
                  <a:pt x="3257476" y="639909"/>
                </a:lnTo>
                <a:lnTo>
                  <a:pt x="3259951" y="613253"/>
                </a:lnTo>
                <a:lnTo>
                  <a:pt x="3264485" y="575389"/>
                </a:lnTo>
                <a:lnTo>
                  <a:pt x="3264557" y="575235"/>
                </a:lnTo>
                <a:lnTo>
                  <a:pt x="3264555" y="575232"/>
                </a:lnTo>
                <a:lnTo>
                  <a:pt x="3264557" y="575228"/>
                </a:lnTo>
                <a:lnTo>
                  <a:pt x="3264551" y="575220"/>
                </a:lnTo>
                <a:lnTo>
                  <a:pt x="3264558" y="575204"/>
                </a:lnTo>
                <a:lnTo>
                  <a:pt x="3264515" y="575145"/>
                </a:lnTo>
                <a:lnTo>
                  <a:pt x="3266762" y="556370"/>
                </a:lnTo>
                <a:lnTo>
                  <a:pt x="3274899" y="551654"/>
                </a:lnTo>
                <a:cubicBezTo>
                  <a:pt x="3276554" y="551011"/>
                  <a:pt x="3277435" y="549225"/>
                  <a:pt x="3276968" y="547518"/>
                </a:cubicBezTo>
                <a:lnTo>
                  <a:pt x="3276966" y="547518"/>
                </a:lnTo>
                <a:lnTo>
                  <a:pt x="3276968" y="547513"/>
                </a:lnTo>
                <a:lnTo>
                  <a:pt x="3276961" y="547504"/>
                </a:lnTo>
                <a:lnTo>
                  <a:pt x="3276968" y="547490"/>
                </a:lnTo>
                <a:lnTo>
                  <a:pt x="3270655" y="538923"/>
                </a:lnTo>
                <a:lnTo>
                  <a:pt x="3273672" y="530989"/>
                </a:lnTo>
                <a:lnTo>
                  <a:pt x="3287171" y="523940"/>
                </a:lnTo>
                <a:cubicBezTo>
                  <a:pt x="3288950" y="523349"/>
                  <a:pt x="3289970" y="521485"/>
                  <a:pt x="3289515" y="519666"/>
                </a:cubicBezTo>
                <a:lnTo>
                  <a:pt x="3289512" y="519664"/>
                </a:lnTo>
                <a:lnTo>
                  <a:pt x="3289515" y="519660"/>
                </a:lnTo>
                <a:lnTo>
                  <a:pt x="3289506" y="519652"/>
                </a:lnTo>
                <a:lnTo>
                  <a:pt x="3289515" y="519636"/>
                </a:lnTo>
                <a:lnTo>
                  <a:pt x="3280521" y="512984"/>
                </a:lnTo>
                <a:lnTo>
                  <a:pt x="3284111" y="503543"/>
                </a:lnTo>
                <a:lnTo>
                  <a:pt x="3299580" y="496229"/>
                </a:lnTo>
                <a:cubicBezTo>
                  <a:pt x="3301415" y="495694"/>
                  <a:pt x="3302463" y="493784"/>
                  <a:pt x="3301924" y="491956"/>
                </a:cubicBezTo>
                <a:lnTo>
                  <a:pt x="3301921" y="491953"/>
                </a:lnTo>
                <a:lnTo>
                  <a:pt x="3301924" y="491949"/>
                </a:lnTo>
                <a:lnTo>
                  <a:pt x="3301913" y="491942"/>
                </a:lnTo>
                <a:lnTo>
                  <a:pt x="3301923" y="491922"/>
                </a:lnTo>
                <a:lnTo>
                  <a:pt x="3294259" y="486449"/>
                </a:lnTo>
                <a:lnTo>
                  <a:pt x="3306020" y="471388"/>
                </a:lnTo>
                <a:lnTo>
                  <a:pt x="3312680" y="468522"/>
                </a:lnTo>
                <a:cubicBezTo>
                  <a:pt x="3313618" y="468300"/>
                  <a:pt x="3314417" y="467701"/>
                  <a:pt x="3314886" y="466866"/>
                </a:cubicBezTo>
                <a:lnTo>
                  <a:pt x="3314886" y="466858"/>
                </a:lnTo>
                <a:lnTo>
                  <a:pt x="3314886" y="466832"/>
                </a:lnTo>
                <a:lnTo>
                  <a:pt x="3314886" y="464113"/>
                </a:lnTo>
                <a:lnTo>
                  <a:pt x="3314886" y="464103"/>
                </a:lnTo>
                <a:lnTo>
                  <a:pt x="3314886" y="464076"/>
                </a:lnTo>
                <a:lnTo>
                  <a:pt x="3312856" y="462634"/>
                </a:lnTo>
                <a:lnTo>
                  <a:pt x="3317581" y="456576"/>
                </a:lnTo>
                <a:cubicBezTo>
                  <a:pt x="3342429" y="433190"/>
                  <a:pt x="3376969" y="415697"/>
                  <a:pt x="3424643" y="408113"/>
                </a:cubicBezTo>
                <a:lnTo>
                  <a:pt x="3460573" y="404992"/>
                </a:lnTo>
                <a:lnTo>
                  <a:pt x="3472202" y="404348"/>
                </a:lnTo>
                <a:lnTo>
                  <a:pt x="3532266" y="402054"/>
                </a:lnTo>
                <a:lnTo>
                  <a:pt x="3606355" y="400608"/>
                </a:lnTo>
                <a:lnTo>
                  <a:pt x="3730030" y="399245"/>
                </a:lnTo>
                <a:lnTo>
                  <a:pt x="3733470" y="399212"/>
                </a:lnTo>
                <a:lnTo>
                  <a:pt x="3903125" y="398737"/>
                </a:lnTo>
                <a:lnTo>
                  <a:pt x="3902969" y="398737"/>
                </a:lnTo>
                <a:close/>
                <a:moveTo>
                  <a:pt x="3296625" y="392374"/>
                </a:moveTo>
                <a:lnTo>
                  <a:pt x="3283725" y="401235"/>
                </a:lnTo>
                <a:lnTo>
                  <a:pt x="3268672" y="409878"/>
                </a:lnTo>
                <a:lnTo>
                  <a:pt x="3247491" y="413891"/>
                </a:lnTo>
                <a:lnTo>
                  <a:pt x="3262359" y="400662"/>
                </a:lnTo>
                <a:close/>
                <a:moveTo>
                  <a:pt x="4481157" y="389418"/>
                </a:moveTo>
                <a:lnTo>
                  <a:pt x="4647982" y="390965"/>
                </a:lnTo>
                <a:cubicBezTo>
                  <a:pt x="4875373" y="393257"/>
                  <a:pt x="5043559" y="395635"/>
                  <a:pt x="5047971" y="395979"/>
                </a:cubicBezTo>
                <a:cubicBezTo>
                  <a:pt x="5049764" y="395979"/>
                  <a:pt x="5170965" y="397359"/>
                  <a:pt x="5259075" y="531523"/>
                </a:cubicBezTo>
                <a:cubicBezTo>
                  <a:pt x="5284928" y="570891"/>
                  <a:pt x="5329396" y="667923"/>
                  <a:pt x="5380586" y="797045"/>
                </a:cubicBezTo>
                <a:lnTo>
                  <a:pt x="5393072" y="829460"/>
                </a:lnTo>
                <a:lnTo>
                  <a:pt x="5380460" y="796974"/>
                </a:lnTo>
                <a:cubicBezTo>
                  <a:pt x="5329843" y="670177"/>
                  <a:pt x="5286168" y="575133"/>
                  <a:pt x="5261693" y="537972"/>
                </a:cubicBezTo>
                <a:cubicBezTo>
                  <a:pt x="5172481" y="402703"/>
                  <a:pt x="5049073" y="401463"/>
                  <a:pt x="5047143" y="401463"/>
                </a:cubicBezTo>
                <a:cubicBezTo>
                  <a:pt x="5041558" y="401463"/>
                  <a:pt x="4830573" y="398497"/>
                  <a:pt x="4562022" y="395901"/>
                </a:cubicBezTo>
                <a:lnTo>
                  <a:pt x="4479875" y="395218"/>
                </a:lnTo>
                <a:close/>
                <a:moveTo>
                  <a:pt x="4464250" y="389268"/>
                </a:moveTo>
                <a:lnTo>
                  <a:pt x="4464581" y="389270"/>
                </a:lnTo>
                <a:lnTo>
                  <a:pt x="4461823" y="395067"/>
                </a:lnTo>
                <a:lnTo>
                  <a:pt x="4457178" y="395029"/>
                </a:lnTo>
                <a:close/>
                <a:moveTo>
                  <a:pt x="4141208" y="387161"/>
                </a:moveTo>
                <a:lnTo>
                  <a:pt x="4172205" y="387322"/>
                </a:lnTo>
                <a:lnTo>
                  <a:pt x="4175430" y="388257"/>
                </a:lnTo>
                <a:cubicBezTo>
                  <a:pt x="4202870" y="389499"/>
                  <a:pt x="4249337" y="390876"/>
                  <a:pt x="4298149" y="390876"/>
                </a:cubicBezTo>
                <a:lnTo>
                  <a:pt x="4322003" y="390050"/>
                </a:lnTo>
                <a:lnTo>
                  <a:pt x="4323444" y="390011"/>
                </a:lnTo>
                <a:lnTo>
                  <a:pt x="4352167" y="389561"/>
                </a:lnTo>
                <a:lnTo>
                  <a:pt x="4378018" y="388622"/>
                </a:lnTo>
                <a:lnTo>
                  <a:pt x="4453390" y="389186"/>
                </a:lnTo>
                <a:lnTo>
                  <a:pt x="4446574" y="394941"/>
                </a:lnTo>
                <a:lnTo>
                  <a:pt x="4279756" y="393553"/>
                </a:lnTo>
                <a:lnTo>
                  <a:pt x="4150155" y="392940"/>
                </a:lnTo>
                <a:lnTo>
                  <a:pt x="4147163" y="391808"/>
                </a:lnTo>
                <a:cubicBezTo>
                  <a:pt x="4146474" y="391118"/>
                  <a:pt x="4146199" y="391118"/>
                  <a:pt x="4145508" y="391118"/>
                </a:cubicBezTo>
                <a:close/>
                <a:moveTo>
                  <a:pt x="4120644" y="387055"/>
                </a:moveTo>
                <a:lnTo>
                  <a:pt x="4130944" y="387108"/>
                </a:lnTo>
                <a:lnTo>
                  <a:pt x="4137179" y="392879"/>
                </a:lnTo>
                <a:lnTo>
                  <a:pt x="4125736" y="392825"/>
                </a:lnTo>
                <a:close/>
                <a:moveTo>
                  <a:pt x="4105022" y="386974"/>
                </a:moveTo>
                <a:lnTo>
                  <a:pt x="4111721" y="387009"/>
                </a:lnTo>
                <a:lnTo>
                  <a:pt x="4116944" y="392783"/>
                </a:lnTo>
                <a:lnTo>
                  <a:pt x="4109482" y="392748"/>
                </a:lnTo>
                <a:close/>
                <a:moveTo>
                  <a:pt x="3892765" y="386467"/>
                </a:moveTo>
                <a:cubicBezTo>
                  <a:pt x="3953072" y="386467"/>
                  <a:pt x="4016215" y="386605"/>
                  <a:pt x="4080560" y="386847"/>
                </a:cubicBezTo>
                <a:lnTo>
                  <a:pt x="4096228" y="386929"/>
                </a:lnTo>
                <a:lnTo>
                  <a:pt x="4100713" y="392707"/>
                </a:lnTo>
                <a:lnTo>
                  <a:pt x="3991965" y="392193"/>
                </a:lnTo>
                <a:cubicBezTo>
                  <a:pt x="3945364" y="392090"/>
                  <a:pt x="3899902" y="392059"/>
                  <a:pt x="3856263" y="392116"/>
                </a:cubicBezTo>
                <a:lnTo>
                  <a:pt x="3806660" y="392294"/>
                </a:lnTo>
                <a:lnTo>
                  <a:pt x="3792259" y="392300"/>
                </a:lnTo>
                <a:lnTo>
                  <a:pt x="3768972" y="392429"/>
                </a:lnTo>
                <a:lnTo>
                  <a:pt x="3731499" y="392564"/>
                </a:lnTo>
                <a:lnTo>
                  <a:pt x="3713484" y="392739"/>
                </a:lnTo>
                <a:lnTo>
                  <a:pt x="3702500" y="392799"/>
                </a:lnTo>
                <a:lnTo>
                  <a:pt x="3654250" y="393314"/>
                </a:lnTo>
                <a:lnTo>
                  <a:pt x="3621779" y="393630"/>
                </a:lnTo>
                <a:lnTo>
                  <a:pt x="3602229" y="394013"/>
                </a:lnTo>
                <a:lnTo>
                  <a:pt x="3551835" y="394921"/>
                </a:lnTo>
                <a:lnTo>
                  <a:pt x="3543795" y="395160"/>
                </a:lnTo>
                <a:lnTo>
                  <a:pt x="3531210" y="395406"/>
                </a:lnTo>
                <a:lnTo>
                  <a:pt x="3516863" y="395957"/>
                </a:lnTo>
                <a:lnTo>
                  <a:pt x="3494393" y="396621"/>
                </a:lnTo>
                <a:lnTo>
                  <a:pt x="3478172" y="397439"/>
                </a:lnTo>
                <a:lnTo>
                  <a:pt x="3463899" y="397987"/>
                </a:lnTo>
                <a:lnTo>
                  <a:pt x="3459213" y="398395"/>
                </a:lnTo>
                <a:lnTo>
                  <a:pt x="3451188" y="398800"/>
                </a:lnTo>
                <a:lnTo>
                  <a:pt x="3426617" y="401231"/>
                </a:lnTo>
                <a:lnTo>
                  <a:pt x="3423951" y="401463"/>
                </a:lnTo>
                <a:cubicBezTo>
                  <a:pt x="3374691" y="409254"/>
                  <a:pt x="3339030" y="427622"/>
                  <a:pt x="3313386" y="452127"/>
                </a:cubicBezTo>
                <a:lnTo>
                  <a:pt x="3307971" y="459164"/>
                </a:lnTo>
                <a:lnTo>
                  <a:pt x="3301098" y="454282"/>
                </a:lnTo>
                <a:lnTo>
                  <a:pt x="3293927" y="453343"/>
                </a:lnTo>
                <a:lnTo>
                  <a:pt x="3294670" y="452386"/>
                </a:lnTo>
                <a:lnTo>
                  <a:pt x="3324538" y="440803"/>
                </a:lnTo>
                <a:cubicBezTo>
                  <a:pt x="3325518" y="440602"/>
                  <a:pt x="3326372" y="440000"/>
                  <a:pt x="3326883" y="439146"/>
                </a:cubicBezTo>
                <a:lnTo>
                  <a:pt x="3326883" y="439139"/>
                </a:lnTo>
                <a:lnTo>
                  <a:pt x="3326883" y="439111"/>
                </a:lnTo>
                <a:lnTo>
                  <a:pt x="3326885" y="439110"/>
                </a:lnTo>
                <a:cubicBezTo>
                  <a:pt x="3327285" y="438235"/>
                  <a:pt x="3327285" y="437228"/>
                  <a:pt x="3326885" y="436352"/>
                </a:cubicBezTo>
                <a:lnTo>
                  <a:pt x="3320606" y="431492"/>
                </a:lnTo>
                <a:lnTo>
                  <a:pt x="3345802" y="414544"/>
                </a:lnTo>
                <a:cubicBezTo>
                  <a:pt x="3363715" y="406178"/>
                  <a:pt x="3384519" y="399823"/>
                  <a:pt x="3408649" y="395979"/>
                </a:cubicBezTo>
                <a:cubicBezTo>
                  <a:pt x="3453324" y="388810"/>
                  <a:pt x="3650086" y="386467"/>
                  <a:pt x="3892765" y="386467"/>
                </a:cubicBezTo>
                <a:close/>
                <a:moveTo>
                  <a:pt x="3276125" y="380298"/>
                </a:moveTo>
                <a:lnTo>
                  <a:pt x="3260408" y="392582"/>
                </a:lnTo>
                <a:lnTo>
                  <a:pt x="3248338" y="395379"/>
                </a:lnTo>
                <a:cubicBezTo>
                  <a:pt x="3230710" y="399952"/>
                  <a:pt x="3211655" y="405403"/>
                  <a:pt x="3191907" y="411738"/>
                </a:cubicBezTo>
                <a:lnTo>
                  <a:pt x="3181656" y="415862"/>
                </a:lnTo>
                <a:lnTo>
                  <a:pt x="3161859" y="421936"/>
                </a:lnTo>
                <a:lnTo>
                  <a:pt x="3088119" y="453174"/>
                </a:lnTo>
                <a:lnTo>
                  <a:pt x="3084380" y="455005"/>
                </a:lnTo>
                <a:lnTo>
                  <a:pt x="3072721" y="459693"/>
                </a:lnTo>
                <a:lnTo>
                  <a:pt x="3088119" y="453174"/>
                </a:lnTo>
                <a:lnTo>
                  <a:pt x="3151043" y="422383"/>
                </a:lnTo>
                <a:lnTo>
                  <a:pt x="3191433" y="406477"/>
                </a:lnTo>
                <a:lnTo>
                  <a:pt x="3227534" y="394194"/>
                </a:lnTo>
                <a:lnTo>
                  <a:pt x="3260246" y="383940"/>
                </a:lnTo>
                <a:close/>
                <a:moveTo>
                  <a:pt x="4482737" y="375962"/>
                </a:moveTo>
                <a:lnTo>
                  <a:pt x="4646518" y="377556"/>
                </a:lnTo>
                <a:cubicBezTo>
                  <a:pt x="4876511" y="379951"/>
                  <a:pt x="5046662" y="382261"/>
                  <a:pt x="5051557" y="381915"/>
                </a:cubicBezTo>
                <a:cubicBezTo>
                  <a:pt x="5053350" y="381915"/>
                  <a:pt x="5175930" y="383709"/>
                  <a:pt x="5265004" y="519803"/>
                </a:cubicBezTo>
                <a:lnTo>
                  <a:pt x="5265103" y="519973"/>
                </a:lnTo>
                <a:lnTo>
                  <a:pt x="5285647" y="556245"/>
                </a:lnTo>
                <a:lnTo>
                  <a:pt x="5292853" y="570504"/>
                </a:lnTo>
                <a:lnTo>
                  <a:pt x="5311957" y="610209"/>
                </a:lnTo>
                <a:lnTo>
                  <a:pt x="5320246" y="628152"/>
                </a:lnTo>
                <a:lnTo>
                  <a:pt x="5350299" y="696929"/>
                </a:lnTo>
                <a:lnTo>
                  <a:pt x="5350532" y="697466"/>
                </a:lnTo>
                <a:lnTo>
                  <a:pt x="5350799" y="698117"/>
                </a:lnTo>
                <a:lnTo>
                  <a:pt x="5384029" y="779690"/>
                </a:lnTo>
                <a:lnTo>
                  <a:pt x="5394527" y="806456"/>
                </a:lnTo>
                <a:lnTo>
                  <a:pt x="5414170" y="857593"/>
                </a:lnTo>
                <a:lnTo>
                  <a:pt x="5469202" y="1006925"/>
                </a:lnTo>
                <a:lnTo>
                  <a:pt x="5538481" y="1214409"/>
                </a:lnTo>
                <a:lnTo>
                  <a:pt x="5467495" y="1003998"/>
                </a:lnTo>
                <a:cubicBezTo>
                  <a:pt x="5453715" y="965430"/>
                  <a:pt x="5439987" y="928048"/>
                  <a:pt x="5426502" y="892266"/>
                </a:cubicBezTo>
                <a:lnTo>
                  <a:pt x="5412684" y="856561"/>
                </a:lnTo>
                <a:lnTo>
                  <a:pt x="5406485" y="839880"/>
                </a:lnTo>
                <a:lnTo>
                  <a:pt x="5394047" y="808399"/>
                </a:lnTo>
                <a:lnTo>
                  <a:pt x="5386977" y="790126"/>
                </a:lnTo>
                <a:lnTo>
                  <a:pt x="5382890" y="780146"/>
                </a:lnTo>
                <a:lnTo>
                  <a:pt x="5377462" y="766403"/>
                </a:lnTo>
                <a:lnTo>
                  <a:pt x="5351549" y="703643"/>
                </a:lnTo>
                <a:lnTo>
                  <a:pt x="5350082" y="700063"/>
                </a:lnTo>
                <a:lnTo>
                  <a:pt x="5348751" y="697028"/>
                </a:lnTo>
                <a:lnTo>
                  <a:pt x="5324836" y="641970"/>
                </a:lnTo>
                <a:lnTo>
                  <a:pt x="5320525" y="632656"/>
                </a:lnTo>
                <a:lnTo>
                  <a:pt x="5316979" y="624567"/>
                </a:lnTo>
                <a:lnTo>
                  <a:pt x="5311933" y="614092"/>
                </a:lnTo>
                <a:lnTo>
                  <a:pt x="5302213" y="593093"/>
                </a:lnTo>
                <a:lnTo>
                  <a:pt x="5293865" y="576581"/>
                </a:lnTo>
                <a:lnTo>
                  <a:pt x="5288829" y="566123"/>
                </a:lnTo>
                <a:lnTo>
                  <a:pt x="5286499" y="562008"/>
                </a:lnTo>
                <a:lnTo>
                  <a:pt x="5282703" y="554498"/>
                </a:lnTo>
                <a:lnTo>
                  <a:pt x="5267382" y="528251"/>
                </a:lnTo>
                <a:lnTo>
                  <a:pt x="5266795" y="527217"/>
                </a:lnTo>
                <a:cubicBezTo>
                  <a:pt x="5176617" y="390020"/>
                  <a:pt x="5051831" y="388641"/>
                  <a:pt x="5049900" y="388641"/>
                </a:cubicBezTo>
                <a:cubicBezTo>
                  <a:pt x="5044420" y="388641"/>
                  <a:pt x="4831076" y="385616"/>
                  <a:pt x="4559455" y="382969"/>
                </a:cubicBezTo>
                <a:lnTo>
                  <a:pt x="4482014" y="382320"/>
                </a:lnTo>
                <a:close/>
                <a:moveTo>
                  <a:pt x="4470914" y="375846"/>
                </a:moveTo>
                <a:lnTo>
                  <a:pt x="4470916" y="375952"/>
                </a:lnTo>
                <a:lnTo>
                  <a:pt x="4470051" y="377770"/>
                </a:lnTo>
                <a:lnTo>
                  <a:pt x="4470770" y="375846"/>
                </a:lnTo>
                <a:close/>
                <a:moveTo>
                  <a:pt x="4453747" y="375699"/>
                </a:moveTo>
                <a:lnTo>
                  <a:pt x="4463334" y="375774"/>
                </a:lnTo>
                <a:lnTo>
                  <a:pt x="4461050" y="382144"/>
                </a:lnTo>
                <a:lnTo>
                  <a:pt x="4441146" y="381977"/>
                </a:lnTo>
                <a:close/>
                <a:moveTo>
                  <a:pt x="4155084" y="373570"/>
                </a:moveTo>
                <a:lnTo>
                  <a:pt x="4269823" y="374218"/>
                </a:lnTo>
                <a:lnTo>
                  <a:pt x="4431063" y="375516"/>
                </a:lnTo>
                <a:lnTo>
                  <a:pt x="4344181" y="381163"/>
                </a:lnTo>
                <a:lnTo>
                  <a:pt x="4273949" y="380575"/>
                </a:lnTo>
                <a:lnTo>
                  <a:pt x="4181989" y="380137"/>
                </a:lnTo>
                <a:lnTo>
                  <a:pt x="4176393" y="379950"/>
                </a:lnTo>
                <a:close/>
                <a:moveTo>
                  <a:pt x="4126259" y="373408"/>
                </a:moveTo>
                <a:lnTo>
                  <a:pt x="4138487" y="373477"/>
                </a:lnTo>
                <a:lnTo>
                  <a:pt x="4147456" y="379972"/>
                </a:lnTo>
                <a:lnTo>
                  <a:pt x="4133321" y="379906"/>
                </a:lnTo>
                <a:close/>
                <a:moveTo>
                  <a:pt x="4108546" y="373308"/>
                </a:moveTo>
                <a:lnTo>
                  <a:pt x="4116086" y="373350"/>
                </a:lnTo>
                <a:lnTo>
                  <a:pt x="4123114" y="379857"/>
                </a:lnTo>
                <a:lnTo>
                  <a:pt x="4114254" y="379814"/>
                </a:lnTo>
                <a:lnTo>
                  <a:pt x="4112551" y="377883"/>
                </a:lnTo>
                <a:close/>
                <a:moveTo>
                  <a:pt x="4094404" y="373227"/>
                </a:moveTo>
                <a:lnTo>
                  <a:pt x="4099596" y="373256"/>
                </a:lnTo>
                <a:lnTo>
                  <a:pt x="4105275" y="379772"/>
                </a:lnTo>
                <a:lnTo>
                  <a:pt x="4099438" y="379744"/>
                </a:lnTo>
                <a:close/>
                <a:moveTo>
                  <a:pt x="3882424" y="372679"/>
                </a:moveTo>
                <a:cubicBezTo>
                  <a:pt x="3943490" y="372679"/>
                  <a:pt x="4007405" y="372834"/>
                  <a:pt x="4072520" y="373104"/>
                </a:cubicBezTo>
                <a:lnTo>
                  <a:pt x="4085555" y="373178"/>
                </a:lnTo>
                <a:lnTo>
                  <a:pt x="4090618" y="379701"/>
                </a:lnTo>
                <a:lnTo>
                  <a:pt x="3982832" y="379189"/>
                </a:lnTo>
                <a:cubicBezTo>
                  <a:pt x="3935692" y="379084"/>
                  <a:pt x="3889703" y="379052"/>
                  <a:pt x="3845558" y="379110"/>
                </a:cubicBezTo>
                <a:lnTo>
                  <a:pt x="3795587" y="379290"/>
                </a:lnTo>
                <a:lnTo>
                  <a:pt x="3780811" y="379297"/>
                </a:lnTo>
                <a:lnTo>
                  <a:pt x="3757226" y="379430"/>
                </a:lnTo>
                <a:lnTo>
                  <a:pt x="3719347" y="379567"/>
                </a:lnTo>
                <a:lnTo>
                  <a:pt x="3701311" y="379743"/>
                </a:lnTo>
                <a:lnTo>
                  <a:pt x="3690010" y="379807"/>
                </a:lnTo>
                <a:lnTo>
                  <a:pt x="3641243" y="380331"/>
                </a:lnTo>
                <a:lnTo>
                  <a:pt x="3608354" y="380654"/>
                </a:lnTo>
                <a:lnTo>
                  <a:pt x="3588743" y="381042"/>
                </a:lnTo>
                <a:lnTo>
                  <a:pt x="3537596" y="381971"/>
                </a:lnTo>
                <a:lnTo>
                  <a:pt x="3529486" y="382213"/>
                </a:lnTo>
                <a:lnTo>
                  <a:pt x="3516734" y="382465"/>
                </a:lnTo>
                <a:lnTo>
                  <a:pt x="3502226" y="383026"/>
                </a:lnTo>
                <a:lnTo>
                  <a:pt x="3479488" y="383704"/>
                </a:lnTo>
                <a:lnTo>
                  <a:pt x="3462988" y="384542"/>
                </a:lnTo>
                <a:lnTo>
                  <a:pt x="3448642" y="385096"/>
                </a:lnTo>
                <a:lnTo>
                  <a:pt x="3443912" y="385511"/>
                </a:lnTo>
                <a:lnTo>
                  <a:pt x="3435783" y="385925"/>
                </a:lnTo>
                <a:lnTo>
                  <a:pt x="3410858" y="388411"/>
                </a:lnTo>
                <a:lnTo>
                  <a:pt x="3408234" y="388641"/>
                </a:lnTo>
                <a:cubicBezTo>
                  <a:pt x="3383311" y="392691"/>
                  <a:pt x="3361831" y="399402"/>
                  <a:pt x="3343340" y="408215"/>
                </a:cubicBezTo>
                <a:lnTo>
                  <a:pt x="3337078" y="412507"/>
                </a:lnTo>
                <a:lnTo>
                  <a:pt x="3339428" y="408527"/>
                </a:lnTo>
                <a:lnTo>
                  <a:pt x="3339425" y="408525"/>
                </a:lnTo>
                <a:lnTo>
                  <a:pt x="3339428" y="408520"/>
                </a:lnTo>
                <a:lnTo>
                  <a:pt x="3339419" y="408514"/>
                </a:lnTo>
                <a:lnTo>
                  <a:pt x="3339429" y="408498"/>
                </a:lnTo>
                <a:cubicBezTo>
                  <a:pt x="3338602" y="406220"/>
                  <a:pt x="3336588" y="404580"/>
                  <a:pt x="3334190" y="404223"/>
                </a:cubicBezTo>
                <a:lnTo>
                  <a:pt x="3325283" y="403974"/>
                </a:lnTo>
                <a:lnTo>
                  <a:pt x="3329401" y="401196"/>
                </a:lnTo>
                <a:cubicBezTo>
                  <a:pt x="3347511" y="392703"/>
                  <a:pt x="3368541" y="386242"/>
                  <a:pt x="3392929" y="382329"/>
                </a:cubicBezTo>
                <a:cubicBezTo>
                  <a:pt x="3438156" y="375159"/>
                  <a:pt x="3637125" y="372679"/>
                  <a:pt x="3882424" y="372679"/>
                </a:cubicBezTo>
                <a:close/>
                <a:moveTo>
                  <a:pt x="4484142" y="363602"/>
                </a:moveTo>
                <a:lnTo>
                  <a:pt x="4644535" y="365199"/>
                </a:lnTo>
                <a:cubicBezTo>
                  <a:pt x="4877132" y="367714"/>
                  <a:pt x="5049282" y="370334"/>
                  <a:pt x="5054177" y="370747"/>
                </a:cubicBezTo>
                <a:cubicBezTo>
                  <a:pt x="5056107" y="370747"/>
                  <a:pt x="5180067" y="372402"/>
                  <a:pt x="5270243" y="510291"/>
                </a:cubicBezTo>
                <a:lnTo>
                  <a:pt x="5270345" y="510466"/>
                </a:lnTo>
                <a:lnTo>
                  <a:pt x="5291064" y="547219"/>
                </a:lnTo>
                <a:lnTo>
                  <a:pt x="5298340" y="561683"/>
                </a:lnTo>
                <a:lnTo>
                  <a:pt x="5317619" y="601949"/>
                </a:lnTo>
                <a:lnTo>
                  <a:pt x="5325996" y="620169"/>
                </a:lnTo>
                <a:lnTo>
                  <a:pt x="5356326" y="689905"/>
                </a:lnTo>
                <a:lnTo>
                  <a:pt x="5356578" y="690493"/>
                </a:lnTo>
                <a:lnTo>
                  <a:pt x="5356869" y="691205"/>
                </a:lnTo>
                <a:lnTo>
                  <a:pt x="5390419" y="773931"/>
                </a:lnTo>
                <a:lnTo>
                  <a:pt x="5401025" y="801089"/>
                </a:lnTo>
                <a:lnTo>
                  <a:pt x="5420876" y="852990"/>
                </a:lnTo>
                <a:lnTo>
                  <a:pt x="5476478" y="1004468"/>
                </a:lnTo>
                <a:lnTo>
                  <a:pt x="5552901" y="1234132"/>
                </a:lnTo>
                <a:lnTo>
                  <a:pt x="5474209" y="1000259"/>
                </a:lnTo>
                <a:cubicBezTo>
                  <a:pt x="5460267" y="961129"/>
                  <a:pt x="5446378" y="923205"/>
                  <a:pt x="5432737" y="886903"/>
                </a:cubicBezTo>
                <a:lnTo>
                  <a:pt x="5418819" y="850831"/>
                </a:lnTo>
                <a:lnTo>
                  <a:pt x="5412489" y="833756"/>
                </a:lnTo>
                <a:lnTo>
                  <a:pt x="5399795" y="801528"/>
                </a:lnTo>
                <a:lnTo>
                  <a:pt x="5392755" y="783279"/>
                </a:lnTo>
                <a:lnTo>
                  <a:pt x="5388684" y="773308"/>
                </a:lnTo>
                <a:lnTo>
                  <a:pt x="5383132" y="759210"/>
                </a:lnTo>
                <a:lnTo>
                  <a:pt x="5356627" y="694828"/>
                </a:lnTo>
                <a:lnTo>
                  <a:pt x="5355436" y="691912"/>
                </a:lnTo>
                <a:lnTo>
                  <a:pt x="5354355" y="689440"/>
                </a:lnTo>
                <a:lnTo>
                  <a:pt x="5329904" y="632982"/>
                </a:lnTo>
                <a:lnTo>
                  <a:pt x="5325500" y="623440"/>
                </a:lnTo>
                <a:lnTo>
                  <a:pt x="5321955" y="615330"/>
                </a:lnTo>
                <a:lnTo>
                  <a:pt x="5316899" y="604802"/>
                </a:lnTo>
                <a:lnTo>
                  <a:pt x="5307024" y="583405"/>
                </a:lnTo>
                <a:lnTo>
                  <a:pt x="5298552" y="566599"/>
                </a:lnTo>
                <a:lnTo>
                  <a:pt x="5293487" y="556052"/>
                </a:lnTo>
                <a:lnTo>
                  <a:pt x="5291146" y="551904"/>
                </a:lnTo>
                <a:lnTo>
                  <a:pt x="5287294" y="544263"/>
                </a:lnTo>
                <a:lnTo>
                  <a:pt x="5271741" y="517546"/>
                </a:lnTo>
                <a:lnTo>
                  <a:pt x="5271206" y="516600"/>
                </a:lnTo>
                <a:cubicBezTo>
                  <a:pt x="5180064" y="377333"/>
                  <a:pt x="5053761" y="375955"/>
                  <a:pt x="5051969" y="375955"/>
                </a:cubicBezTo>
                <a:cubicBezTo>
                  <a:pt x="5046229" y="375955"/>
                  <a:pt x="4830436" y="372892"/>
                  <a:pt x="4555774" y="370211"/>
                </a:cubicBezTo>
                <a:lnTo>
                  <a:pt x="4483460" y="369603"/>
                </a:lnTo>
                <a:close/>
                <a:moveTo>
                  <a:pt x="4465832" y="363420"/>
                </a:moveTo>
                <a:lnTo>
                  <a:pt x="4467319" y="363434"/>
                </a:lnTo>
                <a:lnTo>
                  <a:pt x="4467467" y="364245"/>
                </a:lnTo>
                <a:lnTo>
                  <a:pt x="4465600" y="369454"/>
                </a:lnTo>
                <a:lnTo>
                  <a:pt x="4462455" y="369427"/>
                </a:lnTo>
                <a:close/>
                <a:moveTo>
                  <a:pt x="4433801" y="363154"/>
                </a:moveTo>
                <a:lnTo>
                  <a:pt x="4458764" y="363354"/>
                </a:lnTo>
                <a:lnTo>
                  <a:pt x="4457680" y="365283"/>
                </a:lnTo>
                <a:lnTo>
                  <a:pt x="4449989" y="369322"/>
                </a:lnTo>
                <a:lnTo>
                  <a:pt x="4348594" y="368470"/>
                </a:lnTo>
                <a:lnTo>
                  <a:pt x="4433000" y="363439"/>
                </a:lnTo>
                <a:close/>
                <a:moveTo>
                  <a:pt x="4178168" y="361316"/>
                </a:moveTo>
                <a:lnTo>
                  <a:pt x="4263658" y="361790"/>
                </a:lnTo>
                <a:lnTo>
                  <a:pt x="4343512" y="362430"/>
                </a:lnTo>
                <a:lnTo>
                  <a:pt x="4320211" y="363836"/>
                </a:lnTo>
                <a:lnTo>
                  <a:pt x="4297321" y="363836"/>
                </a:lnTo>
                <a:cubicBezTo>
                  <a:pt x="4256921" y="363975"/>
                  <a:pt x="4213072" y="363284"/>
                  <a:pt x="4180394" y="361768"/>
                </a:cubicBezTo>
                <a:close/>
                <a:moveTo>
                  <a:pt x="4133848" y="361070"/>
                </a:moveTo>
                <a:lnTo>
                  <a:pt x="4151259" y="361166"/>
                </a:lnTo>
                <a:lnTo>
                  <a:pt x="4153782" y="362474"/>
                </a:lnTo>
                <a:lnTo>
                  <a:pt x="4160675" y="364265"/>
                </a:lnTo>
                <a:lnTo>
                  <a:pt x="4175663" y="367349"/>
                </a:lnTo>
                <a:lnTo>
                  <a:pt x="4142567" y="367192"/>
                </a:lnTo>
                <a:close/>
                <a:moveTo>
                  <a:pt x="4113145" y="360956"/>
                </a:moveTo>
                <a:lnTo>
                  <a:pt x="4121263" y="361001"/>
                </a:lnTo>
                <a:lnTo>
                  <a:pt x="4129725" y="367131"/>
                </a:lnTo>
                <a:lnTo>
                  <a:pt x="4119381" y="367081"/>
                </a:lnTo>
                <a:lnTo>
                  <a:pt x="4117931" y="365747"/>
                </a:lnTo>
                <a:close/>
                <a:moveTo>
                  <a:pt x="4097657" y="360869"/>
                </a:moveTo>
                <a:lnTo>
                  <a:pt x="4102962" y="360900"/>
                </a:lnTo>
                <a:lnTo>
                  <a:pt x="4109376" y="367033"/>
                </a:lnTo>
                <a:lnTo>
                  <a:pt x="4103026" y="367003"/>
                </a:lnTo>
                <a:close/>
                <a:moveTo>
                  <a:pt x="4084804" y="360798"/>
                </a:moveTo>
                <a:lnTo>
                  <a:pt x="4088498" y="360820"/>
                </a:lnTo>
                <a:lnTo>
                  <a:pt x="4093818" y="366627"/>
                </a:lnTo>
                <a:lnTo>
                  <a:pt x="4094107" y="366960"/>
                </a:lnTo>
                <a:lnTo>
                  <a:pt x="4089546" y="366938"/>
                </a:lnTo>
                <a:close/>
                <a:moveTo>
                  <a:pt x="3872220" y="360269"/>
                </a:moveTo>
                <a:cubicBezTo>
                  <a:pt x="3933889" y="360269"/>
                  <a:pt x="3998456" y="360419"/>
                  <a:pt x="4064252" y="360683"/>
                </a:cubicBezTo>
                <a:lnTo>
                  <a:pt x="4075909" y="360749"/>
                </a:lnTo>
                <a:lnTo>
                  <a:pt x="4080680" y="366896"/>
                </a:lnTo>
                <a:lnTo>
                  <a:pt x="3972755" y="366381"/>
                </a:lnTo>
                <a:cubicBezTo>
                  <a:pt x="3925095" y="366274"/>
                  <a:pt x="3878599" y="366242"/>
                  <a:pt x="3833968" y="366301"/>
                </a:cubicBezTo>
                <a:lnTo>
                  <a:pt x="3782941" y="366487"/>
                </a:lnTo>
                <a:lnTo>
                  <a:pt x="3768509" y="366492"/>
                </a:lnTo>
                <a:lnTo>
                  <a:pt x="3744964" y="366624"/>
                </a:lnTo>
                <a:lnTo>
                  <a:pt x="3706368" y="366764"/>
                </a:lnTo>
                <a:lnTo>
                  <a:pt x="3687854" y="366946"/>
                </a:lnTo>
                <a:lnTo>
                  <a:pt x="3676710" y="367010"/>
                </a:lnTo>
                <a:lnTo>
                  <a:pt x="3628602" y="367527"/>
                </a:lnTo>
                <a:lnTo>
                  <a:pt x="3594154" y="367865"/>
                </a:lnTo>
                <a:lnTo>
                  <a:pt x="3573473" y="368275"/>
                </a:lnTo>
                <a:lnTo>
                  <a:pt x="3522619" y="369200"/>
                </a:lnTo>
                <a:lnTo>
                  <a:pt x="3514447" y="369444"/>
                </a:lnTo>
                <a:lnTo>
                  <a:pt x="3501526" y="369701"/>
                </a:lnTo>
                <a:lnTo>
                  <a:pt x="3486679" y="370275"/>
                </a:lnTo>
                <a:lnTo>
                  <a:pt x="3463870" y="370956"/>
                </a:lnTo>
                <a:lnTo>
                  <a:pt x="3447313" y="371799"/>
                </a:lnTo>
                <a:lnTo>
                  <a:pt x="3432682" y="372364"/>
                </a:lnTo>
                <a:lnTo>
                  <a:pt x="3427862" y="372789"/>
                </a:lnTo>
                <a:lnTo>
                  <a:pt x="3419682" y="373205"/>
                </a:lnTo>
                <a:lnTo>
                  <a:pt x="3394553" y="375716"/>
                </a:lnTo>
                <a:lnTo>
                  <a:pt x="3391824" y="375955"/>
                </a:lnTo>
                <a:cubicBezTo>
                  <a:pt x="3366625" y="379988"/>
                  <a:pt x="3344906" y="386740"/>
                  <a:pt x="3326208" y="395639"/>
                </a:cubicBezTo>
                <a:lnTo>
                  <a:pt x="3314399" y="403740"/>
                </a:lnTo>
                <a:lnTo>
                  <a:pt x="3286685" y="406938"/>
                </a:lnTo>
                <a:lnTo>
                  <a:pt x="3289968" y="404711"/>
                </a:lnTo>
                <a:lnTo>
                  <a:pt x="3349494" y="385365"/>
                </a:lnTo>
                <a:cubicBezTo>
                  <a:pt x="3350515" y="385167"/>
                  <a:pt x="3351411" y="384572"/>
                  <a:pt x="3351977" y="383710"/>
                </a:cubicBezTo>
                <a:lnTo>
                  <a:pt x="3351977" y="383704"/>
                </a:lnTo>
                <a:lnTo>
                  <a:pt x="3351977" y="380676"/>
                </a:lnTo>
                <a:lnTo>
                  <a:pt x="3351977" y="380669"/>
                </a:lnTo>
                <a:lnTo>
                  <a:pt x="3351976" y="380669"/>
                </a:lnTo>
                <a:lnTo>
                  <a:pt x="3351976" y="380645"/>
                </a:lnTo>
                <a:lnTo>
                  <a:pt x="3349326" y="378327"/>
                </a:lnTo>
                <a:lnTo>
                  <a:pt x="3377073" y="370059"/>
                </a:lnTo>
                <a:cubicBezTo>
                  <a:pt x="3422851" y="362752"/>
                  <a:pt x="3624025" y="360269"/>
                  <a:pt x="3872220" y="360269"/>
                </a:cubicBezTo>
                <a:close/>
                <a:moveTo>
                  <a:pt x="3333553" y="357029"/>
                </a:moveTo>
                <a:lnTo>
                  <a:pt x="3325502" y="358856"/>
                </a:lnTo>
                <a:cubicBezTo>
                  <a:pt x="3306163" y="363476"/>
                  <a:pt x="3279827" y="370302"/>
                  <a:pt x="3249766" y="379397"/>
                </a:cubicBezTo>
                <a:lnTo>
                  <a:pt x="3236715" y="383944"/>
                </a:lnTo>
                <a:lnTo>
                  <a:pt x="3221790" y="387901"/>
                </a:lnTo>
                <a:lnTo>
                  <a:pt x="3170029" y="407171"/>
                </a:lnTo>
                <a:lnTo>
                  <a:pt x="3151679" y="413563"/>
                </a:lnTo>
                <a:lnTo>
                  <a:pt x="3147530" y="415546"/>
                </a:lnTo>
                <a:lnTo>
                  <a:pt x="3135437" y="420049"/>
                </a:lnTo>
                <a:lnTo>
                  <a:pt x="3101222" y="437682"/>
                </a:lnTo>
                <a:lnTo>
                  <a:pt x="3050878" y="461745"/>
                </a:lnTo>
                <a:lnTo>
                  <a:pt x="2992740" y="505117"/>
                </a:lnTo>
                <a:lnTo>
                  <a:pt x="2985010" y="510654"/>
                </a:lnTo>
                <a:lnTo>
                  <a:pt x="3027968" y="475053"/>
                </a:lnTo>
                <a:lnTo>
                  <a:pt x="3099057" y="432320"/>
                </a:lnTo>
                <a:lnTo>
                  <a:pt x="3121331" y="421797"/>
                </a:lnTo>
                <a:lnTo>
                  <a:pt x="3171785" y="400219"/>
                </a:lnTo>
                <a:lnTo>
                  <a:pt x="3195441" y="391687"/>
                </a:lnTo>
                <a:lnTo>
                  <a:pt x="3228311" y="381650"/>
                </a:lnTo>
                <a:lnTo>
                  <a:pt x="3320719" y="359127"/>
                </a:lnTo>
                <a:lnTo>
                  <a:pt x="3321717" y="358911"/>
                </a:lnTo>
                <a:close/>
                <a:moveTo>
                  <a:pt x="4485403" y="350830"/>
                </a:moveTo>
                <a:lnTo>
                  <a:pt x="4642605" y="352357"/>
                </a:lnTo>
                <a:cubicBezTo>
                  <a:pt x="4877786" y="354822"/>
                  <a:pt x="5051970" y="357304"/>
                  <a:pt x="5057348" y="357373"/>
                </a:cubicBezTo>
                <a:cubicBezTo>
                  <a:pt x="5059002" y="357373"/>
                  <a:pt x="5184479" y="358890"/>
                  <a:pt x="5275759" y="498847"/>
                </a:cubicBezTo>
                <a:cubicBezTo>
                  <a:pt x="5329121" y="581028"/>
                  <a:pt x="5460250" y="904231"/>
                  <a:pt x="5568904" y="1254323"/>
                </a:cubicBezTo>
                <a:lnTo>
                  <a:pt x="5570156" y="1258425"/>
                </a:lnTo>
                <a:lnTo>
                  <a:pt x="5595806" y="1343077"/>
                </a:lnTo>
                <a:lnTo>
                  <a:pt x="5604210" y="1371897"/>
                </a:lnTo>
                <a:lnTo>
                  <a:pt x="5619942" y="1427342"/>
                </a:lnTo>
                <a:lnTo>
                  <a:pt x="5638572" y="1497431"/>
                </a:lnTo>
                <a:lnTo>
                  <a:pt x="5619236" y="1431225"/>
                </a:lnTo>
                <a:lnTo>
                  <a:pt x="5565111" y="1245914"/>
                </a:lnTo>
                <a:cubicBezTo>
                  <a:pt x="5457008" y="903061"/>
                  <a:pt x="5326982" y="583683"/>
                  <a:pt x="5276447" y="506261"/>
                </a:cubicBezTo>
                <a:cubicBezTo>
                  <a:pt x="5184202" y="364927"/>
                  <a:pt x="5056519" y="363547"/>
                  <a:pt x="5054727" y="363547"/>
                </a:cubicBezTo>
                <a:cubicBezTo>
                  <a:pt x="5048936" y="363547"/>
                  <a:pt x="4830803" y="360444"/>
                  <a:pt x="4553127" y="357730"/>
                </a:cubicBezTo>
                <a:lnTo>
                  <a:pt x="4492118" y="357217"/>
                </a:lnTo>
                <a:lnTo>
                  <a:pt x="4484876" y="357148"/>
                </a:lnTo>
                <a:lnTo>
                  <a:pt x="4485260" y="353771"/>
                </a:lnTo>
                <a:close/>
                <a:moveTo>
                  <a:pt x="4461736" y="350602"/>
                </a:moveTo>
                <a:lnTo>
                  <a:pt x="4464988" y="350633"/>
                </a:lnTo>
                <a:lnTo>
                  <a:pt x="4465215" y="351878"/>
                </a:lnTo>
                <a:lnTo>
                  <a:pt x="4462373" y="356933"/>
                </a:lnTo>
                <a:lnTo>
                  <a:pt x="4451488" y="356830"/>
                </a:lnTo>
                <a:lnTo>
                  <a:pt x="4459130" y="354097"/>
                </a:lnTo>
                <a:close/>
                <a:moveTo>
                  <a:pt x="4141265" y="348336"/>
                </a:moveTo>
                <a:lnTo>
                  <a:pt x="4218411" y="348761"/>
                </a:lnTo>
                <a:lnTo>
                  <a:pt x="4266431" y="349651"/>
                </a:lnTo>
                <a:lnTo>
                  <a:pt x="4294261" y="349267"/>
                </a:lnTo>
                <a:lnTo>
                  <a:pt x="4452535" y="350519"/>
                </a:lnTo>
                <a:lnTo>
                  <a:pt x="4433481" y="356658"/>
                </a:lnTo>
                <a:lnTo>
                  <a:pt x="4428321" y="356609"/>
                </a:lnTo>
                <a:lnTo>
                  <a:pt x="4341857" y="355952"/>
                </a:lnTo>
                <a:lnTo>
                  <a:pt x="4261263" y="355274"/>
                </a:lnTo>
                <a:lnTo>
                  <a:pt x="4237591" y="355161"/>
                </a:lnTo>
                <a:lnTo>
                  <a:pt x="4223682" y="355055"/>
                </a:lnTo>
                <a:lnTo>
                  <a:pt x="4152660" y="354701"/>
                </a:lnTo>
                <a:close/>
                <a:moveTo>
                  <a:pt x="4115662" y="348195"/>
                </a:moveTo>
                <a:lnTo>
                  <a:pt x="4126349" y="348254"/>
                </a:lnTo>
                <a:lnTo>
                  <a:pt x="4127170" y="348685"/>
                </a:lnTo>
                <a:lnTo>
                  <a:pt x="4138648" y="354632"/>
                </a:lnTo>
                <a:lnTo>
                  <a:pt x="4124579" y="354563"/>
                </a:lnTo>
                <a:lnTo>
                  <a:pt x="4123031" y="353476"/>
                </a:lnTo>
                <a:close/>
                <a:moveTo>
                  <a:pt x="4100312" y="348111"/>
                </a:moveTo>
                <a:lnTo>
                  <a:pt x="4104308" y="348131"/>
                </a:lnTo>
                <a:lnTo>
                  <a:pt x="4112623" y="354502"/>
                </a:lnTo>
                <a:lnTo>
                  <a:pt x="4106668" y="354473"/>
                </a:lnTo>
                <a:close/>
                <a:moveTo>
                  <a:pt x="4084826" y="348024"/>
                </a:moveTo>
                <a:lnTo>
                  <a:pt x="4089099" y="348048"/>
                </a:lnTo>
                <a:lnTo>
                  <a:pt x="4090767" y="349238"/>
                </a:lnTo>
                <a:lnTo>
                  <a:pt x="4096188" y="354422"/>
                </a:lnTo>
                <a:lnTo>
                  <a:pt x="4091747" y="354399"/>
                </a:lnTo>
                <a:lnTo>
                  <a:pt x="4086903" y="350306"/>
                </a:lnTo>
                <a:close/>
                <a:moveTo>
                  <a:pt x="4074895" y="347970"/>
                </a:moveTo>
                <a:lnTo>
                  <a:pt x="4076710" y="347979"/>
                </a:lnTo>
                <a:lnTo>
                  <a:pt x="4082570" y="354354"/>
                </a:lnTo>
                <a:lnTo>
                  <a:pt x="4079815" y="354339"/>
                </a:lnTo>
                <a:close/>
                <a:moveTo>
                  <a:pt x="3989720" y="347722"/>
                </a:moveTo>
                <a:lnTo>
                  <a:pt x="4055996" y="347865"/>
                </a:lnTo>
                <a:lnTo>
                  <a:pt x="4065952" y="347921"/>
                </a:lnTo>
                <a:lnTo>
                  <a:pt x="4070900" y="354296"/>
                </a:lnTo>
                <a:lnTo>
                  <a:pt x="4018337" y="354035"/>
                </a:lnTo>
                <a:lnTo>
                  <a:pt x="3996780" y="354010"/>
                </a:lnTo>
                <a:lnTo>
                  <a:pt x="3963660" y="353851"/>
                </a:lnTo>
                <a:cubicBezTo>
                  <a:pt x="3867275" y="353637"/>
                  <a:pt x="3775593" y="353723"/>
                  <a:pt x="3694273" y="354240"/>
                </a:cubicBezTo>
                <a:lnTo>
                  <a:pt x="3673241" y="354446"/>
                </a:lnTo>
                <a:lnTo>
                  <a:pt x="3664277" y="354484"/>
                </a:lnTo>
                <a:lnTo>
                  <a:pt x="3648792" y="354687"/>
                </a:lnTo>
                <a:lnTo>
                  <a:pt x="3580771" y="355354"/>
                </a:lnTo>
                <a:lnTo>
                  <a:pt x="3549085" y="355983"/>
                </a:lnTo>
                <a:lnTo>
                  <a:pt x="3531178" y="356215"/>
                </a:lnTo>
                <a:lnTo>
                  <a:pt x="3503703" y="356883"/>
                </a:lnTo>
                <a:lnTo>
                  <a:pt x="3487057" y="357213"/>
                </a:lnTo>
                <a:lnTo>
                  <a:pt x="3481893" y="357413"/>
                </a:lnTo>
                <a:lnTo>
                  <a:pt x="3476948" y="357533"/>
                </a:lnTo>
                <a:cubicBezTo>
                  <a:pt x="3460412" y="358027"/>
                  <a:pt x="3445476" y="358575"/>
                  <a:pt x="3432312" y="359183"/>
                </a:cubicBezTo>
                <a:lnTo>
                  <a:pt x="3424977" y="359617"/>
                </a:lnTo>
                <a:lnTo>
                  <a:pt x="3417374" y="359912"/>
                </a:lnTo>
                <a:lnTo>
                  <a:pt x="3412010" y="360383"/>
                </a:lnTo>
                <a:lnTo>
                  <a:pt x="3398307" y="361191"/>
                </a:lnTo>
                <a:lnTo>
                  <a:pt x="3377609" y="363403"/>
                </a:lnTo>
                <a:lnTo>
                  <a:pt x="3375968" y="363547"/>
                </a:lnTo>
                <a:lnTo>
                  <a:pt x="3320185" y="380259"/>
                </a:lnTo>
                <a:lnTo>
                  <a:pt x="3296211" y="384286"/>
                </a:lnTo>
                <a:lnTo>
                  <a:pt x="3279720" y="388108"/>
                </a:lnTo>
                <a:lnTo>
                  <a:pt x="3281762" y="386721"/>
                </a:lnTo>
                <a:lnTo>
                  <a:pt x="3315967" y="371161"/>
                </a:lnTo>
                <a:lnTo>
                  <a:pt x="3342875" y="364991"/>
                </a:lnTo>
                <a:cubicBezTo>
                  <a:pt x="3371607" y="359742"/>
                  <a:pt x="3398594" y="356020"/>
                  <a:pt x="3422939" y="353393"/>
                </a:cubicBezTo>
                <a:lnTo>
                  <a:pt x="3438438" y="352174"/>
                </a:lnTo>
                <a:lnTo>
                  <a:pt x="3450582" y="351758"/>
                </a:lnTo>
                <a:lnTo>
                  <a:pt x="3499946" y="350383"/>
                </a:lnTo>
                <a:lnTo>
                  <a:pt x="3520785" y="349924"/>
                </a:lnTo>
                <a:lnTo>
                  <a:pt x="3555463" y="349383"/>
                </a:lnTo>
                <a:lnTo>
                  <a:pt x="3667103" y="348137"/>
                </a:lnTo>
                <a:lnTo>
                  <a:pt x="3694287" y="347916"/>
                </a:lnTo>
                <a:lnTo>
                  <a:pt x="3762659" y="347722"/>
                </a:lnTo>
                <a:close/>
                <a:moveTo>
                  <a:pt x="1848543" y="342284"/>
                </a:moveTo>
                <a:lnTo>
                  <a:pt x="1755139" y="428800"/>
                </a:lnTo>
                <a:lnTo>
                  <a:pt x="1761189" y="421353"/>
                </a:lnTo>
                <a:cubicBezTo>
                  <a:pt x="1788201" y="393816"/>
                  <a:pt x="1816743" y="367872"/>
                  <a:pt x="1846668" y="343633"/>
                </a:cubicBezTo>
                <a:close/>
                <a:moveTo>
                  <a:pt x="3740939" y="337718"/>
                </a:moveTo>
                <a:lnTo>
                  <a:pt x="3740926" y="337732"/>
                </a:lnTo>
                <a:lnTo>
                  <a:pt x="3740802" y="337733"/>
                </a:lnTo>
                <a:close/>
                <a:moveTo>
                  <a:pt x="1711497" y="337630"/>
                </a:moveTo>
                <a:lnTo>
                  <a:pt x="1713341" y="340089"/>
                </a:lnTo>
                <a:lnTo>
                  <a:pt x="1712927" y="340359"/>
                </a:lnTo>
                <a:close/>
                <a:moveTo>
                  <a:pt x="4065881" y="336201"/>
                </a:moveTo>
                <a:lnTo>
                  <a:pt x="4070531" y="341258"/>
                </a:lnTo>
                <a:lnTo>
                  <a:pt x="4069798" y="341255"/>
                </a:lnTo>
                <a:close/>
                <a:moveTo>
                  <a:pt x="3806454" y="336107"/>
                </a:moveTo>
                <a:lnTo>
                  <a:pt x="3806225" y="336365"/>
                </a:lnTo>
                <a:lnTo>
                  <a:pt x="3803978" y="336382"/>
                </a:lnTo>
                <a:close/>
                <a:moveTo>
                  <a:pt x="4458362" y="335527"/>
                </a:moveTo>
                <a:lnTo>
                  <a:pt x="4461456" y="342580"/>
                </a:lnTo>
                <a:lnTo>
                  <a:pt x="4460217" y="343870"/>
                </a:lnTo>
                <a:lnTo>
                  <a:pt x="4424967" y="343548"/>
                </a:lnTo>
                <a:lnTo>
                  <a:pt x="4426240" y="343447"/>
                </a:lnTo>
                <a:cubicBezTo>
                  <a:pt x="4439270" y="341861"/>
                  <a:pt x="4448991" y="339930"/>
                  <a:pt x="4455575" y="337638"/>
                </a:cubicBezTo>
                <a:lnTo>
                  <a:pt x="4455575" y="337638"/>
                </a:lnTo>
                <a:lnTo>
                  <a:pt x="4455580" y="337638"/>
                </a:lnTo>
                <a:close/>
                <a:moveTo>
                  <a:pt x="3871104" y="334793"/>
                </a:moveTo>
                <a:lnTo>
                  <a:pt x="3870802" y="334978"/>
                </a:lnTo>
                <a:lnTo>
                  <a:pt x="3869377" y="334997"/>
                </a:lnTo>
                <a:close/>
                <a:moveTo>
                  <a:pt x="4068508" y="329725"/>
                </a:moveTo>
                <a:lnTo>
                  <a:pt x="4079756" y="341304"/>
                </a:lnTo>
                <a:lnTo>
                  <a:pt x="4078701" y="341298"/>
                </a:lnTo>
                <a:lnTo>
                  <a:pt x="4073546" y="335638"/>
                </a:lnTo>
                <a:close/>
                <a:moveTo>
                  <a:pt x="4075953" y="326468"/>
                </a:moveTo>
                <a:lnTo>
                  <a:pt x="4095491" y="341382"/>
                </a:lnTo>
                <a:lnTo>
                  <a:pt x="4091170" y="341361"/>
                </a:lnTo>
                <a:close/>
                <a:moveTo>
                  <a:pt x="4033685" y="326000"/>
                </a:moveTo>
                <a:lnTo>
                  <a:pt x="4036927" y="330030"/>
                </a:lnTo>
                <a:lnTo>
                  <a:pt x="4024383" y="330030"/>
                </a:lnTo>
                <a:lnTo>
                  <a:pt x="4031065" y="329245"/>
                </a:lnTo>
                <a:cubicBezTo>
                  <a:pt x="4032154" y="329138"/>
                  <a:pt x="4033119" y="328524"/>
                  <a:pt x="4033684" y="327590"/>
                </a:cubicBezTo>
                <a:lnTo>
                  <a:pt x="4033684" y="327574"/>
                </a:lnTo>
                <a:lnTo>
                  <a:pt x="4033684" y="327550"/>
                </a:lnTo>
                <a:lnTo>
                  <a:pt x="4033685" y="327549"/>
                </a:lnTo>
                <a:close/>
                <a:moveTo>
                  <a:pt x="4085802" y="325815"/>
                </a:moveTo>
                <a:lnTo>
                  <a:pt x="4103040" y="336001"/>
                </a:lnTo>
                <a:lnTo>
                  <a:pt x="4113447" y="341471"/>
                </a:lnTo>
                <a:lnTo>
                  <a:pt x="4106230" y="341436"/>
                </a:lnTo>
                <a:lnTo>
                  <a:pt x="4098211" y="335690"/>
                </a:lnTo>
                <a:close/>
                <a:moveTo>
                  <a:pt x="4092542" y="321703"/>
                </a:moveTo>
                <a:lnTo>
                  <a:pt x="4108965" y="328556"/>
                </a:lnTo>
                <a:cubicBezTo>
                  <a:pt x="4116686" y="330362"/>
                  <a:pt x="4124256" y="332807"/>
                  <a:pt x="4131578" y="335863"/>
                </a:cubicBezTo>
                <a:lnTo>
                  <a:pt x="4149958" y="341652"/>
                </a:lnTo>
                <a:lnTo>
                  <a:pt x="4128977" y="341549"/>
                </a:lnTo>
                <a:lnTo>
                  <a:pt x="4104005" y="328677"/>
                </a:lnTo>
                <a:close/>
                <a:moveTo>
                  <a:pt x="3986273" y="321247"/>
                </a:moveTo>
                <a:lnTo>
                  <a:pt x="3981748" y="321761"/>
                </a:lnTo>
                <a:lnTo>
                  <a:pt x="3986112" y="321247"/>
                </a:lnTo>
                <a:close/>
                <a:moveTo>
                  <a:pt x="4459385" y="320772"/>
                </a:moveTo>
                <a:lnTo>
                  <a:pt x="4459612" y="321109"/>
                </a:lnTo>
                <a:lnTo>
                  <a:pt x="4460141" y="324015"/>
                </a:lnTo>
                <a:lnTo>
                  <a:pt x="4458801" y="320816"/>
                </a:lnTo>
                <a:close/>
                <a:moveTo>
                  <a:pt x="4103060" y="318762"/>
                </a:moveTo>
                <a:lnTo>
                  <a:pt x="4114517" y="321687"/>
                </a:lnTo>
                <a:cubicBezTo>
                  <a:pt x="4131017" y="324614"/>
                  <a:pt x="4147735" y="326314"/>
                  <a:pt x="4164536" y="326762"/>
                </a:cubicBezTo>
                <a:cubicBezTo>
                  <a:pt x="4190046" y="328417"/>
                  <a:pt x="4219416" y="329382"/>
                  <a:pt x="4252371" y="329382"/>
                </a:cubicBezTo>
                <a:cubicBezTo>
                  <a:pt x="4266159" y="329382"/>
                  <a:pt x="4280774" y="329107"/>
                  <a:pt x="4295804" y="328831"/>
                </a:cubicBezTo>
                <a:cubicBezTo>
                  <a:pt x="4339169" y="327936"/>
                  <a:pt x="4380122" y="325901"/>
                  <a:pt x="4410336" y="324092"/>
                </a:cubicBezTo>
                <a:lnTo>
                  <a:pt x="4440491" y="322113"/>
                </a:lnTo>
                <a:lnTo>
                  <a:pt x="4446822" y="324728"/>
                </a:lnTo>
                <a:lnTo>
                  <a:pt x="4453992" y="330291"/>
                </a:lnTo>
                <a:lnTo>
                  <a:pt x="4425693" y="336673"/>
                </a:lnTo>
                <a:cubicBezTo>
                  <a:pt x="4402942" y="339293"/>
                  <a:pt x="4362817" y="341499"/>
                  <a:pt x="4318280" y="342463"/>
                </a:cubicBezTo>
                <a:lnTo>
                  <a:pt x="4296494" y="342463"/>
                </a:lnTo>
                <a:lnTo>
                  <a:pt x="4288658" y="342468"/>
                </a:lnTo>
                <a:lnTo>
                  <a:pt x="4255284" y="342211"/>
                </a:lnTo>
                <a:lnTo>
                  <a:pt x="4231591" y="342097"/>
                </a:lnTo>
                <a:lnTo>
                  <a:pt x="4218951" y="342001"/>
                </a:lnTo>
                <a:lnTo>
                  <a:pt x="4184945" y="341085"/>
                </a:lnTo>
                <a:cubicBezTo>
                  <a:pt x="4178864" y="340797"/>
                  <a:pt x="4172824" y="340014"/>
                  <a:pt x="4166882" y="338742"/>
                </a:cubicBezTo>
                <a:lnTo>
                  <a:pt x="4160126" y="337637"/>
                </a:lnTo>
                <a:cubicBezTo>
                  <a:pt x="4151176" y="335638"/>
                  <a:pt x="4142407" y="332871"/>
                  <a:pt x="4133927" y="329365"/>
                </a:cubicBezTo>
                <a:cubicBezTo>
                  <a:pt x="4126177" y="326063"/>
                  <a:pt x="4118152" y="323480"/>
                  <a:pt x="4109935" y="321642"/>
                </a:cubicBezTo>
                <a:close/>
                <a:moveTo>
                  <a:pt x="4451444" y="310281"/>
                </a:moveTo>
                <a:lnTo>
                  <a:pt x="4452606" y="310748"/>
                </a:lnTo>
                <a:lnTo>
                  <a:pt x="4454316" y="313277"/>
                </a:lnTo>
                <a:lnTo>
                  <a:pt x="4454284" y="313274"/>
                </a:lnTo>
                <a:close/>
                <a:moveTo>
                  <a:pt x="4090876" y="309812"/>
                </a:moveTo>
                <a:lnTo>
                  <a:pt x="4121163" y="310409"/>
                </a:lnTo>
                <a:lnTo>
                  <a:pt x="4174761" y="311570"/>
                </a:lnTo>
                <a:lnTo>
                  <a:pt x="4219575" y="312788"/>
                </a:lnTo>
                <a:lnTo>
                  <a:pt x="4255266" y="313803"/>
                </a:lnTo>
                <a:cubicBezTo>
                  <a:pt x="4310695" y="315043"/>
                  <a:pt x="4355784" y="316284"/>
                  <a:pt x="4389291" y="317387"/>
                </a:cubicBezTo>
                <a:lnTo>
                  <a:pt x="4407033" y="317387"/>
                </a:lnTo>
                <a:lnTo>
                  <a:pt x="4356595" y="319980"/>
                </a:lnTo>
                <a:cubicBezTo>
                  <a:pt x="4337515" y="320790"/>
                  <a:pt x="4316832" y="321480"/>
                  <a:pt x="4295666" y="321893"/>
                </a:cubicBezTo>
                <a:cubicBezTo>
                  <a:pt x="4245062" y="322997"/>
                  <a:pt x="4201077" y="322306"/>
                  <a:pt x="4164950" y="319825"/>
                </a:cubicBezTo>
                <a:close/>
                <a:moveTo>
                  <a:pt x="3972547" y="308573"/>
                </a:moveTo>
                <a:lnTo>
                  <a:pt x="3965153" y="311288"/>
                </a:lnTo>
                <a:lnTo>
                  <a:pt x="3956897" y="312212"/>
                </a:lnTo>
                <a:close/>
                <a:moveTo>
                  <a:pt x="3995176" y="307940"/>
                </a:moveTo>
                <a:lnTo>
                  <a:pt x="3984874" y="315008"/>
                </a:lnTo>
                <a:lnTo>
                  <a:pt x="3972036" y="316446"/>
                </a:lnTo>
                <a:close/>
                <a:moveTo>
                  <a:pt x="4429531" y="307683"/>
                </a:moveTo>
                <a:lnTo>
                  <a:pt x="4432587" y="307872"/>
                </a:lnTo>
                <a:lnTo>
                  <a:pt x="4439074" y="311822"/>
                </a:lnTo>
                <a:close/>
                <a:moveTo>
                  <a:pt x="4458884" y="307377"/>
                </a:moveTo>
                <a:lnTo>
                  <a:pt x="4463132" y="309163"/>
                </a:lnTo>
                <a:lnTo>
                  <a:pt x="4469675" y="321519"/>
                </a:lnTo>
                <a:lnTo>
                  <a:pt x="4470054" y="338137"/>
                </a:lnTo>
                <a:lnTo>
                  <a:pt x="4466646" y="318729"/>
                </a:lnTo>
                <a:close/>
                <a:moveTo>
                  <a:pt x="4008926" y="306746"/>
                </a:moveTo>
                <a:lnTo>
                  <a:pt x="4003778" y="319258"/>
                </a:lnTo>
                <a:lnTo>
                  <a:pt x="3987900" y="321062"/>
                </a:lnTo>
                <a:close/>
                <a:moveTo>
                  <a:pt x="4469454" y="305712"/>
                </a:moveTo>
                <a:lnTo>
                  <a:pt x="4472706" y="307364"/>
                </a:lnTo>
                <a:lnTo>
                  <a:pt x="4477950" y="322069"/>
                </a:lnTo>
                <a:lnTo>
                  <a:pt x="4477071" y="332504"/>
                </a:lnTo>
                <a:lnTo>
                  <a:pt x="4476847" y="321092"/>
                </a:lnTo>
                <a:lnTo>
                  <a:pt x="4476844" y="321087"/>
                </a:lnTo>
                <a:lnTo>
                  <a:pt x="4476844" y="321074"/>
                </a:lnTo>
                <a:close/>
                <a:moveTo>
                  <a:pt x="4017000" y="305255"/>
                </a:moveTo>
                <a:lnTo>
                  <a:pt x="4019295" y="308107"/>
                </a:lnTo>
                <a:lnTo>
                  <a:pt x="4026221" y="323000"/>
                </a:lnTo>
                <a:lnTo>
                  <a:pt x="4007350" y="325134"/>
                </a:lnTo>
                <a:lnTo>
                  <a:pt x="4009554" y="323454"/>
                </a:lnTo>
                <a:close/>
                <a:moveTo>
                  <a:pt x="1661272" y="223454"/>
                </a:moveTo>
                <a:lnTo>
                  <a:pt x="1648594" y="228834"/>
                </a:lnTo>
                <a:lnTo>
                  <a:pt x="1657469" y="224713"/>
                </a:lnTo>
                <a:close/>
                <a:moveTo>
                  <a:pt x="1722096" y="204865"/>
                </a:moveTo>
                <a:lnTo>
                  <a:pt x="1711827" y="211436"/>
                </a:lnTo>
                <a:lnTo>
                  <a:pt x="1691021" y="223736"/>
                </a:lnTo>
                <a:lnTo>
                  <a:pt x="1685361" y="225690"/>
                </a:lnTo>
                <a:cubicBezTo>
                  <a:pt x="1642506" y="244675"/>
                  <a:pt x="1600106" y="268210"/>
                  <a:pt x="1559189" y="297477"/>
                </a:cubicBezTo>
                <a:cubicBezTo>
                  <a:pt x="1453305" y="380049"/>
                  <a:pt x="1360363" y="477971"/>
                  <a:pt x="1283417" y="588002"/>
                </a:cubicBezTo>
                <a:cubicBezTo>
                  <a:pt x="1207305" y="693977"/>
                  <a:pt x="1146929" y="810412"/>
                  <a:pt x="1104166" y="933681"/>
                </a:cubicBezTo>
                <a:cubicBezTo>
                  <a:pt x="1089853" y="974698"/>
                  <a:pt x="1077670" y="1016336"/>
                  <a:pt x="1067639" y="1058431"/>
                </a:cubicBezTo>
                <a:lnTo>
                  <a:pt x="1059739" y="1101077"/>
                </a:lnTo>
                <a:lnTo>
                  <a:pt x="1054207" y="1121917"/>
                </a:lnTo>
                <a:lnTo>
                  <a:pt x="1051900" y="1143393"/>
                </a:lnTo>
                <a:lnTo>
                  <a:pt x="1044022" y="1185916"/>
                </a:lnTo>
                <a:lnTo>
                  <a:pt x="1033452" y="1315084"/>
                </a:lnTo>
                <a:lnTo>
                  <a:pt x="1033447" y="1315134"/>
                </a:lnTo>
                <a:lnTo>
                  <a:pt x="1033447" y="1315147"/>
                </a:lnTo>
                <a:lnTo>
                  <a:pt x="1033447" y="1315150"/>
                </a:lnTo>
                <a:cubicBezTo>
                  <a:pt x="1032111" y="1358399"/>
                  <a:pt x="1032971" y="1401769"/>
                  <a:pt x="1036049" y="1445095"/>
                </a:cubicBezTo>
                <a:lnTo>
                  <a:pt x="1036391" y="1445597"/>
                </a:lnTo>
                <a:lnTo>
                  <a:pt x="1001249" y="1469208"/>
                </a:lnTo>
                <a:lnTo>
                  <a:pt x="992255" y="1475592"/>
                </a:lnTo>
                <a:lnTo>
                  <a:pt x="984906" y="1480549"/>
                </a:lnTo>
                <a:lnTo>
                  <a:pt x="969027" y="1491947"/>
                </a:lnTo>
                <a:lnTo>
                  <a:pt x="965175" y="1494319"/>
                </a:lnTo>
                <a:lnTo>
                  <a:pt x="960199" y="1366261"/>
                </a:lnTo>
                <a:lnTo>
                  <a:pt x="961995" y="1336997"/>
                </a:lnTo>
                <a:lnTo>
                  <a:pt x="968032" y="1238712"/>
                </a:lnTo>
                <a:cubicBezTo>
                  <a:pt x="977502" y="1154022"/>
                  <a:pt x="995441" y="1070276"/>
                  <a:pt x="1021708" y="988755"/>
                </a:cubicBezTo>
                <a:cubicBezTo>
                  <a:pt x="1065992" y="853117"/>
                  <a:pt x="1130617" y="724968"/>
                  <a:pt x="1213369" y="608736"/>
                </a:cubicBezTo>
                <a:cubicBezTo>
                  <a:pt x="1255190" y="548616"/>
                  <a:pt x="1301381" y="491792"/>
                  <a:pt x="1351527" y="438699"/>
                </a:cubicBezTo>
                <a:lnTo>
                  <a:pt x="1512898" y="291517"/>
                </a:lnTo>
                <a:lnTo>
                  <a:pt x="1513271" y="291604"/>
                </a:lnTo>
                <a:lnTo>
                  <a:pt x="1611048" y="246250"/>
                </a:lnTo>
                <a:lnTo>
                  <a:pt x="1608275" y="248112"/>
                </a:lnTo>
                <a:lnTo>
                  <a:pt x="1601105" y="253627"/>
                </a:lnTo>
                <a:lnTo>
                  <a:pt x="1597795" y="255419"/>
                </a:lnTo>
                <a:cubicBezTo>
                  <a:pt x="1596293" y="256259"/>
                  <a:pt x="1595589" y="258056"/>
                  <a:pt x="1596141" y="259694"/>
                </a:cubicBezTo>
                <a:lnTo>
                  <a:pt x="1596149" y="259700"/>
                </a:lnTo>
                <a:lnTo>
                  <a:pt x="1596140" y="259724"/>
                </a:lnTo>
                <a:lnTo>
                  <a:pt x="1596149" y="259729"/>
                </a:lnTo>
                <a:lnTo>
                  <a:pt x="1596140" y="259751"/>
                </a:lnTo>
                <a:cubicBezTo>
                  <a:pt x="1596691" y="261390"/>
                  <a:pt x="1598278" y="262462"/>
                  <a:pt x="1600001" y="262370"/>
                </a:cubicBezTo>
                <a:cubicBezTo>
                  <a:pt x="1601655" y="261978"/>
                  <a:pt x="1603213" y="261227"/>
                  <a:pt x="1604550" y="260165"/>
                </a:cubicBezTo>
                <a:cubicBezTo>
                  <a:pt x="1639952" y="240267"/>
                  <a:pt x="1676483" y="222715"/>
                  <a:pt x="1713903" y="207586"/>
                </a:cubicBezTo>
                <a:close/>
                <a:moveTo>
                  <a:pt x="2084569" y="192179"/>
                </a:moveTo>
                <a:lnTo>
                  <a:pt x="2076288" y="195352"/>
                </a:lnTo>
                <a:cubicBezTo>
                  <a:pt x="2044273" y="209360"/>
                  <a:pt x="2012943" y="224838"/>
                  <a:pt x="1982396" y="241733"/>
                </a:cubicBezTo>
                <a:lnTo>
                  <a:pt x="1952025" y="260421"/>
                </a:lnTo>
                <a:lnTo>
                  <a:pt x="1937182" y="268187"/>
                </a:lnTo>
                <a:lnTo>
                  <a:pt x="1923584" y="277921"/>
                </a:lnTo>
                <a:lnTo>
                  <a:pt x="1893205" y="296614"/>
                </a:lnTo>
                <a:cubicBezTo>
                  <a:pt x="1864323" y="316287"/>
                  <a:pt x="1836324" y="337322"/>
                  <a:pt x="1809305" y="359664"/>
                </a:cubicBezTo>
                <a:cubicBezTo>
                  <a:pt x="1704609" y="444608"/>
                  <a:pt x="1617533" y="549202"/>
                  <a:pt x="1552975" y="667562"/>
                </a:cubicBezTo>
                <a:cubicBezTo>
                  <a:pt x="1512554" y="743982"/>
                  <a:pt x="1481396" y="824620"/>
                  <a:pt x="1459944" y="907761"/>
                </a:cubicBezTo>
                <a:lnTo>
                  <a:pt x="1438955" y="1014541"/>
                </a:lnTo>
                <a:lnTo>
                  <a:pt x="1417470" y="1063744"/>
                </a:lnTo>
                <a:lnTo>
                  <a:pt x="1413523" y="1072543"/>
                </a:lnTo>
                <a:lnTo>
                  <a:pt x="1382402" y="1120851"/>
                </a:lnTo>
                <a:lnTo>
                  <a:pt x="1357976" y="1155790"/>
                </a:lnTo>
                <a:lnTo>
                  <a:pt x="1363543" y="1078934"/>
                </a:lnTo>
                <a:lnTo>
                  <a:pt x="1397667" y="917345"/>
                </a:lnTo>
                <a:lnTo>
                  <a:pt x="1409370" y="878063"/>
                </a:lnTo>
                <a:lnTo>
                  <a:pt x="1469423" y="723723"/>
                </a:lnTo>
                <a:cubicBezTo>
                  <a:pt x="1503592" y="653055"/>
                  <a:pt x="1545192" y="586223"/>
                  <a:pt x="1593521" y="524352"/>
                </a:cubicBezTo>
                <a:cubicBezTo>
                  <a:pt x="1643614" y="460630"/>
                  <a:pt x="1700892" y="402873"/>
                  <a:pt x="1764222" y="352270"/>
                </a:cubicBezTo>
                <a:cubicBezTo>
                  <a:pt x="1851905" y="285281"/>
                  <a:pt x="1950534" y="233966"/>
                  <a:pt x="2055713" y="200599"/>
                </a:cubicBezTo>
                <a:close/>
                <a:moveTo>
                  <a:pt x="2108246" y="179333"/>
                </a:moveTo>
                <a:lnTo>
                  <a:pt x="2052813" y="193375"/>
                </a:lnTo>
                <a:cubicBezTo>
                  <a:pt x="1946930" y="227322"/>
                  <a:pt x="1847750" y="279389"/>
                  <a:pt x="1759668" y="347256"/>
                </a:cubicBezTo>
                <a:cubicBezTo>
                  <a:pt x="1696116" y="398054"/>
                  <a:pt x="1638688" y="456081"/>
                  <a:pt x="1588552" y="520164"/>
                </a:cubicBezTo>
                <a:cubicBezTo>
                  <a:pt x="1539850" y="582426"/>
                  <a:pt x="1497975" y="649731"/>
                  <a:pt x="1463627" y="720925"/>
                </a:cubicBezTo>
                <a:cubicBezTo>
                  <a:pt x="1444720" y="759768"/>
                  <a:pt x="1428062" y="799552"/>
                  <a:pt x="1413699" y="840079"/>
                </a:cubicBezTo>
                <a:lnTo>
                  <a:pt x="1401538" y="881658"/>
                </a:lnTo>
                <a:lnTo>
                  <a:pt x="1393888" y="901454"/>
                </a:lnTo>
                <a:lnTo>
                  <a:pt x="1389654" y="922288"/>
                </a:lnTo>
                <a:lnTo>
                  <a:pt x="1377545" y="963687"/>
                </a:lnTo>
                <a:cubicBezTo>
                  <a:pt x="1367820" y="1005501"/>
                  <a:pt x="1360437" y="1047858"/>
                  <a:pt x="1355441" y="1090564"/>
                </a:cubicBezTo>
                <a:lnTo>
                  <a:pt x="1350900" y="1165883"/>
                </a:lnTo>
                <a:lnTo>
                  <a:pt x="1347414" y="1170839"/>
                </a:lnTo>
                <a:lnTo>
                  <a:pt x="1339539" y="1181605"/>
                </a:lnTo>
                <a:lnTo>
                  <a:pt x="1328139" y="1194039"/>
                </a:lnTo>
                <a:lnTo>
                  <a:pt x="1309209" y="1213895"/>
                </a:lnTo>
                <a:lnTo>
                  <a:pt x="1278143" y="1245576"/>
                </a:lnTo>
                <a:lnTo>
                  <a:pt x="1292210" y="1071692"/>
                </a:lnTo>
                <a:lnTo>
                  <a:pt x="1292271" y="1071419"/>
                </a:lnTo>
                <a:lnTo>
                  <a:pt x="1333757" y="902809"/>
                </a:lnTo>
                <a:lnTo>
                  <a:pt x="1351035" y="854155"/>
                </a:lnTo>
                <a:lnTo>
                  <a:pt x="1401186" y="735929"/>
                </a:lnTo>
                <a:lnTo>
                  <a:pt x="1424282" y="689467"/>
                </a:lnTo>
                <a:lnTo>
                  <a:pt x="1517158" y="541900"/>
                </a:lnTo>
                <a:lnTo>
                  <a:pt x="1517545" y="541313"/>
                </a:lnTo>
                <a:cubicBezTo>
                  <a:pt x="1574024" y="466241"/>
                  <a:pt x="1639877" y="398668"/>
                  <a:pt x="1713481" y="340276"/>
                </a:cubicBezTo>
                <a:lnTo>
                  <a:pt x="1713469" y="340259"/>
                </a:lnTo>
                <a:lnTo>
                  <a:pt x="1713481" y="340249"/>
                </a:lnTo>
                <a:lnTo>
                  <a:pt x="1713468" y="340232"/>
                </a:lnTo>
                <a:lnTo>
                  <a:pt x="1713479" y="340222"/>
                </a:lnTo>
                <a:lnTo>
                  <a:pt x="1713395" y="340109"/>
                </a:lnTo>
                <a:lnTo>
                  <a:pt x="1802691" y="281872"/>
                </a:lnTo>
                <a:lnTo>
                  <a:pt x="1804246" y="281105"/>
                </a:lnTo>
                <a:lnTo>
                  <a:pt x="1883748" y="243261"/>
                </a:lnTo>
                <a:lnTo>
                  <a:pt x="1908892" y="233413"/>
                </a:lnTo>
                <a:lnTo>
                  <a:pt x="1952203" y="218204"/>
                </a:lnTo>
                <a:lnTo>
                  <a:pt x="2054472" y="188736"/>
                </a:lnTo>
                <a:close/>
                <a:moveTo>
                  <a:pt x="1806997" y="176660"/>
                </a:moveTo>
                <a:lnTo>
                  <a:pt x="1783303" y="191888"/>
                </a:lnTo>
                <a:lnTo>
                  <a:pt x="1734459" y="208745"/>
                </a:lnTo>
                <a:lnTo>
                  <a:pt x="1797536" y="179803"/>
                </a:lnTo>
                <a:close/>
                <a:moveTo>
                  <a:pt x="2100090" y="172637"/>
                </a:moveTo>
                <a:lnTo>
                  <a:pt x="2054469" y="181792"/>
                </a:lnTo>
                <a:cubicBezTo>
                  <a:pt x="1956432" y="205094"/>
                  <a:pt x="1829303" y="243565"/>
                  <a:pt x="1709756" y="334569"/>
                </a:cubicBezTo>
                <a:cubicBezTo>
                  <a:pt x="1635255" y="393310"/>
                  <a:pt x="1568588" y="461335"/>
                  <a:pt x="1511338" y="536985"/>
                </a:cubicBezTo>
                <a:cubicBezTo>
                  <a:pt x="1456336" y="610325"/>
                  <a:pt x="1410061" y="689824"/>
                  <a:pt x="1373453" y="773872"/>
                </a:cubicBezTo>
                <a:cubicBezTo>
                  <a:pt x="1355793" y="813330"/>
                  <a:pt x="1340331" y="853630"/>
                  <a:pt x="1327105" y="894587"/>
                </a:cubicBezTo>
                <a:lnTo>
                  <a:pt x="1316038" y="936478"/>
                </a:lnTo>
                <a:lnTo>
                  <a:pt x="1308950" y="956543"/>
                </a:lnTo>
                <a:lnTo>
                  <a:pt x="1305194" y="977529"/>
                </a:lnTo>
                <a:lnTo>
                  <a:pt x="1294175" y="1019240"/>
                </a:lnTo>
                <a:cubicBezTo>
                  <a:pt x="1285460" y="1061324"/>
                  <a:pt x="1279019" y="1103880"/>
                  <a:pt x="1274892" y="1146721"/>
                </a:cubicBezTo>
                <a:lnTo>
                  <a:pt x="1270428" y="1253443"/>
                </a:lnTo>
                <a:lnTo>
                  <a:pt x="1260849" y="1263212"/>
                </a:lnTo>
                <a:lnTo>
                  <a:pt x="1254813" y="1269310"/>
                </a:lnTo>
                <a:lnTo>
                  <a:pt x="1233007" y="1290723"/>
                </a:lnTo>
                <a:lnTo>
                  <a:pt x="1198763" y="1318731"/>
                </a:lnTo>
                <a:lnTo>
                  <a:pt x="1199727" y="1284253"/>
                </a:lnTo>
                <a:lnTo>
                  <a:pt x="1202154" y="1197425"/>
                </a:lnTo>
                <a:lnTo>
                  <a:pt x="1228613" y="1031082"/>
                </a:lnTo>
                <a:lnTo>
                  <a:pt x="1238380" y="990390"/>
                </a:lnTo>
                <a:lnTo>
                  <a:pt x="1290448" y="829779"/>
                </a:lnTo>
                <a:cubicBezTo>
                  <a:pt x="1329412" y="733206"/>
                  <a:pt x="1380364" y="641954"/>
                  <a:pt x="1442122" y="558136"/>
                </a:cubicBezTo>
                <a:cubicBezTo>
                  <a:pt x="1505218" y="471574"/>
                  <a:pt x="1579911" y="394080"/>
                  <a:pt x="1664119" y="327865"/>
                </a:cubicBezTo>
                <a:lnTo>
                  <a:pt x="1664065" y="327887"/>
                </a:lnTo>
                <a:lnTo>
                  <a:pt x="1664119" y="327838"/>
                </a:lnTo>
                <a:lnTo>
                  <a:pt x="1664062" y="327861"/>
                </a:lnTo>
                <a:lnTo>
                  <a:pt x="1664117" y="327811"/>
                </a:lnTo>
                <a:lnTo>
                  <a:pt x="1663677" y="327987"/>
                </a:lnTo>
                <a:lnTo>
                  <a:pt x="1764542" y="265452"/>
                </a:lnTo>
                <a:lnTo>
                  <a:pt x="1767439" y="264171"/>
                </a:lnTo>
                <a:lnTo>
                  <a:pt x="1856973" y="226350"/>
                </a:lnTo>
                <a:lnTo>
                  <a:pt x="1886586" y="216581"/>
                </a:lnTo>
                <a:lnTo>
                  <a:pt x="1935940" y="202476"/>
                </a:lnTo>
                <a:lnTo>
                  <a:pt x="2055162" y="176464"/>
                </a:lnTo>
                <a:close/>
                <a:moveTo>
                  <a:pt x="1868402" y="163630"/>
                </a:moveTo>
                <a:lnTo>
                  <a:pt x="1863501" y="169657"/>
                </a:lnTo>
                <a:lnTo>
                  <a:pt x="1863501" y="169681"/>
                </a:lnTo>
                <a:lnTo>
                  <a:pt x="1863500" y="169682"/>
                </a:lnTo>
                <a:lnTo>
                  <a:pt x="1863500" y="169707"/>
                </a:lnTo>
                <a:lnTo>
                  <a:pt x="1863500" y="171680"/>
                </a:lnTo>
                <a:lnTo>
                  <a:pt x="1828702" y="178411"/>
                </a:lnTo>
                <a:lnTo>
                  <a:pt x="1849497" y="167390"/>
                </a:lnTo>
                <a:close/>
                <a:moveTo>
                  <a:pt x="2309464" y="162342"/>
                </a:moveTo>
                <a:lnTo>
                  <a:pt x="2381079" y="178259"/>
                </a:lnTo>
                <a:lnTo>
                  <a:pt x="2448871" y="197166"/>
                </a:lnTo>
                <a:cubicBezTo>
                  <a:pt x="2486333" y="209763"/>
                  <a:pt x="2523186" y="224336"/>
                  <a:pt x="2559271" y="240864"/>
                </a:cubicBezTo>
                <a:lnTo>
                  <a:pt x="2706703" y="320582"/>
                </a:lnTo>
                <a:lnTo>
                  <a:pt x="2741275" y="342638"/>
                </a:lnTo>
                <a:lnTo>
                  <a:pt x="2875438" y="442520"/>
                </a:lnTo>
                <a:lnTo>
                  <a:pt x="2964979" y="527643"/>
                </a:lnTo>
                <a:lnTo>
                  <a:pt x="2949524" y="553069"/>
                </a:lnTo>
                <a:lnTo>
                  <a:pt x="2951005" y="546413"/>
                </a:lnTo>
                <a:lnTo>
                  <a:pt x="2951003" y="546407"/>
                </a:lnTo>
                <a:lnTo>
                  <a:pt x="2951005" y="546397"/>
                </a:lnTo>
                <a:lnTo>
                  <a:pt x="2951002" y="546386"/>
                </a:lnTo>
                <a:lnTo>
                  <a:pt x="2951005" y="546373"/>
                </a:lnTo>
                <a:cubicBezTo>
                  <a:pt x="2951281" y="545068"/>
                  <a:pt x="2950867" y="543712"/>
                  <a:pt x="2949902" y="542788"/>
                </a:cubicBezTo>
                <a:cubicBezTo>
                  <a:pt x="2948965" y="541843"/>
                  <a:pt x="2947571" y="541521"/>
                  <a:pt x="2946318" y="541959"/>
                </a:cubicBezTo>
                <a:cubicBezTo>
                  <a:pt x="2580533" y="656898"/>
                  <a:pt x="2223424" y="797809"/>
                  <a:pt x="1877703" y="963614"/>
                </a:cubicBezTo>
                <a:cubicBezTo>
                  <a:pt x="1747642" y="1026024"/>
                  <a:pt x="1619652" y="1092578"/>
                  <a:pt x="1493927" y="1163165"/>
                </a:cubicBezTo>
                <a:lnTo>
                  <a:pt x="1470728" y="1177188"/>
                </a:lnTo>
                <a:lnTo>
                  <a:pt x="1512304" y="965155"/>
                </a:lnTo>
                <a:lnTo>
                  <a:pt x="1518295" y="942327"/>
                </a:lnTo>
                <a:lnTo>
                  <a:pt x="1600414" y="721106"/>
                </a:lnTo>
                <a:cubicBezTo>
                  <a:pt x="1660849" y="588786"/>
                  <a:pt x="1747703" y="470221"/>
                  <a:pt x="1855641" y="372677"/>
                </a:cubicBezTo>
                <a:lnTo>
                  <a:pt x="1856572" y="371945"/>
                </a:lnTo>
                <a:lnTo>
                  <a:pt x="1947853" y="302841"/>
                </a:lnTo>
                <a:lnTo>
                  <a:pt x="1977422" y="284410"/>
                </a:lnTo>
                <a:lnTo>
                  <a:pt x="2051392" y="243688"/>
                </a:lnTo>
                <a:lnTo>
                  <a:pt x="2082715" y="228594"/>
                </a:lnTo>
                <a:lnTo>
                  <a:pt x="2189144" y="188669"/>
                </a:lnTo>
                <a:lnTo>
                  <a:pt x="2190381" y="188230"/>
                </a:lnTo>
                <a:close/>
                <a:moveTo>
                  <a:pt x="1891895" y="158959"/>
                </a:moveTo>
                <a:lnTo>
                  <a:pt x="1873988" y="165742"/>
                </a:lnTo>
                <a:lnTo>
                  <a:pt x="1880215" y="161281"/>
                </a:lnTo>
                <a:close/>
                <a:moveTo>
                  <a:pt x="2175453" y="158438"/>
                </a:moveTo>
                <a:lnTo>
                  <a:pt x="2177748" y="158478"/>
                </a:lnTo>
                <a:lnTo>
                  <a:pt x="2175606" y="158521"/>
                </a:lnTo>
                <a:close/>
                <a:moveTo>
                  <a:pt x="2149648" y="157986"/>
                </a:moveTo>
                <a:lnTo>
                  <a:pt x="2172747" y="158390"/>
                </a:lnTo>
                <a:lnTo>
                  <a:pt x="2172226" y="158590"/>
                </a:lnTo>
                <a:lnTo>
                  <a:pt x="2149122" y="159058"/>
                </a:lnTo>
                <a:cubicBezTo>
                  <a:pt x="2117136" y="161359"/>
                  <a:pt x="2085268" y="165309"/>
                  <a:pt x="2053644" y="170898"/>
                </a:cubicBezTo>
                <a:cubicBezTo>
                  <a:pt x="1939889" y="189099"/>
                  <a:pt x="1792213" y="223570"/>
                  <a:pt x="1658739" y="322572"/>
                </a:cubicBezTo>
                <a:cubicBezTo>
                  <a:pt x="1573953" y="389212"/>
                  <a:pt x="1498737" y="467208"/>
                  <a:pt x="1435225" y="554357"/>
                </a:cubicBezTo>
                <a:cubicBezTo>
                  <a:pt x="1373432" y="638749"/>
                  <a:pt x="1322476" y="730562"/>
                  <a:pt x="1283551" y="827648"/>
                </a:cubicBezTo>
                <a:cubicBezTo>
                  <a:pt x="1267078" y="867611"/>
                  <a:pt x="1252768" y="908333"/>
                  <a:pt x="1240651" y="949637"/>
                </a:cubicBezTo>
                <a:lnTo>
                  <a:pt x="1230660" y="991803"/>
                </a:lnTo>
                <a:lnTo>
                  <a:pt x="1224129" y="1012059"/>
                </a:lnTo>
                <a:lnTo>
                  <a:pt x="1220865" y="1033140"/>
                </a:lnTo>
                <a:lnTo>
                  <a:pt x="1210918" y="1075116"/>
                </a:lnTo>
                <a:cubicBezTo>
                  <a:pt x="1203222" y="1117408"/>
                  <a:pt x="1197753" y="1160104"/>
                  <a:pt x="1194543" y="1203028"/>
                </a:cubicBezTo>
                <a:lnTo>
                  <a:pt x="1191894" y="1324349"/>
                </a:lnTo>
                <a:lnTo>
                  <a:pt x="1191806" y="1324420"/>
                </a:lnTo>
                <a:lnTo>
                  <a:pt x="1191754" y="1324463"/>
                </a:lnTo>
                <a:lnTo>
                  <a:pt x="1160549" y="1349489"/>
                </a:lnTo>
                <a:lnTo>
                  <a:pt x="1147715" y="1359783"/>
                </a:lnTo>
                <a:lnTo>
                  <a:pt x="1120713" y="1381115"/>
                </a:lnTo>
                <a:lnTo>
                  <a:pt x="1121407" y="1253964"/>
                </a:lnTo>
                <a:lnTo>
                  <a:pt x="1135071" y="1127896"/>
                </a:lnTo>
                <a:cubicBezTo>
                  <a:pt x="1148471" y="1044410"/>
                  <a:pt x="1170412" y="962290"/>
                  <a:pt x="1200684" y="882861"/>
                </a:cubicBezTo>
                <a:cubicBezTo>
                  <a:pt x="1241404" y="773305"/>
                  <a:pt x="1296688" y="669747"/>
                  <a:pt x="1365044" y="574958"/>
                </a:cubicBezTo>
                <a:cubicBezTo>
                  <a:pt x="1434883" y="476991"/>
                  <a:pt x="1518470" y="389584"/>
                  <a:pt x="1613238" y="315457"/>
                </a:cubicBezTo>
                <a:lnTo>
                  <a:pt x="1614065" y="315180"/>
                </a:lnTo>
                <a:cubicBezTo>
                  <a:pt x="1760086" y="208596"/>
                  <a:pt x="1926652" y="178256"/>
                  <a:pt x="2055299" y="164469"/>
                </a:cubicBezTo>
                <a:cubicBezTo>
                  <a:pt x="2086654" y="160952"/>
                  <a:pt x="2118134" y="158791"/>
                  <a:pt x="2149648" y="157986"/>
                </a:cubicBezTo>
                <a:close/>
                <a:moveTo>
                  <a:pt x="2163393" y="150486"/>
                </a:moveTo>
                <a:lnTo>
                  <a:pt x="2177980" y="151546"/>
                </a:lnTo>
                <a:lnTo>
                  <a:pt x="2161959" y="150886"/>
                </a:lnTo>
                <a:cubicBezTo>
                  <a:pt x="2126104" y="151323"/>
                  <a:pt x="2090271" y="153674"/>
                  <a:pt x="2054613" y="157936"/>
                </a:cubicBezTo>
                <a:cubicBezTo>
                  <a:pt x="1925000" y="171725"/>
                  <a:pt x="1757194" y="201922"/>
                  <a:pt x="1609103" y="309611"/>
                </a:cubicBezTo>
                <a:cubicBezTo>
                  <a:pt x="1513439" y="384134"/>
                  <a:pt x="1429080" y="472150"/>
                  <a:pt x="1358704" y="570904"/>
                </a:cubicBezTo>
                <a:cubicBezTo>
                  <a:pt x="1289961" y="666228"/>
                  <a:pt x="1234310" y="770341"/>
                  <a:pt x="1193240" y="880459"/>
                </a:cubicBezTo>
                <a:cubicBezTo>
                  <a:pt x="1162408" y="961445"/>
                  <a:pt x="1140182" y="1045200"/>
                  <a:pt x="1126781" y="1130345"/>
                </a:cubicBezTo>
                <a:lnTo>
                  <a:pt x="1118179" y="1212533"/>
                </a:lnTo>
                <a:lnTo>
                  <a:pt x="1113322" y="1258947"/>
                </a:lnTo>
                <a:cubicBezTo>
                  <a:pt x="1111060" y="1302034"/>
                  <a:pt x="1111032" y="1345298"/>
                  <a:pt x="1113264" y="1388563"/>
                </a:cubicBezTo>
                <a:lnTo>
                  <a:pt x="1113520" y="1388955"/>
                </a:lnTo>
                <a:lnTo>
                  <a:pt x="1108962" y="1392127"/>
                </a:lnTo>
                <a:lnTo>
                  <a:pt x="1095368" y="1401588"/>
                </a:lnTo>
                <a:lnTo>
                  <a:pt x="1042945" y="1437787"/>
                </a:lnTo>
                <a:lnTo>
                  <a:pt x="1040960" y="1310183"/>
                </a:lnTo>
                <a:lnTo>
                  <a:pt x="1051736" y="1183395"/>
                </a:lnTo>
                <a:cubicBezTo>
                  <a:pt x="1063146" y="1099303"/>
                  <a:pt x="1082978" y="1016344"/>
                  <a:pt x="1111059" y="935803"/>
                </a:cubicBezTo>
                <a:cubicBezTo>
                  <a:pt x="1153572" y="813205"/>
                  <a:pt x="1213575" y="697365"/>
                  <a:pt x="1289207" y="591917"/>
                </a:cubicBezTo>
                <a:cubicBezTo>
                  <a:pt x="1365809" y="482732"/>
                  <a:pt x="1458296" y="385594"/>
                  <a:pt x="1563600" y="303738"/>
                </a:cubicBezTo>
                <a:lnTo>
                  <a:pt x="1563875" y="303186"/>
                </a:lnTo>
                <a:cubicBezTo>
                  <a:pt x="1584144" y="288691"/>
                  <a:pt x="1604788" y="275611"/>
                  <a:pt x="1625678" y="263803"/>
                </a:cubicBezTo>
                <a:lnTo>
                  <a:pt x="1688261" y="232392"/>
                </a:lnTo>
                <a:lnTo>
                  <a:pt x="1689213" y="233004"/>
                </a:lnTo>
                <a:lnTo>
                  <a:pt x="1693589" y="230445"/>
                </a:lnTo>
                <a:lnTo>
                  <a:pt x="1775272" y="202253"/>
                </a:lnTo>
                <a:lnTo>
                  <a:pt x="1777598" y="203632"/>
                </a:lnTo>
                <a:lnTo>
                  <a:pt x="1794237" y="195707"/>
                </a:lnTo>
                <a:lnTo>
                  <a:pt x="1816827" y="187908"/>
                </a:lnTo>
                <a:cubicBezTo>
                  <a:pt x="1901626" y="165950"/>
                  <a:pt x="1984151" y="157367"/>
                  <a:pt x="2056127" y="152886"/>
                </a:cubicBezTo>
                <a:cubicBezTo>
                  <a:pt x="2091846" y="150387"/>
                  <a:pt x="2127641" y="149589"/>
                  <a:pt x="2163393" y="150486"/>
                </a:cubicBezTo>
                <a:close/>
                <a:moveTo>
                  <a:pt x="2055712" y="140890"/>
                </a:moveTo>
                <a:lnTo>
                  <a:pt x="2136455" y="142377"/>
                </a:lnTo>
                <a:lnTo>
                  <a:pt x="2160219" y="143809"/>
                </a:lnTo>
                <a:lnTo>
                  <a:pt x="2055577" y="145802"/>
                </a:lnTo>
                <a:cubicBezTo>
                  <a:pt x="2019244" y="148112"/>
                  <a:pt x="1980283" y="151430"/>
                  <a:pt x="1939721" y="156936"/>
                </a:cubicBezTo>
                <a:lnTo>
                  <a:pt x="1890999" y="166361"/>
                </a:lnTo>
                <a:lnTo>
                  <a:pt x="1913001" y="158677"/>
                </a:lnTo>
                <a:lnTo>
                  <a:pt x="1932350" y="150914"/>
                </a:lnTo>
                <a:lnTo>
                  <a:pt x="1939831" y="149426"/>
                </a:lnTo>
                <a:close/>
                <a:moveTo>
                  <a:pt x="1911904" y="138255"/>
                </a:moveTo>
                <a:lnTo>
                  <a:pt x="1913676" y="139415"/>
                </a:lnTo>
                <a:lnTo>
                  <a:pt x="1906177" y="140427"/>
                </a:lnTo>
                <a:close/>
                <a:moveTo>
                  <a:pt x="2016686" y="124643"/>
                </a:moveTo>
                <a:lnTo>
                  <a:pt x="2007040" y="126636"/>
                </a:lnTo>
                <a:lnTo>
                  <a:pt x="1998904" y="128842"/>
                </a:lnTo>
                <a:lnTo>
                  <a:pt x="1988233" y="129642"/>
                </a:lnTo>
                <a:lnTo>
                  <a:pt x="1993199" y="128115"/>
                </a:lnTo>
                <a:close/>
                <a:moveTo>
                  <a:pt x="2121613" y="120048"/>
                </a:moveTo>
                <a:cubicBezTo>
                  <a:pt x="2156329" y="120361"/>
                  <a:pt x="2191029" y="122472"/>
                  <a:pt x="2225572" y="126382"/>
                </a:cubicBezTo>
                <a:lnTo>
                  <a:pt x="2277526" y="135020"/>
                </a:lnTo>
                <a:lnTo>
                  <a:pt x="2240831" y="129209"/>
                </a:lnTo>
                <a:cubicBezTo>
                  <a:pt x="2204186" y="125526"/>
                  <a:pt x="2167333" y="123927"/>
                  <a:pt x="2130448" y="124429"/>
                </a:cubicBezTo>
                <a:lnTo>
                  <a:pt x="2034801" y="127178"/>
                </a:lnTo>
                <a:lnTo>
                  <a:pt x="2058345" y="122763"/>
                </a:lnTo>
                <a:close/>
                <a:moveTo>
                  <a:pt x="2066867" y="114276"/>
                </a:moveTo>
                <a:lnTo>
                  <a:pt x="2066492" y="114354"/>
                </a:lnTo>
                <a:lnTo>
                  <a:pt x="2063200" y="114435"/>
                </a:lnTo>
                <a:close/>
                <a:moveTo>
                  <a:pt x="2163843" y="110090"/>
                </a:moveTo>
                <a:cubicBezTo>
                  <a:pt x="2198354" y="110274"/>
                  <a:pt x="2232856" y="112131"/>
                  <a:pt x="2267231" y="115659"/>
                </a:cubicBezTo>
                <a:cubicBezTo>
                  <a:pt x="2384599" y="127371"/>
                  <a:pt x="2498989" y="159620"/>
                  <a:pt x="2605188" y="210941"/>
                </a:cubicBezTo>
                <a:cubicBezTo>
                  <a:pt x="2668616" y="241745"/>
                  <a:pt x="2728693" y="279035"/>
                  <a:pt x="2784440" y="322213"/>
                </a:cubicBezTo>
                <a:lnTo>
                  <a:pt x="2908070" y="433486"/>
                </a:lnTo>
                <a:lnTo>
                  <a:pt x="2790274" y="342384"/>
                </a:lnTo>
                <a:cubicBezTo>
                  <a:pt x="2749335" y="313965"/>
                  <a:pt x="2706936" y="287652"/>
                  <a:pt x="2663240" y="263558"/>
                </a:cubicBezTo>
                <a:cubicBezTo>
                  <a:pt x="2558957" y="205475"/>
                  <a:pt x="2446786" y="162837"/>
                  <a:pt x="2330246" y="136979"/>
                </a:cubicBezTo>
                <a:cubicBezTo>
                  <a:pt x="2258173" y="121320"/>
                  <a:pt x="2184624" y="113370"/>
                  <a:pt x="2110869" y="113263"/>
                </a:cubicBezTo>
                <a:lnTo>
                  <a:pt x="2108741" y="113315"/>
                </a:lnTo>
                <a:lnTo>
                  <a:pt x="2114608" y="112216"/>
                </a:lnTo>
                <a:close/>
                <a:moveTo>
                  <a:pt x="2304872" y="98419"/>
                </a:moveTo>
                <a:cubicBezTo>
                  <a:pt x="2442358" y="106172"/>
                  <a:pt x="2577044" y="140546"/>
                  <a:pt x="2701431" y="199633"/>
                </a:cubicBezTo>
                <a:cubicBezTo>
                  <a:pt x="2733558" y="214522"/>
                  <a:pt x="2765272" y="231211"/>
                  <a:pt x="2795884" y="249273"/>
                </a:cubicBezTo>
                <a:cubicBezTo>
                  <a:pt x="2836022" y="272789"/>
                  <a:pt x="2874698" y="298709"/>
                  <a:pt x="2911706" y="326898"/>
                </a:cubicBezTo>
                <a:cubicBezTo>
                  <a:pt x="2950177" y="356405"/>
                  <a:pt x="2952245" y="388533"/>
                  <a:pt x="2955830" y="446868"/>
                </a:cubicBezTo>
                <a:lnTo>
                  <a:pt x="2958117" y="478742"/>
                </a:lnTo>
                <a:lnTo>
                  <a:pt x="2880890" y="396105"/>
                </a:lnTo>
                <a:cubicBezTo>
                  <a:pt x="2851688" y="367961"/>
                  <a:pt x="2821015" y="341343"/>
                  <a:pt x="2788992" y="316369"/>
                </a:cubicBezTo>
                <a:cubicBezTo>
                  <a:pt x="2638723" y="199268"/>
                  <a:pt x="2458328" y="127169"/>
                  <a:pt x="2268748" y="108437"/>
                </a:cubicBezTo>
                <a:cubicBezTo>
                  <a:pt x="2238941" y="105131"/>
                  <a:pt x="2209046" y="103171"/>
                  <a:pt x="2179152" y="102552"/>
                </a:cubicBezTo>
                <a:lnTo>
                  <a:pt x="2164229" y="102910"/>
                </a:lnTo>
                <a:lnTo>
                  <a:pt x="2168533" y="102103"/>
                </a:lnTo>
                <a:cubicBezTo>
                  <a:pt x="2213740" y="97286"/>
                  <a:pt x="2259329" y="96042"/>
                  <a:pt x="2304872" y="98419"/>
                </a:cubicBezTo>
                <a:close/>
                <a:moveTo>
                  <a:pt x="2340584" y="79807"/>
                </a:moveTo>
                <a:cubicBezTo>
                  <a:pt x="2538823" y="87532"/>
                  <a:pt x="2732194" y="143423"/>
                  <a:pt x="2903986" y="242655"/>
                </a:cubicBezTo>
                <a:cubicBezTo>
                  <a:pt x="2950164" y="269095"/>
                  <a:pt x="2994646" y="298380"/>
                  <a:pt x="3037183" y="330347"/>
                </a:cubicBezTo>
                <a:lnTo>
                  <a:pt x="3046333" y="340959"/>
                </a:lnTo>
                <a:lnTo>
                  <a:pt x="3046267" y="353046"/>
                </a:lnTo>
                <a:lnTo>
                  <a:pt x="3023395" y="389032"/>
                </a:lnTo>
                <a:lnTo>
                  <a:pt x="2965872" y="488074"/>
                </a:lnTo>
                <a:lnTo>
                  <a:pt x="2962727" y="445979"/>
                </a:lnTo>
                <a:cubicBezTo>
                  <a:pt x="2959003" y="387654"/>
                  <a:pt x="2957211" y="352356"/>
                  <a:pt x="2915845" y="320918"/>
                </a:cubicBezTo>
                <a:cubicBezTo>
                  <a:pt x="2878617" y="292540"/>
                  <a:pt x="2839705" y="266432"/>
                  <a:pt x="2799332" y="242736"/>
                </a:cubicBezTo>
                <a:cubicBezTo>
                  <a:pt x="2768446" y="224673"/>
                  <a:pt x="2736594" y="207851"/>
                  <a:pt x="2704329" y="192820"/>
                </a:cubicBezTo>
                <a:cubicBezTo>
                  <a:pt x="2578880" y="133310"/>
                  <a:pt x="2443091" y="98705"/>
                  <a:pt x="2304461" y="90924"/>
                </a:cubicBezTo>
                <a:cubicBezTo>
                  <a:pt x="2254235" y="88464"/>
                  <a:pt x="2203986" y="90254"/>
                  <a:pt x="2154240" y="96227"/>
                </a:cubicBezTo>
                <a:lnTo>
                  <a:pt x="2116310" y="104062"/>
                </a:lnTo>
                <a:lnTo>
                  <a:pt x="2089568" y="104705"/>
                </a:lnTo>
                <a:lnTo>
                  <a:pt x="2074107" y="106469"/>
                </a:lnTo>
                <a:lnTo>
                  <a:pt x="2157352" y="90619"/>
                </a:lnTo>
                <a:lnTo>
                  <a:pt x="2206169" y="84764"/>
                </a:lnTo>
                <a:lnTo>
                  <a:pt x="2235762" y="82271"/>
                </a:lnTo>
                <a:lnTo>
                  <a:pt x="2338330" y="79834"/>
                </a:lnTo>
                <a:close/>
                <a:moveTo>
                  <a:pt x="2078934" y="65996"/>
                </a:moveTo>
                <a:lnTo>
                  <a:pt x="2027925" y="76762"/>
                </a:lnTo>
                <a:lnTo>
                  <a:pt x="2023640" y="77617"/>
                </a:lnTo>
                <a:cubicBezTo>
                  <a:pt x="1989583" y="85981"/>
                  <a:pt x="1958444" y="95181"/>
                  <a:pt x="1930065" y="104781"/>
                </a:cubicBezTo>
                <a:lnTo>
                  <a:pt x="1901459" y="115764"/>
                </a:lnTo>
                <a:lnTo>
                  <a:pt x="1889546" y="119479"/>
                </a:lnTo>
                <a:lnTo>
                  <a:pt x="1876987" y="125160"/>
                </a:lnTo>
                <a:lnTo>
                  <a:pt x="1853050" y="134350"/>
                </a:lnTo>
                <a:cubicBezTo>
                  <a:pt x="1830033" y="144318"/>
                  <a:pt x="1809616" y="154252"/>
                  <a:pt x="1791641" y="163719"/>
                </a:cubicBezTo>
                <a:lnTo>
                  <a:pt x="1768298" y="176980"/>
                </a:lnTo>
                <a:lnTo>
                  <a:pt x="1716221" y="192249"/>
                </a:lnTo>
                <a:lnTo>
                  <a:pt x="1804559" y="144766"/>
                </a:lnTo>
                <a:lnTo>
                  <a:pt x="1805767" y="144337"/>
                </a:lnTo>
                <a:lnTo>
                  <a:pt x="1974669" y="88068"/>
                </a:lnTo>
                <a:lnTo>
                  <a:pt x="2030344" y="74947"/>
                </a:lnTo>
                <a:close/>
                <a:moveTo>
                  <a:pt x="2376711" y="61883"/>
                </a:moveTo>
                <a:cubicBezTo>
                  <a:pt x="2553894" y="65900"/>
                  <a:pt x="2728623" y="104297"/>
                  <a:pt x="2891163" y="174946"/>
                </a:cubicBezTo>
                <a:cubicBezTo>
                  <a:pt x="2933093" y="193387"/>
                  <a:pt x="2974059" y="213960"/>
                  <a:pt x="3013881" y="236589"/>
                </a:cubicBezTo>
                <a:cubicBezTo>
                  <a:pt x="3066085" y="265948"/>
                  <a:pt x="3116330" y="298648"/>
                  <a:pt x="3164314" y="334483"/>
                </a:cubicBezTo>
                <a:lnTo>
                  <a:pt x="3166913" y="338041"/>
                </a:lnTo>
                <a:lnTo>
                  <a:pt x="3155750" y="348447"/>
                </a:lnTo>
                <a:cubicBezTo>
                  <a:pt x="3149149" y="352636"/>
                  <a:pt x="3140324" y="357393"/>
                  <a:pt x="3131224" y="362288"/>
                </a:cubicBezTo>
                <a:cubicBezTo>
                  <a:pt x="3120572" y="368079"/>
                  <a:pt x="3108093" y="374835"/>
                  <a:pt x="3094550" y="382919"/>
                </a:cubicBezTo>
                <a:lnTo>
                  <a:pt x="3083044" y="390560"/>
                </a:lnTo>
                <a:lnTo>
                  <a:pt x="3073531" y="396133"/>
                </a:lnTo>
                <a:lnTo>
                  <a:pt x="3068406" y="400281"/>
                </a:lnTo>
                <a:lnTo>
                  <a:pt x="3051491" y="411513"/>
                </a:lnTo>
                <a:cubicBezTo>
                  <a:pt x="3036583" y="422613"/>
                  <a:pt x="3021372" y="435402"/>
                  <a:pt x="3006623" y="450242"/>
                </a:cubicBezTo>
                <a:lnTo>
                  <a:pt x="2975109" y="488443"/>
                </a:lnTo>
                <a:lnTo>
                  <a:pt x="3029186" y="393772"/>
                </a:lnTo>
                <a:cubicBezTo>
                  <a:pt x="3037666" y="382346"/>
                  <a:pt x="3045079" y="372412"/>
                  <a:pt x="3049740" y="363476"/>
                </a:cubicBezTo>
                <a:lnTo>
                  <a:pt x="3050364" y="359712"/>
                </a:lnTo>
                <a:lnTo>
                  <a:pt x="3053421" y="354803"/>
                </a:lnTo>
                <a:cubicBezTo>
                  <a:pt x="3056937" y="343704"/>
                  <a:pt x="3054558" y="334086"/>
                  <a:pt x="3042287" y="324779"/>
                </a:cubicBezTo>
                <a:cubicBezTo>
                  <a:pt x="2999529" y="292516"/>
                  <a:pt x="2954757" y="262996"/>
                  <a:pt x="2908262" y="236395"/>
                </a:cubicBezTo>
                <a:cubicBezTo>
                  <a:pt x="2872839" y="215879"/>
                  <a:pt x="2836395" y="197194"/>
                  <a:pt x="2799057" y="180412"/>
                </a:cubicBezTo>
                <a:cubicBezTo>
                  <a:pt x="2655020" y="114364"/>
                  <a:pt x="2499237" y="77797"/>
                  <a:pt x="2340862" y="72861"/>
                </a:cubicBezTo>
                <a:lnTo>
                  <a:pt x="2336810" y="72977"/>
                </a:lnTo>
                <a:lnTo>
                  <a:pt x="2243122" y="74483"/>
                </a:lnTo>
                <a:lnTo>
                  <a:pt x="2225641" y="76156"/>
                </a:lnTo>
                <a:lnTo>
                  <a:pt x="2213393" y="76507"/>
                </a:lnTo>
                <a:lnTo>
                  <a:pt x="2192549" y="79324"/>
                </a:lnTo>
                <a:lnTo>
                  <a:pt x="2158043" y="82627"/>
                </a:lnTo>
                <a:lnTo>
                  <a:pt x="2124823" y="88477"/>
                </a:lnTo>
                <a:lnTo>
                  <a:pt x="2107991" y="90752"/>
                </a:lnTo>
                <a:lnTo>
                  <a:pt x="2097347" y="93316"/>
                </a:lnTo>
                <a:lnTo>
                  <a:pt x="2084879" y="95511"/>
                </a:lnTo>
                <a:lnTo>
                  <a:pt x="2026560" y="110368"/>
                </a:lnTo>
                <a:lnTo>
                  <a:pt x="2022883" y="111253"/>
                </a:lnTo>
                <a:lnTo>
                  <a:pt x="2018130" y="112853"/>
                </a:lnTo>
                <a:lnTo>
                  <a:pt x="2000534" y="114860"/>
                </a:lnTo>
                <a:lnTo>
                  <a:pt x="1941547" y="127013"/>
                </a:lnTo>
                <a:lnTo>
                  <a:pt x="1982509" y="111482"/>
                </a:lnTo>
                <a:lnTo>
                  <a:pt x="1984150" y="111031"/>
                </a:lnTo>
                <a:lnTo>
                  <a:pt x="2075575" y="87376"/>
                </a:lnTo>
                <a:lnTo>
                  <a:pt x="2108113" y="81366"/>
                </a:lnTo>
                <a:lnTo>
                  <a:pt x="2194025" y="69365"/>
                </a:lnTo>
                <a:lnTo>
                  <a:pt x="2233394" y="65547"/>
                </a:lnTo>
                <a:lnTo>
                  <a:pt x="2374711" y="61908"/>
                </a:lnTo>
                <a:close/>
                <a:moveTo>
                  <a:pt x="2412974" y="43957"/>
                </a:moveTo>
                <a:cubicBezTo>
                  <a:pt x="2610137" y="44828"/>
                  <a:pt x="2805149" y="85048"/>
                  <a:pt x="2986579" y="162261"/>
                </a:cubicBezTo>
                <a:cubicBezTo>
                  <a:pt x="3033350" y="182427"/>
                  <a:pt x="3079003" y="205079"/>
                  <a:pt x="3123361" y="230108"/>
                </a:cubicBezTo>
                <a:lnTo>
                  <a:pt x="3290011" y="337206"/>
                </a:lnTo>
                <a:lnTo>
                  <a:pt x="3257665" y="347116"/>
                </a:lnTo>
                <a:lnTo>
                  <a:pt x="3251900" y="348813"/>
                </a:lnTo>
                <a:lnTo>
                  <a:pt x="3215396" y="359238"/>
                </a:lnTo>
                <a:lnTo>
                  <a:pt x="3208902" y="361471"/>
                </a:lnTo>
                <a:lnTo>
                  <a:pt x="3198824" y="364438"/>
                </a:lnTo>
                <a:lnTo>
                  <a:pt x="3188344" y="368539"/>
                </a:lnTo>
                <a:lnTo>
                  <a:pt x="3162861" y="377300"/>
                </a:lnTo>
                <a:lnTo>
                  <a:pt x="3140548" y="387244"/>
                </a:lnTo>
                <a:lnTo>
                  <a:pt x="3124174" y="393653"/>
                </a:lnTo>
                <a:lnTo>
                  <a:pt x="3117093" y="397696"/>
                </a:lnTo>
                <a:lnTo>
                  <a:pt x="3104186" y="403449"/>
                </a:lnTo>
                <a:lnTo>
                  <a:pt x="3045615" y="438516"/>
                </a:lnTo>
                <a:lnTo>
                  <a:pt x="3043500" y="439724"/>
                </a:lnTo>
                <a:lnTo>
                  <a:pt x="2977457" y="498021"/>
                </a:lnTo>
                <a:lnTo>
                  <a:pt x="3010408" y="457263"/>
                </a:lnTo>
                <a:lnTo>
                  <a:pt x="3072007" y="406854"/>
                </a:lnTo>
                <a:lnTo>
                  <a:pt x="3086999" y="396845"/>
                </a:lnTo>
                <a:lnTo>
                  <a:pt x="3135359" y="368541"/>
                </a:lnTo>
                <a:cubicBezTo>
                  <a:pt x="3160316" y="355027"/>
                  <a:pt x="3174105" y="347583"/>
                  <a:pt x="3174793" y="338481"/>
                </a:cubicBezTo>
                <a:lnTo>
                  <a:pt x="3174784" y="338465"/>
                </a:lnTo>
                <a:lnTo>
                  <a:pt x="3174793" y="338455"/>
                </a:lnTo>
                <a:lnTo>
                  <a:pt x="3174787" y="338443"/>
                </a:lnTo>
                <a:lnTo>
                  <a:pt x="3174795" y="338433"/>
                </a:lnTo>
                <a:cubicBezTo>
                  <a:pt x="3174878" y="334444"/>
                  <a:pt x="3172838" y="330711"/>
                  <a:pt x="3169418" y="328644"/>
                </a:cubicBezTo>
                <a:cubicBezTo>
                  <a:pt x="3121048" y="292563"/>
                  <a:pt x="3070389" y="259678"/>
                  <a:pt x="3017743" y="230193"/>
                </a:cubicBezTo>
                <a:cubicBezTo>
                  <a:pt x="2977495" y="207355"/>
                  <a:pt x="2936075" y="186642"/>
                  <a:pt x="2893646" y="168144"/>
                </a:cubicBezTo>
                <a:cubicBezTo>
                  <a:pt x="2730252" y="97228"/>
                  <a:pt x="2554654" y="58644"/>
                  <a:pt x="2376575" y="54526"/>
                </a:cubicBezTo>
                <a:cubicBezTo>
                  <a:pt x="2116661" y="46665"/>
                  <a:pt x="1955886" y="106094"/>
                  <a:pt x="1864606" y="151046"/>
                </a:cubicBezTo>
                <a:lnTo>
                  <a:pt x="1851875" y="156139"/>
                </a:lnTo>
                <a:lnTo>
                  <a:pt x="1851491" y="156206"/>
                </a:lnTo>
                <a:lnTo>
                  <a:pt x="1836334" y="160688"/>
                </a:lnTo>
                <a:lnTo>
                  <a:pt x="1805455" y="166225"/>
                </a:lnTo>
                <a:lnTo>
                  <a:pt x="1871969" y="134160"/>
                </a:lnTo>
                <a:lnTo>
                  <a:pt x="1957676" y="103891"/>
                </a:lnTo>
                <a:lnTo>
                  <a:pt x="1981121" y="96897"/>
                </a:lnTo>
                <a:lnTo>
                  <a:pt x="2091114" y="70240"/>
                </a:lnTo>
                <a:lnTo>
                  <a:pt x="2221050" y="52544"/>
                </a:lnTo>
                <a:lnTo>
                  <a:pt x="2255770" y="49562"/>
                </a:lnTo>
                <a:close/>
                <a:moveTo>
                  <a:pt x="2448273" y="26581"/>
                </a:moveTo>
                <a:cubicBezTo>
                  <a:pt x="2722197" y="23329"/>
                  <a:pt x="2992219" y="91831"/>
                  <a:pt x="3231464" y="225276"/>
                </a:cubicBezTo>
                <a:lnTo>
                  <a:pt x="3410643" y="339125"/>
                </a:lnTo>
                <a:lnTo>
                  <a:pt x="3394585" y="341183"/>
                </a:lnTo>
                <a:cubicBezTo>
                  <a:pt x="3385967" y="342269"/>
                  <a:pt x="3375145" y="343603"/>
                  <a:pt x="3362515" y="345381"/>
                </a:cubicBezTo>
                <a:lnTo>
                  <a:pt x="3346826" y="347889"/>
                </a:lnTo>
                <a:lnTo>
                  <a:pt x="3331210" y="350268"/>
                </a:lnTo>
                <a:lnTo>
                  <a:pt x="3329200" y="350707"/>
                </a:lnTo>
                <a:lnTo>
                  <a:pt x="3319594" y="352242"/>
                </a:lnTo>
                <a:lnTo>
                  <a:pt x="3296654" y="357810"/>
                </a:lnTo>
                <a:lnTo>
                  <a:pt x="3240060" y="370164"/>
                </a:lnTo>
                <a:lnTo>
                  <a:pt x="3227077" y="374696"/>
                </a:lnTo>
                <a:lnTo>
                  <a:pt x="3210697" y="378672"/>
                </a:lnTo>
                <a:cubicBezTo>
                  <a:pt x="3190776" y="384881"/>
                  <a:pt x="3170235" y="392123"/>
                  <a:pt x="3149467" y="400594"/>
                </a:cubicBezTo>
                <a:lnTo>
                  <a:pt x="3139447" y="405285"/>
                </a:lnTo>
                <a:lnTo>
                  <a:pt x="3133854" y="407238"/>
                </a:lnTo>
                <a:lnTo>
                  <a:pt x="3126444" y="411373"/>
                </a:lnTo>
                <a:lnTo>
                  <a:pt x="3086882" y="429894"/>
                </a:lnTo>
                <a:cubicBezTo>
                  <a:pt x="3066058" y="441021"/>
                  <a:pt x="3045403" y="453574"/>
                  <a:pt x="3025314" y="467748"/>
                </a:cubicBezTo>
                <a:lnTo>
                  <a:pt x="3005017" y="484351"/>
                </a:lnTo>
                <a:lnTo>
                  <a:pt x="3045814" y="447662"/>
                </a:lnTo>
                <a:lnTo>
                  <a:pt x="3046948" y="446975"/>
                </a:lnTo>
                <a:lnTo>
                  <a:pt x="3119197" y="405300"/>
                </a:lnTo>
                <a:lnTo>
                  <a:pt x="3141955" y="395098"/>
                </a:lnTo>
                <a:lnTo>
                  <a:pt x="3190669" y="375960"/>
                </a:lnTo>
                <a:lnTo>
                  <a:pt x="3210187" y="369235"/>
                </a:lnTo>
                <a:lnTo>
                  <a:pt x="3256465" y="355606"/>
                </a:lnTo>
                <a:lnTo>
                  <a:pt x="3259455" y="354752"/>
                </a:lnTo>
                <a:cubicBezTo>
                  <a:pt x="3288687" y="346892"/>
                  <a:pt x="3297097" y="344273"/>
                  <a:pt x="3298201" y="338758"/>
                </a:cubicBezTo>
                <a:lnTo>
                  <a:pt x="3298192" y="338738"/>
                </a:lnTo>
                <a:lnTo>
                  <a:pt x="3298201" y="338731"/>
                </a:lnTo>
                <a:lnTo>
                  <a:pt x="3298193" y="338713"/>
                </a:lnTo>
                <a:lnTo>
                  <a:pt x="3298203" y="338705"/>
                </a:lnTo>
                <a:cubicBezTo>
                  <a:pt x="3298479" y="336366"/>
                  <a:pt x="3297417" y="334068"/>
                  <a:pt x="3295445" y="332776"/>
                </a:cubicBezTo>
                <a:cubicBezTo>
                  <a:pt x="3241753" y="292968"/>
                  <a:pt x="3185508" y="256718"/>
                  <a:pt x="3127087" y="224260"/>
                </a:cubicBezTo>
                <a:cubicBezTo>
                  <a:pt x="3082357" y="199130"/>
                  <a:pt x="3036330" y="176393"/>
                  <a:pt x="2989201" y="156144"/>
                </a:cubicBezTo>
                <a:cubicBezTo>
                  <a:pt x="2807095" y="78327"/>
                  <a:pt x="2611284" y="37682"/>
                  <a:pt x="2413252" y="36597"/>
                </a:cubicBezTo>
                <a:lnTo>
                  <a:pt x="2408287" y="36741"/>
                </a:lnTo>
                <a:lnTo>
                  <a:pt x="2299664" y="38828"/>
                </a:lnTo>
                <a:lnTo>
                  <a:pt x="2279156" y="40488"/>
                </a:lnTo>
                <a:lnTo>
                  <a:pt x="2264280" y="40919"/>
                </a:lnTo>
                <a:lnTo>
                  <a:pt x="2239605" y="43689"/>
                </a:lnTo>
                <a:lnTo>
                  <a:pt x="2197135" y="47127"/>
                </a:lnTo>
                <a:lnTo>
                  <a:pt x="2156440" y="53024"/>
                </a:lnTo>
                <a:lnTo>
                  <a:pt x="2138307" y="55059"/>
                </a:lnTo>
                <a:lnTo>
                  <a:pt x="2173125" y="48645"/>
                </a:lnTo>
                <a:lnTo>
                  <a:pt x="2233918" y="40328"/>
                </a:lnTo>
                <a:lnTo>
                  <a:pt x="2446410" y="26675"/>
                </a:lnTo>
                <a:close/>
                <a:moveTo>
                  <a:pt x="2485641" y="8105"/>
                </a:moveTo>
                <a:cubicBezTo>
                  <a:pt x="2784619" y="2169"/>
                  <a:pt x="3079914" y="74922"/>
                  <a:pt x="3341910" y="219073"/>
                </a:cubicBezTo>
                <a:lnTo>
                  <a:pt x="3534865" y="340221"/>
                </a:lnTo>
                <a:lnTo>
                  <a:pt x="3500888" y="340817"/>
                </a:lnTo>
                <a:cubicBezTo>
                  <a:pt x="3486303" y="341352"/>
                  <a:pt x="3468699" y="342325"/>
                  <a:pt x="3448714" y="344043"/>
                </a:cubicBezTo>
                <a:lnTo>
                  <a:pt x="3436609" y="345445"/>
                </a:lnTo>
                <a:lnTo>
                  <a:pt x="3417112" y="346168"/>
                </a:lnTo>
                <a:lnTo>
                  <a:pt x="3409618" y="346611"/>
                </a:lnTo>
                <a:lnTo>
                  <a:pt x="3405538" y="346769"/>
                </a:lnTo>
                <a:lnTo>
                  <a:pt x="3418661" y="344928"/>
                </a:lnTo>
                <a:cubicBezTo>
                  <a:pt x="3422332" y="344031"/>
                  <a:pt x="3423194" y="343032"/>
                  <a:pt x="3423677" y="341239"/>
                </a:cubicBezTo>
                <a:lnTo>
                  <a:pt x="3423669" y="341218"/>
                </a:lnTo>
                <a:lnTo>
                  <a:pt x="3423677" y="341213"/>
                </a:lnTo>
                <a:lnTo>
                  <a:pt x="3423669" y="341191"/>
                </a:lnTo>
                <a:lnTo>
                  <a:pt x="3423679" y="341183"/>
                </a:lnTo>
                <a:cubicBezTo>
                  <a:pt x="3423969" y="339562"/>
                  <a:pt x="3423334" y="337913"/>
                  <a:pt x="3422024" y="336910"/>
                </a:cubicBezTo>
                <a:cubicBezTo>
                  <a:pt x="3362720" y="293259"/>
                  <a:pt x="3300573" y="253600"/>
                  <a:pt x="3236015" y="218189"/>
                </a:cubicBezTo>
                <a:cubicBezTo>
                  <a:pt x="3186833" y="190744"/>
                  <a:pt x="3136201" y="165979"/>
                  <a:pt x="3084341" y="144007"/>
                </a:cubicBezTo>
                <a:cubicBezTo>
                  <a:pt x="2883636" y="58727"/>
                  <a:pt x="2667430" y="16001"/>
                  <a:pt x="2449378" y="18530"/>
                </a:cubicBezTo>
                <a:lnTo>
                  <a:pt x="2442083" y="19027"/>
                </a:lnTo>
                <a:lnTo>
                  <a:pt x="2225896" y="32176"/>
                </a:lnTo>
                <a:lnTo>
                  <a:pt x="2210548" y="34799"/>
                </a:lnTo>
                <a:lnTo>
                  <a:pt x="2195468" y="35827"/>
                </a:lnTo>
                <a:lnTo>
                  <a:pt x="2136120" y="47523"/>
                </a:lnTo>
                <a:lnTo>
                  <a:pt x="2021687" y="67084"/>
                </a:lnTo>
                <a:lnTo>
                  <a:pt x="1993790" y="75575"/>
                </a:lnTo>
                <a:lnTo>
                  <a:pt x="1967347" y="80786"/>
                </a:lnTo>
                <a:lnTo>
                  <a:pt x="1917098" y="98919"/>
                </a:lnTo>
                <a:lnTo>
                  <a:pt x="1840065" y="122368"/>
                </a:lnTo>
                <a:lnTo>
                  <a:pt x="1803533" y="139900"/>
                </a:lnTo>
                <a:lnTo>
                  <a:pt x="1769965" y="152013"/>
                </a:lnTo>
                <a:cubicBezTo>
                  <a:pt x="1739905" y="165996"/>
                  <a:pt x="1711332" y="181014"/>
                  <a:pt x="1684349" y="197041"/>
                </a:cubicBezTo>
                <a:lnTo>
                  <a:pt x="1665200" y="209896"/>
                </a:lnTo>
                <a:lnTo>
                  <a:pt x="1658105" y="212116"/>
                </a:lnTo>
                <a:cubicBezTo>
                  <a:pt x="1633362" y="221829"/>
                  <a:pt x="1608495" y="232681"/>
                  <a:pt x="1583660" y="244797"/>
                </a:cubicBezTo>
                <a:lnTo>
                  <a:pt x="1541832" y="267483"/>
                </a:lnTo>
                <a:lnTo>
                  <a:pt x="1536214" y="269950"/>
                </a:lnTo>
                <a:lnTo>
                  <a:pt x="1574478" y="241480"/>
                </a:lnTo>
                <a:lnTo>
                  <a:pt x="1581927" y="236736"/>
                </a:lnTo>
                <a:lnTo>
                  <a:pt x="1628563" y="207400"/>
                </a:lnTo>
                <a:lnTo>
                  <a:pt x="1653726" y="193813"/>
                </a:lnTo>
                <a:lnTo>
                  <a:pt x="1702511" y="168479"/>
                </a:lnTo>
                <a:lnTo>
                  <a:pt x="1738821" y="152221"/>
                </a:lnTo>
                <a:lnTo>
                  <a:pt x="1797052" y="128021"/>
                </a:lnTo>
                <a:lnTo>
                  <a:pt x="1843468" y="111303"/>
                </a:lnTo>
                <a:lnTo>
                  <a:pt x="1913736" y="88975"/>
                </a:lnTo>
                <a:lnTo>
                  <a:pt x="1969362" y="73566"/>
                </a:lnTo>
                <a:lnTo>
                  <a:pt x="2054925" y="54273"/>
                </a:lnTo>
                <a:lnTo>
                  <a:pt x="2117736" y="41839"/>
                </a:lnTo>
                <a:lnTo>
                  <a:pt x="2226517" y="26787"/>
                </a:lnTo>
                <a:lnTo>
                  <a:pt x="2289714" y="19028"/>
                </a:lnTo>
                <a:lnTo>
                  <a:pt x="2474513" y="8675"/>
                </a:lnTo>
                <a:close/>
                <a:moveTo>
                  <a:pt x="2485505" y="330"/>
                </a:moveTo>
                <a:cubicBezTo>
                  <a:pt x="2115143" y="6948"/>
                  <a:pt x="1869292" y="83889"/>
                  <a:pt x="1728511" y="147731"/>
                </a:cubicBezTo>
                <a:cubicBezTo>
                  <a:pt x="1575459" y="216674"/>
                  <a:pt x="1508583" y="285617"/>
                  <a:pt x="1508583" y="285617"/>
                </a:cubicBezTo>
                <a:lnTo>
                  <a:pt x="1508583" y="285646"/>
                </a:lnTo>
                <a:lnTo>
                  <a:pt x="1508582" y="285646"/>
                </a:lnTo>
                <a:lnTo>
                  <a:pt x="1508582" y="285674"/>
                </a:lnTo>
                <a:lnTo>
                  <a:pt x="1508582" y="285822"/>
                </a:lnTo>
                <a:lnTo>
                  <a:pt x="1346454" y="433642"/>
                </a:lnTo>
                <a:cubicBezTo>
                  <a:pt x="1295985" y="487084"/>
                  <a:pt x="1249507" y="544293"/>
                  <a:pt x="1207440" y="604824"/>
                </a:cubicBezTo>
                <a:cubicBezTo>
                  <a:pt x="1124081" y="721601"/>
                  <a:pt x="1058987" y="850392"/>
                  <a:pt x="1014400" y="986768"/>
                </a:cubicBezTo>
                <a:cubicBezTo>
                  <a:pt x="1001031" y="1028263"/>
                  <a:pt x="989808" y="1070330"/>
                  <a:pt x="980749" y="1112803"/>
                </a:cubicBezTo>
                <a:lnTo>
                  <a:pt x="973822" y="1155865"/>
                </a:lnTo>
                <a:lnTo>
                  <a:pt x="968785" y="1176846"/>
                </a:lnTo>
                <a:lnTo>
                  <a:pt x="966980" y="1198391"/>
                </a:lnTo>
                <a:lnTo>
                  <a:pt x="960083" y="1241269"/>
                </a:lnTo>
                <a:lnTo>
                  <a:pt x="955744" y="1315696"/>
                </a:lnTo>
                <a:lnTo>
                  <a:pt x="952510" y="1371161"/>
                </a:lnTo>
                <a:lnTo>
                  <a:pt x="953790" y="1400782"/>
                </a:lnTo>
                <a:lnTo>
                  <a:pt x="958069" y="1499812"/>
                </a:lnTo>
                <a:lnTo>
                  <a:pt x="952489" y="1503818"/>
                </a:lnTo>
                <a:lnTo>
                  <a:pt x="892912" y="1546106"/>
                </a:lnTo>
                <a:lnTo>
                  <a:pt x="880638" y="1555392"/>
                </a:lnTo>
                <a:lnTo>
                  <a:pt x="864557" y="1566935"/>
                </a:lnTo>
                <a:cubicBezTo>
                  <a:pt x="827520" y="1594346"/>
                  <a:pt x="793560" y="1620283"/>
                  <a:pt x="762674" y="1644483"/>
                </a:cubicBezTo>
                <a:lnTo>
                  <a:pt x="759273" y="1647219"/>
                </a:lnTo>
                <a:lnTo>
                  <a:pt x="756919" y="1649000"/>
                </a:lnTo>
                <a:lnTo>
                  <a:pt x="744221" y="1659328"/>
                </a:lnTo>
                <a:lnTo>
                  <a:pt x="679234" y="1711610"/>
                </a:lnTo>
                <a:lnTo>
                  <a:pt x="662489" y="1725807"/>
                </a:lnTo>
                <a:lnTo>
                  <a:pt x="652695" y="1733773"/>
                </a:lnTo>
                <a:lnTo>
                  <a:pt x="637431" y="1747051"/>
                </a:lnTo>
                <a:lnTo>
                  <a:pt x="614215" y="1766735"/>
                </a:lnTo>
                <a:lnTo>
                  <a:pt x="589888" y="1788411"/>
                </a:lnTo>
                <a:lnTo>
                  <a:pt x="580188" y="1796848"/>
                </a:lnTo>
                <a:lnTo>
                  <a:pt x="574268" y="1802328"/>
                </a:lnTo>
                <a:lnTo>
                  <a:pt x="567594" y="1808275"/>
                </a:lnTo>
                <a:cubicBezTo>
                  <a:pt x="555118" y="1819681"/>
                  <a:pt x="545704" y="1828561"/>
                  <a:pt x="539349" y="1834648"/>
                </a:cubicBezTo>
                <a:lnTo>
                  <a:pt x="532129" y="1841673"/>
                </a:lnTo>
                <a:lnTo>
                  <a:pt x="531526" y="1841304"/>
                </a:lnTo>
                <a:lnTo>
                  <a:pt x="530975" y="1840966"/>
                </a:lnTo>
                <a:lnTo>
                  <a:pt x="530975" y="1840966"/>
                </a:lnTo>
                <a:lnTo>
                  <a:pt x="530973" y="1840965"/>
                </a:lnTo>
                <a:cubicBezTo>
                  <a:pt x="475818" y="1850753"/>
                  <a:pt x="407565" y="1858752"/>
                  <a:pt x="406876" y="1858752"/>
                </a:cubicBezTo>
                <a:lnTo>
                  <a:pt x="405637" y="1859521"/>
                </a:lnTo>
                <a:lnTo>
                  <a:pt x="404534" y="1859716"/>
                </a:lnTo>
                <a:lnTo>
                  <a:pt x="404533" y="1859717"/>
                </a:lnTo>
                <a:lnTo>
                  <a:pt x="404532" y="1859717"/>
                </a:lnTo>
                <a:lnTo>
                  <a:pt x="372620" y="1882048"/>
                </a:lnTo>
                <a:lnTo>
                  <a:pt x="366093" y="1876406"/>
                </a:lnTo>
                <a:lnTo>
                  <a:pt x="366043" y="1876384"/>
                </a:lnTo>
                <a:lnTo>
                  <a:pt x="349884" y="1868242"/>
                </a:lnTo>
                <a:lnTo>
                  <a:pt x="345616" y="1867411"/>
                </a:lnTo>
                <a:lnTo>
                  <a:pt x="342262" y="1865937"/>
                </a:lnTo>
                <a:lnTo>
                  <a:pt x="336585" y="1865651"/>
                </a:lnTo>
                <a:lnTo>
                  <a:pt x="323366" y="1863074"/>
                </a:lnTo>
                <a:lnTo>
                  <a:pt x="308071" y="1864211"/>
                </a:lnTo>
                <a:lnTo>
                  <a:pt x="299275" y="1863767"/>
                </a:lnTo>
                <a:lnTo>
                  <a:pt x="290036" y="1865552"/>
                </a:lnTo>
                <a:lnTo>
                  <a:pt x="285145" y="1865916"/>
                </a:lnTo>
                <a:lnTo>
                  <a:pt x="280128" y="1867467"/>
                </a:lnTo>
                <a:lnTo>
                  <a:pt x="269567" y="1869507"/>
                </a:lnTo>
                <a:cubicBezTo>
                  <a:pt x="258683" y="1872426"/>
                  <a:pt x="246794" y="1876434"/>
                  <a:pt x="233833" y="1881777"/>
                </a:cubicBezTo>
                <a:cubicBezTo>
                  <a:pt x="220872" y="1887120"/>
                  <a:pt x="210074" y="1893469"/>
                  <a:pt x="201100" y="1900491"/>
                </a:cubicBezTo>
                <a:lnTo>
                  <a:pt x="201099" y="1900492"/>
                </a:lnTo>
                <a:lnTo>
                  <a:pt x="201097" y="1900493"/>
                </a:lnTo>
                <a:lnTo>
                  <a:pt x="187512" y="1914682"/>
                </a:lnTo>
                <a:lnTo>
                  <a:pt x="183844" y="1917288"/>
                </a:lnTo>
                <a:lnTo>
                  <a:pt x="182625" y="1919787"/>
                </a:lnTo>
                <a:lnTo>
                  <a:pt x="179313" y="1923246"/>
                </a:lnTo>
                <a:lnTo>
                  <a:pt x="173616" y="1938253"/>
                </a:lnTo>
                <a:lnTo>
                  <a:pt x="162727" y="1960573"/>
                </a:lnTo>
                <a:lnTo>
                  <a:pt x="162108" y="1968566"/>
                </a:lnTo>
                <a:lnTo>
                  <a:pt x="160475" y="1972870"/>
                </a:lnTo>
                <a:lnTo>
                  <a:pt x="160679" y="1987030"/>
                </a:lnTo>
                <a:lnTo>
                  <a:pt x="159604" y="2000922"/>
                </a:lnTo>
                <a:lnTo>
                  <a:pt x="161016" y="2010366"/>
                </a:lnTo>
                <a:lnTo>
                  <a:pt x="161078" y="2014660"/>
                </a:lnTo>
                <a:lnTo>
                  <a:pt x="163595" y="2027610"/>
                </a:lnTo>
                <a:lnTo>
                  <a:pt x="163596" y="2027620"/>
                </a:lnTo>
                <a:lnTo>
                  <a:pt x="163747" y="2028205"/>
                </a:lnTo>
                <a:lnTo>
                  <a:pt x="132209" y="2050274"/>
                </a:lnTo>
                <a:cubicBezTo>
                  <a:pt x="107744" y="2067634"/>
                  <a:pt x="96728" y="2098424"/>
                  <a:pt x="104632" y="2127353"/>
                </a:cubicBezTo>
                <a:lnTo>
                  <a:pt x="250781" y="2668423"/>
                </a:lnTo>
                <a:lnTo>
                  <a:pt x="239345" y="2676343"/>
                </a:lnTo>
                <a:lnTo>
                  <a:pt x="209243" y="2697189"/>
                </a:lnTo>
                <a:cubicBezTo>
                  <a:pt x="188133" y="2716099"/>
                  <a:pt x="168367" y="2737262"/>
                  <a:pt x="150059" y="2760518"/>
                </a:cubicBezTo>
                <a:lnTo>
                  <a:pt x="139952" y="2775726"/>
                </a:lnTo>
                <a:lnTo>
                  <a:pt x="132242" y="2784464"/>
                </a:lnTo>
                <a:lnTo>
                  <a:pt x="122085" y="2802610"/>
                </a:lnTo>
                <a:lnTo>
                  <a:pt x="99630" y="2836398"/>
                </a:lnTo>
                <a:lnTo>
                  <a:pt x="81451" y="2875202"/>
                </a:lnTo>
                <a:lnTo>
                  <a:pt x="71219" y="2893482"/>
                </a:lnTo>
                <a:lnTo>
                  <a:pt x="66908" y="2906246"/>
                </a:lnTo>
                <a:lnTo>
                  <a:pt x="58653" y="2923866"/>
                </a:lnTo>
                <a:cubicBezTo>
                  <a:pt x="46648" y="2954846"/>
                  <a:pt x="36334" y="2987596"/>
                  <a:pt x="27828" y="3021956"/>
                </a:cubicBezTo>
                <a:cubicBezTo>
                  <a:pt x="5146" y="3113580"/>
                  <a:pt x="-3609" y="3213306"/>
                  <a:pt x="1337" y="3316100"/>
                </a:cubicBezTo>
                <a:lnTo>
                  <a:pt x="1337" y="3316101"/>
                </a:lnTo>
                <a:cubicBezTo>
                  <a:pt x="6284" y="3418895"/>
                  <a:pt x="24933" y="3524757"/>
                  <a:pt x="57060" y="3628654"/>
                </a:cubicBezTo>
                <a:cubicBezTo>
                  <a:pt x="125589" y="3849684"/>
                  <a:pt x="248170" y="4040380"/>
                  <a:pt x="400533" y="4167097"/>
                </a:cubicBezTo>
                <a:cubicBezTo>
                  <a:pt x="518426" y="4264306"/>
                  <a:pt x="644867" y="4314911"/>
                  <a:pt x="765792" y="4314911"/>
                </a:cubicBezTo>
                <a:cubicBezTo>
                  <a:pt x="801598" y="4314828"/>
                  <a:pt x="837240" y="4310099"/>
                  <a:pt x="871826" y="4300847"/>
                </a:cubicBezTo>
                <a:cubicBezTo>
                  <a:pt x="925275" y="4293828"/>
                  <a:pt x="977888" y="4282090"/>
                  <a:pt x="1029061" y="4265825"/>
                </a:cubicBezTo>
                <a:lnTo>
                  <a:pt x="1139705" y="4219520"/>
                </a:lnTo>
                <a:lnTo>
                  <a:pt x="1142359" y="4221562"/>
                </a:lnTo>
                <a:lnTo>
                  <a:pt x="1143324" y="4221837"/>
                </a:lnTo>
                <a:cubicBezTo>
                  <a:pt x="1253646" y="4206918"/>
                  <a:pt x="1360940" y="4174764"/>
                  <a:pt x="1461288" y="4126558"/>
                </a:cubicBezTo>
                <a:cubicBezTo>
                  <a:pt x="1497043" y="4112012"/>
                  <a:pt x="1530894" y="4093177"/>
                  <a:pt x="1562083" y="4070439"/>
                </a:cubicBezTo>
                <a:cubicBezTo>
                  <a:pt x="1565806" y="4067957"/>
                  <a:pt x="1569667" y="4065061"/>
                  <a:pt x="1574079" y="4061476"/>
                </a:cubicBezTo>
                <a:cubicBezTo>
                  <a:pt x="1684388" y="3975574"/>
                  <a:pt x="1762569" y="3836171"/>
                  <a:pt x="1794696" y="3670708"/>
                </a:cubicBezTo>
                <a:cubicBezTo>
                  <a:pt x="1802969" y="3627894"/>
                  <a:pt x="1808183" y="3583978"/>
                  <a:pt x="1810366" y="3539275"/>
                </a:cubicBezTo>
                <a:lnTo>
                  <a:pt x="1810366" y="3539274"/>
                </a:lnTo>
                <a:cubicBezTo>
                  <a:pt x="1816913" y="3405165"/>
                  <a:pt x="1796178" y="3263979"/>
                  <a:pt x="1748918" y="3124266"/>
                </a:cubicBezTo>
                <a:cubicBezTo>
                  <a:pt x="1730579" y="3070560"/>
                  <a:pt x="1708793" y="3018534"/>
                  <a:pt x="1683914" y="2968742"/>
                </a:cubicBezTo>
                <a:lnTo>
                  <a:pt x="1621907" y="2863291"/>
                </a:lnTo>
                <a:lnTo>
                  <a:pt x="1600346" y="2826623"/>
                </a:lnTo>
                <a:lnTo>
                  <a:pt x="1596467" y="2821760"/>
                </a:lnTo>
                <a:lnTo>
                  <a:pt x="1560231" y="2776327"/>
                </a:lnTo>
                <a:lnTo>
                  <a:pt x="1542912" y="2754613"/>
                </a:lnTo>
                <a:lnTo>
                  <a:pt x="1564695" y="2753493"/>
                </a:lnTo>
                <a:cubicBezTo>
                  <a:pt x="1606587" y="2749598"/>
                  <a:pt x="1648283" y="2743974"/>
                  <a:pt x="1689675" y="2736641"/>
                </a:cubicBezTo>
                <a:lnTo>
                  <a:pt x="1730799" y="2727590"/>
                </a:lnTo>
                <a:lnTo>
                  <a:pt x="1751524" y="2724358"/>
                </a:lnTo>
                <a:lnTo>
                  <a:pt x="1771671" y="2718594"/>
                </a:lnTo>
                <a:lnTo>
                  <a:pt x="1812837" y="2709533"/>
                </a:lnTo>
                <a:lnTo>
                  <a:pt x="1931724" y="2672843"/>
                </a:lnTo>
                <a:lnTo>
                  <a:pt x="1974010" y="2765663"/>
                </a:lnTo>
                <a:cubicBezTo>
                  <a:pt x="2024877" y="2870557"/>
                  <a:pt x="2079669" y="2969008"/>
                  <a:pt x="2135409" y="3045258"/>
                </a:cubicBezTo>
                <a:cubicBezTo>
                  <a:pt x="2193184" y="3123991"/>
                  <a:pt x="2245132" y="3192209"/>
                  <a:pt x="2300407" y="3247295"/>
                </a:cubicBezTo>
                <a:lnTo>
                  <a:pt x="2300408" y="3247295"/>
                </a:lnTo>
                <a:lnTo>
                  <a:pt x="2300408" y="3247296"/>
                </a:lnTo>
                <a:cubicBezTo>
                  <a:pt x="2355683" y="3302381"/>
                  <a:pt x="2414285" y="3344332"/>
                  <a:pt x="2485365" y="3370531"/>
                </a:cubicBezTo>
                <a:cubicBezTo>
                  <a:pt x="2546862" y="3392138"/>
                  <a:pt x="2611709" y="3402645"/>
                  <a:pt x="2676888" y="3401556"/>
                </a:cubicBezTo>
                <a:cubicBezTo>
                  <a:pt x="2707947" y="3401556"/>
                  <a:pt x="2740763" y="3399643"/>
                  <a:pt x="2775532" y="3395789"/>
                </a:cubicBezTo>
                <a:lnTo>
                  <a:pt x="2812265" y="3389992"/>
                </a:lnTo>
                <a:lnTo>
                  <a:pt x="2829173" y="3388548"/>
                </a:lnTo>
                <a:lnTo>
                  <a:pt x="2849180" y="3384167"/>
                </a:lnTo>
                <a:lnTo>
                  <a:pt x="2885888" y="3378374"/>
                </a:lnTo>
                <a:lnTo>
                  <a:pt x="3009115" y="3349145"/>
                </a:lnTo>
                <a:lnTo>
                  <a:pt x="3009119" y="3349144"/>
                </a:lnTo>
                <a:lnTo>
                  <a:pt x="3020418" y="3345751"/>
                </a:lnTo>
                <a:lnTo>
                  <a:pt x="3046200" y="3338011"/>
                </a:lnTo>
                <a:lnTo>
                  <a:pt x="3126634" y="3415479"/>
                </a:lnTo>
                <a:lnTo>
                  <a:pt x="3126738" y="3415539"/>
                </a:lnTo>
                <a:lnTo>
                  <a:pt x="3199715" y="3460354"/>
                </a:lnTo>
                <a:lnTo>
                  <a:pt x="3216196" y="3466864"/>
                </a:lnTo>
                <a:lnTo>
                  <a:pt x="3226172" y="3472587"/>
                </a:lnTo>
                <a:lnTo>
                  <a:pt x="3245454" y="3478419"/>
                </a:lnTo>
                <a:lnTo>
                  <a:pt x="3282025" y="3492863"/>
                </a:lnTo>
                <a:lnTo>
                  <a:pt x="3322201" y="3501632"/>
                </a:lnTo>
                <a:lnTo>
                  <a:pt x="3341559" y="3507487"/>
                </a:lnTo>
                <a:lnTo>
                  <a:pt x="3354437" y="3508668"/>
                </a:lnTo>
                <a:lnTo>
                  <a:pt x="3372621" y="3512637"/>
                </a:lnTo>
                <a:lnTo>
                  <a:pt x="3470386" y="3519297"/>
                </a:lnTo>
                <a:lnTo>
                  <a:pt x="3470558" y="3519313"/>
                </a:lnTo>
                <a:cubicBezTo>
                  <a:pt x="3486828" y="3519313"/>
                  <a:pt x="3503513" y="3518762"/>
                  <a:pt x="3521162" y="3517798"/>
                </a:cubicBezTo>
                <a:cubicBezTo>
                  <a:pt x="3712024" y="3503360"/>
                  <a:pt x="3894350" y="3432735"/>
                  <a:pt x="4045128" y="3314830"/>
                </a:cubicBezTo>
                <a:cubicBezTo>
                  <a:pt x="4157849" y="3224755"/>
                  <a:pt x="4211082" y="3136310"/>
                  <a:pt x="4235132" y="3065141"/>
                </a:cubicBezTo>
                <a:lnTo>
                  <a:pt x="4235132" y="3065139"/>
                </a:lnTo>
                <a:lnTo>
                  <a:pt x="4235133" y="3065138"/>
                </a:lnTo>
                <a:cubicBezTo>
                  <a:pt x="4243149" y="3041415"/>
                  <a:pt x="4247924" y="3019612"/>
                  <a:pt x="4250578" y="3000308"/>
                </a:cubicBezTo>
                <a:cubicBezTo>
                  <a:pt x="4254438" y="2976647"/>
                  <a:pt x="4255180" y="2952682"/>
                  <a:pt x="4252862" y="2929017"/>
                </a:cubicBezTo>
                <a:lnTo>
                  <a:pt x="4247613" y="2906326"/>
                </a:lnTo>
                <a:lnTo>
                  <a:pt x="4237501" y="2862607"/>
                </a:lnTo>
                <a:lnTo>
                  <a:pt x="4272716" y="2850611"/>
                </a:lnTo>
                <a:lnTo>
                  <a:pt x="4277566" y="2848841"/>
                </a:lnTo>
                <a:lnTo>
                  <a:pt x="4285732" y="2846044"/>
                </a:lnTo>
                <a:lnTo>
                  <a:pt x="4353300" y="2821202"/>
                </a:lnTo>
                <a:lnTo>
                  <a:pt x="4479981" y="2774971"/>
                </a:lnTo>
                <a:lnTo>
                  <a:pt x="4496166" y="2768677"/>
                </a:lnTo>
                <a:lnTo>
                  <a:pt x="4509194" y="2763887"/>
                </a:lnTo>
                <a:lnTo>
                  <a:pt x="4589329" y="2732451"/>
                </a:lnTo>
                <a:lnTo>
                  <a:pt x="4635598" y="2714460"/>
                </a:lnTo>
                <a:lnTo>
                  <a:pt x="4666771" y="2704458"/>
                </a:lnTo>
                <a:cubicBezTo>
                  <a:pt x="4732371" y="2680979"/>
                  <a:pt x="4796963" y="2655646"/>
                  <a:pt x="4858637" y="2629831"/>
                </a:cubicBezTo>
                <a:lnTo>
                  <a:pt x="4959685" y="2584906"/>
                </a:lnTo>
                <a:lnTo>
                  <a:pt x="5023817" y="2557609"/>
                </a:lnTo>
                <a:lnTo>
                  <a:pt x="5084005" y="2529638"/>
                </a:lnTo>
                <a:lnTo>
                  <a:pt x="5147962" y="2502262"/>
                </a:lnTo>
                <a:lnTo>
                  <a:pt x="5189397" y="2483697"/>
                </a:lnTo>
                <a:lnTo>
                  <a:pt x="5215387" y="2472407"/>
                </a:lnTo>
                <a:lnTo>
                  <a:pt x="5273538" y="2445997"/>
                </a:lnTo>
                <a:lnTo>
                  <a:pt x="5295062" y="2436353"/>
                </a:lnTo>
                <a:lnTo>
                  <a:pt x="5302777" y="2432717"/>
                </a:lnTo>
                <a:lnTo>
                  <a:pt x="5316330" y="2426562"/>
                </a:lnTo>
                <a:cubicBezTo>
                  <a:pt x="5348366" y="2411756"/>
                  <a:pt x="5378673" y="2397473"/>
                  <a:pt x="5406904" y="2383861"/>
                </a:cubicBezTo>
                <a:lnTo>
                  <a:pt x="5415559" y="2379576"/>
                </a:lnTo>
                <a:lnTo>
                  <a:pt x="5422562" y="2376276"/>
                </a:lnTo>
                <a:lnTo>
                  <a:pt x="5436317" y="2369299"/>
                </a:lnTo>
                <a:lnTo>
                  <a:pt x="5485015" y="2345189"/>
                </a:lnTo>
                <a:lnTo>
                  <a:pt x="5509822" y="2332013"/>
                </a:lnTo>
                <a:lnTo>
                  <a:pt x="5524641" y="2324496"/>
                </a:lnTo>
                <a:lnTo>
                  <a:pt x="5532024" y="2320221"/>
                </a:lnTo>
                <a:lnTo>
                  <a:pt x="5548571" y="2311432"/>
                </a:lnTo>
                <a:cubicBezTo>
                  <a:pt x="5567098" y="2301097"/>
                  <a:pt x="5582851" y="2291729"/>
                  <a:pt x="5595479" y="2283475"/>
                </a:cubicBezTo>
                <a:lnTo>
                  <a:pt x="5623052" y="2262652"/>
                </a:lnTo>
                <a:lnTo>
                  <a:pt x="5643914" y="2250211"/>
                </a:lnTo>
                <a:cubicBezTo>
                  <a:pt x="5723474" y="2191610"/>
                  <a:pt x="5731884" y="2140868"/>
                  <a:pt x="5731884" y="2138938"/>
                </a:cubicBezTo>
                <a:cubicBezTo>
                  <a:pt x="5736615" y="2117212"/>
                  <a:pt x="5739396" y="2092397"/>
                  <a:pt x="5740427" y="2064925"/>
                </a:cubicBezTo>
                <a:lnTo>
                  <a:pt x="5740427" y="2064924"/>
                </a:lnTo>
                <a:lnTo>
                  <a:pt x="5740427" y="2064924"/>
                </a:lnTo>
                <a:cubicBezTo>
                  <a:pt x="5741394" y="2039169"/>
                  <a:pt x="5740822" y="2011078"/>
                  <a:pt x="5738877" y="1981010"/>
                </a:cubicBezTo>
                <a:lnTo>
                  <a:pt x="5738527" y="1977580"/>
                </a:lnTo>
                <a:lnTo>
                  <a:pt x="5738470" y="1974970"/>
                </a:lnTo>
                <a:lnTo>
                  <a:pt x="5735092" y="1943966"/>
                </a:lnTo>
                <a:lnTo>
                  <a:pt x="5729089" y="1885224"/>
                </a:lnTo>
                <a:lnTo>
                  <a:pt x="5727865" y="1877648"/>
                </a:lnTo>
                <a:lnTo>
                  <a:pt x="5727214" y="1871670"/>
                </a:lnTo>
                <a:lnTo>
                  <a:pt x="5720739" y="1833512"/>
                </a:lnTo>
                <a:lnTo>
                  <a:pt x="5712052" y="1779704"/>
                </a:lnTo>
                <a:lnTo>
                  <a:pt x="5709538" y="1767498"/>
                </a:lnTo>
                <a:lnTo>
                  <a:pt x="5707862" y="1757619"/>
                </a:lnTo>
                <a:lnTo>
                  <a:pt x="5699157" y="1717091"/>
                </a:lnTo>
                <a:lnTo>
                  <a:pt x="5688757" y="1666590"/>
                </a:lnTo>
                <a:lnTo>
                  <a:pt x="5685948" y="1655589"/>
                </a:lnTo>
                <a:lnTo>
                  <a:pt x="5681615" y="1635412"/>
                </a:lnTo>
                <a:cubicBezTo>
                  <a:pt x="5671850" y="1593606"/>
                  <a:pt x="5661136" y="1550873"/>
                  <a:pt x="5649674" y="1507646"/>
                </a:cubicBezTo>
                <a:lnTo>
                  <a:pt x="5637351" y="1465275"/>
                </a:lnTo>
                <a:lnTo>
                  <a:pt x="5627355" y="1426130"/>
                </a:lnTo>
                <a:lnTo>
                  <a:pt x="5595407" y="1321060"/>
                </a:lnTo>
                <a:lnTo>
                  <a:pt x="5573522" y="1245844"/>
                </a:lnTo>
                <a:lnTo>
                  <a:pt x="5562454" y="1212717"/>
                </a:lnTo>
                <a:lnTo>
                  <a:pt x="5552804" y="1180979"/>
                </a:lnTo>
                <a:lnTo>
                  <a:pt x="5514830" y="1070171"/>
                </a:lnTo>
                <a:lnTo>
                  <a:pt x="5489019" y="992923"/>
                </a:lnTo>
                <a:lnTo>
                  <a:pt x="5477321" y="960725"/>
                </a:lnTo>
                <a:lnTo>
                  <a:pt x="5473026" y="948193"/>
                </a:lnTo>
                <a:lnTo>
                  <a:pt x="5458741" y="909589"/>
                </a:lnTo>
                <a:lnTo>
                  <a:pt x="5446641" y="876290"/>
                </a:lnTo>
                <a:lnTo>
                  <a:pt x="5440157" y="859372"/>
                </a:lnTo>
                <a:lnTo>
                  <a:pt x="5433652" y="841795"/>
                </a:lnTo>
                <a:lnTo>
                  <a:pt x="5418543" y="802973"/>
                </a:lnTo>
                <a:lnTo>
                  <a:pt x="5405780" y="769664"/>
                </a:lnTo>
                <a:lnTo>
                  <a:pt x="5400892" y="757613"/>
                </a:lnTo>
                <a:lnTo>
                  <a:pt x="5395943" y="744896"/>
                </a:lnTo>
                <a:lnTo>
                  <a:pt x="5380439" y="707204"/>
                </a:lnTo>
                <a:lnTo>
                  <a:pt x="5367639" y="675656"/>
                </a:lnTo>
                <a:lnTo>
                  <a:pt x="5364317" y="668005"/>
                </a:lnTo>
                <a:lnTo>
                  <a:pt x="5360888" y="659668"/>
                </a:lnTo>
                <a:lnTo>
                  <a:pt x="5345377" y="624386"/>
                </a:lnTo>
                <a:lnTo>
                  <a:pt x="5333419" y="596850"/>
                </a:lnTo>
                <a:lnTo>
                  <a:pt x="5331509" y="592845"/>
                </a:lnTo>
                <a:lnTo>
                  <a:pt x="5329477" y="588224"/>
                </a:lnTo>
                <a:lnTo>
                  <a:pt x="5314005" y="556143"/>
                </a:lnTo>
                <a:lnTo>
                  <a:pt x="5304322" y="535841"/>
                </a:lnTo>
                <a:lnTo>
                  <a:pt x="5303542" y="534451"/>
                </a:lnTo>
                <a:lnTo>
                  <a:pt x="5302701" y="532707"/>
                </a:lnTo>
                <a:lnTo>
                  <a:pt x="5283789" y="499223"/>
                </a:lnTo>
                <a:lnTo>
                  <a:pt x="5281550" y="495231"/>
                </a:lnTo>
                <a:cubicBezTo>
                  <a:pt x="5188340" y="352103"/>
                  <a:pt x="5059279" y="350586"/>
                  <a:pt x="5057348" y="350586"/>
                </a:cubicBezTo>
                <a:cubicBezTo>
                  <a:pt x="5051763" y="350586"/>
                  <a:pt x="4831239" y="347445"/>
                  <a:pt x="4550443" y="344697"/>
                </a:cubicBezTo>
                <a:lnTo>
                  <a:pt x="4485731" y="344104"/>
                </a:lnTo>
                <a:lnTo>
                  <a:pt x="4486777" y="322626"/>
                </a:lnTo>
                <a:lnTo>
                  <a:pt x="4486776" y="322624"/>
                </a:lnTo>
                <a:lnTo>
                  <a:pt x="4486777" y="322610"/>
                </a:lnTo>
                <a:lnTo>
                  <a:pt x="4486776" y="322610"/>
                </a:lnTo>
                <a:lnTo>
                  <a:pt x="4486778" y="322582"/>
                </a:lnTo>
                <a:cubicBezTo>
                  <a:pt x="4487287" y="307445"/>
                  <a:pt x="4475926" y="294523"/>
                  <a:pt x="4460855" y="293074"/>
                </a:cubicBezTo>
                <a:cubicBezTo>
                  <a:pt x="4421558" y="289490"/>
                  <a:pt x="4374263" y="286870"/>
                  <a:pt x="4320212" y="285354"/>
                </a:cubicBezTo>
                <a:cubicBezTo>
                  <a:pt x="4277052" y="283974"/>
                  <a:pt x="4229620" y="283974"/>
                  <a:pt x="4179015" y="283974"/>
                </a:cubicBezTo>
                <a:cubicBezTo>
                  <a:pt x="4092976" y="284389"/>
                  <a:pt x="4026514" y="286732"/>
                  <a:pt x="4026514" y="286732"/>
                </a:cubicBezTo>
                <a:lnTo>
                  <a:pt x="4026053" y="287039"/>
                </a:lnTo>
                <a:lnTo>
                  <a:pt x="4025409" y="286744"/>
                </a:lnTo>
                <a:lnTo>
                  <a:pt x="3547965" y="340052"/>
                </a:lnTo>
                <a:lnTo>
                  <a:pt x="3345498" y="211847"/>
                </a:lnTo>
                <a:cubicBezTo>
                  <a:pt x="3082260" y="67369"/>
                  <a:pt x="2785737" y="-5562"/>
                  <a:pt x="2485505" y="330"/>
                </a:cubicBezTo>
                <a:close/>
              </a:path>
            </a:pathLst>
          </a:custGeom>
          <a:gradFill flip="none" rotWithShape="1">
            <a:gsLst>
              <a:gs pos="30000">
                <a:schemeClr val="accent6"/>
              </a:gs>
              <a:gs pos="100000">
                <a:schemeClr val="accent1"/>
              </a:gs>
            </a:gsLst>
            <a:lin ang="10800000" scaled="1"/>
          </a:gradFill>
          <a:ln w="9525" cap="flat">
            <a:noFill/>
            <a:prstDash val="solid"/>
            <a:miter/>
          </a:ln>
        </p:spPr>
        <p:txBody>
          <a:bodyPr anchor="ctr" rtlCol="0" wrap="square">
            <a:noAutofit/>
          </a:bodyPr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35" name="任意多边形: 形状 7835"/>
          <p:cNvSpPr/>
          <p:nvPr>
            <p:custDataLst>
              <p:tags r:id="rId5"/>
            </p:custDataLst>
          </p:nvPr>
        </p:nvSpPr>
        <p:spPr>
          <a:xfrm>
            <a:off x="7029296" y="4579701"/>
            <a:ext cx="2482948" cy="2128862"/>
          </a:xfrm>
          <a:custGeom>
            <a:avLst/>
            <a:gdLst>
              <a:gd name="connsiteX0" fmla="*/ 1773271 w 2482948"/>
              <a:gd name="connsiteY0" fmla="*/ 2105134 h 2128862"/>
              <a:gd name="connsiteX1" fmla="*/ 1774344 w 2482948"/>
              <a:gd name="connsiteY1" fmla="*/ 2105397 h 2128862"/>
              <a:gd name="connsiteX2" fmla="*/ 1775285 w 2482948"/>
              <a:gd name="connsiteY2" fmla="*/ 2105628 h 2128862"/>
              <a:gd name="connsiteX3" fmla="*/ 1780026 w 2482948"/>
              <a:gd name="connsiteY3" fmla="*/ 2105908 h 2128862"/>
              <a:gd name="connsiteX4" fmla="*/ 1743560 w 2482948"/>
              <a:gd name="connsiteY4" fmla="*/ 2104545 h 2128862"/>
              <a:gd name="connsiteX5" fmla="*/ 1745848 w 2482948"/>
              <a:gd name="connsiteY5" fmla="*/ 2105577 h 2128862"/>
              <a:gd name="connsiteX6" fmla="*/ 1746591 w 2482948"/>
              <a:gd name="connsiteY6" fmla="*/ 2105912 h 2128862"/>
              <a:gd name="connsiteX7" fmla="*/ 1748534 w 2482948"/>
              <a:gd name="connsiteY7" fmla="*/ 2106364 h 2128862"/>
              <a:gd name="connsiteX8" fmla="*/ 1747583 w 2482948"/>
              <a:gd name="connsiteY8" fmla="*/ 2106016 h 2128862"/>
              <a:gd name="connsiteX9" fmla="*/ 1840569 w 2482948"/>
              <a:gd name="connsiteY9" fmla="*/ 2102205 h 2128862"/>
              <a:gd name="connsiteX10" fmla="*/ 1836754 w 2482948"/>
              <a:gd name="connsiteY10" fmla="*/ 2102581 h 2128862"/>
              <a:gd name="connsiteX11" fmla="*/ 1833061 w 2482948"/>
              <a:gd name="connsiteY11" fmla="*/ 2102946 h 2128862"/>
              <a:gd name="connsiteX12" fmla="*/ 1816342 w 2482948"/>
              <a:gd name="connsiteY12" fmla="*/ 2104597 h 2128862"/>
              <a:gd name="connsiteX13" fmla="*/ 1808672 w 2482948"/>
              <a:gd name="connsiteY13" fmla="*/ 2105938 h 2128862"/>
              <a:gd name="connsiteX14" fmla="*/ 1803661 w 2482948"/>
              <a:gd name="connsiteY14" fmla="*/ 2106814 h 2128862"/>
              <a:gd name="connsiteX15" fmla="*/ 1801575 w 2482948"/>
              <a:gd name="connsiteY15" fmla="*/ 2107179 h 2128862"/>
              <a:gd name="connsiteX16" fmla="*/ 1804014 w 2482948"/>
              <a:gd name="connsiteY16" fmla="*/ 2107323 h 2128862"/>
              <a:gd name="connsiteX17" fmla="*/ 1804219 w 2482948"/>
              <a:gd name="connsiteY17" fmla="*/ 2107335 h 2128862"/>
              <a:gd name="connsiteX18" fmla="*/ 1810629 w 2482948"/>
              <a:gd name="connsiteY18" fmla="*/ 2107713 h 2128862"/>
              <a:gd name="connsiteX19" fmla="*/ 1836959 w 2482948"/>
              <a:gd name="connsiteY19" fmla="*/ 2103102 h 2128862"/>
              <a:gd name="connsiteX20" fmla="*/ 1849637 w 2482948"/>
              <a:gd name="connsiteY20" fmla="*/ 2092943 h 2128862"/>
              <a:gd name="connsiteX21" fmla="*/ 1849314 w 2482948"/>
              <a:gd name="connsiteY21" fmla="*/ 2092993 h 2128862"/>
              <a:gd name="connsiteX22" fmla="*/ 1845140 w 2482948"/>
              <a:gd name="connsiteY22" fmla="*/ 2093638 h 2128862"/>
              <a:gd name="connsiteX23" fmla="*/ 1842918 w 2482948"/>
              <a:gd name="connsiteY23" fmla="*/ 2094328 h 2128862"/>
              <a:gd name="connsiteX24" fmla="*/ 1840338 w 2482948"/>
              <a:gd name="connsiteY24" fmla="*/ 2094616 h 2128862"/>
              <a:gd name="connsiteX25" fmla="*/ 1838050 w 2482948"/>
              <a:gd name="connsiteY25" fmla="*/ 2094872 h 2128862"/>
              <a:gd name="connsiteX26" fmla="*/ 1834836 w 2482948"/>
              <a:gd name="connsiteY26" fmla="*/ 2095230 h 2128862"/>
              <a:gd name="connsiteX27" fmla="*/ 1832785 w 2482948"/>
              <a:gd name="connsiteY27" fmla="*/ 2095547 h 2128862"/>
              <a:gd name="connsiteX28" fmla="*/ 1816824 w 2482948"/>
              <a:gd name="connsiteY28" fmla="*/ 2098013 h 2128862"/>
              <a:gd name="connsiteX29" fmla="*/ 1805195 w 2482948"/>
              <a:gd name="connsiteY29" fmla="*/ 2099810 h 2128862"/>
              <a:gd name="connsiteX30" fmla="*/ 1806527 w 2482948"/>
              <a:gd name="connsiteY30" fmla="*/ 2099865 h 2128862"/>
              <a:gd name="connsiteX31" fmla="*/ 1806780 w 2482948"/>
              <a:gd name="connsiteY31" fmla="*/ 2099876 h 2128862"/>
              <a:gd name="connsiteX32" fmla="*/ 1812048 w 2482948"/>
              <a:gd name="connsiteY32" fmla="*/ 2100093 h 2128862"/>
              <a:gd name="connsiteX33" fmla="*/ 1838122 w 2482948"/>
              <a:gd name="connsiteY33" fmla="*/ 2095930 h 2128862"/>
              <a:gd name="connsiteX34" fmla="*/ 1844191 w 2482948"/>
              <a:gd name="connsiteY34" fmla="*/ 2094356 h 2128862"/>
              <a:gd name="connsiteX35" fmla="*/ 1847733 w 2482948"/>
              <a:gd name="connsiteY35" fmla="*/ 2093437 h 2128862"/>
              <a:gd name="connsiteX36" fmla="*/ 1878869 w 2482948"/>
              <a:gd name="connsiteY36" fmla="*/ 2090985 h 2128862"/>
              <a:gd name="connsiteX37" fmla="*/ 1866303 w 2482948"/>
              <a:gd name="connsiteY37" fmla="*/ 2094692 h 2128862"/>
              <a:gd name="connsiteX38" fmla="*/ 1862107 w 2482948"/>
              <a:gd name="connsiteY38" fmla="*/ 2096596 h 2128862"/>
              <a:gd name="connsiteX39" fmla="*/ 1856567 w 2482948"/>
              <a:gd name="connsiteY39" fmla="*/ 2097565 h 2128862"/>
              <a:gd name="connsiteX40" fmla="*/ 1842287 w 2482948"/>
              <a:gd name="connsiteY40" fmla="*/ 2101778 h 2128862"/>
              <a:gd name="connsiteX41" fmla="*/ 1845660 w 2482948"/>
              <a:gd name="connsiteY41" fmla="*/ 2100940 h 2128862"/>
              <a:gd name="connsiteX42" fmla="*/ 1856152 w 2482948"/>
              <a:gd name="connsiteY42" fmla="*/ 2098333 h 2128862"/>
              <a:gd name="connsiteX43" fmla="*/ 1871428 w 2482948"/>
              <a:gd name="connsiteY43" fmla="*/ 2094538 h 2128862"/>
              <a:gd name="connsiteX44" fmla="*/ 1750309 w 2482948"/>
              <a:gd name="connsiteY44" fmla="*/ 2090721 h 2128862"/>
              <a:gd name="connsiteX45" fmla="*/ 1754816 w 2482948"/>
              <a:gd name="connsiteY45" fmla="*/ 2092583 h 2128862"/>
              <a:gd name="connsiteX46" fmla="*/ 1759917 w 2482948"/>
              <a:gd name="connsiteY46" fmla="*/ 2094691 h 2128862"/>
              <a:gd name="connsiteX47" fmla="*/ 1772088 w 2482948"/>
              <a:gd name="connsiteY47" fmla="*/ 2097807 h 2128862"/>
              <a:gd name="connsiteX48" fmla="*/ 1775054 w 2482948"/>
              <a:gd name="connsiteY48" fmla="*/ 2098566 h 2128862"/>
              <a:gd name="connsiteX49" fmla="*/ 1775519 w 2482948"/>
              <a:gd name="connsiteY49" fmla="*/ 2098585 h 2128862"/>
              <a:gd name="connsiteX50" fmla="*/ 1788858 w 2482948"/>
              <a:gd name="connsiteY50" fmla="*/ 2099136 h 2128862"/>
              <a:gd name="connsiteX51" fmla="*/ 1775101 w 2482948"/>
              <a:gd name="connsiteY51" fmla="*/ 2096133 h 2128862"/>
              <a:gd name="connsiteX52" fmla="*/ 1771414 w 2482948"/>
              <a:gd name="connsiteY52" fmla="*/ 2095742 h 2128862"/>
              <a:gd name="connsiteX53" fmla="*/ 1768817 w 2482948"/>
              <a:gd name="connsiteY53" fmla="*/ 2095466 h 2128862"/>
              <a:gd name="connsiteX54" fmla="*/ 1767673 w 2482948"/>
              <a:gd name="connsiteY54" fmla="*/ 2095345 h 2128862"/>
              <a:gd name="connsiteX55" fmla="*/ 1761464 w 2482948"/>
              <a:gd name="connsiteY55" fmla="*/ 2093156 h 2128862"/>
              <a:gd name="connsiteX56" fmla="*/ 1760331 w 2482948"/>
              <a:gd name="connsiteY56" fmla="*/ 2092908 h 2128862"/>
              <a:gd name="connsiteX57" fmla="*/ 1840815 w 2482948"/>
              <a:gd name="connsiteY57" fmla="*/ 2088142 h 2128862"/>
              <a:gd name="connsiteX58" fmla="*/ 1838265 w 2482948"/>
              <a:gd name="connsiteY58" fmla="*/ 2088498 h 2128862"/>
              <a:gd name="connsiteX59" fmla="*/ 1810657 w 2482948"/>
              <a:gd name="connsiteY59" fmla="*/ 2092361 h 2128862"/>
              <a:gd name="connsiteX60" fmla="*/ 1814510 w 2482948"/>
              <a:gd name="connsiteY60" fmla="*/ 2092481 h 2128862"/>
              <a:gd name="connsiteX61" fmla="*/ 1815269 w 2482948"/>
              <a:gd name="connsiteY61" fmla="*/ 2092505 h 2128862"/>
              <a:gd name="connsiteX62" fmla="*/ 1816314 w 2482948"/>
              <a:gd name="connsiteY62" fmla="*/ 2092538 h 2128862"/>
              <a:gd name="connsiteX63" fmla="*/ 1833870 w 2482948"/>
              <a:gd name="connsiteY63" fmla="*/ 2089982 h 2128862"/>
              <a:gd name="connsiteX64" fmla="*/ 1837048 w 2482948"/>
              <a:gd name="connsiteY64" fmla="*/ 2089140 h 2128862"/>
              <a:gd name="connsiteX65" fmla="*/ 1755999 w 2482948"/>
              <a:gd name="connsiteY65" fmla="*/ 2085020 h 2128862"/>
              <a:gd name="connsiteX66" fmla="*/ 1769194 w 2482948"/>
              <a:gd name="connsiteY66" fmla="*/ 2090282 h 2128862"/>
              <a:gd name="connsiteX67" fmla="*/ 1771325 w 2482948"/>
              <a:gd name="connsiteY67" fmla="*/ 2091132 h 2128862"/>
              <a:gd name="connsiteX68" fmla="*/ 1786513 w 2482948"/>
              <a:gd name="connsiteY68" fmla="*/ 2091607 h 2128862"/>
              <a:gd name="connsiteX69" fmla="*/ 1771373 w 2482948"/>
              <a:gd name="connsiteY69" fmla="*/ 2088339 h 2128862"/>
              <a:gd name="connsiteX70" fmla="*/ 1771066 w 2482948"/>
              <a:gd name="connsiteY70" fmla="*/ 2088309 h 2128862"/>
              <a:gd name="connsiteX71" fmla="*/ 1770268 w 2482948"/>
              <a:gd name="connsiteY71" fmla="*/ 2088233 h 2128862"/>
              <a:gd name="connsiteX72" fmla="*/ 1769221 w 2482948"/>
              <a:gd name="connsiteY72" fmla="*/ 2087874 h 2128862"/>
              <a:gd name="connsiteX73" fmla="*/ 1761619 w 2482948"/>
              <a:gd name="connsiteY73" fmla="*/ 2086233 h 2128862"/>
              <a:gd name="connsiteX74" fmla="*/ 1761074 w 2482948"/>
              <a:gd name="connsiteY74" fmla="*/ 2086115 h 2128862"/>
              <a:gd name="connsiteX75" fmla="*/ 1705833 w 2482948"/>
              <a:gd name="connsiteY75" fmla="*/ 2083722 h 2128862"/>
              <a:gd name="connsiteX76" fmla="*/ 1709335 w 2482948"/>
              <a:gd name="connsiteY76" fmla="*/ 2086982 h 2128862"/>
              <a:gd name="connsiteX77" fmla="*/ 1712527 w 2482948"/>
              <a:gd name="connsiteY77" fmla="*/ 2089953 h 2128862"/>
              <a:gd name="connsiteX78" fmla="*/ 1713596 w 2482948"/>
              <a:gd name="connsiteY78" fmla="*/ 2090722 h 2128862"/>
              <a:gd name="connsiteX79" fmla="*/ 1714726 w 2482948"/>
              <a:gd name="connsiteY79" fmla="*/ 2091535 h 2128862"/>
              <a:gd name="connsiteX80" fmla="*/ 1719712 w 2482948"/>
              <a:gd name="connsiteY80" fmla="*/ 2093785 h 2128862"/>
              <a:gd name="connsiteX81" fmla="*/ 1719915 w 2482948"/>
              <a:gd name="connsiteY81" fmla="*/ 2093876 h 2128862"/>
              <a:gd name="connsiteX82" fmla="*/ 1719591 w 2482948"/>
              <a:gd name="connsiteY82" fmla="*/ 2093643 h 2128862"/>
              <a:gd name="connsiteX83" fmla="*/ 1717225 w 2482948"/>
              <a:gd name="connsiteY83" fmla="*/ 2091937 h 2128862"/>
              <a:gd name="connsiteX84" fmla="*/ 1839725 w 2482948"/>
              <a:gd name="connsiteY84" fmla="*/ 2081472 h 2128862"/>
              <a:gd name="connsiteX85" fmla="*/ 1816345 w 2482948"/>
              <a:gd name="connsiteY85" fmla="*/ 2084837 h 2128862"/>
              <a:gd name="connsiteX86" fmla="*/ 1818725 w 2482948"/>
              <a:gd name="connsiteY86" fmla="*/ 2084882 h 2128862"/>
              <a:gd name="connsiteX87" fmla="*/ 1834845 w 2482948"/>
              <a:gd name="connsiteY87" fmla="*/ 2082795 h 2128862"/>
              <a:gd name="connsiteX88" fmla="*/ 1838381 w 2482948"/>
              <a:gd name="connsiteY88" fmla="*/ 2081836 h 2128862"/>
              <a:gd name="connsiteX89" fmla="*/ 1763759 w 2482948"/>
              <a:gd name="connsiteY89" fmla="*/ 2079878 h 2128862"/>
              <a:gd name="connsiteX90" fmla="*/ 1768482 w 2482948"/>
              <a:gd name="connsiteY90" fmla="*/ 2081672 h 2128862"/>
              <a:gd name="connsiteX91" fmla="*/ 1774739 w 2482948"/>
              <a:gd name="connsiteY91" fmla="*/ 2084048 h 2128862"/>
              <a:gd name="connsiteX92" fmla="*/ 1778748 w 2482948"/>
              <a:gd name="connsiteY92" fmla="*/ 2084124 h 2128862"/>
              <a:gd name="connsiteX93" fmla="*/ 1784137 w 2482948"/>
              <a:gd name="connsiteY93" fmla="*/ 2084226 h 2128862"/>
              <a:gd name="connsiteX94" fmla="*/ 1921703 w 2482948"/>
              <a:gd name="connsiteY94" fmla="*/ 2075238 h 2128862"/>
              <a:gd name="connsiteX95" fmla="*/ 1875895 w 2482948"/>
              <a:gd name="connsiteY95" fmla="*/ 2099080 h 2128862"/>
              <a:gd name="connsiteX96" fmla="*/ 1868927 w 2482948"/>
              <a:gd name="connsiteY96" fmla="*/ 2100409 h 2128862"/>
              <a:gd name="connsiteX97" fmla="*/ 1864176 w 2482948"/>
              <a:gd name="connsiteY97" fmla="*/ 2102664 h 2128862"/>
              <a:gd name="connsiteX98" fmla="*/ 1797025 w 2482948"/>
              <a:gd name="connsiteY98" fmla="*/ 2114798 h 2128862"/>
              <a:gd name="connsiteX99" fmla="*/ 1773405 w 2482948"/>
              <a:gd name="connsiteY99" fmla="*/ 2112142 h 2128862"/>
              <a:gd name="connsiteX100" fmla="*/ 1780453 w 2482948"/>
              <a:gd name="connsiteY100" fmla="*/ 2113779 h 2128862"/>
              <a:gd name="connsiteX101" fmla="*/ 1793460 w 2482948"/>
              <a:gd name="connsiteY101" fmla="*/ 2114679 h 2128862"/>
              <a:gd name="connsiteX102" fmla="*/ 1807372 w 2482948"/>
              <a:gd name="connsiteY102" fmla="*/ 2115641 h 2128862"/>
              <a:gd name="connsiteX103" fmla="*/ 1809938 w 2482948"/>
              <a:gd name="connsiteY103" fmla="*/ 2115148 h 2128862"/>
              <a:gd name="connsiteX104" fmla="*/ 1844132 w 2482948"/>
              <a:gd name="connsiteY104" fmla="*/ 2108575 h 2128862"/>
              <a:gd name="connsiteX105" fmla="*/ 1863127 w 2482948"/>
              <a:gd name="connsiteY105" fmla="*/ 2103921 h 2128862"/>
              <a:gd name="connsiteX106" fmla="*/ 1870065 w 2482948"/>
              <a:gd name="connsiteY106" fmla="*/ 2102221 h 2128862"/>
              <a:gd name="connsiteX107" fmla="*/ 1883615 w 2482948"/>
              <a:gd name="connsiteY107" fmla="*/ 2095507 h 2128862"/>
              <a:gd name="connsiteX108" fmla="*/ 1919086 w 2482948"/>
              <a:gd name="connsiteY108" fmla="*/ 2077221 h 2128862"/>
              <a:gd name="connsiteX109" fmla="*/ 1919519 w 2482948"/>
              <a:gd name="connsiteY109" fmla="*/ 2076893 h 2128862"/>
              <a:gd name="connsiteX110" fmla="*/ 1839225 w 2482948"/>
              <a:gd name="connsiteY110" fmla="*/ 2074594 h 2128862"/>
              <a:gd name="connsiteX111" fmla="*/ 1833137 w 2482948"/>
              <a:gd name="connsiteY111" fmla="*/ 2075500 h 2128862"/>
              <a:gd name="connsiteX112" fmla="*/ 1819797 w 2482948"/>
              <a:gd name="connsiteY112" fmla="*/ 2077485 h 2128862"/>
              <a:gd name="connsiteX113" fmla="*/ 1827645 w 2482948"/>
              <a:gd name="connsiteY113" fmla="*/ 2077511 h 2128862"/>
              <a:gd name="connsiteX114" fmla="*/ 1828821 w 2482948"/>
              <a:gd name="connsiteY114" fmla="*/ 2077515 h 2128862"/>
              <a:gd name="connsiteX115" fmla="*/ 1829911 w 2482948"/>
              <a:gd name="connsiteY115" fmla="*/ 2077209 h 2128862"/>
              <a:gd name="connsiteX116" fmla="*/ 1831101 w 2482948"/>
              <a:gd name="connsiteY116" fmla="*/ 2076875 h 2128862"/>
              <a:gd name="connsiteX117" fmla="*/ 1766508 w 2482948"/>
              <a:gd name="connsiteY117" fmla="*/ 2073445 h 2128862"/>
              <a:gd name="connsiteX118" fmla="*/ 1777219 w 2482948"/>
              <a:gd name="connsiteY118" fmla="*/ 2077345 h 2128862"/>
              <a:gd name="connsiteX119" fmla="*/ 1785120 w 2482948"/>
              <a:gd name="connsiteY119" fmla="*/ 2077371 h 2128862"/>
              <a:gd name="connsiteX120" fmla="*/ 1784748 w 2482948"/>
              <a:gd name="connsiteY120" fmla="*/ 2077292 h 2128862"/>
              <a:gd name="connsiteX121" fmla="*/ 1773872 w 2482948"/>
              <a:gd name="connsiteY121" fmla="*/ 2074998 h 2128862"/>
              <a:gd name="connsiteX122" fmla="*/ 1902081 w 2482948"/>
              <a:gd name="connsiteY122" fmla="*/ 2072923 h 2128862"/>
              <a:gd name="connsiteX123" fmla="*/ 1900374 w 2482948"/>
              <a:gd name="connsiteY123" fmla="*/ 2073669 h 2128862"/>
              <a:gd name="connsiteX124" fmla="*/ 1889466 w 2482948"/>
              <a:gd name="connsiteY124" fmla="*/ 2078436 h 2128862"/>
              <a:gd name="connsiteX125" fmla="*/ 1882651 w 2482948"/>
              <a:gd name="connsiteY125" fmla="*/ 2081980 h 2128862"/>
              <a:gd name="connsiteX126" fmla="*/ 1878171 w 2482948"/>
              <a:gd name="connsiteY126" fmla="*/ 2083373 h 2128862"/>
              <a:gd name="connsiteX127" fmla="*/ 1870927 w 2482948"/>
              <a:gd name="connsiteY127" fmla="*/ 2086538 h 2128862"/>
              <a:gd name="connsiteX128" fmla="*/ 1869051 w 2482948"/>
              <a:gd name="connsiteY128" fmla="*/ 2087358 h 2128862"/>
              <a:gd name="connsiteX129" fmla="*/ 1865960 w 2482948"/>
              <a:gd name="connsiteY129" fmla="*/ 2088709 h 2128862"/>
              <a:gd name="connsiteX130" fmla="*/ 1866070 w 2482948"/>
              <a:gd name="connsiteY130" fmla="*/ 2088681 h 2128862"/>
              <a:gd name="connsiteX131" fmla="*/ 1866713 w 2482948"/>
              <a:gd name="connsiteY131" fmla="*/ 2088514 h 2128862"/>
              <a:gd name="connsiteX132" fmla="*/ 1872106 w 2482948"/>
              <a:gd name="connsiteY132" fmla="*/ 2087115 h 2128862"/>
              <a:gd name="connsiteX133" fmla="*/ 1882915 w 2482948"/>
              <a:gd name="connsiteY133" fmla="*/ 2082169 h 2128862"/>
              <a:gd name="connsiteX134" fmla="*/ 1888317 w 2482948"/>
              <a:gd name="connsiteY134" fmla="*/ 2079698 h 2128862"/>
              <a:gd name="connsiteX135" fmla="*/ 1894560 w 2482948"/>
              <a:gd name="connsiteY135" fmla="*/ 2076841 h 2128862"/>
              <a:gd name="connsiteX136" fmla="*/ 1897268 w 2482948"/>
              <a:gd name="connsiteY136" fmla="*/ 2075430 h 2128862"/>
              <a:gd name="connsiteX137" fmla="*/ 1919282 w 2482948"/>
              <a:gd name="connsiteY137" fmla="*/ 2070298 h 2128862"/>
              <a:gd name="connsiteX138" fmla="*/ 1913900 w 2482948"/>
              <a:gd name="connsiteY138" fmla="*/ 2073071 h 2128862"/>
              <a:gd name="connsiteX139" fmla="*/ 1913814 w 2482948"/>
              <a:gd name="connsiteY139" fmla="*/ 2073132 h 2128862"/>
              <a:gd name="connsiteX140" fmla="*/ 1913801 w 2482948"/>
              <a:gd name="connsiteY140" fmla="*/ 2073138 h 2128862"/>
              <a:gd name="connsiteX141" fmla="*/ 1913739 w 2482948"/>
              <a:gd name="connsiteY141" fmla="*/ 2073167 h 2128862"/>
              <a:gd name="connsiteX142" fmla="*/ 1913537 w 2482948"/>
              <a:gd name="connsiteY142" fmla="*/ 2073258 h 2128862"/>
              <a:gd name="connsiteX143" fmla="*/ 1882453 w 2482948"/>
              <a:gd name="connsiteY143" fmla="*/ 2089273 h 2128862"/>
              <a:gd name="connsiteX144" fmla="*/ 1883140 w 2482948"/>
              <a:gd name="connsiteY144" fmla="*/ 2088945 h 2128862"/>
              <a:gd name="connsiteX145" fmla="*/ 1889314 w 2482948"/>
              <a:gd name="connsiteY145" fmla="*/ 2085996 h 2128862"/>
              <a:gd name="connsiteX146" fmla="*/ 1904457 w 2482948"/>
              <a:gd name="connsiteY146" fmla="*/ 2078118 h 2128862"/>
              <a:gd name="connsiteX147" fmla="*/ 1918792 w 2482948"/>
              <a:gd name="connsiteY147" fmla="*/ 2070659 h 2128862"/>
              <a:gd name="connsiteX148" fmla="*/ 1896227 w 2482948"/>
              <a:gd name="connsiteY148" fmla="*/ 2069447 h 2128862"/>
              <a:gd name="connsiteX149" fmla="*/ 1881062 w 2482948"/>
              <a:gd name="connsiteY149" fmla="*/ 2075938 h 2128862"/>
              <a:gd name="connsiteX150" fmla="*/ 1876447 w 2482948"/>
              <a:gd name="connsiteY150" fmla="*/ 2077913 h 2128862"/>
              <a:gd name="connsiteX151" fmla="*/ 1871620 w 2482948"/>
              <a:gd name="connsiteY151" fmla="*/ 2079979 h 2128862"/>
              <a:gd name="connsiteX152" fmla="*/ 1872259 w 2482948"/>
              <a:gd name="connsiteY152" fmla="*/ 2079810 h 2128862"/>
              <a:gd name="connsiteX153" fmla="*/ 1875517 w 2482948"/>
              <a:gd name="connsiteY153" fmla="*/ 2078946 h 2128862"/>
              <a:gd name="connsiteX154" fmla="*/ 1875857 w 2482948"/>
              <a:gd name="connsiteY154" fmla="*/ 2078797 h 2128862"/>
              <a:gd name="connsiteX155" fmla="*/ 1891263 w 2482948"/>
              <a:gd name="connsiteY155" fmla="*/ 2072047 h 2128862"/>
              <a:gd name="connsiteX156" fmla="*/ 1895766 w 2482948"/>
              <a:gd name="connsiteY156" fmla="*/ 2069689 h 2128862"/>
              <a:gd name="connsiteX157" fmla="*/ 1896915 w 2482948"/>
              <a:gd name="connsiteY157" fmla="*/ 2062602 h 2128862"/>
              <a:gd name="connsiteX158" fmla="*/ 1884040 w 2482948"/>
              <a:gd name="connsiteY158" fmla="*/ 2067750 h 2128862"/>
              <a:gd name="connsiteX159" fmla="*/ 1870790 w 2482948"/>
              <a:gd name="connsiteY159" fmla="*/ 2073049 h 2128862"/>
              <a:gd name="connsiteX160" fmla="*/ 1876170 w 2482948"/>
              <a:gd name="connsiteY160" fmla="*/ 2071590 h 2128862"/>
              <a:gd name="connsiteX161" fmla="*/ 1892603 w 2482948"/>
              <a:gd name="connsiteY161" fmla="*/ 2064684 h 2128862"/>
              <a:gd name="connsiteX162" fmla="*/ 1894317 w 2482948"/>
              <a:gd name="connsiteY162" fmla="*/ 2063963 h 2128862"/>
              <a:gd name="connsiteX163" fmla="*/ 1922392 w 2482948"/>
              <a:gd name="connsiteY163" fmla="*/ 2061312 h 2128862"/>
              <a:gd name="connsiteX164" fmla="*/ 1922224 w 2482948"/>
              <a:gd name="connsiteY164" fmla="*/ 2061399 h 2128862"/>
              <a:gd name="connsiteX165" fmla="*/ 1919721 w 2482948"/>
              <a:gd name="connsiteY165" fmla="*/ 2063135 h 2128862"/>
              <a:gd name="connsiteX166" fmla="*/ 1916250 w 2482948"/>
              <a:gd name="connsiteY166" fmla="*/ 2065541 h 2128862"/>
              <a:gd name="connsiteX167" fmla="*/ 1916446 w 2482948"/>
              <a:gd name="connsiteY167" fmla="*/ 2065439 h 2128862"/>
              <a:gd name="connsiteX168" fmla="*/ 1917077 w 2482948"/>
              <a:gd name="connsiteY168" fmla="*/ 2065110 h 2128862"/>
              <a:gd name="connsiteX169" fmla="*/ 1765226 w 2482948"/>
              <a:gd name="connsiteY169" fmla="*/ 2059465 h 2128862"/>
              <a:gd name="connsiteX170" fmla="*/ 1769582 w 2482948"/>
              <a:gd name="connsiteY170" fmla="*/ 2060840 h 2128862"/>
              <a:gd name="connsiteX171" fmla="*/ 1774263 w 2482948"/>
              <a:gd name="connsiteY171" fmla="*/ 2062316 h 2128862"/>
              <a:gd name="connsiteX172" fmla="*/ 1783392 w 2482948"/>
              <a:gd name="connsiteY172" fmla="*/ 2065196 h 2128862"/>
              <a:gd name="connsiteX173" fmla="*/ 1791475 w 2482948"/>
              <a:gd name="connsiteY173" fmla="*/ 2066885 h 2128862"/>
              <a:gd name="connsiteX174" fmla="*/ 1795745 w 2482948"/>
              <a:gd name="connsiteY174" fmla="*/ 2067778 h 2128862"/>
              <a:gd name="connsiteX175" fmla="*/ 1809947 w 2482948"/>
              <a:gd name="connsiteY175" fmla="*/ 2067775 h 2128862"/>
              <a:gd name="connsiteX176" fmla="*/ 1848870 w 2482948"/>
              <a:gd name="connsiteY176" fmla="*/ 2062953 h 2128862"/>
              <a:gd name="connsiteX177" fmla="*/ 1849279 w 2482948"/>
              <a:gd name="connsiteY177" fmla="*/ 2062805 h 2128862"/>
              <a:gd name="connsiteX178" fmla="*/ 1816743 w 2482948"/>
              <a:gd name="connsiteY178" fmla="*/ 2066676 h 2128862"/>
              <a:gd name="connsiteX179" fmla="*/ 1812309 w 2482948"/>
              <a:gd name="connsiteY179" fmla="*/ 2065826 h 2128862"/>
              <a:gd name="connsiteX180" fmla="*/ 1801575 w 2482948"/>
              <a:gd name="connsiteY180" fmla="*/ 2066951 h 2128862"/>
              <a:gd name="connsiteX181" fmla="*/ 1681768 w 2482948"/>
              <a:gd name="connsiteY181" fmla="*/ 2059429 h 2128862"/>
              <a:gd name="connsiteX182" fmla="*/ 1681778 w 2482948"/>
              <a:gd name="connsiteY182" fmla="*/ 2059441 h 2128862"/>
              <a:gd name="connsiteX183" fmla="*/ 1682963 w 2482948"/>
              <a:gd name="connsiteY183" fmla="*/ 2060894 h 2128862"/>
              <a:gd name="connsiteX184" fmla="*/ 1684422 w 2482948"/>
              <a:gd name="connsiteY184" fmla="*/ 2062682 h 2128862"/>
              <a:gd name="connsiteX185" fmla="*/ 1693390 w 2482948"/>
              <a:gd name="connsiteY185" fmla="*/ 2069151 h 2128862"/>
              <a:gd name="connsiteX186" fmla="*/ 1710532 w 2482948"/>
              <a:gd name="connsiteY186" fmla="*/ 2081516 h 2128862"/>
              <a:gd name="connsiteX187" fmla="*/ 1710922 w 2482948"/>
              <a:gd name="connsiteY187" fmla="*/ 2081798 h 2128862"/>
              <a:gd name="connsiteX188" fmla="*/ 1705547 w 2482948"/>
              <a:gd name="connsiteY188" fmla="*/ 2077291 h 2128862"/>
              <a:gd name="connsiteX189" fmla="*/ 1704462 w 2482948"/>
              <a:gd name="connsiteY189" fmla="*/ 2076382 h 2128862"/>
              <a:gd name="connsiteX190" fmla="*/ 1700384 w 2482948"/>
              <a:gd name="connsiteY190" fmla="*/ 2072963 h 2128862"/>
              <a:gd name="connsiteX191" fmla="*/ 1682841 w 2482948"/>
              <a:gd name="connsiteY191" fmla="*/ 2060209 h 2128862"/>
              <a:gd name="connsiteX192" fmla="*/ 1668497 w 2482948"/>
              <a:gd name="connsiteY192" fmla="*/ 2056784 h 2128862"/>
              <a:gd name="connsiteX193" fmla="*/ 1672192 w 2482948"/>
              <a:gd name="connsiteY193" fmla="*/ 2062340 h 2128862"/>
              <a:gd name="connsiteX194" fmla="*/ 1674817 w 2482948"/>
              <a:gd name="connsiteY194" fmla="*/ 2064505 h 2128862"/>
              <a:gd name="connsiteX195" fmla="*/ 1671244 w 2482948"/>
              <a:gd name="connsiteY195" fmla="*/ 2060140 h 2128862"/>
              <a:gd name="connsiteX196" fmla="*/ 1668881 w 2482948"/>
              <a:gd name="connsiteY196" fmla="*/ 2057253 h 2128862"/>
              <a:gd name="connsiteX197" fmla="*/ 1779121 w 2482948"/>
              <a:gd name="connsiteY197" fmla="*/ 2055588 h 2128862"/>
              <a:gd name="connsiteX198" fmla="*/ 1795750 w 2482948"/>
              <a:gd name="connsiteY198" fmla="*/ 2060453 h 2128862"/>
              <a:gd name="connsiteX199" fmla="*/ 1812473 w 2482948"/>
              <a:gd name="connsiteY199" fmla="*/ 2060219 h 2128862"/>
              <a:gd name="connsiteX200" fmla="*/ 1816426 w 2482948"/>
              <a:gd name="connsiteY200" fmla="*/ 2060163 h 2128862"/>
              <a:gd name="connsiteX201" fmla="*/ 1816642 w 2482948"/>
              <a:gd name="connsiteY201" fmla="*/ 2060160 h 2128862"/>
              <a:gd name="connsiteX202" fmla="*/ 1846525 w 2482948"/>
              <a:gd name="connsiteY202" fmla="*/ 2056748 h 2128862"/>
              <a:gd name="connsiteX203" fmla="*/ 1848027 w 2482948"/>
              <a:gd name="connsiteY203" fmla="*/ 2056232 h 2128862"/>
              <a:gd name="connsiteX204" fmla="*/ 1818947 w 2482948"/>
              <a:gd name="connsiteY204" fmla="*/ 2058954 h 2128862"/>
              <a:gd name="connsiteX205" fmla="*/ 1817788 w 2482948"/>
              <a:gd name="connsiteY205" fmla="*/ 2058743 h 2128862"/>
              <a:gd name="connsiteX206" fmla="*/ 1802539 w 2482948"/>
              <a:gd name="connsiteY206" fmla="*/ 2060332 h 2128862"/>
              <a:gd name="connsiteX207" fmla="*/ 1717023 w 2482948"/>
              <a:gd name="connsiteY207" fmla="*/ 2055550 h 2128862"/>
              <a:gd name="connsiteX208" fmla="*/ 1720483 w 2482948"/>
              <a:gd name="connsiteY208" fmla="*/ 2058662 h 2128862"/>
              <a:gd name="connsiteX209" fmla="*/ 1723813 w 2482948"/>
              <a:gd name="connsiteY209" fmla="*/ 2061658 h 2128862"/>
              <a:gd name="connsiteX210" fmla="*/ 1726670 w 2482948"/>
              <a:gd name="connsiteY210" fmla="*/ 2064228 h 2128862"/>
              <a:gd name="connsiteX211" fmla="*/ 1728600 w 2482948"/>
              <a:gd name="connsiteY211" fmla="*/ 2065647 h 2128862"/>
              <a:gd name="connsiteX212" fmla="*/ 1731068 w 2482948"/>
              <a:gd name="connsiteY212" fmla="*/ 2067461 h 2128862"/>
              <a:gd name="connsiteX213" fmla="*/ 1731719 w 2482948"/>
              <a:gd name="connsiteY213" fmla="*/ 2067709 h 2128862"/>
              <a:gd name="connsiteX214" fmla="*/ 1735434 w 2482948"/>
              <a:gd name="connsiteY214" fmla="*/ 2069119 h 2128862"/>
              <a:gd name="connsiteX215" fmla="*/ 1736550 w 2482948"/>
              <a:gd name="connsiteY215" fmla="*/ 2069359 h 2128862"/>
              <a:gd name="connsiteX216" fmla="*/ 1741440 w 2482948"/>
              <a:gd name="connsiteY216" fmla="*/ 2070408 h 2128862"/>
              <a:gd name="connsiteX217" fmla="*/ 1740000 w 2482948"/>
              <a:gd name="connsiteY217" fmla="*/ 2069238 h 2128862"/>
              <a:gd name="connsiteX218" fmla="*/ 1737698 w 2482948"/>
              <a:gd name="connsiteY218" fmla="*/ 2067368 h 2128862"/>
              <a:gd name="connsiteX219" fmla="*/ 1731610 w 2482948"/>
              <a:gd name="connsiteY219" fmla="*/ 2066084 h 2128862"/>
              <a:gd name="connsiteX220" fmla="*/ 1728644 w 2482948"/>
              <a:gd name="connsiteY220" fmla="*/ 2063943 h 2128862"/>
              <a:gd name="connsiteX221" fmla="*/ 1898538 w 2482948"/>
              <a:gd name="connsiteY221" fmla="*/ 2054869 h 2128862"/>
              <a:gd name="connsiteX222" fmla="*/ 1898162 w 2482948"/>
              <a:gd name="connsiteY222" fmla="*/ 2055014 h 2128862"/>
              <a:gd name="connsiteX223" fmla="*/ 1892027 w 2482948"/>
              <a:gd name="connsiteY223" fmla="*/ 2058263 h 2128862"/>
              <a:gd name="connsiteX224" fmla="*/ 1880201 w 2482948"/>
              <a:gd name="connsiteY224" fmla="*/ 2061947 h 2128862"/>
              <a:gd name="connsiteX225" fmla="*/ 1869336 w 2482948"/>
              <a:gd name="connsiteY225" fmla="*/ 2066141 h 2128862"/>
              <a:gd name="connsiteX226" fmla="*/ 1886098 w 2482948"/>
              <a:gd name="connsiteY226" fmla="*/ 2061436 h 2128862"/>
              <a:gd name="connsiteX227" fmla="*/ 1725722 w 2482948"/>
              <a:gd name="connsiteY227" fmla="*/ 2054736 h 2128862"/>
              <a:gd name="connsiteX228" fmla="*/ 1731882 w 2482948"/>
              <a:gd name="connsiteY228" fmla="*/ 2060276 h 2128862"/>
              <a:gd name="connsiteX229" fmla="*/ 1780606 w 2482948"/>
              <a:gd name="connsiteY229" fmla="*/ 2073441 h 2128862"/>
              <a:gd name="connsiteX230" fmla="*/ 1794187 w 2482948"/>
              <a:gd name="connsiteY230" fmla="*/ 2074482 h 2128862"/>
              <a:gd name="connsiteX231" fmla="*/ 1808574 w 2482948"/>
              <a:gd name="connsiteY231" fmla="*/ 2073072 h 2128862"/>
              <a:gd name="connsiteX232" fmla="*/ 1808494 w 2482948"/>
              <a:gd name="connsiteY232" fmla="*/ 2073056 h 2128862"/>
              <a:gd name="connsiteX233" fmla="*/ 1808189 w 2482948"/>
              <a:gd name="connsiteY233" fmla="*/ 2072995 h 2128862"/>
              <a:gd name="connsiteX234" fmla="*/ 1807819 w 2482948"/>
              <a:gd name="connsiteY234" fmla="*/ 2072922 h 2128862"/>
              <a:gd name="connsiteX235" fmla="*/ 1800611 w 2482948"/>
              <a:gd name="connsiteY235" fmla="*/ 2073707 h 2128862"/>
              <a:gd name="connsiteX236" fmla="*/ 1732381 w 2482948"/>
              <a:gd name="connsiteY236" fmla="*/ 2059483 h 2128862"/>
              <a:gd name="connsiteX237" fmla="*/ 1922997 w 2482948"/>
              <a:gd name="connsiteY237" fmla="*/ 2054656 h 2128862"/>
              <a:gd name="connsiteX238" fmla="*/ 1922431 w 2482948"/>
              <a:gd name="connsiteY238" fmla="*/ 2055039 h 2128862"/>
              <a:gd name="connsiteX239" fmla="*/ 1918959 w 2482948"/>
              <a:gd name="connsiteY239" fmla="*/ 2057386 h 2128862"/>
              <a:gd name="connsiteX240" fmla="*/ 1917916 w 2482948"/>
              <a:gd name="connsiteY240" fmla="*/ 2058090 h 2128862"/>
              <a:gd name="connsiteX241" fmla="*/ 1918434 w 2482948"/>
              <a:gd name="connsiteY241" fmla="*/ 2057819 h 2128862"/>
              <a:gd name="connsiteX242" fmla="*/ 1921814 w 2482948"/>
              <a:gd name="connsiteY242" fmla="*/ 2055477 h 2128862"/>
              <a:gd name="connsiteX243" fmla="*/ 1704268 w 2482948"/>
              <a:gd name="connsiteY243" fmla="*/ 2053473 h 2128862"/>
              <a:gd name="connsiteX244" fmla="*/ 1716852 w 2482948"/>
              <a:gd name="connsiteY244" fmla="*/ 2064902 h 2128862"/>
              <a:gd name="connsiteX245" fmla="*/ 1730179 w 2482948"/>
              <a:gd name="connsiteY245" fmla="*/ 2073365 h 2128862"/>
              <a:gd name="connsiteX246" fmla="*/ 1730992 w 2482948"/>
              <a:gd name="connsiteY246" fmla="*/ 2073882 h 2128862"/>
              <a:gd name="connsiteX247" fmla="*/ 1736611 w 2482948"/>
              <a:gd name="connsiteY247" fmla="*/ 2075277 h 2128862"/>
              <a:gd name="connsiteX248" fmla="*/ 1735360 w 2482948"/>
              <a:gd name="connsiteY248" fmla="*/ 2074261 h 2128862"/>
              <a:gd name="connsiteX249" fmla="*/ 1735101 w 2482948"/>
              <a:gd name="connsiteY249" fmla="*/ 2074051 h 2128862"/>
              <a:gd name="connsiteX250" fmla="*/ 1734619 w 2482948"/>
              <a:gd name="connsiteY250" fmla="*/ 2073660 h 2128862"/>
              <a:gd name="connsiteX251" fmla="*/ 1730697 w 2482948"/>
              <a:gd name="connsiteY251" fmla="*/ 2072823 h 2128862"/>
              <a:gd name="connsiteX252" fmla="*/ 1800312 w 2482948"/>
              <a:gd name="connsiteY252" fmla="*/ 2053049 h 2128862"/>
              <a:gd name="connsiteX253" fmla="*/ 1800541 w 2482948"/>
              <a:gd name="connsiteY253" fmla="*/ 2053111 h 2128862"/>
              <a:gd name="connsiteX254" fmla="*/ 1800581 w 2482948"/>
              <a:gd name="connsiteY254" fmla="*/ 2053110 h 2128862"/>
              <a:gd name="connsiteX255" fmla="*/ 1800611 w 2482948"/>
              <a:gd name="connsiteY255" fmla="*/ 2053109 h 2128862"/>
              <a:gd name="connsiteX256" fmla="*/ 1800498 w 2482948"/>
              <a:gd name="connsiteY256" fmla="*/ 2053086 h 2128862"/>
              <a:gd name="connsiteX257" fmla="*/ 1800463 w 2482948"/>
              <a:gd name="connsiteY257" fmla="*/ 2053079 h 2128862"/>
              <a:gd name="connsiteX258" fmla="*/ 1690616 w 2482948"/>
              <a:gd name="connsiteY258" fmla="*/ 2050174 h 2128862"/>
              <a:gd name="connsiteX259" fmla="*/ 1708780 w 2482948"/>
              <a:gd name="connsiteY259" fmla="*/ 2066768 h 2128862"/>
              <a:gd name="connsiteX260" fmla="*/ 1710068 w 2482948"/>
              <a:gd name="connsiteY260" fmla="*/ 2067945 h 2128862"/>
              <a:gd name="connsiteX261" fmla="*/ 1732219 w 2482948"/>
              <a:gd name="connsiteY261" fmla="*/ 2081877 h 2128862"/>
              <a:gd name="connsiteX262" fmla="*/ 1733551 w 2482948"/>
              <a:gd name="connsiteY262" fmla="*/ 2082193 h 2128862"/>
              <a:gd name="connsiteX263" fmla="*/ 1732418 w 2482948"/>
              <a:gd name="connsiteY263" fmla="*/ 2081263 h 2128862"/>
              <a:gd name="connsiteX264" fmla="*/ 1730217 w 2482948"/>
              <a:gd name="connsiteY264" fmla="*/ 2079454 h 2128862"/>
              <a:gd name="connsiteX265" fmla="*/ 1730134 w 2482948"/>
              <a:gd name="connsiteY265" fmla="*/ 2079436 h 2128862"/>
              <a:gd name="connsiteX266" fmla="*/ 1730099 w 2482948"/>
              <a:gd name="connsiteY266" fmla="*/ 2079429 h 2128862"/>
              <a:gd name="connsiteX267" fmla="*/ 1730050 w 2482948"/>
              <a:gd name="connsiteY267" fmla="*/ 2079418 h 2128862"/>
              <a:gd name="connsiteX268" fmla="*/ 1692871 w 2482948"/>
              <a:gd name="connsiteY268" fmla="*/ 2048766 h 2128862"/>
              <a:gd name="connsiteX269" fmla="*/ 1695299 w 2482948"/>
              <a:gd name="connsiteY269" fmla="*/ 2051215 h 2128862"/>
              <a:gd name="connsiteX270" fmla="*/ 1697732 w 2482948"/>
              <a:gd name="connsiteY270" fmla="*/ 2052760 h 2128862"/>
              <a:gd name="connsiteX271" fmla="*/ 1697213 w 2482948"/>
              <a:gd name="connsiteY271" fmla="*/ 2052334 h 2128862"/>
              <a:gd name="connsiteX272" fmla="*/ 1856137 w 2482948"/>
              <a:gd name="connsiteY272" fmla="*/ 2047338 h 2128862"/>
              <a:gd name="connsiteX273" fmla="*/ 1846334 w 2482948"/>
              <a:gd name="connsiteY273" fmla="*/ 2048425 h 2128862"/>
              <a:gd name="connsiteX274" fmla="*/ 1842528 w 2482948"/>
              <a:gd name="connsiteY274" fmla="*/ 2049576 h 2128862"/>
              <a:gd name="connsiteX275" fmla="*/ 1812426 w 2482948"/>
              <a:gd name="connsiteY275" fmla="*/ 2052779 h 2128862"/>
              <a:gd name="connsiteX276" fmla="*/ 1828149 w 2482948"/>
              <a:gd name="connsiteY276" fmla="*/ 2052341 h 2128862"/>
              <a:gd name="connsiteX277" fmla="*/ 1835395 w 2482948"/>
              <a:gd name="connsiteY277" fmla="*/ 2052139 h 2128862"/>
              <a:gd name="connsiteX278" fmla="*/ 1844181 w 2482948"/>
              <a:gd name="connsiteY278" fmla="*/ 2051231 h 2128862"/>
              <a:gd name="connsiteX279" fmla="*/ 1736724 w 2482948"/>
              <a:gd name="connsiteY279" fmla="*/ 2046999 h 2128862"/>
              <a:gd name="connsiteX280" fmla="*/ 1739808 w 2482948"/>
              <a:gd name="connsiteY280" fmla="*/ 2049083 h 2128862"/>
              <a:gd name="connsiteX281" fmla="*/ 1750755 w 2482948"/>
              <a:gd name="connsiteY281" fmla="*/ 2051336 h 2128862"/>
              <a:gd name="connsiteX282" fmla="*/ 1750693 w 2482948"/>
              <a:gd name="connsiteY282" fmla="*/ 2051298 h 2128862"/>
              <a:gd name="connsiteX283" fmla="*/ 1748220 w 2482948"/>
              <a:gd name="connsiteY283" fmla="*/ 2049794 h 2128862"/>
              <a:gd name="connsiteX284" fmla="*/ 1747071 w 2482948"/>
              <a:gd name="connsiteY284" fmla="*/ 2049095 h 2128862"/>
              <a:gd name="connsiteX285" fmla="*/ 1740717 w 2482948"/>
              <a:gd name="connsiteY285" fmla="*/ 2047808 h 2128862"/>
              <a:gd name="connsiteX286" fmla="*/ 1676853 w 2482948"/>
              <a:gd name="connsiteY286" fmla="*/ 2046692 h 2128862"/>
              <a:gd name="connsiteX287" fmla="*/ 1677436 w 2482948"/>
              <a:gd name="connsiteY287" fmla="*/ 2047406 h 2128862"/>
              <a:gd name="connsiteX288" fmla="*/ 1678040 w 2482948"/>
              <a:gd name="connsiteY288" fmla="*/ 2048145 h 2128862"/>
              <a:gd name="connsiteX289" fmla="*/ 1692300 w 2482948"/>
              <a:gd name="connsiteY289" fmla="*/ 2061290 h 2128862"/>
              <a:gd name="connsiteX290" fmla="*/ 1726426 w 2482948"/>
              <a:gd name="connsiteY290" fmla="*/ 2086117 h 2128862"/>
              <a:gd name="connsiteX291" fmla="*/ 1727865 w 2482948"/>
              <a:gd name="connsiteY291" fmla="*/ 2086486 h 2128862"/>
              <a:gd name="connsiteX292" fmla="*/ 1725371 w 2482948"/>
              <a:gd name="connsiteY292" fmla="*/ 2084424 h 2128862"/>
              <a:gd name="connsiteX293" fmla="*/ 1712699 w 2482948"/>
              <a:gd name="connsiteY293" fmla="*/ 2073947 h 2128862"/>
              <a:gd name="connsiteX294" fmla="*/ 1708180 w 2482948"/>
              <a:gd name="connsiteY294" fmla="*/ 2070210 h 2128862"/>
              <a:gd name="connsiteX295" fmla="*/ 1700552 w 2482948"/>
              <a:gd name="connsiteY295" fmla="*/ 2064484 h 2128862"/>
              <a:gd name="connsiteX296" fmla="*/ 1682483 w 2482948"/>
              <a:gd name="connsiteY296" fmla="*/ 2050919 h 2128862"/>
              <a:gd name="connsiteX297" fmla="*/ 1741500 w 2482948"/>
              <a:gd name="connsiteY297" fmla="*/ 2041314 h 2128862"/>
              <a:gd name="connsiteX298" fmla="*/ 1745433 w 2482948"/>
              <a:gd name="connsiteY298" fmla="*/ 2043828 h 2128862"/>
              <a:gd name="connsiteX299" fmla="*/ 1757690 w 2482948"/>
              <a:gd name="connsiteY299" fmla="*/ 2046323 h 2128862"/>
              <a:gd name="connsiteX300" fmla="*/ 1756922 w 2482948"/>
              <a:gd name="connsiteY300" fmla="*/ 2045880 h 2128862"/>
              <a:gd name="connsiteX301" fmla="*/ 1754085 w 2482948"/>
              <a:gd name="connsiteY301" fmla="*/ 2044245 h 2128862"/>
              <a:gd name="connsiteX302" fmla="*/ 1752971 w 2482948"/>
              <a:gd name="connsiteY302" fmla="*/ 2043603 h 2128862"/>
              <a:gd name="connsiteX303" fmla="*/ 1858537 w 2482948"/>
              <a:gd name="connsiteY303" fmla="*/ 2040344 h 2128862"/>
              <a:gd name="connsiteX304" fmla="*/ 1853769 w 2482948"/>
              <a:gd name="connsiteY304" fmla="*/ 2040787 h 2128862"/>
              <a:gd name="connsiteX305" fmla="*/ 1841780 w 2482948"/>
              <a:gd name="connsiteY305" fmla="*/ 2044198 h 2128862"/>
              <a:gd name="connsiteX306" fmla="*/ 1846569 w 2482948"/>
              <a:gd name="connsiteY306" fmla="*/ 2043997 h 2128862"/>
              <a:gd name="connsiteX307" fmla="*/ 1855330 w 2482948"/>
              <a:gd name="connsiteY307" fmla="*/ 2041323 h 2128862"/>
              <a:gd name="connsiteX308" fmla="*/ 1973367 w 2482948"/>
              <a:gd name="connsiteY308" fmla="*/ 2040243 h 2128862"/>
              <a:gd name="connsiteX309" fmla="*/ 1973139 w 2482948"/>
              <a:gd name="connsiteY309" fmla="*/ 2040478 h 2128862"/>
              <a:gd name="connsiteX310" fmla="*/ 1973074 w 2482948"/>
              <a:gd name="connsiteY310" fmla="*/ 2040528 h 2128862"/>
              <a:gd name="connsiteX311" fmla="*/ 1973055 w 2482948"/>
              <a:gd name="connsiteY311" fmla="*/ 2040542 h 2128862"/>
              <a:gd name="connsiteX312" fmla="*/ 1972906 w 2482948"/>
              <a:gd name="connsiteY312" fmla="*/ 2040694 h 2128862"/>
              <a:gd name="connsiteX313" fmla="*/ 1972708 w 2482948"/>
              <a:gd name="connsiteY313" fmla="*/ 2040896 h 2128862"/>
              <a:gd name="connsiteX314" fmla="*/ 1969658 w 2482948"/>
              <a:gd name="connsiteY314" fmla="*/ 2043993 h 2128862"/>
              <a:gd name="connsiteX315" fmla="*/ 1866657 w 2482948"/>
              <a:gd name="connsiteY315" fmla="*/ 2108455 h 2128862"/>
              <a:gd name="connsiteX316" fmla="*/ 1796611 w 2482948"/>
              <a:gd name="connsiteY316" fmla="*/ 2121831 h 2128862"/>
              <a:gd name="connsiteX317" fmla="*/ 1726979 w 2482948"/>
              <a:gd name="connsiteY317" fmla="*/ 2105560 h 2128862"/>
              <a:gd name="connsiteX318" fmla="*/ 1709003 w 2482948"/>
              <a:gd name="connsiteY318" fmla="*/ 2092711 h 2128862"/>
              <a:gd name="connsiteX319" fmla="*/ 1724910 w 2482948"/>
              <a:gd name="connsiteY319" fmla="*/ 2105834 h 2128862"/>
              <a:gd name="connsiteX320" fmla="*/ 1757307 w 2482948"/>
              <a:gd name="connsiteY320" fmla="*/ 2119045 h 2128862"/>
              <a:gd name="connsiteX321" fmla="*/ 1792002 w 2482948"/>
              <a:gd name="connsiteY321" fmla="*/ 2124102 h 2128862"/>
              <a:gd name="connsiteX322" fmla="*/ 1802055 w 2482948"/>
              <a:gd name="connsiteY322" fmla="*/ 2123285 h 2128862"/>
              <a:gd name="connsiteX323" fmla="*/ 1803280 w 2482948"/>
              <a:gd name="connsiteY323" fmla="*/ 2123185 h 2128862"/>
              <a:gd name="connsiteX324" fmla="*/ 1828752 w 2482948"/>
              <a:gd name="connsiteY324" fmla="*/ 2121114 h 2128862"/>
              <a:gd name="connsiteX325" fmla="*/ 1867897 w 2482948"/>
              <a:gd name="connsiteY325" fmla="*/ 2109971 h 2128862"/>
              <a:gd name="connsiteX326" fmla="*/ 1918717 w 2482948"/>
              <a:gd name="connsiteY326" fmla="*/ 2083805 h 2128862"/>
              <a:gd name="connsiteX327" fmla="*/ 1928437 w 2482948"/>
              <a:gd name="connsiteY327" fmla="*/ 2076229 h 2128862"/>
              <a:gd name="connsiteX328" fmla="*/ 1969692 w 2482948"/>
              <a:gd name="connsiteY328" fmla="*/ 2044079 h 2128862"/>
              <a:gd name="connsiteX329" fmla="*/ 1928747 w 2482948"/>
              <a:gd name="connsiteY329" fmla="*/ 2038815 h 2128862"/>
              <a:gd name="connsiteX330" fmla="*/ 1912974 w 2482948"/>
              <a:gd name="connsiteY330" fmla="*/ 2047169 h 2128862"/>
              <a:gd name="connsiteX331" fmla="*/ 1912174 w 2482948"/>
              <a:gd name="connsiteY331" fmla="*/ 2047671 h 2128862"/>
              <a:gd name="connsiteX332" fmla="*/ 1912561 w 2482948"/>
              <a:gd name="connsiteY332" fmla="*/ 2047467 h 2128862"/>
              <a:gd name="connsiteX333" fmla="*/ 1919382 w 2482948"/>
              <a:gd name="connsiteY333" fmla="*/ 2043866 h 2128862"/>
              <a:gd name="connsiteX334" fmla="*/ 1927867 w 2482948"/>
              <a:gd name="connsiteY334" fmla="*/ 2039387 h 2128862"/>
              <a:gd name="connsiteX335" fmla="*/ 1747356 w 2482948"/>
              <a:gd name="connsiteY335" fmla="*/ 2035923 h 2128862"/>
              <a:gd name="connsiteX336" fmla="*/ 1751720 w 2482948"/>
              <a:gd name="connsiteY336" fmla="*/ 2038543 h 2128862"/>
              <a:gd name="connsiteX337" fmla="*/ 1756150 w 2482948"/>
              <a:gd name="connsiteY337" fmla="*/ 2041203 h 2128862"/>
              <a:gd name="connsiteX338" fmla="*/ 1759892 w 2482948"/>
              <a:gd name="connsiteY338" fmla="*/ 2042207 h 2128862"/>
              <a:gd name="connsiteX339" fmla="*/ 1772547 w 2482948"/>
              <a:gd name="connsiteY339" fmla="*/ 2045601 h 2128862"/>
              <a:gd name="connsiteX340" fmla="*/ 1787154 w 2482948"/>
              <a:gd name="connsiteY340" fmla="*/ 2047485 h 2128862"/>
              <a:gd name="connsiteX341" fmla="*/ 1797152 w 2482948"/>
              <a:gd name="connsiteY341" fmla="*/ 2047112 h 2128862"/>
              <a:gd name="connsiteX342" fmla="*/ 1765562 w 2482948"/>
              <a:gd name="connsiteY342" fmla="*/ 2041656 h 2128862"/>
              <a:gd name="connsiteX343" fmla="*/ 1761728 w 2482948"/>
              <a:gd name="connsiteY343" fmla="*/ 2039578 h 2128862"/>
              <a:gd name="connsiteX344" fmla="*/ 1759930 w 2482948"/>
              <a:gd name="connsiteY344" fmla="*/ 2038602 h 2128862"/>
              <a:gd name="connsiteX345" fmla="*/ 1759346 w 2482948"/>
              <a:gd name="connsiteY345" fmla="*/ 2038286 h 2128862"/>
              <a:gd name="connsiteX346" fmla="*/ 1679721 w 2482948"/>
              <a:gd name="connsiteY346" fmla="*/ 2035502 h 2128862"/>
              <a:gd name="connsiteX347" fmla="*/ 1681645 w 2482948"/>
              <a:gd name="connsiteY347" fmla="*/ 2037443 h 2128862"/>
              <a:gd name="connsiteX348" fmla="*/ 1681613 w 2482948"/>
              <a:gd name="connsiteY348" fmla="*/ 2037387 h 2128862"/>
              <a:gd name="connsiteX349" fmla="*/ 1681365 w 2482948"/>
              <a:gd name="connsiteY349" fmla="*/ 2036959 h 2128862"/>
              <a:gd name="connsiteX350" fmla="*/ 1681111 w 2482948"/>
              <a:gd name="connsiteY350" fmla="*/ 2036520 h 2128862"/>
              <a:gd name="connsiteX351" fmla="*/ 1680558 w 2482948"/>
              <a:gd name="connsiteY351" fmla="*/ 2036115 h 2128862"/>
              <a:gd name="connsiteX352" fmla="*/ 1683672 w 2482948"/>
              <a:gd name="connsiteY352" fmla="*/ 2031466 h 2128862"/>
              <a:gd name="connsiteX353" fmla="*/ 1684820 w 2482948"/>
              <a:gd name="connsiteY353" fmla="*/ 2033455 h 2128862"/>
              <a:gd name="connsiteX354" fmla="*/ 1689228 w 2482948"/>
              <a:gd name="connsiteY354" fmla="*/ 2036696 h 2128862"/>
              <a:gd name="connsiteX355" fmla="*/ 1688781 w 2482948"/>
              <a:gd name="connsiteY355" fmla="*/ 2035880 h 2128862"/>
              <a:gd name="connsiteX356" fmla="*/ 1688122 w 2482948"/>
              <a:gd name="connsiteY356" fmla="*/ 2034680 h 2128862"/>
              <a:gd name="connsiteX357" fmla="*/ 1685651 w 2482948"/>
              <a:gd name="connsiteY357" fmla="*/ 2032895 h 2128862"/>
              <a:gd name="connsiteX358" fmla="*/ 1753190 w 2482948"/>
              <a:gd name="connsiteY358" fmla="*/ 2030438 h 2128862"/>
              <a:gd name="connsiteX359" fmla="*/ 1761251 w 2482948"/>
              <a:gd name="connsiteY359" fmla="*/ 2034969 h 2128862"/>
              <a:gd name="connsiteX360" fmla="*/ 1770774 w 2482948"/>
              <a:gd name="connsiteY360" fmla="*/ 2037303 h 2128862"/>
              <a:gd name="connsiteX361" fmla="*/ 1782042 w 2482948"/>
              <a:gd name="connsiteY361" fmla="*/ 2040064 h 2128862"/>
              <a:gd name="connsiteX362" fmla="*/ 1784027 w 2482948"/>
              <a:gd name="connsiteY362" fmla="*/ 2040353 h 2128862"/>
              <a:gd name="connsiteX363" fmla="*/ 1785488 w 2482948"/>
              <a:gd name="connsiteY363" fmla="*/ 2040565 h 2128862"/>
              <a:gd name="connsiteX364" fmla="*/ 1802225 w 2482948"/>
              <a:gd name="connsiteY364" fmla="*/ 2040281 h 2128862"/>
              <a:gd name="connsiteX365" fmla="*/ 1800103 w 2482948"/>
              <a:gd name="connsiteY365" fmla="*/ 2039936 h 2128862"/>
              <a:gd name="connsiteX366" fmla="*/ 1778478 w 2482948"/>
              <a:gd name="connsiteY366" fmla="*/ 2036423 h 2128862"/>
              <a:gd name="connsiteX367" fmla="*/ 1769598 w 2482948"/>
              <a:gd name="connsiteY367" fmla="*/ 2034980 h 2128862"/>
              <a:gd name="connsiteX368" fmla="*/ 1768321 w 2482948"/>
              <a:gd name="connsiteY368" fmla="*/ 2034328 h 2128862"/>
              <a:gd name="connsiteX369" fmla="*/ 1766094 w 2482948"/>
              <a:gd name="connsiteY369" fmla="*/ 2033192 h 2128862"/>
              <a:gd name="connsiteX370" fmla="*/ 1765315 w 2482948"/>
              <a:gd name="connsiteY370" fmla="*/ 2032795 h 2128862"/>
              <a:gd name="connsiteX371" fmla="*/ 1690773 w 2482948"/>
              <a:gd name="connsiteY371" fmla="*/ 2029810 h 2128862"/>
              <a:gd name="connsiteX372" fmla="*/ 1693059 w 2482948"/>
              <a:gd name="connsiteY372" fmla="*/ 2033996 h 2128862"/>
              <a:gd name="connsiteX373" fmla="*/ 1701886 w 2482948"/>
              <a:gd name="connsiteY373" fmla="*/ 2041936 h 2128862"/>
              <a:gd name="connsiteX374" fmla="*/ 1723807 w 2482948"/>
              <a:gd name="connsiteY374" fmla="*/ 2056086 h 2128862"/>
              <a:gd name="connsiteX375" fmla="*/ 1717503 w 2482948"/>
              <a:gd name="connsiteY375" fmla="*/ 2050966 h 2128862"/>
              <a:gd name="connsiteX376" fmla="*/ 1696376 w 2482948"/>
              <a:gd name="connsiteY376" fmla="*/ 2033806 h 2128862"/>
              <a:gd name="connsiteX377" fmla="*/ 1835423 w 2482948"/>
              <a:gd name="connsiteY377" fmla="*/ 2027730 h 2128862"/>
              <a:gd name="connsiteX378" fmla="*/ 1835307 w 2482948"/>
              <a:gd name="connsiteY378" fmla="*/ 2027741 h 2128862"/>
              <a:gd name="connsiteX379" fmla="*/ 1834702 w 2482948"/>
              <a:gd name="connsiteY379" fmla="*/ 2027799 h 2128862"/>
              <a:gd name="connsiteX380" fmla="*/ 1833839 w 2482948"/>
              <a:gd name="connsiteY380" fmla="*/ 2027881 h 2128862"/>
              <a:gd name="connsiteX381" fmla="*/ 1835219 w 2482948"/>
              <a:gd name="connsiteY381" fmla="*/ 2027792 h 2128862"/>
              <a:gd name="connsiteX382" fmla="*/ 1738312 w 2482948"/>
              <a:gd name="connsiteY382" fmla="*/ 2027547 h 2128862"/>
              <a:gd name="connsiteX383" fmla="*/ 1741373 w 2482948"/>
              <a:gd name="connsiteY383" fmla="*/ 2028542 h 2128862"/>
              <a:gd name="connsiteX384" fmla="*/ 1740582 w 2482948"/>
              <a:gd name="connsiteY384" fmla="*/ 2028112 h 2128862"/>
              <a:gd name="connsiteX385" fmla="*/ 1740225 w 2482948"/>
              <a:gd name="connsiteY385" fmla="*/ 2027919 h 2128862"/>
              <a:gd name="connsiteX386" fmla="*/ 1739706 w 2482948"/>
              <a:gd name="connsiteY386" fmla="*/ 2027818 h 2128862"/>
              <a:gd name="connsiteX387" fmla="*/ 1696237 w 2482948"/>
              <a:gd name="connsiteY387" fmla="*/ 2026863 h 2128862"/>
              <a:gd name="connsiteX388" fmla="*/ 1696772 w 2482948"/>
              <a:gd name="connsiteY388" fmla="*/ 2027870 h 2128862"/>
              <a:gd name="connsiteX389" fmla="*/ 1697083 w 2482948"/>
              <a:gd name="connsiteY389" fmla="*/ 2028457 h 2128862"/>
              <a:gd name="connsiteX390" fmla="*/ 1733957 w 2482948"/>
              <a:gd name="connsiteY390" fmla="*/ 2054864 h 2128862"/>
              <a:gd name="connsiteX391" fmla="*/ 1745609 w 2482948"/>
              <a:gd name="connsiteY391" fmla="*/ 2057299 h 2128862"/>
              <a:gd name="connsiteX392" fmla="*/ 1744285 w 2482948"/>
              <a:gd name="connsiteY392" fmla="*/ 2056453 h 2128862"/>
              <a:gd name="connsiteX393" fmla="*/ 1741282 w 2482948"/>
              <a:gd name="connsiteY393" fmla="*/ 2054534 h 2128862"/>
              <a:gd name="connsiteX394" fmla="*/ 1740238 w 2482948"/>
              <a:gd name="connsiteY394" fmla="*/ 2054319 h 2128862"/>
              <a:gd name="connsiteX395" fmla="*/ 1733915 w 2482948"/>
              <a:gd name="connsiteY395" fmla="*/ 2053016 h 2128862"/>
              <a:gd name="connsiteX396" fmla="*/ 1733253 w 2482948"/>
              <a:gd name="connsiteY396" fmla="*/ 2052880 h 2128862"/>
              <a:gd name="connsiteX397" fmla="*/ 1706808 w 2482948"/>
              <a:gd name="connsiteY397" fmla="*/ 2034293 h 2128862"/>
              <a:gd name="connsiteX398" fmla="*/ 1759455 w 2482948"/>
              <a:gd name="connsiteY398" fmla="*/ 2025099 h 2128862"/>
              <a:gd name="connsiteX399" fmla="*/ 1760673 w 2482948"/>
              <a:gd name="connsiteY399" fmla="*/ 2025733 h 2128862"/>
              <a:gd name="connsiteX400" fmla="*/ 1764052 w 2482948"/>
              <a:gd name="connsiteY400" fmla="*/ 2027493 h 2128862"/>
              <a:gd name="connsiteX401" fmla="*/ 1806539 w 2482948"/>
              <a:gd name="connsiteY401" fmla="*/ 2035788 h 2128862"/>
              <a:gd name="connsiteX402" fmla="*/ 1817658 w 2482948"/>
              <a:gd name="connsiteY402" fmla="*/ 2034994 h 2128862"/>
              <a:gd name="connsiteX403" fmla="*/ 1810313 w 2482948"/>
              <a:gd name="connsiteY403" fmla="*/ 2033860 h 2128862"/>
              <a:gd name="connsiteX404" fmla="*/ 1807367 w 2482948"/>
              <a:gd name="connsiteY404" fmla="*/ 2034271 h 2128862"/>
              <a:gd name="connsiteX405" fmla="*/ 1784060 w 2482948"/>
              <a:gd name="connsiteY405" fmla="*/ 2029810 h 2128862"/>
              <a:gd name="connsiteX406" fmla="*/ 1777615 w 2482948"/>
              <a:gd name="connsiteY406" fmla="*/ 2028815 h 2128862"/>
              <a:gd name="connsiteX407" fmla="*/ 1775166 w 2482948"/>
              <a:gd name="connsiteY407" fmla="*/ 2028437 h 2128862"/>
              <a:gd name="connsiteX408" fmla="*/ 1773434 w 2482948"/>
              <a:gd name="connsiteY408" fmla="*/ 2028170 h 2128862"/>
              <a:gd name="connsiteX409" fmla="*/ 1772950 w 2482948"/>
              <a:gd name="connsiteY409" fmla="*/ 2027939 h 2128862"/>
              <a:gd name="connsiteX410" fmla="*/ 1772053 w 2482948"/>
              <a:gd name="connsiteY410" fmla="*/ 2027511 h 2128862"/>
              <a:gd name="connsiteX411" fmla="*/ 1760409 w 2482948"/>
              <a:gd name="connsiteY411" fmla="*/ 2025282 h 2128862"/>
              <a:gd name="connsiteX412" fmla="*/ 1672686 w 2482948"/>
              <a:gd name="connsiteY412" fmla="*/ 2023532 h 2128862"/>
              <a:gd name="connsiteX413" fmla="*/ 1673562 w 2482948"/>
              <a:gd name="connsiteY413" fmla="*/ 2024789 h 2128862"/>
              <a:gd name="connsiteX414" fmla="*/ 1673806 w 2482948"/>
              <a:gd name="connsiteY414" fmla="*/ 2025140 h 2128862"/>
              <a:gd name="connsiteX415" fmla="*/ 1674116 w 2482948"/>
              <a:gd name="connsiteY415" fmla="*/ 2025584 h 2128862"/>
              <a:gd name="connsiteX416" fmla="*/ 1674436 w 2482948"/>
              <a:gd name="connsiteY416" fmla="*/ 2025820 h 2128862"/>
              <a:gd name="connsiteX417" fmla="*/ 1675280 w 2482948"/>
              <a:gd name="connsiteY417" fmla="*/ 2026440 h 2128862"/>
              <a:gd name="connsiteX418" fmla="*/ 1675272 w 2482948"/>
              <a:gd name="connsiteY418" fmla="*/ 2026426 h 2128862"/>
              <a:gd name="connsiteX419" fmla="*/ 1675160 w 2482948"/>
              <a:gd name="connsiteY419" fmla="*/ 2026233 h 2128862"/>
              <a:gd name="connsiteX420" fmla="*/ 1674252 w 2482948"/>
              <a:gd name="connsiteY420" fmla="*/ 2024663 h 2128862"/>
              <a:gd name="connsiteX421" fmla="*/ 1898059 w 2482948"/>
              <a:gd name="connsiteY421" fmla="*/ 2021288 h 2128862"/>
              <a:gd name="connsiteX422" fmla="*/ 1895453 w 2482948"/>
              <a:gd name="connsiteY422" fmla="*/ 2022130 h 2128862"/>
              <a:gd name="connsiteX423" fmla="*/ 1894289 w 2482948"/>
              <a:gd name="connsiteY423" fmla="*/ 2022710 h 2128862"/>
              <a:gd name="connsiteX424" fmla="*/ 1890854 w 2482948"/>
              <a:gd name="connsiteY424" fmla="*/ 2024424 h 2128862"/>
              <a:gd name="connsiteX425" fmla="*/ 1881879 w 2482948"/>
              <a:gd name="connsiteY425" fmla="*/ 2026795 h 2128862"/>
              <a:gd name="connsiteX426" fmla="*/ 1877144 w 2482948"/>
              <a:gd name="connsiteY426" fmla="*/ 2028045 h 2128862"/>
              <a:gd name="connsiteX427" fmla="*/ 1873139 w 2482948"/>
              <a:gd name="connsiteY427" fmla="*/ 2029339 h 2128862"/>
              <a:gd name="connsiteX428" fmla="*/ 1872024 w 2482948"/>
              <a:gd name="connsiteY428" fmla="*/ 2029699 h 2128862"/>
              <a:gd name="connsiteX429" fmla="*/ 1866241 w 2482948"/>
              <a:gd name="connsiteY429" fmla="*/ 2031568 h 2128862"/>
              <a:gd name="connsiteX430" fmla="*/ 1862120 w 2482948"/>
              <a:gd name="connsiteY430" fmla="*/ 2032013 h 2128862"/>
              <a:gd name="connsiteX431" fmla="*/ 1848256 w 2482948"/>
              <a:gd name="connsiteY431" fmla="*/ 2035674 h 2128862"/>
              <a:gd name="connsiteX432" fmla="*/ 1846739 w 2482948"/>
              <a:gd name="connsiteY432" fmla="*/ 2036074 h 2128862"/>
              <a:gd name="connsiteX433" fmla="*/ 1853453 w 2482948"/>
              <a:gd name="connsiteY433" fmla="*/ 2035686 h 2128862"/>
              <a:gd name="connsiteX434" fmla="*/ 1854034 w 2482948"/>
              <a:gd name="connsiteY434" fmla="*/ 2035521 h 2128862"/>
              <a:gd name="connsiteX435" fmla="*/ 1868302 w 2482948"/>
              <a:gd name="connsiteY435" fmla="*/ 2031470 h 2128862"/>
              <a:gd name="connsiteX436" fmla="*/ 1871348 w 2482948"/>
              <a:gd name="connsiteY436" fmla="*/ 2030605 h 2128862"/>
              <a:gd name="connsiteX437" fmla="*/ 1873837 w 2482948"/>
              <a:gd name="connsiteY437" fmla="*/ 2029829 h 2128862"/>
              <a:gd name="connsiteX438" fmla="*/ 1883072 w 2482948"/>
              <a:gd name="connsiteY438" fmla="*/ 2026952 h 2128862"/>
              <a:gd name="connsiteX439" fmla="*/ 1893258 w 2482948"/>
              <a:gd name="connsiteY439" fmla="*/ 2023778 h 2128862"/>
              <a:gd name="connsiteX440" fmla="*/ 1678110 w 2482948"/>
              <a:gd name="connsiteY440" fmla="*/ 2020779 h 2128862"/>
              <a:gd name="connsiteX441" fmla="*/ 1683304 w 2482948"/>
              <a:gd name="connsiteY441" fmla="*/ 2026010 h 2128862"/>
              <a:gd name="connsiteX442" fmla="*/ 1683446 w 2482948"/>
              <a:gd name="connsiteY442" fmla="*/ 2026152 h 2128862"/>
              <a:gd name="connsiteX443" fmla="*/ 1682244 w 2482948"/>
              <a:gd name="connsiteY443" fmla="*/ 2023960 h 2128862"/>
              <a:gd name="connsiteX444" fmla="*/ 1682034 w 2482948"/>
              <a:gd name="connsiteY444" fmla="*/ 2023577 h 2128862"/>
              <a:gd name="connsiteX445" fmla="*/ 1765818 w 2482948"/>
              <a:gd name="connsiteY445" fmla="*/ 2019810 h 2128862"/>
              <a:gd name="connsiteX446" fmla="*/ 1771744 w 2482948"/>
              <a:gd name="connsiteY446" fmla="*/ 2022687 h 2128862"/>
              <a:gd name="connsiteX447" fmla="*/ 1807642 w 2482948"/>
              <a:gd name="connsiteY447" fmla="*/ 2029584 h 2128862"/>
              <a:gd name="connsiteX448" fmla="*/ 1825013 w 2482948"/>
              <a:gd name="connsiteY448" fmla="*/ 2028455 h 2128862"/>
              <a:gd name="connsiteX449" fmla="*/ 1823304 w 2482948"/>
              <a:gd name="connsiteY449" fmla="*/ 2028201 h 2128862"/>
              <a:gd name="connsiteX450" fmla="*/ 1820392 w 2482948"/>
              <a:gd name="connsiteY450" fmla="*/ 2027767 h 2128862"/>
              <a:gd name="connsiteX451" fmla="*/ 1815729 w 2482948"/>
              <a:gd name="connsiteY451" fmla="*/ 2027074 h 2128862"/>
              <a:gd name="connsiteX452" fmla="*/ 1808882 w 2482948"/>
              <a:gd name="connsiteY452" fmla="*/ 2027930 h 2128862"/>
              <a:gd name="connsiteX453" fmla="*/ 1846493 w 2482948"/>
              <a:gd name="connsiteY453" fmla="*/ 2018948 h 2128862"/>
              <a:gd name="connsiteX454" fmla="*/ 1827497 w 2482948"/>
              <a:gd name="connsiteY454" fmla="*/ 2021035 h 2128862"/>
              <a:gd name="connsiteX455" fmla="*/ 1822609 w 2482948"/>
              <a:gd name="connsiteY455" fmla="*/ 2020383 h 2128862"/>
              <a:gd name="connsiteX456" fmla="*/ 1813256 w 2482948"/>
              <a:gd name="connsiteY456" fmla="*/ 2021422 h 2128862"/>
              <a:gd name="connsiteX457" fmla="*/ 1812897 w 2482948"/>
              <a:gd name="connsiteY457" fmla="*/ 2021462 h 2128862"/>
              <a:gd name="connsiteX458" fmla="*/ 1832461 w 2482948"/>
              <a:gd name="connsiteY458" fmla="*/ 2022138 h 2128862"/>
              <a:gd name="connsiteX459" fmla="*/ 1684758 w 2482948"/>
              <a:gd name="connsiteY459" fmla="*/ 2018794 h 2128862"/>
              <a:gd name="connsiteX460" fmla="*/ 1685132 w 2482948"/>
              <a:gd name="connsiteY460" fmla="*/ 2019479 h 2128862"/>
              <a:gd name="connsiteX461" fmla="*/ 1685490 w 2482948"/>
              <a:gd name="connsiteY461" fmla="*/ 2020135 h 2128862"/>
              <a:gd name="connsiteX462" fmla="*/ 1685508 w 2482948"/>
              <a:gd name="connsiteY462" fmla="*/ 2020168 h 2128862"/>
              <a:gd name="connsiteX463" fmla="*/ 1689661 w 2482948"/>
              <a:gd name="connsiteY463" fmla="*/ 2023142 h 2128862"/>
              <a:gd name="connsiteX464" fmla="*/ 1688890 w 2482948"/>
              <a:gd name="connsiteY464" fmla="*/ 2021699 h 2128862"/>
              <a:gd name="connsiteX465" fmla="*/ 1687404 w 2482948"/>
              <a:gd name="connsiteY465" fmla="*/ 2020654 h 2128862"/>
              <a:gd name="connsiteX466" fmla="*/ 1700535 w 2482948"/>
              <a:gd name="connsiteY466" fmla="*/ 2016639 h 2128862"/>
              <a:gd name="connsiteX467" fmla="*/ 1700949 w 2482948"/>
              <a:gd name="connsiteY467" fmla="*/ 2017745 h 2128862"/>
              <a:gd name="connsiteX468" fmla="*/ 1704259 w 2482948"/>
              <a:gd name="connsiteY468" fmla="*/ 2020053 h 2128862"/>
              <a:gd name="connsiteX469" fmla="*/ 1703899 w 2482948"/>
              <a:gd name="connsiteY469" fmla="*/ 2018941 h 2128862"/>
              <a:gd name="connsiteX470" fmla="*/ 1690756 w 2482948"/>
              <a:gd name="connsiteY470" fmla="*/ 2016536 h 2128862"/>
              <a:gd name="connsiteX471" fmla="*/ 1691169 w 2482948"/>
              <a:gd name="connsiteY471" fmla="*/ 2017315 h 2128862"/>
              <a:gd name="connsiteX472" fmla="*/ 1691180 w 2482948"/>
              <a:gd name="connsiteY472" fmla="*/ 2017335 h 2128862"/>
              <a:gd name="connsiteX473" fmla="*/ 1697747 w 2482948"/>
              <a:gd name="connsiteY473" fmla="*/ 2021969 h 2128862"/>
              <a:gd name="connsiteX474" fmla="*/ 1697744 w 2482948"/>
              <a:gd name="connsiteY474" fmla="*/ 2021960 h 2128862"/>
              <a:gd name="connsiteX475" fmla="*/ 1697454 w 2482948"/>
              <a:gd name="connsiteY475" fmla="*/ 2021188 h 2128862"/>
              <a:gd name="connsiteX476" fmla="*/ 1897035 w 2482948"/>
              <a:gd name="connsiteY476" fmla="*/ 2015736 h 2128862"/>
              <a:gd name="connsiteX477" fmla="*/ 1873729 w 2482948"/>
              <a:gd name="connsiteY477" fmla="*/ 2022997 h 2128862"/>
              <a:gd name="connsiteX478" fmla="*/ 1870389 w 2482948"/>
              <a:gd name="connsiteY478" fmla="*/ 2024037 h 2128862"/>
              <a:gd name="connsiteX479" fmla="*/ 1868771 w 2482948"/>
              <a:gd name="connsiteY479" fmla="*/ 2024541 h 2128862"/>
              <a:gd name="connsiteX480" fmla="*/ 1854064 w 2482948"/>
              <a:gd name="connsiteY480" fmla="*/ 2025947 h 2128862"/>
              <a:gd name="connsiteX481" fmla="*/ 1844044 w 2482948"/>
              <a:gd name="connsiteY481" fmla="*/ 2028353 h 2128862"/>
              <a:gd name="connsiteX482" fmla="*/ 1839082 w 2482948"/>
              <a:gd name="connsiteY482" fmla="*/ 2029544 h 2128862"/>
              <a:gd name="connsiteX483" fmla="*/ 1839621 w 2482948"/>
              <a:gd name="connsiteY483" fmla="*/ 2029505 h 2128862"/>
              <a:gd name="connsiteX484" fmla="*/ 1857751 w 2482948"/>
              <a:gd name="connsiteY484" fmla="*/ 2028170 h 2128862"/>
              <a:gd name="connsiteX485" fmla="*/ 1862398 w 2482948"/>
              <a:gd name="connsiteY485" fmla="*/ 2026932 h 2128862"/>
              <a:gd name="connsiteX486" fmla="*/ 1864374 w 2482948"/>
              <a:gd name="connsiteY486" fmla="*/ 2026406 h 2128862"/>
              <a:gd name="connsiteX487" fmla="*/ 1873261 w 2482948"/>
              <a:gd name="connsiteY487" fmla="*/ 2023530 h 2128862"/>
              <a:gd name="connsiteX488" fmla="*/ 1876705 w 2482948"/>
              <a:gd name="connsiteY488" fmla="*/ 2022416 h 2128862"/>
              <a:gd name="connsiteX489" fmla="*/ 1896467 w 2482948"/>
              <a:gd name="connsiteY489" fmla="*/ 2016020 h 2128862"/>
              <a:gd name="connsiteX490" fmla="*/ 1739925 w 2482948"/>
              <a:gd name="connsiteY490" fmla="*/ 2014928 h 2128862"/>
              <a:gd name="connsiteX491" fmla="*/ 1740114 w 2482948"/>
              <a:gd name="connsiteY491" fmla="*/ 2015026 h 2128862"/>
              <a:gd name="connsiteX492" fmla="*/ 1744931 w 2482948"/>
              <a:gd name="connsiteY492" fmla="*/ 2017535 h 2128862"/>
              <a:gd name="connsiteX493" fmla="*/ 1751673 w 2482948"/>
              <a:gd name="connsiteY493" fmla="*/ 2018830 h 2128862"/>
              <a:gd name="connsiteX494" fmla="*/ 1755337 w 2482948"/>
              <a:gd name="connsiteY494" fmla="*/ 2019534 h 2128862"/>
              <a:gd name="connsiteX495" fmla="*/ 1749447 w 2482948"/>
              <a:gd name="connsiteY495" fmla="*/ 2016723 h 2128862"/>
              <a:gd name="connsiteX496" fmla="*/ 1878001 w 2482948"/>
              <a:gd name="connsiteY496" fmla="*/ 2014768 h 2128862"/>
              <a:gd name="connsiteX497" fmla="*/ 1876012 w 2482948"/>
              <a:gd name="connsiteY497" fmla="*/ 2015217 h 2128862"/>
              <a:gd name="connsiteX498" fmla="*/ 1872411 w 2482948"/>
              <a:gd name="connsiteY498" fmla="*/ 2016031 h 2128862"/>
              <a:gd name="connsiteX499" fmla="*/ 1872314 w 2482948"/>
              <a:gd name="connsiteY499" fmla="*/ 2016063 h 2128862"/>
              <a:gd name="connsiteX500" fmla="*/ 1872097 w 2482948"/>
              <a:gd name="connsiteY500" fmla="*/ 2016136 h 2128862"/>
              <a:gd name="connsiteX501" fmla="*/ 1871893 w 2482948"/>
              <a:gd name="connsiteY501" fmla="*/ 2016158 h 2128862"/>
              <a:gd name="connsiteX502" fmla="*/ 1871802 w 2482948"/>
              <a:gd name="connsiteY502" fmla="*/ 2016168 h 2128862"/>
              <a:gd name="connsiteX503" fmla="*/ 1850479 w 2482948"/>
              <a:gd name="connsiteY503" fmla="*/ 2020982 h 2128862"/>
              <a:gd name="connsiteX504" fmla="*/ 1848587 w 2482948"/>
              <a:gd name="connsiteY504" fmla="*/ 2021410 h 2128862"/>
              <a:gd name="connsiteX505" fmla="*/ 1859382 w 2482948"/>
              <a:gd name="connsiteY505" fmla="*/ 2020436 h 2128862"/>
              <a:gd name="connsiteX506" fmla="*/ 1772773 w 2482948"/>
              <a:gd name="connsiteY506" fmla="*/ 2014705 h 2128862"/>
              <a:gd name="connsiteX507" fmla="*/ 1774913 w 2482948"/>
              <a:gd name="connsiteY507" fmla="*/ 2015660 h 2128862"/>
              <a:gd name="connsiteX508" fmla="*/ 1777268 w 2482948"/>
              <a:gd name="connsiteY508" fmla="*/ 2016711 h 2128862"/>
              <a:gd name="connsiteX509" fmla="*/ 1800813 w 2482948"/>
              <a:gd name="connsiteY509" fmla="*/ 2020768 h 2128862"/>
              <a:gd name="connsiteX510" fmla="*/ 1802821 w 2482948"/>
              <a:gd name="connsiteY510" fmla="*/ 2021114 h 2128862"/>
              <a:gd name="connsiteX511" fmla="*/ 1808267 w 2482948"/>
              <a:gd name="connsiteY511" fmla="*/ 2021302 h 2128862"/>
              <a:gd name="connsiteX512" fmla="*/ 1706943 w 2482948"/>
              <a:gd name="connsiteY512" fmla="*/ 2014304 h 2128862"/>
              <a:gd name="connsiteX513" fmla="*/ 1707012 w 2482948"/>
              <a:gd name="connsiteY513" fmla="*/ 2014519 h 2128862"/>
              <a:gd name="connsiteX514" fmla="*/ 1707850 w 2482948"/>
              <a:gd name="connsiteY514" fmla="*/ 2017144 h 2128862"/>
              <a:gd name="connsiteX515" fmla="*/ 1708629 w 2482948"/>
              <a:gd name="connsiteY515" fmla="*/ 2019581 h 2128862"/>
              <a:gd name="connsiteX516" fmla="*/ 1709724 w 2482948"/>
              <a:gd name="connsiteY516" fmla="*/ 2020311 h 2128862"/>
              <a:gd name="connsiteX517" fmla="*/ 1732261 w 2482948"/>
              <a:gd name="connsiteY517" fmla="*/ 2033200 h 2128862"/>
              <a:gd name="connsiteX518" fmla="*/ 1740007 w 2482948"/>
              <a:gd name="connsiteY518" fmla="*/ 2036131 h 2128862"/>
              <a:gd name="connsiteX519" fmla="*/ 1735640 w 2482948"/>
              <a:gd name="connsiteY519" fmla="*/ 2033614 h 2128862"/>
              <a:gd name="connsiteX520" fmla="*/ 1735614 w 2482948"/>
              <a:gd name="connsiteY520" fmla="*/ 2033609 h 2128862"/>
              <a:gd name="connsiteX521" fmla="*/ 1735461 w 2482948"/>
              <a:gd name="connsiteY521" fmla="*/ 2033578 h 2128862"/>
              <a:gd name="connsiteX522" fmla="*/ 1734876 w 2482948"/>
              <a:gd name="connsiteY522" fmla="*/ 2033183 h 2128862"/>
              <a:gd name="connsiteX523" fmla="*/ 1734775 w 2482948"/>
              <a:gd name="connsiteY523" fmla="*/ 2033115 h 2128862"/>
              <a:gd name="connsiteX524" fmla="*/ 1710708 w 2482948"/>
              <a:gd name="connsiteY524" fmla="*/ 2019243 h 2128862"/>
              <a:gd name="connsiteX525" fmla="*/ 1709927 w 2482948"/>
              <a:gd name="connsiteY525" fmla="*/ 2016321 h 2128862"/>
              <a:gd name="connsiteX526" fmla="*/ 1709256 w 2482948"/>
              <a:gd name="connsiteY526" fmla="*/ 2015867 h 2128862"/>
              <a:gd name="connsiteX527" fmla="*/ 1708616 w 2482948"/>
              <a:gd name="connsiteY527" fmla="*/ 2015434 h 2128862"/>
              <a:gd name="connsiteX528" fmla="*/ 1713086 w 2482948"/>
              <a:gd name="connsiteY528" fmla="*/ 2011512 h 2128862"/>
              <a:gd name="connsiteX529" fmla="*/ 1714293 w 2482948"/>
              <a:gd name="connsiteY529" fmla="*/ 2016071 h 2128862"/>
              <a:gd name="connsiteX530" fmla="*/ 1727626 w 2482948"/>
              <a:gd name="connsiteY530" fmla="*/ 2024077 h 2128862"/>
              <a:gd name="connsiteX531" fmla="*/ 1736050 w 2482948"/>
              <a:gd name="connsiteY531" fmla="*/ 2026813 h 2128862"/>
              <a:gd name="connsiteX532" fmla="*/ 1726725 w 2482948"/>
              <a:gd name="connsiteY532" fmla="*/ 2020600 h 2128862"/>
              <a:gd name="connsiteX533" fmla="*/ 1716085 w 2482948"/>
              <a:gd name="connsiteY533" fmla="*/ 2014831 h 2128862"/>
              <a:gd name="connsiteX534" fmla="*/ 1716085 w 2482948"/>
              <a:gd name="connsiteY534" fmla="*/ 2013510 h 2128862"/>
              <a:gd name="connsiteX535" fmla="*/ 1713103 w 2482948"/>
              <a:gd name="connsiteY535" fmla="*/ 2011523 h 2128862"/>
              <a:gd name="connsiteX536" fmla="*/ 1674330 w 2482948"/>
              <a:gd name="connsiteY536" fmla="*/ 2011465 h 2128862"/>
              <a:gd name="connsiteX537" fmla="*/ 1675342 w 2482948"/>
              <a:gd name="connsiteY537" fmla="*/ 2012878 h 2128862"/>
              <a:gd name="connsiteX538" fmla="*/ 1675358 w 2482948"/>
              <a:gd name="connsiteY538" fmla="*/ 2012900 h 2128862"/>
              <a:gd name="connsiteX539" fmla="*/ 1675817 w 2482948"/>
              <a:gd name="connsiteY539" fmla="*/ 2013229 h 2128862"/>
              <a:gd name="connsiteX540" fmla="*/ 1675916 w 2482948"/>
              <a:gd name="connsiteY540" fmla="*/ 2013299 h 2128862"/>
              <a:gd name="connsiteX541" fmla="*/ 1676052 w 2482948"/>
              <a:gd name="connsiteY541" fmla="*/ 2013396 h 2128862"/>
              <a:gd name="connsiteX542" fmla="*/ 1676709 w 2482948"/>
              <a:gd name="connsiteY542" fmla="*/ 2013867 h 2128862"/>
              <a:gd name="connsiteX543" fmla="*/ 1676262 w 2482948"/>
              <a:gd name="connsiteY543" fmla="*/ 2013051 h 2128862"/>
              <a:gd name="connsiteX544" fmla="*/ 1676058 w 2482948"/>
              <a:gd name="connsiteY544" fmla="*/ 2012679 h 2128862"/>
              <a:gd name="connsiteX545" fmla="*/ 1781025 w 2482948"/>
              <a:gd name="connsiteY545" fmla="*/ 2009861 h 2128862"/>
              <a:gd name="connsiteX546" fmla="*/ 1782145 w 2482948"/>
              <a:gd name="connsiteY546" fmla="*/ 2010320 h 2128862"/>
              <a:gd name="connsiteX547" fmla="*/ 1789416 w 2482948"/>
              <a:gd name="connsiteY547" fmla="*/ 2011384 h 2128862"/>
              <a:gd name="connsiteX548" fmla="*/ 1788964 w 2482948"/>
              <a:gd name="connsiteY548" fmla="*/ 2011302 h 2128862"/>
              <a:gd name="connsiteX549" fmla="*/ 1784490 w 2482948"/>
              <a:gd name="connsiteY549" fmla="*/ 2010490 h 2128862"/>
              <a:gd name="connsiteX550" fmla="*/ 1744467 w 2482948"/>
              <a:gd name="connsiteY550" fmla="*/ 2009444 h 2128862"/>
              <a:gd name="connsiteX551" fmla="*/ 1744867 w 2482948"/>
              <a:gd name="connsiteY551" fmla="*/ 2009638 h 2128862"/>
              <a:gd name="connsiteX552" fmla="*/ 1745136 w 2482948"/>
              <a:gd name="connsiteY552" fmla="*/ 2009769 h 2128862"/>
              <a:gd name="connsiteX553" fmla="*/ 1767967 w 2482948"/>
              <a:gd name="connsiteY553" fmla="*/ 2017993 h 2128862"/>
              <a:gd name="connsiteX554" fmla="*/ 1771046 w 2482948"/>
              <a:gd name="connsiteY554" fmla="*/ 2018575 h 2128862"/>
              <a:gd name="connsiteX555" fmla="*/ 1760884 w 2482948"/>
              <a:gd name="connsiteY555" fmla="*/ 2014003 h 2128862"/>
              <a:gd name="connsiteX556" fmla="*/ 1755175 w 2482948"/>
              <a:gd name="connsiteY556" fmla="*/ 2011434 h 2128862"/>
              <a:gd name="connsiteX557" fmla="*/ 1862751 w 2482948"/>
              <a:gd name="connsiteY557" fmla="*/ 2009434 h 2128862"/>
              <a:gd name="connsiteX558" fmla="*/ 1860772 w 2482948"/>
              <a:gd name="connsiteY558" fmla="*/ 2009651 h 2128862"/>
              <a:gd name="connsiteX559" fmla="*/ 1857287 w 2482948"/>
              <a:gd name="connsiteY559" fmla="*/ 2010032 h 2128862"/>
              <a:gd name="connsiteX560" fmla="*/ 1828600 w 2482948"/>
              <a:gd name="connsiteY560" fmla="*/ 2015382 h 2128862"/>
              <a:gd name="connsiteX561" fmla="*/ 1822155 w 2482948"/>
              <a:gd name="connsiteY561" fmla="*/ 2015436 h 2128862"/>
              <a:gd name="connsiteX562" fmla="*/ 1824838 w 2482948"/>
              <a:gd name="connsiteY562" fmla="*/ 2015701 h 2128862"/>
              <a:gd name="connsiteX563" fmla="*/ 1828248 w 2482948"/>
              <a:gd name="connsiteY563" fmla="*/ 2016037 h 2128862"/>
              <a:gd name="connsiteX564" fmla="*/ 1833440 w 2482948"/>
              <a:gd name="connsiteY564" fmla="*/ 2015493 h 2128862"/>
              <a:gd name="connsiteX565" fmla="*/ 1838295 w 2482948"/>
              <a:gd name="connsiteY565" fmla="*/ 2014489 h 2128862"/>
              <a:gd name="connsiteX566" fmla="*/ 1718973 w 2482948"/>
              <a:gd name="connsiteY566" fmla="*/ 2008774 h 2128862"/>
              <a:gd name="connsiteX567" fmla="*/ 1719102 w 2482948"/>
              <a:gd name="connsiteY567" fmla="*/ 2009405 h 2128862"/>
              <a:gd name="connsiteX568" fmla="*/ 1719144 w 2482948"/>
              <a:gd name="connsiteY568" fmla="*/ 2009611 h 2128862"/>
              <a:gd name="connsiteX569" fmla="*/ 1719155 w 2482948"/>
              <a:gd name="connsiteY569" fmla="*/ 2009667 h 2128862"/>
              <a:gd name="connsiteX570" fmla="*/ 1724682 w 2482948"/>
              <a:gd name="connsiteY570" fmla="*/ 2013358 h 2128862"/>
              <a:gd name="connsiteX571" fmla="*/ 1734681 w 2482948"/>
              <a:gd name="connsiteY571" fmla="*/ 2020035 h 2128862"/>
              <a:gd name="connsiteX572" fmla="*/ 1737104 w 2482948"/>
              <a:gd name="connsiteY572" fmla="*/ 2021397 h 2128862"/>
              <a:gd name="connsiteX573" fmla="*/ 1739382 w 2482948"/>
              <a:gd name="connsiteY573" fmla="*/ 2022677 h 2128862"/>
              <a:gd name="connsiteX574" fmla="*/ 1749273 w 2482948"/>
              <a:gd name="connsiteY574" fmla="*/ 2024608 h 2128862"/>
              <a:gd name="connsiteX575" fmla="*/ 1744700 w 2482948"/>
              <a:gd name="connsiteY575" fmla="*/ 2022275 h 2128862"/>
              <a:gd name="connsiteX576" fmla="*/ 1741420 w 2482948"/>
              <a:gd name="connsiteY576" fmla="*/ 2021647 h 2128862"/>
              <a:gd name="connsiteX577" fmla="*/ 1737411 w 2482948"/>
              <a:gd name="connsiteY577" fmla="*/ 2020879 h 2128862"/>
              <a:gd name="connsiteX578" fmla="*/ 1725092 w 2482948"/>
              <a:gd name="connsiteY578" fmla="*/ 2012792 h 2128862"/>
              <a:gd name="connsiteX579" fmla="*/ 1723298 w 2482948"/>
              <a:gd name="connsiteY579" fmla="*/ 2011614 h 2128862"/>
              <a:gd name="connsiteX580" fmla="*/ 1721522 w 2482948"/>
              <a:gd name="connsiteY580" fmla="*/ 2010448 h 2128862"/>
              <a:gd name="connsiteX581" fmla="*/ 1721463 w 2482948"/>
              <a:gd name="connsiteY581" fmla="*/ 2010417 h 2128862"/>
              <a:gd name="connsiteX582" fmla="*/ 1720636 w 2482948"/>
              <a:gd name="connsiteY582" fmla="*/ 2010417 h 2128862"/>
              <a:gd name="connsiteX583" fmla="*/ 1720636 w 2482948"/>
              <a:gd name="connsiteY583" fmla="*/ 2009866 h 2128862"/>
              <a:gd name="connsiteX584" fmla="*/ 1679105 w 2482948"/>
              <a:gd name="connsiteY584" fmla="*/ 2008443 h 2128862"/>
              <a:gd name="connsiteX585" fmla="*/ 1679177 w 2482948"/>
              <a:gd name="connsiteY585" fmla="*/ 2008575 h 2128862"/>
              <a:gd name="connsiteX586" fmla="*/ 1679435 w 2482948"/>
              <a:gd name="connsiteY586" fmla="*/ 2009048 h 2128862"/>
              <a:gd name="connsiteX587" fmla="*/ 1683766 w 2482948"/>
              <a:gd name="connsiteY587" fmla="*/ 2012104 h 2128862"/>
              <a:gd name="connsiteX588" fmla="*/ 1683765 w 2482948"/>
              <a:gd name="connsiteY588" fmla="*/ 2012101 h 2128862"/>
              <a:gd name="connsiteX589" fmla="*/ 1683756 w 2482948"/>
              <a:gd name="connsiteY589" fmla="*/ 2012085 h 2128862"/>
              <a:gd name="connsiteX590" fmla="*/ 1683406 w 2482948"/>
              <a:gd name="connsiteY590" fmla="*/ 2011431 h 2128862"/>
              <a:gd name="connsiteX591" fmla="*/ 1679181 w 2482948"/>
              <a:gd name="connsiteY591" fmla="*/ 2008496 h 2128862"/>
              <a:gd name="connsiteX592" fmla="*/ 1679108 w 2482948"/>
              <a:gd name="connsiteY592" fmla="*/ 2008445 h 2128862"/>
              <a:gd name="connsiteX593" fmla="*/ 1697197 w 2482948"/>
              <a:gd name="connsiteY593" fmla="*/ 2007717 h 2128862"/>
              <a:gd name="connsiteX594" fmla="*/ 1698584 w 2482948"/>
              <a:gd name="connsiteY594" fmla="*/ 2011424 h 2128862"/>
              <a:gd name="connsiteX595" fmla="*/ 1699310 w 2482948"/>
              <a:gd name="connsiteY595" fmla="*/ 2013364 h 2128862"/>
              <a:gd name="connsiteX596" fmla="*/ 1702648 w 2482948"/>
              <a:gd name="connsiteY596" fmla="*/ 2015591 h 2128862"/>
              <a:gd name="connsiteX597" fmla="*/ 1702860 w 2482948"/>
              <a:gd name="connsiteY597" fmla="*/ 2015732 h 2128862"/>
              <a:gd name="connsiteX598" fmla="*/ 1701916 w 2482948"/>
              <a:gd name="connsiteY598" fmla="*/ 2012814 h 2128862"/>
              <a:gd name="connsiteX599" fmla="*/ 1701126 w 2482948"/>
              <a:gd name="connsiteY599" fmla="*/ 2010372 h 2128862"/>
              <a:gd name="connsiteX600" fmla="*/ 1650562 w 2482948"/>
              <a:gd name="connsiteY600" fmla="*/ 2006208 h 2128862"/>
              <a:gd name="connsiteX601" fmla="*/ 1663713 w 2482948"/>
              <a:gd name="connsiteY601" fmla="*/ 2026529 h 2128862"/>
              <a:gd name="connsiteX602" fmla="*/ 1666533 w 2482948"/>
              <a:gd name="connsiteY602" fmla="*/ 2029369 h 2128862"/>
              <a:gd name="connsiteX603" fmla="*/ 1662191 w 2482948"/>
              <a:gd name="connsiteY603" fmla="*/ 2023072 h 2128862"/>
              <a:gd name="connsiteX604" fmla="*/ 1685262 w 2482948"/>
              <a:gd name="connsiteY604" fmla="*/ 2006185 h 2128862"/>
              <a:gd name="connsiteX605" fmla="*/ 1685787 w 2482948"/>
              <a:gd name="connsiteY605" fmla="*/ 2007174 h 2128862"/>
              <a:gd name="connsiteX606" fmla="*/ 1694460 w 2482948"/>
              <a:gd name="connsiteY606" fmla="*/ 2013221 h 2128862"/>
              <a:gd name="connsiteX607" fmla="*/ 1694235 w 2482948"/>
              <a:gd name="connsiteY607" fmla="*/ 2012621 h 2128862"/>
              <a:gd name="connsiteX608" fmla="*/ 1694086 w 2482948"/>
              <a:gd name="connsiteY608" fmla="*/ 2012225 h 2128862"/>
              <a:gd name="connsiteX609" fmla="*/ 1724793 w 2482948"/>
              <a:gd name="connsiteY609" fmla="*/ 2005775 h 2128862"/>
              <a:gd name="connsiteX610" fmla="*/ 1724869 w 2482948"/>
              <a:gd name="connsiteY610" fmla="*/ 2006639 h 2128862"/>
              <a:gd name="connsiteX611" fmla="*/ 1724910 w 2482948"/>
              <a:gd name="connsiteY611" fmla="*/ 2007106 h 2128862"/>
              <a:gd name="connsiteX612" fmla="*/ 1724924 w 2482948"/>
              <a:gd name="connsiteY612" fmla="*/ 2007115 h 2128862"/>
              <a:gd name="connsiteX613" fmla="*/ 1734890 w 2482948"/>
              <a:gd name="connsiteY613" fmla="*/ 2012305 h 2128862"/>
              <a:gd name="connsiteX614" fmla="*/ 1729411 w 2482948"/>
              <a:gd name="connsiteY614" fmla="*/ 2008762 h 2128862"/>
              <a:gd name="connsiteX615" fmla="*/ 1704149 w 2482948"/>
              <a:gd name="connsiteY615" fmla="*/ 2005557 h 2128862"/>
              <a:gd name="connsiteX616" fmla="*/ 1704187 w 2482948"/>
              <a:gd name="connsiteY616" fmla="*/ 2005677 h 2128862"/>
              <a:gd name="connsiteX617" fmla="*/ 1704454 w 2482948"/>
              <a:gd name="connsiteY617" fmla="*/ 2006512 h 2128862"/>
              <a:gd name="connsiteX618" fmla="*/ 1705789 w 2482948"/>
              <a:gd name="connsiteY618" fmla="*/ 2010691 h 2128862"/>
              <a:gd name="connsiteX619" fmla="*/ 1708999 w 2482948"/>
              <a:gd name="connsiteY619" fmla="*/ 2012848 h 2128862"/>
              <a:gd name="connsiteX620" fmla="*/ 1708345 w 2482948"/>
              <a:gd name="connsiteY620" fmla="*/ 2010400 h 2128862"/>
              <a:gd name="connsiteX621" fmla="*/ 1707679 w 2482948"/>
              <a:gd name="connsiteY621" fmla="*/ 2007910 h 2128862"/>
              <a:gd name="connsiteX622" fmla="*/ 1748811 w 2482948"/>
              <a:gd name="connsiteY622" fmla="*/ 2004012 h 2128862"/>
              <a:gd name="connsiteX623" fmla="*/ 1760845 w 2482948"/>
              <a:gd name="connsiteY623" fmla="*/ 2009382 h 2128862"/>
              <a:gd name="connsiteX624" fmla="*/ 1769786 w 2482948"/>
              <a:gd name="connsiteY624" fmla="*/ 2010265 h 2128862"/>
              <a:gd name="connsiteX625" fmla="*/ 1759037 w 2482948"/>
              <a:gd name="connsiteY625" fmla="*/ 2005869 h 2128862"/>
              <a:gd name="connsiteX626" fmla="*/ 1710970 w 2482948"/>
              <a:gd name="connsiteY626" fmla="*/ 2003520 h 2128862"/>
              <a:gd name="connsiteX627" fmla="*/ 1711189 w 2482948"/>
              <a:gd name="connsiteY627" fmla="*/ 2004347 h 2128862"/>
              <a:gd name="connsiteX628" fmla="*/ 1714188 w 2482948"/>
              <a:gd name="connsiteY628" fmla="*/ 2006349 h 2128862"/>
              <a:gd name="connsiteX629" fmla="*/ 1714720 w 2482948"/>
              <a:gd name="connsiteY629" fmla="*/ 2006705 h 2128862"/>
              <a:gd name="connsiteX630" fmla="*/ 1714543 w 2482948"/>
              <a:gd name="connsiteY630" fmla="*/ 2005866 h 2128862"/>
              <a:gd name="connsiteX631" fmla="*/ 1730287 w 2482948"/>
              <a:gd name="connsiteY631" fmla="*/ 2002531 h 2128862"/>
              <a:gd name="connsiteX632" fmla="*/ 1730288 w 2482948"/>
              <a:gd name="connsiteY632" fmla="*/ 2002560 h 2128862"/>
              <a:gd name="connsiteX633" fmla="*/ 1730473 w 2482948"/>
              <a:gd name="connsiteY633" fmla="*/ 2002650 h 2128862"/>
              <a:gd name="connsiteX634" fmla="*/ 1913531 w 2482948"/>
              <a:gd name="connsiteY634" fmla="*/ 2002240 h 2128862"/>
              <a:gd name="connsiteX635" fmla="*/ 1907068 w 2482948"/>
              <a:gd name="connsiteY635" fmla="*/ 2004408 h 2128862"/>
              <a:gd name="connsiteX636" fmla="*/ 1896854 w 2482948"/>
              <a:gd name="connsiteY636" fmla="*/ 2007833 h 2128862"/>
              <a:gd name="connsiteX637" fmla="*/ 1889012 w 2482948"/>
              <a:gd name="connsiteY637" fmla="*/ 2011417 h 2128862"/>
              <a:gd name="connsiteX638" fmla="*/ 1892607 w 2482948"/>
              <a:gd name="connsiteY638" fmla="*/ 2010322 h 2128862"/>
              <a:gd name="connsiteX639" fmla="*/ 1901981 w 2482948"/>
              <a:gd name="connsiteY639" fmla="*/ 2007195 h 2128862"/>
              <a:gd name="connsiteX640" fmla="*/ 1904966 w 2482948"/>
              <a:gd name="connsiteY640" fmla="*/ 2006199 h 2128862"/>
              <a:gd name="connsiteX641" fmla="*/ 1905938 w 2482948"/>
              <a:gd name="connsiteY641" fmla="*/ 2005875 h 2128862"/>
              <a:gd name="connsiteX642" fmla="*/ 1717381 w 2482948"/>
              <a:gd name="connsiteY642" fmla="*/ 2000981 h 2128862"/>
              <a:gd name="connsiteX643" fmla="*/ 1717533 w 2482948"/>
              <a:gd name="connsiteY643" fmla="*/ 2001724 h 2128862"/>
              <a:gd name="connsiteX644" fmla="*/ 1717611 w 2482948"/>
              <a:gd name="connsiteY644" fmla="*/ 2002108 h 2128862"/>
              <a:gd name="connsiteX645" fmla="*/ 1717654 w 2482948"/>
              <a:gd name="connsiteY645" fmla="*/ 2002319 h 2128862"/>
              <a:gd name="connsiteX646" fmla="*/ 1718421 w 2482948"/>
              <a:gd name="connsiteY646" fmla="*/ 2002825 h 2128862"/>
              <a:gd name="connsiteX647" fmla="*/ 1719472 w 2482948"/>
              <a:gd name="connsiteY647" fmla="*/ 2003518 h 2128862"/>
              <a:gd name="connsiteX648" fmla="*/ 1720103 w 2482948"/>
              <a:gd name="connsiteY648" fmla="*/ 2003935 h 2128862"/>
              <a:gd name="connsiteX649" fmla="*/ 1720038 w 2482948"/>
              <a:gd name="connsiteY649" fmla="*/ 2003253 h 2128862"/>
              <a:gd name="connsiteX650" fmla="*/ 1719981 w 2482948"/>
              <a:gd name="connsiteY650" fmla="*/ 2002662 h 2128862"/>
              <a:gd name="connsiteX651" fmla="*/ 1718495 w 2482948"/>
              <a:gd name="connsiteY651" fmla="*/ 2001701 h 2128862"/>
              <a:gd name="connsiteX652" fmla="*/ 1675788 w 2482948"/>
              <a:gd name="connsiteY652" fmla="*/ 1999700 h 2128862"/>
              <a:gd name="connsiteX653" fmla="*/ 1676546 w 2482948"/>
              <a:gd name="connsiteY653" fmla="*/ 2000731 h 2128862"/>
              <a:gd name="connsiteX654" fmla="*/ 1678372 w 2482948"/>
              <a:gd name="connsiteY654" fmla="*/ 2002004 h 2128862"/>
              <a:gd name="connsiteX655" fmla="*/ 1678253 w 2482948"/>
              <a:gd name="connsiteY655" fmla="*/ 2001781 h 2128862"/>
              <a:gd name="connsiteX656" fmla="*/ 1677921 w 2482948"/>
              <a:gd name="connsiteY656" fmla="*/ 2001160 h 2128862"/>
              <a:gd name="connsiteX657" fmla="*/ 1693812 w 2482948"/>
              <a:gd name="connsiteY657" fmla="*/ 1998670 h 2128862"/>
              <a:gd name="connsiteX658" fmla="*/ 1695799 w 2482948"/>
              <a:gd name="connsiteY658" fmla="*/ 2003980 h 2128862"/>
              <a:gd name="connsiteX659" fmla="*/ 1699962 w 2482948"/>
              <a:gd name="connsiteY659" fmla="*/ 2006777 h 2128862"/>
              <a:gd name="connsiteX660" fmla="*/ 1699909 w 2482948"/>
              <a:gd name="connsiteY660" fmla="*/ 2006612 h 2128862"/>
              <a:gd name="connsiteX661" fmla="*/ 1698308 w 2482948"/>
              <a:gd name="connsiteY661" fmla="*/ 2001665 h 2128862"/>
              <a:gd name="connsiteX662" fmla="*/ 1724167 w 2482948"/>
              <a:gd name="connsiteY662" fmla="*/ 1998628 h 2128862"/>
              <a:gd name="connsiteX663" fmla="*/ 1724383 w 2482948"/>
              <a:gd name="connsiteY663" fmla="*/ 2001085 h 2128862"/>
              <a:gd name="connsiteX664" fmla="*/ 1724411 w 2482948"/>
              <a:gd name="connsiteY664" fmla="*/ 2001408 h 2128862"/>
              <a:gd name="connsiteX665" fmla="*/ 1724492 w 2482948"/>
              <a:gd name="connsiteY665" fmla="*/ 2002332 h 2128862"/>
              <a:gd name="connsiteX666" fmla="*/ 1725795 w 2482948"/>
              <a:gd name="connsiteY666" fmla="*/ 2002802 h 2128862"/>
              <a:gd name="connsiteX667" fmla="*/ 1725663 w 2482948"/>
              <a:gd name="connsiteY667" fmla="*/ 1999581 h 2128862"/>
              <a:gd name="connsiteX668" fmla="*/ 1725502 w 2482948"/>
              <a:gd name="connsiteY668" fmla="*/ 1999479 h 2128862"/>
              <a:gd name="connsiteX669" fmla="*/ 1725109 w 2482948"/>
              <a:gd name="connsiteY669" fmla="*/ 1999228 h 2128862"/>
              <a:gd name="connsiteX670" fmla="*/ 1752790 w 2482948"/>
              <a:gd name="connsiteY670" fmla="*/ 1998277 h 2128862"/>
              <a:gd name="connsiteX671" fmla="*/ 1764498 w 2482948"/>
              <a:gd name="connsiteY671" fmla="*/ 2003080 h 2128862"/>
              <a:gd name="connsiteX672" fmla="*/ 1770450 w 2482948"/>
              <a:gd name="connsiteY672" fmla="*/ 2003772 h 2128862"/>
              <a:gd name="connsiteX673" fmla="*/ 1775436 w 2482948"/>
              <a:gd name="connsiteY673" fmla="*/ 2004352 h 2128862"/>
              <a:gd name="connsiteX674" fmla="*/ 1772747 w 2482948"/>
              <a:gd name="connsiteY674" fmla="*/ 2003339 h 2128862"/>
              <a:gd name="connsiteX675" fmla="*/ 1765500 w 2482948"/>
              <a:gd name="connsiteY675" fmla="*/ 2000611 h 2128862"/>
              <a:gd name="connsiteX676" fmla="*/ 1765262 w 2482948"/>
              <a:gd name="connsiteY676" fmla="*/ 2000522 h 2128862"/>
              <a:gd name="connsiteX677" fmla="*/ 1701516 w 2482948"/>
              <a:gd name="connsiteY677" fmla="*/ 1997313 h 2128862"/>
              <a:gd name="connsiteX678" fmla="*/ 1701748 w 2482948"/>
              <a:gd name="connsiteY678" fmla="*/ 1998042 h 2128862"/>
              <a:gd name="connsiteX679" fmla="*/ 1705758 w 2482948"/>
              <a:gd name="connsiteY679" fmla="*/ 2000720 h 2128862"/>
              <a:gd name="connsiteX680" fmla="*/ 1705727 w 2482948"/>
              <a:gd name="connsiteY680" fmla="*/ 2000601 h 2128862"/>
              <a:gd name="connsiteX681" fmla="*/ 1705557 w 2482948"/>
              <a:gd name="connsiteY681" fmla="*/ 1999966 h 2128862"/>
              <a:gd name="connsiteX682" fmla="*/ 1912983 w 2482948"/>
              <a:gd name="connsiteY682" fmla="*/ 1996231 h 2128862"/>
              <a:gd name="connsiteX683" fmla="*/ 1910811 w 2482948"/>
              <a:gd name="connsiteY683" fmla="*/ 1997177 h 2128862"/>
              <a:gd name="connsiteX684" fmla="*/ 1912020 w 2482948"/>
              <a:gd name="connsiteY684" fmla="*/ 1996767 h 2128862"/>
              <a:gd name="connsiteX685" fmla="*/ 1679854 w 2482948"/>
              <a:gd name="connsiteY685" fmla="*/ 1995995 h 2128862"/>
              <a:gd name="connsiteX686" fmla="*/ 1679879 w 2482948"/>
              <a:gd name="connsiteY686" fmla="*/ 1996042 h 2128862"/>
              <a:gd name="connsiteX687" fmla="*/ 1679919 w 2482948"/>
              <a:gd name="connsiteY687" fmla="*/ 1996119 h 2128862"/>
              <a:gd name="connsiteX688" fmla="*/ 1679924 w 2482948"/>
              <a:gd name="connsiteY688" fmla="*/ 1996128 h 2128862"/>
              <a:gd name="connsiteX689" fmla="*/ 1692460 w 2482948"/>
              <a:gd name="connsiteY689" fmla="*/ 2007896 h 2128862"/>
              <a:gd name="connsiteX690" fmla="*/ 1692080 w 2482948"/>
              <a:gd name="connsiteY690" fmla="*/ 2006884 h 2128862"/>
              <a:gd name="connsiteX691" fmla="*/ 1690757 w 2482948"/>
              <a:gd name="connsiteY691" fmla="*/ 2003364 h 2128862"/>
              <a:gd name="connsiteX692" fmla="*/ 1689402 w 2482948"/>
              <a:gd name="connsiteY692" fmla="*/ 2002448 h 2128862"/>
              <a:gd name="connsiteX693" fmla="*/ 1684123 w 2482948"/>
              <a:gd name="connsiteY693" fmla="*/ 1998880 h 2128862"/>
              <a:gd name="connsiteX694" fmla="*/ 1708834 w 2482948"/>
              <a:gd name="connsiteY694" fmla="*/ 1995452 h 2128862"/>
              <a:gd name="connsiteX695" fmla="*/ 1709060 w 2482948"/>
              <a:gd name="connsiteY695" fmla="*/ 1996308 h 2128862"/>
              <a:gd name="connsiteX696" fmla="*/ 1709170 w 2482948"/>
              <a:gd name="connsiteY696" fmla="*/ 1996724 h 2128862"/>
              <a:gd name="connsiteX697" fmla="*/ 1710552 w 2482948"/>
              <a:gd name="connsiteY697" fmla="*/ 1997635 h 2128862"/>
              <a:gd name="connsiteX698" fmla="*/ 1713171 w 2482948"/>
              <a:gd name="connsiteY698" fmla="*/ 1999362 h 2128862"/>
              <a:gd name="connsiteX699" fmla="*/ 1712901 w 2482948"/>
              <a:gd name="connsiteY699" fmla="*/ 1998083 h 2128862"/>
              <a:gd name="connsiteX700" fmla="*/ 1709185 w 2482948"/>
              <a:gd name="connsiteY700" fmla="*/ 1995679 h 2128862"/>
              <a:gd name="connsiteX701" fmla="*/ 1637679 w 2482948"/>
              <a:gd name="connsiteY701" fmla="*/ 1993951 h 2128862"/>
              <a:gd name="connsiteX702" fmla="*/ 1639235 w 2482948"/>
              <a:gd name="connsiteY702" fmla="*/ 1996837 h 2128862"/>
              <a:gd name="connsiteX703" fmla="*/ 1640439 w 2482948"/>
              <a:gd name="connsiteY703" fmla="*/ 1999070 h 2128862"/>
              <a:gd name="connsiteX704" fmla="*/ 1645247 w 2482948"/>
              <a:gd name="connsiteY704" fmla="*/ 2007987 h 2128862"/>
              <a:gd name="connsiteX705" fmla="*/ 1648623 w 2482948"/>
              <a:gd name="connsiteY705" fmla="*/ 2012122 h 2128862"/>
              <a:gd name="connsiteX706" fmla="*/ 1647434 w 2482948"/>
              <a:gd name="connsiteY706" fmla="*/ 2010290 h 2128862"/>
              <a:gd name="connsiteX707" fmla="*/ 1644702 w 2482948"/>
              <a:gd name="connsiteY707" fmla="*/ 2006082 h 2128862"/>
              <a:gd name="connsiteX708" fmla="*/ 1642639 w 2482948"/>
              <a:gd name="connsiteY708" fmla="*/ 2001233 h 2128862"/>
              <a:gd name="connsiteX709" fmla="*/ 1715811 w 2482948"/>
              <a:gd name="connsiteY709" fmla="*/ 1993297 h 2128862"/>
              <a:gd name="connsiteX710" fmla="*/ 1716814 w 2482948"/>
              <a:gd name="connsiteY710" fmla="*/ 1998207 h 2128862"/>
              <a:gd name="connsiteX711" fmla="*/ 1719746 w 2482948"/>
              <a:gd name="connsiteY711" fmla="*/ 2000231 h 2128862"/>
              <a:gd name="connsiteX712" fmla="*/ 1719291 w 2482948"/>
              <a:gd name="connsiteY712" fmla="*/ 1995517 h 2128862"/>
              <a:gd name="connsiteX713" fmla="*/ 1897642 w 2482948"/>
              <a:gd name="connsiteY713" fmla="*/ 1993118 h 2128862"/>
              <a:gd name="connsiteX714" fmla="*/ 1882492 w 2482948"/>
              <a:gd name="connsiteY714" fmla="*/ 1998494 h 2128862"/>
              <a:gd name="connsiteX715" fmla="*/ 1879779 w 2482948"/>
              <a:gd name="connsiteY715" fmla="*/ 1999456 h 2128862"/>
              <a:gd name="connsiteX716" fmla="*/ 1875680 w 2482948"/>
              <a:gd name="connsiteY716" fmla="*/ 2000911 h 2128862"/>
              <a:gd name="connsiteX717" fmla="*/ 1868418 w 2482948"/>
              <a:gd name="connsiteY717" fmla="*/ 2001819 h 2128862"/>
              <a:gd name="connsiteX718" fmla="*/ 1867954 w 2482948"/>
              <a:gd name="connsiteY718" fmla="*/ 2001877 h 2128862"/>
              <a:gd name="connsiteX719" fmla="*/ 1860244 w 2482948"/>
              <a:gd name="connsiteY719" fmla="*/ 2002842 h 2128862"/>
              <a:gd name="connsiteX720" fmla="*/ 1858582 w 2482948"/>
              <a:gd name="connsiteY720" fmla="*/ 2003117 h 2128862"/>
              <a:gd name="connsiteX721" fmla="*/ 1826341 w 2482948"/>
              <a:gd name="connsiteY721" fmla="*/ 2008451 h 2128862"/>
              <a:gd name="connsiteX722" fmla="*/ 1828914 w 2482948"/>
              <a:gd name="connsiteY722" fmla="*/ 2008754 h 2128862"/>
              <a:gd name="connsiteX723" fmla="*/ 1830254 w 2482948"/>
              <a:gd name="connsiteY723" fmla="*/ 2008911 h 2128862"/>
              <a:gd name="connsiteX724" fmla="*/ 1845061 w 2482948"/>
              <a:gd name="connsiteY724" fmla="*/ 2007170 h 2128862"/>
              <a:gd name="connsiteX725" fmla="*/ 1849678 w 2482948"/>
              <a:gd name="connsiteY725" fmla="*/ 2006309 h 2128862"/>
              <a:gd name="connsiteX726" fmla="*/ 1879018 w 2482948"/>
              <a:gd name="connsiteY726" fmla="*/ 2000841 h 2128862"/>
              <a:gd name="connsiteX727" fmla="*/ 1890799 w 2482948"/>
              <a:gd name="connsiteY727" fmla="*/ 1995956 h 2128862"/>
              <a:gd name="connsiteX728" fmla="*/ 1757540 w 2482948"/>
              <a:gd name="connsiteY728" fmla="*/ 1992932 h 2128862"/>
              <a:gd name="connsiteX729" fmla="*/ 1757657 w 2482948"/>
              <a:gd name="connsiteY729" fmla="*/ 1992975 h 2128862"/>
              <a:gd name="connsiteX730" fmla="*/ 1762573 w 2482948"/>
              <a:gd name="connsiteY730" fmla="*/ 1994786 h 2128862"/>
              <a:gd name="connsiteX731" fmla="*/ 1766010 w 2482948"/>
              <a:gd name="connsiteY731" fmla="*/ 1996053 h 2128862"/>
              <a:gd name="connsiteX732" fmla="*/ 1773335 w 2482948"/>
              <a:gd name="connsiteY732" fmla="*/ 1997037 h 2128862"/>
              <a:gd name="connsiteX733" fmla="*/ 1774242 w 2482948"/>
              <a:gd name="connsiteY733" fmla="*/ 1997159 h 2128862"/>
              <a:gd name="connsiteX734" fmla="*/ 1766832 w 2482948"/>
              <a:gd name="connsiteY734" fmla="*/ 1994588 h 2128862"/>
              <a:gd name="connsiteX735" fmla="*/ 1758613 w 2482948"/>
              <a:gd name="connsiteY735" fmla="*/ 1993123 h 2128862"/>
              <a:gd name="connsiteX736" fmla="*/ 1690631 w 2482948"/>
              <a:gd name="connsiteY736" fmla="*/ 1990167 h 2128862"/>
              <a:gd name="connsiteX737" fmla="*/ 1690684 w 2482948"/>
              <a:gd name="connsiteY737" fmla="*/ 1990309 h 2128862"/>
              <a:gd name="connsiteX738" fmla="*/ 1690855 w 2482948"/>
              <a:gd name="connsiteY738" fmla="*/ 1990767 h 2128862"/>
              <a:gd name="connsiteX739" fmla="*/ 1695863 w 2482948"/>
              <a:gd name="connsiteY739" fmla="*/ 1994111 h 2128862"/>
              <a:gd name="connsiteX740" fmla="*/ 1695803 w 2482948"/>
              <a:gd name="connsiteY740" fmla="*/ 1993926 h 2128862"/>
              <a:gd name="connsiteX741" fmla="*/ 1695769 w 2482948"/>
              <a:gd name="connsiteY741" fmla="*/ 1993820 h 2128862"/>
              <a:gd name="connsiteX742" fmla="*/ 1695654 w 2482948"/>
              <a:gd name="connsiteY742" fmla="*/ 1993465 h 2128862"/>
              <a:gd name="connsiteX743" fmla="*/ 1698861 w 2482948"/>
              <a:gd name="connsiteY743" fmla="*/ 1989002 h 2128862"/>
              <a:gd name="connsiteX744" fmla="*/ 1699234 w 2482948"/>
              <a:gd name="connsiteY744" fmla="*/ 1990170 h 2128862"/>
              <a:gd name="connsiteX745" fmla="*/ 1703731 w 2482948"/>
              <a:gd name="connsiteY745" fmla="*/ 1993135 h 2128862"/>
              <a:gd name="connsiteX746" fmla="*/ 1703414 w 2482948"/>
              <a:gd name="connsiteY746" fmla="*/ 1991947 h 2128862"/>
              <a:gd name="connsiteX747" fmla="*/ 1699917 w 2482948"/>
              <a:gd name="connsiteY747" fmla="*/ 1989685 h 2128862"/>
              <a:gd name="connsiteX748" fmla="*/ 1679033 w 2482948"/>
              <a:gd name="connsiteY748" fmla="*/ 1988822 h 2128862"/>
              <a:gd name="connsiteX749" fmla="*/ 1683133 w 2482948"/>
              <a:gd name="connsiteY749" fmla="*/ 1992941 h 2128862"/>
              <a:gd name="connsiteX750" fmla="*/ 1687544 w 2482948"/>
              <a:gd name="connsiteY750" fmla="*/ 1997374 h 2128862"/>
              <a:gd name="connsiteX751" fmla="*/ 1689090 w 2482948"/>
              <a:gd name="connsiteY751" fmla="*/ 1998927 h 2128862"/>
              <a:gd name="connsiteX752" fmla="*/ 1687997 w 2482948"/>
              <a:gd name="connsiteY752" fmla="*/ 1996017 h 2128862"/>
              <a:gd name="connsiteX753" fmla="*/ 1687385 w 2482948"/>
              <a:gd name="connsiteY753" fmla="*/ 1994387 h 2128862"/>
              <a:gd name="connsiteX754" fmla="*/ 1682117 w 2482948"/>
              <a:gd name="connsiteY754" fmla="*/ 1990877 h 2128862"/>
              <a:gd name="connsiteX755" fmla="*/ 1729735 w 2482948"/>
              <a:gd name="connsiteY755" fmla="*/ 1988568 h 2128862"/>
              <a:gd name="connsiteX756" fmla="*/ 1729740 w 2482948"/>
              <a:gd name="connsiteY756" fmla="*/ 1988691 h 2128862"/>
              <a:gd name="connsiteX757" fmla="*/ 1730227 w 2482948"/>
              <a:gd name="connsiteY757" fmla="*/ 1988967 h 2128862"/>
              <a:gd name="connsiteX758" fmla="*/ 1731510 w 2482948"/>
              <a:gd name="connsiteY758" fmla="*/ 1989695 h 2128862"/>
              <a:gd name="connsiteX759" fmla="*/ 1731510 w 2482948"/>
              <a:gd name="connsiteY759" fmla="*/ 1989688 h 2128862"/>
              <a:gd name="connsiteX760" fmla="*/ 1731511 w 2482948"/>
              <a:gd name="connsiteY760" fmla="*/ 1989674 h 2128862"/>
              <a:gd name="connsiteX761" fmla="*/ 1731512 w 2482948"/>
              <a:gd name="connsiteY761" fmla="*/ 1989666 h 2128862"/>
              <a:gd name="connsiteX762" fmla="*/ 1730434 w 2482948"/>
              <a:gd name="connsiteY762" fmla="*/ 1989000 h 2128862"/>
              <a:gd name="connsiteX763" fmla="*/ 1642057 w 2482948"/>
              <a:gd name="connsiteY763" fmla="*/ 1987547 h 2128862"/>
              <a:gd name="connsiteX764" fmla="*/ 1642166 w 2482948"/>
              <a:gd name="connsiteY764" fmla="*/ 1987804 h 2128862"/>
              <a:gd name="connsiteX765" fmla="*/ 1642826 w 2482948"/>
              <a:gd name="connsiteY765" fmla="*/ 1989355 h 2128862"/>
              <a:gd name="connsiteX766" fmla="*/ 1654339 w 2482948"/>
              <a:gd name="connsiteY766" fmla="*/ 2006158 h 2128862"/>
              <a:gd name="connsiteX767" fmla="*/ 1660452 w 2482948"/>
              <a:gd name="connsiteY767" fmla="*/ 2015078 h 2128862"/>
              <a:gd name="connsiteX768" fmla="*/ 1655666 w 2482948"/>
              <a:gd name="connsiteY768" fmla="*/ 2007015 h 2128862"/>
              <a:gd name="connsiteX769" fmla="*/ 1653746 w 2482948"/>
              <a:gd name="connsiteY769" fmla="*/ 2004268 h 2128862"/>
              <a:gd name="connsiteX770" fmla="*/ 1644307 w 2482948"/>
              <a:gd name="connsiteY770" fmla="*/ 1990766 h 2128862"/>
              <a:gd name="connsiteX771" fmla="*/ 1706729 w 2482948"/>
              <a:gd name="connsiteY771" fmla="*/ 1987503 h 2128862"/>
              <a:gd name="connsiteX772" fmla="*/ 1707942 w 2482948"/>
              <a:gd name="connsiteY772" fmla="*/ 1992084 h 2128862"/>
              <a:gd name="connsiteX773" fmla="*/ 1711892 w 2482948"/>
              <a:gd name="connsiteY773" fmla="*/ 1994811 h 2128862"/>
              <a:gd name="connsiteX774" fmla="*/ 1712265 w 2482948"/>
              <a:gd name="connsiteY774" fmla="*/ 1995068 h 2128862"/>
              <a:gd name="connsiteX775" fmla="*/ 1711282 w 2482948"/>
              <a:gd name="connsiteY775" fmla="*/ 1990408 h 2128862"/>
              <a:gd name="connsiteX776" fmla="*/ 1710735 w 2482948"/>
              <a:gd name="connsiteY776" fmla="*/ 1990059 h 2128862"/>
              <a:gd name="connsiteX777" fmla="*/ 1759170 w 2482948"/>
              <a:gd name="connsiteY777" fmla="*/ 1986994 h 2128862"/>
              <a:gd name="connsiteX778" fmla="*/ 1771000 w 2482948"/>
              <a:gd name="connsiteY778" fmla="*/ 1990854 h 2128862"/>
              <a:gd name="connsiteX779" fmla="*/ 1781818 w 2482948"/>
              <a:gd name="connsiteY779" fmla="*/ 1992476 h 2128862"/>
              <a:gd name="connsiteX780" fmla="*/ 1778950 w 2482948"/>
              <a:gd name="connsiteY780" fmla="*/ 1991585 h 2128862"/>
              <a:gd name="connsiteX781" fmla="*/ 1772725 w 2482948"/>
              <a:gd name="connsiteY781" fmla="*/ 1989652 h 2128862"/>
              <a:gd name="connsiteX782" fmla="*/ 1770554 w 2482948"/>
              <a:gd name="connsiteY782" fmla="*/ 1988978 h 2128862"/>
              <a:gd name="connsiteX783" fmla="*/ 1765886 w 2482948"/>
              <a:gd name="connsiteY783" fmla="*/ 1988165 h 2128862"/>
              <a:gd name="connsiteX784" fmla="*/ 1714304 w 2482948"/>
              <a:gd name="connsiteY784" fmla="*/ 1985917 h 2128862"/>
              <a:gd name="connsiteX785" fmla="*/ 1714421 w 2482948"/>
              <a:gd name="connsiteY785" fmla="*/ 1986491 h 2128862"/>
              <a:gd name="connsiteX786" fmla="*/ 1714436 w 2482948"/>
              <a:gd name="connsiteY786" fmla="*/ 1986565 h 2128862"/>
              <a:gd name="connsiteX787" fmla="*/ 1714690 w 2482948"/>
              <a:gd name="connsiteY787" fmla="*/ 1986706 h 2128862"/>
              <a:gd name="connsiteX788" fmla="*/ 1718654 w 2482948"/>
              <a:gd name="connsiteY788" fmla="*/ 1988920 h 2128862"/>
              <a:gd name="connsiteX789" fmla="*/ 1718625 w 2482948"/>
              <a:gd name="connsiteY789" fmla="*/ 1988616 h 2128862"/>
              <a:gd name="connsiteX790" fmla="*/ 1715485 w 2482948"/>
              <a:gd name="connsiteY790" fmla="*/ 1986655 h 2128862"/>
              <a:gd name="connsiteX791" fmla="*/ 1649571 w 2482948"/>
              <a:gd name="connsiteY791" fmla="*/ 1984759 h 2128862"/>
              <a:gd name="connsiteX792" fmla="*/ 1650465 w 2482948"/>
              <a:gd name="connsiteY792" fmla="*/ 1987277 h 2128862"/>
              <a:gd name="connsiteX793" fmla="*/ 1650560 w 2482948"/>
              <a:gd name="connsiteY793" fmla="*/ 1987544 h 2128862"/>
              <a:gd name="connsiteX794" fmla="*/ 1650894 w 2482948"/>
              <a:gd name="connsiteY794" fmla="*/ 1988487 h 2128862"/>
              <a:gd name="connsiteX795" fmla="*/ 1659014 w 2482948"/>
              <a:gd name="connsiteY795" fmla="*/ 2000195 h 2128862"/>
              <a:gd name="connsiteX796" fmla="*/ 1662129 w 2482948"/>
              <a:gd name="connsiteY796" fmla="*/ 2004686 h 2128862"/>
              <a:gd name="connsiteX797" fmla="*/ 1662550 w 2482948"/>
              <a:gd name="connsiteY797" fmla="*/ 2005110 h 2128862"/>
              <a:gd name="connsiteX798" fmla="*/ 1663286 w 2482948"/>
              <a:gd name="connsiteY798" fmla="*/ 2005851 h 2128862"/>
              <a:gd name="connsiteX799" fmla="*/ 1663486 w 2482948"/>
              <a:gd name="connsiteY799" fmla="*/ 2006052 h 2128862"/>
              <a:gd name="connsiteX800" fmla="*/ 1657759 w 2482948"/>
              <a:gd name="connsiteY800" fmla="*/ 1996152 h 2128862"/>
              <a:gd name="connsiteX801" fmla="*/ 1652153 w 2482948"/>
              <a:gd name="connsiteY801" fmla="*/ 1988352 h 2128862"/>
              <a:gd name="connsiteX802" fmla="*/ 1722918 w 2482948"/>
              <a:gd name="connsiteY802" fmla="*/ 1984357 h 2128862"/>
              <a:gd name="connsiteX803" fmla="*/ 1722961 w 2482948"/>
              <a:gd name="connsiteY803" fmla="*/ 1984847 h 2128862"/>
              <a:gd name="connsiteX804" fmla="*/ 1725110 w 2482948"/>
              <a:gd name="connsiteY804" fmla="*/ 1986065 h 2128862"/>
              <a:gd name="connsiteX805" fmla="*/ 1725095 w 2482948"/>
              <a:gd name="connsiteY805" fmla="*/ 1985702 h 2128862"/>
              <a:gd name="connsiteX806" fmla="*/ 1725014 w 2482948"/>
              <a:gd name="connsiteY806" fmla="*/ 1985652 h 2128862"/>
              <a:gd name="connsiteX807" fmla="*/ 1895732 w 2482948"/>
              <a:gd name="connsiteY807" fmla="*/ 1982573 h 2128862"/>
              <a:gd name="connsiteX808" fmla="*/ 1885138 w 2482948"/>
              <a:gd name="connsiteY808" fmla="*/ 1986267 h 2128862"/>
              <a:gd name="connsiteX809" fmla="*/ 1879005 w 2482948"/>
              <a:gd name="connsiteY809" fmla="*/ 1988406 h 2128862"/>
              <a:gd name="connsiteX810" fmla="*/ 1879015 w 2482948"/>
              <a:gd name="connsiteY810" fmla="*/ 1988405 h 2128862"/>
              <a:gd name="connsiteX811" fmla="*/ 1879221 w 2482948"/>
              <a:gd name="connsiteY811" fmla="*/ 1988373 h 2128862"/>
              <a:gd name="connsiteX812" fmla="*/ 1881765 w 2482948"/>
              <a:gd name="connsiteY812" fmla="*/ 1987981 h 2128862"/>
              <a:gd name="connsiteX813" fmla="*/ 1883905 w 2482948"/>
              <a:gd name="connsiteY813" fmla="*/ 1987153 h 2128862"/>
              <a:gd name="connsiteX814" fmla="*/ 1893096 w 2482948"/>
              <a:gd name="connsiteY814" fmla="*/ 1983594 h 2128862"/>
              <a:gd name="connsiteX815" fmla="*/ 1741948 w 2482948"/>
              <a:gd name="connsiteY815" fmla="*/ 1982464 h 2128862"/>
              <a:gd name="connsiteX816" fmla="*/ 1741936 w 2482948"/>
              <a:gd name="connsiteY816" fmla="*/ 1982607 h 2128862"/>
              <a:gd name="connsiteX817" fmla="*/ 1741894 w 2482948"/>
              <a:gd name="connsiteY817" fmla="*/ 1983120 h 2128862"/>
              <a:gd name="connsiteX818" fmla="*/ 1741992 w 2482948"/>
              <a:gd name="connsiteY818" fmla="*/ 1983177 h 2128862"/>
              <a:gd name="connsiteX819" fmla="*/ 1742124 w 2482948"/>
              <a:gd name="connsiteY819" fmla="*/ 1983255 h 2128862"/>
              <a:gd name="connsiteX820" fmla="*/ 1742218 w 2482948"/>
              <a:gd name="connsiteY820" fmla="*/ 1982626 h 2128862"/>
              <a:gd name="connsiteX821" fmla="*/ 1678162 w 2482948"/>
              <a:gd name="connsiteY821" fmla="*/ 1981980 h 2128862"/>
              <a:gd name="connsiteX822" fmla="*/ 1678429 w 2482948"/>
              <a:gd name="connsiteY822" fmla="*/ 1982328 h 2128862"/>
              <a:gd name="connsiteX823" fmla="*/ 1678650 w 2482948"/>
              <a:gd name="connsiteY823" fmla="*/ 1982616 h 2128862"/>
              <a:gd name="connsiteX824" fmla="*/ 1684390 w 2482948"/>
              <a:gd name="connsiteY824" fmla="*/ 1986450 h 2128862"/>
              <a:gd name="connsiteX825" fmla="*/ 1684407 w 2482948"/>
              <a:gd name="connsiteY825" fmla="*/ 1986461 h 2128862"/>
              <a:gd name="connsiteX826" fmla="*/ 1684255 w 2482948"/>
              <a:gd name="connsiteY826" fmla="*/ 1986056 h 2128862"/>
              <a:gd name="connsiteX827" fmla="*/ 1684217 w 2482948"/>
              <a:gd name="connsiteY827" fmla="*/ 1985956 h 2128862"/>
              <a:gd name="connsiteX828" fmla="*/ 1678877 w 2482948"/>
              <a:gd name="connsiteY828" fmla="*/ 1982450 h 2128862"/>
              <a:gd name="connsiteX829" fmla="*/ 1678366 w 2482948"/>
              <a:gd name="connsiteY829" fmla="*/ 1982114 h 2128862"/>
              <a:gd name="connsiteX830" fmla="*/ 1687452 w 2482948"/>
              <a:gd name="connsiteY830" fmla="*/ 1981623 h 2128862"/>
              <a:gd name="connsiteX831" fmla="*/ 1687485 w 2482948"/>
              <a:gd name="connsiteY831" fmla="*/ 1981759 h 2128862"/>
              <a:gd name="connsiteX832" fmla="*/ 1687511 w 2482948"/>
              <a:gd name="connsiteY832" fmla="*/ 1981829 h 2128862"/>
              <a:gd name="connsiteX833" fmla="*/ 1687813 w 2482948"/>
              <a:gd name="connsiteY833" fmla="*/ 1982636 h 2128862"/>
              <a:gd name="connsiteX834" fmla="*/ 1691683 w 2482948"/>
              <a:gd name="connsiteY834" fmla="*/ 1985189 h 2128862"/>
              <a:gd name="connsiteX835" fmla="*/ 1693326 w 2482948"/>
              <a:gd name="connsiteY835" fmla="*/ 1986273 h 2128862"/>
              <a:gd name="connsiteX836" fmla="*/ 1692978 w 2482948"/>
              <a:gd name="connsiteY836" fmla="*/ 1985197 h 2128862"/>
              <a:gd name="connsiteX837" fmla="*/ 1761542 w 2482948"/>
              <a:gd name="connsiteY837" fmla="*/ 1981253 h 2128862"/>
              <a:gd name="connsiteX838" fmla="*/ 1768987 w 2482948"/>
              <a:gd name="connsiteY838" fmla="*/ 1983383 h 2128862"/>
              <a:gd name="connsiteX839" fmla="*/ 1770934 w 2482948"/>
              <a:gd name="connsiteY839" fmla="*/ 1983940 h 2128862"/>
              <a:gd name="connsiteX840" fmla="*/ 1775103 w 2482948"/>
              <a:gd name="connsiteY840" fmla="*/ 1985133 h 2128862"/>
              <a:gd name="connsiteX841" fmla="*/ 1817846 w 2482948"/>
              <a:gd name="connsiteY841" fmla="*/ 1992629 h 2128862"/>
              <a:gd name="connsiteX842" fmla="*/ 1820052 w 2482948"/>
              <a:gd name="connsiteY842" fmla="*/ 1992629 h 2128862"/>
              <a:gd name="connsiteX843" fmla="*/ 1827486 w 2482948"/>
              <a:gd name="connsiteY843" fmla="*/ 1991740 h 2128862"/>
              <a:gd name="connsiteX844" fmla="*/ 1823920 w 2482948"/>
              <a:gd name="connsiteY844" fmla="*/ 1991091 h 2128862"/>
              <a:gd name="connsiteX845" fmla="*/ 1820052 w 2482948"/>
              <a:gd name="connsiteY845" fmla="*/ 1991527 h 2128862"/>
              <a:gd name="connsiteX846" fmla="*/ 1817708 w 2482948"/>
              <a:gd name="connsiteY846" fmla="*/ 1991527 h 2128862"/>
              <a:gd name="connsiteX847" fmla="*/ 1696246 w 2482948"/>
              <a:gd name="connsiteY847" fmla="*/ 1980816 h 2128862"/>
              <a:gd name="connsiteX848" fmla="*/ 1696720 w 2482948"/>
              <a:gd name="connsiteY848" fmla="*/ 1982299 h 2128862"/>
              <a:gd name="connsiteX849" fmla="*/ 1697556 w 2482948"/>
              <a:gd name="connsiteY849" fmla="*/ 1984917 h 2128862"/>
              <a:gd name="connsiteX850" fmla="*/ 1702435 w 2482948"/>
              <a:gd name="connsiteY850" fmla="*/ 1988284 h 2128862"/>
              <a:gd name="connsiteX851" fmla="*/ 1701572 w 2482948"/>
              <a:gd name="connsiteY851" fmla="*/ 1985053 h 2128862"/>
              <a:gd name="connsiteX852" fmla="*/ 1701301 w 2482948"/>
              <a:gd name="connsiteY852" fmla="*/ 1984041 h 2128862"/>
              <a:gd name="connsiteX853" fmla="*/ 1701028 w 2482948"/>
              <a:gd name="connsiteY853" fmla="*/ 1983867 h 2128862"/>
              <a:gd name="connsiteX854" fmla="*/ 1698836 w 2482948"/>
              <a:gd name="connsiteY854" fmla="*/ 1982469 h 2128862"/>
              <a:gd name="connsiteX855" fmla="*/ 1915295 w 2482948"/>
              <a:gd name="connsiteY855" fmla="*/ 1980493 h 2128862"/>
              <a:gd name="connsiteX856" fmla="*/ 1914229 w 2482948"/>
              <a:gd name="connsiteY856" fmla="*/ 1980871 h 2128862"/>
              <a:gd name="connsiteX857" fmla="*/ 1874472 w 2482948"/>
              <a:gd name="connsiteY857" fmla="*/ 1995638 h 2128862"/>
              <a:gd name="connsiteX858" fmla="*/ 1833206 w 2482948"/>
              <a:gd name="connsiteY858" fmla="*/ 2001637 h 2128862"/>
              <a:gd name="connsiteX859" fmla="*/ 1835595 w 2482948"/>
              <a:gd name="connsiteY859" fmla="*/ 2001850 h 2128862"/>
              <a:gd name="connsiteX860" fmla="*/ 1855624 w 2482948"/>
              <a:gd name="connsiteY860" fmla="*/ 1999119 h 2128862"/>
              <a:gd name="connsiteX861" fmla="*/ 1855646 w 2482948"/>
              <a:gd name="connsiteY861" fmla="*/ 1999116 h 2128862"/>
              <a:gd name="connsiteX862" fmla="*/ 1877092 w 2482948"/>
              <a:gd name="connsiteY862" fmla="*/ 1995563 h 2128862"/>
              <a:gd name="connsiteX863" fmla="*/ 1880232 w 2482948"/>
              <a:gd name="connsiteY863" fmla="*/ 1994325 h 2128862"/>
              <a:gd name="connsiteX864" fmla="*/ 1891065 w 2482948"/>
              <a:gd name="connsiteY864" fmla="*/ 1990052 h 2128862"/>
              <a:gd name="connsiteX865" fmla="*/ 1704724 w 2482948"/>
              <a:gd name="connsiteY865" fmla="*/ 1979931 h 2128862"/>
              <a:gd name="connsiteX866" fmla="*/ 1704783 w 2482948"/>
              <a:gd name="connsiteY866" fmla="*/ 1980156 h 2128862"/>
              <a:gd name="connsiteX867" fmla="*/ 1705100 w 2482948"/>
              <a:gd name="connsiteY867" fmla="*/ 1981352 h 2128862"/>
              <a:gd name="connsiteX868" fmla="*/ 1708144 w 2482948"/>
              <a:gd name="connsiteY868" fmla="*/ 1983051 h 2128862"/>
              <a:gd name="connsiteX869" fmla="*/ 1709942 w 2482948"/>
              <a:gd name="connsiteY869" fmla="*/ 1984055 h 2128862"/>
              <a:gd name="connsiteX870" fmla="*/ 1709733 w 2482948"/>
              <a:gd name="connsiteY870" fmla="*/ 1983061 h 2128862"/>
              <a:gd name="connsiteX871" fmla="*/ 1665258 w 2482948"/>
              <a:gd name="connsiteY871" fmla="*/ 1979873 h 2128862"/>
              <a:gd name="connsiteX872" fmla="*/ 1665632 w 2482948"/>
              <a:gd name="connsiteY872" fmla="*/ 1981139 h 2128862"/>
              <a:gd name="connsiteX873" fmla="*/ 1666055 w 2482948"/>
              <a:gd name="connsiteY873" fmla="*/ 1982570 h 2128862"/>
              <a:gd name="connsiteX874" fmla="*/ 1666073 w 2482948"/>
              <a:gd name="connsiteY874" fmla="*/ 1982631 h 2128862"/>
              <a:gd name="connsiteX875" fmla="*/ 1670453 w 2482948"/>
              <a:gd name="connsiteY875" fmla="*/ 1987042 h 2128862"/>
              <a:gd name="connsiteX876" fmla="*/ 1671087 w 2482948"/>
              <a:gd name="connsiteY876" fmla="*/ 1987681 h 2128862"/>
              <a:gd name="connsiteX877" fmla="*/ 1671042 w 2482948"/>
              <a:gd name="connsiteY877" fmla="*/ 1987517 h 2128862"/>
              <a:gd name="connsiteX878" fmla="*/ 1671038 w 2482948"/>
              <a:gd name="connsiteY878" fmla="*/ 1987500 h 2128862"/>
              <a:gd name="connsiteX879" fmla="*/ 1670936 w 2482948"/>
              <a:gd name="connsiteY879" fmla="*/ 1987366 h 2128862"/>
              <a:gd name="connsiteX880" fmla="*/ 1666557 w 2482948"/>
              <a:gd name="connsiteY880" fmla="*/ 1981588 h 2128862"/>
              <a:gd name="connsiteX881" fmla="*/ 1736842 w 2482948"/>
              <a:gd name="connsiteY881" fmla="*/ 1979409 h 2128862"/>
              <a:gd name="connsiteX882" fmla="*/ 1736824 w 2482948"/>
              <a:gd name="connsiteY882" fmla="*/ 1979692 h 2128862"/>
              <a:gd name="connsiteX883" fmla="*/ 1736797 w 2482948"/>
              <a:gd name="connsiteY883" fmla="*/ 1980134 h 2128862"/>
              <a:gd name="connsiteX884" fmla="*/ 1737269 w 2482948"/>
              <a:gd name="connsiteY884" fmla="*/ 1980410 h 2128862"/>
              <a:gd name="connsiteX885" fmla="*/ 1737279 w 2482948"/>
              <a:gd name="connsiteY885" fmla="*/ 1980289 h 2128862"/>
              <a:gd name="connsiteX886" fmla="*/ 1737288 w 2482948"/>
              <a:gd name="connsiteY886" fmla="*/ 1980175 h 2128862"/>
              <a:gd name="connsiteX887" fmla="*/ 1737327 w 2482948"/>
              <a:gd name="connsiteY887" fmla="*/ 1979699 h 2128862"/>
              <a:gd name="connsiteX888" fmla="*/ 1931259 w 2482948"/>
              <a:gd name="connsiteY888" fmla="*/ 1979106 h 2128862"/>
              <a:gd name="connsiteX889" fmla="*/ 1931243 w 2482948"/>
              <a:gd name="connsiteY889" fmla="*/ 1979116 h 2128862"/>
              <a:gd name="connsiteX890" fmla="*/ 1931239 w 2482948"/>
              <a:gd name="connsiteY890" fmla="*/ 1979118 h 2128862"/>
              <a:gd name="connsiteX891" fmla="*/ 1930990 w 2482948"/>
              <a:gd name="connsiteY891" fmla="*/ 1979216 h 2128862"/>
              <a:gd name="connsiteX892" fmla="*/ 1930593 w 2482948"/>
              <a:gd name="connsiteY892" fmla="*/ 1979372 h 2128862"/>
              <a:gd name="connsiteX893" fmla="*/ 1929175 w 2482948"/>
              <a:gd name="connsiteY893" fmla="*/ 1979928 h 2128862"/>
              <a:gd name="connsiteX894" fmla="*/ 1929047 w 2482948"/>
              <a:gd name="connsiteY894" fmla="*/ 1980000 h 2128862"/>
              <a:gd name="connsiteX895" fmla="*/ 1928596 w 2482948"/>
              <a:gd name="connsiteY895" fmla="*/ 1980254 h 2128862"/>
              <a:gd name="connsiteX896" fmla="*/ 1928415 w 2482948"/>
              <a:gd name="connsiteY896" fmla="*/ 1980356 h 2128862"/>
              <a:gd name="connsiteX897" fmla="*/ 1930913 w 2482948"/>
              <a:gd name="connsiteY897" fmla="*/ 1979320 h 2128862"/>
              <a:gd name="connsiteX898" fmla="*/ 1930945 w 2482948"/>
              <a:gd name="connsiteY898" fmla="*/ 1979307 h 2128862"/>
              <a:gd name="connsiteX899" fmla="*/ 1931003 w 2482948"/>
              <a:gd name="connsiteY899" fmla="*/ 1979270 h 2128862"/>
              <a:gd name="connsiteX900" fmla="*/ 1747812 w 2482948"/>
              <a:gd name="connsiteY900" fmla="*/ 1978742 h 2128862"/>
              <a:gd name="connsiteX901" fmla="*/ 1747791 w 2482948"/>
              <a:gd name="connsiteY901" fmla="*/ 1978901 h 2128862"/>
              <a:gd name="connsiteX902" fmla="*/ 1747780 w 2482948"/>
              <a:gd name="connsiteY902" fmla="*/ 1978982 h 2128862"/>
              <a:gd name="connsiteX903" fmla="*/ 1747766 w 2482948"/>
              <a:gd name="connsiteY903" fmla="*/ 1979086 h 2128862"/>
              <a:gd name="connsiteX904" fmla="*/ 1747847 w 2482948"/>
              <a:gd name="connsiteY904" fmla="*/ 1978748 h 2128862"/>
              <a:gd name="connsiteX905" fmla="*/ 1747824 w 2482948"/>
              <a:gd name="connsiteY905" fmla="*/ 1978744 h 2128862"/>
              <a:gd name="connsiteX906" fmla="*/ 1631253 w 2482948"/>
              <a:gd name="connsiteY906" fmla="*/ 1978206 h 2128862"/>
              <a:gd name="connsiteX907" fmla="*/ 1633169 w 2482948"/>
              <a:gd name="connsiteY907" fmla="*/ 1982093 h 2128862"/>
              <a:gd name="connsiteX908" fmla="*/ 1636687 w 2482948"/>
              <a:gd name="connsiteY908" fmla="*/ 1987244 h 2128862"/>
              <a:gd name="connsiteX909" fmla="*/ 1635405 w 2482948"/>
              <a:gd name="connsiteY909" fmla="*/ 1984228 h 2128862"/>
              <a:gd name="connsiteX910" fmla="*/ 1631722 w 2482948"/>
              <a:gd name="connsiteY910" fmla="*/ 1978886 h 2128862"/>
              <a:gd name="connsiteX911" fmla="*/ 1712695 w 2482948"/>
              <a:gd name="connsiteY911" fmla="*/ 1978042 h 2128862"/>
              <a:gd name="connsiteX912" fmla="*/ 1712703 w 2482948"/>
              <a:gd name="connsiteY912" fmla="*/ 1978081 h 2128862"/>
              <a:gd name="connsiteX913" fmla="*/ 1712922 w 2482948"/>
              <a:gd name="connsiteY913" fmla="*/ 1979154 h 2128862"/>
              <a:gd name="connsiteX914" fmla="*/ 1717083 w 2482948"/>
              <a:gd name="connsiteY914" fmla="*/ 1981513 h 2128862"/>
              <a:gd name="connsiteX915" fmla="*/ 1717988 w 2482948"/>
              <a:gd name="connsiteY915" fmla="*/ 1982027 h 2128862"/>
              <a:gd name="connsiteX916" fmla="*/ 1717915 w 2482948"/>
              <a:gd name="connsiteY916" fmla="*/ 1981266 h 2128862"/>
              <a:gd name="connsiteX917" fmla="*/ 1742420 w 2482948"/>
              <a:gd name="connsiteY917" fmla="*/ 1976665 h 2128862"/>
              <a:gd name="connsiteX918" fmla="*/ 1742380 w 2482948"/>
              <a:gd name="connsiteY918" fmla="*/ 1977159 h 2128862"/>
              <a:gd name="connsiteX919" fmla="*/ 1742356 w 2482948"/>
              <a:gd name="connsiteY919" fmla="*/ 1977443 h 2128862"/>
              <a:gd name="connsiteX920" fmla="*/ 1742342 w 2482948"/>
              <a:gd name="connsiteY920" fmla="*/ 1977616 h 2128862"/>
              <a:gd name="connsiteX921" fmla="*/ 1742660 w 2482948"/>
              <a:gd name="connsiteY921" fmla="*/ 1977807 h 2128862"/>
              <a:gd name="connsiteX922" fmla="*/ 1742913 w 2482948"/>
              <a:gd name="connsiteY922" fmla="*/ 1977960 h 2128862"/>
              <a:gd name="connsiteX923" fmla="*/ 1742928 w 2482948"/>
              <a:gd name="connsiteY923" fmla="*/ 1977861 h 2128862"/>
              <a:gd name="connsiteX924" fmla="*/ 1742950 w 2482948"/>
              <a:gd name="connsiteY924" fmla="*/ 1977709 h 2128862"/>
              <a:gd name="connsiteX925" fmla="*/ 1743049 w 2482948"/>
              <a:gd name="connsiteY925" fmla="*/ 1977043 h 2128862"/>
              <a:gd name="connsiteX926" fmla="*/ 1678089 w 2482948"/>
              <a:gd name="connsiteY926" fmla="*/ 1975567 h 2128862"/>
              <a:gd name="connsiteX927" fmla="*/ 1678369 w 2482948"/>
              <a:gd name="connsiteY927" fmla="*/ 1975928 h 2128862"/>
              <a:gd name="connsiteX928" fmla="*/ 1678854 w 2482948"/>
              <a:gd name="connsiteY928" fmla="*/ 1976553 h 2128862"/>
              <a:gd name="connsiteX929" fmla="*/ 1679133 w 2482948"/>
              <a:gd name="connsiteY929" fmla="*/ 1976911 h 2128862"/>
              <a:gd name="connsiteX930" fmla="*/ 1680207 w 2482948"/>
              <a:gd name="connsiteY930" fmla="*/ 1977620 h 2128862"/>
              <a:gd name="connsiteX931" fmla="*/ 1682341 w 2482948"/>
              <a:gd name="connsiteY931" fmla="*/ 1979027 h 2128862"/>
              <a:gd name="connsiteX932" fmla="*/ 1682135 w 2482948"/>
              <a:gd name="connsiteY932" fmla="*/ 1978184 h 2128862"/>
              <a:gd name="connsiteX933" fmla="*/ 1763181 w 2482948"/>
              <a:gd name="connsiteY933" fmla="*/ 1975102 h 2128862"/>
              <a:gd name="connsiteX934" fmla="*/ 1762967 w 2482948"/>
              <a:gd name="connsiteY934" fmla="*/ 1975671 h 2128862"/>
              <a:gd name="connsiteX935" fmla="*/ 1782264 w 2482948"/>
              <a:gd name="connsiteY935" fmla="*/ 1980387 h 2128862"/>
              <a:gd name="connsiteX936" fmla="*/ 1812250 w 2482948"/>
              <a:gd name="connsiteY936" fmla="*/ 1985889 h 2128862"/>
              <a:gd name="connsiteX937" fmla="*/ 1822371 w 2482948"/>
              <a:gd name="connsiteY937" fmla="*/ 1986234 h 2128862"/>
              <a:gd name="connsiteX938" fmla="*/ 1823415 w 2482948"/>
              <a:gd name="connsiteY938" fmla="*/ 1986269 h 2128862"/>
              <a:gd name="connsiteX939" fmla="*/ 1824688 w 2482948"/>
              <a:gd name="connsiteY939" fmla="*/ 1986313 h 2128862"/>
              <a:gd name="connsiteX940" fmla="*/ 1871119 w 2482948"/>
              <a:gd name="connsiteY940" fmla="*/ 1981035 h 2128862"/>
              <a:gd name="connsiteX941" fmla="*/ 1873107 w 2482948"/>
              <a:gd name="connsiteY941" fmla="*/ 1980369 h 2128862"/>
              <a:gd name="connsiteX942" fmla="*/ 1873160 w 2482948"/>
              <a:gd name="connsiteY942" fmla="*/ 1980351 h 2128862"/>
              <a:gd name="connsiteX943" fmla="*/ 1875031 w 2482948"/>
              <a:gd name="connsiteY943" fmla="*/ 1979724 h 2128862"/>
              <a:gd name="connsiteX944" fmla="*/ 1874053 w 2482948"/>
              <a:gd name="connsiteY944" fmla="*/ 1979851 h 2128862"/>
              <a:gd name="connsiteX945" fmla="*/ 1873557 w 2482948"/>
              <a:gd name="connsiteY945" fmla="*/ 1980012 h 2128862"/>
              <a:gd name="connsiteX946" fmla="*/ 1873555 w 2482948"/>
              <a:gd name="connsiteY946" fmla="*/ 1980013 h 2128862"/>
              <a:gd name="connsiteX947" fmla="*/ 1870315 w 2482948"/>
              <a:gd name="connsiteY947" fmla="*/ 1980369 h 2128862"/>
              <a:gd name="connsiteX948" fmla="*/ 1868673 w 2482948"/>
              <a:gd name="connsiteY948" fmla="*/ 1980550 h 2128862"/>
              <a:gd name="connsiteX949" fmla="*/ 1829841 w 2482948"/>
              <a:gd name="connsiteY949" fmla="*/ 1985597 h 2128862"/>
              <a:gd name="connsiteX950" fmla="*/ 1826994 w 2482948"/>
              <a:gd name="connsiteY950" fmla="*/ 1985137 h 2128862"/>
              <a:gd name="connsiteX951" fmla="*/ 1822808 w 2482948"/>
              <a:gd name="connsiteY951" fmla="*/ 1985597 h 2128862"/>
              <a:gd name="connsiteX952" fmla="*/ 1815777 w 2482948"/>
              <a:gd name="connsiteY952" fmla="*/ 1985597 h 2128862"/>
              <a:gd name="connsiteX953" fmla="*/ 1873682 w 2482948"/>
              <a:gd name="connsiteY953" fmla="*/ 1974882 h 2128862"/>
              <a:gd name="connsiteX954" fmla="*/ 1825153 w 2482948"/>
              <a:gd name="connsiteY954" fmla="*/ 1980082 h 2128862"/>
              <a:gd name="connsiteX955" fmla="*/ 1823636 w 2482948"/>
              <a:gd name="connsiteY955" fmla="*/ 1980082 h 2128862"/>
              <a:gd name="connsiteX956" fmla="*/ 1824740 w 2482948"/>
              <a:gd name="connsiteY956" fmla="*/ 1980088 h 2128862"/>
              <a:gd name="connsiteX957" fmla="*/ 1826305 w 2482948"/>
              <a:gd name="connsiteY957" fmla="*/ 1980097 h 2128862"/>
              <a:gd name="connsiteX958" fmla="*/ 1863769 w 2482948"/>
              <a:gd name="connsiteY958" fmla="*/ 1976959 h 2128862"/>
              <a:gd name="connsiteX959" fmla="*/ 1868145 w 2482948"/>
              <a:gd name="connsiteY959" fmla="*/ 1976592 h 2128862"/>
              <a:gd name="connsiteX960" fmla="*/ 1729193 w 2482948"/>
              <a:gd name="connsiteY960" fmla="*/ 1974831 h 2128862"/>
              <a:gd name="connsiteX961" fmla="*/ 1729227 w 2482948"/>
              <a:gd name="connsiteY961" fmla="*/ 1975699 h 2128862"/>
              <a:gd name="connsiteX962" fmla="*/ 1732185 w 2482948"/>
              <a:gd name="connsiteY962" fmla="*/ 1977431 h 2128862"/>
              <a:gd name="connsiteX963" fmla="*/ 1732228 w 2482948"/>
              <a:gd name="connsiteY963" fmla="*/ 1976647 h 2128862"/>
              <a:gd name="connsiteX964" fmla="*/ 1731548 w 2482948"/>
              <a:gd name="connsiteY964" fmla="*/ 1976241 h 2128862"/>
              <a:gd name="connsiteX965" fmla="*/ 1685607 w 2482948"/>
              <a:gd name="connsiteY965" fmla="*/ 1974030 h 2128862"/>
              <a:gd name="connsiteX966" fmla="*/ 1686126 w 2482948"/>
              <a:gd name="connsiteY966" fmla="*/ 1976168 h 2128862"/>
              <a:gd name="connsiteX967" fmla="*/ 1686426 w 2482948"/>
              <a:gd name="connsiteY967" fmla="*/ 1976469 h 2128862"/>
              <a:gd name="connsiteX968" fmla="*/ 1688853 w 2482948"/>
              <a:gd name="connsiteY968" fmla="*/ 1978911 h 2128862"/>
              <a:gd name="connsiteX969" fmla="*/ 1689609 w 2482948"/>
              <a:gd name="connsiteY969" fmla="*/ 1979432 h 2128862"/>
              <a:gd name="connsiteX970" fmla="*/ 1691546 w 2482948"/>
              <a:gd name="connsiteY970" fmla="*/ 1980768 h 2128862"/>
              <a:gd name="connsiteX971" fmla="*/ 1691392 w 2482948"/>
              <a:gd name="connsiteY971" fmla="*/ 1980016 h 2128862"/>
              <a:gd name="connsiteX972" fmla="*/ 1691267 w 2482948"/>
              <a:gd name="connsiteY972" fmla="*/ 1979406 h 2128862"/>
              <a:gd name="connsiteX973" fmla="*/ 1690852 w 2482948"/>
              <a:gd name="connsiteY973" fmla="*/ 1977376 h 2128862"/>
              <a:gd name="connsiteX974" fmla="*/ 1737210 w 2482948"/>
              <a:gd name="connsiteY974" fmla="*/ 1973541 h 2128862"/>
              <a:gd name="connsiteX975" fmla="*/ 1737150 w 2482948"/>
              <a:gd name="connsiteY975" fmla="*/ 1974496 h 2128862"/>
              <a:gd name="connsiteX976" fmla="*/ 1737728 w 2482948"/>
              <a:gd name="connsiteY976" fmla="*/ 1974843 h 2128862"/>
              <a:gd name="connsiteX977" fmla="*/ 1737806 w 2482948"/>
              <a:gd name="connsiteY977" fmla="*/ 1973898 h 2128862"/>
              <a:gd name="connsiteX978" fmla="*/ 1737597 w 2482948"/>
              <a:gd name="connsiteY978" fmla="*/ 1973772 h 2128862"/>
              <a:gd name="connsiteX979" fmla="*/ 1737282 w 2482948"/>
              <a:gd name="connsiteY979" fmla="*/ 1973583 h 2128862"/>
              <a:gd name="connsiteX980" fmla="*/ 1694434 w 2482948"/>
              <a:gd name="connsiteY980" fmla="*/ 1973502 h 2128862"/>
              <a:gd name="connsiteX981" fmla="*/ 1694544 w 2482948"/>
              <a:gd name="connsiteY981" fmla="*/ 1974055 h 2128862"/>
              <a:gd name="connsiteX982" fmla="*/ 1694857 w 2482948"/>
              <a:gd name="connsiteY982" fmla="*/ 1975632 h 2128862"/>
              <a:gd name="connsiteX983" fmla="*/ 1699790 w 2482948"/>
              <a:gd name="connsiteY983" fmla="*/ 1978387 h 2128862"/>
              <a:gd name="connsiteX984" fmla="*/ 1699394 w 2482948"/>
              <a:gd name="connsiteY984" fmla="*/ 1976906 h 2128862"/>
              <a:gd name="connsiteX985" fmla="*/ 1699340 w 2482948"/>
              <a:gd name="connsiteY985" fmla="*/ 1976567 h 2128862"/>
              <a:gd name="connsiteX986" fmla="*/ 1696999 w 2482948"/>
              <a:gd name="connsiteY986" fmla="*/ 1975105 h 2128862"/>
              <a:gd name="connsiteX987" fmla="*/ 1748683 w 2482948"/>
              <a:gd name="connsiteY987" fmla="*/ 1972208 h 2128862"/>
              <a:gd name="connsiteX988" fmla="*/ 1748647 w 2482948"/>
              <a:gd name="connsiteY988" fmla="*/ 1972479 h 2128862"/>
              <a:gd name="connsiteX989" fmla="*/ 1748420 w 2482948"/>
              <a:gd name="connsiteY989" fmla="*/ 1974177 h 2128862"/>
              <a:gd name="connsiteX990" fmla="*/ 1748856 w 2482948"/>
              <a:gd name="connsiteY990" fmla="*/ 1974257 h 2128862"/>
              <a:gd name="connsiteX991" fmla="*/ 1748906 w 2482948"/>
              <a:gd name="connsiteY991" fmla="*/ 1974266 h 2128862"/>
              <a:gd name="connsiteX992" fmla="*/ 1748913 w 2482948"/>
              <a:gd name="connsiteY992" fmla="*/ 1974267 h 2128862"/>
              <a:gd name="connsiteX993" fmla="*/ 1749370 w 2482948"/>
              <a:gd name="connsiteY993" fmla="*/ 1972345 h 2128862"/>
              <a:gd name="connsiteX994" fmla="*/ 1748961 w 2482948"/>
              <a:gd name="connsiteY994" fmla="*/ 1972264 h 2128862"/>
              <a:gd name="connsiteX995" fmla="*/ 1748758 w 2482948"/>
              <a:gd name="connsiteY995" fmla="*/ 1972223 h 2128862"/>
              <a:gd name="connsiteX996" fmla="*/ 1702830 w 2482948"/>
              <a:gd name="connsiteY996" fmla="*/ 1971948 h 2128862"/>
              <a:gd name="connsiteX997" fmla="*/ 1702968 w 2482948"/>
              <a:gd name="connsiteY997" fmla="*/ 1972811 h 2128862"/>
              <a:gd name="connsiteX998" fmla="*/ 1703049 w 2482948"/>
              <a:gd name="connsiteY998" fmla="*/ 1973321 h 2128862"/>
              <a:gd name="connsiteX999" fmla="*/ 1703090 w 2482948"/>
              <a:gd name="connsiteY999" fmla="*/ 1973579 h 2128862"/>
              <a:gd name="connsiteX1000" fmla="*/ 1703448 w 2482948"/>
              <a:gd name="connsiteY1000" fmla="*/ 1973782 h 2128862"/>
              <a:gd name="connsiteX1001" fmla="*/ 1708363 w 2482948"/>
              <a:gd name="connsiteY1001" fmla="*/ 1976569 h 2128862"/>
              <a:gd name="connsiteX1002" fmla="*/ 1708214 w 2482948"/>
              <a:gd name="connsiteY1002" fmla="*/ 1975861 h 2128862"/>
              <a:gd name="connsiteX1003" fmla="*/ 1708165 w 2482948"/>
              <a:gd name="connsiteY1003" fmla="*/ 1975629 h 2128862"/>
              <a:gd name="connsiteX1004" fmla="*/ 1708072 w 2482948"/>
              <a:gd name="connsiteY1004" fmla="*/ 1975186 h 2128862"/>
              <a:gd name="connsiteX1005" fmla="*/ 1703089 w 2482948"/>
              <a:gd name="connsiteY1005" fmla="*/ 1972108 h 2128862"/>
              <a:gd name="connsiteX1006" fmla="*/ 1855196 w 2482948"/>
              <a:gd name="connsiteY1006" fmla="*/ 1971690 h 2128862"/>
              <a:gd name="connsiteX1007" fmla="*/ 1851380 w 2482948"/>
              <a:gd name="connsiteY1007" fmla="*/ 1972087 h 2128862"/>
              <a:gd name="connsiteX1008" fmla="*/ 1850028 w 2482948"/>
              <a:gd name="connsiteY1008" fmla="*/ 1972227 h 2128862"/>
              <a:gd name="connsiteX1009" fmla="*/ 1853748 w 2482948"/>
              <a:gd name="connsiteY1009" fmla="*/ 1972140 h 2128862"/>
              <a:gd name="connsiteX1010" fmla="*/ 1742917 w 2482948"/>
              <a:gd name="connsiteY1010" fmla="*/ 1970556 h 2128862"/>
              <a:gd name="connsiteX1011" fmla="*/ 1742824 w 2482948"/>
              <a:gd name="connsiteY1011" fmla="*/ 1971699 h 2128862"/>
              <a:gd name="connsiteX1012" fmla="*/ 1743276 w 2482948"/>
              <a:gd name="connsiteY1012" fmla="*/ 1971971 h 2128862"/>
              <a:gd name="connsiteX1013" fmla="*/ 1743577 w 2482948"/>
              <a:gd name="connsiteY1013" fmla="*/ 1972153 h 2128862"/>
              <a:gd name="connsiteX1014" fmla="*/ 1743761 w 2482948"/>
              <a:gd name="connsiteY1014" fmla="*/ 1972264 h 2128862"/>
              <a:gd name="connsiteX1015" fmla="*/ 1743924 w 2482948"/>
              <a:gd name="connsiteY1015" fmla="*/ 1971168 h 2128862"/>
              <a:gd name="connsiteX1016" fmla="*/ 1711153 w 2482948"/>
              <a:gd name="connsiteY1016" fmla="*/ 1970493 h 2128862"/>
              <a:gd name="connsiteX1017" fmla="*/ 1711228 w 2482948"/>
              <a:gd name="connsiteY1017" fmla="*/ 1970860 h 2128862"/>
              <a:gd name="connsiteX1018" fmla="*/ 1714598 w 2482948"/>
              <a:gd name="connsiteY1018" fmla="*/ 1972797 h 2128862"/>
              <a:gd name="connsiteX1019" fmla="*/ 1715515 w 2482948"/>
              <a:gd name="connsiteY1019" fmla="*/ 1973324 h 2128862"/>
              <a:gd name="connsiteX1020" fmla="*/ 1717244 w 2482948"/>
              <a:gd name="connsiteY1020" fmla="*/ 1974318 h 2128862"/>
              <a:gd name="connsiteX1021" fmla="*/ 1717233 w 2482948"/>
              <a:gd name="connsiteY1021" fmla="*/ 1974205 h 2128862"/>
              <a:gd name="connsiteX1022" fmla="*/ 1713429 w 2482948"/>
              <a:gd name="connsiteY1022" fmla="*/ 1971883 h 2128862"/>
              <a:gd name="connsiteX1023" fmla="*/ 1712006 w 2482948"/>
              <a:gd name="connsiteY1023" fmla="*/ 1971013 h 2128862"/>
              <a:gd name="connsiteX1024" fmla="*/ 1769192 w 2482948"/>
              <a:gd name="connsiteY1024" fmla="*/ 1970476 h 2128862"/>
              <a:gd name="connsiteX1025" fmla="*/ 1768804 w 2482948"/>
              <a:gd name="connsiteY1025" fmla="*/ 1971380 h 2128862"/>
              <a:gd name="connsiteX1026" fmla="*/ 1812137 w 2482948"/>
              <a:gd name="connsiteY1026" fmla="*/ 1980019 h 2128862"/>
              <a:gd name="connsiteX1027" fmla="*/ 1812563 w 2482948"/>
              <a:gd name="connsiteY1027" fmla="*/ 1980022 h 2128862"/>
              <a:gd name="connsiteX1028" fmla="*/ 1813028 w 2482948"/>
              <a:gd name="connsiteY1028" fmla="*/ 1980024 h 2128862"/>
              <a:gd name="connsiteX1029" fmla="*/ 1721691 w 2482948"/>
              <a:gd name="connsiteY1029" fmla="*/ 1970341 h 2128862"/>
              <a:gd name="connsiteX1030" fmla="*/ 1721778 w 2482948"/>
              <a:gd name="connsiteY1030" fmla="*/ 1971335 h 2128862"/>
              <a:gd name="connsiteX1031" fmla="*/ 1724574 w 2482948"/>
              <a:gd name="connsiteY1031" fmla="*/ 1972973 h 2128862"/>
              <a:gd name="connsiteX1032" fmla="*/ 1724536 w 2482948"/>
              <a:gd name="connsiteY1032" fmla="*/ 1972044 h 2128862"/>
              <a:gd name="connsiteX1033" fmla="*/ 1728946 w 2482948"/>
              <a:gd name="connsiteY1033" fmla="*/ 1968582 h 2128862"/>
              <a:gd name="connsiteX1034" fmla="*/ 1728986 w 2482948"/>
              <a:gd name="connsiteY1034" fmla="*/ 1969589 h 2128862"/>
              <a:gd name="connsiteX1035" fmla="*/ 1731567 w 2482948"/>
              <a:gd name="connsiteY1035" fmla="*/ 1971140 h 2128862"/>
              <a:gd name="connsiteX1036" fmla="*/ 1732500 w 2482948"/>
              <a:gd name="connsiteY1036" fmla="*/ 1971701 h 2128862"/>
              <a:gd name="connsiteX1037" fmla="*/ 1732509 w 2482948"/>
              <a:gd name="connsiteY1037" fmla="*/ 1971533 h 2128862"/>
              <a:gd name="connsiteX1038" fmla="*/ 1732525 w 2482948"/>
              <a:gd name="connsiteY1038" fmla="*/ 1971233 h 2128862"/>
              <a:gd name="connsiteX1039" fmla="*/ 1732552 w 2482948"/>
              <a:gd name="connsiteY1039" fmla="*/ 1970746 h 2128862"/>
              <a:gd name="connsiteX1040" fmla="*/ 1730871 w 2482948"/>
              <a:gd name="connsiteY1040" fmla="*/ 1969737 h 2128862"/>
              <a:gd name="connsiteX1041" fmla="*/ 1661892 w 2482948"/>
              <a:gd name="connsiteY1041" fmla="*/ 1968486 h 2128862"/>
              <a:gd name="connsiteX1042" fmla="*/ 1663201 w 2482948"/>
              <a:gd name="connsiteY1042" fmla="*/ 1972915 h 2128862"/>
              <a:gd name="connsiteX1043" fmla="*/ 1668499 w 2482948"/>
              <a:gd name="connsiteY1043" fmla="*/ 1978237 h 2128862"/>
              <a:gd name="connsiteX1044" fmla="*/ 1668274 w 2482948"/>
              <a:gd name="connsiteY1044" fmla="*/ 1977419 h 2128862"/>
              <a:gd name="connsiteX1045" fmla="*/ 1668007 w 2482948"/>
              <a:gd name="connsiteY1045" fmla="*/ 1976445 h 2128862"/>
              <a:gd name="connsiteX1046" fmla="*/ 1663471 w 2482948"/>
              <a:gd name="connsiteY1046" fmla="*/ 1970541 h 2128862"/>
              <a:gd name="connsiteX1047" fmla="*/ 1755917 w 2482948"/>
              <a:gd name="connsiteY1047" fmla="*/ 1967584 h 2128862"/>
              <a:gd name="connsiteX1048" fmla="*/ 1755643 w 2482948"/>
              <a:gd name="connsiteY1048" fmla="*/ 1968756 h 2128862"/>
              <a:gd name="connsiteX1049" fmla="*/ 1755991 w 2482948"/>
              <a:gd name="connsiteY1049" fmla="*/ 1968826 h 2128862"/>
              <a:gd name="connsiteX1050" fmla="*/ 1756164 w 2482948"/>
              <a:gd name="connsiteY1050" fmla="*/ 1968283 h 2128862"/>
              <a:gd name="connsiteX1051" fmla="*/ 1756187 w 2482948"/>
              <a:gd name="connsiteY1051" fmla="*/ 1968212 h 2128862"/>
              <a:gd name="connsiteX1052" fmla="*/ 1756357 w 2482948"/>
              <a:gd name="connsiteY1052" fmla="*/ 1967680 h 2128862"/>
              <a:gd name="connsiteX1053" fmla="*/ 1737601 w 2482948"/>
              <a:gd name="connsiteY1053" fmla="*/ 1967324 h 2128862"/>
              <a:gd name="connsiteX1054" fmla="*/ 1737552 w 2482948"/>
              <a:gd name="connsiteY1054" fmla="*/ 1968103 h 2128862"/>
              <a:gd name="connsiteX1055" fmla="*/ 1737537 w 2482948"/>
              <a:gd name="connsiteY1055" fmla="*/ 1968336 h 2128862"/>
              <a:gd name="connsiteX1056" fmla="*/ 1737526 w 2482948"/>
              <a:gd name="connsiteY1056" fmla="*/ 1968509 h 2128862"/>
              <a:gd name="connsiteX1057" fmla="*/ 1738217 w 2482948"/>
              <a:gd name="connsiteY1057" fmla="*/ 1968925 h 2128862"/>
              <a:gd name="connsiteX1058" fmla="*/ 1738251 w 2482948"/>
              <a:gd name="connsiteY1058" fmla="*/ 1968516 h 2128862"/>
              <a:gd name="connsiteX1059" fmla="*/ 1738255 w 2482948"/>
              <a:gd name="connsiteY1059" fmla="*/ 1968463 h 2128862"/>
              <a:gd name="connsiteX1060" fmla="*/ 1738313 w 2482948"/>
              <a:gd name="connsiteY1060" fmla="*/ 1967757 h 2128862"/>
              <a:gd name="connsiteX1061" fmla="*/ 1684019 w 2482948"/>
              <a:gd name="connsiteY1061" fmla="*/ 1966996 h 2128862"/>
              <a:gd name="connsiteX1062" fmla="*/ 1688164 w 2482948"/>
              <a:gd name="connsiteY1062" fmla="*/ 1971895 h 2128862"/>
              <a:gd name="connsiteX1063" fmla="*/ 1689934 w 2482948"/>
              <a:gd name="connsiteY1063" fmla="*/ 1972882 h 2128862"/>
              <a:gd name="connsiteX1064" fmla="*/ 1689642 w 2482948"/>
              <a:gd name="connsiteY1064" fmla="*/ 1971451 h 2128862"/>
              <a:gd name="connsiteX1065" fmla="*/ 1689615 w 2482948"/>
              <a:gd name="connsiteY1065" fmla="*/ 1971319 h 2128862"/>
              <a:gd name="connsiteX1066" fmla="*/ 1689421 w 2482948"/>
              <a:gd name="connsiteY1066" fmla="*/ 1970371 h 2128862"/>
              <a:gd name="connsiteX1067" fmla="*/ 1749486 w 2482948"/>
              <a:gd name="connsiteY1067" fmla="*/ 1966184 h 2128862"/>
              <a:gd name="connsiteX1068" fmla="*/ 1749311 w 2482948"/>
              <a:gd name="connsiteY1068" fmla="*/ 1967494 h 2128862"/>
              <a:gd name="connsiteX1069" fmla="*/ 1750470 w 2482948"/>
              <a:gd name="connsiteY1069" fmla="*/ 1967725 h 2128862"/>
              <a:gd name="connsiteX1070" fmla="*/ 1750770 w 2482948"/>
              <a:gd name="connsiteY1070" fmla="*/ 1966463 h 2128862"/>
              <a:gd name="connsiteX1071" fmla="*/ 1774576 w 2482948"/>
              <a:gd name="connsiteY1071" fmla="*/ 1966049 h 2128862"/>
              <a:gd name="connsiteX1072" fmla="*/ 1774324 w 2482948"/>
              <a:gd name="connsiteY1072" fmla="*/ 1966485 h 2128862"/>
              <a:gd name="connsiteX1073" fmla="*/ 1774285 w 2482948"/>
              <a:gd name="connsiteY1073" fmla="*/ 1966552 h 2128862"/>
              <a:gd name="connsiteX1074" fmla="*/ 1776295 w 2482948"/>
              <a:gd name="connsiteY1074" fmla="*/ 1966990 h 2128862"/>
              <a:gd name="connsiteX1075" fmla="*/ 1781420 w 2482948"/>
              <a:gd name="connsiteY1075" fmla="*/ 1967826 h 2128862"/>
              <a:gd name="connsiteX1076" fmla="*/ 1782138 w 2482948"/>
              <a:gd name="connsiteY1076" fmla="*/ 1967944 h 2128862"/>
              <a:gd name="connsiteX1077" fmla="*/ 1783754 w 2482948"/>
              <a:gd name="connsiteY1077" fmla="*/ 1968207 h 2128862"/>
              <a:gd name="connsiteX1078" fmla="*/ 1692905 w 2482948"/>
              <a:gd name="connsiteY1078" fmla="*/ 1965817 h 2128862"/>
              <a:gd name="connsiteX1079" fmla="*/ 1693350 w 2482948"/>
              <a:gd name="connsiteY1079" fmla="*/ 1968056 h 2128862"/>
              <a:gd name="connsiteX1080" fmla="*/ 1695459 w 2482948"/>
              <a:gd name="connsiteY1080" fmla="*/ 1969251 h 2128862"/>
              <a:gd name="connsiteX1081" fmla="*/ 1698434 w 2482948"/>
              <a:gd name="connsiteY1081" fmla="*/ 1970938 h 2128862"/>
              <a:gd name="connsiteX1082" fmla="*/ 1698129 w 2482948"/>
              <a:gd name="connsiteY1082" fmla="*/ 1969044 h 2128862"/>
              <a:gd name="connsiteX1083" fmla="*/ 1743381 w 2482948"/>
              <a:gd name="connsiteY1083" fmla="*/ 1964854 h 2128862"/>
              <a:gd name="connsiteX1084" fmla="*/ 1743364 w 2482948"/>
              <a:gd name="connsiteY1084" fmla="*/ 1965062 h 2128862"/>
              <a:gd name="connsiteX1085" fmla="*/ 1744711 w 2482948"/>
              <a:gd name="connsiteY1085" fmla="*/ 1965884 h 2128862"/>
              <a:gd name="connsiteX1086" fmla="*/ 1744818 w 2482948"/>
              <a:gd name="connsiteY1086" fmla="*/ 1965167 h 2128862"/>
              <a:gd name="connsiteX1087" fmla="*/ 1701674 w 2482948"/>
              <a:gd name="connsiteY1087" fmla="*/ 1964706 h 2128862"/>
              <a:gd name="connsiteX1088" fmla="*/ 1701723 w 2482948"/>
              <a:gd name="connsiteY1088" fmla="*/ 1965014 h 2128862"/>
              <a:gd name="connsiteX1089" fmla="*/ 1701790 w 2482948"/>
              <a:gd name="connsiteY1089" fmla="*/ 1965435 h 2128862"/>
              <a:gd name="connsiteX1090" fmla="*/ 1706900 w 2482948"/>
              <a:gd name="connsiteY1090" fmla="*/ 1968372 h 2128862"/>
              <a:gd name="connsiteX1091" fmla="*/ 1706841 w 2482948"/>
              <a:gd name="connsiteY1091" fmla="*/ 1967860 h 2128862"/>
              <a:gd name="connsiteX1092" fmla="*/ 1706764 w 2482948"/>
              <a:gd name="connsiteY1092" fmla="*/ 1967813 h 2128862"/>
              <a:gd name="connsiteX1093" fmla="*/ 1721126 w 2482948"/>
              <a:gd name="connsiteY1093" fmla="*/ 1963891 h 2128862"/>
              <a:gd name="connsiteX1094" fmla="*/ 1721216 w 2482948"/>
              <a:gd name="connsiteY1094" fmla="*/ 1964918 h 2128862"/>
              <a:gd name="connsiteX1095" fmla="*/ 1723325 w 2482948"/>
              <a:gd name="connsiteY1095" fmla="*/ 1966186 h 2128862"/>
              <a:gd name="connsiteX1096" fmla="*/ 1724320 w 2482948"/>
              <a:gd name="connsiteY1096" fmla="*/ 1966784 h 2128862"/>
              <a:gd name="connsiteX1097" fmla="*/ 1724279 w 2482948"/>
              <a:gd name="connsiteY1097" fmla="*/ 1965783 h 2128862"/>
              <a:gd name="connsiteX1098" fmla="*/ 1710305 w 2482948"/>
              <a:gd name="connsiteY1098" fmla="*/ 1963528 h 2128862"/>
              <a:gd name="connsiteX1099" fmla="*/ 1710416 w 2482948"/>
              <a:gd name="connsiteY1099" fmla="*/ 1964497 h 2128862"/>
              <a:gd name="connsiteX1100" fmla="*/ 1710438 w 2482948"/>
              <a:gd name="connsiteY1100" fmla="*/ 1964692 h 2128862"/>
              <a:gd name="connsiteX1101" fmla="*/ 1716667 w 2482948"/>
              <a:gd name="connsiteY1101" fmla="*/ 1968341 h 2128862"/>
              <a:gd name="connsiteX1102" fmla="*/ 1716564 w 2482948"/>
              <a:gd name="connsiteY1102" fmla="*/ 1967274 h 2128862"/>
              <a:gd name="connsiteX1103" fmla="*/ 1757227 w 2482948"/>
              <a:gd name="connsiteY1103" fmla="*/ 1961970 h 2128862"/>
              <a:gd name="connsiteX1104" fmla="*/ 1757162 w 2482948"/>
              <a:gd name="connsiteY1104" fmla="*/ 1962249 h 2128862"/>
              <a:gd name="connsiteX1105" fmla="*/ 1757136 w 2482948"/>
              <a:gd name="connsiteY1105" fmla="*/ 1962362 h 2128862"/>
              <a:gd name="connsiteX1106" fmla="*/ 1757036 w 2482948"/>
              <a:gd name="connsiteY1106" fmla="*/ 1962791 h 2128862"/>
              <a:gd name="connsiteX1107" fmla="*/ 1757864 w 2482948"/>
              <a:gd name="connsiteY1107" fmla="*/ 1962972 h 2128862"/>
              <a:gd name="connsiteX1108" fmla="*/ 1758032 w 2482948"/>
              <a:gd name="connsiteY1108" fmla="*/ 1962445 h 2128862"/>
              <a:gd name="connsiteX1109" fmla="*/ 1758117 w 2482948"/>
              <a:gd name="connsiteY1109" fmla="*/ 1962179 h 2128862"/>
              <a:gd name="connsiteX1110" fmla="*/ 1728682 w 2482948"/>
              <a:gd name="connsiteY1110" fmla="*/ 1961902 h 2128862"/>
              <a:gd name="connsiteX1111" fmla="*/ 1728734 w 2482948"/>
              <a:gd name="connsiteY1111" fmla="*/ 1963216 h 2128862"/>
              <a:gd name="connsiteX1112" fmla="*/ 1729110 w 2482948"/>
              <a:gd name="connsiteY1112" fmla="*/ 1963442 h 2128862"/>
              <a:gd name="connsiteX1113" fmla="*/ 1729932 w 2482948"/>
              <a:gd name="connsiteY1113" fmla="*/ 1963937 h 2128862"/>
              <a:gd name="connsiteX1114" fmla="*/ 1732831 w 2482948"/>
              <a:gd name="connsiteY1114" fmla="*/ 1965682 h 2128862"/>
              <a:gd name="connsiteX1115" fmla="*/ 1732898 w 2482948"/>
              <a:gd name="connsiteY1115" fmla="*/ 1964465 h 2128862"/>
              <a:gd name="connsiteX1116" fmla="*/ 1780530 w 2482948"/>
              <a:gd name="connsiteY1116" fmla="*/ 1961348 h 2128862"/>
              <a:gd name="connsiteX1117" fmla="*/ 1780284 w 2482948"/>
              <a:gd name="connsiteY1117" fmla="*/ 1961705 h 2128862"/>
              <a:gd name="connsiteX1118" fmla="*/ 1780110 w 2482948"/>
              <a:gd name="connsiteY1118" fmla="*/ 1961957 h 2128862"/>
              <a:gd name="connsiteX1119" fmla="*/ 1780402 w 2482948"/>
              <a:gd name="connsiteY1119" fmla="*/ 1962026 h 2128862"/>
              <a:gd name="connsiteX1120" fmla="*/ 1780436 w 2482948"/>
              <a:gd name="connsiteY1120" fmla="*/ 1962034 h 2128862"/>
              <a:gd name="connsiteX1121" fmla="*/ 1782152 w 2482948"/>
              <a:gd name="connsiteY1121" fmla="*/ 1962092 h 2128862"/>
              <a:gd name="connsiteX1122" fmla="*/ 1785211 w 2482948"/>
              <a:gd name="connsiteY1122" fmla="*/ 1962196 h 2128862"/>
              <a:gd name="connsiteX1123" fmla="*/ 1782897 w 2482948"/>
              <a:gd name="connsiteY1123" fmla="*/ 1961607 h 2128862"/>
              <a:gd name="connsiteX1124" fmla="*/ 1782630 w 2482948"/>
              <a:gd name="connsiteY1124" fmla="*/ 1961539 h 2128862"/>
              <a:gd name="connsiteX1125" fmla="*/ 1918746 w 2482948"/>
              <a:gd name="connsiteY1125" fmla="*/ 1960825 h 2128862"/>
              <a:gd name="connsiteX1126" fmla="*/ 1911083 w 2482948"/>
              <a:gd name="connsiteY1126" fmla="*/ 1963253 h 2128862"/>
              <a:gd name="connsiteX1127" fmla="*/ 1901884 w 2482948"/>
              <a:gd name="connsiteY1127" fmla="*/ 1966169 h 2128862"/>
              <a:gd name="connsiteX1128" fmla="*/ 1917330 w 2482948"/>
              <a:gd name="connsiteY1128" fmla="*/ 1961397 h 2128862"/>
              <a:gd name="connsiteX1129" fmla="*/ 1917768 w 2482948"/>
              <a:gd name="connsiteY1129" fmla="*/ 1961221 h 2128862"/>
              <a:gd name="connsiteX1130" fmla="*/ 1918389 w 2482948"/>
              <a:gd name="connsiteY1130" fmla="*/ 1960970 h 2128862"/>
              <a:gd name="connsiteX1131" fmla="*/ 1865590 w 2482948"/>
              <a:gd name="connsiteY1131" fmla="*/ 1960532 h 2128862"/>
              <a:gd name="connsiteX1132" fmla="*/ 1853591 w 2482948"/>
              <a:gd name="connsiteY1132" fmla="*/ 1961720 h 2128862"/>
              <a:gd name="connsiteX1133" fmla="*/ 1852057 w 2482948"/>
              <a:gd name="connsiteY1133" fmla="*/ 1961872 h 2128862"/>
              <a:gd name="connsiteX1134" fmla="*/ 1851737 w 2482948"/>
              <a:gd name="connsiteY1134" fmla="*/ 1961912 h 2128862"/>
              <a:gd name="connsiteX1135" fmla="*/ 1851127 w 2482948"/>
              <a:gd name="connsiteY1135" fmla="*/ 1961988 h 2128862"/>
              <a:gd name="connsiteX1136" fmla="*/ 1854159 w 2482948"/>
              <a:gd name="connsiteY1136" fmla="*/ 1961927 h 2128862"/>
              <a:gd name="connsiteX1137" fmla="*/ 1860399 w 2482948"/>
              <a:gd name="connsiteY1137" fmla="*/ 1961800 h 2128862"/>
              <a:gd name="connsiteX1138" fmla="*/ 1862665 w 2482948"/>
              <a:gd name="connsiteY1138" fmla="*/ 1961247 h 2128862"/>
              <a:gd name="connsiteX1139" fmla="*/ 1863401 w 2482948"/>
              <a:gd name="connsiteY1139" fmla="*/ 1961067 h 2128862"/>
              <a:gd name="connsiteX1140" fmla="*/ 1750266 w 2482948"/>
              <a:gd name="connsiteY1140" fmla="*/ 1960333 h 2128862"/>
              <a:gd name="connsiteX1141" fmla="*/ 1750259 w 2482948"/>
              <a:gd name="connsiteY1141" fmla="*/ 1960383 h 2128862"/>
              <a:gd name="connsiteX1142" fmla="*/ 1750244 w 2482948"/>
              <a:gd name="connsiteY1142" fmla="*/ 1960499 h 2128862"/>
              <a:gd name="connsiteX1143" fmla="*/ 1750139 w 2482948"/>
              <a:gd name="connsiteY1143" fmla="*/ 1961287 h 2128862"/>
              <a:gd name="connsiteX1144" fmla="*/ 1751909 w 2482948"/>
              <a:gd name="connsiteY1144" fmla="*/ 1961673 h 2128862"/>
              <a:gd name="connsiteX1145" fmla="*/ 1752124 w 2482948"/>
              <a:gd name="connsiteY1145" fmla="*/ 1960770 h 2128862"/>
              <a:gd name="connsiteX1146" fmla="*/ 1750306 w 2482948"/>
              <a:gd name="connsiteY1146" fmla="*/ 1960342 h 2128862"/>
              <a:gd name="connsiteX1147" fmla="*/ 1750267 w 2482948"/>
              <a:gd name="connsiteY1147" fmla="*/ 1960333 h 2128862"/>
              <a:gd name="connsiteX1148" fmla="*/ 1683475 w 2482948"/>
              <a:gd name="connsiteY1148" fmla="*/ 1959991 h 2128862"/>
              <a:gd name="connsiteX1149" fmla="*/ 1684365 w 2482948"/>
              <a:gd name="connsiteY1149" fmla="*/ 1961040 h 2128862"/>
              <a:gd name="connsiteX1150" fmla="*/ 1687508 w 2482948"/>
              <a:gd name="connsiteY1150" fmla="*/ 1964743 h 2128862"/>
              <a:gd name="connsiteX1151" fmla="*/ 1687906 w 2482948"/>
              <a:gd name="connsiteY1151" fmla="*/ 1964968 h 2128862"/>
              <a:gd name="connsiteX1152" fmla="*/ 1688259 w 2482948"/>
              <a:gd name="connsiteY1152" fmla="*/ 1965169 h 2128862"/>
              <a:gd name="connsiteX1153" fmla="*/ 1688371 w 2482948"/>
              <a:gd name="connsiteY1153" fmla="*/ 1965232 h 2128862"/>
              <a:gd name="connsiteX1154" fmla="*/ 1687853 w 2482948"/>
              <a:gd name="connsiteY1154" fmla="*/ 1962696 h 2128862"/>
              <a:gd name="connsiteX1155" fmla="*/ 1631354 w 2482948"/>
              <a:gd name="connsiteY1155" fmla="*/ 1959412 h 2128862"/>
              <a:gd name="connsiteX1156" fmla="*/ 1631815 w 2482948"/>
              <a:gd name="connsiteY1156" fmla="*/ 1960322 h 2128862"/>
              <a:gd name="connsiteX1157" fmla="*/ 1633037 w 2482948"/>
              <a:gd name="connsiteY1157" fmla="*/ 1962739 h 2128862"/>
              <a:gd name="connsiteX1158" fmla="*/ 1633350 w 2482948"/>
              <a:gd name="connsiteY1158" fmla="*/ 1963190 h 2128862"/>
              <a:gd name="connsiteX1159" fmla="*/ 1640061 w 2482948"/>
              <a:gd name="connsiteY1159" fmla="*/ 1972866 h 2128862"/>
              <a:gd name="connsiteX1160" fmla="*/ 1639999 w 2482948"/>
              <a:gd name="connsiteY1160" fmla="*/ 1972693 h 2128862"/>
              <a:gd name="connsiteX1161" fmla="*/ 1639480 w 2482948"/>
              <a:gd name="connsiteY1161" fmla="*/ 1971236 h 2128862"/>
              <a:gd name="connsiteX1162" fmla="*/ 1639112 w 2482948"/>
              <a:gd name="connsiteY1162" fmla="*/ 1970206 h 2128862"/>
              <a:gd name="connsiteX1163" fmla="*/ 1649537 w 2482948"/>
              <a:gd name="connsiteY1163" fmla="*/ 1959128 h 2128862"/>
              <a:gd name="connsiteX1164" fmla="*/ 1650722 w 2482948"/>
              <a:gd name="connsiteY1164" fmla="*/ 1962689 h 2128862"/>
              <a:gd name="connsiteX1165" fmla="*/ 1658434 w 2482948"/>
              <a:gd name="connsiteY1165" fmla="*/ 1973390 h 2128862"/>
              <a:gd name="connsiteX1166" fmla="*/ 1658028 w 2482948"/>
              <a:gd name="connsiteY1166" fmla="*/ 1972029 h 2128862"/>
              <a:gd name="connsiteX1167" fmla="*/ 1657717 w 2482948"/>
              <a:gd name="connsiteY1167" fmla="*/ 1970988 h 2128862"/>
              <a:gd name="connsiteX1168" fmla="*/ 1657191 w 2482948"/>
              <a:gd name="connsiteY1168" fmla="*/ 1969228 h 2128862"/>
              <a:gd name="connsiteX1169" fmla="*/ 1656221 w 2482948"/>
              <a:gd name="connsiteY1169" fmla="*/ 1967948 h 2128862"/>
              <a:gd name="connsiteX1170" fmla="*/ 1743871 w 2482948"/>
              <a:gd name="connsiteY1170" fmla="*/ 1958829 h 2128862"/>
              <a:gd name="connsiteX1171" fmla="*/ 1743800 w 2482948"/>
              <a:gd name="connsiteY1171" fmla="*/ 1959698 h 2128862"/>
              <a:gd name="connsiteX1172" fmla="*/ 1744316 w 2482948"/>
              <a:gd name="connsiteY1172" fmla="*/ 1960018 h 2128862"/>
              <a:gd name="connsiteX1173" fmla="*/ 1745545 w 2482948"/>
              <a:gd name="connsiteY1173" fmla="*/ 1960286 h 2128862"/>
              <a:gd name="connsiteX1174" fmla="*/ 1745698 w 2482948"/>
              <a:gd name="connsiteY1174" fmla="*/ 1959259 h 2128862"/>
              <a:gd name="connsiteX1175" fmla="*/ 1691442 w 2482948"/>
              <a:gd name="connsiteY1175" fmla="*/ 1958459 h 2128862"/>
              <a:gd name="connsiteX1176" fmla="*/ 1691673 w 2482948"/>
              <a:gd name="connsiteY1176" fmla="*/ 1959620 h 2128862"/>
              <a:gd name="connsiteX1177" fmla="*/ 1697115 w 2482948"/>
              <a:gd name="connsiteY1177" fmla="*/ 1962747 h 2128862"/>
              <a:gd name="connsiteX1178" fmla="*/ 1696993 w 2482948"/>
              <a:gd name="connsiteY1178" fmla="*/ 1961989 h 2128862"/>
              <a:gd name="connsiteX1179" fmla="*/ 1696968 w 2482948"/>
              <a:gd name="connsiteY1179" fmla="*/ 1961833 h 2128862"/>
              <a:gd name="connsiteX1180" fmla="*/ 1769522 w 2482948"/>
              <a:gd name="connsiteY1180" fmla="*/ 1958199 h 2128862"/>
              <a:gd name="connsiteX1181" fmla="*/ 1769404 w 2482948"/>
              <a:gd name="connsiteY1181" fmla="*/ 1958512 h 2128862"/>
              <a:gd name="connsiteX1182" fmla="*/ 1769371 w 2482948"/>
              <a:gd name="connsiteY1182" fmla="*/ 1958600 h 2128862"/>
              <a:gd name="connsiteX1183" fmla="*/ 1769538 w 2482948"/>
              <a:gd name="connsiteY1183" fmla="*/ 1958264 h 2128862"/>
              <a:gd name="connsiteX1184" fmla="*/ 1769565 w 2482948"/>
              <a:gd name="connsiteY1184" fmla="*/ 1958210 h 2128862"/>
              <a:gd name="connsiteX1185" fmla="*/ 1700554 w 2482948"/>
              <a:gd name="connsiteY1185" fmla="*/ 1957692 h 2128862"/>
              <a:gd name="connsiteX1186" fmla="*/ 1700767 w 2482948"/>
              <a:gd name="connsiteY1186" fmla="*/ 1959027 h 2128862"/>
              <a:gd name="connsiteX1187" fmla="*/ 1706185 w 2482948"/>
              <a:gd name="connsiteY1187" fmla="*/ 1962200 h 2128862"/>
              <a:gd name="connsiteX1188" fmla="*/ 1706044 w 2482948"/>
              <a:gd name="connsiteY1188" fmla="*/ 1960978 h 2128862"/>
              <a:gd name="connsiteX1189" fmla="*/ 1709555 w 2482948"/>
              <a:gd name="connsiteY1189" fmla="*/ 1956950 h 2128862"/>
              <a:gd name="connsiteX1190" fmla="*/ 1709613 w 2482948"/>
              <a:gd name="connsiteY1190" fmla="*/ 1957459 h 2128862"/>
              <a:gd name="connsiteX1191" fmla="*/ 1709635 w 2482948"/>
              <a:gd name="connsiteY1191" fmla="*/ 1957657 h 2128862"/>
              <a:gd name="connsiteX1192" fmla="*/ 1709672 w 2482948"/>
              <a:gd name="connsiteY1192" fmla="*/ 1957980 h 2128862"/>
              <a:gd name="connsiteX1193" fmla="*/ 1716036 w 2482948"/>
              <a:gd name="connsiteY1193" fmla="*/ 1961805 h 2128862"/>
              <a:gd name="connsiteX1194" fmla="*/ 1715937 w 2482948"/>
              <a:gd name="connsiteY1194" fmla="*/ 1960779 h 2128862"/>
              <a:gd name="connsiteX1195" fmla="*/ 1720517 w 2482948"/>
              <a:gd name="connsiteY1195" fmla="*/ 1956938 h 2128862"/>
              <a:gd name="connsiteX1196" fmla="*/ 1720626 w 2482948"/>
              <a:gd name="connsiteY1196" fmla="*/ 1958184 h 2128862"/>
              <a:gd name="connsiteX1197" fmla="*/ 1720640 w 2482948"/>
              <a:gd name="connsiteY1197" fmla="*/ 1958342 h 2128862"/>
              <a:gd name="connsiteX1198" fmla="*/ 1724056 w 2482948"/>
              <a:gd name="connsiteY1198" fmla="*/ 1960399 h 2128862"/>
              <a:gd name="connsiteX1199" fmla="*/ 1724059 w 2482948"/>
              <a:gd name="connsiteY1199" fmla="*/ 1960401 h 2128862"/>
              <a:gd name="connsiteX1200" fmla="*/ 1724004 w 2482948"/>
              <a:gd name="connsiteY1200" fmla="*/ 1959058 h 2128862"/>
              <a:gd name="connsiteX1201" fmla="*/ 1786731 w 2482948"/>
              <a:gd name="connsiteY1201" fmla="*/ 1956918 h 2128862"/>
              <a:gd name="connsiteX1202" fmla="*/ 1786687 w 2482948"/>
              <a:gd name="connsiteY1202" fmla="*/ 1956974 h 2128862"/>
              <a:gd name="connsiteX1203" fmla="*/ 1786556 w 2482948"/>
              <a:gd name="connsiteY1203" fmla="*/ 1957139 h 2128862"/>
              <a:gd name="connsiteX1204" fmla="*/ 1787835 w 2482948"/>
              <a:gd name="connsiteY1204" fmla="*/ 1957466 h 2128862"/>
              <a:gd name="connsiteX1205" fmla="*/ 1787856 w 2482948"/>
              <a:gd name="connsiteY1205" fmla="*/ 1957466 h 2128862"/>
              <a:gd name="connsiteX1206" fmla="*/ 1787960 w 2482948"/>
              <a:gd name="connsiteY1206" fmla="*/ 1957465 h 2128862"/>
              <a:gd name="connsiteX1207" fmla="*/ 1788735 w 2482948"/>
              <a:gd name="connsiteY1207" fmla="*/ 1957463 h 2128862"/>
              <a:gd name="connsiteX1208" fmla="*/ 1788621 w 2482948"/>
              <a:gd name="connsiteY1208" fmla="*/ 1957432 h 2128862"/>
              <a:gd name="connsiteX1209" fmla="*/ 1788363 w 2482948"/>
              <a:gd name="connsiteY1209" fmla="*/ 1957362 h 2128862"/>
              <a:gd name="connsiteX1210" fmla="*/ 1728445 w 2482948"/>
              <a:gd name="connsiteY1210" fmla="*/ 1955895 h 2128862"/>
              <a:gd name="connsiteX1211" fmla="*/ 1728447 w 2482948"/>
              <a:gd name="connsiteY1211" fmla="*/ 1955950 h 2128862"/>
              <a:gd name="connsiteX1212" fmla="*/ 1733206 w 2482948"/>
              <a:gd name="connsiteY1212" fmla="*/ 1958857 h 2128862"/>
              <a:gd name="connsiteX1213" fmla="*/ 1733207 w 2482948"/>
              <a:gd name="connsiteY1213" fmla="*/ 1958839 h 2128862"/>
              <a:gd name="connsiteX1214" fmla="*/ 1758749 w 2482948"/>
              <a:gd name="connsiteY1214" fmla="*/ 1955454 h 2128862"/>
              <a:gd name="connsiteX1215" fmla="*/ 1758430 w 2482948"/>
              <a:gd name="connsiteY1215" fmla="*/ 1956820 h 2128862"/>
              <a:gd name="connsiteX1216" fmla="*/ 1758671 w 2482948"/>
              <a:gd name="connsiteY1216" fmla="*/ 1956877 h 2128862"/>
              <a:gd name="connsiteX1217" fmla="*/ 1759733 w 2482948"/>
              <a:gd name="connsiteY1217" fmla="*/ 1957129 h 2128862"/>
              <a:gd name="connsiteX1218" fmla="*/ 1760058 w 2482948"/>
              <a:gd name="connsiteY1218" fmla="*/ 1956114 h 2128862"/>
              <a:gd name="connsiteX1219" fmla="*/ 1760119 w 2482948"/>
              <a:gd name="connsiteY1219" fmla="*/ 1955922 h 2128862"/>
              <a:gd name="connsiteX1220" fmla="*/ 1760155 w 2482948"/>
              <a:gd name="connsiteY1220" fmla="*/ 1955812 h 2128862"/>
              <a:gd name="connsiteX1221" fmla="*/ 1759574 w 2482948"/>
              <a:gd name="connsiteY1221" fmla="*/ 1955664 h 2128862"/>
              <a:gd name="connsiteX1222" fmla="*/ 1867337 w 2482948"/>
              <a:gd name="connsiteY1222" fmla="*/ 1954960 h 2128862"/>
              <a:gd name="connsiteX1223" fmla="*/ 1863537 w 2482948"/>
              <a:gd name="connsiteY1223" fmla="*/ 1955319 h 2128862"/>
              <a:gd name="connsiteX1224" fmla="*/ 1857414 w 2482948"/>
              <a:gd name="connsiteY1224" fmla="*/ 1955898 h 2128862"/>
              <a:gd name="connsiteX1225" fmla="*/ 1844449 w 2482948"/>
              <a:gd name="connsiteY1225" fmla="*/ 1957124 h 2128862"/>
              <a:gd name="connsiteX1226" fmla="*/ 1851431 w 2482948"/>
              <a:gd name="connsiteY1226" fmla="*/ 1957136 h 2128862"/>
              <a:gd name="connsiteX1227" fmla="*/ 1852892 w 2482948"/>
              <a:gd name="connsiteY1227" fmla="*/ 1957138 h 2128862"/>
              <a:gd name="connsiteX1228" fmla="*/ 1857507 w 2482948"/>
              <a:gd name="connsiteY1228" fmla="*/ 1957146 h 2128862"/>
              <a:gd name="connsiteX1229" fmla="*/ 1685205 w 2482948"/>
              <a:gd name="connsiteY1229" fmla="*/ 1954651 h 2128862"/>
              <a:gd name="connsiteX1230" fmla="*/ 1686097 w 2482948"/>
              <a:gd name="connsiteY1230" fmla="*/ 1955697 h 2128862"/>
              <a:gd name="connsiteX1231" fmla="*/ 1686526 w 2482948"/>
              <a:gd name="connsiteY1231" fmla="*/ 1956199 h 2128862"/>
              <a:gd name="connsiteX1232" fmla="*/ 1686353 w 2482948"/>
              <a:gd name="connsiteY1232" fmla="*/ 1955352 h 2128862"/>
              <a:gd name="connsiteX1233" fmla="*/ 1666218 w 2482948"/>
              <a:gd name="connsiteY1233" fmla="*/ 1954465 h 2128862"/>
              <a:gd name="connsiteX1234" fmla="*/ 1666845 w 2482948"/>
              <a:gd name="connsiteY1234" fmla="*/ 1956776 h 2128862"/>
              <a:gd name="connsiteX1235" fmla="*/ 1670526 w 2482948"/>
              <a:gd name="connsiteY1235" fmla="*/ 1960478 h 2128862"/>
              <a:gd name="connsiteX1236" fmla="*/ 1673204 w 2482948"/>
              <a:gd name="connsiteY1236" fmla="*/ 1963172 h 2128862"/>
              <a:gd name="connsiteX1237" fmla="*/ 1776241 w 2482948"/>
              <a:gd name="connsiteY1237" fmla="*/ 1954063 h 2128862"/>
              <a:gd name="connsiteX1238" fmla="*/ 1776071 w 2482948"/>
              <a:gd name="connsiteY1238" fmla="*/ 1954458 h 2128862"/>
              <a:gd name="connsiteX1239" fmla="*/ 1776318 w 2482948"/>
              <a:gd name="connsiteY1239" fmla="*/ 1954521 h 2128862"/>
              <a:gd name="connsiteX1240" fmla="*/ 1776361 w 2482948"/>
              <a:gd name="connsiteY1240" fmla="*/ 1954532 h 2128862"/>
              <a:gd name="connsiteX1241" fmla="*/ 1776477 w 2482948"/>
              <a:gd name="connsiteY1241" fmla="*/ 1954358 h 2128862"/>
              <a:gd name="connsiteX1242" fmla="*/ 1776607 w 2482948"/>
              <a:gd name="connsiteY1242" fmla="*/ 1954163 h 2128862"/>
              <a:gd name="connsiteX1243" fmla="*/ 1751174 w 2482948"/>
              <a:gd name="connsiteY1243" fmla="*/ 1953523 h 2128862"/>
              <a:gd name="connsiteX1244" fmla="*/ 1750970 w 2482948"/>
              <a:gd name="connsiteY1244" fmla="*/ 1955053 h 2128862"/>
              <a:gd name="connsiteX1245" fmla="*/ 1752302 w 2482948"/>
              <a:gd name="connsiteY1245" fmla="*/ 1955368 h 2128862"/>
              <a:gd name="connsiteX1246" fmla="*/ 1753028 w 2482948"/>
              <a:gd name="connsiteY1246" fmla="*/ 1955540 h 2128862"/>
              <a:gd name="connsiteX1247" fmla="*/ 1753350 w 2482948"/>
              <a:gd name="connsiteY1247" fmla="*/ 1955617 h 2128862"/>
              <a:gd name="connsiteX1248" fmla="*/ 1753429 w 2482948"/>
              <a:gd name="connsiteY1248" fmla="*/ 1955285 h 2128862"/>
              <a:gd name="connsiteX1249" fmla="*/ 1753630 w 2482948"/>
              <a:gd name="connsiteY1249" fmla="*/ 1954438 h 2128862"/>
              <a:gd name="connsiteX1250" fmla="*/ 1753695 w 2482948"/>
              <a:gd name="connsiteY1250" fmla="*/ 1954166 h 2128862"/>
              <a:gd name="connsiteX1251" fmla="*/ 1771552 w 2482948"/>
              <a:gd name="connsiteY1251" fmla="*/ 1952787 h 2128862"/>
              <a:gd name="connsiteX1252" fmla="*/ 1771512 w 2482948"/>
              <a:gd name="connsiteY1252" fmla="*/ 1952893 h 2128862"/>
              <a:gd name="connsiteX1253" fmla="*/ 1771375 w 2482948"/>
              <a:gd name="connsiteY1253" fmla="*/ 1953258 h 2128862"/>
              <a:gd name="connsiteX1254" fmla="*/ 1771775 w 2482948"/>
              <a:gd name="connsiteY1254" fmla="*/ 1953360 h 2128862"/>
              <a:gd name="connsiteX1255" fmla="*/ 1771918 w 2482948"/>
              <a:gd name="connsiteY1255" fmla="*/ 1953396 h 2128862"/>
              <a:gd name="connsiteX1256" fmla="*/ 1771945 w 2482948"/>
              <a:gd name="connsiteY1256" fmla="*/ 1953403 h 2128862"/>
              <a:gd name="connsiteX1257" fmla="*/ 1772167 w 2482948"/>
              <a:gd name="connsiteY1257" fmla="*/ 1952955 h 2128862"/>
              <a:gd name="connsiteX1258" fmla="*/ 1792603 w 2482948"/>
              <a:gd name="connsiteY1258" fmla="*/ 1952639 h 2128862"/>
              <a:gd name="connsiteX1259" fmla="*/ 1792493 w 2482948"/>
              <a:gd name="connsiteY1259" fmla="*/ 1952759 h 2128862"/>
              <a:gd name="connsiteX1260" fmla="*/ 1791923 w 2482948"/>
              <a:gd name="connsiteY1260" fmla="*/ 1952781 h 2128862"/>
              <a:gd name="connsiteX1261" fmla="*/ 1792473 w 2482948"/>
              <a:gd name="connsiteY1261" fmla="*/ 1952781 h 2128862"/>
              <a:gd name="connsiteX1262" fmla="*/ 1792493 w 2482948"/>
              <a:gd name="connsiteY1262" fmla="*/ 1952759 h 2128862"/>
              <a:gd name="connsiteX1263" fmla="*/ 1792534 w 2482948"/>
              <a:gd name="connsiteY1263" fmla="*/ 1952758 h 2128862"/>
              <a:gd name="connsiteX1264" fmla="*/ 1792954 w 2482948"/>
              <a:gd name="connsiteY1264" fmla="*/ 1952742 h 2128862"/>
              <a:gd name="connsiteX1265" fmla="*/ 1792606 w 2482948"/>
              <a:gd name="connsiteY1265" fmla="*/ 1952640 h 2128862"/>
              <a:gd name="connsiteX1266" fmla="*/ 1744442 w 2482948"/>
              <a:gd name="connsiteY1266" fmla="*/ 1951808 h 2128862"/>
              <a:gd name="connsiteX1267" fmla="*/ 1744318 w 2482948"/>
              <a:gd name="connsiteY1267" fmla="*/ 1953334 h 2128862"/>
              <a:gd name="connsiteX1268" fmla="*/ 1744307 w 2482948"/>
              <a:gd name="connsiteY1268" fmla="*/ 1953474 h 2128862"/>
              <a:gd name="connsiteX1269" fmla="*/ 1744434 w 2482948"/>
              <a:gd name="connsiteY1269" fmla="*/ 1953504 h 2128862"/>
              <a:gd name="connsiteX1270" fmla="*/ 1745029 w 2482948"/>
              <a:gd name="connsiteY1270" fmla="*/ 1953645 h 2128862"/>
              <a:gd name="connsiteX1271" fmla="*/ 1746482 w 2482948"/>
              <a:gd name="connsiteY1271" fmla="*/ 1953990 h 2128862"/>
              <a:gd name="connsiteX1272" fmla="*/ 1746507 w 2482948"/>
              <a:gd name="connsiteY1272" fmla="*/ 1953820 h 2128862"/>
              <a:gd name="connsiteX1273" fmla="*/ 1746721 w 2482948"/>
              <a:gd name="connsiteY1273" fmla="*/ 1952389 h 2128862"/>
              <a:gd name="connsiteX1274" fmla="*/ 1746716 w 2482948"/>
              <a:gd name="connsiteY1274" fmla="*/ 1952387 h 2128862"/>
              <a:gd name="connsiteX1275" fmla="*/ 1690038 w 2482948"/>
              <a:gd name="connsiteY1275" fmla="*/ 1951399 h 2128862"/>
              <a:gd name="connsiteX1276" fmla="*/ 1690340 w 2482948"/>
              <a:gd name="connsiteY1276" fmla="*/ 1952918 h 2128862"/>
              <a:gd name="connsiteX1277" fmla="*/ 1696074 w 2482948"/>
              <a:gd name="connsiteY1277" fmla="*/ 1956277 h 2128862"/>
              <a:gd name="connsiteX1278" fmla="*/ 1695987 w 2482948"/>
              <a:gd name="connsiteY1278" fmla="*/ 1955738 h 2128862"/>
              <a:gd name="connsiteX1279" fmla="*/ 1695848 w 2482948"/>
              <a:gd name="connsiteY1279" fmla="*/ 1954876 h 2128862"/>
              <a:gd name="connsiteX1280" fmla="*/ 1699470 w 2482948"/>
              <a:gd name="connsiteY1280" fmla="*/ 1950900 h 2128862"/>
              <a:gd name="connsiteX1281" fmla="*/ 1699637 w 2482948"/>
              <a:gd name="connsiteY1281" fmla="*/ 1951948 h 2128862"/>
              <a:gd name="connsiteX1282" fmla="*/ 1705399 w 2482948"/>
              <a:gd name="connsiteY1282" fmla="*/ 1955412 h 2128862"/>
              <a:gd name="connsiteX1283" fmla="*/ 1705280 w 2482948"/>
              <a:gd name="connsiteY1283" fmla="*/ 1954386 h 2128862"/>
              <a:gd name="connsiteX1284" fmla="*/ 1701309 w 2482948"/>
              <a:gd name="connsiteY1284" fmla="*/ 1952004 h 2128862"/>
              <a:gd name="connsiteX1285" fmla="*/ 1699855 w 2482948"/>
              <a:gd name="connsiteY1285" fmla="*/ 1951131 h 2128862"/>
              <a:gd name="connsiteX1286" fmla="*/ 1719967 w 2482948"/>
              <a:gd name="connsiteY1286" fmla="*/ 1950654 h 2128862"/>
              <a:gd name="connsiteX1287" fmla="*/ 1719971 w 2482948"/>
              <a:gd name="connsiteY1287" fmla="*/ 1950702 h 2128862"/>
              <a:gd name="connsiteX1288" fmla="*/ 1719972 w 2482948"/>
              <a:gd name="connsiteY1288" fmla="*/ 1950713 h 2128862"/>
              <a:gd name="connsiteX1289" fmla="*/ 1719977 w 2482948"/>
              <a:gd name="connsiteY1289" fmla="*/ 1950777 h 2128862"/>
              <a:gd name="connsiteX1290" fmla="*/ 1723760 w 2482948"/>
              <a:gd name="connsiteY1290" fmla="*/ 1953087 h 2128862"/>
              <a:gd name="connsiteX1291" fmla="*/ 1723759 w 2482948"/>
              <a:gd name="connsiteY1291" fmla="*/ 1953065 h 2128862"/>
              <a:gd name="connsiteX1292" fmla="*/ 1723757 w 2482948"/>
              <a:gd name="connsiteY1292" fmla="*/ 1953026 h 2128862"/>
              <a:gd name="connsiteX1293" fmla="*/ 1723756 w 2482948"/>
              <a:gd name="connsiteY1293" fmla="*/ 1952996 h 2128862"/>
              <a:gd name="connsiteX1294" fmla="*/ 1738697 w 2482948"/>
              <a:gd name="connsiteY1294" fmla="*/ 1949865 h 2128862"/>
              <a:gd name="connsiteX1295" fmla="*/ 1738667 w 2482948"/>
              <a:gd name="connsiteY1295" fmla="*/ 1950335 h 2128862"/>
              <a:gd name="connsiteX1296" fmla="*/ 1738665 w 2482948"/>
              <a:gd name="connsiteY1296" fmla="*/ 1950372 h 2128862"/>
              <a:gd name="connsiteX1297" fmla="*/ 1738659 w 2482948"/>
              <a:gd name="connsiteY1297" fmla="*/ 1950460 h 2128862"/>
              <a:gd name="connsiteX1298" fmla="*/ 1739688 w 2482948"/>
              <a:gd name="connsiteY1298" fmla="*/ 1951108 h 2128862"/>
              <a:gd name="connsiteX1299" fmla="*/ 1739736 w 2482948"/>
              <a:gd name="connsiteY1299" fmla="*/ 1950527 h 2128862"/>
              <a:gd name="connsiteX1300" fmla="*/ 1738784 w 2482948"/>
              <a:gd name="connsiteY1300" fmla="*/ 1949920 h 2128862"/>
              <a:gd name="connsiteX1301" fmla="*/ 1708737 w 2482948"/>
              <a:gd name="connsiteY1301" fmla="*/ 1949777 h 2128862"/>
              <a:gd name="connsiteX1302" fmla="*/ 1708908 w 2482948"/>
              <a:gd name="connsiteY1302" fmla="*/ 1951278 h 2128862"/>
              <a:gd name="connsiteX1303" fmla="*/ 1709650 w 2482948"/>
              <a:gd name="connsiteY1303" fmla="*/ 1951725 h 2128862"/>
              <a:gd name="connsiteX1304" fmla="*/ 1713520 w 2482948"/>
              <a:gd name="connsiteY1304" fmla="*/ 1954055 h 2128862"/>
              <a:gd name="connsiteX1305" fmla="*/ 1715397 w 2482948"/>
              <a:gd name="connsiteY1305" fmla="*/ 1955185 h 2128862"/>
              <a:gd name="connsiteX1306" fmla="*/ 1715386 w 2482948"/>
              <a:gd name="connsiteY1306" fmla="*/ 1955074 h 2128862"/>
              <a:gd name="connsiteX1307" fmla="*/ 1715258 w 2482948"/>
              <a:gd name="connsiteY1307" fmla="*/ 1953741 h 2128862"/>
              <a:gd name="connsiteX1308" fmla="*/ 1715167 w 2482948"/>
              <a:gd name="connsiteY1308" fmla="*/ 1953685 h 2128862"/>
              <a:gd name="connsiteX1309" fmla="*/ 1714663 w 2482948"/>
              <a:gd name="connsiteY1309" fmla="*/ 1953379 h 2128862"/>
              <a:gd name="connsiteX1310" fmla="*/ 1760062 w 2482948"/>
              <a:gd name="connsiteY1310" fmla="*/ 1949660 h 2128862"/>
              <a:gd name="connsiteX1311" fmla="*/ 1759922 w 2482948"/>
              <a:gd name="connsiteY1311" fmla="*/ 1950329 h 2128862"/>
              <a:gd name="connsiteX1312" fmla="*/ 1760682 w 2482948"/>
              <a:gd name="connsiteY1312" fmla="*/ 1950524 h 2128862"/>
              <a:gd name="connsiteX1313" fmla="*/ 1761759 w 2482948"/>
              <a:gd name="connsiteY1313" fmla="*/ 1950799 h 2128862"/>
              <a:gd name="connsiteX1314" fmla="*/ 1761878 w 2482948"/>
              <a:gd name="connsiteY1314" fmla="*/ 1950426 h 2128862"/>
              <a:gd name="connsiteX1315" fmla="*/ 1761910 w 2482948"/>
              <a:gd name="connsiteY1315" fmla="*/ 1950326 h 2128862"/>
              <a:gd name="connsiteX1316" fmla="*/ 1761958 w 2482948"/>
              <a:gd name="connsiteY1316" fmla="*/ 1950176 h 2128862"/>
              <a:gd name="connsiteX1317" fmla="*/ 1778605 w 2482948"/>
              <a:gd name="connsiteY1317" fmla="*/ 1948560 h 2128862"/>
              <a:gd name="connsiteX1318" fmla="*/ 1778187 w 2482948"/>
              <a:gd name="connsiteY1318" fmla="*/ 1949532 h 2128862"/>
              <a:gd name="connsiteX1319" fmla="*/ 1779462 w 2482948"/>
              <a:gd name="connsiteY1319" fmla="*/ 1949877 h 2128862"/>
              <a:gd name="connsiteX1320" fmla="*/ 1779898 w 2482948"/>
              <a:gd name="connsiteY1320" fmla="*/ 1949223 h 2128862"/>
              <a:gd name="connsiteX1321" fmla="*/ 1780057 w 2482948"/>
              <a:gd name="connsiteY1321" fmla="*/ 1948983 h 2128862"/>
              <a:gd name="connsiteX1322" fmla="*/ 1780039 w 2482948"/>
              <a:gd name="connsiteY1322" fmla="*/ 1948978 h 2128862"/>
              <a:gd name="connsiteX1323" fmla="*/ 1683743 w 2482948"/>
              <a:gd name="connsiteY1323" fmla="*/ 1947632 h 2128862"/>
              <a:gd name="connsiteX1324" fmla="*/ 1684447 w 2482948"/>
              <a:gd name="connsiteY1324" fmla="*/ 1948458 h 2128862"/>
              <a:gd name="connsiteX1325" fmla="*/ 1685101 w 2482948"/>
              <a:gd name="connsiteY1325" fmla="*/ 1949225 h 2128862"/>
              <a:gd name="connsiteX1326" fmla="*/ 1685078 w 2482948"/>
              <a:gd name="connsiteY1326" fmla="*/ 1949115 h 2128862"/>
              <a:gd name="connsiteX1327" fmla="*/ 1685035 w 2482948"/>
              <a:gd name="connsiteY1327" fmla="*/ 1948904 h 2128862"/>
              <a:gd name="connsiteX1328" fmla="*/ 1684919 w 2482948"/>
              <a:gd name="connsiteY1328" fmla="*/ 1948336 h 2128862"/>
              <a:gd name="connsiteX1329" fmla="*/ 1752058 w 2482948"/>
              <a:gd name="connsiteY1329" fmla="*/ 1947482 h 2128862"/>
              <a:gd name="connsiteX1330" fmla="*/ 1752041 w 2482948"/>
              <a:gd name="connsiteY1330" fmla="*/ 1947597 h 2128862"/>
              <a:gd name="connsiteX1331" fmla="*/ 1751983 w 2482948"/>
              <a:gd name="connsiteY1331" fmla="*/ 1947977 h 2128862"/>
              <a:gd name="connsiteX1332" fmla="*/ 1751936 w 2482948"/>
              <a:gd name="connsiteY1332" fmla="*/ 1948288 h 2128862"/>
              <a:gd name="connsiteX1333" fmla="*/ 1754850 w 2482948"/>
              <a:gd name="connsiteY1333" fmla="*/ 1949033 h 2128862"/>
              <a:gd name="connsiteX1334" fmla="*/ 1754854 w 2482948"/>
              <a:gd name="connsiteY1334" fmla="*/ 1949012 h 2128862"/>
              <a:gd name="connsiteX1335" fmla="*/ 1754939 w 2482948"/>
              <a:gd name="connsiteY1335" fmla="*/ 1948610 h 2128862"/>
              <a:gd name="connsiteX1336" fmla="*/ 1755008 w 2482948"/>
              <a:gd name="connsiteY1336" fmla="*/ 1948285 h 2128862"/>
              <a:gd name="connsiteX1337" fmla="*/ 1645589 w 2482948"/>
              <a:gd name="connsiteY1337" fmla="*/ 1947268 h 2128862"/>
              <a:gd name="connsiteX1338" fmla="*/ 1646489 w 2482948"/>
              <a:gd name="connsiteY1338" fmla="*/ 1949974 h 2128862"/>
              <a:gd name="connsiteX1339" fmla="*/ 1646898 w 2482948"/>
              <a:gd name="connsiteY1339" fmla="*/ 1951201 h 2128862"/>
              <a:gd name="connsiteX1340" fmla="*/ 1652905 w 2482948"/>
              <a:gd name="connsiteY1340" fmla="*/ 1959635 h 2128862"/>
              <a:gd name="connsiteX1341" fmla="*/ 1655352 w 2482948"/>
              <a:gd name="connsiteY1341" fmla="*/ 1963070 h 2128862"/>
              <a:gd name="connsiteX1342" fmla="*/ 1653839 w 2482948"/>
              <a:gd name="connsiteY1342" fmla="*/ 1958005 h 2128862"/>
              <a:gd name="connsiteX1343" fmla="*/ 1773676 w 2482948"/>
              <a:gd name="connsiteY1343" fmla="*/ 1947124 h 2128862"/>
              <a:gd name="connsiteX1344" fmla="*/ 1773306 w 2482948"/>
              <a:gd name="connsiteY1344" fmla="*/ 1948110 h 2128862"/>
              <a:gd name="connsiteX1345" fmla="*/ 1773272 w 2482948"/>
              <a:gd name="connsiteY1345" fmla="*/ 1948202 h 2128862"/>
              <a:gd name="connsiteX1346" fmla="*/ 1774373 w 2482948"/>
              <a:gd name="connsiteY1346" fmla="*/ 1948500 h 2128862"/>
              <a:gd name="connsiteX1347" fmla="*/ 1774881 w 2482948"/>
              <a:gd name="connsiteY1347" fmla="*/ 1947475 h 2128862"/>
              <a:gd name="connsiteX1348" fmla="*/ 1774513 w 2482948"/>
              <a:gd name="connsiteY1348" fmla="*/ 1947368 h 2128862"/>
              <a:gd name="connsiteX1349" fmla="*/ 1768494 w 2482948"/>
              <a:gd name="connsiteY1349" fmla="*/ 1945614 h 2128862"/>
              <a:gd name="connsiteX1350" fmla="*/ 1768112 w 2482948"/>
              <a:gd name="connsiteY1350" fmla="*/ 1946806 h 2128862"/>
              <a:gd name="connsiteX1351" fmla="*/ 1768151 w 2482948"/>
              <a:gd name="connsiteY1351" fmla="*/ 1946816 h 2128862"/>
              <a:gd name="connsiteX1352" fmla="*/ 1768578 w 2482948"/>
              <a:gd name="connsiteY1352" fmla="*/ 1945639 h 2128862"/>
              <a:gd name="connsiteX1353" fmla="*/ 1744952 w 2482948"/>
              <a:gd name="connsiteY1353" fmla="*/ 1945548 h 2128862"/>
              <a:gd name="connsiteX1354" fmla="*/ 1744876 w 2482948"/>
              <a:gd name="connsiteY1354" fmla="*/ 1946483 h 2128862"/>
              <a:gd name="connsiteX1355" fmla="*/ 1746385 w 2482948"/>
              <a:gd name="connsiteY1355" fmla="*/ 1946869 h 2128862"/>
              <a:gd name="connsiteX1356" fmla="*/ 1747507 w 2482948"/>
              <a:gd name="connsiteY1356" fmla="*/ 1947155 h 2128862"/>
              <a:gd name="connsiteX1357" fmla="*/ 1747560 w 2482948"/>
              <a:gd name="connsiteY1357" fmla="*/ 1946804 h 2128862"/>
              <a:gd name="connsiteX1358" fmla="*/ 1747640 w 2482948"/>
              <a:gd name="connsiteY1358" fmla="*/ 1946280 h 2128862"/>
              <a:gd name="connsiteX1359" fmla="*/ 1719431 w 2482948"/>
              <a:gd name="connsiteY1359" fmla="*/ 1944538 h 2128862"/>
              <a:gd name="connsiteX1360" fmla="*/ 1719436 w 2482948"/>
              <a:gd name="connsiteY1360" fmla="*/ 1944595 h 2128862"/>
              <a:gd name="connsiteX1361" fmla="*/ 1723516 w 2482948"/>
              <a:gd name="connsiteY1361" fmla="*/ 1947124 h 2128862"/>
              <a:gd name="connsiteX1362" fmla="*/ 1723515 w 2482948"/>
              <a:gd name="connsiteY1362" fmla="*/ 1947099 h 2128862"/>
              <a:gd name="connsiteX1363" fmla="*/ 1688647 w 2482948"/>
              <a:gd name="connsiteY1363" fmla="*/ 1944408 h 2128862"/>
              <a:gd name="connsiteX1364" fmla="*/ 1688858 w 2482948"/>
              <a:gd name="connsiteY1364" fmla="*/ 1945469 h 2128862"/>
              <a:gd name="connsiteX1365" fmla="*/ 1694921 w 2482948"/>
              <a:gd name="connsiteY1365" fmla="*/ 1949113 h 2128862"/>
              <a:gd name="connsiteX1366" fmla="*/ 1694753 w 2482948"/>
              <a:gd name="connsiteY1366" fmla="*/ 1948071 h 2128862"/>
              <a:gd name="connsiteX1367" fmla="*/ 1780525 w 2482948"/>
              <a:gd name="connsiteY1367" fmla="*/ 1944088 h 2128862"/>
              <a:gd name="connsiteX1368" fmla="*/ 1779999 w 2482948"/>
              <a:gd name="connsiteY1368" fmla="*/ 1945312 h 2128862"/>
              <a:gd name="connsiteX1369" fmla="*/ 1780171 w 2482948"/>
              <a:gd name="connsiteY1369" fmla="*/ 1945362 h 2128862"/>
              <a:gd name="connsiteX1370" fmla="*/ 1781114 w 2482948"/>
              <a:gd name="connsiteY1370" fmla="*/ 1945637 h 2128862"/>
              <a:gd name="connsiteX1371" fmla="*/ 1782095 w 2482948"/>
              <a:gd name="connsiteY1371" fmla="*/ 1945923 h 2128862"/>
              <a:gd name="connsiteX1372" fmla="*/ 1782241 w 2482948"/>
              <a:gd name="connsiteY1372" fmla="*/ 1945704 h 2128862"/>
              <a:gd name="connsiteX1373" fmla="*/ 1782840 w 2482948"/>
              <a:gd name="connsiteY1373" fmla="*/ 1944805 h 2128862"/>
              <a:gd name="connsiteX1374" fmla="*/ 1781913 w 2482948"/>
              <a:gd name="connsiteY1374" fmla="*/ 1944518 h 2128862"/>
              <a:gd name="connsiteX1375" fmla="*/ 1739068 w 2482948"/>
              <a:gd name="connsiteY1375" fmla="*/ 1943947 h 2128862"/>
              <a:gd name="connsiteX1376" fmla="*/ 1739068 w 2482948"/>
              <a:gd name="connsiteY1376" fmla="*/ 1943949 h 2128862"/>
              <a:gd name="connsiteX1377" fmla="*/ 1739067 w 2482948"/>
              <a:gd name="connsiteY1377" fmla="*/ 1943956 h 2128862"/>
              <a:gd name="connsiteX1378" fmla="*/ 1739066 w 2482948"/>
              <a:gd name="connsiteY1378" fmla="*/ 1943971 h 2128862"/>
              <a:gd name="connsiteX1379" fmla="*/ 1740216 w 2482948"/>
              <a:gd name="connsiteY1379" fmla="*/ 1944705 h 2128862"/>
              <a:gd name="connsiteX1380" fmla="*/ 1740252 w 2482948"/>
              <a:gd name="connsiteY1380" fmla="*/ 1944269 h 2128862"/>
              <a:gd name="connsiteX1381" fmla="*/ 1739796 w 2482948"/>
              <a:gd name="connsiteY1381" fmla="*/ 1944145 h 2128862"/>
              <a:gd name="connsiteX1382" fmla="*/ 1739401 w 2482948"/>
              <a:gd name="connsiteY1382" fmla="*/ 1944038 h 2128862"/>
              <a:gd name="connsiteX1383" fmla="*/ 1761343 w 2482948"/>
              <a:gd name="connsiteY1383" fmla="*/ 1943531 h 2128862"/>
              <a:gd name="connsiteX1384" fmla="*/ 1761138 w 2482948"/>
              <a:gd name="connsiteY1384" fmla="*/ 1944514 h 2128862"/>
              <a:gd name="connsiteX1385" fmla="*/ 1761058 w 2482948"/>
              <a:gd name="connsiteY1385" fmla="*/ 1944897 h 2128862"/>
              <a:gd name="connsiteX1386" fmla="*/ 1763441 w 2482948"/>
              <a:gd name="connsiteY1386" fmla="*/ 1945542 h 2128862"/>
              <a:gd name="connsiteX1387" fmla="*/ 1763851 w 2482948"/>
              <a:gd name="connsiteY1387" fmla="*/ 1944261 h 2128862"/>
              <a:gd name="connsiteX1388" fmla="*/ 1763129 w 2482948"/>
              <a:gd name="connsiteY1388" fmla="*/ 1944051 h 2128862"/>
              <a:gd name="connsiteX1389" fmla="*/ 1698275 w 2482948"/>
              <a:gd name="connsiteY1389" fmla="*/ 1943417 h 2128862"/>
              <a:gd name="connsiteX1390" fmla="*/ 1698533 w 2482948"/>
              <a:gd name="connsiteY1390" fmla="*/ 1945031 h 2128862"/>
              <a:gd name="connsiteX1391" fmla="*/ 1698569 w 2482948"/>
              <a:gd name="connsiteY1391" fmla="*/ 1945053 h 2128862"/>
              <a:gd name="connsiteX1392" fmla="*/ 1704621 w 2482948"/>
              <a:gd name="connsiteY1392" fmla="*/ 1948697 h 2128862"/>
              <a:gd name="connsiteX1393" fmla="*/ 1704444 w 2482948"/>
              <a:gd name="connsiteY1393" fmla="*/ 1947167 h 2128862"/>
              <a:gd name="connsiteX1394" fmla="*/ 1707992 w 2482948"/>
              <a:gd name="connsiteY1394" fmla="*/ 1943251 h 2128862"/>
              <a:gd name="connsiteX1395" fmla="*/ 1708017 w 2482948"/>
              <a:gd name="connsiteY1395" fmla="*/ 1943471 h 2128862"/>
              <a:gd name="connsiteX1396" fmla="*/ 1712953 w 2482948"/>
              <a:gd name="connsiteY1396" fmla="*/ 1946486 h 2128862"/>
              <a:gd name="connsiteX1397" fmla="*/ 1714658 w 2482948"/>
              <a:gd name="connsiteY1397" fmla="*/ 1947527 h 2128862"/>
              <a:gd name="connsiteX1398" fmla="*/ 1714642 w 2482948"/>
              <a:gd name="connsiteY1398" fmla="*/ 1947362 h 2128862"/>
              <a:gd name="connsiteX1399" fmla="*/ 1727936 w 2482948"/>
              <a:gd name="connsiteY1399" fmla="*/ 1943011 h 2128862"/>
              <a:gd name="connsiteX1400" fmla="*/ 1727964 w 2482948"/>
              <a:gd name="connsiteY1400" fmla="*/ 1943723 h 2128862"/>
              <a:gd name="connsiteX1401" fmla="*/ 1733835 w 2482948"/>
              <a:gd name="connsiteY1401" fmla="*/ 1947421 h 2128862"/>
              <a:gd name="connsiteX1402" fmla="*/ 1733838 w 2482948"/>
              <a:gd name="connsiteY1402" fmla="*/ 1947360 h 2128862"/>
              <a:gd name="connsiteX1403" fmla="*/ 1733870 w 2482948"/>
              <a:gd name="connsiteY1403" fmla="*/ 1946790 h 2128862"/>
              <a:gd name="connsiteX1404" fmla="*/ 1731023 w 2482948"/>
              <a:gd name="connsiteY1404" fmla="*/ 1944977 h 2128862"/>
              <a:gd name="connsiteX1405" fmla="*/ 1775410 w 2482948"/>
              <a:gd name="connsiteY1405" fmla="*/ 1942504 h 2128862"/>
              <a:gd name="connsiteX1406" fmla="*/ 1774913 w 2482948"/>
              <a:gd name="connsiteY1406" fmla="*/ 1943828 h 2128862"/>
              <a:gd name="connsiteX1407" fmla="*/ 1776463 w 2482948"/>
              <a:gd name="connsiteY1407" fmla="*/ 1944280 h 2128862"/>
              <a:gd name="connsiteX1408" fmla="*/ 1776782 w 2482948"/>
              <a:gd name="connsiteY1408" fmla="*/ 1943635 h 2128862"/>
              <a:gd name="connsiteX1409" fmla="*/ 1777085 w 2482948"/>
              <a:gd name="connsiteY1409" fmla="*/ 1943023 h 2128862"/>
              <a:gd name="connsiteX1410" fmla="*/ 1910586 w 2482948"/>
              <a:gd name="connsiteY1410" fmla="*/ 1941381 h 2128862"/>
              <a:gd name="connsiteX1411" fmla="*/ 1904928 w 2482948"/>
              <a:gd name="connsiteY1411" fmla="*/ 1942926 h 2128862"/>
              <a:gd name="connsiteX1412" fmla="*/ 1899495 w 2482948"/>
              <a:gd name="connsiteY1412" fmla="*/ 1944411 h 2128862"/>
              <a:gd name="connsiteX1413" fmla="*/ 1897855 w 2482948"/>
              <a:gd name="connsiteY1413" fmla="*/ 1945058 h 2128862"/>
              <a:gd name="connsiteX1414" fmla="*/ 1898870 w 2482948"/>
              <a:gd name="connsiteY1414" fmla="*/ 1944853 h 2128862"/>
              <a:gd name="connsiteX1415" fmla="*/ 1900245 w 2482948"/>
              <a:gd name="connsiteY1415" fmla="*/ 1944576 h 2128862"/>
              <a:gd name="connsiteX1416" fmla="*/ 1902532 w 2482948"/>
              <a:gd name="connsiteY1416" fmla="*/ 1944114 h 2128862"/>
              <a:gd name="connsiteX1417" fmla="*/ 1753020 w 2482948"/>
              <a:gd name="connsiteY1417" fmla="*/ 1941105 h 2128862"/>
              <a:gd name="connsiteX1418" fmla="*/ 1752786 w 2482948"/>
              <a:gd name="connsiteY1418" fmla="*/ 1942658 h 2128862"/>
              <a:gd name="connsiteX1419" fmla="*/ 1754619 w 2482948"/>
              <a:gd name="connsiteY1419" fmla="*/ 1943155 h 2128862"/>
              <a:gd name="connsiteX1420" fmla="*/ 1756011 w 2482948"/>
              <a:gd name="connsiteY1420" fmla="*/ 1943531 h 2128862"/>
              <a:gd name="connsiteX1421" fmla="*/ 1756320 w 2482948"/>
              <a:gd name="connsiteY1421" fmla="*/ 1942067 h 2128862"/>
              <a:gd name="connsiteX1422" fmla="*/ 1754781 w 2482948"/>
              <a:gd name="connsiteY1422" fmla="*/ 1941618 h 2128862"/>
              <a:gd name="connsiteX1423" fmla="*/ 1818197 w 2482948"/>
              <a:gd name="connsiteY1423" fmla="*/ 1941006 h 2128862"/>
              <a:gd name="connsiteX1424" fmla="*/ 1817743 w 2482948"/>
              <a:gd name="connsiteY1424" fmla="*/ 1941065 h 2128862"/>
              <a:gd name="connsiteX1425" fmla="*/ 1817343 w 2482948"/>
              <a:gd name="connsiteY1425" fmla="*/ 1941118 h 2128862"/>
              <a:gd name="connsiteX1426" fmla="*/ 1817051 w 2482948"/>
              <a:gd name="connsiteY1426" fmla="*/ 1941156 h 2128862"/>
              <a:gd name="connsiteX1427" fmla="*/ 1819677 w 2482948"/>
              <a:gd name="connsiteY1427" fmla="*/ 1941334 h 2128862"/>
              <a:gd name="connsiteX1428" fmla="*/ 1820302 w 2482948"/>
              <a:gd name="connsiteY1428" fmla="*/ 1941376 h 2128862"/>
              <a:gd name="connsiteX1429" fmla="*/ 1821552 w 2482948"/>
              <a:gd name="connsiteY1429" fmla="*/ 1941461 h 2128862"/>
              <a:gd name="connsiteX1430" fmla="*/ 1822044 w 2482948"/>
              <a:gd name="connsiteY1430" fmla="*/ 1941403 h 2128862"/>
              <a:gd name="connsiteX1431" fmla="*/ 1866617 w 2482948"/>
              <a:gd name="connsiteY1431" fmla="*/ 1940918 h 2128862"/>
              <a:gd name="connsiteX1432" fmla="*/ 1847842 w 2482948"/>
              <a:gd name="connsiteY1432" fmla="*/ 1943241 h 2128862"/>
              <a:gd name="connsiteX1433" fmla="*/ 1848797 w 2482948"/>
              <a:gd name="connsiteY1433" fmla="*/ 1943305 h 2128862"/>
              <a:gd name="connsiteX1434" fmla="*/ 1850497 w 2482948"/>
              <a:gd name="connsiteY1434" fmla="*/ 1943420 h 2128862"/>
              <a:gd name="connsiteX1435" fmla="*/ 1850731 w 2482948"/>
              <a:gd name="connsiteY1435" fmla="*/ 1943436 h 2128862"/>
              <a:gd name="connsiteX1436" fmla="*/ 1770024 w 2482948"/>
              <a:gd name="connsiteY1436" fmla="*/ 1940835 h 2128862"/>
              <a:gd name="connsiteX1437" fmla="*/ 1769565 w 2482948"/>
              <a:gd name="connsiteY1437" fmla="*/ 1942269 h 2128862"/>
              <a:gd name="connsiteX1438" fmla="*/ 1769778 w 2482948"/>
              <a:gd name="connsiteY1438" fmla="*/ 1942331 h 2128862"/>
              <a:gd name="connsiteX1439" fmla="*/ 1770290 w 2482948"/>
              <a:gd name="connsiteY1439" fmla="*/ 1940918 h 2128862"/>
              <a:gd name="connsiteX1440" fmla="*/ 1770254 w 2482948"/>
              <a:gd name="connsiteY1440" fmla="*/ 1940907 h 2128862"/>
              <a:gd name="connsiteX1441" fmla="*/ 1770111 w 2482948"/>
              <a:gd name="connsiteY1441" fmla="*/ 1940862 h 2128862"/>
              <a:gd name="connsiteX1442" fmla="*/ 1682598 w 2482948"/>
              <a:gd name="connsiteY1442" fmla="*/ 1940779 h 2128862"/>
              <a:gd name="connsiteX1443" fmla="*/ 1682932 w 2482948"/>
              <a:gd name="connsiteY1443" fmla="*/ 1941171 h 2128862"/>
              <a:gd name="connsiteX1444" fmla="*/ 1683620 w 2482948"/>
              <a:gd name="connsiteY1444" fmla="*/ 1941979 h 2128862"/>
              <a:gd name="connsiteX1445" fmla="*/ 1683503 w 2482948"/>
              <a:gd name="connsiteY1445" fmla="*/ 1941406 h 2128862"/>
              <a:gd name="connsiteX1446" fmla="*/ 1683484 w 2482948"/>
              <a:gd name="connsiteY1446" fmla="*/ 1941311 h 2128862"/>
              <a:gd name="connsiteX1447" fmla="*/ 1782595 w 2482948"/>
              <a:gd name="connsiteY1447" fmla="*/ 1939268 h 2128862"/>
              <a:gd name="connsiteX1448" fmla="*/ 1782575 w 2482948"/>
              <a:gd name="connsiteY1448" fmla="*/ 1939316 h 2128862"/>
              <a:gd name="connsiteX1449" fmla="*/ 1782358 w 2482948"/>
              <a:gd name="connsiteY1449" fmla="*/ 1939820 h 2128862"/>
              <a:gd name="connsiteX1450" fmla="*/ 1785507 w 2482948"/>
              <a:gd name="connsiteY1450" fmla="*/ 1940800 h 2128862"/>
              <a:gd name="connsiteX1451" fmla="*/ 1785811 w 2482948"/>
              <a:gd name="connsiteY1451" fmla="*/ 1940344 h 2128862"/>
              <a:gd name="connsiteX1452" fmla="*/ 1745492 w 2482948"/>
              <a:gd name="connsiteY1452" fmla="*/ 1938912 h 2128862"/>
              <a:gd name="connsiteX1453" fmla="*/ 1745351 w 2482948"/>
              <a:gd name="connsiteY1453" fmla="*/ 1940646 h 2128862"/>
              <a:gd name="connsiteX1454" fmla="*/ 1745709 w 2482948"/>
              <a:gd name="connsiteY1454" fmla="*/ 1940743 h 2128862"/>
              <a:gd name="connsiteX1455" fmla="*/ 1748367 w 2482948"/>
              <a:gd name="connsiteY1455" fmla="*/ 1941462 h 2128862"/>
              <a:gd name="connsiteX1456" fmla="*/ 1748615 w 2482948"/>
              <a:gd name="connsiteY1456" fmla="*/ 1939822 h 2128862"/>
              <a:gd name="connsiteX1457" fmla="*/ 1762400 w 2482948"/>
              <a:gd name="connsiteY1457" fmla="*/ 1938474 h 2128862"/>
              <a:gd name="connsiteX1458" fmla="*/ 1762064 w 2482948"/>
              <a:gd name="connsiteY1458" fmla="*/ 1940081 h 2128862"/>
              <a:gd name="connsiteX1459" fmla="*/ 1764922 w 2482948"/>
              <a:gd name="connsiteY1459" fmla="*/ 1940914 h 2128862"/>
              <a:gd name="connsiteX1460" fmla="*/ 1765405 w 2482948"/>
              <a:gd name="connsiteY1460" fmla="*/ 1939405 h 2128862"/>
              <a:gd name="connsiteX1461" fmla="*/ 1763387 w 2482948"/>
              <a:gd name="connsiteY1461" fmla="*/ 1938780 h 2128862"/>
              <a:gd name="connsiteX1462" fmla="*/ 1652805 w 2482948"/>
              <a:gd name="connsiteY1462" fmla="*/ 1937750 h 2128862"/>
              <a:gd name="connsiteX1463" fmla="*/ 1654024 w 2482948"/>
              <a:gd name="connsiteY1463" fmla="*/ 1941873 h 2128862"/>
              <a:gd name="connsiteX1464" fmla="*/ 1659358 w 2482948"/>
              <a:gd name="connsiteY1464" fmla="*/ 1949247 h 2128862"/>
              <a:gd name="connsiteX1465" fmla="*/ 1661005 w 2482948"/>
              <a:gd name="connsiteY1465" fmla="*/ 1950903 h 2128862"/>
              <a:gd name="connsiteX1466" fmla="*/ 1659784 w 2482948"/>
              <a:gd name="connsiteY1466" fmla="*/ 1946447 h 2128862"/>
              <a:gd name="connsiteX1467" fmla="*/ 1777289 w 2482948"/>
              <a:gd name="connsiteY1467" fmla="*/ 1937494 h 2128862"/>
              <a:gd name="connsiteX1468" fmla="*/ 1777038 w 2482948"/>
              <a:gd name="connsiteY1468" fmla="*/ 1938164 h 2128862"/>
              <a:gd name="connsiteX1469" fmla="*/ 1779164 w 2482948"/>
              <a:gd name="connsiteY1469" fmla="*/ 1938825 h 2128862"/>
              <a:gd name="connsiteX1470" fmla="*/ 1779463 w 2482948"/>
              <a:gd name="connsiteY1470" fmla="*/ 1938221 h 2128862"/>
              <a:gd name="connsiteX1471" fmla="*/ 1718787 w 2482948"/>
              <a:gd name="connsiteY1471" fmla="*/ 1937183 h 2128862"/>
              <a:gd name="connsiteX1472" fmla="*/ 1718857 w 2482948"/>
              <a:gd name="connsiteY1472" fmla="*/ 1937986 h 2128862"/>
              <a:gd name="connsiteX1473" fmla="*/ 1723255 w 2482948"/>
              <a:gd name="connsiteY1473" fmla="*/ 1940756 h 2128862"/>
              <a:gd name="connsiteX1474" fmla="*/ 1723248 w 2482948"/>
              <a:gd name="connsiteY1474" fmla="*/ 1940591 h 2128862"/>
              <a:gd name="connsiteX1475" fmla="*/ 1723238 w 2482948"/>
              <a:gd name="connsiteY1475" fmla="*/ 1940330 h 2128862"/>
              <a:gd name="connsiteX1476" fmla="*/ 1723225 w 2482948"/>
              <a:gd name="connsiteY1476" fmla="*/ 1940010 h 2128862"/>
              <a:gd name="connsiteX1477" fmla="*/ 1739494 w 2482948"/>
              <a:gd name="connsiteY1477" fmla="*/ 1937164 h 2128862"/>
              <a:gd name="connsiteX1478" fmla="*/ 1739381 w 2482948"/>
              <a:gd name="connsiteY1478" fmla="*/ 1938959 h 2128862"/>
              <a:gd name="connsiteX1479" fmla="*/ 1739505 w 2482948"/>
              <a:gd name="connsiteY1479" fmla="*/ 1939040 h 2128862"/>
              <a:gd name="connsiteX1480" fmla="*/ 1739567 w 2482948"/>
              <a:gd name="connsiteY1480" fmla="*/ 1939080 h 2128862"/>
              <a:gd name="connsiteX1481" fmla="*/ 1739570 w 2482948"/>
              <a:gd name="connsiteY1481" fmla="*/ 1939082 h 2128862"/>
              <a:gd name="connsiteX1482" fmla="*/ 1740656 w 2482948"/>
              <a:gd name="connsiteY1482" fmla="*/ 1939376 h 2128862"/>
              <a:gd name="connsiteX1483" fmla="*/ 1740807 w 2482948"/>
              <a:gd name="connsiteY1483" fmla="*/ 1937547 h 2128862"/>
              <a:gd name="connsiteX1484" fmla="*/ 1740111 w 2482948"/>
              <a:gd name="connsiteY1484" fmla="*/ 1937344 h 2128862"/>
              <a:gd name="connsiteX1485" fmla="*/ 1707269 w 2482948"/>
              <a:gd name="connsiteY1485" fmla="*/ 1936911 h 2128862"/>
              <a:gd name="connsiteX1486" fmla="*/ 1707286 w 2482948"/>
              <a:gd name="connsiteY1486" fmla="*/ 1937064 h 2128862"/>
              <a:gd name="connsiteX1487" fmla="*/ 1712263 w 2482948"/>
              <a:gd name="connsiteY1487" fmla="*/ 1940149 h 2128862"/>
              <a:gd name="connsiteX1488" fmla="*/ 1714053 w 2482948"/>
              <a:gd name="connsiteY1488" fmla="*/ 1941258 h 2128862"/>
              <a:gd name="connsiteX1489" fmla="*/ 1714044 w 2482948"/>
              <a:gd name="connsiteY1489" fmla="*/ 1941174 h 2128862"/>
              <a:gd name="connsiteX1490" fmla="*/ 1714043 w 2482948"/>
              <a:gd name="connsiteY1490" fmla="*/ 1941159 h 2128862"/>
              <a:gd name="connsiteX1491" fmla="*/ 1713515 w 2482948"/>
              <a:gd name="connsiteY1491" fmla="*/ 1940828 h 2128862"/>
              <a:gd name="connsiteX1492" fmla="*/ 1711882 w 2482948"/>
              <a:gd name="connsiteY1492" fmla="*/ 1939804 h 2128862"/>
              <a:gd name="connsiteX1493" fmla="*/ 1687099 w 2482948"/>
              <a:gd name="connsiteY1493" fmla="*/ 1936622 h 2128862"/>
              <a:gd name="connsiteX1494" fmla="*/ 1687437 w 2482948"/>
              <a:gd name="connsiteY1494" fmla="*/ 1938322 h 2128862"/>
              <a:gd name="connsiteX1495" fmla="*/ 1687443 w 2482948"/>
              <a:gd name="connsiteY1495" fmla="*/ 1938354 h 2128862"/>
              <a:gd name="connsiteX1496" fmla="*/ 1693805 w 2482948"/>
              <a:gd name="connsiteY1496" fmla="*/ 1942184 h 2128862"/>
              <a:gd name="connsiteX1497" fmla="*/ 1693540 w 2482948"/>
              <a:gd name="connsiteY1497" fmla="*/ 1940538 h 2128862"/>
              <a:gd name="connsiteX1498" fmla="*/ 1632479 w 2482948"/>
              <a:gd name="connsiteY1498" fmla="*/ 1936619 h 2128862"/>
              <a:gd name="connsiteX1499" fmla="*/ 1632819 w 2482948"/>
              <a:gd name="connsiteY1499" fmla="*/ 1937575 h 2128862"/>
              <a:gd name="connsiteX1500" fmla="*/ 1633008 w 2482948"/>
              <a:gd name="connsiteY1500" fmla="*/ 1938108 h 2128862"/>
              <a:gd name="connsiteX1501" fmla="*/ 1641427 w 2482948"/>
              <a:gd name="connsiteY1501" fmla="*/ 1949790 h 2128862"/>
              <a:gd name="connsiteX1502" fmla="*/ 1641072 w 2482948"/>
              <a:gd name="connsiteY1502" fmla="*/ 1948728 h 2128862"/>
              <a:gd name="connsiteX1503" fmla="*/ 1640773 w 2482948"/>
              <a:gd name="connsiteY1503" fmla="*/ 1947834 h 2128862"/>
              <a:gd name="connsiteX1504" fmla="*/ 1640612 w 2482948"/>
              <a:gd name="connsiteY1504" fmla="*/ 1947351 h 2128862"/>
              <a:gd name="connsiteX1505" fmla="*/ 1697182 w 2482948"/>
              <a:gd name="connsiteY1505" fmla="*/ 1936568 h 2128862"/>
              <a:gd name="connsiteX1506" fmla="*/ 1697204 w 2482948"/>
              <a:gd name="connsiteY1506" fmla="*/ 1936709 h 2128862"/>
              <a:gd name="connsiteX1507" fmla="*/ 1697228 w 2482948"/>
              <a:gd name="connsiteY1507" fmla="*/ 1936859 h 2128862"/>
              <a:gd name="connsiteX1508" fmla="*/ 1697232 w 2482948"/>
              <a:gd name="connsiteY1508" fmla="*/ 1936883 h 2128862"/>
              <a:gd name="connsiteX1509" fmla="*/ 1703711 w 2482948"/>
              <a:gd name="connsiteY1509" fmla="*/ 1940840 h 2128862"/>
              <a:gd name="connsiteX1510" fmla="*/ 1703682 w 2482948"/>
              <a:gd name="connsiteY1510" fmla="*/ 1940586 h 2128862"/>
              <a:gd name="connsiteX1511" fmla="*/ 1753819 w 2482948"/>
              <a:gd name="connsiteY1511" fmla="*/ 1935816 h 2128862"/>
              <a:gd name="connsiteX1512" fmla="*/ 1753550 w 2482948"/>
              <a:gd name="connsiteY1512" fmla="*/ 1937598 h 2128862"/>
              <a:gd name="connsiteX1513" fmla="*/ 1757047 w 2482948"/>
              <a:gd name="connsiteY1513" fmla="*/ 1938618 h 2128862"/>
              <a:gd name="connsiteX1514" fmla="*/ 1757404 w 2482948"/>
              <a:gd name="connsiteY1514" fmla="*/ 1936926 h 2128862"/>
              <a:gd name="connsiteX1515" fmla="*/ 1771681 w 2482948"/>
              <a:gd name="connsiteY1515" fmla="*/ 1935619 h 2128862"/>
              <a:gd name="connsiteX1516" fmla="*/ 1771498 w 2482948"/>
              <a:gd name="connsiteY1516" fmla="*/ 1936236 h 2128862"/>
              <a:gd name="connsiteX1517" fmla="*/ 1771439 w 2482948"/>
              <a:gd name="connsiteY1517" fmla="*/ 1936421 h 2128862"/>
              <a:gd name="connsiteX1518" fmla="*/ 1771872 w 2482948"/>
              <a:gd name="connsiteY1518" fmla="*/ 1936555 h 2128862"/>
              <a:gd name="connsiteX1519" fmla="*/ 1772154 w 2482948"/>
              <a:gd name="connsiteY1519" fmla="*/ 1935777 h 2128862"/>
              <a:gd name="connsiteX1520" fmla="*/ 1784573 w 2482948"/>
              <a:gd name="connsiteY1520" fmla="*/ 1934662 h 2128862"/>
              <a:gd name="connsiteX1521" fmla="*/ 1784538 w 2482948"/>
              <a:gd name="connsiteY1521" fmla="*/ 1934743 h 2128862"/>
              <a:gd name="connsiteX1522" fmla="*/ 1784420 w 2482948"/>
              <a:gd name="connsiteY1522" fmla="*/ 1935019 h 2128862"/>
              <a:gd name="connsiteX1523" fmla="*/ 1788181 w 2482948"/>
              <a:gd name="connsiteY1523" fmla="*/ 1936262 h 2128862"/>
              <a:gd name="connsiteX1524" fmla="*/ 1788326 w 2482948"/>
              <a:gd name="connsiteY1524" fmla="*/ 1935987 h 2128862"/>
              <a:gd name="connsiteX1525" fmla="*/ 1799692 w 2482948"/>
              <a:gd name="connsiteY1525" fmla="*/ 1933597 h 2128862"/>
              <a:gd name="connsiteX1526" fmla="*/ 1799204 w 2482948"/>
              <a:gd name="connsiteY1526" fmla="*/ 1934304 h 2128862"/>
              <a:gd name="connsiteX1527" fmla="*/ 1799291 w 2482948"/>
              <a:gd name="connsiteY1527" fmla="*/ 1934310 h 2128862"/>
              <a:gd name="connsiteX1528" fmla="*/ 1799403 w 2482948"/>
              <a:gd name="connsiteY1528" fmla="*/ 1934268 h 2128862"/>
              <a:gd name="connsiteX1529" fmla="*/ 1800156 w 2482948"/>
              <a:gd name="connsiteY1529" fmla="*/ 1933987 h 2128862"/>
              <a:gd name="connsiteX1530" fmla="*/ 1800851 w 2482948"/>
              <a:gd name="connsiteY1530" fmla="*/ 1933728 h 2128862"/>
              <a:gd name="connsiteX1531" fmla="*/ 1745942 w 2482948"/>
              <a:gd name="connsiteY1531" fmla="*/ 1933376 h 2128862"/>
              <a:gd name="connsiteX1532" fmla="*/ 1745783 w 2482948"/>
              <a:gd name="connsiteY1532" fmla="*/ 1935332 h 2128862"/>
              <a:gd name="connsiteX1533" fmla="*/ 1749145 w 2482948"/>
              <a:gd name="connsiteY1533" fmla="*/ 1936313 h 2128862"/>
              <a:gd name="connsiteX1534" fmla="*/ 1749160 w 2482948"/>
              <a:gd name="connsiteY1534" fmla="*/ 1936212 h 2128862"/>
              <a:gd name="connsiteX1535" fmla="*/ 1749426 w 2482948"/>
              <a:gd name="connsiteY1535" fmla="*/ 1934455 h 2128862"/>
              <a:gd name="connsiteX1536" fmla="*/ 1748383 w 2482948"/>
              <a:gd name="connsiteY1536" fmla="*/ 1934132 h 2128862"/>
              <a:gd name="connsiteX1537" fmla="*/ 1793767 w 2482948"/>
              <a:gd name="connsiteY1537" fmla="*/ 1932931 h 2128862"/>
              <a:gd name="connsiteX1538" fmla="*/ 1793723 w 2482948"/>
              <a:gd name="connsiteY1538" fmla="*/ 1933008 h 2128862"/>
              <a:gd name="connsiteX1539" fmla="*/ 1793964 w 2482948"/>
              <a:gd name="connsiteY1539" fmla="*/ 1933092 h 2128862"/>
              <a:gd name="connsiteX1540" fmla="*/ 1794051 w 2482948"/>
              <a:gd name="connsiteY1540" fmla="*/ 1933123 h 2128862"/>
              <a:gd name="connsiteX1541" fmla="*/ 1794135 w 2482948"/>
              <a:gd name="connsiteY1541" fmla="*/ 1933004 h 2128862"/>
              <a:gd name="connsiteX1542" fmla="*/ 1794150 w 2482948"/>
              <a:gd name="connsiteY1542" fmla="*/ 1932984 h 2128862"/>
              <a:gd name="connsiteX1543" fmla="*/ 1794156 w 2482948"/>
              <a:gd name="connsiteY1543" fmla="*/ 1932975 h 2128862"/>
              <a:gd name="connsiteX1544" fmla="*/ 1794087 w 2482948"/>
              <a:gd name="connsiteY1544" fmla="*/ 1932967 h 2128862"/>
              <a:gd name="connsiteX1545" fmla="*/ 1763564 w 2482948"/>
              <a:gd name="connsiteY1545" fmla="*/ 1932905 h 2128862"/>
              <a:gd name="connsiteX1546" fmla="*/ 1763503 w 2482948"/>
              <a:gd name="connsiteY1546" fmla="*/ 1933201 h 2128862"/>
              <a:gd name="connsiteX1547" fmla="*/ 1763451 w 2482948"/>
              <a:gd name="connsiteY1547" fmla="*/ 1933450 h 2128862"/>
              <a:gd name="connsiteX1548" fmla="*/ 1763356 w 2482948"/>
              <a:gd name="connsiteY1548" fmla="*/ 1933905 h 2128862"/>
              <a:gd name="connsiteX1549" fmla="*/ 1766761 w 2482948"/>
              <a:gd name="connsiteY1549" fmla="*/ 1934965 h 2128862"/>
              <a:gd name="connsiteX1550" fmla="*/ 1767008 w 2482948"/>
              <a:gd name="connsiteY1550" fmla="*/ 1934057 h 2128862"/>
              <a:gd name="connsiteX1551" fmla="*/ 1779079 w 2482948"/>
              <a:gd name="connsiteY1551" fmla="*/ 1932723 h 2128862"/>
              <a:gd name="connsiteX1552" fmla="*/ 1779040 w 2482948"/>
              <a:gd name="connsiteY1552" fmla="*/ 1932827 h 2128862"/>
              <a:gd name="connsiteX1553" fmla="*/ 1779007 w 2482948"/>
              <a:gd name="connsiteY1553" fmla="*/ 1932914 h 2128862"/>
              <a:gd name="connsiteX1554" fmla="*/ 1778901 w 2482948"/>
              <a:gd name="connsiteY1554" fmla="*/ 1933196 h 2128862"/>
              <a:gd name="connsiteX1555" fmla="*/ 1779628 w 2482948"/>
              <a:gd name="connsiteY1555" fmla="*/ 1933436 h 2128862"/>
              <a:gd name="connsiteX1556" fmla="*/ 1781523 w 2482948"/>
              <a:gd name="connsiteY1556" fmla="*/ 1934062 h 2128862"/>
              <a:gd name="connsiteX1557" fmla="*/ 1781619 w 2482948"/>
              <a:gd name="connsiteY1557" fmla="*/ 1933867 h 2128862"/>
              <a:gd name="connsiteX1558" fmla="*/ 1781622 w 2482948"/>
              <a:gd name="connsiteY1558" fmla="*/ 1933861 h 2128862"/>
              <a:gd name="connsiteX1559" fmla="*/ 1781723 w 2482948"/>
              <a:gd name="connsiteY1559" fmla="*/ 1933656 h 2128862"/>
              <a:gd name="connsiteX1560" fmla="*/ 1900721 w 2482948"/>
              <a:gd name="connsiteY1560" fmla="*/ 1932655 h 2128862"/>
              <a:gd name="connsiteX1561" fmla="*/ 1900217 w 2482948"/>
              <a:gd name="connsiteY1561" fmla="*/ 1932747 h 2128862"/>
              <a:gd name="connsiteX1562" fmla="*/ 1894740 w 2482948"/>
              <a:gd name="connsiteY1562" fmla="*/ 1933740 h 2128862"/>
              <a:gd name="connsiteX1563" fmla="*/ 1883102 w 2482948"/>
              <a:gd name="connsiteY1563" fmla="*/ 1938305 h 2128862"/>
              <a:gd name="connsiteX1564" fmla="*/ 1887113 w 2482948"/>
              <a:gd name="connsiteY1564" fmla="*/ 1937669 h 2128862"/>
              <a:gd name="connsiteX1565" fmla="*/ 1894505 w 2482948"/>
              <a:gd name="connsiteY1565" fmla="*/ 1934946 h 2128862"/>
              <a:gd name="connsiteX1566" fmla="*/ 1739850 w 2482948"/>
              <a:gd name="connsiteY1566" fmla="*/ 1931489 h 2128862"/>
              <a:gd name="connsiteX1567" fmla="*/ 1739720 w 2482948"/>
              <a:gd name="connsiteY1567" fmla="*/ 1933564 h 2128862"/>
              <a:gd name="connsiteX1568" fmla="*/ 1740265 w 2482948"/>
              <a:gd name="connsiteY1568" fmla="*/ 1933723 h 2128862"/>
              <a:gd name="connsiteX1569" fmla="*/ 1740642 w 2482948"/>
              <a:gd name="connsiteY1569" fmla="*/ 1933833 h 2128862"/>
              <a:gd name="connsiteX1570" fmla="*/ 1741103 w 2482948"/>
              <a:gd name="connsiteY1570" fmla="*/ 1933967 h 2128862"/>
              <a:gd name="connsiteX1571" fmla="*/ 1741271 w 2482948"/>
              <a:gd name="connsiteY1571" fmla="*/ 1931929 h 2128862"/>
              <a:gd name="connsiteX1572" fmla="*/ 1740863 w 2482948"/>
              <a:gd name="connsiteY1572" fmla="*/ 1931803 h 2128862"/>
              <a:gd name="connsiteX1573" fmla="*/ 1773158 w 2482948"/>
              <a:gd name="connsiteY1573" fmla="*/ 1930632 h 2128862"/>
              <a:gd name="connsiteX1574" fmla="*/ 1773051 w 2482948"/>
              <a:gd name="connsiteY1574" fmla="*/ 1930995 h 2128862"/>
              <a:gd name="connsiteX1575" fmla="*/ 1772979 w 2482948"/>
              <a:gd name="connsiteY1575" fmla="*/ 1931239 h 2128862"/>
              <a:gd name="connsiteX1576" fmla="*/ 1773712 w 2482948"/>
              <a:gd name="connsiteY1576" fmla="*/ 1931481 h 2128862"/>
              <a:gd name="connsiteX1577" fmla="*/ 1773922 w 2482948"/>
              <a:gd name="connsiteY1577" fmla="*/ 1930902 h 2128862"/>
              <a:gd name="connsiteX1578" fmla="*/ 1773741 w 2482948"/>
              <a:gd name="connsiteY1578" fmla="*/ 1930838 h 2128862"/>
              <a:gd name="connsiteX1579" fmla="*/ 1773566 w 2482948"/>
              <a:gd name="connsiteY1579" fmla="*/ 1930776 h 2128862"/>
              <a:gd name="connsiteX1580" fmla="*/ 1889268 w 2482948"/>
              <a:gd name="connsiteY1580" fmla="*/ 1930487 h 2128862"/>
              <a:gd name="connsiteX1581" fmla="*/ 1882937 w 2482948"/>
              <a:gd name="connsiteY1581" fmla="*/ 1931620 h 2128862"/>
              <a:gd name="connsiteX1582" fmla="*/ 1882867 w 2482948"/>
              <a:gd name="connsiteY1582" fmla="*/ 1931633 h 2128862"/>
              <a:gd name="connsiteX1583" fmla="*/ 1881546 w 2482948"/>
              <a:gd name="connsiteY1583" fmla="*/ 1932163 h 2128862"/>
              <a:gd name="connsiteX1584" fmla="*/ 1881062 w 2482948"/>
              <a:gd name="connsiteY1584" fmla="*/ 1932357 h 2128862"/>
              <a:gd name="connsiteX1585" fmla="*/ 1879548 w 2482948"/>
              <a:gd name="connsiteY1585" fmla="*/ 1932964 h 2128862"/>
              <a:gd name="connsiteX1586" fmla="*/ 1864145 w 2482948"/>
              <a:gd name="connsiteY1586" fmla="*/ 1934983 h 2128862"/>
              <a:gd name="connsiteX1587" fmla="*/ 1861949 w 2482948"/>
              <a:gd name="connsiteY1587" fmla="*/ 1935376 h 2128862"/>
              <a:gd name="connsiteX1588" fmla="*/ 1850097 w 2482948"/>
              <a:gd name="connsiteY1588" fmla="*/ 1937497 h 2128862"/>
              <a:gd name="connsiteX1589" fmla="*/ 1850921 w 2482948"/>
              <a:gd name="connsiteY1589" fmla="*/ 1937549 h 2128862"/>
              <a:gd name="connsiteX1590" fmla="*/ 1852525 w 2482948"/>
              <a:gd name="connsiteY1590" fmla="*/ 1937649 h 2128862"/>
              <a:gd name="connsiteX1591" fmla="*/ 1853630 w 2482948"/>
              <a:gd name="connsiteY1591" fmla="*/ 1937719 h 2128862"/>
              <a:gd name="connsiteX1592" fmla="*/ 1857497 w 2482948"/>
              <a:gd name="connsiteY1592" fmla="*/ 1937268 h 2128862"/>
              <a:gd name="connsiteX1593" fmla="*/ 1869971 w 2482948"/>
              <a:gd name="connsiteY1593" fmla="*/ 1935812 h 2128862"/>
              <a:gd name="connsiteX1594" fmla="*/ 1870596 w 2482948"/>
              <a:gd name="connsiteY1594" fmla="*/ 1935693 h 2128862"/>
              <a:gd name="connsiteX1595" fmla="*/ 1873613 w 2482948"/>
              <a:gd name="connsiteY1595" fmla="*/ 1935114 h 2128862"/>
              <a:gd name="connsiteX1596" fmla="*/ 1881087 w 2482948"/>
              <a:gd name="connsiteY1596" fmla="*/ 1933680 h 2128862"/>
              <a:gd name="connsiteX1597" fmla="*/ 1882422 w 2482948"/>
              <a:gd name="connsiteY1597" fmla="*/ 1933159 h 2128862"/>
              <a:gd name="connsiteX1598" fmla="*/ 1882879 w 2482948"/>
              <a:gd name="connsiteY1598" fmla="*/ 1932981 h 2128862"/>
              <a:gd name="connsiteX1599" fmla="*/ 1786473 w 2482948"/>
              <a:gd name="connsiteY1599" fmla="*/ 1930239 h 2128862"/>
              <a:gd name="connsiteX1600" fmla="*/ 1786402 w 2482948"/>
              <a:gd name="connsiteY1600" fmla="*/ 1930404 h 2128862"/>
              <a:gd name="connsiteX1601" fmla="*/ 1786395 w 2482948"/>
              <a:gd name="connsiteY1601" fmla="*/ 1930419 h 2128862"/>
              <a:gd name="connsiteX1602" fmla="*/ 1786390 w 2482948"/>
              <a:gd name="connsiteY1602" fmla="*/ 1930431 h 2128862"/>
              <a:gd name="connsiteX1603" fmla="*/ 1790496 w 2482948"/>
              <a:gd name="connsiteY1603" fmla="*/ 1931874 h 2128862"/>
              <a:gd name="connsiteX1604" fmla="*/ 1790517 w 2482948"/>
              <a:gd name="connsiteY1604" fmla="*/ 1931835 h 2128862"/>
              <a:gd name="connsiteX1605" fmla="*/ 1790559 w 2482948"/>
              <a:gd name="connsiteY1605" fmla="*/ 1931755 h 2128862"/>
              <a:gd name="connsiteX1606" fmla="*/ 1727429 w 2482948"/>
              <a:gd name="connsiteY1606" fmla="*/ 1930187 h 2128862"/>
              <a:gd name="connsiteX1607" fmla="*/ 1727470 w 2482948"/>
              <a:gd name="connsiteY1607" fmla="*/ 1931231 h 2128862"/>
              <a:gd name="connsiteX1608" fmla="*/ 1729304 w 2482948"/>
              <a:gd name="connsiteY1608" fmla="*/ 1932420 h 2128862"/>
              <a:gd name="connsiteX1609" fmla="*/ 1734476 w 2482948"/>
              <a:gd name="connsiteY1609" fmla="*/ 1935775 h 2128862"/>
              <a:gd name="connsiteX1610" fmla="*/ 1734510 w 2482948"/>
              <a:gd name="connsiteY1610" fmla="*/ 1935154 h 2128862"/>
              <a:gd name="connsiteX1611" fmla="*/ 1734526 w 2482948"/>
              <a:gd name="connsiteY1611" fmla="*/ 1934854 h 2128862"/>
              <a:gd name="connsiteX1612" fmla="*/ 1731663 w 2482948"/>
              <a:gd name="connsiteY1612" fmla="*/ 1932971 h 2128862"/>
              <a:gd name="connsiteX1613" fmla="*/ 1754705 w 2482948"/>
              <a:gd name="connsiteY1613" fmla="*/ 1929943 h 2128862"/>
              <a:gd name="connsiteX1614" fmla="*/ 1754522 w 2482948"/>
              <a:gd name="connsiteY1614" fmla="*/ 1931155 h 2128862"/>
              <a:gd name="connsiteX1615" fmla="*/ 1758369 w 2482948"/>
              <a:gd name="connsiteY1615" fmla="*/ 1932353 h 2128862"/>
              <a:gd name="connsiteX1616" fmla="*/ 1758396 w 2482948"/>
              <a:gd name="connsiteY1616" fmla="*/ 1932222 h 2128862"/>
              <a:gd name="connsiteX1617" fmla="*/ 1758602 w 2482948"/>
              <a:gd name="connsiteY1617" fmla="*/ 1931246 h 2128862"/>
              <a:gd name="connsiteX1618" fmla="*/ 1696120 w 2482948"/>
              <a:gd name="connsiteY1618" fmla="*/ 1929919 h 2128862"/>
              <a:gd name="connsiteX1619" fmla="*/ 1696123 w 2482948"/>
              <a:gd name="connsiteY1619" fmla="*/ 1929940 h 2128862"/>
              <a:gd name="connsiteX1620" fmla="*/ 1696132 w 2482948"/>
              <a:gd name="connsiteY1620" fmla="*/ 1929991 h 2128862"/>
              <a:gd name="connsiteX1621" fmla="*/ 1696160 w 2482948"/>
              <a:gd name="connsiteY1621" fmla="*/ 1930166 h 2128862"/>
              <a:gd name="connsiteX1622" fmla="*/ 1702963 w 2482948"/>
              <a:gd name="connsiteY1622" fmla="*/ 1934383 h 2128862"/>
              <a:gd name="connsiteX1623" fmla="*/ 1702942 w 2482948"/>
              <a:gd name="connsiteY1623" fmla="*/ 1934200 h 2128862"/>
              <a:gd name="connsiteX1624" fmla="*/ 1702942 w 2482948"/>
              <a:gd name="connsiteY1624" fmla="*/ 1934198 h 2128862"/>
              <a:gd name="connsiteX1625" fmla="*/ 1685673 w 2482948"/>
              <a:gd name="connsiteY1625" fmla="*/ 1929452 h 2128862"/>
              <a:gd name="connsiteX1626" fmla="*/ 1685725 w 2482948"/>
              <a:gd name="connsiteY1626" fmla="*/ 1929715 h 2128862"/>
              <a:gd name="connsiteX1627" fmla="*/ 1685739 w 2482948"/>
              <a:gd name="connsiteY1627" fmla="*/ 1929787 h 2128862"/>
              <a:gd name="connsiteX1628" fmla="*/ 1685756 w 2482948"/>
              <a:gd name="connsiteY1628" fmla="*/ 1929873 h 2128862"/>
              <a:gd name="connsiteX1629" fmla="*/ 1691548 w 2482948"/>
              <a:gd name="connsiteY1629" fmla="*/ 1933411 h 2128862"/>
              <a:gd name="connsiteX1630" fmla="*/ 1692485 w 2482948"/>
              <a:gd name="connsiteY1630" fmla="*/ 1933983 h 2128862"/>
              <a:gd name="connsiteX1631" fmla="*/ 1692428 w 2482948"/>
              <a:gd name="connsiteY1631" fmla="*/ 1933628 h 2128862"/>
              <a:gd name="connsiteX1632" fmla="*/ 1706400 w 2482948"/>
              <a:gd name="connsiteY1632" fmla="*/ 1929294 h 2128862"/>
              <a:gd name="connsiteX1633" fmla="*/ 1706417 w 2482948"/>
              <a:gd name="connsiteY1633" fmla="*/ 1929442 h 2128862"/>
              <a:gd name="connsiteX1634" fmla="*/ 1706461 w 2482948"/>
              <a:gd name="connsiteY1634" fmla="*/ 1929824 h 2128862"/>
              <a:gd name="connsiteX1635" fmla="*/ 1706504 w 2482948"/>
              <a:gd name="connsiteY1635" fmla="*/ 1930203 h 2128862"/>
              <a:gd name="connsiteX1636" fmla="*/ 1713405 w 2482948"/>
              <a:gd name="connsiteY1636" fmla="*/ 1934551 h 2128862"/>
              <a:gd name="connsiteX1637" fmla="*/ 1713323 w 2482948"/>
              <a:gd name="connsiteY1637" fmla="*/ 1933703 h 2128862"/>
              <a:gd name="connsiteX1638" fmla="*/ 1631258 w 2482948"/>
              <a:gd name="connsiteY1638" fmla="*/ 1928616 h 2128862"/>
              <a:gd name="connsiteX1639" fmla="*/ 1632541 w 2482948"/>
              <a:gd name="connsiteY1639" fmla="*/ 1931045 h 2128862"/>
              <a:gd name="connsiteX1640" fmla="*/ 1633848 w 2482948"/>
              <a:gd name="connsiteY1640" fmla="*/ 1932879 h 2128862"/>
              <a:gd name="connsiteX1641" fmla="*/ 1634763 w 2482948"/>
              <a:gd name="connsiteY1641" fmla="*/ 1934164 h 2128862"/>
              <a:gd name="connsiteX1642" fmla="*/ 1637478 w 2482948"/>
              <a:gd name="connsiteY1642" fmla="*/ 1937975 h 2128862"/>
              <a:gd name="connsiteX1643" fmla="*/ 1637450 w 2482948"/>
              <a:gd name="connsiteY1643" fmla="*/ 1937891 h 2128862"/>
              <a:gd name="connsiteX1644" fmla="*/ 1636765 w 2482948"/>
              <a:gd name="connsiteY1644" fmla="*/ 1935843 h 2128862"/>
              <a:gd name="connsiteX1645" fmla="*/ 1636730 w 2482948"/>
              <a:gd name="connsiteY1645" fmla="*/ 1935738 h 2128862"/>
              <a:gd name="connsiteX1646" fmla="*/ 1780800 w 2482948"/>
              <a:gd name="connsiteY1646" fmla="*/ 1928135 h 2128862"/>
              <a:gd name="connsiteX1647" fmla="*/ 1780690 w 2482948"/>
              <a:gd name="connsiteY1647" fmla="*/ 1928428 h 2128862"/>
              <a:gd name="connsiteX1648" fmla="*/ 1783776 w 2482948"/>
              <a:gd name="connsiteY1648" fmla="*/ 1929512 h 2128862"/>
              <a:gd name="connsiteX1649" fmla="*/ 1783890 w 2482948"/>
              <a:gd name="connsiteY1649" fmla="*/ 1929281 h 2128862"/>
              <a:gd name="connsiteX1650" fmla="*/ 1764666 w 2482948"/>
              <a:gd name="connsiteY1650" fmla="*/ 1927634 h 2128862"/>
              <a:gd name="connsiteX1651" fmla="*/ 1764625 w 2482948"/>
              <a:gd name="connsiteY1651" fmla="*/ 1927833 h 2128862"/>
              <a:gd name="connsiteX1652" fmla="*/ 1764586 w 2482948"/>
              <a:gd name="connsiteY1652" fmla="*/ 1928020 h 2128862"/>
              <a:gd name="connsiteX1653" fmla="*/ 1764499 w 2482948"/>
              <a:gd name="connsiteY1653" fmla="*/ 1928437 h 2128862"/>
              <a:gd name="connsiteX1654" fmla="*/ 1768204 w 2482948"/>
              <a:gd name="connsiteY1654" fmla="*/ 1929661 h 2128862"/>
              <a:gd name="connsiteX1655" fmla="*/ 1768397 w 2482948"/>
              <a:gd name="connsiteY1655" fmla="*/ 1928951 h 2128862"/>
              <a:gd name="connsiteX1656" fmla="*/ 1767193 w 2482948"/>
              <a:gd name="connsiteY1656" fmla="*/ 1928526 h 2128862"/>
              <a:gd name="connsiteX1657" fmla="*/ 1746446 w 2482948"/>
              <a:gd name="connsiteY1657" fmla="*/ 1927182 h 2128862"/>
              <a:gd name="connsiteX1658" fmla="*/ 1746423 w 2482948"/>
              <a:gd name="connsiteY1658" fmla="*/ 1927473 h 2128862"/>
              <a:gd name="connsiteX1659" fmla="*/ 1746396 w 2482948"/>
              <a:gd name="connsiteY1659" fmla="*/ 1927806 h 2128862"/>
              <a:gd name="connsiteX1660" fmla="*/ 1746331 w 2482948"/>
              <a:gd name="connsiteY1660" fmla="*/ 1928605 h 2128862"/>
              <a:gd name="connsiteX1661" fmla="*/ 1750131 w 2482948"/>
              <a:gd name="connsiteY1661" fmla="*/ 1929788 h 2128862"/>
              <a:gd name="connsiteX1662" fmla="*/ 1750225 w 2482948"/>
              <a:gd name="connsiteY1662" fmla="*/ 1929163 h 2128862"/>
              <a:gd name="connsiteX1663" fmla="*/ 1750280 w 2482948"/>
              <a:gd name="connsiteY1663" fmla="*/ 1928797 h 2128862"/>
              <a:gd name="connsiteX1664" fmla="*/ 1750328 w 2482948"/>
              <a:gd name="connsiteY1664" fmla="*/ 1928480 h 2128862"/>
              <a:gd name="connsiteX1665" fmla="*/ 1816934 w 2482948"/>
              <a:gd name="connsiteY1665" fmla="*/ 1925987 h 2128862"/>
              <a:gd name="connsiteX1666" fmla="*/ 1816765 w 2482948"/>
              <a:gd name="connsiteY1666" fmla="*/ 1926172 h 2128862"/>
              <a:gd name="connsiteX1667" fmla="*/ 1815700 w 2482948"/>
              <a:gd name="connsiteY1667" fmla="*/ 1927338 h 2128862"/>
              <a:gd name="connsiteX1668" fmla="*/ 1815313 w 2482948"/>
              <a:gd name="connsiteY1668" fmla="*/ 1927764 h 2128862"/>
              <a:gd name="connsiteX1669" fmla="*/ 1816414 w 2482948"/>
              <a:gd name="connsiteY1669" fmla="*/ 1927188 h 2128862"/>
              <a:gd name="connsiteX1670" fmla="*/ 1817129 w 2482948"/>
              <a:gd name="connsiteY1670" fmla="*/ 1926814 h 2128862"/>
              <a:gd name="connsiteX1671" fmla="*/ 1817129 w 2482948"/>
              <a:gd name="connsiteY1671" fmla="*/ 1926814 h 2128862"/>
              <a:gd name="connsiteX1672" fmla="*/ 1817122 w 2482948"/>
              <a:gd name="connsiteY1672" fmla="*/ 1926787 h 2128862"/>
              <a:gd name="connsiteX1673" fmla="*/ 1774582 w 2482948"/>
              <a:gd name="connsiteY1673" fmla="*/ 1925829 h 2128862"/>
              <a:gd name="connsiteX1674" fmla="*/ 1774472 w 2482948"/>
              <a:gd name="connsiteY1674" fmla="*/ 1926200 h 2128862"/>
              <a:gd name="connsiteX1675" fmla="*/ 1774462 w 2482948"/>
              <a:gd name="connsiteY1675" fmla="*/ 1926233 h 2128862"/>
              <a:gd name="connsiteX1676" fmla="*/ 1774460 w 2482948"/>
              <a:gd name="connsiteY1676" fmla="*/ 1926239 h 2128862"/>
              <a:gd name="connsiteX1677" fmla="*/ 1775482 w 2482948"/>
              <a:gd name="connsiteY1677" fmla="*/ 1926598 h 2128862"/>
              <a:gd name="connsiteX1678" fmla="*/ 1775621 w 2482948"/>
              <a:gd name="connsiteY1678" fmla="*/ 1926214 h 2128862"/>
              <a:gd name="connsiteX1679" fmla="*/ 1775111 w 2482948"/>
              <a:gd name="connsiteY1679" fmla="*/ 1926025 h 2128862"/>
              <a:gd name="connsiteX1680" fmla="*/ 1814231 w 2482948"/>
              <a:gd name="connsiteY1680" fmla="*/ 1925776 h 2128862"/>
              <a:gd name="connsiteX1681" fmla="*/ 1811778 w 2482948"/>
              <a:gd name="connsiteY1681" fmla="*/ 1926032 h 2128862"/>
              <a:gd name="connsiteX1682" fmla="*/ 1811293 w 2482948"/>
              <a:gd name="connsiteY1682" fmla="*/ 1925918 h 2128862"/>
              <a:gd name="connsiteX1683" fmla="*/ 1810722 w 2482948"/>
              <a:gd name="connsiteY1683" fmla="*/ 1926639 h 2128862"/>
              <a:gd name="connsiteX1684" fmla="*/ 1809911 w 2482948"/>
              <a:gd name="connsiteY1684" fmla="*/ 1927663 h 2128862"/>
              <a:gd name="connsiteX1685" fmla="*/ 1808508 w 2482948"/>
              <a:gd name="connsiteY1685" fmla="*/ 1929434 h 2128862"/>
              <a:gd name="connsiteX1686" fmla="*/ 1810547 w 2482948"/>
              <a:gd name="connsiteY1686" fmla="*/ 1929610 h 2128862"/>
              <a:gd name="connsiteX1687" fmla="*/ 1810634 w 2482948"/>
              <a:gd name="connsiteY1687" fmla="*/ 1929531 h 2128862"/>
              <a:gd name="connsiteX1688" fmla="*/ 1812594 w 2482948"/>
              <a:gd name="connsiteY1688" fmla="*/ 1927738 h 2128862"/>
              <a:gd name="connsiteX1689" fmla="*/ 1812599 w 2482948"/>
              <a:gd name="connsiteY1689" fmla="*/ 1927732 h 2128862"/>
              <a:gd name="connsiteX1690" fmla="*/ 1812707 w 2482948"/>
              <a:gd name="connsiteY1690" fmla="*/ 1927602 h 2128862"/>
              <a:gd name="connsiteX1691" fmla="*/ 1817614 w 2482948"/>
              <a:gd name="connsiteY1691" fmla="*/ 1925422 h 2128862"/>
              <a:gd name="connsiteX1692" fmla="*/ 1817592 w 2482948"/>
              <a:gd name="connsiteY1692" fmla="*/ 1925424 h 2128862"/>
              <a:gd name="connsiteX1693" fmla="*/ 1817432 w 2482948"/>
              <a:gd name="connsiteY1693" fmla="*/ 1925441 h 2128862"/>
              <a:gd name="connsiteX1694" fmla="*/ 1817356 w 2482948"/>
              <a:gd name="connsiteY1694" fmla="*/ 1925525 h 2128862"/>
              <a:gd name="connsiteX1695" fmla="*/ 1817333 w 2482948"/>
              <a:gd name="connsiteY1695" fmla="*/ 1925550 h 2128862"/>
              <a:gd name="connsiteX1696" fmla="*/ 1817334 w 2482948"/>
              <a:gd name="connsiteY1696" fmla="*/ 1925549 h 2128862"/>
              <a:gd name="connsiteX1697" fmla="*/ 1817416 w 2482948"/>
              <a:gd name="connsiteY1697" fmla="*/ 1925512 h 2128862"/>
              <a:gd name="connsiteX1698" fmla="*/ 1740250 w 2482948"/>
              <a:gd name="connsiteY1698" fmla="*/ 1925110 h 2128862"/>
              <a:gd name="connsiteX1699" fmla="*/ 1740180 w 2482948"/>
              <a:gd name="connsiteY1699" fmla="*/ 1926229 h 2128862"/>
              <a:gd name="connsiteX1700" fmla="*/ 1740152 w 2482948"/>
              <a:gd name="connsiteY1700" fmla="*/ 1926682 h 2128862"/>
              <a:gd name="connsiteX1701" fmla="*/ 1741665 w 2482948"/>
              <a:gd name="connsiteY1701" fmla="*/ 1927153 h 2128862"/>
              <a:gd name="connsiteX1702" fmla="*/ 1741791 w 2482948"/>
              <a:gd name="connsiteY1702" fmla="*/ 1925625 h 2128862"/>
              <a:gd name="connsiteX1703" fmla="*/ 1921402 w 2482948"/>
              <a:gd name="connsiteY1703" fmla="*/ 1924737 h 2128862"/>
              <a:gd name="connsiteX1704" fmla="*/ 1918623 w 2482948"/>
              <a:gd name="connsiteY1704" fmla="*/ 1925234 h 2128862"/>
              <a:gd name="connsiteX1705" fmla="*/ 1914577 w 2482948"/>
              <a:gd name="connsiteY1705" fmla="*/ 1925958 h 2128862"/>
              <a:gd name="connsiteX1706" fmla="*/ 1913455 w 2482948"/>
              <a:gd name="connsiteY1706" fmla="*/ 1926398 h 2128862"/>
              <a:gd name="connsiteX1707" fmla="*/ 1910810 w 2482948"/>
              <a:gd name="connsiteY1707" fmla="*/ 1927436 h 2128862"/>
              <a:gd name="connsiteX1708" fmla="*/ 1908105 w 2482948"/>
              <a:gd name="connsiteY1708" fmla="*/ 1928497 h 2128862"/>
              <a:gd name="connsiteX1709" fmla="*/ 1915658 w 2482948"/>
              <a:gd name="connsiteY1709" fmla="*/ 1927049 h 2128862"/>
              <a:gd name="connsiteX1710" fmla="*/ 1919140 w 2482948"/>
              <a:gd name="connsiteY1710" fmla="*/ 1925647 h 2128862"/>
              <a:gd name="connsiteX1711" fmla="*/ 1805877 w 2482948"/>
              <a:gd name="connsiteY1711" fmla="*/ 1924640 h 2128862"/>
              <a:gd name="connsiteX1712" fmla="*/ 1804735 w 2482948"/>
              <a:gd name="connsiteY1712" fmla="*/ 1926294 h 2128862"/>
              <a:gd name="connsiteX1713" fmla="*/ 1802902 w 2482948"/>
              <a:gd name="connsiteY1713" fmla="*/ 1928949 h 2128862"/>
              <a:gd name="connsiteX1714" fmla="*/ 1805168 w 2482948"/>
              <a:gd name="connsiteY1714" fmla="*/ 1929145 h 2128862"/>
              <a:gd name="connsiteX1715" fmla="*/ 1807245 w 2482948"/>
              <a:gd name="connsiteY1715" fmla="*/ 1926263 h 2128862"/>
              <a:gd name="connsiteX1716" fmla="*/ 1808046 w 2482948"/>
              <a:gd name="connsiteY1716" fmla="*/ 1925152 h 2128862"/>
              <a:gd name="connsiteX1717" fmla="*/ 1727210 w 2482948"/>
              <a:gd name="connsiteY1717" fmla="*/ 1924633 h 2128862"/>
              <a:gd name="connsiteX1718" fmla="*/ 1727252 w 2482948"/>
              <a:gd name="connsiteY1718" fmla="*/ 1925693 h 2128862"/>
              <a:gd name="connsiteX1719" fmla="*/ 1731567 w 2482948"/>
              <a:gd name="connsiteY1719" fmla="*/ 1928535 h 2128862"/>
              <a:gd name="connsiteX1720" fmla="*/ 1732174 w 2482948"/>
              <a:gd name="connsiteY1720" fmla="*/ 1928936 h 2128862"/>
              <a:gd name="connsiteX1721" fmla="*/ 1734758 w 2482948"/>
              <a:gd name="connsiteY1721" fmla="*/ 1930637 h 2128862"/>
              <a:gd name="connsiteX1722" fmla="*/ 1734809 w 2482948"/>
              <a:gd name="connsiteY1722" fmla="*/ 1929705 h 2128862"/>
              <a:gd name="connsiteX1723" fmla="*/ 1731926 w 2482948"/>
              <a:gd name="connsiteY1723" fmla="*/ 1927781 h 2128862"/>
              <a:gd name="connsiteX1724" fmla="*/ 1730536 w 2482948"/>
              <a:gd name="connsiteY1724" fmla="*/ 1926853 h 2128862"/>
              <a:gd name="connsiteX1725" fmla="*/ 1755540 w 2482948"/>
              <a:gd name="connsiteY1725" fmla="*/ 1924412 h 2128862"/>
              <a:gd name="connsiteX1726" fmla="*/ 1755387 w 2482948"/>
              <a:gd name="connsiteY1726" fmla="*/ 1925426 h 2128862"/>
              <a:gd name="connsiteX1727" fmla="*/ 1759541 w 2482948"/>
              <a:gd name="connsiteY1727" fmla="*/ 1926798 h 2128862"/>
              <a:gd name="connsiteX1728" fmla="*/ 1759732 w 2482948"/>
              <a:gd name="connsiteY1728" fmla="*/ 1925892 h 2128862"/>
              <a:gd name="connsiteX1729" fmla="*/ 1673873 w 2482948"/>
              <a:gd name="connsiteY1729" fmla="*/ 1924332 h 2128862"/>
              <a:gd name="connsiteX1730" fmla="*/ 1673878 w 2482948"/>
              <a:gd name="connsiteY1730" fmla="*/ 1924367 h 2128862"/>
              <a:gd name="connsiteX1731" fmla="*/ 1673883 w 2482948"/>
              <a:gd name="connsiteY1731" fmla="*/ 1924398 h 2128862"/>
              <a:gd name="connsiteX1732" fmla="*/ 1675287 w 2482948"/>
              <a:gd name="connsiteY1732" fmla="*/ 1926033 h 2128862"/>
              <a:gd name="connsiteX1733" fmla="*/ 1681947 w 2482948"/>
              <a:gd name="connsiteY1733" fmla="*/ 1933788 h 2128862"/>
              <a:gd name="connsiteX1734" fmla="*/ 1681933 w 2482948"/>
              <a:gd name="connsiteY1734" fmla="*/ 1933721 h 2128862"/>
              <a:gd name="connsiteX1735" fmla="*/ 1681930 w 2482948"/>
              <a:gd name="connsiteY1735" fmla="*/ 1933705 h 2128862"/>
              <a:gd name="connsiteX1736" fmla="*/ 1681877 w 2482948"/>
              <a:gd name="connsiteY1736" fmla="*/ 1933447 h 2128862"/>
              <a:gd name="connsiteX1737" fmla="*/ 1681614 w 2482948"/>
              <a:gd name="connsiteY1737" fmla="*/ 1933287 h 2128862"/>
              <a:gd name="connsiteX1738" fmla="*/ 1717609 w 2482948"/>
              <a:gd name="connsiteY1738" fmla="*/ 1923729 h 2128862"/>
              <a:gd name="connsiteX1739" fmla="*/ 1717658 w 2482948"/>
              <a:gd name="connsiteY1739" fmla="*/ 1924285 h 2128862"/>
              <a:gd name="connsiteX1740" fmla="*/ 1717712 w 2482948"/>
              <a:gd name="connsiteY1740" fmla="*/ 1924899 h 2128862"/>
              <a:gd name="connsiteX1741" fmla="*/ 1722740 w 2482948"/>
              <a:gd name="connsiteY1741" fmla="*/ 1928161 h 2128862"/>
              <a:gd name="connsiteX1742" fmla="*/ 1722723 w 2482948"/>
              <a:gd name="connsiteY1742" fmla="*/ 1927760 h 2128862"/>
              <a:gd name="connsiteX1743" fmla="*/ 1722704 w 2482948"/>
              <a:gd name="connsiteY1743" fmla="*/ 1927301 h 2128862"/>
              <a:gd name="connsiteX1744" fmla="*/ 1722695 w 2482948"/>
              <a:gd name="connsiteY1744" fmla="*/ 1927073 h 2128862"/>
              <a:gd name="connsiteX1745" fmla="*/ 1721839 w 2482948"/>
              <a:gd name="connsiteY1745" fmla="*/ 1926510 h 2128862"/>
              <a:gd name="connsiteX1746" fmla="*/ 1720095 w 2482948"/>
              <a:gd name="connsiteY1746" fmla="*/ 1925364 h 2128862"/>
              <a:gd name="connsiteX1747" fmla="*/ 1799450 w 2482948"/>
              <a:gd name="connsiteY1747" fmla="*/ 1923124 h 2128862"/>
              <a:gd name="connsiteX1748" fmla="*/ 1798252 w 2482948"/>
              <a:gd name="connsiteY1748" fmla="*/ 1925192 h 2128862"/>
              <a:gd name="connsiteX1749" fmla="*/ 1797090 w 2482948"/>
              <a:gd name="connsiteY1749" fmla="*/ 1927197 h 2128862"/>
              <a:gd name="connsiteX1750" fmla="*/ 1796400 w 2482948"/>
              <a:gd name="connsiteY1750" fmla="*/ 1928387 h 2128862"/>
              <a:gd name="connsiteX1751" fmla="*/ 1797342 w 2482948"/>
              <a:gd name="connsiteY1751" fmla="*/ 1928468 h 2128862"/>
              <a:gd name="connsiteX1752" fmla="*/ 1800881 w 2482948"/>
              <a:gd name="connsiteY1752" fmla="*/ 1923462 h 2128862"/>
              <a:gd name="connsiteX1753" fmla="*/ 1799661 w 2482948"/>
              <a:gd name="connsiteY1753" fmla="*/ 1923174 h 2128862"/>
              <a:gd name="connsiteX1754" fmla="*/ 1684561 w 2482948"/>
              <a:gd name="connsiteY1754" fmla="*/ 1922670 h 2128862"/>
              <a:gd name="connsiteX1755" fmla="*/ 1684566 w 2482948"/>
              <a:gd name="connsiteY1755" fmla="*/ 1922711 h 2128862"/>
              <a:gd name="connsiteX1756" fmla="*/ 1684591 w 2482948"/>
              <a:gd name="connsiteY1756" fmla="*/ 1922939 h 2128862"/>
              <a:gd name="connsiteX1757" fmla="*/ 1684598 w 2482948"/>
              <a:gd name="connsiteY1757" fmla="*/ 1922999 h 2128862"/>
              <a:gd name="connsiteX1758" fmla="*/ 1691395 w 2482948"/>
              <a:gd name="connsiteY1758" fmla="*/ 1927213 h 2128862"/>
              <a:gd name="connsiteX1759" fmla="*/ 1691349 w 2482948"/>
              <a:gd name="connsiteY1759" fmla="*/ 1926927 h 2128862"/>
              <a:gd name="connsiteX1760" fmla="*/ 1705635 w 2482948"/>
              <a:gd name="connsiteY1760" fmla="*/ 1922583 h 2128862"/>
              <a:gd name="connsiteX1761" fmla="*/ 1705637 w 2482948"/>
              <a:gd name="connsiteY1761" fmla="*/ 1922603 h 2128862"/>
              <a:gd name="connsiteX1762" fmla="*/ 1705639 w 2482948"/>
              <a:gd name="connsiteY1762" fmla="*/ 1922623 h 2128862"/>
              <a:gd name="connsiteX1763" fmla="*/ 1709877 w 2482948"/>
              <a:gd name="connsiteY1763" fmla="*/ 1925329 h 2128862"/>
              <a:gd name="connsiteX1764" fmla="*/ 1706331 w 2482948"/>
              <a:gd name="connsiteY1764" fmla="*/ 1923034 h 2128862"/>
              <a:gd name="connsiteX1765" fmla="*/ 1765730 w 2482948"/>
              <a:gd name="connsiteY1765" fmla="*/ 1922546 h 2128862"/>
              <a:gd name="connsiteX1766" fmla="*/ 1765608 w 2482948"/>
              <a:gd name="connsiteY1766" fmla="*/ 1923129 h 2128862"/>
              <a:gd name="connsiteX1767" fmla="*/ 1768330 w 2482948"/>
              <a:gd name="connsiteY1767" fmla="*/ 1924085 h 2128862"/>
              <a:gd name="connsiteX1768" fmla="*/ 1769599 w 2482948"/>
              <a:gd name="connsiteY1768" fmla="*/ 1924531 h 2128862"/>
              <a:gd name="connsiteX1769" fmla="*/ 1769735 w 2482948"/>
              <a:gd name="connsiteY1769" fmla="*/ 1924031 h 2128862"/>
              <a:gd name="connsiteX1770" fmla="*/ 1850860 w 2482948"/>
              <a:gd name="connsiteY1770" fmla="*/ 1922434 h 2128862"/>
              <a:gd name="connsiteX1771" fmla="*/ 1849490 w 2482948"/>
              <a:gd name="connsiteY1771" fmla="*/ 1922528 h 2128862"/>
              <a:gd name="connsiteX1772" fmla="*/ 1834801 w 2482948"/>
              <a:gd name="connsiteY1772" fmla="*/ 1926219 h 2128862"/>
              <a:gd name="connsiteX1773" fmla="*/ 1831396 w 2482948"/>
              <a:gd name="connsiteY1773" fmla="*/ 1927074 h 2128862"/>
              <a:gd name="connsiteX1774" fmla="*/ 1830806 w 2482948"/>
              <a:gd name="connsiteY1774" fmla="*/ 1927411 h 2128862"/>
              <a:gd name="connsiteX1775" fmla="*/ 1694920 w 2482948"/>
              <a:gd name="connsiteY1775" fmla="*/ 1921982 h 2128862"/>
              <a:gd name="connsiteX1776" fmla="*/ 1694924 w 2482948"/>
              <a:gd name="connsiteY1776" fmla="*/ 1922053 h 2128862"/>
              <a:gd name="connsiteX1777" fmla="*/ 1694928 w 2482948"/>
              <a:gd name="connsiteY1777" fmla="*/ 1922127 h 2128862"/>
              <a:gd name="connsiteX1778" fmla="*/ 1694955 w 2482948"/>
              <a:gd name="connsiteY1778" fmla="*/ 1922619 h 2128862"/>
              <a:gd name="connsiteX1779" fmla="*/ 1694976 w 2482948"/>
              <a:gd name="connsiteY1779" fmla="*/ 1922750 h 2128862"/>
              <a:gd name="connsiteX1780" fmla="*/ 1694992 w 2482948"/>
              <a:gd name="connsiteY1780" fmla="*/ 1922851 h 2128862"/>
              <a:gd name="connsiteX1781" fmla="*/ 1695009 w 2482948"/>
              <a:gd name="connsiteY1781" fmla="*/ 1922962 h 2128862"/>
              <a:gd name="connsiteX1782" fmla="*/ 1699176 w 2482948"/>
              <a:gd name="connsiteY1782" fmla="*/ 1925587 h 2128862"/>
              <a:gd name="connsiteX1783" fmla="*/ 1699450 w 2482948"/>
              <a:gd name="connsiteY1783" fmla="*/ 1925759 h 2128862"/>
              <a:gd name="connsiteX1784" fmla="*/ 1702163 w 2482948"/>
              <a:gd name="connsiteY1784" fmla="*/ 1927467 h 2128862"/>
              <a:gd name="connsiteX1785" fmla="*/ 1702081 w 2482948"/>
              <a:gd name="connsiteY1785" fmla="*/ 1926765 h 2128862"/>
              <a:gd name="connsiteX1786" fmla="*/ 1702053 w 2482948"/>
              <a:gd name="connsiteY1786" fmla="*/ 1926525 h 2128862"/>
              <a:gd name="connsiteX1787" fmla="*/ 1746919 w 2482948"/>
              <a:gd name="connsiteY1787" fmla="*/ 1921369 h 2128862"/>
              <a:gd name="connsiteX1788" fmla="*/ 1746897 w 2482948"/>
              <a:gd name="connsiteY1788" fmla="*/ 1921647 h 2128862"/>
              <a:gd name="connsiteX1789" fmla="*/ 1746871 w 2482948"/>
              <a:gd name="connsiteY1789" fmla="*/ 1921969 h 2128862"/>
              <a:gd name="connsiteX1790" fmla="*/ 1746820 w 2482948"/>
              <a:gd name="connsiteY1790" fmla="*/ 1922595 h 2128862"/>
              <a:gd name="connsiteX1791" fmla="*/ 1747161 w 2482948"/>
              <a:gd name="connsiteY1791" fmla="*/ 1922708 h 2128862"/>
              <a:gd name="connsiteX1792" fmla="*/ 1751008 w 2482948"/>
              <a:gd name="connsiteY1792" fmla="*/ 1923979 h 2128862"/>
              <a:gd name="connsiteX1793" fmla="*/ 1751052 w 2482948"/>
              <a:gd name="connsiteY1793" fmla="*/ 1923689 h 2128862"/>
              <a:gd name="connsiteX1794" fmla="*/ 1751075 w 2482948"/>
              <a:gd name="connsiteY1794" fmla="*/ 1923534 h 2128862"/>
              <a:gd name="connsiteX1795" fmla="*/ 1751175 w 2482948"/>
              <a:gd name="connsiteY1795" fmla="*/ 1922871 h 2128862"/>
              <a:gd name="connsiteX1796" fmla="*/ 1790441 w 2482948"/>
              <a:gd name="connsiteY1796" fmla="*/ 1920999 h 2128862"/>
              <a:gd name="connsiteX1797" fmla="*/ 1788342 w 2482948"/>
              <a:gd name="connsiteY1797" fmla="*/ 1925886 h 2128862"/>
              <a:gd name="connsiteX1798" fmla="*/ 1792786 w 2482948"/>
              <a:gd name="connsiteY1798" fmla="*/ 1927535 h 2128862"/>
              <a:gd name="connsiteX1799" fmla="*/ 1794886 w 2482948"/>
              <a:gd name="connsiteY1799" fmla="*/ 1923554 h 2128862"/>
              <a:gd name="connsiteX1800" fmla="*/ 1795221 w 2482948"/>
              <a:gd name="connsiteY1800" fmla="*/ 1922920 h 2128862"/>
              <a:gd name="connsiteX1801" fmla="*/ 1795593 w 2482948"/>
              <a:gd name="connsiteY1801" fmla="*/ 1922215 h 2128862"/>
              <a:gd name="connsiteX1802" fmla="*/ 1784043 w 2482948"/>
              <a:gd name="connsiteY1802" fmla="*/ 1919490 h 2128862"/>
              <a:gd name="connsiteX1803" fmla="*/ 1782462 w 2482948"/>
              <a:gd name="connsiteY1803" fmla="*/ 1923705 h 2128862"/>
              <a:gd name="connsiteX1804" fmla="*/ 1786001 w 2482948"/>
              <a:gd name="connsiteY1804" fmla="*/ 1925018 h 2128862"/>
              <a:gd name="connsiteX1805" fmla="*/ 1788247 w 2482948"/>
              <a:gd name="connsiteY1805" fmla="*/ 1920482 h 2128862"/>
              <a:gd name="connsiteX1806" fmla="*/ 1740625 w 2482948"/>
              <a:gd name="connsiteY1806" fmla="*/ 1919147 h 2128862"/>
              <a:gd name="connsiteX1807" fmla="*/ 1740582 w 2482948"/>
              <a:gd name="connsiteY1807" fmla="*/ 1919826 h 2128862"/>
              <a:gd name="connsiteX1808" fmla="*/ 1740577 w 2482948"/>
              <a:gd name="connsiteY1808" fmla="*/ 1919909 h 2128862"/>
              <a:gd name="connsiteX1809" fmla="*/ 1740538 w 2482948"/>
              <a:gd name="connsiteY1809" fmla="*/ 1920520 h 2128862"/>
              <a:gd name="connsiteX1810" fmla="*/ 1742168 w 2482948"/>
              <a:gd name="connsiteY1810" fmla="*/ 1921058 h 2128862"/>
              <a:gd name="connsiteX1811" fmla="*/ 1742215 w 2482948"/>
              <a:gd name="connsiteY1811" fmla="*/ 1920490 h 2128862"/>
              <a:gd name="connsiteX1812" fmla="*/ 1742229 w 2482948"/>
              <a:gd name="connsiteY1812" fmla="*/ 1920317 h 2128862"/>
              <a:gd name="connsiteX1813" fmla="*/ 1742278 w 2482948"/>
              <a:gd name="connsiteY1813" fmla="*/ 1919730 h 2128862"/>
              <a:gd name="connsiteX1814" fmla="*/ 1756347 w 2482948"/>
              <a:gd name="connsiteY1814" fmla="*/ 1919066 h 2128862"/>
              <a:gd name="connsiteX1815" fmla="*/ 1756231 w 2482948"/>
              <a:gd name="connsiteY1815" fmla="*/ 1919834 h 2128862"/>
              <a:gd name="connsiteX1816" fmla="*/ 1757888 w 2482948"/>
              <a:gd name="connsiteY1816" fmla="*/ 1920416 h 2128862"/>
              <a:gd name="connsiteX1817" fmla="*/ 1760680 w 2482948"/>
              <a:gd name="connsiteY1817" fmla="*/ 1921398 h 2128862"/>
              <a:gd name="connsiteX1818" fmla="*/ 1760702 w 2482948"/>
              <a:gd name="connsiteY1818" fmla="*/ 1921296 h 2128862"/>
              <a:gd name="connsiteX1819" fmla="*/ 1760822 w 2482948"/>
              <a:gd name="connsiteY1819" fmla="*/ 1920726 h 2128862"/>
              <a:gd name="connsiteX1820" fmla="*/ 1757806 w 2482948"/>
              <a:gd name="connsiteY1820" fmla="*/ 1919607 h 2128862"/>
              <a:gd name="connsiteX1821" fmla="*/ 1756656 w 2482948"/>
              <a:gd name="connsiteY1821" fmla="*/ 1919180 h 2128862"/>
              <a:gd name="connsiteX1822" fmla="*/ 1637496 w 2482948"/>
              <a:gd name="connsiteY1822" fmla="*/ 1918670 h 2128862"/>
              <a:gd name="connsiteX1823" fmla="*/ 1637550 w 2482948"/>
              <a:gd name="connsiteY1823" fmla="*/ 1918933 h 2128862"/>
              <a:gd name="connsiteX1824" fmla="*/ 1637584 w 2482948"/>
              <a:gd name="connsiteY1824" fmla="*/ 1919095 h 2128862"/>
              <a:gd name="connsiteX1825" fmla="*/ 1637600 w 2482948"/>
              <a:gd name="connsiteY1825" fmla="*/ 1919169 h 2128862"/>
              <a:gd name="connsiteX1826" fmla="*/ 1638784 w 2482948"/>
              <a:gd name="connsiteY1826" fmla="*/ 1920806 h 2128862"/>
              <a:gd name="connsiteX1827" fmla="*/ 1645504 w 2482948"/>
              <a:gd name="connsiteY1827" fmla="*/ 1930095 h 2128862"/>
              <a:gd name="connsiteX1828" fmla="*/ 1645236 w 2482948"/>
              <a:gd name="connsiteY1828" fmla="*/ 1929198 h 2128862"/>
              <a:gd name="connsiteX1829" fmla="*/ 1645109 w 2482948"/>
              <a:gd name="connsiteY1829" fmla="*/ 1928773 h 2128862"/>
              <a:gd name="connsiteX1830" fmla="*/ 1645083 w 2482948"/>
              <a:gd name="connsiteY1830" fmla="*/ 1928592 h 2128862"/>
              <a:gd name="connsiteX1831" fmla="*/ 1644999 w 2482948"/>
              <a:gd name="connsiteY1831" fmla="*/ 1928020 h 2128862"/>
              <a:gd name="connsiteX1832" fmla="*/ 1726950 w 2482948"/>
              <a:gd name="connsiteY1832" fmla="*/ 1918055 h 2128862"/>
              <a:gd name="connsiteX1833" fmla="*/ 1726982 w 2482948"/>
              <a:gd name="connsiteY1833" fmla="*/ 1918856 h 2128862"/>
              <a:gd name="connsiteX1834" fmla="*/ 1732414 w 2482948"/>
              <a:gd name="connsiteY1834" fmla="*/ 1922490 h 2128862"/>
              <a:gd name="connsiteX1835" fmla="*/ 1735107 w 2482948"/>
              <a:gd name="connsiteY1835" fmla="*/ 1924292 h 2128862"/>
              <a:gd name="connsiteX1836" fmla="*/ 1735138 w 2482948"/>
              <a:gd name="connsiteY1836" fmla="*/ 1923723 h 2128862"/>
              <a:gd name="connsiteX1837" fmla="*/ 1735152 w 2482948"/>
              <a:gd name="connsiteY1837" fmla="*/ 1923469 h 2128862"/>
              <a:gd name="connsiteX1838" fmla="*/ 1735156 w 2482948"/>
              <a:gd name="connsiteY1838" fmla="*/ 1923406 h 2128862"/>
              <a:gd name="connsiteX1839" fmla="*/ 1734452 w 2482948"/>
              <a:gd name="connsiteY1839" fmla="*/ 1923171 h 2128862"/>
              <a:gd name="connsiteX1840" fmla="*/ 1728371 w 2482948"/>
              <a:gd name="connsiteY1840" fmla="*/ 1919025 h 2128862"/>
              <a:gd name="connsiteX1841" fmla="*/ 1727142 w 2482948"/>
              <a:gd name="connsiteY1841" fmla="*/ 1918186 h 2128862"/>
              <a:gd name="connsiteX1842" fmla="*/ 1717097 w 2482948"/>
              <a:gd name="connsiteY1842" fmla="*/ 1917886 h 2128862"/>
              <a:gd name="connsiteX1843" fmla="*/ 1717141 w 2482948"/>
              <a:gd name="connsiteY1843" fmla="*/ 1918382 h 2128862"/>
              <a:gd name="connsiteX1844" fmla="*/ 1717143 w 2482948"/>
              <a:gd name="connsiteY1844" fmla="*/ 1918406 h 2128862"/>
              <a:gd name="connsiteX1845" fmla="*/ 1717202 w 2482948"/>
              <a:gd name="connsiteY1845" fmla="*/ 1919075 h 2128862"/>
              <a:gd name="connsiteX1846" fmla="*/ 1722511 w 2482948"/>
              <a:gd name="connsiteY1846" fmla="*/ 1922571 h 2128862"/>
              <a:gd name="connsiteX1847" fmla="*/ 1722466 w 2482948"/>
              <a:gd name="connsiteY1847" fmla="*/ 1921468 h 2128862"/>
              <a:gd name="connsiteX1848" fmla="*/ 1721205 w 2482948"/>
              <a:gd name="connsiteY1848" fmla="*/ 1920626 h 2128862"/>
              <a:gd name="connsiteX1849" fmla="*/ 1717592 w 2482948"/>
              <a:gd name="connsiteY1849" fmla="*/ 1918215 h 2128862"/>
              <a:gd name="connsiteX1850" fmla="*/ 1776955 w 2482948"/>
              <a:gd name="connsiteY1850" fmla="*/ 1917818 h 2128862"/>
              <a:gd name="connsiteX1851" fmla="*/ 1775929 w 2482948"/>
              <a:gd name="connsiteY1851" fmla="*/ 1921281 h 2128862"/>
              <a:gd name="connsiteX1852" fmla="*/ 1777226 w 2482948"/>
              <a:gd name="connsiteY1852" fmla="*/ 1921762 h 2128862"/>
              <a:gd name="connsiteX1853" fmla="*/ 1777234 w 2482948"/>
              <a:gd name="connsiteY1853" fmla="*/ 1921765 h 2128862"/>
              <a:gd name="connsiteX1854" fmla="*/ 1778168 w 2482948"/>
              <a:gd name="connsiteY1854" fmla="*/ 1919189 h 2128862"/>
              <a:gd name="connsiteX1855" fmla="*/ 1778434 w 2482948"/>
              <a:gd name="connsiteY1855" fmla="*/ 1918456 h 2128862"/>
              <a:gd name="connsiteX1856" fmla="*/ 1778531 w 2482948"/>
              <a:gd name="connsiteY1856" fmla="*/ 1918190 h 2128862"/>
              <a:gd name="connsiteX1857" fmla="*/ 1892816 w 2482948"/>
              <a:gd name="connsiteY1857" fmla="*/ 1917555 h 2128862"/>
              <a:gd name="connsiteX1858" fmla="*/ 1889353 w 2482948"/>
              <a:gd name="connsiteY1858" fmla="*/ 1917917 h 2128862"/>
              <a:gd name="connsiteX1859" fmla="*/ 1888858 w 2482948"/>
              <a:gd name="connsiteY1859" fmla="*/ 1918133 h 2128862"/>
              <a:gd name="connsiteX1860" fmla="*/ 1887478 w 2482948"/>
              <a:gd name="connsiteY1860" fmla="*/ 1918735 h 2128862"/>
              <a:gd name="connsiteX1861" fmla="*/ 1853264 w 2482948"/>
              <a:gd name="connsiteY1861" fmla="*/ 1925811 h 2128862"/>
              <a:gd name="connsiteX1862" fmla="*/ 1851698 w 2482948"/>
              <a:gd name="connsiteY1862" fmla="*/ 1926135 h 2128862"/>
              <a:gd name="connsiteX1863" fmla="*/ 1827714 w 2482948"/>
              <a:gd name="connsiteY1863" fmla="*/ 1931095 h 2128862"/>
              <a:gd name="connsiteX1864" fmla="*/ 1829657 w 2482948"/>
              <a:gd name="connsiteY1864" fmla="*/ 1931263 h 2128862"/>
              <a:gd name="connsiteX1865" fmla="*/ 1870833 w 2482948"/>
              <a:gd name="connsiteY1865" fmla="*/ 1922952 h 2128862"/>
              <a:gd name="connsiteX1866" fmla="*/ 1883867 w 2482948"/>
              <a:gd name="connsiteY1866" fmla="*/ 1920321 h 2128862"/>
              <a:gd name="connsiteX1867" fmla="*/ 1888579 w 2482948"/>
              <a:gd name="connsiteY1867" fmla="*/ 1919370 h 2128862"/>
              <a:gd name="connsiteX1868" fmla="*/ 1666775 w 2482948"/>
              <a:gd name="connsiteY1868" fmla="*/ 1916122 h 2128862"/>
              <a:gd name="connsiteX1869" fmla="*/ 1668584 w 2482948"/>
              <a:gd name="connsiteY1869" fmla="*/ 1918228 h 2128862"/>
              <a:gd name="connsiteX1870" fmla="*/ 1668584 w 2482948"/>
              <a:gd name="connsiteY1870" fmla="*/ 1918228 h 2128862"/>
              <a:gd name="connsiteX1871" fmla="*/ 1668583 w 2482948"/>
              <a:gd name="connsiteY1871" fmla="*/ 1918225 h 2128862"/>
              <a:gd name="connsiteX1872" fmla="*/ 1668581 w 2482948"/>
              <a:gd name="connsiteY1872" fmla="*/ 1918211 h 2128862"/>
              <a:gd name="connsiteX1873" fmla="*/ 1667232 w 2482948"/>
              <a:gd name="connsiteY1873" fmla="*/ 1916650 h 2128862"/>
              <a:gd name="connsiteX1874" fmla="*/ 1666912 w 2482948"/>
              <a:gd name="connsiteY1874" fmla="*/ 1916280 h 2128862"/>
              <a:gd name="connsiteX1875" fmla="*/ 1747377 w 2482948"/>
              <a:gd name="connsiteY1875" fmla="*/ 1915739 h 2128862"/>
              <a:gd name="connsiteX1876" fmla="*/ 1747320 w 2482948"/>
              <a:gd name="connsiteY1876" fmla="*/ 1916447 h 2128862"/>
              <a:gd name="connsiteX1877" fmla="*/ 1747300 w 2482948"/>
              <a:gd name="connsiteY1877" fmla="*/ 1916696 h 2128862"/>
              <a:gd name="connsiteX1878" fmla="*/ 1749767 w 2482948"/>
              <a:gd name="connsiteY1878" fmla="*/ 1917563 h 2128862"/>
              <a:gd name="connsiteX1879" fmla="*/ 1751866 w 2482948"/>
              <a:gd name="connsiteY1879" fmla="*/ 1918301 h 2128862"/>
              <a:gd name="connsiteX1880" fmla="*/ 1751994 w 2482948"/>
              <a:gd name="connsiteY1880" fmla="*/ 1917452 h 2128862"/>
              <a:gd name="connsiteX1881" fmla="*/ 1705214 w 2482948"/>
              <a:gd name="connsiteY1881" fmla="*/ 1915577 h 2128862"/>
              <a:gd name="connsiteX1882" fmla="*/ 1705215 w 2482948"/>
              <a:gd name="connsiteY1882" fmla="*/ 1915611 h 2128862"/>
              <a:gd name="connsiteX1883" fmla="*/ 1705231 w 2482948"/>
              <a:gd name="connsiteY1883" fmla="*/ 1916423 h 2128862"/>
              <a:gd name="connsiteX1884" fmla="*/ 1705239 w 2482948"/>
              <a:gd name="connsiteY1884" fmla="*/ 1916806 h 2128862"/>
              <a:gd name="connsiteX1885" fmla="*/ 1706760 w 2482948"/>
              <a:gd name="connsiteY1885" fmla="*/ 1917793 h 2128862"/>
              <a:gd name="connsiteX1886" fmla="*/ 1712123 w 2482948"/>
              <a:gd name="connsiteY1886" fmla="*/ 1921273 h 2128862"/>
              <a:gd name="connsiteX1887" fmla="*/ 1712101 w 2482948"/>
              <a:gd name="connsiteY1887" fmla="*/ 1921040 h 2128862"/>
              <a:gd name="connsiteX1888" fmla="*/ 1712005 w 2482948"/>
              <a:gd name="connsiteY1888" fmla="*/ 1920043 h 2128862"/>
              <a:gd name="connsiteX1889" fmla="*/ 1767199 w 2482948"/>
              <a:gd name="connsiteY1889" fmla="*/ 1915517 h 2128862"/>
              <a:gd name="connsiteX1890" fmla="*/ 1767074 w 2482948"/>
              <a:gd name="connsiteY1890" fmla="*/ 1916115 h 2128862"/>
              <a:gd name="connsiteX1891" fmla="*/ 1766969 w 2482948"/>
              <a:gd name="connsiteY1891" fmla="*/ 1916621 h 2128862"/>
              <a:gd name="connsiteX1892" fmla="*/ 1766710 w 2482948"/>
              <a:gd name="connsiteY1892" fmla="*/ 1917860 h 2128862"/>
              <a:gd name="connsiteX1893" fmla="*/ 1770983 w 2482948"/>
              <a:gd name="connsiteY1893" fmla="*/ 1919446 h 2128862"/>
              <a:gd name="connsiteX1894" fmla="*/ 1771759 w 2482948"/>
              <a:gd name="connsiteY1894" fmla="*/ 1916592 h 2128862"/>
              <a:gd name="connsiteX1895" fmla="*/ 1694563 w 2482948"/>
              <a:gd name="connsiteY1895" fmla="*/ 1915416 h 2128862"/>
              <a:gd name="connsiteX1896" fmla="*/ 1694566 w 2482948"/>
              <a:gd name="connsiteY1896" fmla="*/ 1915480 h 2128862"/>
              <a:gd name="connsiteX1897" fmla="*/ 1694570 w 2482948"/>
              <a:gd name="connsiteY1897" fmla="*/ 1915554 h 2128862"/>
              <a:gd name="connsiteX1898" fmla="*/ 1701337 w 2482948"/>
              <a:gd name="connsiteY1898" fmla="*/ 1919876 h 2128862"/>
              <a:gd name="connsiteX1899" fmla="*/ 1701336 w 2482948"/>
              <a:gd name="connsiteY1899" fmla="*/ 1919841 h 2128862"/>
              <a:gd name="connsiteX1900" fmla="*/ 1701336 w 2482948"/>
              <a:gd name="connsiteY1900" fmla="*/ 1919838 h 2128862"/>
              <a:gd name="connsiteX1901" fmla="*/ 1701335 w 2482948"/>
              <a:gd name="connsiteY1901" fmla="*/ 1919800 h 2128862"/>
              <a:gd name="connsiteX1902" fmla="*/ 1683675 w 2482948"/>
              <a:gd name="connsiteY1902" fmla="*/ 1914819 h 2128862"/>
              <a:gd name="connsiteX1903" fmla="*/ 1683732 w 2482948"/>
              <a:gd name="connsiteY1903" fmla="*/ 1915325 h 2128862"/>
              <a:gd name="connsiteX1904" fmla="*/ 1683753 w 2482948"/>
              <a:gd name="connsiteY1904" fmla="*/ 1915516 h 2128862"/>
              <a:gd name="connsiteX1905" fmla="*/ 1683796 w 2482948"/>
              <a:gd name="connsiteY1905" fmla="*/ 1915898 h 2128862"/>
              <a:gd name="connsiteX1906" fmla="*/ 1688398 w 2482948"/>
              <a:gd name="connsiteY1906" fmla="*/ 1918796 h 2128862"/>
              <a:gd name="connsiteX1907" fmla="*/ 1690623 w 2482948"/>
              <a:gd name="connsiteY1907" fmla="*/ 1920198 h 2128862"/>
              <a:gd name="connsiteX1908" fmla="*/ 1690623 w 2482948"/>
              <a:gd name="connsiteY1908" fmla="*/ 1920196 h 2128862"/>
              <a:gd name="connsiteX1909" fmla="*/ 1690618 w 2482948"/>
              <a:gd name="connsiteY1909" fmla="*/ 1920144 h 2128862"/>
              <a:gd name="connsiteX1910" fmla="*/ 1690535 w 2482948"/>
              <a:gd name="connsiteY1910" fmla="*/ 1919189 h 2128862"/>
              <a:gd name="connsiteX1911" fmla="*/ 1740987 w 2482948"/>
              <a:gd name="connsiteY1911" fmla="*/ 1913369 h 2128862"/>
              <a:gd name="connsiteX1912" fmla="*/ 1740919 w 2482948"/>
              <a:gd name="connsiteY1912" fmla="*/ 1914454 h 2128862"/>
              <a:gd name="connsiteX1913" fmla="*/ 1741307 w 2482948"/>
              <a:gd name="connsiteY1913" fmla="*/ 1914591 h 2128862"/>
              <a:gd name="connsiteX1914" fmla="*/ 1742663 w 2482948"/>
              <a:gd name="connsiteY1914" fmla="*/ 1915067 h 2128862"/>
              <a:gd name="connsiteX1915" fmla="*/ 1742749 w 2482948"/>
              <a:gd name="connsiteY1915" fmla="*/ 1914023 h 2128862"/>
              <a:gd name="connsiteX1916" fmla="*/ 1726716 w 2482948"/>
              <a:gd name="connsiteY1916" fmla="*/ 1912129 h 2128862"/>
              <a:gd name="connsiteX1917" fmla="*/ 1726742 w 2482948"/>
              <a:gd name="connsiteY1917" fmla="*/ 1912783 h 2128862"/>
              <a:gd name="connsiteX1918" fmla="*/ 1735416 w 2482948"/>
              <a:gd name="connsiteY1918" fmla="*/ 1918674 h 2128862"/>
              <a:gd name="connsiteX1919" fmla="*/ 1735442 w 2482948"/>
              <a:gd name="connsiteY1919" fmla="*/ 1918211 h 2128862"/>
              <a:gd name="connsiteX1920" fmla="*/ 1735490 w 2482948"/>
              <a:gd name="connsiteY1920" fmla="*/ 1917334 h 2128862"/>
              <a:gd name="connsiteX1921" fmla="*/ 1732942 w 2482948"/>
              <a:gd name="connsiteY1921" fmla="*/ 1916434 h 2128862"/>
              <a:gd name="connsiteX1922" fmla="*/ 1757504 w 2482948"/>
              <a:gd name="connsiteY1922" fmla="*/ 1911399 h 2128862"/>
              <a:gd name="connsiteX1923" fmla="*/ 1757069 w 2482948"/>
              <a:gd name="connsiteY1923" fmla="*/ 1914283 h 2128862"/>
              <a:gd name="connsiteX1924" fmla="*/ 1761810 w 2482948"/>
              <a:gd name="connsiteY1924" fmla="*/ 1916042 h 2128862"/>
              <a:gd name="connsiteX1925" fmla="*/ 1761851 w 2482948"/>
              <a:gd name="connsiteY1925" fmla="*/ 1915848 h 2128862"/>
              <a:gd name="connsiteX1926" fmla="*/ 1762031 w 2482948"/>
              <a:gd name="connsiteY1926" fmla="*/ 1914993 h 2128862"/>
              <a:gd name="connsiteX1927" fmla="*/ 1762343 w 2482948"/>
              <a:gd name="connsiteY1927" fmla="*/ 1913516 h 2128862"/>
              <a:gd name="connsiteX1928" fmla="*/ 1759934 w 2482948"/>
              <a:gd name="connsiteY1928" fmla="*/ 1912462 h 2128862"/>
              <a:gd name="connsiteX1929" fmla="*/ 1758082 w 2482948"/>
              <a:gd name="connsiteY1929" fmla="*/ 1911652 h 2128862"/>
              <a:gd name="connsiteX1930" fmla="*/ 1716488 w 2482948"/>
              <a:gd name="connsiteY1930" fmla="*/ 1910922 h 2128862"/>
              <a:gd name="connsiteX1931" fmla="*/ 1716573 w 2482948"/>
              <a:gd name="connsiteY1931" fmla="*/ 1911892 h 2128862"/>
              <a:gd name="connsiteX1932" fmla="*/ 1722229 w 2482948"/>
              <a:gd name="connsiteY1932" fmla="*/ 1915675 h 2128862"/>
              <a:gd name="connsiteX1933" fmla="*/ 1722199 w 2482948"/>
              <a:gd name="connsiteY1933" fmla="*/ 1914948 h 2128862"/>
              <a:gd name="connsiteX1934" fmla="*/ 1722193 w 2482948"/>
              <a:gd name="connsiteY1934" fmla="*/ 1914812 h 2128862"/>
              <a:gd name="connsiteX1935" fmla="*/ 1719745 w 2482948"/>
              <a:gd name="connsiteY1935" fmla="*/ 1913143 h 2128862"/>
              <a:gd name="connsiteX1936" fmla="*/ 1705097 w 2482948"/>
              <a:gd name="connsiteY1936" fmla="*/ 1909877 h 2128862"/>
              <a:gd name="connsiteX1937" fmla="*/ 1705118 w 2482948"/>
              <a:gd name="connsiteY1937" fmla="*/ 1910896 h 2128862"/>
              <a:gd name="connsiteX1938" fmla="*/ 1705123 w 2482948"/>
              <a:gd name="connsiteY1938" fmla="*/ 1911120 h 2128862"/>
              <a:gd name="connsiteX1939" fmla="*/ 1708166 w 2482948"/>
              <a:gd name="connsiteY1939" fmla="*/ 1913124 h 2128862"/>
              <a:gd name="connsiteX1940" fmla="*/ 1711552 w 2482948"/>
              <a:gd name="connsiteY1940" fmla="*/ 1915354 h 2128862"/>
              <a:gd name="connsiteX1941" fmla="*/ 1711453 w 2482948"/>
              <a:gd name="connsiteY1941" fmla="*/ 1914325 h 2128862"/>
              <a:gd name="connsiteX1942" fmla="*/ 1711431 w 2482948"/>
              <a:gd name="connsiteY1942" fmla="*/ 1914104 h 2128862"/>
              <a:gd name="connsiteX1943" fmla="*/ 1606255 w 2482948"/>
              <a:gd name="connsiteY1943" fmla="*/ 1909338 h 2128862"/>
              <a:gd name="connsiteX1944" fmla="*/ 1606324 w 2482948"/>
              <a:gd name="connsiteY1944" fmla="*/ 1909522 h 2128862"/>
              <a:gd name="connsiteX1945" fmla="*/ 1606605 w 2482948"/>
              <a:gd name="connsiteY1945" fmla="*/ 1910269 h 2128862"/>
              <a:gd name="connsiteX1946" fmla="*/ 1606935 w 2482948"/>
              <a:gd name="connsiteY1946" fmla="*/ 1911142 h 2128862"/>
              <a:gd name="connsiteX1947" fmla="*/ 1607430 w 2482948"/>
              <a:gd name="connsiteY1947" fmla="*/ 1912121 h 2128862"/>
              <a:gd name="connsiteX1948" fmla="*/ 1694176 w 2482948"/>
              <a:gd name="connsiteY1948" fmla="*/ 1908318 h 2128862"/>
              <a:gd name="connsiteX1949" fmla="*/ 1694247 w 2482948"/>
              <a:gd name="connsiteY1949" fmla="*/ 1909620 h 2128862"/>
              <a:gd name="connsiteX1950" fmla="*/ 1694250 w 2482948"/>
              <a:gd name="connsiteY1950" fmla="*/ 1909676 h 2128862"/>
              <a:gd name="connsiteX1951" fmla="*/ 1699402 w 2482948"/>
              <a:gd name="connsiteY1951" fmla="*/ 1913019 h 2128862"/>
              <a:gd name="connsiteX1952" fmla="*/ 1701212 w 2482948"/>
              <a:gd name="connsiteY1952" fmla="*/ 1914193 h 2128862"/>
              <a:gd name="connsiteX1953" fmla="*/ 1701194 w 2482948"/>
              <a:gd name="connsiteY1953" fmla="*/ 1913376 h 2128862"/>
              <a:gd name="connsiteX1954" fmla="*/ 1701184 w 2482948"/>
              <a:gd name="connsiteY1954" fmla="*/ 1912927 h 2128862"/>
              <a:gd name="connsiteX1955" fmla="*/ 1696129 w 2482948"/>
              <a:gd name="connsiteY1955" fmla="*/ 1909603 h 2128862"/>
              <a:gd name="connsiteX1956" fmla="*/ 1695495 w 2482948"/>
              <a:gd name="connsiteY1956" fmla="*/ 1909186 h 2128862"/>
              <a:gd name="connsiteX1957" fmla="*/ 1682889 w 2482948"/>
              <a:gd name="connsiteY1957" fmla="*/ 1907860 h 2128862"/>
              <a:gd name="connsiteX1958" fmla="*/ 1682901 w 2482948"/>
              <a:gd name="connsiteY1958" fmla="*/ 1907963 h 2128862"/>
              <a:gd name="connsiteX1959" fmla="*/ 1682918 w 2482948"/>
              <a:gd name="connsiteY1959" fmla="*/ 1908113 h 2128862"/>
              <a:gd name="connsiteX1960" fmla="*/ 1689964 w 2482948"/>
              <a:gd name="connsiteY1960" fmla="*/ 1912612 h 2128862"/>
              <a:gd name="connsiteX1961" fmla="*/ 1689948 w 2482948"/>
              <a:gd name="connsiteY1961" fmla="*/ 1912429 h 2128862"/>
              <a:gd name="connsiteX1962" fmla="*/ 1688430 w 2482948"/>
              <a:gd name="connsiteY1962" fmla="*/ 1911446 h 2128862"/>
              <a:gd name="connsiteX1963" fmla="*/ 1685858 w 2482948"/>
              <a:gd name="connsiteY1963" fmla="*/ 1909782 h 2128862"/>
              <a:gd name="connsiteX1964" fmla="*/ 1748067 w 2482948"/>
              <a:gd name="connsiteY1964" fmla="*/ 1907270 h 2128862"/>
              <a:gd name="connsiteX1965" fmla="*/ 1747777 w 2482948"/>
              <a:gd name="connsiteY1965" fmla="*/ 1910836 h 2128862"/>
              <a:gd name="connsiteX1966" fmla="*/ 1752716 w 2482948"/>
              <a:gd name="connsiteY1966" fmla="*/ 1912668 h 2128862"/>
              <a:gd name="connsiteX1967" fmla="*/ 1752946 w 2482948"/>
              <a:gd name="connsiteY1967" fmla="*/ 1911147 h 2128862"/>
              <a:gd name="connsiteX1968" fmla="*/ 1752984 w 2482948"/>
              <a:gd name="connsiteY1968" fmla="*/ 1910892 h 2128862"/>
              <a:gd name="connsiteX1969" fmla="*/ 1753193 w 2482948"/>
              <a:gd name="connsiteY1969" fmla="*/ 1909513 h 2128862"/>
              <a:gd name="connsiteX1970" fmla="*/ 1749416 w 2482948"/>
              <a:gd name="connsiteY1970" fmla="*/ 1907860 h 2128862"/>
              <a:gd name="connsiteX1971" fmla="*/ 1726492 w 2482948"/>
              <a:gd name="connsiteY1971" fmla="*/ 1906452 h 2128862"/>
              <a:gd name="connsiteX1972" fmla="*/ 1726496 w 2482948"/>
              <a:gd name="connsiteY1972" fmla="*/ 1906564 h 2128862"/>
              <a:gd name="connsiteX1973" fmla="*/ 1726500 w 2482948"/>
              <a:gd name="connsiteY1973" fmla="*/ 1906666 h 2128862"/>
              <a:gd name="connsiteX1974" fmla="*/ 1734541 w 2482948"/>
              <a:gd name="connsiteY1974" fmla="*/ 1912213 h 2128862"/>
              <a:gd name="connsiteX1975" fmla="*/ 1735748 w 2482948"/>
              <a:gd name="connsiteY1975" fmla="*/ 1912637 h 2128862"/>
              <a:gd name="connsiteX1976" fmla="*/ 1735813 w 2482948"/>
              <a:gd name="connsiteY1976" fmla="*/ 1911450 h 2128862"/>
              <a:gd name="connsiteX1977" fmla="*/ 1731184 w 2482948"/>
              <a:gd name="connsiteY1977" fmla="*/ 1909733 h 2128862"/>
              <a:gd name="connsiteX1978" fmla="*/ 1728537 w 2482948"/>
              <a:gd name="connsiteY1978" fmla="*/ 1907882 h 2128862"/>
              <a:gd name="connsiteX1979" fmla="*/ 1715941 w 2482948"/>
              <a:gd name="connsiteY1979" fmla="*/ 1904679 h 2128862"/>
              <a:gd name="connsiteX1980" fmla="*/ 1716012 w 2482948"/>
              <a:gd name="connsiteY1980" fmla="*/ 1905495 h 2128862"/>
              <a:gd name="connsiteX1981" fmla="*/ 1721055 w 2482948"/>
              <a:gd name="connsiteY1981" fmla="*/ 1908920 h 2128862"/>
              <a:gd name="connsiteX1982" fmla="*/ 1721978 w 2482948"/>
              <a:gd name="connsiteY1982" fmla="*/ 1909547 h 2128862"/>
              <a:gd name="connsiteX1983" fmla="*/ 1721949 w 2482948"/>
              <a:gd name="connsiteY1983" fmla="*/ 1908833 h 2128862"/>
              <a:gd name="connsiteX1984" fmla="*/ 1741549 w 2482948"/>
              <a:gd name="connsiteY1984" fmla="*/ 1904419 h 2128862"/>
              <a:gd name="connsiteX1985" fmla="*/ 1741297 w 2482948"/>
              <a:gd name="connsiteY1985" fmla="*/ 1908432 h 2128862"/>
              <a:gd name="connsiteX1986" fmla="*/ 1743154 w 2482948"/>
              <a:gd name="connsiteY1986" fmla="*/ 1909121 h 2128862"/>
              <a:gd name="connsiteX1987" fmla="*/ 1743436 w 2482948"/>
              <a:gd name="connsiteY1987" fmla="*/ 1905694 h 2128862"/>
              <a:gd name="connsiteX1988" fmla="*/ 1743472 w 2482948"/>
              <a:gd name="connsiteY1988" fmla="*/ 1905260 h 2128862"/>
              <a:gd name="connsiteX1989" fmla="*/ 1704958 w 2482948"/>
              <a:gd name="connsiteY1989" fmla="*/ 1903061 h 2128862"/>
              <a:gd name="connsiteX1990" fmla="*/ 1704980 w 2482948"/>
              <a:gd name="connsiteY1990" fmla="*/ 1904137 h 2128862"/>
              <a:gd name="connsiteX1991" fmla="*/ 1710848 w 2482948"/>
              <a:gd name="connsiteY1991" fmla="*/ 1908063 h 2128862"/>
              <a:gd name="connsiteX1992" fmla="*/ 1710820 w 2482948"/>
              <a:gd name="connsiteY1992" fmla="*/ 1907778 h 2128862"/>
              <a:gd name="connsiteX1993" fmla="*/ 1710792 w 2482948"/>
              <a:gd name="connsiteY1993" fmla="*/ 1907484 h 2128862"/>
              <a:gd name="connsiteX1994" fmla="*/ 1710746 w 2482948"/>
              <a:gd name="connsiteY1994" fmla="*/ 1907007 h 2128862"/>
              <a:gd name="connsiteX1995" fmla="*/ 1693852 w 2482948"/>
              <a:gd name="connsiteY1995" fmla="*/ 1902372 h 2128862"/>
              <a:gd name="connsiteX1996" fmla="*/ 1693927 w 2482948"/>
              <a:gd name="connsiteY1996" fmla="*/ 1903747 h 2128862"/>
              <a:gd name="connsiteX1997" fmla="*/ 1698621 w 2482948"/>
              <a:gd name="connsiteY1997" fmla="*/ 1906838 h 2128862"/>
              <a:gd name="connsiteX1998" fmla="*/ 1701086 w 2482948"/>
              <a:gd name="connsiteY1998" fmla="*/ 1908461 h 2128862"/>
              <a:gd name="connsiteX1999" fmla="*/ 1701081 w 2482948"/>
              <a:gd name="connsiteY1999" fmla="*/ 1908237 h 2128862"/>
              <a:gd name="connsiteX2000" fmla="*/ 1701072 w 2482948"/>
              <a:gd name="connsiteY2000" fmla="*/ 1907802 h 2128862"/>
              <a:gd name="connsiteX2001" fmla="*/ 1701058 w 2482948"/>
              <a:gd name="connsiteY2001" fmla="*/ 1907181 h 2128862"/>
              <a:gd name="connsiteX2002" fmla="*/ 1682040 w 2482948"/>
              <a:gd name="connsiteY2002" fmla="*/ 1900337 h 2128862"/>
              <a:gd name="connsiteX2003" fmla="*/ 1682102 w 2482948"/>
              <a:gd name="connsiteY2003" fmla="*/ 1900887 h 2128862"/>
              <a:gd name="connsiteX2004" fmla="*/ 1682138 w 2482948"/>
              <a:gd name="connsiteY2004" fmla="*/ 1901209 h 2128862"/>
              <a:gd name="connsiteX2005" fmla="*/ 1682212 w 2482948"/>
              <a:gd name="connsiteY2005" fmla="*/ 1901865 h 2128862"/>
              <a:gd name="connsiteX2006" fmla="*/ 1683177 w 2482948"/>
              <a:gd name="connsiteY2006" fmla="*/ 1902492 h 2128862"/>
              <a:gd name="connsiteX2007" fmla="*/ 1689437 w 2482948"/>
              <a:gd name="connsiteY2007" fmla="*/ 1906553 h 2128862"/>
              <a:gd name="connsiteX2008" fmla="*/ 1689312 w 2482948"/>
              <a:gd name="connsiteY2008" fmla="*/ 1905120 h 2128862"/>
              <a:gd name="connsiteX2009" fmla="*/ 1687530 w 2482948"/>
              <a:gd name="connsiteY2009" fmla="*/ 1903948 h 2128862"/>
              <a:gd name="connsiteX2010" fmla="*/ 1950049 w 2482948"/>
              <a:gd name="connsiteY2010" fmla="*/ 1899510 h 2128862"/>
              <a:gd name="connsiteX2011" fmla="*/ 1945057 w 2482948"/>
              <a:gd name="connsiteY2011" fmla="*/ 1901269 h 2128862"/>
              <a:gd name="connsiteX2012" fmla="*/ 1922990 w 2482948"/>
              <a:gd name="connsiteY2012" fmla="*/ 1909048 h 2128862"/>
              <a:gd name="connsiteX2013" fmla="*/ 1899895 w 2482948"/>
              <a:gd name="connsiteY2013" fmla="*/ 1918668 h 2128862"/>
              <a:gd name="connsiteX2014" fmla="*/ 1893992 w 2482948"/>
              <a:gd name="connsiteY2014" fmla="*/ 1921127 h 2128862"/>
              <a:gd name="connsiteX2015" fmla="*/ 1883501 w 2482948"/>
              <a:gd name="connsiteY2015" fmla="*/ 1925497 h 2128862"/>
              <a:gd name="connsiteX2016" fmla="*/ 1857144 w 2482948"/>
              <a:gd name="connsiteY2016" fmla="*/ 1929962 h 2128862"/>
              <a:gd name="connsiteX2017" fmla="*/ 1842774 w 2482948"/>
              <a:gd name="connsiteY2017" fmla="*/ 1932397 h 2128862"/>
              <a:gd name="connsiteX2018" fmla="*/ 1844097 w 2482948"/>
              <a:gd name="connsiteY2018" fmla="*/ 1932511 h 2128862"/>
              <a:gd name="connsiteX2019" fmla="*/ 1844483 w 2482948"/>
              <a:gd name="connsiteY2019" fmla="*/ 1932545 h 2128862"/>
              <a:gd name="connsiteX2020" fmla="*/ 1847540 w 2482948"/>
              <a:gd name="connsiteY2020" fmla="*/ 1932809 h 2128862"/>
              <a:gd name="connsiteX2021" fmla="*/ 1882704 w 2482948"/>
              <a:gd name="connsiteY2021" fmla="*/ 1927314 h 2128862"/>
              <a:gd name="connsiteX2022" fmla="*/ 1949388 w 2482948"/>
              <a:gd name="connsiteY2022" fmla="*/ 1899971 h 2128862"/>
              <a:gd name="connsiteX2023" fmla="*/ 1716061 w 2482948"/>
              <a:gd name="connsiteY2023" fmla="*/ 1899158 h 2128862"/>
              <a:gd name="connsiteX2024" fmla="*/ 1716053 w 2482948"/>
              <a:gd name="connsiteY2024" fmla="*/ 1899458 h 2128862"/>
              <a:gd name="connsiteX2025" fmla="*/ 1720438 w 2482948"/>
              <a:gd name="connsiteY2025" fmla="*/ 1902484 h 2128862"/>
              <a:gd name="connsiteX2026" fmla="*/ 1721854 w 2482948"/>
              <a:gd name="connsiteY2026" fmla="*/ 1903460 h 2128862"/>
              <a:gd name="connsiteX2027" fmla="*/ 1721867 w 2482948"/>
              <a:gd name="connsiteY2027" fmla="*/ 1903218 h 2128862"/>
              <a:gd name="connsiteX2028" fmla="*/ 1726709 w 2482948"/>
              <a:gd name="connsiteY2028" fmla="*/ 1897926 h 2128862"/>
              <a:gd name="connsiteX2029" fmla="*/ 1726687 w 2482948"/>
              <a:gd name="connsiteY2029" fmla="*/ 1898331 h 2128862"/>
              <a:gd name="connsiteX2030" fmla="*/ 1726554 w 2482948"/>
              <a:gd name="connsiteY2030" fmla="*/ 1900760 h 2128862"/>
              <a:gd name="connsiteX2031" fmla="*/ 1728776 w 2482948"/>
              <a:gd name="connsiteY2031" fmla="*/ 1902318 h 2128862"/>
              <a:gd name="connsiteX2032" fmla="*/ 1733228 w 2482948"/>
              <a:gd name="connsiteY2032" fmla="*/ 1905438 h 2128862"/>
              <a:gd name="connsiteX2033" fmla="*/ 1736086 w 2482948"/>
              <a:gd name="connsiteY2033" fmla="*/ 1906498 h 2128862"/>
              <a:gd name="connsiteX2034" fmla="*/ 1736326 w 2482948"/>
              <a:gd name="connsiteY2034" fmla="*/ 1902134 h 2128862"/>
              <a:gd name="connsiteX2035" fmla="*/ 1704834 w 2482948"/>
              <a:gd name="connsiteY2035" fmla="*/ 1897000 h 2128862"/>
              <a:gd name="connsiteX2036" fmla="*/ 1704839 w 2482948"/>
              <a:gd name="connsiteY2036" fmla="*/ 1897257 h 2128862"/>
              <a:gd name="connsiteX2037" fmla="*/ 1704852 w 2482948"/>
              <a:gd name="connsiteY2037" fmla="*/ 1897915 h 2128862"/>
              <a:gd name="connsiteX2038" fmla="*/ 1705451 w 2482948"/>
              <a:gd name="connsiteY2038" fmla="*/ 1898322 h 2128862"/>
              <a:gd name="connsiteX2039" fmla="*/ 1705617 w 2482948"/>
              <a:gd name="connsiteY2039" fmla="*/ 1898434 h 2128862"/>
              <a:gd name="connsiteX2040" fmla="*/ 1710757 w 2482948"/>
              <a:gd name="connsiteY2040" fmla="*/ 1901925 h 2128862"/>
              <a:gd name="connsiteX2041" fmla="*/ 1710763 w 2482948"/>
              <a:gd name="connsiteY2041" fmla="*/ 1901613 h 2128862"/>
              <a:gd name="connsiteX2042" fmla="*/ 1710766 w 2482948"/>
              <a:gd name="connsiteY2042" fmla="*/ 1901483 h 2128862"/>
              <a:gd name="connsiteX2043" fmla="*/ 1710773 w 2482948"/>
              <a:gd name="connsiteY2043" fmla="*/ 1901106 h 2128862"/>
              <a:gd name="connsiteX2044" fmla="*/ 1710657 w 2482948"/>
              <a:gd name="connsiteY2044" fmla="*/ 1901026 h 2128862"/>
              <a:gd name="connsiteX2045" fmla="*/ 1693463 w 2482948"/>
              <a:gd name="connsiteY2045" fmla="*/ 1895223 h 2128862"/>
              <a:gd name="connsiteX2046" fmla="*/ 1693465 w 2482948"/>
              <a:gd name="connsiteY2046" fmla="*/ 1895253 h 2128862"/>
              <a:gd name="connsiteX2047" fmla="*/ 1693531 w 2482948"/>
              <a:gd name="connsiteY2047" fmla="*/ 1896478 h 2128862"/>
              <a:gd name="connsiteX2048" fmla="*/ 1700931 w 2482948"/>
              <a:gd name="connsiteY2048" fmla="*/ 1901429 h 2128862"/>
              <a:gd name="connsiteX2049" fmla="*/ 1700924 w 2482948"/>
              <a:gd name="connsiteY2049" fmla="*/ 1901068 h 2128862"/>
              <a:gd name="connsiteX2050" fmla="*/ 1700907 w 2482948"/>
              <a:gd name="connsiteY2050" fmla="*/ 1900299 h 2128862"/>
              <a:gd name="connsiteX2051" fmla="*/ 1681326 w 2482948"/>
              <a:gd name="connsiteY2051" fmla="*/ 1894013 h 2128862"/>
              <a:gd name="connsiteX2052" fmla="*/ 1681501 w 2482948"/>
              <a:gd name="connsiteY2052" fmla="*/ 1895563 h 2128862"/>
              <a:gd name="connsiteX2053" fmla="*/ 1685478 w 2482948"/>
              <a:gd name="connsiteY2053" fmla="*/ 1898182 h 2128862"/>
              <a:gd name="connsiteX2054" fmla="*/ 1685702 w 2482948"/>
              <a:gd name="connsiteY2054" fmla="*/ 1898330 h 2128862"/>
              <a:gd name="connsiteX2055" fmla="*/ 1688906 w 2482948"/>
              <a:gd name="connsiteY2055" fmla="*/ 1900440 h 2128862"/>
              <a:gd name="connsiteX2056" fmla="*/ 1688826 w 2482948"/>
              <a:gd name="connsiteY2056" fmla="*/ 1899518 h 2128862"/>
              <a:gd name="connsiteX2057" fmla="*/ 1688779 w 2482948"/>
              <a:gd name="connsiteY2057" fmla="*/ 1898987 h 2128862"/>
              <a:gd name="connsiteX2058" fmla="*/ 1683336 w 2482948"/>
              <a:gd name="connsiteY2058" fmla="*/ 1895355 h 2128862"/>
              <a:gd name="connsiteX2059" fmla="*/ 1968244 w 2482948"/>
              <a:gd name="connsiteY2059" fmla="*/ 1893096 h 2128862"/>
              <a:gd name="connsiteX2060" fmla="*/ 1966890 w 2482948"/>
              <a:gd name="connsiteY2060" fmla="*/ 1893574 h 2128862"/>
              <a:gd name="connsiteX2061" fmla="*/ 1952145 w 2482948"/>
              <a:gd name="connsiteY2061" fmla="*/ 1903833 h 2128862"/>
              <a:gd name="connsiteX2062" fmla="*/ 1894368 w 2482948"/>
              <a:gd name="connsiteY2062" fmla="*/ 1927018 h 2128862"/>
              <a:gd name="connsiteX2063" fmla="*/ 1898768 w 2482948"/>
              <a:gd name="connsiteY2063" fmla="*/ 1926270 h 2128862"/>
              <a:gd name="connsiteX2064" fmla="*/ 1901091 w 2482948"/>
              <a:gd name="connsiteY2064" fmla="*/ 1925875 h 2128862"/>
              <a:gd name="connsiteX2065" fmla="*/ 1946630 w 2482948"/>
              <a:gd name="connsiteY2065" fmla="*/ 1908107 h 2128862"/>
              <a:gd name="connsiteX2066" fmla="*/ 1608747 w 2482948"/>
              <a:gd name="connsiteY2066" fmla="*/ 1891746 h 2128862"/>
              <a:gd name="connsiteX2067" fmla="*/ 1608823 w 2482948"/>
              <a:gd name="connsiteY2067" fmla="*/ 1892009 h 2128862"/>
              <a:gd name="connsiteX2068" fmla="*/ 1608827 w 2482948"/>
              <a:gd name="connsiteY2068" fmla="*/ 1892016 h 2128862"/>
              <a:gd name="connsiteX2069" fmla="*/ 1608827 w 2482948"/>
              <a:gd name="connsiteY2069" fmla="*/ 1892016 h 2128862"/>
              <a:gd name="connsiteX2070" fmla="*/ 1609110 w 2482948"/>
              <a:gd name="connsiteY2070" fmla="*/ 1892559 h 2128862"/>
              <a:gd name="connsiteX2071" fmla="*/ 1609077 w 2482948"/>
              <a:gd name="connsiteY2071" fmla="*/ 1892484 h 2128862"/>
              <a:gd name="connsiteX2072" fmla="*/ 1608862 w 2482948"/>
              <a:gd name="connsiteY2072" fmla="*/ 1892003 h 2128862"/>
              <a:gd name="connsiteX2073" fmla="*/ 1704715 w 2482948"/>
              <a:gd name="connsiteY2073" fmla="*/ 1891225 h 2128862"/>
              <a:gd name="connsiteX2074" fmla="*/ 1704719 w 2482948"/>
              <a:gd name="connsiteY2074" fmla="*/ 1891404 h 2128862"/>
              <a:gd name="connsiteX2075" fmla="*/ 1704724 w 2482948"/>
              <a:gd name="connsiteY2075" fmla="*/ 1891619 h 2128862"/>
              <a:gd name="connsiteX2076" fmla="*/ 1704724 w 2482948"/>
              <a:gd name="connsiteY2076" fmla="*/ 1891642 h 2128862"/>
              <a:gd name="connsiteX2077" fmla="*/ 1710872 w 2482948"/>
              <a:gd name="connsiteY2077" fmla="*/ 1895884 h 2128862"/>
              <a:gd name="connsiteX2078" fmla="*/ 1710873 w 2482948"/>
              <a:gd name="connsiteY2078" fmla="*/ 1895796 h 2128862"/>
              <a:gd name="connsiteX2079" fmla="*/ 1710875 w 2482948"/>
              <a:gd name="connsiteY2079" fmla="*/ 1895680 h 2128862"/>
              <a:gd name="connsiteX2080" fmla="*/ 1710878 w 2482948"/>
              <a:gd name="connsiteY2080" fmla="*/ 1895534 h 2128862"/>
              <a:gd name="connsiteX2081" fmla="*/ 1716293 w 2482948"/>
              <a:gd name="connsiteY2081" fmla="*/ 1890575 h 2128862"/>
              <a:gd name="connsiteX2082" fmla="*/ 1716283 w 2482948"/>
              <a:gd name="connsiteY2082" fmla="*/ 1890957 h 2128862"/>
              <a:gd name="connsiteX2083" fmla="*/ 1716253 w 2482948"/>
              <a:gd name="connsiteY2083" fmla="*/ 1892070 h 2128862"/>
              <a:gd name="connsiteX2084" fmla="*/ 1716213 w 2482948"/>
              <a:gd name="connsiteY2084" fmla="*/ 1893514 h 2128862"/>
              <a:gd name="connsiteX2085" fmla="*/ 1717718 w 2482948"/>
              <a:gd name="connsiteY2085" fmla="*/ 1894568 h 2128862"/>
              <a:gd name="connsiteX2086" fmla="*/ 1718970 w 2482948"/>
              <a:gd name="connsiteY2086" fmla="*/ 1895445 h 2128862"/>
              <a:gd name="connsiteX2087" fmla="*/ 1722170 w 2482948"/>
              <a:gd name="connsiteY2087" fmla="*/ 1897688 h 2128862"/>
              <a:gd name="connsiteX2088" fmla="*/ 1722305 w 2482948"/>
              <a:gd name="connsiteY2088" fmla="*/ 1895219 h 2128862"/>
              <a:gd name="connsiteX2089" fmla="*/ 1721645 w 2482948"/>
              <a:gd name="connsiteY2089" fmla="*/ 1894681 h 2128862"/>
              <a:gd name="connsiteX2090" fmla="*/ 1717027 w 2482948"/>
              <a:gd name="connsiteY2090" fmla="*/ 1890922 h 2128862"/>
              <a:gd name="connsiteX2091" fmla="*/ 1717020 w 2482948"/>
              <a:gd name="connsiteY2091" fmla="*/ 1890919 h 2128862"/>
              <a:gd name="connsiteX2092" fmla="*/ 1693119 w 2482948"/>
              <a:gd name="connsiteY2092" fmla="*/ 1888900 h 2128862"/>
              <a:gd name="connsiteX2093" fmla="*/ 1693178 w 2482948"/>
              <a:gd name="connsiteY2093" fmla="*/ 1889985 h 2128862"/>
              <a:gd name="connsiteX2094" fmla="*/ 1700794 w 2482948"/>
              <a:gd name="connsiteY2094" fmla="*/ 1895158 h 2128862"/>
              <a:gd name="connsiteX2095" fmla="*/ 1700790 w 2482948"/>
              <a:gd name="connsiteY2095" fmla="*/ 1894992 h 2128862"/>
              <a:gd name="connsiteX2096" fmla="*/ 1700785 w 2482948"/>
              <a:gd name="connsiteY2096" fmla="*/ 1894779 h 2128862"/>
              <a:gd name="connsiteX2097" fmla="*/ 1700772 w 2482948"/>
              <a:gd name="connsiteY2097" fmla="*/ 1894192 h 2128862"/>
              <a:gd name="connsiteX2098" fmla="*/ 1699108 w 2482948"/>
              <a:gd name="connsiteY2098" fmla="*/ 1893041 h 2128862"/>
              <a:gd name="connsiteX2099" fmla="*/ 1694170 w 2482948"/>
              <a:gd name="connsiteY2099" fmla="*/ 1889627 h 2128862"/>
              <a:gd name="connsiteX2100" fmla="*/ 1918709 w 2482948"/>
              <a:gd name="connsiteY2100" fmla="*/ 1888241 h 2128862"/>
              <a:gd name="connsiteX2101" fmla="*/ 1904499 w 2482948"/>
              <a:gd name="connsiteY2101" fmla="*/ 1893442 h 2128862"/>
              <a:gd name="connsiteX2102" fmla="*/ 1901037 w 2482948"/>
              <a:gd name="connsiteY2102" fmla="*/ 1895227 h 2128862"/>
              <a:gd name="connsiteX2103" fmla="*/ 1903499 w 2482948"/>
              <a:gd name="connsiteY2103" fmla="*/ 1894670 h 2128862"/>
              <a:gd name="connsiteX2104" fmla="*/ 1905861 w 2482948"/>
              <a:gd name="connsiteY2104" fmla="*/ 1894134 h 2128862"/>
              <a:gd name="connsiteX2105" fmla="*/ 1680462 w 2482948"/>
              <a:gd name="connsiteY2105" fmla="*/ 1886359 h 2128862"/>
              <a:gd name="connsiteX2106" fmla="*/ 1680628 w 2482948"/>
              <a:gd name="connsiteY2106" fmla="*/ 1887828 h 2128862"/>
              <a:gd name="connsiteX2107" fmla="*/ 1680666 w 2482948"/>
              <a:gd name="connsiteY2107" fmla="*/ 1887872 h 2128862"/>
              <a:gd name="connsiteX2108" fmla="*/ 1688255 w 2482948"/>
              <a:gd name="connsiteY2108" fmla="*/ 1892948 h 2128862"/>
              <a:gd name="connsiteX2109" fmla="*/ 1688137 w 2482948"/>
              <a:gd name="connsiteY2109" fmla="*/ 1891592 h 2128862"/>
              <a:gd name="connsiteX2110" fmla="*/ 1692791 w 2482948"/>
              <a:gd name="connsiteY2110" fmla="*/ 1882885 h 2128862"/>
              <a:gd name="connsiteX2111" fmla="*/ 1692812 w 2482948"/>
              <a:gd name="connsiteY2111" fmla="*/ 1883272 h 2128862"/>
              <a:gd name="connsiteX2112" fmla="*/ 1692821 w 2482948"/>
              <a:gd name="connsiteY2112" fmla="*/ 1883430 h 2128862"/>
              <a:gd name="connsiteX2113" fmla="*/ 1699555 w 2482948"/>
              <a:gd name="connsiteY2113" fmla="*/ 1888076 h 2128862"/>
              <a:gd name="connsiteX2114" fmla="*/ 1700655 w 2482948"/>
              <a:gd name="connsiteY2114" fmla="*/ 1888835 h 2128862"/>
              <a:gd name="connsiteX2115" fmla="*/ 1700645 w 2482948"/>
              <a:gd name="connsiteY2115" fmla="*/ 1888377 h 2128862"/>
              <a:gd name="connsiteX2116" fmla="*/ 1694885 w 2482948"/>
              <a:gd name="connsiteY2116" fmla="*/ 1884349 h 2128862"/>
              <a:gd name="connsiteX2117" fmla="*/ 1704543 w 2482948"/>
              <a:gd name="connsiteY2117" fmla="*/ 1882786 h 2128862"/>
              <a:gd name="connsiteX2118" fmla="*/ 1704596 w 2482948"/>
              <a:gd name="connsiteY2118" fmla="*/ 1885371 h 2128862"/>
              <a:gd name="connsiteX2119" fmla="*/ 1710986 w 2482948"/>
              <a:gd name="connsiteY2119" fmla="*/ 1889850 h 2128862"/>
              <a:gd name="connsiteX2120" fmla="*/ 1711014 w 2482948"/>
              <a:gd name="connsiteY2120" fmla="*/ 1888356 h 2128862"/>
              <a:gd name="connsiteX2121" fmla="*/ 1711023 w 2482948"/>
              <a:gd name="connsiteY2121" fmla="*/ 1887879 h 2128862"/>
              <a:gd name="connsiteX2122" fmla="*/ 1710079 w 2482948"/>
              <a:gd name="connsiteY2122" fmla="*/ 1887136 h 2128862"/>
              <a:gd name="connsiteX2123" fmla="*/ 1704753 w 2482948"/>
              <a:gd name="connsiteY2123" fmla="*/ 1882951 h 2128862"/>
              <a:gd name="connsiteX2124" fmla="*/ 1679701 w 2482948"/>
              <a:gd name="connsiteY2124" fmla="*/ 1879624 h 2128862"/>
              <a:gd name="connsiteX2125" fmla="*/ 1679804 w 2482948"/>
              <a:gd name="connsiteY2125" fmla="*/ 1880534 h 2128862"/>
              <a:gd name="connsiteX2126" fmla="*/ 1679847 w 2482948"/>
              <a:gd name="connsiteY2126" fmla="*/ 1880910 h 2128862"/>
              <a:gd name="connsiteX2127" fmla="*/ 1679891 w 2482948"/>
              <a:gd name="connsiteY2127" fmla="*/ 1880961 h 2128862"/>
              <a:gd name="connsiteX2128" fmla="*/ 1687672 w 2482948"/>
              <a:gd name="connsiteY2128" fmla="*/ 1886246 h 2128862"/>
              <a:gd name="connsiteX2129" fmla="*/ 1687569 w 2482948"/>
              <a:gd name="connsiteY2129" fmla="*/ 1885063 h 2128862"/>
              <a:gd name="connsiteX2130" fmla="*/ 1685786 w 2482948"/>
              <a:gd name="connsiteY2130" fmla="*/ 1883830 h 2128862"/>
              <a:gd name="connsiteX2131" fmla="*/ 1680745 w 2482948"/>
              <a:gd name="connsiteY2131" fmla="*/ 1880345 h 2128862"/>
              <a:gd name="connsiteX2132" fmla="*/ 2002891 w 2482948"/>
              <a:gd name="connsiteY2132" fmla="*/ 1875947 h 2128862"/>
              <a:gd name="connsiteX2133" fmla="*/ 1993902 w 2482948"/>
              <a:gd name="connsiteY2133" fmla="*/ 1881217 h 2128862"/>
              <a:gd name="connsiteX2134" fmla="*/ 1987910 w 2482948"/>
              <a:gd name="connsiteY2134" fmla="*/ 1885379 h 2128862"/>
              <a:gd name="connsiteX2135" fmla="*/ 1963204 w 2482948"/>
              <a:gd name="connsiteY2135" fmla="*/ 1902540 h 2128862"/>
              <a:gd name="connsiteX2136" fmla="*/ 1961024 w 2482948"/>
              <a:gd name="connsiteY2136" fmla="*/ 1904054 h 2128862"/>
              <a:gd name="connsiteX2137" fmla="*/ 1966013 w 2482948"/>
              <a:gd name="connsiteY2137" fmla="*/ 1901503 h 2128862"/>
              <a:gd name="connsiteX2138" fmla="*/ 1966727 w 2482948"/>
              <a:gd name="connsiteY2138" fmla="*/ 1901008 h 2128862"/>
              <a:gd name="connsiteX2139" fmla="*/ 1603644 w 2482948"/>
              <a:gd name="connsiteY2139" fmla="*/ 1873900 h 2128862"/>
              <a:gd name="connsiteX2140" fmla="*/ 1603874 w 2482948"/>
              <a:gd name="connsiteY2140" fmla="*/ 1874476 h 2128862"/>
              <a:gd name="connsiteX2141" fmla="*/ 1604075 w 2482948"/>
              <a:gd name="connsiteY2141" fmla="*/ 1874980 h 2128862"/>
              <a:gd name="connsiteX2142" fmla="*/ 1607613 w 2482948"/>
              <a:gd name="connsiteY2142" fmla="*/ 1883854 h 2128862"/>
              <a:gd name="connsiteX2143" fmla="*/ 1611258 w 2482948"/>
              <a:gd name="connsiteY2143" fmla="*/ 1890755 h 2128862"/>
              <a:gd name="connsiteX2144" fmla="*/ 1609155 w 2482948"/>
              <a:gd name="connsiteY2144" fmla="*/ 1886100 h 2128862"/>
              <a:gd name="connsiteX2145" fmla="*/ 1605221 w 2482948"/>
              <a:gd name="connsiteY2145" fmla="*/ 1877389 h 2128862"/>
              <a:gd name="connsiteX2146" fmla="*/ 1678979 w 2482948"/>
              <a:gd name="connsiteY2146" fmla="*/ 1873226 h 2128862"/>
              <a:gd name="connsiteX2147" fmla="*/ 1679041 w 2482948"/>
              <a:gd name="connsiteY2147" fmla="*/ 1873776 h 2128862"/>
              <a:gd name="connsiteX2148" fmla="*/ 1679373 w 2482948"/>
              <a:gd name="connsiteY2148" fmla="*/ 1874152 h 2128862"/>
              <a:gd name="connsiteX2149" fmla="*/ 1687083 w 2482948"/>
              <a:gd name="connsiteY2149" fmla="*/ 1879471 h 2128862"/>
              <a:gd name="connsiteX2150" fmla="*/ 1687044 w 2482948"/>
              <a:gd name="connsiteY2150" fmla="*/ 1879023 h 2128862"/>
              <a:gd name="connsiteX2151" fmla="*/ 1687033 w 2482948"/>
              <a:gd name="connsiteY2151" fmla="*/ 1878896 h 2128862"/>
              <a:gd name="connsiteX2152" fmla="*/ 1687030 w 2482948"/>
              <a:gd name="connsiteY2152" fmla="*/ 1878856 h 2128862"/>
              <a:gd name="connsiteX2153" fmla="*/ 1692260 w 2482948"/>
              <a:gd name="connsiteY2153" fmla="*/ 1873134 h 2128862"/>
              <a:gd name="connsiteX2154" fmla="*/ 1692273 w 2482948"/>
              <a:gd name="connsiteY2154" fmla="*/ 1873371 h 2128862"/>
              <a:gd name="connsiteX2155" fmla="*/ 1692305 w 2482948"/>
              <a:gd name="connsiteY2155" fmla="*/ 1873951 h 2128862"/>
              <a:gd name="connsiteX2156" fmla="*/ 1692464 w 2482948"/>
              <a:gd name="connsiteY2156" fmla="*/ 1876869 h 2128862"/>
              <a:gd name="connsiteX2157" fmla="*/ 1700516 w 2482948"/>
              <a:gd name="connsiteY2157" fmla="*/ 1882512 h 2128862"/>
              <a:gd name="connsiteX2158" fmla="*/ 1700480 w 2482948"/>
              <a:gd name="connsiteY2158" fmla="*/ 1880884 h 2128862"/>
              <a:gd name="connsiteX2159" fmla="*/ 1700451 w 2482948"/>
              <a:gd name="connsiteY2159" fmla="*/ 1879571 h 2128862"/>
              <a:gd name="connsiteX2160" fmla="*/ 1694175 w 2482948"/>
              <a:gd name="connsiteY2160" fmla="*/ 1874639 h 2128862"/>
              <a:gd name="connsiteX2161" fmla="*/ 1693178 w 2482948"/>
              <a:gd name="connsiteY2161" fmla="*/ 1873855 h 2128862"/>
              <a:gd name="connsiteX2162" fmla="*/ 1677874 w 2482948"/>
              <a:gd name="connsiteY2162" fmla="*/ 1861829 h 2128862"/>
              <a:gd name="connsiteX2163" fmla="*/ 1677989 w 2482948"/>
              <a:gd name="connsiteY2163" fmla="*/ 1864451 h 2128862"/>
              <a:gd name="connsiteX2164" fmla="*/ 1678234 w 2482948"/>
              <a:gd name="connsiteY2164" fmla="*/ 1866621 h 2128862"/>
              <a:gd name="connsiteX2165" fmla="*/ 1678874 w 2482948"/>
              <a:gd name="connsiteY2165" fmla="*/ 1867345 h 2128862"/>
              <a:gd name="connsiteX2166" fmla="*/ 1686493 w 2482948"/>
              <a:gd name="connsiteY2166" fmla="*/ 1872684 h 2128862"/>
              <a:gd name="connsiteX2167" fmla="*/ 1686113 w 2482948"/>
              <a:gd name="connsiteY2167" fmla="*/ 1868303 h 2128862"/>
              <a:gd name="connsiteX2168" fmla="*/ 1663484 w 2482948"/>
              <a:gd name="connsiteY2168" fmla="*/ 1849106 h 2128862"/>
              <a:gd name="connsiteX2169" fmla="*/ 1663549 w 2482948"/>
              <a:gd name="connsiteY2169" fmla="*/ 1849884 h 2128862"/>
              <a:gd name="connsiteX2170" fmla="*/ 1663556 w 2482948"/>
              <a:gd name="connsiteY2170" fmla="*/ 1849967 h 2128862"/>
              <a:gd name="connsiteX2171" fmla="*/ 1663562 w 2482948"/>
              <a:gd name="connsiteY2171" fmla="*/ 1850041 h 2128862"/>
              <a:gd name="connsiteX2172" fmla="*/ 1668655 w 2482948"/>
              <a:gd name="connsiteY2172" fmla="*/ 1855796 h 2128862"/>
              <a:gd name="connsiteX2173" fmla="*/ 1672981 w 2482948"/>
              <a:gd name="connsiteY2173" fmla="*/ 1860685 h 2128862"/>
              <a:gd name="connsiteX2174" fmla="*/ 1672822 w 2482948"/>
              <a:gd name="connsiteY2174" fmla="*/ 1857859 h 2128862"/>
              <a:gd name="connsiteX2175" fmla="*/ 1667069 w 2482948"/>
              <a:gd name="connsiteY2175" fmla="*/ 1853338 h 2128862"/>
              <a:gd name="connsiteX2176" fmla="*/ 1655218 w 2482948"/>
              <a:gd name="connsiteY2176" fmla="*/ 1840610 h 2128862"/>
              <a:gd name="connsiteX2177" fmla="*/ 1656284 w 2482948"/>
              <a:gd name="connsiteY2177" fmla="*/ 1841816 h 2128862"/>
              <a:gd name="connsiteX2178" fmla="*/ 1657137 w 2482948"/>
              <a:gd name="connsiteY2178" fmla="*/ 1842780 h 2128862"/>
              <a:gd name="connsiteX2179" fmla="*/ 1658798 w 2482948"/>
              <a:gd name="connsiteY2179" fmla="*/ 1844656 h 2128862"/>
              <a:gd name="connsiteX2180" fmla="*/ 1658696 w 2482948"/>
              <a:gd name="connsiteY2180" fmla="*/ 1843454 h 2128862"/>
              <a:gd name="connsiteX2181" fmla="*/ 1658686 w 2482948"/>
              <a:gd name="connsiteY2181" fmla="*/ 1843443 h 2128862"/>
              <a:gd name="connsiteX2182" fmla="*/ 1658660 w 2482948"/>
              <a:gd name="connsiteY2182" fmla="*/ 1843413 h 2128862"/>
              <a:gd name="connsiteX2183" fmla="*/ 1656614 w 2482948"/>
              <a:gd name="connsiteY2183" fmla="*/ 1841747 h 2128862"/>
              <a:gd name="connsiteX2184" fmla="*/ 1651199 w 2482948"/>
              <a:gd name="connsiteY2184" fmla="*/ 1836069 h 2128862"/>
              <a:gd name="connsiteX2185" fmla="*/ 1652933 w 2482948"/>
              <a:gd name="connsiteY2185" fmla="*/ 1838751 h 2128862"/>
              <a:gd name="connsiteX2186" fmla="*/ 1655215 w 2482948"/>
              <a:gd name="connsiteY2186" fmla="*/ 1840608 h 2128862"/>
              <a:gd name="connsiteX2187" fmla="*/ 2010959 w 2482948"/>
              <a:gd name="connsiteY2187" fmla="*/ 1833980 h 2128862"/>
              <a:gd name="connsiteX2188" fmla="*/ 2005387 w 2482948"/>
              <a:gd name="connsiteY2188" fmla="*/ 1837611 h 2128862"/>
              <a:gd name="connsiteX2189" fmla="*/ 1962616 w 2482948"/>
              <a:gd name="connsiteY2189" fmla="*/ 1865482 h 2128862"/>
              <a:gd name="connsiteX2190" fmla="*/ 1949039 w 2482948"/>
              <a:gd name="connsiteY2190" fmla="*/ 1874329 h 2128862"/>
              <a:gd name="connsiteX2191" fmla="*/ 1963178 w 2482948"/>
              <a:gd name="connsiteY2191" fmla="*/ 1867844 h 2128862"/>
              <a:gd name="connsiteX2192" fmla="*/ 1646994 w 2482948"/>
              <a:gd name="connsiteY2192" fmla="*/ 1829644 h 2128862"/>
              <a:gd name="connsiteX2193" fmla="*/ 1647166 w 2482948"/>
              <a:gd name="connsiteY2193" fmla="*/ 1831512 h 2128862"/>
              <a:gd name="connsiteX2194" fmla="*/ 1648888 w 2482948"/>
              <a:gd name="connsiteY2194" fmla="*/ 1833458 h 2128862"/>
              <a:gd name="connsiteX2195" fmla="*/ 1651196 w 2482948"/>
              <a:gd name="connsiteY2195" fmla="*/ 1836065 h 2128862"/>
              <a:gd name="connsiteX2196" fmla="*/ 1648968 w 2482948"/>
              <a:gd name="connsiteY2196" fmla="*/ 1832620 h 2128862"/>
              <a:gd name="connsiteX2197" fmla="*/ 1648393 w 2482948"/>
              <a:gd name="connsiteY2197" fmla="*/ 1831732 h 2128862"/>
              <a:gd name="connsiteX2198" fmla="*/ 1647196 w 2482948"/>
              <a:gd name="connsiteY2198" fmla="*/ 1829881 h 2128862"/>
              <a:gd name="connsiteX2199" fmla="*/ 1632855 w 2482948"/>
              <a:gd name="connsiteY2199" fmla="*/ 1812954 h 2128862"/>
              <a:gd name="connsiteX2200" fmla="*/ 1633276 w 2482948"/>
              <a:gd name="connsiteY2200" fmla="*/ 1815815 h 2128862"/>
              <a:gd name="connsiteX2201" fmla="*/ 1633527 w 2482948"/>
              <a:gd name="connsiteY2201" fmla="*/ 1816098 h 2128862"/>
              <a:gd name="connsiteX2202" fmla="*/ 1633690 w 2482948"/>
              <a:gd name="connsiteY2202" fmla="*/ 1816282 h 2128862"/>
              <a:gd name="connsiteX2203" fmla="*/ 1642422 w 2482948"/>
              <a:gd name="connsiteY2203" fmla="*/ 1826149 h 2128862"/>
              <a:gd name="connsiteX2204" fmla="*/ 1642382 w 2482948"/>
              <a:gd name="connsiteY2204" fmla="*/ 1825726 h 2128862"/>
              <a:gd name="connsiteX2205" fmla="*/ 1642338 w 2482948"/>
              <a:gd name="connsiteY2205" fmla="*/ 1825264 h 2128862"/>
              <a:gd name="connsiteX2206" fmla="*/ 1642220 w 2482948"/>
              <a:gd name="connsiteY2206" fmla="*/ 1824009 h 2128862"/>
              <a:gd name="connsiteX2207" fmla="*/ 2070025 w 2482948"/>
              <a:gd name="connsiteY2207" fmla="*/ 1788372 h 2128862"/>
              <a:gd name="connsiteX2208" fmla="*/ 2047635 w 2482948"/>
              <a:gd name="connsiteY2208" fmla="*/ 1809879 h 2128862"/>
              <a:gd name="connsiteX2209" fmla="*/ 2039669 w 2482948"/>
              <a:gd name="connsiteY2209" fmla="*/ 1817532 h 2128862"/>
              <a:gd name="connsiteX2210" fmla="*/ 1972127 w 2482948"/>
              <a:gd name="connsiteY2210" fmla="*/ 1865188 h 2128862"/>
              <a:gd name="connsiteX2211" fmla="*/ 1973427 w 2482948"/>
              <a:gd name="connsiteY2211" fmla="*/ 1864494 h 2128862"/>
              <a:gd name="connsiteX2212" fmla="*/ 1984479 w 2482948"/>
              <a:gd name="connsiteY2212" fmla="*/ 1857795 h 2128862"/>
              <a:gd name="connsiteX2213" fmla="*/ 2026097 w 2482948"/>
              <a:gd name="connsiteY2213" fmla="*/ 1828473 h 2128862"/>
              <a:gd name="connsiteX2214" fmla="*/ 2028449 w 2482948"/>
              <a:gd name="connsiteY2214" fmla="*/ 1826742 h 2128862"/>
              <a:gd name="connsiteX2215" fmla="*/ 2041941 w 2482948"/>
              <a:gd name="connsiteY2215" fmla="*/ 1815698 h 2128862"/>
              <a:gd name="connsiteX2216" fmla="*/ 2044609 w 2482948"/>
              <a:gd name="connsiteY2216" fmla="*/ 1813103 h 2128862"/>
              <a:gd name="connsiteX2217" fmla="*/ 2053078 w 2482948"/>
              <a:gd name="connsiteY2217" fmla="*/ 1804862 h 2128862"/>
              <a:gd name="connsiteX2218" fmla="*/ 1614717 w 2482948"/>
              <a:gd name="connsiteY2218" fmla="*/ 1784710 h 2128862"/>
              <a:gd name="connsiteX2219" fmla="*/ 1614722 w 2482948"/>
              <a:gd name="connsiteY2219" fmla="*/ 1784756 h 2128862"/>
              <a:gd name="connsiteX2220" fmla="*/ 1614728 w 2482948"/>
              <a:gd name="connsiteY2220" fmla="*/ 1784807 h 2128862"/>
              <a:gd name="connsiteX2221" fmla="*/ 1627082 w 2482948"/>
              <a:gd name="connsiteY2221" fmla="*/ 1806045 h 2128862"/>
              <a:gd name="connsiteX2222" fmla="*/ 1627022 w 2482948"/>
              <a:gd name="connsiteY2222" fmla="*/ 1805636 h 2128862"/>
              <a:gd name="connsiteX2223" fmla="*/ 1617161 w 2482948"/>
              <a:gd name="connsiteY2223" fmla="*/ 1788866 h 2128862"/>
              <a:gd name="connsiteX2224" fmla="*/ 1958036 w 2482948"/>
              <a:gd name="connsiteY2224" fmla="*/ 1694102 h 2128862"/>
              <a:gd name="connsiteX2225" fmla="*/ 1956257 w 2482948"/>
              <a:gd name="connsiteY2225" fmla="*/ 1698330 h 2128862"/>
              <a:gd name="connsiteX2226" fmla="*/ 1954013 w 2482948"/>
              <a:gd name="connsiteY2226" fmla="*/ 1702559 h 2128862"/>
              <a:gd name="connsiteX2227" fmla="*/ 2170427 w 2482948"/>
              <a:gd name="connsiteY2227" fmla="*/ 1661678 h 2128862"/>
              <a:gd name="connsiteX2228" fmla="*/ 2167661 w 2482948"/>
              <a:gd name="connsiteY2228" fmla="*/ 1666392 h 2128862"/>
              <a:gd name="connsiteX2229" fmla="*/ 2168762 w 2482948"/>
              <a:gd name="connsiteY2229" fmla="*/ 1664738 h 2128862"/>
              <a:gd name="connsiteX2230" fmla="*/ 1434417 w 2482948"/>
              <a:gd name="connsiteY2230" fmla="*/ 1483049 h 2128862"/>
              <a:gd name="connsiteX2231" fmla="*/ 1430429 w 2482948"/>
              <a:gd name="connsiteY2231" fmla="*/ 1483733 h 2128862"/>
              <a:gd name="connsiteX2232" fmla="*/ 1417137 w 2482948"/>
              <a:gd name="connsiteY2232" fmla="*/ 1486011 h 2128862"/>
              <a:gd name="connsiteX2233" fmla="*/ 1418390 w 2482948"/>
              <a:gd name="connsiteY2233" fmla="*/ 1486038 h 2128862"/>
              <a:gd name="connsiteX2234" fmla="*/ 1476046 w 2482948"/>
              <a:gd name="connsiteY2234" fmla="*/ 1473860 h 2128862"/>
              <a:gd name="connsiteX2235" fmla="*/ 1476040 w 2482948"/>
              <a:gd name="connsiteY2235" fmla="*/ 1473862 h 2128862"/>
              <a:gd name="connsiteX2236" fmla="*/ 1471987 w 2482948"/>
              <a:gd name="connsiteY2236" fmla="*/ 1475246 h 2128862"/>
              <a:gd name="connsiteX2237" fmla="*/ 1466847 w 2482948"/>
              <a:gd name="connsiteY2237" fmla="*/ 1477002 h 2128862"/>
              <a:gd name="connsiteX2238" fmla="*/ 1467689 w 2482948"/>
              <a:gd name="connsiteY2238" fmla="*/ 1476845 h 2128862"/>
              <a:gd name="connsiteX2239" fmla="*/ 1468316 w 2482948"/>
              <a:gd name="connsiteY2239" fmla="*/ 1476621 h 2128862"/>
              <a:gd name="connsiteX2240" fmla="*/ 1474178 w 2482948"/>
              <a:gd name="connsiteY2240" fmla="*/ 1474527 h 2128862"/>
              <a:gd name="connsiteX2241" fmla="*/ 1478232 w 2482948"/>
              <a:gd name="connsiteY2241" fmla="*/ 1470160 h 2128862"/>
              <a:gd name="connsiteX2242" fmla="*/ 1456830 w 2482948"/>
              <a:gd name="connsiteY2242" fmla="*/ 1475213 h 2128862"/>
              <a:gd name="connsiteX2243" fmla="*/ 1437394 w 2482948"/>
              <a:gd name="connsiteY2243" fmla="*/ 1479802 h 2128862"/>
              <a:gd name="connsiteX2244" fmla="*/ 1459957 w 2482948"/>
              <a:gd name="connsiteY2244" fmla="*/ 1475937 h 2128862"/>
              <a:gd name="connsiteX2245" fmla="*/ 1462564 w 2482948"/>
              <a:gd name="connsiteY2245" fmla="*/ 1475490 h 2128862"/>
              <a:gd name="connsiteX2246" fmla="*/ 1463929 w 2482948"/>
              <a:gd name="connsiteY2246" fmla="*/ 1475026 h 2128862"/>
              <a:gd name="connsiteX2247" fmla="*/ 1472891 w 2482948"/>
              <a:gd name="connsiteY2247" fmla="*/ 1471977 h 2128862"/>
              <a:gd name="connsiteX2248" fmla="*/ 1514659 w 2482948"/>
              <a:gd name="connsiteY2248" fmla="*/ 1454785 h 2128862"/>
              <a:gd name="connsiteX2249" fmla="*/ 1514772 w 2482948"/>
              <a:gd name="connsiteY2249" fmla="*/ 1458875 h 2128862"/>
              <a:gd name="connsiteX2250" fmla="*/ 1514772 w 2482948"/>
              <a:gd name="connsiteY2250" fmla="*/ 1459288 h 2128862"/>
              <a:gd name="connsiteX2251" fmla="*/ 1514772 w 2482948"/>
              <a:gd name="connsiteY2251" fmla="*/ 1460027 h 2128862"/>
              <a:gd name="connsiteX2252" fmla="*/ 1514827 w 2482948"/>
              <a:gd name="connsiteY2252" fmla="*/ 1460008 h 2128862"/>
              <a:gd name="connsiteX2253" fmla="*/ 1514772 w 2482948"/>
              <a:gd name="connsiteY2253" fmla="*/ 1459288 h 2128862"/>
              <a:gd name="connsiteX2254" fmla="*/ 1514795 w 2482948"/>
              <a:gd name="connsiteY2254" fmla="*/ 1456667 h 2128862"/>
              <a:gd name="connsiteX2255" fmla="*/ 1514782 w 2482948"/>
              <a:gd name="connsiteY2255" fmla="*/ 1456492 h 2128862"/>
              <a:gd name="connsiteX2256" fmla="*/ 1514674 w 2482948"/>
              <a:gd name="connsiteY2256" fmla="*/ 1454991 h 2128862"/>
              <a:gd name="connsiteX2257" fmla="*/ 140496 w 2482948"/>
              <a:gd name="connsiteY2257" fmla="*/ 1365409 h 2128862"/>
              <a:gd name="connsiteX2258" fmla="*/ 145029 w 2482948"/>
              <a:gd name="connsiteY2258" fmla="*/ 1368409 h 2128862"/>
              <a:gd name="connsiteX2259" fmla="*/ 146121 w 2482948"/>
              <a:gd name="connsiteY2259" fmla="*/ 1369132 h 2128862"/>
              <a:gd name="connsiteX2260" fmla="*/ 146723 w 2482948"/>
              <a:gd name="connsiteY2260" fmla="*/ 1369531 h 2128862"/>
              <a:gd name="connsiteX2261" fmla="*/ 149905 w 2482948"/>
              <a:gd name="connsiteY2261" fmla="*/ 1370098 h 2128862"/>
              <a:gd name="connsiteX2262" fmla="*/ 150893 w 2482948"/>
              <a:gd name="connsiteY2262" fmla="*/ 1370274 h 2128862"/>
              <a:gd name="connsiteX2263" fmla="*/ 150318 w 2482948"/>
              <a:gd name="connsiteY2263" fmla="*/ 1369988 h 2128862"/>
              <a:gd name="connsiteX2264" fmla="*/ 142464 w 2482948"/>
              <a:gd name="connsiteY2264" fmla="*/ 1366071 h 2128862"/>
              <a:gd name="connsiteX2265" fmla="*/ 104661 w 2482948"/>
              <a:gd name="connsiteY2265" fmla="*/ 1364418 h 2128862"/>
              <a:gd name="connsiteX2266" fmla="*/ 104740 w 2482948"/>
              <a:gd name="connsiteY2266" fmla="*/ 1364494 h 2128862"/>
              <a:gd name="connsiteX2267" fmla="*/ 105444 w 2482948"/>
              <a:gd name="connsiteY2267" fmla="*/ 1365176 h 2128862"/>
              <a:gd name="connsiteX2268" fmla="*/ 105534 w 2482948"/>
              <a:gd name="connsiteY2268" fmla="*/ 1365264 h 2128862"/>
              <a:gd name="connsiteX2269" fmla="*/ 105926 w 2482948"/>
              <a:gd name="connsiteY2269" fmla="*/ 1365441 h 2128862"/>
              <a:gd name="connsiteX2270" fmla="*/ 105441 w 2482948"/>
              <a:gd name="connsiteY2270" fmla="*/ 1365048 h 2128862"/>
              <a:gd name="connsiteX2271" fmla="*/ 173481 w 2482948"/>
              <a:gd name="connsiteY2271" fmla="*/ 1361208 h 2128862"/>
              <a:gd name="connsiteX2272" fmla="*/ 170915 w 2482948"/>
              <a:gd name="connsiteY2272" fmla="*/ 1362649 h 2128862"/>
              <a:gd name="connsiteX2273" fmla="*/ 171409 w 2482948"/>
              <a:gd name="connsiteY2273" fmla="*/ 1362657 h 2128862"/>
              <a:gd name="connsiteX2274" fmla="*/ 171608 w 2482948"/>
              <a:gd name="connsiteY2274" fmla="*/ 1362661 h 2128862"/>
              <a:gd name="connsiteX2275" fmla="*/ 173151 w 2482948"/>
              <a:gd name="connsiteY2275" fmla="*/ 1361464 h 2128862"/>
              <a:gd name="connsiteX2276" fmla="*/ 110206 w 2482948"/>
              <a:gd name="connsiteY2276" fmla="*/ 1360650 h 2128862"/>
              <a:gd name="connsiteX2277" fmla="*/ 116155 w 2482948"/>
              <a:gd name="connsiteY2277" fmla="*/ 1365916 h 2128862"/>
              <a:gd name="connsiteX2278" fmla="*/ 118388 w 2482948"/>
              <a:gd name="connsiteY2278" fmla="*/ 1366775 h 2128862"/>
              <a:gd name="connsiteX2279" fmla="*/ 106495 w 2482948"/>
              <a:gd name="connsiteY2279" fmla="*/ 1359941 h 2128862"/>
              <a:gd name="connsiteX2280" fmla="*/ 110106 w 2482948"/>
              <a:gd name="connsiteY2280" fmla="*/ 1363236 h 2128862"/>
              <a:gd name="connsiteX2281" fmla="*/ 113429 w 2482948"/>
              <a:gd name="connsiteY2281" fmla="*/ 1365922 h 2128862"/>
              <a:gd name="connsiteX2282" fmla="*/ 115071 w 2482948"/>
              <a:gd name="connsiteY2282" fmla="*/ 1366538 h 2128862"/>
              <a:gd name="connsiteX2283" fmla="*/ 108860 w 2482948"/>
              <a:gd name="connsiteY2283" fmla="*/ 1361760 h 2128862"/>
              <a:gd name="connsiteX2284" fmla="*/ 202684 w 2482948"/>
              <a:gd name="connsiteY2284" fmla="*/ 1359233 h 2128862"/>
              <a:gd name="connsiteX2285" fmla="*/ 199163 w 2482948"/>
              <a:gd name="connsiteY2285" fmla="*/ 1359907 h 2128862"/>
              <a:gd name="connsiteX2286" fmla="*/ 193827 w 2482948"/>
              <a:gd name="connsiteY2286" fmla="*/ 1361974 h 2128862"/>
              <a:gd name="connsiteX2287" fmla="*/ 193768 w 2482948"/>
              <a:gd name="connsiteY2287" fmla="*/ 1361999 h 2128862"/>
              <a:gd name="connsiteX2288" fmla="*/ 191357 w 2482948"/>
              <a:gd name="connsiteY2288" fmla="*/ 1362996 h 2128862"/>
              <a:gd name="connsiteX2289" fmla="*/ 191419 w 2482948"/>
              <a:gd name="connsiteY2289" fmla="*/ 1362997 h 2128862"/>
              <a:gd name="connsiteX2290" fmla="*/ 191494 w 2482948"/>
              <a:gd name="connsiteY2290" fmla="*/ 1362999 h 2128862"/>
              <a:gd name="connsiteX2291" fmla="*/ 191638 w 2482948"/>
              <a:gd name="connsiteY2291" fmla="*/ 1363001 h 2128862"/>
              <a:gd name="connsiteX2292" fmla="*/ 168598 w 2482948"/>
              <a:gd name="connsiteY2292" fmla="*/ 1359170 h 2128862"/>
              <a:gd name="connsiteX2293" fmla="*/ 165487 w 2482948"/>
              <a:gd name="connsiteY2293" fmla="*/ 1361249 h 2128862"/>
              <a:gd name="connsiteX2294" fmla="*/ 166509 w 2482948"/>
              <a:gd name="connsiteY2294" fmla="*/ 1361574 h 2128862"/>
              <a:gd name="connsiteX2295" fmla="*/ 167578 w 2482948"/>
              <a:gd name="connsiteY2295" fmla="*/ 1360638 h 2128862"/>
              <a:gd name="connsiteX2296" fmla="*/ 169088 w 2482948"/>
              <a:gd name="connsiteY2296" fmla="*/ 1359316 h 2128862"/>
              <a:gd name="connsiteX2297" fmla="*/ 161071 w 2482948"/>
              <a:gd name="connsiteY2297" fmla="*/ 1356931 h 2128862"/>
              <a:gd name="connsiteX2298" fmla="*/ 161049 w 2482948"/>
              <a:gd name="connsiteY2298" fmla="*/ 1356949 h 2128862"/>
              <a:gd name="connsiteX2299" fmla="*/ 160982 w 2482948"/>
              <a:gd name="connsiteY2299" fmla="*/ 1357003 h 2128862"/>
              <a:gd name="connsiteX2300" fmla="*/ 160980 w 2482948"/>
              <a:gd name="connsiteY2300" fmla="*/ 1357005 h 2128862"/>
              <a:gd name="connsiteX2301" fmla="*/ 159482 w 2482948"/>
              <a:gd name="connsiteY2301" fmla="*/ 1359024 h 2128862"/>
              <a:gd name="connsiteX2302" fmla="*/ 159325 w 2482948"/>
              <a:gd name="connsiteY2302" fmla="*/ 1359235 h 2128862"/>
              <a:gd name="connsiteX2303" fmla="*/ 159292 w 2482948"/>
              <a:gd name="connsiteY2303" fmla="*/ 1359280 h 2128862"/>
              <a:gd name="connsiteX2304" fmla="*/ 159980 w 2482948"/>
              <a:gd name="connsiteY2304" fmla="*/ 1359499 h 2128862"/>
              <a:gd name="connsiteX2305" fmla="*/ 160273 w 2482948"/>
              <a:gd name="connsiteY2305" fmla="*/ 1359592 h 2128862"/>
              <a:gd name="connsiteX2306" fmla="*/ 161560 w 2482948"/>
              <a:gd name="connsiteY2306" fmla="*/ 1360001 h 2128862"/>
              <a:gd name="connsiteX2307" fmla="*/ 161636 w 2482948"/>
              <a:gd name="connsiteY2307" fmla="*/ 1359924 h 2128862"/>
              <a:gd name="connsiteX2308" fmla="*/ 162379 w 2482948"/>
              <a:gd name="connsiteY2308" fmla="*/ 1359180 h 2128862"/>
              <a:gd name="connsiteX2309" fmla="*/ 163808 w 2482948"/>
              <a:gd name="connsiteY2309" fmla="*/ 1357746 h 2128862"/>
              <a:gd name="connsiteX2310" fmla="*/ 162959 w 2482948"/>
              <a:gd name="connsiteY2310" fmla="*/ 1357493 h 2128862"/>
              <a:gd name="connsiteX2311" fmla="*/ 156873 w 2482948"/>
              <a:gd name="connsiteY2311" fmla="*/ 1355683 h 2128862"/>
              <a:gd name="connsiteX2312" fmla="*/ 155065 w 2482948"/>
              <a:gd name="connsiteY2312" fmla="*/ 1357937 h 2128862"/>
              <a:gd name="connsiteX2313" fmla="*/ 156013 w 2482948"/>
              <a:gd name="connsiteY2313" fmla="*/ 1358238 h 2128862"/>
              <a:gd name="connsiteX2314" fmla="*/ 157412 w 2482948"/>
              <a:gd name="connsiteY2314" fmla="*/ 1358683 h 2128862"/>
              <a:gd name="connsiteX2315" fmla="*/ 158630 w 2482948"/>
              <a:gd name="connsiteY2315" fmla="*/ 1356206 h 2128862"/>
              <a:gd name="connsiteX2316" fmla="*/ 252703 w 2482948"/>
              <a:gd name="connsiteY2316" fmla="*/ 1354516 h 2128862"/>
              <a:gd name="connsiteX2317" fmla="*/ 250997 w 2482948"/>
              <a:gd name="connsiteY2317" fmla="*/ 1355039 h 2128862"/>
              <a:gd name="connsiteX2318" fmla="*/ 245758 w 2482948"/>
              <a:gd name="connsiteY2318" fmla="*/ 1356649 h 2128862"/>
              <a:gd name="connsiteX2319" fmla="*/ 243793 w 2482948"/>
              <a:gd name="connsiteY2319" fmla="*/ 1357253 h 2128862"/>
              <a:gd name="connsiteX2320" fmla="*/ 241169 w 2482948"/>
              <a:gd name="connsiteY2320" fmla="*/ 1358013 h 2128862"/>
              <a:gd name="connsiteX2321" fmla="*/ 240531 w 2482948"/>
              <a:gd name="connsiteY2321" fmla="*/ 1358198 h 2128862"/>
              <a:gd name="connsiteX2322" fmla="*/ 239042 w 2482948"/>
              <a:gd name="connsiteY2322" fmla="*/ 1358629 h 2128862"/>
              <a:gd name="connsiteX2323" fmla="*/ 236987 w 2482948"/>
              <a:gd name="connsiteY2323" fmla="*/ 1359459 h 2128862"/>
              <a:gd name="connsiteX2324" fmla="*/ 234712 w 2482948"/>
              <a:gd name="connsiteY2324" fmla="*/ 1359884 h 2128862"/>
              <a:gd name="connsiteX2325" fmla="*/ 225806 w 2482948"/>
              <a:gd name="connsiteY2325" fmla="*/ 1362464 h 2128862"/>
              <a:gd name="connsiteX2326" fmla="*/ 226028 w 2482948"/>
              <a:gd name="connsiteY2326" fmla="*/ 1362445 h 2128862"/>
              <a:gd name="connsiteX2327" fmla="*/ 231266 w 2482948"/>
              <a:gd name="connsiteY2327" fmla="*/ 1361790 h 2128862"/>
              <a:gd name="connsiteX2328" fmla="*/ 232196 w 2482948"/>
              <a:gd name="connsiteY2328" fmla="*/ 1361673 h 2128862"/>
              <a:gd name="connsiteX2329" fmla="*/ 235170 w 2482948"/>
              <a:gd name="connsiteY2329" fmla="*/ 1361149 h 2128862"/>
              <a:gd name="connsiteX2330" fmla="*/ 238108 w 2482948"/>
              <a:gd name="connsiteY2330" fmla="*/ 1360631 h 2128862"/>
              <a:gd name="connsiteX2331" fmla="*/ 185589 w 2482948"/>
              <a:gd name="connsiteY2331" fmla="*/ 1354411 h 2128862"/>
              <a:gd name="connsiteX2332" fmla="*/ 185555 w 2482948"/>
              <a:gd name="connsiteY2332" fmla="*/ 1354430 h 2128862"/>
              <a:gd name="connsiteX2333" fmla="*/ 185460 w 2482948"/>
              <a:gd name="connsiteY2333" fmla="*/ 1354484 h 2128862"/>
              <a:gd name="connsiteX2334" fmla="*/ 183028 w 2482948"/>
              <a:gd name="connsiteY2334" fmla="*/ 1355850 h 2128862"/>
              <a:gd name="connsiteX2335" fmla="*/ 183304 w 2482948"/>
              <a:gd name="connsiteY2335" fmla="*/ 1355849 h 2128862"/>
              <a:gd name="connsiteX2336" fmla="*/ 183635 w 2482948"/>
              <a:gd name="connsiteY2336" fmla="*/ 1355848 h 2128862"/>
              <a:gd name="connsiteX2337" fmla="*/ 184950 w 2482948"/>
              <a:gd name="connsiteY2337" fmla="*/ 1355215 h 2128862"/>
              <a:gd name="connsiteX2338" fmla="*/ 186511 w 2482948"/>
              <a:gd name="connsiteY2338" fmla="*/ 1354464 h 2128862"/>
              <a:gd name="connsiteX2339" fmla="*/ 185846 w 2482948"/>
              <a:gd name="connsiteY2339" fmla="*/ 1354426 h 2128862"/>
              <a:gd name="connsiteX2340" fmla="*/ 151780 w 2482948"/>
              <a:gd name="connsiteY2340" fmla="*/ 1354169 h 2128862"/>
              <a:gd name="connsiteX2341" fmla="*/ 150438 w 2482948"/>
              <a:gd name="connsiteY2341" fmla="*/ 1356402 h 2128862"/>
              <a:gd name="connsiteX2342" fmla="*/ 150406 w 2482948"/>
              <a:gd name="connsiteY2342" fmla="*/ 1356455 h 2128862"/>
              <a:gd name="connsiteX2343" fmla="*/ 150405 w 2482948"/>
              <a:gd name="connsiteY2343" fmla="*/ 1356456 h 2128862"/>
              <a:gd name="connsiteX2344" fmla="*/ 150433 w 2482948"/>
              <a:gd name="connsiteY2344" fmla="*/ 1356465 h 2128862"/>
              <a:gd name="connsiteX2345" fmla="*/ 152139 w 2482948"/>
              <a:gd name="connsiteY2345" fmla="*/ 1354276 h 2128862"/>
              <a:gd name="connsiteX2346" fmla="*/ 176712 w 2482948"/>
              <a:gd name="connsiteY2346" fmla="*/ 1353751 h 2128862"/>
              <a:gd name="connsiteX2347" fmla="*/ 176593 w 2482948"/>
              <a:gd name="connsiteY2347" fmla="*/ 1353830 h 2128862"/>
              <a:gd name="connsiteX2348" fmla="*/ 174571 w 2482948"/>
              <a:gd name="connsiteY2348" fmla="*/ 1355181 h 2128862"/>
              <a:gd name="connsiteX2349" fmla="*/ 177023 w 2482948"/>
              <a:gd name="connsiteY2349" fmla="*/ 1353883 h 2128862"/>
              <a:gd name="connsiteX2350" fmla="*/ 177081 w 2482948"/>
              <a:gd name="connsiteY2350" fmla="*/ 1353852 h 2128862"/>
              <a:gd name="connsiteX2351" fmla="*/ 177041 w 2482948"/>
              <a:gd name="connsiteY2351" fmla="*/ 1353841 h 2128862"/>
              <a:gd name="connsiteX2352" fmla="*/ 176894 w 2482948"/>
              <a:gd name="connsiteY2352" fmla="*/ 1353801 h 2128862"/>
              <a:gd name="connsiteX2353" fmla="*/ 146938 w 2482948"/>
              <a:gd name="connsiteY2353" fmla="*/ 1352729 h 2128862"/>
              <a:gd name="connsiteX2354" fmla="*/ 146447 w 2482948"/>
              <a:gd name="connsiteY2354" fmla="*/ 1353824 h 2128862"/>
              <a:gd name="connsiteX2355" fmla="*/ 146258 w 2482948"/>
              <a:gd name="connsiteY2355" fmla="*/ 1354245 h 2128862"/>
              <a:gd name="connsiteX2356" fmla="*/ 147217 w 2482948"/>
              <a:gd name="connsiteY2356" fmla="*/ 1352812 h 2128862"/>
              <a:gd name="connsiteX2357" fmla="*/ 205458 w 2482948"/>
              <a:gd name="connsiteY2357" fmla="*/ 1352066 h 2128862"/>
              <a:gd name="connsiteX2358" fmla="*/ 204990 w 2482948"/>
              <a:gd name="connsiteY2358" fmla="*/ 1352160 h 2128862"/>
              <a:gd name="connsiteX2359" fmla="*/ 204969 w 2482948"/>
              <a:gd name="connsiteY2359" fmla="*/ 1352164 h 2128862"/>
              <a:gd name="connsiteX2360" fmla="*/ 204343 w 2482948"/>
              <a:gd name="connsiteY2360" fmla="*/ 1352447 h 2128862"/>
              <a:gd name="connsiteX2361" fmla="*/ 202900 w 2482948"/>
              <a:gd name="connsiteY2361" fmla="*/ 1353099 h 2128862"/>
              <a:gd name="connsiteX2362" fmla="*/ 204320 w 2482948"/>
              <a:gd name="connsiteY2362" fmla="*/ 1352526 h 2128862"/>
              <a:gd name="connsiteX2363" fmla="*/ 167970 w 2482948"/>
              <a:gd name="connsiteY2363" fmla="*/ 1351351 h 2128862"/>
              <a:gd name="connsiteX2364" fmla="*/ 165495 w 2482948"/>
              <a:gd name="connsiteY2364" fmla="*/ 1353353 h 2128862"/>
              <a:gd name="connsiteX2365" fmla="*/ 167572 w 2482948"/>
              <a:gd name="connsiteY2365" fmla="*/ 1353970 h 2128862"/>
              <a:gd name="connsiteX2366" fmla="*/ 167699 w 2482948"/>
              <a:gd name="connsiteY2366" fmla="*/ 1353843 h 2128862"/>
              <a:gd name="connsiteX2367" fmla="*/ 169232 w 2482948"/>
              <a:gd name="connsiteY2367" fmla="*/ 1352306 h 2128862"/>
              <a:gd name="connsiteX2368" fmla="*/ 169319 w 2482948"/>
              <a:gd name="connsiteY2368" fmla="*/ 1352252 h 2128862"/>
              <a:gd name="connsiteX2369" fmla="*/ 169581 w 2482948"/>
              <a:gd name="connsiteY2369" fmla="*/ 1352092 h 2128862"/>
              <a:gd name="connsiteX2370" fmla="*/ 169920 w 2482948"/>
              <a:gd name="connsiteY2370" fmla="*/ 1351886 h 2128862"/>
              <a:gd name="connsiteX2371" fmla="*/ 168956 w 2482948"/>
              <a:gd name="connsiteY2371" fmla="*/ 1351621 h 2128862"/>
              <a:gd name="connsiteX2372" fmla="*/ 168447 w 2482948"/>
              <a:gd name="connsiteY2372" fmla="*/ 1351482 h 2128862"/>
              <a:gd name="connsiteX2373" fmla="*/ 161725 w 2482948"/>
              <a:gd name="connsiteY2373" fmla="*/ 1349636 h 2128862"/>
              <a:gd name="connsiteX2374" fmla="*/ 160044 w 2482948"/>
              <a:gd name="connsiteY2374" fmla="*/ 1351731 h 2128862"/>
              <a:gd name="connsiteX2375" fmla="*/ 160731 w 2482948"/>
              <a:gd name="connsiteY2375" fmla="*/ 1351936 h 2128862"/>
              <a:gd name="connsiteX2376" fmla="*/ 160813 w 2482948"/>
              <a:gd name="connsiteY2376" fmla="*/ 1351769 h 2128862"/>
              <a:gd name="connsiteX2377" fmla="*/ 160854 w 2482948"/>
              <a:gd name="connsiteY2377" fmla="*/ 1351685 h 2128862"/>
              <a:gd name="connsiteX2378" fmla="*/ 163173 w 2482948"/>
              <a:gd name="connsiteY2378" fmla="*/ 1350034 h 2128862"/>
              <a:gd name="connsiteX2379" fmla="*/ 155526 w 2482948"/>
              <a:gd name="connsiteY2379" fmla="*/ 1347934 h 2128862"/>
              <a:gd name="connsiteX2380" fmla="*/ 155516 w 2482948"/>
              <a:gd name="connsiteY2380" fmla="*/ 1347951 h 2128862"/>
              <a:gd name="connsiteX2381" fmla="*/ 154275 w 2482948"/>
              <a:gd name="connsiteY2381" fmla="*/ 1350016 h 2128862"/>
              <a:gd name="connsiteX2382" fmla="*/ 155227 w 2482948"/>
              <a:gd name="connsiteY2382" fmla="*/ 1350299 h 2128862"/>
              <a:gd name="connsiteX2383" fmla="*/ 155236 w 2482948"/>
              <a:gd name="connsiteY2383" fmla="*/ 1350302 h 2128862"/>
              <a:gd name="connsiteX2384" fmla="*/ 156563 w 2482948"/>
              <a:gd name="connsiteY2384" fmla="*/ 1348600 h 2128862"/>
              <a:gd name="connsiteX2385" fmla="*/ 156916 w 2482948"/>
              <a:gd name="connsiteY2385" fmla="*/ 1348316 h 2128862"/>
              <a:gd name="connsiteX2386" fmla="*/ 185507 w 2482948"/>
              <a:gd name="connsiteY2386" fmla="*/ 1347877 h 2128862"/>
              <a:gd name="connsiteX2387" fmla="*/ 185388 w 2482948"/>
              <a:gd name="connsiteY2387" fmla="*/ 1347956 h 2128862"/>
              <a:gd name="connsiteX2388" fmla="*/ 184709 w 2482948"/>
              <a:gd name="connsiteY2388" fmla="*/ 1348410 h 2128862"/>
              <a:gd name="connsiteX2389" fmla="*/ 183612 w 2482948"/>
              <a:gd name="connsiteY2389" fmla="*/ 1349142 h 2128862"/>
              <a:gd name="connsiteX2390" fmla="*/ 186070 w 2482948"/>
              <a:gd name="connsiteY2390" fmla="*/ 1349092 h 2128862"/>
              <a:gd name="connsiteX2391" fmla="*/ 188328 w 2482948"/>
              <a:gd name="connsiteY2391" fmla="*/ 1347896 h 2128862"/>
              <a:gd name="connsiteX2392" fmla="*/ 188364 w 2482948"/>
              <a:gd name="connsiteY2392" fmla="*/ 1347877 h 2128862"/>
              <a:gd name="connsiteX2393" fmla="*/ 149792 w 2482948"/>
              <a:gd name="connsiteY2393" fmla="*/ 1346360 h 2128862"/>
              <a:gd name="connsiteX2394" fmla="*/ 148873 w 2482948"/>
              <a:gd name="connsiteY2394" fmla="*/ 1348409 h 2128862"/>
              <a:gd name="connsiteX2395" fmla="*/ 149707 w 2482948"/>
              <a:gd name="connsiteY2395" fmla="*/ 1348657 h 2128862"/>
              <a:gd name="connsiteX2396" fmla="*/ 149818 w 2482948"/>
              <a:gd name="connsiteY2396" fmla="*/ 1348690 h 2128862"/>
              <a:gd name="connsiteX2397" fmla="*/ 149948 w 2482948"/>
              <a:gd name="connsiteY2397" fmla="*/ 1348729 h 2128862"/>
              <a:gd name="connsiteX2398" fmla="*/ 150931 w 2482948"/>
              <a:gd name="connsiteY2398" fmla="*/ 1347261 h 2128862"/>
              <a:gd name="connsiteX2399" fmla="*/ 151263 w 2482948"/>
              <a:gd name="connsiteY2399" fmla="*/ 1346764 h 2128862"/>
              <a:gd name="connsiteX2400" fmla="*/ 174976 w 2482948"/>
              <a:gd name="connsiteY2400" fmla="*/ 1346197 h 2128862"/>
              <a:gd name="connsiteX2401" fmla="*/ 174311 w 2482948"/>
              <a:gd name="connsiteY2401" fmla="*/ 1346659 h 2128862"/>
              <a:gd name="connsiteX2402" fmla="*/ 173584 w 2482948"/>
              <a:gd name="connsiteY2402" fmla="*/ 1347165 h 2128862"/>
              <a:gd name="connsiteX2403" fmla="*/ 172717 w 2482948"/>
              <a:gd name="connsiteY2403" fmla="*/ 1347768 h 2128862"/>
              <a:gd name="connsiteX2404" fmla="*/ 175410 w 2482948"/>
              <a:gd name="connsiteY2404" fmla="*/ 1348511 h 2128862"/>
              <a:gd name="connsiteX2405" fmla="*/ 175437 w 2482948"/>
              <a:gd name="connsiteY2405" fmla="*/ 1348518 h 2128862"/>
              <a:gd name="connsiteX2406" fmla="*/ 178001 w 2482948"/>
              <a:gd name="connsiteY2406" fmla="*/ 1346953 h 2128862"/>
              <a:gd name="connsiteX2407" fmla="*/ 1265286 w 2482948"/>
              <a:gd name="connsiteY2407" fmla="*/ 1346152 h 2128862"/>
              <a:gd name="connsiteX2408" fmla="*/ 1291121 w 2482948"/>
              <a:gd name="connsiteY2408" fmla="*/ 1405373 h 2128862"/>
              <a:gd name="connsiteX2409" fmla="*/ 1313224 w 2482948"/>
              <a:gd name="connsiteY2409" fmla="*/ 1435037 h 2128862"/>
              <a:gd name="connsiteX2410" fmla="*/ 1326040 w 2482948"/>
              <a:gd name="connsiteY2410" fmla="*/ 1445194 h 2128862"/>
              <a:gd name="connsiteX2411" fmla="*/ 1326065 w 2482948"/>
              <a:gd name="connsiteY2411" fmla="*/ 1445207 h 2128862"/>
              <a:gd name="connsiteX2412" fmla="*/ 1293879 w 2482948"/>
              <a:gd name="connsiteY2412" fmla="*/ 1405098 h 2128862"/>
              <a:gd name="connsiteX2413" fmla="*/ 205065 w 2482948"/>
              <a:gd name="connsiteY2413" fmla="*/ 1345534 h 2128862"/>
              <a:gd name="connsiteX2414" fmla="*/ 199239 w 2482948"/>
              <a:gd name="connsiteY2414" fmla="*/ 1346749 h 2128862"/>
              <a:gd name="connsiteX2415" fmla="*/ 195578 w 2482948"/>
              <a:gd name="connsiteY2415" fmla="*/ 1348804 h 2128862"/>
              <a:gd name="connsiteX2416" fmla="*/ 195408 w 2482948"/>
              <a:gd name="connsiteY2416" fmla="*/ 1348899 h 2128862"/>
              <a:gd name="connsiteX2417" fmla="*/ 198192 w 2482948"/>
              <a:gd name="connsiteY2417" fmla="*/ 1348842 h 2128862"/>
              <a:gd name="connsiteX2418" fmla="*/ 200472 w 2482948"/>
              <a:gd name="connsiteY2418" fmla="*/ 1347745 h 2128862"/>
              <a:gd name="connsiteX2419" fmla="*/ 144371 w 2482948"/>
              <a:gd name="connsiteY2419" fmla="*/ 1344871 h 2128862"/>
              <a:gd name="connsiteX2420" fmla="*/ 143767 w 2482948"/>
              <a:gd name="connsiteY2420" fmla="*/ 1346680 h 2128862"/>
              <a:gd name="connsiteX2421" fmla="*/ 144727 w 2482948"/>
              <a:gd name="connsiteY2421" fmla="*/ 1344969 h 2128862"/>
              <a:gd name="connsiteX2422" fmla="*/ 167359 w 2482948"/>
              <a:gd name="connsiteY2422" fmla="*/ 1344292 h 2128862"/>
              <a:gd name="connsiteX2423" fmla="*/ 166277 w 2482948"/>
              <a:gd name="connsiteY2423" fmla="*/ 1345111 h 2128862"/>
              <a:gd name="connsiteX2424" fmla="*/ 166091 w 2482948"/>
              <a:gd name="connsiteY2424" fmla="*/ 1345251 h 2128862"/>
              <a:gd name="connsiteX2425" fmla="*/ 165425 w 2482948"/>
              <a:gd name="connsiteY2425" fmla="*/ 1345755 h 2128862"/>
              <a:gd name="connsiteX2426" fmla="*/ 168133 w 2482948"/>
              <a:gd name="connsiteY2426" fmla="*/ 1346502 h 2128862"/>
              <a:gd name="connsiteX2427" fmla="*/ 169200 w 2482948"/>
              <a:gd name="connsiteY2427" fmla="*/ 1345742 h 2128862"/>
              <a:gd name="connsiteX2428" fmla="*/ 169415 w 2482948"/>
              <a:gd name="connsiteY2428" fmla="*/ 1345589 h 2128862"/>
              <a:gd name="connsiteX2429" fmla="*/ 170228 w 2482948"/>
              <a:gd name="connsiteY2429" fmla="*/ 1345010 h 2128862"/>
              <a:gd name="connsiteX2430" fmla="*/ 159676 w 2482948"/>
              <a:gd name="connsiteY2430" fmla="*/ 1342371 h 2128862"/>
              <a:gd name="connsiteX2431" fmla="*/ 158102 w 2482948"/>
              <a:gd name="connsiteY2431" fmla="*/ 1343733 h 2128862"/>
              <a:gd name="connsiteX2432" fmla="*/ 161461 w 2482948"/>
              <a:gd name="connsiteY2432" fmla="*/ 1344660 h 2128862"/>
              <a:gd name="connsiteX2433" fmla="*/ 161631 w 2482948"/>
              <a:gd name="connsiteY2433" fmla="*/ 1344523 h 2128862"/>
              <a:gd name="connsiteX2434" fmla="*/ 163208 w 2482948"/>
              <a:gd name="connsiteY2434" fmla="*/ 1343255 h 2128862"/>
              <a:gd name="connsiteX2435" fmla="*/ 162815 w 2482948"/>
              <a:gd name="connsiteY2435" fmla="*/ 1343156 h 2128862"/>
              <a:gd name="connsiteX2436" fmla="*/ 152514 w 2482948"/>
              <a:gd name="connsiteY2436" fmla="*/ 1340580 h 2128862"/>
              <a:gd name="connsiteX2437" fmla="*/ 152271 w 2482948"/>
              <a:gd name="connsiteY2437" fmla="*/ 1340827 h 2128862"/>
              <a:gd name="connsiteX2438" fmla="*/ 152058 w 2482948"/>
              <a:gd name="connsiteY2438" fmla="*/ 1341303 h 2128862"/>
              <a:gd name="connsiteX2439" fmla="*/ 151964 w 2482948"/>
              <a:gd name="connsiteY2439" fmla="*/ 1341514 h 2128862"/>
              <a:gd name="connsiteX2440" fmla="*/ 151754 w 2482948"/>
              <a:gd name="connsiteY2440" fmla="*/ 1341981 h 2128862"/>
              <a:gd name="connsiteX2441" fmla="*/ 154889 w 2482948"/>
              <a:gd name="connsiteY2441" fmla="*/ 1342847 h 2128862"/>
              <a:gd name="connsiteX2442" fmla="*/ 156358 w 2482948"/>
              <a:gd name="connsiteY2442" fmla="*/ 1341542 h 2128862"/>
              <a:gd name="connsiteX2443" fmla="*/ 155184 w 2482948"/>
              <a:gd name="connsiteY2443" fmla="*/ 1341248 h 2128862"/>
              <a:gd name="connsiteX2444" fmla="*/ 183157 w 2482948"/>
              <a:gd name="connsiteY2444" fmla="*/ 1340506 h 2128862"/>
              <a:gd name="connsiteX2445" fmla="*/ 180814 w 2482948"/>
              <a:gd name="connsiteY2445" fmla="*/ 1342136 h 2128862"/>
              <a:gd name="connsiteX2446" fmla="*/ 182245 w 2482948"/>
              <a:gd name="connsiteY2446" fmla="*/ 1342499 h 2128862"/>
              <a:gd name="connsiteX2447" fmla="*/ 185480 w 2482948"/>
              <a:gd name="connsiteY2447" fmla="*/ 1342389 h 2128862"/>
              <a:gd name="connsiteX2448" fmla="*/ 185542 w 2482948"/>
              <a:gd name="connsiteY2448" fmla="*/ 1342351 h 2128862"/>
              <a:gd name="connsiteX2449" fmla="*/ 186168 w 2482948"/>
              <a:gd name="connsiteY2449" fmla="*/ 1341968 h 2128862"/>
              <a:gd name="connsiteX2450" fmla="*/ 187559 w 2482948"/>
              <a:gd name="connsiteY2450" fmla="*/ 1341120 h 2128862"/>
              <a:gd name="connsiteX2451" fmla="*/ 185829 w 2482948"/>
              <a:gd name="connsiteY2451" fmla="*/ 1341120 h 2128862"/>
              <a:gd name="connsiteX2452" fmla="*/ 205062 w 2482948"/>
              <a:gd name="connsiteY2452" fmla="*/ 1339088 h 2128862"/>
              <a:gd name="connsiteX2453" fmla="*/ 195896 w 2482948"/>
              <a:gd name="connsiteY2453" fmla="*/ 1341120 h 2128862"/>
              <a:gd name="connsiteX2454" fmla="*/ 195623 w 2482948"/>
              <a:gd name="connsiteY2454" fmla="*/ 1341120 h 2128862"/>
              <a:gd name="connsiteX2455" fmla="*/ 194168 w 2482948"/>
              <a:gd name="connsiteY2455" fmla="*/ 1342092 h 2128862"/>
              <a:gd name="connsiteX2456" fmla="*/ 199640 w 2482948"/>
              <a:gd name="connsiteY2456" fmla="*/ 1341905 h 2128862"/>
              <a:gd name="connsiteX2457" fmla="*/ 203203 w 2482948"/>
              <a:gd name="connsiteY2457" fmla="*/ 1340018 h 2128862"/>
              <a:gd name="connsiteX2458" fmla="*/ 146321 w 2482948"/>
              <a:gd name="connsiteY2458" fmla="*/ 1339032 h 2128862"/>
              <a:gd name="connsiteX2459" fmla="*/ 146093 w 2482948"/>
              <a:gd name="connsiteY2459" fmla="*/ 1339713 h 2128862"/>
              <a:gd name="connsiteX2460" fmla="*/ 145956 w 2482948"/>
              <a:gd name="connsiteY2460" fmla="*/ 1340125 h 2128862"/>
              <a:gd name="connsiteX2461" fmla="*/ 145877 w 2482948"/>
              <a:gd name="connsiteY2461" fmla="*/ 1340359 h 2128862"/>
              <a:gd name="connsiteX2462" fmla="*/ 147499 w 2482948"/>
              <a:gd name="connsiteY2462" fmla="*/ 1340807 h 2128862"/>
              <a:gd name="connsiteX2463" fmla="*/ 147915 w 2482948"/>
              <a:gd name="connsiteY2463" fmla="*/ 1340377 h 2128862"/>
              <a:gd name="connsiteX2464" fmla="*/ 148653 w 2482948"/>
              <a:gd name="connsiteY2464" fmla="*/ 1339615 h 2128862"/>
              <a:gd name="connsiteX2465" fmla="*/ 237936 w 2482948"/>
              <a:gd name="connsiteY2465" fmla="*/ 1338683 h 2128862"/>
              <a:gd name="connsiteX2466" fmla="*/ 229932 w 2482948"/>
              <a:gd name="connsiteY2466" fmla="*/ 1340351 h 2128862"/>
              <a:gd name="connsiteX2467" fmla="*/ 225127 w 2482948"/>
              <a:gd name="connsiteY2467" fmla="*/ 1343050 h 2128862"/>
              <a:gd name="connsiteX2468" fmla="*/ 216258 w 2482948"/>
              <a:gd name="connsiteY2468" fmla="*/ 1347061 h 2128862"/>
              <a:gd name="connsiteX2469" fmla="*/ 218489 w 2482948"/>
              <a:gd name="connsiteY2469" fmla="*/ 1346452 h 2128862"/>
              <a:gd name="connsiteX2470" fmla="*/ 219456 w 2482948"/>
              <a:gd name="connsiteY2470" fmla="*/ 1346189 h 2128862"/>
              <a:gd name="connsiteX2471" fmla="*/ 222014 w 2482948"/>
              <a:gd name="connsiteY2471" fmla="*/ 1345491 h 2128862"/>
              <a:gd name="connsiteX2472" fmla="*/ 229954 w 2482948"/>
              <a:gd name="connsiteY2472" fmla="*/ 1342360 h 2128862"/>
              <a:gd name="connsiteX2473" fmla="*/ 174883 w 2482948"/>
              <a:gd name="connsiteY2473" fmla="*/ 1338607 h 2128862"/>
              <a:gd name="connsiteX2474" fmla="*/ 172879 w 2482948"/>
              <a:gd name="connsiteY2474" fmla="*/ 1340121 h 2128862"/>
              <a:gd name="connsiteX2475" fmla="*/ 173637 w 2482948"/>
              <a:gd name="connsiteY2475" fmla="*/ 1340313 h 2128862"/>
              <a:gd name="connsiteX2476" fmla="*/ 174869 w 2482948"/>
              <a:gd name="connsiteY2476" fmla="*/ 1340626 h 2128862"/>
              <a:gd name="connsiteX2477" fmla="*/ 175985 w 2482948"/>
              <a:gd name="connsiteY2477" fmla="*/ 1340910 h 2128862"/>
              <a:gd name="connsiteX2478" fmla="*/ 178162 w 2482948"/>
              <a:gd name="connsiteY2478" fmla="*/ 1339360 h 2128862"/>
              <a:gd name="connsiteX2479" fmla="*/ 174914 w 2482948"/>
              <a:gd name="connsiteY2479" fmla="*/ 1338614 h 2128862"/>
              <a:gd name="connsiteX2480" fmla="*/ 140417 w 2482948"/>
              <a:gd name="connsiteY2480" fmla="*/ 1337556 h 2128862"/>
              <a:gd name="connsiteX2481" fmla="*/ 140413 w 2482948"/>
              <a:gd name="connsiteY2481" fmla="*/ 1337573 h 2128862"/>
              <a:gd name="connsiteX2482" fmla="*/ 140318 w 2482948"/>
              <a:gd name="connsiteY2482" fmla="*/ 1337979 h 2128862"/>
              <a:gd name="connsiteX2483" fmla="*/ 140132 w 2482948"/>
              <a:gd name="connsiteY2483" fmla="*/ 1338774 h 2128862"/>
              <a:gd name="connsiteX2484" fmla="*/ 141120 w 2482948"/>
              <a:gd name="connsiteY2484" fmla="*/ 1339046 h 2128862"/>
              <a:gd name="connsiteX2485" fmla="*/ 141379 w 2482948"/>
              <a:gd name="connsiteY2485" fmla="*/ 1338501 h 2128862"/>
              <a:gd name="connsiteX2486" fmla="*/ 141617 w 2482948"/>
              <a:gd name="connsiteY2486" fmla="*/ 1338226 h 2128862"/>
              <a:gd name="connsiteX2487" fmla="*/ 141636 w 2482948"/>
              <a:gd name="connsiteY2487" fmla="*/ 1338204 h 2128862"/>
              <a:gd name="connsiteX2488" fmla="*/ 141880 w 2482948"/>
              <a:gd name="connsiteY2488" fmla="*/ 1337921 h 2128862"/>
              <a:gd name="connsiteX2489" fmla="*/ 140746 w 2482948"/>
              <a:gd name="connsiteY2489" fmla="*/ 1337638 h 2128862"/>
              <a:gd name="connsiteX2490" fmla="*/ 140729 w 2482948"/>
              <a:gd name="connsiteY2490" fmla="*/ 1337634 h 2128862"/>
              <a:gd name="connsiteX2491" fmla="*/ 166303 w 2482948"/>
              <a:gd name="connsiteY2491" fmla="*/ 1336638 h 2128862"/>
              <a:gd name="connsiteX2492" fmla="*/ 165591 w 2482948"/>
              <a:gd name="connsiteY2492" fmla="*/ 1337254 h 2128862"/>
              <a:gd name="connsiteX2493" fmla="*/ 165134 w 2482948"/>
              <a:gd name="connsiteY2493" fmla="*/ 1337649 h 2128862"/>
              <a:gd name="connsiteX2494" fmla="*/ 164683 w 2482948"/>
              <a:gd name="connsiteY2494" fmla="*/ 1338040 h 2128862"/>
              <a:gd name="connsiteX2495" fmla="*/ 165533 w 2482948"/>
              <a:gd name="connsiteY2495" fmla="*/ 1338256 h 2128862"/>
              <a:gd name="connsiteX2496" fmla="*/ 168490 w 2482948"/>
              <a:gd name="connsiteY2496" fmla="*/ 1339007 h 2128862"/>
              <a:gd name="connsiteX2497" fmla="*/ 169526 w 2482948"/>
              <a:gd name="connsiteY2497" fmla="*/ 1338174 h 2128862"/>
              <a:gd name="connsiteX2498" fmla="*/ 170264 w 2482948"/>
              <a:gd name="connsiteY2498" fmla="*/ 1337580 h 2128862"/>
              <a:gd name="connsiteX2499" fmla="*/ 170296 w 2482948"/>
              <a:gd name="connsiteY2499" fmla="*/ 1337554 h 2128862"/>
              <a:gd name="connsiteX2500" fmla="*/ 168957 w 2482948"/>
              <a:gd name="connsiteY2500" fmla="*/ 1337247 h 2128862"/>
              <a:gd name="connsiteX2501" fmla="*/ 135005 w 2482948"/>
              <a:gd name="connsiteY2501" fmla="*/ 1335240 h 2128862"/>
              <a:gd name="connsiteX2502" fmla="*/ 134752 w 2482948"/>
              <a:gd name="connsiteY2502" fmla="*/ 1336983 h 2128862"/>
              <a:gd name="connsiteX2503" fmla="*/ 135709 w 2482948"/>
              <a:gd name="connsiteY2503" fmla="*/ 1337548 h 2128862"/>
              <a:gd name="connsiteX2504" fmla="*/ 136323 w 2482948"/>
              <a:gd name="connsiteY2504" fmla="*/ 1335958 h 2128862"/>
              <a:gd name="connsiteX2505" fmla="*/ 158220 w 2482948"/>
              <a:gd name="connsiteY2505" fmla="*/ 1334783 h 2128862"/>
              <a:gd name="connsiteX2506" fmla="*/ 158121 w 2482948"/>
              <a:gd name="connsiteY2506" fmla="*/ 1334884 h 2128862"/>
              <a:gd name="connsiteX2507" fmla="*/ 157874 w 2482948"/>
              <a:gd name="connsiteY2507" fmla="*/ 1335134 h 2128862"/>
              <a:gd name="connsiteX2508" fmla="*/ 156948 w 2482948"/>
              <a:gd name="connsiteY2508" fmla="*/ 1336076 h 2128862"/>
              <a:gd name="connsiteX2509" fmla="*/ 157136 w 2482948"/>
              <a:gd name="connsiteY2509" fmla="*/ 1336124 h 2128862"/>
              <a:gd name="connsiteX2510" fmla="*/ 161273 w 2482948"/>
              <a:gd name="connsiteY2510" fmla="*/ 1337174 h 2128862"/>
              <a:gd name="connsiteX2511" fmla="*/ 161336 w 2482948"/>
              <a:gd name="connsiteY2511" fmla="*/ 1337118 h 2128862"/>
              <a:gd name="connsiteX2512" fmla="*/ 162391 w 2482948"/>
              <a:gd name="connsiteY2512" fmla="*/ 1336181 h 2128862"/>
              <a:gd name="connsiteX2513" fmla="*/ 162785 w 2482948"/>
              <a:gd name="connsiteY2513" fmla="*/ 1335831 h 2128862"/>
              <a:gd name="connsiteX2514" fmla="*/ 199036 w 2482948"/>
              <a:gd name="connsiteY2514" fmla="*/ 1334146 h 2128862"/>
              <a:gd name="connsiteX2515" fmla="*/ 198102 w 2482948"/>
              <a:gd name="connsiteY2515" fmla="*/ 1334364 h 2128862"/>
              <a:gd name="connsiteX2516" fmla="*/ 191988 w 2482948"/>
              <a:gd name="connsiteY2516" fmla="*/ 1334364 h 2128862"/>
              <a:gd name="connsiteX2517" fmla="*/ 190105 w 2482948"/>
              <a:gd name="connsiteY2517" fmla="*/ 1335674 h 2128862"/>
              <a:gd name="connsiteX2518" fmla="*/ 197088 w 2482948"/>
              <a:gd name="connsiteY2518" fmla="*/ 1335303 h 2128862"/>
              <a:gd name="connsiteX2519" fmla="*/ 197274 w 2482948"/>
              <a:gd name="connsiteY2519" fmla="*/ 1335190 h 2128862"/>
              <a:gd name="connsiteX2520" fmla="*/ 230589 w 2482948"/>
              <a:gd name="connsiteY2520" fmla="*/ 1333430 h 2128862"/>
              <a:gd name="connsiteX2521" fmla="*/ 220240 w 2482948"/>
              <a:gd name="connsiteY2521" fmla="*/ 1335724 h 2128862"/>
              <a:gd name="connsiteX2522" fmla="*/ 217406 w 2482948"/>
              <a:gd name="connsiteY2522" fmla="*/ 1337535 h 2128862"/>
              <a:gd name="connsiteX2523" fmla="*/ 209152 w 2482948"/>
              <a:gd name="connsiteY2523" fmla="*/ 1341580 h 2128862"/>
              <a:gd name="connsiteX2524" fmla="*/ 214209 w 2482948"/>
              <a:gd name="connsiteY2524" fmla="*/ 1341407 h 2128862"/>
              <a:gd name="connsiteX2525" fmla="*/ 222921 w 2482948"/>
              <a:gd name="connsiteY2525" fmla="*/ 1337535 h 2128862"/>
              <a:gd name="connsiteX2526" fmla="*/ 151249 w 2482948"/>
              <a:gd name="connsiteY2526" fmla="*/ 1333183 h 2128862"/>
              <a:gd name="connsiteX2527" fmla="*/ 150851 w 2482948"/>
              <a:gd name="connsiteY2527" fmla="*/ 1333603 h 2128862"/>
              <a:gd name="connsiteX2528" fmla="*/ 150145 w 2482948"/>
              <a:gd name="connsiteY2528" fmla="*/ 1334348 h 2128862"/>
              <a:gd name="connsiteX2529" fmla="*/ 153037 w 2482948"/>
              <a:gd name="connsiteY2529" fmla="*/ 1335083 h 2128862"/>
              <a:gd name="connsiteX2530" fmla="*/ 153941 w 2482948"/>
              <a:gd name="connsiteY2530" fmla="*/ 1334149 h 2128862"/>
              <a:gd name="connsiteX2531" fmla="*/ 154216 w 2482948"/>
              <a:gd name="connsiteY2531" fmla="*/ 1333864 h 2128862"/>
              <a:gd name="connsiteX2532" fmla="*/ 182592 w 2482948"/>
              <a:gd name="connsiteY2532" fmla="*/ 1332781 h 2128862"/>
              <a:gd name="connsiteX2533" fmla="*/ 182537 w 2482948"/>
              <a:gd name="connsiteY2533" fmla="*/ 1332823 h 2128862"/>
              <a:gd name="connsiteX2534" fmla="*/ 182288 w 2482948"/>
              <a:gd name="connsiteY2534" fmla="*/ 1333011 h 2128862"/>
              <a:gd name="connsiteX2535" fmla="*/ 180325 w 2482948"/>
              <a:gd name="connsiteY2535" fmla="*/ 1334494 h 2128862"/>
              <a:gd name="connsiteX2536" fmla="*/ 183840 w 2482948"/>
              <a:gd name="connsiteY2536" fmla="*/ 1335317 h 2128862"/>
              <a:gd name="connsiteX2537" fmla="*/ 186287 w 2482948"/>
              <a:gd name="connsiteY2537" fmla="*/ 1333574 h 2128862"/>
              <a:gd name="connsiteX2538" fmla="*/ 105609 w 2482948"/>
              <a:gd name="connsiteY2538" fmla="*/ 1332545 h 2128862"/>
              <a:gd name="connsiteX2539" fmla="*/ 105608 w 2482948"/>
              <a:gd name="connsiteY2539" fmla="*/ 1332614 h 2128862"/>
              <a:gd name="connsiteX2540" fmla="*/ 105607 w 2482948"/>
              <a:gd name="connsiteY2540" fmla="*/ 1332698 h 2128862"/>
              <a:gd name="connsiteX2541" fmla="*/ 105605 w 2482948"/>
              <a:gd name="connsiteY2541" fmla="*/ 1332836 h 2128862"/>
              <a:gd name="connsiteX2542" fmla="*/ 105988 w 2482948"/>
              <a:gd name="connsiteY2542" fmla="*/ 1333640 h 2128862"/>
              <a:gd name="connsiteX2543" fmla="*/ 106293 w 2482948"/>
              <a:gd name="connsiteY2543" fmla="*/ 1334279 h 2128862"/>
              <a:gd name="connsiteX2544" fmla="*/ 106875 w 2482948"/>
              <a:gd name="connsiteY2544" fmla="*/ 1335500 h 2128862"/>
              <a:gd name="connsiteX2545" fmla="*/ 108222 w 2482948"/>
              <a:gd name="connsiteY2545" fmla="*/ 1336408 h 2128862"/>
              <a:gd name="connsiteX2546" fmla="*/ 108116 w 2482948"/>
              <a:gd name="connsiteY2546" fmla="*/ 1336085 h 2128862"/>
              <a:gd name="connsiteX2547" fmla="*/ 107918 w 2482948"/>
              <a:gd name="connsiteY2547" fmla="*/ 1335483 h 2128862"/>
              <a:gd name="connsiteX2548" fmla="*/ 107564 w 2482948"/>
              <a:gd name="connsiteY2548" fmla="*/ 1334404 h 2128862"/>
              <a:gd name="connsiteX2549" fmla="*/ 107582 w 2482948"/>
              <a:gd name="connsiteY2549" fmla="*/ 1334203 h 2128862"/>
              <a:gd name="connsiteX2550" fmla="*/ 107617 w 2482948"/>
              <a:gd name="connsiteY2550" fmla="*/ 1333810 h 2128862"/>
              <a:gd name="connsiteX2551" fmla="*/ 129576 w 2482948"/>
              <a:gd name="connsiteY2551" fmla="*/ 1332284 h 2128862"/>
              <a:gd name="connsiteX2552" fmla="*/ 129466 w 2482948"/>
              <a:gd name="connsiteY2552" fmla="*/ 1333862 h 2128862"/>
              <a:gd name="connsiteX2553" fmla="*/ 129652 w 2482948"/>
              <a:gd name="connsiteY2553" fmla="*/ 1333972 h 2128862"/>
              <a:gd name="connsiteX2554" fmla="*/ 129807 w 2482948"/>
              <a:gd name="connsiteY2554" fmla="*/ 1334064 h 2128862"/>
              <a:gd name="connsiteX2555" fmla="*/ 130369 w 2482948"/>
              <a:gd name="connsiteY2555" fmla="*/ 1334395 h 2128862"/>
              <a:gd name="connsiteX2556" fmla="*/ 130789 w 2482948"/>
              <a:gd name="connsiteY2556" fmla="*/ 1333051 h 2128862"/>
              <a:gd name="connsiteX2557" fmla="*/ 130817 w 2482948"/>
              <a:gd name="connsiteY2557" fmla="*/ 1332960 h 2128862"/>
              <a:gd name="connsiteX2558" fmla="*/ 130204 w 2482948"/>
              <a:gd name="connsiteY2558" fmla="*/ 1332626 h 2128862"/>
              <a:gd name="connsiteX2559" fmla="*/ 143402 w 2482948"/>
              <a:gd name="connsiteY2559" fmla="*/ 1331381 h 2128862"/>
              <a:gd name="connsiteX2560" fmla="*/ 142594 w 2482948"/>
              <a:gd name="connsiteY2560" fmla="*/ 1332431 h 2128862"/>
              <a:gd name="connsiteX2561" fmla="*/ 145202 w 2482948"/>
              <a:gd name="connsiteY2561" fmla="*/ 1333093 h 2128862"/>
              <a:gd name="connsiteX2562" fmla="*/ 145899 w 2482948"/>
              <a:gd name="connsiteY2562" fmla="*/ 1333270 h 2128862"/>
              <a:gd name="connsiteX2563" fmla="*/ 146484 w 2482948"/>
              <a:gd name="connsiteY2563" fmla="*/ 1332593 h 2128862"/>
              <a:gd name="connsiteX2564" fmla="*/ 146848 w 2482948"/>
              <a:gd name="connsiteY2564" fmla="*/ 1332172 h 2128862"/>
              <a:gd name="connsiteX2565" fmla="*/ 273143 w 2482948"/>
              <a:gd name="connsiteY2565" fmla="*/ 1331311 h 2128862"/>
              <a:gd name="connsiteX2566" fmla="*/ 243743 w 2482948"/>
              <a:gd name="connsiteY2566" fmla="*/ 1344429 h 2128862"/>
              <a:gd name="connsiteX2567" fmla="*/ 232730 w 2482948"/>
              <a:gd name="connsiteY2567" fmla="*/ 1346626 h 2128862"/>
              <a:gd name="connsiteX2568" fmla="*/ 232710 w 2482948"/>
              <a:gd name="connsiteY2568" fmla="*/ 1346635 h 2128862"/>
              <a:gd name="connsiteX2569" fmla="*/ 215277 w 2482948"/>
              <a:gd name="connsiteY2569" fmla="*/ 1353633 h 2128862"/>
              <a:gd name="connsiteX2570" fmla="*/ 223154 w 2482948"/>
              <a:gd name="connsiteY2570" fmla="*/ 1351611 h 2128862"/>
              <a:gd name="connsiteX2571" fmla="*/ 232322 w 2482948"/>
              <a:gd name="connsiteY2571" fmla="*/ 1349258 h 2128862"/>
              <a:gd name="connsiteX2572" fmla="*/ 238087 w 2482948"/>
              <a:gd name="connsiteY2572" fmla="*/ 1347327 h 2128862"/>
              <a:gd name="connsiteX2573" fmla="*/ 246655 w 2482948"/>
              <a:gd name="connsiteY2573" fmla="*/ 1344108 h 2128862"/>
              <a:gd name="connsiteX2574" fmla="*/ 268908 w 2482948"/>
              <a:gd name="connsiteY2574" fmla="*/ 1334241 h 2128862"/>
              <a:gd name="connsiteX2575" fmla="*/ 269647 w 2482948"/>
              <a:gd name="connsiteY2575" fmla="*/ 1333730 h 2128862"/>
              <a:gd name="connsiteX2576" fmla="*/ 272570 w 2482948"/>
              <a:gd name="connsiteY2576" fmla="*/ 1331707 h 2128862"/>
              <a:gd name="connsiteX2577" fmla="*/ 173113 w 2482948"/>
              <a:gd name="connsiteY2577" fmla="*/ 1330747 h 2128862"/>
              <a:gd name="connsiteX2578" fmla="*/ 171240 w 2482948"/>
              <a:gd name="connsiteY2578" fmla="*/ 1332368 h 2128862"/>
              <a:gd name="connsiteX2579" fmla="*/ 175504 w 2482948"/>
              <a:gd name="connsiteY2579" fmla="*/ 1333366 h 2128862"/>
              <a:gd name="connsiteX2580" fmla="*/ 177532 w 2482948"/>
              <a:gd name="connsiteY2580" fmla="*/ 1331734 h 2128862"/>
              <a:gd name="connsiteX2581" fmla="*/ 177570 w 2482948"/>
              <a:gd name="connsiteY2581" fmla="*/ 1331704 h 2128862"/>
              <a:gd name="connsiteX2582" fmla="*/ 100988 w 2482948"/>
              <a:gd name="connsiteY2582" fmla="*/ 1329634 h 2128862"/>
              <a:gd name="connsiteX2583" fmla="*/ 101020 w 2482948"/>
              <a:gd name="connsiteY2583" fmla="*/ 1330755 h 2128862"/>
              <a:gd name="connsiteX2584" fmla="*/ 101026 w 2482948"/>
              <a:gd name="connsiteY2584" fmla="*/ 1330768 h 2128862"/>
              <a:gd name="connsiteX2585" fmla="*/ 101018 w 2482948"/>
              <a:gd name="connsiteY2585" fmla="*/ 1329653 h 2128862"/>
              <a:gd name="connsiteX2586" fmla="*/ 100996 w 2482948"/>
              <a:gd name="connsiteY2586" fmla="*/ 1329639 h 2128862"/>
              <a:gd name="connsiteX2587" fmla="*/ 124414 w 2482948"/>
              <a:gd name="connsiteY2587" fmla="*/ 1329472 h 2128862"/>
              <a:gd name="connsiteX2588" fmla="*/ 124407 w 2482948"/>
              <a:gd name="connsiteY2588" fmla="*/ 1329885 h 2128862"/>
              <a:gd name="connsiteX2589" fmla="*/ 124391 w 2482948"/>
              <a:gd name="connsiteY2589" fmla="*/ 1330865 h 2128862"/>
              <a:gd name="connsiteX2590" fmla="*/ 124891 w 2482948"/>
              <a:gd name="connsiteY2590" fmla="*/ 1331160 h 2128862"/>
              <a:gd name="connsiteX2591" fmla="*/ 125199 w 2482948"/>
              <a:gd name="connsiteY2591" fmla="*/ 1329900 h 2128862"/>
              <a:gd name="connsiteX2592" fmla="*/ 164096 w 2482948"/>
              <a:gd name="connsiteY2592" fmla="*/ 1328812 h 2128862"/>
              <a:gd name="connsiteX2593" fmla="*/ 163258 w 2482948"/>
              <a:gd name="connsiteY2593" fmla="*/ 1329663 h 2128862"/>
              <a:gd name="connsiteX2594" fmla="*/ 162589 w 2482948"/>
              <a:gd name="connsiteY2594" fmla="*/ 1330343 h 2128862"/>
              <a:gd name="connsiteX2595" fmla="*/ 167633 w 2482948"/>
              <a:gd name="connsiteY2595" fmla="*/ 1331524 h 2128862"/>
              <a:gd name="connsiteX2596" fmla="*/ 169403 w 2482948"/>
              <a:gd name="connsiteY2596" fmla="*/ 1329951 h 2128862"/>
              <a:gd name="connsiteX2597" fmla="*/ 137157 w 2482948"/>
              <a:gd name="connsiteY2597" fmla="*/ 1328444 h 2128862"/>
              <a:gd name="connsiteX2598" fmla="*/ 136320 w 2482948"/>
              <a:gd name="connsiteY2598" fmla="*/ 1329728 h 2128862"/>
              <a:gd name="connsiteX2599" fmla="*/ 138341 w 2482948"/>
              <a:gd name="connsiteY2599" fmla="*/ 1330827 h 2128862"/>
              <a:gd name="connsiteX2600" fmla="*/ 139105 w 2482948"/>
              <a:gd name="connsiteY2600" fmla="*/ 1331243 h 2128862"/>
              <a:gd name="connsiteX2601" fmla="*/ 139395 w 2482948"/>
              <a:gd name="connsiteY2601" fmla="*/ 1331400 h 2128862"/>
              <a:gd name="connsiteX2602" fmla="*/ 140388 w 2482948"/>
              <a:gd name="connsiteY2602" fmla="*/ 1330067 h 2128862"/>
              <a:gd name="connsiteX2603" fmla="*/ 225204 w 2482948"/>
              <a:gd name="connsiteY2603" fmla="*/ 1328022 h 2128862"/>
              <a:gd name="connsiteX2604" fmla="*/ 224214 w 2482948"/>
              <a:gd name="connsiteY2604" fmla="*/ 1328254 h 2128862"/>
              <a:gd name="connsiteX2605" fmla="*/ 220803 w 2482948"/>
              <a:gd name="connsiteY2605" fmla="*/ 1329052 h 2128862"/>
              <a:gd name="connsiteX2606" fmla="*/ 211885 w 2482948"/>
              <a:gd name="connsiteY2606" fmla="*/ 1331139 h 2128862"/>
              <a:gd name="connsiteX2607" fmla="*/ 209684 w 2482948"/>
              <a:gd name="connsiteY2607" fmla="*/ 1332709 h 2128862"/>
              <a:gd name="connsiteX2608" fmla="*/ 206031 w 2482948"/>
              <a:gd name="connsiteY2608" fmla="*/ 1334829 h 2128862"/>
              <a:gd name="connsiteX2609" fmla="*/ 214477 w 2482948"/>
              <a:gd name="connsiteY2609" fmla="*/ 1334380 h 2128862"/>
              <a:gd name="connsiteX2610" fmla="*/ 216992 w 2482948"/>
              <a:gd name="connsiteY2610" fmla="*/ 1333123 h 2128862"/>
              <a:gd name="connsiteX2611" fmla="*/ 156859 w 2482948"/>
              <a:gd name="connsiteY2611" fmla="*/ 1327259 h 2128862"/>
              <a:gd name="connsiteX2612" fmla="*/ 155507 w 2482948"/>
              <a:gd name="connsiteY2612" fmla="*/ 1328686 h 2128862"/>
              <a:gd name="connsiteX2613" fmla="*/ 158539 w 2482948"/>
              <a:gd name="connsiteY2613" fmla="*/ 1329396 h 2128862"/>
              <a:gd name="connsiteX2614" fmla="*/ 159962 w 2482948"/>
              <a:gd name="connsiteY2614" fmla="*/ 1327925 h 2128862"/>
              <a:gd name="connsiteX2615" fmla="*/ 295424 w 2482948"/>
              <a:gd name="connsiteY2615" fmla="*/ 1327142 h 2128862"/>
              <a:gd name="connsiteX2616" fmla="*/ 291544 w 2482948"/>
              <a:gd name="connsiteY2616" fmla="*/ 1329105 h 2128862"/>
              <a:gd name="connsiteX2617" fmla="*/ 288073 w 2482948"/>
              <a:gd name="connsiteY2617" fmla="*/ 1330862 h 2128862"/>
              <a:gd name="connsiteX2618" fmla="*/ 277435 w 2482948"/>
              <a:gd name="connsiteY2618" fmla="*/ 1336434 h 2128862"/>
              <a:gd name="connsiteX2619" fmla="*/ 275189 w 2482948"/>
              <a:gd name="connsiteY2619" fmla="*/ 1337380 h 2128862"/>
              <a:gd name="connsiteX2620" fmla="*/ 272875 w 2482948"/>
              <a:gd name="connsiteY2620" fmla="*/ 1338551 h 2128862"/>
              <a:gd name="connsiteX2621" fmla="*/ 240432 w 2482948"/>
              <a:gd name="connsiteY2621" fmla="*/ 1352013 h 2128862"/>
              <a:gd name="connsiteX2622" fmla="*/ 235128 w 2482948"/>
              <a:gd name="connsiteY2622" fmla="*/ 1353028 h 2128862"/>
              <a:gd name="connsiteX2623" fmla="*/ 211751 w 2482948"/>
              <a:gd name="connsiteY2623" fmla="*/ 1360976 h 2128862"/>
              <a:gd name="connsiteX2624" fmla="*/ 210492 w 2482948"/>
              <a:gd name="connsiteY2624" fmla="*/ 1361410 h 2128862"/>
              <a:gd name="connsiteX2625" fmla="*/ 224632 w 2482948"/>
              <a:gd name="connsiteY2625" fmla="*/ 1358023 h 2128862"/>
              <a:gd name="connsiteX2626" fmla="*/ 231479 w 2482948"/>
              <a:gd name="connsiteY2626" fmla="*/ 1356015 h 2128862"/>
              <a:gd name="connsiteX2627" fmla="*/ 238639 w 2482948"/>
              <a:gd name="connsiteY2627" fmla="*/ 1353915 h 2128862"/>
              <a:gd name="connsiteX2628" fmla="*/ 240263 w 2482948"/>
              <a:gd name="connsiteY2628" fmla="*/ 1353438 h 2128862"/>
              <a:gd name="connsiteX2629" fmla="*/ 270124 w 2482948"/>
              <a:gd name="connsiteY2629" fmla="*/ 1341191 h 2128862"/>
              <a:gd name="connsiteX2630" fmla="*/ 282999 w 2482948"/>
              <a:gd name="connsiteY2630" fmla="*/ 1334822 h 2128862"/>
              <a:gd name="connsiteX2631" fmla="*/ 289524 w 2482948"/>
              <a:gd name="connsiteY2631" fmla="*/ 1331476 h 2128862"/>
              <a:gd name="connsiteX2632" fmla="*/ 190358 w 2482948"/>
              <a:gd name="connsiteY2632" fmla="*/ 1326901 h 2128862"/>
              <a:gd name="connsiteX2633" fmla="*/ 187901 w 2482948"/>
              <a:gd name="connsiteY2633" fmla="*/ 1328765 h 2128862"/>
              <a:gd name="connsiteX2634" fmla="*/ 190242 w 2482948"/>
              <a:gd name="connsiteY2634" fmla="*/ 1329263 h 2128862"/>
              <a:gd name="connsiteX2635" fmla="*/ 192714 w 2482948"/>
              <a:gd name="connsiteY2635" fmla="*/ 1329084 h 2128862"/>
              <a:gd name="connsiteX2636" fmla="*/ 194055 w 2482948"/>
              <a:gd name="connsiteY2636" fmla="*/ 1328190 h 2128862"/>
              <a:gd name="connsiteX2637" fmla="*/ 194395 w 2482948"/>
              <a:gd name="connsiteY2637" fmla="*/ 1327963 h 2128862"/>
              <a:gd name="connsiteX2638" fmla="*/ 194929 w 2482948"/>
              <a:gd name="connsiteY2638" fmla="*/ 1327607 h 2128862"/>
              <a:gd name="connsiteX2639" fmla="*/ 194104 w 2482948"/>
              <a:gd name="connsiteY2639" fmla="*/ 1327607 h 2128862"/>
              <a:gd name="connsiteX2640" fmla="*/ 119331 w 2482948"/>
              <a:gd name="connsiteY2640" fmla="*/ 1326704 h 2128862"/>
              <a:gd name="connsiteX2641" fmla="*/ 119365 w 2482948"/>
              <a:gd name="connsiteY2641" fmla="*/ 1327761 h 2128862"/>
              <a:gd name="connsiteX2642" fmla="*/ 119368 w 2482948"/>
              <a:gd name="connsiteY2642" fmla="*/ 1327838 h 2128862"/>
              <a:gd name="connsiteX2643" fmla="*/ 119370 w 2482948"/>
              <a:gd name="connsiteY2643" fmla="*/ 1327900 h 2128862"/>
              <a:gd name="connsiteX2644" fmla="*/ 119500 w 2482948"/>
              <a:gd name="connsiteY2644" fmla="*/ 1327977 h 2128862"/>
              <a:gd name="connsiteX2645" fmla="*/ 119504 w 2482948"/>
              <a:gd name="connsiteY2645" fmla="*/ 1327960 h 2128862"/>
              <a:gd name="connsiteX2646" fmla="*/ 119699 w 2482948"/>
              <a:gd name="connsiteY2646" fmla="*/ 1326905 h 2128862"/>
              <a:gd name="connsiteX2647" fmla="*/ 119693 w 2482948"/>
              <a:gd name="connsiteY2647" fmla="*/ 1326901 h 2128862"/>
              <a:gd name="connsiteX2648" fmla="*/ 119617 w 2482948"/>
              <a:gd name="connsiteY2648" fmla="*/ 1326860 h 2128862"/>
              <a:gd name="connsiteX2649" fmla="*/ 105709 w 2482948"/>
              <a:gd name="connsiteY2649" fmla="*/ 1325519 h 2128862"/>
              <a:gd name="connsiteX2650" fmla="*/ 105687 w 2482948"/>
              <a:gd name="connsiteY2650" fmla="*/ 1327083 h 2128862"/>
              <a:gd name="connsiteX2651" fmla="*/ 108077 w 2482948"/>
              <a:gd name="connsiteY2651" fmla="*/ 1328586 h 2128862"/>
              <a:gd name="connsiteX2652" fmla="*/ 108218 w 2482948"/>
              <a:gd name="connsiteY2652" fmla="*/ 1326989 h 2128862"/>
              <a:gd name="connsiteX2653" fmla="*/ 131171 w 2482948"/>
              <a:gd name="connsiteY2653" fmla="*/ 1325438 h 2128862"/>
              <a:gd name="connsiteX2654" fmla="*/ 130732 w 2482948"/>
              <a:gd name="connsiteY2654" fmla="*/ 1326193 h 2128862"/>
              <a:gd name="connsiteX2655" fmla="*/ 130610 w 2482948"/>
              <a:gd name="connsiteY2655" fmla="*/ 1326403 h 2128862"/>
              <a:gd name="connsiteX2656" fmla="*/ 130513 w 2482948"/>
              <a:gd name="connsiteY2656" fmla="*/ 1326570 h 2128862"/>
              <a:gd name="connsiteX2657" fmla="*/ 133506 w 2482948"/>
              <a:gd name="connsiteY2657" fmla="*/ 1328198 h 2128862"/>
              <a:gd name="connsiteX2658" fmla="*/ 134279 w 2482948"/>
              <a:gd name="connsiteY2658" fmla="*/ 1326999 h 2128862"/>
              <a:gd name="connsiteX2659" fmla="*/ 148029 w 2482948"/>
              <a:gd name="connsiteY2659" fmla="*/ 1325364 h 2128862"/>
              <a:gd name="connsiteX2660" fmla="*/ 147453 w 2482948"/>
              <a:gd name="connsiteY2660" fmla="*/ 1326113 h 2128862"/>
              <a:gd name="connsiteX2661" fmla="*/ 147004 w 2482948"/>
              <a:gd name="connsiteY2661" fmla="*/ 1326696 h 2128862"/>
              <a:gd name="connsiteX2662" fmla="*/ 148346 w 2482948"/>
              <a:gd name="connsiteY2662" fmla="*/ 1327010 h 2128862"/>
              <a:gd name="connsiteX2663" fmla="*/ 150811 w 2482948"/>
              <a:gd name="connsiteY2663" fmla="*/ 1327587 h 2128862"/>
              <a:gd name="connsiteX2664" fmla="*/ 151996 w 2482948"/>
              <a:gd name="connsiteY2664" fmla="*/ 1326215 h 2128862"/>
              <a:gd name="connsiteX2665" fmla="*/ 179850 w 2482948"/>
              <a:gd name="connsiteY2665" fmla="*/ 1324919 h 2128862"/>
              <a:gd name="connsiteX2666" fmla="*/ 177871 w 2482948"/>
              <a:gd name="connsiteY2666" fmla="*/ 1326631 h 2128862"/>
              <a:gd name="connsiteX2667" fmla="*/ 182188 w 2482948"/>
              <a:gd name="connsiteY2667" fmla="*/ 1327550 h 2128862"/>
              <a:gd name="connsiteX2668" fmla="*/ 182516 w 2482948"/>
              <a:gd name="connsiteY2668" fmla="*/ 1327619 h 2128862"/>
              <a:gd name="connsiteX2669" fmla="*/ 182620 w 2482948"/>
              <a:gd name="connsiteY2669" fmla="*/ 1327642 h 2128862"/>
              <a:gd name="connsiteX2670" fmla="*/ 184036 w 2482948"/>
              <a:gd name="connsiteY2670" fmla="*/ 1326503 h 2128862"/>
              <a:gd name="connsiteX2671" fmla="*/ 184887 w 2482948"/>
              <a:gd name="connsiteY2671" fmla="*/ 1325869 h 2128862"/>
              <a:gd name="connsiteX2672" fmla="*/ 214728 w 2482948"/>
              <a:gd name="connsiteY2672" fmla="*/ 1324123 h 2128862"/>
              <a:gd name="connsiteX2673" fmla="*/ 206611 w 2482948"/>
              <a:gd name="connsiteY2673" fmla="*/ 1326103 h 2128862"/>
              <a:gd name="connsiteX2674" fmla="*/ 202801 w 2482948"/>
              <a:gd name="connsiteY2674" fmla="*/ 1327033 h 2128862"/>
              <a:gd name="connsiteX2675" fmla="*/ 202100 w 2482948"/>
              <a:gd name="connsiteY2675" fmla="*/ 1327607 h 2128862"/>
              <a:gd name="connsiteX2676" fmla="*/ 200758 w 2482948"/>
              <a:gd name="connsiteY2676" fmla="*/ 1328502 h 2128862"/>
              <a:gd name="connsiteX2677" fmla="*/ 209426 w 2482948"/>
              <a:gd name="connsiteY2677" fmla="*/ 1327875 h 2128862"/>
              <a:gd name="connsiteX2678" fmla="*/ 210451 w 2482948"/>
              <a:gd name="connsiteY2678" fmla="*/ 1327150 h 2128862"/>
              <a:gd name="connsiteX2679" fmla="*/ 113990 w 2482948"/>
              <a:gd name="connsiteY2679" fmla="*/ 1323796 h 2128862"/>
              <a:gd name="connsiteX2680" fmla="*/ 114074 w 2482948"/>
              <a:gd name="connsiteY2680" fmla="*/ 1324773 h 2128862"/>
              <a:gd name="connsiteX2681" fmla="*/ 114155 w 2482948"/>
              <a:gd name="connsiteY2681" fmla="*/ 1324821 h 2128862"/>
              <a:gd name="connsiteX2682" fmla="*/ 114232 w 2482948"/>
              <a:gd name="connsiteY2682" fmla="*/ 1324866 h 2128862"/>
              <a:gd name="connsiteX2683" fmla="*/ 114315 w 2482948"/>
              <a:gd name="connsiteY2683" fmla="*/ 1324261 h 2128862"/>
              <a:gd name="connsiteX2684" fmla="*/ 114352 w 2482948"/>
              <a:gd name="connsiteY2684" fmla="*/ 1323993 h 2128862"/>
              <a:gd name="connsiteX2685" fmla="*/ 169794 w 2482948"/>
              <a:gd name="connsiteY2685" fmla="*/ 1323022 h 2128862"/>
              <a:gd name="connsiteX2686" fmla="*/ 168255 w 2482948"/>
              <a:gd name="connsiteY2686" fmla="*/ 1324586 h 2128862"/>
              <a:gd name="connsiteX2687" fmla="*/ 168258 w 2482948"/>
              <a:gd name="connsiteY2687" fmla="*/ 1324587 h 2128862"/>
              <a:gd name="connsiteX2688" fmla="*/ 168380 w 2482948"/>
              <a:gd name="connsiteY2688" fmla="*/ 1324613 h 2128862"/>
              <a:gd name="connsiteX2689" fmla="*/ 174052 w 2482948"/>
              <a:gd name="connsiteY2689" fmla="*/ 1325819 h 2128862"/>
              <a:gd name="connsiteX2690" fmla="*/ 174883 w 2482948"/>
              <a:gd name="connsiteY2690" fmla="*/ 1325081 h 2128862"/>
              <a:gd name="connsiteX2691" fmla="*/ 175411 w 2482948"/>
              <a:gd name="connsiteY2691" fmla="*/ 1324612 h 2128862"/>
              <a:gd name="connsiteX2692" fmla="*/ 175903 w 2482948"/>
              <a:gd name="connsiteY2692" fmla="*/ 1324175 h 2128862"/>
              <a:gd name="connsiteX2693" fmla="*/ 100791 w 2482948"/>
              <a:gd name="connsiteY2693" fmla="*/ 1322636 h 2128862"/>
              <a:gd name="connsiteX2694" fmla="*/ 100823 w 2482948"/>
              <a:gd name="connsiteY2694" fmla="*/ 1323761 h 2128862"/>
              <a:gd name="connsiteX2695" fmla="*/ 100830 w 2482948"/>
              <a:gd name="connsiteY2695" fmla="*/ 1324029 h 2128862"/>
              <a:gd name="connsiteX2696" fmla="*/ 100893 w 2482948"/>
              <a:gd name="connsiteY2696" fmla="*/ 1324068 h 2128862"/>
              <a:gd name="connsiteX2697" fmla="*/ 100977 w 2482948"/>
              <a:gd name="connsiteY2697" fmla="*/ 1324121 h 2128862"/>
              <a:gd name="connsiteX2698" fmla="*/ 100976 w 2482948"/>
              <a:gd name="connsiteY2698" fmla="*/ 1323887 h 2128862"/>
              <a:gd name="connsiteX2699" fmla="*/ 100967 w 2482948"/>
              <a:gd name="connsiteY2699" fmla="*/ 1322739 h 2128862"/>
              <a:gd name="connsiteX2700" fmla="*/ 125238 w 2482948"/>
              <a:gd name="connsiteY2700" fmla="*/ 1322457 h 2128862"/>
              <a:gd name="connsiteX2701" fmla="*/ 124743 w 2482948"/>
              <a:gd name="connsiteY2701" fmla="*/ 1323432 h 2128862"/>
              <a:gd name="connsiteX2702" fmla="*/ 125902 w 2482948"/>
              <a:gd name="connsiteY2702" fmla="*/ 1324062 h 2128862"/>
              <a:gd name="connsiteX2703" fmla="*/ 126645 w 2482948"/>
              <a:gd name="connsiteY2703" fmla="*/ 1324466 h 2128862"/>
              <a:gd name="connsiteX2704" fmla="*/ 127475 w 2482948"/>
              <a:gd name="connsiteY2704" fmla="*/ 1324918 h 2128862"/>
              <a:gd name="connsiteX2705" fmla="*/ 127631 w 2482948"/>
              <a:gd name="connsiteY2705" fmla="*/ 1324643 h 2128862"/>
              <a:gd name="connsiteX2706" fmla="*/ 127715 w 2482948"/>
              <a:gd name="connsiteY2706" fmla="*/ 1324493 h 2128862"/>
              <a:gd name="connsiteX2707" fmla="*/ 128063 w 2482948"/>
              <a:gd name="connsiteY2707" fmla="*/ 1323877 h 2128862"/>
              <a:gd name="connsiteX2708" fmla="*/ 249644 w 2482948"/>
              <a:gd name="connsiteY2708" fmla="*/ 1322303 h 2128862"/>
              <a:gd name="connsiteX2709" fmla="*/ 236386 w 2482948"/>
              <a:gd name="connsiteY2709" fmla="*/ 1325406 h 2128862"/>
              <a:gd name="connsiteX2710" fmla="*/ 230723 w 2482948"/>
              <a:gd name="connsiteY2710" fmla="*/ 1329024 h 2128862"/>
              <a:gd name="connsiteX2711" fmla="*/ 226801 w 2482948"/>
              <a:gd name="connsiteY2711" fmla="*/ 1331531 h 2128862"/>
              <a:gd name="connsiteX2712" fmla="*/ 244181 w 2482948"/>
              <a:gd name="connsiteY2712" fmla="*/ 1326154 h 2128862"/>
              <a:gd name="connsiteX2713" fmla="*/ 246361 w 2482948"/>
              <a:gd name="connsiteY2713" fmla="*/ 1324987 h 2128862"/>
              <a:gd name="connsiteX2714" fmla="*/ 141166 w 2482948"/>
              <a:gd name="connsiteY2714" fmla="*/ 1322297 h 2128862"/>
              <a:gd name="connsiteX2715" fmla="*/ 140207 w 2482948"/>
              <a:gd name="connsiteY2715" fmla="*/ 1323768 h 2128862"/>
              <a:gd name="connsiteX2716" fmla="*/ 140124 w 2482948"/>
              <a:gd name="connsiteY2716" fmla="*/ 1323894 h 2128862"/>
              <a:gd name="connsiteX2717" fmla="*/ 140808 w 2482948"/>
              <a:gd name="connsiteY2717" fmla="*/ 1324240 h 2128862"/>
              <a:gd name="connsiteX2718" fmla="*/ 143658 w 2482948"/>
              <a:gd name="connsiteY2718" fmla="*/ 1325680 h 2128862"/>
              <a:gd name="connsiteX2719" fmla="*/ 144882 w 2482948"/>
              <a:gd name="connsiteY2719" fmla="*/ 1324038 h 2128862"/>
              <a:gd name="connsiteX2720" fmla="*/ 162224 w 2482948"/>
              <a:gd name="connsiteY2720" fmla="*/ 1321594 h 2128862"/>
              <a:gd name="connsiteX2721" fmla="*/ 161411 w 2482948"/>
              <a:gd name="connsiteY2721" fmla="*/ 1322453 h 2128862"/>
              <a:gd name="connsiteX2722" fmla="*/ 160877 w 2482948"/>
              <a:gd name="connsiteY2722" fmla="*/ 1323017 h 2128862"/>
              <a:gd name="connsiteX2723" fmla="*/ 163241 w 2482948"/>
              <a:gd name="connsiteY2723" fmla="*/ 1323520 h 2128862"/>
              <a:gd name="connsiteX2724" fmla="*/ 164056 w 2482948"/>
              <a:gd name="connsiteY2724" fmla="*/ 1323693 h 2128862"/>
              <a:gd name="connsiteX2725" fmla="*/ 164782 w 2482948"/>
              <a:gd name="connsiteY2725" fmla="*/ 1322943 h 2128862"/>
              <a:gd name="connsiteX2726" fmla="*/ 165491 w 2482948"/>
              <a:gd name="connsiteY2726" fmla="*/ 1322210 h 2128862"/>
              <a:gd name="connsiteX2727" fmla="*/ 204846 w 2482948"/>
              <a:gd name="connsiteY2727" fmla="*/ 1320347 h 2128862"/>
              <a:gd name="connsiteX2728" fmla="*/ 202926 w 2482948"/>
              <a:gd name="connsiteY2728" fmla="*/ 1320851 h 2128862"/>
              <a:gd name="connsiteX2729" fmla="*/ 198239 w 2482948"/>
              <a:gd name="connsiteY2729" fmla="*/ 1320851 h 2128862"/>
              <a:gd name="connsiteX2730" fmla="*/ 197529 w 2482948"/>
              <a:gd name="connsiteY2730" fmla="*/ 1320733 h 2128862"/>
              <a:gd name="connsiteX2731" fmla="*/ 196866 w 2482948"/>
              <a:gd name="connsiteY2731" fmla="*/ 1321396 h 2128862"/>
              <a:gd name="connsiteX2732" fmla="*/ 196461 w 2482948"/>
              <a:gd name="connsiteY2732" fmla="*/ 1321801 h 2128862"/>
              <a:gd name="connsiteX2733" fmla="*/ 196403 w 2482948"/>
              <a:gd name="connsiteY2733" fmla="*/ 1321859 h 2128862"/>
              <a:gd name="connsiteX2734" fmla="*/ 197651 w 2482948"/>
              <a:gd name="connsiteY2734" fmla="*/ 1321733 h 2128862"/>
              <a:gd name="connsiteX2735" fmla="*/ 203916 w 2482948"/>
              <a:gd name="connsiteY2735" fmla="*/ 1321100 h 2128862"/>
              <a:gd name="connsiteX2736" fmla="*/ 204067 w 2482948"/>
              <a:gd name="connsiteY2736" fmla="*/ 1320977 h 2128862"/>
              <a:gd name="connsiteX2737" fmla="*/ 204358 w 2482948"/>
              <a:gd name="connsiteY2737" fmla="*/ 1320742 h 2128862"/>
              <a:gd name="connsiteX2738" fmla="*/ 269540 w 2482948"/>
              <a:gd name="connsiteY2738" fmla="*/ 1320047 h 2128862"/>
              <a:gd name="connsiteX2739" fmla="*/ 250636 w 2482948"/>
              <a:gd name="connsiteY2739" fmla="*/ 1328986 h 2128862"/>
              <a:gd name="connsiteX2740" fmla="*/ 249774 w 2482948"/>
              <a:gd name="connsiteY2740" fmla="*/ 1329177 h 2128862"/>
              <a:gd name="connsiteX2741" fmla="*/ 249670 w 2482948"/>
              <a:gd name="connsiteY2741" fmla="*/ 1329262 h 2128862"/>
              <a:gd name="connsiteX2742" fmla="*/ 243036 w 2482948"/>
              <a:gd name="connsiteY2742" fmla="*/ 1332989 h 2128862"/>
              <a:gd name="connsiteX2743" fmla="*/ 245396 w 2482948"/>
              <a:gd name="connsiteY2743" fmla="*/ 1332295 h 2128862"/>
              <a:gd name="connsiteX2744" fmla="*/ 268318 w 2482948"/>
              <a:gd name="connsiteY2744" fmla="*/ 1320964 h 2128862"/>
              <a:gd name="connsiteX2745" fmla="*/ 269525 w 2482948"/>
              <a:gd name="connsiteY2745" fmla="*/ 1320058 h 2128862"/>
              <a:gd name="connsiteX2746" fmla="*/ 152358 w 2482948"/>
              <a:gd name="connsiteY2746" fmla="*/ 1319733 h 2128862"/>
              <a:gd name="connsiteX2747" fmla="*/ 152305 w 2482948"/>
              <a:gd name="connsiteY2747" fmla="*/ 1319802 h 2128862"/>
              <a:gd name="connsiteX2748" fmla="*/ 152094 w 2482948"/>
              <a:gd name="connsiteY2748" fmla="*/ 1320076 h 2128862"/>
              <a:gd name="connsiteX2749" fmla="*/ 151385 w 2482948"/>
              <a:gd name="connsiteY2749" fmla="*/ 1320998 h 2128862"/>
              <a:gd name="connsiteX2750" fmla="*/ 151734 w 2482948"/>
              <a:gd name="connsiteY2750" fmla="*/ 1321072 h 2128862"/>
              <a:gd name="connsiteX2751" fmla="*/ 152338 w 2482948"/>
              <a:gd name="connsiteY2751" fmla="*/ 1321201 h 2128862"/>
              <a:gd name="connsiteX2752" fmla="*/ 155709 w 2482948"/>
              <a:gd name="connsiteY2752" fmla="*/ 1321918 h 2128862"/>
              <a:gd name="connsiteX2753" fmla="*/ 156863 w 2482948"/>
              <a:gd name="connsiteY2753" fmla="*/ 1320583 h 2128862"/>
              <a:gd name="connsiteX2754" fmla="*/ 156859 w 2482948"/>
              <a:gd name="connsiteY2754" fmla="*/ 1320582 h 2128862"/>
              <a:gd name="connsiteX2755" fmla="*/ 156734 w 2482948"/>
              <a:gd name="connsiteY2755" fmla="*/ 1320559 h 2128862"/>
              <a:gd name="connsiteX2756" fmla="*/ 119275 w 2482948"/>
              <a:gd name="connsiteY2756" fmla="*/ 1319463 h 2128862"/>
              <a:gd name="connsiteX2757" fmla="*/ 119110 w 2482948"/>
              <a:gd name="connsiteY2757" fmla="*/ 1319834 h 2128862"/>
              <a:gd name="connsiteX2758" fmla="*/ 119127 w 2482948"/>
              <a:gd name="connsiteY2758" fmla="*/ 1320378 h 2128862"/>
              <a:gd name="connsiteX2759" fmla="*/ 121524 w 2482948"/>
              <a:gd name="connsiteY2759" fmla="*/ 1321682 h 2128862"/>
              <a:gd name="connsiteX2760" fmla="*/ 121952 w 2482948"/>
              <a:gd name="connsiteY2760" fmla="*/ 1320807 h 2128862"/>
              <a:gd name="connsiteX2761" fmla="*/ 120204 w 2482948"/>
              <a:gd name="connsiteY2761" fmla="*/ 1319929 h 2128862"/>
              <a:gd name="connsiteX2762" fmla="*/ 105798 w 2482948"/>
              <a:gd name="connsiteY2762" fmla="*/ 1319334 h 2128862"/>
              <a:gd name="connsiteX2763" fmla="*/ 105797 w 2482948"/>
              <a:gd name="connsiteY2763" fmla="*/ 1319419 h 2128862"/>
              <a:gd name="connsiteX2764" fmla="*/ 105793 w 2482948"/>
              <a:gd name="connsiteY2764" fmla="*/ 1319697 h 2128862"/>
              <a:gd name="connsiteX2765" fmla="*/ 105790 w 2482948"/>
              <a:gd name="connsiteY2765" fmla="*/ 1319881 h 2128862"/>
              <a:gd name="connsiteX2766" fmla="*/ 108693 w 2482948"/>
              <a:gd name="connsiteY2766" fmla="*/ 1321596 h 2128862"/>
              <a:gd name="connsiteX2767" fmla="*/ 108751 w 2482948"/>
              <a:gd name="connsiteY2767" fmla="*/ 1320942 h 2128862"/>
              <a:gd name="connsiteX2768" fmla="*/ 106074 w 2482948"/>
              <a:gd name="connsiteY2768" fmla="*/ 1319484 h 2128862"/>
              <a:gd name="connsiteX2769" fmla="*/ 134745 w 2482948"/>
              <a:gd name="connsiteY2769" fmla="*/ 1319289 h 2128862"/>
              <a:gd name="connsiteX2770" fmla="*/ 133897 w 2482948"/>
              <a:gd name="connsiteY2770" fmla="*/ 1320748 h 2128862"/>
              <a:gd name="connsiteX2771" fmla="*/ 137225 w 2482948"/>
              <a:gd name="connsiteY2771" fmla="*/ 1322429 h 2128862"/>
              <a:gd name="connsiteX2772" fmla="*/ 138072 w 2482948"/>
              <a:gd name="connsiteY2772" fmla="*/ 1321115 h 2128862"/>
              <a:gd name="connsiteX2773" fmla="*/ 138205 w 2482948"/>
              <a:gd name="connsiteY2773" fmla="*/ 1320910 h 2128862"/>
              <a:gd name="connsiteX2774" fmla="*/ 186930 w 2482948"/>
              <a:gd name="connsiteY2774" fmla="*/ 1318971 h 2128862"/>
              <a:gd name="connsiteX2775" fmla="*/ 185208 w 2482948"/>
              <a:gd name="connsiteY2775" fmla="*/ 1320412 h 2128862"/>
              <a:gd name="connsiteX2776" fmla="*/ 188472 w 2482948"/>
              <a:gd name="connsiteY2776" fmla="*/ 1321028 h 2128862"/>
              <a:gd name="connsiteX2777" fmla="*/ 190287 w 2482948"/>
              <a:gd name="connsiteY2777" fmla="*/ 1321371 h 2128862"/>
              <a:gd name="connsiteX2778" fmla="*/ 190792 w 2482948"/>
              <a:gd name="connsiteY2778" fmla="*/ 1321466 h 2128862"/>
              <a:gd name="connsiteX2779" fmla="*/ 192172 w 2482948"/>
              <a:gd name="connsiteY2779" fmla="*/ 1320437 h 2128862"/>
              <a:gd name="connsiteX2780" fmla="*/ 192682 w 2482948"/>
              <a:gd name="connsiteY2780" fmla="*/ 1319927 h 2128862"/>
              <a:gd name="connsiteX2781" fmla="*/ 240991 w 2482948"/>
              <a:gd name="connsiteY2781" fmla="*/ 1317716 h 2128862"/>
              <a:gd name="connsiteX2782" fmla="*/ 229012 w 2482948"/>
              <a:gd name="connsiteY2782" fmla="*/ 1320639 h 2128862"/>
              <a:gd name="connsiteX2783" fmla="*/ 226275 w 2482948"/>
              <a:gd name="connsiteY2783" fmla="*/ 1321306 h 2128862"/>
              <a:gd name="connsiteX2784" fmla="*/ 225350 w 2482948"/>
              <a:gd name="connsiteY2784" fmla="*/ 1321532 h 2128862"/>
              <a:gd name="connsiteX2785" fmla="*/ 217744 w 2482948"/>
              <a:gd name="connsiteY2785" fmla="*/ 1326959 h 2128862"/>
              <a:gd name="connsiteX2786" fmla="*/ 217253 w 2482948"/>
              <a:gd name="connsiteY2786" fmla="*/ 1327309 h 2128862"/>
              <a:gd name="connsiteX2787" fmla="*/ 221893 w 2482948"/>
              <a:gd name="connsiteY2787" fmla="*/ 1326974 h 2128862"/>
              <a:gd name="connsiteX2788" fmla="*/ 229750 w 2482948"/>
              <a:gd name="connsiteY2788" fmla="*/ 1324370 h 2128862"/>
              <a:gd name="connsiteX2789" fmla="*/ 232610 w 2482948"/>
              <a:gd name="connsiteY2789" fmla="*/ 1323422 h 2128862"/>
              <a:gd name="connsiteX2790" fmla="*/ 239193 w 2482948"/>
              <a:gd name="connsiteY2790" fmla="*/ 1319334 h 2128862"/>
              <a:gd name="connsiteX2791" fmla="*/ 175744 w 2482948"/>
              <a:gd name="connsiteY2791" fmla="*/ 1317112 h 2128862"/>
              <a:gd name="connsiteX2792" fmla="*/ 175445 w 2482948"/>
              <a:gd name="connsiteY2792" fmla="*/ 1317396 h 2128862"/>
              <a:gd name="connsiteX2793" fmla="*/ 174929 w 2482948"/>
              <a:gd name="connsiteY2793" fmla="*/ 1317886 h 2128862"/>
              <a:gd name="connsiteX2794" fmla="*/ 174416 w 2482948"/>
              <a:gd name="connsiteY2794" fmla="*/ 1318374 h 2128862"/>
              <a:gd name="connsiteX2795" fmla="*/ 180558 w 2482948"/>
              <a:gd name="connsiteY2795" fmla="*/ 1319534 h 2128862"/>
              <a:gd name="connsiteX2796" fmla="*/ 181166 w 2482948"/>
              <a:gd name="connsiteY2796" fmla="*/ 1319649 h 2128862"/>
              <a:gd name="connsiteX2797" fmla="*/ 181367 w 2482948"/>
              <a:gd name="connsiteY2797" fmla="*/ 1319481 h 2128862"/>
              <a:gd name="connsiteX2798" fmla="*/ 182797 w 2482948"/>
              <a:gd name="connsiteY2798" fmla="*/ 1318284 h 2128862"/>
              <a:gd name="connsiteX2799" fmla="*/ 175807 w 2482948"/>
              <a:gd name="connsiteY2799" fmla="*/ 1317122 h 2128862"/>
              <a:gd name="connsiteX2800" fmla="*/ 144861 w 2482948"/>
              <a:gd name="connsiteY2800" fmla="*/ 1316630 h 2128862"/>
              <a:gd name="connsiteX2801" fmla="*/ 143861 w 2482948"/>
              <a:gd name="connsiteY2801" fmla="*/ 1318164 h 2128862"/>
              <a:gd name="connsiteX2802" fmla="*/ 147868 w 2482948"/>
              <a:gd name="connsiteY2802" fmla="*/ 1320030 h 2128862"/>
              <a:gd name="connsiteX2803" fmla="*/ 148372 w 2482948"/>
              <a:gd name="connsiteY2803" fmla="*/ 1319354 h 2128862"/>
              <a:gd name="connsiteX2804" fmla="*/ 149063 w 2482948"/>
              <a:gd name="connsiteY2804" fmla="*/ 1318426 h 2128862"/>
              <a:gd name="connsiteX2805" fmla="*/ 100619 w 2482948"/>
              <a:gd name="connsiteY2805" fmla="*/ 1316513 h 2128862"/>
              <a:gd name="connsiteX2806" fmla="*/ 100628 w 2482948"/>
              <a:gd name="connsiteY2806" fmla="*/ 1316833 h 2128862"/>
              <a:gd name="connsiteX2807" fmla="*/ 101000 w 2482948"/>
              <a:gd name="connsiteY2807" fmla="*/ 1317053 h 2128862"/>
              <a:gd name="connsiteX2808" fmla="*/ 101047 w 2482948"/>
              <a:gd name="connsiteY2808" fmla="*/ 1316895 h 2128862"/>
              <a:gd name="connsiteX2809" fmla="*/ 101084 w 2482948"/>
              <a:gd name="connsiteY2809" fmla="*/ 1316767 h 2128862"/>
              <a:gd name="connsiteX2810" fmla="*/ 113363 w 2482948"/>
              <a:gd name="connsiteY2810" fmla="*/ 1316493 h 2128862"/>
              <a:gd name="connsiteX2811" fmla="*/ 113430 w 2482948"/>
              <a:gd name="connsiteY2811" fmla="*/ 1317280 h 2128862"/>
              <a:gd name="connsiteX2812" fmla="*/ 115733 w 2482948"/>
              <a:gd name="connsiteY2812" fmla="*/ 1318533 h 2128862"/>
              <a:gd name="connsiteX2813" fmla="*/ 116038 w 2482948"/>
              <a:gd name="connsiteY2813" fmla="*/ 1317836 h 2128862"/>
              <a:gd name="connsiteX2814" fmla="*/ 128361 w 2482948"/>
              <a:gd name="connsiteY2814" fmla="*/ 1316297 h 2128862"/>
              <a:gd name="connsiteX2815" fmla="*/ 127694 w 2482948"/>
              <a:gd name="connsiteY2815" fmla="*/ 1317613 h 2128862"/>
              <a:gd name="connsiteX2816" fmla="*/ 130732 w 2482948"/>
              <a:gd name="connsiteY2816" fmla="*/ 1319149 h 2128862"/>
              <a:gd name="connsiteX2817" fmla="*/ 131421 w 2482948"/>
              <a:gd name="connsiteY2817" fmla="*/ 1317928 h 2128862"/>
              <a:gd name="connsiteX2818" fmla="*/ 131509 w 2482948"/>
              <a:gd name="connsiteY2818" fmla="*/ 1317772 h 2128862"/>
              <a:gd name="connsiteX2819" fmla="*/ 167730 w 2482948"/>
              <a:gd name="connsiteY2819" fmla="*/ 1315780 h 2128862"/>
              <a:gd name="connsiteX2820" fmla="*/ 167629 w 2482948"/>
              <a:gd name="connsiteY2820" fmla="*/ 1315887 h 2128862"/>
              <a:gd name="connsiteX2821" fmla="*/ 166661 w 2482948"/>
              <a:gd name="connsiteY2821" fmla="*/ 1316910 h 2128862"/>
              <a:gd name="connsiteX2822" fmla="*/ 170007 w 2482948"/>
              <a:gd name="connsiteY2822" fmla="*/ 1317542 h 2128862"/>
              <a:gd name="connsiteX2823" fmla="*/ 171075 w 2482948"/>
              <a:gd name="connsiteY2823" fmla="*/ 1316438 h 2128862"/>
              <a:gd name="connsiteX2824" fmla="*/ 171165 w 2482948"/>
              <a:gd name="connsiteY2824" fmla="*/ 1316351 h 2128862"/>
              <a:gd name="connsiteX2825" fmla="*/ 229038 w 2482948"/>
              <a:gd name="connsiteY2825" fmla="*/ 1313995 h 2128862"/>
              <a:gd name="connsiteX2826" fmla="*/ 228165 w 2482948"/>
              <a:gd name="connsiteY2826" fmla="*/ 1314225 h 2128862"/>
              <a:gd name="connsiteX2827" fmla="*/ 217227 w 2482948"/>
              <a:gd name="connsiteY2827" fmla="*/ 1317096 h 2128862"/>
              <a:gd name="connsiteX2828" fmla="*/ 215067 w 2482948"/>
              <a:gd name="connsiteY2828" fmla="*/ 1317663 h 2128862"/>
              <a:gd name="connsiteX2829" fmla="*/ 213821 w 2482948"/>
              <a:gd name="connsiteY2829" fmla="*/ 1317990 h 2128862"/>
              <a:gd name="connsiteX2830" fmla="*/ 210891 w 2482948"/>
              <a:gd name="connsiteY2830" fmla="*/ 1320394 h 2128862"/>
              <a:gd name="connsiteX2831" fmla="*/ 221514 w 2482948"/>
              <a:gd name="connsiteY2831" fmla="*/ 1319320 h 2128862"/>
              <a:gd name="connsiteX2832" fmla="*/ 225698 w 2482948"/>
              <a:gd name="connsiteY2832" fmla="*/ 1316359 h 2128862"/>
              <a:gd name="connsiteX2833" fmla="*/ 156795 w 2482948"/>
              <a:gd name="connsiteY2833" fmla="*/ 1313962 h 2128862"/>
              <a:gd name="connsiteX2834" fmla="*/ 156067 w 2482948"/>
              <a:gd name="connsiteY2834" fmla="*/ 1314909 h 2128862"/>
              <a:gd name="connsiteX2835" fmla="*/ 160384 w 2482948"/>
              <a:gd name="connsiteY2835" fmla="*/ 1315724 h 2128862"/>
              <a:gd name="connsiteX2836" fmla="*/ 160966 w 2482948"/>
              <a:gd name="connsiteY2836" fmla="*/ 1315834 h 2128862"/>
              <a:gd name="connsiteX2837" fmla="*/ 161470 w 2482948"/>
              <a:gd name="connsiteY2837" fmla="*/ 1315251 h 2128862"/>
              <a:gd name="connsiteX2838" fmla="*/ 161585 w 2482948"/>
              <a:gd name="connsiteY2838" fmla="*/ 1315119 h 2128862"/>
              <a:gd name="connsiteX2839" fmla="*/ 161857 w 2482948"/>
              <a:gd name="connsiteY2839" fmla="*/ 1314804 h 2128862"/>
              <a:gd name="connsiteX2840" fmla="*/ 137996 w 2482948"/>
              <a:gd name="connsiteY2840" fmla="*/ 1313696 h 2128862"/>
              <a:gd name="connsiteX2841" fmla="*/ 137528 w 2482948"/>
              <a:gd name="connsiteY2841" fmla="*/ 1314501 h 2128862"/>
              <a:gd name="connsiteX2842" fmla="*/ 137203 w 2482948"/>
              <a:gd name="connsiteY2842" fmla="*/ 1315061 h 2128862"/>
              <a:gd name="connsiteX2843" fmla="*/ 140873 w 2482948"/>
              <a:gd name="connsiteY2843" fmla="*/ 1316771 h 2128862"/>
              <a:gd name="connsiteX2844" fmla="*/ 141806 w 2482948"/>
              <a:gd name="connsiteY2844" fmla="*/ 1315324 h 2128862"/>
              <a:gd name="connsiteX2845" fmla="*/ 139454 w 2482948"/>
              <a:gd name="connsiteY2845" fmla="*/ 1314319 h 2128862"/>
              <a:gd name="connsiteX2846" fmla="*/ 122013 w 2482948"/>
              <a:gd name="connsiteY2846" fmla="*/ 1313323 h 2128862"/>
              <a:gd name="connsiteX2847" fmla="*/ 121497 w 2482948"/>
              <a:gd name="connsiteY2847" fmla="*/ 1314482 h 2128862"/>
              <a:gd name="connsiteX2848" fmla="*/ 124341 w 2482948"/>
              <a:gd name="connsiteY2848" fmla="*/ 1315919 h 2128862"/>
              <a:gd name="connsiteX2849" fmla="*/ 124491 w 2482948"/>
              <a:gd name="connsiteY2849" fmla="*/ 1315611 h 2128862"/>
              <a:gd name="connsiteX2850" fmla="*/ 124940 w 2482948"/>
              <a:gd name="connsiteY2850" fmla="*/ 1314694 h 2128862"/>
              <a:gd name="connsiteX2851" fmla="*/ 124708 w 2482948"/>
              <a:gd name="connsiteY2851" fmla="*/ 1314586 h 2128862"/>
              <a:gd name="connsiteX2852" fmla="*/ 123465 w 2482948"/>
              <a:gd name="connsiteY2852" fmla="*/ 1314004 h 2128862"/>
              <a:gd name="connsiteX2853" fmla="*/ 106798 w 2482948"/>
              <a:gd name="connsiteY2853" fmla="*/ 1313195 h 2128862"/>
              <a:gd name="connsiteX2854" fmla="*/ 106676 w 2482948"/>
              <a:gd name="connsiteY2854" fmla="*/ 1313607 h 2128862"/>
              <a:gd name="connsiteX2855" fmla="*/ 109495 w 2482948"/>
              <a:gd name="connsiteY2855" fmla="*/ 1315140 h 2128862"/>
              <a:gd name="connsiteX2856" fmla="*/ 109669 w 2482948"/>
              <a:gd name="connsiteY2856" fmla="*/ 1314637 h 2128862"/>
              <a:gd name="connsiteX2857" fmla="*/ 192939 w 2482948"/>
              <a:gd name="connsiteY2857" fmla="*/ 1312742 h 2128862"/>
              <a:gd name="connsiteX2858" fmla="*/ 191914 w 2482948"/>
              <a:gd name="connsiteY2858" fmla="*/ 1313825 h 2128862"/>
              <a:gd name="connsiteX2859" fmla="*/ 191593 w 2482948"/>
              <a:gd name="connsiteY2859" fmla="*/ 1314164 h 2128862"/>
              <a:gd name="connsiteX2860" fmla="*/ 191002 w 2482948"/>
              <a:gd name="connsiteY2860" fmla="*/ 1314789 h 2128862"/>
              <a:gd name="connsiteX2861" fmla="*/ 192219 w 2482948"/>
              <a:gd name="connsiteY2861" fmla="*/ 1314993 h 2128862"/>
              <a:gd name="connsiteX2862" fmla="*/ 196842 w 2482948"/>
              <a:gd name="connsiteY2862" fmla="*/ 1315767 h 2128862"/>
              <a:gd name="connsiteX2863" fmla="*/ 198310 w 2482948"/>
              <a:gd name="connsiteY2863" fmla="*/ 1314300 h 2128862"/>
              <a:gd name="connsiteX2864" fmla="*/ 198561 w 2482948"/>
              <a:gd name="connsiteY2864" fmla="*/ 1314049 h 2128862"/>
              <a:gd name="connsiteX2865" fmla="*/ 198999 w 2482948"/>
              <a:gd name="connsiteY2865" fmla="*/ 1313611 h 2128862"/>
              <a:gd name="connsiteX2866" fmla="*/ 198995 w 2482948"/>
              <a:gd name="connsiteY2866" fmla="*/ 1313610 h 2128862"/>
              <a:gd name="connsiteX2867" fmla="*/ 216082 w 2482948"/>
              <a:gd name="connsiteY2867" fmla="*/ 1311251 h 2128862"/>
              <a:gd name="connsiteX2868" fmla="*/ 205547 w 2482948"/>
              <a:gd name="connsiteY2868" fmla="*/ 1314095 h 2128862"/>
              <a:gd name="connsiteX2869" fmla="*/ 204167 w 2482948"/>
              <a:gd name="connsiteY2869" fmla="*/ 1314095 h 2128862"/>
              <a:gd name="connsiteX2870" fmla="*/ 202671 w 2482948"/>
              <a:gd name="connsiteY2870" fmla="*/ 1315591 h 2128862"/>
              <a:gd name="connsiteX2871" fmla="*/ 211865 w 2482948"/>
              <a:gd name="connsiteY2871" fmla="*/ 1314665 h 2128862"/>
              <a:gd name="connsiteX2872" fmla="*/ 213487 w 2482948"/>
              <a:gd name="connsiteY2872" fmla="*/ 1313351 h 2128862"/>
              <a:gd name="connsiteX2873" fmla="*/ 214273 w 2482948"/>
              <a:gd name="connsiteY2873" fmla="*/ 1312715 h 2128862"/>
              <a:gd name="connsiteX2874" fmla="*/ 181564 w 2482948"/>
              <a:gd name="connsiteY2874" fmla="*/ 1311111 h 2128862"/>
              <a:gd name="connsiteX2875" fmla="*/ 180879 w 2482948"/>
              <a:gd name="connsiteY2875" fmla="*/ 1311900 h 2128862"/>
              <a:gd name="connsiteX2876" fmla="*/ 179973 w 2482948"/>
              <a:gd name="connsiteY2876" fmla="*/ 1312941 h 2128862"/>
              <a:gd name="connsiteX2877" fmla="*/ 183824 w 2482948"/>
              <a:gd name="connsiteY2877" fmla="*/ 1313586 h 2128862"/>
              <a:gd name="connsiteX2878" fmla="*/ 186964 w 2482948"/>
              <a:gd name="connsiteY2878" fmla="*/ 1314112 h 2128862"/>
              <a:gd name="connsiteX2879" fmla="*/ 188461 w 2482948"/>
              <a:gd name="connsiteY2879" fmla="*/ 1312338 h 2128862"/>
              <a:gd name="connsiteX2880" fmla="*/ 188615 w 2482948"/>
              <a:gd name="connsiteY2880" fmla="*/ 1312156 h 2128862"/>
              <a:gd name="connsiteX2881" fmla="*/ 188640 w 2482948"/>
              <a:gd name="connsiteY2881" fmla="*/ 1312126 h 2128862"/>
              <a:gd name="connsiteX2882" fmla="*/ 148609 w 2482948"/>
              <a:gd name="connsiteY2882" fmla="*/ 1310884 h 2128862"/>
              <a:gd name="connsiteX2883" fmla="*/ 147992 w 2482948"/>
              <a:gd name="connsiteY2883" fmla="*/ 1311829 h 2128862"/>
              <a:gd name="connsiteX2884" fmla="*/ 147882 w 2482948"/>
              <a:gd name="connsiteY2884" fmla="*/ 1311998 h 2128862"/>
              <a:gd name="connsiteX2885" fmla="*/ 147791 w 2482948"/>
              <a:gd name="connsiteY2885" fmla="*/ 1312138 h 2128862"/>
              <a:gd name="connsiteX2886" fmla="*/ 150461 w 2482948"/>
              <a:gd name="connsiteY2886" fmla="*/ 1313278 h 2128862"/>
              <a:gd name="connsiteX2887" fmla="*/ 152311 w 2482948"/>
              <a:gd name="connsiteY2887" fmla="*/ 1314068 h 2128862"/>
              <a:gd name="connsiteX2888" fmla="*/ 152910 w 2482948"/>
              <a:gd name="connsiteY2888" fmla="*/ 1313264 h 2128862"/>
              <a:gd name="connsiteX2889" fmla="*/ 153320 w 2482948"/>
              <a:gd name="connsiteY2889" fmla="*/ 1312714 h 2128862"/>
              <a:gd name="connsiteX2890" fmla="*/ 131161 w 2482948"/>
              <a:gd name="connsiteY2890" fmla="*/ 1310774 h 2128862"/>
              <a:gd name="connsiteX2891" fmla="*/ 130557 w 2482948"/>
              <a:gd name="connsiteY2891" fmla="*/ 1311965 h 2128862"/>
              <a:gd name="connsiteX2892" fmla="*/ 130744 w 2482948"/>
              <a:gd name="connsiteY2892" fmla="*/ 1312052 h 2128862"/>
              <a:gd name="connsiteX2893" fmla="*/ 133906 w 2482948"/>
              <a:gd name="connsiteY2893" fmla="*/ 1313526 h 2128862"/>
              <a:gd name="connsiteX2894" fmla="*/ 134207 w 2482948"/>
              <a:gd name="connsiteY2894" fmla="*/ 1312992 h 2128862"/>
              <a:gd name="connsiteX2895" fmla="*/ 134624 w 2482948"/>
              <a:gd name="connsiteY2895" fmla="*/ 1312254 h 2128862"/>
              <a:gd name="connsiteX2896" fmla="*/ 133673 w 2482948"/>
              <a:gd name="connsiteY2896" fmla="*/ 1311848 h 2128862"/>
              <a:gd name="connsiteX2897" fmla="*/ 264418 w 2482948"/>
              <a:gd name="connsiteY2897" fmla="*/ 1310219 h 2128862"/>
              <a:gd name="connsiteX2898" fmla="*/ 257531 w 2482948"/>
              <a:gd name="connsiteY2898" fmla="*/ 1313681 h 2128862"/>
              <a:gd name="connsiteX2899" fmla="*/ 248061 w 2482948"/>
              <a:gd name="connsiteY2899" fmla="*/ 1315992 h 2128862"/>
              <a:gd name="connsiteX2900" fmla="*/ 244032 w 2482948"/>
              <a:gd name="connsiteY2900" fmla="*/ 1319637 h 2128862"/>
              <a:gd name="connsiteX2901" fmla="*/ 252015 w 2482948"/>
              <a:gd name="connsiteY2901" fmla="*/ 1316991 h 2128862"/>
              <a:gd name="connsiteX2902" fmla="*/ 263367 w 2482948"/>
              <a:gd name="connsiteY2902" fmla="*/ 1311082 h 2128862"/>
              <a:gd name="connsiteX2903" fmla="*/ 263921 w 2482948"/>
              <a:gd name="connsiteY2903" fmla="*/ 1310627 h 2128862"/>
              <a:gd name="connsiteX2904" fmla="*/ 264075 w 2482948"/>
              <a:gd name="connsiteY2904" fmla="*/ 1310501 h 2128862"/>
              <a:gd name="connsiteX2905" fmla="*/ 115385 w 2482948"/>
              <a:gd name="connsiteY2905" fmla="*/ 1310218 h 2128862"/>
              <a:gd name="connsiteX2906" fmla="*/ 115029 w 2482948"/>
              <a:gd name="connsiteY2906" fmla="*/ 1311213 h 2128862"/>
              <a:gd name="connsiteX2907" fmla="*/ 116593 w 2482948"/>
              <a:gd name="connsiteY2907" fmla="*/ 1312004 h 2128862"/>
              <a:gd name="connsiteX2908" fmla="*/ 118226 w 2482948"/>
              <a:gd name="connsiteY2908" fmla="*/ 1312829 h 2128862"/>
              <a:gd name="connsiteX2909" fmla="*/ 118691 w 2482948"/>
              <a:gd name="connsiteY2909" fmla="*/ 1311767 h 2128862"/>
              <a:gd name="connsiteX2910" fmla="*/ 101360 w 2482948"/>
              <a:gd name="connsiteY2910" fmla="*/ 1309983 h 2128862"/>
              <a:gd name="connsiteX2911" fmla="*/ 101282 w 2482948"/>
              <a:gd name="connsiteY2911" fmla="*/ 1310305 h 2128862"/>
              <a:gd name="connsiteX2912" fmla="*/ 101995 w 2482948"/>
              <a:gd name="connsiteY2912" fmla="*/ 1311061 h 2128862"/>
              <a:gd name="connsiteX2913" fmla="*/ 102661 w 2482948"/>
              <a:gd name="connsiteY2913" fmla="*/ 1311423 h 2128862"/>
              <a:gd name="connsiteX2914" fmla="*/ 102763 w 2482948"/>
              <a:gd name="connsiteY2914" fmla="*/ 1311076 h 2128862"/>
              <a:gd name="connsiteX2915" fmla="*/ 173017 w 2482948"/>
              <a:gd name="connsiteY2915" fmla="*/ 1309886 h 2128862"/>
              <a:gd name="connsiteX2916" fmla="*/ 172042 w 2482948"/>
              <a:gd name="connsiteY2916" fmla="*/ 1311199 h 2128862"/>
              <a:gd name="connsiteX2917" fmla="*/ 171706 w 2482948"/>
              <a:gd name="connsiteY2917" fmla="*/ 1311556 h 2128862"/>
              <a:gd name="connsiteX2918" fmla="*/ 172575 w 2482948"/>
              <a:gd name="connsiteY2918" fmla="*/ 1311702 h 2128862"/>
              <a:gd name="connsiteX2919" fmla="*/ 173133 w 2482948"/>
              <a:gd name="connsiteY2919" fmla="*/ 1311795 h 2128862"/>
              <a:gd name="connsiteX2920" fmla="*/ 175444 w 2482948"/>
              <a:gd name="connsiteY2920" fmla="*/ 1312182 h 2128862"/>
              <a:gd name="connsiteX2921" fmla="*/ 176453 w 2482948"/>
              <a:gd name="connsiteY2921" fmla="*/ 1311199 h 2128862"/>
              <a:gd name="connsiteX2922" fmla="*/ 177028 w 2482948"/>
              <a:gd name="connsiteY2922" fmla="*/ 1310461 h 2128862"/>
              <a:gd name="connsiteX2923" fmla="*/ 161234 w 2482948"/>
              <a:gd name="connsiteY2923" fmla="*/ 1308197 h 2128862"/>
              <a:gd name="connsiteX2924" fmla="*/ 161147 w 2482948"/>
              <a:gd name="connsiteY2924" fmla="*/ 1308303 h 2128862"/>
              <a:gd name="connsiteX2925" fmla="*/ 160136 w 2482948"/>
              <a:gd name="connsiteY2925" fmla="*/ 1309618 h 2128862"/>
              <a:gd name="connsiteX2926" fmla="*/ 162968 w 2482948"/>
              <a:gd name="connsiteY2926" fmla="*/ 1310092 h 2128862"/>
              <a:gd name="connsiteX2927" fmla="*/ 165617 w 2482948"/>
              <a:gd name="connsiteY2927" fmla="*/ 1310536 h 2128862"/>
              <a:gd name="connsiteX2928" fmla="*/ 166878 w 2482948"/>
              <a:gd name="connsiteY2928" fmla="*/ 1309197 h 2128862"/>
              <a:gd name="connsiteX2929" fmla="*/ 167036 w 2482948"/>
              <a:gd name="connsiteY2929" fmla="*/ 1309029 h 2128862"/>
              <a:gd name="connsiteX2930" fmla="*/ 166066 w 2482948"/>
              <a:gd name="connsiteY2930" fmla="*/ 1308890 h 2128862"/>
              <a:gd name="connsiteX2931" fmla="*/ 164174 w 2482948"/>
              <a:gd name="connsiteY2931" fmla="*/ 1308619 h 2128862"/>
              <a:gd name="connsiteX2932" fmla="*/ 306545 w 2482948"/>
              <a:gd name="connsiteY2932" fmla="*/ 1308130 h 2128862"/>
              <a:gd name="connsiteX2933" fmla="*/ 283278 w 2482948"/>
              <a:gd name="connsiteY2933" fmla="*/ 1319596 h 2128862"/>
              <a:gd name="connsiteX2934" fmla="*/ 273101 w 2482948"/>
              <a:gd name="connsiteY2934" fmla="*/ 1324611 h 2128862"/>
              <a:gd name="connsiteX2935" fmla="*/ 270810 w 2482948"/>
              <a:gd name="connsiteY2935" fmla="*/ 1325740 h 2128862"/>
              <a:gd name="connsiteX2936" fmla="*/ 269296 w 2482948"/>
              <a:gd name="connsiteY2936" fmla="*/ 1326884 h 2128862"/>
              <a:gd name="connsiteX2937" fmla="*/ 291712 w 2482948"/>
              <a:gd name="connsiteY2937" fmla="*/ 1316063 h 2128862"/>
              <a:gd name="connsiteX2938" fmla="*/ 300195 w 2482948"/>
              <a:gd name="connsiteY2938" fmla="*/ 1311969 h 2128862"/>
              <a:gd name="connsiteX2939" fmla="*/ 303160 w 2482948"/>
              <a:gd name="connsiteY2939" fmla="*/ 1310538 h 2128862"/>
              <a:gd name="connsiteX2940" fmla="*/ 303996 w 2482948"/>
              <a:gd name="connsiteY2940" fmla="*/ 1309959 h 2128862"/>
              <a:gd name="connsiteX2941" fmla="*/ 141284 w 2482948"/>
              <a:gd name="connsiteY2941" fmla="*/ 1308040 h 2128862"/>
              <a:gd name="connsiteX2942" fmla="*/ 141097 w 2482948"/>
              <a:gd name="connsiteY2942" fmla="*/ 1308361 h 2128862"/>
              <a:gd name="connsiteX2943" fmla="*/ 140669 w 2482948"/>
              <a:gd name="connsiteY2943" fmla="*/ 1309097 h 2128862"/>
              <a:gd name="connsiteX2944" fmla="*/ 144708 w 2482948"/>
              <a:gd name="connsiteY2944" fmla="*/ 1310822 h 2128862"/>
              <a:gd name="connsiteX2945" fmla="*/ 145457 w 2482948"/>
              <a:gd name="connsiteY2945" fmla="*/ 1309660 h 2128862"/>
              <a:gd name="connsiteX2946" fmla="*/ 251764 w 2482948"/>
              <a:gd name="connsiteY2946" fmla="*/ 1308029 h 2128862"/>
              <a:gd name="connsiteX2947" fmla="*/ 236862 w 2482948"/>
              <a:gd name="connsiteY2947" fmla="*/ 1311941 h 2128862"/>
              <a:gd name="connsiteX2948" fmla="*/ 232473 w 2482948"/>
              <a:gd name="connsiteY2948" fmla="*/ 1316397 h 2128862"/>
              <a:gd name="connsiteX2949" fmla="*/ 242745 w 2482948"/>
              <a:gd name="connsiteY2949" fmla="*/ 1312714 h 2128862"/>
              <a:gd name="connsiteX2950" fmla="*/ 249079 w 2482948"/>
              <a:gd name="connsiteY2950" fmla="*/ 1310443 h 2128862"/>
              <a:gd name="connsiteX2951" fmla="*/ 249134 w 2482948"/>
              <a:gd name="connsiteY2951" fmla="*/ 1310394 h 2128862"/>
              <a:gd name="connsiteX2952" fmla="*/ 251409 w 2482948"/>
              <a:gd name="connsiteY2952" fmla="*/ 1308349 h 2128862"/>
              <a:gd name="connsiteX2953" fmla="*/ 124433 w 2482948"/>
              <a:gd name="connsiteY2953" fmla="*/ 1307898 h 2128862"/>
              <a:gd name="connsiteX2954" fmla="*/ 123985 w 2482948"/>
              <a:gd name="connsiteY2954" fmla="*/ 1308903 h 2128862"/>
              <a:gd name="connsiteX2955" fmla="*/ 127068 w 2482948"/>
              <a:gd name="connsiteY2955" fmla="*/ 1310340 h 2128862"/>
              <a:gd name="connsiteX2956" fmla="*/ 127508 w 2482948"/>
              <a:gd name="connsiteY2956" fmla="*/ 1309440 h 2128862"/>
              <a:gd name="connsiteX2957" fmla="*/ 127600 w 2482948"/>
              <a:gd name="connsiteY2957" fmla="*/ 1309252 h 2128862"/>
              <a:gd name="connsiteX2958" fmla="*/ 108625 w 2482948"/>
              <a:gd name="connsiteY2958" fmla="*/ 1307051 h 2128862"/>
              <a:gd name="connsiteX2959" fmla="*/ 108386 w 2482948"/>
              <a:gd name="connsiteY2959" fmla="*/ 1307856 h 2128862"/>
              <a:gd name="connsiteX2960" fmla="*/ 109628 w 2482948"/>
              <a:gd name="connsiteY2960" fmla="*/ 1308484 h 2128862"/>
              <a:gd name="connsiteX2961" fmla="*/ 111003 w 2482948"/>
              <a:gd name="connsiteY2961" fmla="*/ 1309179 h 2128862"/>
              <a:gd name="connsiteX2962" fmla="*/ 111476 w 2482948"/>
              <a:gd name="connsiteY2962" fmla="*/ 1309418 h 2128862"/>
              <a:gd name="connsiteX2963" fmla="*/ 111597 w 2482948"/>
              <a:gd name="connsiteY2963" fmla="*/ 1309068 h 2128862"/>
              <a:gd name="connsiteX2964" fmla="*/ 111686 w 2482948"/>
              <a:gd name="connsiteY2964" fmla="*/ 1308810 h 2128862"/>
              <a:gd name="connsiteX2965" fmla="*/ 111783 w 2482948"/>
              <a:gd name="connsiteY2965" fmla="*/ 1308530 h 2128862"/>
              <a:gd name="connsiteX2966" fmla="*/ 83720 w 2482948"/>
              <a:gd name="connsiteY2966" fmla="*/ 1306615 h 2128862"/>
              <a:gd name="connsiteX2967" fmla="*/ 83809 w 2482948"/>
              <a:gd name="connsiteY2967" fmla="*/ 1306881 h 2128862"/>
              <a:gd name="connsiteX2968" fmla="*/ 84066 w 2482948"/>
              <a:gd name="connsiteY2968" fmla="*/ 1307647 h 2128862"/>
              <a:gd name="connsiteX2969" fmla="*/ 84138 w 2482948"/>
              <a:gd name="connsiteY2969" fmla="*/ 1307862 h 2128862"/>
              <a:gd name="connsiteX2970" fmla="*/ 85060 w 2482948"/>
              <a:gd name="connsiteY2970" fmla="*/ 1308995 h 2128862"/>
              <a:gd name="connsiteX2971" fmla="*/ 84967 w 2482948"/>
              <a:gd name="connsiteY2971" fmla="*/ 1308180 h 2128862"/>
              <a:gd name="connsiteX2972" fmla="*/ 84947 w 2482948"/>
              <a:gd name="connsiteY2972" fmla="*/ 1308007 h 2128862"/>
              <a:gd name="connsiteX2973" fmla="*/ 198809 w 2482948"/>
              <a:gd name="connsiteY2973" fmla="*/ 1306536 h 2128862"/>
              <a:gd name="connsiteX2974" fmla="*/ 196444 w 2482948"/>
              <a:gd name="connsiteY2974" fmla="*/ 1309036 h 2128862"/>
              <a:gd name="connsiteX2975" fmla="*/ 202652 w 2482948"/>
              <a:gd name="connsiteY2975" fmla="*/ 1309957 h 2128862"/>
              <a:gd name="connsiteX2976" fmla="*/ 202652 w 2482948"/>
              <a:gd name="connsiteY2976" fmla="*/ 1309957 h 2128862"/>
              <a:gd name="connsiteX2977" fmla="*/ 205308 w 2482948"/>
              <a:gd name="connsiteY2977" fmla="*/ 1307301 h 2128862"/>
              <a:gd name="connsiteX2978" fmla="*/ 259480 w 2482948"/>
              <a:gd name="connsiteY2978" fmla="*/ 1306003 h 2128862"/>
              <a:gd name="connsiteX2979" fmla="*/ 259223 w 2482948"/>
              <a:gd name="connsiteY2979" fmla="*/ 1306070 h 2128862"/>
              <a:gd name="connsiteX2980" fmla="*/ 259095 w 2482948"/>
              <a:gd name="connsiteY2980" fmla="*/ 1306104 h 2128862"/>
              <a:gd name="connsiteX2981" fmla="*/ 258969 w 2482948"/>
              <a:gd name="connsiteY2981" fmla="*/ 1306137 h 2128862"/>
              <a:gd name="connsiteX2982" fmla="*/ 258942 w 2482948"/>
              <a:gd name="connsiteY2982" fmla="*/ 1306161 h 2128862"/>
              <a:gd name="connsiteX2983" fmla="*/ 258615 w 2482948"/>
              <a:gd name="connsiteY2983" fmla="*/ 1306452 h 2128862"/>
              <a:gd name="connsiteX2984" fmla="*/ 258880 w 2482948"/>
              <a:gd name="connsiteY2984" fmla="*/ 1306315 h 2128862"/>
              <a:gd name="connsiteX2985" fmla="*/ 259282 w 2482948"/>
              <a:gd name="connsiteY2985" fmla="*/ 1306105 h 2128862"/>
              <a:gd name="connsiteX2986" fmla="*/ 259468 w 2482948"/>
              <a:gd name="connsiteY2986" fmla="*/ 1306009 h 2128862"/>
              <a:gd name="connsiteX2987" fmla="*/ 237762 w 2482948"/>
              <a:gd name="connsiteY2987" fmla="*/ 1305398 h 2128862"/>
              <a:gd name="connsiteX2988" fmla="*/ 224564 w 2482948"/>
              <a:gd name="connsiteY2988" fmla="*/ 1308961 h 2128862"/>
              <a:gd name="connsiteX2989" fmla="*/ 223610 w 2482948"/>
              <a:gd name="connsiteY2989" fmla="*/ 1309958 h 2128862"/>
              <a:gd name="connsiteX2990" fmla="*/ 218716 w 2482948"/>
              <a:gd name="connsiteY2990" fmla="*/ 1313974 h 2128862"/>
              <a:gd name="connsiteX2991" fmla="*/ 228470 w 2482948"/>
              <a:gd name="connsiteY2991" fmla="*/ 1312991 h 2128862"/>
              <a:gd name="connsiteX2992" fmla="*/ 229433 w 2482948"/>
              <a:gd name="connsiteY2992" fmla="*/ 1312894 h 2128862"/>
              <a:gd name="connsiteX2993" fmla="*/ 230735 w 2482948"/>
              <a:gd name="connsiteY2993" fmla="*/ 1312421 h 2128862"/>
              <a:gd name="connsiteX2994" fmla="*/ 230822 w 2482948"/>
              <a:gd name="connsiteY2994" fmla="*/ 1312390 h 2128862"/>
              <a:gd name="connsiteX2995" fmla="*/ 232646 w 2482948"/>
              <a:gd name="connsiteY2995" fmla="*/ 1310552 h 2128862"/>
              <a:gd name="connsiteX2996" fmla="*/ 133985 w 2482948"/>
              <a:gd name="connsiteY2996" fmla="*/ 1305205 h 2128862"/>
              <a:gd name="connsiteX2997" fmla="*/ 133552 w 2482948"/>
              <a:gd name="connsiteY2997" fmla="*/ 1306058 h 2128862"/>
              <a:gd name="connsiteX2998" fmla="*/ 137234 w 2482948"/>
              <a:gd name="connsiteY2998" fmla="*/ 1307630 h 2128862"/>
              <a:gd name="connsiteX2999" fmla="*/ 137772 w 2482948"/>
              <a:gd name="connsiteY2999" fmla="*/ 1306676 h 2128862"/>
              <a:gd name="connsiteX3000" fmla="*/ 136660 w 2482948"/>
              <a:gd name="connsiteY3000" fmla="*/ 1306244 h 2128862"/>
              <a:gd name="connsiteX3001" fmla="*/ 135904 w 2482948"/>
              <a:gd name="connsiteY3001" fmla="*/ 1305951 h 2128862"/>
              <a:gd name="connsiteX3002" fmla="*/ 89042 w 2482948"/>
              <a:gd name="connsiteY3002" fmla="*/ 1305183 h 2128862"/>
              <a:gd name="connsiteX3003" fmla="*/ 89051 w 2482948"/>
              <a:gd name="connsiteY3003" fmla="*/ 1305216 h 2128862"/>
              <a:gd name="connsiteX3004" fmla="*/ 90188 w 2482948"/>
              <a:gd name="connsiteY3004" fmla="*/ 1306505 h 2128862"/>
              <a:gd name="connsiteX3005" fmla="*/ 90344 w 2482948"/>
              <a:gd name="connsiteY3005" fmla="*/ 1306682 h 2128862"/>
              <a:gd name="connsiteX3006" fmla="*/ 90460 w 2482948"/>
              <a:gd name="connsiteY3006" fmla="*/ 1306813 h 2128862"/>
              <a:gd name="connsiteX3007" fmla="*/ 90482 w 2482948"/>
              <a:gd name="connsiteY3007" fmla="*/ 1306698 h 2128862"/>
              <a:gd name="connsiteX3008" fmla="*/ 152336 w 2482948"/>
              <a:gd name="connsiteY3008" fmla="*/ 1305168 h 2128862"/>
              <a:gd name="connsiteX3009" fmla="*/ 151443 w 2482948"/>
              <a:gd name="connsiteY3009" fmla="*/ 1306537 h 2128862"/>
              <a:gd name="connsiteX3010" fmla="*/ 151338 w 2482948"/>
              <a:gd name="connsiteY3010" fmla="*/ 1306699 h 2128862"/>
              <a:gd name="connsiteX3011" fmla="*/ 151284 w 2482948"/>
              <a:gd name="connsiteY3011" fmla="*/ 1306781 h 2128862"/>
              <a:gd name="connsiteX3012" fmla="*/ 156291 w 2482948"/>
              <a:gd name="connsiteY3012" fmla="*/ 1308728 h 2128862"/>
              <a:gd name="connsiteX3013" fmla="*/ 157575 w 2482948"/>
              <a:gd name="connsiteY3013" fmla="*/ 1307005 h 2128862"/>
              <a:gd name="connsiteX3014" fmla="*/ 186772 w 2482948"/>
              <a:gd name="connsiteY3014" fmla="*/ 1305120 h 2128862"/>
              <a:gd name="connsiteX3015" fmla="*/ 185413 w 2482948"/>
              <a:gd name="connsiteY3015" fmla="*/ 1306684 h 2128862"/>
              <a:gd name="connsiteX3016" fmla="*/ 185077 w 2482948"/>
              <a:gd name="connsiteY3016" fmla="*/ 1307070 h 2128862"/>
              <a:gd name="connsiteX3017" fmla="*/ 184863 w 2482948"/>
              <a:gd name="connsiteY3017" fmla="*/ 1307316 h 2128862"/>
              <a:gd name="connsiteX3018" fmla="*/ 189748 w 2482948"/>
              <a:gd name="connsiteY3018" fmla="*/ 1308042 h 2128862"/>
              <a:gd name="connsiteX3019" fmla="*/ 191826 w 2482948"/>
              <a:gd name="connsiteY3019" fmla="*/ 1308350 h 2128862"/>
              <a:gd name="connsiteX3020" fmla="*/ 193848 w 2482948"/>
              <a:gd name="connsiteY3020" fmla="*/ 1305952 h 2128862"/>
              <a:gd name="connsiteX3021" fmla="*/ 192187 w 2482948"/>
              <a:gd name="connsiteY3021" fmla="*/ 1305757 h 2128862"/>
              <a:gd name="connsiteX3022" fmla="*/ 117305 w 2482948"/>
              <a:gd name="connsiteY3022" fmla="*/ 1304852 h 2128862"/>
              <a:gd name="connsiteX3023" fmla="*/ 117017 w 2482948"/>
              <a:gd name="connsiteY3023" fmla="*/ 1305657 h 2128862"/>
              <a:gd name="connsiteX3024" fmla="*/ 120626 w 2482948"/>
              <a:gd name="connsiteY3024" fmla="*/ 1307338 h 2128862"/>
              <a:gd name="connsiteX3025" fmla="*/ 121019 w 2482948"/>
              <a:gd name="connsiteY3025" fmla="*/ 1306439 h 2128862"/>
              <a:gd name="connsiteX3026" fmla="*/ 177377 w 2482948"/>
              <a:gd name="connsiteY3026" fmla="*/ 1304014 h 2128862"/>
              <a:gd name="connsiteX3027" fmla="*/ 175912 w 2482948"/>
              <a:gd name="connsiteY3027" fmla="*/ 1305987 h 2128862"/>
              <a:gd name="connsiteX3028" fmla="*/ 180037 w 2482948"/>
              <a:gd name="connsiteY3028" fmla="*/ 1306600 h 2128862"/>
              <a:gd name="connsiteX3029" fmla="*/ 181094 w 2482948"/>
              <a:gd name="connsiteY3029" fmla="*/ 1305243 h 2128862"/>
              <a:gd name="connsiteX3030" fmla="*/ 181659 w 2482948"/>
              <a:gd name="connsiteY3030" fmla="*/ 1304518 h 2128862"/>
              <a:gd name="connsiteX3031" fmla="*/ 103014 w 2482948"/>
              <a:gd name="connsiteY3031" fmla="*/ 1303194 h 2128862"/>
              <a:gd name="connsiteX3032" fmla="*/ 102797 w 2482948"/>
              <a:gd name="connsiteY3032" fmla="*/ 1304087 h 2128862"/>
              <a:gd name="connsiteX3033" fmla="*/ 103703 w 2482948"/>
              <a:gd name="connsiteY3033" fmla="*/ 1304792 h 2128862"/>
              <a:gd name="connsiteX3034" fmla="*/ 104447 w 2482948"/>
              <a:gd name="connsiteY3034" fmla="*/ 1305370 h 2128862"/>
              <a:gd name="connsiteX3035" fmla="*/ 104729 w 2482948"/>
              <a:gd name="connsiteY3035" fmla="*/ 1304415 h 2128862"/>
              <a:gd name="connsiteX3036" fmla="*/ 104710 w 2482948"/>
              <a:gd name="connsiteY3036" fmla="*/ 1304401 h 2128862"/>
              <a:gd name="connsiteX3037" fmla="*/ 225016 w 2482948"/>
              <a:gd name="connsiteY3037" fmla="*/ 1302722 h 2128862"/>
              <a:gd name="connsiteX3038" fmla="*/ 220167 w 2482948"/>
              <a:gd name="connsiteY3038" fmla="*/ 1304101 h 2128862"/>
              <a:gd name="connsiteX3039" fmla="*/ 216323 w 2482948"/>
              <a:gd name="connsiteY3039" fmla="*/ 1305195 h 2128862"/>
              <a:gd name="connsiteX3040" fmla="*/ 211773 w 2482948"/>
              <a:gd name="connsiteY3040" fmla="*/ 1306489 h 2128862"/>
              <a:gd name="connsiteX3041" fmla="*/ 209232 w 2482948"/>
              <a:gd name="connsiteY3041" fmla="*/ 1309031 h 2128862"/>
              <a:gd name="connsiteX3042" fmla="*/ 220762 w 2482948"/>
              <a:gd name="connsiteY3042" fmla="*/ 1307408 h 2128862"/>
              <a:gd name="connsiteX3043" fmla="*/ 165549 w 2482948"/>
              <a:gd name="connsiteY3043" fmla="*/ 1302622 h 2128862"/>
              <a:gd name="connsiteX3044" fmla="*/ 164918 w 2482948"/>
              <a:gd name="connsiteY3044" fmla="*/ 1303593 h 2128862"/>
              <a:gd name="connsiteX3045" fmla="*/ 164707 w 2482948"/>
              <a:gd name="connsiteY3045" fmla="*/ 1303917 h 2128862"/>
              <a:gd name="connsiteX3046" fmla="*/ 164466 w 2482948"/>
              <a:gd name="connsiteY3046" fmla="*/ 1304288 h 2128862"/>
              <a:gd name="connsiteX3047" fmla="*/ 167083 w 2482948"/>
              <a:gd name="connsiteY3047" fmla="*/ 1304676 h 2128862"/>
              <a:gd name="connsiteX3048" fmla="*/ 170350 w 2482948"/>
              <a:gd name="connsiteY3048" fmla="*/ 1305162 h 2128862"/>
              <a:gd name="connsiteX3049" fmla="*/ 171695 w 2482948"/>
              <a:gd name="connsiteY3049" fmla="*/ 1303345 h 2128862"/>
              <a:gd name="connsiteX3050" fmla="*/ 126866 w 2482948"/>
              <a:gd name="connsiteY3050" fmla="*/ 1302441 h 2128862"/>
              <a:gd name="connsiteX3051" fmla="*/ 126581 w 2482948"/>
              <a:gd name="connsiteY3051" fmla="*/ 1303081 h 2128862"/>
              <a:gd name="connsiteX3052" fmla="*/ 129919 w 2482948"/>
              <a:gd name="connsiteY3052" fmla="*/ 1304507 h 2128862"/>
              <a:gd name="connsiteX3053" fmla="*/ 130281 w 2482948"/>
              <a:gd name="connsiteY3053" fmla="*/ 1303767 h 2128862"/>
              <a:gd name="connsiteX3054" fmla="*/ 144542 w 2482948"/>
              <a:gd name="connsiteY3054" fmla="*/ 1302436 h 2128862"/>
              <a:gd name="connsiteX3055" fmla="*/ 144315 w 2482948"/>
              <a:gd name="connsiteY3055" fmla="*/ 1302826 h 2128862"/>
              <a:gd name="connsiteX3056" fmla="*/ 144140 w 2482948"/>
              <a:gd name="connsiteY3056" fmla="*/ 1303126 h 2128862"/>
              <a:gd name="connsiteX3057" fmla="*/ 143725 w 2482948"/>
              <a:gd name="connsiteY3057" fmla="*/ 1303841 h 2128862"/>
              <a:gd name="connsiteX3058" fmla="*/ 146331 w 2482948"/>
              <a:gd name="connsiteY3058" fmla="*/ 1304854 h 2128862"/>
              <a:gd name="connsiteX3059" fmla="*/ 147409 w 2482948"/>
              <a:gd name="connsiteY3059" fmla="*/ 1305274 h 2128862"/>
              <a:gd name="connsiteX3060" fmla="*/ 148109 w 2482948"/>
              <a:gd name="connsiteY3060" fmla="*/ 1305546 h 2128862"/>
              <a:gd name="connsiteX3061" fmla="*/ 149087 w 2482948"/>
              <a:gd name="connsiteY3061" fmla="*/ 1304029 h 2128862"/>
              <a:gd name="connsiteX3062" fmla="*/ 110328 w 2482948"/>
              <a:gd name="connsiteY3062" fmla="*/ 1301321 h 2128862"/>
              <a:gd name="connsiteX3063" fmla="*/ 110149 w 2482948"/>
              <a:gd name="connsiteY3063" fmla="*/ 1301924 h 2128862"/>
              <a:gd name="connsiteX3064" fmla="*/ 110026 w 2482948"/>
              <a:gd name="connsiteY3064" fmla="*/ 1302340 h 2128862"/>
              <a:gd name="connsiteX3065" fmla="*/ 110268 w 2482948"/>
              <a:gd name="connsiteY3065" fmla="*/ 1302512 h 2128862"/>
              <a:gd name="connsiteX3066" fmla="*/ 113367 w 2482948"/>
              <a:gd name="connsiteY3066" fmla="*/ 1303956 h 2128862"/>
              <a:gd name="connsiteX3067" fmla="*/ 113568 w 2482948"/>
              <a:gd name="connsiteY3067" fmla="*/ 1303376 h 2128862"/>
              <a:gd name="connsiteX3068" fmla="*/ 113604 w 2482948"/>
              <a:gd name="connsiteY3068" fmla="*/ 1303270 h 2128862"/>
              <a:gd name="connsiteX3069" fmla="*/ 112476 w 2482948"/>
              <a:gd name="connsiteY3069" fmla="*/ 1302788 h 2128862"/>
              <a:gd name="connsiteX3070" fmla="*/ 78054 w 2482948"/>
              <a:gd name="connsiteY3070" fmla="*/ 1300187 h 2128862"/>
              <a:gd name="connsiteX3071" fmla="*/ 78176 w 2482948"/>
              <a:gd name="connsiteY3071" fmla="*/ 1300535 h 2128862"/>
              <a:gd name="connsiteX3072" fmla="*/ 78540 w 2482948"/>
              <a:gd name="connsiteY3072" fmla="*/ 1300982 h 2128862"/>
              <a:gd name="connsiteX3073" fmla="*/ 78540 w 2482948"/>
              <a:gd name="connsiteY3073" fmla="*/ 1300979 h 2128862"/>
              <a:gd name="connsiteX3074" fmla="*/ 78562 w 2482948"/>
              <a:gd name="connsiteY3074" fmla="*/ 1300763 h 2128862"/>
              <a:gd name="connsiteX3075" fmla="*/ 156114 w 2482948"/>
              <a:gd name="connsiteY3075" fmla="*/ 1299714 h 2128862"/>
              <a:gd name="connsiteX3076" fmla="*/ 154893 w 2482948"/>
              <a:gd name="connsiteY3076" fmla="*/ 1301393 h 2128862"/>
              <a:gd name="connsiteX3077" fmla="*/ 160410 w 2482948"/>
              <a:gd name="connsiteY3077" fmla="*/ 1303376 h 2128862"/>
              <a:gd name="connsiteX3078" fmla="*/ 161423 w 2482948"/>
              <a:gd name="connsiteY3078" fmla="*/ 1302098 h 2128862"/>
              <a:gd name="connsiteX3079" fmla="*/ 161817 w 2482948"/>
              <a:gd name="connsiteY3079" fmla="*/ 1301501 h 2128862"/>
              <a:gd name="connsiteX3080" fmla="*/ 136770 w 2482948"/>
              <a:gd name="connsiteY3080" fmla="*/ 1299711 h 2128862"/>
              <a:gd name="connsiteX3081" fmla="*/ 136167 w 2482948"/>
              <a:gd name="connsiteY3081" fmla="*/ 1300901 h 2128862"/>
              <a:gd name="connsiteX3082" fmla="*/ 140156 w 2482948"/>
              <a:gd name="connsiteY3082" fmla="*/ 1302453 h 2128862"/>
              <a:gd name="connsiteX3083" fmla="*/ 140889 w 2482948"/>
              <a:gd name="connsiteY3083" fmla="*/ 1301155 h 2128862"/>
              <a:gd name="connsiteX3084" fmla="*/ 297395 w 2482948"/>
              <a:gd name="connsiteY3084" fmla="*/ 1299688 h 2128862"/>
              <a:gd name="connsiteX3085" fmla="*/ 267961 w 2482948"/>
              <a:gd name="connsiteY3085" fmla="*/ 1314351 h 2128862"/>
              <a:gd name="connsiteX3086" fmla="*/ 265899 w 2482948"/>
              <a:gd name="connsiteY3086" fmla="*/ 1316045 h 2128862"/>
              <a:gd name="connsiteX3087" fmla="*/ 294391 w 2482948"/>
              <a:gd name="connsiteY3087" fmla="*/ 1301568 h 2128862"/>
              <a:gd name="connsiteX3088" fmla="*/ 294876 w 2482948"/>
              <a:gd name="connsiteY3088" fmla="*/ 1301264 h 2128862"/>
              <a:gd name="connsiteX3089" fmla="*/ 295999 w 2482948"/>
              <a:gd name="connsiteY3089" fmla="*/ 1300561 h 2128862"/>
              <a:gd name="connsiteX3090" fmla="*/ 205324 w 2482948"/>
              <a:gd name="connsiteY3090" fmla="*/ 1299649 h 2128862"/>
              <a:gd name="connsiteX3091" fmla="*/ 203913 w 2482948"/>
              <a:gd name="connsiteY3091" fmla="*/ 1301140 h 2128862"/>
              <a:gd name="connsiteX3092" fmla="*/ 203551 w 2482948"/>
              <a:gd name="connsiteY3092" fmla="*/ 1301523 h 2128862"/>
              <a:gd name="connsiteX3093" fmla="*/ 203261 w 2482948"/>
              <a:gd name="connsiteY3093" fmla="*/ 1301830 h 2128862"/>
              <a:gd name="connsiteX3094" fmla="*/ 206787 w 2482948"/>
              <a:gd name="connsiteY3094" fmla="*/ 1302649 h 2128862"/>
              <a:gd name="connsiteX3095" fmla="*/ 210521 w 2482948"/>
              <a:gd name="connsiteY3095" fmla="*/ 1302089 h 2128862"/>
              <a:gd name="connsiteX3096" fmla="*/ 210925 w 2482948"/>
              <a:gd name="connsiteY3096" fmla="*/ 1301685 h 2128862"/>
              <a:gd name="connsiteX3097" fmla="*/ 211803 w 2482948"/>
              <a:gd name="connsiteY3097" fmla="*/ 1300611 h 2128862"/>
              <a:gd name="connsiteX3098" fmla="*/ 211200 w 2482948"/>
              <a:gd name="connsiteY3098" fmla="*/ 1300720 h 2128862"/>
              <a:gd name="connsiteX3099" fmla="*/ 119229 w 2482948"/>
              <a:gd name="connsiteY3099" fmla="*/ 1299475 h 2128862"/>
              <a:gd name="connsiteX3100" fmla="*/ 119227 w 2482948"/>
              <a:gd name="connsiteY3100" fmla="*/ 1299480 h 2128862"/>
              <a:gd name="connsiteX3101" fmla="*/ 119084 w 2482948"/>
              <a:gd name="connsiteY3101" fmla="*/ 1299880 h 2128862"/>
              <a:gd name="connsiteX3102" fmla="*/ 119517 w 2482948"/>
              <a:gd name="connsiteY3102" fmla="*/ 1300065 h 2128862"/>
              <a:gd name="connsiteX3103" fmla="*/ 120466 w 2482948"/>
              <a:gd name="connsiteY3103" fmla="*/ 1300470 h 2128862"/>
              <a:gd name="connsiteX3104" fmla="*/ 123131 w 2482948"/>
              <a:gd name="connsiteY3104" fmla="*/ 1301608 h 2128862"/>
              <a:gd name="connsiteX3105" fmla="*/ 123282 w 2482948"/>
              <a:gd name="connsiteY3105" fmla="*/ 1301264 h 2128862"/>
              <a:gd name="connsiteX3106" fmla="*/ 123362 w 2482948"/>
              <a:gd name="connsiteY3106" fmla="*/ 1301080 h 2128862"/>
              <a:gd name="connsiteX3107" fmla="*/ 333527 w 2482948"/>
              <a:gd name="connsiteY3107" fmla="*/ 1299159 h 2128862"/>
              <a:gd name="connsiteX3108" fmla="*/ 327975 w 2482948"/>
              <a:gd name="connsiteY3108" fmla="*/ 1302235 h 2128862"/>
              <a:gd name="connsiteX3109" fmla="*/ 315382 w 2482948"/>
              <a:gd name="connsiteY3109" fmla="*/ 1309932 h 2128862"/>
              <a:gd name="connsiteX3110" fmla="*/ 305488 w 2482948"/>
              <a:gd name="connsiteY3110" fmla="*/ 1314697 h 2128862"/>
              <a:gd name="connsiteX3111" fmla="*/ 304449 w 2482948"/>
              <a:gd name="connsiteY3111" fmla="*/ 1315273 h 2128862"/>
              <a:gd name="connsiteX3112" fmla="*/ 293376 w 2482948"/>
              <a:gd name="connsiteY3112" fmla="*/ 1322719 h 2128862"/>
              <a:gd name="connsiteX3113" fmla="*/ 295591 w 2482948"/>
              <a:gd name="connsiteY3113" fmla="*/ 1321594 h 2128862"/>
              <a:gd name="connsiteX3114" fmla="*/ 296093 w 2482948"/>
              <a:gd name="connsiteY3114" fmla="*/ 1321338 h 2128862"/>
              <a:gd name="connsiteX3115" fmla="*/ 330483 w 2482948"/>
              <a:gd name="connsiteY3115" fmla="*/ 1301394 h 2128862"/>
              <a:gd name="connsiteX3116" fmla="*/ 332181 w 2482948"/>
              <a:gd name="connsiteY3116" fmla="*/ 1300147 h 2128862"/>
              <a:gd name="connsiteX3117" fmla="*/ 261969 w 2482948"/>
              <a:gd name="connsiteY3117" fmla="*/ 1298863 h 2128862"/>
              <a:gd name="connsiteX3118" fmla="*/ 245315 w 2482948"/>
              <a:gd name="connsiteY3118" fmla="*/ 1303359 h 2128862"/>
              <a:gd name="connsiteX3119" fmla="*/ 239539 w 2482948"/>
              <a:gd name="connsiteY3119" fmla="*/ 1309223 h 2128862"/>
              <a:gd name="connsiteX3120" fmla="*/ 245075 w 2482948"/>
              <a:gd name="connsiteY3120" fmla="*/ 1307211 h 2128862"/>
              <a:gd name="connsiteX3121" fmla="*/ 257827 w 2482948"/>
              <a:gd name="connsiteY3121" fmla="*/ 1302579 h 2128862"/>
              <a:gd name="connsiteX3122" fmla="*/ 96833 w 2482948"/>
              <a:gd name="connsiteY3122" fmla="*/ 1298795 h 2128862"/>
              <a:gd name="connsiteX3123" fmla="*/ 96755 w 2482948"/>
              <a:gd name="connsiteY3123" fmla="*/ 1299195 h 2128862"/>
              <a:gd name="connsiteX3124" fmla="*/ 96752 w 2482948"/>
              <a:gd name="connsiteY3124" fmla="*/ 1299212 h 2128862"/>
              <a:gd name="connsiteX3125" fmla="*/ 96722 w 2482948"/>
              <a:gd name="connsiteY3125" fmla="*/ 1299365 h 2128862"/>
              <a:gd name="connsiteX3126" fmla="*/ 97839 w 2482948"/>
              <a:gd name="connsiteY3126" fmla="*/ 1300232 h 2128862"/>
              <a:gd name="connsiteX3127" fmla="*/ 98527 w 2482948"/>
              <a:gd name="connsiteY3127" fmla="*/ 1300767 h 2128862"/>
              <a:gd name="connsiteX3128" fmla="*/ 98683 w 2482948"/>
              <a:gd name="connsiteY3128" fmla="*/ 1300113 h 2128862"/>
              <a:gd name="connsiteX3129" fmla="*/ 193415 w 2482948"/>
              <a:gd name="connsiteY3129" fmla="*/ 1297478 h 2128862"/>
              <a:gd name="connsiteX3130" fmla="*/ 191921 w 2482948"/>
              <a:gd name="connsiteY3130" fmla="*/ 1299196 h 2128862"/>
              <a:gd name="connsiteX3131" fmla="*/ 198298 w 2482948"/>
              <a:gd name="connsiteY3131" fmla="*/ 1300677 h 2128862"/>
              <a:gd name="connsiteX3132" fmla="*/ 199987 w 2482948"/>
              <a:gd name="connsiteY3132" fmla="*/ 1298676 h 2128862"/>
              <a:gd name="connsiteX3133" fmla="*/ 229900 w 2482948"/>
              <a:gd name="connsiteY3133" fmla="*/ 1297343 h 2128862"/>
              <a:gd name="connsiteX3134" fmla="*/ 229371 w 2482948"/>
              <a:gd name="connsiteY3134" fmla="*/ 1297439 h 2128862"/>
              <a:gd name="connsiteX3135" fmla="*/ 227896 w 2482948"/>
              <a:gd name="connsiteY3135" fmla="*/ 1297705 h 2128862"/>
              <a:gd name="connsiteX3136" fmla="*/ 217847 w 2482948"/>
              <a:gd name="connsiteY3136" fmla="*/ 1299520 h 2128862"/>
              <a:gd name="connsiteX3137" fmla="*/ 217427 w 2482948"/>
              <a:gd name="connsiteY3137" fmla="*/ 1300033 h 2128862"/>
              <a:gd name="connsiteX3138" fmla="*/ 216476 w 2482948"/>
              <a:gd name="connsiteY3138" fmla="*/ 1301196 h 2128862"/>
              <a:gd name="connsiteX3139" fmla="*/ 227966 w 2482948"/>
              <a:gd name="connsiteY3139" fmla="*/ 1299473 h 2128862"/>
              <a:gd name="connsiteX3140" fmla="*/ 104449 w 2482948"/>
              <a:gd name="connsiteY3140" fmla="*/ 1297306 h 2128862"/>
              <a:gd name="connsiteX3141" fmla="*/ 104425 w 2482948"/>
              <a:gd name="connsiteY3141" fmla="*/ 1297403 h 2128862"/>
              <a:gd name="connsiteX3142" fmla="*/ 104341 w 2482948"/>
              <a:gd name="connsiteY3142" fmla="*/ 1297750 h 2128862"/>
              <a:gd name="connsiteX3143" fmla="*/ 104223 w 2482948"/>
              <a:gd name="connsiteY3143" fmla="*/ 1298230 h 2128862"/>
              <a:gd name="connsiteX3144" fmla="*/ 105886 w 2482948"/>
              <a:gd name="connsiteY3144" fmla="*/ 1299408 h 2128862"/>
              <a:gd name="connsiteX3145" fmla="*/ 106151 w 2482948"/>
              <a:gd name="connsiteY3145" fmla="*/ 1299596 h 2128862"/>
              <a:gd name="connsiteX3146" fmla="*/ 106428 w 2482948"/>
              <a:gd name="connsiteY3146" fmla="*/ 1298657 h 2128862"/>
              <a:gd name="connsiteX3147" fmla="*/ 129258 w 2482948"/>
              <a:gd name="connsiteY3147" fmla="*/ 1297078 h 2128862"/>
              <a:gd name="connsiteX3148" fmla="*/ 128826 w 2482948"/>
              <a:gd name="connsiteY3148" fmla="*/ 1298046 h 2128862"/>
              <a:gd name="connsiteX3149" fmla="*/ 132398 w 2482948"/>
              <a:gd name="connsiteY3149" fmla="*/ 1299435 h 2128862"/>
              <a:gd name="connsiteX3150" fmla="*/ 132923 w 2482948"/>
              <a:gd name="connsiteY3150" fmla="*/ 1298362 h 2128862"/>
              <a:gd name="connsiteX3151" fmla="*/ 147675 w 2482948"/>
              <a:gd name="connsiteY3151" fmla="*/ 1297070 h 2128862"/>
              <a:gd name="connsiteX3152" fmla="*/ 147222 w 2482948"/>
              <a:gd name="connsiteY3152" fmla="*/ 1297824 h 2128862"/>
              <a:gd name="connsiteX3153" fmla="*/ 146832 w 2482948"/>
              <a:gd name="connsiteY3153" fmla="*/ 1298496 h 2128862"/>
              <a:gd name="connsiteX3154" fmla="*/ 146861 w 2482948"/>
              <a:gd name="connsiteY3154" fmla="*/ 1298506 h 2128862"/>
              <a:gd name="connsiteX3155" fmla="*/ 151612 w 2482948"/>
              <a:gd name="connsiteY3155" fmla="*/ 1300214 h 2128862"/>
              <a:gd name="connsiteX3156" fmla="*/ 152800 w 2482948"/>
              <a:gd name="connsiteY3156" fmla="*/ 1298676 h 2128862"/>
              <a:gd name="connsiteX3157" fmla="*/ 152732 w 2482948"/>
              <a:gd name="connsiteY3157" fmla="*/ 1298654 h 2128862"/>
              <a:gd name="connsiteX3158" fmla="*/ 246477 w 2482948"/>
              <a:gd name="connsiteY3158" fmla="*/ 1296619 h 2128862"/>
              <a:gd name="connsiteX3159" fmla="*/ 232592 w 2482948"/>
              <a:gd name="connsiteY3159" fmla="*/ 1300568 h 2128862"/>
              <a:gd name="connsiteX3160" fmla="*/ 229019 w 2482948"/>
              <a:gd name="connsiteY3160" fmla="*/ 1304304 h 2128862"/>
              <a:gd name="connsiteX3161" fmla="*/ 227826 w 2482948"/>
              <a:gd name="connsiteY3161" fmla="*/ 1305550 h 2128862"/>
              <a:gd name="connsiteX3162" fmla="*/ 226873 w 2482948"/>
              <a:gd name="connsiteY3162" fmla="*/ 1306547 h 2128862"/>
              <a:gd name="connsiteX3163" fmla="*/ 233291 w 2482948"/>
              <a:gd name="connsiteY3163" fmla="*/ 1305644 h 2128862"/>
              <a:gd name="connsiteX3164" fmla="*/ 240392 w 2482948"/>
              <a:gd name="connsiteY3164" fmla="*/ 1302748 h 2128862"/>
              <a:gd name="connsiteX3165" fmla="*/ 245157 w 2482948"/>
              <a:gd name="connsiteY3165" fmla="*/ 1297949 h 2128862"/>
              <a:gd name="connsiteX3166" fmla="*/ 245964 w 2482948"/>
              <a:gd name="connsiteY3166" fmla="*/ 1297136 h 2128862"/>
              <a:gd name="connsiteX3167" fmla="*/ 183564 w 2482948"/>
              <a:gd name="connsiteY3167" fmla="*/ 1295682 h 2128862"/>
              <a:gd name="connsiteX3168" fmla="*/ 183169 w 2482948"/>
              <a:gd name="connsiteY3168" fmla="*/ 1296213 h 2128862"/>
              <a:gd name="connsiteX3169" fmla="*/ 182785 w 2482948"/>
              <a:gd name="connsiteY3169" fmla="*/ 1296731 h 2128862"/>
              <a:gd name="connsiteX3170" fmla="*/ 182567 w 2482948"/>
              <a:gd name="connsiteY3170" fmla="*/ 1297024 h 2128862"/>
              <a:gd name="connsiteX3171" fmla="*/ 183118 w 2482948"/>
              <a:gd name="connsiteY3171" fmla="*/ 1297152 h 2128862"/>
              <a:gd name="connsiteX3172" fmla="*/ 184108 w 2482948"/>
              <a:gd name="connsiteY3172" fmla="*/ 1297381 h 2128862"/>
              <a:gd name="connsiteX3173" fmla="*/ 186743 w 2482948"/>
              <a:gd name="connsiteY3173" fmla="*/ 1297993 h 2128862"/>
              <a:gd name="connsiteX3174" fmla="*/ 187775 w 2482948"/>
              <a:gd name="connsiteY3174" fmla="*/ 1296669 h 2128862"/>
              <a:gd name="connsiteX3175" fmla="*/ 187924 w 2482948"/>
              <a:gd name="connsiteY3175" fmla="*/ 1296477 h 2128862"/>
              <a:gd name="connsiteX3176" fmla="*/ 112072 w 2482948"/>
              <a:gd name="connsiteY3176" fmla="*/ 1295456 h 2128862"/>
              <a:gd name="connsiteX3177" fmla="*/ 112071 w 2482948"/>
              <a:gd name="connsiteY3177" fmla="*/ 1295461 h 2128862"/>
              <a:gd name="connsiteX3178" fmla="*/ 111959 w 2482948"/>
              <a:gd name="connsiteY3178" fmla="*/ 1295837 h 2128862"/>
              <a:gd name="connsiteX3179" fmla="*/ 114268 w 2482948"/>
              <a:gd name="connsiteY3179" fmla="*/ 1297824 h 2128862"/>
              <a:gd name="connsiteX3180" fmla="*/ 115333 w 2482948"/>
              <a:gd name="connsiteY3180" fmla="*/ 1298279 h 2128862"/>
              <a:gd name="connsiteX3181" fmla="*/ 115528 w 2482948"/>
              <a:gd name="connsiteY3181" fmla="*/ 1297715 h 2128862"/>
              <a:gd name="connsiteX3182" fmla="*/ 115526 w 2482948"/>
              <a:gd name="connsiteY3182" fmla="*/ 1297713 h 2128862"/>
              <a:gd name="connsiteX3183" fmla="*/ 115416 w 2482948"/>
              <a:gd name="connsiteY3183" fmla="*/ 1297642 h 2128862"/>
              <a:gd name="connsiteX3184" fmla="*/ 139421 w 2482948"/>
              <a:gd name="connsiteY3184" fmla="*/ 1294484 h 2128862"/>
              <a:gd name="connsiteX3185" fmla="*/ 138842 w 2482948"/>
              <a:gd name="connsiteY3185" fmla="*/ 1295625 h 2128862"/>
              <a:gd name="connsiteX3186" fmla="*/ 143139 w 2482948"/>
              <a:gd name="connsiteY3186" fmla="*/ 1297169 h 2128862"/>
              <a:gd name="connsiteX3187" fmla="*/ 143298 w 2482948"/>
              <a:gd name="connsiteY3187" fmla="*/ 1296887 h 2128862"/>
              <a:gd name="connsiteX3188" fmla="*/ 143868 w 2482948"/>
              <a:gd name="connsiteY3188" fmla="*/ 1295877 h 2128862"/>
              <a:gd name="connsiteX3189" fmla="*/ 143417 w 2482948"/>
              <a:gd name="connsiteY3189" fmla="*/ 1295736 h 2128862"/>
              <a:gd name="connsiteX3190" fmla="*/ 141583 w 2482948"/>
              <a:gd name="connsiteY3190" fmla="*/ 1295161 h 2128862"/>
              <a:gd name="connsiteX3191" fmla="*/ 90561 w 2482948"/>
              <a:gd name="connsiteY3191" fmla="*/ 1294332 h 2128862"/>
              <a:gd name="connsiteX3192" fmla="*/ 90555 w 2482948"/>
              <a:gd name="connsiteY3192" fmla="*/ 1294373 h 2128862"/>
              <a:gd name="connsiteX3193" fmla="*/ 90529 w 2482948"/>
              <a:gd name="connsiteY3193" fmla="*/ 1294550 h 2128862"/>
              <a:gd name="connsiteX3194" fmla="*/ 92511 w 2482948"/>
              <a:gd name="connsiteY3194" fmla="*/ 1296090 h 2128862"/>
              <a:gd name="connsiteX3195" fmla="*/ 92573 w 2482948"/>
              <a:gd name="connsiteY3195" fmla="*/ 1295764 h 2128862"/>
              <a:gd name="connsiteX3196" fmla="*/ 91368 w 2482948"/>
              <a:gd name="connsiteY3196" fmla="*/ 1294906 h 2128862"/>
              <a:gd name="connsiteX3197" fmla="*/ 121113 w 2482948"/>
              <a:gd name="connsiteY3197" fmla="*/ 1294210 h 2128862"/>
              <a:gd name="connsiteX3198" fmla="*/ 120981 w 2482948"/>
              <a:gd name="connsiteY3198" fmla="*/ 1294579 h 2128862"/>
              <a:gd name="connsiteX3199" fmla="*/ 120850 w 2482948"/>
              <a:gd name="connsiteY3199" fmla="*/ 1294944 h 2128862"/>
              <a:gd name="connsiteX3200" fmla="*/ 125289 w 2482948"/>
              <a:gd name="connsiteY3200" fmla="*/ 1296671 h 2128862"/>
              <a:gd name="connsiteX3201" fmla="*/ 125406 w 2482948"/>
              <a:gd name="connsiteY3201" fmla="*/ 1296403 h 2128862"/>
              <a:gd name="connsiteX3202" fmla="*/ 125460 w 2482948"/>
              <a:gd name="connsiteY3202" fmla="*/ 1296280 h 2128862"/>
              <a:gd name="connsiteX3203" fmla="*/ 125663 w 2482948"/>
              <a:gd name="connsiteY3203" fmla="*/ 1295817 h 2128862"/>
              <a:gd name="connsiteX3204" fmla="*/ 121161 w 2482948"/>
              <a:gd name="connsiteY3204" fmla="*/ 1294239 h 2128862"/>
              <a:gd name="connsiteX3205" fmla="*/ 209975 w 2482948"/>
              <a:gd name="connsiteY3205" fmla="*/ 1293731 h 2128862"/>
              <a:gd name="connsiteX3206" fmla="*/ 209622 w 2482948"/>
              <a:gd name="connsiteY3206" fmla="*/ 1294215 h 2128862"/>
              <a:gd name="connsiteX3207" fmla="*/ 211338 w 2482948"/>
              <a:gd name="connsiteY3207" fmla="*/ 1294514 h 2128862"/>
              <a:gd name="connsiteX3208" fmla="*/ 212975 w 2482948"/>
              <a:gd name="connsiteY3208" fmla="*/ 1294021 h 2128862"/>
              <a:gd name="connsiteX3209" fmla="*/ 212442 w 2482948"/>
              <a:gd name="connsiteY3209" fmla="*/ 1294101 h 2128862"/>
              <a:gd name="connsiteX3210" fmla="*/ 171488 w 2482948"/>
              <a:gd name="connsiteY3210" fmla="*/ 1293481 h 2128862"/>
              <a:gd name="connsiteX3211" fmla="*/ 170941 w 2482948"/>
              <a:gd name="connsiteY3211" fmla="*/ 1294323 h 2128862"/>
              <a:gd name="connsiteX3212" fmla="*/ 175499 w 2482948"/>
              <a:gd name="connsiteY3212" fmla="*/ 1295382 h 2128862"/>
              <a:gd name="connsiteX3213" fmla="*/ 177284 w 2482948"/>
              <a:gd name="connsiteY3213" fmla="*/ 1295797 h 2128862"/>
              <a:gd name="connsiteX3214" fmla="*/ 177585 w 2482948"/>
              <a:gd name="connsiteY3214" fmla="*/ 1295391 h 2128862"/>
              <a:gd name="connsiteX3215" fmla="*/ 178106 w 2482948"/>
              <a:gd name="connsiteY3215" fmla="*/ 1294687 h 2128862"/>
              <a:gd name="connsiteX3216" fmla="*/ 97975 w 2482948"/>
              <a:gd name="connsiteY3216" fmla="*/ 1292885 h 2128862"/>
              <a:gd name="connsiteX3217" fmla="*/ 97819 w 2482948"/>
              <a:gd name="connsiteY3217" fmla="*/ 1293694 h 2128862"/>
              <a:gd name="connsiteX3218" fmla="*/ 99873 w 2482948"/>
              <a:gd name="connsiteY3218" fmla="*/ 1295149 h 2128862"/>
              <a:gd name="connsiteX3219" fmla="*/ 100072 w 2482948"/>
              <a:gd name="connsiteY3219" fmla="*/ 1294317 h 2128862"/>
              <a:gd name="connsiteX3220" fmla="*/ 131519 w 2482948"/>
              <a:gd name="connsiteY3220" fmla="*/ 1292008 h 2128862"/>
              <a:gd name="connsiteX3221" fmla="*/ 131355 w 2482948"/>
              <a:gd name="connsiteY3221" fmla="*/ 1292377 h 2128862"/>
              <a:gd name="connsiteX3222" fmla="*/ 131164 w 2482948"/>
              <a:gd name="connsiteY3222" fmla="*/ 1292806 h 2128862"/>
              <a:gd name="connsiteX3223" fmla="*/ 131141 w 2482948"/>
              <a:gd name="connsiteY3223" fmla="*/ 1292857 h 2128862"/>
              <a:gd name="connsiteX3224" fmla="*/ 134946 w 2482948"/>
              <a:gd name="connsiteY3224" fmla="*/ 1294224 h 2128862"/>
              <a:gd name="connsiteX3225" fmla="*/ 135303 w 2482948"/>
              <a:gd name="connsiteY3225" fmla="*/ 1293492 h 2128862"/>
              <a:gd name="connsiteX3226" fmla="*/ 135323 w 2482948"/>
              <a:gd name="connsiteY3226" fmla="*/ 1293451 h 2128862"/>
              <a:gd name="connsiteX3227" fmla="*/ 135430 w 2482948"/>
              <a:gd name="connsiteY3227" fmla="*/ 1293233 h 2128862"/>
              <a:gd name="connsiteX3228" fmla="*/ 198072 w 2482948"/>
              <a:gd name="connsiteY3228" fmla="*/ 1291947 h 2128862"/>
              <a:gd name="connsiteX3229" fmla="*/ 198025 w 2482948"/>
              <a:gd name="connsiteY3229" fmla="*/ 1292016 h 2128862"/>
              <a:gd name="connsiteX3230" fmla="*/ 197915 w 2482948"/>
              <a:gd name="connsiteY3230" fmla="*/ 1292179 h 2128862"/>
              <a:gd name="connsiteX3231" fmla="*/ 204258 w 2482948"/>
              <a:gd name="connsiteY3231" fmla="*/ 1293282 h 2128862"/>
              <a:gd name="connsiteX3232" fmla="*/ 204320 w 2482948"/>
              <a:gd name="connsiteY3232" fmla="*/ 1293199 h 2128862"/>
              <a:gd name="connsiteX3233" fmla="*/ 204532 w 2482948"/>
              <a:gd name="connsiteY3233" fmla="*/ 1292916 h 2128862"/>
              <a:gd name="connsiteX3234" fmla="*/ 160848 w 2482948"/>
              <a:gd name="connsiteY3234" fmla="*/ 1291541 h 2128862"/>
              <a:gd name="connsiteX3235" fmla="*/ 160707 w 2482948"/>
              <a:gd name="connsiteY3235" fmla="*/ 1291786 h 2128862"/>
              <a:gd name="connsiteX3236" fmla="*/ 160658 w 2482948"/>
              <a:gd name="connsiteY3236" fmla="*/ 1291870 h 2128862"/>
              <a:gd name="connsiteX3237" fmla="*/ 160625 w 2482948"/>
              <a:gd name="connsiteY3237" fmla="*/ 1291928 h 2128862"/>
              <a:gd name="connsiteX3238" fmla="*/ 167127 w 2482948"/>
              <a:gd name="connsiteY3238" fmla="*/ 1293438 h 2128862"/>
              <a:gd name="connsiteX3239" fmla="*/ 167569 w 2482948"/>
              <a:gd name="connsiteY3239" fmla="*/ 1292766 h 2128862"/>
              <a:gd name="connsiteX3240" fmla="*/ 252718 w 2482948"/>
              <a:gd name="connsiteY3240" fmla="*/ 1290511 h 2128862"/>
              <a:gd name="connsiteX3241" fmla="*/ 242278 w 2482948"/>
              <a:gd name="connsiteY3241" fmla="*/ 1295108 h 2128862"/>
              <a:gd name="connsiteX3242" fmla="*/ 236882 w 2482948"/>
              <a:gd name="connsiteY3242" fmla="*/ 1296083 h 2128862"/>
              <a:gd name="connsiteX3243" fmla="*/ 235306 w 2482948"/>
              <a:gd name="connsiteY3243" fmla="*/ 1297731 h 2128862"/>
              <a:gd name="connsiteX3244" fmla="*/ 234589 w 2482948"/>
              <a:gd name="connsiteY3244" fmla="*/ 1298480 h 2128862"/>
              <a:gd name="connsiteX3245" fmla="*/ 237214 w 2482948"/>
              <a:gd name="connsiteY3245" fmla="*/ 1298086 h 2128862"/>
              <a:gd name="connsiteX3246" fmla="*/ 250565 w 2482948"/>
              <a:gd name="connsiteY3246" fmla="*/ 1292592 h 2128862"/>
              <a:gd name="connsiteX3247" fmla="*/ 251547 w 2482948"/>
              <a:gd name="connsiteY3247" fmla="*/ 1291643 h 2128862"/>
              <a:gd name="connsiteX3248" fmla="*/ 268284 w 2482948"/>
              <a:gd name="connsiteY3248" fmla="*/ 1290417 h 2128862"/>
              <a:gd name="connsiteX3249" fmla="*/ 266742 w 2482948"/>
              <a:gd name="connsiteY3249" fmla="*/ 1290855 h 2128862"/>
              <a:gd name="connsiteX3250" fmla="*/ 258758 w 2482948"/>
              <a:gd name="connsiteY3250" fmla="*/ 1293126 h 2128862"/>
              <a:gd name="connsiteX3251" fmla="*/ 254352 w 2482948"/>
              <a:gd name="connsiteY3251" fmla="*/ 1294379 h 2128862"/>
              <a:gd name="connsiteX3252" fmla="*/ 250359 w 2482948"/>
              <a:gd name="connsiteY3252" fmla="*/ 1298237 h 2128862"/>
              <a:gd name="connsiteX3253" fmla="*/ 249623 w 2482948"/>
              <a:gd name="connsiteY3253" fmla="*/ 1298985 h 2128862"/>
              <a:gd name="connsiteX3254" fmla="*/ 261942 w 2482948"/>
              <a:gd name="connsiteY3254" fmla="*/ 1293963 h 2128862"/>
              <a:gd name="connsiteX3255" fmla="*/ 187512 w 2482948"/>
              <a:gd name="connsiteY3255" fmla="*/ 1290364 h 2128862"/>
              <a:gd name="connsiteX3256" fmla="*/ 187508 w 2482948"/>
              <a:gd name="connsiteY3256" fmla="*/ 1290369 h 2128862"/>
              <a:gd name="connsiteX3257" fmla="*/ 192066 w 2482948"/>
              <a:gd name="connsiteY3257" fmla="*/ 1291162 h 2128862"/>
              <a:gd name="connsiteX3258" fmla="*/ 192099 w 2482948"/>
              <a:gd name="connsiteY3258" fmla="*/ 1291119 h 2128862"/>
              <a:gd name="connsiteX3259" fmla="*/ 192146 w 2482948"/>
              <a:gd name="connsiteY3259" fmla="*/ 1291059 h 2128862"/>
              <a:gd name="connsiteX3260" fmla="*/ 152080 w 2482948"/>
              <a:gd name="connsiteY3260" fmla="*/ 1289943 h 2128862"/>
              <a:gd name="connsiteX3261" fmla="*/ 157241 w 2482948"/>
              <a:gd name="connsiteY3261" fmla="*/ 1291142 h 2128862"/>
              <a:gd name="connsiteX3262" fmla="*/ 157372 w 2482948"/>
              <a:gd name="connsiteY3262" fmla="*/ 1290908 h 2128862"/>
              <a:gd name="connsiteX3263" fmla="*/ 113764 w 2482948"/>
              <a:gd name="connsiteY3263" fmla="*/ 1289765 h 2128862"/>
              <a:gd name="connsiteX3264" fmla="*/ 113484 w 2482948"/>
              <a:gd name="connsiteY3264" fmla="*/ 1290709 h 2128862"/>
              <a:gd name="connsiteX3265" fmla="*/ 117130 w 2482948"/>
              <a:gd name="connsiteY3265" fmla="*/ 1293089 h 2128862"/>
              <a:gd name="connsiteX3266" fmla="*/ 117499 w 2482948"/>
              <a:gd name="connsiteY3266" fmla="*/ 1292024 h 2128862"/>
              <a:gd name="connsiteX3267" fmla="*/ 123056 w 2482948"/>
              <a:gd name="connsiteY3267" fmla="*/ 1288781 h 2128862"/>
              <a:gd name="connsiteX3268" fmla="*/ 122832 w 2482948"/>
              <a:gd name="connsiteY3268" fmla="*/ 1289406 h 2128862"/>
              <a:gd name="connsiteX3269" fmla="*/ 122810 w 2482948"/>
              <a:gd name="connsiteY3269" fmla="*/ 1289468 h 2128862"/>
              <a:gd name="connsiteX3270" fmla="*/ 122713 w 2482948"/>
              <a:gd name="connsiteY3270" fmla="*/ 1289737 h 2128862"/>
              <a:gd name="connsiteX3271" fmla="*/ 123092 w 2482948"/>
              <a:gd name="connsiteY3271" fmla="*/ 1289964 h 2128862"/>
              <a:gd name="connsiteX3272" fmla="*/ 127525 w 2482948"/>
              <a:gd name="connsiteY3272" fmla="*/ 1291557 h 2128862"/>
              <a:gd name="connsiteX3273" fmla="*/ 127829 w 2482948"/>
              <a:gd name="connsiteY3273" fmla="*/ 1290860 h 2128862"/>
              <a:gd name="connsiteX3274" fmla="*/ 127832 w 2482948"/>
              <a:gd name="connsiteY3274" fmla="*/ 1290853 h 2128862"/>
              <a:gd name="connsiteX3275" fmla="*/ 125436 w 2482948"/>
              <a:gd name="connsiteY3275" fmla="*/ 1290102 h 2128862"/>
              <a:gd name="connsiteX3276" fmla="*/ 91411 w 2482948"/>
              <a:gd name="connsiteY3276" fmla="*/ 1288402 h 2128862"/>
              <a:gd name="connsiteX3277" fmla="*/ 91313 w 2482948"/>
              <a:gd name="connsiteY3277" fmla="*/ 1289086 h 2128862"/>
              <a:gd name="connsiteX3278" fmla="*/ 93548 w 2482948"/>
              <a:gd name="connsiteY3278" fmla="*/ 1290669 h 2128862"/>
              <a:gd name="connsiteX3279" fmla="*/ 93684 w 2482948"/>
              <a:gd name="connsiteY3279" fmla="*/ 1289955 h 2128862"/>
              <a:gd name="connsiteX3280" fmla="*/ 91734 w 2482948"/>
              <a:gd name="connsiteY3280" fmla="*/ 1288622 h 2128862"/>
              <a:gd name="connsiteX3281" fmla="*/ 201844 w 2482948"/>
              <a:gd name="connsiteY3281" fmla="*/ 1286359 h 2128862"/>
              <a:gd name="connsiteX3282" fmla="*/ 201216 w 2482948"/>
              <a:gd name="connsiteY3282" fmla="*/ 1287289 h 2128862"/>
              <a:gd name="connsiteX3283" fmla="*/ 205634 w 2482948"/>
              <a:gd name="connsiteY3283" fmla="*/ 1287958 h 2128862"/>
              <a:gd name="connsiteX3284" fmla="*/ 207545 w 2482948"/>
              <a:gd name="connsiteY3284" fmla="*/ 1288247 h 2128862"/>
              <a:gd name="connsiteX3285" fmla="*/ 207973 w 2482948"/>
              <a:gd name="connsiteY3285" fmla="*/ 1288312 h 2128862"/>
              <a:gd name="connsiteX3286" fmla="*/ 208011 w 2482948"/>
              <a:gd name="connsiteY3286" fmla="*/ 1288261 h 2128862"/>
              <a:gd name="connsiteX3287" fmla="*/ 208728 w 2482948"/>
              <a:gd name="connsiteY3287" fmla="*/ 1287301 h 2128862"/>
              <a:gd name="connsiteX3288" fmla="*/ 223873 w 2482948"/>
              <a:gd name="connsiteY3288" fmla="*/ 1285849 h 2128862"/>
              <a:gd name="connsiteX3289" fmla="*/ 219060 w 2482948"/>
              <a:gd name="connsiteY3289" fmla="*/ 1287483 h 2128862"/>
              <a:gd name="connsiteX3290" fmla="*/ 214474 w 2482948"/>
              <a:gd name="connsiteY3290" fmla="*/ 1287562 h 2128862"/>
              <a:gd name="connsiteX3291" fmla="*/ 213336 w 2482948"/>
              <a:gd name="connsiteY3291" fmla="*/ 1289123 h 2128862"/>
              <a:gd name="connsiteX3292" fmla="*/ 216165 w 2482948"/>
              <a:gd name="connsiteY3292" fmla="*/ 1289551 h 2128862"/>
              <a:gd name="connsiteX3293" fmla="*/ 222502 w 2482948"/>
              <a:gd name="connsiteY3293" fmla="*/ 1287525 h 2128862"/>
              <a:gd name="connsiteX3294" fmla="*/ 223094 w 2482948"/>
              <a:gd name="connsiteY3294" fmla="*/ 1286802 h 2128862"/>
              <a:gd name="connsiteX3295" fmla="*/ 223862 w 2482948"/>
              <a:gd name="connsiteY3295" fmla="*/ 1285862 h 2128862"/>
              <a:gd name="connsiteX3296" fmla="*/ 107247 w 2482948"/>
              <a:gd name="connsiteY3296" fmla="*/ 1285823 h 2128862"/>
              <a:gd name="connsiteX3297" fmla="*/ 107075 w 2482948"/>
              <a:gd name="connsiteY3297" fmla="*/ 1286526 h 2128862"/>
              <a:gd name="connsiteX3298" fmla="*/ 108719 w 2482948"/>
              <a:gd name="connsiteY3298" fmla="*/ 1287600 h 2128862"/>
              <a:gd name="connsiteX3299" fmla="*/ 109533 w 2482948"/>
              <a:gd name="connsiteY3299" fmla="*/ 1288131 h 2128862"/>
              <a:gd name="connsiteX3300" fmla="*/ 109758 w 2482948"/>
              <a:gd name="connsiteY3300" fmla="*/ 1287370 h 2128862"/>
              <a:gd name="connsiteX3301" fmla="*/ 109765 w 2482948"/>
              <a:gd name="connsiteY3301" fmla="*/ 1287346 h 2128862"/>
              <a:gd name="connsiteX3302" fmla="*/ 107594 w 2482948"/>
              <a:gd name="connsiteY3302" fmla="*/ 1286033 h 2128862"/>
              <a:gd name="connsiteX3303" fmla="*/ 240550 w 2482948"/>
              <a:gd name="connsiteY3303" fmla="*/ 1285648 h 2128862"/>
              <a:gd name="connsiteX3304" fmla="*/ 239580 w 2482948"/>
              <a:gd name="connsiteY3304" fmla="*/ 1285955 h 2128862"/>
              <a:gd name="connsiteX3305" fmla="*/ 235590 w 2482948"/>
              <a:gd name="connsiteY3305" fmla="*/ 1287221 h 2128862"/>
              <a:gd name="connsiteX3306" fmla="*/ 237689 w 2482948"/>
              <a:gd name="connsiteY3306" fmla="*/ 1286590 h 2128862"/>
              <a:gd name="connsiteX3307" fmla="*/ 240444 w 2482948"/>
              <a:gd name="connsiteY3307" fmla="*/ 1285761 h 2128862"/>
              <a:gd name="connsiteX3308" fmla="*/ 191188 w 2482948"/>
              <a:gd name="connsiteY3308" fmla="*/ 1284900 h 2128862"/>
              <a:gd name="connsiteX3309" fmla="*/ 191044 w 2482948"/>
              <a:gd name="connsiteY3309" fmla="*/ 1285131 h 2128862"/>
              <a:gd name="connsiteX3310" fmla="*/ 190690 w 2482948"/>
              <a:gd name="connsiteY3310" fmla="*/ 1285697 h 2128862"/>
              <a:gd name="connsiteX3311" fmla="*/ 193263 w 2482948"/>
              <a:gd name="connsiteY3311" fmla="*/ 1286086 h 2128862"/>
              <a:gd name="connsiteX3312" fmla="*/ 193698 w 2482948"/>
              <a:gd name="connsiteY3312" fmla="*/ 1286152 h 2128862"/>
              <a:gd name="connsiteX3313" fmla="*/ 195463 w 2482948"/>
              <a:gd name="connsiteY3313" fmla="*/ 1286419 h 2128862"/>
              <a:gd name="connsiteX3314" fmla="*/ 196055 w 2482948"/>
              <a:gd name="connsiteY3314" fmla="*/ 1285566 h 2128862"/>
              <a:gd name="connsiteX3315" fmla="*/ 115331 w 2482948"/>
              <a:gd name="connsiteY3315" fmla="*/ 1284493 h 2128862"/>
              <a:gd name="connsiteX3316" fmla="*/ 115127 w 2482948"/>
              <a:gd name="connsiteY3316" fmla="*/ 1285181 h 2128862"/>
              <a:gd name="connsiteX3317" fmla="*/ 119052 w 2482948"/>
              <a:gd name="connsiteY3317" fmla="*/ 1287538 h 2128862"/>
              <a:gd name="connsiteX3318" fmla="*/ 119336 w 2482948"/>
              <a:gd name="connsiteY3318" fmla="*/ 1286716 h 2128862"/>
              <a:gd name="connsiteX3319" fmla="*/ 115335 w 2482948"/>
              <a:gd name="connsiteY3319" fmla="*/ 1284495 h 2128862"/>
              <a:gd name="connsiteX3320" fmla="*/ 84666 w 2482948"/>
              <a:gd name="connsiteY3320" fmla="*/ 1283795 h 2128862"/>
              <a:gd name="connsiteX3321" fmla="*/ 84616 w 2482948"/>
              <a:gd name="connsiteY3321" fmla="*/ 1284342 h 2128862"/>
              <a:gd name="connsiteX3322" fmla="*/ 87455 w 2482948"/>
              <a:gd name="connsiteY3322" fmla="*/ 1286353 h 2128862"/>
              <a:gd name="connsiteX3323" fmla="*/ 87540 w 2482948"/>
              <a:gd name="connsiteY3323" fmla="*/ 1285758 h 2128862"/>
              <a:gd name="connsiteX3324" fmla="*/ 86687 w 2482948"/>
              <a:gd name="connsiteY3324" fmla="*/ 1285175 h 2128862"/>
              <a:gd name="connsiteX3325" fmla="*/ 178217 w 2482948"/>
              <a:gd name="connsiteY3325" fmla="*/ 1283125 h 2128862"/>
              <a:gd name="connsiteX3326" fmla="*/ 177812 w 2482948"/>
              <a:gd name="connsiteY3326" fmla="*/ 1283748 h 2128862"/>
              <a:gd name="connsiteX3327" fmla="*/ 185349 w 2482948"/>
              <a:gd name="connsiteY3327" fmla="*/ 1284889 h 2128862"/>
              <a:gd name="connsiteX3328" fmla="*/ 185792 w 2482948"/>
              <a:gd name="connsiteY3328" fmla="*/ 1284182 h 2128862"/>
              <a:gd name="connsiteX3329" fmla="*/ 185804 w 2482948"/>
              <a:gd name="connsiteY3329" fmla="*/ 1284163 h 2128862"/>
              <a:gd name="connsiteX3330" fmla="*/ 296086 w 2482948"/>
              <a:gd name="connsiteY3330" fmla="*/ 1281807 h 2128862"/>
              <a:gd name="connsiteX3331" fmla="*/ 288583 w 2482948"/>
              <a:gd name="connsiteY3331" fmla="*/ 1285125 h 2128862"/>
              <a:gd name="connsiteX3332" fmla="*/ 273375 w 2482948"/>
              <a:gd name="connsiteY3332" fmla="*/ 1293333 h 2128862"/>
              <a:gd name="connsiteX3333" fmla="*/ 271441 w 2482948"/>
              <a:gd name="connsiteY3333" fmla="*/ 1295052 h 2128862"/>
              <a:gd name="connsiteX3334" fmla="*/ 271179 w 2482948"/>
              <a:gd name="connsiteY3334" fmla="*/ 1295285 h 2128862"/>
              <a:gd name="connsiteX3335" fmla="*/ 270714 w 2482948"/>
              <a:gd name="connsiteY3335" fmla="*/ 1295697 h 2128862"/>
              <a:gd name="connsiteX3336" fmla="*/ 318605 w 2482948"/>
              <a:gd name="connsiteY3336" fmla="*/ 1281791 h 2128862"/>
              <a:gd name="connsiteX3337" fmla="*/ 312223 w 2482948"/>
              <a:gd name="connsiteY3337" fmla="*/ 1285213 h 2128862"/>
              <a:gd name="connsiteX3338" fmla="*/ 306381 w 2482948"/>
              <a:gd name="connsiteY3338" fmla="*/ 1288345 h 2128862"/>
              <a:gd name="connsiteX3339" fmla="*/ 301888 w 2482948"/>
              <a:gd name="connsiteY3339" fmla="*/ 1291031 h 2128862"/>
              <a:gd name="connsiteX3340" fmla="*/ 313157 w 2482948"/>
              <a:gd name="connsiteY3340" fmla="*/ 1285165 h 2128862"/>
              <a:gd name="connsiteX3341" fmla="*/ 100168 w 2482948"/>
              <a:gd name="connsiteY3341" fmla="*/ 1281541 h 2128862"/>
              <a:gd name="connsiteX3342" fmla="*/ 100123 w 2482948"/>
              <a:gd name="connsiteY3342" fmla="*/ 1281774 h 2128862"/>
              <a:gd name="connsiteX3343" fmla="*/ 100096 w 2482948"/>
              <a:gd name="connsiteY3343" fmla="*/ 1281912 h 2128862"/>
              <a:gd name="connsiteX3344" fmla="*/ 100086 w 2482948"/>
              <a:gd name="connsiteY3344" fmla="*/ 1281964 h 2128862"/>
              <a:gd name="connsiteX3345" fmla="*/ 102633 w 2482948"/>
              <a:gd name="connsiteY3345" fmla="*/ 1283627 h 2128862"/>
              <a:gd name="connsiteX3346" fmla="*/ 102758 w 2482948"/>
              <a:gd name="connsiteY3346" fmla="*/ 1283107 h 2128862"/>
              <a:gd name="connsiteX3347" fmla="*/ 166625 w 2482948"/>
              <a:gd name="connsiteY3347" fmla="*/ 1281538 h 2128862"/>
              <a:gd name="connsiteX3348" fmla="*/ 166350 w 2482948"/>
              <a:gd name="connsiteY3348" fmla="*/ 1282014 h 2128862"/>
              <a:gd name="connsiteX3349" fmla="*/ 173899 w 2482948"/>
              <a:gd name="connsiteY3349" fmla="*/ 1283156 h 2128862"/>
              <a:gd name="connsiteX3350" fmla="*/ 174275 w 2482948"/>
              <a:gd name="connsiteY3350" fmla="*/ 1282585 h 2128862"/>
              <a:gd name="connsiteX3351" fmla="*/ 171423 w 2482948"/>
              <a:gd name="connsiteY3351" fmla="*/ 1282195 h 2128862"/>
              <a:gd name="connsiteX3352" fmla="*/ 213400 w 2482948"/>
              <a:gd name="connsiteY3352" fmla="*/ 1281050 h 2128862"/>
              <a:gd name="connsiteX3353" fmla="*/ 211285 w 2482948"/>
              <a:gd name="connsiteY3353" fmla="*/ 1281089 h 2128862"/>
              <a:gd name="connsiteX3354" fmla="*/ 213044 w 2482948"/>
              <a:gd name="connsiteY3354" fmla="*/ 1281304 h 2128862"/>
              <a:gd name="connsiteX3355" fmla="*/ 213150 w 2482948"/>
              <a:gd name="connsiteY3355" fmla="*/ 1281317 h 2128862"/>
              <a:gd name="connsiteX3356" fmla="*/ 213196 w 2482948"/>
              <a:gd name="connsiteY3356" fmla="*/ 1281323 h 2128862"/>
              <a:gd name="connsiteX3357" fmla="*/ 223323 w 2482948"/>
              <a:gd name="connsiteY3357" fmla="*/ 1280865 h 2128862"/>
              <a:gd name="connsiteX3358" fmla="*/ 219304 w 2482948"/>
              <a:gd name="connsiteY3358" fmla="*/ 1280940 h 2128862"/>
              <a:gd name="connsiteX3359" fmla="*/ 218548 w 2482948"/>
              <a:gd name="connsiteY3359" fmla="*/ 1281976 h 2128862"/>
              <a:gd name="connsiteX3360" fmla="*/ 219612 w 2482948"/>
              <a:gd name="connsiteY3360" fmla="*/ 1282105 h 2128862"/>
              <a:gd name="connsiteX3361" fmla="*/ 108495 w 2482948"/>
              <a:gd name="connsiteY3361" fmla="*/ 1280698 h 2128862"/>
              <a:gd name="connsiteX3362" fmla="*/ 108414 w 2482948"/>
              <a:gd name="connsiteY3362" fmla="*/ 1281029 h 2128862"/>
              <a:gd name="connsiteX3363" fmla="*/ 108389 w 2482948"/>
              <a:gd name="connsiteY3363" fmla="*/ 1281135 h 2128862"/>
              <a:gd name="connsiteX3364" fmla="*/ 109729 w 2482948"/>
              <a:gd name="connsiteY3364" fmla="*/ 1281940 h 2128862"/>
              <a:gd name="connsiteX3365" fmla="*/ 111114 w 2482948"/>
              <a:gd name="connsiteY3365" fmla="*/ 1282771 h 2128862"/>
              <a:gd name="connsiteX3366" fmla="*/ 111271 w 2482948"/>
              <a:gd name="connsiteY3366" fmla="*/ 1282239 h 2128862"/>
              <a:gd name="connsiteX3367" fmla="*/ 156280 w 2482948"/>
              <a:gd name="connsiteY3367" fmla="*/ 1280122 h 2128862"/>
              <a:gd name="connsiteX3368" fmla="*/ 156278 w 2482948"/>
              <a:gd name="connsiteY3368" fmla="*/ 1280125 h 2128862"/>
              <a:gd name="connsiteX3369" fmla="*/ 156109 w 2482948"/>
              <a:gd name="connsiteY3369" fmla="*/ 1280464 h 2128862"/>
              <a:gd name="connsiteX3370" fmla="*/ 162681 w 2482948"/>
              <a:gd name="connsiteY3370" fmla="*/ 1281459 h 2128862"/>
              <a:gd name="connsiteX3371" fmla="*/ 162692 w 2482948"/>
              <a:gd name="connsiteY3371" fmla="*/ 1281438 h 2128862"/>
              <a:gd name="connsiteX3372" fmla="*/ 162921 w 2482948"/>
              <a:gd name="connsiteY3372" fmla="*/ 1281031 h 2128862"/>
              <a:gd name="connsiteX3373" fmla="*/ 78925 w 2482948"/>
              <a:gd name="connsiteY3373" fmla="*/ 1279875 h 2128862"/>
              <a:gd name="connsiteX3374" fmla="*/ 78908 w 2482948"/>
              <a:gd name="connsiteY3374" fmla="*/ 1280237 h 2128862"/>
              <a:gd name="connsiteX3375" fmla="*/ 78905 w 2482948"/>
              <a:gd name="connsiteY3375" fmla="*/ 1280297 h 2128862"/>
              <a:gd name="connsiteX3376" fmla="*/ 80480 w 2482948"/>
              <a:gd name="connsiteY3376" fmla="*/ 1281412 h 2128862"/>
              <a:gd name="connsiteX3377" fmla="*/ 80524 w 2482948"/>
              <a:gd name="connsiteY3377" fmla="*/ 1280967 h 2128862"/>
              <a:gd name="connsiteX3378" fmla="*/ 80509 w 2482948"/>
              <a:gd name="connsiteY3378" fmla="*/ 1280957 h 2128862"/>
              <a:gd name="connsiteX3379" fmla="*/ 146592 w 2482948"/>
              <a:gd name="connsiteY3379" fmla="*/ 1278796 h 2128862"/>
              <a:gd name="connsiteX3380" fmla="*/ 146497 w 2482948"/>
              <a:gd name="connsiteY3380" fmla="*/ 1279010 h 2128862"/>
              <a:gd name="connsiteX3381" fmla="*/ 152590 w 2482948"/>
              <a:gd name="connsiteY3381" fmla="*/ 1279932 h 2128862"/>
              <a:gd name="connsiteX3382" fmla="*/ 152625 w 2482948"/>
              <a:gd name="connsiteY3382" fmla="*/ 1279867 h 2128862"/>
              <a:gd name="connsiteX3383" fmla="*/ 152747 w 2482948"/>
              <a:gd name="connsiteY3383" fmla="*/ 1279638 h 2128862"/>
              <a:gd name="connsiteX3384" fmla="*/ 229880 w 2482948"/>
              <a:gd name="connsiteY3384" fmla="*/ 1278501 h 2128862"/>
              <a:gd name="connsiteX3385" fmla="*/ 223462 w 2482948"/>
              <a:gd name="connsiteY3385" fmla="*/ 1280819 h 2128862"/>
              <a:gd name="connsiteX3386" fmla="*/ 229007 w 2482948"/>
              <a:gd name="connsiteY3386" fmla="*/ 1278966 h 2128862"/>
              <a:gd name="connsiteX3387" fmla="*/ 229686 w 2482948"/>
              <a:gd name="connsiteY3387" fmla="*/ 1278739 h 2128862"/>
              <a:gd name="connsiteX3388" fmla="*/ 229863 w 2482948"/>
              <a:gd name="connsiteY3388" fmla="*/ 1278523 h 2128862"/>
              <a:gd name="connsiteX3389" fmla="*/ 386271 w 2482948"/>
              <a:gd name="connsiteY3389" fmla="*/ 1278192 h 2128862"/>
              <a:gd name="connsiteX3390" fmla="*/ 380601 w 2482948"/>
              <a:gd name="connsiteY3390" fmla="*/ 1281915 h 2128862"/>
              <a:gd name="connsiteX3391" fmla="*/ 355812 w 2482948"/>
              <a:gd name="connsiteY3391" fmla="*/ 1299163 h 2128862"/>
              <a:gd name="connsiteX3392" fmla="*/ 340863 w 2482948"/>
              <a:gd name="connsiteY3392" fmla="*/ 1308009 h 2128862"/>
              <a:gd name="connsiteX3393" fmla="*/ 331921 w 2482948"/>
              <a:gd name="connsiteY3393" fmla="*/ 1313881 h 2128862"/>
              <a:gd name="connsiteX3394" fmla="*/ 322339 w 2482948"/>
              <a:gd name="connsiteY3394" fmla="*/ 1318970 h 2128862"/>
              <a:gd name="connsiteX3395" fmla="*/ 314652 w 2482948"/>
              <a:gd name="connsiteY3395" fmla="*/ 1323518 h 2128862"/>
              <a:gd name="connsiteX3396" fmla="*/ 309573 w 2482948"/>
              <a:gd name="connsiteY3396" fmla="*/ 1326524 h 2128862"/>
              <a:gd name="connsiteX3397" fmla="*/ 297961 w 2482948"/>
              <a:gd name="connsiteY3397" fmla="*/ 1332269 h 2128862"/>
              <a:gd name="connsiteX3398" fmla="*/ 291413 w 2482948"/>
              <a:gd name="connsiteY3398" fmla="*/ 1335508 h 2128862"/>
              <a:gd name="connsiteX3399" fmla="*/ 283974 w 2482948"/>
              <a:gd name="connsiteY3399" fmla="*/ 1340917 h 2128862"/>
              <a:gd name="connsiteX3400" fmla="*/ 289885 w 2482948"/>
              <a:gd name="connsiteY3400" fmla="*/ 1338043 h 2128862"/>
              <a:gd name="connsiteX3401" fmla="*/ 350442 w 2482948"/>
              <a:gd name="connsiteY3401" fmla="*/ 1304046 h 2128862"/>
              <a:gd name="connsiteX3402" fmla="*/ 350459 w 2482948"/>
              <a:gd name="connsiteY3402" fmla="*/ 1304036 h 2128862"/>
              <a:gd name="connsiteX3403" fmla="*/ 350462 w 2482948"/>
              <a:gd name="connsiteY3403" fmla="*/ 1304034 h 2128862"/>
              <a:gd name="connsiteX3404" fmla="*/ 350484 w 2482948"/>
              <a:gd name="connsiteY3404" fmla="*/ 1304019 h 2128862"/>
              <a:gd name="connsiteX3405" fmla="*/ 384621 w 2482948"/>
              <a:gd name="connsiteY3405" fmla="*/ 1279428 h 2128862"/>
              <a:gd name="connsiteX3406" fmla="*/ 385313 w 2482948"/>
              <a:gd name="connsiteY3406" fmla="*/ 1278909 h 2128862"/>
              <a:gd name="connsiteX3407" fmla="*/ 385832 w 2482948"/>
              <a:gd name="connsiteY3407" fmla="*/ 1278521 h 2128862"/>
              <a:gd name="connsiteX3408" fmla="*/ 248089 w 2482948"/>
              <a:gd name="connsiteY3408" fmla="*/ 1277625 h 2128862"/>
              <a:gd name="connsiteX3409" fmla="*/ 231017 w 2482948"/>
              <a:gd name="connsiteY3409" fmla="*/ 1283423 h 2128862"/>
              <a:gd name="connsiteX3410" fmla="*/ 229488 w 2482948"/>
              <a:gd name="connsiteY3410" fmla="*/ 1285292 h 2128862"/>
              <a:gd name="connsiteX3411" fmla="*/ 239359 w 2482948"/>
              <a:gd name="connsiteY3411" fmla="*/ 1282136 h 2128862"/>
              <a:gd name="connsiteX3412" fmla="*/ 245779 w 2482948"/>
              <a:gd name="connsiteY3412" fmla="*/ 1280083 h 2128862"/>
              <a:gd name="connsiteX3413" fmla="*/ 281118 w 2482948"/>
              <a:gd name="connsiteY3413" fmla="*/ 1277516 h 2128862"/>
              <a:gd name="connsiteX3414" fmla="*/ 278608 w 2482948"/>
              <a:gd name="connsiteY3414" fmla="*/ 1278367 h 2128862"/>
              <a:gd name="connsiteX3415" fmla="*/ 271181 w 2482948"/>
              <a:gd name="connsiteY3415" fmla="*/ 1282380 h 2128862"/>
              <a:gd name="connsiteX3416" fmla="*/ 263074 w 2482948"/>
              <a:gd name="connsiteY3416" fmla="*/ 1285950 h 2128862"/>
              <a:gd name="connsiteX3417" fmla="*/ 262648 w 2482948"/>
              <a:gd name="connsiteY3417" fmla="*/ 1286362 h 2128862"/>
              <a:gd name="connsiteX3418" fmla="*/ 262267 w 2482948"/>
              <a:gd name="connsiteY3418" fmla="*/ 1286730 h 2128862"/>
              <a:gd name="connsiteX3419" fmla="*/ 260380 w 2482948"/>
              <a:gd name="connsiteY3419" fmla="*/ 1288554 h 2128862"/>
              <a:gd name="connsiteX3420" fmla="*/ 265665 w 2482948"/>
              <a:gd name="connsiteY3420" fmla="*/ 1286379 h 2128862"/>
              <a:gd name="connsiteX3421" fmla="*/ 137609 w 2482948"/>
              <a:gd name="connsiteY3421" fmla="*/ 1277296 h 2128862"/>
              <a:gd name="connsiteX3422" fmla="*/ 137474 w 2482948"/>
              <a:gd name="connsiteY3422" fmla="*/ 1277645 h 2128862"/>
              <a:gd name="connsiteX3423" fmla="*/ 142176 w 2482948"/>
              <a:gd name="connsiteY3423" fmla="*/ 1278356 h 2128862"/>
              <a:gd name="connsiteX3424" fmla="*/ 142221 w 2482948"/>
              <a:gd name="connsiteY3424" fmla="*/ 1278252 h 2128862"/>
              <a:gd name="connsiteX3425" fmla="*/ 142244 w 2482948"/>
              <a:gd name="connsiteY3425" fmla="*/ 1278201 h 2128862"/>
              <a:gd name="connsiteX3426" fmla="*/ 138535 w 2482948"/>
              <a:gd name="connsiteY3426" fmla="*/ 1277693 h 2128862"/>
              <a:gd name="connsiteX3427" fmla="*/ 93015 w 2482948"/>
              <a:gd name="connsiteY3427" fmla="*/ 1277214 h 2128862"/>
              <a:gd name="connsiteX3428" fmla="*/ 93001 w 2482948"/>
              <a:gd name="connsiteY3428" fmla="*/ 1277312 h 2128862"/>
              <a:gd name="connsiteX3429" fmla="*/ 92998 w 2482948"/>
              <a:gd name="connsiteY3429" fmla="*/ 1277333 h 2128862"/>
              <a:gd name="connsiteX3430" fmla="*/ 92997 w 2482948"/>
              <a:gd name="connsiteY3430" fmla="*/ 1277338 h 2128862"/>
              <a:gd name="connsiteX3431" fmla="*/ 94840 w 2482948"/>
              <a:gd name="connsiteY3431" fmla="*/ 1278540 h 2128862"/>
              <a:gd name="connsiteX3432" fmla="*/ 95535 w 2482948"/>
              <a:gd name="connsiteY3432" fmla="*/ 1278994 h 2128862"/>
              <a:gd name="connsiteX3433" fmla="*/ 95753 w 2482948"/>
              <a:gd name="connsiteY3433" fmla="*/ 1279137 h 2128862"/>
              <a:gd name="connsiteX3434" fmla="*/ 95798 w 2482948"/>
              <a:gd name="connsiteY3434" fmla="*/ 1278902 h 2128862"/>
              <a:gd name="connsiteX3435" fmla="*/ 95799 w 2482948"/>
              <a:gd name="connsiteY3435" fmla="*/ 1278898 h 2128862"/>
              <a:gd name="connsiteX3436" fmla="*/ 94554 w 2482948"/>
              <a:gd name="connsiteY3436" fmla="*/ 1278145 h 2128862"/>
              <a:gd name="connsiteX3437" fmla="*/ 101122 w 2482948"/>
              <a:gd name="connsiteY3437" fmla="*/ 1276605 h 2128862"/>
              <a:gd name="connsiteX3438" fmla="*/ 101093 w 2482948"/>
              <a:gd name="connsiteY3438" fmla="*/ 1276754 h 2128862"/>
              <a:gd name="connsiteX3439" fmla="*/ 103879 w 2482948"/>
              <a:gd name="connsiteY3439" fmla="*/ 1278427 h 2128862"/>
              <a:gd name="connsiteX3440" fmla="*/ 103941 w 2482948"/>
              <a:gd name="connsiteY3440" fmla="*/ 1278170 h 2128862"/>
              <a:gd name="connsiteX3441" fmla="*/ 361368 w 2482948"/>
              <a:gd name="connsiteY3441" fmla="*/ 1276000 h 2128862"/>
              <a:gd name="connsiteX3442" fmla="*/ 347250 w 2482948"/>
              <a:gd name="connsiteY3442" fmla="*/ 1284729 h 2128862"/>
              <a:gd name="connsiteX3443" fmla="*/ 347210 w 2482948"/>
              <a:gd name="connsiteY3443" fmla="*/ 1284758 h 2128862"/>
              <a:gd name="connsiteX3444" fmla="*/ 345717 w 2482948"/>
              <a:gd name="connsiteY3444" fmla="*/ 1285826 h 2128862"/>
              <a:gd name="connsiteX3445" fmla="*/ 350704 w 2482948"/>
              <a:gd name="connsiteY3445" fmla="*/ 1282777 h 2128862"/>
              <a:gd name="connsiteX3446" fmla="*/ 358749 w 2482948"/>
              <a:gd name="connsiteY3446" fmla="*/ 1277857 h 2128862"/>
              <a:gd name="connsiteX3447" fmla="*/ 360066 w 2482948"/>
              <a:gd name="connsiteY3447" fmla="*/ 1276923 h 2128862"/>
              <a:gd name="connsiteX3448" fmla="*/ 360690 w 2482948"/>
              <a:gd name="connsiteY3448" fmla="*/ 1276481 h 2128862"/>
              <a:gd name="connsiteX3449" fmla="*/ 271179 w 2482948"/>
              <a:gd name="connsiteY3449" fmla="*/ 1275935 h 2128862"/>
              <a:gd name="connsiteX3450" fmla="*/ 249493 w 2482948"/>
              <a:gd name="connsiteY3450" fmla="*/ 1282812 h 2128862"/>
              <a:gd name="connsiteX3451" fmla="*/ 249396 w 2482948"/>
              <a:gd name="connsiteY3451" fmla="*/ 1282915 h 2128862"/>
              <a:gd name="connsiteX3452" fmla="*/ 249192 w 2482948"/>
              <a:gd name="connsiteY3452" fmla="*/ 1283131 h 2128862"/>
              <a:gd name="connsiteX3453" fmla="*/ 269112 w 2482948"/>
              <a:gd name="connsiteY3453" fmla="*/ 1277141 h 2128862"/>
              <a:gd name="connsiteX3454" fmla="*/ 218279 w 2482948"/>
              <a:gd name="connsiteY3454" fmla="*/ 1274520 h 2128862"/>
              <a:gd name="connsiteX3455" fmla="*/ 214799 w 2482948"/>
              <a:gd name="connsiteY3455" fmla="*/ 1274624 h 2128862"/>
              <a:gd name="connsiteX3456" fmla="*/ 211586 w 2482948"/>
              <a:gd name="connsiteY3456" fmla="*/ 1274721 h 2128862"/>
              <a:gd name="connsiteX3457" fmla="*/ 212346 w 2482948"/>
              <a:gd name="connsiteY3457" fmla="*/ 1274790 h 2128862"/>
              <a:gd name="connsiteX3458" fmla="*/ 217159 w 2482948"/>
              <a:gd name="connsiteY3458" fmla="*/ 1275226 h 2128862"/>
              <a:gd name="connsiteX3459" fmla="*/ 217714 w 2482948"/>
              <a:gd name="connsiteY3459" fmla="*/ 1275277 h 2128862"/>
              <a:gd name="connsiteX3460" fmla="*/ 1235384 w 2482948"/>
              <a:gd name="connsiteY3460" fmla="*/ 1274255 h 2128862"/>
              <a:gd name="connsiteX3461" fmla="*/ 1237346 w 2482948"/>
              <a:gd name="connsiteY3461" fmla="*/ 1282104 h 2128862"/>
              <a:gd name="connsiteX3462" fmla="*/ 1242599 w 2482948"/>
              <a:gd name="connsiteY3462" fmla="*/ 1294146 h 2128862"/>
              <a:gd name="connsiteX3463" fmla="*/ 1237897 w 2482948"/>
              <a:gd name="connsiteY3463" fmla="*/ 1282242 h 2128862"/>
              <a:gd name="connsiteX3464" fmla="*/ 227199 w 2482948"/>
              <a:gd name="connsiteY3464" fmla="*/ 1274252 h 2128862"/>
              <a:gd name="connsiteX3465" fmla="*/ 224113 w 2482948"/>
              <a:gd name="connsiteY3465" fmla="*/ 1274345 h 2128862"/>
              <a:gd name="connsiteX3466" fmla="*/ 223789 w 2482948"/>
              <a:gd name="connsiteY3466" fmla="*/ 1274790 h 2128862"/>
              <a:gd name="connsiteX3467" fmla="*/ 223088 w 2482948"/>
              <a:gd name="connsiteY3467" fmla="*/ 1275751 h 2128862"/>
              <a:gd name="connsiteX3468" fmla="*/ 223902 w 2482948"/>
              <a:gd name="connsiteY3468" fmla="*/ 1275454 h 2128862"/>
              <a:gd name="connsiteX3469" fmla="*/ 128437 w 2482948"/>
              <a:gd name="connsiteY3469" fmla="*/ 1273369 h 2128862"/>
              <a:gd name="connsiteX3470" fmla="*/ 128380 w 2482948"/>
              <a:gd name="connsiteY3470" fmla="*/ 1273536 h 2128862"/>
              <a:gd name="connsiteX3471" fmla="*/ 133516 w 2482948"/>
              <a:gd name="connsiteY3471" fmla="*/ 1275964 h 2128862"/>
              <a:gd name="connsiteX3472" fmla="*/ 133639 w 2482948"/>
              <a:gd name="connsiteY3472" fmla="*/ 1275597 h 2128862"/>
              <a:gd name="connsiteX3473" fmla="*/ 130655 w 2482948"/>
              <a:gd name="connsiteY3473" fmla="*/ 1274319 h 2128862"/>
              <a:gd name="connsiteX3474" fmla="*/ 130314 w 2482948"/>
              <a:gd name="connsiteY3474" fmla="*/ 1274173 h 2128862"/>
              <a:gd name="connsiteX3475" fmla="*/ 271925 w 2482948"/>
              <a:gd name="connsiteY3475" fmla="*/ 1271724 h 2128862"/>
              <a:gd name="connsiteX3476" fmla="*/ 256426 w 2482948"/>
              <a:gd name="connsiteY3476" fmla="*/ 1275486 h 2128862"/>
              <a:gd name="connsiteX3477" fmla="*/ 254807 w 2482948"/>
              <a:gd name="connsiteY3477" fmla="*/ 1277197 h 2128862"/>
              <a:gd name="connsiteX3478" fmla="*/ 257391 w 2482948"/>
              <a:gd name="connsiteY3478" fmla="*/ 1276371 h 2128862"/>
              <a:gd name="connsiteX3479" fmla="*/ 124103 w 2482948"/>
              <a:gd name="connsiteY3479" fmla="*/ 1271514 h 2128862"/>
              <a:gd name="connsiteX3480" fmla="*/ 124489 w 2482948"/>
              <a:gd name="connsiteY3480" fmla="*/ 1271697 h 2128862"/>
              <a:gd name="connsiteX3481" fmla="*/ 124491 w 2482948"/>
              <a:gd name="connsiteY3481" fmla="*/ 1271691 h 2128862"/>
              <a:gd name="connsiteX3482" fmla="*/ 124495 w 2482948"/>
              <a:gd name="connsiteY3482" fmla="*/ 1271682 h 2128862"/>
              <a:gd name="connsiteX3483" fmla="*/ 124406 w 2482948"/>
              <a:gd name="connsiteY3483" fmla="*/ 1271644 h 2128862"/>
              <a:gd name="connsiteX3484" fmla="*/ 236808 w 2482948"/>
              <a:gd name="connsiteY3484" fmla="*/ 1270654 h 2128862"/>
              <a:gd name="connsiteX3485" fmla="*/ 232001 w 2482948"/>
              <a:gd name="connsiteY3485" fmla="*/ 1272502 h 2128862"/>
              <a:gd name="connsiteX3486" fmla="*/ 236682 w 2482948"/>
              <a:gd name="connsiteY3486" fmla="*/ 1270796 h 2128862"/>
              <a:gd name="connsiteX3487" fmla="*/ 307118 w 2482948"/>
              <a:gd name="connsiteY3487" fmla="*/ 1268704 h 2128862"/>
              <a:gd name="connsiteX3488" fmla="*/ 306974 w 2482948"/>
              <a:gd name="connsiteY3488" fmla="*/ 1268753 h 2128862"/>
              <a:gd name="connsiteX3489" fmla="*/ 305388 w 2482948"/>
              <a:gd name="connsiteY3489" fmla="*/ 1269290 h 2128862"/>
              <a:gd name="connsiteX3490" fmla="*/ 304285 w 2482948"/>
              <a:gd name="connsiteY3490" fmla="*/ 1269664 h 2128862"/>
              <a:gd name="connsiteX3491" fmla="*/ 270479 w 2482948"/>
              <a:gd name="connsiteY3491" fmla="*/ 1289190 h 2128862"/>
              <a:gd name="connsiteX3492" fmla="*/ 290915 w 2482948"/>
              <a:gd name="connsiteY3492" fmla="*/ 1277763 h 2128862"/>
              <a:gd name="connsiteX3493" fmla="*/ 141453 w 2482948"/>
              <a:gd name="connsiteY3493" fmla="*/ 1267411 h 2128862"/>
              <a:gd name="connsiteX3494" fmla="*/ 141390 w 2482948"/>
              <a:gd name="connsiteY3494" fmla="*/ 1267573 h 2128862"/>
              <a:gd name="connsiteX3495" fmla="*/ 144051 w 2482948"/>
              <a:gd name="connsiteY3495" fmla="*/ 1268593 h 2128862"/>
              <a:gd name="connsiteX3496" fmla="*/ 145129 w 2482948"/>
              <a:gd name="connsiteY3496" fmla="*/ 1268691 h 2128862"/>
              <a:gd name="connsiteX3497" fmla="*/ 224336 w 2482948"/>
              <a:gd name="connsiteY3497" fmla="*/ 1266779 h 2128862"/>
              <a:gd name="connsiteX3498" fmla="*/ 214591 w 2482948"/>
              <a:gd name="connsiteY3498" fmla="*/ 1267475 h 2128862"/>
              <a:gd name="connsiteX3499" fmla="*/ 214190 w 2482948"/>
              <a:gd name="connsiteY3499" fmla="*/ 1268069 h 2128862"/>
              <a:gd name="connsiteX3500" fmla="*/ 214135 w 2482948"/>
              <a:gd name="connsiteY3500" fmla="*/ 1268150 h 2128862"/>
              <a:gd name="connsiteX3501" fmla="*/ 214094 w 2482948"/>
              <a:gd name="connsiteY3501" fmla="*/ 1268211 h 2128862"/>
              <a:gd name="connsiteX3502" fmla="*/ 222741 w 2482948"/>
              <a:gd name="connsiteY3502" fmla="*/ 1268724 h 2128862"/>
              <a:gd name="connsiteX3503" fmla="*/ 248421 w 2482948"/>
              <a:gd name="connsiteY3503" fmla="*/ 1266517 h 2128862"/>
              <a:gd name="connsiteX3504" fmla="*/ 247042 w 2482948"/>
              <a:gd name="connsiteY3504" fmla="*/ 1266717 h 2128862"/>
              <a:gd name="connsiteX3505" fmla="*/ 245048 w 2482948"/>
              <a:gd name="connsiteY3505" fmla="*/ 1267484 h 2128862"/>
              <a:gd name="connsiteX3506" fmla="*/ 244704 w 2482948"/>
              <a:gd name="connsiteY3506" fmla="*/ 1267872 h 2128862"/>
              <a:gd name="connsiteX3507" fmla="*/ 136157 w 2482948"/>
              <a:gd name="connsiteY3507" fmla="*/ 1265567 h 2128862"/>
              <a:gd name="connsiteX3508" fmla="*/ 136275 w 2482948"/>
              <a:gd name="connsiteY3508" fmla="*/ 1265612 h 2128862"/>
              <a:gd name="connsiteX3509" fmla="*/ 136902 w 2482948"/>
              <a:gd name="connsiteY3509" fmla="*/ 1265853 h 2128862"/>
              <a:gd name="connsiteX3510" fmla="*/ 136910 w 2482948"/>
              <a:gd name="connsiteY3510" fmla="*/ 1265829 h 2128862"/>
              <a:gd name="connsiteX3511" fmla="*/ 1352309 w 2482948"/>
              <a:gd name="connsiteY3511" fmla="*/ 1264729 h 2128862"/>
              <a:gd name="connsiteX3512" fmla="*/ 1365028 w 2482948"/>
              <a:gd name="connsiteY3512" fmla="*/ 1268593 h 2128862"/>
              <a:gd name="connsiteX3513" fmla="*/ 1381713 w 2482948"/>
              <a:gd name="connsiteY3513" fmla="*/ 1277556 h 2128862"/>
              <a:gd name="connsiteX3514" fmla="*/ 1388469 w 2482948"/>
              <a:gd name="connsiteY3514" fmla="*/ 1318921 h 2128862"/>
              <a:gd name="connsiteX3515" fmla="*/ 1394260 w 2482948"/>
              <a:gd name="connsiteY3515" fmla="*/ 1358357 h 2128862"/>
              <a:gd name="connsiteX3516" fmla="*/ 1427239 w 2482948"/>
              <a:gd name="connsiteY3516" fmla="*/ 1457292 h 2128862"/>
              <a:gd name="connsiteX3517" fmla="*/ 1397432 w 2482948"/>
              <a:gd name="connsiteY3517" fmla="*/ 1357803 h 2128862"/>
              <a:gd name="connsiteX3518" fmla="*/ 1392193 w 2482948"/>
              <a:gd name="connsiteY3518" fmla="*/ 1316438 h 2128862"/>
              <a:gd name="connsiteX3519" fmla="*/ 1386126 w 2482948"/>
              <a:gd name="connsiteY3519" fmla="*/ 1275072 h 2128862"/>
              <a:gd name="connsiteX3520" fmla="*/ 1373164 w 2482948"/>
              <a:gd name="connsiteY3520" fmla="*/ 1270385 h 2128862"/>
              <a:gd name="connsiteX3521" fmla="*/ 366742 w 2482948"/>
              <a:gd name="connsiteY3521" fmla="*/ 1264600 h 2128862"/>
              <a:gd name="connsiteX3522" fmla="*/ 366688 w 2482948"/>
              <a:gd name="connsiteY3522" fmla="*/ 1264640 h 2128862"/>
              <a:gd name="connsiteX3523" fmla="*/ 366638 w 2482948"/>
              <a:gd name="connsiteY3523" fmla="*/ 1264676 h 2128862"/>
              <a:gd name="connsiteX3524" fmla="*/ 352052 w 2482948"/>
              <a:gd name="connsiteY3524" fmla="*/ 1273861 h 2128862"/>
              <a:gd name="connsiteX3525" fmla="*/ 343342 w 2482948"/>
              <a:gd name="connsiteY3525" fmla="*/ 1279852 h 2128862"/>
              <a:gd name="connsiteX3526" fmla="*/ 333989 w 2482948"/>
              <a:gd name="connsiteY3526" fmla="*/ 1285235 h 2128862"/>
              <a:gd name="connsiteX3527" fmla="*/ 330348 w 2482948"/>
              <a:gd name="connsiteY3527" fmla="*/ 1287528 h 2128862"/>
              <a:gd name="connsiteX3528" fmla="*/ 321535 w 2482948"/>
              <a:gd name="connsiteY3528" fmla="*/ 1293078 h 2128862"/>
              <a:gd name="connsiteX3529" fmla="*/ 311775 w 2482948"/>
              <a:gd name="connsiteY3529" fmla="*/ 1298021 h 2128862"/>
              <a:gd name="connsiteX3530" fmla="*/ 293887 w 2482948"/>
              <a:gd name="connsiteY3530" fmla="*/ 1308317 h 2128862"/>
              <a:gd name="connsiteX3531" fmla="*/ 293858 w 2482948"/>
              <a:gd name="connsiteY3531" fmla="*/ 1308338 h 2128862"/>
              <a:gd name="connsiteX3532" fmla="*/ 298366 w 2482948"/>
              <a:gd name="connsiteY3532" fmla="*/ 1306110 h 2128862"/>
              <a:gd name="connsiteX3533" fmla="*/ 307168 w 2482948"/>
              <a:gd name="connsiteY3533" fmla="*/ 1301759 h 2128862"/>
              <a:gd name="connsiteX3534" fmla="*/ 357248 w 2482948"/>
              <a:gd name="connsiteY3534" fmla="*/ 1271749 h 2128862"/>
              <a:gd name="connsiteX3535" fmla="*/ 364528 w 2482948"/>
              <a:gd name="connsiteY3535" fmla="*/ 1266525 h 2128862"/>
              <a:gd name="connsiteX3536" fmla="*/ 1372811 w 2482948"/>
              <a:gd name="connsiteY3536" fmla="*/ 1264522 h 2128862"/>
              <a:gd name="connsiteX3537" fmla="*/ 1373578 w 2482948"/>
              <a:gd name="connsiteY3537" fmla="*/ 1264732 h 2128862"/>
              <a:gd name="connsiteX3538" fmla="*/ 1390124 w 2482948"/>
              <a:gd name="connsiteY3538" fmla="*/ 1272728 h 2128862"/>
              <a:gd name="connsiteX3539" fmla="*/ 1396329 w 2482948"/>
              <a:gd name="connsiteY3539" fmla="*/ 1315335 h 2128862"/>
              <a:gd name="connsiteX3540" fmla="*/ 1401430 w 2482948"/>
              <a:gd name="connsiteY3540" fmla="*/ 1355736 h 2128862"/>
              <a:gd name="connsiteX3541" fmla="*/ 1434153 w 2482948"/>
              <a:gd name="connsiteY3541" fmla="*/ 1463404 h 2128862"/>
              <a:gd name="connsiteX3542" fmla="*/ 1434708 w 2482948"/>
              <a:gd name="connsiteY3542" fmla="*/ 1463366 h 2128862"/>
              <a:gd name="connsiteX3543" fmla="*/ 1404878 w 2482948"/>
              <a:gd name="connsiteY3543" fmla="*/ 1354218 h 2128862"/>
              <a:gd name="connsiteX3544" fmla="*/ 1400327 w 2482948"/>
              <a:gd name="connsiteY3544" fmla="*/ 1312852 h 2128862"/>
              <a:gd name="connsiteX3545" fmla="*/ 1394950 w 2482948"/>
              <a:gd name="connsiteY3545" fmla="*/ 1270245 h 2128862"/>
              <a:gd name="connsiteX3546" fmla="*/ 1382265 w 2482948"/>
              <a:gd name="connsiteY3546" fmla="*/ 1266661 h 2128862"/>
              <a:gd name="connsiteX3547" fmla="*/ 305372 w 2482948"/>
              <a:gd name="connsiteY3547" fmla="*/ 1263606 h 2128862"/>
              <a:gd name="connsiteX3548" fmla="*/ 305068 w 2482948"/>
              <a:gd name="connsiteY3548" fmla="*/ 1263679 h 2128862"/>
              <a:gd name="connsiteX3549" fmla="*/ 304855 w 2482948"/>
              <a:gd name="connsiteY3549" fmla="*/ 1263731 h 2128862"/>
              <a:gd name="connsiteX3550" fmla="*/ 299619 w 2482948"/>
              <a:gd name="connsiteY3550" fmla="*/ 1266906 h 2128862"/>
              <a:gd name="connsiteX3551" fmla="*/ 277457 w 2482948"/>
              <a:gd name="connsiteY3551" fmla="*/ 1262298 h 2128862"/>
              <a:gd name="connsiteX3552" fmla="*/ 272945 w 2482948"/>
              <a:gd name="connsiteY3552" fmla="*/ 1262953 h 2128862"/>
              <a:gd name="connsiteX3553" fmla="*/ 268377 w 2482948"/>
              <a:gd name="connsiteY3553" fmla="*/ 1264602 h 2128862"/>
              <a:gd name="connsiteX3554" fmla="*/ 237807 w 2482948"/>
              <a:gd name="connsiteY3554" fmla="*/ 1275639 h 2128862"/>
              <a:gd name="connsiteX3555" fmla="*/ 237320 w 2482948"/>
              <a:gd name="connsiteY3555" fmla="*/ 1276188 h 2128862"/>
              <a:gd name="connsiteX3556" fmla="*/ 275730 w 2482948"/>
              <a:gd name="connsiteY3556" fmla="*/ 1263353 h 2128862"/>
              <a:gd name="connsiteX3557" fmla="*/ 228824 w 2482948"/>
              <a:gd name="connsiteY3557" fmla="*/ 1261304 h 2128862"/>
              <a:gd name="connsiteX3558" fmla="*/ 228272 w 2482948"/>
              <a:gd name="connsiteY3558" fmla="*/ 1261336 h 2128862"/>
              <a:gd name="connsiteX3559" fmla="*/ 218640 w 2482948"/>
              <a:gd name="connsiteY3559" fmla="*/ 1261886 h 2128862"/>
              <a:gd name="connsiteX3560" fmla="*/ 218565 w 2482948"/>
              <a:gd name="connsiteY3560" fmla="*/ 1261985 h 2128862"/>
              <a:gd name="connsiteX3561" fmla="*/ 218423 w 2482948"/>
              <a:gd name="connsiteY3561" fmla="*/ 1262172 h 2128862"/>
              <a:gd name="connsiteX3562" fmla="*/ 218908 w 2482948"/>
              <a:gd name="connsiteY3562" fmla="*/ 1262186 h 2128862"/>
              <a:gd name="connsiteX3563" fmla="*/ 223509 w 2482948"/>
              <a:gd name="connsiteY3563" fmla="*/ 1262315 h 2128862"/>
              <a:gd name="connsiteX3564" fmla="*/ 227895 w 2482948"/>
              <a:gd name="connsiteY3564" fmla="*/ 1262438 h 2128862"/>
              <a:gd name="connsiteX3565" fmla="*/ 227909 w 2482948"/>
              <a:gd name="connsiteY3565" fmla="*/ 1262420 h 2128862"/>
              <a:gd name="connsiteX3566" fmla="*/ 228414 w 2482948"/>
              <a:gd name="connsiteY3566" fmla="*/ 1261804 h 2128862"/>
              <a:gd name="connsiteX3567" fmla="*/ 292025 w 2482948"/>
              <a:gd name="connsiteY3567" fmla="*/ 1260181 h 2128862"/>
              <a:gd name="connsiteX3568" fmla="*/ 291967 w 2482948"/>
              <a:gd name="connsiteY3568" fmla="*/ 1260189 h 2128862"/>
              <a:gd name="connsiteX3569" fmla="*/ 291836 w 2482948"/>
              <a:gd name="connsiteY3569" fmla="*/ 1260208 h 2128862"/>
              <a:gd name="connsiteX3570" fmla="*/ 290080 w 2482948"/>
              <a:gd name="connsiteY3570" fmla="*/ 1260463 h 2128862"/>
              <a:gd name="connsiteX3571" fmla="*/ 285978 w 2482948"/>
              <a:gd name="connsiteY3571" fmla="*/ 1262837 h 2128862"/>
              <a:gd name="connsiteX3572" fmla="*/ 284291 w 2482948"/>
              <a:gd name="connsiteY3572" fmla="*/ 1263813 h 2128862"/>
              <a:gd name="connsiteX3573" fmla="*/ 284717 w 2482948"/>
              <a:gd name="connsiteY3573" fmla="*/ 1263709 h 2128862"/>
              <a:gd name="connsiteX3574" fmla="*/ 287078 w 2482948"/>
              <a:gd name="connsiteY3574" fmla="*/ 1263131 h 2128862"/>
              <a:gd name="connsiteX3575" fmla="*/ 254181 w 2482948"/>
              <a:gd name="connsiteY3575" fmla="*/ 1258655 h 2128862"/>
              <a:gd name="connsiteX3576" fmla="*/ 249977 w 2482948"/>
              <a:gd name="connsiteY3576" fmla="*/ 1258823 h 2128862"/>
              <a:gd name="connsiteX3577" fmla="*/ 231746 w 2482948"/>
              <a:gd name="connsiteY3577" fmla="*/ 1266249 h 2128862"/>
              <a:gd name="connsiteX3578" fmla="*/ 230791 w 2482948"/>
              <a:gd name="connsiteY3578" fmla="*/ 1266317 h 2128862"/>
              <a:gd name="connsiteX3579" fmla="*/ 230407 w 2482948"/>
              <a:gd name="connsiteY3579" fmla="*/ 1266769 h 2128862"/>
              <a:gd name="connsiteX3580" fmla="*/ 229016 w 2482948"/>
              <a:gd name="connsiteY3580" fmla="*/ 1268407 h 2128862"/>
              <a:gd name="connsiteX3581" fmla="*/ 229027 w 2482948"/>
              <a:gd name="connsiteY3581" fmla="*/ 1268402 h 2128862"/>
              <a:gd name="connsiteX3582" fmla="*/ 243880 w 2482948"/>
              <a:gd name="connsiteY3582" fmla="*/ 1262647 h 2128862"/>
              <a:gd name="connsiteX3583" fmla="*/ 243880 w 2482948"/>
              <a:gd name="connsiteY3583" fmla="*/ 1261697 h 2128862"/>
              <a:gd name="connsiteX3584" fmla="*/ 245120 w 2482948"/>
              <a:gd name="connsiteY3584" fmla="*/ 1261697 h 2128862"/>
              <a:gd name="connsiteX3585" fmla="*/ 247035 w 2482948"/>
              <a:gd name="connsiteY3585" fmla="*/ 1261424 h 2128862"/>
              <a:gd name="connsiteX3586" fmla="*/ 248439 w 2482948"/>
              <a:gd name="connsiteY3586" fmla="*/ 1260880 h 2128862"/>
              <a:gd name="connsiteX3587" fmla="*/ 1371539 w 2482948"/>
              <a:gd name="connsiteY3587" fmla="*/ 1258016 h 2128862"/>
              <a:gd name="connsiteX3588" fmla="*/ 1382954 w 2482948"/>
              <a:gd name="connsiteY3588" fmla="*/ 1260594 h 2128862"/>
              <a:gd name="connsiteX3589" fmla="*/ 1399362 w 2482948"/>
              <a:gd name="connsiteY3589" fmla="*/ 1267764 h 2128862"/>
              <a:gd name="connsiteX3590" fmla="*/ 1404878 w 2482948"/>
              <a:gd name="connsiteY3590" fmla="*/ 1311197 h 2128862"/>
              <a:gd name="connsiteX3591" fmla="*/ 1409428 w 2482948"/>
              <a:gd name="connsiteY3591" fmla="*/ 1352563 h 2128862"/>
              <a:gd name="connsiteX3592" fmla="*/ 1438734 w 2482948"/>
              <a:gd name="connsiteY3592" fmla="*/ 1458246 h 2128862"/>
              <a:gd name="connsiteX3593" fmla="*/ 1412323 w 2482948"/>
              <a:gd name="connsiteY3593" fmla="*/ 1350359 h 2128862"/>
              <a:gd name="connsiteX3594" fmla="*/ 1408324 w 2482948"/>
              <a:gd name="connsiteY3594" fmla="*/ 1307751 h 2128862"/>
              <a:gd name="connsiteX3595" fmla="*/ 1403635 w 2482948"/>
              <a:gd name="connsiteY3595" fmla="*/ 1264456 h 2128862"/>
              <a:gd name="connsiteX3596" fmla="*/ 1391502 w 2482948"/>
              <a:gd name="connsiteY3596" fmla="*/ 1261698 h 2128862"/>
              <a:gd name="connsiteX3597" fmla="*/ 271262 w 2482948"/>
              <a:gd name="connsiteY3597" fmla="*/ 1257972 h 2128862"/>
              <a:gd name="connsiteX3598" fmla="*/ 269890 w 2482948"/>
              <a:gd name="connsiteY3598" fmla="*/ 1258027 h 2128862"/>
              <a:gd name="connsiteX3599" fmla="*/ 269607 w 2482948"/>
              <a:gd name="connsiteY3599" fmla="*/ 1258038 h 2128862"/>
              <a:gd name="connsiteX3600" fmla="*/ 269548 w 2482948"/>
              <a:gd name="connsiteY3600" fmla="*/ 1258061 h 2128862"/>
              <a:gd name="connsiteX3601" fmla="*/ 268909 w 2482948"/>
              <a:gd name="connsiteY3601" fmla="*/ 1258307 h 2128862"/>
              <a:gd name="connsiteX3602" fmla="*/ 270278 w 2482948"/>
              <a:gd name="connsiteY3602" fmla="*/ 1258112 h 2128862"/>
              <a:gd name="connsiteX3603" fmla="*/ 217018 w 2482948"/>
              <a:gd name="connsiteY3603" fmla="*/ 1255877 h 2128862"/>
              <a:gd name="connsiteX3604" fmla="*/ 209108 w 2482948"/>
              <a:gd name="connsiteY3604" fmla="*/ 1256439 h 2128862"/>
              <a:gd name="connsiteX3605" fmla="*/ 209101 w 2482948"/>
              <a:gd name="connsiteY3605" fmla="*/ 1256449 h 2128862"/>
              <a:gd name="connsiteX3606" fmla="*/ 209097 w 2482948"/>
              <a:gd name="connsiteY3606" fmla="*/ 1256454 h 2128862"/>
              <a:gd name="connsiteX3607" fmla="*/ 209095 w 2482948"/>
              <a:gd name="connsiteY3607" fmla="*/ 1256457 h 2128862"/>
              <a:gd name="connsiteX3608" fmla="*/ 216586 w 2482948"/>
              <a:gd name="connsiteY3608" fmla="*/ 1256457 h 2128862"/>
              <a:gd name="connsiteX3609" fmla="*/ 216862 w 2482948"/>
              <a:gd name="connsiteY3609" fmla="*/ 1256087 h 2128862"/>
              <a:gd name="connsiteX3610" fmla="*/ 234188 w 2482948"/>
              <a:gd name="connsiteY3610" fmla="*/ 1254656 h 2128862"/>
              <a:gd name="connsiteX3611" fmla="*/ 223561 w 2482948"/>
              <a:gd name="connsiteY3611" fmla="*/ 1255412 h 2128862"/>
              <a:gd name="connsiteX3612" fmla="*/ 222767 w 2482948"/>
              <a:gd name="connsiteY3612" fmla="*/ 1256457 h 2128862"/>
              <a:gd name="connsiteX3613" fmla="*/ 232798 w 2482948"/>
              <a:gd name="connsiteY3613" fmla="*/ 1256457 h 2128862"/>
              <a:gd name="connsiteX3614" fmla="*/ 233815 w 2482948"/>
              <a:gd name="connsiteY3614" fmla="*/ 1255217 h 2128862"/>
              <a:gd name="connsiteX3615" fmla="*/ 254183 w 2482948"/>
              <a:gd name="connsiteY3615" fmla="*/ 1253104 h 2128862"/>
              <a:gd name="connsiteX3616" fmla="*/ 253584 w 2482948"/>
              <a:gd name="connsiteY3616" fmla="*/ 1253366 h 2128862"/>
              <a:gd name="connsiteX3617" fmla="*/ 253639 w 2482948"/>
              <a:gd name="connsiteY3617" fmla="*/ 1253365 h 2128862"/>
              <a:gd name="connsiteX3618" fmla="*/ 253682 w 2482948"/>
              <a:gd name="connsiteY3618" fmla="*/ 1253363 h 2128862"/>
              <a:gd name="connsiteX3619" fmla="*/ 254166 w 2482948"/>
              <a:gd name="connsiteY3619" fmla="*/ 1253167 h 2128862"/>
              <a:gd name="connsiteX3620" fmla="*/ 254303 w 2482948"/>
              <a:gd name="connsiteY3620" fmla="*/ 1253112 h 2128862"/>
              <a:gd name="connsiteX3621" fmla="*/ 333457 w 2482948"/>
              <a:gd name="connsiteY3621" fmla="*/ 1252815 h 2128862"/>
              <a:gd name="connsiteX3622" fmla="*/ 322021 w 2482948"/>
              <a:gd name="connsiteY3622" fmla="*/ 1259420 h 2128862"/>
              <a:gd name="connsiteX3623" fmla="*/ 323025 w 2482948"/>
              <a:gd name="connsiteY3623" fmla="*/ 1259077 h 2128862"/>
              <a:gd name="connsiteX3624" fmla="*/ 1339270 w 2482948"/>
              <a:gd name="connsiteY3624" fmla="*/ 1252555 h 2128862"/>
              <a:gd name="connsiteX3625" fmla="*/ 1349861 w 2482948"/>
              <a:gd name="connsiteY3625" fmla="*/ 1258251 h 2128862"/>
              <a:gd name="connsiteX3626" fmla="*/ 1352386 w 2482948"/>
              <a:gd name="connsiteY3626" fmla="*/ 1258941 h 2128862"/>
              <a:gd name="connsiteX3627" fmla="*/ 1346288 w 2482948"/>
              <a:gd name="connsiteY3627" fmla="*/ 1255972 h 2128862"/>
              <a:gd name="connsiteX3628" fmla="*/ 1341454 w 2482948"/>
              <a:gd name="connsiteY3628" fmla="*/ 1253618 h 2128862"/>
              <a:gd name="connsiteX3629" fmla="*/ 243826 w 2482948"/>
              <a:gd name="connsiteY3629" fmla="*/ 1252447 h 2128862"/>
              <a:gd name="connsiteX3630" fmla="*/ 241258 w 2482948"/>
              <a:gd name="connsiteY3630" fmla="*/ 1253621 h 2128862"/>
              <a:gd name="connsiteX3631" fmla="*/ 240935 w 2482948"/>
              <a:gd name="connsiteY3631" fmla="*/ 1253769 h 2128862"/>
              <a:gd name="connsiteX3632" fmla="*/ 240840 w 2482948"/>
              <a:gd name="connsiteY3632" fmla="*/ 1253812 h 2128862"/>
              <a:gd name="connsiteX3633" fmla="*/ 241216 w 2482948"/>
              <a:gd name="connsiteY3633" fmla="*/ 1253799 h 2128862"/>
              <a:gd name="connsiteX3634" fmla="*/ 241273 w 2482948"/>
              <a:gd name="connsiteY3634" fmla="*/ 1253797 h 2128862"/>
              <a:gd name="connsiteX3635" fmla="*/ 241420 w 2482948"/>
              <a:gd name="connsiteY3635" fmla="*/ 1253792 h 2128862"/>
              <a:gd name="connsiteX3636" fmla="*/ 243250 w 2482948"/>
              <a:gd name="connsiteY3636" fmla="*/ 1252991 h 2128862"/>
              <a:gd name="connsiteX3637" fmla="*/ 244409 w 2482948"/>
              <a:gd name="connsiteY3637" fmla="*/ 1252484 h 2128862"/>
              <a:gd name="connsiteX3638" fmla="*/ 1233956 w 2482948"/>
              <a:gd name="connsiteY3638" fmla="*/ 1251636 h 2128862"/>
              <a:gd name="connsiteX3639" fmla="*/ 1242586 w 2482948"/>
              <a:gd name="connsiteY3639" fmla="*/ 1279070 h 2128862"/>
              <a:gd name="connsiteX3640" fmla="*/ 1253479 w 2482948"/>
              <a:gd name="connsiteY3640" fmla="*/ 1306647 h 2128862"/>
              <a:gd name="connsiteX3641" fmla="*/ 1261476 w 2482948"/>
              <a:gd name="connsiteY3641" fmla="*/ 1324297 h 2128862"/>
              <a:gd name="connsiteX3642" fmla="*/ 1269473 w 2482948"/>
              <a:gd name="connsiteY3642" fmla="*/ 1341946 h 2128862"/>
              <a:gd name="connsiteX3643" fmla="*/ 1298154 w 2482948"/>
              <a:gd name="connsiteY3643" fmla="*/ 1401238 h 2128862"/>
              <a:gd name="connsiteX3644" fmla="*/ 1321719 w 2482948"/>
              <a:gd name="connsiteY3644" fmla="*/ 1435000 h 2128862"/>
              <a:gd name="connsiteX3645" fmla="*/ 1329313 w 2482948"/>
              <a:gd name="connsiteY3645" fmla="*/ 1442840 h 2128862"/>
              <a:gd name="connsiteX3646" fmla="*/ 1337436 w 2482948"/>
              <a:gd name="connsiteY3646" fmla="*/ 1451226 h 2128862"/>
              <a:gd name="connsiteX3647" fmla="*/ 1339113 w 2482948"/>
              <a:gd name="connsiteY3647" fmla="*/ 1452114 h 2128862"/>
              <a:gd name="connsiteX3648" fmla="*/ 1339950 w 2482948"/>
              <a:gd name="connsiteY3648" fmla="*/ 1452371 h 2128862"/>
              <a:gd name="connsiteX3649" fmla="*/ 1300636 w 2482948"/>
              <a:gd name="connsiteY3649" fmla="*/ 1401239 h 2128862"/>
              <a:gd name="connsiteX3650" fmla="*/ 1273058 w 2482948"/>
              <a:gd name="connsiteY3650" fmla="*/ 1339603 h 2128862"/>
              <a:gd name="connsiteX3651" fmla="*/ 1262717 w 2482948"/>
              <a:gd name="connsiteY3651" fmla="*/ 1319334 h 2128862"/>
              <a:gd name="connsiteX3652" fmla="*/ 1255547 w 2482948"/>
              <a:gd name="connsiteY3652" fmla="*/ 1305545 h 2128862"/>
              <a:gd name="connsiteX3653" fmla="*/ 1243550 w 2482948"/>
              <a:gd name="connsiteY3653" fmla="*/ 1278796 h 2128862"/>
              <a:gd name="connsiteX3654" fmla="*/ 1243550 w 2482948"/>
              <a:gd name="connsiteY3654" fmla="*/ 1278107 h 2128862"/>
              <a:gd name="connsiteX3655" fmla="*/ 1326141 w 2482948"/>
              <a:gd name="connsiteY3655" fmla="*/ 1251628 h 2128862"/>
              <a:gd name="connsiteX3656" fmla="*/ 1343243 w 2482948"/>
              <a:gd name="connsiteY3656" fmla="*/ 1261975 h 2128862"/>
              <a:gd name="connsiteX3657" fmla="*/ 1348261 w 2482948"/>
              <a:gd name="connsiteY3657" fmla="*/ 1263499 h 2128862"/>
              <a:gd name="connsiteX3658" fmla="*/ 1345712 w 2482948"/>
              <a:gd name="connsiteY3658" fmla="*/ 1262132 h 2128862"/>
              <a:gd name="connsiteX3659" fmla="*/ 404558 w 2482948"/>
              <a:gd name="connsiteY3659" fmla="*/ 1251143 h 2128862"/>
              <a:gd name="connsiteX3660" fmla="*/ 401246 w 2482948"/>
              <a:gd name="connsiteY3660" fmla="*/ 1253493 h 2128862"/>
              <a:gd name="connsiteX3661" fmla="*/ 391351 w 2482948"/>
              <a:gd name="connsiteY3661" fmla="*/ 1260732 h 2128862"/>
              <a:gd name="connsiteX3662" fmla="*/ 389034 w 2482948"/>
              <a:gd name="connsiteY3662" fmla="*/ 1262289 h 2128862"/>
              <a:gd name="connsiteX3663" fmla="*/ 388665 w 2482948"/>
              <a:gd name="connsiteY3663" fmla="*/ 1262635 h 2128862"/>
              <a:gd name="connsiteX3664" fmla="*/ 388363 w 2482948"/>
              <a:gd name="connsiteY3664" fmla="*/ 1262918 h 2128862"/>
              <a:gd name="connsiteX3665" fmla="*/ 391351 w 2482948"/>
              <a:gd name="connsiteY3665" fmla="*/ 1260732 h 2128862"/>
              <a:gd name="connsiteX3666" fmla="*/ 399132 w 2482948"/>
              <a:gd name="connsiteY3666" fmla="*/ 1255498 h 2128862"/>
              <a:gd name="connsiteX3667" fmla="*/ 1412561 w 2482948"/>
              <a:gd name="connsiteY3667" fmla="*/ 1249051 h 2128862"/>
              <a:gd name="connsiteX3668" fmla="*/ 1425286 w 2482948"/>
              <a:gd name="connsiteY3668" fmla="*/ 1252459 h 2128862"/>
              <a:gd name="connsiteX3669" fmla="*/ 1425286 w 2482948"/>
              <a:gd name="connsiteY3669" fmla="*/ 1253287 h 2128862"/>
              <a:gd name="connsiteX3670" fmla="*/ 1425286 w 2482948"/>
              <a:gd name="connsiteY3670" fmla="*/ 1260181 h 2128862"/>
              <a:gd name="connsiteX3671" fmla="*/ 1431351 w 2482948"/>
              <a:gd name="connsiteY3671" fmla="*/ 1342912 h 2128862"/>
              <a:gd name="connsiteX3672" fmla="*/ 1455594 w 2482948"/>
              <a:gd name="connsiteY3672" fmla="*/ 1462227 h 2128862"/>
              <a:gd name="connsiteX3673" fmla="*/ 1456861 w 2482948"/>
              <a:gd name="connsiteY3673" fmla="*/ 1462046 h 2128862"/>
              <a:gd name="connsiteX3674" fmla="*/ 1433972 w 2482948"/>
              <a:gd name="connsiteY3674" fmla="*/ 1340155 h 2128862"/>
              <a:gd name="connsiteX3675" fmla="*/ 1429007 w 2482948"/>
              <a:gd name="connsiteY3675" fmla="*/ 1250391 h 2128862"/>
              <a:gd name="connsiteX3676" fmla="*/ 1429007 w 2482948"/>
              <a:gd name="connsiteY3676" fmla="*/ 1249564 h 2128862"/>
              <a:gd name="connsiteX3677" fmla="*/ 1418528 w 2482948"/>
              <a:gd name="connsiteY3677" fmla="*/ 1249564 h 2128862"/>
              <a:gd name="connsiteX3678" fmla="*/ 334238 w 2482948"/>
              <a:gd name="connsiteY3678" fmla="*/ 1246292 h 2128862"/>
              <a:gd name="connsiteX3679" fmla="*/ 332731 w 2482948"/>
              <a:gd name="connsiteY3679" fmla="*/ 1246869 h 2128862"/>
              <a:gd name="connsiteX3680" fmla="*/ 332572 w 2482948"/>
              <a:gd name="connsiteY3680" fmla="*/ 1246929 h 2128862"/>
              <a:gd name="connsiteX3681" fmla="*/ 325798 w 2482948"/>
              <a:gd name="connsiteY3681" fmla="*/ 1251036 h 2128862"/>
              <a:gd name="connsiteX3682" fmla="*/ 329640 w 2482948"/>
              <a:gd name="connsiteY3682" fmla="*/ 1249327 h 2128862"/>
              <a:gd name="connsiteX3683" fmla="*/ 1241333 w 2482948"/>
              <a:gd name="connsiteY3683" fmla="*/ 1245371 h 2128862"/>
              <a:gd name="connsiteX3684" fmla="*/ 1253615 w 2482948"/>
              <a:gd name="connsiteY3684" fmla="*/ 1274798 h 2128862"/>
              <a:gd name="connsiteX3685" fmla="*/ 1254995 w 2482948"/>
              <a:gd name="connsiteY3685" fmla="*/ 1277555 h 2128862"/>
              <a:gd name="connsiteX3686" fmla="*/ 1267129 w 2482948"/>
              <a:gd name="connsiteY3686" fmla="*/ 1300997 h 2128862"/>
              <a:gd name="connsiteX3687" fmla="*/ 1274436 w 2482948"/>
              <a:gd name="connsiteY3687" fmla="*/ 1312440 h 2128862"/>
              <a:gd name="connsiteX3688" fmla="*/ 1286570 w 2482948"/>
              <a:gd name="connsiteY3688" fmla="*/ 1333399 h 2128862"/>
              <a:gd name="connsiteX3689" fmla="*/ 1292500 w 2482948"/>
              <a:gd name="connsiteY3689" fmla="*/ 1348704 h 2128862"/>
              <a:gd name="connsiteX3690" fmla="*/ 1312769 w 2482948"/>
              <a:gd name="connsiteY3690" fmla="*/ 1396137 h 2128862"/>
              <a:gd name="connsiteX3691" fmla="*/ 1334292 w 2482948"/>
              <a:gd name="connsiteY3691" fmla="*/ 1431757 h 2128862"/>
              <a:gd name="connsiteX3692" fmla="*/ 1347680 w 2482948"/>
              <a:gd name="connsiteY3692" fmla="*/ 1447913 h 2128862"/>
              <a:gd name="connsiteX3693" fmla="*/ 1352894 w 2482948"/>
              <a:gd name="connsiteY3693" fmla="*/ 1454205 h 2128862"/>
              <a:gd name="connsiteX3694" fmla="*/ 1355050 w 2482948"/>
              <a:gd name="connsiteY3694" fmla="*/ 1456130 h 2128862"/>
              <a:gd name="connsiteX3695" fmla="*/ 1359702 w 2482948"/>
              <a:gd name="connsiteY3695" fmla="*/ 1457050 h 2128862"/>
              <a:gd name="connsiteX3696" fmla="*/ 1316629 w 2482948"/>
              <a:gd name="connsiteY3696" fmla="*/ 1394345 h 2128862"/>
              <a:gd name="connsiteX3697" fmla="*/ 1300083 w 2482948"/>
              <a:gd name="connsiteY3697" fmla="*/ 1352979 h 2128862"/>
              <a:gd name="connsiteX3698" fmla="*/ 1291535 w 2482948"/>
              <a:gd name="connsiteY3698" fmla="*/ 1329814 h 2128862"/>
              <a:gd name="connsiteX3699" fmla="*/ 1279124 w 2482948"/>
              <a:gd name="connsiteY3699" fmla="*/ 1310648 h 2128862"/>
              <a:gd name="connsiteX3700" fmla="*/ 1270851 w 2482948"/>
              <a:gd name="connsiteY3700" fmla="*/ 1299754 h 2128862"/>
              <a:gd name="connsiteX3701" fmla="*/ 1257062 w 2482948"/>
              <a:gd name="connsiteY3701" fmla="*/ 1277555 h 2128862"/>
              <a:gd name="connsiteX3702" fmla="*/ 1254719 w 2482948"/>
              <a:gd name="connsiteY3702" fmla="*/ 1273832 h 2128862"/>
              <a:gd name="connsiteX3703" fmla="*/ 1420996 w 2482948"/>
              <a:gd name="connsiteY3703" fmla="*/ 1244216 h 2128862"/>
              <a:gd name="connsiteX3704" fmla="*/ 1433972 w 2482948"/>
              <a:gd name="connsiteY3704" fmla="*/ 1247219 h 2128862"/>
              <a:gd name="connsiteX3705" fmla="*/ 1433972 w 2482948"/>
              <a:gd name="connsiteY3705" fmla="*/ 1249702 h 2128862"/>
              <a:gd name="connsiteX3706" fmla="*/ 1438936 w 2482948"/>
              <a:gd name="connsiteY3706" fmla="*/ 1339052 h 2128862"/>
              <a:gd name="connsiteX3707" fmla="*/ 1461261 w 2482948"/>
              <a:gd name="connsiteY3707" fmla="*/ 1461567 h 2128862"/>
              <a:gd name="connsiteX3708" fmla="*/ 1461685 w 2482948"/>
              <a:gd name="connsiteY3708" fmla="*/ 1461495 h 2128862"/>
              <a:gd name="connsiteX3709" fmla="*/ 1441830 w 2482948"/>
              <a:gd name="connsiteY3709" fmla="*/ 1336432 h 2128862"/>
              <a:gd name="connsiteX3710" fmla="*/ 1438108 w 2482948"/>
              <a:gd name="connsiteY3710" fmla="*/ 1244599 h 2128862"/>
              <a:gd name="connsiteX3711" fmla="*/ 1428317 w 2482948"/>
              <a:gd name="connsiteY3711" fmla="*/ 1244599 h 2128862"/>
              <a:gd name="connsiteX3712" fmla="*/ 1283309 w 2482948"/>
              <a:gd name="connsiteY3712" fmla="*/ 1243959 h 2128862"/>
              <a:gd name="connsiteX3713" fmla="*/ 1293052 w 2482948"/>
              <a:gd name="connsiteY3713" fmla="*/ 1255770 h 2128862"/>
              <a:gd name="connsiteX3714" fmla="*/ 1294569 w 2482948"/>
              <a:gd name="connsiteY3714" fmla="*/ 1257286 h 2128862"/>
              <a:gd name="connsiteX3715" fmla="*/ 1315665 w 2482948"/>
              <a:gd name="connsiteY3715" fmla="*/ 1275763 h 2128862"/>
              <a:gd name="connsiteX3716" fmla="*/ 1330971 w 2482948"/>
              <a:gd name="connsiteY3716" fmla="*/ 1284588 h 2128862"/>
              <a:gd name="connsiteX3717" fmla="*/ 1347242 w 2482948"/>
              <a:gd name="connsiteY3717" fmla="*/ 1298376 h 2128862"/>
              <a:gd name="connsiteX3718" fmla="*/ 1356342 w 2482948"/>
              <a:gd name="connsiteY3718" fmla="*/ 1336295 h 2128862"/>
              <a:gd name="connsiteX3719" fmla="*/ 1365030 w 2482948"/>
              <a:gd name="connsiteY3719" fmla="*/ 1372558 h 2128862"/>
              <a:gd name="connsiteX3720" fmla="*/ 1398284 w 2482948"/>
              <a:gd name="connsiteY3720" fmla="*/ 1444088 h 2128862"/>
              <a:gd name="connsiteX3721" fmla="*/ 1367785 w 2482948"/>
              <a:gd name="connsiteY3721" fmla="*/ 1371317 h 2128862"/>
              <a:gd name="connsiteX3722" fmla="*/ 1359789 w 2482948"/>
              <a:gd name="connsiteY3722" fmla="*/ 1333536 h 2128862"/>
              <a:gd name="connsiteX3723" fmla="*/ 1351515 w 2482948"/>
              <a:gd name="connsiteY3723" fmla="*/ 1295065 h 2128862"/>
              <a:gd name="connsiteX3724" fmla="*/ 1337727 w 2482948"/>
              <a:gd name="connsiteY3724" fmla="*/ 1285828 h 2128862"/>
              <a:gd name="connsiteX3725" fmla="*/ 1320352 w 2482948"/>
              <a:gd name="connsiteY3725" fmla="*/ 1277278 h 2128862"/>
              <a:gd name="connsiteX3726" fmla="*/ 1296085 w 2482948"/>
              <a:gd name="connsiteY3726" fmla="*/ 1257423 h 2128862"/>
              <a:gd name="connsiteX3727" fmla="*/ 1295258 w 2482948"/>
              <a:gd name="connsiteY3727" fmla="*/ 1257423 h 2128862"/>
              <a:gd name="connsiteX3728" fmla="*/ 1276106 w 2482948"/>
              <a:gd name="connsiteY3728" fmla="*/ 1243739 h 2128862"/>
              <a:gd name="connsiteX3729" fmla="*/ 1287398 w 2482948"/>
              <a:gd name="connsiteY3729" fmla="*/ 1258528 h 2128862"/>
              <a:gd name="connsiteX3730" fmla="*/ 1289467 w 2482948"/>
              <a:gd name="connsiteY3730" fmla="*/ 1260734 h 2128862"/>
              <a:gd name="connsiteX3731" fmla="*/ 1308771 w 2482948"/>
              <a:gd name="connsiteY3731" fmla="*/ 1279348 h 2128862"/>
              <a:gd name="connsiteX3732" fmla="*/ 1322559 w 2482948"/>
              <a:gd name="connsiteY3732" fmla="*/ 1288449 h 2128862"/>
              <a:gd name="connsiteX3733" fmla="*/ 1338554 w 2482948"/>
              <a:gd name="connsiteY3733" fmla="*/ 1303064 h 2128862"/>
              <a:gd name="connsiteX3734" fmla="*/ 1348068 w 2482948"/>
              <a:gd name="connsiteY3734" fmla="*/ 1339605 h 2128862"/>
              <a:gd name="connsiteX3735" fmla="*/ 1357444 w 2482948"/>
              <a:gd name="connsiteY3735" fmla="*/ 1375868 h 2128862"/>
              <a:gd name="connsiteX3736" fmla="*/ 1397572 w 2482948"/>
              <a:gd name="connsiteY3736" fmla="*/ 1455638 h 2128862"/>
              <a:gd name="connsiteX3737" fmla="*/ 1360203 w 2482948"/>
              <a:gd name="connsiteY3737" fmla="*/ 1373799 h 2128862"/>
              <a:gd name="connsiteX3738" fmla="*/ 1351241 w 2482948"/>
              <a:gd name="connsiteY3738" fmla="*/ 1337536 h 2128862"/>
              <a:gd name="connsiteX3739" fmla="*/ 1342416 w 2482948"/>
              <a:gd name="connsiteY3739" fmla="*/ 1300169 h 2128862"/>
              <a:gd name="connsiteX3740" fmla="*/ 1328627 w 2482948"/>
              <a:gd name="connsiteY3740" fmla="*/ 1289552 h 2128862"/>
              <a:gd name="connsiteX3741" fmla="*/ 1312908 w 2482948"/>
              <a:gd name="connsiteY3741" fmla="*/ 1280590 h 2128862"/>
              <a:gd name="connsiteX3742" fmla="*/ 1291122 w 2482948"/>
              <a:gd name="connsiteY3742" fmla="*/ 1261423 h 2128862"/>
              <a:gd name="connsiteX3743" fmla="*/ 1289605 w 2482948"/>
              <a:gd name="connsiteY3743" fmla="*/ 1259906 h 2128862"/>
              <a:gd name="connsiteX3744" fmla="*/ 1331561 w 2482948"/>
              <a:gd name="connsiteY3744" fmla="*/ 1243153 h 2128862"/>
              <a:gd name="connsiteX3745" fmla="*/ 1357306 w 2482948"/>
              <a:gd name="connsiteY3745" fmla="*/ 1254802 h 2128862"/>
              <a:gd name="connsiteX3746" fmla="*/ 1361318 w 2482948"/>
              <a:gd name="connsiteY3746" fmla="*/ 1255708 h 2128862"/>
              <a:gd name="connsiteX3747" fmla="*/ 1353144 w 2482948"/>
              <a:gd name="connsiteY3747" fmla="*/ 1252260 h 2128862"/>
              <a:gd name="connsiteX3748" fmla="*/ 1235417 w 2482948"/>
              <a:gd name="connsiteY3748" fmla="*/ 1243104 h 2128862"/>
              <a:gd name="connsiteX3749" fmla="*/ 1247962 w 2482948"/>
              <a:gd name="connsiteY3749" fmla="*/ 1277416 h 2128862"/>
              <a:gd name="connsiteX3750" fmla="*/ 1247962 w 2482948"/>
              <a:gd name="connsiteY3750" fmla="*/ 1278244 h 2128862"/>
              <a:gd name="connsiteX3751" fmla="*/ 1259821 w 2482948"/>
              <a:gd name="connsiteY3751" fmla="*/ 1304581 h 2128862"/>
              <a:gd name="connsiteX3752" fmla="*/ 1266991 w 2482948"/>
              <a:gd name="connsiteY3752" fmla="*/ 1317541 h 2128862"/>
              <a:gd name="connsiteX3753" fmla="*/ 1277608 w 2482948"/>
              <a:gd name="connsiteY3753" fmla="*/ 1338363 h 2128862"/>
              <a:gd name="connsiteX3754" fmla="*/ 1305185 w 2482948"/>
              <a:gd name="connsiteY3754" fmla="*/ 1399445 h 2128862"/>
              <a:gd name="connsiteX3755" fmla="*/ 1327788 w 2482948"/>
              <a:gd name="connsiteY3755" fmla="*/ 1434300 h 2128862"/>
              <a:gd name="connsiteX3756" fmla="*/ 1345477 w 2482948"/>
              <a:gd name="connsiteY3756" fmla="*/ 1454021 h 2128862"/>
              <a:gd name="connsiteX3757" fmla="*/ 1350367 w 2482948"/>
              <a:gd name="connsiteY3757" fmla="*/ 1455154 h 2128862"/>
              <a:gd name="connsiteX3758" fmla="*/ 1308494 w 2482948"/>
              <a:gd name="connsiteY3758" fmla="*/ 1397654 h 2128862"/>
              <a:gd name="connsiteX3759" fmla="*/ 1287950 w 2482948"/>
              <a:gd name="connsiteY3759" fmla="*/ 1349670 h 2128862"/>
              <a:gd name="connsiteX3760" fmla="*/ 1282020 w 2482948"/>
              <a:gd name="connsiteY3760" fmla="*/ 1334502 h 2128862"/>
              <a:gd name="connsiteX3761" fmla="*/ 1270438 w 2482948"/>
              <a:gd name="connsiteY3761" fmla="*/ 1314371 h 2128862"/>
              <a:gd name="connsiteX3762" fmla="*/ 1262854 w 2482948"/>
              <a:gd name="connsiteY3762" fmla="*/ 1302789 h 2128862"/>
              <a:gd name="connsiteX3763" fmla="*/ 1250582 w 2482948"/>
              <a:gd name="connsiteY3763" fmla="*/ 1278935 h 2128862"/>
              <a:gd name="connsiteX3764" fmla="*/ 1249203 w 2482948"/>
              <a:gd name="connsiteY3764" fmla="*/ 1276177 h 2128862"/>
              <a:gd name="connsiteX3765" fmla="*/ 1312188 w 2482948"/>
              <a:gd name="connsiteY3765" fmla="*/ 1242159 h 2128862"/>
              <a:gd name="connsiteX3766" fmla="*/ 1315665 w 2482948"/>
              <a:gd name="connsiteY3766" fmla="*/ 1245291 h 2128862"/>
              <a:gd name="connsiteX3767" fmla="*/ 1316543 w 2482948"/>
              <a:gd name="connsiteY3767" fmla="*/ 1245822 h 2128862"/>
              <a:gd name="connsiteX3768" fmla="*/ 1250957 w 2482948"/>
              <a:gd name="connsiteY3768" fmla="*/ 1241723 h 2128862"/>
              <a:gd name="connsiteX3769" fmla="*/ 1264923 w 2482948"/>
              <a:gd name="connsiteY3769" fmla="*/ 1268591 h 2128862"/>
              <a:gd name="connsiteX3770" fmla="*/ 1267129 w 2482948"/>
              <a:gd name="connsiteY3770" fmla="*/ 1272314 h 2128862"/>
              <a:gd name="connsiteX3771" fmla="*/ 1280918 w 2482948"/>
              <a:gd name="connsiteY3771" fmla="*/ 1292996 h 2128862"/>
              <a:gd name="connsiteX3772" fmla="*/ 1289880 w 2482948"/>
              <a:gd name="connsiteY3772" fmla="*/ 1303201 h 2128862"/>
              <a:gd name="connsiteX3773" fmla="*/ 1303669 w 2482948"/>
              <a:gd name="connsiteY3773" fmla="*/ 1322505 h 2128862"/>
              <a:gd name="connsiteX3774" fmla="*/ 1313321 w 2482948"/>
              <a:gd name="connsiteY3774" fmla="*/ 1350082 h 2128862"/>
              <a:gd name="connsiteX3775" fmla="*/ 1327110 w 2482948"/>
              <a:gd name="connsiteY3775" fmla="*/ 1388276 h 2128862"/>
              <a:gd name="connsiteX3776" fmla="*/ 1346707 w 2482948"/>
              <a:gd name="connsiteY3776" fmla="*/ 1425520 h 2128862"/>
              <a:gd name="connsiteX3777" fmla="*/ 1353918 w 2482948"/>
              <a:gd name="connsiteY3777" fmla="*/ 1435681 h 2128862"/>
              <a:gd name="connsiteX3778" fmla="*/ 1364029 w 2482948"/>
              <a:gd name="connsiteY3778" fmla="*/ 1449928 h 2128862"/>
              <a:gd name="connsiteX3779" fmla="*/ 1373096 w 2482948"/>
              <a:gd name="connsiteY3779" fmla="*/ 1459696 h 2128862"/>
              <a:gd name="connsiteX3780" fmla="*/ 1374349 w 2482948"/>
              <a:gd name="connsiteY3780" fmla="*/ 1459944 h 2128862"/>
              <a:gd name="connsiteX3781" fmla="*/ 1330833 w 2482948"/>
              <a:gd name="connsiteY3781" fmla="*/ 1387587 h 2128862"/>
              <a:gd name="connsiteX3782" fmla="*/ 1318148 w 2482948"/>
              <a:gd name="connsiteY3782" fmla="*/ 1350359 h 2128862"/>
              <a:gd name="connsiteX3783" fmla="*/ 1308081 w 2482948"/>
              <a:gd name="connsiteY3783" fmla="*/ 1319610 h 2128862"/>
              <a:gd name="connsiteX3784" fmla="*/ 1294292 w 2482948"/>
              <a:gd name="connsiteY3784" fmla="*/ 1303201 h 2128862"/>
              <a:gd name="connsiteX3785" fmla="*/ 1284090 w 2482948"/>
              <a:gd name="connsiteY3785" fmla="*/ 1293136 h 2128862"/>
              <a:gd name="connsiteX3786" fmla="*/ 1268509 w 2482948"/>
              <a:gd name="connsiteY3786" fmla="*/ 1272591 h 2128862"/>
              <a:gd name="connsiteX3787" fmla="*/ 1266578 w 2482948"/>
              <a:gd name="connsiteY3787" fmla="*/ 1268591 h 2128862"/>
              <a:gd name="connsiteX3788" fmla="*/ 1261449 w 2482948"/>
              <a:gd name="connsiteY3788" fmla="*/ 1240829 h 2128862"/>
              <a:gd name="connsiteX3789" fmla="*/ 1276229 w 2482948"/>
              <a:gd name="connsiteY3789" fmla="*/ 1263906 h 2128862"/>
              <a:gd name="connsiteX3790" fmla="*/ 1278572 w 2482948"/>
              <a:gd name="connsiteY3790" fmla="*/ 1267076 h 2128862"/>
              <a:gd name="connsiteX3791" fmla="*/ 1294844 w 2482948"/>
              <a:gd name="connsiteY3791" fmla="*/ 1286519 h 2128862"/>
              <a:gd name="connsiteX3792" fmla="*/ 1306012 w 2482948"/>
              <a:gd name="connsiteY3792" fmla="*/ 1296171 h 2128862"/>
              <a:gd name="connsiteX3793" fmla="*/ 1321318 w 2482948"/>
              <a:gd name="connsiteY3793" fmla="*/ 1313131 h 2128862"/>
              <a:gd name="connsiteX3794" fmla="*/ 1331245 w 2482948"/>
              <a:gd name="connsiteY3794" fmla="*/ 1346499 h 2128862"/>
              <a:gd name="connsiteX3795" fmla="*/ 1342551 w 2482948"/>
              <a:gd name="connsiteY3795" fmla="*/ 1382625 h 2128862"/>
              <a:gd name="connsiteX3796" fmla="*/ 1376317 w 2482948"/>
              <a:gd name="connsiteY3796" fmla="*/ 1447880 h 2128862"/>
              <a:gd name="connsiteX3797" fmla="*/ 1387104 w 2482948"/>
              <a:gd name="connsiteY3797" fmla="*/ 1461804 h 2128862"/>
              <a:gd name="connsiteX3798" fmla="*/ 1387288 w 2482948"/>
              <a:gd name="connsiteY3798" fmla="*/ 1461829 h 2128862"/>
              <a:gd name="connsiteX3799" fmla="*/ 1387394 w 2482948"/>
              <a:gd name="connsiteY3799" fmla="*/ 1461843 h 2128862"/>
              <a:gd name="connsiteX3800" fmla="*/ 1344897 w 2482948"/>
              <a:gd name="connsiteY3800" fmla="*/ 1380831 h 2128862"/>
              <a:gd name="connsiteX3801" fmla="*/ 1334417 w 2482948"/>
              <a:gd name="connsiteY3801" fmla="*/ 1344292 h 2128862"/>
              <a:gd name="connsiteX3802" fmla="*/ 1324765 w 2482948"/>
              <a:gd name="connsiteY3802" fmla="*/ 1309545 h 2128862"/>
              <a:gd name="connsiteX3803" fmla="*/ 1310976 w 2482948"/>
              <a:gd name="connsiteY3803" fmla="*/ 1295756 h 2128862"/>
              <a:gd name="connsiteX3804" fmla="*/ 1298153 w 2482948"/>
              <a:gd name="connsiteY3804" fmla="*/ 1286242 h 2128862"/>
              <a:gd name="connsiteX3805" fmla="*/ 1279952 w 2482948"/>
              <a:gd name="connsiteY3805" fmla="*/ 1266663 h 2128862"/>
              <a:gd name="connsiteX3806" fmla="*/ 1277608 w 2482948"/>
              <a:gd name="connsiteY3806" fmla="*/ 1263906 h 2128862"/>
              <a:gd name="connsiteX3807" fmla="*/ 1429139 w 2482948"/>
              <a:gd name="connsiteY3807" fmla="*/ 1239837 h 2128862"/>
              <a:gd name="connsiteX3808" fmla="*/ 1441969 w 2482948"/>
              <a:gd name="connsiteY3808" fmla="*/ 1242532 h 2128862"/>
              <a:gd name="connsiteX3809" fmla="*/ 1441969 w 2482948"/>
              <a:gd name="connsiteY3809" fmla="*/ 1243359 h 2128862"/>
              <a:gd name="connsiteX3810" fmla="*/ 1445690 w 2482948"/>
              <a:gd name="connsiteY3810" fmla="*/ 1336018 h 2128862"/>
              <a:gd name="connsiteX3811" fmla="*/ 1465826 w 2482948"/>
              <a:gd name="connsiteY3811" fmla="*/ 1461733 h 2128862"/>
              <a:gd name="connsiteX3812" fmla="*/ 1467066 w 2482948"/>
              <a:gd name="connsiteY3812" fmla="*/ 1461495 h 2128862"/>
              <a:gd name="connsiteX3813" fmla="*/ 1449277 w 2482948"/>
              <a:gd name="connsiteY3813" fmla="*/ 1333398 h 2128862"/>
              <a:gd name="connsiteX3814" fmla="*/ 1446658 w 2482948"/>
              <a:gd name="connsiteY3814" fmla="*/ 1240050 h 2128862"/>
              <a:gd name="connsiteX3815" fmla="*/ 1437834 w 2482948"/>
              <a:gd name="connsiteY3815" fmla="*/ 1240050 h 2128862"/>
              <a:gd name="connsiteX3816" fmla="*/ 1244161 w 2482948"/>
              <a:gd name="connsiteY3816" fmla="*/ 1238990 h 2128862"/>
              <a:gd name="connsiteX3817" fmla="*/ 1259545 w 2482948"/>
              <a:gd name="connsiteY3817" fmla="*/ 1271763 h 2128862"/>
              <a:gd name="connsiteX3818" fmla="*/ 1261475 w 2482948"/>
              <a:gd name="connsiteY3818" fmla="*/ 1275212 h 2128862"/>
              <a:gd name="connsiteX3819" fmla="*/ 1274299 w 2482948"/>
              <a:gd name="connsiteY3819" fmla="*/ 1297134 h 2128862"/>
              <a:gd name="connsiteX3820" fmla="*/ 1282433 w 2482948"/>
              <a:gd name="connsiteY3820" fmla="*/ 1307751 h 2128862"/>
              <a:gd name="connsiteX3821" fmla="*/ 1296222 w 2482948"/>
              <a:gd name="connsiteY3821" fmla="*/ 1328021 h 2128862"/>
              <a:gd name="connsiteX3822" fmla="*/ 1304772 w 2482948"/>
              <a:gd name="connsiteY3822" fmla="*/ 1351324 h 2128862"/>
              <a:gd name="connsiteX3823" fmla="*/ 1321180 w 2482948"/>
              <a:gd name="connsiteY3823" fmla="*/ 1392690 h 2128862"/>
              <a:gd name="connsiteX3824" fmla="*/ 1359547 w 2482948"/>
              <a:gd name="connsiteY3824" fmla="*/ 1452515 h 2128862"/>
              <a:gd name="connsiteX3825" fmla="*/ 1361735 w 2482948"/>
              <a:gd name="connsiteY3825" fmla="*/ 1454644 h 2128862"/>
              <a:gd name="connsiteX3826" fmla="*/ 1363490 w 2482948"/>
              <a:gd name="connsiteY3826" fmla="*/ 1456352 h 2128862"/>
              <a:gd name="connsiteX3827" fmla="*/ 1365354 w 2482948"/>
              <a:gd name="connsiteY3827" fmla="*/ 1458166 h 2128862"/>
              <a:gd name="connsiteX3828" fmla="*/ 1366950 w 2482948"/>
              <a:gd name="connsiteY3828" fmla="*/ 1458482 h 2128862"/>
              <a:gd name="connsiteX3829" fmla="*/ 1323662 w 2482948"/>
              <a:gd name="connsiteY3829" fmla="*/ 1391034 h 2128862"/>
              <a:gd name="connsiteX3830" fmla="*/ 1309873 w 2482948"/>
              <a:gd name="connsiteY3830" fmla="*/ 1352288 h 2128862"/>
              <a:gd name="connsiteX3831" fmla="*/ 1300222 w 2482948"/>
              <a:gd name="connsiteY3831" fmla="*/ 1324711 h 2128862"/>
              <a:gd name="connsiteX3832" fmla="*/ 1286433 w 2482948"/>
              <a:gd name="connsiteY3832" fmla="*/ 1306924 h 2128862"/>
              <a:gd name="connsiteX3833" fmla="*/ 1277332 w 2482948"/>
              <a:gd name="connsiteY3833" fmla="*/ 1296582 h 2128862"/>
              <a:gd name="connsiteX3834" fmla="*/ 1263544 w 2482948"/>
              <a:gd name="connsiteY3834" fmla="*/ 1275209 h 2128862"/>
              <a:gd name="connsiteX3835" fmla="*/ 1261337 w 2482948"/>
              <a:gd name="connsiteY3835" fmla="*/ 1271625 h 2128862"/>
              <a:gd name="connsiteX3836" fmla="*/ 1316079 w 2482948"/>
              <a:gd name="connsiteY3836" fmla="*/ 1238695 h 2128862"/>
              <a:gd name="connsiteX3837" fmla="*/ 1320629 w 2482948"/>
              <a:gd name="connsiteY3837" fmla="*/ 1242531 h 2128862"/>
              <a:gd name="connsiteX3838" fmla="*/ 1321640 w 2482948"/>
              <a:gd name="connsiteY3838" fmla="*/ 1243074 h 2128862"/>
              <a:gd name="connsiteX3839" fmla="*/ 1316756 w 2482948"/>
              <a:gd name="connsiteY3839" fmla="*/ 1239228 h 2128862"/>
              <a:gd name="connsiteX3840" fmla="*/ 1509361 w 2482948"/>
              <a:gd name="connsiteY3840" fmla="*/ 1238231 h 2128862"/>
              <a:gd name="connsiteX3841" fmla="*/ 1505259 w 2482948"/>
              <a:gd name="connsiteY3841" fmla="*/ 1308165 h 2128862"/>
              <a:gd name="connsiteX3842" fmla="*/ 1508429 w 2482948"/>
              <a:gd name="connsiteY3842" fmla="*/ 1459839 h 2128862"/>
              <a:gd name="connsiteX3843" fmla="*/ 1508429 w 2482948"/>
              <a:gd name="connsiteY3843" fmla="*/ 1459888 h 2128862"/>
              <a:gd name="connsiteX3844" fmla="*/ 1508568 w 2482948"/>
              <a:gd name="connsiteY3844" fmla="*/ 1459841 h 2128862"/>
              <a:gd name="connsiteX3845" fmla="*/ 1509534 w 2482948"/>
              <a:gd name="connsiteY3845" fmla="*/ 1459841 h 2128862"/>
              <a:gd name="connsiteX3846" fmla="*/ 1508568 w 2482948"/>
              <a:gd name="connsiteY3846" fmla="*/ 1306787 h 2128862"/>
              <a:gd name="connsiteX3847" fmla="*/ 1513075 w 2482948"/>
              <a:gd name="connsiteY3847" fmla="*/ 1239892 h 2128862"/>
              <a:gd name="connsiteX3848" fmla="*/ 1511294 w 2482948"/>
              <a:gd name="connsiteY3848" fmla="*/ 1239095 h 2128862"/>
              <a:gd name="connsiteX3849" fmla="*/ 223530 w 2482948"/>
              <a:gd name="connsiteY3849" fmla="*/ 1237211 h 2128862"/>
              <a:gd name="connsiteX3850" fmla="*/ 222726 w 2482948"/>
              <a:gd name="connsiteY3850" fmla="*/ 1237314 h 2128862"/>
              <a:gd name="connsiteX3851" fmla="*/ 222732 w 2482948"/>
              <a:gd name="connsiteY3851" fmla="*/ 1237316 h 2128862"/>
              <a:gd name="connsiteX3852" fmla="*/ 223057 w 2482948"/>
              <a:gd name="connsiteY3852" fmla="*/ 1237429 h 2128862"/>
              <a:gd name="connsiteX3853" fmla="*/ 223423 w 2482948"/>
              <a:gd name="connsiteY3853" fmla="*/ 1237260 h 2128862"/>
              <a:gd name="connsiteX3854" fmla="*/ 1291256 w 2482948"/>
              <a:gd name="connsiteY3854" fmla="*/ 1237074 h 2128862"/>
              <a:gd name="connsiteX3855" fmla="*/ 1304357 w 2482948"/>
              <a:gd name="connsiteY3855" fmla="*/ 1250667 h 2128862"/>
              <a:gd name="connsiteX3856" fmla="*/ 1329591 w 2482948"/>
              <a:gd name="connsiteY3856" fmla="*/ 1268593 h 2128862"/>
              <a:gd name="connsiteX3857" fmla="*/ 1347929 w 2482948"/>
              <a:gd name="connsiteY3857" fmla="*/ 1276589 h 2128862"/>
              <a:gd name="connsiteX3858" fmla="*/ 1364613 w 2482948"/>
              <a:gd name="connsiteY3858" fmla="*/ 1287620 h 2128862"/>
              <a:gd name="connsiteX3859" fmla="*/ 1372612 w 2482948"/>
              <a:gd name="connsiteY3859" fmla="*/ 1327745 h 2128862"/>
              <a:gd name="connsiteX3860" fmla="*/ 1379782 w 2482948"/>
              <a:gd name="connsiteY3860" fmla="*/ 1365664 h 2128862"/>
              <a:gd name="connsiteX3861" fmla="*/ 1415569 w 2482948"/>
              <a:gd name="connsiteY3861" fmla="*/ 1456317 h 2128862"/>
              <a:gd name="connsiteX3862" fmla="*/ 1382540 w 2482948"/>
              <a:gd name="connsiteY3862" fmla="*/ 1363733 h 2128862"/>
              <a:gd name="connsiteX3863" fmla="*/ 1376059 w 2482948"/>
              <a:gd name="connsiteY3863" fmla="*/ 1324574 h 2128862"/>
              <a:gd name="connsiteX3864" fmla="*/ 1368751 w 2482948"/>
              <a:gd name="connsiteY3864" fmla="*/ 1284311 h 2128862"/>
              <a:gd name="connsiteX3865" fmla="*/ 1354962 w 2482948"/>
              <a:gd name="connsiteY3865" fmla="*/ 1277416 h 2128862"/>
              <a:gd name="connsiteX3866" fmla="*/ 1334141 w 2482948"/>
              <a:gd name="connsiteY3866" fmla="*/ 1269694 h 2128862"/>
              <a:gd name="connsiteX3867" fmla="*/ 1306564 w 2482948"/>
              <a:gd name="connsiteY3867" fmla="*/ 1251770 h 2128862"/>
              <a:gd name="connsiteX3868" fmla="*/ 1252926 w 2482948"/>
              <a:gd name="connsiteY3868" fmla="*/ 1236395 h 2128862"/>
              <a:gd name="connsiteX3869" fmla="*/ 1270576 w 2482948"/>
              <a:gd name="connsiteY3869" fmla="*/ 1266662 h 2128862"/>
              <a:gd name="connsiteX3870" fmla="*/ 1272921 w 2482948"/>
              <a:gd name="connsiteY3870" fmla="*/ 1270248 h 2128862"/>
              <a:gd name="connsiteX3871" fmla="*/ 1287950 w 2482948"/>
              <a:gd name="connsiteY3871" fmla="*/ 1290241 h 2128862"/>
              <a:gd name="connsiteX3872" fmla="*/ 1297878 w 2482948"/>
              <a:gd name="connsiteY3872" fmla="*/ 1300029 h 2128862"/>
              <a:gd name="connsiteX3873" fmla="*/ 1312632 w 2482948"/>
              <a:gd name="connsiteY3873" fmla="*/ 1318230 h 2128862"/>
              <a:gd name="connsiteX3874" fmla="*/ 1322698 w 2482948"/>
              <a:gd name="connsiteY3874" fmla="*/ 1349256 h 2128862"/>
              <a:gd name="connsiteX3875" fmla="*/ 1335107 w 2482948"/>
              <a:gd name="connsiteY3875" fmla="*/ 1386070 h 2128862"/>
              <a:gd name="connsiteX3876" fmla="*/ 1370475 w 2482948"/>
              <a:gd name="connsiteY3876" fmla="*/ 1449567 h 2128862"/>
              <a:gd name="connsiteX3877" fmla="*/ 1370563 w 2482948"/>
              <a:gd name="connsiteY3877" fmla="*/ 1449672 h 2128862"/>
              <a:gd name="connsiteX3878" fmla="*/ 1371475 w 2482948"/>
              <a:gd name="connsiteY3878" fmla="*/ 1450762 h 2128862"/>
              <a:gd name="connsiteX3879" fmla="*/ 1379903 w 2482948"/>
              <a:gd name="connsiteY3879" fmla="*/ 1460840 h 2128862"/>
              <a:gd name="connsiteX3880" fmla="*/ 1381368 w 2482948"/>
              <a:gd name="connsiteY3880" fmla="*/ 1461036 h 2128862"/>
              <a:gd name="connsiteX3881" fmla="*/ 1338139 w 2482948"/>
              <a:gd name="connsiteY3881" fmla="*/ 1384141 h 2128862"/>
              <a:gd name="connsiteX3882" fmla="*/ 1326696 w 2482948"/>
              <a:gd name="connsiteY3882" fmla="*/ 1347602 h 2128862"/>
              <a:gd name="connsiteX3883" fmla="*/ 1316768 w 2482948"/>
              <a:gd name="connsiteY3883" fmla="*/ 1314509 h 2128862"/>
              <a:gd name="connsiteX3884" fmla="*/ 1302979 w 2482948"/>
              <a:gd name="connsiteY3884" fmla="*/ 1299617 h 2128862"/>
              <a:gd name="connsiteX3885" fmla="*/ 1291534 w 2482948"/>
              <a:gd name="connsiteY3885" fmla="*/ 1289828 h 2128862"/>
              <a:gd name="connsiteX3886" fmla="*/ 1274712 w 2482948"/>
              <a:gd name="connsiteY3886" fmla="*/ 1269834 h 2128862"/>
              <a:gd name="connsiteX3887" fmla="*/ 1272230 w 2482948"/>
              <a:gd name="connsiteY3887" fmla="*/ 1266525 h 2128862"/>
              <a:gd name="connsiteX3888" fmla="*/ 1367513 w 2482948"/>
              <a:gd name="connsiteY3888" fmla="*/ 1235828 h 2128862"/>
              <a:gd name="connsiteX3889" fmla="*/ 1382903 w 2482948"/>
              <a:gd name="connsiteY3889" fmla="*/ 1240769 h 2128862"/>
              <a:gd name="connsiteX3890" fmla="*/ 1383396 w 2482948"/>
              <a:gd name="connsiteY3890" fmla="*/ 1240928 h 2128862"/>
              <a:gd name="connsiteX3891" fmla="*/ 1386169 w 2482948"/>
              <a:gd name="connsiteY3891" fmla="*/ 1241149 h 2128862"/>
              <a:gd name="connsiteX3892" fmla="*/ 1385869 w 2482948"/>
              <a:gd name="connsiteY3892" fmla="*/ 1241063 h 2128862"/>
              <a:gd name="connsiteX3893" fmla="*/ 1376405 w 2482948"/>
              <a:gd name="connsiteY3893" fmla="*/ 1238364 h 2128862"/>
              <a:gd name="connsiteX3894" fmla="*/ 1438722 w 2482948"/>
              <a:gd name="connsiteY3894" fmla="*/ 1235361 h 2128862"/>
              <a:gd name="connsiteX3895" fmla="*/ 1450794 w 2482948"/>
              <a:gd name="connsiteY3895" fmla="*/ 1237292 h 2128862"/>
              <a:gd name="connsiteX3896" fmla="*/ 1453277 w 2482948"/>
              <a:gd name="connsiteY3896" fmla="*/ 1331469 h 2128862"/>
              <a:gd name="connsiteX3897" fmla="*/ 1471564 w 2482948"/>
              <a:gd name="connsiteY3897" fmla="*/ 1461547 h 2128862"/>
              <a:gd name="connsiteX3898" fmla="*/ 1472442 w 2482948"/>
              <a:gd name="connsiteY3898" fmla="*/ 1461356 h 2128862"/>
              <a:gd name="connsiteX3899" fmla="*/ 1456724 w 2482948"/>
              <a:gd name="connsiteY3899" fmla="*/ 1330089 h 2128862"/>
              <a:gd name="connsiteX3900" fmla="*/ 1455344 w 2482948"/>
              <a:gd name="connsiteY3900" fmla="*/ 1235361 h 2128862"/>
              <a:gd name="connsiteX3901" fmla="*/ 1447347 w 2482948"/>
              <a:gd name="connsiteY3901" fmla="*/ 1235361 h 2128862"/>
              <a:gd name="connsiteX3902" fmla="*/ 1501936 w 2482948"/>
              <a:gd name="connsiteY3902" fmla="*/ 1234909 h 2128862"/>
              <a:gd name="connsiteX3903" fmla="*/ 1498227 w 2482948"/>
              <a:gd name="connsiteY3903" fmla="*/ 1312715 h 2128862"/>
              <a:gd name="connsiteX3904" fmla="*/ 1499754 w 2482948"/>
              <a:gd name="connsiteY3904" fmla="*/ 1385297 h 2128862"/>
              <a:gd name="connsiteX3905" fmla="*/ 1500627 w 2482948"/>
              <a:gd name="connsiteY3905" fmla="*/ 1408070 h 2128862"/>
              <a:gd name="connsiteX3906" fmla="*/ 1501117 w 2482948"/>
              <a:gd name="connsiteY3906" fmla="*/ 1418899 h 2128862"/>
              <a:gd name="connsiteX3907" fmla="*/ 1502705 w 2482948"/>
              <a:gd name="connsiteY3907" fmla="*/ 1447961 h 2128862"/>
              <a:gd name="connsiteX3908" fmla="*/ 1503502 w 2482948"/>
              <a:gd name="connsiteY3908" fmla="*/ 1459597 h 2128862"/>
              <a:gd name="connsiteX3909" fmla="*/ 1504293 w 2482948"/>
              <a:gd name="connsiteY3909" fmla="*/ 1459288 h 2128862"/>
              <a:gd name="connsiteX3910" fmla="*/ 1501122 w 2482948"/>
              <a:gd name="connsiteY3910" fmla="*/ 1309406 h 2128862"/>
              <a:gd name="connsiteX3911" fmla="*/ 1505228 w 2482948"/>
              <a:gd name="connsiteY3911" fmla="*/ 1236382 h 2128862"/>
              <a:gd name="connsiteX3912" fmla="*/ 1381544 w 2482948"/>
              <a:gd name="connsiteY3912" fmla="*/ 1234807 h 2128862"/>
              <a:gd name="connsiteX3913" fmla="*/ 1392191 w 2482948"/>
              <a:gd name="connsiteY3913" fmla="*/ 1237843 h 2128862"/>
              <a:gd name="connsiteX3914" fmla="*/ 1393953 w 2482948"/>
              <a:gd name="connsiteY3914" fmla="*/ 1237931 h 2128862"/>
              <a:gd name="connsiteX3915" fmla="*/ 1393374 w 2482948"/>
              <a:gd name="connsiteY3915" fmla="*/ 1237785 h 2128862"/>
              <a:gd name="connsiteX3916" fmla="*/ 371164 w 2482948"/>
              <a:gd name="connsiteY3916" fmla="*/ 1234761 h 2128862"/>
              <a:gd name="connsiteX3917" fmla="*/ 365968 w 2482948"/>
              <a:gd name="connsiteY3917" fmla="*/ 1237873 h 2128862"/>
              <a:gd name="connsiteX3918" fmla="*/ 335942 w 2482948"/>
              <a:gd name="connsiteY3918" fmla="*/ 1257905 h 2128862"/>
              <a:gd name="connsiteX3919" fmla="*/ 333646 w 2482948"/>
              <a:gd name="connsiteY3919" fmla="*/ 1259437 h 2128862"/>
              <a:gd name="connsiteX3920" fmla="*/ 333064 w 2482948"/>
              <a:gd name="connsiteY3920" fmla="*/ 1259763 h 2128862"/>
              <a:gd name="connsiteX3921" fmla="*/ 324746 w 2482948"/>
              <a:gd name="connsiteY3921" fmla="*/ 1264416 h 2128862"/>
              <a:gd name="connsiteX3922" fmla="*/ 322064 w 2482948"/>
              <a:gd name="connsiteY3922" fmla="*/ 1266157 h 2128862"/>
              <a:gd name="connsiteX3923" fmla="*/ 328708 w 2482948"/>
              <a:gd name="connsiteY3923" fmla="*/ 1263237 h 2128862"/>
              <a:gd name="connsiteX3924" fmla="*/ 1296351 w 2482948"/>
              <a:gd name="connsiteY3924" fmla="*/ 1234594 h 2128862"/>
              <a:gd name="connsiteX3925" fmla="*/ 1309873 w 2482948"/>
              <a:gd name="connsiteY3925" fmla="*/ 1248047 h 2128862"/>
              <a:gd name="connsiteX3926" fmla="*/ 1336486 w 2482948"/>
              <a:gd name="connsiteY3926" fmla="*/ 1265558 h 2128862"/>
              <a:gd name="connsiteX3927" fmla="*/ 1356617 w 2482948"/>
              <a:gd name="connsiteY3927" fmla="*/ 1273004 h 2128862"/>
              <a:gd name="connsiteX3928" fmla="*/ 1373301 w 2482948"/>
              <a:gd name="connsiteY3928" fmla="*/ 1283070 h 2128862"/>
              <a:gd name="connsiteX3929" fmla="*/ 1380748 w 2482948"/>
              <a:gd name="connsiteY3929" fmla="*/ 1324436 h 2128862"/>
              <a:gd name="connsiteX3930" fmla="*/ 1387229 w 2482948"/>
              <a:gd name="connsiteY3930" fmla="*/ 1363182 h 2128862"/>
              <a:gd name="connsiteX3931" fmla="*/ 1423633 w 2482948"/>
              <a:gd name="connsiteY3931" fmla="*/ 1463426 h 2128862"/>
              <a:gd name="connsiteX3932" fmla="*/ 1423768 w 2482948"/>
              <a:gd name="connsiteY3932" fmla="*/ 1463426 h 2128862"/>
              <a:gd name="connsiteX3933" fmla="*/ 1389987 w 2482948"/>
              <a:gd name="connsiteY3933" fmla="*/ 1360149 h 2128862"/>
              <a:gd name="connsiteX3934" fmla="*/ 1384057 w 2482948"/>
              <a:gd name="connsiteY3934" fmla="*/ 1320162 h 2128862"/>
              <a:gd name="connsiteX3935" fmla="*/ 1377439 w 2482948"/>
              <a:gd name="connsiteY3935" fmla="*/ 1278796 h 2128862"/>
              <a:gd name="connsiteX3936" fmla="*/ 1363650 w 2482948"/>
              <a:gd name="connsiteY3936" fmla="*/ 1273143 h 2128862"/>
              <a:gd name="connsiteX3937" fmla="*/ 1341036 w 2482948"/>
              <a:gd name="connsiteY3937" fmla="*/ 1265973 h 2128862"/>
              <a:gd name="connsiteX3938" fmla="*/ 1312356 w 2482948"/>
              <a:gd name="connsiteY3938" fmla="*/ 1248875 h 2128862"/>
              <a:gd name="connsiteX3939" fmla="*/ 409561 w 2482948"/>
              <a:gd name="connsiteY3939" fmla="*/ 1233642 h 2128862"/>
              <a:gd name="connsiteX3940" fmla="*/ 409476 w 2482948"/>
              <a:gd name="connsiteY3940" fmla="*/ 1233703 h 2128862"/>
              <a:gd name="connsiteX3941" fmla="*/ 409021 w 2482948"/>
              <a:gd name="connsiteY3941" fmla="*/ 1234032 h 2128862"/>
              <a:gd name="connsiteX3942" fmla="*/ 408687 w 2482948"/>
              <a:gd name="connsiteY3942" fmla="*/ 1234322 h 2128862"/>
              <a:gd name="connsiteX3943" fmla="*/ 408199 w 2482948"/>
              <a:gd name="connsiteY3943" fmla="*/ 1234747 h 2128862"/>
              <a:gd name="connsiteX3944" fmla="*/ 1392303 w 2482948"/>
              <a:gd name="connsiteY3944" fmla="*/ 1232644 h 2128862"/>
              <a:gd name="connsiteX3945" fmla="*/ 1398674 w 2482948"/>
              <a:gd name="connsiteY3945" fmla="*/ 1234260 h 2128862"/>
              <a:gd name="connsiteX3946" fmla="*/ 1400652 w 2482948"/>
              <a:gd name="connsiteY3946" fmla="*/ 1234302 h 2128862"/>
              <a:gd name="connsiteX3947" fmla="*/ 1396654 w 2482948"/>
              <a:gd name="connsiteY3947" fmla="*/ 1233508 h 2128862"/>
              <a:gd name="connsiteX3948" fmla="*/ 1279203 w 2482948"/>
              <a:gd name="connsiteY3948" fmla="*/ 1231921 h 2128862"/>
              <a:gd name="connsiteX3949" fmla="*/ 1298705 w 2482948"/>
              <a:gd name="connsiteY3949" fmla="*/ 1253700 h 2128862"/>
              <a:gd name="connsiteX3950" fmla="*/ 1299531 w 2482948"/>
              <a:gd name="connsiteY3950" fmla="*/ 1253700 h 2128862"/>
              <a:gd name="connsiteX3951" fmla="*/ 1322559 w 2482948"/>
              <a:gd name="connsiteY3951" fmla="*/ 1272177 h 2128862"/>
              <a:gd name="connsiteX3952" fmla="*/ 1339381 w 2482948"/>
              <a:gd name="connsiteY3952" fmla="*/ 1280588 h 2128862"/>
              <a:gd name="connsiteX3953" fmla="*/ 1355928 w 2482948"/>
              <a:gd name="connsiteY3953" fmla="*/ 1292722 h 2128862"/>
              <a:gd name="connsiteX3954" fmla="*/ 1365028 w 2482948"/>
              <a:gd name="connsiteY3954" fmla="*/ 1332158 h 2128862"/>
              <a:gd name="connsiteX3955" fmla="*/ 1383192 w 2482948"/>
              <a:gd name="connsiteY3955" fmla="*/ 1401802 h 2128862"/>
              <a:gd name="connsiteX3956" fmla="*/ 1412134 w 2482948"/>
              <a:gd name="connsiteY3956" fmla="*/ 1461644 h 2128862"/>
              <a:gd name="connsiteX3957" fmla="*/ 1375644 w 2482948"/>
              <a:gd name="connsiteY3957" fmla="*/ 1367733 h 2128862"/>
              <a:gd name="connsiteX3958" fmla="*/ 1368337 w 2482948"/>
              <a:gd name="connsiteY3958" fmla="*/ 1329400 h 2128862"/>
              <a:gd name="connsiteX3959" fmla="*/ 1360478 w 2482948"/>
              <a:gd name="connsiteY3959" fmla="*/ 1289965 h 2128862"/>
              <a:gd name="connsiteX3960" fmla="*/ 1346689 w 2482948"/>
              <a:gd name="connsiteY3960" fmla="*/ 1281967 h 2128862"/>
              <a:gd name="connsiteX3961" fmla="*/ 1327799 w 2482948"/>
              <a:gd name="connsiteY3961" fmla="*/ 1273694 h 2128862"/>
              <a:gd name="connsiteX3962" fmla="*/ 1301325 w 2482948"/>
              <a:gd name="connsiteY3962" fmla="*/ 1254804 h 2128862"/>
              <a:gd name="connsiteX3963" fmla="*/ 1493992 w 2482948"/>
              <a:gd name="connsiteY3963" fmla="*/ 1231355 h 2128862"/>
              <a:gd name="connsiteX3964" fmla="*/ 1490919 w 2482948"/>
              <a:gd name="connsiteY3964" fmla="*/ 1315888 h 2128862"/>
              <a:gd name="connsiteX3965" fmla="*/ 1493588 w 2482948"/>
              <a:gd name="connsiteY3965" fmla="*/ 1387357 h 2128862"/>
              <a:gd name="connsiteX3966" fmla="*/ 1494794 w 2482948"/>
              <a:gd name="connsiteY3966" fmla="*/ 1409614 h 2128862"/>
              <a:gd name="connsiteX3967" fmla="*/ 1495447 w 2482948"/>
              <a:gd name="connsiteY3967" fmla="*/ 1420300 h 2128862"/>
              <a:gd name="connsiteX3968" fmla="*/ 1495647 w 2482948"/>
              <a:gd name="connsiteY3968" fmla="*/ 1423151 h 2128862"/>
              <a:gd name="connsiteX3969" fmla="*/ 1497429 w 2482948"/>
              <a:gd name="connsiteY3969" fmla="*/ 1448514 h 2128862"/>
              <a:gd name="connsiteX3970" fmla="*/ 1497435 w 2482948"/>
              <a:gd name="connsiteY3970" fmla="*/ 1448594 h 2128862"/>
              <a:gd name="connsiteX3971" fmla="*/ 1497819 w 2482948"/>
              <a:gd name="connsiteY3971" fmla="*/ 1453184 h 2128862"/>
              <a:gd name="connsiteX3972" fmla="*/ 1497891 w 2482948"/>
              <a:gd name="connsiteY3972" fmla="*/ 1454046 h 2128862"/>
              <a:gd name="connsiteX3973" fmla="*/ 1498424 w 2482948"/>
              <a:gd name="connsiteY3973" fmla="*/ 1460418 h 2128862"/>
              <a:gd name="connsiteX3974" fmla="*/ 1498502 w 2482948"/>
              <a:gd name="connsiteY3974" fmla="*/ 1460391 h 2128862"/>
              <a:gd name="connsiteX3975" fmla="*/ 1493263 w 2482948"/>
              <a:gd name="connsiteY3975" fmla="*/ 1313680 h 2128862"/>
              <a:gd name="connsiteX3976" fmla="*/ 1496891 w 2482948"/>
              <a:gd name="connsiteY3976" fmla="*/ 1232652 h 2128862"/>
              <a:gd name="connsiteX3977" fmla="*/ 1495228 w 2482948"/>
              <a:gd name="connsiteY3977" fmla="*/ 1231908 h 2128862"/>
              <a:gd name="connsiteX3978" fmla="*/ 1463893 w 2482948"/>
              <a:gd name="connsiteY3978" fmla="*/ 1230811 h 2128862"/>
              <a:gd name="connsiteX3979" fmla="*/ 1456860 w 2482948"/>
              <a:gd name="connsiteY3979" fmla="*/ 1231639 h 2128862"/>
              <a:gd name="connsiteX3980" fmla="*/ 1454431 w 2482948"/>
              <a:gd name="connsiteY3980" fmla="*/ 1231715 h 2128862"/>
              <a:gd name="connsiteX3981" fmla="*/ 1460308 w 2482948"/>
              <a:gd name="connsiteY3981" fmla="*/ 1232466 h 2128862"/>
              <a:gd name="connsiteX3982" fmla="*/ 1461549 w 2482948"/>
              <a:gd name="connsiteY3982" fmla="*/ 1328986 h 2128862"/>
              <a:gd name="connsiteX3983" fmla="*/ 1468259 w 2482948"/>
              <a:gd name="connsiteY3983" fmla="*/ 1396001 h 2128862"/>
              <a:gd name="connsiteX3984" fmla="*/ 1469457 w 2482948"/>
              <a:gd name="connsiteY3984" fmla="*/ 1405636 h 2128862"/>
              <a:gd name="connsiteX3985" fmla="*/ 1470788 w 2482948"/>
              <a:gd name="connsiteY3985" fmla="*/ 1416344 h 2128862"/>
              <a:gd name="connsiteX3986" fmla="*/ 1472088 w 2482948"/>
              <a:gd name="connsiteY3986" fmla="*/ 1426011 h 2128862"/>
              <a:gd name="connsiteX3987" fmla="*/ 1474494 w 2482948"/>
              <a:gd name="connsiteY3987" fmla="*/ 1442264 h 2128862"/>
              <a:gd name="connsiteX3988" fmla="*/ 1475820 w 2482948"/>
              <a:gd name="connsiteY3988" fmla="*/ 1451222 h 2128862"/>
              <a:gd name="connsiteX3989" fmla="*/ 1476043 w 2482948"/>
              <a:gd name="connsiteY3989" fmla="*/ 1452565 h 2128862"/>
              <a:gd name="connsiteX3990" fmla="*/ 1476457 w 2482948"/>
              <a:gd name="connsiteY3990" fmla="*/ 1455063 h 2128862"/>
              <a:gd name="connsiteX3991" fmla="*/ 1477550 w 2482948"/>
              <a:gd name="connsiteY3991" fmla="*/ 1461660 h 2128862"/>
              <a:gd name="connsiteX3992" fmla="*/ 1477681 w 2482948"/>
              <a:gd name="connsiteY3992" fmla="*/ 1461633 h 2128862"/>
              <a:gd name="connsiteX3993" fmla="*/ 1463893 w 2482948"/>
              <a:gd name="connsiteY3993" fmla="*/ 1327331 h 2128862"/>
              <a:gd name="connsiteX3994" fmla="*/ 1463893 w 2482948"/>
              <a:gd name="connsiteY3994" fmla="*/ 1230811 h 2128862"/>
              <a:gd name="connsiteX3995" fmla="*/ 238122 w 2482948"/>
              <a:gd name="connsiteY3995" fmla="*/ 1230473 h 2128862"/>
              <a:gd name="connsiteX3996" fmla="*/ 217037 w 2482948"/>
              <a:gd name="connsiteY3996" fmla="*/ 1234160 h 2128862"/>
              <a:gd name="connsiteX3997" fmla="*/ 221234 w 2482948"/>
              <a:gd name="connsiteY3997" fmla="*/ 1233619 h 2128862"/>
              <a:gd name="connsiteX3998" fmla="*/ 223560 w 2482948"/>
              <a:gd name="connsiteY3998" fmla="*/ 1233320 h 2128862"/>
              <a:gd name="connsiteX3999" fmla="*/ 235204 w 2482948"/>
              <a:gd name="connsiteY3999" fmla="*/ 1231821 h 2128862"/>
              <a:gd name="connsiteX4000" fmla="*/ 1259897 w 2482948"/>
              <a:gd name="connsiteY4000" fmla="*/ 1229466 h 2128862"/>
              <a:gd name="connsiteX4001" fmla="*/ 1282296 w 2482948"/>
              <a:gd name="connsiteY4001" fmla="*/ 1261146 h 2128862"/>
              <a:gd name="connsiteX4002" fmla="*/ 1284639 w 2482948"/>
              <a:gd name="connsiteY4002" fmla="*/ 1263906 h 2128862"/>
              <a:gd name="connsiteX4003" fmla="*/ 1301876 w 2482948"/>
              <a:gd name="connsiteY4003" fmla="*/ 1282382 h 2128862"/>
              <a:gd name="connsiteX4004" fmla="*/ 1314285 w 2482948"/>
              <a:gd name="connsiteY4004" fmla="*/ 1291620 h 2128862"/>
              <a:gd name="connsiteX4005" fmla="*/ 1329866 w 2482948"/>
              <a:gd name="connsiteY4005" fmla="*/ 1307476 h 2128862"/>
              <a:gd name="connsiteX4006" fmla="*/ 1339794 w 2482948"/>
              <a:gd name="connsiteY4006" fmla="*/ 1342637 h 2128862"/>
              <a:gd name="connsiteX4007" fmla="*/ 1349998 w 2482948"/>
              <a:gd name="connsiteY4007" fmla="*/ 1378627 h 2128862"/>
              <a:gd name="connsiteX4008" fmla="*/ 1369760 w 2482948"/>
              <a:gd name="connsiteY4008" fmla="*/ 1425051 h 2128862"/>
              <a:gd name="connsiteX4009" fmla="*/ 1378194 w 2482948"/>
              <a:gd name="connsiteY4009" fmla="*/ 1437550 h 2128862"/>
              <a:gd name="connsiteX4010" fmla="*/ 1390845 w 2482948"/>
              <a:gd name="connsiteY4010" fmla="*/ 1456296 h 2128862"/>
              <a:gd name="connsiteX4011" fmla="*/ 1394166 w 2482948"/>
              <a:gd name="connsiteY4011" fmla="*/ 1461217 h 2128862"/>
              <a:gd name="connsiteX4012" fmla="*/ 1353308 w 2482948"/>
              <a:gd name="connsiteY4012" fmla="*/ 1377385 h 2128862"/>
              <a:gd name="connsiteX4013" fmla="*/ 1343932 w 2482948"/>
              <a:gd name="connsiteY4013" fmla="*/ 1340708 h 2128862"/>
              <a:gd name="connsiteX4014" fmla="*/ 1334556 w 2482948"/>
              <a:gd name="connsiteY4014" fmla="*/ 1304443 h 2128862"/>
              <a:gd name="connsiteX4015" fmla="*/ 1320767 w 2482948"/>
              <a:gd name="connsiteY4015" fmla="*/ 1292447 h 2128862"/>
              <a:gd name="connsiteX4016" fmla="*/ 1306978 w 2482948"/>
              <a:gd name="connsiteY4016" fmla="*/ 1283208 h 2128862"/>
              <a:gd name="connsiteX4017" fmla="*/ 1287123 w 2482948"/>
              <a:gd name="connsiteY4017" fmla="*/ 1263904 h 2128862"/>
              <a:gd name="connsiteX4018" fmla="*/ 1285054 w 2482948"/>
              <a:gd name="connsiteY4018" fmla="*/ 1261698 h 2128862"/>
              <a:gd name="connsiteX4019" fmla="*/ 1311677 w 2482948"/>
              <a:gd name="connsiteY4019" fmla="*/ 1228829 h 2128862"/>
              <a:gd name="connsiteX4020" fmla="*/ 1326833 w 2482948"/>
              <a:gd name="connsiteY4020" fmla="*/ 1241014 h 2128862"/>
              <a:gd name="connsiteX4021" fmla="*/ 1330295 w 2482948"/>
              <a:gd name="connsiteY4021" fmla="*/ 1242580 h 2128862"/>
              <a:gd name="connsiteX4022" fmla="*/ 1328264 w 2482948"/>
              <a:gd name="connsiteY4022" fmla="*/ 1241080 h 2128862"/>
              <a:gd name="connsiteX4023" fmla="*/ 1413032 w 2482948"/>
              <a:gd name="connsiteY4023" fmla="*/ 1227589 h 2128862"/>
              <a:gd name="connsiteX4024" fmla="*/ 1413288 w 2482948"/>
              <a:gd name="connsiteY4024" fmla="*/ 1227640 h 2128862"/>
              <a:gd name="connsiteX4025" fmla="*/ 1413324 w 2482948"/>
              <a:gd name="connsiteY4025" fmla="*/ 1227639 h 2128862"/>
              <a:gd name="connsiteX4026" fmla="*/ 1413111 w 2482948"/>
              <a:gd name="connsiteY4026" fmla="*/ 1227603 h 2128862"/>
              <a:gd name="connsiteX4027" fmla="*/ 1485287 w 2482948"/>
              <a:gd name="connsiteY4027" fmla="*/ 1227461 h 2128862"/>
              <a:gd name="connsiteX4028" fmla="*/ 1483058 w 2482948"/>
              <a:gd name="connsiteY4028" fmla="*/ 1317955 h 2128862"/>
              <a:gd name="connsiteX4029" fmla="*/ 1486754 w 2482948"/>
              <a:gd name="connsiteY4029" fmla="*/ 1388394 h 2128862"/>
              <a:gd name="connsiteX4030" fmla="*/ 1487636 w 2482948"/>
              <a:gd name="connsiteY4030" fmla="*/ 1400852 h 2128862"/>
              <a:gd name="connsiteX4031" fmla="*/ 1488295 w 2482948"/>
              <a:gd name="connsiteY4031" fmla="*/ 1410159 h 2128862"/>
              <a:gd name="connsiteX4032" fmla="*/ 1489112 w 2482948"/>
              <a:gd name="connsiteY4032" fmla="*/ 1420616 h 2128862"/>
              <a:gd name="connsiteX4033" fmla="*/ 1491513 w 2482948"/>
              <a:gd name="connsiteY4033" fmla="*/ 1448025 h 2128862"/>
              <a:gd name="connsiteX4034" fmla="*/ 1492642 w 2482948"/>
              <a:gd name="connsiteY4034" fmla="*/ 1459680 h 2128862"/>
              <a:gd name="connsiteX4035" fmla="*/ 1492988 w 2482948"/>
              <a:gd name="connsiteY4035" fmla="*/ 1459565 h 2128862"/>
              <a:gd name="connsiteX4036" fmla="*/ 1485680 w 2482948"/>
              <a:gd name="connsiteY4036" fmla="*/ 1315888 h 2128862"/>
              <a:gd name="connsiteX4037" fmla="*/ 1488669 w 2482948"/>
              <a:gd name="connsiteY4037" fmla="*/ 1228974 h 2128862"/>
              <a:gd name="connsiteX4038" fmla="*/ 393946 w 2482948"/>
              <a:gd name="connsiteY4038" fmla="*/ 1225684 h 2128862"/>
              <a:gd name="connsiteX4039" fmla="*/ 380359 w 2482948"/>
              <a:gd name="connsiteY4039" fmla="*/ 1234656 h 2128862"/>
              <a:gd name="connsiteX4040" fmla="*/ 375050 w 2482948"/>
              <a:gd name="connsiteY4040" fmla="*/ 1238591 h 2128862"/>
              <a:gd name="connsiteX4041" fmla="*/ 364850 w 2482948"/>
              <a:gd name="connsiteY4041" fmla="*/ 1245277 h 2128862"/>
              <a:gd name="connsiteX4042" fmla="*/ 330726 w 2482948"/>
              <a:gd name="connsiteY4042" fmla="*/ 1267646 h 2128862"/>
              <a:gd name="connsiteX4043" fmla="*/ 315331 w 2482948"/>
              <a:gd name="connsiteY4043" fmla="*/ 1276008 h 2128862"/>
              <a:gd name="connsiteX4044" fmla="*/ 273725 w 2482948"/>
              <a:gd name="connsiteY4044" fmla="*/ 1298608 h 2128862"/>
              <a:gd name="connsiteX4045" fmla="*/ 313571 w 2482948"/>
              <a:gd name="connsiteY4045" fmla="*/ 1277923 h 2128862"/>
              <a:gd name="connsiteX4046" fmla="*/ 322494 w 2482948"/>
              <a:gd name="connsiteY4046" fmla="*/ 1273290 h 2128862"/>
              <a:gd name="connsiteX4047" fmla="*/ 325414 w 2482948"/>
              <a:gd name="connsiteY4047" fmla="*/ 1271775 h 2128862"/>
              <a:gd name="connsiteX4048" fmla="*/ 325453 w 2482948"/>
              <a:gd name="connsiteY4048" fmla="*/ 1271750 h 2128862"/>
              <a:gd name="connsiteX4049" fmla="*/ 376449 w 2482948"/>
              <a:gd name="connsiteY4049" fmla="*/ 1238488 h 2128862"/>
              <a:gd name="connsiteX4050" fmla="*/ 390644 w 2482948"/>
              <a:gd name="connsiteY4050" fmla="*/ 1228107 h 2128862"/>
              <a:gd name="connsiteX4051" fmla="*/ 393714 w 2482948"/>
              <a:gd name="connsiteY4051" fmla="*/ 1225862 h 2128862"/>
              <a:gd name="connsiteX4052" fmla="*/ 1472580 w 2482948"/>
              <a:gd name="connsiteY4052" fmla="*/ 1225295 h 2128862"/>
              <a:gd name="connsiteX4053" fmla="*/ 1466788 w 2482948"/>
              <a:gd name="connsiteY4053" fmla="*/ 1226123 h 2128862"/>
              <a:gd name="connsiteX4054" fmla="*/ 1459314 w 2482948"/>
              <a:gd name="connsiteY4054" fmla="*/ 1226541 h 2128862"/>
              <a:gd name="connsiteX4055" fmla="*/ 1468717 w 2482948"/>
              <a:gd name="connsiteY4055" fmla="*/ 1227502 h 2128862"/>
              <a:gd name="connsiteX4056" fmla="*/ 1468717 w 2482948"/>
              <a:gd name="connsiteY4056" fmla="*/ 1324988 h 2128862"/>
              <a:gd name="connsiteX4057" fmla="*/ 1474340 w 2482948"/>
              <a:gd name="connsiteY4057" fmla="*/ 1393224 h 2128862"/>
              <a:gd name="connsiteX4058" fmla="*/ 1476522 w 2482948"/>
              <a:gd name="connsiteY4058" fmla="*/ 1414038 h 2128862"/>
              <a:gd name="connsiteX4059" fmla="*/ 1477656 w 2482948"/>
              <a:gd name="connsiteY4059" fmla="*/ 1423992 h 2128862"/>
              <a:gd name="connsiteX4060" fmla="*/ 1478934 w 2482948"/>
              <a:gd name="connsiteY4060" fmla="*/ 1434147 h 2128862"/>
              <a:gd name="connsiteX4061" fmla="*/ 1480912 w 2482948"/>
              <a:gd name="connsiteY4061" fmla="*/ 1449860 h 2128862"/>
              <a:gd name="connsiteX4062" fmla="*/ 1480914 w 2482948"/>
              <a:gd name="connsiteY4062" fmla="*/ 1449879 h 2128862"/>
              <a:gd name="connsiteX4063" fmla="*/ 1482414 w 2482948"/>
              <a:gd name="connsiteY4063" fmla="*/ 1460820 h 2128862"/>
              <a:gd name="connsiteX4064" fmla="*/ 1483058 w 2482948"/>
              <a:gd name="connsiteY4064" fmla="*/ 1460667 h 2128862"/>
              <a:gd name="connsiteX4065" fmla="*/ 1471477 w 2482948"/>
              <a:gd name="connsiteY4065" fmla="*/ 1322781 h 2128862"/>
              <a:gd name="connsiteX4066" fmla="*/ 1472580 w 2482948"/>
              <a:gd name="connsiteY4066" fmla="*/ 1225295 h 2128862"/>
              <a:gd name="connsiteX4067" fmla="*/ 377728 w 2482948"/>
              <a:gd name="connsiteY4067" fmla="*/ 1223922 h 2128862"/>
              <a:gd name="connsiteX4068" fmla="*/ 366977 w 2482948"/>
              <a:gd name="connsiteY4068" fmla="*/ 1230422 h 2128862"/>
              <a:gd name="connsiteX4069" fmla="*/ 357182 w 2482948"/>
              <a:gd name="connsiteY4069" fmla="*/ 1237073 h 2128862"/>
              <a:gd name="connsiteX4070" fmla="*/ 360741 w 2482948"/>
              <a:gd name="connsiteY4070" fmla="*/ 1235489 h 2128862"/>
              <a:gd name="connsiteX4071" fmla="*/ 361273 w 2482948"/>
              <a:gd name="connsiteY4071" fmla="*/ 1235146 h 2128862"/>
              <a:gd name="connsiteX4072" fmla="*/ 374762 w 2482948"/>
              <a:gd name="connsiteY4072" fmla="*/ 1226145 h 2128862"/>
              <a:gd name="connsiteX4073" fmla="*/ 375094 w 2482948"/>
              <a:gd name="connsiteY4073" fmla="*/ 1225897 h 2128862"/>
              <a:gd name="connsiteX4074" fmla="*/ 377367 w 2482948"/>
              <a:gd name="connsiteY4074" fmla="*/ 1224193 h 2128862"/>
              <a:gd name="connsiteX4075" fmla="*/ 1477124 w 2482948"/>
              <a:gd name="connsiteY4075" fmla="*/ 1223809 h 2128862"/>
              <a:gd name="connsiteX4076" fmla="*/ 1475751 w 2482948"/>
              <a:gd name="connsiteY4076" fmla="*/ 1322504 h 2128862"/>
              <a:gd name="connsiteX4077" fmla="*/ 1480477 w 2482948"/>
              <a:gd name="connsiteY4077" fmla="*/ 1391824 h 2128862"/>
              <a:gd name="connsiteX4078" fmla="*/ 1482363 w 2482948"/>
              <a:gd name="connsiteY4078" fmla="*/ 1413160 h 2128862"/>
              <a:gd name="connsiteX4079" fmla="*/ 1483347 w 2482948"/>
              <a:gd name="connsiteY4079" fmla="*/ 1423341 h 2128862"/>
              <a:gd name="connsiteX4080" fmla="*/ 1485501 w 2482948"/>
              <a:gd name="connsiteY4080" fmla="*/ 1443440 h 2128862"/>
              <a:gd name="connsiteX4081" fmla="*/ 1486202 w 2482948"/>
              <a:gd name="connsiteY4081" fmla="*/ 1449976 h 2128862"/>
              <a:gd name="connsiteX4082" fmla="*/ 1487449 w 2482948"/>
              <a:gd name="connsiteY4082" fmla="*/ 1460553 h 2128862"/>
              <a:gd name="connsiteX4083" fmla="*/ 1488022 w 2482948"/>
              <a:gd name="connsiteY4083" fmla="*/ 1460391 h 2128862"/>
              <a:gd name="connsiteX4084" fmla="*/ 1478508 w 2482948"/>
              <a:gd name="connsiteY4084" fmla="*/ 1319885 h 2128862"/>
              <a:gd name="connsiteX4085" fmla="*/ 1480746 w 2482948"/>
              <a:gd name="connsiteY4085" fmla="*/ 1225429 h 2128862"/>
              <a:gd name="connsiteX4086" fmla="*/ 1478047 w 2482948"/>
              <a:gd name="connsiteY4086" fmla="*/ 1224222 h 2128862"/>
              <a:gd name="connsiteX4087" fmla="*/ 1477585 w 2482948"/>
              <a:gd name="connsiteY4087" fmla="*/ 1224015 h 2128862"/>
              <a:gd name="connsiteX4088" fmla="*/ 414796 w 2482948"/>
              <a:gd name="connsiteY4088" fmla="*/ 1222841 h 2128862"/>
              <a:gd name="connsiteX4089" fmla="*/ 411177 w 2482948"/>
              <a:gd name="connsiteY4089" fmla="*/ 1225482 h 2128862"/>
              <a:gd name="connsiteX4090" fmla="*/ 403347 w 2482948"/>
              <a:gd name="connsiteY4090" fmla="*/ 1231674 h 2128862"/>
              <a:gd name="connsiteX4091" fmla="*/ 398113 w 2482948"/>
              <a:gd name="connsiteY4091" fmla="*/ 1235813 h 2128862"/>
              <a:gd name="connsiteX4092" fmla="*/ 393555 w 2482948"/>
              <a:gd name="connsiteY4092" fmla="*/ 1239418 h 2128862"/>
              <a:gd name="connsiteX4093" fmla="*/ 394496 w 2482948"/>
              <a:gd name="connsiteY4093" fmla="*/ 1238739 h 2128862"/>
              <a:gd name="connsiteX4094" fmla="*/ 398082 w 2482948"/>
              <a:gd name="connsiteY4094" fmla="*/ 1236148 h 2128862"/>
              <a:gd name="connsiteX4095" fmla="*/ 413137 w 2482948"/>
              <a:gd name="connsiteY4095" fmla="*/ 1224283 h 2128862"/>
              <a:gd name="connsiteX4096" fmla="*/ 1346745 w 2482948"/>
              <a:gd name="connsiteY4096" fmla="*/ 1222380 h 2128862"/>
              <a:gd name="connsiteX4097" fmla="*/ 1354962 w 2482948"/>
              <a:gd name="connsiteY4097" fmla="*/ 1227226 h 2128862"/>
              <a:gd name="connsiteX4098" fmla="*/ 1356250 w 2482948"/>
              <a:gd name="connsiteY4098" fmla="*/ 1227594 h 2128862"/>
              <a:gd name="connsiteX4099" fmla="*/ 1352458 w 2482948"/>
              <a:gd name="connsiteY4099" fmla="*/ 1225513 h 2128862"/>
              <a:gd name="connsiteX4100" fmla="*/ 1348498 w 2482948"/>
              <a:gd name="connsiteY4100" fmla="*/ 1223341 h 2128862"/>
              <a:gd name="connsiteX4101" fmla="*/ 1473019 w 2482948"/>
              <a:gd name="connsiteY4101" fmla="*/ 1221972 h 2128862"/>
              <a:gd name="connsiteX4102" fmla="*/ 1470969 w 2482948"/>
              <a:gd name="connsiteY4102" fmla="*/ 1222143 h 2128862"/>
              <a:gd name="connsiteX4103" fmla="*/ 1472776 w 2482948"/>
              <a:gd name="connsiteY4103" fmla="*/ 1222299 h 2128862"/>
              <a:gd name="connsiteX4104" fmla="*/ 1473453 w 2482948"/>
              <a:gd name="connsiteY4104" fmla="*/ 1222358 h 2128862"/>
              <a:gd name="connsiteX4105" fmla="*/ 1473983 w 2482948"/>
              <a:gd name="connsiteY4105" fmla="*/ 1222404 h 2128862"/>
              <a:gd name="connsiteX4106" fmla="*/ 1473250 w 2482948"/>
              <a:gd name="connsiteY4106" fmla="*/ 1222076 h 2128862"/>
              <a:gd name="connsiteX4107" fmla="*/ 1473111 w 2482948"/>
              <a:gd name="connsiteY4107" fmla="*/ 1222013 h 2128862"/>
              <a:gd name="connsiteX4108" fmla="*/ 257003 w 2482948"/>
              <a:gd name="connsiteY4108" fmla="*/ 1221755 h 2128862"/>
              <a:gd name="connsiteX4109" fmla="*/ 242055 w 2482948"/>
              <a:gd name="connsiteY4109" fmla="*/ 1224609 h 2128862"/>
              <a:gd name="connsiteX4110" fmla="*/ 210195 w 2482948"/>
              <a:gd name="connsiteY4110" fmla="*/ 1230691 h 2128862"/>
              <a:gd name="connsiteX4111" fmla="*/ 210882 w 2482948"/>
              <a:gd name="connsiteY4111" fmla="*/ 1231105 h 2128862"/>
              <a:gd name="connsiteX4112" fmla="*/ 231738 w 2482948"/>
              <a:gd name="connsiteY4112" fmla="*/ 1227752 h 2128862"/>
              <a:gd name="connsiteX4113" fmla="*/ 250577 w 2482948"/>
              <a:gd name="connsiteY4113" fmla="*/ 1224723 h 2128862"/>
              <a:gd name="connsiteX4114" fmla="*/ 451925 w 2482948"/>
              <a:gd name="connsiteY4114" fmla="*/ 1220483 h 2128862"/>
              <a:gd name="connsiteX4115" fmla="*/ 450609 w 2482948"/>
              <a:gd name="connsiteY4115" fmla="*/ 1221552 h 2128862"/>
              <a:gd name="connsiteX4116" fmla="*/ 447070 w 2482948"/>
              <a:gd name="connsiteY4116" fmla="*/ 1224429 h 2128862"/>
              <a:gd name="connsiteX4117" fmla="*/ 437961 w 2482948"/>
              <a:gd name="connsiteY4117" fmla="*/ 1232638 h 2128862"/>
              <a:gd name="connsiteX4118" fmla="*/ 424935 w 2482948"/>
              <a:gd name="connsiteY4118" fmla="*/ 1242417 h 2128862"/>
              <a:gd name="connsiteX4119" fmla="*/ 418629 w 2482948"/>
              <a:gd name="connsiteY4119" fmla="*/ 1247541 h 2128862"/>
              <a:gd name="connsiteX4120" fmla="*/ 410032 w 2482948"/>
              <a:gd name="connsiteY4120" fmla="*/ 1254528 h 2128862"/>
              <a:gd name="connsiteX4121" fmla="*/ 390412 w 2482948"/>
              <a:gd name="connsiteY4121" fmla="*/ 1268331 h 2128862"/>
              <a:gd name="connsiteX4122" fmla="*/ 377001 w 2482948"/>
              <a:gd name="connsiteY4122" fmla="*/ 1278399 h 2128862"/>
              <a:gd name="connsiteX4123" fmla="*/ 368029 w 2482948"/>
              <a:gd name="connsiteY4123" fmla="*/ 1284079 h 2128862"/>
              <a:gd name="connsiteX4124" fmla="*/ 358237 w 2482948"/>
              <a:gd name="connsiteY4124" fmla="*/ 1290968 h 2128862"/>
              <a:gd name="connsiteX4125" fmla="*/ 344408 w 2482948"/>
              <a:gd name="connsiteY4125" fmla="*/ 1299288 h 2128862"/>
              <a:gd name="connsiteX4126" fmla="*/ 336337 w 2482948"/>
              <a:gd name="connsiteY4126" fmla="*/ 1304145 h 2128862"/>
              <a:gd name="connsiteX4127" fmla="*/ 323225 w 2482948"/>
              <a:gd name="connsiteY4127" fmla="*/ 1312447 h 2128862"/>
              <a:gd name="connsiteX4128" fmla="*/ 322877 w 2482948"/>
              <a:gd name="connsiteY4128" fmla="*/ 1312629 h 2128862"/>
              <a:gd name="connsiteX4129" fmla="*/ 321867 w 2482948"/>
              <a:gd name="connsiteY4129" fmla="*/ 1313364 h 2128862"/>
              <a:gd name="connsiteX4130" fmla="*/ 315808 w 2482948"/>
              <a:gd name="connsiteY4130" fmla="*/ 1317769 h 2128862"/>
              <a:gd name="connsiteX4131" fmla="*/ 331350 w 2482948"/>
              <a:gd name="connsiteY4131" fmla="*/ 1308573 h 2128862"/>
              <a:gd name="connsiteX4132" fmla="*/ 363100 w 2482948"/>
              <a:gd name="connsiteY4132" fmla="*/ 1288766 h 2128862"/>
              <a:gd name="connsiteX4133" fmla="*/ 385523 w 2482948"/>
              <a:gd name="connsiteY4133" fmla="*/ 1273162 h 2128862"/>
              <a:gd name="connsiteX4134" fmla="*/ 420105 w 2482948"/>
              <a:gd name="connsiteY4134" fmla="*/ 1247422 h 2128862"/>
              <a:gd name="connsiteX4135" fmla="*/ 425817 w 2482948"/>
              <a:gd name="connsiteY4135" fmla="*/ 1242806 h 2128862"/>
              <a:gd name="connsiteX4136" fmla="*/ 442283 w 2482948"/>
              <a:gd name="connsiteY4136" fmla="*/ 1229499 h 2128862"/>
              <a:gd name="connsiteX4137" fmla="*/ 443936 w 2482948"/>
              <a:gd name="connsiteY4137" fmla="*/ 1228012 h 2128862"/>
              <a:gd name="connsiteX4138" fmla="*/ 445270 w 2482948"/>
              <a:gd name="connsiteY4138" fmla="*/ 1226755 h 2128862"/>
              <a:gd name="connsiteX4139" fmla="*/ 1333264 w 2482948"/>
              <a:gd name="connsiteY4139" fmla="*/ 1220105 h 2128862"/>
              <a:gd name="connsiteX4140" fmla="*/ 1349309 w 2482948"/>
              <a:gd name="connsiteY4140" fmla="*/ 1229984 h 2128862"/>
              <a:gd name="connsiteX4141" fmla="*/ 1351359 w 2482948"/>
              <a:gd name="connsiteY4141" fmla="*/ 1230642 h 2128862"/>
              <a:gd name="connsiteX4142" fmla="*/ 1421096 w 2482948"/>
              <a:gd name="connsiteY4142" fmla="*/ 1219664 h 2128862"/>
              <a:gd name="connsiteX4143" fmla="*/ 1426663 w 2482948"/>
              <a:gd name="connsiteY4143" fmla="*/ 1220470 h 2128862"/>
              <a:gd name="connsiteX4144" fmla="*/ 1427259 w 2482948"/>
              <a:gd name="connsiteY4144" fmla="*/ 1220421 h 2128862"/>
              <a:gd name="connsiteX4145" fmla="*/ 428363 w 2482948"/>
              <a:gd name="connsiteY4145" fmla="*/ 1218943 h 2128862"/>
              <a:gd name="connsiteX4146" fmla="*/ 420989 w 2482948"/>
              <a:gd name="connsiteY4146" fmla="*/ 1225018 h 2128862"/>
              <a:gd name="connsiteX4147" fmla="*/ 425214 w 2482948"/>
              <a:gd name="connsiteY4147" fmla="*/ 1221881 h 2128862"/>
              <a:gd name="connsiteX4148" fmla="*/ 425490 w 2482948"/>
              <a:gd name="connsiteY4148" fmla="*/ 1221624 h 2128862"/>
              <a:gd name="connsiteX4149" fmla="*/ 196265 w 2482948"/>
              <a:gd name="connsiteY4149" fmla="*/ 1218325 h 2128862"/>
              <a:gd name="connsiteX4150" fmla="*/ 192909 w 2482948"/>
              <a:gd name="connsiteY4150" fmla="*/ 1218780 h 2128862"/>
              <a:gd name="connsiteX4151" fmla="*/ 193209 w 2482948"/>
              <a:gd name="connsiteY4151" fmla="*/ 1219012 h 2128862"/>
              <a:gd name="connsiteX4152" fmla="*/ 194104 w 2482948"/>
              <a:gd name="connsiteY4152" fmla="*/ 1218952 h 2128862"/>
              <a:gd name="connsiteX4153" fmla="*/ 92953 w 2482948"/>
              <a:gd name="connsiteY4153" fmla="*/ 1216327 h 2128862"/>
              <a:gd name="connsiteX4154" fmla="*/ 92889 w 2482948"/>
              <a:gd name="connsiteY4154" fmla="*/ 1216601 h 2128862"/>
              <a:gd name="connsiteX4155" fmla="*/ 94502 w 2482948"/>
              <a:gd name="connsiteY4155" fmla="*/ 1217177 h 2128862"/>
              <a:gd name="connsiteX4156" fmla="*/ 94622 w 2482948"/>
              <a:gd name="connsiteY4156" fmla="*/ 1217220 h 2128862"/>
              <a:gd name="connsiteX4157" fmla="*/ 94753 w 2482948"/>
              <a:gd name="connsiteY4157" fmla="*/ 1217266 h 2128862"/>
              <a:gd name="connsiteX4158" fmla="*/ 1485818 w 2482948"/>
              <a:gd name="connsiteY4158" fmla="*/ 1215645 h 2128862"/>
              <a:gd name="connsiteX4159" fmla="*/ 1477950 w 2482948"/>
              <a:gd name="connsiteY4159" fmla="*/ 1216471 h 2128862"/>
              <a:gd name="connsiteX4160" fmla="*/ 1485541 w 2482948"/>
              <a:gd name="connsiteY4160" fmla="*/ 1216471 h 2128862"/>
              <a:gd name="connsiteX4161" fmla="*/ 1485541 w 2482948"/>
              <a:gd name="connsiteY4161" fmla="*/ 1217160 h 2128862"/>
              <a:gd name="connsiteX4162" fmla="*/ 1485404 w 2482948"/>
              <a:gd name="connsiteY4162" fmla="*/ 1222731 h 2128862"/>
              <a:gd name="connsiteX4163" fmla="*/ 1488831 w 2482948"/>
              <a:gd name="connsiteY4163" fmla="*/ 1224265 h 2128862"/>
              <a:gd name="connsiteX4164" fmla="*/ 1489127 w 2482948"/>
              <a:gd name="connsiteY4164" fmla="*/ 1215645 h 2128862"/>
              <a:gd name="connsiteX4165" fmla="*/ 1309095 w 2482948"/>
              <a:gd name="connsiteY4165" fmla="*/ 1215318 h 2128862"/>
              <a:gd name="connsiteX4166" fmla="*/ 1337452 w 2482948"/>
              <a:gd name="connsiteY4166" fmla="*/ 1235225 h 2128862"/>
              <a:gd name="connsiteX4167" fmla="*/ 1370682 w 2482948"/>
              <a:gd name="connsiteY4167" fmla="*/ 1249014 h 2128862"/>
              <a:gd name="connsiteX4168" fmla="*/ 1400328 w 2482948"/>
              <a:gd name="connsiteY4168" fmla="*/ 1253426 h 2128862"/>
              <a:gd name="connsiteX4169" fmla="*/ 1416184 w 2482948"/>
              <a:gd name="connsiteY4169" fmla="*/ 1258803 h 2128862"/>
              <a:gd name="connsiteX4170" fmla="*/ 1420458 w 2482948"/>
              <a:gd name="connsiteY4170" fmla="*/ 1303754 h 2128862"/>
              <a:gd name="connsiteX4171" fmla="*/ 1423768 w 2482948"/>
              <a:gd name="connsiteY4171" fmla="*/ 1346912 h 2128862"/>
              <a:gd name="connsiteX4172" fmla="*/ 1450654 w 2482948"/>
              <a:gd name="connsiteY4172" fmla="*/ 1462388 h 2128862"/>
              <a:gd name="connsiteX4173" fmla="*/ 1451208 w 2482948"/>
              <a:gd name="connsiteY4173" fmla="*/ 1462322 h 2128862"/>
              <a:gd name="connsiteX4174" fmla="*/ 1427353 w 2482948"/>
              <a:gd name="connsiteY4174" fmla="*/ 1343464 h 2128862"/>
              <a:gd name="connsiteX4175" fmla="*/ 1421286 w 2482948"/>
              <a:gd name="connsiteY4175" fmla="*/ 1260732 h 2128862"/>
              <a:gd name="connsiteX4176" fmla="*/ 1421286 w 2482948"/>
              <a:gd name="connsiteY4176" fmla="*/ 1254665 h 2128862"/>
              <a:gd name="connsiteX4177" fmla="*/ 1410255 w 2482948"/>
              <a:gd name="connsiteY4177" fmla="*/ 1253425 h 2128862"/>
              <a:gd name="connsiteX4178" fmla="*/ 1377853 w 2482948"/>
              <a:gd name="connsiteY4178" fmla="*/ 1249701 h 2128862"/>
              <a:gd name="connsiteX4179" fmla="*/ 1342277 w 2482948"/>
              <a:gd name="connsiteY4179" fmla="*/ 1237016 h 2128862"/>
              <a:gd name="connsiteX4180" fmla="*/ 1440301 w 2482948"/>
              <a:gd name="connsiteY4180" fmla="*/ 1214746 h 2128862"/>
              <a:gd name="connsiteX4181" fmla="*/ 1441004 w 2482948"/>
              <a:gd name="connsiteY4181" fmla="*/ 1214817 h 2128862"/>
              <a:gd name="connsiteX4182" fmla="*/ 1441079 w 2482948"/>
              <a:gd name="connsiteY4182" fmla="*/ 1214807 h 2128862"/>
              <a:gd name="connsiteX4183" fmla="*/ 1440966 w 2482948"/>
              <a:gd name="connsiteY4183" fmla="*/ 1214798 h 2128862"/>
              <a:gd name="connsiteX4184" fmla="*/ 143789 w 2482948"/>
              <a:gd name="connsiteY4184" fmla="*/ 1214452 h 2128862"/>
              <a:gd name="connsiteX4185" fmla="*/ 144291 w 2482948"/>
              <a:gd name="connsiteY4185" fmla="*/ 1215027 h 2128862"/>
              <a:gd name="connsiteX4186" fmla="*/ 144505 w 2482948"/>
              <a:gd name="connsiteY4186" fmla="*/ 1215272 h 2128862"/>
              <a:gd name="connsiteX4187" fmla="*/ 144762 w 2482948"/>
              <a:gd name="connsiteY4187" fmla="*/ 1215319 h 2128862"/>
              <a:gd name="connsiteX4188" fmla="*/ 144981 w 2482948"/>
              <a:gd name="connsiteY4188" fmla="*/ 1214732 h 2128862"/>
              <a:gd name="connsiteX4189" fmla="*/ 145058 w 2482948"/>
              <a:gd name="connsiteY4189" fmla="*/ 1214527 h 2128862"/>
              <a:gd name="connsiteX4190" fmla="*/ 144065 w 2482948"/>
              <a:gd name="connsiteY4190" fmla="*/ 1214469 h 2128862"/>
              <a:gd name="connsiteX4191" fmla="*/ 263013 w 2482948"/>
              <a:gd name="connsiteY4191" fmla="*/ 1214386 h 2128862"/>
              <a:gd name="connsiteX4192" fmla="*/ 238755 w 2482948"/>
              <a:gd name="connsiteY4192" fmla="*/ 1219833 h 2128862"/>
              <a:gd name="connsiteX4193" fmla="*/ 221406 w 2482948"/>
              <a:gd name="connsiteY4193" fmla="*/ 1223729 h 2128862"/>
              <a:gd name="connsiteX4194" fmla="*/ 259736 w 2482948"/>
              <a:gd name="connsiteY4194" fmla="*/ 1216334 h 2128862"/>
              <a:gd name="connsiteX4195" fmla="*/ 1382114 w 2482948"/>
              <a:gd name="connsiteY4195" fmla="*/ 1213888 h 2128862"/>
              <a:gd name="connsiteX4196" fmla="*/ 1382816 w 2482948"/>
              <a:gd name="connsiteY4196" fmla="*/ 1214126 h 2128862"/>
              <a:gd name="connsiteX4197" fmla="*/ 1382910 w 2482948"/>
              <a:gd name="connsiteY4197" fmla="*/ 1214140 h 2128862"/>
              <a:gd name="connsiteX4198" fmla="*/ 169812 w 2482948"/>
              <a:gd name="connsiteY4198" fmla="*/ 1213043 h 2128862"/>
              <a:gd name="connsiteX4199" fmla="*/ 169743 w 2482948"/>
              <a:gd name="connsiteY4199" fmla="*/ 1213052 h 2128862"/>
              <a:gd name="connsiteX4200" fmla="*/ 168445 w 2482948"/>
              <a:gd name="connsiteY4200" fmla="*/ 1213229 h 2128862"/>
              <a:gd name="connsiteX4201" fmla="*/ 168469 w 2482948"/>
              <a:gd name="connsiteY4201" fmla="*/ 1213246 h 2128862"/>
              <a:gd name="connsiteX4202" fmla="*/ 169864 w 2482948"/>
              <a:gd name="connsiteY4202" fmla="*/ 1213105 h 2128862"/>
              <a:gd name="connsiteX4203" fmla="*/ 1496020 w 2482948"/>
              <a:gd name="connsiteY4203" fmla="*/ 1212059 h 2128862"/>
              <a:gd name="connsiteX4204" fmla="*/ 1492769 w 2482948"/>
              <a:gd name="connsiteY4204" fmla="*/ 1212473 h 2128862"/>
              <a:gd name="connsiteX4205" fmla="*/ 1494643 w 2482948"/>
              <a:gd name="connsiteY4205" fmla="*/ 1212473 h 2128862"/>
              <a:gd name="connsiteX4206" fmla="*/ 1494643 w 2482948"/>
              <a:gd name="connsiteY4206" fmla="*/ 1213439 h 2128862"/>
              <a:gd name="connsiteX4207" fmla="*/ 1494163 w 2482948"/>
              <a:gd name="connsiteY4207" fmla="*/ 1226651 h 2128862"/>
              <a:gd name="connsiteX4208" fmla="*/ 1497101 w 2482948"/>
              <a:gd name="connsiteY4208" fmla="*/ 1227966 h 2128862"/>
              <a:gd name="connsiteX4209" fmla="*/ 1497813 w 2482948"/>
              <a:gd name="connsiteY4209" fmla="*/ 1212059 h 2128862"/>
              <a:gd name="connsiteX4210" fmla="*/ 1297141 w 2482948"/>
              <a:gd name="connsiteY4210" fmla="*/ 1211899 h 2128862"/>
              <a:gd name="connsiteX4211" fmla="*/ 1332624 w 2482948"/>
              <a:gd name="connsiteY4211" fmla="*/ 1238119 h 2128862"/>
              <a:gd name="connsiteX4212" fmla="*/ 1364476 w 2482948"/>
              <a:gd name="connsiteY4212" fmla="*/ 1251908 h 2128862"/>
              <a:gd name="connsiteX4213" fmla="*/ 1392053 w 2482948"/>
              <a:gd name="connsiteY4213" fmla="*/ 1257011 h 2128862"/>
              <a:gd name="connsiteX4214" fmla="*/ 1408185 w 2482948"/>
              <a:gd name="connsiteY4214" fmla="*/ 1263353 h 2128862"/>
              <a:gd name="connsiteX4215" fmla="*/ 1413149 w 2482948"/>
              <a:gd name="connsiteY4215" fmla="*/ 1307476 h 2128862"/>
              <a:gd name="connsiteX4216" fmla="*/ 1417010 w 2482948"/>
              <a:gd name="connsiteY4216" fmla="*/ 1349668 h 2128862"/>
              <a:gd name="connsiteX4217" fmla="*/ 1442983 w 2482948"/>
              <a:gd name="connsiteY4217" fmla="*/ 1453185 h 2128862"/>
              <a:gd name="connsiteX4218" fmla="*/ 1420183 w 2482948"/>
              <a:gd name="connsiteY4218" fmla="*/ 1346912 h 2128862"/>
              <a:gd name="connsiteX4219" fmla="*/ 1416874 w 2482948"/>
              <a:gd name="connsiteY4219" fmla="*/ 1303340 h 2128862"/>
              <a:gd name="connsiteX4220" fmla="*/ 1412737 w 2482948"/>
              <a:gd name="connsiteY4220" fmla="*/ 1259217 h 2128862"/>
              <a:gd name="connsiteX4221" fmla="*/ 1401017 w 2482948"/>
              <a:gd name="connsiteY4221" fmla="*/ 1257425 h 2128862"/>
              <a:gd name="connsiteX4222" fmla="*/ 1336486 w 2482948"/>
              <a:gd name="connsiteY4222" fmla="*/ 1239361 h 2128862"/>
              <a:gd name="connsiteX4223" fmla="*/ 107680 w 2482948"/>
              <a:gd name="connsiteY4223" fmla="*/ 1211631 h 2128862"/>
              <a:gd name="connsiteX4224" fmla="*/ 108040 w 2482948"/>
              <a:gd name="connsiteY4224" fmla="*/ 1212196 h 2128862"/>
              <a:gd name="connsiteX4225" fmla="*/ 109467 w 2482948"/>
              <a:gd name="connsiteY4225" fmla="*/ 1212641 h 2128862"/>
              <a:gd name="connsiteX4226" fmla="*/ 110613 w 2482948"/>
              <a:gd name="connsiteY4226" fmla="*/ 1212998 h 2128862"/>
              <a:gd name="connsiteX4227" fmla="*/ 110749 w 2482948"/>
              <a:gd name="connsiteY4227" fmla="*/ 1213041 h 2128862"/>
              <a:gd name="connsiteX4228" fmla="*/ 110770 w 2482948"/>
              <a:gd name="connsiteY4228" fmla="*/ 1212967 h 2128862"/>
              <a:gd name="connsiteX4229" fmla="*/ 110273 w 2482948"/>
              <a:gd name="connsiteY4229" fmla="*/ 1212752 h 2128862"/>
              <a:gd name="connsiteX4230" fmla="*/ 108813 w 2482948"/>
              <a:gd name="connsiteY4230" fmla="*/ 1212121 h 2128862"/>
              <a:gd name="connsiteX4231" fmla="*/ 454850 w 2482948"/>
              <a:gd name="connsiteY4231" fmla="*/ 1210959 h 2128862"/>
              <a:gd name="connsiteX4232" fmla="*/ 415451 w 2482948"/>
              <a:gd name="connsiteY4232" fmla="*/ 1243101 h 2128862"/>
              <a:gd name="connsiteX4233" fmla="*/ 425329 w 2482948"/>
              <a:gd name="connsiteY4233" fmla="*/ 1235874 h 2128862"/>
              <a:gd name="connsiteX4234" fmla="*/ 444299 w 2482948"/>
              <a:gd name="connsiteY4234" fmla="*/ 1220464 h 2128862"/>
              <a:gd name="connsiteX4235" fmla="*/ 116516 w 2482948"/>
              <a:gd name="connsiteY4235" fmla="*/ 1209387 h 2128862"/>
              <a:gd name="connsiteX4236" fmla="*/ 116457 w 2482948"/>
              <a:gd name="connsiteY4236" fmla="*/ 1209596 h 2128862"/>
              <a:gd name="connsiteX4237" fmla="*/ 116409 w 2482948"/>
              <a:gd name="connsiteY4237" fmla="*/ 1209764 h 2128862"/>
              <a:gd name="connsiteX4238" fmla="*/ 116339 w 2482948"/>
              <a:gd name="connsiteY4238" fmla="*/ 1210010 h 2128862"/>
              <a:gd name="connsiteX4239" fmla="*/ 116611 w 2482948"/>
              <a:gd name="connsiteY4239" fmla="*/ 1210129 h 2128862"/>
              <a:gd name="connsiteX4240" fmla="*/ 119899 w 2482948"/>
              <a:gd name="connsiteY4240" fmla="*/ 1210735 h 2128862"/>
              <a:gd name="connsiteX4241" fmla="*/ 117445 w 2482948"/>
              <a:gd name="connsiteY4241" fmla="*/ 1209757 h 2128862"/>
              <a:gd name="connsiteX4242" fmla="*/ 139281 w 2482948"/>
              <a:gd name="connsiteY4242" fmla="*/ 1209298 h 2128862"/>
              <a:gd name="connsiteX4243" fmla="*/ 139408 w 2482948"/>
              <a:gd name="connsiteY4243" fmla="*/ 1209443 h 2128862"/>
              <a:gd name="connsiteX4244" fmla="*/ 139612 w 2482948"/>
              <a:gd name="connsiteY4244" fmla="*/ 1209676 h 2128862"/>
              <a:gd name="connsiteX4245" fmla="*/ 140606 w 2482948"/>
              <a:gd name="connsiteY4245" fmla="*/ 1209729 h 2128862"/>
              <a:gd name="connsiteX4246" fmla="*/ 140281 w 2482948"/>
              <a:gd name="connsiteY4246" fmla="*/ 1209403 h 2128862"/>
              <a:gd name="connsiteX4247" fmla="*/ 140191 w 2482948"/>
              <a:gd name="connsiteY4247" fmla="*/ 1209313 h 2128862"/>
              <a:gd name="connsiteX4248" fmla="*/ 131951 w 2482948"/>
              <a:gd name="connsiteY4248" fmla="*/ 1209178 h 2128862"/>
              <a:gd name="connsiteX4249" fmla="*/ 131999 w 2482948"/>
              <a:gd name="connsiteY4249" fmla="*/ 1209239 h 2128862"/>
              <a:gd name="connsiteX4250" fmla="*/ 132030 w 2482948"/>
              <a:gd name="connsiteY4250" fmla="*/ 1209277 h 2128862"/>
              <a:gd name="connsiteX4251" fmla="*/ 132452 w 2482948"/>
              <a:gd name="connsiteY4251" fmla="*/ 1209299 h 2128862"/>
              <a:gd name="connsiteX4252" fmla="*/ 132746 w 2482948"/>
              <a:gd name="connsiteY4252" fmla="*/ 1209315 h 2128862"/>
              <a:gd name="connsiteX4253" fmla="*/ 133221 w 2482948"/>
              <a:gd name="connsiteY4253" fmla="*/ 1209340 h 2128862"/>
              <a:gd name="connsiteX4254" fmla="*/ 133161 w 2482948"/>
              <a:gd name="connsiteY4254" fmla="*/ 1209274 h 2128862"/>
              <a:gd name="connsiteX4255" fmla="*/ 133090 w 2482948"/>
              <a:gd name="connsiteY4255" fmla="*/ 1209197 h 2128862"/>
              <a:gd name="connsiteX4256" fmla="*/ 153288 w 2482948"/>
              <a:gd name="connsiteY4256" fmla="*/ 1209033 h 2128862"/>
              <a:gd name="connsiteX4257" fmla="*/ 152824 w 2482948"/>
              <a:gd name="connsiteY4257" fmla="*/ 1209115 h 2128862"/>
              <a:gd name="connsiteX4258" fmla="*/ 152464 w 2482948"/>
              <a:gd name="connsiteY4258" fmla="*/ 1209178 h 2128862"/>
              <a:gd name="connsiteX4259" fmla="*/ 153472 w 2482948"/>
              <a:gd name="connsiteY4259" fmla="*/ 1210124 h 2128862"/>
              <a:gd name="connsiteX4260" fmla="*/ 153791 w 2482948"/>
              <a:gd name="connsiteY4260" fmla="*/ 1210423 h 2128862"/>
              <a:gd name="connsiteX4261" fmla="*/ 153827 w 2482948"/>
              <a:gd name="connsiteY4261" fmla="*/ 1210425 h 2128862"/>
              <a:gd name="connsiteX4262" fmla="*/ 154217 w 2482948"/>
              <a:gd name="connsiteY4262" fmla="*/ 1210446 h 2128862"/>
              <a:gd name="connsiteX4263" fmla="*/ 1503171 w 2482948"/>
              <a:gd name="connsiteY4263" fmla="*/ 1209000 h 2128862"/>
              <a:gd name="connsiteX4264" fmla="*/ 1502159 w 2482948"/>
              <a:gd name="connsiteY4264" fmla="*/ 1230230 h 2128862"/>
              <a:gd name="connsiteX4265" fmla="*/ 1505490 w 2482948"/>
              <a:gd name="connsiteY4265" fmla="*/ 1231721 h 2128862"/>
              <a:gd name="connsiteX4266" fmla="*/ 1506683 w 2482948"/>
              <a:gd name="connsiteY4266" fmla="*/ 1210513 h 2128862"/>
              <a:gd name="connsiteX4267" fmla="*/ 1505743 w 2482948"/>
              <a:gd name="connsiteY4267" fmla="*/ 1210108 h 2128862"/>
              <a:gd name="connsiteX4268" fmla="*/ 165725 w 2482948"/>
              <a:gd name="connsiteY4268" fmla="*/ 1208175 h 2128862"/>
              <a:gd name="connsiteX4269" fmla="*/ 165673 w 2482948"/>
              <a:gd name="connsiteY4269" fmla="*/ 1208286 h 2128862"/>
              <a:gd name="connsiteX4270" fmla="*/ 165798 w 2482948"/>
              <a:gd name="connsiteY4270" fmla="*/ 1208262 h 2128862"/>
              <a:gd name="connsiteX4271" fmla="*/ 159395 w 2482948"/>
              <a:gd name="connsiteY4271" fmla="*/ 1207965 h 2128862"/>
              <a:gd name="connsiteX4272" fmla="*/ 158582 w 2482948"/>
              <a:gd name="connsiteY4272" fmla="*/ 1208108 h 2128862"/>
              <a:gd name="connsiteX4273" fmla="*/ 156501 w 2482948"/>
              <a:gd name="connsiteY4273" fmla="*/ 1208472 h 2128862"/>
              <a:gd name="connsiteX4274" fmla="*/ 156501 w 2482948"/>
              <a:gd name="connsiteY4274" fmla="*/ 1208473 h 2128862"/>
              <a:gd name="connsiteX4275" fmla="*/ 158053 w 2482948"/>
              <a:gd name="connsiteY4275" fmla="*/ 1209773 h 2128862"/>
              <a:gd name="connsiteX4276" fmla="*/ 159059 w 2482948"/>
              <a:gd name="connsiteY4276" fmla="*/ 1209577 h 2128862"/>
              <a:gd name="connsiteX4277" fmla="*/ 159654 w 2482948"/>
              <a:gd name="connsiteY4277" fmla="*/ 1208321 h 2128862"/>
              <a:gd name="connsiteX4278" fmla="*/ 159607 w 2482948"/>
              <a:gd name="connsiteY4278" fmla="*/ 1208257 h 2128862"/>
              <a:gd name="connsiteX4279" fmla="*/ 1499703 w 2482948"/>
              <a:gd name="connsiteY4279" fmla="*/ 1207506 h 2128862"/>
              <a:gd name="connsiteX4280" fmla="*/ 1497209 w 2482948"/>
              <a:gd name="connsiteY4280" fmla="*/ 1207887 h 2128862"/>
              <a:gd name="connsiteX4281" fmla="*/ 1496981 w 2482948"/>
              <a:gd name="connsiteY4281" fmla="*/ 1207922 h 2128862"/>
              <a:gd name="connsiteX4282" fmla="*/ 1500667 w 2482948"/>
              <a:gd name="connsiteY4282" fmla="*/ 1207922 h 2128862"/>
              <a:gd name="connsiteX4283" fmla="*/ 1500212 w 2482948"/>
              <a:gd name="connsiteY4283" fmla="*/ 1207726 h 2128862"/>
              <a:gd name="connsiteX4284" fmla="*/ 1500008 w 2482948"/>
              <a:gd name="connsiteY4284" fmla="*/ 1207638 h 2128862"/>
              <a:gd name="connsiteX4285" fmla="*/ 267512 w 2482948"/>
              <a:gd name="connsiteY4285" fmla="*/ 1207266 h 2128862"/>
              <a:gd name="connsiteX4286" fmla="*/ 263360 w 2482948"/>
              <a:gd name="connsiteY4286" fmla="*/ 1208347 h 2128862"/>
              <a:gd name="connsiteX4287" fmla="*/ 255338 w 2482948"/>
              <a:gd name="connsiteY4287" fmla="*/ 1210434 h 2128862"/>
              <a:gd name="connsiteX4288" fmla="*/ 222758 w 2482948"/>
              <a:gd name="connsiteY4288" fmla="*/ 1218911 h 2128862"/>
              <a:gd name="connsiteX4289" fmla="*/ 263596 w 2482948"/>
              <a:gd name="connsiteY4289" fmla="*/ 1209715 h 2128862"/>
              <a:gd name="connsiteX4290" fmla="*/ 95316 w 2482948"/>
              <a:gd name="connsiteY4290" fmla="*/ 1206286 h 2128862"/>
              <a:gd name="connsiteX4291" fmla="*/ 95237 w 2482948"/>
              <a:gd name="connsiteY4291" fmla="*/ 1206623 h 2128862"/>
              <a:gd name="connsiteX4292" fmla="*/ 98338 w 2482948"/>
              <a:gd name="connsiteY4292" fmla="*/ 1208145 h 2128862"/>
              <a:gd name="connsiteX4293" fmla="*/ 101036 w 2482948"/>
              <a:gd name="connsiteY4293" fmla="*/ 1209469 h 2128862"/>
              <a:gd name="connsiteX4294" fmla="*/ 100363 w 2482948"/>
              <a:gd name="connsiteY4294" fmla="*/ 1208467 h 2128862"/>
              <a:gd name="connsiteX4295" fmla="*/ 96402 w 2482948"/>
              <a:gd name="connsiteY4295" fmla="*/ 1206756 h 2128862"/>
              <a:gd name="connsiteX4296" fmla="*/ 106566 w 2482948"/>
              <a:gd name="connsiteY4296" fmla="*/ 1205421 h 2128862"/>
              <a:gd name="connsiteX4297" fmla="*/ 106566 w 2482948"/>
              <a:gd name="connsiteY4297" fmla="*/ 1205423 h 2128862"/>
              <a:gd name="connsiteX4298" fmla="*/ 106561 w 2482948"/>
              <a:gd name="connsiteY4298" fmla="*/ 1205444 h 2128862"/>
              <a:gd name="connsiteX4299" fmla="*/ 106495 w 2482948"/>
              <a:gd name="connsiteY4299" fmla="*/ 1205703 h 2128862"/>
              <a:gd name="connsiteX4300" fmla="*/ 107356 w 2482948"/>
              <a:gd name="connsiteY4300" fmla="*/ 1206080 h 2128862"/>
              <a:gd name="connsiteX4301" fmla="*/ 107380 w 2482948"/>
              <a:gd name="connsiteY4301" fmla="*/ 1206090 h 2128862"/>
              <a:gd name="connsiteX4302" fmla="*/ 107035 w 2482948"/>
              <a:gd name="connsiteY4302" fmla="*/ 1205608 h 2128862"/>
              <a:gd name="connsiteX4303" fmla="*/ 106960 w 2482948"/>
              <a:gd name="connsiteY4303" fmla="*/ 1205578 h 2128862"/>
              <a:gd name="connsiteX4304" fmla="*/ 175641 w 2482948"/>
              <a:gd name="connsiteY4304" fmla="*/ 1205124 h 2128862"/>
              <a:gd name="connsiteX4305" fmla="*/ 174164 w 2482948"/>
              <a:gd name="connsiteY4305" fmla="*/ 1205382 h 2128862"/>
              <a:gd name="connsiteX4306" fmla="*/ 173596 w 2482948"/>
              <a:gd name="connsiteY4306" fmla="*/ 1205482 h 2128862"/>
              <a:gd name="connsiteX4307" fmla="*/ 174572 w 2482948"/>
              <a:gd name="connsiteY4307" fmla="*/ 1206551 h 2128862"/>
              <a:gd name="connsiteX4308" fmla="*/ 174936 w 2482948"/>
              <a:gd name="connsiteY4308" fmla="*/ 1206480 h 2128862"/>
              <a:gd name="connsiteX4309" fmla="*/ 134765 w 2482948"/>
              <a:gd name="connsiteY4309" fmla="*/ 1203890 h 2128862"/>
              <a:gd name="connsiteX4310" fmla="*/ 134658 w 2482948"/>
              <a:gd name="connsiteY4310" fmla="*/ 1203894 h 2128862"/>
              <a:gd name="connsiteX4311" fmla="*/ 134558 w 2482948"/>
              <a:gd name="connsiteY4311" fmla="*/ 1203898 h 2128862"/>
              <a:gd name="connsiteX4312" fmla="*/ 135097 w 2482948"/>
              <a:gd name="connsiteY4312" fmla="*/ 1204515 h 2128862"/>
              <a:gd name="connsiteX4313" fmla="*/ 135394 w 2482948"/>
              <a:gd name="connsiteY4313" fmla="*/ 1204519 h 2128862"/>
              <a:gd name="connsiteX4314" fmla="*/ 135299 w 2482948"/>
              <a:gd name="connsiteY4314" fmla="*/ 1204424 h 2128862"/>
              <a:gd name="connsiteX4315" fmla="*/ 1403201 w 2482948"/>
              <a:gd name="connsiteY4315" fmla="*/ 1203805 h 2128862"/>
              <a:gd name="connsiteX4316" fmla="*/ 1406395 w 2482948"/>
              <a:gd name="connsiteY4316" fmla="*/ 1204614 h 2128862"/>
              <a:gd name="connsiteX4317" fmla="*/ 1415060 w 2482948"/>
              <a:gd name="connsiteY4317" fmla="*/ 1205123 h 2128862"/>
              <a:gd name="connsiteX4318" fmla="*/ 1411477 w 2482948"/>
              <a:gd name="connsiteY4318" fmla="*/ 1204593 h 2128862"/>
              <a:gd name="connsiteX4319" fmla="*/ 88895 w 2482948"/>
              <a:gd name="connsiteY4319" fmla="*/ 1203510 h 2128862"/>
              <a:gd name="connsiteX4320" fmla="*/ 89347 w 2482948"/>
              <a:gd name="connsiteY4320" fmla="*/ 1203732 h 2128862"/>
              <a:gd name="connsiteX4321" fmla="*/ 89324 w 2482948"/>
              <a:gd name="connsiteY4321" fmla="*/ 1203696 h 2128862"/>
              <a:gd name="connsiteX4322" fmla="*/ 149283 w 2482948"/>
              <a:gd name="connsiteY4322" fmla="*/ 1202943 h 2128862"/>
              <a:gd name="connsiteX4323" fmla="*/ 148756 w 2482948"/>
              <a:gd name="connsiteY4323" fmla="*/ 1203056 h 2128862"/>
              <a:gd name="connsiteX4324" fmla="*/ 147055 w 2482948"/>
              <a:gd name="connsiteY4324" fmla="*/ 1203422 h 2128862"/>
              <a:gd name="connsiteX4325" fmla="*/ 147055 w 2482948"/>
              <a:gd name="connsiteY4325" fmla="*/ 1203422 h 2128862"/>
              <a:gd name="connsiteX4326" fmla="*/ 146359 w 2482948"/>
              <a:gd name="connsiteY4326" fmla="*/ 1203449 h 2128862"/>
              <a:gd name="connsiteX4327" fmla="*/ 147084 w 2482948"/>
              <a:gd name="connsiteY4327" fmla="*/ 1204129 h 2128862"/>
              <a:gd name="connsiteX4328" fmla="*/ 147698 w 2482948"/>
              <a:gd name="connsiteY4328" fmla="*/ 1204705 h 2128862"/>
              <a:gd name="connsiteX4329" fmla="*/ 148721 w 2482948"/>
              <a:gd name="connsiteY4329" fmla="*/ 1204720 h 2128862"/>
              <a:gd name="connsiteX4330" fmla="*/ 148770 w 2482948"/>
              <a:gd name="connsiteY4330" fmla="*/ 1204589 h 2128862"/>
              <a:gd name="connsiteX4331" fmla="*/ 148918 w 2482948"/>
              <a:gd name="connsiteY4331" fmla="*/ 1204195 h 2128862"/>
              <a:gd name="connsiteX4332" fmla="*/ 149348 w 2482948"/>
              <a:gd name="connsiteY4332" fmla="*/ 1203042 h 2128862"/>
              <a:gd name="connsiteX4333" fmla="*/ 149314 w 2482948"/>
              <a:gd name="connsiteY4333" fmla="*/ 1202990 h 2128862"/>
              <a:gd name="connsiteX4334" fmla="*/ 149285 w 2482948"/>
              <a:gd name="connsiteY4334" fmla="*/ 1202947 h 2128862"/>
              <a:gd name="connsiteX4335" fmla="*/ 1515573 w 2482948"/>
              <a:gd name="connsiteY4335" fmla="*/ 1202818 h 2128862"/>
              <a:gd name="connsiteX4336" fmla="*/ 1514083 w 2482948"/>
              <a:gd name="connsiteY4336" fmla="*/ 1210956 h 2128862"/>
              <a:gd name="connsiteX4337" fmla="*/ 1513669 w 2482948"/>
              <a:gd name="connsiteY4337" fmla="*/ 1213437 h 2128862"/>
              <a:gd name="connsiteX4338" fmla="*/ 1510912 w 2482948"/>
              <a:gd name="connsiteY4338" fmla="*/ 1212334 h 2128862"/>
              <a:gd name="connsiteX4339" fmla="*/ 1510881 w 2482948"/>
              <a:gd name="connsiteY4339" fmla="*/ 1212321 h 2128862"/>
              <a:gd name="connsiteX4340" fmla="*/ 1510325 w 2482948"/>
              <a:gd name="connsiteY4340" fmla="*/ 1221811 h 2128862"/>
              <a:gd name="connsiteX4341" fmla="*/ 1509635 w 2482948"/>
              <a:gd name="connsiteY4341" fmla="*/ 1233576 h 2128862"/>
              <a:gd name="connsiteX4342" fmla="*/ 1513388 w 2482948"/>
              <a:gd name="connsiteY4342" fmla="*/ 1235256 h 2128862"/>
              <a:gd name="connsiteX4343" fmla="*/ 160647 w 2482948"/>
              <a:gd name="connsiteY4343" fmla="*/ 1202127 h 2128862"/>
              <a:gd name="connsiteX4344" fmla="*/ 160835 w 2482948"/>
              <a:gd name="connsiteY4344" fmla="*/ 1202404 h 2128862"/>
              <a:gd name="connsiteX4345" fmla="*/ 160872 w 2482948"/>
              <a:gd name="connsiteY4345" fmla="*/ 1202395 h 2128862"/>
              <a:gd name="connsiteX4346" fmla="*/ 160834 w 2482948"/>
              <a:gd name="connsiteY4346" fmla="*/ 1202349 h 2128862"/>
              <a:gd name="connsiteX4347" fmla="*/ 160649 w 2482948"/>
              <a:gd name="connsiteY4347" fmla="*/ 1202129 h 2128862"/>
              <a:gd name="connsiteX4348" fmla="*/ 270573 w 2482948"/>
              <a:gd name="connsiteY4348" fmla="*/ 1201747 h 2128862"/>
              <a:gd name="connsiteX4349" fmla="*/ 238159 w 2482948"/>
              <a:gd name="connsiteY4349" fmla="*/ 1211163 h 2128862"/>
              <a:gd name="connsiteX4350" fmla="*/ 267873 w 2482948"/>
              <a:gd name="connsiteY4350" fmla="*/ 1203511 h 2128862"/>
              <a:gd name="connsiteX4351" fmla="*/ 154867 w 2482948"/>
              <a:gd name="connsiteY4351" fmla="*/ 1201743 h 2128862"/>
              <a:gd name="connsiteX4352" fmla="*/ 154601 w 2482948"/>
              <a:gd name="connsiteY4352" fmla="*/ 1201800 h 2128862"/>
              <a:gd name="connsiteX4353" fmla="*/ 154393 w 2482948"/>
              <a:gd name="connsiteY4353" fmla="*/ 1202269 h 2128862"/>
              <a:gd name="connsiteX4354" fmla="*/ 153781 w 2482948"/>
              <a:gd name="connsiteY4354" fmla="*/ 1203889 h 2128862"/>
              <a:gd name="connsiteX4355" fmla="*/ 153860 w 2482948"/>
              <a:gd name="connsiteY4355" fmla="*/ 1204023 h 2128862"/>
              <a:gd name="connsiteX4356" fmla="*/ 156141 w 2482948"/>
              <a:gd name="connsiteY4356" fmla="*/ 1203494 h 2128862"/>
              <a:gd name="connsiteX4357" fmla="*/ 154867 w 2482948"/>
              <a:gd name="connsiteY4357" fmla="*/ 1201743 h 2128862"/>
              <a:gd name="connsiteX4358" fmla="*/ 123777 w 2482948"/>
              <a:gd name="connsiteY4358" fmla="*/ 1198965 h 2128862"/>
              <a:gd name="connsiteX4359" fmla="*/ 123978 w 2482948"/>
              <a:gd name="connsiteY4359" fmla="*/ 1199217 h 2128862"/>
              <a:gd name="connsiteX4360" fmla="*/ 124207 w 2482948"/>
              <a:gd name="connsiteY4360" fmla="*/ 1199502 h 2128862"/>
              <a:gd name="connsiteX4361" fmla="*/ 124207 w 2482948"/>
              <a:gd name="connsiteY4361" fmla="*/ 1199502 h 2128862"/>
              <a:gd name="connsiteX4362" fmla="*/ 124265 w 2482948"/>
              <a:gd name="connsiteY4362" fmla="*/ 1199501 h 2128862"/>
              <a:gd name="connsiteX4363" fmla="*/ 1523737 w 2482948"/>
              <a:gd name="connsiteY4363" fmla="*/ 1198070 h 2128862"/>
              <a:gd name="connsiteX4364" fmla="*/ 1521146 w 2482948"/>
              <a:gd name="connsiteY4364" fmla="*/ 1198550 h 2128862"/>
              <a:gd name="connsiteX4365" fmla="*/ 1520420 w 2482948"/>
              <a:gd name="connsiteY4365" fmla="*/ 1208827 h 2128862"/>
              <a:gd name="connsiteX4366" fmla="*/ 1519557 w 2482948"/>
              <a:gd name="connsiteY4366" fmla="*/ 1221049 h 2128862"/>
              <a:gd name="connsiteX4367" fmla="*/ 1522895 w 2482948"/>
              <a:gd name="connsiteY4367" fmla="*/ 1202700 h 2128862"/>
              <a:gd name="connsiteX4368" fmla="*/ 131403 w 2482948"/>
              <a:gd name="connsiteY4368" fmla="*/ 1197830 h 2128862"/>
              <a:gd name="connsiteX4369" fmla="*/ 130976 w 2482948"/>
              <a:gd name="connsiteY4369" fmla="*/ 1199208 h 2128862"/>
              <a:gd name="connsiteX4370" fmla="*/ 130949 w 2482948"/>
              <a:gd name="connsiteY4370" fmla="*/ 1199294 h 2128862"/>
              <a:gd name="connsiteX4371" fmla="*/ 130945 w 2482948"/>
              <a:gd name="connsiteY4371" fmla="*/ 1199308 h 2128862"/>
              <a:gd name="connsiteX4372" fmla="*/ 132148 w 2482948"/>
              <a:gd name="connsiteY4372" fmla="*/ 1199273 h 2128862"/>
              <a:gd name="connsiteX4373" fmla="*/ 123124 w 2482948"/>
              <a:gd name="connsiteY4373" fmla="*/ 1197787 h 2128862"/>
              <a:gd name="connsiteX4374" fmla="*/ 122880 w 2482948"/>
              <a:gd name="connsiteY4374" fmla="*/ 1197844 h 2128862"/>
              <a:gd name="connsiteX4375" fmla="*/ 123517 w 2482948"/>
              <a:gd name="connsiteY4375" fmla="*/ 1198641 h 2128862"/>
              <a:gd name="connsiteX4376" fmla="*/ 123526 w 2482948"/>
              <a:gd name="connsiteY4376" fmla="*/ 1198651 h 2128862"/>
              <a:gd name="connsiteX4377" fmla="*/ 144121 w 2482948"/>
              <a:gd name="connsiteY4377" fmla="*/ 1195094 h 2128862"/>
              <a:gd name="connsiteX4378" fmla="*/ 143800 w 2482948"/>
              <a:gd name="connsiteY4378" fmla="*/ 1196030 h 2128862"/>
              <a:gd name="connsiteX4379" fmla="*/ 143271 w 2482948"/>
              <a:gd name="connsiteY4379" fmla="*/ 1197576 h 2128862"/>
              <a:gd name="connsiteX4380" fmla="*/ 143981 w 2482948"/>
              <a:gd name="connsiteY4380" fmla="*/ 1198932 h 2128862"/>
              <a:gd name="connsiteX4381" fmla="*/ 146301 w 2482948"/>
              <a:gd name="connsiteY4381" fmla="*/ 1198865 h 2128862"/>
              <a:gd name="connsiteX4382" fmla="*/ 146302 w 2482948"/>
              <a:gd name="connsiteY4382" fmla="*/ 1198865 h 2128862"/>
              <a:gd name="connsiteX4383" fmla="*/ 146304 w 2482948"/>
              <a:gd name="connsiteY4383" fmla="*/ 1198864 h 2128862"/>
              <a:gd name="connsiteX4384" fmla="*/ 146555 w 2482948"/>
              <a:gd name="connsiteY4384" fmla="*/ 1198796 h 2128862"/>
              <a:gd name="connsiteX4385" fmla="*/ 113865 w 2482948"/>
              <a:gd name="connsiteY4385" fmla="*/ 1194749 h 2128862"/>
              <a:gd name="connsiteX4386" fmla="*/ 113130 w 2482948"/>
              <a:gd name="connsiteY4386" fmla="*/ 1194892 h 2128862"/>
              <a:gd name="connsiteX4387" fmla="*/ 113177 w 2482948"/>
              <a:gd name="connsiteY4387" fmla="*/ 1194955 h 2128862"/>
              <a:gd name="connsiteX4388" fmla="*/ 113815 w 2482948"/>
              <a:gd name="connsiteY4388" fmla="*/ 1195017 h 2128862"/>
              <a:gd name="connsiteX4389" fmla="*/ 114051 w 2482948"/>
              <a:gd name="connsiteY4389" fmla="*/ 1195040 h 2128862"/>
              <a:gd name="connsiteX4390" fmla="*/ 114109 w 2482948"/>
              <a:gd name="connsiteY4390" fmla="*/ 1195045 h 2128862"/>
              <a:gd name="connsiteX4391" fmla="*/ 114010 w 2482948"/>
              <a:gd name="connsiteY4391" fmla="*/ 1194925 h 2128862"/>
              <a:gd name="connsiteX4392" fmla="*/ 136981 w 2482948"/>
              <a:gd name="connsiteY4392" fmla="*/ 1194514 h 2128862"/>
              <a:gd name="connsiteX4393" fmla="*/ 135264 w 2482948"/>
              <a:gd name="connsiteY4393" fmla="*/ 1194919 h 2128862"/>
              <a:gd name="connsiteX4394" fmla="*/ 136469 w 2482948"/>
              <a:gd name="connsiteY4394" fmla="*/ 1197461 h 2128862"/>
              <a:gd name="connsiteX4395" fmla="*/ 136927 w 2482948"/>
              <a:gd name="connsiteY4395" fmla="*/ 1197932 h 2128862"/>
              <a:gd name="connsiteX4396" fmla="*/ 137938 w 2482948"/>
              <a:gd name="connsiteY4396" fmla="*/ 1198971 h 2128862"/>
              <a:gd name="connsiteX4397" fmla="*/ 138216 w 2482948"/>
              <a:gd name="connsiteY4397" fmla="*/ 1198152 h 2128862"/>
              <a:gd name="connsiteX4398" fmla="*/ 138526 w 2482948"/>
              <a:gd name="connsiteY4398" fmla="*/ 1197236 h 2128862"/>
              <a:gd name="connsiteX4399" fmla="*/ 138419 w 2482948"/>
              <a:gd name="connsiteY4399" fmla="*/ 1197047 h 2128862"/>
              <a:gd name="connsiteX4400" fmla="*/ 138318 w 2482948"/>
              <a:gd name="connsiteY4400" fmla="*/ 1196870 h 2128862"/>
              <a:gd name="connsiteX4401" fmla="*/ 121053 w 2482948"/>
              <a:gd name="connsiteY4401" fmla="*/ 1193328 h 2128862"/>
              <a:gd name="connsiteX4402" fmla="*/ 121023 w 2482948"/>
              <a:gd name="connsiteY4402" fmla="*/ 1193434 h 2128862"/>
              <a:gd name="connsiteX4403" fmla="*/ 120967 w 2482948"/>
              <a:gd name="connsiteY4403" fmla="*/ 1193635 h 2128862"/>
              <a:gd name="connsiteX4404" fmla="*/ 121014 w 2482948"/>
              <a:gd name="connsiteY4404" fmla="*/ 1193624 h 2128862"/>
              <a:gd name="connsiteX4405" fmla="*/ 121174 w 2482948"/>
              <a:gd name="connsiteY4405" fmla="*/ 1193587 h 2128862"/>
              <a:gd name="connsiteX4406" fmla="*/ 147755 w 2482948"/>
              <a:gd name="connsiteY4406" fmla="*/ 1191969 h 2128862"/>
              <a:gd name="connsiteX4407" fmla="*/ 146837 w 2482948"/>
              <a:gd name="connsiteY4407" fmla="*/ 1192186 h 2128862"/>
              <a:gd name="connsiteX4408" fmla="*/ 146835 w 2482948"/>
              <a:gd name="connsiteY4408" fmla="*/ 1192187 h 2128862"/>
              <a:gd name="connsiteX4409" fmla="*/ 147617 w 2482948"/>
              <a:gd name="connsiteY4409" fmla="*/ 1193505 h 2128862"/>
              <a:gd name="connsiteX4410" fmla="*/ 149163 w 2482948"/>
              <a:gd name="connsiteY4410" fmla="*/ 1196109 h 2128862"/>
              <a:gd name="connsiteX4411" fmla="*/ 150172 w 2482948"/>
              <a:gd name="connsiteY4411" fmla="*/ 1197809 h 2128862"/>
              <a:gd name="connsiteX4412" fmla="*/ 151643 w 2482948"/>
              <a:gd name="connsiteY4412" fmla="*/ 1197408 h 2128862"/>
              <a:gd name="connsiteX4413" fmla="*/ 151669 w 2482948"/>
              <a:gd name="connsiteY4413" fmla="*/ 1197347 h 2128862"/>
              <a:gd name="connsiteX4414" fmla="*/ 310469 w 2482948"/>
              <a:gd name="connsiteY4414" fmla="*/ 1191672 h 2128862"/>
              <a:gd name="connsiteX4415" fmla="*/ 268850 w 2482948"/>
              <a:gd name="connsiteY4415" fmla="*/ 1216286 h 2128862"/>
              <a:gd name="connsiteX4416" fmla="*/ 269798 w 2482948"/>
              <a:gd name="connsiteY4416" fmla="*/ 1215848 h 2128862"/>
              <a:gd name="connsiteX4417" fmla="*/ 269941 w 2482948"/>
              <a:gd name="connsiteY4417" fmla="*/ 1215782 h 2128862"/>
              <a:gd name="connsiteX4418" fmla="*/ 305928 w 2482948"/>
              <a:gd name="connsiteY4418" fmla="*/ 1195373 h 2128862"/>
              <a:gd name="connsiteX4419" fmla="*/ 127817 w 2482948"/>
              <a:gd name="connsiteY4419" fmla="*/ 1190875 h 2128862"/>
              <a:gd name="connsiteX4420" fmla="*/ 124615 w 2482948"/>
              <a:gd name="connsiteY4420" fmla="*/ 1191842 h 2128862"/>
              <a:gd name="connsiteX4421" fmla="*/ 124971 w 2482948"/>
              <a:gd name="connsiteY4421" fmla="*/ 1192702 h 2128862"/>
              <a:gd name="connsiteX4422" fmla="*/ 127693 w 2482948"/>
              <a:gd name="connsiteY4422" fmla="*/ 1192068 h 2128862"/>
              <a:gd name="connsiteX4423" fmla="*/ 127973 w 2482948"/>
              <a:gd name="connsiteY4423" fmla="*/ 1191178 h 2128862"/>
              <a:gd name="connsiteX4424" fmla="*/ 154749 w 2482948"/>
              <a:gd name="connsiteY4424" fmla="*/ 1190318 h 2128862"/>
              <a:gd name="connsiteX4425" fmla="*/ 153716 w 2482948"/>
              <a:gd name="connsiteY4425" fmla="*/ 1190562 h 2128862"/>
              <a:gd name="connsiteX4426" fmla="*/ 152942 w 2482948"/>
              <a:gd name="connsiteY4426" fmla="*/ 1190744 h 2128862"/>
              <a:gd name="connsiteX4427" fmla="*/ 153854 w 2482948"/>
              <a:gd name="connsiteY4427" fmla="*/ 1192091 h 2128862"/>
              <a:gd name="connsiteX4428" fmla="*/ 153906 w 2482948"/>
              <a:gd name="connsiteY4428" fmla="*/ 1192168 h 2128862"/>
              <a:gd name="connsiteX4429" fmla="*/ 153909 w 2482948"/>
              <a:gd name="connsiteY4429" fmla="*/ 1192172 h 2128862"/>
              <a:gd name="connsiteX4430" fmla="*/ 154254 w 2482948"/>
              <a:gd name="connsiteY4430" fmla="*/ 1191375 h 2128862"/>
              <a:gd name="connsiteX4431" fmla="*/ 111333 w 2482948"/>
              <a:gd name="connsiteY4431" fmla="*/ 1189666 h 2128862"/>
              <a:gd name="connsiteX4432" fmla="*/ 110781 w 2482948"/>
              <a:gd name="connsiteY4432" fmla="*/ 1189820 h 2128862"/>
              <a:gd name="connsiteX4433" fmla="*/ 110513 w 2482948"/>
              <a:gd name="connsiteY4433" fmla="*/ 1189894 h 2128862"/>
              <a:gd name="connsiteX4434" fmla="*/ 110363 w 2482948"/>
              <a:gd name="connsiteY4434" fmla="*/ 1190486 h 2128862"/>
              <a:gd name="connsiteX4435" fmla="*/ 110301 w 2482948"/>
              <a:gd name="connsiteY4435" fmla="*/ 1190728 h 2128862"/>
              <a:gd name="connsiteX4436" fmla="*/ 110244 w 2482948"/>
              <a:gd name="connsiteY4436" fmla="*/ 1190950 h 2128862"/>
              <a:gd name="connsiteX4437" fmla="*/ 110544 w 2482948"/>
              <a:gd name="connsiteY4437" fmla="*/ 1190960 h 2128862"/>
              <a:gd name="connsiteX4438" fmla="*/ 111769 w 2482948"/>
              <a:gd name="connsiteY4438" fmla="*/ 1190721 h 2128862"/>
              <a:gd name="connsiteX4439" fmla="*/ 1411365 w 2482948"/>
              <a:gd name="connsiteY4439" fmla="*/ 1189592 h 2128862"/>
              <a:gd name="connsiteX4440" fmla="*/ 1423701 w 2482948"/>
              <a:gd name="connsiteY4440" fmla="*/ 1195113 h 2128862"/>
              <a:gd name="connsiteX4441" fmla="*/ 1437618 w 2482948"/>
              <a:gd name="connsiteY4441" fmla="*/ 1196908 h 2128862"/>
              <a:gd name="connsiteX4442" fmla="*/ 1461859 w 2482948"/>
              <a:gd name="connsiteY4442" fmla="*/ 1196105 h 2128862"/>
              <a:gd name="connsiteX4443" fmla="*/ 1469827 w 2482948"/>
              <a:gd name="connsiteY4443" fmla="*/ 1194638 h 2128862"/>
              <a:gd name="connsiteX4444" fmla="*/ 1466547 w 2482948"/>
              <a:gd name="connsiteY4444" fmla="*/ 1193226 h 2128862"/>
              <a:gd name="connsiteX4445" fmla="*/ 1465357 w 2482948"/>
              <a:gd name="connsiteY4445" fmla="*/ 1192713 h 2128862"/>
              <a:gd name="connsiteX4446" fmla="*/ 1459774 w 2482948"/>
              <a:gd name="connsiteY4446" fmla="*/ 1190309 h 2128862"/>
              <a:gd name="connsiteX4447" fmla="*/ 1457236 w 2482948"/>
              <a:gd name="connsiteY4447" fmla="*/ 1190232 h 2128862"/>
              <a:gd name="connsiteX4448" fmla="*/ 1454115 w 2482948"/>
              <a:gd name="connsiteY4448" fmla="*/ 1190138 h 2128862"/>
              <a:gd name="connsiteX4449" fmla="*/ 1443522 w 2482948"/>
              <a:gd name="connsiteY4449" fmla="*/ 1191482 h 2128862"/>
              <a:gd name="connsiteX4450" fmla="*/ 134039 w 2482948"/>
              <a:gd name="connsiteY4450" fmla="*/ 1189327 h 2128862"/>
              <a:gd name="connsiteX4451" fmla="*/ 133892 w 2482948"/>
              <a:gd name="connsiteY4451" fmla="*/ 1189802 h 2128862"/>
              <a:gd name="connsiteX4452" fmla="*/ 133700 w 2482948"/>
              <a:gd name="connsiteY4452" fmla="*/ 1190420 h 2128862"/>
              <a:gd name="connsiteX4453" fmla="*/ 133617 w 2482948"/>
              <a:gd name="connsiteY4453" fmla="*/ 1190688 h 2128862"/>
              <a:gd name="connsiteX4454" fmla="*/ 134671 w 2482948"/>
              <a:gd name="connsiteY4454" fmla="*/ 1190442 h 2128862"/>
              <a:gd name="connsiteX4455" fmla="*/ 117943 w 2482948"/>
              <a:gd name="connsiteY4455" fmla="*/ 1187835 h 2128862"/>
              <a:gd name="connsiteX4456" fmla="*/ 115427 w 2482948"/>
              <a:gd name="connsiteY4456" fmla="*/ 1188532 h 2128862"/>
              <a:gd name="connsiteX4457" fmla="*/ 116432 w 2482948"/>
              <a:gd name="connsiteY4457" fmla="*/ 1189787 h 2128862"/>
              <a:gd name="connsiteX4458" fmla="*/ 117475 w 2482948"/>
              <a:gd name="connsiteY4458" fmla="*/ 1189474 h 2128862"/>
              <a:gd name="connsiteX4459" fmla="*/ 117603 w 2482948"/>
              <a:gd name="connsiteY4459" fmla="*/ 1189023 h 2128862"/>
              <a:gd name="connsiteX4460" fmla="*/ 117764 w 2482948"/>
              <a:gd name="connsiteY4460" fmla="*/ 1188462 h 2128862"/>
              <a:gd name="connsiteX4461" fmla="*/ 1548958 w 2482948"/>
              <a:gd name="connsiteY4461" fmla="*/ 1187563 h 2128862"/>
              <a:gd name="connsiteX4462" fmla="*/ 1548553 w 2482948"/>
              <a:gd name="connsiteY4462" fmla="*/ 1187791 h 2128862"/>
              <a:gd name="connsiteX4463" fmla="*/ 1530350 w 2482948"/>
              <a:gd name="connsiteY4463" fmla="*/ 1193708 h 2128862"/>
              <a:gd name="connsiteX4464" fmla="*/ 1529351 w 2482948"/>
              <a:gd name="connsiteY4464" fmla="*/ 1199265 h 2128862"/>
              <a:gd name="connsiteX4465" fmla="*/ 1528481 w 2482948"/>
              <a:gd name="connsiteY4465" fmla="*/ 1204104 h 2128862"/>
              <a:gd name="connsiteX4466" fmla="*/ 1526921 w 2482948"/>
              <a:gd name="connsiteY4466" fmla="*/ 1212779 h 2128862"/>
              <a:gd name="connsiteX4467" fmla="*/ 1525140 w 2482948"/>
              <a:gd name="connsiteY4467" fmla="*/ 1225433 h 2128862"/>
              <a:gd name="connsiteX4468" fmla="*/ 1522479 w 2482948"/>
              <a:gd name="connsiteY4468" fmla="*/ 1260476 h 2128862"/>
              <a:gd name="connsiteX4469" fmla="*/ 1523176 w 2482948"/>
              <a:gd name="connsiteY4469" fmla="*/ 1277555 h 2128862"/>
              <a:gd name="connsiteX4470" fmla="*/ 1523183 w 2482948"/>
              <a:gd name="connsiteY4470" fmla="*/ 1277555 h 2128862"/>
              <a:gd name="connsiteX4471" fmla="*/ 1527639 w 2482948"/>
              <a:gd name="connsiteY4471" fmla="*/ 1370059 h 2128862"/>
              <a:gd name="connsiteX4472" fmla="*/ 1528384 w 2482948"/>
              <a:gd name="connsiteY4472" fmla="*/ 1381644 h 2128862"/>
              <a:gd name="connsiteX4473" fmla="*/ 1528778 w 2482948"/>
              <a:gd name="connsiteY4473" fmla="*/ 1387766 h 2128862"/>
              <a:gd name="connsiteX4474" fmla="*/ 1531127 w 2482948"/>
              <a:gd name="connsiteY4474" fmla="*/ 1424287 h 2128862"/>
              <a:gd name="connsiteX4475" fmla="*/ 1531881 w 2482948"/>
              <a:gd name="connsiteY4475" fmla="*/ 1429497 h 2128862"/>
              <a:gd name="connsiteX4476" fmla="*/ 1532310 w 2482948"/>
              <a:gd name="connsiteY4476" fmla="*/ 1432459 h 2128862"/>
              <a:gd name="connsiteX4477" fmla="*/ 1532594 w 2482948"/>
              <a:gd name="connsiteY4477" fmla="*/ 1434415 h 2128862"/>
              <a:gd name="connsiteX4478" fmla="*/ 1535904 w 2482948"/>
              <a:gd name="connsiteY4478" fmla="*/ 1456983 h 2128862"/>
              <a:gd name="connsiteX4479" fmla="*/ 1534765 w 2482948"/>
              <a:gd name="connsiteY4479" fmla="*/ 1431988 h 2128862"/>
              <a:gd name="connsiteX4480" fmla="*/ 1539868 w 2482948"/>
              <a:gd name="connsiteY4480" fmla="*/ 1249565 h 2128862"/>
              <a:gd name="connsiteX4481" fmla="*/ 139106 w 2482948"/>
              <a:gd name="connsiteY4481" fmla="*/ 1187468 h 2128862"/>
              <a:gd name="connsiteX4482" fmla="*/ 139078 w 2482948"/>
              <a:gd name="connsiteY4482" fmla="*/ 1187477 h 2128862"/>
              <a:gd name="connsiteX4483" fmla="*/ 138137 w 2482948"/>
              <a:gd name="connsiteY4483" fmla="*/ 1187761 h 2128862"/>
              <a:gd name="connsiteX4484" fmla="*/ 138159 w 2482948"/>
              <a:gd name="connsiteY4484" fmla="*/ 1187803 h 2128862"/>
              <a:gd name="connsiteX4485" fmla="*/ 138234 w 2482948"/>
              <a:gd name="connsiteY4485" fmla="*/ 1187946 h 2128862"/>
              <a:gd name="connsiteX4486" fmla="*/ 139011 w 2482948"/>
              <a:gd name="connsiteY4486" fmla="*/ 1189431 h 2128862"/>
              <a:gd name="connsiteX4487" fmla="*/ 140213 w 2482948"/>
              <a:gd name="connsiteY4487" fmla="*/ 1189151 h 2128862"/>
              <a:gd name="connsiteX4488" fmla="*/ 310995 w 2482948"/>
              <a:gd name="connsiteY4488" fmla="*/ 1185489 h 2128862"/>
              <a:gd name="connsiteX4489" fmla="*/ 297347 w 2482948"/>
              <a:gd name="connsiteY4489" fmla="*/ 1193977 h 2128862"/>
              <a:gd name="connsiteX4490" fmla="*/ 309375 w 2482948"/>
              <a:gd name="connsiteY4490" fmla="*/ 1186827 h 2128862"/>
              <a:gd name="connsiteX4491" fmla="*/ 124970 w 2482948"/>
              <a:gd name="connsiteY4491" fmla="*/ 1185354 h 2128862"/>
              <a:gd name="connsiteX4492" fmla="*/ 123114 w 2482948"/>
              <a:gd name="connsiteY4492" fmla="*/ 1186037 h 2128862"/>
              <a:gd name="connsiteX4493" fmla="*/ 122965 w 2482948"/>
              <a:gd name="connsiteY4493" fmla="*/ 1186562 h 2128862"/>
              <a:gd name="connsiteX4494" fmla="*/ 122954 w 2482948"/>
              <a:gd name="connsiteY4494" fmla="*/ 1186601 h 2128862"/>
              <a:gd name="connsiteX4495" fmla="*/ 122748 w 2482948"/>
              <a:gd name="connsiteY4495" fmla="*/ 1187329 h 2128862"/>
              <a:gd name="connsiteX4496" fmla="*/ 122896 w 2482948"/>
              <a:gd name="connsiteY4496" fmla="*/ 1187685 h 2128862"/>
              <a:gd name="connsiteX4497" fmla="*/ 122956 w 2482948"/>
              <a:gd name="connsiteY4497" fmla="*/ 1187830 h 2128862"/>
              <a:gd name="connsiteX4498" fmla="*/ 125806 w 2482948"/>
              <a:gd name="connsiteY4498" fmla="*/ 1186975 h 2128862"/>
              <a:gd name="connsiteX4499" fmla="*/ 125721 w 2482948"/>
              <a:gd name="connsiteY4499" fmla="*/ 1186810 h 2128862"/>
              <a:gd name="connsiteX4500" fmla="*/ 125415 w 2482948"/>
              <a:gd name="connsiteY4500" fmla="*/ 1186216 h 2128862"/>
              <a:gd name="connsiteX4501" fmla="*/ 90728 w 2482948"/>
              <a:gd name="connsiteY4501" fmla="*/ 1185052 h 2128862"/>
              <a:gd name="connsiteX4502" fmla="*/ 90980 w 2482948"/>
              <a:gd name="connsiteY4502" fmla="*/ 1185448 h 2128862"/>
              <a:gd name="connsiteX4503" fmla="*/ 91175 w 2482948"/>
              <a:gd name="connsiteY4503" fmla="*/ 1185753 h 2128862"/>
              <a:gd name="connsiteX4504" fmla="*/ 91718 w 2482948"/>
              <a:gd name="connsiteY4504" fmla="*/ 1186605 h 2128862"/>
              <a:gd name="connsiteX4505" fmla="*/ 93371 w 2482948"/>
              <a:gd name="connsiteY4505" fmla="*/ 1186520 h 2128862"/>
              <a:gd name="connsiteX4506" fmla="*/ 92607 w 2482948"/>
              <a:gd name="connsiteY4506" fmla="*/ 1185453 h 2128862"/>
              <a:gd name="connsiteX4507" fmla="*/ 92485 w 2482948"/>
              <a:gd name="connsiteY4507" fmla="*/ 1185282 h 2128862"/>
              <a:gd name="connsiteX4508" fmla="*/ 81633 w 2482948"/>
              <a:gd name="connsiteY4508" fmla="*/ 1183861 h 2128862"/>
              <a:gd name="connsiteX4509" fmla="*/ 82520 w 2482948"/>
              <a:gd name="connsiteY4509" fmla="*/ 1185347 h 2128862"/>
              <a:gd name="connsiteX4510" fmla="*/ 82912 w 2482948"/>
              <a:gd name="connsiteY4510" fmla="*/ 1186002 h 2128862"/>
              <a:gd name="connsiteX4511" fmla="*/ 83522 w 2482948"/>
              <a:gd name="connsiteY4511" fmla="*/ 1187023 h 2128862"/>
              <a:gd name="connsiteX4512" fmla="*/ 84521 w 2482948"/>
              <a:gd name="connsiteY4512" fmla="*/ 1186972 h 2128862"/>
              <a:gd name="connsiteX4513" fmla="*/ 84856 w 2482948"/>
              <a:gd name="connsiteY4513" fmla="*/ 1185390 h 2128862"/>
              <a:gd name="connsiteX4514" fmla="*/ 84041 w 2482948"/>
              <a:gd name="connsiteY4514" fmla="*/ 1184177 h 2128862"/>
              <a:gd name="connsiteX4515" fmla="*/ 82307 w 2482948"/>
              <a:gd name="connsiteY4515" fmla="*/ 1183949 h 2128862"/>
              <a:gd name="connsiteX4516" fmla="*/ 130442 w 2482948"/>
              <a:gd name="connsiteY4516" fmla="*/ 1183340 h 2128862"/>
              <a:gd name="connsiteX4517" fmla="*/ 129994 w 2482948"/>
              <a:gd name="connsiteY4517" fmla="*/ 1183505 h 2128862"/>
              <a:gd name="connsiteX4518" fmla="*/ 129874 w 2482948"/>
              <a:gd name="connsiteY4518" fmla="*/ 1183549 h 2128862"/>
              <a:gd name="connsiteX4519" fmla="*/ 130176 w 2482948"/>
              <a:gd name="connsiteY4519" fmla="*/ 1184186 h 2128862"/>
              <a:gd name="connsiteX4520" fmla="*/ 136054 w 2482948"/>
              <a:gd name="connsiteY4520" fmla="*/ 1182827 h 2128862"/>
              <a:gd name="connsiteX4521" fmla="*/ 135869 w 2482948"/>
              <a:gd name="connsiteY4521" fmla="*/ 1183424 h 2128862"/>
              <a:gd name="connsiteX4522" fmla="*/ 136107 w 2482948"/>
              <a:gd name="connsiteY4522" fmla="*/ 1183881 h 2128862"/>
              <a:gd name="connsiteX4523" fmla="*/ 136109 w 2482948"/>
              <a:gd name="connsiteY4523" fmla="*/ 1183885 h 2128862"/>
              <a:gd name="connsiteX4524" fmla="*/ 136644 w 2482948"/>
              <a:gd name="connsiteY4524" fmla="*/ 1183724 h 2128862"/>
              <a:gd name="connsiteX4525" fmla="*/ 72355 w 2482948"/>
              <a:gd name="connsiteY4525" fmla="*/ 1182647 h 2128862"/>
              <a:gd name="connsiteX4526" fmla="*/ 73434 w 2482948"/>
              <a:gd name="connsiteY4526" fmla="*/ 1184588 h 2128862"/>
              <a:gd name="connsiteX4527" fmla="*/ 74775 w 2482948"/>
              <a:gd name="connsiteY4527" fmla="*/ 1185167 h 2128862"/>
              <a:gd name="connsiteX4528" fmla="*/ 75192 w 2482948"/>
              <a:gd name="connsiteY4528" fmla="*/ 1183018 h 2128862"/>
              <a:gd name="connsiteX4529" fmla="*/ 73746 w 2482948"/>
              <a:gd name="connsiteY4529" fmla="*/ 1182829 h 2128862"/>
              <a:gd name="connsiteX4530" fmla="*/ 107206 w 2482948"/>
              <a:gd name="connsiteY4530" fmla="*/ 1179683 h 2128862"/>
              <a:gd name="connsiteX4531" fmla="*/ 103584 w 2482948"/>
              <a:gd name="connsiteY4531" fmla="*/ 1180701 h 2128862"/>
              <a:gd name="connsiteX4532" fmla="*/ 103705 w 2482948"/>
              <a:gd name="connsiteY4532" fmla="*/ 1181064 h 2128862"/>
              <a:gd name="connsiteX4533" fmla="*/ 103772 w 2482948"/>
              <a:gd name="connsiteY4533" fmla="*/ 1181267 h 2128862"/>
              <a:gd name="connsiteX4534" fmla="*/ 107280 w 2482948"/>
              <a:gd name="connsiteY4534" fmla="*/ 1180480 h 2128862"/>
              <a:gd name="connsiteX4535" fmla="*/ 107514 w 2482948"/>
              <a:gd name="connsiteY4535" fmla="*/ 1180428 h 2128862"/>
              <a:gd name="connsiteX4536" fmla="*/ 107376 w 2482948"/>
              <a:gd name="connsiteY4536" fmla="*/ 1180095 h 2128862"/>
              <a:gd name="connsiteX4537" fmla="*/ 1515911 w 2482948"/>
              <a:gd name="connsiteY4537" fmla="*/ 1178081 h 2128862"/>
              <a:gd name="connsiteX4538" fmla="*/ 1506859 w 2482948"/>
              <a:gd name="connsiteY4538" fmla="*/ 1180102 h 2128862"/>
              <a:gd name="connsiteX4539" fmla="*/ 1506636 w 2482948"/>
              <a:gd name="connsiteY4539" fmla="*/ 1181311 h 2128862"/>
              <a:gd name="connsiteX4540" fmla="*/ 1506222 w 2482948"/>
              <a:gd name="connsiteY4540" fmla="*/ 1184344 h 2128862"/>
              <a:gd name="connsiteX4541" fmla="*/ 1500590 w 2482948"/>
              <a:gd name="connsiteY4541" fmla="*/ 1182007 h 2128862"/>
              <a:gd name="connsiteX4542" fmla="*/ 1493071 w 2482948"/>
              <a:gd name="connsiteY4542" fmla="*/ 1185195 h 2128862"/>
              <a:gd name="connsiteX4543" fmla="*/ 1472128 w 2482948"/>
              <a:gd name="connsiteY4543" fmla="*/ 1187853 h 2128862"/>
              <a:gd name="connsiteX4544" fmla="*/ 1468545 w 2482948"/>
              <a:gd name="connsiteY4544" fmla="*/ 1188652 h 2128862"/>
              <a:gd name="connsiteX4545" fmla="*/ 1478650 w 2482948"/>
              <a:gd name="connsiteY4545" fmla="*/ 1193014 h 2128862"/>
              <a:gd name="connsiteX4546" fmla="*/ 1507053 w 2482948"/>
              <a:gd name="connsiteY4546" fmla="*/ 1187784 h 2128862"/>
              <a:gd name="connsiteX4547" fmla="*/ 1509205 w 2482948"/>
              <a:gd name="connsiteY4547" fmla="*/ 1187238 h 2128862"/>
              <a:gd name="connsiteX4548" fmla="*/ 1513595 w 2482948"/>
              <a:gd name="connsiteY4548" fmla="*/ 1186123 h 2128862"/>
              <a:gd name="connsiteX4549" fmla="*/ 1514476 w 2482948"/>
              <a:gd name="connsiteY4549" fmla="*/ 1185899 h 2128862"/>
              <a:gd name="connsiteX4550" fmla="*/ 113849 w 2482948"/>
              <a:gd name="connsiteY4550" fmla="*/ 1177816 h 2128862"/>
              <a:gd name="connsiteX4551" fmla="*/ 113647 w 2482948"/>
              <a:gd name="connsiteY4551" fmla="*/ 1177873 h 2128862"/>
              <a:gd name="connsiteX4552" fmla="*/ 113562 w 2482948"/>
              <a:gd name="connsiteY4552" fmla="*/ 1177897 h 2128862"/>
              <a:gd name="connsiteX4553" fmla="*/ 113246 w 2482948"/>
              <a:gd name="connsiteY4553" fmla="*/ 1179142 h 2128862"/>
              <a:gd name="connsiteX4554" fmla="*/ 113919 w 2482948"/>
              <a:gd name="connsiteY4554" fmla="*/ 1178991 h 2128862"/>
              <a:gd name="connsiteX4555" fmla="*/ 114350 w 2482948"/>
              <a:gd name="connsiteY4555" fmla="*/ 1178894 h 2128862"/>
              <a:gd name="connsiteX4556" fmla="*/ 114186 w 2482948"/>
              <a:gd name="connsiteY4556" fmla="*/ 1178541 h 2128862"/>
              <a:gd name="connsiteX4557" fmla="*/ 120168 w 2482948"/>
              <a:gd name="connsiteY4557" fmla="*/ 1176040 h 2128862"/>
              <a:gd name="connsiteX4558" fmla="*/ 118296 w 2482948"/>
              <a:gd name="connsiteY4558" fmla="*/ 1176566 h 2128862"/>
              <a:gd name="connsiteX4559" fmla="*/ 118416 w 2482948"/>
              <a:gd name="connsiteY4559" fmla="*/ 1176856 h 2128862"/>
              <a:gd name="connsiteX4560" fmla="*/ 118843 w 2482948"/>
              <a:gd name="connsiteY4560" fmla="*/ 1177887 h 2128862"/>
              <a:gd name="connsiteX4561" fmla="*/ 119065 w 2482948"/>
              <a:gd name="connsiteY4561" fmla="*/ 1177837 h 2128862"/>
              <a:gd name="connsiteX4562" fmla="*/ 120883 w 2482948"/>
              <a:gd name="connsiteY4562" fmla="*/ 1177429 h 2128862"/>
              <a:gd name="connsiteX4563" fmla="*/ 120648 w 2482948"/>
              <a:gd name="connsiteY4563" fmla="*/ 1176972 h 2128862"/>
              <a:gd name="connsiteX4564" fmla="*/ 98150 w 2482948"/>
              <a:gd name="connsiteY4564" fmla="*/ 1175816 h 2128862"/>
              <a:gd name="connsiteX4565" fmla="*/ 95790 w 2482948"/>
              <a:gd name="connsiteY4565" fmla="*/ 1176622 h 2128862"/>
              <a:gd name="connsiteX4566" fmla="*/ 93123 w 2482948"/>
              <a:gd name="connsiteY4566" fmla="*/ 1176622 h 2128862"/>
              <a:gd name="connsiteX4567" fmla="*/ 93195 w 2482948"/>
              <a:gd name="connsiteY4567" fmla="*/ 1176864 h 2128862"/>
              <a:gd name="connsiteX4568" fmla="*/ 93239 w 2482948"/>
              <a:gd name="connsiteY4568" fmla="*/ 1177008 h 2128862"/>
              <a:gd name="connsiteX4569" fmla="*/ 97798 w 2482948"/>
              <a:gd name="connsiteY4569" fmla="*/ 1177308 h 2128862"/>
              <a:gd name="connsiteX4570" fmla="*/ 97906 w 2482948"/>
              <a:gd name="connsiteY4570" fmla="*/ 1176849 h 2128862"/>
              <a:gd name="connsiteX4571" fmla="*/ 97974 w 2482948"/>
              <a:gd name="connsiteY4571" fmla="*/ 1176561 h 2128862"/>
              <a:gd name="connsiteX4572" fmla="*/ 316789 w 2482948"/>
              <a:gd name="connsiteY4572" fmla="*/ 1175566 h 2128862"/>
              <a:gd name="connsiteX4573" fmla="*/ 311920 w 2482948"/>
              <a:gd name="connsiteY4573" fmla="*/ 1178744 h 2128862"/>
              <a:gd name="connsiteX4574" fmla="*/ 310830 w 2482948"/>
              <a:gd name="connsiteY4574" fmla="*/ 1179455 h 2128862"/>
              <a:gd name="connsiteX4575" fmla="*/ 284504 w 2482948"/>
              <a:gd name="connsiteY4575" fmla="*/ 1196640 h 2128862"/>
              <a:gd name="connsiteX4576" fmla="*/ 312546 w 2482948"/>
              <a:gd name="connsiteY4576" fmla="*/ 1179105 h 2128862"/>
              <a:gd name="connsiteX4577" fmla="*/ 126125 w 2482948"/>
              <a:gd name="connsiteY4577" fmla="*/ 1175380 h 2128862"/>
              <a:gd name="connsiteX4578" fmla="*/ 126078 w 2482948"/>
              <a:gd name="connsiteY4578" fmla="*/ 1175544 h 2128862"/>
              <a:gd name="connsiteX4579" fmla="*/ 126101 w 2482948"/>
              <a:gd name="connsiteY4579" fmla="*/ 1175592 h 2128862"/>
              <a:gd name="connsiteX4580" fmla="*/ 126182 w 2482948"/>
              <a:gd name="connsiteY4580" fmla="*/ 1175762 h 2128862"/>
              <a:gd name="connsiteX4581" fmla="*/ 126387 w 2482948"/>
              <a:gd name="connsiteY4581" fmla="*/ 1176195 h 2128862"/>
              <a:gd name="connsiteX4582" fmla="*/ 126454 w 2482948"/>
              <a:gd name="connsiteY4582" fmla="*/ 1176180 h 2128862"/>
              <a:gd name="connsiteX4583" fmla="*/ 126537 w 2482948"/>
              <a:gd name="connsiteY4583" fmla="*/ 1176161 h 2128862"/>
              <a:gd name="connsiteX4584" fmla="*/ 126564 w 2482948"/>
              <a:gd name="connsiteY4584" fmla="*/ 1176155 h 2128862"/>
              <a:gd name="connsiteX4585" fmla="*/ 496258 w 2482948"/>
              <a:gd name="connsiteY4585" fmla="*/ 1174072 h 2128862"/>
              <a:gd name="connsiteX4586" fmla="*/ 469234 w 2482948"/>
              <a:gd name="connsiteY4586" fmla="*/ 1199224 h 2128862"/>
              <a:gd name="connsiteX4587" fmla="*/ 496258 w 2482948"/>
              <a:gd name="connsiteY4587" fmla="*/ 1174073 h 2128862"/>
              <a:gd name="connsiteX4588" fmla="*/ 1434398 w 2482948"/>
              <a:gd name="connsiteY4588" fmla="*/ 1173915 h 2128862"/>
              <a:gd name="connsiteX4589" fmla="*/ 1461587 w 2482948"/>
              <a:gd name="connsiteY4589" fmla="*/ 1185650 h 2128862"/>
              <a:gd name="connsiteX4590" fmla="*/ 1492460 w 2482948"/>
              <a:gd name="connsiteY4590" fmla="*/ 1178635 h 2128862"/>
              <a:gd name="connsiteX4591" fmla="*/ 1484912 w 2482948"/>
              <a:gd name="connsiteY4591" fmla="*/ 1175503 h 2128862"/>
              <a:gd name="connsiteX4592" fmla="*/ 1484482 w 2482948"/>
              <a:gd name="connsiteY4592" fmla="*/ 1175325 h 2128862"/>
              <a:gd name="connsiteX4593" fmla="*/ 1481766 w 2482948"/>
              <a:gd name="connsiteY4593" fmla="*/ 1174198 h 2128862"/>
              <a:gd name="connsiteX4594" fmla="*/ 1455482 w 2482948"/>
              <a:gd name="connsiteY4594" fmla="*/ 1176346 h 2128862"/>
              <a:gd name="connsiteX4595" fmla="*/ 104686 w 2482948"/>
              <a:gd name="connsiteY4595" fmla="*/ 1173586 h 2128862"/>
              <a:gd name="connsiteX4596" fmla="*/ 102864 w 2482948"/>
              <a:gd name="connsiteY4596" fmla="*/ 1174208 h 2128862"/>
              <a:gd name="connsiteX4597" fmla="*/ 102440 w 2482948"/>
              <a:gd name="connsiteY4597" fmla="*/ 1176010 h 2128862"/>
              <a:gd name="connsiteX4598" fmla="*/ 104910 w 2482948"/>
              <a:gd name="connsiteY4598" fmla="*/ 1175308 h 2128862"/>
              <a:gd name="connsiteX4599" fmla="*/ 105148 w 2482948"/>
              <a:gd name="connsiteY4599" fmla="*/ 1175240 h 2128862"/>
              <a:gd name="connsiteX4600" fmla="*/ 105346 w 2482948"/>
              <a:gd name="connsiteY4600" fmla="*/ 1175184 h 2128862"/>
              <a:gd name="connsiteX4601" fmla="*/ 1528209 w 2482948"/>
              <a:gd name="connsiteY4601" fmla="*/ 1173486 h 2128862"/>
              <a:gd name="connsiteX4602" fmla="*/ 1521598 w 2482948"/>
              <a:gd name="connsiteY4602" fmla="*/ 1176812 h 2128862"/>
              <a:gd name="connsiteX4603" fmla="*/ 1520279 w 2482948"/>
              <a:gd name="connsiteY4603" fmla="*/ 1177107 h 2128862"/>
              <a:gd name="connsiteX4604" fmla="*/ 1519964 w 2482948"/>
              <a:gd name="connsiteY4604" fmla="*/ 1178825 h 2128862"/>
              <a:gd name="connsiteX4605" fmla="*/ 1519477 w 2482948"/>
              <a:gd name="connsiteY4605" fmla="*/ 1181484 h 2128862"/>
              <a:gd name="connsiteX4606" fmla="*/ 1518978 w 2482948"/>
              <a:gd name="connsiteY4606" fmla="*/ 1184215 h 2128862"/>
              <a:gd name="connsiteX4607" fmla="*/ 1519751 w 2482948"/>
              <a:gd name="connsiteY4607" fmla="*/ 1183922 h 2128862"/>
              <a:gd name="connsiteX4608" fmla="*/ 1521126 w 2482948"/>
              <a:gd name="connsiteY4608" fmla="*/ 1183269 h 2128862"/>
              <a:gd name="connsiteX4609" fmla="*/ 1524263 w 2482948"/>
              <a:gd name="connsiteY4609" fmla="*/ 1181779 h 2128862"/>
              <a:gd name="connsiteX4610" fmla="*/ 1526931 w 2482948"/>
              <a:gd name="connsiteY4610" fmla="*/ 1180511 h 2128862"/>
              <a:gd name="connsiteX4611" fmla="*/ 1576922 w 2482948"/>
              <a:gd name="connsiteY4611" fmla="*/ 1171819 h 2128862"/>
              <a:gd name="connsiteX4612" fmla="*/ 1576052 w 2482948"/>
              <a:gd name="connsiteY4612" fmla="*/ 1172309 h 2128862"/>
              <a:gd name="connsiteX4613" fmla="*/ 1573550 w 2482948"/>
              <a:gd name="connsiteY4613" fmla="*/ 1173718 h 2128862"/>
              <a:gd name="connsiteX4614" fmla="*/ 1554207 w 2482948"/>
              <a:gd name="connsiteY4614" fmla="*/ 1184608 h 2128862"/>
              <a:gd name="connsiteX4615" fmla="*/ 1553794 w 2482948"/>
              <a:gd name="connsiteY4615" fmla="*/ 1186773 h 2128862"/>
              <a:gd name="connsiteX4616" fmla="*/ 1553725 w 2482948"/>
              <a:gd name="connsiteY4616" fmla="*/ 1187137 h 2128862"/>
              <a:gd name="connsiteX4617" fmla="*/ 1544418 w 2482948"/>
              <a:gd name="connsiteY4617" fmla="*/ 1250530 h 2128862"/>
              <a:gd name="connsiteX4618" fmla="*/ 1539316 w 2482948"/>
              <a:gd name="connsiteY4618" fmla="*/ 1432402 h 2128862"/>
              <a:gd name="connsiteX4619" fmla="*/ 1542489 w 2482948"/>
              <a:gd name="connsiteY4619" fmla="*/ 1501884 h 2128862"/>
              <a:gd name="connsiteX4620" fmla="*/ 1550369 w 2482948"/>
              <a:gd name="connsiteY4620" fmla="*/ 1555607 h 2128862"/>
              <a:gd name="connsiteX4621" fmla="*/ 1551223 w 2482948"/>
              <a:gd name="connsiteY4621" fmla="*/ 1561430 h 2128862"/>
              <a:gd name="connsiteX4622" fmla="*/ 1566222 w 2482948"/>
              <a:gd name="connsiteY4622" fmla="*/ 1614050 h 2128862"/>
              <a:gd name="connsiteX4623" fmla="*/ 1555586 w 2482948"/>
              <a:gd name="connsiteY4623" fmla="*/ 1440124 h 2128862"/>
              <a:gd name="connsiteX4624" fmla="*/ 1562481 w 2482948"/>
              <a:gd name="connsiteY4624" fmla="*/ 1260872 h 2128862"/>
              <a:gd name="connsiteX4625" fmla="*/ 1565467 w 2482948"/>
              <a:gd name="connsiteY4625" fmla="*/ 1239375 h 2128862"/>
              <a:gd name="connsiteX4626" fmla="*/ 1570151 w 2482948"/>
              <a:gd name="connsiteY4626" fmla="*/ 1209810 h 2128862"/>
              <a:gd name="connsiteX4627" fmla="*/ 1570237 w 2482948"/>
              <a:gd name="connsiteY4627" fmla="*/ 1209268 h 2128862"/>
              <a:gd name="connsiteX4628" fmla="*/ 110899 w 2482948"/>
              <a:gd name="connsiteY4628" fmla="*/ 1171465 h 2128862"/>
              <a:gd name="connsiteX4629" fmla="*/ 109812 w 2482948"/>
              <a:gd name="connsiteY4629" fmla="*/ 1171836 h 2128862"/>
              <a:gd name="connsiteX4630" fmla="*/ 109744 w 2482948"/>
              <a:gd name="connsiteY4630" fmla="*/ 1171859 h 2128862"/>
              <a:gd name="connsiteX4631" fmla="*/ 108940 w 2482948"/>
              <a:gd name="connsiteY4631" fmla="*/ 1172134 h 2128862"/>
              <a:gd name="connsiteX4632" fmla="*/ 109100 w 2482948"/>
              <a:gd name="connsiteY4632" fmla="*/ 1172565 h 2128862"/>
              <a:gd name="connsiteX4633" fmla="*/ 109270 w 2482948"/>
              <a:gd name="connsiteY4633" fmla="*/ 1173025 h 2128862"/>
              <a:gd name="connsiteX4634" fmla="*/ 109620 w 2482948"/>
              <a:gd name="connsiteY4634" fmla="*/ 1173969 h 2128862"/>
              <a:gd name="connsiteX4635" fmla="*/ 109823 w 2482948"/>
              <a:gd name="connsiteY4635" fmla="*/ 1173911 h 2128862"/>
              <a:gd name="connsiteX4636" fmla="*/ 110628 w 2482948"/>
              <a:gd name="connsiteY4636" fmla="*/ 1173682 h 2128862"/>
              <a:gd name="connsiteX4637" fmla="*/ 110783 w 2482948"/>
              <a:gd name="connsiteY4637" fmla="*/ 1173091 h 2128862"/>
              <a:gd name="connsiteX4638" fmla="*/ 110929 w 2482948"/>
              <a:gd name="connsiteY4638" fmla="*/ 1172532 h 2128862"/>
              <a:gd name="connsiteX4639" fmla="*/ 111097 w 2482948"/>
              <a:gd name="connsiteY4639" fmla="*/ 1171892 h 2128862"/>
              <a:gd name="connsiteX4640" fmla="*/ 317315 w 2482948"/>
              <a:gd name="connsiteY4640" fmla="*/ 1170954 h 2128862"/>
              <a:gd name="connsiteX4641" fmla="*/ 310627 w 2482948"/>
              <a:gd name="connsiteY4641" fmla="*/ 1175526 h 2128862"/>
              <a:gd name="connsiteX4642" fmla="*/ 308861 w 2482948"/>
              <a:gd name="connsiteY4642" fmla="*/ 1176733 h 2128862"/>
              <a:gd name="connsiteX4643" fmla="*/ 315995 w 2482948"/>
              <a:gd name="connsiteY4643" fmla="*/ 1172073 h 2128862"/>
              <a:gd name="connsiteX4644" fmla="*/ 1504194 w 2482948"/>
              <a:gd name="connsiteY4644" fmla="*/ 1170829 h 2128862"/>
              <a:gd name="connsiteX4645" fmla="*/ 1496537 w 2482948"/>
              <a:gd name="connsiteY4645" fmla="*/ 1172992 h 2128862"/>
              <a:gd name="connsiteX4646" fmla="*/ 1492337 w 2482948"/>
              <a:gd name="connsiteY4646" fmla="*/ 1173335 h 2128862"/>
              <a:gd name="connsiteX4647" fmla="*/ 1500633 w 2482948"/>
              <a:gd name="connsiteY4647" fmla="*/ 1176778 h 2128862"/>
              <a:gd name="connsiteX4648" fmla="*/ 1501794 w 2482948"/>
              <a:gd name="connsiteY4648" fmla="*/ 1176514 h 2128862"/>
              <a:gd name="connsiteX4649" fmla="*/ 1503198 w 2482948"/>
              <a:gd name="connsiteY4649" fmla="*/ 1176195 h 2128862"/>
              <a:gd name="connsiteX4650" fmla="*/ 1503341 w 2482948"/>
              <a:gd name="connsiteY4650" fmla="*/ 1175425 h 2128862"/>
              <a:gd name="connsiteX4651" fmla="*/ 1974609 w 2482948"/>
              <a:gd name="connsiteY4651" fmla="*/ 1169848 h 2128862"/>
              <a:gd name="connsiteX4652" fmla="*/ 1964527 w 2482948"/>
              <a:gd name="connsiteY4652" fmla="*/ 1201321 h 2128862"/>
              <a:gd name="connsiteX4653" fmla="*/ 1937391 w 2482948"/>
              <a:gd name="connsiteY4653" fmla="*/ 1303615 h 2128862"/>
              <a:gd name="connsiteX4654" fmla="*/ 1909814 w 2482948"/>
              <a:gd name="connsiteY4654" fmla="*/ 1413924 h 2128862"/>
              <a:gd name="connsiteX4655" fmla="*/ 1889132 w 2482948"/>
              <a:gd name="connsiteY4655" fmla="*/ 1501205 h 2128862"/>
              <a:gd name="connsiteX4656" fmla="*/ 1877136 w 2482948"/>
              <a:gd name="connsiteY4656" fmla="*/ 1556360 h 2128862"/>
              <a:gd name="connsiteX4657" fmla="*/ 1817844 w 2482948"/>
              <a:gd name="connsiteY4657" fmla="*/ 1775736 h 2128862"/>
              <a:gd name="connsiteX4658" fmla="*/ 1813433 w 2482948"/>
              <a:gd name="connsiteY4658" fmla="*/ 1789525 h 2128862"/>
              <a:gd name="connsiteX4659" fmla="*/ 1806124 w 2482948"/>
              <a:gd name="connsiteY4659" fmla="*/ 1813518 h 2128862"/>
              <a:gd name="connsiteX4660" fmla="*/ 1787923 w 2482948"/>
              <a:gd name="connsiteY4660" fmla="*/ 1880806 h 2128862"/>
              <a:gd name="connsiteX4661" fmla="*/ 1782748 w 2482948"/>
              <a:gd name="connsiteY4661" fmla="*/ 1898271 h 2128862"/>
              <a:gd name="connsiteX4662" fmla="*/ 1783809 w 2482948"/>
              <a:gd name="connsiteY4662" fmla="*/ 1898684 h 2128862"/>
              <a:gd name="connsiteX4663" fmla="*/ 1785518 w 2482948"/>
              <a:gd name="connsiteY4663" fmla="*/ 1898919 h 2128862"/>
              <a:gd name="connsiteX4664" fmla="*/ 1800885 w 2482948"/>
              <a:gd name="connsiteY4664" fmla="*/ 1856538 h 2128862"/>
              <a:gd name="connsiteX4665" fmla="*/ 1814674 w 2482948"/>
              <a:gd name="connsiteY4665" fmla="*/ 1814069 h 2128862"/>
              <a:gd name="connsiteX4666" fmla="*/ 1822396 w 2482948"/>
              <a:gd name="connsiteY4666" fmla="*/ 1791869 h 2128862"/>
              <a:gd name="connsiteX4667" fmla="*/ 1827635 w 2482948"/>
              <a:gd name="connsiteY4667" fmla="*/ 1777253 h 2128862"/>
              <a:gd name="connsiteX4668" fmla="*/ 1892028 w 2482948"/>
              <a:gd name="connsiteY4668" fmla="*/ 1563117 h 2128862"/>
              <a:gd name="connsiteX4669" fmla="*/ 1905816 w 2482948"/>
              <a:gd name="connsiteY4669" fmla="*/ 1503551 h 2128862"/>
              <a:gd name="connsiteX4670" fmla="*/ 1926223 w 2482948"/>
              <a:gd name="connsiteY4670" fmla="*/ 1423163 h 2128862"/>
              <a:gd name="connsiteX4671" fmla="*/ 1953800 w 2482948"/>
              <a:gd name="connsiteY4671" fmla="*/ 1315198 h 2128862"/>
              <a:gd name="connsiteX4672" fmla="*/ 1964120 w 2482948"/>
              <a:gd name="connsiteY4672" fmla="*/ 1273072 h 2128862"/>
              <a:gd name="connsiteX4673" fmla="*/ 1967067 w 2482948"/>
              <a:gd name="connsiteY4673" fmla="*/ 1262801 h 2128862"/>
              <a:gd name="connsiteX4674" fmla="*/ 1980335 w 2482948"/>
              <a:gd name="connsiteY4674" fmla="*/ 1216556 h 2128862"/>
              <a:gd name="connsiteX4675" fmla="*/ 1983350 w 2482948"/>
              <a:gd name="connsiteY4675" fmla="*/ 1207126 h 2128862"/>
              <a:gd name="connsiteX4676" fmla="*/ 1987849 w 2482948"/>
              <a:gd name="connsiteY4676" fmla="*/ 1193050 h 2128862"/>
              <a:gd name="connsiteX4677" fmla="*/ 1995195 w 2482948"/>
              <a:gd name="connsiteY4677" fmla="*/ 1170071 h 2128862"/>
              <a:gd name="connsiteX4678" fmla="*/ 1987582 w 2482948"/>
              <a:gd name="connsiteY4678" fmla="*/ 1170692 h 2128862"/>
              <a:gd name="connsiteX4679" fmla="*/ 96174 w 2482948"/>
              <a:gd name="connsiteY4679" fmla="*/ 1169631 h 2128862"/>
              <a:gd name="connsiteX4680" fmla="*/ 92751 w 2482948"/>
              <a:gd name="connsiteY4680" fmla="*/ 1171479 h 2128862"/>
              <a:gd name="connsiteX4681" fmla="*/ 92654 w 2482948"/>
              <a:gd name="connsiteY4681" fmla="*/ 1171942 h 2128862"/>
              <a:gd name="connsiteX4682" fmla="*/ 92626 w 2482948"/>
              <a:gd name="connsiteY4682" fmla="*/ 1172072 h 2128862"/>
              <a:gd name="connsiteX4683" fmla="*/ 94687 w 2482948"/>
              <a:gd name="connsiteY4683" fmla="*/ 1172072 h 2128862"/>
              <a:gd name="connsiteX4684" fmla="*/ 96823 w 2482948"/>
              <a:gd name="connsiteY4684" fmla="*/ 1171346 h 2128862"/>
              <a:gd name="connsiteX4685" fmla="*/ 66859 w 2482948"/>
              <a:gd name="connsiteY4685" fmla="*/ 1169543 h 2128862"/>
              <a:gd name="connsiteX4686" fmla="*/ 65179 w 2482948"/>
              <a:gd name="connsiteY4686" fmla="*/ 1169730 h 2128862"/>
              <a:gd name="connsiteX4687" fmla="*/ 65276 w 2482948"/>
              <a:gd name="connsiteY4687" fmla="*/ 1169904 h 2128862"/>
              <a:gd name="connsiteX4688" fmla="*/ 65360 w 2482948"/>
              <a:gd name="connsiteY4688" fmla="*/ 1170056 h 2128862"/>
              <a:gd name="connsiteX4689" fmla="*/ 66794 w 2482948"/>
              <a:gd name="connsiteY4689" fmla="*/ 1169937 h 2128862"/>
              <a:gd name="connsiteX4690" fmla="*/ 66825 w 2482948"/>
              <a:gd name="connsiteY4690" fmla="*/ 1169752 h 2128862"/>
              <a:gd name="connsiteX4691" fmla="*/ 116774 w 2482948"/>
              <a:gd name="connsiteY4691" fmla="*/ 1169460 h 2128862"/>
              <a:gd name="connsiteX4692" fmla="*/ 115743 w 2482948"/>
              <a:gd name="connsiteY4692" fmla="*/ 1169812 h 2128862"/>
              <a:gd name="connsiteX4693" fmla="*/ 115605 w 2482948"/>
              <a:gd name="connsiteY4693" fmla="*/ 1169859 h 2128862"/>
              <a:gd name="connsiteX4694" fmla="*/ 115580 w 2482948"/>
              <a:gd name="connsiteY4694" fmla="*/ 1169958 h 2128862"/>
              <a:gd name="connsiteX4695" fmla="*/ 115574 w 2482948"/>
              <a:gd name="connsiteY4695" fmla="*/ 1169984 h 2128862"/>
              <a:gd name="connsiteX4696" fmla="*/ 116119 w 2482948"/>
              <a:gd name="connsiteY4696" fmla="*/ 1171302 h 2128862"/>
              <a:gd name="connsiteX4697" fmla="*/ 116141 w 2482948"/>
              <a:gd name="connsiteY4697" fmla="*/ 1171355 h 2128862"/>
              <a:gd name="connsiteX4698" fmla="*/ 116422 w 2482948"/>
              <a:gd name="connsiteY4698" fmla="*/ 1172035 h 2128862"/>
              <a:gd name="connsiteX4699" fmla="*/ 117887 w 2482948"/>
              <a:gd name="connsiteY4699" fmla="*/ 1171619 h 2128862"/>
              <a:gd name="connsiteX4700" fmla="*/ 117250 w 2482948"/>
              <a:gd name="connsiteY4700" fmla="*/ 1170382 h 2128862"/>
              <a:gd name="connsiteX4701" fmla="*/ 77428 w 2482948"/>
              <a:gd name="connsiteY4701" fmla="*/ 1168368 h 2128862"/>
              <a:gd name="connsiteX4702" fmla="*/ 74481 w 2482948"/>
              <a:gd name="connsiteY4702" fmla="*/ 1168696 h 2128862"/>
              <a:gd name="connsiteX4703" fmla="*/ 73416 w 2482948"/>
              <a:gd name="connsiteY4703" fmla="*/ 1168814 h 2128862"/>
              <a:gd name="connsiteX4704" fmla="*/ 72693 w 2482948"/>
              <a:gd name="connsiteY4704" fmla="*/ 1168894 h 2128862"/>
              <a:gd name="connsiteX4705" fmla="*/ 72772 w 2482948"/>
              <a:gd name="connsiteY4705" fmla="*/ 1169026 h 2128862"/>
              <a:gd name="connsiteX4706" fmla="*/ 72855 w 2482948"/>
              <a:gd name="connsiteY4706" fmla="*/ 1169165 h 2128862"/>
              <a:gd name="connsiteX4707" fmla="*/ 73007 w 2482948"/>
              <a:gd name="connsiteY4707" fmla="*/ 1169419 h 2128862"/>
              <a:gd name="connsiteX4708" fmla="*/ 76728 w 2482948"/>
              <a:gd name="connsiteY4708" fmla="*/ 1169109 h 2128862"/>
              <a:gd name="connsiteX4709" fmla="*/ 77642 w 2482948"/>
              <a:gd name="connsiteY4709" fmla="*/ 1169033 h 2128862"/>
              <a:gd name="connsiteX4710" fmla="*/ 77593 w 2482948"/>
              <a:gd name="connsiteY4710" fmla="*/ 1168880 h 2128862"/>
              <a:gd name="connsiteX4711" fmla="*/ 1947308 w 2482948"/>
              <a:gd name="connsiteY4711" fmla="*/ 1168071 h 2128862"/>
              <a:gd name="connsiteX4712" fmla="*/ 1944809 w 2482948"/>
              <a:gd name="connsiteY4712" fmla="*/ 1175932 h 2128862"/>
              <a:gd name="connsiteX4713" fmla="*/ 1939534 w 2482948"/>
              <a:gd name="connsiteY4713" fmla="*/ 1192527 h 2128862"/>
              <a:gd name="connsiteX4714" fmla="*/ 1913263 w 2482948"/>
              <a:gd name="connsiteY4714" fmla="*/ 1291068 h 2128862"/>
              <a:gd name="connsiteX4715" fmla="*/ 1885686 w 2482948"/>
              <a:gd name="connsiteY4715" fmla="*/ 1402756 h 2128862"/>
              <a:gd name="connsiteX4716" fmla="*/ 1864588 w 2482948"/>
              <a:gd name="connsiteY4716" fmla="*/ 1497621 h 2128862"/>
              <a:gd name="connsiteX4717" fmla="*/ 1854660 w 2482948"/>
              <a:gd name="connsiteY4717" fmla="*/ 1547398 h 2128862"/>
              <a:gd name="connsiteX4718" fmla="*/ 1800472 w 2482948"/>
              <a:gd name="connsiteY4718" fmla="*/ 1771599 h 2128862"/>
              <a:gd name="connsiteX4719" fmla="*/ 1796887 w 2482948"/>
              <a:gd name="connsiteY4719" fmla="*/ 1785388 h 2128862"/>
              <a:gd name="connsiteX4720" fmla="*/ 1790131 w 2482948"/>
              <a:gd name="connsiteY4720" fmla="*/ 1811173 h 2128862"/>
              <a:gd name="connsiteX4721" fmla="*/ 1771870 w 2482948"/>
              <a:gd name="connsiteY4721" fmla="*/ 1894041 h 2128862"/>
              <a:gd name="connsiteX4722" fmla="*/ 1777317 w 2482948"/>
              <a:gd name="connsiteY4722" fmla="*/ 1896159 h 2128862"/>
              <a:gd name="connsiteX4723" fmla="*/ 1781719 w 2482948"/>
              <a:gd name="connsiteY4723" fmla="*/ 1879978 h 2128862"/>
              <a:gd name="connsiteX4724" fmla="*/ 1799920 w 2482948"/>
              <a:gd name="connsiteY4724" fmla="*/ 1812552 h 2128862"/>
              <a:gd name="connsiteX4725" fmla="*/ 1807227 w 2482948"/>
              <a:gd name="connsiteY4725" fmla="*/ 1788284 h 2128862"/>
              <a:gd name="connsiteX4726" fmla="*/ 1811640 w 2482948"/>
              <a:gd name="connsiteY4726" fmla="*/ 1774496 h 2128862"/>
              <a:gd name="connsiteX4727" fmla="*/ 1870792 w 2482948"/>
              <a:gd name="connsiteY4727" fmla="*/ 1555396 h 2128862"/>
              <a:gd name="connsiteX4728" fmla="*/ 1882928 w 2482948"/>
              <a:gd name="connsiteY4728" fmla="*/ 1500241 h 2128862"/>
              <a:gd name="connsiteX4729" fmla="*/ 1903747 w 2482948"/>
              <a:gd name="connsiteY4729" fmla="*/ 1412546 h 2128862"/>
              <a:gd name="connsiteX4730" fmla="*/ 1931324 w 2482948"/>
              <a:gd name="connsiteY4730" fmla="*/ 1302237 h 2128862"/>
              <a:gd name="connsiteX4731" fmla="*/ 1958721 w 2482948"/>
              <a:gd name="connsiteY4731" fmla="*/ 1199465 h 2128862"/>
              <a:gd name="connsiteX4732" fmla="*/ 1967660 w 2482948"/>
              <a:gd name="connsiteY4732" fmla="*/ 1171526 h 2128862"/>
              <a:gd name="connsiteX4733" fmla="*/ 1968228 w 2482948"/>
              <a:gd name="connsiteY4733" fmla="*/ 1169751 h 2128862"/>
              <a:gd name="connsiteX4734" fmla="*/ 1968328 w 2482948"/>
              <a:gd name="connsiteY4734" fmla="*/ 1169439 h 2128862"/>
              <a:gd name="connsiteX4735" fmla="*/ 1947944 w 2482948"/>
              <a:gd name="connsiteY4735" fmla="*/ 1168112 h 2128862"/>
              <a:gd name="connsiteX4736" fmla="*/ 2022560 w 2482948"/>
              <a:gd name="connsiteY4736" fmla="*/ 1167836 h 2128862"/>
              <a:gd name="connsiteX4737" fmla="*/ 2001622 w 2482948"/>
              <a:gd name="connsiteY4737" fmla="*/ 1169546 h 2128862"/>
              <a:gd name="connsiteX4738" fmla="*/ 1993382 w 2482948"/>
              <a:gd name="connsiteY4738" fmla="*/ 1195412 h 2128862"/>
              <a:gd name="connsiteX4739" fmla="*/ 1990100 w 2482948"/>
              <a:gd name="connsiteY4739" fmla="*/ 1205713 h 2128862"/>
              <a:gd name="connsiteX4740" fmla="*/ 1986195 w 2482948"/>
              <a:gd name="connsiteY4740" fmla="*/ 1217970 h 2128862"/>
              <a:gd name="connsiteX4741" fmla="*/ 1977453 w 2482948"/>
              <a:gd name="connsiteY4741" fmla="*/ 1248624 h 2128862"/>
              <a:gd name="connsiteX4742" fmla="*/ 1973606 w 2482948"/>
              <a:gd name="connsiteY4742" fmla="*/ 1262111 h 2128862"/>
              <a:gd name="connsiteX4743" fmla="*/ 1970136 w 2482948"/>
              <a:gd name="connsiteY4743" fmla="*/ 1274278 h 2128862"/>
              <a:gd name="connsiteX4744" fmla="*/ 1960005 w 2482948"/>
              <a:gd name="connsiteY4744" fmla="*/ 1316164 h 2128862"/>
              <a:gd name="connsiteX4745" fmla="*/ 1932428 w 2482948"/>
              <a:gd name="connsiteY4745" fmla="*/ 1424680 h 2128862"/>
              <a:gd name="connsiteX4746" fmla="*/ 1912158 w 2482948"/>
              <a:gd name="connsiteY4746" fmla="*/ 1504654 h 2128862"/>
              <a:gd name="connsiteX4747" fmla="*/ 1898370 w 2482948"/>
              <a:gd name="connsiteY4747" fmla="*/ 1564220 h 2128862"/>
              <a:gd name="connsiteX4748" fmla="*/ 1833841 w 2482948"/>
              <a:gd name="connsiteY4748" fmla="*/ 1778771 h 2128862"/>
              <a:gd name="connsiteX4749" fmla="*/ 1828738 w 2482948"/>
              <a:gd name="connsiteY4749" fmla="*/ 1793386 h 2128862"/>
              <a:gd name="connsiteX4750" fmla="*/ 1820879 w 2482948"/>
              <a:gd name="connsiteY4750" fmla="*/ 1815585 h 2128862"/>
              <a:gd name="connsiteX4751" fmla="*/ 1807090 w 2482948"/>
              <a:gd name="connsiteY4751" fmla="*/ 1858055 h 2128862"/>
              <a:gd name="connsiteX4752" fmla="*/ 1791454 w 2482948"/>
              <a:gd name="connsiteY4752" fmla="*/ 1899736 h 2128862"/>
              <a:gd name="connsiteX4753" fmla="*/ 1796711 w 2482948"/>
              <a:gd name="connsiteY4753" fmla="*/ 1900460 h 2128862"/>
              <a:gd name="connsiteX4754" fmla="*/ 1821016 w 2482948"/>
              <a:gd name="connsiteY4754" fmla="*/ 1837784 h 2128862"/>
              <a:gd name="connsiteX4755" fmla="*/ 1829152 w 2482948"/>
              <a:gd name="connsiteY4755" fmla="*/ 1815998 h 2128862"/>
              <a:gd name="connsiteX4756" fmla="*/ 1837287 w 2482948"/>
              <a:gd name="connsiteY4756" fmla="*/ 1795454 h 2128862"/>
              <a:gd name="connsiteX4757" fmla="*/ 1843354 w 2482948"/>
              <a:gd name="connsiteY4757" fmla="*/ 1780286 h 2128862"/>
              <a:gd name="connsiteX4758" fmla="*/ 1912297 w 2482948"/>
              <a:gd name="connsiteY4758" fmla="*/ 1571114 h 2128862"/>
              <a:gd name="connsiteX4759" fmla="*/ 1928843 w 2482948"/>
              <a:gd name="connsiteY4759" fmla="*/ 1507272 h 2128862"/>
              <a:gd name="connsiteX4760" fmla="*/ 1948699 w 2482948"/>
              <a:gd name="connsiteY4760" fmla="*/ 1433642 h 2128862"/>
              <a:gd name="connsiteX4761" fmla="*/ 1976276 w 2482948"/>
              <a:gd name="connsiteY4761" fmla="*/ 1327332 h 2128862"/>
              <a:gd name="connsiteX4762" fmla="*/ 1986104 w 2482948"/>
              <a:gd name="connsiteY4762" fmla="*/ 1287524 h 2128862"/>
              <a:gd name="connsiteX4763" fmla="*/ 1991428 w 2482948"/>
              <a:gd name="connsiteY4763" fmla="*/ 1269026 h 2128862"/>
              <a:gd name="connsiteX4764" fmla="*/ 1994831 w 2482948"/>
              <a:gd name="connsiteY4764" fmla="*/ 1257203 h 2128862"/>
              <a:gd name="connsiteX4765" fmla="*/ 2001852 w 2482948"/>
              <a:gd name="connsiteY4765" fmla="*/ 1232811 h 2128862"/>
              <a:gd name="connsiteX4766" fmla="*/ 100113 w 2482948"/>
              <a:gd name="connsiteY4766" fmla="*/ 1167505 h 2128862"/>
              <a:gd name="connsiteX4767" fmla="*/ 99327 w 2482948"/>
              <a:gd name="connsiteY4767" fmla="*/ 1167929 h 2128862"/>
              <a:gd name="connsiteX4768" fmla="*/ 99728 w 2482948"/>
              <a:gd name="connsiteY4768" fmla="*/ 1169134 h 2128862"/>
              <a:gd name="connsiteX4769" fmla="*/ 85740 w 2482948"/>
              <a:gd name="connsiteY4769" fmla="*/ 1167444 h 2128862"/>
              <a:gd name="connsiteX4770" fmla="*/ 83404 w 2482948"/>
              <a:gd name="connsiteY4770" fmla="*/ 1167704 h 2128862"/>
              <a:gd name="connsiteX4771" fmla="*/ 83252 w 2482948"/>
              <a:gd name="connsiteY4771" fmla="*/ 1168566 h 2128862"/>
              <a:gd name="connsiteX4772" fmla="*/ 84815 w 2482948"/>
              <a:gd name="connsiteY4772" fmla="*/ 1168436 h 2128862"/>
              <a:gd name="connsiteX4773" fmla="*/ 86052 w 2482948"/>
              <a:gd name="connsiteY4773" fmla="*/ 1168333 h 2128862"/>
              <a:gd name="connsiteX4774" fmla="*/ 1517949 w 2482948"/>
              <a:gd name="connsiteY4774" fmla="*/ 1166980 h 2128862"/>
              <a:gd name="connsiteX4775" fmla="*/ 1514634 w 2482948"/>
              <a:gd name="connsiteY4775" fmla="*/ 1168270 h 2128862"/>
              <a:gd name="connsiteX4776" fmla="*/ 1509824 w 2482948"/>
              <a:gd name="connsiteY4776" fmla="*/ 1170142 h 2128862"/>
              <a:gd name="connsiteX4777" fmla="*/ 1509052 w 2482948"/>
              <a:gd name="connsiteY4777" fmla="*/ 1170230 h 2128862"/>
              <a:gd name="connsiteX4778" fmla="*/ 1508674 w 2482948"/>
              <a:gd name="connsiteY4778" fmla="*/ 1170273 h 2128862"/>
              <a:gd name="connsiteX4779" fmla="*/ 1508327 w 2482948"/>
              <a:gd name="connsiteY4779" fmla="*/ 1172154 h 2128862"/>
              <a:gd name="connsiteX4780" fmla="*/ 1507978 w 2482948"/>
              <a:gd name="connsiteY4780" fmla="*/ 1174044 h 2128862"/>
              <a:gd name="connsiteX4781" fmla="*/ 1507772 w 2482948"/>
              <a:gd name="connsiteY4781" fmla="*/ 1175156 h 2128862"/>
              <a:gd name="connsiteX4782" fmla="*/ 1516826 w 2482948"/>
              <a:gd name="connsiteY4782" fmla="*/ 1173099 h 2128862"/>
              <a:gd name="connsiteX4783" fmla="*/ 1517603 w 2482948"/>
              <a:gd name="connsiteY4783" fmla="*/ 1168864 h 2128862"/>
              <a:gd name="connsiteX4784" fmla="*/ 1517845 w 2482948"/>
              <a:gd name="connsiteY4784" fmla="*/ 1167546 h 2128862"/>
              <a:gd name="connsiteX4785" fmla="*/ 124434 w 2482948"/>
              <a:gd name="connsiteY4785" fmla="*/ 1166202 h 2128862"/>
              <a:gd name="connsiteX4786" fmla="*/ 124274 w 2482948"/>
              <a:gd name="connsiteY4786" fmla="*/ 1166285 h 2128862"/>
              <a:gd name="connsiteX4787" fmla="*/ 122200 w 2482948"/>
              <a:gd name="connsiteY4787" fmla="*/ 1167363 h 2128862"/>
              <a:gd name="connsiteX4788" fmla="*/ 122617 w 2482948"/>
              <a:gd name="connsiteY4788" fmla="*/ 1168244 h 2128862"/>
              <a:gd name="connsiteX4789" fmla="*/ 123158 w 2482948"/>
              <a:gd name="connsiteY4789" fmla="*/ 1169385 h 2128862"/>
              <a:gd name="connsiteX4790" fmla="*/ 123255 w 2482948"/>
              <a:gd name="connsiteY4790" fmla="*/ 1169588 h 2128862"/>
              <a:gd name="connsiteX4791" fmla="*/ 123622 w 2482948"/>
              <a:gd name="connsiteY4791" fmla="*/ 1168533 h 2128862"/>
              <a:gd name="connsiteX4792" fmla="*/ 123813 w 2482948"/>
              <a:gd name="connsiteY4792" fmla="*/ 1167986 h 2128862"/>
              <a:gd name="connsiteX4793" fmla="*/ 2051001 w 2482948"/>
              <a:gd name="connsiteY4793" fmla="*/ 1165513 h 2128862"/>
              <a:gd name="connsiteX4794" fmla="*/ 2028630 w 2482948"/>
              <a:gd name="connsiteY4794" fmla="*/ 1167340 h 2128862"/>
              <a:gd name="connsiteX4795" fmla="*/ 2028628 w 2482948"/>
              <a:gd name="connsiteY4795" fmla="*/ 1167345 h 2128862"/>
              <a:gd name="connsiteX4796" fmla="*/ 2028532 w 2482948"/>
              <a:gd name="connsiteY4796" fmla="*/ 1167619 h 2128862"/>
              <a:gd name="connsiteX4797" fmla="*/ 2028494 w 2482948"/>
              <a:gd name="connsiteY4797" fmla="*/ 1167741 h 2128862"/>
              <a:gd name="connsiteX4798" fmla="*/ 2002134 w 2482948"/>
              <a:gd name="connsiteY4798" fmla="*/ 1252397 h 2128862"/>
              <a:gd name="connsiteX4799" fmla="*/ 1994477 w 2482948"/>
              <a:gd name="connsiteY4799" fmla="*/ 1279083 h 2128862"/>
              <a:gd name="connsiteX4800" fmla="*/ 1990951 w 2482948"/>
              <a:gd name="connsiteY4800" fmla="*/ 1291991 h 2128862"/>
              <a:gd name="connsiteX4801" fmla="*/ 1982204 w 2482948"/>
              <a:gd name="connsiteY4801" fmla="*/ 1327746 h 2128862"/>
              <a:gd name="connsiteX4802" fmla="*/ 1953938 w 2482948"/>
              <a:gd name="connsiteY4802" fmla="*/ 1434606 h 2128862"/>
              <a:gd name="connsiteX4803" fmla="*/ 1934221 w 2482948"/>
              <a:gd name="connsiteY4803" fmla="*/ 1507824 h 2128862"/>
              <a:gd name="connsiteX4804" fmla="*/ 1917675 w 2482948"/>
              <a:gd name="connsiteY4804" fmla="*/ 1571803 h 2128862"/>
              <a:gd name="connsiteX4805" fmla="*/ 1848042 w 2482948"/>
              <a:gd name="connsiteY4805" fmla="*/ 1781389 h 2128862"/>
              <a:gd name="connsiteX4806" fmla="*/ 1841975 w 2482948"/>
              <a:gd name="connsiteY4806" fmla="*/ 1796694 h 2128862"/>
              <a:gd name="connsiteX4807" fmla="*/ 1833841 w 2482948"/>
              <a:gd name="connsiteY4807" fmla="*/ 1817102 h 2128862"/>
              <a:gd name="connsiteX4808" fmla="*/ 1825705 w 2482948"/>
              <a:gd name="connsiteY4808" fmla="*/ 1838887 h 2128862"/>
              <a:gd name="connsiteX4809" fmla="*/ 1799119 w 2482948"/>
              <a:gd name="connsiteY4809" fmla="*/ 1900791 h 2128862"/>
              <a:gd name="connsiteX4810" fmla="*/ 1802025 w 2482948"/>
              <a:gd name="connsiteY4810" fmla="*/ 1901191 h 2128862"/>
              <a:gd name="connsiteX4811" fmla="*/ 1802715 w 2482948"/>
              <a:gd name="connsiteY4811" fmla="*/ 1901262 h 2128862"/>
              <a:gd name="connsiteX4812" fmla="*/ 1805843 w 2482948"/>
              <a:gd name="connsiteY4812" fmla="*/ 1901398 h 2128862"/>
              <a:gd name="connsiteX4813" fmla="*/ 1806275 w 2482948"/>
              <a:gd name="connsiteY4813" fmla="*/ 1901417 h 2128862"/>
              <a:gd name="connsiteX4814" fmla="*/ 1806308 w 2482948"/>
              <a:gd name="connsiteY4814" fmla="*/ 1901418 h 2128862"/>
              <a:gd name="connsiteX4815" fmla="*/ 1841976 w 2482948"/>
              <a:gd name="connsiteY4815" fmla="*/ 1821377 h 2128862"/>
              <a:gd name="connsiteX4816" fmla="*/ 1843768 w 2482948"/>
              <a:gd name="connsiteY4816" fmla="*/ 1817379 h 2128862"/>
              <a:gd name="connsiteX4817" fmla="*/ 1852179 w 2482948"/>
              <a:gd name="connsiteY4817" fmla="*/ 1798488 h 2128862"/>
              <a:gd name="connsiteX4818" fmla="*/ 1859349 w 2482948"/>
              <a:gd name="connsiteY4818" fmla="*/ 1782632 h 2128862"/>
              <a:gd name="connsiteX4819" fmla="*/ 1933945 w 2482948"/>
              <a:gd name="connsiteY4819" fmla="*/ 1578422 h 2128862"/>
              <a:gd name="connsiteX4820" fmla="*/ 1952836 w 2482948"/>
              <a:gd name="connsiteY4820" fmla="*/ 1510445 h 2128862"/>
              <a:gd name="connsiteX4821" fmla="*/ 1972001 w 2482948"/>
              <a:gd name="connsiteY4821" fmla="*/ 1443570 h 2128862"/>
              <a:gd name="connsiteX4822" fmla="*/ 1999578 w 2482948"/>
              <a:gd name="connsiteY4822" fmla="*/ 1338915 h 2128862"/>
              <a:gd name="connsiteX4823" fmla="*/ 2005586 w 2482948"/>
              <a:gd name="connsiteY4823" fmla="*/ 1313862 h 2128862"/>
              <a:gd name="connsiteX4824" fmla="*/ 2007438 w 2482948"/>
              <a:gd name="connsiteY4824" fmla="*/ 1307112 h 2128862"/>
              <a:gd name="connsiteX4825" fmla="*/ 2007958 w 2482948"/>
              <a:gd name="connsiteY4825" fmla="*/ 1305005 h 2128862"/>
              <a:gd name="connsiteX4826" fmla="*/ 2008383 w 2482948"/>
              <a:gd name="connsiteY4826" fmla="*/ 1303285 h 2128862"/>
              <a:gd name="connsiteX4827" fmla="*/ 2009247 w 2482948"/>
              <a:gd name="connsiteY4827" fmla="*/ 1300273 h 2128862"/>
              <a:gd name="connsiteX4828" fmla="*/ 2010728 w 2482948"/>
              <a:gd name="connsiteY4828" fmla="*/ 1295111 h 2128862"/>
              <a:gd name="connsiteX4829" fmla="*/ 2015097 w 2482948"/>
              <a:gd name="connsiteY4829" fmla="*/ 1279178 h 2128862"/>
              <a:gd name="connsiteX4830" fmla="*/ 2020538 w 2482948"/>
              <a:gd name="connsiteY4830" fmla="*/ 1260917 h 2128862"/>
              <a:gd name="connsiteX4831" fmla="*/ 2023223 w 2482948"/>
              <a:gd name="connsiteY4831" fmla="*/ 1251558 h 2128862"/>
              <a:gd name="connsiteX4832" fmla="*/ 2024061 w 2482948"/>
              <a:gd name="connsiteY4832" fmla="*/ 1248904 h 2128862"/>
              <a:gd name="connsiteX4833" fmla="*/ 2025095 w 2482948"/>
              <a:gd name="connsiteY4833" fmla="*/ 1245627 h 2128862"/>
              <a:gd name="connsiteX4834" fmla="*/ 2027787 w 2482948"/>
              <a:gd name="connsiteY4834" fmla="*/ 1236590 h 2128862"/>
              <a:gd name="connsiteX4835" fmla="*/ 2043308 w 2482948"/>
              <a:gd name="connsiteY4835" fmla="*/ 1187907 h 2128862"/>
              <a:gd name="connsiteX4836" fmla="*/ 2043324 w 2482948"/>
              <a:gd name="connsiteY4836" fmla="*/ 1187858 h 2128862"/>
              <a:gd name="connsiteX4837" fmla="*/ 2043335 w 2482948"/>
              <a:gd name="connsiteY4837" fmla="*/ 1187824 h 2128862"/>
              <a:gd name="connsiteX4838" fmla="*/ 1921252 w 2482948"/>
              <a:gd name="connsiteY4838" fmla="*/ 1164528 h 2128862"/>
              <a:gd name="connsiteX4839" fmla="*/ 1916969 w 2482948"/>
              <a:gd name="connsiteY4839" fmla="*/ 1178021 h 2128862"/>
              <a:gd name="connsiteX4840" fmla="*/ 1889820 w 2482948"/>
              <a:gd name="connsiteY4840" fmla="*/ 1280589 h 2128862"/>
              <a:gd name="connsiteX4841" fmla="*/ 1862243 w 2482948"/>
              <a:gd name="connsiteY4841" fmla="*/ 1393931 h 2128862"/>
              <a:gd name="connsiteX4842" fmla="*/ 1841009 w 2482948"/>
              <a:gd name="connsiteY4842" fmla="*/ 1497346 h 2128862"/>
              <a:gd name="connsiteX4843" fmla="*/ 1832874 w 2482948"/>
              <a:gd name="connsiteY4843" fmla="*/ 1540918 h 2128862"/>
              <a:gd name="connsiteX4844" fmla="*/ 1783925 w 2482948"/>
              <a:gd name="connsiteY4844" fmla="*/ 1770083 h 2128862"/>
              <a:gd name="connsiteX4845" fmla="*/ 1781029 w 2482948"/>
              <a:gd name="connsiteY4845" fmla="*/ 1782493 h 2128862"/>
              <a:gd name="connsiteX4846" fmla="*/ 1774824 w 2482948"/>
              <a:gd name="connsiteY4846" fmla="*/ 1810070 h 2128862"/>
              <a:gd name="connsiteX4847" fmla="*/ 1761294 w 2482948"/>
              <a:gd name="connsiteY4847" fmla="*/ 1886286 h 2128862"/>
              <a:gd name="connsiteX4848" fmla="*/ 1760775 w 2482948"/>
              <a:gd name="connsiteY4848" fmla="*/ 1889726 h 2128862"/>
              <a:gd name="connsiteX4849" fmla="*/ 1766989 w 2482948"/>
              <a:gd name="connsiteY4849" fmla="*/ 1892142 h 2128862"/>
              <a:gd name="connsiteX4850" fmla="*/ 1784753 w 2482948"/>
              <a:gd name="connsiteY4850" fmla="*/ 1810898 h 2128862"/>
              <a:gd name="connsiteX4851" fmla="*/ 1791647 w 2482948"/>
              <a:gd name="connsiteY4851" fmla="*/ 1784975 h 2128862"/>
              <a:gd name="connsiteX4852" fmla="*/ 1795233 w 2482948"/>
              <a:gd name="connsiteY4852" fmla="*/ 1771187 h 2128862"/>
              <a:gd name="connsiteX4853" fmla="*/ 1849284 w 2482948"/>
              <a:gd name="connsiteY4853" fmla="*/ 1547260 h 2128862"/>
              <a:gd name="connsiteX4854" fmla="*/ 1859349 w 2482948"/>
              <a:gd name="connsiteY4854" fmla="*/ 1497621 h 2128862"/>
              <a:gd name="connsiteX4855" fmla="*/ 1880445 w 2482948"/>
              <a:gd name="connsiteY4855" fmla="*/ 1402342 h 2128862"/>
              <a:gd name="connsiteX4856" fmla="*/ 1908023 w 2482948"/>
              <a:gd name="connsiteY4856" fmla="*/ 1290930 h 2128862"/>
              <a:gd name="connsiteX4857" fmla="*/ 1918087 w 2482948"/>
              <a:gd name="connsiteY4857" fmla="*/ 1249257 h 2128862"/>
              <a:gd name="connsiteX4858" fmla="*/ 1924746 w 2482948"/>
              <a:gd name="connsiteY4858" fmla="*/ 1225675 h 2128862"/>
              <a:gd name="connsiteX4859" fmla="*/ 1934245 w 2482948"/>
              <a:gd name="connsiteY4859" fmla="*/ 1192034 h 2128862"/>
              <a:gd name="connsiteX4860" fmla="*/ 1941939 w 2482948"/>
              <a:gd name="connsiteY4860" fmla="*/ 1167721 h 2128862"/>
              <a:gd name="connsiteX4861" fmla="*/ 1934087 w 2482948"/>
              <a:gd name="connsiteY4861" fmla="*/ 1167210 h 2128862"/>
              <a:gd name="connsiteX4862" fmla="*/ 94223 w 2482948"/>
              <a:gd name="connsiteY4862" fmla="*/ 1164473 h 2128862"/>
              <a:gd name="connsiteX4863" fmla="*/ 94094 w 2482948"/>
              <a:gd name="connsiteY4863" fmla="*/ 1165088 h 2128862"/>
              <a:gd name="connsiteX4864" fmla="*/ 93975 w 2482948"/>
              <a:gd name="connsiteY4864" fmla="*/ 1165654 h 2128862"/>
              <a:gd name="connsiteX4865" fmla="*/ 93840 w 2482948"/>
              <a:gd name="connsiteY4865" fmla="*/ 1166298 h 2128862"/>
              <a:gd name="connsiteX4866" fmla="*/ 94731 w 2482948"/>
              <a:gd name="connsiteY4866" fmla="*/ 1165814 h 2128862"/>
              <a:gd name="connsiteX4867" fmla="*/ 94245 w 2482948"/>
              <a:gd name="connsiteY4867" fmla="*/ 1164531 h 2128862"/>
              <a:gd name="connsiteX4868" fmla="*/ 76001 w 2482948"/>
              <a:gd name="connsiteY4868" fmla="*/ 1163938 h 2128862"/>
              <a:gd name="connsiteX4869" fmla="*/ 74119 w 2482948"/>
              <a:gd name="connsiteY4869" fmla="*/ 1164287 h 2128862"/>
              <a:gd name="connsiteX4870" fmla="*/ 76045 w 2482948"/>
              <a:gd name="connsiteY4870" fmla="*/ 1164074 h 2128862"/>
              <a:gd name="connsiteX4871" fmla="*/ 107267 w 2482948"/>
              <a:gd name="connsiteY4871" fmla="*/ 1163643 h 2128862"/>
              <a:gd name="connsiteX4872" fmla="*/ 106040 w 2482948"/>
              <a:gd name="connsiteY4872" fmla="*/ 1164305 h 2128862"/>
              <a:gd name="connsiteX4873" fmla="*/ 107325 w 2482948"/>
              <a:gd name="connsiteY4873" fmla="*/ 1167775 h 2128862"/>
              <a:gd name="connsiteX4874" fmla="*/ 108366 w 2482948"/>
              <a:gd name="connsiteY4874" fmla="*/ 1167421 h 2128862"/>
              <a:gd name="connsiteX4875" fmla="*/ 108932 w 2482948"/>
              <a:gd name="connsiteY4875" fmla="*/ 1167228 h 2128862"/>
              <a:gd name="connsiteX4876" fmla="*/ 1530019 w 2482948"/>
              <a:gd name="connsiteY4876" fmla="*/ 1163535 h 2128862"/>
              <a:gd name="connsiteX4877" fmla="*/ 1522367 w 2482948"/>
              <a:gd name="connsiteY4877" fmla="*/ 1165696 h 2128862"/>
              <a:gd name="connsiteX4878" fmla="*/ 1521283 w 2482948"/>
              <a:gd name="connsiteY4878" fmla="*/ 1171618 h 2128862"/>
              <a:gd name="connsiteX4879" fmla="*/ 1522208 w 2482948"/>
              <a:gd name="connsiteY4879" fmla="*/ 1171151 h 2128862"/>
              <a:gd name="connsiteX4880" fmla="*/ 1529284 w 2482948"/>
              <a:gd name="connsiteY4880" fmla="*/ 1167577 h 2128862"/>
              <a:gd name="connsiteX4881" fmla="*/ 84217 w 2482948"/>
              <a:gd name="connsiteY4881" fmla="*/ 1163109 h 2128862"/>
              <a:gd name="connsiteX4882" fmla="*/ 84206 w 2482948"/>
              <a:gd name="connsiteY4882" fmla="*/ 1163170 h 2128862"/>
              <a:gd name="connsiteX4883" fmla="*/ 84237 w 2482948"/>
              <a:gd name="connsiteY4883" fmla="*/ 1163167 h 2128862"/>
              <a:gd name="connsiteX4884" fmla="*/ 84225 w 2482948"/>
              <a:gd name="connsiteY4884" fmla="*/ 1163130 h 2128862"/>
              <a:gd name="connsiteX4885" fmla="*/ 66609 w 2482948"/>
              <a:gd name="connsiteY4885" fmla="*/ 1160883 h 2128862"/>
              <a:gd name="connsiteX4886" fmla="*/ 64900 w 2482948"/>
              <a:gd name="connsiteY4886" fmla="*/ 1161344 h 2128862"/>
              <a:gd name="connsiteX4887" fmla="*/ 62840 w 2482948"/>
              <a:gd name="connsiteY4887" fmla="*/ 1161899 h 2128862"/>
              <a:gd name="connsiteX4888" fmla="*/ 66694 w 2482948"/>
              <a:gd name="connsiteY4888" fmla="*/ 1161161 h 2128862"/>
              <a:gd name="connsiteX4889" fmla="*/ 99292 w 2482948"/>
              <a:gd name="connsiteY4889" fmla="*/ 1160536 h 2128862"/>
              <a:gd name="connsiteX4890" fmla="*/ 98574 w 2482948"/>
              <a:gd name="connsiteY4890" fmla="*/ 1160945 h 2128862"/>
              <a:gd name="connsiteX4891" fmla="*/ 97782 w 2482948"/>
              <a:gd name="connsiteY4891" fmla="*/ 1161397 h 2128862"/>
              <a:gd name="connsiteX4892" fmla="*/ 97250 w 2482948"/>
              <a:gd name="connsiteY4892" fmla="*/ 1161700 h 2128862"/>
              <a:gd name="connsiteX4893" fmla="*/ 98025 w 2482948"/>
              <a:gd name="connsiteY4893" fmla="*/ 1164024 h 2128862"/>
              <a:gd name="connsiteX4894" fmla="*/ 99484 w 2482948"/>
              <a:gd name="connsiteY4894" fmla="*/ 1163232 h 2128862"/>
              <a:gd name="connsiteX4895" fmla="*/ 100237 w 2482948"/>
              <a:gd name="connsiteY4895" fmla="*/ 1162823 h 2128862"/>
              <a:gd name="connsiteX4896" fmla="*/ 99417 w 2482948"/>
              <a:gd name="connsiteY4896" fmla="*/ 1160838 h 2128862"/>
              <a:gd name="connsiteX4897" fmla="*/ 1554081 w 2482948"/>
              <a:gd name="connsiteY4897" fmla="*/ 1160468 h 2128862"/>
              <a:gd name="connsiteX4898" fmla="*/ 1540769 w 2482948"/>
              <a:gd name="connsiteY4898" fmla="*/ 1167166 h 2128862"/>
              <a:gd name="connsiteX4899" fmla="*/ 1534562 w 2482948"/>
              <a:gd name="connsiteY4899" fmla="*/ 1170289 h 2128862"/>
              <a:gd name="connsiteX4900" fmla="*/ 1534538 w 2482948"/>
              <a:gd name="connsiteY4900" fmla="*/ 1170423 h 2128862"/>
              <a:gd name="connsiteX4901" fmla="*/ 1533274 w 2482948"/>
              <a:gd name="connsiteY4901" fmla="*/ 1177450 h 2128862"/>
              <a:gd name="connsiteX4902" fmla="*/ 1543037 w 2482948"/>
              <a:gd name="connsiteY4902" fmla="*/ 1172483 h 2128862"/>
              <a:gd name="connsiteX4903" fmla="*/ 1552722 w 2482948"/>
              <a:gd name="connsiteY4903" fmla="*/ 1167556 h 2128862"/>
              <a:gd name="connsiteX4904" fmla="*/ 114248 w 2482948"/>
              <a:gd name="connsiteY4904" fmla="*/ 1159875 h 2128862"/>
              <a:gd name="connsiteX4905" fmla="*/ 111913 w 2482948"/>
              <a:gd name="connsiteY4905" fmla="*/ 1161135 h 2128862"/>
              <a:gd name="connsiteX4906" fmla="*/ 113044 w 2482948"/>
              <a:gd name="connsiteY4906" fmla="*/ 1163868 h 2128862"/>
              <a:gd name="connsiteX4907" fmla="*/ 113130 w 2482948"/>
              <a:gd name="connsiteY4907" fmla="*/ 1164078 h 2128862"/>
              <a:gd name="connsiteX4908" fmla="*/ 113140 w 2482948"/>
              <a:gd name="connsiteY4908" fmla="*/ 1164101 h 2128862"/>
              <a:gd name="connsiteX4909" fmla="*/ 113578 w 2482948"/>
              <a:gd name="connsiteY4909" fmla="*/ 1162430 h 2128862"/>
              <a:gd name="connsiteX4910" fmla="*/ 113891 w 2482948"/>
              <a:gd name="connsiteY4910" fmla="*/ 1161235 h 2128862"/>
              <a:gd name="connsiteX4911" fmla="*/ 1895604 w 2482948"/>
              <a:gd name="connsiteY4911" fmla="*/ 1159168 h 2128862"/>
              <a:gd name="connsiteX4912" fmla="*/ 1889572 w 2482948"/>
              <a:gd name="connsiteY4912" fmla="*/ 1180496 h 2128862"/>
              <a:gd name="connsiteX4913" fmla="*/ 1881792 w 2482948"/>
              <a:gd name="connsiteY4913" fmla="*/ 1208001 h 2128862"/>
              <a:gd name="connsiteX4914" fmla="*/ 1879021 w 2482948"/>
              <a:gd name="connsiteY4914" fmla="*/ 1217797 h 2128862"/>
              <a:gd name="connsiteX4915" fmla="*/ 1867070 w 2482948"/>
              <a:gd name="connsiteY4915" fmla="*/ 1267627 h 2128862"/>
              <a:gd name="connsiteX4916" fmla="*/ 1840320 w 2482948"/>
              <a:gd name="connsiteY4916" fmla="*/ 1382623 h 2128862"/>
              <a:gd name="connsiteX4917" fmla="*/ 1818809 w 2482948"/>
              <a:gd name="connsiteY4917" fmla="*/ 1495552 h 2128862"/>
              <a:gd name="connsiteX4918" fmla="*/ 1812742 w 2482948"/>
              <a:gd name="connsiteY4918" fmla="*/ 1532091 h 2128862"/>
              <a:gd name="connsiteX4919" fmla="*/ 1777444 w 2482948"/>
              <a:gd name="connsiteY4919" fmla="*/ 1722098 h 2128862"/>
              <a:gd name="connsiteX4920" fmla="*/ 1768894 w 2482948"/>
              <a:gd name="connsiteY4920" fmla="*/ 1766084 h 2128862"/>
              <a:gd name="connsiteX4921" fmla="*/ 1766689 w 2482948"/>
              <a:gd name="connsiteY4921" fmla="*/ 1777528 h 2128862"/>
              <a:gd name="connsiteX4922" fmla="*/ 1761172 w 2482948"/>
              <a:gd name="connsiteY4922" fmla="*/ 1807174 h 2128862"/>
              <a:gd name="connsiteX4923" fmla="*/ 1750455 w 2482948"/>
              <a:gd name="connsiteY4923" fmla="*/ 1885712 h 2128862"/>
              <a:gd name="connsiteX4924" fmla="*/ 1756436 w 2482948"/>
              <a:gd name="connsiteY4924" fmla="*/ 1888038 h 2128862"/>
              <a:gd name="connsiteX4925" fmla="*/ 1756580 w 2482948"/>
              <a:gd name="connsiteY4925" fmla="*/ 1887089 h 2128862"/>
              <a:gd name="connsiteX4926" fmla="*/ 1756899 w 2482948"/>
              <a:gd name="connsiteY4926" fmla="*/ 1884976 h 2128862"/>
              <a:gd name="connsiteX4927" fmla="*/ 1770549 w 2482948"/>
              <a:gd name="connsiteY4927" fmla="*/ 1808691 h 2128862"/>
              <a:gd name="connsiteX4928" fmla="*/ 1776755 w 2482948"/>
              <a:gd name="connsiteY4928" fmla="*/ 1781114 h 2128862"/>
              <a:gd name="connsiteX4929" fmla="*/ 1779511 w 2482948"/>
              <a:gd name="connsiteY4929" fmla="*/ 1768705 h 2128862"/>
              <a:gd name="connsiteX4930" fmla="*/ 1828599 w 2482948"/>
              <a:gd name="connsiteY4930" fmla="*/ 1539814 h 2128862"/>
              <a:gd name="connsiteX4931" fmla="*/ 1836597 w 2482948"/>
              <a:gd name="connsiteY4931" fmla="*/ 1496104 h 2128862"/>
              <a:gd name="connsiteX4932" fmla="*/ 1857969 w 2482948"/>
              <a:gd name="connsiteY4932" fmla="*/ 1392414 h 2128862"/>
              <a:gd name="connsiteX4933" fmla="*/ 1885547 w 2482948"/>
              <a:gd name="connsiteY4933" fmla="*/ 1279347 h 2128862"/>
              <a:gd name="connsiteX4934" fmla="*/ 1896000 w 2482948"/>
              <a:gd name="connsiteY4934" fmla="*/ 1235565 h 2128862"/>
              <a:gd name="connsiteX4935" fmla="*/ 1897978 w 2482948"/>
              <a:gd name="connsiteY4935" fmla="*/ 1228518 h 2128862"/>
              <a:gd name="connsiteX4936" fmla="*/ 1902887 w 2482948"/>
              <a:gd name="connsiteY4936" fmla="*/ 1211021 h 2128862"/>
              <a:gd name="connsiteX4937" fmla="*/ 1912529 w 2482948"/>
              <a:gd name="connsiteY4937" fmla="*/ 1176659 h 2128862"/>
              <a:gd name="connsiteX4938" fmla="*/ 1916671 w 2482948"/>
              <a:gd name="connsiteY4938" fmla="*/ 1163571 h 2128862"/>
              <a:gd name="connsiteX4939" fmla="*/ 1916434 w 2482948"/>
              <a:gd name="connsiteY4939" fmla="*/ 1163521 h 2128862"/>
              <a:gd name="connsiteX4940" fmla="*/ 74345 w 2482948"/>
              <a:gd name="connsiteY4940" fmla="*/ 1158799 h 2128862"/>
              <a:gd name="connsiteX4941" fmla="*/ 72901 w 2482948"/>
              <a:gd name="connsiteY4941" fmla="*/ 1159188 h 2128862"/>
              <a:gd name="connsiteX4942" fmla="*/ 72885 w 2482948"/>
              <a:gd name="connsiteY4942" fmla="*/ 1159291 h 2128862"/>
              <a:gd name="connsiteX4943" fmla="*/ 72777 w 2482948"/>
              <a:gd name="connsiteY4943" fmla="*/ 1159996 h 2128862"/>
              <a:gd name="connsiteX4944" fmla="*/ 74618 w 2482948"/>
              <a:gd name="connsiteY4944" fmla="*/ 1159644 h 2128862"/>
              <a:gd name="connsiteX4945" fmla="*/ 74389 w 2482948"/>
              <a:gd name="connsiteY4945" fmla="*/ 1158935 h 2128862"/>
              <a:gd name="connsiteX4946" fmla="*/ 2081768 w 2482948"/>
              <a:gd name="connsiteY4946" fmla="*/ 1158672 h 2128862"/>
              <a:gd name="connsiteX4947" fmla="*/ 2057142 w 2482948"/>
              <a:gd name="connsiteY4947" fmla="*/ 1164952 h 2128862"/>
              <a:gd name="connsiteX4948" fmla="*/ 2056814 w 2482948"/>
              <a:gd name="connsiteY4948" fmla="*/ 1165906 h 2128862"/>
              <a:gd name="connsiteX4949" fmla="*/ 2049307 w 2482948"/>
              <a:gd name="connsiteY4949" fmla="*/ 1187755 h 2128862"/>
              <a:gd name="connsiteX4950" fmla="*/ 2035531 w 2482948"/>
              <a:gd name="connsiteY4950" fmla="*/ 1231415 h 2128862"/>
              <a:gd name="connsiteX4951" fmla="*/ 2031096 w 2482948"/>
              <a:gd name="connsiteY4951" fmla="*/ 1245473 h 2128862"/>
              <a:gd name="connsiteX4952" fmla="*/ 2026578 w 2482948"/>
              <a:gd name="connsiteY4952" fmla="*/ 1260634 h 2128862"/>
              <a:gd name="connsiteX4953" fmla="*/ 2016756 w 2482948"/>
              <a:gd name="connsiteY4953" fmla="*/ 1294870 h 2128862"/>
              <a:gd name="connsiteX4954" fmla="*/ 2013496 w 2482948"/>
              <a:gd name="connsiteY4954" fmla="*/ 1306757 h 2128862"/>
              <a:gd name="connsiteX4955" fmla="*/ 2005645 w 2482948"/>
              <a:gd name="connsiteY4955" fmla="*/ 1338501 h 2128862"/>
              <a:gd name="connsiteX4956" fmla="*/ 1977104 w 2482948"/>
              <a:gd name="connsiteY4956" fmla="*/ 1443708 h 2128862"/>
              <a:gd name="connsiteX4957" fmla="*/ 1958075 w 2482948"/>
              <a:gd name="connsiteY4957" fmla="*/ 1510307 h 2128862"/>
              <a:gd name="connsiteX4958" fmla="*/ 1939185 w 2482948"/>
              <a:gd name="connsiteY4958" fmla="*/ 1578422 h 2128862"/>
              <a:gd name="connsiteX4959" fmla="*/ 1864313 w 2482948"/>
              <a:gd name="connsiteY4959" fmla="*/ 1783183 h 2128862"/>
              <a:gd name="connsiteX4960" fmla="*/ 1857143 w 2482948"/>
              <a:gd name="connsiteY4960" fmla="*/ 1799039 h 2128862"/>
              <a:gd name="connsiteX4961" fmla="*/ 1848732 w 2482948"/>
              <a:gd name="connsiteY4961" fmla="*/ 1817931 h 2128862"/>
              <a:gd name="connsiteX4962" fmla="*/ 1847077 w 2482948"/>
              <a:gd name="connsiteY4962" fmla="*/ 1821929 h 2128862"/>
              <a:gd name="connsiteX4963" fmla="*/ 1811498 w 2482948"/>
              <a:gd name="connsiteY4963" fmla="*/ 1901644 h 2128862"/>
              <a:gd name="connsiteX4964" fmla="*/ 1816102 w 2482948"/>
              <a:gd name="connsiteY4964" fmla="*/ 1901844 h 2128862"/>
              <a:gd name="connsiteX4965" fmla="*/ 1858383 w 2482948"/>
              <a:gd name="connsiteY4965" fmla="*/ 1819034 h 2128862"/>
              <a:gd name="connsiteX4966" fmla="*/ 1866932 w 2482948"/>
              <a:gd name="connsiteY4966" fmla="*/ 1801936 h 2128862"/>
              <a:gd name="connsiteX4967" fmla="*/ 1875206 w 2482948"/>
              <a:gd name="connsiteY4967" fmla="*/ 1785390 h 2128862"/>
              <a:gd name="connsiteX4968" fmla="*/ 1954903 w 2482948"/>
              <a:gd name="connsiteY4968" fmla="*/ 1585731 h 2128862"/>
              <a:gd name="connsiteX4969" fmla="*/ 1976413 w 2482948"/>
              <a:gd name="connsiteY4969" fmla="*/ 1513616 h 2128862"/>
              <a:gd name="connsiteX4970" fmla="*/ 1994753 w 2482948"/>
              <a:gd name="connsiteY4970" fmla="*/ 1453361 h 2128862"/>
              <a:gd name="connsiteX4971" fmla="*/ 2023295 w 2482948"/>
              <a:gd name="connsiteY4971" fmla="*/ 1351325 h 2128862"/>
              <a:gd name="connsiteX4972" fmla="*/ 2029412 w 2482948"/>
              <a:gd name="connsiteY4972" fmla="*/ 1326023 h 2128862"/>
              <a:gd name="connsiteX4973" fmla="*/ 2031319 w 2482948"/>
              <a:gd name="connsiteY4973" fmla="*/ 1319155 h 2128862"/>
              <a:gd name="connsiteX4974" fmla="*/ 2031387 w 2482948"/>
              <a:gd name="connsiteY4974" fmla="*/ 1318881 h 2128862"/>
              <a:gd name="connsiteX4975" fmla="*/ 2032253 w 2482948"/>
              <a:gd name="connsiteY4975" fmla="*/ 1315407 h 2128862"/>
              <a:gd name="connsiteX4976" fmla="*/ 2034659 w 2482948"/>
              <a:gd name="connsiteY4976" fmla="*/ 1307123 h 2128862"/>
              <a:gd name="connsiteX4977" fmla="*/ 2039057 w 2482948"/>
              <a:gd name="connsiteY4977" fmla="*/ 1291283 h 2128862"/>
              <a:gd name="connsiteX4978" fmla="*/ 2044607 w 2482948"/>
              <a:gd name="connsiteY4978" fmla="*/ 1272866 h 2128862"/>
              <a:gd name="connsiteX4979" fmla="*/ 2047261 w 2482948"/>
              <a:gd name="connsiteY4979" fmla="*/ 1263727 h 2128862"/>
              <a:gd name="connsiteX4980" fmla="*/ 2048224 w 2482948"/>
              <a:gd name="connsiteY4980" fmla="*/ 1260702 h 2128862"/>
              <a:gd name="connsiteX4981" fmla="*/ 2049166 w 2482948"/>
              <a:gd name="connsiteY4981" fmla="*/ 1257741 h 2128862"/>
              <a:gd name="connsiteX4982" fmla="*/ 2051854 w 2482948"/>
              <a:gd name="connsiteY4982" fmla="*/ 1248820 h 2128862"/>
              <a:gd name="connsiteX4983" fmla="*/ 2067427 w 2482948"/>
              <a:gd name="connsiteY4983" fmla="*/ 1200351 h 2128862"/>
              <a:gd name="connsiteX4984" fmla="*/ 2067622 w 2482948"/>
              <a:gd name="connsiteY4984" fmla="*/ 1199784 h 2128862"/>
              <a:gd name="connsiteX4985" fmla="*/ 90658 w 2482948"/>
              <a:gd name="connsiteY4985" fmla="*/ 1158027 h 2128862"/>
              <a:gd name="connsiteX4986" fmla="*/ 88082 w 2482948"/>
              <a:gd name="connsiteY4986" fmla="*/ 1159781 h 2128862"/>
              <a:gd name="connsiteX4987" fmla="*/ 88578 w 2482948"/>
              <a:gd name="connsiteY4987" fmla="*/ 1161437 h 2128862"/>
              <a:gd name="connsiteX4988" fmla="*/ 90131 w 2482948"/>
              <a:gd name="connsiteY4988" fmla="*/ 1160511 h 2128862"/>
              <a:gd name="connsiteX4989" fmla="*/ 80191 w 2482948"/>
              <a:gd name="connsiteY4989" fmla="*/ 1157224 h 2128862"/>
              <a:gd name="connsiteX4990" fmla="*/ 78637 w 2482948"/>
              <a:gd name="connsiteY4990" fmla="*/ 1157642 h 2128862"/>
              <a:gd name="connsiteX4991" fmla="*/ 78696 w 2482948"/>
              <a:gd name="connsiteY4991" fmla="*/ 1157857 h 2128862"/>
              <a:gd name="connsiteX4992" fmla="*/ 78956 w 2482948"/>
              <a:gd name="connsiteY4992" fmla="*/ 1158813 h 2128862"/>
              <a:gd name="connsiteX4993" fmla="*/ 79918 w 2482948"/>
              <a:gd name="connsiteY4993" fmla="*/ 1158629 h 2128862"/>
              <a:gd name="connsiteX4994" fmla="*/ 65319 w 2482948"/>
              <a:gd name="connsiteY4994" fmla="*/ 1156662 h 2128862"/>
              <a:gd name="connsiteX4995" fmla="*/ 64117 w 2482948"/>
              <a:gd name="connsiteY4995" fmla="*/ 1157072 h 2128862"/>
              <a:gd name="connsiteX4996" fmla="*/ 63164 w 2482948"/>
              <a:gd name="connsiteY4996" fmla="*/ 1157396 h 2128862"/>
              <a:gd name="connsiteX4997" fmla="*/ 62752 w 2482948"/>
              <a:gd name="connsiteY4997" fmla="*/ 1157536 h 2128862"/>
              <a:gd name="connsiteX4998" fmla="*/ 62735 w 2482948"/>
              <a:gd name="connsiteY4998" fmla="*/ 1157663 h 2128862"/>
              <a:gd name="connsiteX4999" fmla="*/ 62724 w 2482948"/>
              <a:gd name="connsiteY4999" fmla="*/ 1157750 h 2128862"/>
              <a:gd name="connsiteX5000" fmla="*/ 65435 w 2482948"/>
              <a:gd name="connsiteY5000" fmla="*/ 1157042 h 2128862"/>
              <a:gd name="connsiteX5001" fmla="*/ 2054251 w 2482948"/>
              <a:gd name="connsiteY5001" fmla="*/ 1156053 h 2128862"/>
              <a:gd name="connsiteX5002" fmla="*/ 2054142 w 2482948"/>
              <a:gd name="connsiteY5002" fmla="*/ 1156082 h 2128862"/>
              <a:gd name="connsiteX5003" fmla="*/ 2047103 w 2482948"/>
              <a:gd name="connsiteY5003" fmla="*/ 1157933 h 2128862"/>
              <a:gd name="connsiteX5004" fmla="*/ 2045156 w 2482948"/>
              <a:gd name="connsiteY5004" fmla="*/ 1158446 h 2128862"/>
              <a:gd name="connsiteX5005" fmla="*/ 2047563 w 2482948"/>
              <a:gd name="connsiteY5005" fmla="*/ 1158284 h 2128862"/>
              <a:gd name="connsiteX5006" fmla="*/ 2054074 w 2482948"/>
              <a:gd name="connsiteY5006" fmla="*/ 1156570 h 2128862"/>
              <a:gd name="connsiteX5007" fmla="*/ 2054148 w 2482948"/>
              <a:gd name="connsiteY5007" fmla="*/ 1156354 h 2128862"/>
              <a:gd name="connsiteX5008" fmla="*/ 2054172 w 2482948"/>
              <a:gd name="connsiteY5008" fmla="*/ 1156283 h 2128862"/>
              <a:gd name="connsiteX5009" fmla="*/ 46850 w 2482948"/>
              <a:gd name="connsiteY5009" fmla="*/ 1155555 h 2128862"/>
              <a:gd name="connsiteX5010" fmla="*/ 45232 w 2482948"/>
              <a:gd name="connsiteY5010" fmla="*/ 1156536 h 2128862"/>
              <a:gd name="connsiteX5011" fmla="*/ 46392 w 2482948"/>
              <a:gd name="connsiteY5011" fmla="*/ 1155939 h 2128862"/>
              <a:gd name="connsiteX5012" fmla="*/ 46884 w 2482948"/>
              <a:gd name="connsiteY5012" fmla="*/ 1155686 h 2128862"/>
              <a:gd name="connsiteX5013" fmla="*/ 69214 w 2482948"/>
              <a:gd name="connsiteY5013" fmla="*/ 1155336 h 2128862"/>
              <a:gd name="connsiteX5014" fmla="*/ 68775 w 2482948"/>
              <a:gd name="connsiteY5014" fmla="*/ 1155486 h 2128862"/>
              <a:gd name="connsiteX5015" fmla="*/ 68933 w 2482948"/>
              <a:gd name="connsiteY5015" fmla="*/ 1156130 h 2128862"/>
              <a:gd name="connsiteX5016" fmla="*/ 69001 w 2482948"/>
              <a:gd name="connsiteY5016" fmla="*/ 1156112 h 2128862"/>
              <a:gd name="connsiteX5017" fmla="*/ 69089 w 2482948"/>
              <a:gd name="connsiteY5017" fmla="*/ 1156089 h 2128862"/>
              <a:gd name="connsiteX5018" fmla="*/ 1507260 w 2482948"/>
              <a:gd name="connsiteY5018" fmla="*/ 1154320 h 2128862"/>
              <a:gd name="connsiteX5019" fmla="*/ 1506028 w 2482948"/>
              <a:gd name="connsiteY5019" fmla="*/ 1154649 h 2128862"/>
              <a:gd name="connsiteX5020" fmla="*/ 1501086 w 2482948"/>
              <a:gd name="connsiteY5020" fmla="*/ 1155973 h 2128862"/>
              <a:gd name="connsiteX5021" fmla="*/ 1455575 w 2482948"/>
              <a:gd name="connsiteY5021" fmla="*/ 1158076 h 2128862"/>
              <a:gd name="connsiteX5022" fmla="*/ 1480813 w 2482948"/>
              <a:gd name="connsiteY5022" fmla="*/ 1168552 h 2128862"/>
              <a:gd name="connsiteX5023" fmla="*/ 1505266 w 2482948"/>
              <a:gd name="connsiteY5023" fmla="*/ 1165060 h 2128862"/>
              <a:gd name="connsiteX5024" fmla="*/ 96586 w 2482948"/>
              <a:gd name="connsiteY5024" fmla="*/ 1153990 h 2128862"/>
              <a:gd name="connsiteX5025" fmla="*/ 96505 w 2482948"/>
              <a:gd name="connsiteY5025" fmla="*/ 1154045 h 2128862"/>
              <a:gd name="connsiteX5026" fmla="*/ 96460 w 2482948"/>
              <a:gd name="connsiteY5026" fmla="*/ 1154076 h 2128862"/>
              <a:gd name="connsiteX5027" fmla="*/ 96400 w 2482948"/>
              <a:gd name="connsiteY5027" fmla="*/ 1154116 h 2128862"/>
              <a:gd name="connsiteX5028" fmla="*/ 95761 w 2482948"/>
              <a:gd name="connsiteY5028" fmla="*/ 1157158 h 2128862"/>
              <a:gd name="connsiteX5029" fmla="*/ 97474 w 2482948"/>
              <a:gd name="connsiteY5029" fmla="*/ 1156138 h 2128862"/>
              <a:gd name="connsiteX5030" fmla="*/ 97466 w 2482948"/>
              <a:gd name="connsiteY5030" fmla="*/ 1156120 h 2128862"/>
              <a:gd name="connsiteX5031" fmla="*/ 97337 w 2482948"/>
              <a:gd name="connsiteY5031" fmla="*/ 1155808 h 2128862"/>
              <a:gd name="connsiteX5032" fmla="*/ 1320613 w 2482948"/>
              <a:gd name="connsiteY5032" fmla="*/ 1153790 h 2128862"/>
              <a:gd name="connsiteX5033" fmla="*/ 1385988 w 2482948"/>
              <a:gd name="connsiteY5033" fmla="*/ 1183930 h 2128862"/>
              <a:gd name="connsiteX5034" fmla="*/ 1388117 w 2482948"/>
              <a:gd name="connsiteY5034" fmla="*/ 1183989 h 2128862"/>
              <a:gd name="connsiteX5035" fmla="*/ 1356407 w 2482948"/>
              <a:gd name="connsiteY5035" fmla="*/ 1169804 h 2128862"/>
              <a:gd name="connsiteX5036" fmla="*/ 1555644 w 2482948"/>
              <a:gd name="connsiteY5036" fmla="*/ 1152312 h 2128862"/>
              <a:gd name="connsiteX5037" fmla="*/ 1553236 w 2482948"/>
              <a:gd name="connsiteY5037" fmla="*/ 1153249 h 2128862"/>
              <a:gd name="connsiteX5038" fmla="*/ 1543222 w 2482948"/>
              <a:gd name="connsiteY5038" fmla="*/ 1157146 h 2128862"/>
              <a:gd name="connsiteX5039" fmla="*/ 1536121 w 2482948"/>
              <a:gd name="connsiteY5039" fmla="*/ 1161623 h 2128862"/>
              <a:gd name="connsiteX5040" fmla="*/ 1535626 w 2482948"/>
              <a:gd name="connsiteY5040" fmla="*/ 1164373 h 2128862"/>
              <a:gd name="connsiteX5041" fmla="*/ 1555231 w 2482948"/>
              <a:gd name="connsiteY5041" fmla="*/ 1154470 h 2128862"/>
              <a:gd name="connsiteX5042" fmla="*/ 1555488 w 2482948"/>
              <a:gd name="connsiteY5042" fmla="*/ 1153126 h 2128862"/>
              <a:gd name="connsiteX5043" fmla="*/ 2048094 w 2482948"/>
              <a:gd name="connsiteY5043" fmla="*/ 1152090 h 2128862"/>
              <a:gd name="connsiteX5044" fmla="*/ 2036837 w 2482948"/>
              <a:gd name="connsiteY5044" fmla="*/ 1155106 h 2128862"/>
              <a:gd name="connsiteX5045" fmla="*/ 2039014 w 2482948"/>
              <a:gd name="connsiteY5045" fmla="*/ 1154975 h 2128862"/>
              <a:gd name="connsiteX5046" fmla="*/ 1871678 w 2482948"/>
              <a:gd name="connsiteY5046" fmla="*/ 1151780 h 2128862"/>
              <a:gd name="connsiteX5047" fmla="*/ 1866032 w 2482948"/>
              <a:gd name="connsiteY5047" fmla="*/ 1171918 h 2128862"/>
              <a:gd name="connsiteX5048" fmla="*/ 1857284 w 2482948"/>
              <a:gd name="connsiteY5048" fmla="*/ 1203127 h 2128862"/>
              <a:gd name="connsiteX5049" fmla="*/ 1844871 w 2482948"/>
              <a:gd name="connsiteY5049" fmla="*/ 1255631 h 2128862"/>
              <a:gd name="connsiteX5050" fmla="*/ 1844871 w 2482948"/>
              <a:gd name="connsiteY5050" fmla="*/ 1257562 h 2128862"/>
              <a:gd name="connsiteX5051" fmla="*/ 1818810 w 2482948"/>
              <a:gd name="connsiteY5051" fmla="*/ 1372144 h 2128862"/>
              <a:gd name="connsiteX5052" fmla="*/ 1797162 w 2482948"/>
              <a:gd name="connsiteY5052" fmla="*/ 1496241 h 2128862"/>
              <a:gd name="connsiteX5053" fmla="*/ 1793025 w 2482948"/>
              <a:gd name="connsiteY5053" fmla="*/ 1523819 h 2128862"/>
              <a:gd name="connsiteX5054" fmla="*/ 1771102 w 2482948"/>
              <a:gd name="connsiteY5054" fmla="*/ 1659223 h 2128862"/>
              <a:gd name="connsiteX5055" fmla="*/ 1754279 w 2482948"/>
              <a:gd name="connsiteY5055" fmla="*/ 1762637 h 2128862"/>
              <a:gd name="connsiteX5056" fmla="*/ 1752625 w 2482948"/>
              <a:gd name="connsiteY5056" fmla="*/ 1772978 h 2128862"/>
              <a:gd name="connsiteX5057" fmla="*/ 1747800 w 2482948"/>
              <a:gd name="connsiteY5057" fmla="*/ 1804830 h 2128862"/>
              <a:gd name="connsiteX5058" fmla="*/ 1742907 w 2482948"/>
              <a:gd name="connsiteY5058" fmla="*/ 1882777 h 2128862"/>
              <a:gd name="connsiteX5059" fmla="*/ 1745188 w 2482948"/>
              <a:gd name="connsiteY5059" fmla="*/ 1883664 h 2128862"/>
              <a:gd name="connsiteX5060" fmla="*/ 1745917 w 2482948"/>
              <a:gd name="connsiteY5060" fmla="*/ 1883947 h 2128862"/>
              <a:gd name="connsiteX5061" fmla="*/ 1756071 w 2482948"/>
              <a:gd name="connsiteY5061" fmla="*/ 1807588 h 2128862"/>
              <a:gd name="connsiteX5062" fmla="*/ 1761586 w 2482948"/>
              <a:gd name="connsiteY5062" fmla="*/ 1777667 h 2128862"/>
              <a:gd name="connsiteX5063" fmla="*/ 1763793 w 2482948"/>
              <a:gd name="connsiteY5063" fmla="*/ 1766359 h 2128862"/>
              <a:gd name="connsiteX5064" fmla="*/ 1772342 w 2482948"/>
              <a:gd name="connsiteY5064" fmla="*/ 1722236 h 2128862"/>
              <a:gd name="connsiteX5065" fmla="*/ 1807641 w 2482948"/>
              <a:gd name="connsiteY5065" fmla="*/ 1532368 h 2128862"/>
              <a:gd name="connsiteX5066" fmla="*/ 1813708 w 2482948"/>
              <a:gd name="connsiteY5066" fmla="*/ 1495966 h 2128862"/>
              <a:gd name="connsiteX5067" fmla="*/ 1835356 w 2482948"/>
              <a:gd name="connsiteY5067" fmla="*/ 1382486 h 2128862"/>
              <a:gd name="connsiteX5068" fmla="*/ 1862105 w 2482948"/>
              <a:gd name="connsiteY5068" fmla="*/ 1267765 h 2128862"/>
              <a:gd name="connsiteX5069" fmla="*/ 1874069 w 2482948"/>
              <a:gd name="connsiteY5069" fmla="*/ 1217761 h 2128862"/>
              <a:gd name="connsiteX5070" fmla="*/ 1882618 w 2482948"/>
              <a:gd name="connsiteY5070" fmla="*/ 1187506 h 2128862"/>
              <a:gd name="connsiteX5071" fmla="*/ 1890902 w 2482948"/>
              <a:gd name="connsiteY5071" fmla="*/ 1158186 h 2128862"/>
              <a:gd name="connsiteX5072" fmla="*/ 1881870 w 2482948"/>
              <a:gd name="connsiteY5072" fmla="*/ 1156298 h 2128862"/>
              <a:gd name="connsiteX5073" fmla="*/ 1875593 w 2482948"/>
              <a:gd name="connsiteY5073" fmla="*/ 1153515 h 2128862"/>
              <a:gd name="connsiteX5074" fmla="*/ 2111338 w 2482948"/>
              <a:gd name="connsiteY5074" fmla="*/ 1151131 h 2128862"/>
              <a:gd name="connsiteX5075" fmla="*/ 2087920 w 2482948"/>
              <a:gd name="connsiteY5075" fmla="*/ 1157103 h 2128862"/>
              <a:gd name="connsiteX5076" fmla="*/ 2073063 w 2482948"/>
              <a:gd name="connsiteY5076" fmla="*/ 1200274 h 2128862"/>
              <a:gd name="connsiteX5077" fmla="*/ 2073044 w 2482948"/>
              <a:gd name="connsiteY5077" fmla="*/ 1200334 h 2128862"/>
              <a:gd name="connsiteX5078" fmla="*/ 2054845 w 2482948"/>
              <a:gd name="connsiteY5078" fmla="*/ 1257545 h 2128862"/>
              <a:gd name="connsiteX5079" fmla="*/ 2050306 w 2482948"/>
              <a:gd name="connsiteY5079" fmla="*/ 1272616 h 2128862"/>
              <a:gd name="connsiteX5080" fmla="*/ 2050228 w 2482948"/>
              <a:gd name="connsiteY5080" fmla="*/ 1272886 h 2128862"/>
              <a:gd name="connsiteX5081" fmla="*/ 2040397 w 2482948"/>
              <a:gd name="connsiteY5081" fmla="*/ 1306780 h 2128862"/>
              <a:gd name="connsiteX5082" fmla="*/ 2037065 w 2482948"/>
              <a:gd name="connsiteY5082" fmla="*/ 1318802 h 2128862"/>
              <a:gd name="connsiteX5083" fmla="*/ 2029086 w 2482948"/>
              <a:gd name="connsiteY5083" fmla="*/ 1350911 h 2128862"/>
              <a:gd name="connsiteX5084" fmla="*/ 2000268 w 2482948"/>
              <a:gd name="connsiteY5084" fmla="*/ 1454464 h 2128862"/>
              <a:gd name="connsiteX5085" fmla="*/ 1982067 w 2482948"/>
              <a:gd name="connsiteY5085" fmla="*/ 1514582 h 2128862"/>
              <a:gd name="connsiteX5086" fmla="*/ 1960557 w 2482948"/>
              <a:gd name="connsiteY5086" fmla="*/ 1586697 h 2128862"/>
              <a:gd name="connsiteX5087" fmla="*/ 1880583 w 2482948"/>
              <a:gd name="connsiteY5087" fmla="*/ 1786630 h 2128862"/>
              <a:gd name="connsiteX5088" fmla="*/ 1872171 w 2482948"/>
              <a:gd name="connsiteY5088" fmla="*/ 1803177 h 2128862"/>
              <a:gd name="connsiteX5089" fmla="*/ 1863623 w 2482948"/>
              <a:gd name="connsiteY5089" fmla="*/ 1820274 h 2128862"/>
              <a:gd name="connsiteX5090" fmla="*/ 1821424 w 2482948"/>
              <a:gd name="connsiteY5090" fmla="*/ 1902076 h 2128862"/>
              <a:gd name="connsiteX5091" fmla="*/ 1824582 w 2482948"/>
              <a:gd name="connsiteY5091" fmla="*/ 1902213 h 2128862"/>
              <a:gd name="connsiteX5092" fmla="*/ 1827228 w 2482948"/>
              <a:gd name="connsiteY5092" fmla="*/ 1898544 h 2128862"/>
              <a:gd name="connsiteX5093" fmla="*/ 1828410 w 2482948"/>
              <a:gd name="connsiteY5093" fmla="*/ 1896904 h 2128862"/>
              <a:gd name="connsiteX5094" fmla="*/ 1872861 w 2482948"/>
              <a:gd name="connsiteY5094" fmla="*/ 1820688 h 2128862"/>
              <a:gd name="connsiteX5095" fmla="*/ 1881548 w 2482948"/>
              <a:gd name="connsiteY5095" fmla="*/ 1805382 h 2128862"/>
              <a:gd name="connsiteX5096" fmla="*/ 1891061 w 2482948"/>
              <a:gd name="connsiteY5096" fmla="*/ 1788147 h 2128862"/>
              <a:gd name="connsiteX5097" fmla="*/ 1975999 w 2482948"/>
              <a:gd name="connsiteY5097" fmla="*/ 1593865 h 2128862"/>
              <a:gd name="connsiteX5098" fmla="*/ 2000268 w 2482948"/>
              <a:gd name="connsiteY5098" fmla="*/ 1517614 h 2128862"/>
              <a:gd name="connsiteX5099" fmla="*/ 2017504 w 2482948"/>
              <a:gd name="connsiteY5099" fmla="*/ 1463977 h 2128862"/>
              <a:gd name="connsiteX5100" fmla="*/ 2046322 w 2482948"/>
              <a:gd name="connsiteY5100" fmla="*/ 1362631 h 2128862"/>
              <a:gd name="connsiteX5101" fmla="*/ 2052088 w 2482948"/>
              <a:gd name="connsiteY5101" fmla="*/ 1338857 h 2128862"/>
              <a:gd name="connsiteX5102" fmla="*/ 2053929 w 2482948"/>
              <a:gd name="connsiteY5102" fmla="*/ 1332243 h 2128862"/>
              <a:gd name="connsiteX5103" fmla="*/ 2054406 w 2482948"/>
              <a:gd name="connsiteY5103" fmla="*/ 1330338 h 2128862"/>
              <a:gd name="connsiteX5104" fmla="*/ 2054811 w 2482948"/>
              <a:gd name="connsiteY5104" fmla="*/ 1328720 h 2128862"/>
              <a:gd name="connsiteX5105" fmla="*/ 2055117 w 2482948"/>
              <a:gd name="connsiteY5105" fmla="*/ 1327669 h 2128862"/>
              <a:gd name="connsiteX5106" fmla="*/ 2057146 w 2482948"/>
              <a:gd name="connsiteY5106" fmla="*/ 1320686 h 2128862"/>
              <a:gd name="connsiteX5107" fmla="*/ 2061373 w 2482948"/>
              <a:gd name="connsiteY5107" fmla="*/ 1305505 h 2128862"/>
              <a:gd name="connsiteX5108" fmla="*/ 2066754 w 2482948"/>
              <a:gd name="connsiteY5108" fmla="*/ 1287635 h 2128862"/>
              <a:gd name="connsiteX5109" fmla="*/ 2068946 w 2482948"/>
              <a:gd name="connsiteY5109" fmla="*/ 1280098 h 2128862"/>
              <a:gd name="connsiteX5110" fmla="*/ 2069327 w 2482948"/>
              <a:gd name="connsiteY5110" fmla="*/ 1278785 h 2128862"/>
              <a:gd name="connsiteX5111" fmla="*/ 2071183 w 2482948"/>
              <a:gd name="connsiteY5111" fmla="*/ 1272928 h 2128862"/>
              <a:gd name="connsiteX5112" fmla="*/ 2073791 w 2482948"/>
              <a:gd name="connsiteY5112" fmla="*/ 1264268 h 2128862"/>
              <a:gd name="connsiteX5113" fmla="*/ 2088919 w 2482948"/>
              <a:gd name="connsiteY5113" fmla="*/ 1216953 h 2128862"/>
              <a:gd name="connsiteX5114" fmla="*/ 2088939 w 2482948"/>
              <a:gd name="connsiteY5114" fmla="*/ 1216891 h 2128862"/>
              <a:gd name="connsiteX5115" fmla="*/ 2088956 w 2482948"/>
              <a:gd name="connsiteY5115" fmla="*/ 1216838 h 2128862"/>
              <a:gd name="connsiteX5116" fmla="*/ 54183 w 2482948"/>
              <a:gd name="connsiteY5116" fmla="*/ 1151113 h 2128862"/>
              <a:gd name="connsiteX5117" fmla="*/ 53202 w 2482948"/>
              <a:gd name="connsiteY5117" fmla="*/ 1151707 h 2128862"/>
              <a:gd name="connsiteX5118" fmla="*/ 53175 w 2482948"/>
              <a:gd name="connsiteY5118" fmla="*/ 1151945 h 2128862"/>
              <a:gd name="connsiteX5119" fmla="*/ 53150 w 2482948"/>
              <a:gd name="connsiteY5119" fmla="*/ 1152163 h 2128862"/>
              <a:gd name="connsiteX5120" fmla="*/ 53114 w 2482948"/>
              <a:gd name="connsiteY5120" fmla="*/ 1152484 h 2128862"/>
              <a:gd name="connsiteX5121" fmla="*/ 53816 w 2482948"/>
              <a:gd name="connsiteY5121" fmla="*/ 1152123 h 2128862"/>
              <a:gd name="connsiteX5122" fmla="*/ 54382 w 2482948"/>
              <a:gd name="connsiteY5122" fmla="*/ 1151833 h 2128862"/>
              <a:gd name="connsiteX5123" fmla="*/ 54328 w 2482948"/>
              <a:gd name="connsiteY5123" fmla="*/ 1151636 h 2128862"/>
              <a:gd name="connsiteX5124" fmla="*/ 89019 w 2482948"/>
              <a:gd name="connsiteY5124" fmla="*/ 1150711 h 2128862"/>
              <a:gd name="connsiteX5125" fmla="*/ 86034 w 2482948"/>
              <a:gd name="connsiteY5125" fmla="*/ 1152938 h 2128862"/>
              <a:gd name="connsiteX5126" fmla="*/ 86497 w 2482948"/>
              <a:gd name="connsiteY5126" fmla="*/ 1154485 h 2128862"/>
              <a:gd name="connsiteX5127" fmla="*/ 86600 w 2482948"/>
              <a:gd name="connsiteY5127" fmla="*/ 1154830 h 2128862"/>
              <a:gd name="connsiteX5128" fmla="*/ 86637 w 2482948"/>
              <a:gd name="connsiteY5128" fmla="*/ 1154951 h 2128862"/>
              <a:gd name="connsiteX5129" fmla="*/ 88435 w 2482948"/>
              <a:gd name="connsiteY5129" fmla="*/ 1153732 h 2128862"/>
              <a:gd name="connsiteX5130" fmla="*/ 89809 w 2482948"/>
              <a:gd name="connsiteY5130" fmla="*/ 1152800 h 2128862"/>
              <a:gd name="connsiteX5131" fmla="*/ 89746 w 2482948"/>
              <a:gd name="connsiteY5131" fmla="*/ 1152633 h 2128862"/>
              <a:gd name="connsiteX5132" fmla="*/ 1520946 w 2482948"/>
              <a:gd name="connsiteY5132" fmla="*/ 1150655 h 2128862"/>
              <a:gd name="connsiteX5133" fmla="*/ 1511846 w 2482948"/>
              <a:gd name="connsiteY5133" fmla="*/ 1153092 h 2128862"/>
              <a:gd name="connsiteX5134" fmla="*/ 1509755 w 2482948"/>
              <a:gd name="connsiteY5134" fmla="*/ 1164418 h 2128862"/>
              <a:gd name="connsiteX5135" fmla="*/ 1513529 w 2482948"/>
              <a:gd name="connsiteY5135" fmla="*/ 1163879 h 2128862"/>
              <a:gd name="connsiteX5136" fmla="*/ 1515270 w 2482948"/>
              <a:gd name="connsiteY5136" fmla="*/ 1163354 h 2128862"/>
              <a:gd name="connsiteX5137" fmla="*/ 1518811 w 2482948"/>
              <a:gd name="connsiteY5137" fmla="*/ 1162286 h 2128862"/>
              <a:gd name="connsiteX5138" fmla="*/ 1519880 w 2482948"/>
              <a:gd name="connsiteY5138" fmla="*/ 1156463 h 2128862"/>
              <a:gd name="connsiteX5139" fmla="*/ 1520504 w 2482948"/>
              <a:gd name="connsiteY5139" fmla="*/ 1153062 h 2128862"/>
              <a:gd name="connsiteX5140" fmla="*/ 70042 w 2482948"/>
              <a:gd name="connsiteY5140" fmla="*/ 1150337 h 2128862"/>
              <a:gd name="connsiteX5141" fmla="*/ 68340 w 2482948"/>
              <a:gd name="connsiteY5141" fmla="*/ 1151071 h 2128862"/>
              <a:gd name="connsiteX5142" fmla="*/ 68134 w 2482948"/>
              <a:gd name="connsiteY5142" fmla="*/ 1151160 h 2128862"/>
              <a:gd name="connsiteX5143" fmla="*/ 70014 w 2482948"/>
              <a:gd name="connsiteY5143" fmla="*/ 1150510 h 2128862"/>
              <a:gd name="connsiteX5144" fmla="*/ 79626 w 2482948"/>
              <a:gd name="connsiteY5144" fmla="*/ 1150038 h 2128862"/>
              <a:gd name="connsiteX5145" fmla="*/ 79115 w 2482948"/>
              <a:gd name="connsiteY5145" fmla="*/ 1150486 h 2128862"/>
              <a:gd name="connsiteX5146" fmla="*/ 78605 w 2482948"/>
              <a:gd name="connsiteY5146" fmla="*/ 1150932 h 2128862"/>
              <a:gd name="connsiteX5147" fmla="*/ 77156 w 2482948"/>
              <a:gd name="connsiteY5147" fmla="*/ 1152200 h 2128862"/>
              <a:gd name="connsiteX5148" fmla="*/ 77607 w 2482948"/>
              <a:gd name="connsiteY5148" fmla="*/ 1153859 h 2128862"/>
              <a:gd name="connsiteX5149" fmla="*/ 78089 w 2482948"/>
              <a:gd name="connsiteY5149" fmla="*/ 1153496 h 2128862"/>
              <a:gd name="connsiteX5150" fmla="*/ 79049 w 2482948"/>
              <a:gd name="connsiteY5150" fmla="*/ 1152775 h 2128862"/>
              <a:gd name="connsiteX5151" fmla="*/ 80266 w 2482948"/>
              <a:gd name="connsiteY5151" fmla="*/ 1151860 h 2128862"/>
              <a:gd name="connsiteX5152" fmla="*/ 79952 w 2482948"/>
              <a:gd name="connsiteY5152" fmla="*/ 1150966 h 2128862"/>
              <a:gd name="connsiteX5153" fmla="*/ 92809 w 2482948"/>
              <a:gd name="connsiteY5153" fmla="*/ 1147882 h 2128862"/>
              <a:gd name="connsiteX5154" fmla="*/ 92793 w 2482948"/>
              <a:gd name="connsiteY5154" fmla="*/ 1147894 h 2128862"/>
              <a:gd name="connsiteX5155" fmla="*/ 92677 w 2482948"/>
              <a:gd name="connsiteY5155" fmla="*/ 1147980 h 2128862"/>
              <a:gd name="connsiteX5156" fmla="*/ 92745 w 2482948"/>
              <a:gd name="connsiteY5156" fmla="*/ 1148183 h 2128862"/>
              <a:gd name="connsiteX5157" fmla="*/ 92773 w 2482948"/>
              <a:gd name="connsiteY5157" fmla="*/ 1148051 h 2128862"/>
              <a:gd name="connsiteX5158" fmla="*/ 59884 w 2482948"/>
              <a:gd name="connsiteY5158" fmla="*/ 1147842 h 2128862"/>
              <a:gd name="connsiteX5159" fmla="*/ 58222 w 2482948"/>
              <a:gd name="connsiteY5159" fmla="*/ 1148716 h 2128862"/>
              <a:gd name="connsiteX5160" fmla="*/ 58397 w 2482948"/>
              <a:gd name="connsiteY5160" fmla="*/ 1149512 h 2128862"/>
              <a:gd name="connsiteX5161" fmla="*/ 58418 w 2482948"/>
              <a:gd name="connsiteY5161" fmla="*/ 1149609 h 2128862"/>
              <a:gd name="connsiteX5162" fmla="*/ 58492 w 2482948"/>
              <a:gd name="connsiteY5162" fmla="*/ 1149945 h 2128862"/>
              <a:gd name="connsiteX5163" fmla="*/ 58660 w 2482948"/>
              <a:gd name="connsiteY5163" fmla="*/ 1149870 h 2128862"/>
              <a:gd name="connsiteX5164" fmla="*/ 59652 w 2482948"/>
              <a:gd name="connsiteY5164" fmla="*/ 1149423 h 2128862"/>
              <a:gd name="connsiteX5165" fmla="*/ 2085498 w 2482948"/>
              <a:gd name="connsiteY5165" fmla="*/ 1147832 h 2128862"/>
              <a:gd name="connsiteX5166" fmla="*/ 2075275 w 2482948"/>
              <a:gd name="connsiteY5166" fmla="*/ 1150521 h 2128862"/>
              <a:gd name="connsiteX5167" fmla="*/ 2060791 w 2482948"/>
              <a:gd name="connsiteY5167" fmla="*/ 1154332 h 2128862"/>
              <a:gd name="connsiteX5168" fmla="*/ 2060614 w 2482948"/>
              <a:gd name="connsiteY5168" fmla="*/ 1154848 h 2128862"/>
              <a:gd name="connsiteX5169" fmla="*/ 2085322 w 2482948"/>
              <a:gd name="connsiteY5169" fmla="*/ 1148344 h 2128862"/>
              <a:gd name="connsiteX5170" fmla="*/ 105170 w 2482948"/>
              <a:gd name="connsiteY5170" fmla="*/ 1147793 h 2128862"/>
              <a:gd name="connsiteX5171" fmla="*/ 101517 w 2482948"/>
              <a:gd name="connsiteY5171" fmla="*/ 1150539 h 2128862"/>
              <a:gd name="connsiteX5172" fmla="*/ 101182 w 2482948"/>
              <a:gd name="connsiteY5172" fmla="*/ 1150790 h 2128862"/>
              <a:gd name="connsiteX5173" fmla="*/ 101066 w 2482948"/>
              <a:gd name="connsiteY5173" fmla="*/ 1150877 h 2128862"/>
              <a:gd name="connsiteX5174" fmla="*/ 101949 w 2482948"/>
              <a:gd name="connsiteY5174" fmla="*/ 1153260 h 2128862"/>
              <a:gd name="connsiteX5175" fmla="*/ 103762 w 2482948"/>
              <a:gd name="connsiteY5175" fmla="*/ 1152050 h 2128862"/>
              <a:gd name="connsiteX5176" fmla="*/ 103788 w 2482948"/>
              <a:gd name="connsiteY5176" fmla="*/ 1151941 h 2128862"/>
              <a:gd name="connsiteX5177" fmla="*/ 1607513 w 2482948"/>
              <a:gd name="connsiteY5177" fmla="*/ 1147517 h 2128862"/>
              <a:gd name="connsiteX5178" fmla="*/ 1594890 w 2482948"/>
              <a:gd name="connsiteY5178" fmla="*/ 1158791 h 2128862"/>
              <a:gd name="connsiteX5179" fmla="*/ 1586067 w 2482948"/>
              <a:gd name="connsiteY5179" fmla="*/ 1166671 h 2128862"/>
              <a:gd name="connsiteX5180" fmla="*/ 1586060 w 2482948"/>
              <a:gd name="connsiteY5180" fmla="*/ 1166675 h 2128862"/>
              <a:gd name="connsiteX5181" fmla="*/ 1583663 w 2482948"/>
              <a:gd name="connsiteY5181" fmla="*/ 1168024 h 2128862"/>
              <a:gd name="connsiteX5182" fmla="*/ 1582022 w 2482948"/>
              <a:gd name="connsiteY5182" fmla="*/ 1168948 h 2128862"/>
              <a:gd name="connsiteX5183" fmla="*/ 1581535 w 2482948"/>
              <a:gd name="connsiteY5183" fmla="*/ 1171367 h 2128862"/>
              <a:gd name="connsiteX5184" fmla="*/ 1581524 w 2482948"/>
              <a:gd name="connsiteY5184" fmla="*/ 1171431 h 2128862"/>
              <a:gd name="connsiteX5185" fmla="*/ 1572967 w 2482948"/>
              <a:gd name="connsiteY5185" fmla="*/ 1220874 h 2128862"/>
              <a:gd name="connsiteX5186" fmla="*/ 1572613 w 2482948"/>
              <a:gd name="connsiteY5186" fmla="*/ 1223123 h 2128862"/>
              <a:gd name="connsiteX5187" fmla="*/ 1571335 w 2482948"/>
              <a:gd name="connsiteY5187" fmla="*/ 1231252 h 2128862"/>
              <a:gd name="connsiteX5188" fmla="*/ 1567031 w 2482948"/>
              <a:gd name="connsiteY5188" fmla="*/ 1260872 h 2128862"/>
              <a:gd name="connsiteX5189" fmla="*/ 1560413 w 2482948"/>
              <a:gd name="connsiteY5189" fmla="*/ 1440124 h 2128862"/>
              <a:gd name="connsiteX5190" fmla="*/ 1572277 w 2482948"/>
              <a:gd name="connsiteY5190" fmla="*/ 1635294 h 2128862"/>
              <a:gd name="connsiteX5191" fmla="*/ 1582883 w 2482948"/>
              <a:gd name="connsiteY5191" fmla="*/ 1672502 h 2128862"/>
              <a:gd name="connsiteX5192" fmla="*/ 1585499 w 2482948"/>
              <a:gd name="connsiteY5192" fmla="*/ 1680027 h 2128862"/>
              <a:gd name="connsiteX5193" fmla="*/ 1587109 w 2482948"/>
              <a:gd name="connsiteY5193" fmla="*/ 1684656 h 2128862"/>
              <a:gd name="connsiteX5194" fmla="*/ 1576684 w 2482948"/>
              <a:gd name="connsiteY5194" fmla="*/ 1447843 h 2128862"/>
              <a:gd name="connsiteX5195" fmla="*/ 1585647 w 2482948"/>
              <a:gd name="connsiteY5195" fmla="*/ 1270385 h 2128862"/>
              <a:gd name="connsiteX5196" fmla="*/ 1588948 w 2482948"/>
              <a:gd name="connsiteY5196" fmla="*/ 1248312 h 2128862"/>
              <a:gd name="connsiteX5197" fmla="*/ 1592174 w 2482948"/>
              <a:gd name="connsiteY5197" fmla="*/ 1228781 h 2128862"/>
              <a:gd name="connsiteX5198" fmla="*/ 1593954 w 2482948"/>
              <a:gd name="connsiteY5198" fmla="*/ 1218005 h 2128862"/>
              <a:gd name="connsiteX5199" fmla="*/ 1601313 w 2482948"/>
              <a:gd name="connsiteY5199" fmla="*/ 1179751 h 2128862"/>
              <a:gd name="connsiteX5200" fmla="*/ 1532946 w 2482948"/>
              <a:gd name="connsiteY5200" fmla="*/ 1147442 h 2128862"/>
              <a:gd name="connsiteX5201" fmla="*/ 1530007 w 2482948"/>
              <a:gd name="connsiteY5201" fmla="*/ 1148229 h 2128862"/>
              <a:gd name="connsiteX5202" fmla="*/ 1526417 w 2482948"/>
              <a:gd name="connsiteY5202" fmla="*/ 1149191 h 2128862"/>
              <a:gd name="connsiteX5203" fmla="*/ 1525335 w 2482948"/>
              <a:gd name="connsiteY5203" fmla="*/ 1149480 h 2128862"/>
              <a:gd name="connsiteX5204" fmla="*/ 1523235 w 2482948"/>
              <a:gd name="connsiteY5204" fmla="*/ 1160952 h 2128862"/>
              <a:gd name="connsiteX5205" fmla="*/ 1526018 w 2482948"/>
              <a:gd name="connsiteY5205" fmla="*/ 1160113 h 2128862"/>
              <a:gd name="connsiteX5206" fmla="*/ 1526325 w 2482948"/>
              <a:gd name="connsiteY5206" fmla="*/ 1160020 h 2128862"/>
              <a:gd name="connsiteX5207" fmla="*/ 1531059 w 2482948"/>
              <a:gd name="connsiteY5207" fmla="*/ 1157817 h 2128862"/>
              <a:gd name="connsiteX5208" fmla="*/ 1532866 w 2482948"/>
              <a:gd name="connsiteY5208" fmla="*/ 1147885 h 2128862"/>
              <a:gd name="connsiteX5209" fmla="*/ 87241 w 2482948"/>
              <a:gd name="connsiteY5209" fmla="*/ 1146011 h 2128862"/>
              <a:gd name="connsiteX5210" fmla="*/ 87118 w 2482948"/>
              <a:gd name="connsiteY5210" fmla="*/ 1146707 h 2128862"/>
              <a:gd name="connsiteX5211" fmla="*/ 87371 w 2482948"/>
              <a:gd name="connsiteY5211" fmla="*/ 1146517 h 2128862"/>
              <a:gd name="connsiteX5212" fmla="*/ 87419 w 2482948"/>
              <a:gd name="connsiteY5212" fmla="*/ 1146481 h 2128862"/>
              <a:gd name="connsiteX5213" fmla="*/ 77670 w 2482948"/>
              <a:gd name="connsiteY5213" fmla="*/ 1144469 h 2128862"/>
              <a:gd name="connsiteX5214" fmla="*/ 75606 w 2482948"/>
              <a:gd name="connsiteY5214" fmla="*/ 1146509 h 2128862"/>
              <a:gd name="connsiteX5215" fmla="*/ 75811 w 2482948"/>
              <a:gd name="connsiteY5215" fmla="*/ 1147259 h 2128862"/>
              <a:gd name="connsiteX5216" fmla="*/ 77983 w 2482948"/>
              <a:gd name="connsiteY5216" fmla="*/ 1145360 h 2128862"/>
              <a:gd name="connsiteX5217" fmla="*/ 49596 w 2482948"/>
              <a:gd name="connsiteY5217" fmla="*/ 1143081 h 2128862"/>
              <a:gd name="connsiteX5218" fmla="*/ 48403 w 2482948"/>
              <a:gd name="connsiteY5218" fmla="*/ 1144092 h 2128862"/>
              <a:gd name="connsiteX5219" fmla="*/ 48422 w 2482948"/>
              <a:gd name="connsiteY5219" fmla="*/ 1144183 h 2128862"/>
              <a:gd name="connsiteX5220" fmla="*/ 48428 w 2482948"/>
              <a:gd name="connsiteY5220" fmla="*/ 1144211 h 2128862"/>
              <a:gd name="connsiteX5221" fmla="*/ 48460 w 2482948"/>
              <a:gd name="connsiteY5221" fmla="*/ 1144368 h 2128862"/>
              <a:gd name="connsiteX5222" fmla="*/ 49532 w 2482948"/>
              <a:gd name="connsiteY5222" fmla="*/ 1143588 h 2128862"/>
              <a:gd name="connsiteX5223" fmla="*/ 69113 w 2482948"/>
              <a:gd name="connsiteY5223" fmla="*/ 1142557 h 2128862"/>
              <a:gd name="connsiteX5224" fmla="*/ 68350 w 2482948"/>
              <a:gd name="connsiteY5224" fmla="*/ 1143391 h 2128862"/>
              <a:gd name="connsiteX5225" fmla="*/ 66094 w 2482948"/>
              <a:gd name="connsiteY5225" fmla="*/ 1144577 h 2128862"/>
              <a:gd name="connsiteX5226" fmla="*/ 66201 w 2482948"/>
              <a:gd name="connsiteY5226" fmla="*/ 1145012 h 2128862"/>
              <a:gd name="connsiteX5227" fmla="*/ 66311 w 2482948"/>
              <a:gd name="connsiteY5227" fmla="*/ 1145459 h 2128862"/>
              <a:gd name="connsiteX5228" fmla="*/ 66525 w 2482948"/>
              <a:gd name="connsiteY5228" fmla="*/ 1146330 h 2128862"/>
              <a:gd name="connsiteX5229" fmla="*/ 68764 w 2482948"/>
              <a:gd name="connsiteY5229" fmla="*/ 1145322 h 2128862"/>
              <a:gd name="connsiteX5230" fmla="*/ 69705 w 2482948"/>
              <a:gd name="connsiteY5230" fmla="*/ 1144393 h 2128862"/>
              <a:gd name="connsiteX5231" fmla="*/ 1199850 w 2482948"/>
              <a:gd name="connsiteY5231" fmla="*/ 1142508 h 2128862"/>
              <a:gd name="connsiteX5232" fmla="*/ 1199851 w 2482948"/>
              <a:gd name="connsiteY5232" fmla="*/ 1142509 h 2128862"/>
              <a:gd name="connsiteX5233" fmla="*/ 1199851 w 2482948"/>
              <a:gd name="connsiteY5233" fmla="*/ 1142510 h 2128862"/>
              <a:gd name="connsiteX5234" fmla="*/ 1199851 w 2482948"/>
              <a:gd name="connsiteY5234" fmla="*/ 1142512 h 2128862"/>
              <a:gd name="connsiteX5235" fmla="*/ 1199851 w 2482948"/>
              <a:gd name="connsiteY5235" fmla="*/ 1142511 h 2128862"/>
              <a:gd name="connsiteX5236" fmla="*/ 1199851 w 2482948"/>
              <a:gd name="connsiteY5236" fmla="*/ 1142511 h 2128862"/>
              <a:gd name="connsiteX5237" fmla="*/ 1199850 w 2482948"/>
              <a:gd name="connsiteY5237" fmla="*/ 1142509 h 2128862"/>
              <a:gd name="connsiteX5238" fmla="*/ 1199850 w 2482948"/>
              <a:gd name="connsiteY5238" fmla="*/ 1142508 h 2128862"/>
              <a:gd name="connsiteX5239" fmla="*/ 1199850 w 2482948"/>
              <a:gd name="connsiteY5239" fmla="*/ 1142505 h 2128862"/>
              <a:gd name="connsiteX5240" fmla="*/ 1199850 w 2482948"/>
              <a:gd name="connsiteY5240" fmla="*/ 1142506 h 2128862"/>
              <a:gd name="connsiteX5241" fmla="*/ 1199850 w 2482948"/>
              <a:gd name="connsiteY5241" fmla="*/ 1142506 h 2128862"/>
              <a:gd name="connsiteX5242" fmla="*/ 1199850 w 2482948"/>
              <a:gd name="connsiteY5242" fmla="*/ 1142506 h 2128862"/>
              <a:gd name="connsiteX5243" fmla="*/ 1467941 w 2482948"/>
              <a:gd name="connsiteY5243" fmla="*/ 1142447 h 2128862"/>
              <a:gd name="connsiteX5244" fmla="*/ 1438246 w 2482948"/>
              <a:gd name="connsiteY5244" fmla="*/ 1145461 h 2128862"/>
              <a:gd name="connsiteX5245" fmla="*/ 1418007 w 2482948"/>
              <a:gd name="connsiteY5245" fmla="*/ 1142482 h 2128862"/>
              <a:gd name="connsiteX5246" fmla="*/ 1439121 w 2482948"/>
              <a:gd name="connsiteY5246" fmla="*/ 1151246 h 2128862"/>
              <a:gd name="connsiteX5247" fmla="*/ 1439560 w 2482948"/>
              <a:gd name="connsiteY5247" fmla="*/ 1151428 h 2128862"/>
              <a:gd name="connsiteX5248" fmla="*/ 1439564 w 2482948"/>
              <a:gd name="connsiteY5248" fmla="*/ 1151430 h 2128862"/>
              <a:gd name="connsiteX5249" fmla="*/ 1451608 w 2482948"/>
              <a:gd name="connsiteY5249" fmla="*/ 1153067 h 2128862"/>
              <a:gd name="connsiteX5250" fmla="*/ 1489501 w 2482948"/>
              <a:gd name="connsiteY5250" fmla="*/ 1151012 h 2128862"/>
              <a:gd name="connsiteX5251" fmla="*/ 2031519 w 2482948"/>
              <a:gd name="connsiteY5251" fmla="*/ 1142124 h 2128862"/>
              <a:gd name="connsiteX5252" fmla="*/ 2012978 w 2482948"/>
              <a:gd name="connsiteY5252" fmla="*/ 1147253 h 2128862"/>
              <a:gd name="connsiteX5253" fmla="*/ 2013092 w 2482948"/>
              <a:gd name="connsiteY5253" fmla="*/ 1147251 h 2128862"/>
              <a:gd name="connsiteX5254" fmla="*/ 2031486 w 2482948"/>
              <a:gd name="connsiteY5254" fmla="*/ 1142218 h 2128862"/>
              <a:gd name="connsiteX5255" fmla="*/ 60714 w 2482948"/>
              <a:gd name="connsiteY5255" fmla="*/ 1141597 h 2128862"/>
              <a:gd name="connsiteX5256" fmla="*/ 58699 w 2482948"/>
              <a:gd name="connsiteY5256" fmla="*/ 1142840 h 2128862"/>
              <a:gd name="connsiteX5257" fmla="*/ 57171 w 2482948"/>
              <a:gd name="connsiteY5257" fmla="*/ 1143931 h 2128862"/>
              <a:gd name="connsiteX5258" fmla="*/ 57250 w 2482948"/>
              <a:gd name="connsiteY5258" fmla="*/ 1144293 h 2128862"/>
              <a:gd name="connsiteX5259" fmla="*/ 57307 w 2482948"/>
              <a:gd name="connsiteY5259" fmla="*/ 1144550 h 2128862"/>
              <a:gd name="connsiteX5260" fmla="*/ 60631 w 2482948"/>
              <a:gd name="connsiteY5260" fmla="*/ 1142754 h 2128862"/>
              <a:gd name="connsiteX5261" fmla="*/ 60773 w 2482948"/>
              <a:gd name="connsiteY5261" fmla="*/ 1141789 h 2128862"/>
              <a:gd name="connsiteX5262" fmla="*/ 60754 w 2482948"/>
              <a:gd name="connsiteY5262" fmla="*/ 1141727 h 2128862"/>
              <a:gd name="connsiteX5263" fmla="*/ 1582984 w 2482948"/>
              <a:gd name="connsiteY5263" fmla="*/ 1141416 h 2128862"/>
              <a:gd name="connsiteX5264" fmla="*/ 1568480 w 2482948"/>
              <a:gd name="connsiteY5264" fmla="*/ 1153223 h 2128862"/>
              <a:gd name="connsiteX5265" fmla="*/ 1559310 w 2482948"/>
              <a:gd name="connsiteY5265" fmla="*/ 1157837 h 2128862"/>
              <a:gd name="connsiteX5266" fmla="*/ 1558267 w 2482948"/>
              <a:gd name="connsiteY5266" fmla="*/ 1163308 h 2128862"/>
              <a:gd name="connsiteX5267" fmla="*/ 1558035 w 2482948"/>
              <a:gd name="connsiteY5267" fmla="*/ 1164525 h 2128862"/>
              <a:gd name="connsiteX5268" fmla="*/ 1559263 w 2482948"/>
              <a:gd name="connsiteY5268" fmla="*/ 1163567 h 2128862"/>
              <a:gd name="connsiteX5269" fmla="*/ 1559644 w 2482948"/>
              <a:gd name="connsiteY5269" fmla="*/ 1163269 h 2128862"/>
              <a:gd name="connsiteX5270" fmla="*/ 1560558 w 2482948"/>
              <a:gd name="connsiteY5270" fmla="*/ 1162555 h 2128862"/>
              <a:gd name="connsiteX5271" fmla="*/ 1582671 w 2482948"/>
              <a:gd name="connsiteY5271" fmla="*/ 1142981 h 2128862"/>
              <a:gd name="connsiteX5272" fmla="*/ 1848009 w 2482948"/>
              <a:gd name="connsiteY5272" fmla="*/ 1141286 h 2128862"/>
              <a:gd name="connsiteX5273" fmla="*/ 1833823 w 2482948"/>
              <a:gd name="connsiteY5273" fmla="*/ 1191174 h 2128862"/>
              <a:gd name="connsiteX5274" fmla="*/ 1820741 w 2482948"/>
              <a:gd name="connsiteY5274" fmla="*/ 1245015 h 2128862"/>
              <a:gd name="connsiteX5275" fmla="*/ 1818535 w 2482948"/>
              <a:gd name="connsiteY5275" fmla="*/ 1255771 h 2128862"/>
              <a:gd name="connsiteX5276" fmla="*/ 1794542 w 2482948"/>
              <a:gd name="connsiteY5276" fmla="*/ 1363183 h 2128862"/>
              <a:gd name="connsiteX5277" fmla="*/ 1772757 w 2482948"/>
              <a:gd name="connsiteY5277" fmla="*/ 1501069 h 2128862"/>
              <a:gd name="connsiteX5278" fmla="*/ 1770413 w 2482948"/>
              <a:gd name="connsiteY5278" fmla="*/ 1518029 h 2128862"/>
              <a:gd name="connsiteX5279" fmla="*/ 1757451 w 2482948"/>
              <a:gd name="connsiteY5279" fmla="*/ 1611240 h 2128862"/>
              <a:gd name="connsiteX5280" fmla="*/ 1736906 w 2482948"/>
              <a:gd name="connsiteY5280" fmla="*/ 1761811 h 2128862"/>
              <a:gd name="connsiteX5281" fmla="*/ 1735666 w 2482948"/>
              <a:gd name="connsiteY5281" fmla="*/ 1770912 h 2128862"/>
              <a:gd name="connsiteX5282" fmla="*/ 1731805 w 2482948"/>
              <a:gd name="connsiteY5282" fmla="*/ 1805108 h 2128862"/>
              <a:gd name="connsiteX5283" fmla="*/ 1727862 w 2482948"/>
              <a:gd name="connsiteY5283" fmla="*/ 1876925 h 2128862"/>
              <a:gd name="connsiteX5284" fmla="*/ 1728358 w 2482948"/>
              <a:gd name="connsiteY5284" fmla="*/ 1877118 h 2128862"/>
              <a:gd name="connsiteX5285" fmla="*/ 1737506 w 2482948"/>
              <a:gd name="connsiteY5285" fmla="*/ 1880676 h 2128862"/>
              <a:gd name="connsiteX5286" fmla="*/ 1741594 w 2482948"/>
              <a:gd name="connsiteY5286" fmla="*/ 1806348 h 2128862"/>
              <a:gd name="connsiteX5287" fmla="*/ 1746420 w 2482948"/>
              <a:gd name="connsiteY5287" fmla="*/ 1774219 h 2128862"/>
              <a:gd name="connsiteX5288" fmla="*/ 1748075 w 2482948"/>
              <a:gd name="connsiteY5288" fmla="*/ 1764016 h 2128862"/>
              <a:gd name="connsiteX5289" fmla="*/ 1764898 w 2482948"/>
              <a:gd name="connsiteY5289" fmla="*/ 1660601 h 2128862"/>
              <a:gd name="connsiteX5290" fmla="*/ 1786820 w 2482948"/>
              <a:gd name="connsiteY5290" fmla="*/ 1525198 h 2128862"/>
              <a:gd name="connsiteX5291" fmla="*/ 1790958 w 2482948"/>
              <a:gd name="connsiteY5291" fmla="*/ 1497621 h 2128862"/>
              <a:gd name="connsiteX5292" fmla="*/ 1812743 w 2482948"/>
              <a:gd name="connsiteY5292" fmla="*/ 1373524 h 2128862"/>
              <a:gd name="connsiteX5293" fmla="*/ 1838804 w 2482948"/>
              <a:gd name="connsiteY5293" fmla="*/ 1259078 h 2128862"/>
              <a:gd name="connsiteX5294" fmla="*/ 1838804 w 2482948"/>
              <a:gd name="connsiteY5294" fmla="*/ 1257148 h 2128862"/>
              <a:gd name="connsiteX5295" fmla="*/ 1851373 w 2482948"/>
              <a:gd name="connsiteY5295" fmla="*/ 1204510 h 2128862"/>
              <a:gd name="connsiteX5296" fmla="*/ 1859582 w 2482948"/>
              <a:gd name="connsiteY5296" fmla="*/ 1175388 h 2128862"/>
              <a:gd name="connsiteX5297" fmla="*/ 1862892 w 2482948"/>
              <a:gd name="connsiteY5297" fmla="*/ 1163644 h 2128862"/>
              <a:gd name="connsiteX5298" fmla="*/ 1866841 w 2482948"/>
              <a:gd name="connsiteY5298" fmla="*/ 1149635 h 2128862"/>
              <a:gd name="connsiteX5299" fmla="*/ 1856966 w 2482948"/>
              <a:gd name="connsiteY5299" fmla="*/ 1145257 h 2128862"/>
              <a:gd name="connsiteX5300" fmla="*/ 1199578 w 2482948"/>
              <a:gd name="connsiteY5300" fmla="*/ 1140847 h 2128862"/>
              <a:gd name="connsiteX5301" fmla="*/ 1201083 w 2482948"/>
              <a:gd name="connsiteY5301" fmla="*/ 1155110 h 2128862"/>
              <a:gd name="connsiteX5302" fmla="*/ 1202533 w 2482948"/>
              <a:gd name="connsiteY5302" fmla="*/ 1163719 h 2128862"/>
              <a:gd name="connsiteX5303" fmla="*/ 1199851 w 2482948"/>
              <a:gd name="connsiteY5303" fmla="*/ 1142511 h 2128862"/>
              <a:gd name="connsiteX5304" fmla="*/ 1217214 w 2482948"/>
              <a:gd name="connsiteY5304" fmla="*/ 1248321 h 2128862"/>
              <a:gd name="connsiteX5305" fmla="*/ 1221657 w 2482948"/>
              <a:gd name="connsiteY5305" fmla="*/ 1264482 h 2128862"/>
              <a:gd name="connsiteX5306" fmla="*/ 1239186 w 2482948"/>
              <a:gd name="connsiteY5306" fmla="*/ 1322319 h 2128862"/>
              <a:gd name="connsiteX5307" fmla="*/ 1241753 w 2482948"/>
              <a:gd name="connsiteY5307" fmla="*/ 1330791 h 2128862"/>
              <a:gd name="connsiteX5308" fmla="*/ 1241960 w 2482948"/>
              <a:gd name="connsiteY5308" fmla="*/ 1331270 h 2128862"/>
              <a:gd name="connsiteX5309" fmla="*/ 1245429 w 2482948"/>
              <a:gd name="connsiteY5309" fmla="*/ 1339280 h 2128862"/>
              <a:gd name="connsiteX5310" fmla="*/ 1263392 w 2482948"/>
              <a:gd name="connsiteY5310" fmla="*/ 1380760 h 2128862"/>
              <a:gd name="connsiteX5311" fmla="*/ 1265905 w 2482948"/>
              <a:gd name="connsiteY5311" fmla="*/ 1385512 h 2128862"/>
              <a:gd name="connsiteX5312" fmla="*/ 1266552 w 2482948"/>
              <a:gd name="connsiteY5312" fmla="*/ 1386685 h 2128862"/>
              <a:gd name="connsiteX5313" fmla="*/ 1267877 w 2482948"/>
              <a:gd name="connsiteY5313" fmla="*/ 1389082 h 2128862"/>
              <a:gd name="connsiteX5314" fmla="*/ 1272157 w 2482948"/>
              <a:gd name="connsiteY5314" fmla="*/ 1394871 h 2128862"/>
              <a:gd name="connsiteX5315" fmla="*/ 1275725 w 2482948"/>
              <a:gd name="connsiteY5315" fmla="*/ 1399695 h 2128862"/>
              <a:gd name="connsiteX5316" fmla="*/ 1277568 w 2482948"/>
              <a:gd name="connsiteY5316" fmla="*/ 1401980 h 2128862"/>
              <a:gd name="connsiteX5317" fmla="*/ 1278242 w 2482948"/>
              <a:gd name="connsiteY5317" fmla="*/ 1402717 h 2128862"/>
              <a:gd name="connsiteX5318" fmla="*/ 1282193 w 2482948"/>
              <a:gd name="connsiteY5318" fmla="*/ 1407031 h 2128862"/>
              <a:gd name="connsiteX5319" fmla="*/ 1283585 w 2482948"/>
              <a:gd name="connsiteY5319" fmla="*/ 1408551 h 2128862"/>
              <a:gd name="connsiteX5320" fmla="*/ 1284999 w 2482948"/>
              <a:gd name="connsiteY5320" fmla="*/ 1409994 h 2128862"/>
              <a:gd name="connsiteX5321" fmla="*/ 1288626 w 2482948"/>
              <a:gd name="connsiteY5321" fmla="*/ 1413695 h 2128862"/>
              <a:gd name="connsiteX5322" fmla="*/ 1289884 w 2482948"/>
              <a:gd name="connsiteY5322" fmla="*/ 1414901 h 2128862"/>
              <a:gd name="connsiteX5323" fmla="*/ 1290293 w 2482948"/>
              <a:gd name="connsiteY5323" fmla="*/ 1415292 h 2128862"/>
              <a:gd name="connsiteX5324" fmla="*/ 1294937 w 2482948"/>
              <a:gd name="connsiteY5324" fmla="*/ 1419461 h 2128862"/>
              <a:gd name="connsiteX5325" fmla="*/ 1299253 w 2482948"/>
              <a:gd name="connsiteY5325" fmla="*/ 1423335 h 2128862"/>
              <a:gd name="connsiteX5326" fmla="*/ 1299608 w 2482948"/>
              <a:gd name="connsiteY5326" fmla="*/ 1423654 h 2128862"/>
              <a:gd name="connsiteX5327" fmla="*/ 1299857 w 2482948"/>
              <a:gd name="connsiteY5327" fmla="*/ 1423863 h 2128862"/>
              <a:gd name="connsiteX5328" fmla="*/ 1286296 w 2482948"/>
              <a:gd name="connsiteY5328" fmla="*/ 1407305 h 2128862"/>
              <a:gd name="connsiteX5329" fmla="*/ 1231969 w 2482948"/>
              <a:gd name="connsiteY5329" fmla="*/ 1283207 h 2128862"/>
              <a:gd name="connsiteX5330" fmla="*/ 1207977 w 2482948"/>
              <a:gd name="connsiteY5330" fmla="*/ 1185859 h 2128862"/>
              <a:gd name="connsiteX5331" fmla="*/ 1199768 w 2482948"/>
              <a:gd name="connsiteY5331" fmla="*/ 1141860 h 2128862"/>
              <a:gd name="connsiteX5332" fmla="*/ 1199770 w 2482948"/>
              <a:gd name="connsiteY5332" fmla="*/ 1141868 h 2128862"/>
              <a:gd name="connsiteX5333" fmla="*/ 1199776 w 2482948"/>
              <a:gd name="connsiteY5333" fmla="*/ 1141916 h 2128862"/>
              <a:gd name="connsiteX5334" fmla="*/ 1199828 w 2482948"/>
              <a:gd name="connsiteY5334" fmla="*/ 1142327 h 2128862"/>
              <a:gd name="connsiteX5335" fmla="*/ 1199850 w 2482948"/>
              <a:gd name="connsiteY5335" fmla="*/ 1142504 h 2128862"/>
              <a:gd name="connsiteX5336" fmla="*/ 1199645 w 2482948"/>
              <a:gd name="connsiteY5336" fmla="*/ 1141257 h 2128862"/>
              <a:gd name="connsiteX5337" fmla="*/ 83844 w 2482948"/>
              <a:gd name="connsiteY5337" fmla="*/ 1138370 h 2128862"/>
              <a:gd name="connsiteX5338" fmla="*/ 82169 w 2482948"/>
              <a:gd name="connsiteY5338" fmla="*/ 1140024 h 2128862"/>
              <a:gd name="connsiteX5339" fmla="*/ 82420 w 2482948"/>
              <a:gd name="connsiteY5339" fmla="*/ 1140863 h 2128862"/>
              <a:gd name="connsiteX5340" fmla="*/ 82567 w 2482948"/>
              <a:gd name="connsiteY5340" fmla="*/ 1141353 h 2128862"/>
              <a:gd name="connsiteX5341" fmla="*/ 83409 w 2482948"/>
              <a:gd name="connsiteY5341" fmla="*/ 1140617 h 2128862"/>
              <a:gd name="connsiteX5342" fmla="*/ 83426 w 2482948"/>
              <a:gd name="connsiteY5342" fmla="*/ 1140529 h 2128862"/>
              <a:gd name="connsiteX5343" fmla="*/ 83736 w 2482948"/>
              <a:gd name="connsiteY5343" fmla="*/ 1138929 h 2128862"/>
              <a:gd name="connsiteX5344" fmla="*/ 1199264 w 2482948"/>
              <a:gd name="connsiteY5344" fmla="*/ 1137870 h 2128862"/>
              <a:gd name="connsiteX5345" fmla="*/ 1199575 w 2482948"/>
              <a:gd name="connsiteY5345" fmla="*/ 1140823 h 2128862"/>
              <a:gd name="connsiteX5346" fmla="*/ 1199739 w 2482948"/>
              <a:gd name="connsiteY5346" fmla="*/ 1141699 h 2128862"/>
              <a:gd name="connsiteX5347" fmla="*/ 1199768 w 2482948"/>
              <a:gd name="connsiteY5347" fmla="*/ 1141858 h 2128862"/>
              <a:gd name="connsiteX5348" fmla="*/ 1558452 w 2482948"/>
              <a:gd name="connsiteY5348" fmla="*/ 1137665 h 2128862"/>
              <a:gd name="connsiteX5349" fmla="*/ 1550395 w 2482948"/>
              <a:gd name="connsiteY5349" fmla="*/ 1141994 h 2128862"/>
              <a:gd name="connsiteX5350" fmla="*/ 1547515 w 2482948"/>
              <a:gd name="connsiteY5350" fmla="*/ 1143542 h 2128862"/>
              <a:gd name="connsiteX5351" fmla="*/ 1538960 w 2482948"/>
              <a:gd name="connsiteY5351" fmla="*/ 1145832 h 2128862"/>
              <a:gd name="connsiteX5352" fmla="*/ 1538071 w 2482948"/>
              <a:gd name="connsiteY5352" fmla="*/ 1150776 h 2128862"/>
              <a:gd name="connsiteX5353" fmla="*/ 1538060 w 2482948"/>
              <a:gd name="connsiteY5353" fmla="*/ 1150838 h 2128862"/>
              <a:gd name="connsiteX5354" fmla="*/ 1537330 w 2482948"/>
              <a:gd name="connsiteY5354" fmla="*/ 1154899 h 2128862"/>
              <a:gd name="connsiteX5355" fmla="*/ 1549818 w 2482948"/>
              <a:gd name="connsiteY5355" fmla="*/ 1149088 h 2128862"/>
              <a:gd name="connsiteX5356" fmla="*/ 1557161 w 2482948"/>
              <a:gd name="connsiteY5356" fmla="*/ 1144403 h 2128862"/>
              <a:gd name="connsiteX5357" fmla="*/ 1557437 w 2482948"/>
              <a:gd name="connsiteY5357" fmla="*/ 1142964 h 2128862"/>
              <a:gd name="connsiteX5358" fmla="*/ 1557786 w 2482948"/>
              <a:gd name="connsiteY5358" fmla="*/ 1141139 h 2128862"/>
              <a:gd name="connsiteX5359" fmla="*/ 2116564 w 2482948"/>
              <a:gd name="connsiteY5359" fmla="*/ 1137012 h 2128862"/>
              <a:gd name="connsiteX5360" fmla="*/ 2111538 w 2482948"/>
              <a:gd name="connsiteY5360" fmla="*/ 1139491 h 2128862"/>
              <a:gd name="connsiteX5361" fmla="*/ 2105074 w 2482948"/>
              <a:gd name="connsiteY5361" fmla="*/ 1142680 h 2128862"/>
              <a:gd name="connsiteX5362" fmla="*/ 2105072 w 2482948"/>
              <a:gd name="connsiteY5362" fmla="*/ 1142682 h 2128862"/>
              <a:gd name="connsiteX5363" fmla="*/ 2098953 w 2482948"/>
              <a:gd name="connsiteY5363" fmla="*/ 1144292 h 2128862"/>
              <a:gd name="connsiteX5364" fmla="*/ 2094785 w 2482948"/>
              <a:gd name="connsiteY5364" fmla="*/ 1145388 h 2128862"/>
              <a:gd name="connsiteX5365" fmla="*/ 2091669 w 2482948"/>
              <a:gd name="connsiteY5365" fmla="*/ 1146208 h 2128862"/>
              <a:gd name="connsiteX5366" fmla="*/ 2091591 w 2482948"/>
              <a:gd name="connsiteY5366" fmla="*/ 1146436 h 2128862"/>
              <a:gd name="connsiteX5367" fmla="*/ 2091494 w 2482948"/>
              <a:gd name="connsiteY5367" fmla="*/ 1146719 h 2128862"/>
              <a:gd name="connsiteX5368" fmla="*/ 2115241 w 2482948"/>
              <a:gd name="connsiteY5368" fmla="*/ 1140467 h 2128862"/>
              <a:gd name="connsiteX5369" fmla="*/ 2115566 w 2482948"/>
              <a:gd name="connsiteY5369" fmla="*/ 1139617 h 2128862"/>
              <a:gd name="connsiteX5370" fmla="*/ 2116167 w 2482948"/>
              <a:gd name="connsiteY5370" fmla="*/ 1138048 h 2128862"/>
              <a:gd name="connsiteX5371" fmla="*/ 1497203 w 2482948"/>
              <a:gd name="connsiteY5371" fmla="*/ 1136918 h 2128862"/>
              <a:gd name="connsiteX5372" fmla="*/ 1486552 w 2482948"/>
              <a:gd name="connsiteY5372" fmla="*/ 1138585 h 2128862"/>
              <a:gd name="connsiteX5373" fmla="*/ 1477723 w 2482948"/>
              <a:gd name="connsiteY5373" fmla="*/ 1141455 h 2128862"/>
              <a:gd name="connsiteX5374" fmla="*/ 1477698 w 2482948"/>
              <a:gd name="connsiteY5374" fmla="*/ 1141457 h 2128862"/>
              <a:gd name="connsiteX5375" fmla="*/ 1495054 w 2482948"/>
              <a:gd name="connsiteY5375" fmla="*/ 1148356 h 2128862"/>
              <a:gd name="connsiteX5376" fmla="*/ 67149 w 2482948"/>
              <a:gd name="connsiteY5376" fmla="*/ 1136459 h 2128862"/>
              <a:gd name="connsiteX5377" fmla="*/ 65231 w 2482948"/>
              <a:gd name="connsiteY5377" fmla="*/ 1138779 h 2128862"/>
              <a:gd name="connsiteX5378" fmla="*/ 65071 w 2482948"/>
              <a:gd name="connsiteY5378" fmla="*/ 1139993 h 2128862"/>
              <a:gd name="connsiteX5379" fmla="*/ 65035 w 2482948"/>
              <a:gd name="connsiteY5379" fmla="*/ 1140263 h 2128862"/>
              <a:gd name="connsiteX5380" fmla="*/ 65059 w 2482948"/>
              <a:gd name="connsiteY5380" fmla="*/ 1140361 h 2128862"/>
              <a:gd name="connsiteX5381" fmla="*/ 65318 w 2482948"/>
              <a:gd name="connsiteY5381" fmla="*/ 1140221 h 2128862"/>
              <a:gd name="connsiteX5382" fmla="*/ 67568 w 2482948"/>
              <a:gd name="connsiteY5382" fmla="*/ 1137761 h 2128862"/>
              <a:gd name="connsiteX5383" fmla="*/ 50059 w 2482948"/>
              <a:gd name="connsiteY5383" fmla="*/ 1136249 h 2128862"/>
              <a:gd name="connsiteX5384" fmla="*/ 47343 w 2482948"/>
              <a:gd name="connsiteY5384" fmla="*/ 1138888 h 2128862"/>
              <a:gd name="connsiteX5385" fmla="*/ 47366 w 2482948"/>
              <a:gd name="connsiteY5385" fmla="*/ 1139000 h 2128862"/>
              <a:gd name="connsiteX5386" fmla="*/ 47382 w 2482948"/>
              <a:gd name="connsiteY5386" fmla="*/ 1139081 h 2128862"/>
              <a:gd name="connsiteX5387" fmla="*/ 50195 w 2482948"/>
              <a:gd name="connsiteY5387" fmla="*/ 1136737 h 2128862"/>
              <a:gd name="connsiteX5388" fmla="*/ 50190 w 2482948"/>
              <a:gd name="connsiteY5388" fmla="*/ 1136719 h 2128862"/>
              <a:gd name="connsiteX5389" fmla="*/ 50175 w 2482948"/>
              <a:gd name="connsiteY5389" fmla="*/ 1136665 h 2128862"/>
              <a:gd name="connsiteX5390" fmla="*/ 2033647 w 2482948"/>
              <a:gd name="connsiteY5390" fmla="*/ 1136029 h 2128862"/>
              <a:gd name="connsiteX5391" fmla="*/ 2027734 w 2482948"/>
              <a:gd name="connsiteY5391" fmla="*/ 1137758 h 2128862"/>
              <a:gd name="connsiteX5392" fmla="*/ 2020862 w 2482948"/>
              <a:gd name="connsiteY5392" fmla="*/ 1139767 h 2128862"/>
              <a:gd name="connsiteX5393" fmla="*/ 2010415 w 2482948"/>
              <a:gd name="connsiteY5393" fmla="*/ 1142822 h 2128862"/>
              <a:gd name="connsiteX5394" fmla="*/ 2010354 w 2482948"/>
              <a:gd name="connsiteY5394" fmla="*/ 1142995 h 2128862"/>
              <a:gd name="connsiteX5395" fmla="*/ 2033454 w 2482948"/>
              <a:gd name="connsiteY5395" fmla="*/ 1136582 h 2128862"/>
              <a:gd name="connsiteX5396" fmla="*/ 2033454 w 2482948"/>
              <a:gd name="connsiteY5396" fmla="*/ 1136582 h 2128862"/>
              <a:gd name="connsiteX5397" fmla="*/ 2033460 w 2482948"/>
              <a:gd name="connsiteY5397" fmla="*/ 1136564 h 2128862"/>
              <a:gd name="connsiteX5398" fmla="*/ 58818 w 2482948"/>
              <a:gd name="connsiteY5398" fmla="*/ 1135393 h 2128862"/>
              <a:gd name="connsiteX5399" fmla="*/ 58010 w 2482948"/>
              <a:gd name="connsiteY5399" fmla="*/ 1135946 h 2128862"/>
              <a:gd name="connsiteX5400" fmla="*/ 55824 w 2482948"/>
              <a:gd name="connsiteY5400" fmla="*/ 1137800 h 2128862"/>
              <a:gd name="connsiteX5401" fmla="*/ 56075 w 2482948"/>
              <a:gd name="connsiteY5401" fmla="*/ 1138941 h 2128862"/>
              <a:gd name="connsiteX5402" fmla="*/ 59298 w 2482948"/>
              <a:gd name="connsiteY5402" fmla="*/ 1136963 h 2128862"/>
              <a:gd name="connsiteX5403" fmla="*/ 58836 w 2482948"/>
              <a:gd name="connsiteY5403" fmla="*/ 1135454 h 2128862"/>
              <a:gd name="connsiteX5404" fmla="*/ 96405 w 2482948"/>
              <a:gd name="connsiteY5404" fmla="*/ 1135356 h 2128862"/>
              <a:gd name="connsiteX5405" fmla="*/ 94375 w 2482948"/>
              <a:gd name="connsiteY5405" fmla="*/ 1137132 h 2128862"/>
              <a:gd name="connsiteX5406" fmla="*/ 92160 w 2482948"/>
              <a:gd name="connsiteY5406" fmla="*/ 1139070 h 2128862"/>
              <a:gd name="connsiteX5407" fmla="*/ 90261 w 2482948"/>
              <a:gd name="connsiteY5407" fmla="*/ 1140732 h 2128862"/>
              <a:gd name="connsiteX5408" fmla="*/ 90358 w 2482948"/>
              <a:gd name="connsiteY5408" fmla="*/ 1141023 h 2128862"/>
              <a:gd name="connsiteX5409" fmla="*/ 90531 w 2482948"/>
              <a:gd name="connsiteY5409" fmla="*/ 1141540 h 2128862"/>
              <a:gd name="connsiteX5410" fmla="*/ 91224 w 2482948"/>
              <a:gd name="connsiteY5410" fmla="*/ 1143620 h 2128862"/>
              <a:gd name="connsiteX5411" fmla="*/ 91382 w 2482948"/>
              <a:gd name="connsiteY5411" fmla="*/ 1143502 h 2128862"/>
              <a:gd name="connsiteX5412" fmla="*/ 94578 w 2482948"/>
              <a:gd name="connsiteY5412" fmla="*/ 1141098 h 2128862"/>
              <a:gd name="connsiteX5413" fmla="*/ 95648 w 2482948"/>
              <a:gd name="connsiteY5413" fmla="*/ 1137735 h 2128862"/>
              <a:gd name="connsiteX5414" fmla="*/ 2089962 w 2482948"/>
              <a:gd name="connsiteY5414" fmla="*/ 1134859 h 2128862"/>
              <a:gd name="connsiteX5415" fmla="*/ 2082962 w 2482948"/>
              <a:gd name="connsiteY5415" fmla="*/ 1138563 h 2128862"/>
              <a:gd name="connsiteX5416" fmla="*/ 2082961 w 2482948"/>
              <a:gd name="connsiteY5416" fmla="*/ 1138564 h 2128862"/>
              <a:gd name="connsiteX5417" fmla="*/ 2082829 w 2482948"/>
              <a:gd name="connsiteY5417" fmla="*/ 1138600 h 2128862"/>
              <a:gd name="connsiteX5418" fmla="*/ 2082462 w 2482948"/>
              <a:gd name="connsiteY5418" fmla="*/ 1138699 h 2128862"/>
              <a:gd name="connsiteX5419" fmla="*/ 2089261 w 2482948"/>
              <a:gd name="connsiteY5419" fmla="*/ 1136895 h 2128862"/>
              <a:gd name="connsiteX5420" fmla="*/ 2089291 w 2482948"/>
              <a:gd name="connsiteY5420" fmla="*/ 1136807 h 2128862"/>
              <a:gd name="connsiteX5421" fmla="*/ 2089713 w 2482948"/>
              <a:gd name="connsiteY5421" fmla="*/ 1135580 h 2128862"/>
              <a:gd name="connsiteX5422" fmla="*/ 1510889 w 2482948"/>
              <a:gd name="connsiteY5422" fmla="*/ 1134776 h 2128862"/>
              <a:gd name="connsiteX5423" fmla="*/ 1502114 w 2482948"/>
              <a:gd name="connsiteY5423" fmla="*/ 1136149 h 2128862"/>
              <a:gd name="connsiteX5424" fmla="*/ 1501101 w 2482948"/>
              <a:gd name="connsiteY5424" fmla="*/ 1141576 h 2128862"/>
              <a:gd name="connsiteX5425" fmla="*/ 1499440 w 2482948"/>
              <a:gd name="connsiteY5425" fmla="*/ 1150473 h 2128862"/>
              <a:gd name="connsiteX5426" fmla="*/ 1499858 w 2482948"/>
              <a:gd name="connsiteY5426" fmla="*/ 1150451 h 2128862"/>
              <a:gd name="connsiteX5427" fmla="*/ 1508391 w 2482948"/>
              <a:gd name="connsiteY5427" fmla="*/ 1148230 h 2128862"/>
              <a:gd name="connsiteX5428" fmla="*/ 1343271 w 2482948"/>
              <a:gd name="connsiteY5428" fmla="*/ 1134584 h 2128862"/>
              <a:gd name="connsiteX5429" fmla="*/ 1421437 w 2482948"/>
              <a:gd name="connsiteY5429" fmla="*/ 1168320 h 2128862"/>
              <a:gd name="connsiteX5430" fmla="*/ 1455207 w 2482948"/>
              <a:gd name="connsiteY5430" fmla="*/ 1172208 h 2128862"/>
              <a:gd name="connsiteX5431" fmla="*/ 1471396 w 2482948"/>
              <a:gd name="connsiteY5431" fmla="*/ 1169896 h 2128862"/>
              <a:gd name="connsiteX5432" fmla="*/ 1466055 w 2482948"/>
              <a:gd name="connsiteY5432" fmla="*/ 1167680 h 2128862"/>
              <a:gd name="connsiteX5433" fmla="*/ 1447628 w 2482948"/>
              <a:gd name="connsiteY5433" fmla="*/ 1160036 h 2128862"/>
              <a:gd name="connsiteX5434" fmla="*/ 1440010 w 2482948"/>
              <a:gd name="connsiteY5434" fmla="*/ 1156876 h 2128862"/>
              <a:gd name="connsiteX5435" fmla="*/ 1395224 w 2482948"/>
              <a:gd name="connsiteY5435" fmla="*/ 1150561 h 2128862"/>
              <a:gd name="connsiteX5436" fmla="*/ 1393846 w 2482948"/>
              <a:gd name="connsiteY5436" fmla="*/ 1150561 h 2128862"/>
              <a:gd name="connsiteX5437" fmla="*/ 1369256 w 2482948"/>
              <a:gd name="connsiteY5437" fmla="*/ 1144146 h 2128862"/>
              <a:gd name="connsiteX5438" fmla="*/ 1359508 w 2482948"/>
              <a:gd name="connsiteY5438" fmla="*/ 1140559 h 2128862"/>
              <a:gd name="connsiteX5439" fmla="*/ 1357887 w 2482948"/>
              <a:gd name="connsiteY5439" fmla="*/ 1140086 h 2128862"/>
              <a:gd name="connsiteX5440" fmla="*/ 1352588 w 2482948"/>
              <a:gd name="connsiteY5440" fmla="*/ 1138543 h 2128862"/>
              <a:gd name="connsiteX5441" fmla="*/ 1349457 w 2482948"/>
              <a:gd name="connsiteY5441" fmla="*/ 1137012 h 2128862"/>
              <a:gd name="connsiteX5442" fmla="*/ 1348208 w 2482948"/>
              <a:gd name="connsiteY5442" fmla="*/ 1136401 h 2128862"/>
              <a:gd name="connsiteX5443" fmla="*/ 1276873 w 2482948"/>
              <a:gd name="connsiteY5443" fmla="*/ 1134222 h 2128862"/>
              <a:gd name="connsiteX5444" fmla="*/ 1278784 w 2482948"/>
              <a:gd name="connsiteY5444" fmla="*/ 1136098 h 2128862"/>
              <a:gd name="connsiteX5445" fmla="*/ 1281396 w 2482948"/>
              <a:gd name="connsiteY5445" fmla="*/ 1138664 h 2128862"/>
              <a:gd name="connsiteX5446" fmla="*/ 1304516 w 2482948"/>
              <a:gd name="connsiteY5446" fmla="*/ 1154827 h 2128862"/>
              <a:gd name="connsiteX5447" fmla="*/ 1311961 w 2482948"/>
              <a:gd name="connsiteY5447" fmla="*/ 1160033 h 2128862"/>
              <a:gd name="connsiteX5448" fmla="*/ 1315874 w 2482948"/>
              <a:gd name="connsiteY5448" fmla="*/ 1162437 h 2128862"/>
              <a:gd name="connsiteX5449" fmla="*/ 1324168 w 2482948"/>
              <a:gd name="connsiteY5449" fmla="*/ 1167531 h 2128862"/>
              <a:gd name="connsiteX5450" fmla="*/ 1376717 w 2482948"/>
              <a:gd name="connsiteY5450" fmla="*/ 1187490 h 2128862"/>
              <a:gd name="connsiteX5451" fmla="*/ 1382127 w 2482948"/>
              <a:gd name="connsiteY5451" fmla="*/ 1189306 h 2128862"/>
              <a:gd name="connsiteX5452" fmla="*/ 1395670 w 2482948"/>
              <a:gd name="connsiteY5452" fmla="*/ 1191499 h 2128862"/>
              <a:gd name="connsiteX5453" fmla="*/ 1408641 w 2482948"/>
              <a:gd name="connsiteY5453" fmla="*/ 1193171 h 2128862"/>
              <a:gd name="connsiteX5454" fmla="*/ 1399017 w 2482948"/>
              <a:gd name="connsiteY5454" fmla="*/ 1188866 h 2128862"/>
              <a:gd name="connsiteX5455" fmla="*/ 1385436 w 2482948"/>
              <a:gd name="connsiteY5455" fmla="*/ 1188067 h 2128862"/>
              <a:gd name="connsiteX5456" fmla="*/ 1301877 w 2482948"/>
              <a:gd name="connsiteY5456" fmla="*/ 1146702 h 2128862"/>
              <a:gd name="connsiteX5457" fmla="*/ 1299534 w 2482948"/>
              <a:gd name="connsiteY5457" fmla="*/ 1144360 h 2128862"/>
              <a:gd name="connsiteX5458" fmla="*/ 1290022 w 2482948"/>
              <a:gd name="connsiteY5458" fmla="*/ 1140105 h 2128862"/>
              <a:gd name="connsiteX5459" fmla="*/ 1029778 w 2482948"/>
              <a:gd name="connsiteY5459" fmla="*/ 1133731 h 2128862"/>
              <a:gd name="connsiteX5460" fmla="*/ 1031941 w 2482948"/>
              <a:gd name="connsiteY5460" fmla="*/ 1137504 h 2128862"/>
              <a:gd name="connsiteX5461" fmla="*/ 1034077 w 2482948"/>
              <a:gd name="connsiteY5461" fmla="*/ 1140071 h 2128862"/>
              <a:gd name="connsiteX5462" fmla="*/ 1035631 w 2482948"/>
              <a:gd name="connsiteY5462" fmla="*/ 1141939 h 2128862"/>
              <a:gd name="connsiteX5463" fmla="*/ 1036511 w 2482948"/>
              <a:gd name="connsiteY5463" fmla="*/ 1142996 h 2128862"/>
              <a:gd name="connsiteX5464" fmla="*/ 1034673 w 2482948"/>
              <a:gd name="connsiteY5464" fmla="*/ 1140467 h 2128862"/>
              <a:gd name="connsiteX5465" fmla="*/ 2061928 w 2482948"/>
              <a:gd name="connsiteY5465" fmla="*/ 1133711 h 2128862"/>
              <a:gd name="connsiteX5466" fmla="*/ 2038078 w 2482948"/>
              <a:gd name="connsiteY5466" fmla="*/ 1140309 h 2128862"/>
              <a:gd name="connsiteX5467" fmla="*/ 2038037 w 2482948"/>
              <a:gd name="connsiteY5467" fmla="*/ 1140426 h 2128862"/>
              <a:gd name="connsiteX5468" fmla="*/ 2043433 w 2482948"/>
              <a:gd name="connsiteY5468" fmla="*/ 1138950 h 2128862"/>
              <a:gd name="connsiteX5469" fmla="*/ 2061860 w 2482948"/>
              <a:gd name="connsiteY5469" fmla="*/ 1133908 h 2128862"/>
              <a:gd name="connsiteX5470" fmla="*/ 2061901 w 2482948"/>
              <a:gd name="connsiteY5470" fmla="*/ 1133788 h 2128862"/>
              <a:gd name="connsiteX5471" fmla="*/ 2061922 w 2482948"/>
              <a:gd name="connsiteY5471" fmla="*/ 1133729 h 2128862"/>
              <a:gd name="connsiteX5472" fmla="*/ 40576 w 2482948"/>
              <a:gd name="connsiteY5472" fmla="*/ 1132957 h 2128862"/>
              <a:gd name="connsiteX5473" fmla="*/ 40145 w 2482948"/>
              <a:gd name="connsiteY5473" fmla="*/ 1133631 h 2128862"/>
              <a:gd name="connsiteX5474" fmla="*/ 40337 w 2482948"/>
              <a:gd name="connsiteY5474" fmla="*/ 1133388 h 2128862"/>
              <a:gd name="connsiteX5475" fmla="*/ 40560 w 2482948"/>
              <a:gd name="connsiteY5475" fmla="*/ 1133106 h 2128862"/>
              <a:gd name="connsiteX5476" fmla="*/ 1584717 w 2482948"/>
              <a:gd name="connsiteY5476" fmla="*/ 1132740 h 2128862"/>
              <a:gd name="connsiteX5477" fmla="*/ 1575754 w 2482948"/>
              <a:gd name="connsiteY5477" fmla="*/ 1139222 h 2128862"/>
              <a:gd name="connsiteX5478" fmla="*/ 1560796 w 2482948"/>
              <a:gd name="connsiteY5478" fmla="*/ 1150039 h 2128862"/>
              <a:gd name="connsiteX5479" fmla="*/ 1560778 w 2482948"/>
              <a:gd name="connsiteY5479" fmla="*/ 1150135 h 2128862"/>
              <a:gd name="connsiteX5480" fmla="*/ 1560455 w 2482948"/>
              <a:gd name="connsiteY5480" fmla="*/ 1151830 h 2128862"/>
              <a:gd name="connsiteX5481" fmla="*/ 1565657 w 2482948"/>
              <a:gd name="connsiteY5481" fmla="*/ 1149203 h 2128862"/>
              <a:gd name="connsiteX5482" fmla="*/ 1579879 w 2482948"/>
              <a:gd name="connsiteY5482" fmla="*/ 1137757 h 2128862"/>
              <a:gd name="connsiteX5483" fmla="*/ 1583610 w 2482948"/>
              <a:gd name="connsiteY5483" fmla="*/ 1134755 h 2128862"/>
              <a:gd name="connsiteX5484" fmla="*/ 1584450 w 2482948"/>
              <a:gd name="connsiteY5484" fmla="*/ 1134079 h 2128862"/>
              <a:gd name="connsiteX5485" fmla="*/ 1584535 w 2482948"/>
              <a:gd name="connsiteY5485" fmla="*/ 1133655 h 2128862"/>
              <a:gd name="connsiteX5486" fmla="*/ 1524245 w 2482948"/>
              <a:gd name="connsiteY5486" fmla="*/ 1132685 h 2128862"/>
              <a:gd name="connsiteX5487" fmla="*/ 1515357 w 2482948"/>
              <a:gd name="connsiteY5487" fmla="*/ 1134076 h 2128862"/>
              <a:gd name="connsiteX5488" fmla="*/ 1513540 w 2482948"/>
              <a:gd name="connsiteY5488" fmla="*/ 1143916 h 2128862"/>
              <a:gd name="connsiteX5489" fmla="*/ 1513241 w 2482948"/>
              <a:gd name="connsiteY5489" fmla="*/ 1145537 h 2128862"/>
              <a:gd name="connsiteX5490" fmla="*/ 1512963 w 2482948"/>
              <a:gd name="connsiteY5490" fmla="*/ 1147040 h 2128862"/>
              <a:gd name="connsiteX5491" fmla="*/ 1522044 w 2482948"/>
              <a:gd name="connsiteY5491" fmla="*/ 1144676 h 2128862"/>
              <a:gd name="connsiteX5492" fmla="*/ 1523826 w 2482948"/>
              <a:gd name="connsiteY5492" fmla="*/ 1134967 h 2128862"/>
              <a:gd name="connsiteX5493" fmla="*/ 1977382 w 2482948"/>
              <a:gd name="connsiteY5493" fmla="*/ 1132260 h 2128862"/>
              <a:gd name="connsiteX5494" fmla="*/ 1976914 w 2482948"/>
              <a:gd name="connsiteY5494" fmla="*/ 1132383 h 2128862"/>
              <a:gd name="connsiteX5495" fmla="*/ 1970525 w 2482948"/>
              <a:gd name="connsiteY5495" fmla="*/ 1134053 h 2128862"/>
              <a:gd name="connsiteX5496" fmla="*/ 1969237 w 2482948"/>
              <a:gd name="connsiteY5496" fmla="*/ 1134390 h 2128862"/>
              <a:gd name="connsiteX5497" fmla="*/ 1970759 w 2482948"/>
              <a:gd name="connsiteY5497" fmla="*/ 1134428 h 2128862"/>
              <a:gd name="connsiteX5498" fmla="*/ 1535964 w 2482948"/>
              <a:gd name="connsiteY5498" fmla="*/ 1130850 h 2128862"/>
              <a:gd name="connsiteX5499" fmla="*/ 1528532 w 2482948"/>
              <a:gd name="connsiteY5499" fmla="*/ 1132014 h 2128862"/>
              <a:gd name="connsiteX5500" fmla="*/ 1526423 w 2482948"/>
              <a:gd name="connsiteY5500" fmla="*/ 1143536 h 2128862"/>
              <a:gd name="connsiteX5501" fmla="*/ 1534016 w 2482948"/>
              <a:gd name="connsiteY5501" fmla="*/ 1141560 h 2128862"/>
              <a:gd name="connsiteX5502" fmla="*/ 1534092 w 2482948"/>
              <a:gd name="connsiteY5502" fmla="*/ 1141143 h 2128862"/>
              <a:gd name="connsiteX5503" fmla="*/ 1534529 w 2482948"/>
              <a:gd name="connsiteY5503" fmla="*/ 1138739 h 2128862"/>
              <a:gd name="connsiteX5504" fmla="*/ 1824267 w 2482948"/>
              <a:gd name="connsiteY5504" fmla="*/ 1130760 h 2128862"/>
              <a:gd name="connsiteX5505" fmla="*/ 1813181 w 2482948"/>
              <a:gd name="connsiteY5505" fmla="*/ 1169698 h 2128862"/>
              <a:gd name="connsiteX5506" fmla="*/ 1798404 w 2482948"/>
              <a:gd name="connsiteY5506" fmla="*/ 1231776 h 2128862"/>
              <a:gd name="connsiteX5507" fmla="*/ 1793577 w 2482948"/>
              <a:gd name="connsiteY5507" fmla="*/ 1254252 h 2128862"/>
              <a:gd name="connsiteX5508" fmla="*/ 1772342 w 2482948"/>
              <a:gd name="connsiteY5508" fmla="*/ 1351600 h 2128862"/>
              <a:gd name="connsiteX5509" fmla="*/ 1750281 w 2482948"/>
              <a:gd name="connsiteY5509" fmla="*/ 1505893 h 2128862"/>
              <a:gd name="connsiteX5510" fmla="*/ 1750281 w 2482948"/>
              <a:gd name="connsiteY5510" fmla="*/ 1508513 h 2128862"/>
              <a:gd name="connsiteX5511" fmla="*/ 1743387 w 2482948"/>
              <a:gd name="connsiteY5511" fmla="*/ 1565873 h 2128862"/>
              <a:gd name="connsiteX5512" fmla="*/ 1721877 w 2482948"/>
              <a:gd name="connsiteY5512" fmla="*/ 1757121 h 2128862"/>
              <a:gd name="connsiteX5513" fmla="*/ 1721877 w 2482948"/>
              <a:gd name="connsiteY5513" fmla="*/ 1764705 h 2128862"/>
              <a:gd name="connsiteX5514" fmla="*/ 1718705 w 2482948"/>
              <a:gd name="connsiteY5514" fmla="*/ 1801382 h 2128862"/>
              <a:gd name="connsiteX5515" fmla="*/ 1716841 w 2482948"/>
              <a:gd name="connsiteY5515" fmla="*/ 1870324 h 2128862"/>
              <a:gd name="connsiteX5516" fmla="*/ 1721710 w 2482948"/>
              <a:gd name="connsiteY5516" fmla="*/ 1873812 h 2128862"/>
              <a:gd name="connsiteX5517" fmla="*/ 1723163 w 2482948"/>
              <a:gd name="connsiteY5517" fmla="*/ 1874569 h 2128862"/>
              <a:gd name="connsiteX5518" fmla="*/ 1723402 w 2482948"/>
              <a:gd name="connsiteY5518" fmla="*/ 1874694 h 2128862"/>
              <a:gd name="connsiteX5519" fmla="*/ 1723428 w 2482948"/>
              <a:gd name="connsiteY5519" fmla="*/ 1874708 h 2128862"/>
              <a:gd name="connsiteX5520" fmla="*/ 1727254 w 2482948"/>
              <a:gd name="connsiteY5520" fmla="*/ 1804831 h 2128862"/>
              <a:gd name="connsiteX5521" fmla="*/ 1731114 w 2482948"/>
              <a:gd name="connsiteY5521" fmla="*/ 1770360 h 2128862"/>
              <a:gd name="connsiteX5522" fmla="*/ 1732356 w 2482948"/>
              <a:gd name="connsiteY5522" fmla="*/ 1761397 h 2128862"/>
              <a:gd name="connsiteX5523" fmla="*/ 1752901 w 2482948"/>
              <a:gd name="connsiteY5523" fmla="*/ 1610688 h 2128862"/>
              <a:gd name="connsiteX5524" fmla="*/ 1765862 w 2482948"/>
              <a:gd name="connsiteY5524" fmla="*/ 1517615 h 2128862"/>
              <a:gd name="connsiteX5525" fmla="*/ 1768207 w 2482948"/>
              <a:gd name="connsiteY5525" fmla="*/ 1500517 h 2128862"/>
              <a:gd name="connsiteX5526" fmla="*/ 1790129 w 2482948"/>
              <a:gd name="connsiteY5526" fmla="*/ 1362631 h 2128862"/>
              <a:gd name="connsiteX5527" fmla="*/ 1813985 w 2482948"/>
              <a:gd name="connsiteY5527" fmla="*/ 1255357 h 2128862"/>
              <a:gd name="connsiteX5528" fmla="*/ 1816328 w 2482948"/>
              <a:gd name="connsiteY5528" fmla="*/ 1244601 h 2128862"/>
              <a:gd name="connsiteX5529" fmla="*/ 1829224 w 2482948"/>
              <a:gd name="connsiteY5529" fmla="*/ 1190589 h 2128862"/>
              <a:gd name="connsiteX5530" fmla="*/ 1836260 w 2482948"/>
              <a:gd name="connsiteY5530" fmla="*/ 1165697 h 2128862"/>
              <a:gd name="connsiteX5531" fmla="*/ 1843700 w 2482948"/>
              <a:gd name="connsiteY5531" fmla="*/ 1139375 h 2128862"/>
              <a:gd name="connsiteX5532" fmla="*/ 1832371 w 2482948"/>
              <a:gd name="connsiteY5532" fmla="*/ 1134353 h 2128862"/>
              <a:gd name="connsiteX5533" fmla="*/ 2146961 w 2482948"/>
              <a:gd name="connsiteY5533" fmla="*/ 1129604 h 2128862"/>
              <a:gd name="connsiteX5534" fmla="*/ 2129911 w 2482948"/>
              <a:gd name="connsiteY5534" fmla="*/ 1137735 h 2128862"/>
              <a:gd name="connsiteX5535" fmla="*/ 2119832 w 2482948"/>
              <a:gd name="connsiteY5535" fmla="*/ 1142542 h 2128862"/>
              <a:gd name="connsiteX5536" fmla="*/ 2119463 w 2482948"/>
              <a:gd name="connsiteY5536" fmla="*/ 1143505 h 2128862"/>
              <a:gd name="connsiteX5537" fmla="*/ 2121905 w 2482948"/>
              <a:gd name="connsiteY5537" fmla="*/ 1142868 h 2128862"/>
              <a:gd name="connsiteX5538" fmla="*/ 2146790 w 2482948"/>
              <a:gd name="connsiteY5538" fmla="*/ 1130067 h 2128862"/>
              <a:gd name="connsiteX5539" fmla="*/ 48189 w 2482948"/>
              <a:gd name="connsiteY5539" fmla="*/ 1129505 h 2128862"/>
              <a:gd name="connsiteX5540" fmla="*/ 45991 w 2482948"/>
              <a:gd name="connsiteY5540" fmla="*/ 1132252 h 2128862"/>
              <a:gd name="connsiteX5541" fmla="*/ 46031 w 2482948"/>
              <a:gd name="connsiteY5541" fmla="*/ 1132449 h 2128862"/>
              <a:gd name="connsiteX5542" fmla="*/ 46099 w 2482948"/>
              <a:gd name="connsiteY5542" fmla="*/ 1132787 h 2128862"/>
              <a:gd name="connsiteX5543" fmla="*/ 48451 w 2482948"/>
              <a:gd name="connsiteY5543" fmla="*/ 1130449 h 2128862"/>
              <a:gd name="connsiteX5544" fmla="*/ 57015 w 2482948"/>
              <a:gd name="connsiteY5544" fmla="*/ 1129494 h 2128862"/>
              <a:gd name="connsiteX5545" fmla="*/ 55570 w 2482948"/>
              <a:gd name="connsiteY5545" fmla="*/ 1130897 h 2128862"/>
              <a:gd name="connsiteX5546" fmla="*/ 55451 w 2482948"/>
              <a:gd name="connsiteY5546" fmla="*/ 1131948 h 2128862"/>
              <a:gd name="connsiteX5547" fmla="*/ 55412 w 2482948"/>
              <a:gd name="connsiteY5547" fmla="*/ 1132282 h 2128862"/>
              <a:gd name="connsiteX5548" fmla="*/ 55397 w 2482948"/>
              <a:gd name="connsiteY5548" fmla="*/ 1132419 h 2128862"/>
              <a:gd name="connsiteX5549" fmla="*/ 56907 w 2482948"/>
              <a:gd name="connsiteY5549" fmla="*/ 1131257 h 2128862"/>
              <a:gd name="connsiteX5550" fmla="*/ 57366 w 2482948"/>
              <a:gd name="connsiteY5550" fmla="*/ 1130642 h 2128862"/>
              <a:gd name="connsiteX5551" fmla="*/ 1971966 w 2482948"/>
              <a:gd name="connsiteY5551" fmla="*/ 1129367 h 2128862"/>
              <a:gd name="connsiteX5552" fmla="*/ 1962410 w 2482948"/>
              <a:gd name="connsiteY5552" fmla="*/ 1131796 h 2128862"/>
              <a:gd name="connsiteX5553" fmla="*/ 1962763 w 2482948"/>
              <a:gd name="connsiteY5553" fmla="*/ 1131810 h 2128862"/>
              <a:gd name="connsiteX5554" fmla="*/ 73645 w 2482948"/>
              <a:gd name="connsiteY5554" fmla="*/ 1128599 h 2128862"/>
              <a:gd name="connsiteX5555" fmla="*/ 71891 w 2482948"/>
              <a:gd name="connsiteY5555" fmla="*/ 1130720 h 2128862"/>
              <a:gd name="connsiteX5556" fmla="*/ 71452 w 2482948"/>
              <a:gd name="connsiteY5556" fmla="*/ 1131251 h 2128862"/>
              <a:gd name="connsiteX5557" fmla="*/ 71571 w 2482948"/>
              <a:gd name="connsiteY5557" fmla="*/ 1131688 h 2128862"/>
              <a:gd name="connsiteX5558" fmla="*/ 71707 w 2482948"/>
              <a:gd name="connsiteY5558" fmla="*/ 1132184 h 2128862"/>
              <a:gd name="connsiteX5559" fmla="*/ 71928 w 2482948"/>
              <a:gd name="connsiteY5559" fmla="*/ 1132996 h 2128862"/>
              <a:gd name="connsiteX5560" fmla="*/ 71934 w 2482948"/>
              <a:gd name="connsiteY5560" fmla="*/ 1132989 h 2128862"/>
              <a:gd name="connsiteX5561" fmla="*/ 73135 w 2482948"/>
              <a:gd name="connsiteY5561" fmla="*/ 1131677 h 2128862"/>
              <a:gd name="connsiteX5562" fmla="*/ 73594 w 2482948"/>
              <a:gd name="connsiteY5562" fmla="*/ 1128904 h 2128862"/>
              <a:gd name="connsiteX5563" fmla="*/ 1035791 w 2482948"/>
              <a:gd name="connsiteY5563" fmla="*/ 1128223 h 2128862"/>
              <a:gd name="connsiteX5564" fmla="*/ 1038374 w 2482948"/>
              <a:gd name="connsiteY5564" fmla="*/ 1133130 h 2128862"/>
              <a:gd name="connsiteX5565" fmla="*/ 1041499 w 2482948"/>
              <a:gd name="connsiteY5565" fmla="*/ 1136928 h 2128862"/>
              <a:gd name="connsiteX5566" fmla="*/ 1043609 w 2482948"/>
              <a:gd name="connsiteY5566" fmla="*/ 1139491 h 2128862"/>
              <a:gd name="connsiteX5567" fmla="*/ 1037304 w 2482948"/>
              <a:gd name="connsiteY5567" fmla="*/ 1130404 h 2128862"/>
              <a:gd name="connsiteX5568" fmla="*/ 1036345 w 2482948"/>
              <a:gd name="connsiteY5568" fmla="*/ 1129022 h 2128862"/>
              <a:gd name="connsiteX5569" fmla="*/ 1601103 w 2482948"/>
              <a:gd name="connsiteY5569" fmla="*/ 1126666 h 2128862"/>
              <a:gd name="connsiteX5570" fmla="*/ 1588910 w 2482948"/>
              <a:gd name="connsiteY5570" fmla="*/ 1136592 h 2128862"/>
              <a:gd name="connsiteX5571" fmla="*/ 1588464 w 2482948"/>
              <a:gd name="connsiteY5571" fmla="*/ 1136955 h 2128862"/>
              <a:gd name="connsiteX5572" fmla="*/ 1588244 w 2482948"/>
              <a:gd name="connsiteY5572" fmla="*/ 1138049 h 2128862"/>
              <a:gd name="connsiteX5573" fmla="*/ 533131 w 2482948"/>
              <a:gd name="connsiteY5573" fmla="*/ 1126091 h 2128862"/>
              <a:gd name="connsiteX5574" fmla="*/ 527663 w 2482948"/>
              <a:gd name="connsiteY5574" fmla="*/ 1131193 h 2128862"/>
              <a:gd name="connsiteX5575" fmla="*/ 515619 w 2482948"/>
              <a:gd name="connsiteY5575" fmla="*/ 1142432 h 2128862"/>
              <a:gd name="connsiteX5576" fmla="*/ 513262 w 2482948"/>
              <a:gd name="connsiteY5576" fmla="*/ 1144631 h 2128862"/>
              <a:gd name="connsiteX5577" fmla="*/ 512239 w 2482948"/>
              <a:gd name="connsiteY5577" fmla="*/ 1145586 h 2128862"/>
              <a:gd name="connsiteX5578" fmla="*/ 528977 w 2482948"/>
              <a:gd name="connsiteY5578" fmla="*/ 1130463 h 2128862"/>
              <a:gd name="connsiteX5579" fmla="*/ 2120784 w 2482948"/>
              <a:gd name="connsiteY5579" fmla="*/ 1125985 h 2128862"/>
              <a:gd name="connsiteX5580" fmla="*/ 2105227 w 2482948"/>
              <a:gd name="connsiteY5580" fmla="*/ 1133933 h 2128862"/>
              <a:gd name="connsiteX5581" fmla="*/ 2119475 w 2482948"/>
              <a:gd name="connsiteY5581" fmla="*/ 1129404 h 2128862"/>
              <a:gd name="connsiteX5582" fmla="*/ 39024 w 2482948"/>
              <a:gd name="connsiteY5582" fmla="*/ 1125357 h 2128862"/>
              <a:gd name="connsiteX5583" fmla="*/ 38016 w 2482948"/>
              <a:gd name="connsiteY5583" fmla="*/ 1127121 h 2128862"/>
              <a:gd name="connsiteX5584" fmla="*/ 37675 w 2482948"/>
              <a:gd name="connsiteY5584" fmla="*/ 1128131 h 2128862"/>
              <a:gd name="connsiteX5585" fmla="*/ 39166 w 2482948"/>
              <a:gd name="connsiteY5585" fmla="*/ 1125906 h 2128862"/>
              <a:gd name="connsiteX5586" fmla="*/ 39077 w 2482948"/>
              <a:gd name="connsiteY5586" fmla="*/ 1125563 h 2128862"/>
              <a:gd name="connsiteX5587" fmla="*/ 39045 w 2482948"/>
              <a:gd name="connsiteY5587" fmla="*/ 1125438 h 2128862"/>
              <a:gd name="connsiteX5588" fmla="*/ 2156967 w 2482948"/>
              <a:gd name="connsiteY5588" fmla="*/ 1124832 h 2128862"/>
              <a:gd name="connsiteX5589" fmla="*/ 2152875 w 2482948"/>
              <a:gd name="connsiteY5589" fmla="*/ 1126783 h 2128862"/>
              <a:gd name="connsiteX5590" fmla="*/ 2152862 w 2482948"/>
              <a:gd name="connsiteY5590" fmla="*/ 1126818 h 2128862"/>
              <a:gd name="connsiteX5591" fmla="*/ 2152804 w 2482948"/>
              <a:gd name="connsiteY5591" fmla="*/ 1126973 h 2128862"/>
              <a:gd name="connsiteX5592" fmla="*/ 2065199 w 2482948"/>
              <a:gd name="connsiteY5592" fmla="*/ 1124190 h 2128862"/>
              <a:gd name="connsiteX5593" fmla="*/ 2057585 w 2482948"/>
              <a:gd name="connsiteY5593" fmla="*/ 1129030 h 2128862"/>
              <a:gd name="connsiteX5594" fmla="*/ 2040248 w 2482948"/>
              <a:gd name="connsiteY5594" fmla="*/ 1134099 h 2128862"/>
              <a:gd name="connsiteX5595" fmla="*/ 2040017 w 2482948"/>
              <a:gd name="connsiteY5595" fmla="*/ 1134760 h 2128862"/>
              <a:gd name="connsiteX5596" fmla="*/ 2042592 w 2482948"/>
              <a:gd name="connsiteY5596" fmla="*/ 1134045 h 2128862"/>
              <a:gd name="connsiteX5597" fmla="*/ 2047685 w 2482948"/>
              <a:gd name="connsiteY5597" fmla="*/ 1132631 h 2128862"/>
              <a:gd name="connsiteX5598" fmla="*/ 2062322 w 2482948"/>
              <a:gd name="connsiteY5598" fmla="*/ 1128568 h 2128862"/>
              <a:gd name="connsiteX5599" fmla="*/ 2062326 w 2482948"/>
              <a:gd name="connsiteY5599" fmla="*/ 1128565 h 2128862"/>
              <a:gd name="connsiteX5600" fmla="*/ 2063608 w 2482948"/>
              <a:gd name="connsiteY5600" fmla="*/ 1127782 h 2128862"/>
              <a:gd name="connsiteX5601" fmla="*/ 2064060 w 2482948"/>
              <a:gd name="connsiteY5601" fmla="*/ 1127505 h 2128862"/>
              <a:gd name="connsiteX5602" fmla="*/ 2094032 w 2482948"/>
              <a:gd name="connsiteY5602" fmla="*/ 1123785 h 2128862"/>
              <a:gd name="connsiteX5603" fmla="*/ 2080333 w 2482948"/>
              <a:gd name="connsiteY5603" fmla="*/ 1131677 h 2128862"/>
              <a:gd name="connsiteX5604" fmla="*/ 2074177 w 2482948"/>
              <a:gd name="connsiteY5604" fmla="*/ 1135224 h 2128862"/>
              <a:gd name="connsiteX5605" fmla="*/ 2083485 w 2482948"/>
              <a:gd name="connsiteY5605" fmla="*/ 1132688 h 2128862"/>
              <a:gd name="connsiteX5606" fmla="*/ 2086625 w 2482948"/>
              <a:gd name="connsiteY5606" fmla="*/ 1131833 h 2128862"/>
              <a:gd name="connsiteX5607" fmla="*/ 2087914 w 2482948"/>
              <a:gd name="connsiteY5607" fmla="*/ 1131110 h 2128862"/>
              <a:gd name="connsiteX5608" fmla="*/ 2092082 w 2482948"/>
              <a:gd name="connsiteY5608" fmla="*/ 1128774 h 2128862"/>
              <a:gd name="connsiteX5609" fmla="*/ 46555 w 2482948"/>
              <a:gd name="connsiteY5609" fmla="*/ 1123615 h 2128862"/>
              <a:gd name="connsiteX5610" fmla="*/ 44859 w 2482948"/>
              <a:gd name="connsiteY5610" fmla="*/ 1126265 h 2128862"/>
              <a:gd name="connsiteX5611" fmla="*/ 44849 w 2482948"/>
              <a:gd name="connsiteY5611" fmla="*/ 1126371 h 2128862"/>
              <a:gd name="connsiteX5612" fmla="*/ 44831 w 2482948"/>
              <a:gd name="connsiteY5612" fmla="*/ 1126564 h 2128862"/>
              <a:gd name="connsiteX5613" fmla="*/ 44859 w 2482948"/>
              <a:gd name="connsiteY5613" fmla="*/ 1126698 h 2128862"/>
              <a:gd name="connsiteX5614" fmla="*/ 45015 w 2482948"/>
              <a:gd name="connsiteY5614" fmla="*/ 1127465 h 2128862"/>
              <a:gd name="connsiteX5615" fmla="*/ 46945 w 2482948"/>
              <a:gd name="connsiteY5615" fmla="*/ 1125022 h 2128862"/>
              <a:gd name="connsiteX5616" fmla="*/ 2177394 w 2482948"/>
              <a:gd name="connsiteY5616" fmla="*/ 1123583 h 2128862"/>
              <a:gd name="connsiteX5617" fmla="*/ 2149236 w 2482948"/>
              <a:gd name="connsiteY5617" fmla="*/ 1136597 h 2128862"/>
              <a:gd name="connsiteX5618" fmla="*/ 2139899 w 2482948"/>
              <a:gd name="connsiteY5618" fmla="*/ 1161773 h 2128862"/>
              <a:gd name="connsiteX5619" fmla="*/ 2139125 w 2482948"/>
              <a:gd name="connsiteY5619" fmla="*/ 1163860 h 2128862"/>
              <a:gd name="connsiteX5620" fmla="*/ 2135843 w 2482948"/>
              <a:gd name="connsiteY5620" fmla="*/ 1172710 h 2128862"/>
              <a:gd name="connsiteX5621" fmla="*/ 2074450 w 2482948"/>
              <a:gd name="connsiteY5621" fmla="*/ 1374488 h 2128862"/>
              <a:gd name="connsiteX5622" fmla="*/ 2045081 w 2482948"/>
              <a:gd name="connsiteY5622" fmla="*/ 1474869 h 2128862"/>
              <a:gd name="connsiteX5623" fmla="*/ 2029361 w 2482948"/>
              <a:gd name="connsiteY5623" fmla="*/ 1521475 h 2128862"/>
              <a:gd name="connsiteX5624" fmla="*/ 2001784 w 2482948"/>
              <a:gd name="connsiteY5624" fmla="*/ 1602138 h 2128862"/>
              <a:gd name="connsiteX5625" fmla="*/ 1958036 w 2482948"/>
              <a:gd name="connsiteY5625" fmla="*/ 1694102 h 2128862"/>
              <a:gd name="connsiteX5626" fmla="*/ 1996958 w 2482948"/>
              <a:gd name="connsiteY5626" fmla="*/ 1601586 h 2128862"/>
              <a:gd name="connsiteX5627" fmla="*/ 2024535 w 2482948"/>
              <a:gd name="connsiteY5627" fmla="*/ 1521061 h 2128862"/>
              <a:gd name="connsiteX5628" fmla="*/ 2040254 w 2482948"/>
              <a:gd name="connsiteY5628" fmla="*/ 1474317 h 2128862"/>
              <a:gd name="connsiteX5629" fmla="*/ 2069347 w 2482948"/>
              <a:gd name="connsiteY5629" fmla="*/ 1374625 h 2128862"/>
              <a:gd name="connsiteX5630" fmla="*/ 2131104 w 2482948"/>
              <a:gd name="connsiteY5630" fmla="*/ 1172520 h 2128862"/>
              <a:gd name="connsiteX5631" fmla="*/ 2143377 w 2482948"/>
              <a:gd name="connsiteY5631" fmla="*/ 1139304 h 2128862"/>
              <a:gd name="connsiteX5632" fmla="*/ 2139498 w 2482948"/>
              <a:gd name="connsiteY5632" fmla="*/ 1141097 h 2128862"/>
              <a:gd name="connsiteX5633" fmla="*/ 2125723 w 2482948"/>
              <a:gd name="connsiteY5633" fmla="*/ 1147463 h 2128862"/>
              <a:gd name="connsiteX5634" fmla="*/ 2117202 w 2482948"/>
              <a:gd name="connsiteY5634" fmla="*/ 1149636 h 2128862"/>
              <a:gd name="connsiteX5635" fmla="*/ 2094107 w 2482948"/>
              <a:gd name="connsiteY5635" fmla="*/ 1217497 h 2128862"/>
              <a:gd name="connsiteX5636" fmla="*/ 2076363 w 2482948"/>
              <a:gd name="connsiteY5636" fmla="*/ 1273557 h 2128862"/>
              <a:gd name="connsiteX5637" fmla="*/ 2071959 w 2482948"/>
              <a:gd name="connsiteY5637" fmla="*/ 1288195 h 2128862"/>
              <a:gd name="connsiteX5638" fmla="*/ 2062367 w 2482948"/>
              <a:gd name="connsiteY5638" fmla="*/ 1321209 h 2128862"/>
              <a:gd name="connsiteX5639" fmla="*/ 2059153 w 2482948"/>
              <a:gd name="connsiteY5639" fmla="*/ 1332756 h 2128862"/>
              <a:gd name="connsiteX5640" fmla="*/ 2051560 w 2482948"/>
              <a:gd name="connsiteY5640" fmla="*/ 1363045 h 2128862"/>
              <a:gd name="connsiteX5641" fmla="*/ 2022468 w 2482948"/>
              <a:gd name="connsiteY5641" fmla="*/ 1464943 h 2128862"/>
              <a:gd name="connsiteX5642" fmla="*/ 2005370 w 2482948"/>
              <a:gd name="connsiteY5642" fmla="*/ 1518442 h 2128862"/>
              <a:gd name="connsiteX5643" fmla="*/ 1980963 w 2482948"/>
              <a:gd name="connsiteY5643" fmla="*/ 1594830 h 2128862"/>
              <a:gd name="connsiteX5644" fmla="*/ 1895888 w 2482948"/>
              <a:gd name="connsiteY5644" fmla="*/ 1789801 h 2128862"/>
              <a:gd name="connsiteX5645" fmla="*/ 1886098 w 2482948"/>
              <a:gd name="connsiteY5645" fmla="*/ 1807174 h 2128862"/>
              <a:gd name="connsiteX5646" fmla="*/ 1877687 w 2482948"/>
              <a:gd name="connsiteY5646" fmla="*/ 1822343 h 2128862"/>
              <a:gd name="connsiteX5647" fmla="*/ 1833995 w 2482948"/>
              <a:gd name="connsiteY5647" fmla="*/ 1897266 h 2128862"/>
              <a:gd name="connsiteX5648" fmla="*/ 1832690 w 2482948"/>
              <a:gd name="connsiteY5648" fmla="*/ 1898914 h 2128862"/>
              <a:gd name="connsiteX5649" fmla="*/ 1830878 w 2482948"/>
              <a:gd name="connsiteY5649" fmla="*/ 1901201 h 2128862"/>
              <a:gd name="connsiteX5650" fmla="*/ 1829892 w 2482948"/>
              <a:gd name="connsiteY5650" fmla="*/ 1902444 h 2128862"/>
              <a:gd name="connsiteX5651" fmla="*/ 1833568 w 2482948"/>
              <a:gd name="connsiteY5651" fmla="*/ 1902604 h 2128862"/>
              <a:gd name="connsiteX5652" fmla="*/ 1835393 w 2482948"/>
              <a:gd name="connsiteY5652" fmla="*/ 1900417 h 2128862"/>
              <a:gd name="connsiteX5653" fmla="*/ 1837517 w 2482948"/>
              <a:gd name="connsiteY5653" fmla="*/ 1897871 h 2128862"/>
              <a:gd name="connsiteX5654" fmla="*/ 1838958 w 2482948"/>
              <a:gd name="connsiteY5654" fmla="*/ 1896145 h 2128862"/>
              <a:gd name="connsiteX5655" fmla="*/ 1887615 w 2482948"/>
              <a:gd name="connsiteY5655" fmla="*/ 1823031 h 2128862"/>
              <a:gd name="connsiteX5656" fmla="*/ 1895750 w 2482948"/>
              <a:gd name="connsiteY5656" fmla="*/ 1809243 h 2128862"/>
              <a:gd name="connsiteX5657" fmla="*/ 1907056 w 2482948"/>
              <a:gd name="connsiteY5657" fmla="*/ 1791040 h 2128862"/>
              <a:gd name="connsiteX5658" fmla="*/ 1954013 w 2482948"/>
              <a:gd name="connsiteY5658" fmla="*/ 1702559 h 2128862"/>
              <a:gd name="connsiteX5659" fmla="*/ 1911331 w 2482948"/>
              <a:gd name="connsiteY5659" fmla="*/ 1792282 h 2128862"/>
              <a:gd name="connsiteX5660" fmla="*/ 1900024 w 2482948"/>
              <a:gd name="connsiteY5660" fmla="*/ 1810621 h 2128862"/>
              <a:gd name="connsiteX5661" fmla="*/ 1891890 w 2482948"/>
              <a:gd name="connsiteY5661" fmla="*/ 1824409 h 2128862"/>
              <a:gd name="connsiteX5662" fmla="*/ 1844508 w 2482948"/>
              <a:gd name="connsiteY5662" fmla="*/ 1895782 h 2128862"/>
              <a:gd name="connsiteX5663" fmla="*/ 1844125 w 2482948"/>
              <a:gd name="connsiteY5663" fmla="*/ 1896201 h 2128862"/>
              <a:gd name="connsiteX5664" fmla="*/ 1838100 w 2482948"/>
              <a:gd name="connsiteY5664" fmla="*/ 1902801 h 2128862"/>
              <a:gd name="connsiteX5665" fmla="*/ 1841316 w 2482948"/>
              <a:gd name="connsiteY5665" fmla="*/ 1902941 h 2128862"/>
              <a:gd name="connsiteX5666" fmla="*/ 1851023 w 2482948"/>
              <a:gd name="connsiteY5666" fmla="*/ 1892768 h 2128862"/>
              <a:gd name="connsiteX5667" fmla="*/ 1902230 w 2482948"/>
              <a:gd name="connsiteY5667" fmla="*/ 1824410 h 2128862"/>
              <a:gd name="connsiteX5668" fmla="*/ 1909814 w 2482948"/>
              <a:gd name="connsiteY5668" fmla="*/ 1813379 h 2128862"/>
              <a:gd name="connsiteX5669" fmla="*/ 1923603 w 2482948"/>
              <a:gd name="connsiteY5669" fmla="*/ 1793938 h 2128862"/>
              <a:gd name="connsiteX5670" fmla="*/ 2018743 w 2482948"/>
              <a:gd name="connsiteY5670" fmla="*/ 1609585 h 2128862"/>
              <a:gd name="connsiteX5671" fmla="*/ 2049769 w 2482948"/>
              <a:gd name="connsiteY5671" fmla="*/ 1524233 h 2128862"/>
              <a:gd name="connsiteX5672" fmla="*/ 2063557 w 2482948"/>
              <a:gd name="connsiteY5672" fmla="*/ 1484797 h 2128862"/>
              <a:gd name="connsiteX5673" fmla="*/ 2092927 w 2482948"/>
              <a:gd name="connsiteY5673" fmla="*/ 1386761 h 2128862"/>
              <a:gd name="connsiteX5674" fmla="*/ 2097702 w 2482948"/>
              <a:gd name="connsiteY5674" fmla="*/ 1367477 h 2128862"/>
              <a:gd name="connsiteX5675" fmla="*/ 2099369 w 2482948"/>
              <a:gd name="connsiteY5675" fmla="*/ 1361570 h 2128862"/>
              <a:gd name="connsiteX5676" fmla="*/ 2100116 w 2482948"/>
              <a:gd name="connsiteY5676" fmla="*/ 1358647 h 2128862"/>
              <a:gd name="connsiteX5677" fmla="*/ 2102258 w 2482948"/>
              <a:gd name="connsiteY5677" fmla="*/ 1351332 h 2128862"/>
              <a:gd name="connsiteX5678" fmla="*/ 2106084 w 2482948"/>
              <a:gd name="connsiteY5678" fmla="*/ 1337773 h 2128862"/>
              <a:gd name="connsiteX5679" fmla="*/ 2111102 w 2482948"/>
              <a:gd name="connsiteY5679" fmla="*/ 1321127 h 2128862"/>
              <a:gd name="connsiteX5680" fmla="*/ 2113470 w 2482948"/>
              <a:gd name="connsiteY5680" fmla="*/ 1313040 h 2128862"/>
              <a:gd name="connsiteX5681" fmla="*/ 2115207 w 2482948"/>
              <a:gd name="connsiteY5681" fmla="*/ 1307506 h 2128862"/>
              <a:gd name="connsiteX5682" fmla="*/ 2117654 w 2482948"/>
              <a:gd name="connsiteY5682" fmla="*/ 1299388 h 2128862"/>
              <a:gd name="connsiteX5683" fmla="*/ 2131945 w 2482948"/>
              <a:gd name="connsiteY5683" fmla="*/ 1254206 h 2128862"/>
              <a:gd name="connsiteX5684" fmla="*/ 2131991 w 2482948"/>
              <a:gd name="connsiteY5684" fmla="*/ 1254060 h 2128862"/>
              <a:gd name="connsiteX5685" fmla="*/ 2134705 w 2482948"/>
              <a:gd name="connsiteY5685" fmla="*/ 1245897 h 2128862"/>
              <a:gd name="connsiteX5686" fmla="*/ 2138210 w 2482948"/>
              <a:gd name="connsiteY5686" fmla="*/ 1235357 h 2128862"/>
              <a:gd name="connsiteX5687" fmla="*/ 2154682 w 2482948"/>
              <a:gd name="connsiteY5687" fmla="*/ 1185827 h 2128862"/>
              <a:gd name="connsiteX5688" fmla="*/ 2164965 w 2482948"/>
              <a:gd name="connsiteY5688" fmla="*/ 1157645 h 2128862"/>
              <a:gd name="connsiteX5689" fmla="*/ 2169608 w 2482948"/>
              <a:gd name="connsiteY5689" fmla="*/ 1144921 h 2128862"/>
              <a:gd name="connsiteX5690" fmla="*/ 1525925 w 2482948"/>
              <a:gd name="connsiteY5690" fmla="*/ 1123536 h 2128862"/>
              <a:gd name="connsiteX5691" fmla="*/ 1525870 w 2482948"/>
              <a:gd name="connsiteY5691" fmla="*/ 1123566 h 2128862"/>
              <a:gd name="connsiteX5692" fmla="*/ 1525003 w 2482948"/>
              <a:gd name="connsiteY5692" fmla="*/ 1124035 h 2128862"/>
              <a:gd name="connsiteX5693" fmla="*/ 1516347 w 2482948"/>
              <a:gd name="connsiteY5693" fmla="*/ 1128711 h 2128862"/>
              <a:gd name="connsiteX5694" fmla="*/ 1516196 w 2482948"/>
              <a:gd name="connsiteY5694" fmla="*/ 1129527 h 2128862"/>
              <a:gd name="connsiteX5695" fmla="*/ 1525095 w 2482948"/>
              <a:gd name="connsiteY5695" fmla="*/ 1128055 h 2128862"/>
              <a:gd name="connsiteX5696" fmla="*/ 1525634 w 2482948"/>
              <a:gd name="connsiteY5696" fmla="*/ 1125122 h 2128862"/>
              <a:gd name="connsiteX5697" fmla="*/ 1598493 w 2482948"/>
              <a:gd name="connsiteY5697" fmla="*/ 1122778 h 2128862"/>
              <a:gd name="connsiteX5698" fmla="*/ 1590096 w 2482948"/>
              <a:gd name="connsiteY5698" fmla="*/ 1128850 h 2128862"/>
              <a:gd name="connsiteX5699" fmla="*/ 1589931 w 2482948"/>
              <a:gd name="connsiteY5699" fmla="*/ 1129668 h 2128862"/>
              <a:gd name="connsiteX5700" fmla="*/ 1587026 w 2482948"/>
              <a:gd name="connsiteY5700" fmla="*/ 1122312 h 2128862"/>
              <a:gd name="connsiteX5701" fmla="*/ 1578190 w 2482948"/>
              <a:gd name="connsiteY5701" fmla="*/ 1127060 h 2128862"/>
              <a:gd name="connsiteX5702" fmla="*/ 1568985 w 2482948"/>
              <a:gd name="connsiteY5702" fmla="*/ 1132005 h 2128862"/>
              <a:gd name="connsiteX5703" fmla="*/ 1563691 w 2482948"/>
              <a:gd name="connsiteY5703" fmla="*/ 1134850 h 2128862"/>
              <a:gd name="connsiteX5704" fmla="*/ 1563633 w 2482948"/>
              <a:gd name="connsiteY5704" fmla="*/ 1135155 h 2128862"/>
              <a:gd name="connsiteX5705" fmla="*/ 1563482 w 2482948"/>
              <a:gd name="connsiteY5705" fmla="*/ 1135949 h 2128862"/>
              <a:gd name="connsiteX5706" fmla="*/ 1562523 w 2482948"/>
              <a:gd name="connsiteY5706" fmla="*/ 1140982 h 2128862"/>
              <a:gd name="connsiteX5707" fmla="*/ 1578369 w 2482948"/>
              <a:gd name="connsiteY5707" fmla="*/ 1130872 h 2128862"/>
              <a:gd name="connsiteX5708" fmla="*/ 1586077 w 2482948"/>
              <a:gd name="connsiteY5708" fmla="*/ 1125954 h 2128862"/>
              <a:gd name="connsiteX5709" fmla="*/ 2038635 w 2482948"/>
              <a:gd name="connsiteY5709" fmla="*/ 1121745 h 2128862"/>
              <a:gd name="connsiteX5710" fmla="*/ 2030790 w 2482948"/>
              <a:gd name="connsiteY5710" fmla="*/ 1127253 h 2128862"/>
              <a:gd name="connsiteX5711" fmla="*/ 2035990 w 2482948"/>
              <a:gd name="connsiteY5711" fmla="*/ 1125765 h 2128862"/>
              <a:gd name="connsiteX5712" fmla="*/ 2036515 w 2482948"/>
              <a:gd name="connsiteY5712" fmla="*/ 1125471 h 2128862"/>
              <a:gd name="connsiteX5713" fmla="*/ 2037534 w 2482948"/>
              <a:gd name="connsiteY5713" fmla="*/ 1124899 h 2128862"/>
              <a:gd name="connsiteX5714" fmla="*/ 2037640 w 2482948"/>
              <a:gd name="connsiteY5714" fmla="*/ 1124596 h 2128862"/>
              <a:gd name="connsiteX5715" fmla="*/ 1561689 w 2482948"/>
              <a:gd name="connsiteY5715" fmla="*/ 1120783 h 2128862"/>
              <a:gd name="connsiteX5716" fmla="*/ 1544968 w 2482948"/>
              <a:gd name="connsiteY5716" fmla="*/ 1129272 h 2128862"/>
              <a:gd name="connsiteX5717" fmla="*/ 1544488 w 2482948"/>
              <a:gd name="connsiteY5717" fmla="*/ 1129516 h 2128862"/>
              <a:gd name="connsiteX5718" fmla="*/ 1544338 w 2482948"/>
              <a:gd name="connsiteY5718" fmla="*/ 1129539 h 2128862"/>
              <a:gd name="connsiteX5719" fmla="*/ 1543860 w 2482948"/>
              <a:gd name="connsiteY5719" fmla="*/ 1129614 h 2128862"/>
              <a:gd name="connsiteX5720" fmla="*/ 1541835 w 2482948"/>
              <a:gd name="connsiteY5720" fmla="*/ 1129931 h 2128862"/>
              <a:gd name="connsiteX5721" fmla="*/ 1541753 w 2482948"/>
              <a:gd name="connsiteY5721" fmla="*/ 1130305 h 2128862"/>
              <a:gd name="connsiteX5722" fmla="*/ 1540882 w 2482948"/>
              <a:gd name="connsiteY5722" fmla="*/ 1135145 h 2128862"/>
              <a:gd name="connsiteX5723" fmla="*/ 1540009 w 2482948"/>
              <a:gd name="connsiteY5723" fmla="*/ 1140000 h 2128862"/>
              <a:gd name="connsiteX5724" fmla="*/ 1540205 w 2482948"/>
              <a:gd name="connsiteY5724" fmla="*/ 1139949 h 2128862"/>
              <a:gd name="connsiteX5725" fmla="*/ 1540837 w 2482948"/>
              <a:gd name="connsiteY5725" fmla="*/ 1139785 h 2128862"/>
              <a:gd name="connsiteX5726" fmla="*/ 1555261 w 2482948"/>
              <a:gd name="connsiteY5726" fmla="*/ 1132799 h 2128862"/>
              <a:gd name="connsiteX5727" fmla="*/ 1559808 w 2482948"/>
              <a:gd name="connsiteY5727" fmla="*/ 1130597 h 2128862"/>
              <a:gd name="connsiteX5728" fmla="*/ 1561670 w 2482948"/>
              <a:gd name="connsiteY5728" fmla="*/ 1120884 h 2128862"/>
              <a:gd name="connsiteX5729" fmla="*/ 984109 w 2482948"/>
              <a:gd name="connsiteY5729" fmla="*/ 1120550 h 2128862"/>
              <a:gd name="connsiteX5730" fmla="*/ 984133 w 2482948"/>
              <a:gd name="connsiteY5730" fmla="*/ 1120650 h 2128862"/>
              <a:gd name="connsiteX5731" fmla="*/ 984671 w 2482948"/>
              <a:gd name="connsiteY5731" fmla="*/ 1122838 h 2128862"/>
              <a:gd name="connsiteX5732" fmla="*/ 994470 w 2482948"/>
              <a:gd name="connsiteY5732" fmla="*/ 1135287 h 2128862"/>
              <a:gd name="connsiteX5733" fmla="*/ 2150390 w 2482948"/>
              <a:gd name="connsiteY5733" fmla="*/ 1120323 h 2128862"/>
              <a:gd name="connsiteX5734" fmla="*/ 2123202 w 2482948"/>
              <a:gd name="connsiteY5734" fmla="*/ 1133737 h 2128862"/>
              <a:gd name="connsiteX5735" fmla="*/ 2121945 w 2482948"/>
              <a:gd name="connsiteY5735" fmla="*/ 1137022 h 2128862"/>
              <a:gd name="connsiteX5736" fmla="*/ 2121835 w 2482948"/>
              <a:gd name="connsiteY5736" fmla="*/ 1137309 h 2128862"/>
              <a:gd name="connsiteX5737" fmla="*/ 2148912 w 2482948"/>
              <a:gd name="connsiteY5737" fmla="*/ 1124324 h 2128862"/>
              <a:gd name="connsiteX5738" fmla="*/ 2148916 w 2482948"/>
              <a:gd name="connsiteY5738" fmla="*/ 1124313 h 2128862"/>
              <a:gd name="connsiteX5739" fmla="*/ 2149680 w 2482948"/>
              <a:gd name="connsiteY5739" fmla="*/ 1122246 h 2128862"/>
              <a:gd name="connsiteX5740" fmla="*/ 1800276 w 2482948"/>
              <a:gd name="connsiteY5740" fmla="*/ 1120123 h 2128862"/>
              <a:gd name="connsiteX5741" fmla="*/ 1786591 w 2482948"/>
              <a:gd name="connsiteY5741" fmla="*/ 1169820 h 2128862"/>
              <a:gd name="connsiteX5742" fmla="*/ 1774688 w 2482948"/>
              <a:gd name="connsiteY5742" fmla="*/ 1220333 h 2128862"/>
              <a:gd name="connsiteX5743" fmla="*/ 1766827 w 2482948"/>
              <a:gd name="connsiteY5743" fmla="*/ 1257977 h 2128862"/>
              <a:gd name="connsiteX5744" fmla="*/ 1748903 w 2482948"/>
              <a:gd name="connsiteY5744" fmla="*/ 1341810 h 2128862"/>
              <a:gd name="connsiteX5745" fmla="*/ 1728358 w 2482948"/>
              <a:gd name="connsiteY5745" fmla="*/ 1501207 h 2128862"/>
              <a:gd name="connsiteX5746" fmla="*/ 1725738 w 2482948"/>
              <a:gd name="connsiteY5746" fmla="*/ 1526577 h 2128862"/>
              <a:gd name="connsiteX5747" fmla="*/ 1705054 w 2482948"/>
              <a:gd name="connsiteY5747" fmla="*/ 1754640 h 2128862"/>
              <a:gd name="connsiteX5748" fmla="*/ 1705054 w 2482948"/>
              <a:gd name="connsiteY5748" fmla="*/ 1760431 h 2128862"/>
              <a:gd name="connsiteX5749" fmla="*/ 1702848 w 2482948"/>
              <a:gd name="connsiteY5749" fmla="*/ 1800004 h 2128862"/>
              <a:gd name="connsiteX5750" fmla="*/ 1704088 w 2482948"/>
              <a:gd name="connsiteY5750" fmla="*/ 1860557 h 2128862"/>
              <a:gd name="connsiteX5751" fmla="*/ 1704363 w 2482948"/>
              <a:gd name="connsiteY5751" fmla="*/ 1860801 h 2128862"/>
              <a:gd name="connsiteX5752" fmla="*/ 1707783 w 2482948"/>
              <a:gd name="connsiteY5752" fmla="*/ 1863836 h 2128862"/>
              <a:gd name="connsiteX5753" fmla="*/ 1710385 w 2482948"/>
              <a:gd name="connsiteY5753" fmla="*/ 1865700 h 2128862"/>
              <a:gd name="connsiteX5754" fmla="*/ 1711429 w 2482948"/>
              <a:gd name="connsiteY5754" fmla="*/ 1866448 h 2128862"/>
              <a:gd name="connsiteX5755" fmla="*/ 1712638 w 2482948"/>
              <a:gd name="connsiteY5755" fmla="*/ 1802623 h 2128862"/>
              <a:gd name="connsiteX5756" fmla="*/ 1715672 w 2482948"/>
              <a:gd name="connsiteY5756" fmla="*/ 1765670 h 2128862"/>
              <a:gd name="connsiteX5757" fmla="*/ 1716499 w 2482948"/>
              <a:gd name="connsiteY5757" fmla="*/ 1758224 h 2128862"/>
              <a:gd name="connsiteX5758" fmla="*/ 1738009 w 2482948"/>
              <a:gd name="connsiteY5758" fmla="*/ 1566839 h 2128862"/>
              <a:gd name="connsiteX5759" fmla="*/ 1744904 w 2482948"/>
              <a:gd name="connsiteY5759" fmla="*/ 1509479 h 2128862"/>
              <a:gd name="connsiteX5760" fmla="*/ 1744904 w 2482948"/>
              <a:gd name="connsiteY5760" fmla="*/ 1506858 h 2128862"/>
              <a:gd name="connsiteX5761" fmla="*/ 1767103 w 2482948"/>
              <a:gd name="connsiteY5761" fmla="*/ 1352012 h 2128862"/>
              <a:gd name="connsiteX5762" fmla="*/ 1788337 w 2482948"/>
              <a:gd name="connsiteY5762" fmla="*/ 1254803 h 2128862"/>
              <a:gd name="connsiteX5763" fmla="*/ 1793026 w 2482948"/>
              <a:gd name="connsiteY5763" fmla="*/ 1232328 h 2128862"/>
              <a:gd name="connsiteX5764" fmla="*/ 1807908 w 2482948"/>
              <a:gd name="connsiteY5764" fmla="*/ 1170026 h 2128862"/>
              <a:gd name="connsiteX5765" fmla="*/ 1810172 w 2482948"/>
              <a:gd name="connsiteY5765" fmla="*/ 1162095 h 2128862"/>
              <a:gd name="connsiteX5766" fmla="*/ 1819686 w 2482948"/>
              <a:gd name="connsiteY5766" fmla="*/ 1128756 h 2128862"/>
              <a:gd name="connsiteX5767" fmla="*/ 1817181 w 2482948"/>
              <a:gd name="connsiteY5767" fmla="*/ 1127724 h 2128862"/>
              <a:gd name="connsiteX5768" fmla="*/ 1816428 w 2482948"/>
              <a:gd name="connsiteY5768" fmla="*/ 1127414 h 2128862"/>
              <a:gd name="connsiteX5769" fmla="*/ 1816330 w 2482948"/>
              <a:gd name="connsiteY5769" fmla="*/ 1127354 h 2128862"/>
              <a:gd name="connsiteX5770" fmla="*/ 1816189 w 2482948"/>
              <a:gd name="connsiteY5770" fmla="*/ 1127267 h 2128862"/>
              <a:gd name="connsiteX5771" fmla="*/ 1815660 w 2482948"/>
              <a:gd name="connsiteY5771" fmla="*/ 1126944 h 2128862"/>
              <a:gd name="connsiteX5772" fmla="*/ 1805314 w 2482948"/>
              <a:gd name="connsiteY5772" fmla="*/ 1122356 h 2128862"/>
              <a:gd name="connsiteX5773" fmla="*/ 1295851 w 2482948"/>
              <a:gd name="connsiteY5773" fmla="*/ 1119705 h 2128862"/>
              <a:gd name="connsiteX5774" fmla="*/ 1312992 w 2482948"/>
              <a:gd name="connsiteY5774" fmla="*/ 1130883 h 2128862"/>
              <a:gd name="connsiteX5775" fmla="*/ 1330965 w 2482948"/>
              <a:gd name="connsiteY5775" fmla="*/ 1140405 h 2128862"/>
              <a:gd name="connsiteX5776" fmla="*/ 1351224 w 2482948"/>
              <a:gd name="connsiteY5776" fmla="*/ 1151138 h 2128862"/>
              <a:gd name="connsiteX5777" fmla="*/ 1366378 w 2482948"/>
              <a:gd name="connsiteY5777" fmla="*/ 1157563 h 2128862"/>
              <a:gd name="connsiteX5778" fmla="*/ 1373569 w 2482948"/>
              <a:gd name="connsiteY5778" fmla="*/ 1160007 h 2128862"/>
              <a:gd name="connsiteX5779" fmla="*/ 1390537 w 2482948"/>
              <a:gd name="connsiteY5779" fmla="*/ 1164763 h 2128862"/>
              <a:gd name="connsiteX5780" fmla="*/ 1404085 w 2482948"/>
              <a:gd name="connsiteY5780" fmla="*/ 1166323 h 2128862"/>
              <a:gd name="connsiteX5781" fmla="*/ 1358474 w 2482948"/>
              <a:gd name="connsiteY5781" fmla="*/ 1146678 h 2128862"/>
              <a:gd name="connsiteX5782" fmla="*/ 1930679 w 2482948"/>
              <a:gd name="connsiteY5782" fmla="*/ 1119302 h 2128862"/>
              <a:gd name="connsiteX5783" fmla="*/ 1925832 w 2482948"/>
              <a:gd name="connsiteY5783" fmla="*/ 1121240 h 2128862"/>
              <a:gd name="connsiteX5784" fmla="*/ 1928292 w 2482948"/>
              <a:gd name="connsiteY5784" fmla="*/ 1121467 h 2128862"/>
              <a:gd name="connsiteX5785" fmla="*/ 1930250 w 2482948"/>
              <a:gd name="connsiteY5785" fmla="*/ 1120657 h 2128862"/>
              <a:gd name="connsiteX5786" fmla="*/ 1930649 w 2482948"/>
              <a:gd name="connsiteY5786" fmla="*/ 1119396 h 2128862"/>
              <a:gd name="connsiteX5787" fmla="*/ 1051328 w 2482948"/>
              <a:gd name="connsiteY5787" fmla="*/ 1119259 h 2128862"/>
              <a:gd name="connsiteX5788" fmla="*/ 1052176 w 2482948"/>
              <a:gd name="connsiteY5788" fmla="*/ 1121126 h 2128862"/>
              <a:gd name="connsiteX5789" fmla="*/ 1053065 w 2482948"/>
              <a:gd name="connsiteY5789" fmla="*/ 1122395 h 2128862"/>
              <a:gd name="connsiteX5790" fmla="*/ 1054966 w 2482948"/>
              <a:gd name="connsiteY5790" fmla="*/ 1125113 h 2128862"/>
              <a:gd name="connsiteX5791" fmla="*/ 1055291 w 2482948"/>
              <a:gd name="connsiteY5791" fmla="*/ 1125577 h 2128862"/>
              <a:gd name="connsiteX5792" fmla="*/ 1052957 w 2482948"/>
              <a:gd name="connsiteY5792" fmla="*/ 1121856 h 2128862"/>
              <a:gd name="connsiteX5793" fmla="*/ 1450325 w 2482948"/>
              <a:gd name="connsiteY5793" fmla="*/ 1119098 h 2128862"/>
              <a:gd name="connsiteX5794" fmla="*/ 1446850 w 2482948"/>
              <a:gd name="connsiteY5794" fmla="*/ 1119542 h 2128862"/>
              <a:gd name="connsiteX5795" fmla="*/ 1446851 w 2482948"/>
              <a:gd name="connsiteY5795" fmla="*/ 1119542 h 2128862"/>
              <a:gd name="connsiteX5796" fmla="*/ 1446938 w 2482948"/>
              <a:gd name="connsiteY5796" fmla="*/ 1119550 h 2128862"/>
              <a:gd name="connsiteX5797" fmla="*/ 1447986 w 2482948"/>
              <a:gd name="connsiteY5797" fmla="*/ 1119648 h 2128862"/>
              <a:gd name="connsiteX5798" fmla="*/ 1450208 w 2482948"/>
              <a:gd name="connsiteY5798" fmla="*/ 1119126 h 2128862"/>
              <a:gd name="connsiteX5799" fmla="*/ 1450327 w 2482948"/>
              <a:gd name="connsiteY5799" fmla="*/ 1119098 h 2128862"/>
              <a:gd name="connsiteX5800" fmla="*/ 1450326 w 2482948"/>
              <a:gd name="connsiteY5800" fmla="*/ 1119098 h 2128862"/>
              <a:gd name="connsiteX5801" fmla="*/ 1010737 w 2482948"/>
              <a:gd name="connsiteY5801" fmla="*/ 1118820 h 2128862"/>
              <a:gd name="connsiteX5802" fmla="*/ 1010962 w 2482948"/>
              <a:gd name="connsiteY5802" fmla="*/ 1119488 h 2128862"/>
              <a:gd name="connsiteX5803" fmla="*/ 1011194 w 2482948"/>
              <a:gd name="connsiteY5803" fmla="*/ 1120179 h 2128862"/>
              <a:gd name="connsiteX5804" fmla="*/ 1011523 w 2482948"/>
              <a:gd name="connsiteY5804" fmla="*/ 1121156 h 2128862"/>
              <a:gd name="connsiteX5805" fmla="*/ 1012008 w 2482948"/>
              <a:gd name="connsiteY5805" fmla="*/ 1121924 h 2128862"/>
              <a:gd name="connsiteX5806" fmla="*/ 1014400 w 2482948"/>
              <a:gd name="connsiteY5806" fmla="*/ 1125709 h 2128862"/>
              <a:gd name="connsiteX5807" fmla="*/ 64244 w 2482948"/>
              <a:gd name="connsiteY5807" fmla="*/ 1118792 h 2128862"/>
              <a:gd name="connsiteX5808" fmla="*/ 60957 w 2482948"/>
              <a:gd name="connsiteY5808" fmla="*/ 1123665 h 2128862"/>
              <a:gd name="connsiteX5809" fmla="*/ 61178 w 2482948"/>
              <a:gd name="connsiteY5809" fmla="*/ 1124565 h 2128862"/>
              <a:gd name="connsiteX5810" fmla="*/ 61356 w 2482948"/>
              <a:gd name="connsiteY5810" fmla="*/ 1125291 h 2128862"/>
              <a:gd name="connsiteX5811" fmla="*/ 63645 w 2482948"/>
              <a:gd name="connsiteY5811" fmla="*/ 1122220 h 2128862"/>
              <a:gd name="connsiteX5812" fmla="*/ 63938 w 2482948"/>
              <a:gd name="connsiteY5812" fmla="*/ 1120227 h 2128862"/>
              <a:gd name="connsiteX5813" fmla="*/ 2012630 w 2482948"/>
              <a:gd name="connsiteY5813" fmla="*/ 1118704 h 2128862"/>
              <a:gd name="connsiteX5814" fmla="*/ 2006847 w 2482948"/>
              <a:gd name="connsiteY5814" fmla="*/ 1122615 h 2128862"/>
              <a:gd name="connsiteX5815" fmla="*/ 2011826 w 2482948"/>
              <a:gd name="connsiteY5815" fmla="*/ 1120985 h 2128862"/>
              <a:gd name="connsiteX5816" fmla="*/ 2012240 w 2482948"/>
              <a:gd name="connsiteY5816" fmla="*/ 1119812 h 2128862"/>
              <a:gd name="connsiteX5817" fmla="*/ 1985281 w 2482948"/>
              <a:gd name="connsiteY5817" fmla="*/ 1117917 h 2128862"/>
              <a:gd name="connsiteX5818" fmla="*/ 1983279 w 2482948"/>
              <a:gd name="connsiteY5818" fmla="*/ 1119216 h 2128862"/>
              <a:gd name="connsiteX5819" fmla="*/ 1985038 w 2482948"/>
              <a:gd name="connsiteY5819" fmla="*/ 1118602 h 2128862"/>
              <a:gd name="connsiteX5820" fmla="*/ 1985052 w 2482948"/>
              <a:gd name="connsiteY5820" fmla="*/ 1118562 h 2128862"/>
              <a:gd name="connsiteX5821" fmla="*/ 1985070 w 2482948"/>
              <a:gd name="connsiteY5821" fmla="*/ 1118512 h 2128862"/>
              <a:gd name="connsiteX5822" fmla="*/ 1054697 w 2482948"/>
              <a:gd name="connsiteY5822" fmla="*/ 1117044 h 2128862"/>
              <a:gd name="connsiteX5823" fmla="*/ 1055273 w 2482948"/>
              <a:gd name="connsiteY5823" fmla="*/ 1118359 h 2128862"/>
              <a:gd name="connsiteX5824" fmla="*/ 1056737 w 2482948"/>
              <a:gd name="connsiteY5824" fmla="*/ 1120511 h 2128862"/>
              <a:gd name="connsiteX5825" fmla="*/ 2124354 w 2482948"/>
              <a:gd name="connsiteY5825" fmla="*/ 1116658 h 2128862"/>
              <a:gd name="connsiteX5826" fmla="*/ 2096825 w 2482948"/>
              <a:gd name="connsiteY5826" fmla="*/ 1131227 h 2128862"/>
              <a:gd name="connsiteX5827" fmla="*/ 2096762 w 2482948"/>
              <a:gd name="connsiteY5827" fmla="*/ 1131411 h 2128862"/>
              <a:gd name="connsiteX5828" fmla="*/ 2096096 w 2482948"/>
              <a:gd name="connsiteY5828" fmla="*/ 1133346 h 2128862"/>
              <a:gd name="connsiteX5829" fmla="*/ 2124155 w 2482948"/>
              <a:gd name="connsiteY5829" fmla="*/ 1117179 h 2128862"/>
              <a:gd name="connsiteX5830" fmla="*/ 2124287 w 2482948"/>
              <a:gd name="connsiteY5830" fmla="*/ 1116835 h 2128862"/>
              <a:gd name="connsiteX5831" fmla="*/ 1538987 w 2482948"/>
              <a:gd name="connsiteY5831" fmla="*/ 1116479 h 2128862"/>
              <a:gd name="connsiteX5832" fmla="*/ 1535059 w 2482948"/>
              <a:gd name="connsiteY5832" fmla="*/ 1118601 h 2128862"/>
              <a:gd name="connsiteX5833" fmla="*/ 1530540 w 2482948"/>
              <a:gd name="connsiteY5833" fmla="*/ 1121043 h 2128862"/>
              <a:gd name="connsiteX5834" fmla="*/ 1530239 w 2482948"/>
              <a:gd name="connsiteY5834" fmla="*/ 1122688 h 2128862"/>
              <a:gd name="connsiteX5835" fmla="*/ 1529906 w 2482948"/>
              <a:gd name="connsiteY5835" fmla="*/ 1124510 h 2128862"/>
              <a:gd name="connsiteX5836" fmla="*/ 1529387 w 2482948"/>
              <a:gd name="connsiteY5836" fmla="*/ 1127345 h 2128862"/>
              <a:gd name="connsiteX5837" fmla="*/ 1536854 w 2482948"/>
              <a:gd name="connsiteY5837" fmla="*/ 1126110 h 2128862"/>
              <a:gd name="connsiteX5838" fmla="*/ 1537845 w 2482948"/>
              <a:gd name="connsiteY5838" fmla="*/ 1121633 h 2128862"/>
              <a:gd name="connsiteX5839" fmla="*/ 1538690 w 2482948"/>
              <a:gd name="connsiteY5839" fmla="*/ 1117820 h 2128862"/>
              <a:gd name="connsiteX5840" fmla="*/ 988386 w 2482948"/>
              <a:gd name="connsiteY5840" fmla="*/ 1116186 h 2128862"/>
              <a:gd name="connsiteX5841" fmla="*/ 988500 w 2482948"/>
              <a:gd name="connsiteY5841" fmla="*/ 1116761 h 2128862"/>
              <a:gd name="connsiteX5842" fmla="*/ 988804 w 2482948"/>
              <a:gd name="connsiteY5842" fmla="*/ 1118291 h 2128862"/>
              <a:gd name="connsiteX5843" fmla="*/ 990352 w 2482948"/>
              <a:gd name="connsiteY5843" fmla="*/ 1120425 h 2128862"/>
              <a:gd name="connsiteX5844" fmla="*/ 994010 w 2482948"/>
              <a:gd name="connsiteY5844" fmla="*/ 1125467 h 2128862"/>
              <a:gd name="connsiteX5845" fmla="*/ 996242 w 2482948"/>
              <a:gd name="connsiteY5845" fmla="*/ 1128542 h 2128862"/>
              <a:gd name="connsiteX5846" fmla="*/ 993795 w 2482948"/>
              <a:gd name="connsiteY5846" fmla="*/ 1124694 h 2128862"/>
              <a:gd name="connsiteX5847" fmla="*/ 1013956 w 2482948"/>
              <a:gd name="connsiteY5847" fmla="*/ 1114172 h 2128862"/>
              <a:gd name="connsiteX5848" fmla="*/ 1014658 w 2482948"/>
              <a:gd name="connsiteY5848" fmla="*/ 1116437 h 2128862"/>
              <a:gd name="connsiteX5849" fmla="*/ 1014919 w 2482948"/>
              <a:gd name="connsiteY5849" fmla="*/ 1117280 h 2128862"/>
              <a:gd name="connsiteX5850" fmla="*/ 1018777 w 2482948"/>
              <a:gd name="connsiteY5850" fmla="*/ 1123690 h 2128862"/>
              <a:gd name="connsiteX5851" fmla="*/ 1018817 w 2482948"/>
              <a:gd name="connsiteY5851" fmla="*/ 1123756 h 2128862"/>
              <a:gd name="connsiteX5852" fmla="*/ 1959264 w 2482948"/>
              <a:gd name="connsiteY5852" fmla="*/ 1114055 h 2128862"/>
              <a:gd name="connsiteX5853" fmla="*/ 1944058 w 2482948"/>
              <a:gd name="connsiteY5853" fmla="*/ 1120186 h 2128862"/>
              <a:gd name="connsiteX5854" fmla="*/ 1934047 w 2482948"/>
              <a:gd name="connsiteY5854" fmla="*/ 1124222 h 2128862"/>
              <a:gd name="connsiteX5855" fmla="*/ 1933958 w 2482948"/>
              <a:gd name="connsiteY5855" fmla="*/ 1124502 h 2128862"/>
              <a:gd name="connsiteX5856" fmla="*/ 1937254 w 2482948"/>
              <a:gd name="connsiteY5856" fmla="*/ 1124502 h 2128862"/>
              <a:gd name="connsiteX5857" fmla="*/ 1957245 w 2482948"/>
              <a:gd name="connsiteY5857" fmla="*/ 1119780 h 2128862"/>
              <a:gd name="connsiteX5858" fmla="*/ 2097843 w 2482948"/>
              <a:gd name="connsiteY5858" fmla="*/ 1114035 h 2128862"/>
              <a:gd name="connsiteX5859" fmla="*/ 2069061 w 2482948"/>
              <a:gd name="connsiteY5859" fmla="*/ 1130262 h 2128862"/>
              <a:gd name="connsiteX5860" fmla="*/ 2068934 w 2482948"/>
              <a:gd name="connsiteY5860" fmla="*/ 1130632 h 2128862"/>
              <a:gd name="connsiteX5861" fmla="*/ 2068738 w 2482948"/>
              <a:gd name="connsiteY5861" fmla="*/ 1131203 h 2128862"/>
              <a:gd name="connsiteX5862" fmla="*/ 2068425 w 2482948"/>
              <a:gd name="connsiteY5862" fmla="*/ 1132112 h 2128862"/>
              <a:gd name="connsiteX5863" fmla="*/ 2070510 w 2482948"/>
              <a:gd name="connsiteY5863" fmla="*/ 1131542 h 2128862"/>
              <a:gd name="connsiteX5864" fmla="*/ 2072891 w 2482948"/>
              <a:gd name="connsiteY5864" fmla="*/ 1130891 h 2128862"/>
              <a:gd name="connsiteX5865" fmla="*/ 2072897 w 2482948"/>
              <a:gd name="connsiteY5865" fmla="*/ 1130887 h 2128862"/>
              <a:gd name="connsiteX5866" fmla="*/ 2097675 w 2482948"/>
              <a:gd name="connsiteY5866" fmla="*/ 1114465 h 2128862"/>
              <a:gd name="connsiteX5867" fmla="*/ 53436 w 2482948"/>
              <a:gd name="connsiteY5867" fmla="*/ 1112418 h 2128862"/>
              <a:gd name="connsiteX5868" fmla="*/ 51099 w 2482948"/>
              <a:gd name="connsiteY5868" fmla="*/ 1116286 h 2128862"/>
              <a:gd name="connsiteX5869" fmla="*/ 51426 w 2482948"/>
              <a:gd name="connsiteY5869" fmla="*/ 1117773 h 2128862"/>
              <a:gd name="connsiteX5870" fmla="*/ 51525 w 2482948"/>
              <a:gd name="connsiteY5870" fmla="*/ 1118226 h 2128862"/>
              <a:gd name="connsiteX5871" fmla="*/ 52443 w 2482948"/>
              <a:gd name="connsiteY5871" fmla="*/ 1116732 h 2128862"/>
              <a:gd name="connsiteX5872" fmla="*/ 53011 w 2482948"/>
              <a:gd name="connsiteY5872" fmla="*/ 1115806 h 2128862"/>
              <a:gd name="connsiteX5873" fmla="*/ 53064 w 2482948"/>
              <a:gd name="connsiteY5873" fmla="*/ 1115387 h 2128862"/>
              <a:gd name="connsiteX5874" fmla="*/ 2133008 w 2482948"/>
              <a:gd name="connsiteY5874" fmla="*/ 1112078 h 2128862"/>
              <a:gd name="connsiteX5875" fmla="*/ 2131106 w 2482948"/>
              <a:gd name="connsiteY5875" fmla="*/ 1113085 h 2128862"/>
              <a:gd name="connsiteX5876" fmla="*/ 2131062 w 2482948"/>
              <a:gd name="connsiteY5876" fmla="*/ 1113199 h 2128862"/>
              <a:gd name="connsiteX5877" fmla="*/ 1905708 w 2482948"/>
              <a:gd name="connsiteY5877" fmla="*/ 1111682 h 2128862"/>
              <a:gd name="connsiteX5878" fmla="*/ 1905503 w 2482948"/>
              <a:gd name="connsiteY5878" fmla="*/ 1111764 h 2128862"/>
              <a:gd name="connsiteX5879" fmla="*/ 1905033 w 2482948"/>
              <a:gd name="connsiteY5879" fmla="*/ 1111954 h 2128862"/>
              <a:gd name="connsiteX5880" fmla="*/ 1901116 w 2482948"/>
              <a:gd name="connsiteY5880" fmla="*/ 1113535 h 2128862"/>
              <a:gd name="connsiteX5881" fmla="*/ 1902646 w 2482948"/>
              <a:gd name="connsiteY5881" fmla="*/ 1113746 h 2128862"/>
              <a:gd name="connsiteX5882" fmla="*/ 1905405 w 2482948"/>
              <a:gd name="connsiteY5882" fmla="*/ 1112624 h 2128862"/>
              <a:gd name="connsiteX5883" fmla="*/ 2181744 w 2482948"/>
              <a:gd name="connsiteY5883" fmla="*/ 1111660 h 2128862"/>
              <a:gd name="connsiteX5884" fmla="*/ 2180049 w 2482948"/>
              <a:gd name="connsiteY5884" fmla="*/ 1112911 h 2128862"/>
              <a:gd name="connsiteX5885" fmla="*/ 2179838 w 2482948"/>
              <a:gd name="connsiteY5885" fmla="*/ 1113067 h 2128862"/>
              <a:gd name="connsiteX5886" fmla="*/ 2181553 w 2482948"/>
              <a:gd name="connsiteY5886" fmla="*/ 1112185 h 2128862"/>
              <a:gd name="connsiteX5887" fmla="*/ 2181738 w 2482948"/>
              <a:gd name="connsiteY5887" fmla="*/ 1111676 h 2128862"/>
              <a:gd name="connsiteX5888" fmla="*/ 1933116 w 2482948"/>
              <a:gd name="connsiteY5888" fmla="*/ 1111602 h 2128862"/>
              <a:gd name="connsiteX5889" fmla="*/ 1926803 w 2482948"/>
              <a:gd name="connsiteY5889" fmla="*/ 1114117 h 2128862"/>
              <a:gd name="connsiteX5890" fmla="*/ 1915581 w 2482948"/>
              <a:gd name="connsiteY5890" fmla="*/ 1118589 h 2128862"/>
              <a:gd name="connsiteX5891" fmla="*/ 1919330 w 2482948"/>
              <a:gd name="connsiteY5891" fmla="*/ 1118986 h 2128862"/>
              <a:gd name="connsiteX5892" fmla="*/ 1932512 w 2482948"/>
              <a:gd name="connsiteY5892" fmla="*/ 1113509 h 2128862"/>
              <a:gd name="connsiteX5893" fmla="*/ 1932837 w 2482948"/>
              <a:gd name="connsiteY5893" fmla="*/ 1112482 h 2128862"/>
              <a:gd name="connsiteX5894" fmla="*/ 1932929 w 2482948"/>
              <a:gd name="connsiteY5894" fmla="*/ 1112191 h 2128862"/>
              <a:gd name="connsiteX5895" fmla="*/ 2069934 w 2482948"/>
              <a:gd name="connsiteY5895" fmla="*/ 1111177 h 2128862"/>
              <a:gd name="connsiteX5896" fmla="*/ 2050927 w 2482948"/>
              <a:gd name="connsiteY5896" fmla="*/ 1123000 h 2128862"/>
              <a:gd name="connsiteX5897" fmla="*/ 2042838 w 2482948"/>
              <a:gd name="connsiteY5897" fmla="*/ 1128031 h 2128862"/>
              <a:gd name="connsiteX5898" fmla="*/ 2042239 w 2482948"/>
              <a:gd name="connsiteY5898" fmla="*/ 1128404 h 2128862"/>
              <a:gd name="connsiteX5899" fmla="*/ 2042116 w 2482948"/>
              <a:gd name="connsiteY5899" fmla="*/ 1128756 h 2128862"/>
              <a:gd name="connsiteX5900" fmla="*/ 2056280 w 2482948"/>
              <a:gd name="connsiteY5900" fmla="*/ 1124593 h 2128862"/>
              <a:gd name="connsiteX5901" fmla="*/ 2057526 w 2482948"/>
              <a:gd name="connsiteY5901" fmla="*/ 1123729 h 2128862"/>
              <a:gd name="connsiteX5902" fmla="*/ 2067809 w 2482948"/>
              <a:gd name="connsiteY5902" fmla="*/ 1116593 h 2128862"/>
              <a:gd name="connsiteX5903" fmla="*/ 2067952 w 2482948"/>
              <a:gd name="connsiteY5903" fmla="*/ 1116178 h 2128862"/>
              <a:gd name="connsiteX5904" fmla="*/ 1614641 w 2482948"/>
              <a:gd name="connsiteY5904" fmla="*/ 1110204 h 2128862"/>
              <a:gd name="connsiteX5905" fmla="*/ 1612852 w 2482948"/>
              <a:gd name="connsiteY5905" fmla="*/ 1112479 h 2128862"/>
              <a:gd name="connsiteX5906" fmla="*/ 1603047 w 2482948"/>
              <a:gd name="connsiteY5906" fmla="*/ 1124946 h 2128862"/>
              <a:gd name="connsiteX5907" fmla="*/ 1606127 w 2482948"/>
              <a:gd name="connsiteY5907" fmla="*/ 1122219 h 2128862"/>
              <a:gd name="connsiteX5908" fmla="*/ 1928905 w 2482948"/>
              <a:gd name="connsiteY5908" fmla="*/ 1109210 h 2128862"/>
              <a:gd name="connsiteX5909" fmla="*/ 1919410 w 2482948"/>
              <a:gd name="connsiteY5909" fmla="*/ 1112821 h 2128862"/>
              <a:gd name="connsiteX5910" fmla="*/ 1910361 w 2482948"/>
              <a:gd name="connsiteY5910" fmla="*/ 1116262 h 2128862"/>
              <a:gd name="connsiteX5911" fmla="*/ 1911195 w 2482948"/>
              <a:gd name="connsiteY5911" fmla="*/ 1116366 h 2128862"/>
              <a:gd name="connsiteX5912" fmla="*/ 1785526 w 2482948"/>
              <a:gd name="connsiteY5912" fmla="*/ 1108491 h 2128862"/>
              <a:gd name="connsiteX5913" fmla="*/ 1786269 w 2482948"/>
              <a:gd name="connsiteY5913" fmla="*/ 1109057 h 2128862"/>
              <a:gd name="connsiteX5914" fmla="*/ 1787161 w 2482948"/>
              <a:gd name="connsiteY5914" fmla="*/ 1109491 h 2128862"/>
              <a:gd name="connsiteX5915" fmla="*/ 1786984 w 2482948"/>
              <a:gd name="connsiteY5915" fmla="*/ 1109383 h 2128862"/>
              <a:gd name="connsiteX5916" fmla="*/ 1777551 w 2482948"/>
              <a:gd name="connsiteY5916" fmla="*/ 1107884 h 2128862"/>
              <a:gd name="connsiteX5917" fmla="*/ 1776751 w 2482948"/>
              <a:gd name="connsiteY5917" fmla="*/ 1110693 h 2128862"/>
              <a:gd name="connsiteX5918" fmla="*/ 1767639 w 2482948"/>
              <a:gd name="connsiteY5918" fmla="*/ 1142683 h 2128862"/>
              <a:gd name="connsiteX5919" fmla="*/ 1751798 w 2482948"/>
              <a:gd name="connsiteY5919" fmla="*/ 1209439 h 2128862"/>
              <a:gd name="connsiteX5920" fmla="*/ 1740077 w 2482948"/>
              <a:gd name="connsiteY5920" fmla="*/ 1266111 h 2128862"/>
              <a:gd name="connsiteX5921" fmla="*/ 1726288 w 2482948"/>
              <a:gd name="connsiteY5921" fmla="*/ 1332433 h 2128862"/>
              <a:gd name="connsiteX5922" fmla="*/ 1707398 w 2482948"/>
              <a:gd name="connsiteY5922" fmla="*/ 1494449 h 2128862"/>
              <a:gd name="connsiteX5923" fmla="*/ 1689335 w 2482948"/>
              <a:gd name="connsiteY5923" fmla="*/ 1752848 h 2128862"/>
              <a:gd name="connsiteX5924" fmla="*/ 1689335 w 2482948"/>
              <a:gd name="connsiteY5924" fmla="*/ 1756018 h 2128862"/>
              <a:gd name="connsiteX5925" fmla="*/ 1688233 w 2482948"/>
              <a:gd name="connsiteY5925" fmla="*/ 1799178 h 2128862"/>
              <a:gd name="connsiteX5926" fmla="*/ 1690937 w 2482948"/>
              <a:gd name="connsiteY5926" fmla="*/ 1848830 h 2128862"/>
              <a:gd name="connsiteX5927" fmla="*/ 1699352 w 2482948"/>
              <a:gd name="connsiteY5927" fmla="*/ 1856354 h 2128862"/>
              <a:gd name="connsiteX5928" fmla="*/ 1699953 w 2482948"/>
              <a:gd name="connsiteY5928" fmla="*/ 1856887 h 2128862"/>
              <a:gd name="connsiteX5929" fmla="*/ 1698712 w 2482948"/>
              <a:gd name="connsiteY5929" fmla="*/ 1800418 h 2128862"/>
              <a:gd name="connsiteX5930" fmla="*/ 1700919 w 2482948"/>
              <a:gd name="connsiteY5930" fmla="*/ 1760570 h 2128862"/>
              <a:gd name="connsiteX5931" fmla="*/ 1700919 w 2482948"/>
              <a:gd name="connsiteY5931" fmla="*/ 1754915 h 2128862"/>
              <a:gd name="connsiteX5932" fmla="*/ 1721601 w 2482948"/>
              <a:gd name="connsiteY5932" fmla="*/ 1526577 h 2128862"/>
              <a:gd name="connsiteX5933" fmla="*/ 1724083 w 2482948"/>
              <a:gd name="connsiteY5933" fmla="*/ 1501207 h 2128862"/>
              <a:gd name="connsiteX5934" fmla="*/ 1744904 w 2482948"/>
              <a:gd name="connsiteY5934" fmla="*/ 1341258 h 2128862"/>
              <a:gd name="connsiteX5935" fmla="*/ 1762691 w 2482948"/>
              <a:gd name="connsiteY5935" fmla="*/ 1257563 h 2128862"/>
              <a:gd name="connsiteX5936" fmla="*/ 1770551 w 2482948"/>
              <a:gd name="connsiteY5936" fmla="*/ 1219920 h 2128862"/>
              <a:gd name="connsiteX5937" fmla="*/ 1782519 w 2482948"/>
              <a:gd name="connsiteY5937" fmla="*/ 1169268 h 2128862"/>
              <a:gd name="connsiteX5938" fmla="*/ 1785007 w 2482948"/>
              <a:gd name="connsiteY5938" fmla="*/ 1160251 h 2128862"/>
              <a:gd name="connsiteX5939" fmla="*/ 1789494 w 2482948"/>
              <a:gd name="connsiteY5939" fmla="*/ 1143985 h 2128862"/>
              <a:gd name="connsiteX5940" fmla="*/ 1796535 w 2482948"/>
              <a:gd name="connsiteY5940" fmla="*/ 1118464 h 2128862"/>
              <a:gd name="connsiteX5941" fmla="*/ 1784339 w 2482948"/>
              <a:gd name="connsiteY5941" fmla="*/ 1113057 h 2128862"/>
              <a:gd name="connsiteX5942" fmla="*/ 2043599 w 2482948"/>
              <a:gd name="connsiteY5942" fmla="*/ 1107531 h 2128862"/>
              <a:gd name="connsiteX5943" fmla="*/ 2028022 w 2482948"/>
              <a:gd name="connsiteY5943" fmla="*/ 1118652 h 2128862"/>
              <a:gd name="connsiteX5944" fmla="*/ 2017888 w 2482948"/>
              <a:gd name="connsiteY5944" fmla="*/ 1125886 h 2128862"/>
              <a:gd name="connsiteX5945" fmla="*/ 2022803 w 2482948"/>
              <a:gd name="connsiteY5945" fmla="*/ 1124482 h 2128862"/>
              <a:gd name="connsiteX5946" fmla="*/ 2028192 w 2482948"/>
              <a:gd name="connsiteY5946" fmla="*/ 1122943 h 2128862"/>
              <a:gd name="connsiteX5947" fmla="*/ 2041522 w 2482948"/>
              <a:gd name="connsiteY5947" fmla="*/ 1113477 h 2128862"/>
              <a:gd name="connsiteX5948" fmla="*/ 2043318 w 2482948"/>
              <a:gd name="connsiteY5948" fmla="*/ 1108335 h 2128862"/>
              <a:gd name="connsiteX5949" fmla="*/ 1016315 w 2482948"/>
              <a:gd name="connsiteY5949" fmla="*/ 1106907 h 2128862"/>
              <a:gd name="connsiteX5950" fmla="*/ 1018228 w 2482948"/>
              <a:gd name="connsiteY5950" fmla="*/ 1113590 h 2128862"/>
              <a:gd name="connsiteX5951" fmla="*/ 1018228 w 2482948"/>
              <a:gd name="connsiteY5951" fmla="*/ 1113591 h 2128862"/>
              <a:gd name="connsiteX5952" fmla="*/ 1018913 w 2482948"/>
              <a:gd name="connsiteY5952" fmla="*/ 1114786 h 2128862"/>
              <a:gd name="connsiteX5953" fmla="*/ 1026504 w 2482948"/>
              <a:gd name="connsiteY5953" fmla="*/ 1128023 h 2128862"/>
              <a:gd name="connsiteX5954" fmla="*/ 1019130 w 2482948"/>
              <a:gd name="connsiteY5954" fmla="*/ 1112740 h 2128862"/>
              <a:gd name="connsiteX5955" fmla="*/ 2155389 w 2482948"/>
              <a:gd name="connsiteY5955" fmla="*/ 1106794 h 2128862"/>
              <a:gd name="connsiteX5956" fmla="*/ 2154319 w 2482948"/>
              <a:gd name="connsiteY5956" fmla="*/ 1107662 h 2128862"/>
              <a:gd name="connsiteX5957" fmla="*/ 2150360 w 2482948"/>
              <a:gd name="connsiteY5957" fmla="*/ 1110874 h 2128862"/>
              <a:gd name="connsiteX5958" fmla="*/ 2127478 w 2482948"/>
              <a:gd name="connsiteY5958" fmla="*/ 1122564 h 2128862"/>
              <a:gd name="connsiteX5959" fmla="*/ 2127427 w 2482948"/>
              <a:gd name="connsiteY5959" fmla="*/ 1122697 h 2128862"/>
              <a:gd name="connsiteX5960" fmla="*/ 2127198 w 2482948"/>
              <a:gd name="connsiteY5960" fmla="*/ 1123297 h 2128862"/>
              <a:gd name="connsiteX5961" fmla="*/ 2125904 w 2482948"/>
              <a:gd name="connsiteY5961" fmla="*/ 1126678 h 2128862"/>
              <a:gd name="connsiteX5962" fmla="*/ 2144272 w 2482948"/>
              <a:gd name="connsiteY5962" fmla="*/ 1117566 h 2128862"/>
              <a:gd name="connsiteX5963" fmla="*/ 2153635 w 2482948"/>
              <a:gd name="connsiteY5963" fmla="*/ 1111541 h 2128862"/>
              <a:gd name="connsiteX5964" fmla="*/ 2154270 w 2482948"/>
              <a:gd name="connsiteY5964" fmla="*/ 1109822 h 2128862"/>
              <a:gd name="connsiteX5965" fmla="*/ 2154652 w 2482948"/>
              <a:gd name="connsiteY5965" fmla="*/ 1108788 h 2128862"/>
              <a:gd name="connsiteX5966" fmla="*/ 1564662 w 2482948"/>
              <a:gd name="connsiteY5966" fmla="*/ 1106478 h 2128862"/>
              <a:gd name="connsiteX5967" fmla="*/ 1553888 w 2482948"/>
              <a:gd name="connsiteY5967" fmla="*/ 1111101 h 2128862"/>
              <a:gd name="connsiteX5968" fmla="*/ 1545532 w 2482948"/>
              <a:gd name="connsiteY5968" fmla="*/ 1114687 h 2128862"/>
              <a:gd name="connsiteX5969" fmla="*/ 1545147 w 2482948"/>
              <a:gd name="connsiteY5969" fmla="*/ 1114853 h 2128862"/>
              <a:gd name="connsiteX5970" fmla="*/ 1543125 w 2482948"/>
              <a:gd name="connsiteY5970" fmla="*/ 1124058 h 2128862"/>
              <a:gd name="connsiteX5971" fmla="*/ 1542894 w 2482948"/>
              <a:gd name="connsiteY5971" fmla="*/ 1125111 h 2128862"/>
              <a:gd name="connsiteX5972" fmla="*/ 1545539 w 2482948"/>
              <a:gd name="connsiteY5972" fmla="*/ 1124673 h 2128862"/>
              <a:gd name="connsiteX5973" fmla="*/ 1562682 w 2482948"/>
              <a:gd name="connsiteY5973" fmla="*/ 1115604 h 2128862"/>
              <a:gd name="connsiteX5974" fmla="*/ 1563170 w 2482948"/>
              <a:gd name="connsiteY5974" fmla="*/ 1113059 h 2128862"/>
              <a:gd name="connsiteX5975" fmla="*/ 1021164 w 2482948"/>
              <a:gd name="connsiteY5975" fmla="*/ 1106478 h 2128862"/>
              <a:gd name="connsiteX5976" fmla="*/ 1021849 w 2482948"/>
              <a:gd name="connsiteY5976" fmla="*/ 1109076 h 2128862"/>
              <a:gd name="connsiteX5977" fmla="*/ 1023078 w 2482948"/>
              <a:gd name="connsiteY5977" fmla="*/ 1111315 h 2128862"/>
              <a:gd name="connsiteX5978" fmla="*/ 1025328 w 2482948"/>
              <a:gd name="connsiteY5978" fmla="*/ 1115415 h 2128862"/>
              <a:gd name="connsiteX5979" fmla="*/ 1022106 w 2482948"/>
              <a:gd name="connsiteY5979" fmla="*/ 1108498 h 2128862"/>
              <a:gd name="connsiteX5980" fmla="*/ 1264504 w 2482948"/>
              <a:gd name="connsiteY5980" fmla="*/ 1106204 h 2128862"/>
              <a:gd name="connsiteX5981" fmla="*/ 1306520 w 2482948"/>
              <a:gd name="connsiteY5981" fmla="*/ 1142664 h 2128862"/>
              <a:gd name="connsiteX5982" fmla="*/ 1336359 w 2482948"/>
              <a:gd name="connsiteY5982" fmla="*/ 1156020 h 2128862"/>
              <a:gd name="connsiteX5983" fmla="*/ 1399559 w 2482948"/>
              <a:gd name="connsiteY5983" fmla="*/ 1184307 h 2128862"/>
              <a:gd name="connsiteX5984" fmla="*/ 1417361 w 2482948"/>
              <a:gd name="connsiteY5984" fmla="*/ 1184801 h 2128862"/>
              <a:gd name="connsiteX5985" fmla="*/ 1437817 w 2482948"/>
              <a:gd name="connsiteY5985" fmla="*/ 1185369 h 2128862"/>
              <a:gd name="connsiteX5986" fmla="*/ 1449030 w 2482948"/>
              <a:gd name="connsiteY5986" fmla="*/ 1185681 h 2128862"/>
              <a:gd name="connsiteX5987" fmla="*/ 1430721 w 2482948"/>
              <a:gd name="connsiteY5987" fmla="*/ 1177795 h 2128862"/>
              <a:gd name="connsiteX5988" fmla="*/ 1417074 w 2482948"/>
              <a:gd name="connsiteY5988" fmla="*/ 1171917 h 2128862"/>
              <a:gd name="connsiteX5989" fmla="*/ 1389711 w 2482948"/>
              <a:gd name="connsiteY5989" fmla="*/ 1168762 h 2128862"/>
              <a:gd name="connsiteX5990" fmla="*/ 1379006 w 2482948"/>
              <a:gd name="connsiteY5990" fmla="*/ 1166204 h 2128862"/>
              <a:gd name="connsiteX5991" fmla="*/ 1378902 w 2482948"/>
              <a:gd name="connsiteY5991" fmla="*/ 1166170 h 2128862"/>
              <a:gd name="connsiteX5992" fmla="*/ 1378806 w 2482948"/>
              <a:gd name="connsiteY5992" fmla="*/ 1166147 h 2128862"/>
              <a:gd name="connsiteX5993" fmla="*/ 1378764 w 2482948"/>
              <a:gd name="connsiteY5993" fmla="*/ 1166137 h 2128862"/>
              <a:gd name="connsiteX5994" fmla="*/ 1373768 w 2482948"/>
              <a:gd name="connsiteY5994" fmla="*/ 1164515 h 2128862"/>
              <a:gd name="connsiteX5995" fmla="*/ 1360133 w 2482948"/>
              <a:gd name="connsiteY5995" fmla="*/ 1160120 h 2128862"/>
              <a:gd name="connsiteX5996" fmla="*/ 1359951 w 2482948"/>
              <a:gd name="connsiteY5996" fmla="*/ 1160030 h 2128862"/>
              <a:gd name="connsiteX5997" fmla="*/ 1359756 w 2482948"/>
              <a:gd name="connsiteY5997" fmla="*/ 1159967 h 2128862"/>
              <a:gd name="connsiteX5998" fmla="*/ 1359425 w 2482948"/>
              <a:gd name="connsiteY5998" fmla="*/ 1159860 h 2128862"/>
              <a:gd name="connsiteX5999" fmla="*/ 1349000 w 2482948"/>
              <a:gd name="connsiteY5999" fmla="*/ 1154675 h 2128862"/>
              <a:gd name="connsiteX6000" fmla="*/ 1346149 w 2482948"/>
              <a:gd name="connsiteY6000" fmla="*/ 1153257 h 2128862"/>
              <a:gd name="connsiteX6001" fmla="*/ 1307101 w 2482948"/>
              <a:gd name="connsiteY6001" fmla="*/ 1134095 h 2128862"/>
              <a:gd name="connsiteX6002" fmla="*/ 1306160 w 2482948"/>
              <a:gd name="connsiteY6002" fmla="*/ 1133370 h 2128862"/>
              <a:gd name="connsiteX6003" fmla="*/ 1305467 w 2482948"/>
              <a:gd name="connsiteY6003" fmla="*/ 1133026 h 2128862"/>
              <a:gd name="connsiteX6004" fmla="*/ 1305238 w 2482948"/>
              <a:gd name="connsiteY6004" fmla="*/ 1132912 h 2128862"/>
              <a:gd name="connsiteX6005" fmla="*/ 1288057 w 2482948"/>
              <a:gd name="connsiteY6005" fmla="*/ 1120097 h 2128862"/>
              <a:gd name="connsiteX6006" fmla="*/ 1276165 w 2482948"/>
              <a:gd name="connsiteY6006" fmla="*/ 1111226 h 2128862"/>
              <a:gd name="connsiteX6007" fmla="*/ 1591348 w 2482948"/>
              <a:gd name="connsiteY6007" fmla="*/ 1105726 h 2128862"/>
              <a:gd name="connsiteX6008" fmla="*/ 1566874 w 2482948"/>
              <a:gd name="connsiteY6008" fmla="*/ 1118151 h 2128862"/>
              <a:gd name="connsiteX6009" fmla="*/ 1564979 w 2482948"/>
              <a:gd name="connsiteY6009" fmla="*/ 1128092 h 2128862"/>
              <a:gd name="connsiteX6010" fmla="*/ 1574993 w 2482948"/>
              <a:gd name="connsiteY6010" fmla="*/ 1123242 h 2128862"/>
              <a:gd name="connsiteX6011" fmla="*/ 1590120 w 2482948"/>
              <a:gd name="connsiteY6011" fmla="*/ 1110437 h 2128862"/>
              <a:gd name="connsiteX6012" fmla="*/ 1590667 w 2482948"/>
              <a:gd name="connsiteY6012" fmla="*/ 1108338 h 2128862"/>
              <a:gd name="connsiteX6013" fmla="*/ 2017314 w 2482948"/>
              <a:gd name="connsiteY6013" fmla="*/ 1105417 h 2128862"/>
              <a:gd name="connsiteX6014" fmla="*/ 2016947 w 2482948"/>
              <a:gd name="connsiteY6014" fmla="*/ 1105865 h 2128862"/>
              <a:gd name="connsiteX6015" fmla="*/ 2016371 w 2482948"/>
              <a:gd name="connsiteY6015" fmla="*/ 1106570 h 2128862"/>
              <a:gd name="connsiteX6016" fmla="*/ 2003431 w 2482948"/>
              <a:gd name="connsiteY6016" fmla="*/ 1115212 h 2128862"/>
              <a:gd name="connsiteX6017" fmla="*/ 1998362 w 2482948"/>
              <a:gd name="connsiteY6017" fmla="*/ 1118597 h 2128862"/>
              <a:gd name="connsiteX6018" fmla="*/ 1995654 w 2482948"/>
              <a:gd name="connsiteY6018" fmla="*/ 1120405 h 2128862"/>
              <a:gd name="connsiteX6019" fmla="*/ 1989425 w 2482948"/>
              <a:gd name="connsiteY6019" fmla="*/ 1124564 h 2128862"/>
              <a:gd name="connsiteX6020" fmla="*/ 1989374 w 2482948"/>
              <a:gd name="connsiteY6020" fmla="*/ 1124710 h 2128862"/>
              <a:gd name="connsiteX6021" fmla="*/ 1989359 w 2482948"/>
              <a:gd name="connsiteY6021" fmla="*/ 1124751 h 2128862"/>
              <a:gd name="connsiteX6022" fmla="*/ 2000968 w 2482948"/>
              <a:gd name="connsiteY6022" fmla="*/ 1121670 h 2128862"/>
              <a:gd name="connsiteX6023" fmla="*/ 2015831 w 2482948"/>
              <a:gd name="connsiteY6023" fmla="*/ 1109624 h 2128862"/>
              <a:gd name="connsiteX6024" fmla="*/ 2016257 w 2482948"/>
              <a:gd name="connsiteY6024" fmla="*/ 1108415 h 2128862"/>
              <a:gd name="connsiteX6025" fmla="*/ 43601 w 2482948"/>
              <a:gd name="connsiteY6025" fmla="*/ 1104998 h 2128862"/>
              <a:gd name="connsiteX6026" fmla="*/ 43028 w 2482948"/>
              <a:gd name="connsiteY6026" fmla="*/ 1106472 h 2128862"/>
              <a:gd name="connsiteX6027" fmla="*/ 41524 w 2482948"/>
              <a:gd name="connsiteY6027" fmla="*/ 1110338 h 2128862"/>
              <a:gd name="connsiteX6028" fmla="*/ 41602 w 2482948"/>
              <a:gd name="connsiteY6028" fmla="*/ 1110718 h 2128862"/>
              <a:gd name="connsiteX6029" fmla="*/ 42623 w 2482948"/>
              <a:gd name="connsiteY6029" fmla="*/ 1108850 h 2128862"/>
              <a:gd name="connsiteX6030" fmla="*/ 42895 w 2482948"/>
              <a:gd name="connsiteY6030" fmla="*/ 1108352 h 2128862"/>
              <a:gd name="connsiteX6031" fmla="*/ 43323 w 2482948"/>
              <a:gd name="connsiteY6031" fmla="*/ 1107569 h 2128862"/>
              <a:gd name="connsiteX6032" fmla="*/ 43430 w 2482948"/>
              <a:gd name="connsiteY6032" fmla="*/ 1106583 h 2128862"/>
              <a:gd name="connsiteX6033" fmla="*/ 1508191 w 2482948"/>
              <a:gd name="connsiteY6033" fmla="*/ 1104724 h 2128862"/>
              <a:gd name="connsiteX6034" fmla="*/ 1507962 w 2482948"/>
              <a:gd name="connsiteY6034" fmla="*/ 1104819 h 2128862"/>
              <a:gd name="connsiteX6035" fmla="*/ 1507950 w 2482948"/>
              <a:gd name="connsiteY6035" fmla="*/ 1104882 h 2128862"/>
              <a:gd name="connsiteX6036" fmla="*/ 1508145 w 2482948"/>
              <a:gd name="connsiteY6036" fmla="*/ 1104754 h 2128862"/>
              <a:gd name="connsiteX6037" fmla="*/ 1508189 w 2482948"/>
              <a:gd name="connsiteY6037" fmla="*/ 1104725 h 2128862"/>
              <a:gd name="connsiteX6038" fmla="*/ 994585 w 2482948"/>
              <a:gd name="connsiteY6038" fmla="*/ 1104021 h 2128862"/>
              <a:gd name="connsiteX6039" fmla="*/ 995031 w 2482948"/>
              <a:gd name="connsiteY6039" fmla="*/ 1107629 h 2128862"/>
              <a:gd name="connsiteX6040" fmla="*/ 1002670 w 2482948"/>
              <a:gd name="connsiteY6040" fmla="*/ 1119626 h 2128862"/>
              <a:gd name="connsiteX6041" fmla="*/ 1013841 w 2482948"/>
              <a:gd name="connsiteY6041" fmla="*/ 1137170 h 2128862"/>
              <a:gd name="connsiteX6042" fmla="*/ 994826 w 2482948"/>
              <a:gd name="connsiteY6042" fmla="*/ 1104436 h 2128862"/>
              <a:gd name="connsiteX6043" fmla="*/ 2210959 w 2482948"/>
              <a:gd name="connsiteY6043" fmla="*/ 1103254 h 2128862"/>
              <a:gd name="connsiteX6044" fmla="*/ 2208990 w 2482948"/>
              <a:gd name="connsiteY6044" fmla="*/ 1104275 h 2128862"/>
              <a:gd name="connsiteX6045" fmla="*/ 2189763 w 2482948"/>
              <a:gd name="connsiteY6045" fmla="*/ 1117867 h 2128862"/>
              <a:gd name="connsiteX6046" fmla="*/ 2183767 w 2482948"/>
              <a:gd name="connsiteY6046" fmla="*/ 1120638 h 2128862"/>
              <a:gd name="connsiteX6047" fmla="*/ 2183626 w 2482948"/>
              <a:gd name="connsiteY6047" fmla="*/ 1121025 h 2128862"/>
              <a:gd name="connsiteX6048" fmla="*/ 2159749 w 2482948"/>
              <a:gd name="connsiteY6048" fmla="*/ 1186447 h 2128862"/>
              <a:gd name="connsiteX6049" fmla="*/ 2153604 w 2482948"/>
              <a:gd name="connsiteY6049" fmla="*/ 1204938 h 2128862"/>
              <a:gd name="connsiteX6050" fmla="*/ 2152370 w 2482948"/>
              <a:gd name="connsiteY6050" fmla="*/ 1208651 h 2128862"/>
              <a:gd name="connsiteX6051" fmla="*/ 2137138 w 2482948"/>
              <a:gd name="connsiteY6051" fmla="*/ 1254486 h 2128862"/>
              <a:gd name="connsiteX6052" fmla="*/ 2137084 w 2482948"/>
              <a:gd name="connsiteY6052" fmla="*/ 1254656 h 2128862"/>
              <a:gd name="connsiteX6053" fmla="*/ 2120417 w 2482948"/>
              <a:gd name="connsiteY6053" fmla="*/ 1307741 h 2128862"/>
              <a:gd name="connsiteX6054" fmla="*/ 2116285 w 2482948"/>
              <a:gd name="connsiteY6054" fmla="*/ 1321435 h 2128862"/>
              <a:gd name="connsiteX6055" fmla="*/ 2107503 w 2482948"/>
              <a:gd name="connsiteY6055" fmla="*/ 1351359 h 2128862"/>
              <a:gd name="connsiteX6056" fmla="*/ 2104610 w 2482948"/>
              <a:gd name="connsiteY6056" fmla="*/ 1361565 h 2128862"/>
              <a:gd name="connsiteX6057" fmla="*/ 2098165 w 2482948"/>
              <a:gd name="connsiteY6057" fmla="*/ 1386485 h 2128862"/>
              <a:gd name="connsiteX6058" fmla="*/ 2068659 w 2482948"/>
              <a:gd name="connsiteY6058" fmla="*/ 1485211 h 2128862"/>
              <a:gd name="connsiteX6059" fmla="*/ 2054870 w 2482948"/>
              <a:gd name="connsiteY6059" fmla="*/ 1524508 h 2128862"/>
              <a:gd name="connsiteX6060" fmla="*/ 2023846 w 2482948"/>
              <a:gd name="connsiteY6060" fmla="*/ 1610136 h 2128862"/>
              <a:gd name="connsiteX6061" fmla="*/ 1928290 w 2482948"/>
              <a:gd name="connsiteY6061" fmla="*/ 1795316 h 2128862"/>
              <a:gd name="connsiteX6062" fmla="*/ 1914502 w 2482948"/>
              <a:gd name="connsiteY6062" fmla="*/ 1814759 h 2128862"/>
              <a:gd name="connsiteX6063" fmla="*/ 1906919 w 2482948"/>
              <a:gd name="connsiteY6063" fmla="*/ 1825790 h 2128862"/>
              <a:gd name="connsiteX6064" fmla="*/ 1856935 w 2482948"/>
              <a:gd name="connsiteY6064" fmla="*/ 1892577 h 2128862"/>
              <a:gd name="connsiteX6065" fmla="*/ 1856201 w 2482948"/>
              <a:gd name="connsiteY6065" fmla="*/ 1893272 h 2128862"/>
              <a:gd name="connsiteX6066" fmla="*/ 1848928 w 2482948"/>
              <a:gd name="connsiteY6066" fmla="*/ 1900154 h 2128862"/>
              <a:gd name="connsiteX6067" fmla="*/ 1845777 w 2482948"/>
              <a:gd name="connsiteY6067" fmla="*/ 1903135 h 2128862"/>
              <a:gd name="connsiteX6068" fmla="*/ 1848736 w 2482948"/>
              <a:gd name="connsiteY6068" fmla="*/ 1903264 h 2128862"/>
              <a:gd name="connsiteX6069" fmla="*/ 1863347 w 2482948"/>
              <a:gd name="connsiteY6069" fmla="*/ 1889786 h 2128862"/>
              <a:gd name="connsiteX6070" fmla="*/ 1916847 w 2482948"/>
              <a:gd name="connsiteY6070" fmla="*/ 1826203 h 2128862"/>
              <a:gd name="connsiteX6071" fmla="*/ 1923189 w 2482948"/>
              <a:gd name="connsiteY6071" fmla="*/ 1817793 h 2128862"/>
              <a:gd name="connsiteX6072" fmla="*/ 1938909 w 2482948"/>
              <a:gd name="connsiteY6072" fmla="*/ 1796832 h 2128862"/>
              <a:gd name="connsiteX6073" fmla="*/ 2039013 w 2482948"/>
              <a:gd name="connsiteY6073" fmla="*/ 1617581 h 2128862"/>
              <a:gd name="connsiteX6074" fmla="*/ 2074174 w 2482948"/>
              <a:gd name="connsiteY6074" fmla="*/ 1526577 h 2128862"/>
              <a:gd name="connsiteX6075" fmla="*/ 2085757 w 2482948"/>
              <a:gd name="connsiteY6075" fmla="*/ 1495278 h 2128862"/>
              <a:gd name="connsiteX6076" fmla="*/ 2115402 w 2482948"/>
              <a:gd name="connsiteY6076" fmla="*/ 1398758 h 2128862"/>
              <a:gd name="connsiteX6077" fmla="*/ 2122099 w 2482948"/>
              <a:gd name="connsiteY6077" fmla="*/ 1372843 h 2128862"/>
              <a:gd name="connsiteX6078" fmla="*/ 2124366 w 2482948"/>
              <a:gd name="connsiteY6078" fmla="*/ 1365114 h 2128862"/>
              <a:gd name="connsiteX6079" fmla="*/ 2134986 w 2482948"/>
              <a:gd name="connsiteY6079" fmla="*/ 1328905 h 2128862"/>
              <a:gd name="connsiteX6080" fmla="*/ 2142780 w 2482948"/>
              <a:gd name="connsiteY6080" fmla="*/ 1303934 h 2128862"/>
              <a:gd name="connsiteX6081" fmla="*/ 2153023 w 2482948"/>
              <a:gd name="connsiteY6081" fmla="*/ 1271117 h 2128862"/>
              <a:gd name="connsiteX6082" fmla="*/ 2175175 w 2482948"/>
              <a:gd name="connsiteY6082" fmla="*/ 1203649 h 2128862"/>
              <a:gd name="connsiteX6083" fmla="*/ 1852592 w 2482948"/>
              <a:gd name="connsiteY6083" fmla="*/ 1102563 h 2128862"/>
              <a:gd name="connsiteX6084" fmla="*/ 1852514 w 2482948"/>
              <a:gd name="connsiteY6084" fmla="*/ 1102611 h 2128862"/>
              <a:gd name="connsiteX6085" fmla="*/ 1852325 w 2482948"/>
              <a:gd name="connsiteY6085" fmla="*/ 1102729 h 2128862"/>
              <a:gd name="connsiteX6086" fmla="*/ 1853458 w 2482948"/>
              <a:gd name="connsiteY6086" fmla="*/ 1102934 h 2128862"/>
              <a:gd name="connsiteX6087" fmla="*/ 999690 w 2482948"/>
              <a:gd name="connsiteY6087" fmla="*/ 1102024 h 2128862"/>
              <a:gd name="connsiteX6088" fmla="*/ 1008128 w 2482948"/>
              <a:gd name="connsiteY6088" fmla="*/ 1125004 h 2128862"/>
              <a:gd name="connsiteX6089" fmla="*/ 1008187 w 2482948"/>
              <a:gd name="connsiteY6089" fmla="*/ 1125164 h 2128862"/>
              <a:gd name="connsiteX6090" fmla="*/ 1008197 w 2482948"/>
              <a:gd name="connsiteY6090" fmla="*/ 1125192 h 2128862"/>
              <a:gd name="connsiteX6091" fmla="*/ 1021764 w 2482948"/>
              <a:gd name="connsiteY6091" fmla="*/ 1145526 h 2128862"/>
              <a:gd name="connsiteX6092" fmla="*/ 1024261 w 2482948"/>
              <a:gd name="connsiteY6092" fmla="*/ 1148183 h 2128862"/>
              <a:gd name="connsiteX6093" fmla="*/ 1027035 w 2482948"/>
              <a:gd name="connsiteY6093" fmla="*/ 1151135 h 2128862"/>
              <a:gd name="connsiteX6094" fmla="*/ 1005231 w 2482948"/>
              <a:gd name="connsiteY6094" fmla="*/ 1111975 h 2128862"/>
              <a:gd name="connsiteX6095" fmla="*/ 1005222 w 2482948"/>
              <a:gd name="connsiteY6095" fmla="*/ 1111958 h 2128862"/>
              <a:gd name="connsiteX6096" fmla="*/ 1023251 w 2482948"/>
              <a:gd name="connsiteY6096" fmla="*/ 1101500 h 2128862"/>
              <a:gd name="connsiteX6097" fmla="*/ 1023840 w 2482948"/>
              <a:gd name="connsiteY6097" fmla="*/ 1103945 h 2128862"/>
              <a:gd name="connsiteX6098" fmla="*/ 1024536 w 2482948"/>
              <a:gd name="connsiteY6098" fmla="*/ 1106835 h 2128862"/>
              <a:gd name="connsiteX6099" fmla="*/ 1026920 w 2482948"/>
              <a:gd name="connsiteY6099" fmla="*/ 1111366 h 2128862"/>
              <a:gd name="connsiteX6100" fmla="*/ 1032103 w 2482948"/>
              <a:gd name="connsiteY6100" fmla="*/ 1121214 h 2128862"/>
              <a:gd name="connsiteX6101" fmla="*/ 1026052 w 2482948"/>
              <a:gd name="connsiteY6101" fmla="*/ 1107737 h 2128862"/>
              <a:gd name="connsiteX6102" fmla="*/ 2130266 w 2482948"/>
              <a:gd name="connsiteY6102" fmla="*/ 1101212 h 2128862"/>
              <a:gd name="connsiteX6103" fmla="*/ 2125762 w 2482948"/>
              <a:gd name="connsiteY6103" fmla="*/ 1105505 h 2128862"/>
              <a:gd name="connsiteX6104" fmla="*/ 2101285 w 2482948"/>
              <a:gd name="connsiteY6104" fmla="*/ 1119606 h 2128862"/>
              <a:gd name="connsiteX6105" fmla="*/ 2101272 w 2482948"/>
              <a:gd name="connsiteY6105" fmla="*/ 1119641 h 2128862"/>
              <a:gd name="connsiteX6106" fmla="*/ 2101155 w 2482948"/>
              <a:gd name="connsiteY6106" fmla="*/ 1119940 h 2128862"/>
              <a:gd name="connsiteX6107" fmla="*/ 2099278 w 2482948"/>
              <a:gd name="connsiteY6107" fmla="*/ 1124740 h 2128862"/>
              <a:gd name="connsiteX6108" fmla="*/ 2117508 w 2482948"/>
              <a:gd name="connsiteY6108" fmla="*/ 1114521 h 2128862"/>
              <a:gd name="connsiteX6109" fmla="*/ 2127266 w 2482948"/>
              <a:gd name="connsiteY6109" fmla="*/ 1109051 h 2128862"/>
              <a:gd name="connsiteX6110" fmla="*/ 2128358 w 2482948"/>
              <a:gd name="connsiteY6110" fmla="*/ 1106197 h 2128862"/>
              <a:gd name="connsiteX6111" fmla="*/ 1602186 w 2482948"/>
              <a:gd name="connsiteY6111" fmla="*/ 1100223 h 2128862"/>
              <a:gd name="connsiteX6112" fmla="*/ 1596684 w 2482948"/>
              <a:gd name="connsiteY6112" fmla="*/ 1103017 h 2128862"/>
              <a:gd name="connsiteX6113" fmla="*/ 1596060 w 2482948"/>
              <a:gd name="connsiteY6113" fmla="*/ 1105409 h 2128862"/>
              <a:gd name="connsiteX6114" fmla="*/ 1597543 w 2482948"/>
              <a:gd name="connsiteY6114" fmla="*/ 1104154 h 2128862"/>
              <a:gd name="connsiteX6115" fmla="*/ 1599447 w 2482948"/>
              <a:gd name="connsiteY6115" fmla="*/ 1102542 h 2128862"/>
              <a:gd name="connsiteX6116" fmla="*/ 1882358 w 2482948"/>
              <a:gd name="connsiteY6116" fmla="*/ 1100176 h 2128862"/>
              <a:gd name="connsiteX6117" fmla="*/ 1879697 w 2482948"/>
              <a:gd name="connsiteY6117" fmla="*/ 1101814 h 2128862"/>
              <a:gd name="connsiteX6118" fmla="*/ 1874344 w 2482948"/>
              <a:gd name="connsiteY6118" fmla="*/ 1105111 h 2128862"/>
              <a:gd name="connsiteX6119" fmla="*/ 1876861 w 2482948"/>
              <a:gd name="connsiteY6119" fmla="*/ 1106023 h 2128862"/>
              <a:gd name="connsiteX6120" fmla="*/ 1881445 w 2482948"/>
              <a:gd name="connsiteY6120" fmla="*/ 1103014 h 2128862"/>
              <a:gd name="connsiteX6121" fmla="*/ 1991632 w 2482948"/>
              <a:gd name="connsiteY6121" fmla="*/ 1100039 h 2128862"/>
              <a:gd name="connsiteX6122" fmla="*/ 1984936 w 2482948"/>
              <a:gd name="connsiteY6122" fmla="*/ 1109375 h 2128862"/>
              <a:gd name="connsiteX6123" fmla="*/ 1972254 w 2482948"/>
              <a:gd name="connsiteY6123" fmla="*/ 1117598 h 2128862"/>
              <a:gd name="connsiteX6124" fmla="*/ 1981757 w 2482948"/>
              <a:gd name="connsiteY6124" fmla="*/ 1114425 h 2128862"/>
              <a:gd name="connsiteX6125" fmla="*/ 1985785 w 2482948"/>
              <a:gd name="connsiteY6125" fmla="*/ 1111769 h 2128862"/>
              <a:gd name="connsiteX6126" fmla="*/ 1987979 w 2482948"/>
              <a:gd name="connsiteY6126" fmla="*/ 1110323 h 2128862"/>
              <a:gd name="connsiteX6127" fmla="*/ 1989843 w 2482948"/>
              <a:gd name="connsiteY6127" fmla="*/ 1105077 h 2128862"/>
              <a:gd name="connsiteX6128" fmla="*/ 1991152 w 2482948"/>
              <a:gd name="connsiteY6128" fmla="*/ 1101390 h 2128862"/>
              <a:gd name="connsiteX6129" fmla="*/ 1027779 w 2482948"/>
              <a:gd name="connsiteY6129" fmla="*/ 1099798 h 2128862"/>
              <a:gd name="connsiteX6130" fmla="*/ 1028179 w 2482948"/>
              <a:gd name="connsiteY6130" fmla="*/ 1101562 h 2128862"/>
              <a:gd name="connsiteX6131" fmla="*/ 1028242 w 2482948"/>
              <a:gd name="connsiteY6131" fmla="*/ 1101837 h 2128862"/>
              <a:gd name="connsiteX6132" fmla="*/ 1028326 w 2482948"/>
              <a:gd name="connsiteY6132" fmla="*/ 1102002 h 2128862"/>
              <a:gd name="connsiteX6133" fmla="*/ 1030471 w 2482948"/>
              <a:gd name="connsiteY6133" fmla="*/ 1106201 h 2128862"/>
              <a:gd name="connsiteX6134" fmla="*/ 1030821 w 2482948"/>
              <a:gd name="connsiteY6134" fmla="*/ 1106886 h 2128862"/>
              <a:gd name="connsiteX6135" fmla="*/ 1030028 w 2482948"/>
              <a:gd name="connsiteY6135" fmla="*/ 1105039 h 2128862"/>
              <a:gd name="connsiteX6136" fmla="*/ 33800 w 2482948"/>
              <a:gd name="connsiteY6136" fmla="*/ 1098778 h 2128862"/>
              <a:gd name="connsiteX6137" fmla="*/ 32777 w 2482948"/>
              <a:gd name="connsiteY6137" fmla="*/ 1101338 h 2128862"/>
              <a:gd name="connsiteX6138" fmla="*/ 32777 w 2482948"/>
              <a:gd name="connsiteY6138" fmla="*/ 1102992 h 2128862"/>
              <a:gd name="connsiteX6139" fmla="*/ 32933 w 2482948"/>
              <a:gd name="connsiteY6139" fmla="*/ 1102640 h 2128862"/>
              <a:gd name="connsiteX6140" fmla="*/ 33249 w 2482948"/>
              <a:gd name="connsiteY6140" fmla="*/ 1101929 h 2128862"/>
              <a:gd name="connsiteX6141" fmla="*/ 33585 w 2482948"/>
              <a:gd name="connsiteY6141" fmla="*/ 1101174 h 2128862"/>
              <a:gd name="connsiteX6142" fmla="*/ 33740 w 2482948"/>
              <a:gd name="connsiteY6142" fmla="*/ 1099445 h 2128862"/>
              <a:gd name="connsiteX6143" fmla="*/ 1243885 w 2482948"/>
              <a:gd name="connsiteY6143" fmla="*/ 1097323 h 2128862"/>
              <a:gd name="connsiteX6144" fmla="*/ 1245710 w 2482948"/>
              <a:gd name="connsiteY6144" fmla="*/ 1100186 h 2128862"/>
              <a:gd name="connsiteX6145" fmla="*/ 1247740 w 2482948"/>
              <a:gd name="connsiteY6145" fmla="*/ 1103371 h 2128862"/>
              <a:gd name="connsiteX6146" fmla="*/ 1261120 w 2482948"/>
              <a:gd name="connsiteY6146" fmla="*/ 1118444 h 2128862"/>
              <a:gd name="connsiteX6147" fmla="*/ 1263249 w 2482948"/>
              <a:gd name="connsiteY6147" fmla="*/ 1120842 h 2128862"/>
              <a:gd name="connsiteX6148" fmla="*/ 1267652 w 2482948"/>
              <a:gd name="connsiteY6148" fmla="*/ 1125166 h 2128862"/>
              <a:gd name="connsiteX6149" fmla="*/ 1267840 w 2482948"/>
              <a:gd name="connsiteY6149" fmla="*/ 1125351 h 2128862"/>
              <a:gd name="connsiteX6150" fmla="*/ 1279866 w 2482948"/>
              <a:gd name="connsiteY6150" fmla="*/ 1130734 h 2128862"/>
              <a:gd name="connsiteX6151" fmla="*/ 1289610 w 2482948"/>
              <a:gd name="connsiteY6151" fmla="*/ 1135095 h 2128862"/>
              <a:gd name="connsiteX6152" fmla="*/ 1290796 w 2482948"/>
              <a:gd name="connsiteY6152" fmla="*/ 1135626 h 2128862"/>
              <a:gd name="connsiteX6153" fmla="*/ 1280667 w 2482948"/>
              <a:gd name="connsiteY6153" fmla="*/ 1125501 h 2128862"/>
              <a:gd name="connsiteX6154" fmla="*/ 1273680 w 2482948"/>
              <a:gd name="connsiteY6154" fmla="*/ 1118518 h 2128862"/>
              <a:gd name="connsiteX6155" fmla="*/ 1258981 w 2482948"/>
              <a:gd name="connsiteY6155" fmla="*/ 1103825 h 2128862"/>
              <a:gd name="connsiteX6156" fmla="*/ 1245094 w 2482948"/>
              <a:gd name="connsiteY6156" fmla="*/ 1097843 h 2128862"/>
              <a:gd name="connsiteX6157" fmla="*/ 1645625 w 2482948"/>
              <a:gd name="connsiteY6157" fmla="*/ 1097319 h 2128862"/>
              <a:gd name="connsiteX6158" fmla="*/ 1642977 w 2482948"/>
              <a:gd name="connsiteY6158" fmla="*/ 1103400 h 2128862"/>
              <a:gd name="connsiteX6159" fmla="*/ 1642780 w 2482948"/>
              <a:gd name="connsiteY6159" fmla="*/ 1103852 h 2128862"/>
              <a:gd name="connsiteX6160" fmla="*/ 1636670 w 2482948"/>
              <a:gd name="connsiteY6160" fmla="*/ 1112286 h 2128862"/>
              <a:gd name="connsiteX6161" fmla="*/ 1634377 w 2482948"/>
              <a:gd name="connsiteY6161" fmla="*/ 1115452 h 2128862"/>
              <a:gd name="connsiteX6162" fmla="*/ 1631206 w 2482948"/>
              <a:gd name="connsiteY6162" fmla="*/ 1121780 h 2128862"/>
              <a:gd name="connsiteX6163" fmla="*/ 1626151 w 2482948"/>
              <a:gd name="connsiteY6163" fmla="*/ 1126807 h 2128862"/>
              <a:gd name="connsiteX6164" fmla="*/ 1624565 w 2482948"/>
              <a:gd name="connsiteY6164" fmla="*/ 1128996 h 2128862"/>
              <a:gd name="connsiteX6165" fmla="*/ 1617812 w 2482948"/>
              <a:gd name="connsiteY6165" fmla="*/ 1138319 h 2128862"/>
              <a:gd name="connsiteX6166" fmla="*/ 1613456 w 2482948"/>
              <a:gd name="connsiteY6166" fmla="*/ 1142209 h 2128862"/>
              <a:gd name="connsiteX6167" fmla="*/ 1613067 w 2482948"/>
              <a:gd name="connsiteY6167" fmla="*/ 1142557 h 2128862"/>
              <a:gd name="connsiteX6168" fmla="*/ 1598418 w 2482948"/>
              <a:gd name="connsiteY6168" fmla="*/ 1218833 h 2128862"/>
              <a:gd name="connsiteX6169" fmla="*/ 1590059 w 2482948"/>
              <a:gd name="connsiteY6169" fmla="*/ 1271074 h 2128862"/>
              <a:gd name="connsiteX6170" fmla="*/ 1581648 w 2482948"/>
              <a:gd name="connsiteY6170" fmla="*/ 1447843 h 2128862"/>
              <a:gd name="connsiteX6171" fmla="*/ 1592709 w 2482948"/>
              <a:gd name="connsiteY6171" fmla="*/ 1698754 h 2128862"/>
              <a:gd name="connsiteX6172" fmla="*/ 1603367 w 2482948"/>
              <a:gd name="connsiteY6172" fmla="*/ 1720297 h 2128862"/>
              <a:gd name="connsiteX6173" fmla="*/ 1604345 w 2482948"/>
              <a:gd name="connsiteY6173" fmla="*/ 1722273 h 2128862"/>
              <a:gd name="connsiteX6174" fmla="*/ 1601438 w 2482948"/>
              <a:gd name="connsiteY6174" fmla="*/ 1667711 h 2128862"/>
              <a:gd name="connsiteX6175" fmla="*/ 1600125 w 2482948"/>
              <a:gd name="connsiteY6175" fmla="*/ 1643072 h 2128862"/>
              <a:gd name="connsiteX6176" fmla="*/ 1598124 w 2482948"/>
              <a:gd name="connsiteY6176" fmla="*/ 1605499 h 2128862"/>
              <a:gd name="connsiteX6177" fmla="*/ 1597641 w 2482948"/>
              <a:gd name="connsiteY6177" fmla="*/ 1455565 h 2128862"/>
              <a:gd name="connsiteX6178" fmla="*/ 1607982 w 2482948"/>
              <a:gd name="connsiteY6178" fmla="*/ 1280588 h 2128862"/>
              <a:gd name="connsiteX6179" fmla="*/ 1632113 w 2482948"/>
              <a:gd name="connsiteY6179" fmla="*/ 1149045 h 2128862"/>
              <a:gd name="connsiteX6180" fmla="*/ 1836063 w 2482948"/>
              <a:gd name="connsiteY6180" fmla="*/ 1097061 h 2128862"/>
              <a:gd name="connsiteX6181" fmla="*/ 1835149 w 2482948"/>
              <a:gd name="connsiteY6181" fmla="*/ 1097663 h 2128862"/>
              <a:gd name="connsiteX6182" fmla="*/ 1840284 w 2482948"/>
              <a:gd name="connsiteY6182" fmla="*/ 1100231 h 2128862"/>
              <a:gd name="connsiteX6183" fmla="*/ 1840819 w 2482948"/>
              <a:gd name="connsiteY6183" fmla="*/ 1100478 h 2128862"/>
              <a:gd name="connsiteX6184" fmla="*/ 1841168 w 2482948"/>
              <a:gd name="connsiteY6184" fmla="*/ 1100639 h 2128862"/>
              <a:gd name="connsiteX6185" fmla="*/ 1841414 w 2482948"/>
              <a:gd name="connsiteY6185" fmla="*/ 1100753 h 2128862"/>
              <a:gd name="connsiteX6186" fmla="*/ 1848094 w 2482948"/>
              <a:gd name="connsiteY6186" fmla="*/ 1101962 h 2128862"/>
              <a:gd name="connsiteX6187" fmla="*/ 1849327 w 2482948"/>
              <a:gd name="connsiteY6187" fmla="*/ 1102186 h 2128862"/>
              <a:gd name="connsiteX6188" fmla="*/ 1844638 w 2482948"/>
              <a:gd name="connsiteY6188" fmla="*/ 1100001 h 2128862"/>
              <a:gd name="connsiteX6189" fmla="*/ 1843629 w 2482948"/>
              <a:gd name="connsiteY6189" fmla="*/ 1100647 h 2128862"/>
              <a:gd name="connsiteX6190" fmla="*/ 1842802 w 2482948"/>
              <a:gd name="connsiteY6190" fmla="*/ 1100508 h 2128862"/>
              <a:gd name="connsiteX6191" fmla="*/ 2187098 w 2482948"/>
              <a:gd name="connsiteY6191" fmla="*/ 1096985 h 2128862"/>
              <a:gd name="connsiteX6192" fmla="*/ 2181791 w 2482948"/>
              <a:gd name="connsiteY6192" fmla="*/ 1099942 h 2128862"/>
              <a:gd name="connsiteX6193" fmla="*/ 2164333 w 2482948"/>
              <a:gd name="connsiteY6193" fmla="*/ 1113443 h 2128862"/>
              <a:gd name="connsiteX6194" fmla="*/ 2159269 w 2482948"/>
              <a:gd name="connsiteY6194" fmla="*/ 1115942 h 2128862"/>
              <a:gd name="connsiteX6195" fmla="*/ 2156364 w 2482948"/>
              <a:gd name="connsiteY6195" fmla="*/ 1117375 h 2128862"/>
              <a:gd name="connsiteX6196" fmla="*/ 2155945 w 2482948"/>
              <a:gd name="connsiteY6196" fmla="*/ 1118505 h 2128862"/>
              <a:gd name="connsiteX6197" fmla="*/ 2154841 w 2482948"/>
              <a:gd name="connsiteY6197" fmla="*/ 1121481 h 2128862"/>
              <a:gd name="connsiteX6198" fmla="*/ 2157538 w 2482948"/>
              <a:gd name="connsiteY6198" fmla="*/ 1120187 h 2128862"/>
              <a:gd name="connsiteX6199" fmla="*/ 2172180 w 2482948"/>
              <a:gd name="connsiteY6199" fmla="*/ 1113166 h 2128862"/>
              <a:gd name="connsiteX6200" fmla="*/ 2184426 w 2482948"/>
              <a:gd name="connsiteY6200" fmla="*/ 1104308 h 2128862"/>
              <a:gd name="connsiteX6201" fmla="*/ 2104662 w 2482948"/>
              <a:gd name="connsiteY6201" fmla="*/ 1096588 h 2128862"/>
              <a:gd name="connsiteX6202" fmla="*/ 2100390 w 2482948"/>
              <a:gd name="connsiteY6202" fmla="*/ 1099532 h 2128862"/>
              <a:gd name="connsiteX6203" fmla="*/ 2095393 w 2482948"/>
              <a:gd name="connsiteY6203" fmla="*/ 1104998 h 2128862"/>
              <a:gd name="connsiteX6204" fmla="*/ 2072810 w 2482948"/>
              <a:gd name="connsiteY6204" fmla="*/ 1119352 h 2128862"/>
              <a:gd name="connsiteX6205" fmla="*/ 2072031 w 2482948"/>
              <a:gd name="connsiteY6205" fmla="*/ 1121618 h 2128862"/>
              <a:gd name="connsiteX6206" fmla="*/ 2071591 w 2482948"/>
              <a:gd name="connsiteY6206" fmla="*/ 1122900 h 2128862"/>
              <a:gd name="connsiteX6207" fmla="*/ 2101535 w 2482948"/>
              <a:gd name="connsiteY6207" fmla="*/ 1104589 h 2128862"/>
              <a:gd name="connsiteX6208" fmla="*/ 1910628 w 2482948"/>
              <a:gd name="connsiteY6208" fmla="*/ 1096363 h 2128862"/>
              <a:gd name="connsiteX6209" fmla="*/ 1905953 w 2482948"/>
              <a:gd name="connsiteY6209" fmla="*/ 1104921 h 2128862"/>
              <a:gd name="connsiteX6210" fmla="*/ 1890343 w 2482948"/>
              <a:gd name="connsiteY6210" fmla="*/ 1110973 h 2128862"/>
              <a:gd name="connsiteX6211" fmla="*/ 1892027 w 2482948"/>
              <a:gd name="connsiteY6211" fmla="*/ 1111265 h 2128862"/>
              <a:gd name="connsiteX6212" fmla="*/ 1894233 w 2482948"/>
              <a:gd name="connsiteY6212" fmla="*/ 1111265 h 2128862"/>
              <a:gd name="connsiteX6213" fmla="*/ 1907576 w 2482948"/>
              <a:gd name="connsiteY6213" fmla="*/ 1105865 h 2128862"/>
              <a:gd name="connsiteX6214" fmla="*/ 1907649 w 2482948"/>
              <a:gd name="connsiteY6214" fmla="*/ 1105637 h 2128862"/>
              <a:gd name="connsiteX6215" fmla="*/ 1908541 w 2482948"/>
              <a:gd name="connsiteY6215" fmla="*/ 1102861 h 2128862"/>
              <a:gd name="connsiteX6216" fmla="*/ 1045636 w 2482948"/>
              <a:gd name="connsiteY6216" fmla="*/ 1096357 h 2128862"/>
              <a:gd name="connsiteX6217" fmla="*/ 1045938 w 2482948"/>
              <a:gd name="connsiteY6217" fmla="*/ 1097046 h 2128862"/>
              <a:gd name="connsiteX6218" fmla="*/ 1045848 w 2482948"/>
              <a:gd name="connsiteY6218" fmla="*/ 1096769 h 2128862"/>
              <a:gd name="connsiteX6219" fmla="*/ 1045733 w 2482948"/>
              <a:gd name="connsiteY6219" fmla="*/ 1096545 h 2128862"/>
              <a:gd name="connsiteX6220" fmla="*/ 1031505 w 2482948"/>
              <a:gd name="connsiteY6220" fmla="*/ 1096305 h 2128862"/>
              <a:gd name="connsiteX6221" fmla="*/ 1031792 w 2482948"/>
              <a:gd name="connsiteY6221" fmla="*/ 1097683 h 2128862"/>
              <a:gd name="connsiteX6222" fmla="*/ 1031980 w 2482948"/>
              <a:gd name="connsiteY6222" fmla="*/ 1098071 h 2128862"/>
              <a:gd name="connsiteX6223" fmla="*/ 1033731 w 2482948"/>
              <a:gd name="connsiteY6223" fmla="*/ 1101686 h 2128862"/>
              <a:gd name="connsiteX6224" fmla="*/ 1033248 w 2482948"/>
              <a:gd name="connsiteY6224" fmla="*/ 1100517 h 2128862"/>
              <a:gd name="connsiteX6225" fmla="*/ 1031673 w 2482948"/>
              <a:gd name="connsiteY6225" fmla="*/ 1096711 h 2128862"/>
              <a:gd name="connsiteX6226" fmla="*/ 1456842 w 2482948"/>
              <a:gd name="connsiteY6226" fmla="*/ 1095127 h 2128862"/>
              <a:gd name="connsiteX6227" fmla="*/ 1448864 w 2482948"/>
              <a:gd name="connsiteY6227" fmla="*/ 1096576 h 2128862"/>
              <a:gd name="connsiteX6228" fmla="*/ 1450129 w 2482948"/>
              <a:gd name="connsiteY6228" fmla="*/ 1096786 h 2128862"/>
              <a:gd name="connsiteX6229" fmla="*/ 1453416 w 2482948"/>
              <a:gd name="connsiteY6229" fmla="*/ 1095974 h 2128862"/>
              <a:gd name="connsiteX6230" fmla="*/ 1567530 w 2482948"/>
              <a:gd name="connsiteY6230" fmla="*/ 1093834 h 2128862"/>
              <a:gd name="connsiteX6231" fmla="*/ 1566375 w 2482948"/>
              <a:gd name="connsiteY6231" fmla="*/ 1094129 h 2128862"/>
              <a:gd name="connsiteX6232" fmla="*/ 1560538 w 2482948"/>
              <a:gd name="connsiteY6232" fmla="*/ 1095620 h 2128862"/>
              <a:gd name="connsiteX6233" fmla="*/ 1551395 w 2482948"/>
              <a:gd name="connsiteY6233" fmla="*/ 1104977 h 2128862"/>
              <a:gd name="connsiteX6234" fmla="*/ 1548301 w 2482948"/>
              <a:gd name="connsiteY6234" fmla="*/ 1108144 h 2128862"/>
              <a:gd name="connsiteX6235" fmla="*/ 1566002 w 2482948"/>
              <a:gd name="connsiteY6235" fmla="*/ 1100573 h 2128862"/>
              <a:gd name="connsiteX6236" fmla="*/ 1594487 w 2482948"/>
              <a:gd name="connsiteY6236" fmla="*/ 1093679 h 2128862"/>
              <a:gd name="connsiteX6237" fmla="*/ 1569903 w 2482948"/>
              <a:gd name="connsiteY6237" fmla="*/ 1104229 h 2128862"/>
              <a:gd name="connsiteX6238" fmla="*/ 1567950 w 2482948"/>
              <a:gd name="connsiteY6238" fmla="*/ 1112817 h 2128862"/>
              <a:gd name="connsiteX6239" fmla="*/ 1582918 w 2482948"/>
              <a:gd name="connsiteY6239" fmla="*/ 1104899 h 2128862"/>
              <a:gd name="connsiteX6240" fmla="*/ 1592946 w 2482948"/>
              <a:gd name="connsiteY6240" fmla="*/ 1099594 h 2128862"/>
              <a:gd name="connsiteX6241" fmla="*/ 1593456 w 2482948"/>
              <a:gd name="connsiteY6241" fmla="*/ 1097638 h 2128862"/>
              <a:gd name="connsiteX6242" fmla="*/ 1594030 w 2482948"/>
              <a:gd name="connsiteY6242" fmla="*/ 1095432 h 2128862"/>
              <a:gd name="connsiteX6243" fmla="*/ 1756704 w 2482948"/>
              <a:gd name="connsiteY6243" fmla="*/ 1091998 h 2128862"/>
              <a:gd name="connsiteX6244" fmla="*/ 1753788 w 2482948"/>
              <a:gd name="connsiteY6244" fmla="*/ 1102506 h 2128862"/>
              <a:gd name="connsiteX6245" fmla="*/ 1749653 w 2482948"/>
              <a:gd name="connsiteY6245" fmla="*/ 1117407 h 2128862"/>
              <a:gd name="connsiteX6246" fmla="*/ 1744560 w 2482948"/>
              <a:gd name="connsiteY6246" fmla="*/ 1135757 h 2128862"/>
              <a:gd name="connsiteX6247" fmla="*/ 1730288 w 2482948"/>
              <a:gd name="connsiteY6247" fmla="*/ 1196754 h 2128862"/>
              <a:gd name="connsiteX6248" fmla="*/ 1713881 w 2482948"/>
              <a:gd name="connsiteY6248" fmla="*/ 1277141 h 2128862"/>
              <a:gd name="connsiteX6249" fmla="*/ 1705056 w 2482948"/>
              <a:gd name="connsiteY6249" fmla="*/ 1321402 h 2128862"/>
              <a:gd name="connsiteX6250" fmla="*/ 1687957 w 2482948"/>
              <a:gd name="connsiteY6250" fmla="*/ 1485762 h 2128862"/>
              <a:gd name="connsiteX6251" fmla="*/ 1674996 w 2482948"/>
              <a:gd name="connsiteY6251" fmla="*/ 1749125 h 2128862"/>
              <a:gd name="connsiteX6252" fmla="*/ 1674996 w 2482948"/>
              <a:gd name="connsiteY6252" fmla="*/ 1796143 h 2128862"/>
              <a:gd name="connsiteX6253" fmla="*/ 1676749 w 2482948"/>
              <a:gd name="connsiteY6253" fmla="*/ 1836146 h 2128862"/>
              <a:gd name="connsiteX6254" fmla="*/ 1685278 w 2482948"/>
              <a:gd name="connsiteY6254" fmla="*/ 1843771 h 2128862"/>
              <a:gd name="connsiteX6255" fmla="*/ 1684096 w 2482948"/>
              <a:gd name="connsiteY6255" fmla="*/ 1800281 h 2128862"/>
              <a:gd name="connsiteX6256" fmla="*/ 1685199 w 2482948"/>
              <a:gd name="connsiteY6256" fmla="*/ 1756984 h 2128862"/>
              <a:gd name="connsiteX6257" fmla="*/ 1685199 w 2482948"/>
              <a:gd name="connsiteY6257" fmla="*/ 1753675 h 2128862"/>
              <a:gd name="connsiteX6258" fmla="*/ 1703262 w 2482948"/>
              <a:gd name="connsiteY6258" fmla="*/ 1495138 h 2128862"/>
              <a:gd name="connsiteX6259" fmla="*/ 1722290 w 2482948"/>
              <a:gd name="connsiteY6259" fmla="*/ 1332572 h 2128862"/>
              <a:gd name="connsiteX6260" fmla="*/ 1736079 w 2482948"/>
              <a:gd name="connsiteY6260" fmla="*/ 1266248 h 2128862"/>
              <a:gd name="connsiteX6261" fmla="*/ 1747800 w 2482948"/>
              <a:gd name="connsiteY6261" fmla="*/ 1209578 h 2128862"/>
              <a:gd name="connsiteX6262" fmla="*/ 1763743 w 2482948"/>
              <a:gd name="connsiteY6262" fmla="*/ 1142418 h 2128862"/>
              <a:gd name="connsiteX6263" fmla="*/ 1774291 w 2482948"/>
              <a:gd name="connsiteY6263" fmla="*/ 1105400 h 2128862"/>
              <a:gd name="connsiteX6264" fmla="*/ 1939984 w 2482948"/>
              <a:gd name="connsiteY6264" fmla="*/ 1091733 h 2128862"/>
              <a:gd name="connsiteX6265" fmla="*/ 1934175 w 2482948"/>
              <a:gd name="connsiteY6265" fmla="*/ 1102454 h 2128862"/>
              <a:gd name="connsiteX6266" fmla="*/ 1931835 w 2482948"/>
              <a:gd name="connsiteY6266" fmla="*/ 1106774 h 2128862"/>
              <a:gd name="connsiteX6267" fmla="*/ 1930966 w 2482948"/>
              <a:gd name="connsiteY6267" fmla="*/ 1108377 h 2128862"/>
              <a:gd name="connsiteX6268" fmla="*/ 1932637 w 2482948"/>
              <a:gd name="connsiteY6268" fmla="*/ 1107702 h 2128862"/>
              <a:gd name="connsiteX6269" fmla="*/ 1934601 w 2482948"/>
              <a:gd name="connsiteY6269" fmla="*/ 1106909 h 2128862"/>
              <a:gd name="connsiteX6270" fmla="*/ 1934604 w 2482948"/>
              <a:gd name="connsiteY6270" fmla="*/ 1106899 h 2128862"/>
              <a:gd name="connsiteX6271" fmla="*/ 1934674 w 2482948"/>
              <a:gd name="connsiteY6271" fmla="*/ 1106702 h 2128862"/>
              <a:gd name="connsiteX6272" fmla="*/ 1934964 w 2482948"/>
              <a:gd name="connsiteY6272" fmla="*/ 1105883 h 2128862"/>
              <a:gd name="connsiteX6273" fmla="*/ 2161024 w 2482948"/>
              <a:gd name="connsiteY6273" fmla="*/ 1091544 h 2128862"/>
              <a:gd name="connsiteX6274" fmla="*/ 2153211 w 2482948"/>
              <a:gd name="connsiteY6274" fmla="*/ 1096250 h 2128862"/>
              <a:gd name="connsiteX6275" fmla="*/ 2149502 w 2482948"/>
              <a:gd name="connsiteY6275" fmla="*/ 1099429 h 2128862"/>
              <a:gd name="connsiteX6276" fmla="*/ 2138306 w 2482948"/>
              <a:gd name="connsiteY6276" fmla="*/ 1109026 h 2128862"/>
              <a:gd name="connsiteX6277" fmla="*/ 2158962 w 2482948"/>
              <a:gd name="connsiteY6277" fmla="*/ 1097124 h 2128862"/>
              <a:gd name="connsiteX6278" fmla="*/ 1279632 w 2482948"/>
              <a:gd name="connsiteY6278" fmla="*/ 1090342 h 2128862"/>
              <a:gd name="connsiteX6279" fmla="*/ 1289675 w 2482948"/>
              <a:gd name="connsiteY6279" fmla="*/ 1099886 h 2128862"/>
              <a:gd name="connsiteX6280" fmla="*/ 1299317 w 2482948"/>
              <a:gd name="connsiteY6280" fmla="*/ 1106301 h 2128862"/>
              <a:gd name="connsiteX6281" fmla="*/ 1329343 w 2482948"/>
              <a:gd name="connsiteY6281" fmla="*/ 1121666 h 2128862"/>
              <a:gd name="connsiteX6282" fmla="*/ 1349649 w 2482948"/>
              <a:gd name="connsiteY6282" fmla="*/ 1132057 h 2128862"/>
              <a:gd name="connsiteX6283" fmla="*/ 1356710 w 2482948"/>
              <a:gd name="connsiteY6283" fmla="*/ 1134512 h 2128862"/>
              <a:gd name="connsiteX6284" fmla="*/ 1394121 w 2482948"/>
              <a:gd name="connsiteY6284" fmla="*/ 1145459 h 2128862"/>
              <a:gd name="connsiteX6285" fmla="*/ 1395638 w 2482948"/>
              <a:gd name="connsiteY6285" fmla="*/ 1145459 h 2128862"/>
              <a:gd name="connsiteX6286" fmla="*/ 1420704 w 2482948"/>
              <a:gd name="connsiteY6286" fmla="*/ 1148866 h 2128862"/>
              <a:gd name="connsiteX6287" fmla="*/ 1405166 w 2482948"/>
              <a:gd name="connsiteY6287" fmla="*/ 1142421 h 2128862"/>
              <a:gd name="connsiteX6288" fmla="*/ 1398333 w 2482948"/>
              <a:gd name="connsiteY6288" fmla="*/ 1139586 h 2128862"/>
              <a:gd name="connsiteX6289" fmla="*/ 1379231 w 2482948"/>
              <a:gd name="connsiteY6289" fmla="*/ 1136774 h 2128862"/>
              <a:gd name="connsiteX6290" fmla="*/ 1316714 w 2482948"/>
              <a:gd name="connsiteY6290" fmla="*/ 1106250 h 2128862"/>
              <a:gd name="connsiteX6291" fmla="*/ 1315899 w 2482948"/>
              <a:gd name="connsiteY6291" fmla="*/ 1105388 h 2128862"/>
              <a:gd name="connsiteX6292" fmla="*/ 1311908 w 2482948"/>
              <a:gd name="connsiteY6292" fmla="*/ 1103732 h 2128862"/>
              <a:gd name="connsiteX6293" fmla="*/ 1967720 w 2482948"/>
              <a:gd name="connsiteY6293" fmla="*/ 1090073 h 2128862"/>
              <a:gd name="connsiteX6294" fmla="*/ 1967551 w 2482948"/>
              <a:gd name="connsiteY6294" fmla="*/ 1090354 h 2128862"/>
              <a:gd name="connsiteX6295" fmla="*/ 1965996 w 2482948"/>
              <a:gd name="connsiteY6295" fmla="*/ 1092939 h 2128862"/>
              <a:gd name="connsiteX6296" fmla="*/ 1956298 w 2482948"/>
              <a:gd name="connsiteY6296" fmla="*/ 1109062 h 2128862"/>
              <a:gd name="connsiteX6297" fmla="*/ 1952957 w 2482948"/>
              <a:gd name="connsiteY6297" fmla="*/ 1110398 h 2128862"/>
              <a:gd name="connsiteX6298" fmla="*/ 1944689 w 2482948"/>
              <a:gd name="connsiteY6298" fmla="*/ 1113702 h 2128862"/>
              <a:gd name="connsiteX6299" fmla="*/ 1936325 w 2482948"/>
              <a:gd name="connsiteY6299" fmla="*/ 1117046 h 2128862"/>
              <a:gd name="connsiteX6300" fmla="*/ 1935959 w 2482948"/>
              <a:gd name="connsiteY6300" fmla="*/ 1118199 h 2128862"/>
              <a:gd name="connsiteX6301" fmla="*/ 1935924 w 2482948"/>
              <a:gd name="connsiteY6301" fmla="*/ 1118310 h 2128862"/>
              <a:gd name="connsiteX6302" fmla="*/ 1956618 w 2482948"/>
              <a:gd name="connsiteY6302" fmla="*/ 1109752 h 2128862"/>
              <a:gd name="connsiteX6303" fmla="*/ 1961492 w 2482948"/>
              <a:gd name="connsiteY6303" fmla="*/ 1107736 h 2128862"/>
              <a:gd name="connsiteX6304" fmla="*/ 1966448 w 2482948"/>
              <a:gd name="connsiteY6304" fmla="*/ 1093679 h 2128862"/>
              <a:gd name="connsiteX6305" fmla="*/ 2078609 w 2482948"/>
              <a:gd name="connsiteY6305" fmla="*/ 1089285 h 2128862"/>
              <a:gd name="connsiteX6306" fmla="*/ 2070667 w 2482948"/>
              <a:gd name="connsiteY6306" fmla="*/ 1099254 h 2128862"/>
              <a:gd name="connsiteX6307" fmla="*/ 2061768 w 2482948"/>
              <a:gd name="connsiteY6307" fmla="*/ 1105502 h 2128862"/>
              <a:gd name="connsiteX6308" fmla="*/ 2046495 w 2482948"/>
              <a:gd name="connsiteY6308" fmla="*/ 1116225 h 2128862"/>
              <a:gd name="connsiteX6309" fmla="*/ 2044911 w 2482948"/>
              <a:gd name="connsiteY6309" fmla="*/ 1120758 h 2128862"/>
              <a:gd name="connsiteX6310" fmla="*/ 2053752 w 2482948"/>
              <a:gd name="connsiteY6310" fmla="*/ 1115795 h 2128862"/>
              <a:gd name="connsiteX6311" fmla="*/ 2056306 w 2482948"/>
              <a:gd name="connsiteY6311" fmla="*/ 1114362 h 2128862"/>
              <a:gd name="connsiteX6312" fmla="*/ 2071484 w 2482948"/>
              <a:gd name="connsiteY6312" fmla="*/ 1104647 h 2128862"/>
              <a:gd name="connsiteX6313" fmla="*/ 2072901 w 2482948"/>
              <a:gd name="connsiteY6313" fmla="*/ 1103283 h 2128862"/>
              <a:gd name="connsiteX6314" fmla="*/ 2073161 w 2482948"/>
              <a:gd name="connsiteY6314" fmla="*/ 1103033 h 2128862"/>
              <a:gd name="connsiteX6315" fmla="*/ 2073679 w 2482948"/>
              <a:gd name="connsiteY6315" fmla="*/ 1101726 h 2128862"/>
              <a:gd name="connsiteX6316" fmla="*/ 1620759 w 2482948"/>
              <a:gd name="connsiteY6316" fmla="*/ 1088192 h 2128862"/>
              <a:gd name="connsiteX6317" fmla="*/ 1592959 w 2482948"/>
              <a:gd name="connsiteY6317" fmla="*/ 1117294 h 2128862"/>
              <a:gd name="connsiteX6318" fmla="*/ 1592739 w 2482948"/>
              <a:gd name="connsiteY6318" fmla="*/ 1118136 h 2128862"/>
              <a:gd name="connsiteX6319" fmla="*/ 1591811 w 2482948"/>
              <a:gd name="connsiteY6319" fmla="*/ 1121694 h 2128862"/>
              <a:gd name="connsiteX6320" fmla="*/ 1601625 w 2482948"/>
              <a:gd name="connsiteY6320" fmla="*/ 1113508 h 2128862"/>
              <a:gd name="connsiteX6321" fmla="*/ 1619713 w 2482948"/>
              <a:gd name="connsiteY6321" fmla="*/ 1092258 h 2128862"/>
              <a:gd name="connsiteX6322" fmla="*/ 1620315 w 2482948"/>
              <a:gd name="connsiteY6322" fmla="*/ 1089918 h 2128862"/>
              <a:gd name="connsiteX6323" fmla="*/ 1569116 w 2482948"/>
              <a:gd name="connsiteY6323" fmla="*/ 1086839 h 2128862"/>
              <a:gd name="connsiteX6324" fmla="*/ 1567889 w 2482948"/>
              <a:gd name="connsiteY6324" fmla="*/ 1088096 h 2128862"/>
              <a:gd name="connsiteX6325" fmla="*/ 1568042 w 2482948"/>
              <a:gd name="connsiteY6325" fmla="*/ 1088068 h 2128862"/>
              <a:gd name="connsiteX6326" fmla="*/ 1568872 w 2482948"/>
              <a:gd name="connsiteY6326" fmla="*/ 1087916 h 2128862"/>
              <a:gd name="connsiteX6327" fmla="*/ 1568888 w 2482948"/>
              <a:gd name="connsiteY6327" fmla="*/ 1087843 h 2128862"/>
              <a:gd name="connsiteX6328" fmla="*/ 1568985 w 2482948"/>
              <a:gd name="connsiteY6328" fmla="*/ 1087416 h 2128862"/>
              <a:gd name="connsiteX6329" fmla="*/ 1451826 w 2482948"/>
              <a:gd name="connsiteY6329" fmla="*/ 1086634 h 2128862"/>
              <a:gd name="connsiteX6330" fmla="*/ 1449917 w 2482948"/>
              <a:gd name="connsiteY6330" fmla="*/ 1086853 h 2128862"/>
              <a:gd name="connsiteX6331" fmla="*/ 1444571 w 2482948"/>
              <a:gd name="connsiteY6331" fmla="*/ 1087465 h 2128862"/>
              <a:gd name="connsiteX6332" fmla="*/ 1447623 w 2482948"/>
              <a:gd name="connsiteY6332" fmla="*/ 1087619 h 2128862"/>
              <a:gd name="connsiteX6333" fmla="*/ 1448051 w 2482948"/>
              <a:gd name="connsiteY6333" fmla="*/ 1087519 h 2128862"/>
              <a:gd name="connsiteX6334" fmla="*/ 1449470 w 2482948"/>
              <a:gd name="connsiteY6334" fmla="*/ 1087186 h 2128862"/>
              <a:gd name="connsiteX6335" fmla="*/ 1450775 w 2482948"/>
              <a:gd name="connsiteY6335" fmla="*/ 1086881 h 2128862"/>
              <a:gd name="connsiteX6336" fmla="*/ 1037434 w 2482948"/>
              <a:gd name="connsiteY6336" fmla="*/ 1086604 h 2128862"/>
              <a:gd name="connsiteX6337" fmla="*/ 1038050 w 2482948"/>
              <a:gd name="connsiteY6337" fmla="*/ 1090048 h 2128862"/>
              <a:gd name="connsiteX6338" fmla="*/ 1040821 w 2482948"/>
              <a:gd name="connsiteY6338" fmla="*/ 1096144 h 2128862"/>
              <a:gd name="connsiteX6339" fmla="*/ 1043034 w 2482948"/>
              <a:gd name="connsiteY6339" fmla="*/ 1101012 h 2128862"/>
              <a:gd name="connsiteX6340" fmla="*/ 2217318 w 2482948"/>
              <a:gd name="connsiteY6340" fmla="*/ 1085412 h 2128862"/>
              <a:gd name="connsiteX6341" fmla="*/ 2203297 w 2482948"/>
              <a:gd name="connsiteY6341" fmla="*/ 1095758 h 2128862"/>
              <a:gd name="connsiteX6342" fmla="*/ 2188996 w 2482948"/>
              <a:gd name="connsiteY6342" fmla="*/ 1106310 h 2128862"/>
              <a:gd name="connsiteX6343" fmla="*/ 2188875 w 2482948"/>
              <a:gd name="connsiteY6343" fmla="*/ 1106642 h 2128862"/>
              <a:gd name="connsiteX6344" fmla="*/ 2188608 w 2482948"/>
              <a:gd name="connsiteY6344" fmla="*/ 1107374 h 2128862"/>
              <a:gd name="connsiteX6345" fmla="*/ 2188077 w 2482948"/>
              <a:gd name="connsiteY6345" fmla="*/ 1108829 h 2128862"/>
              <a:gd name="connsiteX6346" fmla="*/ 2203663 w 2482948"/>
              <a:gd name="connsiteY6346" fmla="*/ 1100811 h 2128862"/>
              <a:gd name="connsiteX6347" fmla="*/ 2204088 w 2482948"/>
              <a:gd name="connsiteY6347" fmla="*/ 1100515 h 2128862"/>
              <a:gd name="connsiteX6348" fmla="*/ 2214527 w 2482948"/>
              <a:gd name="connsiteY6348" fmla="*/ 1093244 h 2128862"/>
              <a:gd name="connsiteX6349" fmla="*/ 2215408 w 2482948"/>
              <a:gd name="connsiteY6349" fmla="*/ 1090772 h 2128862"/>
              <a:gd name="connsiteX6350" fmla="*/ 1248653 w 2482948"/>
              <a:gd name="connsiteY6350" fmla="*/ 1083275 h 2128862"/>
              <a:gd name="connsiteX6351" fmla="*/ 1258119 w 2482948"/>
              <a:gd name="connsiteY6351" fmla="*/ 1097832 h 2128862"/>
              <a:gd name="connsiteX6352" fmla="*/ 1262413 w 2482948"/>
              <a:gd name="connsiteY6352" fmla="*/ 1099686 h 2128862"/>
              <a:gd name="connsiteX6353" fmla="*/ 1265708 w 2482948"/>
              <a:gd name="connsiteY6353" fmla="*/ 1101108 h 2128862"/>
              <a:gd name="connsiteX6354" fmla="*/ 1264456 w 2482948"/>
              <a:gd name="connsiteY6354" fmla="*/ 1099482 h 2128862"/>
              <a:gd name="connsiteX6355" fmla="*/ 999446 w 2482948"/>
              <a:gd name="connsiteY6355" fmla="*/ 1083186 h 2128862"/>
              <a:gd name="connsiteX6356" fmla="*/ 999532 w 2482948"/>
              <a:gd name="connsiteY6356" fmla="*/ 1085517 h 2128862"/>
              <a:gd name="connsiteX6357" fmla="*/ 1002156 w 2482948"/>
              <a:gd name="connsiteY6357" fmla="*/ 1093316 h 2128862"/>
              <a:gd name="connsiteX6358" fmla="*/ 999898 w 2482948"/>
              <a:gd name="connsiteY6358" fmla="*/ 1084877 h 2128862"/>
              <a:gd name="connsiteX6359" fmla="*/ 470469 w 2482948"/>
              <a:gd name="connsiteY6359" fmla="*/ 1079834 h 2128862"/>
              <a:gd name="connsiteX6360" fmla="*/ 425950 w 2482948"/>
              <a:gd name="connsiteY6360" fmla="*/ 1115097 h 2128862"/>
              <a:gd name="connsiteX6361" fmla="*/ 375803 w 2482948"/>
              <a:gd name="connsiteY6361" fmla="*/ 1154817 h 2128862"/>
              <a:gd name="connsiteX6362" fmla="*/ 376091 w 2482948"/>
              <a:gd name="connsiteY6362" fmla="*/ 1154635 h 2128862"/>
              <a:gd name="connsiteX6363" fmla="*/ 385989 w 2482948"/>
              <a:gd name="connsiteY6363" fmla="*/ 1148390 h 2128862"/>
              <a:gd name="connsiteX6364" fmla="*/ 408708 w 2482948"/>
              <a:gd name="connsiteY6364" fmla="*/ 1130535 h 2128862"/>
              <a:gd name="connsiteX6365" fmla="*/ 426294 w 2482948"/>
              <a:gd name="connsiteY6365" fmla="*/ 1116714 h 2128862"/>
              <a:gd name="connsiteX6366" fmla="*/ 455515 w 2482948"/>
              <a:gd name="connsiteY6366" fmla="*/ 1093748 h 2128862"/>
              <a:gd name="connsiteX6367" fmla="*/ 462672 w 2482948"/>
              <a:gd name="connsiteY6367" fmla="*/ 1087089 h 2128862"/>
              <a:gd name="connsiteX6368" fmla="*/ 464984 w 2482948"/>
              <a:gd name="connsiteY6368" fmla="*/ 1084938 h 2128862"/>
              <a:gd name="connsiteX6369" fmla="*/ 1622936 w 2482948"/>
              <a:gd name="connsiteY6369" fmla="*/ 1079726 h 2128862"/>
              <a:gd name="connsiteX6370" fmla="*/ 1604823 w 2482948"/>
              <a:gd name="connsiteY6370" fmla="*/ 1097991 h 2128862"/>
              <a:gd name="connsiteX6371" fmla="*/ 1614445 w 2482948"/>
              <a:gd name="connsiteY6371" fmla="*/ 1089846 h 2128862"/>
              <a:gd name="connsiteX6372" fmla="*/ 1621972 w 2482948"/>
              <a:gd name="connsiteY6372" fmla="*/ 1083474 h 2128862"/>
              <a:gd name="connsiteX6373" fmla="*/ 1622403 w 2482948"/>
              <a:gd name="connsiteY6373" fmla="*/ 1081800 h 2128862"/>
              <a:gd name="connsiteX6374" fmla="*/ 1622551 w 2482948"/>
              <a:gd name="connsiteY6374" fmla="*/ 1081224 h 2128862"/>
              <a:gd name="connsiteX6375" fmla="*/ 1253949 w 2482948"/>
              <a:gd name="connsiteY6375" fmla="*/ 1079688 h 2128862"/>
              <a:gd name="connsiteX6376" fmla="*/ 1279562 w 2482948"/>
              <a:gd name="connsiteY6376" fmla="*/ 1107087 h 2128862"/>
              <a:gd name="connsiteX6377" fmla="*/ 1285701 w 2482948"/>
              <a:gd name="connsiteY6377" fmla="*/ 1109737 h 2128862"/>
              <a:gd name="connsiteX6378" fmla="*/ 1310561 w 2482948"/>
              <a:gd name="connsiteY6378" fmla="*/ 1120466 h 2128862"/>
              <a:gd name="connsiteX6379" fmla="*/ 1330668 w 2482948"/>
              <a:gd name="connsiteY6379" fmla="*/ 1129144 h 2128862"/>
              <a:gd name="connsiteX6380" fmla="*/ 1298091 w 2482948"/>
              <a:gd name="connsiteY6380" fmla="*/ 1112139 h 2128862"/>
              <a:gd name="connsiteX6381" fmla="*/ 1297156 w 2482948"/>
              <a:gd name="connsiteY6381" fmla="*/ 1111427 h 2128862"/>
              <a:gd name="connsiteX6382" fmla="*/ 1296339 w 2482948"/>
              <a:gd name="connsiteY6382" fmla="*/ 1111028 h 2128862"/>
              <a:gd name="connsiteX6383" fmla="*/ 1296257 w 2482948"/>
              <a:gd name="connsiteY6383" fmla="*/ 1110988 h 2128862"/>
              <a:gd name="connsiteX6384" fmla="*/ 1296234 w 2482948"/>
              <a:gd name="connsiteY6384" fmla="*/ 1110967 h 2128862"/>
              <a:gd name="connsiteX6385" fmla="*/ 1294055 w 2482948"/>
              <a:gd name="connsiteY6385" fmla="*/ 1109070 h 2128862"/>
              <a:gd name="connsiteX6386" fmla="*/ 1260300 w 2482948"/>
              <a:gd name="connsiteY6386" fmla="*/ 1083405 h 2128862"/>
              <a:gd name="connsiteX6387" fmla="*/ 1259057 w 2482948"/>
              <a:gd name="connsiteY6387" fmla="*/ 1081807 h 2128862"/>
              <a:gd name="connsiteX6388" fmla="*/ 1255260 w 2482948"/>
              <a:gd name="connsiteY6388" fmla="*/ 1080232 h 2128862"/>
              <a:gd name="connsiteX6389" fmla="*/ 1254085 w 2482948"/>
              <a:gd name="connsiteY6389" fmla="*/ 1079744 h 2128862"/>
              <a:gd name="connsiteX6390" fmla="*/ 2054466 w 2482948"/>
              <a:gd name="connsiteY6390" fmla="*/ 1078979 h 2128862"/>
              <a:gd name="connsiteX6391" fmla="*/ 2034063 w 2482948"/>
              <a:gd name="connsiteY6391" fmla="*/ 1104208 h 2128862"/>
              <a:gd name="connsiteX6392" fmla="*/ 2020856 w 2482948"/>
              <a:gd name="connsiteY6392" fmla="*/ 1113141 h 2128862"/>
              <a:gd name="connsiteX6393" fmla="*/ 2019384 w 2482948"/>
              <a:gd name="connsiteY6393" fmla="*/ 1117325 h 2128862"/>
              <a:gd name="connsiteX6394" fmla="*/ 2019033 w 2482948"/>
              <a:gd name="connsiteY6394" fmla="*/ 1118321 h 2128862"/>
              <a:gd name="connsiteX6395" fmla="*/ 2018912 w 2482948"/>
              <a:gd name="connsiteY6395" fmla="*/ 1118665 h 2128862"/>
              <a:gd name="connsiteX6396" fmla="*/ 2020874 w 2482948"/>
              <a:gd name="connsiteY6396" fmla="*/ 1118023 h 2128862"/>
              <a:gd name="connsiteX6397" fmla="*/ 2040379 w 2482948"/>
              <a:gd name="connsiteY6397" fmla="*/ 1103923 h 2128862"/>
              <a:gd name="connsiteX6398" fmla="*/ 2046715 w 2482948"/>
              <a:gd name="connsiteY6398" fmla="*/ 1098606 h 2128862"/>
              <a:gd name="connsiteX6399" fmla="*/ 2048097 w 2482948"/>
              <a:gd name="connsiteY6399" fmla="*/ 1094649 h 2128862"/>
              <a:gd name="connsiteX6400" fmla="*/ 2050572 w 2482948"/>
              <a:gd name="connsiteY6400" fmla="*/ 1088560 h 2128862"/>
              <a:gd name="connsiteX6401" fmla="*/ 1598407 w 2482948"/>
              <a:gd name="connsiteY6401" fmla="*/ 1078637 h 2128862"/>
              <a:gd name="connsiteX6402" fmla="*/ 1576207 w 2482948"/>
              <a:gd name="connsiteY6402" fmla="*/ 1091618 h 2128862"/>
              <a:gd name="connsiteX6403" fmla="*/ 1574823 w 2482948"/>
              <a:gd name="connsiteY6403" fmla="*/ 1091971 h 2128862"/>
              <a:gd name="connsiteX6404" fmla="*/ 1572559 w 2482948"/>
              <a:gd name="connsiteY6404" fmla="*/ 1092550 h 2128862"/>
              <a:gd name="connsiteX6405" fmla="*/ 1571830 w 2482948"/>
              <a:gd name="connsiteY6405" fmla="*/ 1095755 h 2128862"/>
              <a:gd name="connsiteX6406" fmla="*/ 1571244 w 2482948"/>
              <a:gd name="connsiteY6406" fmla="*/ 1098330 h 2128862"/>
              <a:gd name="connsiteX6407" fmla="*/ 1580155 w 2482948"/>
              <a:gd name="connsiteY6407" fmla="*/ 1094519 h 2128862"/>
              <a:gd name="connsiteX6408" fmla="*/ 1596039 w 2482948"/>
              <a:gd name="connsiteY6408" fmla="*/ 1087724 h 2128862"/>
              <a:gd name="connsiteX6409" fmla="*/ 2245929 w 2482948"/>
              <a:gd name="connsiteY6409" fmla="*/ 1078163 h 2128862"/>
              <a:gd name="connsiteX6410" fmla="*/ 2245705 w 2482948"/>
              <a:gd name="connsiteY6410" fmla="*/ 1078321 h 2128862"/>
              <a:gd name="connsiteX6411" fmla="*/ 2228036 w 2482948"/>
              <a:gd name="connsiteY6411" fmla="*/ 1090812 h 2128862"/>
              <a:gd name="connsiteX6412" fmla="*/ 2219468 w 2482948"/>
              <a:gd name="connsiteY6412" fmla="*/ 1098840 h 2128862"/>
              <a:gd name="connsiteX6413" fmla="*/ 2217325 w 2482948"/>
              <a:gd name="connsiteY6413" fmla="*/ 1099952 h 2128862"/>
              <a:gd name="connsiteX6414" fmla="*/ 2212400 w 2482948"/>
              <a:gd name="connsiteY6414" fmla="*/ 1113771 h 2128862"/>
              <a:gd name="connsiteX6415" fmla="*/ 2180587 w 2482948"/>
              <a:gd name="connsiteY6415" fmla="*/ 1203028 h 2128862"/>
              <a:gd name="connsiteX6416" fmla="*/ 2120779 w 2482948"/>
              <a:gd name="connsiteY6416" fmla="*/ 1397792 h 2128862"/>
              <a:gd name="connsiteX6417" fmla="*/ 2090996 w 2482948"/>
              <a:gd name="connsiteY6417" fmla="*/ 1494312 h 2128862"/>
              <a:gd name="connsiteX6418" fmla="*/ 2079413 w 2482948"/>
              <a:gd name="connsiteY6418" fmla="*/ 1525612 h 2128862"/>
              <a:gd name="connsiteX6419" fmla="*/ 2044253 w 2482948"/>
              <a:gd name="connsiteY6419" fmla="*/ 1616755 h 2128862"/>
              <a:gd name="connsiteX6420" fmla="*/ 1943596 w 2482948"/>
              <a:gd name="connsiteY6420" fmla="*/ 1797109 h 2128862"/>
              <a:gd name="connsiteX6421" fmla="*/ 1927739 w 2482948"/>
              <a:gd name="connsiteY6421" fmla="*/ 1818205 h 2128862"/>
              <a:gd name="connsiteX6422" fmla="*/ 1921397 w 2482948"/>
              <a:gd name="connsiteY6422" fmla="*/ 1826478 h 2128862"/>
              <a:gd name="connsiteX6423" fmla="*/ 1869603 w 2482948"/>
              <a:gd name="connsiteY6423" fmla="*/ 1889286 h 2128862"/>
              <a:gd name="connsiteX6424" fmla="*/ 1852682 w 2482948"/>
              <a:gd name="connsiteY6424" fmla="*/ 1903436 h 2128862"/>
              <a:gd name="connsiteX6425" fmla="*/ 1853601 w 2482948"/>
              <a:gd name="connsiteY6425" fmla="*/ 1903476 h 2128862"/>
              <a:gd name="connsiteX6426" fmla="*/ 1860572 w 2482948"/>
              <a:gd name="connsiteY6426" fmla="*/ 1898809 h 2128862"/>
              <a:gd name="connsiteX6427" fmla="*/ 1864604 w 2482948"/>
              <a:gd name="connsiteY6427" fmla="*/ 1896110 h 2128862"/>
              <a:gd name="connsiteX6428" fmla="*/ 1931462 w 2482948"/>
              <a:gd name="connsiteY6428" fmla="*/ 1827306 h 2128862"/>
              <a:gd name="connsiteX6429" fmla="*/ 1935737 w 2482948"/>
              <a:gd name="connsiteY6429" fmla="*/ 1822066 h 2128862"/>
              <a:gd name="connsiteX6430" fmla="*/ 1954764 w 2482948"/>
              <a:gd name="connsiteY6430" fmla="*/ 1799038 h 2128862"/>
              <a:gd name="connsiteX6431" fmla="*/ 2060109 w 2482948"/>
              <a:gd name="connsiteY6431" fmla="*/ 1624476 h 2128862"/>
              <a:gd name="connsiteX6432" fmla="*/ 2099959 w 2482948"/>
              <a:gd name="connsiteY6432" fmla="*/ 1526990 h 2128862"/>
              <a:gd name="connsiteX6433" fmla="*/ 2108507 w 2482948"/>
              <a:gd name="connsiteY6433" fmla="*/ 1504791 h 2128862"/>
              <a:gd name="connsiteX6434" fmla="*/ 2138428 w 2482948"/>
              <a:gd name="connsiteY6434" fmla="*/ 1410063 h 2128862"/>
              <a:gd name="connsiteX6435" fmla="*/ 2144442 w 2482948"/>
              <a:gd name="connsiteY6435" fmla="*/ 1387180 h 2128862"/>
              <a:gd name="connsiteX6436" fmla="*/ 2145250 w 2482948"/>
              <a:gd name="connsiteY6436" fmla="*/ 1384436 h 2128862"/>
              <a:gd name="connsiteX6437" fmla="*/ 2145655 w 2482948"/>
              <a:gd name="connsiteY6437" fmla="*/ 1382914 h 2128862"/>
              <a:gd name="connsiteX6438" fmla="*/ 2149292 w 2482948"/>
              <a:gd name="connsiteY6438" fmla="*/ 1370707 h 2128862"/>
              <a:gd name="connsiteX6439" fmla="*/ 2156705 w 2482948"/>
              <a:gd name="connsiteY6439" fmla="*/ 1345533 h 2128862"/>
              <a:gd name="connsiteX6440" fmla="*/ 2158362 w 2482948"/>
              <a:gd name="connsiteY6440" fmla="*/ 1340192 h 2128862"/>
              <a:gd name="connsiteX6441" fmla="*/ 2158909 w 2482948"/>
              <a:gd name="connsiteY6441" fmla="*/ 1338430 h 2128862"/>
              <a:gd name="connsiteX6442" fmla="*/ 2160622 w 2482948"/>
              <a:gd name="connsiteY6442" fmla="*/ 1332683 h 2128862"/>
              <a:gd name="connsiteX6443" fmla="*/ 2165818 w 2482948"/>
              <a:gd name="connsiteY6443" fmla="*/ 1316168 h 2128862"/>
              <a:gd name="connsiteX6444" fmla="*/ 2174147 w 2482948"/>
              <a:gd name="connsiteY6444" fmla="*/ 1289331 h 2128862"/>
              <a:gd name="connsiteX6445" fmla="*/ 2176385 w 2482948"/>
              <a:gd name="connsiteY6445" fmla="*/ 1282422 h 2128862"/>
              <a:gd name="connsiteX6446" fmla="*/ 2178232 w 2482948"/>
              <a:gd name="connsiteY6446" fmla="*/ 1276719 h 2128862"/>
              <a:gd name="connsiteX6447" fmla="*/ 2181806 w 2482948"/>
              <a:gd name="connsiteY6447" fmla="*/ 1265361 h 2128862"/>
              <a:gd name="connsiteX6448" fmla="*/ 2187443 w 2482948"/>
              <a:gd name="connsiteY6448" fmla="*/ 1248281 h 2128862"/>
              <a:gd name="connsiteX6449" fmla="*/ 2195703 w 2482948"/>
              <a:gd name="connsiteY6449" fmla="*/ 1222781 h 2128862"/>
              <a:gd name="connsiteX6450" fmla="*/ 2198843 w 2482948"/>
              <a:gd name="connsiteY6450" fmla="*/ 1213741 h 2128862"/>
              <a:gd name="connsiteX6451" fmla="*/ 2207688 w 2482948"/>
              <a:gd name="connsiteY6451" fmla="*/ 1186940 h 2128862"/>
              <a:gd name="connsiteX6452" fmla="*/ 1003250 w 2482948"/>
              <a:gd name="connsiteY6452" fmla="*/ 1076315 h 2128862"/>
              <a:gd name="connsiteX6453" fmla="*/ 1003292 w 2482948"/>
              <a:gd name="connsiteY6453" fmla="*/ 1079803 h 2128862"/>
              <a:gd name="connsiteX6454" fmla="*/ 1007144 w 2482948"/>
              <a:gd name="connsiteY6454" fmla="*/ 1092219 h 2128862"/>
              <a:gd name="connsiteX6455" fmla="*/ 1005690 w 2482948"/>
              <a:gd name="connsiteY6455" fmla="*/ 1086279 h 2128862"/>
              <a:gd name="connsiteX6456" fmla="*/ 2139879 w 2482948"/>
              <a:gd name="connsiteY6456" fmla="*/ 1076097 h 2128862"/>
              <a:gd name="connsiteX6457" fmla="*/ 2134435 w 2482948"/>
              <a:gd name="connsiteY6457" fmla="*/ 1083796 h 2128862"/>
              <a:gd name="connsiteX6458" fmla="*/ 2120155 w 2482948"/>
              <a:gd name="connsiteY6458" fmla="*/ 1096033 h 2128862"/>
              <a:gd name="connsiteX6459" fmla="*/ 2113129 w 2482948"/>
              <a:gd name="connsiteY6459" fmla="*/ 1103228 h 2128862"/>
              <a:gd name="connsiteX6460" fmla="*/ 2110067 w 2482948"/>
              <a:gd name="connsiteY6460" fmla="*/ 1105091 h 2128862"/>
              <a:gd name="connsiteX6461" fmla="*/ 2108411 w 2482948"/>
              <a:gd name="connsiteY6461" fmla="*/ 1106098 h 2128862"/>
              <a:gd name="connsiteX6462" fmla="*/ 2105639 w 2482948"/>
              <a:gd name="connsiteY6462" fmla="*/ 1108473 h 2128862"/>
              <a:gd name="connsiteX6463" fmla="*/ 2105288 w 2482948"/>
              <a:gd name="connsiteY6463" fmla="*/ 1109371 h 2128862"/>
              <a:gd name="connsiteX6464" fmla="*/ 2105264 w 2482948"/>
              <a:gd name="connsiteY6464" fmla="*/ 1109431 h 2128862"/>
              <a:gd name="connsiteX6465" fmla="*/ 2105262 w 2482948"/>
              <a:gd name="connsiteY6465" fmla="*/ 1109436 h 2128862"/>
              <a:gd name="connsiteX6466" fmla="*/ 2134547 w 2482948"/>
              <a:gd name="connsiteY6466" fmla="*/ 1090027 h 2128862"/>
              <a:gd name="connsiteX6467" fmla="*/ 2137411 w 2482948"/>
              <a:gd name="connsiteY6467" fmla="*/ 1082546 h 2128862"/>
              <a:gd name="connsiteX6468" fmla="*/ 1733886 w 2482948"/>
              <a:gd name="connsiteY6468" fmla="*/ 1074608 h 2128862"/>
              <a:gd name="connsiteX6469" fmla="*/ 1727994 w 2482948"/>
              <a:gd name="connsiteY6469" fmla="*/ 1095714 h 2128862"/>
              <a:gd name="connsiteX6470" fmla="*/ 1725379 w 2482948"/>
              <a:gd name="connsiteY6470" fmla="*/ 1105081 h 2128862"/>
              <a:gd name="connsiteX6471" fmla="*/ 1721144 w 2482948"/>
              <a:gd name="connsiteY6471" fmla="*/ 1120250 h 2128862"/>
              <a:gd name="connsiteX6472" fmla="*/ 1705745 w 2482948"/>
              <a:gd name="connsiteY6472" fmla="*/ 1185862 h 2128862"/>
              <a:gd name="connsiteX6473" fmla="*/ 1684096 w 2482948"/>
              <a:gd name="connsiteY6473" fmla="*/ 1295205 h 2128862"/>
              <a:gd name="connsiteX6474" fmla="*/ 1680786 w 2482948"/>
              <a:gd name="connsiteY6474" fmla="*/ 1312165 h 2128862"/>
              <a:gd name="connsiteX6475" fmla="*/ 1665343 w 2482948"/>
              <a:gd name="connsiteY6475" fmla="*/ 1479006 h 2128862"/>
              <a:gd name="connsiteX6476" fmla="*/ 1657622 w 2482948"/>
              <a:gd name="connsiteY6476" fmla="*/ 1747193 h 2128862"/>
              <a:gd name="connsiteX6477" fmla="*/ 1659001 w 2482948"/>
              <a:gd name="connsiteY6477" fmla="*/ 1795729 h 2128862"/>
              <a:gd name="connsiteX6478" fmla="*/ 1660917 w 2482948"/>
              <a:gd name="connsiteY6478" fmla="*/ 1818541 h 2128862"/>
              <a:gd name="connsiteX6479" fmla="*/ 1662150 w 2482948"/>
              <a:gd name="connsiteY6479" fmla="*/ 1820120 h 2128862"/>
              <a:gd name="connsiteX6480" fmla="*/ 1668976 w 2482948"/>
              <a:gd name="connsiteY6480" fmla="*/ 1828858 h 2128862"/>
              <a:gd name="connsiteX6481" fmla="*/ 1671326 w 2482948"/>
              <a:gd name="connsiteY6481" fmla="*/ 1831282 h 2128862"/>
              <a:gd name="connsiteX6482" fmla="*/ 1669481 w 2482948"/>
              <a:gd name="connsiteY6482" fmla="*/ 1798487 h 2128862"/>
              <a:gd name="connsiteX6483" fmla="*/ 1669481 w 2482948"/>
              <a:gd name="connsiteY6483" fmla="*/ 1751331 h 2128862"/>
              <a:gd name="connsiteX6484" fmla="*/ 1683270 w 2482948"/>
              <a:gd name="connsiteY6484" fmla="*/ 1487831 h 2128862"/>
              <a:gd name="connsiteX6485" fmla="*/ 1700505 w 2482948"/>
              <a:gd name="connsiteY6485" fmla="*/ 1322368 h 2128862"/>
              <a:gd name="connsiteX6486" fmla="*/ 1709330 w 2482948"/>
              <a:gd name="connsiteY6486" fmla="*/ 1278107 h 2128862"/>
              <a:gd name="connsiteX6487" fmla="*/ 1725601 w 2482948"/>
              <a:gd name="connsiteY6487" fmla="*/ 1197582 h 2128862"/>
              <a:gd name="connsiteX6488" fmla="*/ 1740079 w 2482948"/>
              <a:gd name="connsiteY6488" fmla="*/ 1136287 h 2128862"/>
              <a:gd name="connsiteX6489" fmla="*/ 1753196 w 2482948"/>
              <a:gd name="connsiteY6489" fmla="*/ 1089324 h 2128862"/>
              <a:gd name="connsiteX6490" fmla="*/ 2195349 w 2482948"/>
              <a:gd name="connsiteY6490" fmla="*/ 1074373 h 2128862"/>
              <a:gd name="connsiteX6491" fmla="*/ 2162396 w 2482948"/>
              <a:gd name="connsiteY6491" fmla="*/ 1101109 h 2128862"/>
              <a:gd name="connsiteX6492" fmla="*/ 2162166 w 2482948"/>
              <a:gd name="connsiteY6492" fmla="*/ 1101729 h 2128862"/>
              <a:gd name="connsiteX6493" fmla="*/ 2160062 w 2482948"/>
              <a:gd name="connsiteY6493" fmla="*/ 1107403 h 2128862"/>
              <a:gd name="connsiteX6494" fmla="*/ 2178234 w 2482948"/>
              <a:gd name="connsiteY6494" fmla="*/ 1095707 h 2128862"/>
              <a:gd name="connsiteX6495" fmla="*/ 2191221 w 2482948"/>
              <a:gd name="connsiteY6495" fmla="*/ 1085687 h 2128862"/>
              <a:gd name="connsiteX6496" fmla="*/ 2194213 w 2482948"/>
              <a:gd name="connsiteY6496" fmla="*/ 1077487 h 2128862"/>
              <a:gd name="connsiteX6497" fmla="*/ 1635558 w 2482948"/>
              <a:gd name="connsiteY6497" fmla="*/ 1072700 h 2128862"/>
              <a:gd name="connsiteX6498" fmla="*/ 1632105 w 2482948"/>
              <a:gd name="connsiteY6498" fmla="*/ 1076314 h 2128862"/>
              <a:gd name="connsiteX6499" fmla="*/ 1627024 w 2482948"/>
              <a:gd name="connsiteY6499" fmla="*/ 1081633 h 2128862"/>
              <a:gd name="connsiteX6500" fmla="*/ 1626278 w 2482948"/>
              <a:gd name="connsiteY6500" fmla="*/ 1084545 h 2128862"/>
              <a:gd name="connsiteX6501" fmla="*/ 1631897 w 2482948"/>
              <a:gd name="connsiteY6501" fmla="*/ 1077945 h 2128862"/>
              <a:gd name="connsiteX6502" fmla="*/ 1634101 w 2482948"/>
              <a:gd name="connsiteY6502" fmla="*/ 1075355 h 2128862"/>
              <a:gd name="connsiteX6503" fmla="*/ 1624380 w 2482948"/>
              <a:gd name="connsiteY6503" fmla="*/ 1072064 h 2128862"/>
              <a:gd name="connsiteX6504" fmla="*/ 1603180 w 2482948"/>
              <a:gd name="connsiteY6504" fmla="*/ 1089948 h 2128862"/>
              <a:gd name="connsiteX6505" fmla="*/ 1603180 w 2482948"/>
              <a:gd name="connsiteY6505" fmla="*/ 1089949 h 2128862"/>
              <a:gd name="connsiteX6506" fmla="*/ 1599704 w 2482948"/>
              <a:gd name="connsiteY6506" fmla="*/ 1091440 h 2128862"/>
              <a:gd name="connsiteX6507" fmla="*/ 1598318 w 2482948"/>
              <a:gd name="connsiteY6507" fmla="*/ 1096752 h 2128862"/>
              <a:gd name="connsiteX6508" fmla="*/ 1602544 w 2482948"/>
              <a:gd name="connsiteY6508" fmla="*/ 1094517 h 2128862"/>
              <a:gd name="connsiteX6509" fmla="*/ 1603656 w 2482948"/>
              <a:gd name="connsiteY6509" fmla="*/ 1093929 h 2128862"/>
              <a:gd name="connsiteX6510" fmla="*/ 1606211 w 2482948"/>
              <a:gd name="connsiteY6510" fmla="*/ 1091233 h 2128862"/>
              <a:gd name="connsiteX6511" fmla="*/ 1617623 w 2482948"/>
              <a:gd name="connsiteY6511" fmla="*/ 1079193 h 2128862"/>
              <a:gd name="connsiteX6512" fmla="*/ 1897268 w 2482948"/>
              <a:gd name="connsiteY6512" fmla="*/ 1070300 h 2128862"/>
              <a:gd name="connsiteX6513" fmla="*/ 1896584 w 2482948"/>
              <a:gd name="connsiteY6513" fmla="*/ 1072434 h 2128862"/>
              <a:gd name="connsiteX6514" fmla="*/ 1888714 w 2482948"/>
              <a:gd name="connsiteY6514" fmla="*/ 1096976 h 2128862"/>
              <a:gd name="connsiteX6515" fmla="*/ 1888200 w 2482948"/>
              <a:gd name="connsiteY6515" fmla="*/ 1098579 h 2128862"/>
              <a:gd name="connsiteX6516" fmla="*/ 1889593 w 2482948"/>
              <a:gd name="connsiteY6516" fmla="*/ 1097665 h 2128862"/>
              <a:gd name="connsiteX6517" fmla="*/ 1891031 w 2482948"/>
              <a:gd name="connsiteY6517" fmla="*/ 1096721 h 2128862"/>
              <a:gd name="connsiteX6518" fmla="*/ 1894035 w 2482948"/>
              <a:gd name="connsiteY6518" fmla="*/ 1086880 h 2128862"/>
              <a:gd name="connsiteX6519" fmla="*/ 1897147 w 2482948"/>
              <a:gd name="connsiteY6519" fmla="*/ 1076688 h 2128862"/>
              <a:gd name="connsiteX6520" fmla="*/ 1632392 w 2482948"/>
              <a:gd name="connsiteY6520" fmla="*/ 1070191 h 2128862"/>
              <a:gd name="connsiteX6521" fmla="*/ 1629380 w 2482948"/>
              <a:gd name="connsiteY6521" fmla="*/ 1073228 h 2128862"/>
              <a:gd name="connsiteX6522" fmla="*/ 1629108 w 2482948"/>
              <a:gd name="connsiteY6522" fmla="*/ 1073503 h 2128862"/>
              <a:gd name="connsiteX6523" fmla="*/ 1628684 w 2482948"/>
              <a:gd name="connsiteY6523" fmla="*/ 1075154 h 2128862"/>
              <a:gd name="connsiteX6524" fmla="*/ 1628573 w 2482948"/>
              <a:gd name="connsiteY6524" fmla="*/ 1075589 h 2128862"/>
              <a:gd name="connsiteX6525" fmla="*/ 1628560 w 2482948"/>
              <a:gd name="connsiteY6525" fmla="*/ 1075640 h 2128862"/>
              <a:gd name="connsiteX6526" fmla="*/ 1735342 w 2482948"/>
              <a:gd name="connsiteY6526" fmla="*/ 1069391 h 2128862"/>
              <a:gd name="connsiteX6527" fmla="*/ 1735325 w 2482948"/>
              <a:gd name="connsiteY6527" fmla="*/ 1069451 h 2128862"/>
              <a:gd name="connsiteX6528" fmla="*/ 1735152 w 2482948"/>
              <a:gd name="connsiteY6528" fmla="*/ 1070070 h 2128862"/>
              <a:gd name="connsiteX6529" fmla="*/ 1742263 w 2482948"/>
              <a:gd name="connsiteY6529" fmla="*/ 1075493 h 2128862"/>
              <a:gd name="connsiteX6530" fmla="*/ 1741843 w 2482948"/>
              <a:gd name="connsiteY6530" fmla="*/ 1075123 h 2128862"/>
              <a:gd name="connsiteX6531" fmla="*/ 1843805 w 2482948"/>
              <a:gd name="connsiteY6531" fmla="*/ 1069296 h 2128862"/>
              <a:gd name="connsiteX6532" fmla="*/ 1841036 w 2482948"/>
              <a:gd name="connsiteY6532" fmla="*/ 1077110 h 2128862"/>
              <a:gd name="connsiteX6533" fmla="*/ 1839482 w 2482948"/>
              <a:gd name="connsiteY6533" fmla="*/ 1081499 h 2128862"/>
              <a:gd name="connsiteX6534" fmla="*/ 1839614 w 2482948"/>
              <a:gd name="connsiteY6534" fmla="*/ 1084535 h 2128862"/>
              <a:gd name="connsiteX6535" fmla="*/ 1839932 w 2482948"/>
              <a:gd name="connsiteY6535" fmla="*/ 1091865 h 2128862"/>
              <a:gd name="connsiteX6536" fmla="*/ 1845282 w 2482948"/>
              <a:gd name="connsiteY6536" fmla="*/ 1094180 h 2128862"/>
              <a:gd name="connsiteX6537" fmla="*/ 1846112 w 2482948"/>
              <a:gd name="connsiteY6537" fmla="*/ 1093614 h 2128862"/>
              <a:gd name="connsiteX6538" fmla="*/ 1845543 w 2482948"/>
              <a:gd name="connsiteY6538" fmla="*/ 1075258 h 2128862"/>
              <a:gd name="connsiteX6539" fmla="*/ 1844041 w 2482948"/>
              <a:gd name="connsiteY6539" fmla="*/ 1070104 h 2128862"/>
              <a:gd name="connsiteX6540" fmla="*/ 1870900 w 2482948"/>
              <a:gd name="connsiteY6540" fmla="*/ 1068617 h 2128862"/>
              <a:gd name="connsiteX6541" fmla="*/ 1865040 w 2482948"/>
              <a:gd name="connsiteY6541" fmla="*/ 1086715 h 2128862"/>
              <a:gd name="connsiteX6542" fmla="*/ 1860687 w 2482948"/>
              <a:gd name="connsiteY6542" fmla="*/ 1100158 h 2128862"/>
              <a:gd name="connsiteX6543" fmla="*/ 1860734 w 2482948"/>
              <a:gd name="connsiteY6543" fmla="*/ 1100175 h 2128862"/>
              <a:gd name="connsiteX6544" fmla="*/ 1861569 w 2482948"/>
              <a:gd name="connsiteY6544" fmla="*/ 1100478 h 2128862"/>
              <a:gd name="connsiteX6545" fmla="*/ 1868311 w 2482948"/>
              <a:gd name="connsiteY6545" fmla="*/ 1096233 h 2128862"/>
              <a:gd name="connsiteX6546" fmla="*/ 1871275 w 2482948"/>
              <a:gd name="connsiteY6546" fmla="*/ 1070966 h 2128862"/>
              <a:gd name="connsiteX6547" fmla="*/ 1871032 w 2482948"/>
              <a:gd name="connsiteY6547" fmla="*/ 1069444 h 2128862"/>
              <a:gd name="connsiteX6548" fmla="*/ 1871001 w 2482948"/>
              <a:gd name="connsiteY6548" fmla="*/ 1069250 h 2128862"/>
              <a:gd name="connsiteX6549" fmla="*/ 1007026 w 2482948"/>
              <a:gd name="connsiteY6549" fmla="*/ 1068428 h 2128862"/>
              <a:gd name="connsiteX6550" fmla="*/ 1006993 w 2482948"/>
              <a:gd name="connsiteY6550" fmla="*/ 1071921 h 2128862"/>
              <a:gd name="connsiteX6551" fmla="*/ 1006971 w 2482948"/>
              <a:gd name="connsiteY6551" fmla="*/ 1074244 h 2128862"/>
              <a:gd name="connsiteX6552" fmla="*/ 1010371 w 2482948"/>
              <a:gd name="connsiteY6552" fmla="*/ 1086128 h 2128862"/>
              <a:gd name="connsiteX6553" fmla="*/ 1012437 w 2482948"/>
              <a:gd name="connsiteY6553" fmla="*/ 1093351 h 2128862"/>
              <a:gd name="connsiteX6554" fmla="*/ 1013280 w 2482948"/>
              <a:gd name="connsiteY6554" fmla="*/ 1096296 h 2128862"/>
              <a:gd name="connsiteX6555" fmla="*/ 1601164 w 2482948"/>
              <a:gd name="connsiteY6555" fmla="*/ 1068055 h 2128862"/>
              <a:gd name="connsiteX6556" fmla="*/ 1594439 w 2482948"/>
              <a:gd name="connsiteY6556" fmla="*/ 1070387 h 2128862"/>
              <a:gd name="connsiteX6557" fmla="*/ 1580452 w 2482948"/>
              <a:gd name="connsiteY6557" fmla="*/ 1075237 h 2128862"/>
              <a:gd name="connsiteX6558" fmla="*/ 1577528 w 2482948"/>
              <a:gd name="connsiteY6558" fmla="*/ 1078229 h 2128862"/>
              <a:gd name="connsiteX6559" fmla="*/ 1575295 w 2482948"/>
              <a:gd name="connsiteY6559" fmla="*/ 1080515 h 2128862"/>
              <a:gd name="connsiteX6560" fmla="*/ 1573869 w 2482948"/>
              <a:gd name="connsiteY6560" fmla="*/ 1086788 h 2128862"/>
              <a:gd name="connsiteX6561" fmla="*/ 1573976 w 2482948"/>
              <a:gd name="connsiteY6561" fmla="*/ 1086737 h 2128862"/>
              <a:gd name="connsiteX6562" fmla="*/ 1574157 w 2482948"/>
              <a:gd name="connsiteY6562" fmla="*/ 1086650 h 2128862"/>
              <a:gd name="connsiteX6563" fmla="*/ 1599493 w 2482948"/>
              <a:gd name="connsiteY6563" fmla="*/ 1074466 h 2128862"/>
              <a:gd name="connsiteX6564" fmla="*/ 1601084 w 2482948"/>
              <a:gd name="connsiteY6564" fmla="*/ 1068362 h 2128862"/>
              <a:gd name="connsiteX6565" fmla="*/ 1601150 w 2482948"/>
              <a:gd name="connsiteY6565" fmla="*/ 1068111 h 2128862"/>
              <a:gd name="connsiteX6566" fmla="*/ 1225733 w 2482948"/>
              <a:gd name="connsiteY6566" fmla="*/ 1067982 h 2128862"/>
              <a:gd name="connsiteX6567" fmla="*/ 1229167 w 2482948"/>
              <a:gd name="connsiteY6567" fmla="*/ 1073904 h 2128862"/>
              <a:gd name="connsiteX6568" fmla="*/ 1231254 w 2482948"/>
              <a:gd name="connsiteY6568" fmla="*/ 1077503 h 2128862"/>
              <a:gd name="connsiteX6569" fmla="*/ 1238932 w 2482948"/>
              <a:gd name="connsiteY6569" fmla="*/ 1089551 h 2128862"/>
              <a:gd name="connsiteX6570" fmla="*/ 1249084 w 2482948"/>
              <a:gd name="connsiteY6570" fmla="*/ 1093933 h 2128862"/>
              <a:gd name="connsiteX6571" fmla="*/ 1243841 w 2482948"/>
              <a:gd name="connsiteY6571" fmla="*/ 1088691 h 2128862"/>
              <a:gd name="connsiteX6572" fmla="*/ 1235318 w 2482948"/>
              <a:gd name="connsiteY6572" fmla="*/ 1071959 h 2128862"/>
              <a:gd name="connsiteX6573" fmla="*/ 745082 w 2482948"/>
              <a:gd name="connsiteY6573" fmla="*/ 1067055 h 2128862"/>
              <a:gd name="connsiteX6574" fmla="*/ 765500 w 2482948"/>
              <a:gd name="connsiteY6574" fmla="*/ 1085204 h 2128862"/>
              <a:gd name="connsiteX6575" fmla="*/ 776256 w 2482948"/>
              <a:gd name="connsiteY6575" fmla="*/ 1091410 h 2128862"/>
              <a:gd name="connsiteX6576" fmla="*/ 803005 w 2482948"/>
              <a:gd name="connsiteY6576" fmla="*/ 1105199 h 2128862"/>
              <a:gd name="connsiteX6577" fmla="*/ 822861 w 2482948"/>
              <a:gd name="connsiteY6577" fmla="*/ 1110575 h 2128862"/>
              <a:gd name="connsiteX6578" fmla="*/ 843545 w 2482948"/>
              <a:gd name="connsiteY6578" fmla="*/ 1117470 h 2128862"/>
              <a:gd name="connsiteX6579" fmla="*/ 847680 w 2482948"/>
              <a:gd name="connsiteY6579" fmla="*/ 1120228 h 2128862"/>
              <a:gd name="connsiteX6580" fmla="*/ 902835 w 2482948"/>
              <a:gd name="connsiteY6580" fmla="*/ 1167384 h 2128862"/>
              <a:gd name="connsiteX6581" fmla="*/ 912763 w 2482948"/>
              <a:gd name="connsiteY6581" fmla="*/ 1172900 h 2128862"/>
              <a:gd name="connsiteX6582" fmla="*/ 913728 w 2482948"/>
              <a:gd name="connsiteY6582" fmla="*/ 1172900 h 2128862"/>
              <a:gd name="connsiteX6583" fmla="*/ 949360 w 2482948"/>
              <a:gd name="connsiteY6583" fmla="*/ 1182339 h 2128862"/>
              <a:gd name="connsiteX6584" fmla="*/ 916071 w 2482948"/>
              <a:gd name="connsiteY6584" fmla="*/ 1168900 h 2128862"/>
              <a:gd name="connsiteX6585" fmla="*/ 914691 w 2482948"/>
              <a:gd name="connsiteY6585" fmla="*/ 1167936 h 2128862"/>
              <a:gd name="connsiteX6586" fmla="*/ 905316 w 2482948"/>
              <a:gd name="connsiteY6586" fmla="*/ 1161041 h 2128862"/>
              <a:gd name="connsiteX6587" fmla="*/ 850162 w 2482948"/>
              <a:gd name="connsiteY6587" fmla="*/ 1106852 h 2128862"/>
              <a:gd name="connsiteX6588" fmla="*/ 832236 w 2482948"/>
              <a:gd name="connsiteY6588" fmla="*/ 1103129 h 2128862"/>
              <a:gd name="connsiteX6589" fmla="*/ 810726 w 2482948"/>
              <a:gd name="connsiteY6589" fmla="*/ 1100647 h 2128862"/>
              <a:gd name="connsiteX6590" fmla="*/ 780943 w 2482948"/>
              <a:gd name="connsiteY6590" fmla="*/ 1088374 h 2128862"/>
              <a:gd name="connsiteX6591" fmla="*/ 770326 w 2482948"/>
              <a:gd name="connsiteY6591" fmla="*/ 1083273 h 2128862"/>
              <a:gd name="connsiteX6592" fmla="*/ 1816831 w 2482948"/>
              <a:gd name="connsiteY6592" fmla="*/ 1065665 h 2128862"/>
              <a:gd name="connsiteX6593" fmla="*/ 1816319 w 2482948"/>
              <a:gd name="connsiteY6593" fmla="*/ 1067289 h 2128862"/>
              <a:gd name="connsiteX6594" fmla="*/ 1814627 w 2482948"/>
              <a:gd name="connsiteY6594" fmla="*/ 1072651 h 2128862"/>
              <a:gd name="connsiteX6595" fmla="*/ 1815661 w 2482948"/>
              <a:gd name="connsiteY6595" fmla="*/ 1074607 h 2128862"/>
              <a:gd name="connsiteX6596" fmla="*/ 1816483 w 2482948"/>
              <a:gd name="connsiteY6596" fmla="*/ 1076163 h 2128862"/>
              <a:gd name="connsiteX6597" fmla="*/ 1819656 w 2482948"/>
              <a:gd name="connsiteY6597" fmla="*/ 1082169 h 2128862"/>
              <a:gd name="connsiteX6598" fmla="*/ 1819701 w 2482948"/>
              <a:gd name="connsiteY6598" fmla="*/ 1082417 h 2128862"/>
              <a:gd name="connsiteX6599" fmla="*/ 1819790 w 2482948"/>
              <a:gd name="connsiteY6599" fmla="*/ 1082908 h 2128862"/>
              <a:gd name="connsiteX6600" fmla="*/ 1820106 w 2482948"/>
              <a:gd name="connsiteY6600" fmla="*/ 1083129 h 2128862"/>
              <a:gd name="connsiteX6601" fmla="*/ 1820695 w 2482948"/>
              <a:gd name="connsiteY6601" fmla="*/ 1083541 h 2128862"/>
              <a:gd name="connsiteX6602" fmla="*/ 1822653 w 2482948"/>
              <a:gd name="connsiteY6602" fmla="*/ 1084388 h 2128862"/>
              <a:gd name="connsiteX6603" fmla="*/ 1824048 w 2482948"/>
              <a:gd name="connsiteY6603" fmla="*/ 1084992 h 2128862"/>
              <a:gd name="connsiteX6604" fmla="*/ 1817953 w 2482948"/>
              <a:gd name="connsiteY6604" fmla="*/ 1068670 h 2128862"/>
              <a:gd name="connsiteX6605" fmla="*/ 1730812 w 2482948"/>
              <a:gd name="connsiteY6605" fmla="*/ 1065397 h 2128862"/>
              <a:gd name="connsiteX6606" fmla="*/ 1731699 w 2482948"/>
              <a:gd name="connsiteY6606" fmla="*/ 1066435 h 2128862"/>
              <a:gd name="connsiteX6607" fmla="*/ 1731719 w 2482948"/>
              <a:gd name="connsiteY6607" fmla="*/ 1066364 h 2128862"/>
              <a:gd name="connsiteX6608" fmla="*/ 1731749 w 2482948"/>
              <a:gd name="connsiteY6608" fmla="*/ 1066254 h 2128862"/>
              <a:gd name="connsiteX6609" fmla="*/ 1731756 w 2482948"/>
              <a:gd name="connsiteY6609" fmla="*/ 1066230 h 2128862"/>
              <a:gd name="connsiteX6610" fmla="*/ 1731416 w 2482948"/>
              <a:gd name="connsiteY6610" fmla="*/ 1065930 h 2128862"/>
              <a:gd name="connsiteX6611" fmla="*/ 1011070 w 2482948"/>
              <a:gd name="connsiteY6611" fmla="*/ 1065173 h 2128862"/>
              <a:gd name="connsiteX6612" fmla="*/ 1010988 w 2482948"/>
              <a:gd name="connsiteY6612" fmla="*/ 1067855 h 2128862"/>
              <a:gd name="connsiteX6613" fmla="*/ 1010988 w 2482948"/>
              <a:gd name="connsiteY6613" fmla="*/ 1067859 h 2128862"/>
              <a:gd name="connsiteX6614" fmla="*/ 1011134 w 2482948"/>
              <a:gd name="connsiteY6614" fmla="*/ 1068412 h 2128862"/>
              <a:gd name="connsiteX6615" fmla="*/ 1013961 w 2482948"/>
              <a:gd name="connsiteY6615" fmla="*/ 1079139 h 2128862"/>
              <a:gd name="connsiteX6616" fmla="*/ 1012778 w 2482948"/>
              <a:gd name="connsiteY6616" fmla="*/ 1073426 h 2128862"/>
              <a:gd name="connsiteX6617" fmla="*/ 585020 w 2482948"/>
              <a:gd name="connsiteY6617" fmla="*/ 1064985 h 2128862"/>
              <a:gd name="connsiteX6618" fmla="*/ 551540 w 2482948"/>
              <a:gd name="connsiteY6618" fmla="*/ 1100146 h 2128862"/>
              <a:gd name="connsiteX6619" fmla="*/ 546135 w 2482948"/>
              <a:gd name="connsiteY6619" fmla="*/ 1105823 h 2128862"/>
              <a:gd name="connsiteX6620" fmla="*/ 535300 w 2482948"/>
              <a:gd name="connsiteY6620" fmla="*/ 1117202 h 2128862"/>
              <a:gd name="connsiteX6621" fmla="*/ 515740 w 2482948"/>
              <a:gd name="connsiteY6621" fmla="*/ 1135476 h 2128862"/>
              <a:gd name="connsiteX6622" fmla="*/ 514768 w 2482948"/>
              <a:gd name="connsiteY6622" fmla="*/ 1136384 h 2128862"/>
              <a:gd name="connsiteX6623" fmla="*/ 514351 w 2482948"/>
              <a:gd name="connsiteY6623" fmla="*/ 1136838 h 2128862"/>
              <a:gd name="connsiteX6624" fmla="*/ 535008 w 2482948"/>
              <a:gd name="connsiteY6624" fmla="*/ 1117659 h 2128862"/>
              <a:gd name="connsiteX6625" fmla="*/ 559499 w 2482948"/>
              <a:gd name="connsiteY6625" fmla="*/ 1091962 h 2128862"/>
              <a:gd name="connsiteX6626" fmla="*/ 584790 w 2482948"/>
              <a:gd name="connsiteY6626" fmla="*/ 1065424 h 2128862"/>
              <a:gd name="connsiteX6627" fmla="*/ 584833 w 2482948"/>
              <a:gd name="connsiteY6627" fmla="*/ 1065343 h 2128862"/>
              <a:gd name="connsiteX6628" fmla="*/ 584930 w 2482948"/>
              <a:gd name="connsiteY6628" fmla="*/ 1065158 h 2128862"/>
              <a:gd name="connsiteX6629" fmla="*/ 714103 w 2482948"/>
              <a:gd name="connsiteY6629" fmla="*/ 1064474 h 2128862"/>
              <a:gd name="connsiteX6630" fmla="*/ 745646 w 2482948"/>
              <a:gd name="connsiteY6630" fmla="*/ 1104369 h 2128862"/>
              <a:gd name="connsiteX6631" fmla="*/ 748679 w 2482948"/>
              <a:gd name="connsiteY6631" fmla="*/ 1107403 h 2128862"/>
              <a:gd name="connsiteX6632" fmla="*/ 776256 w 2482948"/>
              <a:gd name="connsiteY6632" fmla="*/ 1134980 h 2128862"/>
              <a:gd name="connsiteX6633" fmla="*/ 813347 w 2482948"/>
              <a:gd name="connsiteY6633" fmla="*/ 1162557 h 2128862"/>
              <a:gd name="connsiteX6634" fmla="*/ 816518 w 2482948"/>
              <a:gd name="connsiteY6634" fmla="*/ 1164487 h 2128862"/>
              <a:gd name="connsiteX6635" fmla="*/ 884358 w 2482948"/>
              <a:gd name="connsiteY6635" fmla="*/ 1196064 h 2128862"/>
              <a:gd name="connsiteX6636" fmla="*/ 895941 w 2482948"/>
              <a:gd name="connsiteY6636" fmla="*/ 1198408 h 2128862"/>
              <a:gd name="connsiteX6637" fmla="*/ 898423 w 2482948"/>
              <a:gd name="connsiteY6637" fmla="*/ 1198408 h 2128862"/>
              <a:gd name="connsiteX6638" fmla="*/ 928913 w 2482948"/>
              <a:gd name="connsiteY6638" fmla="*/ 1197396 h 2128862"/>
              <a:gd name="connsiteX6639" fmla="*/ 901870 w 2482948"/>
              <a:gd name="connsiteY6639" fmla="*/ 1194684 h 2128862"/>
              <a:gd name="connsiteX6640" fmla="*/ 898422 w 2482948"/>
              <a:gd name="connsiteY6640" fmla="*/ 1193857 h 2128862"/>
              <a:gd name="connsiteX6641" fmla="*/ 887805 w 2482948"/>
              <a:gd name="connsiteY6641" fmla="*/ 1190547 h 2128862"/>
              <a:gd name="connsiteX6642" fmla="*/ 822448 w 2482948"/>
              <a:gd name="connsiteY6642" fmla="*/ 1152767 h 2128862"/>
              <a:gd name="connsiteX6643" fmla="*/ 806453 w 2482948"/>
              <a:gd name="connsiteY6643" fmla="*/ 1143667 h 2128862"/>
              <a:gd name="connsiteX6644" fmla="*/ 781909 w 2482948"/>
              <a:gd name="connsiteY6644" fmla="*/ 1129878 h 2128862"/>
              <a:gd name="connsiteX6645" fmla="*/ 756814 w 2482948"/>
              <a:gd name="connsiteY6645" fmla="*/ 1109609 h 2128862"/>
              <a:gd name="connsiteX6646" fmla="*/ 748679 w 2482948"/>
              <a:gd name="connsiteY6646" fmla="*/ 1102853 h 2128862"/>
              <a:gd name="connsiteX6647" fmla="*/ 2225352 w 2482948"/>
              <a:gd name="connsiteY6647" fmla="*/ 1062871 h 2128862"/>
              <a:gd name="connsiteX6648" fmla="*/ 2218410 w 2482948"/>
              <a:gd name="connsiteY6648" fmla="*/ 1070924 h 2128862"/>
              <a:gd name="connsiteX6649" fmla="*/ 2216607 w 2482948"/>
              <a:gd name="connsiteY6649" fmla="*/ 1073015 h 2128862"/>
              <a:gd name="connsiteX6650" fmla="*/ 2204546 w 2482948"/>
              <a:gd name="connsiteY6650" fmla="*/ 1082343 h 2128862"/>
              <a:gd name="connsiteX6651" fmla="*/ 2199034 w 2482948"/>
              <a:gd name="connsiteY6651" fmla="*/ 1086606 h 2128862"/>
              <a:gd name="connsiteX6652" fmla="*/ 2194422 w 2482948"/>
              <a:gd name="connsiteY6652" fmla="*/ 1091443 h 2128862"/>
              <a:gd name="connsiteX6653" fmla="*/ 2191628 w 2482948"/>
              <a:gd name="connsiteY6653" fmla="*/ 1099099 h 2128862"/>
              <a:gd name="connsiteX6654" fmla="*/ 2219668 w 2482948"/>
              <a:gd name="connsiteY6654" fmla="*/ 1078819 h 2128862"/>
              <a:gd name="connsiteX6655" fmla="*/ 2222860 w 2482948"/>
              <a:gd name="connsiteY6655" fmla="*/ 1069863 h 2128862"/>
              <a:gd name="connsiteX6656" fmla="*/ 2224421 w 2482948"/>
              <a:gd name="connsiteY6656" fmla="*/ 1065486 h 2128862"/>
              <a:gd name="connsiteX6657" fmla="*/ 1791012 w 2482948"/>
              <a:gd name="connsiteY6657" fmla="*/ 1062123 h 2128862"/>
              <a:gd name="connsiteX6658" fmla="*/ 1790892 w 2482948"/>
              <a:gd name="connsiteY6658" fmla="*/ 1062458 h 2128862"/>
              <a:gd name="connsiteX6659" fmla="*/ 1790848 w 2482948"/>
              <a:gd name="connsiteY6659" fmla="*/ 1062581 h 2128862"/>
              <a:gd name="connsiteX6660" fmla="*/ 1790839 w 2482948"/>
              <a:gd name="connsiteY6660" fmla="*/ 1062604 h 2128862"/>
              <a:gd name="connsiteX6661" fmla="*/ 1790845 w 2482948"/>
              <a:gd name="connsiteY6661" fmla="*/ 1062609 h 2128862"/>
              <a:gd name="connsiteX6662" fmla="*/ 1790858 w 2482948"/>
              <a:gd name="connsiteY6662" fmla="*/ 1062619 h 2128862"/>
              <a:gd name="connsiteX6663" fmla="*/ 1791166 w 2482948"/>
              <a:gd name="connsiteY6663" fmla="*/ 1062864 h 2128862"/>
              <a:gd name="connsiteX6664" fmla="*/ 1791573 w 2482948"/>
              <a:gd name="connsiteY6664" fmla="*/ 1063150 h 2128862"/>
              <a:gd name="connsiteX6665" fmla="*/ 1791780 w 2482948"/>
              <a:gd name="connsiteY6665" fmla="*/ 1063294 h 2128862"/>
              <a:gd name="connsiteX6666" fmla="*/ 2118204 w 2482948"/>
              <a:gd name="connsiteY6666" fmla="*/ 1061942 h 2128862"/>
              <a:gd name="connsiteX6667" fmla="*/ 2118163 w 2482948"/>
              <a:gd name="connsiteY6667" fmla="*/ 1062015 h 2128862"/>
              <a:gd name="connsiteX6668" fmla="*/ 2116413 w 2482948"/>
              <a:gd name="connsiteY6668" fmla="*/ 1065088 h 2128862"/>
              <a:gd name="connsiteX6669" fmla="*/ 2080018 w 2482948"/>
              <a:gd name="connsiteY6669" fmla="*/ 1104904 h 2128862"/>
              <a:gd name="connsiteX6670" fmla="*/ 2077836 w 2482948"/>
              <a:gd name="connsiteY6670" fmla="*/ 1106262 h 2128862"/>
              <a:gd name="connsiteX6671" fmla="*/ 2075991 w 2482948"/>
              <a:gd name="connsiteY6671" fmla="*/ 1110916 h 2128862"/>
              <a:gd name="connsiteX6672" fmla="*/ 2077067 w 2482948"/>
              <a:gd name="connsiteY6672" fmla="*/ 1110169 h 2128862"/>
              <a:gd name="connsiteX6673" fmla="*/ 2098270 w 2482948"/>
              <a:gd name="connsiteY6673" fmla="*/ 1095457 h 2128862"/>
              <a:gd name="connsiteX6674" fmla="*/ 2110274 w 2482948"/>
              <a:gd name="connsiteY6674" fmla="*/ 1082231 h 2128862"/>
              <a:gd name="connsiteX6675" fmla="*/ 2111804 w 2482948"/>
              <a:gd name="connsiteY6675" fmla="*/ 1078318 h 2128862"/>
              <a:gd name="connsiteX6676" fmla="*/ 2116170 w 2482948"/>
              <a:gd name="connsiteY6676" fmla="*/ 1067148 h 2128862"/>
              <a:gd name="connsiteX6677" fmla="*/ 16295 w 2482948"/>
              <a:gd name="connsiteY6677" fmla="*/ 1061907 h 2128862"/>
              <a:gd name="connsiteX6678" fmla="*/ 12782 w 2482948"/>
              <a:gd name="connsiteY6678" fmla="*/ 1077896 h 2128862"/>
              <a:gd name="connsiteX6679" fmla="*/ 12634 w 2482948"/>
              <a:gd name="connsiteY6679" fmla="*/ 1080727 h 2128862"/>
              <a:gd name="connsiteX6680" fmla="*/ 14648 w 2482948"/>
              <a:gd name="connsiteY6680" fmla="*/ 1073945 h 2128862"/>
              <a:gd name="connsiteX6681" fmla="*/ 15364 w 2482948"/>
              <a:gd name="connsiteY6681" fmla="*/ 1068716 h 2128862"/>
              <a:gd name="connsiteX6682" fmla="*/ 1627609 w 2482948"/>
              <a:gd name="connsiteY6682" fmla="*/ 1061562 h 2128862"/>
              <a:gd name="connsiteX6683" fmla="*/ 1603880 w 2482948"/>
              <a:gd name="connsiteY6683" fmla="*/ 1075437 h 2128862"/>
              <a:gd name="connsiteX6684" fmla="*/ 1601389 w 2482948"/>
              <a:gd name="connsiteY6684" fmla="*/ 1084983 h 2128862"/>
              <a:gd name="connsiteX6685" fmla="*/ 1616603 w 2482948"/>
              <a:gd name="connsiteY6685" fmla="*/ 1072164 h 2128862"/>
              <a:gd name="connsiteX6686" fmla="*/ 1620130 w 2482948"/>
              <a:gd name="connsiteY6686" fmla="*/ 1069192 h 2128862"/>
              <a:gd name="connsiteX6687" fmla="*/ 1627172 w 2482948"/>
              <a:gd name="connsiteY6687" fmla="*/ 1063258 h 2128862"/>
              <a:gd name="connsiteX6688" fmla="*/ 1627313 w 2482948"/>
              <a:gd name="connsiteY6688" fmla="*/ 1062711 h 2128862"/>
              <a:gd name="connsiteX6689" fmla="*/ 1014249 w 2482948"/>
              <a:gd name="connsiteY6689" fmla="*/ 1061421 h 2128862"/>
              <a:gd name="connsiteX6690" fmla="*/ 1014191 w 2482948"/>
              <a:gd name="connsiteY6690" fmla="*/ 1062565 h 2128862"/>
              <a:gd name="connsiteX6691" fmla="*/ 1014136 w 2482948"/>
              <a:gd name="connsiteY6691" fmla="*/ 1063657 h 2128862"/>
              <a:gd name="connsiteX6692" fmla="*/ 1015075 w 2482948"/>
              <a:gd name="connsiteY6692" fmla="*/ 1067555 h 2128862"/>
              <a:gd name="connsiteX6693" fmla="*/ 1016847 w 2482948"/>
              <a:gd name="connsiteY6693" fmla="*/ 1074913 h 2128862"/>
              <a:gd name="connsiteX6694" fmla="*/ 979004 w 2482948"/>
              <a:gd name="connsiteY6694" fmla="*/ 1060771 h 2128862"/>
              <a:gd name="connsiteX6695" fmla="*/ 978947 w 2482948"/>
              <a:gd name="connsiteY6695" fmla="*/ 1064799 h 2128862"/>
              <a:gd name="connsiteX6696" fmla="*/ 978947 w 2482948"/>
              <a:gd name="connsiteY6696" fmla="*/ 1068659 h 2128862"/>
              <a:gd name="connsiteX6697" fmla="*/ 983720 w 2482948"/>
              <a:gd name="connsiteY6697" fmla="*/ 1092691 h 2128862"/>
              <a:gd name="connsiteX6698" fmla="*/ 979615 w 2482948"/>
              <a:gd name="connsiteY6698" fmla="*/ 1064905 h 2128862"/>
              <a:gd name="connsiteX6699" fmla="*/ 1256057 w 2482948"/>
              <a:gd name="connsiteY6699" fmla="*/ 1058274 h 2128862"/>
              <a:gd name="connsiteX6700" fmla="*/ 1261890 w 2482948"/>
              <a:gd name="connsiteY6700" fmla="*/ 1064885 h 2128862"/>
              <a:gd name="connsiteX6701" fmla="*/ 1264579 w 2482948"/>
              <a:gd name="connsiteY6701" fmla="*/ 1067933 h 2128862"/>
              <a:gd name="connsiteX6702" fmla="*/ 1288002 w 2482948"/>
              <a:gd name="connsiteY6702" fmla="*/ 1082217 h 2128862"/>
              <a:gd name="connsiteX6703" fmla="*/ 1302151 w 2482948"/>
              <a:gd name="connsiteY6703" fmla="*/ 1090846 h 2128862"/>
              <a:gd name="connsiteX6704" fmla="*/ 1282996 w 2482948"/>
              <a:gd name="connsiteY6704" fmla="*/ 1070584 h 2128862"/>
              <a:gd name="connsiteX6705" fmla="*/ 1278308 w 2482948"/>
              <a:gd name="connsiteY6705" fmla="*/ 1067114 h 2128862"/>
              <a:gd name="connsiteX6706" fmla="*/ 1262964 w 2482948"/>
              <a:gd name="connsiteY6706" fmla="*/ 1061018 h 2128862"/>
              <a:gd name="connsiteX6707" fmla="*/ 1257630 w 2482948"/>
              <a:gd name="connsiteY6707" fmla="*/ 1058899 h 2128862"/>
              <a:gd name="connsiteX6708" fmla="*/ 1928986 w 2482948"/>
              <a:gd name="connsiteY6708" fmla="*/ 1058057 h 2128862"/>
              <a:gd name="connsiteX6709" fmla="*/ 1919761 w 2482948"/>
              <a:gd name="connsiteY6709" fmla="*/ 1083493 h 2128862"/>
              <a:gd name="connsiteX6710" fmla="*/ 1917281 w 2482948"/>
              <a:gd name="connsiteY6710" fmla="*/ 1091212 h 2128862"/>
              <a:gd name="connsiteX6711" fmla="*/ 1913320 w 2482948"/>
              <a:gd name="connsiteY6711" fmla="*/ 1103540 h 2128862"/>
              <a:gd name="connsiteX6712" fmla="*/ 1913476 w 2482948"/>
              <a:gd name="connsiteY6712" fmla="*/ 1103477 h 2128862"/>
              <a:gd name="connsiteX6713" fmla="*/ 1917443 w 2482948"/>
              <a:gd name="connsiteY6713" fmla="*/ 1098349 h 2128862"/>
              <a:gd name="connsiteX6714" fmla="*/ 1920099 w 2482948"/>
              <a:gd name="connsiteY6714" fmla="*/ 1092564 h 2128862"/>
              <a:gd name="connsiteX6715" fmla="*/ 1924907 w 2482948"/>
              <a:gd name="connsiteY6715" fmla="*/ 1082087 h 2128862"/>
              <a:gd name="connsiteX6716" fmla="*/ 1927085 w 2482948"/>
              <a:gd name="connsiteY6716" fmla="*/ 1074195 h 2128862"/>
              <a:gd name="connsiteX6717" fmla="*/ 2173547 w 2482948"/>
              <a:gd name="connsiteY6717" fmla="*/ 1057651 h 2128862"/>
              <a:gd name="connsiteX6718" fmla="*/ 2168912 w 2482948"/>
              <a:gd name="connsiteY6718" fmla="*/ 1064376 h 2128862"/>
              <a:gd name="connsiteX6719" fmla="*/ 2151433 w 2482948"/>
              <a:gd name="connsiteY6719" fmla="*/ 1081036 h 2128862"/>
              <a:gd name="connsiteX6720" fmla="*/ 2147249 w 2482948"/>
              <a:gd name="connsiteY6720" fmla="*/ 1085024 h 2128862"/>
              <a:gd name="connsiteX6721" fmla="*/ 2138742 w 2482948"/>
              <a:gd name="connsiteY6721" fmla="*/ 1093132 h 2128862"/>
              <a:gd name="connsiteX6722" fmla="*/ 2134120 w 2482948"/>
              <a:gd name="connsiteY6722" fmla="*/ 1105209 h 2128862"/>
              <a:gd name="connsiteX6723" fmla="*/ 2138400 w 2482948"/>
              <a:gd name="connsiteY6723" fmla="*/ 1102810 h 2128862"/>
              <a:gd name="connsiteX6724" fmla="*/ 2153119 w 2482948"/>
              <a:gd name="connsiteY6724" fmla="*/ 1090352 h 2128862"/>
              <a:gd name="connsiteX6725" fmla="*/ 2155243 w 2482948"/>
              <a:gd name="connsiteY6725" fmla="*/ 1088397 h 2128862"/>
              <a:gd name="connsiteX6726" fmla="*/ 2165767 w 2482948"/>
              <a:gd name="connsiteY6726" fmla="*/ 1078709 h 2128862"/>
              <a:gd name="connsiteX6727" fmla="*/ 2168855 w 2482948"/>
              <a:gd name="connsiteY6727" fmla="*/ 1070350 h 2128862"/>
              <a:gd name="connsiteX6728" fmla="*/ 1604019 w 2482948"/>
              <a:gd name="connsiteY6728" fmla="*/ 1057098 h 2128862"/>
              <a:gd name="connsiteX6729" fmla="*/ 1587541 w 2482948"/>
              <a:gd name="connsiteY6729" fmla="*/ 1060831 h 2128862"/>
              <a:gd name="connsiteX6730" fmla="*/ 1585231 w 2482948"/>
              <a:gd name="connsiteY6730" fmla="*/ 1068099 h 2128862"/>
              <a:gd name="connsiteX6731" fmla="*/ 1583564 w 2482948"/>
              <a:gd name="connsiteY6731" fmla="*/ 1069891 h 2128862"/>
              <a:gd name="connsiteX6732" fmla="*/ 1593667 w 2482948"/>
              <a:gd name="connsiteY6732" fmla="*/ 1066414 h 2128862"/>
              <a:gd name="connsiteX6733" fmla="*/ 1602372 w 2482948"/>
              <a:gd name="connsiteY6733" fmla="*/ 1063419 h 2128862"/>
              <a:gd name="connsiteX6734" fmla="*/ 1629107 w 2482948"/>
              <a:gd name="connsiteY6734" fmla="*/ 1055735 h 2128862"/>
              <a:gd name="connsiteX6735" fmla="*/ 1625182 w 2482948"/>
              <a:gd name="connsiteY6735" fmla="*/ 1057852 h 2128862"/>
              <a:gd name="connsiteX6736" fmla="*/ 1615438 w 2482948"/>
              <a:gd name="connsiteY6736" fmla="*/ 1063106 h 2128862"/>
              <a:gd name="connsiteX6737" fmla="*/ 1613488 w 2482948"/>
              <a:gd name="connsiteY6737" fmla="*/ 1063783 h 2128862"/>
              <a:gd name="connsiteX6738" fmla="*/ 1610693 w 2482948"/>
              <a:gd name="connsiteY6738" fmla="*/ 1064752 h 2128862"/>
              <a:gd name="connsiteX6739" fmla="*/ 1606267 w 2482948"/>
              <a:gd name="connsiteY6739" fmla="*/ 1066286 h 2128862"/>
              <a:gd name="connsiteX6740" fmla="*/ 1605634 w 2482948"/>
              <a:gd name="connsiteY6740" fmla="*/ 1068712 h 2128862"/>
              <a:gd name="connsiteX6741" fmla="*/ 1604799 w 2482948"/>
              <a:gd name="connsiteY6741" fmla="*/ 1071915 h 2128862"/>
              <a:gd name="connsiteX6742" fmla="*/ 1619827 w 2482948"/>
              <a:gd name="connsiteY6742" fmla="*/ 1064689 h 2128862"/>
              <a:gd name="connsiteX6743" fmla="*/ 1623374 w 2482948"/>
              <a:gd name="connsiteY6743" fmla="*/ 1062040 h 2128862"/>
              <a:gd name="connsiteX6744" fmla="*/ 1628463 w 2482948"/>
              <a:gd name="connsiteY6744" fmla="*/ 1058239 h 2128862"/>
              <a:gd name="connsiteX6745" fmla="*/ 1628756 w 2482948"/>
              <a:gd name="connsiteY6745" fmla="*/ 1057100 h 2128862"/>
              <a:gd name="connsiteX6746" fmla="*/ 1018152 w 2482948"/>
              <a:gd name="connsiteY6746" fmla="*/ 1055198 h 2128862"/>
              <a:gd name="connsiteX6747" fmla="*/ 1018038 w 2482948"/>
              <a:gd name="connsiteY6747" fmla="*/ 1056918 h 2128862"/>
              <a:gd name="connsiteX6748" fmla="*/ 1019790 w 2482948"/>
              <a:gd name="connsiteY6748" fmla="*/ 1064628 h 2128862"/>
              <a:gd name="connsiteX6749" fmla="*/ 1084665 w 2482948"/>
              <a:gd name="connsiteY6749" fmla="*/ 1053694 h 2128862"/>
              <a:gd name="connsiteX6750" fmla="*/ 1085809 w 2482948"/>
              <a:gd name="connsiteY6750" fmla="*/ 1054597 h 2128862"/>
              <a:gd name="connsiteX6751" fmla="*/ 1085985 w 2482948"/>
              <a:gd name="connsiteY6751" fmla="*/ 1054703 h 2128862"/>
              <a:gd name="connsiteX6752" fmla="*/ 1086094 w 2482948"/>
              <a:gd name="connsiteY6752" fmla="*/ 1054769 h 2128862"/>
              <a:gd name="connsiteX6753" fmla="*/ 1114627 w 2482948"/>
              <a:gd name="connsiteY6753" fmla="*/ 1067279 h 2128862"/>
              <a:gd name="connsiteX6754" fmla="*/ 698031 w 2482948"/>
              <a:gd name="connsiteY6754" fmla="*/ 1051877 h 2128862"/>
              <a:gd name="connsiteX6755" fmla="*/ 703590 w 2482948"/>
              <a:gd name="connsiteY6755" fmla="*/ 1061747 h 2128862"/>
              <a:gd name="connsiteX6756" fmla="*/ 704118 w 2482948"/>
              <a:gd name="connsiteY6756" fmla="*/ 1062507 h 2128862"/>
              <a:gd name="connsiteX6757" fmla="*/ 705693 w 2482948"/>
              <a:gd name="connsiteY6757" fmla="*/ 1064771 h 2128862"/>
              <a:gd name="connsiteX6758" fmla="*/ 729952 w 2482948"/>
              <a:gd name="connsiteY6758" fmla="*/ 1099663 h 2128862"/>
              <a:gd name="connsiteX6759" fmla="*/ 767017 w 2482948"/>
              <a:gd name="connsiteY6759" fmla="*/ 1144496 h 2128862"/>
              <a:gd name="connsiteX6760" fmla="*/ 802992 w 2482948"/>
              <a:gd name="connsiteY6760" fmla="*/ 1175297 h 2128862"/>
              <a:gd name="connsiteX6761" fmla="*/ 814877 w 2482948"/>
              <a:gd name="connsiteY6761" fmla="*/ 1182202 h 2128862"/>
              <a:gd name="connsiteX6762" fmla="*/ 831291 w 2482948"/>
              <a:gd name="connsiteY6762" fmla="*/ 1189510 h 2128862"/>
              <a:gd name="connsiteX6763" fmla="*/ 846139 w 2482948"/>
              <a:gd name="connsiteY6763" fmla="*/ 1196121 h 2128862"/>
              <a:gd name="connsiteX6764" fmla="*/ 859075 w 2482948"/>
              <a:gd name="connsiteY6764" fmla="*/ 1200288 h 2128862"/>
              <a:gd name="connsiteX6765" fmla="*/ 881823 w 2482948"/>
              <a:gd name="connsiteY6765" fmla="*/ 1203334 h 2128862"/>
              <a:gd name="connsiteX6766" fmla="*/ 904998 w 2482948"/>
              <a:gd name="connsiteY6766" fmla="*/ 1206437 h 2128862"/>
              <a:gd name="connsiteX6767" fmla="*/ 916280 w 2482948"/>
              <a:gd name="connsiteY6767" fmla="*/ 1204661 h 2128862"/>
              <a:gd name="connsiteX6768" fmla="*/ 917768 w 2482948"/>
              <a:gd name="connsiteY6768" fmla="*/ 1204427 h 2128862"/>
              <a:gd name="connsiteX6769" fmla="*/ 924528 w 2482948"/>
              <a:gd name="connsiteY6769" fmla="*/ 1203363 h 2128862"/>
              <a:gd name="connsiteX6770" fmla="*/ 897733 w 2482948"/>
              <a:gd name="connsiteY6770" fmla="*/ 1202683 h 2128862"/>
              <a:gd name="connsiteX6771" fmla="*/ 895252 w 2482948"/>
              <a:gd name="connsiteY6771" fmla="*/ 1202683 h 2128862"/>
              <a:gd name="connsiteX6772" fmla="*/ 882429 w 2482948"/>
              <a:gd name="connsiteY6772" fmla="*/ 1199648 h 2128862"/>
              <a:gd name="connsiteX6773" fmla="*/ 813486 w 2482948"/>
              <a:gd name="connsiteY6773" fmla="*/ 1167521 h 2128862"/>
              <a:gd name="connsiteX6774" fmla="*/ 810452 w 2482948"/>
              <a:gd name="connsiteY6774" fmla="*/ 1165590 h 2128862"/>
              <a:gd name="connsiteX6775" fmla="*/ 772672 w 2482948"/>
              <a:gd name="connsiteY6775" fmla="*/ 1138013 h 2128862"/>
              <a:gd name="connsiteX6776" fmla="*/ 745094 w 2482948"/>
              <a:gd name="connsiteY6776" fmla="*/ 1110436 h 2128862"/>
              <a:gd name="connsiteX6777" fmla="*/ 742060 w 2482948"/>
              <a:gd name="connsiteY6777" fmla="*/ 1107403 h 2128862"/>
              <a:gd name="connsiteX6778" fmla="*/ 1713552 w 2482948"/>
              <a:gd name="connsiteY6778" fmla="*/ 1051823 h 2128862"/>
              <a:gd name="connsiteX6779" fmla="*/ 1698087 w 2482948"/>
              <a:gd name="connsiteY6779" fmla="*/ 1106811 h 2128862"/>
              <a:gd name="connsiteX6780" fmla="*/ 1682164 w 2482948"/>
              <a:gd name="connsiteY6780" fmla="*/ 1173728 h 2128862"/>
              <a:gd name="connsiteX6781" fmla="*/ 1657483 w 2482948"/>
              <a:gd name="connsiteY6781" fmla="*/ 1301823 h 2128862"/>
              <a:gd name="connsiteX6782" fmla="*/ 1643694 w 2482948"/>
              <a:gd name="connsiteY6782" fmla="*/ 1471147 h 2128862"/>
              <a:gd name="connsiteX6783" fmla="*/ 1641074 w 2482948"/>
              <a:gd name="connsiteY6783" fmla="*/ 1744161 h 2128862"/>
              <a:gd name="connsiteX6784" fmla="*/ 1643694 w 2482948"/>
              <a:gd name="connsiteY6784" fmla="*/ 1793800 h 2128862"/>
              <a:gd name="connsiteX6785" fmla="*/ 1643975 w 2482948"/>
              <a:gd name="connsiteY6785" fmla="*/ 1796855 h 2128862"/>
              <a:gd name="connsiteX6786" fmla="*/ 1652273 w 2482948"/>
              <a:gd name="connsiteY6786" fmla="*/ 1807476 h 2128862"/>
              <a:gd name="connsiteX6787" fmla="*/ 1656052 w 2482948"/>
              <a:gd name="connsiteY6787" fmla="*/ 1812314 h 2128862"/>
              <a:gd name="connsiteX6788" fmla="*/ 1654726 w 2482948"/>
              <a:gd name="connsiteY6788" fmla="*/ 1796695 h 2128862"/>
              <a:gd name="connsiteX6789" fmla="*/ 1653348 w 2482948"/>
              <a:gd name="connsiteY6789" fmla="*/ 1747884 h 2128862"/>
              <a:gd name="connsiteX6790" fmla="*/ 1661207 w 2482948"/>
              <a:gd name="connsiteY6790" fmla="*/ 1479420 h 2128862"/>
              <a:gd name="connsiteX6791" fmla="*/ 1676788 w 2482948"/>
              <a:gd name="connsiteY6791" fmla="*/ 1312026 h 2128862"/>
              <a:gd name="connsiteX6792" fmla="*/ 1679960 w 2482948"/>
              <a:gd name="connsiteY6792" fmla="*/ 1295067 h 2128862"/>
              <a:gd name="connsiteX6793" fmla="*/ 1701608 w 2482948"/>
              <a:gd name="connsiteY6793" fmla="*/ 1184759 h 2128862"/>
              <a:gd name="connsiteX6794" fmla="*/ 1717053 w 2482948"/>
              <a:gd name="connsiteY6794" fmla="*/ 1118969 h 2128862"/>
              <a:gd name="connsiteX6795" fmla="*/ 1717053 w 2482948"/>
              <a:gd name="connsiteY6795" fmla="*/ 1118968 h 2128862"/>
              <a:gd name="connsiteX6796" fmla="*/ 1730306 w 2482948"/>
              <a:gd name="connsiteY6796" fmla="*/ 1071432 h 2128862"/>
              <a:gd name="connsiteX6797" fmla="*/ 1238578 w 2482948"/>
              <a:gd name="connsiteY6797" fmla="*/ 1051330 h 2128862"/>
              <a:gd name="connsiteX6798" fmla="*/ 1269733 w 2482948"/>
              <a:gd name="connsiteY6798" fmla="*/ 1080936 h 2128862"/>
              <a:gd name="connsiteX6799" fmla="*/ 1290931 w 2482948"/>
              <a:gd name="connsiteY6799" fmla="*/ 1089734 h 2128862"/>
              <a:gd name="connsiteX6800" fmla="*/ 1267596 w 2482948"/>
              <a:gd name="connsiteY6800" fmla="*/ 1076275 h 2128862"/>
              <a:gd name="connsiteX6801" fmla="*/ 1259332 w 2482948"/>
              <a:gd name="connsiteY6801" fmla="*/ 1067766 h 2128862"/>
              <a:gd name="connsiteX6802" fmla="*/ 1246379 w 2482948"/>
              <a:gd name="connsiteY6802" fmla="*/ 1054429 h 2128862"/>
              <a:gd name="connsiteX6803" fmla="*/ 1243588 w 2482948"/>
              <a:gd name="connsiteY6803" fmla="*/ 1053321 h 2128862"/>
              <a:gd name="connsiteX6804" fmla="*/ 1638853 w 2482948"/>
              <a:gd name="connsiteY6804" fmla="*/ 1050480 h 2128862"/>
              <a:gd name="connsiteX6805" fmla="*/ 1636541 w 2482948"/>
              <a:gd name="connsiteY6805" fmla="*/ 1051726 h 2128862"/>
              <a:gd name="connsiteX6806" fmla="*/ 1634390 w 2482948"/>
              <a:gd name="connsiteY6806" fmla="*/ 1052886 h 2128862"/>
              <a:gd name="connsiteX6807" fmla="*/ 1634097 w 2482948"/>
              <a:gd name="connsiteY6807" fmla="*/ 1054031 h 2128862"/>
              <a:gd name="connsiteX6808" fmla="*/ 1634817 w 2482948"/>
              <a:gd name="connsiteY6808" fmla="*/ 1053494 h 2128862"/>
              <a:gd name="connsiteX6809" fmla="*/ 1638357 w 2482948"/>
              <a:gd name="connsiteY6809" fmla="*/ 1050851 h 2128862"/>
              <a:gd name="connsiteX6810" fmla="*/ 1022129 w 2482948"/>
              <a:gd name="connsiteY6810" fmla="*/ 1049895 h 2128862"/>
              <a:gd name="connsiteX6811" fmla="*/ 1022083 w 2482948"/>
              <a:gd name="connsiteY6811" fmla="*/ 1050458 h 2128862"/>
              <a:gd name="connsiteX6812" fmla="*/ 1022050 w 2482948"/>
              <a:gd name="connsiteY6812" fmla="*/ 1050858 h 2128862"/>
              <a:gd name="connsiteX6813" fmla="*/ 1022045 w 2482948"/>
              <a:gd name="connsiteY6813" fmla="*/ 1050910 h 2128862"/>
              <a:gd name="connsiteX6814" fmla="*/ 1022583 w 2482948"/>
              <a:gd name="connsiteY6814" fmla="*/ 1053488 h 2128862"/>
              <a:gd name="connsiteX6815" fmla="*/ 1023065 w 2482948"/>
              <a:gd name="connsiteY6815" fmla="*/ 1055801 h 2128862"/>
              <a:gd name="connsiteX6816" fmla="*/ 1022149 w 2482948"/>
              <a:gd name="connsiteY6816" fmla="*/ 1050021 h 2128862"/>
              <a:gd name="connsiteX6817" fmla="*/ 730648 w 2482948"/>
              <a:gd name="connsiteY6817" fmla="*/ 1049264 h 2128862"/>
              <a:gd name="connsiteX6818" fmla="*/ 731824 w 2482948"/>
              <a:gd name="connsiteY6818" fmla="*/ 1050406 h 2128862"/>
              <a:gd name="connsiteX6819" fmla="*/ 734314 w 2482948"/>
              <a:gd name="connsiteY6819" fmla="*/ 1052822 h 2128862"/>
              <a:gd name="connsiteX6820" fmla="*/ 735252 w 2482948"/>
              <a:gd name="connsiteY6820" fmla="*/ 1053733 h 2128862"/>
              <a:gd name="connsiteX6821" fmla="*/ 772946 w 2482948"/>
              <a:gd name="connsiteY6821" fmla="*/ 1077758 h 2128862"/>
              <a:gd name="connsiteX6822" fmla="*/ 783701 w 2482948"/>
              <a:gd name="connsiteY6822" fmla="*/ 1082859 h 2128862"/>
              <a:gd name="connsiteX6823" fmla="*/ 812657 w 2482948"/>
              <a:gd name="connsiteY6823" fmla="*/ 1094855 h 2128862"/>
              <a:gd name="connsiteX6824" fmla="*/ 832925 w 2482948"/>
              <a:gd name="connsiteY6824" fmla="*/ 1097062 h 2128862"/>
              <a:gd name="connsiteX6825" fmla="*/ 853195 w 2482948"/>
              <a:gd name="connsiteY6825" fmla="*/ 1101611 h 2128862"/>
              <a:gd name="connsiteX6826" fmla="*/ 909590 w 2482948"/>
              <a:gd name="connsiteY6826" fmla="*/ 1157594 h 2128862"/>
              <a:gd name="connsiteX6827" fmla="*/ 918139 w 2482948"/>
              <a:gd name="connsiteY6827" fmla="*/ 1163798 h 2128862"/>
              <a:gd name="connsiteX6828" fmla="*/ 919517 w 2482948"/>
              <a:gd name="connsiteY6828" fmla="*/ 1164764 h 2128862"/>
              <a:gd name="connsiteX6829" fmla="*/ 952535 w 2482948"/>
              <a:gd name="connsiteY6829" fmla="*/ 1177115 h 2128862"/>
              <a:gd name="connsiteX6830" fmla="*/ 920760 w 2482948"/>
              <a:gd name="connsiteY6830" fmla="*/ 1160213 h 2128862"/>
              <a:gd name="connsiteX6831" fmla="*/ 919243 w 2482948"/>
              <a:gd name="connsiteY6831" fmla="*/ 1158973 h 2128862"/>
              <a:gd name="connsiteX6832" fmla="*/ 910970 w 2482948"/>
              <a:gd name="connsiteY6832" fmla="*/ 1150974 h 2128862"/>
              <a:gd name="connsiteX6833" fmla="*/ 859676 w 2482948"/>
              <a:gd name="connsiteY6833" fmla="*/ 1091133 h 2128862"/>
              <a:gd name="connsiteX6834" fmla="*/ 837891 w 2482948"/>
              <a:gd name="connsiteY6834" fmla="*/ 1089341 h 2128862"/>
              <a:gd name="connsiteX6835" fmla="*/ 820654 w 2482948"/>
              <a:gd name="connsiteY6835" fmla="*/ 1091133 h 2128862"/>
              <a:gd name="connsiteX6836" fmla="*/ 819690 w 2482948"/>
              <a:gd name="connsiteY6836" fmla="*/ 1091133 h 2128862"/>
              <a:gd name="connsiteX6837" fmla="*/ 802730 w 2482948"/>
              <a:gd name="connsiteY6837" fmla="*/ 1085617 h 2128862"/>
              <a:gd name="connsiteX6838" fmla="*/ 777359 w 2482948"/>
              <a:gd name="connsiteY6838" fmla="*/ 1077207 h 2128862"/>
              <a:gd name="connsiteX6839" fmla="*/ 735845 w 2482948"/>
              <a:gd name="connsiteY6839" fmla="*/ 1053964 h 2128862"/>
              <a:gd name="connsiteX6840" fmla="*/ 731913 w 2482948"/>
              <a:gd name="connsiteY6840" fmla="*/ 1050408 h 2128862"/>
              <a:gd name="connsiteX6841" fmla="*/ 1439484 w 2482948"/>
              <a:gd name="connsiteY6841" fmla="*/ 1048440 h 2128862"/>
              <a:gd name="connsiteX6842" fmla="*/ 1440747 w 2482948"/>
              <a:gd name="connsiteY6842" fmla="*/ 1048870 h 2128862"/>
              <a:gd name="connsiteX6843" fmla="*/ 1449280 w 2482948"/>
              <a:gd name="connsiteY6843" fmla="*/ 1051772 h 2128862"/>
              <a:gd name="connsiteX6844" fmla="*/ 1450259 w 2482948"/>
              <a:gd name="connsiteY6844" fmla="*/ 1051512 h 2128862"/>
              <a:gd name="connsiteX6845" fmla="*/ 1450599 w 2482948"/>
              <a:gd name="connsiteY6845" fmla="*/ 1051422 h 2128862"/>
              <a:gd name="connsiteX6846" fmla="*/ 1459089 w 2482948"/>
              <a:gd name="connsiteY6846" fmla="*/ 1049173 h 2128862"/>
              <a:gd name="connsiteX6847" fmla="*/ 1450724 w 2482948"/>
              <a:gd name="connsiteY6847" fmla="*/ 1048860 h 2128862"/>
              <a:gd name="connsiteX6848" fmla="*/ 1442651 w 2482948"/>
              <a:gd name="connsiteY6848" fmla="*/ 1048559 h 2128862"/>
              <a:gd name="connsiteX6849" fmla="*/ 1439557 w 2482948"/>
              <a:gd name="connsiteY6849" fmla="*/ 1048443 h 2128862"/>
              <a:gd name="connsiteX6850" fmla="*/ 1230829 w 2482948"/>
              <a:gd name="connsiteY6850" fmla="*/ 1048252 h 2128862"/>
              <a:gd name="connsiteX6851" fmla="*/ 1239895 w 2482948"/>
              <a:gd name="connsiteY6851" fmla="*/ 1064652 h 2128862"/>
              <a:gd name="connsiteX6852" fmla="*/ 1239898 w 2482948"/>
              <a:gd name="connsiteY6852" fmla="*/ 1064656 h 2128862"/>
              <a:gd name="connsiteX6853" fmla="*/ 1245849 w 2482948"/>
              <a:gd name="connsiteY6853" fmla="*/ 1071022 h 2128862"/>
              <a:gd name="connsiteX6854" fmla="*/ 1249573 w 2482948"/>
              <a:gd name="connsiteY6854" fmla="*/ 1072568 h 2128862"/>
              <a:gd name="connsiteX6855" fmla="*/ 1252967 w 2482948"/>
              <a:gd name="connsiteY6855" fmla="*/ 1073976 h 2128862"/>
              <a:gd name="connsiteX6856" fmla="*/ 1251305 w 2482948"/>
              <a:gd name="connsiteY6856" fmla="*/ 1071840 h 2128862"/>
              <a:gd name="connsiteX6857" fmla="*/ 1240392 w 2482948"/>
              <a:gd name="connsiteY6857" fmla="*/ 1062336 h 2128862"/>
              <a:gd name="connsiteX6858" fmla="*/ 1230922 w 2482948"/>
              <a:gd name="connsiteY6858" fmla="*/ 1048289 h 2128862"/>
              <a:gd name="connsiteX6859" fmla="*/ 1364952 w 2482948"/>
              <a:gd name="connsiteY6859" fmla="*/ 1047929 h 2128862"/>
              <a:gd name="connsiteX6860" fmla="*/ 1376127 w 2482948"/>
              <a:gd name="connsiteY6860" fmla="*/ 1051950 h 2128862"/>
              <a:gd name="connsiteX6861" fmla="*/ 1394260 w 2482948"/>
              <a:gd name="connsiteY6861" fmla="*/ 1056799 h 2128862"/>
              <a:gd name="connsiteX6862" fmla="*/ 1420873 w 2482948"/>
              <a:gd name="connsiteY6862" fmla="*/ 1058179 h 2128862"/>
              <a:gd name="connsiteX6863" fmla="*/ 1388745 w 2482948"/>
              <a:gd name="connsiteY6863" fmla="*/ 1053490 h 2128862"/>
              <a:gd name="connsiteX6864" fmla="*/ 1382470 w 2482948"/>
              <a:gd name="connsiteY6864" fmla="*/ 1051060 h 2128862"/>
              <a:gd name="connsiteX6865" fmla="*/ 1631186 w 2482948"/>
              <a:gd name="connsiteY6865" fmla="*/ 1047654 h 2128862"/>
              <a:gd name="connsiteX6866" fmla="*/ 1608997 w 2482948"/>
              <a:gd name="connsiteY6866" fmla="*/ 1055823 h 2128862"/>
              <a:gd name="connsiteX6867" fmla="*/ 1607473 w 2482948"/>
              <a:gd name="connsiteY6867" fmla="*/ 1061663 h 2128862"/>
              <a:gd name="connsiteX6868" fmla="*/ 1614515 w 2482948"/>
              <a:gd name="connsiteY6868" fmla="*/ 1059240 h 2128862"/>
              <a:gd name="connsiteX6869" fmla="*/ 1630407 w 2482948"/>
              <a:gd name="connsiteY6869" fmla="*/ 1050684 h 2128862"/>
              <a:gd name="connsiteX6870" fmla="*/ 1796232 w 2482948"/>
              <a:gd name="connsiteY6870" fmla="*/ 1047585 h 2128862"/>
              <a:gd name="connsiteX6871" fmla="*/ 1796091 w 2482948"/>
              <a:gd name="connsiteY6871" fmla="*/ 1047976 h 2128862"/>
              <a:gd name="connsiteX6872" fmla="*/ 1793555 w 2482948"/>
              <a:gd name="connsiteY6872" fmla="*/ 1055040 h 2128862"/>
              <a:gd name="connsiteX6873" fmla="*/ 1802125 w 2482948"/>
              <a:gd name="connsiteY6873" fmla="*/ 1068656 h 2128862"/>
              <a:gd name="connsiteX6874" fmla="*/ 1804390 w 2482948"/>
              <a:gd name="connsiteY6874" fmla="*/ 1072125 h 2128862"/>
              <a:gd name="connsiteX6875" fmla="*/ 1809399 w 2482948"/>
              <a:gd name="connsiteY6875" fmla="*/ 1075631 h 2128862"/>
              <a:gd name="connsiteX6876" fmla="*/ 1809465 w 2482948"/>
              <a:gd name="connsiteY6876" fmla="*/ 1075678 h 2128862"/>
              <a:gd name="connsiteX6877" fmla="*/ 1809808 w 2482948"/>
              <a:gd name="connsiteY6877" fmla="*/ 1074592 h 2128862"/>
              <a:gd name="connsiteX6878" fmla="*/ 1804332 w 2482948"/>
              <a:gd name="connsiteY6878" fmla="*/ 1063830 h 2128862"/>
              <a:gd name="connsiteX6879" fmla="*/ 988490 w 2482948"/>
              <a:gd name="connsiteY6879" fmla="*/ 1046879 h 2128862"/>
              <a:gd name="connsiteX6880" fmla="*/ 988186 w 2482948"/>
              <a:gd name="connsiteY6880" fmla="*/ 1049492 h 2128862"/>
              <a:gd name="connsiteX6881" fmla="*/ 988186 w 2482948"/>
              <a:gd name="connsiteY6881" fmla="*/ 1052249 h 2128862"/>
              <a:gd name="connsiteX6882" fmla="*/ 991813 w 2482948"/>
              <a:gd name="connsiteY6882" fmla="*/ 1081594 h 2128862"/>
              <a:gd name="connsiteX6883" fmla="*/ 989892 w 2482948"/>
              <a:gd name="connsiteY6883" fmla="*/ 1061525 h 2128862"/>
              <a:gd name="connsiteX6884" fmla="*/ 989591 w 2482948"/>
              <a:gd name="connsiteY6884" fmla="*/ 1058376 h 2128862"/>
              <a:gd name="connsiteX6885" fmla="*/ 1822818 w 2482948"/>
              <a:gd name="connsiteY6885" fmla="*/ 1046684 h 2128862"/>
              <a:gd name="connsiteX6886" fmla="*/ 1821464 w 2482948"/>
              <a:gd name="connsiteY6886" fmla="*/ 1050976 h 2128862"/>
              <a:gd name="connsiteX6887" fmla="*/ 1821316 w 2482948"/>
              <a:gd name="connsiteY6887" fmla="*/ 1051444 h 2128862"/>
              <a:gd name="connsiteX6888" fmla="*/ 1819807 w 2482948"/>
              <a:gd name="connsiteY6888" fmla="*/ 1056228 h 2128862"/>
              <a:gd name="connsiteX6889" fmla="*/ 1827746 w 2482948"/>
              <a:gd name="connsiteY6889" fmla="*/ 1074221 h 2128862"/>
              <a:gd name="connsiteX6890" fmla="*/ 1830203 w 2482948"/>
              <a:gd name="connsiteY6890" fmla="*/ 1079790 h 2128862"/>
              <a:gd name="connsiteX6891" fmla="*/ 1831080 w 2482948"/>
              <a:gd name="connsiteY6891" fmla="*/ 1088034 h 2128862"/>
              <a:gd name="connsiteX6892" fmla="*/ 1831921 w 2482948"/>
              <a:gd name="connsiteY6892" fmla="*/ 1088398 h 2128862"/>
              <a:gd name="connsiteX6893" fmla="*/ 1832527 w 2482948"/>
              <a:gd name="connsiteY6893" fmla="*/ 1086692 h 2128862"/>
              <a:gd name="connsiteX6894" fmla="*/ 1833765 w 2482948"/>
              <a:gd name="connsiteY6894" fmla="*/ 1083207 h 2128862"/>
              <a:gd name="connsiteX6895" fmla="*/ 1834424 w 2482948"/>
              <a:gd name="connsiteY6895" fmla="*/ 1081353 h 2128862"/>
              <a:gd name="connsiteX6896" fmla="*/ 1834326 w 2482948"/>
              <a:gd name="connsiteY6896" fmla="*/ 1080527 h 2128862"/>
              <a:gd name="connsiteX6897" fmla="*/ 1833873 w 2482948"/>
              <a:gd name="connsiteY6897" fmla="*/ 1076706 h 2128862"/>
              <a:gd name="connsiteX6898" fmla="*/ 1824049 w 2482948"/>
              <a:gd name="connsiteY6898" fmla="*/ 1050181 h 2128862"/>
              <a:gd name="connsiteX6899" fmla="*/ 1851840 w 2482948"/>
              <a:gd name="connsiteY6899" fmla="*/ 1046619 h 2128862"/>
              <a:gd name="connsiteX6900" fmla="*/ 1846604 w 2482948"/>
              <a:gd name="connsiteY6900" fmla="*/ 1061396 h 2128862"/>
              <a:gd name="connsiteX6901" fmla="*/ 1847488 w 2482948"/>
              <a:gd name="connsiteY6901" fmla="*/ 1064476 h 2128862"/>
              <a:gd name="connsiteX6902" fmla="*/ 1848083 w 2482948"/>
              <a:gd name="connsiteY6902" fmla="*/ 1066547 h 2128862"/>
              <a:gd name="connsiteX6903" fmla="*/ 1850886 w 2482948"/>
              <a:gd name="connsiteY6903" fmla="*/ 1076309 h 2128862"/>
              <a:gd name="connsiteX6904" fmla="*/ 1850524 w 2482948"/>
              <a:gd name="connsiteY6904" fmla="*/ 1096234 h 2128862"/>
              <a:gd name="connsiteX6905" fmla="*/ 1850489 w 2482948"/>
              <a:gd name="connsiteY6905" fmla="*/ 1096257 h 2128862"/>
              <a:gd name="connsiteX6906" fmla="*/ 1852424 w 2482948"/>
              <a:gd name="connsiteY6906" fmla="*/ 1097021 h 2128862"/>
              <a:gd name="connsiteX6907" fmla="*/ 1852495 w 2482948"/>
              <a:gd name="connsiteY6907" fmla="*/ 1097049 h 2128862"/>
              <a:gd name="connsiteX6908" fmla="*/ 1853156 w 2482948"/>
              <a:gd name="connsiteY6908" fmla="*/ 1097310 h 2128862"/>
              <a:gd name="connsiteX6909" fmla="*/ 1856729 w 2482948"/>
              <a:gd name="connsiteY6909" fmla="*/ 1094993 h 2128862"/>
              <a:gd name="connsiteX6910" fmla="*/ 1857780 w 2482948"/>
              <a:gd name="connsiteY6910" fmla="*/ 1073414 h 2128862"/>
              <a:gd name="connsiteX6911" fmla="*/ 2258041 w 2482948"/>
              <a:gd name="connsiteY6911" fmla="*/ 1046080 h 2128862"/>
              <a:gd name="connsiteX6912" fmla="*/ 2238723 w 2482948"/>
              <a:gd name="connsiteY6912" fmla="*/ 1067087 h 2128862"/>
              <a:gd name="connsiteX6913" fmla="*/ 2231481 w 2482948"/>
              <a:gd name="connsiteY6913" fmla="*/ 1074962 h 2128862"/>
              <a:gd name="connsiteX6914" fmla="*/ 2230915 w 2482948"/>
              <a:gd name="connsiteY6914" fmla="*/ 1075379 h 2128862"/>
              <a:gd name="connsiteX6915" fmla="*/ 2224358 w 2482948"/>
              <a:gd name="connsiteY6915" fmla="*/ 1080218 h 2128862"/>
              <a:gd name="connsiteX6916" fmla="*/ 2221429 w 2482948"/>
              <a:gd name="connsiteY6916" fmla="*/ 1088436 h 2128862"/>
              <a:gd name="connsiteX6917" fmla="*/ 2222696 w 2482948"/>
              <a:gd name="connsiteY6917" fmla="*/ 1087553 h 2128862"/>
              <a:gd name="connsiteX6918" fmla="*/ 2252839 w 2482948"/>
              <a:gd name="connsiteY6918" fmla="*/ 1059773 h 2128862"/>
              <a:gd name="connsiteX6919" fmla="*/ 496631 w 2482948"/>
              <a:gd name="connsiteY6919" fmla="*/ 1045782 h 2128862"/>
              <a:gd name="connsiteX6920" fmla="*/ 471034 w 2482948"/>
              <a:gd name="connsiteY6920" fmla="*/ 1066550 h 2128862"/>
              <a:gd name="connsiteX6921" fmla="*/ 457563 w 2482948"/>
              <a:gd name="connsiteY6921" fmla="*/ 1077479 h 2128862"/>
              <a:gd name="connsiteX6922" fmla="*/ 495341 w 2482948"/>
              <a:gd name="connsiteY6922" fmla="*/ 1047086 h 2128862"/>
              <a:gd name="connsiteX6923" fmla="*/ 496154 w 2482948"/>
              <a:gd name="connsiteY6923" fmla="*/ 1046264 h 2128862"/>
              <a:gd name="connsiteX6924" fmla="*/ 496398 w 2482948"/>
              <a:gd name="connsiteY6924" fmla="*/ 1046018 h 2128862"/>
              <a:gd name="connsiteX6925" fmla="*/ 644142 w 2482948"/>
              <a:gd name="connsiteY6925" fmla="*/ 1045697 h 2128862"/>
              <a:gd name="connsiteX6926" fmla="*/ 643434 w 2482948"/>
              <a:gd name="connsiteY6926" fmla="*/ 1046564 h 2128862"/>
              <a:gd name="connsiteX6927" fmla="*/ 643441 w 2482948"/>
              <a:gd name="connsiteY6927" fmla="*/ 1046588 h 2128862"/>
              <a:gd name="connsiteX6928" fmla="*/ 643445 w 2482948"/>
              <a:gd name="connsiteY6928" fmla="*/ 1046603 h 2128862"/>
              <a:gd name="connsiteX6929" fmla="*/ 644163 w 2482948"/>
              <a:gd name="connsiteY6929" fmla="*/ 1045768 h 2128862"/>
              <a:gd name="connsiteX6930" fmla="*/ 689656 w 2482948"/>
              <a:gd name="connsiteY6930" fmla="*/ 1044764 h 2128862"/>
              <a:gd name="connsiteX6931" fmla="*/ 690858 w 2482948"/>
              <a:gd name="connsiteY6931" fmla="*/ 1048013 h 2128862"/>
              <a:gd name="connsiteX6932" fmla="*/ 692593 w 2482948"/>
              <a:gd name="connsiteY6932" fmla="*/ 1052702 h 2128862"/>
              <a:gd name="connsiteX6933" fmla="*/ 700034 w 2482948"/>
              <a:gd name="connsiteY6933" fmla="*/ 1068459 h 2128862"/>
              <a:gd name="connsiteX6934" fmla="*/ 702301 w 2482948"/>
              <a:gd name="connsiteY6934" fmla="*/ 1073049 h 2128862"/>
              <a:gd name="connsiteX6935" fmla="*/ 702491 w 2482948"/>
              <a:gd name="connsiteY6935" fmla="*/ 1073434 h 2128862"/>
              <a:gd name="connsiteX6936" fmla="*/ 702615 w 2482948"/>
              <a:gd name="connsiteY6936" fmla="*/ 1073684 h 2128862"/>
              <a:gd name="connsiteX6937" fmla="*/ 704710 w 2482948"/>
              <a:gd name="connsiteY6937" fmla="*/ 1077595 h 2128862"/>
              <a:gd name="connsiteX6938" fmla="*/ 710468 w 2482948"/>
              <a:gd name="connsiteY6938" fmla="*/ 1088347 h 2128862"/>
              <a:gd name="connsiteX6939" fmla="*/ 714259 w 2482948"/>
              <a:gd name="connsiteY6939" fmla="*/ 1094761 h 2128862"/>
              <a:gd name="connsiteX6940" fmla="*/ 717603 w 2482948"/>
              <a:gd name="connsiteY6940" fmla="*/ 1100420 h 2128862"/>
              <a:gd name="connsiteX6941" fmla="*/ 721043 w 2482948"/>
              <a:gd name="connsiteY6941" fmla="*/ 1106241 h 2128862"/>
              <a:gd name="connsiteX6942" fmla="*/ 724756 w 2482948"/>
              <a:gd name="connsiteY6942" fmla="*/ 1112218 h 2128862"/>
              <a:gd name="connsiteX6943" fmla="*/ 730759 w 2482948"/>
              <a:gd name="connsiteY6943" fmla="*/ 1121383 h 2128862"/>
              <a:gd name="connsiteX6944" fmla="*/ 731442 w 2482948"/>
              <a:gd name="connsiteY6944" fmla="*/ 1122369 h 2128862"/>
              <a:gd name="connsiteX6945" fmla="*/ 734462 w 2482948"/>
              <a:gd name="connsiteY6945" fmla="*/ 1126731 h 2128862"/>
              <a:gd name="connsiteX6946" fmla="*/ 735474 w 2482948"/>
              <a:gd name="connsiteY6946" fmla="*/ 1128192 h 2128862"/>
              <a:gd name="connsiteX6947" fmla="*/ 747220 w 2482948"/>
              <a:gd name="connsiteY6947" fmla="*/ 1141366 h 2128862"/>
              <a:gd name="connsiteX6948" fmla="*/ 750834 w 2482948"/>
              <a:gd name="connsiteY6948" fmla="*/ 1145123 h 2128862"/>
              <a:gd name="connsiteX6949" fmla="*/ 780945 w 2482948"/>
              <a:gd name="connsiteY6949" fmla="*/ 1175106 h 2128862"/>
              <a:gd name="connsiteX6950" fmla="*/ 832431 w 2482948"/>
              <a:gd name="connsiteY6950" fmla="*/ 1202737 h 2128862"/>
              <a:gd name="connsiteX6951" fmla="*/ 834132 w 2482948"/>
              <a:gd name="connsiteY6951" fmla="*/ 1203336 h 2128862"/>
              <a:gd name="connsiteX6952" fmla="*/ 840443 w 2482948"/>
              <a:gd name="connsiteY6952" fmla="*/ 1205558 h 2128862"/>
              <a:gd name="connsiteX6953" fmla="*/ 891850 w 2482948"/>
              <a:gd name="connsiteY6953" fmla="*/ 1211149 h 2128862"/>
              <a:gd name="connsiteX6954" fmla="*/ 895885 w 2482948"/>
              <a:gd name="connsiteY6954" fmla="*/ 1211588 h 2128862"/>
              <a:gd name="connsiteX6955" fmla="*/ 900587 w 2482948"/>
              <a:gd name="connsiteY6955" fmla="*/ 1211613 h 2128862"/>
              <a:gd name="connsiteX6956" fmla="*/ 900605 w 2482948"/>
              <a:gd name="connsiteY6956" fmla="*/ 1211612 h 2128862"/>
              <a:gd name="connsiteX6957" fmla="*/ 901207 w 2482948"/>
              <a:gd name="connsiteY6957" fmla="*/ 1211585 h 2128862"/>
              <a:gd name="connsiteX6958" fmla="*/ 906053 w 2482948"/>
              <a:gd name="connsiteY6958" fmla="*/ 1211368 h 2128862"/>
              <a:gd name="connsiteX6959" fmla="*/ 910695 w 2482948"/>
              <a:gd name="connsiteY6959" fmla="*/ 1210818 h 2128862"/>
              <a:gd name="connsiteX6960" fmla="*/ 893046 w 2482948"/>
              <a:gd name="connsiteY6960" fmla="*/ 1210818 h 2128862"/>
              <a:gd name="connsiteX6961" fmla="*/ 763570 w 2482948"/>
              <a:gd name="connsiteY6961" fmla="*/ 1147942 h 2128862"/>
              <a:gd name="connsiteX6962" fmla="*/ 1607544 w 2482948"/>
              <a:gd name="connsiteY6962" fmla="*/ 1043572 h 2128862"/>
              <a:gd name="connsiteX6963" fmla="*/ 1593049 w 2482948"/>
              <a:gd name="connsiteY6963" fmla="*/ 1045333 h 2128862"/>
              <a:gd name="connsiteX6964" fmla="*/ 1592893 w 2482948"/>
              <a:gd name="connsiteY6964" fmla="*/ 1045724 h 2128862"/>
              <a:gd name="connsiteX6965" fmla="*/ 1590192 w 2482948"/>
              <a:gd name="connsiteY6965" fmla="*/ 1052491 h 2128862"/>
              <a:gd name="connsiteX6966" fmla="*/ 1589250 w 2482948"/>
              <a:gd name="connsiteY6966" fmla="*/ 1055454 h 2128862"/>
              <a:gd name="connsiteX6967" fmla="*/ 1605377 w 2482948"/>
              <a:gd name="connsiteY6967" fmla="*/ 1051888 h 2128862"/>
              <a:gd name="connsiteX6968" fmla="*/ 1116387 w 2482948"/>
              <a:gd name="connsiteY6968" fmla="*/ 1043418 h 2128862"/>
              <a:gd name="connsiteX6969" fmla="*/ 1123038 w 2482948"/>
              <a:gd name="connsiteY6969" fmla="*/ 1051559 h 2128862"/>
              <a:gd name="connsiteX6970" fmla="*/ 1124168 w 2482948"/>
              <a:gd name="connsiteY6970" fmla="*/ 1052591 h 2128862"/>
              <a:gd name="connsiteX6971" fmla="*/ 1120694 w 2482948"/>
              <a:gd name="connsiteY6971" fmla="*/ 1048388 h 2128862"/>
              <a:gd name="connsiteX6972" fmla="*/ 702259 w 2482948"/>
              <a:gd name="connsiteY6972" fmla="*/ 1042863 h 2128862"/>
              <a:gd name="connsiteX6973" fmla="*/ 752125 w 2482948"/>
              <a:gd name="connsiteY6973" fmla="*/ 1098440 h 2128862"/>
              <a:gd name="connsiteX6974" fmla="*/ 760261 w 2482948"/>
              <a:gd name="connsiteY6974" fmla="*/ 1105197 h 2128862"/>
              <a:gd name="connsiteX6975" fmla="*/ 785080 w 2482948"/>
              <a:gd name="connsiteY6975" fmla="*/ 1125190 h 2128862"/>
              <a:gd name="connsiteX6976" fmla="*/ 809072 w 2482948"/>
              <a:gd name="connsiteY6976" fmla="*/ 1138978 h 2128862"/>
              <a:gd name="connsiteX6977" fmla="*/ 825343 w 2482948"/>
              <a:gd name="connsiteY6977" fmla="*/ 1148217 h 2128862"/>
              <a:gd name="connsiteX6978" fmla="*/ 890425 w 2482948"/>
              <a:gd name="connsiteY6978" fmla="*/ 1185859 h 2128862"/>
              <a:gd name="connsiteX6979" fmla="*/ 899801 w 2482948"/>
              <a:gd name="connsiteY6979" fmla="*/ 1188754 h 2128862"/>
              <a:gd name="connsiteX6980" fmla="*/ 903386 w 2482948"/>
              <a:gd name="connsiteY6980" fmla="*/ 1189583 h 2128862"/>
              <a:gd name="connsiteX6981" fmla="*/ 938056 w 2482948"/>
              <a:gd name="connsiteY6981" fmla="*/ 1191705 h 2128862"/>
              <a:gd name="connsiteX6982" fmla="*/ 906832 w 2482948"/>
              <a:gd name="connsiteY6982" fmla="*/ 1185862 h 2128862"/>
              <a:gd name="connsiteX6983" fmla="*/ 894147 w 2482948"/>
              <a:gd name="connsiteY6983" fmla="*/ 1180484 h 2128862"/>
              <a:gd name="connsiteX6984" fmla="*/ 847817 w 2482948"/>
              <a:gd name="connsiteY6984" fmla="*/ 1146702 h 2128862"/>
              <a:gd name="connsiteX6985" fmla="*/ 832650 w 2482948"/>
              <a:gd name="connsiteY6985" fmla="*/ 1137326 h 2128862"/>
              <a:gd name="connsiteX6986" fmla="*/ 813484 w 2482948"/>
              <a:gd name="connsiteY6986" fmla="*/ 1128364 h 2128862"/>
              <a:gd name="connsiteX6987" fmla="*/ 792525 w 2482948"/>
              <a:gd name="connsiteY6987" fmla="*/ 1119401 h 2128862"/>
              <a:gd name="connsiteX6988" fmla="*/ 766051 w 2482948"/>
              <a:gd name="connsiteY6988" fmla="*/ 1103130 h 2128862"/>
              <a:gd name="connsiteX6989" fmla="*/ 756123 w 2482948"/>
              <a:gd name="connsiteY6989" fmla="*/ 1096237 h 2128862"/>
              <a:gd name="connsiteX6990" fmla="*/ 1216411 w 2482948"/>
              <a:gd name="connsiteY6990" fmla="*/ 1042524 h 2128862"/>
              <a:gd name="connsiteX6991" fmla="*/ 1221210 w 2482948"/>
              <a:gd name="connsiteY6991" fmla="*/ 1058059 h 2128862"/>
              <a:gd name="connsiteX6992" fmla="*/ 1222009 w 2482948"/>
              <a:gd name="connsiteY6992" fmla="*/ 1060382 h 2128862"/>
              <a:gd name="connsiteX6993" fmla="*/ 1222117 w 2482948"/>
              <a:gd name="connsiteY6993" fmla="*/ 1060629 h 2128862"/>
              <a:gd name="connsiteX6994" fmla="*/ 1222407 w 2482948"/>
              <a:gd name="connsiteY6994" fmla="*/ 1061292 h 2128862"/>
              <a:gd name="connsiteX6995" fmla="*/ 1222714 w 2482948"/>
              <a:gd name="connsiteY6995" fmla="*/ 1061419 h 2128862"/>
              <a:gd name="connsiteX6996" fmla="*/ 1231889 w 2482948"/>
              <a:gd name="connsiteY6996" fmla="*/ 1065228 h 2128862"/>
              <a:gd name="connsiteX6997" fmla="*/ 1229735 w 2482948"/>
              <a:gd name="connsiteY6997" fmla="*/ 1060999 h 2128862"/>
              <a:gd name="connsiteX6998" fmla="*/ 1221318 w 2482948"/>
              <a:gd name="connsiteY6998" fmla="*/ 1044474 h 2128862"/>
              <a:gd name="connsiteX6999" fmla="*/ 1447241 w 2482948"/>
              <a:gd name="connsiteY6999" fmla="*/ 1042316 h 2128862"/>
              <a:gd name="connsiteX7000" fmla="*/ 1439747 w 2482948"/>
              <a:gd name="connsiteY7000" fmla="*/ 1043204 h 2128862"/>
              <a:gd name="connsiteX7001" fmla="*/ 1437860 w 2482948"/>
              <a:gd name="connsiteY7001" fmla="*/ 1043427 h 2128862"/>
              <a:gd name="connsiteX7002" fmla="*/ 1430613 w 2482948"/>
              <a:gd name="connsiteY7002" fmla="*/ 1044286 h 2128862"/>
              <a:gd name="connsiteX7003" fmla="*/ 1428582 w 2482948"/>
              <a:gd name="connsiteY7003" fmla="*/ 1044733 h 2128862"/>
              <a:gd name="connsiteX7004" fmla="*/ 1431796 w 2482948"/>
              <a:gd name="connsiteY7004" fmla="*/ 1045826 h 2128862"/>
              <a:gd name="connsiteX7005" fmla="*/ 1433291 w 2482948"/>
              <a:gd name="connsiteY7005" fmla="*/ 1046334 h 2128862"/>
              <a:gd name="connsiteX7006" fmla="*/ 1435623 w 2482948"/>
              <a:gd name="connsiteY7006" fmla="*/ 1047127 h 2128862"/>
              <a:gd name="connsiteX7007" fmla="*/ 1441543 w 2482948"/>
              <a:gd name="connsiteY7007" fmla="*/ 1047023 h 2128862"/>
              <a:gd name="connsiteX7008" fmla="*/ 1459076 w 2482948"/>
              <a:gd name="connsiteY7008" fmla="*/ 1043962 h 2128862"/>
              <a:gd name="connsiteX7009" fmla="*/ 647383 w 2482948"/>
              <a:gd name="connsiteY7009" fmla="*/ 1041731 h 2128862"/>
              <a:gd name="connsiteX7010" fmla="*/ 647253 w 2482948"/>
              <a:gd name="connsiteY7010" fmla="*/ 1041890 h 2128862"/>
              <a:gd name="connsiteX7011" fmla="*/ 647106 w 2482948"/>
              <a:gd name="connsiteY7011" fmla="*/ 1042070 h 2128862"/>
              <a:gd name="connsiteX7012" fmla="*/ 647162 w 2482948"/>
              <a:gd name="connsiteY7012" fmla="*/ 1042260 h 2128862"/>
              <a:gd name="connsiteX7013" fmla="*/ 647177 w 2482948"/>
              <a:gd name="connsiteY7013" fmla="*/ 1042314 h 2128862"/>
              <a:gd name="connsiteX7014" fmla="*/ 647456 w 2482948"/>
              <a:gd name="connsiteY7014" fmla="*/ 1041973 h 2128862"/>
              <a:gd name="connsiteX7015" fmla="*/ 1651142 w 2482948"/>
              <a:gd name="connsiteY7015" fmla="*/ 1040900 h 2128862"/>
              <a:gd name="connsiteX7016" fmla="*/ 1650381 w 2482948"/>
              <a:gd name="connsiteY7016" fmla="*/ 1041103 h 2128862"/>
              <a:gd name="connsiteX7017" fmla="*/ 1648919 w 2482948"/>
              <a:gd name="connsiteY7017" fmla="*/ 1041494 h 2128862"/>
              <a:gd name="connsiteX7018" fmla="*/ 1638181 w 2482948"/>
              <a:gd name="connsiteY7018" fmla="*/ 1045079 h 2128862"/>
              <a:gd name="connsiteX7019" fmla="*/ 1636204 w 2482948"/>
              <a:gd name="connsiteY7019" fmla="*/ 1045807 h 2128862"/>
              <a:gd name="connsiteX7020" fmla="*/ 1635954 w 2482948"/>
              <a:gd name="connsiteY7020" fmla="*/ 1046784 h 2128862"/>
              <a:gd name="connsiteX7021" fmla="*/ 1635694 w 2482948"/>
              <a:gd name="connsiteY7021" fmla="*/ 1047797 h 2128862"/>
              <a:gd name="connsiteX7022" fmla="*/ 1635682 w 2482948"/>
              <a:gd name="connsiteY7022" fmla="*/ 1047844 h 2128862"/>
              <a:gd name="connsiteX7023" fmla="*/ 1642868 w 2482948"/>
              <a:gd name="connsiteY7023" fmla="*/ 1043975 h 2128862"/>
              <a:gd name="connsiteX7024" fmla="*/ 1476398 w 2482948"/>
              <a:gd name="connsiteY7024" fmla="*/ 1040334 h 2128862"/>
              <a:gd name="connsiteX7025" fmla="*/ 1474294 w 2482948"/>
              <a:gd name="connsiteY7025" fmla="*/ 1040962 h 2128862"/>
              <a:gd name="connsiteX7026" fmla="*/ 1474394 w 2482948"/>
              <a:gd name="connsiteY7026" fmla="*/ 1040976 h 2128862"/>
              <a:gd name="connsiteX7027" fmla="*/ 1474565 w 2482948"/>
              <a:gd name="connsiteY7027" fmla="*/ 1041000 h 2128862"/>
              <a:gd name="connsiteX7028" fmla="*/ 1475389 w 2482948"/>
              <a:gd name="connsiteY7028" fmla="*/ 1041114 h 2128862"/>
              <a:gd name="connsiteX7029" fmla="*/ 1476275 w 2482948"/>
              <a:gd name="connsiteY7029" fmla="*/ 1040960 h 2128862"/>
              <a:gd name="connsiteX7030" fmla="*/ 1633074 w 2482948"/>
              <a:gd name="connsiteY7030" fmla="*/ 1040316 h 2128862"/>
              <a:gd name="connsiteX7031" fmla="*/ 1630321 w 2482948"/>
              <a:gd name="connsiteY7031" fmla="*/ 1040806 h 2128862"/>
              <a:gd name="connsiteX7032" fmla="*/ 1612346 w 2482948"/>
              <a:gd name="connsiteY7032" fmla="*/ 1042989 h 2128862"/>
              <a:gd name="connsiteX7033" fmla="*/ 1610452 w 2482948"/>
              <a:gd name="connsiteY7033" fmla="*/ 1050248 h 2128862"/>
              <a:gd name="connsiteX7034" fmla="*/ 1616590 w 2482948"/>
              <a:gd name="connsiteY7034" fmla="*/ 1048004 h 2128862"/>
              <a:gd name="connsiteX7035" fmla="*/ 1620367 w 2482948"/>
              <a:gd name="connsiteY7035" fmla="*/ 1046623 h 2128862"/>
              <a:gd name="connsiteX7036" fmla="*/ 1632601 w 2482948"/>
              <a:gd name="connsiteY7036" fmla="*/ 1042151 h 2128862"/>
              <a:gd name="connsiteX7037" fmla="*/ 1632727 w 2482948"/>
              <a:gd name="connsiteY7037" fmla="*/ 1041664 h 2128862"/>
              <a:gd name="connsiteX7038" fmla="*/ 1489482 w 2482948"/>
              <a:gd name="connsiteY7038" fmla="*/ 1040280 h 2128862"/>
              <a:gd name="connsiteX7039" fmla="*/ 1486287 w 2482948"/>
              <a:gd name="connsiteY7039" fmla="*/ 1041440 h 2128862"/>
              <a:gd name="connsiteX7040" fmla="*/ 1483918 w 2482948"/>
              <a:gd name="connsiteY7040" fmla="*/ 1042301 h 2128862"/>
              <a:gd name="connsiteX7041" fmla="*/ 1484100 w 2482948"/>
              <a:gd name="connsiteY7041" fmla="*/ 1042326 h 2128862"/>
              <a:gd name="connsiteX7042" fmla="*/ 1484649 w 2482948"/>
              <a:gd name="connsiteY7042" fmla="*/ 1042403 h 2128862"/>
              <a:gd name="connsiteX7043" fmla="*/ 1489311 w 2482948"/>
              <a:gd name="connsiteY7043" fmla="*/ 1041168 h 2128862"/>
              <a:gd name="connsiteX7044" fmla="*/ 993056 w 2482948"/>
              <a:gd name="connsiteY7044" fmla="*/ 1039884 h 2128862"/>
              <a:gd name="connsiteX7045" fmla="*/ 992736 w 2482948"/>
              <a:gd name="connsiteY7045" fmla="*/ 1042185 h 2128862"/>
              <a:gd name="connsiteX7046" fmla="*/ 992736 w 2482948"/>
              <a:gd name="connsiteY7046" fmla="*/ 1044115 h 2128862"/>
              <a:gd name="connsiteX7047" fmla="*/ 995794 w 2482948"/>
              <a:gd name="connsiteY7047" fmla="*/ 1091414 h 2128862"/>
              <a:gd name="connsiteX7048" fmla="*/ 996985 w 2482948"/>
              <a:gd name="connsiteY7048" fmla="*/ 1094657 h 2128862"/>
              <a:gd name="connsiteX7049" fmla="*/ 1641881 w 2482948"/>
              <a:gd name="connsiteY7049" fmla="*/ 1038748 h 2128862"/>
              <a:gd name="connsiteX7050" fmla="*/ 1639051 w 2482948"/>
              <a:gd name="connsiteY7050" fmla="*/ 1039252 h 2128862"/>
              <a:gd name="connsiteX7051" fmla="*/ 1637828 w 2482948"/>
              <a:gd name="connsiteY7051" fmla="*/ 1039469 h 2128862"/>
              <a:gd name="connsiteX7052" fmla="*/ 1637728 w 2482948"/>
              <a:gd name="connsiteY7052" fmla="*/ 1039859 h 2128862"/>
              <a:gd name="connsiteX7053" fmla="*/ 1637727 w 2482948"/>
              <a:gd name="connsiteY7053" fmla="*/ 1039863 h 2128862"/>
              <a:gd name="connsiteX7054" fmla="*/ 1637610 w 2482948"/>
              <a:gd name="connsiteY7054" fmla="*/ 1040318 h 2128862"/>
              <a:gd name="connsiteX7055" fmla="*/ 1638795 w 2482948"/>
              <a:gd name="connsiteY7055" fmla="*/ 1039883 h 2128862"/>
              <a:gd name="connsiteX7056" fmla="*/ 1881121 w 2482948"/>
              <a:gd name="connsiteY7056" fmla="*/ 1038693 h 2128862"/>
              <a:gd name="connsiteX7057" fmla="*/ 1876701 w 2482948"/>
              <a:gd name="connsiteY7057" fmla="*/ 1050704 h 2128862"/>
              <a:gd name="connsiteX7058" fmla="*/ 1875977 w 2482948"/>
              <a:gd name="connsiteY7058" fmla="*/ 1052939 h 2128862"/>
              <a:gd name="connsiteX7059" fmla="*/ 1874017 w 2482948"/>
              <a:gd name="connsiteY7059" fmla="*/ 1058991 h 2128862"/>
              <a:gd name="connsiteX7060" fmla="*/ 1875980 w 2482948"/>
              <a:gd name="connsiteY7060" fmla="*/ 1071535 h 2128862"/>
              <a:gd name="connsiteX7061" fmla="*/ 1872034 w 2482948"/>
              <a:gd name="connsiteY7061" fmla="*/ 1098302 h 2128862"/>
              <a:gd name="connsiteX7062" fmla="*/ 1865831 w 2482948"/>
              <a:gd name="connsiteY7062" fmla="*/ 1102024 h 2128862"/>
              <a:gd name="connsiteX7063" fmla="*/ 1868943 w 2482948"/>
              <a:gd name="connsiteY7063" fmla="*/ 1103152 h 2128862"/>
              <a:gd name="connsiteX7064" fmla="*/ 1874181 w 2482948"/>
              <a:gd name="connsiteY7064" fmla="*/ 1099438 h 2128862"/>
              <a:gd name="connsiteX7065" fmla="*/ 1879881 w 2482948"/>
              <a:gd name="connsiteY7065" fmla="*/ 1095396 h 2128862"/>
              <a:gd name="connsiteX7066" fmla="*/ 1879881 w 2482948"/>
              <a:gd name="connsiteY7066" fmla="*/ 1095396 h 2128862"/>
              <a:gd name="connsiteX7067" fmla="*/ 1879881 w 2482948"/>
              <a:gd name="connsiteY7067" fmla="*/ 1095395 h 2128862"/>
              <a:gd name="connsiteX7068" fmla="*/ 1883605 w 2482948"/>
              <a:gd name="connsiteY7068" fmla="*/ 1068582 h 2128862"/>
              <a:gd name="connsiteX7069" fmla="*/ 1883468 w 2482948"/>
              <a:gd name="connsiteY7069" fmla="*/ 1064982 h 2128862"/>
              <a:gd name="connsiteX7070" fmla="*/ 1883238 w 2482948"/>
              <a:gd name="connsiteY7070" fmla="*/ 1058977 h 2128862"/>
              <a:gd name="connsiteX7071" fmla="*/ 1379824 w 2482948"/>
              <a:gd name="connsiteY7071" fmla="*/ 1038396 h 2128862"/>
              <a:gd name="connsiteX7072" fmla="*/ 1392055 w 2482948"/>
              <a:gd name="connsiteY7072" fmla="*/ 1042735 h 2128862"/>
              <a:gd name="connsiteX7073" fmla="*/ 1416063 w 2482948"/>
              <a:gd name="connsiteY7073" fmla="*/ 1045570 h 2128862"/>
              <a:gd name="connsiteX7074" fmla="*/ 1406790 w 2482948"/>
              <a:gd name="connsiteY7074" fmla="*/ 1042431 h 2128862"/>
              <a:gd name="connsiteX7075" fmla="*/ 1406347 w 2482948"/>
              <a:gd name="connsiteY7075" fmla="*/ 1042281 h 2128862"/>
              <a:gd name="connsiteX7076" fmla="*/ 1383194 w 2482948"/>
              <a:gd name="connsiteY7076" fmla="*/ 1038889 h 2128862"/>
              <a:gd name="connsiteX7077" fmla="*/ 1029209 w 2482948"/>
              <a:gd name="connsiteY7077" fmla="*/ 1037830 h 2128862"/>
              <a:gd name="connsiteX7078" fmla="*/ 1029016 w 2482948"/>
              <a:gd name="connsiteY7078" fmla="*/ 1039553 h 2128862"/>
              <a:gd name="connsiteX7079" fmla="*/ 1029411 w 2482948"/>
              <a:gd name="connsiteY7079" fmla="*/ 1041762 h 2128862"/>
              <a:gd name="connsiteX7080" fmla="*/ 1030683 w 2482948"/>
              <a:gd name="connsiteY7080" fmla="*/ 1048871 h 2128862"/>
              <a:gd name="connsiteX7081" fmla="*/ 1030217 w 2482948"/>
              <a:gd name="connsiteY7081" fmla="*/ 1045377 h 2128862"/>
              <a:gd name="connsiteX7082" fmla="*/ 1229400 w 2482948"/>
              <a:gd name="connsiteY7082" fmla="*/ 1036946 h 2128862"/>
              <a:gd name="connsiteX7083" fmla="*/ 1230736 w 2482948"/>
              <a:gd name="connsiteY7083" fmla="*/ 1039244 h 2128862"/>
              <a:gd name="connsiteX7084" fmla="*/ 1233801 w 2482948"/>
              <a:gd name="connsiteY7084" fmla="*/ 1044519 h 2128862"/>
              <a:gd name="connsiteX7085" fmla="*/ 1238612 w 2482948"/>
              <a:gd name="connsiteY7085" fmla="*/ 1046431 h 2128862"/>
              <a:gd name="connsiteX7086" fmla="*/ 1473261 w 2482948"/>
              <a:gd name="connsiteY7086" fmla="*/ 1036652 h 2128862"/>
              <a:gd name="connsiteX7087" fmla="*/ 1473042 w 2482948"/>
              <a:gd name="connsiteY7087" fmla="*/ 1036701 h 2128862"/>
              <a:gd name="connsiteX7088" fmla="*/ 1472965 w 2482948"/>
              <a:gd name="connsiteY7088" fmla="*/ 1036730 h 2128862"/>
              <a:gd name="connsiteX7089" fmla="*/ 1472835 w 2482948"/>
              <a:gd name="connsiteY7089" fmla="*/ 1036779 h 2128862"/>
              <a:gd name="connsiteX7090" fmla="*/ 1473075 w 2482948"/>
              <a:gd name="connsiteY7090" fmla="*/ 1036708 h 2128862"/>
              <a:gd name="connsiteX7091" fmla="*/ 1236634 w 2482948"/>
              <a:gd name="connsiteY7091" fmla="*/ 1036261 h 2128862"/>
              <a:gd name="connsiteX7092" fmla="*/ 1249386 w 2482948"/>
              <a:gd name="connsiteY7092" fmla="*/ 1050713 h 2128862"/>
              <a:gd name="connsiteX7093" fmla="*/ 1255153 w 2482948"/>
              <a:gd name="connsiteY7093" fmla="*/ 1053006 h 2128862"/>
              <a:gd name="connsiteX7094" fmla="*/ 1264003 w 2482948"/>
              <a:gd name="connsiteY7094" fmla="*/ 1056523 h 2128862"/>
              <a:gd name="connsiteX7095" fmla="*/ 1249027 w 2482948"/>
              <a:gd name="connsiteY7095" fmla="*/ 1045436 h 2128862"/>
              <a:gd name="connsiteX7096" fmla="*/ 1490270 w 2482948"/>
              <a:gd name="connsiteY7096" fmla="*/ 1036195 h 2128862"/>
              <a:gd name="connsiteX7097" fmla="*/ 1481385 w 2482948"/>
              <a:gd name="connsiteY7097" fmla="*/ 1038846 h 2128862"/>
              <a:gd name="connsiteX7098" fmla="*/ 1481142 w 2482948"/>
              <a:gd name="connsiteY7098" fmla="*/ 1040110 h 2128862"/>
              <a:gd name="connsiteX7099" fmla="*/ 1489807 w 2482948"/>
              <a:gd name="connsiteY7099" fmla="*/ 1038598 h 2128862"/>
              <a:gd name="connsiteX7100" fmla="*/ 2209615 w 2482948"/>
              <a:gd name="connsiteY7100" fmla="*/ 1035585 h 2128862"/>
              <a:gd name="connsiteX7101" fmla="*/ 2195366 w 2482948"/>
              <a:gd name="connsiteY7101" fmla="*/ 1054770 h 2128862"/>
              <a:gd name="connsiteX7102" fmla="*/ 2184440 w 2482948"/>
              <a:gd name="connsiteY7102" fmla="*/ 1069482 h 2128862"/>
              <a:gd name="connsiteX7103" fmla="*/ 2169318 w 2482948"/>
              <a:gd name="connsiteY7103" fmla="*/ 1082444 h 2128862"/>
              <a:gd name="connsiteX7104" fmla="*/ 2168788 w 2482948"/>
              <a:gd name="connsiteY7104" fmla="*/ 1083873 h 2128862"/>
              <a:gd name="connsiteX7105" fmla="*/ 2167400 w 2482948"/>
              <a:gd name="connsiteY7105" fmla="*/ 1087616 h 2128862"/>
              <a:gd name="connsiteX7106" fmla="*/ 2165720 w 2482948"/>
              <a:gd name="connsiteY7106" fmla="*/ 1092146 h 2128862"/>
              <a:gd name="connsiteX7107" fmla="*/ 2170143 w 2482948"/>
              <a:gd name="connsiteY7107" fmla="*/ 1088606 h 2128862"/>
              <a:gd name="connsiteX7108" fmla="*/ 2176639 w 2482948"/>
              <a:gd name="connsiteY7108" fmla="*/ 1083406 h 2128862"/>
              <a:gd name="connsiteX7109" fmla="*/ 2201966 w 2482948"/>
              <a:gd name="connsiteY7109" fmla="*/ 1056239 h 2128862"/>
              <a:gd name="connsiteX7110" fmla="*/ 2202527 w 2482948"/>
              <a:gd name="connsiteY7110" fmla="*/ 1054701 h 2128862"/>
              <a:gd name="connsiteX7111" fmla="*/ 2203757 w 2482948"/>
              <a:gd name="connsiteY7111" fmla="*/ 1051330 h 2128862"/>
              <a:gd name="connsiteX7112" fmla="*/ 2208589 w 2482948"/>
              <a:gd name="connsiteY7112" fmla="*/ 1038087 h 2128862"/>
              <a:gd name="connsiteX7113" fmla="*/ 1774377 w 2482948"/>
              <a:gd name="connsiteY7113" fmla="*/ 1035567 h 2128862"/>
              <a:gd name="connsiteX7114" fmla="*/ 1772523 w 2482948"/>
              <a:gd name="connsiteY7114" fmla="*/ 1040877 h 2128862"/>
              <a:gd name="connsiteX7115" fmla="*/ 1772681 w 2482948"/>
              <a:gd name="connsiteY7115" fmla="*/ 1041100 h 2128862"/>
              <a:gd name="connsiteX7116" fmla="*/ 1773692 w 2482948"/>
              <a:gd name="connsiteY7116" fmla="*/ 1042527 h 2128862"/>
              <a:gd name="connsiteX7117" fmla="*/ 1784128 w 2482948"/>
              <a:gd name="connsiteY7117" fmla="*/ 1057254 h 2128862"/>
              <a:gd name="connsiteX7118" fmla="*/ 1787726 w 2482948"/>
              <a:gd name="connsiteY7118" fmla="*/ 1060122 h 2128862"/>
              <a:gd name="connsiteX7119" fmla="*/ 1788424 w 2482948"/>
              <a:gd name="connsiteY7119" fmla="*/ 1058177 h 2128862"/>
              <a:gd name="connsiteX7120" fmla="*/ 1780546 w 2482948"/>
              <a:gd name="connsiteY7120" fmla="*/ 1046164 h 2128862"/>
              <a:gd name="connsiteX7121" fmla="*/ 2287900 w 2482948"/>
              <a:gd name="connsiteY7121" fmla="*/ 1035529 h 2128862"/>
              <a:gd name="connsiteX7122" fmla="*/ 2264770 w 2482948"/>
              <a:gd name="connsiteY7122" fmla="*/ 1059278 h 2128862"/>
              <a:gd name="connsiteX7123" fmla="*/ 2254530 w 2482948"/>
              <a:gd name="connsiteY7123" fmla="*/ 1069793 h 2128862"/>
              <a:gd name="connsiteX7124" fmla="*/ 2251803 w 2482948"/>
              <a:gd name="connsiteY7124" fmla="*/ 1076975 h 2128862"/>
              <a:gd name="connsiteX7125" fmla="*/ 2251766 w 2482948"/>
              <a:gd name="connsiteY7125" fmla="*/ 1077081 h 2128862"/>
              <a:gd name="connsiteX7126" fmla="*/ 2224052 w 2482948"/>
              <a:gd name="connsiteY7126" fmla="*/ 1156866 h 2128862"/>
              <a:gd name="connsiteX7127" fmla="*/ 2204984 w 2482948"/>
              <a:gd name="connsiteY7127" fmla="*/ 1211760 h 2128862"/>
              <a:gd name="connsiteX7128" fmla="*/ 2179165 w 2482948"/>
              <a:gd name="connsiteY7128" fmla="*/ 1290539 h 2128862"/>
              <a:gd name="connsiteX7129" fmla="*/ 2179160 w 2482948"/>
              <a:gd name="connsiteY7129" fmla="*/ 1290554 h 2128862"/>
              <a:gd name="connsiteX7130" fmla="*/ 2177428 w 2482948"/>
              <a:gd name="connsiteY7130" fmla="*/ 1296125 h 2128862"/>
              <a:gd name="connsiteX7131" fmla="*/ 2163337 w 2482948"/>
              <a:gd name="connsiteY7131" fmla="*/ 1341459 h 2128862"/>
              <a:gd name="connsiteX7132" fmla="*/ 2159534 w 2482948"/>
              <a:gd name="connsiteY7132" fmla="*/ 1354062 h 2128862"/>
              <a:gd name="connsiteX7133" fmla="*/ 2151395 w 2482948"/>
              <a:gd name="connsiteY7133" fmla="*/ 1381610 h 2128862"/>
              <a:gd name="connsiteX7134" fmla="*/ 2148809 w 2482948"/>
              <a:gd name="connsiteY7134" fmla="*/ 1390608 h 2128862"/>
              <a:gd name="connsiteX7135" fmla="*/ 2143392 w 2482948"/>
              <a:gd name="connsiteY7135" fmla="*/ 1411029 h 2128862"/>
              <a:gd name="connsiteX7136" fmla="*/ 2113334 w 2482948"/>
              <a:gd name="connsiteY7136" fmla="*/ 1506446 h 2128862"/>
              <a:gd name="connsiteX7137" fmla="*/ 2104784 w 2482948"/>
              <a:gd name="connsiteY7137" fmla="*/ 1528645 h 2128862"/>
              <a:gd name="connsiteX7138" fmla="*/ 2064798 w 2482948"/>
              <a:gd name="connsiteY7138" fmla="*/ 1626406 h 2128862"/>
              <a:gd name="connsiteX7139" fmla="*/ 1957936 w 2482948"/>
              <a:gd name="connsiteY7139" fmla="*/ 1801935 h 2128862"/>
              <a:gd name="connsiteX7140" fmla="*/ 1938769 w 2482948"/>
              <a:gd name="connsiteY7140" fmla="*/ 1825237 h 2128862"/>
              <a:gd name="connsiteX7141" fmla="*/ 1934496 w 2482948"/>
              <a:gd name="connsiteY7141" fmla="*/ 1830339 h 2128862"/>
              <a:gd name="connsiteX7142" fmla="*/ 1871706 w 2482948"/>
              <a:gd name="connsiteY7142" fmla="*/ 1895766 h 2128862"/>
              <a:gd name="connsiteX7143" fmla="*/ 1870562 w 2482948"/>
              <a:gd name="connsiteY7143" fmla="*/ 1896577 h 2128862"/>
              <a:gd name="connsiteX7144" fmla="*/ 1870460 w 2482948"/>
              <a:gd name="connsiteY7144" fmla="*/ 1896650 h 2128862"/>
              <a:gd name="connsiteX7145" fmla="*/ 1875533 w 2482948"/>
              <a:gd name="connsiteY7145" fmla="*/ 1893680 h 2128862"/>
              <a:gd name="connsiteX7146" fmla="*/ 1946078 w 2482948"/>
              <a:gd name="connsiteY7146" fmla="*/ 1828960 h 2128862"/>
              <a:gd name="connsiteX7147" fmla="*/ 1946769 w 2482948"/>
              <a:gd name="connsiteY7147" fmla="*/ 1828960 h 2128862"/>
              <a:gd name="connsiteX7148" fmla="*/ 1970760 w 2482948"/>
              <a:gd name="connsiteY7148" fmla="*/ 1802485 h 2128862"/>
              <a:gd name="connsiteX7149" fmla="*/ 2081069 w 2482948"/>
              <a:gd name="connsiteY7149" fmla="*/ 1632887 h 2128862"/>
              <a:gd name="connsiteX7150" fmla="*/ 2126433 w 2482948"/>
              <a:gd name="connsiteY7150" fmla="*/ 1527266 h 2128862"/>
              <a:gd name="connsiteX7151" fmla="*/ 2131122 w 2482948"/>
              <a:gd name="connsiteY7151" fmla="*/ 1515683 h 2128862"/>
              <a:gd name="connsiteX7152" fmla="*/ 2161319 w 2482948"/>
              <a:gd name="connsiteY7152" fmla="*/ 1422611 h 2128862"/>
              <a:gd name="connsiteX7153" fmla="*/ 2164893 w 2482948"/>
              <a:gd name="connsiteY7153" fmla="*/ 1408877 h 2128862"/>
              <a:gd name="connsiteX7154" fmla="*/ 2166333 w 2482948"/>
              <a:gd name="connsiteY7154" fmla="*/ 1403887 h 2128862"/>
              <a:gd name="connsiteX7155" fmla="*/ 2166920 w 2482948"/>
              <a:gd name="connsiteY7155" fmla="*/ 1401695 h 2128862"/>
              <a:gd name="connsiteX7156" fmla="*/ 2168249 w 2482948"/>
              <a:gd name="connsiteY7156" fmla="*/ 1397204 h 2128862"/>
              <a:gd name="connsiteX7157" fmla="*/ 2168821 w 2482948"/>
              <a:gd name="connsiteY7157" fmla="*/ 1395269 h 2128862"/>
              <a:gd name="connsiteX7158" fmla="*/ 2172126 w 2482948"/>
              <a:gd name="connsiteY7158" fmla="*/ 1383820 h 2128862"/>
              <a:gd name="connsiteX7159" fmla="*/ 2176601 w 2482948"/>
              <a:gd name="connsiteY7159" fmla="*/ 1368964 h 2128862"/>
              <a:gd name="connsiteX7160" fmla="*/ 2178751 w 2482948"/>
              <a:gd name="connsiteY7160" fmla="*/ 1361698 h 2128862"/>
              <a:gd name="connsiteX7161" fmla="*/ 2180351 w 2482948"/>
              <a:gd name="connsiteY7161" fmla="*/ 1356517 h 2128862"/>
              <a:gd name="connsiteX7162" fmla="*/ 2182553 w 2482948"/>
              <a:gd name="connsiteY7162" fmla="*/ 1349207 h 2128862"/>
              <a:gd name="connsiteX7163" fmla="*/ 2195672 w 2482948"/>
              <a:gd name="connsiteY7163" fmla="*/ 1306928 h 2128862"/>
              <a:gd name="connsiteX7164" fmla="*/ 2195710 w 2482948"/>
              <a:gd name="connsiteY7164" fmla="*/ 1306805 h 2128862"/>
              <a:gd name="connsiteX7165" fmla="*/ 2212543 w 2482948"/>
              <a:gd name="connsiteY7165" fmla="*/ 1254188 h 2128862"/>
              <a:gd name="connsiteX7166" fmla="*/ 2216697 w 2482948"/>
              <a:gd name="connsiteY7166" fmla="*/ 1241205 h 2128862"/>
              <a:gd name="connsiteX7167" fmla="*/ 2220860 w 2482948"/>
              <a:gd name="connsiteY7167" fmla="*/ 1228916 h 2128862"/>
              <a:gd name="connsiteX7168" fmla="*/ 2228358 w 2482948"/>
              <a:gd name="connsiteY7168" fmla="*/ 1205697 h 2128862"/>
              <a:gd name="connsiteX7169" fmla="*/ 2266355 w 2482948"/>
              <a:gd name="connsiteY7169" fmla="*/ 1094626 h 2128862"/>
              <a:gd name="connsiteX7170" fmla="*/ 2275570 w 2482948"/>
              <a:gd name="connsiteY7170" fmla="*/ 1069349 h 2128862"/>
              <a:gd name="connsiteX7171" fmla="*/ 1502581 w 2482948"/>
              <a:gd name="connsiteY7171" fmla="*/ 1035522 h 2128862"/>
              <a:gd name="connsiteX7172" fmla="*/ 1500053 w 2482948"/>
              <a:gd name="connsiteY7172" fmla="*/ 1036440 h 2128862"/>
              <a:gd name="connsiteX7173" fmla="*/ 1495425 w 2482948"/>
              <a:gd name="connsiteY7173" fmla="*/ 1038121 h 2128862"/>
              <a:gd name="connsiteX7174" fmla="*/ 1495201 w 2482948"/>
              <a:gd name="connsiteY7174" fmla="*/ 1039295 h 2128862"/>
              <a:gd name="connsiteX7175" fmla="*/ 1496413 w 2482948"/>
              <a:gd name="connsiteY7175" fmla="*/ 1038676 h 2128862"/>
              <a:gd name="connsiteX7176" fmla="*/ 1042701 w 2482948"/>
              <a:gd name="connsiteY7176" fmla="*/ 1035322 h 2128862"/>
              <a:gd name="connsiteX7177" fmla="*/ 1043343 w 2482948"/>
              <a:gd name="connsiteY7177" fmla="*/ 1040805 h 2128862"/>
              <a:gd name="connsiteX7178" fmla="*/ 1057131 w 2482948"/>
              <a:gd name="connsiteY7178" fmla="*/ 1094028 h 2128862"/>
              <a:gd name="connsiteX7179" fmla="*/ 1059673 w 2482948"/>
              <a:gd name="connsiteY7179" fmla="*/ 1097851 h 2128862"/>
              <a:gd name="connsiteX7180" fmla="*/ 1058232 w 2482948"/>
              <a:gd name="connsiteY7180" fmla="*/ 1095546 h 2128862"/>
              <a:gd name="connsiteX7181" fmla="*/ 1044444 w 2482948"/>
              <a:gd name="connsiteY7181" fmla="*/ 1043012 h 2128862"/>
              <a:gd name="connsiteX7182" fmla="*/ 1043461 w 2482948"/>
              <a:gd name="connsiteY7182" fmla="*/ 1035829 h 2128862"/>
              <a:gd name="connsiteX7183" fmla="*/ 1087408 w 2482948"/>
              <a:gd name="connsiteY7183" fmla="*/ 1034444 h 2128862"/>
              <a:gd name="connsiteX7184" fmla="*/ 1088037 w 2482948"/>
              <a:gd name="connsiteY7184" fmla="*/ 1034731 h 2128862"/>
              <a:gd name="connsiteX7185" fmla="*/ 1100754 w 2482948"/>
              <a:gd name="connsiteY7185" fmla="*/ 1040538 h 2128862"/>
              <a:gd name="connsiteX7186" fmla="*/ 1100426 w 2482948"/>
              <a:gd name="connsiteY7186" fmla="*/ 1040253 h 2128862"/>
              <a:gd name="connsiteX7187" fmla="*/ 1965552 w 2482948"/>
              <a:gd name="connsiteY7187" fmla="*/ 1033842 h 2128862"/>
              <a:gd name="connsiteX7188" fmla="*/ 1958493 w 2482948"/>
              <a:gd name="connsiteY7188" fmla="*/ 1053716 h 2128862"/>
              <a:gd name="connsiteX7189" fmla="*/ 1941562 w 2482948"/>
              <a:gd name="connsiteY7189" fmla="*/ 1101382 h 2128862"/>
              <a:gd name="connsiteX7190" fmla="*/ 1943678 w 2482948"/>
              <a:gd name="connsiteY7190" fmla="*/ 1098973 h 2128862"/>
              <a:gd name="connsiteX7191" fmla="*/ 1949065 w 2482948"/>
              <a:gd name="connsiteY7191" fmla="*/ 1089270 h 2128862"/>
              <a:gd name="connsiteX7192" fmla="*/ 1955188 w 2482948"/>
              <a:gd name="connsiteY7192" fmla="*/ 1078241 h 2128862"/>
              <a:gd name="connsiteX7193" fmla="*/ 1958825 w 2482948"/>
              <a:gd name="connsiteY7193" fmla="*/ 1068236 h 2128862"/>
              <a:gd name="connsiteX7194" fmla="*/ 1610257 w 2482948"/>
              <a:gd name="connsiteY7194" fmla="*/ 1033158 h 2128862"/>
              <a:gd name="connsiteX7195" fmla="*/ 1605244 w 2482948"/>
              <a:gd name="connsiteY7195" fmla="*/ 1033258 h 2128862"/>
              <a:gd name="connsiteX7196" fmla="*/ 1601520 w 2482948"/>
              <a:gd name="connsiteY7196" fmla="*/ 1033333 h 2128862"/>
              <a:gd name="connsiteX7197" fmla="*/ 1597810 w 2482948"/>
              <a:gd name="connsiteY7197" fmla="*/ 1033407 h 2128862"/>
              <a:gd name="connsiteX7198" fmla="*/ 1595369 w 2482948"/>
              <a:gd name="connsiteY7198" fmla="*/ 1039521 h 2128862"/>
              <a:gd name="connsiteX7199" fmla="*/ 1595183 w 2482948"/>
              <a:gd name="connsiteY7199" fmla="*/ 1039987 h 2128862"/>
              <a:gd name="connsiteX7200" fmla="*/ 1603428 w 2482948"/>
              <a:gd name="connsiteY7200" fmla="*/ 1038987 h 2128862"/>
              <a:gd name="connsiteX7201" fmla="*/ 1605349 w 2482948"/>
              <a:gd name="connsiteY7201" fmla="*/ 1038754 h 2128862"/>
              <a:gd name="connsiteX7202" fmla="*/ 1608912 w 2482948"/>
              <a:gd name="connsiteY7202" fmla="*/ 1038322 h 2128862"/>
              <a:gd name="connsiteX7203" fmla="*/ 1609127 w 2482948"/>
              <a:gd name="connsiteY7203" fmla="*/ 1037495 h 2128862"/>
              <a:gd name="connsiteX7204" fmla="*/ 1609417 w 2482948"/>
              <a:gd name="connsiteY7204" fmla="*/ 1036382 h 2128862"/>
              <a:gd name="connsiteX7205" fmla="*/ 1503966 w 2482948"/>
              <a:gd name="connsiteY7205" fmla="*/ 1032107 h 2128862"/>
              <a:gd name="connsiteX7206" fmla="*/ 1496127 w 2482948"/>
              <a:gd name="connsiteY7206" fmla="*/ 1034447 h 2128862"/>
              <a:gd name="connsiteX7207" fmla="*/ 1495861 w 2482948"/>
              <a:gd name="connsiteY7207" fmla="*/ 1035840 h 2128862"/>
              <a:gd name="connsiteX7208" fmla="*/ 1495748 w 2482948"/>
              <a:gd name="connsiteY7208" fmla="*/ 1036429 h 2128862"/>
              <a:gd name="connsiteX7209" fmla="*/ 1495634 w 2482948"/>
              <a:gd name="connsiteY7209" fmla="*/ 1037026 h 2128862"/>
              <a:gd name="connsiteX7210" fmla="*/ 1503731 w 2482948"/>
              <a:gd name="connsiteY7210" fmla="*/ 1033342 h 2128862"/>
              <a:gd name="connsiteX7211" fmla="*/ 1635232 w 2482948"/>
              <a:gd name="connsiteY7211" fmla="*/ 1031922 h 2128862"/>
              <a:gd name="connsiteX7212" fmla="*/ 1620807 w 2482948"/>
              <a:gd name="connsiteY7212" fmla="*/ 1032946 h 2128862"/>
              <a:gd name="connsiteX7213" fmla="*/ 1614935 w 2482948"/>
              <a:gd name="connsiteY7213" fmla="*/ 1033064 h 2128862"/>
              <a:gd name="connsiteX7214" fmla="*/ 1614567 w 2482948"/>
              <a:gd name="connsiteY7214" fmla="*/ 1034475 h 2128862"/>
              <a:gd name="connsiteX7215" fmla="*/ 1614351 w 2482948"/>
              <a:gd name="connsiteY7215" fmla="*/ 1035304 h 2128862"/>
              <a:gd name="connsiteX7216" fmla="*/ 1613716 w 2482948"/>
              <a:gd name="connsiteY7216" fmla="*/ 1037739 h 2128862"/>
              <a:gd name="connsiteX7217" fmla="*/ 1629356 w 2482948"/>
              <a:gd name="connsiteY7217" fmla="*/ 1035842 h 2128862"/>
              <a:gd name="connsiteX7218" fmla="*/ 1634489 w 2482948"/>
              <a:gd name="connsiteY7218" fmla="*/ 1034812 h 2128862"/>
              <a:gd name="connsiteX7219" fmla="*/ 1643886 w 2482948"/>
              <a:gd name="connsiteY7219" fmla="*/ 1031308 h 2128862"/>
              <a:gd name="connsiteX7220" fmla="*/ 1639845 w 2482948"/>
              <a:gd name="connsiteY7220" fmla="*/ 1031595 h 2128862"/>
              <a:gd name="connsiteX7221" fmla="*/ 1639683 w 2482948"/>
              <a:gd name="connsiteY7221" fmla="*/ 1032229 h 2128862"/>
              <a:gd name="connsiteX7222" fmla="*/ 1639570 w 2482948"/>
              <a:gd name="connsiteY7222" fmla="*/ 1032671 h 2128862"/>
              <a:gd name="connsiteX7223" fmla="*/ 1639267 w 2482948"/>
              <a:gd name="connsiteY7223" fmla="*/ 1033854 h 2128862"/>
              <a:gd name="connsiteX7224" fmla="*/ 1647436 w 2482948"/>
              <a:gd name="connsiteY7224" fmla="*/ 1032215 h 2128862"/>
              <a:gd name="connsiteX7225" fmla="*/ 1802406 w 2482948"/>
              <a:gd name="connsiteY7225" fmla="*/ 1030392 h 2128862"/>
              <a:gd name="connsiteX7226" fmla="*/ 1798318 w 2482948"/>
              <a:gd name="connsiteY7226" fmla="*/ 1041775 h 2128862"/>
              <a:gd name="connsiteX7227" fmla="*/ 1809021 w 2482948"/>
              <a:gd name="connsiteY7227" fmla="*/ 1062038 h 2128862"/>
              <a:gd name="connsiteX7228" fmla="*/ 1811995 w 2482948"/>
              <a:gd name="connsiteY7228" fmla="*/ 1067668 h 2128862"/>
              <a:gd name="connsiteX7229" fmla="*/ 1812570 w 2482948"/>
              <a:gd name="connsiteY7229" fmla="*/ 1065848 h 2128862"/>
              <a:gd name="connsiteX7230" fmla="*/ 1814554 w 2482948"/>
              <a:gd name="connsiteY7230" fmla="*/ 1059568 h 2128862"/>
              <a:gd name="connsiteX7231" fmla="*/ 1813571 w 2482948"/>
              <a:gd name="connsiteY7231" fmla="*/ 1056936 h 2128862"/>
              <a:gd name="connsiteX7232" fmla="*/ 1239611 w 2482948"/>
              <a:gd name="connsiteY7232" fmla="*/ 1029750 h 2128862"/>
              <a:gd name="connsiteX7233" fmla="*/ 1263442 w 2482948"/>
              <a:gd name="connsiteY7233" fmla="*/ 1053956 h 2128862"/>
              <a:gd name="connsiteX7234" fmla="*/ 1264033 w 2482948"/>
              <a:gd name="connsiteY7234" fmla="*/ 1054276 h 2128862"/>
              <a:gd name="connsiteX7235" fmla="*/ 1269577 w 2482948"/>
              <a:gd name="connsiteY7235" fmla="*/ 1057276 h 2128862"/>
              <a:gd name="connsiteX7236" fmla="*/ 1271292 w 2482948"/>
              <a:gd name="connsiteY7236" fmla="*/ 1058204 h 2128862"/>
              <a:gd name="connsiteX7237" fmla="*/ 1268922 w 2482948"/>
              <a:gd name="connsiteY7237" fmla="*/ 1055697 h 2128862"/>
              <a:gd name="connsiteX7238" fmla="*/ 1264617 w 2482948"/>
              <a:gd name="connsiteY7238" fmla="*/ 1044617 h 2128862"/>
              <a:gd name="connsiteX7239" fmla="*/ 1253862 w 2482948"/>
              <a:gd name="connsiteY7239" fmla="*/ 1037750 h 2128862"/>
              <a:gd name="connsiteX7240" fmla="*/ 1243847 w 2482948"/>
              <a:gd name="connsiteY7240" fmla="*/ 1031355 h 2128862"/>
              <a:gd name="connsiteX7241" fmla="*/ 1242818 w 2482948"/>
              <a:gd name="connsiteY7241" fmla="*/ 1030965 h 2128862"/>
              <a:gd name="connsiteX7242" fmla="*/ 1694246 w 2482948"/>
              <a:gd name="connsiteY7242" fmla="*/ 1029227 h 2128862"/>
              <a:gd name="connsiteX7243" fmla="*/ 1659690 w 2482948"/>
              <a:gd name="connsiteY7243" fmla="*/ 1161869 h 2128862"/>
              <a:gd name="connsiteX7244" fmla="*/ 1635285 w 2482948"/>
              <a:gd name="connsiteY7244" fmla="*/ 1291619 h 2128862"/>
              <a:gd name="connsiteX7245" fmla="*/ 1623426 w 2482948"/>
              <a:gd name="connsiteY7245" fmla="*/ 1463425 h 2128862"/>
              <a:gd name="connsiteX7246" fmla="*/ 1625771 w 2482948"/>
              <a:gd name="connsiteY7246" fmla="*/ 1741265 h 2128862"/>
              <a:gd name="connsiteX7247" fmla="*/ 1628051 w 2482948"/>
              <a:gd name="connsiteY7247" fmla="*/ 1770190 h 2128862"/>
              <a:gd name="connsiteX7248" fmla="*/ 1628226 w 2482948"/>
              <a:gd name="connsiteY7248" fmla="*/ 1770545 h 2128862"/>
              <a:gd name="connsiteX7249" fmla="*/ 1630227 w 2482948"/>
              <a:gd name="connsiteY7249" fmla="*/ 1774589 h 2128862"/>
              <a:gd name="connsiteX7250" fmla="*/ 1631924 w 2482948"/>
              <a:gd name="connsiteY7250" fmla="*/ 1778018 h 2128862"/>
              <a:gd name="connsiteX7251" fmla="*/ 1639188 w 2482948"/>
              <a:gd name="connsiteY7251" fmla="*/ 1789997 h 2128862"/>
              <a:gd name="connsiteX7252" fmla="*/ 1636661 w 2482948"/>
              <a:gd name="connsiteY7252" fmla="*/ 1744298 h 2128862"/>
              <a:gd name="connsiteX7253" fmla="*/ 1639421 w 2482948"/>
              <a:gd name="connsiteY7253" fmla="*/ 1470872 h 2128862"/>
              <a:gd name="connsiteX7254" fmla="*/ 1653209 w 2482948"/>
              <a:gd name="connsiteY7254" fmla="*/ 1300997 h 2128862"/>
              <a:gd name="connsiteX7255" fmla="*/ 1677752 w 2482948"/>
              <a:gd name="connsiteY7255" fmla="*/ 1172762 h 2128862"/>
              <a:gd name="connsiteX7256" fmla="*/ 1693565 w 2482948"/>
              <a:gd name="connsiteY7256" fmla="*/ 1105637 h 2128862"/>
              <a:gd name="connsiteX7257" fmla="*/ 1705991 w 2482948"/>
              <a:gd name="connsiteY7257" fmla="*/ 1061271 h 2128862"/>
              <a:gd name="connsiteX7258" fmla="*/ 1709850 w 2482948"/>
              <a:gd name="connsiteY7258" fmla="*/ 1047490 h 2128862"/>
              <a:gd name="connsiteX7259" fmla="*/ 1323672 w 2482948"/>
              <a:gd name="connsiteY7259" fmla="*/ 1028288 h 2128862"/>
              <a:gd name="connsiteX7260" fmla="*/ 1325717 w 2482948"/>
              <a:gd name="connsiteY7260" fmla="*/ 1029438 h 2128862"/>
              <a:gd name="connsiteX7261" fmla="*/ 1337816 w 2482948"/>
              <a:gd name="connsiteY7261" fmla="*/ 1036241 h 2128862"/>
              <a:gd name="connsiteX7262" fmla="*/ 1343086 w 2482948"/>
              <a:gd name="connsiteY7262" fmla="*/ 1039204 h 2128862"/>
              <a:gd name="connsiteX7263" fmla="*/ 1345665 w 2482948"/>
              <a:gd name="connsiteY7263" fmla="*/ 1039654 h 2128862"/>
              <a:gd name="connsiteX7264" fmla="*/ 1359049 w 2482948"/>
              <a:gd name="connsiteY7264" fmla="*/ 1041989 h 2128862"/>
              <a:gd name="connsiteX7265" fmla="*/ 1337445 w 2482948"/>
              <a:gd name="connsiteY7265" fmla="*/ 1033622 h 2128862"/>
              <a:gd name="connsiteX7266" fmla="*/ 695333 w 2482948"/>
              <a:gd name="connsiteY7266" fmla="*/ 1027798 h 2128862"/>
              <a:gd name="connsiteX7267" fmla="*/ 698900 w 2482948"/>
              <a:gd name="connsiteY7267" fmla="*/ 1033498 h 2128862"/>
              <a:gd name="connsiteX7268" fmla="*/ 758330 w 2482948"/>
              <a:gd name="connsiteY7268" fmla="*/ 1091685 h 2128862"/>
              <a:gd name="connsiteX7269" fmla="*/ 768257 w 2482948"/>
              <a:gd name="connsiteY7269" fmla="*/ 1098580 h 2128862"/>
              <a:gd name="connsiteX7270" fmla="*/ 793491 w 2482948"/>
              <a:gd name="connsiteY7270" fmla="*/ 1115127 h 2128862"/>
              <a:gd name="connsiteX7271" fmla="*/ 813898 w 2482948"/>
              <a:gd name="connsiteY7271" fmla="*/ 1123951 h 2128862"/>
              <a:gd name="connsiteX7272" fmla="*/ 833891 w 2482948"/>
              <a:gd name="connsiteY7272" fmla="*/ 1133051 h 2128862"/>
              <a:gd name="connsiteX7273" fmla="*/ 848920 w 2482948"/>
              <a:gd name="connsiteY7273" fmla="*/ 1142290 h 2128862"/>
              <a:gd name="connsiteX7274" fmla="*/ 896215 w 2482948"/>
              <a:gd name="connsiteY7274" fmla="*/ 1176760 h 2128862"/>
              <a:gd name="connsiteX7275" fmla="*/ 908212 w 2482948"/>
              <a:gd name="connsiteY7275" fmla="*/ 1181724 h 2128862"/>
              <a:gd name="connsiteX7276" fmla="*/ 941223 w 2482948"/>
              <a:gd name="connsiteY7276" fmla="*/ 1187022 h 2128862"/>
              <a:gd name="connsiteX7277" fmla="*/ 911247 w 2482948"/>
              <a:gd name="connsiteY7277" fmla="*/ 1178140 h 2128862"/>
              <a:gd name="connsiteX7278" fmla="*/ 910281 w 2482948"/>
              <a:gd name="connsiteY7278" fmla="*/ 1178140 h 2128862"/>
              <a:gd name="connsiteX7279" fmla="*/ 899525 w 2482948"/>
              <a:gd name="connsiteY7279" fmla="*/ 1172073 h 2128862"/>
              <a:gd name="connsiteX7280" fmla="*/ 845751 w 2482948"/>
              <a:gd name="connsiteY7280" fmla="*/ 1126156 h 2128862"/>
              <a:gd name="connsiteX7281" fmla="*/ 841476 w 2482948"/>
              <a:gd name="connsiteY7281" fmla="*/ 1123400 h 2128862"/>
              <a:gd name="connsiteX7282" fmla="*/ 822448 w 2482948"/>
              <a:gd name="connsiteY7282" fmla="*/ 1117056 h 2128862"/>
              <a:gd name="connsiteX7283" fmla="*/ 801765 w 2482948"/>
              <a:gd name="connsiteY7283" fmla="*/ 1111541 h 2128862"/>
              <a:gd name="connsiteX7284" fmla="*/ 774188 w 2482948"/>
              <a:gd name="connsiteY7284" fmla="*/ 1097752 h 2128862"/>
              <a:gd name="connsiteX7285" fmla="*/ 763294 w 2482948"/>
              <a:gd name="connsiteY7285" fmla="*/ 1089341 h 2128862"/>
              <a:gd name="connsiteX7286" fmla="*/ 697386 w 2482948"/>
              <a:gd name="connsiteY7286" fmla="*/ 1030878 h 2128862"/>
              <a:gd name="connsiteX7287" fmla="*/ 1321830 w 2482948"/>
              <a:gd name="connsiteY7287" fmla="*/ 1027430 h 2128862"/>
              <a:gd name="connsiteX7288" fmla="*/ 1321925 w 2482948"/>
              <a:gd name="connsiteY7288" fmla="*/ 1027512 h 2128862"/>
              <a:gd name="connsiteX7289" fmla="*/ 1322130 w 2482948"/>
              <a:gd name="connsiteY7289" fmla="*/ 1027691 h 2128862"/>
              <a:gd name="connsiteX7290" fmla="*/ 1323668 w 2482948"/>
              <a:gd name="connsiteY7290" fmla="*/ 1028286 h 2128862"/>
              <a:gd name="connsiteX7291" fmla="*/ 1322145 w 2482948"/>
              <a:gd name="connsiteY7291" fmla="*/ 1027430 h 2128862"/>
              <a:gd name="connsiteX7292" fmla="*/ 1002738 w 2482948"/>
              <a:gd name="connsiteY7292" fmla="*/ 1027329 h 2128862"/>
              <a:gd name="connsiteX7293" fmla="*/ 1002665 w 2482948"/>
              <a:gd name="connsiteY7293" fmla="*/ 1027706 h 2128862"/>
              <a:gd name="connsiteX7294" fmla="*/ 1002687 w 2482948"/>
              <a:gd name="connsiteY7294" fmla="*/ 1029495 h 2128862"/>
              <a:gd name="connsiteX7295" fmla="*/ 1002689 w 2482948"/>
              <a:gd name="connsiteY7295" fmla="*/ 1029420 h 2128862"/>
              <a:gd name="connsiteX7296" fmla="*/ 1002720 w 2482948"/>
              <a:gd name="connsiteY7296" fmla="*/ 1028119 h 2128862"/>
              <a:gd name="connsiteX7297" fmla="*/ 722988 w 2482948"/>
              <a:gd name="connsiteY7297" fmla="*/ 1027309 h 2128862"/>
              <a:gd name="connsiteX7298" fmla="*/ 737277 w 2482948"/>
              <a:gd name="connsiteY7298" fmla="*/ 1039506 h 2128862"/>
              <a:gd name="connsiteX7299" fmla="*/ 742412 w 2482948"/>
              <a:gd name="connsiteY7299" fmla="*/ 1043889 h 2128862"/>
              <a:gd name="connsiteX7300" fmla="*/ 785907 w 2482948"/>
              <a:gd name="connsiteY7300" fmla="*/ 1065350 h 2128862"/>
              <a:gd name="connsiteX7301" fmla="*/ 815278 w 2482948"/>
              <a:gd name="connsiteY7301" fmla="*/ 1072657 h 2128862"/>
              <a:gd name="connsiteX7302" fmla="*/ 830031 w 2482948"/>
              <a:gd name="connsiteY7302" fmla="*/ 1075966 h 2128862"/>
              <a:gd name="connsiteX7303" fmla="*/ 848508 w 2482948"/>
              <a:gd name="connsiteY7303" fmla="*/ 1071278 h 2128862"/>
              <a:gd name="connsiteX7304" fmla="*/ 870845 w 2482948"/>
              <a:gd name="connsiteY7304" fmla="*/ 1071278 h 2128862"/>
              <a:gd name="connsiteX7305" fmla="*/ 920898 w 2482948"/>
              <a:gd name="connsiteY7305" fmla="*/ 1140220 h 2128862"/>
              <a:gd name="connsiteX7306" fmla="*/ 927793 w 2482948"/>
              <a:gd name="connsiteY7306" fmla="*/ 1148356 h 2128862"/>
              <a:gd name="connsiteX7307" fmla="*/ 929171 w 2482948"/>
              <a:gd name="connsiteY7307" fmla="*/ 1150011 h 2128862"/>
              <a:gd name="connsiteX7308" fmla="*/ 953556 w 2482948"/>
              <a:gd name="connsiteY7308" fmla="*/ 1170046 h 2128862"/>
              <a:gd name="connsiteX7309" fmla="*/ 970659 w 2482948"/>
              <a:gd name="connsiteY7309" fmla="*/ 1177427 h 2128862"/>
              <a:gd name="connsiteX7310" fmla="*/ 952840 w 2482948"/>
              <a:gd name="connsiteY7310" fmla="*/ 1167560 h 2128862"/>
              <a:gd name="connsiteX7311" fmla="*/ 930136 w 2482948"/>
              <a:gd name="connsiteY7311" fmla="*/ 1144493 h 2128862"/>
              <a:gd name="connsiteX7312" fmla="*/ 929033 w 2482948"/>
              <a:gd name="connsiteY7312" fmla="*/ 1142976 h 2128862"/>
              <a:gd name="connsiteX7313" fmla="*/ 922275 w 2482948"/>
              <a:gd name="connsiteY7313" fmla="*/ 1132636 h 2128862"/>
              <a:gd name="connsiteX7314" fmla="*/ 877463 w 2482948"/>
              <a:gd name="connsiteY7314" fmla="*/ 1061625 h 2128862"/>
              <a:gd name="connsiteX7315" fmla="*/ 861745 w 2482948"/>
              <a:gd name="connsiteY7315" fmla="*/ 1063831 h 2128862"/>
              <a:gd name="connsiteX7316" fmla="*/ 839821 w 2482948"/>
              <a:gd name="connsiteY7316" fmla="*/ 1072379 h 2128862"/>
              <a:gd name="connsiteX7317" fmla="*/ 838855 w 2482948"/>
              <a:gd name="connsiteY7317" fmla="*/ 1072379 h 2128862"/>
              <a:gd name="connsiteX7318" fmla="*/ 826307 w 2482948"/>
              <a:gd name="connsiteY7318" fmla="*/ 1070587 h 2128862"/>
              <a:gd name="connsiteX7319" fmla="*/ 791699 w 2482948"/>
              <a:gd name="connsiteY7319" fmla="*/ 1064934 h 2128862"/>
              <a:gd name="connsiteX7320" fmla="*/ 744418 w 2482948"/>
              <a:gd name="connsiteY7320" fmla="*/ 1044419 h 2128862"/>
              <a:gd name="connsiteX7321" fmla="*/ 742000 w 2482948"/>
              <a:gd name="connsiteY7321" fmla="*/ 1042488 h 2128862"/>
              <a:gd name="connsiteX7322" fmla="*/ 736467 w 2482948"/>
              <a:gd name="connsiteY7322" fmla="*/ 1038070 h 2128862"/>
              <a:gd name="connsiteX7323" fmla="*/ 1912819 w 2482948"/>
              <a:gd name="connsiteY7323" fmla="*/ 1027084 h 2128862"/>
              <a:gd name="connsiteX7324" fmla="*/ 1904546 w 2482948"/>
              <a:gd name="connsiteY7324" fmla="*/ 1049767 h 2128862"/>
              <a:gd name="connsiteX7325" fmla="*/ 1904316 w 2482948"/>
              <a:gd name="connsiteY7325" fmla="*/ 1057337 h 2128862"/>
              <a:gd name="connsiteX7326" fmla="*/ 1904726 w 2482948"/>
              <a:gd name="connsiteY7326" fmla="*/ 1065670 h 2128862"/>
              <a:gd name="connsiteX7327" fmla="*/ 1903967 w 2482948"/>
              <a:gd name="connsiteY7327" fmla="*/ 1068811 h 2128862"/>
              <a:gd name="connsiteX7328" fmla="*/ 1903800 w 2482948"/>
              <a:gd name="connsiteY7328" fmla="*/ 1074308 h 2128862"/>
              <a:gd name="connsiteX7329" fmla="*/ 1903628 w 2482948"/>
              <a:gd name="connsiteY7329" fmla="*/ 1079998 h 2128862"/>
              <a:gd name="connsiteX7330" fmla="*/ 1898811 w 2482948"/>
              <a:gd name="connsiteY7330" fmla="*/ 1093615 h 2128862"/>
              <a:gd name="connsiteX7331" fmla="*/ 1896197 w 2482948"/>
              <a:gd name="connsiteY7331" fmla="*/ 1101003 h 2128862"/>
              <a:gd name="connsiteX7332" fmla="*/ 1896197 w 2482948"/>
              <a:gd name="connsiteY7332" fmla="*/ 1101004 h 2128862"/>
              <a:gd name="connsiteX7333" fmla="*/ 1886924 w 2482948"/>
              <a:gd name="connsiteY7333" fmla="*/ 1106345 h 2128862"/>
              <a:gd name="connsiteX7334" fmla="*/ 1885434 w 2482948"/>
              <a:gd name="connsiteY7334" fmla="*/ 1107203 h 2128862"/>
              <a:gd name="connsiteX7335" fmla="*/ 1885284 w 2482948"/>
              <a:gd name="connsiteY7335" fmla="*/ 1107672 h 2128862"/>
              <a:gd name="connsiteX7336" fmla="*/ 1885191 w 2482948"/>
              <a:gd name="connsiteY7336" fmla="*/ 1107963 h 2128862"/>
              <a:gd name="connsiteX7337" fmla="*/ 1884974 w 2482948"/>
              <a:gd name="connsiteY7337" fmla="*/ 1108640 h 2128862"/>
              <a:gd name="connsiteX7338" fmla="*/ 1884995 w 2482948"/>
              <a:gd name="connsiteY7338" fmla="*/ 1108644 h 2128862"/>
              <a:gd name="connsiteX7339" fmla="*/ 1901818 w 2482948"/>
              <a:gd name="connsiteY7339" fmla="*/ 1102163 h 2128862"/>
              <a:gd name="connsiteX7340" fmla="*/ 1913003 w 2482948"/>
              <a:gd name="connsiteY7340" fmla="*/ 1066192 h 2128862"/>
              <a:gd name="connsiteX7341" fmla="*/ 1912935 w 2482948"/>
              <a:gd name="connsiteY7341" fmla="*/ 1051801 h 2128862"/>
              <a:gd name="connsiteX7342" fmla="*/ 1912883 w 2482948"/>
              <a:gd name="connsiteY7342" fmla="*/ 1040791 h 2128862"/>
              <a:gd name="connsiteX7343" fmla="*/ 1346115 w 2482948"/>
              <a:gd name="connsiteY7343" fmla="*/ 1026438 h 2128862"/>
              <a:gd name="connsiteX7344" fmla="*/ 1362832 w 2482948"/>
              <a:gd name="connsiteY7344" fmla="*/ 1032368 h 2128862"/>
              <a:gd name="connsiteX7345" fmla="*/ 1373867 w 2482948"/>
              <a:gd name="connsiteY7345" fmla="*/ 1036283 h 2128862"/>
              <a:gd name="connsiteX7346" fmla="*/ 1357701 w 2482948"/>
              <a:gd name="connsiteY7346" fmla="*/ 1028298 h 2128862"/>
              <a:gd name="connsiteX7347" fmla="*/ 1401734 w 2482948"/>
              <a:gd name="connsiteY7347" fmla="*/ 1025911 h 2128862"/>
              <a:gd name="connsiteX7348" fmla="*/ 1402510 w 2482948"/>
              <a:gd name="connsiteY7348" fmla="*/ 1026195 h 2128862"/>
              <a:gd name="connsiteX7349" fmla="*/ 1402618 w 2482948"/>
              <a:gd name="connsiteY7349" fmla="*/ 1026232 h 2128862"/>
              <a:gd name="connsiteX7350" fmla="*/ 1407607 w 2482948"/>
              <a:gd name="connsiteY7350" fmla="*/ 1027914 h 2128862"/>
              <a:gd name="connsiteX7351" fmla="*/ 1410840 w 2482948"/>
              <a:gd name="connsiteY7351" fmla="*/ 1027863 h 2128862"/>
              <a:gd name="connsiteX7352" fmla="*/ 1419160 w 2482948"/>
              <a:gd name="connsiteY7352" fmla="*/ 1027730 h 2128862"/>
              <a:gd name="connsiteX7353" fmla="*/ 1419203 w 2482948"/>
              <a:gd name="connsiteY7353" fmla="*/ 1027723 h 2128862"/>
              <a:gd name="connsiteX7354" fmla="*/ 1407407 w 2482948"/>
              <a:gd name="connsiteY7354" fmla="*/ 1026500 h 2128862"/>
              <a:gd name="connsiteX7355" fmla="*/ 1641584 w 2482948"/>
              <a:gd name="connsiteY7355" fmla="*/ 1025488 h 2128862"/>
              <a:gd name="connsiteX7356" fmla="*/ 1641097 w 2482948"/>
              <a:gd name="connsiteY7356" fmla="*/ 1027129 h 2128862"/>
              <a:gd name="connsiteX7357" fmla="*/ 1644748 w 2482948"/>
              <a:gd name="connsiteY7357" fmla="*/ 1026896 h 2128862"/>
              <a:gd name="connsiteX7358" fmla="*/ 1644915 w 2482948"/>
              <a:gd name="connsiteY7358" fmla="*/ 1026955 h 2128862"/>
              <a:gd name="connsiteX7359" fmla="*/ 1645490 w 2482948"/>
              <a:gd name="connsiteY7359" fmla="*/ 1027156 h 2128862"/>
              <a:gd name="connsiteX7360" fmla="*/ 1647474 w 2482948"/>
              <a:gd name="connsiteY7360" fmla="*/ 1027854 h 2128862"/>
              <a:gd name="connsiteX7361" fmla="*/ 1642896 w 2482948"/>
              <a:gd name="connsiteY7361" fmla="*/ 1026015 h 2128862"/>
              <a:gd name="connsiteX7362" fmla="*/ 1118046 w 2482948"/>
              <a:gd name="connsiteY7362" fmla="*/ 1025409 h 2128862"/>
              <a:gd name="connsiteX7363" fmla="*/ 1117799 w 2482948"/>
              <a:gd name="connsiteY7363" fmla="*/ 1026050 h 2128862"/>
              <a:gd name="connsiteX7364" fmla="*/ 1120847 w 2482948"/>
              <a:gd name="connsiteY7364" fmla="*/ 1030483 h 2128862"/>
              <a:gd name="connsiteX7365" fmla="*/ 1119545 w 2482948"/>
              <a:gd name="connsiteY7365" fmla="*/ 1028124 h 2128862"/>
              <a:gd name="connsiteX7366" fmla="*/ 1226508 w 2482948"/>
              <a:gd name="connsiteY7366" fmla="*/ 1024785 h 2128862"/>
              <a:gd name="connsiteX7367" fmla="*/ 1235224 w 2482948"/>
              <a:gd name="connsiteY7367" fmla="*/ 1034664 h 2128862"/>
              <a:gd name="connsiteX7368" fmla="*/ 1230124 w 2482948"/>
              <a:gd name="connsiteY7368" fmla="*/ 1026155 h 2128862"/>
              <a:gd name="connsiteX7369" fmla="*/ 1229623 w 2482948"/>
              <a:gd name="connsiteY7369" fmla="*/ 1025965 h 2128862"/>
              <a:gd name="connsiteX7370" fmla="*/ 1695715 w 2482948"/>
              <a:gd name="connsiteY7370" fmla="*/ 1023586 h 2128862"/>
              <a:gd name="connsiteX7371" fmla="*/ 1695672 w 2482948"/>
              <a:gd name="connsiteY7371" fmla="*/ 1023752 h 2128862"/>
              <a:gd name="connsiteX7372" fmla="*/ 1695589 w 2482948"/>
              <a:gd name="connsiteY7372" fmla="*/ 1024068 h 2128862"/>
              <a:gd name="connsiteX7373" fmla="*/ 1695572 w 2482948"/>
              <a:gd name="connsiteY7373" fmla="*/ 1024134 h 2128862"/>
              <a:gd name="connsiteX7374" fmla="*/ 1700350 w 2482948"/>
              <a:gd name="connsiteY7374" fmla="*/ 1029729 h 2128862"/>
              <a:gd name="connsiteX7375" fmla="*/ 880104 w 2482948"/>
              <a:gd name="connsiteY7375" fmla="*/ 1023300 h 2128862"/>
              <a:gd name="connsiteX7376" fmla="*/ 826997 w 2482948"/>
              <a:gd name="connsiteY7376" fmla="*/ 1031291 h 2128862"/>
              <a:gd name="connsiteX7377" fmla="*/ 796388 w 2482948"/>
              <a:gd name="connsiteY7377" fmla="*/ 1027585 h 2128862"/>
              <a:gd name="connsiteX7378" fmla="*/ 819690 w 2482948"/>
              <a:gd name="connsiteY7378" fmla="*/ 1033361 h 2128862"/>
              <a:gd name="connsiteX7379" fmla="*/ 874845 w 2482948"/>
              <a:gd name="connsiteY7379" fmla="*/ 1027983 h 2128862"/>
              <a:gd name="connsiteX7380" fmla="*/ 1617484 w 2482948"/>
              <a:gd name="connsiteY7380" fmla="*/ 1023297 h 2128862"/>
              <a:gd name="connsiteX7381" fmla="*/ 1616103 w 2482948"/>
              <a:gd name="connsiteY7381" fmla="*/ 1028590 h 2128862"/>
              <a:gd name="connsiteX7382" fmla="*/ 1619153 w 2482948"/>
              <a:gd name="connsiteY7382" fmla="*/ 1028533 h 2128862"/>
              <a:gd name="connsiteX7383" fmla="*/ 1636427 w 2482948"/>
              <a:gd name="connsiteY7383" fmla="*/ 1027428 h 2128862"/>
              <a:gd name="connsiteX7384" fmla="*/ 1636895 w 2482948"/>
              <a:gd name="connsiteY7384" fmla="*/ 1025854 h 2128862"/>
              <a:gd name="connsiteX7385" fmla="*/ 1637223 w 2482948"/>
              <a:gd name="connsiteY7385" fmla="*/ 1024753 h 2128862"/>
              <a:gd name="connsiteX7386" fmla="*/ 1637369 w 2482948"/>
              <a:gd name="connsiteY7386" fmla="*/ 1024263 h 2128862"/>
              <a:gd name="connsiteX7387" fmla="*/ 1830528 w 2482948"/>
              <a:gd name="connsiteY7387" fmla="*/ 1023139 h 2128862"/>
              <a:gd name="connsiteX7388" fmla="*/ 1829389 w 2482948"/>
              <a:gd name="connsiteY7388" fmla="*/ 1026281 h 2128862"/>
              <a:gd name="connsiteX7389" fmla="*/ 1829280 w 2482948"/>
              <a:gd name="connsiteY7389" fmla="*/ 1026582 h 2128862"/>
              <a:gd name="connsiteX7390" fmla="*/ 1828340 w 2482948"/>
              <a:gd name="connsiteY7390" fmla="*/ 1029175 h 2128862"/>
              <a:gd name="connsiteX7391" fmla="*/ 1827723 w 2482948"/>
              <a:gd name="connsiteY7391" fmla="*/ 1031132 h 2128862"/>
              <a:gd name="connsiteX7392" fmla="*/ 1826943 w 2482948"/>
              <a:gd name="connsiteY7392" fmla="*/ 1033606 h 2128862"/>
              <a:gd name="connsiteX7393" fmla="*/ 1825227 w 2482948"/>
              <a:gd name="connsiteY7393" fmla="*/ 1039046 h 2128862"/>
              <a:gd name="connsiteX7394" fmla="*/ 1828600 w 2482948"/>
              <a:gd name="connsiteY7394" fmla="*/ 1048664 h 2128862"/>
              <a:gd name="connsiteX7395" fmla="*/ 1837423 w 2482948"/>
              <a:gd name="connsiteY7395" fmla="*/ 1072911 h 2128862"/>
              <a:gd name="connsiteX7396" fmla="*/ 1837930 w 2482948"/>
              <a:gd name="connsiteY7396" fmla="*/ 1071484 h 2128862"/>
              <a:gd name="connsiteX7397" fmla="*/ 1841508 w 2482948"/>
              <a:gd name="connsiteY7397" fmla="*/ 1061413 h 2128862"/>
              <a:gd name="connsiteX7398" fmla="*/ 1836184 w 2482948"/>
              <a:gd name="connsiteY7398" fmla="*/ 1043147 h 2128862"/>
              <a:gd name="connsiteX7399" fmla="*/ 1210377 w 2482948"/>
              <a:gd name="connsiteY7399" fmla="*/ 1022994 h 2128862"/>
              <a:gd name="connsiteX7400" fmla="*/ 1212768 w 2482948"/>
              <a:gd name="connsiteY7400" fmla="*/ 1030733 h 2128862"/>
              <a:gd name="connsiteX7401" fmla="*/ 1214679 w 2482948"/>
              <a:gd name="connsiteY7401" fmla="*/ 1036919 h 2128862"/>
              <a:gd name="connsiteX7402" fmla="*/ 1216387 w 2482948"/>
              <a:gd name="connsiteY7402" fmla="*/ 1037598 h 2128862"/>
              <a:gd name="connsiteX7403" fmla="*/ 1218179 w 2482948"/>
              <a:gd name="connsiteY7403" fmla="*/ 1038310 h 2128862"/>
              <a:gd name="connsiteX7404" fmla="*/ 1213750 w 2482948"/>
              <a:gd name="connsiteY7404" fmla="*/ 1029615 h 2128862"/>
              <a:gd name="connsiteX7405" fmla="*/ 1602105 w 2482948"/>
              <a:gd name="connsiteY7405" fmla="*/ 1022489 h 2128862"/>
              <a:gd name="connsiteX7406" fmla="*/ 1602106 w 2482948"/>
              <a:gd name="connsiteY7406" fmla="*/ 1022584 h 2128862"/>
              <a:gd name="connsiteX7407" fmla="*/ 1602106 w 2482948"/>
              <a:gd name="connsiteY7407" fmla="*/ 1022644 h 2128862"/>
              <a:gd name="connsiteX7408" fmla="*/ 1600809 w 2482948"/>
              <a:gd name="connsiteY7408" fmla="*/ 1025893 h 2128862"/>
              <a:gd name="connsiteX7409" fmla="*/ 1599609 w 2482948"/>
              <a:gd name="connsiteY7409" fmla="*/ 1028899 h 2128862"/>
              <a:gd name="connsiteX7410" fmla="*/ 1602402 w 2482948"/>
              <a:gd name="connsiteY7410" fmla="*/ 1028847 h 2128862"/>
              <a:gd name="connsiteX7411" fmla="*/ 1611425 w 2482948"/>
              <a:gd name="connsiteY7411" fmla="*/ 1028678 h 2128862"/>
              <a:gd name="connsiteX7412" fmla="*/ 1612391 w 2482948"/>
              <a:gd name="connsiteY7412" fmla="*/ 1024970 h 2128862"/>
              <a:gd name="connsiteX7413" fmla="*/ 1612785 w 2482948"/>
              <a:gd name="connsiteY7413" fmla="*/ 1023457 h 2128862"/>
              <a:gd name="connsiteX7414" fmla="*/ 1612885 w 2482948"/>
              <a:gd name="connsiteY7414" fmla="*/ 1023074 h 2128862"/>
              <a:gd name="connsiteX7415" fmla="*/ 1606051 w 2482948"/>
              <a:gd name="connsiteY7415" fmla="*/ 1022742 h 2128862"/>
              <a:gd name="connsiteX7416" fmla="*/ 1323259 w 2482948"/>
              <a:gd name="connsiteY7416" fmla="*/ 1022279 h 2128862"/>
              <a:gd name="connsiteX7417" fmla="*/ 1340206 w 2482948"/>
              <a:gd name="connsiteY7417" fmla="*/ 1031816 h 2128862"/>
              <a:gd name="connsiteX7418" fmla="*/ 1341782 w 2482948"/>
              <a:gd name="connsiteY7418" fmla="*/ 1032703 h 2128862"/>
              <a:gd name="connsiteX7419" fmla="*/ 1377800 w 2482948"/>
              <a:gd name="connsiteY7419" fmla="*/ 1045261 h 2128862"/>
              <a:gd name="connsiteX7420" fmla="*/ 1388608 w 2482948"/>
              <a:gd name="connsiteY7420" fmla="*/ 1047147 h 2128862"/>
              <a:gd name="connsiteX7421" fmla="*/ 1404337 w 2482948"/>
              <a:gd name="connsiteY7421" fmla="*/ 1050013 h 2128862"/>
              <a:gd name="connsiteX7422" fmla="*/ 1413057 w 2482948"/>
              <a:gd name="connsiteY7422" fmla="*/ 1050537 h 2128862"/>
              <a:gd name="connsiteX7423" fmla="*/ 1420363 w 2482948"/>
              <a:gd name="connsiteY7423" fmla="*/ 1050975 h 2128862"/>
              <a:gd name="connsiteX7424" fmla="*/ 1434550 w 2482948"/>
              <a:gd name="connsiteY7424" fmla="*/ 1051827 h 2128862"/>
              <a:gd name="connsiteX7425" fmla="*/ 1422690 w 2482948"/>
              <a:gd name="connsiteY7425" fmla="*/ 1047813 h 2128862"/>
              <a:gd name="connsiteX7426" fmla="*/ 1390124 w 2482948"/>
              <a:gd name="connsiteY7426" fmla="*/ 1046596 h 2128862"/>
              <a:gd name="connsiteX7427" fmla="*/ 1335564 w 2482948"/>
              <a:gd name="connsiteY7427" fmla="*/ 1027448 h 2128862"/>
              <a:gd name="connsiteX7428" fmla="*/ 1329687 w 2482948"/>
              <a:gd name="connsiteY7428" fmla="*/ 1023801 h 2128862"/>
              <a:gd name="connsiteX7429" fmla="*/ 1329652 w 2482948"/>
              <a:gd name="connsiteY7429" fmla="*/ 1023795 h 2128862"/>
              <a:gd name="connsiteX7430" fmla="*/ 1329593 w 2482948"/>
              <a:gd name="connsiteY7430" fmla="*/ 1023785 h 2128862"/>
              <a:gd name="connsiteX7431" fmla="*/ 1093292 w 2482948"/>
              <a:gd name="connsiteY7431" fmla="*/ 1021760 h 2128862"/>
              <a:gd name="connsiteX7432" fmla="*/ 1095893 w 2482948"/>
              <a:gd name="connsiteY7432" fmla="*/ 1022952 h 2128862"/>
              <a:gd name="connsiteX7433" fmla="*/ 1110072 w 2482948"/>
              <a:gd name="connsiteY7433" fmla="*/ 1029450 h 2128862"/>
              <a:gd name="connsiteX7434" fmla="*/ 1109801 w 2482948"/>
              <a:gd name="connsiteY7434" fmla="*/ 1029084 h 2128862"/>
              <a:gd name="connsiteX7435" fmla="*/ 1642972 w 2482948"/>
              <a:gd name="connsiteY7435" fmla="*/ 1020812 h 2128862"/>
              <a:gd name="connsiteX7436" fmla="*/ 1642816 w 2482948"/>
              <a:gd name="connsiteY7436" fmla="*/ 1021337 h 2128862"/>
              <a:gd name="connsiteX7437" fmla="*/ 1653329 w 2482948"/>
              <a:gd name="connsiteY7437" fmla="*/ 1026238 h 2128862"/>
              <a:gd name="connsiteX7438" fmla="*/ 1653323 w 2482948"/>
              <a:gd name="connsiteY7438" fmla="*/ 1026102 h 2128862"/>
              <a:gd name="connsiteX7439" fmla="*/ 1644453 w 2482948"/>
              <a:gd name="connsiteY7439" fmla="*/ 1021569 h 2128862"/>
              <a:gd name="connsiteX7440" fmla="*/ 1464171 w 2482948"/>
              <a:gd name="connsiteY7440" fmla="*/ 1020476 h 2128862"/>
              <a:gd name="connsiteX7441" fmla="*/ 1464107 w 2482948"/>
              <a:gd name="connsiteY7441" fmla="*/ 1020478 h 2128862"/>
              <a:gd name="connsiteX7442" fmla="*/ 1464109 w 2482948"/>
              <a:gd name="connsiteY7442" fmla="*/ 1020478 h 2128862"/>
              <a:gd name="connsiteX7443" fmla="*/ 1464142 w 2482948"/>
              <a:gd name="connsiteY7443" fmla="*/ 1020484 h 2128862"/>
              <a:gd name="connsiteX7444" fmla="*/ 1464158 w 2482948"/>
              <a:gd name="connsiteY7444" fmla="*/ 1020479 h 2128862"/>
              <a:gd name="connsiteX7445" fmla="*/ 1464160 w 2482948"/>
              <a:gd name="connsiteY7445" fmla="*/ 1020479 h 2128862"/>
              <a:gd name="connsiteX7446" fmla="*/ 1397583 w 2482948"/>
              <a:gd name="connsiteY7446" fmla="*/ 1020334 h 2128862"/>
              <a:gd name="connsiteX7447" fmla="*/ 1399638 w 2482948"/>
              <a:gd name="connsiteY7447" fmla="*/ 1021087 h 2128862"/>
              <a:gd name="connsiteX7448" fmla="*/ 1431439 w 2482948"/>
              <a:gd name="connsiteY7448" fmla="*/ 1024364 h 2128862"/>
              <a:gd name="connsiteX7449" fmla="*/ 1428937 w 2482948"/>
              <a:gd name="connsiteY7449" fmla="*/ 1023569 h 2128862"/>
              <a:gd name="connsiteX7450" fmla="*/ 1423246 w 2482948"/>
              <a:gd name="connsiteY7450" fmla="*/ 1021760 h 2128862"/>
              <a:gd name="connsiteX7451" fmla="*/ 1421676 w 2482948"/>
              <a:gd name="connsiteY7451" fmla="*/ 1021672 h 2128862"/>
              <a:gd name="connsiteX7452" fmla="*/ 1420501 w 2482948"/>
              <a:gd name="connsiteY7452" fmla="*/ 1021892 h 2128862"/>
              <a:gd name="connsiteX7453" fmla="*/ 1419272 w 2482948"/>
              <a:gd name="connsiteY7453" fmla="*/ 1022122 h 2128862"/>
              <a:gd name="connsiteX7454" fmla="*/ 1404516 w 2482948"/>
              <a:gd name="connsiteY7454" fmla="*/ 1020719 h 2128862"/>
              <a:gd name="connsiteX7455" fmla="*/ 1751194 w 2482948"/>
              <a:gd name="connsiteY7455" fmla="*/ 1019528 h 2128862"/>
              <a:gd name="connsiteX7456" fmla="*/ 1750163 w 2482948"/>
              <a:gd name="connsiteY7456" fmla="*/ 1022435 h 2128862"/>
              <a:gd name="connsiteX7457" fmla="*/ 1750962 w 2482948"/>
              <a:gd name="connsiteY7457" fmla="*/ 1023422 h 2128862"/>
              <a:gd name="connsiteX7458" fmla="*/ 1752261 w 2482948"/>
              <a:gd name="connsiteY7458" fmla="*/ 1025025 h 2128862"/>
              <a:gd name="connsiteX7459" fmla="*/ 1764220 w 2482948"/>
              <a:gd name="connsiteY7459" fmla="*/ 1038065 h 2128862"/>
              <a:gd name="connsiteX7460" fmla="*/ 1756610 w 2482948"/>
              <a:gd name="connsiteY7460" fmla="*/ 1027235 h 2128862"/>
              <a:gd name="connsiteX7461" fmla="*/ 1008032 w 2482948"/>
              <a:gd name="connsiteY7461" fmla="*/ 1017213 h 2128862"/>
              <a:gd name="connsiteX7462" fmla="*/ 1007490 w 2482948"/>
              <a:gd name="connsiteY7462" fmla="*/ 1019708 h 2128862"/>
              <a:gd name="connsiteX7463" fmla="*/ 1007368 w 2482948"/>
              <a:gd name="connsiteY7463" fmla="*/ 1032550 h 2128862"/>
              <a:gd name="connsiteX7464" fmla="*/ 1780910 w 2482948"/>
              <a:gd name="connsiteY7464" fmla="*/ 1016856 h 2128862"/>
              <a:gd name="connsiteX7465" fmla="*/ 1778368 w 2482948"/>
              <a:gd name="connsiteY7465" fmla="*/ 1024138 h 2128862"/>
              <a:gd name="connsiteX7466" fmla="*/ 1776887 w 2482948"/>
              <a:gd name="connsiteY7466" fmla="*/ 1028378 h 2128862"/>
              <a:gd name="connsiteX7467" fmla="*/ 1777769 w 2482948"/>
              <a:gd name="connsiteY7467" fmla="*/ 1029898 h 2128862"/>
              <a:gd name="connsiteX7468" fmla="*/ 1778184 w 2482948"/>
              <a:gd name="connsiteY7468" fmla="*/ 1030614 h 2128862"/>
              <a:gd name="connsiteX7469" fmla="*/ 1791006 w 2482948"/>
              <a:gd name="connsiteY7469" fmla="*/ 1050988 h 2128862"/>
              <a:gd name="connsiteX7470" fmla="*/ 1793872 w 2482948"/>
              <a:gd name="connsiteY7470" fmla="*/ 1043004 h 2128862"/>
              <a:gd name="connsiteX7471" fmla="*/ 1793904 w 2482948"/>
              <a:gd name="connsiteY7471" fmla="*/ 1042916 h 2128862"/>
              <a:gd name="connsiteX7472" fmla="*/ 1862525 w 2482948"/>
              <a:gd name="connsiteY7472" fmla="*/ 1016465 h 2128862"/>
              <a:gd name="connsiteX7473" fmla="*/ 1854782 w 2482948"/>
              <a:gd name="connsiteY7473" fmla="*/ 1038316 h 2128862"/>
              <a:gd name="connsiteX7474" fmla="*/ 1856378 w 2482948"/>
              <a:gd name="connsiteY7474" fmla="*/ 1045635 h 2128862"/>
              <a:gd name="connsiteX7475" fmla="*/ 1862657 w 2482948"/>
              <a:gd name="connsiteY7475" fmla="*/ 1074431 h 2128862"/>
              <a:gd name="connsiteX7476" fmla="*/ 1862318 w 2482948"/>
              <a:gd name="connsiteY7476" fmla="*/ 1078235 h 2128862"/>
              <a:gd name="connsiteX7477" fmla="*/ 1862139 w 2482948"/>
              <a:gd name="connsiteY7477" fmla="*/ 1080244 h 2128862"/>
              <a:gd name="connsiteX7478" fmla="*/ 1862121 w 2482948"/>
              <a:gd name="connsiteY7478" fmla="*/ 1080445 h 2128862"/>
              <a:gd name="connsiteX7479" fmla="*/ 1862110 w 2482948"/>
              <a:gd name="connsiteY7479" fmla="*/ 1080566 h 2128862"/>
              <a:gd name="connsiteX7480" fmla="*/ 1865227 w 2482948"/>
              <a:gd name="connsiteY7480" fmla="*/ 1070934 h 2128862"/>
              <a:gd name="connsiteX7481" fmla="*/ 1869275 w 2482948"/>
              <a:gd name="connsiteY7481" fmla="*/ 1058422 h 2128862"/>
              <a:gd name="connsiteX7482" fmla="*/ 1864312 w 2482948"/>
              <a:gd name="connsiteY7482" fmla="*/ 1027291 h 2128862"/>
              <a:gd name="connsiteX7483" fmla="*/ 1101191 w 2482948"/>
              <a:gd name="connsiteY7483" fmla="*/ 1016316 h 2128862"/>
              <a:gd name="connsiteX7484" fmla="*/ 1110104 w 2482948"/>
              <a:gd name="connsiteY7484" fmla="*/ 1020408 h 2128862"/>
              <a:gd name="connsiteX7485" fmla="*/ 1117044 w 2482948"/>
              <a:gd name="connsiteY7485" fmla="*/ 1023595 h 2128862"/>
              <a:gd name="connsiteX7486" fmla="*/ 1116541 w 2482948"/>
              <a:gd name="connsiteY7486" fmla="*/ 1022684 h 2128862"/>
              <a:gd name="connsiteX7487" fmla="*/ 702859 w 2482948"/>
              <a:gd name="connsiteY7487" fmla="*/ 1016121 h 2128862"/>
              <a:gd name="connsiteX7488" fmla="*/ 704279 w 2482948"/>
              <a:gd name="connsiteY7488" fmla="*/ 1018053 h 2128862"/>
              <a:gd name="connsiteX7489" fmla="*/ 779289 w 2482948"/>
              <a:gd name="connsiteY7489" fmla="*/ 1072380 h 2128862"/>
              <a:gd name="connsiteX7490" fmla="*/ 804385 w 2482948"/>
              <a:gd name="connsiteY7490" fmla="*/ 1080654 h 2128862"/>
              <a:gd name="connsiteX7491" fmla="*/ 821206 w 2482948"/>
              <a:gd name="connsiteY7491" fmla="*/ 1086169 h 2128862"/>
              <a:gd name="connsiteX7492" fmla="*/ 837477 w 2482948"/>
              <a:gd name="connsiteY7492" fmla="*/ 1084377 h 2128862"/>
              <a:gd name="connsiteX7493" fmla="*/ 861883 w 2482948"/>
              <a:gd name="connsiteY7493" fmla="*/ 1087272 h 2128862"/>
              <a:gd name="connsiteX7494" fmla="*/ 915107 w 2482948"/>
              <a:gd name="connsiteY7494" fmla="*/ 1149320 h 2128862"/>
              <a:gd name="connsiteX7495" fmla="*/ 922690 w 2482948"/>
              <a:gd name="connsiteY7495" fmla="*/ 1156490 h 2128862"/>
              <a:gd name="connsiteX7496" fmla="*/ 924207 w 2482948"/>
              <a:gd name="connsiteY7496" fmla="*/ 1157869 h 2128862"/>
              <a:gd name="connsiteX7497" fmla="*/ 950044 w 2482948"/>
              <a:gd name="connsiteY7497" fmla="*/ 1175138 h 2128862"/>
              <a:gd name="connsiteX7498" fmla="*/ 964880 w 2482948"/>
              <a:gd name="connsiteY7498" fmla="*/ 1180355 h 2128862"/>
              <a:gd name="connsiteX7499" fmla="*/ 948859 w 2482948"/>
              <a:gd name="connsiteY7499" fmla="*/ 1172830 h 2128862"/>
              <a:gd name="connsiteX7500" fmla="*/ 925447 w 2482948"/>
              <a:gd name="connsiteY7500" fmla="*/ 1153045 h 2128862"/>
              <a:gd name="connsiteX7501" fmla="*/ 924069 w 2482948"/>
              <a:gd name="connsiteY7501" fmla="*/ 1151528 h 2128862"/>
              <a:gd name="connsiteX7502" fmla="*/ 916623 w 2482948"/>
              <a:gd name="connsiteY7502" fmla="*/ 1142564 h 2128862"/>
              <a:gd name="connsiteX7503" fmla="*/ 868639 w 2482948"/>
              <a:gd name="connsiteY7503" fmla="*/ 1075552 h 2128862"/>
              <a:gd name="connsiteX7504" fmla="*/ 850438 w 2482948"/>
              <a:gd name="connsiteY7504" fmla="*/ 1075552 h 2128862"/>
              <a:gd name="connsiteX7505" fmla="*/ 830721 w 2482948"/>
              <a:gd name="connsiteY7505" fmla="*/ 1080379 h 2128862"/>
              <a:gd name="connsiteX7506" fmla="*/ 829756 w 2482948"/>
              <a:gd name="connsiteY7506" fmla="*/ 1080379 h 2128862"/>
              <a:gd name="connsiteX7507" fmla="*/ 814726 w 2482948"/>
              <a:gd name="connsiteY7507" fmla="*/ 1076930 h 2128862"/>
              <a:gd name="connsiteX7508" fmla="*/ 784943 w 2482948"/>
              <a:gd name="connsiteY7508" fmla="*/ 1069623 h 2128862"/>
              <a:gd name="connsiteX7509" fmla="*/ 740189 w 2482948"/>
              <a:gd name="connsiteY7509" fmla="*/ 1047782 h 2128862"/>
              <a:gd name="connsiteX7510" fmla="*/ 718852 w 2482948"/>
              <a:gd name="connsiteY7510" fmla="*/ 1029685 h 2128862"/>
              <a:gd name="connsiteX7511" fmla="*/ 1644460 w 2482948"/>
              <a:gd name="connsiteY7511" fmla="*/ 1015800 h 2128862"/>
              <a:gd name="connsiteX7512" fmla="*/ 1644312 w 2482948"/>
              <a:gd name="connsiteY7512" fmla="*/ 1016298 h 2128862"/>
              <a:gd name="connsiteX7513" fmla="*/ 1644285 w 2482948"/>
              <a:gd name="connsiteY7513" fmla="*/ 1016388 h 2128862"/>
              <a:gd name="connsiteX7514" fmla="*/ 1644229 w 2482948"/>
              <a:gd name="connsiteY7514" fmla="*/ 1016577 h 2128862"/>
              <a:gd name="connsiteX7515" fmla="*/ 1653105 w 2482948"/>
              <a:gd name="connsiteY7515" fmla="*/ 1021401 h 2128862"/>
              <a:gd name="connsiteX7516" fmla="*/ 1653088 w 2482948"/>
              <a:gd name="connsiteY7516" fmla="*/ 1021035 h 2128862"/>
              <a:gd name="connsiteX7517" fmla="*/ 1653083 w 2482948"/>
              <a:gd name="connsiteY7517" fmla="*/ 1020930 h 2128862"/>
              <a:gd name="connsiteX7518" fmla="*/ 1650043 w 2482948"/>
              <a:gd name="connsiteY7518" fmla="*/ 1019122 h 2128862"/>
              <a:gd name="connsiteX7519" fmla="*/ 1648593 w 2482948"/>
              <a:gd name="connsiteY7519" fmla="*/ 1018259 h 2128862"/>
              <a:gd name="connsiteX7520" fmla="*/ 1689592 w 2482948"/>
              <a:gd name="connsiteY7520" fmla="*/ 1015471 h 2128862"/>
              <a:gd name="connsiteX7521" fmla="*/ 1689918 w 2482948"/>
              <a:gd name="connsiteY7521" fmla="*/ 1016075 h 2128862"/>
              <a:gd name="connsiteX7522" fmla="*/ 1690634 w 2482948"/>
              <a:gd name="connsiteY7522" fmla="*/ 1017399 h 2128862"/>
              <a:gd name="connsiteX7523" fmla="*/ 1691948 w 2482948"/>
              <a:gd name="connsiteY7523" fmla="*/ 1019828 h 2128862"/>
              <a:gd name="connsiteX7524" fmla="*/ 1692188 w 2482948"/>
              <a:gd name="connsiteY7524" fmla="*/ 1018912 h 2128862"/>
              <a:gd name="connsiteX7525" fmla="*/ 1691527 w 2482948"/>
              <a:gd name="connsiteY7525" fmla="*/ 1018036 h 2128862"/>
              <a:gd name="connsiteX7526" fmla="*/ 1691253 w 2482948"/>
              <a:gd name="connsiteY7526" fmla="*/ 1017673 h 2128862"/>
              <a:gd name="connsiteX7527" fmla="*/ 1944685 w 2482948"/>
              <a:gd name="connsiteY7527" fmla="*/ 1014769 h 2128862"/>
              <a:gd name="connsiteX7528" fmla="*/ 1935546 w 2482948"/>
              <a:gd name="connsiteY7528" fmla="*/ 1039968 h 2128862"/>
              <a:gd name="connsiteX7529" fmla="*/ 1935520 w 2482948"/>
              <a:gd name="connsiteY7529" fmla="*/ 1041023 h 2128862"/>
              <a:gd name="connsiteX7530" fmla="*/ 1935494 w 2482948"/>
              <a:gd name="connsiteY7530" fmla="*/ 1042102 h 2128862"/>
              <a:gd name="connsiteX7531" fmla="*/ 1935476 w 2482948"/>
              <a:gd name="connsiteY7531" fmla="*/ 1042245 h 2128862"/>
              <a:gd name="connsiteX7532" fmla="*/ 1934988 w 2482948"/>
              <a:gd name="connsiteY7532" fmla="*/ 1046097 h 2128862"/>
              <a:gd name="connsiteX7533" fmla="*/ 1930550 w 2482948"/>
              <a:gd name="connsiteY7533" fmla="*/ 1081102 h 2128862"/>
              <a:gd name="connsiteX7534" fmla="*/ 1923650 w 2482948"/>
              <a:gd name="connsiteY7534" fmla="*/ 1095216 h 2128862"/>
              <a:gd name="connsiteX7535" fmla="*/ 1919079 w 2482948"/>
              <a:gd name="connsiteY7535" fmla="*/ 1104564 h 2128862"/>
              <a:gd name="connsiteX7536" fmla="*/ 1918030 w 2482948"/>
              <a:gd name="connsiteY7536" fmla="*/ 1106710 h 2128862"/>
              <a:gd name="connsiteX7537" fmla="*/ 1911448 w 2482948"/>
              <a:gd name="connsiteY7537" fmla="*/ 1109366 h 2128862"/>
              <a:gd name="connsiteX7538" fmla="*/ 1911320 w 2482948"/>
              <a:gd name="connsiteY7538" fmla="*/ 1109766 h 2128862"/>
              <a:gd name="connsiteX7539" fmla="*/ 1911259 w 2482948"/>
              <a:gd name="connsiteY7539" fmla="*/ 1109955 h 2128862"/>
              <a:gd name="connsiteX7540" fmla="*/ 1911153 w 2482948"/>
              <a:gd name="connsiteY7540" fmla="*/ 1110285 h 2128862"/>
              <a:gd name="connsiteX7541" fmla="*/ 1916186 w 2482948"/>
              <a:gd name="connsiteY7541" fmla="*/ 1108238 h 2128862"/>
              <a:gd name="connsiteX7542" fmla="*/ 1924668 w 2482948"/>
              <a:gd name="connsiteY7542" fmla="*/ 1104787 h 2128862"/>
              <a:gd name="connsiteX7543" fmla="*/ 1936298 w 2482948"/>
              <a:gd name="connsiteY7543" fmla="*/ 1086969 h 2128862"/>
              <a:gd name="connsiteX7544" fmla="*/ 1941030 w 2482948"/>
              <a:gd name="connsiteY7544" fmla="*/ 1077734 h 2128862"/>
              <a:gd name="connsiteX7545" fmla="*/ 1948561 w 2482948"/>
              <a:gd name="connsiteY7545" fmla="*/ 1033995 h 2128862"/>
              <a:gd name="connsiteX7546" fmla="*/ 1949689 w 2482948"/>
              <a:gd name="connsiteY7546" fmla="*/ 1015352 h 2128862"/>
              <a:gd name="connsiteX7547" fmla="*/ 1947457 w 2482948"/>
              <a:gd name="connsiteY7547" fmla="*/ 1015092 h 2128862"/>
              <a:gd name="connsiteX7548" fmla="*/ 1472952 w 2482948"/>
              <a:gd name="connsiteY7548" fmla="*/ 1014730 h 2128862"/>
              <a:gd name="connsiteX7549" fmla="*/ 1472734 w 2482948"/>
              <a:gd name="connsiteY7549" fmla="*/ 1015848 h 2128862"/>
              <a:gd name="connsiteX7550" fmla="*/ 1474391 w 2482948"/>
              <a:gd name="connsiteY7550" fmla="*/ 1015795 h 2128862"/>
              <a:gd name="connsiteX7551" fmla="*/ 1475212 w 2482948"/>
              <a:gd name="connsiteY7551" fmla="*/ 1015769 h 2128862"/>
              <a:gd name="connsiteX7552" fmla="*/ 1475671 w 2482948"/>
              <a:gd name="connsiteY7552" fmla="*/ 1015754 h 2128862"/>
              <a:gd name="connsiteX7553" fmla="*/ 1477534 w 2482948"/>
              <a:gd name="connsiteY7553" fmla="*/ 1014824 h 2128862"/>
              <a:gd name="connsiteX7554" fmla="*/ 1477233 w 2482948"/>
              <a:gd name="connsiteY7554" fmla="*/ 1014818 h 2128862"/>
              <a:gd name="connsiteX7555" fmla="*/ 1476378 w 2482948"/>
              <a:gd name="connsiteY7555" fmla="*/ 1014800 h 2128862"/>
              <a:gd name="connsiteX7556" fmla="*/ 904489 w 2482948"/>
              <a:gd name="connsiteY7556" fmla="*/ 1014469 h 2128862"/>
              <a:gd name="connsiteX7557" fmla="*/ 895113 w 2482948"/>
              <a:gd name="connsiteY7557" fmla="*/ 1020122 h 2128862"/>
              <a:gd name="connsiteX7558" fmla="*/ 878299 w 2482948"/>
              <a:gd name="connsiteY7558" fmla="*/ 1033490 h 2128862"/>
              <a:gd name="connsiteX7559" fmla="*/ 882152 w 2482948"/>
              <a:gd name="connsiteY7559" fmla="*/ 1030877 h 2128862"/>
              <a:gd name="connsiteX7560" fmla="*/ 899112 w 2482948"/>
              <a:gd name="connsiteY7560" fmla="*/ 1025499 h 2128862"/>
              <a:gd name="connsiteX7561" fmla="*/ 939651 w 2482948"/>
              <a:gd name="connsiteY7561" fmla="*/ 1112091 h 2128862"/>
              <a:gd name="connsiteX7562" fmla="*/ 944753 w 2482948"/>
              <a:gd name="connsiteY7562" fmla="*/ 1124363 h 2128862"/>
              <a:gd name="connsiteX7563" fmla="*/ 944753 w 2482948"/>
              <a:gd name="connsiteY7563" fmla="*/ 1125603 h 2128862"/>
              <a:gd name="connsiteX7564" fmla="*/ 964510 w 2482948"/>
              <a:gd name="connsiteY7564" fmla="*/ 1154517 h 2128862"/>
              <a:gd name="connsiteX7565" fmla="*/ 981822 w 2482948"/>
              <a:gd name="connsiteY7565" fmla="*/ 1167228 h 2128862"/>
              <a:gd name="connsiteX7566" fmla="*/ 977010 w 2482948"/>
              <a:gd name="connsiteY7566" fmla="*/ 1163161 h 2128862"/>
              <a:gd name="connsiteX7567" fmla="*/ 963041 w 2482948"/>
              <a:gd name="connsiteY7567" fmla="*/ 1151357 h 2128862"/>
              <a:gd name="connsiteX7568" fmla="*/ 963041 w 2482948"/>
              <a:gd name="connsiteY7568" fmla="*/ 1151356 h 2128862"/>
              <a:gd name="connsiteX7569" fmla="*/ 944477 w 2482948"/>
              <a:gd name="connsiteY7569" fmla="*/ 1118848 h 2128862"/>
              <a:gd name="connsiteX7570" fmla="*/ 939651 w 2482948"/>
              <a:gd name="connsiteY7570" fmla="*/ 1103681 h 2128862"/>
              <a:gd name="connsiteX7571" fmla="*/ 939651 w 2482948"/>
              <a:gd name="connsiteY7571" fmla="*/ 1102853 h 2128862"/>
              <a:gd name="connsiteX7572" fmla="*/ 904489 w 2482948"/>
              <a:gd name="connsiteY7572" fmla="*/ 1014469 h 2128862"/>
              <a:gd name="connsiteX7573" fmla="*/ 1065255 w 2482948"/>
              <a:gd name="connsiteY7573" fmla="*/ 1014365 h 2128862"/>
              <a:gd name="connsiteX7574" fmla="*/ 1073190 w 2482948"/>
              <a:gd name="connsiteY7574" fmla="*/ 1017997 h 2128862"/>
              <a:gd name="connsiteX7575" fmla="*/ 1073944 w 2482948"/>
              <a:gd name="connsiteY7575" fmla="*/ 1018342 h 2128862"/>
              <a:gd name="connsiteX7576" fmla="*/ 1084259 w 2482948"/>
              <a:gd name="connsiteY7576" fmla="*/ 1022794 h 2128862"/>
              <a:gd name="connsiteX7577" fmla="*/ 1107206 w 2482948"/>
              <a:gd name="connsiteY7577" fmla="*/ 1032698 h 2128862"/>
              <a:gd name="connsiteX7578" fmla="*/ 1107182 w 2482948"/>
              <a:gd name="connsiteY7578" fmla="*/ 1032670 h 2128862"/>
              <a:gd name="connsiteX7579" fmla="*/ 1461280 w 2482948"/>
              <a:gd name="connsiteY7579" fmla="*/ 1014262 h 2128862"/>
              <a:gd name="connsiteX7580" fmla="*/ 1457253 w 2482948"/>
              <a:gd name="connsiteY7580" fmla="*/ 1015015 h 2128862"/>
              <a:gd name="connsiteX7581" fmla="*/ 1461037 w 2482948"/>
              <a:gd name="connsiteY7581" fmla="*/ 1015583 h 2128862"/>
              <a:gd name="connsiteX7582" fmla="*/ 1462291 w 2482948"/>
              <a:gd name="connsiteY7582" fmla="*/ 1015771 h 2128862"/>
              <a:gd name="connsiteX7583" fmla="*/ 1464537 w 2482948"/>
              <a:gd name="connsiteY7583" fmla="*/ 1016108 h 2128862"/>
              <a:gd name="connsiteX7584" fmla="*/ 1465079 w 2482948"/>
              <a:gd name="connsiteY7584" fmla="*/ 1016091 h 2128862"/>
              <a:gd name="connsiteX7585" fmla="*/ 1466405 w 2482948"/>
              <a:gd name="connsiteY7585" fmla="*/ 1016048 h 2128862"/>
              <a:gd name="connsiteX7586" fmla="*/ 1467952 w 2482948"/>
              <a:gd name="connsiteY7586" fmla="*/ 1015999 h 2128862"/>
              <a:gd name="connsiteX7587" fmla="*/ 1468201 w 2482948"/>
              <a:gd name="connsiteY7587" fmla="*/ 1014745 h 2128862"/>
              <a:gd name="connsiteX7588" fmla="*/ 1468223 w 2482948"/>
              <a:gd name="connsiteY7588" fmla="*/ 1014632 h 2128862"/>
              <a:gd name="connsiteX7589" fmla="*/ 1462800 w 2482948"/>
              <a:gd name="connsiteY7589" fmla="*/ 1014521 h 2128862"/>
              <a:gd name="connsiteX7590" fmla="*/ 1936181 w 2482948"/>
              <a:gd name="connsiteY7590" fmla="*/ 1013777 h 2128862"/>
              <a:gd name="connsiteX7591" fmla="*/ 1935906 w 2482948"/>
              <a:gd name="connsiteY7591" fmla="*/ 1025133 h 2128862"/>
              <a:gd name="connsiteX7592" fmla="*/ 1936238 w 2482948"/>
              <a:gd name="connsiteY7592" fmla="*/ 1024218 h 2128862"/>
              <a:gd name="connsiteX7593" fmla="*/ 1938676 w 2482948"/>
              <a:gd name="connsiteY7593" fmla="*/ 1017494 h 2128862"/>
              <a:gd name="connsiteX7594" fmla="*/ 1939868 w 2482948"/>
              <a:gd name="connsiteY7594" fmla="*/ 1014207 h 2128862"/>
              <a:gd name="connsiteX7595" fmla="*/ 1620113 w 2482948"/>
              <a:gd name="connsiteY7595" fmla="*/ 1013220 h 2128862"/>
              <a:gd name="connsiteX7596" fmla="*/ 1618680 w 2482948"/>
              <a:gd name="connsiteY7596" fmla="*/ 1018712 h 2128862"/>
              <a:gd name="connsiteX7597" fmla="*/ 1638746 w 2482948"/>
              <a:gd name="connsiteY7597" fmla="*/ 1019635 h 2128862"/>
              <a:gd name="connsiteX7598" fmla="*/ 1639000 w 2482948"/>
              <a:gd name="connsiteY7598" fmla="*/ 1018782 h 2128862"/>
              <a:gd name="connsiteX7599" fmla="*/ 1635521 w 2482948"/>
              <a:gd name="connsiteY7599" fmla="*/ 1017004 h 2128862"/>
              <a:gd name="connsiteX7600" fmla="*/ 1633286 w 2482948"/>
              <a:gd name="connsiteY7600" fmla="*/ 1015861 h 2128862"/>
              <a:gd name="connsiteX7601" fmla="*/ 1631167 w 2482948"/>
              <a:gd name="connsiteY7601" fmla="*/ 1014778 h 2128862"/>
              <a:gd name="connsiteX7602" fmla="*/ 2163972 w 2482948"/>
              <a:gd name="connsiteY7602" fmla="*/ 1013150 h 2128862"/>
              <a:gd name="connsiteX7603" fmla="*/ 2151141 w 2482948"/>
              <a:gd name="connsiteY7603" fmla="*/ 1037448 h 2128862"/>
              <a:gd name="connsiteX7604" fmla="*/ 2145007 w 2482948"/>
              <a:gd name="connsiteY7604" fmla="*/ 1049063 h 2128862"/>
              <a:gd name="connsiteX7605" fmla="*/ 2142626 w 2482948"/>
              <a:gd name="connsiteY7605" fmla="*/ 1051926 h 2128862"/>
              <a:gd name="connsiteX7606" fmla="*/ 2140743 w 2482948"/>
              <a:gd name="connsiteY7606" fmla="*/ 1055393 h 2128862"/>
              <a:gd name="connsiteX7607" fmla="*/ 2129700 w 2482948"/>
              <a:gd name="connsiteY7607" fmla="*/ 1067473 h 2128862"/>
              <a:gd name="connsiteX7608" fmla="*/ 2114544 w 2482948"/>
              <a:gd name="connsiteY7608" fmla="*/ 1085701 h 2128862"/>
              <a:gd name="connsiteX7609" fmla="*/ 2109853 w 2482948"/>
              <a:gd name="connsiteY7609" fmla="*/ 1097696 h 2128862"/>
              <a:gd name="connsiteX7610" fmla="*/ 2134315 w 2482948"/>
              <a:gd name="connsiteY7610" fmla="*/ 1074639 h 2128862"/>
              <a:gd name="connsiteX7611" fmla="*/ 2142246 w 2482948"/>
              <a:gd name="connsiteY7611" fmla="*/ 1066470 h 2128862"/>
              <a:gd name="connsiteX7612" fmla="*/ 2144421 w 2482948"/>
              <a:gd name="connsiteY7612" fmla="*/ 1064230 h 2128862"/>
              <a:gd name="connsiteX7613" fmla="*/ 2151079 w 2482948"/>
              <a:gd name="connsiteY7613" fmla="*/ 1046837 h 2128862"/>
              <a:gd name="connsiteX7614" fmla="*/ 1320181 w 2482948"/>
              <a:gd name="connsiteY7614" fmla="*/ 1013116 h 2128862"/>
              <a:gd name="connsiteX7615" fmla="*/ 1328384 w 2482948"/>
              <a:gd name="connsiteY7615" fmla="*/ 1018565 h 2128862"/>
              <a:gd name="connsiteX7616" fmla="*/ 1328683 w 2482948"/>
              <a:gd name="connsiteY7616" fmla="*/ 1018637 h 2128862"/>
              <a:gd name="connsiteX7617" fmla="*/ 1329069 w 2482948"/>
              <a:gd name="connsiteY7617" fmla="*/ 1018730 h 2128862"/>
              <a:gd name="connsiteX7618" fmla="*/ 1329108 w 2482948"/>
              <a:gd name="connsiteY7618" fmla="*/ 1018739 h 2128862"/>
              <a:gd name="connsiteX7619" fmla="*/ 1330174 w 2482948"/>
              <a:gd name="connsiteY7619" fmla="*/ 1018905 h 2128862"/>
              <a:gd name="connsiteX7620" fmla="*/ 1334974 w 2482948"/>
              <a:gd name="connsiteY7620" fmla="*/ 1019653 h 2128862"/>
              <a:gd name="connsiteX7621" fmla="*/ 1331848 w 2482948"/>
              <a:gd name="connsiteY7621" fmla="*/ 1017903 h 2128862"/>
              <a:gd name="connsiteX7622" fmla="*/ 1328053 w 2482948"/>
              <a:gd name="connsiteY7622" fmla="*/ 1015780 h 2128862"/>
              <a:gd name="connsiteX7623" fmla="*/ 1324143 w 2482948"/>
              <a:gd name="connsiteY7623" fmla="*/ 1014456 h 2128862"/>
              <a:gd name="connsiteX7624" fmla="*/ 1968302 w 2482948"/>
              <a:gd name="connsiteY7624" fmla="*/ 1012896 h 2128862"/>
              <a:gd name="connsiteX7625" fmla="*/ 1968198 w 2482948"/>
              <a:gd name="connsiteY7625" fmla="*/ 1012917 h 2128862"/>
              <a:gd name="connsiteX7626" fmla="*/ 1954875 w 2482948"/>
              <a:gd name="connsiteY7626" fmla="*/ 1015655 h 2128862"/>
              <a:gd name="connsiteX7627" fmla="*/ 1953572 w 2482948"/>
              <a:gd name="connsiteY7627" fmla="*/ 1036462 h 2128862"/>
              <a:gd name="connsiteX7628" fmla="*/ 1952939 w 2482948"/>
              <a:gd name="connsiteY7628" fmla="*/ 1040257 h 2128862"/>
              <a:gd name="connsiteX7629" fmla="*/ 1951765 w 2482948"/>
              <a:gd name="connsiteY7629" fmla="*/ 1047286 h 2128862"/>
              <a:gd name="connsiteX7630" fmla="*/ 1949748 w 2482948"/>
              <a:gd name="connsiteY7630" fmla="*/ 1059368 h 2128862"/>
              <a:gd name="connsiteX7631" fmla="*/ 1948218 w 2482948"/>
              <a:gd name="connsiteY7631" fmla="*/ 1068529 h 2128862"/>
              <a:gd name="connsiteX7632" fmla="*/ 1959721 w 2482948"/>
              <a:gd name="connsiteY7632" fmla="*/ 1036112 h 2128862"/>
              <a:gd name="connsiteX7633" fmla="*/ 1961603 w 2482948"/>
              <a:gd name="connsiteY7633" fmla="*/ 1030808 h 2128862"/>
              <a:gd name="connsiteX7634" fmla="*/ 1961694 w 2482948"/>
              <a:gd name="connsiteY7634" fmla="*/ 1030550 h 2128862"/>
              <a:gd name="connsiteX7635" fmla="*/ 1968019 w 2482948"/>
              <a:gd name="connsiteY7635" fmla="*/ 1015904 h 2128862"/>
              <a:gd name="connsiteX7636" fmla="*/ 1968148 w 2482948"/>
              <a:gd name="connsiteY7636" fmla="*/ 1014536 h 2128862"/>
              <a:gd name="connsiteX7637" fmla="*/ 1968302 w 2482948"/>
              <a:gd name="connsiteY7637" fmla="*/ 1012900 h 2128862"/>
              <a:gd name="connsiteX7638" fmla="*/ 504537 w 2482948"/>
              <a:gd name="connsiteY7638" fmla="*/ 1011650 h 2128862"/>
              <a:gd name="connsiteX7639" fmla="*/ 423319 w 2482948"/>
              <a:gd name="connsiteY7639" fmla="*/ 1081132 h 2128862"/>
              <a:gd name="connsiteX7640" fmla="*/ 479972 w 2482948"/>
              <a:gd name="connsiteY7640" fmla="*/ 1033127 h 2128862"/>
              <a:gd name="connsiteX7641" fmla="*/ 491769 w 2482948"/>
              <a:gd name="connsiteY7641" fmla="*/ 1023130 h 2128862"/>
              <a:gd name="connsiteX7642" fmla="*/ 500079 w 2482948"/>
              <a:gd name="connsiteY7642" fmla="*/ 1016089 h 2128862"/>
              <a:gd name="connsiteX7643" fmla="*/ 1603419 w 2482948"/>
              <a:gd name="connsiteY7643" fmla="*/ 1010867 h 2128862"/>
              <a:gd name="connsiteX7644" fmla="*/ 1602071 w 2482948"/>
              <a:gd name="connsiteY7644" fmla="*/ 1015107 h 2128862"/>
              <a:gd name="connsiteX7645" fmla="*/ 1602084 w 2482948"/>
              <a:gd name="connsiteY7645" fmla="*/ 1017906 h 2128862"/>
              <a:gd name="connsiteX7646" fmla="*/ 1604397 w 2482948"/>
              <a:gd name="connsiteY7646" fmla="*/ 1018054 h 2128862"/>
              <a:gd name="connsiteX7647" fmla="*/ 1614077 w 2482948"/>
              <a:gd name="connsiteY7647" fmla="*/ 1018500 h 2128862"/>
              <a:gd name="connsiteX7648" fmla="*/ 1615618 w 2482948"/>
              <a:gd name="connsiteY7648" fmla="*/ 1012586 h 2128862"/>
              <a:gd name="connsiteX7649" fmla="*/ 1603710 w 2482948"/>
              <a:gd name="connsiteY7649" fmla="*/ 1010908 h 2128862"/>
              <a:gd name="connsiteX7650" fmla="*/ 1918846 w 2482948"/>
              <a:gd name="connsiteY7650" fmla="*/ 1010554 h 2128862"/>
              <a:gd name="connsiteX7651" fmla="*/ 1918220 w 2482948"/>
              <a:gd name="connsiteY7651" fmla="*/ 1012271 h 2128862"/>
              <a:gd name="connsiteX7652" fmla="*/ 1918191 w 2482948"/>
              <a:gd name="connsiteY7652" fmla="*/ 1067122 h 2128862"/>
              <a:gd name="connsiteX7653" fmla="*/ 1917779 w 2482948"/>
              <a:gd name="connsiteY7653" fmla="*/ 1069507 h 2128862"/>
              <a:gd name="connsiteX7654" fmla="*/ 1915934 w 2482948"/>
              <a:gd name="connsiteY7654" fmla="*/ 1080203 h 2128862"/>
              <a:gd name="connsiteX7655" fmla="*/ 1931072 w 2482948"/>
              <a:gd name="connsiteY7655" fmla="*/ 1038462 h 2128862"/>
              <a:gd name="connsiteX7656" fmla="*/ 1931401 w 2482948"/>
              <a:gd name="connsiteY7656" fmla="*/ 1024336 h 2128862"/>
              <a:gd name="connsiteX7657" fmla="*/ 1931587 w 2482948"/>
              <a:gd name="connsiteY7657" fmla="*/ 1016379 h 2128862"/>
              <a:gd name="connsiteX7658" fmla="*/ 1931660 w 2482948"/>
              <a:gd name="connsiteY7658" fmla="*/ 1013250 h 2128862"/>
              <a:gd name="connsiteX7659" fmla="*/ 1923190 w 2482948"/>
              <a:gd name="connsiteY7659" fmla="*/ 1012263 h 2128862"/>
              <a:gd name="connsiteX7660" fmla="*/ 1214342 w 2482948"/>
              <a:gd name="connsiteY7660" fmla="*/ 1010226 h 2128862"/>
              <a:gd name="connsiteX7661" fmla="*/ 1214689 w 2482948"/>
              <a:gd name="connsiteY7661" fmla="*/ 1011309 h 2128862"/>
              <a:gd name="connsiteX7662" fmla="*/ 1214919 w 2482948"/>
              <a:gd name="connsiteY7662" fmla="*/ 1012028 h 2128862"/>
              <a:gd name="connsiteX7663" fmla="*/ 1216985 w 2482948"/>
              <a:gd name="connsiteY7663" fmla="*/ 1015584 h 2128862"/>
              <a:gd name="connsiteX7664" fmla="*/ 2245989 w 2482948"/>
              <a:gd name="connsiteY7664" fmla="*/ 1010053 h 2128862"/>
              <a:gd name="connsiteX7665" fmla="*/ 2240466 w 2482948"/>
              <a:gd name="connsiteY7665" fmla="*/ 1020397 h 2128862"/>
              <a:gd name="connsiteX7666" fmla="*/ 2203722 w 2482948"/>
              <a:gd name="connsiteY7666" fmla="*/ 1065962 h 2128862"/>
              <a:gd name="connsiteX7667" fmla="*/ 2198601 w 2482948"/>
              <a:gd name="connsiteY7667" fmla="*/ 1079993 h 2128862"/>
              <a:gd name="connsiteX7668" fmla="*/ 2200168 w 2482948"/>
              <a:gd name="connsiteY7668" fmla="*/ 1078784 h 2128862"/>
              <a:gd name="connsiteX7669" fmla="*/ 2229477 w 2482948"/>
              <a:gd name="connsiteY7669" fmla="*/ 1049306 h 2128862"/>
              <a:gd name="connsiteX7670" fmla="*/ 2231263 w 2482948"/>
              <a:gd name="connsiteY7670" fmla="*/ 1047284 h 2128862"/>
              <a:gd name="connsiteX7671" fmla="*/ 2239072 w 2482948"/>
              <a:gd name="connsiteY7671" fmla="*/ 1027543 h 2128862"/>
              <a:gd name="connsiteX7672" fmla="*/ 1809816 w 2482948"/>
              <a:gd name="connsiteY7672" fmla="*/ 1009751 h 2128862"/>
              <a:gd name="connsiteX7673" fmla="*/ 1805255 w 2482948"/>
              <a:gd name="connsiteY7673" fmla="*/ 1022454 h 2128862"/>
              <a:gd name="connsiteX7674" fmla="*/ 1810419 w 2482948"/>
              <a:gd name="connsiteY7674" fmla="*/ 1034454 h 2128862"/>
              <a:gd name="connsiteX7675" fmla="*/ 1817379 w 2482948"/>
              <a:gd name="connsiteY7675" fmla="*/ 1050624 h 2128862"/>
              <a:gd name="connsiteX7676" fmla="*/ 1820365 w 2482948"/>
              <a:gd name="connsiteY7676" fmla="*/ 1041171 h 2128862"/>
              <a:gd name="connsiteX7677" fmla="*/ 1820607 w 2482948"/>
              <a:gd name="connsiteY7677" fmla="*/ 1040404 h 2128862"/>
              <a:gd name="connsiteX7678" fmla="*/ 538970 w 2482948"/>
              <a:gd name="connsiteY7678" fmla="*/ 1009516 h 2128862"/>
              <a:gd name="connsiteX7679" fmla="*/ 498685 w 2482948"/>
              <a:gd name="connsiteY7679" fmla="*/ 1050182 h 2128862"/>
              <a:gd name="connsiteX7680" fmla="*/ 343696 w 2482948"/>
              <a:gd name="connsiteY7680" fmla="*/ 1174532 h 2128862"/>
              <a:gd name="connsiteX7681" fmla="*/ 340526 w 2482948"/>
              <a:gd name="connsiteY7681" fmla="*/ 1177076 h 2128862"/>
              <a:gd name="connsiteX7682" fmla="*/ 341390 w 2482948"/>
              <a:gd name="connsiteY7682" fmla="*/ 1176530 h 2128862"/>
              <a:gd name="connsiteX7683" fmla="*/ 343434 w 2482948"/>
              <a:gd name="connsiteY7683" fmla="*/ 1175241 h 2128862"/>
              <a:gd name="connsiteX7684" fmla="*/ 398352 w 2482948"/>
              <a:gd name="connsiteY7684" fmla="*/ 1131789 h 2128862"/>
              <a:gd name="connsiteX7685" fmla="*/ 494768 w 2482948"/>
              <a:gd name="connsiteY7685" fmla="*/ 1055503 h 2128862"/>
              <a:gd name="connsiteX7686" fmla="*/ 519435 w 2482948"/>
              <a:gd name="connsiteY7686" fmla="*/ 1030561 h 2128862"/>
              <a:gd name="connsiteX7687" fmla="*/ 528114 w 2482948"/>
              <a:gd name="connsiteY7687" fmla="*/ 1021785 h 2128862"/>
              <a:gd name="connsiteX7688" fmla="*/ 530781 w 2482948"/>
              <a:gd name="connsiteY7688" fmla="*/ 1019089 h 2128862"/>
              <a:gd name="connsiteX7689" fmla="*/ 1476881 w 2482948"/>
              <a:gd name="connsiteY7689" fmla="*/ 1009248 h 2128862"/>
              <a:gd name="connsiteX7690" fmla="*/ 1474558 w 2482948"/>
              <a:gd name="connsiteY7690" fmla="*/ 1009821 h 2128862"/>
              <a:gd name="connsiteX7691" fmla="*/ 1474212 w 2482948"/>
              <a:gd name="connsiteY7691" fmla="*/ 1009988 h 2128862"/>
              <a:gd name="connsiteX7692" fmla="*/ 1479558 w 2482948"/>
              <a:gd name="connsiteY7692" fmla="*/ 1010107 h 2128862"/>
              <a:gd name="connsiteX7693" fmla="*/ 1480570 w 2482948"/>
              <a:gd name="connsiteY7693" fmla="*/ 1010129 h 2128862"/>
              <a:gd name="connsiteX7694" fmla="*/ 1481735 w 2482948"/>
              <a:gd name="connsiteY7694" fmla="*/ 1010155 h 2128862"/>
              <a:gd name="connsiteX7695" fmla="*/ 1987153 w 2482948"/>
              <a:gd name="connsiteY7695" fmla="*/ 1009022 h 2128862"/>
              <a:gd name="connsiteX7696" fmla="*/ 1975044 w 2482948"/>
              <a:gd name="connsiteY7696" fmla="*/ 1011510 h 2128862"/>
              <a:gd name="connsiteX7697" fmla="*/ 1974544 w 2482948"/>
              <a:gd name="connsiteY7697" fmla="*/ 1012672 h 2128862"/>
              <a:gd name="connsiteX7698" fmla="*/ 1973806 w 2482948"/>
              <a:gd name="connsiteY7698" fmla="*/ 1014385 h 2128862"/>
              <a:gd name="connsiteX7699" fmla="*/ 1971786 w 2482948"/>
              <a:gd name="connsiteY7699" fmla="*/ 1019073 h 2128862"/>
              <a:gd name="connsiteX7700" fmla="*/ 1971784 w 2482948"/>
              <a:gd name="connsiteY7700" fmla="*/ 1019094 h 2128862"/>
              <a:gd name="connsiteX7701" fmla="*/ 1971084 w 2482948"/>
              <a:gd name="connsiteY7701" fmla="*/ 1026422 h 2128862"/>
              <a:gd name="connsiteX7702" fmla="*/ 1942722 w 2482948"/>
              <a:gd name="connsiteY7702" fmla="*/ 1107774 h 2128862"/>
              <a:gd name="connsiteX7703" fmla="*/ 1938917 w 2482948"/>
              <a:gd name="connsiteY7703" fmla="*/ 1109290 h 2128862"/>
              <a:gd name="connsiteX7704" fmla="*/ 1938769 w 2482948"/>
              <a:gd name="connsiteY7704" fmla="*/ 1109349 h 2128862"/>
              <a:gd name="connsiteX7705" fmla="*/ 1938199 w 2482948"/>
              <a:gd name="connsiteY7705" fmla="*/ 1111146 h 2128862"/>
              <a:gd name="connsiteX7706" fmla="*/ 1949283 w 2482948"/>
              <a:gd name="connsiteY7706" fmla="*/ 1106540 h 2128862"/>
              <a:gd name="connsiteX7707" fmla="*/ 1966100 w 2482948"/>
              <a:gd name="connsiteY7707" fmla="*/ 1083168 h 2128862"/>
              <a:gd name="connsiteX7708" fmla="*/ 1973055 w 2482948"/>
              <a:gd name="connsiteY7708" fmla="*/ 1071201 h 2128862"/>
              <a:gd name="connsiteX7709" fmla="*/ 1986303 w 2482948"/>
              <a:gd name="connsiteY7709" fmla="*/ 1015888 h 2128862"/>
              <a:gd name="connsiteX7710" fmla="*/ 1986593 w 2482948"/>
              <a:gd name="connsiteY7710" fmla="*/ 1013544 h 2128862"/>
              <a:gd name="connsiteX7711" fmla="*/ 1986764 w 2482948"/>
              <a:gd name="connsiteY7711" fmla="*/ 1012162 h 2128862"/>
              <a:gd name="connsiteX7712" fmla="*/ 2061884 w 2482948"/>
              <a:gd name="connsiteY7712" fmla="*/ 1008786 h 2128862"/>
              <a:gd name="connsiteX7713" fmla="*/ 2055447 w 2482948"/>
              <a:gd name="connsiteY7713" fmla="*/ 1024327 h 2128862"/>
              <a:gd name="connsiteX7714" fmla="*/ 2034463 w 2482948"/>
              <a:gd name="connsiteY7714" fmla="*/ 1074989 h 2128862"/>
              <a:gd name="connsiteX7715" fmla="*/ 2043153 w 2482948"/>
              <a:gd name="connsiteY7715" fmla="*/ 1059910 h 2128862"/>
              <a:gd name="connsiteX7716" fmla="*/ 2050202 w 2482948"/>
              <a:gd name="connsiteY7716" fmla="*/ 1045866 h 2128862"/>
              <a:gd name="connsiteX7717" fmla="*/ 2054729 w 2482948"/>
              <a:gd name="connsiteY7717" fmla="*/ 1033424 h 2128862"/>
              <a:gd name="connsiteX7718" fmla="*/ 2057627 w 2482948"/>
              <a:gd name="connsiteY7718" fmla="*/ 1023445 h 2128862"/>
              <a:gd name="connsiteX7719" fmla="*/ 1646556 w 2482948"/>
              <a:gd name="connsiteY7719" fmla="*/ 1008737 h 2128862"/>
              <a:gd name="connsiteX7720" fmla="*/ 1645845 w 2482948"/>
              <a:gd name="connsiteY7720" fmla="*/ 1011132 h 2128862"/>
              <a:gd name="connsiteX7721" fmla="*/ 1647222 w 2482948"/>
              <a:gd name="connsiteY7721" fmla="*/ 1011986 h 2128862"/>
              <a:gd name="connsiteX7722" fmla="*/ 1652829 w 2482948"/>
              <a:gd name="connsiteY7722" fmla="*/ 1015462 h 2128862"/>
              <a:gd name="connsiteX7723" fmla="*/ 1652796 w 2482948"/>
              <a:gd name="connsiteY7723" fmla="*/ 1014744 h 2128862"/>
              <a:gd name="connsiteX7724" fmla="*/ 993836 w 2482948"/>
              <a:gd name="connsiteY7724" fmla="*/ 1007599 h 2128862"/>
              <a:gd name="connsiteX7725" fmla="*/ 990806 w 2482948"/>
              <a:gd name="connsiteY7725" fmla="*/ 1027016 h 2128862"/>
              <a:gd name="connsiteX7726" fmla="*/ 990784 w 2482948"/>
              <a:gd name="connsiteY7726" fmla="*/ 1027210 h 2128862"/>
              <a:gd name="connsiteX7727" fmla="*/ 992736 w 2482948"/>
              <a:gd name="connsiteY7727" fmla="*/ 1016261 h 2128862"/>
              <a:gd name="connsiteX7728" fmla="*/ 994268 w 2482948"/>
              <a:gd name="connsiteY7728" fmla="*/ 1007792 h 2128862"/>
              <a:gd name="connsiteX7729" fmla="*/ 993977 w 2482948"/>
              <a:gd name="connsiteY7729" fmla="*/ 1007662 h 2128862"/>
              <a:gd name="connsiteX7730" fmla="*/ 706352 w 2482948"/>
              <a:gd name="connsiteY7730" fmla="*/ 1007231 h 2128862"/>
              <a:gd name="connsiteX7731" fmla="*/ 707174 w 2482948"/>
              <a:gd name="connsiteY7731" fmla="*/ 1008262 h 2128862"/>
              <a:gd name="connsiteX7732" fmla="*/ 792525 w 2482948"/>
              <a:gd name="connsiteY7732" fmla="*/ 1059693 h 2128862"/>
              <a:gd name="connsiteX7733" fmla="*/ 827273 w 2482948"/>
              <a:gd name="connsiteY7733" fmla="*/ 1064520 h 2128862"/>
              <a:gd name="connsiteX7734" fmla="*/ 839407 w 2482948"/>
              <a:gd name="connsiteY7734" fmla="*/ 1066174 h 2128862"/>
              <a:gd name="connsiteX7735" fmla="*/ 859951 w 2482948"/>
              <a:gd name="connsiteY7735" fmla="*/ 1058040 h 2128862"/>
              <a:gd name="connsiteX7736" fmla="*/ 880221 w 2482948"/>
              <a:gd name="connsiteY7736" fmla="*/ 1056109 h 2128862"/>
              <a:gd name="connsiteX7737" fmla="*/ 926688 w 2482948"/>
              <a:gd name="connsiteY7737" fmla="*/ 1130705 h 2128862"/>
              <a:gd name="connsiteX7738" fmla="*/ 932894 w 2482948"/>
              <a:gd name="connsiteY7738" fmla="*/ 1140081 h 2128862"/>
              <a:gd name="connsiteX7739" fmla="*/ 933997 w 2482948"/>
              <a:gd name="connsiteY7739" fmla="*/ 1141598 h 2128862"/>
              <a:gd name="connsiteX7740" fmla="*/ 957105 w 2482948"/>
              <a:gd name="connsiteY7740" fmla="*/ 1164728 h 2128862"/>
              <a:gd name="connsiteX7741" fmla="*/ 973632 w 2482948"/>
              <a:gd name="connsiteY7741" fmla="*/ 1173509 h 2128862"/>
              <a:gd name="connsiteX7742" fmla="*/ 981333 w 2482948"/>
              <a:gd name="connsiteY7742" fmla="*/ 1177600 h 2128862"/>
              <a:gd name="connsiteX7743" fmla="*/ 956346 w 2482948"/>
              <a:gd name="connsiteY7743" fmla="*/ 1161182 h 2128862"/>
              <a:gd name="connsiteX7744" fmla="*/ 935238 w 2482948"/>
              <a:gd name="connsiteY7744" fmla="*/ 1134982 h 2128862"/>
              <a:gd name="connsiteX7745" fmla="*/ 934411 w 2482948"/>
              <a:gd name="connsiteY7745" fmla="*/ 1133603 h 2128862"/>
              <a:gd name="connsiteX7746" fmla="*/ 928344 w 2482948"/>
              <a:gd name="connsiteY7746" fmla="*/ 1121883 h 2128862"/>
              <a:gd name="connsiteX7747" fmla="*/ 886978 w 2482948"/>
              <a:gd name="connsiteY7747" fmla="*/ 1045081 h 2128862"/>
              <a:gd name="connsiteX7748" fmla="*/ 873190 w 2482948"/>
              <a:gd name="connsiteY7748" fmla="*/ 1048803 h 2128862"/>
              <a:gd name="connsiteX7749" fmla="*/ 849197 w 2482948"/>
              <a:gd name="connsiteY7749" fmla="*/ 1061488 h 2128862"/>
              <a:gd name="connsiteX7750" fmla="*/ 839408 w 2482948"/>
              <a:gd name="connsiteY7750" fmla="*/ 1061488 h 2128862"/>
              <a:gd name="connsiteX7751" fmla="*/ 799558 w 2482948"/>
              <a:gd name="connsiteY7751" fmla="*/ 1057766 h 2128862"/>
              <a:gd name="connsiteX7752" fmla="*/ 748859 w 2482948"/>
              <a:gd name="connsiteY7752" fmla="*/ 1038953 h 2128862"/>
              <a:gd name="connsiteX7753" fmla="*/ 745593 w 2482948"/>
              <a:gd name="connsiteY7753" fmla="*/ 1036515 h 2128862"/>
              <a:gd name="connsiteX7754" fmla="*/ 1298574 w 2482948"/>
              <a:gd name="connsiteY7754" fmla="*/ 1005802 h 2128862"/>
              <a:gd name="connsiteX7755" fmla="*/ 1306968 w 2482948"/>
              <a:gd name="connsiteY7755" fmla="*/ 1012604 h 2128862"/>
              <a:gd name="connsiteX7756" fmla="*/ 1308417 w 2482948"/>
              <a:gd name="connsiteY7756" fmla="*/ 1013778 h 2128862"/>
              <a:gd name="connsiteX7757" fmla="*/ 1314925 w 2482948"/>
              <a:gd name="connsiteY7757" fmla="*/ 1015339 h 2128862"/>
              <a:gd name="connsiteX7758" fmla="*/ 1316762 w 2482948"/>
              <a:gd name="connsiteY7758" fmla="*/ 1015779 h 2128862"/>
              <a:gd name="connsiteX7759" fmla="*/ 1313906 w 2482948"/>
              <a:gd name="connsiteY7759" fmla="*/ 1014006 h 2128862"/>
              <a:gd name="connsiteX7760" fmla="*/ 1303219 w 2482948"/>
              <a:gd name="connsiteY7760" fmla="*/ 1007374 h 2128862"/>
              <a:gd name="connsiteX7761" fmla="*/ 1301927 w 2482948"/>
              <a:gd name="connsiteY7761" fmla="*/ 1006937 h 2128862"/>
              <a:gd name="connsiteX7762" fmla="*/ 1299256 w 2482948"/>
              <a:gd name="connsiteY7762" fmla="*/ 1006033 h 2128862"/>
              <a:gd name="connsiteX7763" fmla="*/ 1456014 w 2482948"/>
              <a:gd name="connsiteY7763" fmla="*/ 1005350 h 2128862"/>
              <a:gd name="connsiteX7764" fmla="*/ 1452564 w 2482948"/>
              <a:gd name="connsiteY7764" fmla="*/ 1006380 h 2128862"/>
              <a:gd name="connsiteX7765" fmla="*/ 1451448 w 2482948"/>
              <a:gd name="connsiteY7765" fmla="*/ 1006713 h 2128862"/>
              <a:gd name="connsiteX7766" fmla="*/ 1446281 w 2482948"/>
              <a:gd name="connsiteY7766" fmla="*/ 1006821 h 2128862"/>
              <a:gd name="connsiteX7767" fmla="*/ 1451802 w 2482948"/>
              <a:gd name="connsiteY7767" fmla="*/ 1007751 h 2128862"/>
              <a:gd name="connsiteX7768" fmla="*/ 1457675 w 2482948"/>
              <a:gd name="connsiteY7768" fmla="*/ 1005660 h 2128862"/>
              <a:gd name="connsiteX7769" fmla="*/ 1457391 w 2482948"/>
              <a:gd name="connsiteY7769" fmla="*/ 1005607 h 2128862"/>
              <a:gd name="connsiteX7770" fmla="*/ 988795 w 2482948"/>
              <a:gd name="connsiteY7770" fmla="*/ 1005344 h 2128862"/>
              <a:gd name="connsiteX7771" fmla="*/ 984739 w 2482948"/>
              <a:gd name="connsiteY7771" fmla="*/ 1035841 h 2128862"/>
              <a:gd name="connsiteX7772" fmla="*/ 982947 w 2482948"/>
              <a:gd name="connsiteY7772" fmla="*/ 1056524 h 2128862"/>
              <a:gd name="connsiteX7773" fmla="*/ 982947 w 2482948"/>
              <a:gd name="connsiteY7773" fmla="*/ 1059971 h 2128862"/>
              <a:gd name="connsiteX7774" fmla="*/ 991283 w 2482948"/>
              <a:gd name="connsiteY7774" fmla="*/ 1112489 h 2128862"/>
              <a:gd name="connsiteX7775" fmla="*/ 1010828 w 2482948"/>
              <a:gd name="connsiteY7775" fmla="*/ 1141293 h 2128862"/>
              <a:gd name="connsiteX7776" fmla="*/ 990668 w 2482948"/>
              <a:gd name="connsiteY7776" fmla="*/ 1108401 h 2128862"/>
              <a:gd name="connsiteX7777" fmla="*/ 983636 w 2482948"/>
              <a:gd name="connsiteY7777" fmla="*/ 1052112 h 2128862"/>
              <a:gd name="connsiteX7778" fmla="*/ 983636 w 2482948"/>
              <a:gd name="connsiteY7778" fmla="*/ 1049215 h 2128862"/>
              <a:gd name="connsiteX7779" fmla="*/ 986394 w 2482948"/>
              <a:gd name="connsiteY7779" fmla="*/ 1025913 h 2128862"/>
              <a:gd name="connsiteX7780" fmla="*/ 989639 w 2482948"/>
              <a:gd name="connsiteY7780" fmla="*/ 1005721 h 2128862"/>
              <a:gd name="connsiteX7781" fmla="*/ 1556279 w 2482948"/>
              <a:gd name="connsiteY7781" fmla="*/ 1005268 h 2128862"/>
              <a:gd name="connsiteX7782" fmla="*/ 1556254 w 2482948"/>
              <a:gd name="connsiteY7782" fmla="*/ 1005359 h 2128862"/>
              <a:gd name="connsiteX7783" fmla="*/ 1556613 w 2482948"/>
              <a:gd name="connsiteY7783" fmla="*/ 1005583 h 2128862"/>
              <a:gd name="connsiteX7784" fmla="*/ 1556505 w 2482948"/>
              <a:gd name="connsiteY7784" fmla="*/ 1005481 h 2128862"/>
              <a:gd name="connsiteX7785" fmla="*/ 1232562 w 2482948"/>
              <a:gd name="connsiteY7785" fmla="*/ 1005162 h 2128862"/>
              <a:gd name="connsiteX7786" fmla="*/ 1233983 w 2482948"/>
              <a:gd name="connsiteY7786" fmla="*/ 1007270 h 2128862"/>
              <a:gd name="connsiteX7787" fmla="*/ 1245311 w 2482948"/>
              <a:gd name="connsiteY7787" fmla="*/ 1014113 h 2128862"/>
              <a:gd name="connsiteX7788" fmla="*/ 1255051 w 2482948"/>
              <a:gd name="connsiteY7788" fmla="*/ 1019997 h 2128862"/>
              <a:gd name="connsiteX7789" fmla="*/ 1252270 w 2482948"/>
              <a:gd name="connsiteY7789" fmla="*/ 1012839 h 2128862"/>
              <a:gd name="connsiteX7790" fmla="*/ 1250730 w 2482948"/>
              <a:gd name="connsiteY7790" fmla="*/ 1012059 h 2128862"/>
              <a:gd name="connsiteX7791" fmla="*/ 1248274 w 2482948"/>
              <a:gd name="connsiteY7791" fmla="*/ 1010815 h 2128862"/>
              <a:gd name="connsiteX7792" fmla="*/ 1247746 w 2482948"/>
              <a:gd name="connsiteY7792" fmla="*/ 1010625 h 2128862"/>
              <a:gd name="connsiteX7793" fmla="*/ 1241366 w 2482948"/>
              <a:gd name="connsiteY7793" fmla="*/ 1008330 h 2128862"/>
              <a:gd name="connsiteX7794" fmla="*/ 1687472 w 2482948"/>
              <a:gd name="connsiteY7794" fmla="*/ 1004531 h 2128862"/>
              <a:gd name="connsiteX7795" fmla="*/ 1687599 w 2482948"/>
              <a:gd name="connsiteY7795" fmla="*/ 1004885 h 2128862"/>
              <a:gd name="connsiteX7796" fmla="*/ 1687599 w 2482948"/>
              <a:gd name="connsiteY7796" fmla="*/ 1004886 h 2128862"/>
              <a:gd name="connsiteX7797" fmla="*/ 1687599 w 2482948"/>
              <a:gd name="connsiteY7797" fmla="*/ 1004886 h 2128862"/>
              <a:gd name="connsiteX7798" fmla="*/ 1690168 w 2482948"/>
              <a:gd name="connsiteY7798" fmla="*/ 1008294 h 2128862"/>
              <a:gd name="connsiteX7799" fmla="*/ 1936417 w 2482948"/>
              <a:gd name="connsiteY7799" fmla="*/ 1004015 h 2128862"/>
              <a:gd name="connsiteX7800" fmla="*/ 1936416 w 2482948"/>
              <a:gd name="connsiteY7800" fmla="*/ 1004065 h 2128862"/>
              <a:gd name="connsiteX7801" fmla="*/ 1936415 w 2482948"/>
              <a:gd name="connsiteY7801" fmla="*/ 1004123 h 2128862"/>
              <a:gd name="connsiteX7802" fmla="*/ 1936411 w 2482948"/>
              <a:gd name="connsiteY7802" fmla="*/ 1004293 h 2128862"/>
              <a:gd name="connsiteX7803" fmla="*/ 1937439 w 2482948"/>
              <a:gd name="connsiteY7803" fmla="*/ 1004272 h 2128862"/>
              <a:gd name="connsiteX7804" fmla="*/ 1941960 w 2482948"/>
              <a:gd name="connsiteY7804" fmla="*/ 1004178 h 2128862"/>
              <a:gd name="connsiteX7805" fmla="*/ 1936427 w 2482948"/>
              <a:gd name="connsiteY7805" fmla="*/ 1004015 h 2128862"/>
              <a:gd name="connsiteX7806" fmla="*/ 1901618 w 2482948"/>
              <a:gd name="connsiteY7806" fmla="*/ 1003778 h 2128862"/>
              <a:gd name="connsiteX7807" fmla="*/ 1901955 w 2482948"/>
              <a:gd name="connsiteY7807" fmla="*/ 1009366 h 2128862"/>
              <a:gd name="connsiteX7808" fmla="*/ 1903807 w 2482948"/>
              <a:gd name="connsiteY7808" fmla="*/ 1037459 h 2128862"/>
              <a:gd name="connsiteX7809" fmla="*/ 1912752 w 2482948"/>
              <a:gd name="connsiteY7809" fmla="*/ 1012984 h 2128862"/>
              <a:gd name="connsiteX7810" fmla="*/ 1912729 w 2482948"/>
              <a:gd name="connsiteY7810" fmla="*/ 1008148 h 2128862"/>
              <a:gd name="connsiteX7811" fmla="*/ 1911306 w 2482948"/>
              <a:gd name="connsiteY7811" fmla="*/ 1007589 h 2128862"/>
              <a:gd name="connsiteX7812" fmla="*/ 2001404 w 2482948"/>
              <a:gd name="connsiteY7812" fmla="*/ 1003622 h 2128862"/>
              <a:gd name="connsiteX7813" fmla="*/ 1999878 w 2482948"/>
              <a:gd name="connsiteY7813" fmla="*/ 1003998 h 2128862"/>
              <a:gd name="connsiteX7814" fmla="*/ 1994200 w 2482948"/>
              <a:gd name="connsiteY7814" fmla="*/ 1007574 h 2128862"/>
              <a:gd name="connsiteX7815" fmla="*/ 1992130 w 2482948"/>
              <a:gd name="connsiteY7815" fmla="*/ 1008000 h 2128862"/>
              <a:gd name="connsiteX7816" fmla="*/ 1990886 w 2482948"/>
              <a:gd name="connsiteY7816" fmla="*/ 1017997 h 2128862"/>
              <a:gd name="connsiteX7817" fmla="*/ 1985598 w 2482948"/>
              <a:gd name="connsiteY7817" fmla="*/ 1040842 h 2128862"/>
              <a:gd name="connsiteX7818" fmla="*/ 1648116 w 2482948"/>
              <a:gd name="connsiteY7818" fmla="*/ 1003481 h 2128862"/>
              <a:gd name="connsiteX7819" fmla="*/ 1648033 w 2482948"/>
              <a:gd name="connsiteY7819" fmla="*/ 1003760 h 2128862"/>
              <a:gd name="connsiteX7820" fmla="*/ 1651454 w 2482948"/>
              <a:gd name="connsiteY7820" fmla="*/ 1007188 h 2128862"/>
              <a:gd name="connsiteX7821" fmla="*/ 1652118 w 2482948"/>
              <a:gd name="connsiteY7821" fmla="*/ 1007853 h 2128862"/>
              <a:gd name="connsiteX7822" fmla="*/ 1651969 w 2482948"/>
              <a:gd name="connsiteY7822" fmla="*/ 1007299 h 2128862"/>
              <a:gd name="connsiteX7823" fmla="*/ 1969192 w 2482948"/>
              <a:gd name="connsiteY7823" fmla="*/ 1003425 h 2128862"/>
              <a:gd name="connsiteX7824" fmla="*/ 1968335 w 2482948"/>
              <a:gd name="connsiteY7824" fmla="*/ 1003634 h 2128862"/>
              <a:gd name="connsiteX7825" fmla="*/ 1968395 w 2482948"/>
              <a:gd name="connsiteY7825" fmla="*/ 1003632 h 2128862"/>
              <a:gd name="connsiteX7826" fmla="*/ 1968492 w 2482948"/>
              <a:gd name="connsiteY7826" fmla="*/ 1003630 h 2128862"/>
              <a:gd name="connsiteX7827" fmla="*/ 1968805 w 2482948"/>
              <a:gd name="connsiteY7827" fmla="*/ 1003624 h 2128862"/>
              <a:gd name="connsiteX7828" fmla="*/ 1969045 w 2482948"/>
              <a:gd name="connsiteY7828" fmla="*/ 1003564 h 2128862"/>
              <a:gd name="connsiteX7829" fmla="*/ 1969182 w 2482948"/>
              <a:gd name="connsiteY7829" fmla="*/ 1003530 h 2128862"/>
              <a:gd name="connsiteX7830" fmla="*/ 1756913 w 2482948"/>
              <a:gd name="connsiteY7830" fmla="*/ 1003393 h 2128862"/>
              <a:gd name="connsiteX7831" fmla="*/ 1753261 w 2482948"/>
              <a:gd name="connsiteY7831" fmla="*/ 1013695 h 2128862"/>
              <a:gd name="connsiteX7832" fmla="*/ 1769742 w 2482948"/>
              <a:gd name="connsiteY7832" fmla="*/ 1036953 h 2128862"/>
              <a:gd name="connsiteX7833" fmla="*/ 1770831 w 2482948"/>
              <a:gd name="connsiteY7833" fmla="*/ 1033849 h 2128862"/>
              <a:gd name="connsiteX7834" fmla="*/ 1771788 w 2482948"/>
              <a:gd name="connsiteY7834" fmla="*/ 1031118 h 2128862"/>
              <a:gd name="connsiteX7835" fmla="*/ 1762591 w 2482948"/>
              <a:gd name="connsiteY7835" fmla="*/ 1015321 h 2128862"/>
              <a:gd name="connsiteX7836" fmla="*/ 1762089 w 2482948"/>
              <a:gd name="connsiteY7836" fmla="*/ 1014264 h 2128862"/>
              <a:gd name="connsiteX7837" fmla="*/ 1761363 w 2482948"/>
              <a:gd name="connsiteY7837" fmla="*/ 1013009 h 2128862"/>
              <a:gd name="connsiteX7838" fmla="*/ 1757521 w 2482948"/>
              <a:gd name="connsiteY7838" fmla="*/ 1004706 h 2128862"/>
              <a:gd name="connsiteX7839" fmla="*/ 983546 w 2482948"/>
              <a:gd name="connsiteY7839" fmla="*/ 1002996 h 2128862"/>
              <a:gd name="connsiteX7840" fmla="*/ 979224 w 2482948"/>
              <a:gd name="connsiteY7840" fmla="*/ 1045356 h 2128862"/>
              <a:gd name="connsiteX7841" fmla="*/ 979078 w 2482948"/>
              <a:gd name="connsiteY7841" fmla="*/ 1055613 h 2128862"/>
              <a:gd name="connsiteX7842" fmla="*/ 980878 w 2482948"/>
              <a:gd name="connsiteY7842" fmla="*/ 1035427 h 2128862"/>
              <a:gd name="connsiteX7843" fmla="*/ 985099 w 2482948"/>
              <a:gd name="connsiteY7843" fmla="*/ 1003690 h 2128862"/>
              <a:gd name="connsiteX7844" fmla="*/ 984577 w 2482948"/>
              <a:gd name="connsiteY7844" fmla="*/ 1003457 h 2128862"/>
              <a:gd name="connsiteX7845" fmla="*/ 984254 w 2482948"/>
              <a:gd name="connsiteY7845" fmla="*/ 1003312 h 2128862"/>
              <a:gd name="connsiteX7846" fmla="*/ 1622801 w 2482948"/>
              <a:gd name="connsiteY7846" fmla="*/ 1002916 h 2128862"/>
              <a:gd name="connsiteX7847" fmla="*/ 1621260 w 2482948"/>
              <a:gd name="connsiteY7847" fmla="*/ 1008823 h 2128862"/>
              <a:gd name="connsiteX7848" fmla="*/ 1626263 w 2482948"/>
              <a:gd name="connsiteY7848" fmla="*/ 1009552 h 2128862"/>
              <a:gd name="connsiteX7849" fmla="*/ 1633148 w 2482948"/>
              <a:gd name="connsiteY7849" fmla="*/ 1010556 h 2128862"/>
              <a:gd name="connsiteX7850" fmla="*/ 1638207 w 2482948"/>
              <a:gd name="connsiteY7850" fmla="*/ 1013305 h 2128862"/>
              <a:gd name="connsiteX7851" fmla="*/ 1640292 w 2482948"/>
              <a:gd name="connsiteY7851" fmla="*/ 1014438 h 2128862"/>
              <a:gd name="connsiteX7852" fmla="*/ 1640486 w 2482948"/>
              <a:gd name="connsiteY7852" fmla="*/ 1013788 h 2128862"/>
              <a:gd name="connsiteX7853" fmla="*/ 1640575 w 2482948"/>
              <a:gd name="connsiteY7853" fmla="*/ 1013489 h 2128862"/>
              <a:gd name="connsiteX7854" fmla="*/ 1637423 w 2482948"/>
              <a:gd name="connsiteY7854" fmla="*/ 1011614 h 2128862"/>
              <a:gd name="connsiteX7855" fmla="*/ 1551538 w 2482948"/>
              <a:gd name="connsiteY7855" fmla="*/ 1002414 h 2128862"/>
              <a:gd name="connsiteX7856" fmla="*/ 1552174 w 2482948"/>
              <a:gd name="connsiteY7856" fmla="*/ 1002811 h 2128862"/>
              <a:gd name="connsiteX7857" fmla="*/ 1552433 w 2482948"/>
              <a:gd name="connsiteY7857" fmla="*/ 1002972 h 2128862"/>
              <a:gd name="connsiteX7858" fmla="*/ 1552500 w 2482948"/>
              <a:gd name="connsiteY7858" fmla="*/ 1002725 h 2128862"/>
              <a:gd name="connsiteX7859" fmla="*/ 1552534 w 2482948"/>
              <a:gd name="connsiteY7859" fmla="*/ 1002602 h 2128862"/>
              <a:gd name="connsiteX7860" fmla="*/ 1552538 w 2482948"/>
              <a:gd name="connsiteY7860" fmla="*/ 1002588 h 2128862"/>
              <a:gd name="connsiteX7861" fmla="*/ 1552378 w 2482948"/>
              <a:gd name="connsiteY7861" fmla="*/ 1002560 h 2128862"/>
              <a:gd name="connsiteX7862" fmla="*/ 1551971 w 2482948"/>
              <a:gd name="connsiteY7862" fmla="*/ 1002489 h 2128862"/>
              <a:gd name="connsiteX7863" fmla="*/ 1973904 w 2482948"/>
              <a:gd name="connsiteY7863" fmla="*/ 1002276 h 2128862"/>
              <a:gd name="connsiteX7864" fmla="*/ 1973853 w 2482948"/>
              <a:gd name="connsiteY7864" fmla="*/ 1002289 h 2128862"/>
              <a:gd name="connsiteX7865" fmla="*/ 1973717 w 2482948"/>
              <a:gd name="connsiteY7865" fmla="*/ 1002322 h 2128862"/>
              <a:gd name="connsiteX7866" fmla="*/ 1973378 w 2482948"/>
              <a:gd name="connsiteY7866" fmla="*/ 1002405 h 2128862"/>
              <a:gd name="connsiteX7867" fmla="*/ 1973374 w 2482948"/>
              <a:gd name="connsiteY7867" fmla="*/ 1002448 h 2128862"/>
              <a:gd name="connsiteX7868" fmla="*/ 1973371 w 2482948"/>
              <a:gd name="connsiteY7868" fmla="*/ 1002474 h 2128862"/>
              <a:gd name="connsiteX7869" fmla="*/ 1973369 w 2482948"/>
              <a:gd name="connsiteY7869" fmla="*/ 1002493 h 2128862"/>
              <a:gd name="connsiteX7870" fmla="*/ 1973864 w 2482948"/>
              <a:gd name="connsiteY7870" fmla="*/ 1002371 h 2128862"/>
              <a:gd name="connsiteX7871" fmla="*/ 1973876 w 2482948"/>
              <a:gd name="connsiteY7871" fmla="*/ 1002342 h 2128862"/>
              <a:gd name="connsiteX7872" fmla="*/ 1973883 w 2482948"/>
              <a:gd name="connsiteY7872" fmla="*/ 1002325 h 2128862"/>
              <a:gd name="connsiteX7873" fmla="*/ 1303587 w 2482948"/>
              <a:gd name="connsiteY7873" fmla="*/ 1002091 h 2128862"/>
              <a:gd name="connsiteX7874" fmla="*/ 1303643 w 2482948"/>
              <a:gd name="connsiteY7874" fmla="*/ 1002128 h 2128862"/>
              <a:gd name="connsiteX7875" fmla="*/ 1303692 w 2482948"/>
              <a:gd name="connsiteY7875" fmla="*/ 1002161 h 2128862"/>
              <a:gd name="connsiteX7876" fmla="*/ 1304010 w 2482948"/>
              <a:gd name="connsiteY7876" fmla="*/ 1002372 h 2128862"/>
              <a:gd name="connsiteX7877" fmla="*/ 1304079 w 2482948"/>
              <a:gd name="connsiteY7877" fmla="*/ 1002395 h 2128862"/>
              <a:gd name="connsiteX7878" fmla="*/ 1304212 w 2482948"/>
              <a:gd name="connsiteY7878" fmla="*/ 1002440 h 2128862"/>
              <a:gd name="connsiteX7879" fmla="*/ 1303869 w 2482948"/>
              <a:gd name="connsiteY7879" fmla="*/ 1002248 h 2128862"/>
              <a:gd name="connsiteX7880" fmla="*/ 2007847 w 2482948"/>
              <a:gd name="connsiteY7880" fmla="*/ 1001938 h 2128862"/>
              <a:gd name="connsiteX7881" fmla="*/ 2004464 w 2482948"/>
              <a:gd name="connsiteY7881" fmla="*/ 1009898 h 2128862"/>
              <a:gd name="connsiteX7882" fmla="*/ 1987858 w 2482948"/>
              <a:gd name="connsiteY7882" fmla="*/ 1048975 h 2128862"/>
              <a:gd name="connsiteX7883" fmla="*/ 1974802 w 2482948"/>
              <a:gd name="connsiteY7883" fmla="*/ 1085891 h 2128862"/>
              <a:gd name="connsiteX7884" fmla="*/ 1974289 w 2482948"/>
              <a:gd name="connsiteY7884" fmla="*/ 1087342 h 2128862"/>
              <a:gd name="connsiteX7885" fmla="*/ 1968921 w 2482948"/>
              <a:gd name="connsiteY7885" fmla="*/ 1102520 h 2128862"/>
              <a:gd name="connsiteX7886" fmla="*/ 1969938 w 2482948"/>
              <a:gd name="connsiteY7886" fmla="*/ 1101539 h 2128862"/>
              <a:gd name="connsiteX7887" fmla="*/ 1987124 w 2482948"/>
              <a:gd name="connsiteY7887" fmla="*/ 1073428 h 2128862"/>
              <a:gd name="connsiteX7888" fmla="*/ 1993450 w 2482948"/>
              <a:gd name="connsiteY7888" fmla="*/ 1060304 h 2128862"/>
              <a:gd name="connsiteX7889" fmla="*/ 2007339 w 2482948"/>
              <a:gd name="connsiteY7889" fmla="*/ 1005349 h 2128862"/>
              <a:gd name="connsiteX7890" fmla="*/ 2007346 w 2482948"/>
              <a:gd name="connsiteY7890" fmla="*/ 1005320 h 2128862"/>
              <a:gd name="connsiteX7891" fmla="*/ 2007617 w 2482948"/>
              <a:gd name="connsiteY7891" fmla="*/ 1003492 h 2128862"/>
              <a:gd name="connsiteX7892" fmla="*/ 1894733 w 2482948"/>
              <a:gd name="connsiteY7892" fmla="*/ 1001704 h 2128862"/>
              <a:gd name="connsiteX7893" fmla="*/ 1885122 w 2482948"/>
              <a:gd name="connsiteY7893" fmla="*/ 1027820 h 2128862"/>
              <a:gd name="connsiteX7894" fmla="*/ 1888125 w 2482948"/>
              <a:gd name="connsiteY7894" fmla="*/ 1053569 h 2128862"/>
              <a:gd name="connsiteX7895" fmla="*/ 1888217 w 2482948"/>
              <a:gd name="connsiteY7895" fmla="*/ 1057609 h 2128862"/>
              <a:gd name="connsiteX7896" fmla="*/ 1888294 w 2482948"/>
              <a:gd name="connsiteY7896" fmla="*/ 1060935 h 2128862"/>
              <a:gd name="connsiteX7897" fmla="*/ 1889034 w 2482948"/>
              <a:gd name="connsiteY7897" fmla="*/ 1068307 h 2128862"/>
              <a:gd name="connsiteX7898" fmla="*/ 1888526 w 2482948"/>
              <a:gd name="connsiteY7898" fmla="*/ 1071088 h 2128862"/>
              <a:gd name="connsiteX7899" fmla="*/ 1888682 w 2482948"/>
              <a:gd name="connsiteY7899" fmla="*/ 1077853 h 2128862"/>
              <a:gd name="connsiteX7900" fmla="*/ 1888739 w 2482948"/>
              <a:gd name="connsiteY7900" fmla="*/ 1080347 h 2128862"/>
              <a:gd name="connsiteX7901" fmla="*/ 1892398 w 2482948"/>
              <a:gd name="connsiteY7901" fmla="*/ 1068977 h 2128862"/>
              <a:gd name="connsiteX7902" fmla="*/ 1893198 w 2482948"/>
              <a:gd name="connsiteY7902" fmla="*/ 1066489 h 2128862"/>
              <a:gd name="connsiteX7903" fmla="*/ 1897566 w 2482948"/>
              <a:gd name="connsiteY7903" fmla="*/ 1054537 h 2128862"/>
              <a:gd name="connsiteX7904" fmla="*/ 1897660 w 2482948"/>
              <a:gd name="connsiteY7904" fmla="*/ 1049585 h 2128862"/>
              <a:gd name="connsiteX7905" fmla="*/ 1897705 w 2482948"/>
              <a:gd name="connsiteY7905" fmla="*/ 1047194 h 2128862"/>
              <a:gd name="connsiteX7906" fmla="*/ 1895199 w 2482948"/>
              <a:gd name="connsiteY7906" fmla="*/ 1009503 h 2128862"/>
              <a:gd name="connsiteX7907" fmla="*/ 1312750 w 2482948"/>
              <a:gd name="connsiteY7907" fmla="*/ 1001505 h 2128862"/>
              <a:gd name="connsiteX7908" fmla="*/ 1318643 w 2482948"/>
              <a:gd name="connsiteY7908" fmla="*/ 1004816 h 2128862"/>
              <a:gd name="connsiteX7909" fmla="*/ 1315989 w 2482948"/>
              <a:gd name="connsiteY7909" fmla="*/ 1001997 h 2128862"/>
              <a:gd name="connsiteX7910" fmla="*/ 1315347 w 2482948"/>
              <a:gd name="connsiteY7910" fmla="*/ 1001900 h 2128862"/>
              <a:gd name="connsiteX7911" fmla="*/ 1314520 w 2482948"/>
              <a:gd name="connsiteY7911" fmla="*/ 1001774 h 2128862"/>
              <a:gd name="connsiteX7912" fmla="*/ 1215307 w 2482948"/>
              <a:gd name="connsiteY7912" fmla="*/ 1001434 h 2128862"/>
              <a:gd name="connsiteX7913" fmla="*/ 1222084 w 2482948"/>
              <a:gd name="connsiteY7913" fmla="*/ 1018135 h 2128862"/>
              <a:gd name="connsiteX7914" fmla="*/ 1226268 w 2482948"/>
              <a:gd name="connsiteY7914" fmla="*/ 1019721 h 2128862"/>
              <a:gd name="connsiteX7915" fmla="*/ 1215695 w 2482948"/>
              <a:gd name="connsiteY7915" fmla="*/ 1002081 h 2128862"/>
              <a:gd name="connsiteX7916" fmla="*/ 1058085 w 2482948"/>
              <a:gd name="connsiteY7916" fmla="*/ 1001318 h 2128862"/>
              <a:gd name="connsiteX7917" fmla="*/ 1058087 w 2482948"/>
              <a:gd name="connsiteY7917" fmla="*/ 1001356 h 2128862"/>
              <a:gd name="connsiteX7918" fmla="*/ 1058092 w 2482948"/>
              <a:gd name="connsiteY7918" fmla="*/ 1001461 h 2128862"/>
              <a:gd name="connsiteX7919" fmla="*/ 1058102 w 2482948"/>
              <a:gd name="connsiteY7919" fmla="*/ 1001663 h 2128862"/>
              <a:gd name="connsiteX7920" fmla="*/ 1068751 w 2482948"/>
              <a:gd name="connsiteY7920" fmla="*/ 1006557 h 2128862"/>
              <a:gd name="connsiteX7921" fmla="*/ 1074955 w 2482948"/>
              <a:gd name="connsiteY7921" fmla="*/ 1009409 h 2128862"/>
              <a:gd name="connsiteX7922" fmla="*/ 1085228 w 2482948"/>
              <a:gd name="connsiteY7922" fmla="*/ 1014130 h 2128862"/>
              <a:gd name="connsiteX7923" fmla="*/ 1221417 w 2482948"/>
              <a:gd name="connsiteY7923" fmla="*/ 1001152 h 2128862"/>
              <a:gd name="connsiteX7924" fmla="*/ 1235704 w 2482948"/>
              <a:gd name="connsiteY7924" fmla="*/ 1018943 h 2128862"/>
              <a:gd name="connsiteX7925" fmla="*/ 1235710 w 2482948"/>
              <a:gd name="connsiteY7925" fmla="*/ 1018947 h 2128862"/>
              <a:gd name="connsiteX7926" fmla="*/ 1250439 w 2482948"/>
              <a:gd name="connsiteY7926" fmla="*/ 1028881 h 2128862"/>
              <a:gd name="connsiteX7927" fmla="*/ 1259895 w 2482948"/>
              <a:gd name="connsiteY7927" fmla="*/ 1032465 h 2128862"/>
              <a:gd name="connsiteX7928" fmla="*/ 1258161 w 2482948"/>
              <a:gd name="connsiteY7928" fmla="*/ 1028002 h 2128862"/>
              <a:gd name="connsiteX7929" fmla="*/ 1257890 w 2482948"/>
              <a:gd name="connsiteY7929" fmla="*/ 1027846 h 2128862"/>
              <a:gd name="connsiteX7930" fmla="*/ 1255429 w 2482948"/>
              <a:gd name="connsiteY7930" fmla="*/ 1026437 h 2128862"/>
              <a:gd name="connsiteX7931" fmla="*/ 1234541 w 2482948"/>
              <a:gd name="connsiteY7931" fmla="*/ 1014475 h 2128862"/>
              <a:gd name="connsiteX7932" fmla="*/ 1225439 w 2482948"/>
              <a:gd name="connsiteY7932" fmla="*/ 1002599 h 2128862"/>
              <a:gd name="connsiteX7933" fmla="*/ 1223954 w 2482948"/>
              <a:gd name="connsiteY7933" fmla="*/ 1002064 h 2128862"/>
              <a:gd name="connsiteX7934" fmla="*/ 1470953 w 2482948"/>
              <a:gd name="connsiteY7934" fmla="*/ 1000891 h 2128862"/>
              <a:gd name="connsiteX7935" fmla="*/ 1470729 w 2482948"/>
              <a:gd name="connsiteY7935" fmla="*/ 1000957 h 2128862"/>
              <a:gd name="connsiteX7936" fmla="*/ 1470385 w 2482948"/>
              <a:gd name="connsiteY7936" fmla="*/ 1001061 h 2128862"/>
              <a:gd name="connsiteX7937" fmla="*/ 1470538 w 2482948"/>
              <a:gd name="connsiteY7937" fmla="*/ 1001081 h 2128862"/>
              <a:gd name="connsiteX7938" fmla="*/ 1470808 w 2482948"/>
              <a:gd name="connsiteY7938" fmla="*/ 1000984 h 2128862"/>
              <a:gd name="connsiteX7939" fmla="*/ 1470944 w 2482948"/>
              <a:gd name="connsiteY7939" fmla="*/ 1000936 h 2128862"/>
              <a:gd name="connsiteX7940" fmla="*/ 1922384 w 2482948"/>
              <a:gd name="connsiteY7940" fmla="*/ 1000853 h 2128862"/>
              <a:gd name="connsiteX7941" fmla="*/ 1922359 w 2482948"/>
              <a:gd name="connsiteY7941" fmla="*/ 1000922 h 2128862"/>
              <a:gd name="connsiteX7942" fmla="*/ 1922285 w 2482948"/>
              <a:gd name="connsiteY7942" fmla="*/ 1001125 h 2128862"/>
              <a:gd name="connsiteX7943" fmla="*/ 1921557 w 2482948"/>
              <a:gd name="connsiteY7943" fmla="*/ 1003122 h 2128862"/>
              <a:gd name="connsiteX7944" fmla="*/ 1923879 w 2482948"/>
              <a:gd name="connsiteY7944" fmla="*/ 1003990 h 2128862"/>
              <a:gd name="connsiteX7945" fmla="*/ 1931840 w 2482948"/>
              <a:gd name="connsiteY7945" fmla="*/ 1004388 h 2128862"/>
              <a:gd name="connsiteX7946" fmla="*/ 1931866 w 2482948"/>
              <a:gd name="connsiteY7946" fmla="*/ 1004387 h 2128862"/>
              <a:gd name="connsiteX7947" fmla="*/ 1931878 w 2482948"/>
              <a:gd name="connsiteY7947" fmla="*/ 1003881 h 2128862"/>
              <a:gd name="connsiteX7948" fmla="*/ 1930910 w 2482948"/>
              <a:gd name="connsiteY7948" fmla="*/ 1003852 h 2128862"/>
              <a:gd name="connsiteX7949" fmla="*/ 976598 w 2482948"/>
              <a:gd name="connsiteY7949" fmla="*/ 999887 h 2128862"/>
              <a:gd name="connsiteX7950" fmla="*/ 976935 w 2482948"/>
              <a:gd name="connsiteY7950" fmla="*/ 1002128 h 2128862"/>
              <a:gd name="connsiteX7951" fmla="*/ 976922 w 2482948"/>
              <a:gd name="connsiteY7951" fmla="*/ 1002304 h 2128862"/>
              <a:gd name="connsiteX7952" fmla="*/ 976606 w 2482948"/>
              <a:gd name="connsiteY7952" fmla="*/ 1006691 h 2128862"/>
              <a:gd name="connsiteX7953" fmla="*/ 976810 w 2482948"/>
              <a:gd name="connsiteY7953" fmla="*/ 1009900 h 2128862"/>
              <a:gd name="connsiteX7954" fmla="*/ 975234 w 2482948"/>
              <a:gd name="connsiteY7954" fmla="*/ 1032783 h 2128862"/>
              <a:gd name="connsiteX7955" fmla="*/ 973158 w 2482948"/>
              <a:gd name="connsiteY7955" fmla="*/ 1054594 h 2128862"/>
              <a:gd name="connsiteX7956" fmla="*/ 973158 w 2482948"/>
              <a:gd name="connsiteY7956" fmla="*/ 1071829 h 2128862"/>
              <a:gd name="connsiteX7957" fmla="*/ 973158 w 2482948"/>
              <a:gd name="connsiteY7957" fmla="*/ 1075965 h 2128862"/>
              <a:gd name="connsiteX7958" fmla="*/ 981068 w 2482948"/>
              <a:gd name="connsiteY7958" fmla="*/ 1108168 h 2128862"/>
              <a:gd name="connsiteX7959" fmla="*/ 973432 w 2482948"/>
              <a:gd name="connsiteY7959" fmla="*/ 1068659 h 2128862"/>
              <a:gd name="connsiteX7960" fmla="*/ 973432 w 2482948"/>
              <a:gd name="connsiteY7960" fmla="*/ 1064936 h 2128862"/>
              <a:gd name="connsiteX7961" fmla="*/ 974397 w 2482948"/>
              <a:gd name="connsiteY7961" fmla="*/ 1044942 h 2128862"/>
              <a:gd name="connsiteX7962" fmla="*/ 975234 w 2482948"/>
              <a:gd name="connsiteY7962" fmla="*/ 1032783 h 2128862"/>
              <a:gd name="connsiteX7963" fmla="*/ 977050 w 2482948"/>
              <a:gd name="connsiteY7963" fmla="*/ 1013702 h 2128862"/>
              <a:gd name="connsiteX7964" fmla="*/ 976810 w 2482948"/>
              <a:gd name="connsiteY7964" fmla="*/ 1009900 h 2128862"/>
              <a:gd name="connsiteX7965" fmla="*/ 977472 w 2482948"/>
              <a:gd name="connsiteY7965" fmla="*/ 1000278 h 2128862"/>
              <a:gd name="connsiteX7966" fmla="*/ 1496355 w 2482948"/>
              <a:gd name="connsiteY7966" fmla="*/ 999742 h 2128862"/>
              <a:gd name="connsiteX7967" fmla="*/ 1496300 w 2482948"/>
              <a:gd name="connsiteY7967" fmla="*/ 999771 h 2128862"/>
              <a:gd name="connsiteX7968" fmla="*/ 1497263 w 2482948"/>
              <a:gd name="connsiteY7968" fmla="*/ 999926 h 2128862"/>
              <a:gd name="connsiteX7969" fmla="*/ 1497265 w 2482948"/>
              <a:gd name="connsiteY7969" fmla="*/ 999916 h 2128862"/>
              <a:gd name="connsiteX7970" fmla="*/ 509506 w 2482948"/>
              <a:gd name="connsiteY7970" fmla="*/ 999713 h 2128862"/>
              <a:gd name="connsiteX7971" fmla="*/ 496414 w 2482948"/>
              <a:gd name="connsiteY7971" fmla="*/ 1011901 h 2128862"/>
              <a:gd name="connsiteX7972" fmla="*/ 495349 w 2482948"/>
              <a:gd name="connsiteY7972" fmla="*/ 1012892 h 2128862"/>
              <a:gd name="connsiteX7973" fmla="*/ 494599 w 2482948"/>
              <a:gd name="connsiteY7973" fmla="*/ 1013590 h 2128862"/>
              <a:gd name="connsiteX7974" fmla="*/ 496262 w 2482948"/>
              <a:gd name="connsiteY7974" fmla="*/ 1012167 h 2128862"/>
              <a:gd name="connsiteX7975" fmla="*/ 501186 w 2482948"/>
              <a:gd name="connsiteY7975" fmla="*/ 1007951 h 2128862"/>
              <a:gd name="connsiteX7976" fmla="*/ 1216905 w 2482948"/>
              <a:gd name="connsiteY7976" fmla="*/ 999528 h 2128862"/>
              <a:gd name="connsiteX7977" fmla="*/ 1220759 w 2482948"/>
              <a:gd name="connsiteY7977" fmla="*/ 1008119 h 2128862"/>
              <a:gd name="connsiteX7978" fmla="*/ 1222804 w 2482948"/>
              <a:gd name="connsiteY7978" fmla="*/ 1012678 h 2128862"/>
              <a:gd name="connsiteX7979" fmla="*/ 1229756 w 2482948"/>
              <a:gd name="connsiteY7979" fmla="*/ 1019740 h 2128862"/>
              <a:gd name="connsiteX7980" fmla="*/ 1231802 w 2482948"/>
              <a:gd name="connsiteY7980" fmla="*/ 1021818 h 2128862"/>
              <a:gd name="connsiteX7981" fmla="*/ 1233787 w 2482948"/>
              <a:gd name="connsiteY7981" fmla="*/ 1022570 h 2128862"/>
              <a:gd name="connsiteX7982" fmla="*/ 1233945 w 2482948"/>
              <a:gd name="connsiteY7982" fmla="*/ 1022630 h 2128862"/>
              <a:gd name="connsiteX7983" fmla="*/ 1233962 w 2482948"/>
              <a:gd name="connsiteY7983" fmla="*/ 1022637 h 2128862"/>
              <a:gd name="connsiteX7984" fmla="*/ 1233962 w 2482948"/>
              <a:gd name="connsiteY7984" fmla="*/ 1022636 h 2128862"/>
              <a:gd name="connsiteX7985" fmla="*/ 1218555 w 2482948"/>
              <a:gd name="connsiteY7985" fmla="*/ 1000121 h 2128862"/>
              <a:gd name="connsiteX7986" fmla="*/ 536768 w 2482948"/>
              <a:gd name="connsiteY7986" fmla="*/ 999446 h 2128862"/>
              <a:gd name="connsiteX7987" fmla="*/ 501442 w 2482948"/>
              <a:gd name="connsiteY7987" fmla="*/ 1034707 h 2128862"/>
              <a:gd name="connsiteX7988" fmla="*/ 353097 w 2482948"/>
              <a:gd name="connsiteY7988" fmla="*/ 1156935 h 2128862"/>
              <a:gd name="connsiteX7989" fmla="*/ 353814 w 2482948"/>
              <a:gd name="connsiteY7989" fmla="*/ 1156351 h 2128862"/>
              <a:gd name="connsiteX7990" fmla="*/ 361214 w 2482948"/>
              <a:gd name="connsiteY7990" fmla="*/ 1150321 h 2128862"/>
              <a:gd name="connsiteX7991" fmla="*/ 474705 w 2482948"/>
              <a:gd name="connsiteY7991" fmla="*/ 1057841 h 2128862"/>
              <a:gd name="connsiteX7992" fmla="*/ 496588 w 2482948"/>
              <a:gd name="connsiteY7992" fmla="*/ 1040009 h 2128862"/>
              <a:gd name="connsiteX7993" fmla="*/ 510452 w 2482948"/>
              <a:gd name="connsiteY7993" fmla="*/ 1026013 h 2128862"/>
              <a:gd name="connsiteX7994" fmla="*/ 1676014 w 2482948"/>
              <a:gd name="connsiteY7994" fmla="*/ 999319 h 2128862"/>
              <a:gd name="connsiteX7995" fmla="*/ 1664163 w 2482948"/>
              <a:gd name="connsiteY7995" fmla="*/ 1044703 h 2128862"/>
              <a:gd name="connsiteX7996" fmla="*/ 1661882 w 2482948"/>
              <a:gd name="connsiteY7996" fmla="*/ 1053437 h 2128862"/>
              <a:gd name="connsiteX7997" fmla="*/ 1661069 w 2482948"/>
              <a:gd name="connsiteY7997" fmla="*/ 1061901 h 2128862"/>
              <a:gd name="connsiteX7998" fmla="*/ 1660098 w 2482948"/>
              <a:gd name="connsiteY7998" fmla="*/ 1063613 h 2128862"/>
              <a:gd name="connsiteX7999" fmla="*/ 1659965 w 2482948"/>
              <a:gd name="connsiteY7999" fmla="*/ 1064384 h 2128862"/>
              <a:gd name="connsiteX8000" fmla="*/ 1657612 w 2482948"/>
              <a:gd name="connsiteY8000" fmla="*/ 1069789 h 2128862"/>
              <a:gd name="connsiteX8001" fmla="*/ 1636663 w 2482948"/>
              <a:gd name="connsiteY8001" fmla="*/ 1150010 h 2128862"/>
              <a:gd name="connsiteX8002" fmla="*/ 1612532 w 2482948"/>
              <a:gd name="connsiteY8002" fmla="*/ 1281277 h 2128862"/>
              <a:gd name="connsiteX8003" fmla="*/ 1602330 w 2482948"/>
              <a:gd name="connsiteY8003" fmla="*/ 1455565 h 2128862"/>
              <a:gd name="connsiteX8004" fmla="*/ 1602812 w 2482948"/>
              <a:gd name="connsiteY8004" fmla="*/ 1605257 h 2128862"/>
              <a:gd name="connsiteX8005" fmla="*/ 1609615 w 2482948"/>
              <a:gd name="connsiteY8005" fmla="*/ 1732925 h 2128862"/>
              <a:gd name="connsiteX8006" fmla="*/ 1622443 w 2482948"/>
              <a:gd name="connsiteY8006" fmla="*/ 1758853 h 2128862"/>
              <a:gd name="connsiteX8007" fmla="*/ 1621082 w 2482948"/>
              <a:gd name="connsiteY8007" fmla="*/ 1741540 h 2128862"/>
              <a:gd name="connsiteX8008" fmla="*/ 1618601 w 2482948"/>
              <a:gd name="connsiteY8008" fmla="*/ 1463149 h 2128862"/>
              <a:gd name="connsiteX8009" fmla="*/ 1630735 w 2482948"/>
              <a:gd name="connsiteY8009" fmla="*/ 1290792 h 2128862"/>
              <a:gd name="connsiteX8010" fmla="*/ 1655003 w 2482948"/>
              <a:gd name="connsiteY8010" fmla="*/ 1160903 h 2128862"/>
              <a:gd name="connsiteX8011" fmla="*/ 1690603 w 2482948"/>
              <a:gd name="connsiteY8011" fmla="*/ 1024963 h 2128862"/>
              <a:gd name="connsiteX8012" fmla="*/ 1688639 w 2482948"/>
              <a:gd name="connsiteY8012" fmla="*/ 1022664 h 2128862"/>
              <a:gd name="connsiteX8013" fmla="*/ 1688632 w 2482948"/>
              <a:gd name="connsiteY8013" fmla="*/ 1022651 h 2128862"/>
              <a:gd name="connsiteX8014" fmla="*/ 1688420 w 2482948"/>
              <a:gd name="connsiteY8014" fmla="*/ 1022260 h 2128862"/>
              <a:gd name="connsiteX8015" fmla="*/ 1603497 w 2482948"/>
              <a:gd name="connsiteY8015" fmla="*/ 998566 h 2128862"/>
              <a:gd name="connsiteX8016" fmla="*/ 1603903 w 2482948"/>
              <a:gd name="connsiteY8016" fmla="*/ 1006293 h 2128862"/>
              <a:gd name="connsiteX8017" fmla="*/ 1608559 w 2482948"/>
              <a:gd name="connsiteY8017" fmla="*/ 1006972 h 2128862"/>
              <a:gd name="connsiteX8018" fmla="*/ 1616769 w 2482948"/>
              <a:gd name="connsiteY8018" fmla="*/ 1008168 h 2128862"/>
              <a:gd name="connsiteX8019" fmla="*/ 1618427 w 2482948"/>
              <a:gd name="connsiteY8019" fmla="*/ 1001805 h 2128862"/>
              <a:gd name="connsiteX8020" fmla="*/ 1614890 w 2482948"/>
              <a:gd name="connsiteY8020" fmla="*/ 1001038 h 2128862"/>
              <a:gd name="connsiteX8021" fmla="*/ 1456318 w 2482948"/>
              <a:gd name="connsiteY8021" fmla="*/ 998408 h 2128862"/>
              <a:gd name="connsiteX8022" fmla="*/ 1453340 w 2482948"/>
              <a:gd name="connsiteY8022" fmla="*/ 998752 h 2128862"/>
              <a:gd name="connsiteX8023" fmla="*/ 1453919 w 2482948"/>
              <a:gd name="connsiteY8023" fmla="*/ 998922 h 2128862"/>
              <a:gd name="connsiteX8024" fmla="*/ 1457668 w 2482948"/>
              <a:gd name="connsiteY8024" fmla="*/ 999409 h 2128862"/>
              <a:gd name="connsiteX8025" fmla="*/ 1457821 w 2482948"/>
              <a:gd name="connsiteY8025" fmla="*/ 998651 h 2128862"/>
              <a:gd name="connsiteX8026" fmla="*/ 1340738 w 2482948"/>
              <a:gd name="connsiteY8026" fmla="*/ 998359 h 2128862"/>
              <a:gd name="connsiteX8027" fmla="*/ 1341134 w 2482948"/>
              <a:gd name="connsiteY8027" fmla="*/ 998718 h 2128862"/>
              <a:gd name="connsiteX8028" fmla="*/ 1342829 w 2482948"/>
              <a:gd name="connsiteY8028" fmla="*/ 1000254 h 2128862"/>
              <a:gd name="connsiteX8029" fmla="*/ 1348768 w 2482948"/>
              <a:gd name="connsiteY8029" fmla="*/ 1002432 h 2128862"/>
              <a:gd name="connsiteX8030" fmla="*/ 1354047 w 2482948"/>
              <a:gd name="connsiteY8030" fmla="*/ 1003262 h 2128862"/>
              <a:gd name="connsiteX8031" fmla="*/ 1354344 w 2482948"/>
              <a:gd name="connsiteY8031" fmla="*/ 1003308 h 2128862"/>
              <a:gd name="connsiteX8032" fmla="*/ 1355524 w 2482948"/>
              <a:gd name="connsiteY8032" fmla="*/ 1003494 h 2128862"/>
              <a:gd name="connsiteX8033" fmla="*/ 1354818 w 2482948"/>
              <a:gd name="connsiteY8033" fmla="*/ 1003023 h 2128862"/>
              <a:gd name="connsiteX8034" fmla="*/ 1352615 w 2482948"/>
              <a:gd name="connsiteY8034" fmla="*/ 1002293 h 2128862"/>
              <a:gd name="connsiteX8035" fmla="*/ 1348192 w 2482948"/>
              <a:gd name="connsiteY8035" fmla="*/ 1000828 h 2128862"/>
              <a:gd name="connsiteX8036" fmla="*/ 913436 w 2482948"/>
              <a:gd name="connsiteY8036" fmla="*/ 998061 h 2128862"/>
              <a:gd name="connsiteX8037" fmla="*/ 913080 w 2482948"/>
              <a:gd name="connsiteY8037" fmla="*/ 998339 h 2128862"/>
              <a:gd name="connsiteX8038" fmla="*/ 912812 w 2482948"/>
              <a:gd name="connsiteY8038" fmla="*/ 998549 h 2128862"/>
              <a:gd name="connsiteX8039" fmla="*/ 911479 w 2482948"/>
              <a:gd name="connsiteY8039" fmla="*/ 1000326 h 2128862"/>
              <a:gd name="connsiteX8040" fmla="*/ 905803 w 2482948"/>
              <a:gd name="connsiteY8040" fmla="*/ 1008947 h 2128862"/>
              <a:gd name="connsiteX8041" fmla="*/ 904037 w 2482948"/>
              <a:gd name="connsiteY8041" fmla="*/ 1010175 h 2128862"/>
              <a:gd name="connsiteX8042" fmla="*/ 907524 w 2482948"/>
              <a:gd name="connsiteY8042" fmla="*/ 1010332 h 2128862"/>
              <a:gd name="connsiteX8043" fmla="*/ 944200 w 2482948"/>
              <a:gd name="connsiteY8043" fmla="*/ 1103130 h 2128862"/>
              <a:gd name="connsiteX8044" fmla="*/ 948752 w 2482948"/>
              <a:gd name="connsiteY8044" fmla="*/ 1116918 h 2128862"/>
              <a:gd name="connsiteX8045" fmla="*/ 967666 w 2482948"/>
              <a:gd name="connsiteY8045" fmla="*/ 1148840 h 2128862"/>
              <a:gd name="connsiteX8046" fmla="*/ 982478 w 2482948"/>
              <a:gd name="connsiteY8046" fmla="*/ 1160735 h 2128862"/>
              <a:gd name="connsiteX8047" fmla="*/ 983957 w 2482948"/>
              <a:gd name="connsiteY8047" fmla="*/ 1161922 h 2128862"/>
              <a:gd name="connsiteX8048" fmla="*/ 980427 w 2482948"/>
              <a:gd name="connsiteY8048" fmla="*/ 1158599 h 2128862"/>
              <a:gd name="connsiteX8049" fmla="*/ 972967 w 2482948"/>
              <a:gd name="connsiteY8049" fmla="*/ 1151574 h 2128862"/>
              <a:gd name="connsiteX8050" fmla="*/ 967123 w 2482948"/>
              <a:gd name="connsiteY8050" fmla="*/ 1146072 h 2128862"/>
              <a:gd name="connsiteX8051" fmla="*/ 949994 w 2482948"/>
              <a:gd name="connsiteY8051" fmla="*/ 1110438 h 2128862"/>
              <a:gd name="connsiteX8052" fmla="*/ 948751 w 2482948"/>
              <a:gd name="connsiteY8052" fmla="*/ 1106440 h 2128862"/>
              <a:gd name="connsiteX8053" fmla="*/ 945994 w 2482948"/>
              <a:gd name="connsiteY8053" fmla="*/ 1092651 h 2128862"/>
              <a:gd name="connsiteX8054" fmla="*/ 914004 w 2482948"/>
              <a:gd name="connsiteY8054" fmla="*/ 998061 h 2128862"/>
              <a:gd name="connsiteX8055" fmla="*/ 1649969 w 2482948"/>
              <a:gd name="connsiteY8055" fmla="*/ 997238 h 2128862"/>
              <a:gd name="connsiteX8056" fmla="*/ 1649916 w 2482948"/>
              <a:gd name="connsiteY8056" fmla="*/ 997416 h 2128862"/>
              <a:gd name="connsiteX8057" fmla="*/ 1649713 w 2482948"/>
              <a:gd name="connsiteY8057" fmla="*/ 998102 h 2128862"/>
              <a:gd name="connsiteX8058" fmla="*/ 1649427 w 2482948"/>
              <a:gd name="connsiteY8058" fmla="*/ 999065 h 2128862"/>
              <a:gd name="connsiteX8059" fmla="*/ 1649429 w 2482948"/>
              <a:gd name="connsiteY8059" fmla="*/ 999067 h 2128862"/>
              <a:gd name="connsiteX8060" fmla="*/ 1651780 w 2482948"/>
              <a:gd name="connsiteY8060" fmla="*/ 1001434 h 2128862"/>
              <a:gd name="connsiteX8061" fmla="*/ 1650866 w 2482948"/>
              <a:gd name="connsiteY8061" fmla="*/ 998198 h 2128862"/>
              <a:gd name="connsiteX8062" fmla="*/ 710398 w 2482948"/>
              <a:gd name="connsiteY8062" fmla="*/ 997088 h 2128862"/>
              <a:gd name="connsiteX8063" fmla="*/ 710761 w 2482948"/>
              <a:gd name="connsiteY8063" fmla="*/ 997508 h 2128862"/>
              <a:gd name="connsiteX8064" fmla="*/ 807281 w 2482948"/>
              <a:gd name="connsiteY8064" fmla="*/ 1046044 h 2128862"/>
              <a:gd name="connsiteX8065" fmla="*/ 851956 w 2482948"/>
              <a:gd name="connsiteY8065" fmla="*/ 1047147 h 2128862"/>
              <a:gd name="connsiteX8066" fmla="*/ 858160 w 2482948"/>
              <a:gd name="connsiteY8066" fmla="*/ 1047147 h 2128862"/>
              <a:gd name="connsiteX8067" fmla="*/ 865682 w 2482948"/>
              <a:gd name="connsiteY8067" fmla="*/ 1042046 h 2128862"/>
              <a:gd name="connsiteX8068" fmla="*/ 863400 w 2482948"/>
              <a:gd name="connsiteY8068" fmla="*/ 1042046 h 2128862"/>
              <a:gd name="connsiteX8069" fmla="*/ 812382 w 2482948"/>
              <a:gd name="connsiteY8069" fmla="*/ 1043976 h 2128862"/>
              <a:gd name="connsiteX8070" fmla="*/ 756691 w 2482948"/>
              <a:gd name="connsiteY8070" fmla="*/ 1028067 h 2128862"/>
              <a:gd name="connsiteX8071" fmla="*/ 755829 w 2482948"/>
              <a:gd name="connsiteY8071" fmla="*/ 1027491 h 2128862"/>
              <a:gd name="connsiteX8072" fmla="*/ 710696 w 2482948"/>
              <a:gd name="connsiteY8072" fmla="*/ 997288 h 2128862"/>
              <a:gd name="connsiteX8073" fmla="*/ 903996 w 2482948"/>
              <a:gd name="connsiteY8073" fmla="*/ 996841 h 2128862"/>
              <a:gd name="connsiteX8074" fmla="*/ 896844 w 2482948"/>
              <a:gd name="connsiteY8074" fmla="*/ 999754 h 2128862"/>
              <a:gd name="connsiteX8075" fmla="*/ 902145 w 2482948"/>
              <a:gd name="connsiteY8075" fmla="*/ 998473 h 2128862"/>
              <a:gd name="connsiteX8076" fmla="*/ 1788078 w 2482948"/>
              <a:gd name="connsiteY8076" fmla="*/ 996327 h 2128862"/>
              <a:gd name="connsiteX8077" fmla="*/ 1786538 w 2482948"/>
              <a:gd name="connsiteY8077" fmla="*/ 1000739 h 2128862"/>
              <a:gd name="connsiteX8078" fmla="*/ 1784553 w 2482948"/>
              <a:gd name="connsiteY8078" fmla="*/ 1006423 h 2128862"/>
              <a:gd name="connsiteX8079" fmla="*/ 1782745 w 2482948"/>
              <a:gd name="connsiteY8079" fmla="*/ 1011600 h 2128862"/>
              <a:gd name="connsiteX8080" fmla="*/ 1786978 w 2482948"/>
              <a:gd name="connsiteY8080" fmla="*/ 1020307 h 2128862"/>
              <a:gd name="connsiteX8081" fmla="*/ 1795934 w 2482948"/>
              <a:gd name="connsiteY8081" fmla="*/ 1037262 h 2128862"/>
              <a:gd name="connsiteX8082" fmla="*/ 1796328 w 2482948"/>
              <a:gd name="connsiteY8082" fmla="*/ 1036163 h 2128862"/>
              <a:gd name="connsiteX8083" fmla="*/ 1797602 w 2482948"/>
              <a:gd name="connsiteY8083" fmla="*/ 1032615 h 2128862"/>
              <a:gd name="connsiteX8084" fmla="*/ 1800245 w 2482948"/>
              <a:gd name="connsiteY8084" fmla="*/ 1025255 h 2128862"/>
              <a:gd name="connsiteX8085" fmla="*/ 1791677 w 2482948"/>
              <a:gd name="connsiteY8085" fmla="*/ 1004883 h 2128862"/>
              <a:gd name="connsiteX8086" fmla="*/ 1226591 w 2482948"/>
              <a:gd name="connsiteY8086" fmla="*/ 996306 h 2128862"/>
              <a:gd name="connsiteX8087" fmla="*/ 1227336 w 2482948"/>
              <a:gd name="connsiteY8087" fmla="*/ 997411 h 2128862"/>
              <a:gd name="connsiteX8088" fmla="*/ 1228220 w 2482948"/>
              <a:gd name="connsiteY8088" fmla="*/ 998722 h 2128862"/>
              <a:gd name="connsiteX8089" fmla="*/ 1228602 w 2482948"/>
              <a:gd name="connsiteY8089" fmla="*/ 998860 h 2128862"/>
              <a:gd name="connsiteX8090" fmla="*/ 1228757 w 2482948"/>
              <a:gd name="connsiteY8090" fmla="*/ 998916 h 2128862"/>
              <a:gd name="connsiteX8091" fmla="*/ 1228917 w 2482948"/>
              <a:gd name="connsiteY8091" fmla="*/ 998973 h 2128862"/>
              <a:gd name="connsiteX8092" fmla="*/ 1392767 w 2482948"/>
              <a:gd name="connsiteY8092" fmla="*/ 995944 h 2128862"/>
              <a:gd name="connsiteX8093" fmla="*/ 1407360 w 2482948"/>
              <a:gd name="connsiteY8093" fmla="*/ 1000266 h 2128862"/>
              <a:gd name="connsiteX8094" fmla="*/ 1423172 w 2482948"/>
              <a:gd name="connsiteY8094" fmla="*/ 1002929 h 2128862"/>
              <a:gd name="connsiteX8095" fmla="*/ 1428268 w 2482948"/>
              <a:gd name="connsiteY8095" fmla="*/ 1002789 h 2128862"/>
              <a:gd name="connsiteX8096" fmla="*/ 1440511 w 2482948"/>
              <a:gd name="connsiteY8096" fmla="*/ 1002454 h 2128862"/>
              <a:gd name="connsiteX8097" fmla="*/ 1440037 w 2482948"/>
              <a:gd name="connsiteY8097" fmla="*/ 1002365 h 2128862"/>
              <a:gd name="connsiteX8098" fmla="*/ 1437936 w 2482948"/>
              <a:gd name="connsiteY8098" fmla="*/ 1001973 h 2128862"/>
              <a:gd name="connsiteX8099" fmla="*/ 1435268 w 2482948"/>
              <a:gd name="connsiteY8099" fmla="*/ 1001629 h 2128862"/>
              <a:gd name="connsiteX8100" fmla="*/ 1432020 w 2482948"/>
              <a:gd name="connsiteY8100" fmla="*/ 1001211 h 2128862"/>
              <a:gd name="connsiteX8101" fmla="*/ 1427209 w 2482948"/>
              <a:gd name="connsiteY8101" fmla="*/ 1001766 h 2128862"/>
              <a:gd name="connsiteX8102" fmla="*/ 1426596 w 2482948"/>
              <a:gd name="connsiteY8102" fmla="*/ 1001622 h 2128862"/>
              <a:gd name="connsiteX8103" fmla="*/ 1423742 w 2482948"/>
              <a:gd name="connsiteY8103" fmla="*/ 1000951 h 2128862"/>
              <a:gd name="connsiteX8104" fmla="*/ 1416195 w 2482948"/>
              <a:gd name="connsiteY8104" fmla="*/ 999175 h 2128862"/>
              <a:gd name="connsiteX8105" fmla="*/ 1408601 w 2482948"/>
              <a:gd name="connsiteY8105" fmla="*/ 998197 h 2128862"/>
              <a:gd name="connsiteX8106" fmla="*/ 1407162 w 2482948"/>
              <a:gd name="connsiteY8106" fmla="*/ 997791 h 2128862"/>
              <a:gd name="connsiteX8107" fmla="*/ 1404313 w 2482948"/>
              <a:gd name="connsiteY8107" fmla="*/ 997426 h 2128862"/>
              <a:gd name="connsiteX8108" fmla="*/ 1400692 w 2482948"/>
              <a:gd name="connsiteY8108" fmla="*/ 996961 h 2128862"/>
              <a:gd name="connsiteX8109" fmla="*/ 1840542 w 2482948"/>
              <a:gd name="connsiteY8109" fmla="*/ 995509 h 2128862"/>
              <a:gd name="connsiteX8110" fmla="*/ 1833433 w 2482948"/>
              <a:gd name="connsiteY8110" fmla="*/ 1015124 h 2128862"/>
              <a:gd name="connsiteX8111" fmla="*/ 1841009 w 2482948"/>
              <a:gd name="connsiteY8111" fmla="*/ 1041907 h 2128862"/>
              <a:gd name="connsiteX8112" fmla="*/ 1844329 w 2482948"/>
              <a:gd name="connsiteY8112" fmla="*/ 1053472 h 2128862"/>
              <a:gd name="connsiteX8113" fmla="*/ 1844334 w 2482948"/>
              <a:gd name="connsiteY8113" fmla="*/ 1053458 h 2128862"/>
              <a:gd name="connsiteX8114" fmla="*/ 1849890 w 2482948"/>
              <a:gd name="connsiteY8114" fmla="*/ 1037819 h 2128862"/>
              <a:gd name="connsiteX8115" fmla="*/ 1849420 w 2482948"/>
              <a:gd name="connsiteY8115" fmla="*/ 1035702 h 2128862"/>
              <a:gd name="connsiteX8116" fmla="*/ 966727 w 2482948"/>
              <a:gd name="connsiteY8116" fmla="*/ 995471 h 2128862"/>
              <a:gd name="connsiteX8117" fmla="*/ 967290 w 2482948"/>
              <a:gd name="connsiteY8117" fmla="*/ 997029 h 2128862"/>
              <a:gd name="connsiteX8118" fmla="*/ 968351 w 2482948"/>
              <a:gd name="connsiteY8118" fmla="*/ 1009401 h 2128862"/>
              <a:gd name="connsiteX8119" fmla="*/ 969465 w 2482948"/>
              <a:gd name="connsiteY8119" fmla="*/ 1015982 h 2128862"/>
              <a:gd name="connsiteX8120" fmla="*/ 969280 w 2482948"/>
              <a:gd name="connsiteY8120" fmla="*/ 1020234 h 2128862"/>
              <a:gd name="connsiteX8121" fmla="*/ 969835 w 2482948"/>
              <a:gd name="connsiteY8121" fmla="*/ 1026709 h 2128862"/>
              <a:gd name="connsiteX8122" fmla="*/ 967364 w 2482948"/>
              <a:gd name="connsiteY8122" fmla="*/ 1064106 h 2128862"/>
              <a:gd name="connsiteX8123" fmla="*/ 967364 w 2482948"/>
              <a:gd name="connsiteY8123" fmla="*/ 1079963 h 2128862"/>
              <a:gd name="connsiteX8124" fmla="*/ 967364 w 2482948"/>
              <a:gd name="connsiteY8124" fmla="*/ 1084238 h 2128862"/>
              <a:gd name="connsiteX8125" fmla="*/ 1009558 w 2482948"/>
              <a:gd name="connsiteY8125" fmla="*/ 1163109 h 2128862"/>
              <a:gd name="connsiteX8126" fmla="*/ 1009752 w 2482948"/>
              <a:gd name="connsiteY8126" fmla="*/ 1163234 h 2128862"/>
              <a:gd name="connsiteX8127" fmla="*/ 997681 w 2482948"/>
              <a:gd name="connsiteY8127" fmla="*/ 1147458 h 2128862"/>
              <a:gd name="connsiteX8128" fmla="*/ 983411 w 2482948"/>
              <a:gd name="connsiteY8128" fmla="*/ 1128806 h 2128862"/>
              <a:gd name="connsiteX8129" fmla="*/ 980135 w 2482948"/>
              <a:gd name="connsiteY8129" fmla="*/ 1124524 h 2128862"/>
              <a:gd name="connsiteX8130" fmla="*/ 968607 w 2482948"/>
              <a:gd name="connsiteY8130" fmla="*/ 1076793 h 2128862"/>
              <a:gd name="connsiteX8131" fmla="*/ 968607 w 2482948"/>
              <a:gd name="connsiteY8131" fmla="*/ 1072795 h 2128862"/>
              <a:gd name="connsiteX8132" fmla="*/ 968607 w 2482948"/>
              <a:gd name="connsiteY8132" fmla="*/ 1054317 h 2128862"/>
              <a:gd name="connsiteX8133" fmla="*/ 972060 w 2482948"/>
              <a:gd name="connsiteY8133" fmla="*/ 1009109 h 2128862"/>
              <a:gd name="connsiteX8134" fmla="*/ 971467 w 2482948"/>
              <a:gd name="connsiteY8134" fmla="*/ 998014 h 2128862"/>
              <a:gd name="connsiteX8135" fmla="*/ 971406 w 2482948"/>
              <a:gd name="connsiteY8135" fmla="*/ 997565 h 2128862"/>
              <a:gd name="connsiteX8136" fmla="*/ 1625119 w 2482948"/>
              <a:gd name="connsiteY8136" fmla="*/ 994033 h 2128862"/>
              <a:gd name="connsiteX8137" fmla="*/ 1624683 w 2482948"/>
              <a:gd name="connsiteY8137" fmla="*/ 995706 h 2128862"/>
              <a:gd name="connsiteX8138" fmla="*/ 1624182 w 2482948"/>
              <a:gd name="connsiteY8138" fmla="*/ 997622 h 2128862"/>
              <a:gd name="connsiteX8139" fmla="*/ 1624031 w 2482948"/>
              <a:gd name="connsiteY8139" fmla="*/ 998202 h 2128862"/>
              <a:gd name="connsiteX8140" fmla="*/ 1625511 w 2482948"/>
              <a:gd name="connsiteY8140" fmla="*/ 998525 h 2128862"/>
              <a:gd name="connsiteX8141" fmla="*/ 1641605 w 2482948"/>
              <a:gd name="connsiteY8141" fmla="*/ 1008504 h 2128862"/>
              <a:gd name="connsiteX8142" fmla="*/ 1641988 w 2482948"/>
              <a:gd name="connsiteY8142" fmla="*/ 1008741 h 2128862"/>
              <a:gd name="connsiteX8143" fmla="*/ 1643006 w 2482948"/>
              <a:gd name="connsiteY8143" fmla="*/ 1005320 h 2128862"/>
              <a:gd name="connsiteX8144" fmla="*/ 1638785 w 2482948"/>
              <a:gd name="connsiteY8144" fmla="*/ 1001257 h 2128862"/>
              <a:gd name="connsiteX8145" fmla="*/ 1637243 w 2482948"/>
              <a:gd name="connsiteY8145" fmla="*/ 999773 h 2128862"/>
              <a:gd name="connsiteX8146" fmla="*/ 1636840 w 2482948"/>
              <a:gd name="connsiteY8146" fmla="*/ 999385 h 2128862"/>
              <a:gd name="connsiteX8147" fmla="*/ 1902194 w 2482948"/>
              <a:gd name="connsiteY8147" fmla="*/ 993749 h 2128862"/>
              <a:gd name="connsiteX8148" fmla="*/ 1906454 w 2482948"/>
              <a:gd name="connsiteY8148" fmla="*/ 995817 h 2128862"/>
              <a:gd name="connsiteX8149" fmla="*/ 1912624 w 2482948"/>
              <a:gd name="connsiteY8149" fmla="*/ 998811 h 2128862"/>
              <a:gd name="connsiteX8150" fmla="*/ 1912614 w 2482948"/>
              <a:gd name="connsiteY8150" fmla="*/ 998219 h 2128862"/>
              <a:gd name="connsiteX8151" fmla="*/ 1912601 w 2482948"/>
              <a:gd name="connsiteY8151" fmla="*/ 997411 h 2128862"/>
              <a:gd name="connsiteX8152" fmla="*/ 1910523 w 2482948"/>
              <a:gd name="connsiteY8152" fmla="*/ 996680 h 2128862"/>
              <a:gd name="connsiteX8153" fmla="*/ 1902525 w 2482948"/>
              <a:gd name="connsiteY8153" fmla="*/ 993866 h 2128862"/>
              <a:gd name="connsiteX8154" fmla="*/ 1881277 w 2482948"/>
              <a:gd name="connsiteY8154" fmla="*/ 993283 h 2128862"/>
              <a:gd name="connsiteX8155" fmla="*/ 1882050 w 2482948"/>
              <a:gd name="connsiteY8155" fmla="*/ 1000354 h 2128862"/>
              <a:gd name="connsiteX8156" fmla="*/ 1882450 w 2482948"/>
              <a:gd name="connsiteY8156" fmla="*/ 1004008 h 2128862"/>
              <a:gd name="connsiteX8157" fmla="*/ 1883935 w 2482948"/>
              <a:gd name="connsiteY8157" fmla="*/ 1017588 h 2128862"/>
              <a:gd name="connsiteX8158" fmla="*/ 1890620 w 2482948"/>
              <a:gd name="connsiteY8158" fmla="*/ 999453 h 2128862"/>
              <a:gd name="connsiteX8159" fmla="*/ 1887294 w 2482948"/>
              <a:gd name="connsiteY8159" fmla="*/ 998144 h 2128862"/>
              <a:gd name="connsiteX8160" fmla="*/ 1886768 w 2482948"/>
              <a:gd name="connsiteY8160" fmla="*/ 997719 h 2128862"/>
              <a:gd name="connsiteX8161" fmla="*/ 862924 w 2482948"/>
              <a:gd name="connsiteY8161" fmla="*/ 993228 h 2128862"/>
              <a:gd name="connsiteX8162" fmla="*/ 859795 w 2482948"/>
              <a:gd name="connsiteY8162" fmla="*/ 993451 h 2128862"/>
              <a:gd name="connsiteX8163" fmla="*/ 857441 w 2482948"/>
              <a:gd name="connsiteY8163" fmla="*/ 993619 h 2128862"/>
              <a:gd name="connsiteX8164" fmla="*/ 860503 w 2482948"/>
              <a:gd name="connsiteY8164" fmla="*/ 993786 h 2128862"/>
              <a:gd name="connsiteX8165" fmla="*/ 1936679 w 2482948"/>
              <a:gd name="connsiteY8165" fmla="*/ 993199 h 2128862"/>
              <a:gd name="connsiteX8166" fmla="*/ 1936541 w 2482948"/>
              <a:gd name="connsiteY8166" fmla="*/ 998904 h 2128862"/>
              <a:gd name="connsiteX8167" fmla="*/ 1936536 w 2482948"/>
              <a:gd name="connsiteY8167" fmla="*/ 999122 h 2128862"/>
              <a:gd name="connsiteX8168" fmla="*/ 1946081 w 2482948"/>
              <a:gd name="connsiteY8168" fmla="*/ 998762 h 2128862"/>
              <a:gd name="connsiteX8169" fmla="*/ 1948250 w 2482948"/>
              <a:gd name="connsiteY8169" fmla="*/ 993892 h 2128862"/>
              <a:gd name="connsiteX8170" fmla="*/ 1455708 w 2482948"/>
              <a:gd name="connsiteY8170" fmla="*/ 991988 h 2128862"/>
              <a:gd name="connsiteX8171" fmla="*/ 1450475 w 2482948"/>
              <a:gd name="connsiteY8171" fmla="*/ 992369 h 2128862"/>
              <a:gd name="connsiteX8172" fmla="*/ 1455782 w 2482948"/>
              <a:gd name="connsiteY8172" fmla="*/ 993226 h 2128862"/>
              <a:gd name="connsiteX8173" fmla="*/ 1458260 w 2482948"/>
              <a:gd name="connsiteY8173" fmla="*/ 993626 h 2128862"/>
              <a:gd name="connsiteX8174" fmla="*/ 1458851 w 2482948"/>
              <a:gd name="connsiteY8174" fmla="*/ 993555 h 2128862"/>
              <a:gd name="connsiteX8175" fmla="*/ 1458915 w 2482948"/>
              <a:gd name="connsiteY8175" fmla="*/ 993239 h 2128862"/>
              <a:gd name="connsiteX8176" fmla="*/ 1458954 w 2482948"/>
              <a:gd name="connsiteY8176" fmla="*/ 993047 h 2128862"/>
              <a:gd name="connsiteX8177" fmla="*/ 1459040 w 2482948"/>
              <a:gd name="connsiteY8177" fmla="*/ 992623 h 2128862"/>
              <a:gd name="connsiteX8178" fmla="*/ 1457650 w 2482948"/>
              <a:gd name="connsiteY8178" fmla="*/ 992358 h 2128862"/>
              <a:gd name="connsiteX8179" fmla="*/ 1456410 w 2482948"/>
              <a:gd name="connsiteY8179" fmla="*/ 992122 h 2128862"/>
              <a:gd name="connsiteX8180" fmla="*/ 1970267 w 2482948"/>
              <a:gd name="connsiteY8180" fmla="*/ 991974 h 2128862"/>
              <a:gd name="connsiteX8181" fmla="*/ 1957077 w 2482948"/>
              <a:gd name="connsiteY8181" fmla="*/ 993714 h 2128862"/>
              <a:gd name="connsiteX8182" fmla="*/ 1956243 w 2482948"/>
              <a:gd name="connsiteY8182" fmla="*/ 993824 h 2128862"/>
              <a:gd name="connsiteX8183" fmla="*/ 1955957 w 2482948"/>
              <a:gd name="connsiteY8183" fmla="*/ 998390 h 2128862"/>
              <a:gd name="connsiteX8184" fmla="*/ 1969713 w 2482948"/>
              <a:gd name="connsiteY8184" fmla="*/ 997872 h 2128862"/>
              <a:gd name="connsiteX8185" fmla="*/ 892332 w 2482948"/>
              <a:gd name="connsiteY8185" fmla="*/ 991681 h 2128862"/>
              <a:gd name="connsiteX8186" fmla="*/ 861745 w 2482948"/>
              <a:gd name="connsiteY8186" fmla="*/ 998750 h 2128862"/>
              <a:gd name="connsiteX8187" fmla="*/ 845709 w 2482948"/>
              <a:gd name="connsiteY8187" fmla="*/ 999595 h 2128862"/>
              <a:gd name="connsiteX8188" fmla="*/ 854298 w 2482948"/>
              <a:gd name="connsiteY8188" fmla="*/ 1000268 h 2128862"/>
              <a:gd name="connsiteX8189" fmla="*/ 888583 w 2482948"/>
              <a:gd name="connsiteY8189" fmla="*/ 993365 h 2128862"/>
              <a:gd name="connsiteX8190" fmla="*/ 1359523 w 2482948"/>
              <a:gd name="connsiteY8190" fmla="*/ 991678 h 2128862"/>
              <a:gd name="connsiteX8191" fmla="*/ 1364394 w 2482948"/>
              <a:gd name="connsiteY8191" fmla="*/ 995275 h 2128862"/>
              <a:gd name="connsiteX8192" fmla="*/ 1404877 w 2482948"/>
              <a:gd name="connsiteY8192" fmla="*/ 1007161 h 2128862"/>
              <a:gd name="connsiteX8193" fmla="*/ 1421488 w 2482948"/>
              <a:gd name="connsiteY8193" fmla="*/ 1009652 h 2128862"/>
              <a:gd name="connsiteX8194" fmla="*/ 1425516 w 2482948"/>
              <a:gd name="connsiteY8194" fmla="*/ 1009405 h 2128862"/>
              <a:gd name="connsiteX8195" fmla="*/ 1430850 w 2482948"/>
              <a:gd name="connsiteY8195" fmla="*/ 1009077 h 2128862"/>
              <a:gd name="connsiteX8196" fmla="*/ 1420745 w 2482948"/>
              <a:gd name="connsiteY8196" fmla="*/ 1007355 h 2128862"/>
              <a:gd name="connsiteX8197" fmla="*/ 1410440 w 2482948"/>
              <a:gd name="connsiteY8197" fmla="*/ 1007571 h 2128862"/>
              <a:gd name="connsiteX8198" fmla="*/ 1371785 w 2482948"/>
              <a:gd name="connsiteY8198" fmla="*/ 996406 h 2128862"/>
              <a:gd name="connsiteX8199" fmla="*/ 1367290 w 2482948"/>
              <a:gd name="connsiteY8199" fmla="*/ 993559 h 2128862"/>
              <a:gd name="connsiteX8200" fmla="*/ 1361888 w 2482948"/>
              <a:gd name="connsiteY8200" fmla="*/ 991982 h 2128862"/>
              <a:gd name="connsiteX8201" fmla="*/ 1360324 w 2482948"/>
              <a:gd name="connsiteY8201" fmla="*/ 991781 h 2128862"/>
              <a:gd name="connsiteX8202" fmla="*/ 1360157 w 2482948"/>
              <a:gd name="connsiteY8202" fmla="*/ 991759 h 2128862"/>
              <a:gd name="connsiteX8203" fmla="*/ 1925907 w 2482948"/>
              <a:gd name="connsiteY8203" fmla="*/ 991193 h 2128862"/>
              <a:gd name="connsiteX8204" fmla="*/ 1924150 w 2482948"/>
              <a:gd name="connsiteY8204" fmla="*/ 996011 h 2128862"/>
              <a:gd name="connsiteX8205" fmla="*/ 1931738 w 2482948"/>
              <a:gd name="connsiteY8205" fmla="*/ 999302 h 2128862"/>
              <a:gd name="connsiteX8206" fmla="*/ 1931985 w 2482948"/>
              <a:gd name="connsiteY8206" fmla="*/ 999293 h 2128862"/>
              <a:gd name="connsiteX8207" fmla="*/ 1932133 w 2482948"/>
              <a:gd name="connsiteY8207" fmla="*/ 992927 h 2128862"/>
              <a:gd name="connsiteX8208" fmla="*/ 1930360 w 2482948"/>
              <a:gd name="connsiteY8208" fmla="*/ 992821 h 2128862"/>
              <a:gd name="connsiteX8209" fmla="*/ 1978842 w 2482948"/>
              <a:gd name="connsiteY8209" fmla="*/ 990843 h 2128862"/>
              <a:gd name="connsiteX8210" fmla="*/ 1974426 w 2482948"/>
              <a:gd name="connsiteY8210" fmla="*/ 991425 h 2128862"/>
              <a:gd name="connsiteX8211" fmla="*/ 1973825 w 2482948"/>
              <a:gd name="connsiteY8211" fmla="*/ 997717 h 2128862"/>
              <a:gd name="connsiteX8212" fmla="*/ 1975907 w 2482948"/>
              <a:gd name="connsiteY8212" fmla="*/ 997639 h 2128862"/>
              <a:gd name="connsiteX8213" fmla="*/ 996465 w 2482948"/>
              <a:gd name="connsiteY8213" fmla="*/ 990756 h 2128862"/>
              <a:gd name="connsiteX8214" fmla="*/ 994550 w 2482948"/>
              <a:gd name="connsiteY8214" fmla="*/ 1003028 h 2128862"/>
              <a:gd name="connsiteX8215" fmla="*/ 994715 w 2482948"/>
              <a:gd name="connsiteY8215" fmla="*/ 1003103 h 2128862"/>
              <a:gd name="connsiteX8216" fmla="*/ 995086 w 2482948"/>
              <a:gd name="connsiteY8216" fmla="*/ 1003269 h 2128862"/>
              <a:gd name="connsiteX8217" fmla="*/ 997286 w 2482948"/>
              <a:gd name="connsiteY8217" fmla="*/ 991109 h 2128862"/>
              <a:gd name="connsiteX8218" fmla="*/ 996806 w 2482948"/>
              <a:gd name="connsiteY8218" fmla="*/ 990903 h 2128862"/>
              <a:gd name="connsiteX8219" fmla="*/ 699488 w 2482948"/>
              <a:gd name="connsiteY8219" fmla="*/ 990732 h 2128862"/>
              <a:gd name="connsiteX8220" fmla="*/ 699170 w 2482948"/>
              <a:gd name="connsiteY8220" fmla="*/ 991115 h 2128862"/>
              <a:gd name="connsiteX8221" fmla="*/ 708553 w 2482948"/>
              <a:gd name="connsiteY8221" fmla="*/ 1002198 h 2128862"/>
              <a:gd name="connsiteX8222" fmla="*/ 799696 w 2482948"/>
              <a:gd name="connsiteY8222" fmla="*/ 1052388 h 2128862"/>
              <a:gd name="connsiteX8223" fmla="*/ 838994 w 2482948"/>
              <a:gd name="connsiteY8223" fmla="*/ 1056110 h 2128862"/>
              <a:gd name="connsiteX8224" fmla="*/ 848233 w 2482948"/>
              <a:gd name="connsiteY8224" fmla="*/ 1056110 h 2128862"/>
              <a:gd name="connsiteX8225" fmla="*/ 870570 w 2482948"/>
              <a:gd name="connsiteY8225" fmla="*/ 1044115 h 2128862"/>
              <a:gd name="connsiteX8226" fmla="*/ 889185 w 2482948"/>
              <a:gd name="connsiteY8226" fmla="*/ 1040254 h 2128862"/>
              <a:gd name="connsiteX8227" fmla="*/ 933032 w 2482948"/>
              <a:gd name="connsiteY8227" fmla="*/ 1120642 h 2128862"/>
              <a:gd name="connsiteX8228" fmla="*/ 938686 w 2482948"/>
              <a:gd name="connsiteY8228" fmla="*/ 1131534 h 2128862"/>
              <a:gd name="connsiteX8229" fmla="*/ 938686 w 2482948"/>
              <a:gd name="connsiteY8229" fmla="*/ 1132914 h 2128862"/>
              <a:gd name="connsiteX8230" fmla="*/ 960388 w 2482948"/>
              <a:gd name="connsiteY8230" fmla="*/ 1159103 h 2128862"/>
              <a:gd name="connsiteX8231" fmla="*/ 963387 w 2482948"/>
              <a:gd name="connsiteY8231" fmla="*/ 1160964 h 2128862"/>
              <a:gd name="connsiteX8232" fmla="*/ 968863 w 2482948"/>
              <a:gd name="connsiteY8232" fmla="*/ 1164362 h 2128862"/>
              <a:gd name="connsiteX8233" fmla="*/ 971279 w 2482948"/>
              <a:gd name="connsiteY8233" fmla="*/ 1165861 h 2128862"/>
              <a:gd name="connsiteX8234" fmla="*/ 959035 w 2482948"/>
              <a:gd name="connsiteY8234" fmla="*/ 1156618 h 2128862"/>
              <a:gd name="connsiteX8235" fmla="*/ 939100 w 2482948"/>
              <a:gd name="connsiteY8235" fmla="*/ 1127258 h 2128862"/>
              <a:gd name="connsiteX8236" fmla="*/ 939100 w 2482948"/>
              <a:gd name="connsiteY8236" fmla="*/ 1126155 h 2128862"/>
              <a:gd name="connsiteX8237" fmla="*/ 933584 w 2482948"/>
              <a:gd name="connsiteY8237" fmla="*/ 1112366 h 2128862"/>
              <a:gd name="connsiteX8238" fmla="*/ 933584 w 2482948"/>
              <a:gd name="connsiteY8238" fmla="*/ 1111401 h 2128862"/>
              <a:gd name="connsiteX8239" fmla="*/ 895114 w 2482948"/>
              <a:gd name="connsiteY8239" fmla="*/ 1028669 h 2128862"/>
              <a:gd name="connsiteX8240" fmla="*/ 883945 w 2482948"/>
              <a:gd name="connsiteY8240" fmla="*/ 1033633 h 2128862"/>
              <a:gd name="connsiteX8241" fmla="*/ 858160 w 2482948"/>
              <a:gd name="connsiteY8241" fmla="*/ 1050731 h 2128862"/>
              <a:gd name="connsiteX8242" fmla="*/ 851128 w 2482948"/>
              <a:gd name="connsiteY8242" fmla="*/ 1050731 h 2128862"/>
              <a:gd name="connsiteX8243" fmla="*/ 805764 w 2482948"/>
              <a:gd name="connsiteY8243" fmla="*/ 1049629 h 2128862"/>
              <a:gd name="connsiteX8244" fmla="*/ 707452 w 2482948"/>
              <a:gd name="connsiteY8244" fmla="*/ 999989 h 2128862"/>
              <a:gd name="connsiteX8245" fmla="*/ 778088 w 2482948"/>
              <a:gd name="connsiteY8245" fmla="*/ 989949 h 2128862"/>
              <a:gd name="connsiteX8246" fmla="*/ 788493 w 2482948"/>
              <a:gd name="connsiteY8246" fmla="*/ 995114 h 2128862"/>
              <a:gd name="connsiteX8247" fmla="*/ 796231 w 2482948"/>
              <a:gd name="connsiteY8247" fmla="*/ 995720 h 2128862"/>
              <a:gd name="connsiteX8248" fmla="*/ 795327 w 2482948"/>
              <a:gd name="connsiteY8248" fmla="*/ 995575 h 2128862"/>
              <a:gd name="connsiteX8249" fmla="*/ 791492 w 2482948"/>
              <a:gd name="connsiteY8249" fmla="*/ 994958 h 2128862"/>
              <a:gd name="connsiteX8250" fmla="*/ 784282 w 2482948"/>
              <a:gd name="connsiteY8250" fmla="*/ 992264 h 2128862"/>
              <a:gd name="connsiteX8251" fmla="*/ 952166 w 2482948"/>
              <a:gd name="connsiteY8251" fmla="*/ 988957 h 2128862"/>
              <a:gd name="connsiteX8252" fmla="*/ 954895 w 2482948"/>
              <a:gd name="connsiteY8252" fmla="*/ 994554 h 2128862"/>
              <a:gd name="connsiteX8253" fmla="*/ 955352 w 2482948"/>
              <a:gd name="connsiteY8253" fmla="*/ 995493 h 2128862"/>
              <a:gd name="connsiteX8254" fmla="*/ 955746 w 2482948"/>
              <a:gd name="connsiteY8254" fmla="*/ 997453 h 2128862"/>
              <a:gd name="connsiteX8255" fmla="*/ 957335 w 2482948"/>
              <a:gd name="connsiteY8255" fmla="*/ 1005375 h 2128862"/>
              <a:gd name="connsiteX8256" fmla="*/ 959316 w 2482948"/>
              <a:gd name="connsiteY8256" fmla="*/ 1010365 h 2128862"/>
              <a:gd name="connsiteX8257" fmla="*/ 960685 w 2482948"/>
              <a:gd name="connsiteY8257" fmla="*/ 1022067 h 2128862"/>
              <a:gd name="connsiteX8258" fmla="*/ 961917 w 2482948"/>
              <a:gd name="connsiteY8258" fmla="*/ 1028208 h 2128862"/>
              <a:gd name="connsiteX8259" fmla="*/ 961892 w 2482948"/>
              <a:gd name="connsiteY8259" fmla="*/ 1030566 h 2128862"/>
              <a:gd name="connsiteX8260" fmla="*/ 961874 w 2482948"/>
              <a:gd name="connsiteY8260" fmla="*/ 1032234 h 2128862"/>
              <a:gd name="connsiteX8261" fmla="*/ 962582 w 2482948"/>
              <a:gd name="connsiteY8261" fmla="*/ 1038287 h 2128862"/>
              <a:gd name="connsiteX8262" fmla="*/ 961437 w 2482948"/>
              <a:gd name="connsiteY8262" fmla="*/ 1073347 h 2128862"/>
              <a:gd name="connsiteX8263" fmla="*/ 962677 w 2482948"/>
              <a:gd name="connsiteY8263" fmla="*/ 1087135 h 2128862"/>
              <a:gd name="connsiteX8264" fmla="*/ 962677 w 2482948"/>
              <a:gd name="connsiteY8264" fmla="*/ 1091547 h 2128862"/>
              <a:gd name="connsiteX8265" fmla="*/ 976981 w 2482948"/>
              <a:gd name="connsiteY8265" fmla="*/ 1132603 h 2128862"/>
              <a:gd name="connsiteX8266" fmla="*/ 979360 w 2482948"/>
              <a:gd name="connsiteY8266" fmla="*/ 1135194 h 2128862"/>
              <a:gd name="connsiteX8267" fmla="*/ 981737 w 2482948"/>
              <a:gd name="connsiteY8267" fmla="*/ 1137782 h 2128862"/>
              <a:gd name="connsiteX8268" fmla="*/ 986454 w 2482948"/>
              <a:gd name="connsiteY8268" fmla="*/ 1142919 h 2128862"/>
              <a:gd name="connsiteX8269" fmla="*/ 984636 w 2482948"/>
              <a:gd name="connsiteY8269" fmla="*/ 1140650 h 2128862"/>
              <a:gd name="connsiteX8270" fmla="*/ 978736 w 2482948"/>
              <a:gd name="connsiteY8270" fmla="*/ 1133287 h 2128862"/>
              <a:gd name="connsiteX8271" fmla="*/ 977030 w 2482948"/>
              <a:gd name="connsiteY8271" fmla="*/ 1131157 h 2128862"/>
              <a:gd name="connsiteX8272" fmla="*/ 976864 w 2482948"/>
              <a:gd name="connsiteY8272" fmla="*/ 1130950 h 2128862"/>
              <a:gd name="connsiteX8273" fmla="*/ 964469 w 2482948"/>
              <a:gd name="connsiteY8273" fmla="*/ 1086305 h 2128862"/>
              <a:gd name="connsiteX8274" fmla="*/ 964469 w 2482948"/>
              <a:gd name="connsiteY8274" fmla="*/ 1082170 h 2128862"/>
              <a:gd name="connsiteX8275" fmla="*/ 964469 w 2482948"/>
              <a:gd name="connsiteY8275" fmla="*/ 1065209 h 2128862"/>
              <a:gd name="connsiteX8276" fmla="*/ 966350 w 2482948"/>
              <a:gd name="connsiteY8276" fmla="*/ 1021839 h 2128862"/>
              <a:gd name="connsiteX8277" fmla="*/ 965419 w 2482948"/>
              <a:gd name="connsiteY8277" fmla="*/ 1011238 h 2128862"/>
              <a:gd name="connsiteX8278" fmla="*/ 962462 w 2482948"/>
              <a:gd name="connsiteY8278" fmla="*/ 994010 h 2128862"/>
              <a:gd name="connsiteX8279" fmla="*/ 962269 w 2482948"/>
              <a:gd name="connsiteY8279" fmla="*/ 993477 h 2128862"/>
              <a:gd name="connsiteX8280" fmla="*/ 960638 w 2482948"/>
              <a:gd name="connsiteY8280" fmla="*/ 992747 h 2128862"/>
              <a:gd name="connsiteX8281" fmla="*/ 957686 w 2482948"/>
              <a:gd name="connsiteY8281" fmla="*/ 991427 h 2128862"/>
              <a:gd name="connsiteX8282" fmla="*/ 954020 w 2482948"/>
              <a:gd name="connsiteY8282" fmla="*/ 989786 h 2128862"/>
              <a:gd name="connsiteX8283" fmla="*/ 1989652 w 2482948"/>
              <a:gd name="connsiteY8283" fmla="*/ 988818 h 2128862"/>
              <a:gd name="connsiteX8284" fmla="*/ 1989045 w 2482948"/>
              <a:gd name="connsiteY8284" fmla="*/ 989040 h 2128862"/>
              <a:gd name="connsiteX8285" fmla="*/ 1987094 w 2482948"/>
              <a:gd name="connsiteY8285" fmla="*/ 989754 h 2128862"/>
              <a:gd name="connsiteX8286" fmla="*/ 1984734 w 2482948"/>
              <a:gd name="connsiteY8286" fmla="*/ 990066 h 2128862"/>
              <a:gd name="connsiteX8287" fmla="*/ 1984257 w 2482948"/>
              <a:gd name="connsiteY8287" fmla="*/ 990129 h 2128862"/>
              <a:gd name="connsiteX8288" fmla="*/ 1982861 w 2482948"/>
              <a:gd name="connsiteY8288" fmla="*/ 993367 h 2128862"/>
              <a:gd name="connsiteX8289" fmla="*/ 1981769 w 2482948"/>
              <a:gd name="connsiteY8289" fmla="*/ 995902 h 2128862"/>
              <a:gd name="connsiteX8290" fmla="*/ 1983989 w 2482948"/>
              <a:gd name="connsiteY8290" fmla="*/ 994861 h 2128862"/>
              <a:gd name="connsiteX8291" fmla="*/ 1989207 w 2482948"/>
              <a:gd name="connsiteY8291" fmla="*/ 992415 h 2128862"/>
              <a:gd name="connsiteX8292" fmla="*/ 991046 w 2482948"/>
              <a:gd name="connsiteY8292" fmla="*/ 988422 h 2128862"/>
              <a:gd name="connsiteX8293" fmla="*/ 989975 w 2482948"/>
              <a:gd name="connsiteY8293" fmla="*/ 996477 h 2128862"/>
              <a:gd name="connsiteX8294" fmla="*/ 989409 w 2482948"/>
              <a:gd name="connsiteY8294" fmla="*/ 1000728 h 2128862"/>
              <a:gd name="connsiteX8295" fmla="*/ 990372 w 2482948"/>
              <a:gd name="connsiteY8295" fmla="*/ 1001159 h 2128862"/>
              <a:gd name="connsiteX8296" fmla="*/ 991793 w 2482948"/>
              <a:gd name="connsiteY8296" fmla="*/ 992318 h 2128862"/>
              <a:gd name="connsiteX8297" fmla="*/ 992201 w 2482948"/>
              <a:gd name="connsiteY8297" fmla="*/ 989783 h 2128862"/>
              <a:gd name="connsiteX8298" fmla="*/ 992331 w 2482948"/>
              <a:gd name="connsiteY8298" fmla="*/ 988975 h 2128862"/>
              <a:gd name="connsiteX8299" fmla="*/ 992325 w 2482948"/>
              <a:gd name="connsiteY8299" fmla="*/ 988973 h 2128862"/>
              <a:gd name="connsiteX8300" fmla="*/ 1917955 w 2482948"/>
              <a:gd name="connsiteY8300" fmla="*/ 988285 h 2128862"/>
              <a:gd name="connsiteX8301" fmla="*/ 1918047 w 2482948"/>
              <a:gd name="connsiteY8301" fmla="*/ 993364 h 2128862"/>
              <a:gd name="connsiteX8302" fmla="*/ 1919666 w 2482948"/>
              <a:gd name="connsiteY8302" fmla="*/ 994066 h 2128862"/>
              <a:gd name="connsiteX8303" fmla="*/ 1920377 w 2482948"/>
              <a:gd name="connsiteY8303" fmla="*/ 992120 h 2128862"/>
              <a:gd name="connsiteX8304" fmla="*/ 1921150 w 2482948"/>
              <a:gd name="connsiteY8304" fmla="*/ 990004 h 2128862"/>
              <a:gd name="connsiteX8305" fmla="*/ 1921328 w 2482948"/>
              <a:gd name="connsiteY8305" fmla="*/ 989518 h 2128862"/>
              <a:gd name="connsiteX8306" fmla="*/ 1872590 w 2482948"/>
              <a:gd name="connsiteY8306" fmla="*/ 988054 h 2128862"/>
              <a:gd name="connsiteX8307" fmla="*/ 1867601 w 2482948"/>
              <a:gd name="connsiteY8307" fmla="*/ 1002135 h 2128862"/>
              <a:gd name="connsiteX8308" fmla="*/ 1865805 w 2482948"/>
              <a:gd name="connsiteY8308" fmla="*/ 1007205 h 2128862"/>
              <a:gd name="connsiteX8309" fmla="*/ 1868862 w 2482948"/>
              <a:gd name="connsiteY8309" fmla="*/ 1026050 h 2128862"/>
              <a:gd name="connsiteX8310" fmla="*/ 1872425 w 2482948"/>
              <a:gd name="connsiteY8310" fmla="*/ 1048813 h 2128862"/>
              <a:gd name="connsiteX8311" fmla="*/ 1880025 w 2482948"/>
              <a:gd name="connsiteY8311" fmla="*/ 1028195 h 2128862"/>
              <a:gd name="connsiteX8312" fmla="*/ 1879067 w 2482948"/>
              <a:gd name="connsiteY8312" fmla="*/ 1019018 h 2128862"/>
              <a:gd name="connsiteX8313" fmla="*/ 1875841 w 2482948"/>
              <a:gd name="connsiteY8313" fmla="*/ 989609 h 2128862"/>
              <a:gd name="connsiteX8314" fmla="*/ 1734673 w 2482948"/>
              <a:gd name="connsiteY8314" fmla="*/ 988006 h 2128862"/>
              <a:gd name="connsiteX8315" fmla="*/ 1731161 w 2482948"/>
              <a:gd name="connsiteY8315" fmla="*/ 997868 h 2128862"/>
              <a:gd name="connsiteX8316" fmla="*/ 1732436 w 2482948"/>
              <a:gd name="connsiteY8316" fmla="*/ 1000035 h 2128862"/>
              <a:gd name="connsiteX8317" fmla="*/ 1733538 w 2482948"/>
              <a:gd name="connsiteY8317" fmla="*/ 1001908 h 2128862"/>
              <a:gd name="connsiteX8318" fmla="*/ 1734984 w 2482948"/>
              <a:gd name="connsiteY8318" fmla="*/ 1003693 h 2128862"/>
              <a:gd name="connsiteX8319" fmla="*/ 1746955 w 2482948"/>
              <a:gd name="connsiteY8319" fmla="*/ 1018474 h 2128862"/>
              <a:gd name="connsiteX8320" fmla="*/ 1748126 w 2482948"/>
              <a:gd name="connsiteY8320" fmla="*/ 1015163 h 2128862"/>
              <a:gd name="connsiteX8321" fmla="*/ 1744679 w 2482948"/>
              <a:gd name="connsiteY8321" fmla="*/ 1010258 h 2128862"/>
              <a:gd name="connsiteX8322" fmla="*/ 1936797 w 2482948"/>
              <a:gd name="connsiteY8322" fmla="*/ 987788 h 2128862"/>
              <a:gd name="connsiteX8323" fmla="*/ 1936761 w 2482948"/>
              <a:gd name="connsiteY8323" fmla="*/ 989483 h 2128862"/>
              <a:gd name="connsiteX8324" fmla="*/ 1943769 w 2482948"/>
              <a:gd name="connsiteY8324" fmla="*/ 990067 h 2128862"/>
              <a:gd name="connsiteX8325" fmla="*/ 1949733 w 2482948"/>
              <a:gd name="connsiteY8325" fmla="*/ 990563 h 2128862"/>
              <a:gd name="connsiteX8326" fmla="*/ 1950092 w 2482948"/>
              <a:gd name="connsiteY8326" fmla="*/ 989756 h 2128862"/>
              <a:gd name="connsiteX8327" fmla="*/ 1950269 w 2482948"/>
              <a:gd name="connsiteY8327" fmla="*/ 989359 h 2128862"/>
              <a:gd name="connsiteX8328" fmla="*/ 1936845 w 2482948"/>
              <a:gd name="connsiteY8328" fmla="*/ 987793 h 2128862"/>
              <a:gd name="connsiteX8329" fmla="*/ 1970749 w 2482948"/>
              <a:gd name="connsiteY8329" fmla="*/ 986851 h 2128862"/>
              <a:gd name="connsiteX8330" fmla="*/ 1963360 w 2482948"/>
              <a:gd name="connsiteY8330" fmla="*/ 988141 h 2128862"/>
              <a:gd name="connsiteX8331" fmla="*/ 1956524 w 2482948"/>
              <a:gd name="connsiteY8331" fmla="*/ 989335 h 2128862"/>
              <a:gd name="connsiteX8332" fmla="*/ 1956451 w 2482948"/>
              <a:gd name="connsiteY8332" fmla="*/ 990496 h 2128862"/>
              <a:gd name="connsiteX8333" fmla="*/ 1970594 w 2482948"/>
              <a:gd name="connsiteY8333" fmla="*/ 988496 h 2128862"/>
              <a:gd name="connsiteX8334" fmla="*/ 1970599 w 2482948"/>
              <a:gd name="connsiteY8334" fmla="*/ 988442 h 2128862"/>
              <a:gd name="connsiteX8335" fmla="*/ 1970624 w 2482948"/>
              <a:gd name="connsiteY8335" fmla="*/ 988171 h 2128862"/>
              <a:gd name="connsiteX8336" fmla="*/ 1457274 w 2482948"/>
              <a:gd name="connsiteY8336" fmla="*/ 986754 h 2128862"/>
              <a:gd name="connsiteX8337" fmla="*/ 1455747 w 2482948"/>
              <a:gd name="connsiteY8337" fmla="*/ 986806 h 2128862"/>
              <a:gd name="connsiteX8338" fmla="*/ 1457914 w 2482948"/>
              <a:gd name="connsiteY8338" fmla="*/ 987219 h 2128862"/>
              <a:gd name="connsiteX8339" fmla="*/ 1459758 w 2482948"/>
              <a:gd name="connsiteY8339" fmla="*/ 987570 h 2128862"/>
              <a:gd name="connsiteX8340" fmla="*/ 1459798 w 2482948"/>
              <a:gd name="connsiteY8340" fmla="*/ 987567 h 2128862"/>
              <a:gd name="connsiteX8341" fmla="*/ 1460066 w 2482948"/>
              <a:gd name="connsiteY8341" fmla="*/ 987547 h 2128862"/>
              <a:gd name="connsiteX8342" fmla="*/ 1460104 w 2482948"/>
              <a:gd name="connsiteY8342" fmla="*/ 987360 h 2128862"/>
              <a:gd name="connsiteX8343" fmla="*/ 1927663 w 2482948"/>
              <a:gd name="connsiteY8343" fmla="*/ 986723 h 2128862"/>
              <a:gd name="connsiteX8344" fmla="*/ 1927370 w 2482948"/>
              <a:gd name="connsiteY8344" fmla="*/ 987369 h 2128862"/>
              <a:gd name="connsiteX8345" fmla="*/ 1932153 w 2482948"/>
              <a:gd name="connsiteY8345" fmla="*/ 989099 h 2128862"/>
              <a:gd name="connsiteX8346" fmla="*/ 1932219 w 2482948"/>
              <a:gd name="connsiteY8346" fmla="*/ 989104 h 2128862"/>
              <a:gd name="connsiteX8347" fmla="*/ 1932228 w 2482948"/>
              <a:gd name="connsiteY8347" fmla="*/ 988698 h 2128862"/>
              <a:gd name="connsiteX8348" fmla="*/ 1932236 w 2482948"/>
              <a:gd name="connsiteY8348" fmla="*/ 988316 h 2128862"/>
              <a:gd name="connsiteX8349" fmla="*/ 1932260 w 2482948"/>
              <a:gd name="connsiteY8349" fmla="*/ 987259 h 2128862"/>
              <a:gd name="connsiteX8350" fmla="*/ 925866 w 2482948"/>
              <a:gd name="connsiteY8350" fmla="*/ 986355 h 2128862"/>
              <a:gd name="connsiteX8351" fmla="*/ 917318 w 2482948"/>
              <a:gd name="connsiteY8351" fmla="*/ 993871 h 2128862"/>
              <a:gd name="connsiteX8352" fmla="*/ 916963 w 2482948"/>
              <a:gd name="connsiteY8352" fmla="*/ 994495 h 2128862"/>
              <a:gd name="connsiteX8353" fmla="*/ 916406 w 2482948"/>
              <a:gd name="connsiteY8353" fmla="*/ 995473 h 2128862"/>
              <a:gd name="connsiteX8354" fmla="*/ 919482 w 2482948"/>
              <a:gd name="connsiteY8354" fmla="*/ 998408 h 2128862"/>
              <a:gd name="connsiteX8355" fmla="*/ 920639 w 2482948"/>
              <a:gd name="connsiteY8355" fmla="*/ 999513 h 2128862"/>
              <a:gd name="connsiteX8356" fmla="*/ 928196 w 2482948"/>
              <a:gd name="connsiteY8356" fmla="*/ 1006727 h 2128862"/>
              <a:gd name="connsiteX8357" fmla="*/ 928197 w 2482948"/>
              <a:gd name="connsiteY8357" fmla="*/ 1006729 h 2128862"/>
              <a:gd name="connsiteX8358" fmla="*/ 939186 w 2482948"/>
              <a:gd name="connsiteY8358" fmla="*/ 1026708 h 2128862"/>
              <a:gd name="connsiteX8359" fmla="*/ 940543 w 2482948"/>
              <a:gd name="connsiteY8359" fmla="*/ 1031697 h 2128862"/>
              <a:gd name="connsiteX8360" fmla="*/ 941628 w 2482948"/>
              <a:gd name="connsiteY8360" fmla="*/ 1035687 h 2128862"/>
              <a:gd name="connsiteX8361" fmla="*/ 943600 w 2482948"/>
              <a:gd name="connsiteY8361" fmla="*/ 1039938 h 2128862"/>
              <a:gd name="connsiteX8362" fmla="*/ 944214 w 2482948"/>
              <a:gd name="connsiteY8362" fmla="*/ 1045195 h 2128862"/>
              <a:gd name="connsiteX8363" fmla="*/ 944772 w 2482948"/>
              <a:gd name="connsiteY8363" fmla="*/ 1047246 h 2128862"/>
              <a:gd name="connsiteX8364" fmla="*/ 946996 w 2482948"/>
              <a:gd name="connsiteY8364" fmla="*/ 1055427 h 2128862"/>
              <a:gd name="connsiteX8365" fmla="*/ 949855 w 2482948"/>
              <a:gd name="connsiteY8365" fmla="*/ 1093479 h 2128862"/>
              <a:gd name="connsiteX8366" fmla="*/ 952475 w 2482948"/>
              <a:gd name="connsiteY8366" fmla="*/ 1105336 h 2128862"/>
              <a:gd name="connsiteX8367" fmla="*/ 953715 w 2482948"/>
              <a:gd name="connsiteY8367" fmla="*/ 1109611 h 2128862"/>
              <a:gd name="connsiteX8368" fmla="*/ 970989 w 2482948"/>
              <a:gd name="connsiteY8368" fmla="*/ 1144863 h 2128862"/>
              <a:gd name="connsiteX8369" fmla="*/ 991959 w 2482948"/>
              <a:gd name="connsiteY8369" fmla="*/ 1163714 h 2128862"/>
              <a:gd name="connsiteX8370" fmla="*/ 969807 w 2482948"/>
              <a:gd name="connsiteY8370" fmla="*/ 1140674 h 2128862"/>
              <a:gd name="connsiteX8371" fmla="*/ 954127 w 2482948"/>
              <a:gd name="connsiteY8371" fmla="*/ 1101889 h 2128862"/>
              <a:gd name="connsiteX8372" fmla="*/ 953162 w 2482948"/>
              <a:gd name="connsiteY8372" fmla="*/ 1097752 h 2128862"/>
              <a:gd name="connsiteX8373" fmla="*/ 951369 w 2482948"/>
              <a:gd name="connsiteY8373" fmla="*/ 1083412 h 2128862"/>
              <a:gd name="connsiteX8374" fmla="*/ 947351 w 2482948"/>
              <a:gd name="connsiteY8374" fmla="*/ 1031456 h 2128862"/>
              <a:gd name="connsiteX8375" fmla="*/ 944964 w 2482948"/>
              <a:gd name="connsiteY8375" fmla="*/ 1021579 h 2128862"/>
              <a:gd name="connsiteX8376" fmla="*/ 932697 w 2482948"/>
              <a:gd name="connsiteY8376" fmla="*/ 993208 h 2128862"/>
              <a:gd name="connsiteX8377" fmla="*/ 927037 w 2482948"/>
              <a:gd name="connsiteY8377" fmla="*/ 987530 h 2128862"/>
              <a:gd name="connsiteX8378" fmla="*/ 926062 w 2482948"/>
              <a:gd name="connsiteY8378" fmla="*/ 986552 h 2128862"/>
              <a:gd name="connsiteX8379" fmla="*/ 870418 w 2482948"/>
              <a:gd name="connsiteY8379" fmla="*/ 986260 h 2128862"/>
              <a:gd name="connsiteX8380" fmla="*/ 855504 w 2482948"/>
              <a:gd name="connsiteY8380" fmla="*/ 987632 h 2128862"/>
              <a:gd name="connsiteX8381" fmla="*/ 865743 w 2482948"/>
              <a:gd name="connsiteY8381" fmla="*/ 987444 h 2128862"/>
              <a:gd name="connsiteX8382" fmla="*/ 984249 w 2482948"/>
              <a:gd name="connsiteY8382" fmla="*/ 985494 h 2128862"/>
              <a:gd name="connsiteX8383" fmla="*/ 984836 w 2482948"/>
              <a:gd name="connsiteY8383" fmla="*/ 990357 h 2128862"/>
              <a:gd name="connsiteX8384" fmla="*/ 984024 w 2482948"/>
              <a:gd name="connsiteY8384" fmla="*/ 998317 h 2128862"/>
              <a:gd name="connsiteX8385" fmla="*/ 984525 w 2482948"/>
              <a:gd name="connsiteY8385" fmla="*/ 998542 h 2128862"/>
              <a:gd name="connsiteX8386" fmla="*/ 984836 w 2482948"/>
              <a:gd name="connsiteY8386" fmla="*/ 998681 h 2128862"/>
              <a:gd name="connsiteX8387" fmla="*/ 985713 w 2482948"/>
              <a:gd name="connsiteY8387" fmla="*/ 999073 h 2128862"/>
              <a:gd name="connsiteX8388" fmla="*/ 987044 w 2482948"/>
              <a:gd name="connsiteY8388" fmla="*/ 989067 h 2128862"/>
              <a:gd name="connsiteX8389" fmla="*/ 987342 w 2482948"/>
              <a:gd name="connsiteY8389" fmla="*/ 986826 h 2128862"/>
              <a:gd name="connsiteX8390" fmla="*/ 896749 w 2482948"/>
              <a:gd name="connsiteY8390" fmla="*/ 985337 h 2128862"/>
              <a:gd name="connsiteX8391" fmla="*/ 894177 w 2482948"/>
              <a:gd name="connsiteY8391" fmla="*/ 986022 h 2128862"/>
              <a:gd name="connsiteX8392" fmla="*/ 896331 w 2482948"/>
              <a:gd name="connsiteY8392" fmla="*/ 985525 h 2128862"/>
              <a:gd name="connsiteX8393" fmla="*/ 896398 w 2482948"/>
              <a:gd name="connsiteY8393" fmla="*/ 985510 h 2128862"/>
              <a:gd name="connsiteX8394" fmla="*/ 896497 w 2482948"/>
              <a:gd name="connsiteY8394" fmla="*/ 985461 h 2128862"/>
              <a:gd name="connsiteX8395" fmla="*/ 896669 w 2482948"/>
              <a:gd name="connsiteY8395" fmla="*/ 985376 h 2128862"/>
              <a:gd name="connsiteX8396" fmla="*/ 1362891 w 2482948"/>
              <a:gd name="connsiteY8396" fmla="*/ 985308 h 2128862"/>
              <a:gd name="connsiteX8397" fmla="*/ 1367184 w 2482948"/>
              <a:gd name="connsiteY8397" fmla="*/ 988088 h 2128862"/>
              <a:gd name="connsiteX8398" fmla="*/ 1373814 w 2482948"/>
              <a:gd name="connsiteY8398" fmla="*/ 988950 h 2128862"/>
              <a:gd name="connsiteX8399" fmla="*/ 1373164 w 2482948"/>
              <a:gd name="connsiteY8399" fmla="*/ 988573 h 2128862"/>
              <a:gd name="connsiteX8400" fmla="*/ 1371930 w 2482948"/>
              <a:gd name="connsiteY8400" fmla="*/ 987857 h 2128862"/>
              <a:gd name="connsiteX8401" fmla="*/ 1368798 w 2482948"/>
              <a:gd name="connsiteY8401" fmla="*/ 986974 h 2128862"/>
              <a:gd name="connsiteX8402" fmla="*/ 694702 w 2482948"/>
              <a:gd name="connsiteY8402" fmla="*/ 985169 h 2128862"/>
              <a:gd name="connsiteX8403" fmla="*/ 694421 w 2482948"/>
              <a:gd name="connsiteY8403" fmla="*/ 985506 h 2128862"/>
              <a:gd name="connsiteX8404" fmla="*/ 694442 w 2482948"/>
              <a:gd name="connsiteY8404" fmla="*/ 985530 h 2128862"/>
              <a:gd name="connsiteX8405" fmla="*/ 694445 w 2482948"/>
              <a:gd name="connsiteY8405" fmla="*/ 985534 h 2128862"/>
              <a:gd name="connsiteX8406" fmla="*/ 694480 w 2482948"/>
              <a:gd name="connsiteY8406" fmla="*/ 985575 h 2128862"/>
              <a:gd name="connsiteX8407" fmla="*/ 694729 w 2482948"/>
              <a:gd name="connsiteY8407" fmla="*/ 985277 h 2128862"/>
              <a:gd name="connsiteX8408" fmla="*/ 694762 w 2482948"/>
              <a:gd name="connsiteY8408" fmla="*/ 985238 h 2128862"/>
              <a:gd name="connsiteX8409" fmla="*/ 694734 w 2482948"/>
              <a:gd name="connsiteY8409" fmla="*/ 985206 h 2128862"/>
              <a:gd name="connsiteX8410" fmla="*/ 694714 w 2482948"/>
              <a:gd name="connsiteY8410" fmla="*/ 985183 h 2128862"/>
              <a:gd name="connsiteX8411" fmla="*/ 1981367 w 2482948"/>
              <a:gd name="connsiteY8411" fmla="*/ 984996 h 2128862"/>
              <a:gd name="connsiteX8412" fmla="*/ 1979388 w 2482948"/>
              <a:gd name="connsiteY8412" fmla="*/ 985342 h 2128862"/>
              <a:gd name="connsiteX8413" fmla="*/ 1976803 w 2482948"/>
              <a:gd name="connsiteY8413" fmla="*/ 985793 h 2128862"/>
              <a:gd name="connsiteX8414" fmla="*/ 1974933 w 2482948"/>
              <a:gd name="connsiteY8414" fmla="*/ 986120 h 2128862"/>
              <a:gd name="connsiteX8415" fmla="*/ 1974892 w 2482948"/>
              <a:gd name="connsiteY8415" fmla="*/ 986550 h 2128862"/>
              <a:gd name="connsiteX8416" fmla="*/ 1974846 w 2482948"/>
              <a:gd name="connsiteY8416" fmla="*/ 987026 h 2128862"/>
              <a:gd name="connsiteX8417" fmla="*/ 1974762 w 2482948"/>
              <a:gd name="connsiteY8417" fmla="*/ 987906 h 2128862"/>
              <a:gd name="connsiteX8418" fmla="*/ 1980458 w 2482948"/>
              <a:gd name="connsiteY8418" fmla="*/ 987101 h 2128862"/>
              <a:gd name="connsiteX8419" fmla="*/ 1602782 w 2482948"/>
              <a:gd name="connsiteY8419" fmla="*/ 984955 h 2128862"/>
              <a:gd name="connsiteX8420" fmla="*/ 1603240 w 2482948"/>
              <a:gd name="connsiteY8420" fmla="*/ 993671 h 2128862"/>
              <a:gd name="connsiteX8421" fmla="*/ 1603894 w 2482948"/>
              <a:gd name="connsiteY8421" fmla="*/ 993813 h 2128862"/>
              <a:gd name="connsiteX8422" fmla="*/ 1619617 w 2482948"/>
              <a:gd name="connsiteY8422" fmla="*/ 997240 h 2128862"/>
              <a:gd name="connsiteX8423" fmla="*/ 1620466 w 2482948"/>
              <a:gd name="connsiteY8423" fmla="*/ 993982 h 2128862"/>
              <a:gd name="connsiteX8424" fmla="*/ 1620948 w 2482948"/>
              <a:gd name="connsiteY8424" fmla="*/ 992129 h 2128862"/>
              <a:gd name="connsiteX8425" fmla="*/ 1609741 w 2482948"/>
              <a:gd name="connsiteY8425" fmla="*/ 987012 h 2128862"/>
              <a:gd name="connsiteX8426" fmla="*/ 1607067 w 2482948"/>
              <a:gd name="connsiteY8426" fmla="*/ 986221 h 2128862"/>
              <a:gd name="connsiteX8427" fmla="*/ 799907 w 2482948"/>
              <a:gd name="connsiteY8427" fmla="*/ 984607 h 2128862"/>
              <a:gd name="connsiteX8428" fmla="*/ 806626 w 2482948"/>
              <a:gd name="connsiteY8428" fmla="*/ 986622 h 2128862"/>
              <a:gd name="connsiteX8429" fmla="*/ 818526 w 2482948"/>
              <a:gd name="connsiteY8429" fmla="*/ 988314 h 2128862"/>
              <a:gd name="connsiteX8430" fmla="*/ 828594 w 2482948"/>
              <a:gd name="connsiteY8430" fmla="*/ 988128 h 2128862"/>
              <a:gd name="connsiteX8431" fmla="*/ 825146 w 2482948"/>
              <a:gd name="connsiteY8431" fmla="*/ 987705 h 2128862"/>
              <a:gd name="connsiteX8432" fmla="*/ 818854 w 2482948"/>
              <a:gd name="connsiteY8432" fmla="*/ 987944 h 2128862"/>
              <a:gd name="connsiteX8433" fmla="*/ 812508 w 2482948"/>
              <a:gd name="connsiteY8433" fmla="*/ 986154 h 2128862"/>
              <a:gd name="connsiteX8434" fmla="*/ 805669 w 2482948"/>
              <a:gd name="connsiteY8434" fmla="*/ 985314 h 2128862"/>
              <a:gd name="connsiteX8435" fmla="*/ 1479533 w 2482948"/>
              <a:gd name="connsiteY8435" fmla="*/ 984233 h 2128862"/>
              <a:gd name="connsiteX8436" fmla="*/ 1478858 w 2482948"/>
              <a:gd name="connsiteY8436" fmla="*/ 984399 h 2128862"/>
              <a:gd name="connsiteX8437" fmla="*/ 1478848 w 2482948"/>
              <a:gd name="connsiteY8437" fmla="*/ 984455 h 2128862"/>
              <a:gd name="connsiteX8438" fmla="*/ 1478845 w 2482948"/>
              <a:gd name="connsiteY8438" fmla="*/ 984469 h 2128862"/>
              <a:gd name="connsiteX8439" fmla="*/ 1478833 w 2482948"/>
              <a:gd name="connsiteY8439" fmla="*/ 984532 h 2128862"/>
              <a:gd name="connsiteX8440" fmla="*/ 1478852 w 2482948"/>
              <a:gd name="connsiteY8440" fmla="*/ 984526 h 2128862"/>
              <a:gd name="connsiteX8441" fmla="*/ 1479691 w 2482948"/>
              <a:gd name="connsiteY8441" fmla="*/ 984270 h 2128862"/>
              <a:gd name="connsiteX8442" fmla="*/ 1627686 w 2482948"/>
              <a:gd name="connsiteY8442" fmla="*/ 984195 h 2128862"/>
              <a:gd name="connsiteX8443" fmla="*/ 1626756 w 2482948"/>
              <a:gd name="connsiteY8443" fmla="*/ 987758 h 2128862"/>
              <a:gd name="connsiteX8444" fmla="*/ 1626346 w 2482948"/>
              <a:gd name="connsiteY8444" fmla="*/ 989330 h 2128862"/>
              <a:gd name="connsiteX8445" fmla="*/ 1640015 w 2482948"/>
              <a:gd name="connsiteY8445" fmla="*/ 995726 h 2128862"/>
              <a:gd name="connsiteX8446" fmla="*/ 1644518 w 2482948"/>
              <a:gd name="connsiteY8446" fmla="*/ 1000238 h 2128862"/>
              <a:gd name="connsiteX8447" fmla="*/ 1644546 w 2482948"/>
              <a:gd name="connsiteY8447" fmla="*/ 1000142 h 2128862"/>
              <a:gd name="connsiteX8448" fmla="*/ 1644564 w 2482948"/>
              <a:gd name="connsiteY8448" fmla="*/ 1000083 h 2128862"/>
              <a:gd name="connsiteX8449" fmla="*/ 1644592 w 2482948"/>
              <a:gd name="connsiteY8449" fmla="*/ 999989 h 2128862"/>
              <a:gd name="connsiteX8450" fmla="*/ 1635682 w 2482948"/>
              <a:gd name="connsiteY8450" fmla="*/ 991159 h 2128862"/>
              <a:gd name="connsiteX8451" fmla="*/ 1633294 w 2482948"/>
              <a:gd name="connsiteY8451" fmla="*/ 988793 h 2128862"/>
              <a:gd name="connsiteX8452" fmla="*/ 1629565 w 2482948"/>
              <a:gd name="connsiteY8452" fmla="*/ 985097 h 2128862"/>
              <a:gd name="connsiteX8453" fmla="*/ 704985 w 2482948"/>
              <a:gd name="connsiteY8453" fmla="*/ 984131 h 2128862"/>
              <a:gd name="connsiteX8454" fmla="*/ 704560 w 2482948"/>
              <a:gd name="connsiteY8454" fmla="*/ 984641 h 2128862"/>
              <a:gd name="connsiteX8455" fmla="*/ 711726 w 2482948"/>
              <a:gd name="connsiteY8455" fmla="*/ 992820 h 2128862"/>
              <a:gd name="connsiteX8456" fmla="*/ 813485 w 2482948"/>
              <a:gd name="connsiteY8456" fmla="*/ 1039426 h 2128862"/>
              <a:gd name="connsiteX8457" fmla="*/ 863814 w 2482948"/>
              <a:gd name="connsiteY8457" fmla="*/ 1037495 h 2128862"/>
              <a:gd name="connsiteX8458" fmla="*/ 866572 w 2482948"/>
              <a:gd name="connsiteY8458" fmla="*/ 1037495 h 2128862"/>
              <a:gd name="connsiteX8459" fmla="*/ 873262 w 2482948"/>
              <a:gd name="connsiteY8459" fmla="*/ 1032107 h 2128862"/>
              <a:gd name="connsiteX8460" fmla="*/ 820104 w 2482948"/>
              <a:gd name="connsiteY8460" fmla="*/ 1037359 h 2128862"/>
              <a:gd name="connsiteX8461" fmla="*/ 711036 w 2482948"/>
              <a:gd name="connsiteY8461" fmla="*/ 990753 h 2128862"/>
              <a:gd name="connsiteX8462" fmla="*/ 1917871 w 2482948"/>
              <a:gd name="connsiteY8462" fmla="*/ 983633 h 2128862"/>
              <a:gd name="connsiteX8463" fmla="*/ 1917873 w 2482948"/>
              <a:gd name="connsiteY8463" fmla="*/ 983772 h 2128862"/>
              <a:gd name="connsiteX8464" fmla="*/ 1917876 w 2482948"/>
              <a:gd name="connsiteY8464" fmla="*/ 983935 h 2128862"/>
              <a:gd name="connsiteX8465" fmla="*/ 1918663 w 2482948"/>
              <a:gd name="connsiteY8465" fmla="*/ 984220 h 2128862"/>
              <a:gd name="connsiteX8466" fmla="*/ 1920346 w 2482948"/>
              <a:gd name="connsiteY8466" fmla="*/ 984829 h 2128862"/>
              <a:gd name="connsiteX8467" fmla="*/ 1919222 w 2482948"/>
              <a:gd name="connsiteY8467" fmla="*/ 984286 h 2128862"/>
              <a:gd name="connsiteX8468" fmla="*/ 1918355 w 2482948"/>
              <a:gd name="connsiteY8468" fmla="*/ 983867 h 2128862"/>
              <a:gd name="connsiteX8469" fmla="*/ 2282452 w 2482948"/>
              <a:gd name="connsiteY8469" fmla="*/ 983615 h 2128862"/>
              <a:gd name="connsiteX8470" fmla="*/ 2260183 w 2482948"/>
              <a:gd name="connsiteY8470" fmla="*/ 1022466 h 2128862"/>
              <a:gd name="connsiteX8471" fmla="*/ 2234438 w 2482948"/>
              <a:gd name="connsiteY8471" fmla="*/ 1052331 h 2128862"/>
              <a:gd name="connsiteX8472" fmla="*/ 2233010 w 2482948"/>
              <a:gd name="connsiteY8472" fmla="*/ 1055943 h 2128862"/>
              <a:gd name="connsiteX8473" fmla="*/ 2231291 w 2482948"/>
              <a:gd name="connsiteY8473" fmla="*/ 1060767 h 2128862"/>
              <a:gd name="connsiteX8474" fmla="*/ 2226659 w 2482948"/>
              <a:gd name="connsiteY8474" fmla="*/ 1073763 h 2128862"/>
              <a:gd name="connsiteX8475" fmla="*/ 2229964 w 2482948"/>
              <a:gd name="connsiteY8475" fmla="*/ 1071373 h 2128862"/>
              <a:gd name="connsiteX8476" fmla="*/ 2230851 w 2482948"/>
              <a:gd name="connsiteY8476" fmla="*/ 1070415 h 2128862"/>
              <a:gd name="connsiteX8477" fmla="*/ 2231758 w 2482948"/>
              <a:gd name="connsiteY8477" fmla="*/ 1069434 h 2128862"/>
              <a:gd name="connsiteX8478" fmla="*/ 2264958 w 2482948"/>
              <a:gd name="connsiteY8478" fmla="*/ 1027871 h 2128862"/>
              <a:gd name="connsiteX8479" fmla="*/ 2274361 w 2482948"/>
              <a:gd name="connsiteY8479" fmla="*/ 1003119 h 2128862"/>
              <a:gd name="connsiteX8480" fmla="*/ 2278309 w 2482948"/>
              <a:gd name="connsiteY8480" fmla="*/ 993602 h 2128862"/>
              <a:gd name="connsiteX8481" fmla="*/ 1522502 w 2482948"/>
              <a:gd name="connsiteY8481" fmla="*/ 983551 h 2128862"/>
              <a:gd name="connsiteX8482" fmla="*/ 1521200 w 2482948"/>
              <a:gd name="connsiteY8482" fmla="*/ 984466 h 2128862"/>
              <a:gd name="connsiteX8483" fmla="*/ 1523227 w 2482948"/>
              <a:gd name="connsiteY8483" fmla="*/ 985018 h 2128862"/>
              <a:gd name="connsiteX8484" fmla="*/ 1524247 w 2482948"/>
              <a:gd name="connsiteY8484" fmla="*/ 984060 h 2128862"/>
              <a:gd name="connsiteX8485" fmla="*/ 1990318 w 2482948"/>
              <a:gd name="connsiteY8485" fmla="*/ 983433 h 2128862"/>
              <a:gd name="connsiteX8486" fmla="*/ 1986883 w 2482948"/>
              <a:gd name="connsiteY8486" fmla="*/ 984033 h 2128862"/>
              <a:gd name="connsiteX8487" fmla="*/ 1985892 w 2482948"/>
              <a:gd name="connsiteY8487" fmla="*/ 986332 h 2128862"/>
              <a:gd name="connsiteX8488" fmla="*/ 1988553 w 2482948"/>
              <a:gd name="connsiteY8488" fmla="*/ 985956 h 2128862"/>
              <a:gd name="connsiteX8489" fmla="*/ 1990080 w 2482948"/>
              <a:gd name="connsiteY8489" fmla="*/ 985358 h 2128862"/>
              <a:gd name="connsiteX8490" fmla="*/ 1990264 w 2482948"/>
              <a:gd name="connsiteY8490" fmla="*/ 983869 h 2128862"/>
              <a:gd name="connsiteX8491" fmla="*/ 1819287 w 2482948"/>
              <a:gd name="connsiteY8491" fmla="*/ 983375 h 2128862"/>
              <a:gd name="connsiteX8492" fmla="*/ 1817339 w 2482948"/>
              <a:gd name="connsiteY8492" fmla="*/ 988799 h 2128862"/>
              <a:gd name="connsiteX8493" fmla="*/ 1812414 w 2482948"/>
              <a:gd name="connsiteY8493" fmla="*/ 1002515 h 2128862"/>
              <a:gd name="connsiteX8494" fmla="*/ 1820808 w 2482948"/>
              <a:gd name="connsiteY8494" fmla="*/ 1026448 h 2128862"/>
              <a:gd name="connsiteX8495" fmla="*/ 1821782 w 2482948"/>
              <a:gd name="connsiteY8495" fmla="*/ 1029224 h 2128862"/>
              <a:gd name="connsiteX8496" fmla="*/ 1823022 w 2482948"/>
              <a:gd name="connsiteY8496" fmla="*/ 1032760 h 2128862"/>
              <a:gd name="connsiteX8497" fmla="*/ 1824475 w 2482948"/>
              <a:gd name="connsiteY8497" fmla="*/ 1028161 h 2128862"/>
              <a:gd name="connsiteX8498" fmla="*/ 1826081 w 2482948"/>
              <a:gd name="connsiteY8498" fmla="*/ 1023735 h 2128862"/>
              <a:gd name="connsiteX8499" fmla="*/ 1827415 w 2482948"/>
              <a:gd name="connsiteY8499" fmla="*/ 1020057 h 2128862"/>
              <a:gd name="connsiteX8500" fmla="*/ 1828675 w 2482948"/>
              <a:gd name="connsiteY8500" fmla="*/ 1016585 h 2128862"/>
              <a:gd name="connsiteX8501" fmla="*/ 1828426 w 2482948"/>
              <a:gd name="connsiteY8501" fmla="*/ 1015706 h 2128862"/>
              <a:gd name="connsiteX8502" fmla="*/ 1821617 w 2482948"/>
              <a:gd name="connsiteY8502" fmla="*/ 991619 h 2128862"/>
              <a:gd name="connsiteX8503" fmla="*/ 1901839 w 2482948"/>
              <a:gd name="connsiteY8503" fmla="*/ 982393 h 2128862"/>
              <a:gd name="connsiteX8504" fmla="*/ 1901154 w 2482948"/>
              <a:gd name="connsiteY8504" fmla="*/ 984255 h 2128862"/>
              <a:gd name="connsiteX8505" fmla="*/ 1900588 w 2482948"/>
              <a:gd name="connsiteY8505" fmla="*/ 985791 h 2128862"/>
              <a:gd name="connsiteX8506" fmla="*/ 1912492 w 2482948"/>
              <a:gd name="connsiteY8506" fmla="*/ 990955 h 2128862"/>
              <a:gd name="connsiteX8507" fmla="*/ 1912493 w 2482948"/>
              <a:gd name="connsiteY8507" fmla="*/ 990955 h 2128862"/>
              <a:gd name="connsiteX8508" fmla="*/ 1912414 w 2482948"/>
              <a:gd name="connsiteY8508" fmla="*/ 986259 h 2128862"/>
              <a:gd name="connsiteX8509" fmla="*/ 1209937 w 2482948"/>
              <a:gd name="connsiteY8509" fmla="*/ 982370 h 2128862"/>
              <a:gd name="connsiteX8510" fmla="*/ 1213150 w 2482948"/>
              <a:gd name="connsiteY8510" fmla="*/ 989664 h 2128862"/>
              <a:gd name="connsiteX8511" fmla="*/ 1213777 w 2482948"/>
              <a:gd name="connsiteY8511" fmla="*/ 991087 h 2128862"/>
              <a:gd name="connsiteX8512" fmla="*/ 1214313 w 2482948"/>
              <a:gd name="connsiteY8512" fmla="*/ 992305 h 2128862"/>
              <a:gd name="connsiteX8513" fmla="*/ 1214854 w 2482948"/>
              <a:gd name="connsiteY8513" fmla="*/ 992978 h 2128862"/>
              <a:gd name="connsiteX8514" fmla="*/ 1215909 w 2482948"/>
              <a:gd name="connsiteY8514" fmla="*/ 994292 h 2128862"/>
              <a:gd name="connsiteX8515" fmla="*/ 1220279 w 2482948"/>
              <a:gd name="connsiteY8515" fmla="*/ 995864 h 2128862"/>
              <a:gd name="connsiteX8516" fmla="*/ 830124 w 2482948"/>
              <a:gd name="connsiteY8516" fmla="*/ 981946 h 2128862"/>
              <a:gd name="connsiteX8517" fmla="*/ 824836 w 2482948"/>
              <a:gd name="connsiteY8517" fmla="*/ 982241 h 2128862"/>
              <a:gd name="connsiteX8518" fmla="*/ 837006 w 2482948"/>
              <a:gd name="connsiteY8518" fmla="*/ 983755 h 2128862"/>
              <a:gd name="connsiteX8519" fmla="*/ 842496 w 2482948"/>
              <a:gd name="connsiteY8519" fmla="*/ 983257 h 2128862"/>
              <a:gd name="connsiteX8520" fmla="*/ 834203 w 2482948"/>
              <a:gd name="connsiteY8520" fmla="*/ 982378 h 2128862"/>
              <a:gd name="connsiteX8521" fmla="*/ 1428696 w 2482948"/>
              <a:gd name="connsiteY8521" fmla="*/ 981656 h 2128862"/>
              <a:gd name="connsiteX8522" fmla="*/ 1431746 w 2482948"/>
              <a:gd name="connsiteY8522" fmla="*/ 982237 h 2128862"/>
              <a:gd name="connsiteX8523" fmla="*/ 1433827 w 2482948"/>
              <a:gd name="connsiteY8523" fmla="*/ 982633 h 2128862"/>
              <a:gd name="connsiteX8524" fmla="*/ 1435162 w 2482948"/>
              <a:gd name="connsiteY8524" fmla="*/ 982587 h 2128862"/>
              <a:gd name="connsiteX8525" fmla="*/ 1436952 w 2482948"/>
              <a:gd name="connsiteY8525" fmla="*/ 982525 h 2128862"/>
              <a:gd name="connsiteX8526" fmla="*/ 974931 w 2482948"/>
              <a:gd name="connsiteY8526" fmla="*/ 981481 h 2128862"/>
              <a:gd name="connsiteX8527" fmla="*/ 975036 w 2482948"/>
              <a:gd name="connsiteY8527" fmla="*/ 981900 h 2128862"/>
              <a:gd name="connsiteX8528" fmla="*/ 975844 w 2482948"/>
              <a:gd name="connsiteY8528" fmla="*/ 994656 h 2128862"/>
              <a:gd name="connsiteX8529" fmla="*/ 976365 w 2482948"/>
              <a:gd name="connsiteY8529" fmla="*/ 994889 h 2128862"/>
              <a:gd name="connsiteX8530" fmla="*/ 976849 w 2482948"/>
              <a:gd name="connsiteY8530" fmla="*/ 995106 h 2128862"/>
              <a:gd name="connsiteX8531" fmla="*/ 977799 w 2482948"/>
              <a:gd name="connsiteY8531" fmla="*/ 995531 h 2128862"/>
              <a:gd name="connsiteX8532" fmla="*/ 978656 w 2482948"/>
              <a:gd name="connsiteY8532" fmla="*/ 983085 h 2128862"/>
              <a:gd name="connsiteX8533" fmla="*/ 1465825 w 2482948"/>
              <a:gd name="connsiteY8533" fmla="*/ 981267 h 2128862"/>
              <a:gd name="connsiteX8534" fmla="*/ 1465787 w 2482948"/>
              <a:gd name="connsiteY8534" fmla="*/ 981461 h 2128862"/>
              <a:gd name="connsiteX8535" fmla="*/ 1465775 w 2482948"/>
              <a:gd name="connsiteY8535" fmla="*/ 981521 h 2128862"/>
              <a:gd name="connsiteX8536" fmla="*/ 1465774 w 2482948"/>
              <a:gd name="connsiteY8536" fmla="*/ 981525 h 2128862"/>
              <a:gd name="connsiteX8537" fmla="*/ 1467863 w 2482948"/>
              <a:gd name="connsiteY8537" fmla="*/ 981453 h 2128862"/>
              <a:gd name="connsiteX8538" fmla="*/ 1467117 w 2482948"/>
              <a:gd name="connsiteY8538" fmla="*/ 981275 h 2128862"/>
              <a:gd name="connsiteX8539" fmla="*/ 1459087 w 2482948"/>
              <a:gd name="connsiteY8539" fmla="*/ 981225 h 2128862"/>
              <a:gd name="connsiteX8540" fmla="*/ 1459789 w 2482948"/>
              <a:gd name="connsiteY8540" fmla="*/ 981376 h 2128862"/>
              <a:gd name="connsiteX8541" fmla="*/ 1460153 w 2482948"/>
              <a:gd name="connsiteY8541" fmla="*/ 981454 h 2128862"/>
              <a:gd name="connsiteX8542" fmla="*/ 1461218 w 2482948"/>
              <a:gd name="connsiteY8542" fmla="*/ 981683 h 2128862"/>
              <a:gd name="connsiteX8543" fmla="*/ 1461233 w 2482948"/>
              <a:gd name="connsiteY8543" fmla="*/ 981683 h 2128862"/>
              <a:gd name="connsiteX8544" fmla="*/ 1461251 w 2482948"/>
              <a:gd name="connsiteY8544" fmla="*/ 981682 h 2128862"/>
              <a:gd name="connsiteX8545" fmla="*/ 1461341 w 2482948"/>
              <a:gd name="connsiteY8545" fmla="*/ 981239 h 2128862"/>
              <a:gd name="connsiteX8546" fmla="*/ 1461155 w 2482948"/>
              <a:gd name="connsiteY8546" fmla="*/ 981238 h 2128862"/>
              <a:gd name="connsiteX8547" fmla="*/ 1460501 w 2482948"/>
              <a:gd name="connsiteY8547" fmla="*/ 981234 h 2128862"/>
              <a:gd name="connsiteX8548" fmla="*/ 2010945 w 2482948"/>
              <a:gd name="connsiteY8548" fmla="*/ 981024 h 2128862"/>
              <a:gd name="connsiteX8549" fmla="*/ 2008059 w 2482948"/>
              <a:gd name="connsiteY8549" fmla="*/ 982081 h 2128862"/>
              <a:gd name="connsiteX8550" fmla="*/ 1994749 w 2482948"/>
              <a:gd name="connsiteY8550" fmla="*/ 986953 h 2128862"/>
              <a:gd name="connsiteX8551" fmla="*/ 1994743 w 2482948"/>
              <a:gd name="connsiteY8551" fmla="*/ 986997 h 2128862"/>
              <a:gd name="connsiteX8552" fmla="*/ 1994370 w 2482948"/>
              <a:gd name="connsiteY8552" fmla="*/ 989995 h 2128862"/>
              <a:gd name="connsiteX8553" fmla="*/ 2007837 w 2482948"/>
              <a:gd name="connsiteY8553" fmla="*/ 983681 h 2128862"/>
              <a:gd name="connsiteX8554" fmla="*/ 2010378 w 2482948"/>
              <a:gd name="connsiteY8554" fmla="*/ 982490 h 2128862"/>
              <a:gd name="connsiteX8555" fmla="*/ 2010915 w 2482948"/>
              <a:gd name="connsiteY8555" fmla="*/ 981226 h 2128862"/>
              <a:gd name="connsiteX8556" fmla="*/ 1225274 w 2482948"/>
              <a:gd name="connsiteY8556" fmla="*/ 980991 h 2128862"/>
              <a:gd name="connsiteX8557" fmla="*/ 1228861 w 2482948"/>
              <a:gd name="connsiteY8557" fmla="*/ 984897 h 2128862"/>
              <a:gd name="connsiteX8558" fmla="*/ 1237390 w 2482948"/>
              <a:gd name="connsiteY8558" fmla="*/ 988741 h 2128862"/>
              <a:gd name="connsiteX8559" fmla="*/ 1243131 w 2482948"/>
              <a:gd name="connsiteY8559" fmla="*/ 991329 h 2128862"/>
              <a:gd name="connsiteX8560" fmla="*/ 1246132 w 2482948"/>
              <a:gd name="connsiteY8560" fmla="*/ 992681 h 2128862"/>
              <a:gd name="connsiteX8561" fmla="*/ 1246181 w 2482948"/>
              <a:gd name="connsiteY8561" fmla="*/ 991897 h 2128862"/>
              <a:gd name="connsiteX8562" fmla="*/ 1246247 w 2482948"/>
              <a:gd name="connsiteY8562" fmla="*/ 990853 h 2128862"/>
              <a:gd name="connsiteX8563" fmla="*/ 1246417 w 2482948"/>
              <a:gd name="connsiteY8563" fmla="*/ 988148 h 2128862"/>
              <a:gd name="connsiteX8564" fmla="*/ 707620 w 2482948"/>
              <a:gd name="connsiteY8564" fmla="*/ 980966 h 2128862"/>
              <a:gd name="connsiteX8565" fmla="*/ 707461 w 2482948"/>
              <a:gd name="connsiteY8565" fmla="*/ 981157 h 2128862"/>
              <a:gd name="connsiteX8566" fmla="*/ 713519 w 2482948"/>
              <a:gd name="connsiteY8566" fmla="*/ 987720 h 2128862"/>
              <a:gd name="connsiteX8567" fmla="*/ 762850 w 2482948"/>
              <a:gd name="connsiteY8567" fmla="*/ 1019274 h 2128862"/>
              <a:gd name="connsiteX8568" fmla="*/ 785602 w 2482948"/>
              <a:gd name="connsiteY8568" fmla="*/ 1024913 h 2128862"/>
              <a:gd name="connsiteX8569" fmla="*/ 760467 w 2482948"/>
              <a:gd name="connsiteY8569" fmla="*/ 1016089 h 2128862"/>
              <a:gd name="connsiteX8570" fmla="*/ 712551 w 2482948"/>
              <a:gd name="connsiteY8570" fmla="*/ 986202 h 2128862"/>
              <a:gd name="connsiteX8571" fmla="*/ 1344598 w 2482948"/>
              <a:gd name="connsiteY8571" fmla="*/ 980654 h 2128862"/>
              <a:gd name="connsiteX8572" fmla="*/ 1345779 w 2482948"/>
              <a:gd name="connsiteY8572" fmla="*/ 981526 h 2128862"/>
              <a:gd name="connsiteX8573" fmla="*/ 1346916 w 2482948"/>
              <a:gd name="connsiteY8573" fmla="*/ 982366 h 2128862"/>
              <a:gd name="connsiteX8574" fmla="*/ 1351994 w 2482948"/>
              <a:gd name="connsiteY8574" fmla="*/ 983870 h 2128862"/>
              <a:gd name="connsiteX8575" fmla="*/ 1348302 w 2482948"/>
              <a:gd name="connsiteY8575" fmla="*/ 981532 h 2128862"/>
              <a:gd name="connsiteX8576" fmla="*/ 1057056 w 2482948"/>
              <a:gd name="connsiteY8576" fmla="*/ 980636 h 2128862"/>
              <a:gd name="connsiteX8577" fmla="*/ 1057116 w 2482948"/>
              <a:gd name="connsiteY8577" fmla="*/ 981911 h 2128862"/>
              <a:gd name="connsiteX8578" fmla="*/ 1125543 w 2482948"/>
              <a:gd name="connsiteY8578" fmla="*/ 1013350 h 2128862"/>
              <a:gd name="connsiteX8579" fmla="*/ 1126694 w 2482948"/>
              <a:gd name="connsiteY8579" fmla="*/ 1013879 h 2128862"/>
              <a:gd name="connsiteX8580" fmla="*/ 1126701 w 2482948"/>
              <a:gd name="connsiteY8580" fmla="*/ 1013882 h 2128862"/>
              <a:gd name="connsiteX8581" fmla="*/ 1126072 w 2482948"/>
              <a:gd name="connsiteY8581" fmla="*/ 1012126 h 2128862"/>
              <a:gd name="connsiteX8582" fmla="*/ 1219099 w 2482948"/>
              <a:gd name="connsiteY8582" fmla="*/ 980591 h 2128862"/>
              <a:gd name="connsiteX8583" fmla="*/ 1230945 w 2482948"/>
              <a:gd name="connsiteY8583" fmla="*/ 995977 h 2128862"/>
              <a:gd name="connsiteX8584" fmla="*/ 1249577 w 2482948"/>
              <a:gd name="connsiteY8584" fmla="*/ 1005907 h 2128862"/>
              <a:gd name="connsiteX8585" fmla="*/ 1246615 w 2482948"/>
              <a:gd name="connsiteY8585" fmla="*/ 998285 h 2128862"/>
              <a:gd name="connsiteX8586" fmla="*/ 1246591 w 2482948"/>
              <a:gd name="connsiteY8586" fmla="*/ 998224 h 2128862"/>
              <a:gd name="connsiteX8587" fmla="*/ 1230090 w 2482948"/>
              <a:gd name="connsiteY8587" fmla="*/ 991124 h 2128862"/>
              <a:gd name="connsiteX8588" fmla="*/ 1321129 w 2482948"/>
              <a:gd name="connsiteY8588" fmla="*/ 980580 h 2128862"/>
              <a:gd name="connsiteX8589" fmla="*/ 1321299 w 2482948"/>
              <a:gd name="connsiteY8589" fmla="*/ 980733 h 2128862"/>
              <a:gd name="connsiteX8590" fmla="*/ 1321437 w 2482948"/>
              <a:gd name="connsiteY8590" fmla="*/ 980859 h 2128862"/>
              <a:gd name="connsiteX8591" fmla="*/ 1321589 w 2482948"/>
              <a:gd name="connsiteY8591" fmla="*/ 980997 h 2128862"/>
              <a:gd name="connsiteX8592" fmla="*/ 1324490 w 2482948"/>
              <a:gd name="connsiteY8592" fmla="*/ 981928 h 2128862"/>
              <a:gd name="connsiteX8593" fmla="*/ 1327911 w 2482948"/>
              <a:gd name="connsiteY8593" fmla="*/ 983091 h 2128862"/>
              <a:gd name="connsiteX8594" fmla="*/ 1329039 w 2482948"/>
              <a:gd name="connsiteY8594" fmla="*/ 983232 h 2128862"/>
              <a:gd name="connsiteX8595" fmla="*/ 1328910 w 2482948"/>
              <a:gd name="connsiteY8595" fmla="*/ 983076 h 2128862"/>
              <a:gd name="connsiteX8596" fmla="*/ 1327925 w 2482948"/>
              <a:gd name="connsiteY8596" fmla="*/ 982349 h 2128862"/>
              <a:gd name="connsiteX8597" fmla="*/ 1765121 w 2482948"/>
              <a:gd name="connsiteY8597" fmla="*/ 980238 h 2128862"/>
              <a:gd name="connsiteX8598" fmla="*/ 1762894 w 2482948"/>
              <a:gd name="connsiteY8598" fmla="*/ 986520 h 2128862"/>
              <a:gd name="connsiteX8599" fmla="*/ 1762058 w 2482948"/>
              <a:gd name="connsiteY8599" fmla="*/ 988878 h 2128862"/>
              <a:gd name="connsiteX8600" fmla="*/ 1760239 w 2482948"/>
              <a:gd name="connsiteY8600" fmla="*/ 994010 h 2128862"/>
              <a:gd name="connsiteX8601" fmla="*/ 1772087 w 2482948"/>
              <a:gd name="connsiteY8601" fmla="*/ 1020102 h 2128862"/>
              <a:gd name="connsiteX8602" fmla="*/ 1773053 w 2482948"/>
              <a:gd name="connsiteY8602" fmla="*/ 1021768 h 2128862"/>
              <a:gd name="connsiteX8603" fmla="*/ 1774307 w 2482948"/>
              <a:gd name="connsiteY8603" fmla="*/ 1023930 h 2128862"/>
              <a:gd name="connsiteX8604" fmla="*/ 1775983 w 2482948"/>
              <a:gd name="connsiteY8604" fmla="*/ 1019150 h 2128862"/>
              <a:gd name="connsiteX8605" fmla="*/ 1778490 w 2482948"/>
              <a:gd name="connsiteY8605" fmla="*/ 1012000 h 2128862"/>
              <a:gd name="connsiteX8606" fmla="*/ 1768836 w 2482948"/>
              <a:gd name="connsiteY8606" fmla="*/ 992638 h 2128862"/>
              <a:gd name="connsiteX8607" fmla="*/ 1548874 w 2482948"/>
              <a:gd name="connsiteY8607" fmla="*/ 979895 h 2128862"/>
              <a:gd name="connsiteX8608" fmla="*/ 1548714 w 2482948"/>
              <a:gd name="connsiteY8608" fmla="*/ 980458 h 2128862"/>
              <a:gd name="connsiteX8609" fmla="*/ 1551449 w 2482948"/>
              <a:gd name="connsiteY8609" fmla="*/ 981893 h 2128862"/>
              <a:gd name="connsiteX8610" fmla="*/ 1550382 w 2482948"/>
              <a:gd name="connsiteY8610" fmla="*/ 980740 h 2128862"/>
              <a:gd name="connsiteX8611" fmla="*/ 876378 w 2482948"/>
              <a:gd name="connsiteY8611" fmla="*/ 979697 h 2128862"/>
              <a:gd name="connsiteX8612" fmla="*/ 851264 w 2482948"/>
              <a:gd name="connsiteY8612" fmla="*/ 982462 h 2128862"/>
              <a:gd name="connsiteX8613" fmla="*/ 873879 w 2482948"/>
              <a:gd name="connsiteY8613" fmla="*/ 980411 h 2128862"/>
              <a:gd name="connsiteX8614" fmla="*/ 1665315 w 2482948"/>
              <a:gd name="connsiteY8614" fmla="*/ 979536 h 2128862"/>
              <a:gd name="connsiteX8615" fmla="*/ 1666331 w 2482948"/>
              <a:gd name="connsiteY8615" fmla="*/ 1001503 h 2128862"/>
              <a:gd name="connsiteX8616" fmla="*/ 1666744 w 2482948"/>
              <a:gd name="connsiteY8616" fmla="*/ 1002806 h 2128862"/>
              <a:gd name="connsiteX8617" fmla="*/ 1666506 w 2482948"/>
              <a:gd name="connsiteY8617" fmla="*/ 1005284 h 2128862"/>
              <a:gd name="connsiteX8618" fmla="*/ 1666782 w 2482948"/>
              <a:gd name="connsiteY8618" fmla="*/ 1011247 h 2128862"/>
              <a:gd name="connsiteX8619" fmla="*/ 1666982 w 2482948"/>
              <a:gd name="connsiteY8619" fmla="*/ 1015563 h 2128862"/>
              <a:gd name="connsiteX8620" fmla="*/ 1672785 w 2482948"/>
              <a:gd name="connsiteY8620" fmla="*/ 993348 h 2128862"/>
              <a:gd name="connsiteX8621" fmla="*/ 1879741 w 2482948"/>
              <a:gd name="connsiteY8621" fmla="*/ 979237 h 2128862"/>
              <a:gd name="connsiteX8622" fmla="*/ 1879877 w 2482948"/>
              <a:gd name="connsiteY8622" fmla="*/ 980480 h 2128862"/>
              <a:gd name="connsiteX8623" fmla="*/ 1880026 w 2482948"/>
              <a:gd name="connsiteY8623" fmla="*/ 980654 h 2128862"/>
              <a:gd name="connsiteX8624" fmla="*/ 1882020 w 2482948"/>
              <a:gd name="connsiteY8624" fmla="*/ 982321 h 2128862"/>
              <a:gd name="connsiteX8625" fmla="*/ 1886454 w 2482948"/>
              <a:gd name="connsiteY8625" fmla="*/ 986024 h 2128862"/>
              <a:gd name="connsiteX8626" fmla="*/ 1886702 w 2482948"/>
              <a:gd name="connsiteY8626" fmla="*/ 986231 h 2128862"/>
              <a:gd name="connsiteX8627" fmla="*/ 1893020 w 2482948"/>
              <a:gd name="connsiteY8627" fmla="*/ 989297 h 2128862"/>
              <a:gd name="connsiteX8628" fmla="*/ 1894020 w 2482948"/>
              <a:gd name="connsiteY8628" fmla="*/ 989783 h 2128862"/>
              <a:gd name="connsiteX8629" fmla="*/ 1893993 w 2482948"/>
              <a:gd name="connsiteY8629" fmla="*/ 989333 h 2128862"/>
              <a:gd name="connsiteX8630" fmla="*/ 1893980 w 2482948"/>
              <a:gd name="connsiteY8630" fmla="*/ 989121 h 2128862"/>
              <a:gd name="connsiteX8631" fmla="*/ 1893979 w 2482948"/>
              <a:gd name="connsiteY8631" fmla="*/ 989096 h 2128862"/>
              <a:gd name="connsiteX8632" fmla="*/ 930304 w 2482948"/>
              <a:gd name="connsiteY8632" fmla="*/ 979177 h 2128862"/>
              <a:gd name="connsiteX8633" fmla="*/ 928930 w 2482948"/>
              <a:gd name="connsiteY8633" fmla="*/ 981953 h 2128862"/>
              <a:gd name="connsiteX8634" fmla="*/ 937111 w 2482948"/>
              <a:gd name="connsiteY8634" fmla="*/ 990112 h 2128862"/>
              <a:gd name="connsiteX8635" fmla="*/ 938384 w 2482948"/>
              <a:gd name="connsiteY8635" fmla="*/ 992657 h 2128862"/>
              <a:gd name="connsiteX8636" fmla="*/ 947750 w 2482948"/>
              <a:gd name="connsiteY8636" fmla="*/ 1011384 h 2128862"/>
              <a:gd name="connsiteX8637" fmla="*/ 949188 w 2482948"/>
              <a:gd name="connsiteY8637" fmla="*/ 1017721 h 2128862"/>
              <a:gd name="connsiteX8638" fmla="*/ 949923 w 2482948"/>
              <a:gd name="connsiteY8638" fmla="*/ 1020960 h 2128862"/>
              <a:gd name="connsiteX8639" fmla="*/ 951824 w 2482948"/>
              <a:gd name="connsiteY8639" fmla="*/ 1025536 h 2128862"/>
              <a:gd name="connsiteX8640" fmla="*/ 952223 w 2482948"/>
              <a:gd name="connsiteY8640" fmla="*/ 1031096 h 2128862"/>
              <a:gd name="connsiteX8641" fmla="*/ 952650 w 2482948"/>
              <a:gd name="connsiteY8641" fmla="*/ 1032977 h 2128862"/>
              <a:gd name="connsiteX8642" fmla="*/ 954717 w 2482948"/>
              <a:gd name="connsiteY8642" fmla="*/ 1042092 h 2128862"/>
              <a:gd name="connsiteX8643" fmla="*/ 955919 w 2482948"/>
              <a:gd name="connsiteY8643" fmla="*/ 1082585 h 2128862"/>
              <a:gd name="connsiteX8644" fmla="*/ 957713 w 2482948"/>
              <a:gd name="connsiteY8644" fmla="*/ 1096374 h 2128862"/>
              <a:gd name="connsiteX8645" fmla="*/ 958816 w 2482948"/>
              <a:gd name="connsiteY8645" fmla="*/ 1100647 h 2128862"/>
              <a:gd name="connsiteX8646" fmla="*/ 974534 w 2482948"/>
              <a:gd name="connsiteY8646" fmla="*/ 1138804 h 2128862"/>
              <a:gd name="connsiteX8647" fmla="*/ 991233 w 2482948"/>
              <a:gd name="connsiteY8647" fmla="*/ 1155445 h 2128862"/>
              <a:gd name="connsiteX8648" fmla="*/ 989656 w 2482948"/>
              <a:gd name="connsiteY8648" fmla="*/ 1153658 h 2128862"/>
              <a:gd name="connsiteX8649" fmla="*/ 973100 w 2482948"/>
              <a:gd name="connsiteY8649" fmla="*/ 1134889 h 2128862"/>
              <a:gd name="connsiteX8650" fmla="*/ 958816 w 2482948"/>
              <a:gd name="connsiteY8650" fmla="*/ 1093202 h 2128862"/>
              <a:gd name="connsiteX8651" fmla="*/ 958816 w 2482948"/>
              <a:gd name="connsiteY8651" fmla="*/ 1088927 h 2128862"/>
              <a:gd name="connsiteX8652" fmla="*/ 957576 w 2482948"/>
              <a:gd name="connsiteY8652" fmla="*/ 1073209 h 2128862"/>
              <a:gd name="connsiteX8653" fmla="*/ 955584 w 2482948"/>
              <a:gd name="connsiteY8653" fmla="*/ 1017748 h 2128862"/>
              <a:gd name="connsiteX8654" fmla="*/ 955077 w 2482948"/>
              <a:gd name="connsiteY8654" fmla="*/ 1015214 h 2128862"/>
              <a:gd name="connsiteX8655" fmla="*/ 953485 w 2482948"/>
              <a:gd name="connsiteY8655" fmla="*/ 1007251 h 2128862"/>
              <a:gd name="connsiteX8656" fmla="*/ 945160 w 2482948"/>
              <a:gd name="connsiteY8656" fmla="*/ 985823 h 2128862"/>
              <a:gd name="connsiteX8657" fmla="*/ 945042 w 2482948"/>
              <a:gd name="connsiteY8657" fmla="*/ 985770 h 2128862"/>
              <a:gd name="connsiteX8658" fmla="*/ 943210 w 2482948"/>
              <a:gd name="connsiteY8658" fmla="*/ 984951 h 2128862"/>
              <a:gd name="connsiteX8659" fmla="*/ 700073 w 2482948"/>
              <a:gd name="connsiteY8659" fmla="*/ 978754 h 2128862"/>
              <a:gd name="connsiteX8660" fmla="*/ 699745 w 2482948"/>
              <a:gd name="connsiteY8660" fmla="*/ 979146 h 2128862"/>
              <a:gd name="connsiteX8661" fmla="*/ 699789 w 2482948"/>
              <a:gd name="connsiteY8661" fmla="*/ 979196 h 2128862"/>
              <a:gd name="connsiteX8662" fmla="*/ 699801 w 2482948"/>
              <a:gd name="connsiteY8662" fmla="*/ 979210 h 2128862"/>
              <a:gd name="connsiteX8663" fmla="*/ 700130 w 2482948"/>
              <a:gd name="connsiteY8663" fmla="*/ 978816 h 2128862"/>
              <a:gd name="connsiteX8664" fmla="*/ 700098 w 2482948"/>
              <a:gd name="connsiteY8664" fmla="*/ 978782 h 2128862"/>
              <a:gd name="connsiteX8665" fmla="*/ 700083 w 2482948"/>
              <a:gd name="connsiteY8665" fmla="*/ 978765 h 2128862"/>
              <a:gd name="connsiteX8666" fmla="*/ 903306 w 2482948"/>
              <a:gd name="connsiteY8666" fmla="*/ 977879 h 2128862"/>
              <a:gd name="connsiteX8667" fmla="*/ 903052 w 2482948"/>
              <a:gd name="connsiteY8667" fmla="*/ 977952 h 2128862"/>
              <a:gd name="connsiteX8668" fmla="*/ 901807 w 2482948"/>
              <a:gd name="connsiteY8668" fmla="*/ 978306 h 2128862"/>
              <a:gd name="connsiteX8669" fmla="*/ 901696 w 2482948"/>
              <a:gd name="connsiteY8669" fmla="*/ 978338 h 2128862"/>
              <a:gd name="connsiteX8670" fmla="*/ 902411 w 2482948"/>
              <a:gd name="connsiteY8670" fmla="*/ 978157 h 2128862"/>
              <a:gd name="connsiteX8671" fmla="*/ 902838 w 2482948"/>
              <a:gd name="connsiteY8671" fmla="*/ 978049 h 2128862"/>
              <a:gd name="connsiteX8672" fmla="*/ 903124 w 2482948"/>
              <a:gd name="connsiteY8672" fmla="*/ 977976 h 2128862"/>
              <a:gd name="connsiteX8673" fmla="*/ 903219 w 2482948"/>
              <a:gd name="connsiteY8673" fmla="*/ 977926 h 2128862"/>
              <a:gd name="connsiteX8674" fmla="*/ 1362901 w 2482948"/>
              <a:gd name="connsiteY8674" fmla="*/ 977509 h 2128862"/>
              <a:gd name="connsiteX8675" fmla="*/ 1370817 w 2482948"/>
              <a:gd name="connsiteY8675" fmla="*/ 982225 h 2128862"/>
              <a:gd name="connsiteX8676" fmla="*/ 1410117 w 2482948"/>
              <a:gd name="connsiteY8676" fmla="*/ 993234 h 2128862"/>
              <a:gd name="connsiteX8677" fmla="*/ 1421072 w 2482948"/>
              <a:gd name="connsiteY8677" fmla="*/ 994656 h 2128862"/>
              <a:gd name="connsiteX8678" fmla="*/ 1365330 w 2482948"/>
              <a:gd name="connsiteY8678" fmla="*/ 978194 h 2128862"/>
              <a:gd name="connsiteX8679" fmla="*/ 1364131 w 2482948"/>
              <a:gd name="connsiteY8679" fmla="*/ 977840 h 2128862"/>
              <a:gd name="connsiteX8680" fmla="*/ 1330217 w 2482948"/>
              <a:gd name="connsiteY8680" fmla="*/ 977247 h 2128862"/>
              <a:gd name="connsiteX8681" fmla="*/ 1330367 w 2482948"/>
              <a:gd name="connsiteY8681" fmla="*/ 977412 h 2128862"/>
              <a:gd name="connsiteX8682" fmla="*/ 1330505 w 2482948"/>
              <a:gd name="connsiteY8682" fmla="*/ 977564 h 2128862"/>
              <a:gd name="connsiteX8683" fmla="*/ 1332086 w 2482948"/>
              <a:gd name="connsiteY8683" fmla="*/ 978022 h 2128862"/>
              <a:gd name="connsiteX8684" fmla="*/ 1331933 w 2482948"/>
              <a:gd name="connsiteY8684" fmla="*/ 977848 h 2128862"/>
              <a:gd name="connsiteX8685" fmla="*/ 1331525 w 2482948"/>
              <a:gd name="connsiteY8685" fmla="*/ 977557 h 2128862"/>
              <a:gd name="connsiteX8686" fmla="*/ 1330751 w 2482948"/>
              <a:gd name="connsiteY8686" fmla="*/ 977373 h 2128862"/>
              <a:gd name="connsiteX8687" fmla="*/ 710914 w 2482948"/>
              <a:gd name="connsiteY8687" fmla="*/ 977010 h 2128862"/>
              <a:gd name="connsiteX8688" fmla="*/ 710530 w 2482948"/>
              <a:gd name="connsiteY8688" fmla="*/ 977471 h 2128862"/>
              <a:gd name="connsiteX8689" fmla="*/ 714758 w 2482948"/>
              <a:gd name="connsiteY8689" fmla="*/ 981928 h 2128862"/>
              <a:gd name="connsiteX8690" fmla="*/ 825066 w 2482948"/>
              <a:gd name="connsiteY8690" fmla="*/ 1026051 h 2128862"/>
              <a:gd name="connsiteX8691" fmla="*/ 826446 w 2482948"/>
              <a:gd name="connsiteY8691" fmla="*/ 1026051 h 2128862"/>
              <a:gd name="connsiteX8692" fmla="*/ 884081 w 2482948"/>
              <a:gd name="connsiteY8692" fmla="*/ 1017364 h 2128862"/>
              <a:gd name="connsiteX8693" fmla="*/ 887946 w 2482948"/>
              <a:gd name="connsiteY8693" fmla="*/ 1013410 h 2128862"/>
              <a:gd name="connsiteX8694" fmla="*/ 834030 w 2482948"/>
              <a:gd name="connsiteY8694" fmla="*/ 1024122 h 2128862"/>
              <a:gd name="connsiteX8695" fmla="*/ 714208 w 2482948"/>
              <a:gd name="connsiteY8695" fmla="*/ 980411 h 2128862"/>
              <a:gd name="connsiteX8696" fmla="*/ 1903870 w 2482948"/>
              <a:gd name="connsiteY8696" fmla="*/ 976874 h 2128862"/>
              <a:gd name="connsiteX8697" fmla="*/ 1903487 w 2482948"/>
              <a:gd name="connsiteY8697" fmla="*/ 977913 h 2128862"/>
              <a:gd name="connsiteX8698" fmla="*/ 1903221 w 2482948"/>
              <a:gd name="connsiteY8698" fmla="*/ 978636 h 2128862"/>
              <a:gd name="connsiteX8699" fmla="*/ 1912341 w 2482948"/>
              <a:gd name="connsiteY8699" fmla="*/ 981934 h 2128862"/>
              <a:gd name="connsiteX8700" fmla="*/ 1912337 w 2482948"/>
              <a:gd name="connsiteY8700" fmla="*/ 981713 h 2128862"/>
              <a:gd name="connsiteX8701" fmla="*/ 1912331 w 2482948"/>
              <a:gd name="connsiteY8701" fmla="*/ 981305 h 2128862"/>
              <a:gd name="connsiteX8702" fmla="*/ 1912325 w 2482948"/>
              <a:gd name="connsiteY8702" fmla="*/ 980956 h 2128862"/>
              <a:gd name="connsiteX8703" fmla="*/ 1908287 w 2482948"/>
              <a:gd name="connsiteY8703" fmla="*/ 979006 h 2128862"/>
              <a:gd name="connsiteX8704" fmla="*/ 1860872 w 2482948"/>
              <a:gd name="connsiteY8704" fmla="*/ 976798 h 2128862"/>
              <a:gd name="connsiteX8705" fmla="*/ 1864225 w 2482948"/>
              <a:gd name="connsiteY8705" fmla="*/ 997467 h 2128862"/>
              <a:gd name="connsiteX8706" fmla="*/ 1864304 w 2482948"/>
              <a:gd name="connsiteY8706" fmla="*/ 997243 h 2128862"/>
              <a:gd name="connsiteX8707" fmla="*/ 1864671 w 2482948"/>
              <a:gd name="connsiteY8707" fmla="*/ 996211 h 2128862"/>
              <a:gd name="connsiteX8708" fmla="*/ 1869182 w 2482948"/>
              <a:gd name="connsiteY8708" fmla="*/ 983512 h 2128862"/>
              <a:gd name="connsiteX8709" fmla="*/ 1376732 w 2482948"/>
              <a:gd name="connsiteY8709" fmla="*/ 976189 h 2128862"/>
              <a:gd name="connsiteX8710" fmla="*/ 1385341 w 2482948"/>
              <a:gd name="connsiteY8710" fmla="*/ 978725 h 2128862"/>
              <a:gd name="connsiteX8711" fmla="*/ 1413151 w 2482948"/>
              <a:gd name="connsiteY8711" fmla="*/ 986340 h 2128862"/>
              <a:gd name="connsiteX8712" fmla="*/ 1433340 w 2482948"/>
              <a:gd name="connsiteY8712" fmla="*/ 989601 h 2128862"/>
              <a:gd name="connsiteX8713" fmla="*/ 1440365 w 2482948"/>
              <a:gd name="connsiteY8713" fmla="*/ 989061 h 2128862"/>
              <a:gd name="connsiteX8714" fmla="*/ 1436166 w 2482948"/>
              <a:gd name="connsiteY8714" fmla="*/ 988260 h 2128862"/>
              <a:gd name="connsiteX8715" fmla="*/ 1432710 w 2482948"/>
              <a:gd name="connsiteY8715" fmla="*/ 987600 h 2128862"/>
              <a:gd name="connsiteX8716" fmla="*/ 1432253 w 2482948"/>
              <a:gd name="connsiteY8716" fmla="*/ 987616 h 2128862"/>
              <a:gd name="connsiteX8717" fmla="*/ 1427771 w 2482948"/>
              <a:gd name="connsiteY8717" fmla="*/ 987771 h 2128862"/>
              <a:gd name="connsiteX8718" fmla="*/ 1387943 w 2482948"/>
              <a:gd name="connsiteY8718" fmla="*/ 977369 h 2128862"/>
              <a:gd name="connsiteX8719" fmla="*/ 1003413 w 2482948"/>
              <a:gd name="connsiteY8719" fmla="*/ 975752 h 2128862"/>
              <a:gd name="connsiteX8720" fmla="*/ 1002418 w 2482948"/>
              <a:gd name="connsiteY8720" fmla="*/ 981455 h 2128862"/>
              <a:gd name="connsiteX8721" fmla="*/ 1001442 w 2482948"/>
              <a:gd name="connsiteY8721" fmla="*/ 987050 h 2128862"/>
              <a:gd name="connsiteX8722" fmla="*/ 1001449 w 2482948"/>
              <a:gd name="connsiteY8722" fmla="*/ 987053 h 2128862"/>
              <a:gd name="connsiteX8723" fmla="*/ 1001455 w 2482948"/>
              <a:gd name="connsiteY8723" fmla="*/ 987056 h 2128862"/>
              <a:gd name="connsiteX8724" fmla="*/ 1001494 w 2482948"/>
              <a:gd name="connsiteY8724" fmla="*/ 987073 h 2128862"/>
              <a:gd name="connsiteX8725" fmla="*/ 1002747 w 2482948"/>
              <a:gd name="connsiteY8725" fmla="*/ 980849 h 2128862"/>
              <a:gd name="connsiteX8726" fmla="*/ 1003155 w 2482948"/>
              <a:gd name="connsiteY8726" fmla="*/ 978823 h 2128862"/>
              <a:gd name="connsiteX8727" fmla="*/ 1003746 w 2482948"/>
              <a:gd name="connsiteY8727" fmla="*/ 975890 h 2128862"/>
              <a:gd name="connsiteX8728" fmla="*/ 1003675 w 2482948"/>
              <a:gd name="connsiteY8728" fmla="*/ 975861 h 2128862"/>
              <a:gd name="connsiteX8729" fmla="*/ 1629890 w 2482948"/>
              <a:gd name="connsiteY8729" fmla="*/ 975746 h 2128862"/>
              <a:gd name="connsiteX8730" fmla="*/ 1628771 w 2482948"/>
              <a:gd name="connsiteY8730" fmla="*/ 980036 h 2128862"/>
              <a:gd name="connsiteX8731" fmla="*/ 1632169 w 2482948"/>
              <a:gd name="connsiteY8731" fmla="*/ 981691 h 2128862"/>
              <a:gd name="connsiteX8732" fmla="*/ 1645918 w 2482948"/>
              <a:gd name="connsiteY8732" fmla="*/ 995532 h 2128862"/>
              <a:gd name="connsiteX8733" fmla="*/ 1646227 w 2482948"/>
              <a:gd name="connsiteY8733" fmla="*/ 994493 h 2128862"/>
              <a:gd name="connsiteX8734" fmla="*/ 1646416 w 2482948"/>
              <a:gd name="connsiteY8734" fmla="*/ 993859 h 2128862"/>
              <a:gd name="connsiteX8735" fmla="*/ 1646512 w 2482948"/>
              <a:gd name="connsiteY8735" fmla="*/ 993537 h 2128862"/>
              <a:gd name="connsiteX8736" fmla="*/ 1642937 w 2482948"/>
              <a:gd name="connsiteY8736" fmla="*/ 989710 h 2128862"/>
              <a:gd name="connsiteX8737" fmla="*/ 702645 w 2482948"/>
              <a:gd name="connsiteY8737" fmla="*/ 975682 h 2128862"/>
              <a:gd name="connsiteX8738" fmla="*/ 702532 w 2482948"/>
              <a:gd name="connsiteY8738" fmla="*/ 975817 h 2128862"/>
              <a:gd name="connsiteX8739" fmla="*/ 702533 w 2482948"/>
              <a:gd name="connsiteY8739" fmla="*/ 975818 h 2128862"/>
              <a:gd name="connsiteX8740" fmla="*/ 702586 w 2482948"/>
              <a:gd name="connsiteY8740" fmla="*/ 975876 h 2128862"/>
              <a:gd name="connsiteX8741" fmla="*/ 702699 w 2482948"/>
              <a:gd name="connsiteY8741" fmla="*/ 975740 h 2128862"/>
              <a:gd name="connsiteX8742" fmla="*/ 960970 w 2482948"/>
              <a:gd name="connsiteY8742" fmla="*/ 975468 h 2128862"/>
              <a:gd name="connsiteX8743" fmla="*/ 962219 w 2482948"/>
              <a:gd name="connsiteY8743" fmla="*/ 978243 h 2128862"/>
              <a:gd name="connsiteX8744" fmla="*/ 963590 w 2482948"/>
              <a:gd name="connsiteY8744" fmla="*/ 981289 h 2128862"/>
              <a:gd name="connsiteX8745" fmla="*/ 964814 w 2482948"/>
              <a:gd name="connsiteY8745" fmla="*/ 988517 h 2128862"/>
              <a:gd name="connsiteX8746" fmla="*/ 965034 w 2482948"/>
              <a:gd name="connsiteY8746" fmla="*/ 989818 h 2128862"/>
              <a:gd name="connsiteX8747" fmla="*/ 970699 w 2482948"/>
              <a:gd name="connsiteY8747" fmla="*/ 992353 h 2128862"/>
              <a:gd name="connsiteX8748" fmla="*/ 968870 w 2482948"/>
              <a:gd name="connsiteY8748" fmla="*/ 978871 h 2128862"/>
              <a:gd name="connsiteX8749" fmla="*/ 1469251 w 2482948"/>
              <a:gd name="connsiteY8749" fmla="*/ 975070 h 2128862"/>
              <a:gd name="connsiteX8750" fmla="*/ 1468098 w 2482948"/>
              <a:gd name="connsiteY8750" fmla="*/ 975223 h 2128862"/>
              <a:gd name="connsiteX8751" fmla="*/ 1467039 w 2482948"/>
              <a:gd name="connsiteY8751" fmla="*/ 975176 h 2128862"/>
              <a:gd name="connsiteX8752" fmla="*/ 1466977 w 2482948"/>
              <a:gd name="connsiteY8752" fmla="*/ 975488 h 2128862"/>
              <a:gd name="connsiteX8753" fmla="*/ 1466921 w 2482948"/>
              <a:gd name="connsiteY8753" fmla="*/ 975765 h 2128862"/>
              <a:gd name="connsiteX8754" fmla="*/ 1466856 w 2482948"/>
              <a:gd name="connsiteY8754" fmla="*/ 976091 h 2128862"/>
              <a:gd name="connsiteX8755" fmla="*/ 1468248 w 2482948"/>
              <a:gd name="connsiteY8755" fmla="*/ 976097 h 2128862"/>
              <a:gd name="connsiteX8756" fmla="*/ 1468460 w 2482948"/>
              <a:gd name="connsiteY8756" fmla="*/ 976098 h 2128862"/>
              <a:gd name="connsiteX8757" fmla="*/ 1469287 w 2482948"/>
              <a:gd name="connsiteY8757" fmla="*/ 976102 h 2128862"/>
              <a:gd name="connsiteX8758" fmla="*/ 1469466 w 2482948"/>
              <a:gd name="connsiteY8758" fmla="*/ 976068 h 2128862"/>
              <a:gd name="connsiteX8759" fmla="*/ 1471565 w 2482948"/>
              <a:gd name="connsiteY8759" fmla="*/ 975671 h 2128862"/>
              <a:gd name="connsiteX8760" fmla="*/ 1458026 w 2482948"/>
              <a:gd name="connsiteY8760" fmla="*/ 974776 h 2128862"/>
              <a:gd name="connsiteX8761" fmla="*/ 1459029 w 2482948"/>
              <a:gd name="connsiteY8761" fmla="*/ 975014 h 2128862"/>
              <a:gd name="connsiteX8762" fmla="*/ 1462436 w 2482948"/>
              <a:gd name="connsiteY8762" fmla="*/ 975822 h 2128862"/>
              <a:gd name="connsiteX8763" fmla="*/ 1462484 w 2482948"/>
              <a:gd name="connsiteY8763" fmla="*/ 975583 h 2128862"/>
              <a:gd name="connsiteX8764" fmla="*/ 1462538 w 2482948"/>
              <a:gd name="connsiteY8764" fmla="*/ 975320 h 2128862"/>
              <a:gd name="connsiteX8765" fmla="*/ 1462607 w 2482948"/>
              <a:gd name="connsiteY8765" fmla="*/ 974979 h 2128862"/>
              <a:gd name="connsiteX8766" fmla="*/ 999087 w 2482948"/>
              <a:gd name="connsiteY8766" fmla="*/ 973958 h 2128862"/>
              <a:gd name="connsiteX8767" fmla="*/ 997321 w 2482948"/>
              <a:gd name="connsiteY8767" fmla="*/ 985271 h 2128862"/>
              <a:gd name="connsiteX8768" fmla="*/ 997585 w 2482948"/>
              <a:gd name="connsiteY8768" fmla="*/ 985385 h 2128862"/>
              <a:gd name="connsiteX8769" fmla="*/ 998268 w 2482948"/>
              <a:gd name="connsiteY8769" fmla="*/ 985680 h 2128862"/>
              <a:gd name="connsiteX8770" fmla="*/ 1000298 w 2482948"/>
              <a:gd name="connsiteY8770" fmla="*/ 974460 h 2128862"/>
              <a:gd name="connsiteX8771" fmla="*/ 1000178 w 2482948"/>
              <a:gd name="connsiteY8771" fmla="*/ 974410 h 2128862"/>
              <a:gd name="connsiteX8772" fmla="*/ 1952314 w 2482948"/>
              <a:gd name="connsiteY8772" fmla="*/ 973845 h 2128862"/>
              <a:gd name="connsiteX8773" fmla="*/ 1937077 w 2482948"/>
              <a:gd name="connsiteY8773" fmla="*/ 974629 h 2128862"/>
              <a:gd name="connsiteX8774" fmla="*/ 1937061 w 2482948"/>
              <a:gd name="connsiteY8774" fmla="*/ 975365 h 2128862"/>
              <a:gd name="connsiteX8775" fmla="*/ 1952152 w 2482948"/>
              <a:gd name="connsiteY8775" fmla="*/ 975831 h 2128862"/>
              <a:gd name="connsiteX8776" fmla="*/ 1952269 w 2482948"/>
              <a:gd name="connsiteY8776" fmla="*/ 974395 h 2128862"/>
              <a:gd name="connsiteX8777" fmla="*/ 1952287 w 2482948"/>
              <a:gd name="connsiteY8777" fmla="*/ 974175 h 2128862"/>
              <a:gd name="connsiteX8778" fmla="*/ 713633 w 2482948"/>
              <a:gd name="connsiteY8778" fmla="*/ 973744 h 2128862"/>
              <a:gd name="connsiteX8779" fmla="*/ 713558 w 2482948"/>
              <a:gd name="connsiteY8779" fmla="*/ 973834 h 2128862"/>
              <a:gd name="connsiteX8780" fmla="*/ 716965 w 2482948"/>
              <a:gd name="connsiteY8780" fmla="*/ 977241 h 2128862"/>
              <a:gd name="connsiteX8781" fmla="*/ 833754 w 2482948"/>
              <a:gd name="connsiteY8781" fmla="*/ 1019984 h 2128862"/>
              <a:gd name="connsiteX8782" fmla="*/ 892960 w 2482948"/>
              <a:gd name="connsiteY8782" fmla="*/ 1008280 h 2128862"/>
              <a:gd name="connsiteX8783" fmla="*/ 894312 w 2482948"/>
              <a:gd name="connsiteY8783" fmla="*/ 1006897 h 2128862"/>
              <a:gd name="connsiteX8784" fmla="*/ 895114 w 2482948"/>
              <a:gd name="connsiteY8784" fmla="*/ 1006077 h 2128862"/>
              <a:gd name="connsiteX8785" fmla="*/ 841061 w 2482948"/>
              <a:gd name="connsiteY8785" fmla="*/ 1018191 h 2128862"/>
              <a:gd name="connsiteX8786" fmla="*/ 715861 w 2482948"/>
              <a:gd name="connsiteY8786" fmla="*/ 975997 h 2128862"/>
              <a:gd name="connsiteX8787" fmla="*/ 807860 w 2482948"/>
              <a:gd name="connsiteY8787" fmla="*/ 973687 h 2128862"/>
              <a:gd name="connsiteX8788" fmla="*/ 817031 w 2482948"/>
              <a:gd name="connsiteY8788" fmla="*/ 976129 h 2128862"/>
              <a:gd name="connsiteX8789" fmla="*/ 829818 w 2482948"/>
              <a:gd name="connsiteY8789" fmla="*/ 977482 h 2128862"/>
              <a:gd name="connsiteX8790" fmla="*/ 841961 w 2482948"/>
              <a:gd name="connsiteY8790" fmla="*/ 976800 h 2128862"/>
              <a:gd name="connsiteX8791" fmla="*/ 837443 w 2482948"/>
              <a:gd name="connsiteY8791" fmla="*/ 976387 h 2128862"/>
              <a:gd name="connsiteX8792" fmla="*/ 831990 w 2482948"/>
              <a:gd name="connsiteY8792" fmla="*/ 975890 h 2128862"/>
              <a:gd name="connsiteX8793" fmla="*/ 824966 w 2482948"/>
              <a:gd name="connsiteY8793" fmla="*/ 976338 h 2128862"/>
              <a:gd name="connsiteX8794" fmla="*/ 818094 w 2482948"/>
              <a:gd name="connsiteY8794" fmla="*/ 974621 h 2128862"/>
              <a:gd name="connsiteX8795" fmla="*/ 815326 w 2482948"/>
              <a:gd name="connsiteY8795" fmla="*/ 974369 h 2128862"/>
              <a:gd name="connsiteX8796" fmla="*/ 1483497 w 2482948"/>
              <a:gd name="connsiteY8796" fmla="*/ 973185 h 2128862"/>
              <a:gd name="connsiteX8797" fmla="*/ 1482514 w 2482948"/>
              <a:gd name="connsiteY8797" fmla="*/ 973315 h 2128862"/>
              <a:gd name="connsiteX8798" fmla="*/ 1481772 w 2482948"/>
              <a:gd name="connsiteY8798" fmla="*/ 973414 h 2128862"/>
              <a:gd name="connsiteX8799" fmla="*/ 1480997 w 2482948"/>
              <a:gd name="connsiteY8799" fmla="*/ 973516 h 2128862"/>
              <a:gd name="connsiteX8800" fmla="*/ 1481803 w 2482948"/>
              <a:gd name="connsiteY8800" fmla="*/ 973736 h 2128862"/>
              <a:gd name="connsiteX8801" fmla="*/ 1484049 w 2482948"/>
              <a:gd name="connsiteY8801" fmla="*/ 973311 h 2128862"/>
              <a:gd name="connsiteX8802" fmla="*/ 1217934 w 2482948"/>
              <a:gd name="connsiteY8802" fmla="*/ 972998 h 2128862"/>
              <a:gd name="connsiteX8803" fmla="*/ 1217990 w 2482948"/>
              <a:gd name="connsiteY8803" fmla="*/ 973059 h 2128862"/>
              <a:gd name="connsiteX8804" fmla="*/ 1218022 w 2482948"/>
              <a:gd name="connsiteY8804" fmla="*/ 973094 h 2128862"/>
              <a:gd name="connsiteX8805" fmla="*/ 1218072 w 2482948"/>
              <a:gd name="connsiteY8805" fmla="*/ 973148 h 2128862"/>
              <a:gd name="connsiteX8806" fmla="*/ 1218094 w 2482948"/>
              <a:gd name="connsiteY8806" fmla="*/ 973156 h 2128862"/>
              <a:gd name="connsiteX8807" fmla="*/ 1218137 w 2482948"/>
              <a:gd name="connsiteY8807" fmla="*/ 973170 h 2128862"/>
              <a:gd name="connsiteX8808" fmla="*/ 1218166 w 2482948"/>
              <a:gd name="connsiteY8808" fmla="*/ 973180 h 2128862"/>
              <a:gd name="connsiteX8809" fmla="*/ 1972066 w 2482948"/>
              <a:gd name="connsiteY8809" fmla="*/ 972829 h 2128862"/>
              <a:gd name="connsiteX8810" fmla="*/ 1964316 w 2482948"/>
              <a:gd name="connsiteY8810" fmla="*/ 973228 h 2128862"/>
              <a:gd name="connsiteX8811" fmla="*/ 1962487 w 2482948"/>
              <a:gd name="connsiteY8811" fmla="*/ 973322 h 2128862"/>
              <a:gd name="connsiteX8812" fmla="*/ 1961245 w 2482948"/>
              <a:gd name="connsiteY8812" fmla="*/ 976112 h 2128862"/>
              <a:gd name="connsiteX8813" fmla="*/ 1962436 w 2482948"/>
              <a:gd name="connsiteY8813" fmla="*/ 976148 h 2128862"/>
              <a:gd name="connsiteX8814" fmla="*/ 1963001 w 2482948"/>
              <a:gd name="connsiteY8814" fmla="*/ 976166 h 2128862"/>
              <a:gd name="connsiteX8815" fmla="*/ 1963567 w 2482948"/>
              <a:gd name="connsiteY8815" fmla="*/ 976183 h 2128862"/>
              <a:gd name="connsiteX8816" fmla="*/ 1971942 w 2482948"/>
              <a:gd name="connsiteY8816" fmla="*/ 974142 h 2128862"/>
              <a:gd name="connsiteX8817" fmla="*/ 1972002 w 2482948"/>
              <a:gd name="connsiteY8817" fmla="*/ 973503 h 2128862"/>
              <a:gd name="connsiteX8818" fmla="*/ 1972033 w 2482948"/>
              <a:gd name="connsiteY8818" fmla="*/ 973174 h 2128862"/>
              <a:gd name="connsiteX8819" fmla="*/ 1343395 w 2482948"/>
              <a:gd name="connsiteY8819" fmla="*/ 972682 h 2128862"/>
              <a:gd name="connsiteX8820" fmla="*/ 1344774 w 2482948"/>
              <a:gd name="connsiteY8820" fmla="*/ 973576 h 2128862"/>
              <a:gd name="connsiteX8821" fmla="*/ 1348403 w 2482948"/>
              <a:gd name="connsiteY8821" fmla="*/ 975926 h 2128862"/>
              <a:gd name="connsiteX8822" fmla="*/ 1351155 w 2482948"/>
              <a:gd name="connsiteY8822" fmla="*/ 976703 h 2128862"/>
              <a:gd name="connsiteX8823" fmla="*/ 1351573 w 2482948"/>
              <a:gd name="connsiteY8823" fmla="*/ 976821 h 2128862"/>
              <a:gd name="connsiteX8824" fmla="*/ 1354206 w 2482948"/>
              <a:gd name="connsiteY8824" fmla="*/ 977565 h 2128862"/>
              <a:gd name="connsiteX8825" fmla="*/ 1348471 w 2482948"/>
              <a:gd name="connsiteY8825" fmla="*/ 974234 h 2128862"/>
              <a:gd name="connsiteX8826" fmla="*/ 1347567 w 2482948"/>
              <a:gd name="connsiteY8826" fmla="*/ 973384 h 2128862"/>
              <a:gd name="connsiteX8827" fmla="*/ 1346138 w 2482948"/>
              <a:gd name="connsiteY8827" fmla="*/ 973000 h 2128862"/>
              <a:gd name="connsiteX8828" fmla="*/ 1345962 w 2482948"/>
              <a:gd name="connsiteY8828" fmla="*/ 972952 h 2128862"/>
              <a:gd name="connsiteX8829" fmla="*/ 2012189 w 2482948"/>
              <a:gd name="connsiteY8829" fmla="*/ 972623 h 2128862"/>
              <a:gd name="connsiteX8830" fmla="*/ 2009928 w 2482948"/>
              <a:gd name="connsiteY8830" fmla="*/ 972992 h 2128862"/>
              <a:gd name="connsiteX8831" fmla="*/ 2009622 w 2482948"/>
              <a:gd name="connsiteY8831" fmla="*/ 973042 h 2128862"/>
              <a:gd name="connsiteX8832" fmla="*/ 2009058 w 2482948"/>
              <a:gd name="connsiteY8832" fmla="*/ 973398 h 2128862"/>
              <a:gd name="connsiteX8833" fmla="*/ 1995362 w 2482948"/>
              <a:gd name="connsiteY8833" fmla="*/ 982023 h 2128862"/>
              <a:gd name="connsiteX8834" fmla="*/ 1995213 w 2482948"/>
              <a:gd name="connsiteY8834" fmla="*/ 983225 h 2128862"/>
              <a:gd name="connsiteX8835" fmla="*/ 1995197 w 2482948"/>
              <a:gd name="connsiteY8835" fmla="*/ 983354 h 2128862"/>
              <a:gd name="connsiteX8836" fmla="*/ 2011549 w 2482948"/>
              <a:gd name="connsiteY8836" fmla="*/ 976949 h 2128862"/>
              <a:gd name="connsiteX8837" fmla="*/ 2011675 w 2482948"/>
              <a:gd name="connsiteY8837" fmla="*/ 976098 h 2128862"/>
              <a:gd name="connsiteX8838" fmla="*/ 2011843 w 2482948"/>
              <a:gd name="connsiteY8838" fmla="*/ 974959 h 2128862"/>
              <a:gd name="connsiteX8839" fmla="*/ 1603453 w 2482948"/>
              <a:gd name="connsiteY8839" fmla="*/ 972564 h 2128862"/>
              <a:gd name="connsiteX8840" fmla="*/ 1602326 w 2482948"/>
              <a:gd name="connsiteY8840" fmla="*/ 976269 h 2128862"/>
              <a:gd name="connsiteX8841" fmla="*/ 1602514 w 2482948"/>
              <a:gd name="connsiteY8841" fmla="*/ 979860 h 2128862"/>
              <a:gd name="connsiteX8842" fmla="*/ 1612257 w 2482948"/>
              <a:gd name="connsiteY8842" fmla="*/ 982737 h 2128862"/>
              <a:gd name="connsiteX8843" fmla="*/ 1622185 w 2482948"/>
              <a:gd name="connsiteY8843" fmla="*/ 987383 h 2128862"/>
              <a:gd name="connsiteX8844" fmla="*/ 1623434 w 2482948"/>
              <a:gd name="connsiteY8844" fmla="*/ 982590 h 2128862"/>
              <a:gd name="connsiteX8845" fmla="*/ 1623472 w 2482948"/>
              <a:gd name="connsiteY8845" fmla="*/ 982444 h 2128862"/>
              <a:gd name="connsiteX8846" fmla="*/ 1623535 w 2482948"/>
              <a:gd name="connsiteY8846" fmla="*/ 982203 h 2128862"/>
              <a:gd name="connsiteX8847" fmla="*/ 1615724 w 2482948"/>
              <a:gd name="connsiteY8847" fmla="*/ 978453 h 2128862"/>
              <a:gd name="connsiteX8848" fmla="*/ 1978735 w 2482948"/>
              <a:gd name="connsiteY8848" fmla="*/ 972486 h 2128862"/>
              <a:gd name="connsiteX8849" fmla="*/ 1976240 w 2482948"/>
              <a:gd name="connsiteY8849" fmla="*/ 972614 h 2128862"/>
              <a:gd name="connsiteX8850" fmla="*/ 1976223 w 2482948"/>
              <a:gd name="connsiteY8850" fmla="*/ 972615 h 2128862"/>
              <a:gd name="connsiteX8851" fmla="*/ 1976205 w 2482948"/>
              <a:gd name="connsiteY8851" fmla="*/ 972803 h 2128862"/>
              <a:gd name="connsiteX8852" fmla="*/ 1976175 w 2482948"/>
              <a:gd name="connsiteY8852" fmla="*/ 973110 h 2128862"/>
              <a:gd name="connsiteX8853" fmla="*/ 888174 w 2482948"/>
              <a:gd name="connsiteY8853" fmla="*/ 972328 h 2128862"/>
              <a:gd name="connsiteX8854" fmla="*/ 881078 w 2482948"/>
              <a:gd name="connsiteY8854" fmla="*/ 973148 h 2128862"/>
              <a:gd name="connsiteX8855" fmla="*/ 856593 w 2482948"/>
              <a:gd name="connsiteY8855" fmla="*/ 975978 h 2128862"/>
              <a:gd name="connsiteX8856" fmla="*/ 880773 w 2482948"/>
              <a:gd name="connsiteY8856" fmla="*/ 974619 h 2128862"/>
              <a:gd name="connsiteX8857" fmla="*/ 1387878 w 2482948"/>
              <a:gd name="connsiteY8857" fmla="*/ 971894 h 2128862"/>
              <a:gd name="connsiteX8858" fmla="*/ 1393081 w 2482948"/>
              <a:gd name="connsiteY8858" fmla="*/ 973257 h 2128862"/>
              <a:gd name="connsiteX8859" fmla="*/ 1394714 w 2482948"/>
              <a:gd name="connsiteY8859" fmla="*/ 973429 h 2128862"/>
              <a:gd name="connsiteX8860" fmla="*/ 1395392 w 2482948"/>
              <a:gd name="connsiteY8860" fmla="*/ 973501 h 2128862"/>
              <a:gd name="connsiteX8861" fmla="*/ 1392550 w 2482948"/>
              <a:gd name="connsiteY8861" fmla="*/ 972893 h 2128862"/>
              <a:gd name="connsiteX8862" fmla="*/ 705884 w 2482948"/>
              <a:gd name="connsiteY8862" fmla="*/ 971817 h 2128862"/>
              <a:gd name="connsiteX8863" fmla="*/ 705548 w 2482948"/>
              <a:gd name="connsiteY8863" fmla="*/ 972217 h 2128862"/>
              <a:gd name="connsiteX8864" fmla="*/ 705597 w 2482948"/>
              <a:gd name="connsiteY8864" fmla="*/ 972270 h 2128862"/>
              <a:gd name="connsiteX8865" fmla="*/ 705933 w 2482948"/>
              <a:gd name="connsiteY8865" fmla="*/ 971868 h 2128862"/>
              <a:gd name="connsiteX8866" fmla="*/ 705911 w 2482948"/>
              <a:gd name="connsiteY8866" fmla="*/ 971845 h 2128862"/>
              <a:gd name="connsiteX8867" fmla="*/ 1551216 w 2482948"/>
              <a:gd name="connsiteY8867" fmla="*/ 971641 h 2128862"/>
              <a:gd name="connsiteX8868" fmla="*/ 1551203 w 2482948"/>
              <a:gd name="connsiteY8868" fmla="*/ 971688 h 2128862"/>
              <a:gd name="connsiteX8869" fmla="*/ 1551173 w 2482948"/>
              <a:gd name="connsiteY8869" fmla="*/ 971793 h 2128862"/>
              <a:gd name="connsiteX8870" fmla="*/ 1551140 w 2482948"/>
              <a:gd name="connsiteY8870" fmla="*/ 971908 h 2128862"/>
              <a:gd name="connsiteX8871" fmla="*/ 1553913 w 2482948"/>
              <a:gd name="connsiteY8871" fmla="*/ 973698 h 2128862"/>
              <a:gd name="connsiteX8872" fmla="*/ 1554101 w 2482948"/>
              <a:gd name="connsiteY8872" fmla="*/ 973819 h 2128862"/>
              <a:gd name="connsiteX8873" fmla="*/ 1553663 w 2482948"/>
              <a:gd name="connsiteY8873" fmla="*/ 973284 h 2128862"/>
              <a:gd name="connsiteX8874" fmla="*/ 1333075 w 2482948"/>
              <a:gd name="connsiteY8874" fmla="*/ 971597 h 2128862"/>
              <a:gd name="connsiteX8875" fmla="*/ 1335817 w 2482948"/>
              <a:gd name="connsiteY8875" fmla="*/ 972371 h 2128862"/>
              <a:gd name="connsiteX8876" fmla="*/ 1335738 w 2482948"/>
              <a:gd name="connsiteY8876" fmla="*/ 972281 h 2128862"/>
              <a:gd name="connsiteX8877" fmla="*/ 1335344 w 2482948"/>
              <a:gd name="connsiteY8877" fmla="*/ 971836 h 2128862"/>
              <a:gd name="connsiteX8878" fmla="*/ 936014 w 2482948"/>
              <a:gd name="connsiteY8878" fmla="*/ 971283 h 2128862"/>
              <a:gd name="connsiteX8879" fmla="*/ 935975 w 2482948"/>
              <a:gd name="connsiteY8879" fmla="*/ 971374 h 2128862"/>
              <a:gd name="connsiteX8880" fmla="*/ 932493 w 2482948"/>
              <a:gd name="connsiteY8880" fmla="*/ 974752 h 2128862"/>
              <a:gd name="connsiteX8881" fmla="*/ 932290 w 2482948"/>
              <a:gd name="connsiteY8881" fmla="*/ 975162 h 2128862"/>
              <a:gd name="connsiteX8882" fmla="*/ 937218 w 2482948"/>
              <a:gd name="connsiteY8882" fmla="*/ 977367 h 2128862"/>
              <a:gd name="connsiteX8883" fmla="*/ 937292 w 2482948"/>
              <a:gd name="connsiteY8883" fmla="*/ 977400 h 2128862"/>
              <a:gd name="connsiteX8884" fmla="*/ 942856 w 2482948"/>
              <a:gd name="connsiteY8884" fmla="*/ 979891 h 2128862"/>
              <a:gd name="connsiteX8885" fmla="*/ 941889 w 2482948"/>
              <a:gd name="connsiteY8885" fmla="*/ 977402 h 2128862"/>
              <a:gd name="connsiteX8886" fmla="*/ 937923 w 2482948"/>
              <a:gd name="connsiteY8886" fmla="*/ 973272 h 2128862"/>
              <a:gd name="connsiteX8887" fmla="*/ 937862 w 2482948"/>
              <a:gd name="connsiteY8887" fmla="*/ 973208 h 2128862"/>
              <a:gd name="connsiteX8888" fmla="*/ 1283400 w 2482948"/>
              <a:gd name="connsiteY8888" fmla="*/ 970758 h 2128862"/>
              <a:gd name="connsiteX8889" fmla="*/ 1283400 w 2482948"/>
              <a:gd name="connsiteY8889" fmla="*/ 971034 h 2128862"/>
              <a:gd name="connsiteX8890" fmla="*/ 1282442 w 2482948"/>
              <a:gd name="connsiteY8890" fmla="*/ 971234 h 2128862"/>
              <a:gd name="connsiteX8891" fmla="*/ 1285519 w 2482948"/>
              <a:gd name="connsiteY8891" fmla="*/ 971309 h 2128862"/>
              <a:gd name="connsiteX8892" fmla="*/ 991245 w 2482948"/>
              <a:gd name="connsiteY8892" fmla="*/ 970704 h 2128862"/>
              <a:gd name="connsiteX8893" fmla="*/ 991390 w 2482948"/>
              <a:gd name="connsiteY8893" fmla="*/ 972673 h 2128862"/>
              <a:gd name="connsiteX8894" fmla="*/ 991462 w 2482948"/>
              <a:gd name="connsiteY8894" fmla="*/ 973656 h 2128862"/>
              <a:gd name="connsiteX8895" fmla="*/ 992012 w 2482948"/>
              <a:gd name="connsiteY8895" fmla="*/ 981156 h 2128862"/>
              <a:gd name="connsiteX8896" fmla="*/ 991783 w 2482948"/>
              <a:gd name="connsiteY8896" fmla="*/ 982881 h 2128862"/>
              <a:gd name="connsiteX8897" fmla="*/ 992556 w 2482948"/>
              <a:gd name="connsiteY8897" fmla="*/ 983215 h 2128862"/>
              <a:gd name="connsiteX8898" fmla="*/ 993211 w 2482948"/>
              <a:gd name="connsiteY8898" fmla="*/ 983497 h 2128862"/>
              <a:gd name="connsiteX8899" fmla="*/ 993457 w 2482948"/>
              <a:gd name="connsiteY8899" fmla="*/ 981970 h 2128862"/>
              <a:gd name="connsiteX8900" fmla="*/ 993877 w 2482948"/>
              <a:gd name="connsiteY8900" fmla="*/ 979355 h 2128862"/>
              <a:gd name="connsiteX8901" fmla="*/ 995016 w 2482948"/>
              <a:gd name="connsiteY8901" fmla="*/ 972269 h 2128862"/>
              <a:gd name="connsiteX8902" fmla="*/ 991451 w 2482948"/>
              <a:gd name="connsiteY8902" fmla="*/ 970790 h 2128862"/>
              <a:gd name="connsiteX8903" fmla="*/ 991258 w 2482948"/>
              <a:gd name="connsiteY8903" fmla="*/ 970710 h 2128862"/>
              <a:gd name="connsiteX8904" fmla="*/ 1917634 w 2482948"/>
              <a:gd name="connsiteY8904" fmla="*/ 970578 h 2128862"/>
              <a:gd name="connsiteX8905" fmla="*/ 1917639 w 2482948"/>
              <a:gd name="connsiteY8905" fmla="*/ 970887 h 2128862"/>
              <a:gd name="connsiteX8906" fmla="*/ 1917645 w 2482948"/>
              <a:gd name="connsiteY8906" fmla="*/ 971204 h 2128862"/>
              <a:gd name="connsiteX8907" fmla="*/ 1927062 w 2482948"/>
              <a:gd name="connsiteY8907" fmla="*/ 975144 h 2128862"/>
              <a:gd name="connsiteX8908" fmla="*/ 1927637 w 2482948"/>
              <a:gd name="connsiteY8908" fmla="*/ 975115 h 2128862"/>
              <a:gd name="connsiteX8909" fmla="*/ 1927806 w 2482948"/>
              <a:gd name="connsiteY8909" fmla="*/ 975106 h 2128862"/>
              <a:gd name="connsiteX8910" fmla="*/ 1927875 w 2482948"/>
              <a:gd name="connsiteY8910" fmla="*/ 974952 h 2128862"/>
              <a:gd name="connsiteX8911" fmla="*/ 1927933 w 2482948"/>
              <a:gd name="connsiteY8911" fmla="*/ 974825 h 2128862"/>
              <a:gd name="connsiteX8912" fmla="*/ 1928186 w 2482948"/>
              <a:gd name="connsiteY8912" fmla="*/ 974266 h 2128862"/>
              <a:gd name="connsiteX8913" fmla="*/ 1923790 w 2482948"/>
              <a:gd name="connsiteY8913" fmla="*/ 972730 h 2128862"/>
              <a:gd name="connsiteX8914" fmla="*/ 1937166 w 2482948"/>
              <a:gd name="connsiteY8914" fmla="*/ 970445 h 2128862"/>
              <a:gd name="connsiteX8915" fmla="*/ 1937164 w 2482948"/>
              <a:gd name="connsiteY8915" fmla="*/ 970543 h 2128862"/>
              <a:gd name="connsiteX8916" fmla="*/ 1937893 w 2482948"/>
              <a:gd name="connsiteY8916" fmla="*/ 970516 h 2128862"/>
              <a:gd name="connsiteX8917" fmla="*/ 2021401 w 2482948"/>
              <a:gd name="connsiteY8917" fmla="*/ 970338 h 2128862"/>
              <a:gd name="connsiteX8918" fmla="*/ 2021258 w 2482948"/>
              <a:gd name="connsiteY8918" fmla="*/ 970380 h 2128862"/>
              <a:gd name="connsiteX8919" fmla="*/ 2020151 w 2482948"/>
              <a:gd name="connsiteY8919" fmla="*/ 972984 h 2128862"/>
              <a:gd name="connsiteX8920" fmla="*/ 2020287 w 2482948"/>
              <a:gd name="connsiteY8920" fmla="*/ 972749 h 2128862"/>
              <a:gd name="connsiteX8921" fmla="*/ 2020316 w 2482948"/>
              <a:gd name="connsiteY8921" fmla="*/ 972700 h 2128862"/>
              <a:gd name="connsiteX8922" fmla="*/ 1987715 w 2482948"/>
              <a:gd name="connsiteY8922" fmla="*/ 970298 h 2128862"/>
              <a:gd name="connsiteX8923" fmla="*/ 1985012 w 2482948"/>
              <a:gd name="connsiteY8923" fmla="*/ 970956 h 2128862"/>
              <a:gd name="connsiteX8924" fmla="*/ 1981182 w 2482948"/>
              <a:gd name="connsiteY8924" fmla="*/ 971890 h 2128862"/>
              <a:gd name="connsiteX8925" fmla="*/ 1978738 w 2482948"/>
              <a:gd name="connsiteY8925" fmla="*/ 972486 h 2128862"/>
              <a:gd name="connsiteX8926" fmla="*/ 1985515 w 2482948"/>
              <a:gd name="connsiteY8926" fmla="*/ 972137 h 2128862"/>
              <a:gd name="connsiteX8927" fmla="*/ 1987192 w 2482948"/>
              <a:gd name="connsiteY8927" fmla="*/ 971508 h 2128862"/>
              <a:gd name="connsiteX8928" fmla="*/ 1056916 w 2482948"/>
              <a:gd name="connsiteY8928" fmla="*/ 970233 h 2128862"/>
              <a:gd name="connsiteX8929" fmla="*/ 1056903 w 2482948"/>
              <a:gd name="connsiteY8929" fmla="*/ 970425 h 2128862"/>
              <a:gd name="connsiteX8930" fmla="*/ 1113840 w 2482948"/>
              <a:gd name="connsiteY8930" fmla="*/ 996840 h 2128862"/>
              <a:gd name="connsiteX8931" fmla="*/ 1120394 w 2482948"/>
              <a:gd name="connsiteY8931" fmla="*/ 999445 h 2128862"/>
              <a:gd name="connsiteX8932" fmla="*/ 1078420 w 2482948"/>
              <a:gd name="connsiteY8932" fmla="*/ 980129 h 2128862"/>
              <a:gd name="connsiteX8933" fmla="*/ 1070426 w 2482948"/>
              <a:gd name="connsiteY8933" fmla="*/ 976450 h 2128862"/>
              <a:gd name="connsiteX8934" fmla="*/ 716628 w 2482948"/>
              <a:gd name="connsiteY8934" fmla="*/ 970147 h 2128862"/>
              <a:gd name="connsiteX8935" fmla="*/ 716317 w 2482948"/>
              <a:gd name="connsiteY8935" fmla="*/ 970521 h 2128862"/>
              <a:gd name="connsiteX8936" fmla="*/ 717930 w 2482948"/>
              <a:gd name="connsiteY8936" fmla="*/ 972138 h 2128862"/>
              <a:gd name="connsiteX8937" fmla="*/ 839958 w 2482948"/>
              <a:gd name="connsiteY8937" fmla="*/ 1013503 h 2128862"/>
              <a:gd name="connsiteX8938" fmla="*/ 847382 w 2482948"/>
              <a:gd name="connsiteY8938" fmla="*/ 1011709 h 2128862"/>
              <a:gd name="connsiteX8939" fmla="*/ 786895 w 2482948"/>
              <a:gd name="connsiteY8939" fmla="*/ 1005431 h 2128862"/>
              <a:gd name="connsiteX8940" fmla="*/ 782634 w 2482948"/>
              <a:gd name="connsiteY8940" fmla="*/ 1004989 h 2128862"/>
              <a:gd name="connsiteX8941" fmla="*/ 716829 w 2482948"/>
              <a:gd name="connsiteY8941" fmla="*/ 970346 h 2128862"/>
              <a:gd name="connsiteX8942" fmla="*/ 1879066 w 2482948"/>
              <a:gd name="connsiteY8942" fmla="*/ 969777 h 2128862"/>
              <a:gd name="connsiteX8943" fmla="*/ 1878963 w 2482948"/>
              <a:gd name="connsiteY8943" fmla="*/ 970067 h 2128862"/>
              <a:gd name="connsiteX8944" fmla="*/ 1878792 w 2482948"/>
              <a:gd name="connsiteY8944" fmla="*/ 970552 h 2128862"/>
              <a:gd name="connsiteX8945" fmla="*/ 1878874 w 2482948"/>
              <a:gd name="connsiteY8945" fmla="*/ 971311 h 2128862"/>
              <a:gd name="connsiteX8946" fmla="*/ 1887016 w 2482948"/>
              <a:gd name="connsiteY8946" fmla="*/ 978755 h 2128862"/>
              <a:gd name="connsiteX8947" fmla="*/ 1889408 w 2482948"/>
              <a:gd name="connsiteY8947" fmla="*/ 980942 h 2128862"/>
              <a:gd name="connsiteX8948" fmla="*/ 1890423 w 2482948"/>
              <a:gd name="connsiteY8948" fmla="*/ 981382 h 2128862"/>
              <a:gd name="connsiteX8949" fmla="*/ 1893600 w 2482948"/>
              <a:gd name="connsiteY8949" fmla="*/ 982760 h 2128862"/>
              <a:gd name="connsiteX8950" fmla="*/ 1893557 w 2482948"/>
              <a:gd name="connsiteY8950" fmla="*/ 982040 h 2128862"/>
              <a:gd name="connsiteX8951" fmla="*/ 1893394 w 2482948"/>
              <a:gd name="connsiteY8951" fmla="*/ 979305 h 2128862"/>
              <a:gd name="connsiteX8952" fmla="*/ 1892458 w 2482948"/>
              <a:gd name="connsiteY8952" fmla="*/ 978963 h 2128862"/>
              <a:gd name="connsiteX8953" fmla="*/ 1891926 w 2482948"/>
              <a:gd name="connsiteY8953" fmla="*/ 978769 h 2128862"/>
              <a:gd name="connsiteX8954" fmla="*/ 1885221 w 2482948"/>
              <a:gd name="connsiteY8954" fmla="*/ 974081 h 2128862"/>
              <a:gd name="connsiteX8955" fmla="*/ 1741438 w 2482948"/>
              <a:gd name="connsiteY8955" fmla="*/ 969009 h 2128862"/>
              <a:gd name="connsiteX8956" fmla="*/ 1740504 w 2482948"/>
              <a:gd name="connsiteY8956" fmla="*/ 971633 h 2128862"/>
              <a:gd name="connsiteX8957" fmla="*/ 1739245 w 2482948"/>
              <a:gd name="connsiteY8957" fmla="*/ 975168 h 2128862"/>
              <a:gd name="connsiteX8958" fmla="*/ 1737408 w 2482948"/>
              <a:gd name="connsiteY8958" fmla="*/ 980327 h 2128862"/>
              <a:gd name="connsiteX8959" fmla="*/ 1750466 w 2482948"/>
              <a:gd name="connsiteY8959" fmla="*/ 1008545 h 2128862"/>
              <a:gd name="connsiteX8960" fmla="*/ 1753959 w 2482948"/>
              <a:gd name="connsiteY8960" fmla="*/ 998666 h 2128862"/>
              <a:gd name="connsiteX8961" fmla="*/ 1754265 w 2482948"/>
              <a:gd name="connsiteY8961" fmla="*/ 997800 h 2128862"/>
              <a:gd name="connsiteX8962" fmla="*/ 1744649 w 2482948"/>
              <a:gd name="connsiteY8962" fmla="*/ 977565 h 2128862"/>
              <a:gd name="connsiteX8963" fmla="*/ 1744239 w 2482948"/>
              <a:gd name="connsiteY8963" fmla="*/ 976004 h 2128862"/>
              <a:gd name="connsiteX8964" fmla="*/ 1742412 w 2482948"/>
              <a:gd name="connsiteY8964" fmla="*/ 972056 h 2128862"/>
              <a:gd name="connsiteX8965" fmla="*/ 708566 w 2482948"/>
              <a:gd name="connsiteY8965" fmla="*/ 968619 h 2128862"/>
              <a:gd name="connsiteX8966" fmla="*/ 708482 w 2482948"/>
              <a:gd name="connsiteY8966" fmla="*/ 968719 h 2128862"/>
              <a:gd name="connsiteX8967" fmla="*/ 708464 w 2482948"/>
              <a:gd name="connsiteY8967" fmla="*/ 968740 h 2128862"/>
              <a:gd name="connsiteX8968" fmla="*/ 708471 w 2482948"/>
              <a:gd name="connsiteY8968" fmla="*/ 968747 h 2128862"/>
              <a:gd name="connsiteX8969" fmla="*/ 708482 w 2482948"/>
              <a:gd name="connsiteY8969" fmla="*/ 968758 h 2128862"/>
              <a:gd name="connsiteX8970" fmla="*/ 708508 w 2482948"/>
              <a:gd name="connsiteY8970" fmla="*/ 968784 h 2128862"/>
              <a:gd name="connsiteX8971" fmla="*/ 708609 w 2482948"/>
              <a:gd name="connsiteY8971" fmla="*/ 968663 h 2128862"/>
              <a:gd name="connsiteX8972" fmla="*/ 1460766 w 2482948"/>
              <a:gd name="connsiteY8972" fmla="*/ 967997 h 2128862"/>
              <a:gd name="connsiteX8973" fmla="*/ 1460451 w 2482948"/>
              <a:gd name="connsiteY8973" fmla="*/ 968028 h 2128862"/>
              <a:gd name="connsiteX8974" fmla="*/ 1460217 w 2482948"/>
              <a:gd name="connsiteY8974" fmla="*/ 968050 h 2128862"/>
              <a:gd name="connsiteX8975" fmla="*/ 1461954 w 2482948"/>
              <a:gd name="connsiteY8975" fmla="*/ 968503 h 2128862"/>
              <a:gd name="connsiteX8976" fmla="*/ 1463818 w 2482948"/>
              <a:gd name="connsiteY8976" fmla="*/ 968988 h 2128862"/>
              <a:gd name="connsiteX8977" fmla="*/ 1463875 w 2482948"/>
              <a:gd name="connsiteY8977" fmla="*/ 968707 h 2128862"/>
              <a:gd name="connsiteX8978" fmla="*/ 1285475 w 2482948"/>
              <a:gd name="connsiteY8978" fmla="*/ 967893 h 2128862"/>
              <a:gd name="connsiteX8979" fmla="*/ 1285446 w 2482948"/>
              <a:gd name="connsiteY8979" fmla="*/ 967908 h 2128862"/>
              <a:gd name="connsiteX8980" fmla="*/ 1285365 w 2482948"/>
              <a:gd name="connsiteY8980" fmla="*/ 967951 h 2128862"/>
              <a:gd name="connsiteX8981" fmla="*/ 1285562 w 2482948"/>
              <a:gd name="connsiteY8981" fmla="*/ 967953 h 2128862"/>
              <a:gd name="connsiteX8982" fmla="*/ 1285562 w 2482948"/>
              <a:gd name="connsiteY8982" fmla="*/ 967952 h 2128862"/>
              <a:gd name="connsiteX8983" fmla="*/ 1285559 w 2482948"/>
              <a:gd name="connsiteY8983" fmla="*/ 967947 h 2128862"/>
              <a:gd name="connsiteX8984" fmla="*/ 1285540 w 2482948"/>
              <a:gd name="connsiteY8984" fmla="*/ 967898 h 2128862"/>
              <a:gd name="connsiteX8985" fmla="*/ 1285513 w 2482948"/>
              <a:gd name="connsiteY8985" fmla="*/ 967896 h 2128862"/>
              <a:gd name="connsiteX8986" fmla="*/ 1285499 w 2482948"/>
              <a:gd name="connsiteY8986" fmla="*/ 967895 h 2128862"/>
              <a:gd name="connsiteX8987" fmla="*/ 1631976 w 2482948"/>
              <a:gd name="connsiteY8987" fmla="*/ 967754 h 2128862"/>
              <a:gd name="connsiteX8988" fmla="*/ 1631549 w 2482948"/>
              <a:gd name="connsiteY8988" fmla="*/ 969388 h 2128862"/>
              <a:gd name="connsiteX8989" fmla="*/ 1631088 w 2482948"/>
              <a:gd name="connsiteY8989" fmla="*/ 971155 h 2128862"/>
              <a:gd name="connsiteX8990" fmla="*/ 1647754 w 2482948"/>
              <a:gd name="connsiteY8990" fmla="*/ 989364 h 2128862"/>
              <a:gd name="connsiteX8991" fmla="*/ 1648101 w 2482948"/>
              <a:gd name="connsiteY8991" fmla="*/ 988196 h 2128862"/>
              <a:gd name="connsiteX8992" fmla="*/ 1648404 w 2482948"/>
              <a:gd name="connsiteY8992" fmla="*/ 987177 h 2128862"/>
              <a:gd name="connsiteX8993" fmla="*/ 1644715 w 2482948"/>
              <a:gd name="connsiteY8993" fmla="*/ 982815 h 2128862"/>
              <a:gd name="connsiteX8994" fmla="*/ 1798112 w 2482948"/>
              <a:gd name="connsiteY8994" fmla="*/ 967589 h 2128862"/>
              <a:gd name="connsiteX8995" fmla="*/ 1797745 w 2482948"/>
              <a:gd name="connsiteY8995" fmla="*/ 968639 h 2128862"/>
              <a:gd name="connsiteX8996" fmla="*/ 1791088 w 2482948"/>
              <a:gd name="connsiteY8996" fmla="*/ 987706 h 2128862"/>
              <a:gd name="connsiteX8997" fmla="*/ 1792192 w 2482948"/>
              <a:gd name="connsiteY8997" fmla="*/ 992100 h 2128862"/>
              <a:gd name="connsiteX8998" fmla="*/ 1803072 w 2482948"/>
              <a:gd name="connsiteY8998" fmla="*/ 1017382 h 2128862"/>
              <a:gd name="connsiteX8999" fmla="*/ 1807834 w 2482948"/>
              <a:gd name="connsiteY8999" fmla="*/ 1004119 h 2128862"/>
              <a:gd name="connsiteX9000" fmla="*/ 1804650 w 2482948"/>
              <a:gd name="connsiteY9000" fmla="*/ 995076 h 2128862"/>
              <a:gd name="connsiteX9001" fmla="*/ 1802058 w 2482948"/>
              <a:gd name="connsiteY9001" fmla="*/ 987712 h 2128862"/>
              <a:gd name="connsiteX9002" fmla="*/ 1908612 w 2482948"/>
              <a:gd name="connsiteY9002" fmla="*/ 967425 h 2128862"/>
              <a:gd name="connsiteX9003" fmla="*/ 1912122 w 2482948"/>
              <a:gd name="connsiteY9003" fmla="*/ 968893 h 2128862"/>
              <a:gd name="connsiteX9004" fmla="*/ 1912118 w 2482948"/>
              <a:gd name="connsiteY9004" fmla="*/ 968650 h 2128862"/>
              <a:gd name="connsiteX9005" fmla="*/ 903684 w 2482948"/>
              <a:gd name="connsiteY9005" fmla="*/ 967268 h 2128862"/>
              <a:gd name="connsiteX9006" fmla="*/ 893037 w 2482948"/>
              <a:gd name="connsiteY9006" fmla="*/ 970810 h 2128862"/>
              <a:gd name="connsiteX9007" fmla="*/ 892521 w 2482948"/>
              <a:gd name="connsiteY9007" fmla="*/ 970982 h 2128862"/>
              <a:gd name="connsiteX9008" fmla="*/ 892463 w 2482948"/>
              <a:gd name="connsiteY9008" fmla="*/ 971001 h 2128862"/>
              <a:gd name="connsiteX9009" fmla="*/ 898542 w 2482948"/>
              <a:gd name="connsiteY9009" fmla="*/ 969120 h 2128862"/>
              <a:gd name="connsiteX9010" fmla="*/ 904029 w 2482948"/>
              <a:gd name="connsiteY9010" fmla="*/ 967422 h 2128862"/>
              <a:gd name="connsiteX9011" fmla="*/ 903795 w 2482948"/>
              <a:gd name="connsiteY9011" fmla="*/ 967317 h 2128862"/>
              <a:gd name="connsiteX9012" fmla="*/ 1950869 w 2482948"/>
              <a:gd name="connsiteY9012" fmla="*/ 967050 h 2128862"/>
              <a:gd name="connsiteX9013" fmla="*/ 1952851 w 2482948"/>
              <a:gd name="connsiteY9013" fmla="*/ 967236 h 2128862"/>
              <a:gd name="connsiteX9014" fmla="*/ 1952853 w 2482948"/>
              <a:gd name="connsiteY9014" fmla="*/ 967212 h 2128862"/>
              <a:gd name="connsiteX9015" fmla="*/ 1952855 w 2482948"/>
              <a:gd name="connsiteY9015" fmla="*/ 967183 h 2128862"/>
              <a:gd name="connsiteX9016" fmla="*/ 1952863 w 2482948"/>
              <a:gd name="connsiteY9016" fmla="*/ 967083 h 2128862"/>
              <a:gd name="connsiteX9017" fmla="*/ 1952206 w 2482948"/>
              <a:gd name="connsiteY9017" fmla="*/ 967072 h 2128862"/>
              <a:gd name="connsiteX9018" fmla="*/ 982002 w 2482948"/>
              <a:gd name="connsiteY9018" fmla="*/ 966870 h 2128862"/>
              <a:gd name="connsiteX9019" fmla="*/ 983503 w 2482948"/>
              <a:gd name="connsiteY9019" fmla="*/ 979307 h 2128862"/>
              <a:gd name="connsiteX9020" fmla="*/ 983705 w 2482948"/>
              <a:gd name="connsiteY9020" fmla="*/ 979395 h 2128862"/>
              <a:gd name="connsiteX9021" fmla="*/ 988025 w 2482948"/>
              <a:gd name="connsiteY9021" fmla="*/ 981259 h 2128862"/>
              <a:gd name="connsiteX9022" fmla="*/ 987108 w 2482948"/>
              <a:gd name="connsiteY9022" fmla="*/ 968988 h 2128862"/>
              <a:gd name="connsiteX9023" fmla="*/ 719532 w 2482948"/>
              <a:gd name="connsiteY9023" fmla="*/ 966660 h 2128862"/>
              <a:gd name="connsiteX9024" fmla="*/ 719407 w 2482948"/>
              <a:gd name="connsiteY9024" fmla="*/ 966810 h 2128862"/>
              <a:gd name="connsiteX9025" fmla="*/ 783565 w 2482948"/>
              <a:gd name="connsiteY9025" fmla="*/ 1000077 h 2128862"/>
              <a:gd name="connsiteX9026" fmla="*/ 846579 w 2482948"/>
              <a:gd name="connsiteY9026" fmla="*/ 1006610 h 2128862"/>
              <a:gd name="connsiteX9027" fmla="*/ 852046 w 2482948"/>
              <a:gd name="connsiteY9027" fmla="*/ 1005067 h 2128862"/>
              <a:gd name="connsiteX9028" fmla="*/ 814323 w 2482948"/>
              <a:gd name="connsiteY9028" fmla="*/ 1002127 h 2128862"/>
              <a:gd name="connsiteX9029" fmla="*/ 786717 w 2482948"/>
              <a:gd name="connsiteY9029" fmla="*/ 999975 h 2128862"/>
              <a:gd name="connsiteX9030" fmla="*/ 732900 w 2482948"/>
              <a:gd name="connsiteY9030" fmla="*/ 973289 h 2128862"/>
              <a:gd name="connsiteX9031" fmla="*/ 725341 w 2482948"/>
              <a:gd name="connsiteY9031" fmla="*/ 969541 h 2128862"/>
              <a:gd name="connsiteX9032" fmla="*/ 1346621 w 2482948"/>
              <a:gd name="connsiteY9032" fmla="*/ 966423 h 2128862"/>
              <a:gd name="connsiteX9033" fmla="*/ 1347316 w 2482948"/>
              <a:gd name="connsiteY9033" fmla="*/ 967090 h 2128862"/>
              <a:gd name="connsiteX9034" fmla="*/ 1347974 w 2482948"/>
              <a:gd name="connsiteY9034" fmla="*/ 967720 h 2128862"/>
              <a:gd name="connsiteX9035" fmla="*/ 1352087 w 2482948"/>
              <a:gd name="connsiteY9035" fmla="*/ 968931 h 2128862"/>
              <a:gd name="connsiteX9036" fmla="*/ 1359078 w 2482948"/>
              <a:gd name="connsiteY9036" fmla="*/ 969669 h 2128862"/>
              <a:gd name="connsiteX9037" fmla="*/ 1357096 w 2482948"/>
              <a:gd name="connsiteY9037" fmla="*/ 969152 h 2128862"/>
              <a:gd name="connsiteX9038" fmla="*/ 939209 w 2482948"/>
              <a:gd name="connsiteY9038" fmla="*/ 966095 h 2128862"/>
              <a:gd name="connsiteX9039" fmla="*/ 938390 w 2482948"/>
              <a:gd name="connsiteY9039" fmla="*/ 967022 h 2128862"/>
              <a:gd name="connsiteX9040" fmla="*/ 938183 w 2482948"/>
              <a:gd name="connsiteY9040" fmla="*/ 967256 h 2128862"/>
              <a:gd name="connsiteX9041" fmla="*/ 938131 w 2482948"/>
              <a:gd name="connsiteY9041" fmla="*/ 967315 h 2128862"/>
              <a:gd name="connsiteX9042" fmla="*/ 944935 w 2482948"/>
              <a:gd name="connsiteY9042" fmla="*/ 974127 h 2128862"/>
              <a:gd name="connsiteX9043" fmla="*/ 949110 w 2482948"/>
              <a:gd name="connsiteY9043" fmla="*/ 982690 h 2128862"/>
              <a:gd name="connsiteX9044" fmla="*/ 952229 w 2482948"/>
              <a:gd name="connsiteY9044" fmla="*/ 984086 h 2128862"/>
              <a:gd name="connsiteX9045" fmla="*/ 956756 w 2482948"/>
              <a:gd name="connsiteY9045" fmla="*/ 986112 h 2128862"/>
              <a:gd name="connsiteX9046" fmla="*/ 960160 w 2482948"/>
              <a:gd name="connsiteY9046" fmla="*/ 987636 h 2128862"/>
              <a:gd name="connsiteX9047" fmla="*/ 954806 w 2482948"/>
              <a:gd name="connsiteY9047" fmla="*/ 972813 h 2128862"/>
              <a:gd name="connsiteX9048" fmla="*/ 945963 w 2482948"/>
              <a:gd name="connsiteY9048" fmla="*/ 969004 h 2128862"/>
              <a:gd name="connsiteX9049" fmla="*/ 942071 w 2482948"/>
              <a:gd name="connsiteY9049" fmla="*/ 967328 h 2128862"/>
              <a:gd name="connsiteX9050" fmla="*/ 1917544 w 2482948"/>
              <a:gd name="connsiteY9050" fmla="*/ 965623 h 2128862"/>
              <a:gd name="connsiteX9051" fmla="*/ 1917547 w 2482948"/>
              <a:gd name="connsiteY9051" fmla="*/ 965785 h 2128862"/>
              <a:gd name="connsiteX9052" fmla="*/ 1917548 w 2482948"/>
              <a:gd name="connsiteY9052" fmla="*/ 965842 h 2128862"/>
              <a:gd name="connsiteX9053" fmla="*/ 1917548 w 2482948"/>
              <a:gd name="connsiteY9053" fmla="*/ 965865 h 2128862"/>
              <a:gd name="connsiteX9054" fmla="*/ 1918666 w 2482948"/>
              <a:gd name="connsiteY9054" fmla="*/ 966258 h 2128862"/>
              <a:gd name="connsiteX9055" fmla="*/ 1920687 w 2482948"/>
              <a:gd name="connsiteY9055" fmla="*/ 966968 h 2128862"/>
              <a:gd name="connsiteX9056" fmla="*/ 1930010 w 2482948"/>
              <a:gd name="connsiteY9056" fmla="*/ 970246 h 2128862"/>
              <a:gd name="connsiteX9057" fmla="*/ 1930147 w 2482948"/>
              <a:gd name="connsiteY9057" fmla="*/ 969943 h 2128862"/>
              <a:gd name="connsiteX9058" fmla="*/ 1930250 w 2482948"/>
              <a:gd name="connsiteY9058" fmla="*/ 969715 h 2128862"/>
              <a:gd name="connsiteX9059" fmla="*/ 1918836 w 2482948"/>
              <a:gd name="connsiteY9059" fmla="*/ 966039 h 2128862"/>
              <a:gd name="connsiteX9060" fmla="*/ 1880542 w 2482948"/>
              <a:gd name="connsiteY9060" fmla="*/ 965612 h 2128862"/>
              <a:gd name="connsiteX9061" fmla="*/ 1880437 w 2482948"/>
              <a:gd name="connsiteY9061" fmla="*/ 965908 h 2128862"/>
              <a:gd name="connsiteX9062" fmla="*/ 1893118 w 2482948"/>
              <a:gd name="connsiteY9062" fmla="*/ 974702 h 2128862"/>
              <a:gd name="connsiteX9063" fmla="*/ 1893019 w 2482948"/>
              <a:gd name="connsiteY9063" fmla="*/ 973043 h 2128862"/>
              <a:gd name="connsiteX9064" fmla="*/ 1892984 w 2482948"/>
              <a:gd name="connsiteY9064" fmla="*/ 972460 h 2128862"/>
              <a:gd name="connsiteX9065" fmla="*/ 1892933 w 2482948"/>
              <a:gd name="connsiteY9065" fmla="*/ 971594 h 2128862"/>
              <a:gd name="connsiteX9066" fmla="*/ 1885465 w 2482948"/>
              <a:gd name="connsiteY9066" fmla="*/ 967989 h 2128862"/>
              <a:gd name="connsiteX9067" fmla="*/ 1485692 w 2482948"/>
              <a:gd name="connsiteY9067" fmla="*/ 965606 h 2128862"/>
              <a:gd name="connsiteX9068" fmla="*/ 1483587 w 2482948"/>
              <a:gd name="connsiteY9068" fmla="*/ 965808 h 2128862"/>
              <a:gd name="connsiteX9069" fmla="*/ 1482458 w 2482948"/>
              <a:gd name="connsiteY9069" fmla="*/ 965916 h 2128862"/>
              <a:gd name="connsiteX9070" fmla="*/ 1482255 w 2482948"/>
              <a:gd name="connsiteY9070" fmla="*/ 966958 h 2128862"/>
              <a:gd name="connsiteX9071" fmla="*/ 1484515 w 2482948"/>
              <a:gd name="connsiteY9071" fmla="*/ 967567 h 2128862"/>
              <a:gd name="connsiteX9072" fmla="*/ 1490116 w 2482948"/>
              <a:gd name="connsiteY9072" fmla="*/ 967072 h 2128862"/>
              <a:gd name="connsiteX9073" fmla="*/ 1488917 w 2482948"/>
              <a:gd name="connsiteY9073" fmla="*/ 966675 h 2128862"/>
              <a:gd name="connsiteX9074" fmla="*/ 1486402 w 2482948"/>
              <a:gd name="connsiteY9074" fmla="*/ 965841 h 2128862"/>
              <a:gd name="connsiteX9075" fmla="*/ 711521 w 2482948"/>
              <a:gd name="connsiteY9075" fmla="*/ 965096 h 2128862"/>
              <a:gd name="connsiteX9076" fmla="*/ 711428 w 2482948"/>
              <a:gd name="connsiteY9076" fmla="*/ 965207 h 2128862"/>
              <a:gd name="connsiteX9077" fmla="*/ 711241 w 2482948"/>
              <a:gd name="connsiteY9077" fmla="*/ 965430 h 2128862"/>
              <a:gd name="connsiteX9078" fmla="*/ 711278 w 2482948"/>
              <a:gd name="connsiteY9078" fmla="*/ 965467 h 2128862"/>
              <a:gd name="connsiteX9079" fmla="*/ 711558 w 2482948"/>
              <a:gd name="connsiteY9079" fmla="*/ 965132 h 2128862"/>
              <a:gd name="connsiteX9080" fmla="*/ 711542 w 2482948"/>
              <a:gd name="connsiteY9080" fmla="*/ 965117 h 2128862"/>
              <a:gd name="connsiteX9081" fmla="*/ 711540 w 2482948"/>
              <a:gd name="connsiteY9081" fmla="*/ 965114 h 2128862"/>
              <a:gd name="connsiteX9082" fmla="*/ 1057257 w 2482948"/>
              <a:gd name="connsiteY9082" fmla="*/ 964995 h 2128862"/>
              <a:gd name="connsiteX9083" fmla="*/ 1057199 w 2482948"/>
              <a:gd name="connsiteY9083" fmla="*/ 965880 h 2128862"/>
              <a:gd name="connsiteX9084" fmla="*/ 1137004 w 2482948"/>
              <a:gd name="connsiteY9084" fmla="*/ 1002713 h 2128862"/>
              <a:gd name="connsiteX9085" fmla="*/ 1136827 w 2482948"/>
              <a:gd name="connsiteY9085" fmla="*/ 1001783 h 2128862"/>
              <a:gd name="connsiteX9086" fmla="*/ 897871 w 2482948"/>
              <a:gd name="connsiteY9086" fmla="*/ 964667 h 2128862"/>
              <a:gd name="connsiteX9087" fmla="*/ 896217 w 2482948"/>
              <a:gd name="connsiteY9087" fmla="*/ 965244 h 2128862"/>
              <a:gd name="connsiteX9088" fmla="*/ 859683 w 2482948"/>
              <a:gd name="connsiteY9088" fmla="*/ 970152 h 2128862"/>
              <a:gd name="connsiteX9089" fmla="*/ 887944 w 2482948"/>
              <a:gd name="connsiteY9089" fmla="*/ 968277 h 2128862"/>
              <a:gd name="connsiteX9090" fmla="*/ 898275 w 2482948"/>
              <a:gd name="connsiteY9090" fmla="*/ 964848 h 2128862"/>
              <a:gd name="connsiteX9091" fmla="*/ 584126 w 2482948"/>
              <a:gd name="connsiteY9091" fmla="*/ 964341 h 2128862"/>
              <a:gd name="connsiteX9092" fmla="*/ 583287 w 2482948"/>
              <a:gd name="connsiteY9092" fmla="*/ 965315 h 2128862"/>
              <a:gd name="connsiteX9093" fmla="*/ 581906 w 2482948"/>
              <a:gd name="connsiteY9093" fmla="*/ 966917 h 2128862"/>
              <a:gd name="connsiteX9094" fmla="*/ 578722 w 2482948"/>
              <a:gd name="connsiteY9094" fmla="*/ 970613 h 2128862"/>
              <a:gd name="connsiteX9095" fmla="*/ 579600 w 2482948"/>
              <a:gd name="connsiteY9095" fmla="*/ 969725 h 2128862"/>
              <a:gd name="connsiteX9096" fmla="*/ 580403 w 2482948"/>
              <a:gd name="connsiteY9096" fmla="*/ 968913 h 2128862"/>
              <a:gd name="connsiteX9097" fmla="*/ 1499626 w 2482948"/>
              <a:gd name="connsiteY9097" fmla="*/ 964268 h 2128862"/>
              <a:gd name="connsiteX9098" fmla="*/ 1497669 w 2482948"/>
              <a:gd name="connsiteY9098" fmla="*/ 964456 h 2128862"/>
              <a:gd name="connsiteX9099" fmla="*/ 1497389 w 2482948"/>
              <a:gd name="connsiteY9099" fmla="*/ 964483 h 2128862"/>
              <a:gd name="connsiteX9100" fmla="*/ 1500644 w 2482948"/>
              <a:gd name="connsiteY9100" fmla="*/ 965578 h 2128862"/>
              <a:gd name="connsiteX9101" fmla="*/ 1501800 w 2482948"/>
              <a:gd name="connsiteY9101" fmla="*/ 965967 h 2128862"/>
              <a:gd name="connsiteX9102" fmla="*/ 1502374 w 2482948"/>
              <a:gd name="connsiteY9102" fmla="*/ 965831 h 2128862"/>
              <a:gd name="connsiteX9103" fmla="*/ 1502744 w 2482948"/>
              <a:gd name="connsiteY9103" fmla="*/ 965743 h 2128862"/>
              <a:gd name="connsiteX9104" fmla="*/ 1503389 w 2482948"/>
              <a:gd name="connsiteY9104" fmla="*/ 965590 h 2128862"/>
              <a:gd name="connsiteX9105" fmla="*/ 1501740 w 2482948"/>
              <a:gd name="connsiteY9105" fmla="*/ 965011 h 2128862"/>
              <a:gd name="connsiteX9106" fmla="*/ 1500618 w 2482948"/>
              <a:gd name="connsiteY9106" fmla="*/ 964617 h 2128862"/>
              <a:gd name="connsiteX9107" fmla="*/ 1871124 w 2482948"/>
              <a:gd name="connsiteY9107" fmla="*/ 964224 h 2128862"/>
              <a:gd name="connsiteX9108" fmla="*/ 1871917 w 2482948"/>
              <a:gd name="connsiteY9108" fmla="*/ 964949 h 2128862"/>
              <a:gd name="connsiteX9109" fmla="*/ 1873271 w 2482948"/>
              <a:gd name="connsiteY9109" fmla="*/ 966187 h 2128862"/>
              <a:gd name="connsiteX9110" fmla="*/ 1873254 w 2482948"/>
              <a:gd name="connsiteY9110" fmla="*/ 966030 h 2128862"/>
              <a:gd name="connsiteX9111" fmla="*/ 1873217 w 2482948"/>
              <a:gd name="connsiteY9111" fmla="*/ 965687 h 2128862"/>
              <a:gd name="connsiteX9112" fmla="*/ 1336076 w 2482948"/>
              <a:gd name="connsiteY9112" fmla="*/ 964216 h 2128862"/>
              <a:gd name="connsiteX9113" fmla="*/ 1338117 w 2482948"/>
              <a:gd name="connsiteY9113" fmla="*/ 964817 h 2128862"/>
              <a:gd name="connsiteX9114" fmla="*/ 1338606 w 2482948"/>
              <a:gd name="connsiteY9114" fmla="*/ 964961 h 2128862"/>
              <a:gd name="connsiteX9115" fmla="*/ 1338317 w 2482948"/>
              <a:gd name="connsiteY9115" fmla="*/ 964689 h 2128862"/>
              <a:gd name="connsiteX9116" fmla="*/ 1338144 w 2482948"/>
              <a:gd name="connsiteY9116" fmla="*/ 964526 h 2128862"/>
              <a:gd name="connsiteX9117" fmla="*/ 1306335 w 2482948"/>
              <a:gd name="connsiteY9117" fmla="*/ 964180 h 2128862"/>
              <a:gd name="connsiteX9118" fmla="*/ 1306538 w 2482948"/>
              <a:gd name="connsiteY9118" fmla="*/ 964562 h 2128862"/>
              <a:gd name="connsiteX9119" fmla="*/ 1306613 w 2482948"/>
              <a:gd name="connsiteY9119" fmla="*/ 964703 h 2128862"/>
              <a:gd name="connsiteX9120" fmla="*/ 1310040 w 2482948"/>
              <a:gd name="connsiteY9120" fmla="*/ 964965 h 2128862"/>
              <a:gd name="connsiteX9121" fmla="*/ 1310189 w 2482948"/>
              <a:gd name="connsiteY9121" fmla="*/ 964977 h 2128862"/>
              <a:gd name="connsiteX9122" fmla="*/ 2287145 w 2482948"/>
              <a:gd name="connsiteY9122" fmla="*/ 963822 h 2128862"/>
              <a:gd name="connsiteX9123" fmla="*/ 2284077 w 2482948"/>
              <a:gd name="connsiteY9123" fmla="*/ 970496 h 2128862"/>
              <a:gd name="connsiteX9124" fmla="*/ 2284223 w 2482948"/>
              <a:gd name="connsiteY9124" fmla="*/ 970252 h 2128862"/>
              <a:gd name="connsiteX9125" fmla="*/ 2285629 w 2482948"/>
              <a:gd name="connsiteY9125" fmla="*/ 967900 h 2128862"/>
              <a:gd name="connsiteX9126" fmla="*/ 2286146 w 2482948"/>
              <a:gd name="connsiteY9126" fmla="*/ 966509 h 2128862"/>
              <a:gd name="connsiteX9127" fmla="*/ 1214075 w 2482948"/>
              <a:gd name="connsiteY9127" fmla="*/ 963710 h 2128862"/>
              <a:gd name="connsiteX9128" fmla="*/ 1215393 w 2482948"/>
              <a:gd name="connsiteY9128" fmla="*/ 964890 h 2128862"/>
              <a:gd name="connsiteX9129" fmla="*/ 1225742 w 2482948"/>
              <a:gd name="connsiteY9129" fmla="*/ 974153 h 2128862"/>
              <a:gd name="connsiteX9130" fmla="*/ 1241987 w 2482948"/>
              <a:gd name="connsiteY9130" fmla="*/ 980187 h 2128862"/>
              <a:gd name="connsiteX9131" fmla="*/ 1246806 w 2482948"/>
              <a:gd name="connsiteY9131" fmla="*/ 981977 h 2128862"/>
              <a:gd name="connsiteX9132" fmla="*/ 1247190 w 2482948"/>
              <a:gd name="connsiteY9132" fmla="*/ 975879 h 2128862"/>
              <a:gd name="connsiteX9133" fmla="*/ 1233028 w 2482948"/>
              <a:gd name="connsiteY9133" fmla="*/ 972055 h 2128862"/>
              <a:gd name="connsiteX9134" fmla="*/ 1232091 w 2482948"/>
              <a:gd name="connsiteY9134" fmla="*/ 971802 h 2128862"/>
              <a:gd name="connsiteX9135" fmla="*/ 1223923 w 2482948"/>
              <a:gd name="connsiteY9135" fmla="*/ 969596 h 2128862"/>
              <a:gd name="connsiteX9136" fmla="*/ 1217061 w 2482948"/>
              <a:gd name="connsiteY9136" fmla="*/ 965495 h 2128862"/>
              <a:gd name="connsiteX9137" fmla="*/ 1909462 w 2482948"/>
              <a:gd name="connsiteY9137" fmla="*/ 963021 h 2128862"/>
              <a:gd name="connsiteX9138" fmla="*/ 1912039 w 2482948"/>
              <a:gd name="connsiteY9138" fmla="*/ 963927 h 2128862"/>
              <a:gd name="connsiteX9139" fmla="*/ 1912038 w 2482948"/>
              <a:gd name="connsiteY9139" fmla="*/ 963850 h 2128862"/>
              <a:gd name="connsiteX9140" fmla="*/ 1911443 w 2482948"/>
              <a:gd name="connsiteY9140" fmla="*/ 963659 h 2128862"/>
              <a:gd name="connsiteX9141" fmla="*/ 1852407 w 2482948"/>
              <a:gd name="connsiteY9141" fmla="*/ 962771 h 2128862"/>
              <a:gd name="connsiteX9142" fmla="*/ 1849398 w 2482948"/>
              <a:gd name="connsiteY9142" fmla="*/ 971073 h 2128862"/>
              <a:gd name="connsiteX9143" fmla="*/ 1845081 w 2482948"/>
              <a:gd name="connsiteY9143" fmla="*/ 982985 h 2128862"/>
              <a:gd name="connsiteX9144" fmla="*/ 1843541 w 2482948"/>
              <a:gd name="connsiteY9144" fmla="*/ 987234 h 2128862"/>
              <a:gd name="connsiteX9145" fmla="*/ 1852847 w 2482948"/>
              <a:gd name="connsiteY9145" fmla="*/ 1029494 h 2128862"/>
              <a:gd name="connsiteX9146" fmla="*/ 1856421 w 2482948"/>
              <a:gd name="connsiteY9146" fmla="*/ 1019434 h 2128862"/>
              <a:gd name="connsiteX9147" fmla="*/ 1860900 w 2482948"/>
              <a:gd name="connsiteY9147" fmla="*/ 1006828 h 2128862"/>
              <a:gd name="connsiteX9148" fmla="*/ 1860923 w 2482948"/>
              <a:gd name="connsiteY9148" fmla="*/ 1006762 h 2128862"/>
              <a:gd name="connsiteX9149" fmla="*/ 1860803 w 2482948"/>
              <a:gd name="connsiteY9149" fmla="*/ 1006034 h 2128862"/>
              <a:gd name="connsiteX9150" fmla="*/ 1860529 w 2482948"/>
              <a:gd name="connsiteY9150" fmla="*/ 1004377 h 2128862"/>
              <a:gd name="connsiteX9151" fmla="*/ 1854155 w 2482948"/>
              <a:gd name="connsiteY9151" fmla="*/ 965768 h 2128862"/>
              <a:gd name="connsiteX9152" fmla="*/ 1515246 w 2482948"/>
              <a:gd name="connsiteY9152" fmla="*/ 962770 h 2128862"/>
              <a:gd name="connsiteX9153" fmla="*/ 1512112 w 2482948"/>
              <a:gd name="connsiteY9153" fmla="*/ 963070 h 2128862"/>
              <a:gd name="connsiteX9154" fmla="*/ 1512093 w 2482948"/>
              <a:gd name="connsiteY9154" fmla="*/ 963144 h 2128862"/>
              <a:gd name="connsiteX9155" fmla="*/ 1512128 w 2482948"/>
              <a:gd name="connsiteY9155" fmla="*/ 963157 h 2128862"/>
              <a:gd name="connsiteX9156" fmla="*/ 1512728 w 2482948"/>
              <a:gd name="connsiteY9156" fmla="*/ 963369 h 2128862"/>
              <a:gd name="connsiteX9157" fmla="*/ 1513175 w 2482948"/>
              <a:gd name="connsiteY9157" fmla="*/ 963262 h 2128862"/>
              <a:gd name="connsiteX9158" fmla="*/ 1513356 w 2482948"/>
              <a:gd name="connsiteY9158" fmla="*/ 963219 h 2128862"/>
              <a:gd name="connsiteX9159" fmla="*/ 1990967 w 2482948"/>
              <a:gd name="connsiteY9159" fmla="*/ 962766 h 2128862"/>
              <a:gd name="connsiteX9160" fmla="*/ 1990964 w 2482948"/>
              <a:gd name="connsiteY9160" fmla="*/ 962767 h 2128862"/>
              <a:gd name="connsiteX9161" fmla="*/ 1984774 w 2482948"/>
              <a:gd name="connsiteY9161" fmla="*/ 964692 h 2128862"/>
              <a:gd name="connsiteX9162" fmla="*/ 1987705 w 2482948"/>
              <a:gd name="connsiteY9162" fmla="*/ 964445 h 2128862"/>
              <a:gd name="connsiteX9163" fmla="*/ 1990886 w 2482948"/>
              <a:gd name="connsiteY9163" fmla="*/ 962954 h 2128862"/>
              <a:gd name="connsiteX9164" fmla="*/ 723012 w 2482948"/>
              <a:gd name="connsiteY9164" fmla="*/ 962481 h 2128862"/>
              <a:gd name="connsiteX9165" fmla="*/ 722936 w 2482948"/>
              <a:gd name="connsiteY9165" fmla="*/ 962572 h 2128862"/>
              <a:gd name="connsiteX9166" fmla="*/ 723055 w 2482948"/>
              <a:gd name="connsiteY9166" fmla="*/ 962631 h 2128862"/>
              <a:gd name="connsiteX9167" fmla="*/ 724092 w 2482948"/>
              <a:gd name="connsiteY9167" fmla="*/ 963146 h 2128862"/>
              <a:gd name="connsiteX9168" fmla="*/ 724525 w 2482948"/>
              <a:gd name="connsiteY9168" fmla="*/ 963361 h 2128862"/>
              <a:gd name="connsiteX9169" fmla="*/ 1554926 w 2482948"/>
              <a:gd name="connsiteY9169" fmla="*/ 962335 h 2128862"/>
              <a:gd name="connsiteX9170" fmla="*/ 1554915 w 2482948"/>
              <a:gd name="connsiteY9170" fmla="*/ 962355 h 2128862"/>
              <a:gd name="connsiteX9171" fmla="*/ 1554883 w 2482948"/>
              <a:gd name="connsiteY9171" fmla="*/ 962411 h 2128862"/>
              <a:gd name="connsiteX9172" fmla="*/ 1554849 w 2482948"/>
              <a:gd name="connsiteY9172" fmla="*/ 962471 h 2128862"/>
              <a:gd name="connsiteX9173" fmla="*/ 1555119 w 2482948"/>
              <a:gd name="connsiteY9173" fmla="*/ 962663 h 2128862"/>
              <a:gd name="connsiteX9174" fmla="*/ 1555278 w 2482948"/>
              <a:gd name="connsiteY9174" fmla="*/ 962777 h 2128862"/>
              <a:gd name="connsiteX9175" fmla="*/ 1554932 w 2482948"/>
              <a:gd name="connsiteY9175" fmla="*/ 962343 h 2128862"/>
              <a:gd name="connsiteX9176" fmla="*/ 970017 w 2482948"/>
              <a:gd name="connsiteY9176" fmla="*/ 961898 h 2128862"/>
              <a:gd name="connsiteX9177" fmla="*/ 970188 w 2482948"/>
              <a:gd name="connsiteY9177" fmla="*/ 962578 h 2128862"/>
              <a:gd name="connsiteX9178" fmla="*/ 971417 w 2482948"/>
              <a:gd name="connsiteY9178" fmla="*/ 965382 h 2128862"/>
              <a:gd name="connsiteX9179" fmla="*/ 971768 w 2482948"/>
              <a:gd name="connsiteY9179" fmla="*/ 967720 h 2128862"/>
              <a:gd name="connsiteX9180" fmla="*/ 972201 w 2482948"/>
              <a:gd name="connsiteY9180" fmla="*/ 970601 h 2128862"/>
              <a:gd name="connsiteX9181" fmla="*/ 973278 w 2482948"/>
              <a:gd name="connsiteY9181" fmla="*/ 974894 h 2128862"/>
              <a:gd name="connsiteX9182" fmla="*/ 978283 w 2482948"/>
              <a:gd name="connsiteY9182" fmla="*/ 977054 h 2128862"/>
              <a:gd name="connsiteX9183" fmla="*/ 977689 w 2482948"/>
              <a:gd name="connsiteY9183" fmla="*/ 970048 h 2128862"/>
              <a:gd name="connsiteX9184" fmla="*/ 976283 w 2482948"/>
              <a:gd name="connsiteY9184" fmla="*/ 964497 h 2128862"/>
              <a:gd name="connsiteX9185" fmla="*/ 970366 w 2482948"/>
              <a:gd name="connsiteY9185" fmla="*/ 962042 h 2128862"/>
              <a:gd name="connsiteX9186" fmla="*/ 1465273 w 2482948"/>
              <a:gd name="connsiteY9186" fmla="*/ 961788 h 2128862"/>
              <a:gd name="connsiteX9187" fmla="*/ 1463391 w 2482948"/>
              <a:gd name="connsiteY9187" fmla="*/ 961869 h 2128862"/>
              <a:gd name="connsiteX9188" fmla="*/ 1465160 w 2482948"/>
              <a:gd name="connsiteY9188" fmla="*/ 962347 h 2128862"/>
              <a:gd name="connsiteX9189" fmla="*/ 1059632 w 2482948"/>
              <a:gd name="connsiteY9189" fmla="*/ 961552 h 2128862"/>
              <a:gd name="connsiteX9190" fmla="*/ 1079611 w 2482948"/>
              <a:gd name="connsiteY9190" fmla="*/ 970888 h 2128862"/>
              <a:gd name="connsiteX9191" fmla="*/ 1139542 w 2482948"/>
              <a:gd name="connsiteY9191" fmla="*/ 998893 h 2128862"/>
              <a:gd name="connsiteX9192" fmla="*/ 1139447 w 2482948"/>
              <a:gd name="connsiteY9192" fmla="*/ 998336 h 2128862"/>
              <a:gd name="connsiteX9193" fmla="*/ 1063462 w 2482948"/>
              <a:gd name="connsiteY9193" fmla="*/ 963003 h 2128862"/>
              <a:gd name="connsiteX9194" fmla="*/ 1471274 w 2482948"/>
              <a:gd name="connsiteY9194" fmla="*/ 961527 h 2128862"/>
              <a:gd name="connsiteX9195" fmla="*/ 1469744 w 2482948"/>
              <a:gd name="connsiteY9195" fmla="*/ 961593 h 2128862"/>
              <a:gd name="connsiteX9196" fmla="*/ 1469508 w 2482948"/>
              <a:gd name="connsiteY9196" fmla="*/ 962780 h 2128862"/>
              <a:gd name="connsiteX9197" fmla="*/ 1472968 w 2482948"/>
              <a:gd name="connsiteY9197" fmla="*/ 962440 h 2128862"/>
              <a:gd name="connsiteX9198" fmla="*/ 1474112 w 2482948"/>
              <a:gd name="connsiteY9198" fmla="*/ 962328 h 2128862"/>
              <a:gd name="connsiteX9199" fmla="*/ 1474004 w 2482948"/>
              <a:gd name="connsiteY9199" fmla="*/ 962298 h 2128862"/>
              <a:gd name="connsiteX9200" fmla="*/ 1473550 w 2482948"/>
              <a:gd name="connsiteY9200" fmla="*/ 962170 h 2128862"/>
              <a:gd name="connsiteX9201" fmla="*/ 890787 w 2482948"/>
              <a:gd name="connsiteY9201" fmla="*/ 961498 h 2128862"/>
              <a:gd name="connsiteX9202" fmla="*/ 858524 w 2482948"/>
              <a:gd name="connsiteY9202" fmla="*/ 966384 h 2128862"/>
              <a:gd name="connsiteX9203" fmla="*/ 846197 w 2482948"/>
              <a:gd name="connsiteY9203" fmla="*/ 965640 h 2128862"/>
              <a:gd name="connsiteX9204" fmla="*/ 843451 w 2482948"/>
              <a:gd name="connsiteY9204" fmla="*/ 965475 h 2128862"/>
              <a:gd name="connsiteX9205" fmla="*/ 836327 w 2482948"/>
              <a:gd name="connsiteY9205" fmla="*/ 966174 h 2128862"/>
              <a:gd name="connsiteX9206" fmla="*/ 852010 w 2482948"/>
              <a:gd name="connsiteY9206" fmla="*/ 967401 h 2128862"/>
              <a:gd name="connsiteX9207" fmla="*/ 887097 w 2482948"/>
              <a:gd name="connsiteY9207" fmla="*/ 962811 h 2128862"/>
              <a:gd name="connsiteX9208" fmla="*/ 892222 w 2482948"/>
              <a:gd name="connsiteY9208" fmla="*/ 962140 h 2128862"/>
              <a:gd name="connsiteX9209" fmla="*/ 892168 w 2482948"/>
              <a:gd name="connsiteY9209" fmla="*/ 962116 h 2128862"/>
              <a:gd name="connsiteX9210" fmla="*/ 1414081 w 2482948"/>
              <a:gd name="connsiteY9210" fmla="*/ 961385 h 2128862"/>
              <a:gd name="connsiteX9211" fmla="*/ 1428363 w 2482948"/>
              <a:gd name="connsiteY9211" fmla="*/ 965266 h 2128862"/>
              <a:gd name="connsiteX9212" fmla="*/ 1443567 w 2482948"/>
              <a:gd name="connsiteY9212" fmla="*/ 969397 h 2128862"/>
              <a:gd name="connsiteX9213" fmla="*/ 1446314 w 2482948"/>
              <a:gd name="connsiteY9213" fmla="*/ 969518 h 2128862"/>
              <a:gd name="connsiteX9214" fmla="*/ 1448194 w 2482948"/>
              <a:gd name="connsiteY9214" fmla="*/ 969601 h 2128862"/>
              <a:gd name="connsiteX9215" fmla="*/ 1422389 w 2482948"/>
              <a:gd name="connsiteY9215" fmla="*/ 962899 h 2128862"/>
              <a:gd name="connsiteX9216" fmla="*/ 1606906 w 2482948"/>
              <a:gd name="connsiteY9216" fmla="*/ 961212 h 2128862"/>
              <a:gd name="connsiteX9217" fmla="*/ 1605897 w 2482948"/>
              <a:gd name="connsiteY9217" fmla="*/ 964527 h 2128862"/>
              <a:gd name="connsiteX9218" fmla="*/ 1604740 w 2482948"/>
              <a:gd name="connsiteY9218" fmla="*/ 968330 h 2128862"/>
              <a:gd name="connsiteX9219" fmla="*/ 1624626 w 2482948"/>
              <a:gd name="connsiteY9219" fmla="*/ 978017 h 2128862"/>
              <a:gd name="connsiteX9220" fmla="*/ 1625243 w 2482948"/>
              <a:gd name="connsiteY9220" fmla="*/ 975647 h 2128862"/>
              <a:gd name="connsiteX9221" fmla="*/ 1625463 w 2482948"/>
              <a:gd name="connsiteY9221" fmla="*/ 974803 h 2128862"/>
              <a:gd name="connsiteX9222" fmla="*/ 1626209 w 2482948"/>
              <a:gd name="connsiteY9222" fmla="*/ 971940 h 2128862"/>
              <a:gd name="connsiteX9223" fmla="*/ 1489557 w 2482948"/>
              <a:gd name="connsiteY9223" fmla="*/ 960733 h 2128862"/>
              <a:gd name="connsiteX9224" fmla="*/ 1489140 w 2482948"/>
              <a:gd name="connsiteY9224" fmla="*/ 960751 h 2128862"/>
              <a:gd name="connsiteX9225" fmla="*/ 1487975 w 2482948"/>
              <a:gd name="connsiteY9225" fmla="*/ 960802 h 2128862"/>
              <a:gd name="connsiteX9226" fmla="*/ 1486152 w 2482948"/>
              <a:gd name="connsiteY9226" fmla="*/ 960881 h 2128862"/>
              <a:gd name="connsiteX9227" fmla="*/ 1486159 w 2482948"/>
              <a:gd name="connsiteY9227" fmla="*/ 960883 h 2128862"/>
              <a:gd name="connsiteX9228" fmla="*/ 1486168 w 2482948"/>
              <a:gd name="connsiteY9228" fmla="*/ 960885 h 2128862"/>
              <a:gd name="connsiteX9229" fmla="*/ 1486855 w 2482948"/>
              <a:gd name="connsiteY9229" fmla="*/ 961079 h 2128862"/>
              <a:gd name="connsiteX9230" fmla="*/ 1488279 w 2482948"/>
              <a:gd name="connsiteY9230" fmla="*/ 960940 h 2128862"/>
              <a:gd name="connsiteX9231" fmla="*/ 1489739 w 2482948"/>
              <a:gd name="connsiteY9231" fmla="*/ 960797 h 2128862"/>
              <a:gd name="connsiteX9232" fmla="*/ 923357 w 2482948"/>
              <a:gd name="connsiteY9232" fmla="*/ 960722 h 2128862"/>
              <a:gd name="connsiteX9233" fmla="*/ 922620 w 2482948"/>
              <a:gd name="connsiteY9233" fmla="*/ 960967 h 2128862"/>
              <a:gd name="connsiteX9234" fmla="*/ 909977 w 2482948"/>
              <a:gd name="connsiteY9234" fmla="*/ 965174 h 2128862"/>
              <a:gd name="connsiteX9235" fmla="*/ 910021 w 2482948"/>
              <a:gd name="connsiteY9235" fmla="*/ 965194 h 2128862"/>
              <a:gd name="connsiteX9236" fmla="*/ 910515 w 2482948"/>
              <a:gd name="connsiteY9236" fmla="*/ 965415 h 2128862"/>
              <a:gd name="connsiteX9237" fmla="*/ 920963 w 2482948"/>
              <a:gd name="connsiteY9237" fmla="*/ 962182 h 2128862"/>
              <a:gd name="connsiteX9238" fmla="*/ 922282 w 2482948"/>
              <a:gd name="connsiteY9238" fmla="*/ 961378 h 2128862"/>
              <a:gd name="connsiteX9239" fmla="*/ 1660955 w 2482948"/>
              <a:gd name="connsiteY9239" fmla="*/ 960225 h 2128862"/>
              <a:gd name="connsiteX9240" fmla="*/ 1660813 w 2482948"/>
              <a:gd name="connsiteY9240" fmla="*/ 960702 h 2128862"/>
              <a:gd name="connsiteX9241" fmla="*/ 1660737 w 2482948"/>
              <a:gd name="connsiteY9241" fmla="*/ 960959 h 2128862"/>
              <a:gd name="connsiteX9242" fmla="*/ 1660674 w 2482948"/>
              <a:gd name="connsiteY9242" fmla="*/ 961170 h 2128862"/>
              <a:gd name="connsiteX9243" fmla="*/ 1660831 w 2482948"/>
              <a:gd name="connsiteY9243" fmla="*/ 961709 h 2128862"/>
              <a:gd name="connsiteX9244" fmla="*/ 1661197 w 2482948"/>
              <a:gd name="connsiteY9244" fmla="*/ 962964 h 2128862"/>
              <a:gd name="connsiteX9245" fmla="*/ 1670352 w 2482948"/>
              <a:gd name="connsiteY9245" fmla="*/ 979893 h 2128862"/>
              <a:gd name="connsiteX9246" fmla="*/ 899226 w 2482948"/>
              <a:gd name="connsiteY9246" fmla="*/ 960220 h 2128862"/>
              <a:gd name="connsiteX9247" fmla="*/ 899046 w 2482948"/>
              <a:gd name="connsiteY9247" fmla="*/ 960247 h 2128862"/>
              <a:gd name="connsiteX9248" fmla="*/ 898989 w 2482948"/>
              <a:gd name="connsiteY9248" fmla="*/ 960256 h 2128862"/>
              <a:gd name="connsiteX9249" fmla="*/ 899018 w 2482948"/>
              <a:gd name="connsiteY9249" fmla="*/ 960269 h 2128862"/>
              <a:gd name="connsiteX9250" fmla="*/ 899050 w 2482948"/>
              <a:gd name="connsiteY9250" fmla="*/ 960284 h 2128862"/>
              <a:gd name="connsiteX9251" fmla="*/ 1378972 w 2482948"/>
              <a:gd name="connsiteY9251" fmla="*/ 959888 h 2128862"/>
              <a:gd name="connsiteX9252" fmla="*/ 1381051 w 2482948"/>
              <a:gd name="connsiteY9252" fmla="*/ 961391 h 2128862"/>
              <a:gd name="connsiteX9253" fmla="*/ 1383335 w 2482948"/>
              <a:gd name="connsiteY9253" fmla="*/ 963043 h 2128862"/>
              <a:gd name="connsiteX9254" fmla="*/ 1384250 w 2482948"/>
              <a:gd name="connsiteY9254" fmla="*/ 963705 h 2128862"/>
              <a:gd name="connsiteX9255" fmla="*/ 1418115 w 2482948"/>
              <a:gd name="connsiteY9255" fmla="*/ 972414 h 2128862"/>
              <a:gd name="connsiteX9256" fmla="*/ 1434575 w 2482948"/>
              <a:gd name="connsiteY9256" fmla="*/ 975954 h 2128862"/>
              <a:gd name="connsiteX9257" fmla="*/ 1442183 w 2482948"/>
              <a:gd name="connsiteY9257" fmla="*/ 975986 h 2128862"/>
              <a:gd name="connsiteX9258" fmla="*/ 1444964 w 2482948"/>
              <a:gd name="connsiteY9258" fmla="*/ 975998 h 2128862"/>
              <a:gd name="connsiteX9259" fmla="*/ 1437930 w 2482948"/>
              <a:gd name="connsiteY9259" fmla="*/ 974323 h 2128862"/>
              <a:gd name="connsiteX9260" fmla="*/ 1435662 w 2482948"/>
              <a:gd name="connsiteY9260" fmla="*/ 973783 h 2128862"/>
              <a:gd name="connsiteX9261" fmla="*/ 1428658 w 2482948"/>
              <a:gd name="connsiteY9261" fmla="*/ 973472 h 2128862"/>
              <a:gd name="connsiteX9262" fmla="*/ 1396232 w 2482948"/>
              <a:gd name="connsiteY9262" fmla="*/ 964166 h 2128862"/>
              <a:gd name="connsiteX9263" fmla="*/ 1963654 w 2482948"/>
              <a:gd name="connsiteY9263" fmla="*/ 959305 h 2128862"/>
              <a:gd name="connsiteX9264" fmla="*/ 1958765 w 2482948"/>
              <a:gd name="connsiteY9264" fmla="*/ 959380 h 2128862"/>
              <a:gd name="connsiteX9265" fmla="*/ 1958679 w 2482948"/>
              <a:gd name="connsiteY9265" fmla="*/ 960461 h 2128862"/>
              <a:gd name="connsiteX9266" fmla="*/ 1958672 w 2482948"/>
              <a:gd name="connsiteY9266" fmla="*/ 960544 h 2128862"/>
              <a:gd name="connsiteX9267" fmla="*/ 1963195 w 2482948"/>
              <a:gd name="connsiteY9267" fmla="*/ 960335 h 2128862"/>
              <a:gd name="connsiteX9268" fmla="*/ 1963491 w 2482948"/>
              <a:gd name="connsiteY9268" fmla="*/ 959671 h 2128862"/>
              <a:gd name="connsiteX9269" fmla="*/ 1973428 w 2482948"/>
              <a:gd name="connsiteY9269" fmla="*/ 959155 h 2128862"/>
              <a:gd name="connsiteX9270" fmla="*/ 1968763 w 2482948"/>
              <a:gd name="connsiteY9270" fmla="*/ 959227 h 2128862"/>
              <a:gd name="connsiteX9271" fmla="*/ 1968376 w 2482948"/>
              <a:gd name="connsiteY9271" fmla="*/ 960095 h 2128862"/>
              <a:gd name="connsiteX9272" fmla="*/ 1973351 w 2482948"/>
              <a:gd name="connsiteY9272" fmla="*/ 959864 h 2128862"/>
              <a:gd name="connsiteX9273" fmla="*/ 1973370 w 2482948"/>
              <a:gd name="connsiteY9273" fmla="*/ 959687 h 2128862"/>
              <a:gd name="connsiteX9274" fmla="*/ 1556727 w 2482948"/>
              <a:gd name="connsiteY9274" fmla="*/ 959137 h 2128862"/>
              <a:gd name="connsiteX9275" fmla="*/ 1556543 w 2482948"/>
              <a:gd name="connsiteY9275" fmla="*/ 959465 h 2128862"/>
              <a:gd name="connsiteX9276" fmla="*/ 1559408 w 2482948"/>
              <a:gd name="connsiteY9276" fmla="*/ 962862 h 2128862"/>
              <a:gd name="connsiteX9277" fmla="*/ 1561965 w 2482948"/>
              <a:gd name="connsiteY9277" fmla="*/ 965894 h 2128862"/>
              <a:gd name="connsiteX9278" fmla="*/ 1006323 w 2482948"/>
              <a:gd name="connsiteY9278" fmla="*/ 959064 h 2128862"/>
              <a:gd name="connsiteX9279" fmla="*/ 1005299 w 2482948"/>
              <a:gd name="connsiteY9279" fmla="*/ 964938 h 2128862"/>
              <a:gd name="connsiteX9280" fmla="*/ 1004285 w 2482948"/>
              <a:gd name="connsiteY9280" fmla="*/ 970753 h 2128862"/>
              <a:gd name="connsiteX9281" fmla="*/ 1004357 w 2482948"/>
              <a:gd name="connsiteY9281" fmla="*/ 970783 h 2128862"/>
              <a:gd name="connsiteX9282" fmla="*/ 1004742 w 2482948"/>
              <a:gd name="connsiteY9282" fmla="*/ 970943 h 2128862"/>
              <a:gd name="connsiteX9283" fmla="*/ 1005567 w 2482948"/>
              <a:gd name="connsiteY9283" fmla="*/ 966845 h 2128862"/>
              <a:gd name="connsiteX9284" fmla="*/ 1007073 w 2482948"/>
              <a:gd name="connsiteY9284" fmla="*/ 959362 h 2128862"/>
              <a:gd name="connsiteX9285" fmla="*/ 1991519 w 2482948"/>
              <a:gd name="connsiteY9285" fmla="*/ 958877 h 2128862"/>
              <a:gd name="connsiteX9286" fmla="*/ 1985534 w 2482948"/>
              <a:gd name="connsiteY9286" fmla="*/ 958969 h 2128862"/>
              <a:gd name="connsiteX9287" fmla="*/ 1977585 w 2482948"/>
              <a:gd name="connsiteY9287" fmla="*/ 959091 h 2128862"/>
              <a:gd name="connsiteX9288" fmla="*/ 1977547 w 2482948"/>
              <a:gd name="connsiteY9288" fmla="*/ 959446 h 2128862"/>
              <a:gd name="connsiteX9289" fmla="*/ 1977536 w 2482948"/>
              <a:gd name="connsiteY9289" fmla="*/ 959550 h 2128862"/>
              <a:gd name="connsiteX9290" fmla="*/ 1977523 w 2482948"/>
              <a:gd name="connsiteY9290" fmla="*/ 959671 h 2128862"/>
              <a:gd name="connsiteX9291" fmla="*/ 1991167 w 2482948"/>
              <a:gd name="connsiteY9291" fmla="*/ 959039 h 2128862"/>
              <a:gd name="connsiteX9292" fmla="*/ 570056 w 2482948"/>
              <a:gd name="connsiteY9292" fmla="*/ 958872 h 2128862"/>
              <a:gd name="connsiteX9293" fmla="*/ 502163 w 2482948"/>
              <a:gd name="connsiteY9293" fmla="*/ 1026616 h 2128862"/>
              <a:gd name="connsiteX9294" fmla="*/ 407823 w 2482948"/>
              <a:gd name="connsiteY9294" fmla="*/ 1105519 h 2128862"/>
              <a:gd name="connsiteX9295" fmla="*/ 497550 w 2482948"/>
              <a:gd name="connsiteY9295" fmla="*/ 1031413 h 2128862"/>
              <a:gd name="connsiteX9296" fmla="*/ 1634306 w 2482948"/>
              <a:gd name="connsiteY9296" fmla="*/ 958821 h 2128862"/>
              <a:gd name="connsiteX9297" fmla="*/ 1633533 w 2482948"/>
              <a:gd name="connsiteY9297" fmla="*/ 961783 h 2128862"/>
              <a:gd name="connsiteX9298" fmla="*/ 1649221 w 2482948"/>
              <a:gd name="connsiteY9298" fmla="*/ 980461 h 2128862"/>
              <a:gd name="connsiteX9299" fmla="*/ 1647694 w 2482948"/>
              <a:gd name="connsiteY9299" fmla="*/ 975446 h 2128862"/>
              <a:gd name="connsiteX9300" fmla="*/ 726072 w 2482948"/>
              <a:gd name="connsiteY9300" fmla="*/ 958806 h 2128862"/>
              <a:gd name="connsiteX9301" fmla="*/ 726048 w 2482948"/>
              <a:gd name="connsiteY9301" fmla="*/ 958834 h 2128862"/>
              <a:gd name="connsiteX9302" fmla="*/ 739059 w 2482948"/>
              <a:gd name="connsiteY9302" fmla="*/ 966423 h 2128862"/>
              <a:gd name="connsiteX9303" fmla="*/ 757484 w 2482948"/>
              <a:gd name="connsiteY9303" fmla="*/ 977169 h 2128862"/>
              <a:gd name="connsiteX9304" fmla="*/ 767014 w 2482948"/>
              <a:gd name="connsiteY9304" fmla="*/ 980732 h 2128862"/>
              <a:gd name="connsiteX9305" fmla="*/ 777401 w 2482948"/>
              <a:gd name="connsiteY9305" fmla="*/ 984616 h 2128862"/>
              <a:gd name="connsiteX9306" fmla="*/ 791923 w 2482948"/>
              <a:gd name="connsiteY9306" fmla="*/ 990046 h 2128862"/>
              <a:gd name="connsiteX9307" fmla="*/ 796221 w 2482948"/>
              <a:gd name="connsiteY9307" fmla="*/ 990280 h 2128862"/>
              <a:gd name="connsiteX9308" fmla="*/ 796010 w 2482948"/>
              <a:gd name="connsiteY9308" fmla="*/ 990250 h 2128862"/>
              <a:gd name="connsiteX9309" fmla="*/ 795663 w 2482948"/>
              <a:gd name="connsiteY9309" fmla="*/ 990201 h 2128862"/>
              <a:gd name="connsiteX9310" fmla="*/ 758892 w 2482948"/>
              <a:gd name="connsiteY9310" fmla="*/ 977232 h 2128862"/>
              <a:gd name="connsiteX9311" fmla="*/ 758891 w 2482948"/>
              <a:gd name="connsiteY9311" fmla="*/ 977231 h 2128862"/>
              <a:gd name="connsiteX9312" fmla="*/ 745133 w 2482948"/>
              <a:gd name="connsiteY9312" fmla="*/ 969507 h 2128862"/>
              <a:gd name="connsiteX9313" fmla="*/ 1940648 w 2482948"/>
              <a:gd name="connsiteY9313" fmla="*/ 958069 h 2128862"/>
              <a:gd name="connsiteX9314" fmla="*/ 1939116 w 2482948"/>
              <a:gd name="connsiteY9314" fmla="*/ 961450 h 2128862"/>
              <a:gd name="connsiteX9315" fmla="*/ 1953375 w 2482948"/>
              <a:gd name="connsiteY9315" fmla="*/ 960790 h 2128862"/>
              <a:gd name="connsiteX9316" fmla="*/ 1953416 w 2482948"/>
              <a:gd name="connsiteY9316" fmla="*/ 960284 h 2128862"/>
              <a:gd name="connsiteX9317" fmla="*/ 1953450 w 2482948"/>
              <a:gd name="connsiteY9317" fmla="*/ 959858 h 2128862"/>
              <a:gd name="connsiteX9318" fmla="*/ 1953488 w 2482948"/>
              <a:gd name="connsiteY9318" fmla="*/ 959392 h 2128862"/>
              <a:gd name="connsiteX9319" fmla="*/ 1951850 w 2482948"/>
              <a:gd name="connsiteY9319" fmla="*/ 959223 h 2128862"/>
              <a:gd name="connsiteX9320" fmla="*/ 1911561 w 2482948"/>
              <a:gd name="connsiteY9320" fmla="*/ 958058 h 2128862"/>
              <a:gd name="connsiteX9321" fmla="*/ 1911539 w 2482948"/>
              <a:gd name="connsiteY9321" fmla="*/ 958108 h 2128862"/>
              <a:gd name="connsiteX9322" fmla="*/ 1911315 w 2482948"/>
              <a:gd name="connsiteY9322" fmla="*/ 958638 h 2128862"/>
              <a:gd name="connsiteX9323" fmla="*/ 1911954 w 2482948"/>
              <a:gd name="connsiteY9323" fmla="*/ 958846 h 2128862"/>
              <a:gd name="connsiteX9324" fmla="*/ 1911944 w 2482948"/>
              <a:gd name="connsiteY9324" fmla="*/ 958253 h 2128862"/>
              <a:gd name="connsiteX9325" fmla="*/ 1911765 w 2482948"/>
              <a:gd name="connsiteY9325" fmla="*/ 958162 h 2128862"/>
              <a:gd name="connsiteX9326" fmla="*/ 2055567 w 2482948"/>
              <a:gd name="connsiteY9326" fmla="*/ 958011 h 2128862"/>
              <a:gd name="connsiteX9327" fmla="*/ 2042028 w 2482948"/>
              <a:gd name="connsiteY9327" fmla="*/ 989968 h 2128862"/>
              <a:gd name="connsiteX9328" fmla="*/ 2030808 w 2482948"/>
              <a:gd name="connsiteY9328" fmla="*/ 1016454 h 2128862"/>
              <a:gd name="connsiteX9329" fmla="*/ 2025724 w 2482948"/>
              <a:gd name="connsiteY9329" fmla="*/ 1028456 h 2128862"/>
              <a:gd name="connsiteX9330" fmla="*/ 2025345 w 2482948"/>
              <a:gd name="connsiteY9330" fmla="*/ 1030212 h 2128862"/>
              <a:gd name="connsiteX9331" fmla="*/ 2018530 w 2482948"/>
              <a:gd name="connsiteY9331" fmla="*/ 1049065 h 2128862"/>
              <a:gd name="connsiteX9332" fmla="*/ 2014918 w 2482948"/>
              <a:gd name="connsiteY9332" fmla="*/ 1062194 h 2128862"/>
              <a:gd name="connsiteX9333" fmla="*/ 2013245 w 2482948"/>
              <a:gd name="connsiteY9333" fmla="*/ 1064826 h 2128862"/>
              <a:gd name="connsiteX9334" fmla="*/ 2012288 w 2482948"/>
              <a:gd name="connsiteY9334" fmla="*/ 1066333 h 2128862"/>
              <a:gd name="connsiteX9335" fmla="*/ 2008711 w 2482948"/>
              <a:gd name="connsiteY9335" fmla="*/ 1076228 h 2128862"/>
              <a:gd name="connsiteX9336" fmla="*/ 2004591 w 2482948"/>
              <a:gd name="connsiteY9336" fmla="*/ 1081972 h 2128862"/>
              <a:gd name="connsiteX9337" fmla="*/ 1997400 w 2482948"/>
              <a:gd name="connsiteY9337" fmla="*/ 1102168 h 2128862"/>
              <a:gd name="connsiteX9338" fmla="*/ 2003987 w 2482948"/>
              <a:gd name="connsiteY9338" fmla="*/ 1095872 h 2128862"/>
              <a:gd name="connsiteX9339" fmla="*/ 2011252 w 2482948"/>
              <a:gd name="connsiteY9339" fmla="*/ 1086961 h 2128862"/>
              <a:gd name="connsiteX9340" fmla="*/ 2032391 w 2482948"/>
              <a:gd name="connsiteY9340" fmla="*/ 1045719 h 2128862"/>
              <a:gd name="connsiteX9341" fmla="*/ 2052367 w 2482948"/>
              <a:gd name="connsiteY9341" fmla="*/ 975809 h 2128862"/>
              <a:gd name="connsiteX9342" fmla="*/ 2052377 w 2482948"/>
              <a:gd name="connsiteY9342" fmla="*/ 975773 h 2128862"/>
              <a:gd name="connsiteX9343" fmla="*/ 2053811 w 2482948"/>
              <a:gd name="connsiteY9343" fmla="*/ 967792 h 2128862"/>
              <a:gd name="connsiteX9344" fmla="*/ 946479 w 2482948"/>
              <a:gd name="connsiteY9344" fmla="*/ 957882 h 2128862"/>
              <a:gd name="connsiteX9345" fmla="*/ 946353 w 2482948"/>
              <a:gd name="connsiteY9345" fmla="*/ 958034 h 2128862"/>
              <a:gd name="connsiteX9346" fmla="*/ 946290 w 2482948"/>
              <a:gd name="connsiteY9346" fmla="*/ 958198 h 2128862"/>
              <a:gd name="connsiteX9347" fmla="*/ 946008 w 2482948"/>
              <a:gd name="connsiteY9347" fmla="*/ 958938 h 2128862"/>
              <a:gd name="connsiteX9348" fmla="*/ 943186 w 2482948"/>
              <a:gd name="connsiteY9348" fmla="*/ 961906 h 2128862"/>
              <a:gd name="connsiteX9349" fmla="*/ 952286 w 2482948"/>
              <a:gd name="connsiteY9349" fmla="*/ 965834 h 2128862"/>
              <a:gd name="connsiteX9350" fmla="*/ 951363 w 2482948"/>
              <a:gd name="connsiteY9350" fmla="*/ 963279 h 2128862"/>
              <a:gd name="connsiteX9351" fmla="*/ 951362 w 2482948"/>
              <a:gd name="connsiteY9351" fmla="*/ 963276 h 2128862"/>
              <a:gd name="connsiteX9352" fmla="*/ 918877 w 2482948"/>
              <a:gd name="connsiteY9352" fmla="*/ 957338 h 2128862"/>
              <a:gd name="connsiteX9353" fmla="*/ 908994 w 2482948"/>
              <a:gd name="connsiteY9353" fmla="*/ 960786 h 2128862"/>
              <a:gd name="connsiteX9354" fmla="*/ 904037 w 2482948"/>
              <a:gd name="connsiteY9354" fmla="*/ 962516 h 2128862"/>
              <a:gd name="connsiteX9355" fmla="*/ 904055 w 2482948"/>
              <a:gd name="connsiteY9355" fmla="*/ 962524 h 2128862"/>
              <a:gd name="connsiteX9356" fmla="*/ 904575 w 2482948"/>
              <a:gd name="connsiteY9356" fmla="*/ 962757 h 2128862"/>
              <a:gd name="connsiteX9357" fmla="*/ 919757 w 2482948"/>
              <a:gd name="connsiteY9357" fmla="*/ 957717 h 2128862"/>
              <a:gd name="connsiteX9358" fmla="*/ 919751 w 2482948"/>
              <a:gd name="connsiteY9358" fmla="*/ 957714 h 2128862"/>
              <a:gd name="connsiteX9359" fmla="*/ 1212477 w 2482948"/>
              <a:gd name="connsiteY9359" fmla="*/ 957148 h 2128862"/>
              <a:gd name="connsiteX9360" fmla="*/ 1222458 w 2482948"/>
              <a:gd name="connsiteY9360" fmla="*/ 963957 h 2128862"/>
              <a:gd name="connsiteX9361" fmla="*/ 1247490 w 2482948"/>
              <a:gd name="connsiteY9361" fmla="*/ 971119 h 2128862"/>
              <a:gd name="connsiteX9362" fmla="*/ 1247814 w 2482948"/>
              <a:gd name="connsiteY9362" fmla="*/ 965987 h 2128862"/>
              <a:gd name="connsiteX9363" fmla="*/ 1240400 w 2482948"/>
              <a:gd name="connsiteY9363" fmla="*/ 963630 h 2128862"/>
              <a:gd name="connsiteX9364" fmla="*/ 1231200 w 2482948"/>
              <a:gd name="connsiteY9364" fmla="*/ 961998 h 2128862"/>
              <a:gd name="connsiteX9365" fmla="*/ 1224310 w 2482948"/>
              <a:gd name="connsiteY9365" fmla="*/ 960775 h 2128862"/>
              <a:gd name="connsiteX9366" fmla="*/ 1219387 w 2482948"/>
              <a:gd name="connsiteY9366" fmla="*/ 959901 h 2128862"/>
              <a:gd name="connsiteX9367" fmla="*/ 1214571 w 2482948"/>
              <a:gd name="connsiteY9367" fmla="*/ 957983 h 2128862"/>
              <a:gd name="connsiteX9368" fmla="*/ 999059 w 2482948"/>
              <a:gd name="connsiteY9368" fmla="*/ 956178 h 2128862"/>
              <a:gd name="connsiteX9369" fmla="*/ 999667 w 2482948"/>
              <a:gd name="connsiteY9369" fmla="*/ 968836 h 2128862"/>
              <a:gd name="connsiteX9370" fmla="*/ 1000562 w 2482948"/>
              <a:gd name="connsiteY9370" fmla="*/ 969208 h 2128862"/>
              <a:gd name="connsiteX9371" fmla="*/ 1001200 w 2482948"/>
              <a:gd name="connsiteY9371" fmla="*/ 969472 h 2128862"/>
              <a:gd name="connsiteX9372" fmla="*/ 1001802 w 2482948"/>
              <a:gd name="connsiteY9372" fmla="*/ 966146 h 2128862"/>
              <a:gd name="connsiteX9373" fmla="*/ 1003119 w 2482948"/>
              <a:gd name="connsiteY9373" fmla="*/ 958863 h 2128862"/>
              <a:gd name="connsiteX9374" fmla="*/ 1003100 w 2482948"/>
              <a:gd name="connsiteY9374" fmla="*/ 957784 h 2128862"/>
              <a:gd name="connsiteX9375" fmla="*/ 1000755 w 2482948"/>
              <a:gd name="connsiteY9375" fmla="*/ 956852 h 2128862"/>
              <a:gd name="connsiteX9376" fmla="*/ 807548 w 2482948"/>
              <a:gd name="connsiteY9376" fmla="*/ 956093 h 2128862"/>
              <a:gd name="connsiteX9377" fmla="*/ 813657 w 2482948"/>
              <a:gd name="connsiteY9377" fmla="*/ 957754 h 2128862"/>
              <a:gd name="connsiteX9378" fmla="*/ 813877 w 2482948"/>
              <a:gd name="connsiteY9378" fmla="*/ 957767 h 2128862"/>
              <a:gd name="connsiteX9379" fmla="*/ 2167497 w 2482948"/>
              <a:gd name="connsiteY9379" fmla="*/ 955987 h 2128862"/>
              <a:gd name="connsiteX9380" fmla="*/ 2167491 w 2482948"/>
              <a:gd name="connsiteY9380" fmla="*/ 956009 h 2128862"/>
              <a:gd name="connsiteX9381" fmla="*/ 2167411 w 2482948"/>
              <a:gd name="connsiteY9381" fmla="*/ 956313 h 2128862"/>
              <a:gd name="connsiteX9382" fmla="*/ 2166216 w 2482948"/>
              <a:gd name="connsiteY9382" fmla="*/ 960831 h 2128862"/>
              <a:gd name="connsiteX9383" fmla="*/ 2146565 w 2482948"/>
              <a:gd name="connsiteY9383" fmla="*/ 1012125 h 2128862"/>
              <a:gd name="connsiteX9384" fmla="*/ 2136187 w 2482948"/>
              <a:gd name="connsiteY9384" fmla="*/ 1030354 h 2128862"/>
              <a:gd name="connsiteX9385" fmla="*/ 2122962 w 2482948"/>
              <a:gd name="connsiteY9385" fmla="*/ 1064175 h 2128862"/>
              <a:gd name="connsiteX9386" fmla="*/ 2120161 w 2482948"/>
              <a:gd name="connsiteY9386" fmla="*/ 1071337 h 2128862"/>
              <a:gd name="connsiteX9387" fmla="*/ 2127016 w 2482948"/>
              <a:gd name="connsiteY9387" fmla="*/ 1063784 h 2128862"/>
              <a:gd name="connsiteX9388" fmla="*/ 2139711 w 2482948"/>
              <a:gd name="connsiteY9388" fmla="*/ 1048403 h 2128862"/>
              <a:gd name="connsiteX9389" fmla="*/ 2170573 w 2482948"/>
              <a:gd name="connsiteY9389" fmla="*/ 991147 h 2128862"/>
              <a:gd name="connsiteX9390" fmla="*/ 2173486 w 2482948"/>
              <a:gd name="connsiteY9390" fmla="*/ 980948 h 2128862"/>
              <a:gd name="connsiteX9391" fmla="*/ 2180604 w 2482948"/>
              <a:gd name="connsiteY9391" fmla="*/ 956027 h 2128862"/>
              <a:gd name="connsiteX9392" fmla="*/ 2175934 w 2482948"/>
              <a:gd name="connsiteY9392" fmla="*/ 956971 h 2128862"/>
              <a:gd name="connsiteX9393" fmla="*/ 1362276 w 2482948"/>
              <a:gd name="connsiteY9393" fmla="*/ 955749 h 2128862"/>
              <a:gd name="connsiteX9394" fmla="*/ 1366792 w 2482948"/>
              <a:gd name="connsiteY9394" fmla="*/ 959196 h 2128862"/>
              <a:gd name="connsiteX9395" fmla="*/ 1366832 w 2482948"/>
              <a:gd name="connsiteY9395" fmla="*/ 959226 h 2128862"/>
              <a:gd name="connsiteX9396" fmla="*/ 1367154 w 2482948"/>
              <a:gd name="connsiteY9396" fmla="*/ 959309 h 2128862"/>
              <a:gd name="connsiteX9397" fmla="*/ 1370895 w 2482948"/>
              <a:gd name="connsiteY9397" fmla="*/ 960271 h 2128862"/>
              <a:gd name="connsiteX9398" fmla="*/ 1368886 w 2482948"/>
              <a:gd name="connsiteY9398" fmla="*/ 958824 h 2128862"/>
              <a:gd name="connsiteX9399" fmla="*/ 1365842 w 2482948"/>
              <a:gd name="connsiteY9399" fmla="*/ 956633 h 2128862"/>
              <a:gd name="connsiteX9400" fmla="*/ 1365400 w 2482948"/>
              <a:gd name="connsiteY9400" fmla="*/ 956524 h 2128862"/>
              <a:gd name="connsiteX9401" fmla="*/ 1596988 w 2482948"/>
              <a:gd name="connsiteY9401" fmla="*/ 955700 h 2128862"/>
              <a:gd name="connsiteX9402" fmla="*/ 1600879 w 2482948"/>
              <a:gd name="connsiteY9402" fmla="*/ 964938 h 2128862"/>
              <a:gd name="connsiteX9403" fmla="*/ 1601169 w 2482948"/>
              <a:gd name="connsiteY9403" fmla="*/ 963985 h 2128862"/>
              <a:gd name="connsiteX9404" fmla="*/ 1601847 w 2482948"/>
              <a:gd name="connsiteY9404" fmla="*/ 961759 h 2128862"/>
              <a:gd name="connsiteX9405" fmla="*/ 1602722 w 2482948"/>
              <a:gd name="connsiteY9405" fmla="*/ 958887 h 2128862"/>
              <a:gd name="connsiteX9406" fmla="*/ 1470965 w 2482948"/>
              <a:gd name="connsiteY9406" fmla="*/ 955468 h 2128862"/>
              <a:gd name="connsiteX9407" fmla="*/ 1470754 w 2482948"/>
              <a:gd name="connsiteY9407" fmla="*/ 956527 h 2128862"/>
              <a:gd name="connsiteX9408" fmla="*/ 1471884 w 2482948"/>
              <a:gd name="connsiteY9408" fmla="*/ 956846 h 2128862"/>
              <a:gd name="connsiteX9409" fmla="*/ 1477484 w 2482948"/>
              <a:gd name="connsiteY9409" fmla="*/ 956595 h 2128862"/>
              <a:gd name="connsiteX9410" fmla="*/ 1475585 w 2482948"/>
              <a:gd name="connsiteY9410" fmla="*/ 956053 h 2128862"/>
              <a:gd name="connsiteX9411" fmla="*/ 1473616 w 2482948"/>
              <a:gd name="connsiteY9411" fmla="*/ 955490 h 2128862"/>
              <a:gd name="connsiteX9412" fmla="*/ 1884327 w 2482948"/>
              <a:gd name="connsiteY9412" fmla="*/ 954928 h 2128862"/>
              <a:gd name="connsiteX9413" fmla="*/ 1884120 w 2482948"/>
              <a:gd name="connsiteY9413" fmla="*/ 955512 h 2128862"/>
              <a:gd name="connsiteX9414" fmla="*/ 1888184 w 2482948"/>
              <a:gd name="connsiteY9414" fmla="*/ 958878 h 2128862"/>
              <a:gd name="connsiteX9415" fmla="*/ 1888993 w 2482948"/>
              <a:gd name="connsiteY9415" fmla="*/ 959216 h 2128862"/>
              <a:gd name="connsiteX9416" fmla="*/ 1890344 w 2482948"/>
              <a:gd name="connsiteY9416" fmla="*/ 959781 h 2128862"/>
              <a:gd name="connsiteX9417" fmla="*/ 1892275 w 2482948"/>
              <a:gd name="connsiteY9417" fmla="*/ 960589 h 2128862"/>
              <a:gd name="connsiteX9418" fmla="*/ 1892188 w 2482948"/>
              <a:gd name="connsiteY9418" fmla="*/ 959137 h 2128862"/>
              <a:gd name="connsiteX9419" fmla="*/ 1887379 w 2482948"/>
              <a:gd name="connsiteY9419" fmla="*/ 955910 h 2128862"/>
              <a:gd name="connsiteX9420" fmla="*/ 1343299 w 2482948"/>
              <a:gd name="connsiteY9420" fmla="*/ 954340 h 2128862"/>
              <a:gd name="connsiteX9421" fmla="*/ 1343408 w 2482948"/>
              <a:gd name="connsiteY9421" fmla="*/ 954453 h 2128862"/>
              <a:gd name="connsiteX9422" fmla="*/ 1343456 w 2482948"/>
              <a:gd name="connsiteY9422" fmla="*/ 954503 h 2128862"/>
              <a:gd name="connsiteX9423" fmla="*/ 1355645 w 2482948"/>
              <a:gd name="connsiteY9423" fmla="*/ 956603 h 2128862"/>
              <a:gd name="connsiteX9424" fmla="*/ 1352920 w 2482948"/>
              <a:gd name="connsiteY9424" fmla="*/ 954515 h 2128862"/>
              <a:gd name="connsiteX9425" fmla="*/ 729817 w 2482948"/>
              <a:gd name="connsiteY9425" fmla="*/ 954308 h 2128862"/>
              <a:gd name="connsiteX9426" fmla="*/ 728830 w 2482948"/>
              <a:gd name="connsiteY9426" fmla="*/ 955492 h 2128862"/>
              <a:gd name="connsiteX9427" fmla="*/ 758671 w 2482948"/>
              <a:gd name="connsiteY9427" fmla="*/ 972241 h 2128862"/>
              <a:gd name="connsiteX9428" fmla="*/ 758674 w 2482948"/>
              <a:gd name="connsiteY9428" fmla="*/ 972242 h 2128862"/>
              <a:gd name="connsiteX9429" fmla="*/ 758675 w 2482948"/>
              <a:gd name="connsiteY9429" fmla="*/ 972242 h 2128862"/>
              <a:gd name="connsiteX9430" fmla="*/ 799573 w 2482948"/>
              <a:gd name="connsiteY9430" fmla="*/ 984507 h 2128862"/>
              <a:gd name="connsiteX9431" fmla="*/ 761813 w 2482948"/>
              <a:gd name="connsiteY9431" fmla="*/ 971848 h 2128862"/>
              <a:gd name="connsiteX9432" fmla="*/ 761810 w 2482948"/>
              <a:gd name="connsiteY9432" fmla="*/ 971848 h 2128862"/>
              <a:gd name="connsiteX9433" fmla="*/ 2189183 w 2482948"/>
              <a:gd name="connsiteY9433" fmla="*/ 954294 h 2128862"/>
              <a:gd name="connsiteX9434" fmla="*/ 2188245 w 2482948"/>
              <a:gd name="connsiteY9434" fmla="*/ 954483 h 2128862"/>
              <a:gd name="connsiteX9435" fmla="*/ 2185274 w 2482948"/>
              <a:gd name="connsiteY9435" fmla="*/ 955084 h 2128862"/>
              <a:gd name="connsiteX9436" fmla="*/ 2178671 w 2482948"/>
              <a:gd name="connsiteY9436" fmla="*/ 978036 h 2128862"/>
              <a:gd name="connsiteX9437" fmla="*/ 2185609 w 2482948"/>
              <a:gd name="connsiteY9437" fmla="*/ 962366 h 2128862"/>
              <a:gd name="connsiteX9438" fmla="*/ 826197 w 2482948"/>
              <a:gd name="connsiteY9438" fmla="*/ 954066 h 2128862"/>
              <a:gd name="connsiteX9439" fmla="*/ 833052 w 2482948"/>
              <a:gd name="connsiteY9439" fmla="*/ 955522 h 2128862"/>
              <a:gd name="connsiteX9440" fmla="*/ 847960 w 2482948"/>
              <a:gd name="connsiteY9440" fmla="*/ 956279 h 2128862"/>
              <a:gd name="connsiteX9441" fmla="*/ 858284 w 2482948"/>
              <a:gd name="connsiteY9441" fmla="*/ 955147 h 2128862"/>
              <a:gd name="connsiteX9442" fmla="*/ 853538 w 2482948"/>
              <a:gd name="connsiteY9442" fmla="*/ 954987 h 2128862"/>
              <a:gd name="connsiteX9443" fmla="*/ 845703 w 2482948"/>
              <a:gd name="connsiteY9443" fmla="*/ 955989 h 2128862"/>
              <a:gd name="connsiteX9444" fmla="*/ 837898 w 2482948"/>
              <a:gd name="connsiteY9444" fmla="*/ 954460 h 2128862"/>
              <a:gd name="connsiteX9445" fmla="*/ 829631 w 2482948"/>
              <a:gd name="connsiteY9445" fmla="*/ 954181 h 2128862"/>
              <a:gd name="connsiteX9446" fmla="*/ 950867 w 2482948"/>
              <a:gd name="connsiteY9446" fmla="*/ 953953 h 2128862"/>
              <a:gd name="connsiteX9447" fmla="*/ 949590 w 2482948"/>
              <a:gd name="connsiteY9447" fmla="*/ 954691 h 2128862"/>
              <a:gd name="connsiteX9448" fmla="*/ 952533 w 2482948"/>
              <a:gd name="connsiteY9448" fmla="*/ 957841 h 2128862"/>
              <a:gd name="connsiteX9449" fmla="*/ 953501 w 2482948"/>
              <a:gd name="connsiteY9449" fmla="*/ 958876 h 2128862"/>
              <a:gd name="connsiteX9450" fmla="*/ 953501 w 2482948"/>
              <a:gd name="connsiteY9450" fmla="*/ 958877 h 2128862"/>
              <a:gd name="connsiteX9451" fmla="*/ 957681 w 2482948"/>
              <a:gd name="connsiteY9451" fmla="*/ 968162 h 2128862"/>
              <a:gd name="connsiteX9452" fmla="*/ 967808 w 2482948"/>
              <a:gd name="connsiteY9452" fmla="*/ 972533 h 2128862"/>
              <a:gd name="connsiteX9453" fmla="*/ 966528 w 2482948"/>
              <a:gd name="connsiteY9453" fmla="*/ 966969 h 2128862"/>
              <a:gd name="connsiteX9454" fmla="*/ 963371 w 2482948"/>
              <a:gd name="connsiteY9454" fmla="*/ 959141 h 2128862"/>
              <a:gd name="connsiteX9455" fmla="*/ 956784 w 2482948"/>
              <a:gd name="connsiteY9455" fmla="*/ 956408 h 2128862"/>
              <a:gd name="connsiteX9456" fmla="*/ 952310 w 2482948"/>
              <a:gd name="connsiteY9456" fmla="*/ 954552 h 2128862"/>
              <a:gd name="connsiteX9457" fmla="*/ 1917327 w 2482948"/>
              <a:gd name="connsiteY9457" fmla="*/ 953665 h 2128862"/>
              <a:gd name="connsiteX9458" fmla="*/ 1917357 w 2482948"/>
              <a:gd name="connsiteY9458" fmla="*/ 955331 h 2128862"/>
              <a:gd name="connsiteX9459" fmla="*/ 1925948 w 2482948"/>
              <a:gd name="connsiteY9459" fmla="*/ 959728 h 2128862"/>
              <a:gd name="connsiteX9460" fmla="*/ 1932836 w 2482948"/>
              <a:gd name="connsiteY9460" fmla="*/ 961258 h 2128862"/>
              <a:gd name="connsiteX9461" fmla="*/ 1932924 w 2482948"/>
              <a:gd name="connsiteY9461" fmla="*/ 957273 h 2128862"/>
              <a:gd name="connsiteX9462" fmla="*/ 1931324 w 2482948"/>
              <a:gd name="connsiteY9462" fmla="*/ 957108 h 2128862"/>
              <a:gd name="connsiteX9463" fmla="*/ 1302016 w 2482948"/>
              <a:gd name="connsiteY9463" fmla="*/ 953587 h 2128862"/>
              <a:gd name="connsiteX9464" fmla="*/ 1302016 w 2482948"/>
              <a:gd name="connsiteY9464" fmla="*/ 954184 h 2128862"/>
              <a:gd name="connsiteX9465" fmla="*/ 1302828 w 2482948"/>
              <a:gd name="connsiteY9465" fmla="*/ 954423 h 2128862"/>
              <a:gd name="connsiteX9466" fmla="*/ 1305555 w 2482948"/>
              <a:gd name="connsiteY9466" fmla="*/ 954281 h 2128862"/>
              <a:gd name="connsiteX9467" fmla="*/ 1305310 w 2482948"/>
              <a:gd name="connsiteY9467" fmla="*/ 954229 h 2128862"/>
              <a:gd name="connsiteX9468" fmla="*/ 1302335 w 2482948"/>
              <a:gd name="connsiteY9468" fmla="*/ 953592 h 2128862"/>
              <a:gd name="connsiteX9469" fmla="*/ 1302281 w 2482948"/>
              <a:gd name="connsiteY9469" fmla="*/ 953591 h 2128862"/>
              <a:gd name="connsiteX9470" fmla="*/ 1302244 w 2482948"/>
              <a:gd name="connsiteY9470" fmla="*/ 953591 h 2128862"/>
              <a:gd name="connsiteX9471" fmla="*/ 2146542 w 2482948"/>
              <a:gd name="connsiteY9471" fmla="*/ 953543 h 2128862"/>
              <a:gd name="connsiteX9472" fmla="*/ 2128433 w 2482948"/>
              <a:gd name="connsiteY9472" fmla="*/ 1007918 h 2128862"/>
              <a:gd name="connsiteX9473" fmla="*/ 2103095 w 2482948"/>
              <a:gd name="connsiteY9473" fmla="*/ 1058542 h 2128862"/>
              <a:gd name="connsiteX9474" fmla="*/ 2098928 w 2482948"/>
              <a:gd name="connsiteY9474" fmla="*/ 1063773 h 2128862"/>
              <a:gd name="connsiteX9475" fmla="*/ 2090463 w 2482948"/>
              <a:gd name="connsiteY9475" fmla="*/ 1074401 h 2128862"/>
              <a:gd name="connsiteX9476" fmla="*/ 2083011 w 2482948"/>
              <a:gd name="connsiteY9476" fmla="*/ 1093205 h 2128862"/>
              <a:gd name="connsiteX9477" fmla="*/ 2112926 w 2482948"/>
              <a:gd name="connsiteY9477" fmla="*/ 1058720 h 2128862"/>
              <a:gd name="connsiteX9478" fmla="*/ 2118422 w 2482948"/>
              <a:gd name="connsiteY9478" fmla="*/ 1050481 h 2128862"/>
              <a:gd name="connsiteX9479" fmla="*/ 2122869 w 2482948"/>
              <a:gd name="connsiteY9479" fmla="*/ 1043815 h 2128862"/>
              <a:gd name="connsiteX9480" fmla="*/ 2135607 w 2482948"/>
              <a:gd name="connsiteY9480" fmla="*/ 1017419 h 2128862"/>
              <a:gd name="connsiteX9481" fmla="*/ 2137433 w 2482948"/>
              <a:gd name="connsiteY9481" fmla="*/ 1012746 h 2128862"/>
              <a:gd name="connsiteX9482" fmla="*/ 2149627 w 2482948"/>
              <a:gd name="connsiteY9482" fmla="*/ 981550 h 2128862"/>
              <a:gd name="connsiteX9483" fmla="*/ 2149951 w 2482948"/>
              <a:gd name="connsiteY9483" fmla="*/ 980721 h 2128862"/>
              <a:gd name="connsiteX9484" fmla="*/ 2160191 w 2482948"/>
              <a:gd name="connsiteY9484" fmla="*/ 958399 h 2128862"/>
              <a:gd name="connsiteX9485" fmla="*/ 2160368 w 2482948"/>
              <a:gd name="connsiteY9485" fmla="*/ 957804 h 2128862"/>
              <a:gd name="connsiteX9486" fmla="*/ 2160736 w 2482948"/>
              <a:gd name="connsiteY9486" fmla="*/ 956569 h 2128862"/>
              <a:gd name="connsiteX9487" fmla="*/ 2161131 w 2482948"/>
              <a:gd name="connsiteY9487" fmla="*/ 955244 h 2128862"/>
              <a:gd name="connsiteX9488" fmla="*/ 2154810 w 2482948"/>
              <a:gd name="connsiteY9488" fmla="*/ 954507 h 2128862"/>
              <a:gd name="connsiteX9489" fmla="*/ 1718936 w 2482948"/>
              <a:gd name="connsiteY9489" fmla="*/ 953007 h 2128862"/>
              <a:gd name="connsiteX9490" fmla="*/ 1718257 w 2482948"/>
              <a:gd name="connsiteY9490" fmla="*/ 954851 h 2128862"/>
              <a:gd name="connsiteX9491" fmla="*/ 1717689 w 2482948"/>
              <a:gd name="connsiteY9491" fmla="*/ 956392 h 2128862"/>
              <a:gd name="connsiteX9492" fmla="*/ 1713939 w 2482948"/>
              <a:gd name="connsiteY9492" fmla="*/ 966573 h 2128862"/>
              <a:gd name="connsiteX9493" fmla="*/ 1721840 w 2482948"/>
              <a:gd name="connsiteY9493" fmla="*/ 982019 h 2128862"/>
              <a:gd name="connsiteX9494" fmla="*/ 1728016 w 2482948"/>
              <a:gd name="connsiteY9494" fmla="*/ 992520 h 2128862"/>
              <a:gd name="connsiteX9495" fmla="*/ 1731855 w 2482948"/>
              <a:gd name="connsiteY9495" fmla="*/ 981738 h 2128862"/>
              <a:gd name="connsiteX9496" fmla="*/ 1729420 w 2482948"/>
              <a:gd name="connsiteY9496" fmla="*/ 976323 h 2128862"/>
              <a:gd name="connsiteX9497" fmla="*/ 932355 w 2482948"/>
              <a:gd name="connsiteY9497" fmla="*/ 952635 h 2128862"/>
              <a:gd name="connsiteX9498" fmla="*/ 932341 w 2482948"/>
              <a:gd name="connsiteY9498" fmla="*/ 952640 h 2128862"/>
              <a:gd name="connsiteX9499" fmla="*/ 932151 w 2482948"/>
              <a:gd name="connsiteY9499" fmla="*/ 952707 h 2128862"/>
              <a:gd name="connsiteX9500" fmla="*/ 926466 w 2482948"/>
              <a:gd name="connsiteY9500" fmla="*/ 954690 h 2128862"/>
              <a:gd name="connsiteX9501" fmla="*/ 927513 w 2482948"/>
              <a:gd name="connsiteY9501" fmla="*/ 955142 h 2128862"/>
              <a:gd name="connsiteX9502" fmla="*/ 929481 w 2482948"/>
              <a:gd name="connsiteY9502" fmla="*/ 954489 h 2128862"/>
              <a:gd name="connsiteX9503" fmla="*/ 930766 w 2482948"/>
              <a:gd name="connsiteY9503" fmla="*/ 953660 h 2128862"/>
              <a:gd name="connsiteX9504" fmla="*/ 931090 w 2482948"/>
              <a:gd name="connsiteY9504" fmla="*/ 953451 h 2128862"/>
              <a:gd name="connsiteX9505" fmla="*/ 1663226 w 2482948"/>
              <a:gd name="connsiteY9505" fmla="*/ 952573 h 2128862"/>
              <a:gd name="connsiteX9506" fmla="*/ 1663001 w 2482948"/>
              <a:gd name="connsiteY9506" fmla="*/ 953331 h 2128862"/>
              <a:gd name="connsiteX9507" fmla="*/ 1667435 w 2482948"/>
              <a:gd name="connsiteY9507" fmla="*/ 962624 h 2128862"/>
              <a:gd name="connsiteX9508" fmla="*/ 1666416 w 2482948"/>
              <a:gd name="connsiteY9508" fmla="*/ 959784 h 2128862"/>
              <a:gd name="connsiteX9509" fmla="*/ 989912 w 2482948"/>
              <a:gd name="connsiteY9509" fmla="*/ 952545 h 2128862"/>
              <a:gd name="connsiteX9510" fmla="*/ 990839 w 2482948"/>
              <a:gd name="connsiteY9510" fmla="*/ 965172 h 2128862"/>
              <a:gd name="connsiteX9511" fmla="*/ 994865 w 2482948"/>
              <a:gd name="connsiteY9511" fmla="*/ 966843 h 2128862"/>
              <a:gd name="connsiteX9512" fmla="*/ 994762 w 2482948"/>
              <a:gd name="connsiteY9512" fmla="*/ 963579 h 2128862"/>
              <a:gd name="connsiteX9513" fmla="*/ 994470 w 2482948"/>
              <a:gd name="connsiteY9513" fmla="*/ 954355 h 2128862"/>
              <a:gd name="connsiteX9514" fmla="*/ 1775196 w 2482948"/>
              <a:gd name="connsiteY9514" fmla="*/ 951817 h 2128862"/>
              <a:gd name="connsiteX9515" fmla="*/ 1769682 w 2482948"/>
              <a:gd name="connsiteY9515" fmla="*/ 967372 h 2128862"/>
              <a:gd name="connsiteX9516" fmla="*/ 1768287 w 2482948"/>
              <a:gd name="connsiteY9516" fmla="*/ 971306 h 2128862"/>
              <a:gd name="connsiteX9517" fmla="*/ 1772861 w 2482948"/>
              <a:gd name="connsiteY9517" fmla="*/ 985877 h 2128862"/>
              <a:gd name="connsiteX9518" fmla="*/ 1780502 w 2482948"/>
              <a:gd name="connsiteY9518" fmla="*/ 1006260 h 2128862"/>
              <a:gd name="connsiteX9519" fmla="*/ 1785845 w 2482948"/>
              <a:gd name="connsiteY9519" fmla="*/ 991018 h 2128862"/>
              <a:gd name="connsiteX9520" fmla="*/ 1783489 w 2482948"/>
              <a:gd name="connsiteY9520" fmla="*/ 985417 h 2128862"/>
              <a:gd name="connsiteX9521" fmla="*/ 2201521 w 2482948"/>
              <a:gd name="connsiteY9521" fmla="*/ 951801 h 2128862"/>
              <a:gd name="connsiteX9522" fmla="*/ 2199829 w 2482948"/>
              <a:gd name="connsiteY9522" fmla="*/ 952143 h 2128862"/>
              <a:gd name="connsiteX9523" fmla="*/ 2195190 w 2482948"/>
              <a:gd name="connsiteY9523" fmla="*/ 953080 h 2128862"/>
              <a:gd name="connsiteX9524" fmla="*/ 2176727 w 2482948"/>
              <a:gd name="connsiteY9524" fmla="*/ 994725 h 2128862"/>
              <a:gd name="connsiteX9525" fmla="*/ 2176018 w 2482948"/>
              <a:gd name="connsiteY9525" fmla="*/ 996323 h 2128862"/>
              <a:gd name="connsiteX9526" fmla="*/ 2174378 w 2482948"/>
              <a:gd name="connsiteY9526" fmla="*/ 1000022 h 2128862"/>
              <a:gd name="connsiteX9527" fmla="*/ 2155894 w 2482948"/>
              <a:gd name="connsiteY9527" fmla="*/ 1048318 h 2128862"/>
              <a:gd name="connsiteX9528" fmla="*/ 2182126 w 2482948"/>
              <a:gd name="connsiteY9528" fmla="*/ 1007887 h 2128862"/>
              <a:gd name="connsiteX9529" fmla="*/ 2182139 w 2482948"/>
              <a:gd name="connsiteY9529" fmla="*/ 1007867 h 2128862"/>
              <a:gd name="connsiteX9530" fmla="*/ 1978399 w 2482948"/>
              <a:gd name="connsiteY9530" fmla="*/ 951553 h 2128862"/>
              <a:gd name="connsiteX9531" fmla="*/ 1978392 w 2482948"/>
              <a:gd name="connsiteY9531" fmla="*/ 951617 h 2128862"/>
              <a:gd name="connsiteX9532" fmla="*/ 1978360 w 2482948"/>
              <a:gd name="connsiteY9532" fmla="*/ 951920 h 2128862"/>
              <a:gd name="connsiteX9533" fmla="*/ 1978187 w 2482948"/>
              <a:gd name="connsiteY9533" fmla="*/ 953522 h 2128862"/>
              <a:gd name="connsiteX9534" fmla="*/ 1992546 w 2482948"/>
              <a:gd name="connsiteY9534" fmla="*/ 953522 h 2128862"/>
              <a:gd name="connsiteX9535" fmla="*/ 1994081 w 2482948"/>
              <a:gd name="connsiteY9535" fmla="*/ 953010 h 2128862"/>
              <a:gd name="connsiteX9536" fmla="*/ 1994127 w 2482948"/>
              <a:gd name="connsiteY9536" fmla="*/ 952644 h 2128862"/>
              <a:gd name="connsiteX9537" fmla="*/ 1994174 w 2482948"/>
              <a:gd name="connsiteY9537" fmla="*/ 952263 h 2128862"/>
              <a:gd name="connsiteX9538" fmla="*/ 1979832 w 2482948"/>
              <a:gd name="connsiteY9538" fmla="*/ 951617 h 2128862"/>
              <a:gd name="connsiteX9539" fmla="*/ 2140309 w 2482948"/>
              <a:gd name="connsiteY9539" fmla="*/ 951479 h 2128862"/>
              <a:gd name="connsiteX9540" fmla="*/ 2133937 w 2482948"/>
              <a:gd name="connsiteY9540" fmla="*/ 964921 h 2128862"/>
              <a:gd name="connsiteX9541" fmla="*/ 2133427 w 2482948"/>
              <a:gd name="connsiteY9541" fmla="*/ 965997 h 2128862"/>
              <a:gd name="connsiteX9542" fmla="*/ 2097048 w 2482948"/>
              <a:gd name="connsiteY9542" fmla="*/ 1057786 h 2128862"/>
              <a:gd name="connsiteX9543" fmla="*/ 2097679 w 2482948"/>
              <a:gd name="connsiteY9543" fmla="*/ 1056985 h 2128862"/>
              <a:gd name="connsiteX9544" fmla="*/ 2124520 w 2482948"/>
              <a:gd name="connsiteY9544" fmla="*/ 1004367 h 2128862"/>
              <a:gd name="connsiteX9545" fmla="*/ 2141821 w 2482948"/>
              <a:gd name="connsiteY9545" fmla="*/ 952070 h 2128862"/>
              <a:gd name="connsiteX9546" fmla="*/ 2141554 w 2482948"/>
              <a:gd name="connsiteY9546" fmla="*/ 951965 h 2128862"/>
              <a:gd name="connsiteX9547" fmla="*/ 1898455 w 2482948"/>
              <a:gd name="connsiteY9547" fmla="*/ 951373 h 2128862"/>
              <a:gd name="connsiteX9548" fmla="*/ 1898485 w 2482948"/>
              <a:gd name="connsiteY9548" fmla="*/ 951871 h 2128862"/>
              <a:gd name="connsiteX9549" fmla="*/ 1898545 w 2482948"/>
              <a:gd name="connsiteY9549" fmla="*/ 952852 h 2128862"/>
              <a:gd name="connsiteX9550" fmla="*/ 1898645 w 2482948"/>
              <a:gd name="connsiteY9550" fmla="*/ 954513 h 2128862"/>
              <a:gd name="connsiteX9551" fmla="*/ 1906947 w 2482948"/>
              <a:gd name="connsiteY9551" fmla="*/ 957216 h 2128862"/>
              <a:gd name="connsiteX9552" fmla="*/ 1907328 w 2482948"/>
              <a:gd name="connsiteY9552" fmla="*/ 956318 h 2128862"/>
              <a:gd name="connsiteX9553" fmla="*/ 1907474 w 2482948"/>
              <a:gd name="connsiteY9553" fmla="*/ 955973 h 2128862"/>
              <a:gd name="connsiteX9554" fmla="*/ 1972301 w 2482948"/>
              <a:gd name="connsiteY9554" fmla="*/ 951278 h 2128862"/>
              <a:gd name="connsiteX9555" fmla="*/ 1971302 w 2482948"/>
              <a:gd name="connsiteY9555" fmla="*/ 953522 h 2128862"/>
              <a:gd name="connsiteX9556" fmla="*/ 1974036 w 2482948"/>
              <a:gd name="connsiteY9556" fmla="*/ 953522 h 2128862"/>
              <a:gd name="connsiteX9557" fmla="*/ 1974042 w 2482948"/>
              <a:gd name="connsiteY9557" fmla="*/ 953467 h 2128862"/>
              <a:gd name="connsiteX9558" fmla="*/ 1974045 w 2482948"/>
              <a:gd name="connsiteY9558" fmla="*/ 953436 h 2128862"/>
              <a:gd name="connsiteX9559" fmla="*/ 1974269 w 2482948"/>
              <a:gd name="connsiteY9559" fmla="*/ 951367 h 2128862"/>
              <a:gd name="connsiteX9560" fmla="*/ 1974132 w 2482948"/>
              <a:gd name="connsiteY9560" fmla="*/ 951361 h 2128862"/>
              <a:gd name="connsiteX9561" fmla="*/ 1973273 w 2482948"/>
              <a:gd name="connsiteY9561" fmla="*/ 951322 h 2128862"/>
              <a:gd name="connsiteX9562" fmla="*/ 1860209 w 2482948"/>
              <a:gd name="connsiteY9562" fmla="*/ 950965 h 2128862"/>
              <a:gd name="connsiteX9563" fmla="*/ 1861178 w 2482948"/>
              <a:gd name="connsiteY9563" fmla="*/ 952554 h 2128862"/>
              <a:gd name="connsiteX9564" fmla="*/ 1868967 w 2482948"/>
              <a:gd name="connsiteY9564" fmla="*/ 957954 h 2128862"/>
              <a:gd name="connsiteX9565" fmla="*/ 1869109 w 2482948"/>
              <a:gd name="connsiteY9565" fmla="*/ 958053 h 2128862"/>
              <a:gd name="connsiteX9566" fmla="*/ 1868941 w 2482948"/>
              <a:gd name="connsiteY9566" fmla="*/ 957809 h 2128862"/>
              <a:gd name="connsiteX9567" fmla="*/ 1868719 w 2482948"/>
              <a:gd name="connsiteY9567" fmla="*/ 957486 h 2128862"/>
              <a:gd name="connsiteX9568" fmla="*/ 1866236 w 2482948"/>
              <a:gd name="connsiteY9568" fmla="*/ 953873 h 2128862"/>
              <a:gd name="connsiteX9569" fmla="*/ 1863347 w 2482948"/>
              <a:gd name="connsiteY9569" fmla="*/ 952696 h 2128862"/>
              <a:gd name="connsiteX9570" fmla="*/ 1499959 w 2482948"/>
              <a:gd name="connsiteY9570" fmla="*/ 950844 h 2128862"/>
              <a:gd name="connsiteX9571" fmla="*/ 1499959 w 2482948"/>
              <a:gd name="connsiteY9571" fmla="*/ 950845 h 2128862"/>
              <a:gd name="connsiteX9572" fmla="*/ 1499868 w 2482948"/>
              <a:gd name="connsiteY9572" fmla="*/ 951191 h 2128862"/>
              <a:gd name="connsiteX9573" fmla="*/ 1500475 w 2482948"/>
              <a:gd name="connsiteY9573" fmla="*/ 951200 h 2128862"/>
              <a:gd name="connsiteX9574" fmla="*/ 1500815 w 2482948"/>
              <a:gd name="connsiteY9574" fmla="*/ 951205 h 2128862"/>
              <a:gd name="connsiteX9575" fmla="*/ 1501386 w 2482948"/>
              <a:gd name="connsiteY9575" fmla="*/ 951213 h 2128862"/>
              <a:gd name="connsiteX9576" fmla="*/ 1500385 w 2482948"/>
              <a:gd name="connsiteY9576" fmla="*/ 950868 h 2128862"/>
              <a:gd name="connsiteX9577" fmla="*/ 723526 w 2482948"/>
              <a:gd name="connsiteY9577" fmla="*/ 950737 h 2128862"/>
              <a:gd name="connsiteX9578" fmla="*/ 722533 w 2482948"/>
              <a:gd name="connsiteY9578" fmla="*/ 951926 h 2128862"/>
              <a:gd name="connsiteX9579" fmla="*/ 722543 w 2482948"/>
              <a:gd name="connsiteY9579" fmla="*/ 951936 h 2128862"/>
              <a:gd name="connsiteX9580" fmla="*/ 722545 w 2482948"/>
              <a:gd name="connsiteY9580" fmla="*/ 951937 h 2128862"/>
              <a:gd name="connsiteX9581" fmla="*/ 722556 w 2482948"/>
              <a:gd name="connsiteY9581" fmla="*/ 951948 h 2128862"/>
              <a:gd name="connsiteX9582" fmla="*/ 723549 w 2482948"/>
              <a:gd name="connsiteY9582" fmla="*/ 950758 h 2128862"/>
              <a:gd name="connsiteX9583" fmla="*/ 723534 w 2482948"/>
              <a:gd name="connsiteY9583" fmla="*/ 950745 h 2128862"/>
              <a:gd name="connsiteX9584" fmla="*/ 723533 w 2482948"/>
              <a:gd name="connsiteY9584" fmla="*/ 950744 h 2128862"/>
              <a:gd name="connsiteX9585" fmla="*/ 1959463 w 2482948"/>
              <a:gd name="connsiteY9585" fmla="*/ 950700 h 2128862"/>
              <a:gd name="connsiteX9586" fmla="*/ 1959387 w 2482948"/>
              <a:gd name="connsiteY9586" fmla="*/ 951647 h 2128862"/>
              <a:gd name="connsiteX9587" fmla="*/ 1959236 w 2482948"/>
              <a:gd name="connsiteY9587" fmla="*/ 953522 h 2128862"/>
              <a:gd name="connsiteX9588" fmla="*/ 1966229 w 2482948"/>
              <a:gd name="connsiteY9588" fmla="*/ 953522 h 2128862"/>
              <a:gd name="connsiteX9589" fmla="*/ 1966558 w 2482948"/>
              <a:gd name="connsiteY9589" fmla="*/ 952785 h 2128862"/>
              <a:gd name="connsiteX9590" fmla="*/ 1967329 w 2482948"/>
              <a:gd name="connsiteY9590" fmla="*/ 951054 h 2128862"/>
              <a:gd name="connsiteX9591" fmla="*/ 1636533 w 2482948"/>
              <a:gd name="connsiteY9591" fmla="*/ 950286 h 2128862"/>
              <a:gd name="connsiteX9592" fmla="*/ 1636312 w 2482948"/>
              <a:gd name="connsiteY9592" fmla="*/ 951133 h 2128862"/>
              <a:gd name="connsiteX9593" fmla="*/ 1635872 w 2482948"/>
              <a:gd name="connsiteY9593" fmla="*/ 952822 h 2128862"/>
              <a:gd name="connsiteX9594" fmla="*/ 1635654 w 2482948"/>
              <a:gd name="connsiteY9594" fmla="*/ 953656 h 2128862"/>
              <a:gd name="connsiteX9595" fmla="*/ 1647695 w 2482948"/>
              <a:gd name="connsiteY9595" fmla="*/ 968540 h 2128862"/>
              <a:gd name="connsiteX9596" fmla="*/ 1645764 w 2482948"/>
              <a:gd name="connsiteY9596" fmla="*/ 962349 h 2128862"/>
              <a:gd name="connsiteX9597" fmla="*/ 1610239 w 2482948"/>
              <a:gd name="connsiteY9597" fmla="*/ 950253 h 2128862"/>
              <a:gd name="connsiteX9598" fmla="*/ 1608059 w 2482948"/>
              <a:gd name="connsiteY9598" fmla="*/ 957420 h 2128862"/>
              <a:gd name="connsiteX9599" fmla="*/ 1627176 w 2482948"/>
              <a:gd name="connsiteY9599" fmla="*/ 968231 h 2128862"/>
              <a:gd name="connsiteX9600" fmla="*/ 1627584 w 2482948"/>
              <a:gd name="connsiteY9600" fmla="*/ 966666 h 2128862"/>
              <a:gd name="connsiteX9601" fmla="*/ 1627883 w 2482948"/>
              <a:gd name="connsiteY9601" fmla="*/ 965516 h 2128862"/>
              <a:gd name="connsiteX9602" fmla="*/ 1628401 w 2482948"/>
              <a:gd name="connsiteY9602" fmla="*/ 963528 h 2128862"/>
              <a:gd name="connsiteX9603" fmla="*/ 1628062 w 2482948"/>
              <a:gd name="connsiteY9603" fmla="*/ 963127 h 2128862"/>
              <a:gd name="connsiteX9604" fmla="*/ 1625883 w 2482948"/>
              <a:gd name="connsiteY9604" fmla="*/ 960550 h 2128862"/>
              <a:gd name="connsiteX9605" fmla="*/ 1615882 w 2482948"/>
              <a:gd name="connsiteY9605" fmla="*/ 953967 h 2128862"/>
              <a:gd name="connsiteX9606" fmla="*/ 1392850 w 2482948"/>
              <a:gd name="connsiteY9606" fmla="*/ 950250 h 2128862"/>
              <a:gd name="connsiteX9607" fmla="*/ 1408576 w 2482948"/>
              <a:gd name="connsiteY9607" fmla="*/ 953642 h 2128862"/>
              <a:gd name="connsiteX9608" fmla="*/ 1409771 w 2482948"/>
              <a:gd name="connsiteY9608" fmla="*/ 953900 h 2128862"/>
              <a:gd name="connsiteX9609" fmla="*/ 1420666 w 2482948"/>
              <a:gd name="connsiteY9609" fmla="*/ 956250 h 2128862"/>
              <a:gd name="connsiteX9610" fmla="*/ 1431857 w 2482948"/>
              <a:gd name="connsiteY9610" fmla="*/ 957692 h 2128862"/>
              <a:gd name="connsiteX9611" fmla="*/ 1425146 w 2482948"/>
              <a:gd name="connsiteY9611" fmla="*/ 955867 h 2128862"/>
              <a:gd name="connsiteX9612" fmla="*/ 733293 w 2482948"/>
              <a:gd name="connsiteY9612" fmla="*/ 950133 h 2128862"/>
              <a:gd name="connsiteX9613" fmla="*/ 733055 w 2482948"/>
              <a:gd name="connsiteY9613" fmla="*/ 950418 h 2128862"/>
              <a:gd name="connsiteX9614" fmla="*/ 738485 w 2482948"/>
              <a:gd name="connsiteY9614" fmla="*/ 953389 h 2128862"/>
              <a:gd name="connsiteX9615" fmla="*/ 762638 w 2482948"/>
              <a:gd name="connsiteY9615" fmla="*/ 966606 h 2128862"/>
              <a:gd name="connsiteX9616" fmla="*/ 799887 w 2482948"/>
              <a:gd name="connsiteY9616" fmla="*/ 979136 h 2128862"/>
              <a:gd name="connsiteX9617" fmla="*/ 810610 w 2482948"/>
              <a:gd name="connsiteY9617" fmla="*/ 980470 h 2128862"/>
              <a:gd name="connsiteX9618" fmla="*/ 821990 w 2482948"/>
              <a:gd name="connsiteY9618" fmla="*/ 981886 h 2128862"/>
              <a:gd name="connsiteX9619" fmla="*/ 822064 w 2482948"/>
              <a:gd name="connsiteY9619" fmla="*/ 981896 h 2128862"/>
              <a:gd name="connsiteX9620" fmla="*/ 817017 w 2482948"/>
              <a:gd name="connsiteY9620" fmla="*/ 980557 h 2128862"/>
              <a:gd name="connsiteX9621" fmla="*/ 803918 w 2482948"/>
              <a:gd name="connsiteY9621" fmla="*/ 979169 h 2128862"/>
              <a:gd name="connsiteX9622" fmla="*/ 764481 w 2482948"/>
              <a:gd name="connsiteY9622" fmla="*/ 966623 h 2128862"/>
              <a:gd name="connsiteX9623" fmla="*/ 764476 w 2482948"/>
              <a:gd name="connsiteY9623" fmla="*/ 966622 h 2128862"/>
              <a:gd name="connsiteX9624" fmla="*/ 1944297 w 2482948"/>
              <a:gd name="connsiteY9624" fmla="*/ 950018 h 2128862"/>
              <a:gd name="connsiteX9625" fmla="*/ 1943161 w 2482948"/>
              <a:gd name="connsiteY9625" fmla="*/ 952523 h 2128862"/>
              <a:gd name="connsiteX9626" fmla="*/ 1942708 w 2482948"/>
              <a:gd name="connsiteY9626" fmla="*/ 953522 h 2128862"/>
              <a:gd name="connsiteX9627" fmla="*/ 1953965 w 2482948"/>
              <a:gd name="connsiteY9627" fmla="*/ 953522 h 2128862"/>
              <a:gd name="connsiteX9628" fmla="*/ 1954029 w 2482948"/>
              <a:gd name="connsiteY9628" fmla="*/ 952735 h 2128862"/>
              <a:gd name="connsiteX9629" fmla="*/ 1954057 w 2482948"/>
              <a:gd name="connsiteY9629" fmla="*/ 952393 h 2128862"/>
              <a:gd name="connsiteX9630" fmla="*/ 1954214 w 2482948"/>
              <a:gd name="connsiteY9630" fmla="*/ 950464 h 2128862"/>
              <a:gd name="connsiteX9631" fmla="*/ 1079175 w 2482948"/>
              <a:gd name="connsiteY9631" fmla="*/ 949969 h 2128862"/>
              <a:gd name="connsiteX9632" fmla="*/ 1139991 w 2482948"/>
              <a:gd name="connsiteY9632" fmla="*/ 978178 h 2128862"/>
              <a:gd name="connsiteX9633" fmla="*/ 1152546 w 2482948"/>
              <a:gd name="connsiteY9633" fmla="*/ 984001 h 2128862"/>
              <a:gd name="connsiteX9634" fmla="*/ 1152546 w 2482948"/>
              <a:gd name="connsiteY9634" fmla="*/ 983858 h 2128862"/>
              <a:gd name="connsiteX9635" fmla="*/ 1080063 w 2482948"/>
              <a:gd name="connsiteY9635" fmla="*/ 950289 h 2128862"/>
              <a:gd name="connsiteX9636" fmla="*/ 1058472 w 2482948"/>
              <a:gd name="connsiteY9636" fmla="*/ 949948 h 2128862"/>
              <a:gd name="connsiteX9637" fmla="*/ 1058396 w 2482948"/>
              <a:gd name="connsiteY9637" fmla="*/ 950624 h 2128862"/>
              <a:gd name="connsiteX9638" fmla="*/ 1112808 w 2482948"/>
              <a:gd name="connsiteY9638" fmla="*/ 975824 h 2128862"/>
              <a:gd name="connsiteX9639" fmla="*/ 1115298 w 2482948"/>
              <a:gd name="connsiteY9639" fmla="*/ 976977 h 2128862"/>
              <a:gd name="connsiteX9640" fmla="*/ 1123489 w 2482948"/>
              <a:gd name="connsiteY9640" fmla="*/ 980770 h 2128862"/>
              <a:gd name="connsiteX9641" fmla="*/ 1127896 w 2482948"/>
              <a:gd name="connsiteY9641" fmla="*/ 982441 h 2128862"/>
              <a:gd name="connsiteX9642" fmla="*/ 858639 w 2482948"/>
              <a:gd name="connsiteY9642" fmla="*/ 949793 h 2128862"/>
              <a:gd name="connsiteX9643" fmla="*/ 854635 w 2482948"/>
              <a:gd name="connsiteY9643" fmla="*/ 950363 h 2128862"/>
              <a:gd name="connsiteX9644" fmla="*/ 866804 w 2482948"/>
              <a:gd name="connsiteY9644" fmla="*/ 950768 h 2128862"/>
              <a:gd name="connsiteX9645" fmla="*/ 864917 w 2482948"/>
              <a:gd name="connsiteY9645" fmla="*/ 949924 h 2128862"/>
              <a:gd name="connsiteX9646" fmla="*/ 863555 w 2482948"/>
              <a:gd name="connsiteY9646" fmla="*/ 949896 h 2128862"/>
              <a:gd name="connsiteX9647" fmla="*/ 901232 w 2482948"/>
              <a:gd name="connsiteY9647" fmla="*/ 949738 h 2128862"/>
              <a:gd name="connsiteX9648" fmla="*/ 891581 w 2482948"/>
              <a:gd name="connsiteY9648" fmla="*/ 951499 h 2128862"/>
              <a:gd name="connsiteX9649" fmla="*/ 902534 w 2482948"/>
              <a:gd name="connsiteY9649" fmla="*/ 950299 h 2128862"/>
              <a:gd name="connsiteX9650" fmla="*/ 1937615 w 2482948"/>
              <a:gd name="connsiteY9650" fmla="*/ 949353 h 2128862"/>
              <a:gd name="connsiteX9651" fmla="*/ 1937526 w 2482948"/>
              <a:gd name="connsiteY9651" fmla="*/ 953522 h 2128862"/>
              <a:gd name="connsiteX9652" fmla="*/ 1937594 w 2482948"/>
              <a:gd name="connsiteY9652" fmla="*/ 953522 h 2128862"/>
              <a:gd name="connsiteX9653" fmla="*/ 1939300 w 2482948"/>
              <a:gd name="connsiteY9653" fmla="*/ 949761 h 2128862"/>
              <a:gd name="connsiteX9654" fmla="*/ 1937977 w 2482948"/>
              <a:gd name="connsiteY9654" fmla="*/ 949441 h 2128862"/>
              <a:gd name="connsiteX9655" fmla="*/ 1209026 w 2482948"/>
              <a:gd name="connsiteY9655" fmla="*/ 948750 h 2128862"/>
              <a:gd name="connsiteX9656" fmla="*/ 1220137 w 2482948"/>
              <a:gd name="connsiteY9656" fmla="*/ 952283 h 2128862"/>
              <a:gd name="connsiteX9657" fmla="*/ 1240510 w 2482948"/>
              <a:gd name="connsiteY9657" fmla="*/ 958762 h 2128862"/>
              <a:gd name="connsiteX9658" fmla="*/ 1243226 w 2482948"/>
              <a:gd name="connsiteY9658" fmla="*/ 959276 h 2128862"/>
              <a:gd name="connsiteX9659" fmla="*/ 1243490 w 2482948"/>
              <a:gd name="connsiteY9659" fmla="*/ 959326 h 2128862"/>
              <a:gd name="connsiteX9660" fmla="*/ 1248178 w 2482948"/>
              <a:gd name="connsiteY9660" fmla="*/ 960213 h 2128862"/>
              <a:gd name="connsiteX9661" fmla="*/ 1248474 w 2482948"/>
              <a:gd name="connsiteY9661" fmla="*/ 955508 h 2128862"/>
              <a:gd name="connsiteX9662" fmla="*/ 1248660 w 2482948"/>
              <a:gd name="connsiteY9662" fmla="*/ 952564 h 2128862"/>
              <a:gd name="connsiteX9663" fmla="*/ 1248759 w 2482948"/>
              <a:gd name="connsiteY9663" fmla="*/ 950997 h 2128862"/>
              <a:gd name="connsiteX9664" fmla="*/ 978719 w 2482948"/>
              <a:gd name="connsiteY9664" fmla="*/ 948098 h 2128862"/>
              <a:gd name="connsiteX9665" fmla="*/ 979072 w 2482948"/>
              <a:gd name="connsiteY9665" fmla="*/ 948973 h 2128862"/>
              <a:gd name="connsiteX9666" fmla="*/ 980171 w 2482948"/>
              <a:gd name="connsiteY9666" fmla="*/ 951697 h 2128862"/>
              <a:gd name="connsiteX9667" fmla="*/ 981320 w 2482948"/>
              <a:gd name="connsiteY9667" fmla="*/ 961221 h 2128862"/>
              <a:gd name="connsiteX9668" fmla="*/ 986129 w 2482948"/>
              <a:gd name="connsiteY9668" fmla="*/ 963217 h 2128862"/>
              <a:gd name="connsiteX9669" fmla="*/ 986694 w 2482948"/>
              <a:gd name="connsiteY9669" fmla="*/ 963451 h 2128862"/>
              <a:gd name="connsiteX9670" fmla="*/ 985755 w 2482948"/>
              <a:gd name="connsiteY9670" fmla="*/ 950893 h 2128862"/>
              <a:gd name="connsiteX9671" fmla="*/ 985024 w 2482948"/>
              <a:gd name="connsiteY9671" fmla="*/ 950603 h 2128862"/>
              <a:gd name="connsiteX9672" fmla="*/ 1023414 w 2482948"/>
              <a:gd name="connsiteY9672" fmla="*/ 947828 h 2128862"/>
              <a:gd name="connsiteX9673" fmla="*/ 1020973 w 2482948"/>
              <a:gd name="connsiteY9673" fmla="*/ 958690 h 2128862"/>
              <a:gd name="connsiteX9674" fmla="*/ 1023710 w 2482948"/>
              <a:gd name="connsiteY9674" fmla="*/ 947941 h 2128862"/>
              <a:gd name="connsiteX9675" fmla="*/ 1023555 w 2482948"/>
              <a:gd name="connsiteY9675" fmla="*/ 947882 h 2128862"/>
              <a:gd name="connsiteX9676" fmla="*/ 1023500 w 2482948"/>
              <a:gd name="connsiteY9676" fmla="*/ 947861 h 2128862"/>
              <a:gd name="connsiteX9677" fmla="*/ 1444052 w 2482948"/>
              <a:gd name="connsiteY9677" fmla="*/ 947455 h 2128862"/>
              <a:gd name="connsiteX9678" fmla="*/ 1454427 w 2482948"/>
              <a:gd name="connsiteY9678" fmla="*/ 950136 h 2128862"/>
              <a:gd name="connsiteX9679" fmla="*/ 1454447 w 2482948"/>
              <a:gd name="connsiteY9679" fmla="*/ 950037 h 2128862"/>
              <a:gd name="connsiteX9680" fmla="*/ 1454451 w 2482948"/>
              <a:gd name="connsiteY9680" fmla="*/ 950016 h 2128862"/>
              <a:gd name="connsiteX9681" fmla="*/ 1445485 w 2482948"/>
              <a:gd name="connsiteY9681" fmla="*/ 947455 h 2128862"/>
              <a:gd name="connsiteX9682" fmla="*/ 914172 w 2482948"/>
              <a:gd name="connsiteY9682" fmla="*/ 947377 h 2128862"/>
              <a:gd name="connsiteX9683" fmla="*/ 910903 w 2482948"/>
              <a:gd name="connsiteY9683" fmla="*/ 947973 h 2128862"/>
              <a:gd name="connsiteX9684" fmla="*/ 911736 w 2482948"/>
              <a:gd name="connsiteY9684" fmla="*/ 948333 h 2128862"/>
              <a:gd name="connsiteX9685" fmla="*/ 912508 w 2482948"/>
              <a:gd name="connsiteY9685" fmla="*/ 948030 h 2128862"/>
              <a:gd name="connsiteX9686" fmla="*/ 912812 w 2482948"/>
              <a:gd name="connsiteY9686" fmla="*/ 947911 h 2128862"/>
              <a:gd name="connsiteX9687" fmla="*/ 2218541 w 2482948"/>
              <a:gd name="connsiteY9687" fmla="*/ 947343 h 2128862"/>
              <a:gd name="connsiteX9688" fmla="*/ 2216197 w 2482948"/>
              <a:gd name="connsiteY9688" fmla="*/ 948835 h 2128862"/>
              <a:gd name="connsiteX9689" fmla="*/ 2206887 w 2482948"/>
              <a:gd name="connsiteY9689" fmla="*/ 950716 h 2128862"/>
              <a:gd name="connsiteX9690" fmla="*/ 2185914 w 2482948"/>
              <a:gd name="connsiteY9690" fmla="*/ 1010986 h 2128862"/>
              <a:gd name="connsiteX9691" fmla="*/ 2185913 w 2482948"/>
              <a:gd name="connsiteY9691" fmla="*/ 1010988 h 2128862"/>
              <a:gd name="connsiteX9692" fmla="*/ 2153627 w 2482948"/>
              <a:gd name="connsiteY9692" fmla="*/ 1061759 h 2128862"/>
              <a:gd name="connsiteX9693" fmla="*/ 2150640 w 2482948"/>
              <a:gd name="connsiteY9693" fmla="*/ 1064817 h 2128862"/>
              <a:gd name="connsiteX9694" fmla="*/ 2148896 w 2482948"/>
              <a:gd name="connsiteY9694" fmla="*/ 1066603 h 2128862"/>
              <a:gd name="connsiteX9695" fmla="*/ 2142349 w 2482948"/>
              <a:gd name="connsiteY9695" fmla="*/ 1083710 h 2128862"/>
              <a:gd name="connsiteX9696" fmla="*/ 2143664 w 2482948"/>
              <a:gd name="connsiteY9696" fmla="*/ 1082451 h 2128862"/>
              <a:gd name="connsiteX9697" fmla="*/ 2152558 w 2482948"/>
              <a:gd name="connsiteY9697" fmla="*/ 1073937 h 2128862"/>
              <a:gd name="connsiteX9698" fmla="*/ 2181641 w 2482948"/>
              <a:gd name="connsiteY9698" fmla="*/ 1035746 h 2128862"/>
              <a:gd name="connsiteX9699" fmla="*/ 2184842 w 2482948"/>
              <a:gd name="connsiteY9699" fmla="*/ 1027083 h 2128862"/>
              <a:gd name="connsiteX9700" fmla="*/ 2186406 w 2482948"/>
              <a:gd name="connsiteY9700" fmla="*/ 1022850 h 2128862"/>
              <a:gd name="connsiteX9701" fmla="*/ 2217081 w 2482948"/>
              <a:gd name="connsiteY9701" fmla="*/ 950372 h 2128862"/>
              <a:gd name="connsiteX9702" fmla="*/ 2217660 w 2482948"/>
              <a:gd name="connsiteY9702" fmla="*/ 949172 h 2128862"/>
              <a:gd name="connsiteX9703" fmla="*/ 2217781 w 2482948"/>
              <a:gd name="connsiteY9703" fmla="*/ 948920 h 2128862"/>
              <a:gd name="connsiteX9704" fmla="*/ 726867 w 2482948"/>
              <a:gd name="connsiteY9704" fmla="*/ 946735 h 2128862"/>
              <a:gd name="connsiteX9705" fmla="*/ 726697 w 2482948"/>
              <a:gd name="connsiteY9705" fmla="*/ 946939 h 2128862"/>
              <a:gd name="connsiteX9706" fmla="*/ 726722 w 2482948"/>
              <a:gd name="connsiteY9706" fmla="*/ 946953 h 2128862"/>
              <a:gd name="connsiteX9707" fmla="*/ 726893 w 2482948"/>
              <a:gd name="connsiteY9707" fmla="*/ 946749 h 2128862"/>
              <a:gd name="connsiteX9708" fmla="*/ 726876 w 2482948"/>
              <a:gd name="connsiteY9708" fmla="*/ 946740 h 2128862"/>
              <a:gd name="connsiteX9709" fmla="*/ 726870 w 2482948"/>
              <a:gd name="connsiteY9709" fmla="*/ 946737 h 2128862"/>
              <a:gd name="connsiteX9710" fmla="*/ 1887385 w 2482948"/>
              <a:gd name="connsiteY9710" fmla="*/ 946298 h 2128862"/>
              <a:gd name="connsiteX9711" fmla="*/ 1887377 w 2482948"/>
              <a:gd name="connsiteY9711" fmla="*/ 946320 h 2128862"/>
              <a:gd name="connsiteX9712" fmla="*/ 1886995 w 2482948"/>
              <a:gd name="connsiteY9712" fmla="*/ 947398 h 2128862"/>
              <a:gd name="connsiteX9713" fmla="*/ 1886158 w 2482948"/>
              <a:gd name="connsiteY9713" fmla="*/ 949763 h 2128862"/>
              <a:gd name="connsiteX9714" fmla="*/ 1888155 w 2482948"/>
              <a:gd name="connsiteY9714" fmla="*/ 951097 h 2128862"/>
              <a:gd name="connsiteX9715" fmla="*/ 1890955 w 2482948"/>
              <a:gd name="connsiteY9715" fmla="*/ 952009 h 2128862"/>
              <a:gd name="connsiteX9716" fmla="*/ 1891778 w 2482948"/>
              <a:gd name="connsiteY9716" fmla="*/ 952277 h 2128862"/>
              <a:gd name="connsiteX9717" fmla="*/ 1891554 w 2482948"/>
              <a:gd name="connsiteY9717" fmla="*/ 948533 h 2128862"/>
              <a:gd name="connsiteX9718" fmla="*/ 1891567 w 2482948"/>
              <a:gd name="connsiteY9718" fmla="*/ 947860 h 2128862"/>
              <a:gd name="connsiteX9719" fmla="*/ 1889548 w 2482948"/>
              <a:gd name="connsiteY9719" fmla="*/ 946830 h 2128862"/>
              <a:gd name="connsiteX9720" fmla="*/ 1888976 w 2482948"/>
              <a:gd name="connsiteY9720" fmla="*/ 946690 h 2128862"/>
              <a:gd name="connsiteX9721" fmla="*/ 1019335 w 2482948"/>
              <a:gd name="connsiteY9721" fmla="*/ 946283 h 2128862"/>
              <a:gd name="connsiteX9722" fmla="*/ 1018962 w 2482948"/>
              <a:gd name="connsiteY9722" fmla="*/ 948051 h 2128862"/>
              <a:gd name="connsiteX9723" fmla="*/ 1017879 w 2482948"/>
              <a:gd name="connsiteY9723" fmla="*/ 953179 h 2128862"/>
              <a:gd name="connsiteX9724" fmla="*/ 1019504 w 2482948"/>
              <a:gd name="connsiteY9724" fmla="*/ 946347 h 2128862"/>
              <a:gd name="connsiteX9725" fmla="*/ 1019388 w 2482948"/>
              <a:gd name="connsiteY9725" fmla="*/ 946303 h 2128862"/>
              <a:gd name="connsiteX9726" fmla="*/ 2126822 w 2482948"/>
              <a:gd name="connsiteY9726" fmla="*/ 946207 h 2128862"/>
              <a:gd name="connsiteX9727" fmla="*/ 2124384 w 2482948"/>
              <a:gd name="connsiteY9727" fmla="*/ 957060 h 2128862"/>
              <a:gd name="connsiteX9728" fmla="*/ 2124380 w 2482948"/>
              <a:gd name="connsiteY9728" fmla="*/ 957072 h 2128862"/>
              <a:gd name="connsiteX9729" fmla="*/ 2106508 w 2482948"/>
              <a:gd name="connsiteY9729" fmla="*/ 1013485 h 2128862"/>
              <a:gd name="connsiteX9730" fmla="*/ 2099269 w 2482948"/>
              <a:gd name="connsiteY9730" fmla="*/ 1028700 h 2128862"/>
              <a:gd name="connsiteX9731" fmla="*/ 2095752 w 2482948"/>
              <a:gd name="connsiteY9731" fmla="*/ 1038734 h 2128862"/>
              <a:gd name="connsiteX9732" fmla="*/ 2091543 w 2482948"/>
              <a:gd name="connsiteY9732" fmla="*/ 1044941 h 2128862"/>
              <a:gd name="connsiteX9733" fmla="*/ 2083566 w 2482948"/>
              <a:gd name="connsiteY9733" fmla="*/ 1061708 h 2128862"/>
              <a:gd name="connsiteX9734" fmla="*/ 2071530 w 2482948"/>
              <a:gd name="connsiteY9734" fmla="*/ 1077400 h 2128862"/>
              <a:gd name="connsiteX9735" fmla="*/ 2054253 w 2482948"/>
              <a:gd name="connsiteY9735" fmla="*/ 1099924 h 2128862"/>
              <a:gd name="connsiteX9736" fmla="*/ 2052762 w 2482948"/>
              <a:gd name="connsiteY9736" fmla="*/ 1100988 h 2128862"/>
              <a:gd name="connsiteX9737" fmla="*/ 2051508 w 2482948"/>
              <a:gd name="connsiteY9737" fmla="*/ 1101884 h 2128862"/>
              <a:gd name="connsiteX9738" fmla="*/ 2049415 w 2482948"/>
              <a:gd name="connsiteY9738" fmla="*/ 1107873 h 2128862"/>
              <a:gd name="connsiteX9739" fmla="*/ 2058608 w 2482948"/>
              <a:gd name="connsiteY9739" fmla="*/ 1101346 h 2128862"/>
              <a:gd name="connsiteX9740" fmla="*/ 2062838 w 2482948"/>
              <a:gd name="connsiteY9740" fmla="*/ 1098342 h 2128862"/>
              <a:gd name="connsiteX9741" fmla="*/ 2085224 w 2482948"/>
              <a:gd name="connsiteY9741" fmla="*/ 1072590 h 2128862"/>
              <a:gd name="connsiteX9742" fmla="*/ 2086213 w 2482948"/>
              <a:gd name="connsiteY9742" fmla="*/ 1070095 h 2128862"/>
              <a:gd name="connsiteX9743" fmla="*/ 2127651 w 2482948"/>
              <a:gd name="connsiteY9743" fmla="*/ 965518 h 2128862"/>
              <a:gd name="connsiteX9744" fmla="*/ 2135240 w 2482948"/>
              <a:gd name="connsiteY9744" fmla="*/ 949498 h 2128862"/>
              <a:gd name="connsiteX9745" fmla="*/ 2131771 w 2482948"/>
              <a:gd name="connsiteY9745" fmla="*/ 948142 h 2128862"/>
              <a:gd name="connsiteX9746" fmla="*/ 736574 w 2482948"/>
              <a:gd name="connsiteY9746" fmla="*/ 946192 h 2128862"/>
              <a:gd name="connsiteX9747" fmla="*/ 736137 w 2482948"/>
              <a:gd name="connsiteY9747" fmla="*/ 946717 h 2128862"/>
              <a:gd name="connsiteX9748" fmla="*/ 756701 w 2482948"/>
              <a:gd name="connsiteY9748" fmla="*/ 957671 h 2128862"/>
              <a:gd name="connsiteX9749" fmla="*/ 762556 w 2482948"/>
              <a:gd name="connsiteY9749" fmla="*/ 960790 h 2128862"/>
              <a:gd name="connsiteX9750" fmla="*/ 765692 w 2482948"/>
              <a:gd name="connsiteY9750" fmla="*/ 962461 h 2128862"/>
              <a:gd name="connsiteX9751" fmla="*/ 765699 w 2482948"/>
              <a:gd name="connsiteY9751" fmla="*/ 962463 h 2128862"/>
              <a:gd name="connsiteX9752" fmla="*/ 786654 w 2482948"/>
              <a:gd name="connsiteY9752" fmla="*/ 968042 h 2128862"/>
              <a:gd name="connsiteX9753" fmla="*/ 763549 w 2482948"/>
              <a:gd name="connsiteY9753" fmla="*/ 960998 h 2128862"/>
              <a:gd name="connsiteX9754" fmla="*/ 763546 w 2482948"/>
              <a:gd name="connsiteY9754" fmla="*/ 960997 h 2128862"/>
              <a:gd name="connsiteX9755" fmla="*/ 747101 w 2482948"/>
              <a:gd name="connsiteY9755" fmla="*/ 951970 h 2128862"/>
              <a:gd name="connsiteX9756" fmla="*/ 742419 w 2482948"/>
              <a:gd name="connsiteY9756" fmla="*/ 949400 h 2128862"/>
              <a:gd name="connsiteX9757" fmla="*/ 957435 w 2482948"/>
              <a:gd name="connsiteY9757" fmla="*/ 946019 h 2128862"/>
              <a:gd name="connsiteX9758" fmla="*/ 954279 w 2482948"/>
              <a:gd name="connsiteY9758" fmla="*/ 949997 h 2128862"/>
              <a:gd name="connsiteX9759" fmla="*/ 960770 w 2482948"/>
              <a:gd name="connsiteY9759" fmla="*/ 952691 h 2128862"/>
              <a:gd name="connsiteX9760" fmla="*/ 960508 w 2482948"/>
              <a:gd name="connsiteY9760" fmla="*/ 952041 h 2128862"/>
              <a:gd name="connsiteX9761" fmla="*/ 958700 w 2482948"/>
              <a:gd name="connsiteY9761" fmla="*/ 947555 h 2128862"/>
              <a:gd name="connsiteX9762" fmla="*/ 957767 w 2482948"/>
              <a:gd name="connsiteY9762" fmla="*/ 946423 h 2128862"/>
              <a:gd name="connsiteX9763" fmla="*/ 957761 w 2482948"/>
              <a:gd name="connsiteY9763" fmla="*/ 946415 h 2128862"/>
              <a:gd name="connsiteX9764" fmla="*/ 1832728 w 2482948"/>
              <a:gd name="connsiteY9764" fmla="*/ 945939 h 2128862"/>
              <a:gd name="connsiteX9765" fmla="*/ 1822534 w 2482948"/>
              <a:gd name="connsiteY9765" fmla="*/ 974331 h 2128862"/>
              <a:gd name="connsiteX9766" fmla="*/ 1823214 w 2482948"/>
              <a:gd name="connsiteY9766" fmla="*/ 978998 h 2128862"/>
              <a:gd name="connsiteX9767" fmla="*/ 1831581 w 2482948"/>
              <a:gd name="connsiteY9767" fmla="*/ 1008577 h 2128862"/>
              <a:gd name="connsiteX9768" fmla="*/ 1831712 w 2482948"/>
              <a:gd name="connsiteY9768" fmla="*/ 1008216 h 2128862"/>
              <a:gd name="connsiteX9769" fmla="*/ 1832443 w 2482948"/>
              <a:gd name="connsiteY9769" fmla="*/ 1006200 h 2128862"/>
              <a:gd name="connsiteX9770" fmla="*/ 1838945 w 2482948"/>
              <a:gd name="connsiteY9770" fmla="*/ 988281 h 2128862"/>
              <a:gd name="connsiteX9771" fmla="*/ 1835222 w 2482948"/>
              <a:gd name="connsiteY9771" fmla="*/ 971425 h 2128862"/>
              <a:gd name="connsiteX9772" fmla="*/ 1501277 w 2482948"/>
              <a:gd name="connsiteY9772" fmla="*/ 945801 h 2128862"/>
              <a:gd name="connsiteX9773" fmla="*/ 1501269 w 2482948"/>
              <a:gd name="connsiteY9773" fmla="*/ 945831 h 2128862"/>
              <a:gd name="connsiteX9774" fmla="*/ 1501373 w 2482948"/>
              <a:gd name="connsiteY9774" fmla="*/ 945876 h 2128862"/>
              <a:gd name="connsiteX9775" fmla="*/ 1503149 w 2482948"/>
              <a:gd name="connsiteY9775" fmla="*/ 946634 h 2128862"/>
              <a:gd name="connsiteX9776" fmla="*/ 1504891 w 2482948"/>
              <a:gd name="connsiteY9776" fmla="*/ 946731 h 2128862"/>
              <a:gd name="connsiteX9777" fmla="*/ 1508360 w 2482948"/>
              <a:gd name="connsiteY9777" fmla="*/ 946924 h 2128862"/>
              <a:gd name="connsiteX9778" fmla="*/ 1506994 w 2482948"/>
              <a:gd name="connsiteY9778" fmla="*/ 946315 h 2128862"/>
              <a:gd name="connsiteX9779" fmla="*/ 1503748 w 2482948"/>
              <a:gd name="connsiteY9779" fmla="*/ 946023 h 2128862"/>
              <a:gd name="connsiteX9780" fmla="*/ 1858778 w 2482948"/>
              <a:gd name="connsiteY9780" fmla="*/ 945619 h 2128862"/>
              <a:gd name="connsiteX9781" fmla="*/ 1858777 w 2482948"/>
              <a:gd name="connsiteY9781" fmla="*/ 945622 h 2128862"/>
              <a:gd name="connsiteX9782" fmla="*/ 1858756 w 2482948"/>
              <a:gd name="connsiteY9782" fmla="*/ 945672 h 2128862"/>
              <a:gd name="connsiteX9783" fmla="*/ 1858492 w 2482948"/>
              <a:gd name="connsiteY9783" fmla="*/ 946296 h 2128862"/>
              <a:gd name="connsiteX9784" fmla="*/ 1860609 w 2482948"/>
              <a:gd name="connsiteY9784" fmla="*/ 947228 h 2128862"/>
              <a:gd name="connsiteX9785" fmla="*/ 1860813 w 2482948"/>
              <a:gd name="connsiteY9785" fmla="*/ 947317 h 2128862"/>
              <a:gd name="connsiteX9786" fmla="*/ 1862128 w 2482948"/>
              <a:gd name="connsiteY9786" fmla="*/ 947896 h 2128862"/>
              <a:gd name="connsiteX9787" fmla="*/ 1861291 w 2482948"/>
              <a:gd name="connsiteY9787" fmla="*/ 946678 h 2128862"/>
              <a:gd name="connsiteX9788" fmla="*/ 1859688 w 2482948"/>
              <a:gd name="connsiteY9788" fmla="*/ 946003 h 2128862"/>
              <a:gd name="connsiteX9789" fmla="*/ 1324562 w 2482948"/>
              <a:gd name="connsiteY9789" fmla="*/ 945067 h 2128862"/>
              <a:gd name="connsiteX9790" fmla="*/ 1324631 w 2482948"/>
              <a:gd name="connsiteY9790" fmla="*/ 945182 h 2128862"/>
              <a:gd name="connsiteX9791" fmla="*/ 1324765 w 2482948"/>
              <a:gd name="connsiteY9791" fmla="*/ 945405 h 2128862"/>
              <a:gd name="connsiteX9792" fmla="*/ 1324828 w 2482948"/>
              <a:gd name="connsiteY9792" fmla="*/ 945510 h 2128862"/>
              <a:gd name="connsiteX9793" fmla="*/ 1332026 w 2482948"/>
              <a:gd name="connsiteY9793" fmla="*/ 946529 h 2128862"/>
              <a:gd name="connsiteX9794" fmla="*/ 1331853 w 2482948"/>
              <a:gd name="connsiteY9794" fmla="*/ 946396 h 2128862"/>
              <a:gd name="connsiteX9795" fmla="*/ 1302804 w 2482948"/>
              <a:gd name="connsiteY9795" fmla="*/ 945036 h 2128862"/>
              <a:gd name="connsiteX9796" fmla="*/ 1302791 w 2482948"/>
              <a:gd name="connsiteY9796" fmla="*/ 945039 h 2128862"/>
              <a:gd name="connsiteX9797" fmla="*/ 1302732 w 2482948"/>
              <a:gd name="connsiteY9797" fmla="*/ 945050 h 2128862"/>
              <a:gd name="connsiteX9798" fmla="*/ 1302706 w 2482948"/>
              <a:gd name="connsiteY9798" fmla="*/ 945055 h 2128862"/>
              <a:gd name="connsiteX9799" fmla="*/ 1302695 w 2482948"/>
              <a:gd name="connsiteY9799" fmla="*/ 945057 h 2128862"/>
              <a:gd name="connsiteX9800" fmla="*/ 1302806 w 2482948"/>
              <a:gd name="connsiteY9800" fmla="*/ 945041 h 2128862"/>
              <a:gd name="connsiteX9801" fmla="*/ 1302805 w 2482948"/>
              <a:gd name="connsiteY9801" fmla="*/ 945038 h 2128862"/>
              <a:gd name="connsiteX9802" fmla="*/ 864534 w 2482948"/>
              <a:gd name="connsiteY9802" fmla="*/ 944834 h 2128862"/>
              <a:gd name="connsiteX9803" fmla="*/ 864657 w 2482948"/>
              <a:gd name="connsiteY9803" fmla="*/ 944889 h 2128862"/>
              <a:gd name="connsiteX9804" fmla="*/ 874637 w 2482948"/>
              <a:gd name="connsiteY9804" fmla="*/ 945102 h 2128862"/>
              <a:gd name="connsiteX9805" fmla="*/ 875238 w 2482948"/>
              <a:gd name="connsiteY9805" fmla="*/ 944984 h 2128862"/>
              <a:gd name="connsiteX9806" fmla="*/ 875488 w 2482948"/>
              <a:gd name="connsiteY9806" fmla="*/ 944934 h 2128862"/>
              <a:gd name="connsiteX9807" fmla="*/ 1014460 w 2482948"/>
              <a:gd name="connsiteY9807" fmla="*/ 944435 h 2128862"/>
              <a:gd name="connsiteX9808" fmla="*/ 1014464 w 2482948"/>
              <a:gd name="connsiteY9808" fmla="*/ 944760 h 2128862"/>
              <a:gd name="connsiteX9809" fmla="*/ 1013846 w 2482948"/>
              <a:gd name="connsiteY9809" fmla="*/ 947923 h 2128862"/>
              <a:gd name="connsiteX9810" fmla="*/ 1014595 w 2482948"/>
              <a:gd name="connsiteY9810" fmla="*/ 944487 h 2128862"/>
              <a:gd name="connsiteX9811" fmla="*/ 1014588 w 2482948"/>
              <a:gd name="connsiteY9811" fmla="*/ 944484 h 2128862"/>
              <a:gd name="connsiteX9812" fmla="*/ 2225294 w 2482948"/>
              <a:gd name="connsiteY9812" fmla="*/ 944380 h 2128862"/>
              <a:gd name="connsiteX9813" fmla="*/ 2225254 w 2482948"/>
              <a:gd name="connsiteY9813" fmla="*/ 944390 h 2128862"/>
              <a:gd name="connsiteX9814" fmla="*/ 2222008 w 2482948"/>
              <a:gd name="connsiteY9814" fmla="*/ 951073 h 2128862"/>
              <a:gd name="connsiteX9815" fmla="*/ 2203262 w 2482948"/>
              <a:gd name="connsiteY9815" fmla="*/ 995101 h 2128862"/>
              <a:gd name="connsiteX9816" fmla="*/ 2191430 w 2482948"/>
              <a:gd name="connsiteY9816" fmla="*/ 1022892 h 2128862"/>
              <a:gd name="connsiteX9817" fmla="*/ 2200443 w 2482948"/>
              <a:gd name="connsiteY9817" fmla="*/ 1011056 h 2128862"/>
              <a:gd name="connsiteX9818" fmla="*/ 2200444 w 2482948"/>
              <a:gd name="connsiteY9818" fmla="*/ 1011055 h 2128862"/>
              <a:gd name="connsiteX9819" fmla="*/ 2202216 w 2482948"/>
              <a:gd name="connsiteY9819" fmla="*/ 1006300 h 2128862"/>
              <a:gd name="connsiteX9820" fmla="*/ 1959976 w 2482948"/>
              <a:gd name="connsiteY9820" fmla="*/ 944317 h 2128862"/>
              <a:gd name="connsiteX9821" fmla="*/ 1959947 w 2482948"/>
              <a:gd name="connsiteY9821" fmla="*/ 944678 h 2128862"/>
              <a:gd name="connsiteX9822" fmla="*/ 1967573 w 2482948"/>
              <a:gd name="connsiteY9822" fmla="*/ 945011 h 2128862"/>
              <a:gd name="connsiteX9823" fmla="*/ 1962503 w 2482948"/>
              <a:gd name="connsiteY9823" fmla="*/ 944548 h 2128862"/>
              <a:gd name="connsiteX9824" fmla="*/ 1960933 w 2482948"/>
              <a:gd name="connsiteY9824" fmla="*/ 944404 h 2128862"/>
              <a:gd name="connsiteX9825" fmla="*/ 2193710 w 2482948"/>
              <a:gd name="connsiteY9825" fmla="*/ 944067 h 2128862"/>
              <a:gd name="connsiteX9826" fmla="*/ 2192621 w 2482948"/>
              <a:gd name="connsiteY9826" fmla="*/ 944332 h 2128862"/>
              <a:gd name="connsiteX9827" fmla="*/ 2192843 w 2482948"/>
              <a:gd name="connsiteY9827" fmla="*/ 944327 h 2128862"/>
              <a:gd name="connsiteX9828" fmla="*/ 2193686 w 2482948"/>
              <a:gd name="connsiteY9828" fmla="*/ 944120 h 2128862"/>
              <a:gd name="connsiteX9829" fmla="*/ 1877388 w 2482948"/>
              <a:gd name="connsiteY9829" fmla="*/ 943902 h 2128862"/>
              <a:gd name="connsiteX9830" fmla="*/ 1882129 w 2482948"/>
              <a:gd name="connsiteY9830" fmla="*/ 947070 h 2128862"/>
              <a:gd name="connsiteX9831" fmla="*/ 1882804 w 2482948"/>
              <a:gd name="connsiteY9831" fmla="*/ 945171 h 2128862"/>
              <a:gd name="connsiteX9832" fmla="*/ 1879204 w 2482948"/>
              <a:gd name="connsiteY9832" fmla="*/ 944285 h 2128862"/>
              <a:gd name="connsiteX9833" fmla="*/ 1917569 w 2482948"/>
              <a:gd name="connsiteY9833" fmla="*/ 943849 h 2128862"/>
              <a:gd name="connsiteX9834" fmla="*/ 1917166 w 2482948"/>
              <a:gd name="connsiteY9834" fmla="*/ 944801 h 2128862"/>
              <a:gd name="connsiteX9835" fmla="*/ 1917189 w 2482948"/>
              <a:gd name="connsiteY9835" fmla="*/ 946056 h 2128862"/>
              <a:gd name="connsiteX9836" fmla="*/ 1928842 w 2482948"/>
              <a:gd name="connsiteY9836" fmla="*/ 951453 h 2128862"/>
              <a:gd name="connsiteX9837" fmla="*/ 1933030 w 2482948"/>
              <a:gd name="connsiteY9837" fmla="*/ 952467 h 2128862"/>
              <a:gd name="connsiteX9838" fmla="*/ 1933123 w 2482948"/>
              <a:gd name="connsiteY9838" fmla="*/ 948266 h 2128862"/>
              <a:gd name="connsiteX9839" fmla="*/ 1930912 w 2482948"/>
              <a:gd name="connsiteY9839" fmla="*/ 947731 h 2128862"/>
              <a:gd name="connsiteX9840" fmla="*/ 1924822 w 2482948"/>
              <a:gd name="connsiteY9840" fmla="*/ 945154 h 2128862"/>
              <a:gd name="connsiteX9841" fmla="*/ 1921084 w 2482948"/>
              <a:gd name="connsiteY9841" fmla="*/ 944481 h 2128862"/>
              <a:gd name="connsiteX9842" fmla="*/ 1920297 w 2482948"/>
              <a:gd name="connsiteY9842" fmla="*/ 944340 h 2128862"/>
              <a:gd name="connsiteX9843" fmla="*/ 1317770 w 2482948"/>
              <a:gd name="connsiteY9843" fmla="*/ 943829 h 2128862"/>
              <a:gd name="connsiteX9844" fmla="*/ 1317887 w 2482948"/>
              <a:gd name="connsiteY9844" fmla="*/ 943968 h 2128862"/>
              <a:gd name="connsiteX9845" fmla="*/ 1318425 w 2482948"/>
              <a:gd name="connsiteY9845" fmla="*/ 944603 h 2128862"/>
              <a:gd name="connsiteX9846" fmla="*/ 1318461 w 2482948"/>
              <a:gd name="connsiteY9846" fmla="*/ 944608 h 2128862"/>
              <a:gd name="connsiteX9847" fmla="*/ 1319405 w 2482948"/>
              <a:gd name="connsiteY9847" fmla="*/ 944742 h 2128862"/>
              <a:gd name="connsiteX9848" fmla="*/ 1318974 w 2482948"/>
              <a:gd name="connsiteY9848" fmla="*/ 944048 h 2128862"/>
              <a:gd name="connsiteX9849" fmla="*/ 1318610 w 2482948"/>
              <a:gd name="connsiteY9849" fmla="*/ 943982 h 2128862"/>
              <a:gd name="connsiteX9850" fmla="*/ 1318435 w 2482948"/>
              <a:gd name="connsiteY9850" fmla="*/ 943950 h 2128862"/>
              <a:gd name="connsiteX9851" fmla="*/ 2149189 w 2482948"/>
              <a:gd name="connsiteY9851" fmla="*/ 943796 h 2128862"/>
              <a:gd name="connsiteX9852" fmla="*/ 2148868 w 2482948"/>
              <a:gd name="connsiteY9852" fmla="*/ 945191 h 2128862"/>
              <a:gd name="connsiteX9853" fmla="*/ 2150821 w 2482948"/>
              <a:gd name="connsiteY9853" fmla="*/ 945153 h 2128862"/>
              <a:gd name="connsiteX9854" fmla="*/ 2152905 w 2482948"/>
              <a:gd name="connsiteY9854" fmla="*/ 945112 h 2128862"/>
              <a:gd name="connsiteX9855" fmla="*/ 2149402 w 2482948"/>
              <a:gd name="connsiteY9855" fmla="*/ 943872 h 2128862"/>
              <a:gd name="connsiteX9856" fmla="*/ 2149213 w 2482948"/>
              <a:gd name="connsiteY9856" fmla="*/ 943805 h 2128862"/>
              <a:gd name="connsiteX9857" fmla="*/ 1476081 w 2482948"/>
              <a:gd name="connsiteY9857" fmla="*/ 943537 h 2128862"/>
              <a:gd name="connsiteX9858" fmla="*/ 1476463 w 2482948"/>
              <a:gd name="connsiteY9858" fmla="*/ 943653 h 2128862"/>
              <a:gd name="connsiteX9859" fmla="*/ 1482008 w 2482948"/>
              <a:gd name="connsiteY9859" fmla="*/ 945330 h 2128862"/>
              <a:gd name="connsiteX9860" fmla="*/ 1482205 w 2482948"/>
              <a:gd name="connsiteY9860" fmla="*/ 944610 h 2128862"/>
              <a:gd name="connsiteX9861" fmla="*/ 1480153 w 2482948"/>
              <a:gd name="connsiteY9861" fmla="*/ 943903 h 2128862"/>
              <a:gd name="connsiteX9862" fmla="*/ 1638995 w 2482948"/>
              <a:gd name="connsiteY9862" fmla="*/ 943262 h 2128862"/>
              <a:gd name="connsiteX9863" fmla="*/ 1638785 w 2482948"/>
              <a:gd name="connsiteY9863" fmla="*/ 943819 h 2128862"/>
              <a:gd name="connsiteX9864" fmla="*/ 1638225 w 2482948"/>
              <a:gd name="connsiteY9864" fmla="*/ 945310 h 2128862"/>
              <a:gd name="connsiteX9865" fmla="*/ 1643202 w 2482948"/>
              <a:gd name="connsiteY9865" fmla="*/ 951808 h 2128862"/>
              <a:gd name="connsiteX9866" fmla="*/ 1644638 w 2482948"/>
              <a:gd name="connsiteY9866" fmla="*/ 953683 h 2128862"/>
              <a:gd name="connsiteX9867" fmla="*/ 1643145 w 2482948"/>
              <a:gd name="connsiteY9867" fmla="*/ 948972 h 2128862"/>
              <a:gd name="connsiteX9868" fmla="*/ 1947400 w 2482948"/>
              <a:gd name="connsiteY9868" fmla="*/ 943168 h 2128862"/>
              <a:gd name="connsiteX9869" fmla="*/ 1947157 w 2482948"/>
              <a:gd name="connsiteY9869" fmla="*/ 943705 h 2128862"/>
              <a:gd name="connsiteX9870" fmla="*/ 1954075 w 2482948"/>
              <a:gd name="connsiteY9870" fmla="*/ 944422 h 2128862"/>
              <a:gd name="connsiteX9871" fmla="*/ 1954702 w 2482948"/>
              <a:gd name="connsiteY9871" fmla="*/ 944449 h 2128862"/>
              <a:gd name="connsiteX9872" fmla="*/ 1954736 w 2482948"/>
              <a:gd name="connsiteY9872" fmla="*/ 944031 h 2128862"/>
              <a:gd name="connsiteX9873" fmla="*/ 1954747 w 2482948"/>
              <a:gd name="connsiteY9873" fmla="*/ 943905 h 2128862"/>
              <a:gd name="connsiteX9874" fmla="*/ 1954752 w 2482948"/>
              <a:gd name="connsiteY9874" fmla="*/ 943840 h 2128862"/>
              <a:gd name="connsiteX9875" fmla="*/ 1460524 w 2482948"/>
              <a:gd name="connsiteY9875" fmla="*/ 942992 h 2128862"/>
              <a:gd name="connsiteX9876" fmla="*/ 1460425 w 2482948"/>
              <a:gd name="connsiteY9876" fmla="*/ 943477 h 2128862"/>
              <a:gd name="connsiteX9877" fmla="*/ 1460417 w 2482948"/>
              <a:gd name="connsiteY9877" fmla="*/ 943515 h 2128862"/>
              <a:gd name="connsiteX9878" fmla="*/ 1460387 w 2482948"/>
              <a:gd name="connsiteY9878" fmla="*/ 943663 h 2128862"/>
              <a:gd name="connsiteX9879" fmla="*/ 1462460 w 2482948"/>
              <a:gd name="connsiteY9879" fmla="*/ 944172 h 2128862"/>
              <a:gd name="connsiteX9880" fmla="*/ 1463536 w 2482948"/>
              <a:gd name="connsiteY9880" fmla="*/ 944436 h 2128862"/>
              <a:gd name="connsiteX9881" fmla="*/ 1463544 w 2482948"/>
              <a:gd name="connsiteY9881" fmla="*/ 944436 h 2128862"/>
              <a:gd name="connsiteX9882" fmla="*/ 1465245 w 2482948"/>
              <a:gd name="connsiteY9882" fmla="*/ 944531 h 2128862"/>
              <a:gd name="connsiteX9883" fmla="*/ 1465718 w 2482948"/>
              <a:gd name="connsiteY9883" fmla="*/ 944557 h 2128862"/>
              <a:gd name="connsiteX9884" fmla="*/ 1464105 w 2482948"/>
              <a:gd name="connsiteY9884" fmla="*/ 944071 h 2128862"/>
              <a:gd name="connsiteX9885" fmla="*/ 730228 w 2482948"/>
              <a:gd name="connsiteY9885" fmla="*/ 942709 h 2128862"/>
              <a:gd name="connsiteX9886" fmla="*/ 729730 w 2482948"/>
              <a:gd name="connsiteY9886" fmla="*/ 943305 h 2128862"/>
              <a:gd name="connsiteX9887" fmla="*/ 729754 w 2482948"/>
              <a:gd name="connsiteY9887" fmla="*/ 943318 h 2128862"/>
              <a:gd name="connsiteX9888" fmla="*/ 730227 w 2482948"/>
              <a:gd name="connsiteY9888" fmla="*/ 942751 h 2128862"/>
              <a:gd name="connsiteX9889" fmla="*/ 730252 w 2482948"/>
              <a:gd name="connsiteY9889" fmla="*/ 942722 h 2128862"/>
              <a:gd name="connsiteX9890" fmla="*/ 2144562 w 2482948"/>
              <a:gd name="connsiteY9890" fmla="*/ 942506 h 2128862"/>
              <a:gd name="connsiteX9891" fmla="*/ 2144071 w 2482948"/>
              <a:gd name="connsiteY9891" fmla="*/ 943542 h 2128862"/>
              <a:gd name="connsiteX9892" fmla="*/ 2143721 w 2482948"/>
              <a:gd name="connsiteY9892" fmla="*/ 944280 h 2128862"/>
              <a:gd name="connsiteX9893" fmla="*/ 2144115 w 2482948"/>
              <a:gd name="connsiteY9893" fmla="*/ 944458 h 2128862"/>
              <a:gd name="connsiteX9894" fmla="*/ 2144531 w 2482948"/>
              <a:gd name="connsiteY9894" fmla="*/ 942642 h 2128862"/>
              <a:gd name="connsiteX9895" fmla="*/ 1510142 w 2482948"/>
              <a:gd name="connsiteY9895" fmla="*/ 942362 h 2128862"/>
              <a:gd name="connsiteX9896" fmla="*/ 1510346 w 2482948"/>
              <a:gd name="connsiteY9896" fmla="*/ 942454 h 2128862"/>
              <a:gd name="connsiteX9897" fmla="*/ 1510552 w 2482948"/>
              <a:gd name="connsiteY9897" fmla="*/ 942547 h 2128862"/>
              <a:gd name="connsiteX9898" fmla="*/ 1511325 w 2482948"/>
              <a:gd name="connsiteY9898" fmla="*/ 942629 h 2128862"/>
              <a:gd name="connsiteX9899" fmla="*/ 1511734 w 2482948"/>
              <a:gd name="connsiteY9899" fmla="*/ 942663 h 2128862"/>
              <a:gd name="connsiteX9900" fmla="*/ 1511756 w 2482948"/>
              <a:gd name="connsiteY9900" fmla="*/ 942576 h 2128862"/>
              <a:gd name="connsiteX9901" fmla="*/ 1511732 w 2482948"/>
              <a:gd name="connsiteY9901" fmla="*/ 942573 h 2128862"/>
              <a:gd name="connsiteX9902" fmla="*/ 1510829 w 2482948"/>
              <a:gd name="connsiteY9902" fmla="*/ 942453 h 2128862"/>
              <a:gd name="connsiteX9903" fmla="*/ 1909151 w 2482948"/>
              <a:gd name="connsiteY9903" fmla="*/ 942334 h 2128862"/>
              <a:gd name="connsiteX9904" fmla="*/ 1911696 w 2482948"/>
              <a:gd name="connsiteY9904" fmla="*/ 943512 h 2128862"/>
              <a:gd name="connsiteX9905" fmla="*/ 1911684 w 2482948"/>
              <a:gd name="connsiteY9905" fmla="*/ 942790 h 2128862"/>
              <a:gd name="connsiteX9906" fmla="*/ 1898425 w 2482948"/>
              <a:gd name="connsiteY9906" fmla="*/ 942301 h 2128862"/>
              <a:gd name="connsiteX9907" fmla="*/ 1898404 w 2482948"/>
              <a:gd name="connsiteY9907" fmla="*/ 943469 h 2128862"/>
              <a:gd name="connsiteX9908" fmla="*/ 1898375 w 2482948"/>
              <a:gd name="connsiteY9908" fmla="*/ 945034 h 2128862"/>
              <a:gd name="connsiteX9909" fmla="*/ 1900122 w 2482948"/>
              <a:gd name="connsiteY9909" fmla="*/ 945461 h 2128862"/>
              <a:gd name="connsiteX9910" fmla="*/ 1909844 w 2482948"/>
              <a:gd name="connsiteY9910" fmla="*/ 947832 h 2128862"/>
              <a:gd name="connsiteX9911" fmla="*/ 1910744 w 2482948"/>
              <a:gd name="connsiteY9911" fmla="*/ 948052 h 2128862"/>
              <a:gd name="connsiteX9912" fmla="*/ 2116474 w 2482948"/>
              <a:gd name="connsiteY9912" fmla="*/ 942162 h 2128862"/>
              <a:gd name="connsiteX9913" fmla="*/ 2114583 w 2482948"/>
              <a:gd name="connsiteY9913" fmla="*/ 946006 h 2128862"/>
              <a:gd name="connsiteX9914" fmla="*/ 2114562 w 2482948"/>
              <a:gd name="connsiteY9914" fmla="*/ 946049 h 2128862"/>
              <a:gd name="connsiteX9915" fmla="*/ 2112050 w 2482948"/>
              <a:gd name="connsiteY9915" fmla="*/ 952221 h 2128862"/>
              <a:gd name="connsiteX9916" fmla="*/ 2081960 w 2482948"/>
              <a:gd name="connsiteY9916" fmla="*/ 1026143 h 2128862"/>
              <a:gd name="connsiteX9917" fmla="*/ 2080791 w 2482948"/>
              <a:gd name="connsiteY9917" fmla="*/ 1029016 h 2128862"/>
              <a:gd name="connsiteX9918" fmla="*/ 2079794 w 2482948"/>
              <a:gd name="connsiteY9918" fmla="*/ 1032480 h 2128862"/>
              <a:gd name="connsiteX9919" fmla="*/ 2077636 w 2482948"/>
              <a:gd name="connsiteY9919" fmla="*/ 1036767 h 2128862"/>
              <a:gd name="connsiteX9920" fmla="*/ 2055939 w 2482948"/>
              <a:gd name="connsiteY9920" fmla="*/ 1090071 h 2128862"/>
              <a:gd name="connsiteX9921" fmla="*/ 2059653 w 2482948"/>
              <a:gd name="connsiteY9921" fmla="*/ 1085167 h 2128862"/>
              <a:gd name="connsiteX9922" fmla="*/ 2062955 w 2482948"/>
              <a:gd name="connsiteY9922" fmla="*/ 1080807 h 2128862"/>
              <a:gd name="connsiteX9923" fmla="*/ 2089453 w 2482948"/>
              <a:gd name="connsiteY9923" fmla="*/ 1038368 h 2128862"/>
              <a:gd name="connsiteX9924" fmla="*/ 2093077 w 2482948"/>
              <a:gd name="connsiteY9924" fmla="*/ 1030664 h 2128862"/>
              <a:gd name="connsiteX9925" fmla="*/ 2097286 w 2482948"/>
              <a:gd name="connsiteY9925" fmla="*/ 1021715 h 2128862"/>
              <a:gd name="connsiteX9926" fmla="*/ 2120214 w 2482948"/>
              <a:gd name="connsiteY9926" fmla="*/ 954402 h 2128862"/>
              <a:gd name="connsiteX9927" fmla="*/ 2121807 w 2482948"/>
              <a:gd name="connsiteY9927" fmla="*/ 947275 h 2128862"/>
              <a:gd name="connsiteX9928" fmla="*/ 2122342 w 2482948"/>
              <a:gd name="connsiteY9928" fmla="*/ 944885 h 2128862"/>
              <a:gd name="connsiteX9929" fmla="*/ 2122430 w 2482948"/>
              <a:gd name="connsiteY9929" fmla="*/ 944491 h 2128862"/>
              <a:gd name="connsiteX9930" fmla="*/ 2117535 w 2482948"/>
              <a:gd name="connsiteY9930" fmla="*/ 942577 h 2128862"/>
              <a:gd name="connsiteX9931" fmla="*/ 915977 w 2482948"/>
              <a:gd name="connsiteY9931" fmla="*/ 942053 h 2128862"/>
              <a:gd name="connsiteX9932" fmla="*/ 906148 w 2482948"/>
              <a:gd name="connsiteY9932" fmla="*/ 943995 h 2128862"/>
              <a:gd name="connsiteX9933" fmla="*/ 904288 w 2482948"/>
              <a:gd name="connsiteY9933" fmla="*/ 944363 h 2128862"/>
              <a:gd name="connsiteX9934" fmla="*/ 915245 w 2482948"/>
              <a:gd name="connsiteY9934" fmla="*/ 942354 h 2128862"/>
              <a:gd name="connsiteX9935" fmla="*/ 1343917 w 2482948"/>
              <a:gd name="connsiteY9935" fmla="*/ 941740 h 2128862"/>
              <a:gd name="connsiteX9936" fmla="*/ 1343926 w 2482948"/>
              <a:gd name="connsiteY9936" fmla="*/ 941746 h 2128862"/>
              <a:gd name="connsiteX9937" fmla="*/ 1343941 w 2482948"/>
              <a:gd name="connsiteY9937" fmla="*/ 941748 h 2128862"/>
              <a:gd name="connsiteX9938" fmla="*/ 1344042 w 2482948"/>
              <a:gd name="connsiteY9938" fmla="*/ 941762 h 2128862"/>
              <a:gd name="connsiteX9939" fmla="*/ 1937777 w 2482948"/>
              <a:gd name="connsiteY9939" fmla="*/ 941709 h 2128862"/>
              <a:gd name="connsiteX9940" fmla="*/ 1937755 w 2482948"/>
              <a:gd name="connsiteY9940" fmla="*/ 942730 h 2128862"/>
              <a:gd name="connsiteX9941" fmla="*/ 1942276 w 2482948"/>
              <a:gd name="connsiteY9941" fmla="*/ 943199 h 2128862"/>
              <a:gd name="connsiteX9942" fmla="*/ 1942493 w 2482948"/>
              <a:gd name="connsiteY9942" fmla="*/ 942720 h 2128862"/>
              <a:gd name="connsiteX9943" fmla="*/ 1941527 w 2482948"/>
              <a:gd name="connsiteY9943" fmla="*/ 942631 h 2128862"/>
              <a:gd name="connsiteX9944" fmla="*/ 1241703 w 2482948"/>
              <a:gd name="connsiteY9944" fmla="*/ 941683 h 2128862"/>
              <a:gd name="connsiteX9945" fmla="*/ 1228383 w 2482948"/>
              <a:gd name="connsiteY9945" fmla="*/ 942768 h 2128862"/>
              <a:gd name="connsiteX9946" fmla="*/ 1208514 w 2482948"/>
              <a:gd name="connsiteY9946" fmla="*/ 944324 h 2128862"/>
              <a:gd name="connsiteX9947" fmla="*/ 1233950 w 2482948"/>
              <a:gd name="connsiteY9947" fmla="*/ 947818 h 2128862"/>
              <a:gd name="connsiteX9948" fmla="*/ 1238095 w 2482948"/>
              <a:gd name="connsiteY9948" fmla="*/ 947881 h 2128862"/>
              <a:gd name="connsiteX9949" fmla="*/ 1248945 w 2482948"/>
              <a:gd name="connsiteY9949" fmla="*/ 948048 h 2128862"/>
              <a:gd name="connsiteX9950" fmla="*/ 1249206 w 2482948"/>
              <a:gd name="connsiteY9950" fmla="*/ 943899 h 2128862"/>
              <a:gd name="connsiteX9951" fmla="*/ 1248599 w 2482948"/>
              <a:gd name="connsiteY9951" fmla="*/ 943719 h 2128862"/>
              <a:gd name="connsiteX9952" fmla="*/ 740557 w 2482948"/>
              <a:gd name="connsiteY9952" fmla="*/ 941408 h 2128862"/>
              <a:gd name="connsiteX9953" fmla="*/ 739090 w 2482948"/>
              <a:gd name="connsiteY9953" fmla="*/ 943171 h 2128862"/>
              <a:gd name="connsiteX9954" fmla="*/ 765668 w 2482948"/>
              <a:gd name="connsiteY9954" fmla="*/ 957617 h 2128862"/>
              <a:gd name="connsiteX9955" fmla="*/ 819017 w 2482948"/>
              <a:gd name="connsiteY9955" fmla="*/ 970749 h 2128862"/>
              <a:gd name="connsiteX9956" fmla="*/ 832605 w 2482948"/>
              <a:gd name="connsiteY9956" fmla="*/ 971949 h 2128862"/>
              <a:gd name="connsiteX9957" fmla="*/ 849142 w 2482948"/>
              <a:gd name="connsiteY9957" fmla="*/ 970852 h 2128862"/>
              <a:gd name="connsiteX9958" fmla="*/ 837944 w 2482948"/>
              <a:gd name="connsiteY9958" fmla="*/ 970009 h 2128862"/>
              <a:gd name="connsiteX9959" fmla="*/ 830719 w 2482948"/>
              <a:gd name="connsiteY9959" fmla="*/ 970600 h 2128862"/>
              <a:gd name="connsiteX9960" fmla="*/ 823615 w 2482948"/>
              <a:gd name="connsiteY9960" fmla="*/ 968930 h 2128862"/>
              <a:gd name="connsiteX9961" fmla="*/ 819381 w 2482948"/>
              <a:gd name="connsiteY9961" fmla="*/ 968612 h 2128862"/>
              <a:gd name="connsiteX9962" fmla="*/ 809102 w 2482948"/>
              <a:gd name="connsiteY9962" fmla="*/ 967838 h 2128862"/>
              <a:gd name="connsiteX9963" fmla="*/ 797153 w 2482948"/>
              <a:gd name="connsiteY9963" fmla="*/ 964369 h 2128862"/>
              <a:gd name="connsiteX9964" fmla="*/ 767249 w 2482948"/>
              <a:gd name="connsiteY9964" fmla="*/ 955687 h 2128862"/>
              <a:gd name="connsiteX9965" fmla="*/ 767248 w 2482948"/>
              <a:gd name="connsiteY9965" fmla="*/ 955687 h 2128862"/>
              <a:gd name="connsiteX9966" fmla="*/ 961873 w 2482948"/>
              <a:gd name="connsiteY9966" fmla="*/ 941406 h 2128862"/>
              <a:gd name="connsiteX9967" fmla="*/ 961872 w 2482948"/>
              <a:gd name="connsiteY9967" fmla="*/ 941407 h 2128862"/>
              <a:gd name="connsiteX9968" fmla="*/ 961188 w 2482948"/>
              <a:gd name="connsiteY9968" fmla="*/ 942334 h 2128862"/>
              <a:gd name="connsiteX9969" fmla="*/ 961290 w 2482948"/>
              <a:gd name="connsiteY9969" fmla="*/ 942446 h 2128862"/>
              <a:gd name="connsiteX9970" fmla="*/ 961361 w 2482948"/>
              <a:gd name="connsiteY9970" fmla="*/ 942523 h 2128862"/>
              <a:gd name="connsiteX9971" fmla="*/ 961427 w 2482948"/>
              <a:gd name="connsiteY9971" fmla="*/ 942596 h 2128862"/>
              <a:gd name="connsiteX9972" fmla="*/ 967760 w 2482948"/>
              <a:gd name="connsiteY9972" fmla="*/ 955592 h 2128862"/>
              <a:gd name="connsiteX9973" fmla="*/ 969548 w 2482948"/>
              <a:gd name="connsiteY9973" fmla="*/ 956334 h 2128862"/>
              <a:gd name="connsiteX9974" fmla="*/ 972597 w 2482948"/>
              <a:gd name="connsiteY9974" fmla="*/ 957600 h 2128862"/>
              <a:gd name="connsiteX9975" fmla="*/ 974763 w 2482948"/>
              <a:gd name="connsiteY9975" fmla="*/ 958499 h 2128862"/>
              <a:gd name="connsiteX9976" fmla="*/ 971390 w 2482948"/>
              <a:gd name="connsiteY9976" fmla="*/ 945186 h 2128862"/>
              <a:gd name="connsiteX9977" fmla="*/ 966491 w 2482948"/>
              <a:gd name="connsiteY9977" fmla="*/ 943240 h 2128862"/>
              <a:gd name="connsiteX9978" fmla="*/ 965795 w 2482948"/>
              <a:gd name="connsiteY9978" fmla="*/ 942964 h 2128862"/>
              <a:gd name="connsiteX9979" fmla="*/ 1006411 w 2482948"/>
              <a:gd name="connsiteY9979" fmla="*/ 941385 h 2128862"/>
              <a:gd name="connsiteX9980" fmla="*/ 1006685 w 2482948"/>
              <a:gd name="connsiteY9980" fmla="*/ 949562 h 2128862"/>
              <a:gd name="connsiteX9981" fmla="*/ 1006713 w 2482948"/>
              <a:gd name="connsiteY9981" fmla="*/ 950375 h 2128862"/>
              <a:gd name="connsiteX9982" fmla="*/ 1006845 w 2482948"/>
              <a:gd name="connsiteY9982" fmla="*/ 954314 h 2128862"/>
              <a:gd name="connsiteX9983" fmla="*/ 1007113 w 2482948"/>
              <a:gd name="connsiteY9983" fmla="*/ 954420 h 2128862"/>
              <a:gd name="connsiteX9984" fmla="*/ 1007997 w 2482948"/>
              <a:gd name="connsiteY9984" fmla="*/ 954772 h 2128862"/>
              <a:gd name="connsiteX9985" fmla="*/ 1008615 w 2482948"/>
              <a:gd name="connsiteY9985" fmla="*/ 951706 h 2128862"/>
              <a:gd name="connsiteX9986" fmla="*/ 1009431 w 2482948"/>
              <a:gd name="connsiteY9986" fmla="*/ 947652 h 2128862"/>
              <a:gd name="connsiteX9987" fmla="*/ 1009450 w 2482948"/>
              <a:gd name="connsiteY9987" fmla="*/ 944308 h 2128862"/>
              <a:gd name="connsiteX9988" fmla="*/ 1009460 w 2482948"/>
              <a:gd name="connsiteY9988" fmla="*/ 942541 h 2128862"/>
              <a:gd name="connsiteX9989" fmla="*/ 1007497 w 2482948"/>
              <a:gd name="connsiteY9989" fmla="*/ 941797 h 2128862"/>
              <a:gd name="connsiteX9990" fmla="*/ 2205158 w 2482948"/>
              <a:gd name="connsiteY9990" fmla="*/ 941279 h 2128862"/>
              <a:gd name="connsiteX9991" fmla="*/ 2203574 w 2482948"/>
              <a:gd name="connsiteY9991" fmla="*/ 941665 h 2128862"/>
              <a:gd name="connsiteX9992" fmla="*/ 2199849 w 2482948"/>
              <a:gd name="connsiteY9992" fmla="*/ 942572 h 2128862"/>
              <a:gd name="connsiteX9993" fmla="*/ 2199841 w 2482948"/>
              <a:gd name="connsiteY9993" fmla="*/ 942590 h 2128862"/>
              <a:gd name="connsiteX9994" fmla="*/ 2199840 w 2482948"/>
              <a:gd name="connsiteY9994" fmla="*/ 942593 h 2128862"/>
              <a:gd name="connsiteX9995" fmla="*/ 2199832 w 2482948"/>
              <a:gd name="connsiteY9995" fmla="*/ 942611 h 2128862"/>
              <a:gd name="connsiteX9996" fmla="*/ 2205149 w 2482948"/>
              <a:gd name="connsiteY9996" fmla="*/ 941306 h 2128862"/>
              <a:gd name="connsiteX9997" fmla="*/ 1389682 w 2482948"/>
              <a:gd name="connsiteY9997" fmla="*/ 940873 h 2128862"/>
              <a:gd name="connsiteX9998" fmla="*/ 1392604 w 2482948"/>
              <a:gd name="connsiteY9998" fmla="*/ 942631 h 2128862"/>
              <a:gd name="connsiteX9999" fmla="*/ 1453053 w 2482948"/>
              <a:gd name="connsiteY9999" fmla="*/ 956821 h 2128862"/>
              <a:gd name="connsiteX10000" fmla="*/ 1453062 w 2482948"/>
              <a:gd name="connsiteY10000" fmla="*/ 956777 h 2128862"/>
              <a:gd name="connsiteX10001" fmla="*/ 1453084 w 2482948"/>
              <a:gd name="connsiteY10001" fmla="*/ 956671 h 2128862"/>
              <a:gd name="connsiteX10002" fmla="*/ 1453139 w 2482948"/>
              <a:gd name="connsiteY10002" fmla="*/ 956403 h 2128862"/>
              <a:gd name="connsiteX10003" fmla="*/ 1441969 w 2482948"/>
              <a:gd name="connsiteY10003" fmla="*/ 953248 h 2128862"/>
              <a:gd name="connsiteX10004" fmla="*/ 1426939 w 2482948"/>
              <a:gd name="connsiteY10004" fmla="*/ 949111 h 2128862"/>
              <a:gd name="connsiteX10005" fmla="*/ 1587630 w 2482948"/>
              <a:gd name="connsiteY10005" fmla="*/ 940172 h 2128862"/>
              <a:gd name="connsiteX10006" fmla="*/ 1587297 w 2482948"/>
              <a:gd name="connsiteY10006" fmla="*/ 941252 h 2128862"/>
              <a:gd name="connsiteX10007" fmla="*/ 1589053 w 2482948"/>
              <a:gd name="connsiteY10007" fmla="*/ 946672 h 2128862"/>
              <a:gd name="connsiteX10008" fmla="*/ 1589635 w 2482948"/>
              <a:gd name="connsiteY10008" fmla="*/ 947001 h 2128862"/>
              <a:gd name="connsiteX10009" fmla="*/ 1588679 w 2482948"/>
              <a:gd name="connsiteY10009" fmla="*/ 942114 h 2128862"/>
              <a:gd name="connsiteX10010" fmla="*/ 1310452 w 2482948"/>
              <a:gd name="connsiteY10010" fmla="*/ 939512 h 2128862"/>
              <a:gd name="connsiteX10011" fmla="*/ 1309876 w 2482948"/>
              <a:gd name="connsiteY10011" fmla="*/ 939618 h 2128862"/>
              <a:gd name="connsiteX10012" fmla="*/ 1309931 w 2482948"/>
              <a:gd name="connsiteY10012" fmla="*/ 939708 h 2128862"/>
              <a:gd name="connsiteX10013" fmla="*/ 1310095 w 2482948"/>
              <a:gd name="connsiteY10013" fmla="*/ 939974 h 2128862"/>
              <a:gd name="connsiteX10014" fmla="*/ 1310427 w 2482948"/>
              <a:gd name="connsiteY10014" fmla="*/ 939928 h 2128862"/>
              <a:gd name="connsiteX10015" fmla="*/ 1310589 w 2482948"/>
              <a:gd name="connsiteY10015" fmla="*/ 939906 h 2128862"/>
              <a:gd name="connsiteX10016" fmla="*/ 1314530 w 2482948"/>
              <a:gd name="connsiteY10016" fmla="*/ 939338 h 2128862"/>
              <a:gd name="connsiteX10017" fmla="*/ 1314539 w 2482948"/>
              <a:gd name="connsiteY10017" fmla="*/ 939358 h 2128862"/>
              <a:gd name="connsiteX10018" fmla="*/ 1314542 w 2482948"/>
              <a:gd name="connsiteY10018" fmla="*/ 939364 h 2128862"/>
              <a:gd name="connsiteX10019" fmla="*/ 1314597 w 2482948"/>
              <a:gd name="connsiteY10019" fmla="*/ 939357 h 2128862"/>
              <a:gd name="connsiteX10020" fmla="*/ 1314575 w 2482948"/>
              <a:gd name="connsiteY10020" fmla="*/ 939351 h 2128862"/>
              <a:gd name="connsiteX10021" fmla="*/ 1447460 w 2482948"/>
              <a:gd name="connsiteY10021" fmla="*/ 939195 h 2128862"/>
              <a:gd name="connsiteX10022" fmla="*/ 1447382 w 2482948"/>
              <a:gd name="connsiteY10022" fmla="*/ 939572 h 2128862"/>
              <a:gd name="connsiteX10023" fmla="*/ 1447184 w 2482948"/>
              <a:gd name="connsiteY10023" fmla="*/ 940531 h 2128862"/>
              <a:gd name="connsiteX10024" fmla="*/ 1448310 w 2482948"/>
              <a:gd name="connsiteY10024" fmla="*/ 940699 h 2128862"/>
              <a:gd name="connsiteX10025" fmla="*/ 1455979 w 2482948"/>
              <a:gd name="connsiteY10025" fmla="*/ 942581 h 2128862"/>
              <a:gd name="connsiteX10026" fmla="*/ 1456109 w 2482948"/>
              <a:gd name="connsiteY10026" fmla="*/ 941946 h 2128862"/>
              <a:gd name="connsiteX10027" fmla="*/ 1456164 w 2482948"/>
              <a:gd name="connsiteY10027" fmla="*/ 941679 h 2128862"/>
              <a:gd name="connsiteX10028" fmla="*/ 1454811 w 2482948"/>
              <a:gd name="connsiteY10028" fmla="*/ 941271 h 2128862"/>
              <a:gd name="connsiteX10029" fmla="*/ 1453862 w 2482948"/>
              <a:gd name="connsiteY10029" fmla="*/ 940985 h 2128862"/>
              <a:gd name="connsiteX10030" fmla="*/ 1488413 w 2482948"/>
              <a:gd name="connsiteY10030" fmla="*/ 939135 h 2128862"/>
              <a:gd name="connsiteX10031" fmla="*/ 1488134 w 2482948"/>
              <a:gd name="connsiteY10031" fmla="*/ 940169 h 2128862"/>
              <a:gd name="connsiteX10032" fmla="*/ 1494663 w 2482948"/>
              <a:gd name="connsiteY10032" fmla="*/ 940861 h 2128862"/>
              <a:gd name="connsiteX10033" fmla="*/ 1494787 w 2482948"/>
              <a:gd name="connsiteY10033" fmla="*/ 940875 h 2128862"/>
              <a:gd name="connsiteX10034" fmla="*/ 1494789 w 2482948"/>
              <a:gd name="connsiteY10034" fmla="*/ 940875 h 2128862"/>
              <a:gd name="connsiteX10035" fmla="*/ 1492143 w 2482948"/>
              <a:gd name="connsiteY10035" fmla="*/ 939695 h 2128862"/>
              <a:gd name="connsiteX10036" fmla="*/ 1979741 w 2482948"/>
              <a:gd name="connsiteY10036" fmla="*/ 939118 h 2128862"/>
              <a:gd name="connsiteX10037" fmla="*/ 1979614 w 2482948"/>
              <a:gd name="connsiteY10037" fmla="*/ 940295 h 2128862"/>
              <a:gd name="connsiteX10038" fmla="*/ 1982129 w 2482948"/>
              <a:gd name="connsiteY10038" fmla="*/ 940532 h 2128862"/>
              <a:gd name="connsiteX10039" fmla="*/ 1995544 w 2482948"/>
              <a:gd name="connsiteY10039" fmla="*/ 941800 h 2128862"/>
              <a:gd name="connsiteX10040" fmla="*/ 1995642 w 2482948"/>
              <a:gd name="connsiteY10040" fmla="*/ 941073 h 2128862"/>
              <a:gd name="connsiteX10041" fmla="*/ 1995671 w 2482948"/>
              <a:gd name="connsiteY10041" fmla="*/ 940860 h 2128862"/>
              <a:gd name="connsiteX10042" fmla="*/ 1986295 w 2482948"/>
              <a:gd name="connsiteY10042" fmla="*/ 939834 h 2128862"/>
              <a:gd name="connsiteX10043" fmla="*/ 1890347 w 2482948"/>
              <a:gd name="connsiteY10043" fmla="*/ 938949 h 2128862"/>
              <a:gd name="connsiteX10044" fmla="*/ 1890304 w 2482948"/>
              <a:gd name="connsiteY10044" fmla="*/ 939049 h 2128862"/>
              <a:gd name="connsiteX10045" fmla="*/ 1890077 w 2482948"/>
              <a:gd name="connsiteY10045" fmla="*/ 939567 h 2128862"/>
              <a:gd name="connsiteX10046" fmla="*/ 1889432 w 2482948"/>
              <a:gd name="connsiteY10046" fmla="*/ 941038 h 2128862"/>
              <a:gd name="connsiteX10047" fmla="*/ 1891675 w 2482948"/>
              <a:gd name="connsiteY10047" fmla="*/ 942186 h 2128862"/>
              <a:gd name="connsiteX10048" fmla="*/ 1891732 w 2482948"/>
              <a:gd name="connsiteY10048" fmla="*/ 939199 h 2128862"/>
              <a:gd name="connsiteX10049" fmla="*/ 1890883 w 2482948"/>
              <a:gd name="connsiteY10049" fmla="*/ 939046 h 2128862"/>
              <a:gd name="connsiteX10050" fmla="*/ 1162096 w 2482948"/>
              <a:gd name="connsiteY10050" fmla="*/ 938736 h 2128862"/>
              <a:gd name="connsiteX10051" fmla="*/ 1185113 w 2482948"/>
              <a:gd name="connsiteY10051" fmla="*/ 949448 h 2128862"/>
              <a:gd name="connsiteX10052" fmla="*/ 1185226 w 2482948"/>
              <a:gd name="connsiteY10052" fmla="*/ 948698 h 2128862"/>
              <a:gd name="connsiteX10053" fmla="*/ 1167177 w 2482948"/>
              <a:gd name="connsiteY10053" fmla="*/ 940352 h 2128862"/>
              <a:gd name="connsiteX10054" fmla="*/ 1518304 w 2482948"/>
              <a:gd name="connsiteY10054" fmla="*/ 938636 h 2128862"/>
              <a:gd name="connsiteX10055" fmla="*/ 1518244 w 2482948"/>
              <a:gd name="connsiteY10055" fmla="*/ 938874 h 2128862"/>
              <a:gd name="connsiteX10056" fmla="*/ 1519245 w 2482948"/>
              <a:gd name="connsiteY10056" fmla="*/ 939345 h 2128862"/>
              <a:gd name="connsiteX10057" fmla="*/ 1523408 w 2482948"/>
              <a:gd name="connsiteY10057" fmla="*/ 939946 h 2128862"/>
              <a:gd name="connsiteX10058" fmla="*/ 1522215 w 2482948"/>
              <a:gd name="connsiteY10058" fmla="*/ 939360 h 2128862"/>
              <a:gd name="connsiteX10059" fmla="*/ 998198 w 2482948"/>
              <a:gd name="connsiteY10059" fmla="*/ 938274 h 2128862"/>
              <a:gd name="connsiteX10060" fmla="*/ 998816 w 2482948"/>
              <a:gd name="connsiteY10060" fmla="*/ 951123 h 2128862"/>
              <a:gd name="connsiteX10061" fmla="*/ 1003010 w 2482948"/>
              <a:gd name="connsiteY10061" fmla="*/ 952790 h 2128862"/>
              <a:gd name="connsiteX10062" fmla="*/ 1002780 w 2482948"/>
              <a:gd name="connsiteY10062" fmla="*/ 940010 h 2128862"/>
              <a:gd name="connsiteX10063" fmla="*/ 1002770 w 2482948"/>
              <a:gd name="connsiteY10063" fmla="*/ 940006 h 2128862"/>
              <a:gd name="connsiteX10064" fmla="*/ 1001500 w 2482948"/>
              <a:gd name="connsiteY10064" fmla="*/ 939525 h 2128862"/>
              <a:gd name="connsiteX10065" fmla="*/ 851924 w 2482948"/>
              <a:gd name="connsiteY10065" fmla="*/ 938204 h 2128862"/>
              <a:gd name="connsiteX10066" fmla="*/ 850680 w 2482948"/>
              <a:gd name="connsiteY10066" fmla="*/ 938205 h 2128862"/>
              <a:gd name="connsiteX10067" fmla="*/ 849722 w 2482948"/>
              <a:gd name="connsiteY10067" fmla="*/ 938205 h 2128862"/>
              <a:gd name="connsiteX10068" fmla="*/ 851424 w 2482948"/>
              <a:gd name="connsiteY10068" fmla="*/ 938966 h 2128862"/>
              <a:gd name="connsiteX10069" fmla="*/ 852598 w 2482948"/>
              <a:gd name="connsiteY10069" fmla="*/ 939492 h 2128862"/>
              <a:gd name="connsiteX10070" fmla="*/ 860368 w 2482948"/>
              <a:gd name="connsiteY10070" fmla="*/ 939564 h 2128862"/>
              <a:gd name="connsiteX10071" fmla="*/ 874447 w 2482948"/>
              <a:gd name="connsiteY10071" fmla="*/ 938201 h 2128862"/>
              <a:gd name="connsiteX10072" fmla="*/ 871007 w 2482948"/>
              <a:gd name="connsiteY10072" fmla="*/ 938202 h 2128862"/>
              <a:gd name="connsiteX10073" fmla="*/ 868796 w 2482948"/>
              <a:gd name="connsiteY10073" fmla="*/ 938202 h 2128862"/>
              <a:gd name="connsiteX10074" fmla="*/ 860412 w 2482948"/>
              <a:gd name="connsiteY10074" fmla="*/ 939564 h 2128862"/>
              <a:gd name="connsiteX10075" fmla="*/ 874229 w 2482948"/>
              <a:gd name="connsiteY10075" fmla="*/ 939692 h 2128862"/>
              <a:gd name="connsiteX10076" fmla="*/ 877989 w 2482948"/>
              <a:gd name="connsiteY10076" fmla="*/ 939727 h 2128862"/>
              <a:gd name="connsiteX10077" fmla="*/ 1613954 w 2482948"/>
              <a:gd name="connsiteY10077" fmla="*/ 938039 h 2128862"/>
              <a:gd name="connsiteX10078" fmla="*/ 1611780 w 2482948"/>
              <a:gd name="connsiteY10078" fmla="*/ 945187 h 2128862"/>
              <a:gd name="connsiteX10079" fmla="*/ 1629469 w 2482948"/>
              <a:gd name="connsiteY10079" fmla="*/ 956944 h 2128862"/>
              <a:gd name="connsiteX10080" fmla="*/ 1629963 w 2482948"/>
              <a:gd name="connsiteY10080" fmla="*/ 957532 h 2128862"/>
              <a:gd name="connsiteX10081" fmla="*/ 1630381 w 2482948"/>
              <a:gd name="connsiteY10081" fmla="*/ 955928 h 2128862"/>
              <a:gd name="connsiteX10082" fmla="*/ 1630606 w 2482948"/>
              <a:gd name="connsiteY10082" fmla="*/ 955066 h 2128862"/>
              <a:gd name="connsiteX10083" fmla="*/ 1630772 w 2482948"/>
              <a:gd name="connsiteY10083" fmla="*/ 954430 h 2128862"/>
              <a:gd name="connsiteX10084" fmla="*/ 1629370 w 2482948"/>
              <a:gd name="connsiteY10084" fmla="*/ 952690 h 2128862"/>
              <a:gd name="connsiteX10085" fmla="*/ 1622665 w 2482948"/>
              <a:gd name="connsiteY10085" fmla="*/ 944364 h 2128862"/>
              <a:gd name="connsiteX10086" fmla="*/ 1752473 w 2482948"/>
              <a:gd name="connsiteY10086" fmla="*/ 938021 h 2128862"/>
              <a:gd name="connsiteX10087" fmla="*/ 1744791 w 2482948"/>
              <a:gd name="connsiteY10087" fmla="*/ 959593 h 2128862"/>
              <a:gd name="connsiteX10088" fmla="*/ 1745220 w 2482948"/>
              <a:gd name="connsiteY10088" fmla="*/ 960931 h 2128862"/>
              <a:gd name="connsiteX10089" fmla="*/ 1757634 w 2482948"/>
              <a:gd name="connsiteY10089" fmla="*/ 988272 h 2128862"/>
              <a:gd name="connsiteX10090" fmla="*/ 1760460 w 2482948"/>
              <a:gd name="connsiteY10090" fmla="*/ 980280 h 2128862"/>
              <a:gd name="connsiteX10091" fmla="*/ 1762990 w 2482948"/>
              <a:gd name="connsiteY10091" fmla="*/ 973125 h 2128862"/>
              <a:gd name="connsiteX10092" fmla="*/ 1762614 w 2482948"/>
              <a:gd name="connsiteY10092" fmla="*/ 971869 h 2128862"/>
              <a:gd name="connsiteX10093" fmla="*/ 1761343 w 2482948"/>
              <a:gd name="connsiteY10093" fmla="*/ 967628 h 2128862"/>
              <a:gd name="connsiteX10094" fmla="*/ 1960484 w 2482948"/>
              <a:gd name="connsiteY10094" fmla="*/ 937995 h 2128862"/>
              <a:gd name="connsiteX10095" fmla="*/ 1960471 w 2482948"/>
              <a:gd name="connsiteY10095" fmla="*/ 938153 h 2128862"/>
              <a:gd name="connsiteX10096" fmla="*/ 1960444 w 2482948"/>
              <a:gd name="connsiteY10096" fmla="*/ 938483 h 2128862"/>
              <a:gd name="connsiteX10097" fmla="*/ 1972423 w 2482948"/>
              <a:gd name="connsiteY10097" fmla="*/ 939615 h 2128862"/>
              <a:gd name="connsiteX10098" fmla="*/ 1972465 w 2482948"/>
              <a:gd name="connsiteY10098" fmla="*/ 939520 h 2128862"/>
              <a:gd name="connsiteX10099" fmla="*/ 1972879 w 2482948"/>
              <a:gd name="connsiteY10099" fmla="*/ 938592 h 2128862"/>
              <a:gd name="connsiteX10100" fmla="*/ 734168 w 2482948"/>
              <a:gd name="connsiteY10100" fmla="*/ 937990 h 2128862"/>
              <a:gd name="connsiteX10101" fmla="*/ 732729 w 2482948"/>
              <a:gd name="connsiteY10101" fmla="*/ 939714 h 2128862"/>
              <a:gd name="connsiteX10102" fmla="*/ 732751 w 2482948"/>
              <a:gd name="connsiteY10102" fmla="*/ 939726 h 2128862"/>
              <a:gd name="connsiteX10103" fmla="*/ 733413 w 2482948"/>
              <a:gd name="connsiteY10103" fmla="*/ 938932 h 2128862"/>
              <a:gd name="connsiteX10104" fmla="*/ 734189 w 2482948"/>
              <a:gd name="connsiteY10104" fmla="*/ 938001 h 2128862"/>
              <a:gd name="connsiteX10105" fmla="*/ 734176 w 2482948"/>
              <a:gd name="connsiteY10105" fmla="*/ 937995 h 2128862"/>
              <a:gd name="connsiteX10106" fmla="*/ 1480514 w 2482948"/>
              <a:gd name="connsiteY10106" fmla="*/ 937949 h 2128862"/>
              <a:gd name="connsiteX10107" fmla="*/ 1481483 w 2482948"/>
              <a:gd name="connsiteY10107" fmla="*/ 938256 h 2128862"/>
              <a:gd name="connsiteX10108" fmla="*/ 1483747 w 2482948"/>
              <a:gd name="connsiteY10108" fmla="*/ 938972 h 2128862"/>
              <a:gd name="connsiteX10109" fmla="*/ 1483888 w 2482948"/>
              <a:gd name="connsiteY10109" fmla="*/ 938456 h 2128862"/>
              <a:gd name="connsiteX10110" fmla="*/ 1482469 w 2482948"/>
              <a:gd name="connsiteY10110" fmla="*/ 938243 h 2128862"/>
              <a:gd name="connsiteX10111" fmla="*/ 743603 w 2482948"/>
              <a:gd name="connsiteY10111" fmla="*/ 937750 h 2128862"/>
              <a:gd name="connsiteX10112" fmla="*/ 743464 w 2482948"/>
              <a:gd name="connsiteY10112" fmla="*/ 937917 h 2128862"/>
              <a:gd name="connsiteX10113" fmla="*/ 743346 w 2482948"/>
              <a:gd name="connsiteY10113" fmla="*/ 938058 h 2128862"/>
              <a:gd name="connsiteX10114" fmla="*/ 743040 w 2482948"/>
              <a:gd name="connsiteY10114" fmla="*/ 938426 h 2128862"/>
              <a:gd name="connsiteX10115" fmla="*/ 754209 w 2482948"/>
              <a:gd name="connsiteY10115" fmla="*/ 944430 h 2128862"/>
              <a:gd name="connsiteX10116" fmla="*/ 759425 w 2482948"/>
              <a:gd name="connsiteY10116" fmla="*/ 947234 h 2128862"/>
              <a:gd name="connsiteX10117" fmla="*/ 768386 w 2482948"/>
              <a:gd name="connsiteY10117" fmla="*/ 952050 h 2128862"/>
              <a:gd name="connsiteX10118" fmla="*/ 809289 w 2482948"/>
              <a:gd name="connsiteY10118" fmla="*/ 964035 h 2128862"/>
              <a:gd name="connsiteX10119" fmla="*/ 809401 w 2482948"/>
              <a:gd name="connsiteY10119" fmla="*/ 964068 h 2128862"/>
              <a:gd name="connsiteX10120" fmla="*/ 835640 w 2482948"/>
              <a:gd name="connsiteY10120" fmla="*/ 966120 h 2128862"/>
              <a:gd name="connsiteX10121" fmla="*/ 828680 w 2482948"/>
              <a:gd name="connsiteY10121" fmla="*/ 964584 h 2128862"/>
              <a:gd name="connsiteX10122" fmla="*/ 813717 w 2482948"/>
              <a:gd name="connsiteY10122" fmla="*/ 963681 h 2128862"/>
              <a:gd name="connsiteX10123" fmla="*/ 770451 w 2482948"/>
              <a:gd name="connsiteY10123" fmla="*/ 951729 h 2128862"/>
              <a:gd name="connsiteX10124" fmla="*/ 770449 w 2482948"/>
              <a:gd name="connsiteY10124" fmla="*/ 951728 h 2128862"/>
              <a:gd name="connsiteX10125" fmla="*/ 2107111 w 2482948"/>
              <a:gd name="connsiteY10125" fmla="*/ 937608 h 2128862"/>
              <a:gd name="connsiteX10126" fmla="*/ 2107016 w 2482948"/>
              <a:gd name="connsiteY10126" fmla="*/ 937939 h 2128862"/>
              <a:gd name="connsiteX10127" fmla="*/ 2106489 w 2482948"/>
              <a:gd name="connsiteY10127" fmla="*/ 939768 h 2128862"/>
              <a:gd name="connsiteX10128" fmla="*/ 2095413 w 2482948"/>
              <a:gd name="connsiteY10128" fmla="*/ 978235 h 2128862"/>
              <a:gd name="connsiteX10129" fmla="*/ 2109002 w 2482948"/>
              <a:gd name="connsiteY10129" fmla="*/ 944802 h 2128862"/>
              <a:gd name="connsiteX10130" fmla="*/ 2109749 w 2482948"/>
              <a:gd name="connsiteY10130" fmla="*/ 943282 h 2128862"/>
              <a:gd name="connsiteX10131" fmla="*/ 2111294 w 2482948"/>
              <a:gd name="connsiteY10131" fmla="*/ 940138 h 2128862"/>
              <a:gd name="connsiteX10132" fmla="*/ 2110474 w 2482948"/>
              <a:gd name="connsiteY10132" fmla="*/ 939817 h 2128862"/>
              <a:gd name="connsiteX10133" fmla="*/ 2109270 w 2482948"/>
              <a:gd name="connsiteY10133" fmla="*/ 939346 h 2128862"/>
              <a:gd name="connsiteX10134" fmla="*/ 2108032 w 2482948"/>
              <a:gd name="connsiteY10134" fmla="*/ 938349 h 2128862"/>
              <a:gd name="connsiteX10135" fmla="*/ 1882557 w 2482948"/>
              <a:gd name="connsiteY10135" fmla="*/ 937519 h 2128862"/>
              <a:gd name="connsiteX10136" fmla="*/ 1885341 w 2482948"/>
              <a:gd name="connsiteY10136" fmla="*/ 938944 h 2128862"/>
              <a:gd name="connsiteX10137" fmla="*/ 1885405 w 2482948"/>
              <a:gd name="connsiteY10137" fmla="*/ 938799 h 2128862"/>
              <a:gd name="connsiteX10138" fmla="*/ 1885712 w 2482948"/>
              <a:gd name="connsiteY10138" fmla="*/ 938102 h 2128862"/>
              <a:gd name="connsiteX10139" fmla="*/ 1950080 w 2482948"/>
              <a:gd name="connsiteY10139" fmla="*/ 937255 h 2128862"/>
              <a:gd name="connsiteX10140" fmla="*/ 1949972 w 2482948"/>
              <a:gd name="connsiteY10140" fmla="*/ 937494 h 2128862"/>
              <a:gd name="connsiteX10141" fmla="*/ 1955227 w 2482948"/>
              <a:gd name="connsiteY10141" fmla="*/ 937990 h 2128862"/>
              <a:gd name="connsiteX10142" fmla="*/ 1955247 w 2482948"/>
              <a:gd name="connsiteY10142" fmla="*/ 937742 h 2128862"/>
              <a:gd name="connsiteX10143" fmla="*/ 1953662 w 2482948"/>
              <a:gd name="connsiteY10143" fmla="*/ 937666 h 2128862"/>
              <a:gd name="connsiteX10144" fmla="*/ 1370122 w 2482948"/>
              <a:gd name="connsiteY10144" fmla="*/ 936825 h 2128862"/>
              <a:gd name="connsiteX10145" fmla="*/ 1375569 w 2482948"/>
              <a:gd name="connsiteY10145" fmla="*/ 940321 h 2128862"/>
              <a:gd name="connsiteX10146" fmla="*/ 1382635 w 2482948"/>
              <a:gd name="connsiteY10146" fmla="*/ 941916 h 2128862"/>
              <a:gd name="connsiteX10147" fmla="*/ 1378503 w 2482948"/>
              <a:gd name="connsiteY10147" fmla="*/ 939394 h 2128862"/>
              <a:gd name="connsiteX10148" fmla="*/ 1375953 w 2482948"/>
              <a:gd name="connsiteY10148" fmla="*/ 937837 h 2128862"/>
              <a:gd name="connsiteX10149" fmla="*/ 1371503 w 2482948"/>
              <a:gd name="connsiteY10149" fmla="*/ 936853 h 2128862"/>
              <a:gd name="connsiteX10150" fmla="*/ 1370557 w 2482948"/>
              <a:gd name="connsiteY10150" fmla="*/ 936834 h 2128862"/>
              <a:gd name="connsiteX10151" fmla="*/ 1370423 w 2482948"/>
              <a:gd name="connsiteY10151" fmla="*/ 936831 h 2128862"/>
              <a:gd name="connsiteX10152" fmla="*/ 2128970 w 2482948"/>
              <a:gd name="connsiteY10152" fmla="*/ 936640 h 2128862"/>
              <a:gd name="connsiteX10153" fmla="*/ 2128832 w 2482948"/>
              <a:gd name="connsiteY10153" fmla="*/ 937252 h 2128862"/>
              <a:gd name="connsiteX10154" fmla="*/ 2137893 w 2482948"/>
              <a:gd name="connsiteY10154" fmla="*/ 941656 h 2128862"/>
              <a:gd name="connsiteX10155" fmla="*/ 2138768 w 2482948"/>
              <a:gd name="connsiteY10155" fmla="*/ 942050 h 2128862"/>
              <a:gd name="connsiteX10156" fmla="*/ 2139556 w 2482948"/>
              <a:gd name="connsiteY10156" fmla="*/ 940387 h 2128862"/>
              <a:gd name="connsiteX10157" fmla="*/ 1358203 w 2482948"/>
              <a:gd name="connsiteY10157" fmla="*/ 936580 h 2128862"/>
              <a:gd name="connsiteX10158" fmla="*/ 1358254 w 2482948"/>
              <a:gd name="connsiteY10158" fmla="*/ 936615 h 2128862"/>
              <a:gd name="connsiteX10159" fmla="*/ 1358290 w 2482948"/>
              <a:gd name="connsiteY10159" fmla="*/ 936618 h 2128862"/>
              <a:gd name="connsiteX10160" fmla="*/ 1358489 w 2482948"/>
              <a:gd name="connsiteY10160" fmla="*/ 936631 h 2128862"/>
              <a:gd name="connsiteX10161" fmla="*/ 1359535 w 2482948"/>
              <a:gd name="connsiteY10161" fmla="*/ 936701 h 2128862"/>
              <a:gd name="connsiteX10162" fmla="*/ 1360621 w 2482948"/>
              <a:gd name="connsiteY10162" fmla="*/ 936946 h 2128862"/>
              <a:gd name="connsiteX10163" fmla="*/ 1362422 w 2482948"/>
              <a:gd name="connsiteY10163" fmla="*/ 937353 h 2128862"/>
              <a:gd name="connsiteX10164" fmla="*/ 1362308 w 2482948"/>
              <a:gd name="connsiteY10164" fmla="*/ 937280 h 2128862"/>
              <a:gd name="connsiteX10165" fmla="*/ 1362108 w 2482948"/>
              <a:gd name="connsiteY10165" fmla="*/ 937153 h 2128862"/>
              <a:gd name="connsiteX10166" fmla="*/ 1361311 w 2482948"/>
              <a:gd name="connsiteY10166" fmla="*/ 936644 h 2128862"/>
              <a:gd name="connsiteX10167" fmla="*/ 1358808 w 2482948"/>
              <a:gd name="connsiteY10167" fmla="*/ 936593 h 2128862"/>
              <a:gd name="connsiteX10168" fmla="*/ 1358549 w 2482948"/>
              <a:gd name="connsiteY10168" fmla="*/ 936587 h 2128862"/>
              <a:gd name="connsiteX10169" fmla="*/ 1588860 w 2482948"/>
              <a:gd name="connsiteY10169" fmla="*/ 936179 h 2128862"/>
              <a:gd name="connsiteX10170" fmla="*/ 1588851 w 2482948"/>
              <a:gd name="connsiteY10170" fmla="*/ 936208 h 2128862"/>
              <a:gd name="connsiteX10171" fmla="*/ 1588820 w 2482948"/>
              <a:gd name="connsiteY10171" fmla="*/ 936308 h 2128862"/>
              <a:gd name="connsiteX10172" fmla="*/ 1589207 w 2482948"/>
              <a:gd name="connsiteY10172" fmla="*/ 937225 h 2128862"/>
              <a:gd name="connsiteX10173" fmla="*/ 1590307 w 2482948"/>
              <a:gd name="connsiteY10173" fmla="*/ 939837 h 2128862"/>
              <a:gd name="connsiteX10174" fmla="*/ 1594478 w 2482948"/>
              <a:gd name="connsiteY10174" fmla="*/ 949740 h 2128862"/>
              <a:gd name="connsiteX10175" fmla="*/ 1603887 w 2482948"/>
              <a:gd name="connsiteY10175" fmla="*/ 955061 h 2128862"/>
              <a:gd name="connsiteX10176" fmla="*/ 1604223 w 2482948"/>
              <a:gd name="connsiteY10176" fmla="*/ 953956 h 2128862"/>
              <a:gd name="connsiteX10177" fmla="*/ 1605218 w 2482948"/>
              <a:gd name="connsiteY10177" fmla="*/ 950692 h 2128862"/>
              <a:gd name="connsiteX10178" fmla="*/ 1606168 w 2482948"/>
              <a:gd name="connsiteY10178" fmla="*/ 947573 h 2128862"/>
              <a:gd name="connsiteX10179" fmla="*/ 1920918 w 2482948"/>
              <a:gd name="connsiteY10179" fmla="*/ 935925 h 2128862"/>
              <a:gd name="connsiteX10180" fmla="*/ 1920262 w 2482948"/>
              <a:gd name="connsiteY10180" fmla="*/ 937479 h 2128862"/>
              <a:gd name="connsiteX10181" fmla="*/ 1920063 w 2482948"/>
              <a:gd name="connsiteY10181" fmla="*/ 937949 h 2128862"/>
              <a:gd name="connsiteX10182" fmla="*/ 1920575 w 2482948"/>
              <a:gd name="connsiteY10182" fmla="*/ 938166 h 2128862"/>
              <a:gd name="connsiteX10183" fmla="*/ 1921631 w 2482948"/>
              <a:gd name="connsiteY10183" fmla="*/ 938612 h 2128862"/>
              <a:gd name="connsiteX10184" fmla="*/ 1928626 w 2482948"/>
              <a:gd name="connsiteY10184" fmla="*/ 941568 h 2128862"/>
              <a:gd name="connsiteX10185" fmla="*/ 1931462 w 2482948"/>
              <a:gd name="connsiteY10185" fmla="*/ 942078 h 2128862"/>
              <a:gd name="connsiteX10186" fmla="*/ 1933256 w 2482948"/>
              <a:gd name="connsiteY10186" fmla="*/ 942264 h 2128862"/>
              <a:gd name="connsiteX10187" fmla="*/ 1933293 w 2482948"/>
              <a:gd name="connsiteY10187" fmla="*/ 940606 h 2128862"/>
              <a:gd name="connsiteX10188" fmla="*/ 1933117 w 2482948"/>
              <a:gd name="connsiteY10188" fmla="*/ 940562 h 2128862"/>
              <a:gd name="connsiteX10189" fmla="*/ 1938332 w 2482948"/>
              <a:gd name="connsiteY10189" fmla="*/ 935740 h 2128862"/>
              <a:gd name="connsiteX10190" fmla="*/ 1943044 w 2482948"/>
              <a:gd name="connsiteY10190" fmla="*/ 936839 h 2128862"/>
              <a:gd name="connsiteX10191" fmla="*/ 1945073 w 2482948"/>
              <a:gd name="connsiteY10191" fmla="*/ 937031 h 2128862"/>
              <a:gd name="connsiteX10192" fmla="*/ 1945174 w 2482948"/>
              <a:gd name="connsiteY10192" fmla="*/ 936807 h 2128862"/>
              <a:gd name="connsiteX10193" fmla="*/ 1945224 w 2482948"/>
              <a:gd name="connsiteY10193" fmla="*/ 936696 h 2128862"/>
              <a:gd name="connsiteX10194" fmla="*/ 1938423 w 2482948"/>
              <a:gd name="connsiteY10194" fmla="*/ 935752 h 2128862"/>
              <a:gd name="connsiteX10195" fmla="*/ 1220519 w 2482948"/>
              <a:gd name="connsiteY10195" fmla="*/ 935426 h 2128862"/>
              <a:gd name="connsiteX10196" fmla="*/ 1215977 w 2482948"/>
              <a:gd name="connsiteY10196" fmla="*/ 936517 h 2128862"/>
              <a:gd name="connsiteX10197" fmla="*/ 1210636 w 2482948"/>
              <a:gd name="connsiteY10197" fmla="*/ 938339 h 2128862"/>
              <a:gd name="connsiteX10198" fmla="*/ 1206546 w 2482948"/>
              <a:gd name="connsiteY10198" fmla="*/ 939734 h 2128862"/>
              <a:gd name="connsiteX10199" fmla="*/ 1227693 w 2482948"/>
              <a:gd name="connsiteY10199" fmla="*/ 938079 h 2128862"/>
              <a:gd name="connsiteX10200" fmla="*/ 1229112 w 2482948"/>
              <a:gd name="connsiteY10200" fmla="*/ 937964 h 2128862"/>
              <a:gd name="connsiteX10201" fmla="*/ 1575431 w 2482948"/>
              <a:gd name="connsiteY10201" fmla="*/ 935365 h 2128862"/>
              <a:gd name="connsiteX10202" fmla="*/ 1575218 w 2482948"/>
              <a:gd name="connsiteY10202" fmla="*/ 936142 h 2128862"/>
              <a:gd name="connsiteX10203" fmla="*/ 1579534 w 2482948"/>
              <a:gd name="connsiteY10203" fmla="*/ 940904 h 2128862"/>
              <a:gd name="connsiteX10204" fmla="*/ 1579911 w 2482948"/>
              <a:gd name="connsiteY10204" fmla="*/ 941319 h 2128862"/>
              <a:gd name="connsiteX10205" fmla="*/ 1579441 w 2482948"/>
              <a:gd name="connsiteY10205" fmla="*/ 939871 h 2128862"/>
              <a:gd name="connsiteX10206" fmla="*/ 945704 w 2482948"/>
              <a:gd name="connsiteY10206" fmla="*/ 934982 h 2128862"/>
              <a:gd name="connsiteX10207" fmla="*/ 944857 w 2482948"/>
              <a:gd name="connsiteY10207" fmla="*/ 935331 h 2128862"/>
              <a:gd name="connsiteX10208" fmla="*/ 944603 w 2482948"/>
              <a:gd name="connsiteY10208" fmla="*/ 935436 h 2128862"/>
              <a:gd name="connsiteX10209" fmla="*/ 945731 w 2482948"/>
              <a:gd name="connsiteY10209" fmla="*/ 934993 h 2128862"/>
              <a:gd name="connsiteX10210" fmla="*/ 1868275 w 2482948"/>
              <a:gd name="connsiteY10210" fmla="*/ 934882 h 2128862"/>
              <a:gd name="connsiteX10211" fmla="*/ 1871274 w 2482948"/>
              <a:gd name="connsiteY10211" fmla="*/ 937980 h 2128862"/>
              <a:gd name="connsiteX10212" fmla="*/ 1871853 w 2482948"/>
              <a:gd name="connsiteY10212" fmla="*/ 938152 h 2128862"/>
              <a:gd name="connsiteX10213" fmla="*/ 1871816 w 2482948"/>
              <a:gd name="connsiteY10213" fmla="*/ 936007 h 2128862"/>
              <a:gd name="connsiteX10214" fmla="*/ 1871152 w 2482948"/>
              <a:gd name="connsiteY10214" fmla="*/ 935413 h 2128862"/>
              <a:gd name="connsiteX10215" fmla="*/ 1871139 w 2482948"/>
              <a:gd name="connsiteY10215" fmla="*/ 935411 h 2128862"/>
              <a:gd name="connsiteX10216" fmla="*/ 2123824 w 2482948"/>
              <a:gd name="connsiteY10216" fmla="*/ 934818 h 2128862"/>
              <a:gd name="connsiteX10217" fmla="*/ 2124517 w 2482948"/>
              <a:gd name="connsiteY10217" fmla="*/ 935155 h 2128862"/>
              <a:gd name="connsiteX10218" fmla="*/ 2124536 w 2482948"/>
              <a:gd name="connsiteY10218" fmla="*/ 935070 h 2128862"/>
              <a:gd name="connsiteX10219" fmla="*/ 2123882 w 2482948"/>
              <a:gd name="connsiteY10219" fmla="*/ 934839 h 2128862"/>
              <a:gd name="connsiteX10220" fmla="*/ 1642190 w 2482948"/>
              <a:gd name="connsiteY10220" fmla="*/ 934749 h 2128862"/>
              <a:gd name="connsiteX10221" fmla="*/ 1642181 w 2482948"/>
              <a:gd name="connsiteY10221" fmla="*/ 934773 h 2128862"/>
              <a:gd name="connsiteX10222" fmla="*/ 1642118 w 2482948"/>
              <a:gd name="connsiteY10222" fmla="*/ 934942 h 2128862"/>
              <a:gd name="connsiteX10223" fmla="*/ 1641578 w 2482948"/>
              <a:gd name="connsiteY10223" fmla="*/ 936381 h 2128862"/>
              <a:gd name="connsiteX10224" fmla="*/ 1641754 w 2482948"/>
              <a:gd name="connsiteY10224" fmla="*/ 936621 h 2128862"/>
              <a:gd name="connsiteX10225" fmla="*/ 1643418 w 2482948"/>
              <a:gd name="connsiteY10225" fmla="*/ 938887 h 2128862"/>
              <a:gd name="connsiteX10226" fmla="*/ 1643572 w 2482948"/>
              <a:gd name="connsiteY10226" fmla="*/ 939097 h 2128862"/>
              <a:gd name="connsiteX10227" fmla="*/ 2002234 w 2482948"/>
              <a:gd name="connsiteY10227" fmla="*/ 934419 h 2128862"/>
              <a:gd name="connsiteX10228" fmla="*/ 2001934 w 2482948"/>
              <a:gd name="connsiteY10228" fmla="*/ 936012 h 2128862"/>
              <a:gd name="connsiteX10229" fmla="*/ 2002521 w 2482948"/>
              <a:gd name="connsiteY10229" fmla="*/ 936012 h 2128862"/>
              <a:gd name="connsiteX10230" fmla="*/ 2003167 w 2482948"/>
              <a:gd name="connsiteY10230" fmla="*/ 934516 h 2128862"/>
              <a:gd name="connsiteX10231" fmla="*/ 737167 w 2482948"/>
              <a:gd name="connsiteY10231" fmla="*/ 934398 h 2128862"/>
              <a:gd name="connsiteX10232" fmla="*/ 736665 w 2482948"/>
              <a:gd name="connsiteY10232" fmla="*/ 935000 h 2128862"/>
              <a:gd name="connsiteX10233" fmla="*/ 736684 w 2482948"/>
              <a:gd name="connsiteY10233" fmla="*/ 935010 h 2128862"/>
              <a:gd name="connsiteX10234" fmla="*/ 737063 w 2482948"/>
              <a:gd name="connsiteY10234" fmla="*/ 934555 h 2128862"/>
              <a:gd name="connsiteX10235" fmla="*/ 737186 w 2482948"/>
              <a:gd name="connsiteY10235" fmla="*/ 934408 h 2128862"/>
              <a:gd name="connsiteX10236" fmla="*/ 737178 w 2482948"/>
              <a:gd name="connsiteY10236" fmla="*/ 934404 h 2128862"/>
              <a:gd name="connsiteX10237" fmla="*/ 737169 w 2482948"/>
              <a:gd name="connsiteY10237" fmla="*/ 934400 h 2128862"/>
              <a:gd name="connsiteX10238" fmla="*/ 903647 w 2482948"/>
              <a:gd name="connsiteY10238" fmla="*/ 934364 h 2128862"/>
              <a:gd name="connsiteX10239" fmla="*/ 893894 w 2482948"/>
              <a:gd name="connsiteY10239" fmla="*/ 936487 h 2128862"/>
              <a:gd name="connsiteX10240" fmla="*/ 887510 w 2482948"/>
              <a:gd name="connsiteY10240" fmla="*/ 937877 h 2128862"/>
              <a:gd name="connsiteX10241" fmla="*/ 888063 w 2482948"/>
              <a:gd name="connsiteY10241" fmla="*/ 938115 h 2128862"/>
              <a:gd name="connsiteX10242" fmla="*/ 903136 w 2482948"/>
              <a:gd name="connsiteY10242" fmla="*/ 934917 h 2128862"/>
              <a:gd name="connsiteX10243" fmla="*/ 904357 w 2482948"/>
              <a:gd name="connsiteY10243" fmla="*/ 934658 h 2128862"/>
              <a:gd name="connsiteX10244" fmla="*/ 968374 w 2482948"/>
              <a:gd name="connsiteY10244" fmla="*/ 934173 h 2128862"/>
              <a:gd name="connsiteX10245" fmla="*/ 966142 w 2482948"/>
              <a:gd name="connsiteY10245" fmla="*/ 935613 h 2128862"/>
              <a:gd name="connsiteX10246" fmla="*/ 965038 w 2482948"/>
              <a:gd name="connsiteY10246" fmla="*/ 937111 h 2128862"/>
              <a:gd name="connsiteX10247" fmla="*/ 964704 w 2482948"/>
              <a:gd name="connsiteY10247" fmla="*/ 937565 h 2128862"/>
              <a:gd name="connsiteX10248" fmla="*/ 969991 w 2482948"/>
              <a:gd name="connsiteY10248" fmla="*/ 939666 h 2128862"/>
              <a:gd name="connsiteX10249" fmla="*/ 968717 w 2482948"/>
              <a:gd name="connsiteY10249" fmla="*/ 934636 h 2128862"/>
              <a:gd name="connsiteX10250" fmla="*/ 968716 w 2482948"/>
              <a:gd name="connsiteY10250" fmla="*/ 934632 h 2128862"/>
              <a:gd name="connsiteX10251" fmla="*/ 968659 w 2482948"/>
              <a:gd name="connsiteY10251" fmla="*/ 934555 h 2128862"/>
              <a:gd name="connsiteX10252" fmla="*/ 968599 w 2482948"/>
              <a:gd name="connsiteY10252" fmla="*/ 934476 h 2128862"/>
              <a:gd name="connsiteX10253" fmla="*/ 1898579 w 2482948"/>
              <a:gd name="connsiteY10253" fmla="*/ 934049 h 2128862"/>
              <a:gd name="connsiteX10254" fmla="*/ 1898540 w 2482948"/>
              <a:gd name="connsiteY10254" fmla="*/ 936153 h 2128862"/>
              <a:gd name="connsiteX10255" fmla="*/ 1903503 w 2482948"/>
              <a:gd name="connsiteY10255" fmla="*/ 937046 h 2128862"/>
              <a:gd name="connsiteX10256" fmla="*/ 1907259 w 2482948"/>
              <a:gd name="connsiteY10256" fmla="*/ 937722 h 2128862"/>
              <a:gd name="connsiteX10257" fmla="*/ 986774 w 2482948"/>
              <a:gd name="connsiteY10257" fmla="*/ 933945 h 2128862"/>
              <a:gd name="connsiteX10258" fmla="*/ 987724 w 2482948"/>
              <a:gd name="connsiteY10258" fmla="*/ 936797 h 2128862"/>
              <a:gd name="connsiteX10259" fmla="*/ 989048 w 2482948"/>
              <a:gd name="connsiteY10259" fmla="*/ 940769 h 2128862"/>
              <a:gd name="connsiteX10260" fmla="*/ 989106 w 2482948"/>
              <a:gd name="connsiteY10260" fmla="*/ 941561 h 2128862"/>
              <a:gd name="connsiteX10261" fmla="*/ 989253 w 2482948"/>
              <a:gd name="connsiteY10261" fmla="*/ 943564 h 2128862"/>
              <a:gd name="connsiteX10262" fmla="*/ 989537 w 2482948"/>
              <a:gd name="connsiteY10262" fmla="*/ 947435 h 2128862"/>
              <a:gd name="connsiteX10263" fmla="*/ 994311 w 2482948"/>
              <a:gd name="connsiteY10263" fmla="*/ 949332 h 2128862"/>
              <a:gd name="connsiteX10264" fmla="*/ 993910 w 2482948"/>
              <a:gd name="connsiteY10264" fmla="*/ 936649 h 2128862"/>
              <a:gd name="connsiteX10265" fmla="*/ 993169 w 2482948"/>
              <a:gd name="connsiteY10265" fmla="*/ 936368 h 2128862"/>
              <a:gd name="connsiteX10266" fmla="*/ 746972 w 2482948"/>
              <a:gd name="connsiteY10266" fmla="*/ 933704 h 2128862"/>
              <a:gd name="connsiteX10267" fmla="*/ 746962 w 2482948"/>
              <a:gd name="connsiteY10267" fmla="*/ 933717 h 2128862"/>
              <a:gd name="connsiteX10268" fmla="*/ 771306 w 2482948"/>
              <a:gd name="connsiteY10268" fmla="*/ 946239 h 2128862"/>
              <a:gd name="connsiteX10269" fmla="*/ 771896 w 2482948"/>
              <a:gd name="connsiteY10269" fmla="*/ 946399 h 2128862"/>
              <a:gd name="connsiteX10270" fmla="*/ 771994 w 2482948"/>
              <a:gd name="connsiteY10270" fmla="*/ 946426 h 2128862"/>
              <a:gd name="connsiteX10271" fmla="*/ 767069 w 2482948"/>
              <a:gd name="connsiteY10271" fmla="*/ 943921 h 2128862"/>
              <a:gd name="connsiteX10272" fmla="*/ 754104 w 2482948"/>
              <a:gd name="connsiteY10272" fmla="*/ 937330 h 2128862"/>
              <a:gd name="connsiteX10273" fmla="*/ 1292417 w 2482948"/>
              <a:gd name="connsiteY10273" fmla="*/ 933350 h 2128862"/>
              <a:gd name="connsiteX10274" fmla="*/ 1292046 w 2482948"/>
              <a:gd name="connsiteY10274" fmla="*/ 933416 h 2128862"/>
              <a:gd name="connsiteX10275" fmla="*/ 1292572 w 2482948"/>
              <a:gd name="connsiteY10275" fmla="*/ 933392 h 2128862"/>
              <a:gd name="connsiteX10276" fmla="*/ 1292418 w 2482948"/>
              <a:gd name="connsiteY10276" fmla="*/ 933350 h 2128862"/>
              <a:gd name="connsiteX10277" fmla="*/ 1448722 w 2482948"/>
              <a:gd name="connsiteY10277" fmla="*/ 933082 h 2128862"/>
              <a:gd name="connsiteX10278" fmla="*/ 1448382 w 2482948"/>
              <a:gd name="connsiteY10278" fmla="*/ 934728 h 2128862"/>
              <a:gd name="connsiteX10279" fmla="*/ 1455250 w 2482948"/>
              <a:gd name="connsiteY10279" fmla="*/ 936681 h 2128862"/>
              <a:gd name="connsiteX10280" fmla="*/ 1457150 w 2482948"/>
              <a:gd name="connsiteY10280" fmla="*/ 936882 h 2128862"/>
              <a:gd name="connsiteX10281" fmla="*/ 1457198 w 2482948"/>
              <a:gd name="connsiteY10281" fmla="*/ 936647 h 2128862"/>
              <a:gd name="connsiteX10282" fmla="*/ 1457218 w 2482948"/>
              <a:gd name="connsiteY10282" fmla="*/ 936550 h 2128862"/>
              <a:gd name="connsiteX10283" fmla="*/ 1457322 w 2482948"/>
              <a:gd name="connsiteY10283" fmla="*/ 936043 h 2128862"/>
              <a:gd name="connsiteX10284" fmla="*/ 1453324 w 2482948"/>
              <a:gd name="connsiteY10284" fmla="*/ 934667 h 2128862"/>
              <a:gd name="connsiteX10285" fmla="*/ 1452729 w 2482948"/>
              <a:gd name="connsiteY10285" fmla="*/ 934462 h 2128862"/>
              <a:gd name="connsiteX10286" fmla="*/ 2151712 w 2482948"/>
              <a:gd name="connsiteY10286" fmla="*/ 932830 h 2128862"/>
              <a:gd name="connsiteX10287" fmla="*/ 2150306 w 2482948"/>
              <a:gd name="connsiteY10287" fmla="*/ 938941 h 2128862"/>
              <a:gd name="connsiteX10288" fmla="*/ 2153733 w 2482948"/>
              <a:gd name="connsiteY10288" fmla="*/ 940423 h 2128862"/>
              <a:gd name="connsiteX10289" fmla="*/ 2165675 w 2482948"/>
              <a:gd name="connsiteY10289" fmla="*/ 939989 h 2128862"/>
              <a:gd name="connsiteX10290" fmla="*/ 2167336 w 2482948"/>
              <a:gd name="connsiteY10290" fmla="*/ 934412 h 2128862"/>
              <a:gd name="connsiteX10291" fmla="*/ 2152906 w 2482948"/>
              <a:gd name="connsiteY10291" fmla="*/ 933255 h 2128862"/>
              <a:gd name="connsiteX10292" fmla="*/ 1031323 w 2482948"/>
              <a:gd name="connsiteY10292" fmla="*/ 932750 h 2128862"/>
              <a:gd name="connsiteX10293" fmla="*/ 1031031 w 2482948"/>
              <a:gd name="connsiteY10293" fmla="*/ 933979 h 2128862"/>
              <a:gd name="connsiteX10294" fmla="*/ 1030544 w 2482948"/>
              <a:gd name="connsiteY10294" fmla="*/ 936024 h 2128862"/>
              <a:gd name="connsiteX10295" fmla="*/ 1031285 w 2482948"/>
              <a:gd name="connsiteY10295" fmla="*/ 933304 h 2128862"/>
              <a:gd name="connsiteX10296" fmla="*/ 1031425 w 2482948"/>
              <a:gd name="connsiteY10296" fmla="*/ 932787 h 2128862"/>
              <a:gd name="connsiteX10297" fmla="*/ 1210478 w 2482948"/>
              <a:gd name="connsiteY10297" fmla="*/ 932461 h 2128862"/>
              <a:gd name="connsiteX10298" fmla="*/ 1207633 w 2482948"/>
              <a:gd name="connsiteY10298" fmla="*/ 934216 h 2128862"/>
              <a:gd name="connsiteX10299" fmla="*/ 1208136 w 2482948"/>
              <a:gd name="connsiteY10299" fmla="*/ 934038 h 2128862"/>
              <a:gd name="connsiteX10300" fmla="*/ 1209897 w 2482948"/>
              <a:gd name="connsiteY10300" fmla="*/ 933415 h 2128862"/>
              <a:gd name="connsiteX10301" fmla="*/ 1211631 w 2482948"/>
              <a:gd name="connsiteY10301" fmla="*/ 932801 h 2128862"/>
              <a:gd name="connsiteX10302" fmla="*/ 892094 w 2482948"/>
              <a:gd name="connsiteY10302" fmla="*/ 932193 h 2128862"/>
              <a:gd name="connsiteX10303" fmla="*/ 874977 w 2482948"/>
              <a:gd name="connsiteY10303" fmla="*/ 932374 h 2128862"/>
              <a:gd name="connsiteX10304" fmla="*/ 874823 w 2482948"/>
              <a:gd name="connsiteY10304" fmla="*/ 932401 h 2128862"/>
              <a:gd name="connsiteX10305" fmla="*/ 877537 w 2482948"/>
              <a:gd name="connsiteY10305" fmla="*/ 933572 h 2128862"/>
              <a:gd name="connsiteX10306" fmla="*/ 879573 w 2482948"/>
              <a:gd name="connsiteY10306" fmla="*/ 933571 h 2128862"/>
              <a:gd name="connsiteX10307" fmla="*/ 881808 w 2482948"/>
              <a:gd name="connsiteY10307" fmla="*/ 933570 h 2128862"/>
              <a:gd name="connsiteX10308" fmla="*/ 885828 w 2482948"/>
              <a:gd name="connsiteY10308" fmla="*/ 933568 h 2128862"/>
              <a:gd name="connsiteX10309" fmla="*/ 888987 w 2482948"/>
              <a:gd name="connsiteY10309" fmla="*/ 932875 h 2128862"/>
              <a:gd name="connsiteX10310" fmla="*/ 890698 w 2482948"/>
              <a:gd name="connsiteY10310" fmla="*/ 932499 h 2128862"/>
              <a:gd name="connsiteX10311" fmla="*/ 2187445 w 2482948"/>
              <a:gd name="connsiteY10311" fmla="*/ 932080 h 2128862"/>
              <a:gd name="connsiteX10312" fmla="*/ 2181107 w 2482948"/>
              <a:gd name="connsiteY10312" fmla="*/ 933621 h 2128862"/>
              <a:gd name="connsiteX10313" fmla="*/ 2176758 w 2482948"/>
              <a:gd name="connsiteY10313" fmla="*/ 934678 h 2128862"/>
              <a:gd name="connsiteX10314" fmla="*/ 2176640 w 2482948"/>
              <a:gd name="connsiteY10314" fmla="*/ 934936 h 2128862"/>
              <a:gd name="connsiteX10315" fmla="*/ 2174467 w 2482948"/>
              <a:gd name="connsiteY10315" fmla="*/ 939669 h 2128862"/>
              <a:gd name="connsiteX10316" fmla="*/ 2185391 w 2482948"/>
              <a:gd name="connsiteY10316" fmla="*/ 939271 h 2128862"/>
              <a:gd name="connsiteX10317" fmla="*/ 835403 w 2482948"/>
              <a:gd name="connsiteY10317" fmla="*/ 931795 h 2128862"/>
              <a:gd name="connsiteX10318" fmla="*/ 839415 w 2482948"/>
              <a:gd name="connsiteY10318" fmla="*/ 933591 h 2128862"/>
              <a:gd name="connsiteX10319" fmla="*/ 843315 w 2482948"/>
              <a:gd name="connsiteY10319" fmla="*/ 933589 h 2128862"/>
              <a:gd name="connsiteX10320" fmla="*/ 848872 w 2482948"/>
              <a:gd name="connsiteY10320" fmla="*/ 933587 h 2128862"/>
              <a:gd name="connsiteX10321" fmla="*/ 863714 w 2482948"/>
              <a:gd name="connsiteY10321" fmla="*/ 933579 h 2128862"/>
              <a:gd name="connsiteX10322" fmla="*/ 863460 w 2482948"/>
              <a:gd name="connsiteY10322" fmla="*/ 933469 h 2128862"/>
              <a:gd name="connsiteX10323" fmla="*/ 863392 w 2482948"/>
              <a:gd name="connsiteY10323" fmla="*/ 933440 h 2128862"/>
              <a:gd name="connsiteX10324" fmla="*/ 857594 w 2482948"/>
              <a:gd name="connsiteY10324" fmla="*/ 932557 h 2128862"/>
              <a:gd name="connsiteX10325" fmla="*/ 839966 w 2482948"/>
              <a:gd name="connsiteY10325" fmla="*/ 932743 h 2128862"/>
              <a:gd name="connsiteX10326" fmla="*/ 837834 w 2482948"/>
              <a:gd name="connsiteY10326" fmla="*/ 932300 h 2128862"/>
              <a:gd name="connsiteX10327" fmla="*/ 1876763 w 2482948"/>
              <a:gd name="connsiteY10327" fmla="*/ 931359 h 2128862"/>
              <a:gd name="connsiteX10328" fmla="*/ 1876780 w 2482948"/>
              <a:gd name="connsiteY10328" fmla="*/ 932320 h 2128862"/>
              <a:gd name="connsiteX10329" fmla="*/ 1876782 w 2482948"/>
              <a:gd name="connsiteY10329" fmla="*/ 932424 h 2128862"/>
              <a:gd name="connsiteX10330" fmla="*/ 1878470 w 2482948"/>
              <a:gd name="connsiteY10330" fmla="*/ 932704 h 2128862"/>
              <a:gd name="connsiteX10331" fmla="*/ 1877652 w 2482948"/>
              <a:gd name="connsiteY10331" fmla="*/ 932059 h 2128862"/>
              <a:gd name="connsiteX10332" fmla="*/ 1578192 w 2482948"/>
              <a:gd name="connsiteY10332" fmla="*/ 931319 h 2128862"/>
              <a:gd name="connsiteX10333" fmla="*/ 1579219 w 2482948"/>
              <a:gd name="connsiteY10333" fmla="*/ 932470 h 2128862"/>
              <a:gd name="connsiteX10334" fmla="*/ 1580467 w 2482948"/>
              <a:gd name="connsiteY10334" fmla="*/ 933869 h 2128862"/>
              <a:gd name="connsiteX10335" fmla="*/ 1580267 w 2482948"/>
              <a:gd name="connsiteY10335" fmla="*/ 933253 h 2128862"/>
              <a:gd name="connsiteX10336" fmla="*/ 1578809 w 2482948"/>
              <a:gd name="connsiteY10336" fmla="*/ 931585 h 2128862"/>
              <a:gd name="connsiteX10337" fmla="*/ 1027141 w 2482948"/>
              <a:gd name="connsiteY10337" fmla="*/ 931245 h 2128862"/>
              <a:gd name="connsiteX10338" fmla="*/ 1024446 w 2482948"/>
              <a:gd name="connsiteY10338" fmla="*/ 943236 h 2128862"/>
              <a:gd name="connsiteX10339" fmla="*/ 1024495 w 2482948"/>
              <a:gd name="connsiteY10339" fmla="*/ 943254 h 2128862"/>
              <a:gd name="connsiteX10340" fmla="*/ 1024687 w 2482948"/>
              <a:gd name="connsiteY10340" fmla="*/ 943327 h 2128862"/>
              <a:gd name="connsiteX10341" fmla="*/ 1024867 w 2482948"/>
              <a:gd name="connsiteY10341" fmla="*/ 943395 h 2128862"/>
              <a:gd name="connsiteX10342" fmla="*/ 1025821 w 2482948"/>
              <a:gd name="connsiteY10342" fmla="*/ 939648 h 2128862"/>
              <a:gd name="connsiteX10343" fmla="*/ 1027892 w 2482948"/>
              <a:gd name="connsiteY10343" fmla="*/ 931516 h 2128862"/>
              <a:gd name="connsiteX10344" fmla="*/ 2009631 w 2482948"/>
              <a:gd name="connsiteY10344" fmla="*/ 931236 h 2128862"/>
              <a:gd name="connsiteX10345" fmla="*/ 2009443 w 2482948"/>
              <a:gd name="connsiteY10345" fmla="*/ 931672 h 2128862"/>
              <a:gd name="connsiteX10346" fmla="*/ 2009396 w 2482948"/>
              <a:gd name="connsiteY10346" fmla="*/ 931781 h 2128862"/>
              <a:gd name="connsiteX10347" fmla="*/ 2009368 w 2482948"/>
              <a:gd name="connsiteY10347" fmla="*/ 931845 h 2128862"/>
              <a:gd name="connsiteX10348" fmla="*/ 2009644 w 2482948"/>
              <a:gd name="connsiteY10348" fmla="*/ 931874 h 2128862"/>
              <a:gd name="connsiteX10349" fmla="*/ 2011300 w 2482948"/>
              <a:gd name="connsiteY10349" fmla="*/ 932199 h 2128862"/>
              <a:gd name="connsiteX10350" fmla="*/ 2011291 w 2482948"/>
              <a:gd name="connsiteY10350" fmla="*/ 932194 h 2128862"/>
              <a:gd name="connsiteX10351" fmla="*/ 2010408 w 2482948"/>
              <a:gd name="connsiteY10351" fmla="*/ 931684 h 2128862"/>
              <a:gd name="connsiteX10352" fmla="*/ 1505085 w 2482948"/>
              <a:gd name="connsiteY10352" fmla="*/ 931227 h 2128862"/>
              <a:gd name="connsiteX10353" fmla="*/ 1505070 w 2482948"/>
              <a:gd name="connsiteY10353" fmla="*/ 931287 h 2128862"/>
              <a:gd name="connsiteX10354" fmla="*/ 1505055 w 2482948"/>
              <a:gd name="connsiteY10354" fmla="*/ 931344 h 2128862"/>
              <a:gd name="connsiteX10355" fmla="*/ 1505026 w 2482948"/>
              <a:gd name="connsiteY10355" fmla="*/ 931455 h 2128862"/>
              <a:gd name="connsiteX10356" fmla="*/ 1506833 w 2482948"/>
              <a:gd name="connsiteY10356" fmla="*/ 931804 h 2128862"/>
              <a:gd name="connsiteX10357" fmla="*/ 1506277 w 2482948"/>
              <a:gd name="connsiteY10357" fmla="*/ 931530 h 2128862"/>
              <a:gd name="connsiteX10358" fmla="*/ 1506206 w 2482948"/>
              <a:gd name="connsiteY10358" fmla="*/ 931496 h 2128862"/>
              <a:gd name="connsiteX10359" fmla="*/ 1904072 w 2482948"/>
              <a:gd name="connsiteY10359" fmla="*/ 931191 h 2128862"/>
              <a:gd name="connsiteX10360" fmla="*/ 1912020 w 2482948"/>
              <a:gd name="connsiteY10360" fmla="*/ 934550 h 2128862"/>
              <a:gd name="connsiteX10361" fmla="*/ 1912020 w 2482948"/>
              <a:gd name="connsiteY10361" fmla="*/ 934544 h 2128862"/>
              <a:gd name="connsiteX10362" fmla="*/ 1912115 w 2482948"/>
              <a:gd name="connsiteY10362" fmla="*/ 932579 h 2128862"/>
              <a:gd name="connsiteX10363" fmla="*/ 1911192 w 2482948"/>
              <a:gd name="connsiteY10363" fmla="*/ 932228 h 2128862"/>
              <a:gd name="connsiteX10364" fmla="*/ 1910771 w 2482948"/>
              <a:gd name="connsiteY10364" fmla="*/ 932068 h 2128862"/>
              <a:gd name="connsiteX10365" fmla="*/ 1910290 w 2482948"/>
              <a:gd name="connsiteY10365" fmla="*/ 932005 h 2128862"/>
              <a:gd name="connsiteX10366" fmla="*/ 1908146 w 2482948"/>
              <a:gd name="connsiteY10366" fmla="*/ 931725 h 2128862"/>
              <a:gd name="connsiteX10367" fmla="*/ 1981443 w 2482948"/>
              <a:gd name="connsiteY10367" fmla="*/ 930745 h 2128862"/>
              <a:gd name="connsiteX10368" fmla="*/ 1980638 w 2482948"/>
              <a:gd name="connsiteY10368" fmla="*/ 932553 h 2128862"/>
              <a:gd name="connsiteX10369" fmla="*/ 1980390 w 2482948"/>
              <a:gd name="connsiteY10369" fmla="*/ 933111 h 2128862"/>
              <a:gd name="connsiteX10370" fmla="*/ 1980339 w 2482948"/>
              <a:gd name="connsiteY10370" fmla="*/ 933585 h 2128862"/>
              <a:gd name="connsiteX10371" fmla="*/ 1981731 w 2482948"/>
              <a:gd name="connsiteY10371" fmla="*/ 933785 h 2128862"/>
              <a:gd name="connsiteX10372" fmla="*/ 1996341 w 2482948"/>
              <a:gd name="connsiteY10372" fmla="*/ 935884 h 2128862"/>
              <a:gd name="connsiteX10373" fmla="*/ 1996611 w 2482948"/>
              <a:gd name="connsiteY10373" fmla="*/ 933886 h 2128862"/>
              <a:gd name="connsiteX10374" fmla="*/ 1996630 w 2482948"/>
              <a:gd name="connsiteY10374" fmla="*/ 933742 h 2128862"/>
              <a:gd name="connsiteX10375" fmla="*/ 1811088 w 2482948"/>
              <a:gd name="connsiteY10375" fmla="*/ 930428 h 2128862"/>
              <a:gd name="connsiteX10376" fmla="*/ 1804122 w 2482948"/>
              <a:gd name="connsiteY10376" fmla="*/ 950377 h 2128862"/>
              <a:gd name="connsiteX10377" fmla="*/ 1802815 w 2482948"/>
              <a:gd name="connsiteY10377" fmla="*/ 954119 h 2128862"/>
              <a:gd name="connsiteX10378" fmla="*/ 1801336 w 2482948"/>
              <a:gd name="connsiteY10378" fmla="*/ 958355 h 2128862"/>
              <a:gd name="connsiteX10379" fmla="*/ 1806644 w 2482948"/>
              <a:gd name="connsiteY10379" fmla="*/ 985447 h 2128862"/>
              <a:gd name="connsiteX10380" fmla="*/ 1806917 w 2482948"/>
              <a:gd name="connsiteY10380" fmla="*/ 986841 h 2128862"/>
              <a:gd name="connsiteX10381" fmla="*/ 1810436 w 2482948"/>
              <a:gd name="connsiteY10381" fmla="*/ 996872 h 2128862"/>
              <a:gd name="connsiteX10382" fmla="*/ 1817772 w 2482948"/>
              <a:gd name="connsiteY10382" fmla="*/ 976441 h 2128862"/>
              <a:gd name="connsiteX10383" fmla="*/ 1865305 w 2482948"/>
              <a:gd name="connsiteY10383" fmla="*/ 930184 h 2128862"/>
              <a:gd name="connsiteX10384" fmla="*/ 1865172 w 2482948"/>
              <a:gd name="connsiteY10384" fmla="*/ 930498 h 2128862"/>
              <a:gd name="connsiteX10385" fmla="*/ 1865766 w 2482948"/>
              <a:gd name="connsiteY10385" fmla="*/ 930597 h 2128862"/>
              <a:gd name="connsiteX10386" fmla="*/ 1463211 w 2482948"/>
              <a:gd name="connsiteY10386" fmla="*/ 929761 h 2128862"/>
              <a:gd name="connsiteX10387" fmla="*/ 1463142 w 2482948"/>
              <a:gd name="connsiteY10387" fmla="*/ 930097 h 2128862"/>
              <a:gd name="connsiteX10388" fmla="*/ 1462982 w 2482948"/>
              <a:gd name="connsiteY10388" fmla="*/ 930884 h 2128862"/>
              <a:gd name="connsiteX10389" fmla="*/ 1464923 w 2482948"/>
              <a:gd name="connsiteY10389" fmla="*/ 931179 h 2128862"/>
              <a:gd name="connsiteX10390" fmla="*/ 1469929 w 2482948"/>
              <a:gd name="connsiteY10390" fmla="*/ 931940 h 2128862"/>
              <a:gd name="connsiteX10391" fmla="*/ 1498836 w 2482948"/>
              <a:gd name="connsiteY10391" fmla="*/ 929727 h 2128862"/>
              <a:gd name="connsiteX10392" fmla="*/ 1500176 w 2482948"/>
              <a:gd name="connsiteY10392" fmla="*/ 930358 h 2128862"/>
              <a:gd name="connsiteX10393" fmla="*/ 1500554 w 2482948"/>
              <a:gd name="connsiteY10393" fmla="*/ 930454 h 2128862"/>
              <a:gd name="connsiteX10394" fmla="*/ 1500828 w 2482948"/>
              <a:gd name="connsiteY10394" fmla="*/ 930523 h 2128862"/>
              <a:gd name="connsiteX10395" fmla="*/ 1500907 w 2482948"/>
              <a:gd name="connsiteY10395" fmla="*/ 930224 h 2128862"/>
              <a:gd name="connsiteX10396" fmla="*/ 1499159 w 2482948"/>
              <a:gd name="connsiteY10396" fmla="*/ 929804 h 2128862"/>
              <a:gd name="connsiteX10397" fmla="*/ 750370 w 2482948"/>
              <a:gd name="connsiteY10397" fmla="*/ 929623 h 2128862"/>
              <a:gd name="connsiteX10398" fmla="*/ 749710 w 2482948"/>
              <a:gd name="connsiteY10398" fmla="*/ 930415 h 2128862"/>
              <a:gd name="connsiteX10399" fmla="*/ 770231 w 2482948"/>
              <a:gd name="connsiteY10399" fmla="*/ 940968 h 2128862"/>
              <a:gd name="connsiteX10400" fmla="*/ 774222 w 2482948"/>
              <a:gd name="connsiteY10400" fmla="*/ 943021 h 2128862"/>
              <a:gd name="connsiteX10401" fmla="*/ 774223 w 2482948"/>
              <a:gd name="connsiteY10401" fmla="*/ 943021 h 2128862"/>
              <a:gd name="connsiteX10402" fmla="*/ 803065 w 2482948"/>
              <a:gd name="connsiteY10402" fmla="*/ 949150 h 2128862"/>
              <a:gd name="connsiteX10403" fmla="*/ 788793 w 2482948"/>
              <a:gd name="connsiteY10403" fmla="*/ 945559 h 2128862"/>
              <a:gd name="connsiteX10404" fmla="*/ 775984 w 2482948"/>
              <a:gd name="connsiteY10404" fmla="*/ 942335 h 2128862"/>
              <a:gd name="connsiteX10405" fmla="*/ 775982 w 2482948"/>
              <a:gd name="connsiteY10405" fmla="*/ 942335 h 2128862"/>
              <a:gd name="connsiteX10406" fmla="*/ 1022254 w 2482948"/>
              <a:gd name="connsiteY10406" fmla="*/ 929487 h 2128862"/>
              <a:gd name="connsiteX10407" fmla="*/ 1022249 w 2482948"/>
              <a:gd name="connsiteY10407" fmla="*/ 932206 h 2128862"/>
              <a:gd name="connsiteX10408" fmla="*/ 1022248 w 2482948"/>
              <a:gd name="connsiteY10408" fmla="*/ 932481 h 2128862"/>
              <a:gd name="connsiteX10409" fmla="*/ 1021739 w 2482948"/>
              <a:gd name="connsiteY10409" fmla="*/ 934895 h 2128862"/>
              <a:gd name="connsiteX10410" fmla="*/ 1020309 w 2482948"/>
              <a:gd name="connsiteY10410" fmla="*/ 941668 h 2128862"/>
              <a:gd name="connsiteX10411" fmla="*/ 1020343 w 2482948"/>
              <a:gd name="connsiteY10411" fmla="*/ 941681 h 2128862"/>
              <a:gd name="connsiteX10412" fmla="*/ 1020592 w 2482948"/>
              <a:gd name="connsiteY10412" fmla="*/ 941775 h 2128862"/>
              <a:gd name="connsiteX10413" fmla="*/ 1022026 w 2482948"/>
              <a:gd name="connsiteY10413" fmla="*/ 935746 h 2128862"/>
              <a:gd name="connsiteX10414" fmla="*/ 1023416 w 2482948"/>
              <a:gd name="connsiteY10414" fmla="*/ 929905 h 2128862"/>
              <a:gd name="connsiteX10415" fmla="*/ 2094771 w 2482948"/>
              <a:gd name="connsiteY10415" fmla="*/ 929386 h 2128862"/>
              <a:gd name="connsiteX10416" fmla="*/ 2085462 w 2482948"/>
              <a:gd name="connsiteY10416" fmla="*/ 951862 h 2128862"/>
              <a:gd name="connsiteX10417" fmla="*/ 2078886 w 2482948"/>
              <a:gd name="connsiteY10417" fmla="*/ 967738 h 2128862"/>
              <a:gd name="connsiteX10418" fmla="*/ 2056438 w 2482948"/>
              <a:gd name="connsiteY10418" fmla="*/ 1044373 h 2128862"/>
              <a:gd name="connsiteX10419" fmla="*/ 2038679 w 2482948"/>
              <a:gd name="connsiteY10419" fmla="*/ 1079263 h 2128862"/>
              <a:gd name="connsiteX10420" fmla="*/ 2038080 w 2482948"/>
              <a:gd name="connsiteY10420" fmla="*/ 1079996 h 2128862"/>
              <a:gd name="connsiteX10421" fmla="*/ 2028306 w 2482948"/>
              <a:gd name="connsiteY10421" fmla="*/ 1091961 h 2128862"/>
              <a:gd name="connsiteX10422" fmla="*/ 2024590 w 2482948"/>
              <a:gd name="connsiteY10422" fmla="*/ 1102525 h 2128862"/>
              <a:gd name="connsiteX10423" fmla="*/ 2040459 w 2482948"/>
              <a:gd name="connsiteY10423" fmla="*/ 1089662 h 2128862"/>
              <a:gd name="connsiteX10424" fmla="*/ 2048782 w 2482948"/>
              <a:gd name="connsiteY10424" fmla="*/ 1079207 h 2128862"/>
              <a:gd name="connsiteX10425" fmla="*/ 2069506 w 2482948"/>
              <a:gd name="connsiteY10425" fmla="*/ 1041975 h 2128862"/>
              <a:gd name="connsiteX10426" fmla="*/ 2080852 w 2482948"/>
              <a:gd name="connsiteY10426" fmla="*/ 1014060 h 2128862"/>
              <a:gd name="connsiteX10427" fmla="*/ 2103520 w 2482948"/>
              <a:gd name="connsiteY10427" fmla="*/ 934715 h 2128862"/>
              <a:gd name="connsiteX10428" fmla="*/ 2099984 w 2482948"/>
              <a:gd name="connsiteY10428" fmla="*/ 931867 h 2128862"/>
              <a:gd name="connsiteX10429" fmla="*/ 1131993 w 2482948"/>
              <a:gd name="connsiteY10429" fmla="*/ 929166 h 2128862"/>
              <a:gd name="connsiteX10430" fmla="*/ 1181242 w 2482948"/>
              <a:gd name="connsiteY10430" fmla="*/ 952082 h 2128862"/>
              <a:gd name="connsiteX10431" fmla="*/ 1181365 w 2482948"/>
              <a:gd name="connsiteY10431" fmla="*/ 951179 h 2128862"/>
              <a:gd name="connsiteX10432" fmla="*/ 1138468 w 2482948"/>
              <a:gd name="connsiteY10432" fmla="*/ 931225 h 2128862"/>
              <a:gd name="connsiteX10433" fmla="*/ 1136333 w 2482948"/>
              <a:gd name="connsiteY10433" fmla="*/ 930546 h 2128862"/>
              <a:gd name="connsiteX10434" fmla="*/ 1135712 w 2482948"/>
              <a:gd name="connsiteY10434" fmla="*/ 930348 h 2128862"/>
              <a:gd name="connsiteX10435" fmla="*/ 2200431 w 2482948"/>
              <a:gd name="connsiteY10435" fmla="*/ 928922 h 2128862"/>
              <a:gd name="connsiteX10436" fmla="*/ 2194442 w 2482948"/>
              <a:gd name="connsiteY10436" fmla="*/ 930378 h 2128862"/>
              <a:gd name="connsiteX10437" fmla="*/ 2192226 w 2482948"/>
              <a:gd name="connsiteY10437" fmla="*/ 930917 h 2128862"/>
              <a:gd name="connsiteX10438" fmla="*/ 2189935 w 2482948"/>
              <a:gd name="connsiteY10438" fmla="*/ 938881 h 2128862"/>
              <a:gd name="connsiteX10439" fmla="*/ 2189870 w 2482948"/>
              <a:gd name="connsiteY10439" fmla="*/ 939108 h 2128862"/>
              <a:gd name="connsiteX10440" fmla="*/ 2196004 w 2482948"/>
              <a:gd name="connsiteY10440" fmla="*/ 938885 h 2128862"/>
              <a:gd name="connsiteX10441" fmla="*/ 2196873 w 2482948"/>
              <a:gd name="connsiteY10441" fmla="*/ 936921 h 2128862"/>
              <a:gd name="connsiteX10442" fmla="*/ 2197919 w 2482948"/>
              <a:gd name="connsiteY10442" fmla="*/ 934559 h 2128862"/>
              <a:gd name="connsiteX10443" fmla="*/ 2200304 w 2482948"/>
              <a:gd name="connsiteY10443" fmla="*/ 929171 h 2128862"/>
              <a:gd name="connsiteX10444" fmla="*/ 2188377 w 2482948"/>
              <a:gd name="connsiteY10444" fmla="*/ 928816 h 2128862"/>
              <a:gd name="connsiteX10445" fmla="*/ 2187222 w 2482948"/>
              <a:gd name="connsiteY10445" fmla="*/ 929021 h 2128862"/>
              <a:gd name="connsiteX10446" fmla="*/ 2187278 w 2482948"/>
              <a:gd name="connsiteY10446" fmla="*/ 929013 h 2128862"/>
              <a:gd name="connsiteX10447" fmla="*/ 2187801 w 2482948"/>
              <a:gd name="connsiteY10447" fmla="*/ 928940 h 2128862"/>
              <a:gd name="connsiteX10448" fmla="*/ 2188364 w 2482948"/>
              <a:gd name="connsiteY10448" fmla="*/ 928861 h 2128862"/>
              <a:gd name="connsiteX10449" fmla="*/ 1252280 w 2482948"/>
              <a:gd name="connsiteY10449" fmla="*/ 928811 h 2128862"/>
              <a:gd name="connsiteX10450" fmla="*/ 1246674 w 2482948"/>
              <a:gd name="connsiteY10450" fmla="*/ 929648 h 2128862"/>
              <a:gd name="connsiteX10451" fmla="*/ 1241157 w 2482948"/>
              <a:gd name="connsiteY10451" fmla="*/ 930472 h 2128862"/>
              <a:gd name="connsiteX10452" fmla="*/ 1230331 w 2482948"/>
              <a:gd name="connsiteY10452" fmla="*/ 933071 h 2128862"/>
              <a:gd name="connsiteX10453" fmla="*/ 1238928 w 2482948"/>
              <a:gd name="connsiteY10453" fmla="*/ 935604 h 2128862"/>
              <a:gd name="connsiteX10454" fmla="*/ 1239668 w 2482948"/>
              <a:gd name="connsiteY10454" fmla="*/ 935822 h 2128862"/>
              <a:gd name="connsiteX10455" fmla="*/ 1243107 w 2482948"/>
              <a:gd name="connsiteY10455" fmla="*/ 936835 h 2128862"/>
              <a:gd name="connsiteX10456" fmla="*/ 1245283 w 2482948"/>
              <a:gd name="connsiteY10456" fmla="*/ 936659 h 2128862"/>
              <a:gd name="connsiteX10457" fmla="*/ 1248636 w 2482948"/>
              <a:gd name="connsiteY10457" fmla="*/ 936388 h 2128862"/>
              <a:gd name="connsiteX10458" fmla="*/ 1249685 w 2482948"/>
              <a:gd name="connsiteY10458" fmla="*/ 936304 h 2128862"/>
              <a:gd name="connsiteX10459" fmla="*/ 1249894 w 2482948"/>
              <a:gd name="connsiteY10459" fmla="*/ 932978 h 2128862"/>
              <a:gd name="connsiteX10460" fmla="*/ 2003303 w 2482948"/>
              <a:gd name="connsiteY10460" fmla="*/ 928742 h 2128862"/>
              <a:gd name="connsiteX10461" fmla="*/ 2003080 w 2482948"/>
              <a:gd name="connsiteY10461" fmla="*/ 929927 h 2128862"/>
              <a:gd name="connsiteX10462" fmla="*/ 2004814 w 2482948"/>
              <a:gd name="connsiteY10462" fmla="*/ 930703 h 2128862"/>
              <a:gd name="connsiteX10463" fmla="*/ 2005456 w 2482948"/>
              <a:gd name="connsiteY10463" fmla="*/ 929216 h 2128862"/>
              <a:gd name="connsiteX10464" fmla="*/ 1880651 w 2482948"/>
              <a:gd name="connsiteY10464" fmla="*/ 928682 h 2128862"/>
              <a:gd name="connsiteX10465" fmla="*/ 1882100 w 2482948"/>
              <a:gd name="connsiteY10465" fmla="*/ 929806 h 2128862"/>
              <a:gd name="connsiteX10466" fmla="*/ 1888133 w 2482948"/>
              <a:gd name="connsiteY10466" fmla="*/ 932599 h 2128862"/>
              <a:gd name="connsiteX10467" fmla="*/ 1889235 w 2482948"/>
              <a:gd name="connsiteY10467" fmla="*/ 930095 h 2128862"/>
              <a:gd name="connsiteX10468" fmla="*/ 1889061 w 2482948"/>
              <a:gd name="connsiteY10468" fmla="*/ 930022 h 2128862"/>
              <a:gd name="connsiteX10469" fmla="*/ 1887670 w 2482948"/>
              <a:gd name="connsiteY10469" fmla="*/ 929433 h 2128862"/>
              <a:gd name="connsiteX10470" fmla="*/ 1887659 w 2482948"/>
              <a:gd name="connsiteY10470" fmla="*/ 929432 h 2128862"/>
              <a:gd name="connsiteX10471" fmla="*/ 1884042 w 2482948"/>
              <a:gd name="connsiteY10471" fmla="*/ 929045 h 2128862"/>
              <a:gd name="connsiteX10472" fmla="*/ 929810 w 2482948"/>
              <a:gd name="connsiteY10472" fmla="*/ 928668 h 2128862"/>
              <a:gd name="connsiteX10473" fmla="*/ 928729 w 2482948"/>
              <a:gd name="connsiteY10473" fmla="*/ 928904 h 2128862"/>
              <a:gd name="connsiteX10474" fmla="*/ 912156 w 2482948"/>
              <a:gd name="connsiteY10474" fmla="*/ 932511 h 2128862"/>
              <a:gd name="connsiteX10475" fmla="*/ 912941 w 2482948"/>
              <a:gd name="connsiteY10475" fmla="*/ 932837 h 2128862"/>
              <a:gd name="connsiteX10476" fmla="*/ 929171 w 2482948"/>
              <a:gd name="connsiteY10476" fmla="*/ 929394 h 2128862"/>
              <a:gd name="connsiteX10477" fmla="*/ 930337 w 2482948"/>
              <a:gd name="connsiteY10477" fmla="*/ 928878 h 2128862"/>
              <a:gd name="connsiteX10478" fmla="*/ 972682 w 2482948"/>
              <a:gd name="connsiteY10478" fmla="*/ 928605 h 2128862"/>
              <a:gd name="connsiteX10479" fmla="*/ 971948 w 2482948"/>
              <a:gd name="connsiteY10479" fmla="*/ 929660 h 2128862"/>
              <a:gd name="connsiteX10480" fmla="*/ 971524 w 2482948"/>
              <a:gd name="connsiteY10480" fmla="*/ 930269 h 2128862"/>
              <a:gd name="connsiteX10481" fmla="*/ 976333 w 2482948"/>
              <a:gd name="connsiteY10481" fmla="*/ 942187 h 2128862"/>
              <a:gd name="connsiteX10482" fmla="*/ 981185 w 2482948"/>
              <a:gd name="connsiteY10482" fmla="*/ 944115 h 2128862"/>
              <a:gd name="connsiteX10483" fmla="*/ 982988 w 2482948"/>
              <a:gd name="connsiteY10483" fmla="*/ 944832 h 2128862"/>
              <a:gd name="connsiteX10484" fmla="*/ 985373 w 2482948"/>
              <a:gd name="connsiteY10484" fmla="*/ 945780 h 2128862"/>
              <a:gd name="connsiteX10485" fmla="*/ 985235 w 2482948"/>
              <a:gd name="connsiteY10485" fmla="*/ 943935 h 2128862"/>
              <a:gd name="connsiteX10486" fmla="*/ 985170 w 2482948"/>
              <a:gd name="connsiteY10486" fmla="*/ 943061 h 2128862"/>
              <a:gd name="connsiteX10487" fmla="*/ 983855 w 2482948"/>
              <a:gd name="connsiteY10487" fmla="*/ 939012 h 2128862"/>
              <a:gd name="connsiteX10488" fmla="*/ 981569 w 2482948"/>
              <a:gd name="connsiteY10488" fmla="*/ 931972 h 2128862"/>
              <a:gd name="connsiteX10489" fmla="*/ 1644552 w 2482948"/>
              <a:gd name="connsiteY10489" fmla="*/ 928459 h 2128862"/>
              <a:gd name="connsiteX10490" fmla="*/ 1644370 w 2482948"/>
              <a:gd name="connsiteY10490" fmla="*/ 928944 h 2128862"/>
              <a:gd name="connsiteX10491" fmla="*/ 1644063 w 2482948"/>
              <a:gd name="connsiteY10491" fmla="*/ 929760 h 2128862"/>
              <a:gd name="connsiteX10492" fmla="*/ 1645075 w 2482948"/>
              <a:gd name="connsiteY10492" fmla="*/ 931186 h 2128862"/>
              <a:gd name="connsiteX10493" fmla="*/ 1652568 w 2482948"/>
              <a:gd name="connsiteY10493" fmla="*/ 954975 h 2128862"/>
              <a:gd name="connsiteX10494" fmla="*/ 1649004 w 2482948"/>
              <a:gd name="connsiteY10494" fmla="*/ 936700 h 2128862"/>
              <a:gd name="connsiteX10495" fmla="*/ 2152743 w 2482948"/>
              <a:gd name="connsiteY10495" fmla="*/ 928348 h 2128862"/>
              <a:gd name="connsiteX10496" fmla="*/ 2152735 w 2482948"/>
              <a:gd name="connsiteY10496" fmla="*/ 928383 h 2128862"/>
              <a:gd name="connsiteX10497" fmla="*/ 2154009 w 2482948"/>
              <a:gd name="connsiteY10497" fmla="*/ 928842 h 2128862"/>
              <a:gd name="connsiteX10498" fmla="*/ 2164073 w 2482948"/>
              <a:gd name="connsiteY10498" fmla="*/ 929676 h 2128862"/>
              <a:gd name="connsiteX10499" fmla="*/ 2161089 w 2482948"/>
              <a:gd name="connsiteY10499" fmla="*/ 929326 h 2128862"/>
              <a:gd name="connsiteX10500" fmla="*/ 1346081 w 2482948"/>
              <a:gd name="connsiteY10500" fmla="*/ 928337 h 2128862"/>
              <a:gd name="connsiteX10501" fmla="*/ 1347526 w 2482948"/>
              <a:gd name="connsiteY10501" fmla="*/ 929319 h 2128862"/>
              <a:gd name="connsiteX10502" fmla="*/ 1347969 w 2482948"/>
              <a:gd name="connsiteY10502" fmla="*/ 929620 h 2128862"/>
              <a:gd name="connsiteX10503" fmla="*/ 1349014 w 2482948"/>
              <a:gd name="connsiteY10503" fmla="*/ 929666 h 2128862"/>
              <a:gd name="connsiteX10504" fmla="*/ 1350476 w 2482948"/>
              <a:gd name="connsiteY10504" fmla="*/ 929730 h 2128862"/>
              <a:gd name="connsiteX10505" fmla="*/ 1350467 w 2482948"/>
              <a:gd name="connsiteY10505" fmla="*/ 929724 h 2128862"/>
              <a:gd name="connsiteX10506" fmla="*/ 1350138 w 2482948"/>
              <a:gd name="connsiteY10506" fmla="*/ 929514 h 2128862"/>
              <a:gd name="connsiteX10507" fmla="*/ 1349125 w 2482948"/>
              <a:gd name="connsiteY10507" fmla="*/ 928868 h 2128862"/>
              <a:gd name="connsiteX10508" fmla="*/ 1347040 w 2482948"/>
              <a:gd name="connsiteY10508" fmla="*/ 928504 h 2128862"/>
              <a:gd name="connsiteX10509" fmla="*/ 1728251 w 2482948"/>
              <a:gd name="connsiteY10509" fmla="*/ 927716 h 2128862"/>
              <a:gd name="connsiteX10510" fmla="*/ 1721519 w 2482948"/>
              <a:gd name="connsiteY10510" fmla="*/ 945994 h 2128862"/>
              <a:gd name="connsiteX10511" fmla="*/ 1734553 w 2482948"/>
              <a:gd name="connsiteY10511" fmla="*/ 974160 h 2128862"/>
              <a:gd name="connsiteX10512" fmla="*/ 1739050 w 2482948"/>
              <a:gd name="connsiteY10512" fmla="*/ 961528 h 2128862"/>
              <a:gd name="connsiteX10513" fmla="*/ 1733451 w 2482948"/>
              <a:gd name="connsiteY10513" fmla="*/ 943998 h 2128862"/>
              <a:gd name="connsiteX10514" fmla="*/ 1870105 w 2482948"/>
              <a:gd name="connsiteY10514" fmla="*/ 927552 h 2128862"/>
              <a:gd name="connsiteX10515" fmla="*/ 1870278 w 2482948"/>
              <a:gd name="connsiteY10515" fmla="*/ 927709 h 2128862"/>
              <a:gd name="connsiteX10516" fmla="*/ 1870468 w 2482948"/>
              <a:gd name="connsiteY10516" fmla="*/ 927879 h 2128862"/>
              <a:gd name="connsiteX10517" fmla="*/ 1871695 w 2482948"/>
              <a:gd name="connsiteY10517" fmla="*/ 928985 h 2128862"/>
              <a:gd name="connsiteX10518" fmla="*/ 1871673 w 2482948"/>
              <a:gd name="connsiteY10518" fmla="*/ 927720 h 2128862"/>
              <a:gd name="connsiteX10519" fmla="*/ 1871051 w 2482948"/>
              <a:gd name="connsiteY10519" fmla="*/ 927653 h 2128862"/>
              <a:gd name="connsiteX10520" fmla="*/ 1870536 w 2482948"/>
              <a:gd name="connsiteY10520" fmla="*/ 927598 h 2128862"/>
              <a:gd name="connsiteX10521" fmla="*/ 1924485 w 2482948"/>
              <a:gd name="connsiteY10521" fmla="*/ 927491 h 2128862"/>
              <a:gd name="connsiteX10522" fmla="*/ 1924160 w 2482948"/>
              <a:gd name="connsiteY10522" fmla="*/ 928259 h 2128862"/>
              <a:gd name="connsiteX10523" fmla="*/ 1923687 w 2482948"/>
              <a:gd name="connsiteY10523" fmla="*/ 929377 h 2128862"/>
              <a:gd name="connsiteX10524" fmla="*/ 1931187 w 2482948"/>
              <a:gd name="connsiteY10524" fmla="*/ 930358 h 2128862"/>
              <a:gd name="connsiteX10525" fmla="*/ 1933671 w 2482948"/>
              <a:gd name="connsiteY10525" fmla="*/ 930642 h 2128862"/>
              <a:gd name="connsiteX10526" fmla="*/ 1933676 w 2482948"/>
              <a:gd name="connsiteY10526" fmla="*/ 930582 h 2128862"/>
              <a:gd name="connsiteX10527" fmla="*/ 1325339 w 2482948"/>
              <a:gd name="connsiteY10527" fmla="*/ 927481 h 2128862"/>
              <a:gd name="connsiteX10528" fmla="*/ 1325324 w 2482948"/>
              <a:gd name="connsiteY10528" fmla="*/ 927484 h 2128862"/>
              <a:gd name="connsiteX10529" fmla="*/ 1325314 w 2482948"/>
              <a:gd name="connsiteY10529" fmla="*/ 927486 h 2128862"/>
              <a:gd name="connsiteX10530" fmla="*/ 1325252 w 2482948"/>
              <a:gd name="connsiteY10530" fmla="*/ 927497 h 2128862"/>
              <a:gd name="connsiteX10531" fmla="*/ 1325877 w 2482948"/>
              <a:gd name="connsiteY10531" fmla="*/ 927974 h 2128862"/>
              <a:gd name="connsiteX10532" fmla="*/ 1326195 w 2482948"/>
              <a:gd name="connsiteY10532" fmla="*/ 928216 h 2128862"/>
              <a:gd name="connsiteX10533" fmla="*/ 1326828 w 2482948"/>
              <a:gd name="connsiteY10533" fmla="*/ 928700 h 2128862"/>
              <a:gd name="connsiteX10534" fmla="*/ 1326960 w 2482948"/>
              <a:gd name="connsiteY10534" fmla="*/ 928705 h 2128862"/>
              <a:gd name="connsiteX10535" fmla="*/ 1326973 w 2482948"/>
              <a:gd name="connsiteY10535" fmla="*/ 928706 h 2128862"/>
              <a:gd name="connsiteX10536" fmla="*/ 1327044 w 2482948"/>
              <a:gd name="connsiteY10536" fmla="*/ 928709 h 2128862"/>
              <a:gd name="connsiteX10537" fmla="*/ 2011529 w 2482948"/>
              <a:gd name="connsiteY10537" fmla="*/ 926830 h 2128862"/>
              <a:gd name="connsiteX10538" fmla="*/ 2011505 w 2482948"/>
              <a:gd name="connsiteY10538" fmla="*/ 926885 h 2128862"/>
              <a:gd name="connsiteX10539" fmla="*/ 2011613 w 2482948"/>
              <a:gd name="connsiteY10539" fmla="*/ 926923 h 2128862"/>
              <a:gd name="connsiteX10540" fmla="*/ 2011898 w 2482948"/>
              <a:gd name="connsiteY10540" fmla="*/ 927025 h 2128862"/>
              <a:gd name="connsiteX10541" fmla="*/ 2011592 w 2482948"/>
              <a:gd name="connsiteY10541" fmla="*/ 926863 h 2128862"/>
              <a:gd name="connsiteX10542" fmla="*/ 1961384 w 2482948"/>
              <a:gd name="connsiteY10542" fmla="*/ 926787 h 2128862"/>
              <a:gd name="connsiteX10543" fmla="*/ 1961366 w 2482948"/>
              <a:gd name="connsiteY10543" fmla="*/ 927011 h 2128862"/>
              <a:gd name="connsiteX10544" fmla="*/ 1961060 w 2482948"/>
              <a:gd name="connsiteY10544" fmla="*/ 930815 h 2128862"/>
              <a:gd name="connsiteX10545" fmla="*/ 1964209 w 2482948"/>
              <a:gd name="connsiteY10545" fmla="*/ 931268 h 2128862"/>
              <a:gd name="connsiteX10546" fmla="*/ 1975423 w 2482948"/>
              <a:gd name="connsiteY10546" fmla="*/ 932879 h 2128862"/>
              <a:gd name="connsiteX10547" fmla="*/ 1976057 w 2482948"/>
              <a:gd name="connsiteY10547" fmla="*/ 931456 h 2128862"/>
              <a:gd name="connsiteX10548" fmla="*/ 1976534 w 2482948"/>
              <a:gd name="connsiteY10548" fmla="*/ 930385 h 2128862"/>
              <a:gd name="connsiteX10549" fmla="*/ 1976598 w 2482948"/>
              <a:gd name="connsiteY10549" fmla="*/ 929789 h 2128862"/>
              <a:gd name="connsiteX10550" fmla="*/ 1970049 w 2482948"/>
              <a:gd name="connsiteY10550" fmla="*/ 928497 h 2128862"/>
              <a:gd name="connsiteX10551" fmla="*/ 1963457 w 2482948"/>
              <a:gd name="connsiteY10551" fmla="*/ 927196 h 2128862"/>
              <a:gd name="connsiteX10552" fmla="*/ 1394950 w 2482948"/>
              <a:gd name="connsiteY10552" fmla="*/ 926763 h 2128862"/>
              <a:gd name="connsiteX10553" fmla="*/ 1398258 w 2482948"/>
              <a:gd name="connsiteY10553" fmla="*/ 928565 h 2128862"/>
              <a:gd name="connsiteX10554" fmla="*/ 1437534 w 2482948"/>
              <a:gd name="connsiteY10554" fmla="*/ 939092 h 2128862"/>
              <a:gd name="connsiteX10555" fmla="*/ 1443504 w 2482948"/>
              <a:gd name="connsiteY10555" fmla="*/ 939982 h 2128862"/>
              <a:gd name="connsiteX10556" fmla="*/ 1443547 w 2482948"/>
              <a:gd name="connsiteY10556" fmla="*/ 939776 h 2128862"/>
              <a:gd name="connsiteX10557" fmla="*/ 1443820 w 2482948"/>
              <a:gd name="connsiteY10557" fmla="*/ 938474 h 2128862"/>
              <a:gd name="connsiteX10558" fmla="*/ 1443879 w 2482948"/>
              <a:gd name="connsiteY10558" fmla="*/ 938194 h 2128862"/>
              <a:gd name="connsiteX10559" fmla="*/ 1439010 w 2482948"/>
              <a:gd name="connsiteY10559" fmla="*/ 936833 h 2128862"/>
              <a:gd name="connsiteX10560" fmla="*/ 1429942 w 2482948"/>
              <a:gd name="connsiteY10560" fmla="*/ 935599 h 2128862"/>
              <a:gd name="connsiteX10561" fmla="*/ 1422906 w 2482948"/>
              <a:gd name="connsiteY10561" fmla="*/ 932547 h 2128862"/>
              <a:gd name="connsiteX10562" fmla="*/ 1415386 w 2482948"/>
              <a:gd name="connsiteY10562" fmla="*/ 930991 h 2128862"/>
              <a:gd name="connsiteX10563" fmla="*/ 1014249 w 2482948"/>
              <a:gd name="connsiteY10563" fmla="*/ 926607 h 2128862"/>
              <a:gd name="connsiteX10564" fmla="*/ 1014401 w 2482948"/>
              <a:gd name="connsiteY10564" fmla="*/ 939429 h 2128862"/>
              <a:gd name="connsiteX10565" fmla="*/ 1015599 w 2482948"/>
              <a:gd name="connsiteY10565" fmla="*/ 939883 h 2128862"/>
              <a:gd name="connsiteX10566" fmla="*/ 1016324 w 2482948"/>
              <a:gd name="connsiteY10566" fmla="*/ 936555 h 2128862"/>
              <a:gd name="connsiteX10567" fmla="*/ 1016404 w 2482948"/>
              <a:gd name="connsiteY10567" fmla="*/ 933971 h 2128862"/>
              <a:gd name="connsiteX10568" fmla="*/ 1016605 w 2482948"/>
              <a:gd name="connsiteY10568" fmla="*/ 927454 h 2128862"/>
              <a:gd name="connsiteX10569" fmla="*/ 1016579 w 2482948"/>
              <a:gd name="connsiteY10569" fmla="*/ 927445 h 2128862"/>
              <a:gd name="connsiteX10570" fmla="*/ 1016194 w 2482948"/>
              <a:gd name="connsiteY10570" fmla="*/ 927307 h 2128862"/>
              <a:gd name="connsiteX10571" fmla="*/ 2210256 w 2482948"/>
              <a:gd name="connsiteY10571" fmla="*/ 926532 h 2128862"/>
              <a:gd name="connsiteX10572" fmla="*/ 2206785 w 2482948"/>
              <a:gd name="connsiteY10572" fmla="*/ 927376 h 2128862"/>
              <a:gd name="connsiteX10573" fmla="*/ 2205280 w 2482948"/>
              <a:gd name="connsiteY10573" fmla="*/ 930323 h 2128862"/>
              <a:gd name="connsiteX10574" fmla="*/ 2201893 w 2482948"/>
              <a:gd name="connsiteY10574" fmla="*/ 937962 h 2128862"/>
              <a:gd name="connsiteX10575" fmla="*/ 2204569 w 2482948"/>
              <a:gd name="connsiteY10575" fmla="*/ 936704 h 2128862"/>
              <a:gd name="connsiteX10576" fmla="*/ 2207161 w 2482948"/>
              <a:gd name="connsiteY10576" fmla="*/ 935485 h 2128862"/>
              <a:gd name="connsiteX10577" fmla="*/ 1617472 w 2482948"/>
              <a:gd name="connsiteY10577" fmla="*/ 926471 h 2128862"/>
              <a:gd name="connsiteX10578" fmla="*/ 1615196 w 2482948"/>
              <a:gd name="connsiteY10578" fmla="*/ 933954 h 2128862"/>
              <a:gd name="connsiteX10579" fmla="*/ 1615186 w 2482948"/>
              <a:gd name="connsiteY10579" fmla="*/ 933988 h 2128862"/>
              <a:gd name="connsiteX10580" fmla="*/ 1626156 w 2482948"/>
              <a:gd name="connsiteY10580" fmla="*/ 941916 h 2128862"/>
              <a:gd name="connsiteX10581" fmla="*/ 1632114 w 2482948"/>
              <a:gd name="connsiteY10581" fmla="*/ 949280 h 2128862"/>
              <a:gd name="connsiteX10582" fmla="*/ 1632308 w 2482948"/>
              <a:gd name="connsiteY10582" fmla="*/ 948536 h 2128862"/>
              <a:gd name="connsiteX10583" fmla="*/ 1632512 w 2482948"/>
              <a:gd name="connsiteY10583" fmla="*/ 947750 h 2128862"/>
              <a:gd name="connsiteX10584" fmla="*/ 1632961 w 2482948"/>
              <a:gd name="connsiteY10584" fmla="*/ 946555 h 2128862"/>
              <a:gd name="connsiteX10585" fmla="*/ 1633089 w 2482948"/>
              <a:gd name="connsiteY10585" fmla="*/ 946216 h 2128862"/>
              <a:gd name="connsiteX10586" fmla="*/ 1633198 w 2482948"/>
              <a:gd name="connsiteY10586" fmla="*/ 945925 h 2128862"/>
              <a:gd name="connsiteX10587" fmla="*/ 1619600 w 2482948"/>
              <a:gd name="connsiteY10587" fmla="*/ 928153 h 2128862"/>
              <a:gd name="connsiteX10588" fmla="*/ 2201688 w 2482948"/>
              <a:gd name="connsiteY10588" fmla="*/ 926453 h 2128862"/>
              <a:gd name="connsiteX10589" fmla="*/ 2193070 w 2482948"/>
              <a:gd name="connsiteY10589" fmla="*/ 927983 h 2128862"/>
              <a:gd name="connsiteX10590" fmla="*/ 2193004 w 2482948"/>
              <a:gd name="connsiteY10590" fmla="*/ 928213 h 2128862"/>
              <a:gd name="connsiteX10591" fmla="*/ 2193004 w 2482948"/>
              <a:gd name="connsiteY10591" fmla="*/ 928214 h 2128862"/>
              <a:gd name="connsiteX10592" fmla="*/ 2201387 w 2482948"/>
              <a:gd name="connsiteY10592" fmla="*/ 927044 h 2128862"/>
              <a:gd name="connsiteX10593" fmla="*/ 2201542 w 2482948"/>
              <a:gd name="connsiteY10593" fmla="*/ 926739 h 2128862"/>
              <a:gd name="connsiteX10594" fmla="*/ 2201621 w 2482948"/>
              <a:gd name="connsiteY10594" fmla="*/ 926584 h 2128862"/>
              <a:gd name="connsiteX10595" fmla="*/ 743854 w 2482948"/>
              <a:gd name="connsiteY10595" fmla="*/ 926388 h 2128862"/>
              <a:gd name="connsiteX10596" fmla="*/ 743261 w 2482948"/>
              <a:gd name="connsiteY10596" fmla="*/ 927099 h 2128862"/>
              <a:gd name="connsiteX10597" fmla="*/ 743276 w 2482948"/>
              <a:gd name="connsiteY10597" fmla="*/ 927107 h 2128862"/>
              <a:gd name="connsiteX10598" fmla="*/ 743303 w 2482948"/>
              <a:gd name="connsiteY10598" fmla="*/ 927074 h 2128862"/>
              <a:gd name="connsiteX10599" fmla="*/ 743869 w 2482948"/>
              <a:gd name="connsiteY10599" fmla="*/ 926396 h 2128862"/>
              <a:gd name="connsiteX10600" fmla="*/ 743862 w 2482948"/>
              <a:gd name="connsiteY10600" fmla="*/ 926392 h 2128862"/>
              <a:gd name="connsiteX10601" fmla="*/ 743861 w 2482948"/>
              <a:gd name="connsiteY10601" fmla="*/ 926392 h 2128862"/>
              <a:gd name="connsiteX10602" fmla="*/ 1450148 w 2482948"/>
              <a:gd name="connsiteY10602" fmla="*/ 926173 h 2128862"/>
              <a:gd name="connsiteX10603" fmla="*/ 1449746 w 2482948"/>
              <a:gd name="connsiteY10603" fmla="*/ 928120 h 2128862"/>
              <a:gd name="connsiteX10604" fmla="*/ 1454787 w 2482948"/>
              <a:gd name="connsiteY10604" fmla="*/ 929639 h 2128862"/>
              <a:gd name="connsiteX10605" fmla="*/ 1458522 w 2482948"/>
              <a:gd name="connsiteY10605" fmla="*/ 930206 h 2128862"/>
              <a:gd name="connsiteX10606" fmla="*/ 1458790 w 2482948"/>
              <a:gd name="connsiteY10606" fmla="*/ 928901 h 2128862"/>
              <a:gd name="connsiteX10607" fmla="*/ 1458900 w 2482948"/>
              <a:gd name="connsiteY10607" fmla="*/ 928363 h 2128862"/>
              <a:gd name="connsiteX10608" fmla="*/ 1455845 w 2482948"/>
              <a:gd name="connsiteY10608" fmla="*/ 927372 h 2128862"/>
              <a:gd name="connsiteX10609" fmla="*/ 1452724 w 2482948"/>
              <a:gd name="connsiteY10609" fmla="*/ 926498 h 2128862"/>
              <a:gd name="connsiteX10610" fmla="*/ 1566130 w 2482948"/>
              <a:gd name="connsiteY10610" fmla="*/ 926116 h 2128862"/>
              <a:gd name="connsiteX10611" fmla="*/ 1567172 w 2482948"/>
              <a:gd name="connsiteY10611" fmla="*/ 927266 h 2128862"/>
              <a:gd name="connsiteX10612" fmla="*/ 1571785 w 2482948"/>
              <a:gd name="connsiteY10612" fmla="*/ 932355 h 2128862"/>
              <a:gd name="connsiteX10613" fmla="*/ 1572013 w 2482948"/>
              <a:gd name="connsiteY10613" fmla="*/ 931524 h 2128862"/>
              <a:gd name="connsiteX10614" fmla="*/ 1567868 w 2482948"/>
              <a:gd name="connsiteY10614" fmla="*/ 926866 h 2128862"/>
              <a:gd name="connsiteX10615" fmla="*/ 1566822 w 2482948"/>
              <a:gd name="connsiteY10615" fmla="*/ 926415 h 2128862"/>
              <a:gd name="connsiteX10616" fmla="*/ 1333176 w 2482948"/>
              <a:gd name="connsiteY10616" fmla="*/ 926084 h 2128862"/>
              <a:gd name="connsiteX10617" fmla="*/ 1332420 w 2482948"/>
              <a:gd name="connsiteY10617" fmla="*/ 926219 h 2128862"/>
              <a:gd name="connsiteX10618" fmla="*/ 1336428 w 2482948"/>
              <a:gd name="connsiteY10618" fmla="*/ 929118 h 2128862"/>
              <a:gd name="connsiteX10619" fmla="*/ 1337801 w 2482948"/>
              <a:gd name="connsiteY10619" fmla="*/ 929178 h 2128862"/>
              <a:gd name="connsiteX10620" fmla="*/ 1338638 w 2482948"/>
              <a:gd name="connsiteY10620" fmla="*/ 929214 h 2128862"/>
              <a:gd name="connsiteX10621" fmla="*/ 1336918 w 2482948"/>
              <a:gd name="connsiteY10621" fmla="*/ 928045 h 2128862"/>
              <a:gd name="connsiteX10622" fmla="*/ 1336102 w 2482948"/>
              <a:gd name="connsiteY10622" fmla="*/ 927491 h 2128862"/>
              <a:gd name="connsiteX10623" fmla="*/ 1334329 w 2482948"/>
              <a:gd name="connsiteY10623" fmla="*/ 926286 h 2128862"/>
              <a:gd name="connsiteX10624" fmla="*/ 1061127 w 2482948"/>
              <a:gd name="connsiteY10624" fmla="*/ 926084 h 2128862"/>
              <a:gd name="connsiteX10625" fmla="*/ 1061057 w 2482948"/>
              <a:gd name="connsiteY10625" fmla="*/ 926518 h 2128862"/>
              <a:gd name="connsiteX10626" fmla="*/ 1111076 w 2482948"/>
              <a:gd name="connsiteY10626" fmla="*/ 949715 h 2128862"/>
              <a:gd name="connsiteX10627" fmla="*/ 1134611 w 2482948"/>
              <a:gd name="connsiteY10627" fmla="*/ 960630 h 2128862"/>
              <a:gd name="connsiteX10628" fmla="*/ 1162450 w 2482948"/>
              <a:gd name="connsiteY10628" fmla="*/ 973541 h 2128862"/>
              <a:gd name="connsiteX10629" fmla="*/ 1162474 w 2482948"/>
              <a:gd name="connsiteY10629" fmla="*/ 973103 h 2128862"/>
              <a:gd name="connsiteX10630" fmla="*/ 2109869 w 2482948"/>
              <a:gd name="connsiteY10630" fmla="*/ 926033 h 2128862"/>
              <a:gd name="connsiteX10631" fmla="*/ 2109539 w 2482948"/>
              <a:gd name="connsiteY10631" fmla="*/ 927877 h 2128862"/>
              <a:gd name="connsiteX10632" fmla="*/ 2115820 w 2482948"/>
              <a:gd name="connsiteY10632" fmla="*/ 930929 h 2128862"/>
              <a:gd name="connsiteX10633" fmla="*/ 2115906 w 2482948"/>
              <a:gd name="connsiteY10633" fmla="*/ 930755 h 2128862"/>
              <a:gd name="connsiteX10634" fmla="*/ 2116099 w 2482948"/>
              <a:gd name="connsiteY10634" fmla="*/ 930363 h 2128862"/>
              <a:gd name="connsiteX10635" fmla="*/ 2110935 w 2482948"/>
              <a:gd name="connsiteY10635" fmla="*/ 926774 h 2128862"/>
              <a:gd name="connsiteX10636" fmla="*/ 2131447 w 2482948"/>
              <a:gd name="connsiteY10636" fmla="*/ 925612 h 2128862"/>
              <a:gd name="connsiteX10637" fmla="*/ 2131024 w 2482948"/>
              <a:gd name="connsiteY10637" fmla="*/ 927495 h 2128862"/>
              <a:gd name="connsiteX10638" fmla="*/ 2130882 w 2482948"/>
              <a:gd name="connsiteY10638" fmla="*/ 928129 h 2128862"/>
              <a:gd name="connsiteX10639" fmla="*/ 2130388 w 2482948"/>
              <a:gd name="connsiteY10639" fmla="*/ 930326 h 2128862"/>
              <a:gd name="connsiteX10640" fmla="*/ 2139347 w 2482948"/>
              <a:gd name="connsiteY10640" fmla="*/ 934201 h 2128862"/>
              <a:gd name="connsiteX10641" fmla="*/ 2141953 w 2482948"/>
              <a:gd name="connsiteY10641" fmla="*/ 935328 h 2128862"/>
              <a:gd name="connsiteX10642" fmla="*/ 2144374 w 2482948"/>
              <a:gd name="connsiteY10642" fmla="*/ 930216 h 2128862"/>
              <a:gd name="connsiteX10643" fmla="*/ 1955362 w 2482948"/>
              <a:gd name="connsiteY10643" fmla="*/ 925599 h 2128862"/>
              <a:gd name="connsiteX10644" fmla="*/ 1953491 w 2482948"/>
              <a:gd name="connsiteY10644" fmla="*/ 929728 h 2128862"/>
              <a:gd name="connsiteX10645" fmla="*/ 1955871 w 2482948"/>
              <a:gd name="connsiteY10645" fmla="*/ 930070 h 2128862"/>
              <a:gd name="connsiteX10646" fmla="*/ 1956182 w 2482948"/>
              <a:gd name="connsiteY10646" fmla="*/ 926237 h 2128862"/>
              <a:gd name="connsiteX10647" fmla="*/ 1956220 w 2482948"/>
              <a:gd name="connsiteY10647" fmla="*/ 925769 h 2128862"/>
              <a:gd name="connsiteX10648" fmla="*/ 1506560 w 2482948"/>
              <a:gd name="connsiteY10648" fmla="*/ 925585 h 2128862"/>
              <a:gd name="connsiteX10649" fmla="*/ 1506424 w 2482948"/>
              <a:gd name="connsiteY10649" fmla="*/ 926105 h 2128862"/>
              <a:gd name="connsiteX10650" fmla="*/ 1509947 w 2482948"/>
              <a:gd name="connsiteY10650" fmla="*/ 926961 h 2128862"/>
              <a:gd name="connsiteX10651" fmla="*/ 1511962 w 2482948"/>
              <a:gd name="connsiteY10651" fmla="*/ 927451 h 2128862"/>
              <a:gd name="connsiteX10652" fmla="*/ 1510475 w 2482948"/>
              <a:gd name="connsiteY10652" fmla="*/ 926693 h 2128862"/>
              <a:gd name="connsiteX10653" fmla="*/ 753744 w 2482948"/>
              <a:gd name="connsiteY10653" fmla="*/ 925571 h 2128862"/>
              <a:gd name="connsiteX10654" fmla="*/ 753364 w 2482948"/>
              <a:gd name="connsiteY10654" fmla="*/ 926027 h 2128862"/>
              <a:gd name="connsiteX10655" fmla="*/ 761405 w 2482948"/>
              <a:gd name="connsiteY10655" fmla="*/ 930023 h 2128862"/>
              <a:gd name="connsiteX10656" fmla="*/ 762443 w 2482948"/>
              <a:gd name="connsiteY10656" fmla="*/ 930539 h 2128862"/>
              <a:gd name="connsiteX10657" fmla="*/ 777311 w 2482948"/>
              <a:gd name="connsiteY10657" fmla="*/ 937928 h 2128862"/>
              <a:gd name="connsiteX10658" fmla="*/ 822441 w 2482948"/>
              <a:gd name="connsiteY10658" fmla="*/ 949289 h 2128862"/>
              <a:gd name="connsiteX10659" fmla="*/ 845900 w 2482948"/>
              <a:gd name="connsiteY10659" fmla="*/ 950071 h 2128862"/>
              <a:gd name="connsiteX10660" fmla="*/ 842556 w 2482948"/>
              <a:gd name="connsiteY10660" fmla="*/ 949456 h 2128862"/>
              <a:gd name="connsiteX10661" fmla="*/ 833869 w 2482948"/>
              <a:gd name="connsiteY10661" fmla="*/ 949274 h 2128862"/>
              <a:gd name="connsiteX10662" fmla="*/ 826250 w 2482948"/>
              <a:gd name="connsiteY10662" fmla="*/ 949114 h 2128862"/>
              <a:gd name="connsiteX10663" fmla="*/ 778771 w 2482948"/>
              <a:gd name="connsiteY10663" fmla="*/ 937713 h 2128862"/>
              <a:gd name="connsiteX10664" fmla="*/ 778771 w 2482948"/>
              <a:gd name="connsiteY10664" fmla="*/ 937713 h 2128862"/>
              <a:gd name="connsiteX10665" fmla="*/ 921766 w 2482948"/>
              <a:gd name="connsiteY10665" fmla="*/ 925473 h 2128862"/>
              <a:gd name="connsiteX10666" fmla="*/ 904705 w 2482948"/>
              <a:gd name="connsiteY10666" fmla="*/ 929419 h 2128862"/>
              <a:gd name="connsiteX10667" fmla="*/ 904716 w 2482948"/>
              <a:gd name="connsiteY10667" fmla="*/ 929424 h 2128862"/>
              <a:gd name="connsiteX10668" fmla="*/ 922107 w 2482948"/>
              <a:gd name="connsiteY10668" fmla="*/ 925608 h 2128862"/>
              <a:gd name="connsiteX10669" fmla="*/ 1917886 w 2482948"/>
              <a:gd name="connsiteY10669" fmla="*/ 925272 h 2128862"/>
              <a:gd name="connsiteX10670" fmla="*/ 1917734 w 2482948"/>
              <a:gd name="connsiteY10670" fmla="*/ 928450 h 2128862"/>
              <a:gd name="connsiteX10671" fmla="*/ 1918327 w 2482948"/>
              <a:gd name="connsiteY10671" fmla="*/ 928675 h 2128862"/>
              <a:gd name="connsiteX10672" fmla="*/ 1919011 w 2482948"/>
              <a:gd name="connsiteY10672" fmla="*/ 928765 h 2128862"/>
              <a:gd name="connsiteX10673" fmla="*/ 1920167 w 2482948"/>
              <a:gd name="connsiteY10673" fmla="*/ 926039 h 2128862"/>
              <a:gd name="connsiteX10674" fmla="*/ 1413939 w 2482948"/>
              <a:gd name="connsiteY10674" fmla="*/ 924932 h 2128862"/>
              <a:gd name="connsiteX10675" fmla="*/ 1444819 w 2482948"/>
              <a:gd name="connsiteY10675" fmla="*/ 933714 h 2128862"/>
              <a:gd name="connsiteX10676" fmla="*/ 1445093 w 2482948"/>
              <a:gd name="connsiteY10676" fmla="*/ 932407 h 2128862"/>
              <a:gd name="connsiteX10677" fmla="*/ 1445205 w 2482948"/>
              <a:gd name="connsiteY10677" fmla="*/ 931872 h 2128862"/>
              <a:gd name="connsiteX10678" fmla="*/ 1434799 w 2482948"/>
              <a:gd name="connsiteY10678" fmla="*/ 928289 h 2128862"/>
              <a:gd name="connsiteX10679" fmla="*/ 1984060 w 2482948"/>
              <a:gd name="connsiteY10679" fmla="*/ 924869 h 2128862"/>
              <a:gd name="connsiteX10680" fmla="*/ 1983818 w 2482948"/>
              <a:gd name="connsiteY10680" fmla="*/ 925412 h 2128862"/>
              <a:gd name="connsiteX10681" fmla="*/ 1997449 w 2482948"/>
              <a:gd name="connsiteY10681" fmla="*/ 927660 h 2128862"/>
              <a:gd name="connsiteX10682" fmla="*/ 1997461 w 2482948"/>
              <a:gd name="connsiteY10682" fmla="*/ 927573 h 2128862"/>
              <a:gd name="connsiteX10683" fmla="*/ 1997469 w 2482948"/>
              <a:gd name="connsiteY10683" fmla="*/ 927516 h 2128862"/>
              <a:gd name="connsiteX10684" fmla="*/ 2210845 w 2482948"/>
              <a:gd name="connsiteY10684" fmla="*/ 924828 h 2128862"/>
              <a:gd name="connsiteX10685" fmla="*/ 2207811 w 2482948"/>
              <a:gd name="connsiteY10685" fmla="*/ 925367 h 2128862"/>
              <a:gd name="connsiteX10686" fmla="*/ 2207382 w 2482948"/>
              <a:gd name="connsiteY10686" fmla="*/ 926207 h 2128862"/>
              <a:gd name="connsiteX10687" fmla="*/ 2210520 w 2482948"/>
              <a:gd name="connsiteY10687" fmla="*/ 925769 h 2128862"/>
              <a:gd name="connsiteX10688" fmla="*/ 1438752 w 2482948"/>
              <a:gd name="connsiteY10688" fmla="*/ 924735 h 2128862"/>
              <a:gd name="connsiteX10689" fmla="*/ 1443516 w 2482948"/>
              <a:gd name="connsiteY10689" fmla="*/ 926243 h 2128862"/>
              <a:gd name="connsiteX10690" fmla="*/ 1446216 w 2482948"/>
              <a:gd name="connsiteY10690" fmla="*/ 927056 h 2128862"/>
              <a:gd name="connsiteX10691" fmla="*/ 1446374 w 2482948"/>
              <a:gd name="connsiteY10691" fmla="*/ 926302 h 2128862"/>
              <a:gd name="connsiteX10692" fmla="*/ 1446386 w 2482948"/>
              <a:gd name="connsiteY10692" fmla="*/ 926243 h 2128862"/>
              <a:gd name="connsiteX10693" fmla="*/ 1446497 w 2482948"/>
              <a:gd name="connsiteY10693" fmla="*/ 925713 h 2128862"/>
              <a:gd name="connsiteX10694" fmla="*/ 1295438 w 2482948"/>
              <a:gd name="connsiteY10694" fmla="*/ 924346 h 2128862"/>
              <a:gd name="connsiteX10695" fmla="*/ 1293176 w 2482948"/>
              <a:gd name="connsiteY10695" fmla="*/ 924800 h 2128862"/>
              <a:gd name="connsiteX10696" fmla="*/ 1292652 w 2482948"/>
              <a:gd name="connsiteY10696" fmla="*/ 924905 h 2128862"/>
              <a:gd name="connsiteX10697" fmla="*/ 1292534 w 2482948"/>
              <a:gd name="connsiteY10697" fmla="*/ 924929 h 2128862"/>
              <a:gd name="connsiteX10698" fmla="*/ 1291951 w 2482948"/>
              <a:gd name="connsiteY10698" fmla="*/ 925613 h 2128862"/>
              <a:gd name="connsiteX10699" fmla="*/ 1291384 w 2482948"/>
              <a:gd name="connsiteY10699" fmla="*/ 926278 h 2128862"/>
              <a:gd name="connsiteX10700" fmla="*/ 1292421 w 2482948"/>
              <a:gd name="connsiteY10700" fmla="*/ 925886 h 2128862"/>
              <a:gd name="connsiteX10701" fmla="*/ 1293681 w 2482948"/>
              <a:gd name="connsiteY10701" fmla="*/ 925410 h 2128862"/>
              <a:gd name="connsiteX10702" fmla="*/ 1295548 w 2482948"/>
              <a:gd name="connsiteY10702" fmla="*/ 924704 h 2128862"/>
              <a:gd name="connsiteX10703" fmla="*/ 1530296 w 2482948"/>
              <a:gd name="connsiteY10703" fmla="*/ 924263 h 2128862"/>
              <a:gd name="connsiteX10704" fmla="*/ 1530454 w 2482948"/>
              <a:gd name="connsiteY10704" fmla="*/ 924381 h 2128862"/>
              <a:gd name="connsiteX10705" fmla="*/ 1530608 w 2482948"/>
              <a:gd name="connsiteY10705" fmla="*/ 924496 h 2128862"/>
              <a:gd name="connsiteX10706" fmla="*/ 1530772 w 2482948"/>
              <a:gd name="connsiteY10706" fmla="*/ 924619 h 2128862"/>
              <a:gd name="connsiteX10707" fmla="*/ 1530903 w 2482948"/>
              <a:gd name="connsiteY10707" fmla="*/ 924718 h 2128862"/>
              <a:gd name="connsiteX10708" fmla="*/ 1530953 w 2482948"/>
              <a:gd name="connsiteY10708" fmla="*/ 924557 h 2128862"/>
              <a:gd name="connsiteX10709" fmla="*/ 978942 w 2482948"/>
              <a:gd name="connsiteY10709" fmla="*/ 923883 h 2128862"/>
              <a:gd name="connsiteX10710" fmla="*/ 978923 w 2482948"/>
              <a:gd name="connsiteY10710" fmla="*/ 923896 h 2128862"/>
              <a:gd name="connsiteX10711" fmla="*/ 978717 w 2482948"/>
              <a:gd name="connsiteY10711" fmla="*/ 924034 h 2128862"/>
              <a:gd name="connsiteX10712" fmla="*/ 976936 w 2482948"/>
              <a:gd name="connsiteY10712" fmla="*/ 925231 h 2128862"/>
              <a:gd name="connsiteX10713" fmla="*/ 979723 w 2482948"/>
              <a:gd name="connsiteY10713" fmla="*/ 926287 h 2128862"/>
              <a:gd name="connsiteX10714" fmla="*/ 979707 w 2482948"/>
              <a:gd name="connsiteY10714" fmla="*/ 926237 h 2128862"/>
              <a:gd name="connsiteX10715" fmla="*/ 1578708 w 2482948"/>
              <a:gd name="connsiteY10715" fmla="*/ 923660 h 2128862"/>
              <a:gd name="connsiteX10716" fmla="*/ 1578385 w 2482948"/>
              <a:gd name="connsiteY10716" fmla="*/ 924655 h 2128862"/>
              <a:gd name="connsiteX10717" fmla="*/ 1579764 w 2482948"/>
              <a:gd name="connsiteY10717" fmla="*/ 926227 h 2128862"/>
              <a:gd name="connsiteX10718" fmla="*/ 1580046 w 2482948"/>
              <a:gd name="connsiteY10718" fmla="*/ 926548 h 2128862"/>
              <a:gd name="connsiteX10719" fmla="*/ 1580243 w 2482948"/>
              <a:gd name="connsiteY10719" fmla="*/ 926634 h 2128862"/>
              <a:gd name="connsiteX10720" fmla="*/ 1580270 w 2482948"/>
              <a:gd name="connsiteY10720" fmla="*/ 926645 h 2128862"/>
              <a:gd name="connsiteX10721" fmla="*/ 1580338 w 2482948"/>
              <a:gd name="connsiteY10721" fmla="*/ 926675 h 2128862"/>
              <a:gd name="connsiteX10722" fmla="*/ 1580337 w 2482948"/>
              <a:gd name="connsiteY10722" fmla="*/ 926673 h 2128862"/>
              <a:gd name="connsiteX10723" fmla="*/ 1580320 w 2482948"/>
              <a:gd name="connsiteY10723" fmla="*/ 926642 h 2128862"/>
              <a:gd name="connsiteX10724" fmla="*/ 1005812 w 2482948"/>
              <a:gd name="connsiteY10724" fmla="*/ 923571 h 2128862"/>
              <a:gd name="connsiteX10725" fmla="*/ 1005813 w 2482948"/>
              <a:gd name="connsiteY10725" fmla="*/ 923590 h 2128862"/>
              <a:gd name="connsiteX10726" fmla="*/ 1006241 w 2482948"/>
              <a:gd name="connsiteY10726" fmla="*/ 936336 h 2128862"/>
              <a:gd name="connsiteX10727" fmla="*/ 1009489 w 2482948"/>
              <a:gd name="connsiteY10727" fmla="*/ 937567 h 2128862"/>
              <a:gd name="connsiteX10728" fmla="*/ 1009562 w 2482948"/>
              <a:gd name="connsiteY10728" fmla="*/ 924920 h 2128862"/>
              <a:gd name="connsiteX10729" fmla="*/ 1006839 w 2482948"/>
              <a:gd name="connsiteY10729" fmla="*/ 923940 h 2128862"/>
              <a:gd name="connsiteX10730" fmla="*/ 1938696 w 2482948"/>
              <a:gd name="connsiteY10730" fmla="*/ 923552 h 2128862"/>
              <a:gd name="connsiteX10731" fmla="*/ 1938457 w 2482948"/>
              <a:gd name="connsiteY10731" fmla="*/ 926696 h 2128862"/>
              <a:gd name="connsiteX10732" fmla="*/ 1946353 w 2482948"/>
              <a:gd name="connsiteY10732" fmla="*/ 928703 h 2128862"/>
              <a:gd name="connsiteX10733" fmla="*/ 1948697 w 2482948"/>
              <a:gd name="connsiteY10733" fmla="*/ 929039 h 2128862"/>
              <a:gd name="connsiteX10734" fmla="*/ 1950542 w 2482948"/>
              <a:gd name="connsiteY10734" fmla="*/ 924971 h 2128862"/>
              <a:gd name="connsiteX10735" fmla="*/ 1947004 w 2482948"/>
              <a:gd name="connsiteY10735" fmla="*/ 924547 h 2128862"/>
              <a:gd name="connsiteX10736" fmla="*/ 2125636 w 2482948"/>
              <a:gd name="connsiteY10736" fmla="*/ 923543 h 2128862"/>
              <a:gd name="connsiteX10737" fmla="*/ 2123718 w 2482948"/>
              <a:gd name="connsiteY10737" fmla="*/ 927440 h 2128862"/>
              <a:gd name="connsiteX10738" fmla="*/ 2126019 w 2482948"/>
              <a:gd name="connsiteY10738" fmla="*/ 928436 h 2128862"/>
              <a:gd name="connsiteX10739" fmla="*/ 2127004 w 2482948"/>
              <a:gd name="connsiteY10739" fmla="*/ 924030 h 2128862"/>
              <a:gd name="connsiteX10740" fmla="*/ 2127001 w 2482948"/>
              <a:gd name="connsiteY10740" fmla="*/ 924029 h 2128862"/>
              <a:gd name="connsiteX10741" fmla="*/ 817455 w 2482948"/>
              <a:gd name="connsiteY10741" fmla="*/ 923536 h 2128862"/>
              <a:gd name="connsiteX10742" fmla="*/ 819278 w 2482948"/>
              <a:gd name="connsiteY10742" fmla="*/ 923915 h 2128862"/>
              <a:gd name="connsiteX10743" fmla="*/ 838966 w 2482948"/>
              <a:gd name="connsiteY10743" fmla="*/ 928011 h 2128862"/>
              <a:gd name="connsiteX10744" fmla="*/ 840071 w 2482948"/>
              <a:gd name="connsiteY10744" fmla="*/ 928240 h 2128862"/>
              <a:gd name="connsiteX10745" fmla="*/ 840795 w 2482948"/>
              <a:gd name="connsiteY10745" fmla="*/ 928233 h 2128862"/>
              <a:gd name="connsiteX10746" fmla="*/ 840985 w 2482948"/>
              <a:gd name="connsiteY10746" fmla="*/ 928232 h 2128862"/>
              <a:gd name="connsiteX10747" fmla="*/ 841120 w 2482948"/>
              <a:gd name="connsiteY10747" fmla="*/ 928230 h 2128862"/>
              <a:gd name="connsiteX10748" fmla="*/ 2041350 w 2482948"/>
              <a:gd name="connsiteY10748" fmla="*/ 923098 h 2128862"/>
              <a:gd name="connsiteX10749" fmla="*/ 2034415 w 2482948"/>
              <a:gd name="connsiteY10749" fmla="*/ 939418 h 2128862"/>
              <a:gd name="connsiteX10750" fmla="*/ 2033863 w 2482948"/>
              <a:gd name="connsiteY10750" fmla="*/ 940716 h 2128862"/>
              <a:gd name="connsiteX10751" fmla="*/ 2034325 w 2482948"/>
              <a:gd name="connsiteY10751" fmla="*/ 941388 h 2128862"/>
              <a:gd name="connsiteX10752" fmla="*/ 2033912 w 2482948"/>
              <a:gd name="connsiteY10752" fmla="*/ 942091 h 2128862"/>
              <a:gd name="connsiteX10753" fmla="*/ 2033912 w 2482948"/>
              <a:gd name="connsiteY10753" fmla="*/ 966208 h 2128862"/>
              <a:gd name="connsiteX10754" fmla="*/ 2032670 w 2482948"/>
              <a:gd name="connsiteY10754" fmla="*/ 968371 h 2128862"/>
              <a:gd name="connsiteX10755" fmla="*/ 2032670 w 2482948"/>
              <a:gd name="connsiteY10755" fmla="*/ 968554 h 2128862"/>
              <a:gd name="connsiteX10756" fmla="*/ 2022456 w 2482948"/>
              <a:gd name="connsiteY10756" fmla="*/ 988036 h 2128862"/>
              <a:gd name="connsiteX10757" fmla="*/ 2022266 w 2482948"/>
              <a:gd name="connsiteY10757" fmla="*/ 988195 h 2128862"/>
              <a:gd name="connsiteX10758" fmla="*/ 2020391 w 2482948"/>
              <a:gd name="connsiteY10758" fmla="*/ 989757 h 2128862"/>
              <a:gd name="connsiteX10759" fmla="*/ 2019201 w 2482948"/>
              <a:gd name="connsiteY10759" fmla="*/ 991829 h 2128862"/>
              <a:gd name="connsiteX10760" fmla="*/ 2013882 w 2482948"/>
              <a:gd name="connsiteY10760" fmla="*/ 995179 h 2128862"/>
              <a:gd name="connsiteX10761" fmla="*/ 2013663 w 2482948"/>
              <a:gd name="connsiteY10761" fmla="*/ 995361 h 2128862"/>
              <a:gd name="connsiteX10762" fmla="*/ 2013487 w 2482948"/>
              <a:gd name="connsiteY10762" fmla="*/ 995508 h 2128862"/>
              <a:gd name="connsiteX10763" fmla="*/ 2011733 w 2482948"/>
              <a:gd name="connsiteY10763" fmla="*/ 1007394 h 2128862"/>
              <a:gd name="connsiteX10764" fmla="*/ 2002684 w 2482948"/>
              <a:gd name="connsiteY10764" fmla="*/ 1042761 h 2128862"/>
              <a:gd name="connsiteX10765" fmla="*/ 2000581 w 2482948"/>
              <a:gd name="connsiteY10765" fmla="*/ 1050978 h 2128862"/>
              <a:gd name="connsiteX10766" fmla="*/ 1996115 w 2482948"/>
              <a:gd name="connsiteY10766" fmla="*/ 1068433 h 2128862"/>
              <a:gd name="connsiteX10767" fmla="*/ 1990184 w 2482948"/>
              <a:gd name="connsiteY10767" fmla="*/ 1077902 h 2128862"/>
              <a:gd name="connsiteX10768" fmla="*/ 1986893 w 2482948"/>
              <a:gd name="connsiteY10768" fmla="*/ 1083157 h 2128862"/>
              <a:gd name="connsiteX10769" fmla="*/ 1970338 w 2482948"/>
              <a:gd name="connsiteY10769" fmla="*/ 1109589 h 2128862"/>
              <a:gd name="connsiteX10770" fmla="*/ 1970157 w 2482948"/>
              <a:gd name="connsiteY10770" fmla="*/ 1109662 h 2128862"/>
              <a:gd name="connsiteX10771" fmla="*/ 1969743 w 2482948"/>
              <a:gd name="connsiteY10771" fmla="*/ 1109829 h 2128862"/>
              <a:gd name="connsiteX10772" fmla="*/ 1965769 w 2482948"/>
              <a:gd name="connsiteY10772" fmla="*/ 1111432 h 2128862"/>
              <a:gd name="connsiteX10773" fmla="*/ 1964817 w 2482948"/>
              <a:gd name="connsiteY10773" fmla="*/ 1114124 h 2128862"/>
              <a:gd name="connsiteX10774" fmla="*/ 1964290 w 2482948"/>
              <a:gd name="connsiteY10774" fmla="*/ 1115612 h 2128862"/>
              <a:gd name="connsiteX10775" fmla="*/ 1963500 w 2482948"/>
              <a:gd name="connsiteY10775" fmla="*/ 1117847 h 2128862"/>
              <a:gd name="connsiteX10776" fmla="*/ 1982719 w 2482948"/>
              <a:gd name="connsiteY10776" fmla="*/ 1105137 h 2128862"/>
              <a:gd name="connsiteX10777" fmla="*/ 1994508 w 2482948"/>
              <a:gd name="connsiteY10777" fmla="*/ 1086253 h 2128862"/>
              <a:gd name="connsiteX10778" fmla="*/ 1999198 w 2482948"/>
              <a:gd name="connsiteY10778" fmla="*/ 1078740 h 2128862"/>
              <a:gd name="connsiteX10779" fmla="*/ 1999491 w 2482948"/>
              <a:gd name="connsiteY10779" fmla="*/ 1077915 h 2128862"/>
              <a:gd name="connsiteX10780" fmla="*/ 2003446 w 2482948"/>
              <a:gd name="connsiteY10780" fmla="*/ 1066781 h 2128862"/>
              <a:gd name="connsiteX10781" fmla="*/ 2006955 w 2482948"/>
              <a:gd name="connsiteY10781" fmla="*/ 1056904 h 2128862"/>
              <a:gd name="connsiteX10782" fmla="*/ 2010846 w 2482948"/>
              <a:gd name="connsiteY10782" fmla="*/ 1047695 h 2128862"/>
              <a:gd name="connsiteX10783" fmla="*/ 2021562 w 2482948"/>
              <a:gd name="connsiteY10783" fmla="*/ 1022329 h 2128862"/>
              <a:gd name="connsiteX10784" fmla="*/ 2022854 w 2482948"/>
              <a:gd name="connsiteY10784" fmla="*/ 1017583 h 2128862"/>
              <a:gd name="connsiteX10785" fmla="*/ 2029958 w 2482948"/>
              <a:gd name="connsiteY10785" fmla="*/ 991485 h 2128862"/>
              <a:gd name="connsiteX10786" fmla="*/ 2040093 w 2482948"/>
              <a:gd name="connsiteY10786" fmla="*/ 930643 h 2128862"/>
              <a:gd name="connsiteX10787" fmla="*/ 2004375 w 2482948"/>
              <a:gd name="connsiteY10787" fmla="*/ 923051 h 2128862"/>
              <a:gd name="connsiteX10788" fmla="*/ 2004191 w 2482948"/>
              <a:gd name="connsiteY10788" fmla="*/ 924025 h 2128862"/>
              <a:gd name="connsiteX10789" fmla="*/ 2004987 w 2482948"/>
              <a:gd name="connsiteY10789" fmla="*/ 924473 h 2128862"/>
              <a:gd name="connsiteX10790" fmla="*/ 2006239 w 2482948"/>
              <a:gd name="connsiteY10790" fmla="*/ 925177 h 2128862"/>
              <a:gd name="connsiteX10791" fmla="*/ 2006820 w 2482948"/>
              <a:gd name="connsiteY10791" fmla="*/ 925316 h 2128862"/>
              <a:gd name="connsiteX10792" fmla="*/ 2007110 w 2482948"/>
              <a:gd name="connsiteY10792" fmla="*/ 925386 h 2128862"/>
              <a:gd name="connsiteX10793" fmla="*/ 2007423 w 2482948"/>
              <a:gd name="connsiteY10793" fmla="*/ 924661 h 2128862"/>
              <a:gd name="connsiteX10794" fmla="*/ 2005722 w 2482948"/>
              <a:gd name="connsiteY10794" fmla="*/ 923763 h 2128862"/>
              <a:gd name="connsiteX10795" fmla="*/ 2004990 w 2482948"/>
              <a:gd name="connsiteY10795" fmla="*/ 923376 h 2128862"/>
              <a:gd name="connsiteX10796" fmla="*/ 1312962 w 2482948"/>
              <a:gd name="connsiteY10796" fmla="*/ 923034 h 2128862"/>
              <a:gd name="connsiteX10797" fmla="*/ 1311632 w 2482948"/>
              <a:gd name="connsiteY10797" fmla="*/ 923504 h 2128862"/>
              <a:gd name="connsiteX10798" fmla="*/ 1311635 w 2482948"/>
              <a:gd name="connsiteY10798" fmla="*/ 923509 h 2128862"/>
              <a:gd name="connsiteX10799" fmla="*/ 1312016 w 2482948"/>
              <a:gd name="connsiteY10799" fmla="*/ 923378 h 2128862"/>
              <a:gd name="connsiteX10800" fmla="*/ 1312204 w 2482948"/>
              <a:gd name="connsiteY10800" fmla="*/ 923313 h 2128862"/>
              <a:gd name="connsiteX10801" fmla="*/ 1312969 w 2482948"/>
              <a:gd name="connsiteY10801" fmla="*/ 923050 h 2128862"/>
              <a:gd name="connsiteX10802" fmla="*/ 1312966 w 2482948"/>
              <a:gd name="connsiteY10802" fmla="*/ 923044 h 2128862"/>
              <a:gd name="connsiteX10803" fmla="*/ 1876614 w 2482948"/>
              <a:gd name="connsiteY10803" fmla="*/ 922892 h 2128862"/>
              <a:gd name="connsiteX10804" fmla="*/ 1876633 w 2482948"/>
              <a:gd name="connsiteY10804" fmla="*/ 923996 h 2128862"/>
              <a:gd name="connsiteX10805" fmla="*/ 1876640 w 2482948"/>
              <a:gd name="connsiteY10805" fmla="*/ 924357 h 2128862"/>
              <a:gd name="connsiteX10806" fmla="*/ 1879013 w 2482948"/>
              <a:gd name="connsiteY10806" fmla="*/ 924572 h 2128862"/>
              <a:gd name="connsiteX10807" fmla="*/ 1877205 w 2482948"/>
              <a:gd name="connsiteY10807" fmla="*/ 923306 h 2128862"/>
              <a:gd name="connsiteX10808" fmla="*/ 1592979 w 2482948"/>
              <a:gd name="connsiteY10808" fmla="*/ 922808 h 2128862"/>
              <a:gd name="connsiteX10809" fmla="*/ 1592877 w 2482948"/>
              <a:gd name="connsiteY10809" fmla="*/ 923140 h 2128862"/>
              <a:gd name="connsiteX10810" fmla="*/ 1590439 w 2482948"/>
              <a:gd name="connsiteY10810" fmla="*/ 931055 h 2128862"/>
              <a:gd name="connsiteX10811" fmla="*/ 1590483 w 2482948"/>
              <a:gd name="connsiteY10811" fmla="*/ 931074 h 2128862"/>
              <a:gd name="connsiteX10812" fmla="*/ 1590661 w 2482948"/>
              <a:gd name="connsiteY10812" fmla="*/ 931151 h 2128862"/>
              <a:gd name="connsiteX10813" fmla="*/ 1607716 w 2482948"/>
              <a:gd name="connsiteY10813" fmla="*/ 942486 h 2128862"/>
              <a:gd name="connsiteX10814" fmla="*/ 1609955 w 2482948"/>
              <a:gd name="connsiteY10814" fmla="*/ 935135 h 2128862"/>
              <a:gd name="connsiteX10815" fmla="*/ 2088437 w 2482948"/>
              <a:gd name="connsiteY10815" fmla="*/ 922567 h 2128862"/>
              <a:gd name="connsiteX10816" fmla="*/ 2086135 w 2482948"/>
              <a:gd name="connsiteY10816" fmla="*/ 935068 h 2128862"/>
              <a:gd name="connsiteX10817" fmla="*/ 2086647 w 2482948"/>
              <a:gd name="connsiteY10817" fmla="*/ 933833 h 2128862"/>
              <a:gd name="connsiteX10818" fmla="*/ 2089920 w 2482948"/>
              <a:gd name="connsiteY10818" fmla="*/ 925940 h 2128862"/>
              <a:gd name="connsiteX10819" fmla="*/ 2089922 w 2482948"/>
              <a:gd name="connsiteY10819" fmla="*/ 925936 h 2128862"/>
              <a:gd name="connsiteX10820" fmla="*/ 2089959 w 2482948"/>
              <a:gd name="connsiteY10820" fmla="*/ 925863 h 2128862"/>
              <a:gd name="connsiteX10821" fmla="*/ 2090705 w 2482948"/>
              <a:gd name="connsiteY10821" fmla="*/ 924394 h 2128862"/>
              <a:gd name="connsiteX10822" fmla="*/ 1926589 w 2482948"/>
              <a:gd name="connsiteY10822" fmla="*/ 922513 h 2128862"/>
              <a:gd name="connsiteX10823" fmla="*/ 1926566 w 2482948"/>
              <a:gd name="connsiteY10823" fmla="*/ 922569 h 2128862"/>
              <a:gd name="connsiteX10824" fmla="*/ 1926542 w 2482948"/>
              <a:gd name="connsiteY10824" fmla="*/ 922626 h 2128862"/>
              <a:gd name="connsiteX10825" fmla="*/ 1926490 w 2482948"/>
              <a:gd name="connsiteY10825" fmla="*/ 922749 h 2128862"/>
              <a:gd name="connsiteX10826" fmla="*/ 1934085 w 2482948"/>
              <a:gd name="connsiteY10826" fmla="*/ 925265 h 2128862"/>
              <a:gd name="connsiteX10827" fmla="*/ 1934153 w 2482948"/>
              <a:gd name="connsiteY10827" fmla="*/ 924384 h 2128862"/>
              <a:gd name="connsiteX10828" fmla="*/ 1934257 w 2482948"/>
              <a:gd name="connsiteY10828" fmla="*/ 923020 h 2128862"/>
              <a:gd name="connsiteX10829" fmla="*/ 1931050 w 2482948"/>
              <a:gd name="connsiteY10829" fmla="*/ 922636 h 2128862"/>
              <a:gd name="connsiteX10830" fmla="*/ 1928429 w 2482948"/>
              <a:gd name="connsiteY10830" fmla="*/ 922636 h 2128862"/>
              <a:gd name="connsiteX10831" fmla="*/ 747191 w 2482948"/>
              <a:gd name="connsiteY10831" fmla="*/ 922391 h 2128862"/>
              <a:gd name="connsiteX10832" fmla="*/ 746856 w 2482948"/>
              <a:gd name="connsiteY10832" fmla="*/ 922793 h 2128862"/>
              <a:gd name="connsiteX10833" fmla="*/ 746869 w 2482948"/>
              <a:gd name="connsiteY10833" fmla="*/ 922799 h 2128862"/>
              <a:gd name="connsiteX10834" fmla="*/ 747204 w 2482948"/>
              <a:gd name="connsiteY10834" fmla="*/ 922398 h 2128862"/>
              <a:gd name="connsiteX10835" fmla="*/ 1373481 w 2482948"/>
              <a:gd name="connsiteY10835" fmla="*/ 922320 h 2128862"/>
              <a:gd name="connsiteX10836" fmla="*/ 1379270 w 2482948"/>
              <a:gd name="connsiteY10836" fmla="*/ 925630 h 2128862"/>
              <a:gd name="connsiteX10837" fmla="*/ 1382994 w 2482948"/>
              <a:gd name="connsiteY10837" fmla="*/ 926548 h 2128862"/>
              <a:gd name="connsiteX10838" fmla="*/ 1387863 w 2482948"/>
              <a:gd name="connsiteY10838" fmla="*/ 927748 h 2128862"/>
              <a:gd name="connsiteX10839" fmla="*/ 1380558 w 2482948"/>
              <a:gd name="connsiteY10839" fmla="*/ 923785 h 2128862"/>
              <a:gd name="connsiteX10840" fmla="*/ 1379237 w 2482948"/>
              <a:gd name="connsiteY10840" fmla="*/ 923511 h 2128862"/>
              <a:gd name="connsiteX10841" fmla="*/ 937305 w 2482948"/>
              <a:gd name="connsiteY10841" fmla="*/ 921878 h 2128862"/>
              <a:gd name="connsiteX10842" fmla="*/ 929676 w 2482948"/>
              <a:gd name="connsiteY10842" fmla="*/ 923643 h 2128862"/>
              <a:gd name="connsiteX10843" fmla="*/ 930170 w 2482948"/>
              <a:gd name="connsiteY10843" fmla="*/ 923839 h 2128862"/>
              <a:gd name="connsiteX10844" fmla="*/ 935652 w 2482948"/>
              <a:gd name="connsiteY10844" fmla="*/ 922636 h 2128862"/>
              <a:gd name="connsiteX10845" fmla="*/ 1864556 w 2482948"/>
              <a:gd name="connsiteY10845" fmla="*/ 921862 h 2128862"/>
              <a:gd name="connsiteX10846" fmla="*/ 1864422 w 2482948"/>
              <a:gd name="connsiteY10846" fmla="*/ 921879 h 2128862"/>
              <a:gd name="connsiteX10847" fmla="*/ 1863880 w 2482948"/>
              <a:gd name="connsiteY10847" fmla="*/ 921946 h 2128862"/>
              <a:gd name="connsiteX10848" fmla="*/ 1864344 w 2482948"/>
              <a:gd name="connsiteY10848" fmla="*/ 922363 h 2128862"/>
              <a:gd name="connsiteX10849" fmla="*/ 1864399 w 2482948"/>
              <a:gd name="connsiteY10849" fmla="*/ 922235 h 2128862"/>
              <a:gd name="connsiteX10850" fmla="*/ 1864494 w 2482948"/>
              <a:gd name="connsiteY10850" fmla="*/ 922011 h 2128862"/>
              <a:gd name="connsiteX10851" fmla="*/ 1493103 w 2482948"/>
              <a:gd name="connsiteY10851" fmla="*/ 921776 h 2128862"/>
              <a:gd name="connsiteX10852" fmla="*/ 1493051 w 2482948"/>
              <a:gd name="connsiteY10852" fmla="*/ 921967 h 2128862"/>
              <a:gd name="connsiteX10853" fmla="*/ 1492969 w 2482948"/>
              <a:gd name="connsiteY10853" fmla="*/ 922271 h 2128862"/>
              <a:gd name="connsiteX10854" fmla="*/ 1494579 w 2482948"/>
              <a:gd name="connsiteY10854" fmla="*/ 922898 h 2128862"/>
              <a:gd name="connsiteX10855" fmla="*/ 1496691 w 2482948"/>
              <a:gd name="connsiteY10855" fmla="*/ 923722 h 2128862"/>
              <a:gd name="connsiteX10856" fmla="*/ 1497261 w 2482948"/>
              <a:gd name="connsiteY10856" fmla="*/ 923877 h 2128862"/>
              <a:gd name="connsiteX10857" fmla="*/ 1502266 w 2482948"/>
              <a:gd name="connsiteY10857" fmla="*/ 925094 h 2128862"/>
              <a:gd name="connsiteX10858" fmla="*/ 1502343 w 2482948"/>
              <a:gd name="connsiteY10858" fmla="*/ 924801 h 2128862"/>
              <a:gd name="connsiteX10859" fmla="*/ 1502444 w 2482948"/>
              <a:gd name="connsiteY10859" fmla="*/ 924420 h 2128862"/>
              <a:gd name="connsiteX10860" fmla="*/ 1498156 w 2482948"/>
              <a:gd name="connsiteY10860" fmla="*/ 923207 h 2128862"/>
              <a:gd name="connsiteX10861" fmla="*/ 1495472 w 2482948"/>
              <a:gd name="connsiteY10861" fmla="*/ 922447 h 2128862"/>
              <a:gd name="connsiteX10862" fmla="*/ 1316559 w 2482948"/>
              <a:gd name="connsiteY10862" fmla="*/ 921762 h 2128862"/>
              <a:gd name="connsiteX10863" fmla="*/ 1316376 w 2482948"/>
              <a:gd name="connsiteY10863" fmla="*/ 921827 h 2128862"/>
              <a:gd name="connsiteX10864" fmla="*/ 1316218 w 2482948"/>
              <a:gd name="connsiteY10864" fmla="*/ 921883 h 2128862"/>
              <a:gd name="connsiteX10865" fmla="*/ 1315380 w 2482948"/>
              <a:gd name="connsiteY10865" fmla="*/ 922180 h 2128862"/>
              <a:gd name="connsiteX10866" fmla="*/ 1315611 w 2482948"/>
              <a:gd name="connsiteY10866" fmla="*/ 922575 h 2128862"/>
              <a:gd name="connsiteX10867" fmla="*/ 1316091 w 2482948"/>
              <a:gd name="connsiteY10867" fmla="*/ 922586 h 2128862"/>
              <a:gd name="connsiteX10868" fmla="*/ 1316995 w 2482948"/>
              <a:gd name="connsiteY10868" fmla="*/ 922605 h 2128862"/>
              <a:gd name="connsiteX10869" fmla="*/ 757134 w 2482948"/>
              <a:gd name="connsiteY10869" fmla="*/ 921500 h 2128862"/>
              <a:gd name="connsiteX10870" fmla="*/ 757032 w 2482948"/>
              <a:gd name="connsiteY10870" fmla="*/ 921623 h 2128862"/>
              <a:gd name="connsiteX10871" fmla="*/ 780236 w 2482948"/>
              <a:gd name="connsiteY10871" fmla="*/ 932889 h 2128862"/>
              <a:gd name="connsiteX10872" fmla="*/ 826778 w 2482948"/>
              <a:gd name="connsiteY10872" fmla="*/ 944081 h 2128862"/>
              <a:gd name="connsiteX10873" fmla="*/ 828720 w 2482948"/>
              <a:gd name="connsiteY10873" fmla="*/ 944122 h 2128862"/>
              <a:gd name="connsiteX10874" fmla="*/ 829230 w 2482948"/>
              <a:gd name="connsiteY10874" fmla="*/ 944133 h 2128862"/>
              <a:gd name="connsiteX10875" fmla="*/ 808042 w 2482948"/>
              <a:gd name="connsiteY10875" fmla="*/ 939278 h 2128862"/>
              <a:gd name="connsiteX10876" fmla="*/ 782088 w 2482948"/>
              <a:gd name="connsiteY10876" fmla="*/ 933331 h 2128862"/>
              <a:gd name="connsiteX10877" fmla="*/ 2231006 w 2482948"/>
              <a:gd name="connsiteY10877" fmla="*/ 921486 h 2128862"/>
              <a:gd name="connsiteX10878" fmla="*/ 2215769 w 2482948"/>
              <a:gd name="connsiteY10878" fmla="*/ 925192 h 2128862"/>
              <a:gd name="connsiteX10879" fmla="*/ 2213171 w 2482948"/>
              <a:gd name="connsiteY10879" fmla="*/ 932658 h 2128862"/>
              <a:gd name="connsiteX10880" fmla="*/ 2229271 w 2482948"/>
              <a:gd name="connsiteY10880" fmla="*/ 925085 h 2128862"/>
              <a:gd name="connsiteX10881" fmla="*/ 1335436 w 2482948"/>
              <a:gd name="connsiteY10881" fmla="*/ 921097 h 2128862"/>
              <a:gd name="connsiteX10882" fmla="*/ 1338313 w 2482948"/>
              <a:gd name="connsiteY10882" fmla="*/ 923053 h 2128862"/>
              <a:gd name="connsiteX10883" fmla="*/ 1340071 w 2482948"/>
              <a:gd name="connsiteY10883" fmla="*/ 923090 h 2128862"/>
              <a:gd name="connsiteX10884" fmla="*/ 1336964 w 2482948"/>
              <a:gd name="connsiteY10884" fmla="*/ 921107 h 2128862"/>
              <a:gd name="connsiteX10885" fmla="*/ 1326815 w 2482948"/>
              <a:gd name="connsiteY10885" fmla="*/ 921037 h 2128862"/>
              <a:gd name="connsiteX10886" fmla="*/ 1326934 w 2482948"/>
              <a:gd name="connsiteY10886" fmla="*/ 921235 h 2128862"/>
              <a:gd name="connsiteX10887" fmla="*/ 1327897 w 2482948"/>
              <a:gd name="connsiteY10887" fmla="*/ 922834 h 2128862"/>
              <a:gd name="connsiteX10888" fmla="*/ 1328986 w 2482948"/>
              <a:gd name="connsiteY10888" fmla="*/ 922857 h 2128862"/>
              <a:gd name="connsiteX10889" fmla="*/ 1329292 w 2482948"/>
              <a:gd name="connsiteY10889" fmla="*/ 922863 h 2128862"/>
              <a:gd name="connsiteX10890" fmla="*/ 1329113 w 2482948"/>
              <a:gd name="connsiteY10890" fmla="*/ 922742 h 2128862"/>
              <a:gd name="connsiteX10891" fmla="*/ 1328903 w 2482948"/>
              <a:gd name="connsiteY10891" fmla="*/ 922599 h 2128862"/>
              <a:gd name="connsiteX10892" fmla="*/ 1327820 w 2482948"/>
              <a:gd name="connsiteY10892" fmla="*/ 921044 h 2128862"/>
              <a:gd name="connsiteX10893" fmla="*/ 1871558 w 2482948"/>
              <a:gd name="connsiteY10893" fmla="*/ 921001 h 2128862"/>
              <a:gd name="connsiteX10894" fmla="*/ 1870862 w 2482948"/>
              <a:gd name="connsiteY10894" fmla="*/ 921087 h 2128862"/>
              <a:gd name="connsiteX10895" fmla="*/ 1871569 w 2482948"/>
              <a:gd name="connsiteY10895" fmla="*/ 921635 h 2128862"/>
              <a:gd name="connsiteX10896" fmla="*/ 1898828 w 2482948"/>
              <a:gd name="connsiteY10896" fmla="*/ 920650 h 2128862"/>
              <a:gd name="connsiteX10897" fmla="*/ 1898816 w 2482948"/>
              <a:gd name="connsiteY10897" fmla="*/ 921279 h 2128862"/>
              <a:gd name="connsiteX10898" fmla="*/ 1912395 w 2482948"/>
              <a:gd name="connsiteY10898" fmla="*/ 926426 h 2128862"/>
              <a:gd name="connsiteX10899" fmla="*/ 1912409 w 2482948"/>
              <a:gd name="connsiteY10899" fmla="*/ 926432 h 2128862"/>
              <a:gd name="connsiteX10900" fmla="*/ 1912551 w 2482948"/>
              <a:gd name="connsiteY10900" fmla="*/ 923478 h 2128862"/>
              <a:gd name="connsiteX10901" fmla="*/ 1906973 w 2482948"/>
              <a:gd name="connsiteY10901" fmla="*/ 921603 h 2128862"/>
              <a:gd name="connsiteX10902" fmla="*/ 1905465 w 2482948"/>
              <a:gd name="connsiteY10902" fmla="*/ 921096 h 2128862"/>
              <a:gd name="connsiteX10903" fmla="*/ 1904354 w 2482948"/>
              <a:gd name="connsiteY10903" fmla="*/ 921021 h 2128862"/>
              <a:gd name="connsiteX10904" fmla="*/ 1487394 w 2482948"/>
              <a:gd name="connsiteY10904" fmla="*/ 920096 h 2128862"/>
              <a:gd name="connsiteX10905" fmla="*/ 1487620 w 2482948"/>
              <a:gd name="connsiteY10905" fmla="*/ 920185 h 2128862"/>
              <a:gd name="connsiteX10906" fmla="*/ 1488761 w 2482948"/>
              <a:gd name="connsiteY10906" fmla="*/ 920630 h 2128862"/>
              <a:gd name="connsiteX10907" fmla="*/ 1488777 w 2482948"/>
              <a:gd name="connsiteY10907" fmla="*/ 920572 h 2128862"/>
              <a:gd name="connsiteX10908" fmla="*/ 1488792 w 2482948"/>
              <a:gd name="connsiteY10908" fmla="*/ 920519 h 2128862"/>
              <a:gd name="connsiteX10909" fmla="*/ 1881052 w 2482948"/>
              <a:gd name="connsiteY10909" fmla="*/ 919833 h 2128862"/>
              <a:gd name="connsiteX10910" fmla="*/ 1880848 w 2482948"/>
              <a:gd name="connsiteY10910" fmla="*/ 919858 h 2128862"/>
              <a:gd name="connsiteX10911" fmla="*/ 1880611 w 2482948"/>
              <a:gd name="connsiteY10911" fmla="*/ 919887 h 2128862"/>
              <a:gd name="connsiteX10912" fmla="*/ 1880390 w 2482948"/>
              <a:gd name="connsiteY10912" fmla="*/ 919915 h 2128862"/>
              <a:gd name="connsiteX10913" fmla="*/ 1885134 w 2482948"/>
              <a:gd name="connsiteY10913" fmla="*/ 923188 h 2128862"/>
              <a:gd name="connsiteX10914" fmla="*/ 1890971 w 2482948"/>
              <a:gd name="connsiteY10914" fmla="*/ 925655 h 2128862"/>
              <a:gd name="connsiteX10915" fmla="*/ 1891103 w 2482948"/>
              <a:gd name="connsiteY10915" fmla="*/ 925667 h 2128862"/>
              <a:gd name="connsiteX10916" fmla="*/ 1891125 w 2482948"/>
              <a:gd name="connsiteY10916" fmla="*/ 925669 h 2128862"/>
              <a:gd name="connsiteX10917" fmla="*/ 1891180 w 2482948"/>
              <a:gd name="connsiteY10917" fmla="*/ 925674 h 2128862"/>
              <a:gd name="connsiteX10918" fmla="*/ 1891182 w 2482948"/>
              <a:gd name="connsiteY10918" fmla="*/ 925670 h 2128862"/>
              <a:gd name="connsiteX10919" fmla="*/ 1891577 w 2482948"/>
              <a:gd name="connsiteY10919" fmla="*/ 924772 h 2128862"/>
              <a:gd name="connsiteX10920" fmla="*/ 1885961 w 2482948"/>
              <a:gd name="connsiteY10920" fmla="*/ 922638 h 2128862"/>
              <a:gd name="connsiteX10921" fmla="*/ 1382220 w 2482948"/>
              <a:gd name="connsiteY10921" fmla="*/ 919828 h 2128862"/>
              <a:gd name="connsiteX10922" fmla="*/ 1382271 w 2482948"/>
              <a:gd name="connsiteY10922" fmla="*/ 919855 h 2128862"/>
              <a:gd name="connsiteX10923" fmla="*/ 1382987 w 2482948"/>
              <a:gd name="connsiteY10923" fmla="*/ 920245 h 2128862"/>
              <a:gd name="connsiteX10924" fmla="*/ 1395136 w 2482948"/>
              <a:gd name="connsiteY10924" fmla="*/ 922748 h 2128862"/>
              <a:gd name="connsiteX10925" fmla="*/ 1392572 w 2482948"/>
              <a:gd name="connsiteY10925" fmla="*/ 921494 h 2128862"/>
              <a:gd name="connsiteX10926" fmla="*/ 1388528 w 2482948"/>
              <a:gd name="connsiteY10926" fmla="*/ 920843 h 2128862"/>
              <a:gd name="connsiteX10927" fmla="*/ 995338 w 2482948"/>
              <a:gd name="connsiteY10927" fmla="*/ 919802 h 2128862"/>
              <a:gd name="connsiteX10928" fmla="*/ 997683 w 2482948"/>
              <a:gd name="connsiteY10928" fmla="*/ 927566 h 2128862"/>
              <a:gd name="connsiteX10929" fmla="*/ 997954 w 2482948"/>
              <a:gd name="connsiteY10929" fmla="*/ 933196 h 2128862"/>
              <a:gd name="connsiteX10930" fmla="*/ 998098 w 2482948"/>
              <a:gd name="connsiteY10930" fmla="*/ 933250 h 2128862"/>
              <a:gd name="connsiteX10931" fmla="*/ 1002690 w 2482948"/>
              <a:gd name="connsiteY10931" fmla="*/ 934991 h 2128862"/>
              <a:gd name="connsiteX10932" fmla="*/ 1002512 w 2482948"/>
              <a:gd name="connsiteY10932" fmla="*/ 925081 h 2128862"/>
              <a:gd name="connsiteX10933" fmla="*/ 1002463 w 2482948"/>
              <a:gd name="connsiteY10933" fmla="*/ 922366 h 2128862"/>
              <a:gd name="connsiteX10934" fmla="*/ 1001713 w 2482948"/>
              <a:gd name="connsiteY10934" fmla="*/ 922096 h 2128862"/>
              <a:gd name="connsiteX10935" fmla="*/ 1241502 w 2482948"/>
              <a:gd name="connsiteY10935" fmla="*/ 919560 h 2128862"/>
              <a:gd name="connsiteX10936" fmla="*/ 1240696 w 2482948"/>
              <a:gd name="connsiteY10936" fmla="*/ 919752 h 2128862"/>
              <a:gd name="connsiteX10937" fmla="*/ 1238840 w 2482948"/>
              <a:gd name="connsiteY10937" fmla="*/ 920196 h 2128862"/>
              <a:gd name="connsiteX10938" fmla="*/ 1237133 w 2482948"/>
              <a:gd name="connsiteY10938" fmla="*/ 920880 h 2128862"/>
              <a:gd name="connsiteX10939" fmla="*/ 1234675 w 2482948"/>
              <a:gd name="connsiteY10939" fmla="*/ 921865 h 2128862"/>
              <a:gd name="connsiteX10940" fmla="*/ 1216716 w 2482948"/>
              <a:gd name="connsiteY10940" fmla="*/ 929062 h 2128862"/>
              <a:gd name="connsiteX10941" fmla="*/ 1221170 w 2482948"/>
              <a:gd name="connsiteY10941" fmla="*/ 930374 h 2128862"/>
              <a:gd name="connsiteX10942" fmla="*/ 1237713 w 2482948"/>
              <a:gd name="connsiteY10942" fmla="*/ 926310 h 2128862"/>
              <a:gd name="connsiteX10943" fmla="*/ 1240173 w 2482948"/>
              <a:gd name="connsiteY10943" fmla="*/ 925935 h 2128862"/>
              <a:gd name="connsiteX10944" fmla="*/ 1250976 w 2482948"/>
              <a:gd name="connsiteY10944" fmla="*/ 924289 h 2128862"/>
              <a:gd name="connsiteX10945" fmla="*/ 1255241 w 2482948"/>
              <a:gd name="connsiteY10945" fmla="*/ 923639 h 2128862"/>
              <a:gd name="connsiteX10946" fmla="*/ 1255419 w 2482948"/>
              <a:gd name="connsiteY10946" fmla="*/ 923329 h 2128862"/>
              <a:gd name="connsiteX10947" fmla="*/ 1254986 w 2482948"/>
              <a:gd name="connsiteY10947" fmla="*/ 923212 h 2128862"/>
              <a:gd name="connsiteX10948" fmla="*/ 1253249 w 2482948"/>
              <a:gd name="connsiteY10948" fmla="*/ 922741 h 2128862"/>
              <a:gd name="connsiteX10949" fmla="*/ 1961972 w 2482948"/>
              <a:gd name="connsiteY10949" fmla="*/ 919469 h 2128862"/>
              <a:gd name="connsiteX10950" fmla="*/ 1961920 w 2482948"/>
              <a:gd name="connsiteY10950" fmla="*/ 920119 h 2128862"/>
              <a:gd name="connsiteX10951" fmla="*/ 1961861 w 2482948"/>
              <a:gd name="connsiteY10951" fmla="*/ 920848 h 2128862"/>
              <a:gd name="connsiteX10952" fmla="*/ 1961786 w 2482948"/>
              <a:gd name="connsiteY10952" fmla="*/ 921778 h 2128862"/>
              <a:gd name="connsiteX10953" fmla="*/ 1977189 w 2482948"/>
              <a:gd name="connsiteY10953" fmla="*/ 924318 h 2128862"/>
              <a:gd name="connsiteX10954" fmla="*/ 1977206 w 2482948"/>
              <a:gd name="connsiteY10954" fmla="*/ 924161 h 2128862"/>
              <a:gd name="connsiteX10955" fmla="*/ 1977286 w 2482948"/>
              <a:gd name="connsiteY10955" fmla="*/ 923425 h 2128862"/>
              <a:gd name="connsiteX10956" fmla="*/ 2100124 w 2482948"/>
              <a:gd name="connsiteY10956" fmla="*/ 919259 h 2128862"/>
              <a:gd name="connsiteX10957" fmla="*/ 2103205 w 2482948"/>
              <a:gd name="connsiteY10957" fmla="*/ 922842 h 2128862"/>
              <a:gd name="connsiteX10958" fmla="*/ 2105804 w 2482948"/>
              <a:gd name="connsiteY10958" fmla="*/ 925034 h 2128862"/>
              <a:gd name="connsiteX10959" fmla="*/ 2105876 w 2482948"/>
              <a:gd name="connsiteY10959" fmla="*/ 924632 h 2128862"/>
              <a:gd name="connsiteX10960" fmla="*/ 2105939 w 2482948"/>
              <a:gd name="connsiteY10960" fmla="*/ 924279 h 2128862"/>
              <a:gd name="connsiteX10961" fmla="*/ 2106095 w 2482948"/>
              <a:gd name="connsiteY10961" fmla="*/ 923409 h 2128862"/>
              <a:gd name="connsiteX10962" fmla="*/ 2101488 w 2482948"/>
              <a:gd name="connsiteY10962" fmla="*/ 920207 h 2128862"/>
              <a:gd name="connsiteX10963" fmla="*/ 2127848 w 2482948"/>
              <a:gd name="connsiteY10963" fmla="*/ 919047 h 2128862"/>
              <a:gd name="connsiteX10964" fmla="*/ 2127694 w 2482948"/>
              <a:gd name="connsiteY10964" fmla="*/ 919359 h 2128862"/>
              <a:gd name="connsiteX10965" fmla="*/ 2127873 w 2482948"/>
              <a:gd name="connsiteY10965" fmla="*/ 919424 h 2128862"/>
              <a:gd name="connsiteX10966" fmla="*/ 2127897 w 2482948"/>
              <a:gd name="connsiteY10966" fmla="*/ 919432 h 2128862"/>
              <a:gd name="connsiteX10967" fmla="*/ 2128022 w 2482948"/>
              <a:gd name="connsiteY10967" fmla="*/ 919477 h 2128862"/>
              <a:gd name="connsiteX10968" fmla="*/ 2128052 w 2482948"/>
              <a:gd name="connsiteY10968" fmla="*/ 919342 h 2128862"/>
              <a:gd name="connsiteX10969" fmla="*/ 2128091 w 2482948"/>
              <a:gd name="connsiteY10969" fmla="*/ 919165 h 2128862"/>
              <a:gd name="connsiteX10970" fmla="*/ 750544 w 2482948"/>
              <a:gd name="connsiteY10970" fmla="*/ 918375 h 2128862"/>
              <a:gd name="connsiteX10971" fmla="*/ 750485 w 2482948"/>
              <a:gd name="connsiteY10971" fmla="*/ 918445 h 2128862"/>
              <a:gd name="connsiteX10972" fmla="*/ 750486 w 2482948"/>
              <a:gd name="connsiteY10972" fmla="*/ 918445 h 2128862"/>
              <a:gd name="connsiteX10973" fmla="*/ 750496 w 2482948"/>
              <a:gd name="connsiteY10973" fmla="*/ 918450 h 2128862"/>
              <a:gd name="connsiteX10974" fmla="*/ 750543 w 2482948"/>
              <a:gd name="connsiteY10974" fmla="*/ 918393 h 2128862"/>
              <a:gd name="connsiteX10975" fmla="*/ 750554 w 2482948"/>
              <a:gd name="connsiteY10975" fmla="*/ 918380 h 2128862"/>
              <a:gd name="connsiteX10976" fmla="*/ 750553 w 2482948"/>
              <a:gd name="connsiteY10976" fmla="*/ 918379 h 2128862"/>
              <a:gd name="connsiteX10977" fmla="*/ 750547 w 2482948"/>
              <a:gd name="connsiteY10977" fmla="*/ 918377 h 2128862"/>
              <a:gd name="connsiteX10978" fmla="*/ 1648577 w 2482948"/>
              <a:gd name="connsiteY10978" fmla="*/ 917736 h 2128862"/>
              <a:gd name="connsiteX10979" fmla="*/ 1648267 w 2482948"/>
              <a:gd name="connsiteY10979" fmla="*/ 918562 h 2128862"/>
              <a:gd name="connsiteX10980" fmla="*/ 1651813 w 2482948"/>
              <a:gd name="connsiteY10980" fmla="*/ 930740 h 2128862"/>
              <a:gd name="connsiteX10981" fmla="*/ 1649357 w 2482948"/>
              <a:gd name="connsiteY10981" fmla="*/ 920871 h 2128862"/>
              <a:gd name="connsiteX10982" fmla="*/ 2177660 w 2482948"/>
              <a:gd name="connsiteY10982" fmla="*/ 917562 h 2128862"/>
              <a:gd name="connsiteX10983" fmla="*/ 2177536 w 2482948"/>
              <a:gd name="connsiteY10983" fmla="*/ 918031 h 2128862"/>
              <a:gd name="connsiteX10984" fmla="*/ 2177295 w 2482948"/>
              <a:gd name="connsiteY10984" fmla="*/ 918944 h 2128862"/>
              <a:gd name="connsiteX10985" fmla="*/ 2178378 w 2482948"/>
              <a:gd name="connsiteY10985" fmla="*/ 918756 h 2128862"/>
              <a:gd name="connsiteX10986" fmla="*/ 2178575 w 2482948"/>
              <a:gd name="connsiteY10986" fmla="*/ 918325 h 2128862"/>
              <a:gd name="connsiteX10987" fmla="*/ 2178908 w 2482948"/>
              <a:gd name="connsiteY10987" fmla="*/ 917599 h 2128862"/>
              <a:gd name="connsiteX10988" fmla="*/ 2178141 w 2482948"/>
              <a:gd name="connsiteY10988" fmla="*/ 917576 h 2128862"/>
              <a:gd name="connsiteX10989" fmla="*/ 1566559 w 2482948"/>
              <a:gd name="connsiteY10989" fmla="*/ 917562 h 2128862"/>
              <a:gd name="connsiteX10990" fmla="*/ 1566405 w 2482948"/>
              <a:gd name="connsiteY10990" fmla="*/ 918104 h 2128862"/>
              <a:gd name="connsiteX10991" fmla="*/ 1570084 w 2482948"/>
              <a:gd name="connsiteY10991" fmla="*/ 922228 h 2128862"/>
              <a:gd name="connsiteX10992" fmla="*/ 1570971 w 2482948"/>
              <a:gd name="connsiteY10992" fmla="*/ 922613 h 2128862"/>
              <a:gd name="connsiteX10993" fmla="*/ 1567714 w 2482948"/>
              <a:gd name="connsiteY10993" fmla="*/ 918884 h 2128862"/>
              <a:gd name="connsiteX10994" fmla="*/ 2111390 w 2482948"/>
              <a:gd name="connsiteY10994" fmla="*/ 917531 h 2128862"/>
              <a:gd name="connsiteX10995" fmla="*/ 2111370 w 2482948"/>
              <a:gd name="connsiteY10995" fmla="*/ 917642 h 2128862"/>
              <a:gd name="connsiteX10996" fmla="*/ 2110688 w 2482948"/>
              <a:gd name="connsiteY10996" fmla="*/ 921455 h 2128862"/>
              <a:gd name="connsiteX10997" fmla="*/ 2111418 w 2482948"/>
              <a:gd name="connsiteY10997" fmla="*/ 922120 h 2128862"/>
              <a:gd name="connsiteX10998" fmla="*/ 2112020 w 2482948"/>
              <a:gd name="connsiteY10998" fmla="*/ 922381 h 2128862"/>
              <a:gd name="connsiteX10999" fmla="*/ 2118619 w 2482948"/>
              <a:gd name="connsiteY10999" fmla="*/ 925235 h 2128862"/>
              <a:gd name="connsiteX11000" fmla="*/ 2120372 w 2482948"/>
              <a:gd name="connsiteY11000" fmla="*/ 921668 h 2128862"/>
              <a:gd name="connsiteX11001" fmla="*/ 2114244 w 2482948"/>
              <a:gd name="connsiteY11001" fmla="*/ 919485 h 2128862"/>
              <a:gd name="connsiteX11002" fmla="*/ 1620222 w 2482948"/>
              <a:gd name="connsiteY11002" fmla="*/ 917431 h 2128862"/>
              <a:gd name="connsiteX11003" fmla="*/ 1618781 w 2482948"/>
              <a:gd name="connsiteY11003" fmla="*/ 922169 h 2128862"/>
              <a:gd name="connsiteX11004" fmla="*/ 1620554 w 2482948"/>
              <a:gd name="connsiteY11004" fmla="*/ 923575 h 2128862"/>
              <a:gd name="connsiteX11005" fmla="*/ 1621903 w 2482948"/>
              <a:gd name="connsiteY11005" fmla="*/ 924646 h 2128862"/>
              <a:gd name="connsiteX11006" fmla="*/ 1623168 w 2482948"/>
              <a:gd name="connsiteY11006" fmla="*/ 925649 h 2128862"/>
              <a:gd name="connsiteX11007" fmla="*/ 1634030 w 2482948"/>
              <a:gd name="connsiteY11007" fmla="*/ 939832 h 2128862"/>
              <a:gd name="connsiteX11008" fmla="*/ 1635007 w 2482948"/>
              <a:gd name="connsiteY11008" fmla="*/ 941106 h 2128862"/>
              <a:gd name="connsiteX11009" fmla="*/ 1635832 w 2482948"/>
              <a:gd name="connsiteY11009" fmla="*/ 938909 h 2128862"/>
              <a:gd name="connsiteX11010" fmla="*/ 1623924 w 2482948"/>
              <a:gd name="connsiteY11010" fmla="*/ 922525 h 2128862"/>
              <a:gd name="connsiteX11011" fmla="*/ 2156673 w 2482948"/>
              <a:gd name="connsiteY11011" fmla="*/ 916955 h 2128862"/>
              <a:gd name="connsiteX11012" fmla="*/ 2156379 w 2482948"/>
              <a:gd name="connsiteY11012" fmla="*/ 917575 h 2128862"/>
              <a:gd name="connsiteX11013" fmla="*/ 2172027 w 2482948"/>
              <a:gd name="connsiteY11013" fmla="*/ 918661 h 2128862"/>
              <a:gd name="connsiteX11014" fmla="*/ 2172067 w 2482948"/>
              <a:gd name="connsiteY11014" fmla="*/ 918526 h 2128862"/>
              <a:gd name="connsiteX11015" fmla="*/ 2172400 w 2482948"/>
              <a:gd name="connsiteY11015" fmla="*/ 917410 h 2128862"/>
              <a:gd name="connsiteX11016" fmla="*/ 2189711 w 2482948"/>
              <a:gd name="connsiteY11016" fmla="*/ 916788 h 2128862"/>
              <a:gd name="connsiteX11017" fmla="*/ 2186760 w 2482948"/>
              <a:gd name="connsiteY11017" fmla="*/ 917301 h 2128862"/>
              <a:gd name="connsiteX11018" fmla="*/ 2184559 w 2482948"/>
              <a:gd name="connsiteY11018" fmla="*/ 917683 h 2128862"/>
              <a:gd name="connsiteX11019" fmla="*/ 2184523 w 2482948"/>
              <a:gd name="connsiteY11019" fmla="*/ 917761 h 2128862"/>
              <a:gd name="connsiteX11020" fmla="*/ 2185637 w 2482948"/>
              <a:gd name="connsiteY11020" fmla="*/ 917793 h 2128862"/>
              <a:gd name="connsiteX11021" fmla="*/ 2186830 w 2482948"/>
              <a:gd name="connsiteY11021" fmla="*/ 917499 h 2128862"/>
              <a:gd name="connsiteX11022" fmla="*/ 2187242 w 2482948"/>
              <a:gd name="connsiteY11022" fmla="*/ 917397 h 2128862"/>
              <a:gd name="connsiteX11023" fmla="*/ 2188691 w 2482948"/>
              <a:gd name="connsiteY11023" fmla="*/ 917040 h 2128862"/>
              <a:gd name="connsiteX11024" fmla="*/ 761169 w 2482948"/>
              <a:gd name="connsiteY11024" fmla="*/ 916654 h 2128862"/>
              <a:gd name="connsiteX11025" fmla="*/ 760456 w 2482948"/>
              <a:gd name="connsiteY11025" fmla="*/ 917510 h 2128862"/>
              <a:gd name="connsiteX11026" fmla="*/ 771106 w 2482948"/>
              <a:gd name="connsiteY11026" fmla="*/ 922582 h 2128862"/>
              <a:gd name="connsiteX11027" fmla="*/ 782974 w 2482948"/>
              <a:gd name="connsiteY11027" fmla="*/ 928234 h 2128862"/>
              <a:gd name="connsiteX11028" fmla="*/ 815607 w 2482948"/>
              <a:gd name="connsiteY11028" fmla="*/ 935741 h 2128862"/>
              <a:gd name="connsiteX11029" fmla="*/ 831041 w 2482948"/>
              <a:gd name="connsiteY11029" fmla="*/ 939292 h 2128862"/>
              <a:gd name="connsiteX11030" fmla="*/ 841365 w 2482948"/>
              <a:gd name="connsiteY11030" fmla="*/ 939388 h 2128862"/>
              <a:gd name="connsiteX11031" fmla="*/ 838724 w 2482948"/>
              <a:gd name="connsiteY11031" fmla="*/ 938206 h 2128862"/>
              <a:gd name="connsiteX11032" fmla="*/ 834824 w 2482948"/>
              <a:gd name="connsiteY11032" fmla="*/ 938207 h 2128862"/>
              <a:gd name="connsiteX11033" fmla="*/ 804269 w 2482948"/>
              <a:gd name="connsiteY11033" fmla="*/ 931606 h 2128862"/>
              <a:gd name="connsiteX11034" fmla="*/ 784777 w 2482948"/>
              <a:gd name="connsiteY11034" fmla="*/ 927395 h 2128862"/>
              <a:gd name="connsiteX11035" fmla="*/ 783812 w 2482948"/>
              <a:gd name="connsiteY11035" fmla="*/ 926956 h 2128862"/>
              <a:gd name="connsiteX11036" fmla="*/ 779486 w 2482948"/>
              <a:gd name="connsiteY11036" fmla="*/ 924988 h 2128862"/>
              <a:gd name="connsiteX11037" fmla="*/ 1035155 w 2482948"/>
              <a:gd name="connsiteY11037" fmla="*/ 916639 h 2128862"/>
              <a:gd name="connsiteX11038" fmla="*/ 1032394 w 2482948"/>
              <a:gd name="connsiteY11038" fmla="*/ 928249 h 2128862"/>
              <a:gd name="connsiteX11039" fmla="*/ 1032558 w 2482948"/>
              <a:gd name="connsiteY11039" fmla="*/ 928308 h 2128862"/>
              <a:gd name="connsiteX11040" fmla="*/ 1032637 w 2482948"/>
              <a:gd name="connsiteY11040" fmla="*/ 928337 h 2128862"/>
              <a:gd name="connsiteX11041" fmla="*/ 1035375 w 2482948"/>
              <a:gd name="connsiteY11041" fmla="*/ 918275 h 2128862"/>
              <a:gd name="connsiteX11042" fmla="*/ 1035764 w 2482948"/>
              <a:gd name="connsiteY11042" fmla="*/ 916845 h 2128862"/>
              <a:gd name="connsiteX11043" fmla="*/ 1035758 w 2482948"/>
              <a:gd name="connsiteY11043" fmla="*/ 916843 h 2128862"/>
              <a:gd name="connsiteX11044" fmla="*/ 1035704 w 2482948"/>
              <a:gd name="connsiteY11044" fmla="*/ 916825 h 2128862"/>
              <a:gd name="connsiteX11045" fmla="*/ 985785 w 2482948"/>
              <a:gd name="connsiteY11045" fmla="*/ 916364 h 2128862"/>
              <a:gd name="connsiteX11046" fmla="*/ 985276 w 2482948"/>
              <a:gd name="connsiteY11046" fmla="*/ 916726 h 2128862"/>
              <a:gd name="connsiteX11047" fmla="*/ 983115 w 2482948"/>
              <a:gd name="connsiteY11047" fmla="*/ 918262 h 2128862"/>
              <a:gd name="connsiteX11048" fmla="*/ 982275 w 2482948"/>
              <a:gd name="connsiteY11048" fmla="*/ 918859 h 2128862"/>
              <a:gd name="connsiteX11049" fmla="*/ 982026 w 2482948"/>
              <a:gd name="connsiteY11049" fmla="*/ 919234 h 2128862"/>
              <a:gd name="connsiteX11050" fmla="*/ 981923 w 2482948"/>
              <a:gd name="connsiteY11050" fmla="*/ 919390 h 2128862"/>
              <a:gd name="connsiteX11051" fmla="*/ 984872 w 2482948"/>
              <a:gd name="connsiteY11051" fmla="*/ 928238 h 2128862"/>
              <a:gd name="connsiteX11052" fmla="*/ 988025 w 2482948"/>
              <a:gd name="connsiteY11052" fmla="*/ 929433 h 2128862"/>
              <a:gd name="connsiteX11053" fmla="*/ 989758 w 2482948"/>
              <a:gd name="connsiteY11053" fmla="*/ 930090 h 2128862"/>
              <a:gd name="connsiteX11054" fmla="*/ 993594 w 2482948"/>
              <a:gd name="connsiteY11054" fmla="*/ 931543 h 2128862"/>
              <a:gd name="connsiteX11055" fmla="*/ 990027 w 2482948"/>
              <a:gd name="connsiteY11055" fmla="*/ 917891 h 2128862"/>
              <a:gd name="connsiteX11056" fmla="*/ 2191972 w 2482948"/>
              <a:gd name="connsiteY11056" fmla="*/ 916231 h 2128862"/>
              <a:gd name="connsiteX11057" fmla="*/ 2190055 w 2482948"/>
              <a:gd name="connsiteY11057" fmla="*/ 916704 h 2128862"/>
              <a:gd name="connsiteX11058" fmla="*/ 2189718 w 2482948"/>
              <a:gd name="connsiteY11058" fmla="*/ 916787 h 2128862"/>
              <a:gd name="connsiteX11059" fmla="*/ 2191922 w 2482948"/>
              <a:gd name="connsiteY11059" fmla="*/ 916404 h 2128862"/>
              <a:gd name="connsiteX11060" fmla="*/ 2191927 w 2482948"/>
              <a:gd name="connsiteY11060" fmla="*/ 916386 h 2128862"/>
              <a:gd name="connsiteX11061" fmla="*/ 2191942 w 2482948"/>
              <a:gd name="connsiteY11061" fmla="*/ 916336 h 2128862"/>
              <a:gd name="connsiteX11062" fmla="*/ 1982257 w 2482948"/>
              <a:gd name="connsiteY11062" fmla="*/ 915815 h 2128862"/>
              <a:gd name="connsiteX11063" fmla="*/ 1982219 w 2482948"/>
              <a:gd name="connsiteY11063" fmla="*/ 916167 h 2128862"/>
              <a:gd name="connsiteX11064" fmla="*/ 1982809 w 2482948"/>
              <a:gd name="connsiteY11064" fmla="*/ 916296 h 2128862"/>
              <a:gd name="connsiteX11065" fmla="*/ 1982849 w 2482948"/>
              <a:gd name="connsiteY11065" fmla="*/ 916204 h 2128862"/>
              <a:gd name="connsiteX11066" fmla="*/ 1982853 w 2482948"/>
              <a:gd name="connsiteY11066" fmla="*/ 916196 h 2128862"/>
              <a:gd name="connsiteX11067" fmla="*/ 1982928 w 2482948"/>
              <a:gd name="connsiteY11067" fmla="*/ 916027 h 2128862"/>
              <a:gd name="connsiteX11068" fmla="*/ 1787959 w 2482948"/>
              <a:gd name="connsiteY11068" fmla="*/ 915809 h 2128862"/>
              <a:gd name="connsiteX11069" fmla="*/ 1787944 w 2482948"/>
              <a:gd name="connsiteY11069" fmla="*/ 915852 h 2128862"/>
              <a:gd name="connsiteX11070" fmla="*/ 1779222 w 2482948"/>
              <a:gd name="connsiteY11070" fmla="*/ 940457 h 2128862"/>
              <a:gd name="connsiteX11071" fmla="*/ 1789384 w 2482948"/>
              <a:gd name="connsiteY11071" fmla="*/ 980920 h 2128862"/>
              <a:gd name="connsiteX11072" fmla="*/ 1796118 w 2482948"/>
              <a:gd name="connsiteY11072" fmla="*/ 961711 h 2128862"/>
              <a:gd name="connsiteX11073" fmla="*/ 1796593 w 2482948"/>
              <a:gd name="connsiteY11073" fmla="*/ 960358 h 2128862"/>
              <a:gd name="connsiteX11074" fmla="*/ 1796658 w 2482948"/>
              <a:gd name="connsiteY11074" fmla="*/ 960172 h 2128862"/>
              <a:gd name="connsiteX11075" fmla="*/ 1918341 w 2482948"/>
              <a:gd name="connsiteY11075" fmla="*/ 915788 h 2128862"/>
              <a:gd name="connsiteX11076" fmla="*/ 1918248 w 2482948"/>
              <a:gd name="connsiteY11076" fmla="*/ 917729 h 2128862"/>
              <a:gd name="connsiteX11077" fmla="*/ 1918238 w 2482948"/>
              <a:gd name="connsiteY11077" fmla="*/ 917942 h 2128862"/>
              <a:gd name="connsiteX11078" fmla="*/ 1918236 w 2482948"/>
              <a:gd name="connsiteY11078" fmla="*/ 917972 h 2128862"/>
              <a:gd name="connsiteX11079" fmla="*/ 1920168 w 2482948"/>
              <a:gd name="connsiteY11079" fmla="*/ 918072 h 2128862"/>
              <a:gd name="connsiteX11080" fmla="*/ 1923473 w 2482948"/>
              <a:gd name="connsiteY11080" fmla="*/ 918243 h 2128862"/>
              <a:gd name="connsiteX11081" fmla="*/ 1923824 w 2482948"/>
              <a:gd name="connsiteY11081" fmla="*/ 917415 h 2128862"/>
              <a:gd name="connsiteX11082" fmla="*/ 897264 w 2482948"/>
              <a:gd name="connsiteY11082" fmla="*/ 915739 h 2128862"/>
              <a:gd name="connsiteX11083" fmla="*/ 891668 w 2482948"/>
              <a:gd name="connsiteY11083" fmla="*/ 916417 h 2128862"/>
              <a:gd name="connsiteX11084" fmla="*/ 897399 w 2482948"/>
              <a:gd name="connsiteY11084" fmla="*/ 915793 h 2128862"/>
              <a:gd name="connsiteX11085" fmla="*/ 1227298 w 2482948"/>
              <a:gd name="connsiteY11085" fmla="*/ 915713 h 2128862"/>
              <a:gd name="connsiteX11086" fmla="*/ 1219686 w 2482948"/>
              <a:gd name="connsiteY11086" fmla="*/ 919929 h 2128862"/>
              <a:gd name="connsiteX11087" fmla="*/ 1216042 w 2482948"/>
              <a:gd name="connsiteY11087" fmla="*/ 921947 h 2128862"/>
              <a:gd name="connsiteX11088" fmla="*/ 1215410 w 2482948"/>
              <a:gd name="connsiteY11088" fmla="*/ 922297 h 2128862"/>
              <a:gd name="connsiteX11089" fmla="*/ 1210099 w 2482948"/>
              <a:gd name="connsiteY11089" fmla="*/ 927113 h 2128862"/>
              <a:gd name="connsiteX11090" fmla="*/ 1210581 w 2482948"/>
              <a:gd name="connsiteY11090" fmla="*/ 927255 h 2128862"/>
              <a:gd name="connsiteX11091" fmla="*/ 1211584 w 2482948"/>
              <a:gd name="connsiteY11091" fmla="*/ 926618 h 2128862"/>
              <a:gd name="connsiteX11092" fmla="*/ 1216194 w 2482948"/>
              <a:gd name="connsiteY11092" fmla="*/ 924772 h 2128862"/>
              <a:gd name="connsiteX11093" fmla="*/ 1234167 w 2482948"/>
              <a:gd name="connsiteY11093" fmla="*/ 917573 h 2128862"/>
              <a:gd name="connsiteX11094" fmla="*/ 1232408 w 2482948"/>
              <a:gd name="connsiteY11094" fmla="*/ 917096 h 2128862"/>
              <a:gd name="connsiteX11095" fmla="*/ 1229659 w 2482948"/>
              <a:gd name="connsiteY11095" fmla="*/ 916352 h 2128862"/>
              <a:gd name="connsiteX11096" fmla="*/ 1865769 w 2482948"/>
              <a:gd name="connsiteY11096" fmla="*/ 915648 h 2128862"/>
              <a:gd name="connsiteX11097" fmla="*/ 1864715 w 2482948"/>
              <a:gd name="connsiteY11097" fmla="*/ 916608 h 2128862"/>
              <a:gd name="connsiteX11098" fmla="*/ 1866105 w 2482948"/>
              <a:gd name="connsiteY11098" fmla="*/ 917396 h 2128862"/>
              <a:gd name="connsiteX11099" fmla="*/ 1866187 w 2482948"/>
              <a:gd name="connsiteY11099" fmla="*/ 917460 h 2128862"/>
              <a:gd name="connsiteX11100" fmla="*/ 1866207 w 2482948"/>
              <a:gd name="connsiteY11100" fmla="*/ 917455 h 2128862"/>
              <a:gd name="connsiteX11101" fmla="*/ 1866447 w 2482948"/>
              <a:gd name="connsiteY11101" fmla="*/ 917395 h 2128862"/>
              <a:gd name="connsiteX11102" fmla="*/ 1866505 w 2482948"/>
              <a:gd name="connsiteY11102" fmla="*/ 917259 h 2128862"/>
              <a:gd name="connsiteX11103" fmla="*/ 1866897 w 2482948"/>
              <a:gd name="connsiteY11103" fmla="*/ 916333 h 2128862"/>
              <a:gd name="connsiteX11104" fmla="*/ 1466153 w 2482948"/>
              <a:gd name="connsiteY11104" fmla="*/ 915271 h 2128862"/>
              <a:gd name="connsiteX11105" fmla="*/ 1466132 w 2482948"/>
              <a:gd name="connsiteY11105" fmla="*/ 915379 h 2128862"/>
              <a:gd name="connsiteX11106" fmla="*/ 1466126 w 2482948"/>
              <a:gd name="connsiteY11106" fmla="*/ 915408 h 2128862"/>
              <a:gd name="connsiteX11107" fmla="*/ 1466511 w 2482948"/>
              <a:gd name="connsiteY11107" fmla="*/ 915513 h 2128862"/>
              <a:gd name="connsiteX11108" fmla="*/ 1467169 w 2482948"/>
              <a:gd name="connsiteY11108" fmla="*/ 915692 h 2128862"/>
              <a:gd name="connsiteX11109" fmla="*/ 1467584 w 2482948"/>
              <a:gd name="connsiteY11109" fmla="*/ 915805 h 2128862"/>
              <a:gd name="connsiteX11110" fmla="*/ 1468218 w 2482948"/>
              <a:gd name="connsiteY11110" fmla="*/ 915977 h 2128862"/>
              <a:gd name="connsiteX11111" fmla="*/ 1466564 w 2482948"/>
              <a:gd name="connsiteY11111" fmla="*/ 915412 h 2128862"/>
              <a:gd name="connsiteX11112" fmla="*/ 1581482 w 2482948"/>
              <a:gd name="connsiteY11112" fmla="*/ 915105 h 2128862"/>
              <a:gd name="connsiteX11113" fmla="*/ 1581271 w 2482948"/>
              <a:gd name="connsiteY11113" fmla="*/ 915759 h 2128862"/>
              <a:gd name="connsiteX11114" fmla="*/ 1581050 w 2482948"/>
              <a:gd name="connsiteY11114" fmla="*/ 916440 h 2128862"/>
              <a:gd name="connsiteX11115" fmla="*/ 1580790 w 2482948"/>
              <a:gd name="connsiteY11115" fmla="*/ 917241 h 2128862"/>
              <a:gd name="connsiteX11116" fmla="*/ 1585471 w 2482948"/>
              <a:gd name="connsiteY11116" fmla="*/ 928354 h 2128862"/>
              <a:gd name="connsiteX11117" fmla="*/ 1588246 w 2482948"/>
              <a:gd name="connsiteY11117" fmla="*/ 919371 h 2128862"/>
              <a:gd name="connsiteX11118" fmla="*/ 1586317 w 2482948"/>
              <a:gd name="connsiteY11118" fmla="*/ 917971 h 2128862"/>
              <a:gd name="connsiteX11119" fmla="*/ 1584077 w 2482948"/>
              <a:gd name="connsiteY11119" fmla="*/ 916345 h 2128862"/>
              <a:gd name="connsiteX11120" fmla="*/ 1260127 w 2482948"/>
              <a:gd name="connsiteY11120" fmla="*/ 915105 h 2128862"/>
              <a:gd name="connsiteX11121" fmla="*/ 1251427 w 2482948"/>
              <a:gd name="connsiteY11121" fmla="*/ 917186 h 2128862"/>
              <a:gd name="connsiteX11122" fmla="*/ 1257924 w 2482948"/>
              <a:gd name="connsiteY11122" fmla="*/ 918952 h 2128862"/>
              <a:gd name="connsiteX11123" fmla="*/ 2350291 w 2482948"/>
              <a:gd name="connsiteY11123" fmla="*/ 915063 h 2128862"/>
              <a:gd name="connsiteX11124" fmla="*/ 2350044 w 2482948"/>
              <a:gd name="connsiteY11124" fmla="*/ 917442 h 2128862"/>
              <a:gd name="connsiteX11125" fmla="*/ 2348359 w 2482948"/>
              <a:gd name="connsiteY11125" fmla="*/ 920545 h 2128862"/>
              <a:gd name="connsiteX11126" fmla="*/ 1030307 w 2482948"/>
              <a:gd name="connsiteY11126" fmla="*/ 914998 h 2128862"/>
              <a:gd name="connsiteX11127" fmla="*/ 1030302 w 2482948"/>
              <a:gd name="connsiteY11127" fmla="*/ 917180 h 2128862"/>
              <a:gd name="connsiteX11128" fmla="*/ 1028157 w 2482948"/>
              <a:gd name="connsiteY11128" fmla="*/ 926724 h 2128862"/>
              <a:gd name="connsiteX11129" fmla="*/ 1028276 w 2482948"/>
              <a:gd name="connsiteY11129" fmla="*/ 926767 h 2128862"/>
              <a:gd name="connsiteX11130" fmla="*/ 1029032 w 2482948"/>
              <a:gd name="connsiteY11130" fmla="*/ 927039 h 2128862"/>
              <a:gd name="connsiteX11131" fmla="*/ 1031912 w 2482948"/>
              <a:gd name="connsiteY11131" fmla="*/ 915726 h 2128862"/>
              <a:gd name="connsiteX11132" fmla="*/ 1031926 w 2482948"/>
              <a:gd name="connsiteY11132" fmla="*/ 915546 h 2128862"/>
              <a:gd name="connsiteX11133" fmla="*/ 1439117 w 2482948"/>
              <a:gd name="connsiteY11133" fmla="*/ 914192 h 2128862"/>
              <a:gd name="connsiteX11134" fmla="*/ 1439071 w 2482948"/>
              <a:gd name="connsiteY11134" fmla="*/ 914411 h 2128862"/>
              <a:gd name="connsiteX11135" fmla="*/ 1438954 w 2482948"/>
              <a:gd name="connsiteY11135" fmla="*/ 914965 h 2128862"/>
              <a:gd name="connsiteX11136" fmla="*/ 1445426 w 2482948"/>
              <a:gd name="connsiteY11136" fmla="*/ 916593 h 2128862"/>
              <a:gd name="connsiteX11137" fmla="*/ 1448261 w 2482948"/>
              <a:gd name="connsiteY11137" fmla="*/ 917306 h 2128862"/>
              <a:gd name="connsiteX11138" fmla="*/ 1448300 w 2482948"/>
              <a:gd name="connsiteY11138" fmla="*/ 917122 h 2128862"/>
              <a:gd name="connsiteX11139" fmla="*/ 1440039 w 2482948"/>
              <a:gd name="connsiteY11139" fmla="*/ 914363 h 2128862"/>
              <a:gd name="connsiteX11140" fmla="*/ 1346552 w 2482948"/>
              <a:gd name="connsiteY11140" fmla="*/ 914088 h 2128862"/>
              <a:gd name="connsiteX11141" fmla="*/ 1345493 w 2482948"/>
              <a:gd name="connsiteY11141" fmla="*/ 914300 h 2128862"/>
              <a:gd name="connsiteX11142" fmla="*/ 1345674 w 2482948"/>
              <a:gd name="connsiteY11142" fmla="*/ 914409 h 2128862"/>
              <a:gd name="connsiteX11143" fmla="*/ 1347966 w 2482948"/>
              <a:gd name="connsiteY11143" fmla="*/ 914315 h 2128862"/>
              <a:gd name="connsiteX11144" fmla="*/ 1939438 w 2482948"/>
              <a:gd name="connsiteY11144" fmla="*/ 913783 h 2128862"/>
              <a:gd name="connsiteX11145" fmla="*/ 1939322 w 2482948"/>
              <a:gd name="connsiteY11145" fmla="*/ 915300 h 2128862"/>
              <a:gd name="connsiteX11146" fmla="*/ 1939095 w 2482948"/>
              <a:gd name="connsiteY11146" fmla="*/ 918294 h 2128862"/>
              <a:gd name="connsiteX11147" fmla="*/ 1940701 w 2482948"/>
              <a:gd name="connsiteY11147" fmla="*/ 918775 h 2128862"/>
              <a:gd name="connsiteX11148" fmla="*/ 1946991 w 2482948"/>
              <a:gd name="connsiteY11148" fmla="*/ 920402 h 2128862"/>
              <a:gd name="connsiteX11149" fmla="*/ 1952328 w 2482948"/>
              <a:gd name="connsiteY11149" fmla="*/ 921033 h 2128862"/>
              <a:gd name="connsiteX11150" fmla="*/ 1953801 w 2482948"/>
              <a:gd name="connsiteY11150" fmla="*/ 917785 h 2128862"/>
              <a:gd name="connsiteX11151" fmla="*/ 1953974 w 2482948"/>
              <a:gd name="connsiteY11151" fmla="*/ 917403 h 2128862"/>
              <a:gd name="connsiteX11152" fmla="*/ 1950215 w 2482948"/>
              <a:gd name="connsiteY11152" fmla="*/ 916432 h 2128862"/>
              <a:gd name="connsiteX11153" fmla="*/ 1942356 w 2482948"/>
              <a:gd name="connsiteY11153" fmla="*/ 914500 h 2128862"/>
              <a:gd name="connsiteX11154" fmla="*/ 2234770 w 2482948"/>
              <a:gd name="connsiteY11154" fmla="*/ 913679 h 2128862"/>
              <a:gd name="connsiteX11155" fmla="*/ 2231961 w 2482948"/>
              <a:gd name="connsiteY11155" fmla="*/ 914144 h 2128862"/>
              <a:gd name="connsiteX11156" fmla="*/ 2217580 w 2482948"/>
              <a:gd name="connsiteY11156" fmla="*/ 923024 h 2128862"/>
              <a:gd name="connsiteX11157" fmla="*/ 2225066 w 2482948"/>
              <a:gd name="connsiteY11157" fmla="*/ 920109 h 2128862"/>
              <a:gd name="connsiteX11158" fmla="*/ 2233196 w 2482948"/>
              <a:gd name="connsiteY11158" fmla="*/ 916943 h 2128862"/>
              <a:gd name="connsiteX11159" fmla="*/ 754510 w 2482948"/>
              <a:gd name="connsiteY11159" fmla="*/ 913624 h 2128862"/>
              <a:gd name="connsiteX11160" fmla="*/ 753880 w 2482948"/>
              <a:gd name="connsiteY11160" fmla="*/ 914379 h 2128862"/>
              <a:gd name="connsiteX11161" fmla="*/ 753883 w 2482948"/>
              <a:gd name="connsiteY11161" fmla="*/ 914380 h 2128862"/>
              <a:gd name="connsiteX11162" fmla="*/ 753889 w 2482948"/>
              <a:gd name="connsiteY11162" fmla="*/ 914383 h 2128862"/>
              <a:gd name="connsiteX11163" fmla="*/ 754330 w 2482948"/>
              <a:gd name="connsiteY11163" fmla="*/ 913853 h 2128862"/>
              <a:gd name="connsiteX11164" fmla="*/ 754518 w 2482948"/>
              <a:gd name="connsiteY11164" fmla="*/ 913628 h 2128862"/>
              <a:gd name="connsiteX11165" fmla="*/ 1706018 w 2482948"/>
              <a:gd name="connsiteY11165" fmla="*/ 913504 h 2128862"/>
              <a:gd name="connsiteX11166" fmla="*/ 1705270 w 2482948"/>
              <a:gd name="connsiteY11166" fmla="*/ 915522 h 2128862"/>
              <a:gd name="connsiteX11167" fmla="*/ 1702424 w 2482948"/>
              <a:gd name="connsiteY11167" fmla="*/ 923205 h 2128862"/>
              <a:gd name="connsiteX11168" fmla="*/ 1698881 w 2482948"/>
              <a:gd name="connsiteY11168" fmla="*/ 932767 h 2128862"/>
              <a:gd name="connsiteX11169" fmla="*/ 1700495 w 2482948"/>
              <a:gd name="connsiteY11169" fmla="*/ 937737 h 2128862"/>
              <a:gd name="connsiteX11170" fmla="*/ 1701814 w 2482948"/>
              <a:gd name="connsiteY11170" fmla="*/ 941794 h 2128862"/>
              <a:gd name="connsiteX11171" fmla="*/ 1702769 w 2482948"/>
              <a:gd name="connsiteY11171" fmla="*/ 944733 h 2128862"/>
              <a:gd name="connsiteX11172" fmla="*/ 1709944 w 2482948"/>
              <a:gd name="connsiteY11172" fmla="*/ 958762 h 2128862"/>
              <a:gd name="connsiteX11173" fmla="*/ 1711158 w 2482948"/>
              <a:gd name="connsiteY11173" fmla="*/ 961135 h 2128862"/>
              <a:gd name="connsiteX11174" fmla="*/ 1716244 w 2482948"/>
              <a:gd name="connsiteY11174" fmla="*/ 947021 h 2128862"/>
              <a:gd name="connsiteX11175" fmla="*/ 1710984 w 2482948"/>
              <a:gd name="connsiteY11175" fmla="*/ 935323 h 2128862"/>
              <a:gd name="connsiteX11176" fmla="*/ 1385077 w 2482948"/>
              <a:gd name="connsiteY11176" fmla="*/ 913056 h 2128862"/>
              <a:gd name="connsiteX11177" fmla="*/ 1385866 w 2482948"/>
              <a:gd name="connsiteY11177" fmla="*/ 913462 h 2128862"/>
              <a:gd name="connsiteX11178" fmla="*/ 1385937 w 2482948"/>
              <a:gd name="connsiteY11178" fmla="*/ 913471 h 2128862"/>
              <a:gd name="connsiteX11179" fmla="*/ 1394304 w 2482948"/>
              <a:gd name="connsiteY11179" fmla="*/ 914526 h 2128862"/>
              <a:gd name="connsiteX11180" fmla="*/ 1217384 w 2482948"/>
              <a:gd name="connsiteY11180" fmla="*/ 913028 h 2128862"/>
              <a:gd name="connsiteX11181" fmla="*/ 1214983 w 2482948"/>
              <a:gd name="connsiteY11181" fmla="*/ 915881 h 2128862"/>
              <a:gd name="connsiteX11182" fmla="*/ 1213069 w 2482948"/>
              <a:gd name="connsiteY11182" fmla="*/ 918156 h 2128862"/>
              <a:gd name="connsiteX11183" fmla="*/ 1216418 w 2482948"/>
              <a:gd name="connsiteY11183" fmla="*/ 916284 h 2128862"/>
              <a:gd name="connsiteX11184" fmla="*/ 1220657 w 2482948"/>
              <a:gd name="connsiteY11184" fmla="*/ 913914 h 2128862"/>
              <a:gd name="connsiteX11185" fmla="*/ 1022290 w 2482948"/>
              <a:gd name="connsiteY11185" fmla="*/ 912285 h 2128862"/>
              <a:gd name="connsiteX11186" fmla="*/ 1022275 w 2482948"/>
              <a:gd name="connsiteY11186" fmla="*/ 919322 h 2128862"/>
              <a:gd name="connsiteX11187" fmla="*/ 1022271 w 2482948"/>
              <a:gd name="connsiteY11187" fmla="*/ 921406 h 2128862"/>
              <a:gd name="connsiteX11188" fmla="*/ 1022264 w 2482948"/>
              <a:gd name="connsiteY11188" fmla="*/ 924604 h 2128862"/>
              <a:gd name="connsiteX11189" fmla="*/ 1023910 w 2482948"/>
              <a:gd name="connsiteY11189" fmla="*/ 925196 h 2128862"/>
              <a:gd name="connsiteX11190" fmla="*/ 1024296 w 2482948"/>
              <a:gd name="connsiteY11190" fmla="*/ 925335 h 2128862"/>
              <a:gd name="connsiteX11191" fmla="*/ 1024955 w 2482948"/>
              <a:gd name="connsiteY11191" fmla="*/ 913187 h 2128862"/>
              <a:gd name="connsiteX11192" fmla="*/ 1882209 w 2482948"/>
              <a:gd name="connsiteY11192" fmla="*/ 912263 h 2128862"/>
              <a:gd name="connsiteX11193" fmla="*/ 1880212 w 2482948"/>
              <a:gd name="connsiteY11193" fmla="*/ 912508 h 2128862"/>
              <a:gd name="connsiteX11194" fmla="*/ 1886778 w 2482948"/>
              <a:gd name="connsiteY11194" fmla="*/ 916345 h 2128862"/>
              <a:gd name="connsiteX11195" fmla="*/ 1892162 w 2482948"/>
              <a:gd name="connsiteY11195" fmla="*/ 916624 h 2128862"/>
              <a:gd name="connsiteX11196" fmla="*/ 1892162 w 2482948"/>
              <a:gd name="connsiteY11196" fmla="*/ 916622 h 2128862"/>
              <a:gd name="connsiteX11197" fmla="*/ 1889545 w 2482948"/>
              <a:gd name="connsiteY11197" fmla="*/ 915742 h 2128862"/>
              <a:gd name="connsiteX11198" fmla="*/ 1561923 w 2482948"/>
              <a:gd name="connsiteY11198" fmla="*/ 912256 h 2128862"/>
              <a:gd name="connsiteX11199" fmla="*/ 1561926 w 2482948"/>
              <a:gd name="connsiteY11199" fmla="*/ 913082 h 2128862"/>
              <a:gd name="connsiteX11200" fmla="*/ 1563044 w 2482948"/>
              <a:gd name="connsiteY11200" fmla="*/ 914334 h 2128862"/>
              <a:gd name="connsiteX11201" fmla="*/ 1563215 w 2482948"/>
              <a:gd name="connsiteY11201" fmla="*/ 913734 h 2128862"/>
              <a:gd name="connsiteX11202" fmla="*/ 1562155 w 2482948"/>
              <a:gd name="connsiteY11202" fmla="*/ 912521 h 2128862"/>
              <a:gd name="connsiteX11203" fmla="*/ 2103426 w 2482948"/>
              <a:gd name="connsiteY11203" fmla="*/ 912079 h 2128862"/>
              <a:gd name="connsiteX11204" fmla="*/ 2103164 w 2482948"/>
              <a:gd name="connsiteY11204" fmla="*/ 912595 h 2128862"/>
              <a:gd name="connsiteX11205" fmla="*/ 2103027 w 2482948"/>
              <a:gd name="connsiteY11205" fmla="*/ 912864 h 2128862"/>
              <a:gd name="connsiteX11206" fmla="*/ 2102469 w 2482948"/>
              <a:gd name="connsiteY11206" fmla="*/ 913964 h 2128862"/>
              <a:gd name="connsiteX11207" fmla="*/ 2107042 w 2482948"/>
              <a:gd name="connsiteY11207" fmla="*/ 918132 h 2128862"/>
              <a:gd name="connsiteX11208" fmla="*/ 2107126 w 2482948"/>
              <a:gd name="connsiteY11208" fmla="*/ 917661 h 2128862"/>
              <a:gd name="connsiteX11209" fmla="*/ 2107380 w 2482948"/>
              <a:gd name="connsiteY11209" fmla="*/ 916248 h 2128862"/>
              <a:gd name="connsiteX11210" fmla="*/ 2107614 w 2482948"/>
              <a:gd name="connsiteY11210" fmla="*/ 914946 h 2128862"/>
              <a:gd name="connsiteX11211" fmla="*/ 2106910 w 2482948"/>
              <a:gd name="connsiteY11211" fmla="*/ 914465 h 2128862"/>
              <a:gd name="connsiteX11212" fmla="*/ 2209033 w 2482948"/>
              <a:gd name="connsiteY11212" fmla="*/ 912024 h 2128862"/>
              <a:gd name="connsiteX11213" fmla="*/ 2207986 w 2482948"/>
              <a:gd name="connsiteY11213" fmla="*/ 912282 h 2128862"/>
              <a:gd name="connsiteX11214" fmla="*/ 2203523 w 2482948"/>
              <a:gd name="connsiteY11214" fmla="*/ 913383 h 2128862"/>
              <a:gd name="connsiteX11215" fmla="*/ 2196793 w 2482948"/>
              <a:gd name="connsiteY11215" fmla="*/ 915042 h 2128862"/>
              <a:gd name="connsiteX11216" fmla="*/ 2196697 w 2482948"/>
              <a:gd name="connsiteY11216" fmla="*/ 915375 h 2128862"/>
              <a:gd name="connsiteX11217" fmla="*/ 2196637 w 2482948"/>
              <a:gd name="connsiteY11217" fmla="*/ 915586 h 2128862"/>
              <a:gd name="connsiteX11218" fmla="*/ 2207647 w 2482948"/>
              <a:gd name="connsiteY11218" fmla="*/ 913674 h 2128862"/>
              <a:gd name="connsiteX11219" fmla="*/ 2208324 w 2482948"/>
              <a:gd name="connsiteY11219" fmla="*/ 913417 h 2128862"/>
              <a:gd name="connsiteX11220" fmla="*/ 1931142 w 2482948"/>
              <a:gd name="connsiteY11220" fmla="*/ 911745 h 2128862"/>
              <a:gd name="connsiteX11221" fmla="*/ 1930157 w 2482948"/>
              <a:gd name="connsiteY11221" fmla="*/ 914074 h 2128862"/>
              <a:gd name="connsiteX11222" fmla="*/ 1929578 w 2482948"/>
              <a:gd name="connsiteY11222" fmla="*/ 915445 h 2128862"/>
              <a:gd name="connsiteX11223" fmla="*/ 1934531 w 2482948"/>
              <a:gd name="connsiteY11223" fmla="*/ 916928 h 2128862"/>
              <a:gd name="connsiteX11224" fmla="*/ 1934721 w 2482948"/>
              <a:gd name="connsiteY11224" fmla="*/ 916984 h 2128862"/>
              <a:gd name="connsiteX11225" fmla="*/ 1935050 w 2482948"/>
              <a:gd name="connsiteY11225" fmla="*/ 912705 h 2128862"/>
              <a:gd name="connsiteX11226" fmla="*/ 1932954 w 2482948"/>
              <a:gd name="connsiteY11226" fmla="*/ 912190 h 2128862"/>
              <a:gd name="connsiteX11227" fmla="*/ 1931890 w 2482948"/>
              <a:gd name="connsiteY11227" fmla="*/ 911929 h 2128862"/>
              <a:gd name="connsiteX11228" fmla="*/ 765298 w 2482948"/>
              <a:gd name="connsiteY11228" fmla="*/ 911696 h 2128862"/>
              <a:gd name="connsiteX11229" fmla="*/ 764281 w 2482948"/>
              <a:gd name="connsiteY11229" fmla="*/ 912917 h 2128862"/>
              <a:gd name="connsiteX11230" fmla="*/ 769101 w 2482948"/>
              <a:gd name="connsiteY11230" fmla="*/ 915122 h 2128862"/>
              <a:gd name="connsiteX11231" fmla="*/ 786102 w 2482948"/>
              <a:gd name="connsiteY11231" fmla="*/ 922901 h 2128862"/>
              <a:gd name="connsiteX11232" fmla="*/ 821844 w 2482948"/>
              <a:gd name="connsiteY11232" fmla="*/ 930654 h 2128862"/>
              <a:gd name="connsiteX11233" fmla="*/ 817946 w 2482948"/>
              <a:gd name="connsiteY11233" fmla="*/ 928910 h 2128862"/>
              <a:gd name="connsiteX11234" fmla="*/ 814849 w 2482948"/>
              <a:gd name="connsiteY11234" fmla="*/ 927525 h 2128862"/>
              <a:gd name="connsiteX11235" fmla="*/ 806221 w 2482948"/>
              <a:gd name="connsiteY11235" fmla="*/ 925733 h 2128862"/>
              <a:gd name="connsiteX11236" fmla="*/ 788290 w 2482948"/>
              <a:gd name="connsiteY11236" fmla="*/ 922007 h 2128862"/>
              <a:gd name="connsiteX11237" fmla="*/ 776674 w 2482948"/>
              <a:gd name="connsiteY11237" fmla="*/ 916798 h 2128862"/>
              <a:gd name="connsiteX11238" fmla="*/ 2243180 w 2482948"/>
              <a:gd name="connsiteY11238" fmla="*/ 911675 h 2128862"/>
              <a:gd name="connsiteX11239" fmla="*/ 2241738 w 2482948"/>
              <a:gd name="connsiteY11239" fmla="*/ 912064 h 2128862"/>
              <a:gd name="connsiteX11240" fmla="*/ 2241058 w 2482948"/>
              <a:gd name="connsiteY11240" fmla="*/ 913881 h 2128862"/>
              <a:gd name="connsiteX11241" fmla="*/ 2242551 w 2482948"/>
              <a:gd name="connsiteY11241" fmla="*/ 913300 h 2128862"/>
              <a:gd name="connsiteX11242" fmla="*/ 2242695 w 2482948"/>
              <a:gd name="connsiteY11242" fmla="*/ 912985 h 2128862"/>
              <a:gd name="connsiteX11243" fmla="*/ 2242746 w 2482948"/>
              <a:gd name="connsiteY11243" fmla="*/ 912874 h 2128862"/>
              <a:gd name="connsiteX11244" fmla="*/ 2242945 w 2482948"/>
              <a:gd name="connsiteY11244" fmla="*/ 912324 h 2128862"/>
              <a:gd name="connsiteX11245" fmla="*/ 927742 w 2482948"/>
              <a:gd name="connsiteY11245" fmla="*/ 911576 h 2128862"/>
              <a:gd name="connsiteX11246" fmla="*/ 925987 w 2482948"/>
              <a:gd name="connsiteY11246" fmla="*/ 912264 h 2128862"/>
              <a:gd name="connsiteX11247" fmla="*/ 906868 w 2482948"/>
              <a:gd name="connsiteY11247" fmla="*/ 914577 h 2128862"/>
              <a:gd name="connsiteX11248" fmla="*/ 907074 w 2482948"/>
              <a:gd name="connsiteY11248" fmla="*/ 914659 h 2128862"/>
              <a:gd name="connsiteX11249" fmla="*/ 907232 w 2482948"/>
              <a:gd name="connsiteY11249" fmla="*/ 914722 h 2128862"/>
              <a:gd name="connsiteX11250" fmla="*/ 920197 w 2482948"/>
              <a:gd name="connsiteY11250" fmla="*/ 913311 h 2128862"/>
              <a:gd name="connsiteX11251" fmla="*/ 924263 w 2482948"/>
              <a:gd name="connsiteY11251" fmla="*/ 912692 h 2128862"/>
              <a:gd name="connsiteX11252" fmla="*/ 928848 w 2482948"/>
              <a:gd name="connsiteY11252" fmla="*/ 911995 h 2128862"/>
              <a:gd name="connsiteX11253" fmla="*/ 928719 w 2482948"/>
              <a:gd name="connsiteY11253" fmla="*/ 911946 h 2128862"/>
              <a:gd name="connsiteX11254" fmla="*/ 927978 w 2482948"/>
              <a:gd name="connsiteY11254" fmla="*/ 911666 h 2128862"/>
              <a:gd name="connsiteX11255" fmla="*/ 2112456 w 2482948"/>
              <a:gd name="connsiteY11255" fmla="*/ 911575 h 2128862"/>
              <a:gd name="connsiteX11256" fmla="*/ 2112273 w 2482948"/>
              <a:gd name="connsiteY11256" fmla="*/ 912596 h 2128862"/>
              <a:gd name="connsiteX11257" fmla="*/ 2112699 w 2482948"/>
              <a:gd name="connsiteY11257" fmla="*/ 912893 h 2128862"/>
              <a:gd name="connsiteX11258" fmla="*/ 2114972 w 2482948"/>
              <a:gd name="connsiteY11258" fmla="*/ 914478 h 2128862"/>
              <a:gd name="connsiteX11259" fmla="*/ 2115851 w 2482948"/>
              <a:gd name="connsiteY11259" fmla="*/ 915091 h 2128862"/>
              <a:gd name="connsiteX11260" fmla="*/ 2116141 w 2482948"/>
              <a:gd name="connsiteY11260" fmla="*/ 915196 h 2128862"/>
              <a:gd name="connsiteX11261" fmla="*/ 2116717 w 2482948"/>
              <a:gd name="connsiteY11261" fmla="*/ 915403 h 2128862"/>
              <a:gd name="connsiteX11262" fmla="*/ 2122438 w 2482948"/>
              <a:gd name="connsiteY11262" fmla="*/ 917465 h 2128862"/>
              <a:gd name="connsiteX11263" fmla="*/ 2122468 w 2482948"/>
              <a:gd name="connsiteY11263" fmla="*/ 917403 h 2128862"/>
              <a:gd name="connsiteX11264" fmla="*/ 2122689 w 2482948"/>
              <a:gd name="connsiteY11264" fmla="*/ 916955 h 2128862"/>
              <a:gd name="connsiteX11265" fmla="*/ 2122853 w 2482948"/>
              <a:gd name="connsiteY11265" fmla="*/ 916622 h 2128862"/>
              <a:gd name="connsiteX11266" fmla="*/ 2118547 w 2482948"/>
              <a:gd name="connsiteY11266" fmla="*/ 914532 h 2128862"/>
              <a:gd name="connsiteX11267" fmla="*/ 1335047 w 2482948"/>
              <a:gd name="connsiteY11267" fmla="*/ 911502 h 2128862"/>
              <a:gd name="connsiteX11268" fmla="*/ 1334458 w 2482948"/>
              <a:gd name="connsiteY11268" fmla="*/ 911623 h 2128862"/>
              <a:gd name="connsiteX11269" fmla="*/ 1334300 w 2482948"/>
              <a:gd name="connsiteY11269" fmla="*/ 911656 h 2128862"/>
              <a:gd name="connsiteX11270" fmla="*/ 1334375 w 2482948"/>
              <a:gd name="connsiteY11270" fmla="*/ 911654 h 2128862"/>
              <a:gd name="connsiteX11271" fmla="*/ 1335169 w 2482948"/>
              <a:gd name="connsiteY11271" fmla="*/ 911636 h 2128862"/>
              <a:gd name="connsiteX11272" fmla="*/ 2137486 w 2482948"/>
              <a:gd name="connsiteY11272" fmla="*/ 911425 h 2128862"/>
              <a:gd name="connsiteX11273" fmla="*/ 2149395 w 2482948"/>
              <a:gd name="connsiteY11273" fmla="*/ 916408 h 2128862"/>
              <a:gd name="connsiteX11274" fmla="*/ 2150441 w 2482948"/>
              <a:gd name="connsiteY11274" fmla="*/ 916846 h 2128862"/>
              <a:gd name="connsiteX11275" fmla="*/ 2150503 w 2482948"/>
              <a:gd name="connsiteY11275" fmla="*/ 916573 h 2128862"/>
              <a:gd name="connsiteX11276" fmla="*/ 2150624 w 2482948"/>
              <a:gd name="connsiteY11276" fmla="*/ 916044 h 2128862"/>
              <a:gd name="connsiteX11277" fmla="*/ 2140713 w 2482948"/>
              <a:gd name="connsiteY11277" fmla="*/ 912559 h 2128862"/>
              <a:gd name="connsiteX11278" fmla="*/ 775374 w 2482948"/>
              <a:gd name="connsiteY11278" fmla="*/ 911412 h 2128862"/>
              <a:gd name="connsiteX11279" fmla="*/ 789410 w 2482948"/>
              <a:gd name="connsiteY11279" fmla="*/ 917702 h 2128862"/>
              <a:gd name="connsiteX11280" fmla="*/ 789499 w 2482948"/>
              <a:gd name="connsiteY11280" fmla="*/ 917720 h 2128862"/>
              <a:gd name="connsiteX11281" fmla="*/ 789680 w 2482948"/>
              <a:gd name="connsiteY11281" fmla="*/ 917758 h 2128862"/>
              <a:gd name="connsiteX11282" fmla="*/ 789958 w 2482948"/>
              <a:gd name="connsiteY11282" fmla="*/ 917816 h 2128862"/>
              <a:gd name="connsiteX11283" fmla="*/ 1902552 w 2482948"/>
              <a:gd name="connsiteY11283" fmla="*/ 911103 h 2128862"/>
              <a:gd name="connsiteX11284" fmla="*/ 1902005 w 2482948"/>
              <a:gd name="connsiteY11284" fmla="*/ 912351 h 2128862"/>
              <a:gd name="connsiteX11285" fmla="*/ 1901492 w 2482948"/>
              <a:gd name="connsiteY11285" fmla="*/ 913520 h 2128862"/>
              <a:gd name="connsiteX11286" fmla="*/ 1901130 w 2482948"/>
              <a:gd name="connsiteY11286" fmla="*/ 914346 h 2128862"/>
              <a:gd name="connsiteX11287" fmla="*/ 1910934 w 2482948"/>
              <a:gd name="connsiteY11287" fmla="*/ 917595 h 2128862"/>
              <a:gd name="connsiteX11288" fmla="*/ 1912828 w 2482948"/>
              <a:gd name="connsiteY11288" fmla="*/ 917693 h 2128862"/>
              <a:gd name="connsiteX11289" fmla="*/ 1912921 w 2482948"/>
              <a:gd name="connsiteY11289" fmla="*/ 915763 h 2128862"/>
              <a:gd name="connsiteX11290" fmla="*/ 1912996 w 2482948"/>
              <a:gd name="connsiteY11290" fmla="*/ 914202 h 2128862"/>
              <a:gd name="connsiteX11291" fmla="*/ 1892269 w 2482948"/>
              <a:gd name="connsiteY11291" fmla="*/ 911026 h 2128862"/>
              <a:gd name="connsiteX11292" fmla="*/ 1891578 w 2482948"/>
              <a:gd name="connsiteY11292" fmla="*/ 911111 h 2128862"/>
              <a:gd name="connsiteX11293" fmla="*/ 1892027 w 2482948"/>
              <a:gd name="connsiteY11293" fmla="*/ 911330 h 2128862"/>
              <a:gd name="connsiteX11294" fmla="*/ 1892262 w 2482948"/>
              <a:gd name="connsiteY11294" fmla="*/ 911408 h 2128862"/>
              <a:gd name="connsiteX11295" fmla="*/ 1453305 w 2482948"/>
              <a:gd name="connsiteY11295" fmla="*/ 910878 h 2128862"/>
              <a:gd name="connsiteX11296" fmla="*/ 1453101 w 2482948"/>
              <a:gd name="connsiteY11296" fmla="*/ 911865 h 2128862"/>
              <a:gd name="connsiteX11297" fmla="*/ 1453507 w 2482948"/>
              <a:gd name="connsiteY11297" fmla="*/ 911976 h 2128862"/>
              <a:gd name="connsiteX11298" fmla="*/ 1453658 w 2482948"/>
              <a:gd name="connsiteY11298" fmla="*/ 912017 h 2128862"/>
              <a:gd name="connsiteX11299" fmla="*/ 1461804 w 2482948"/>
              <a:gd name="connsiteY11299" fmla="*/ 914232 h 2128862"/>
              <a:gd name="connsiteX11300" fmla="*/ 1461890 w 2482948"/>
              <a:gd name="connsiteY11300" fmla="*/ 913813 h 2128862"/>
              <a:gd name="connsiteX11301" fmla="*/ 1845371 w 2482948"/>
              <a:gd name="connsiteY11301" fmla="*/ 910730 h 2128862"/>
              <a:gd name="connsiteX11302" fmla="*/ 1839765 w 2482948"/>
              <a:gd name="connsiteY11302" fmla="*/ 926342 h 2128862"/>
              <a:gd name="connsiteX11303" fmla="*/ 1836434 w 2482948"/>
              <a:gd name="connsiteY11303" fmla="*/ 935618 h 2128862"/>
              <a:gd name="connsiteX11304" fmla="*/ 1836882 w 2482948"/>
              <a:gd name="connsiteY11304" fmla="*/ 940133 h 2128862"/>
              <a:gd name="connsiteX11305" fmla="*/ 1837405 w 2482948"/>
              <a:gd name="connsiteY11305" fmla="*/ 945394 h 2128862"/>
              <a:gd name="connsiteX11306" fmla="*/ 1839931 w 2482948"/>
              <a:gd name="connsiteY11306" fmla="*/ 970841 h 2128862"/>
              <a:gd name="connsiteX11307" fmla="*/ 1841949 w 2482948"/>
              <a:gd name="connsiteY11307" fmla="*/ 980004 h 2128862"/>
              <a:gd name="connsiteX11308" fmla="*/ 1849816 w 2482948"/>
              <a:gd name="connsiteY11308" fmla="*/ 958324 h 2128862"/>
              <a:gd name="connsiteX11309" fmla="*/ 1844872 w 2482948"/>
              <a:gd name="connsiteY11309" fmla="*/ 949846 h 2128862"/>
              <a:gd name="connsiteX11310" fmla="*/ 1844872 w 2482948"/>
              <a:gd name="connsiteY11310" fmla="*/ 949845 h 2128862"/>
              <a:gd name="connsiteX11311" fmla="*/ 1844216 w 2482948"/>
              <a:gd name="connsiteY11311" fmla="*/ 936403 h 2128862"/>
              <a:gd name="connsiteX11312" fmla="*/ 1842388 w 2482948"/>
              <a:gd name="connsiteY11312" fmla="*/ 932289 h 2128862"/>
              <a:gd name="connsiteX11313" fmla="*/ 1844130 w 2482948"/>
              <a:gd name="connsiteY11313" fmla="*/ 934643 h 2128862"/>
              <a:gd name="connsiteX11314" fmla="*/ 1843491 w 2482948"/>
              <a:gd name="connsiteY11314" fmla="*/ 921533 h 2128862"/>
              <a:gd name="connsiteX11315" fmla="*/ 1843491 w 2482948"/>
              <a:gd name="connsiteY11315" fmla="*/ 919879 h 2128862"/>
              <a:gd name="connsiteX11316" fmla="*/ 1846875 w 2482948"/>
              <a:gd name="connsiteY11316" fmla="*/ 914115 h 2128862"/>
              <a:gd name="connsiteX11317" fmla="*/ 1846041 w 2482948"/>
              <a:gd name="connsiteY11317" fmla="*/ 912239 h 2128862"/>
              <a:gd name="connsiteX11318" fmla="*/ 1918593 w 2482948"/>
              <a:gd name="connsiteY11318" fmla="*/ 910511 h 2128862"/>
              <a:gd name="connsiteX11319" fmla="*/ 1918537 w 2482948"/>
              <a:gd name="connsiteY11319" fmla="*/ 911681 h 2128862"/>
              <a:gd name="connsiteX11320" fmla="*/ 1918516 w 2482948"/>
              <a:gd name="connsiteY11320" fmla="*/ 912132 h 2128862"/>
              <a:gd name="connsiteX11321" fmla="*/ 1921517 w 2482948"/>
              <a:gd name="connsiteY11321" fmla="*/ 913031 h 2128862"/>
              <a:gd name="connsiteX11322" fmla="*/ 1924332 w 2482948"/>
              <a:gd name="connsiteY11322" fmla="*/ 913874 h 2128862"/>
              <a:gd name="connsiteX11323" fmla="*/ 1925214 w 2482948"/>
              <a:gd name="connsiteY11323" fmla="*/ 914138 h 2128862"/>
              <a:gd name="connsiteX11324" fmla="*/ 1926675 w 2482948"/>
              <a:gd name="connsiteY11324" fmla="*/ 910693 h 2128862"/>
              <a:gd name="connsiteX11325" fmla="*/ 1925827 w 2482948"/>
              <a:gd name="connsiteY11325" fmla="*/ 910674 h 2128862"/>
              <a:gd name="connsiteX11326" fmla="*/ 1912654 w 2482948"/>
              <a:gd name="connsiteY11326" fmla="*/ 910377 h 2128862"/>
              <a:gd name="connsiteX11327" fmla="*/ 1913172 w 2482948"/>
              <a:gd name="connsiteY11327" fmla="*/ 910532 h 2128862"/>
              <a:gd name="connsiteX11328" fmla="*/ 1913179 w 2482948"/>
              <a:gd name="connsiteY11328" fmla="*/ 910389 h 2128862"/>
              <a:gd name="connsiteX11329" fmla="*/ 1596868 w 2482948"/>
              <a:gd name="connsiteY11329" fmla="*/ 910185 h 2128862"/>
              <a:gd name="connsiteX11330" fmla="*/ 1594438 w 2482948"/>
              <a:gd name="connsiteY11330" fmla="*/ 918072 h 2128862"/>
              <a:gd name="connsiteX11331" fmla="*/ 1594206 w 2482948"/>
              <a:gd name="connsiteY11331" fmla="*/ 918826 h 2128862"/>
              <a:gd name="connsiteX11332" fmla="*/ 1600156 w 2482948"/>
              <a:gd name="connsiteY11332" fmla="*/ 923126 h 2128862"/>
              <a:gd name="connsiteX11333" fmla="*/ 1611185 w 2482948"/>
              <a:gd name="connsiteY11333" fmla="*/ 931097 h 2128862"/>
              <a:gd name="connsiteX11334" fmla="*/ 1612255 w 2482948"/>
              <a:gd name="connsiteY11334" fmla="*/ 927583 h 2128862"/>
              <a:gd name="connsiteX11335" fmla="*/ 1612909 w 2482948"/>
              <a:gd name="connsiteY11335" fmla="*/ 925437 h 2128862"/>
              <a:gd name="connsiteX11336" fmla="*/ 1613541 w 2482948"/>
              <a:gd name="connsiteY11336" fmla="*/ 923363 h 2128862"/>
              <a:gd name="connsiteX11337" fmla="*/ 1568677 w 2482948"/>
              <a:gd name="connsiteY11337" fmla="*/ 910098 h 2128862"/>
              <a:gd name="connsiteX11338" fmla="*/ 1568401 w 2482948"/>
              <a:gd name="connsiteY11338" fmla="*/ 911072 h 2128862"/>
              <a:gd name="connsiteX11339" fmla="*/ 1567930 w 2482948"/>
              <a:gd name="connsiteY11339" fmla="*/ 912729 h 2128862"/>
              <a:gd name="connsiteX11340" fmla="*/ 1574989 w 2482948"/>
              <a:gd name="connsiteY11340" fmla="*/ 920780 h 2128862"/>
              <a:gd name="connsiteX11341" fmla="*/ 1575420 w 2482948"/>
              <a:gd name="connsiteY11341" fmla="*/ 919453 h 2128862"/>
              <a:gd name="connsiteX11342" fmla="*/ 1575802 w 2482948"/>
              <a:gd name="connsiteY11342" fmla="*/ 918278 h 2128862"/>
              <a:gd name="connsiteX11343" fmla="*/ 1575028 w 2482948"/>
              <a:gd name="connsiteY11343" fmla="*/ 916846 h 2128862"/>
              <a:gd name="connsiteX11344" fmla="*/ 1342126 w 2482948"/>
              <a:gd name="connsiteY11344" fmla="*/ 910044 h 2128862"/>
              <a:gd name="connsiteX11345" fmla="*/ 1342095 w 2482948"/>
              <a:gd name="connsiteY11345" fmla="*/ 910051 h 2128862"/>
              <a:gd name="connsiteX11346" fmla="*/ 1341792 w 2482948"/>
              <a:gd name="connsiteY11346" fmla="*/ 910113 h 2128862"/>
              <a:gd name="connsiteX11347" fmla="*/ 1339728 w 2482948"/>
              <a:gd name="connsiteY11347" fmla="*/ 910538 h 2128862"/>
              <a:gd name="connsiteX11348" fmla="*/ 1340170 w 2482948"/>
              <a:gd name="connsiteY11348" fmla="*/ 911018 h 2128862"/>
              <a:gd name="connsiteX11349" fmla="*/ 1340339 w 2482948"/>
              <a:gd name="connsiteY11349" fmla="*/ 911201 h 2128862"/>
              <a:gd name="connsiteX11350" fmla="*/ 1340848 w 2482948"/>
              <a:gd name="connsiteY11350" fmla="*/ 911507 h 2128862"/>
              <a:gd name="connsiteX11351" fmla="*/ 1344492 w 2482948"/>
              <a:gd name="connsiteY11351" fmla="*/ 911424 h 2128862"/>
              <a:gd name="connsiteX11352" fmla="*/ 1962760 w 2482948"/>
              <a:gd name="connsiteY11352" fmla="*/ 909655 h 2128862"/>
              <a:gd name="connsiteX11353" fmla="*/ 1962581 w 2482948"/>
              <a:gd name="connsiteY11353" fmla="*/ 911884 h 2128862"/>
              <a:gd name="connsiteX11354" fmla="*/ 1978165 w 2482948"/>
              <a:gd name="connsiteY11354" fmla="*/ 915283 h 2128862"/>
              <a:gd name="connsiteX11355" fmla="*/ 1978234 w 2482948"/>
              <a:gd name="connsiteY11355" fmla="*/ 914645 h 2128862"/>
              <a:gd name="connsiteX11356" fmla="*/ 1978244 w 2482948"/>
              <a:gd name="connsiteY11356" fmla="*/ 914547 h 2128862"/>
              <a:gd name="connsiteX11357" fmla="*/ 1974205 w 2482948"/>
              <a:gd name="connsiteY11357" fmla="*/ 913271 h 2128862"/>
              <a:gd name="connsiteX11358" fmla="*/ 1967109 w 2482948"/>
              <a:gd name="connsiteY11358" fmla="*/ 911029 h 2128862"/>
              <a:gd name="connsiteX11359" fmla="*/ 1363470 w 2482948"/>
              <a:gd name="connsiteY11359" fmla="*/ 909613 h 2128862"/>
              <a:gd name="connsiteX11360" fmla="*/ 1365900 w 2482948"/>
              <a:gd name="connsiteY11360" fmla="*/ 910937 h 2128862"/>
              <a:gd name="connsiteX11361" fmla="*/ 1367309 w 2482948"/>
              <a:gd name="connsiteY11361" fmla="*/ 910905 h 2128862"/>
              <a:gd name="connsiteX11362" fmla="*/ 1370145 w 2482948"/>
              <a:gd name="connsiteY11362" fmla="*/ 910840 h 2128862"/>
              <a:gd name="connsiteX11363" fmla="*/ 1371219 w 2482948"/>
              <a:gd name="connsiteY11363" fmla="*/ 911053 h 2128862"/>
              <a:gd name="connsiteX11364" fmla="*/ 1370597 w 2482948"/>
              <a:gd name="connsiteY11364" fmla="*/ 910749 h 2128862"/>
              <a:gd name="connsiteX11365" fmla="*/ 1014047 w 2482948"/>
              <a:gd name="connsiteY11365" fmla="*/ 909495 h 2128862"/>
              <a:gd name="connsiteX11366" fmla="*/ 1014191 w 2482948"/>
              <a:gd name="connsiteY11366" fmla="*/ 921698 h 2128862"/>
              <a:gd name="connsiteX11367" fmla="*/ 1015841 w 2482948"/>
              <a:gd name="connsiteY11367" fmla="*/ 922292 h 2128862"/>
              <a:gd name="connsiteX11368" fmla="*/ 1016754 w 2482948"/>
              <a:gd name="connsiteY11368" fmla="*/ 922621 h 2128862"/>
              <a:gd name="connsiteX11369" fmla="*/ 1017126 w 2482948"/>
              <a:gd name="connsiteY11369" fmla="*/ 910537 h 2128862"/>
              <a:gd name="connsiteX11370" fmla="*/ 1016445 w 2482948"/>
              <a:gd name="connsiteY11370" fmla="*/ 910306 h 2128862"/>
              <a:gd name="connsiteX11371" fmla="*/ 1016071 w 2482948"/>
              <a:gd name="connsiteY11371" fmla="*/ 910180 h 2128862"/>
              <a:gd name="connsiteX11372" fmla="*/ 1622695 w 2482948"/>
              <a:gd name="connsiteY11372" fmla="*/ 909300 h 2128862"/>
              <a:gd name="connsiteX11373" fmla="*/ 1622402 w 2482948"/>
              <a:gd name="connsiteY11373" fmla="*/ 910263 h 2128862"/>
              <a:gd name="connsiteX11374" fmla="*/ 1638404 w 2482948"/>
              <a:gd name="connsiteY11374" fmla="*/ 932058 h 2128862"/>
              <a:gd name="connsiteX11375" fmla="*/ 1639199 w 2482948"/>
              <a:gd name="connsiteY11375" fmla="*/ 929941 h 2128862"/>
              <a:gd name="connsiteX11376" fmla="*/ 2107041 w 2482948"/>
              <a:gd name="connsiteY11376" fmla="*/ 908947 h 2128862"/>
              <a:gd name="connsiteX11377" fmla="*/ 2107349 w 2482948"/>
              <a:gd name="connsiteY11377" fmla="*/ 909162 h 2128862"/>
              <a:gd name="connsiteX11378" fmla="*/ 2108507 w 2482948"/>
              <a:gd name="connsiteY11378" fmla="*/ 909969 h 2128862"/>
              <a:gd name="connsiteX11379" fmla="*/ 2108558 w 2482948"/>
              <a:gd name="connsiteY11379" fmla="*/ 909683 h 2128862"/>
              <a:gd name="connsiteX11380" fmla="*/ 2108117 w 2482948"/>
              <a:gd name="connsiteY11380" fmla="*/ 909469 h 2128862"/>
              <a:gd name="connsiteX11381" fmla="*/ 758620 w 2482948"/>
              <a:gd name="connsiteY11381" fmla="*/ 908701 h 2128862"/>
              <a:gd name="connsiteX11382" fmla="*/ 757638 w 2482948"/>
              <a:gd name="connsiteY11382" fmla="*/ 909877 h 2128862"/>
              <a:gd name="connsiteX11383" fmla="*/ 757643 w 2482948"/>
              <a:gd name="connsiteY11383" fmla="*/ 909879 h 2128862"/>
              <a:gd name="connsiteX11384" fmla="*/ 758623 w 2482948"/>
              <a:gd name="connsiteY11384" fmla="*/ 908702 h 2128862"/>
              <a:gd name="connsiteX11385" fmla="*/ 2076758 w 2482948"/>
              <a:gd name="connsiteY11385" fmla="*/ 908150 h 2128862"/>
              <a:gd name="connsiteX11386" fmla="*/ 2076400 w 2482948"/>
              <a:gd name="connsiteY11386" fmla="*/ 908832 h 2128862"/>
              <a:gd name="connsiteX11387" fmla="*/ 2063265 w 2482948"/>
              <a:gd name="connsiteY11387" fmla="*/ 939838 h 2128862"/>
              <a:gd name="connsiteX11388" fmla="*/ 2056413 w 2482948"/>
              <a:gd name="connsiteY11388" fmla="*/ 978044 h 2128862"/>
              <a:gd name="connsiteX11389" fmla="*/ 1999432 w 2482948"/>
              <a:gd name="connsiteY11389" fmla="*/ 1108733 h 2128862"/>
              <a:gd name="connsiteX11390" fmla="*/ 1993749 w 2482948"/>
              <a:gd name="connsiteY11390" fmla="*/ 1112421 h 2128862"/>
              <a:gd name="connsiteX11391" fmla="*/ 1992472 w 2482948"/>
              <a:gd name="connsiteY11391" fmla="*/ 1116007 h 2128862"/>
              <a:gd name="connsiteX11392" fmla="*/ 1995822 w 2482948"/>
              <a:gd name="connsiteY11392" fmla="*/ 1114837 h 2128862"/>
              <a:gd name="connsiteX11393" fmla="*/ 2006290 w 2482948"/>
              <a:gd name="connsiteY11393" fmla="*/ 1107725 h 2128862"/>
              <a:gd name="connsiteX11394" fmla="*/ 2021475 w 2482948"/>
              <a:gd name="connsiteY11394" fmla="*/ 1092902 h 2128862"/>
              <a:gd name="connsiteX11395" fmla="*/ 2021920 w 2482948"/>
              <a:gd name="connsiteY11395" fmla="*/ 1092349 h 2128862"/>
              <a:gd name="connsiteX11396" fmla="*/ 2027604 w 2482948"/>
              <a:gd name="connsiteY11396" fmla="*/ 1076225 h 2128862"/>
              <a:gd name="connsiteX11397" fmla="*/ 2034777 w 2482948"/>
              <a:gd name="connsiteY11397" fmla="*/ 1058926 h 2128862"/>
              <a:gd name="connsiteX11398" fmla="*/ 2076649 w 2482948"/>
              <a:gd name="connsiteY11398" fmla="*/ 957945 h 2128862"/>
              <a:gd name="connsiteX11399" fmla="*/ 2077268 w 2482948"/>
              <a:gd name="connsiteY11399" fmla="*/ 955813 h 2128862"/>
              <a:gd name="connsiteX11400" fmla="*/ 2077562 w 2482948"/>
              <a:gd name="connsiteY11400" fmla="*/ 954801 h 2128862"/>
              <a:gd name="connsiteX11401" fmla="*/ 2078146 w 2482948"/>
              <a:gd name="connsiteY11401" fmla="*/ 951619 h 2128862"/>
              <a:gd name="connsiteX11402" fmla="*/ 2078379 w 2482948"/>
              <a:gd name="connsiteY11402" fmla="*/ 950352 h 2128862"/>
              <a:gd name="connsiteX11403" fmla="*/ 2084120 w 2482948"/>
              <a:gd name="connsiteY11403" fmla="*/ 919090 h 2128862"/>
              <a:gd name="connsiteX11404" fmla="*/ 2082476 w 2482948"/>
              <a:gd name="connsiteY11404" fmla="*/ 917766 h 2128862"/>
              <a:gd name="connsiteX11405" fmla="*/ 2082275 w 2482948"/>
              <a:gd name="connsiteY11405" fmla="*/ 917604 h 2128862"/>
              <a:gd name="connsiteX11406" fmla="*/ 2079627 w 2482948"/>
              <a:gd name="connsiteY11406" fmla="*/ 913066 h 2128862"/>
              <a:gd name="connsiteX11407" fmla="*/ 1351623 w 2482948"/>
              <a:gd name="connsiteY11407" fmla="*/ 908089 h 2128862"/>
              <a:gd name="connsiteX11408" fmla="*/ 1350369 w 2482948"/>
              <a:gd name="connsiteY11408" fmla="*/ 908347 h 2128862"/>
              <a:gd name="connsiteX11409" fmla="*/ 1349492 w 2482948"/>
              <a:gd name="connsiteY11409" fmla="*/ 908528 h 2128862"/>
              <a:gd name="connsiteX11410" fmla="*/ 1349391 w 2482948"/>
              <a:gd name="connsiteY11410" fmla="*/ 908548 h 2128862"/>
              <a:gd name="connsiteX11411" fmla="*/ 1354041 w 2482948"/>
              <a:gd name="connsiteY11411" fmla="*/ 911207 h 2128862"/>
              <a:gd name="connsiteX11412" fmla="*/ 1355810 w 2482948"/>
              <a:gd name="connsiteY11412" fmla="*/ 911166 h 2128862"/>
              <a:gd name="connsiteX11413" fmla="*/ 1357237 w 2482948"/>
              <a:gd name="connsiteY11413" fmla="*/ 911134 h 2128862"/>
              <a:gd name="connsiteX11414" fmla="*/ 2141210 w 2482948"/>
              <a:gd name="connsiteY11414" fmla="*/ 907754 h 2128862"/>
              <a:gd name="connsiteX11415" fmla="*/ 2145047 w 2482948"/>
              <a:gd name="connsiteY11415" fmla="*/ 909092 h 2128862"/>
              <a:gd name="connsiteX11416" fmla="*/ 2151686 w 2482948"/>
              <a:gd name="connsiteY11416" fmla="*/ 911409 h 2128862"/>
              <a:gd name="connsiteX11417" fmla="*/ 2151715 w 2482948"/>
              <a:gd name="connsiteY11417" fmla="*/ 911282 h 2128862"/>
              <a:gd name="connsiteX11418" fmla="*/ 2151729 w 2482948"/>
              <a:gd name="connsiteY11418" fmla="*/ 911224 h 2128862"/>
              <a:gd name="connsiteX11419" fmla="*/ 2151740 w 2482948"/>
              <a:gd name="connsiteY11419" fmla="*/ 911176 h 2128862"/>
              <a:gd name="connsiteX11420" fmla="*/ 2141484 w 2482948"/>
              <a:gd name="connsiteY11420" fmla="*/ 907843 h 2128862"/>
              <a:gd name="connsiteX11421" fmla="*/ 1870555 w 2482948"/>
              <a:gd name="connsiteY11421" fmla="*/ 907690 h 2128862"/>
              <a:gd name="connsiteX11422" fmla="*/ 1870294 w 2482948"/>
              <a:gd name="connsiteY11422" fmla="*/ 907930 h 2128862"/>
              <a:gd name="connsiteX11423" fmla="*/ 1870431 w 2482948"/>
              <a:gd name="connsiteY11423" fmla="*/ 907983 h 2128862"/>
              <a:gd name="connsiteX11424" fmla="*/ 2174581 w 2482948"/>
              <a:gd name="connsiteY11424" fmla="*/ 907364 h 2128862"/>
              <a:gd name="connsiteX11425" fmla="*/ 2167860 w 2482948"/>
              <a:gd name="connsiteY11425" fmla="*/ 907696 h 2128862"/>
              <a:gd name="connsiteX11426" fmla="*/ 2172760 w 2482948"/>
              <a:gd name="connsiteY11426" fmla="*/ 908153 h 2128862"/>
              <a:gd name="connsiteX11427" fmla="*/ 2173624 w 2482948"/>
              <a:gd name="connsiteY11427" fmla="*/ 908233 h 2128862"/>
              <a:gd name="connsiteX11428" fmla="*/ 2174399 w 2482948"/>
              <a:gd name="connsiteY11428" fmla="*/ 908306 h 2128862"/>
              <a:gd name="connsiteX11429" fmla="*/ 2174514 w 2482948"/>
              <a:gd name="connsiteY11429" fmla="*/ 907710 h 2128862"/>
              <a:gd name="connsiteX11430" fmla="*/ 2243560 w 2482948"/>
              <a:gd name="connsiteY11430" fmla="*/ 907194 h 2128862"/>
              <a:gd name="connsiteX11431" fmla="*/ 2243494 w 2482948"/>
              <a:gd name="connsiteY11431" fmla="*/ 907370 h 2128862"/>
              <a:gd name="connsiteX11432" fmla="*/ 2243163 w 2482948"/>
              <a:gd name="connsiteY11432" fmla="*/ 908254 h 2128862"/>
              <a:gd name="connsiteX11433" fmla="*/ 2243497 w 2482948"/>
              <a:gd name="connsiteY11433" fmla="*/ 908158 h 2128862"/>
              <a:gd name="connsiteX11434" fmla="*/ 2244708 w 2482948"/>
              <a:gd name="connsiteY11434" fmla="*/ 907194 h 2128862"/>
              <a:gd name="connsiteX11435" fmla="*/ 1440638 w 2482948"/>
              <a:gd name="connsiteY11435" fmla="*/ 906982 h 2128862"/>
              <a:gd name="connsiteX11436" fmla="*/ 1440341 w 2482948"/>
              <a:gd name="connsiteY11436" fmla="*/ 908391 h 2128862"/>
              <a:gd name="connsiteX11437" fmla="*/ 1440340 w 2482948"/>
              <a:gd name="connsiteY11437" fmla="*/ 908394 h 2128862"/>
              <a:gd name="connsiteX11438" fmla="*/ 1445339 w 2482948"/>
              <a:gd name="connsiteY11438" fmla="*/ 909754 h 2128862"/>
              <a:gd name="connsiteX11439" fmla="*/ 1449602 w 2482948"/>
              <a:gd name="connsiteY11439" fmla="*/ 910913 h 2128862"/>
              <a:gd name="connsiteX11440" fmla="*/ 1449857 w 2482948"/>
              <a:gd name="connsiteY11440" fmla="*/ 909699 h 2128862"/>
              <a:gd name="connsiteX11441" fmla="*/ 1442934 w 2482948"/>
              <a:gd name="connsiteY11441" fmla="*/ 907331 h 2128862"/>
              <a:gd name="connsiteX11442" fmla="*/ 2184153 w 2482948"/>
              <a:gd name="connsiteY11442" fmla="*/ 906892 h 2128862"/>
              <a:gd name="connsiteX11443" fmla="*/ 2180434 w 2482948"/>
              <a:gd name="connsiteY11443" fmla="*/ 907076 h 2128862"/>
              <a:gd name="connsiteX11444" fmla="*/ 2180175 w 2482948"/>
              <a:gd name="connsiteY11444" fmla="*/ 908054 h 2128862"/>
              <a:gd name="connsiteX11445" fmla="*/ 2181220 w 2482948"/>
              <a:gd name="connsiteY11445" fmla="*/ 907963 h 2128862"/>
              <a:gd name="connsiteX11446" fmla="*/ 2181915 w 2482948"/>
              <a:gd name="connsiteY11446" fmla="*/ 907903 h 2128862"/>
              <a:gd name="connsiteX11447" fmla="*/ 2183695 w 2482948"/>
              <a:gd name="connsiteY11447" fmla="*/ 907748 h 2128862"/>
              <a:gd name="connsiteX11448" fmla="*/ 1992244 w 2482948"/>
              <a:gd name="connsiteY11448" fmla="*/ 906485 h 2128862"/>
              <a:gd name="connsiteX11449" fmla="*/ 1991877 w 2482948"/>
              <a:gd name="connsiteY11449" fmla="*/ 907310 h 2128862"/>
              <a:gd name="connsiteX11450" fmla="*/ 1991790 w 2482948"/>
              <a:gd name="connsiteY11450" fmla="*/ 907506 h 2128862"/>
              <a:gd name="connsiteX11451" fmla="*/ 1991914 w 2482948"/>
              <a:gd name="connsiteY11451" fmla="*/ 907554 h 2128862"/>
              <a:gd name="connsiteX11452" fmla="*/ 1995382 w 2482948"/>
              <a:gd name="connsiteY11452" fmla="*/ 908876 h 2128862"/>
              <a:gd name="connsiteX11453" fmla="*/ 2194789 w 2482948"/>
              <a:gd name="connsiteY11453" fmla="*/ 906368 h 2128862"/>
              <a:gd name="connsiteX11454" fmla="*/ 2193880 w 2482948"/>
              <a:gd name="connsiteY11454" fmla="*/ 906413 h 2128862"/>
              <a:gd name="connsiteX11455" fmla="*/ 2190043 w 2482948"/>
              <a:gd name="connsiteY11455" fmla="*/ 906602 h 2128862"/>
              <a:gd name="connsiteX11456" fmla="*/ 2189736 w 2482948"/>
              <a:gd name="connsiteY11456" fmla="*/ 907174 h 2128862"/>
              <a:gd name="connsiteX11457" fmla="*/ 2189710 w 2482948"/>
              <a:gd name="connsiteY11457" fmla="*/ 907224 h 2128862"/>
              <a:gd name="connsiteX11458" fmla="*/ 2194668 w 2482948"/>
              <a:gd name="connsiteY11458" fmla="*/ 906792 h 2128862"/>
              <a:gd name="connsiteX11459" fmla="*/ 1003852 w 2482948"/>
              <a:gd name="connsiteY11459" fmla="*/ 906044 h 2128862"/>
              <a:gd name="connsiteX11460" fmla="*/ 1005406 w 2482948"/>
              <a:gd name="connsiteY11460" fmla="*/ 911469 h 2128862"/>
              <a:gd name="connsiteX11461" fmla="*/ 1005419 w 2482948"/>
              <a:gd name="connsiteY11461" fmla="*/ 911857 h 2128862"/>
              <a:gd name="connsiteX11462" fmla="*/ 1005447 w 2482948"/>
              <a:gd name="connsiteY11462" fmla="*/ 912686 h 2128862"/>
              <a:gd name="connsiteX11463" fmla="*/ 1005646 w 2482948"/>
              <a:gd name="connsiteY11463" fmla="*/ 918623 h 2128862"/>
              <a:gd name="connsiteX11464" fmla="*/ 1005874 w 2482948"/>
              <a:gd name="connsiteY11464" fmla="*/ 918705 h 2128862"/>
              <a:gd name="connsiteX11465" fmla="*/ 1009590 w 2482948"/>
              <a:gd name="connsiteY11465" fmla="*/ 920043 h 2128862"/>
              <a:gd name="connsiteX11466" fmla="*/ 1009659 w 2482948"/>
              <a:gd name="connsiteY11466" fmla="*/ 908009 h 2128862"/>
              <a:gd name="connsiteX11467" fmla="*/ 2205737 w 2482948"/>
              <a:gd name="connsiteY11467" fmla="*/ 905828 h 2128862"/>
              <a:gd name="connsiteX11468" fmla="*/ 2205719 w 2482948"/>
              <a:gd name="connsiteY11468" fmla="*/ 905829 h 2128862"/>
              <a:gd name="connsiteX11469" fmla="*/ 2205545 w 2482948"/>
              <a:gd name="connsiteY11469" fmla="*/ 905837 h 2128862"/>
              <a:gd name="connsiteX11470" fmla="*/ 2199353 w 2482948"/>
              <a:gd name="connsiteY11470" fmla="*/ 906143 h 2128862"/>
              <a:gd name="connsiteX11471" fmla="*/ 2199282 w 2482948"/>
              <a:gd name="connsiteY11471" fmla="*/ 906390 h 2128862"/>
              <a:gd name="connsiteX11472" fmla="*/ 1561901 w 2482948"/>
              <a:gd name="connsiteY11472" fmla="*/ 905753 h 2128862"/>
              <a:gd name="connsiteX11473" fmla="*/ 1561901 w 2482948"/>
              <a:gd name="connsiteY11473" fmla="*/ 905851 h 2128862"/>
              <a:gd name="connsiteX11474" fmla="*/ 1564588 w 2482948"/>
              <a:gd name="connsiteY11474" fmla="*/ 908916 h 2128862"/>
              <a:gd name="connsiteX11475" fmla="*/ 1564780 w 2482948"/>
              <a:gd name="connsiteY11475" fmla="*/ 908242 h 2128862"/>
              <a:gd name="connsiteX11476" fmla="*/ 1564828 w 2482948"/>
              <a:gd name="connsiteY11476" fmla="*/ 908073 h 2128862"/>
              <a:gd name="connsiteX11477" fmla="*/ 1565059 w 2482948"/>
              <a:gd name="connsiteY11477" fmla="*/ 907261 h 2128862"/>
              <a:gd name="connsiteX11478" fmla="*/ 1564730 w 2482948"/>
              <a:gd name="connsiteY11478" fmla="*/ 907104 h 2128862"/>
              <a:gd name="connsiteX11479" fmla="*/ 1905042 w 2482948"/>
              <a:gd name="connsiteY11479" fmla="*/ 905421 h 2128862"/>
              <a:gd name="connsiteX11480" fmla="*/ 1904979 w 2482948"/>
              <a:gd name="connsiteY11480" fmla="*/ 905565 h 2128862"/>
              <a:gd name="connsiteX11481" fmla="*/ 1904748 w 2482948"/>
              <a:gd name="connsiteY11481" fmla="*/ 906093 h 2128862"/>
              <a:gd name="connsiteX11482" fmla="*/ 1904236 w 2482948"/>
              <a:gd name="connsiteY11482" fmla="*/ 907261 h 2128862"/>
              <a:gd name="connsiteX11483" fmla="*/ 1912651 w 2482948"/>
              <a:gd name="connsiteY11483" fmla="*/ 907239 h 2128862"/>
              <a:gd name="connsiteX11484" fmla="*/ 1428176 w 2482948"/>
              <a:gd name="connsiteY11484" fmla="*/ 905085 h 2128862"/>
              <a:gd name="connsiteX11485" fmla="*/ 1436254 w 2482948"/>
              <a:gd name="connsiteY11485" fmla="*/ 907283 h 2128862"/>
              <a:gd name="connsiteX11486" fmla="*/ 1436341 w 2482948"/>
              <a:gd name="connsiteY11486" fmla="*/ 906880 h 2128862"/>
              <a:gd name="connsiteX11487" fmla="*/ 1436455 w 2482948"/>
              <a:gd name="connsiteY11487" fmla="*/ 906345 h 2128862"/>
              <a:gd name="connsiteX11488" fmla="*/ 1329122 w 2482948"/>
              <a:gd name="connsiteY11488" fmla="*/ 904997 h 2128862"/>
              <a:gd name="connsiteX11489" fmla="*/ 1328247 w 2482948"/>
              <a:gd name="connsiteY11489" fmla="*/ 905046 h 2128862"/>
              <a:gd name="connsiteX11490" fmla="*/ 1328770 w 2482948"/>
              <a:gd name="connsiteY11490" fmla="*/ 905702 h 2128862"/>
              <a:gd name="connsiteX11491" fmla="*/ 1329014 w 2482948"/>
              <a:gd name="connsiteY11491" fmla="*/ 906007 h 2128862"/>
              <a:gd name="connsiteX11492" fmla="*/ 1329019 w 2482948"/>
              <a:gd name="connsiteY11492" fmla="*/ 906007 h 2128862"/>
              <a:gd name="connsiteX11493" fmla="*/ 1329089 w 2482948"/>
              <a:gd name="connsiteY11493" fmla="*/ 906003 h 2128862"/>
              <a:gd name="connsiteX11494" fmla="*/ 1330002 w 2482948"/>
              <a:gd name="connsiteY11494" fmla="*/ 905963 h 2128862"/>
              <a:gd name="connsiteX11495" fmla="*/ 1303348 w 2482948"/>
              <a:gd name="connsiteY11495" fmla="*/ 904767 h 2128862"/>
              <a:gd name="connsiteX11496" fmla="*/ 1302022 w 2482948"/>
              <a:gd name="connsiteY11496" fmla="*/ 905084 h 2128862"/>
              <a:gd name="connsiteX11497" fmla="*/ 1302104 w 2482948"/>
              <a:gd name="connsiteY11497" fmla="*/ 905378 h 2128862"/>
              <a:gd name="connsiteX11498" fmla="*/ 1336419 w 2482948"/>
              <a:gd name="connsiteY11498" fmla="*/ 904589 h 2128862"/>
              <a:gd name="connsiteX11499" fmla="*/ 1334345 w 2482948"/>
              <a:gd name="connsiteY11499" fmla="*/ 904705 h 2128862"/>
              <a:gd name="connsiteX11500" fmla="*/ 1334839 w 2482948"/>
              <a:gd name="connsiteY11500" fmla="*/ 905241 h 2128862"/>
              <a:gd name="connsiteX11501" fmla="*/ 1335292 w 2482948"/>
              <a:gd name="connsiteY11501" fmla="*/ 905731 h 2128862"/>
              <a:gd name="connsiteX11502" fmla="*/ 1336469 w 2482948"/>
              <a:gd name="connsiteY11502" fmla="*/ 905680 h 2128862"/>
              <a:gd name="connsiteX11503" fmla="*/ 1336819 w 2482948"/>
              <a:gd name="connsiteY11503" fmla="*/ 905665 h 2128862"/>
              <a:gd name="connsiteX11504" fmla="*/ 1337502 w 2482948"/>
              <a:gd name="connsiteY11504" fmla="*/ 905635 h 2128862"/>
              <a:gd name="connsiteX11505" fmla="*/ 2351391 w 2482948"/>
              <a:gd name="connsiteY11505" fmla="*/ 904461 h 2128862"/>
              <a:gd name="connsiteX11506" fmla="*/ 2350084 w 2482948"/>
              <a:gd name="connsiteY11506" fmla="*/ 906919 h 2128862"/>
              <a:gd name="connsiteX11507" fmla="*/ 2324437 w 2482948"/>
              <a:gd name="connsiteY11507" fmla="*/ 955454 h 2128862"/>
              <a:gd name="connsiteX11508" fmla="*/ 2324437 w 2482948"/>
              <a:gd name="connsiteY11508" fmla="*/ 956281 h 2128862"/>
              <a:gd name="connsiteX11509" fmla="*/ 2312719 w 2482948"/>
              <a:gd name="connsiteY11509" fmla="*/ 986186 h 2128862"/>
              <a:gd name="connsiteX11510" fmla="*/ 2348359 w 2482948"/>
              <a:gd name="connsiteY11510" fmla="*/ 920545 h 2128862"/>
              <a:gd name="connsiteX11511" fmla="*/ 2346261 w 2482948"/>
              <a:gd name="connsiteY11511" fmla="*/ 926499 h 2128862"/>
              <a:gd name="connsiteX11512" fmla="*/ 2350044 w 2482948"/>
              <a:gd name="connsiteY11512" fmla="*/ 917442 h 2128862"/>
              <a:gd name="connsiteX11513" fmla="*/ 2350125 w 2482948"/>
              <a:gd name="connsiteY11513" fmla="*/ 917041 h 2128862"/>
              <a:gd name="connsiteX11514" fmla="*/ 2350838 w 2482948"/>
              <a:gd name="connsiteY11514" fmla="*/ 913510 h 2128862"/>
              <a:gd name="connsiteX11515" fmla="*/ 2350291 w 2482948"/>
              <a:gd name="connsiteY11515" fmla="*/ 915063 h 2128862"/>
              <a:gd name="connsiteX11516" fmla="*/ 2091830 w 2482948"/>
              <a:gd name="connsiteY11516" fmla="*/ 904140 h 2128862"/>
              <a:gd name="connsiteX11517" fmla="*/ 2091820 w 2482948"/>
              <a:gd name="connsiteY11517" fmla="*/ 904192 h 2128862"/>
              <a:gd name="connsiteX11518" fmla="*/ 2091810 w 2482948"/>
              <a:gd name="connsiteY11518" fmla="*/ 904247 h 2128862"/>
              <a:gd name="connsiteX11519" fmla="*/ 2092484 w 2482948"/>
              <a:gd name="connsiteY11519" fmla="*/ 904861 h 2128862"/>
              <a:gd name="connsiteX11520" fmla="*/ 2098049 w 2482948"/>
              <a:gd name="connsiteY11520" fmla="*/ 909934 h 2128862"/>
              <a:gd name="connsiteX11521" fmla="*/ 2098628 w 2482948"/>
              <a:gd name="connsiteY11521" fmla="*/ 908794 h 2128862"/>
              <a:gd name="connsiteX11522" fmla="*/ 2093564 w 2482948"/>
              <a:gd name="connsiteY11522" fmla="*/ 905327 h 2128862"/>
              <a:gd name="connsiteX11523" fmla="*/ 1345329 w 2482948"/>
              <a:gd name="connsiteY11523" fmla="*/ 904090 h 2128862"/>
              <a:gd name="connsiteX11524" fmla="*/ 1343084 w 2482948"/>
              <a:gd name="connsiteY11524" fmla="*/ 904215 h 2128862"/>
              <a:gd name="connsiteX11525" fmla="*/ 1343120 w 2482948"/>
              <a:gd name="connsiteY11525" fmla="*/ 904249 h 2128862"/>
              <a:gd name="connsiteX11526" fmla="*/ 1343485 w 2482948"/>
              <a:gd name="connsiteY11526" fmla="*/ 904597 h 2128862"/>
              <a:gd name="connsiteX11527" fmla="*/ 1344265 w 2482948"/>
              <a:gd name="connsiteY11527" fmla="*/ 905338 h 2128862"/>
              <a:gd name="connsiteX11528" fmla="*/ 1346688 w 2482948"/>
              <a:gd name="connsiteY11528" fmla="*/ 905232 h 2128862"/>
              <a:gd name="connsiteX11529" fmla="*/ 997941 w 2482948"/>
              <a:gd name="connsiteY11529" fmla="*/ 904043 h 2128862"/>
              <a:gd name="connsiteX11530" fmla="*/ 997700 w 2482948"/>
              <a:gd name="connsiteY11530" fmla="*/ 904436 h 2128862"/>
              <a:gd name="connsiteX11531" fmla="*/ 992403 w 2482948"/>
              <a:gd name="connsiteY11531" fmla="*/ 908385 h 2128862"/>
              <a:gd name="connsiteX11532" fmla="*/ 992100 w 2482948"/>
              <a:gd name="connsiteY11532" fmla="*/ 908861 h 2128862"/>
              <a:gd name="connsiteX11533" fmla="*/ 992055 w 2482948"/>
              <a:gd name="connsiteY11533" fmla="*/ 908933 h 2128862"/>
              <a:gd name="connsiteX11534" fmla="*/ 992805 w 2482948"/>
              <a:gd name="connsiteY11534" fmla="*/ 911417 h 2128862"/>
              <a:gd name="connsiteX11535" fmla="*/ 993682 w 2482948"/>
              <a:gd name="connsiteY11535" fmla="*/ 914318 h 2128862"/>
              <a:gd name="connsiteX11536" fmla="*/ 1002375 w 2482948"/>
              <a:gd name="connsiteY11536" fmla="*/ 917446 h 2128862"/>
              <a:gd name="connsiteX11537" fmla="*/ 1002373 w 2482948"/>
              <a:gd name="connsiteY11537" fmla="*/ 917362 h 2128862"/>
              <a:gd name="connsiteX11538" fmla="*/ 1002372 w 2482948"/>
              <a:gd name="connsiteY11538" fmla="*/ 917260 h 2128862"/>
              <a:gd name="connsiteX11539" fmla="*/ 999203 w 2482948"/>
              <a:gd name="connsiteY11539" fmla="*/ 904470 h 2128862"/>
              <a:gd name="connsiteX11540" fmla="*/ 998983 w 2482948"/>
              <a:gd name="connsiteY11540" fmla="*/ 904396 h 2128862"/>
              <a:gd name="connsiteX11541" fmla="*/ 998930 w 2482948"/>
              <a:gd name="connsiteY11541" fmla="*/ 904378 h 2128862"/>
              <a:gd name="connsiteX11542" fmla="*/ 951476 w 2482948"/>
              <a:gd name="connsiteY11542" fmla="*/ 904019 h 2128862"/>
              <a:gd name="connsiteX11543" fmla="*/ 947095 w 2482948"/>
              <a:gd name="connsiteY11543" fmla="*/ 906505 h 2128862"/>
              <a:gd name="connsiteX11544" fmla="*/ 935342 w 2482948"/>
              <a:gd name="connsiteY11544" fmla="*/ 908600 h 2128862"/>
              <a:gd name="connsiteX11545" fmla="*/ 934217 w 2482948"/>
              <a:gd name="connsiteY11545" fmla="*/ 909041 h 2128862"/>
              <a:gd name="connsiteX11546" fmla="*/ 936131 w 2482948"/>
              <a:gd name="connsiteY11546" fmla="*/ 909767 h 2128862"/>
              <a:gd name="connsiteX11547" fmla="*/ 938199 w 2482948"/>
              <a:gd name="connsiteY11547" fmla="*/ 910550 h 2128862"/>
              <a:gd name="connsiteX11548" fmla="*/ 938244 w 2482948"/>
              <a:gd name="connsiteY11548" fmla="*/ 910567 h 2128862"/>
              <a:gd name="connsiteX11549" fmla="*/ 938544 w 2482948"/>
              <a:gd name="connsiteY11549" fmla="*/ 910522 h 2128862"/>
              <a:gd name="connsiteX11550" fmla="*/ 939340 w 2482948"/>
              <a:gd name="connsiteY11550" fmla="*/ 910400 h 2128862"/>
              <a:gd name="connsiteX11551" fmla="*/ 940370 w 2482948"/>
              <a:gd name="connsiteY11551" fmla="*/ 910013 h 2128862"/>
              <a:gd name="connsiteX11552" fmla="*/ 952744 w 2482948"/>
              <a:gd name="connsiteY11552" fmla="*/ 905362 h 2128862"/>
              <a:gd name="connsiteX11553" fmla="*/ 952938 w 2482948"/>
              <a:gd name="connsiteY11553" fmla="*/ 905286 h 2128862"/>
              <a:gd name="connsiteX11554" fmla="*/ 953919 w 2482948"/>
              <a:gd name="connsiteY11554" fmla="*/ 904898 h 2128862"/>
              <a:gd name="connsiteX11555" fmla="*/ 1899137 w 2482948"/>
              <a:gd name="connsiteY11555" fmla="*/ 904010 h 2128862"/>
              <a:gd name="connsiteX11556" fmla="*/ 1899094 w 2482948"/>
              <a:gd name="connsiteY11556" fmla="*/ 906317 h 2128862"/>
              <a:gd name="connsiteX11557" fmla="*/ 1899627 w 2482948"/>
              <a:gd name="connsiteY11557" fmla="*/ 906477 h 2128862"/>
              <a:gd name="connsiteX11558" fmla="*/ 1900436 w 2482948"/>
              <a:gd name="connsiteY11558" fmla="*/ 904637 h 2128862"/>
              <a:gd name="connsiteX11559" fmla="*/ 1900562 w 2482948"/>
              <a:gd name="connsiteY11559" fmla="*/ 904350 h 2128862"/>
              <a:gd name="connsiteX11560" fmla="*/ 1764613 w 2482948"/>
              <a:gd name="connsiteY11560" fmla="*/ 903933 h 2128862"/>
              <a:gd name="connsiteX11561" fmla="*/ 1755326 w 2482948"/>
              <a:gd name="connsiteY11561" fmla="*/ 930011 h 2128862"/>
              <a:gd name="connsiteX11562" fmla="*/ 1766099 w 2482948"/>
              <a:gd name="connsiteY11562" fmla="*/ 964332 h 2128862"/>
              <a:gd name="connsiteX11563" fmla="*/ 1767962 w 2482948"/>
              <a:gd name="connsiteY11563" fmla="*/ 959063 h 2128862"/>
              <a:gd name="connsiteX11564" fmla="*/ 1769719 w 2482948"/>
              <a:gd name="connsiteY11564" fmla="*/ 954093 h 2128862"/>
              <a:gd name="connsiteX11565" fmla="*/ 1773275 w 2482948"/>
              <a:gd name="connsiteY11565" fmla="*/ 944035 h 2128862"/>
              <a:gd name="connsiteX11566" fmla="*/ 1764897 w 2482948"/>
              <a:gd name="connsiteY11566" fmla="*/ 910089 h 2128862"/>
              <a:gd name="connsiteX11567" fmla="*/ 1940201 w 2482948"/>
              <a:gd name="connsiteY11567" fmla="*/ 903733 h 2128862"/>
              <a:gd name="connsiteX11568" fmla="*/ 1939854 w 2482948"/>
              <a:gd name="connsiteY11568" fmla="*/ 908298 h 2128862"/>
              <a:gd name="connsiteX11569" fmla="*/ 1954352 w 2482948"/>
              <a:gd name="connsiteY11569" fmla="*/ 910090 h 2128862"/>
              <a:gd name="connsiteX11570" fmla="*/ 1957026 w 2482948"/>
              <a:gd name="connsiteY11570" fmla="*/ 910673 h 2128862"/>
              <a:gd name="connsiteX11571" fmla="*/ 1957538 w 2482948"/>
              <a:gd name="connsiteY11571" fmla="*/ 909544 h 2128862"/>
              <a:gd name="connsiteX11572" fmla="*/ 1957660 w 2482948"/>
              <a:gd name="connsiteY11572" fmla="*/ 908044 h 2128862"/>
              <a:gd name="connsiteX11573" fmla="*/ 1953663 w 2482948"/>
              <a:gd name="connsiteY11573" fmla="*/ 906781 h 2128862"/>
              <a:gd name="connsiteX11574" fmla="*/ 1945804 w 2482948"/>
              <a:gd name="connsiteY11574" fmla="*/ 904850 h 2128862"/>
              <a:gd name="connsiteX11575" fmla="*/ 1879901 w 2482948"/>
              <a:gd name="connsiteY11575" fmla="*/ 903702 h 2128862"/>
              <a:gd name="connsiteX11576" fmla="*/ 1877372 w 2482948"/>
              <a:gd name="connsiteY11576" fmla="*/ 904046 h 2128862"/>
              <a:gd name="connsiteX11577" fmla="*/ 1876620 w 2482948"/>
              <a:gd name="connsiteY11577" fmla="*/ 904149 h 2128862"/>
              <a:gd name="connsiteX11578" fmla="*/ 1876295 w 2482948"/>
              <a:gd name="connsiteY11578" fmla="*/ 904193 h 2128862"/>
              <a:gd name="connsiteX11579" fmla="*/ 1876285 w 2482948"/>
              <a:gd name="connsiteY11579" fmla="*/ 904217 h 2128862"/>
              <a:gd name="connsiteX11580" fmla="*/ 1876291 w 2482948"/>
              <a:gd name="connsiteY11580" fmla="*/ 904537 h 2128862"/>
              <a:gd name="connsiteX11581" fmla="*/ 1876293 w 2482948"/>
              <a:gd name="connsiteY11581" fmla="*/ 904652 h 2128862"/>
              <a:gd name="connsiteX11582" fmla="*/ 1881548 w 2482948"/>
              <a:gd name="connsiteY11582" fmla="*/ 906228 h 2128862"/>
              <a:gd name="connsiteX11583" fmla="*/ 1883775 w 2482948"/>
              <a:gd name="connsiteY11583" fmla="*/ 907312 h 2128862"/>
              <a:gd name="connsiteX11584" fmla="*/ 1890281 w 2482948"/>
              <a:gd name="connsiteY11584" fmla="*/ 907296 h 2128862"/>
              <a:gd name="connsiteX11585" fmla="*/ 1883203 w 2482948"/>
              <a:gd name="connsiteY11585" fmla="*/ 904572 h 2128862"/>
              <a:gd name="connsiteX11586" fmla="*/ 1355782 w 2482948"/>
              <a:gd name="connsiteY11586" fmla="*/ 903504 h 2128862"/>
              <a:gd name="connsiteX11587" fmla="*/ 1352586 w 2482948"/>
              <a:gd name="connsiteY11587" fmla="*/ 903683 h 2128862"/>
              <a:gd name="connsiteX11588" fmla="*/ 1352795 w 2482948"/>
              <a:gd name="connsiteY11588" fmla="*/ 903797 h 2128862"/>
              <a:gd name="connsiteX11589" fmla="*/ 1354777 w 2482948"/>
              <a:gd name="connsiteY11589" fmla="*/ 904877 h 2128862"/>
              <a:gd name="connsiteX11590" fmla="*/ 1358276 w 2482948"/>
              <a:gd name="connsiteY11590" fmla="*/ 904724 h 2128862"/>
              <a:gd name="connsiteX11591" fmla="*/ 1355929 w 2482948"/>
              <a:gd name="connsiteY11591" fmla="*/ 903576 h 2128862"/>
              <a:gd name="connsiteX11592" fmla="*/ 1468566 w 2482948"/>
              <a:gd name="connsiteY11592" fmla="*/ 903394 h 2128862"/>
              <a:gd name="connsiteX11593" fmla="*/ 1468541 w 2482948"/>
              <a:gd name="connsiteY11593" fmla="*/ 903517 h 2128862"/>
              <a:gd name="connsiteX11594" fmla="*/ 1468951 w 2482948"/>
              <a:gd name="connsiteY11594" fmla="*/ 903649 h 2128862"/>
              <a:gd name="connsiteX11595" fmla="*/ 1469576 w 2482948"/>
              <a:gd name="connsiteY11595" fmla="*/ 903849 h 2128862"/>
              <a:gd name="connsiteX11596" fmla="*/ 1469703 w 2482948"/>
              <a:gd name="connsiteY11596" fmla="*/ 903889 h 2128862"/>
              <a:gd name="connsiteX11597" fmla="*/ 1368469 w 2482948"/>
              <a:gd name="connsiteY11597" fmla="*/ 902794 h 2128862"/>
              <a:gd name="connsiteX11598" fmla="*/ 1365460 w 2482948"/>
              <a:gd name="connsiteY11598" fmla="*/ 902962 h 2128862"/>
              <a:gd name="connsiteX11599" fmla="*/ 1367053 w 2482948"/>
              <a:gd name="connsiteY11599" fmla="*/ 903782 h 2128862"/>
              <a:gd name="connsiteX11600" fmla="*/ 1368051 w 2482948"/>
              <a:gd name="connsiteY11600" fmla="*/ 904295 h 2128862"/>
              <a:gd name="connsiteX11601" fmla="*/ 1372441 w 2482948"/>
              <a:gd name="connsiteY11601" fmla="*/ 904103 h 2128862"/>
              <a:gd name="connsiteX11602" fmla="*/ 1379979 w 2482948"/>
              <a:gd name="connsiteY11602" fmla="*/ 905529 h 2128862"/>
              <a:gd name="connsiteX11603" fmla="*/ 1379812 w 2482948"/>
              <a:gd name="connsiteY11603" fmla="*/ 905434 h 2128862"/>
              <a:gd name="connsiteX11604" fmla="*/ 1379413 w 2482948"/>
              <a:gd name="connsiteY11604" fmla="*/ 905206 h 2128862"/>
              <a:gd name="connsiteX11605" fmla="*/ 1983666 w 2482948"/>
              <a:gd name="connsiteY11605" fmla="*/ 902762 h 2128862"/>
              <a:gd name="connsiteX11606" fmla="*/ 1983495 w 2482948"/>
              <a:gd name="connsiteY11606" fmla="*/ 904344 h 2128862"/>
              <a:gd name="connsiteX11607" fmla="*/ 1987459 w 2482948"/>
              <a:gd name="connsiteY11607" fmla="*/ 905855 h 2128862"/>
              <a:gd name="connsiteX11608" fmla="*/ 1987993 w 2482948"/>
              <a:gd name="connsiteY11608" fmla="*/ 904656 h 2128862"/>
              <a:gd name="connsiteX11609" fmla="*/ 1988127 w 2482948"/>
              <a:gd name="connsiteY11609" fmla="*/ 904354 h 2128862"/>
              <a:gd name="connsiteX11610" fmla="*/ 1934971 w 2482948"/>
              <a:gd name="connsiteY11610" fmla="*/ 902690 h 2128862"/>
              <a:gd name="connsiteX11611" fmla="*/ 1933213 w 2482948"/>
              <a:gd name="connsiteY11611" fmla="*/ 906847 h 2128862"/>
              <a:gd name="connsiteX11612" fmla="*/ 1934843 w 2482948"/>
              <a:gd name="connsiteY11612" fmla="*/ 907248 h 2128862"/>
              <a:gd name="connsiteX11613" fmla="*/ 1935307 w 2482948"/>
              <a:gd name="connsiteY11613" fmla="*/ 907362 h 2128862"/>
              <a:gd name="connsiteX11614" fmla="*/ 1935458 w 2482948"/>
              <a:gd name="connsiteY11614" fmla="*/ 907399 h 2128862"/>
              <a:gd name="connsiteX11615" fmla="*/ 1935528 w 2482948"/>
              <a:gd name="connsiteY11615" fmla="*/ 906496 h 2128862"/>
              <a:gd name="connsiteX11616" fmla="*/ 1935808 w 2482948"/>
              <a:gd name="connsiteY11616" fmla="*/ 902857 h 2128862"/>
              <a:gd name="connsiteX11617" fmla="*/ 1935627 w 2482948"/>
              <a:gd name="connsiteY11617" fmla="*/ 902821 h 2128862"/>
              <a:gd name="connsiteX11618" fmla="*/ 1935286 w 2482948"/>
              <a:gd name="connsiteY11618" fmla="*/ 902753 h 2128862"/>
              <a:gd name="connsiteX11619" fmla="*/ 843149 w 2482948"/>
              <a:gd name="connsiteY11619" fmla="*/ 902236 h 2128862"/>
              <a:gd name="connsiteX11620" fmla="*/ 857804 w 2482948"/>
              <a:gd name="connsiteY11620" fmla="*/ 903928 h 2128862"/>
              <a:gd name="connsiteX11621" fmla="*/ 866222 w 2482948"/>
              <a:gd name="connsiteY11621" fmla="*/ 904133 h 2128862"/>
              <a:gd name="connsiteX11622" fmla="*/ 867284 w 2482948"/>
              <a:gd name="connsiteY11622" fmla="*/ 904159 h 2128862"/>
              <a:gd name="connsiteX11623" fmla="*/ 867332 w 2482948"/>
              <a:gd name="connsiteY11623" fmla="*/ 904158 h 2128862"/>
              <a:gd name="connsiteX11624" fmla="*/ 867806 w 2482948"/>
              <a:gd name="connsiteY11624" fmla="*/ 904155 h 2128862"/>
              <a:gd name="connsiteX11625" fmla="*/ 868100 w 2482948"/>
              <a:gd name="connsiteY11625" fmla="*/ 904154 h 2128862"/>
              <a:gd name="connsiteX11626" fmla="*/ 867597 w 2482948"/>
              <a:gd name="connsiteY11626" fmla="*/ 903954 h 2128862"/>
              <a:gd name="connsiteX11627" fmla="*/ 867324 w 2482948"/>
              <a:gd name="connsiteY11627" fmla="*/ 903845 h 2128862"/>
              <a:gd name="connsiteX11628" fmla="*/ 867254 w 2482948"/>
              <a:gd name="connsiteY11628" fmla="*/ 903817 h 2128862"/>
              <a:gd name="connsiteX11629" fmla="*/ 865614 w 2482948"/>
              <a:gd name="connsiteY11629" fmla="*/ 903710 h 2128862"/>
              <a:gd name="connsiteX11630" fmla="*/ 1260939 w 2482948"/>
              <a:gd name="connsiteY11630" fmla="*/ 902135 h 2128862"/>
              <a:gd name="connsiteX11631" fmla="*/ 1240307 w 2482948"/>
              <a:gd name="connsiteY11631" fmla="*/ 908508 h 2128862"/>
              <a:gd name="connsiteX11632" fmla="*/ 1240140 w 2482948"/>
              <a:gd name="connsiteY11632" fmla="*/ 908600 h 2128862"/>
              <a:gd name="connsiteX11633" fmla="*/ 1237937 w 2482948"/>
              <a:gd name="connsiteY11633" fmla="*/ 909821 h 2128862"/>
              <a:gd name="connsiteX11634" fmla="*/ 1233455 w 2482948"/>
              <a:gd name="connsiteY11634" fmla="*/ 912303 h 2128862"/>
              <a:gd name="connsiteX11635" fmla="*/ 1242097 w 2482948"/>
              <a:gd name="connsiteY11635" fmla="*/ 914651 h 2128862"/>
              <a:gd name="connsiteX11636" fmla="*/ 1243239 w 2482948"/>
              <a:gd name="connsiteY11636" fmla="*/ 914961 h 2128862"/>
              <a:gd name="connsiteX11637" fmla="*/ 1243277 w 2482948"/>
              <a:gd name="connsiteY11637" fmla="*/ 914972 h 2128862"/>
              <a:gd name="connsiteX11638" fmla="*/ 1261941 w 2482948"/>
              <a:gd name="connsiteY11638" fmla="*/ 910666 h 2128862"/>
              <a:gd name="connsiteX11639" fmla="*/ 1262779 w 2482948"/>
              <a:gd name="connsiteY11639" fmla="*/ 910472 h 2128862"/>
              <a:gd name="connsiteX11640" fmla="*/ 1266731 w 2482948"/>
              <a:gd name="connsiteY11640" fmla="*/ 903568 h 2128862"/>
              <a:gd name="connsiteX11641" fmla="*/ 1891824 w 2482948"/>
              <a:gd name="connsiteY11641" fmla="*/ 902077 h 2128862"/>
              <a:gd name="connsiteX11642" fmla="*/ 1889523 w 2482948"/>
              <a:gd name="connsiteY11642" fmla="*/ 902391 h 2128862"/>
              <a:gd name="connsiteX11643" fmla="*/ 1888761 w 2482948"/>
              <a:gd name="connsiteY11643" fmla="*/ 902495 h 2128862"/>
              <a:gd name="connsiteX11644" fmla="*/ 1888078 w 2482948"/>
              <a:gd name="connsiteY11644" fmla="*/ 902588 h 2128862"/>
              <a:gd name="connsiteX11645" fmla="*/ 1890563 w 2482948"/>
              <a:gd name="connsiteY11645" fmla="*/ 903495 h 2128862"/>
              <a:gd name="connsiteX11646" fmla="*/ 1892400 w 2482948"/>
              <a:gd name="connsiteY11646" fmla="*/ 904165 h 2128862"/>
              <a:gd name="connsiteX11647" fmla="*/ 1892430 w 2482948"/>
              <a:gd name="connsiteY11647" fmla="*/ 902556 h 2128862"/>
              <a:gd name="connsiteX11648" fmla="*/ 1892436 w 2482948"/>
              <a:gd name="connsiteY11648" fmla="*/ 902249 h 2128862"/>
              <a:gd name="connsiteX11649" fmla="*/ 1892165 w 2482948"/>
              <a:gd name="connsiteY11649" fmla="*/ 902173 h 2128862"/>
              <a:gd name="connsiteX11650" fmla="*/ 1106579 w 2482948"/>
              <a:gd name="connsiteY11650" fmla="*/ 901776 h 2128862"/>
              <a:gd name="connsiteX11651" fmla="*/ 1131416 w 2482948"/>
              <a:gd name="connsiteY11651" fmla="*/ 913330 h 2128862"/>
              <a:gd name="connsiteX11652" fmla="*/ 1190659 w 2482948"/>
              <a:gd name="connsiteY11652" fmla="*/ 940889 h 2128862"/>
              <a:gd name="connsiteX11653" fmla="*/ 1191202 w 2482948"/>
              <a:gd name="connsiteY11653" fmla="*/ 937719 h 2128862"/>
              <a:gd name="connsiteX11654" fmla="*/ 1191683 w 2482948"/>
              <a:gd name="connsiteY11654" fmla="*/ 934909 h 2128862"/>
              <a:gd name="connsiteX11655" fmla="*/ 1192987 w 2482948"/>
              <a:gd name="connsiteY11655" fmla="*/ 927295 h 2128862"/>
              <a:gd name="connsiteX11656" fmla="*/ 1180666 w 2482948"/>
              <a:gd name="connsiteY11656" fmla="*/ 923656 h 2128862"/>
              <a:gd name="connsiteX11657" fmla="*/ 1127744 w 2482948"/>
              <a:gd name="connsiteY11657" fmla="*/ 908027 h 2128862"/>
              <a:gd name="connsiteX11658" fmla="*/ 1585892 w 2482948"/>
              <a:gd name="connsiteY11658" fmla="*/ 901509 h 2128862"/>
              <a:gd name="connsiteX11659" fmla="*/ 1585750 w 2482948"/>
              <a:gd name="connsiteY11659" fmla="*/ 901947 h 2128862"/>
              <a:gd name="connsiteX11660" fmla="*/ 1585315 w 2482948"/>
              <a:gd name="connsiteY11660" fmla="*/ 903289 h 2128862"/>
              <a:gd name="connsiteX11661" fmla="*/ 1582658 w 2482948"/>
              <a:gd name="connsiteY11661" fmla="*/ 911482 h 2128862"/>
              <a:gd name="connsiteX11662" fmla="*/ 1586766 w 2482948"/>
              <a:gd name="connsiteY11662" fmla="*/ 913449 h 2128862"/>
              <a:gd name="connsiteX11663" fmla="*/ 1587580 w 2482948"/>
              <a:gd name="connsiteY11663" fmla="*/ 914037 h 2128862"/>
              <a:gd name="connsiteX11664" fmla="*/ 1589111 w 2482948"/>
              <a:gd name="connsiteY11664" fmla="*/ 915144 h 2128862"/>
              <a:gd name="connsiteX11665" fmla="*/ 1589471 w 2482948"/>
              <a:gd name="connsiteY11665" fmla="*/ 915404 h 2128862"/>
              <a:gd name="connsiteX11666" fmla="*/ 1590036 w 2482948"/>
              <a:gd name="connsiteY11666" fmla="*/ 913574 h 2128862"/>
              <a:gd name="connsiteX11667" fmla="*/ 1592219 w 2482948"/>
              <a:gd name="connsiteY11667" fmla="*/ 906510 h 2128862"/>
              <a:gd name="connsiteX11668" fmla="*/ 1483650 w 2482948"/>
              <a:gd name="connsiteY11668" fmla="*/ 901035 h 2128862"/>
              <a:gd name="connsiteX11669" fmla="*/ 1483619 w 2482948"/>
              <a:gd name="connsiteY11669" fmla="*/ 901146 h 2128862"/>
              <a:gd name="connsiteX11670" fmla="*/ 1483588 w 2482948"/>
              <a:gd name="connsiteY11670" fmla="*/ 901256 h 2128862"/>
              <a:gd name="connsiteX11671" fmla="*/ 1483561 w 2482948"/>
              <a:gd name="connsiteY11671" fmla="*/ 901350 h 2128862"/>
              <a:gd name="connsiteX11672" fmla="*/ 1487575 w 2482948"/>
              <a:gd name="connsiteY11672" fmla="*/ 902784 h 2128862"/>
              <a:gd name="connsiteX11673" fmla="*/ 621070 w 2482948"/>
              <a:gd name="connsiteY11673" fmla="*/ 900880 h 2128862"/>
              <a:gd name="connsiteX11674" fmla="*/ 561852 w 2482948"/>
              <a:gd name="connsiteY11674" fmla="*/ 959749 h 2128862"/>
              <a:gd name="connsiteX11675" fmla="*/ 520589 w 2482948"/>
              <a:gd name="connsiteY11675" fmla="*/ 1000769 h 2128862"/>
              <a:gd name="connsiteX11676" fmla="*/ 502754 w 2482948"/>
              <a:gd name="connsiteY11676" fmla="*/ 1018499 h 2128862"/>
              <a:gd name="connsiteX11677" fmla="*/ 493880 w 2482948"/>
              <a:gd name="connsiteY11677" fmla="*/ 1026008 h 2128862"/>
              <a:gd name="connsiteX11678" fmla="*/ 341747 w 2482948"/>
              <a:gd name="connsiteY11678" fmla="*/ 1154746 h 2128862"/>
              <a:gd name="connsiteX11679" fmla="*/ 397310 w 2482948"/>
              <a:gd name="connsiteY11679" fmla="*/ 1108395 h 2128862"/>
              <a:gd name="connsiteX11680" fmla="*/ 498976 w 2482948"/>
              <a:gd name="connsiteY11680" fmla="*/ 1023585 h 2128862"/>
              <a:gd name="connsiteX11681" fmla="*/ 621181 w 2482948"/>
              <a:gd name="connsiteY11681" fmla="*/ 901950 h 2128862"/>
              <a:gd name="connsiteX11682" fmla="*/ 621169 w 2482948"/>
              <a:gd name="connsiteY11682" fmla="*/ 901832 h 2128862"/>
              <a:gd name="connsiteX11683" fmla="*/ 621093 w 2482948"/>
              <a:gd name="connsiteY11683" fmla="*/ 901107 h 2128862"/>
              <a:gd name="connsiteX11684" fmla="*/ 2114388 w 2482948"/>
              <a:gd name="connsiteY11684" fmla="*/ 900775 h 2128862"/>
              <a:gd name="connsiteX11685" fmla="*/ 2114318 w 2482948"/>
              <a:gd name="connsiteY11685" fmla="*/ 901163 h 2128862"/>
              <a:gd name="connsiteX11686" fmla="*/ 2114295 w 2482948"/>
              <a:gd name="connsiteY11686" fmla="*/ 901292 h 2128862"/>
              <a:gd name="connsiteX11687" fmla="*/ 2114224 w 2482948"/>
              <a:gd name="connsiteY11687" fmla="*/ 901692 h 2128862"/>
              <a:gd name="connsiteX11688" fmla="*/ 2117257 w 2482948"/>
              <a:gd name="connsiteY11688" fmla="*/ 902961 h 2128862"/>
              <a:gd name="connsiteX11689" fmla="*/ 2118243 w 2482948"/>
              <a:gd name="connsiteY11689" fmla="*/ 903374 h 2128862"/>
              <a:gd name="connsiteX11690" fmla="*/ 1994995 w 2482948"/>
              <a:gd name="connsiteY11690" fmla="*/ 900307 h 2128862"/>
              <a:gd name="connsiteX11691" fmla="*/ 1994887 w 2482948"/>
              <a:gd name="connsiteY11691" fmla="*/ 900550 h 2128862"/>
              <a:gd name="connsiteX11692" fmla="*/ 1994709 w 2482948"/>
              <a:gd name="connsiteY11692" fmla="*/ 900949 h 2128862"/>
              <a:gd name="connsiteX11693" fmla="*/ 1994520 w 2482948"/>
              <a:gd name="connsiteY11693" fmla="*/ 901373 h 2128862"/>
              <a:gd name="connsiteX11694" fmla="*/ 2000622 w 2482948"/>
              <a:gd name="connsiteY11694" fmla="*/ 904112 h 2128862"/>
              <a:gd name="connsiteX11695" fmla="*/ 2000760 w 2482948"/>
              <a:gd name="connsiteY11695" fmla="*/ 903087 h 2128862"/>
              <a:gd name="connsiteX11696" fmla="*/ 1999776 w 2482948"/>
              <a:gd name="connsiteY11696" fmla="*/ 902612 h 2128862"/>
              <a:gd name="connsiteX11697" fmla="*/ 1442104 w 2482948"/>
              <a:gd name="connsiteY11697" fmla="*/ 900032 h 2128862"/>
              <a:gd name="connsiteX11698" fmla="*/ 1441700 w 2482948"/>
              <a:gd name="connsiteY11698" fmla="*/ 901948 h 2128862"/>
              <a:gd name="connsiteX11699" fmla="*/ 1443147 w 2482948"/>
              <a:gd name="connsiteY11699" fmla="*/ 902383 h 2128862"/>
              <a:gd name="connsiteX11700" fmla="*/ 1451185 w 2482948"/>
              <a:gd name="connsiteY11700" fmla="*/ 903365 h 2128862"/>
              <a:gd name="connsiteX11701" fmla="*/ 1451222 w 2482948"/>
              <a:gd name="connsiteY11701" fmla="*/ 903190 h 2128862"/>
              <a:gd name="connsiteX11702" fmla="*/ 1451288 w 2482948"/>
              <a:gd name="connsiteY11702" fmla="*/ 902874 h 2128862"/>
              <a:gd name="connsiteX11703" fmla="*/ 1443935 w 2482948"/>
              <a:gd name="connsiteY11703" fmla="*/ 900506 h 2128862"/>
              <a:gd name="connsiteX11704" fmla="*/ 1442794 w 2482948"/>
              <a:gd name="connsiteY11704" fmla="*/ 900138 h 2128862"/>
              <a:gd name="connsiteX11705" fmla="*/ 1393097 w 2482948"/>
              <a:gd name="connsiteY11705" fmla="*/ 899889 h 2128862"/>
              <a:gd name="connsiteX11706" fmla="*/ 1394794 w 2482948"/>
              <a:gd name="connsiteY11706" fmla="*/ 900768 h 2128862"/>
              <a:gd name="connsiteX11707" fmla="*/ 1394899 w 2482948"/>
              <a:gd name="connsiteY11707" fmla="*/ 900823 h 2128862"/>
              <a:gd name="connsiteX11708" fmla="*/ 1394923 w 2482948"/>
              <a:gd name="connsiteY11708" fmla="*/ 900835 h 2128862"/>
              <a:gd name="connsiteX11709" fmla="*/ 1402923 w 2482948"/>
              <a:gd name="connsiteY11709" fmla="*/ 902287 h 2128862"/>
              <a:gd name="connsiteX11710" fmla="*/ 1402860 w 2482948"/>
              <a:gd name="connsiteY11710" fmla="*/ 902257 h 2128862"/>
              <a:gd name="connsiteX11711" fmla="*/ 1399772 w 2482948"/>
              <a:gd name="connsiteY11711" fmla="*/ 900762 h 2128862"/>
              <a:gd name="connsiteX11712" fmla="*/ 1399405 w 2482948"/>
              <a:gd name="connsiteY11712" fmla="*/ 900706 h 2128862"/>
              <a:gd name="connsiteX11713" fmla="*/ 1398381 w 2482948"/>
              <a:gd name="connsiteY11713" fmla="*/ 900550 h 2128862"/>
              <a:gd name="connsiteX11714" fmla="*/ 1395148 w 2482948"/>
              <a:gd name="connsiteY11714" fmla="*/ 900146 h 2128862"/>
              <a:gd name="connsiteX11715" fmla="*/ 2201193 w 2482948"/>
              <a:gd name="connsiteY11715" fmla="*/ 899748 h 2128862"/>
              <a:gd name="connsiteX11716" fmla="*/ 2200983 w 2482948"/>
              <a:gd name="connsiteY11716" fmla="*/ 900478 h 2128862"/>
              <a:gd name="connsiteX11717" fmla="*/ 2213163 w 2482948"/>
              <a:gd name="connsiteY11717" fmla="*/ 899885 h 2128862"/>
              <a:gd name="connsiteX11718" fmla="*/ 2213461 w 2482948"/>
              <a:gd name="connsiteY11718" fmla="*/ 899748 h 2128862"/>
              <a:gd name="connsiteX11719" fmla="*/ 2193714 w 2482948"/>
              <a:gd name="connsiteY11719" fmla="*/ 899748 h 2128862"/>
              <a:gd name="connsiteX11720" fmla="*/ 2193118 w 2482948"/>
              <a:gd name="connsiteY11720" fmla="*/ 900861 h 2128862"/>
              <a:gd name="connsiteX11721" fmla="*/ 2196407 w 2482948"/>
              <a:gd name="connsiteY11721" fmla="*/ 900701 h 2128862"/>
              <a:gd name="connsiteX11722" fmla="*/ 2196558 w 2482948"/>
              <a:gd name="connsiteY11722" fmla="*/ 900173 h 2128862"/>
              <a:gd name="connsiteX11723" fmla="*/ 2196588 w 2482948"/>
              <a:gd name="connsiteY11723" fmla="*/ 900067 h 2128862"/>
              <a:gd name="connsiteX11724" fmla="*/ 2196680 w 2482948"/>
              <a:gd name="connsiteY11724" fmla="*/ 899748 h 2128862"/>
              <a:gd name="connsiteX11725" fmla="*/ 2182266 w 2482948"/>
              <a:gd name="connsiteY11725" fmla="*/ 899748 h 2128862"/>
              <a:gd name="connsiteX11726" fmla="*/ 2182199 w 2482948"/>
              <a:gd name="connsiteY11726" fmla="*/ 900128 h 2128862"/>
              <a:gd name="connsiteX11727" fmla="*/ 2182127 w 2482948"/>
              <a:gd name="connsiteY11727" fmla="*/ 900537 h 2128862"/>
              <a:gd name="connsiteX11728" fmla="*/ 2182053 w 2482948"/>
              <a:gd name="connsiteY11728" fmla="*/ 900954 h 2128862"/>
              <a:gd name="connsiteX11729" fmla="*/ 2181934 w 2482948"/>
              <a:gd name="connsiteY11729" fmla="*/ 901405 h 2128862"/>
              <a:gd name="connsiteX11730" fmla="*/ 2183549 w 2482948"/>
              <a:gd name="connsiteY11730" fmla="*/ 901326 h 2128862"/>
              <a:gd name="connsiteX11731" fmla="*/ 2187228 w 2482948"/>
              <a:gd name="connsiteY11731" fmla="*/ 901147 h 2128862"/>
              <a:gd name="connsiteX11732" fmla="*/ 2187530 w 2482948"/>
              <a:gd name="connsiteY11732" fmla="*/ 900585 h 2128862"/>
              <a:gd name="connsiteX11733" fmla="*/ 2187978 w 2482948"/>
              <a:gd name="connsiteY11733" fmla="*/ 899748 h 2128862"/>
              <a:gd name="connsiteX11734" fmla="*/ 1919109 w 2482948"/>
              <a:gd name="connsiteY11734" fmla="*/ 899747 h 2128862"/>
              <a:gd name="connsiteX11735" fmla="*/ 1918937 w 2482948"/>
              <a:gd name="connsiteY11735" fmla="*/ 903339 h 2128862"/>
              <a:gd name="connsiteX11736" fmla="*/ 1919468 w 2482948"/>
              <a:gd name="connsiteY11736" fmla="*/ 903470 h 2128862"/>
              <a:gd name="connsiteX11737" fmla="*/ 1928768 w 2482948"/>
              <a:gd name="connsiteY11737" fmla="*/ 905755 h 2128862"/>
              <a:gd name="connsiteX11738" fmla="*/ 1930450 w 2482948"/>
              <a:gd name="connsiteY11738" fmla="*/ 901788 h 2128862"/>
              <a:gd name="connsiteX11739" fmla="*/ 1921126 w 2482948"/>
              <a:gd name="connsiteY11739" fmla="*/ 899929 h 2128862"/>
              <a:gd name="connsiteX11740" fmla="*/ 1878214 w 2482948"/>
              <a:gd name="connsiteY11740" fmla="*/ 899655 h 2128862"/>
              <a:gd name="connsiteX11741" fmla="*/ 1878205 w 2482948"/>
              <a:gd name="connsiteY11741" fmla="*/ 899676 h 2128862"/>
              <a:gd name="connsiteX11742" fmla="*/ 1878297 w 2482948"/>
              <a:gd name="connsiteY11742" fmla="*/ 899668 h 2128862"/>
              <a:gd name="connsiteX11743" fmla="*/ 1513385 w 2482948"/>
              <a:gd name="connsiteY11743" fmla="*/ 899465 h 2128862"/>
              <a:gd name="connsiteX11744" fmla="*/ 1513368 w 2482948"/>
              <a:gd name="connsiteY11744" fmla="*/ 899530 h 2128862"/>
              <a:gd name="connsiteX11745" fmla="*/ 1513334 w 2482948"/>
              <a:gd name="connsiteY11745" fmla="*/ 899662 h 2128862"/>
              <a:gd name="connsiteX11746" fmla="*/ 1513175 w 2482948"/>
              <a:gd name="connsiteY11746" fmla="*/ 900271 h 2128862"/>
              <a:gd name="connsiteX11747" fmla="*/ 1515395 w 2482948"/>
              <a:gd name="connsiteY11747" fmla="*/ 900965 h 2128862"/>
              <a:gd name="connsiteX11748" fmla="*/ 1517910 w 2482948"/>
              <a:gd name="connsiteY11748" fmla="*/ 901750 h 2128862"/>
              <a:gd name="connsiteX11749" fmla="*/ 1518064 w 2482948"/>
              <a:gd name="connsiteY11749" fmla="*/ 901798 h 2128862"/>
              <a:gd name="connsiteX11750" fmla="*/ 1037960 w 2482948"/>
              <a:gd name="connsiteY11750" fmla="*/ 899271 h 2128862"/>
              <a:gd name="connsiteX11751" fmla="*/ 1037851 w 2482948"/>
              <a:gd name="connsiteY11751" fmla="*/ 905302 h 2128862"/>
              <a:gd name="connsiteX11752" fmla="*/ 1036831 w 2482948"/>
              <a:gd name="connsiteY11752" fmla="*/ 909591 h 2128862"/>
              <a:gd name="connsiteX11753" fmla="*/ 1036408 w 2482948"/>
              <a:gd name="connsiteY11753" fmla="*/ 911372 h 2128862"/>
              <a:gd name="connsiteX11754" fmla="*/ 1036723 w 2482948"/>
              <a:gd name="connsiteY11754" fmla="*/ 911480 h 2128862"/>
              <a:gd name="connsiteX11755" fmla="*/ 1037182 w 2482948"/>
              <a:gd name="connsiteY11755" fmla="*/ 911636 h 2128862"/>
              <a:gd name="connsiteX11756" fmla="*/ 1038871 w 2482948"/>
              <a:gd name="connsiteY11756" fmla="*/ 905428 h 2128862"/>
              <a:gd name="connsiteX11757" fmla="*/ 1038939 w 2482948"/>
              <a:gd name="connsiteY11757" fmla="*/ 905179 h 2128862"/>
              <a:gd name="connsiteX11758" fmla="*/ 1038947 w 2482948"/>
              <a:gd name="connsiteY11758" fmla="*/ 905098 h 2128862"/>
              <a:gd name="connsiteX11759" fmla="*/ 1039465 w 2482948"/>
              <a:gd name="connsiteY11759" fmla="*/ 899750 h 2128862"/>
              <a:gd name="connsiteX11760" fmla="*/ 1039332 w 2482948"/>
              <a:gd name="connsiteY11760" fmla="*/ 899708 h 2128862"/>
              <a:gd name="connsiteX11761" fmla="*/ 1850297 w 2482948"/>
              <a:gd name="connsiteY11761" fmla="*/ 899230 h 2128862"/>
              <a:gd name="connsiteX11762" fmla="*/ 1847172 w 2482948"/>
              <a:gd name="connsiteY11762" fmla="*/ 906150 h 2128862"/>
              <a:gd name="connsiteX11763" fmla="*/ 1846673 w 2482948"/>
              <a:gd name="connsiteY11763" fmla="*/ 907254 h 2128862"/>
              <a:gd name="connsiteX11764" fmla="*/ 1846404 w 2482948"/>
              <a:gd name="connsiteY11764" fmla="*/ 907850 h 2128862"/>
              <a:gd name="connsiteX11765" fmla="*/ 1846018 w 2482948"/>
              <a:gd name="connsiteY11765" fmla="*/ 908925 h 2128862"/>
              <a:gd name="connsiteX11766" fmla="*/ 1846334 w 2482948"/>
              <a:gd name="connsiteY11766" fmla="*/ 909351 h 2128862"/>
              <a:gd name="connsiteX11767" fmla="*/ 1846538 w 2482948"/>
              <a:gd name="connsiteY11767" fmla="*/ 909626 h 2128862"/>
              <a:gd name="connsiteX11768" fmla="*/ 1848196 w 2482948"/>
              <a:gd name="connsiteY11768" fmla="*/ 911866 h 2128862"/>
              <a:gd name="connsiteX11769" fmla="*/ 1848630 w 2482948"/>
              <a:gd name="connsiteY11769" fmla="*/ 911127 h 2128862"/>
              <a:gd name="connsiteX11770" fmla="*/ 1850638 w 2482948"/>
              <a:gd name="connsiteY11770" fmla="*/ 907706 h 2128862"/>
              <a:gd name="connsiteX11771" fmla="*/ 1850760 w 2482948"/>
              <a:gd name="connsiteY11771" fmla="*/ 907499 h 2128862"/>
              <a:gd name="connsiteX11772" fmla="*/ 1850491 w 2482948"/>
              <a:gd name="connsiteY11772" fmla="*/ 902689 h 2128862"/>
              <a:gd name="connsiteX11773" fmla="*/ 1912985 w 2482948"/>
              <a:gd name="connsiteY11773" fmla="*/ 899195 h 2128862"/>
              <a:gd name="connsiteX11774" fmla="*/ 1907440 w 2482948"/>
              <a:gd name="connsiteY11774" fmla="*/ 899950 h 2128862"/>
              <a:gd name="connsiteX11775" fmla="*/ 1907342 w 2482948"/>
              <a:gd name="connsiteY11775" fmla="*/ 900174 h 2128862"/>
              <a:gd name="connsiteX11776" fmla="*/ 1907292 w 2482948"/>
              <a:gd name="connsiteY11776" fmla="*/ 900288 h 2128862"/>
              <a:gd name="connsiteX11777" fmla="*/ 1907222 w 2482948"/>
              <a:gd name="connsiteY11777" fmla="*/ 900447 h 2128862"/>
              <a:gd name="connsiteX11778" fmla="*/ 1913580 w 2482948"/>
              <a:gd name="connsiteY11778" fmla="*/ 902016 h 2128862"/>
              <a:gd name="connsiteX11779" fmla="*/ 1913712 w 2482948"/>
              <a:gd name="connsiteY11779" fmla="*/ 899260 h 2128862"/>
              <a:gd name="connsiteX11780" fmla="*/ 2165221 w 2482948"/>
              <a:gd name="connsiteY11780" fmla="*/ 898921 h 2128862"/>
              <a:gd name="connsiteX11781" fmla="*/ 2164128 w 2482948"/>
              <a:gd name="connsiteY11781" fmla="*/ 901228 h 2128862"/>
              <a:gd name="connsiteX11782" fmla="*/ 2164013 w 2482948"/>
              <a:gd name="connsiteY11782" fmla="*/ 901471 h 2128862"/>
              <a:gd name="connsiteX11783" fmla="*/ 2163622 w 2482948"/>
              <a:gd name="connsiteY11783" fmla="*/ 902296 h 2128862"/>
              <a:gd name="connsiteX11784" fmla="*/ 2175677 w 2482948"/>
              <a:gd name="connsiteY11784" fmla="*/ 901709 h 2128862"/>
              <a:gd name="connsiteX11785" fmla="*/ 2176057 w 2482948"/>
              <a:gd name="connsiteY11785" fmla="*/ 899748 h 2128862"/>
              <a:gd name="connsiteX11786" fmla="*/ 2175243 w 2482948"/>
              <a:gd name="connsiteY11786" fmla="*/ 899748 h 2128862"/>
              <a:gd name="connsiteX11787" fmla="*/ 2166719 w 2482948"/>
              <a:gd name="connsiteY11787" fmla="*/ 898921 h 2128862"/>
              <a:gd name="connsiteX11788" fmla="*/ 1600412 w 2482948"/>
              <a:gd name="connsiteY11788" fmla="*/ 898680 h 2128862"/>
              <a:gd name="connsiteX11789" fmla="*/ 1598203 w 2482948"/>
              <a:gd name="connsiteY11789" fmla="*/ 905851 h 2128862"/>
              <a:gd name="connsiteX11790" fmla="*/ 1612261 w 2482948"/>
              <a:gd name="connsiteY11790" fmla="*/ 916998 h 2128862"/>
              <a:gd name="connsiteX11791" fmla="*/ 1614853 w 2482948"/>
              <a:gd name="connsiteY11791" fmla="*/ 919054 h 2128862"/>
              <a:gd name="connsiteX11792" fmla="*/ 1616787 w 2482948"/>
              <a:gd name="connsiteY11792" fmla="*/ 912704 h 2128862"/>
              <a:gd name="connsiteX11793" fmla="*/ 1616714 w 2482948"/>
              <a:gd name="connsiteY11793" fmla="*/ 912604 h 2128862"/>
              <a:gd name="connsiteX11794" fmla="*/ 1616570 w 2482948"/>
              <a:gd name="connsiteY11794" fmla="*/ 912405 h 2128862"/>
              <a:gd name="connsiteX11795" fmla="*/ 1615527 w 2482948"/>
              <a:gd name="connsiteY11795" fmla="*/ 911519 h 2128862"/>
              <a:gd name="connsiteX11796" fmla="*/ 1612275 w 2482948"/>
              <a:gd name="connsiteY11796" fmla="*/ 908757 h 2128862"/>
              <a:gd name="connsiteX11797" fmla="*/ 2110496 w 2482948"/>
              <a:gd name="connsiteY11797" fmla="*/ 898152 h 2128862"/>
              <a:gd name="connsiteX11798" fmla="*/ 2110244 w 2482948"/>
              <a:gd name="connsiteY11798" fmla="*/ 898647 h 2128862"/>
              <a:gd name="connsiteX11799" fmla="*/ 2109920 w 2482948"/>
              <a:gd name="connsiteY11799" fmla="*/ 899285 h 2128862"/>
              <a:gd name="connsiteX11800" fmla="*/ 2109667 w 2482948"/>
              <a:gd name="connsiteY11800" fmla="*/ 899785 h 2128862"/>
              <a:gd name="connsiteX11801" fmla="*/ 2110075 w 2482948"/>
              <a:gd name="connsiteY11801" fmla="*/ 899956 h 2128862"/>
              <a:gd name="connsiteX11802" fmla="*/ 2110287 w 2482948"/>
              <a:gd name="connsiteY11802" fmla="*/ 900045 h 2128862"/>
              <a:gd name="connsiteX11803" fmla="*/ 2110287 w 2482948"/>
              <a:gd name="connsiteY11803" fmla="*/ 900043 h 2128862"/>
              <a:gd name="connsiteX11804" fmla="*/ 2110295 w 2482948"/>
              <a:gd name="connsiteY11804" fmla="*/ 899998 h 2128862"/>
              <a:gd name="connsiteX11805" fmla="*/ 2110612 w 2482948"/>
              <a:gd name="connsiteY11805" fmla="*/ 898230 h 2128862"/>
              <a:gd name="connsiteX11806" fmla="*/ 2110605 w 2482948"/>
              <a:gd name="connsiteY11806" fmla="*/ 898225 h 2128862"/>
              <a:gd name="connsiteX11807" fmla="*/ 1626392 w 2482948"/>
              <a:gd name="connsiteY11807" fmla="*/ 898048 h 2128862"/>
              <a:gd name="connsiteX11808" fmla="*/ 1624765 w 2482948"/>
              <a:gd name="connsiteY11808" fmla="*/ 902541 h 2128862"/>
              <a:gd name="connsiteX11809" fmla="*/ 1630367 w 2482948"/>
              <a:gd name="connsiteY11809" fmla="*/ 910443 h 2128862"/>
              <a:gd name="connsiteX11810" fmla="*/ 1640927 w 2482948"/>
              <a:gd name="connsiteY11810" fmla="*/ 925336 h 2128862"/>
              <a:gd name="connsiteX11811" fmla="*/ 1641722 w 2482948"/>
              <a:gd name="connsiteY11811" fmla="*/ 923220 h 2128862"/>
              <a:gd name="connsiteX11812" fmla="*/ 1630457 w 2482948"/>
              <a:gd name="connsiteY11812" fmla="*/ 902368 h 2128862"/>
              <a:gd name="connsiteX11813" fmla="*/ 2070783 w 2482948"/>
              <a:gd name="connsiteY11813" fmla="*/ 897912 h 2128862"/>
              <a:gd name="connsiteX11814" fmla="*/ 2068318 w 2482948"/>
              <a:gd name="connsiteY11814" fmla="*/ 911659 h 2128862"/>
              <a:gd name="connsiteX11815" fmla="*/ 2069277 w 2482948"/>
              <a:gd name="connsiteY11815" fmla="*/ 909389 h 2128862"/>
              <a:gd name="connsiteX11816" fmla="*/ 2070701 w 2482948"/>
              <a:gd name="connsiteY11816" fmla="*/ 906018 h 2128862"/>
              <a:gd name="connsiteX11817" fmla="*/ 2072978 w 2482948"/>
              <a:gd name="connsiteY11817" fmla="*/ 901673 h 2128862"/>
              <a:gd name="connsiteX11818" fmla="*/ 1455981 w 2482948"/>
              <a:gd name="connsiteY11818" fmla="*/ 897911 h 2128862"/>
              <a:gd name="connsiteX11819" fmla="*/ 1455674 w 2482948"/>
              <a:gd name="connsiteY11819" fmla="*/ 899400 h 2128862"/>
              <a:gd name="connsiteX11820" fmla="*/ 1457713 w 2482948"/>
              <a:gd name="connsiteY11820" fmla="*/ 900052 h 2128862"/>
              <a:gd name="connsiteX11821" fmla="*/ 1464285 w 2482948"/>
              <a:gd name="connsiteY11821" fmla="*/ 902156 h 2128862"/>
              <a:gd name="connsiteX11822" fmla="*/ 1464403 w 2482948"/>
              <a:gd name="connsiteY11822" fmla="*/ 901580 h 2128862"/>
              <a:gd name="connsiteX11823" fmla="*/ 1428132 w 2482948"/>
              <a:gd name="connsiteY11823" fmla="*/ 897868 h 2128862"/>
              <a:gd name="connsiteX11824" fmla="*/ 1435879 w 2482948"/>
              <a:gd name="connsiteY11824" fmla="*/ 900198 h 2128862"/>
              <a:gd name="connsiteX11825" fmla="*/ 1437655 w 2482948"/>
              <a:gd name="connsiteY11825" fmla="*/ 900732 h 2128862"/>
              <a:gd name="connsiteX11826" fmla="*/ 1437732 w 2482948"/>
              <a:gd name="connsiteY11826" fmla="*/ 900374 h 2128862"/>
              <a:gd name="connsiteX11827" fmla="*/ 1437943 w 2482948"/>
              <a:gd name="connsiteY11827" fmla="*/ 899387 h 2128862"/>
              <a:gd name="connsiteX11828" fmla="*/ 1066641 w 2482948"/>
              <a:gd name="connsiteY11828" fmla="*/ 897813 h 2128862"/>
              <a:gd name="connsiteX11829" fmla="*/ 1066527 w 2482948"/>
              <a:gd name="connsiteY11829" fmla="*/ 898174 h 2128862"/>
              <a:gd name="connsiteX11830" fmla="*/ 1066380 w 2482948"/>
              <a:gd name="connsiteY11830" fmla="*/ 898636 h 2128862"/>
              <a:gd name="connsiteX11831" fmla="*/ 1073925 w 2482948"/>
              <a:gd name="connsiteY11831" fmla="*/ 902147 h 2128862"/>
              <a:gd name="connsiteX11832" fmla="*/ 1079271 w 2482948"/>
              <a:gd name="connsiteY11832" fmla="*/ 904634 h 2128862"/>
              <a:gd name="connsiteX11833" fmla="*/ 1098659 w 2482948"/>
              <a:gd name="connsiteY11833" fmla="*/ 913656 h 2128862"/>
              <a:gd name="connsiteX11834" fmla="*/ 1103418 w 2482948"/>
              <a:gd name="connsiteY11834" fmla="*/ 915169 h 2128862"/>
              <a:gd name="connsiteX11835" fmla="*/ 1105104 w 2482948"/>
              <a:gd name="connsiteY11835" fmla="*/ 915705 h 2128862"/>
              <a:gd name="connsiteX11836" fmla="*/ 1099021 w 2482948"/>
              <a:gd name="connsiteY11836" fmla="*/ 912875 h 2128862"/>
              <a:gd name="connsiteX11837" fmla="*/ 1968209 w 2482948"/>
              <a:gd name="connsiteY11837" fmla="*/ 897248 h 2128862"/>
              <a:gd name="connsiteX11838" fmla="*/ 1967734 w 2482948"/>
              <a:gd name="connsiteY11838" fmla="*/ 898296 h 2128862"/>
              <a:gd name="connsiteX11839" fmla="*/ 1967719 w 2482948"/>
              <a:gd name="connsiteY11839" fmla="*/ 898330 h 2128862"/>
              <a:gd name="connsiteX11840" fmla="*/ 1979510 w 2482948"/>
              <a:gd name="connsiteY11840" fmla="*/ 902825 h 2128862"/>
              <a:gd name="connsiteX11841" fmla="*/ 1979583 w 2482948"/>
              <a:gd name="connsiteY11841" fmla="*/ 902151 h 2128862"/>
              <a:gd name="connsiteX11842" fmla="*/ 1979670 w 2482948"/>
              <a:gd name="connsiteY11842" fmla="*/ 901337 h 2128862"/>
              <a:gd name="connsiteX11843" fmla="*/ 1030347 w 2482948"/>
              <a:gd name="connsiteY11843" fmla="*/ 896851 h 2128862"/>
              <a:gd name="connsiteX11844" fmla="*/ 1030319 w 2482948"/>
              <a:gd name="connsiteY11844" fmla="*/ 909302 h 2128862"/>
              <a:gd name="connsiteX11845" fmla="*/ 1031378 w 2482948"/>
              <a:gd name="connsiteY11845" fmla="*/ 909662 h 2128862"/>
              <a:gd name="connsiteX11846" fmla="*/ 1031720 w 2482948"/>
              <a:gd name="connsiteY11846" fmla="*/ 909778 h 2128862"/>
              <a:gd name="connsiteX11847" fmla="*/ 1032343 w 2482948"/>
              <a:gd name="connsiteY11847" fmla="*/ 909990 h 2128862"/>
              <a:gd name="connsiteX11848" fmla="*/ 1033262 w 2482948"/>
              <a:gd name="connsiteY11848" fmla="*/ 897778 h 2128862"/>
              <a:gd name="connsiteX11849" fmla="*/ 1239158 w 2482948"/>
              <a:gd name="connsiteY11849" fmla="*/ 896743 h 2128862"/>
              <a:gd name="connsiteX11850" fmla="*/ 1224445 w 2482948"/>
              <a:gd name="connsiteY11850" fmla="*/ 904638 h 2128862"/>
              <a:gd name="connsiteX11851" fmla="*/ 1220872 w 2482948"/>
              <a:gd name="connsiteY11851" fmla="*/ 908883 h 2128862"/>
              <a:gd name="connsiteX11852" fmla="*/ 1226783 w 2482948"/>
              <a:gd name="connsiteY11852" fmla="*/ 910490 h 2128862"/>
              <a:gd name="connsiteX11853" fmla="*/ 1236643 w 2482948"/>
              <a:gd name="connsiteY11853" fmla="*/ 904979 h 2128862"/>
              <a:gd name="connsiteX11854" fmla="*/ 1252433 w 2482948"/>
              <a:gd name="connsiteY11854" fmla="*/ 900029 h 2128862"/>
              <a:gd name="connsiteX11855" fmla="*/ 1300647 w 2482948"/>
              <a:gd name="connsiteY11855" fmla="*/ 896438 h 2128862"/>
              <a:gd name="connsiteX11856" fmla="*/ 1300174 w 2482948"/>
              <a:gd name="connsiteY11856" fmla="*/ 896832 h 2128862"/>
              <a:gd name="connsiteX11857" fmla="*/ 1300075 w 2482948"/>
              <a:gd name="connsiteY11857" fmla="*/ 896915 h 2128862"/>
              <a:gd name="connsiteX11858" fmla="*/ 1299804 w 2482948"/>
              <a:gd name="connsiteY11858" fmla="*/ 897141 h 2128862"/>
              <a:gd name="connsiteX11859" fmla="*/ 1299921 w 2482948"/>
              <a:gd name="connsiteY11859" fmla="*/ 897560 h 2128862"/>
              <a:gd name="connsiteX11860" fmla="*/ 1300832 w 2482948"/>
              <a:gd name="connsiteY11860" fmla="*/ 897063 h 2128862"/>
              <a:gd name="connsiteX11861" fmla="*/ 2105055 w 2482948"/>
              <a:gd name="connsiteY11861" fmla="*/ 896003 h 2128862"/>
              <a:gd name="connsiteX11862" fmla="*/ 2105102 w 2482948"/>
              <a:gd name="connsiteY11862" fmla="*/ 896046 h 2128862"/>
              <a:gd name="connsiteX11863" fmla="*/ 2105109 w 2482948"/>
              <a:gd name="connsiteY11863" fmla="*/ 896033 h 2128862"/>
              <a:gd name="connsiteX11864" fmla="*/ 2105115 w 2482948"/>
              <a:gd name="connsiteY11864" fmla="*/ 896023 h 2128862"/>
              <a:gd name="connsiteX11865" fmla="*/ 1363096 w 2482948"/>
              <a:gd name="connsiteY11865" fmla="*/ 895893 h 2128862"/>
              <a:gd name="connsiteX11866" fmla="*/ 1362112 w 2482948"/>
              <a:gd name="connsiteY11866" fmla="*/ 896106 h 2128862"/>
              <a:gd name="connsiteX11867" fmla="*/ 1363934 w 2482948"/>
              <a:gd name="connsiteY11867" fmla="*/ 896506 h 2128862"/>
              <a:gd name="connsiteX11868" fmla="*/ 1364144 w 2482948"/>
              <a:gd name="connsiteY11868" fmla="*/ 896491 h 2128862"/>
              <a:gd name="connsiteX11869" fmla="*/ 1363844 w 2482948"/>
              <a:gd name="connsiteY11869" fmla="*/ 896320 h 2128862"/>
              <a:gd name="connsiteX11870" fmla="*/ 1533220 w 2482948"/>
              <a:gd name="connsiteY11870" fmla="*/ 895892 h 2128862"/>
              <a:gd name="connsiteX11871" fmla="*/ 1533294 w 2482948"/>
              <a:gd name="connsiteY11871" fmla="*/ 895976 h 2128862"/>
              <a:gd name="connsiteX11872" fmla="*/ 1534112 w 2482948"/>
              <a:gd name="connsiteY11872" fmla="*/ 896908 h 2128862"/>
              <a:gd name="connsiteX11873" fmla="*/ 1533936 w 2482948"/>
              <a:gd name="connsiteY11873" fmla="*/ 896646 h 2128862"/>
              <a:gd name="connsiteX11874" fmla="*/ 1533729 w 2482948"/>
              <a:gd name="connsiteY11874" fmla="*/ 896338 h 2128862"/>
              <a:gd name="connsiteX11875" fmla="*/ 1940811 w 2482948"/>
              <a:gd name="connsiteY11875" fmla="*/ 895709 h 2128862"/>
              <a:gd name="connsiteX11876" fmla="*/ 1940783 w 2482948"/>
              <a:gd name="connsiteY11876" fmla="*/ 896076 h 2128862"/>
              <a:gd name="connsiteX11877" fmla="*/ 1940748 w 2482948"/>
              <a:gd name="connsiteY11877" fmla="*/ 896531 h 2128862"/>
              <a:gd name="connsiteX11878" fmla="*/ 1954489 w 2482948"/>
              <a:gd name="connsiteY11878" fmla="*/ 898368 h 2128862"/>
              <a:gd name="connsiteX11879" fmla="*/ 1958356 w 2482948"/>
              <a:gd name="connsiteY11879" fmla="*/ 899488 h 2128862"/>
              <a:gd name="connsiteX11880" fmla="*/ 1958359 w 2482948"/>
              <a:gd name="connsiteY11880" fmla="*/ 899449 h 2128862"/>
              <a:gd name="connsiteX11881" fmla="*/ 1956972 w 2482948"/>
              <a:gd name="connsiteY11881" fmla="*/ 898920 h 2128862"/>
              <a:gd name="connsiteX11882" fmla="*/ 1949388 w 2482948"/>
              <a:gd name="connsiteY11882" fmla="*/ 896990 h 2128862"/>
              <a:gd name="connsiteX11883" fmla="*/ 1899293 w 2482948"/>
              <a:gd name="connsiteY11883" fmla="*/ 895610 h 2128862"/>
              <a:gd name="connsiteX11884" fmla="*/ 1899251 w 2482948"/>
              <a:gd name="connsiteY11884" fmla="*/ 897883 h 2128862"/>
              <a:gd name="connsiteX11885" fmla="*/ 1903570 w 2482948"/>
              <a:gd name="connsiteY11885" fmla="*/ 897515 h 2128862"/>
              <a:gd name="connsiteX11886" fmla="*/ 1904009 w 2482948"/>
              <a:gd name="connsiteY11886" fmla="*/ 896517 h 2128862"/>
              <a:gd name="connsiteX11887" fmla="*/ 1900163 w 2482948"/>
              <a:gd name="connsiteY11887" fmla="*/ 895750 h 2128862"/>
              <a:gd name="connsiteX11888" fmla="*/ 2025065 w 2482948"/>
              <a:gd name="connsiteY11888" fmla="*/ 895414 h 2128862"/>
              <a:gd name="connsiteX11889" fmla="*/ 2021308 w 2482948"/>
              <a:gd name="connsiteY11889" fmla="*/ 904133 h 2128862"/>
              <a:gd name="connsiteX11890" fmla="*/ 2017629 w 2482948"/>
              <a:gd name="connsiteY11890" fmla="*/ 912672 h 2128862"/>
              <a:gd name="connsiteX11891" fmla="*/ 2021090 w 2482948"/>
              <a:gd name="connsiteY11891" fmla="*/ 916392 h 2128862"/>
              <a:gd name="connsiteX11892" fmla="*/ 1984478 w 2482948"/>
              <a:gd name="connsiteY11892" fmla="*/ 895237 h 2128862"/>
              <a:gd name="connsiteX11893" fmla="*/ 1984356 w 2482948"/>
              <a:gd name="connsiteY11893" fmla="*/ 896366 h 2128862"/>
              <a:gd name="connsiteX11894" fmla="*/ 1984332 w 2482948"/>
              <a:gd name="connsiteY11894" fmla="*/ 896591 h 2128862"/>
              <a:gd name="connsiteX11895" fmla="*/ 1984310 w 2482948"/>
              <a:gd name="connsiteY11895" fmla="*/ 896791 h 2128862"/>
              <a:gd name="connsiteX11896" fmla="*/ 1990299 w 2482948"/>
              <a:gd name="connsiteY11896" fmla="*/ 899478 h 2128862"/>
              <a:gd name="connsiteX11897" fmla="*/ 1990825 w 2482948"/>
              <a:gd name="connsiteY11897" fmla="*/ 898297 h 2128862"/>
              <a:gd name="connsiteX11898" fmla="*/ 1988133 w 2482948"/>
              <a:gd name="connsiteY11898" fmla="*/ 897000 h 2128862"/>
              <a:gd name="connsiteX11899" fmla="*/ 1470372 w 2482948"/>
              <a:gd name="connsiteY11899" fmla="*/ 895115 h 2128862"/>
              <a:gd name="connsiteX11900" fmla="*/ 1469970 w 2482948"/>
              <a:gd name="connsiteY11900" fmla="*/ 896495 h 2128862"/>
              <a:gd name="connsiteX11901" fmla="*/ 1479357 w 2482948"/>
              <a:gd name="connsiteY11901" fmla="*/ 899848 h 2128862"/>
              <a:gd name="connsiteX11902" fmla="*/ 1479404 w 2482948"/>
              <a:gd name="connsiteY11902" fmla="*/ 899684 h 2128862"/>
              <a:gd name="connsiteX11903" fmla="*/ 1479541 w 2482948"/>
              <a:gd name="connsiteY11903" fmla="*/ 899203 h 2128862"/>
              <a:gd name="connsiteX11904" fmla="*/ 1302618 w 2482948"/>
              <a:gd name="connsiteY11904" fmla="*/ 894793 h 2128862"/>
              <a:gd name="connsiteX11905" fmla="*/ 1300765 w 2482948"/>
              <a:gd name="connsiteY11905" fmla="*/ 896339 h 2128862"/>
              <a:gd name="connsiteX11906" fmla="*/ 1300848 w 2482948"/>
              <a:gd name="connsiteY11906" fmla="*/ 896520 h 2128862"/>
              <a:gd name="connsiteX11907" fmla="*/ 1300934 w 2482948"/>
              <a:gd name="connsiteY11907" fmla="*/ 896709 h 2128862"/>
              <a:gd name="connsiteX11908" fmla="*/ 1301043 w 2482948"/>
              <a:gd name="connsiteY11908" fmla="*/ 896948 h 2128862"/>
              <a:gd name="connsiteX11909" fmla="*/ 1303117 w 2482948"/>
              <a:gd name="connsiteY11909" fmla="*/ 895816 h 2128862"/>
              <a:gd name="connsiteX11910" fmla="*/ 1303140 w 2482948"/>
              <a:gd name="connsiteY11910" fmla="*/ 895804 h 2128862"/>
              <a:gd name="connsiteX11911" fmla="*/ 970607 w 2482948"/>
              <a:gd name="connsiteY11911" fmla="*/ 894791 h 2128862"/>
              <a:gd name="connsiteX11912" fmla="*/ 961352 w 2482948"/>
              <a:gd name="connsiteY11912" fmla="*/ 898415 h 2128862"/>
              <a:gd name="connsiteX11913" fmla="*/ 956750 w 2482948"/>
              <a:gd name="connsiteY11913" fmla="*/ 901027 h 2128862"/>
              <a:gd name="connsiteX11914" fmla="*/ 958231 w 2482948"/>
              <a:gd name="connsiteY11914" fmla="*/ 901560 h 2128862"/>
              <a:gd name="connsiteX11915" fmla="*/ 959622 w 2482948"/>
              <a:gd name="connsiteY11915" fmla="*/ 902060 h 2128862"/>
              <a:gd name="connsiteX11916" fmla="*/ 960397 w 2482948"/>
              <a:gd name="connsiteY11916" fmla="*/ 902339 h 2128862"/>
              <a:gd name="connsiteX11917" fmla="*/ 969727 w 2482948"/>
              <a:gd name="connsiteY11917" fmla="*/ 898654 h 2128862"/>
              <a:gd name="connsiteX11918" fmla="*/ 972319 w 2482948"/>
              <a:gd name="connsiteY11918" fmla="*/ 897630 h 2128862"/>
              <a:gd name="connsiteX11919" fmla="*/ 972743 w 2482948"/>
              <a:gd name="connsiteY11919" fmla="*/ 896300 h 2128862"/>
              <a:gd name="connsiteX11920" fmla="*/ 972993 w 2482948"/>
              <a:gd name="connsiteY11920" fmla="*/ 895599 h 2128862"/>
              <a:gd name="connsiteX11921" fmla="*/ 971516 w 2482948"/>
              <a:gd name="connsiteY11921" fmla="*/ 895099 h 2128862"/>
              <a:gd name="connsiteX11922" fmla="*/ 971137 w 2482948"/>
              <a:gd name="connsiteY11922" fmla="*/ 894970 h 2128862"/>
              <a:gd name="connsiteX11923" fmla="*/ 1887869 w 2482948"/>
              <a:gd name="connsiteY11923" fmla="*/ 894632 h 2128862"/>
              <a:gd name="connsiteX11924" fmla="*/ 1883865 w 2482948"/>
              <a:gd name="connsiteY11924" fmla="*/ 895448 h 2128862"/>
              <a:gd name="connsiteX11925" fmla="*/ 1890788 w 2482948"/>
              <a:gd name="connsiteY11925" fmla="*/ 896300 h 2128862"/>
              <a:gd name="connsiteX11926" fmla="*/ 1892541 w 2482948"/>
              <a:gd name="connsiteY11926" fmla="*/ 896756 h 2128862"/>
              <a:gd name="connsiteX11927" fmla="*/ 1892577 w 2482948"/>
              <a:gd name="connsiteY11927" fmla="*/ 894884 h 2128862"/>
              <a:gd name="connsiteX11928" fmla="*/ 1892120 w 2482948"/>
              <a:gd name="connsiteY11928" fmla="*/ 894859 h 2128862"/>
              <a:gd name="connsiteX11929" fmla="*/ 1891603 w 2482948"/>
              <a:gd name="connsiteY11929" fmla="*/ 894832 h 2128862"/>
              <a:gd name="connsiteX11930" fmla="*/ 1325961 w 2482948"/>
              <a:gd name="connsiteY11930" fmla="*/ 894496 h 2128862"/>
              <a:gd name="connsiteX11931" fmla="*/ 1325884 w 2482948"/>
              <a:gd name="connsiteY11931" fmla="*/ 894525 h 2128862"/>
              <a:gd name="connsiteX11932" fmla="*/ 1325547 w 2482948"/>
              <a:gd name="connsiteY11932" fmla="*/ 894651 h 2128862"/>
              <a:gd name="connsiteX11933" fmla="*/ 1325190 w 2482948"/>
              <a:gd name="connsiteY11933" fmla="*/ 894785 h 2128862"/>
              <a:gd name="connsiteX11934" fmla="*/ 1325689 w 2482948"/>
              <a:gd name="connsiteY11934" fmla="*/ 895326 h 2128862"/>
              <a:gd name="connsiteX11935" fmla="*/ 1325899 w 2482948"/>
              <a:gd name="connsiteY11935" fmla="*/ 895553 h 2128862"/>
              <a:gd name="connsiteX11936" fmla="*/ 1325984 w 2482948"/>
              <a:gd name="connsiteY11936" fmla="*/ 895546 h 2128862"/>
              <a:gd name="connsiteX11937" fmla="*/ 1326246 w 2482948"/>
              <a:gd name="connsiteY11937" fmla="*/ 895523 h 2128862"/>
              <a:gd name="connsiteX11938" fmla="*/ 1326963 w 2482948"/>
              <a:gd name="connsiteY11938" fmla="*/ 895463 h 2128862"/>
              <a:gd name="connsiteX11939" fmla="*/ 2139943 w 2482948"/>
              <a:gd name="connsiteY11939" fmla="*/ 894463 h 2128862"/>
              <a:gd name="connsiteX11940" fmla="*/ 2139866 w 2482948"/>
              <a:gd name="connsiteY11940" fmla="*/ 894619 h 2128862"/>
              <a:gd name="connsiteX11941" fmla="*/ 2139799 w 2482948"/>
              <a:gd name="connsiteY11941" fmla="*/ 894756 h 2128862"/>
              <a:gd name="connsiteX11942" fmla="*/ 2139140 w 2482948"/>
              <a:gd name="connsiteY11942" fmla="*/ 896096 h 2128862"/>
              <a:gd name="connsiteX11943" fmla="*/ 2147943 w 2482948"/>
              <a:gd name="connsiteY11943" fmla="*/ 900576 h 2128862"/>
              <a:gd name="connsiteX11944" fmla="*/ 2153842 w 2482948"/>
              <a:gd name="connsiteY11944" fmla="*/ 902002 h 2128862"/>
              <a:gd name="connsiteX11945" fmla="*/ 2154759 w 2482948"/>
              <a:gd name="connsiteY11945" fmla="*/ 897998 h 2128862"/>
              <a:gd name="connsiteX11946" fmla="*/ 2154710 w 2482948"/>
              <a:gd name="connsiteY11946" fmla="*/ 897986 h 2128862"/>
              <a:gd name="connsiteX11947" fmla="*/ 2153514 w 2482948"/>
              <a:gd name="connsiteY11947" fmla="*/ 897706 h 2128862"/>
              <a:gd name="connsiteX11948" fmla="*/ 2153041 w 2482948"/>
              <a:gd name="connsiteY11948" fmla="*/ 897595 h 2128862"/>
              <a:gd name="connsiteX11949" fmla="*/ 2152492 w 2482948"/>
              <a:gd name="connsiteY11949" fmla="*/ 897542 h 2128862"/>
              <a:gd name="connsiteX11950" fmla="*/ 1067738 w 2482948"/>
              <a:gd name="connsiteY11950" fmla="*/ 894368 h 2128862"/>
              <a:gd name="connsiteX11951" fmla="*/ 1067687 w 2482948"/>
              <a:gd name="connsiteY11951" fmla="*/ 894530 h 2128862"/>
              <a:gd name="connsiteX11952" fmla="*/ 1067612 w 2482948"/>
              <a:gd name="connsiteY11952" fmla="*/ 894763 h 2128862"/>
              <a:gd name="connsiteX11953" fmla="*/ 1128797 w 2482948"/>
              <a:gd name="connsiteY11953" fmla="*/ 923239 h 2128862"/>
              <a:gd name="connsiteX11954" fmla="*/ 1132863 w 2482948"/>
              <a:gd name="connsiteY11954" fmla="*/ 924532 h 2128862"/>
              <a:gd name="connsiteX11955" fmla="*/ 1133195 w 2482948"/>
              <a:gd name="connsiteY11955" fmla="*/ 924637 h 2128862"/>
              <a:gd name="connsiteX11956" fmla="*/ 1104400 w 2482948"/>
              <a:gd name="connsiteY11956" fmla="*/ 911322 h 2128862"/>
              <a:gd name="connsiteX11957" fmla="*/ 1022327 w 2482948"/>
              <a:gd name="connsiteY11957" fmla="*/ 894301 h 2128862"/>
              <a:gd name="connsiteX11958" fmla="*/ 1022308 w 2482948"/>
              <a:gd name="connsiteY11958" fmla="*/ 903096 h 2128862"/>
              <a:gd name="connsiteX11959" fmla="*/ 1022301 w 2482948"/>
              <a:gd name="connsiteY11959" fmla="*/ 906576 h 2128862"/>
              <a:gd name="connsiteX11960" fmla="*/ 1025259 w 2482948"/>
              <a:gd name="connsiteY11960" fmla="*/ 907581 h 2128862"/>
              <a:gd name="connsiteX11961" fmla="*/ 1025612 w 2482948"/>
              <a:gd name="connsiteY11961" fmla="*/ 901070 h 2128862"/>
              <a:gd name="connsiteX11962" fmla="*/ 1025917 w 2482948"/>
              <a:gd name="connsiteY11962" fmla="*/ 895443 h 2128862"/>
              <a:gd name="connsiteX11963" fmla="*/ 1022653 w 2482948"/>
              <a:gd name="connsiteY11963" fmla="*/ 894405 h 2128862"/>
              <a:gd name="connsiteX11964" fmla="*/ 1022343 w 2482948"/>
              <a:gd name="connsiteY11964" fmla="*/ 894306 h 2128862"/>
              <a:gd name="connsiteX11965" fmla="*/ 1573873 w 2482948"/>
              <a:gd name="connsiteY11965" fmla="*/ 894054 h 2128862"/>
              <a:gd name="connsiteX11966" fmla="*/ 1570311 w 2482948"/>
              <a:gd name="connsiteY11966" fmla="*/ 904552 h 2128862"/>
              <a:gd name="connsiteX11967" fmla="*/ 1572066 w 2482948"/>
              <a:gd name="connsiteY11967" fmla="*/ 906410 h 2128862"/>
              <a:gd name="connsiteX11968" fmla="*/ 1574895 w 2482948"/>
              <a:gd name="connsiteY11968" fmla="*/ 907765 h 2128862"/>
              <a:gd name="connsiteX11969" fmla="*/ 1578632 w 2482948"/>
              <a:gd name="connsiteY11969" fmla="*/ 909554 h 2128862"/>
              <a:gd name="connsiteX11970" fmla="*/ 1582192 w 2482948"/>
              <a:gd name="connsiteY11970" fmla="*/ 898584 h 2128862"/>
              <a:gd name="connsiteX11971" fmla="*/ 1581440 w 2482948"/>
              <a:gd name="connsiteY11971" fmla="*/ 897990 h 2128862"/>
              <a:gd name="connsiteX11972" fmla="*/ 1515020 w 2482948"/>
              <a:gd name="connsiteY11972" fmla="*/ 893998 h 2128862"/>
              <a:gd name="connsiteX11973" fmla="*/ 1514975 w 2482948"/>
              <a:gd name="connsiteY11973" fmla="*/ 894132 h 2128862"/>
              <a:gd name="connsiteX11974" fmla="*/ 1517448 w 2482948"/>
              <a:gd name="connsiteY11974" fmla="*/ 895349 h 2128862"/>
              <a:gd name="connsiteX11975" fmla="*/ 1227394 w 2482948"/>
              <a:gd name="connsiteY11975" fmla="*/ 893831 h 2128862"/>
              <a:gd name="connsiteX11976" fmla="*/ 1225156 w 2482948"/>
              <a:gd name="connsiteY11976" fmla="*/ 895246 h 2128862"/>
              <a:gd name="connsiteX11977" fmla="*/ 1218610 w 2482948"/>
              <a:gd name="connsiteY11977" fmla="*/ 904305 h 2128862"/>
              <a:gd name="connsiteX11978" fmla="*/ 1218666 w 2482948"/>
              <a:gd name="connsiteY11978" fmla="*/ 904261 h 2128862"/>
              <a:gd name="connsiteX11979" fmla="*/ 1219612 w 2482948"/>
              <a:gd name="connsiteY11979" fmla="*/ 903528 h 2128862"/>
              <a:gd name="connsiteX11980" fmla="*/ 1230983 w 2482948"/>
              <a:gd name="connsiteY11980" fmla="*/ 894720 h 2128862"/>
              <a:gd name="connsiteX11981" fmla="*/ 1007357 w 2482948"/>
              <a:gd name="connsiteY11981" fmla="*/ 893785 h 2128862"/>
              <a:gd name="connsiteX11982" fmla="*/ 1006526 w 2482948"/>
              <a:gd name="connsiteY11982" fmla="*/ 895198 h 2128862"/>
              <a:gd name="connsiteX11983" fmla="*/ 1001787 w 2482948"/>
              <a:gd name="connsiteY11983" fmla="*/ 898834 h 2128862"/>
              <a:gd name="connsiteX11984" fmla="*/ 1002030 w 2482948"/>
              <a:gd name="connsiteY11984" fmla="*/ 899682 h 2128862"/>
              <a:gd name="connsiteX11985" fmla="*/ 1006254 w 2482948"/>
              <a:gd name="connsiteY11985" fmla="*/ 901119 h 2128862"/>
              <a:gd name="connsiteX11986" fmla="*/ 1009150 w 2482948"/>
              <a:gd name="connsiteY11986" fmla="*/ 902103 h 2128862"/>
              <a:gd name="connsiteX11987" fmla="*/ 1443436 w 2482948"/>
              <a:gd name="connsiteY11987" fmla="*/ 893720 h 2128862"/>
              <a:gd name="connsiteX11988" fmla="*/ 1443087 w 2482948"/>
              <a:gd name="connsiteY11988" fmla="*/ 895372 h 2128862"/>
              <a:gd name="connsiteX11989" fmla="*/ 1444660 w 2482948"/>
              <a:gd name="connsiteY11989" fmla="*/ 895876 h 2128862"/>
              <a:gd name="connsiteX11990" fmla="*/ 1445347 w 2482948"/>
              <a:gd name="connsiteY11990" fmla="*/ 896095 h 2128862"/>
              <a:gd name="connsiteX11991" fmla="*/ 1446518 w 2482948"/>
              <a:gd name="connsiteY11991" fmla="*/ 896300 h 2128862"/>
              <a:gd name="connsiteX11992" fmla="*/ 1452239 w 2482948"/>
              <a:gd name="connsiteY11992" fmla="*/ 898301 h 2128862"/>
              <a:gd name="connsiteX11993" fmla="*/ 1452247 w 2482948"/>
              <a:gd name="connsiteY11993" fmla="*/ 898303 h 2128862"/>
              <a:gd name="connsiteX11994" fmla="*/ 1452635 w 2482948"/>
              <a:gd name="connsiteY11994" fmla="*/ 896453 h 2128862"/>
              <a:gd name="connsiteX11995" fmla="*/ 1448173 w 2482948"/>
              <a:gd name="connsiteY11995" fmla="*/ 894509 h 2128862"/>
              <a:gd name="connsiteX11996" fmla="*/ 2084897 w 2482948"/>
              <a:gd name="connsiteY11996" fmla="*/ 893502 h 2128862"/>
              <a:gd name="connsiteX11997" fmla="*/ 2087209 w 2482948"/>
              <a:gd name="connsiteY11997" fmla="*/ 895115 h 2128862"/>
              <a:gd name="connsiteX11998" fmla="*/ 2088374 w 2482948"/>
              <a:gd name="connsiteY11998" fmla="*/ 895927 h 2128862"/>
              <a:gd name="connsiteX11999" fmla="*/ 2088479 w 2482948"/>
              <a:gd name="connsiteY11999" fmla="*/ 895356 h 2128862"/>
              <a:gd name="connsiteX12000" fmla="*/ 2088273 w 2482948"/>
              <a:gd name="connsiteY12000" fmla="*/ 895056 h 2128862"/>
              <a:gd name="connsiteX12001" fmla="*/ 2088177 w 2482948"/>
              <a:gd name="connsiteY12001" fmla="*/ 894917 h 2128862"/>
              <a:gd name="connsiteX12002" fmla="*/ 2085480 w 2482948"/>
              <a:gd name="connsiteY12002" fmla="*/ 893818 h 2128862"/>
              <a:gd name="connsiteX12003" fmla="*/ 1500804 w 2482948"/>
              <a:gd name="connsiteY12003" fmla="*/ 893272 h 2128862"/>
              <a:gd name="connsiteX12004" fmla="*/ 1500583 w 2482948"/>
              <a:gd name="connsiteY12004" fmla="*/ 894089 h 2128862"/>
              <a:gd name="connsiteX12005" fmla="*/ 1501176 w 2482948"/>
              <a:gd name="connsiteY12005" fmla="*/ 894382 h 2128862"/>
              <a:gd name="connsiteX12006" fmla="*/ 1503584 w 2482948"/>
              <a:gd name="connsiteY12006" fmla="*/ 895572 h 2128862"/>
              <a:gd name="connsiteX12007" fmla="*/ 1509334 w 2482948"/>
              <a:gd name="connsiteY12007" fmla="*/ 898413 h 2128862"/>
              <a:gd name="connsiteX12008" fmla="*/ 1509392 w 2482948"/>
              <a:gd name="connsiteY12008" fmla="*/ 898192 h 2128862"/>
              <a:gd name="connsiteX12009" fmla="*/ 1509449 w 2482948"/>
              <a:gd name="connsiteY12009" fmla="*/ 897977 h 2128862"/>
              <a:gd name="connsiteX12010" fmla="*/ 1509560 w 2482948"/>
              <a:gd name="connsiteY12010" fmla="*/ 897558 h 2128862"/>
              <a:gd name="connsiteX12011" fmla="*/ 1503771 w 2482948"/>
              <a:gd name="connsiteY12011" fmla="*/ 894672 h 2128862"/>
              <a:gd name="connsiteX12012" fmla="*/ 1501076 w 2482948"/>
              <a:gd name="connsiteY12012" fmla="*/ 893401 h 2128862"/>
              <a:gd name="connsiteX12013" fmla="*/ 1642484 w 2482948"/>
              <a:gd name="connsiteY12013" fmla="*/ 893253 h 2128862"/>
              <a:gd name="connsiteX12014" fmla="*/ 1642868 w 2482948"/>
              <a:gd name="connsiteY12014" fmla="*/ 900023 h 2128862"/>
              <a:gd name="connsiteX12015" fmla="*/ 1646172 w 2482948"/>
              <a:gd name="connsiteY12015" fmla="*/ 911368 h 2128862"/>
              <a:gd name="connsiteX12016" fmla="*/ 1646274 w 2482948"/>
              <a:gd name="connsiteY12016" fmla="*/ 911097 h 2128862"/>
              <a:gd name="connsiteX12017" fmla="*/ 1646558 w 2482948"/>
              <a:gd name="connsiteY12017" fmla="*/ 910339 h 2128862"/>
              <a:gd name="connsiteX12018" fmla="*/ 1646665 w 2482948"/>
              <a:gd name="connsiteY12018" fmla="*/ 910054 h 2128862"/>
              <a:gd name="connsiteX12019" fmla="*/ 1643588 w 2482948"/>
              <a:gd name="connsiteY12019" fmla="*/ 897689 h 2128862"/>
              <a:gd name="connsiteX12020" fmla="*/ 2203179 w 2482948"/>
              <a:gd name="connsiteY12020" fmla="*/ 892845 h 2128862"/>
              <a:gd name="connsiteX12021" fmla="*/ 2202758 w 2482948"/>
              <a:gd name="connsiteY12021" fmla="*/ 894309 h 2128862"/>
              <a:gd name="connsiteX12022" fmla="*/ 2202634 w 2482948"/>
              <a:gd name="connsiteY12022" fmla="*/ 894740 h 2128862"/>
              <a:gd name="connsiteX12023" fmla="*/ 2202581 w 2482948"/>
              <a:gd name="connsiteY12023" fmla="*/ 894922 h 2128862"/>
              <a:gd name="connsiteX12024" fmla="*/ 2214680 w 2482948"/>
              <a:gd name="connsiteY12024" fmla="*/ 894922 h 2128862"/>
              <a:gd name="connsiteX12025" fmla="*/ 2218353 w 2482948"/>
              <a:gd name="connsiteY12025" fmla="*/ 893716 h 2128862"/>
              <a:gd name="connsiteX12026" fmla="*/ 2218458 w 2482948"/>
              <a:gd name="connsiteY12026" fmla="*/ 893510 h 2128862"/>
              <a:gd name="connsiteX12027" fmla="*/ 2218517 w 2482948"/>
              <a:gd name="connsiteY12027" fmla="*/ 893393 h 2128862"/>
              <a:gd name="connsiteX12028" fmla="*/ 2218785 w 2482948"/>
              <a:gd name="connsiteY12028" fmla="*/ 892866 h 2128862"/>
              <a:gd name="connsiteX12029" fmla="*/ 2216334 w 2482948"/>
              <a:gd name="connsiteY12029" fmla="*/ 893404 h 2128862"/>
              <a:gd name="connsiteX12030" fmla="*/ 1394157 w 2482948"/>
              <a:gd name="connsiteY12030" fmla="*/ 892608 h 2128862"/>
              <a:gd name="connsiteX12031" fmla="*/ 1394874 w 2482948"/>
              <a:gd name="connsiteY12031" fmla="*/ 892953 h 2128862"/>
              <a:gd name="connsiteX12032" fmla="*/ 1395835 w 2482948"/>
              <a:gd name="connsiteY12032" fmla="*/ 893416 h 2128862"/>
              <a:gd name="connsiteX12033" fmla="*/ 1399661 w 2482948"/>
              <a:gd name="connsiteY12033" fmla="*/ 895257 h 2128862"/>
              <a:gd name="connsiteX12034" fmla="*/ 1412784 w 2482948"/>
              <a:gd name="connsiteY12034" fmla="*/ 897558 h 2128862"/>
              <a:gd name="connsiteX12035" fmla="*/ 1411359 w 2482948"/>
              <a:gd name="connsiteY12035" fmla="*/ 897128 h 2128862"/>
              <a:gd name="connsiteX12036" fmla="*/ 1404939 w 2482948"/>
              <a:gd name="connsiteY12036" fmla="*/ 894277 h 2128862"/>
              <a:gd name="connsiteX12037" fmla="*/ 1401083 w 2482948"/>
              <a:gd name="connsiteY12037" fmla="*/ 893680 h 2128862"/>
              <a:gd name="connsiteX12038" fmla="*/ 2197539 w 2482948"/>
              <a:gd name="connsiteY12038" fmla="*/ 892606 h 2128862"/>
              <a:gd name="connsiteX12039" fmla="*/ 2196939 w 2482948"/>
              <a:gd name="connsiteY12039" fmla="*/ 893726 h 2128862"/>
              <a:gd name="connsiteX12040" fmla="*/ 2196299 w 2482948"/>
              <a:gd name="connsiteY12040" fmla="*/ 894922 h 2128862"/>
              <a:gd name="connsiteX12041" fmla="*/ 2198058 w 2482948"/>
              <a:gd name="connsiteY12041" fmla="*/ 894922 h 2128862"/>
              <a:gd name="connsiteX12042" fmla="*/ 2198705 w 2482948"/>
              <a:gd name="connsiteY12042" fmla="*/ 892655 h 2128862"/>
              <a:gd name="connsiteX12043" fmla="*/ 2132194 w 2482948"/>
              <a:gd name="connsiteY12043" fmla="*/ 892561 h 2128862"/>
              <a:gd name="connsiteX12044" fmla="*/ 2132596 w 2482948"/>
              <a:gd name="connsiteY12044" fmla="*/ 892766 h 2128862"/>
              <a:gd name="connsiteX12045" fmla="*/ 2133850 w 2482948"/>
              <a:gd name="connsiteY12045" fmla="*/ 893404 h 2128862"/>
              <a:gd name="connsiteX12046" fmla="*/ 2133870 w 2482948"/>
              <a:gd name="connsiteY12046" fmla="*/ 893317 h 2128862"/>
              <a:gd name="connsiteX12047" fmla="*/ 2133943 w 2482948"/>
              <a:gd name="connsiteY12047" fmla="*/ 892990 h 2128862"/>
              <a:gd name="connsiteX12048" fmla="*/ 2133852 w 2482948"/>
              <a:gd name="connsiteY12048" fmla="*/ 892968 h 2128862"/>
              <a:gd name="connsiteX12049" fmla="*/ 2133408 w 2482948"/>
              <a:gd name="connsiteY12049" fmla="*/ 892859 h 2128862"/>
              <a:gd name="connsiteX12050" fmla="*/ 1919455 w 2482948"/>
              <a:gd name="connsiteY12050" fmla="*/ 892518 h 2128862"/>
              <a:gd name="connsiteX12051" fmla="*/ 1919404 w 2482948"/>
              <a:gd name="connsiteY12051" fmla="*/ 893581 h 2128862"/>
              <a:gd name="connsiteX12052" fmla="*/ 1919372 w 2482948"/>
              <a:gd name="connsiteY12052" fmla="*/ 894263 h 2128862"/>
              <a:gd name="connsiteX12053" fmla="*/ 1919347 w 2482948"/>
              <a:gd name="connsiteY12053" fmla="*/ 894782 h 2128862"/>
              <a:gd name="connsiteX12054" fmla="*/ 1924246 w 2482948"/>
              <a:gd name="connsiteY12054" fmla="*/ 895753 h 2128862"/>
              <a:gd name="connsiteX12055" fmla="*/ 1930772 w 2482948"/>
              <a:gd name="connsiteY12055" fmla="*/ 895197 h 2128862"/>
              <a:gd name="connsiteX12056" fmla="*/ 1933113 w 2482948"/>
              <a:gd name="connsiteY12056" fmla="*/ 895510 h 2128862"/>
              <a:gd name="connsiteX12057" fmla="*/ 1933492 w 2482948"/>
              <a:gd name="connsiteY12057" fmla="*/ 894615 h 2128862"/>
              <a:gd name="connsiteX12058" fmla="*/ 1932733 w 2482948"/>
              <a:gd name="connsiteY12058" fmla="*/ 894502 h 2128862"/>
              <a:gd name="connsiteX12059" fmla="*/ 1929675 w 2482948"/>
              <a:gd name="connsiteY12059" fmla="*/ 894045 h 2128862"/>
              <a:gd name="connsiteX12060" fmla="*/ 1222025 w 2482948"/>
              <a:gd name="connsiteY12060" fmla="*/ 892503 h 2128862"/>
              <a:gd name="connsiteX12061" fmla="*/ 1214348 w 2482948"/>
              <a:gd name="connsiteY12061" fmla="*/ 900662 h 2128862"/>
              <a:gd name="connsiteX12062" fmla="*/ 1222961 w 2482948"/>
              <a:gd name="connsiteY12062" fmla="*/ 892734 h 2128862"/>
              <a:gd name="connsiteX12063" fmla="*/ 2183634 w 2482948"/>
              <a:gd name="connsiteY12063" fmla="*/ 892015 h 2128862"/>
              <a:gd name="connsiteX12064" fmla="*/ 2183142 w 2482948"/>
              <a:gd name="connsiteY12064" fmla="*/ 894799 h 2128862"/>
              <a:gd name="connsiteX12065" fmla="*/ 2183120 w 2482948"/>
              <a:gd name="connsiteY12065" fmla="*/ 894922 h 2128862"/>
              <a:gd name="connsiteX12066" fmla="*/ 2190561 w 2482948"/>
              <a:gd name="connsiteY12066" fmla="*/ 894922 h 2128862"/>
              <a:gd name="connsiteX12067" fmla="*/ 2191868 w 2482948"/>
              <a:gd name="connsiteY12067" fmla="*/ 892481 h 2128862"/>
              <a:gd name="connsiteX12068" fmla="*/ 2191925 w 2482948"/>
              <a:gd name="connsiteY12068" fmla="*/ 892375 h 2128862"/>
              <a:gd name="connsiteX12069" fmla="*/ 2191929 w 2482948"/>
              <a:gd name="connsiteY12069" fmla="*/ 892367 h 2128862"/>
              <a:gd name="connsiteX12070" fmla="*/ 2333717 w 2482948"/>
              <a:gd name="connsiteY12070" fmla="*/ 892004 h 2128862"/>
              <a:gd name="connsiteX12071" fmla="*/ 2332709 w 2482948"/>
              <a:gd name="connsiteY12071" fmla="*/ 893682 h 2128862"/>
              <a:gd name="connsiteX12072" fmla="*/ 2306511 w 2482948"/>
              <a:gd name="connsiteY12072" fmla="*/ 938080 h 2128862"/>
              <a:gd name="connsiteX12073" fmla="*/ 2306511 w 2482948"/>
              <a:gd name="connsiteY12073" fmla="*/ 938908 h 2128862"/>
              <a:gd name="connsiteX12074" fmla="*/ 2279238 w 2482948"/>
              <a:gd name="connsiteY12074" fmla="*/ 1004710 h 2128862"/>
              <a:gd name="connsiteX12075" fmla="*/ 2277429 w 2482948"/>
              <a:gd name="connsiteY12075" fmla="*/ 1009476 h 2128862"/>
              <a:gd name="connsiteX12076" fmla="*/ 2275976 w 2482948"/>
              <a:gd name="connsiteY12076" fmla="*/ 1013304 h 2128862"/>
              <a:gd name="connsiteX12077" fmla="*/ 2275415 w 2482948"/>
              <a:gd name="connsiteY12077" fmla="*/ 1014781 h 2128862"/>
              <a:gd name="connsiteX12078" fmla="*/ 2293910 w 2482948"/>
              <a:gd name="connsiteY12078" fmla="*/ 991627 h 2128862"/>
              <a:gd name="connsiteX12079" fmla="*/ 2297271 w 2482948"/>
              <a:gd name="connsiteY12079" fmla="*/ 986229 h 2128862"/>
              <a:gd name="connsiteX12080" fmla="*/ 2303927 w 2482948"/>
              <a:gd name="connsiteY12080" fmla="*/ 975540 h 2128862"/>
              <a:gd name="connsiteX12081" fmla="*/ 2313321 w 2482948"/>
              <a:gd name="connsiteY12081" fmla="*/ 954878 h 2128862"/>
              <a:gd name="connsiteX12082" fmla="*/ 2326945 w 2482948"/>
              <a:gd name="connsiteY12082" fmla="*/ 919082 h 2128862"/>
              <a:gd name="connsiteX12083" fmla="*/ 2333081 w 2482948"/>
              <a:gd name="connsiteY12083" fmla="*/ 895808 h 2128862"/>
              <a:gd name="connsiteX12084" fmla="*/ 1431938 w 2482948"/>
              <a:gd name="connsiteY12084" fmla="*/ 891805 h 2128862"/>
              <a:gd name="connsiteX12085" fmla="*/ 1439076 w 2482948"/>
              <a:gd name="connsiteY12085" fmla="*/ 894089 h 2128862"/>
              <a:gd name="connsiteX12086" fmla="*/ 1439302 w 2482948"/>
              <a:gd name="connsiteY12086" fmla="*/ 893031 h 2128862"/>
              <a:gd name="connsiteX12087" fmla="*/ 1072415 w 2482948"/>
              <a:gd name="connsiteY12087" fmla="*/ 891686 h 2128862"/>
              <a:gd name="connsiteX12088" fmla="*/ 1133922 w 2482948"/>
              <a:gd name="connsiteY12088" fmla="*/ 920323 h 2128862"/>
              <a:gd name="connsiteX12089" fmla="*/ 1164723 w 2482948"/>
              <a:gd name="connsiteY12089" fmla="*/ 934663 h 2128862"/>
              <a:gd name="connsiteX12090" fmla="*/ 1166753 w 2482948"/>
              <a:gd name="connsiteY12090" fmla="*/ 935308 h 2128862"/>
              <a:gd name="connsiteX12091" fmla="*/ 1167360 w 2482948"/>
              <a:gd name="connsiteY12091" fmla="*/ 935501 h 2128862"/>
              <a:gd name="connsiteX12092" fmla="*/ 1083295 w 2482948"/>
              <a:gd name="connsiteY12092" fmla="*/ 896321 h 2128862"/>
              <a:gd name="connsiteX12093" fmla="*/ 1074968 w 2482948"/>
              <a:gd name="connsiteY12093" fmla="*/ 892440 h 2128862"/>
              <a:gd name="connsiteX12094" fmla="*/ 1074606 w 2482948"/>
              <a:gd name="connsiteY12094" fmla="*/ 892334 h 2128862"/>
              <a:gd name="connsiteX12095" fmla="*/ 1073354 w 2482948"/>
              <a:gd name="connsiteY12095" fmla="*/ 891964 h 2128862"/>
              <a:gd name="connsiteX12096" fmla="*/ 2169134 w 2482948"/>
              <a:gd name="connsiteY12096" fmla="*/ 891399 h 2128862"/>
              <a:gd name="connsiteX12097" fmla="*/ 2168804 w 2482948"/>
              <a:gd name="connsiteY12097" fmla="*/ 891987 h 2128862"/>
              <a:gd name="connsiteX12098" fmla="*/ 2167673 w 2482948"/>
              <a:gd name="connsiteY12098" fmla="*/ 894000 h 2128862"/>
              <a:gd name="connsiteX12099" fmla="*/ 2167155 w 2482948"/>
              <a:gd name="connsiteY12099" fmla="*/ 894922 h 2128862"/>
              <a:gd name="connsiteX12100" fmla="*/ 2176991 w 2482948"/>
              <a:gd name="connsiteY12100" fmla="*/ 894922 h 2128862"/>
              <a:gd name="connsiteX12101" fmla="*/ 2177604 w 2482948"/>
              <a:gd name="connsiteY12101" fmla="*/ 891759 h 2128862"/>
              <a:gd name="connsiteX12102" fmla="*/ 1911235 w 2482948"/>
              <a:gd name="connsiteY12102" fmla="*/ 891290 h 2128862"/>
              <a:gd name="connsiteX12103" fmla="*/ 1910573 w 2482948"/>
              <a:gd name="connsiteY12103" fmla="*/ 892802 h 2128862"/>
              <a:gd name="connsiteX12104" fmla="*/ 1910476 w 2482948"/>
              <a:gd name="connsiteY12104" fmla="*/ 893023 h 2128862"/>
              <a:gd name="connsiteX12105" fmla="*/ 1913978 w 2482948"/>
              <a:gd name="connsiteY12105" fmla="*/ 893717 h 2128862"/>
              <a:gd name="connsiteX12106" fmla="*/ 1914074 w 2482948"/>
              <a:gd name="connsiteY12106" fmla="*/ 891714 h 2128862"/>
              <a:gd name="connsiteX12107" fmla="*/ 2161320 w 2482948"/>
              <a:gd name="connsiteY12107" fmla="*/ 891067 h 2128862"/>
              <a:gd name="connsiteX12108" fmla="*/ 2160433 w 2482948"/>
              <a:gd name="connsiteY12108" fmla="*/ 894922 h 2128862"/>
              <a:gd name="connsiteX12109" fmla="*/ 2161094 w 2482948"/>
              <a:gd name="connsiteY12109" fmla="*/ 894922 h 2128862"/>
              <a:gd name="connsiteX12110" fmla="*/ 2161203 w 2482948"/>
              <a:gd name="connsiteY12110" fmla="*/ 894691 h 2128862"/>
              <a:gd name="connsiteX12111" fmla="*/ 2161764 w 2482948"/>
              <a:gd name="connsiteY12111" fmla="*/ 893692 h 2128862"/>
              <a:gd name="connsiteX12112" fmla="*/ 2162386 w 2482948"/>
              <a:gd name="connsiteY12112" fmla="*/ 892582 h 2128862"/>
              <a:gd name="connsiteX12113" fmla="*/ 2163192 w 2482948"/>
              <a:gd name="connsiteY12113" fmla="*/ 891146 h 2128862"/>
              <a:gd name="connsiteX12114" fmla="*/ 2162644 w 2482948"/>
              <a:gd name="connsiteY12114" fmla="*/ 891123 h 2128862"/>
              <a:gd name="connsiteX12115" fmla="*/ 2161507 w 2482948"/>
              <a:gd name="connsiteY12115" fmla="*/ 891075 h 2128862"/>
              <a:gd name="connsiteX12116" fmla="*/ 1215989 w 2482948"/>
              <a:gd name="connsiteY12116" fmla="*/ 891009 h 2128862"/>
              <a:gd name="connsiteX12117" fmla="*/ 1214474 w 2482948"/>
              <a:gd name="connsiteY12117" fmla="*/ 893959 h 2128862"/>
              <a:gd name="connsiteX12118" fmla="*/ 1214967 w 2482948"/>
              <a:gd name="connsiteY12118" fmla="*/ 893424 h 2128862"/>
              <a:gd name="connsiteX12119" fmla="*/ 1216341 w 2482948"/>
              <a:gd name="connsiteY12119" fmla="*/ 891929 h 2128862"/>
              <a:gd name="connsiteX12120" fmla="*/ 1216803 w 2482948"/>
              <a:gd name="connsiteY12120" fmla="*/ 891210 h 2128862"/>
              <a:gd name="connsiteX12121" fmla="*/ 1011955 w 2482948"/>
              <a:gd name="connsiteY12121" fmla="*/ 891004 h 2128862"/>
              <a:gd name="connsiteX12122" fmla="*/ 1013919 w 2482948"/>
              <a:gd name="connsiteY12122" fmla="*/ 898627 h 2128862"/>
              <a:gd name="connsiteX12123" fmla="*/ 1013979 w 2482948"/>
              <a:gd name="connsiteY12123" fmla="*/ 903746 h 2128862"/>
              <a:gd name="connsiteX12124" fmla="*/ 1016243 w 2482948"/>
              <a:gd name="connsiteY12124" fmla="*/ 904515 h 2128862"/>
              <a:gd name="connsiteX12125" fmla="*/ 1017300 w 2482948"/>
              <a:gd name="connsiteY12125" fmla="*/ 904875 h 2128862"/>
              <a:gd name="connsiteX12126" fmla="*/ 1017591 w 2482948"/>
              <a:gd name="connsiteY12126" fmla="*/ 895435 h 2128862"/>
              <a:gd name="connsiteX12127" fmla="*/ 1017672 w 2482948"/>
              <a:gd name="connsiteY12127" fmla="*/ 892821 h 2128862"/>
              <a:gd name="connsiteX12128" fmla="*/ 1016800 w 2482948"/>
              <a:gd name="connsiteY12128" fmla="*/ 892544 h 2128862"/>
              <a:gd name="connsiteX12129" fmla="*/ 1015552 w 2482948"/>
              <a:gd name="connsiteY12129" fmla="*/ 892148 h 2128862"/>
              <a:gd name="connsiteX12130" fmla="*/ 1906508 w 2482948"/>
              <a:gd name="connsiteY12130" fmla="*/ 890836 h 2128862"/>
              <a:gd name="connsiteX12131" fmla="*/ 1906177 w 2482948"/>
              <a:gd name="connsiteY12131" fmla="*/ 890904 h 2128862"/>
              <a:gd name="connsiteX12132" fmla="*/ 1905488 w 2482948"/>
              <a:gd name="connsiteY12132" fmla="*/ 891044 h 2128862"/>
              <a:gd name="connsiteX12133" fmla="*/ 1903023 w 2482948"/>
              <a:gd name="connsiteY12133" fmla="*/ 891546 h 2128862"/>
              <a:gd name="connsiteX12134" fmla="*/ 1905941 w 2482948"/>
              <a:gd name="connsiteY12134" fmla="*/ 892125 h 2128862"/>
              <a:gd name="connsiteX12135" fmla="*/ 914140 w 2482948"/>
              <a:gd name="connsiteY12135" fmla="*/ 890585 h 2128862"/>
              <a:gd name="connsiteX12136" fmla="*/ 889327 w 2482948"/>
              <a:gd name="connsiteY12136" fmla="*/ 892029 h 2128862"/>
              <a:gd name="connsiteX12137" fmla="*/ 907012 w 2482948"/>
              <a:gd name="connsiteY12137" fmla="*/ 898731 h 2128862"/>
              <a:gd name="connsiteX12138" fmla="*/ 928042 w 2482948"/>
              <a:gd name="connsiteY12138" fmla="*/ 895587 h 2128862"/>
              <a:gd name="connsiteX12139" fmla="*/ 926575 w 2482948"/>
              <a:gd name="connsiteY12139" fmla="*/ 895059 h 2128862"/>
              <a:gd name="connsiteX12140" fmla="*/ 923652 w 2482948"/>
              <a:gd name="connsiteY12140" fmla="*/ 894007 h 2128862"/>
              <a:gd name="connsiteX12141" fmla="*/ 2116211 w 2482948"/>
              <a:gd name="connsiteY12141" fmla="*/ 890584 h 2128862"/>
              <a:gd name="connsiteX12142" fmla="*/ 2115916 w 2482948"/>
              <a:gd name="connsiteY12142" fmla="*/ 892232 h 2128862"/>
              <a:gd name="connsiteX12143" fmla="*/ 2115821 w 2482948"/>
              <a:gd name="connsiteY12143" fmla="*/ 892764 h 2128862"/>
              <a:gd name="connsiteX12144" fmla="*/ 2115595 w 2482948"/>
              <a:gd name="connsiteY12144" fmla="*/ 894023 h 2128862"/>
              <a:gd name="connsiteX12145" fmla="*/ 2124894 w 2482948"/>
              <a:gd name="connsiteY12145" fmla="*/ 897044 h 2128862"/>
              <a:gd name="connsiteX12146" fmla="*/ 2125661 w 2482948"/>
              <a:gd name="connsiteY12146" fmla="*/ 897293 h 2128862"/>
              <a:gd name="connsiteX12147" fmla="*/ 2131432 w 2482948"/>
              <a:gd name="connsiteY12147" fmla="*/ 899167 h 2128862"/>
              <a:gd name="connsiteX12148" fmla="*/ 2131763 w 2482948"/>
              <a:gd name="connsiteY12148" fmla="*/ 898493 h 2128862"/>
              <a:gd name="connsiteX12149" fmla="*/ 1941205 w 2482948"/>
              <a:gd name="connsiteY12149" fmla="*/ 890514 h 2128862"/>
              <a:gd name="connsiteX12150" fmla="*/ 1941203 w 2482948"/>
              <a:gd name="connsiteY12150" fmla="*/ 890544 h 2128862"/>
              <a:gd name="connsiteX12151" fmla="*/ 1941192 w 2482948"/>
              <a:gd name="connsiteY12151" fmla="*/ 890692 h 2128862"/>
              <a:gd name="connsiteX12152" fmla="*/ 1941163 w 2482948"/>
              <a:gd name="connsiteY12152" fmla="*/ 891071 h 2128862"/>
              <a:gd name="connsiteX12153" fmla="*/ 1949388 w 2482948"/>
              <a:gd name="connsiteY12153" fmla="*/ 892302 h 2128862"/>
              <a:gd name="connsiteX12154" fmla="*/ 1956972 w 2482948"/>
              <a:gd name="connsiteY12154" fmla="*/ 894233 h 2128862"/>
              <a:gd name="connsiteX12155" fmla="*/ 1958728 w 2482948"/>
              <a:gd name="connsiteY12155" fmla="*/ 894902 h 2128862"/>
              <a:gd name="connsiteX12156" fmla="*/ 1958810 w 2482948"/>
              <a:gd name="connsiteY12156" fmla="*/ 893895 h 2128862"/>
              <a:gd name="connsiteX12157" fmla="*/ 1954351 w 2482948"/>
              <a:gd name="connsiteY12157" fmla="*/ 892304 h 2128862"/>
              <a:gd name="connsiteX12158" fmla="*/ 1457538 w 2482948"/>
              <a:gd name="connsiteY12158" fmla="*/ 890368 h 2128862"/>
              <a:gd name="connsiteX12159" fmla="*/ 1457214 w 2482948"/>
              <a:gd name="connsiteY12159" fmla="*/ 891937 h 2128862"/>
              <a:gd name="connsiteX12160" fmla="*/ 1465758 w 2482948"/>
              <a:gd name="connsiteY12160" fmla="*/ 894990 h 2128862"/>
              <a:gd name="connsiteX12161" fmla="*/ 1466008 w 2482948"/>
              <a:gd name="connsiteY12161" fmla="*/ 893773 h 2128862"/>
              <a:gd name="connsiteX12162" fmla="*/ 1466118 w 2482948"/>
              <a:gd name="connsiteY12162" fmla="*/ 893399 h 2128862"/>
              <a:gd name="connsiteX12163" fmla="*/ 1459204 w 2482948"/>
              <a:gd name="connsiteY12163" fmla="*/ 890923 h 2128862"/>
              <a:gd name="connsiteX12164" fmla="*/ 1353384 w 2482948"/>
              <a:gd name="connsiteY12164" fmla="*/ 890350 h 2128862"/>
              <a:gd name="connsiteX12165" fmla="*/ 1346134 w 2482948"/>
              <a:gd name="connsiteY12165" fmla="*/ 891107 h 2128862"/>
              <a:gd name="connsiteX12166" fmla="*/ 1346914 w 2482948"/>
              <a:gd name="connsiteY12166" fmla="*/ 891687 h 2128862"/>
              <a:gd name="connsiteX12167" fmla="*/ 1348787 w 2482948"/>
              <a:gd name="connsiteY12167" fmla="*/ 893079 h 2128862"/>
              <a:gd name="connsiteX12168" fmla="*/ 1348979 w 2482948"/>
              <a:gd name="connsiteY12168" fmla="*/ 893222 h 2128862"/>
              <a:gd name="connsiteX12169" fmla="*/ 1349445 w 2482948"/>
              <a:gd name="connsiteY12169" fmla="*/ 893325 h 2128862"/>
              <a:gd name="connsiteX12170" fmla="*/ 1350222 w 2482948"/>
              <a:gd name="connsiteY12170" fmla="*/ 893495 h 2128862"/>
              <a:gd name="connsiteX12171" fmla="*/ 1350233 w 2482948"/>
              <a:gd name="connsiteY12171" fmla="*/ 893498 h 2128862"/>
              <a:gd name="connsiteX12172" fmla="*/ 1357782 w 2482948"/>
              <a:gd name="connsiteY12172" fmla="*/ 892860 h 2128862"/>
              <a:gd name="connsiteX12173" fmla="*/ 1354721 w 2482948"/>
              <a:gd name="connsiteY12173" fmla="*/ 891113 h 2128862"/>
              <a:gd name="connsiteX12174" fmla="*/ 1589747 w 2482948"/>
              <a:gd name="connsiteY12174" fmla="*/ 889622 h 2128862"/>
              <a:gd name="connsiteX12175" fmla="*/ 1589019 w 2482948"/>
              <a:gd name="connsiteY12175" fmla="*/ 891867 h 2128862"/>
              <a:gd name="connsiteX12176" fmla="*/ 1588159 w 2482948"/>
              <a:gd name="connsiteY12176" fmla="*/ 894520 h 2128862"/>
              <a:gd name="connsiteX12177" fmla="*/ 1587291 w 2482948"/>
              <a:gd name="connsiteY12177" fmla="*/ 897196 h 2128862"/>
              <a:gd name="connsiteX12178" fmla="*/ 1588300 w 2482948"/>
              <a:gd name="connsiteY12178" fmla="*/ 897996 h 2128862"/>
              <a:gd name="connsiteX12179" fmla="*/ 1590693 w 2482948"/>
              <a:gd name="connsiteY12179" fmla="*/ 899894 h 2128862"/>
              <a:gd name="connsiteX12180" fmla="*/ 1593560 w 2482948"/>
              <a:gd name="connsiteY12180" fmla="*/ 902168 h 2128862"/>
              <a:gd name="connsiteX12181" fmla="*/ 1594653 w 2482948"/>
              <a:gd name="connsiteY12181" fmla="*/ 898630 h 2128862"/>
              <a:gd name="connsiteX12182" fmla="*/ 1595534 w 2482948"/>
              <a:gd name="connsiteY12182" fmla="*/ 895779 h 2128862"/>
              <a:gd name="connsiteX12183" fmla="*/ 1595838 w 2482948"/>
              <a:gd name="connsiteY12183" fmla="*/ 894795 h 2128862"/>
              <a:gd name="connsiteX12184" fmla="*/ 1362746 w 2482948"/>
              <a:gd name="connsiteY12184" fmla="*/ 889373 h 2128862"/>
              <a:gd name="connsiteX12185" fmla="*/ 1360562 w 2482948"/>
              <a:gd name="connsiteY12185" fmla="*/ 889601 h 2128862"/>
              <a:gd name="connsiteX12186" fmla="*/ 1365173 w 2482948"/>
              <a:gd name="connsiteY12186" fmla="*/ 892236 h 2128862"/>
              <a:gd name="connsiteX12187" fmla="*/ 1365521 w 2482948"/>
              <a:gd name="connsiteY12187" fmla="*/ 892207 h 2128862"/>
              <a:gd name="connsiteX12188" fmla="*/ 1367883 w 2482948"/>
              <a:gd name="connsiteY12188" fmla="*/ 892008 h 2128862"/>
              <a:gd name="connsiteX12189" fmla="*/ 1364685 w 2482948"/>
              <a:gd name="connsiteY12189" fmla="*/ 890367 h 2128862"/>
              <a:gd name="connsiteX12190" fmla="*/ 1372605 w 2482948"/>
              <a:gd name="connsiteY12190" fmla="*/ 889271 h 2128862"/>
              <a:gd name="connsiteX12191" fmla="*/ 1376484 w 2482948"/>
              <a:gd name="connsiteY12191" fmla="*/ 891281 h 2128862"/>
              <a:gd name="connsiteX12192" fmla="*/ 1376501 w 2482948"/>
              <a:gd name="connsiteY12192" fmla="*/ 891280 h 2128862"/>
              <a:gd name="connsiteX12193" fmla="*/ 1376609 w 2482948"/>
              <a:gd name="connsiteY12193" fmla="*/ 891271 h 2128862"/>
              <a:gd name="connsiteX12194" fmla="*/ 1376829 w 2482948"/>
              <a:gd name="connsiteY12194" fmla="*/ 891252 h 2128862"/>
              <a:gd name="connsiteX12195" fmla="*/ 1378166 w 2482948"/>
              <a:gd name="connsiteY12195" fmla="*/ 891487 h 2128862"/>
              <a:gd name="connsiteX12196" fmla="*/ 1382001 w 2482948"/>
              <a:gd name="connsiteY12196" fmla="*/ 892159 h 2128862"/>
              <a:gd name="connsiteX12197" fmla="*/ 1377649 w 2482948"/>
              <a:gd name="connsiteY12197" fmla="*/ 890052 h 2128862"/>
              <a:gd name="connsiteX12198" fmla="*/ 1971874 w 2482948"/>
              <a:gd name="connsiteY12198" fmla="*/ 889161 h 2128862"/>
              <a:gd name="connsiteX12199" fmla="*/ 1971517 w 2482948"/>
              <a:gd name="connsiteY12199" fmla="*/ 889949 h 2128862"/>
              <a:gd name="connsiteX12200" fmla="*/ 1971304 w 2482948"/>
              <a:gd name="connsiteY12200" fmla="*/ 890418 h 2128862"/>
              <a:gd name="connsiteX12201" fmla="*/ 1971102 w 2482948"/>
              <a:gd name="connsiteY12201" fmla="*/ 890863 h 2128862"/>
              <a:gd name="connsiteX12202" fmla="*/ 1976054 w 2482948"/>
              <a:gd name="connsiteY12202" fmla="*/ 893086 h 2128862"/>
              <a:gd name="connsiteX12203" fmla="*/ 1980353 w 2482948"/>
              <a:gd name="connsiteY12203" fmla="*/ 895015 h 2128862"/>
              <a:gd name="connsiteX12204" fmla="*/ 1980417 w 2482948"/>
              <a:gd name="connsiteY12204" fmla="*/ 894420 h 2128862"/>
              <a:gd name="connsiteX12205" fmla="*/ 1980534 w 2482948"/>
              <a:gd name="connsiteY12205" fmla="*/ 893336 h 2128862"/>
              <a:gd name="connsiteX12206" fmla="*/ 1972694 w 2482948"/>
              <a:gd name="connsiteY12206" fmla="*/ 889557 h 2128862"/>
              <a:gd name="connsiteX12207" fmla="*/ 1971966 w 2482948"/>
              <a:gd name="connsiteY12207" fmla="*/ 889206 h 2128862"/>
              <a:gd name="connsiteX12208" fmla="*/ 951718 w 2482948"/>
              <a:gd name="connsiteY12208" fmla="*/ 888397 h 2128862"/>
              <a:gd name="connsiteX12209" fmla="*/ 935453 w 2482948"/>
              <a:gd name="connsiteY12209" fmla="*/ 889344 h 2128862"/>
              <a:gd name="connsiteX12210" fmla="*/ 925842 w 2482948"/>
              <a:gd name="connsiteY12210" fmla="*/ 889904 h 2128862"/>
              <a:gd name="connsiteX12211" fmla="*/ 925952 w 2482948"/>
              <a:gd name="connsiteY12211" fmla="*/ 889943 h 2128862"/>
              <a:gd name="connsiteX12212" fmla="*/ 927208 w 2482948"/>
              <a:gd name="connsiteY12212" fmla="*/ 890395 h 2128862"/>
              <a:gd name="connsiteX12213" fmla="*/ 936149 w 2482948"/>
              <a:gd name="connsiteY12213" fmla="*/ 893613 h 2128862"/>
              <a:gd name="connsiteX12214" fmla="*/ 939239 w 2482948"/>
              <a:gd name="connsiteY12214" fmla="*/ 892722 h 2128862"/>
              <a:gd name="connsiteX12215" fmla="*/ 952060 w 2482948"/>
              <a:gd name="connsiteY12215" fmla="*/ 888513 h 2128862"/>
              <a:gd name="connsiteX12216" fmla="*/ 951940 w 2482948"/>
              <a:gd name="connsiteY12216" fmla="*/ 888473 h 2128862"/>
              <a:gd name="connsiteX12217" fmla="*/ 1922035 w 2482948"/>
              <a:gd name="connsiteY12217" fmla="*/ 888207 h 2128862"/>
              <a:gd name="connsiteX12218" fmla="*/ 1922852 w 2482948"/>
              <a:gd name="connsiteY12218" fmla="*/ 888330 h 2128862"/>
              <a:gd name="connsiteX12219" fmla="*/ 1935474 w 2482948"/>
              <a:gd name="connsiteY12219" fmla="*/ 890219 h 2128862"/>
              <a:gd name="connsiteX12220" fmla="*/ 1935617 w 2482948"/>
              <a:gd name="connsiteY12220" fmla="*/ 889933 h 2128862"/>
              <a:gd name="connsiteX12221" fmla="*/ 1935620 w 2482948"/>
              <a:gd name="connsiteY12221" fmla="*/ 889927 h 2128862"/>
              <a:gd name="connsiteX12222" fmla="*/ 1935701 w 2482948"/>
              <a:gd name="connsiteY12222" fmla="*/ 889765 h 2128862"/>
              <a:gd name="connsiteX12223" fmla="*/ 1931049 w 2482948"/>
              <a:gd name="connsiteY12223" fmla="*/ 889132 h 2128862"/>
              <a:gd name="connsiteX12224" fmla="*/ 786757 w 2482948"/>
              <a:gd name="connsiteY12224" fmla="*/ 888007 h 2128862"/>
              <a:gd name="connsiteX12225" fmla="*/ 783988 w 2482948"/>
              <a:gd name="connsiteY12225" fmla="*/ 891365 h 2128862"/>
              <a:gd name="connsiteX12226" fmla="*/ 787278 w 2482948"/>
              <a:gd name="connsiteY12226" fmla="*/ 892650 h 2128862"/>
              <a:gd name="connsiteX12227" fmla="*/ 789670 w 2482948"/>
              <a:gd name="connsiteY12227" fmla="*/ 893584 h 2128862"/>
              <a:gd name="connsiteX12228" fmla="*/ 790523 w 2482948"/>
              <a:gd name="connsiteY12228" fmla="*/ 893917 h 2128862"/>
              <a:gd name="connsiteX12229" fmla="*/ 791882 w 2482948"/>
              <a:gd name="connsiteY12229" fmla="*/ 894382 h 2128862"/>
              <a:gd name="connsiteX12230" fmla="*/ 801851 w 2482948"/>
              <a:gd name="connsiteY12230" fmla="*/ 896242 h 2128862"/>
              <a:gd name="connsiteX12231" fmla="*/ 817328 w 2482948"/>
              <a:gd name="connsiteY12231" fmla="*/ 899130 h 2128862"/>
              <a:gd name="connsiteX12232" fmla="*/ 818066 w 2482948"/>
              <a:gd name="connsiteY12232" fmla="*/ 899243 h 2128862"/>
              <a:gd name="connsiteX12233" fmla="*/ 819526 w 2482948"/>
              <a:gd name="connsiteY12233" fmla="*/ 899467 h 2128862"/>
              <a:gd name="connsiteX12234" fmla="*/ 805854 w 2482948"/>
              <a:gd name="connsiteY12234" fmla="*/ 893794 h 2128862"/>
              <a:gd name="connsiteX12235" fmla="*/ 802190 w 2482948"/>
              <a:gd name="connsiteY12235" fmla="*/ 892274 h 2128862"/>
              <a:gd name="connsiteX12236" fmla="*/ 1561473 w 2482948"/>
              <a:gd name="connsiteY12236" fmla="*/ 887604 h 2128862"/>
              <a:gd name="connsiteX12237" fmla="*/ 1560005 w 2482948"/>
              <a:gd name="connsiteY12237" fmla="*/ 892571 h 2128862"/>
              <a:gd name="connsiteX12238" fmla="*/ 1560813 w 2482948"/>
              <a:gd name="connsiteY12238" fmla="*/ 894494 h 2128862"/>
              <a:gd name="connsiteX12239" fmla="*/ 1565054 w 2482948"/>
              <a:gd name="connsiteY12239" fmla="*/ 898985 h 2128862"/>
              <a:gd name="connsiteX12240" fmla="*/ 1566926 w 2482948"/>
              <a:gd name="connsiteY12240" fmla="*/ 900967 h 2128862"/>
              <a:gd name="connsiteX12241" fmla="*/ 1568197 w 2482948"/>
              <a:gd name="connsiteY12241" fmla="*/ 897238 h 2128862"/>
              <a:gd name="connsiteX12242" fmla="*/ 1569973 w 2482948"/>
              <a:gd name="connsiteY12242" fmla="*/ 892025 h 2128862"/>
              <a:gd name="connsiteX12243" fmla="*/ 1569869 w 2482948"/>
              <a:gd name="connsiteY12243" fmla="*/ 891971 h 2128862"/>
              <a:gd name="connsiteX12244" fmla="*/ 1569495 w 2482948"/>
              <a:gd name="connsiteY12244" fmla="*/ 891776 h 2128862"/>
              <a:gd name="connsiteX12245" fmla="*/ 1348360 w 2482948"/>
              <a:gd name="connsiteY12245" fmla="*/ 887482 h 2128862"/>
              <a:gd name="connsiteX12246" fmla="*/ 1344698 w 2482948"/>
              <a:gd name="connsiteY12246" fmla="*/ 887900 h 2128862"/>
              <a:gd name="connsiteX12247" fmla="*/ 1345023 w 2482948"/>
              <a:gd name="connsiteY12247" fmla="*/ 887868 h 2128862"/>
              <a:gd name="connsiteX12248" fmla="*/ 1345397 w 2482948"/>
              <a:gd name="connsiteY12248" fmla="*/ 887832 h 2128862"/>
              <a:gd name="connsiteX12249" fmla="*/ 1348453 w 2482948"/>
              <a:gd name="connsiteY12249" fmla="*/ 887536 h 2128862"/>
              <a:gd name="connsiteX12250" fmla="*/ 1348435 w 2482948"/>
              <a:gd name="connsiteY12250" fmla="*/ 887525 h 2128862"/>
              <a:gd name="connsiteX12251" fmla="*/ 1444761 w 2482948"/>
              <a:gd name="connsiteY12251" fmla="*/ 887442 h 2128862"/>
              <a:gd name="connsiteX12252" fmla="*/ 1444601 w 2482948"/>
              <a:gd name="connsiteY12252" fmla="*/ 888200 h 2128862"/>
              <a:gd name="connsiteX12253" fmla="*/ 1448587 w 2482948"/>
              <a:gd name="connsiteY12253" fmla="*/ 888855 h 2128862"/>
              <a:gd name="connsiteX12254" fmla="*/ 1453836 w 2482948"/>
              <a:gd name="connsiteY12254" fmla="*/ 890730 h 2128862"/>
              <a:gd name="connsiteX12255" fmla="*/ 1454149 w 2482948"/>
              <a:gd name="connsiteY12255" fmla="*/ 889238 h 2128862"/>
              <a:gd name="connsiteX12256" fmla="*/ 1453730 w 2482948"/>
              <a:gd name="connsiteY12256" fmla="*/ 889099 h 2128862"/>
              <a:gd name="connsiteX12257" fmla="*/ 1451133 w 2482948"/>
              <a:gd name="connsiteY12257" fmla="*/ 888233 h 2128862"/>
              <a:gd name="connsiteX12258" fmla="*/ 1487581 w 2482948"/>
              <a:gd name="connsiteY12258" fmla="*/ 887035 h 2128862"/>
              <a:gd name="connsiteX12259" fmla="*/ 1487500 w 2482948"/>
              <a:gd name="connsiteY12259" fmla="*/ 887324 h 2128862"/>
              <a:gd name="connsiteX12260" fmla="*/ 1487237 w 2482948"/>
              <a:gd name="connsiteY12260" fmla="*/ 888258 h 2128862"/>
              <a:gd name="connsiteX12261" fmla="*/ 1493525 w 2482948"/>
              <a:gd name="connsiteY12261" fmla="*/ 890602 h 2128862"/>
              <a:gd name="connsiteX12262" fmla="*/ 1496561 w 2482948"/>
              <a:gd name="connsiteY12262" fmla="*/ 892102 h 2128862"/>
              <a:gd name="connsiteX12263" fmla="*/ 1496762 w 2482948"/>
              <a:gd name="connsiteY12263" fmla="*/ 891366 h 2128862"/>
              <a:gd name="connsiteX12264" fmla="*/ 1493705 w 2482948"/>
              <a:gd name="connsiteY12264" fmla="*/ 889924 h 2128862"/>
              <a:gd name="connsiteX12265" fmla="*/ 1502492 w 2482948"/>
              <a:gd name="connsiteY12265" fmla="*/ 887025 h 2128862"/>
              <a:gd name="connsiteX12266" fmla="*/ 1502389 w 2482948"/>
              <a:gd name="connsiteY12266" fmla="*/ 887405 h 2128862"/>
              <a:gd name="connsiteX12267" fmla="*/ 1502262 w 2482948"/>
              <a:gd name="connsiteY12267" fmla="*/ 887873 h 2128862"/>
              <a:gd name="connsiteX12268" fmla="*/ 1511067 w 2482948"/>
              <a:gd name="connsiteY12268" fmla="*/ 892208 h 2128862"/>
              <a:gd name="connsiteX12269" fmla="*/ 1511184 w 2482948"/>
              <a:gd name="connsiteY12269" fmla="*/ 891863 h 2128862"/>
              <a:gd name="connsiteX12270" fmla="*/ 1440592 w 2482948"/>
              <a:gd name="connsiteY12270" fmla="*/ 886924 h 2128862"/>
              <a:gd name="connsiteX12271" fmla="*/ 1440594 w 2482948"/>
              <a:gd name="connsiteY12271" fmla="*/ 886924 h 2128862"/>
              <a:gd name="connsiteX12272" fmla="*/ 1440607 w 2482948"/>
              <a:gd name="connsiteY12272" fmla="*/ 886929 h 2128862"/>
              <a:gd name="connsiteX12273" fmla="*/ 1440607 w 2482948"/>
              <a:gd name="connsiteY12273" fmla="*/ 886927 h 2128862"/>
              <a:gd name="connsiteX12274" fmla="*/ 1440607 w 2482948"/>
              <a:gd name="connsiteY12274" fmla="*/ 886926 h 2128862"/>
              <a:gd name="connsiteX12275" fmla="*/ 1055520 w 2482948"/>
              <a:gd name="connsiteY12275" fmla="*/ 886697 h 2128862"/>
              <a:gd name="connsiteX12276" fmla="*/ 1052959 w 2482948"/>
              <a:gd name="connsiteY12276" fmla="*/ 895957 h 2128862"/>
              <a:gd name="connsiteX12277" fmla="*/ 1055849 w 2482948"/>
              <a:gd name="connsiteY12277" fmla="*/ 886794 h 2128862"/>
              <a:gd name="connsiteX12278" fmla="*/ 1743419 w 2482948"/>
              <a:gd name="connsiteY12278" fmla="*/ 886535 h 2128862"/>
              <a:gd name="connsiteX12279" fmla="*/ 1743392 w 2482948"/>
              <a:gd name="connsiteY12279" fmla="*/ 886609 h 2128862"/>
              <a:gd name="connsiteX12280" fmla="*/ 1742917 w 2482948"/>
              <a:gd name="connsiteY12280" fmla="*/ 887899 h 2128862"/>
              <a:gd name="connsiteX12281" fmla="*/ 1732672 w 2482948"/>
              <a:gd name="connsiteY12281" fmla="*/ 915715 h 2128862"/>
              <a:gd name="connsiteX12282" fmla="*/ 1739407 w 2482948"/>
              <a:gd name="connsiteY12282" fmla="*/ 942781 h 2128862"/>
              <a:gd name="connsiteX12283" fmla="*/ 1742399 w 2482948"/>
              <a:gd name="connsiteY12283" fmla="*/ 952123 h 2128862"/>
              <a:gd name="connsiteX12284" fmla="*/ 1743523 w 2482948"/>
              <a:gd name="connsiteY12284" fmla="*/ 948966 h 2128862"/>
              <a:gd name="connsiteX12285" fmla="*/ 1747025 w 2482948"/>
              <a:gd name="connsiteY12285" fmla="*/ 939128 h 2128862"/>
              <a:gd name="connsiteX12286" fmla="*/ 1750164 w 2482948"/>
              <a:gd name="connsiteY12286" fmla="*/ 930312 h 2128862"/>
              <a:gd name="connsiteX12287" fmla="*/ 1746006 w 2482948"/>
              <a:gd name="connsiteY12287" fmla="*/ 916431 h 2128862"/>
              <a:gd name="connsiteX12288" fmla="*/ 1357114 w 2482948"/>
              <a:gd name="connsiteY12288" fmla="*/ 886485 h 2128862"/>
              <a:gd name="connsiteX12289" fmla="*/ 1356847 w 2482948"/>
              <a:gd name="connsiteY12289" fmla="*/ 886515 h 2128862"/>
              <a:gd name="connsiteX12290" fmla="*/ 1356746 w 2482948"/>
              <a:gd name="connsiteY12290" fmla="*/ 886527 h 2128862"/>
              <a:gd name="connsiteX12291" fmla="*/ 1355444 w 2482948"/>
              <a:gd name="connsiteY12291" fmla="*/ 886675 h 2128862"/>
              <a:gd name="connsiteX12292" fmla="*/ 1355453 w 2482948"/>
              <a:gd name="connsiteY12292" fmla="*/ 886681 h 2128862"/>
              <a:gd name="connsiteX12293" fmla="*/ 1355515 w 2482948"/>
              <a:gd name="connsiteY12293" fmla="*/ 886716 h 2128862"/>
              <a:gd name="connsiteX12294" fmla="*/ 1355719 w 2482948"/>
              <a:gd name="connsiteY12294" fmla="*/ 886832 h 2128862"/>
              <a:gd name="connsiteX12295" fmla="*/ 1356691 w 2482948"/>
              <a:gd name="connsiteY12295" fmla="*/ 886738 h 2128862"/>
              <a:gd name="connsiteX12296" fmla="*/ 1356699 w 2482948"/>
              <a:gd name="connsiteY12296" fmla="*/ 886738 h 2128862"/>
              <a:gd name="connsiteX12297" fmla="*/ 1357462 w 2482948"/>
              <a:gd name="connsiteY12297" fmla="*/ 886664 h 2128862"/>
              <a:gd name="connsiteX12298" fmla="*/ 1357209 w 2482948"/>
              <a:gd name="connsiteY12298" fmla="*/ 886534 h 2128862"/>
              <a:gd name="connsiteX12299" fmla="*/ 1357139 w 2482948"/>
              <a:gd name="connsiteY12299" fmla="*/ 886498 h 2128862"/>
              <a:gd name="connsiteX12300" fmla="*/ 1604249 w 2482948"/>
              <a:gd name="connsiteY12300" fmla="*/ 886227 h 2128862"/>
              <a:gd name="connsiteX12301" fmla="*/ 1603653 w 2482948"/>
              <a:gd name="connsiteY12301" fmla="*/ 888160 h 2128862"/>
              <a:gd name="connsiteX12302" fmla="*/ 1602290 w 2482948"/>
              <a:gd name="connsiteY12302" fmla="*/ 892585 h 2128862"/>
              <a:gd name="connsiteX12303" fmla="*/ 1618661 w 2482948"/>
              <a:gd name="connsiteY12303" fmla="*/ 906551 h 2128862"/>
              <a:gd name="connsiteX12304" fmla="*/ 1619168 w 2482948"/>
              <a:gd name="connsiteY12304" fmla="*/ 904886 h 2128862"/>
              <a:gd name="connsiteX12305" fmla="*/ 1828115 w 2482948"/>
              <a:gd name="connsiteY12305" fmla="*/ 886010 h 2128862"/>
              <a:gd name="connsiteX12306" fmla="*/ 1820897 w 2482948"/>
              <a:gd name="connsiteY12306" fmla="*/ 902334 h 2128862"/>
              <a:gd name="connsiteX12307" fmla="*/ 1816264 w 2482948"/>
              <a:gd name="connsiteY12307" fmla="*/ 915603 h 2128862"/>
              <a:gd name="connsiteX12308" fmla="*/ 1814733 w 2482948"/>
              <a:gd name="connsiteY12308" fmla="*/ 919987 h 2128862"/>
              <a:gd name="connsiteX12309" fmla="*/ 1814655 w 2482948"/>
              <a:gd name="connsiteY12309" fmla="*/ 920210 h 2128862"/>
              <a:gd name="connsiteX12310" fmla="*/ 1821379 w 2482948"/>
              <a:gd name="connsiteY12310" fmla="*/ 966394 h 2128862"/>
              <a:gd name="connsiteX12311" fmla="*/ 1821486 w 2482948"/>
              <a:gd name="connsiteY12311" fmla="*/ 966097 h 2128862"/>
              <a:gd name="connsiteX12312" fmla="*/ 1822380 w 2482948"/>
              <a:gd name="connsiteY12312" fmla="*/ 963605 h 2128862"/>
              <a:gd name="connsiteX12313" fmla="*/ 1831870 w 2482948"/>
              <a:gd name="connsiteY12313" fmla="*/ 937174 h 2128862"/>
              <a:gd name="connsiteX12314" fmla="*/ 1827462 w 2482948"/>
              <a:gd name="connsiteY12314" fmla="*/ 892128 h 2128862"/>
              <a:gd name="connsiteX12315" fmla="*/ 1827855 w 2482948"/>
              <a:gd name="connsiteY12315" fmla="*/ 888445 h 2128862"/>
              <a:gd name="connsiteX12316" fmla="*/ 1827951 w 2482948"/>
              <a:gd name="connsiteY12316" fmla="*/ 887550 h 2128862"/>
              <a:gd name="connsiteX12317" fmla="*/ 1395708 w 2482948"/>
              <a:gd name="connsiteY12317" fmla="*/ 885767 h 2128862"/>
              <a:gd name="connsiteX12318" fmla="*/ 1396051 w 2482948"/>
              <a:gd name="connsiteY12318" fmla="*/ 885920 h 2128862"/>
              <a:gd name="connsiteX12319" fmla="*/ 1397044 w 2482948"/>
              <a:gd name="connsiteY12319" fmla="*/ 886362 h 2128862"/>
              <a:gd name="connsiteX12320" fmla="*/ 1401817 w 2482948"/>
              <a:gd name="connsiteY12320" fmla="*/ 888490 h 2128862"/>
              <a:gd name="connsiteX12321" fmla="*/ 1412372 w 2482948"/>
              <a:gd name="connsiteY12321" fmla="*/ 890334 h 2128862"/>
              <a:gd name="connsiteX12322" fmla="*/ 1410170 w 2482948"/>
              <a:gd name="connsiteY12322" fmla="*/ 889421 h 2128862"/>
              <a:gd name="connsiteX12323" fmla="*/ 1405155 w 2482948"/>
              <a:gd name="connsiteY12323" fmla="*/ 887341 h 2128862"/>
              <a:gd name="connsiteX12324" fmla="*/ 1399412 w 2482948"/>
              <a:gd name="connsiteY12324" fmla="*/ 886384 h 2128862"/>
              <a:gd name="connsiteX12325" fmla="*/ 1397361 w 2482948"/>
              <a:gd name="connsiteY12325" fmla="*/ 886042 h 2128862"/>
              <a:gd name="connsiteX12326" fmla="*/ 1964685 w 2482948"/>
              <a:gd name="connsiteY12326" fmla="*/ 885696 h 2128862"/>
              <a:gd name="connsiteX12327" fmla="*/ 1964651 w 2482948"/>
              <a:gd name="connsiteY12327" fmla="*/ 886122 h 2128862"/>
              <a:gd name="connsiteX12328" fmla="*/ 1964592 w 2482948"/>
              <a:gd name="connsiteY12328" fmla="*/ 886861 h 2128862"/>
              <a:gd name="connsiteX12329" fmla="*/ 1964508 w 2482948"/>
              <a:gd name="connsiteY12329" fmla="*/ 887904 h 2128862"/>
              <a:gd name="connsiteX12330" fmla="*/ 1966871 w 2482948"/>
              <a:gd name="connsiteY12330" fmla="*/ 888965 h 2128862"/>
              <a:gd name="connsiteX12331" fmla="*/ 1967218 w 2482948"/>
              <a:gd name="connsiteY12331" fmla="*/ 888199 h 2128862"/>
              <a:gd name="connsiteX12332" fmla="*/ 1967381 w 2482948"/>
              <a:gd name="connsiteY12332" fmla="*/ 887839 h 2128862"/>
              <a:gd name="connsiteX12333" fmla="*/ 1967695 w 2482948"/>
              <a:gd name="connsiteY12333" fmla="*/ 887147 h 2128862"/>
              <a:gd name="connsiteX12334" fmla="*/ 2144264 w 2482948"/>
              <a:gd name="connsiteY12334" fmla="*/ 885680 h 2128862"/>
              <a:gd name="connsiteX12335" fmla="*/ 2142673 w 2482948"/>
              <a:gd name="connsiteY12335" fmla="*/ 888914 h 2128862"/>
              <a:gd name="connsiteX12336" fmla="*/ 2150977 w 2482948"/>
              <a:gd name="connsiteY12336" fmla="*/ 892854 h 2128862"/>
              <a:gd name="connsiteX12337" fmla="*/ 2155677 w 2482948"/>
              <a:gd name="connsiteY12337" fmla="*/ 893991 h 2128862"/>
              <a:gd name="connsiteX12338" fmla="*/ 2156441 w 2482948"/>
              <a:gd name="connsiteY12338" fmla="*/ 890656 h 2128862"/>
              <a:gd name="connsiteX12339" fmla="*/ 2156598 w 2482948"/>
              <a:gd name="connsiteY12339" fmla="*/ 889970 h 2128862"/>
              <a:gd name="connsiteX12340" fmla="*/ 2152492 w 2482948"/>
              <a:gd name="connsiteY12340" fmla="*/ 888992 h 2128862"/>
              <a:gd name="connsiteX12341" fmla="*/ 2145089 w 2482948"/>
              <a:gd name="connsiteY12341" fmla="*/ 885829 h 2128862"/>
              <a:gd name="connsiteX12342" fmla="*/ 1051702 w 2482948"/>
              <a:gd name="connsiteY12342" fmla="*/ 885569 h 2128862"/>
              <a:gd name="connsiteX12343" fmla="*/ 1050828 w 2482948"/>
              <a:gd name="connsiteY12343" fmla="*/ 888841 h 2128862"/>
              <a:gd name="connsiteX12344" fmla="*/ 1048461 w 2482948"/>
              <a:gd name="connsiteY12344" fmla="*/ 897693 h 2128862"/>
              <a:gd name="connsiteX12345" fmla="*/ 1048476 w 2482948"/>
              <a:gd name="connsiteY12345" fmla="*/ 897698 h 2128862"/>
              <a:gd name="connsiteX12346" fmla="*/ 1050081 w 2482948"/>
              <a:gd name="connsiteY12346" fmla="*/ 892375 h 2128862"/>
              <a:gd name="connsiteX12347" fmla="*/ 1052003 w 2482948"/>
              <a:gd name="connsiteY12347" fmla="*/ 885994 h 2128862"/>
              <a:gd name="connsiteX12348" fmla="*/ 1052048 w 2482948"/>
              <a:gd name="connsiteY12348" fmla="*/ 885676 h 2128862"/>
              <a:gd name="connsiteX12349" fmla="*/ 1052048 w 2482948"/>
              <a:gd name="connsiteY12349" fmla="*/ 885671 h 2128862"/>
              <a:gd name="connsiteX12350" fmla="*/ 1051961 w 2482948"/>
              <a:gd name="connsiteY12350" fmla="*/ 885645 h 2128862"/>
              <a:gd name="connsiteX12351" fmla="*/ 1051902 w 2482948"/>
              <a:gd name="connsiteY12351" fmla="*/ 885628 h 2128862"/>
              <a:gd name="connsiteX12352" fmla="*/ 2184800 w 2482948"/>
              <a:gd name="connsiteY12352" fmla="*/ 885423 h 2128862"/>
              <a:gd name="connsiteX12353" fmla="*/ 2184773 w 2482948"/>
              <a:gd name="connsiteY12353" fmla="*/ 885574 h 2128862"/>
              <a:gd name="connsiteX12354" fmla="*/ 2184769 w 2482948"/>
              <a:gd name="connsiteY12354" fmla="*/ 885599 h 2128862"/>
              <a:gd name="connsiteX12355" fmla="*/ 2184714 w 2482948"/>
              <a:gd name="connsiteY12355" fmla="*/ 885912 h 2128862"/>
              <a:gd name="connsiteX12356" fmla="*/ 2189748 w 2482948"/>
              <a:gd name="connsiteY12356" fmla="*/ 886133 h 2128862"/>
              <a:gd name="connsiteX12357" fmla="*/ 2195140 w 2482948"/>
              <a:gd name="connsiteY12357" fmla="*/ 886369 h 2128862"/>
              <a:gd name="connsiteX12358" fmla="*/ 2195141 w 2482948"/>
              <a:gd name="connsiteY12358" fmla="*/ 886367 h 2128862"/>
              <a:gd name="connsiteX12359" fmla="*/ 2190507 w 2482948"/>
              <a:gd name="connsiteY12359" fmla="*/ 885944 h 2128862"/>
              <a:gd name="connsiteX12360" fmla="*/ 1646974 w 2482948"/>
              <a:gd name="connsiteY12360" fmla="*/ 885321 h 2128862"/>
              <a:gd name="connsiteX12361" fmla="*/ 1647143 w 2482948"/>
              <a:gd name="connsiteY12361" fmla="*/ 891889 h 2128862"/>
              <a:gd name="connsiteX12362" fmla="*/ 1650197 w 2482948"/>
              <a:gd name="connsiteY12362" fmla="*/ 900420 h 2128862"/>
              <a:gd name="connsiteX12363" fmla="*/ 1367771 w 2482948"/>
              <a:gd name="connsiteY12363" fmla="*/ 885270 h 2128862"/>
              <a:gd name="connsiteX12364" fmla="*/ 1367767 w 2482948"/>
              <a:gd name="connsiteY12364" fmla="*/ 885271 h 2128862"/>
              <a:gd name="connsiteX12365" fmla="*/ 1367685 w 2482948"/>
              <a:gd name="connsiteY12365" fmla="*/ 885280 h 2128862"/>
              <a:gd name="connsiteX12366" fmla="*/ 1365404 w 2482948"/>
              <a:gd name="connsiteY12366" fmla="*/ 885540 h 2128862"/>
              <a:gd name="connsiteX12367" fmla="*/ 1365980 w 2482948"/>
              <a:gd name="connsiteY12367" fmla="*/ 885839 h 2128862"/>
              <a:gd name="connsiteX12368" fmla="*/ 1367464 w 2482948"/>
              <a:gd name="connsiteY12368" fmla="*/ 885695 h 2128862"/>
              <a:gd name="connsiteX12369" fmla="*/ 1368451 w 2482948"/>
              <a:gd name="connsiteY12369" fmla="*/ 885599 h 2128862"/>
              <a:gd name="connsiteX12370" fmla="*/ 1556928 w 2482948"/>
              <a:gd name="connsiteY12370" fmla="*/ 885239 h 2128862"/>
              <a:gd name="connsiteX12371" fmla="*/ 1557086 w 2482948"/>
              <a:gd name="connsiteY12371" fmla="*/ 885617 h 2128862"/>
              <a:gd name="connsiteX12372" fmla="*/ 1557184 w 2482948"/>
              <a:gd name="connsiteY12372" fmla="*/ 885850 h 2128862"/>
              <a:gd name="connsiteX12373" fmla="*/ 1557307 w 2482948"/>
              <a:gd name="connsiteY12373" fmla="*/ 885436 h 2128862"/>
              <a:gd name="connsiteX12374" fmla="*/ 1557304 w 2482948"/>
              <a:gd name="connsiteY12374" fmla="*/ 885435 h 2128862"/>
              <a:gd name="connsiteX12375" fmla="*/ 1557275 w 2482948"/>
              <a:gd name="connsiteY12375" fmla="*/ 885420 h 2128862"/>
              <a:gd name="connsiteX12376" fmla="*/ 2312148 w 2482948"/>
              <a:gd name="connsiteY12376" fmla="*/ 885208 h 2128862"/>
              <a:gd name="connsiteX12377" fmla="*/ 2289413 w 2482948"/>
              <a:gd name="connsiteY12377" fmla="*/ 920156 h 2128862"/>
              <a:gd name="connsiteX12378" fmla="*/ 2273410 w 2482948"/>
              <a:gd name="connsiteY12378" fmla="*/ 956725 h 2128862"/>
              <a:gd name="connsiteX12379" fmla="*/ 2272191 w 2482948"/>
              <a:gd name="connsiteY12379" fmla="*/ 960316 h 2128862"/>
              <a:gd name="connsiteX12380" fmla="*/ 2271578 w 2482948"/>
              <a:gd name="connsiteY12380" fmla="*/ 962123 h 2128862"/>
              <a:gd name="connsiteX12381" fmla="*/ 2268634 w 2482948"/>
              <a:gd name="connsiteY12381" fmla="*/ 967638 h 2128862"/>
              <a:gd name="connsiteX12382" fmla="*/ 2263642 w 2482948"/>
              <a:gd name="connsiteY12382" fmla="*/ 979045 h 2128862"/>
              <a:gd name="connsiteX12383" fmla="*/ 2261255 w 2482948"/>
              <a:gd name="connsiteY12383" fmla="*/ 984501 h 2128862"/>
              <a:gd name="connsiteX12384" fmla="*/ 2261231 w 2482948"/>
              <a:gd name="connsiteY12384" fmla="*/ 984554 h 2128862"/>
              <a:gd name="connsiteX12385" fmla="*/ 2261199 w 2482948"/>
              <a:gd name="connsiteY12385" fmla="*/ 984635 h 2128862"/>
              <a:gd name="connsiteX12386" fmla="*/ 2240618 w 2482948"/>
              <a:gd name="connsiteY12386" fmla="*/ 1036698 h 2128862"/>
              <a:gd name="connsiteX12387" fmla="*/ 2245298 w 2482948"/>
              <a:gd name="connsiteY12387" fmla="*/ 1031403 h 2128862"/>
              <a:gd name="connsiteX12388" fmla="*/ 2246925 w 2482948"/>
              <a:gd name="connsiteY12388" fmla="*/ 1029562 h 2128862"/>
              <a:gd name="connsiteX12389" fmla="*/ 2271839 w 2482948"/>
              <a:gd name="connsiteY12389" fmla="*/ 990967 h 2128862"/>
              <a:gd name="connsiteX12390" fmla="*/ 2278696 w 2482948"/>
              <a:gd name="connsiteY12390" fmla="*/ 979497 h 2128862"/>
              <a:gd name="connsiteX12391" fmla="*/ 2283403 w 2482948"/>
              <a:gd name="connsiteY12391" fmla="*/ 971623 h 2128862"/>
              <a:gd name="connsiteX12392" fmla="*/ 2308387 w 2482948"/>
              <a:gd name="connsiteY12392" fmla="*/ 906702 h 2128862"/>
              <a:gd name="connsiteX12393" fmla="*/ 2308393 w 2482948"/>
              <a:gd name="connsiteY12393" fmla="*/ 906686 h 2128862"/>
              <a:gd name="connsiteX12394" fmla="*/ 2308402 w 2482948"/>
              <a:gd name="connsiteY12394" fmla="*/ 906664 h 2128862"/>
              <a:gd name="connsiteX12395" fmla="*/ 2311324 w 2482948"/>
              <a:gd name="connsiteY12395" fmla="*/ 889927 h 2128862"/>
              <a:gd name="connsiteX12396" fmla="*/ 1892761 w 2482948"/>
              <a:gd name="connsiteY12396" fmla="*/ 885193 h 2128862"/>
              <a:gd name="connsiteX12397" fmla="*/ 1886127 w 2482948"/>
              <a:gd name="connsiteY12397" fmla="*/ 886283 h 2128862"/>
              <a:gd name="connsiteX12398" fmla="*/ 1892747 w 2482948"/>
              <a:gd name="connsiteY12398" fmla="*/ 885946 h 2128862"/>
              <a:gd name="connsiteX12399" fmla="*/ 1919815 w 2482948"/>
              <a:gd name="connsiteY12399" fmla="*/ 885012 h 2128862"/>
              <a:gd name="connsiteX12400" fmla="*/ 1919814 w 2482948"/>
              <a:gd name="connsiteY12400" fmla="*/ 885021 h 2128862"/>
              <a:gd name="connsiteX12401" fmla="*/ 1919808 w 2482948"/>
              <a:gd name="connsiteY12401" fmla="*/ 885150 h 2128862"/>
              <a:gd name="connsiteX12402" fmla="*/ 1920373 w 2482948"/>
              <a:gd name="connsiteY12402" fmla="*/ 885070 h 2128862"/>
              <a:gd name="connsiteX12403" fmla="*/ 991876 w 2482948"/>
              <a:gd name="connsiteY12403" fmla="*/ 884621 h 2128862"/>
              <a:gd name="connsiteX12404" fmla="*/ 991023 w 2482948"/>
              <a:gd name="connsiteY12404" fmla="*/ 888249 h 2128862"/>
              <a:gd name="connsiteX12405" fmla="*/ 993471 w 2482948"/>
              <a:gd name="connsiteY12405" fmla="*/ 886306 h 2128862"/>
              <a:gd name="connsiteX12406" fmla="*/ 993110 w 2482948"/>
              <a:gd name="connsiteY12406" fmla="*/ 885654 h 2128862"/>
              <a:gd name="connsiteX12407" fmla="*/ 992680 w 2482948"/>
              <a:gd name="connsiteY12407" fmla="*/ 884876 h 2128862"/>
              <a:gd name="connsiteX12408" fmla="*/ 1914243 w 2482948"/>
              <a:gd name="connsiteY12408" fmla="*/ 884427 h 2128862"/>
              <a:gd name="connsiteX12409" fmla="*/ 1913537 w 2482948"/>
              <a:gd name="connsiteY12409" fmla="*/ 886039 h 2128862"/>
              <a:gd name="connsiteX12410" fmla="*/ 1914352 w 2482948"/>
              <a:gd name="connsiteY12410" fmla="*/ 885923 h 2128862"/>
              <a:gd name="connsiteX12411" fmla="*/ 1914418 w 2482948"/>
              <a:gd name="connsiteY12411" fmla="*/ 884541 h 2128862"/>
              <a:gd name="connsiteX12412" fmla="*/ 1914423 w 2482948"/>
              <a:gd name="connsiteY12412" fmla="*/ 884448 h 2128862"/>
              <a:gd name="connsiteX12413" fmla="*/ 1914423 w 2482948"/>
              <a:gd name="connsiteY12413" fmla="*/ 884446 h 2128862"/>
              <a:gd name="connsiteX12414" fmla="*/ 1914334 w 2482948"/>
              <a:gd name="connsiteY12414" fmla="*/ 884437 h 2128862"/>
              <a:gd name="connsiteX12415" fmla="*/ 2173092 w 2482948"/>
              <a:gd name="connsiteY12415" fmla="*/ 884353 h 2128862"/>
              <a:gd name="connsiteX12416" fmla="*/ 2172649 w 2482948"/>
              <a:gd name="connsiteY12416" fmla="*/ 885142 h 2128862"/>
              <a:gd name="connsiteX12417" fmla="*/ 2176348 w 2482948"/>
              <a:gd name="connsiteY12417" fmla="*/ 885545 h 2128862"/>
              <a:gd name="connsiteX12418" fmla="*/ 2178787 w 2482948"/>
              <a:gd name="connsiteY12418" fmla="*/ 885652 h 2128862"/>
              <a:gd name="connsiteX12419" fmla="*/ 2178918 w 2482948"/>
              <a:gd name="connsiteY12419" fmla="*/ 884975 h 2128862"/>
              <a:gd name="connsiteX12420" fmla="*/ 2178935 w 2482948"/>
              <a:gd name="connsiteY12420" fmla="*/ 884887 h 2128862"/>
              <a:gd name="connsiteX12421" fmla="*/ 2178931 w 2482948"/>
              <a:gd name="connsiteY12421" fmla="*/ 884886 h 2128862"/>
              <a:gd name="connsiteX12422" fmla="*/ 1016305 w 2482948"/>
              <a:gd name="connsiteY12422" fmla="*/ 884242 h 2128862"/>
              <a:gd name="connsiteX12423" fmla="*/ 1015625 w 2482948"/>
              <a:gd name="connsiteY12423" fmla="*/ 885408 h 2128862"/>
              <a:gd name="connsiteX12424" fmla="*/ 1013970 w 2482948"/>
              <a:gd name="connsiteY12424" fmla="*/ 886726 h 2128862"/>
              <a:gd name="connsiteX12425" fmla="*/ 1015603 w 2482948"/>
              <a:gd name="connsiteY12425" fmla="*/ 887245 h 2128862"/>
              <a:gd name="connsiteX12426" fmla="*/ 1016910 w 2482948"/>
              <a:gd name="connsiteY12426" fmla="*/ 887661 h 2128862"/>
              <a:gd name="connsiteX12427" fmla="*/ 2097787 w 2482948"/>
              <a:gd name="connsiteY12427" fmla="*/ 884199 h 2128862"/>
              <a:gd name="connsiteX12428" fmla="*/ 2097890 w 2482948"/>
              <a:gd name="connsiteY12428" fmla="*/ 884305 h 2128862"/>
              <a:gd name="connsiteX12429" fmla="*/ 2107714 w 2482948"/>
              <a:gd name="connsiteY12429" fmla="*/ 890906 h 2128862"/>
              <a:gd name="connsiteX12430" fmla="*/ 2109481 w 2482948"/>
              <a:gd name="connsiteY12430" fmla="*/ 887426 h 2128862"/>
              <a:gd name="connsiteX12431" fmla="*/ 2109588 w 2482948"/>
              <a:gd name="connsiteY12431" fmla="*/ 887215 h 2128862"/>
              <a:gd name="connsiteX12432" fmla="*/ 2108824 w 2482948"/>
              <a:gd name="connsiteY12432" fmla="*/ 886827 h 2128862"/>
              <a:gd name="connsiteX12433" fmla="*/ 2100233 w 2482948"/>
              <a:gd name="connsiteY12433" fmla="*/ 884719 h 2128862"/>
              <a:gd name="connsiteX12434" fmla="*/ 1381204 w 2482948"/>
              <a:gd name="connsiteY12434" fmla="*/ 883739 h 2128862"/>
              <a:gd name="connsiteX12435" fmla="*/ 1378487 w 2482948"/>
              <a:gd name="connsiteY12435" fmla="*/ 884049 h 2128862"/>
              <a:gd name="connsiteX12436" fmla="*/ 1376775 w 2482948"/>
              <a:gd name="connsiteY12436" fmla="*/ 884244 h 2128862"/>
              <a:gd name="connsiteX12437" fmla="*/ 1377725 w 2482948"/>
              <a:gd name="connsiteY12437" fmla="*/ 884701 h 2128862"/>
              <a:gd name="connsiteX12438" fmla="*/ 1379271 w 2482948"/>
              <a:gd name="connsiteY12438" fmla="*/ 884552 h 2128862"/>
              <a:gd name="connsiteX12439" fmla="*/ 1385465 w 2482948"/>
              <a:gd name="connsiteY12439" fmla="*/ 885634 h 2128862"/>
              <a:gd name="connsiteX12440" fmla="*/ 1385474 w 2482948"/>
              <a:gd name="connsiteY12440" fmla="*/ 885635 h 2128862"/>
              <a:gd name="connsiteX12441" fmla="*/ 1382448 w 2482948"/>
              <a:gd name="connsiteY12441" fmla="*/ 884291 h 2128862"/>
              <a:gd name="connsiteX12442" fmla="*/ 1381254 w 2482948"/>
              <a:gd name="connsiteY12442" fmla="*/ 883761 h 2128862"/>
              <a:gd name="connsiteX12443" fmla="*/ 1045371 w 2482948"/>
              <a:gd name="connsiteY12443" fmla="*/ 883699 h 2128862"/>
              <a:gd name="connsiteX12444" fmla="*/ 1045297 w 2482948"/>
              <a:gd name="connsiteY12444" fmla="*/ 885732 h 2128862"/>
              <a:gd name="connsiteX12445" fmla="*/ 1045056 w 2482948"/>
              <a:gd name="connsiteY12445" fmla="*/ 892411 h 2128862"/>
              <a:gd name="connsiteX12446" fmla="*/ 1046048 w 2482948"/>
              <a:gd name="connsiteY12446" fmla="*/ 883899 h 2128862"/>
              <a:gd name="connsiteX12447" fmla="*/ 1902368 w 2482948"/>
              <a:gd name="connsiteY12447" fmla="*/ 883615 h 2128862"/>
              <a:gd name="connsiteX12448" fmla="*/ 1899507 w 2482948"/>
              <a:gd name="connsiteY12448" fmla="*/ 884085 h 2128862"/>
              <a:gd name="connsiteX12449" fmla="*/ 1899479 w 2482948"/>
              <a:gd name="connsiteY12449" fmla="*/ 885604 h 2128862"/>
              <a:gd name="connsiteX12450" fmla="*/ 1903335 w 2482948"/>
              <a:gd name="connsiteY12450" fmla="*/ 885408 h 2128862"/>
              <a:gd name="connsiteX12451" fmla="*/ 1908553 w 2482948"/>
              <a:gd name="connsiteY12451" fmla="*/ 886189 h 2128862"/>
              <a:gd name="connsiteX12452" fmla="*/ 1908554 w 2482948"/>
              <a:gd name="connsiteY12452" fmla="*/ 886186 h 2128862"/>
              <a:gd name="connsiteX12453" fmla="*/ 1908598 w 2482948"/>
              <a:gd name="connsiteY12453" fmla="*/ 886086 h 2128862"/>
              <a:gd name="connsiteX12454" fmla="*/ 1909545 w 2482948"/>
              <a:gd name="connsiteY12454" fmla="*/ 883934 h 2128862"/>
              <a:gd name="connsiteX12455" fmla="*/ 1906506 w 2482948"/>
              <a:gd name="connsiteY12455" fmla="*/ 883615 h 2128862"/>
              <a:gd name="connsiteX12456" fmla="*/ 2162889 w 2482948"/>
              <a:gd name="connsiteY12456" fmla="*/ 883323 h 2128862"/>
              <a:gd name="connsiteX12457" fmla="*/ 2162861 w 2482948"/>
              <a:gd name="connsiteY12457" fmla="*/ 883519 h 2128862"/>
              <a:gd name="connsiteX12458" fmla="*/ 2162848 w 2482948"/>
              <a:gd name="connsiteY12458" fmla="*/ 883606 h 2128862"/>
              <a:gd name="connsiteX12459" fmla="*/ 2162781 w 2482948"/>
              <a:gd name="connsiteY12459" fmla="*/ 884066 h 2128862"/>
              <a:gd name="connsiteX12460" fmla="*/ 2166913 w 2482948"/>
              <a:gd name="connsiteY12460" fmla="*/ 884516 h 2128862"/>
              <a:gd name="connsiteX12461" fmla="*/ 2167302 w 2482948"/>
              <a:gd name="connsiteY12461" fmla="*/ 883824 h 2128862"/>
              <a:gd name="connsiteX12462" fmla="*/ 2163524 w 2482948"/>
              <a:gd name="connsiteY12462" fmla="*/ 883479 h 2128862"/>
              <a:gd name="connsiteX12463" fmla="*/ 2130719 w 2482948"/>
              <a:gd name="connsiteY12463" fmla="*/ 883243 h 2128862"/>
              <a:gd name="connsiteX12464" fmla="*/ 2133871 w 2482948"/>
              <a:gd name="connsiteY12464" fmla="*/ 884738 h 2128862"/>
              <a:gd name="connsiteX12465" fmla="*/ 2135220 w 2482948"/>
              <a:gd name="connsiteY12465" fmla="*/ 885378 h 2128862"/>
              <a:gd name="connsiteX12466" fmla="*/ 2135365 w 2482948"/>
              <a:gd name="connsiteY12466" fmla="*/ 884474 h 2128862"/>
              <a:gd name="connsiteX12467" fmla="*/ 2135427 w 2482948"/>
              <a:gd name="connsiteY12467" fmla="*/ 884090 h 2128862"/>
              <a:gd name="connsiteX12468" fmla="*/ 1459018 w 2482948"/>
              <a:gd name="connsiteY12468" fmla="*/ 883199 h 2128862"/>
              <a:gd name="connsiteX12469" fmla="*/ 1458909 w 2482948"/>
              <a:gd name="connsiteY12469" fmla="*/ 883725 h 2128862"/>
              <a:gd name="connsiteX12470" fmla="*/ 1458893 w 2482948"/>
              <a:gd name="connsiteY12470" fmla="*/ 883801 h 2128862"/>
              <a:gd name="connsiteX12471" fmla="*/ 1458833 w 2482948"/>
              <a:gd name="connsiteY12471" fmla="*/ 884092 h 2128862"/>
              <a:gd name="connsiteX12472" fmla="*/ 1462600 w 2482948"/>
              <a:gd name="connsiteY12472" fmla="*/ 884542 h 2128862"/>
              <a:gd name="connsiteX12473" fmla="*/ 1551435 w 2482948"/>
              <a:gd name="connsiteY12473" fmla="*/ 882382 h 2128862"/>
              <a:gd name="connsiteX12474" fmla="*/ 1551831 w 2482948"/>
              <a:gd name="connsiteY12474" fmla="*/ 883337 h 2128862"/>
              <a:gd name="connsiteX12475" fmla="*/ 1552052 w 2482948"/>
              <a:gd name="connsiteY12475" fmla="*/ 883869 h 2128862"/>
              <a:gd name="connsiteX12476" fmla="*/ 1552051 w 2482948"/>
              <a:gd name="connsiteY12476" fmla="*/ 883862 h 2128862"/>
              <a:gd name="connsiteX12477" fmla="*/ 1551798 w 2482948"/>
              <a:gd name="connsiteY12477" fmla="*/ 882571 h 2128862"/>
              <a:gd name="connsiteX12478" fmla="*/ 1650741 w 2482948"/>
              <a:gd name="connsiteY12478" fmla="*/ 882338 h 2128862"/>
              <a:gd name="connsiteX12479" fmla="*/ 1650728 w 2482948"/>
              <a:gd name="connsiteY12479" fmla="*/ 883891 h 2128862"/>
              <a:gd name="connsiteX12480" fmla="*/ 1651393 w 2482948"/>
              <a:gd name="connsiteY12480" fmla="*/ 885940 h 2128862"/>
              <a:gd name="connsiteX12481" fmla="*/ 1651234 w 2482948"/>
              <a:gd name="connsiteY12481" fmla="*/ 885063 h 2128862"/>
              <a:gd name="connsiteX12482" fmla="*/ 2118573 w 2482948"/>
              <a:gd name="connsiteY12482" fmla="*/ 882240 h 2128862"/>
              <a:gd name="connsiteX12483" fmla="*/ 2117550 w 2482948"/>
              <a:gd name="connsiteY12483" fmla="*/ 884256 h 2128862"/>
              <a:gd name="connsiteX12484" fmla="*/ 2117298 w 2482948"/>
              <a:gd name="connsiteY12484" fmla="*/ 884751 h 2128862"/>
              <a:gd name="connsiteX12485" fmla="*/ 2117230 w 2482948"/>
              <a:gd name="connsiteY12485" fmla="*/ 884885 h 2128862"/>
              <a:gd name="connsiteX12486" fmla="*/ 2117220 w 2482948"/>
              <a:gd name="connsiteY12486" fmla="*/ 884941 h 2128862"/>
              <a:gd name="connsiteX12487" fmla="*/ 2119353 w 2482948"/>
              <a:gd name="connsiteY12487" fmla="*/ 886026 h 2128862"/>
              <a:gd name="connsiteX12488" fmla="*/ 2122808 w 2482948"/>
              <a:gd name="connsiteY12488" fmla="*/ 886879 h 2128862"/>
              <a:gd name="connsiteX12489" fmla="*/ 2134513 w 2482948"/>
              <a:gd name="connsiteY12489" fmla="*/ 889766 h 2128862"/>
              <a:gd name="connsiteX12490" fmla="*/ 2134517 w 2482948"/>
              <a:gd name="connsiteY12490" fmla="*/ 889735 h 2128862"/>
              <a:gd name="connsiteX12491" fmla="*/ 2134522 w 2482948"/>
              <a:gd name="connsiteY12491" fmla="*/ 889704 h 2128862"/>
              <a:gd name="connsiteX12492" fmla="*/ 2134525 w 2482948"/>
              <a:gd name="connsiteY12492" fmla="*/ 889688 h 2128862"/>
              <a:gd name="connsiteX12493" fmla="*/ 1503801 w 2482948"/>
              <a:gd name="connsiteY12493" fmla="*/ 882177 h 2128862"/>
              <a:gd name="connsiteX12494" fmla="*/ 1503789 w 2482948"/>
              <a:gd name="connsiteY12494" fmla="*/ 882223 h 2128862"/>
              <a:gd name="connsiteX12495" fmla="*/ 1503784 w 2482948"/>
              <a:gd name="connsiteY12495" fmla="*/ 882241 h 2128862"/>
              <a:gd name="connsiteX12496" fmla="*/ 1503764 w 2482948"/>
              <a:gd name="connsiteY12496" fmla="*/ 882316 h 2128862"/>
              <a:gd name="connsiteX12497" fmla="*/ 1508598 w 2482948"/>
              <a:gd name="connsiteY12497" fmla="*/ 884643 h 2128862"/>
              <a:gd name="connsiteX12498" fmla="*/ 1509179 w 2482948"/>
              <a:gd name="connsiteY12498" fmla="*/ 884923 h 2128862"/>
              <a:gd name="connsiteX12499" fmla="*/ 1512926 w 2482948"/>
              <a:gd name="connsiteY12499" fmla="*/ 886727 h 2128862"/>
              <a:gd name="connsiteX12500" fmla="*/ 1512960 w 2482948"/>
              <a:gd name="connsiteY12500" fmla="*/ 886625 h 2128862"/>
              <a:gd name="connsiteX12501" fmla="*/ 1512983 w 2482948"/>
              <a:gd name="connsiteY12501" fmla="*/ 886557 h 2128862"/>
              <a:gd name="connsiteX12502" fmla="*/ 1513041 w 2482948"/>
              <a:gd name="connsiteY12502" fmla="*/ 886385 h 2128862"/>
              <a:gd name="connsiteX12503" fmla="*/ 1509363 w 2482948"/>
              <a:gd name="connsiteY12503" fmla="*/ 884012 h 2128862"/>
              <a:gd name="connsiteX12504" fmla="*/ 903139 w 2482948"/>
              <a:gd name="connsiteY12504" fmla="*/ 881733 h 2128862"/>
              <a:gd name="connsiteX12505" fmla="*/ 905063 w 2482948"/>
              <a:gd name="connsiteY12505" fmla="*/ 882426 h 2128862"/>
              <a:gd name="connsiteX12506" fmla="*/ 910621 w 2482948"/>
              <a:gd name="connsiteY12506" fmla="*/ 884426 h 2128862"/>
              <a:gd name="connsiteX12507" fmla="*/ 919500 w 2482948"/>
              <a:gd name="connsiteY12507" fmla="*/ 887621 h 2128862"/>
              <a:gd name="connsiteX12508" fmla="*/ 926655 w 2482948"/>
              <a:gd name="connsiteY12508" fmla="*/ 887424 h 2128862"/>
              <a:gd name="connsiteX12509" fmla="*/ 932373 w 2482948"/>
              <a:gd name="connsiteY12509" fmla="*/ 887266 h 2128862"/>
              <a:gd name="connsiteX12510" fmla="*/ 942378 w 2482948"/>
              <a:gd name="connsiteY12510" fmla="*/ 886990 h 2128862"/>
              <a:gd name="connsiteX12511" fmla="*/ 945140 w 2482948"/>
              <a:gd name="connsiteY12511" fmla="*/ 886171 h 2128862"/>
              <a:gd name="connsiteX12512" fmla="*/ 942216 w 2482948"/>
              <a:gd name="connsiteY12512" fmla="*/ 885181 h 2128862"/>
              <a:gd name="connsiteX12513" fmla="*/ 938606 w 2482948"/>
              <a:gd name="connsiteY12513" fmla="*/ 883959 h 2128862"/>
              <a:gd name="connsiteX12514" fmla="*/ 934900 w 2482948"/>
              <a:gd name="connsiteY12514" fmla="*/ 882705 h 2128862"/>
              <a:gd name="connsiteX12515" fmla="*/ 911147 w 2482948"/>
              <a:gd name="connsiteY12515" fmla="*/ 881978 h 2128862"/>
              <a:gd name="connsiteX12516" fmla="*/ 906799 w 2482948"/>
              <a:gd name="connsiteY12516" fmla="*/ 881845 h 2128862"/>
              <a:gd name="connsiteX12517" fmla="*/ 1038280 w 2482948"/>
              <a:gd name="connsiteY12517" fmla="*/ 881605 h 2128862"/>
              <a:gd name="connsiteX12518" fmla="*/ 1038049 w 2482948"/>
              <a:gd name="connsiteY12518" fmla="*/ 894382 h 2128862"/>
              <a:gd name="connsiteX12519" fmla="*/ 1038840 w 2482948"/>
              <a:gd name="connsiteY12519" fmla="*/ 894634 h 2128862"/>
              <a:gd name="connsiteX12520" fmla="*/ 1039927 w 2482948"/>
              <a:gd name="connsiteY12520" fmla="*/ 894980 h 2128862"/>
              <a:gd name="connsiteX12521" fmla="*/ 1041140 w 2482948"/>
              <a:gd name="connsiteY12521" fmla="*/ 882450 h 2128862"/>
              <a:gd name="connsiteX12522" fmla="*/ 1040410 w 2482948"/>
              <a:gd name="connsiteY12522" fmla="*/ 882234 h 2128862"/>
              <a:gd name="connsiteX12523" fmla="*/ 1474485 w 2482948"/>
              <a:gd name="connsiteY12523" fmla="*/ 881005 h 2128862"/>
              <a:gd name="connsiteX12524" fmla="*/ 1473828 w 2482948"/>
              <a:gd name="connsiteY12524" fmla="*/ 883259 h 2128862"/>
              <a:gd name="connsiteX12525" fmla="*/ 1483086 w 2482948"/>
              <a:gd name="connsiteY12525" fmla="*/ 886710 h 2128862"/>
              <a:gd name="connsiteX12526" fmla="*/ 1483535 w 2482948"/>
              <a:gd name="connsiteY12526" fmla="*/ 885127 h 2128862"/>
              <a:gd name="connsiteX12527" fmla="*/ 1476033 w 2482948"/>
              <a:gd name="connsiteY12527" fmla="*/ 881588 h 2128862"/>
              <a:gd name="connsiteX12528" fmla="*/ 1268989 w 2482948"/>
              <a:gd name="connsiteY12528" fmla="*/ 880864 h 2128862"/>
              <a:gd name="connsiteX12529" fmla="*/ 1268508 w 2482948"/>
              <a:gd name="connsiteY12529" fmla="*/ 880995 h 2128862"/>
              <a:gd name="connsiteX12530" fmla="*/ 1246368 w 2482948"/>
              <a:gd name="connsiteY12530" fmla="*/ 892875 h 2128862"/>
              <a:gd name="connsiteX12531" fmla="*/ 1262541 w 2482948"/>
              <a:gd name="connsiteY12531" fmla="*/ 896861 h 2128862"/>
              <a:gd name="connsiteX12532" fmla="*/ 1265904 w 2482948"/>
              <a:gd name="connsiteY12532" fmla="*/ 895807 h 2128862"/>
              <a:gd name="connsiteX12533" fmla="*/ 1269196 w 2482948"/>
              <a:gd name="connsiteY12533" fmla="*/ 894775 h 2128862"/>
              <a:gd name="connsiteX12534" fmla="*/ 1270065 w 2482948"/>
              <a:gd name="connsiteY12534" fmla="*/ 881102 h 2128862"/>
              <a:gd name="connsiteX12535" fmla="*/ 1268993 w 2482948"/>
              <a:gd name="connsiteY12535" fmla="*/ 880865 h 2128862"/>
              <a:gd name="connsiteX12536" fmla="*/ 2206640 w 2482948"/>
              <a:gd name="connsiteY12536" fmla="*/ 880811 h 2128862"/>
              <a:gd name="connsiteX12537" fmla="*/ 2206531 w 2482948"/>
              <a:gd name="connsiteY12537" fmla="*/ 881193 h 2128862"/>
              <a:gd name="connsiteX12538" fmla="*/ 2206465 w 2482948"/>
              <a:gd name="connsiteY12538" fmla="*/ 881422 h 2128862"/>
              <a:gd name="connsiteX12539" fmla="*/ 2206385 w 2482948"/>
              <a:gd name="connsiteY12539" fmla="*/ 881700 h 2128862"/>
              <a:gd name="connsiteX12540" fmla="*/ 2218265 w 2482948"/>
              <a:gd name="connsiteY12540" fmla="*/ 882788 h 2128862"/>
              <a:gd name="connsiteX12541" fmla="*/ 2220858 w 2482948"/>
              <a:gd name="connsiteY12541" fmla="*/ 882427 h 2128862"/>
              <a:gd name="connsiteX12542" fmla="*/ 2217062 w 2482948"/>
              <a:gd name="connsiteY12542" fmla="*/ 881995 h 2128862"/>
              <a:gd name="connsiteX12543" fmla="*/ 1489375 w 2482948"/>
              <a:gd name="connsiteY12543" fmla="*/ 880645 h 2128862"/>
              <a:gd name="connsiteX12544" fmla="*/ 1489357 w 2482948"/>
              <a:gd name="connsiteY12544" fmla="*/ 880711 h 2128862"/>
              <a:gd name="connsiteX12545" fmla="*/ 1489157 w 2482948"/>
              <a:gd name="connsiteY12545" fmla="*/ 881420 h 2128862"/>
              <a:gd name="connsiteX12546" fmla="*/ 1498257 w 2482948"/>
              <a:gd name="connsiteY12546" fmla="*/ 885900 h 2128862"/>
              <a:gd name="connsiteX12547" fmla="*/ 1498329 w 2482948"/>
              <a:gd name="connsiteY12547" fmla="*/ 885634 h 2128862"/>
              <a:gd name="connsiteX12548" fmla="*/ 1498400 w 2482948"/>
              <a:gd name="connsiteY12548" fmla="*/ 885374 h 2128862"/>
              <a:gd name="connsiteX12549" fmla="*/ 1498496 w 2482948"/>
              <a:gd name="connsiteY12549" fmla="*/ 885023 h 2128862"/>
              <a:gd name="connsiteX12550" fmla="*/ 2003799 w 2482948"/>
              <a:gd name="connsiteY12550" fmla="*/ 880535 h 2128862"/>
              <a:gd name="connsiteX12551" fmla="*/ 1996938 w 2482948"/>
              <a:gd name="connsiteY12551" fmla="*/ 895943 h 2128862"/>
              <a:gd name="connsiteX12552" fmla="*/ 2001430 w 2482948"/>
              <a:gd name="connsiteY12552" fmla="*/ 898116 h 2128862"/>
              <a:gd name="connsiteX12553" fmla="*/ 1578554 w 2482948"/>
              <a:gd name="connsiteY12553" fmla="*/ 880255 h 2128862"/>
              <a:gd name="connsiteX12554" fmla="*/ 1575216 w 2482948"/>
              <a:gd name="connsiteY12554" fmla="*/ 890095 h 2128862"/>
              <a:gd name="connsiteX12555" fmla="*/ 1583538 w 2482948"/>
              <a:gd name="connsiteY12555" fmla="*/ 894437 h 2128862"/>
              <a:gd name="connsiteX12556" fmla="*/ 1586105 w 2482948"/>
              <a:gd name="connsiteY12556" fmla="*/ 886527 h 2128862"/>
              <a:gd name="connsiteX12557" fmla="*/ 1583894 w 2482948"/>
              <a:gd name="connsiteY12557" fmla="*/ 884649 h 2128862"/>
              <a:gd name="connsiteX12558" fmla="*/ 1583430 w 2482948"/>
              <a:gd name="connsiteY12558" fmla="*/ 884255 h 2128862"/>
              <a:gd name="connsiteX12559" fmla="*/ 1579045 w 2482948"/>
              <a:gd name="connsiteY12559" fmla="*/ 880530 h 2128862"/>
              <a:gd name="connsiteX12560" fmla="*/ 1945662 w 2482948"/>
              <a:gd name="connsiteY12560" fmla="*/ 879744 h 2128862"/>
              <a:gd name="connsiteX12561" fmla="*/ 1945662 w 2482948"/>
              <a:gd name="connsiteY12561" fmla="*/ 879745 h 2128862"/>
              <a:gd name="connsiteX12562" fmla="*/ 1945646 w 2482948"/>
              <a:gd name="connsiteY12562" fmla="*/ 879776 h 2128862"/>
              <a:gd name="connsiteX12563" fmla="*/ 1944032 w 2482948"/>
              <a:gd name="connsiteY12563" fmla="*/ 883025 h 2128862"/>
              <a:gd name="connsiteX12564" fmla="*/ 1952284 w 2482948"/>
              <a:gd name="connsiteY12564" fmla="*/ 883890 h 2128862"/>
              <a:gd name="connsiteX12565" fmla="*/ 1959474 w 2482948"/>
              <a:gd name="connsiteY12565" fmla="*/ 885721 h 2128862"/>
              <a:gd name="connsiteX12566" fmla="*/ 1959526 w 2482948"/>
              <a:gd name="connsiteY12566" fmla="*/ 885078 h 2128862"/>
              <a:gd name="connsiteX12567" fmla="*/ 1959599 w 2482948"/>
              <a:gd name="connsiteY12567" fmla="*/ 884183 h 2128862"/>
              <a:gd name="connsiteX12568" fmla="*/ 1959673 w 2482948"/>
              <a:gd name="connsiteY12568" fmla="*/ 883279 h 2128862"/>
              <a:gd name="connsiteX12569" fmla="*/ 1954076 w 2482948"/>
              <a:gd name="connsiteY12569" fmla="*/ 880581 h 2128862"/>
              <a:gd name="connsiteX12570" fmla="*/ 2076125 w 2482948"/>
              <a:gd name="connsiteY12570" fmla="*/ 879600 h 2128862"/>
              <a:gd name="connsiteX12571" fmla="*/ 2077154 w 2482948"/>
              <a:gd name="connsiteY12571" fmla="*/ 882152 h 2128862"/>
              <a:gd name="connsiteX12572" fmla="*/ 2079961 w 2482948"/>
              <a:gd name="connsiteY12572" fmla="*/ 882962 h 2128862"/>
              <a:gd name="connsiteX12573" fmla="*/ 2079189 w 2482948"/>
              <a:gd name="connsiteY12573" fmla="*/ 881839 h 2128862"/>
              <a:gd name="connsiteX12574" fmla="*/ 2077910 w 2482948"/>
              <a:gd name="connsiteY12574" fmla="*/ 879979 h 2128862"/>
              <a:gd name="connsiteX12575" fmla="*/ 2076841 w 2482948"/>
              <a:gd name="connsiteY12575" fmla="*/ 879752 h 2128862"/>
              <a:gd name="connsiteX12576" fmla="*/ 2096349 w 2482948"/>
              <a:gd name="connsiteY12576" fmla="*/ 879596 h 2128862"/>
              <a:gd name="connsiteX12577" fmla="*/ 2096257 w 2482948"/>
              <a:gd name="connsiteY12577" fmla="*/ 880096 h 2128862"/>
              <a:gd name="connsiteX12578" fmla="*/ 2096395 w 2482948"/>
              <a:gd name="connsiteY12578" fmla="*/ 880136 h 2128862"/>
              <a:gd name="connsiteX12579" fmla="*/ 2097169 w 2482948"/>
              <a:gd name="connsiteY12579" fmla="*/ 880360 h 2128862"/>
              <a:gd name="connsiteX12580" fmla="*/ 1520105 w 2482948"/>
              <a:gd name="connsiteY12580" fmla="*/ 879425 h 2128862"/>
              <a:gd name="connsiteX12581" fmla="*/ 1521169 w 2482948"/>
              <a:gd name="connsiteY12581" fmla="*/ 880174 h 2128862"/>
              <a:gd name="connsiteX12582" fmla="*/ 1526343 w 2482948"/>
              <a:gd name="connsiteY12582" fmla="*/ 883816 h 2128862"/>
              <a:gd name="connsiteX12583" fmla="*/ 1526462 w 2482948"/>
              <a:gd name="connsiteY12583" fmla="*/ 883899 h 2128862"/>
              <a:gd name="connsiteX12584" fmla="*/ 1525507 w 2482948"/>
              <a:gd name="connsiteY12584" fmla="*/ 882989 h 2128862"/>
              <a:gd name="connsiteX12585" fmla="*/ 1521907 w 2482948"/>
              <a:gd name="connsiteY12585" fmla="*/ 880308 h 2128862"/>
              <a:gd name="connsiteX12586" fmla="*/ 1030386 w 2482948"/>
              <a:gd name="connsiteY12586" fmla="*/ 879274 h 2128862"/>
              <a:gd name="connsiteX12587" fmla="*/ 1030358 w 2482948"/>
              <a:gd name="connsiteY12587" fmla="*/ 891937 h 2128862"/>
              <a:gd name="connsiteX12588" fmla="*/ 1031636 w 2482948"/>
              <a:gd name="connsiteY12588" fmla="*/ 892343 h 2128862"/>
              <a:gd name="connsiteX12589" fmla="*/ 1033623 w 2482948"/>
              <a:gd name="connsiteY12589" fmla="*/ 892975 h 2128862"/>
              <a:gd name="connsiteX12590" fmla="*/ 1034004 w 2482948"/>
              <a:gd name="connsiteY12590" fmla="*/ 887906 h 2128862"/>
              <a:gd name="connsiteX12591" fmla="*/ 1034561 w 2482948"/>
              <a:gd name="connsiteY12591" fmla="*/ 880507 h 2128862"/>
              <a:gd name="connsiteX12592" fmla="*/ 1033916 w 2482948"/>
              <a:gd name="connsiteY12592" fmla="*/ 880316 h 2128862"/>
              <a:gd name="connsiteX12593" fmla="*/ 968555 w 2482948"/>
              <a:gd name="connsiteY12593" fmla="*/ 879228 h 2128862"/>
              <a:gd name="connsiteX12594" fmla="*/ 964713 w 2482948"/>
              <a:gd name="connsiteY12594" fmla="*/ 879852 h 2128862"/>
              <a:gd name="connsiteX12595" fmla="*/ 950511 w 2482948"/>
              <a:gd name="connsiteY12595" fmla="*/ 882163 h 2128862"/>
              <a:gd name="connsiteX12596" fmla="*/ 951566 w 2482948"/>
              <a:gd name="connsiteY12596" fmla="*/ 882522 h 2128862"/>
              <a:gd name="connsiteX12597" fmla="*/ 954305 w 2482948"/>
              <a:gd name="connsiteY12597" fmla="*/ 883453 h 2128862"/>
              <a:gd name="connsiteX12598" fmla="*/ 1446566 w 2482948"/>
              <a:gd name="connsiteY12598" fmla="*/ 878888 h 2128862"/>
              <a:gd name="connsiteX12599" fmla="*/ 1446462 w 2482948"/>
              <a:gd name="connsiteY12599" fmla="*/ 879377 h 2128862"/>
              <a:gd name="connsiteX12600" fmla="*/ 1446251 w 2482948"/>
              <a:gd name="connsiteY12600" fmla="*/ 880377 h 2128862"/>
              <a:gd name="connsiteX12601" fmla="*/ 1447032 w 2482948"/>
              <a:gd name="connsiteY12601" fmla="*/ 880651 h 2128862"/>
              <a:gd name="connsiteX12602" fmla="*/ 1451225 w 2482948"/>
              <a:gd name="connsiteY12602" fmla="*/ 882118 h 2128862"/>
              <a:gd name="connsiteX12603" fmla="*/ 1455340 w 2482948"/>
              <a:gd name="connsiteY12603" fmla="*/ 883558 h 2128862"/>
              <a:gd name="connsiteX12604" fmla="*/ 1455678 w 2482948"/>
              <a:gd name="connsiteY12604" fmla="*/ 881947 h 2128862"/>
              <a:gd name="connsiteX12605" fmla="*/ 1452500 w 2482948"/>
              <a:gd name="connsiteY12605" fmla="*/ 880755 h 2128862"/>
              <a:gd name="connsiteX12606" fmla="*/ 1448227 w 2482948"/>
              <a:gd name="connsiteY12606" fmla="*/ 879153 h 2128862"/>
              <a:gd name="connsiteX12607" fmla="*/ 1448116 w 2482948"/>
              <a:gd name="connsiteY12607" fmla="*/ 879136 h 2128862"/>
              <a:gd name="connsiteX12608" fmla="*/ 2185994 w 2482948"/>
              <a:gd name="connsiteY12608" fmla="*/ 878675 h 2128862"/>
              <a:gd name="connsiteX12609" fmla="*/ 2185916 w 2482948"/>
              <a:gd name="connsiteY12609" fmla="*/ 879116 h 2128862"/>
              <a:gd name="connsiteX12610" fmla="*/ 2185860 w 2482948"/>
              <a:gd name="connsiteY12610" fmla="*/ 879434 h 2128862"/>
              <a:gd name="connsiteX12611" fmla="*/ 2185792 w 2482948"/>
              <a:gd name="connsiteY12611" fmla="*/ 879814 h 2128862"/>
              <a:gd name="connsiteX12612" fmla="*/ 2194852 w 2482948"/>
              <a:gd name="connsiteY12612" fmla="*/ 880644 h 2128862"/>
              <a:gd name="connsiteX12613" fmla="*/ 2198049 w 2482948"/>
              <a:gd name="connsiteY12613" fmla="*/ 880936 h 2128862"/>
              <a:gd name="connsiteX12614" fmla="*/ 2198416 w 2482948"/>
              <a:gd name="connsiteY12614" fmla="*/ 880251 h 2128862"/>
              <a:gd name="connsiteX12615" fmla="*/ 2198604 w 2482948"/>
              <a:gd name="connsiteY12615" fmla="*/ 879898 h 2128862"/>
              <a:gd name="connsiteX12616" fmla="*/ 2198547 w 2482948"/>
              <a:gd name="connsiteY12616" fmla="*/ 879892 h 2128862"/>
              <a:gd name="connsiteX12617" fmla="*/ 2147735 w 2482948"/>
              <a:gd name="connsiteY12617" fmla="*/ 878627 h 2128862"/>
              <a:gd name="connsiteX12618" fmla="*/ 2147025 w 2482948"/>
              <a:gd name="connsiteY12618" fmla="*/ 880070 h 2128862"/>
              <a:gd name="connsiteX12619" fmla="*/ 2146759 w 2482948"/>
              <a:gd name="connsiteY12619" fmla="*/ 880610 h 2128862"/>
              <a:gd name="connsiteX12620" fmla="*/ 2146599 w 2482948"/>
              <a:gd name="connsiteY12620" fmla="*/ 880934 h 2128862"/>
              <a:gd name="connsiteX12621" fmla="*/ 2149819 w 2482948"/>
              <a:gd name="connsiteY12621" fmla="*/ 882295 h 2128862"/>
              <a:gd name="connsiteX12622" fmla="*/ 2150187 w 2482948"/>
              <a:gd name="connsiteY12622" fmla="*/ 882450 h 2128862"/>
              <a:gd name="connsiteX12623" fmla="*/ 2153597 w 2482948"/>
              <a:gd name="connsiteY12623" fmla="*/ 883064 h 2128862"/>
              <a:gd name="connsiteX12624" fmla="*/ 2158068 w 2482948"/>
              <a:gd name="connsiteY12624" fmla="*/ 883552 h 2128862"/>
              <a:gd name="connsiteX12625" fmla="*/ 2158268 w 2482948"/>
              <a:gd name="connsiteY12625" fmla="*/ 882186 h 2128862"/>
              <a:gd name="connsiteX12626" fmla="*/ 2155113 w 2482948"/>
              <a:gd name="connsiteY12626" fmla="*/ 881410 h 2128862"/>
              <a:gd name="connsiteX12627" fmla="*/ 2104710 w 2482948"/>
              <a:gd name="connsiteY12627" fmla="*/ 878575 h 2128862"/>
              <a:gd name="connsiteX12628" fmla="*/ 2112073 w 2482948"/>
              <a:gd name="connsiteY12628" fmla="*/ 882322 h 2128862"/>
              <a:gd name="connsiteX12629" fmla="*/ 2113207 w 2482948"/>
              <a:gd name="connsiteY12629" fmla="*/ 880090 h 2128862"/>
              <a:gd name="connsiteX12630" fmla="*/ 2110577 w 2482948"/>
              <a:gd name="connsiteY12630" fmla="*/ 879616 h 2128862"/>
              <a:gd name="connsiteX12631" fmla="*/ 1002452 w 2482948"/>
              <a:gd name="connsiteY12631" fmla="*/ 877989 h 2128862"/>
              <a:gd name="connsiteX12632" fmla="*/ 1002106 w 2482948"/>
              <a:gd name="connsiteY12632" fmla="*/ 878121 h 2128862"/>
              <a:gd name="connsiteX12633" fmla="*/ 1000937 w 2482948"/>
              <a:gd name="connsiteY12633" fmla="*/ 878566 h 2128862"/>
              <a:gd name="connsiteX12634" fmla="*/ 999379 w 2482948"/>
              <a:gd name="connsiteY12634" fmla="*/ 879159 h 2128862"/>
              <a:gd name="connsiteX12635" fmla="*/ 999008 w 2482948"/>
              <a:gd name="connsiteY12635" fmla="*/ 880938 h 2128862"/>
              <a:gd name="connsiteX12636" fmla="*/ 998806 w 2482948"/>
              <a:gd name="connsiteY12636" fmla="*/ 881904 h 2128862"/>
              <a:gd name="connsiteX12637" fmla="*/ 998956 w 2482948"/>
              <a:gd name="connsiteY12637" fmla="*/ 881952 h 2128862"/>
              <a:gd name="connsiteX12638" fmla="*/ 1001847 w 2482948"/>
              <a:gd name="connsiteY12638" fmla="*/ 879657 h 2128862"/>
              <a:gd name="connsiteX12639" fmla="*/ 1002194 w 2482948"/>
              <a:gd name="connsiteY12639" fmla="*/ 879381 h 2128862"/>
              <a:gd name="connsiteX12640" fmla="*/ 2176784 w 2482948"/>
              <a:gd name="connsiteY12640" fmla="*/ 877782 h 2128862"/>
              <a:gd name="connsiteX12641" fmla="*/ 2176407 w 2482948"/>
              <a:gd name="connsiteY12641" fmla="*/ 878453 h 2128862"/>
              <a:gd name="connsiteX12642" fmla="*/ 2176276 w 2482948"/>
              <a:gd name="connsiteY12642" fmla="*/ 878685 h 2128862"/>
              <a:gd name="connsiteX12643" fmla="*/ 2176139 w 2482948"/>
              <a:gd name="connsiteY12643" fmla="*/ 878929 h 2128862"/>
              <a:gd name="connsiteX12644" fmla="*/ 2180020 w 2482948"/>
              <a:gd name="connsiteY12644" fmla="*/ 879285 h 2128862"/>
              <a:gd name="connsiteX12645" fmla="*/ 2180246 w 2482948"/>
              <a:gd name="connsiteY12645" fmla="*/ 878117 h 2128862"/>
              <a:gd name="connsiteX12646" fmla="*/ 2178718 w 2482948"/>
              <a:gd name="connsiteY12646" fmla="*/ 877969 h 2128862"/>
              <a:gd name="connsiteX12647" fmla="*/ 2176942 w 2482948"/>
              <a:gd name="connsiteY12647" fmla="*/ 877797 h 2128862"/>
              <a:gd name="connsiteX12648" fmla="*/ 1438174 w 2482948"/>
              <a:gd name="connsiteY12648" fmla="*/ 877550 h 2128862"/>
              <a:gd name="connsiteX12649" fmla="*/ 1442303 w 2482948"/>
              <a:gd name="connsiteY12649" fmla="*/ 878995 h 2128862"/>
              <a:gd name="connsiteX12650" fmla="*/ 1442466 w 2482948"/>
              <a:gd name="connsiteY12650" fmla="*/ 878235 h 2128862"/>
              <a:gd name="connsiteX12651" fmla="*/ 1440535 w 2482948"/>
              <a:gd name="connsiteY12651" fmla="*/ 877927 h 2128862"/>
              <a:gd name="connsiteX12652" fmla="*/ 1438228 w 2482948"/>
              <a:gd name="connsiteY12652" fmla="*/ 877559 h 2128862"/>
              <a:gd name="connsiteX12653" fmla="*/ 1330750 w 2482948"/>
              <a:gd name="connsiteY12653" fmla="*/ 877432 h 2128862"/>
              <a:gd name="connsiteX12654" fmla="*/ 1328782 w 2482948"/>
              <a:gd name="connsiteY12654" fmla="*/ 877721 h 2128862"/>
              <a:gd name="connsiteX12655" fmla="*/ 1328415 w 2482948"/>
              <a:gd name="connsiteY12655" fmla="*/ 877938 h 2128862"/>
              <a:gd name="connsiteX12656" fmla="*/ 1329762 w 2482948"/>
              <a:gd name="connsiteY12656" fmla="*/ 878939 h 2128862"/>
              <a:gd name="connsiteX12657" fmla="*/ 1330545 w 2482948"/>
              <a:gd name="connsiteY12657" fmla="*/ 878835 h 2128862"/>
              <a:gd name="connsiteX12658" fmla="*/ 1332702 w 2482948"/>
              <a:gd name="connsiteY12658" fmla="*/ 878546 h 2128862"/>
              <a:gd name="connsiteX12659" fmla="*/ 1253357 w 2482948"/>
              <a:gd name="connsiteY12659" fmla="*/ 877418 h 2128862"/>
              <a:gd name="connsiteX12660" fmla="*/ 1233804 w 2482948"/>
              <a:gd name="connsiteY12660" fmla="*/ 889779 h 2128862"/>
              <a:gd name="connsiteX12661" fmla="*/ 1238386 w 2482948"/>
              <a:gd name="connsiteY12661" fmla="*/ 890908 h 2128862"/>
              <a:gd name="connsiteX12662" fmla="*/ 1265627 w 2482948"/>
              <a:gd name="connsiteY12662" fmla="*/ 880123 h 2128862"/>
              <a:gd name="connsiteX12663" fmla="*/ 1606967 w 2482948"/>
              <a:gd name="connsiteY12663" fmla="*/ 877406 h 2128862"/>
              <a:gd name="connsiteX12664" fmla="*/ 1605712 w 2482948"/>
              <a:gd name="connsiteY12664" fmla="*/ 881479 h 2128862"/>
              <a:gd name="connsiteX12665" fmla="*/ 1617285 w 2482948"/>
              <a:gd name="connsiteY12665" fmla="*/ 891992 h 2128862"/>
              <a:gd name="connsiteX12666" fmla="*/ 1618977 w 2482948"/>
              <a:gd name="connsiteY12666" fmla="*/ 894378 h 2128862"/>
              <a:gd name="connsiteX12667" fmla="*/ 1621451 w 2482948"/>
              <a:gd name="connsiteY12667" fmla="*/ 897868 h 2128862"/>
              <a:gd name="connsiteX12668" fmla="*/ 1622779 w 2482948"/>
              <a:gd name="connsiteY12668" fmla="*/ 894209 h 2128862"/>
              <a:gd name="connsiteX12669" fmla="*/ 1618397 w 2482948"/>
              <a:gd name="connsiteY12669" fmla="*/ 889552 h 2128862"/>
              <a:gd name="connsiteX12670" fmla="*/ 1922159 w 2482948"/>
              <a:gd name="connsiteY12670" fmla="*/ 877403 h 2128862"/>
              <a:gd name="connsiteX12671" fmla="*/ 1920540 w 2482948"/>
              <a:gd name="connsiteY12671" fmla="*/ 877795 h 2128862"/>
              <a:gd name="connsiteX12672" fmla="*/ 1920188 w 2482948"/>
              <a:gd name="connsiteY12672" fmla="*/ 877880 h 2128862"/>
              <a:gd name="connsiteX12673" fmla="*/ 1920156 w 2482948"/>
              <a:gd name="connsiteY12673" fmla="*/ 877887 h 2128862"/>
              <a:gd name="connsiteX12674" fmla="*/ 1920136 w 2482948"/>
              <a:gd name="connsiteY12674" fmla="*/ 878310 h 2128862"/>
              <a:gd name="connsiteX12675" fmla="*/ 1920119 w 2482948"/>
              <a:gd name="connsiteY12675" fmla="*/ 878667 h 2128862"/>
              <a:gd name="connsiteX12676" fmla="*/ 1920031 w 2482948"/>
              <a:gd name="connsiteY12676" fmla="*/ 880510 h 2128862"/>
              <a:gd name="connsiteX12677" fmla="*/ 1926267 w 2482948"/>
              <a:gd name="connsiteY12677" fmla="*/ 881164 h 2128862"/>
              <a:gd name="connsiteX12678" fmla="*/ 1937386 w 2482948"/>
              <a:gd name="connsiteY12678" fmla="*/ 882329 h 2128862"/>
              <a:gd name="connsiteX12679" fmla="*/ 1937646 w 2482948"/>
              <a:gd name="connsiteY12679" fmla="*/ 878945 h 2128862"/>
              <a:gd name="connsiteX12680" fmla="*/ 2291477 w 2482948"/>
              <a:gd name="connsiteY12680" fmla="*/ 877354 h 2128862"/>
              <a:gd name="connsiteX12681" fmla="*/ 2272316 w 2482948"/>
              <a:gd name="connsiteY12681" fmla="*/ 903885 h 2128862"/>
              <a:gd name="connsiteX12682" fmla="*/ 2261697 w 2482948"/>
              <a:gd name="connsiteY12682" fmla="*/ 926902 h 2128862"/>
              <a:gd name="connsiteX12683" fmla="*/ 2251079 w 2482948"/>
              <a:gd name="connsiteY12683" fmla="*/ 959848 h 2128862"/>
              <a:gd name="connsiteX12684" fmla="*/ 2221713 w 2482948"/>
              <a:gd name="connsiteY12684" fmla="*/ 1019295 h 2128862"/>
              <a:gd name="connsiteX12685" fmla="*/ 2221598 w 2482948"/>
              <a:gd name="connsiteY12685" fmla="*/ 1019450 h 2128862"/>
              <a:gd name="connsiteX12686" fmla="*/ 2213557 w 2482948"/>
              <a:gd name="connsiteY12686" fmla="*/ 1039013 h 2128862"/>
              <a:gd name="connsiteX12687" fmla="*/ 2213481 w 2482948"/>
              <a:gd name="connsiteY12687" fmla="*/ 1039221 h 2128862"/>
              <a:gd name="connsiteX12688" fmla="*/ 2212478 w 2482948"/>
              <a:gd name="connsiteY12688" fmla="*/ 1041969 h 2128862"/>
              <a:gd name="connsiteX12689" fmla="*/ 2210683 w 2482948"/>
              <a:gd name="connsiteY12689" fmla="*/ 1046889 h 2128862"/>
              <a:gd name="connsiteX12690" fmla="*/ 2232519 w 2482948"/>
              <a:gd name="connsiteY12690" fmla="*/ 1023466 h 2128862"/>
              <a:gd name="connsiteX12691" fmla="*/ 2237446 w 2482948"/>
              <a:gd name="connsiteY12691" fmla="*/ 1014866 h 2128862"/>
              <a:gd name="connsiteX12692" fmla="*/ 2249494 w 2482948"/>
              <a:gd name="connsiteY12692" fmla="*/ 993833 h 2128862"/>
              <a:gd name="connsiteX12693" fmla="*/ 2259716 w 2482948"/>
              <a:gd name="connsiteY12693" fmla="*/ 975988 h 2128862"/>
              <a:gd name="connsiteX12694" fmla="*/ 2269296 w 2482948"/>
              <a:gd name="connsiteY12694" fmla="*/ 953886 h 2128862"/>
              <a:gd name="connsiteX12695" fmla="*/ 2268258 w 2482948"/>
              <a:gd name="connsiteY12695" fmla="*/ 956772 h 2128862"/>
              <a:gd name="connsiteX12696" fmla="*/ 2268260 w 2482948"/>
              <a:gd name="connsiteY12696" fmla="*/ 956767 h 2128862"/>
              <a:gd name="connsiteX12697" fmla="*/ 2268691 w 2482948"/>
              <a:gd name="connsiteY12697" fmla="*/ 955570 h 2128862"/>
              <a:gd name="connsiteX12698" fmla="*/ 2269297 w 2482948"/>
              <a:gd name="connsiteY12698" fmla="*/ 953884 h 2128862"/>
              <a:gd name="connsiteX12699" fmla="*/ 2269296 w 2482948"/>
              <a:gd name="connsiteY12699" fmla="*/ 953886 h 2128862"/>
              <a:gd name="connsiteX12700" fmla="*/ 2286279 w 2482948"/>
              <a:gd name="connsiteY12700" fmla="*/ 906664 h 2128862"/>
              <a:gd name="connsiteX12701" fmla="*/ 1023747 w 2482948"/>
              <a:gd name="connsiteY12701" fmla="*/ 877313 h 2128862"/>
              <a:gd name="connsiteX12702" fmla="*/ 1022951 w 2482948"/>
              <a:gd name="connsiteY12702" fmla="*/ 877966 h 2128862"/>
              <a:gd name="connsiteX12703" fmla="*/ 1021995 w 2482948"/>
              <a:gd name="connsiteY12703" fmla="*/ 878750 h 2128862"/>
              <a:gd name="connsiteX12704" fmla="*/ 1021195 w 2482948"/>
              <a:gd name="connsiteY12704" fmla="*/ 879406 h 2128862"/>
              <a:gd name="connsiteX12705" fmla="*/ 1022347 w 2482948"/>
              <a:gd name="connsiteY12705" fmla="*/ 884184 h 2128862"/>
              <a:gd name="connsiteX12706" fmla="*/ 1022337 w 2482948"/>
              <a:gd name="connsiteY12706" fmla="*/ 889386 h 2128862"/>
              <a:gd name="connsiteX12707" fmla="*/ 1024639 w 2482948"/>
              <a:gd name="connsiteY12707" fmla="*/ 890118 h 2128862"/>
              <a:gd name="connsiteX12708" fmla="*/ 1025868 w 2482948"/>
              <a:gd name="connsiteY12708" fmla="*/ 890509 h 2128862"/>
              <a:gd name="connsiteX12709" fmla="*/ 1026179 w 2482948"/>
              <a:gd name="connsiteY12709" fmla="*/ 890608 h 2128862"/>
              <a:gd name="connsiteX12710" fmla="*/ 1026623 w 2482948"/>
              <a:gd name="connsiteY12710" fmla="*/ 882427 h 2128862"/>
              <a:gd name="connsiteX12711" fmla="*/ 1026725 w 2482948"/>
              <a:gd name="connsiteY12711" fmla="*/ 880548 h 2128862"/>
              <a:gd name="connsiteX12712" fmla="*/ 1026366 w 2482948"/>
              <a:gd name="connsiteY12712" fmla="*/ 878087 h 2128862"/>
              <a:gd name="connsiteX12713" fmla="*/ 1025205 w 2482948"/>
              <a:gd name="connsiteY12713" fmla="*/ 877744 h 2128862"/>
              <a:gd name="connsiteX12714" fmla="*/ 1024466 w 2482948"/>
              <a:gd name="connsiteY12714" fmla="*/ 877525 h 2128862"/>
              <a:gd name="connsiteX12715" fmla="*/ 1550767 w 2482948"/>
              <a:gd name="connsiteY12715" fmla="*/ 877289 h 2128862"/>
              <a:gd name="connsiteX12716" fmla="*/ 1550753 w 2482948"/>
              <a:gd name="connsiteY12716" fmla="*/ 877334 h 2128862"/>
              <a:gd name="connsiteX12717" fmla="*/ 1550754 w 2482948"/>
              <a:gd name="connsiteY12717" fmla="*/ 877334 h 2128862"/>
              <a:gd name="connsiteX12718" fmla="*/ 1550759 w 2482948"/>
              <a:gd name="connsiteY12718" fmla="*/ 877337 h 2128862"/>
              <a:gd name="connsiteX12719" fmla="*/ 1550779 w 2482948"/>
              <a:gd name="connsiteY12719" fmla="*/ 877347 h 2128862"/>
              <a:gd name="connsiteX12720" fmla="*/ 1550775 w 2482948"/>
              <a:gd name="connsiteY12720" fmla="*/ 877328 h 2128862"/>
              <a:gd name="connsiteX12721" fmla="*/ 1550773 w 2482948"/>
              <a:gd name="connsiteY12721" fmla="*/ 877318 h 2128862"/>
              <a:gd name="connsiteX12722" fmla="*/ 1337658 w 2482948"/>
              <a:gd name="connsiteY12722" fmla="*/ 876508 h 2128862"/>
              <a:gd name="connsiteX12723" fmla="*/ 1339606 w 2482948"/>
              <a:gd name="connsiteY12723" fmla="*/ 877621 h 2128862"/>
              <a:gd name="connsiteX12724" fmla="*/ 1339658 w 2482948"/>
              <a:gd name="connsiteY12724" fmla="*/ 877614 h 2128862"/>
              <a:gd name="connsiteX12725" fmla="*/ 1339713 w 2482948"/>
              <a:gd name="connsiteY12725" fmla="*/ 877607 h 2128862"/>
              <a:gd name="connsiteX12726" fmla="*/ 1339783 w 2482948"/>
              <a:gd name="connsiteY12726" fmla="*/ 877598 h 2128862"/>
              <a:gd name="connsiteX12727" fmla="*/ 1339395 w 2482948"/>
              <a:gd name="connsiteY12727" fmla="*/ 877398 h 2128862"/>
              <a:gd name="connsiteX12728" fmla="*/ 2163914 w 2482948"/>
              <a:gd name="connsiteY12728" fmla="*/ 876326 h 2128862"/>
              <a:gd name="connsiteX12729" fmla="*/ 2163743 w 2482948"/>
              <a:gd name="connsiteY12729" fmla="*/ 877493 h 2128862"/>
              <a:gd name="connsiteX12730" fmla="*/ 2165592 w 2482948"/>
              <a:gd name="connsiteY12730" fmla="*/ 877963 h 2128862"/>
              <a:gd name="connsiteX12731" fmla="*/ 2170346 w 2482948"/>
              <a:gd name="connsiteY12731" fmla="*/ 878399 h 2128862"/>
              <a:gd name="connsiteX12732" fmla="*/ 2171051 w 2482948"/>
              <a:gd name="connsiteY12732" fmla="*/ 877143 h 2128862"/>
              <a:gd name="connsiteX12733" fmla="*/ 1594088 w 2482948"/>
              <a:gd name="connsiteY12733" fmla="*/ 876239 h 2128862"/>
              <a:gd name="connsiteX12734" fmla="*/ 1591713 w 2482948"/>
              <a:gd name="connsiteY12734" fmla="*/ 883561 h 2128862"/>
              <a:gd name="connsiteX12735" fmla="*/ 1597724 w 2482948"/>
              <a:gd name="connsiteY12735" fmla="*/ 888690 h 2128862"/>
              <a:gd name="connsiteX12736" fmla="*/ 1598662 w 2482948"/>
              <a:gd name="connsiteY12736" fmla="*/ 885652 h 2128862"/>
              <a:gd name="connsiteX12737" fmla="*/ 1599934 w 2482948"/>
              <a:gd name="connsiteY12737" fmla="*/ 881535 h 2128862"/>
              <a:gd name="connsiteX12738" fmla="*/ 2141390 w 2482948"/>
              <a:gd name="connsiteY12738" fmla="*/ 876234 h 2128862"/>
              <a:gd name="connsiteX12739" fmla="*/ 2141235 w 2482948"/>
              <a:gd name="connsiteY12739" fmla="*/ 877198 h 2128862"/>
              <a:gd name="connsiteX12740" fmla="*/ 2141120 w 2482948"/>
              <a:gd name="connsiteY12740" fmla="*/ 877909 h 2128862"/>
              <a:gd name="connsiteX12741" fmla="*/ 2141013 w 2482948"/>
              <a:gd name="connsiteY12741" fmla="*/ 878573 h 2128862"/>
              <a:gd name="connsiteX12742" fmla="*/ 2141140 w 2482948"/>
              <a:gd name="connsiteY12742" fmla="*/ 878627 h 2128862"/>
              <a:gd name="connsiteX12743" fmla="*/ 2141223 w 2482948"/>
              <a:gd name="connsiteY12743" fmla="*/ 878662 h 2128862"/>
              <a:gd name="connsiteX12744" fmla="*/ 2141461 w 2482948"/>
              <a:gd name="connsiteY12744" fmla="*/ 878762 h 2128862"/>
              <a:gd name="connsiteX12745" fmla="*/ 2142349 w 2482948"/>
              <a:gd name="connsiteY12745" fmla="*/ 876955 h 2128862"/>
              <a:gd name="connsiteX12746" fmla="*/ 2142498 w 2482948"/>
              <a:gd name="connsiteY12746" fmla="*/ 876652 h 2128862"/>
              <a:gd name="connsiteX12747" fmla="*/ 1719915 w 2482948"/>
              <a:gd name="connsiteY12747" fmla="*/ 875997 h 2128862"/>
              <a:gd name="connsiteX12748" fmla="*/ 1719442 w 2482948"/>
              <a:gd name="connsiteY12748" fmla="*/ 877274 h 2128862"/>
              <a:gd name="connsiteX12749" fmla="*/ 1710258 w 2482948"/>
              <a:gd name="connsiteY12749" fmla="*/ 902062 h 2128862"/>
              <a:gd name="connsiteX12750" fmla="*/ 1714396 w 2482948"/>
              <a:gd name="connsiteY12750" fmla="*/ 923141 h 2128862"/>
              <a:gd name="connsiteX12751" fmla="*/ 1719047 w 2482948"/>
              <a:gd name="connsiteY12751" fmla="*/ 939244 h 2128862"/>
              <a:gd name="connsiteX12752" fmla="*/ 1723202 w 2482948"/>
              <a:gd name="connsiteY12752" fmla="*/ 927713 h 2128862"/>
              <a:gd name="connsiteX12753" fmla="*/ 1724547 w 2482948"/>
              <a:gd name="connsiteY12753" fmla="*/ 923980 h 2128862"/>
              <a:gd name="connsiteX12754" fmla="*/ 1726366 w 2482948"/>
              <a:gd name="connsiteY12754" fmla="*/ 918932 h 2128862"/>
              <a:gd name="connsiteX12755" fmla="*/ 1722499 w 2482948"/>
              <a:gd name="connsiteY12755" fmla="*/ 893198 h 2128862"/>
              <a:gd name="connsiteX12756" fmla="*/ 1720307 w 2482948"/>
              <a:gd name="connsiteY12756" fmla="*/ 884847 h 2128862"/>
              <a:gd name="connsiteX12757" fmla="*/ 1720425 w 2482948"/>
              <a:gd name="connsiteY12757" fmla="*/ 879393 h 2128862"/>
              <a:gd name="connsiteX12758" fmla="*/ 797107 w 2482948"/>
              <a:gd name="connsiteY12758" fmla="*/ 875951 h 2128862"/>
              <a:gd name="connsiteX12759" fmla="*/ 791699 w 2482948"/>
              <a:gd name="connsiteY12759" fmla="*/ 882512 h 2128862"/>
              <a:gd name="connsiteX12760" fmla="*/ 802885 w 2482948"/>
              <a:gd name="connsiteY12760" fmla="*/ 887155 h 2128862"/>
              <a:gd name="connsiteX12761" fmla="*/ 839856 w 2482948"/>
              <a:gd name="connsiteY12761" fmla="*/ 897129 h 2128862"/>
              <a:gd name="connsiteX12762" fmla="*/ 840328 w 2482948"/>
              <a:gd name="connsiteY12762" fmla="*/ 897256 h 2128862"/>
              <a:gd name="connsiteX12763" fmla="*/ 842204 w 2482948"/>
              <a:gd name="connsiteY12763" fmla="*/ 897363 h 2128862"/>
              <a:gd name="connsiteX12764" fmla="*/ 852483 w 2482948"/>
              <a:gd name="connsiteY12764" fmla="*/ 897949 h 2128862"/>
              <a:gd name="connsiteX12765" fmla="*/ 2121802 w 2482948"/>
              <a:gd name="connsiteY12765" fmla="*/ 875878 h 2128862"/>
              <a:gd name="connsiteX12766" fmla="*/ 2121647 w 2482948"/>
              <a:gd name="connsiteY12766" fmla="*/ 876184 h 2128862"/>
              <a:gd name="connsiteX12767" fmla="*/ 2121472 w 2482948"/>
              <a:gd name="connsiteY12767" fmla="*/ 876529 h 2128862"/>
              <a:gd name="connsiteX12768" fmla="*/ 2121122 w 2482948"/>
              <a:gd name="connsiteY12768" fmla="*/ 877218 h 2128862"/>
              <a:gd name="connsiteX12769" fmla="*/ 2125045 w 2482948"/>
              <a:gd name="connsiteY12769" fmla="*/ 877924 h 2128862"/>
              <a:gd name="connsiteX12770" fmla="*/ 2127717 w 2482948"/>
              <a:gd name="connsiteY12770" fmla="*/ 878405 h 2128862"/>
              <a:gd name="connsiteX12771" fmla="*/ 1460553 w 2482948"/>
              <a:gd name="connsiteY12771" fmla="*/ 875761 h 2128862"/>
              <a:gd name="connsiteX12772" fmla="*/ 1460476 w 2482948"/>
              <a:gd name="connsiteY12772" fmla="*/ 876131 h 2128862"/>
              <a:gd name="connsiteX12773" fmla="*/ 1460204 w 2482948"/>
              <a:gd name="connsiteY12773" fmla="*/ 877450 h 2128862"/>
              <a:gd name="connsiteX12774" fmla="*/ 1468537 w 2482948"/>
              <a:gd name="connsiteY12774" fmla="*/ 881287 h 2128862"/>
              <a:gd name="connsiteX12775" fmla="*/ 1469575 w 2482948"/>
              <a:gd name="connsiteY12775" fmla="*/ 881674 h 2128862"/>
              <a:gd name="connsiteX12776" fmla="*/ 1470243 w 2482948"/>
              <a:gd name="connsiteY12776" fmla="*/ 879408 h 2128862"/>
              <a:gd name="connsiteX12777" fmla="*/ 1469254 w 2482948"/>
              <a:gd name="connsiteY12777" fmla="*/ 879036 h 2128862"/>
              <a:gd name="connsiteX12778" fmla="*/ 2156288 w 2482948"/>
              <a:gd name="connsiteY12778" fmla="*/ 875453 h 2128862"/>
              <a:gd name="connsiteX12779" fmla="*/ 2157457 w 2482948"/>
              <a:gd name="connsiteY12779" fmla="*/ 875895 h 2128862"/>
              <a:gd name="connsiteX12780" fmla="*/ 2159125 w 2482948"/>
              <a:gd name="connsiteY12780" fmla="*/ 876319 h 2128862"/>
              <a:gd name="connsiteX12781" fmla="*/ 2159177 w 2482948"/>
              <a:gd name="connsiteY12781" fmla="*/ 875963 h 2128862"/>
              <a:gd name="connsiteX12782" fmla="*/ 2159191 w 2482948"/>
              <a:gd name="connsiteY12782" fmla="*/ 875865 h 2128862"/>
              <a:gd name="connsiteX12783" fmla="*/ 2159203 w 2482948"/>
              <a:gd name="connsiteY12783" fmla="*/ 875787 h 2128862"/>
              <a:gd name="connsiteX12784" fmla="*/ 2157436 w 2482948"/>
              <a:gd name="connsiteY12784" fmla="*/ 875584 h 2128862"/>
              <a:gd name="connsiteX12785" fmla="*/ 1346735 w 2482948"/>
              <a:gd name="connsiteY12785" fmla="*/ 875086 h 2128862"/>
              <a:gd name="connsiteX12786" fmla="*/ 1346301 w 2482948"/>
              <a:gd name="connsiteY12786" fmla="*/ 875150 h 2128862"/>
              <a:gd name="connsiteX12787" fmla="*/ 1345560 w 2482948"/>
              <a:gd name="connsiteY12787" fmla="*/ 875258 h 2128862"/>
              <a:gd name="connsiteX12788" fmla="*/ 1347962 w 2482948"/>
              <a:gd name="connsiteY12788" fmla="*/ 876503 h 2128862"/>
              <a:gd name="connsiteX12789" fmla="*/ 1348150 w 2482948"/>
              <a:gd name="connsiteY12789" fmla="*/ 876477 h 2128862"/>
              <a:gd name="connsiteX12790" fmla="*/ 1348389 w 2482948"/>
              <a:gd name="connsiteY12790" fmla="*/ 876445 h 2128862"/>
              <a:gd name="connsiteX12791" fmla="*/ 1349292 w 2482948"/>
              <a:gd name="connsiteY12791" fmla="*/ 876324 h 2128862"/>
              <a:gd name="connsiteX12792" fmla="*/ 1240069 w 2482948"/>
              <a:gd name="connsiteY12792" fmla="*/ 874489 h 2128862"/>
              <a:gd name="connsiteX12793" fmla="*/ 1237781 w 2482948"/>
              <a:gd name="connsiteY12793" fmla="*/ 875758 h 2128862"/>
              <a:gd name="connsiteX12794" fmla="*/ 1237009 w 2482948"/>
              <a:gd name="connsiteY12794" fmla="*/ 876578 h 2128862"/>
              <a:gd name="connsiteX12795" fmla="*/ 1226323 w 2482948"/>
              <a:gd name="connsiteY12795" fmla="*/ 887935 h 2128862"/>
              <a:gd name="connsiteX12796" fmla="*/ 1226680 w 2482948"/>
              <a:gd name="connsiteY12796" fmla="*/ 888023 h 2128862"/>
              <a:gd name="connsiteX12797" fmla="*/ 1227784 w 2482948"/>
              <a:gd name="connsiteY12797" fmla="*/ 888295 h 2128862"/>
              <a:gd name="connsiteX12798" fmla="*/ 1233484 w 2482948"/>
              <a:gd name="connsiteY12798" fmla="*/ 883049 h 2128862"/>
              <a:gd name="connsiteX12799" fmla="*/ 1247862 w 2482948"/>
              <a:gd name="connsiteY12799" fmla="*/ 876207 h 2128862"/>
              <a:gd name="connsiteX12800" fmla="*/ 1476405 w 2482948"/>
              <a:gd name="connsiteY12800" fmla="*/ 874420 h 2128862"/>
              <a:gd name="connsiteX12801" fmla="*/ 1476048 w 2482948"/>
              <a:gd name="connsiteY12801" fmla="*/ 875645 h 2128862"/>
              <a:gd name="connsiteX12802" fmla="*/ 1476083 w 2482948"/>
              <a:gd name="connsiteY12802" fmla="*/ 875658 h 2128862"/>
              <a:gd name="connsiteX12803" fmla="*/ 1481782 w 2482948"/>
              <a:gd name="connsiteY12803" fmla="*/ 877788 h 2128862"/>
              <a:gd name="connsiteX12804" fmla="*/ 1485148 w 2482948"/>
              <a:gd name="connsiteY12804" fmla="*/ 879446 h 2128862"/>
              <a:gd name="connsiteX12805" fmla="*/ 1485355 w 2482948"/>
              <a:gd name="connsiteY12805" fmla="*/ 878716 h 2128862"/>
              <a:gd name="connsiteX12806" fmla="*/ 1476635 w 2482948"/>
              <a:gd name="connsiteY12806" fmla="*/ 874530 h 2128862"/>
              <a:gd name="connsiteX12807" fmla="*/ 1476411 w 2482948"/>
              <a:gd name="connsiteY12807" fmla="*/ 874423 h 2128862"/>
              <a:gd name="connsiteX12808" fmla="*/ 1074148 w 2482948"/>
              <a:gd name="connsiteY12808" fmla="*/ 874234 h 2128862"/>
              <a:gd name="connsiteX12809" fmla="*/ 1070694 w 2482948"/>
              <a:gd name="connsiteY12809" fmla="*/ 885083 h 2128862"/>
              <a:gd name="connsiteX12810" fmla="*/ 1071359 w 2482948"/>
              <a:gd name="connsiteY12810" fmla="*/ 885392 h 2128862"/>
              <a:gd name="connsiteX12811" fmla="*/ 1071683 w 2482948"/>
              <a:gd name="connsiteY12811" fmla="*/ 885543 h 2128862"/>
              <a:gd name="connsiteX12812" fmla="*/ 1076396 w 2482948"/>
              <a:gd name="connsiteY12812" fmla="*/ 887735 h 2128862"/>
              <a:gd name="connsiteX12813" fmla="*/ 1100960 w 2482948"/>
              <a:gd name="connsiteY12813" fmla="*/ 894970 h 2128862"/>
              <a:gd name="connsiteX12814" fmla="*/ 1123589 w 2482948"/>
              <a:gd name="connsiteY12814" fmla="*/ 901635 h 2128862"/>
              <a:gd name="connsiteX12815" fmla="*/ 1194480 w 2482948"/>
              <a:gd name="connsiteY12815" fmla="*/ 922513 h 2128862"/>
              <a:gd name="connsiteX12816" fmla="*/ 1196189 w 2482948"/>
              <a:gd name="connsiteY12816" fmla="*/ 918536 h 2128862"/>
              <a:gd name="connsiteX12817" fmla="*/ 1200520 w 2482948"/>
              <a:gd name="connsiteY12817" fmla="*/ 908460 h 2128862"/>
              <a:gd name="connsiteX12818" fmla="*/ 1355969 w 2482948"/>
              <a:gd name="connsiteY12818" fmla="*/ 874232 h 2128862"/>
              <a:gd name="connsiteX12819" fmla="*/ 1357918 w 2482948"/>
              <a:gd name="connsiteY12819" fmla="*/ 875170 h 2128862"/>
              <a:gd name="connsiteX12820" fmla="*/ 1359643 w 2482948"/>
              <a:gd name="connsiteY12820" fmla="*/ 874939 h 2128862"/>
              <a:gd name="connsiteX12821" fmla="*/ 2064470 w 2482948"/>
              <a:gd name="connsiteY12821" fmla="*/ 874045 h 2128862"/>
              <a:gd name="connsiteX12822" fmla="*/ 2053453 w 2482948"/>
              <a:gd name="connsiteY12822" fmla="*/ 894617 h 2128862"/>
              <a:gd name="connsiteX12823" fmla="*/ 2049690 w 2482948"/>
              <a:gd name="connsiteY12823" fmla="*/ 903472 h 2128862"/>
              <a:gd name="connsiteX12824" fmla="*/ 2048648 w 2482948"/>
              <a:gd name="connsiteY12824" fmla="*/ 905923 h 2128862"/>
              <a:gd name="connsiteX12825" fmla="*/ 2048479 w 2482948"/>
              <a:gd name="connsiteY12825" fmla="*/ 906321 h 2128862"/>
              <a:gd name="connsiteX12826" fmla="*/ 2047837 w 2482948"/>
              <a:gd name="connsiteY12826" fmla="*/ 909675 h 2128862"/>
              <a:gd name="connsiteX12827" fmla="*/ 2037500 w 2482948"/>
              <a:gd name="connsiteY12827" fmla="*/ 973853 h 2128862"/>
              <a:gd name="connsiteX12828" fmla="*/ 2035681 w 2482948"/>
              <a:gd name="connsiteY12828" fmla="*/ 982289 h 2128862"/>
              <a:gd name="connsiteX12829" fmla="*/ 2034311 w 2482948"/>
              <a:gd name="connsiteY12829" fmla="*/ 990473 h 2128862"/>
              <a:gd name="connsiteX12830" fmla="*/ 2033845 w 2482948"/>
              <a:gd name="connsiteY12830" fmla="*/ 993255 h 2128862"/>
              <a:gd name="connsiteX12831" fmla="*/ 2052740 w 2482948"/>
              <a:gd name="connsiteY12831" fmla="*/ 948531 h 2128862"/>
              <a:gd name="connsiteX12832" fmla="*/ 2060615 w 2482948"/>
              <a:gd name="connsiteY12832" fmla="*/ 929891 h 2128862"/>
              <a:gd name="connsiteX12833" fmla="*/ 2064875 w 2482948"/>
              <a:gd name="connsiteY12833" fmla="*/ 906169 h 2128862"/>
              <a:gd name="connsiteX12834" fmla="*/ 2067399 w 2482948"/>
              <a:gd name="connsiteY12834" fmla="*/ 892112 h 2128862"/>
              <a:gd name="connsiteX12835" fmla="*/ 2067094 w 2482948"/>
              <a:gd name="connsiteY12835" fmla="*/ 891590 h 2128862"/>
              <a:gd name="connsiteX12836" fmla="*/ 2066812 w 2482948"/>
              <a:gd name="connsiteY12836" fmla="*/ 891107 h 2128862"/>
              <a:gd name="connsiteX12837" fmla="*/ 2066810 w 2482948"/>
              <a:gd name="connsiteY12837" fmla="*/ 891104 h 2128862"/>
              <a:gd name="connsiteX12838" fmla="*/ 2066399 w 2482948"/>
              <a:gd name="connsiteY12838" fmla="*/ 882293 h 2128862"/>
              <a:gd name="connsiteX12839" fmla="*/ 2066192 w 2482948"/>
              <a:gd name="connsiteY12839" fmla="*/ 877861 h 2128862"/>
              <a:gd name="connsiteX12840" fmla="*/ 1521765 w 2482948"/>
              <a:gd name="connsiteY12840" fmla="*/ 873976 h 2128862"/>
              <a:gd name="connsiteX12841" fmla="*/ 1521541 w 2482948"/>
              <a:gd name="connsiteY12841" fmla="*/ 874640 h 2128862"/>
              <a:gd name="connsiteX12842" fmla="*/ 1523109 w 2482948"/>
              <a:gd name="connsiteY12842" fmla="*/ 875823 h 2128862"/>
              <a:gd name="connsiteX12843" fmla="*/ 1525648 w 2482948"/>
              <a:gd name="connsiteY12843" fmla="*/ 877055 h 2128862"/>
              <a:gd name="connsiteX12844" fmla="*/ 1566441 w 2482948"/>
              <a:gd name="connsiteY12844" fmla="*/ 873464 h 2128862"/>
              <a:gd name="connsiteX12845" fmla="*/ 1562815 w 2482948"/>
              <a:gd name="connsiteY12845" fmla="*/ 883626 h 2128862"/>
              <a:gd name="connsiteX12846" fmla="*/ 1568142 w 2482948"/>
              <a:gd name="connsiteY12846" fmla="*/ 886405 h 2128862"/>
              <a:gd name="connsiteX12847" fmla="*/ 1571322 w 2482948"/>
              <a:gd name="connsiteY12847" fmla="*/ 888064 h 2128862"/>
              <a:gd name="connsiteX12848" fmla="*/ 1574715 w 2482948"/>
              <a:gd name="connsiteY12848" fmla="*/ 878103 h 2128862"/>
              <a:gd name="connsiteX12849" fmla="*/ 1571598 w 2482948"/>
              <a:gd name="connsiteY12849" fmla="*/ 876355 h 2128862"/>
              <a:gd name="connsiteX12850" fmla="*/ 2208769 w 2482948"/>
              <a:gd name="connsiteY12850" fmla="*/ 873412 h 2128862"/>
              <a:gd name="connsiteX12851" fmla="*/ 2208698 w 2482948"/>
              <a:gd name="connsiteY12851" fmla="*/ 873659 h 2128862"/>
              <a:gd name="connsiteX12852" fmla="*/ 2208128 w 2482948"/>
              <a:gd name="connsiteY12852" fmla="*/ 875639 h 2128862"/>
              <a:gd name="connsiteX12853" fmla="*/ 2218539 w 2482948"/>
              <a:gd name="connsiteY12853" fmla="*/ 877135 h 2128862"/>
              <a:gd name="connsiteX12854" fmla="*/ 2224651 w 2482948"/>
              <a:gd name="connsiteY12854" fmla="*/ 877135 h 2128862"/>
              <a:gd name="connsiteX12855" fmla="*/ 2224787 w 2482948"/>
              <a:gd name="connsiteY12855" fmla="*/ 875943 h 2128862"/>
              <a:gd name="connsiteX12856" fmla="*/ 2219921 w 2482948"/>
              <a:gd name="connsiteY12856" fmla="*/ 875618 h 2128862"/>
              <a:gd name="connsiteX12857" fmla="*/ 803083 w 2482948"/>
              <a:gd name="connsiteY12857" fmla="*/ 873327 h 2128862"/>
              <a:gd name="connsiteX12858" fmla="*/ 867134 w 2482948"/>
              <a:gd name="connsiteY12858" fmla="*/ 898785 h 2128862"/>
              <a:gd name="connsiteX12859" fmla="*/ 879303 w 2482948"/>
              <a:gd name="connsiteY12859" fmla="*/ 899479 h 2128862"/>
              <a:gd name="connsiteX12860" fmla="*/ 895739 w 2482948"/>
              <a:gd name="connsiteY12860" fmla="*/ 900416 h 2128862"/>
              <a:gd name="connsiteX12861" fmla="*/ 897568 w 2482948"/>
              <a:gd name="connsiteY12861" fmla="*/ 900143 h 2128862"/>
              <a:gd name="connsiteX12862" fmla="*/ 893965 w 2482948"/>
              <a:gd name="connsiteY12862" fmla="*/ 898777 h 2128862"/>
              <a:gd name="connsiteX12863" fmla="*/ 877910 w 2482948"/>
              <a:gd name="connsiteY12863" fmla="*/ 892694 h 2128862"/>
              <a:gd name="connsiteX12864" fmla="*/ 877646 w 2482948"/>
              <a:gd name="connsiteY12864" fmla="*/ 892709 h 2128862"/>
              <a:gd name="connsiteX12865" fmla="*/ 831735 w 2482948"/>
              <a:gd name="connsiteY12865" fmla="*/ 880775 h 2128862"/>
              <a:gd name="connsiteX12866" fmla="*/ 808882 w 2482948"/>
              <a:gd name="connsiteY12866" fmla="*/ 874835 h 2128862"/>
              <a:gd name="connsiteX12867" fmla="*/ 806273 w 2482948"/>
              <a:gd name="connsiteY12867" fmla="*/ 874157 h 2128862"/>
              <a:gd name="connsiteX12868" fmla="*/ 2234401 w 2482948"/>
              <a:gd name="connsiteY12868" fmla="*/ 873308 h 2128862"/>
              <a:gd name="connsiteX12869" fmla="*/ 2234291 w 2482948"/>
              <a:gd name="connsiteY12869" fmla="*/ 873523 h 2128862"/>
              <a:gd name="connsiteX12870" fmla="*/ 2234385 w 2482948"/>
              <a:gd name="connsiteY12870" fmla="*/ 873541 h 2128862"/>
              <a:gd name="connsiteX12871" fmla="*/ 2234521 w 2482948"/>
              <a:gd name="connsiteY12871" fmla="*/ 873568 h 2128862"/>
              <a:gd name="connsiteX12872" fmla="*/ 2234641 w 2482948"/>
              <a:gd name="connsiteY12872" fmla="*/ 873592 h 2128862"/>
              <a:gd name="connsiteX12873" fmla="*/ 2235025 w 2482948"/>
              <a:gd name="connsiteY12873" fmla="*/ 873668 h 2128862"/>
              <a:gd name="connsiteX12874" fmla="*/ 2234607 w 2482948"/>
              <a:gd name="connsiteY12874" fmla="*/ 873427 h 2128862"/>
              <a:gd name="connsiteX12875" fmla="*/ 1491492 w 2482948"/>
              <a:gd name="connsiteY12875" fmla="*/ 873107 h 2128862"/>
              <a:gd name="connsiteX12876" fmla="*/ 1491409 w 2482948"/>
              <a:gd name="connsiteY12876" fmla="*/ 873400 h 2128862"/>
              <a:gd name="connsiteX12877" fmla="*/ 1491297 w 2482948"/>
              <a:gd name="connsiteY12877" fmla="*/ 873799 h 2128862"/>
              <a:gd name="connsiteX12878" fmla="*/ 1492709 w 2482948"/>
              <a:gd name="connsiteY12878" fmla="*/ 874274 h 2128862"/>
              <a:gd name="connsiteX12879" fmla="*/ 1495525 w 2482948"/>
              <a:gd name="connsiteY12879" fmla="*/ 875222 h 2128862"/>
              <a:gd name="connsiteX12880" fmla="*/ 1495968 w 2482948"/>
              <a:gd name="connsiteY12880" fmla="*/ 875371 h 2128862"/>
              <a:gd name="connsiteX12881" fmla="*/ 1495684 w 2482948"/>
              <a:gd name="connsiteY12881" fmla="*/ 875188 h 2128862"/>
              <a:gd name="connsiteX12882" fmla="*/ 1495174 w 2482948"/>
              <a:gd name="connsiteY12882" fmla="*/ 874860 h 2128862"/>
              <a:gd name="connsiteX12883" fmla="*/ 1492813 w 2482948"/>
              <a:gd name="connsiteY12883" fmla="*/ 873736 h 2128862"/>
              <a:gd name="connsiteX12884" fmla="*/ 1492473 w 2482948"/>
              <a:gd name="connsiteY12884" fmla="*/ 873574 h 2128862"/>
              <a:gd name="connsiteX12885" fmla="*/ 1232463 w 2482948"/>
              <a:gd name="connsiteY12885" fmla="*/ 872812 h 2128862"/>
              <a:gd name="connsiteX12886" fmla="*/ 1221046 w 2482948"/>
              <a:gd name="connsiteY12886" fmla="*/ 886634 h 2128862"/>
              <a:gd name="connsiteX12887" fmla="*/ 1221078 w 2482948"/>
              <a:gd name="connsiteY12887" fmla="*/ 886642 h 2128862"/>
              <a:gd name="connsiteX12888" fmla="*/ 1221181 w 2482948"/>
              <a:gd name="connsiteY12888" fmla="*/ 886668 h 2128862"/>
              <a:gd name="connsiteX12889" fmla="*/ 1233468 w 2482948"/>
              <a:gd name="connsiteY12889" fmla="*/ 873308 h 2128862"/>
              <a:gd name="connsiteX12890" fmla="*/ 1233821 w 2482948"/>
              <a:gd name="connsiteY12890" fmla="*/ 873112 h 2128862"/>
              <a:gd name="connsiteX12891" fmla="*/ 1233419 w 2482948"/>
              <a:gd name="connsiteY12891" fmla="*/ 873023 h 2128862"/>
              <a:gd name="connsiteX12892" fmla="*/ 1233149 w 2482948"/>
              <a:gd name="connsiteY12892" fmla="*/ 872964 h 2128862"/>
              <a:gd name="connsiteX12893" fmla="*/ 674657 w 2482948"/>
              <a:gd name="connsiteY12893" fmla="*/ 872397 h 2128862"/>
              <a:gd name="connsiteX12894" fmla="*/ 674530 w 2482948"/>
              <a:gd name="connsiteY12894" fmla="*/ 872536 h 2128862"/>
              <a:gd name="connsiteX12895" fmla="*/ 674638 w 2482948"/>
              <a:gd name="connsiteY12895" fmla="*/ 872627 h 2128862"/>
              <a:gd name="connsiteX12896" fmla="*/ 674779 w 2482948"/>
              <a:gd name="connsiteY12896" fmla="*/ 872745 h 2128862"/>
              <a:gd name="connsiteX12897" fmla="*/ 674983 w 2482948"/>
              <a:gd name="connsiteY12897" fmla="*/ 872916 h 2128862"/>
              <a:gd name="connsiteX12898" fmla="*/ 675112 w 2482948"/>
              <a:gd name="connsiteY12898" fmla="*/ 872776 h 2128862"/>
              <a:gd name="connsiteX12899" fmla="*/ 1285073 w 2482948"/>
              <a:gd name="connsiteY12899" fmla="*/ 871762 h 2128862"/>
              <a:gd name="connsiteX12900" fmla="*/ 1284998 w 2482948"/>
              <a:gd name="connsiteY12900" fmla="*/ 872454 h 2128862"/>
              <a:gd name="connsiteX12901" fmla="*/ 1285150 w 2482948"/>
              <a:gd name="connsiteY12901" fmla="*/ 872394 h 2128862"/>
              <a:gd name="connsiteX12902" fmla="*/ 1227430 w 2482948"/>
              <a:gd name="connsiteY12902" fmla="*/ 871703 h 2128862"/>
              <a:gd name="connsiteX12903" fmla="*/ 1224112 w 2482948"/>
              <a:gd name="connsiteY12903" fmla="*/ 875189 h 2128862"/>
              <a:gd name="connsiteX12904" fmla="*/ 1218551 w 2482948"/>
              <a:gd name="connsiteY12904" fmla="*/ 886020 h 2128862"/>
              <a:gd name="connsiteX12905" fmla="*/ 1219923 w 2482948"/>
              <a:gd name="connsiteY12905" fmla="*/ 886358 h 2128862"/>
              <a:gd name="connsiteX12906" fmla="*/ 1229106 w 2482948"/>
              <a:gd name="connsiteY12906" fmla="*/ 872072 h 2128862"/>
              <a:gd name="connsiteX12907" fmla="*/ 2124105 w 2482948"/>
              <a:gd name="connsiteY12907" fmla="*/ 871427 h 2128862"/>
              <a:gd name="connsiteX12908" fmla="*/ 2136614 w 2482948"/>
              <a:gd name="connsiteY12908" fmla="*/ 876714 h 2128862"/>
              <a:gd name="connsiteX12909" fmla="*/ 2136616 w 2482948"/>
              <a:gd name="connsiteY12909" fmla="*/ 876715 h 2128862"/>
              <a:gd name="connsiteX12910" fmla="*/ 2136822 w 2482948"/>
              <a:gd name="connsiteY12910" fmla="*/ 875435 h 2128862"/>
              <a:gd name="connsiteX12911" fmla="*/ 2136874 w 2482948"/>
              <a:gd name="connsiteY12911" fmla="*/ 875110 h 2128862"/>
              <a:gd name="connsiteX12912" fmla="*/ 2136962 w 2482948"/>
              <a:gd name="connsiteY12912" fmla="*/ 874564 h 2128862"/>
              <a:gd name="connsiteX12913" fmla="*/ 2130590 w 2482948"/>
              <a:gd name="connsiteY12913" fmla="*/ 872160 h 2128862"/>
              <a:gd name="connsiteX12914" fmla="*/ 2126432 w 2482948"/>
              <a:gd name="connsiteY12914" fmla="*/ 871619 h 2128862"/>
              <a:gd name="connsiteX12915" fmla="*/ 2065890 w 2482948"/>
              <a:gd name="connsiteY12915" fmla="*/ 871394 h 2128862"/>
              <a:gd name="connsiteX12916" fmla="*/ 2065535 w 2482948"/>
              <a:gd name="connsiteY12916" fmla="*/ 872057 h 2128862"/>
              <a:gd name="connsiteX12917" fmla="*/ 2064531 w 2482948"/>
              <a:gd name="connsiteY12917" fmla="*/ 873931 h 2128862"/>
              <a:gd name="connsiteX12918" fmla="*/ 2065303 w 2482948"/>
              <a:gd name="connsiteY12918" fmla="*/ 874963 h 2128862"/>
              <a:gd name="connsiteX12919" fmla="*/ 2066107 w 2482948"/>
              <a:gd name="connsiteY12919" fmla="*/ 876036 h 2128862"/>
              <a:gd name="connsiteX12920" fmla="*/ 2097881 w 2482948"/>
              <a:gd name="connsiteY12920" fmla="*/ 871275 h 2128862"/>
              <a:gd name="connsiteX12921" fmla="*/ 2097524 w 2482948"/>
              <a:gd name="connsiteY12921" fmla="*/ 873213 h 2128862"/>
              <a:gd name="connsiteX12922" fmla="*/ 2101112 w 2482948"/>
              <a:gd name="connsiteY12922" fmla="*/ 873800 h 2128862"/>
              <a:gd name="connsiteX12923" fmla="*/ 1448206 w 2482948"/>
              <a:gd name="connsiteY12923" fmla="*/ 871113 h 2128862"/>
              <a:gd name="connsiteX12924" fmla="*/ 1448197 w 2482948"/>
              <a:gd name="connsiteY12924" fmla="*/ 871155 h 2128862"/>
              <a:gd name="connsiteX12925" fmla="*/ 1447698 w 2482948"/>
              <a:gd name="connsiteY12925" fmla="*/ 873519 h 2128862"/>
              <a:gd name="connsiteX12926" fmla="*/ 1448008 w 2482948"/>
              <a:gd name="connsiteY12926" fmla="*/ 873634 h 2128862"/>
              <a:gd name="connsiteX12927" fmla="*/ 1453827 w 2482948"/>
              <a:gd name="connsiteY12927" fmla="*/ 874514 h 2128862"/>
              <a:gd name="connsiteX12928" fmla="*/ 1456937 w 2482948"/>
              <a:gd name="connsiteY12928" fmla="*/ 875946 h 2128862"/>
              <a:gd name="connsiteX12929" fmla="*/ 1456981 w 2482948"/>
              <a:gd name="connsiteY12929" fmla="*/ 875739 h 2128862"/>
              <a:gd name="connsiteX12930" fmla="*/ 1457238 w 2482948"/>
              <a:gd name="connsiteY12930" fmla="*/ 874513 h 2128862"/>
              <a:gd name="connsiteX12931" fmla="*/ 1453793 w 2482948"/>
              <a:gd name="connsiteY12931" fmla="*/ 873216 h 2128862"/>
              <a:gd name="connsiteX12932" fmla="*/ 1452122 w 2482948"/>
              <a:gd name="connsiteY12932" fmla="*/ 872587 h 2128862"/>
              <a:gd name="connsiteX12933" fmla="*/ 1397092 w 2482948"/>
              <a:gd name="connsiteY12933" fmla="*/ 871000 h 2128862"/>
              <a:gd name="connsiteX12934" fmla="*/ 1409112 w 2482948"/>
              <a:gd name="connsiteY12934" fmla="*/ 875699 h 2128862"/>
              <a:gd name="connsiteX12935" fmla="*/ 1411842 w 2482948"/>
              <a:gd name="connsiteY12935" fmla="*/ 876137 h 2128862"/>
              <a:gd name="connsiteX12936" fmla="*/ 1417688 w 2482948"/>
              <a:gd name="connsiteY12936" fmla="*/ 877074 h 2128862"/>
              <a:gd name="connsiteX12937" fmla="*/ 1406405 w 2482948"/>
              <a:gd name="connsiteY12937" fmla="*/ 872485 h 2128862"/>
              <a:gd name="connsiteX12938" fmla="*/ 1400902 w 2482948"/>
              <a:gd name="connsiteY12938" fmla="*/ 871607 h 2128862"/>
              <a:gd name="connsiteX12939" fmla="*/ 1059904 w 2482948"/>
              <a:gd name="connsiteY12939" fmla="*/ 870846 h 2128862"/>
              <a:gd name="connsiteX12940" fmla="*/ 1056827 w 2482948"/>
              <a:gd name="connsiteY12940" fmla="*/ 881972 h 2128862"/>
              <a:gd name="connsiteX12941" fmla="*/ 1056878 w 2482948"/>
              <a:gd name="connsiteY12941" fmla="*/ 881987 h 2128862"/>
              <a:gd name="connsiteX12942" fmla="*/ 1057323 w 2482948"/>
              <a:gd name="connsiteY12942" fmla="*/ 882118 h 2128862"/>
              <a:gd name="connsiteX12943" fmla="*/ 1058296 w 2482948"/>
              <a:gd name="connsiteY12943" fmla="*/ 879034 h 2128862"/>
              <a:gd name="connsiteX12944" fmla="*/ 1058905 w 2482948"/>
              <a:gd name="connsiteY12944" fmla="*/ 877103 h 2128862"/>
              <a:gd name="connsiteX12945" fmla="*/ 2152238 w 2482948"/>
              <a:gd name="connsiteY12945" fmla="*/ 870707 h 2128862"/>
              <a:gd name="connsiteX12946" fmla="*/ 2151807 w 2482948"/>
              <a:gd name="connsiteY12946" fmla="*/ 871439 h 2128862"/>
              <a:gd name="connsiteX12947" fmla="*/ 2153181 w 2482948"/>
              <a:gd name="connsiteY12947" fmla="*/ 871619 h 2128862"/>
              <a:gd name="connsiteX12948" fmla="*/ 2155908 w 2482948"/>
              <a:gd name="connsiteY12948" fmla="*/ 871931 h 2128862"/>
              <a:gd name="connsiteX12949" fmla="*/ 2152276 w 2482948"/>
              <a:gd name="connsiteY12949" fmla="*/ 870720 h 2128862"/>
              <a:gd name="connsiteX12950" fmla="*/ 2086753 w 2482948"/>
              <a:gd name="connsiteY12950" fmla="*/ 870643 h 2128862"/>
              <a:gd name="connsiteX12951" fmla="*/ 2086123 w 2482948"/>
              <a:gd name="connsiteY12951" fmla="*/ 870911 h 2128862"/>
              <a:gd name="connsiteX12952" fmla="*/ 2086285 w 2482948"/>
              <a:gd name="connsiteY12952" fmla="*/ 871376 h 2128862"/>
              <a:gd name="connsiteX12953" fmla="*/ 2087805 w 2482948"/>
              <a:gd name="connsiteY12953" fmla="*/ 871624 h 2128862"/>
              <a:gd name="connsiteX12954" fmla="*/ 2087580 w 2482948"/>
              <a:gd name="connsiteY12954" fmla="*/ 871415 h 2128862"/>
              <a:gd name="connsiteX12955" fmla="*/ 2087014 w 2482948"/>
              <a:gd name="connsiteY12955" fmla="*/ 870887 h 2128862"/>
              <a:gd name="connsiteX12956" fmla="*/ 981283 w 2482948"/>
              <a:gd name="connsiteY12956" fmla="*/ 870613 h 2128862"/>
              <a:gd name="connsiteX12957" fmla="*/ 969316 w 2482948"/>
              <a:gd name="connsiteY12957" fmla="*/ 871790 h 2128862"/>
              <a:gd name="connsiteX12958" fmla="*/ 967547 w 2482948"/>
              <a:gd name="connsiteY12958" fmla="*/ 871964 h 2128862"/>
              <a:gd name="connsiteX12959" fmla="*/ 970782 w 2482948"/>
              <a:gd name="connsiteY12959" fmla="*/ 872993 h 2128862"/>
              <a:gd name="connsiteX12960" fmla="*/ 975146 w 2482948"/>
              <a:gd name="connsiteY12960" fmla="*/ 872004 h 2128862"/>
              <a:gd name="connsiteX12961" fmla="*/ 916346 w 2482948"/>
              <a:gd name="connsiteY12961" fmla="*/ 870545 h 2128862"/>
              <a:gd name="connsiteX12962" fmla="*/ 926891 w 2482948"/>
              <a:gd name="connsiteY12962" fmla="*/ 874131 h 2128862"/>
              <a:gd name="connsiteX12963" fmla="*/ 940490 w 2482948"/>
              <a:gd name="connsiteY12963" fmla="*/ 878755 h 2128862"/>
              <a:gd name="connsiteX12964" fmla="*/ 944345 w 2482948"/>
              <a:gd name="connsiteY12964" fmla="*/ 878985 h 2128862"/>
              <a:gd name="connsiteX12965" fmla="*/ 961745 w 2482948"/>
              <a:gd name="connsiteY12965" fmla="*/ 875041 h 2128862"/>
              <a:gd name="connsiteX12966" fmla="*/ 961365 w 2482948"/>
              <a:gd name="connsiteY12966" fmla="*/ 874921 h 2128862"/>
              <a:gd name="connsiteX12967" fmla="*/ 960338 w 2482948"/>
              <a:gd name="connsiteY12967" fmla="*/ 874594 h 2128862"/>
              <a:gd name="connsiteX12968" fmla="*/ 955725 w 2482948"/>
              <a:gd name="connsiteY12968" fmla="*/ 873128 h 2128862"/>
              <a:gd name="connsiteX12969" fmla="*/ 943249 w 2482948"/>
              <a:gd name="connsiteY12969" fmla="*/ 874355 h 2128862"/>
              <a:gd name="connsiteX12970" fmla="*/ 941864 w 2482948"/>
              <a:gd name="connsiteY12970" fmla="*/ 874159 h 2128862"/>
              <a:gd name="connsiteX12971" fmla="*/ 1336772 w 2482948"/>
              <a:gd name="connsiteY12971" fmla="*/ 870541 h 2128862"/>
              <a:gd name="connsiteX12972" fmla="*/ 1336532 w 2482948"/>
              <a:gd name="connsiteY12972" fmla="*/ 870581 h 2128862"/>
              <a:gd name="connsiteX12973" fmla="*/ 1338267 w 2482948"/>
              <a:gd name="connsiteY12973" fmla="*/ 871480 h 2128862"/>
              <a:gd name="connsiteX12974" fmla="*/ 1338293 w 2482948"/>
              <a:gd name="connsiteY12974" fmla="*/ 871476 h 2128862"/>
              <a:gd name="connsiteX12975" fmla="*/ 1339039 w 2482948"/>
              <a:gd name="connsiteY12975" fmla="*/ 871360 h 2128862"/>
              <a:gd name="connsiteX12976" fmla="*/ 1337724 w 2482948"/>
              <a:gd name="connsiteY12976" fmla="*/ 870724 h 2128862"/>
              <a:gd name="connsiteX12977" fmla="*/ 1381741 w 2482948"/>
              <a:gd name="connsiteY12977" fmla="*/ 869949 h 2128862"/>
              <a:gd name="connsiteX12978" fmla="*/ 1380094 w 2482948"/>
              <a:gd name="connsiteY12978" fmla="*/ 870191 h 2128862"/>
              <a:gd name="connsiteX12979" fmla="*/ 1376928 w 2482948"/>
              <a:gd name="connsiteY12979" fmla="*/ 870655 h 2128862"/>
              <a:gd name="connsiteX12980" fmla="*/ 1377006 w 2482948"/>
              <a:gd name="connsiteY12980" fmla="*/ 870688 h 2128862"/>
              <a:gd name="connsiteX12981" fmla="*/ 1380520 w 2482948"/>
              <a:gd name="connsiteY12981" fmla="*/ 872144 h 2128862"/>
              <a:gd name="connsiteX12982" fmla="*/ 1384008 w 2482948"/>
              <a:gd name="connsiteY12982" fmla="*/ 871677 h 2128862"/>
              <a:gd name="connsiteX12983" fmla="*/ 1387653 w 2482948"/>
              <a:gd name="connsiteY12983" fmla="*/ 872261 h 2128862"/>
              <a:gd name="connsiteX12984" fmla="*/ 2223423 w 2482948"/>
              <a:gd name="connsiteY12984" fmla="*/ 869895 h 2128862"/>
              <a:gd name="connsiteX12985" fmla="*/ 2225378 w 2482948"/>
              <a:gd name="connsiteY12985" fmla="*/ 870773 h 2128862"/>
              <a:gd name="connsiteX12986" fmla="*/ 2225423 w 2482948"/>
              <a:gd name="connsiteY12986" fmla="*/ 870375 h 2128862"/>
              <a:gd name="connsiteX12987" fmla="*/ 2225418 w 2482948"/>
              <a:gd name="connsiteY12987" fmla="*/ 870374 h 2128862"/>
              <a:gd name="connsiteX12988" fmla="*/ 2103354 w 2482948"/>
              <a:gd name="connsiteY12988" fmla="*/ 869718 h 2128862"/>
              <a:gd name="connsiteX12989" fmla="*/ 2105060 w 2482948"/>
              <a:gd name="connsiteY12989" fmla="*/ 871068 h 2128862"/>
              <a:gd name="connsiteX12990" fmla="*/ 2114668 w 2482948"/>
              <a:gd name="connsiteY12990" fmla="*/ 875626 h 2128862"/>
              <a:gd name="connsiteX12991" fmla="*/ 2115131 w 2482948"/>
              <a:gd name="connsiteY12991" fmla="*/ 873046 h 2128862"/>
              <a:gd name="connsiteX12992" fmla="*/ 2115134 w 2482948"/>
              <a:gd name="connsiteY12992" fmla="*/ 873028 h 2128862"/>
              <a:gd name="connsiteX12993" fmla="*/ 2115069 w 2482948"/>
              <a:gd name="connsiteY12993" fmla="*/ 873000 h 2128862"/>
              <a:gd name="connsiteX12994" fmla="*/ 2108351 w 2482948"/>
              <a:gd name="connsiteY12994" fmla="*/ 870129 h 2128862"/>
              <a:gd name="connsiteX12995" fmla="*/ 2108181 w 2482948"/>
              <a:gd name="connsiteY12995" fmla="*/ 870115 h 2128862"/>
              <a:gd name="connsiteX12996" fmla="*/ 2107579 w 2482948"/>
              <a:gd name="connsiteY12996" fmla="*/ 870066 h 2128862"/>
              <a:gd name="connsiteX12997" fmla="*/ 1461996 w 2482948"/>
              <a:gd name="connsiteY12997" fmla="*/ 869386 h 2128862"/>
              <a:gd name="connsiteX12998" fmla="*/ 1461967 w 2482948"/>
              <a:gd name="connsiteY12998" fmla="*/ 869479 h 2128862"/>
              <a:gd name="connsiteX12999" fmla="*/ 1461893 w 2482948"/>
              <a:gd name="connsiteY12999" fmla="*/ 869722 h 2128862"/>
              <a:gd name="connsiteX13000" fmla="*/ 1468406 w 2482948"/>
              <a:gd name="connsiteY13000" fmla="*/ 872789 h 2128862"/>
              <a:gd name="connsiteX13001" fmla="*/ 1469486 w 2482948"/>
              <a:gd name="connsiteY13001" fmla="*/ 873193 h 2128862"/>
              <a:gd name="connsiteX13002" fmla="*/ 1471633 w 2482948"/>
              <a:gd name="connsiteY13002" fmla="*/ 873995 h 2128862"/>
              <a:gd name="connsiteX13003" fmla="*/ 1471819 w 2482948"/>
              <a:gd name="connsiteY13003" fmla="*/ 874065 h 2128862"/>
              <a:gd name="connsiteX13004" fmla="*/ 1472296 w 2482948"/>
              <a:gd name="connsiteY13004" fmla="*/ 872447 h 2128862"/>
              <a:gd name="connsiteX13005" fmla="*/ 1472054 w 2482948"/>
              <a:gd name="connsiteY13005" fmla="*/ 872332 h 2128862"/>
              <a:gd name="connsiteX13006" fmla="*/ 1471865 w 2482948"/>
              <a:gd name="connsiteY13006" fmla="*/ 872241 h 2128862"/>
              <a:gd name="connsiteX13007" fmla="*/ 1470232 w 2482948"/>
              <a:gd name="connsiteY13007" fmla="*/ 871602 h 2128862"/>
              <a:gd name="connsiteX13008" fmla="*/ 1465713 w 2482948"/>
              <a:gd name="connsiteY13008" fmla="*/ 869833 h 2128862"/>
              <a:gd name="connsiteX13009" fmla="*/ 1465646 w 2482948"/>
              <a:gd name="connsiteY13009" fmla="*/ 869825 h 2128862"/>
              <a:gd name="connsiteX13010" fmla="*/ 1463638 w 2482948"/>
              <a:gd name="connsiteY13010" fmla="*/ 869583 h 2128862"/>
              <a:gd name="connsiteX13011" fmla="*/ 1523359 w 2482948"/>
              <a:gd name="connsiteY13011" fmla="*/ 869245 h 2128862"/>
              <a:gd name="connsiteX13012" fmla="*/ 1523355 w 2482948"/>
              <a:gd name="connsiteY13012" fmla="*/ 869257 h 2128862"/>
              <a:gd name="connsiteX13013" fmla="*/ 1523348 w 2482948"/>
              <a:gd name="connsiteY13013" fmla="*/ 869277 h 2128862"/>
              <a:gd name="connsiteX13014" fmla="*/ 1523340 w 2482948"/>
              <a:gd name="connsiteY13014" fmla="*/ 869300 h 2128862"/>
              <a:gd name="connsiteX13015" fmla="*/ 1523584 w 2482948"/>
              <a:gd name="connsiteY13015" fmla="*/ 869496 h 2128862"/>
              <a:gd name="connsiteX13016" fmla="*/ 1525110 w 2482948"/>
              <a:gd name="connsiteY13016" fmla="*/ 870326 h 2128862"/>
              <a:gd name="connsiteX13017" fmla="*/ 1527195 w 2482948"/>
              <a:gd name="connsiteY13017" fmla="*/ 871459 h 2128862"/>
              <a:gd name="connsiteX13018" fmla="*/ 1529085 w 2482948"/>
              <a:gd name="connsiteY13018" fmla="*/ 872486 h 2128862"/>
              <a:gd name="connsiteX13019" fmla="*/ 1526583 w 2482948"/>
              <a:gd name="connsiteY13019" fmla="*/ 870368 h 2128862"/>
              <a:gd name="connsiteX13020" fmla="*/ 2187663 w 2482948"/>
              <a:gd name="connsiteY13020" fmla="*/ 869237 h 2128862"/>
              <a:gd name="connsiteX13021" fmla="*/ 2187186 w 2482948"/>
              <a:gd name="connsiteY13021" fmla="*/ 871933 h 2128862"/>
              <a:gd name="connsiteX13022" fmla="*/ 2187066 w 2482948"/>
              <a:gd name="connsiteY13022" fmla="*/ 872614 h 2128862"/>
              <a:gd name="connsiteX13023" fmla="*/ 2201402 w 2482948"/>
              <a:gd name="connsiteY13023" fmla="*/ 874673 h 2128862"/>
              <a:gd name="connsiteX13024" fmla="*/ 2202718 w 2482948"/>
              <a:gd name="connsiteY13024" fmla="*/ 872215 h 2128862"/>
              <a:gd name="connsiteX13025" fmla="*/ 677603 w 2482948"/>
              <a:gd name="connsiteY13025" fmla="*/ 869159 h 2128862"/>
              <a:gd name="connsiteX13026" fmla="*/ 677502 w 2482948"/>
              <a:gd name="connsiteY13026" fmla="*/ 869270 h 2128862"/>
              <a:gd name="connsiteX13027" fmla="*/ 677651 w 2482948"/>
              <a:gd name="connsiteY13027" fmla="*/ 869393 h 2128862"/>
              <a:gd name="connsiteX13028" fmla="*/ 677990 w 2482948"/>
              <a:gd name="connsiteY13028" fmla="*/ 869674 h 2128862"/>
              <a:gd name="connsiteX13029" fmla="*/ 678092 w 2482948"/>
              <a:gd name="connsiteY13029" fmla="*/ 869564 h 2128862"/>
              <a:gd name="connsiteX13030" fmla="*/ 677707 w 2482948"/>
              <a:gd name="connsiteY13030" fmla="*/ 869245 h 2128862"/>
              <a:gd name="connsiteX13031" fmla="*/ 1435691 w 2482948"/>
              <a:gd name="connsiteY13031" fmla="*/ 868916 h 2128862"/>
              <a:gd name="connsiteX13032" fmla="*/ 1435676 w 2482948"/>
              <a:gd name="connsiteY13032" fmla="*/ 868986 h 2128862"/>
              <a:gd name="connsiteX13033" fmla="*/ 1435658 w 2482948"/>
              <a:gd name="connsiteY13033" fmla="*/ 869073 h 2128862"/>
              <a:gd name="connsiteX13034" fmla="*/ 1435634 w 2482948"/>
              <a:gd name="connsiteY13034" fmla="*/ 869183 h 2128862"/>
              <a:gd name="connsiteX13035" fmla="*/ 1438105 w 2482948"/>
              <a:gd name="connsiteY13035" fmla="*/ 870059 h 2128862"/>
              <a:gd name="connsiteX13036" fmla="*/ 1441331 w 2482948"/>
              <a:gd name="connsiteY13036" fmla="*/ 871203 h 2128862"/>
              <a:gd name="connsiteX13037" fmla="*/ 1443783 w 2482948"/>
              <a:gd name="connsiteY13037" fmla="*/ 872072 h 2128862"/>
              <a:gd name="connsiteX13038" fmla="*/ 1444030 w 2482948"/>
              <a:gd name="connsiteY13038" fmla="*/ 870916 h 2128862"/>
              <a:gd name="connsiteX13039" fmla="*/ 1444185 w 2482948"/>
              <a:gd name="connsiteY13039" fmla="*/ 870194 h 2128862"/>
              <a:gd name="connsiteX13040" fmla="*/ 1438928 w 2482948"/>
              <a:gd name="connsiteY13040" fmla="*/ 869403 h 2128862"/>
              <a:gd name="connsiteX13041" fmla="*/ 1438007 w 2482948"/>
              <a:gd name="connsiteY13041" fmla="*/ 869264 h 2128862"/>
              <a:gd name="connsiteX13042" fmla="*/ 1636938 w 2482948"/>
              <a:gd name="connsiteY13042" fmla="*/ 868915 h 2128862"/>
              <a:gd name="connsiteX13043" fmla="*/ 1628113 w 2482948"/>
              <a:gd name="connsiteY13043" fmla="*/ 893292 h 2128862"/>
              <a:gd name="connsiteX13044" fmla="*/ 1634457 w 2482948"/>
              <a:gd name="connsiteY13044" fmla="*/ 900024 h 2128862"/>
              <a:gd name="connsiteX13045" fmla="*/ 1643640 w 2482948"/>
              <a:gd name="connsiteY13045" fmla="*/ 917724 h 2128862"/>
              <a:gd name="connsiteX13046" fmla="*/ 1638730 w 2482948"/>
              <a:gd name="connsiteY13046" fmla="*/ 900851 h 2128862"/>
              <a:gd name="connsiteX13047" fmla="*/ 1513553 w 2482948"/>
              <a:gd name="connsiteY13047" fmla="*/ 868616 h 2128862"/>
              <a:gd name="connsiteX13048" fmla="*/ 1517324 w 2482948"/>
              <a:gd name="connsiteY13048" fmla="*/ 871461 h 2128862"/>
              <a:gd name="connsiteX13049" fmla="*/ 1517943 w 2482948"/>
              <a:gd name="connsiteY13049" fmla="*/ 871927 h 2128862"/>
              <a:gd name="connsiteX13050" fmla="*/ 1518206 w 2482948"/>
              <a:gd name="connsiteY13050" fmla="*/ 871153 h 2128862"/>
              <a:gd name="connsiteX13051" fmla="*/ 1517494 w 2482948"/>
              <a:gd name="connsiteY13051" fmla="*/ 870589 h 2128862"/>
              <a:gd name="connsiteX13052" fmla="*/ 1516741 w 2482948"/>
              <a:gd name="connsiteY13052" fmla="*/ 870212 h 2128862"/>
              <a:gd name="connsiteX13053" fmla="*/ 1053304 w 2482948"/>
              <a:gd name="connsiteY13053" fmla="*/ 868588 h 2128862"/>
              <a:gd name="connsiteX13054" fmla="*/ 1053194 w 2482948"/>
              <a:gd name="connsiteY13054" fmla="*/ 870662 h 2128862"/>
              <a:gd name="connsiteX13055" fmla="*/ 1052661 w 2482948"/>
              <a:gd name="connsiteY13055" fmla="*/ 880745 h 2128862"/>
              <a:gd name="connsiteX13056" fmla="*/ 1052696 w 2482948"/>
              <a:gd name="connsiteY13056" fmla="*/ 880755 h 2128862"/>
              <a:gd name="connsiteX13057" fmla="*/ 1052711 w 2482948"/>
              <a:gd name="connsiteY13057" fmla="*/ 880760 h 2128862"/>
              <a:gd name="connsiteX13058" fmla="*/ 1052734 w 2482948"/>
              <a:gd name="connsiteY13058" fmla="*/ 880767 h 2128862"/>
              <a:gd name="connsiteX13059" fmla="*/ 1053862 w 2482948"/>
              <a:gd name="connsiteY13059" fmla="*/ 872700 h 2128862"/>
              <a:gd name="connsiteX13060" fmla="*/ 1054396 w 2482948"/>
              <a:gd name="connsiteY13060" fmla="*/ 868884 h 2128862"/>
              <a:gd name="connsiteX13061" fmla="*/ 2182168 w 2482948"/>
              <a:gd name="connsiteY13061" fmla="*/ 868198 h 2128862"/>
              <a:gd name="connsiteX13062" fmla="*/ 2181949 w 2482948"/>
              <a:gd name="connsiteY13062" fmla="*/ 868587 h 2128862"/>
              <a:gd name="connsiteX13063" fmla="*/ 2181175 w 2482948"/>
              <a:gd name="connsiteY13063" fmla="*/ 869966 h 2128862"/>
              <a:gd name="connsiteX13064" fmla="*/ 2180238 w 2482948"/>
              <a:gd name="connsiteY13064" fmla="*/ 871634 h 2128862"/>
              <a:gd name="connsiteX13065" fmla="*/ 2181468 w 2482948"/>
              <a:gd name="connsiteY13065" fmla="*/ 871810 h 2128862"/>
              <a:gd name="connsiteX13066" fmla="*/ 2181523 w 2482948"/>
              <a:gd name="connsiteY13066" fmla="*/ 871529 h 2128862"/>
              <a:gd name="connsiteX13067" fmla="*/ 1582817 w 2482948"/>
              <a:gd name="connsiteY13067" fmla="*/ 867692 h 2128862"/>
              <a:gd name="connsiteX13068" fmla="*/ 1580424 w 2482948"/>
              <a:gd name="connsiteY13068" fmla="*/ 874746 h 2128862"/>
              <a:gd name="connsiteX13069" fmla="*/ 1583250 w 2482948"/>
              <a:gd name="connsiteY13069" fmla="*/ 876341 h 2128862"/>
              <a:gd name="connsiteX13070" fmla="*/ 1586828 w 2482948"/>
              <a:gd name="connsiteY13070" fmla="*/ 879394 h 2128862"/>
              <a:gd name="connsiteX13071" fmla="*/ 1587799 w 2482948"/>
              <a:gd name="connsiteY13071" fmla="*/ 880222 h 2128862"/>
              <a:gd name="connsiteX13072" fmla="*/ 1588074 w 2482948"/>
              <a:gd name="connsiteY13072" fmla="*/ 880457 h 2128862"/>
              <a:gd name="connsiteX13073" fmla="*/ 1590498 w 2482948"/>
              <a:gd name="connsiteY13073" fmla="*/ 872986 h 2128862"/>
              <a:gd name="connsiteX13074" fmla="*/ 1589882 w 2482948"/>
              <a:gd name="connsiteY13074" fmla="*/ 872428 h 2128862"/>
              <a:gd name="connsiteX13075" fmla="*/ 2142785 w 2482948"/>
              <a:gd name="connsiteY13075" fmla="*/ 867556 h 2128862"/>
              <a:gd name="connsiteX13076" fmla="*/ 2142591 w 2482948"/>
              <a:gd name="connsiteY13076" fmla="*/ 868763 h 2128862"/>
              <a:gd name="connsiteX13077" fmla="*/ 2142393 w 2482948"/>
              <a:gd name="connsiteY13077" fmla="*/ 869999 h 2128862"/>
              <a:gd name="connsiteX13078" fmla="*/ 2142362 w 2482948"/>
              <a:gd name="connsiteY13078" fmla="*/ 870189 h 2128862"/>
              <a:gd name="connsiteX13079" fmla="*/ 2142385 w 2482948"/>
              <a:gd name="connsiteY13079" fmla="*/ 870198 h 2128862"/>
              <a:gd name="connsiteX13080" fmla="*/ 2142416 w 2482948"/>
              <a:gd name="connsiteY13080" fmla="*/ 870209 h 2128862"/>
              <a:gd name="connsiteX13081" fmla="*/ 2143074 w 2482948"/>
              <a:gd name="connsiteY13081" fmla="*/ 870295 h 2128862"/>
              <a:gd name="connsiteX13082" fmla="*/ 2144365 w 2482948"/>
              <a:gd name="connsiteY13082" fmla="*/ 870464 h 2128862"/>
              <a:gd name="connsiteX13083" fmla="*/ 2145908 w 2482948"/>
              <a:gd name="connsiteY13083" fmla="*/ 870667 h 2128862"/>
              <a:gd name="connsiteX13084" fmla="*/ 2146927 w 2482948"/>
              <a:gd name="connsiteY13084" fmla="*/ 868937 h 2128862"/>
              <a:gd name="connsiteX13085" fmla="*/ 1493103 w 2482948"/>
              <a:gd name="connsiteY13085" fmla="*/ 867366 h 2128862"/>
              <a:gd name="connsiteX13086" fmla="*/ 1492654 w 2482948"/>
              <a:gd name="connsiteY13086" fmla="*/ 868966 h 2128862"/>
              <a:gd name="connsiteX13087" fmla="*/ 1500557 w 2482948"/>
              <a:gd name="connsiteY13087" fmla="*/ 872741 h 2128862"/>
              <a:gd name="connsiteX13088" fmla="*/ 1501704 w 2482948"/>
              <a:gd name="connsiteY13088" fmla="*/ 873289 h 2128862"/>
              <a:gd name="connsiteX13089" fmla="*/ 1501853 w 2482948"/>
              <a:gd name="connsiteY13089" fmla="*/ 872743 h 2128862"/>
              <a:gd name="connsiteX13090" fmla="*/ 1498740 w 2482948"/>
              <a:gd name="connsiteY13090" fmla="*/ 870596 h 2128862"/>
              <a:gd name="connsiteX13091" fmla="*/ 1498282 w 2482948"/>
              <a:gd name="connsiteY13091" fmla="*/ 870280 h 2128862"/>
              <a:gd name="connsiteX13092" fmla="*/ 1356406 w 2482948"/>
              <a:gd name="connsiteY13092" fmla="*/ 867254 h 2128862"/>
              <a:gd name="connsiteX13093" fmla="*/ 1354923 w 2482948"/>
              <a:gd name="connsiteY13093" fmla="*/ 867502 h 2128862"/>
              <a:gd name="connsiteX13094" fmla="*/ 1354817 w 2482948"/>
              <a:gd name="connsiteY13094" fmla="*/ 867520 h 2128862"/>
              <a:gd name="connsiteX13095" fmla="*/ 1354791 w 2482948"/>
              <a:gd name="connsiteY13095" fmla="*/ 867524 h 2128862"/>
              <a:gd name="connsiteX13096" fmla="*/ 1357110 w 2482948"/>
              <a:gd name="connsiteY13096" fmla="*/ 868558 h 2128862"/>
              <a:gd name="connsiteX13097" fmla="*/ 1359035 w 2482948"/>
              <a:gd name="connsiteY13097" fmla="*/ 868260 h 2128862"/>
              <a:gd name="connsiteX13098" fmla="*/ 1359118 w 2482948"/>
              <a:gd name="connsiteY13098" fmla="*/ 868247 h 2128862"/>
              <a:gd name="connsiteX13099" fmla="*/ 1359120 w 2482948"/>
              <a:gd name="connsiteY13099" fmla="*/ 868247 h 2128862"/>
              <a:gd name="connsiteX13100" fmla="*/ 1358272 w 2482948"/>
              <a:gd name="connsiteY13100" fmla="*/ 867895 h 2128862"/>
              <a:gd name="connsiteX13101" fmla="*/ 1478512 w 2482948"/>
              <a:gd name="connsiteY13101" fmla="*/ 867194 h 2128862"/>
              <a:gd name="connsiteX13102" fmla="*/ 1477901 w 2482948"/>
              <a:gd name="connsiteY13102" fmla="*/ 869289 h 2128862"/>
              <a:gd name="connsiteX13103" fmla="*/ 1487147 w 2482948"/>
              <a:gd name="connsiteY13103" fmla="*/ 872402 h 2128862"/>
              <a:gd name="connsiteX13104" fmla="*/ 1487488 w 2482948"/>
              <a:gd name="connsiteY13104" fmla="*/ 871201 h 2128862"/>
              <a:gd name="connsiteX13105" fmla="*/ 1485868 w 2482948"/>
              <a:gd name="connsiteY13105" fmla="*/ 870430 h 2128862"/>
              <a:gd name="connsiteX13106" fmla="*/ 1483187 w 2482948"/>
              <a:gd name="connsiteY13106" fmla="*/ 869154 h 2128862"/>
              <a:gd name="connsiteX13107" fmla="*/ 1482452 w 2482948"/>
              <a:gd name="connsiteY13107" fmla="*/ 868804 h 2128862"/>
              <a:gd name="connsiteX13108" fmla="*/ 1481219 w 2482948"/>
              <a:gd name="connsiteY13108" fmla="*/ 868300 h 2128862"/>
              <a:gd name="connsiteX13109" fmla="*/ 1597107 w 2482948"/>
              <a:gd name="connsiteY13109" fmla="*/ 866929 h 2128862"/>
              <a:gd name="connsiteX13110" fmla="*/ 1595609 w 2482948"/>
              <a:gd name="connsiteY13110" fmla="*/ 871547 h 2128862"/>
              <a:gd name="connsiteX13111" fmla="*/ 1599719 w 2482948"/>
              <a:gd name="connsiteY13111" fmla="*/ 874304 h 2128862"/>
              <a:gd name="connsiteX13112" fmla="*/ 1601484 w 2482948"/>
              <a:gd name="connsiteY13112" fmla="*/ 876518 h 2128862"/>
              <a:gd name="connsiteX13113" fmla="*/ 1601579 w 2482948"/>
              <a:gd name="connsiteY13113" fmla="*/ 876211 h 2128862"/>
              <a:gd name="connsiteX13114" fmla="*/ 1602633 w 2482948"/>
              <a:gd name="connsiteY13114" fmla="*/ 872800 h 2128862"/>
              <a:gd name="connsiteX13115" fmla="*/ 1601039 w 2482948"/>
              <a:gd name="connsiteY13115" fmla="*/ 871106 h 2128862"/>
              <a:gd name="connsiteX13116" fmla="*/ 1600552 w 2482948"/>
              <a:gd name="connsiteY13116" fmla="*/ 870589 h 2128862"/>
              <a:gd name="connsiteX13117" fmla="*/ 2211342 w 2482948"/>
              <a:gd name="connsiteY13117" fmla="*/ 866835 h 2128862"/>
              <a:gd name="connsiteX13118" fmla="*/ 2211140 w 2482948"/>
              <a:gd name="connsiteY13118" fmla="*/ 867212 h 2128862"/>
              <a:gd name="connsiteX13119" fmla="*/ 2215006 w 2482948"/>
              <a:gd name="connsiteY13119" fmla="*/ 867838 h 2128862"/>
              <a:gd name="connsiteX13120" fmla="*/ 2215740 w 2482948"/>
              <a:gd name="connsiteY13120" fmla="*/ 867957 h 2128862"/>
              <a:gd name="connsiteX13121" fmla="*/ 2215325 w 2482948"/>
              <a:gd name="connsiteY13121" fmla="*/ 867851 h 2128862"/>
              <a:gd name="connsiteX13122" fmla="*/ 2230598 w 2482948"/>
              <a:gd name="connsiteY13122" fmla="*/ 866664 h 2128862"/>
              <a:gd name="connsiteX13123" fmla="*/ 2230577 w 2482948"/>
              <a:gd name="connsiteY13123" fmla="*/ 866847 h 2128862"/>
              <a:gd name="connsiteX13124" fmla="*/ 2230567 w 2482948"/>
              <a:gd name="connsiteY13124" fmla="*/ 866933 h 2128862"/>
              <a:gd name="connsiteX13125" fmla="*/ 2230558 w 2482948"/>
              <a:gd name="connsiteY13125" fmla="*/ 867004 h 2128862"/>
              <a:gd name="connsiteX13126" fmla="*/ 2230861 w 2482948"/>
              <a:gd name="connsiteY13126" fmla="*/ 867111 h 2128862"/>
              <a:gd name="connsiteX13127" fmla="*/ 2231074 w 2482948"/>
              <a:gd name="connsiteY13127" fmla="*/ 867187 h 2128862"/>
              <a:gd name="connsiteX13128" fmla="*/ 2231657 w 2482948"/>
              <a:gd name="connsiteY13128" fmla="*/ 867393 h 2128862"/>
              <a:gd name="connsiteX13129" fmla="*/ 2230797 w 2482948"/>
              <a:gd name="connsiteY13129" fmla="*/ 866769 h 2128862"/>
              <a:gd name="connsiteX13130" fmla="*/ 1045988 w 2482948"/>
              <a:gd name="connsiteY13130" fmla="*/ 866607 h 2128862"/>
              <a:gd name="connsiteX13131" fmla="*/ 1045553 w 2482948"/>
              <a:gd name="connsiteY13131" fmla="*/ 878652 h 2128862"/>
              <a:gd name="connsiteX13132" fmla="*/ 1046622 w 2482948"/>
              <a:gd name="connsiteY13132" fmla="*/ 878967 h 2128862"/>
              <a:gd name="connsiteX13133" fmla="*/ 1047999 w 2482948"/>
              <a:gd name="connsiteY13133" fmla="*/ 867151 h 2128862"/>
              <a:gd name="connsiteX13134" fmla="*/ 1554079 w 2482948"/>
              <a:gd name="connsiteY13134" fmla="*/ 866534 h 2128862"/>
              <a:gd name="connsiteX13135" fmla="*/ 1552974 w 2482948"/>
              <a:gd name="connsiteY13135" fmla="*/ 870123 h 2128862"/>
              <a:gd name="connsiteX13136" fmla="*/ 1551962 w 2482948"/>
              <a:gd name="connsiteY13136" fmla="*/ 873410 h 2128862"/>
              <a:gd name="connsiteX13137" fmla="*/ 1552519 w 2482948"/>
              <a:gd name="connsiteY13137" fmla="*/ 874736 h 2128862"/>
              <a:gd name="connsiteX13138" fmla="*/ 1554410 w 2482948"/>
              <a:gd name="connsiteY13138" fmla="*/ 879241 h 2128862"/>
              <a:gd name="connsiteX13139" fmla="*/ 1558605 w 2482948"/>
              <a:gd name="connsiteY13139" fmla="*/ 881430 h 2128862"/>
              <a:gd name="connsiteX13140" fmla="*/ 1559770 w 2482948"/>
              <a:gd name="connsiteY13140" fmla="*/ 878175 h 2128862"/>
              <a:gd name="connsiteX13141" fmla="*/ 1561815 w 2482948"/>
              <a:gd name="connsiteY13141" fmla="*/ 872463 h 2128862"/>
              <a:gd name="connsiteX13142" fmla="*/ 1562290 w 2482948"/>
              <a:gd name="connsiteY13142" fmla="*/ 871137 h 2128862"/>
              <a:gd name="connsiteX13143" fmla="*/ 1272258 w 2482948"/>
              <a:gd name="connsiteY13143" fmla="*/ 865920 h 2128862"/>
              <a:gd name="connsiteX13144" fmla="*/ 1270818 w 2482948"/>
              <a:gd name="connsiteY13144" fmla="*/ 866380 h 2128862"/>
              <a:gd name="connsiteX13145" fmla="*/ 1259454 w 2482948"/>
              <a:gd name="connsiteY13145" fmla="*/ 873564 h 2128862"/>
              <a:gd name="connsiteX13146" fmla="*/ 1265893 w 2482948"/>
              <a:gd name="connsiteY13146" fmla="*/ 874978 h 2128862"/>
              <a:gd name="connsiteX13147" fmla="*/ 1267208 w 2482948"/>
              <a:gd name="connsiteY13147" fmla="*/ 875267 h 2128862"/>
              <a:gd name="connsiteX13148" fmla="*/ 1270392 w 2482948"/>
              <a:gd name="connsiteY13148" fmla="*/ 875966 h 2128862"/>
              <a:gd name="connsiteX13149" fmla="*/ 1270852 w 2482948"/>
              <a:gd name="connsiteY13149" fmla="*/ 868722 h 2128862"/>
              <a:gd name="connsiteX13150" fmla="*/ 806835 w 2482948"/>
              <a:gd name="connsiteY13150" fmla="*/ 865762 h 2128862"/>
              <a:gd name="connsiteX13151" fmla="*/ 803710 w 2482948"/>
              <a:gd name="connsiteY13151" fmla="*/ 869554 h 2128862"/>
              <a:gd name="connsiteX13152" fmla="*/ 832837 w 2482948"/>
              <a:gd name="connsiteY13152" fmla="*/ 879535 h 2128862"/>
              <a:gd name="connsiteX13153" fmla="*/ 840247 w 2482948"/>
              <a:gd name="connsiteY13153" fmla="*/ 880863 h 2128862"/>
              <a:gd name="connsiteX13154" fmla="*/ 852469 w 2482948"/>
              <a:gd name="connsiteY13154" fmla="*/ 883054 h 2128862"/>
              <a:gd name="connsiteX13155" fmla="*/ 843583 w 2482948"/>
              <a:gd name="connsiteY13155" fmla="*/ 879687 h 2128862"/>
              <a:gd name="connsiteX13156" fmla="*/ 617411 w 2482948"/>
              <a:gd name="connsiteY13156" fmla="*/ 865729 h 2128862"/>
              <a:gd name="connsiteX13157" fmla="*/ 577425 w 2482948"/>
              <a:gd name="connsiteY13157" fmla="*/ 907746 h 2128862"/>
              <a:gd name="connsiteX13158" fmla="*/ 283315 w 2482948"/>
              <a:gd name="connsiteY13158" fmla="*/ 1179380 h 2128862"/>
              <a:gd name="connsiteX13159" fmla="*/ 225678 w 2482948"/>
              <a:gd name="connsiteY13159" fmla="*/ 1208337 h 2128862"/>
              <a:gd name="connsiteX13160" fmla="*/ 275731 w 2482948"/>
              <a:gd name="connsiteY13160" fmla="*/ 1189859 h 2128862"/>
              <a:gd name="connsiteX13161" fmla="*/ 300012 w 2482948"/>
              <a:gd name="connsiteY13161" fmla="*/ 1173290 h 2128862"/>
              <a:gd name="connsiteX13162" fmla="*/ 301121 w 2482948"/>
              <a:gd name="connsiteY13162" fmla="*/ 1172451 h 2128862"/>
              <a:gd name="connsiteX13163" fmla="*/ 309100 w 2482948"/>
              <a:gd name="connsiteY13163" fmla="*/ 1166421 h 2128862"/>
              <a:gd name="connsiteX13164" fmla="*/ 359424 w 2482948"/>
              <a:gd name="connsiteY13164" fmla="*/ 1126216 h 2128862"/>
              <a:gd name="connsiteX13165" fmla="*/ 427732 w 2482948"/>
              <a:gd name="connsiteY13165" fmla="*/ 1067437 h 2128862"/>
              <a:gd name="connsiteX13166" fmla="*/ 432658 w 2482948"/>
              <a:gd name="connsiteY13166" fmla="*/ 1063062 h 2128862"/>
              <a:gd name="connsiteX13167" fmla="*/ 446991 w 2482948"/>
              <a:gd name="connsiteY13167" fmla="*/ 1050331 h 2128862"/>
              <a:gd name="connsiteX13168" fmla="*/ 532031 w 2482948"/>
              <a:gd name="connsiteY13168" fmla="*/ 972263 h 2128862"/>
              <a:gd name="connsiteX13169" fmla="*/ 619432 w 2482948"/>
              <a:gd name="connsiteY13169" fmla="*/ 885146 h 2128862"/>
              <a:gd name="connsiteX13170" fmla="*/ 618452 w 2482948"/>
              <a:gd name="connsiteY13170" fmla="*/ 875735 h 2128862"/>
              <a:gd name="connsiteX13171" fmla="*/ 2269780 w 2482948"/>
              <a:gd name="connsiteY13171" fmla="*/ 865557 h 2128862"/>
              <a:gd name="connsiteX13172" fmla="*/ 2256459 w 2482948"/>
              <a:gd name="connsiteY13172" fmla="*/ 882345 h 2128862"/>
              <a:gd name="connsiteX13173" fmla="*/ 2256459 w 2482948"/>
              <a:gd name="connsiteY13173" fmla="*/ 883202 h 2128862"/>
              <a:gd name="connsiteX13174" fmla="*/ 2255908 w 2482948"/>
              <a:gd name="connsiteY13174" fmla="*/ 884115 h 2128862"/>
              <a:gd name="connsiteX13175" fmla="*/ 2255908 w 2482948"/>
              <a:gd name="connsiteY13175" fmla="*/ 907469 h 2128862"/>
              <a:gd name="connsiteX13176" fmla="*/ 2250234 w 2482948"/>
              <a:gd name="connsiteY13176" fmla="*/ 917241 h 2128862"/>
              <a:gd name="connsiteX13177" fmla="*/ 2244394 w 2482948"/>
              <a:gd name="connsiteY13177" fmla="*/ 929274 h 2128862"/>
              <a:gd name="connsiteX13178" fmla="*/ 2242152 w 2482948"/>
              <a:gd name="connsiteY13178" fmla="*/ 931158 h 2128862"/>
              <a:gd name="connsiteX13179" fmla="*/ 2241088 w 2482948"/>
              <a:gd name="connsiteY13179" fmla="*/ 932991 h 2128862"/>
              <a:gd name="connsiteX13180" fmla="*/ 2240291 w 2482948"/>
              <a:gd name="connsiteY13180" fmla="*/ 933498 h 2128862"/>
              <a:gd name="connsiteX13181" fmla="*/ 2237007 w 2482948"/>
              <a:gd name="connsiteY13181" fmla="*/ 935588 h 2128862"/>
              <a:gd name="connsiteX13182" fmla="*/ 2236486 w 2482948"/>
              <a:gd name="connsiteY13182" fmla="*/ 935920 h 2128862"/>
              <a:gd name="connsiteX13183" fmla="*/ 2233833 w 2482948"/>
              <a:gd name="connsiteY13183" fmla="*/ 938150 h 2128862"/>
              <a:gd name="connsiteX13184" fmla="*/ 2231131 w 2482948"/>
              <a:gd name="connsiteY13184" fmla="*/ 940421 h 2128862"/>
              <a:gd name="connsiteX13185" fmla="*/ 2218563 w 2482948"/>
              <a:gd name="connsiteY13185" fmla="*/ 974020 h 2128862"/>
              <a:gd name="connsiteX13186" fmla="*/ 2208410 w 2482948"/>
              <a:gd name="connsiteY13186" fmla="*/ 1001162 h 2128862"/>
              <a:gd name="connsiteX13187" fmla="*/ 2203581 w 2482948"/>
              <a:gd name="connsiteY13187" fmla="*/ 1014071 h 2128862"/>
              <a:gd name="connsiteX13188" fmla="*/ 2184296 w 2482948"/>
              <a:gd name="connsiteY13188" fmla="*/ 1042054 h 2128862"/>
              <a:gd name="connsiteX13189" fmla="*/ 2173600 w 2482948"/>
              <a:gd name="connsiteY13189" fmla="*/ 1070898 h 2128862"/>
              <a:gd name="connsiteX13190" fmla="*/ 2173262 w 2482948"/>
              <a:gd name="connsiteY13190" fmla="*/ 1071808 h 2128862"/>
              <a:gd name="connsiteX13191" fmla="*/ 2179357 w 2482948"/>
              <a:gd name="connsiteY13191" fmla="*/ 1066197 h 2128862"/>
              <a:gd name="connsiteX13192" fmla="*/ 2223842 w 2482948"/>
              <a:gd name="connsiteY13192" fmla="*/ 1000887 h 2128862"/>
              <a:gd name="connsiteX13193" fmla="*/ 2226789 w 2482948"/>
              <a:gd name="connsiteY13193" fmla="*/ 993700 h 2128862"/>
              <a:gd name="connsiteX13194" fmla="*/ 2232625 w 2482948"/>
              <a:gd name="connsiteY13194" fmla="*/ 979465 h 2128862"/>
              <a:gd name="connsiteX13195" fmla="*/ 2237810 w 2482948"/>
              <a:gd name="connsiteY13195" fmla="*/ 966820 h 2128862"/>
              <a:gd name="connsiteX13196" fmla="*/ 2250526 w 2482948"/>
              <a:gd name="connsiteY13196" fmla="*/ 939126 h 2128862"/>
              <a:gd name="connsiteX13197" fmla="*/ 2268182 w 2482948"/>
              <a:gd name="connsiteY13197" fmla="*/ 883595 h 2128862"/>
              <a:gd name="connsiteX13198" fmla="*/ 1233321 w 2482948"/>
              <a:gd name="connsiteY13198" fmla="*/ 865515 h 2128862"/>
              <a:gd name="connsiteX13199" fmla="*/ 1231502 w 2482948"/>
              <a:gd name="connsiteY13199" fmla="*/ 867426 h 2128862"/>
              <a:gd name="connsiteX13200" fmla="*/ 1231856 w 2482948"/>
              <a:gd name="connsiteY13200" fmla="*/ 867504 h 2128862"/>
              <a:gd name="connsiteX13201" fmla="*/ 1232020 w 2482948"/>
              <a:gd name="connsiteY13201" fmla="*/ 867540 h 2128862"/>
              <a:gd name="connsiteX13202" fmla="*/ 1338485 w 2482948"/>
              <a:gd name="connsiteY13202" fmla="*/ 865388 h 2128862"/>
              <a:gd name="connsiteX13203" fmla="*/ 1338298 w 2482948"/>
              <a:gd name="connsiteY13203" fmla="*/ 865467 h 2128862"/>
              <a:gd name="connsiteX13204" fmla="*/ 1339145 w 2482948"/>
              <a:gd name="connsiteY13204" fmla="*/ 865628 h 2128862"/>
              <a:gd name="connsiteX13205" fmla="*/ 2165534 w 2482948"/>
              <a:gd name="connsiteY13205" fmla="*/ 865273 h 2128862"/>
              <a:gd name="connsiteX13206" fmla="*/ 2165158 w 2482948"/>
              <a:gd name="connsiteY13206" fmla="*/ 867838 h 2128862"/>
              <a:gd name="connsiteX13207" fmla="*/ 2164960 w 2482948"/>
              <a:gd name="connsiteY13207" fmla="*/ 869186 h 2128862"/>
              <a:gd name="connsiteX13208" fmla="*/ 2167660 w 2482948"/>
              <a:gd name="connsiteY13208" fmla="*/ 869827 h 2128862"/>
              <a:gd name="connsiteX13209" fmla="*/ 2174597 w 2482948"/>
              <a:gd name="connsiteY13209" fmla="*/ 870824 h 2128862"/>
              <a:gd name="connsiteX13210" fmla="*/ 2176704 w 2482948"/>
              <a:gd name="connsiteY13210" fmla="*/ 867069 h 2128862"/>
              <a:gd name="connsiteX13211" fmla="*/ 2170831 w 2482948"/>
              <a:gd name="connsiteY13211" fmla="*/ 865907 h 2128862"/>
              <a:gd name="connsiteX13212" fmla="*/ 1369180 w 2482948"/>
              <a:gd name="connsiteY13212" fmla="*/ 865116 h 2128862"/>
              <a:gd name="connsiteX13213" fmla="*/ 1365175 w 2482948"/>
              <a:gd name="connsiteY13213" fmla="*/ 865786 h 2128862"/>
              <a:gd name="connsiteX13214" fmla="*/ 1367848 w 2482948"/>
              <a:gd name="connsiteY13214" fmla="*/ 866894 h 2128862"/>
              <a:gd name="connsiteX13215" fmla="*/ 1372121 w 2482948"/>
              <a:gd name="connsiteY13215" fmla="*/ 866231 h 2128862"/>
              <a:gd name="connsiteX13216" fmla="*/ 1544245 w 2482948"/>
              <a:gd name="connsiteY13216" fmla="*/ 865052 h 2128862"/>
              <a:gd name="connsiteX13217" fmla="*/ 1544336 w 2482948"/>
              <a:gd name="connsiteY13217" fmla="*/ 865270 h 2128862"/>
              <a:gd name="connsiteX13218" fmla="*/ 1544463 w 2482948"/>
              <a:gd name="connsiteY13218" fmla="*/ 865576 h 2128862"/>
              <a:gd name="connsiteX13219" fmla="*/ 1547187 w 2482948"/>
              <a:gd name="connsiteY13219" fmla="*/ 872142 h 2128862"/>
              <a:gd name="connsiteX13220" fmla="*/ 1547510 w 2482948"/>
              <a:gd name="connsiteY13220" fmla="*/ 871099 h 2128862"/>
              <a:gd name="connsiteX13221" fmla="*/ 2099537 w 2482948"/>
              <a:gd name="connsiteY13221" fmla="*/ 864802 h 2128862"/>
              <a:gd name="connsiteX13222" fmla="*/ 2099067 w 2482948"/>
              <a:gd name="connsiteY13222" fmla="*/ 865696 h 2128862"/>
              <a:gd name="connsiteX13223" fmla="*/ 2101002 w 2482948"/>
              <a:gd name="connsiteY13223" fmla="*/ 865868 h 2128862"/>
              <a:gd name="connsiteX13224" fmla="*/ 2101045 w 2482948"/>
              <a:gd name="connsiteY13224" fmla="*/ 865872 h 2128862"/>
              <a:gd name="connsiteX13225" fmla="*/ 1038587 w 2482948"/>
              <a:gd name="connsiteY13225" fmla="*/ 864602 h 2128862"/>
              <a:gd name="connsiteX13226" fmla="*/ 1038485 w 2482948"/>
              <a:gd name="connsiteY13226" fmla="*/ 870238 h 2128862"/>
              <a:gd name="connsiteX13227" fmla="*/ 1038371 w 2482948"/>
              <a:gd name="connsiteY13227" fmla="*/ 876536 h 2128862"/>
              <a:gd name="connsiteX13228" fmla="*/ 1041620 w 2482948"/>
              <a:gd name="connsiteY13228" fmla="*/ 877493 h 2128862"/>
              <a:gd name="connsiteX13229" fmla="*/ 1042759 w 2482948"/>
              <a:gd name="connsiteY13229" fmla="*/ 865732 h 2128862"/>
              <a:gd name="connsiteX13230" fmla="*/ 2156103 w 2482948"/>
              <a:gd name="connsiteY13230" fmla="*/ 864143 h 2128862"/>
              <a:gd name="connsiteX13231" fmla="*/ 2154819 w 2482948"/>
              <a:gd name="connsiteY13231" fmla="*/ 866323 h 2128862"/>
              <a:gd name="connsiteX13232" fmla="*/ 2159524 w 2482948"/>
              <a:gd name="connsiteY13232" fmla="*/ 867896 h 2128862"/>
              <a:gd name="connsiteX13233" fmla="*/ 2160328 w 2482948"/>
              <a:gd name="connsiteY13233" fmla="*/ 868087 h 2128862"/>
              <a:gd name="connsiteX13234" fmla="*/ 2160822 w 2482948"/>
              <a:gd name="connsiteY13234" fmla="*/ 864708 h 2128862"/>
              <a:gd name="connsiteX13235" fmla="*/ 2160816 w 2482948"/>
              <a:gd name="connsiteY13235" fmla="*/ 864708 h 2128862"/>
              <a:gd name="connsiteX13236" fmla="*/ 2160683 w 2482948"/>
              <a:gd name="connsiteY13236" fmla="*/ 864692 h 2128862"/>
              <a:gd name="connsiteX13237" fmla="*/ 1346719 w 2482948"/>
              <a:gd name="connsiteY13237" fmla="*/ 863926 h 2128862"/>
              <a:gd name="connsiteX13238" fmla="*/ 1346965 w 2482948"/>
              <a:gd name="connsiteY13238" fmla="*/ 864035 h 2128862"/>
              <a:gd name="connsiteX13239" fmla="*/ 1347880 w 2482948"/>
              <a:gd name="connsiteY13239" fmla="*/ 864443 h 2128862"/>
              <a:gd name="connsiteX13240" fmla="*/ 1348110 w 2482948"/>
              <a:gd name="connsiteY13240" fmla="*/ 864404 h 2128862"/>
              <a:gd name="connsiteX13241" fmla="*/ 1347532 w 2482948"/>
              <a:gd name="connsiteY13241" fmla="*/ 864205 h 2128862"/>
              <a:gd name="connsiteX13242" fmla="*/ 1034895 w 2482948"/>
              <a:gd name="connsiteY13242" fmla="*/ 863628 h 2128862"/>
              <a:gd name="connsiteX13243" fmla="*/ 1033602 w 2482948"/>
              <a:gd name="connsiteY13243" fmla="*/ 864732 h 2128862"/>
              <a:gd name="connsiteX13244" fmla="*/ 1033137 w 2482948"/>
              <a:gd name="connsiteY13244" fmla="*/ 865552 h 2128862"/>
              <a:gd name="connsiteX13245" fmla="*/ 1030412 w 2482948"/>
              <a:gd name="connsiteY13245" fmla="*/ 867863 h 2128862"/>
              <a:gd name="connsiteX13246" fmla="*/ 1030398 w 2482948"/>
              <a:gd name="connsiteY13246" fmla="*/ 874188 h 2128862"/>
              <a:gd name="connsiteX13247" fmla="*/ 1033649 w 2482948"/>
              <a:gd name="connsiteY13247" fmla="*/ 875146 h 2128862"/>
              <a:gd name="connsiteX13248" fmla="*/ 1034935 w 2482948"/>
              <a:gd name="connsiteY13248" fmla="*/ 875524 h 2128862"/>
              <a:gd name="connsiteX13249" fmla="*/ 1035465 w 2482948"/>
              <a:gd name="connsiteY13249" fmla="*/ 868483 h 2128862"/>
              <a:gd name="connsiteX13250" fmla="*/ 1035429 w 2482948"/>
              <a:gd name="connsiteY13250" fmla="*/ 868177 h 2128862"/>
              <a:gd name="connsiteX13251" fmla="*/ 1035252 w 2482948"/>
              <a:gd name="connsiteY13251" fmla="*/ 866670 h 2128862"/>
              <a:gd name="connsiteX13252" fmla="*/ 852495 w 2482948"/>
              <a:gd name="connsiteY13252" fmla="*/ 863508 h 2128862"/>
              <a:gd name="connsiteX13253" fmla="*/ 885797 w 2482948"/>
              <a:gd name="connsiteY13253" fmla="*/ 875492 h 2128862"/>
              <a:gd name="connsiteX13254" fmla="*/ 908310 w 2482948"/>
              <a:gd name="connsiteY13254" fmla="*/ 876835 h 2128862"/>
              <a:gd name="connsiteX13255" fmla="*/ 919538 w 2482948"/>
              <a:gd name="connsiteY13255" fmla="*/ 877505 h 2128862"/>
              <a:gd name="connsiteX13256" fmla="*/ 879120 w 2482948"/>
              <a:gd name="connsiteY13256" fmla="*/ 863824 h 2128862"/>
              <a:gd name="connsiteX13257" fmla="*/ 864504 w 2482948"/>
              <a:gd name="connsiteY13257" fmla="*/ 865275 h 2128862"/>
              <a:gd name="connsiteX13258" fmla="*/ 2146364 w 2482948"/>
              <a:gd name="connsiteY13258" fmla="*/ 863496 h 2128862"/>
              <a:gd name="connsiteX13259" fmla="*/ 2149511 w 2482948"/>
              <a:gd name="connsiteY13259" fmla="*/ 864548 h 2128862"/>
              <a:gd name="connsiteX13260" fmla="*/ 2149665 w 2482948"/>
              <a:gd name="connsiteY13260" fmla="*/ 864286 h 2128862"/>
              <a:gd name="connsiteX13261" fmla="*/ 2149893 w 2482948"/>
              <a:gd name="connsiteY13261" fmla="*/ 863900 h 2128862"/>
              <a:gd name="connsiteX13262" fmla="*/ 2149987 w 2482948"/>
              <a:gd name="connsiteY13262" fmla="*/ 863740 h 2128862"/>
              <a:gd name="connsiteX13263" fmla="*/ 2147786 w 2482948"/>
              <a:gd name="connsiteY13263" fmla="*/ 863592 h 2128862"/>
              <a:gd name="connsiteX13264" fmla="*/ 2146770 w 2482948"/>
              <a:gd name="connsiteY13264" fmla="*/ 863524 h 2128862"/>
              <a:gd name="connsiteX13265" fmla="*/ 1398899 w 2482948"/>
              <a:gd name="connsiteY13265" fmla="*/ 863379 h 2128862"/>
              <a:gd name="connsiteX13266" fmla="*/ 1410904 w 2482948"/>
              <a:gd name="connsiteY13266" fmla="*/ 867822 h 2128862"/>
              <a:gd name="connsiteX13267" fmla="*/ 1411830 w 2482948"/>
              <a:gd name="connsiteY13267" fmla="*/ 868165 h 2128862"/>
              <a:gd name="connsiteX13268" fmla="*/ 1417060 w 2482948"/>
              <a:gd name="connsiteY13268" fmla="*/ 868956 h 2128862"/>
              <a:gd name="connsiteX13269" fmla="*/ 1424740 w 2482948"/>
              <a:gd name="connsiteY13269" fmla="*/ 870117 h 2128862"/>
              <a:gd name="connsiteX13270" fmla="*/ 1421148 w 2482948"/>
              <a:gd name="connsiteY13270" fmla="*/ 868722 h 2128862"/>
              <a:gd name="connsiteX13271" fmla="*/ 1410690 w 2482948"/>
              <a:gd name="connsiteY13271" fmla="*/ 865153 h 2128862"/>
              <a:gd name="connsiteX13272" fmla="*/ 2222729 w 2482948"/>
              <a:gd name="connsiteY13272" fmla="*/ 863144 h 2128862"/>
              <a:gd name="connsiteX13273" fmla="*/ 2226036 w 2482948"/>
              <a:gd name="connsiteY13273" fmla="*/ 865013 h 2128862"/>
              <a:gd name="connsiteX13274" fmla="*/ 2226116 w 2482948"/>
              <a:gd name="connsiteY13274" fmla="*/ 864313 h 2128862"/>
              <a:gd name="connsiteX13275" fmla="*/ 2225848 w 2482948"/>
              <a:gd name="connsiteY13275" fmla="*/ 864173 h 2128862"/>
              <a:gd name="connsiteX13276" fmla="*/ 2223366 w 2482948"/>
              <a:gd name="connsiteY13276" fmla="*/ 863346 h 2128862"/>
              <a:gd name="connsiteX13277" fmla="*/ 1381616 w 2482948"/>
              <a:gd name="connsiteY13277" fmla="*/ 863034 h 2128862"/>
              <a:gd name="connsiteX13278" fmla="*/ 1378187 w 2482948"/>
              <a:gd name="connsiteY13278" fmla="*/ 863608 h 2128862"/>
              <a:gd name="connsiteX13279" fmla="*/ 1381268 w 2482948"/>
              <a:gd name="connsiteY13279" fmla="*/ 864813 h 2128862"/>
              <a:gd name="connsiteX13280" fmla="*/ 1382026 w 2482948"/>
              <a:gd name="connsiteY13280" fmla="*/ 864695 h 2128862"/>
              <a:gd name="connsiteX13281" fmla="*/ 1384926 w 2482948"/>
              <a:gd name="connsiteY13281" fmla="*/ 864246 h 2128862"/>
              <a:gd name="connsiteX13282" fmla="*/ 2087218 w 2482948"/>
              <a:gd name="connsiteY13282" fmla="*/ 862942 h 2128862"/>
              <a:gd name="connsiteX13283" fmla="*/ 2086639 w 2482948"/>
              <a:gd name="connsiteY13283" fmla="*/ 863015 h 2128862"/>
              <a:gd name="connsiteX13284" fmla="*/ 2086408 w 2482948"/>
              <a:gd name="connsiteY13284" fmla="*/ 863044 h 2128862"/>
              <a:gd name="connsiteX13285" fmla="*/ 2085949 w 2482948"/>
              <a:gd name="connsiteY13285" fmla="*/ 863102 h 2128862"/>
              <a:gd name="connsiteX13286" fmla="*/ 2087744 w 2482948"/>
              <a:gd name="connsiteY13286" fmla="*/ 864706 h 2128862"/>
              <a:gd name="connsiteX13287" fmla="*/ 2087753 w 2482948"/>
              <a:gd name="connsiteY13287" fmla="*/ 864701 h 2128862"/>
              <a:gd name="connsiteX13288" fmla="*/ 2087762 w 2482948"/>
              <a:gd name="connsiteY13288" fmla="*/ 864696 h 2128862"/>
              <a:gd name="connsiteX13289" fmla="*/ 2087772 w 2482948"/>
              <a:gd name="connsiteY13289" fmla="*/ 864690 h 2128862"/>
              <a:gd name="connsiteX13290" fmla="*/ 2087773 w 2482948"/>
              <a:gd name="connsiteY13290" fmla="*/ 864690 h 2128862"/>
              <a:gd name="connsiteX13291" fmla="*/ 2088997 w 2482948"/>
              <a:gd name="connsiteY13291" fmla="*/ 864799 h 2128862"/>
              <a:gd name="connsiteX13292" fmla="*/ 2089672 w 2482948"/>
              <a:gd name="connsiteY13292" fmla="*/ 864859 h 2128862"/>
              <a:gd name="connsiteX13293" fmla="*/ 2089614 w 2482948"/>
              <a:gd name="connsiteY13293" fmla="*/ 864814 h 2128862"/>
              <a:gd name="connsiteX13294" fmla="*/ 2088213 w 2482948"/>
              <a:gd name="connsiteY13294" fmla="*/ 863719 h 2128862"/>
              <a:gd name="connsiteX13295" fmla="*/ 1547535 w 2482948"/>
              <a:gd name="connsiteY13295" fmla="*/ 862865 h 2128862"/>
              <a:gd name="connsiteX13296" fmla="*/ 1548988 w 2482948"/>
              <a:gd name="connsiteY13296" fmla="*/ 866326 h 2128862"/>
              <a:gd name="connsiteX13297" fmla="*/ 1549013 w 2482948"/>
              <a:gd name="connsiteY13297" fmla="*/ 866245 h 2128862"/>
              <a:gd name="connsiteX13298" fmla="*/ 1549687 w 2482948"/>
              <a:gd name="connsiteY13298" fmla="*/ 864071 h 2128862"/>
              <a:gd name="connsiteX13299" fmla="*/ 1549110 w 2482948"/>
              <a:gd name="connsiteY13299" fmla="*/ 863748 h 2128862"/>
              <a:gd name="connsiteX13300" fmla="*/ 2128452 w 2482948"/>
              <a:gd name="connsiteY13300" fmla="*/ 862779 h 2128862"/>
              <a:gd name="connsiteX13301" fmla="*/ 2127535 w 2482948"/>
              <a:gd name="connsiteY13301" fmla="*/ 864585 h 2128862"/>
              <a:gd name="connsiteX13302" fmla="*/ 2129649 w 2482948"/>
              <a:gd name="connsiteY13302" fmla="*/ 865384 h 2128862"/>
              <a:gd name="connsiteX13303" fmla="*/ 2137937 w 2482948"/>
              <a:gd name="connsiteY13303" fmla="*/ 868516 h 2128862"/>
              <a:gd name="connsiteX13304" fmla="*/ 2138331 w 2482948"/>
              <a:gd name="connsiteY13304" fmla="*/ 866072 h 2128862"/>
              <a:gd name="connsiteX13305" fmla="*/ 2133471 w 2482948"/>
              <a:gd name="connsiteY13305" fmla="*/ 864452 h 2128862"/>
              <a:gd name="connsiteX13306" fmla="*/ 2129157 w 2482948"/>
              <a:gd name="connsiteY13306" fmla="*/ 863014 h 2128862"/>
              <a:gd name="connsiteX13307" fmla="*/ 1983835 w 2482948"/>
              <a:gd name="connsiteY13307" fmla="*/ 862766 h 2128862"/>
              <a:gd name="connsiteX13308" fmla="*/ 1973859 w 2482948"/>
              <a:gd name="connsiteY13308" fmla="*/ 884781 h 2128862"/>
              <a:gd name="connsiteX13309" fmla="*/ 1974767 w 2482948"/>
              <a:gd name="connsiteY13309" fmla="*/ 885220 h 2128862"/>
              <a:gd name="connsiteX13310" fmla="*/ 1981081 w 2482948"/>
              <a:gd name="connsiteY13310" fmla="*/ 888274 h 2128862"/>
              <a:gd name="connsiteX13311" fmla="*/ 683693 w 2482948"/>
              <a:gd name="connsiteY13311" fmla="*/ 862465 h 2128862"/>
              <a:gd name="connsiteX13312" fmla="*/ 683541 w 2482948"/>
              <a:gd name="connsiteY13312" fmla="*/ 862632 h 2128862"/>
              <a:gd name="connsiteX13313" fmla="*/ 684101 w 2482948"/>
              <a:gd name="connsiteY13313" fmla="*/ 863087 h 2128862"/>
              <a:gd name="connsiteX13314" fmla="*/ 684256 w 2482948"/>
              <a:gd name="connsiteY13314" fmla="*/ 862919 h 2128862"/>
              <a:gd name="connsiteX13315" fmla="*/ 2213759 w 2482948"/>
              <a:gd name="connsiteY13315" fmla="*/ 862321 h 2128862"/>
              <a:gd name="connsiteX13316" fmla="*/ 2213527 w 2482948"/>
              <a:gd name="connsiteY13316" fmla="*/ 862754 h 2128862"/>
              <a:gd name="connsiteX13317" fmla="*/ 2218173 w 2482948"/>
              <a:gd name="connsiteY13317" fmla="*/ 863947 h 2128862"/>
              <a:gd name="connsiteX13318" fmla="*/ 2216266 w 2482948"/>
              <a:gd name="connsiteY13318" fmla="*/ 862847 h 2128862"/>
              <a:gd name="connsiteX13319" fmla="*/ 2121357 w 2482948"/>
              <a:gd name="connsiteY13319" fmla="*/ 861814 h 2128862"/>
              <a:gd name="connsiteX13320" fmla="*/ 2121284 w 2482948"/>
              <a:gd name="connsiteY13320" fmla="*/ 862222 h 2128862"/>
              <a:gd name="connsiteX13321" fmla="*/ 2121974 w 2482948"/>
              <a:gd name="connsiteY13321" fmla="*/ 862483 h 2128862"/>
              <a:gd name="connsiteX13322" fmla="*/ 2122121 w 2482948"/>
              <a:gd name="connsiteY13322" fmla="*/ 862538 h 2128862"/>
              <a:gd name="connsiteX13323" fmla="*/ 2122414 w 2482948"/>
              <a:gd name="connsiteY13323" fmla="*/ 861961 h 2128862"/>
              <a:gd name="connsiteX13324" fmla="*/ 2122448 w 2482948"/>
              <a:gd name="connsiteY13324" fmla="*/ 861894 h 2128862"/>
              <a:gd name="connsiteX13325" fmla="*/ 2122452 w 2482948"/>
              <a:gd name="connsiteY13325" fmla="*/ 861887 h 2128862"/>
              <a:gd name="connsiteX13326" fmla="*/ 2121567 w 2482948"/>
              <a:gd name="connsiteY13326" fmla="*/ 861828 h 2128862"/>
              <a:gd name="connsiteX13327" fmla="*/ 1464414 w 2482948"/>
              <a:gd name="connsiteY13327" fmla="*/ 861432 h 2128862"/>
              <a:gd name="connsiteX13328" fmla="*/ 1464258 w 2482948"/>
              <a:gd name="connsiteY13328" fmla="*/ 861944 h 2128862"/>
              <a:gd name="connsiteX13329" fmla="*/ 1463898 w 2482948"/>
              <a:gd name="connsiteY13329" fmla="*/ 863128 h 2128862"/>
              <a:gd name="connsiteX13330" fmla="*/ 1465044 w 2482948"/>
              <a:gd name="connsiteY13330" fmla="*/ 863679 h 2128862"/>
              <a:gd name="connsiteX13331" fmla="*/ 1471633 w 2482948"/>
              <a:gd name="connsiteY13331" fmla="*/ 866851 h 2128862"/>
              <a:gd name="connsiteX13332" fmla="*/ 1473274 w 2482948"/>
              <a:gd name="connsiteY13332" fmla="*/ 867641 h 2128862"/>
              <a:gd name="connsiteX13333" fmla="*/ 1473302 w 2482948"/>
              <a:gd name="connsiteY13333" fmla="*/ 867652 h 2128862"/>
              <a:gd name="connsiteX13334" fmla="*/ 1473456 w 2482948"/>
              <a:gd name="connsiteY13334" fmla="*/ 867710 h 2128862"/>
              <a:gd name="connsiteX13335" fmla="*/ 1473669 w 2482948"/>
              <a:gd name="connsiteY13335" fmla="*/ 867792 h 2128862"/>
              <a:gd name="connsiteX13336" fmla="*/ 1474347 w 2482948"/>
              <a:gd name="connsiteY13336" fmla="*/ 865492 h 2128862"/>
              <a:gd name="connsiteX13337" fmla="*/ 1809367 w 2482948"/>
              <a:gd name="connsiteY13337" fmla="*/ 861190 h 2128862"/>
              <a:gd name="connsiteX13338" fmla="*/ 1801679 w 2482948"/>
              <a:gd name="connsiteY13338" fmla="*/ 878136 h 2128862"/>
              <a:gd name="connsiteX13339" fmla="*/ 1800805 w 2482948"/>
              <a:gd name="connsiteY13339" fmla="*/ 880062 h 2128862"/>
              <a:gd name="connsiteX13340" fmla="*/ 1800006 w 2482948"/>
              <a:gd name="connsiteY13340" fmla="*/ 881823 h 2128862"/>
              <a:gd name="connsiteX13341" fmla="*/ 1791206 w 2482948"/>
              <a:gd name="connsiteY13341" fmla="*/ 906649 h 2128862"/>
              <a:gd name="connsiteX13342" fmla="*/ 1799887 w 2482948"/>
              <a:gd name="connsiteY13342" fmla="*/ 950959 h 2128862"/>
              <a:gd name="connsiteX13343" fmla="*/ 1809915 w 2482948"/>
              <a:gd name="connsiteY13343" fmla="*/ 922354 h 2128862"/>
              <a:gd name="connsiteX13344" fmla="*/ 1806401 w 2482948"/>
              <a:gd name="connsiteY13344" fmla="*/ 898161 h 2128862"/>
              <a:gd name="connsiteX13345" fmla="*/ 2189089 w 2482948"/>
              <a:gd name="connsiteY13345" fmla="*/ 861178 h 2128862"/>
              <a:gd name="connsiteX13346" fmla="*/ 2188884 w 2482948"/>
              <a:gd name="connsiteY13346" fmla="*/ 862338 h 2128862"/>
              <a:gd name="connsiteX13347" fmla="*/ 2188736 w 2482948"/>
              <a:gd name="connsiteY13347" fmla="*/ 863173 h 2128862"/>
              <a:gd name="connsiteX13348" fmla="*/ 2188665 w 2482948"/>
              <a:gd name="connsiteY13348" fmla="*/ 863572 h 2128862"/>
              <a:gd name="connsiteX13349" fmla="*/ 2197779 w 2482948"/>
              <a:gd name="connsiteY13349" fmla="*/ 865048 h 2128862"/>
              <a:gd name="connsiteX13350" fmla="*/ 2205696 w 2482948"/>
              <a:gd name="connsiteY13350" fmla="*/ 866330 h 2128862"/>
              <a:gd name="connsiteX13351" fmla="*/ 2205826 w 2482948"/>
              <a:gd name="connsiteY13351" fmla="*/ 865428 h 2128862"/>
              <a:gd name="connsiteX13352" fmla="*/ 2201443 w 2482948"/>
              <a:gd name="connsiteY13352" fmla="*/ 864310 h 2128862"/>
              <a:gd name="connsiteX13353" fmla="*/ 1480336 w 2482948"/>
              <a:gd name="connsiteY13353" fmla="*/ 860933 h 2128862"/>
              <a:gd name="connsiteX13354" fmla="*/ 1479923 w 2482948"/>
              <a:gd name="connsiteY13354" fmla="*/ 862352 h 2128862"/>
              <a:gd name="connsiteX13355" fmla="*/ 1479851 w 2482948"/>
              <a:gd name="connsiteY13355" fmla="*/ 862599 h 2128862"/>
              <a:gd name="connsiteX13356" fmla="*/ 1483412 w 2482948"/>
              <a:gd name="connsiteY13356" fmla="*/ 863992 h 2128862"/>
              <a:gd name="connsiteX13357" fmla="*/ 1488681 w 2482948"/>
              <a:gd name="connsiteY13357" fmla="*/ 866995 h 2128862"/>
              <a:gd name="connsiteX13358" fmla="*/ 1489199 w 2482948"/>
              <a:gd name="connsiteY13358" fmla="*/ 865170 h 2128862"/>
              <a:gd name="connsiteX13359" fmla="*/ 1485639 w 2482948"/>
              <a:gd name="connsiteY13359" fmla="*/ 863167 h 2128862"/>
              <a:gd name="connsiteX13360" fmla="*/ 1485453 w 2482948"/>
              <a:gd name="connsiteY13360" fmla="*/ 863088 h 2128862"/>
              <a:gd name="connsiteX13361" fmla="*/ 2103304 w 2482948"/>
              <a:gd name="connsiteY13361" fmla="*/ 860913 h 2128862"/>
              <a:gd name="connsiteX13362" fmla="*/ 2102946 w 2482948"/>
              <a:gd name="connsiteY13362" fmla="*/ 860958 h 2128862"/>
              <a:gd name="connsiteX13363" fmla="*/ 2102548 w 2482948"/>
              <a:gd name="connsiteY13363" fmla="*/ 861008 h 2128862"/>
              <a:gd name="connsiteX13364" fmla="*/ 2107266 w 2482948"/>
              <a:gd name="connsiteY13364" fmla="*/ 864310 h 2128862"/>
              <a:gd name="connsiteX13365" fmla="*/ 2113611 w 2482948"/>
              <a:gd name="connsiteY13365" fmla="*/ 866992 h 2128862"/>
              <a:gd name="connsiteX13366" fmla="*/ 2116176 w 2482948"/>
              <a:gd name="connsiteY13366" fmla="*/ 867220 h 2128862"/>
              <a:gd name="connsiteX13367" fmla="*/ 2116190 w 2482948"/>
              <a:gd name="connsiteY13367" fmla="*/ 867140 h 2128862"/>
              <a:gd name="connsiteX13368" fmla="*/ 2116259 w 2482948"/>
              <a:gd name="connsiteY13368" fmla="*/ 866755 h 2128862"/>
              <a:gd name="connsiteX13369" fmla="*/ 2107957 w 2482948"/>
              <a:gd name="connsiteY13369" fmla="*/ 863623 h 2128862"/>
              <a:gd name="connsiteX13370" fmla="*/ 1494935 w 2482948"/>
              <a:gd name="connsiteY13370" fmla="*/ 860844 h 2128862"/>
              <a:gd name="connsiteX13371" fmla="*/ 1494704 w 2482948"/>
              <a:gd name="connsiteY13371" fmla="*/ 861666 h 2128862"/>
              <a:gd name="connsiteX13372" fmla="*/ 1495121 w 2482948"/>
              <a:gd name="connsiteY13372" fmla="*/ 861842 h 2128862"/>
              <a:gd name="connsiteX13373" fmla="*/ 1496932 w 2482948"/>
              <a:gd name="connsiteY13373" fmla="*/ 863116 h 2128862"/>
              <a:gd name="connsiteX13374" fmla="*/ 1502376 w 2482948"/>
              <a:gd name="connsiteY13374" fmla="*/ 865759 h 2128862"/>
              <a:gd name="connsiteX13375" fmla="*/ 1499259 w 2482948"/>
              <a:gd name="connsiteY13375" fmla="*/ 863437 h 2128862"/>
              <a:gd name="connsiteX13376" fmla="*/ 931309 w 2482948"/>
              <a:gd name="connsiteY13376" fmla="*/ 860441 h 2128862"/>
              <a:gd name="connsiteX13377" fmla="*/ 958655 w 2482948"/>
              <a:gd name="connsiteY13377" fmla="*/ 869137 h 2128862"/>
              <a:gd name="connsiteX13378" fmla="*/ 982191 w 2482948"/>
              <a:gd name="connsiteY13378" fmla="*/ 865040 h 2128862"/>
              <a:gd name="connsiteX13379" fmla="*/ 980266 w 2482948"/>
              <a:gd name="connsiteY13379" fmla="*/ 864472 h 2128862"/>
              <a:gd name="connsiteX13380" fmla="*/ 979082 w 2482948"/>
              <a:gd name="connsiteY13380" fmla="*/ 864122 h 2128862"/>
              <a:gd name="connsiteX13381" fmla="*/ 978484 w 2482948"/>
              <a:gd name="connsiteY13381" fmla="*/ 863945 h 2128862"/>
              <a:gd name="connsiteX13382" fmla="*/ 955990 w 2482948"/>
              <a:gd name="connsiteY13382" fmla="*/ 865078 h 2128862"/>
              <a:gd name="connsiteX13383" fmla="*/ 2203278 w 2482948"/>
              <a:gd name="connsiteY13383" fmla="*/ 860122 h 2128862"/>
              <a:gd name="connsiteX13384" fmla="*/ 2203820 w 2482948"/>
              <a:gd name="connsiteY13384" fmla="*/ 860261 h 2128862"/>
              <a:gd name="connsiteX13385" fmla="*/ 2204788 w 2482948"/>
              <a:gd name="connsiteY13385" fmla="*/ 860509 h 2128862"/>
              <a:gd name="connsiteX13386" fmla="*/ 2206470 w 2482948"/>
              <a:gd name="connsiteY13386" fmla="*/ 860941 h 2128862"/>
              <a:gd name="connsiteX13387" fmla="*/ 2206486 w 2482948"/>
              <a:gd name="connsiteY13387" fmla="*/ 860828 h 2128862"/>
              <a:gd name="connsiteX13388" fmla="*/ 2206491 w 2482948"/>
              <a:gd name="connsiteY13388" fmla="*/ 860797 h 2128862"/>
              <a:gd name="connsiteX13389" fmla="*/ 2206491 w 2482948"/>
              <a:gd name="connsiteY13389" fmla="*/ 860796 h 2128862"/>
              <a:gd name="connsiteX13390" fmla="*/ 829414 w 2482948"/>
              <a:gd name="connsiteY13390" fmla="*/ 860110 h 2128862"/>
              <a:gd name="connsiteX13391" fmla="*/ 834063 w 2482948"/>
              <a:gd name="connsiteY13391" fmla="*/ 861927 h 2128862"/>
              <a:gd name="connsiteX13392" fmla="*/ 836289 w 2482948"/>
              <a:gd name="connsiteY13392" fmla="*/ 862796 h 2128862"/>
              <a:gd name="connsiteX13393" fmla="*/ 837968 w 2482948"/>
              <a:gd name="connsiteY13393" fmla="*/ 863234 h 2128862"/>
              <a:gd name="connsiteX13394" fmla="*/ 838162 w 2482948"/>
              <a:gd name="connsiteY13394" fmla="*/ 863285 h 2128862"/>
              <a:gd name="connsiteX13395" fmla="*/ 838554 w 2482948"/>
              <a:gd name="connsiteY13395" fmla="*/ 863387 h 2128862"/>
              <a:gd name="connsiteX13396" fmla="*/ 829472 w 2482948"/>
              <a:gd name="connsiteY13396" fmla="*/ 860119 h 2128862"/>
              <a:gd name="connsiteX13397" fmla="*/ 1571263 w 2482948"/>
              <a:gd name="connsiteY13397" fmla="*/ 859948 h 2128862"/>
              <a:gd name="connsiteX13398" fmla="*/ 1568404 w 2482948"/>
              <a:gd name="connsiteY13398" fmla="*/ 867961 h 2128862"/>
              <a:gd name="connsiteX13399" fmla="*/ 1576594 w 2482948"/>
              <a:gd name="connsiteY13399" fmla="*/ 872584 h 2128862"/>
              <a:gd name="connsiteX13400" fmla="*/ 1577758 w 2482948"/>
              <a:gd name="connsiteY13400" fmla="*/ 869167 h 2128862"/>
              <a:gd name="connsiteX13401" fmla="*/ 1578297 w 2482948"/>
              <a:gd name="connsiteY13401" fmla="*/ 867585 h 2128862"/>
              <a:gd name="connsiteX13402" fmla="*/ 1579108 w 2482948"/>
              <a:gd name="connsiteY13402" fmla="*/ 865206 h 2128862"/>
              <a:gd name="connsiteX13403" fmla="*/ 1895530 w 2482948"/>
              <a:gd name="connsiteY13403" fmla="*/ 859940 h 2128862"/>
              <a:gd name="connsiteX13404" fmla="*/ 1893617 w 2482948"/>
              <a:gd name="connsiteY13404" fmla="*/ 863715 h 2128862"/>
              <a:gd name="connsiteX13405" fmla="*/ 1892375 w 2482948"/>
              <a:gd name="connsiteY13405" fmla="*/ 866166 h 2128862"/>
              <a:gd name="connsiteX13406" fmla="*/ 1892358 w 2482948"/>
              <a:gd name="connsiteY13406" fmla="*/ 866206 h 2128862"/>
              <a:gd name="connsiteX13407" fmla="*/ 1892085 w 2482948"/>
              <a:gd name="connsiteY13407" fmla="*/ 866853 h 2128862"/>
              <a:gd name="connsiteX13408" fmla="*/ 1887215 w 2482948"/>
              <a:gd name="connsiteY13408" fmla="*/ 878370 h 2128862"/>
              <a:gd name="connsiteX13409" fmla="*/ 1890966 w 2482948"/>
              <a:gd name="connsiteY13409" fmla="*/ 877568 h 2128862"/>
              <a:gd name="connsiteX13410" fmla="*/ 1892915 w 2482948"/>
              <a:gd name="connsiteY13410" fmla="*/ 877152 h 2128862"/>
              <a:gd name="connsiteX13411" fmla="*/ 1892918 w 2482948"/>
              <a:gd name="connsiteY13411" fmla="*/ 876977 h 2128862"/>
              <a:gd name="connsiteX13412" fmla="*/ 1892920 w 2482948"/>
              <a:gd name="connsiteY13412" fmla="*/ 876864 h 2128862"/>
              <a:gd name="connsiteX13413" fmla="*/ 1892924 w 2482948"/>
              <a:gd name="connsiteY13413" fmla="*/ 876651 h 2128862"/>
              <a:gd name="connsiteX13414" fmla="*/ 1511308 w 2482948"/>
              <a:gd name="connsiteY13414" fmla="*/ 859040 h 2128862"/>
              <a:gd name="connsiteX13415" fmla="*/ 1511149 w 2482948"/>
              <a:gd name="connsiteY13415" fmla="*/ 859491 h 2128862"/>
              <a:gd name="connsiteX13416" fmla="*/ 1512050 w 2482948"/>
              <a:gd name="connsiteY13416" fmla="*/ 860216 h 2128862"/>
              <a:gd name="connsiteX13417" fmla="*/ 1513703 w 2482948"/>
              <a:gd name="connsiteY13417" fmla="*/ 861545 h 2128862"/>
              <a:gd name="connsiteX13418" fmla="*/ 1515779 w 2482948"/>
              <a:gd name="connsiteY13418" fmla="*/ 862267 h 2128862"/>
              <a:gd name="connsiteX13419" fmla="*/ 1516819 w 2482948"/>
              <a:gd name="connsiteY13419" fmla="*/ 862628 h 2128862"/>
              <a:gd name="connsiteX13420" fmla="*/ 1517871 w 2482948"/>
              <a:gd name="connsiteY13420" fmla="*/ 862994 h 2128862"/>
              <a:gd name="connsiteX13421" fmla="*/ 1515840 w 2482948"/>
              <a:gd name="connsiteY13421" fmla="*/ 861274 h 2128862"/>
              <a:gd name="connsiteX13422" fmla="*/ 911365 w 2482948"/>
              <a:gd name="connsiteY13422" fmla="*/ 859025 h 2128862"/>
              <a:gd name="connsiteX13423" fmla="*/ 908053 w 2482948"/>
              <a:gd name="connsiteY13423" fmla="*/ 860099 h 2128862"/>
              <a:gd name="connsiteX13424" fmla="*/ 906192 w 2482948"/>
              <a:gd name="connsiteY13424" fmla="*/ 860702 h 2128862"/>
              <a:gd name="connsiteX13425" fmla="*/ 904263 w 2482948"/>
              <a:gd name="connsiteY13425" fmla="*/ 861327 h 2128862"/>
              <a:gd name="connsiteX13426" fmla="*/ 901588 w 2482948"/>
              <a:gd name="connsiteY13426" fmla="*/ 861593 h 2128862"/>
              <a:gd name="connsiteX13427" fmla="*/ 895173 w 2482948"/>
              <a:gd name="connsiteY13427" fmla="*/ 862230 h 2128862"/>
              <a:gd name="connsiteX13428" fmla="*/ 894299 w 2482948"/>
              <a:gd name="connsiteY13428" fmla="*/ 862317 h 2128862"/>
              <a:gd name="connsiteX13429" fmla="*/ 899250 w 2482948"/>
              <a:gd name="connsiteY13429" fmla="*/ 863794 h 2128862"/>
              <a:gd name="connsiteX13430" fmla="*/ 904029 w 2482948"/>
              <a:gd name="connsiteY13430" fmla="*/ 864306 h 2128862"/>
              <a:gd name="connsiteX13431" fmla="*/ 934718 w 2482948"/>
              <a:gd name="connsiteY13431" fmla="*/ 867595 h 2128862"/>
              <a:gd name="connsiteX13432" fmla="*/ 940157 w 2482948"/>
              <a:gd name="connsiteY13432" fmla="*/ 868178 h 2128862"/>
              <a:gd name="connsiteX13433" fmla="*/ 931315 w 2482948"/>
              <a:gd name="connsiteY13433" fmla="*/ 865367 h 2128862"/>
              <a:gd name="connsiteX13434" fmla="*/ 924228 w 2482948"/>
              <a:gd name="connsiteY13434" fmla="*/ 863114 h 2128862"/>
              <a:gd name="connsiteX13435" fmla="*/ 2144217 w 2482948"/>
              <a:gd name="connsiteY13435" fmla="*/ 858655 h 2128862"/>
              <a:gd name="connsiteX13436" fmla="*/ 2144207 w 2482948"/>
              <a:gd name="connsiteY13436" fmla="*/ 858721 h 2128862"/>
              <a:gd name="connsiteX13437" fmla="*/ 2144177 w 2482948"/>
              <a:gd name="connsiteY13437" fmla="*/ 858908 h 2128862"/>
              <a:gd name="connsiteX13438" fmla="*/ 2144118 w 2482948"/>
              <a:gd name="connsiteY13438" fmla="*/ 859273 h 2128862"/>
              <a:gd name="connsiteX13439" fmla="*/ 2145317 w 2482948"/>
              <a:gd name="connsiteY13439" fmla="*/ 859333 h 2128862"/>
              <a:gd name="connsiteX13440" fmla="*/ 2145884 w 2482948"/>
              <a:gd name="connsiteY13440" fmla="*/ 859362 h 2128862"/>
              <a:gd name="connsiteX13441" fmla="*/ 2146734 w 2482948"/>
              <a:gd name="connsiteY13441" fmla="*/ 859404 h 2128862"/>
              <a:gd name="connsiteX13442" fmla="*/ 664427 w 2482948"/>
              <a:gd name="connsiteY13442" fmla="*/ 858244 h 2128862"/>
              <a:gd name="connsiteX13443" fmla="*/ 664713 w 2482948"/>
              <a:gd name="connsiteY13443" fmla="*/ 858622 h 2128862"/>
              <a:gd name="connsiteX13444" fmla="*/ 664790 w 2482948"/>
              <a:gd name="connsiteY13444" fmla="*/ 858545 h 2128862"/>
              <a:gd name="connsiteX13445" fmla="*/ 664621 w 2482948"/>
              <a:gd name="connsiteY13445" fmla="*/ 858405 h 2128862"/>
              <a:gd name="connsiteX13446" fmla="*/ 814095 w 2482948"/>
              <a:gd name="connsiteY13446" fmla="*/ 858156 h 2128862"/>
              <a:gd name="connsiteX13447" fmla="*/ 810728 w 2482948"/>
              <a:gd name="connsiteY13447" fmla="*/ 862242 h 2128862"/>
              <a:gd name="connsiteX13448" fmla="*/ 877463 w 2482948"/>
              <a:gd name="connsiteY13448" fmla="*/ 887533 h 2128862"/>
              <a:gd name="connsiteX13449" fmla="*/ 883497 w 2482948"/>
              <a:gd name="connsiteY13449" fmla="*/ 888614 h 2128862"/>
              <a:gd name="connsiteX13450" fmla="*/ 883498 w 2482948"/>
              <a:gd name="connsiteY13450" fmla="*/ 888614 h 2128862"/>
              <a:gd name="connsiteX13451" fmla="*/ 883653 w 2482948"/>
              <a:gd name="connsiteY13451" fmla="*/ 888610 h 2128862"/>
              <a:gd name="connsiteX13452" fmla="*/ 906872 w 2482948"/>
              <a:gd name="connsiteY13452" fmla="*/ 887969 h 2128862"/>
              <a:gd name="connsiteX13453" fmla="*/ 899285 w 2482948"/>
              <a:gd name="connsiteY13453" fmla="*/ 885239 h 2128862"/>
              <a:gd name="connsiteX13454" fmla="*/ 884890 w 2482948"/>
              <a:gd name="connsiteY13454" fmla="*/ 880060 h 2128862"/>
              <a:gd name="connsiteX13455" fmla="*/ 875030 w 2482948"/>
              <a:gd name="connsiteY13455" fmla="*/ 876512 h 2128862"/>
              <a:gd name="connsiteX13456" fmla="*/ 853023 w 2482948"/>
              <a:gd name="connsiteY13456" fmla="*/ 872058 h 2128862"/>
              <a:gd name="connsiteX13457" fmla="*/ 1350520 w 2482948"/>
              <a:gd name="connsiteY13457" fmla="*/ 858040 h 2128862"/>
              <a:gd name="connsiteX13458" fmla="*/ 1349536 w 2482948"/>
              <a:gd name="connsiteY13458" fmla="*/ 858236 h 2128862"/>
              <a:gd name="connsiteX13459" fmla="*/ 1347461 w 2482948"/>
              <a:gd name="connsiteY13459" fmla="*/ 858651 h 2128862"/>
              <a:gd name="connsiteX13460" fmla="*/ 1348332 w 2482948"/>
              <a:gd name="connsiteY13460" fmla="*/ 858999 h 2128862"/>
              <a:gd name="connsiteX13461" fmla="*/ 1351499 w 2482948"/>
              <a:gd name="connsiteY13461" fmla="*/ 858411 h 2128862"/>
              <a:gd name="connsiteX13462" fmla="*/ 1270261 w 2482948"/>
              <a:gd name="connsiteY13462" fmla="*/ 857751 h 2128862"/>
              <a:gd name="connsiteX13463" fmla="*/ 1265428 w 2482948"/>
              <a:gd name="connsiteY13463" fmla="*/ 860431 h 2128862"/>
              <a:gd name="connsiteX13464" fmla="*/ 1261493 w 2482948"/>
              <a:gd name="connsiteY13464" fmla="*/ 862612 h 2128862"/>
              <a:gd name="connsiteX13465" fmla="*/ 1246764 w 2482948"/>
              <a:gd name="connsiteY13465" fmla="*/ 870778 h 2128862"/>
              <a:gd name="connsiteX13466" fmla="*/ 1255323 w 2482948"/>
              <a:gd name="connsiteY13466" fmla="*/ 872657 h 2128862"/>
              <a:gd name="connsiteX13467" fmla="*/ 1273113 w 2482948"/>
              <a:gd name="connsiteY13467" fmla="*/ 864192 h 2128862"/>
              <a:gd name="connsiteX13468" fmla="*/ 1273129 w 2482948"/>
              <a:gd name="connsiteY13468" fmla="*/ 864184 h 2128862"/>
              <a:gd name="connsiteX13469" fmla="*/ 1275821 w 2482948"/>
              <a:gd name="connsiteY13469" fmla="*/ 858820 h 2128862"/>
              <a:gd name="connsiteX13470" fmla="*/ 1527330 w 2482948"/>
              <a:gd name="connsiteY13470" fmla="*/ 857457 h 2128862"/>
              <a:gd name="connsiteX13471" fmla="*/ 1526993 w 2482948"/>
              <a:gd name="connsiteY13471" fmla="*/ 858457 h 2128862"/>
              <a:gd name="connsiteX13472" fmla="*/ 1526832 w 2482948"/>
              <a:gd name="connsiteY13472" fmla="*/ 858935 h 2128862"/>
              <a:gd name="connsiteX13473" fmla="*/ 1526783 w 2482948"/>
              <a:gd name="connsiteY13473" fmla="*/ 859080 h 2128862"/>
              <a:gd name="connsiteX13474" fmla="*/ 1534656 w 2482948"/>
              <a:gd name="connsiteY13474" fmla="*/ 866210 h 2128862"/>
              <a:gd name="connsiteX13475" fmla="*/ 1534751 w 2482948"/>
              <a:gd name="connsiteY13475" fmla="*/ 865915 h 2128862"/>
              <a:gd name="connsiteX13476" fmla="*/ 1530142 w 2482948"/>
              <a:gd name="connsiteY13476" fmla="*/ 860148 h 2128862"/>
              <a:gd name="connsiteX13477" fmla="*/ 1529218 w 2482948"/>
              <a:gd name="connsiteY13477" fmla="*/ 859263 h 2128862"/>
              <a:gd name="connsiteX13478" fmla="*/ 1451122 w 2482948"/>
              <a:gd name="connsiteY13478" fmla="*/ 857295 h 2128862"/>
              <a:gd name="connsiteX13479" fmla="*/ 1450757 w 2482948"/>
              <a:gd name="connsiteY13479" fmla="*/ 859024 h 2128862"/>
              <a:gd name="connsiteX13480" fmla="*/ 1452553 w 2482948"/>
              <a:gd name="connsiteY13480" fmla="*/ 859711 h 2128862"/>
              <a:gd name="connsiteX13481" fmla="*/ 1453864 w 2482948"/>
              <a:gd name="connsiteY13481" fmla="*/ 860213 h 2128862"/>
              <a:gd name="connsiteX13482" fmla="*/ 1459479 w 2482948"/>
              <a:gd name="connsiteY13482" fmla="*/ 861001 h 2128862"/>
              <a:gd name="connsiteX13483" fmla="*/ 1460561 w 2482948"/>
              <a:gd name="connsiteY13483" fmla="*/ 861521 h 2128862"/>
              <a:gd name="connsiteX13484" fmla="*/ 1460986 w 2482948"/>
              <a:gd name="connsiteY13484" fmla="*/ 860136 h 2128862"/>
              <a:gd name="connsiteX13485" fmla="*/ 1461015 w 2482948"/>
              <a:gd name="connsiteY13485" fmla="*/ 860043 h 2128862"/>
              <a:gd name="connsiteX13486" fmla="*/ 1455871 w 2482948"/>
              <a:gd name="connsiteY13486" fmla="*/ 857941 h 2128862"/>
              <a:gd name="connsiteX13487" fmla="*/ 1452802 w 2482948"/>
              <a:gd name="connsiteY13487" fmla="*/ 857524 h 2128862"/>
              <a:gd name="connsiteX13488" fmla="*/ 1451261 w 2482948"/>
              <a:gd name="connsiteY13488" fmla="*/ 857314 h 2128862"/>
              <a:gd name="connsiteX13489" fmla="*/ 1079558 w 2482948"/>
              <a:gd name="connsiteY13489" fmla="*/ 857239 h 2128862"/>
              <a:gd name="connsiteX13490" fmla="*/ 1075677 w 2482948"/>
              <a:gd name="connsiteY13490" fmla="*/ 869429 h 2128862"/>
              <a:gd name="connsiteX13491" fmla="*/ 1202486 w 2482948"/>
              <a:gd name="connsiteY13491" fmla="*/ 903887 h 2128862"/>
              <a:gd name="connsiteX13492" fmla="*/ 1208788 w 2482948"/>
              <a:gd name="connsiteY13492" fmla="*/ 889226 h 2128862"/>
              <a:gd name="connsiteX13493" fmla="*/ 1112784 w 2482948"/>
              <a:gd name="connsiteY13493" fmla="*/ 865463 h 2128862"/>
              <a:gd name="connsiteX13494" fmla="*/ 1399333 w 2482948"/>
              <a:gd name="connsiteY13494" fmla="*/ 856914 h 2128862"/>
              <a:gd name="connsiteX13495" fmla="*/ 1400078 w 2482948"/>
              <a:gd name="connsiteY13495" fmla="*/ 857159 h 2128862"/>
              <a:gd name="connsiteX13496" fmla="*/ 1401593 w 2482948"/>
              <a:gd name="connsiteY13496" fmla="*/ 857657 h 2128862"/>
              <a:gd name="connsiteX13497" fmla="*/ 1406954 w 2482948"/>
              <a:gd name="connsiteY13497" fmla="*/ 858328 h 2128862"/>
              <a:gd name="connsiteX13498" fmla="*/ 1409899 w 2482948"/>
              <a:gd name="connsiteY13498" fmla="*/ 858696 h 2128862"/>
              <a:gd name="connsiteX13499" fmla="*/ 1416228 w 2482948"/>
              <a:gd name="connsiteY13499" fmla="*/ 859488 h 2128862"/>
              <a:gd name="connsiteX13500" fmla="*/ 1416223 w 2482948"/>
              <a:gd name="connsiteY13500" fmla="*/ 859485 h 2128862"/>
              <a:gd name="connsiteX13501" fmla="*/ 2087666 w 2482948"/>
              <a:gd name="connsiteY13501" fmla="*/ 856800 h 2128862"/>
              <a:gd name="connsiteX13502" fmla="*/ 2087069 w 2482948"/>
              <a:gd name="connsiteY13502" fmla="*/ 857346 h 2128862"/>
              <a:gd name="connsiteX13503" fmla="*/ 2089103 w 2482948"/>
              <a:gd name="connsiteY13503" fmla="*/ 858464 h 2128862"/>
              <a:gd name="connsiteX13504" fmla="*/ 2090073 w 2482948"/>
              <a:gd name="connsiteY13504" fmla="*/ 858224 h 2128862"/>
              <a:gd name="connsiteX13505" fmla="*/ 2087920 w 2482948"/>
              <a:gd name="connsiteY13505" fmla="*/ 856950 h 2128862"/>
              <a:gd name="connsiteX13506" fmla="*/ 1004088 w 2482948"/>
              <a:gd name="connsiteY13506" fmla="*/ 856586 h 2128862"/>
              <a:gd name="connsiteX13507" fmla="*/ 1004086 w 2482948"/>
              <a:gd name="connsiteY13507" fmla="*/ 856597 h 2128862"/>
              <a:gd name="connsiteX13508" fmla="*/ 1004087 w 2482948"/>
              <a:gd name="connsiteY13508" fmla="*/ 856597 h 2128862"/>
              <a:gd name="connsiteX13509" fmla="*/ 1004094 w 2482948"/>
              <a:gd name="connsiteY13509" fmla="*/ 856596 h 2128862"/>
              <a:gd name="connsiteX13510" fmla="*/ 1004170 w 2482948"/>
              <a:gd name="connsiteY13510" fmla="*/ 856587 h 2128862"/>
              <a:gd name="connsiteX13511" fmla="*/ 1004169 w 2482948"/>
              <a:gd name="connsiteY13511" fmla="*/ 856587 h 2128862"/>
              <a:gd name="connsiteX13512" fmla="*/ 1004163 w 2482948"/>
              <a:gd name="connsiteY13512" fmla="*/ 856587 h 2128862"/>
              <a:gd name="connsiteX13513" fmla="*/ 997747 w 2482948"/>
              <a:gd name="connsiteY13513" fmla="*/ 856495 h 2128862"/>
              <a:gd name="connsiteX13514" fmla="*/ 998205 w 2482948"/>
              <a:gd name="connsiteY13514" fmla="*/ 857163 h 2128862"/>
              <a:gd name="connsiteX13515" fmla="*/ 998264 w 2482948"/>
              <a:gd name="connsiteY13515" fmla="*/ 857249 h 2128862"/>
              <a:gd name="connsiteX13516" fmla="*/ 999762 w 2482948"/>
              <a:gd name="connsiteY13516" fmla="*/ 857081 h 2128862"/>
              <a:gd name="connsiteX13517" fmla="*/ 999763 w 2482948"/>
              <a:gd name="connsiteY13517" fmla="*/ 857075 h 2128862"/>
              <a:gd name="connsiteX13518" fmla="*/ 999878 w 2482948"/>
              <a:gd name="connsiteY13518" fmla="*/ 856526 h 2128862"/>
              <a:gd name="connsiteX13519" fmla="*/ 1641508 w 2482948"/>
              <a:gd name="connsiteY13519" fmla="*/ 856291 h 2128862"/>
              <a:gd name="connsiteX13520" fmla="*/ 1641443 w 2482948"/>
              <a:gd name="connsiteY13520" fmla="*/ 856469 h 2128862"/>
              <a:gd name="connsiteX13521" fmla="*/ 1640540 w 2482948"/>
              <a:gd name="connsiteY13521" fmla="*/ 858965 h 2128862"/>
              <a:gd name="connsiteX13522" fmla="*/ 1642082 w 2482948"/>
              <a:gd name="connsiteY13522" fmla="*/ 886155 h 2128862"/>
              <a:gd name="connsiteX13523" fmla="*/ 1642232 w 2482948"/>
              <a:gd name="connsiteY13523" fmla="*/ 888800 h 2128862"/>
              <a:gd name="connsiteX13524" fmla="*/ 1443543 w 2482948"/>
              <a:gd name="connsiteY13524" fmla="*/ 856263 h 2128862"/>
              <a:gd name="connsiteX13525" fmla="*/ 1445033 w 2482948"/>
              <a:gd name="connsiteY13525" fmla="*/ 856833 h 2128862"/>
              <a:gd name="connsiteX13526" fmla="*/ 1446890 w 2482948"/>
              <a:gd name="connsiteY13526" fmla="*/ 857544 h 2128862"/>
              <a:gd name="connsiteX13527" fmla="*/ 1447034 w 2482948"/>
              <a:gd name="connsiteY13527" fmla="*/ 856868 h 2128862"/>
              <a:gd name="connsiteX13528" fmla="*/ 1447061 w 2482948"/>
              <a:gd name="connsiteY13528" fmla="*/ 856742 h 2128862"/>
              <a:gd name="connsiteX13529" fmla="*/ 1043588 w 2482948"/>
              <a:gd name="connsiteY13529" fmla="*/ 856207 h 2128862"/>
              <a:gd name="connsiteX13530" fmla="*/ 1039587 w 2482948"/>
              <a:gd name="connsiteY13530" fmla="*/ 859622 h 2128862"/>
              <a:gd name="connsiteX13531" fmla="*/ 1040093 w 2482948"/>
              <a:gd name="connsiteY13531" fmla="*/ 859760 h 2128862"/>
              <a:gd name="connsiteX13532" fmla="*/ 1043254 w 2482948"/>
              <a:gd name="connsiteY13532" fmla="*/ 860619 h 2128862"/>
              <a:gd name="connsiteX13533" fmla="*/ 1043380 w 2482948"/>
              <a:gd name="connsiteY13533" fmla="*/ 859327 h 2128862"/>
              <a:gd name="connsiteX13534" fmla="*/ 1043633 w 2482948"/>
              <a:gd name="connsiteY13534" fmla="*/ 856710 h 2128862"/>
              <a:gd name="connsiteX13535" fmla="*/ 1043598 w 2482948"/>
              <a:gd name="connsiteY13535" fmla="*/ 856324 h 2128862"/>
              <a:gd name="connsiteX13536" fmla="*/ 968922 w 2482948"/>
              <a:gd name="connsiteY13536" fmla="*/ 856082 h 2128862"/>
              <a:gd name="connsiteX13537" fmla="*/ 971274 w 2482948"/>
              <a:gd name="connsiteY13537" fmla="*/ 856775 h 2128862"/>
              <a:gd name="connsiteX13538" fmla="*/ 979805 w 2482948"/>
              <a:gd name="connsiteY13538" fmla="*/ 859288 h 2128862"/>
              <a:gd name="connsiteX13539" fmla="*/ 979877 w 2482948"/>
              <a:gd name="connsiteY13539" fmla="*/ 859309 h 2128862"/>
              <a:gd name="connsiteX13540" fmla="*/ 993636 w 2482948"/>
              <a:gd name="connsiteY13540" fmla="*/ 857767 h 2128862"/>
              <a:gd name="connsiteX13541" fmla="*/ 993824 w 2482948"/>
              <a:gd name="connsiteY13541" fmla="*/ 857117 h 2128862"/>
              <a:gd name="connsiteX13542" fmla="*/ 994018 w 2482948"/>
              <a:gd name="connsiteY13542" fmla="*/ 856442 h 2128862"/>
              <a:gd name="connsiteX13543" fmla="*/ 992226 w 2482948"/>
              <a:gd name="connsiteY13543" fmla="*/ 856416 h 2128862"/>
              <a:gd name="connsiteX13544" fmla="*/ 1586794 w 2482948"/>
              <a:gd name="connsiteY13544" fmla="*/ 855968 h 2128862"/>
              <a:gd name="connsiteX13545" fmla="*/ 1584635 w 2482948"/>
              <a:gd name="connsiteY13545" fmla="*/ 862335 h 2128862"/>
              <a:gd name="connsiteX13546" fmla="*/ 1588104 w 2482948"/>
              <a:gd name="connsiteY13546" fmla="*/ 865486 h 2128862"/>
              <a:gd name="connsiteX13547" fmla="*/ 1591833 w 2482948"/>
              <a:gd name="connsiteY13547" fmla="*/ 868873 h 2128862"/>
              <a:gd name="connsiteX13548" fmla="*/ 1592517 w 2482948"/>
              <a:gd name="connsiteY13548" fmla="*/ 866766 h 2128862"/>
              <a:gd name="connsiteX13549" fmla="*/ 1593655 w 2482948"/>
              <a:gd name="connsiteY13549" fmla="*/ 863259 h 2128862"/>
              <a:gd name="connsiteX13550" fmla="*/ 1361811 w 2482948"/>
              <a:gd name="connsiteY13550" fmla="*/ 855784 h 2128862"/>
              <a:gd name="connsiteX13551" fmla="*/ 1361115 w 2482948"/>
              <a:gd name="connsiteY13551" fmla="*/ 855923 h 2128862"/>
              <a:gd name="connsiteX13552" fmla="*/ 1360386 w 2482948"/>
              <a:gd name="connsiteY13552" fmla="*/ 856069 h 2128862"/>
              <a:gd name="connsiteX13553" fmla="*/ 1358547 w 2482948"/>
              <a:gd name="connsiteY13553" fmla="*/ 856436 h 2128862"/>
              <a:gd name="connsiteX13554" fmla="*/ 1359487 w 2482948"/>
              <a:gd name="connsiteY13554" fmla="*/ 856778 h 2128862"/>
              <a:gd name="connsiteX13555" fmla="*/ 1359764 w 2482948"/>
              <a:gd name="connsiteY13555" fmla="*/ 856879 h 2128862"/>
              <a:gd name="connsiteX13556" fmla="*/ 1360255 w 2482948"/>
              <a:gd name="connsiteY13556" fmla="*/ 856788 h 2128862"/>
              <a:gd name="connsiteX13557" fmla="*/ 1363109 w 2482948"/>
              <a:gd name="connsiteY13557" fmla="*/ 856259 h 2128862"/>
              <a:gd name="connsiteX13558" fmla="*/ 1361880 w 2482948"/>
              <a:gd name="connsiteY13558" fmla="*/ 855809 h 2128862"/>
              <a:gd name="connsiteX13559" fmla="*/ 2166963 w 2482948"/>
              <a:gd name="connsiteY13559" fmla="*/ 855513 h 2128862"/>
              <a:gd name="connsiteX13560" fmla="*/ 2166197 w 2482948"/>
              <a:gd name="connsiteY13560" fmla="*/ 860743 h 2128862"/>
              <a:gd name="connsiteX13561" fmla="*/ 2169297 w 2482948"/>
              <a:gd name="connsiteY13561" fmla="*/ 861492 h 2128862"/>
              <a:gd name="connsiteX13562" fmla="*/ 2176760 w 2482948"/>
              <a:gd name="connsiteY13562" fmla="*/ 862381 h 2128862"/>
              <a:gd name="connsiteX13563" fmla="*/ 2179336 w 2482948"/>
              <a:gd name="connsiteY13563" fmla="*/ 862381 h 2128862"/>
              <a:gd name="connsiteX13564" fmla="*/ 2181142 w 2482948"/>
              <a:gd name="connsiteY13564" fmla="*/ 859162 h 2128862"/>
              <a:gd name="connsiteX13565" fmla="*/ 2172625 w 2482948"/>
              <a:gd name="connsiteY13565" fmla="*/ 857003 h 2128862"/>
              <a:gd name="connsiteX13566" fmla="*/ 2248442 w 2482948"/>
              <a:gd name="connsiteY13566" fmla="*/ 855474 h 2128862"/>
              <a:gd name="connsiteX13567" fmla="*/ 2245636 w 2482948"/>
              <a:gd name="connsiteY13567" fmla="*/ 858652 h 2128862"/>
              <a:gd name="connsiteX13568" fmla="*/ 2244910 w 2482948"/>
              <a:gd name="connsiteY13568" fmla="*/ 859474 h 2128862"/>
              <a:gd name="connsiteX13569" fmla="*/ 2245489 w 2482948"/>
              <a:gd name="connsiteY13569" fmla="*/ 860097 h 2128862"/>
              <a:gd name="connsiteX13570" fmla="*/ 2245868 w 2482948"/>
              <a:gd name="connsiteY13570" fmla="*/ 860505 h 2128862"/>
              <a:gd name="connsiteX13571" fmla="*/ 2245975 w 2482948"/>
              <a:gd name="connsiteY13571" fmla="*/ 860732 h 2128862"/>
              <a:gd name="connsiteX13572" fmla="*/ 2247546 w 2482948"/>
              <a:gd name="connsiteY13572" fmla="*/ 864089 h 2128862"/>
              <a:gd name="connsiteX13573" fmla="*/ 2247900 w 2482948"/>
              <a:gd name="connsiteY13573" fmla="*/ 860689 h 2128862"/>
              <a:gd name="connsiteX13574" fmla="*/ 2132709 w 2482948"/>
              <a:gd name="connsiteY13574" fmla="*/ 855230 h 2128862"/>
              <a:gd name="connsiteX13575" fmla="*/ 2130820 w 2482948"/>
              <a:gd name="connsiteY13575" fmla="*/ 858299 h 2128862"/>
              <a:gd name="connsiteX13576" fmla="*/ 2131129 w 2482948"/>
              <a:gd name="connsiteY13576" fmla="*/ 858403 h 2128862"/>
              <a:gd name="connsiteX13577" fmla="*/ 2131906 w 2482948"/>
              <a:gd name="connsiteY13577" fmla="*/ 858663 h 2128862"/>
              <a:gd name="connsiteX13578" fmla="*/ 2139463 w 2482948"/>
              <a:gd name="connsiteY13578" fmla="*/ 859041 h 2128862"/>
              <a:gd name="connsiteX13579" fmla="*/ 2139740 w 2482948"/>
              <a:gd name="connsiteY13579" fmla="*/ 857323 h 2128862"/>
              <a:gd name="connsiteX13580" fmla="*/ 1466356 w 2482948"/>
              <a:gd name="connsiteY13580" fmla="*/ 855046 h 2128862"/>
              <a:gd name="connsiteX13581" fmla="*/ 1465995 w 2482948"/>
              <a:gd name="connsiteY13581" fmla="*/ 856232 h 2128862"/>
              <a:gd name="connsiteX13582" fmla="*/ 1473238 w 2482948"/>
              <a:gd name="connsiteY13582" fmla="*/ 859692 h 2128862"/>
              <a:gd name="connsiteX13583" fmla="*/ 1475709 w 2482948"/>
              <a:gd name="connsiteY13583" fmla="*/ 860872 h 2128862"/>
              <a:gd name="connsiteX13584" fmla="*/ 1475768 w 2482948"/>
              <a:gd name="connsiteY13584" fmla="*/ 860670 h 2128862"/>
              <a:gd name="connsiteX13585" fmla="*/ 1476099 w 2482948"/>
              <a:gd name="connsiteY13585" fmla="*/ 859548 h 2128862"/>
              <a:gd name="connsiteX13586" fmla="*/ 1476204 w 2482948"/>
              <a:gd name="connsiteY13586" fmla="*/ 859193 h 2128862"/>
              <a:gd name="connsiteX13587" fmla="*/ 1482105 w 2482948"/>
              <a:gd name="connsiteY13587" fmla="*/ 854868 h 2128862"/>
              <a:gd name="connsiteX13588" fmla="*/ 1481950 w 2482948"/>
              <a:gd name="connsiteY13588" fmla="*/ 855399 h 2128862"/>
              <a:gd name="connsiteX13589" fmla="*/ 1481903 w 2482948"/>
              <a:gd name="connsiteY13589" fmla="*/ 855560 h 2128862"/>
              <a:gd name="connsiteX13590" fmla="*/ 1481836 w 2482948"/>
              <a:gd name="connsiteY13590" fmla="*/ 855789 h 2128862"/>
              <a:gd name="connsiteX13591" fmla="*/ 1488954 w 2482948"/>
              <a:gd name="connsiteY13591" fmla="*/ 859244 h 2128862"/>
              <a:gd name="connsiteX13592" fmla="*/ 1490675 w 2482948"/>
              <a:gd name="connsiteY13592" fmla="*/ 859969 h 2128862"/>
              <a:gd name="connsiteX13593" fmla="*/ 1490768 w 2482948"/>
              <a:gd name="connsiteY13593" fmla="*/ 859643 h 2128862"/>
              <a:gd name="connsiteX13594" fmla="*/ 1491083 w 2482948"/>
              <a:gd name="connsiteY13594" fmla="*/ 858534 h 2128862"/>
              <a:gd name="connsiteX13595" fmla="*/ 1488946 w 2482948"/>
              <a:gd name="connsiteY13595" fmla="*/ 857252 h 2128862"/>
              <a:gd name="connsiteX13596" fmla="*/ 1488760 w 2482948"/>
              <a:gd name="connsiteY13596" fmla="*/ 857187 h 2128862"/>
              <a:gd name="connsiteX13597" fmla="*/ 1483195 w 2482948"/>
              <a:gd name="connsiteY13597" fmla="*/ 855248 h 2128862"/>
              <a:gd name="connsiteX13598" fmla="*/ 1255121 w 2482948"/>
              <a:gd name="connsiteY13598" fmla="*/ 854840 h 2128862"/>
              <a:gd name="connsiteX13599" fmla="*/ 1238720 w 2482948"/>
              <a:gd name="connsiteY13599" fmla="*/ 865238 h 2128862"/>
              <a:gd name="connsiteX13600" fmla="*/ 1236082 w 2482948"/>
              <a:gd name="connsiteY13600" fmla="*/ 868432 h 2128862"/>
              <a:gd name="connsiteX13601" fmla="*/ 1236873 w 2482948"/>
              <a:gd name="connsiteY13601" fmla="*/ 868606 h 2128862"/>
              <a:gd name="connsiteX13602" fmla="*/ 1240498 w 2482948"/>
              <a:gd name="connsiteY13602" fmla="*/ 869402 h 2128862"/>
              <a:gd name="connsiteX13603" fmla="*/ 1263725 w 2482948"/>
              <a:gd name="connsiteY13603" fmla="*/ 856495 h 2128862"/>
              <a:gd name="connsiteX13604" fmla="*/ 1496653 w 2482948"/>
              <a:gd name="connsiteY13604" fmla="*/ 854726 h 2128862"/>
              <a:gd name="connsiteX13605" fmla="*/ 1496621 w 2482948"/>
              <a:gd name="connsiteY13605" fmla="*/ 854839 h 2128862"/>
              <a:gd name="connsiteX13606" fmla="*/ 1498133 w 2482948"/>
              <a:gd name="connsiteY13606" fmla="*/ 855661 h 2128862"/>
              <a:gd name="connsiteX13607" fmla="*/ 2161926 w 2482948"/>
              <a:gd name="connsiteY13607" fmla="*/ 854253 h 2128862"/>
              <a:gd name="connsiteX13608" fmla="*/ 2159216 w 2482948"/>
              <a:gd name="connsiteY13608" fmla="*/ 858855 h 2128862"/>
              <a:gd name="connsiteX13609" fmla="*/ 2161575 w 2482948"/>
              <a:gd name="connsiteY13609" fmla="*/ 859562 h 2128862"/>
              <a:gd name="connsiteX13610" fmla="*/ 2162089 w 2482948"/>
              <a:gd name="connsiteY13610" fmla="*/ 856039 h 2128862"/>
              <a:gd name="connsiteX13611" fmla="*/ 2162122 w 2482948"/>
              <a:gd name="connsiteY13611" fmla="*/ 855816 h 2128862"/>
              <a:gd name="connsiteX13612" fmla="*/ 2162336 w 2482948"/>
              <a:gd name="connsiteY13612" fmla="*/ 854351 h 2128862"/>
              <a:gd name="connsiteX13613" fmla="*/ 1340499 w 2482948"/>
              <a:gd name="connsiteY13613" fmla="*/ 854240 h 2128862"/>
              <a:gd name="connsiteX13614" fmla="*/ 1337831 w 2482948"/>
              <a:gd name="connsiteY13614" fmla="*/ 854811 h 2128862"/>
              <a:gd name="connsiteX13615" fmla="*/ 1339560 w 2482948"/>
              <a:gd name="connsiteY13615" fmla="*/ 855500 h 2128862"/>
              <a:gd name="connsiteX13616" fmla="*/ 1342336 w 2482948"/>
              <a:gd name="connsiteY13616" fmla="*/ 854937 h 2128862"/>
              <a:gd name="connsiteX13617" fmla="*/ 1425431 w 2482948"/>
              <a:gd name="connsiteY13617" fmla="*/ 854185 h 2128862"/>
              <a:gd name="connsiteX13618" fmla="*/ 1425390 w 2482948"/>
              <a:gd name="connsiteY13618" fmla="*/ 854372 h 2128862"/>
              <a:gd name="connsiteX13619" fmla="*/ 1425294 w 2482948"/>
              <a:gd name="connsiteY13619" fmla="*/ 854810 h 2128862"/>
              <a:gd name="connsiteX13620" fmla="*/ 1424996 w 2482948"/>
              <a:gd name="connsiteY13620" fmla="*/ 856162 h 2128862"/>
              <a:gd name="connsiteX13621" fmla="*/ 1425114 w 2482948"/>
              <a:gd name="connsiteY13621" fmla="*/ 856179 h 2128862"/>
              <a:gd name="connsiteX13622" fmla="*/ 1433148 w 2482948"/>
              <a:gd name="connsiteY13622" fmla="*/ 857306 h 2128862"/>
              <a:gd name="connsiteX13623" fmla="*/ 1433181 w 2482948"/>
              <a:gd name="connsiteY13623" fmla="*/ 857157 h 2128862"/>
              <a:gd name="connsiteX13624" fmla="*/ 1433192 w 2482948"/>
              <a:gd name="connsiteY13624" fmla="*/ 857107 h 2128862"/>
              <a:gd name="connsiteX13625" fmla="*/ 1426938 w 2482948"/>
              <a:gd name="connsiteY13625" fmla="*/ 854659 h 2128862"/>
              <a:gd name="connsiteX13626" fmla="*/ 2105172 w 2482948"/>
              <a:gd name="connsiteY13626" fmla="*/ 854078 h 2128862"/>
              <a:gd name="connsiteX13627" fmla="*/ 2104828 w 2482948"/>
              <a:gd name="connsiteY13627" fmla="*/ 854732 h 2128862"/>
              <a:gd name="connsiteX13628" fmla="*/ 2105881 w 2482948"/>
              <a:gd name="connsiteY13628" fmla="*/ 855342 h 2128862"/>
              <a:gd name="connsiteX13629" fmla="*/ 2106548 w 2482948"/>
              <a:gd name="connsiteY13629" fmla="*/ 855729 h 2128862"/>
              <a:gd name="connsiteX13630" fmla="*/ 2109693 w 2482948"/>
              <a:gd name="connsiteY13630" fmla="*/ 857551 h 2128862"/>
              <a:gd name="connsiteX13631" fmla="*/ 2112189 w 2482948"/>
              <a:gd name="connsiteY13631" fmla="*/ 857676 h 2128862"/>
              <a:gd name="connsiteX13632" fmla="*/ 2112744 w 2482948"/>
              <a:gd name="connsiteY13632" fmla="*/ 857704 h 2128862"/>
              <a:gd name="connsiteX13633" fmla="*/ 2113314 w 2482948"/>
              <a:gd name="connsiteY13633" fmla="*/ 857733 h 2128862"/>
              <a:gd name="connsiteX13634" fmla="*/ 2111541 w 2482948"/>
              <a:gd name="connsiteY13634" fmla="*/ 857142 h 2128862"/>
              <a:gd name="connsiteX13635" fmla="*/ 2356644 w 2482948"/>
              <a:gd name="connsiteY13635" fmla="*/ 853838 h 2128862"/>
              <a:gd name="connsiteX13636" fmla="*/ 2348514 w 2482948"/>
              <a:gd name="connsiteY13636" fmla="*/ 867372 h 2128862"/>
              <a:gd name="connsiteX13637" fmla="*/ 2339930 w 2482948"/>
              <a:gd name="connsiteY13637" fmla="*/ 881661 h 2128862"/>
              <a:gd name="connsiteX13638" fmla="*/ 2339683 w 2482948"/>
              <a:gd name="connsiteY13638" fmla="*/ 882072 h 2128862"/>
              <a:gd name="connsiteX13639" fmla="*/ 2335830 w 2482948"/>
              <a:gd name="connsiteY13639" fmla="*/ 905868 h 2128862"/>
              <a:gd name="connsiteX13640" fmla="*/ 2328181 w 2482948"/>
              <a:gd name="connsiteY13640" fmla="*/ 926483 h 2128862"/>
              <a:gd name="connsiteX13641" fmla="*/ 2325892 w 2482948"/>
              <a:gd name="connsiteY13641" fmla="*/ 937266 h 2128862"/>
              <a:gd name="connsiteX13642" fmla="*/ 2320617 w 2482948"/>
              <a:gd name="connsiteY13642" fmla="*/ 946869 h 2128862"/>
              <a:gd name="connsiteX13643" fmla="*/ 2312918 w 2482948"/>
              <a:gd name="connsiteY13643" fmla="*/ 967618 h 2128862"/>
              <a:gd name="connsiteX13644" fmla="*/ 2278107 w 2482948"/>
              <a:gd name="connsiteY13644" fmla="*/ 1024259 h 2128862"/>
              <a:gd name="connsiteX13645" fmla="*/ 2267393 w 2482948"/>
              <a:gd name="connsiteY13645" fmla="*/ 1035909 h 2128862"/>
              <a:gd name="connsiteX13646" fmla="*/ 2264946 w 2482948"/>
              <a:gd name="connsiteY13646" fmla="*/ 1042355 h 2128862"/>
              <a:gd name="connsiteX13647" fmla="*/ 2261291 w 2482948"/>
              <a:gd name="connsiteY13647" fmla="*/ 1051984 h 2128862"/>
              <a:gd name="connsiteX13648" fmla="*/ 2292329 w 2482948"/>
              <a:gd name="connsiteY13648" fmla="*/ 1023379 h 2128862"/>
              <a:gd name="connsiteX13649" fmla="*/ 2292825 w 2482948"/>
              <a:gd name="connsiteY13649" fmla="*/ 1022021 h 2128862"/>
              <a:gd name="connsiteX13650" fmla="*/ 2318921 w 2482948"/>
              <a:gd name="connsiteY13650" fmla="*/ 955454 h 2128862"/>
              <a:gd name="connsiteX13651" fmla="*/ 2319612 w 2482948"/>
              <a:gd name="connsiteY13651" fmla="*/ 953937 h 2128862"/>
              <a:gd name="connsiteX13652" fmla="*/ 2345258 w 2482948"/>
              <a:gd name="connsiteY13652" fmla="*/ 905401 h 2128862"/>
              <a:gd name="connsiteX13653" fmla="*/ 2352751 w 2482948"/>
              <a:gd name="connsiteY13653" fmla="*/ 891352 h 2128862"/>
              <a:gd name="connsiteX13654" fmla="*/ 1375325 w 2482948"/>
              <a:gd name="connsiteY13654" fmla="*/ 853084 h 2128862"/>
              <a:gd name="connsiteX13655" fmla="*/ 1371215 w 2482948"/>
              <a:gd name="connsiteY13655" fmla="*/ 853905 h 2128862"/>
              <a:gd name="connsiteX13656" fmla="*/ 1372828 w 2482948"/>
              <a:gd name="connsiteY13656" fmla="*/ 854457 h 2128862"/>
              <a:gd name="connsiteX13657" fmla="*/ 1373613 w 2482948"/>
              <a:gd name="connsiteY13657" fmla="*/ 854311 h 2128862"/>
              <a:gd name="connsiteX13658" fmla="*/ 1374372 w 2482948"/>
              <a:gd name="connsiteY13658" fmla="*/ 854170 h 2128862"/>
              <a:gd name="connsiteX13659" fmla="*/ 1377052 w 2482948"/>
              <a:gd name="connsiteY13659" fmla="*/ 853673 h 2128862"/>
              <a:gd name="connsiteX13660" fmla="*/ 1376201 w 2482948"/>
              <a:gd name="connsiteY13660" fmla="*/ 853383 h 2128862"/>
              <a:gd name="connsiteX13661" fmla="*/ 1278706 w 2482948"/>
              <a:gd name="connsiteY13661" fmla="*/ 853070 h 2128862"/>
              <a:gd name="connsiteX13662" fmla="*/ 1278694 w 2482948"/>
              <a:gd name="connsiteY13662" fmla="*/ 853077 h 2128862"/>
              <a:gd name="connsiteX13663" fmla="*/ 1278102 w 2482948"/>
              <a:gd name="connsiteY13663" fmla="*/ 853405 h 2128862"/>
              <a:gd name="connsiteX13664" fmla="*/ 1277330 w 2482948"/>
              <a:gd name="connsiteY13664" fmla="*/ 853833 h 2128862"/>
              <a:gd name="connsiteX13665" fmla="*/ 1278236 w 2482948"/>
              <a:gd name="connsiteY13665" fmla="*/ 854006 h 2128862"/>
              <a:gd name="connsiteX13666" fmla="*/ 1698209 w 2482948"/>
              <a:gd name="connsiteY13666" fmla="*/ 853045 h 2128862"/>
              <a:gd name="connsiteX13667" fmla="*/ 1696335 w 2482948"/>
              <a:gd name="connsiteY13667" fmla="*/ 857451 h 2128862"/>
              <a:gd name="connsiteX13668" fmla="*/ 1691354 w 2482948"/>
              <a:gd name="connsiteY13668" fmla="*/ 871660 h 2128862"/>
              <a:gd name="connsiteX13669" fmla="*/ 1690169 w 2482948"/>
              <a:gd name="connsiteY13669" fmla="*/ 875041 h 2128862"/>
              <a:gd name="connsiteX13670" fmla="*/ 1687038 w 2482948"/>
              <a:gd name="connsiteY13670" fmla="*/ 883972 h 2128862"/>
              <a:gd name="connsiteX13671" fmla="*/ 1687052 w 2482948"/>
              <a:gd name="connsiteY13671" fmla="*/ 884188 h 2128862"/>
              <a:gd name="connsiteX13672" fmla="*/ 1687053 w 2482948"/>
              <a:gd name="connsiteY13672" fmla="*/ 884196 h 2128862"/>
              <a:gd name="connsiteX13673" fmla="*/ 1687060 w 2482948"/>
              <a:gd name="connsiteY13673" fmla="*/ 884301 h 2128862"/>
              <a:gd name="connsiteX13674" fmla="*/ 1687640 w 2482948"/>
              <a:gd name="connsiteY13674" fmla="*/ 887982 h 2128862"/>
              <a:gd name="connsiteX13675" fmla="*/ 1688520 w 2482948"/>
              <a:gd name="connsiteY13675" fmla="*/ 893574 h 2128862"/>
              <a:gd name="connsiteX13676" fmla="*/ 1692542 w 2482948"/>
              <a:gd name="connsiteY13676" fmla="*/ 908998 h 2128862"/>
              <a:gd name="connsiteX13677" fmla="*/ 1694804 w 2482948"/>
              <a:gd name="connsiteY13677" fmla="*/ 917670 h 2128862"/>
              <a:gd name="connsiteX13678" fmla="*/ 1696761 w 2482948"/>
              <a:gd name="connsiteY13678" fmla="*/ 925174 h 2128862"/>
              <a:gd name="connsiteX13679" fmla="*/ 1702099 w 2482948"/>
              <a:gd name="connsiteY13679" fmla="*/ 910803 h 2128862"/>
              <a:gd name="connsiteX13680" fmla="*/ 1704148 w 2482948"/>
              <a:gd name="connsiteY13680" fmla="*/ 905287 h 2128862"/>
              <a:gd name="connsiteX13681" fmla="*/ 1699844 w 2482948"/>
              <a:gd name="connsiteY13681" fmla="*/ 886374 h 2128862"/>
              <a:gd name="connsiteX13682" fmla="*/ 1699372 w 2482948"/>
              <a:gd name="connsiteY13682" fmla="*/ 876761 h 2128862"/>
              <a:gd name="connsiteX13683" fmla="*/ 1698595 w 2482948"/>
              <a:gd name="connsiteY13683" fmla="*/ 872840 h 2128862"/>
              <a:gd name="connsiteX13684" fmla="*/ 1698079 w 2482948"/>
              <a:gd name="connsiteY13684" fmla="*/ 870236 h 2128862"/>
              <a:gd name="connsiteX13685" fmla="*/ 1698534 w 2482948"/>
              <a:gd name="connsiteY13685" fmla="*/ 859662 h 2128862"/>
              <a:gd name="connsiteX13686" fmla="*/ 2190724 w 2482948"/>
              <a:gd name="connsiteY13686" fmla="*/ 852968 h 2128862"/>
              <a:gd name="connsiteX13687" fmla="*/ 2190599 w 2482948"/>
              <a:gd name="connsiteY13687" fmla="*/ 853189 h 2128862"/>
              <a:gd name="connsiteX13688" fmla="*/ 2190503 w 2482948"/>
              <a:gd name="connsiteY13688" fmla="*/ 853360 h 2128862"/>
              <a:gd name="connsiteX13689" fmla="*/ 2190457 w 2482948"/>
              <a:gd name="connsiteY13689" fmla="*/ 853443 h 2128862"/>
              <a:gd name="connsiteX13690" fmla="*/ 2190318 w 2482948"/>
              <a:gd name="connsiteY13690" fmla="*/ 854228 h 2128862"/>
              <a:gd name="connsiteX13691" fmla="*/ 2203916 w 2482948"/>
              <a:gd name="connsiteY13691" fmla="*/ 857163 h 2128862"/>
              <a:gd name="connsiteX13692" fmla="*/ 2195828 w 2482948"/>
              <a:gd name="connsiteY13692" fmla="*/ 854591 h 2128862"/>
              <a:gd name="connsiteX13693" fmla="*/ 2194671 w 2482948"/>
              <a:gd name="connsiteY13693" fmla="*/ 854223 h 2128862"/>
              <a:gd name="connsiteX13694" fmla="*/ 1528842 w 2482948"/>
              <a:gd name="connsiteY13694" fmla="*/ 852967 h 2128862"/>
              <a:gd name="connsiteX13695" fmla="*/ 1528737 w 2482948"/>
              <a:gd name="connsiteY13695" fmla="*/ 853279 h 2128862"/>
              <a:gd name="connsiteX13696" fmla="*/ 1536435 w 2482948"/>
              <a:gd name="connsiteY13696" fmla="*/ 860712 h 2128862"/>
              <a:gd name="connsiteX13697" fmla="*/ 1536642 w 2482948"/>
              <a:gd name="connsiteY13697" fmla="*/ 860072 h 2128862"/>
              <a:gd name="connsiteX13698" fmla="*/ 1530066 w 2482948"/>
              <a:gd name="connsiteY13698" fmla="*/ 853415 h 2128862"/>
              <a:gd name="connsiteX13699" fmla="*/ 1529043 w 2482948"/>
              <a:gd name="connsiteY13699" fmla="*/ 853040 h 2128862"/>
              <a:gd name="connsiteX13700" fmla="*/ 1245285 w 2482948"/>
              <a:gd name="connsiteY13700" fmla="*/ 852949 h 2128862"/>
              <a:gd name="connsiteX13701" fmla="*/ 1242867 w 2482948"/>
              <a:gd name="connsiteY13701" fmla="*/ 855489 h 2128862"/>
              <a:gd name="connsiteX13702" fmla="*/ 1244013 w 2482948"/>
              <a:gd name="connsiteY13702" fmla="*/ 854577 h 2128862"/>
              <a:gd name="connsiteX13703" fmla="*/ 1245596 w 2482948"/>
              <a:gd name="connsiteY13703" fmla="*/ 853316 h 2128862"/>
              <a:gd name="connsiteX13704" fmla="*/ 1245907 w 2482948"/>
              <a:gd name="connsiteY13704" fmla="*/ 853068 h 2128862"/>
              <a:gd name="connsiteX13705" fmla="*/ 1061246 w 2482948"/>
              <a:gd name="connsiteY13705" fmla="*/ 852706 h 2128862"/>
              <a:gd name="connsiteX13706" fmla="*/ 1061245 w 2482948"/>
              <a:gd name="connsiteY13706" fmla="*/ 852721 h 2128862"/>
              <a:gd name="connsiteX13707" fmla="*/ 1061221 w 2482948"/>
              <a:gd name="connsiteY13707" fmla="*/ 853106 h 2128862"/>
              <a:gd name="connsiteX13708" fmla="*/ 1060453 w 2482948"/>
              <a:gd name="connsiteY13708" fmla="*/ 865293 h 2128862"/>
              <a:gd name="connsiteX13709" fmla="*/ 1060718 w 2482948"/>
              <a:gd name="connsiteY13709" fmla="*/ 865364 h 2128862"/>
              <a:gd name="connsiteX13710" fmla="*/ 1060777 w 2482948"/>
              <a:gd name="connsiteY13710" fmla="*/ 865380 h 2128862"/>
              <a:gd name="connsiteX13711" fmla="*/ 1062741 w 2482948"/>
              <a:gd name="connsiteY13711" fmla="*/ 853076 h 2128862"/>
              <a:gd name="connsiteX13712" fmla="*/ 2123049 w 2482948"/>
              <a:gd name="connsiteY13712" fmla="*/ 852355 h 2128862"/>
              <a:gd name="connsiteX13713" fmla="*/ 2122921 w 2482948"/>
              <a:gd name="connsiteY13713" fmla="*/ 853073 h 2128862"/>
              <a:gd name="connsiteX13714" fmla="*/ 2122772 w 2482948"/>
              <a:gd name="connsiteY13714" fmla="*/ 853909 h 2128862"/>
              <a:gd name="connsiteX13715" fmla="*/ 2122485 w 2482948"/>
              <a:gd name="connsiteY13715" fmla="*/ 855513 h 2128862"/>
              <a:gd name="connsiteX13716" fmla="*/ 2125274 w 2482948"/>
              <a:gd name="connsiteY13716" fmla="*/ 856445 h 2128862"/>
              <a:gd name="connsiteX13717" fmla="*/ 2127057 w 2482948"/>
              <a:gd name="connsiteY13717" fmla="*/ 853548 h 2128862"/>
              <a:gd name="connsiteX13718" fmla="*/ 1474432 w 2482948"/>
              <a:gd name="connsiteY13718" fmla="*/ 852194 h 2128862"/>
              <a:gd name="connsiteX13719" fmla="*/ 1475836 w 2482948"/>
              <a:gd name="connsiteY13719" fmla="*/ 852876 h 2128862"/>
              <a:gd name="connsiteX13720" fmla="*/ 1477787 w 2482948"/>
              <a:gd name="connsiteY13720" fmla="*/ 853823 h 2128862"/>
              <a:gd name="connsiteX13721" fmla="*/ 1477910 w 2482948"/>
              <a:gd name="connsiteY13721" fmla="*/ 853406 h 2128862"/>
              <a:gd name="connsiteX13722" fmla="*/ 1559503 w 2482948"/>
              <a:gd name="connsiteY13722" fmla="*/ 852065 h 2128862"/>
              <a:gd name="connsiteX13723" fmla="*/ 1556135 w 2482948"/>
              <a:gd name="connsiteY13723" fmla="*/ 861034 h 2128862"/>
              <a:gd name="connsiteX13724" fmla="*/ 1556193 w 2482948"/>
              <a:gd name="connsiteY13724" fmla="*/ 861067 h 2128862"/>
              <a:gd name="connsiteX13725" fmla="*/ 1564264 w 2482948"/>
              <a:gd name="connsiteY13725" fmla="*/ 865623 h 2128862"/>
              <a:gd name="connsiteX13726" fmla="*/ 1565985 w 2482948"/>
              <a:gd name="connsiteY13726" fmla="*/ 860818 h 2128862"/>
              <a:gd name="connsiteX13727" fmla="*/ 1567258 w 2482948"/>
              <a:gd name="connsiteY13727" fmla="*/ 857263 h 2128862"/>
              <a:gd name="connsiteX13728" fmla="*/ 1412332 w 2482948"/>
              <a:gd name="connsiteY13728" fmla="*/ 852015 h 2128862"/>
              <a:gd name="connsiteX13729" fmla="*/ 1420183 w 2482948"/>
              <a:gd name="connsiteY13729" fmla="*/ 853279 h 2128862"/>
              <a:gd name="connsiteX13730" fmla="*/ 1420226 w 2482948"/>
              <a:gd name="connsiteY13730" fmla="*/ 853089 h 2128862"/>
              <a:gd name="connsiteX13731" fmla="*/ 1419396 w 2482948"/>
              <a:gd name="connsiteY13731" fmla="*/ 852976 h 2128862"/>
              <a:gd name="connsiteX13732" fmla="*/ 1351285 w 2482948"/>
              <a:gd name="connsiteY13732" fmla="*/ 851931 h 2128862"/>
              <a:gd name="connsiteX13733" fmla="*/ 1348059 w 2482948"/>
              <a:gd name="connsiteY13733" fmla="*/ 852621 h 2128862"/>
              <a:gd name="connsiteX13734" fmla="*/ 1348413 w 2482948"/>
              <a:gd name="connsiteY13734" fmla="*/ 852750 h 2128862"/>
              <a:gd name="connsiteX13735" fmla="*/ 1349061 w 2482948"/>
              <a:gd name="connsiteY13735" fmla="*/ 852986 h 2128862"/>
              <a:gd name="connsiteX13736" fmla="*/ 1350100 w 2482948"/>
              <a:gd name="connsiteY13736" fmla="*/ 853364 h 2128862"/>
              <a:gd name="connsiteX13737" fmla="*/ 1353322 w 2482948"/>
              <a:gd name="connsiteY13737" fmla="*/ 852710 h 2128862"/>
              <a:gd name="connsiteX13738" fmla="*/ 1353382 w 2482948"/>
              <a:gd name="connsiteY13738" fmla="*/ 852698 h 2128862"/>
              <a:gd name="connsiteX13739" fmla="*/ 670449 w 2482948"/>
              <a:gd name="connsiteY13739" fmla="*/ 851791 h 2128862"/>
              <a:gd name="connsiteX13740" fmla="*/ 670380 w 2482948"/>
              <a:gd name="connsiteY13740" fmla="*/ 851859 h 2128862"/>
              <a:gd name="connsiteX13741" fmla="*/ 670331 w 2482948"/>
              <a:gd name="connsiteY13741" fmla="*/ 851908 h 2128862"/>
              <a:gd name="connsiteX13742" fmla="*/ 670580 w 2482948"/>
              <a:gd name="connsiteY13742" fmla="*/ 852111 h 2128862"/>
              <a:gd name="connsiteX13743" fmla="*/ 670951 w 2482948"/>
              <a:gd name="connsiteY13743" fmla="*/ 852412 h 2128862"/>
              <a:gd name="connsiteX13744" fmla="*/ 671049 w 2482948"/>
              <a:gd name="connsiteY13744" fmla="*/ 852315 h 2128862"/>
              <a:gd name="connsiteX13745" fmla="*/ 671071 w 2482948"/>
              <a:gd name="connsiteY13745" fmla="*/ 852291 h 2128862"/>
              <a:gd name="connsiteX13746" fmla="*/ 671021 w 2482948"/>
              <a:gd name="connsiteY13746" fmla="*/ 852251 h 2128862"/>
              <a:gd name="connsiteX13747" fmla="*/ 671014 w 2482948"/>
              <a:gd name="connsiteY13747" fmla="*/ 852246 h 2128862"/>
              <a:gd name="connsiteX13748" fmla="*/ 2219449 w 2482948"/>
              <a:gd name="connsiteY13748" fmla="*/ 851698 h 2128862"/>
              <a:gd name="connsiteX13749" fmla="*/ 2219394 w 2482948"/>
              <a:gd name="connsiteY13749" fmla="*/ 851801 h 2128862"/>
              <a:gd name="connsiteX13750" fmla="*/ 2219385 w 2482948"/>
              <a:gd name="connsiteY13750" fmla="*/ 851817 h 2128862"/>
              <a:gd name="connsiteX13751" fmla="*/ 2219384 w 2482948"/>
              <a:gd name="connsiteY13751" fmla="*/ 851819 h 2128862"/>
              <a:gd name="connsiteX13752" fmla="*/ 2219801 w 2482948"/>
              <a:gd name="connsiteY13752" fmla="*/ 851976 h 2128862"/>
              <a:gd name="connsiteX13753" fmla="*/ 2219826 w 2482948"/>
              <a:gd name="connsiteY13753" fmla="*/ 851986 h 2128862"/>
              <a:gd name="connsiteX13754" fmla="*/ 2119008 w 2482948"/>
              <a:gd name="connsiteY13754" fmla="*/ 851434 h 2128862"/>
              <a:gd name="connsiteX13755" fmla="*/ 2112817 w 2482948"/>
              <a:gd name="connsiteY13755" fmla="*/ 852208 h 2128862"/>
              <a:gd name="connsiteX13756" fmla="*/ 2113333 w 2482948"/>
              <a:gd name="connsiteY13756" fmla="*/ 852453 h 2128862"/>
              <a:gd name="connsiteX13757" fmla="*/ 2118515 w 2482948"/>
              <a:gd name="connsiteY13757" fmla="*/ 854185 h 2128862"/>
              <a:gd name="connsiteX13758" fmla="*/ 2119003 w 2482948"/>
              <a:gd name="connsiteY13758" fmla="*/ 851463 h 2128862"/>
              <a:gd name="connsiteX13759" fmla="*/ 2145386 w 2482948"/>
              <a:gd name="connsiteY13759" fmla="*/ 851388 h 2128862"/>
              <a:gd name="connsiteX13760" fmla="*/ 2145366 w 2482948"/>
              <a:gd name="connsiteY13760" fmla="*/ 851515 h 2128862"/>
              <a:gd name="connsiteX13761" fmla="*/ 2145303 w 2482948"/>
              <a:gd name="connsiteY13761" fmla="*/ 851906 h 2128862"/>
              <a:gd name="connsiteX13762" fmla="*/ 2144876 w 2482948"/>
              <a:gd name="connsiteY13762" fmla="*/ 854562 h 2128862"/>
              <a:gd name="connsiteX13763" fmla="*/ 2153518 w 2482948"/>
              <a:gd name="connsiteY13763" fmla="*/ 857150 h 2128862"/>
              <a:gd name="connsiteX13764" fmla="*/ 2153791 w 2482948"/>
              <a:gd name="connsiteY13764" fmla="*/ 857232 h 2128862"/>
              <a:gd name="connsiteX13765" fmla="*/ 2153815 w 2482948"/>
              <a:gd name="connsiteY13765" fmla="*/ 857239 h 2128862"/>
              <a:gd name="connsiteX13766" fmla="*/ 2154540 w 2482948"/>
              <a:gd name="connsiteY13766" fmla="*/ 856007 h 2128862"/>
              <a:gd name="connsiteX13767" fmla="*/ 2155423 w 2482948"/>
              <a:gd name="connsiteY13767" fmla="*/ 854508 h 2128862"/>
              <a:gd name="connsiteX13768" fmla="*/ 2156360 w 2482948"/>
              <a:gd name="connsiteY13768" fmla="*/ 852917 h 2128862"/>
              <a:gd name="connsiteX13769" fmla="*/ 2153600 w 2482948"/>
              <a:gd name="connsiteY13769" fmla="*/ 852255 h 2128862"/>
              <a:gd name="connsiteX13770" fmla="*/ 2150257 w 2482948"/>
              <a:gd name="connsiteY13770" fmla="*/ 851452 h 2128862"/>
              <a:gd name="connsiteX13771" fmla="*/ 2147275 w 2482948"/>
              <a:gd name="connsiteY13771" fmla="*/ 851413 h 2128862"/>
              <a:gd name="connsiteX13772" fmla="*/ 2135157 w 2482948"/>
              <a:gd name="connsiteY13772" fmla="*/ 851251 h 2128862"/>
              <a:gd name="connsiteX13773" fmla="*/ 2134963 w 2482948"/>
              <a:gd name="connsiteY13773" fmla="*/ 851567 h 2128862"/>
              <a:gd name="connsiteX13774" fmla="*/ 2134949 w 2482948"/>
              <a:gd name="connsiteY13774" fmla="*/ 851590 h 2128862"/>
              <a:gd name="connsiteX13775" fmla="*/ 2136661 w 2482948"/>
              <a:gd name="connsiteY13775" fmla="*/ 852103 h 2128862"/>
              <a:gd name="connsiteX13776" fmla="*/ 2140401 w 2482948"/>
              <a:gd name="connsiteY13776" fmla="*/ 853223 h 2128862"/>
              <a:gd name="connsiteX13777" fmla="*/ 2140707 w 2482948"/>
              <a:gd name="connsiteY13777" fmla="*/ 851325 h 2128862"/>
              <a:gd name="connsiteX13778" fmla="*/ 935417 w 2482948"/>
              <a:gd name="connsiteY13778" fmla="*/ 851226 h 2128862"/>
              <a:gd name="connsiteX13779" fmla="*/ 925025 w 2482948"/>
              <a:gd name="connsiteY13779" fmla="*/ 854596 h 2128862"/>
              <a:gd name="connsiteX13780" fmla="*/ 950932 w 2482948"/>
              <a:gd name="connsiteY13780" fmla="*/ 858734 h 2128862"/>
              <a:gd name="connsiteX13781" fmla="*/ 964979 w 2482948"/>
              <a:gd name="connsiteY13781" fmla="*/ 860978 h 2128862"/>
              <a:gd name="connsiteX13782" fmla="*/ 965272 w 2482948"/>
              <a:gd name="connsiteY13782" fmla="*/ 860945 h 2128862"/>
              <a:gd name="connsiteX13783" fmla="*/ 967484 w 2482948"/>
              <a:gd name="connsiteY13783" fmla="*/ 860697 h 2128862"/>
              <a:gd name="connsiteX13784" fmla="*/ 949156 w 2482948"/>
              <a:gd name="connsiteY13784" fmla="*/ 855284 h 2128862"/>
              <a:gd name="connsiteX13785" fmla="*/ 1514069 w 2482948"/>
              <a:gd name="connsiteY13785" fmla="*/ 851220 h 2128862"/>
              <a:gd name="connsiteX13786" fmla="*/ 1513308 w 2482948"/>
              <a:gd name="connsiteY13786" fmla="*/ 853375 h 2128862"/>
              <a:gd name="connsiteX13787" fmla="*/ 1517067 w 2482948"/>
              <a:gd name="connsiteY13787" fmla="*/ 856593 h 2128862"/>
              <a:gd name="connsiteX13788" fmla="*/ 1518507 w 2482948"/>
              <a:gd name="connsiteY13788" fmla="*/ 857295 h 2128862"/>
              <a:gd name="connsiteX13789" fmla="*/ 1522281 w 2482948"/>
              <a:gd name="connsiteY13789" fmla="*/ 859135 h 2128862"/>
              <a:gd name="connsiteX13790" fmla="*/ 1522386 w 2482948"/>
              <a:gd name="connsiteY13790" fmla="*/ 858826 h 2128862"/>
              <a:gd name="connsiteX13791" fmla="*/ 1522423 w 2482948"/>
              <a:gd name="connsiteY13791" fmla="*/ 858716 h 2128862"/>
              <a:gd name="connsiteX13792" fmla="*/ 1054235 w 2482948"/>
              <a:gd name="connsiteY13792" fmla="*/ 850971 h 2128862"/>
              <a:gd name="connsiteX13793" fmla="*/ 1053577 w 2482948"/>
              <a:gd name="connsiteY13793" fmla="*/ 863424 h 2128862"/>
              <a:gd name="connsiteX13794" fmla="*/ 1054127 w 2482948"/>
              <a:gd name="connsiteY13794" fmla="*/ 863573 h 2128862"/>
              <a:gd name="connsiteX13795" fmla="*/ 1055101 w 2482948"/>
              <a:gd name="connsiteY13795" fmla="*/ 863838 h 2128862"/>
              <a:gd name="connsiteX13796" fmla="*/ 1056240 w 2482948"/>
              <a:gd name="connsiteY13796" fmla="*/ 855699 h 2128862"/>
              <a:gd name="connsiteX13797" fmla="*/ 1056812 w 2482948"/>
              <a:gd name="connsiteY13797" fmla="*/ 851609 h 2128862"/>
              <a:gd name="connsiteX13798" fmla="*/ 1452631 w 2482948"/>
              <a:gd name="connsiteY13798" fmla="*/ 850140 h 2128862"/>
              <a:gd name="connsiteX13799" fmla="*/ 1452292 w 2482948"/>
              <a:gd name="connsiteY13799" fmla="*/ 851749 h 2128862"/>
              <a:gd name="connsiteX13800" fmla="*/ 1452278 w 2482948"/>
              <a:gd name="connsiteY13800" fmla="*/ 851814 h 2128862"/>
              <a:gd name="connsiteX13801" fmla="*/ 1456394 w 2482948"/>
              <a:gd name="connsiteY13801" fmla="*/ 853424 h 2128862"/>
              <a:gd name="connsiteX13802" fmla="*/ 1461547 w 2482948"/>
              <a:gd name="connsiteY13802" fmla="*/ 854108 h 2128862"/>
              <a:gd name="connsiteX13803" fmla="*/ 1462675 w 2482948"/>
              <a:gd name="connsiteY13803" fmla="*/ 854646 h 2128862"/>
              <a:gd name="connsiteX13804" fmla="*/ 1462746 w 2482948"/>
              <a:gd name="connsiteY13804" fmla="*/ 854416 h 2128862"/>
              <a:gd name="connsiteX13805" fmla="*/ 1462838 w 2482948"/>
              <a:gd name="connsiteY13805" fmla="*/ 854115 h 2128862"/>
              <a:gd name="connsiteX13806" fmla="*/ 1462988 w 2482948"/>
              <a:gd name="connsiteY13806" fmla="*/ 853627 h 2128862"/>
              <a:gd name="connsiteX13807" fmla="*/ 1462108 w 2482948"/>
              <a:gd name="connsiteY13807" fmla="*/ 853257 h 2128862"/>
              <a:gd name="connsiteX13808" fmla="*/ 1455626 w 2482948"/>
              <a:gd name="connsiteY13808" fmla="*/ 850527 h 2128862"/>
              <a:gd name="connsiteX13809" fmla="*/ 1454716 w 2482948"/>
              <a:gd name="connsiteY13809" fmla="*/ 850409 h 2128862"/>
              <a:gd name="connsiteX13810" fmla="*/ 1785376 w 2482948"/>
              <a:gd name="connsiteY13810" fmla="*/ 849806 h 2128862"/>
              <a:gd name="connsiteX13811" fmla="*/ 1782630 w 2482948"/>
              <a:gd name="connsiteY13811" fmla="*/ 855823 h 2128862"/>
              <a:gd name="connsiteX13812" fmla="*/ 1778599 w 2482948"/>
              <a:gd name="connsiteY13812" fmla="*/ 864657 h 2128862"/>
              <a:gd name="connsiteX13813" fmla="*/ 1771737 w 2482948"/>
              <a:gd name="connsiteY13813" fmla="*/ 883925 h 2128862"/>
              <a:gd name="connsiteX13814" fmla="*/ 1771050 w 2482948"/>
              <a:gd name="connsiteY13814" fmla="*/ 907911 h 2128862"/>
              <a:gd name="connsiteX13815" fmla="*/ 1771050 w 2482948"/>
              <a:gd name="connsiteY13815" fmla="*/ 907917 h 2128862"/>
              <a:gd name="connsiteX13816" fmla="*/ 1777278 w 2482948"/>
              <a:gd name="connsiteY13816" fmla="*/ 932715 h 2128862"/>
              <a:gd name="connsiteX13817" fmla="*/ 1786281 w 2482948"/>
              <a:gd name="connsiteY13817" fmla="*/ 907252 h 2128862"/>
              <a:gd name="connsiteX13818" fmla="*/ 1785665 w 2482948"/>
              <a:gd name="connsiteY13818" fmla="*/ 904108 h 2128862"/>
              <a:gd name="connsiteX13819" fmla="*/ 1785665 w 2482948"/>
              <a:gd name="connsiteY13819" fmla="*/ 904105 h 2128862"/>
              <a:gd name="connsiteX13820" fmla="*/ 1785040 w 2482948"/>
              <a:gd name="connsiteY13820" fmla="*/ 876479 h 2128862"/>
              <a:gd name="connsiteX13821" fmla="*/ 1784581 w 2482948"/>
              <a:gd name="connsiteY13821" fmla="*/ 856210 h 2128862"/>
              <a:gd name="connsiteX13822" fmla="*/ 1784983 w 2482948"/>
              <a:gd name="connsiteY13822" fmla="*/ 852974 h 2128862"/>
              <a:gd name="connsiteX13823" fmla="*/ 1049259 w 2482948"/>
              <a:gd name="connsiteY13823" fmla="*/ 849739 h 2128862"/>
              <a:gd name="connsiteX13824" fmla="*/ 1046453 w 2482948"/>
              <a:gd name="connsiteY13824" fmla="*/ 853736 h 2128862"/>
              <a:gd name="connsiteX13825" fmla="*/ 1046367 w 2482948"/>
              <a:gd name="connsiteY13825" fmla="*/ 856101 h 2128862"/>
              <a:gd name="connsiteX13826" fmla="*/ 1046176 w 2482948"/>
              <a:gd name="connsiteY13826" fmla="*/ 861413 h 2128862"/>
              <a:gd name="connsiteX13827" fmla="*/ 1046420 w 2482948"/>
              <a:gd name="connsiteY13827" fmla="*/ 861479 h 2128862"/>
              <a:gd name="connsiteX13828" fmla="*/ 1048591 w 2482948"/>
              <a:gd name="connsiteY13828" fmla="*/ 862069 h 2128862"/>
              <a:gd name="connsiteX13829" fmla="*/ 1049343 w 2482948"/>
              <a:gd name="connsiteY13829" fmla="*/ 855613 h 2128862"/>
              <a:gd name="connsiteX13830" fmla="*/ 1049781 w 2482948"/>
              <a:gd name="connsiteY13830" fmla="*/ 851855 h 2128862"/>
              <a:gd name="connsiteX13831" fmla="*/ 1050006 w 2482948"/>
              <a:gd name="connsiteY13831" fmla="*/ 849924 h 2128862"/>
              <a:gd name="connsiteX13832" fmla="*/ 1049547 w 2482948"/>
              <a:gd name="connsiteY13832" fmla="*/ 849810 h 2128862"/>
              <a:gd name="connsiteX13833" fmla="*/ 1445719 w 2482948"/>
              <a:gd name="connsiteY13833" fmla="*/ 849248 h 2128862"/>
              <a:gd name="connsiteX13834" fmla="*/ 1448436 w 2482948"/>
              <a:gd name="connsiteY13834" fmla="*/ 850311 h 2128862"/>
              <a:gd name="connsiteX13835" fmla="*/ 1448470 w 2482948"/>
              <a:gd name="connsiteY13835" fmla="*/ 850152 h 2128862"/>
              <a:gd name="connsiteX13836" fmla="*/ 1448585 w 2482948"/>
              <a:gd name="connsiteY13836" fmla="*/ 849618 h 2128862"/>
              <a:gd name="connsiteX13837" fmla="*/ 1447213 w 2482948"/>
              <a:gd name="connsiteY13837" fmla="*/ 849441 h 2128862"/>
              <a:gd name="connsiteX13838" fmla="*/ 1363982 w 2482948"/>
              <a:gd name="connsiteY13838" fmla="*/ 849213 h 2128862"/>
              <a:gd name="connsiteX13839" fmla="*/ 1359995 w 2482948"/>
              <a:gd name="connsiteY13839" fmla="*/ 850066 h 2128862"/>
              <a:gd name="connsiteX13840" fmla="*/ 1362366 w 2482948"/>
              <a:gd name="connsiteY13840" fmla="*/ 850877 h 2128862"/>
              <a:gd name="connsiteX13841" fmla="*/ 1366439 w 2482948"/>
              <a:gd name="connsiteY13841" fmla="*/ 850052 h 2128862"/>
              <a:gd name="connsiteX13842" fmla="*/ 2093213 w 2482948"/>
              <a:gd name="connsiteY13842" fmla="*/ 848988 h 2128862"/>
              <a:gd name="connsiteX13843" fmla="*/ 2093145 w 2482948"/>
              <a:gd name="connsiteY13843" fmla="*/ 849051 h 2128862"/>
              <a:gd name="connsiteX13844" fmla="*/ 2094755 w 2482948"/>
              <a:gd name="connsiteY13844" fmla="*/ 849684 h 2128862"/>
              <a:gd name="connsiteX13845" fmla="*/ 2094829 w 2482948"/>
              <a:gd name="connsiteY13845" fmla="*/ 849658 h 2128862"/>
              <a:gd name="connsiteX13846" fmla="*/ 2094878 w 2482948"/>
              <a:gd name="connsiteY13846" fmla="*/ 849640 h 2128862"/>
              <a:gd name="connsiteX13847" fmla="*/ 2094414 w 2482948"/>
              <a:gd name="connsiteY13847" fmla="*/ 849458 h 2128862"/>
              <a:gd name="connsiteX13848" fmla="*/ 1515212 w 2482948"/>
              <a:gd name="connsiteY13848" fmla="*/ 847982 h 2128862"/>
              <a:gd name="connsiteX13849" fmla="*/ 1515046 w 2482948"/>
              <a:gd name="connsiteY13849" fmla="*/ 848452 h 2128862"/>
              <a:gd name="connsiteX13850" fmla="*/ 1518561 w 2482948"/>
              <a:gd name="connsiteY13850" fmla="*/ 851635 h 2128862"/>
              <a:gd name="connsiteX13851" fmla="*/ 1521572 w 2482948"/>
              <a:gd name="connsiteY13851" fmla="*/ 854361 h 2128862"/>
              <a:gd name="connsiteX13852" fmla="*/ 1523353 w 2482948"/>
              <a:gd name="connsiteY13852" fmla="*/ 855974 h 2128862"/>
              <a:gd name="connsiteX13853" fmla="*/ 1523884 w 2482948"/>
              <a:gd name="connsiteY13853" fmla="*/ 854407 h 2128862"/>
              <a:gd name="connsiteX13854" fmla="*/ 1523947 w 2482948"/>
              <a:gd name="connsiteY13854" fmla="*/ 854221 h 2128862"/>
              <a:gd name="connsiteX13855" fmla="*/ 1519847 w 2482948"/>
              <a:gd name="connsiteY13855" fmla="*/ 850299 h 2128862"/>
              <a:gd name="connsiteX13856" fmla="*/ 1518796 w 2482948"/>
              <a:gd name="connsiteY13856" fmla="*/ 849293 h 2128862"/>
              <a:gd name="connsiteX13857" fmla="*/ 1484195 w 2482948"/>
              <a:gd name="connsiteY13857" fmla="*/ 847700 h 2128862"/>
              <a:gd name="connsiteX13858" fmla="*/ 1484098 w 2482948"/>
              <a:gd name="connsiteY13858" fmla="*/ 848032 h 2128862"/>
              <a:gd name="connsiteX13859" fmla="*/ 1486620 w 2482948"/>
              <a:gd name="connsiteY13859" fmla="*/ 849403 h 2128862"/>
              <a:gd name="connsiteX13860" fmla="*/ 1491233 w 2482948"/>
              <a:gd name="connsiteY13860" fmla="*/ 851911 h 2128862"/>
              <a:gd name="connsiteX13861" fmla="*/ 1492731 w 2482948"/>
              <a:gd name="connsiteY13861" fmla="*/ 852725 h 2128862"/>
              <a:gd name="connsiteX13862" fmla="*/ 1492789 w 2482948"/>
              <a:gd name="connsiteY13862" fmla="*/ 852521 h 2128862"/>
              <a:gd name="connsiteX13863" fmla="*/ 1492810 w 2482948"/>
              <a:gd name="connsiteY13863" fmla="*/ 852449 h 2128862"/>
              <a:gd name="connsiteX13864" fmla="*/ 1492846 w 2482948"/>
              <a:gd name="connsiteY13864" fmla="*/ 852321 h 2128862"/>
              <a:gd name="connsiteX13865" fmla="*/ 1488606 w 2482948"/>
              <a:gd name="connsiteY13865" fmla="*/ 849643 h 2128862"/>
              <a:gd name="connsiteX13866" fmla="*/ 1486098 w 2482948"/>
              <a:gd name="connsiteY13866" fmla="*/ 848538 h 2128862"/>
              <a:gd name="connsiteX13867" fmla="*/ 2108568 w 2482948"/>
              <a:gd name="connsiteY13867" fmla="*/ 847615 h 2128862"/>
              <a:gd name="connsiteX13868" fmla="*/ 2108208 w 2482948"/>
              <a:gd name="connsiteY13868" fmla="*/ 848300 h 2128862"/>
              <a:gd name="connsiteX13869" fmla="*/ 2108183 w 2482948"/>
              <a:gd name="connsiteY13869" fmla="*/ 848348 h 2128862"/>
              <a:gd name="connsiteX13870" fmla="*/ 2110530 w 2482948"/>
              <a:gd name="connsiteY13870" fmla="*/ 848339 h 2128862"/>
              <a:gd name="connsiteX13871" fmla="*/ 1499217 w 2482948"/>
              <a:gd name="connsiteY13871" fmla="*/ 847203 h 2128862"/>
              <a:gd name="connsiteX13872" fmla="*/ 1499001 w 2482948"/>
              <a:gd name="connsiteY13872" fmla="*/ 847784 h 2128862"/>
              <a:gd name="connsiteX13873" fmla="*/ 1501129 w 2482948"/>
              <a:gd name="connsiteY13873" fmla="*/ 848822 h 2128862"/>
              <a:gd name="connsiteX13874" fmla="*/ 2338150 w 2482948"/>
              <a:gd name="connsiteY13874" fmla="*/ 847084 h 2128862"/>
              <a:gd name="connsiteX13875" fmla="*/ 2333585 w 2482948"/>
              <a:gd name="connsiteY13875" fmla="*/ 853732 h 2128862"/>
              <a:gd name="connsiteX13876" fmla="*/ 2319954 w 2482948"/>
              <a:gd name="connsiteY13876" fmla="*/ 873582 h 2128862"/>
              <a:gd name="connsiteX13877" fmla="*/ 2315182 w 2482948"/>
              <a:gd name="connsiteY13877" fmla="*/ 902841 h 2128862"/>
              <a:gd name="connsiteX13878" fmla="*/ 2306180 w 2482948"/>
              <a:gd name="connsiteY13878" fmla="*/ 928233 h 2128862"/>
              <a:gd name="connsiteX13879" fmla="*/ 2327884 w 2482948"/>
              <a:gd name="connsiteY13879" fmla="*/ 891338 h 2128862"/>
              <a:gd name="connsiteX13880" fmla="*/ 2336160 w 2482948"/>
              <a:gd name="connsiteY13880" fmla="*/ 877389 h 2128862"/>
              <a:gd name="connsiteX13881" fmla="*/ 2336747 w 2482948"/>
              <a:gd name="connsiteY13881" fmla="*/ 873880 h 2128862"/>
              <a:gd name="connsiteX13882" fmla="*/ 2337813 w 2482948"/>
              <a:gd name="connsiteY13882" fmla="*/ 867501 h 2128862"/>
              <a:gd name="connsiteX13883" fmla="*/ 1530838 w 2482948"/>
              <a:gd name="connsiteY13883" fmla="*/ 847043 h 2128862"/>
              <a:gd name="connsiteX13884" fmla="*/ 1530827 w 2482948"/>
              <a:gd name="connsiteY13884" fmla="*/ 847075 h 2128862"/>
              <a:gd name="connsiteX13885" fmla="*/ 1530790 w 2482948"/>
              <a:gd name="connsiteY13885" fmla="*/ 847187 h 2128862"/>
              <a:gd name="connsiteX13886" fmla="*/ 1530654 w 2482948"/>
              <a:gd name="connsiteY13886" fmla="*/ 847590 h 2128862"/>
              <a:gd name="connsiteX13887" fmla="*/ 1531602 w 2482948"/>
              <a:gd name="connsiteY13887" fmla="*/ 847939 h 2128862"/>
              <a:gd name="connsiteX13888" fmla="*/ 1531727 w 2482948"/>
              <a:gd name="connsiteY13888" fmla="*/ 847985 h 2128862"/>
              <a:gd name="connsiteX13889" fmla="*/ 1427050 w 2482948"/>
              <a:gd name="connsiteY13889" fmla="*/ 846839 h 2128862"/>
              <a:gd name="connsiteX13890" fmla="*/ 1426474 w 2482948"/>
              <a:gd name="connsiteY13890" fmla="*/ 849452 h 2128862"/>
              <a:gd name="connsiteX13891" fmla="*/ 1434470 w 2482948"/>
              <a:gd name="connsiteY13891" fmla="*/ 850513 h 2128862"/>
              <a:gd name="connsiteX13892" fmla="*/ 1434631 w 2482948"/>
              <a:gd name="connsiteY13892" fmla="*/ 850535 h 2128862"/>
              <a:gd name="connsiteX13893" fmla="*/ 1434887 w 2482948"/>
              <a:gd name="connsiteY13893" fmla="*/ 849365 h 2128862"/>
              <a:gd name="connsiteX13894" fmla="*/ 1430660 w 2482948"/>
              <a:gd name="connsiteY13894" fmla="*/ 847637 h 2128862"/>
              <a:gd name="connsiteX13895" fmla="*/ 1429469 w 2482948"/>
              <a:gd name="connsiteY13895" fmla="*/ 847151 h 2128862"/>
              <a:gd name="connsiteX13896" fmla="*/ 1429400 w 2482948"/>
              <a:gd name="connsiteY13896" fmla="*/ 847142 h 2128862"/>
              <a:gd name="connsiteX13897" fmla="*/ 1429010 w 2482948"/>
              <a:gd name="connsiteY13897" fmla="*/ 847092 h 2128862"/>
              <a:gd name="connsiteX13898" fmla="*/ 1350404 w 2482948"/>
              <a:gd name="connsiteY13898" fmla="*/ 846785 h 2128862"/>
              <a:gd name="connsiteX13899" fmla="*/ 1351777 w 2482948"/>
              <a:gd name="connsiteY13899" fmla="*/ 847255 h 2128862"/>
              <a:gd name="connsiteX13900" fmla="*/ 1352435 w 2482948"/>
              <a:gd name="connsiteY13900" fmla="*/ 847113 h 2128862"/>
              <a:gd name="connsiteX13901" fmla="*/ 2212876 w 2482948"/>
              <a:gd name="connsiteY13901" fmla="*/ 846687 h 2128862"/>
              <a:gd name="connsiteX13902" fmla="*/ 2212511 w 2482948"/>
              <a:gd name="connsiteY13902" fmla="*/ 849219 h 2128862"/>
              <a:gd name="connsiteX13903" fmla="*/ 2213478 w 2482948"/>
              <a:gd name="connsiteY13903" fmla="*/ 849584 h 2128862"/>
              <a:gd name="connsiteX13904" fmla="*/ 2214443 w 2482948"/>
              <a:gd name="connsiteY13904" fmla="*/ 849949 h 2128862"/>
              <a:gd name="connsiteX13905" fmla="*/ 2214662 w 2482948"/>
              <a:gd name="connsiteY13905" fmla="*/ 850032 h 2128862"/>
              <a:gd name="connsiteX13906" fmla="*/ 2215507 w 2482948"/>
              <a:gd name="connsiteY13906" fmla="*/ 848869 h 2128862"/>
              <a:gd name="connsiteX13907" fmla="*/ 2215604 w 2482948"/>
              <a:gd name="connsiteY13907" fmla="*/ 848766 h 2128862"/>
              <a:gd name="connsiteX13908" fmla="*/ 2213553 w 2482948"/>
              <a:gd name="connsiteY13908" fmla="*/ 847202 h 2128862"/>
              <a:gd name="connsiteX13909" fmla="*/ 2168307 w 2482948"/>
              <a:gd name="connsiteY13909" fmla="*/ 846341 h 2128862"/>
              <a:gd name="connsiteX13910" fmla="*/ 2167963 w 2482948"/>
              <a:gd name="connsiteY13910" fmla="*/ 848690 h 2128862"/>
              <a:gd name="connsiteX13911" fmla="*/ 2167800 w 2482948"/>
              <a:gd name="connsiteY13911" fmla="*/ 849802 h 2128862"/>
              <a:gd name="connsiteX13912" fmla="*/ 2167756 w 2482948"/>
              <a:gd name="connsiteY13912" fmla="*/ 850100 h 2128862"/>
              <a:gd name="connsiteX13913" fmla="*/ 2176348 w 2482948"/>
              <a:gd name="connsiteY13913" fmla="*/ 851212 h 2128862"/>
              <a:gd name="connsiteX13914" fmla="*/ 2184603 w 2482948"/>
              <a:gd name="connsiteY13914" fmla="*/ 852994 h 2128862"/>
              <a:gd name="connsiteX13915" fmla="*/ 2185381 w 2482948"/>
              <a:gd name="connsiteY13915" fmla="*/ 851608 h 2128862"/>
              <a:gd name="connsiteX13916" fmla="*/ 2185443 w 2482948"/>
              <a:gd name="connsiteY13916" fmla="*/ 851289 h 2128862"/>
              <a:gd name="connsiteX13917" fmla="*/ 2175658 w 2482948"/>
              <a:gd name="connsiteY13917" fmla="*/ 848178 h 2128862"/>
              <a:gd name="connsiteX13918" fmla="*/ 1304359 w 2482948"/>
              <a:gd name="connsiteY13918" fmla="*/ 845421 h 2128862"/>
              <a:gd name="connsiteX13919" fmla="*/ 1301368 w 2482948"/>
              <a:gd name="connsiteY13919" fmla="*/ 846041 h 2128862"/>
              <a:gd name="connsiteX13920" fmla="*/ 1304361 w 2482948"/>
              <a:gd name="connsiteY13920" fmla="*/ 846165 h 2128862"/>
              <a:gd name="connsiteX13921" fmla="*/ 1306124 w 2482948"/>
              <a:gd name="connsiteY13921" fmla="*/ 846239 h 2128862"/>
              <a:gd name="connsiteX13922" fmla="*/ 1308672 w 2482948"/>
              <a:gd name="connsiteY13922" fmla="*/ 846345 h 2128862"/>
              <a:gd name="connsiteX13923" fmla="*/ 2225283 w 2482948"/>
              <a:gd name="connsiteY13923" fmla="*/ 845151 h 2128862"/>
              <a:gd name="connsiteX13924" fmla="*/ 2224079 w 2482948"/>
              <a:gd name="connsiteY13924" fmla="*/ 846448 h 2128862"/>
              <a:gd name="connsiteX13925" fmla="*/ 2227642 w 2482948"/>
              <a:gd name="connsiteY13925" fmla="*/ 848041 h 2128862"/>
              <a:gd name="connsiteX13926" fmla="*/ 2227943 w 2482948"/>
              <a:gd name="connsiteY13926" fmla="*/ 848317 h 2128862"/>
              <a:gd name="connsiteX13927" fmla="*/ 2227949 w 2482948"/>
              <a:gd name="connsiteY13927" fmla="*/ 848265 h 2128862"/>
              <a:gd name="connsiteX13928" fmla="*/ 2227952 w 2482948"/>
              <a:gd name="connsiteY13928" fmla="*/ 848240 h 2128862"/>
              <a:gd name="connsiteX13929" fmla="*/ 2227956 w 2482948"/>
              <a:gd name="connsiteY13929" fmla="*/ 848212 h 2128862"/>
              <a:gd name="connsiteX13930" fmla="*/ 2226125 w 2482948"/>
              <a:gd name="connsiteY13930" fmla="*/ 845560 h 2128862"/>
              <a:gd name="connsiteX13931" fmla="*/ 2124339 w 2482948"/>
              <a:gd name="connsiteY13931" fmla="*/ 845146 h 2128862"/>
              <a:gd name="connsiteX13932" fmla="*/ 2123784 w 2482948"/>
              <a:gd name="connsiteY13932" fmla="*/ 848248 h 2128862"/>
              <a:gd name="connsiteX13933" fmla="*/ 2123857 w 2482948"/>
              <a:gd name="connsiteY13933" fmla="*/ 848269 h 2128862"/>
              <a:gd name="connsiteX13934" fmla="*/ 2123920 w 2482948"/>
              <a:gd name="connsiteY13934" fmla="*/ 848288 h 2128862"/>
              <a:gd name="connsiteX13935" fmla="*/ 2128014 w 2482948"/>
              <a:gd name="connsiteY13935" fmla="*/ 848273 h 2128862"/>
              <a:gd name="connsiteX13936" fmla="*/ 2130309 w 2482948"/>
              <a:gd name="connsiteY13936" fmla="*/ 848264 h 2128862"/>
              <a:gd name="connsiteX13937" fmla="*/ 2130623 w 2482948"/>
              <a:gd name="connsiteY13937" fmla="*/ 847754 h 2128862"/>
              <a:gd name="connsiteX13938" fmla="*/ 2131194 w 2482948"/>
              <a:gd name="connsiteY13938" fmla="*/ 846828 h 2128862"/>
              <a:gd name="connsiteX13939" fmla="*/ 1576562 w 2482948"/>
              <a:gd name="connsiteY13939" fmla="*/ 845096 h 2128862"/>
              <a:gd name="connsiteX13940" fmla="*/ 1573356 w 2482948"/>
              <a:gd name="connsiteY13940" fmla="*/ 854082 h 2128862"/>
              <a:gd name="connsiteX13941" fmla="*/ 1579941 w 2482948"/>
              <a:gd name="connsiteY13941" fmla="*/ 858071 h 2128862"/>
              <a:gd name="connsiteX13942" fmla="*/ 1580010 w 2482948"/>
              <a:gd name="connsiteY13942" fmla="*/ 858134 h 2128862"/>
              <a:gd name="connsiteX13943" fmla="*/ 1581161 w 2482948"/>
              <a:gd name="connsiteY13943" fmla="*/ 859178 h 2128862"/>
              <a:gd name="connsiteX13944" fmla="*/ 1583461 w 2482948"/>
              <a:gd name="connsiteY13944" fmla="*/ 852426 h 2128862"/>
              <a:gd name="connsiteX13945" fmla="*/ 1582642 w 2482948"/>
              <a:gd name="connsiteY13945" fmla="*/ 851556 h 2128862"/>
              <a:gd name="connsiteX13946" fmla="*/ 1580973 w 2482948"/>
              <a:gd name="connsiteY13946" fmla="*/ 849783 h 2128862"/>
              <a:gd name="connsiteX13947" fmla="*/ 1409890 w 2482948"/>
              <a:gd name="connsiteY13947" fmla="*/ 844624 h 2128862"/>
              <a:gd name="connsiteX13948" fmla="*/ 1421321 w 2482948"/>
              <a:gd name="connsiteY13948" fmla="*/ 848224 h 2128862"/>
              <a:gd name="connsiteX13949" fmla="*/ 1421786 w 2482948"/>
              <a:gd name="connsiteY13949" fmla="*/ 846159 h 2128862"/>
              <a:gd name="connsiteX13950" fmla="*/ 1837075 w 2482948"/>
              <a:gd name="connsiteY13950" fmla="*/ 844604 h 2128862"/>
              <a:gd name="connsiteX13951" fmla="*/ 1835890 w 2482948"/>
              <a:gd name="connsiteY13951" fmla="*/ 856036 h 2128862"/>
              <a:gd name="connsiteX13952" fmla="*/ 1835422 w 2482948"/>
              <a:gd name="connsiteY13952" fmla="*/ 860556 h 2128862"/>
              <a:gd name="connsiteX13953" fmla="*/ 1835978 w 2482948"/>
              <a:gd name="connsiteY13953" fmla="*/ 859300 h 2128862"/>
              <a:gd name="connsiteX13954" fmla="*/ 1841157 w 2482948"/>
              <a:gd name="connsiteY13954" fmla="*/ 847615 h 2128862"/>
              <a:gd name="connsiteX13955" fmla="*/ 1842224 w 2482948"/>
              <a:gd name="connsiteY13955" fmla="*/ 845208 h 2128862"/>
              <a:gd name="connsiteX13956" fmla="*/ 1838380 w 2482948"/>
              <a:gd name="connsiteY13956" fmla="*/ 844757 h 2128862"/>
              <a:gd name="connsiteX13957" fmla="*/ 1837955 w 2482948"/>
              <a:gd name="connsiteY13957" fmla="*/ 844707 h 2128862"/>
              <a:gd name="connsiteX13958" fmla="*/ 1013588 w 2482948"/>
              <a:gd name="connsiteY13958" fmla="*/ 844372 h 2128862"/>
              <a:gd name="connsiteX13959" fmla="*/ 1013352 w 2482948"/>
              <a:gd name="connsiteY13959" fmla="*/ 845628 h 2128862"/>
              <a:gd name="connsiteX13960" fmla="*/ 1013542 w 2482948"/>
              <a:gd name="connsiteY13960" fmla="*/ 845636 h 2128862"/>
              <a:gd name="connsiteX13961" fmla="*/ 1014074 w 2482948"/>
              <a:gd name="connsiteY13961" fmla="*/ 845657 h 2128862"/>
              <a:gd name="connsiteX13962" fmla="*/ 1015300 w 2482948"/>
              <a:gd name="connsiteY13962" fmla="*/ 845706 h 2128862"/>
              <a:gd name="connsiteX13963" fmla="*/ 1015478 w 2482948"/>
              <a:gd name="connsiteY13963" fmla="*/ 844707 h 2128862"/>
              <a:gd name="connsiteX13964" fmla="*/ 1547639 w 2482948"/>
              <a:gd name="connsiteY13964" fmla="*/ 844112 h 2128862"/>
              <a:gd name="connsiteX13965" fmla="*/ 1546269 w 2482948"/>
              <a:gd name="connsiteY13965" fmla="*/ 847569 h 2128862"/>
              <a:gd name="connsiteX13966" fmla="*/ 1544120 w 2482948"/>
              <a:gd name="connsiteY13966" fmla="*/ 854252 h 2128862"/>
              <a:gd name="connsiteX13967" fmla="*/ 1551741 w 2482948"/>
              <a:gd name="connsiteY13967" fmla="*/ 858554 h 2128862"/>
              <a:gd name="connsiteX13968" fmla="*/ 1555255 w 2482948"/>
              <a:gd name="connsiteY13968" fmla="*/ 849240 h 2128862"/>
              <a:gd name="connsiteX13969" fmla="*/ 1555262 w 2482948"/>
              <a:gd name="connsiteY13969" fmla="*/ 849222 h 2128862"/>
              <a:gd name="connsiteX13970" fmla="*/ 1367489 w 2482948"/>
              <a:gd name="connsiteY13970" fmla="*/ 843855 h 2128862"/>
              <a:gd name="connsiteX13971" fmla="*/ 1365876 w 2482948"/>
              <a:gd name="connsiteY13971" fmla="*/ 844018 h 2128862"/>
              <a:gd name="connsiteX13972" fmla="*/ 1365146 w 2482948"/>
              <a:gd name="connsiteY13972" fmla="*/ 844093 h 2128862"/>
              <a:gd name="connsiteX13973" fmla="*/ 1363918 w 2482948"/>
              <a:gd name="connsiteY13973" fmla="*/ 844218 h 2128862"/>
              <a:gd name="connsiteX13974" fmla="*/ 1365004 w 2482948"/>
              <a:gd name="connsiteY13974" fmla="*/ 844393 h 2128862"/>
              <a:gd name="connsiteX13975" fmla="*/ 2117691 w 2482948"/>
              <a:gd name="connsiteY13975" fmla="*/ 843480 h 2128862"/>
              <a:gd name="connsiteX13976" fmla="*/ 2114319 w 2482948"/>
              <a:gd name="connsiteY13976" fmla="*/ 843935 h 2128862"/>
              <a:gd name="connsiteX13977" fmla="*/ 2112071 w 2482948"/>
              <a:gd name="connsiteY13977" fmla="*/ 844238 h 2128862"/>
              <a:gd name="connsiteX13978" fmla="*/ 2111762 w 2482948"/>
              <a:gd name="connsiteY13978" fmla="*/ 844280 h 2128862"/>
              <a:gd name="connsiteX13979" fmla="*/ 2116643 w 2482948"/>
              <a:gd name="connsiteY13979" fmla="*/ 846110 h 2128862"/>
              <a:gd name="connsiteX13980" fmla="*/ 2119794 w 2482948"/>
              <a:gd name="connsiteY13980" fmla="*/ 847053 h 2128862"/>
              <a:gd name="connsiteX13981" fmla="*/ 2120313 w 2482948"/>
              <a:gd name="connsiteY13981" fmla="*/ 844159 h 2128862"/>
              <a:gd name="connsiteX13982" fmla="*/ 2118711 w 2482948"/>
              <a:gd name="connsiteY13982" fmla="*/ 843766 h 2128862"/>
              <a:gd name="connsiteX13983" fmla="*/ 1008426 w 2482948"/>
              <a:gd name="connsiteY13983" fmla="*/ 843457 h 2128862"/>
              <a:gd name="connsiteX13984" fmla="*/ 1008749 w 2482948"/>
              <a:gd name="connsiteY13984" fmla="*/ 843954 h 2128862"/>
              <a:gd name="connsiteX13985" fmla="*/ 1008827 w 2482948"/>
              <a:gd name="connsiteY13985" fmla="*/ 843528 h 2128862"/>
              <a:gd name="connsiteX13986" fmla="*/ 1391161 w 2482948"/>
              <a:gd name="connsiteY13986" fmla="*/ 843395 h 2128862"/>
              <a:gd name="connsiteX13987" fmla="*/ 1388912 w 2482948"/>
              <a:gd name="connsiteY13987" fmla="*/ 843876 h 2128862"/>
              <a:gd name="connsiteX13988" fmla="*/ 1387283 w 2482948"/>
              <a:gd name="connsiteY13988" fmla="*/ 844225 h 2128862"/>
              <a:gd name="connsiteX13989" fmla="*/ 1384996 w 2482948"/>
              <a:gd name="connsiteY13989" fmla="*/ 844715 h 2128862"/>
              <a:gd name="connsiteX13990" fmla="*/ 1388148 w 2482948"/>
              <a:gd name="connsiteY13990" fmla="*/ 845651 h 2128862"/>
              <a:gd name="connsiteX13991" fmla="*/ 1391984 w 2482948"/>
              <a:gd name="connsiteY13991" fmla="*/ 844874 h 2128862"/>
              <a:gd name="connsiteX13992" fmla="*/ 1396581 w 2482948"/>
              <a:gd name="connsiteY13992" fmla="*/ 845484 h 2128862"/>
              <a:gd name="connsiteX13993" fmla="*/ 1398679 w 2482948"/>
              <a:gd name="connsiteY13993" fmla="*/ 845762 h 2128862"/>
              <a:gd name="connsiteX13994" fmla="*/ 615076 w 2482948"/>
              <a:gd name="connsiteY13994" fmla="*/ 843304 h 2128862"/>
              <a:gd name="connsiteX13995" fmla="*/ 567774 w 2482948"/>
              <a:gd name="connsiteY13995" fmla="*/ 892853 h 2128862"/>
              <a:gd name="connsiteX13996" fmla="*/ 275732 w 2482948"/>
              <a:gd name="connsiteY13996" fmla="*/ 1169590 h 2128862"/>
              <a:gd name="connsiteX13997" fmla="*/ 240956 w 2482948"/>
              <a:gd name="connsiteY13997" fmla="*/ 1190868 h 2128862"/>
              <a:gd name="connsiteX13998" fmla="*/ 234122 w 2482948"/>
              <a:gd name="connsiteY13998" fmla="*/ 1193820 h 2128862"/>
              <a:gd name="connsiteX13999" fmla="*/ 230510 w 2482948"/>
              <a:gd name="connsiteY13999" fmla="*/ 1195923 h 2128862"/>
              <a:gd name="connsiteX14000" fmla="*/ 229969 w 2482948"/>
              <a:gd name="connsiteY14000" fmla="*/ 1196238 h 2128862"/>
              <a:gd name="connsiteX14001" fmla="*/ 229038 w 2482948"/>
              <a:gd name="connsiteY14001" fmla="*/ 1196563 h 2128862"/>
              <a:gd name="connsiteX14002" fmla="*/ 222498 w 2482948"/>
              <a:gd name="connsiteY14002" fmla="*/ 1198842 h 2128862"/>
              <a:gd name="connsiteX14003" fmla="*/ 208974 w 2482948"/>
              <a:gd name="connsiteY14003" fmla="*/ 1204684 h 2128862"/>
              <a:gd name="connsiteX14004" fmla="*/ 201760 w 2482948"/>
              <a:gd name="connsiteY14004" fmla="*/ 1206068 h 2128862"/>
              <a:gd name="connsiteX14005" fmla="*/ 189364 w 2482948"/>
              <a:gd name="connsiteY14005" fmla="*/ 1210387 h 2128862"/>
              <a:gd name="connsiteX14006" fmla="*/ 181774 w 2482948"/>
              <a:gd name="connsiteY14006" fmla="*/ 1211418 h 2128862"/>
              <a:gd name="connsiteX14007" fmla="*/ 181873 w 2482948"/>
              <a:gd name="connsiteY14007" fmla="*/ 1211509 h 2128862"/>
              <a:gd name="connsiteX14008" fmla="*/ 182243 w 2482948"/>
              <a:gd name="connsiteY14008" fmla="*/ 1211848 h 2128862"/>
              <a:gd name="connsiteX14009" fmla="*/ 196913 w 2482948"/>
              <a:gd name="connsiteY14009" fmla="*/ 1210359 h 2128862"/>
              <a:gd name="connsiteX14010" fmla="*/ 219867 w 2482948"/>
              <a:gd name="connsiteY14010" fmla="*/ 1204133 h 2128862"/>
              <a:gd name="connsiteX14011" fmla="*/ 232886 w 2482948"/>
              <a:gd name="connsiteY14011" fmla="*/ 1199458 h 2128862"/>
              <a:gd name="connsiteX14012" fmla="*/ 280420 w 2482948"/>
              <a:gd name="connsiteY14012" fmla="*/ 1175105 h 2128862"/>
              <a:gd name="connsiteX14013" fmla="*/ 573564 w 2482948"/>
              <a:gd name="connsiteY14013" fmla="*/ 904160 h 2128862"/>
              <a:gd name="connsiteX14014" fmla="*/ 616705 w 2482948"/>
              <a:gd name="connsiteY14014" fmla="*/ 858951 h 2128862"/>
              <a:gd name="connsiteX14015" fmla="*/ 615847 w 2482948"/>
              <a:gd name="connsiteY14015" fmla="*/ 850706 h 2128862"/>
              <a:gd name="connsiteX14016" fmla="*/ 615136 w 2482948"/>
              <a:gd name="connsiteY14016" fmla="*/ 843882 h 2128862"/>
              <a:gd name="connsiteX14017" fmla="*/ 1855137 w 2482948"/>
              <a:gd name="connsiteY14017" fmla="*/ 843157 h 2128862"/>
              <a:gd name="connsiteX14018" fmla="*/ 1849198 w 2482948"/>
              <a:gd name="connsiteY14018" fmla="*/ 844369 h 2128862"/>
              <a:gd name="connsiteX14019" fmla="*/ 1846261 w 2482948"/>
              <a:gd name="connsiteY14019" fmla="*/ 844968 h 2128862"/>
              <a:gd name="connsiteX14020" fmla="*/ 1836787 w 2482948"/>
              <a:gd name="connsiteY14020" fmla="*/ 866396 h 2128862"/>
              <a:gd name="connsiteX14021" fmla="*/ 1834213 w 2482948"/>
              <a:gd name="connsiteY14021" fmla="*/ 872217 h 2128862"/>
              <a:gd name="connsiteX14022" fmla="*/ 1832133 w 2482948"/>
              <a:gd name="connsiteY14022" fmla="*/ 892283 h 2128862"/>
              <a:gd name="connsiteX14023" fmla="*/ 1835384 w 2482948"/>
              <a:gd name="connsiteY14023" fmla="*/ 925038 h 2128862"/>
              <a:gd name="connsiteX14024" fmla="*/ 1835567 w 2482948"/>
              <a:gd name="connsiteY14024" fmla="*/ 926879 h 2128862"/>
              <a:gd name="connsiteX14025" fmla="*/ 1842734 w 2482948"/>
              <a:gd name="connsiteY14025" fmla="*/ 906919 h 2128862"/>
              <a:gd name="connsiteX14026" fmla="*/ 1843209 w 2482948"/>
              <a:gd name="connsiteY14026" fmla="*/ 905865 h 2128862"/>
              <a:gd name="connsiteX14027" fmla="*/ 1842389 w 2482948"/>
              <a:gd name="connsiteY14027" fmla="*/ 904021 h 2128862"/>
              <a:gd name="connsiteX14028" fmla="*/ 1843415 w 2482948"/>
              <a:gd name="connsiteY14028" fmla="*/ 905408 h 2128862"/>
              <a:gd name="connsiteX14029" fmla="*/ 1849844 w 2482948"/>
              <a:gd name="connsiteY14029" fmla="*/ 891156 h 2128862"/>
              <a:gd name="connsiteX14030" fmla="*/ 1849722 w 2482948"/>
              <a:gd name="connsiteY14030" fmla="*/ 888982 h 2128862"/>
              <a:gd name="connsiteX14031" fmla="*/ 1849668 w 2482948"/>
              <a:gd name="connsiteY14031" fmla="*/ 888010 h 2128862"/>
              <a:gd name="connsiteX14032" fmla="*/ 1849645 w 2482948"/>
              <a:gd name="connsiteY14032" fmla="*/ 887596 h 2128862"/>
              <a:gd name="connsiteX14033" fmla="*/ 1454335 w 2482948"/>
              <a:gd name="connsiteY14033" fmla="*/ 843040 h 2128862"/>
              <a:gd name="connsiteX14034" fmla="*/ 1453881 w 2482948"/>
              <a:gd name="connsiteY14034" fmla="*/ 844468 h 2128862"/>
              <a:gd name="connsiteX14035" fmla="*/ 1453982 w 2482948"/>
              <a:gd name="connsiteY14035" fmla="*/ 844511 h 2128862"/>
              <a:gd name="connsiteX14036" fmla="*/ 1455954 w 2482948"/>
              <a:gd name="connsiteY14036" fmla="*/ 845341 h 2128862"/>
              <a:gd name="connsiteX14037" fmla="*/ 1461487 w 2482948"/>
              <a:gd name="connsiteY14037" fmla="*/ 845999 h 2128862"/>
              <a:gd name="connsiteX14038" fmla="*/ 1463540 w 2482948"/>
              <a:gd name="connsiteY14038" fmla="*/ 846244 h 2128862"/>
              <a:gd name="connsiteX14039" fmla="*/ 1464471 w 2482948"/>
              <a:gd name="connsiteY14039" fmla="*/ 846354 h 2128862"/>
              <a:gd name="connsiteX14040" fmla="*/ 1458054 w 2482948"/>
              <a:gd name="connsiteY14040" fmla="*/ 843588 h 2128862"/>
              <a:gd name="connsiteX14041" fmla="*/ 1456032 w 2482948"/>
              <a:gd name="connsiteY14041" fmla="*/ 843290 h 2128862"/>
              <a:gd name="connsiteX14042" fmla="*/ 1309873 w 2482948"/>
              <a:gd name="connsiteY14042" fmla="*/ 842800 h 2128862"/>
              <a:gd name="connsiteX14043" fmla="*/ 1305159 w 2482948"/>
              <a:gd name="connsiteY14043" fmla="*/ 843726 h 2128862"/>
              <a:gd name="connsiteX14044" fmla="*/ 1315271 w 2482948"/>
              <a:gd name="connsiteY14044" fmla="*/ 843891 h 2128862"/>
              <a:gd name="connsiteX14045" fmla="*/ 1500888 w 2482948"/>
              <a:gd name="connsiteY14045" fmla="*/ 842742 h 2128862"/>
              <a:gd name="connsiteX14046" fmla="*/ 1509689 w 2482948"/>
              <a:gd name="connsiteY14046" fmla="*/ 850277 h 2128862"/>
              <a:gd name="connsiteX14047" fmla="*/ 1510422 w 2482948"/>
              <a:gd name="connsiteY14047" fmla="*/ 848216 h 2128862"/>
              <a:gd name="connsiteX14048" fmla="*/ 1510480 w 2482948"/>
              <a:gd name="connsiteY14048" fmla="*/ 848053 h 2128862"/>
              <a:gd name="connsiteX14049" fmla="*/ 1510495 w 2482948"/>
              <a:gd name="connsiteY14049" fmla="*/ 848012 h 2128862"/>
              <a:gd name="connsiteX14050" fmla="*/ 1507193 w 2482948"/>
              <a:gd name="connsiteY14050" fmla="*/ 845048 h 2128862"/>
              <a:gd name="connsiteX14051" fmla="*/ 1817908 w 2482948"/>
              <a:gd name="connsiteY14051" fmla="*/ 842359 h 2128862"/>
              <a:gd name="connsiteX14052" fmla="*/ 1815510 w 2482948"/>
              <a:gd name="connsiteY14052" fmla="*/ 847646 h 2128862"/>
              <a:gd name="connsiteX14053" fmla="*/ 1815486 w 2482948"/>
              <a:gd name="connsiteY14053" fmla="*/ 847699 h 2128862"/>
              <a:gd name="connsiteX14054" fmla="*/ 1811468 w 2482948"/>
              <a:gd name="connsiteY14054" fmla="*/ 898316 h 2128862"/>
              <a:gd name="connsiteX14055" fmla="*/ 1813485 w 2482948"/>
              <a:gd name="connsiteY14055" fmla="*/ 912170 h 2128862"/>
              <a:gd name="connsiteX14056" fmla="*/ 1817036 w 2482948"/>
              <a:gd name="connsiteY14056" fmla="*/ 902041 h 2128862"/>
              <a:gd name="connsiteX14057" fmla="*/ 1829374 w 2482948"/>
              <a:gd name="connsiteY14057" fmla="*/ 874202 h 2128862"/>
              <a:gd name="connsiteX14058" fmla="*/ 1829826 w 2482948"/>
              <a:gd name="connsiteY14058" fmla="*/ 869968 h 2128862"/>
              <a:gd name="connsiteX14059" fmla="*/ 1832587 w 2482948"/>
              <a:gd name="connsiteY14059" fmla="*/ 844079 h 2128862"/>
              <a:gd name="connsiteX14060" fmla="*/ 1825716 w 2482948"/>
              <a:gd name="connsiteY14060" fmla="*/ 843274 h 2128862"/>
              <a:gd name="connsiteX14061" fmla="*/ 2146847 w 2482948"/>
              <a:gd name="connsiteY14061" fmla="*/ 842307 h 2128862"/>
              <a:gd name="connsiteX14062" fmla="*/ 2146397 w 2482948"/>
              <a:gd name="connsiteY14062" fmla="*/ 845104 h 2128862"/>
              <a:gd name="connsiteX14063" fmla="*/ 2146303 w 2482948"/>
              <a:gd name="connsiteY14063" fmla="*/ 845688 h 2128862"/>
              <a:gd name="connsiteX14064" fmla="*/ 2146271 w 2482948"/>
              <a:gd name="connsiteY14064" fmla="*/ 845886 h 2128862"/>
              <a:gd name="connsiteX14065" fmla="*/ 2158739 w 2482948"/>
              <a:gd name="connsiteY14065" fmla="*/ 848877 h 2128862"/>
              <a:gd name="connsiteX14066" fmla="*/ 2159404 w 2482948"/>
              <a:gd name="connsiteY14066" fmla="*/ 847747 h 2128862"/>
              <a:gd name="connsiteX14067" fmla="*/ 2159790 w 2482948"/>
              <a:gd name="connsiteY14067" fmla="*/ 847091 h 2128862"/>
              <a:gd name="connsiteX14068" fmla="*/ 2161079 w 2482948"/>
              <a:gd name="connsiteY14068" fmla="*/ 844902 h 2128862"/>
              <a:gd name="connsiteX14069" fmla="*/ 2159353 w 2482948"/>
              <a:gd name="connsiteY14069" fmla="*/ 844563 h 2128862"/>
              <a:gd name="connsiteX14070" fmla="*/ 2156525 w 2482948"/>
              <a:gd name="connsiteY14070" fmla="*/ 844008 h 2128862"/>
              <a:gd name="connsiteX14071" fmla="*/ 2148868 w 2482948"/>
              <a:gd name="connsiteY14071" fmla="*/ 842504 h 2128862"/>
              <a:gd name="connsiteX14072" fmla="*/ 1448424 w 2482948"/>
              <a:gd name="connsiteY14072" fmla="*/ 842169 h 2128862"/>
              <a:gd name="connsiteX14073" fmla="*/ 1448822 w 2482948"/>
              <a:gd name="connsiteY14073" fmla="*/ 842337 h 2128862"/>
              <a:gd name="connsiteX14074" fmla="*/ 1450032 w 2482948"/>
              <a:gd name="connsiteY14074" fmla="*/ 842847 h 2128862"/>
              <a:gd name="connsiteX14075" fmla="*/ 1450073 w 2482948"/>
              <a:gd name="connsiteY14075" fmla="*/ 842657 h 2128862"/>
              <a:gd name="connsiteX14076" fmla="*/ 1450124 w 2482948"/>
              <a:gd name="connsiteY14076" fmla="*/ 842420 h 2128862"/>
              <a:gd name="connsiteX14077" fmla="*/ 2141013 w 2482948"/>
              <a:gd name="connsiteY14077" fmla="*/ 841737 h 2128862"/>
              <a:gd name="connsiteX14078" fmla="*/ 2140724 w 2482948"/>
              <a:gd name="connsiteY14078" fmla="*/ 842206 h 2128862"/>
              <a:gd name="connsiteX14079" fmla="*/ 2140650 w 2482948"/>
              <a:gd name="connsiteY14079" fmla="*/ 842327 h 2128862"/>
              <a:gd name="connsiteX14080" fmla="*/ 2139470 w 2482948"/>
              <a:gd name="connsiteY14080" fmla="*/ 844243 h 2128862"/>
              <a:gd name="connsiteX14081" fmla="*/ 2141462 w 2482948"/>
              <a:gd name="connsiteY14081" fmla="*/ 844732 h 2128862"/>
              <a:gd name="connsiteX14082" fmla="*/ 2141758 w 2482948"/>
              <a:gd name="connsiteY14082" fmla="*/ 844803 h 2128862"/>
              <a:gd name="connsiteX14083" fmla="*/ 2142233 w 2482948"/>
              <a:gd name="connsiteY14083" fmla="*/ 841856 h 2128862"/>
              <a:gd name="connsiteX14084" fmla="*/ 1470432 w 2482948"/>
              <a:gd name="connsiteY14084" fmla="*/ 841639 h 2128862"/>
              <a:gd name="connsiteX14085" fmla="*/ 1470401 w 2482948"/>
              <a:gd name="connsiteY14085" fmla="*/ 841742 h 2128862"/>
              <a:gd name="connsiteX14086" fmla="*/ 1470371 w 2482948"/>
              <a:gd name="connsiteY14086" fmla="*/ 841841 h 2128862"/>
              <a:gd name="connsiteX14087" fmla="*/ 1471167 w 2482948"/>
              <a:gd name="connsiteY14087" fmla="*/ 841962 h 2128862"/>
              <a:gd name="connsiteX14088" fmla="*/ 1470905 w 2482948"/>
              <a:gd name="connsiteY14088" fmla="*/ 841847 h 2128862"/>
              <a:gd name="connsiteX14089" fmla="*/ 2228729 w 2482948"/>
              <a:gd name="connsiteY14089" fmla="*/ 841440 h 2128862"/>
              <a:gd name="connsiteX14090" fmla="*/ 2228522 w 2482948"/>
              <a:gd name="connsiteY14090" fmla="*/ 841663 h 2128862"/>
              <a:gd name="connsiteX14091" fmla="*/ 2228694 w 2482948"/>
              <a:gd name="connsiteY14091" fmla="*/ 841746 h 2128862"/>
              <a:gd name="connsiteX14092" fmla="*/ 952862 w 2482948"/>
              <a:gd name="connsiteY14092" fmla="*/ 841385 h 2128862"/>
              <a:gd name="connsiteX14093" fmla="*/ 951528 w 2482948"/>
              <a:gd name="connsiteY14093" fmla="*/ 842344 h 2128862"/>
              <a:gd name="connsiteX14094" fmla="*/ 947419 w 2482948"/>
              <a:gd name="connsiteY14094" fmla="*/ 845300 h 2128862"/>
              <a:gd name="connsiteX14095" fmla="*/ 958362 w 2482948"/>
              <a:gd name="connsiteY14095" fmla="*/ 847688 h 2128862"/>
              <a:gd name="connsiteX14096" fmla="*/ 975099 w 2482948"/>
              <a:gd name="connsiteY14096" fmla="*/ 851339 h 2128862"/>
              <a:gd name="connsiteX14097" fmla="*/ 987948 w 2482948"/>
              <a:gd name="connsiteY14097" fmla="*/ 850887 h 2128862"/>
              <a:gd name="connsiteX14098" fmla="*/ 967096 w 2482948"/>
              <a:gd name="connsiteY14098" fmla="*/ 845240 h 2128862"/>
              <a:gd name="connsiteX14099" fmla="*/ 1646906 w 2482948"/>
              <a:gd name="connsiteY14099" fmla="*/ 841380 h 2128862"/>
              <a:gd name="connsiteX14100" fmla="*/ 1645910 w 2482948"/>
              <a:gd name="connsiteY14100" fmla="*/ 844131 h 2128862"/>
              <a:gd name="connsiteX14101" fmla="*/ 1646382 w 2482948"/>
              <a:gd name="connsiteY14101" fmla="*/ 862386 h 2128862"/>
              <a:gd name="connsiteX14102" fmla="*/ 1646690 w 2482948"/>
              <a:gd name="connsiteY14102" fmla="*/ 874321 h 2128862"/>
              <a:gd name="connsiteX14103" fmla="*/ 1646758 w 2482948"/>
              <a:gd name="connsiteY14103" fmla="*/ 876965 h 2128862"/>
              <a:gd name="connsiteX14104" fmla="*/ 1646887 w 2482948"/>
              <a:gd name="connsiteY14104" fmla="*/ 845907 h 2128862"/>
              <a:gd name="connsiteX14105" fmla="*/ 702884 w 2482948"/>
              <a:gd name="connsiteY14105" fmla="*/ 841372 h 2128862"/>
              <a:gd name="connsiteX14106" fmla="*/ 699413 w 2482948"/>
              <a:gd name="connsiteY14106" fmla="*/ 845187 h 2128862"/>
              <a:gd name="connsiteX14107" fmla="*/ 700074 w 2482948"/>
              <a:gd name="connsiteY14107" fmla="*/ 845774 h 2128862"/>
              <a:gd name="connsiteX14108" fmla="*/ 703509 w 2482948"/>
              <a:gd name="connsiteY14108" fmla="*/ 841893 h 2128862"/>
              <a:gd name="connsiteX14109" fmla="*/ 2134663 w 2482948"/>
              <a:gd name="connsiteY14109" fmla="*/ 841190 h 2128862"/>
              <a:gd name="connsiteX14110" fmla="*/ 2133868 w 2482948"/>
              <a:gd name="connsiteY14110" fmla="*/ 841298 h 2128862"/>
              <a:gd name="connsiteX14111" fmla="*/ 2132520 w 2482948"/>
              <a:gd name="connsiteY14111" fmla="*/ 841480 h 2128862"/>
              <a:gd name="connsiteX14112" fmla="*/ 2129736 w 2482948"/>
              <a:gd name="connsiteY14112" fmla="*/ 841855 h 2128862"/>
              <a:gd name="connsiteX14113" fmla="*/ 2133661 w 2482948"/>
              <a:gd name="connsiteY14113" fmla="*/ 842818 h 2128862"/>
              <a:gd name="connsiteX14114" fmla="*/ 2197435 w 2482948"/>
              <a:gd name="connsiteY14114" fmla="*/ 841022 h 2128862"/>
              <a:gd name="connsiteX14115" fmla="*/ 2196818 w 2482948"/>
              <a:gd name="connsiteY14115" fmla="*/ 842119 h 2128862"/>
              <a:gd name="connsiteX14116" fmla="*/ 2196279 w 2482948"/>
              <a:gd name="connsiteY14116" fmla="*/ 843078 h 2128862"/>
              <a:gd name="connsiteX14117" fmla="*/ 2208377 w 2482948"/>
              <a:gd name="connsiteY14117" fmla="*/ 847655 h 2128862"/>
              <a:gd name="connsiteX14118" fmla="*/ 2208549 w 2482948"/>
              <a:gd name="connsiteY14118" fmla="*/ 846461 h 2128862"/>
              <a:gd name="connsiteX14119" fmla="*/ 2208748 w 2482948"/>
              <a:gd name="connsiteY14119" fmla="*/ 845072 h 2128862"/>
              <a:gd name="connsiteX14120" fmla="*/ 2204018 w 2482948"/>
              <a:gd name="connsiteY14120" fmla="*/ 843379 h 2128862"/>
              <a:gd name="connsiteX14121" fmla="*/ 2200312 w 2482948"/>
              <a:gd name="connsiteY14121" fmla="*/ 842052 h 2128862"/>
              <a:gd name="connsiteX14122" fmla="*/ 1517710 w 2482948"/>
              <a:gd name="connsiteY14122" fmla="*/ 840907 h 2128862"/>
              <a:gd name="connsiteX14123" fmla="*/ 1517530 w 2482948"/>
              <a:gd name="connsiteY14123" fmla="*/ 841416 h 2128862"/>
              <a:gd name="connsiteX14124" fmla="*/ 1517257 w 2482948"/>
              <a:gd name="connsiteY14124" fmla="*/ 842192 h 2128862"/>
              <a:gd name="connsiteX14125" fmla="*/ 1518059 w 2482948"/>
              <a:gd name="connsiteY14125" fmla="*/ 842967 h 2128862"/>
              <a:gd name="connsiteX14126" fmla="*/ 1520705 w 2482948"/>
              <a:gd name="connsiteY14126" fmla="*/ 843938 h 2128862"/>
              <a:gd name="connsiteX14127" fmla="*/ 1964979 w 2482948"/>
              <a:gd name="connsiteY14127" fmla="*/ 840865 h 2128862"/>
              <a:gd name="connsiteX14128" fmla="*/ 1963760 w 2482948"/>
              <a:gd name="connsiteY14128" fmla="*/ 843318 h 2128862"/>
              <a:gd name="connsiteX14129" fmla="*/ 1957895 w 2482948"/>
              <a:gd name="connsiteY14129" fmla="*/ 855123 h 2128862"/>
              <a:gd name="connsiteX14130" fmla="*/ 1948072 w 2482948"/>
              <a:gd name="connsiteY14130" fmla="*/ 874894 h 2128862"/>
              <a:gd name="connsiteX14131" fmla="*/ 1954628 w 2482948"/>
              <a:gd name="connsiteY14131" fmla="*/ 875480 h 2128862"/>
              <a:gd name="connsiteX14132" fmla="*/ 1960092 w 2482948"/>
              <a:gd name="connsiteY14132" fmla="*/ 878123 h 2128862"/>
              <a:gd name="connsiteX14133" fmla="*/ 1961623 w 2482948"/>
              <a:gd name="connsiteY14133" fmla="*/ 859270 h 2128862"/>
              <a:gd name="connsiteX14134" fmla="*/ 1961694 w 2482948"/>
              <a:gd name="connsiteY14134" fmla="*/ 858400 h 2128862"/>
              <a:gd name="connsiteX14135" fmla="*/ 1961694 w 2482948"/>
              <a:gd name="connsiteY14135" fmla="*/ 858398 h 2128862"/>
              <a:gd name="connsiteX14136" fmla="*/ 1876651 w 2482948"/>
              <a:gd name="connsiteY14136" fmla="*/ 840860 h 2128862"/>
              <a:gd name="connsiteX14137" fmla="*/ 1854566 w 2482948"/>
              <a:gd name="connsiteY14137" fmla="*/ 889774 h 2128862"/>
              <a:gd name="connsiteX14138" fmla="*/ 1855148 w 2482948"/>
              <a:gd name="connsiteY14138" fmla="*/ 900025 h 2128862"/>
              <a:gd name="connsiteX14139" fmla="*/ 1857754 w 2482948"/>
              <a:gd name="connsiteY14139" fmla="*/ 895587 h 2128862"/>
              <a:gd name="connsiteX14140" fmla="*/ 1870974 w 2482948"/>
              <a:gd name="connsiteY14140" fmla="*/ 887096 h 2128862"/>
              <a:gd name="connsiteX14141" fmla="*/ 1870974 w 2482948"/>
              <a:gd name="connsiteY14141" fmla="*/ 887076 h 2128862"/>
              <a:gd name="connsiteX14142" fmla="*/ 1870880 w 2482948"/>
              <a:gd name="connsiteY14142" fmla="*/ 881615 h 2128862"/>
              <a:gd name="connsiteX14143" fmla="*/ 1350034 w 2482948"/>
              <a:gd name="connsiteY14143" fmla="*/ 840610 h 2128862"/>
              <a:gd name="connsiteX14144" fmla="*/ 1349916 w 2482948"/>
              <a:gd name="connsiteY14144" fmla="*/ 840665 h 2128862"/>
              <a:gd name="connsiteX14145" fmla="*/ 1353547 w 2482948"/>
              <a:gd name="connsiteY14145" fmla="*/ 841859 h 2128862"/>
              <a:gd name="connsiteX14146" fmla="*/ 1354521 w 2482948"/>
              <a:gd name="connsiteY14146" fmla="*/ 841660 h 2128862"/>
              <a:gd name="connsiteX14147" fmla="*/ 1355088 w 2482948"/>
              <a:gd name="connsiteY14147" fmla="*/ 841544 h 2128862"/>
              <a:gd name="connsiteX14148" fmla="*/ 1355427 w 2482948"/>
              <a:gd name="connsiteY14148" fmla="*/ 841475 h 2128862"/>
              <a:gd name="connsiteX14149" fmla="*/ 2096984 w 2482948"/>
              <a:gd name="connsiteY14149" fmla="*/ 840539 h 2128862"/>
              <a:gd name="connsiteX14150" fmla="*/ 2097751 w 2482948"/>
              <a:gd name="connsiteY14150" fmla="*/ 840700 h 2128862"/>
              <a:gd name="connsiteX14151" fmla="*/ 2098477 w 2482948"/>
              <a:gd name="connsiteY14151" fmla="*/ 840851 h 2128862"/>
              <a:gd name="connsiteX14152" fmla="*/ 2098508 w 2482948"/>
              <a:gd name="connsiteY14152" fmla="*/ 840678 h 2128862"/>
              <a:gd name="connsiteX14153" fmla="*/ 2098509 w 2482948"/>
              <a:gd name="connsiteY14153" fmla="*/ 840673 h 2128862"/>
              <a:gd name="connsiteX14154" fmla="*/ 1084952 w 2482948"/>
              <a:gd name="connsiteY14154" fmla="*/ 840295 h 2128862"/>
              <a:gd name="connsiteX14155" fmla="*/ 1084950 w 2482948"/>
              <a:gd name="connsiteY14155" fmla="*/ 840301 h 2128862"/>
              <a:gd name="connsiteX14156" fmla="*/ 1084846 w 2482948"/>
              <a:gd name="connsiteY14156" fmla="*/ 840629 h 2128862"/>
              <a:gd name="connsiteX14157" fmla="*/ 1081174 w 2482948"/>
              <a:gd name="connsiteY14157" fmla="*/ 852162 h 2128862"/>
              <a:gd name="connsiteX14158" fmla="*/ 1211347 w 2482948"/>
              <a:gd name="connsiteY14158" fmla="*/ 884244 h 2128862"/>
              <a:gd name="connsiteX14159" fmla="*/ 1214006 w 2482948"/>
              <a:gd name="connsiteY14159" fmla="*/ 880622 h 2128862"/>
              <a:gd name="connsiteX14160" fmla="*/ 1215888 w 2482948"/>
              <a:gd name="connsiteY14160" fmla="*/ 876565 h 2128862"/>
              <a:gd name="connsiteX14161" fmla="*/ 1220108 w 2482948"/>
              <a:gd name="connsiteY14161" fmla="*/ 872309 h 2128862"/>
              <a:gd name="connsiteX14162" fmla="*/ 1221511 w 2482948"/>
              <a:gd name="connsiteY14162" fmla="*/ 870398 h 2128862"/>
              <a:gd name="connsiteX14163" fmla="*/ 1126916 w 2482948"/>
              <a:gd name="connsiteY14163" fmla="*/ 849546 h 2128862"/>
              <a:gd name="connsiteX14164" fmla="*/ 1096146 w 2482948"/>
              <a:gd name="connsiteY14164" fmla="*/ 842762 h 2128862"/>
              <a:gd name="connsiteX14165" fmla="*/ 1428596 w 2482948"/>
              <a:gd name="connsiteY14165" fmla="*/ 839818 h 2128862"/>
              <a:gd name="connsiteX14166" fmla="*/ 1428206 w 2482948"/>
              <a:gd name="connsiteY14166" fmla="*/ 841587 h 2128862"/>
              <a:gd name="connsiteX14167" fmla="*/ 1428182 w 2482948"/>
              <a:gd name="connsiteY14167" fmla="*/ 841698 h 2128862"/>
              <a:gd name="connsiteX14168" fmla="*/ 1428109 w 2482948"/>
              <a:gd name="connsiteY14168" fmla="*/ 842030 h 2128862"/>
              <a:gd name="connsiteX14169" fmla="*/ 1436281 w 2482948"/>
              <a:gd name="connsiteY14169" fmla="*/ 843002 h 2128862"/>
              <a:gd name="connsiteX14170" fmla="*/ 1436283 w 2482948"/>
              <a:gd name="connsiteY14170" fmla="*/ 842991 h 2128862"/>
              <a:gd name="connsiteX14171" fmla="*/ 1436406 w 2482948"/>
              <a:gd name="connsiteY14171" fmla="*/ 842432 h 2128862"/>
              <a:gd name="connsiteX14172" fmla="*/ 1432041 w 2482948"/>
              <a:gd name="connsiteY14172" fmla="*/ 840594 h 2128862"/>
              <a:gd name="connsiteX14173" fmla="*/ 1486498 w 2482948"/>
              <a:gd name="connsiteY14173" fmla="*/ 839797 h 2128862"/>
              <a:gd name="connsiteX14174" fmla="*/ 1486186 w 2482948"/>
              <a:gd name="connsiteY14174" fmla="*/ 840870 h 2128862"/>
              <a:gd name="connsiteX14175" fmla="*/ 1486016 w 2482948"/>
              <a:gd name="connsiteY14175" fmla="*/ 841453 h 2128862"/>
              <a:gd name="connsiteX14176" fmla="*/ 1494875 w 2482948"/>
              <a:gd name="connsiteY14176" fmla="*/ 845772 h 2128862"/>
              <a:gd name="connsiteX14177" fmla="*/ 1495194 w 2482948"/>
              <a:gd name="connsiteY14177" fmla="*/ 844919 h 2128862"/>
              <a:gd name="connsiteX14178" fmla="*/ 1495512 w 2482948"/>
              <a:gd name="connsiteY14178" fmla="*/ 844068 h 2128862"/>
              <a:gd name="connsiteX14179" fmla="*/ 1495044 w 2482948"/>
              <a:gd name="connsiteY14179" fmla="*/ 843671 h 2128862"/>
              <a:gd name="connsiteX14180" fmla="*/ 2213894 w 2482948"/>
              <a:gd name="connsiteY14180" fmla="*/ 839630 h 2128862"/>
              <a:gd name="connsiteX14181" fmla="*/ 2213612 w 2482948"/>
              <a:gd name="connsiteY14181" fmla="*/ 841583 h 2128862"/>
              <a:gd name="connsiteX14182" fmla="*/ 2213693 w 2482948"/>
              <a:gd name="connsiteY14182" fmla="*/ 841613 h 2128862"/>
              <a:gd name="connsiteX14183" fmla="*/ 2213867 w 2482948"/>
              <a:gd name="connsiteY14183" fmla="*/ 841676 h 2128862"/>
              <a:gd name="connsiteX14184" fmla="*/ 2214517 w 2482948"/>
              <a:gd name="connsiteY14184" fmla="*/ 842173 h 2128862"/>
              <a:gd name="connsiteX14185" fmla="*/ 2217527 w 2482948"/>
              <a:gd name="connsiteY14185" fmla="*/ 843518 h 2128862"/>
              <a:gd name="connsiteX14186" fmla="*/ 2219426 w 2482948"/>
              <a:gd name="connsiteY14186" fmla="*/ 844368 h 2128862"/>
              <a:gd name="connsiteX14187" fmla="*/ 2219634 w 2482948"/>
              <a:gd name="connsiteY14187" fmla="*/ 844461 h 2128862"/>
              <a:gd name="connsiteX14188" fmla="*/ 2219966 w 2482948"/>
              <a:gd name="connsiteY14188" fmla="*/ 844106 h 2128862"/>
              <a:gd name="connsiteX14189" fmla="*/ 2220188 w 2482948"/>
              <a:gd name="connsiteY14189" fmla="*/ 843868 h 2128862"/>
              <a:gd name="connsiteX14190" fmla="*/ 2220952 w 2482948"/>
              <a:gd name="connsiteY14190" fmla="*/ 843052 h 2128862"/>
              <a:gd name="connsiteX14191" fmla="*/ 2319710 w 2482948"/>
              <a:gd name="connsiteY14191" fmla="*/ 839530 h 2128862"/>
              <a:gd name="connsiteX14192" fmla="*/ 2304062 w 2482948"/>
              <a:gd name="connsiteY14192" fmla="*/ 860307 h 2128862"/>
              <a:gd name="connsiteX14193" fmla="*/ 2297885 w 2482948"/>
              <a:gd name="connsiteY14193" fmla="*/ 868508 h 2128862"/>
              <a:gd name="connsiteX14194" fmla="*/ 2292665 w 2482948"/>
              <a:gd name="connsiteY14194" fmla="*/ 899974 h 2128862"/>
              <a:gd name="connsiteX14195" fmla="*/ 2292665 w 2482948"/>
              <a:gd name="connsiteY14195" fmla="*/ 899975 h 2128862"/>
              <a:gd name="connsiteX14196" fmla="*/ 2289711 w 2482948"/>
              <a:gd name="connsiteY14196" fmla="*/ 908680 h 2128862"/>
              <a:gd name="connsiteX14197" fmla="*/ 2287582 w 2482948"/>
              <a:gd name="connsiteY14197" fmla="*/ 914954 h 2128862"/>
              <a:gd name="connsiteX14198" fmla="*/ 2311061 w 2482948"/>
              <a:gd name="connsiteY14198" fmla="*/ 878928 h 2128862"/>
              <a:gd name="connsiteX14199" fmla="*/ 2314003 w 2482948"/>
              <a:gd name="connsiteY14199" fmla="*/ 874585 h 2128862"/>
              <a:gd name="connsiteX14200" fmla="*/ 2315619 w 2482948"/>
              <a:gd name="connsiteY14200" fmla="*/ 865332 h 2128862"/>
              <a:gd name="connsiteX14201" fmla="*/ 2319423 w 2482948"/>
              <a:gd name="connsiteY14201" fmla="*/ 843547 h 2128862"/>
              <a:gd name="connsiteX14202" fmla="*/ 1873157 w 2482948"/>
              <a:gd name="connsiteY14202" fmla="*/ 839480 h 2128862"/>
              <a:gd name="connsiteX14203" fmla="*/ 1859941 w 2482948"/>
              <a:gd name="connsiteY14203" fmla="*/ 842177 h 2128862"/>
              <a:gd name="connsiteX14204" fmla="*/ 1859884 w 2482948"/>
              <a:gd name="connsiteY14204" fmla="*/ 842641 h 2128862"/>
              <a:gd name="connsiteX14205" fmla="*/ 1856676 w 2482948"/>
              <a:gd name="connsiteY14205" fmla="*/ 869036 h 2128862"/>
              <a:gd name="connsiteX14206" fmla="*/ 1855516 w 2482948"/>
              <a:gd name="connsiteY14206" fmla="*/ 878583 h 2128862"/>
              <a:gd name="connsiteX14207" fmla="*/ 1872246 w 2482948"/>
              <a:gd name="connsiteY14207" fmla="*/ 841499 h 2128862"/>
              <a:gd name="connsiteX14208" fmla="*/ 1873037 w 2482948"/>
              <a:gd name="connsiteY14208" fmla="*/ 839746 h 2128862"/>
              <a:gd name="connsiteX14209" fmla="*/ 2319874 w 2482948"/>
              <a:gd name="connsiteY14209" fmla="*/ 839312 h 2128862"/>
              <a:gd name="connsiteX14210" fmla="*/ 2319873 w 2482948"/>
              <a:gd name="connsiteY14210" fmla="*/ 839313 h 2128862"/>
              <a:gd name="connsiteX14211" fmla="*/ 2319892 w 2482948"/>
              <a:gd name="connsiteY14211" fmla="*/ 840858 h 2128862"/>
              <a:gd name="connsiteX14212" fmla="*/ 2319882 w 2482948"/>
              <a:gd name="connsiteY14212" fmla="*/ 840021 h 2128862"/>
              <a:gd name="connsiteX14213" fmla="*/ 662341 w 2482948"/>
              <a:gd name="connsiteY14213" fmla="*/ 839159 h 2128862"/>
              <a:gd name="connsiteX14214" fmla="*/ 662915 w 2482948"/>
              <a:gd name="connsiteY14214" fmla="*/ 839905 h 2128862"/>
              <a:gd name="connsiteX14215" fmla="*/ 663970 w 2482948"/>
              <a:gd name="connsiteY14215" fmla="*/ 840753 h 2128862"/>
              <a:gd name="connsiteX14216" fmla="*/ 663980 w 2482948"/>
              <a:gd name="connsiteY14216" fmla="*/ 840743 h 2128862"/>
              <a:gd name="connsiteX14217" fmla="*/ 663998 w 2482948"/>
              <a:gd name="connsiteY14217" fmla="*/ 840726 h 2128862"/>
              <a:gd name="connsiteX14218" fmla="*/ 2171192 w 2482948"/>
              <a:gd name="connsiteY14218" fmla="*/ 838515 h 2128862"/>
              <a:gd name="connsiteX14219" fmla="*/ 2171018 w 2482948"/>
              <a:gd name="connsiteY14219" fmla="*/ 838811 h 2128862"/>
              <a:gd name="connsiteX14220" fmla="*/ 2173703 w 2482948"/>
              <a:gd name="connsiteY14220" fmla="*/ 839154 h 2128862"/>
              <a:gd name="connsiteX14221" fmla="*/ 1074460 w 2482948"/>
              <a:gd name="connsiteY14221" fmla="*/ 837982 h 2128862"/>
              <a:gd name="connsiteX14222" fmla="*/ 1073180 w 2482948"/>
              <a:gd name="connsiteY14222" fmla="*/ 850192 h 2128862"/>
              <a:gd name="connsiteX14223" fmla="*/ 1073280 w 2482948"/>
              <a:gd name="connsiteY14223" fmla="*/ 850216 h 2128862"/>
              <a:gd name="connsiteX14224" fmla="*/ 1073362 w 2482948"/>
              <a:gd name="connsiteY14224" fmla="*/ 850236 h 2128862"/>
              <a:gd name="connsiteX14225" fmla="*/ 1073563 w 2482948"/>
              <a:gd name="connsiteY14225" fmla="*/ 850286 h 2128862"/>
              <a:gd name="connsiteX14226" fmla="*/ 1076045 w 2482948"/>
              <a:gd name="connsiteY14226" fmla="*/ 838331 h 2128862"/>
              <a:gd name="connsiteX14227" fmla="*/ 1075618 w 2482948"/>
              <a:gd name="connsiteY14227" fmla="*/ 838237 h 2128862"/>
              <a:gd name="connsiteX14228" fmla="*/ 1075388 w 2482948"/>
              <a:gd name="connsiteY14228" fmla="*/ 838187 h 2128862"/>
              <a:gd name="connsiteX14229" fmla="*/ 2125628 w 2482948"/>
              <a:gd name="connsiteY14229" fmla="*/ 837941 h 2128862"/>
              <a:gd name="connsiteX14230" fmla="*/ 2125485 w 2482948"/>
              <a:gd name="connsiteY14230" fmla="*/ 838740 h 2128862"/>
              <a:gd name="connsiteX14231" fmla="*/ 2128435 w 2482948"/>
              <a:gd name="connsiteY14231" fmla="*/ 838492 h 2128862"/>
              <a:gd name="connsiteX14232" fmla="*/ 1442581 w 2482948"/>
              <a:gd name="connsiteY14232" fmla="*/ 836917 h 2128862"/>
              <a:gd name="connsiteX14233" fmla="*/ 1442439 w 2482948"/>
              <a:gd name="connsiteY14233" fmla="*/ 837577 h 2128862"/>
              <a:gd name="connsiteX14234" fmla="*/ 1445027 w 2482948"/>
              <a:gd name="connsiteY14234" fmla="*/ 837972 h 2128862"/>
              <a:gd name="connsiteX14235" fmla="*/ 1069113 w 2482948"/>
              <a:gd name="connsiteY14235" fmla="*/ 836803 h 2128862"/>
              <a:gd name="connsiteX14236" fmla="*/ 1068831 w 2482948"/>
              <a:gd name="connsiteY14236" fmla="*/ 840353 h 2128862"/>
              <a:gd name="connsiteX14237" fmla="*/ 1068609 w 2482948"/>
              <a:gd name="connsiteY14237" fmla="*/ 843154 h 2128862"/>
              <a:gd name="connsiteX14238" fmla="*/ 1069559 w 2482948"/>
              <a:gd name="connsiteY14238" fmla="*/ 837977 h 2128862"/>
              <a:gd name="connsiteX14239" fmla="*/ 1069748 w 2482948"/>
              <a:gd name="connsiteY14239" fmla="*/ 836943 h 2128862"/>
              <a:gd name="connsiteX14240" fmla="*/ 1069599 w 2482948"/>
              <a:gd name="connsiteY14240" fmla="*/ 836911 h 2128862"/>
              <a:gd name="connsiteX14241" fmla="*/ 1069180 w 2482948"/>
              <a:gd name="connsiteY14241" fmla="*/ 836818 h 2128862"/>
              <a:gd name="connsiteX14242" fmla="*/ 1359044 w 2482948"/>
              <a:gd name="connsiteY14242" fmla="*/ 836652 h 2128862"/>
              <a:gd name="connsiteX14243" fmla="*/ 1358666 w 2482948"/>
              <a:gd name="connsiteY14243" fmla="*/ 836706 h 2128862"/>
              <a:gd name="connsiteX14244" fmla="*/ 1358642 w 2482948"/>
              <a:gd name="connsiteY14244" fmla="*/ 836709 h 2128862"/>
              <a:gd name="connsiteX14245" fmla="*/ 1358377 w 2482948"/>
              <a:gd name="connsiteY14245" fmla="*/ 836747 h 2128862"/>
              <a:gd name="connsiteX14246" fmla="*/ 1358347 w 2482948"/>
              <a:gd name="connsiteY14246" fmla="*/ 836761 h 2128862"/>
              <a:gd name="connsiteX14247" fmla="*/ 1358300 w 2482948"/>
              <a:gd name="connsiteY14247" fmla="*/ 836783 h 2128862"/>
              <a:gd name="connsiteX14248" fmla="*/ 1366486 w 2482948"/>
              <a:gd name="connsiteY14248" fmla="*/ 839215 h 2128862"/>
              <a:gd name="connsiteX14249" fmla="*/ 1370620 w 2482948"/>
              <a:gd name="connsiteY14249" fmla="*/ 838370 h 2128862"/>
              <a:gd name="connsiteX14250" fmla="*/ 2107297 w 2482948"/>
              <a:gd name="connsiteY14250" fmla="*/ 836398 h 2128862"/>
              <a:gd name="connsiteX14251" fmla="*/ 2106789 w 2482948"/>
              <a:gd name="connsiteY14251" fmla="*/ 836502 h 2128862"/>
              <a:gd name="connsiteX14252" fmla="*/ 2106050 w 2482948"/>
              <a:gd name="connsiteY14252" fmla="*/ 836652 h 2128862"/>
              <a:gd name="connsiteX14253" fmla="*/ 2107049 w 2482948"/>
              <a:gd name="connsiteY14253" fmla="*/ 836767 h 2128862"/>
              <a:gd name="connsiteX14254" fmla="*/ 2107060 w 2482948"/>
              <a:gd name="connsiteY14254" fmla="*/ 836768 h 2128862"/>
              <a:gd name="connsiteX14255" fmla="*/ 2107219 w 2482948"/>
              <a:gd name="connsiteY14255" fmla="*/ 836520 h 2128862"/>
              <a:gd name="connsiteX14256" fmla="*/ 2114987 w 2482948"/>
              <a:gd name="connsiteY14256" fmla="*/ 836319 h 2128862"/>
              <a:gd name="connsiteX14257" fmla="*/ 2114814 w 2482948"/>
              <a:gd name="connsiteY14257" fmla="*/ 836589 h 2128862"/>
              <a:gd name="connsiteX14258" fmla="*/ 2114199 w 2482948"/>
              <a:gd name="connsiteY14258" fmla="*/ 837543 h 2128862"/>
              <a:gd name="connsiteX14259" fmla="*/ 2114044 w 2482948"/>
              <a:gd name="connsiteY14259" fmla="*/ 837783 h 2128862"/>
              <a:gd name="connsiteX14260" fmla="*/ 2118395 w 2482948"/>
              <a:gd name="connsiteY14260" fmla="*/ 839027 h 2128862"/>
              <a:gd name="connsiteX14261" fmla="*/ 2118989 w 2482948"/>
              <a:gd name="connsiteY14261" fmla="*/ 839197 h 2128862"/>
              <a:gd name="connsiteX14262" fmla="*/ 2119231 w 2482948"/>
              <a:gd name="connsiteY14262" fmla="*/ 839266 h 2128862"/>
              <a:gd name="connsiteX14263" fmla="*/ 2119725 w 2482948"/>
              <a:gd name="connsiteY14263" fmla="*/ 839224 h 2128862"/>
              <a:gd name="connsiteX14264" fmla="*/ 2119938 w 2482948"/>
              <a:gd name="connsiteY14264" fmla="*/ 839206 h 2128862"/>
              <a:gd name="connsiteX14265" fmla="*/ 2121221 w 2482948"/>
              <a:gd name="connsiteY14265" fmla="*/ 839099 h 2128862"/>
              <a:gd name="connsiteX14266" fmla="*/ 2121571 w 2482948"/>
              <a:gd name="connsiteY14266" fmla="*/ 837146 h 2128862"/>
              <a:gd name="connsiteX14267" fmla="*/ 2118021 w 2482948"/>
              <a:gd name="connsiteY14267" fmla="*/ 836458 h 2128862"/>
              <a:gd name="connsiteX14268" fmla="*/ 1407773 w 2482948"/>
              <a:gd name="connsiteY14268" fmla="*/ 836182 h 2128862"/>
              <a:gd name="connsiteX14269" fmla="*/ 1403549 w 2482948"/>
              <a:gd name="connsiteY14269" fmla="*/ 836759 h 2128862"/>
              <a:gd name="connsiteX14270" fmla="*/ 1417203 w 2482948"/>
              <a:gd name="connsiteY14270" fmla="*/ 840132 h 2128862"/>
              <a:gd name="connsiteX14271" fmla="*/ 1421889 w 2482948"/>
              <a:gd name="connsiteY14271" fmla="*/ 841290 h 2128862"/>
              <a:gd name="connsiteX14272" fmla="*/ 1422856 w 2482948"/>
              <a:gd name="connsiteY14272" fmla="*/ 841405 h 2128862"/>
              <a:gd name="connsiteX14273" fmla="*/ 1423473 w 2482948"/>
              <a:gd name="connsiteY14273" fmla="*/ 838664 h 2128862"/>
              <a:gd name="connsiteX14274" fmla="*/ 1421304 w 2482948"/>
              <a:gd name="connsiteY14274" fmla="*/ 838175 h 2128862"/>
              <a:gd name="connsiteX14275" fmla="*/ 1284568 w 2482948"/>
              <a:gd name="connsiteY14275" fmla="*/ 836171 h 2128862"/>
              <a:gd name="connsiteX14276" fmla="*/ 1280982 w 2482948"/>
              <a:gd name="connsiteY14276" fmla="*/ 838444 h 2128862"/>
              <a:gd name="connsiteX14277" fmla="*/ 1261480 w 2482948"/>
              <a:gd name="connsiteY14277" fmla="*/ 850808 h 2128862"/>
              <a:gd name="connsiteX14278" fmla="*/ 1270768 w 2482948"/>
              <a:gd name="connsiteY14278" fmla="*/ 852581 h 2128862"/>
              <a:gd name="connsiteX14279" fmla="*/ 1280065 w 2482948"/>
              <a:gd name="connsiteY14279" fmla="*/ 847415 h 2128862"/>
              <a:gd name="connsiteX14280" fmla="*/ 1281144 w 2482948"/>
              <a:gd name="connsiteY14280" fmla="*/ 846816 h 2128862"/>
              <a:gd name="connsiteX14281" fmla="*/ 1282115 w 2482948"/>
              <a:gd name="connsiteY14281" fmla="*/ 846276 h 2128862"/>
              <a:gd name="connsiteX14282" fmla="*/ 1286990 w 2482948"/>
              <a:gd name="connsiteY14282" fmla="*/ 836561 h 2128862"/>
              <a:gd name="connsiteX14283" fmla="*/ 1286269 w 2482948"/>
              <a:gd name="connsiteY14283" fmla="*/ 836445 h 2128862"/>
              <a:gd name="connsiteX14284" fmla="*/ 1285887 w 2482948"/>
              <a:gd name="connsiteY14284" fmla="*/ 836383 h 2128862"/>
              <a:gd name="connsiteX14285" fmla="*/ 1456573 w 2482948"/>
              <a:gd name="connsiteY14285" fmla="*/ 836004 h 2128862"/>
              <a:gd name="connsiteX14286" fmla="*/ 1456469 w 2482948"/>
              <a:gd name="connsiteY14286" fmla="*/ 836331 h 2128862"/>
              <a:gd name="connsiteX14287" fmla="*/ 1456166 w 2482948"/>
              <a:gd name="connsiteY14287" fmla="*/ 837282 h 2128862"/>
              <a:gd name="connsiteX14288" fmla="*/ 1455975 w 2482948"/>
              <a:gd name="connsiteY14288" fmla="*/ 837885 h 2128862"/>
              <a:gd name="connsiteX14289" fmla="*/ 1460907 w 2482948"/>
              <a:gd name="connsiteY14289" fmla="*/ 840017 h 2128862"/>
              <a:gd name="connsiteX14290" fmla="*/ 1462077 w 2482948"/>
              <a:gd name="connsiteY14290" fmla="*/ 840523 h 2128862"/>
              <a:gd name="connsiteX14291" fmla="*/ 1462264 w 2482948"/>
              <a:gd name="connsiteY14291" fmla="*/ 840603 h 2128862"/>
              <a:gd name="connsiteX14292" fmla="*/ 1466781 w 2482948"/>
              <a:gd name="connsiteY14292" fmla="*/ 841293 h 2128862"/>
              <a:gd name="connsiteX14293" fmla="*/ 1467123 w 2482948"/>
              <a:gd name="connsiteY14293" fmla="*/ 840181 h 2128862"/>
              <a:gd name="connsiteX14294" fmla="*/ 1460748 w 2482948"/>
              <a:gd name="connsiteY14294" fmla="*/ 837373 h 2128862"/>
              <a:gd name="connsiteX14295" fmla="*/ 1458179 w 2482948"/>
              <a:gd name="connsiteY14295" fmla="*/ 836242 h 2128862"/>
              <a:gd name="connsiteX14296" fmla="*/ 1457919 w 2482948"/>
              <a:gd name="connsiteY14296" fmla="*/ 836203 h 2128862"/>
              <a:gd name="connsiteX14297" fmla="*/ 1059006 w 2482948"/>
              <a:gd name="connsiteY14297" fmla="*/ 835853 h 2128862"/>
              <a:gd name="connsiteX14298" fmla="*/ 1054711 w 2482948"/>
              <a:gd name="connsiteY14298" fmla="*/ 841971 h 2128862"/>
              <a:gd name="connsiteX14299" fmla="*/ 1054520 w 2482948"/>
              <a:gd name="connsiteY14299" fmla="*/ 845593 h 2128862"/>
              <a:gd name="connsiteX14300" fmla="*/ 1057549 w 2482948"/>
              <a:gd name="connsiteY14300" fmla="*/ 846339 h 2128862"/>
              <a:gd name="connsiteX14301" fmla="*/ 1059008 w 2482948"/>
              <a:gd name="connsiteY14301" fmla="*/ 835907 h 2128862"/>
              <a:gd name="connsiteX14302" fmla="*/ 1059006 w 2482948"/>
              <a:gd name="connsiteY14302" fmla="*/ 835870 h 2128862"/>
              <a:gd name="connsiteX14303" fmla="*/ 992103 w 2482948"/>
              <a:gd name="connsiteY14303" fmla="*/ 835592 h 2128862"/>
              <a:gd name="connsiteX14304" fmla="*/ 995412 w 2482948"/>
              <a:gd name="connsiteY14304" fmla="*/ 836872 h 2128862"/>
              <a:gd name="connsiteX14305" fmla="*/ 995415 w 2482948"/>
              <a:gd name="connsiteY14305" fmla="*/ 836873 h 2128862"/>
              <a:gd name="connsiteX14306" fmla="*/ 995943 w 2482948"/>
              <a:gd name="connsiteY14306" fmla="*/ 836946 h 2128862"/>
              <a:gd name="connsiteX14307" fmla="*/ 999620 w 2482948"/>
              <a:gd name="connsiteY14307" fmla="*/ 837453 h 2128862"/>
              <a:gd name="connsiteX14308" fmla="*/ 993997 w 2482948"/>
              <a:gd name="connsiteY14308" fmla="*/ 836061 h 2128862"/>
              <a:gd name="connsiteX14309" fmla="*/ 993570 w 2482948"/>
              <a:gd name="connsiteY14309" fmla="*/ 835955 h 2128862"/>
              <a:gd name="connsiteX14310" fmla="*/ 1534738 w 2482948"/>
              <a:gd name="connsiteY14310" fmla="*/ 835465 h 2128862"/>
              <a:gd name="connsiteX14311" fmla="*/ 1534440 w 2482948"/>
              <a:gd name="connsiteY14311" fmla="*/ 836352 h 2128862"/>
              <a:gd name="connsiteX14312" fmla="*/ 1533846 w 2482948"/>
              <a:gd name="connsiteY14312" fmla="*/ 838115 h 2128862"/>
              <a:gd name="connsiteX14313" fmla="*/ 1532651 w 2482948"/>
              <a:gd name="connsiteY14313" fmla="*/ 841663 h 2128862"/>
              <a:gd name="connsiteX14314" fmla="*/ 1540054 w 2482948"/>
              <a:gd name="connsiteY14314" fmla="*/ 849530 h 2128862"/>
              <a:gd name="connsiteX14315" fmla="*/ 1541616 w 2482948"/>
              <a:gd name="connsiteY14315" fmla="*/ 844701 h 2128862"/>
              <a:gd name="connsiteX14316" fmla="*/ 1541719 w 2482948"/>
              <a:gd name="connsiteY14316" fmla="*/ 844383 h 2128862"/>
              <a:gd name="connsiteX14317" fmla="*/ 1543051 w 2482948"/>
              <a:gd name="connsiteY14317" fmla="*/ 841037 h 2128862"/>
              <a:gd name="connsiteX14318" fmla="*/ 1062342 w 2482948"/>
              <a:gd name="connsiteY14318" fmla="*/ 835311 h 2128862"/>
              <a:gd name="connsiteX14319" fmla="*/ 1061584 w 2482948"/>
              <a:gd name="connsiteY14319" fmla="*/ 847334 h 2128862"/>
              <a:gd name="connsiteX14320" fmla="*/ 1061594 w 2482948"/>
              <a:gd name="connsiteY14320" fmla="*/ 847336 h 2128862"/>
              <a:gd name="connsiteX14321" fmla="*/ 1063580 w 2482948"/>
              <a:gd name="connsiteY14321" fmla="*/ 847826 h 2128862"/>
              <a:gd name="connsiteX14322" fmla="*/ 1064631 w 2482948"/>
              <a:gd name="connsiteY14322" fmla="*/ 841241 h 2128862"/>
              <a:gd name="connsiteX14323" fmla="*/ 1064994 w 2482948"/>
              <a:gd name="connsiteY14323" fmla="*/ 838965 h 2128862"/>
              <a:gd name="connsiteX14324" fmla="*/ 1065468 w 2482948"/>
              <a:gd name="connsiteY14324" fmla="*/ 836000 h 2128862"/>
              <a:gd name="connsiteX14325" fmla="*/ 1519708 w 2482948"/>
              <a:gd name="connsiteY14325" fmla="*/ 835248 h 2128862"/>
              <a:gd name="connsiteX14326" fmla="*/ 1519354 w 2482948"/>
              <a:gd name="connsiteY14326" fmla="*/ 836250 h 2128862"/>
              <a:gd name="connsiteX14327" fmla="*/ 1527287 w 2482948"/>
              <a:gd name="connsiteY14327" fmla="*/ 844370 h 2128862"/>
              <a:gd name="connsiteX14328" fmla="*/ 1527559 w 2482948"/>
              <a:gd name="connsiteY14328" fmla="*/ 843568 h 2128862"/>
              <a:gd name="connsiteX14329" fmla="*/ 1503689 w 2482948"/>
              <a:gd name="connsiteY14329" fmla="*/ 835155 h 2128862"/>
              <a:gd name="connsiteX14330" fmla="*/ 1503610 w 2482948"/>
              <a:gd name="connsiteY14330" fmla="*/ 835368 h 2128862"/>
              <a:gd name="connsiteX14331" fmla="*/ 1503296 w 2482948"/>
              <a:gd name="connsiteY14331" fmla="*/ 836213 h 2128862"/>
              <a:gd name="connsiteX14332" fmla="*/ 1502860 w 2482948"/>
              <a:gd name="connsiteY14332" fmla="*/ 837387 h 2128862"/>
              <a:gd name="connsiteX14333" fmla="*/ 1504953 w 2482948"/>
              <a:gd name="connsiteY14333" fmla="*/ 838155 h 2128862"/>
              <a:gd name="connsiteX14334" fmla="*/ 1508524 w 2482948"/>
              <a:gd name="connsiteY14334" fmla="*/ 839466 h 2128862"/>
              <a:gd name="connsiteX14335" fmla="*/ 1506236 w 2482948"/>
              <a:gd name="connsiteY14335" fmla="*/ 837276 h 2128862"/>
              <a:gd name="connsiteX14336" fmla="*/ 1505169 w 2482948"/>
              <a:gd name="connsiteY14336" fmla="*/ 836256 h 2128862"/>
              <a:gd name="connsiteX14337" fmla="*/ 1029841 w 2482948"/>
              <a:gd name="connsiteY14337" fmla="*/ 834985 h 2128862"/>
              <a:gd name="connsiteX14338" fmla="*/ 1029612 w 2482948"/>
              <a:gd name="connsiteY14338" fmla="*/ 836503 h 2128862"/>
              <a:gd name="connsiteX14339" fmla="*/ 1029724 w 2482948"/>
              <a:gd name="connsiteY14339" fmla="*/ 836531 h 2128862"/>
              <a:gd name="connsiteX14340" fmla="*/ 1029857 w 2482948"/>
              <a:gd name="connsiteY14340" fmla="*/ 836564 h 2128862"/>
              <a:gd name="connsiteX14341" fmla="*/ 1029884 w 2482948"/>
              <a:gd name="connsiteY14341" fmla="*/ 836571 h 2128862"/>
              <a:gd name="connsiteX14342" fmla="*/ 1030881 w 2482948"/>
              <a:gd name="connsiteY14342" fmla="*/ 835572 h 2128862"/>
              <a:gd name="connsiteX14343" fmla="*/ 1030778 w 2482948"/>
              <a:gd name="connsiteY14343" fmla="*/ 835514 h 2128862"/>
              <a:gd name="connsiteX14344" fmla="*/ 2148034 w 2482948"/>
              <a:gd name="connsiteY14344" fmla="*/ 834923 h 2128862"/>
              <a:gd name="connsiteX14345" fmla="*/ 2147721 w 2482948"/>
              <a:gd name="connsiteY14345" fmla="*/ 836871 h 2128862"/>
              <a:gd name="connsiteX14346" fmla="*/ 2152632 w 2482948"/>
              <a:gd name="connsiteY14346" fmla="*/ 836458 h 2128862"/>
              <a:gd name="connsiteX14347" fmla="*/ 2164725 w 2482948"/>
              <a:gd name="connsiteY14347" fmla="*/ 838006 h 2128862"/>
              <a:gd name="connsiteX14348" fmla="*/ 2164801 w 2482948"/>
              <a:gd name="connsiteY14348" fmla="*/ 837487 h 2128862"/>
              <a:gd name="connsiteX14349" fmla="*/ 1449042 w 2482948"/>
              <a:gd name="connsiteY14349" fmla="*/ 834889 h 2128862"/>
              <a:gd name="connsiteX14350" fmla="*/ 1450285 w 2482948"/>
              <a:gd name="connsiteY14350" fmla="*/ 835426 h 2128862"/>
              <a:gd name="connsiteX14351" fmla="*/ 1452077 w 2482948"/>
              <a:gd name="connsiteY14351" fmla="*/ 836201 h 2128862"/>
              <a:gd name="connsiteX14352" fmla="*/ 1452341 w 2482948"/>
              <a:gd name="connsiteY14352" fmla="*/ 835377 h 2128862"/>
              <a:gd name="connsiteX14353" fmla="*/ 1566004 w 2482948"/>
              <a:gd name="connsiteY14353" fmla="*/ 834752 h 2128862"/>
              <a:gd name="connsiteX14354" fmla="*/ 1565175 w 2482948"/>
              <a:gd name="connsiteY14354" fmla="*/ 836959 h 2128862"/>
              <a:gd name="connsiteX14355" fmla="*/ 1561453 w 2482948"/>
              <a:gd name="connsiteY14355" fmla="*/ 846870 h 2128862"/>
              <a:gd name="connsiteX14356" fmla="*/ 1565568 w 2482948"/>
              <a:gd name="connsiteY14356" fmla="*/ 849363 h 2128862"/>
              <a:gd name="connsiteX14357" fmla="*/ 1569281 w 2482948"/>
              <a:gd name="connsiteY14357" fmla="*/ 851612 h 2128862"/>
              <a:gd name="connsiteX14358" fmla="*/ 1572978 w 2482948"/>
              <a:gd name="connsiteY14358" fmla="*/ 841287 h 2128862"/>
              <a:gd name="connsiteX14359" fmla="*/ 1567938 w 2482948"/>
              <a:gd name="connsiteY14359" fmla="*/ 835931 h 2128862"/>
              <a:gd name="connsiteX14360" fmla="*/ 1794393 w 2482948"/>
              <a:gd name="connsiteY14360" fmla="*/ 834403 h 2128862"/>
              <a:gd name="connsiteX14361" fmla="*/ 1791299 w 2482948"/>
              <a:gd name="connsiteY14361" fmla="*/ 893060 h 2128862"/>
              <a:gd name="connsiteX14362" fmla="*/ 1793225 w 2482948"/>
              <a:gd name="connsiteY14362" fmla="*/ 887613 h 2128862"/>
              <a:gd name="connsiteX14363" fmla="*/ 1794335 w 2482948"/>
              <a:gd name="connsiteY14363" fmla="*/ 884474 h 2128862"/>
              <a:gd name="connsiteX14364" fmla="*/ 1795974 w 2482948"/>
              <a:gd name="connsiteY14364" fmla="*/ 879841 h 2128862"/>
              <a:gd name="connsiteX14365" fmla="*/ 1804017 w 2482948"/>
              <a:gd name="connsiteY14365" fmla="*/ 862053 h 2128862"/>
              <a:gd name="connsiteX14366" fmla="*/ 1807358 w 2482948"/>
              <a:gd name="connsiteY14366" fmla="*/ 854665 h 2128862"/>
              <a:gd name="connsiteX14367" fmla="*/ 1810436 w 2482948"/>
              <a:gd name="connsiteY14367" fmla="*/ 847858 h 2128862"/>
              <a:gd name="connsiteX14368" fmla="*/ 1810437 w 2482948"/>
              <a:gd name="connsiteY14368" fmla="*/ 847844 h 2128862"/>
              <a:gd name="connsiteX14369" fmla="*/ 1810559 w 2482948"/>
              <a:gd name="connsiteY14369" fmla="*/ 846325 h 2128862"/>
              <a:gd name="connsiteX14370" fmla="*/ 1810996 w 2482948"/>
              <a:gd name="connsiteY14370" fmla="*/ 840883 h 2128862"/>
              <a:gd name="connsiteX14371" fmla="*/ 1376835 w 2482948"/>
              <a:gd name="connsiteY14371" fmla="*/ 834114 h 2128862"/>
              <a:gd name="connsiteX14372" fmla="*/ 1374621 w 2482948"/>
              <a:gd name="connsiteY14372" fmla="*/ 834430 h 2128862"/>
              <a:gd name="connsiteX14373" fmla="*/ 1382222 w 2482948"/>
              <a:gd name="connsiteY14373" fmla="*/ 835999 h 2128862"/>
              <a:gd name="connsiteX14374" fmla="*/ 1383448 w 2482948"/>
              <a:gd name="connsiteY14374" fmla="*/ 835749 h 2128862"/>
              <a:gd name="connsiteX14375" fmla="*/ 2201573 w 2482948"/>
              <a:gd name="connsiteY14375" fmla="*/ 833656 h 2128862"/>
              <a:gd name="connsiteX14376" fmla="*/ 2201292 w 2482948"/>
              <a:gd name="connsiteY14376" fmla="*/ 834155 h 2128862"/>
              <a:gd name="connsiteX14377" fmla="*/ 2200347 w 2482948"/>
              <a:gd name="connsiteY14377" fmla="*/ 835837 h 2128862"/>
              <a:gd name="connsiteX14378" fmla="*/ 2202587 w 2482948"/>
              <a:gd name="connsiteY14378" fmla="*/ 836839 h 2128862"/>
              <a:gd name="connsiteX14379" fmla="*/ 2206949 w 2482948"/>
              <a:gd name="connsiteY14379" fmla="*/ 838789 h 2128862"/>
              <a:gd name="connsiteX14380" fmla="*/ 2209487 w 2482948"/>
              <a:gd name="connsiteY14380" fmla="*/ 839924 h 2128862"/>
              <a:gd name="connsiteX14381" fmla="*/ 2209510 w 2482948"/>
              <a:gd name="connsiteY14381" fmla="*/ 839760 h 2128862"/>
              <a:gd name="connsiteX14382" fmla="*/ 2209611 w 2482948"/>
              <a:gd name="connsiteY14382" fmla="*/ 839056 h 2128862"/>
              <a:gd name="connsiteX14383" fmla="*/ 2209813 w 2482948"/>
              <a:gd name="connsiteY14383" fmla="*/ 837651 h 2128862"/>
              <a:gd name="connsiteX14384" fmla="*/ 1472871 w 2482948"/>
              <a:gd name="connsiteY14384" fmla="*/ 833618 h 2128862"/>
              <a:gd name="connsiteX14385" fmla="*/ 1472752 w 2482948"/>
              <a:gd name="connsiteY14385" fmla="*/ 834008 h 2128862"/>
              <a:gd name="connsiteX14386" fmla="*/ 1472493 w 2482948"/>
              <a:gd name="connsiteY14386" fmla="*/ 834860 h 2128862"/>
              <a:gd name="connsiteX14387" fmla="*/ 1478786 w 2482948"/>
              <a:gd name="connsiteY14387" fmla="*/ 837928 h 2128862"/>
              <a:gd name="connsiteX14388" fmla="*/ 1482011 w 2482948"/>
              <a:gd name="connsiteY14388" fmla="*/ 839500 h 2128862"/>
              <a:gd name="connsiteX14389" fmla="*/ 1482463 w 2482948"/>
              <a:gd name="connsiteY14389" fmla="*/ 837967 h 2128862"/>
              <a:gd name="connsiteX14390" fmla="*/ 1479213 w 2482948"/>
              <a:gd name="connsiteY14390" fmla="*/ 836494 h 2128862"/>
              <a:gd name="connsiteX14391" fmla="*/ 1478037 w 2482948"/>
              <a:gd name="connsiteY14391" fmla="*/ 835960 h 2128862"/>
              <a:gd name="connsiteX14392" fmla="*/ 2174340 w 2482948"/>
              <a:gd name="connsiteY14392" fmla="*/ 833168 h 2128862"/>
              <a:gd name="connsiteX14393" fmla="*/ 2173245 w 2482948"/>
              <a:gd name="connsiteY14393" fmla="*/ 835027 h 2128862"/>
              <a:gd name="connsiteX14394" fmla="*/ 2178415 w 2482948"/>
              <a:gd name="connsiteY14394" fmla="*/ 836320 h 2128862"/>
              <a:gd name="connsiteX14395" fmla="*/ 2187664 w 2482948"/>
              <a:gd name="connsiteY14395" fmla="*/ 839819 h 2128862"/>
              <a:gd name="connsiteX14396" fmla="*/ 2187794 w 2482948"/>
              <a:gd name="connsiteY14396" fmla="*/ 838704 h 2128862"/>
              <a:gd name="connsiteX14397" fmla="*/ 2187920 w 2482948"/>
              <a:gd name="connsiteY14397" fmla="*/ 837616 h 2128862"/>
              <a:gd name="connsiteX14398" fmla="*/ 2176209 w 2482948"/>
              <a:gd name="connsiteY14398" fmla="*/ 833424 h 2128862"/>
              <a:gd name="connsiteX14399" fmla="*/ 1265254 w 2482948"/>
              <a:gd name="connsiteY14399" fmla="*/ 833057 h 2128862"/>
              <a:gd name="connsiteX14400" fmla="*/ 1259184 w 2482948"/>
              <a:gd name="connsiteY14400" fmla="*/ 838674 h 2128862"/>
              <a:gd name="connsiteX14401" fmla="*/ 1256584 w 2482948"/>
              <a:gd name="connsiteY14401" fmla="*/ 841081 h 2128862"/>
              <a:gd name="connsiteX14402" fmla="*/ 1249499 w 2482948"/>
              <a:gd name="connsiteY14402" fmla="*/ 848522 h 2128862"/>
              <a:gd name="connsiteX14403" fmla="*/ 1251207 w 2482948"/>
              <a:gd name="connsiteY14403" fmla="*/ 848848 h 2128862"/>
              <a:gd name="connsiteX14404" fmla="*/ 1251395 w 2482948"/>
              <a:gd name="connsiteY14404" fmla="*/ 848699 h 2128862"/>
              <a:gd name="connsiteX14405" fmla="*/ 1252133 w 2482948"/>
              <a:gd name="connsiteY14405" fmla="*/ 848111 h 2128862"/>
              <a:gd name="connsiteX14406" fmla="*/ 1267637 w 2482948"/>
              <a:gd name="connsiteY14406" fmla="*/ 835766 h 2128862"/>
              <a:gd name="connsiteX14407" fmla="*/ 1271219 w 2482948"/>
              <a:gd name="connsiteY14407" fmla="*/ 834018 h 2128862"/>
              <a:gd name="connsiteX14408" fmla="*/ 1270005 w 2482948"/>
              <a:gd name="connsiteY14408" fmla="*/ 833823 h 2128862"/>
              <a:gd name="connsiteX14409" fmla="*/ 1268395 w 2482948"/>
              <a:gd name="connsiteY14409" fmla="*/ 833563 h 2128862"/>
              <a:gd name="connsiteX14410" fmla="*/ 1816679 w 2482948"/>
              <a:gd name="connsiteY14410" fmla="*/ 832665 h 2128862"/>
              <a:gd name="connsiteX14411" fmla="*/ 1816676 w 2482948"/>
              <a:gd name="connsiteY14411" fmla="*/ 832700 h 2128862"/>
              <a:gd name="connsiteX14412" fmla="*/ 1816673 w 2482948"/>
              <a:gd name="connsiteY14412" fmla="*/ 832742 h 2128862"/>
              <a:gd name="connsiteX14413" fmla="*/ 1816566 w 2482948"/>
              <a:gd name="connsiteY14413" fmla="*/ 834097 h 2128862"/>
              <a:gd name="connsiteX14414" fmla="*/ 1816649 w 2482948"/>
              <a:gd name="connsiteY14414" fmla="*/ 834096 h 2128862"/>
              <a:gd name="connsiteX14415" fmla="*/ 1816657 w 2482948"/>
              <a:gd name="connsiteY14415" fmla="*/ 834096 h 2128862"/>
              <a:gd name="connsiteX14416" fmla="*/ 1816659 w 2482948"/>
              <a:gd name="connsiteY14416" fmla="*/ 834096 h 2128862"/>
              <a:gd name="connsiteX14417" fmla="*/ 1817001 w 2482948"/>
              <a:gd name="connsiteY14417" fmla="*/ 833340 h 2128862"/>
              <a:gd name="connsiteX14418" fmla="*/ 1817217 w 2482948"/>
              <a:gd name="connsiteY14418" fmla="*/ 832862 h 2128862"/>
              <a:gd name="connsiteX14419" fmla="*/ 1816923 w 2482948"/>
              <a:gd name="connsiteY14419" fmla="*/ 832755 h 2128862"/>
              <a:gd name="connsiteX14420" fmla="*/ 1816765 w 2482948"/>
              <a:gd name="connsiteY14420" fmla="*/ 832697 h 2128862"/>
              <a:gd name="connsiteX14421" fmla="*/ 1430184 w 2482948"/>
              <a:gd name="connsiteY14421" fmla="*/ 832609 h 2128862"/>
              <a:gd name="connsiteX14422" fmla="*/ 1429649 w 2482948"/>
              <a:gd name="connsiteY14422" fmla="*/ 835038 h 2128862"/>
              <a:gd name="connsiteX14423" fmla="*/ 1433557 w 2482948"/>
              <a:gd name="connsiteY14423" fmla="*/ 835906 h 2128862"/>
              <a:gd name="connsiteX14424" fmla="*/ 1434729 w 2482948"/>
              <a:gd name="connsiteY14424" fmla="*/ 836400 h 2128862"/>
              <a:gd name="connsiteX14425" fmla="*/ 1437568 w 2482948"/>
              <a:gd name="connsiteY14425" fmla="*/ 836833 h 2128862"/>
              <a:gd name="connsiteX14426" fmla="*/ 1437627 w 2482948"/>
              <a:gd name="connsiteY14426" fmla="*/ 836842 h 2128862"/>
              <a:gd name="connsiteX14427" fmla="*/ 1437630 w 2482948"/>
              <a:gd name="connsiteY14427" fmla="*/ 836843 h 2128862"/>
              <a:gd name="connsiteX14428" fmla="*/ 1437760 w 2482948"/>
              <a:gd name="connsiteY14428" fmla="*/ 836251 h 2128862"/>
              <a:gd name="connsiteX14429" fmla="*/ 1438042 w 2482948"/>
              <a:gd name="connsiteY14429" fmla="*/ 834960 h 2128862"/>
              <a:gd name="connsiteX14430" fmla="*/ 1434799 w 2482948"/>
              <a:gd name="connsiteY14430" fmla="*/ 833562 h 2128862"/>
              <a:gd name="connsiteX14431" fmla="*/ 1015625 w 2482948"/>
              <a:gd name="connsiteY14431" fmla="*/ 832460 h 2128862"/>
              <a:gd name="connsiteX14432" fmla="*/ 1015625 w 2482948"/>
              <a:gd name="connsiteY14432" fmla="*/ 832979 h 2128862"/>
              <a:gd name="connsiteX14433" fmla="*/ 1015642 w 2482948"/>
              <a:gd name="connsiteY14433" fmla="*/ 832984 h 2128862"/>
              <a:gd name="connsiteX14434" fmla="*/ 1015729 w 2482948"/>
              <a:gd name="connsiteY14434" fmla="*/ 833005 h 2128862"/>
              <a:gd name="connsiteX14435" fmla="*/ 1015848 w 2482948"/>
              <a:gd name="connsiteY14435" fmla="*/ 833035 h 2128862"/>
              <a:gd name="connsiteX14436" fmla="*/ 2128930 w 2482948"/>
              <a:gd name="connsiteY14436" fmla="*/ 832003 h 2128862"/>
              <a:gd name="connsiteX14437" fmla="*/ 2126606 w 2482948"/>
              <a:gd name="connsiteY14437" fmla="*/ 832475 h 2128862"/>
              <a:gd name="connsiteX14438" fmla="*/ 2126573 w 2482948"/>
              <a:gd name="connsiteY14438" fmla="*/ 832661 h 2128862"/>
              <a:gd name="connsiteX14439" fmla="*/ 2126515 w 2482948"/>
              <a:gd name="connsiteY14439" fmla="*/ 832983 h 2128862"/>
              <a:gd name="connsiteX14440" fmla="*/ 2126470 w 2482948"/>
              <a:gd name="connsiteY14440" fmla="*/ 833232 h 2128862"/>
              <a:gd name="connsiteX14441" fmla="*/ 2126748 w 2482948"/>
              <a:gd name="connsiteY14441" fmla="*/ 833287 h 2128862"/>
              <a:gd name="connsiteX14442" fmla="*/ 2130838 w 2482948"/>
              <a:gd name="connsiteY14442" fmla="*/ 834098 h 2128862"/>
              <a:gd name="connsiteX14443" fmla="*/ 2138139 w 2482948"/>
              <a:gd name="connsiteY14443" fmla="*/ 835545 h 2128862"/>
              <a:gd name="connsiteX14444" fmla="*/ 2138909 w 2482948"/>
              <a:gd name="connsiteY14444" fmla="*/ 834292 h 2128862"/>
              <a:gd name="connsiteX14445" fmla="*/ 2139130 w 2482948"/>
              <a:gd name="connsiteY14445" fmla="*/ 833934 h 2128862"/>
              <a:gd name="connsiteX14446" fmla="*/ 2139339 w 2482948"/>
              <a:gd name="connsiteY14446" fmla="*/ 833594 h 2128862"/>
              <a:gd name="connsiteX14447" fmla="*/ 1393025 w 2482948"/>
              <a:gd name="connsiteY14447" fmla="*/ 831805 h 2128862"/>
              <a:gd name="connsiteX14448" fmla="*/ 1386986 w 2482948"/>
              <a:gd name="connsiteY14448" fmla="*/ 832666 h 2128862"/>
              <a:gd name="connsiteX14449" fmla="*/ 1387686 w 2482948"/>
              <a:gd name="connsiteY14449" fmla="*/ 832839 h 2128862"/>
              <a:gd name="connsiteX14450" fmla="*/ 1392212 w 2482948"/>
              <a:gd name="connsiteY14450" fmla="*/ 833958 h 2128862"/>
              <a:gd name="connsiteX14451" fmla="*/ 1394146 w 2482948"/>
              <a:gd name="connsiteY14451" fmla="*/ 833562 h 2128862"/>
              <a:gd name="connsiteX14452" fmla="*/ 1397648 w 2482948"/>
              <a:gd name="connsiteY14452" fmla="*/ 832846 h 2128862"/>
              <a:gd name="connsiteX14453" fmla="*/ 966608 w 2482948"/>
              <a:gd name="connsiteY14453" fmla="*/ 831495 h 2128862"/>
              <a:gd name="connsiteX14454" fmla="*/ 964948 w 2482948"/>
              <a:gd name="connsiteY14454" fmla="*/ 832689 h 2128862"/>
              <a:gd name="connsiteX14455" fmla="*/ 963713 w 2482948"/>
              <a:gd name="connsiteY14455" fmla="*/ 833821 h 2128862"/>
              <a:gd name="connsiteX14456" fmla="*/ 963443 w 2482948"/>
              <a:gd name="connsiteY14456" fmla="*/ 833944 h 2128862"/>
              <a:gd name="connsiteX14457" fmla="*/ 962979 w 2482948"/>
              <a:gd name="connsiteY14457" fmla="*/ 834156 h 2128862"/>
              <a:gd name="connsiteX14458" fmla="*/ 962791 w 2482948"/>
              <a:gd name="connsiteY14458" fmla="*/ 834241 h 2128862"/>
              <a:gd name="connsiteX14459" fmla="*/ 960004 w 2482948"/>
              <a:gd name="connsiteY14459" fmla="*/ 836246 h 2128862"/>
              <a:gd name="connsiteX14460" fmla="*/ 959787 w 2482948"/>
              <a:gd name="connsiteY14460" fmla="*/ 836402 h 2128862"/>
              <a:gd name="connsiteX14461" fmla="*/ 985108 w 2482948"/>
              <a:gd name="connsiteY14461" fmla="*/ 844500 h 2128862"/>
              <a:gd name="connsiteX14462" fmla="*/ 985111 w 2482948"/>
              <a:gd name="connsiteY14462" fmla="*/ 844501 h 2128862"/>
              <a:gd name="connsiteX14463" fmla="*/ 985115 w 2482948"/>
              <a:gd name="connsiteY14463" fmla="*/ 844502 h 2128862"/>
              <a:gd name="connsiteX14464" fmla="*/ 1001377 w 2482948"/>
              <a:gd name="connsiteY14464" fmla="*/ 845151 h 2128862"/>
              <a:gd name="connsiteX14465" fmla="*/ 1002411 w 2482948"/>
              <a:gd name="connsiteY14465" fmla="*/ 845192 h 2128862"/>
              <a:gd name="connsiteX14466" fmla="*/ 1002654 w 2482948"/>
              <a:gd name="connsiteY14466" fmla="*/ 844218 h 2128862"/>
              <a:gd name="connsiteX14467" fmla="*/ 1003081 w 2482948"/>
              <a:gd name="connsiteY14467" fmla="*/ 842510 h 2128862"/>
              <a:gd name="connsiteX14468" fmla="*/ 996167 w 2482948"/>
              <a:gd name="connsiteY14468" fmla="*/ 841284 h 2128862"/>
              <a:gd name="connsiteX14469" fmla="*/ 991185 w 2482948"/>
              <a:gd name="connsiteY14469" fmla="*/ 840401 h 2128862"/>
              <a:gd name="connsiteX14470" fmla="*/ 990325 w 2482948"/>
              <a:gd name="connsiteY14470" fmla="*/ 840249 h 2128862"/>
              <a:gd name="connsiteX14471" fmla="*/ 990324 w 2482948"/>
              <a:gd name="connsiteY14471" fmla="*/ 840249 h 2128862"/>
              <a:gd name="connsiteX14472" fmla="*/ 1023224 w 2482948"/>
              <a:gd name="connsiteY14472" fmla="*/ 831243 h 2128862"/>
              <a:gd name="connsiteX14473" fmla="*/ 1022998 w 2482948"/>
              <a:gd name="connsiteY14473" fmla="*/ 832622 h 2128862"/>
              <a:gd name="connsiteX14474" fmla="*/ 1022650 w 2482948"/>
              <a:gd name="connsiteY14474" fmla="*/ 834749 h 2128862"/>
              <a:gd name="connsiteX14475" fmla="*/ 1022887 w 2482948"/>
              <a:gd name="connsiteY14475" fmla="*/ 834809 h 2128862"/>
              <a:gd name="connsiteX14476" fmla="*/ 1024719 w 2482948"/>
              <a:gd name="connsiteY14476" fmla="*/ 835270 h 2128862"/>
              <a:gd name="connsiteX14477" fmla="*/ 1025139 w 2482948"/>
              <a:gd name="connsiteY14477" fmla="*/ 832326 h 2128862"/>
              <a:gd name="connsiteX14478" fmla="*/ 1024685 w 2482948"/>
              <a:gd name="connsiteY14478" fmla="*/ 832069 h 2128862"/>
              <a:gd name="connsiteX14479" fmla="*/ 1023736 w 2482948"/>
              <a:gd name="connsiteY14479" fmla="*/ 831533 h 2128862"/>
              <a:gd name="connsiteX14480" fmla="*/ 712172 w 2482948"/>
              <a:gd name="connsiteY14480" fmla="*/ 831164 h 2128862"/>
              <a:gd name="connsiteX14481" fmla="*/ 706641 w 2482948"/>
              <a:gd name="connsiteY14481" fmla="*/ 837243 h 2128862"/>
              <a:gd name="connsiteX14482" fmla="*/ 707207 w 2482948"/>
              <a:gd name="connsiteY14482" fmla="*/ 837715 h 2128862"/>
              <a:gd name="connsiteX14483" fmla="*/ 712670 w 2482948"/>
              <a:gd name="connsiteY14483" fmla="*/ 831541 h 2128862"/>
              <a:gd name="connsiteX14484" fmla="*/ 712365 w 2482948"/>
              <a:gd name="connsiteY14484" fmla="*/ 831358 h 2128862"/>
              <a:gd name="connsiteX14485" fmla="*/ 1870181 w 2482948"/>
              <a:gd name="connsiteY14485" fmla="*/ 831120 h 2128862"/>
              <a:gd name="connsiteX14486" fmla="*/ 1869014 w 2482948"/>
              <a:gd name="connsiteY14486" fmla="*/ 831409 h 2128862"/>
              <a:gd name="connsiteX14487" fmla="*/ 1865128 w 2482948"/>
              <a:gd name="connsiteY14487" fmla="*/ 832369 h 2128862"/>
              <a:gd name="connsiteX14488" fmla="*/ 1861009 w 2482948"/>
              <a:gd name="connsiteY14488" fmla="*/ 833386 h 2128862"/>
              <a:gd name="connsiteX14489" fmla="*/ 1861007 w 2482948"/>
              <a:gd name="connsiteY14489" fmla="*/ 833404 h 2128862"/>
              <a:gd name="connsiteX14490" fmla="*/ 1864842 w 2482948"/>
              <a:gd name="connsiteY14490" fmla="*/ 832454 h 2128862"/>
              <a:gd name="connsiteX14491" fmla="*/ 1870125 w 2482948"/>
              <a:gd name="connsiteY14491" fmla="*/ 831145 h 2128862"/>
              <a:gd name="connsiteX14492" fmla="*/ 1870164 w 2482948"/>
              <a:gd name="connsiteY14492" fmla="*/ 831128 h 2128862"/>
              <a:gd name="connsiteX14493" fmla="*/ 2298225 w 2482948"/>
              <a:gd name="connsiteY14493" fmla="*/ 831106 h 2128862"/>
              <a:gd name="connsiteX14494" fmla="*/ 2289765 w 2482948"/>
              <a:gd name="connsiteY14494" fmla="*/ 841210 h 2128862"/>
              <a:gd name="connsiteX14495" fmla="*/ 2278348 w 2482948"/>
              <a:gd name="connsiteY14495" fmla="*/ 854847 h 2128862"/>
              <a:gd name="connsiteX14496" fmla="*/ 2271966 w 2482948"/>
              <a:gd name="connsiteY14496" fmla="*/ 893139 h 2128862"/>
              <a:gd name="connsiteX14497" fmla="*/ 2271347 w 2482948"/>
              <a:gd name="connsiteY14497" fmla="*/ 896855 h 2128862"/>
              <a:gd name="connsiteX14498" fmla="*/ 2293137 w 2482948"/>
              <a:gd name="connsiteY14498" fmla="*/ 866517 h 2128862"/>
              <a:gd name="connsiteX14499" fmla="*/ 2293480 w 2482948"/>
              <a:gd name="connsiteY14499" fmla="*/ 866063 h 2128862"/>
              <a:gd name="connsiteX14500" fmla="*/ 2298147 w 2482948"/>
              <a:gd name="connsiteY14500" fmla="*/ 839749 h 2128862"/>
              <a:gd name="connsiteX14501" fmla="*/ 689822 w 2482948"/>
              <a:gd name="connsiteY14501" fmla="*/ 830486 h 2128862"/>
              <a:gd name="connsiteX14502" fmla="*/ 687088 w 2482948"/>
              <a:gd name="connsiteY14502" fmla="*/ 833559 h 2128862"/>
              <a:gd name="connsiteX14503" fmla="*/ 686753 w 2482948"/>
              <a:gd name="connsiteY14503" fmla="*/ 833935 h 2128862"/>
              <a:gd name="connsiteX14504" fmla="*/ 686934 w 2482948"/>
              <a:gd name="connsiteY14504" fmla="*/ 834096 h 2128862"/>
              <a:gd name="connsiteX14505" fmla="*/ 687421 w 2482948"/>
              <a:gd name="connsiteY14505" fmla="*/ 834529 h 2128862"/>
              <a:gd name="connsiteX14506" fmla="*/ 690569 w 2482948"/>
              <a:gd name="connsiteY14506" fmla="*/ 831109 h 2128862"/>
              <a:gd name="connsiteX14507" fmla="*/ 690444 w 2482948"/>
              <a:gd name="connsiteY14507" fmla="*/ 831004 h 2128862"/>
              <a:gd name="connsiteX14508" fmla="*/ 2194448 w 2482948"/>
              <a:gd name="connsiteY14508" fmla="*/ 830201 h 2128862"/>
              <a:gd name="connsiteX14509" fmla="*/ 2194245 w 2482948"/>
              <a:gd name="connsiteY14509" fmla="*/ 832028 h 2128862"/>
              <a:gd name="connsiteX14510" fmla="*/ 2194068 w 2482948"/>
              <a:gd name="connsiteY14510" fmla="*/ 833030 h 2128862"/>
              <a:gd name="connsiteX14511" fmla="*/ 2195459 w 2482948"/>
              <a:gd name="connsiteY14511" fmla="*/ 833652 h 2128862"/>
              <a:gd name="connsiteX14512" fmla="*/ 2196204 w 2482948"/>
              <a:gd name="connsiteY14512" fmla="*/ 832323 h 2128862"/>
              <a:gd name="connsiteX14513" fmla="*/ 2197000 w 2482948"/>
              <a:gd name="connsiteY14513" fmla="*/ 831439 h 2128862"/>
              <a:gd name="connsiteX14514" fmla="*/ 2195851 w 2482948"/>
              <a:gd name="connsiteY14514" fmla="*/ 830882 h 2128862"/>
              <a:gd name="connsiteX14515" fmla="*/ 1458465 w 2482948"/>
              <a:gd name="connsiteY14515" fmla="*/ 830052 h 2128862"/>
              <a:gd name="connsiteX14516" fmla="*/ 1458464 w 2482948"/>
              <a:gd name="connsiteY14516" fmla="*/ 830056 h 2128862"/>
              <a:gd name="connsiteX14517" fmla="*/ 1458447 w 2482948"/>
              <a:gd name="connsiteY14517" fmla="*/ 830110 h 2128862"/>
              <a:gd name="connsiteX14518" fmla="*/ 1458165 w 2482948"/>
              <a:gd name="connsiteY14518" fmla="*/ 830997 h 2128862"/>
              <a:gd name="connsiteX14519" fmla="*/ 1460395 w 2482948"/>
              <a:gd name="connsiteY14519" fmla="*/ 831986 h 2128862"/>
              <a:gd name="connsiteX14520" fmla="*/ 1461214 w 2482948"/>
              <a:gd name="connsiteY14520" fmla="*/ 832349 h 2128862"/>
              <a:gd name="connsiteX14521" fmla="*/ 1468495 w 2482948"/>
              <a:gd name="connsiteY14521" fmla="*/ 833198 h 2128862"/>
              <a:gd name="connsiteX14522" fmla="*/ 1469244 w 2482948"/>
              <a:gd name="connsiteY14522" fmla="*/ 833285 h 2128862"/>
              <a:gd name="connsiteX14523" fmla="*/ 1469249 w 2482948"/>
              <a:gd name="connsiteY14523" fmla="*/ 833269 h 2128862"/>
              <a:gd name="connsiteX14524" fmla="*/ 1469283 w 2482948"/>
              <a:gd name="connsiteY14524" fmla="*/ 833156 h 2128862"/>
              <a:gd name="connsiteX14525" fmla="*/ 1469536 w 2482948"/>
              <a:gd name="connsiteY14525" fmla="*/ 832334 h 2128862"/>
              <a:gd name="connsiteX14526" fmla="*/ 1444065 w 2482948"/>
              <a:gd name="connsiteY14526" fmla="*/ 830026 h 2128862"/>
              <a:gd name="connsiteX14527" fmla="*/ 1443997 w 2482948"/>
              <a:gd name="connsiteY14527" fmla="*/ 830341 h 2128862"/>
              <a:gd name="connsiteX14528" fmla="*/ 1445064 w 2482948"/>
              <a:gd name="connsiteY14528" fmla="*/ 830466 h 2128862"/>
              <a:gd name="connsiteX14529" fmla="*/ 2148846 w 2482948"/>
              <a:gd name="connsiteY14529" fmla="*/ 829876 h 2128862"/>
              <a:gd name="connsiteX14530" fmla="*/ 2148781 w 2482948"/>
              <a:gd name="connsiteY14530" fmla="*/ 830280 h 2128862"/>
              <a:gd name="connsiteX14531" fmla="*/ 2148692 w 2482948"/>
              <a:gd name="connsiteY14531" fmla="*/ 830836 h 2128862"/>
              <a:gd name="connsiteX14532" fmla="*/ 2148663 w 2482948"/>
              <a:gd name="connsiteY14532" fmla="*/ 831015 h 2128862"/>
              <a:gd name="connsiteX14533" fmla="*/ 2160419 w 2482948"/>
              <a:gd name="connsiteY14533" fmla="*/ 832816 h 2128862"/>
              <a:gd name="connsiteX14534" fmla="*/ 2164577 w 2482948"/>
              <a:gd name="connsiteY14534" fmla="*/ 833452 h 2128862"/>
              <a:gd name="connsiteX14535" fmla="*/ 2165373 w 2482948"/>
              <a:gd name="connsiteY14535" fmla="*/ 833574 h 2128862"/>
              <a:gd name="connsiteX14536" fmla="*/ 2165607 w 2482948"/>
              <a:gd name="connsiteY14536" fmla="*/ 831973 h 2128862"/>
              <a:gd name="connsiteX14537" fmla="*/ 2153045 w 2482948"/>
              <a:gd name="connsiteY14537" fmla="*/ 830253 h 2128862"/>
              <a:gd name="connsiteX14538" fmla="*/ 2058859 w 2482948"/>
              <a:gd name="connsiteY14538" fmla="*/ 829874 h 2128862"/>
              <a:gd name="connsiteX14539" fmla="*/ 2033468 w 2482948"/>
              <a:gd name="connsiteY14539" fmla="*/ 876117 h 2128862"/>
              <a:gd name="connsiteX14540" fmla="*/ 2030391 w 2482948"/>
              <a:gd name="connsiteY14540" fmla="*/ 892252 h 2128862"/>
              <a:gd name="connsiteX14541" fmla="*/ 2024825 w 2482948"/>
              <a:gd name="connsiteY14541" fmla="*/ 921441 h 2128862"/>
              <a:gd name="connsiteX14542" fmla="*/ 2028809 w 2482948"/>
              <a:gd name="connsiteY14542" fmla="*/ 929945 h 2128862"/>
              <a:gd name="connsiteX14543" fmla="*/ 2028810 w 2482948"/>
              <a:gd name="connsiteY14543" fmla="*/ 929945 h 2128862"/>
              <a:gd name="connsiteX14544" fmla="*/ 2028811 w 2482948"/>
              <a:gd name="connsiteY14544" fmla="*/ 929948 h 2128862"/>
              <a:gd name="connsiteX14545" fmla="*/ 2030229 w 2482948"/>
              <a:gd name="connsiteY14545" fmla="*/ 932976 h 2128862"/>
              <a:gd name="connsiteX14546" fmla="*/ 2030846 w 2482948"/>
              <a:gd name="connsiteY14546" fmla="*/ 934292 h 2128862"/>
              <a:gd name="connsiteX14547" fmla="*/ 2045434 w 2482948"/>
              <a:gd name="connsiteY14547" fmla="*/ 899940 h 2128862"/>
              <a:gd name="connsiteX14548" fmla="*/ 2051020 w 2482948"/>
              <a:gd name="connsiteY14548" fmla="*/ 870786 h 2128862"/>
              <a:gd name="connsiteX14549" fmla="*/ 1521607 w 2482948"/>
              <a:gd name="connsiteY14549" fmla="*/ 829869 h 2128862"/>
              <a:gd name="connsiteX14550" fmla="*/ 1521592 w 2482948"/>
              <a:gd name="connsiteY14550" fmla="*/ 829911 h 2128862"/>
              <a:gd name="connsiteX14551" fmla="*/ 1529383 w 2482948"/>
              <a:gd name="connsiteY14551" fmla="*/ 838190 h 2128862"/>
              <a:gd name="connsiteX14552" fmla="*/ 1529919 w 2482948"/>
              <a:gd name="connsiteY14552" fmla="*/ 836607 h 2128862"/>
              <a:gd name="connsiteX14553" fmla="*/ 1530035 w 2482948"/>
              <a:gd name="connsiteY14553" fmla="*/ 836266 h 2128862"/>
              <a:gd name="connsiteX14554" fmla="*/ 1530973 w 2482948"/>
              <a:gd name="connsiteY14554" fmla="*/ 833499 h 2128862"/>
              <a:gd name="connsiteX14555" fmla="*/ 1033343 w 2482948"/>
              <a:gd name="connsiteY14555" fmla="*/ 829613 h 2128862"/>
              <a:gd name="connsiteX14556" fmla="*/ 1033363 w 2482948"/>
              <a:gd name="connsiteY14556" fmla="*/ 829698 h 2128862"/>
              <a:gd name="connsiteX14557" fmla="*/ 1033371 w 2482948"/>
              <a:gd name="connsiteY14557" fmla="*/ 829632 h 2128862"/>
              <a:gd name="connsiteX14558" fmla="*/ 1033358 w 2482948"/>
              <a:gd name="connsiteY14558" fmla="*/ 829624 h 2128862"/>
              <a:gd name="connsiteX14559" fmla="*/ 2141947 w 2482948"/>
              <a:gd name="connsiteY14559" fmla="*/ 829358 h 2128862"/>
              <a:gd name="connsiteX14560" fmla="*/ 2140183 w 2482948"/>
              <a:gd name="connsiteY14560" fmla="*/ 829716 h 2128862"/>
              <a:gd name="connsiteX14561" fmla="*/ 2141593 w 2482948"/>
              <a:gd name="connsiteY14561" fmla="*/ 829932 h 2128862"/>
              <a:gd name="connsiteX14562" fmla="*/ 2141635 w 2482948"/>
              <a:gd name="connsiteY14562" fmla="*/ 829865 h 2128862"/>
              <a:gd name="connsiteX14563" fmla="*/ 1410668 w 2482948"/>
              <a:gd name="connsiteY14563" fmla="*/ 829288 h 2128862"/>
              <a:gd name="connsiteX14564" fmla="*/ 1406472 w 2482948"/>
              <a:gd name="connsiteY14564" fmla="*/ 829887 h 2128862"/>
              <a:gd name="connsiteX14565" fmla="*/ 1424544 w 2482948"/>
              <a:gd name="connsiteY14565" fmla="*/ 833903 h 2128862"/>
              <a:gd name="connsiteX14566" fmla="*/ 1424716 w 2482948"/>
              <a:gd name="connsiteY14566" fmla="*/ 833142 h 2128862"/>
              <a:gd name="connsiteX14567" fmla="*/ 1425074 w 2482948"/>
              <a:gd name="connsiteY14567" fmla="*/ 831552 h 2128862"/>
              <a:gd name="connsiteX14568" fmla="*/ 1421450 w 2482948"/>
              <a:gd name="connsiteY14568" fmla="*/ 830803 h 2128862"/>
              <a:gd name="connsiteX14569" fmla="*/ 1411220 w 2482948"/>
              <a:gd name="connsiteY14569" fmla="*/ 829288 h 2128862"/>
              <a:gd name="connsiteX14570" fmla="*/ 1453924 w 2482948"/>
              <a:gd name="connsiteY14570" fmla="*/ 829116 h 2128862"/>
              <a:gd name="connsiteX14571" fmla="*/ 1454127 w 2482948"/>
              <a:gd name="connsiteY14571" fmla="*/ 829207 h 2128862"/>
              <a:gd name="connsiteX14572" fmla="*/ 1454298 w 2482948"/>
              <a:gd name="connsiteY14572" fmla="*/ 829282 h 2128862"/>
              <a:gd name="connsiteX14573" fmla="*/ 1454311 w 2482948"/>
              <a:gd name="connsiteY14573" fmla="*/ 829241 h 2128862"/>
              <a:gd name="connsiteX14574" fmla="*/ 1454321 w 2482948"/>
              <a:gd name="connsiteY14574" fmla="*/ 829210 h 2128862"/>
              <a:gd name="connsiteX14575" fmla="*/ 1454325 w 2482948"/>
              <a:gd name="connsiteY14575" fmla="*/ 829199 h 2128862"/>
              <a:gd name="connsiteX14576" fmla="*/ 1505967 w 2482948"/>
              <a:gd name="connsiteY14576" fmla="*/ 829019 h 2128862"/>
              <a:gd name="connsiteX14577" fmla="*/ 1505737 w 2482948"/>
              <a:gd name="connsiteY14577" fmla="*/ 829639 h 2128862"/>
              <a:gd name="connsiteX14578" fmla="*/ 1505346 w 2482948"/>
              <a:gd name="connsiteY14578" fmla="*/ 830690 h 2128862"/>
              <a:gd name="connsiteX14579" fmla="*/ 1513735 w 2482948"/>
              <a:gd name="connsiteY14579" fmla="*/ 838791 h 2128862"/>
              <a:gd name="connsiteX14580" fmla="*/ 1513764 w 2482948"/>
              <a:gd name="connsiteY14580" fmla="*/ 838819 h 2128862"/>
              <a:gd name="connsiteX14581" fmla="*/ 1514263 w 2482948"/>
              <a:gd name="connsiteY14581" fmla="*/ 837416 h 2128862"/>
              <a:gd name="connsiteX14582" fmla="*/ 1355947 w 2482948"/>
              <a:gd name="connsiteY14582" fmla="*/ 828952 h 2128862"/>
              <a:gd name="connsiteX14583" fmla="*/ 1353857 w 2482948"/>
              <a:gd name="connsiteY14583" fmla="*/ 829341 h 2128862"/>
              <a:gd name="connsiteX14584" fmla="*/ 1351809 w 2482948"/>
              <a:gd name="connsiteY14584" fmla="*/ 829721 h 2128862"/>
              <a:gd name="connsiteX14585" fmla="*/ 1366705 w 2482948"/>
              <a:gd name="connsiteY14585" fmla="*/ 832796 h 2128862"/>
              <a:gd name="connsiteX14586" fmla="*/ 1366713 w 2482948"/>
              <a:gd name="connsiteY14586" fmla="*/ 832794 h 2128862"/>
              <a:gd name="connsiteX14587" fmla="*/ 1369108 w 2482948"/>
              <a:gd name="connsiteY14587" fmla="*/ 832205 h 2128862"/>
              <a:gd name="connsiteX14588" fmla="*/ 1361875 w 2482948"/>
              <a:gd name="connsiteY14588" fmla="*/ 830417 h 2128862"/>
              <a:gd name="connsiteX14589" fmla="*/ 1361596 w 2482948"/>
              <a:gd name="connsiteY14589" fmla="*/ 830348 h 2128862"/>
              <a:gd name="connsiteX14590" fmla="*/ 2273063 w 2482948"/>
              <a:gd name="connsiteY14590" fmla="*/ 828485 h 2128862"/>
              <a:gd name="connsiteX14591" fmla="*/ 2257562 w 2482948"/>
              <a:gd name="connsiteY14591" fmla="*/ 845146 h 2128862"/>
              <a:gd name="connsiteX14592" fmla="*/ 2252978 w 2482948"/>
              <a:gd name="connsiteY14592" fmla="*/ 850338 h 2128862"/>
              <a:gd name="connsiteX14593" fmla="*/ 2250819 w 2482948"/>
              <a:gd name="connsiteY14593" fmla="*/ 871085 h 2128862"/>
              <a:gd name="connsiteX14594" fmla="*/ 2252904 w 2482948"/>
              <a:gd name="connsiteY14594" fmla="*/ 875541 h 2128862"/>
              <a:gd name="connsiteX14595" fmla="*/ 2253991 w 2482948"/>
              <a:gd name="connsiteY14595" fmla="*/ 877864 h 2128862"/>
              <a:gd name="connsiteX14596" fmla="*/ 2265819 w 2482948"/>
              <a:gd name="connsiteY14596" fmla="*/ 862868 h 2128862"/>
              <a:gd name="connsiteX14597" fmla="*/ 2268205 w 2482948"/>
              <a:gd name="connsiteY14597" fmla="*/ 859844 h 2128862"/>
              <a:gd name="connsiteX14598" fmla="*/ 2270549 w 2482948"/>
              <a:gd name="connsiteY14598" fmla="*/ 856872 h 2128862"/>
              <a:gd name="connsiteX14599" fmla="*/ 2271977 w 2482948"/>
              <a:gd name="connsiteY14599" fmla="*/ 840753 h 2128862"/>
              <a:gd name="connsiteX14600" fmla="*/ 1017032 w 2482948"/>
              <a:gd name="connsiteY14600" fmla="*/ 827742 h 2128862"/>
              <a:gd name="connsiteX14601" fmla="*/ 1018177 w 2482948"/>
              <a:gd name="connsiteY14601" fmla="*/ 829560 h 2128862"/>
              <a:gd name="connsiteX14602" fmla="*/ 1018366 w 2482948"/>
              <a:gd name="connsiteY14602" fmla="*/ 828497 h 2128862"/>
              <a:gd name="connsiteX14603" fmla="*/ 1017400 w 2482948"/>
              <a:gd name="connsiteY14603" fmla="*/ 827950 h 2128862"/>
              <a:gd name="connsiteX14604" fmla="*/ 1651847 w 2482948"/>
              <a:gd name="connsiteY14604" fmla="*/ 827734 h 2128862"/>
              <a:gd name="connsiteX14605" fmla="*/ 1651331 w 2482948"/>
              <a:gd name="connsiteY14605" fmla="*/ 829158 h 2128862"/>
              <a:gd name="connsiteX14606" fmla="*/ 1651182 w 2482948"/>
              <a:gd name="connsiteY14606" fmla="*/ 829568 h 2128862"/>
              <a:gd name="connsiteX14607" fmla="*/ 1651053 w 2482948"/>
              <a:gd name="connsiteY14607" fmla="*/ 845026 h 2128862"/>
              <a:gd name="connsiteX14608" fmla="*/ 1651187 w 2482948"/>
              <a:gd name="connsiteY14608" fmla="*/ 842115 h 2128862"/>
              <a:gd name="connsiteX14609" fmla="*/ 1900563 w 2482948"/>
              <a:gd name="connsiteY14609" fmla="*/ 827669 h 2128862"/>
              <a:gd name="connsiteX14610" fmla="*/ 1894752 w 2482948"/>
              <a:gd name="connsiteY14610" fmla="*/ 832546 h 2128862"/>
              <a:gd name="connsiteX14611" fmla="*/ 1892059 w 2482948"/>
              <a:gd name="connsiteY14611" fmla="*/ 833202 h 2128862"/>
              <a:gd name="connsiteX14612" fmla="*/ 1890606 w 2482948"/>
              <a:gd name="connsiteY14612" fmla="*/ 833556 h 2128862"/>
              <a:gd name="connsiteX14613" fmla="*/ 1889991 w 2482948"/>
              <a:gd name="connsiteY14613" fmla="*/ 833706 h 2128862"/>
              <a:gd name="connsiteX14614" fmla="*/ 1884583 w 2482948"/>
              <a:gd name="connsiteY14614" fmla="*/ 837148 h 2128862"/>
              <a:gd name="connsiteX14615" fmla="*/ 1882160 w 2482948"/>
              <a:gd name="connsiteY14615" fmla="*/ 837642 h 2128862"/>
              <a:gd name="connsiteX14616" fmla="*/ 1876177 w 2482948"/>
              <a:gd name="connsiteY14616" fmla="*/ 880064 h 2128862"/>
              <a:gd name="connsiteX14617" fmla="*/ 1875895 w 2482948"/>
              <a:gd name="connsiteY14617" fmla="*/ 882063 h 2128862"/>
              <a:gd name="connsiteX14618" fmla="*/ 1875928 w 2482948"/>
              <a:gd name="connsiteY14618" fmla="*/ 883915 h 2128862"/>
              <a:gd name="connsiteX14619" fmla="*/ 1878080 w 2482948"/>
              <a:gd name="connsiteY14619" fmla="*/ 882532 h 2128862"/>
              <a:gd name="connsiteX14620" fmla="*/ 1878928 w 2482948"/>
              <a:gd name="connsiteY14620" fmla="*/ 881988 h 2128862"/>
              <a:gd name="connsiteX14621" fmla="*/ 1882368 w 2482948"/>
              <a:gd name="connsiteY14621" fmla="*/ 879778 h 2128862"/>
              <a:gd name="connsiteX14622" fmla="*/ 1884829 w 2482948"/>
              <a:gd name="connsiteY14622" fmla="*/ 873965 h 2128862"/>
              <a:gd name="connsiteX14623" fmla="*/ 1888820 w 2482948"/>
              <a:gd name="connsiteY14623" fmla="*/ 864535 h 2128862"/>
              <a:gd name="connsiteX14624" fmla="*/ 1889141 w 2482948"/>
              <a:gd name="connsiteY14624" fmla="*/ 863903 h 2128862"/>
              <a:gd name="connsiteX14625" fmla="*/ 1890206 w 2482948"/>
              <a:gd name="connsiteY14625" fmla="*/ 861801 h 2128862"/>
              <a:gd name="connsiteX14626" fmla="*/ 1897476 w 2482948"/>
              <a:gd name="connsiteY14626" fmla="*/ 847463 h 2128862"/>
              <a:gd name="connsiteX14627" fmla="*/ 1897560 w 2482948"/>
              <a:gd name="connsiteY14627" fmla="*/ 846927 h 2128862"/>
              <a:gd name="connsiteX14628" fmla="*/ 1554197 w 2482948"/>
              <a:gd name="connsiteY14628" fmla="*/ 827556 h 2128862"/>
              <a:gd name="connsiteX14629" fmla="*/ 1549431 w 2482948"/>
              <a:gd name="connsiteY14629" fmla="*/ 839587 h 2128862"/>
              <a:gd name="connsiteX14630" fmla="*/ 1555981 w 2482948"/>
              <a:gd name="connsiteY14630" fmla="*/ 843554 h 2128862"/>
              <a:gd name="connsiteX14631" fmla="*/ 1557137 w 2482948"/>
              <a:gd name="connsiteY14631" fmla="*/ 844255 h 2128862"/>
              <a:gd name="connsiteX14632" fmla="*/ 1561710 w 2482948"/>
              <a:gd name="connsiteY14632" fmla="*/ 832135 h 2128862"/>
              <a:gd name="connsiteX14633" fmla="*/ 1765884 w 2482948"/>
              <a:gd name="connsiteY14633" fmla="*/ 826547 h 2128862"/>
              <a:gd name="connsiteX14634" fmla="*/ 1764295 w 2482948"/>
              <a:gd name="connsiteY14634" fmla="*/ 829858 h 2128862"/>
              <a:gd name="connsiteX14635" fmla="*/ 1757338 w 2482948"/>
              <a:gd name="connsiteY14635" fmla="*/ 848746 h 2128862"/>
              <a:gd name="connsiteX14636" fmla="*/ 1748481 w 2482948"/>
              <a:gd name="connsiteY14636" fmla="*/ 872792 h 2128862"/>
              <a:gd name="connsiteX14637" fmla="*/ 1747840 w 2482948"/>
              <a:gd name="connsiteY14637" fmla="*/ 874532 h 2128862"/>
              <a:gd name="connsiteX14638" fmla="*/ 1747527 w 2482948"/>
              <a:gd name="connsiteY14638" fmla="*/ 882874 h 2128862"/>
              <a:gd name="connsiteX14639" fmla="*/ 1748465 w 2482948"/>
              <a:gd name="connsiteY14639" fmla="*/ 892466 h 2128862"/>
              <a:gd name="connsiteX14640" fmla="*/ 1749436 w 2482948"/>
              <a:gd name="connsiteY14640" fmla="*/ 902386 h 2128862"/>
              <a:gd name="connsiteX14641" fmla="*/ 1753116 w 2482948"/>
              <a:gd name="connsiteY14641" fmla="*/ 922022 h 2128862"/>
              <a:gd name="connsiteX14642" fmla="*/ 1756447 w 2482948"/>
              <a:gd name="connsiteY14642" fmla="*/ 912665 h 2128862"/>
              <a:gd name="connsiteX14643" fmla="*/ 1761516 w 2482948"/>
              <a:gd name="connsiteY14643" fmla="*/ 898427 h 2128862"/>
              <a:gd name="connsiteX14644" fmla="*/ 1764032 w 2482948"/>
              <a:gd name="connsiteY14644" fmla="*/ 891361 h 2128862"/>
              <a:gd name="connsiteX14645" fmla="*/ 1763160 w 2482948"/>
              <a:gd name="connsiteY14645" fmla="*/ 872479 h 2128862"/>
              <a:gd name="connsiteX14646" fmla="*/ 1762286 w 2482948"/>
              <a:gd name="connsiteY14646" fmla="*/ 853549 h 2128862"/>
              <a:gd name="connsiteX14647" fmla="*/ 1369330 w 2482948"/>
              <a:gd name="connsiteY14647" fmla="*/ 826468 h 2128862"/>
              <a:gd name="connsiteX14648" fmla="*/ 1366927 w 2482948"/>
              <a:gd name="connsiteY14648" fmla="*/ 826914 h 2128862"/>
              <a:gd name="connsiteX14649" fmla="*/ 1366749 w 2482948"/>
              <a:gd name="connsiteY14649" fmla="*/ 826947 h 2128862"/>
              <a:gd name="connsiteX14650" fmla="*/ 1365087 w 2482948"/>
              <a:gd name="connsiteY14650" fmla="*/ 827255 h 2128862"/>
              <a:gd name="connsiteX14651" fmla="*/ 1369045 w 2482948"/>
              <a:gd name="connsiteY14651" fmla="*/ 828233 h 2128862"/>
              <a:gd name="connsiteX14652" fmla="*/ 1377126 w 2482948"/>
              <a:gd name="connsiteY14652" fmla="*/ 830230 h 2128862"/>
              <a:gd name="connsiteX14653" fmla="*/ 1381382 w 2482948"/>
              <a:gd name="connsiteY14653" fmla="*/ 829182 h 2128862"/>
              <a:gd name="connsiteX14654" fmla="*/ 1490682 w 2482948"/>
              <a:gd name="connsiteY14654" fmla="*/ 826234 h 2128862"/>
              <a:gd name="connsiteX14655" fmla="*/ 1489949 w 2482948"/>
              <a:gd name="connsiteY14655" fmla="*/ 828113 h 2128862"/>
              <a:gd name="connsiteX14656" fmla="*/ 1489774 w 2482948"/>
              <a:gd name="connsiteY14656" fmla="*/ 828561 h 2128862"/>
              <a:gd name="connsiteX14657" fmla="*/ 1489351 w 2482948"/>
              <a:gd name="connsiteY14657" fmla="*/ 830012 h 2128862"/>
              <a:gd name="connsiteX14658" fmla="*/ 1495245 w 2482948"/>
              <a:gd name="connsiteY14658" fmla="*/ 832777 h 2128862"/>
              <a:gd name="connsiteX14659" fmla="*/ 1499066 w 2482948"/>
              <a:gd name="connsiteY14659" fmla="*/ 834570 h 2128862"/>
              <a:gd name="connsiteX14660" fmla="*/ 1499902 w 2482948"/>
              <a:gd name="connsiteY14660" fmla="*/ 832336 h 2128862"/>
              <a:gd name="connsiteX14661" fmla="*/ 1493565 w 2482948"/>
              <a:gd name="connsiteY14661" fmla="*/ 827620 h 2128862"/>
              <a:gd name="connsiteX14662" fmla="*/ 1475148 w 2482948"/>
              <a:gd name="connsiteY14662" fmla="*/ 826128 h 2128862"/>
              <a:gd name="connsiteX14663" fmla="*/ 1474558 w 2482948"/>
              <a:gd name="connsiteY14663" fmla="*/ 828070 h 2128862"/>
              <a:gd name="connsiteX14664" fmla="*/ 1478922 w 2482948"/>
              <a:gd name="connsiteY14664" fmla="*/ 828598 h 2128862"/>
              <a:gd name="connsiteX14665" fmla="*/ 1484610 w 2482948"/>
              <a:gd name="connsiteY14665" fmla="*/ 830687 h 2128862"/>
              <a:gd name="connsiteX14666" fmla="*/ 1484635 w 2482948"/>
              <a:gd name="connsiteY14666" fmla="*/ 830599 h 2128862"/>
              <a:gd name="connsiteX14667" fmla="*/ 1484662 w 2482948"/>
              <a:gd name="connsiteY14667" fmla="*/ 830508 h 2128862"/>
              <a:gd name="connsiteX14668" fmla="*/ 1431623 w 2482948"/>
              <a:gd name="connsiteY14668" fmla="*/ 826079 h 2128862"/>
              <a:gd name="connsiteX14669" fmla="*/ 1431556 w 2482948"/>
              <a:gd name="connsiteY14669" fmla="*/ 826384 h 2128862"/>
              <a:gd name="connsiteX14670" fmla="*/ 1431156 w 2482948"/>
              <a:gd name="connsiteY14670" fmla="*/ 828198 h 2128862"/>
              <a:gd name="connsiteX14671" fmla="*/ 1435764 w 2482948"/>
              <a:gd name="connsiteY14671" fmla="*/ 829150 h 2128862"/>
              <a:gd name="connsiteX14672" fmla="*/ 1436498 w 2482948"/>
              <a:gd name="connsiteY14672" fmla="*/ 829467 h 2128862"/>
              <a:gd name="connsiteX14673" fmla="*/ 1439177 w 2482948"/>
              <a:gd name="connsiteY14673" fmla="*/ 829780 h 2128862"/>
              <a:gd name="connsiteX14674" fmla="*/ 1439558 w 2482948"/>
              <a:gd name="connsiteY14674" fmla="*/ 828041 h 2128862"/>
              <a:gd name="connsiteX14675" fmla="*/ 1437694 w 2482948"/>
              <a:gd name="connsiteY14675" fmla="*/ 827220 h 2128862"/>
              <a:gd name="connsiteX14676" fmla="*/ 2123574 w 2482948"/>
              <a:gd name="connsiteY14676" fmla="*/ 825981 h 2128862"/>
              <a:gd name="connsiteX14677" fmla="*/ 2121426 w 2482948"/>
              <a:gd name="connsiteY14677" fmla="*/ 826321 h 2128862"/>
              <a:gd name="connsiteX14678" fmla="*/ 2121239 w 2482948"/>
              <a:gd name="connsiteY14678" fmla="*/ 826611 h 2128862"/>
              <a:gd name="connsiteX14679" fmla="*/ 2120861 w 2482948"/>
              <a:gd name="connsiteY14679" fmla="*/ 827198 h 2128862"/>
              <a:gd name="connsiteX14680" fmla="*/ 2120759 w 2482948"/>
              <a:gd name="connsiteY14680" fmla="*/ 827357 h 2128862"/>
              <a:gd name="connsiteX14681" fmla="*/ 2123328 w 2482948"/>
              <a:gd name="connsiteY14681" fmla="*/ 827357 h 2128862"/>
              <a:gd name="connsiteX14682" fmla="*/ 2123422 w 2482948"/>
              <a:gd name="connsiteY14682" fmla="*/ 826829 h 2128862"/>
              <a:gd name="connsiteX14683" fmla="*/ 2127817 w 2482948"/>
              <a:gd name="connsiteY14683" fmla="*/ 825703 h 2128862"/>
              <a:gd name="connsiteX14684" fmla="*/ 2127448 w 2482948"/>
              <a:gd name="connsiteY14684" fmla="*/ 827766 h 2128862"/>
              <a:gd name="connsiteX14685" fmla="*/ 2129582 w 2482948"/>
              <a:gd name="connsiteY14685" fmla="*/ 828093 h 2128862"/>
              <a:gd name="connsiteX14686" fmla="*/ 2129747 w 2482948"/>
              <a:gd name="connsiteY14686" fmla="*/ 828118 h 2128862"/>
              <a:gd name="connsiteX14687" fmla="*/ 2139353 w 2482948"/>
              <a:gd name="connsiteY14687" fmla="*/ 826756 h 2128862"/>
              <a:gd name="connsiteX14688" fmla="*/ 2129605 w 2482948"/>
              <a:gd name="connsiteY14688" fmla="*/ 825703 h 2128862"/>
              <a:gd name="connsiteX14689" fmla="*/ 1796557 w 2482948"/>
              <a:gd name="connsiteY14689" fmla="*/ 825304 h 2128862"/>
              <a:gd name="connsiteX14690" fmla="*/ 1796555 w 2482948"/>
              <a:gd name="connsiteY14690" fmla="*/ 825309 h 2128862"/>
              <a:gd name="connsiteX14691" fmla="*/ 1796407 w 2482948"/>
              <a:gd name="connsiteY14691" fmla="*/ 825634 h 2128862"/>
              <a:gd name="connsiteX14692" fmla="*/ 1804384 w 2482948"/>
              <a:gd name="connsiteY14692" fmla="*/ 829394 h 2128862"/>
              <a:gd name="connsiteX14693" fmla="*/ 1811643 w 2482948"/>
              <a:gd name="connsiteY14693" fmla="*/ 832816 h 2128862"/>
              <a:gd name="connsiteX14694" fmla="*/ 1811780 w 2482948"/>
              <a:gd name="connsiteY14694" fmla="*/ 831103 h 2128862"/>
              <a:gd name="connsiteX14695" fmla="*/ 1811793 w 2482948"/>
              <a:gd name="connsiteY14695" fmla="*/ 830942 h 2128862"/>
              <a:gd name="connsiteX14696" fmla="*/ 1811798 w 2482948"/>
              <a:gd name="connsiteY14696" fmla="*/ 830880 h 2128862"/>
              <a:gd name="connsiteX14697" fmla="*/ 1383159 w 2482948"/>
              <a:gd name="connsiteY14697" fmla="*/ 824707 h 2128862"/>
              <a:gd name="connsiteX14698" fmla="*/ 1391778 w 2482948"/>
              <a:gd name="connsiteY14698" fmla="*/ 826622 h 2128862"/>
              <a:gd name="connsiteX14699" fmla="*/ 1393732 w 2482948"/>
              <a:gd name="connsiteY14699" fmla="*/ 826141 h 2128862"/>
              <a:gd name="connsiteX14700" fmla="*/ 1393926 w 2482948"/>
              <a:gd name="connsiteY14700" fmla="*/ 826093 h 2128862"/>
              <a:gd name="connsiteX14701" fmla="*/ 1066849 w 2482948"/>
              <a:gd name="connsiteY14701" fmla="*/ 824680 h 2128862"/>
              <a:gd name="connsiteX14702" fmla="*/ 1062840 w 2482948"/>
              <a:gd name="connsiteY14702" fmla="*/ 830391 h 2128862"/>
              <a:gd name="connsiteX14703" fmla="*/ 1066244 w 2482948"/>
              <a:gd name="connsiteY14703" fmla="*/ 831138 h 2128862"/>
              <a:gd name="connsiteX14704" fmla="*/ 1066720 w 2482948"/>
              <a:gd name="connsiteY14704" fmla="*/ 828155 h 2128862"/>
              <a:gd name="connsiteX14705" fmla="*/ 1066850 w 2482948"/>
              <a:gd name="connsiteY14705" fmla="*/ 827341 h 2128862"/>
              <a:gd name="connsiteX14706" fmla="*/ 1066850 w 2482948"/>
              <a:gd name="connsiteY14706" fmla="*/ 826494 h 2128862"/>
              <a:gd name="connsiteX14707" fmla="*/ 1066850 w 2482948"/>
              <a:gd name="connsiteY14707" fmla="*/ 825572 h 2128862"/>
              <a:gd name="connsiteX14708" fmla="*/ 1038167 w 2482948"/>
              <a:gd name="connsiteY14708" fmla="*/ 824602 h 2128862"/>
              <a:gd name="connsiteX14709" fmla="*/ 1038146 w 2482948"/>
              <a:gd name="connsiteY14709" fmla="*/ 824751 h 2128862"/>
              <a:gd name="connsiteX14710" fmla="*/ 1038122 w 2482948"/>
              <a:gd name="connsiteY14710" fmla="*/ 824916 h 2128862"/>
              <a:gd name="connsiteX14711" fmla="*/ 1038116 w 2482948"/>
              <a:gd name="connsiteY14711" fmla="*/ 824962 h 2128862"/>
              <a:gd name="connsiteX14712" fmla="*/ 1038743 w 2482948"/>
              <a:gd name="connsiteY14712" fmla="*/ 825099 h 2128862"/>
              <a:gd name="connsiteX14713" fmla="*/ 1038364 w 2482948"/>
              <a:gd name="connsiteY14713" fmla="*/ 824772 h 2128862"/>
              <a:gd name="connsiteX14714" fmla="*/ 1507953 w 2482948"/>
              <a:gd name="connsiteY14714" fmla="*/ 824578 h 2128862"/>
              <a:gd name="connsiteX14715" fmla="*/ 1515925 w 2482948"/>
              <a:gd name="connsiteY14715" fmla="*/ 832739 h 2128862"/>
              <a:gd name="connsiteX14716" fmla="*/ 1516313 w 2482948"/>
              <a:gd name="connsiteY14716" fmla="*/ 831649 h 2128862"/>
              <a:gd name="connsiteX14717" fmla="*/ 1510614 w 2482948"/>
              <a:gd name="connsiteY14717" fmla="*/ 825609 h 2128862"/>
              <a:gd name="connsiteX14718" fmla="*/ 1773437 w 2482948"/>
              <a:gd name="connsiteY14718" fmla="*/ 824551 h 2128862"/>
              <a:gd name="connsiteX14719" fmla="*/ 1772179 w 2482948"/>
              <a:gd name="connsiteY14719" fmla="*/ 868477 h 2128862"/>
              <a:gd name="connsiteX14720" fmla="*/ 1773025 w 2482948"/>
              <a:gd name="connsiteY14720" fmla="*/ 866102 h 2128862"/>
              <a:gd name="connsiteX14721" fmla="*/ 1773105 w 2482948"/>
              <a:gd name="connsiteY14721" fmla="*/ 865878 h 2128862"/>
              <a:gd name="connsiteX14722" fmla="*/ 1774221 w 2482948"/>
              <a:gd name="connsiteY14722" fmla="*/ 862744 h 2128862"/>
              <a:gd name="connsiteX14723" fmla="*/ 1781623 w 2482948"/>
              <a:gd name="connsiteY14723" fmla="*/ 846540 h 2128862"/>
              <a:gd name="connsiteX14724" fmla="*/ 1787334 w 2482948"/>
              <a:gd name="connsiteY14724" fmla="*/ 834037 h 2128862"/>
              <a:gd name="connsiteX14725" fmla="*/ 1787495 w 2482948"/>
              <a:gd name="connsiteY14725" fmla="*/ 832738 h 2128862"/>
              <a:gd name="connsiteX14726" fmla="*/ 1787617 w 2482948"/>
              <a:gd name="connsiteY14726" fmla="*/ 831759 h 2128862"/>
              <a:gd name="connsiteX14727" fmla="*/ 1777460 w 2482948"/>
              <a:gd name="connsiteY14727" fmla="*/ 827794 h 2128862"/>
              <a:gd name="connsiteX14728" fmla="*/ 1776063 w 2482948"/>
              <a:gd name="connsiteY14728" fmla="*/ 826668 h 2128862"/>
              <a:gd name="connsiteX14729" fmla="*/ 1417914 w 2482948"/>
              <a:gd name="connsiteY14729" fmla="*/ 824110 h 2128862"/>
              <a:gd name="connsiteX14730" fmla="*/ 1417797 w 2482948"/>
              <a:gd name="connsiteY14730" fmla="*/ 824627 h 2128862"/>
              <a:gd name="connsiteX14731" fmla="*/ 1417622 w 2482948"/>
              <a:gd name="connsiteY14731" fmla="*/ 825399 h 2128862"/>
              <a:gd name="connsiteX14732" fmla="*/ 1421283 w 2482948"/>
              <a:gd name="connsiteY14732" fmla="*/ 826156 h 2128862"/>
              <a:gd name="connsiteX14733" fmla="*/ 1426066 w 2482948"/>
              <a:gd name="connsiteY14733" fmla="*/ 827145 h 2128862"/>
              <a:gd name="connsiteX14734" fmla="*/ 1426329 w 2482948"/>
              <a:gd name="connsiteY14734" fmla="*/ 825976 h 2128862"/>
              <a:gd name="connsiteX14735" fmla="*/ 1426521 w 2482948"/>
              <a:gd name="connsiteY14735" fmla="*/ 825121 h 2128862"/>
              <a:gd name="connsiteX14736" fmla="*/ 1422071 w 2482948"/>
              <a:gd name="connsiteY14736" fmla="*/ 824285 h 2128862"/>
              <a:gd name="connsiteX14737" fmla="*/ 1421767 w 2482948"/>
              <a:gd name="connsiteY14737" fmla="*/ 824272 h 2128862"/>
              <a:gd name="connsiteX14738" fmla="*/ 1419391 w 2482948"/>
              <a:gd name="connsiteY14738" fmla="*/ 824172 h 2128862"/>
              <a:gd name="connsiteX14739" fmla="*/ 1357823 w 2482948"/>
              <a:gd name="connsiteY14739" fmla="*/ 823875 h 2128862"/>
              <a:gd name="connsiteX14740" fmla="*/ 1353871 w 2482948"/>
              <a:gd name="connsiteY14740" fmla="*/ 824484 h 2128862"/>
              <a:gd name="connsiteX14741" fmla="*/ 1354341 w 2482948"/>
              <a:gd name="connsiteY14741" fmla="*/ 824600 h 2128862"/>
              <a:gd name="connsiteX14742" fmla="*/ 1354656 w 2482948"/>
              <a:gd name="connsiteY14742" fmla="*/ 824678 h 2128862"/>
              <a:gd name="connsiteX14743" fmla="*/ 1356805 w 2482948"/>
              <a:gd name="connsiteY14743" fmla="*/ 824286 h 2128862"/>
              <a:gd name="connsiteX14744" fmla="*/ 1357371 w 2482948"/>
              <a:gd name="connsiteY14744" fmla="*/ 824182 h 2128862"/>
              <a:gd name="connsiteX14745" fmla="*/ 1358373 w 2482948"/>
              <a:gd name="connsiteY14745" fmla="*/ 823999 h 2128862"/>
              <a:gd name="connsiteX14746" fmla="*/ 977520 w 2482948"/>
              <a:gd name="connsiteY14746" fmla="*/ 823644 h 2128862"/>
              <a:gd name="connsiteX14747" fmla="*/ 974665 w 2482948"/>
              <a:gd name="connsiteY14747" fmla="*/ 825698 h 2128862"/>
              <a:gd name="connsiteX14748" fmla="*/ 974466 w 2482948"/>
              <a:gd name="connsiteY14748" fmla="*/ 825841 h 2128862"/>
              <a:gd name="connsiteX14749" fmla="*/ 974443 w 2482948"/>
              <a:gd name="connsiteY14749" fmla="*/ 825857 h 2128862"/>
              <a:gd name="connsiteX14750" fmla="*/ 980156 w 2482948"/>
              <a:gd name="connsiteY14750" fmla="*/ 827265 h 2128862"/>
              <a:gd name="connsiteX14751" fmla="*/ 992350 w 2482948"/>
              <a:gd name="connsiteY14751" fmla="*/ 830270 h 2128862"/>
              <a:gd name="connsiteX14752" fmla="*/ 1826516 w 2482948"/>
              <a:gd name="connsiteY14752" fmla="*/ 823384 h 2128862"/>
              <a:gd name="connsiteX14753" fmla="*/ 1824844 w 2482948"/>
              <a:gd name="connsiteY14753" fmla="*/ 827070 h 2128862"/>
              <a:gd name="connsiteX14754" fmla="*/ 1824443 w 2482948"/>
              <a:gd name="connsiteY14754" fmla="*/ 827954 h 2128862"/>
              <a:gd name="connsiteX14755" fmla="*/ 1823745 w 2482948"/>
              <a:gd name="connsiteY14755" fmla="*/ 829492 h 2128862"/>
              <a:gd name="connsiteX14756" fmla="*/ 1829274 w 2482948"/>
              <a:gd name="connsiteY14756" fmla="*/ 829282 h 2128862"/>
              <a:gd name="connsiteX14757" fmla="*/ 1832142 w 2482948"/>
              <a:gd name="connsiteY14757" fmla="*/ 829173 h 2128862"/>
              <a:gd name="connsiteX14758" fmla="*/ 1834185 w 2482948"/>
              <a:gd name="connsiteY14758" fmla="*/ 829095 h 2128862"/>
              <a:gd name="connsiteX14759" fmla="*/ 1834502 w 2482948"/>
              <a:gd name="connsiteY14759" fmla="*/ 826121 h 2128862"/>
              <a:gd name="connsiteX14760" fmla="*/ 1834577 w 2482948"/>
              <a:gd name="connsiteY14760" fmla="*/ 825418 h 2128862"/>
              <a:gd name="connsiteX14761" fmla="*/ 1834724 w 2482948"/>
              <a:gd name="connsiteY14761" fmla="*/ 824039 h 2128862"/>
              <a:gd name="connsiteX14762" fmla="*/ 2180164 w 2482948"/>
              <a:gd name="connsiteY14762" fmla="*/ 823276 h 2128862"/>
              <a:gd name="connsiteX14763" fmla="*/ 2178207 w 2482948"/>
              <a:gd name="connsiteY14763" fmla="*/ 826600 h 2128862"/>
              <a:gd name="connsiteX14764" fmla="*/ 2182001 w 2482948"/>
              <a:gd name="connsiteY14764" fmla="*/ 827634 h 2128862"/>
              <a:gd name="connsiteX14765" fmla="*/ 2188732 w 2482948"/>
              <a:gd name="connsiteY14765" fmla="*/ 830644 h 2128862"/>
              <a:gd name="connsiteX14766" fmla="*/ 2188872 w 2482948"/>
              <a:gd name="connsiteY14766" fmla="*/ 829440 h 2128862"/>
              <a:gd name="connsiteX14767" fmla="*/ 2188976 w 2482948"/>
              <a:gd name="connsiteY14767" fmla="*/ 828553 h 2128862"/>
              <a:gd name="connsiteX14768" fmla="*/ 2189087 w 2482948"/>
              <a:gd name="connsiteY14768" fmla="*/ 827602 h 2128862"/>
              <a:gd name="connsiteX14769" fmla="*/ 2182261 w 2482948"/>
              <a:gd name="connsiteY14769" fmla="*/ 824292 h 2128862"/>
              <a:gd name="connsiteX14770" fmla="*/ 2180655 w 2482948"/>
              <a:gd name="connsiteY14770" fmla="*/ 823514 h 2128862"/>
              <a:gd name="connsiteX14771" fmla="*/ 1090404 w 2482948"/>
              <a:gd name="connsiteY14771" fmla="*/ 823167 h 2128862"/>
              <a:gd name="connsiteX14772" fmla="*/ 1086454 w 2482948"/>
              <a:gd name="connsiteY14772" fmla="*/ 835576 h 2128862"/>
              <a:gd name="connsiteX14773" fmla="*/ 1129671 w 2482948"/>
              <a:gd name="connsiteY14773" fmla="*/ 845066 h 2128862"/>
              <a:gd name="connsiteX14774" fmla="*/ 1155420 w 2482948"/>
              <a:gd name="connsiteY14774" fmla="*/ 850720 h 2128862"/>
              <a:gd name="connsiteX14775" fmla="*/ 1224777 w 2482948"/>
              <a:gd name="connsiteY14775" fmla="*/ 865949 h 2128862"/>
              <a:gd name="connsiteX14776" fmla="*/ 1232580 w 2482948"/>
              <a:gd name="connsiteY14776" fmla="*/ 855320 h 2128862"/>
              <a:gd name="connsiteX14777" fmla="*/ 1235357 w 2482948"/>
              <a:gd name="connsiteY14777" fmla="*/ 851538 h 2128862"/>
              <a:gd name="connsiteX14778" fmla="*/ 1235819 w 2482948"/>
              <a:gd name="connsiteY14778" fmla="*/ 851206 h 2128862"/>
              <a:gd name="connsiteX14779" fmla="*/ 1235904 w 2482948"/>
              <a:gd name="connsiteY14779" fmla="*/ 851145 h 2128862"/>
              <a:gd name="connsiteX14780" fmla="*/ 2211923 w 2482948"/>
              <a:gd name="connsiteY14780" fmla="*/ 822950 h 2128862"/>
              <a:gd name="connsiteX14781" fmla="*/ 2210180 w 2482948"/>
              <a:gd name="connsiteY14781" fmla="*/ 824716 h 2128862"/>
              <a:gd name="connsiteX14782" fmla="*/ 2207574 w 2482948"/>
              <a:gd name="connsiteY14782" fmla="*/ 827357 h 2128862"/>
              <a:gd name="connsiteX14783" fmla="*/ 2204772 w 2482948"/>
              <a:gd name="connsiteY14783" fmla="*/ 830196 h 2128862"/>
              <a:gd name="connsiteX14784" fmla="*/ 2205621 w 2482948"/>
              <a:gd name="connsiteY14784" fmla="*/ 830606 h 2128862"/>
              <a:gd name="connsiteX14785" fmla="*/ 2210487 w 2482948"/>
              <a:gd name="connsiteY14785" fmla="*/ 832956 h 2128862"/>
              <a:gd name="connsiteX14786" fmla="*/ 1852248 w 2482948"/>
              <a:gd name="connsiteY14786" fmla="*/ 822591 h 2128862"/>
              <a:gd name="connsiteX14787" fmla="*/ 1843493 w 2482948"/>
              <a:gd name="connsiteY14787" fmla="*/ 824739 h 2128862"/>
              <a:gd name="connsiteX14788" fmla="*/ 1839170 w 2482948"/>
              <a:gd name="connsiteY14788" fmla="*/ 824394 h 2128862"/>
              <a:gd name="connsiteX14789" fmla="*/ 1839098 w 2482948"/>
              <a:gd name="connsiteY14789" fmla="*/ 825084 h 2128862"/>
              <a:gd name="connsiteX14790" fmla="*/ 1838700 w 2482948"/>
              <a:gd name="connsiteY14790" fmla="*/ 828924 h 2128862"/>
              <a:gd name="connsiteX14791" fmla="*/ 1843673 w 2482948"/>
              <a:gd name="connsiteY14791" fmla="*/ 828735 h 2128862"/>
              <a:gd name="connsiteX14792" fmla="*/ 1849625 w 2482948"/>
              <a:gd name="connsiteY14792" fmla="*/ 828509 h 2128862"/>
              <a:gd name="connsiteX14793" fmla="*/ 2018314 w 2482948"/>
              <a:gd name="connsiteY14793" fmla="*/ 822302 h 2128862"/>
              <a:gd name="connsiteX14794" fmla="*/ 2014781 w 2482948"/>
              <a:gd name="connsiteY14794" fmla="*/ 836865 h 2128862"/>
              <a:gd name="connsiteX14795" fmla="*/ 2014421 w 2482948"/>
              <a:gd name="connsiteY14795" fmla="*/ 838349 h 2128862"/>
              <a:gd name="connsiteX14796" fmla="*/ 2012879 w 2482948"/>
              <a:gd name="connsiteY14796" fmla="*/ 849767 h 2128862"/>
              <a:gd name="connsiteX14797" fmla="*/ 2013290 w 2482948"/>
              <a:gd name="connsiteY14797" fmla="*/ 849052 h 2128862"/>
              <a:gd name="connsiteX14798" fmla="*/ 2013303 w 2482948"/>
              <a:gd name="connsiteY14798" fmla="*/ 849030 h 2128862"/>
              <a:gd name="connsiteX14799" fmla="*/ 1082803 w 2482948"/>
              <a:gd name="connsiteY14799" fmla="*/ 821706 h 2128862"/>
              <a:gd name="connsiteX14800" fmla="*/ 1081558 w 2482948"/>
              <a:gd name="connsiteY14800" fmla="*/ 832419 h 2128862"/>
              <a:gd name="connsiteX14801" fmla="*/ 1081469 w 2482948"/>
              <a:gd name="connsiteY14801" fmla="*/ 833187 h 2128862"/>
              <a:gd name="connsiteX14802" fmla="*/ 1084105 w 2482948"/>
              <a:gd name="connsiteY14802" fmla="*/ 821956 h 2128862"/>
              <a:gd name="connsiteX14803" fmla="*/ 1083802 w 2482948"/>
              <a:gd name="connsiteY14803" fmla="*/ 821897 h 2128862"/>
              <a:gd name="connsiteX14804" fmla="*/ 1817552 w 2482948"/>
              <a:gd name="connsiteY14804" fmla="*/ 821670 h 2128862"/>
              <a:gd name="connsiteX14805" fmla="*/ 1817089 w 2482948"/>
              <a:gd name="connsiteY14805" fmla="*/ 827501 h 2128862"/>
              <a:gd name="connsiteX14806" fmla="*/ 1819223 w 2482948"/>
              <a:gd name="connsiteY14806" fmla="*/ 828427 h 2128862"/>
              <a:gd name="connsiteX14807" fmla="*/ 1820773 w 2482948"/>
              <a:gd name="connsiteY14807" fmla="*/ 824999 h 2128862"/>
              <a:gd name="connsiteX14808" fmla="*/ 1821487 w 2482948"/>
              <a:gd name="connsiteY14808" fmla="*/ 823420 h 2128862"/>
              <a:gd name="connsiteX14809" fmla="*/ 1821678 w 2482948"/>
              <a:gd name="connsiteY14809" fmla="*/ 822998 h 2128862"/>
              <a:gd name="connsiteX14810" fmla="*/ 1821017 w 2482948"/>
              <a:gd name="connsiteY14810" fmla="*/ 822945 h 2128862"/>
              <a:gd name="connsiteX14811" fmla="*/ 1445922 w 2482948"/>
              <a:gd name="connsiteY14811" fmla="*/ 821401 h 2128862"/>
              <a:gd name="connsiteX14812" fmla="*/ 1445790 w 2482948"/>
              <a:gd name="connsiteY14812" fmla="*/ 822014 h 2128862"/>
              <a:gd name="connsiteX14813" fmla="*/ 1445250 w 2482948"/>
              <a:gd name="connsiteY14813" fmla="*/ 824519 h 2128862"/>
              <a:gd name="connsiteX14814" fmla="*/ 1447196 w 2482948"/>
              <a:gd name="connsiteY14814" fmla="*/ 824755 h 2128862"/>
              <a:gd name="connsiteX14815" fmla="*/ 1455432 w 2482948"/>
              <a:gd name="connsiteY14815" fmla="*/ 825752 h 2128862"/>
              <a:gd name="connsiteX14816" fmla="*/ 1455443 w 2482948"/>
              <a:gd name="connsiteY14816" fmla="*/ 825717 h 2128862"/>
              <a:gd name="connsiteX14817" fmla="*/ 1451277 w 2482948"/>
              <a:gd name="connsiteY14817" fmla="*/ 823829 h 2128862"/>
              <a:gd name="connsiteX14818" fmla="*/ 1857847 w 2482948"/>
              <a:gd name="connsiteY14818" fmla="*/ 821218 h 2128862"/>
              <a:gd name="connsiteX14819" fmla="*/ 1856631 w 2482948"/>
              <a:gd name="connsiteY14819" fmla="*/ 821516 h 2128862"/>
              <a:gd name="connsiteX14820" fmla="*/ 1853606 w 2482948"/>
              <a:gd name="connsiteY14820" fmla="*/ 828358 h 2128862"/>
              <a:gd name="connsiteX14821" fmla="*/ 1856981 w 2482948"/>
              <a:gd name="connsiteY14821" fmla="*/ 828230 h 2128862"/>
              <a:gd name="connsiteX14822" fmla="*/ 2172035 w 2482948"/>
              <a:gd name="connsiteY14822" fmla="*/ 820890 h 2128862"/>
              <a:gd name="connsiteX14823" fmla="*/ 2172015 w 2482948"/>
              <a:gd name="connsiteY14823" fmla="*/ 821031 h 2128862"/>
              <a:gd name="connsiteX14824" fmla="*/ 2171922 w 2482948"/>
              <a:gd name="connsiteY14824" fmla="*/ 821665 h 2128862"/>
              <a:gd name="connsiteX14825" fmla="*/ 2171397 w 2482948"/>
              <a:gd name="connsiteY14825" fmla="*/ 825249 h 2128862"/>
              <a:gd name="connsiteX14826" fmla="*/ 2172578 w 2482948"/>
              <a:gd name="connsiteY14826" fmla="*/ 825373 h 2128862"/>
              <a:gd name="connsiteX14827" fmla="*/ 2174816 w 2482948"/>
              <a:gd name="connsiteY14827" fmla="*/ 821573 h 2128862"/>
              <a:gd name="connsiteX14828" fmla="*/ 2175042 w 2482948"/>
              <a:gd name="connsiteY14828" fmla="*/ 821189 h 2128862"/>
              <a:gd name="connsiteX14829" fmla="*/ 1076298 w 2482948"/>
              <a:gd name="connsiteY14829" fmla="*/ 820455 h 2128862"/>
              <a:gd name="connsiteX14830" fmla="*/ 1075517 w 2482948"/>
              <a:gd name="connsiteY14830" fmla="*/ 827901 h 2128862"/>
              <a:gd name="connsiteX14831" fmla="*/ 1074976 w 2482948"/>
              <a:gd name="connsiteY14831" fmla="*/ 833056 h 2128862"/>
              <a:gd name="connsiteX14832" fmla="*/ 1077046 w 2482948"/>
              <a:gd name="connsiteY14832" fmla="*/ 833510 h 2128862"/>
              <a:gd name="connsiteX14833" fmla="*/ 1079625 w 2482948"/>
              <a:gd name="connsiteY14833" fmla="*/ 821094 h 2128862"/>
              <a:gd name="connsiteX14834" fmla="*/ 1077510 w 2482948"/>
              <a:gd name="connsiteY14834" fmla="*/ 820688 h 2128862"/>
              <a:gd name="connsiteX14835" fmla="*/ 612657 w 2482948"/>
              <a:gd name="connsiteY14835" fmla="*/ 820059 h 2128862"/>
              <a:gd name="connsiteX14836" fmla="*/ 607484 w 2482948"/>
              <a:gd name="connsiteY14836" fmla="*/ 825841 h 2128862"/>
              <a:gd name="connsiteX14837" fmla="*/ 558122 w 2482948"/>
              <a:gd name="connsiteY14837" fmla="*/ 878375 h 2128862"/>
              <a:gd name="connsiteX14838" fmla="*/ 268562 w 2482948"/>
              <a:gd name="connsiteY14838" fmla="*/ 1160214 h 2128862"/>
              <a:gd name="connsiteX14839" fmla="*/ 235178 w 2482948"/>
              <a:gd name="connsiteY14839" fmla="*/ 1182383 h 2128862"/>
              <a:gd name="connsiteX14840" fmla="*/ 228547 w 2482948"/>
              <a:gd name="connsiteY14840" fmla="*/ 1185538 h 2128862"/>
              <a:gd name="connsiteX14841" fmla="*/ 224555 w 2482948"/>
              <a:gd name="connsiteY14841" fmla="*/ 1188065 h 2128862"/>
              <a:gd name="connsiteX14842" fmla="*/ 217816 w 2482948"/>
              <a:gd name="connsiteY14842" fmla="*/ 1190691 h 2128862"/>
              <a:gd name="connsiteX14843" fmla="*/ 217269 w 2482948"/>
              <a:gd name="connsiteY14843" fmla="*/ 1190904 h 2128862"/>
              <a:gd name="connsiteX14844" fmla="*/ 204153 w 2482948"/>
              <a:gd name="connsiteY14844" fmla="*/ 1197145 h 2128862"/>
              <a:gd name="connsiteX14845" fmla="*/ 197048 w 2482948"/>
              <a:gd name="connsiteY14845" fmla="*/ 1198785 h 2128862"/>
              <a:gd name="connsiteX14846" fmla="*/ 184969 w 2482948"/>
              <a:gd name="connsiteY14846" fmla="*/ 1203493 h 2128862"/>
              <a:gd name="connsiteX14847" fmla="*/ 182617 w 2482948"/>
              <a:gd name="connsiteY14847" fmla="*/ 1203904 h 2128862"/>
              <a:gd name="connsiteX14848" fmla="*/ 175901 w 2482948"/>
              <a:gd name="connsiteY14848" fmla="*/ 1205079 h 2128862"/>
              <a:gd name="connsiteX14849" fmla="*/ 176673 w 2482948"/>
              <a:gd name="connsiteY14849" fmla="*/ 1206141 h 2128862"/>
              <a:gd name="connsiteX14850" fmla="*/ 200503 w 2482948"/>
              <a:gd name="connsiteY14850" fmla="*/ 1201492 h 2128862"/>
              <a:gd name="connsiteX14851" fmla="*/ 220817 w 2482948"/>
              <a:gd name="connsiteY14851" fmla="*/ 1194386 h 2128862"/>
              <a:gd name="connsiteX14852" fmla="*/ 232213 w 2482948"/>
              <a:gd name="connsiteY14852" fmla="*/ 1189460 h 2128862"/>
              <a:gd name="connsiteX14853" fmla="*/ 273112 w 2482948"/>
              <a:gd name="connsiteY14853" fmla="*/ 1165729 h 2128862"/>
              <a:gd name="connsiteX14854" fmla="*/ 564189 w 2482948"/>
              <a:gd name="connsiteY14854" fmla="*/ 889958 h 2128862"/>
              <a:gd name="connsiteX14855" fmla="*/ 613553 w 2482948"/>
              <a:gd name="connsiteY14855" fmla="*/ 838250 h 2128862"/>
              <a:gd name="connsiteX14856" fmla="*/ 614449 w 2482948"/>
              <a:gd name="connsiteY14856" fmla="*/ 837278 h 2128862"/>
              <a:gd name="connsiteX14857" fmla="*/ 1493132 w 2482948"/>
              <a:gd name="connsiteY14857" fmla="*/ 819955 h 2128862"/>
              <a:gd name="connsiteX14858" fmla="*/ 1492768 w 2482948"/>
              <a:gd name="connsiteY14858" fmla="*/ 820888 h 2128862"/>
              <a:gd name="connsiteX14859" fmla="*/ 1492462 w 2482948"/>
              <a:gd name="connsiteY14859" fmla="*/ 821671 h 2128862"/>
              <a:gd name="connsiteX14860" fmla="*/ 1492145 w 2482948"/>
              <a:gd name="connsiteY14860" fmla="*/ 822482 h 2128862"/>
              <a:gd name="connsiteX14861" fmla="*/ 1501423 w 2482948"/>
              <a:gd name="connsiteY14861" fmla="*/ 826902 h 2128862"/>
              <a:gd name="connsiteX14862" fmla="*/ 1501799 w 2482948"/>
              <a:gd name="connsiteY14862" fmla="*/ 827265 h 2128862"/>
              <a:gd name="connsiteX14863" fmla="*/ 1502468 w 2482948"/>
              <a:gd name="connsiteY14863" fmla="*/ 825477 h 2128862"/>
              <a:gd name="connsiteX14864" fmla="*/ 1500633 w 2482948"/>
              <a:gd name="connsiteY14864" fmla="*/ 823619 h 2128862"/>
              <a:gd name="connsiteX14865" fmla="*/ 1461684 w 2482948"/>
              <a:gd name="connsiteY14865" fmla="*/ 819930 h 2128862"/>
              <a:gd name="connsiteX14866" fmla="*/ 1460579 w 2482948"/>
              <a:gd name="connsiteY14866" fmla="*/ 823405 h 2128862"/>
              <a:gd name="connsiteX14867" fmla="*/ 1469542 w 2482948"/>
              <a:gd name="connsiteY14867" fmla="*/ 827462 h 2128862"/>
              <a:gd name="connsiteX14868" fmla="*/ 1469916 w 2482948"/>
              <a:gd name="connsiteY14868" fmla="*/ 827507 h 2128862"/>
              <a:gd name="connsiteX14869" fmla="*/ 1470981 w 2482948"/>
              <a:gd name="connsiteY14869" fmla="*/ 827636 h 2128862"/>
              <a:gd name="connsiteX14870" fmla="*/ 1471100 w 2482948"/>
              <a:gd name="connsiteY14870" fmla="*/ 827249 h 2128862"/>
              <a:gd name="connsiteX14871" fmla="*/ 1471807 w 2482948"/>
              <a:gd name="connsiteY14871" fmla="*/ 824949 h 2128862"/>
              <a:gd name="connsiteX14872" fmla="*/ 1471904 w 2482948"/>
              <a:gd name="connsiteY14872" fmla="*/ 824635 h 2128862"/>
              <a:gd name="connsiteX14873" fmla="*/ 1470059 w 2482948"/>
              <a:gd name="connsiteY14873" fmla="*/ 823785 h 2128862"/>
              <a:gd name="connsiteX14874" fmla="*/ 1477101 w 2482948"/>
              <a:gd name="connsiteY14874" fmla="*/ 819705 h 2128862"/>
              <a:gd name="connsiteX14875" fmla="*/ 1475888 w 2482948"/>
              <a:gd name="connsiteY14875" fmla="*/ 823695 h 2128862"/>
              <a:gd name="connsiteX14876" fmla="*/ 1485361 w 2482948"/>
              <a:gd name="connsiteY14876" fmla="*/ 828140 h 2128862"/>
              <a:gd name="connsiteX14877" fmla="*/ 1485486 w 2482948"/>
              <a:gd name="connsiteY14877" fmla="*/ 827715 h 2128862"/>
              <a:gd name="connsiteX14878" fmla="*/ 1485655 w 2482948"/>
              <a:gd name="connsiteY14878" fmla="*/ 827140 h 2128862"/>
              <a:gd name="connsiteX14879" fmla="*/ 1486046 w 2482948"/>
              <a:gd name="connsiteY14879" fmla="*/ 825814 h 2128862"/>
              <a:gd name="connsiteX14880" fmla="*/ 1486645 w 2482948"/>
              <a:gd name="connsiteY14880" fmla="*/ 824294 h 2128862"/>
              <a:gd name="connsiteX14881" fmla="*/ 1478165 w 2482948"/>
              <a:gd name="connsiteY14881" fmla="*/ 820217 h 2128862"/>
              <a:gd name="connsiteX14882" fmla="*/ 1032186 w 2482948"/>
              <a:gd name="connsiteY14882" fmla="*/ 819442 h 2128862"/>
              <a:gd name="connsiteX14883" fmla="*/ 1031718 w 2482948"/>
              <a:gd name="connsiteY14883" fmla="*/ 822542 h 2128862"/>
              <a:gd name="connsiteX14884" fmla="*/ 1031804 w 2482948"/>
              <a:gd name="connsiteY14884" fmla="*/ 822913 h 2128862"/>
              <a:gd name="connsiteX14885" fmla="*/ 1032558 w 2482948"/>
              <a:gd name="connsiteY14885" fmla="*/ 823421 h 2128862"/>
              <a:gd name="connsiteX14886" fmla="*/ 1033189 w 2482948"/>
              <a:gd name="connsiteY14886" fmla="*/ 823846 h 2128862"/>
              <a:gd name="connsiteX14887" fmla="*/ 1033262 w 2482948"/>
              <a:gd name="connsiteY14887" fmla="*/ 823896 h 2128862"/>
              <a:gd name="connsiteX14888" fmla="*/ 1034061 w 2482948"/>
              <a:gd name="connsiteY14888" fmla="*/ 824071 h 2128862"/>
              <a:gd name="connsiteX14889" fmla="*/ 1034399 w 2482948"/>
              <a:gd name="connsiteY14889" fmla="*/ 821352 h 2128862"/>
              <a:gd name="connsiteX14890" fmla="*/ 1540869 w 2482948"/>
              <a:gd name="connsiteY14890" fmla="*/ 819433 h 2128862"/>
              <a:gd name="connsiteX14891" fmla="*/ 1540613 w 2482948"/>
              <a:gd name="connsiteY14891" fmla="*/ 820043 h 2128862"/>
              <a:gd name="connsiteX14892" fmla="*/ 1537175 w 2482948"/>
              <a:gd name="connsiteY14892" fmla="*/ 828233 h 2128862"/>
              <a:gd name="connsiteX14893" fmla="*/ 1536414 w 2482948"/>
              <a:gd name="connsiteY14893" fmla="*/ 830491 h 2128862"/>
              <a:gd name="connsiteX14894" fmla="*/ 1536076 w 2482948"/>
              <a:gd name="connsiteY14894" fmla="*/ 831495 h 2128862"/>
              <a:gd name="connsiteX14895" fmla="*/ 1544757 w 2482948"/>
              <a:gd name="connsiteY14895" fmla="*/ 836754 h 2128862"/>
              <a:gd name="connsiteX14896" fmla="*/ 1549548 w 2482948"/>
              <a:gd name="connsiteY14896" fmla="*/ 824722 h 2128862"/>
              <a:gd name="connsiteX14897" fmla="*/ 1549223 w 2482948"/>
              <a:gd name="connsiteY14897" fmla="*/ 824524 h 2128862"/>
              <a:gd name="connsiteX14898" fmla="*/ 1547604 w 2482948"/>
              <a:gd name="connsiteY14898" fmla="*/ 823538 h 2128862"/>
              <a:gd name="connsiteX14899" fmla="*/ 1070586 w 2482948"/>
              <a:gd name="connsiteY14899" fmla="*/ 819356 h 2128862"/>
              <a:gd name="connsiteX14900" fmla="*/ 1070484 w 2482948"/>
              <a:gd name="connsiteY14900" fmla="*/ 819501 h 2128862"/>
              <a:gd name="connsiteX14901" fmla="*/ 1069505 w 2482948"/>
              <a:gd name="connsiteY14901" fmla="*/ 831854 h 2128862"/>
              <a:gd name="connsiteX14902" fmla="*/ 1070636 w 2482948"/>
              <a:gd name="connsiteY14902" fmla="*/ 832103 h 2128862"/>
              <a:gd name="connsiteX14903" fmla="*/ 1070808 w 2482948"/>
              <a:gd name="connsiteY14903" fmla="*/ 831165 h 2128862"/>
              <a:gd name="connsiteX14904" fmla="*/ 1072892 w 2482948"/>
              <a:gd name="connsiteY14904" fmla="*/ 819800 h 2128862"/>
              <a:gd name="connsiteX14905" fmla="*/ 1042574 w 2482948"/>
              <a:gd name="connsiteY14905" fmla="*/ 819313 h 2128862"/>
              <a:gd name="connsiteX14906" fmla="*/ 1042851 w 2482948"/>
              <a:gd name="connsiteY14906" fmla="*/ 820670 h 2128862"/>
              <a:gd name="connsiteX14907" fmla="*/ 1042928 w 2482948"/>
              <a:gd name="connsiteY14907" fmla="*/ 819892 h 2128862"/>
              <a:gd name="connsiteX14908" fmla="*/ 1042944 w 2482948"/>
              <a:gd name="connsiteY14908" fmla="*/ 819725 h 2128862"/>
              <a:gd name="connsiteX14909" fmla="*/ 2154891 w 2482948"/>
              <a:gd name="connsiteY14909" fmla="*/ 819186 h 2128862"/>
              <a:gd name="connsiteX14910" fmla="*/ 2153343 w 2482948"/>
              <a:gd name="connsiteY14910" fmla="*/ 821701 h 2128862"/>
              <a:gd name="connsiteX14911" fmla="*/ 2152386 w 2482948"/>
              <a:gd name="connsiteY14911" fmla="*/ 823257 h 2128862"/>
              <a:gd name="connsiteX14912" fmla="*/ 2154320 w 2482948"/>
              <a:gd name="connsiteY14912" fmla="*/ 823460 h 2128862"/>
              <a:gd name="connsiteX14913" fmla="*/ 2166663 w 2482948"/>
              <a:gd name="connsiteY14913" fmla="*/ 824753 h 2128862"/>
              <a:gd name="connsiteX14914" fmla="*/ 2167270 w 2482948"/>
              <a:gd name="connsiteY14914" fmla="*/ 820599 h 2128862"/>
              <a:gd name="connsiteX14915" fmla="*/ 2167296 w 2482948"/>
              <a:gd name="connsiteY14915" fmla="*/ 820419 h 2128862"/>
              <a:gd name="connsiteX14916" fmla="*/ 700041 w 2482948"/>
              <a:gd name="connsiteY14916" fmla="*/ 818999 h 2128862"/>
              <a:gd name="connsiteX14917" fmla="*/ 693530 w 2482948"/>
              <a:gd name="connsiteY14917" fmla="*/ 826318 h 2128862"/>
              <a:gd name="connsiteX14918" fmla="*/ 693996 w 2482948"/>
              <a:gd name="connsiteY14918" fmla="*/ 826707 h 2128862"/>
              <a:gd name="connsiteX14919" fmla="*/ 694350 w 2482948"/>
              <a:gd name="connsiteY14919" fmla="*/ 827001 h 2128862"/>
              <a:gd name="connsiteX14920" fmla="*/ 696772 w 2482948"/>
              <a:gd name="connsiteY14920" fmla="*/ 824371 h 2128862"/>
              <a:gd name="connsiteX14921" fmla="*/ 700912 w 2482948"/>
              <a:gd name="connsiteY14921" fmla="*/ 819873 h 2128862"/>
              <a:gd name="connsiteX14922" fmla="*/ 2145658 w 2482948"/>
              <a:gd name="connsiteY14922" fmla="*/ 818268 h 2128862"/>
              <a:gd name="connsiteX14923" fmla="*/ 2133296 w 2482948"/>
              <a:gd name="connsiteY14923" fmla="*/ 821256 h 2128862"/>
              <a:gd name="connsiteX14924" fmla="*/ 2145348 w 2482948"/>
              <a:gd name="connsiteY14924" fmla="*/ 822519 h 2128862"/>
              <a:gd name="connsiteX14925" fmla="*/ 2146027 w 2482948"/>
              <a:gd name="connsiteY14925" fmla="*/ 818305 h 2128862"/>
              <a:gd name="connsiteX14926" fmla="*/ 985001 w 2482948"/>
              <a:gd name="connsiteY14926" fmla="*/ 818261 h 2128862"/>
              <a:gd name="connsiteX14927" fmla="*/ 983555 w 2482948"/>
              <a:gd name="connsiteY14927" fmla="*/ 819301 h 2128862"/>
              <a:gd name="connsiteX14928" fmla="*/ 982658 w 2482948"/>
              <a:gd name="connsiteY14928" fmla="*/ 819947 h 2128862"/>
              <a:gd name="connsiteX14929" fmla="*/ 1005054 w 2482948"/>
              <a:gd name="connsiteY14929" fmla="*/ 830316 h 2128862"/>
              <a:gd name="connsiteX14930" fmla="*/ 1008046 w 2482948"/>
              <a:gd name="connsiteY14930" fmla="*/ 831070 h 2128862"/>
              <a:gd name="connsiteX14931" fmla="*/ 1010053 w 2482948"/>
              <a:gd name="connsiteY14931" fmla="*/ 831576 h 2128862"/>
              <a:gd name="connsiteX14932" fmla="*/ 1011040 w 2482948"/>
              <a:gd name="connsiteY14932" fmla="*/ 831824 h 2128862"/>
              <a:gd name="connsiteX14933" fmla="*/ 1012498 w 2482948"/>
              <a:gd name="connsiteY14933" fmla="*/ 825474 h 2128862"/>
              <a:gd name="connsiteX14934" fmla="*/ 1012554 w 2482948"/>
              <a:gd name="connsiteY14934" fmla="*/ 825232 h 2128862"/>
              <a:gd name="connsiteX14935" fmla="*/ 1012558 w 2482948"/>
              <a:gd name="connsiteY14935" fmla="*/ 825213 h 2128862"/>
              <a:gd name="connsiteX14936" fmla="*/ 1012396 w 2482948"/>
              <a:gd name="connsiteY14936" fmla="*/ 825121 h 2128862"/>
              <a:gd name="connsiteX14937" fmla="*/ 1010018 w 2482948"/>
              <a:gd name="connsiteY14937" fmla="*/ 823776 h 2128862"/>
              <a:gd name="connsiteX14938" fmla="*/ 1064759 w 2482948"/>
              <a:gd name="connsiteY14938" fmla="*/ 818236 h 2128862"/>
              <a:gd name="connsiteX14939" fmla="*/ 1063227 w 2482948"/>
              <a:gd name="connsiteY14939" fmla="*/ 821247 h 2128862"/>
              <a:gd name="connsiteX14940" fmla="*/ 1063188 w 2482948"/>
              <a:gd name="connsiteY14940" fmla="*/ 821873 h 2128862"/>
              <a:gd name="connsiteX14941" fmla="*/ 1065630 w 2482948"/>
              <a:gd name="connsiteY14941" fmla="*/ 818403 h 2128862"/>
              <a:gd name="connsiteX14942" fmla="*/ 1065527 w 2482948"/>
              <a:gd name="connsiteY14942" fmla="*/ 818384 h 2128862"/>
              <a:gd name="connsiteX14943" fmla="*/ 1947121 w 2482948"/>
              <a:gd name="connsiteY14943" fmla="*/ 818086 h 2128862"/>
              <a:gd name="connsiteX14944" fmla="*/ 1938739 w 2482948"/>
              <a:gd name="connsiteY14944" fmla="*/ 834272 h 2128862"/>
              <a:gd name="connsiteX14945" fmla="*/ 1922394 w 2482948"/>
              <a:gd name="connsiteY14945" fmla="*/ 865835 h 2128862"/>
              <a:gd name="connsiteX14946" fmla="*/ 1922379 w 2482948"/>
              <a:gd name="connsiteY14946" fmla="*/ 865865 h 2128862"/>
              <a:gd name="connsiteX14947" fmla="*/ 1920856 w 2482948"/>
              <a:gd name="connsiteY14947" fmla="*/ 869340 h 2128862"/>
              <a:gd name="connsiteX14948" fmla="*/ 1920619 w 2482948"/>
              <a:gd name="connsiteY14948" fmla="*/ 870765 h 2128862"/>
              <a:gd name="connsiteX14949" fmla="*/ 1920448 w 2482948"/>
              <a:gd name="connsiteY14949" fmla="*/ 871790 h 2128862"/>
              <a:gd name="connsiteX14950" fmla="*/ 1920418 w 2482948"/>
              <a:gd name="connsiteY14950" fmla="*/ 872421 h 2128862"/>
              <a:gd name="connsiteX14951" fmla="*/ 1938026 w 2482948"/>
              <a:gd name="connsiteY14951" fmla="*/ 873996 h 2128862"/>
              <a:gd name="connsiteX14952" fmla="*/ 1938272 w 2482948"/>
              <a:gd name="connsiteY14952" fmla="*/ 870797 h 2128862"/>
              <a:gd name="connsiteX14953" fmla="*/ 1938599 w 2482948"/>
              <a:gd name="connsiteY14953" fmla="*/ 866552 h 2128862"/>
              <a:gd name="connsiteX14954" fmla="*/ 1039117 w 2482948"/>
              <a:gd name="connsiteY14954" fmla="*/ 817889 h 2128862"/>
              <a:gd name="connsiteX14955" fmla="*/ 1039096 w 2482948"/>
              <a:gd name="connsiteY14955" fmla="*/ 818034 h 2128862"/>
              <a:gd name="connsiteX14956" fmla="*/ 1039092 w 2482948"/>
              <a:gd name="connsiteY14956" fmla="*/ 818060 h 2128862"/>
              <a:gd name="connsiteX14957" fmla="*/ 1039090 w 2482948"/>
              <a:gd name="connsiteY14957" fmla="*/ 818075 h 2128862"/>
              <a:gd name="connsiteX14958" fmla="*/ 1039153 w 2482948"/>
              <a:gd name="connsiteY14958" fmla="*/ 818129 h 2128862"/>
              <a:gd name="connsiteX14959" fmla="*/ 1039201 w 2482948"/>
              <a:gd name="connsiteY14959" fmla="*/ 818169 h 2128862"/>
              <a:gd name="connsiteX14960" fmla="*/ 1039181 w 2482948"/>
              <a:gd name="connsiteY14960" fmla="*/ 818102 h 2128862"/>
              <a:gd name="connsiteX14961" fmla="*/ 1025416 w 2482948"/>
              <a:gd name="connsiteY14961" fmla="*/ 817845 h 2128862"/>
              <a:gd name="connsiteX14962" fmla="*/ 1025303 w 2482948"/>
              <a:gd name="connsiteY14962" fmla="*/ 818534 h 2128862"/>
              <a:gd name="connsiteX14963" fmla="*/ 1025400 w 2482948"/>
              <a:gd name="connsiteY14963" fmla="*/ 818600 h 2128862"/>
              <a:gd name="connsiteX14964" fmla="*/ 1025758 w 2482948"/>
              <a:gd name="connsiteY14964" fmla="*/ 818841 h 2128862"/>
              <a:gd name="connsiteX14965" fmla="*/ 1854733 w 2482948"/>
              <a:gd name="connsiteY14965" fmla="*/ 817627 h 2128862"/>
              <a:gd name="connsiteX14966" fmla="*/ 1844043 w 2482948"/>
              <a:gd name="connsiteY14966" fmla="*/ 819360 h 2128862"/>
              <a:gd name="connsiteX14967" fmla="*/ 1839744 w 2482948"/>
              <a:gd name="connsiteY14967" fmla="*/ 818857 h 2128862"/>
              <a:gd name="connsiteX14968" fmla="*/ 1839671 w 2482948"/>
              <a:gd name="connsiteY14968" fmla="*/ 819562 h 2128862"/>
              <a:gd name="connsiteX14969" fmla="*/ 1843905 w 2482948"/>
              <a:gd name="connsiteY14969" fmla="*/ 819912 h 2128862"/>
              <a:gd name="connsiteX14970" fmla="*/ 1854296 w 2482948"/>
              <a:gd name="connsiteY14970" fmla="*/ 818442 h 2128862"/>
              <a:gd name="connsiteX14971" fmla="*/ 1829133 w 2482948"/>
              <a:gd name="connsiteY14971" fmla="*/ 817614 h 2128862"/>
              <a:gd name="connsiteX14972" fmla="*/ 1828828 w 2482948"/>
              <a:gd name="connsiteY14972" fmla="*/ 818287 h 2128862"/>
              <a:gd name="connsiteX14973" fmla="*/ 1828710 w 2482948"/>
              <a:gd name="connsiteY14973" fmla="*/ 818547 h 2128862"/>
              <a:gd name="connsiteX14974" fmla="*/ 1828663 w 2482948"/>
              <a:gd name="connsiteY14974" fmla="*/ 818651 h 2128862"/>
              <a:gd name="connsiteX14975" fmla="*/ 1835241 w 2482948"/>
              <a:gd name="connsiteY14975" fmla="*/ 819195 h 2128862"/>
              <a:gd name="connsiteX14976" fmla="*/ 1835332 w 2482948"/>
              <a:gd name="connsiteY14976" fmla="*/ 818340 h 2128862"/>
              <a:gd name="connsiteX14977" fmla="*/ 1832404 w 2482948"/>
              <a:gd name="connsiteY14977" fmla="*/ 817997 h 2128862"/>
              <a:gd name="connsiteX14978" fmla="*/ 1433494 w 2482948"/>
              <a:gd name="connsiteY14978" fmla="*/ 817588 h 2128862"/>
              <a:gd name="connsiteX14979" fmla="*/ 1432665 w 2482948"/>
              <a:gd name="connsiteY14979" fmla="*/ 821350 h 2128862"/>
              <a:gd name="connsiteX14980" fmla="*/ 1439074 w 2482948"/>
              <a:gd name="connsiteY14980" fmla="*/ 822532 h 2128862"/>
              <a:gd name="connsiteX14981" fmla="*/ 1440614 w 2482948"/>
              <a:gd name="connsiteY14981" fmla="*/ 823215 h 2128862"/>
              <a:gd name="connsiteX14982" fmla="*/ 1441455 w 2482948"/>
              <a:gd name="connsiteY14982" fmla="*/ 819376 h 2128862"/>
              <a:gd name="connsiteX14983" fmla="*/ 1439901 w 2482948"/>
              <a:gd name="connsiteY14983" fmla="*/ 818671 h 2128862"/>
              <a:gd name="connsiteX14984" fmla="*/ 2252389 w 2482948"/>
              <a:gd name="connsiteY14984" fmla="*/ 817564 h 2128862"/>
              <a:gd name="connsiteX14985" fmla="*/ 2235914 w 2482948"/>
              <a:gd name="connsiteY14985" fmla="*/ 833701 h 2128862"/>
              <a:gd name="connsiteX14986" fmla="*/ 2234182 w 2482948"/>
              <a:gd name="connsiteY14986" fmla="*/ 835567 h 2128862"/>
              <a:gd name="connsiteX14987" fmla="*/ 2233554 w 2482948"/>
              <a:gd name="connsiteY14987" fmla="*/ 841017 h 2128862"/>
              <a:gd name="connsiteX14988" fmla="*/ 2232913 w 2482948"/>
              <a:gd name="connsiteY14988" fmla="*/ 846574 h 2128862"/>
              <a:gd name="connsiteX14989" fmla="*/ 2235749 w 2482948"/>
              <a:gd name="connsiteY14989" fmla="*/ 849623 h 2128862"/>
              <a:gd name="connsiteX14990" fmla="*/ 2241498 w 2482948"/>
              <a:gd name="connsiteY14990" fmla="*/ 855805 h 2128862"/>
              <a:gd name="connsiteX14991" fmla="*/ 2248980 w 2482948"/>
              <a:gd name="connsiteY14991" fmla="*/ 847102 h 2128862"/>
              <a:gd name="connsiteX14992" fmla="*/ 2249360 w 2482948"/>
              <a:gd name="connsiteY14992" fmla="*/ 846659 h 2128862"/>
              <a:gd name="connsiteX14993" fmla="*/ 2249567 w 2482948"/>
              <a:gd name="connsiteY14993" fmla="*/ 844672 h 2128862"/>
              <a:gd name="connsiteX14994" fmla="*/ 724631 w 2482948"/>
              <a:gd name="connsiteY14994" fmla="*/ 817469 h 2128862"/>
              <a:gd name="connsiteX14995" fmla="*/ 715893 w 2482948"/>
              <a:gd name="connsiteY14995" fmla="*/ 827074 h 2128862"/>
              <a:gd name="connsiteX14996" fmla="*/ 716164 w 2482948"/>
              <a:gd name="connsiteY14996" fmla="*/ 827253 h 2128862"/>
              <a:gd name="connsiteX14997" fmla="*/ 716244 w 2482948"/>
              <a:gd name="connsiteY14997" fmla="*/ 827306 h 2128862"/>
              <a:gd name="connsiteX14998" fmla="*/ 716354 w 2482948"/>
              <a:gd name="connsiteY14998" fmla="*/ 827379 h 2128862"/>
              <a:gd name="connsiteX14999" fmla="*/ 724919 w 2482948"/>
              <a:gd name="connsiteY14999" fmla="*/ 817701 h 2128862"/>
              <a:gd name="connsiteX15000" fmla="*/ 1817978 w 2482948"/>
              <a:gd name="connsiteY15000" fmla="*/ 816308 h 2128862"/>
              <a:gd name="connsiteX15001" fmla="*/ 1817958 w 2482948"/>
              <a:gd name="connsiteY15001" fmla="*/ 816564 h 2128862"/>
              <a:gd name="connsiteX15002" fmla="*/ 1822257 w 2482948"/>
              <a:gd name="connsiteY15002" fmla="*/ 818120 h 2128862"/>
              <a:gd name="connsiteX15003" fmla="*/ 1823825 w 2482948"/>
              <a:gd name="connsiteY15003" fmla="*/ 818250 h 2128862"/>
              <a:gd name="connsiteX15004" fmla="*/ 1823833 w 2482948"/>
              <a:gd name="connsiteY15004" fmla="*/ 818233 h 2128862"/>
              <a:gd name="connsiteX15005" fmla="*/ 1823910 w 2482948"/>
              <a:gd name="connsiteY15005" fmla="*/ 818062 h 2128862"/>
              <a:gd name="connsiteX15006" fmla="*/ 1824365 w 2482948"/>
              <a:gd name="connsiteY15006" fmla="*/ 817056 h 2128862"/>
              <a:gd name="connsiteX15007" fmla="*/ 1822029 w 2482948"/>
              <a:gd name="connsiteY15007" fmla="*/ 816782 h 2128862"/>
              <a:gd name="connsiteX15008" fmla="*/ 1880210 w 2482948"/>
              <a:gd name="connsiteY15008" fmla="*/ 815732 h 2128862"/>
              <a:gd name="connsiteX15009" fmla="*/ 1862631 w 2482948"/>
              <a:gd name="connsiteY15009" fmla="*/ 820044 h 2128862"/>
              <a:gd name="connsiteX15010" fmla="*/ 1862164 w 2482948"/>
              <a:gd name="connsiteY15010" fmla="*/ 823884 h 2128862"/>
              <a:gd name="connsiteX15011" fmla="*/ 1861658 w 2482948"/>
              <a:gd name="connsiteY15011" fmla="*/ 828052 h 2128862"/>
              <a:gd name="connsiteX15012" fmla="*/ 1868420 w 2482948"/>
              <a:gd name="connsiteY15012" fmla="*/ 827796 h 2128862"/>
              <a:gd name="connsiteX15013" fmla="*/ 1879216 w 2482948"/>
              <a:gd name="connsiteY15013" fmla="*/ 822748 h 2128862"/>
              <a:gd name="connsiteX15014" fmla="*/ 1880068 w 2482948"/>
              <a:gd name="connsiteY15014" fmla="*/ 816732 h 2128862"/>
              <a:gd name="connsiteX15015" fmla="*/ 1880188 w 2482948"/>
              <a:gd name="connsiteY15015" fmla="*/ 815884 h 2128862"/>
              <a:gd name="connsiteX15016" fmla="*/ 1800995 w 2482948"/>
              <a:gd name="connsiteY15016" fmla="*/ 815578 h 2128862"/>
              <a:gd name="connsiteX15017" fmla="*/ 1799112 w 2482948"/>
              <a:gd name="connsiteY15017" fmla="*/ 819704 h 2128862"/>
              <a:gd name="connsiteX15018" fmla="*/ 1807974 w 2482948"/>
              <a:gd name="connsiteY15018" fmla="*/ 823548 h 2128862"/>
              <a:gd name="connsiteX15019" fmla="*/ 1809861 w 2482948"/>
              <a:gd name="connsiteY15019" fmla="*/ 824366 h 2128862"/>
              <a:gd name="connsiteX15020" fmla="*/ 1812238 w 2482948"/>
              <a:gd name="connsiteY15020" fmla="*/ 825397 h 2128862"/>
              <a:gd name="connsiteX15021" fmla="*/ 1812681 w 2482948"/>
              <a:gd name="connsiteY15021" fmla="*/ 819878 h 2128862"/>
              <a:gd name="connsiteX15022" fmla="*/ 1047753 w 2482948"/>
              <a:gd name="connsiteY15022" fmla="*/ 815552 h 2128862"/>
              <a:gd name="connsiteX15023" fmla="*/ 1047524 w 2482948"/>
              <a:gd name="connsiteY15023" fmla="*/ 817257 h 2128862"/>
              <a:gd name="connsiteX15024" fmla="*/ 1047709 w 2482948"/>
              <a:gd name="connsiteY15024" fmla="*/ 817466 h 2128862"/>
              <a:gd name="connsiteX15025" fmla="*/ 1048142 w 2482948"/>
              <a:gd name="connsiteY15025" fmla="*/ 817953 h 2128862"/>
              <a:gd name="connsiteX15026" fmla="*/ 1048147 w 2482948"/>
              <a:gd name="connsiteY15026" fmla="*/ 817958 h 2128862"/>
              <a:gd name="connsiteX15027" fmla="*/ 1048525 w 2482948"/>
              <a:gd name="connsiteY15027" fmla="*/ 817503 h 2128862"/>
              <a:gd name="connsiteX15028" fmla="*/ 1048627 w 2482948"/>
              <a:gd name="connsiteY15028" fmla="*/ 817381 h 2128862"/>
              <a:gd name="connsiteX15029" fmla="*/ 1048587 w 2482948"/>
              <a:gd name="connsiteY15029" fmla="*/ 816771 h 2128862"/>
              <a:gd name="connsiteX15030" fmla="*/ 2338673 w 2482948"/>
              <a:gd name="connsiteY15030" fmla="*/ 815471 h 2128862"/>
              <a:gd name="connsiteX15031" fmla="*/ 2338226 w 2482948"/>
              <a:gd name="connsiteY15031" fmla="*/ 816189 h 2128862"/>
              <a:gd name="connsiteX15032" fmla="*/ 2330642 w 2482948"/>
              <a:gd name="connsiteY15032" fmla="*/ 825014 h 2128862"/>
              <a:gd name="connsiteX15033" fmla="*/ 2325666 w 2482948"/>
              <a:gd name="connsiteY15033" fmla="*/ 831621 h 2128862"/>
              <a:gd name="connsiteX15034" fmla="*/ 2325779 w 2482948"/>
              <a:gd name="connsiteY15034" fmla="*/ 837863 h 2128862"/>
              <a:gd name="connsiteX15035" fmla="*/ 2321625 w 2482948"/>
              <a:gd name="connsiteY15035" fmla="*/ 863335 h 2128862"/>
              <a:gd name="connsiteX15036" fmla="*/ 2338288 w 2482948"/>
              <a:gd name="connsiteY15036" fmla="*/ 838740 h 2128862"/>
              <a:gd name="connsiteX15037" fmla="*/ 1419905 w 2482948"/>
              <a:gd name="connsiteY15037" fmla="*/ 815290 h 2128862"/>
              <a:gd name="connsiteX15038" fmla="*/ 1419365 w 2482948"/>
              <a:gd name="connsiteY15038" fmla="*/ 817685 h 2128862"/>
              <a:gd name="connsiteX15039" fmla="*/ 1419102 w 2482948"/>
              <a:gd name="connsiteY15039" fmla="*/ 818850 h 2128862"/>
              <a:gd name="connsiteX15040" fmla="*/ 1427581 w 2482948"/>
              <a:gd name="connsiteY15040" fmla="*/ 820413 h 2128862"/>
              <a:gd name="connsiteX15041" fmla="*/ 1427611 w 2482948"/>
              <a:gd name="connsiteY15041" fmla="*/ 820282 h 2128862"/>
              <a:gd name="connsiteX15042" fmla="*/ 1427712 w 2482948"/>
              <a:gd name="connsiteY15042" fmla="*/ 819830 h 2128862"/>
              <a:gd name="connsiteX15043" fmla="*/ 1428410 w 2482948"/>
              <a:gd name="connsiteY15043" fmla="*/ 816728 h 2128862"/>
              <a:gd name="connsiteX15044" fmla="*/ 1885730 w 2482948"/>
              <a:gd name="connsiteY15044" fmla="*/ 814378 h 2128862"/>
              <a:gd name="connsiteX15045" fmla="*/ 1885430 w 2482948"/>
              <a:gd name="connsiteY15045" fmla="*/ 814452 h 2128862"/>
              <a:gd name="connsiteX15046" fmla="*/ 1885338 w 2482948"/>
              <a:gd name="connsiteY15046" fmla="*/ 815103 h 2128862"/>
              <a:gd name="connsiteX15047" fmla="*/ 1885542 w 2482948"/>
              <a:gd name="connsiteY15047" fmla="*/ 814725 h 2128862"/>
              <a:gd name="connsiteX15048" fmla="*/ 887009 w 2482948"/>
              <a:gd name="connsiteY15048" fmla="*/ 814355 h 2128862"/>
              <a:gd name="connsiteX15049" fmla="*/ 881867 w 2482948"/>
              <a:gd name="connsiteY15049" fmla="*/ 815291 h 2128862"/>
              <a:gd name="connsiteX15050" fmla="*/ 878857 w 2482948"/>
              <a:gd name="connsiteY15050" fmla="*/ 815840 h 2128862"/>
              <a:gd name="connsiteX15051" fmla="*/ 878621 w 2482948"/>
              <a:gd name="connsiteY15051" fmla="*/ 815883 h 2128862"/>
              <a:gd name="connsiteX15052" fmla="*/ 879052 w 2482948"/>
              <a:gd name="connsiteY15052" fmla="*/ 816000 h 2128862"/>
              <a:gd name="connsiteX15053" fmla="*/ 879246 w 2482948"/>
              <a:gd name="connsiteY15053" fmla="*/ 816052 h 2128862"/>
              <a:gd name="connsiteX15054" fmla="*/ 879673 w 2482948"/>
              <a:gd name="connsiteY15054" fmla="*/ 816169 h 2128862"/>
              <a:gd name="connsiteX15055" fmla="*/ 1478886 w 2482948"/>
              <a:gd name="connsiteY15055" fmla="*/ 813836 h 2128862"/>
              <a:gd name="connsiteX15056" fmla="*/ 1478267 w 2482948"/>
              <a:gd name="connsiteY15056" fmla="*/ 815870 h 2128862"/>
              <a:gd name="connsiteX15057" fmla="*/ 1479695 w 2482948"/>
              <a:gd name="connsiteY15057" fmla="*/ 816551 h 2128862"/>
              <a:gd name="connsiteX15058" fmla="*/ 1488117 w 2482948"/>
              <a:gd name="connsiteY15058" fmla="*/ 820563 h 2128862"/>
              <a:gd name="connsiteX15059" fmla="*/ 1489128 w 2482948"/>
              <a:gd name="connsiteY15059" fmla="*/ 817999 h 2128862"/>
              <a:gd name="connsiteX15060" fmla="*/ 1482045 w 2482948"/>
              <a:gd name="connsiteY15060" fmla="*/ 814538 h 2128862"/>
              <a:gd name="connsiteX15061" fmla="*/ 1481680 w 2482948"/>
              <a:gd name="connsiteY15061" fmla="*/ 814397 h 2128862"/>
              <a:gd name="connsiteX15062" fmla="*/ 1448302 w 2482948"/>
              <a:gd name="connsiteY15062" fmla="*/ 813770 h 2128862"/>
              <a:gd name="connsiteX15063" fmla="*/ 1447123 w 2482948"/>
              <a:gd name="connsiteY15063" fmla="*/ 817315 h 2128862"/>
              <a:gd name="connsiteX15064" fmla="*/ 1456743 w 2482948"/>
              <a:gd name="connsiteY15064" fmla="*/ 821669 h 2128862"/>
              <a:gd name="connsiteX15065" fmla="*/ 1457866 w 2482948"/>
              <a:gd name="connsiteY15065" fmla="*/ 818172 h 2128862"/>
              <a:gd name="connsiteX15066" fmla="*/ 1297981 w 2482948"/>
              <a:gd name="connsiteY15066" fmla="*/ 813737 h 2128862"/>
              <a:gd name="connsiteX15067" fmla="*/ 1273165 w 2482948"/>
              <a:gd name="connsiteY15067" fmla="*/ 825735 h 2128862"/>
              <a:gd name="connsiteX15068" fmla="*/ 1273100 w 2482948"/>
              <a:gd name="connsiteY15068" fmla="*/ 825795 h 2128862"/>
              <a:gd name="connsiteX15069" fmla="*/ 1269607 w 2482948"/>
              <a:gd name="connsiteY15069" fmla="*/ 829028 h 2128862"/>
              <a:gd name="connsiteX15070" fmla="*/ 1278453 w 2482948"/>
              <a:gd name="connsiteY15070" fmla="*/ 830453 h 2128862"/>
              <a:gd name="connsiteX15071" fmla="*/ 1278508 w 2482948"/>
              <a:gd name="connsiteY15071" fmla="*/ 830462 h 2128862"/>
              <a:gd name="connsiteX15072" fmla="*/ 1278508 w 2482948"/>
              <a:gd name="connsiteY15072" fmla="*/ 830462 h 2128862"/>
              <a:gd name="connsiteX15073" fmla="*/ 1303807 w 2482948"/>
              <a:gd name="connsiteY15073" fmla="*/ 818120 h 2128862"/>
              <a:gd name="connsiteX15074" fmla="*/ 1304297 w 2482948"/>
              <a:gd name="connsiteY15074" fmla="*/ 818017 h 2128862"/>
              <a:gd name="connsiteX15075" fmla="*/ 1307423 w 2482948"/>
              <a:gd name="connsiteY15075" fmla="*/ 814953 h 2128862"/>
              <a:gd name="connsiteX15076" fmla="*/ 1365029 w 2482948"/>
              <a:gd name="connsiteY15076" fmla="*/ 813568 h 2128862"/>
              <a:gd name="connsiteX15077" fmla="*/ 1362745 w 2482948"/>
              <a:gd name="connsiteY15077" fmla="*/ 814053 h 2128862"/>
              <a:gd name="connsiteX15078" fmla="*/ 1369524 w 2482948"/>
              <a:gd name="connsiteY15078" fmla="*/ 815455 h 2128862"/>
              <a:gd name="connsiteX15079" fmla="*/ 1386238 w 2482948"/>
              <a:gd name="connsiteY15079" fmla="*/ 818910 h 2128862"/>
              <a:gd name="connsiteX15080" fmla="*/ 1387650 w 2482948"/>
              <a:gd name="connsiteY15080" fmla="*/ 818653 h 2128862"/>
              <a:gd name="connsiteX15081" fmla="*/ 1389899 w 2482948"/>
              <a:gd name="connsiteY15081" fmla="*/ 818242 h 2128862"/>
              <a:gd name="connsiteX15082" fmla="*/ 1389902 w 2482948"/>
              <a:gd name="connsiteY15082" fmla="*/ 818241 h 2128862"/>
              <a:gd name="connsiteX15083" fmla="*/ 1795493 w 2482948"/>
              <a:gd name="connsiteY15083" fmla="*/ 813553 h 2128862"/>
              <a:gd name="connsiteX15084" fmla="*/ 1795336 w 2482948"/>
              <a:gd name="connsiteY15084" fmla="*/ 816521 h 2128862"/>
              <a:gd name="connsiteX15085" fmla="*/ 1796519 w 2482948"/>
              <a:gd name="connsiteY15085" fmla="*/ 813931 h 2128862"/>
              <a:gd name="connsiteX15086" fmla="*/ 1795661 w 2482948"/>
              <a:gd name="connsiteY15086" fmla="*/ 813615 h 2128862"/>
              <a:gd name="connsiteX15087" fmla="*/ 1880534 w 2482948"/>
              <a:gd name="connsiteY15087" fmla="*/ 813443 h 2128862"/>
              <a:gd name="connsiteX15088" fmla="*/ 1880114 w 2482948"/>
              <a:gd name="connsiteY15088" fmla="*/ 813511 h 2128862"/>
              <a:gd name="connsiteX15089" fmla="*/ 1878540 w 2482948"/>
              <a:gd name="connsiteY15089" fmla="*/ 813766 h 2128862"/>
              <a:gd name="connsiteX15090" fmla="*/ 1863090 w 2482948"/>
              <a:gd name="connsiteY15090" fmla="*/ 816272 h 2128862"/>
              <a:gd name="connsiteX15091" fmla="*/ 1862993 w 2482948"/>
              <a:gd name="connsiteY15091" fmla="*/ 817067 h 2128862"/>
              <a:gd name="connsiteX15092" fmla="*/ 1862984 w 2482948"/>
              <a:gd name="connsiteY15092" fmla="*/ 817138 h 2128862"/>
              <a:gd name="connsiteX15093" fmla="*/ 1862975 w 2482948"/>
              <a:gd name="connsiteY15093" fmla="*/ 817214 h 2128862"/>
              <a:gd name="connsiteX15094" fmla="*/ 1865909 w 2482948"/>
              <a:gd name="connsiteY15094" fmla="*/ 816798 h 2128862"/>
              <a:gd name="connsiteX15095" fmla="*/ 1867797 w 2482948"/>
              <a:gd name="connsiteY15095" fmla="*/ 816531 h 2128862"/>
              <a:gd name="connsiteX15096" fmla="*/ 1878732 w 2482948"/>
              <a:gd name="connsiteY15096" fmla="*/ 814984 h 2128862"/>
              <a:gd name="connsiteX15097" fmla="*/ 1879990 w 2482948"/>
              <a:gd name="connsiteY15097" fmla="*/ 814490 h 2128862"/>
              <a:gd name="connsiteX15098" fmla="*/ 1880409 w 2482948"/>
              <a:gd name="connsiteY15098" fmla="*/ 814325 h 2128862"/>
              <a:gd name="connsiteX15099" fmla="*/ 991717 w 2482948"/>
              <a:gd name="connsiteY15099" fmla="*/ 813429 h 2128862"/>
              <a:gd name="connsiteX15100" fmla="*/ 991113 w 2482948"/>
              <a:gd name="connsiteY15100" fmla="*/ 813864 h 2128862"/>
              <a:gd name="connsiteX15101" fmla="*/ 990286 w 2482948"/>
              <a:gd name="connsiteY15101" fmla="*/ 814459 h 2128862"/>
              <a:gd name="connsiteX15102" fmla="*/ 994234 w 2482948"/>
              <a:gd name="connsiteY15102" fmla="*/ 815326 h 2128862"/>
              <a:gd name="connsiteX15103" fmla="*/ 994646 w 2482948"/>
              <a:gd name="connsiteY15103" fmla="*/ 815416 h 2128862"/>
              <a:gd name="connsiteX15104" fmla="*/ 995603 w 2482948"/>
              <a:gd name="connsiteY15104" fmla="*/ 815626 h 2128862"/>
              <a:gd name="connsiteX15105" fmla="*/ 1463790 w 2482948"/>
              <a:gd name="connsiteY15105" fmla="*/ 813306 h 2128862"/>
              <a:gd name="connsiteX15106" fmla="*/ 1462790 w 2482948"/>
              <a:gd name="connsiteY15106" fmla="*/ 816450 h 2128862"/>
              <a:gd name="connsiteX15107" fmla="*/ 1462782 w 2482948"/>
              <a:gd name="connsiteY15107" fmla="*/ 816475 h 2128862"/>
              <a:gd name="connsiteX15108" fmla="*/ 1462486 w 2482948"/>
              <a:gd name="connsiteY15108" fmla="*/ 817407 h 2128862"/>
              <a:gd name="connsiteX15109" fmla="*/ 1472659 w 2482948"/>
              <a:gd name="connsiteY15109" fmla="*/ 822180 h 2128862"/>
              <a:gd name="connsiteX15110" fmla="*/ 1473894 w 2482948"/>
              <a:gd name="connsiteY15110" fmla="*/ 818164 h 2128862"/>
              <a:gd name="connsiteX15111" fmla="*/ 1073183 w 2482948"/>
              <a:gd name="connsiteY15111" fmla="*/ 813166 h 2128862"/>
              <a:gd name="connsiteX15112" fmla="*/ 1072541 w 2482948"/>
              <a:gd name="connsiteY15112" fmla="*/ 814756 h 2128862"/>
              <a:gd name="connsiteX15113" fmla="*/ 1072928 w 2482948"/>
              <a:gd name="connsiteY15113" fmla="*/ 814830 h 2128862"/>
              <a:gd name="connsiteX15114" fmla="*/ 1073017 w 2482948"/>
              <a:gd name="connsiteY15114" fmla="*/ 814847 h 2128862"/>
              <a:gd name="connsiteX15115" fmla="*/ 1073124 w 2482948"/>
              <a:gd name="connsiteY15115" fmla="*/ 814867 h 2128862"/>
              <a:gd name="connsiteX15116" fmla="*/ 1073152 w 2482948"/>
              <a:gd name="connsiteY15116" fmla="*/ 814074 h 2128862"/>
              <a:gd name="connsiteX15117" fmla="*/ 1495841 w 2482948"/>
              <a:gd name="connsiteY15117" fmla="*/ 813011 h 2128862"/>
              <a:gd name="connsiteX15118" fmla="*/ 1495762 w 2482948"/>
              <a:gd name="connsiteY15118" fmla="*/ 813214 h 2128862"/>
              <a:gd name="connsiteX15119" fmla="*/ 1494949 w 2482948"/>
              <a:gd name="connsiteY15119" fmla="*/ 815297 h 2128862"/>
              <a:gd name="connsiteX15120" fmla="*/ 1504272 w 2482948"/>
              <a:gd name="connsiteY15120" fmla="*/ 818887 h 2128862"/>
              <a:gd name="connsiteX15121" fmla="*/ 1503719 w 2482948"/>
              <a:gd name="connsiteY15121" fmla="*/ 818301 h 2128862"/>
              <a:gd name="connsiteX15122" fmla="*/ 1503668 w 2482948"/>
              <a:gd name="connsiteY15122" fmla="*/ 818247 h 2128862"/>
              <a:gd name="connsiteX15123" fmla="*/ 1501219 w 2482948"/>
              <a:gd name="connsiteY15123" fmla="*/ 815652 h 2128862"/>
              <a:gd name="connsiteX15124" fmla="*/ 1033281 w 2482948"/>
              <a:gd name="connsiteY15124" fmla="*/ 812183 h 2128862"/>
              <a:gd name="connsiteX15125" fmla="*/ 1033153 w 2482948"/>
              <a:gd name="connsiteY15125" fmla="*/ 813032 h 2128862"/>
              <a:gd name="connsiteX15126" fmla="*/ 1035215 w 2482948"/>
              <a:gd name="connsiteY15126" fmla="*/ 814783 h 2128862"/>
              <a:gd name="connsiteX15127" fmla="*/ 1035444 w 2482948"/>
              <a:gd name="connsiteY15127" fmla="*/ 812939 h 2128862"/>
              <a:gd name="connsiteX15128" fmla="*/ 1035485 w 2482948"/>
              <a:gd name="connsiteY15128" fmla="*/ 812607 h 2128862"/>
              <a:gd name="connsiteX15129" fmla="*/ 1035220 w 2482948"/>
              <a:gd name="connsiteY15129" fmla="*/ 812556 h 2128862"/>
              <a:gd name="connsiteX15130" fmla="*/ 1035082 w 2482948"/>
              <a:gd name="connsiteY15130" fmla="*/ 812529 h 2128862"/>
              <a:gd name="connsiteX15131" fmla="*/ 1470431 w 2482948"/>
              <a:gd name="connsiteY15131" fmla="*/ 812137 h 2128862"/>
              <a:gd name="connsiteX15132" fmla="*/ 1470467 w 2482948"/>
              <a:gd name="connsiteY15132" fmla="*/ 812154 h 2128862"/>
              <a:gd name="connsiteX15133" fmla="*/ 1470993 w 2482948"/>
              <a:gd name="connsiteY15133" fmla="*/ 812405 h 2128862"/>
              <a:gd name="connsiteX15134" fmla="*/ 1475068 w 2482948"/>
              <a:gd name="connsiteY15134" fmla="*/ 814346 h 2128862"/>
              <a:gd name="connsiteX15135" fmla="*/ 1475438 w 2482948"/>
              <a:gd name="connsiteY15135" fmla="*/ 813143 h 2128862"/>
              <a:gd name="connsiteX15136" fmla="*/ 1471450 w 2482948"/>
              <a:gd name="connsiteY15136" fmla="*/ 812342 h 2128862"/>
              <a:gd name="connsiteX15137" fmla="*/ 1657516 w 2482948"/>
              <a:gd name="connsiteY15137" fmla="*/ 812072 h 2128862"/>
              <a:gd name="connsiteX15138" fmla="*/ 1657251 w 2482948"/>
              <a:gd name="connsiteY15138" fmla="*/ 812804 h 2128862"/>
              <a:gd name="connsiteX15139" fmla="*/ 1656999 w 2482948"/>
              <a:gd name="connsiteY15139" fmla="*/ 813501 h 2128862"/>
              <a:gd name="connsiteX15140" fmla="*/ 1656858 w 2482948"/>
              <a:gd name="connsiteY15140" fmla="*/ 817139 h 2128862"/>
              <a:gd name="connsiteX15141" fmla="*/ 1656552 w 2482948"/>
              <a:gd name="connsiteY15141" fmla="*/ 825048 h 2128862"/>
              <a:gd name="connsiteX15142" fmla="*/ 729654 w 2482948"/>
              <a:gd name="connsiteY15142" fmla="*/ 811948 h 2128862"/>
              <a:gd name="connsiteX15143" fmla="*/ 727366 w 2482948"/>
              <a:gd name="connsiteY15143" fmla="*/ 814463 h 2128862"/>
              <a:gd name="connsiteX15144" fmla="*/ 727607 w 2482948"/>
              <a:gd name="connsiteY15144" fmla="*/ 814663 h 2128862"/>
              <a:gd name="connsiteX15145" fmla="*/ 729838 w 2482948"/>
              <a:gd name="connsiteY15145" fmla="*/ 812143 h 2128862"/>
              <a:gd name="connsiteX15146" fmla="*/ 1527985 w 2482948"/>
              <a:gd name="connsiteY15146" fmla="*/ 811804 h 2128862"/>
              <a:gd name="connsiteX15147" fmla="*/ 1526398 w 2482948"/>
              <a:gd name="connsiteY15147" fmla="*/ 816299 h 2128862"/>
              <a:gd name="connsiteX15148" fmla="*/ 1522945 w 2482948"/>
              <a:gd name="connsiteY15148" fmla="*/ 826079 h 2128862"/>
              <a:gd name="connsiteX15149" fmla="*/ 1532271 w 2482948"/>
              <a:gd name="connsiteY15149" fmla="*/ 829671 h 2128862"/>
              <a:gd name="connsiteX15150" fmla="*/ 1533144 w 2482948"/>
              <a:gd name="connsiteY15150" fmla="*/ 827096 h 2128862"/>
              <a:gd name="connsiteX15151" fmla="*/ 1533877 w 2482948"/>
              <a:gd name="connsiteY15151" fmla="*/ 824936 h 2128862"/>
              <a:gd name="connsiteX15152" fmla="*/ 1534031 w 2482948"/>
              <a:gd name="connsiteY15152" fmla="*/ 824568 h 2128862"/>
              <a:gd name="connsiteX15153" fmla="*/ 1534593 w 2482948"/>
              <a:gd name="connsiteY15153" fmla="*/ 823232 h 2128862"/>
              <a:gd name="connsiteX15154" fmla="*/ 1537146 w 2482948"/>
              <a:gd name="connsiteY15154" fmla="*/ 817164 h 2128862"/>
              <a:gd name="connsiteX15155" fmla="*/ 1528987 w 2482948"/>
              <a:gd name="connsiteY15155" fmla="*/ 812191 h 2128862"/>
              <a:gd name="connsiteX15156" fmla="*/ 1773804 w 2482948"/>
              <a:gd name="connsiteY15156" fmla="*/ 811723 h 2128862"/>
              <a:gd name="connsiteX15157" fmla="*/ 1773741 w 2482948"/>
              <a:gd name="connsiteY15157" fmla="*/ 813931 h 2128862"/>
              <a:gd name="connsiteX15158" fmla="*/ 1775814 w 2482948"/>
              <a:gd name="connsiteY15158" fmla="*/ 815663 h 2128862"/>
              <a:gd name="connsiteX15159" fmla="*/ 1775816 w 2482948"/>
              <a:gd name="connsiteY15159" fmla="*/ 815665 h 2128862"/>
              <a:gd name="connsiteX15160" fmla="*/ 1776126 w 2482948"/>
              <a:gd name="connsiteY15160" fmla="*/ 815924 h 2128862"/>
              <a:gd name="connsiteX15161" fmla="*/ 1787542 w 2482948"/>
              <a:gd name="connsiteY15161" fmla="*/ 821431 h 2128862"/>
              <a:gd name="connsiteX15162" fmla="*/ 1784924 w 2482948"/>
              <a:gd name="connsiteY15162" fmla="*/ 819580 h 2128862"/>
              <a:gd name="connsiteX15163" fmla="*/ 1887496 w 2482948"/>
              <a:gd name="connsiteY15163" fmla="*/ 811105 h 2128862"/>
              <a:gd name="connsiteX15164" fmla="*/ 1887058 w 2482948"/>
              <a:gd name="connsiteY15164" fmla="*/ 811377 h 2128862"/>
              <a:gd name="connsiteX15165" fmla="*/ 1886358 w 2482948"/>
              <a:gd name="connsiteY15165" fmla="*/ 811811 h 2128862"/>
              <a:gd name="connsiteX15166" fmla="*/ 1885749 w 2482948"/>
              <a:gd name="connsiteY15166" fmla="*/ 812189 h 2128862"/>
              <a:gd name="connsiteX15167" fmla="*/ 1885743 w 2482948"/>
              <a:gd name="connsiteY15167" fmla="*/ 812230 h 2128862"/>
              <a:gd name="connsiteX15168" fmla="*/ 1887198 w 2482948"/>
              <a:gd name="connsiteY15168" fmla="*/ 811658 h 2128862"/>
              <a:gd name="connsiteX15169" fmla="*/ 1887290 w 2482948"/>
              <a:gd name="connsiteY15169" fmla="*/ 811488 h 2128862"/>
              <a:gd name="connsiteX15170" fmla="*/ 1803162 w 2482948"/>
              <a:gd name="connsiteY15170" fmla="*/ 810830 h 2128862"/>
              <a:gd name="connsiteX15171" fmla="*/ 1803015 w 2482948"/>
              <a:gd name="connsiteY15171" fmla="*/ 811153 h 2128862"/>
              <a:gd name="connsiteX15172" fmla="*/ 1804323 w 2482948"/>
              <a:gd name="connsiteY15172" fmla="*/ 811627 h 2128862"/>
              <a:gd name="connsiteX15173" fmla="*/ 1806307 w 2482948"/>
              <a:gd name="connsiteY15173" fmla="*/ 812345 h 2128862"/>
              <a:gd name="connsiteX15174" fmla="*/ 2191077 w 2482948"/>
              <a:gd name="connsiteY15174" fmla="*/ 810510 h 2128862"/>
              <a:gd name="connsiteX15175" fmla="*/ 2187379 w 2482948"/>
              <a:gd name="connsiteY15175" fmla="*/ 813569 h 2128862"/>
              <a:gd name="connsiteX15176" fmla="*/ 2183931 w 2482948"/>
              <a:gd name="connsiteY15176" fmla="*/ 816878 h 2128862"/>
              <a:gd name="connsiteX15177" fmla="*/ 2182438 w 2482948"/>
              <a:gd name="connsiteY15177" fmla="*/ 819414 h 2128862"/>
              <a:gd name="connsiteX15178" fmla="*/ 2189635 w 2482948"/>
              <a:gd name="connsiteY15178" fmla="*/ 822889 h 2128862"/>
              <a:gd name="connsiteX15179" fmla="*/ 2190076 w 2482948"/>
              <a:gd name="connsiteY15179" fmla="*/ 819105 h 2128862"/>
              <a:gd name="connsiteX15180" fmla="*/ 1435133 w 2482948"/>
              <a:gd name="connsiteY15180" fmla="*/ 810145 h 2128862"/>
              <a:gd name="connsiteX15181" fmla="*/ 1434391 w 2482948"/>
              <a:gd name="connsiteY15181" fmla="*/ 813513 h 2128862"/>
              <a:gd name="connsiteX15182" fmla="*/ 1441279 w 2482948"/>
              <a:gd name="connsiteY15182" fmla="*/ 814671 h 2128862"/>
              <a:gd name="connsiteX15183" fmla="*/ 1442459 w 2482948"/>
              <a:gd name="connsiteY15183" fmla="*/ 815205 h 2128862"/>
              <a:gd name="connsiteX15184" fmla="*/ 1443376 w 2482948"/>
              <a:gd name="connsiteY15184" fmla="*/ 812484 h 2128862"/>
              <a:gd name="connsiteX15185" fmla="*/ 1443662 w 2482948"/>
              <a:gd name="connsiteY15185" fmla="*/ 811634 h 2128862"/>
              <a:gd name="connsiteX15186" fmla="*/ 1443071 w 2482948"/>
              <a:gd name="connsiteY15186" fmla="*/ 811362 h 2128862"/>
              <a:gd name="connsiteX15187" fmla="*/ 1903308 w 2482948"/>
              <a:gd name="connsiteY15187" fmla="*/ 810066 h 2128862"/>
              <a:gd name="connsiteX15188" fmla="*/ 1890605 w 2482948"/>
              <a:gd name="connsiteY15188" fmla="*/ 813182 h 2128862"/>
              <a:gd name="connsiteX15189" fmla="*/ 1887536 w 2482948"/>
              <a:gd name="connsiteY15189" fmla="*/ 818858 h 2128862"/>
              <a:gd name="connsiteX15190" fmla="*/ 1893461 w 2482948"/>
              <a:gd name="connsiteY15190" fmla="*/ 816087 h 2128862"/>
              <a:gd name="connsiteX15191" fmla="*/ 1903070 w 2482948"/>
              <a:gd name="connsiteY15191" fmla="*/ 811595 h 2128862"/>
              <a:gd name="connsiteX15192" fmla="*/ 1903303 w 2482948"/>
              <a:gd name="connsiteY15192" fmla="*/ 810098 h 2128862"/>
              <a:gd name="connsiteX15193" fmla="*/ 2361205 w 2482948"/>
              <a:gd name="connsiteY15193" fmla="*/ 809883 h 2128862"/>
              <a:gd name="connsiteX15194" fmla="*/ 2350772 w 2482948"/>
              <a:gd name="connsiteY15194" fmla="*/ 829426 h 2128862"/>
              <a:gd name="connsiteX15195" fmla="*/ 2346174 w 2482948"/>
              <a:gd name="connsiteY15195" fmla="*/ 835649 h 2128862"/>
              <a:gd name="connsiteX15196" fmla="*/ 2346357 w 2482948"/>
              <a:gd name="connsiteY15196" fmla="*/ 840852 h 2128862"/>
              <a:gd name="connsiteX15197" fmla="*/ 2346357 w 2482948"/>
              <a:gd name="connsiteY15197" fmla="*/ 840853 h 2128862"/>
              <a:gd name="connsiteX15198" fmla="*/ 2342048 w 2482948"/>
              <a:gd name="connsiteY15198" fmla="*/ 867465 h 2128862"/>
              <a:gd name="connsiteX15199" fmla="*/ 2352427 w 2482948"/>
              <a:gd name="connsiteY15199" fmla="*/ 849972 h 2128862"/>
              <a:gd name="connsiteX15200" fmla="*/ 2357911 w 2482948"/>
              <a:gd name="connsiteY15200" fmla="*/ 841627 h 2128862"/>
              <a:gd name="connsiteX15201" fmla="*/ 670759 w 2482948"/>
              <a:gd name="connsiteY15201" fmla="*/ 809670 h 2128862"/>
              <a:gd name="connsiteX15202" fmla="*/ 667303 w 2482948"/>
              <a:gd name="connsiteY15202" fmla="*/ 813302 h 2128862"/>
              <a:gd name="connsiteX15203" fmla="*/ 668271 w 2482948"/>
              <a:gd name="connsiteY15203" fmla="*/ 815018 h 2128862"/>
              <a:gd name="connsiteX15204" fmla="*/ 670151 w 2482948"/>
              <a:gd name="connsiteY15204" fmla="*/ 818355 h 2128862"/>
              <a:gd name="connsiteX15205" fmla="*/ 671665 w 2482948"/>
              <a:gd name="connsiteY15205" fmla="*/ 820525 h 2128862"/>
              <a:gd name="connsiteX15206" fmla="*/ 677953 w 2482948"/>
              <a:gd name="connsiteY15206" fmla="*/ 826113 h 2128862"/>
              <a:gd name="connsiteX15207" fmla="*/ 680781 w 2482948"/>
              <a:gd name="connsiteY15207" fmla="*/ 822951 h 2128862"/>
              <a:gd name="connsiteX15208" fmla="*/ 680338 w 2482948"/>
              <a:gd name="connsiteY15208" fmla="*/ 822582 h 2128862"/>
              <a:gd name="connsiteX15209" fmla="*/ 2041389 w 2482948"/>
              <a:gd name="connsiteY15209" fmla="*/ 809265 h 2128862"/>
              <a:gd name="connsiteX15210" fmla="*/ 2039155 w 2482948"/>
              <a:gd name="connsiteY15210" fmla="*/ 813150 h 2128862"/>
              <a:gd name="connsiteX15211" fmla="*/ 2026329 w 2482948"/>
              <a:gd name="connsiteY15211" fmla="*/ 835457 h 2128862"/>
              <a:gd name="connsiteX15212" fmla="*/ 2018212 w 2482948"/>
              <a:gd name="connsiteY15212" fmla="*/ 849574 h 2128862"/>
              <a:gd name="connsiteX15213" fmla="*/ 2008232 w 2482948"/>
              <a:gd name="connsiteY15213" fmla="*/ 902569 h 2128862"/>
              <a:gd name="connsiteX15214" fmla="*/ 2009338 w 2482948"/>
              <a:gd name="connsiteY15214" fmla="*/ 903758 h 2128862"/>
              <a:gd name="connsiteX15215" fmla="*/ 2014196 w 2482948"/>
              <a:gd name="connsiteY15215" fmla="*/ 908979 h 2128862"/>
              <a:gd name="connsiteX15216" fmla="*/ 2028801 w 2482948"/>
              <a:gd name="connsiteY15216" fmla="*/ 875160 h 2128862"/>
              <a:gd name="connsiteX15217" fmla="*/ 2028912 w 2482948"/>
              <a:gd name="connsiteY15217" fmla="*/ 874958 h 2128862"/>
              <a:gd name="connsiteX15218" fmla="*/ 2028956 w 2482948"/>
              <a:gd name="connsiteY15218" fmla="*/ 874878 h 2128862"/>
              <a:gd name="connsiteX15219" fmla="*/ 1450197 w 2482948"/>
              <a:gd name="connsiteY15219" fmla="*/ 808073 h 2128862"/>
              <a:gd name="connsiteX15220" fmla="*/ 1449623 w 2482948"/>
              <a:gd name="connsiteY15220" fmla="*/ 809799 h 2128862"/>
              <a:gd name="connsiteX15221" fmla="*/ 1449170 w 2482948"/>
              <a:gd name="connsiteY15221" fmla="*/ 811160 h 2128862"/>
              <a:gd name="connsiteX15222" fmla="*/ 1454479 w 2482948"/>
              <a:gd name="connsiteY15222" fmla="*/ 813650 h 2128862"/>
              <a:gd name="connsiteX15223" fmla="*/ 1458684 w 2482948"/>
              <a:gd name="connsiteY15223" fmla="*/ 815623 h 2128862"/>
              <a:gd name="connsiteX15224" fmla="*/ 1459349 w 2482948"/>
              <a:gd name="connsiteY15224" fmla="*/ 813553 h 2128862"/>
              <a:gd name="connsiteX15225" fmla="*/ 1459457 w 2482948"/>
              <a:gd name="connsiteY15225" fmla="*/ 813216 h 2128862"/>
              <a:gd name="connsiteX15226" fmla="*/ 1460012 w 2482948"/>
              <a:gd name="connsiteY15226" fmla="*/ 811490 h 2128862"/>
              <a:gd name="connsiteX15227" fmla="*/ 1454847 w 2482948"/>
              <a:gd name="connsiteY15227" fmla="*/ 809007 h 2128862"/>
              <a:gd name="connsiteX15228" fmla="*/ 1452039 w 2482948"/>
              <a:gd name="connsiteY15228" fmla="*/ 808443 h 2128862"/>
              <a:gd name="connsiteX15229" fmla="*/ 1421538 w 2482948"/>
              <a:gd name="connsiteY15229" fmla="*/ 808061 h 2128862"/>
              <a:gd name="connsiteX15230" fmla="*/ 1420822 w 2482948"/>
              <a:gd name="connsiteY15230" fmla="*/ 811232 h 2128862"/>
              <a:gd name="connsiteX15231" fmla="*/ 1429326 w 2482948"/>
              <a:gd name="connsiteY15231" fmla="*/ 812662 h 2128862"/>
              <a:gd name="connsiteX15232" fmla="*/ 1430037 w 2482948"/>
              <a:gd name="connsiteY15232" fmla="*/ 809502 h 2128862"/>
              <a:gd name="connsiteX15233" fmla="*/ 1430067 w 2482948"/>
              <a:gd name="connsiteY15233" fmla="*/ 809368 h 2128862"/>
              <a:gd name="connsiteX15234" fmla="*/ 1374190 w 2482948"/>
              <a:gd name="connsiteY15234" fmla="*/ 807561 h 2128862"/>
              <a:gd name="connsiteX15235" fmla="*/ 1367681 w 2482948"/>
              <a:gd name="connsiteY15235" fmla="*/ 808977 h 2128862"/>
              <a:gd name="connsiteX15236" fmla="*/ 1360010 w 2482948"/>
              <a:gd name="connsiteY15236" fmla="*/ 810646 h 2128862"/>
              <a:gd name="connsiteX15237" fmla="*/ 1366907 w 2482948"/>
              <a:gd name="connsiteY15237" fmla="*/ 809226 h 2128862"/>
              <a:gd name="connsiteX15238" fmla="*/ 1414053 w 2482948"/>
              <a:gd name="connsiteY15238" fmla="*/ 817919 h 2128862"/>
              <a:gd name="connsiteX15239" fmla="*/ 1414054 w 2482948"/>
              <a:gd name="connsiteY15239" fmla="*/ 817915 h 2128862"/>
              <a:gd name="connsiteX15240" fmla="*/ 1414855 w 2482948"/>
              <a:gd name="connsiteY15240" fmla="*/ 814436 h 2128862"/>
              <a:gd name="connsiteX15241" fmla="*/ 1008920 w 2482948"/>
              <a:gd name="connsiteY15241" fmla="*/ 807499 h 2128862"/>
              <a:gd name="connsiteX15242" fmla="*/ 1020749 w 2482948"/>
              <a:gd name="connsiteY15242" fmla="*/ 815467 h 2128862"/>
              <a:gd name="connsiteX15243" fmla="*/ 1021784 w 2482948"/>
              <a:gd name="connsiteY15243" fmla="*/ 810468 h 2128862"/>
              <a:gd name="connsiteX15244" fmla="*/ 1021757 w 2482948"/>
              <a:gd name="connsiteY15244" fmla="*/ 810445 h 2128862"/>
              <a:gd name="connsiteX15245" fmla="*/ 1021044 w 2482948"/>
              <a:gd name="connsiteY15245" fmla="*/ 809830 h 2128862"/>
              <a:gd name="connsiteX15246" fmla="*/ 1018240 w 2482948"/>
              <a:gd name="connsiteY15246" fmla="*/ 809291 h 2128862"/>
              <a:gd name="connsiteX15247" fmla="*/ 1013683 w 2482948"/>
              <a:gd name="connsiteY15247" fmla="*/ 808415 h 2128862"/>
              <a:gd name="connsiteX15248" fmla="*/ 1795823 w 2482948"/>
              <a:gd name="connsiteY15248" fmla="*/ 807297 h 2128862"/>
              <a:gd name="connsiteX15249" fmla="*/ 1795758 w 2482948"/>
              <a:gd name="connsiteY15249" fmla="*/ 808526 h 2128862"/>
              <a:gd name="connsiteX15250" fmla="*/ 1798530 w 2482948"/>
              <a:gd name="connsiteY15250" fmla="*/ 809529 h 2128862"/>
              <a:gd name="connsiteX15251" fmla="*/ 1798878 w 2482948"/>
              <a:gd name="connsiteY15251" fmla="*/ 808768 h 2128862"/>
              <a:gd name="connsiteX15252" fmla="*/ 1767414 w 2482948"/>
              <a:gd name="connsiteY15252" fmla="*/ 807207 h 2128862"/>
              <a:gd name="connsiteX15253" fmla="*/ 1767449 w 2482948"/>
              <a:gd name="connsiteY15253" fmla="*/ 807254 h 2128862"/>
              <a:gd name="connsiteX15254" fmla="*/ 1767842 w 2482948"/>
              <a:gd name="connsiteY15254" fmla="*/ 807782 h 2128862"/>
              <a:gd name="connsiteX15255" fmla="*/ 1768302 w 2482948"/>
              <a:gd name="connsiteY15255" fmla="*/ 808399 h 2128862"/>
              <a:gd name="connsiteX15256" fmla="*/ 1768341 w 2482948"/>
              <a:gd name="connsiteY15256" fmla="*/ 808105 h 2128862"/>
              <a:gd name="connsiteX15257" fmla="*/ 1768370 w 2482948"/>
              <a:gd name="connsiteY15257" fmla="*/ 807883 h 2128862"/>
              <a:gd name="connsiteX15258" fmla="*/ 1768127 w 2482948"/>
              <a:gd name="connsiteY15258" fmla="*/ 807711 h 2128862"/>
              <a:gd name="connsiteX15259" fmla="*/ 1767911 w 2482948"/>
              <a:gd name="connsiteY15259" fmla="*/ 807558 h 2128862"/>
              <a:gd name="connsiteX15260" fmla="*/ 1751398 w 2482948"/>
              <a:gd name="connsiteY15260" fmla="*/ 806784 h 2128862"/>
              <a:gd name="connsiteX15261" fmla="*/ 1751311 w 2482948"/>
              <a:gd name="connsiteY15261" fmla="*/ 807084 h 2128862"/>
              <a:gd name="connsiteX15262" fmla="*/ 1750229 w 2482948"/>
              <a:gd name="connsiteY15262" fmla="*/ 810819 h 2128862"/>
              <a:gd name="connsiteX15263" fmla="*/ 1750229 w 2482948"/>
              <a:gd name="connsiteY15263" fmla="*/ 810824 h 2128862"/>
              <a:gd name="connsiteX15264" fmla="*/ 1750229 w 2482948"/>
              <a:gd name="connsiteY15264" fmla="*/ 810829 h 2128862"/>
              <a:gd name="connsiteX15265" fmla="*/ 1748476 w 2482948"/>
              <a:gd name="connsiteY15265" fmla="*/ 857577 h 2128862"/>
              <a:gd name="connsiteX15266" fmla="*/ 1753453 w 2482948"/>
              <a:gd name="connsiteY15266" fmla="*/ 843766 h 2128862"/>
              <a:gd name="connsiteX15267" fmla="*/ 1765427 w 2482948"/>
              <a:gd name="connsiteY15267" fmla="*/ 818094 h 2128862"/>
              <a:gd name="connsiteX15268" fmla="*/ 1759729 w 2482948"/>
              <a:gd name="connsiteY15268" fmla="*/ 813500 h 2128862"/>
              <a:gd name="connsiteX15269" fmla="*/ 1465905 w 2482948"/>
              <a:gd name="connsiteY15269" fmla="*/ 806653 h 2128862"/>
              <a:gd name="connsiteX15270" fmla="*/ 1465365 w 2482948"/>
              <a:gd name="connsiteY15270" fmla="*/ 808351 h 2128862"/>
              <a:gd name="connsiteX15271" fmla="*/ 1470708 w 2482948"/>
              <a:gd name="connsiteY15271" fmla="*/ 809000 h 2128862"/>
              <a:gd name="connsiteX15272" fmla="*/ 1466604 w 2482948"/>
              <a:gd name="connsiteY15272" fmla="*/ 806995 h 2128862"/>
              <a:gd name="connsiteX15273" fmla="*/ 711099 w 2482948"/>
              <a:gd name="connsiteY15273" fmla="*/ 806568 h 2128862"/>
              <a:gd name="connsiteX15274" fmla="*/ 701844 w 2482948"/>
              <a:gd name="connsiteY15274" fmla="*/ 816971 h 2128862"/>
              <a:gd name="connsiteX15275" fmla="*/ 702476 w 2482948"/>
              <a:gd name="connsiteY15275" fmla="*/ 817598 h 2128862"/>
              <a:gd name="connsiteX15276" fmla="*/ 702490 w 2482948"/>
              <a:gd name="connsiteY15276" fmla="*/ 817612 h 2128862"/>
              <a:gd name="connsiteX15277" fmla="*/ 702753 w 2482948"/>
              <a:gd name="connsiteY15277" fmla="*/ 817873 h 2128862"/>
              <a:gd name="connsiteX15278" fmla="*/ 712282 w 2482948"/>
              <a:gd name="connsiteY15278" fmla="*/ 807521 h 2128862"/>
              <a:gd name="connsiteX15279" fmla="*/ 711596 w 2482948"/>
              <a:gd name="connsiteY15279" fmla="*/ 806968 h 2128862"/>
              <a:gd name="connsiteX15280" fmla="*/ 1514314 w 2482948"/>
              <a:gd name="connsiteY15280" fmla="*/ 806531 h 2128862"/>
              <a:gd name="connsiteX15281" fmla="*/ 1510149 w 2482948"/>
              <a:gd name="connsiteY15281" fmla="*/ 817751 h 2128862"/>
              <a:gd name="connsiteX15282" fmla="*/ 1512647 w 2482948"/>
              <a:gd name="connsiteY15282" fmla="*/ 820406 h 2128862"/>
              <a:gd name="connsiteX15283" fmla="*/ 1515167 w 2482948"/>
              <a:gd name="connsiteY15283" fmla="*/ 823083 h 2128862"/>
              <a:gd name="connsiteX15284" fmla="*/ 1516722 w 2482948"/>
              <a:gd name="connsiteY15284" fmla="*/ 823682 h 2128862"/>
              <a:gd name="connsiteX15285" fmla="*/ 1518854 w 2482948"/>
              <a:gd name="connsiteY15285" fmla="*/ 824504 h 2128862"/>
              <a:gd name="connsiteX15286" fmla="*/ 1519084 w 2482948"/>
              <a:gd name="connsiteY15286" fmla="*/ 823857 h 2128862"/>
              <a:gd name="connsiteX15287" fmla="*/ 1523927 w 2482948"/>
              <a:gd name="connsiteY15287" fmla="*/ 810239 h 2128862"/>
              <a:gd name="connsiteX15288" fmla="*/ 2319475 w 2482948"/>
              <a:gd name="connsiteY15288" fmla="*/ 806338 h 2128862"/>
              <a:gd name="connsiteX15289" fmla="*/ 2316026 w 2482948"/>
              <a:gd name="connsiteY15289" fmla="*/ 809846 h 2128862"/>
              <a:gd name="connsiteX15290" fmla="*/ 2303417 w 2482948"/>
              <a:gd name="connsiteY15290" fmla="*/ 824905 h 2128862"/>
              <a:gd name="connsiteX15291" fmla="*/ 2303417 w 2482948"/>
              <a:gd name="connsiteY15291" fmla="*/ 824919 h 2128862"/>
              <a:gd name="connsiteX15292" fmla="*/ 2303417 w 2482948"/>
              <a:gd name="connsiteY15292" fmla="*/ 825216 h 2128862"/>
              <a:gd name="connsiteX15293" fmla="*/ 2303406 w 2482948"/>
              <a:gd name="connsiteY15293" fmla="*/ 835230 h 2128862"/>
              <a:gd name="connsiteX15294" fmla="*/ 2299645 w 2482948"/>
              <a:gd name="connsiteY15294" fmla="*/ 857902 h 2128862"/>
              <a:gd name="connsiteX15295" fmla="*/ 2304310 w 2482948"/>
              <a:gd name="connsiteY15295" fmla="*/ 851727 h 2128862"/>
              <a:gd name="connsiteX15296" fmla="*/ 2319776 w 2482948"/>
              <a:gd name="connsiteY15296" fmla="*/ 831254 h 2128862"/>
              <a:gd name="connsiteX15297" fmla="*/ 1746577 w 2482948"/>
              <a:gd name="connsiteY15297" fmla="*/ 806056 h 2128862"/>
              <a:gd name="connsiteX15298" fmla="*/ 1746153 w 2482948"/>
              <a:gd name="connsiteY15298" fmla="*/ 806929 h 2128862"/>
              <a:gd name="connsiteX15299" fmla="*/ 1743661 w 2482948"/>
              <a:gd name="connsiteY15299" fmla="*/ 812072 h 2128862"/>
              <a:gd name="connsiteX15300" fmla="*/ 1743403 w 2482948"/>
              <a:gd name="connsiteY15300" fmla="*/ 812604 h 2128862"/>
              <a:gd name="connsiteX15301" fmla="*/ 1728316 w 2482948"/>
              <a:gd name="connsiteY15301" fmla="*/ 853324 h 2128862"/>
              <a:gd name="connsiteX15302" fmla="*/ 1728437 w 2482948"/>
              <a:gd name="connsiteY15302" fmla="*/ 890692 h 2128862"/>
              <a:gd name="connsiteX15303" fmla="*/ 1730833 w 2482948"/>
              <a:gd name="connsiteY15303" fmla="*/ 906537 h 2128862"/>
              <a:gd name="connsiteX15304" fmla="*/ 1742378 w 2482948"/>
              <a:gd name="connsiteY15304" fmla="*/ 874500 h 2128862"/>
              <a:gd name="connsiteX15305" fmla="*/ 1740953 w 2482948"/>
              <a:gd name="connsiteY15305" fmla="*/ 858033 h 2128862"/>
              <a:gd name="connsiteX15306" fmla="*/ 1740890 w 2482948"/>
              <a:gd name="connsiteY15306" fmla="*/ 857309 h 2128862"/>
              <a:gd name="connsiteX15307" fmla="*/ 1481333 w 2482948"/>
              <a:gd name="connsiteY15307" fmla="*/ 805886 h 2128862"/>
              <a:gd name="connsiteX15308" fmla="*/ 1481311 w 2482948"/>
              <a:gd name="connsiteY15308" fmla="*/ 805940 h 2128862"/>
              <a:gd name="connsiteX15309" fmla="*/ 1481267 w 2482948"/>
              <a:gd name="connsiteY15309" fmla="*/ 806045 h 2128862"/>
              <a:gd name="connsiteX15310" fmla="*/ 1481218 w 2482948"/>
              <a:gd name="connsiteY15310" fmla="*/ 806164 h 2128862"/>
              <a:gd name="connsiteX15311" fmla="*/ 1480878 w 2482948"/>
              <a:gd name="connsiteY15311" fmla="*/ 807283 h 2128862"/>
              <a:gd name="connsiteX15312" fmla="*/ 1480857 w 2482948"/>
              <a:gd name="connsiteY15312" fmla="*/ 807352 h 2128862"/>
              <a:gd name="connsiteX15313" fmla="*/ 1480444 w 2482948"/>
              <a:gd name="connsiteY15313" fmla="*/ 808711 h 2128862"/>
              <a:gd name="connsiteX15314" fmla="*/ 1489784 w 2482948"/>
              <a:gd name="connsiteY15314" fmla="*/ 813307 h 2128862"/>
              <a:gd name="connsiteX15315" fmla="*/ 1490820 w 2482948"/>
              <a:gd name="connsiteY15315" fmla="*/ 813706 h 2128862"/>
              <a:gd name="connsiteX15316" fmla="*/ 1491422 w 2482948"/>
              <a:gd name="connsiteY15316" fmla="*/ 812181 h 2128862"/>
              <a:gd name="connsiteX15317" fmla="*/ 1491432 w 2482948"/>
              <a:gd name="connsiteY15317" fmla="*/ 812154 h 2128862"/>
              <a:gd name="connsiteX15318" fmla="*/ 1491865 w 2482948"/>
              <a:gd name="connsiteY15318" fmla="*/ 811058 h 2128862"/>
              <a:gd name="connsiteX15319" fmla="*/ 1040871 w 2482948"/>
              <a:gd name="connsiteY15319" fmla="*/ 805495 h 2128862"/>
              <a:gd name="connsiteX15320" fmla="*/ 1040427 w 2482948"/>
              <a:gd name="connsiteY15320" fmla="*/ 808628 h 2128862"/>
              <a:gd name="connsiteX15321" fmla="*/ 1041810 w 2482948"/>
              <a:gd name="connsiteY15321" fmla="*/ 808892 h 2128862"/>
              <a:gd name="connsiteX15322" fmla="*/ 1043403 w 2482948"/>
              <a:gd name="connsiteY15322" fmla="*/ 809196 h 2128862"/>
              <a:gd name="connsiteX15323" fmla="*/ 1042943 w 2482948"/>
              <a:gd name="connsiteY15323" fmla="*/ 808522 h 2128862"/>
              <a:gd name="connsiteX15324" fmla="*/ 1040956 w 2482948"/>
              <a:gd name="connsiteY15324" fmla="*/ 805619 h 2128862"/>
              <a:gd name="connsiteX15325" fmla="*/ 1841135 w 2482948"/>
              <a:gd name="connsiteY15325" fmla="*/ 805431 h 2128862"/>
              <a:gd name="connsiteX15326" fmla="*/ 1841034 w 2482948"/>
              <a:gd name="connsiteY15326" fmla="*/ 806410 h 2128862"/>
              <a:gd name="connsiteX15327" fmla="*/ 1840998 w 2482948"/>
              <a:gd name="connsiteY15327" fmla="*/ 806758 h 2128862"/>
              <a:gd name="connsiteX15328" fmla="*/ 1845062 w 2482948"/>
              <a:gd name="connsiteY15328" fmla="*/ 807040 h 2128862"/>
              <a:gd name="connsiteX15329" fmla="*/ 1847016 w 2482948"/>
              <a:gd name="connsiteY15329" fmla="*/ 806700 h 2128862"/>
              <a:gd name="connsiteX15330" fmla="*/ 1852535 w 2482948"/>
              <a:gd name="connsiteY15330" fmla="*/ 805742 h 2128862"/>
              <a:gd name="connsiteX15331" fmla="*/ 1843206 w 2482948"/>
              <a:gd name="connsiteY15331" fmla="*/ 805488 h 2128862"/>
              <a:gd name="connsiteX15332" fmla="*/ 1842131 w 2482948"/>
              <a:gd name="connsiteY15332" fmla="*/ 805458 h 2128862"/>
              <a:gd name="connsiteX15333" fmla="*/ 997525 w 2482948"/>
              <a:gd name="connsiteY15333" fmla="*/ 805307 h 2128862"/>
              <a:gd name="connsiteX15334" fmla="*/ 993778 w 2482948"/>
              <a:gd name="connsiteY15334" fmla="*/ 811927 h 2128862"/>
              <a:gd name="connsiteX15335" fmla="*/ 1006687 w 2482948"/>
              <a:gd name="connsiteY15335" fmla="*/ 818060 h 2128862"/>
              <a:gd name="connsiteX15336" fmla="*/ 1019717 w 2482948"/>
              <a:gd name="connsiteY15336" fmla="*/ 820921 h 2128862"/>
              <a:gd name="connsiteX15337" fmla="*/ 1019730 w 2482948"/>
              <a:gd name="connsiteY15337" fmla="*/ 820849 h 2128862"/>
              <a:gd name="connsiteX15338" fmla="*/ 1019759 w 2482948"/>
              <a:gd name="connsiteY15338" fmla="*/ 820681 h 2128862"/>
              <a:gd name="connsiteX15339" fmla="*/ 1019805 w 2482948"/>
              <a:gd name="connsiteY15339" fmla="*/ 820424 h 2128862"/>
              <a:gd name="connsiteX15340" fmla="*/ 1007141 w 2482948"/>
              <a:gd name="connsiteY15340" fmla="*/ 811828 h 2128862"/>
              <a:gd name="connsiteX15341" fmla="*/ 997540 w 2482948"/>
              <a:gd name="connsiteY15341" fmla="*/ 805311 h 2128862"/>
              <a:gd name="connsiteX15342" fmla="*/ 997531 w 2482948"/>
              <a:gd name="connsiteY15342" fmla="*/ 805309 h 2128862"/>
              <a:gd name="connsiteX15343" fmla="*/ 997528 w 2482948"/>
              <a:gd name="connsiteY15343" fmla="*/ 805308 h 2128862"/>
              <a:gd name="connsiteX15344" fmla="*/ 1092962 w 2482948"/>
              <a:gd name="connsiteY15344" fmla="*/ 805279 h 2128862"/>
              <a:gd name="connsiteX15345" fmla="*/ 1091236 w 2482948"/>
              <a:gd name="connsiteY15345" fmla="*/ 818323 h 2128862"/>
              <a:gd name="connsiteX15346" fmla="*/ 1144925 w 2482948"/>
              <a:gd name="connsiteY15346" fmla="*/ 828568 h 2128862"/>
              <a:gd name="connsiteX15347" fmla="*/ 1182971 w 2482948"/>
              <a:gd name="connsiteY15347" fmla="*/ 835828 h 2128862"/>
              <a:gd name="connsiteX15348" fmla="*/ 1241653 w 2482948"/>
              <a:gd name="connsiteY15348" fmla="*/ 847025 h 2128862"/>
              <a:gd name="connsiteX15349" fmla="*/ 1249271 w 2482948"/>
              <a:gd name="connsiteY15349" fmla="*/ 841567 h 2128862"/>
              <a:gd name="connsiteX15350" fmla="*/ 1253838 w 2482948"/>
              <a:gd name="connsiteY15350" fmla="*/ 838294 h 2128862"/>
              <a:gd name="connsiteX15351" fmla="*/ 1259889 w 2482948"/>
              <a:gd name="connsiteY15351" fmla="*/ 832192 h 2128862"/>
              <a:gd name="connsiteX15352" fmla="*/ 1184115 w 2482948"/>
              <a:gd name="connsiteY15352" fmla="*/ 819975 h 2128862"/>
              <a:gd name="connsiteX15353" fmla="*/ 1138171 w 2482948"/>
              <a:gd name="connsiteY15353" fmla="*/ 812568 h 2128862"/>
              <a:gd name="connsiteX15354" fmla="*/ 1436207 w 2482948"/>
              <a:gd name="connsiteY15354" fmla="*/ 805270 h 2128862"/>
              <a:gd name="connsiteX15355" fmla="*/ 1435694 w 2482948"/>
              <a:gd name="connsiteY15355" fmla="*/ 807598 h 2128862"/>
              <a:gd name="connsiteX15356" fmla="*/ 1444312 w 2482948"/>
              <a:gd name="connsiteY15356" fmla="*/ 808880 h 2128862"/>
              <a:gd name="connsiteX15357" fmla="*/ 1444552 w 2482948"/>
              <a:gd name="connsiteY15357" fmla="*/ 808993 h 2128862"/>
              <a:gd name="connsiteX15358" fmla="*/ 1445200 w 2482948"/>
              <a:gd name="connsiteY15358" fmla="*/ 807070 h 2128862"/>
              <a:gd name="connsiteX15359" fmla="*/ 1439912 w 2482948"/>
              <a:gd name="connsiteY15359" fmla="*/ 806007 h 2128862"/>
              <a:gd name="connsiteX15360" fmla="*/ 1436245 w 2482948"/>
              <a:gd name="connsiteY15360" fmla="*/ 805271 h 2128862"/>
              <a:gd name="connsiteX15361" fmla="*/ 1436215 w 2482948"/>
              <a:gd name="connsiteY15361" fmla="*/ 805270 h 2128862"/>
              <a:gd name="connsiteX15362" fmla="*/ 1834739 w 2482948"/>
              <a:gd name="connsiteY15362" fmla="*/ 805257 h 2128862"/>
              <a:gd name="connsiteX15363" fmla="*/ 1834270 w 2482948"/>
              <a:gd name="connsiteY15363" fmla="*/ 806291 h 2128862"/>
              <a:gd name="connsiteX15364" fmla="*/ 1836599 w 2482948"/>
              <a:gd name="connsiteY15364" fmla="*/ 806452 h 2128862"/>
              <a:gd name="connsiteX15365" fmla="*/ 1836721 w 2482948"/>
              <a:gd name="connsiteY15365" fmla="*/ 805311 h 2128862"/>
              <a:gd name="connsiteX15366" fmla="*/ 1857442 w 2482948"/>
              <a:gd name="connsiteY15366" fmla="*/ 804891 h 2128862"/>
              <a:gd name="connsiteX15367" fmla="*/ 1856554 w 2482948"/>
              <a:gd name="connsiteY15367" fmla="*/ 805045 h 2128862"/>
              <a:gd name="connsiteX15368" fmla="*/ 1854032 w 2482948"/>
              <a:gd name="connsiteY15368" fmla="*/ 805482 h 2128862"/>
              <a:gd name="connsiteX15369" fmla="*/ 1852538 w 2482948"/>
              <a:gd name="connsiteY15369" fmla="*/ 805742 h 2128862"/>
              <a:gd name="connsiteX15370" fmla="*/ 1853815 w 2482948"/>
              <a:gd name="connsiteY15370" fmla="*/ 805777 h 2128862"/>
              <a:gd name="connsiteX15371" fmla="*/ 1854905 w 2482948"/>
              <a:gd name="connsiteY15371" fmla="*/ 805511 h 2128862"/>
              <a:gd name="connsiteX15372" fmla="*/ 1856450 w 2482948"/>
              <a:gd name="connsiteY15372" fmla="*/ 805133 h 2128862"/>
              <a:gd name="connsiteX15373" fmla="*/ 1857082 w 2482948"/>
              <a:gd name="connsiteY15373" fmla="*/ 804978 h 2128862"/>
              <a:gd name="connsiteX15374" fmla="*/ 1422263 w 2482948"/>
              <a:gd name="connsiteY15374" fmla="*/ 804849 h 2128862"/>
              <a:gd name="connsiteX15375" fmla="*/ 1422099 w 2482948"/>
              <a:gd name="connsiteY15375" fmla="*/ 805575 h 2128862"/>
              <a:gd name="connsiteX15376" fmla="*/ 1425789 w 2482948"/>
              <a:gd name="connsiteY15376" fmla="*/ 806124 h 2128862"/>
              <a:gd name="connsiteX15377" fmla="*/ 1430635 w 2482948"/>
              <a:gd name="connsiteY15377" fmla="*/ 806845 h 2128862"/>
              <a:gd name="connsiteX15378" fmla="*/ 1431025 w 2482948"/>
              <a:gd name="connsiteY15378" fmla="*/ 805113 h 2128862"/>
              <a:gd name="connsiteX15379" fmla="*/ 1415932 w 2482948"/>
              <a:gd name="connsiteY15379" fmla="*/ 804657 h 2128862"/>
              <a:gd name="connsiteX15380" fmla="*/ 1417067 w 2482948"/>
              <a:gd name="connsiteY15380" fmla="*/ 804826 h 2128862"/>
              <a:gd name="connsiteX15381" fmla="*/ 1417098 w 2482948"/>
              <a:gd name="connsiteY15381" fmla="*/ 804693 h 2128862"/>
              <a:gd name="connsiteX15382" fmla="*/ 1776419 w 2482948"/>
              <a:gd name="connsiteY15382" fmla="*/ 804583 h 2128862"/>
              <a:gd name="connsiteX15383" fmla="*/ 1775955 w 2482948"/>
              <a:gd name="connsiteY15383" fmla="*/ 805551 h 2128862"/>
              <a:gd name="connsiteX15384" fmla="*/ 1775535 w 2482948"/>
              <a:gd name="connsiteY15384" fmla="*/ 806426 h 2128862"/>
              <a:gd name="connsiteX15385" fmla="*/ 1775155 w 2482948"/>
              <a:gd name="connsiteY15385" fmla="*/ 807218 h 2128862"/>
              <a:gd name="connsiteX15386" fmla="*/ 1778242 w 2482948"/>
              <a:gd name="connsiteY15386" fmla="*/ 810041 h 2128862"/>
              <a:gd name="connsiteX15387" fmla="*/ 1779514 w 2482948"/>
              <a:gd name="connsiteY15387" fmla="*/ 811204 h 2128862"/>
              <a:gd name="connsiteX15388" fmla="*/ 1789625 w 2482948"/>
              <a:gd name="connsiteY15388" fmla="*/ 815589 h 2128862"/>
              <a:gd name="connsiteX15389" fmla="*/ 1790123 w 2482948"/>
              <a:gd name="connsiteY15389" fmla="*/ 811577 h 2128862"/>
              <a:gd name="connsiteX15390" fmla="*/ 1782292 w 2482948"/>
              <a:gd name="connsiteY15390" fmla="*/ 808695 h 2128862"/>
              <a:gd name="connsiteX15391" fmla="*/ 1663066 w 2482948"/>
              <a:gd name="connsiteY15391" fmla="*/ 804565 h 2128862"/>
              <a:gd name="connsiteX15392" fmla="*/ 1662875 w 2482948"/>
              <a:gd name="connsiteY15392" fmla="*/ 805245 h 2128862"/>
              <a:gd name="connsiteX15393" fmla="*/ 1662603 w 2482948"/>
              <a:gd name="connsiteY15393" fmla="*/ 806211 h 2128862"/>
              <a:gd name="connsiteX15394" fmla="*/ 1662542 w 2482948"/>
              <a:gd name="connsiteY15394" fmla="*/ 807038 h 2128862"/>
              <a:gd name="connsiteX15395" fmla="*/ 1662046 w 2482948"/>
              <a:gd name="connsiteY15395" fmla="*/ 813717 h 2128862"/>
              <a:gd name="connsiteX15396" fmla="*/ 1662829 w 2482948"/>
              <a:gd name="connsiteY15396" fmla="*/ 806692 h 2128862"/>
              <a:gd name="connsiteX15397" fmla="*/ 1859941 w 2482948"/>
              <a:gd name="connsiteY15397" fmla="*/ 804280 h 2128862"/>
              <a:gd name="connsiteX15398" fmla="*/ 1859487 w 2482948"/>
              <a:gd name="connsiteY15398" fmla="*/ 804391 h 2128862"/>
              <a:gd name="connsiteX15399" fmla="*/ 1857447 w 2482948"/>
              <a:gd name="connsiteY15399" fmla="*/ 804889 h 2128862"/>
              <a:gd name="connsiteX15400" fmla="*/ 1858809 w 2482948"/>
              <a:gd name="connsiteY15400" fmla="*/ 804653 h 2128862"/>
              <a:gd name="connsiteX15401" fmla="*/ 1859919 w 2482948"/>
              <a:gd name="connsiteY15401" fmla="*/ 804460 h 2128862"/>
              <a:gd name="connsiteX15402" fmla="*/ 1819037 w 2482948"/>
              <a:gd name="connsiteY15402" fmla="*/ 804187 h 2128862"/>
              <a:gd name="connsiteX15403" fmla="*/ 1818905 w 2482948"/>
              <a:gd name="connsiteY15403" fmla="*/ 804629 h 2128862"/>
              <a:gd name="connsiteX15404" fmla="*/ 1818858 w 2482948"/>
              <a:gd name="connsiteY15404" fmla="*/ 805221 h 2128862"/>
              <a:gd name="connsiteX15405" fmla="*/ 1827530 w 2482948"/>
              <a:gd name="connsiteY15405" fmla="*/ 805823 h 2128862"/>
              <a:gd name="connsiteX15406" fmla="*/ 1829386 w 2482948"/>
              <a:gd name="connsiteY15406" fmla="*/ 805952 h 2128862"/>
              <a:gd name="connsiteX15407" fmla="*/ 1829761 w 2482948"/>
              <a:gd name="connsiteY15407" fmla="*/ 805121 h 2128862"/>
              <a:gd name="connsiteX15408" fmla="*/ 1821016 w 2482948"/>
              <a:gd name="connsiteY15408" fmla="*/ 804883 h 2128862"/>
              <a:gd name="connsiteX15409" fmla="*/ 2232997 w 2482948"/>
              <a:gd name="connsiteY15409" fmla="*/ 804078 h 2128862"/>
              <a:gd name="connsiteX15410" fmla="*/ 2225377 w 2482948"/>
              <a:gd name="connsiteY15410" fmla="*/ 810890 h 2128862"/>
              <a:gd name="connsiteX15411" fmla="*/ 2216954 w 2482948"/>
              <a:gd name="connsiteY15411" fmla="*/ 818420 h 2128862"/>
              <a:gd name="connsiteX15412" fmla="*/ 2215991 w 2482948"/>
              <a:gd name="connsiteY15412" fmla="*/ 825096 h 2128862"/>
              <a:gd name="connsiteX15413" fmla="*/ 2215525 w 2482948"/>
              <a:gd name="connsiteY15413" fmla="*/ 828325 h 2128862"/>
              <a:gd name="connsiteX15414" fmla="*/ 2214572 w 2482948"/>
              <a:gd name="connsiteY15414" fmla="*/ 834928 h 2128862"/>
              <a:gd name="connsiteX15415" fmla="*/ 2223446 w 2482948"/>
              <a:gd name="connsiteY15415" fmla="*/ 839212 h 2128862"/>
              <a:gd name="connsiteX15416" fmla="*/ 2224204 w 2482948"/>
              <a:gd name="connsiteY15416" fmla="*/ 839578 h 2128862"/>
              <a:gd name="connsiteX15417" fmla="*/ 2229600 w 2482948"/>
              <a:gd name="connsiteY15417" fmla="*/ 833813 h 2128862"/>
              <a:gd name="connsiteX15418" fmla="*/ 1084864 w 2482948"/>
              <a:gd name="connsiteY15418" fmla="*/ 803973 h 2128862"/>
              <a:gd name="connsiteX15419" fmla="*/ 1083996 w 2482948"/>
              <a:gd name="connsiteY15419" fmla="*/ 811439 h 2128862"/>
              <a:gd name="connsiteX15420" fmla="*/ 1083370 w 2482948"/>
              <a:gd name="connsiteY15420" fmla="*/ 816822 h 2128862"/>
              <a:gd name="connsiteX15421" fmla="*/ 1083796 w 2482948"/>
              <a:gd name="connsiteY15421" fmla="*/ 816904 h 2128862"/>
              <a:gd name="connsiteX15422" fmla="*/ 1085227 w 2482948"/>
              <a:gd name="connsiteY15422" fmla="*/ 817177 h 2128862"/>
              <a:gd name="connsiteX15423" fmla="*/ 1085534 w 2482948"/>
              <a:gd name="connsiteY15423" fmla="*/ 815871 h 2128862"/>
              <a:gd name="connsiteX15424" fmla="*/ 1086288 w 2482948"/>
              <a:gd name="connsiteY15424" fmla="*/ 812659 h 2128862"/>
              <a:gd name="connsiteX15425" fmla="*/ 1087430 w 2482948"/>
              <a:gd name="connsiteY15425" fmla="*/ 807796 h 2128862"/>
              <a:gd name="connsiteX15426" fmla="*/ 1087798 w 2482948"/>
              <a:gd name="connsiteY15426" fmla="*/ 804446 h 2128862"/>
              <a:gd name="connsiteX15427" fmla="*/ 1391007 w 2482948"/>
              <a:gd name="connsiteY15427" fmla="*/ 803904 h 2128862"/>
              <a:gd name="connsiteX15428" fmla="*/ 1385000 w 2482948"/>
              <a:gd name="connsiteY15428" fmla="*/ 805211 h 2128862"/>
              <a:gd name="connsiteX15429" fmla="*/ 1415787 w 2482948"/>
              <a:gd name="connsiteY15429" fmla="*/ 810386 h 2128862"/>
              <a:gd name="connsiteX15430" fmla="*/ 1416093 w 2482948"/>
              <a:gd name="connsiteY15430" fmla="*/ 809058 h 2128862"/>
              <a:gd name="connsiteX15431" fmla="*/ 1416161 w 2482948"/>
              <a:gd name="connsiteY15431" fmla="*/ 808761 h 2128862"/>
              <a:gd name="connsiteX15432" fmla="*/ 1416501 w 2482948"/>
              <a:gd name="connsiteY15432" fmla="*/ 807288 h 2128862"/>
              <a:gd name="connsiteX15433" fmla="*/ 1395273 w 2482948"/>
              <a:gd name="connsiteY15433" fmla="*/ 804033 h 2128862"/>
              <a:gd name="connsiteX15434" fmla="*/ 1391167 w 2482948"/>
              <a:gd name="connsiteY15434" fmla="*/ 803909 h 2128862"/>
              <a:gd name="connsiteX15435" fmla="*/ 1391012 w 2482948"/>
              <a:gd name="connsiteY15435" fmla="*/ 803904 h 2128862"/>
              <a:gd name="connsiteX15436" fmla="*/ 1436646 w 2482948"/>
              <a:gd name="connsiteY15436" fmla="*/ 803279 h 2128862"/>
              <a:gd name="connsiteX15437" fmla="*/ 1436505 w 2482948"/>
              <a:gd name="connsiteY15437" fmla="*/ 803920 h 2128862"/>
              <a:gd name="connsiteX15438" fmla="*/ 1436383 w 2482948"/>
              <a:gd name="connsiteY15438" fmla="*/ 804472 h 2128862"/>
              <a:gd name="connsiteX15439" fmla="*/ 1436305 w 2482948"/>
              <a:gd name="connsiteY15439" fmla="*/ 804825 h 2128862"/>
              <a:gd name="connsiteX15440" fmla="*/ 1445578 w 2482948"/>
              <a:gd name="connsiteY15440" fmla="*/ 805950 h 2128862"/>
              <a:gd name="connsiteX15441" fmla="*/ 1445704 w 2482948"/>
              <a:gd name="connsiteY15441" fmla="*/ 805574 h 2128862"/>
              <a:gd name="connsiteX15442" fmla="*/ 1445790 w 2482948"/>
              <a:gd name="connsiteY15442" fmla="*/ 805319 h 2128862"/>
              <a:gd name="connsiteX15443" fmla="*/ 1445983 w 2482948"/>
              <a:gd name="connsiteY15443" fmla="*/ 804746 h 2128862"/>
              <a:gd name="connsiteX15444" fmla="*/ 1445692 w 2482948"/>
              <a:gd name="connsiteY15444" fmla="*/ 804606 h 2128862"/>
              <a:gd name="connsiteX15445" fmla="*/ 1078139 w 2482948"/>
              <a:gd name="connsiteY15445" fmla="*/ 802889 h 2128862"/>
              <a:gd name="connsiteX15446" fmla="*/ 1076810 w 2482948"/>
              <a:gd name="connsiteY15446" fmla="*/ 815570 h 2128862"/>
              <a:gd name="connsiteX15447" fmla="*/ 1079388 w 2482948"/>
              <a:gd name="connsiteY15447" fmla="*/ 816062 h 2128862"/>
              <a:gd name="connsiteX15448" fmla="*/ 1080270 w 2482948"/>
              <a:gd name="connsiteY15448" fmla="*/ 816231 h 2128862"/>
              <a:gd name="connsiteX15449" fmla="*/ 1080621 w 2482948"/>
              <a:gd name="connsiteY15449" fmla="*/ 816298 h 2128862"/>
              <a:gd name="connsiteX15450" fmla="*/ 1081656 w 2482948"/>
              <a:gd name="connsiteY15450" fmla="*/ 811312 h 2128862"/>
              <a:gd name="connsiteX15451" fmla="*/ 1081884 w 2482948"/>
              <a:gd name="connsiteY15451" fmla="*/ 807974 h 2128862"/>
              <a:gd name="connsiteX15452" fmla="*/ 1082006 w 2482948"/>
              <a:gd name="connsiteY15452" fmla="*/ 806189 h 2128862"/>
              <a:gd name="connsiteX15453" fmla="*/ 1082186 w 2482948"/>
              <a:gd name="connsiteY15453" fmla="*/ 803542 h 2128862"/>
              <a:gd name="connsiteX15454" fmla="*/ 2105420 w 2482948"/>
              <a:gd name="connsiteY15454" fmla="*/ 802804 h 2128862"/>
              <a:gd name="connsiteX15455" fmla="*/ 2103705 w 2482948"/>
              <a:gd name="connsiteY15455" fmla="*/ 805376 h 2128862"/>
              <a:gd name="connsiteX15456" fmla="*/ 2095112 w 2482948"/>
              <a:gd name="connsiteY15456" fmla="*/ 818257 h 2128862"/>
              <a:gd name="connsiteX15457" fmla="*/ 2091232 w 2482948"/>
              <a:gd name="connsiteY15457" fmla="*/ 824074 h 2128862"/>
              <a:gd name="connsiteX15458" fmla="*/ 2090220 w 2482948"/>
              <a:gd name="connsiteY15458" fmla="*/ 825963 h 2128862"/>
              <a:gd name="connsiteX15459" fmla="*/ 2086955 w 2482948"/>
              <a:gd name="connsiteY15459" fmla="*/ 832059 h 2128862"/>
              <a:gd name="connsiteX15460" fmla="*/ 2089474 w 2482948"/>
              <a:gd name="connsiteY15460" fmla="*/ 830498 h 2128862"/>
              <a:gd name="connsiteX15461" fmla="*/ 2101808 w 2482948"/>
              <a:gd name="connsiteY15461" fmla="*/ 822598 h 2128862"/>
              <a:gd name="connsiteX15462" fmla="*/ 2103270 w 2482948"/>
              <a:gd name="connsiteY15462" fmla="*/ 814586 h 2128862"/>
              <a:gd name="connsiteX15463" fmla="*/ 1920166 w 2482948"/>
              <a:gd name="connsiteY15463" fmla="*/ 802713 h 2128862"/>
              <a:gd name="connsiteX15464" fmla="*/ 1917781 w 2482948"/>
              <a:gd name="connsiteY15464" fmla="*/ 806855 h 2128862"/>
              <a:gd name="connsiteX15465" fmla="*/ 1914783 w 2482948"/>
              <a:gd name="connsiteY15465" fmla="*/ 812834 h 2128862"/>
              <a:gd name="connsiteX15466" fmla="*/ 1912272 w 2482948"/>
              <a:gd name="connsiteY15466" fmla="*/ 817842 h 2128862"/>
              <a:gd name="connsiteX15467" fmla="*/ 1910688 w 2482948"/>
              <a:gd name="connsiteY15467" fmla="*/ 819171 h 2128862"/>
              <a:gd name="connsiteX15468" fmla="*/ 1909455 w 2482948"/>
              <a:gd name="connsiteY15468" fmla="*/ 821313 h 2128862"/>
              <a:gd name="connsiteX15469" fmla="*/ 1909447 w 2482948"/>
              <a:gd name="connsiteY15469" fmla="*/ 821326 h 2128862"/>
              <a:gd name="connsiteX15470" fmla="*/ 1909048 w 2482948"/>
              <a:gd name="connsiteY15470" fmla="*/ 821580 h 2128862"/>
              <a:gd name="connsiteX15471" fmla="*/ 1908259 w 2482948"/>
              <a:gd name="connsiteY15471" fmla="*/ 822082 h 2128862"/>
              <a:gd name="connsiteX15472" fmla="*/ 1907335 w 2482948"/>
              <a:gd name="connsiteY15472" fmla="*/ 828017 h 2128862"/>
              <a:gd name="connsiteX15473" fmla="*/ 1904616 w 2482948"/>
              <a:gd name="connsiteY15473" fmla="*/ 801680 h 2128862"/>
              <a:gd name="connsiteX15474" fmla="*/ 1902005 w 2482948"/>
              <a:gd name="connsiteY15474" fmla="*/ 802107 h 2128862"/>
              <a:gd name="connsiteX15475" fmla="*/ 1893864 w 2482948"/>
              <a:gd name="connsiteY15475" fmla="*/ 807156 h 2128862"/>
              <a:gd name="connsiteX15476" fmla="*/ 1892570 w 2482948"/>
              <a:gd name="connsiteY15476" fmla="*/ 809548 h 2128862"/>
              <a:gd name="connsiteX15477" fmla="*/ 1899507 w 2482948"/>
              <a:gd name="connsiteY15477" fmla="*/ 806823 h 2128862"/>
              <a:gd name="connsiteX15478" fmla="*/ 1903187 w 2482948"/>
              <a:gd name="connsiteY15478" fmla="*/ 805378 h 2128862"/>
              <a:gd name="connsiteX15479" fmla="*/ 1904095 w 2482948"/>
              <a:gd name="connsiteY15479" fmla="*/ 805021 h 2128862"/>
              <a:gd name="connsiteX15480" fmla="*/ 1423068 w 2482948"/>
              <a:gd name="connsiteY15480" fmla="*/ 801287 h 2128862"/>
              <a:gd name="connsiteX15481" fmla="*/ 1422774 w 2482948"/>
              <a:gd name="connsiteY15481" fmla="*/ 802589 h 2128862"/>
              <a:gd name="connsiteX15482" fmla="*/ 1422673 w 2482948"/>
              <a:gd name="connsiteY15482" fmla="*/ 803033 h 2128862"/>
              <a:gd name="connsiteX15483" fmla="*/ 1422643 w 2482948"/>
              <a:gd name="connsiteY15483" fmla="*/ 803167 h 2128862"/>
              <a:gd name="connsiteX15484" fmla="*/ 1431228 w 2482948"/>
              <a:gd name="connsiteY15484" fmla="*/ 804209 h 2128862"/>
              <a:gd name="connsiteX15485" fmla="*/ 1431604 w 2482948"/>
              <a:gd name="connsiteY15485" fmla="*/ 802539 h 2128862"/>
              <a:gd name="connsiteX15486" fmla="*/ 1429384 w 2482948"/>
              <a:gd name="connsiteY15486" fmla="*/ 802213 h 2128862"/>
              <a:gd name="connsiteX15487" fmla="*/ 1500455 w 2482948"/>
              <a:gd name="connsiteY15487" fmla="*/ 801184 h 2128862"/>
              <a:gd name="connsiteX15488" fmla="*/ 1497722 w 2482948"/>
              <a:gd name="connsiteY15488" fmla="*/ 808190 h 2128862"/>
              <a:gd name="connsiteX15489" fmla="*/ 1504106 w 2482948"/>
              <a:gd name="connsiteY15489" fmla="*/ 811329 h 2128862"/>
              <a:gd name="connsiteX15490" fmla="*/ 1504705 w 2482948"/>
              <a:gd name="connsiteY15490" fmla="*/ 811966 h 2128862"/>
              <a:gd name="connsiteX15491" fmla="*/ 1505741 w 2482948"/>
              <a:gd name="connsiteY15491" fmla="*/ 813067 h 2128862"/>
              <a:gd name="connsiteX15492" fmla="*/ 1506721 w 2482948"/>
              <a:gd name="connsiteY15492" fmla="*/ 814108 h 2128862"/>
              <a:gd name="connsiteX15493" fmla="*/ 1508099 w 2482948"/>
              <a:gd name="connsiteY15493" fmla="*/ 810427 h 2128862"/>
              <a:gd name="connsiteX15494" fmla="*/ 1510157 w 2482948"/>
              <a:gd name="connsiteY15494" fmla="*/ 804927 h 2128862"/>
              <a:gd name="connsiteX15495" fmla="*/ 1376523 w 2482948"/>
              <a:gd name="connsiteY15495" fmla="*/ 801158 h 2128862"/>
              <a:gd name="connsiteX15496" fmla="*/ 1367260 w 2482948"/>
              <a:gd name="connsiteY15496" fmla="*/ 803444 h 2128862"/>
              <a:gd name="connsiteX15497" fmla="*/ 1353154 w 2482948"/>
              <a:gd name="connsiteY15497" fmla="*/ 806924 h 2128862"/>
              <a:gd name="connsiteX15498" fmla="*/ 1363042 w 2482948"/>
              <a:gd name="connsiteY15498" fmla="*/ 804680 h 2128862"/>
              <a:gd name="connsiteX15499" fmla="*/ 1363402 w 2482948"/>
              <a:gd name="connsiteY15499" fmla="*/ 804599 h 2128862"/>
              <a:gd name="connsiteX15500" fmla="*/ 1371044 w 2482948"/>
              <a:gd name="connsiteY15500" fmla="*/ 802865 h 2128862"/>
              <a:gd name="connsiteX15501" fmla="*/ 1371664 w 2482948"/>
              <a:gd name="connsiteY15501" fmla="*/ 802969 h 2128862"/>
              <a:gd name="connsiteX15502" fmla="*/ 1373993 w 2482948"/>
              <a:gd name="connsiteY15502" fmla="*/ 803361 h 2128862"/>
              <a:gd name="connsiteX15503" fmla="*/ 1381116 w 2482948"/>
              <a:gd name="connsiteY15503" fmla="*/ 801863 h 2128862"/>
              <a:gd name="connsiteX15504" fmla="*/ 1378634 w 2482948"/>
              <a:gd name="connsiteY15504" fmla="*/ 801482 h 2128862"/>
              <a:gd name="connsiteX15505" fmla="*/ 2298497 w 2482948"/>
              <a:gd name="connsiteY15505" fmla="*/ 801148 h 2128862"/>
              <a:gd name="connsiteX15506" fmla="*/ 2290657 w 2482948"/>
              <a:gd name="connsiteY15506" fmla="*/ 809575 h 2128862"/>
              <a:gd name="connsiteX15507" fmla="*/ 2282397 w 2482948"/>
              <a:gd name="connsiteY15507" fmla="*/ 818453 h 2128862"/>
              <a:gd name="connsiteX15508" fmla="*/ 2282375 w 2482948"/>
              <a:gd name="connsiteY15508" fmla="*/ 819652 h 2128862"/>
              <a:gd name="connsiteX15509" fmla="*/ 2282152 w 2482948"/>
              <a:gd name="connsiteY15509" fmla="*/ 832018 h 2128862"/>
              <a:gd name="connsiteX15510" fmla="*/ 2281433 w 2482948"/>
              <a:gd name="connsiteY15510" fmla="*/ 836332 h 2128862"/>
              <a:gd name="connsiteX15511" fmla="*/ 2279889 w 2482948"/>
              <a:gd name="connsiteY15511" fmla="*/ 845601 h 2128862"/>
              <a:gd name="connsiteX15512" fmla="*/ 2294120 w 2482948"/>
              <a:gd name="connsiteY15512" fmla="*/ 828691 h 2128862"/>
              <a:gd name="connsiteX15513" fmla="*/ 2298292 w 2482948"/>
              <a:gd name="connsiteY15513" fmla="*/ 823734 h 2128862"/>
              <a:gd name="connsiteX15514" fmla="*/ 1807969 w 2482948"/>
              <a:gd name="connsiteY15514" fmla="*/ 800296 h 2128862"/>
              <a:gd name="connsiteX15515" fmla="*/ 1807784 w 2482948"/>
              <a:gd name="connsiteY15515" fmla="*/ 800701 h 2128862"/>
              <a:gd name="connsiteX15516" fmla="*/ 1809058 w 2482948"/>
              <a:gd name="connsiteY15516" fmla="*/ 801235 h 2128862"/>
              <a:gd name="connsiteX15517" fmla="*/ 1814028 w 2482948"/>
              <a:gd name="connsiteY15517" fmla="*/ 803319 h 2128862"/>
              <a:gd name="connsiteX15518" fmla="*/ 1814245 w 2482948"/>
              <a:gd name="connsiteY15518" fmla="*/ 802598 h 2128862"/>
              <a:gd name="connsiteX15519" fmla="*/ 1814271 w 2482948"/>
              <a:gd name="connsiteY15519" fmla="*/ 802511 h 2128862"/>
              <a:gd name="connsiteX15520" fmla="*/ 1452799 w 2482948"/>
              <a:gd name="connsiteY15520" fmla="*/ 800250 h 2128862"/>
              <a:gd name="connsiteX15521" fmla="*/ 1451798 w 2482948"/>
              <a:gd name="connsiteY15521" fmla="*/ 803260 h 2128862"/>
              <a:gd name="connsiteX15522" fmla="*/ 1461214 w 2482948"/>
              <a:gd name="connsiteY15522" fmla="*/ 807746 h 2128862"/>
              <a:gd name="connsiteX15523" fmla="*/ 1461222 w 2482948"/>
              <a:gd name="connsiteY15523" fmla="*/ 807721 h 2128862"/>
              <a:gd name="connsiteX15524" fmla="*/ 1461281 w 2482948"/>
              <a:gd name="connsiteY15524" fmla="*/ 807536 h 2128862"/>
              <a:gd name="connsiteX15525" fmla="*/ 1462153 w 2482948"/>
              <a:gd name="connsiteY15525" fmla="*/ 804820 h 2128862"/>
              <a:gd name="connsiteX15526" fmla="*/ 1458793 w 2482948"/>
              <a:gd name="connsiteY15526" fmla="*/ 803179 h 2128862"/>
              <a:gd name="connsiteX15527" fmla="*/ 1457424 w 2482948"/>
              <a:gd name="connsiteY15527" fmla="*/ 802510 h 2128862"/>
              <a:gd name="connsiteX15528" fmla="*/ 1468200 w 2482948"/>
              <a:gd name="connsiteY15528" fmla="*/ 799437 h 2128862"/>
              <a:gd name="connsiteX15529" fmla="*/ 1467307 w 2482948"/>
              <a:gd name="connsiteY15529" fmla="*/ 802245 h 2128862"/>
              <a:gd name="connsiteX15530" fmla="*/ 1469001 w 2482948"/>
              <a:gd name="connsiteY15530" fmla="*/ 803079 h 2128862"/>
              <a:gd name="connsiteX15531" fmla="*/ 1477280 w 2482948"/>
              <a:gd name="connsiteY15531" fmla="*/ 807154 h 2128862"/>
              <a:gd name="connsiteX15532" fmla="*/ 1478016 w 2482948"/>
              <a:gd name="connsiteY15532" fmla="*/ 804761 h 2128862"/>
              <a:gd name="connsiteX15533" fmla="*/ 1478150 w 2482948"/>
              <a:gd name="connsiteY15533" fmla="*/ 804323 h 2128862"/>
              <a:gd name="connsiteX15534" fmla="*/ 1473708 w 2482948"/>
              <a:gd name="connsiteY15534" fmla="*/ 802142 h 2128862"/>
              <a:gd name="connsiteX15535" fmla="*/ 717624 w 2482948"/>
              <a:gd name="connsiteY15535" fmla="*/ 799233 h 2128862"/>
              <a:gd name="connsiteX15536" fmla="*/ 713975 w 2482948"/>
              <a:gd name="connsiteY15536" fmla="*/ 803335 h 2128862"/>
              <a:gd name="connsiteX15537" fmla="*/ 714363 w 2482948"/>
              <a:gd name="connsiteY15537" fmla="*/ 803658 h 2128862"/>
              <a:gd name="connsiteX15538" fmla="*/ 715198 w 2482948"/>
              <a:gd name="connsiteY15538" fmla="*/ 804352 h 2128862"/>
              <a:gd name="connsiteX15539" fmla="*/ 718783 w 2482948"/>
              <a:gd name="connsiteY15539" fmla="*/ 800458 h 2128862"/>
              <a:gd name="connsiteX15540" fmla="*/ 1779002 w 2482948"/>
              <a:gd name="connsiteY15540" fmla="*/ 799198 h 2128862"/>
              <a:gd name="connsiteX15541" fmla="*/ 1778443 w 2482948"/>
              <a:gd name="connsiteY15541" fmla="*/ 800363 h 2128862"/>
              <a:gd name="connsiteX15542" fmla="*/ 1781832 w 2482948"/>
              <a:gd name="connsiteY15542" fmla="*/ 802719 h 2128862"/>
              <a:gd name="connsiteX15543" fmla="*/ 1782702 w 2482948"/>
              <a:gd name="connsiteY15543" fmla="*/ 803324 h 2128862"/>
              <a:gd name="connsiteX15544" fmla="*/ 1784126 w 2482948"/>
              <a:gd name="connsiteY15544" fmla="*/ 804314 h 2128862"/>
              <a:gd name="connsiteX15545" fmla="*/ 1790728 w 2482948"/>
              <a:gd name="connsiteY15545" fmla="*/ 806704 h 2128862"/>
              <a:gd name="connsiteX15546" fmla="*/ 1790912 w 2482948"/>
              <a:gd name="connsiteY15546" fmla="*/ 805225 h 2128862"/>
              <a:gd name="connsiteX15547" fmla="*/ 1790959 w 2482948"/>
              <a:gd name="connsiteY15547" fmla="*/ 805063 h 2128862"/>
              <a:gd name="connsiteX15548" fmla="*/ 1790987 w 2482948"/>
              <a:gd name="connsiteY15548" fmla="*/ 804968 h 2128862"/>
              <a:gd name="connsiteX15549" fmla="*/ 1787573 w 2482948"/>
              <a:gd name="connsiteY15549" fmla="*/ 803324 h 2128862"/>
              <a:gd name="connsiteX15550" fmla="*/ 1783387 w 2482948"/>
              <a:gd name="connsiteY15550" fmla="*/ 801309 h 2128862"/>
              <a:gd name="connsiteX15551" fmla="*/ 680286 w 2482948"/>
              <a:gd name="connsiteY15551" fmla="*/ 799190 h 2128862"/>
              <a:gd name="connsiteX15552" fmla="*/ 674692 w 2482948"/>
              <a:gd name="connsiteY15552" fmla="*/ 805463 h 2128862"/>
              <a:gd name="connsiteX15553" fmla="*/ 682204 w 2482948"/>
              <a:gd name="connsiteY15553" fmla="*/ 815562 h 2128862"/>
              <a:gd name="connsiteX15554" fmla="*/ 684559 w 2482948"/>
              <a:gd name="connsiteY15554" fmla="*/ 818728 h 2128862"/>
              <a:gd name="connsiteX15555" fmla="*/ 691752 w 2482948"/>
              <a:gd name="connsiteY15555" fmla="*/ 810687 h 2128862"/>
              <a:gd name="connsiteX15556" fmla="*/ 1668367 w 2482948"/>
              <a:gd name="connsiteY15556" fmla="*/ 799176 h 2128862"/>
              <a:gd name="connsiteX15557" fmla="*/ 1668296 w 2482948"/>
              <a:gd name="connsiteY15557" fmla="*/ 799401 h 2128862"/>
              <a:gd name="connsiteX15558" fmla="*/ 1668217 w 2482948"/>
              <a:gd name="connsiteY15558" fmla="*/ 799652 h 2128862"/>
              <a:gd name="connsiteX15559" fmla="*/ 1667986 w 2482948"/>
              <a:gd name="connsiteY15559" fmla="*/ 801755 h 2128862"/>
              <a:gd name="connsiteX15560" fmla="*/ 1668151 w 2482948"/>
              <a:gd name="connsiteY15560" fmla="*/ 800639 h 2128862"/>
              <a:gd name="connsiteX15561" fmla="*/ 1882207 w 2482948"/>
              <a:gd name="connsiteY15561" fmla="*/ 798838 h 2128862"/>
              <a:gd name="connsiteX15562" fmla="*/ 1873408 w 2482948"/>
              <a:gd name="connsiteY15562" fmla="*/ 800988 h 2128862"/>
              <a:gd name="connsiteX15563" fmla="*/ 1871951 w 2482948"/>
              <a:gd name="connsiteY15563" fmla="*/ 801344 h 2128862"/>
              <a:gd name="connsiteX15564" fmla="*/ 1866724 w 2482948"/>
              <a:gd name="connsiteY15564" fmla="*/ 802622 h 2128862"/>
              <a:gd name="connsiteX15565" fmla="*/ 1866422 w 2482948"/>
              <a:gd name="connsiteY15565" fmla="*/ 803186 h 2128862"/>
              <a:gd name="connsiteX15566" fmla="*/ 1866340 w 2482948"/>
              <a:gd name="connsiteY15566" fmla="*/ 803340 h 2128862"/>
              <a:gd name="connsiteX15567" fmla="*/ 1866336 w 2482948"/>
              <a:gd name="connsiteY15567" fmla="*/ 803346 h 2128862"/>
              <a:gd name="connsiteX15568" fmla="*/ 1875756 w 2482948"/>
              <a:gd name="connsiteY15568" fmla="*/ 801711 h 2128862"/>
              <a:gd name="connsiteX15569" fmla="*/ 1880139 w 2482948"/>
              <a:gd name="connsiteY15569" fmla="*/ 800067 h 2128862"/>
              <a:gd name="connsiteX15570" fmla="*/ 1050441 w 2482948"/>
              <a:gd name="connsiteY15570" fmla="*/ 798424 h 2128862"/>
              <a:gd name="connsiteX15571" fmla="*/ 1050656 w 2482948"/>
              <a:gd name="connsiteY15571" fmla="*/ 799595 h 2128862"/>
              <a:gd name="connsiteX15572" fmla="*/ 1052942 w 2482948"/>
              <a:gd name="connsiteY15572" fmla="*/ 804045 h 2128862"/>
              <a:gd name="connsiteX15573" fmla="*/ 1053215 w 2482948"/>
              <a:gd name="connsiteY15573" fmla="*/ 800848 h 2128862"/>
              <a:gd name="connsiteX15574" fmla="*/ 1053226 w 2482948"/>
              <a:gd name="connsiteY15574" fmla="*/ 800711 h 2128862"/>
              <a:gd name="connsiteX15575" fmla="*/ 1052471 w 2482948"/>
              <a:gd name="connsiteY15575" fmla="*/ 798751 h 2128862"/>
              <a:gd name="connsiteX15576" fmla="*/ 1051627 w 2482948"/>
              <a:gd name="connsiteY15576" fmla="*/ 798615 h 2128862"/>
              <a:gd name="connsiteX15577" fmla="*/ 610365 w 2482948"/>
              <a:gd name="connsiteY15577" fmla="*/ 798044 h 2128862"/>
              <a:gd name="connsiteX15578" fmla="*/ 598520 w 2482948"/>
              <a:gd name="connsiteY15578" fmla="*/ 811364 h 2128862"/>
              <a:gd name="connsiteX15579" fmla="*/ 549020 w 2482948"/>
              <a:gd name="connsiteY15579" fmla="*/ 864449 h 2128862"/>
              <a:gd name="connsiteX15580" fmla="*/ 261941 w 2482948"/>
              <a:gd name="connsiteY15580" fmla="*/ 1150700 h 2128862"/>
              <a:gd name="connsiteX15581" fmla="*/ 229890 w 2482948"/>
              <a:gd name="connsiteY15581" fmla="*/ 1173650 h 2128862"/>
              <a:gd name="connsiteX15582" fmla="*/ 223411 w 2482948"/>
              <a:gd name="connsiteY15582" fmla="*/ 1176994 h 2128862"/>
              <a:gd name="connsiteX15583" fmla="*/ 223035 w 2482948"/>
              <a:gd name="connsiteY15583" fmla="*/ 1177250 h 2128862"/>
              <a:gd name="connsiteX15584" fmla="*/ 219595 w 2482948"/>
              <a:gd name="connsiteY15584" fmla="*/ 1179598 h 2128862"/>
              <a:gd name="connsiteX15585" fmla="*/ 212415 w 2482948"/>
              <a:gd name="connsiteY15585" fmla="*/ 1182668 h 2128862"/>
              <a:gd name="connsiteX15586" fmla="*/ 199706 w 2482948"/>
              <a:gd name="connsiteY15586" fmla="*/ 1189226 h 2128862"/>
              <a:gd name="connsiteX15587" fmla="*/ 192589 w 2482948"/>
              <a:gd name="connsiteY15587" fmla="*/ 1191145 h 2128862"/>
              <a:gd name="connsiteX15588" fmla="*/ 180882 w 2482948"/>
              <a:gd name="connsiteY15588" fmla="*/ 1196151 h 2128862"/>
              <a:gd name="connsiteX15589" fmla="*/ 167693 w 2482948"/>
              <a:gd name="connsiteY15589" fmla="*/ 1198986 h 2128862"/>
              <a:gd name="connsiteX15590" fmla="*/ 167766 w 2482948"/>
              <a:gd name="connsiteY15590" fmla="*/ 1199098 h 2128862"/>
              <a:gd name="connsiteX15591" fmla="*/ 169044 w 2482948"/>
              <a:gd name="connsiteY15591" fmla="*/ 1200498 h 2128862"/>
              <a:gd name="connsiteX15592" fmla="*/ 196011 w 2482948"/>
              <a:gd name="connsiteY15592" fmla="*/ 1194238 h 2128862"/>
              <a:gd name="connsiteX15593" fmla="*/ 207175 w 2482948"/>
              <a:gd name="connsiteY15593" fmla="*/ 1189868 h 2128862"/>
              <a:gd name="connsiteX15594" fmla="*/ 215787 w 2482948"/>
              <a:gd name="connsiteY15594" fmla="*/ 1186497 h 2128862"/>
              <a:gd name="connsiteX15595" fmla="*/ 226818 w 2482948"/>
              <a:gd name="connsiteY15595" fmla="*/ 1181226 h 2128862"/>
              <a:gd name="connsiteX15596" fmla="*/ 265942 w 2482948"/>
              <a:gd name="connsiteY15596" fmla="*/ 1156353 h 2128862"/>
              <a:gd name="connsiteX15597" fmla="*/ 554813 w 2482948"/>
              <a:gd name="connsiteY15597" fmla="*/ 875066 h 2128862"/>
              <a:gd name="connsiteX15598" fmla="*/ 604175 w 2482948"/>
              <a:gd name="connsiteY15598" fmla="*/ 822670 h 2128862"/>
              <a:gd name="connsiteX15599" fmla="*/ 612016 w 2482948"/>
              <a:gd name="connsiteY15599" fmla="*/ 813910 h 2128862"/>
              <a:gd name="connsiteX15600" fmla="*/ 1800850 w 2482948"/>
              <a:gd name="connsiteY15600" fmla="*/ 797794 h 2128862"/>
              <a:gd name="connsiteX15601" fmla="*/ 1801115 w 2482948"/>
              <a:gd name="connsiteY15601" fmla="*/ 797905 h 2128862"/>
              <a:gd name="connsiteX15602" fmla="*/ 1801629 w 2482948"/>
              <a:gd name="connsiteY15602" fmla="*/ 798120 h 2128862"/>
              <a:gd name="connsiteX15603" fmla="*/ 1803402 w 2482948"/>
              <a:gd name="connsiteY15603" fmla="*/ 798863 h 2128862"/>
              <a:gd name="connsiteX15604" fmla="*/ 1803470 w 2482948"/>
              <a:gd name="connsiteY15604" fmla="*/ 798715 h 2128862"/>
              <a:gd name="connsiteX15605" fmla="*/ 1927289 w 2482948"/>
              <a:gd name="connsiteY15605" fmla="*/ 797266 h 2128862"/>
              <a:gd name="connsiteX15606" fmla="*/ 1905398 w 2482948"/>
              <a:gd name="connsiteY15606" fmla="*/ 840466 h 2128862"/>
              <a:gd name="connsiteX15607" fmla="*/ 1899921 w 2482948"/>
              <a:gd name="connsiteY15607" fmla="*/ 875654 h 2128862"/>
              <a:gd name="connsiteX15608" fmla="*/ 1912057 w 2482948"/>
              <a:gd name="connsiteY15608" fmla="*/ 873060 h 2128862"/>
              <a:gd name="connsiteX15609" fmla="*/ 1914565 w 2482948"/>
              <a:gd name="connsiteY15609" fmla="*/ 872524 h 2128862"/>
              <a:gd name="connsiteX15610" fmla="*/ 1915088 w 2482948"/>
              <a:gd name="connsiteY15610" fmla="*/ 871336 h 2128862"/>
              <a:gd name="connsiteX15611" fmla="*/ 1924209 w 2482948"/>
              <a:gd name="connsiteY15611" fmla="*/ 815961 h 2128862"/>
              <a:gd name="connsiteX15612" fmla="*/ 1925791 w 2482948"/>
              <a:gd name="connsiteY15612" fmla="*/ 806360 h 2128862"/>
              <a:gd name="connsiteX15613" fmla="*/ 1380849 w 2482948"/>
              <a:gd name="connsiteY15613" fmla="*/ 797084 h 2128862"/>
              <a:gd name="connsiteX15614" fmla="*/ 1362400 w 2482948"/>
              <a:gd name="connsiteY15614" fmla="*/ 799025 h 2128862"/>
              <a:gd name="connsiteX15615" fmla="*/ 1357817 w 2482948"/>
              <a:gd name="connsiteY15615" fmla="*/ 799507 h 2128862"/>
              <a:gd name="connsiteX15616" fmla="*/ 1356053 w 2482948"/>
              <a:gd name="connsiteY15616" fmla="*/ 799693 h 2128862"/>
              <a:gd name="connsiteX15617" fmla="*/ 1324627 w 2482948"/>
              <a:gd name="connsiteY15617" fmla="*/ 811087 h 2128862"/>
              <a:gd name="connsiteX15618" fmla="*/ 1324429 w 2482948"/>
              <a:gd name="connsiteY15618" fmla="*/ 811247 h 2128862"/>
              <a:gd name="connsiteX15619" fmla="*/ 1375972 w 2482948"/>
              <a:gd name="connsiteY15619" fmla="*/ 798711 h 2128862"/>
              <a:gd name="connsiteX15620" fmla="*/ 1387100 w 2482948"/>
              <a:gd name="connsiteY15620" fmla="*/ 800367 h 2128862"/>
              <a:gd name="connsiteX15621" fmla="*/ 1387761 w 2482948"/>
              <a:gd name="connsiteY15621" fmla="*/ 800465 h 2128862"/>
              <a:gd name="connsiteX15622" fmla="*/ 1392380 w 2482948"/>
              <a:gd name="connsiteY15622" fmla="*/ 799494 h 2128862"/>
              <a:gd name="connsiteX15623" fmla="*/ 1396104 w 2482948"/>
              <a:gd name="connsiteY15623" fmla="*/ 799946 h 2128862"/>
              <a:gd name="connsiteX15624" fmla="*/ 1417591 w 2482948"/>
              <a:gd name="connsiteY15624" fmla="*/ 802554 h 2128862"/>
              <a:gd name="connsiteX15625" fmla="*/ 1418052 w 2482948"/>
              <a:gd name="connsiteY15625" fmla="*/ 800551 h 2128862"/>
              <a:gd name="connsiteX15626" fmla="*/ 1409313 w 2482948"/>
              <a:gd name="connsiteY15626" fmla="*/ 799269 h 2128862"/>
              <a:gd name="connsiteX15627" fmla="*/ 1409152 w 2482948"/>
              <a:gd name="connsiteY15627" fmla="*/ 799779 h 2128862"/>
              <a:gd name="connsiteX15628" fmla="*/ 1042062 w 2482948"/>
              <a:gd name="connsiteY15628" fmla="*/ 797073 h 2128862"/>
              <a:gd name="connsiteX15629" fmla="*/ 1041864 w 2482948"/>
              <a:gd name="connsiteY15629" fmla="*/ 798474 h 2128862"/>
              <a:gd name="connsiteX15630" fmla="*/ 1041643 w 2482948"/>
              <a:gd name="connsiteY15630" fmla="*/ 800035 h 2128862"/>
              <a:gd name="connsiteX15631" fmla="*/ 1041671 w 2482948"/>
              <a:gd name="connsiteY15631" fmla="*/ 800075 h 2128862"/>
              <a:gd name="connsiteX15632" fmla="*/ 1041910 w 2482948"/>
              <a:gd name="connsiteY15632" fmla="*/ 800425 h 2128862"/>
              <a:gd name="connsiteX15633" fmla="*/ 1044477 w 2482948"/>
              <a:gd name="connsiteY15633" fmla="*/ 804191 h 2128862"/>
              <a:gd name="connsiteX15634" fmla="*/ 1044751 w 2482948"/>
              <a:gd name="connsiteY15634" fmla="*/ 801415 h 2128862"/>
              <a:gd name="connsiteX15635" fmla="*/ 1044989 w 2482948"/>
              <a:gd name="connsiteY15635" fmla="*/ 798993 h 2128862"/>
              <a:gd name="connsiteX15636" fmla="*/ 1044875 w 2482948"/>
              <a:gd name="connsiteY15636" fmla="*/ 798772 h 2128862"/>
              <a:gd name="connsiteX15637" fmla="*/ 1044166 w 2482948"/>
              <a:gd name="connsiteY15637" fmla="*/ 797412 h 2128862"/>
              <a:gd name="connsiteX15638" fmla="*/ 1043745 w 2482948"/>
              <a:gd name="connsiteY15638" fmla="*/ 797344 h 2128862"/>
              <a:gd name="connsiteX15639" fmla="*/ 1043387 w 2482948"/>
              <a:gd name="connsiteY15639" fmla="*/ 797286 h 2128862"/>
              <a:gd name="connsiteX15640" fmla="*/ 2170745 w 2482948"/>
              <a:gd name="connsiteY15640" fmla="*/ 796828 h 2128862"/>
              <a:gd name="connsiteX15641" fmla="*/ 2166833 w 2482948"/>
              <a:gd name="connsiteY15641" fmla="*/ 799782 h 2128862"/>
              <a:gd name="connsiteX15642" fmla="*/ 2157561 w 2482948"/>
              <a:gd name="connsiteY15642" fmla="*/ 814848 h 2128862"/>
              <a:gd name="connsiteX15643" fmla="*/ 2159913 w 2482948"/>
              <a:gd name="connsiteY15643" fmla="*/ 815078 h 2128862"/>
              <a:gd name="connsiteX15644" fmla="*/ 2164670 w 2482948"/>
              <a:gd name="connsiteY15644" fmla="*/ 815543 h 2128862"/>
              <a:gd name="connsiteX15645" fmla="*/ 2167962 w 2482948"/>
              <a:gd name="connsiteY15645" fmla="*/ 815866 h 2128862"/>
              <a:gd name="connsiteX15646" fmla="*/ 1438127 w 2482948"/>
              <a:gd name="connsiteY15646" fmla="*/ 796556 h 2128862"/>
              <a:gd name="connsiteX15647" fmla="*/ 1437775 w 2482948"/>
              <a:gd name="connsiteY15647" fmla="*/ 798154 h 2128862"/>
              <a:gd name="connsiteX15648" fmla="*/ 1437606 w 2482948"/>
              <a:gd name="connsiteY15648" fmla="*/ 798920 h 2128862"/>
              <a:gd name="connsiteX15649" fmla="*/ 1437487 w 2482948"/>
              <a:gd name="connsiteY15649" fmla="*/ 799460 h 2128862"/>
              <a:gd name="connsiteX15650" fmla="*/ 1446519 w 2482948"/>
              <a:gd name="connsiteY15650" fmla="*/ 800745 h 2128862"/>
              <a:gd name="connsiteX15651" fmla="*/ 1447219 w 2482948"/>
              <a:gd name="connsiteY15651" fmla="*/ 801079 h 2128862"/>
              <a:gd name="connsiteX15652" fmla="*/ 1447809 w 2482948"/>
              <a:gd name="connsiteY15652" fmla="*/ 799327 h 2128862"/>
              <a:gd name="connsiteX15653" fmla="*/ 1448140 w 2482948"/>
              <a:gd name="connsiteY15653" fmla="*/ 798347 h 2128862"/>
              <a:gd name="connsiteX15654" fmla="*/ 1448226 w 2482948"/>
              <a:gd name="connsiteY15654" fmla="*/ 798091 h 2128862"/>
              <a:gd name="connsiteX15655" fmla="*/ 2019558 w 2482948"/>
              <a:gd name="connsiteY15655" fmla="*/ 796140 h 2128862"/>
              <a:gd name="connsiteX15656" fmla="*/ 2006315 w 2482948"/>
              <a:gd name="connsiteY15656" fmla="*/ 818457 h 2128862"/>
              <a:gd name="connsiteX15657" fmla="*/ 1996153 w 2482948"/>
              <a:gd name="connsiteY15657" fmla="*/ 835582 h 2128862"/>
              <a:gd name="connsiteX15658" fmla="*/ 1995714 w 2482948"/>
              <a:gd name="connsiteY15658" fmla="*/ 836551 h 2128862"/>
              <a:gd name="connsiteX15659" fmla="*/ 1994710 w 2482948"/>
              <a:gd name="connsiteY15659" fmla="*/ 838768 h 2128862"/>
              <a:gd name="connsiteX15660" fmla="*/ 1989629 w 2482948"/>
              <a:gd name="connsiteY15660" fmla="*/ 849981 h 2128862"/>
              <a:gd name="connsiteX15661" fmla="*/ 1989152 w 2482948"/>
              <a:gd name="connsiteY15661" fmla="*/ 851935 h 2128862"/>
              <a:gd name="connsiteX15662" fmla="*/ 1985024 w 2482948"/>
              <a:gd name="connsiteY15662" fmla="*/ 890181 h 2128862"/>
              <a:gd name="connsiteX15663" fmla="*/ 1992771 w 2482948"/>
              <a:gd name="connsiteY15663" fmla="*/ 893928 h 2128862"/>
              <a:gd name="connsiteX15664" fmla="*/ 2005995 w 2482948"/>
              <a:gd name="connsiteY15664" fmla="*/ 864234 h 2128862"/>
              <a:gd name="connsiteX15665" fmla="*/ 2007003 w 2482948"/>
              <a:gd name="connsiteY15665" fmla="*/ 856748 h 2128862"/>
              <a:gd name="connsiteX15666" fmla="*/ 2009620 w 2482948"/>
              <a:gd name="connsiteY15666" fmla="*/ 837323 h 2128862"/>
              <a:gd name="connsiteX15667" fmla="*/ 1834261 w 2482948"/>
              <a:gd name="connsiteY15667" fmla="*/ 795842 h 2128862"/>
              <a:gd name="connsiteX15668" fmla="*/ 1833725 w 2482948"/>
              <a:gd name="connsiteY15668" fmla="*/ 795867 h 2128862"/>
              <a:gd name="connsiteX15669" fmla="*/ 1834220 w 2482948"/>
              <a:gd name="connsiteY15669" fmla="*/ 795917 h 2128862"/>
              <a:gd name="connsiteX15670" fmla="*/ 1033759 w 2482948"/>
              <a:gd name="connsiteY15670" fmla="*/ 795734 h 2128862"/>
              <a:gd name="connsiteX15671" fmla="*/ 1036866 w 2482948"/>
              <a:gd name="connsiteY15671" fmla="*/ 801487 h 2128862"/>
              <a:gd name="connsiteX15672" fmla="*/ 1037060 w 2482948"/>
              <a:gd name="connsiteY15672" fmla="*/ 799926 h 2128862"/>
              <a:gd name="connsiteX15673" fmla="*/ 1034245 w 2482948"/>
              <a:gd name="connsiteY15673" fmla="*/ 795812 h 2128862"/>
              <a:gd name="connsiteX15674" fmla="*/ 1485598 w 2482948"/>
              <a:gd name="connsiteY15674" fmla="*/ 795572 h 2128862"/>
              <a:gd name="connsiteX15675" fmla="*/ 1484167 w 2482948"/>
              <a:gd name="connsiteY15675" fmla="*/ 799033 h 2128862"/>
              <a:gd name="connsiteX15676" fmla="*/ 1483311 w 2482948"/>
              <a:gd name="connsiteY15676" fmla="*/ 801102 h 2128862"/>
              <a:gd name="connsiteX15677" fmla="*/ 1493763 w 2482948"/>
              <a:gd name="connsiteY15677" fmla="*/ 806243 h 2128862"/>
              <a:gd name="connsiteX15678" fmla="*/ 1495451 w 2482948"/>
              <a:gd name="connsiteY15678" fmla="*/ 801964 h 2128862"/>
              <a:gd name="connsiteX15679" fmla="*/ 1496378 w 2482948"/>
              <a:gd name="connsiteY15679" fmla="*/ 799612 h 2128862"/>
              <a:gd name="connsiteX15680" fmla="*/ 1486092 w 2482948"/>
              <a:gd name="connsiteY15680" fmla="*/ 795644 h 2128862"/>
              <a:gd name="connsiteX15681" fmla="*/ 1335745 w 2482948"/>
              <a:gd name="connsiteY15681" fmla="*/ 795478 h 2128862"/>
              <a:gd name="connsiteX15682" fmla="*/ 1305951 w 2482948"/>
              <a:gd name="connsiteY15682" fmla="*/ 809883 h 2128862"/>
              <a:gd name="connsiteX15683" fmla="*/ 1306249 w 2482948"/>
              <a:gd name="connsiteY15683" fmla="*/ 809922 h 2128862"/>
              <a:gd name="connsiteX15684" fmla="*/ 1306829 w 2482948"/>
              <a:gd name="connsiteY15684" fmla="*/ 809996 h 2128862"/>
              <a:gd name="connsiteX15685" fmla="*/ 1311823 w 2482948"/>
              <a:gd name="connsiteY15685" fmla="*/ 810639 h 2128862"/>
              <a:gd name="connsiteX15686" fmla="*/ 1316561 w 2482948"/>
              <a:gd name="connsiteY15686" fmla="*/ 805995 h 2128862"/>
              <a:gd name="connsiteX15687" fmla="*/ 1332615 w 2482948"/>
              <a:gd name="connsiteY15687" fmla="*/ 797723 h 2128862"/>
              <a:gd name="connsiteX15688" fmla="*/ 1334254 w 2482948"/>
              <a:gd name="connsiteY15688" fmla="*/ 796548 h 2128862"/>
              <a:gd name="connsiteX15689" fmla="*/ 1359379 w 2482948"/>
              <a:gd name="connsiteY15689" fmla="*/ 795040 h 2128862"/>
              <a:gd name="connsiteX15690" fmla="*/ 1337456 w 2482948"/>
              <a:gd name="connsiteY15690" fmla="*/ 803210 h 2128862"/>
              <a:gd name="connsiteX15691" fmla="*/ 1336584 w 2482948"/>
              <a:gd name="connsiteY15691" fmla="*/ 803535 h 2128862"/>
              <a:gd name="connsiteX15692" fmla="*/ 1336307 w 2482948"/>
              <a:gd name="connsiteY15692" fmla="*/ 803638 h 2128862"/>
              <a:gd name="connsiteX15693" fmla="*/ 1367717 w 2482948"/>
              <a:gd name="connsiteY15693" fmla="*/ 795834 h 2128862"/>
              <a:gd name="connsiteX15694" fmla="*/ 659784 w 2482948"/>
              <a:gd name="connsiteY15694" fmla="*/ 794877 h 2128862"/>
              <a:gd name="connsiteX15695" fmla="*/ 658005 w 2482948"/>
              <a:gd name="connsiteY15695" fmla="*/ 796807 h 2128862"/>
              <a:gd name="connsiteX15696" fmla="*/ 664690 w 2482948"/>
              <a:gd name="connsiteY15696" fmla="*/ 808666 h 2128862"/>
              <a:gd name="connsiteX15697" fmla="*/ 667028 w 2482948"/>
              <a:gd name="connsiteY15697" fmla="*/ 806216 h 2128862"/>
              <a:gd name="connsiteX15698" fmla="*/ 667685 w 2482948"/>
              <a:gd name="connsiteY15698" fmla="*/ 805527 h 2128862"/>
              <a:gd name="connsiteX15699" fmla="*/ 662644 w 2482948"/>
              <a:gd name="connsiteY15699" fmla="*/ 798732 h 2128862"/>
              <a:gd name="connsiteX15700" fmla="*/ 1003447 w 2482948"/>
              <a:gd name="connsiteY15700" fmla="*/ 794843 h 2128862"/>
              <a:gd name="connsiteX15701" fmla="*/ 1002247 w 2482948"/>
              <a:gd name="connsiteY15701" fmla="*/ 796964 h 2128862"/>
              <a:gd name="connsiteX15702" fmla="*/ 1000836 w 2482948"/>
              <a:gd name="connsiteY15702" fmla="*/ 799457 h 2128862"/>
              <a:gd name="connsiteX15703" fmla="*/ 1000010 w 2482948"/>
              <a:gd name="connsiteY15703" fmla="*/ 800916 h 2128862"/>
              <a:gd name="connsiteX15704" fmla="*/ 1013644 w 2482948"/>
              <a:gd name="connsiteY15704" fmla="*/ 803517 h 2128862"/>
              <a:gd name="connsiteX15705" fmla="*/ 1027496 w 2482948"/>
              <a:gd name="connsiteY15705" fmla="*/ 794724 h 2128862"/>
              <a:gd name="connsiteX15706" fmla="*/ 1030272 w 2482948"/>
              <a:gd name="connsiteY15706" fmla="*/ 797848 h 2128862"/>
              <a:gd name="connsiteX15707" fmla="*/ 1030762 w 2482948"/>
              <a:gd name="connsiteY15707" fmla="*/ 795251 h 2128862"/>
              <a:gd name="connsiteX15708" fmla="*/ 1030147 w 2482948"/>
              <a:gd name="connsiteY15708" fmla="*/ 795152 h 2128862"/>
              <a:gd name="connsiteX15709" fmla="*/ 1028779 w 2482948"/>
              <a:gd name="connsiteY15709" fmla="*/ 794931 h 2128862"/>
              <a:gd name="connsiteX15710" fmla="*/ 1862546 w 2482948"/>
              <a:gd name="connsiteY15710" fmla="*/ 794513 h 2128862"/>
              <a:gd name="connsiteX15711" fmla="*/ 1843609 w 2482948"/>
              <a:gd name="connsiteY15711" fmla="*/ 795402 h 2128862"/>
              <a:gd name="connsiteX15712" fmla="*/ 1843183 w 2482948"/>
              <a:gd name="connsiteY15712" fmla="*/ 796813 h 2128862"/>
              <a:gd name="connsiteX15713" fmla="*/ 1843906 w 2482948"/>
              <a:gd name="connsiteY15713" fmla="*/ 796885 h 2128862"/>
              <a:gd name="connsiteX15714" fmla="*/ 1862256 w 2482948"/>
              <a:gd name="connsiteY15714" fmla="*/ 795292 h 2128862"/>
              <a:gd name="connsiteX15715" fmla="*/ 1424600 w 2482948"/>
              <a:gd name="connsiteY15715" fmla="*/ 794501 h 2128862"/>
              <a:gd name="connsiteX15716" fmla="*/ 1424282 w 2482948"/>
              <a:gd name="connsiteY15716" fmla="*/ 795908 h 2128862"/>
              <a:gd name="connsiteX15717" fmla="*/ 1423917 w 2482948"/>
              <a:gd name="connsiteY15717" fmla="*/ 797528 h 2128862"/>
              <a:gd name="connsiteX15718" fmla="*/ 1432459 w 2482948"/>
              <a:gd name="connsiteY15718" fmla="*/ 798744 h 2128862"/>
              <a:gd name="connsiteX15719" fmla="*/ 1433082 w 2482948"/>
              <a:gd name="connsiteY15719" fmla="*/ 795975 h 2128862"/>
              <a:gd name="connsiteX15720" fmla="*/ 1433122 w 2482948"/>
              <a:gd name="connsiteY15720" fmla="*/ 795796 h 2128862"/>
              <a:gd name="connsiteX15721" fmla="*/ 2276087 w 2482948"/>
              <a:gd name="connsiteY15721" fmla="*/ 794350 h 2128862"/>
              <a:gd name="connsiteX15722" fmla="*/ 2256843 w 2482948"/>
              <a:gd name="connsiteY15722" fmla="*/ 813200 h 2128862"/>
              <a:gd name="connsiteX15723" fmla="*/ 2253904 w 2482948"/>
              <a:gd name="connsiteY15723" fmla="*/ 841438 h 2128862"/>
              <a:gd name="connsiteX15724" fmla="*/ 2268173 w 2482948"/>
              <a:gd name="connsiteY15724" fmla="*/ 826068 h 2128862"/>
              <a:gd name="connsiteX15725" fmla="*/ 2269879 w 2482948"/>
              <a:gd name="connsiteY15725" fmla="*/ 824230 h 2128862"/>
              <a:gd name="connsiteX15726" fmla="*/ 2273816 w 2482948"/>
              <a:gd name="connsiteY15726" fmla="*/ 819990 h 2128862"/>
              <a:gd name="connsiteX15727" fmla="*/ 1351844 w 2482948"/>
              <a:gd name="connsiteY15727" fmla="*/ 794322 h 2128862"/>
              <a:gd name="connsiteX15728" fmla="*/ 1349619 w 2482948"/>
              <a:gd name="connsiteY15728" fmla="*/ 795344 h 2128862"/>
              <a:gd name="connsiteX15729" fmla="*/ 1346175 w 2482948"/>
              <a:gd name="connsiteY15729" fmla="*/ 796925 h 2128862"/>
              <a:gd name="connsiteX15730" fmla="*/ 1354729 w 2482948"/>
              <a:gd name="connsiteY15730" fmla="*/ 794597 h 2128862"/>
              <a:gd name="connsiteX15731" fmla="*/ 1877107 w 2482948"/>
              <a:gd name="connsiteY15731" fmla="*/ 793829 h 2128862"/>
              <a:gd name="connsiteX15732" fmla="*/ 1871287 w 2482948"/>
              <a:gd name="connsiteY15732" fmla="*/ 794102 h 2128862"/>
              <a:gd name="connsiteX15733" fmla="*/ 1871059 w 2482948"/>
              <a:gd name="connsiteY15733" fmla="*/ 794527 h 2128862"/>
              <a:gd name="connsiteX15734" fmla="*/ 1874653 w 2482948"/>
              <a:gd name="connsiteY15734" fmla="*/ 794215 h 2128862"/>
              <a:gd name="connsiteX15735" fmla="*/ 1876652 w 2482948"/>
              <a:gd name="connsiteY15735" fmla="*/ 794042 h 2128862"/>
              <a:gd name="connsiteX15736" fmla="*/ 1470147 w 2482948"/>
              <a:gd name="connsiteY15736" fmla="*/ 793313 h 2128862"/>
              <a:gd name="connsiteX15737" fmla="*/ 1470070 w 2482948"/>
              <a:gd name="connsiteY15737" fmla="*/ 793556 h 2128862"/>
              <a:gd name="connsiteX15738" fmla="*/ 1469942 w 2482948"/>
              <a:gd name="connsiteY15738" fmla="*/ 793958 h 2128862"/>
              <a:gd name="connsiteX15739" fmla="*/ 1469785 w 2482948"/>
              <a:gd name="connsiteY15739" fmla="*/ 794450 h 2128862"/>
              <a:gd name="connsiteX15740" fmla="*/ 1471978 w 2482948"/>
              <a:gd name="connsiteY15740" fmla="*/ 795528 h 2128862"/>
              <a:gd name="connsiteX15741" fmla="*/ 1474151 w 2482948"/>
              <a:gd name="connsiteY15741" fmla="*/ 796597 h 2128862"/>
              <a:gd name="connsiteX15742" fmla="*/ 1480028 w 2482948"/>
              <a:gd name="connsiteY15742" fmla="*/ 799488 h 2128862"/>
              <a:gd name="connsiteX15743" fmla="*/ 1481887 w 2482948"/>
              <a:gd name="connsiteY15743" fmla="*/ 795029 h 2128862"/>
              <a:gd name="connsiteX15744" fmla="*/ 1478339 w 2482948"/>
              <a:gd name="connsiteY15744" fmla="*/ 794511 h 2128862"/>
              <a:gd name="connsiteX15745" fmla="*/ 1455194 w 2482948"/>
              <a:gd name="connsiteY15745" fmla="*/ 793050 h 2128862"/>
              <a:gd name="connsiteX15746" fmla="*/ 1455054 w 2482948"/>
              <a:gd name="connsiteY15746" fmla="*/ 793471 h 2128862"/>
              <a:gd name="connsiteX15747" fmla="*/ 1454269 w 2482948"/>
              <a:gd name="connsiteY15747" fmla="*/ 795829 h 2128862"/>
              <a:gd name="connsiteX15748" fmla="*/ 1463571 w 2482948"/>
              <a:gd name="connsiteY15748" fmla="*/ 800407 h 2128862"/>
              <a:gd name="connsiteX15749" fmla="*/ 1463882 w 2482948"/>
              <a:gd name="connsiteY15749" fmla="*/ 799436 h 2128862"/>
              <a:gd name="connsiteX15750" fmla="*/ 1464073 w 2482948"/>
              <a:gd name="connsiteY15750" fmla="*/ 798842 h 2128862"/>
              <a:gd name="connsiteX15751" fmla="*/ 1464470 w 2482948"/>
              <a:gd name="connsiteY15751" fmla="*/ 797605 h 2128862"/>
              <a:gd name="connsiteX15752" fmla="*/ 1462242 w 2482948"/>
              <a:gd name="connsiteY15752" fmla="*/ 796511 h 2128862"/>
              <a:gd name="connsiteX15753" fmla="*/ 1458466 w 2482948"/>
              <a:gd name="connsiteY15753" fmla="*/ 794657 h 2128862"/>
              <a:gd name="connsiteX15754" fmla="*/ 1411078 w 2482948"/>
              <a:gd name="connsiteY15754" fmla="*/ 792445 h 2128862"/>
              <a:gd name="connsiteX15755" fmla="*/ 1410345 w 2482948"/>
              <a:gd name="connsiteY15755" fmla="*/ 795596 h 2128862"/>
              <a:gd name="connsiteX15756" fmla="*/ 1418912 w 2482948"/>
              <a:gd name="connsiteY15756" fmla="*/ 796815 h 2128862"/>
              <a:gd name="connsiteX15757" fmla="*/ 1419617 w 2482948"/>
              <a:gd name="connsiteY15757" fmla="*/ 793750 h 2128862"/>
              <a:gd name="connsiteX15758" fmla="*/ 1419619 w 2482948"/>
              <a:gd name="connsiteY15758" fmla="*/ 793743 h 2128862"/>
              <a:gd name="connsiteX15759" fmla="*/ 1417665 w 2482948"/>
              <a:gd name="connsiteY15759" fmla="*/ 793446 h 2128862"/>
              <a:gd name="connsiteX15760" fmla="*/ 1413890 w 2482948"/>
              <a:gd name="connsiteY15760" fmla="*/ 792873 h 2128862"/>
              <a:gd name="connsiteX15761" fmla="*/ 1758714 w 2482948"/>
              <a:gd name="connsiteY15761" fmla="*/ 792185 h 2128862"/>
              <a:gd name="connsiteX15762" fmla="*/ 1761691 w 2482948"/>
              <a:gd name="connsiteY15762" fmla="*/ 794907 h 2128862"/>
              <a:gd name="connsiteX15763" fmla="*/ 1769186 w 2482948"/>
              <a:gd name="connsiteY15763" fmla="*/ 801760 h 2128862"/>
              <a:gd name="connsiteX15764" fmla="*/ 1769459 w 2482948"/>
              <a:gd name="connsiteY15764" fmla="*/ 799709 h 2128862"/>
              <a:gd name="connsiteX15765" fmla="*/ 1760954 w 2482948"/>
              <a:gd name="connsiteY15765" fmla="*/ 793754 h 2128862"/>
              <a:gd name="connsiteX15766" fmla="*/ 1760439 w 2482948"/>
              <a:gd name="connsiteY15766" fmla="*/ 793393 h 2128862"/>
              <a:gd name="connsiteX15767" fmla="*/ 1007951 w 2482948"/>
              <a:gd name="connsiteY15767" fmla="*/ 791573 h 2128862"/>
              <a:gd name="connsiteX15768" fmla="*/ 1023072 w 2482948"/>
              <a:gd name="connsiteY15768" fmla="*/ 804469 h 2128862"/>
              <a:gd name="connsiteX15769" fmla="*/ 1024359 w 2482948"/>
              <a:gd name="connsiteY15769" fmla="*/ 805562 h 2128862"/>
              <a:gd name="connsiteX15770" fmla="*/ 1027060 w 2482948"/>
              <a:gd name="connsiteY15770" fmla="*/ 806077 h 2128862"/>
              <a:gd name="connsiteX15771" fmla="*/ 1028062 w 2482948"/>
              <a:gd name="connsiteY15771" fmla="*/ 806269 h 2128862"/>
              <a:gd name="connsiteX15772" fmla="*/ 1028840 w 2482948"/>
              <a:gd name="connsiteY15772" fmla="*/ 806417 h 2128862"/>
              <a:gd name="connsiteX15773" fmla="*/ 1029136 w 2482948"/>
              <a:gd name="connsiteY15773" fmla="*/ 804344 h 2128862"/>
              <a:gd name="connsiteX15774" fmla="*/ 1028497 w 2482948"/>
              <a:gd name="connsiteY15774" fmla="*/ 803632 h 2128862"/>
              <a:gd name="connsiteX15775" fmla="*/ 1019317 w 2482948"/>
              <a:gd name="connsiteY15775" fmla="*/ 793406 h 2128862"/>
              <a:gd name="connsiteX15776" fmla="*/ 2215341 w 2482948"/>
              <a:gd name="connsiteY15776" fmla="*/ 790439 h 2128862"/>
              <a:gd name="connsiteX15777" fmla="*/ 2213938 w 2482948"/>
              <a:gd name="connsiteY15777" fmla="*/ 791600 h 2128862"/>
              <a:gd name="connsiteX15778" fmla="*/ 2197198 w 2482948"/>
              <a:gd name="connsiteY15778" fmla="*/ 805447 h 2128862"/>
              <a:gd name="connsiteX15779" fmla="*/ 2196207 w 2482948"/>
              <a:gd name="connsiteY15779" fmla="*/ 814371 h 2128862"/>
              <a:gd name="connsiteX15780" fmla="*/ 2195005 w 2482948"/>
              <a:gd name="connsiteY15780" fmla="*/ 825190 h 2128862"/>
              <a:gd name="connsiteX15781" fmla="*/ 2194974 w 2482948"/>
              <a:gd name="connsiteY15781" fmla="*/ 825466 h 2128862"/>
              <a:gd name="connsiteX15782" fmla="*/ 2198750 w 2482948"/>
              <a:gd name="connsiteY15782" fmla="*/ 827289 h 2128862"/>
              <a:gd name="connsiteX15783" fmla="*/ 2200360 w 2482948"/>
              <a:gd name="connsiteY15783" fmla="*/ 828066 h 2128862"/>
              <a:gd name="connsiteX15784" fmla="*/ 2207924 w 2482948"/>
              <a:gd name="connsiteY15784" fmla="*/ 820602 h 2128862"/>
              <a:gd name="connsiteX15785" fmla="*/ 2212896 w 2482948"/>
              <a:gd name="connsiteY15785" fmla="*/ 816172 h 2128862"/>
              <a:gd name="connsiteX15786" fmla="*/ 2213723 w 2482948"/>
              <a:gd name="connsiteY15786" fmla="*/ 810409 h 2128862"/>
              <a:gd name="connsiteX15787" fmla="*/ 1396742 w 2482948"/>
              <a:gd name="connsiteY15787" fmla="*/ 790266 h 2128862"/>
              <a:gd name="connsiteX15788" fmla="*/ 1381120 w 2482948"/>
              <a:gd name="connsiteY15788" fmla="*/ 791994 h 2128862"/>
              <a:gd name="connsiteX15789" fmla="*/ 1381938 w 2482948"/>
              <a:gd name="connsiteY15789" fmla="*/ 792072 h 2128862"/>
              <a:gd name="connsiteX15790" fmla="*/ 1382604 w 2482948"/>
              <a:gd name="connsiteY15790" fmla="*/ 792135 h 2128862"/>
              <a:gd name="connsiteX15791" fmla="*/ 1382774 w 2482948"/>
              <a:gd name="connsiteY15791" fmla="*/ 792093 h 2128862"/>
              <a:gd name="connsiteX15792" fmla="*/ 1383852 w 2482948"/>
              <a:gd name="connsiteY15792" fmla="*/ 791825 h 2128862"/>
              <a:gd name="connsiteX15793" fmla="*/ 1390273 w 2482948"/>
              <a:gd name="connsiteY15793" fmla="*/ 792739 h 2128862"/>
              <a:gd name="connsiteX15794" fmla="*/ 1390749 w 2482948"/>
              <a:gd name="connsiteY15794" fmla="*/ 792807 h 2128862"/>
              <a:gd name="connsiteX15795" fmla="*/ 1392777 w 2482948"/>
              <a:gd name="connsiteY15795" fmla="*/ 793095 h 2128862"/>
              <a:gd name="connsiteX15796" fmla="*/ 1405154 w 2482948"/>
              <a:gd name="connsiteY15796" fmla="*/ 794264 h 2128862"/>
              <a:gd name="connsiteX15797" fmla="*/ 1405776 w 2482948"/>
              <a:gd name="connsiteY15797" fmla="*/ 791639 h 2128862"/>
              <a:gd name="connsiteX15798" fmla="*/ 1783622 w 2482948"/>
              <a:gd name="connsiteY15798" fmla="*/ 789570 h 2128862"/>
              <a:gd name="connsiteX15799" fmla="*/ 1783223 w 2482948"/>
              <a:gd name="connsiteY15799" fmla="*/ 790402 h 2128862"/>
              <a:gd name="connsiteX15800" fmla="*/ 1787549 w 2482948"/>
              <a:gd name="connsiteY15800" fmla="*/ 792216 h 2128862"/>
              <a:gd name="connsiteX15801" fmla="*/ 1785661 w 2482948"/>
              <a:gd name="connsiteY15801" fmla="*/ 790944 h 2128862"/>
              <a:gd name="connsiteX15802" fmla="*/ 1440270 w 2482948"/>
              <a:gd name="connsiteY15802" fmla="*/ 789462 h 2128862"/>
              <a:gd name="connsiteX15803" fmla="*/ 1439682 w 2482948"/>
              <a:gd name="connsiteY15803" fmla="*/ 791144 h 2128862"/>
              <a:gd name="connsiteX15804" fmla="*/ 1439288 w 2482948"/>
              <a:gd name="connsiteY15804" fmla="*/ 792270 h 2128862"/>
              <a:gd name="connsiteX15805" fmla="*/ 1449690 w 2482948"/>
              <a:gd name="connsiteY15805" fmla="*/ 793575 h 2128862"/>
              <a:gd name="connsiteX15806" fmla="*/ 1449740 w 2482948"/>
              <a:gd name="connsiteY15806" fmla="*/ 793600 h 2128862"/>
              <a:gd name="connsiteX15807" fmla="*/ 1450351 w 2482948"/>
              <a:gd name="connsiteY15807" fmla="*/ 791786 h 2128862"/>
              <a:gd name="connsiteX15808" fmla="*/ 1450614 w 2482948"/>
              <a:gd name="connsiteY15808" fmla="*/ 791004 h 2128862"/>
              <a:gd name="connsiteX15809" fmla="*/ 1444409 w 2482948"/>
              <a:gd name="connsiteY15809" fmla="*/ 790079 h 2128862"/>
              <a:gd name="connsiteX15810" fmla="*/ 1374821 w 2482948"/>
              <a:gd name="connsiteY15810" fmla="*/ 789130 h 2128862"/>
              <a:gd name="connsiteX15811" fmla="*/ 1365193 w 2482948"/>
              <a:gd name="connsiteY15811" fmla="*/ 790491 h 2128862"/>
              <a:gd name="connsiteX15812" fmla="*/ 1366205 w 2482948"/>
              <a:gd name="connsiteY15812" fmla="*/ 790586 h 2128862"/>
              <a:gd name="connsiteX15813" fmla="*/ 1367722 w 2482948"/>
              <a:gd name="connsiteY15813" fmla="*/ 790730 h 2128862"/>
              <a:gd name="connsiteX15814" fmla="*/ 1368629 w 2482948"/>
              <a:gd name="connsiteY15814" fmla="*/ 790815 h 2128862"/>
              <a:gd name="connsiteX15815" fmla="*/ 1372893 w 2482948"/>
              <a:gd name="connsiteY15815" fmla="*/ 789655 h 2128862"/>
              <a:gd name="connsiteX15816" fmla="*/ 1374503 w 2482948"/>
              <a:gd name="connsiteY15816" fmla="*/ 789217 h 2128862"/>
              <a:gd name="connsiteX15817" fmla="*/ 689338 w 2482948"/>
              <a:gd name="connsiteY15817" fmla="*/ 789039 h 2128862"/>
              <a:gd name="connsiteX15818" fmla="*/ 682996 w 2482948"/>
              <a:gd name="connsiteY15818" fmla="*/ 796152 h 2128862"/>
              <a:gd name="connsiteX15819" fmla="*/ 681998 w 2482948"/>
              <a:gd name="connsiteY15819" fmla="*/ 797270 h 2128862"/>
              <a:gd name="connsiteX15820" fmla="*/ 693521 w 2482948"/>
              <a:gd name="connsiteY15820" fmla="*/ 808709 h 2128862"/>
              <a:gd name="connsiteX15821" fmla="*/ 701996 w 2482948"/>
              <a:gd name="connsiteY15821" fmla="*/ 799235 h 2128862"/>
              <a:gd name="connsiteX15822" fmla="*/ 701780 w 2482948"/>
              <a:gd name="connsiteY15822" fmla="*/ 799062 h 2128862"/>
              <a:gd name="connsiteX15823" fmla="*/ 691760 w 2482948"/>
              <a:gd name="connsiteY15823" fmla="*/ 790990 h 2128862"/>
              <a:gd name="connsiteX15824" fmla="*/ 1874005 w 2482948"/>
              <a:gd name="connsiteY15824" fmla="*/ 789026 h 2128862"/>
              <a:gd name="connsiteX15825" fmla="*/ 1873962 w 2482948"/>
              <a:gd name="connsiteY15825" fmla="*/ 789106 h 2128862"/>
              <a:gd name="connsiteX15826" fmla="*/ 1875603 w 2482948"/>
              <a:gd name="connsiteY15826" fmla="*/ 789026 h 2128862"/>
              <a:gd name="connsiteX15827" fmla="*/ 1869357 w 2482948"/>
              <a:gd name="connsiteY15827" fmla="*/ 789026 h 2128862"/>
              <a:gd name="connsiteX15828" fmla="*/ 1869242 w 2482948"/>
              <a:gd name="connsiteY15828" fmla="*/ 789337 h 2128862"/>
              <a:gd name="connsiteX15829" fmla="*/ 1869918 w 2482948"/>
              <a:gd name="connsiteY15829" fmla="*/ 789304 h 2128862"/>
              <a:gd name="connsiteX15830" fmla="*/ 1870067 w 2482948"/>
              <a:gd name="connsiteY15830" fmla="*/ 789026 h 2128862"/>
              <a:gd name="connsiteX15831" fmla="*/ 1845535 w 2482948"/>
              <a:gd name="connsiteY15831" fmla="*/ 789026 h 2128862"/>
              <a:gd name="connsiteX15832" fmla="*/ 1845085 w 2482948"/>
              <a:gd name="connsiteY15832" fmla="*/ 790515 h 2128862"/>
              <a:gd name="connsiteX15833" fmla="*/ 1864383 w 2482948"/>
              <a:gd name="connsiteY15833" fmla="*/ 789574 h 2128862"/>
              <a:gd name="connsiteX15834" fmla="*/ 1864587 w 2482948"/>
              <a:gd name="connsiteY15834" fmla="*/ 789026 h 2128862"/>
              <a:gd name="connsiteX15835" fmla="*/ 1083225 w 2482948"/>
              <a:gd name="connsiteY15835" fmla="*/ 788298 h 2128862"/>
              <a:gd name="connsiteX15836" fmla="*/ 1079163 w 2482948"/>
              <a:gd name="connsiteY15836" fmla="*/ 798357 h 2128862"/>
              <a:gd name="connsiteX15837" fmla="*/ 1082503 w 2482948"/>
              <a:gd name="connsiteY15837" fmla="*/ 798895 h 2128862"/>
              <a:gd name="connsiteX15838" fmla="*/ 1095296 w 2482948"/>
              <a:gd name="connsiteY15838" fmla="*/ 787634 h 2128862"/>
              <a:gd name="connsiteX15839" fmla="*/ 1093570 w 2482948"/>
              <a:gd name="connsiteY15839" fmla="*/ 800678 h 2128862"/>
              <a:gd name="connsiteX15840" fmla="*/ 1263932 w 2482948"/>
              <a:gd name="connsiteY15840" fmla="*/ 828115 h 2128862"/>
              <a:gd name="connsiteX15841" fmla="*/ 1271618 w 2482948"/>
              <a:gd name="connsiteY15841" fmla="*/ 820363 h 2128862"/>
              <a:gd name="connsiteX15842" fmla="*/ 1289216 w 2482948"/>
              <a:gd name="connsiteY15842" fmla="*/ 812608 h 2128862"/>
              <a:gd name="connsiteX15843" fmla="*/ 1801467 w 2482948"/>
              <a:gd name="connsiteY15843" fmla="*/ 787459 h 2128862"/>
              <a:gd name="connsiteX15844" fmla="*/ 1801292 w 2482948"/>
              <a:gd name="connsiteY15844" fmla="*/ 788051 h 2128862"/>
              <a:gd name="connsiteX15845" fmla="*/ 1804923 w 2482948"/>
              <a:gd name="connsiteY15845" fmla="*/ 789222 h 2128862"/>
              <a:gd name="connsiteX15846" fmla="*/ 1802094 w 2482948"/>
              <a:gd name="connsiteY15846" fmla="*/ 787779 h 2128862"/>
              <a:gd name="connsiteX15847" fmla="*/ 1801633 w 2482948"/>
              <a:gd name="connsiteY15847" fmla="*/ 787544 h 2128862"/>
              <a:gd name="connsiteX15848" fmla="*/ 1426212 w 2482948"/>
              <a:gd name="connsiteY15848" fmla="*/ 787366 h 2128862"/>
              <a:gd name="connsiteX15849" fmla="*/ 1425495 w 2482948"/>
              <a:gd name="connsiteY15849" fmla="*/ 790540 h 2128862"/>
              <a:gd name="connsiteX15850" fmla="*/ 1426986 w 2482948"/>
              <a:gd name="connsiteY15850" fmla="*/ 790727 h 2128862"/>
              <a:gd name="connsiteX15851" fmla="*/ 1434063 w 2482948"/>
              <a:gd name="connsiteY15851" fmla="*/ 791615 h 2128862"/>
              <a:gd name="connsiteX15852" fmla="*/ 1434112 w 2482948"/>
              <a:gd name="connsiteY15852" fmla="*/ 791399 h 2128862"/>
              <a:gd name="connsiteX15853" fmla="*/ 1434325 w 2482948"/>
              <a:gd name="connsiteY15853" fmla="*/ 790454 h 2128862"/>
              <a:gd name="connsiteX15854" fmla="*/ 1434958 w 2482948"/>
              <a:gd name="connsiteY15854" fmla="*/ 788670 h 2128862"/>
              <a:gd name="connsiteX15855" fmla="*/ 1824160 w 2482948"/>
              <a:gd name="connsiteY15855" fmla="*/ 787048 h 2128862"/>
              <a:gd name="connsiteX15856" fmla="*/ 1822954 w 2482948"/>
              <a:gd name="connsiteY15856" fmla="*/ 791083 h 2128862"/>
              <a:gd name="connsiteX15857" fmla="*/ 1824739 w 2482948"/>
              <a:gd name="connsiteY15857" fmla="*/ 791508 h 2128862"/>
              <a:gd name="connsiteX15858" fmla="*/ 1836979 w 2482948"/>
              <a:gd name="connsiteY15858" fmla="*/ 790911 h 2128862"/>
              <a:gd name="connsiteX15859" fmla="*/ 1838344 w 2482948"/>
              <a:gd name="connsiteY15859" fmla="*/ 788435 h 2128862"/>
              <a:gd name="connsiteX15860" fmla="*/ 1830782 w 2482948"/>
              <a:gd name="connsiteY15860" fmla="*/ 787652 h 2128862"/>
              <a:gd name="connsiteX15861" fmla="*/ 1830726 w 2482948"/>
              <a:gd name="connsiteY15861" fmla="*/ 787646 h 2128862"/>
              <a:gd name="connsiteX15862" fmla="*/ 1826669 w 2482948"/>
              <a:gd name="connsiteY15862" fmla="*/ 787646 h 2128862"/>
              <a:gd name="connsiteX15863" fmla="*/ 1086888 w 2482948"/>
              <a:gd name="connsiteY15863" fmla="*/ 786552 h 2128862"/>
              <a:gd name="connsiteX15864" fmla="*/ 1085957 w 2482948"/>
              <a:gd name="connsiteY15864" fmla="*/ 794565 h 2128862"/>
              <a:gd name="connsiteX15865" fmla="*/ 1085399 w 2482948"/>
              <a:gd name="connsiteY15865" fmla="*/ 799362 h 2128862"/>
              <a:gd name="connsiteX15866" fmla="*/ 1086356 w 2482948"/>
              <a:gd name="connsiteY15866" fmla="*/ 799516 h 2128862"/>
              <a:gd name="connsiteX15867" fmla="*/ 1087512 w 2482948"/>
              <a:gd name="connsiteY15867" fmla="*/ 799702 h 2128862"/>
              <a:gd name="connsiteX15868" fmla="*/ 1088306 w 2482948"/>
              <a:gd name="connsiteY15868" fmla="*/ 799830 h 2128862"/>
              <a:gd name="connsiteX15869" fmla="*/ 1089727 w 2482948"/>
              <a:gd name="connsiteY15869" fmla="*/ 786917 h 2128862"/>
              <a:gd name="connsiteX15870" fmla="*/ 1088466 w 2482948"/>
              <a:gd name="connsiteY15870" fmla="*/ 786755 h 2128862"/>
              <a:gd name="connsiteX15871" fmla="*/ 667565 w 2482948"/>
              <a:gd name="connsiteY15871" fmla="*/ 786434 h 2128862"/>
              <a:gd name="connsiteX15872" fmla="*/ 665530 w 2482948"/>
              <a:gd name="connsiteY15872" fmla="*/ 788643 h 2128862"/>
              <a:gd name="connsiteX15873" fmla="*/ 663676 w 2482948"/>
              <a:gd name="connsiteY15873" fmla="*/ 790655 h 2128862"/>
              <a:gd name="connsiteX15874" fmla="*/ 664786 w 2482948"/>
              <a:gd name="connsiteY15874" fmla="*/ 792147 h 2128862"/>
              <a:gd name="connsiteX15875" fmla="*/ 665444 w 2482948"/>
              <a:gd name="connsiteY15875" fmla="*/ 793031 h 2128862"/>
              <a:gd name="connsiteX15876" fmla="*/ 671588 w 2482948"/>
              <a:gd name="connsiteY15876" fmla="*/ 801291 h 2128862"/>
              <a:gd name="connsiteX15877" fmla="*/ 676673 w 2482948"/>
              <a:gd name="connsiteY15877" fmla="*/ 795567 h 2128862"/>
              <a:gd name="connsiteX15878" fmla="*/ 2357253 w 2482948"/>
              <a:gd name="connsiteY15878" fmla="*/ 785594 h 2128862"/>
              <a:gd name="connsiteX15879" fmla="*/ 2347884 w 2482948"/>
              <a:gd name="connsiteY15879" fmla="*/ 800659 h 2128862"/>
              <a:gd name="connsiteX15880" fmla="*/ 2346935 w 2482948"/>
              <a:gd name="connsiteY15880" fmla="*/ 802186 h 2128862"/>
              <a:gd name="connsiteX15881" fmla="*/ 2345099 w 2482948"/>
              <a:gd name="connsiteY15881" fmla="*/ 805137 h 2128862"/>
              <a:gd name="connsiteX15882" fmla="*/ 2345179 w 2482948"/>
              <a:gd name="connsiteY15882" fmla="*/ 807396 h 2128862"/>
              <a:gd name="connsiteX15883" fmla="*/ 2345401 w 2482948"/>
              <a:gd name="connsiteY15883" fmla="*/ 813696 h 2128862"/>
              <a:gd name="connsiteX15884" fmla="*/ 2345916 w 2482948"/>
              <a:gd name="connsiteY15884" fmla="*/ 828324 h 2128862"/>
              <a:gd name="connsiteX15885" fmla="*/ 2346636 w 2482948"/>
              <a:gd name="connsiteY15885" fmla="*/ 827359 h 2128862"/>
              <a:gd name="connsiteX15886" fmla="*/ 2361342 w 2482948"/>
              <a:gd name="connsiteY15886" fmla="*/ 799763 h 2128862"/>
              <a:gd name="connsiteX15887" fmla="*/ 1412729 w 2482948"/>
              <a:gd name="connsiteY15887" fmla="*/ 785355 h 2128862"/>
              <a:gd name="connsiteX15888" fmla="*/ 1412488 w 2482948"/>
              <a:gd name="connsiteY15888" fmla="*/ 786391 h 2128862"/>
              <a:gd name="connsiteX15889" fmla="*/ 1411918 w 2482948"/>
              <a:gd name="connsiteY15889" fmla="*/ 788836 h 2128862"/>
              <a:gd name="connsiteX15890" fmla="*/ 1420501 w 2482948"/>
              <a:gd name="connsiteY15890" fmla="*/ 789913 h 2128862"/>
              <a:gd name="connsiteX15891" fmla="*/ 1420614 w 2482948"/>
              <a:gd name="connsiteY15891" fmla="*/ 789422 h 2128862"/>
              <a:gd name="connsiteX15892" fmla="*/ 1420729 w 2482948"/>
              <a:gd name="connsiteY15892" fmla="*/ 788921 h 2128862"/>
              <a:gd name="connsiteX15893" fmla="*/ 1421257 w 2482948"/>
              <a:gd name="connsiteY15893" fmla="*/ 786627 h 2128862"/>
              <a:gd name="connsiteX15894" fmla="*/ 1757618 w 2482948"/>
              <a:gd name="connsiteY15894" fmla="*/ 785306 h 2128862"/>
              <a:gd name="connsiteX15895" fmla="*/ 1757573 w 2482948"/>
              <a:gd name="connsiteY15895" fmla="*/ 785461 h 2128862"/>
              <a:gd name="connsiteX15896" fmla="*/ 1757479 w 2482948"/>
              <a:gd name="connsiteY15896" fmla="*/ 785788 h 2128862"/>
              <a:gd name="connsiteX15897" fmla="*/ 1758380 w 2482948"/>
              <a:gd name="connsiteY15897" fmla="*/ 786413 h 2128862"/>
              <a:gd name="connsiteX15898" fmla="*/ 1758097 w 2482948"/>
              <a:gd name="connsiteY15898" fmla="*/ 786002 h 2128862"/>
              <a:gd name="connsiteX15899" fmla="*/ 1757975 w 2482948"/>
              <a:gd name="connsiteY15899" fmla="*/ 785825 h 2128862"/>
              <a:gd name="connsiteX15900" fmla="*/ 1814912 w 2482948"/>
              <a:gd name="connsiteY15900" fmla="*/ 785083 h 2128862"/>
              <a:gd name="connsiteX15901" fmla="*/ 1814246 w 2482948"/>
              <a:gd name="connsiteY15901" fmla="*/ 786541 h 2128862"/>
              <a:gd name="connsiteX15902" fmla="*/ 1813514 w 2482948"/>
              <a:gd name="connsiteY15902" fmla="*/ 788144 h 2128862"/>
              <a:gd name="connsiteX15903" fmla="*/ 1816052 w 2482948"/>
              <a:gd name="connsiteY15903" fmla="*/ 789439 h 2128862"/>
              <a:gd name="connsiteX15904" fmla="*/ 1818052 w 2482948"/>
              <a:gd name="connsiteY15904" fmla="*/ 789916 h 2128862"/>
              <a:gd name="connsiteX15905" fmla="*/ 1819188 w 2482948"/>
              <a:gd name="connsiteY15905" fmla="*/ 786132 h 2128862"/>
              <a:gd name="connsiteX15906" fmla="*/ 1817390 w 2482948"/>
              <a:gd name="connsiteY15906" fmla="*/ 785691 h 2128862"/>
              <a:gd name="connsiteX15907" fmla="*/ 1773727 w 2482948"/>
              <a:gd name="connsiteY15907" fmla="*/ 784653 h 2128862"/>
              <a:gd name="connsiteX15908" fmla="*/ 1773766 w 2482948"/>
              <a:gd name="connsiteY15908" fmla="*/ 784686 h 2128862"/>
              <a:gd name="connsiteX15909" fmla="*/ 1773899 w 2482948"/>
              <a:gd name="connsiteY15909" fmla="*/ 784796 h 2128862"/>
              <a:gd name="connsiteX15910" fmla="*/ 1773924 w 2482948"/>
              <a:gd name="connsiteY15910" fmla="*/ 784717 h 2128862"/>
              <a:gd name="connsiteX15911" fmla="*/ 1407283 w 2482948"/>
              <a:gd name="connsiteY15911" fmla="*/ 784543 h 2128862"/>
              <a:gd name="connsiteX15912" fmla="*/ 1401863 w 2482948"/>
              <a:gd name="connsiteY15912" fmla="*/ 785309 h 2128862"/>
              <a:gd name="connsiteX15913" fmla="*/ 1395761 w 2482948"/>
              <a:gd name="connsiteY15913" fmla="*/ 786171 h 2128862"/>
              <a:gd name="connsiteX15914" fmla="*/ 1393369 w 2482948"/>
              <a:gd name="connsiteY15914" fmla="*/ 786509 h 2128862"/>
              <a:gd name="connsiteX15915" fmla="*/ 1400643 w 2482948"/>
              <a:gd name="connsiteY15915" fmla="*/ 787422 h 2128862"/>
              <a:gd name="connsiteX15916" fmla="*/ 1406599 w 2482948"/>
              <a:gd name="connsiteY15916" fmla="*/ 788169 h 2128862"/>
              <a:gd name="connsiteX15917" fmla="*/ 1407236 w 2482948"/>
              <a:gd name="connsiteY15917" fmla="*/ 785480 h 2128862"/>
              <a:gd name="connsiteX15918" fmla="*/ 1407452 w 2482948"/>
              <a:gd name="connsiteY15918" fmla="*/ 784569 h 2128862"/>
              <a:gd name="connsiteX15919" fmla="*/ 1407304 w 2482948"/>
              <a:gd name="connsiteY15919" fmla="*/ 784547 h 2128862"/>
              <a:gd name="connsiteX15920" fmla="*/ 1407285 w 2482948"/>
              <a:gd name="connsiteY15920" fmla="*/ 784544 h 2128862"/>
              <a:gd name="connsiteX15921" fmla="*/ 2255926 w 2482948"/>
              <a:gd name="connsiteY15921" fmla="*/ 783581 h 2128862"/>
              <a:gd name="connsiteX15922" fmla="*/ 2249892 w 2482948"/>
              <a:gd name="connsiteY15922" fmla="*/ 788975 h 2128862"/>
              <a:gd name="connsiteX15923" fmla="*/ 2243358 w 2482948"/>
              <a:gd name="connsiteY15923" fmla="*/ 794816 h 2128862"/>
              <a:gd name="connsiteX15924" fmla="*/ 2238364 w 2482948"/>
              <a:gd name="connsiteY15924" fmla="*/ 799281 h 2128862"/>
              <a:gd name="connsiteX15925" fmla="*/ 2237608 w 2482948"/>
              <a:gd name="connsiteY15925" fmla="*/ 805840 h 2128862"/>
              <a:gd name="connsiteX15926" fmla="*/ 2235012 w 2482948"/>
              <a:gd name="connsiteY15926" fmla="*/ 828363 h 2128862"/>
              <a:gd name="connsiteX15927" fmla="*/ 2237665 w 2482948"/>
              <a:gd name="connsiteY15927" fmla="*/ 825790 h 2128862"/>
              <a:gd name="connsiteX15928" fmla="*/ 2237818 w 2482948"/>
              <a:gd name="connsiteY15928" fmla="*/ 825641 h 2128862"/>
              <a:gd name="connsiteX15929" fmla="*/ 2253090 w 2482948"/>
              <a:gd name="connsiteY15929" fmla="*/ 810827 h 2128862"/>
              <a:gd name="connsiteX15930" fmla="*/ 1009915 w 2482948"/>
              <a:gd name="connsiteY15930" fmla="*/ 783416 h 2128862"/>
              <a:gd name="connsiteX15931" fmla="*/ 1008969 w 2482948"/>
              <a:gd name="connsiteY15931" fmla="*/ 785087 h 2128862"/>
              <a:gd name="connsiteX15932" fmla="*/ 1008127 w 2482948"/>
              <a:gd name="connsiteY15932" fmla="*/ 786576 h 2128862"/>
              <a:gd name="connsiteX15933" fmla="*/ 1007950 w 2482948"/>
              <a:gd name="connsiteY15933" fmla="*/ 786888 h 2128862"/>
              <a:gd name="connsiteX15934" fmla="*/ 1014398 w 2482948"/>
              <a:gd name="connsiteY15934" fmla="*/ 787927 h 2128862"/>
              <a:gd name="connsiteX15935" fmla="*/ 1013789 w 2482948"/>
              <a:gd name="connsiteY15935" fmla="*/ 787249 h 2128862"/>
              <a:gd name="connsiteX15936" fmla="*/ 1012591 w 2482948"/>
              <a:gd name="connsiteY15936" fmla="*/ 785914 h 2128862"/>
              <a:gd name="connsiteX15937" fmla="*/ 1060386 w 2482948"/>
              <a:gd name="connsiteY15937" fmla="*/ 783138 h 2128862"/>
              <a:gd name="connsiteX15938" fmla="*/ 1059987 w 2482948"/>
              <a:gd name="connsiteY15938" fmla="*/ 786008 h 2128862"/>
              <a:gd name="connsiteX15939" fmla="*/ 1060611 w 2482948"/>
              <a:gd name="connsiteY15939" fmla="*/ 788358 h 2128862"/>
              <a:gd name="connsiteX15940" fmla="*/ 1061943 w 2482948"/>
              <a:gd name="connsiteY15940" fmla="*/ 793378 h 2128862"/>
              <a:gd name="connsiteX15941" fmla="*/ 1062094 w 2482948"/>
              <a:gd name="connsiteY15941" fmla="*/ 793947 h 2128862"/>
              <a:gd name="connsiteX15942" fmla="*/ 1062830 w 2482948"/>
              <a:gd name="connsiteY15942" fmla="*/ 783453 h 2128862"/>
              <a:gd name="connsiteX15943" fmla="*/ 1062136 w 2482948"/>
              <a:gd name="connsiteY15943" fmla="*/ 783364 h 2128862"/>
              <a:gd name="connsiteX15944" fmla="*/ 1736951 w 2482948"/>
              <a:gd name="connsiteY15944" fmla="*/ 782785 h 2128862"/>
              <a:gd name="connsiteX15945" fmla="*/ 1735919 w 2482948"/>
              <a:gd name="connsiteY15945" fmla="*/ 786550 h 2128862"/>
              <a:gd name="connsiteX15946" fmla="*/ 1732068 w 2482948"/>
              <a:gd name="connsiteY15946" fmla="*/ 800598 h 2128862"/>
              <a:gd name="connsiteX15947" fmla="*/ 1728191 w 2482948"/>
              <a:gd name="connsiteY15947" fmla="*/ 814743 h 2128862"/>
              <a:gd name="connsiteX15948" fmla="*/ 1728191 w 2482948"/>
              <a:gd name="connsiteY15948" fmla="*/ 814749 h 2128862"/>
              <a:gd name="connsiteX15949" fmla="*/ 1728274 w 2482948"/>
              <a:gd name="connsiteY15949" fmla="*/ 840341 h 2128862"/>
              <a:gd name="connsiteX15950" fmla="*/ 1739525 w 2482948"/>
              <a:gd name="connsiteY15950" fmla="*/ 810053 h 2128862"/>
              <a:gd name="connsiteX15951" fmla="*/ 1743816 w 2482948"/>
              <a:gd name="connsiteY15951" fmla="*/ 801221 h 2128862"/>
              <a:gd name="connsiteX15952" fmla="*/ 1745571 w 2482948"/>
              <a:gd name="connsiteY15952" fmla="*/ 797609 h 2128862"/>
              <a:gd name="connsiteX15953" fmla="*/ 2088077 w 2482948"/>
              <a:gd name="connsiteY15953" fmla="*/ 782729 h 2128862"/>
              <a:gd name="connsiteX15954" fmla="*/ 2084206 w 2482948"/>
              <a:gd name="connsiteY15954" fmla="*/ 788336 h 2128862"/>
              <a:gd name="connsiteX15955" fmla="*/ 2083339 w 2482948"/>
              <a:gd name="connsiteY15955" fmla="*/ 789592 h 2128862"/>
              <a:gd name="connsiteX15956" fmla="*/ 2071793 w 2482948"/>
              <a:gd name="connsiteY15956" fmla="*/ 806316 h 2128862"/>
              <a:gd name="connsiteX15957" fmla="*/ 2068956 w 2482948"/>
              <a:gd name="connsiteY15957" fmla="*/ 811483 h 2128862"/>
              <a:gd name="connsiteX15958" fmla="*/ 2065391 w 2482948"/>
              <a:gd name="connsiteY15958" fmla="*/ 817977 h 2128862"/>
              <a:gd name="connsiteX15959" fmla="*/ 2057641 w 2482948"/>
              <a:gd name="connsiteY15959" fmla="*/ 858463 h 2128862"/>
              <a:gd name="connsiteX15960" fmla="*/ 2052482 w 2482948"/>
              <a:gd name="connsiteY15960" fmla="*/ 885411 h 2128862"/>
              <a:gd name="connsiteX15961" fmla="*/ 2055591 w 2482948"/>
              <a:gd name="connsiteY15961" fmla="*/ 879617 h 2128862"/>
              <a:gd name="connsiteX15962" fmla="*/ 2065312 w 2482948"/>
              <a:gd name="connsiteY15962" fmla="*/ 861500 h 2128862"/>
              <a:gd name="connsiteX15963" fmla="*/ 2065488 w 2482948"/>
              <a:gd name="connsiteY15963" fmla="*/ 861173 h 2128862"/>
              <a:gd name="connsiteX15964" fmla="*/ 2065488 w 2482948"/>
              <a:gd name="connsiteY15964" fmla="*/ 861002 h 2128862"/>
              <a:gd name="connsiteX15965" fmla="*/ 2066535 w 2482948"/>
              <a:gd name="connsiteY15965" fmla="*/ 859221 h 2128862"/>
              <a:gd name="connsiteX15966" fmla="*/ 2068003 w 2482948"/>
              <a:gd name="connsiteY15966" fmla="*/ 856487 h 2128862"/>
              <a:gd name="connsiteX15967" fmla="*/ 2068484 w 2482948"/>
              <a:gd name="connsiteY15967" fmla="*/ 855590 h 2128862"/>
              <a:gd name="connsiteX15968" fmla="*/ 2063832 w 2482948"/>
              <a:gd name="connsiteY15968" fmla="*/ 845283 h 2128862"/>
              <a:gd name="connsiteX15969" fmla="*/ 2069761 w 2482948"/>
              <a:gd name="connsiteY15969" fmla="*/ 853210 h 2128862"/>
              <a:gd name="connsiteX15970" fmla="*/ 2077391 w 2482948"/>
              <a:gd name="connsiteY15970" fmla="*/ 838991 h 2128862"/>
              <a:gd name="connsiteX15971" fmla="*/ 2086868 w 2482948"/>
              <a:gd name="connsiteY15971" fmla="*/ 789094 h 2128862"/>
              <a:gd name="connsiteX15972" fmla="*/ 1803029 w 2482948"/>
              <a:gd name="connsiteY15972" fmla="*/ 782167 h 2128862"/>
              <a:gd name="connsiteX15973" fmla="*/ 1802941 w 2482948"/>
              <a:gd name="connsiteY15973" fmla="*/ 782465 h 2128862"/>
              <a:gd name="connsiteX15974" fmla="*/ 1802868 w 2482948"/>
              <a:gd name="connsiteY15974" fmla="*/ 782710 h 2128862"/>
              <a:gd name="connsiteX15975" fmla="*/ 1804844 w 2482948"/>
              <a:gd name="connsiteY15975" fmla="*/ 783719 h 2128862"/>
              <a:gd name="connsiteX15976" fmla="*/ 1809285 w 2482948"/>
              <a:gd name="connsiteY15976" fmla="*/ 785985 h 2128862"/>
              <a:gd name="connsiteX15977" fmla="*/ 1810223 w 2482948"/>
              <a:gd name="connsiteY15977" fmla="*/ 783932 h 2128862"/>
              <a:gd name="connsiteX15978" fmla="*/ 1803972 w 2482948"/>
              <a:gd name="connsiteY15978" fmla="*/ 782398 h 2128862"/>
              <a:gd name="connsiteX15979" fmla="*/ 1803345 w 2482948"/>
              <a:gd name="connsiteY15979" fmla="*/ 782244 h 2128862"/>
              <a:gd name="connsiteX15980" fmla="*/ 1052240 w 2482948"/>
              <a:gd name="connsiteY15980" fmla="*/ 782089 h 2128862"/>
              <a:gd name="connsiteX15981" fmla="*/ 1052058 w 2482948"/>
              <a:gd name="connsiteY15981" fmla="*/ 783449 h 2128862"/>
              <a:gd name="connsiteX15982" fmla="*/ 1052036 w 2482948"/>
              <a:gd name="connsiteY15982" fmla="*/ 783610 h 2128862"/>
              <a:gd name="connsiteX15983" fmla="*/ 1052433 w 2482948"/>
              <a:gd name="connsiteY15983" fmla="*/ 784632 h 2128862"/>
              <a:gd name="connsiteX15984" fmla="*/ 1054150 w 2482948"/>
              <a:gd name="connsiteY15984" fmla="*/ 789058 h 2128862"/>
              <a:gd name="connsiteX15985" fmla="*/ 1054207 w 2482948"/>
              <a:gd name="connsiteY15985" fmla="*/ 789206 h 2128862"/>
              <a:gd name="connsiteX15986" fmla="*/ 1054645 w 2482948"/>
              <a:gd name="connsiteY15986" fmla="*/ 784073 h 2128862"/>
              <a:gd name="connsiteX15987" fmla="*/ 1054338 w 2482948"/>
              <a:gd name="connsiteY15987" fmla="*/ 782664 h 2128862"/>
              <a:gd name="connsiteX15988" fmla="*/ 1054281 w 2482948"/>
              <a:gd name="connsiteY15988" fmla="*/ 782401 h 2128862"/>
              <a:gd name="connsiteX15989" fmla="*/ 1054270 w 2482948"/>
              <a:gd name="connsiteY15989" fmla="*/ 782351 h 2128862"/>
              <a:gd name="connsiteX15990" fmla="*/ 1872238 w 2482948"/>
              <a:gd name="connsiteY15990" fmla="*/ 781269 h 2128862"/>
              <a:gd name="connsiteX15991" fmla="*/ 1871673 w 2482948"/>
              <a:gd name="connsiteY15991" fmla="*/ 782791 h 2128862"/>
              <a:gd name="connsiteX15992" fmla="*/ 1871483 w 2482948"/>
              <a:gd name="connsiteY15992" fmla="*/ 783300 h 2128862"/>
              <a:gd name="connsiteX15993" fmla="*/ 1871457 w 2482948"/>
              <a:gd name="connsiteY15993" fmla="*/ 783371 h 2128862"/>
              <a:gd name="connsiteX15994" fmla="*/ 1873099 w 2482948"/>
              <a:gd name="connsiteY15994" fmla="*/ 783371 h 2128862"/>
              <a:gd name="connsiteX15995" fmla="*/ 1874179 w 2482948"/>
              <a:gd name="connsiteY15995" fmla="*/ 781356 h 2128862"/>
              <a:gd name="connsiteX15996" fmla="*/ 1888876 w 2482948"/>
              <a:gd name="connsiteY15996" fmla="*/ 781043 h 2128862"/>
              <a:gd name="connsiteX15997" fmla="*/ 1885272 w 2482948"/>
              <a:gd name="connsiteY15997" fmla="*/ 781855 h 2128862"/>
              <a:gd name="connsiteX15998" fmla="*/ 1878019 w 2482948"/>
              <a:gd name="connsiteY15998" fmla="*/ 781529 h 2128862"/>
              <a:gd name="connsiteX15999" fmla="*/ 1877033 w 2482948"/>
              <a:gd name="connsiteY15999" fmla="*/ 783371 h 2128862"/>
              <a:gd name="connsiteX16000" fmla="*/ 1882100 w 2482948"/>
              <a:gd name="connsiteY16000" fmla="*/ 783371 h 2128862"/>
              <a:gd name="connsiteX16001" fmla="*/ 1888942 w 2482948"/>
              <a:gd name="connsiteY16001" fmla="*/ 781125 h 2128862"/>
              <a:gd name="connsiteX16002" fmla="*/ 1888968 w 2482948"/>
              <a:gd name="connsiteY16002" fmla="*/ 781054 h 2128862"/>
              <a:gd name="connsiteX16003" fmla="*/ 1043116 w 2482948"/>
              <a:gd name="connsiteY16003" fmla="*/ 780914 h 2128862"/>
              <a:gd name="connsiteX16004" fmla="*/ 1044433 w 2482948"/>
              <a:gd name="connsiteY16004" fmla="*/ 783322 h 2128862"/>
              <a:gd name="connsiteX16005" fmla="*/ 1046214 w 2482948"/>
              <a:gd name="connsiteY16005" fmla="*/ 786579 h 2128862"/>
              <a:gd name="connsiteX16006" fmla="*/ 1046343 w 2482948"/>
              <a:gd name="connsiteY16006" fmla="*/ 785271 h 2128862"/>
              <a:gd name="connsiteX16007" fmla="*/ 1046461 w 2482948"/>
              <a:gd name="connsiteY16007" fmla="*/ 784076 h 2128862"/>
              <a:gd name="connsiteX16008" fmla="*/ 1046533 w 2482948"/>
              <a:gd name="connsiteY16008" fmla="*/ 783347 h 2128862"/>
              <a:gd name="connsiteX16009" fmla="*/ 1046517 w 2482948"/>
              <a:gd name="connsiteY16009" fmla="*/ 783305 h 2128862"/>
              <a:gd name="connsiteX16010" fmla="*/ 1045725 w 2482948"/>
              <a:gd name="connsiteY16010" fmla="*/ 781250 h 2128862"/>
              <a:gd name="connsiteX16011" fmla="*/ 2339249 w 2482948"/>
              <a:gd name="connsiteY16011" fmla="*/ 780624 h 2128862"/>
              <a:gd name="connsiteX16012" fmla="*/ 2325097 w 2482948"/>
              <a:gd name="connsiteY16012" fmla="*/ 800272 h 2128862"/>
              <a:gd name="connsiteX16013" fmla="*/ 2325521 w 2482948"/>
              <a:gd name="connsiteY16013" fmla="*/ 823648 h 2128862"/>
              <a:gd name="connsiteX16014" fmla="*/ 2326781 w 2482948"/>
              <a:gd name="connsiteY16014" fmla="*/ 821981 h 2128862"/>
              <a:gd name="connsiteX16015" fmla="*/ 2334088 w 2482948"/>
              <a:gd name="connsiteY16015" fmla="*/ 813432 h 2128862"/>
              <a:gd name="connsiteX16016" fmla="*/ 2338832 w 2482948"/>
              <a:gd name="connsiteY16016" fmla="*/ 805875 h 2128862"/>
              <a:gd name="connsiteX16017" fmla="*/ 1787943 w 2482948"/>
              <a:gd name="connsiteY16017" fmla="*/ 780561 h 2128862"/>
              <a:gd name="connsiteX16018" fmla="*/ 1786620 w 2482948"/>
              <a:gd name="connsiteY16018" fmla="*/ 783319 h 2128862"/>
              <a:gd name="connsiteX16019" fmla="*/ 1787202 w 2482948"/>
              <a:gd name="connsiteY16019" fmla="*/ 783507 h 2128862"/>
              <a:gd name="connsiteX16020" fmla="*/ 1796444 w 2482948"/>
              <a:gd name="connsiteY16020" fmla="*/ 786487 h 2128862"/>
              <a:gd name="connsiteX16021" fmla="*/ 1796605 w 2482948"/>
              <a:gd name="connsiteY16021" fmla="*/ 785945 h 2128862"/>
              <a:gd name="connsiteX16022" fmla="*/ 1796852 w 2482948"/>
              <a:gd name="connsiteY16022" fmla="*/ 785105 h 2128862"/>
              <a:gd name="connsiteX16023" fmla="*/ 1791685 w 2482948"/>
              <a:gd name="connsiteY16023" fmla="*/ 782470 h 2128862"/>
              <a:gd name="connsiteX16024" fmla="*/ 2152142 w 2482948"/>
              <a:gd name="connsiteY16024" fmla="*/ 780359 h 2128862"/>
              <a:gd name="connsiteX16025" fmla="*/ 2150149 w 2482948"/>
              <a:gd name="connsiteY16025" fmla="*/ 781718 h 2128862"/>
              <a:gd name="connsiteX16026" fmla="*/ 2130123 w 2482948"/>
              <a:gd name="connsiteY16026" fmla="*/ 812816 h 2128862"/>
              <a:gd name="connsiteX16027" fmla="*/ 2129860 w 2482948"/>
              <a:gd name="connsiteY16027" fmla="*/ 814286 h 2128862"/>
              <a:gd name="connsiteX16028" fmla="*/ 2129699 w 2482948"/>
              <a:gd name="connsiteY16028" fmla="*/ 815183 h 2128862"/>
              <a:gd name="connsiteX16029" fmla="*/ 2138744 w 2482948"/>
              <a:gd name="connsiteY16029" fmla="*/ 813264 h 2128862"/>
              <a:gd name="connsiteX16030" fmla="*/ 2140084 w 2482948"/>
              <a:gd name="connsiteY16030" fmla="*/ 813386 h 2128862"/>
              <a:gd name="connsiteX16031" fmla="*/ 2140303 w 2482948"/>
              <a:gd name="connsiteY16031" fmla="*/ 813406 h 2128862"/>
              <a:gd name="connsiteX16032" fmla="*/ 2141131 w 2482948"/>
              <a:gd name="connsiteY16032" fmla="*/ 813240 h 2128862"/>
              <a:gd name="connsiteX16033" fmla="*/ 2146755 w 2482948"/>
              <a:gd name="connsiteY16033" fmla="*/ 813790 h 2128862"/>
              <a:gd name="connsiteX16034" fmla="*/ 2152099 w 2482948"/>
              <a:gd name="connsiteY16034" fmla="*/ 780626 h 2128862"/>
              <a:gd name="connsiteX16035" fmla="*/ 1848205 w 2482948"/>
              <a:gd name="connsiteY16035" fmla="*/ 780187 h 2128862"/>
              <a:gd name="connsiteX16036" fmla="*/ 1847613 w 2482948"/>
              <a:gd name="connsiteY16036" fmla="*/ 782145 h 2128862"/>
              <a:gd name="connsiteX16037" fmla="*/ 1847243 w 2482948"/>
              <a:gd name="connsiteY16037" fmla="*/ 783371 h 2128862"/>
              <a:gd name="connsiteX16038" fmla="*/ 1866692 w 2482948"/>
              <a:gd name="connsiteY16038" fmla="*/ 783371 h 2128862"/>
              <a:gd name="connsiteX16039" fmla="*/ 1867280 w 2482948"/>
              <a:gd name="connsiteY16039" fmla="*/ 781790 h 2128862"/>
              <a:gd name="connsiteX16040" fmla="*/ 1867552 w 2482948"/>
              <a:gd name="connsiteY16040" fmla="*/ 781058 h 2128862"/>
              <a:gd name="connsiteX16041" fmla="*/ 1861463 w 2482948"/>
              <a:gd name="connsiteY16041" fmla="*/ 780784 h 2128862"/>
              <a:gd name="connsiteX16042" fmla="*/ 1854672 w 2482948"/>
              <a:gd name="connsiteY16042" fmla="*/ 780478 h 2128862"/>
              <a:gd name="connsiteX16043" fmla="*/ 1748428 w 2482948"/>
              <a:gd name="connsiteY16043" fmla="*/ 779331 h 2128862"/>
              <a:gd name="connsiteX16044" fmla="*/ 1748790 w 2482948"/>
              <a:gd name="connsiteY16044" fmla="*/ 779885 h 2128862"/>
              <a:gd name="connsiteX16045" fmla="*/ 1748900 w 2482948"/>
              <a:gd name="connsiteY16045" fmla="*/ 780053 h 2128862"/>
              <a:gd name="connsiteX16046" fmla="*/ 1750833 w 2482948"/>
              <a:gd name="connsiteY16046" fmla="*/ 781167 h 2128862"/>
              <a:gd name="connsiteX16047" fmla="*/ 1752590 w 2482948"/>
              <a:gd name="connsiteY16047" fmla="*/ 782389 h 2128862"/>
              <a:gd name="connsiteX16048" fmla="*/ 1752806 w 2482948"/>
              <a:gd name="connsiteY16048" fmla="*/ 781706 h 2128862"/>
              <a:gd name="connsiteX16049" fmla="*/ 649356 w 2482948"/>
              <a:gd name="connsiteY16049" fmla="*/ 779033 h 2128862"/>
              <a:gd name="connsiteX16050" fmla="*/ 648705 w 2482948"/>
              <a:gd name="connsiteY16050" fmla="*/ 779761 h 2128862"/>
              <a:gd name="connsiteX16051" fmla="*/ 651309 w 2482948"/>
              <a:gd name="connsiteY16051" fmla="*/ 784929 h 2128862"/>
              <a:gd name="connsiteX16052" fmla="*/ 655635 w 2482948"/>
              <a:gd name="connsiteY16052" fmla="*/ 792604 h 2128862"/>
              <a:gd name="connsiteX16053" fmla="*/ 656233 w 2482948"/>
              <a:gd name="connsiteY16053" fmla="*/ 791956 h 2128862"/>
              <a:gd name="connsiteX16054" fmla="*/ 657000 w 2482948"/>
              <a:gd name="connsiteY16054" fmla="*/ 791124 h 2128862"/>
              <a:gd name="connsiteX16055" fmla="*/ 651617 w 2482948"/>
              <a:gd name="connsiteY16055" fmla="*/ 783869 h 2128862"/>
              <a:gd name="connsiteX16056" fmla="*/ 651583 w 2482948"/>
              <a:gd name="connsiteY16056" fmla="*/ 783796 h 2128862"/>
              <a:gd name="connsiteX16057" fmla="*/ 649680 w 2482948"/>
              <a:gd name="connsiteY16057" fmla="*/ 779727 h 2128862"/>
              <a:gd name="connsiteX16058" fmla="*/ 698382 w 2482948"/>
              <a:gd name="connsiteY16058" fmla="*/ 778896 h 2128862"/>
              <a:gd name="connsiteX16059" fmla="*/ 696574 w 2482948"/>
              <a:gd name="connsiteY16059" fmla="*/ 780924 h 2128862"/>
              <a:gd name="connsiteX16060" fmla="*/ 692501 w 2482948"/>
              <a:gd name="connsiteY16060" fmla="*/ 785492 h 2128862"/>
              <a:gd name="connsiteX16061" fmla="*/ 704999 w 2482948"/>
              <a:gd name="connsiteY16061" fmla="*/ 795878 h 2128862"/>
              <a:gd name="connsiteX16062" fmla="*/ 709591 w 2482948"/>
              <a:gd name="connsiteY16062" fmla="*/ 790744 h 2128862"/>
              <a:gd name="connsiteX16063" fmla="*/ 1027212 w 2482948"/>
              <a:gd name="connsiteY16063" fmla="*/ 778866 h 2128862"/>
              <a:gd name="connsiteX16064" fmla="*/ 1034205 w 2482948"/>
              <a:gd name="connsiteY16064" fmla="*/ 789124 h 2128862"/>
              <a:gd name="connsiteX16065" fmla="*/ 1035731 w 2482948"/>
              <a:gd name="connsiteY16065" fmla="*/ 791362 h 2128862"/>
              <a:gd name="connsiteX16066" fmla="*/ 1037855 w 2482948"/>
              <a:gd name="connsiteY16066" fmla="*/ 791704 h 2128862"/>
              <a:gd name="connsiteX16067" fmla="*/ 1038055 w 2482948"/>
              <a:gd name="connsiteY16067" fmla="*/ 791737 h 2128862"/>
              <a:gd name="connsiteX16068" fmla="*/ 1038077 w 2482948"/>
              <a:gd name="connsiteY16068" fmla="*/ 791740 h 2128862"/>
              <a:gd name="connsiteX16069" fmla="*/ 1038680 w 2482948"/>
              <a:gd name="connsiteY16069" fmla="*/ 786883 h 2128862"/>
              <a:gd name="connsiteX16070" fmla="*/ 1036975 w 2482948"/>
              <a:gd name="connsiteY16070" fmla="*/ 783612 h 2128862"/>
              <a:gd name="connsiteX16071" fmla="*/ 1035027 w 2482948"/>
              <a:gd name="connsiteY16071" fmla="*/ 779873 h 2128862"/>
              <a:gd name="connsiteX16072" fmla="*/ 2194785 w 2482948"/>
              <a:gd name="connsiteY16072" fmla="*/ 778668 h 2128862"/>
              <a:gd name="connsiteX16073" fmla="*/ 2184120 w 2482948"/>
              <a:gd name="connsiteY16073" fmla="*/ 786723 h 2128862"/>
              <a:gd name="connsiteX16074" fmla="*/ 2176159 w 2482948"/>
              <a:gd name="connsiteY16074" fmla="*/ 792737 h 2128862"/>
              <a:gd name="connsiteX16075" fmla="*/ 2172703 w 2482948"/>
              <a:gd name="connsiteY16075" fmla="*/ 816330 h 2128862"/>
              <a:gd name="connsiteX16076" fmla="*/ 2176900 w 2482948"/>
              <a:gd name="connsiteY16076" fmla="*/ 816740 h 2128862"/>
              <a:gd name="connsiteX16077" fmla="*/ 2177493 w 2482948"/>
              <a:gd name="connsiteY16077" fmla="*/ 817027 h 2128862"/>
              <a:gd name="connsiteX16078" fmla="*/ 2178555 w 2482948"/>
              <a:gd name="connsiteY16078" fmla="*/ 815223 h 2128862"/>
              <a:gd name="connsiteX16079" fmla="*/ 2179795 w 2482948"/>
              <a:gd name="connsiteY16079" fmla="*/ 813708 h 2128862"/>
              <a:gd name="connsiteX16080" fmla="*/ 2183242 w 2482948"/>
              <a:gd name="connsiteY16080" fmla="*/ 810536 h 2128862"/>
              <a:gd name="connsiteX16081" fmla="*/ 2191901 w 2482948"/>
              <a:gd name="connsiteY16081" fmla="*/ 803433 h 2128862"/>
              <a:gd name="connsiteX16082" fmla="*/ 1826698 w 2482948"/>
              <a:gd name="connsiteY16082" fmla="*/ 778559 h 2128862"/>
              <a:gd name="connsiteX16083" fmla="*/ 1825368 w 2482948"/>
              <a:gd name="connsiteY16083" fmla="*/ 783009 h 2128862"/>
              <a:gd name="connsiteX16084" fmla="*/ 1826148 w 2482948"/>
              <a:gd name="connsiteY16084" fmla="*/ 783188 h 2128862"/>
              <a:gd name="connsiteX16085" fmla="*/ 1828012 w 2482948"/>
              <a:gd name="connsiteY16085" fmla="*/ 783371 h 2128862"/>
              <a:gd name="connsiteX16086" fmla="*/ 1841136 w 2482948"/>
              <a:gd name="connsiteY16086" fmla="*/ 783371 h 2128862"/>
              <a:gd name="connsiteX16087" fmla="*/ 1843020 w 2482948"/>
              <a:gd name="connsiteY16087" fmla="*/ 779954 h 2128862"/>
              <a:gd name="connsiteX16088" fmla="*/ 1830117 w 2482948"/>
              <a:gd name="connsiteY16088" fmla="*/ 779373 h 2128862"/>
              <a:gd name="connsiteX16089" fmla="*/ 2319138 w 2482948"/>
              <a:gd name="connsiteY16089" fmla="*/ 778441 h 2128862"/>
              <a:gd name="connsiteX16090" fmla="*/ 2312165 w 2482948"/>
              <a:gd name="connsiteY16090" fmla="*/ 787923 h 2128862"/>
              <a:gd name="connsiteX16091" fmla="*/ 2303617 w 2482948"/>
              <a:gd name="connsiteY16091" fmla="*/ 795645 h 2128862"/>
              <a:gd name="connsiteX16092" fmla="*/ 2303449 w 2482948"/>
              <a:gd name="connsiteY16092" fmla="*/ 795825 h 2128862"/>
              <a:gd name="connsiteX16093" fmla="*/ 2303425 w 2482948"/>
              <a:gd name="connsiteY16093" fmla="*/ 817635 h 2128862"/>
              <a:gd name="connsiteX16094" fmla="*/ 2312302 w 2482948"/>
              <a:gd name="connsiteY16094" fmla="*/ 807088 h 2128862"/>
              <a:gd name="connsiteX16095" fmla="*/ 2319394 w 2482948"/>
              <a:gd name="connsiteY16095" fmla="*/ 799617 h 2128862"/>
              <a:gd name="connsiteX16096" fmla="*/ 1782668 w 2482948"/>
              <a:gd name="connsiteY16096" fmla="*/ 777871 h 2128862"/>
              <a:gd name="connsiteX16097" fmla="*/ 1781542 w 2482948"/>
              <a:gd name="connsiteY16097" fmla="*/ 781681 h 2128862"/>
              <a:gd name="connsiteX16098" fmla="*/ 1782297 w 2482948"/>
              <a:gd name="connsiteY16098" fmla="*/ 781925 h 2128862"/>
              <a:gd name="connsiteX16099" fmla="*/ 1783896 w 2482948"/>
              <a:gd name="connsiteY16099" fmla="*/ 778497 h 2128862"/>
              <a:gd name="connsiteX16100" fmla="*/ 1783408 w 2482948"/>
              <a:gd name="connsiteY16100" fmla="*/ 778248 h 2128862"/>
              <a:gd name="connsiteX16101" fmla="*/ 1783128 w 2482948"/>
              <a:gd name="connsiteY16101" fmla="*/ 778105 h 2128862"/>
              <a:gd name="connsiteX16102" fmla="*/ 1644400 w 2482948"/>
              <a:gd name="connsiteY16102" fmla="*/ 777754 h 2128862"/>
              <a:gd name="connsiteX16103" fmla="*/ 1612052 w 2482948"/>
              <a:gd name="connsiteY16103" fmla="*/ 861831 h 2128862"/>
              <a:gd name="connsiteX16104" fmla="*/ 1610258 w 2482948"/>
              <a:gd name="connsiteY16104" fmla="*/ 866853 h 2128862"/>
              <a:gd name="connsiteX16105" fmla="*/ 1610008 w 2482948"/>
              <a:gd name="connsiteY16105" fmla="*/ 867553 h 2128862"/>
              <a:gd name="connsiteX16106" fmla="*/ 1609965 w 2482948"/>
              <a:gd name="connsiteY16106" fmla="*/ 867672 h 2128862"/>
              <a:gd name="connsiteX16107" fmla="*/ 1608488 w 2482948"/>
              <a:gd name="connsiteY16107" fmla="*/ 872466 h 2128862"/>
              <a:gd name="connsiteX16108" fmla="*/ 1623539 w 2482948"/>
              <a:gd name="connsiteY16108" fmla="*/ 888438 h 2128862"/>
              <a:gd name="connsiteX16109" fmla="*/ 1624502 w 2482948"/>
              <a:gd name="connsiteY16109" fmla="*/ 889460 h 2128862"/>
              <a:gd name="connsiteX16110" fmla="*/ 1636271 w 2482948"/>
              <a:gd name="connsiteY16110" fmla="*/ 857025 h 2128862"/>
              <a:gd name="connsiteX16111" fmla="*/ 1634987 w 2482948"/>
              <a:gd name="connsiteY16111" fmla="*/ 834134 h 2128862"/>
              <a:gd name="connsiteX16112" fmla="*/ 1638425 w 2482948"/>
              <a:gd name="connsiteY16112" fmla="*/ 813542 h 2128862"/>
              <a:gd name="connsiteX16113" fmla="*/ 1640184 w 2482948"/>
              <a:gd name="connsiteY16113" fmla="*/ 803011 h 2128862"/>
              <a:gd name="connsiteX16114" fmla="*/ 1751837 w 2482948"/>
              <a:gd name="connsiteY16114" fmla="*/ 777157 h 2128862"/>
              <a:gd name="connsiteX16115" fmla="*/ 1752097 w 2482948"/>
              <a:gd name="connsiteY16115" fmla="*/ 777272 h 2128862"/>
              <a:gd name="connsiteX16116" fmla="*/ 1752093 w 2482948"/>
              <a:gd name="connsiteY16116" fmla="*/ 777266 h 2128862"/>
              <a:gd name="connsiteX16117" fmla="*/ 1752081 w 2482948"/>
              <a:gd name="connsiteY16117" fmla="*/ 777249 h 2128862"/>
              <a:gd name="connsiteX16118" fmla="*/ 1013491 w 2482948"/>
              <a:gd name="connsiteY16118" fmla="*/ 777099 h 2128862"/>
              <a:gd name="connsiteX16119" fmla="*/ 1012482 w 2482948"/>
              <a:gd name="connsiteY16119" fmla="*/ 778881 h 2128862"/>
              <a:gd name="connsiteX16120" fmla="*/ 1015940 w 2482948"/>
              <a:gd name="connsiteY16120" fmla="*/ 782129 h 2128862"/>
              <a:gd name="connsiteX16121" fmla="*/ 1018117 w 2482948"/>
              <a:gd name="connsiteY16121" fmla="*/ 784173 h 2128862"/>
              <a:gd name="connsiteX16122" fmla="*/ 1018205 w 2482948"/>
              <a:gd name="connsiteY16122" fmla="*/ 784272 h 2128862"/>
              <a:gd name="connsiteX16123" fmla="*/ 1019104 w 2482948"/>
              <a:gd name="connsiteY16123" fmla="*/ 785283 h 2128862"/>
              <a:gd name="connsiteX16124" fmla="*/ 1022632 w 2482948"/>
              <a:gd name="connsiteY16124" fmla="*/ 789253 h 2128862"/>
              <a:gd name="connsiteX16125" fmla="*/ 1030639 w 2482948"/>
              <a:gd name="connsiteY16125" fmla="*/ 790542 h 2128862"/>
              <a:gd name="connsiteX16126" fmla="*/ 1028548 w 2482948"/>
              <a:gd name="connsiteY16126" fmla="*/ 787486 h 2128862"/>
              <a:gd name="connsiteX16127" fmla="*/ 1022208 w 2482948"/>
              <a:gd name="connsiteY16127" fmla="*/ 778222 h 2128862"/>
              <a:gd name="connsiteX16128" fmla="*/ 1022172 w 2482948"/>
              <a:gd name="connsiteY16128" fmla="*/ 778217 h 2128862"/>
              <a:gd name="connsiteX16129" fmla="*/ 1021648 w 2482948"/>
              <a:gd name="connsiteY16129" fmla="*/ 778150 h 2128862"/>
              <a:gd name="connsiteX16130" fmla="*/ 1052970 w 2482948"/>
              <a:gd name="connsiteY16130" fmla="*/ 776651 h 2128862"/>
              <a:gd name="connsiteX16131" fmla="*/ 1052883 w 2482948"/>
              <a:gd name="connsiteY16131" fmla="*/ 777294 h 2128862"/>
              <a:gd name="connsiteX16132" fmla="*/ 1053036 w 2482948"/>
              <a:gd name="connsiteY16132" fmla="*/ 777314 h 2128862"/>
              <a:gd name="connsiteX16133" fmla="*/ 1053159 w 2482948"/>
              <a:gd name="connsiteY16133" fmla="*/ 777329 h 2128862"/>
              <a:gd name="connsiteX16134" fmla="*/ 1053084 w 2482948"/>
              <a:gd name="connsiteY16134" fmla="*/ 777061 h 2128862"/>
              <a:gd name="connsiteX16135" fmla="*/ 1053017 w 2482948"/>
              <a:gd name="connsiteY16135" fmla="*/ 776822 h 2128862"/>
              <a:gd name="connsiteX16136" fmla="*/ 676718 w 2482948"/>
              <a:gd name="connsiteY16136" fmla="*/ 776505 h 2128862"/>
              <a:gd name="connsiteX16137" fmla="*/ 670357 w 2482948"/>
              <a:gd name="connsiteY16137" fmla="*/ 783405 h 2128862"/>
              <a:gd name="connsiteX16138" fmla="*/ 675355 w 2482948"/>
              <a:gd name="connsiteY16138" fmla="*/ 790675 h 2128862"/>
              <a:gd name="connsiteX16139" fmla="*/ 676702 w 2482948"/>
              <a:gd name="connsiteY16139" fmla="*/ 792012 h 2128862"/>
              <a:gd name="connsiteX16140" fmla="*/ 678365 w 2482948"/>
              <a:gd name="connsiteY16140" fmla="*/ 793663 h 2128862"/>
              <a:gd name="connsiteX16141" fmla="*/ 685337 w 2482948"/>
              <a:gd name="connsiteY16141" fmla="*/ 785816 h 2128862"/>
              <a:gd name="connsiteX16142" fmla="*/ 680356 w 2482948"/>
              <a:gd name="connsiteY16142" fmla="*/ 781804 h 2128862"/>
              <a:gd name="connsiteX16143" fmla="*/ 1819510 w 2482948"/>
              <a:gd name="connsiteY16143" fmla="*/ 776498 h 2128862"/>
              <a:gd name="connsiteX16144" fmla="*/ 1819504 w 2482948"/>
              <a:gd name="connsiteY16144" fmla="*/ 776509 h 2128862"/>
              <a:gd name="connsiteX16145" fmla="*/ 1817120 w 2482948"/>
              <a:gd name="connsiteY16145" fmla="*/ 780778 h 2128862"/>
              <a:gd name="connsiteX16146" fmla="*/ 1818535 w 2482948"/>
              <a:gd name="connsiteY16146" fmla="*/ 781441 h 2128862"/>
              <a:gd name="connsiteX16147" fmla="*/ 1820463 w 2482948"/>
              <a:gd name="connsiteY16147" fmla="*/ 781884 h 2128862"/>
              <a:gd name="connsiteX16148" fmla="*/ 1821810 w 2482948"/>
              <a:gd name="connsiteY16148" fmla="*/ 777396 h 2128862"/>
              <a:gd name="connsiteX16149" fmla="*/ 1821430 w 2482948"/>
              <a:gd name="connsiteY16149" fmla="*/ 777305 h 2128862"/>
              <a:gd name="connsiteX16150" fmla="*/ 1881109 w 2482948"/>
              <a:gd name="connsiteY16150" fmla="*/ 775759 h 2128862"/>
              <a:gd name="connsiteX16151" fmla="*/ 1881103 w 2482948"/>
              <a:gd name="connsiteY16151" fmla="*/ 775770 h 2128862"/>
              <a:gd name="connsiteX16152" fmla="*/ 1885748 w 2482948"/>
              <a:gd name="connsiteY16152" fmla="*/ 776320 h 2128862"/>
              <a:gd name="connsiteX16153" fmla="*/ 1886494 w 2482948"/>
              <a:gd name="connsiteY16153" fmla="*/ 776151 h 2128862"/>
              <a:gd name="connsiteX16154" fmla="*/ 1886630 w 2482948"/>
              <a:gd name="connsiteY16154" fmla="*/ 776120 h 2128862"/>
              <a:gd name="connsiteX16155" fmla="*/ 1887036 w 2482948"/>
              <a:gd name="connsiteY16155" fmla="*/ 776028 h 2128862"/>
              <a:gd name="connsiteX16156" fmla="*/ 1885961 w 2482948"/>
              <a:gd name="connsiteY16156" fmla="*/ 776203 h 2128862"/>
              <a:gd name="connsiteX16157" fmla="*/ 1874508 w 2482948"/>
              <a:gd name="connsiteY16157" fmla="*/ 775156 h 2128862"/>
              <a:gd name="connsiteX16158" fmla="*/ 1874455 w 2482948"/>
              <a:gd name="connsiteY16158" fmla="*/ 775299 h 2128862"/>
              <a:gd name="connsiteX16159" fmla="*/ 1877353 w 2482948"/>
              <a:gd name="connsiteY16159" fmla="*/ 775437 h 2128862"/>
              <a:gd name="connsiteX16160" fmla="*/ 1877364 w 2482948"/>
              <a:gd name="connsiteY16160" fmla="*/ 775417 h 2128862"/>
              <a:gd name="connsiteX16161" fmla="*/ 2063091 w 2482948"/>
              <a:gd name="connsiteY16161" fmla="*/ 774705 h 2128862"/>
              <a:gd name="connsiteX16162" fmla="*/ 2054785 w 2482948"/>
              <a:gd name="connsiteY16162" fmla="*/ 786067 h 2128862"/>
              <a:gd name="connsiteX16163" fmla="*/ 2054516 w 2482948"/>
              <a:gd name="connsiteY16163" fmla="*/ 786434 h 2128862"/>
              <a:gd name="connsiteX16164" fmla="*/ 2048609 w 2482948"/>
              <a:gd name="connsiteY16164" fmla="*/ 796708 h 2128862"/>
              <a:gd name="connsiteX16165" fmla="*/ 2046424 w 2482948"/>
              <a:gd name="connsiteY16165" fmla="*/ 808167 h 2128862"/>
              <a:gd name="connsiteX16166" fmla="*/ 2036206 w 2482948"/>
              <a:gd name="connsiteY16166" fmla="*/ 861757 h 2128862"/>
              <a:gd name="connsiteX16167" fmla="*/ 2061533 w 2482948"/>
              <a:gd name="connsiteY16167" fmla="*/ 815918 h 2128862"/>
              <a:gd name="connsiteX16168" fmla="*/ 2069291 w 2482948"/>
              <a:gd name="connsiteY16168" fmla="*/ 775428 h 2128862"/>
              <a:gd name="connsiteX16169" fmla="*/ 1744844 w 2482948"/>
              <a:gd name="connsiteY16169" fmla="*/ 773856 h 2128862"/>
              <a:gd name="connsiteX16170" fmla="*/ 1744890 w 2482948"/>
              <a:gd name="connsiteY16170" fmla="*/ 773996 h 2128862"/>
              <a:gd name="connsiteX16171" fmla="*/ 1744926 w 2482948"/>
              <a:gd name="connsiteY16171" fmla="*/ 774106 h 2128862"/>
              <a:gd name="connsiteX16172" fmla="*/ 1744930 w 2482948"/>
              <a:gd name="connsiteY16172" fmla="*/ 774117 h 2128862"/>
              <a:gd name="connsiteX16173" fmla="*/ 1745050 w 2482948"/>
              <a:gd name="connsiteY16173" fmla="*/ 774170 h 2128862"/>
              <a:gd name="connsiteX16174" fmla="*/ 2298746 w 2482948"/>
              <a:gd name="connsiteY16174" fmla="*/ 773753 h 2128862"/>
              <a:gd name="connsiteX16175" fmla="*/ 2298653 w 2482948"/>
              <a:gd name="connsiteY16175" fmla="*/ 773860 h 2128862"/>
              <a:gd name="connsiteX16176" fmla="*/ 2289966 w 2482948"/>
              <a:gd name="connsiteY16176" fmla="*/ 780753 h 2128862"/>
              <a:gd name="connsiteX16177" fmla="*/ 2282953 w 2482948"/>
              <a:gd name="connsiteY16177" fmla="*/ 787623 h 2128862"/>
              <a:gd name="connsiteX16178" fmla="*/ 2282539 w 2482948"/>
              <a:gd name="connsiteY16178" fmla="*/ 810594 h 2128862"/>
              <a:gd name="connsiteX16179" fmla="*/ 2286743 w 2482948"/>
              <a:gd name="connsiteY16179" fmla="*/ 806066 h 2128862"/>
              <a:gd name="connsiteX16180" fmla="*/ 2292712 w 2482948"/>
              <a:gd name="connsiteY16180" fmla="*/ 799636 h 2128862"/>
              <a:gd name="connsiteX16181" fmla="*/ 2298568 w 2482948"/>
              <a:gd name="connsiteY16181" fmla="*/ 793328 h 2128862"/>
              <a:gd name="connsiteX16182" fmla="*/ 2298643 w 2482948"/>
              <a:gd name="connsiteY16182" fmla="*/ 785109 h 2128862"/>
              <a:gd name="connsiteX16183" fmla="*/ 1768667 w 2482948"/>
              <a:gd name="connsiteY16183" fmla="*/ 773711 h 2128862"/>
              <a:gd name="connsiteX16184" fmla="*/ 1771793 w 2482948"/>
              <a:gd name="connsiteY16184" fmla="*/ 775805 h 2128862"/>
              <a:gd name="connsiteX16185" fmla="*/ 1773866 w 2482948"/>
              <a:gd name="connsiteY16185" fmla="*/ 777193 h 2128862"/>
              <a:gd name="connsiteX16186" fmla="*/ 1775900 w 2482948"/>
              <a:gd name="connsiteY16186" fmla="*/ 778556 h 2128862"/>
              <a:gd name="connsiteX16187" fmla="*/ 1776805 w 2482948"/>
              <a:gd name="connsiteY16187" fmla="*/ 775732 h 2128862"/>
              <a:gd name="connsiteX16188" fmla="*/ 1769173 w 2482948"/>
              <a:gd name="connsiteY16188" fmla="*/ 773859 h 2128862"/>
              <a:gd name="connsiteX16189" fmla="*/ 2053028 w 2482948"/>
              <a:gd name="connsiteY16189" fmla="*/ 773532 h 2128862"/>
              <a:gd name="connsiteX16190" fmla="*/ 2052290 w 2482948"/>
              <a:gd name="connsiteY16190" fmla="*/ 777403 h 2128862"/>
              <a:gd name="connsiteX16191" fmla="*/ 2051098 w 2482948"/>
              <a:gd name="connsiteY16191" fmla="*/ 783656 h 2128862"/>
              <a:gd name="connsiteX16192" fmla="*/ 2055834 w 2482948"/>
              <a:gd name="connsiteY16192" fmla="*/ 777179 h 2128862"/>
              <a:gd name="connsiteX16193" fmla="*/ 2058071 w 2482948"/>
              <a:gd name="connsiteY16193" fmla="*/ 774120 h 2128862"/>
              <a:gd name="connsiteX16194" fmla="*/ 1791473 w 2482948"/>
              <a:gd name="connsiteY16194" fmla="*/ 773201 h 2128862"/>
              <a:gd name="connsiteX16195" fmla="*/ 1790531 w 2482948"/>
              <a:gd name="connsiteY16195" fmla="*/ 775165 h 2128862"/>
              <a:gd name="connsiteX16196" fmla="*/ 1799159 w 2482948"/>
              <a:gd name="connsiteY16196" fmla="*/ 777293 h 2128862"/>
              <a:gd name="connsiteX16197" fmla="*/ 1799265 w 2482948"/>
              <a:gd name="connsiteY16197" fmla="*/ 776935 h 2128862"/>
              <a:gd name="connsiteX16198" fmla="*/ 1799279 w 2482948"/>
              <a:gd name="connsiteY16198" fmla="*/ 776889 h 2128862"/>
              <a:gd name="connsiteX16199" fmla="*/ 1799290 w 2482948"/>
              <a:gd name="connsiteY16199" fmla="*/ 776851 h 2128862"/>
              <a:gd name="connsiteX16200" fmla="*/ 1792424 w 2482948"/>
              <a:gd name="connsiteY16200" fmla="*/ 773645 h 2128862"/>
              <a:gd name="connsiteX16201" fmla="*/ 1791869 w 2482948"/>
              <a:gd name="connsiteY16201" fmla="*/ 773386 h 2128862"/>
              <a:gd name="connsiteX16202" fmla="*/ 1852110 w 2482948"/>
              <a:gd name="connsiteY16202" fmla="*/ 773110 h 2128862"/>
              <a:gd name="connsiteX16203" fmla="*/ 1851504 w 2482948"/>
              <a:gd name="connsiteY16203" fmla="*/ 774206 h 2128862"/>
              <a:gd name="connsiteX16204" fmla="*/ 1855046 w 2482948"/>
              <a:gd name="connsiteY16204" fmla="*/ 774375 h 2128862"/>
              <a:gd name="connsiteX16205" fmla="*/ 1869778 w 2482948"/>
              <a:gd name="connsiteY16205" fmla="*/ 775077 h 2128862"/>
              <a:gd name="connsiteX16206" fmla="*/ 1869905 w 2482948"/>
              <a:gd name="connsiteY16206" fmla="*/ 774736 h 2128862"/>
              <a:gd name="connsiteX16207" fmla="*/ 1868371 w 2482948"/>
              <a:gd name="connsiteY16207" fmla="*/ 774596 h 2128862"/>
              <a:gd name="connsiteX16208" fmla="*/ 1864204 w 2482948"/>
              <a:gd name="connsiteY16208" fmla="*/ 774215 h 2128862"/>
              <a:gd name="connsiteX16209" fmla="*/ 1805734 w 2482948"/>
              <a:gd name="connsiteY16209" fmla="*/ 773001 h 2128862"/>
              <a:gd name="connsiteX16210" fmla="*/ 1805124 w 2482948"/>
              <a:gd name="connsiteY16210" fmla="*/ 775068 h 2128862"/>
              <a:gd name="connsiteX16211" fmla="*/ 1805102 w 2482948"/>
              <a:gd name="connsiteY16211" fmla="*/ 775143 h 2128862"/>
              <a:gd name="connsiteX16212" fmla="*/ 1812810 w 2482948"/>
              <a:gd name="connsiteY16212" fmla="*/ 778757 h 2128862"/>
              <a:gd name="connsiteX16213" fmla="*/ 1815070 w 2482948"/>
              <a:gd name="connsiteY16213" fmla="*/ 774713 h 2128862"/>
              <a:gd name="connsiteX16214" fmla="*/ 1807892 w 2482948"/>
              <a:gd name="connsiteY16214" fmla="*/ 773397 h 2128862"/>
              <a:gd name="connsiteX16215" fmla="*/ 2236561 w 2482948"/>
              <a:gd name="connsiteY16215" fmla="*/ 772886 h 2128862"/>
              <a:gd name="connsiteX16216" fmla="*/ 2228029 w 2482948"/>
              <a:gd name="connsiteY16216" fmla="*/ 779943 h 2128862"/>
              <a:gd name="connsiteX16217" fmla="*/ 2219972 w 2482948"/>
              <a:gd name="connsiteY16217" fmla="*/ 786608 h 2128862"/>
              <a:gd name="connsiteX16218" fmla="*/ 2217961 w 2482948"/>
              <a:gd name="connsiteY16218" fmla="*/ 811438 h 2128862"/>
              <a:gd name="connsiteX16219" fmla="*/ 2217925 w 2482948"/>
              <a:gd name="connsiteY16219" fmla="*/ 811691 h 2128862"/>
              <a:gd name="connsiteX16220" fmla="*/ 2223061 w 2482948"/>
              <a:gd name="connsiteY16220" fmla="*/ 807114 h 2128862"/>
              <a:gd name="connsiteX16221" fmla="*/ 2228009 w 2482948"/>
              <a:gd name="connsiteY16221" fmla="*/ 802705 h 2128862"/>
              <a:gd name="connsiteX16222" fmla="*/ 2233737 w 2482948"/>
              <a:gd name="connsiteY16222" fmla="*/ 797601 h 2128862"/>
              <a:gd name="connsiteX16223" fmla="*/ 2090074 w 2482948"/>
              <a:gd name="connsiteY16223" fmla="*/ 772214 h 2128862"/>
              <a:gd name="connsiteX16224" fmla="*/ 2076981 w 2482948"/>
              <a:gd name="connsiteY16224" fmla="*/ 774860 h 2128862"/>
              <a:gd name="connsiteX16225" fmla="*/ 2074782 w 2482948"/>
              <a:gd name="connsiteY16225" fmla="*/ 775304 h 2128862"/>
              <a:gd name="connsiteX16226" fmla="*/ 2073511 w 2482948"/>
              <a:gd name="connsiteY16226" fmla="*/ 775561 h 2128862"/>
              <a:gd name="connsiteX16227" fmla="*/ 2068012 w 2482948"/>
              <a:gd name="connsiteY16227" fmla="*/ 804287 h 2128862"/>
              <a:gd name="connsiteX16228" fmla="*/ 2074279 w 2482948"/>
              <a:gd name="connsiteY16228" fmla="*/ 795299 h 2128862"/>
              <a:gd name="connsiteX16229" fmla="*/ 2086842 w 2482948"/>
              <a:gd name="connsiteY16229" fmla="*/ 777281 h 2128862"/>
              <a:gd name="connsiteX16230" fmla="*/ 2089961 w 2482948"/>
              <a:gd name="connsiteY16230" fmla="*/ 772808 h 2128862"/>
              <a:gd name="connsiteX16231" fmla="*/ 2004448 w 2482948"/>
              <a:gd name="connsiteY16231" fmla="*/ 771623 h 2128862"/>
              <a:gd name="connsiteX16232" fmla="*/ 1977726 w 2482948"/>
              <a:gd name="connsiteY16232" fmla="*/ 815690 h 2128862"/>
              <a:gd name="connsiteX16233" fmla="*/ 1966780 w 2482948"/>
              <a:gd name="connsiteY16233" fmla="*/ 859634 h 2128862"/>
              <a:gd name="connsiteX16234" fmla="*/ 1966779 w 2482948"/>
              <a:gd name="connsiteY16234" fmla="*/ 859636 h 2128862"/>
              <a:gd name="connsiteX16235" fmla="*/ 1966778 w 2482948"/>
              <a:gd name="connsiteY16235" fmla="*/ 859641 h 2128862"/>
              <a:gd name="connsiteX16236" fmla="*/ 1965099 w 2482948"/>
              <a:gd name="connsiteY16236" fmla="*/ 880545 h 2128862"/>
              <a:gd name="connsiteX16237" fmla="*/ 1969684 w 2482948"/>
              <a:gd name="connsiteY16237" fmla="*/ 882762 h 2128862"/>
              <a:gd name="connsiteX16238" fmla="*/ 1985028 w 2482948"/>
              <a:gd name="connsiteY16238" fmla="*/ 848927 h 2128862"/>
              <a:gd name="connsiteX16239" fmla="*/ 1986340 w 2482948"/>
              <a:gd name="connsiteY16239" fmla="*/ 846033 h 2128862"/>
              <a:gd name="connsiteX16240" fmla="*/ 1993852 w 2482948"/>
              <a:gd name="connsiteY16240" fmla="*/ 815168 h 2128862"/>
              <a:gd name="connsiteX16241" fmla="*/ 1016671 w 2482948"/>
              <a:gd name="connsiteY16241" fmla="*/ 771480 h 2128862"/>
              <a:gd name="connsiteX16242" fmla="*/ 1016064 w 2482948"/>
              <a:gd name="connsiteY16242" fmla="*/ 772553 h 2128862"/>
              <a:gd name="connsiteX16243" fmla="*/ 1017924 w 2482948"/>
              <a:gd name="connsiteY16243" fmla="*/ 772792 h 2128862"/>
              <a:gd name="connsiteX16244" fmla="*/ 1017687 w 2482948"/>
              <a:gd name="connsiteY16244" fmla="*/ 772545 h 2128862"/>
              <a:gd name="connsiteX16245" fmla="*/ 1797194 w 2482948"/>
              <a:gd name="connsiteY16245" fmla="*/ 771435 h 2128862"/>
              <a:gd name="connsiteX16246" fmla="*/ 1798890 w 2482948"/>
              <a:gd name="connsiteY16246" fmla="*/ 772231 h 2128862"/>
              <a:gd name="connsiteX16247" fmla="*/ 1800440 w 2482948"/>
              <a:gd name="connsiteY16247" fmla="*/ 772957 h 2128862"/>
              <a:gd name="connsiteX16248" fmla="*/ 1800587 w 2482948"/>
              <a:gd name="connsiteY16248" fmla="*/ 772458 h 2128862"/>
              <a:gd name="connsiteX16249" fmla="*/ 1800699 w 2482948"/>
              <a:gd name="connsiteY16249" fmla="*/ 772078 h 2128862"/>
              <a:gd name="connsiteX16250" fmla="*/ 1799567 w 2482948"/>
              <a:gd name="connsiteY16250" fmla="*/ 771870 h 2128862"/>
              <a:gd name="connsiteX16251" fmla="*/ 1883687 w 2482948"/>
              <a:gd name="connsiteY16251" fmla="*/ 770944 h 2128862"/>
              <a:gd name="connsiteX16252" fmla="*/ 1883659 w 2482948"/>
              <a:gd name="connsiteY16252" fmla="*/ 770996 h 2128862"/>
              <a:gd name="connsiteX16253" fmla="*/ 1886236 w 2482948"/>
              <a:gd name="connsiteY16253" fmla="*/ 771239 h 2128862"/>
              <a:gd name="connsiteX16254" fmla="*/ 1886250 w 2482948"/>
              <a:gd name="connsiteY16254" fmla="*/ 771237 h 2128862"/>
              <a:gd name="connsiteX16255" fmla="*/ 609894 w 2482948"/>
              <a:gd name="connsiteY16255" fmla="*/ 770685 h 2128862"/>
              <a:gd name="connsiteX16256" fmla="*/ 587629 w 2482948"/>
              <a:gd name="connsiteY16256" fmla="*/ 795507 h 2128862"/>
              <a:gd name="connsiteX16257" fmla="*/ 538127 w 2482948"/>
              <a:gd name="connsiteY16257" fmla="*/ 849146 h 2128862"/>
              <a:gd name="connsiteX16258" fmla="*/ 253531 w 2482948"/>
              <a:gd name="connsiteY16258" fmla="*/ 1141187 h 2128862"/>
              <a:gd name="connsiteX16259" fmla="*/ 189340 w 2482948"/>
              <a:gd name="connsiteY16259" fmla="*/ 1182148 h 2128862"/>
              <a:gd name="connsiteX16260" fmla="*/ 157695 w 2482948"/>
              <a:gd name="connsiteY16260" fmla="*/ 1189622 h 2128862"/>
              <a:gd name="connsiteX16261" fmla="*/ 158529 w 2482948"/>
              <a:gd name="connsiteY16261" fmla="*/ 1191238 h 2128862"/>
              <a:gd name="connsiteX16262" fmla="*/ 161267 w 2482948"/>
              <a:gd name="connsiteY16262" fmla="*/ 1194782 h 2128862"/>
              <a:gd name="connsiteX16263" fmla="*/ 190746 w 2482948"/>
              <a:gd name="connsiteY16263" fmla="*/ 1186740 h 2128862"/>
              <a:gd name="connsiteX16264" fmla="*/ 195428 w 2482948"/>
              <a:gd name="connsiteY16264" fmla="*/ 1184709 h 2128862"/>
              <a:gd name="connsiteX16265" fmla="*/ 210011 w 2482948"/>
              <a:gd name="connsiteY16265" fmla="*/ 1178384 h 2128862"/>
              <a:gd name="connsiteX16266" fmla="*/ 220707 w 2482948"/>
              <a:gd name="connsiteY16266" fmla="*/ 1172799 h 2128862"/>
              <a:gd name="connsiteX16267" fmla="*/ 258357 w 2482948"/>
              <a:gd name="connsiteY16267" fmla="*/ 1146977 h 2128862"/>
              <a:gd name="connsiteX16268" fmla="*/ 545020 w 2482948"/>
              <a:gd name="connsiteY16268" fmla="*/ 860313 h 2128862"/>
              <a:gd name="connsiteX16269" fmla="*/ 594384 w 2482948"/>
              <a:gd name="connsiteY16269" fmla="*/ 807365 h 2128862"/>
              <a:gd name="connsiteX16270" fmla="*/ 610204 w 2482948"/>
              <a:gd name="connsiteY16270" fmla="*/ 789595 h 2128862"/>
              <a:gd name="connsiteX16271" fmla="*/ 610107 w 2482948"/>
              <a:gd name="connsiteY16271" fmla="*/ 783672 h 2128862"/>
              <a:gd name="connsiteX16272" fmla="*/ 610029 w 2482948"/>
              <a:gd name="connsiteY16272" fmla="*/ 778935 h 2128862"/>
              <a:gd name="connsiteX16273" fmla="*/ 1829072 w 2482948"/>
              <a:gd name="connsiteY16273" fmla="*/ 770619 h 2128862"/>
              <a:gd name="connsiteX16274" fmla="*/ 1829010 w 2482948"/>
              <a:gd name="connsiteY16274" fmla="*/ 770827 h 2128862"/>
              <a:gd name="connsiteX16275" fmla="*/ 1828791 w 2482948"/>
              <a:gd name="connsiteY16275" fmla="*/ 771560 h 2128862"/>
              <a:gd name="connsiteX16276" fmla="*/ 1828587 w 2482948"/>
              <a:gd name="connsiteY16276" fmla="*/ 772242 h 2128862"/>
              <a:gd name="connsiteX16277" fmla="*/ 1844182 w 2482948"/>
              <a:gd name="connsiteY16277" fmla="*/ 773858 h 2128862"/>
              <a:gd name="connsiteX16278" fmla="*/ 1845562 w 2482948"/>
              <a:gd name="connsiteY16278" fmla="*/ 773923 h 2128862"/>
              <a:gd name="connsiteX16279" fmla="*/ 1845583 w 2482948"/>
              <a:gd name="connsiteY16279" fmla="*/ 773853 h 2128862"/>
              <a:gd name="connsiteX16280" fmla="*/ 1845982 w 2482948"/>
              <a:gd name="connsiteY16280" fmla="*/ 772550 h 2128862"/>
              <a:gd name="connsiteX16281" fmla="*/ 1831633 w 2482948"/>
              <a:gd name="connsiteY16281" fmla="*/ 771239 h 2128862"/>
              <a:gd name="connsiteX16282" fmla="*/ 657029 w 2482948"/>
              <a:gd name="connsiteY16282" fmla="*/ 770455 h 2128862"/>
              <a:gd name="connsiteX16283" fmla="*/ 653484 w 2482948"/>
              <a:gd name="connsiteY16283" fmla="*/ 774418 h 2128862"/>
              <a:gd name="connsiteX16284" fmla="*/ 654769 w 2482948"/>
              <a:gd name="connsiteY16284" fmla="*/ 777191 h 2128862"/>
              <a:gd name="connsiteX16285" fmla="*/ 656138 w 2482948"/>
              <a:gd name="connsiteY16285" fmla="*/ 780146 h 2128862"/>
              <a:gd name="connsiteX16286" fmla="*/ 656599 w 2482948"/>
              <a:gd name="connsiteY16286" fmla="*/ 781141 h 2128862"/>
              <a:gd name="connsiteX16287" fmla="*/ 657073 w 2482948"/>
              <a:gd name="connsiteY16287" fmla="*/ 781779 h 2128862"/>
              <a:gd name="connsiteX16288" fmla="*/ 657966 w 2482948"/>
              <a:gd name="connsiteY16288" fmla="*/ 782979 h 2128862"/>
              <a:gd name="connsiteX16289" fmla="*/ 660888 w 2482948"/>
              <a:gd name="connsiteY16289" fmla="*/ 786907 h 2128862"/>
              <a:gd name="connsiteX16290" fmla="*/ 661862 w 2482948"/>
              <a:gd name="connsiteY16290" fmla="*/ 785850 h 2128862"/>
              <a:gd name="connsiteX16291" fmla="*/ 664322 w 2482948"/>
              <a:gd name="connsiteY16291" fmla="*/ 783182 h 2128862"/>
              <a:gd name="connsiteX16292" fmla="*/ 662931 w 2482948"/>
              <a:gd name="connsiteY16292" fmla="*/ 781787 h 2128862"/>
              <a:gd name="connsiteX16293" fmla="*/ 657167 w 2482948"/>
              <a:gd name="connsiteY16293" fmla="*/ 770719 h 2128862"/>
              <a:gd name="connsiteX16294" fmla="*/ 1784948 w 2482948"/>
              <a:gd name="connsiteY16294" fmla="*/ 770155 h 2128862"/>
              <a:gd name="connsiteX16295" fmla="*/ 1784072 w 2482948"/>
              <a:gd name="connsiteY16295" fmla="*/ 773117 h 2128862"/>
              <a:gd name="connsiteX16296" fmla="*/ 1784498 w 2482948"/>
              <a:gd name="connsiteY16296" fmla="*/ 773334 h 2128862"/>
              <a:gd name="connsiteX16297" fmla="*/ 1785797 w 2482948"/>
              <a:gd name="connsiteY16297" fmla="*/ 773997 h 2128862"/>
              <a:gd name="connsiteX16298" fmla="*/ 1785833 w 2482948"/>
              <a:gd name="connsiteY16298" fmla="*/ 774006 h 2128862"/>
              <a:gd name="connsiteX16299" fmla="*/ 1785851 w 2482948"/>
              <a:gd name="connsiteY16299" fmla="*/ 774010 h 2128862"/>
              <a:gd name="connsiteX16300" fmla="*/ 1785975 w 2482948"/>
              <a:gd name="connsiteY16300" fmla="*/ 774041 h 2128862"/>
              <a:gd name="connsiteX16301" fmla="*/ 1785978 w 2482948"/>
              <a:gd name="connsiteY16301" fmla="*/ 774035 h 2128862"/>
              <a:gd name="connsiteX16302" fmla="*/ 1786001 w 2482948"/>
              <a:gd name="connsiteY16302" fmla="*/ 773985 h 2128862"/>
              <a:gd name="connsiteX16303" fmla="*/ 1787279 w 2482948"/>
              <a:gd name="connsiteY16303" fmla="*/ 771244 h 2128862"/>
              <a:gd name="connsiteX16304" fmla="*/ 1786628 w 2482948"/>
              <a:gd name="connsiteY16304" fmla="*/ 770939 h 2128862"/>
              <a:gd name="connsiteX16305" fmla="*/ 1785245 w 2482948"/>
              <a:gd name="connsiteY16305" fmla="*/ 770294 h 2128862"/>
              <a:gd name="connsiteX16306" fmla="*/ 1876383 w 2482948"/>
              <a:gd name="connsiteY16306" fmla="*/ 770111 h 2128862"/>
              <a:gd name="connsiteX16307" fmla="*/ 1876311 w 2482948"/>
              <a:gd name="connsiteY16307" fmla="*/ 770304 h 2128862"/>
              <a:gd name="connsiteX16308" fmla="*/ 1879923 w 2482948"/>
              <a:gd name="connsiteY16308" fmla="*/ 770644 h 2128862"/>
              <a:gd name="connsiteX16309" fmla="*/ 1879987 w 2482948"/>
              <a:gd name="connsiteY16309" fmla="*/ 770525 h 2128862"/>
              <a:gd name="connsiteX16310" fmla="*/ 1879988 w 2482948"/>
              <a:gd name="connsiteY16310" fmla="*/ 770522 h 2128862"/>
              <a:gd name="connsiteX16311" fmla="*/ 1097498 w 2482948"/>
              <a:gd name="connsiteY16311" fmla="*/ 770103 h 2128862"/>
              <a:gd name="connsiteX16312" fmla="*/ 1097506 w 2482948"/>
              <a:gd name="connsiteY16312" fmla="*/ 770927 h 2128862"/>
              <a:gd name="connsiteX16313" fmla="*/ 1095931 w 2482948"/>
              <a:gd name="connsiteY16313" fmla="*/ 782838 h 2128862"/>
              <a:gd name="connsiteX16314" fmla="*/ 1275699 w 2482948"/>
              <a:gd name="connsiteY16314" fmla="*/ 805987 h 2128862"/>
              <a:gd name="connsiteX16315" fmla="*/ 1295383 w 2482948"/>
              <a:gd name="connsiteY16315" fmla="*/ 808522 h 2128862"/>
              <a:gd name="connsiteX16316" fmla="*/ 1304720 w 2482948"/>
              <a:gd name="connsiteY16316" fmla="*/ 801832 h 2128862"/>
              <a:gd name="connsiteX16317" fmla="*/ 1331868 w 2482948"/>
              <a:gd name="connsiteY16317" fmla="*/ 792420 h 2128862"/>
              <a:gd name="connsiteX16318" fmla="*/ 1194982 w 2482948"/>
              <a:gd name="connsiteY16318" fmla="*/ 779385 h 2128862"/>
              <a:gd name="connsiteX16319" fmla="*/ 1177362 w 2482948"/>
              <a:gd name="connsiteY16319" fmla="*/ 777707 h 2128862"/>
              <a:gd name="connsiteX16320" fmla="*/ 2035245 w 2482948"/>
              <a:gd name="connsiteY16320" fmla="*/ 769704 h 2128862"/>
              <a:gd name="connsiteX16321" fmla="*/ 2033579 w 2482948"/>
              <a:gd name="connsiteY16321" fmla="*/ 772509 h 2128862"/>
              <a:gd name="connsiteX16322" fmla="*/ 2033023 w 2482948"/>
              <a:gd name="connsiteY16322" fmla="*/ 773448 h 2128862"/>
              <a:gd name="connsiteX16323" fmla="*/ 2032328 w 2482948"/>
              <a:gd name="connsiteY16323" fmla="*/ 774619 h 2128862"/>
              <a:gd name="connsiteX16324" fmla="*/ 2020754 w 2482948"/>
              <a:gd name="connsiteY16324" fmla="*/ 836075 h 2128862"/>
              <a:gd name="connsiteX16325" fmla="*/ 2023949 w 2482948"/>
              <a:gd name="connsiteY16325" fmla="*/ 830520 h 2128862"/>
              <a:gd name="connsiteX16326" fmla="*/ 2036903 w 2482948"/>
              <a:gd name="connsiteY16326" fmla="*/ 807997 h 2128862"/>
              <a:gd name="connsiteX16327" fmla="*/ 2043951 w 2482948"/>
              <a:gd name="connsiteY16327" fmla="*/ 795744 h 2128862"/>
              <a:gd name="connsiteX16328" fmla="*/ 2046091 w 2482948"/>
              <a:gd name="connsiteY16328" fmla="*/ 784449 h 2128862"/>
              <a:gd name="connsiteX16329" fmla="*/ 2048265 w 2482948"/>
              <a:gd name="connsiteY16329" fmla="*/ 772976 h 2128862"/>
              <a:gd name="connsiteX16330" fmla="*/ 2041635 w 2482948"/>
              <a:gd name="connsiteY16330" fmla="*/ 772203 h 2128862"/>
              <a:gd name="connsiteX16331" fmla="*/ 1823540 w 2482948"/>
              <a:gd name="connsiteY16331" fmla="*/ 769280 h 2128862"/>
              <a:gd name="connsiteX16332" fmla="*/ 1822253 w 2482948"/>
              <a:gd name="connsiteY16332" fmla="*/ 771585 h 2128862"/>
              <a:gd name="connsiteX16333" fmla="*/ 1823515 w 2482948"/>
              <a:gd name="connsiteY16333" fmla="*/ 771716 h 2128862"/>
              <a:gd name="connsiteX16334" fmla="*/ 1823644 w 2482948"/>
              <a:gd name="connsiteY16334" fmla="*/ 771285 h 2128862"/>
              <a:gd name="connsiteX16335" fmla="*/ 1823926 w 2482948"/>
              <a:gd name="connsiteY16335" fmla="*/ 770345 h 2128862"/>
              <a:gd name="connsiteX16336" fmla="*/ 1824198 w 2482948"/>
              <a:gd name="connsiteY16336" fmla="*/ 769440 h 2128862"/>
              <a:gd name="connsiteX16337" fmla="*/ 1824101 w 2482948"/>
              <a:gd name="connsiteY16337" fmla="*/ 769416 h 2128862"/>
              <a:gd name="connsiteX16338" fmla="*/ 1088758 w 2482948"/>
              <a:gd name="connsiteY16338" fmla="*/ 769270 h 2128862"/>
              <a:gd name="connsiteX16339" fmla="*/ 1088844 w 2482948"/>
              <a:gd name="connsiteY16339" fmla="*/ 769722 h 2128862"/>
              <a:gd name="connsiteX16340" fmla="*/ 1087447 w 2482948"/>
              <a:gd name="connsiteY16340" fmla="*/ 781745 h 2128862"/>
              <a:gd name="connsiteX16341" fmla="*/ 1088535 w 2482948"/>
              <a:gd name="connsiteY16341" fmla="*/ 781885 h 2128862"/>
              <a:gd name="connsiteX16342" fmla="*/ 1090256 w 2482948"/>
              <a:gd name="connsiteY16342" fmla="*/ 782107 h 2128862"/>
              <a:gd name="connsiteX16343" fmla="*/ 1091638 w 2482948"/>
              <a:gd name="connsiteY16343" fmla="*/ 769545 h 2128862"/>
              <a:gd name="connsiteX16344" fmla="*/ 1089787 w 2482948"/>
              <a:gd name="connsiteY16344" fmla="*/ 769368 h 2128862"/>
              <a:gd name="connsiteX16345" fmla="*/ 875016 w 2482948"/>
              <a:gd name="connsiteY16345" fmla="*/ 768862 h 2128862"/>
              <a:gd name="connsiteX16346" fmla="*/ 872310 w 2482948"/>
              <a:gd name="connsiteY16346" fmla="*/ 772122 h 2128862"/>
              <a:gd name="connsiteX16347" fmla="*/ 872340 w 2482948"/>
              <a:gd name="connsiteY16347" fmla="*/ 772124 h 2128862"/>
              <a:gd name="connsiteX16348" fmla="*/ 875050 w 2482948"/>
              <a:gd name="connsiteY16348" fmla="*/ 768864 h 2128862"/>
              <a:gd name="connsiteX16349" fmla="*/ 875033 w 2482948"/>
              <a:gd name="connsiteY16349" fmla="*/ 768863 h 2128862"/>
              <a:gd name="connsiteX16350" fmla="*/ 875022 w 2482948"/>
              <a:gd name="connsiteY16350" fmla="*/ 768863 h 2128862"/>
              <a:gd name="connsiteX16351" fmla="*/ 1734034 w 2482948"/>
              <a:gd name="connsiteY16351" fmla="*/ 768817 h 2128862"/>
              <a:gd name="connsiteX16352" fmla="*/ 1703747 w 2482948"/>
              <a:gd name="connsiteY16352" fmla="*/ 840024 h 2128862"/>
              <a:gd name="connsiteX16353" fmla="*/ 1703476 w 2482948"/>
              <a:gd name="connsiteY16353" fmla="*/ 856009 h 2128862"/>
              <a:gd name="connsiteX16354" fmla="*/ 1705437 w 2482948"/>
              <a:gd name="connsiteY16354" fmla="*/ 877507 h 2128862"/>
              <a:gd name="connsiteX16355" fmla="*/ 1708559 w 2482948"/>
              <a:gd name="connsiteY16355" fmla="*/ 893413 h 2128862"/>
              <a:gd name="connsiteX16356" fmla="*/ 1712210 w 2482948"/>
              <a:gd name="connsiteY16356" fmla="*/ 883585 h 2128862"/>
              <a:gd name="connsiteX16357" fmla="*/ 1719499 w 2482948"/>
              <a:gd name="connsiteY16357" fmla="*/ 863963 h 2128862"/>
              <a:gd name="connsiteX16358" fmla="*/ 1721859 w 2482948"/>
              <a:gd name="connsiteY16358" fmla="*/ 813124 h 2128862"/>
              <a:gd name="connsiteX16359" fmla="*/ 1721859 w 2482948"/>
              <a:gd name="connsiteY16359" fmla="*/ 813123 h 2128862"/>
              <a:gd name="connsiteX16360" fmla="*/ 1723382 w 2482948"/>
              <a:gd name="connsiteY16360" fmla="*/ 807582 h 2128862"/>
              <a:gd name="connsiteX16361" fmla="*/ 1726705 w 2482948"/>
              <a:gd name="connsiteY16361" fmla="*/ 795490 h 2128862"/>
              <a:gd name="connsiteX16362" fmla="*/ 1744354 w 2482948"/>
              <a:gd name="connsiteY16362" fmla="*/ 768757 h 2128862"/>
              <a:gd name="connsiteX16363" fmla="*/ 1743388 w 2482948"/>
              <a:gd name="connsiteY16363" fmla="*/ 769860 h 2128862"/>
              <a:gd name="connsiteX16364" fmla="*/ 1743802 w 2482948"/>
              <a:gd name="connsiteY16364" fmla="*/ 769860 h 2128862"/>
              <a:gd name="connsiteX16365" fmla="*/ 1743802 w 2482948"/>
              <a:gd name="connsiteY16365" fmla="*/ 770016 h 2128862"/>
              <a:gd name="connsiteX16366" fmla="*/ 1745961 w 2482948"/>
              <a:gd name="connsiteY16366" fmla="*/ 770653 h 2128862"/>
              <a:gd name="connsiteX16367" fmla="*/ 1747952 w 2482948"/>
              <a:gd name="connsiteY16367" fmla="*/ 771241 h 2128862"/>
              <a:gd name="connsiteX16368" fmla="*/ 1746323 w 2482948"/>
              <a:gd name="connsiteY16368" fmla="*/ 768871 h 2128862"/>
              <a:gd name="connsiteX16369" fmla="*/ 1764935 w 2482948"/>
              <a:gd name="connsiteY16369" fmla="*/ 768179 h 2128862"/>
              <a:gd name="connsiteX16370" fmla="*/ 1764751 w 2482948"/>
              <a:gd name="connsiteY16370" fmla="*/ 768558 h 2128862"/>
              <a:gd name="connsiteX16371" fmla="*/ 1765314 w 2482948"/>
              <a:gd name="connsiteY16371" fmla="*/ 768726 h 2128862"/>
              <a:gd name="connsiteX16372" fmla="*/ 1765351 w 2482948"/>
              <a:gd name="connsiteY16372" fmla="*/ 768737 h 2128862"/>
              <a:gd name="connsiteX16373" fmla="*/ 1765682 w 2482948"/>
              <a:gd name="connsiteY16373" fmla="*/ 768835 h 2128862"/>
              <a:gd name="connsiteX16374" fmla="*/ 1855005 w 2482948"/>
              <a:gd name="connsiteY16374" fmla="*/ 767876 h 2128862"/>
              <a:gd name="connsiteX16375" fmla="*/ 1854784 w 2482948"/>
              <a:gd name="connsiteY16375" fmla="*/ 768275 h 2128862"/>
              <a:gd name="connsiteX16376" fmla="*/ 1871715 w 2482948"/>
              <a:gd name="connsiteY16376" fmla="*/ 769871 h 2128862"/>
              <a:gd name="connsiteX16377" fmla="*/ 1871762 w 2482948"/>
              <a:gd name="connsiteY16377" fmla="*/ 769745 h 2128862"/>
              <a:gd name="connsiteX16378" fmla="*/ 1871819 w 2482948"/>
              <a:gd name="connsiteY16378" fmla="*/ 769590 h 2128862"/>
              <a:gd name="connsiteX16379" fmla="*/ 1866934 w 2482948"/>
              <a:gd name="connsiteY16379" fmla="*/ 769033 h 2128862"/>
              <a:gd name="connsiteX16380" fmla="*/ 2111805 w 2482948"/>
              <a:gd name="connsiteY16380" fmla="*/ 767823 h 2128862"/>
              <a:gd name="connsiteX16381" fmla="*/ 2096189 w 2482948"/>
              <a:gd name="connsiteY16381" fmla="*/ 770979 h 2128862"/>
              <a:gd name="connsiteX16382" fmla="*/ 2094219 w 2482948"/>
              <a:gd name="connsiteY16382" fmla="*/ 773832 h 2128862"/>
              <a:gd name="connsiteX16383" fmla="*/ 2084267 w 2482948"/>
              <a:gd name="connsiteY16383" fmla="*/ 826177 h 2128862"/>
              <a:gd name="connsiteX16384" fmla="*/ 2085149 w 2482948"/>
              <a:gd name="connsiteY16384" fmla="*/ 824533 h 2128862"/>
              <a:gd name="connsiteX16385" fmla="*/ 2085797 w 2482948"/>
              <a:gd name="connsiteY16385" fmla="*/ 823326 h 2128862"/>
              <a:gd name="connsiteX16386" fmla="*/ 2086244 w 2482948"/>
              <a:gd name="connsiteY16386" fmla="*/ 822493 h 2128862"/>
              <a:gd name="connsiteX16387" fmla="*/ 2107665 w 2482948"/>
              <a:gd name="connsiteY16387" fmla="*/ 790507 h 2128862"/>
              <a:gd name="connsiteX16388" fmla="*/ 1069915 w 2482948"/>
              <a:gd name="connsiteY16388" fmla="*/ 767476 h 2128862"/>
              <a:gd name="connsiteX16389" fmla="*/ 1069933 w 2482948"/>
              <a:gd name="connsiteY16389" fmla="*/ 767552 h 2128862"/>
              <a:gd name="connsiteX16390" fmla="*/ 1070021 w 2482948"/>
              <a:gd name="connsiteY16390" fmla="*/ 767930 h 2128862"/>
              <a:gd name="connsiteX16391" fmla="*/ 1070064 w 2482948"/>
              <a:gd name="connsiteY16391" fmla="*/ 767490 h 2128862"/>
              <a:gd name="connsiteX16392" fmla="*/ 1771673 w 2482948"/>
              <a:gd name="connsiteY16392" fmla="*/ 766788 h 2128862"/>
              <a:gd name="connsiteX16393" fmla="*/ 1778548 w 2482948"/>
              <a:gd name="connsiteY16393" fmla="*/ 770297 h 2128862"/>
              <a:gd name="connsiteX16394" fmla="*/ 1778939 w 2482948"/>
              <a:gd name="connsiteY16394" fmla="*/ 769078 h 2128862"/>
              <a:gd name="connsiteX16395" fmla="*/ 1779141 w 2482948"/>
              <a:gd name="connsiteY16395" fmla="*/ 768448 h 2128862"/>
              <a:gd name="connsiteX16396" fmla="*/ 1779239 w 2482948"/>
              <a:gd name="connsiteY16396" fmla="*/ 768143 h 2128862"/>
              <a:gd name="connsiteX16397" fmla="*/ 1778825 w 2482948"/>
              <a:gd name="connsiteY16397" fmla="*/ 768067 h 2128862"/>
              <a:gd name="connsiteX16398" fmla="*/ 1062655 w 2482948"/>
              <a:gd name="connsiteY16398" fmla="*/ 766785 h 2128862"/>
              <a:gd name="connsiteX16399" fmla="*/ 1061051 w 2482948"/>
              <a:gd name="connsiteY16399" fmla="*/ 778346 h 2128862"/>
              <a:gd name="connsiteX16400" fmla="*/ 1061249 w 2482948"/>
              <a:gd name="connsiteY16400" fmla="*/ 778371 h 2128862"/>
              <a:gd name="connsiteX16401" fmla="*/ 1061360 w 2482948"/>
              <a:gd name="connsiteY16401" fmla="*/ 778386 h 2128862"/>
              <a:gd name="connsiteX16402" fmla="*/ 1063169 w 2482948"/>
              <a:gd name="connsiteY16402" fmla="*/ 778619 h 2128862"/>
              <a:gd name="connsiteX16403" fmla="*/ 1063682 w 2482948"/>
              <a:gd name="connsiteY16403" fmla="*/ 771301 h 2128862"/>
              <a:gd name="connsiteX16404" fmla="*/ 1063631 w 2482948"/>
              <a:gd name="connsiteY16404" fmla="*/ 770994 h 2128862"/>
              <a:gd name="connsiteX16405" fmla="*/ 1062940 w 2482948"/>
              <a:gd name="connsiteY16405" fmla="*/ 766812 h 2128862"/>
              <a:gd name="connsiteX16406" fmla="*/ 1062746 w 2482948"/>
              <a:gd name="connsiteY16406" fmla="*/ 766793 h 2128862"/>
              <a:gd name="connsiteX16407" fmla="*/ 685770 w 2482948"/>
              <a:gd name="connsiteY16407" fmla="*/ 766684 h 2128862"/>
              <a:gd name="connsiteX16408" fmla="*/ 685700 w 2482948"/>
              <a:gd name="connsiteY16408" fmla="*/ 766760 h 2128862"/>
              <a:gd name="connsiteX16409" fmla="*/ 679287 w 2482948"/>
              <a:gd name="connsiteY16409" fmla="*/ 773718 h 2128862"/>
              <a:gd name="connsiteX16410" fmla="*/ 680408 w 2482948"/>
              <a:gd name="connsiteY16410" fmla="*/ 775444 h 2128862"/>
              <a:gd name="connsiteX16411" fmla="*/ 682513 w 2482948"/>
              <a:gd name="connsiteY16411" fmla="*/ 777193 h 2128862"/>
              <a:gd name="connsiteX16412" fmla="*/ 688545 w 2482948"/>
              <a:gd name="connsiteY16412" fmla="*/ 782206 h 2128862"/>
              <a:gd name="connsiteX16413" fmla="*/ 694971 w 2482948"/>
              <a:gd name="connsiteY16413" fmla="*/ 774973 h 2128862"/>
              <a:gd name="connsiteX16414" fmla="*/ 694878 w 2482948"/>
              <a:gd name="connsiteY16414" fmla="*/ 774730 h 2128862"/>
              <a:gd name="connsiteX16415" fmla="*/ 694531 w 2482948"/>
              <a:gd name="connsiteY16415" fmla="*/ 773832 h 2128862"/>
              <a:gd name="connsiteX16416" fmla="*/ 686716 w 2482948"/>
              <a:gd name="connsiteY16416" fmla="*/ 767911 h 2128862"/>
              <a:gd name="connsiteX16417" fmla="*/ 686363 w 2482948"/>
              <a:gd name="connsiteY16417" fmla="*/ 767453 h 2128862"/>
              <a:gd name="connsiteX16418" fmla="*/ 686317 w 2482948"/>
              <a:gd name="connsiteY16418" fmla="*/ 767393 h 2128862"/>
              <a:gd name="connsiteX16419" fmla="*/ 1794861 w 2482948"/>
              <a:gd name="connsiteY16419" fmla="*/ 766138 h 2128862"/>
              <a:gd name="connsiteX16420" fmla="*/ 1794664 w 2482948"/>
              <a:gd name="connsiteY16420" fmla="*/ 766550 h 2128862"/>
              <a:gd name="connsiteX16421" fmla="*/ 1794610 w 2482948"/>
              <a:gd name="connsiteY16421" fmla="*/ 766662 h 2128862"/>
              <a:gd name="connsiteX16422" fmla="*/ 1794752 w 2482948"/>
              <a:gd name="connsiteY16422" fmla="*/ 766688 h 2128862"/>
              <a:gd name="connsiteX16423" fmla="*/ 1797230 w 2482948"/>
              <a:gd name="connsiteY16423" fmla="*/ 767134 h 2128862"/>
              <a:gd name="connsiteX16424" fmla="*/ 1795535 w 2482948"/>
              <a:gd name="connsiteY16424" fmla="*/ 766421 h 2128862"/>
              <a:gd name="connsiteX16425" fmla="*/ 1795184 w 2482948"/>
              <a:gd name="connsiteY16425" fmla="*/ 766274 h 2128862"/>
              <a:gd name="connsiteX16426" fmla="*/ 1054684 w 2482948"/>
              <a:gd name="connsiteY16426" fmla="*/ 766026 h 2128862"/>
              <a:gd name="connsiteX16427" fmla="*/ 1055408 w 2482948"/>
              <a:gd name="connsiteY16427" fmla="*/ 768753 h 2128862"/>
              <a:gd name="connsiteX16428" fmla="*/ 1055819 w 2482948"/>
              <a:gd name="connsiteY16428" fmla="*/ 770303 h 2128862"/>
              <a:gd name="connsiteX16429" fmla="*/ 1056172 w 2482948"/>
              <a:gd name="connsiteY16429" fmla="*/ 766167 h 2128862"/>
              <a:gd name="connsiteX16430" fmla="*/ 1056124 w 2482948"/>
              <a:gd name="connsiteY16430" fmla="*/ 766163 h 2128862"/>
              <a:gd name="connsiteX16431" fmla="*/ 1055870 w 2482948"/>
              <a:gd name="connsiteY16431" fmla="*/ 766139 h 2128862"/>
              <a:gd name="connsiteX16432" fmla="*/ 1830666 w 2482948"/>
              <a:gd name="connsiteY16432" fmla="*/ 765288 h 2128862"/>
              <a:gd name="connsiteX16433" fmla="*/ 1830599 w 2482948"/>
              <a:gd name="connsiteY16433" fmla="*/ 765513 h 2128862"/>
              <a:gd name="connsiteX16434" fmla="*/ 1830582 w 2482948"/>
              <a:gd name="connsiteY16434" fmla="*/ 765567 h 2128862"/>
              <a:gd name="connsiteX16435" fmla="*/ 1830579 w 2482948"/>
              <a:gd name="connsiteY16435" fmla="*/ 765578 h 2128862"/>
              <a:gd name="connsiteX16436" fmla="*/ 1833565 w 2482948"/>
              <a:gd name="connsiteY16436" fmla="*/ 766275 h 2128862"/>
              <a:gd name="connsiteX16437" fmla="*/ 1847499 w 2482948"/>
              <a:gd name="connsiteY16437" fmla="*/ 767589 h 2128862"/>
              <a:gd name="connsiteX16438" fmla="*/ 1847571 w 2482948"/>
              <a:gd name="connsiteY16438" fmla="*/ 767352 h 2128862"/>
              <a:gd name="connsiteX16439" fmla="*/ 1847624 w 2482948"/>
              <a:gd name="connsiteY16439" fmla="*/ 767181 h 2128862"/>
              <a:gd name="connsiteX16440" fmla="*/ 1847630 w 2482948"/>
              <a:gd name="connsiteY16440" fmla="*/ 767161 h 2128862"/>
              <a:gd name="connsiteX16441" fmla="*/ 1844181 w 2482948"/>
              <a:gd name="connsiteY16441" fmla="*/ 766826 h 2128862"/>
              <a:gd name="connsiteX16442" fmla="*/ 1044852 w 2482948"/>
              <a:gd name="connsiteY16442" fmla="*/ 765089 h 2128862"/>
              <a:gd name="connsiteX16443" fmla="*/ 1047256 w 2482948"/>
              <a:gd name="connsiteY16443" fmla="*/ 771288 h 2128862"/>
              <a:gd name="connsiteX16444" fmla="*/ 1047628 w 2482948"/>
              <a:gd name="connsiteY16444" fmla="*/ 772245 h 2128862"/>
              <a:gd name="connsiteX16445" fmla="*/ 1047890 w 2482948"/>
              <a:gd name="connsiteY16445" fmla="*/ 769584 h 2128862"/>
              <a:gd name="connsiteX16446" fmla="*/ 1048642 w 2482948"/>
              <a:gd name="connsiteY16446" fmla="*/ 765450 h 2128862"/>
              <a:gd name="connsiteX16447" fmla="*/ 2278571 w 2482948"/>
              <a:gd name="connsiteY16447" fmla="*/ 764614 h 2128862"/>
              <a:gd name="connsiteX16448" fmla="*/ 2277004 w 2482948"/>
              <a:gd name="connsiteY16448" fmla="*/ 765724 h 2128862"/>
              <a:gd name="connsiteX16449" fmla="*/ 2275901 w 2482948"/>
              <a:gd name="connsiteY16449" fmla="*/ 765724 h 2128862"/>
              <a:gd name="connsiteX16450" fmla="*/ 2260335 w 2482948"/>
              <a:gd name="connsiteY16450" fmla="*/ 779640 h 2128862"/>
              <a:gd name="connsiteX16451" fmla="*/ 2257539 w 2482948"/>
              <a:gd name="connsiteY16451" fmla="*/ 806512 h 2128862"/>
              <a:gd name="connsiteX16452" fmla="*/ 2262343 w 2482948"/>
              <a:gd name="connsiteY16452" fmla="*/ 801852 h 2128862"/>
              <a:gd name="connsiteX16453" fmla="*/ 2276652 w 2482948"/>
              <a:gd name="connsiteY16453" fmla="*/ 787972 h 2128862"/>
              <a:gd name="connsiteX16454" fmla="*/ 2278659 w 2482948"/>
              <a:gd name="connsiteY16454" fmla="*/ 765309 h 2128862"/>
              <a:gd name="connsiteX16455" fmla="*/ 2175479 w 2482948"/>
              <a:gd name="connsiteY16455" fmla="*/ 764439 h 2128862"/>
              <a:gd name="connsiteX16456" fmla="*/ 2173933 w 2482948"/>
              <a:gd name="connsiteY16456" fmla="*/ 765494 h 2128862"/>
              <a:gd name="connsiteX16457" fmla="*/ 2160741 w 2482948"/>
              <a:gd name="connsiteY16457" fmla="*/ 774493 h 2128862"/>
              <a:gd name="connsiteX16458" fmla="*/ 2157386 w 2482948"/>
              <a:gd name="connsiteY16458" fmla="*/ 776781 h 2128862"/>
              <a:gd name="connsiteX16459" fmla="*/ 2156058 w 2482948"/>
              <a:gd name="connsiteY16459" fmla="*/ 785038 h 2128862"/>
              <a:gd name="connsiteX16460" fmla="*/ 2154062 w 2482948"/>
              <a:gd name="connsiteY16460" fmla="*/ 797452 h 2128862"/>
              <a:gd name="connsiteX16461" fmla="*/ 2151400 w 2482948"/>
              <a:gd name="connsiteY16461" fmla="*/ 814000 h 2128862"/>
              <a:gd name="connsiteX16462" fmla="*/ 2161595 w 2482948"/>
              <a:gd name="connsiteY16462" fmla="*/ 797437 h 2128862"/>
              <a:gd name="connsiteX16463" fmla="*/ 2162973 w 2482948"/>
              <a:gd name="connsiteY16463" fmla="*/ 795921 h 2128862"/>
              <a:gd name="connsiteX16464" fmla="*/ 2171855 w 2482948"/>
              <a:gd name="connsiteY16464" fmla="*/ 789230 h 2128862"/>
              <a:gd name="connsiteX16465" fmla="*/ 2172322 w 2482948"/>
              <a:gd name="connsiteY16465" fmla="*/ 786033 h 2128862"/>
              <a:gd name="connsiteX16466" fmla="*/ 2351078 w 2482948"/>
              <a:gd name="connsiteY16466" fmla="*/ 764202 h 2128862"/>
              <a:gd name="connsiteX16467" fmla="*/ 2348316 w 2482948"/>
              <a:gd name="connsiteY16467" fmla="*/ 768035 h 2128862"/>
              <a:gd name="connsiteX16468" fmla="*/ 2344599 w 2482948"/>
              <a:gd name="connsiteY16468" fmla="*/ 773196 h 2128862"/>
              <a:gd name="connsiteX16469" fmla="*/ 2343944 w 2482948"/>
              <a:gd name="connsiteY16469" fmla="*/ 774106 h 2128862"/>
              <a:gd name="connsiteX16470" fmla="*/ 2344017 w 2482948"/>
              <a:gd name="connsiteY16470" fmla="*/ 774410 h 2128862"/>
              <a:gd name="connsiteX16471" fmla="*/ 2344791 w 2482948"/>
              <a:gd name="connsiteY16471" fmla="*/ 796384 h 2128862"/>
              <a:gd name="connsiteX16472" fmla="*/ 2346081 w 2482948"/>
              <a:gd name="connsiteY16472" fmla="*/ 794328 h 2128862"/>
              <a:gd name="connsiteX16473" fmla="*/ 2348246 w 2482948"/>
              <a:gd name="connsiteY16473" fmla="*/ 790880 h 2128862"/>
              <a:gd name="connsiteX16474" fmla="*/ 2355461 w 2482948"/>
              <a:gd name="connsiteY16474" fmla="*/ 779387 h 2128862"/>
              <a:gd name="connsiteX16475" fmla="*/ 2054832 w 2482948"/>
              <a:gd name="connsiteY16475" fmla="*/ 764073 h 2128862"/>
              <a:gd name="connsiteX16476" fmla="*/ 2054820 w 2482948"/>
              <a:gd name="connsiteY16476" fmla="*/ 764135 h 2128862"/>
              <a:gd name="connsiteX16477" fmla="*/ 2055872 w 2482948"/>
              <a:gd name="connsiteY16477" fmla="*/ 764117 h 2128862"/>
              <a:gd name="connsiteX16478" fmla="*/ 2056158 w 2482948"/>
              <a:gd name="connsiteY16478" fmla="*/ 764112 h 2128862"/>
              <a:gd name="connsiteX16479" fmla="*/ 1031619 w 2482948"/>
              <a:gd name="connsiteY16479" fmla="*/ 763829 h 2128862"/>
              <a:gd name="connsiteX16480" fmla="*/ 1033361 w 2482948"/>
              <a:gd name="connsiteY16480" fmla="*/ 765920 h 2128862"/>
              <a:gd name="connsiteX16481" fmla="*/ 1035605 w 2482948"/>
              <a:gd name="connsiteY16481" fmla="*/ 770290 h 2128862"/>
              <a:gd name="connsiteX16482" fmla="*/ 1035808 w 2482948"/>
              <a:gd name="connsiteY16482" fmla="*/ 770685 h 2128862"/>
              <a:gd name="connsiteX16483" fmla="*/ 1038234 w 2482948"/>
              <a:gd name="connsiteY16483" fmla="*/ 775408 h 2128862"/>
              <a:gd name="connsiteX16484" fmla="*/ 1043449 w 2482948"/>
              <a:gd name="connsiteY16484" fmla="*/ 776079 h 2128862"/>
              <a:gd name="connsiteX16485" fmla="*/ 1043746 w 2482948"/>
              <a:gd name="connsiteY16485" fmla="*/ 776117 h 2128862"/>
              <a:gd name="connsiteX16486" fmla="*/ 1042635 w 2482948"/>
              <a:gd name="connsiteY16486" fmla="*/ 773236 h 2128862"/>
              <a:gd name="connsiteX16487" fmla="*/ 1039291 w 2482948"/>
              <a:gd name="connsiteY16487" fmla="*/ 764560 h 2128862"/>
              <a:gd name="connsiteX16488" fmla="*/ 1808501 w 2482948"/>
              <a:gd name="connsiteY16488" fmla="*/ 763627 h 2128862"/>
              <a:gd name="connsiteX16489" fmla="*/ 1807707 w 2482948"/>
              <a:gd name="connsiteY16489" fmla="*/ 766317 h 2128862"/>
              <a:gd name="connsiteX16490" fmla="*/ 1812890 w 2482948"/>
              <a:gd name="connsiteY16490" fmla="*/ 768454 h 2128862"/>
              <a:gd name="connsiteX16491" fmla="*/ 1817504 w 2482948"/>
              <a:gd name="connsiteY16491" fmla="*/ 770356 h 2128862"/>
              <a:gd name="connsiteX16492" fmla="*/ 1818160 w 2482948"/>
              <a:gd name="connsiteY16492" fmla="*/ 769184 h 2128862"/>
              <a:gd name="connsiteX16493" fmla="*/ 1819029 w 2482948"/>
              <a:gd name="connsiteY16493" fmla="*/ 767629 h 2128862"/>
              <a:gd name="connsiteX16494" fmla="*/ 1887723 w 2482948"/>
              <a:gd name="connsiteY16494" fmla="*/ 763407 h 2128862"/>
              <a:gd name="connsiteX16495" fmla="*/ 1887686 w 2482948"/>
              <a:gd name="connsiteY16495" fmla="*/ 763475 h 2128862"/>
              <a:gd name="connsiteX16496" fmla="*/ 1886612 w 2482948"/>
              <a:gd name="connsiteY16496" fmla="*/ 765481 h 2128862"/>
              <a:gd name="connsiteX16497" fmla="*/ 1887340 w 2482948"/>
              <a:gd name="connsiteY16497" fmla="*/ 765585 h 2128862"/>
              <a:gd name="connsiteX16498" fmla="*/ 1894574 w 2482948"/>
              <a:gd name="connsiteY16498" fmla="*/ 765585 h 2128862"/>
              <a:gd name="connsiteX16499" fmla="*/ 1894971 w 2482948"/>
              <a:gd name="connsiteY16499" fmla="*/ 764491 h 2128862"/>
              <a:gd name="connsiteX16500" fmla="*/ 1894352 w 2482948"/>
              <a:gd name="connsiteY16500" fmla="*/ 764196 h 2128862"/>
              <a:gd name="connsiteX16501" fmla="*/ 1894302 w 2482948"/>
              <a:gd name="connsiteY16501" fmla="*/ 764172 h 2128862"/>
              <a:gd name="connsiteX16502" fmla="*/ 1894286 w 2482948"/>
              <a:gd name="connsiteY16502" fmla="*/ 764165 h 2128862"/>
              <a:gd name="connsiteX16503" fmla="*/ 1787099 w 2482948"/>
              <a:gd name="connsiteY16503" fmla="*/ 762875 h 2128862"/>
              <a:gd name="connsiteX16504" fmla="*/ 1786416 w 2482948"/>
              <a:gd name="connsiteY16504" fmla="*/ 765188 h 2128862"/>
              <a:gd name="connsiteX16505" fmla="*/ 1789730 w 2482948"/>
              <a:gd name="connsiteY16505" fmla="*/ 765784 h 2128862"/>
              <a:gd name="connsiteX16506" fmla="*/ 1789818 w 2482948"/>
              <a:gd name="connsiteY16506" fmla="*/ 765800 h 2128862"/>
              <a:gd name="connsiteX16507" fmla="*/ 1790513 w 2482948"/>
              <a:gd name="connsiteY16507" fmla="*/ 764311 h 2128862"/>
              <a:gd name="connsiteX16508" fmla="*/ 1787779 w 2482948"/>
              <a:gd name="connsiteY16508" fmla="*/ 763161 h 2128862"/>
              <a:gd name="connsiteX16509" fmla="*/ 1787482 w 2482948"/>
              <a:gd name="connsiteY16509" fmla="*/ 763036 h 2128862"/>
              <a:gd name="connsiteX16510" fmla="*/ 1021544 w 2482948"/>
              <a:gd name="connsiteY16510" fmla="*/ 762870 h 2128862"/>
              <a:gd name="connsiteX16511" fmla="*/ 1021090 w 2482948"/>
              <a:gd name="connsiteY16511" fmla="*/ 763673 h 2128862"/>
              <a:gd name="connsiteX16512" fmla="*/ 1018481 w 2482948"/>
              <a:gd name="connsiteY16512" fmla="*/ 768282 h 2128862"/>
              <a:gd name="connsiteX16513" fmla="*/ 1023443 w 2482948"/>
              <a:gd name="connsiteY16513" fmla="*/ 773503 h 2128862"/>
              <a:gd name="connsiteX16514" fmla="*/ 1032302 w 2482948"/>
              <a:gd name="connsiteY16514" fmla="*/ 774644 h 2128862"/>
              <a:gd name="connsiteX16515" fmla="*/ 1030771 w 2482948"/>
              <a:gd name="connsiteY16515" fmla="*/ 771704 h 2128862"/>
              <a:gd name="connsiteX16516" fmla="*/ 1028626 w 2482948"/>
              <a:gd name="connsiteY16516" fmla="*/ 767587 h 2128862"/>
              <a:gd name="connsiteX16517" fmla="*/ 1028625 w 2482948"/>
              <a:gd name="connsiteY16517" fmla="*/ 767586 h 2128862"/>
              <a:gd name="connsiteX16518" fmla="*/ 1028551 w 2482948"/>
              <a:gd name="connsiteY16518" fmla="*/ 767498 h 2128862"/>
              <a:gd name="connsiteX16519" fmla="*/ 1024939 w 2482948"/>
              <a:gd name="connsiteY16519" fmla="*/ 763193 h 2128862"/>
              <a:gd name="connsiteX16520" fmla="*/ 1023877 w 2482948"/>
              <a:gd name="connsiteY16520" fmla="*/ 763092 h 2128862"/>
              <a:gd name="connsiteX16521" fmla="*/ 1022639 w 2482948"/>
              <a:gd name="connsiteY16521" fmla="*/ 762974 h 2128862"/>
              <a:gd name="connsiteX16522" fmla="*/ 641745 w 2482948"/>
              <a:gd name="connsiteY16522" fmla="*/ 762757 h 2128862"/>
              <a:gd name="connsiteX16523" fmla="*/ 640730 w 2482948"/>
              <a:gd name="connsiteY16523" fmla="*/ 763898 h 2128862"/>
              <a:gd name="connsiteX16524" fmla="*/ 640833 w 2482948"/>
              <a:gd name="connsiteY16524" fmla="*/ 764117 h 2128862"/>
              <a:gd name="connsiteX16525" fmla="*/ 640983 w 2482948"/>
              <a:gd name="connsiteY16525" fmla="*/ 764438 h 2128862"/>
              <a:gd name="connsiteX16526" fmla="*/ 645853 w 2482948"/>
              <a:gd name="connsiteY16526" fmla="*/ 774101 h 2128862"/>
              <a:gd name="connsiteX16527" fmla="*/ 646501 w 2482948"/>
              <a:gd name="connsiteY16527" fmla="*/ 775387 h 2128862"/>
              <a:gd name="connsiteX16528" fmla="*/ 647256 w 2482948"/>
              <a:gd name="connsiteY16528" fmla="*/ 774543 h 2128862"/>
              <a:gd name="connsiteX16529" fmla="*/ 646945 w 2482948"/>
              <a:gd name="connsiteY16529" fmla="*/ 773877 h 2128862"/>
              <a:gd name="connsiteX16530" fmla="*/ 2091894 w 2482948"/>
              <a:gd name="connsiteY16530" fmla="*/ 762635 h 2128862"/>
              <a:gd name="connsiteX16531" fmla="*/ 2088417 w 2482948"/>
              <a:gd name="connsiteY16531" fmla="*/ 763482 h 2128862"/>
              <a:gd name="connsiteX16532" fmla="*/ 2088208 w 2482948"/>
              <a:gd name="connsiteY16532" fmla="*/ 763533 h 2128862"/>
              <a:gd name="connsiteX16533" fmla="*/ 2088162 w 2482948"/>
              <a:gd name="connsiteY16533" fmla="*/ 763544 h 2128862"/>
              <a:gd name="connsiteX16534" fmla="*/ 2088613 w 2482948"/>
              <a:gd name="connsiteY16534" fmla="*/ 763536 h 2128862"/>
              <a:gd name="connsiteX16535" fmla="*/ 2091876 w 2482948"/>
              <a:gd name="connsiteY16535" fmla="*/ 762728 h 2128862"/>
              <a:gd name="connsiteX16536" fmla="*/ 1070136 w 2482948"/>
              <a:gd name="connsiteY16536" fmla="*/ 762271 h 2128862"/>
              <a:gd name="connsiteX16537" fmla="*/ 1070082 w 2482948"/>
              <a:gd name="connsiteY16537" fmla="*/ 762627 h 2128862"/>
              <a:gd name="connsiteX16538" fmla="*/ 1070178 w 2482948"/>
              <a:gd name="connsiteY16538" fmla="*/ 762636 h 2128862"/>
              <a:gd name="connsiteX16539" fmla="*/ 1070198 w 2482948"/>
              <a:gd name="connsiteY16539" fmla="*/ 762638 h 2128862"/>
              <a:gd name="connsiteX16540" fmla="*/ 1070203 w 2482948"/>
              <a:gd name="connsiteY16540" fmla="*/ 762638 h 2128862"/>
              <a:gd name="connsiteX16541" fmla="*/ 1070152 w 2482948"/>
              <a:gd name="connsiteY16541" fmla="*/ 762359 h 2128862"/>
              <a:gd name="connsiteX16542" fmla="*/ 689996 w 2482948"/>
              <a:gd name="connsiteY16542" fmla="*/ 762099 h 2128862"/>
              <a:gd name="connsiteX16543" fmla="*/ 689293 w 2482948"/>
              <a:gd name="connsiteY16543" fmla="*/ 762862 h 2128862"/>
              <a:gd name="connsiteX16544" fmla="*/ 689280 w 2482948"/>
              <a:gd name="connsiteY16544" fmla="*/ 762876 h 2128862"/>
              <a:gd name="connsiteX16545" fmla="*/ 689667 w 2482948"/>
              <a:gd name="connsiteY16545" fmla="*/ 763378 h 2128862"/>
              <a:gd name="connsiteX16546" fmla="*/ 690611 w 2482948"/>
              <a:gd name="connsiteY16546" fmla="*/ 764602 h 2128862"/>
              <a:gd name="connsiteX16547" fmla="*/ 691109 w 2482948"/>
              <a:gd name="connsiteY16547" fmla="*/ 764978 h 2128862"/>
              <a:gd name="connsiteX16548" fmla="*/ 690726 w 2482948"/>
              <a:gd name="connsiteY16548" fmla="*/ 763988 h 2128862"/>
              <a:gd name="connsiteX16549" fmla="*/ 690667 w 2482948"/>
              <a:gd name="connsiteY16549" fmla="*/ 763837 h 2128862"/>
              <a:gd name="connsiteX16550" fmla="*/ 690630 w 2482948"/>
              <a:gd name="connsiteY16550" fmla="*/ 763793 h 2128862"/>
              <a:gd name="connsiteX16551" fmla="*/ 690495 w 2482948"/>
              <a:gd name="connsiteY16551" fmla="*/ 763390 h 2128862"/>
              <a:gd name="connsiteX16552" fmla="*/ 880716 w 2482948"/>
              <a:gd name="connsiteY16552" fmla="*/ 761996 h 2128862"/>
              <a:gd name="connsiteX16553" fmla="*/ 878665 w 2482948"/>
              <a:gd name="connsiteY16553" fmla="*/ 764467 h 2128862"/>
              <a:gd name="connsiteX16554" fmla="*/ 878678 w 2482948"/>
              <a:gd name="connsiteY16554" fmla="*/ 764474 h 2128862"/>
              <a:gd name="connsiteX16555" fmla="*/ 878689 w 2482948"/>
              <a:gd name="connsiteY16555" fmla="*/ 764480 h 2128862"/>
              <a:gd name="connsiteX16556" fmla="*/ 878692 w 2482948"/>
              <a:gd name="connsiteY16556" fmla="*/ 764482 h 2128862"/>
              <a:gd name="connsiteX16557" fmla="*/ 879449 w 2482948"/>
              <a:gd name="connsiteY16557" fmla="*/ 763572 h 2128862"/>
              <a:gd name="connsiteX16558" fmla="*/ 880757 w 2482948"/>
              <a:gd name="connsiteY16558" fmla="*/ 761998 h 2128862"/>
              <a:gd name="connsiteX16559" fmla="*/ 2134453 w 2482948"/>
              <a:gd name="connsiteY16559" fmla="*/ 761865 h 2128862"/>
              <a:gd name="connsiteX16560" fmla="*/ 2131535 w 2482948"/>
              <a:gd name="connsiteY16560" fmla="*/ 763655 h 2128862"/>
              <a:gd name="connsiteX16561" fmla="*/ 2112188 w 2482948"/>
              <a:gd name="connsiteY16561" fmla="*/ 792659 h 2128862"/>
              <a:gd name="connsiteX16562" fmla="*/ 2107241 w 2482948"/>
              <a:gd name="connsiteY16562" fmla="*/ 819949 h 2128862"/>
              <a:gd name="connsiteX16563" fmla="*/ 2119540 w 2482948"/>
              <a:gd name="connsiteY16563" fmla="*/ 817339 h 2128862"/>
              <a:gd name="connsiteX16564" fmla="*/ 2126378 w 2482948"/>
              <a:gd name="connsiteY16564" fmla="*/ 806693 h 2128862"/>
              <a:gd name="connsiteX16565" fmla="*/ 2127194 w 2482948"/>
              <a:gd name="connsiteY16565" fmla="*/ 805422 h 2128862"/>
              <a:gd name="connsiteX16566" fmla="*/ 1879471 w 2482948"/>
              <a:gd name="connsiteY16566" fmla="*/ 761794 h 2128862"/>
              <a:gd name="connsiteX16567" fmla="*/ 1878533 w 2482948"/>
              <a:gd name="connsiteY16567" fmla="*/ 764320 h 2128862"/>
              <a:gd name="connsiteX16568" fmla="*/ 1882971 w 2482948"/>
              <a:gd name="connsiteY16568" fmla="*/ 764958 h 2128862"/>
              <a:gd name="connsiteX16569" fmla="*/ 1884169 w 2482948"/>
              <a:gd name="connsiteY16569" fmla="*/ 762724 h 2128862"/>
              <a:gd name="connsiteX16570" fmla="*/ 1883933 w 2482948"/>
              <a:gd name="connsiteY16570" fmla="*/ 762677 h 2128862"/>
              <a:gd name="connsiteX16571" fmla="*/ 1883430 w 2482948"/>
              <a:gd name="connsiteY16571" fmla="*/ 762577 h 2128862"/>
              <a:gd name="connsiteX16572" fmla="*/ 1768100 w 2482948"/>
              <a:gd name="connsiteY16572" fmla="*/ 761649 h 2128862"/>
              <a:gd name="connsiteX16573" fmla="*/ 1768013 w 2482948"/>
              <a:gd name="connsiteY16573" fmla="*/ 761828 h 2128862"/>
              <a:gd name="connsiteX16574" fmla="*/ 1767981 w 2482948"/>
              <a:gd name="connsiteY16574" fmla="*/ 761894 h 2128862"/>
              <a:gd name="connsiteX16575" fmla="*/ 1767915 w 2482948"/>
              <a:gd name="connsiteY16575" fmla="*/ 762030 h 2128862"/>
              <a:gd name="connsiteX16576" fmla="*/ 1768729 w 2482948"/>
              <a:gd name="connsiteY16576" fmla="*/ 762165 h 2128862"/>
              <a:gd name="connsiteX16577" fmla="*/ 1768769 w 2482948"/>
              <a:gd name="connsiteY16577" fmla="*/ 762172 h 2128862"/>
              <a:gd name="connsiteX16578" fmla="*/ 2217697 w 2482948"/>
              <a:gd name="connsiteY16578" fmla="*/ 761359 h 2128862"/>
              <a:gd name="connsiteX16579" fmla="*/ 2200667 w 2482948"/>
              <a:gd name="connsiteY16579" fmla="*/ 774224 h 2128862"/>
              <a:gd name="connsiteX16580" fmla="*/ 2199297 w 2482948"/>
              <a:gd name="connsiteY16580" fmla="*/ 786560 h 2128862"/>
              <a:gd name="connsiteX16581" fmla="*/ 2197976 w 2482948"/>
              <a:gd name="connsiteY16581" fmla="*/ 798450 h 2128862"/>
              <a:gd name="connsiteX16582" fmla="*/ 2215882 w 2482948"/>
              <a:gd name="connsiteY16582" fmla="*/ 783761 h 2128862"/>
              <a:gd name="connsiteX16583" fmla="*/ 2098110 w 2482948"/>
              <a:gd name="connsiteY16583" fmla="*/ 761120 h 2128862"/>
              <a:gd name="connsiteX16584" fmla="*/ 2096564 w 2482948"/>
              <a:gd name="connsiteY16584" fmla="*/ 761497 h 2128862"/>
              <a:gd name="connsiteX16585" fmla="*/ 2096550 w 2482948"/>
              <a:gd name="connsiteY16585" fmla="*/ 761570 h 2128862"/>
              <a:gd name="connsiteX16586" fmla="*/ 2098056 w 2482948"/>
              <a:gd name="connsiteY16586" fmla="*/ 761197 h 2128862"/>
              <a:gd name="connsiteX16587" fmla="*/ 1797287 w 2482948"/>
              <a:gd name="connsiteY16587" fmla="*/ 761082 h 2128862"/>
              <a:gd name="connsiteX16588" fmla="*/ 1797131 w 2482948"/>
              <a:gd name="connsiteY16588" fmla="*/ 761407 h 2128862"/>
              <a:gd name="connsiteX16589" fmla="*/ 1796910 w 2482948"/>
              <a:gd name="connsiteY16589" fmla="*/ 761866 h 2128862"/>
              <a:gd name="connsiteX16590" fmla="*/ 1802955 w 2482948"/>
              <a:gd name="connsiteY16590" fmla="*/ 764358 h 2128862"/>
              <a:gd name="connsiteX16591" fmla="*/ 1802976 w 2482948"/>
              <a:gd name="connsiteY16591" fmla="*/ 764367 h 2128862"/>
              <a:gd name="connsiteX16592" fmla="*/ 1803698 w 2482948"/>
              <a:gd name="connsiteY16592" fmla="*/ 761921 h 2128862"/>
              <a:gd name="connsiteX16593" fmla="*/ 2041613 w 2482948"/>
              <a:gd name="connsiteY16593" fmla="*/ 761007 h 2128862"/>
              <a:gd name="connsiteX16594" fmla="*/ 2041547 w 2482948"/>
              <a:gd name="connsiteY16594" fmla="*/ 761094 h 2128862"/>
              <a:gd name="connsiteX16595" fmla="*/ 2040791 w 2482948"/>
              <a:gd name="connsiteY16595" fmla="*/ 762083 h 2128862"/>
              <a:gd name="connsiteX16596" fmla="*/ 2040101 w 2482948"/>
              <a:gd name="connsiteY16596" fmla="*/ 762987 h 2128862"/>
              <a:gd name="connsiteX16597" fmla="*/ 2043013 w 2482948"/>
              <a:gd name="connsiteY16597" fmla="*/ 764069 h 2128862"/>
              <a:gd name="connsiteX16598" fmla="*/ 2047091 w 2482948"/>
              <a:gd name="connsiteY16598" fmla="*/ 764273 h 2128862"/>
              <a:gd name="connsiteX16599" fmla="*/ 2049924 w 2482948"/>
              <a:gd name="connsiteY16599" fmla="*/ 764222 h 2128862"/>
              <a:gd name="connsiteX16600" fmla="*/ 2049941 w 2482948"/>
              <a:gd name="connsiteY16600" fmla="*/ 764133 h 2128862"/>
              <a:gd name="connsiteX16601" fmla="*/ 2049949 w 2482948"/>
              <a:gd name="connsiteY16601" fmla="*/ 764089 h 2128862"/>
              <a:gd name="connsiteX16602" fmla="*/ 2049983 w 2482948"/>
              <a:gd name="connsiteY16602" fmla="*/ 763909 h 2128862"/>
              <a:gd name="connsiteX16603" fmla="*/ 665818 w 2482948"/>
              <a:gd name="connsiteY16603" fmla="*/ 760630 h 2128862"/>
              <a:gd name="connsiteX16604" fmla="*/ 659531 w 2482948"/>
              <a:gd name="connsiteY16604" fmla="*/ 767658 h 2128862"/>
              <a:gd name="connsiteX16605" fmla="*/ 664397 w 2482948"/>
              <a:gd name="connsiteY16605" fmla="*/ 774736 h 2128862"/>
              <a:gd name="connsiteX16606" fmla="*/ 667691 w 2482948"/>
              <a:gd name="connsiteY16606" fmla="*/ 779527 h 2128862"/>
              <a:gd name="connsiteX16607" fmla="*/ 674054 w 2482948"/>
              <a:gd name="connsiteY16607" fmla="*/ 772625 h 2128862"/>
              <a:gd name="connsiteX16608" fmla="*/ 667939 w 2482948"/>
              <a:gd name="connsiteY16608" fmla="*/ 763720 h 2128862"/>
              <a:gd name="connsiteX16609" fmla="*/ 2011465 w 2482948"/>
              <a:gd name="connsiteY16609" fmla="*/ 760403 h 2128862"/>
              <a:gd name="connsiteX16610" fmla="*/ 1994561 w 2482948"/>
              <a:gd name="connsiteY16610" fmla="*/ 829746 h 2128862"/>
              <a:gd name="connsiteX16611" fmla="*/ 2006914 w 2482948"/>
              <a:gd name="connsiteY16611" fmla="*/ 808920 h 2128862"/>
              <a:gd name="connsiteX16612" fmla="*/ 2017610 w 2482948"/>
              <a:gd name="connsiteY16612" fmla="*/ 790890 h 2128862"/>
              <a:gd name="connsiteX16613" fmla="*/ 2023030 w 2482948"/>
              <a:gd name="connsiteY16613" fmla="*/ 781752 h 2128862"/>
              <a:gd name="connsiteX16614" fmla="*/ 2026740 w 2482948"/>
              <a:gd name="connsiteY16614" fmla="*/ 766378 h 2128862"/>
              <a:gd name="connsiteX16615" fmla="*/ 2012878 w 2482948"/>
              <a:gd name="connsiteY16615" fmla="*/ 760956 h 2128862"/>
              <a:gd name="connsiteX16616" fmla="*/ 1754699 w 2482948"/>
              <a:gd name="connsiteY16616" fmla="*/ 759182 h 2128862"/>
              <a:gd name="connsiteX16617" fmla="*/ 1754344 w 2482948"/>
              <a:gd name="connsiteY16617" fmla="*/ 759334 h 2128862"/>
              <a:gd name="connsiteX16618" fmla="*/ 1753958 w 2482948"/>
              <a:gd name="connsiteY16618" fmla="*/ 759500 h 2128862"/>
              <a:gd name="connsiteX16619" fmla="*/ 1753990 w 2482948"/>
              <a:gd name="connsiteY16619" fmla="*/ 759666 h 2128862"/>
              <a:gd name="connsiteX16620" fmla="*/ 1753998 w 2482948"/>
              <a:gd name="connsiteY16620" fmla="*/ 759691 h 2128862"/>
              <a:gd name="connsiteX16621" fmla="*/ 1754007 w 2482948"/>
              <a:gd name="connsiteY16621" fmla="*/ 759715 h 2128862"/>
              <a:gd name="connsiteX16622" fmla="*/ 1754014 w 2482948"/>
              <a:gd name="connsiteY16622" fmla="*/ 759723 h 2128862"/>
              <a:gd name="connsiteX16623" fmla="*/ 1754015 w 2482948"/>
              <a:gd name="connsiteY16623" fmla="*/ 759724 h 2128862"/>
              <a:gd name="connsiteX16624" fmla="*/ 1754996 w 2482948"/>
              <a:gd name="connsiteY16624" fmla="*/ 759887 h 2128862"/>
              <a:gd name="connsiteX16625" fmla="*/ 1755001 w 2482948"/>
              <a:gd name="connsiteY16625" fmla="*/ 759888 h 2128862"/>
              <a:gd name="connsiteX16626" fmla="*/ 1755619 w 2482948"/>
              <a:gd name="connsiteY16626" fmla="*/ 759990 h 2128862"/>
              <a:gd name="connsiteX16627" fmla="*/ 2035304 w 2482948"/>
              <a:gd name="connsiteY16627" fmla="*/ 758819 h 2128862"/>
              <a:gd name="connsiteX16628" fmla="*/ 2034941 w 2482948"/>
              <a:gd name="connsiteY16628" fmla="*/ 760742 h 2128862"/>
              <a:gd name="connsiteX16629" fmla="*/ 2036265 w 2482948"/>
              <a:gd name="connsiteY16629" fmla="*/ 761333 h 2128862"/>
              <a:gd name="connsiteX16630" fmla="*/ 2036973 w 2482948"/>
              <a:gd name="connsiteY16630" fmla="*/ 760405 h 2128862"/>
              <a:gd name="connsiteX16631" fmla="*/ 2037142 w 2482948"/>
              <a:gd name="connsiteY16631" fmla="*/ 760184 h 2128862"/>
              <a:gd name="connsiteX16632" fmla="*/ 2037581 w 2482948"/>
              <a:gd name="connsiteY16632" fmla="*/ 759609 h 2128862"/>
              <a:gd name="connsiteX16633" fmla="*/ 1660369 w 2482948"/>
              <a:gd name="connsiteY16633" fmla="*/ 758459 h 2128862"/>
              <a:gd name="connsiteX16634" fmla="*/ 1657435 w 2482948"/>
              <a:gd name="connsiteY16634" fmla="*/ 763920 h 2128862"/>
              <a:gd name="connsiteX16635" fmla="*/ 1653097 w 2482948"/>
              <a:gd name="connsiteY16635" fmla="*/ 786641 h 2128862"/>
              <a:gd name="connsiteX16636" fmla="*/ 1645459 w 2482948"/>
              <a:gd name="connsiteY16636" fmla="*/ 826648 h 2128862"/>
              <a:gd name="connsiteX16637" fmla="*/ 1645581 w 2482948"/>
              <a:gd name="connsiteY16637" fmla="*/ 831366 h 2128862"/>
              <a:gd name="connsiteX16638" fmla="*/ 1645883 w 2482948"/>
              <a:gd name="connsiteY16638" fmla="*/ 830534 h 2128862"/>
              <a:gd name="connsiteX16639" fmla="*/ 1646964 w 2482948"/>
              <a:gd name="connsiteY16639" fmla="*/ 827555 h 2128862"/>
              <a:gd name="connsiteX16640" fmla="*/ 1646997 w 2482948"/>
              <a:gd name="connsiteY16640" fmla="*/ 819556 h 2128862"/>
              <a:gd name="connsiteX16641" fmla="*/ 1650738 w 2482948"/>
              <a:gd name="connsiteY16641" fmla="*/ 802465 h 2128862"/>
              <a:gd name="connsiteX16642" fmla="*/ 1652067 w 2482948"/>
              <a:gd name="connsiteY16642" fmla="*/ 796391 h 2128862"/>
              <a:gd name="connsiteX16643" fmla="*/ 776055 w 2482948"/>
              <a:gd name="connsiteY16643" fmla="*/ 758335 h 2128862"/>
              <a:gd name="connsiteX16644" fmla="*/ 775280 w 2482948"/>
              <a:gd name="connsiteY16644" fmla="*/ 759243 h 2128862"/>
              <a:gd name="connsiteX16645" fmla="*/ 775357 w 2482948"/>
              <a:gd name="connsiteY16645" fmla="*/ 759272 h 2128862"/>
              <a:gd name="connsiteX16646" fmla="*/ 776132 w 2482948"/>
              <a:gd name="connsiteY16646" fmla="*/ 758365 h 2128862"/>
              <a:gd name="connsiteX16647" fmla="*/ 1770293 w 2482948"/>
              <a:gd name="connsiteY16647" fmla="*/ 758278 h 2128862"/>
              <a:gd name="connsiteX16648" fmla="*/ 1772066 w 2482948"/>
              <a:gd name="connsiteY16648" fmla="*/ 759654 h 2128862"/>
              <a:gd name="connsiteX16649" fmla="*/ 1780668 w 2482948"/>
              <a:gd name="connsiteY16649" fmla="*/ 763687 h 2128862"/>
              <a:gd name="connsiteX16650" fmla="*/ 1781579 w 2482948"/>
              <a:gd name="connsiteY16650" fmla="*/ 760844 h 2128862"/>
              <a:gd name="connsiteX16651" fmla="*/ 1781661 w 2482948"/>
              <a:gd name="connsiteY16651" fmla="*/ 760589 h 2128862"/>
              <a:gd name="connsiteX16652" fmla="*/ 1778023 w 2482948"/>
              <a:gd name="connsiteY16652" fmla="*/ 759060 h 2128862"/>
              <a:gd name="connsiteX16653" fmla="*/ 1890563 w 2482948"/>
              <a:gd name="connsiteY16653" fmla="*/ 758103 h 2128862"/>
              <a:gd name="connsiteX16654" fmla="*/ 1890357 w 2482948"/>
              <a:gd name="connsiteY16654" fmla="*/ 758488 h 2128862"/>
              <a:gd name="connsiteX16655" fmla="*/ 1895887 w 2482948"/>
              <a:gd name="connsiteY16655" fmla="*/ 760959 h 2128862"/>
              <a:gd name="connsiteX16656" fmla="*/ 1896200 w 2482948"/>
              <a:gd name="connsiteY16656" fmla="*/ 761099 h 2128862"/>
              <a:gd name="connsiteX16657" fmla="*/ 1896790 w 2482948"/>
              <a:gd name="connsiteY16657" fmla="*/ 759472 h 2128862"/>
              <a:gd name="connsiteX16658" fmla="*/ 1894152 w 2482948"/>
              <a:gd name="connsiteY16658" fmla="*/ 758892 h 2128862"/>
              <a:gd name="connsiteX16659" fmla="*/ 2334107 w 2482948"/>
              <a:gd name="connsiteY16659" fmla="*/ 758079 h 2128862"/>
              <a:gd name="connsiteX16660" fmla="*/ 2324503 w 2482948"/>
              <a:gd name="connsiteY16660" fmla="*/ 771143 h 2128862"/>
              <a:gd name="connsiteX16661" fmla="*/ 2324575 w 2482948"/>
              <a:gd name="connsiteY16661" fmla="*/ 771514 h 2128862"/>
              <a:gd name="connsiteX16662" fmla="*/ 2324949 w 2482948"/>
              <a:gd name="connsiteY16662" fmla="*/ 792124 h 2128862"/>
              <a:gd name="connsiteX16663" fmla="*/ 2326019 w 2482948"/>
              <a:gd name="connsiteY16663" fmla="*/ 790641 h 2128862"/>
              <a:gd name="connsiteX16664" fmla="*/ 2337621 w 2482948"/>
              <a:gd name="connsiteY16664" fmla="*/ 774553 h 2128862"/>
              <a:gd name="connsiteX16665" fmla="*/ 2338575 w 2482948"/>
              <a:gd name="connsiteY16665" fmla="*/ 773230 h 2128862"/>
              <a:gd name="connsiteX16666" fmla="*/ 1860451 w 2482948"/>
              <a:gd name="connsiteY16666" fmla="*/ 758031 h 2128862"/>
              <a:gd name="connsiteX16667" fmla="*/ 1858559 w 2482948"/>
              <a:gd name="connsiteY16667" fmla="*/ 761451 h 2128862"/>
              <a:gd name="connsiteX16668" fmla="*/ 1859360 w 2482948"/>
              <a:gd name="connsiteY16668" fmla="*/ 761566 h 2128862"/>
              <a:gd name="connsiteX16669" fmla="*/ 1860401 w 2482948"/>
              <a:gd name="connsiteY16669" fmla="*/ 761716 h 2128862"/>
              <a:gd name="connsiteX16670" fmla="*/ 1874021 w 2482948"/>
              <a:gd name="connsiteY16670" fmla="*/ 763672 h 2128862"/>
              <a:gd name="connsiteX16671" fmla="*/ 1874462 w 2482948"/>
              <a:gd name="connsiteY16671" fmla="*/ 762486 h 2128862"/>
              <a:gd name="connsiteX16672" fmla="*/ 1875046 w 2482948"/>
              <a:gd name="connsiteY16672" fmla="*/ 760919 h 2128862"/>
              <a:gd name="connsiteX16673" fmla="*/ 1760105 w 2482948"/>
              <a:gd name="connsiteY16673" fmla="*/ 757248 h 2128862"/>
              <a:gd name="connsiteX16674" fmla="*/ 1760406 w 2482948"/>
              <a:gd name="connsiteY16674" fmla="*/ 757516 h 2128862"/>
              <a:gd name="connsiteX16675" fmla="*/ 1760446 w 2482948"/>
              <a:gd name="connsiteY16675" fmla="*/ 757552 h 2128862"/>
              <a:gd name="connsiteX16676" fmla="*/ 1760484 w 2482948"/>
              <a:gd name="connsiteY16676" fmla="*/ 757433 h 2128862"/>
              <a:gd name="connsiteX16677" fmla="*/ 1760528 w 2482948"/>
              <a:gd name="connsiteY16677" fmla="*/ 757291 h 2128862"/>
              <a:gd name="connsiteX16678" fmla="*/ 1760164 w 2482948"/>
              <a:gd name="connsiteY16678" fmla="*/ 757254 h 2128862"/>
              <a:gd name="connsiteX16679" fmla="*/ 1760136 w 2482948"/>
              <a:gd name="connsiteY16679" fmla="*/ 757251 h 2128862"/>
              <a:gd name="connsiteX16680" fmla="*/ 1902892 w 2482948"/>
              <a:gd name="connsiteY16680" fmla="*/ 757240 h 2128862"/>
              <a:gd name="connsiteX16681" fmla="*/ 1902844 w 2482948"/>
              <a:gd name="connsiteY16681" fmla="*/ 757373 h 2128862"/>
              <a:gd name="connsiteX16682" fmla="*/ 1902779 w 2482948"/>
              <a:gd name="connsiteY16682" fmla="*/ 757552 h 2128862"/>
              <a:gd name="connsiteX16683" fmla="*/ 1903825 w 2482948"/>
              <a:gd name="connsiteY16683" fmla="*/ 757923 h 2128862"/>
              <a:gd name="connsiteX16684" fmla="*/ 1855209 w 2482948"/>
              <a:gd name="connsiteY16684" fmla="*/ 756994 h 2128862"/>
              <a:gd name="connsiteX16685" fmla="*/ 1855173 w 2482948"/>
              <a:gd name="connsiteY16685" fmla="*/ 757113 h 2128862"/>
              <a:gd name="connsiteX16686" fmla="*/ 1855074 w 2482948"/>
              <a:gd name="connsiteY16686" fmla="*/ 757442 h 2128862"/>
              <a:gd name="connsiteX16687" fmla="*/ 1854726 w 2482948"/>
              <a:gd name="connsiteY16687" fmla="*/ 758593 h 2128862"/>
              <a:gd name="connsiteX16688" fmla="*/ 1854642 w 2482948"/>
              <a:gd name="connsiteY16688" fmla="*/ 758872 h 2128862"/>
              <a:gd name="connsiteX16689" fmla="*/ 1855631 w 2482948"/>
              <a:gd name="connsiteY16689" fmla="*/ 757078 h 2128862"/>
              <a:gd name="connsiteX16690" fmla="*/ 926374 w 2482948"/>
              <a:gd name="connsiteY16690" fmla="*/ 756658 h 2128862"/>
              <a:gd name="connsiteX16691" fmla="*/ 917546 w 2482948"/>
              <a:gd name="connsiteY16691" fmla="*/ 759865 h 2128862"/>
              <a:gd name="connsiteX16692" fmla="*/ 918863 w 2482948"/>
              <a:gd name="connsiteY16692" fmla="*/ 760035 h 2128862"/>
              <a:gd name="connsiteX16693" fmla="*/ 918921 w 2482948"/>
              <a:gd name="connsiteY16693" fmla="*/ 760042 h 2128862"/>
              <a:gd name="connsiteX16694" fmla="*/ 920589 w 2482948"/>
              <a:gd name="connsiteY16694" fmla="*/ 759603 h 2128862"/>
              <a:gd name="connsiteX16695" fmla="*/ 921046 w 2482948"/>
              <a:gd name="connsiteY16695" fmla="*/ 759370 h 2128862"/>
              <a:gd name="connsiteX16696" fmla="*/ 924586 w 2482948"/>
              <a:gd name="connsiteY16696" fmla="*/ 757569 h 2128862"/>
              <a:gd name="connsiteX16697" fmla="*/ 1810722 w 2482948"/>
              <a:gd name="connsiteY16697" fmla="*/ 756103 h 2128862"/>
              <a:gd name="connsiteX16698" fmla="*/ 1810406 w 2482948"/>
              <a:gd name="connsiteY16698" fmla="*/ 757174 h 2128862"/>
              <a:gd name="connsiteX16699" fmla="*/ 1810035 w 2482948"/>
              <a:gd name="connsiteY16699" fmla="*/ 758432 h 2128862"/>
              <a:gd name="connsiteX16700" fmla="*/ 1821431 w 2482948"/>
              <a:gd name="connsiteY16700" fmla="*/ 759932 h 2128862"/>
              <a:gd name="connsiteX16701" fmla="*/ 1822510 w 2482948"/>
              <a:gd name="connsiteY16701" fmla="*/ 760056 h 2128862"/>
              <a:gd name="connsiteX16702" fmla="*/ 1812013 w 2482948"/>
              <a:gd name="connsiteY16702" fmla="*/ 756536 h 2128862"/>
              <a:gd name="connsiteX16703" fmla="*/ 1666542 w 2482948"/>
              <a:gd name="connsiteY16703" fmla="*/ 755999 h 2128862"/>
              <a:gd name="connsiteX16704" fmla="*/ 1664918 w 2482948"/>
              <a:gd name="connsiteY16704" fmla="*/ 758868 h 2128862"/>
              <a:gd name="connsiteX16705" fmla="*/ 1664918 w 2482948"/>
              <a:gd name="connsiteY16705" fmla="*/ 758868 h 2128862"/>
              <a:gd name="connsiteX16706" fmla="*/ 1664917 w 2482948"/>
              <a:gd name="connsiteY16706" fmla="*/ 758869 h 2128862"/>
              <a:gd name="connsiteX16707" fmla="*/ 1657690 w 2482948"/>
              <a:gd name="connsiteY16707" fmla="*/ 791296 h 2128862"/>
              <a:gd name="connsiteX16708" fmla="*/ 1881683 w 2482948"/>
              <a:gd name="connsiteY16708" fmla="*/ 755840 h 2128862"/>
              <a:gd name="connsiteX16709" fmla="*/ 1881369 w 2482948"/>
              <a:gd name="connsiteY16709" fmla="*/ 756685 h 2128862"/>
              <a:gd name="connsiteX16710" fmla="*/ 1881907 w 2482948"/>
              <a:gd name="connsiteY16710" fmla="*/ 756773 h 2128862"/>
              <a:gd name="connsiteX16711" fmla="*/ 1886923 w 2482948"/>
              <a:gd name="connsiteY16711" fmla="*/ 757587 h 2128862"/>
              <a:gd name="connsiteX16712" fmla="*/ 1886962 w 2482948"/>
              <a:gd name="connsiteY16712" fmla="*/ 757515 h 2128862"/>
              <a:gd name="connsiteX16713" fmla="*/ 1887112 w 2482948"/>
              <a:gd name="connsiteY16713" fmla="*/ 757234 h 2128862"/>
              <a:gd name="connsiteX16714" fmla="*/ 1884218 w 2482948"/>
              <a:gd name="connsiteY16714" fmla="*/ 756491 h 2128862"/>
              <a:gd name="connsiteX16715" fmla="*/ 2257219 w 2482948"/>
              <a:gd name="connsiteY16715" fmla="*/ 755797 h 2128862"/>
              <a:gd name="connsiteX16716" fmla="*/ 2241917 w 2482948"/>
              <a:gd name="connsiteY16716" fmla="*/ 768455 h 2128862"/>
              <a:gd name="connsiteX16717" fmla="*/ 2240668 w 2482948"/>
              <a:gd name="connsiteY16717" fmla="*/ 779291 h 2128862"/>
              <a:gd name="connsiteX16718" fmla="*/ 2240388 w 2482948"/>
              <a:gd name="connsiteY16718" fmla="*/ 781717 h 2128862"/>
              <a:gd name="connsiteX16719" fmla="*/ 2239109 w 2482948"/>
              <a:gd name="connsiteY16719" fmla="*/ 792815 h 2128862"/>
              <a:gd name="connsiteX16720" fmla="*/ 2240913 w 2482948"/>
              <a:gd name="connsiteY16720" fmla="*/ 791208 h 2128862"/>
              <a:gd name="connsiteX16721" fmla="*/ 2256586 w 2482948"/>
              <a:gd name="connsiteY16721" fmla="*/ 777243 h 2128862"/>
              <a:gd name="connsiteX16722" fmla="*/ 2258115 w 2482948"/>
              <a:gd name="connsiteY16722" fmla="*/ 762550 h 2128862"/>
              <a:gd name="connsiteX16723" fmla="*/ 2314912 w 2482948"/>
              <a:gd name="connsiteY16723" fmla="*/ 755199 h 2128862"/>
              <a:gd name="connsiteX16724" fmla="*/ 2303363 w 2482948"/>
              <a:gd name="connsiteY16724" fmla="*/ 768455 h 2128862"/>
              <a:gd name="connsiteX16725" fmla="*/ 2303479 w 2482948"/>
              <a:gd name="connsiteY16725" fmla="*/ 769169 h 2128862"/>
              <a:gd name="connsiteX16726" fmla="*/ 2303457 w 2482948"/>
              <a:gd name="connsiteY16726" fmla="*/ 788742 h 2128862"/>
              <a:gd name="connsiteX16727" fmla="*/ 2307890 w 2482948"/>
              <a:gd name="connsiteY16727" fmla="*/ 784752 h 2128862"/>
              <a:gd name="connsiteX16728" fmla="*/ 2318621 w 2482948"/>
              <a:gd name="connsiteY16728" fmla="*/ 770160 h 2128862"/>
              <a:gd name="connsiteX16729" fmla="*/ 648856 w 2482948"/>
              <a:gd name="connsiteY16729" fmla="*/ 754760 h 2128862"/>
              <a:gd name="connsiteX16730" fmla="*/ 645912 w 2482948"/>
              <a:gd name="connsiteY16730" fmla="*/ 758070 h 2128862"/>
              <a:gd name="connsiteX16731" fmla="*/ 646475 w 2482948"/>
              <a:gd name="connsiteY16731" fmla="*/ 759284 h 2128862"/>
              <a:gd name="connsiteX16732" fmla="*/ 651399 w 2482948"/>
              <a:gd name="connsiteY16732" fmla="*/ 769915 h 2128862"/>
              <a:gd name="connsiteX16733" fmla="*/ 654781 w 2482948"/>
              <a:gd name="connsiteY16733" fmla="*/ 766138 h 2128862"/>
              <a:gd name="connsiteX16734" fmla="*/ 923060 w 2482948"/>
              <a:gd name="connsiteY16734" fmla="*/ 753828 h 2128862"/>
              <a:gd name="connsiteX16735" fmla="*/ 907158 w 2482948"/>
              <a:gd name="connsiteY16735" fmla="*/ 758521 h 2128862"/>
              <a:gd name="connsiteX16736" fmla="*/ 907168 w 2482948"/>
              <a:gd name="connsiteY16736" fmla="*/ 758528 h 2128862"/>
              <a:gd name="connsiteX16737" fmla="*/ 907170 w 2482948"/>
              <a:gd name="connsiteY16737" fmla="*/ 758529 h 2128862"/>
              <a:gd name="connsiteX16738" fmla="*/ 913364 w 2482948"/>
              <a:gd name="connsiteY16738" fmla="*/ 759327 h 2128862"/>
              <a:gd name="connsiteX16739" fmla="*/ 920448 w 2482948"/>
              <a:gd name="connsiteY16739" fmla="*/ 757741 h 2128862"/>
              <a:gd name="connsiteX16740" fmla="*/ 925424 w 2482948"/>
              <a:gd name="connsiteY16740" fmla="*/ 755478 h 2128862"/>
              <a:gd name="connsiteX16741" fmla="*/ 923588 w 2482948"/>
              <a:gd name="connsiteY16741" fmla="*/ 754197 h 2128862"/>
              <a:gd name="connsiteX16742" fmla="*/ 923124 w 2482948"/>
              <a:gd name="connsiteY16742" fmla="*/ 753873 h 2128862"/>
              <a:gd name="connsiteX16743" fmla="*/ 779915 w 2482948"/>
              <a:gd name="connsiteY16743" fmla="*/ 753811 h 2128862"/>
              <a:gd name="connsiteX16744" fmla="*/ 779645 w 2482948"/>
              <a:gd name="connsiteY16744" fmla="*/ 754127 h 2128862"/>
              <a:gd name="connsiteX16745" fmla="*/ 779068 w 2482948"/>
              <a:gd name="connsiteY16745" fmla="*/ 754804 h 2128862"/>
              <a:gd name="connsiteX16746" fmla="*/ 778317 w 2482948"/>
              <a:gd name="connsiteY16746" fmla="*/ 755683 h 2128862"/>
              <a:gd name="connsiteX16747" fmla="*/ 778399 w 2482948"/>
              <a:gd name="connsiteY16747" fmla="*/ 755712 h 2128862"/>
              <a:gd name="connsiteX16748" fmla="*/ 779999 w 2482948"/>
              <a:gd name="connsiteY16748" fmla="*/ 753840 h 2128862"/>
              <a:gd name="connsiteX16749" fmla="*/ 779986 w 2482948"/>
              <a:gd name="connsiteY16749" fmla="*/ 753836 h 2128862"/>
              <a:gd name="connsiteX16750" fmla="*/ 1834213 w 2482948"/>
              <a:gd name="connsiteY16750" fmla="*/ 753790 h 2128862"/>
              <a:gd name="connsiteX16751" fmla="*/ 1833921 w 2482948"/>
              <a:gd name="connsiteY16751" fmla="*/ 754399 h 2128862"/>
              <a:gd name="connsiteX16752" fmla="*/ 1833007 w 2482948"/>
              <a:gd name="connsiteY16752" fmla="*/ 757458 h 2128862"/>
              <a:gd name="connsiteX16753" fmla="*/ 1836459 w 2482948"/>
              <a:gd name="connsiteY16753" fmla="*/ 758277 h 2128862"/>
              <a:gd name="connsiteX16754" fmla="*/ 1849762 w 2482948"/>
              <a:gd name="connsiteY16754" fmla="*/ 760188 h 2128862"/>
              <a:gd name="connsiteX16755" fmla="*/ 1849837 w 2482948"/>
              <a:gd name="connsiteY16755" fmla="*/ 759942 h 2128862"/>
              <a:gd name="connsiteX16756" fmla="*/ 1850287 w 2482948"/>
              <a:gd name="connsiteY16756" fmla="*/ 758472 h 2128862"/>
              <a:gd name="connsiteX16757" fmla="*/ 1850994 w 2482948"/>
              <a:gd name="connsiteY16757" fmla="*/ 756160 h 2128862"/>
              <a:gd name="connsiteX16758" fmla="*/ 1844961 w 2482948"/>
              <a:gd name="connsiteY16758" fmla="*/ 754967 h 2128862"/>
              <a:gd name="connsiteX16759" fmla="*/ 1844044 w 2482948"/>
              <a:gd name="connsiteY16759" fmla="*/ 754967 h 2128862"/>
              <a:gd name="connsiteX16760" fmla="*/ 1766806 w 2482948"/>
              <a:gd name="connsiteY16760" fmla="*/ 753582 h 2128862"/>
              <a:gd name="connsiteX16761" fmla="*/ 1766805 w 2482948"/>
              <a:gd name="connsiteY16761" fmla="*/ 753584 h 2128862"/>
              <a:gd name="connsiteX16762" fmla="*/ 1766805 w 2482948"/>
              <a:gd name="connsiteY16762" fmla="*/ 753583 h 2128862"/>
              <a:gd name="connsiteX16763" fmla="*/ 2056954 w 2482948"/>
              <a:gd name="connsiteY16763" fmla="*/ 752941 h 2128862"/>
              <a:gd name="connsiteX16764" fmla="*/ 2055782 w 2482948"/>
              <a:gd name="connsiteY16764" fmla="*/ 759088 h 2128862"/>
              <a:gd name="connsiteX16765" fmla="*/ 2056451 w 2482948"/>
              <a:gd name="connsiteY16765" fmla="*/ 759063 h 2128862"/>
              <a:gd name="connsiteX16766" fmla="*/ 2066269 w 2482948"/>
              <a:gd name="connsiteY16766" fmla="*/ 758705 h 2128862"/>
              <a:gd name="connsiteX16767" fmla="*/ 2069425 w 2482948"/>
              <a:gd name="connsiteY16767" fmla="*/ 758590 h 2128862"/>
              <a:gd name="connsiteX16768" fmla="*/ 2071284 w 2482948"/>
              <a:gd name="connsiteY16768" fmla="*/ 756048 h 2128862"/>
              <a:gd name="connsiteX16769" fmla="*/ 2072590 w 2482948"/>
              <a:gd name="connsiteY16769" fmla="*/ 754261 h 2128862"/>
              <a:gd name="connsiteX16770" fmla="*/ 2072522 w 2482948"/>
              <a:gd name="connsiteY16770" fmla="*/ 754278 h 2128862"/>
              <a:gd name="connsiteX16771" fmla="*/ 1801206 w 2482948"/>
              <a:gd name="connsiteY16771" fmla="*/ 752912 h 2128862"/>
              <a:gd name="connsiteX16772" fmla="*/ 1800819 w 2482948"/>
              <a:gd name="connsiteY16772" fmla="*/ 753718 h 2128862"/>
              <a:gd name="connsiteX16773" fmla="*/ 1800271 w 2482948"/>
              <a:gd name="connsiteY16773" fmla="*/ 754859 h 2128862"/>
              <a:gd name="connsiteX16774" fmla="*/ 1802763 w 2482948"/>
              <a:gd name="connsiteY16774" fmla="*/ 755804 h 2128862"/>
              <a:gd name="connsiteX16775" fmla="*/ 1804599 w 2482948"/>
              <a:gd name="connsiteY16775" fmla="*/ 756500 h 2128862"/>
              <a:gd name="connsiteX16776" fmla="*/ 1805228 w 2482948"/>
              <a:gd name="connsiteY16776" fmla="*/ 756738 h 2128862"/>
              <a:gd name="connsiteX16777" fmla="*/ 1805894 w 2482948"/>
              <a:gd name="connsiteY16777" fmla="*/ 754484 h 2128862"/>
              <a:gd name="connsiteX16778" fmla="*/ 1804869 w 2482948"/>
              <a:gd name="connsiteY16778" fmla="*/ 754140 h 2128862"/>
              <a:gd name="connsiteX16779" fmla="*/ 1804820 w 2482948"/>
              <a:gd name="connsiteY16779" fmla="*/ 754124 h 2128862"/>
              <a:gd name="connsiteX16780" fmla="*/ 2135955 w 2482948"/>
              <a:gd name="connsiteY16780" fmla="*/ 752853 h 2128862"/>
              <a:gd name="connsiteX16781" fmla="*/ 2132447 w 2482948"/>
              <a:gd name="connsiteY16781" fmla="*/ 755080 h 2128862"/>
              <a:gd name="connsiteX16782" fmla="*/ 2123158 w 2482948"/>
              <a:gd name="connsiteY16782" fmla="*/ 762812 h 2128862"/>
              <a:gd name="connsiteX16783" fmla="*/ 2118451 w 2482948"/>
              <a:gd name="connsiteY16783" fmla="*/ 763967 h 2128862"/>
              <a:gd name="connsiteX16784" fmla="*/ 2117250 w 2482948"/>
              <a:gd name="connsiteY16784" fmla="*/ 764730 h 2128862"/>
              <a:gd name="connsiteX16785" fmla="*/ 2116916 w 2482948"/>
              <a:gd name="connsiteY16785" fmla="*/ 766571 h 2128862"/>
              <a:gd name="connsiteX16786" fmla="*/ 2116027 w 2482948"/>
              <a:gd name="connsiteY16786" fmla="*/ 771480 h 2128862"/>
              <a:gd name="connsiteX16787" fmla="*/ 2114401 w 2482948"/>
              <a:gd name="connsiteY16787" fmla="*/ 780448 h 2128862"/>
              <a:gd name="connsiteX16788" fmla="*/ 2126848 w 2482948"/>
              <a:gd name="connsiteY16788" fmla="*/ 761862 h 2128862"/>
              <a:gd name="connsiteX16789" fmla="*/ 2128365 w 2482948"/>
              <a:gd name="connsiteY16789" fmla="*/ 760483 h 2128862"/>
              <a:gd name="connsiteX16790" fmla="*/ 2135562 w 2482948"/>
              <a:gd name="connsiteY16790" fmla="*/ 755213 h 2128862"/>
              <a:gd name="connsiteX16791" fmla="*/ 2018058 w 2482948"/>
              <a:gd name="connsiteY16791" fmla="*/ 752840 h 2128862"/>
              <a:gd name="connsiteX16792" fmla="*/ 2021286 w 2482948"/>
              <a:gd name="connsiteY16792" fmla="*/ 754399 h 2128862"/>
              <a:gd name="connsiteX16793" fmla="*/ 2024323 w 2482948"/>
              <a:gd name="connsiteY16793" fmla="*/ 755865 h 2128862"/>
              <a:gd name="connsiteX16794" fmla="*/ 2028097 w 2482948"/>
              <a:gd name="connsiteY16794" fmla="*/ 757688 h 2128862"/>
              <a:gd name="connsiteX16795" fmla="*/ 2028765 w 2482948"/>
              <a:gd name="connsiteY16795" fmla="*/ 757986 h 2128862"/>
              <a:gd name="connsiteX16796" fmla="*/ 2029084 w 2482948"/>
              <a:gd name="connsiteY16796" fmla="*/ 756663 h 2128862"/>
              <a:gd name="connsiteX16797" fmla="*/ 2028995 w 2482948"/>
              <a:gd name="connsiteY16797" fmla="*/ 756632 h 2128862"/>
              <a:gd name="connsiteX16798" fmla="*/ 2027601 w 2482948"/>
              <a:gd name="connsiteY16798" fmla="*/ 756149 h 2128862"/>
              <a:gd name="connsiteX16799" fmla="*/ 1767296 w 2482948"/>
              <a:gd name="connsiteY16799" fmla="*/ 752650 h 2128862"/>
              <a:gd name="connsiteX16800" fmla="*/ 1766816 w 2482948"/>
              <a:gd name="connsiteY16800" fmla="*/ 753558 h 2128862"/>
              <a:gd name="connsiteX16801" fmla="*/ 1766815 w 2482948"/>
              <a:gd name="connsiteY16801" fmla="*/ 753559 h 2128862"/>
              <a:gd name="connsiteX16802" fmla="*/ 1766812 w 2482948"/>
              <a:gd name="connsiteY16802" fmla="*/ 753566 h 2128862"/>
              <a:gd name="connsiteX16803" fmla="*/ 1766806 w 2482948"/>
              <a:gd name="connsiteY16803" fmla="*/ 753582 h 2128862"/>
              <a:gd name="connsiteX16804" fmla="*/ 1766808 w 2482948"/>
              <a:gd name="connsiteY16804" fmla="*/ 753573 h 2128862"/>
              <a:gd name="connsiteX16805" fmla="*/ 1766805 w 2482948"/>
              <a:gd name="connsiteY16805" fmla="*/ 753583 h 2128862"/>
              <a:gd name="connsiteX16806" fmla="*/ 1766700 w 2482948"/>
              <a:gd name="connsiteY16806" fmla="*/ 753947 h 2128862"/>
              <a:gd name="connsiteX16807" fmla="*/ 1766724 w 2482948"/>
              <a:gd name="connsiteY16807" fmla="*/ 753949 h 2128862"/>
              <a:gd name="connsiteX16808" fmla="*/ 1766782 w 2482948"/>
              <a:gd name="connsiteY16808" fmla="*/ 753954 h 2128862"/>
              <a:gd name="connsiteX16809" fmla="*/ 1767385 w 2482948"/>
              <a:gd name="connsiteY16809" fmla="*/ 752713 h 2128862"/>
              <a:gd name="connsiteX16810" fmla="*/ 1767382 w 2482948"/>
              <a:gd name="connsiteY16810" fmla="*/ 752711 h 2128862"/>
              <a:gd name="connsiteX16811" fmla="*/ 1767355 w 2482948"/>
              <a:gd name="connsiteY16811" fmla="*/ 752692 h 2128862"/>
              <a:gd name="connsiteX16812" fmla="*/ 1893764 w 2482948"/>
              <a:gd name="connsiteY16812" fmla="*/ 752124 h 2128862"/>
              <a:gd name="connsiteX16813" fmla="*/ 1893337 w 2482948"/>
              <a:gd name="connsiteY16813" fmla="*/ 752921 h 2128862"/>
              <a:gd name="connsiteX16814" fmla="*/ 1896674 w 2482948"/>
              <a:gd name="connsiteY16814" fmla="*/ 754798 h 2128862"/>
              <a:gd name="connsiteX16815" fmla="*/ 1898178 w 2482948"/>
              <a:gd name="connsiteY16815" fmla="*/ 755644 h 2128862"/>
              <a:gd name="connsiteX16816" fmla="*/ 1898569 w 2482948"/>
              <a:gd name="connsiteY16816" fmla="*/ 754565 h 2128862"/>
              <a:gd name="connsiteX16817" fmla="*/ 1894371 w 2482948"/>
              <a:gd name="connsiteY16817" fmla="*/ 752348 h 2128862"/>
              <a:gd name="connsiteX16818" fmla="*/ 1815351 w 2482948"/>
              <a:gd name="connsiteY16818" fmla="*/ 751996 h 2128862"/>
              <a:gd name="connsiteX16819" fmla="*/ 1825805 w 2482948"/>
              <a:gd name="connsiteY16819" fmla="*/ 755501 h 2128862"/>
              <a:gd name="connsiteX16820" fmla="*/ 1827229 w 2482948"/>
              <a:gd name="connsiteY16820" fmla="*/ 752953 h 2128862"/>
              <a:gd name="connsiteX16821" fmla="*/ 1821017 w 2482948"/>
              <a:gd name="connsiteY16821" fmla="*/ 752209 h 2128862"/>
              <a:gd name="connsiteX16822" fmla="*/ 1818534 w 2482948"/>
              <a:gd name="connsiteY16822" fmla="*/ 752209 h 2128862"/>
              <a:gd name="connsiteX16823" fmla="*/ 1883112 w 2482948"/>
              <a:gd name="connsiteY16823" fmla="*/ 751993 h 2128862"/>
              <a:gd name="connsiteX16824" fmla="*/ 1883101 w 2482948"/>
              <a:gd name="connsiteY16824" fmla="*/ 752021 h 2128862"/>
              <a:gd name="connsiteX16825" fmla="*/ 1883046 w 2482948"/>
              <a:gd name="connsiteY16825" fmla="*/ 752170 h 2128862"/>
              <a:gd name="connsiteX16826" fmla="*/ 1885139 w 2482948"/>
              <a:gd name="connsiteY16826" fmla="*/ 752693 h 2128862"/>
              <a:gd name="connsiteX16827" fmla="*/ 1884604 w 2482948"/>
              <a:gd name="connsiteY16827" fmla="*/ 752384 h 2128862"/>
              <a:gd name="connsiteX16828" fmla="*/ 1884393 w 2482948"/>
              <a:gd name="connsiteY16828" fmla="*/ 752262 h 2128862"/>
              <a:gd name="connsiteX16829" fmla="*/ 1089347 w 2482948"/>
              <a:gd name="connsiteY16829" fmla="*/ 751989 h 2128862"/>
              <a:gd name="connsiteX16830" fmla="*/ 1087623 w 2482948"/>
              <a:gd name="connsiteY16830" fmla="*/ 763280 h 2128862"/>
              <a:gd name="connsiteX16831" fmla="*/ 1087817 w 2482948"/>
              <a:gd name="connsiteY16831" fmla="*/ 764302 h 2128862"/>
              <a:gd name="connsiteX16832" fmla="*/ 1091573 w 2482948"/>
              <a:gd name="connsiteY16832" fmla="*/ 764656 h 2128862"/>
              <a:gd name="connsiteX16833" fmla="*/ 1091444 w 2482948"/>
              <a:gd name="connsiteY16833" fmla="*/ 756367 h 2128862"/>
              <a:gd name="connsiteX16834" fmla="*/ 1091377 w 2482948"/>
              <a:gd name="connsiteY16834" fmla="*/ 752104 h 2128862"/>
              <a:gd name="connsiteX16835" fmla="*/ 1090065 w 2482948"/>
              <a:gd name="connsiteY16835" fmla="*/ 752030 h 2128862"/>
              <a:gd name="connsiteX16836" fmla="*/ 1089633 w 2482948"/>
              <a:gd name="connsiteY16836" fmla="*/ 752005 h 2128862"/>
              <a:gd name="connsiteX16837" fmla="*/ 2048606 w 2482948"/>
              <a:gd name="connsiteY16837" fmla="*/ 751846 h 2128862"/>
              <a:gd name="connsiteX16838" fmla="*/ 2045507 w 2482948"/>
              <a:gd name="connsiteY16838" fmla="*/ 755906 h 2128862"/>
              <a:gd name="connsiteX16839" fmla="*/ 2045096 w 2482948"/>
              <a:gd name="connsiteY16839" fmla="*/ 756445 h 2128862"/>
              <a:gd name="connsiteX16840" fmla="*/ 2046272 w 2482948"/>
              <a:gd name="connsiteY16840" fmla="*/ 756954 h 2128862"/>
              <a:gd name="connsiteX16841" fmla="*/ 2050920 w 2482948"/>
              <a:gd name="connsiteY16841" fmla="*/ 758964 h 2128862"/>
              <a:gd name="connsiteX16842" fmla="*/ 2051102 w 2482948"/>
              <a:gd name="connsiteY16842" fmla="*/ 758005 h 2128862"/>
              <a:gd name="connsiteX16843" fmla="*/ 2052140 w 2482948"/>
              <a:gd name="connsiteY16843" fmla="*/ 752528 h 2128862"/>
              <a:gd name="connsiteX16844" fmla="*/ 2050046 w 2482948"/>
              <a:gd name="connsiteY16844" fmla="*/ 752348 h 2128862"/>
              <a:gd name="connsiteX16845" fmla="*/ 2016473 w 2482948"/>
              <a:gd name="connsiteY16845" fmla="*/ 751791 h 2128862"/>
              <a:gd name="connsiteX16846" fmla="*/ 2016340 w 2482948"/>
              <a:gd name="connsiteY16846" fmla="*/ 752011 h 2128862"/>
              <a:gd name="connsiteX16847" fmla="*/ 2016356 w 2482948"/>
              <a:gd name="connsiteY16847" fmla="*/ 752018 h 2128862"/>
              <a:gd name="connsiteX16848" fmla="*/ 2017876 w 2482948"/>
              <a:gd name="connsiteY16848" fmla="*/ 752753 h 2128862"/>
              <a:gd name="connsiteX16849" fmla="*/ 674027 w 2482948"/>
              <a:gd name="connsiteY16849" fmla="*/ 751453 h 2128862"/>
              <a:gd name="connsiteX16850" fmla="*/ 668700 w 2482948"/>
              <a:gd name="connsiteY16850" fmla="*/ 757408 h 2128862"/>
              <a:gd name="connsiteX16851" fmla="*/ 672463 w 2482948"/>
              <a:gd name="connsiteY16851" fmla="*/ 763205 h 2128862"/>
              <a:gd name="connsiteX16852" fmla="*/ 672690 w 2482948"/>
              <a:gd name="connsiteY16852" fmla="*/ 763555 h 2128862"/>
              <a:gd name="connsiteX16853" fmla="*/ 676709 w 2482948"/>
              <a:gd name="connsiteY16853" fmla="*/ 769746 h 2128862"/>
              <a:gd name="connsiteX16854" fmla="*/ 682929 w 2482948"/>
              <a:gd name="connsiteY16854" fmla="*/ 762999 h 2128862"/>
              <a:gd name="connsiteX16855" fmla="*/ 1755004 w 2482948"/>
              <a:gd name="connsiteY16855" fmla="*/ 751414 h 2128862"/>
              <a:gd name="connsiteX16856" fmla="*/ 1754487 w 2482948"/>
              <a:gd name="connsiteY16856" fmla="*/ 751478 h 2128862"/>
              <a:gd name="connsiteX16857" fmla="*/ 1753753 w 2482948"/>
              <a:gd name="connsiteY16857" fmla="*/ 751569 h 2128862"/>
              <a:gd name="connsiteX16858" fmla="*/ 1755645 w 2482948"/>
              <a:gd name="connsiteY16858" fmla="*/ 753260 h 2128862"/>
              <a:gd name="connsiteX16859" fmla="*/ 1755722 w 2482948"/>
              <a:gd name="connsiteY16859" fmla="*/ 753215 h 2128862"/>
              <a:gd name="connsiteX16860" fmla="*/ 1755793 w 2482948"/>
              <a:gd name="connsiteY16860" fmla="*/ 753174 h 2128862"/>
              <a:gd name="connsiteX16861" fmla="*/ 1756090 w 2482948"/>
              <a:gd name="connsiteY16861" fmla="*/ 753003 h 2128862"/>
              <a:gd name="connsiteX16862" fmla="*/ 1756330 w 2482948"/>
              <a:gd name="connsiteY16862" fmla="*/ 753025 h 2128862"/>
              <a:gd name="connsiteX16863" fmla="*/ 1757160 w 2482948"/>
              <a:gd name="connsiteY16863" fmla="*/ 753099 h 2128862"/>
              <a:gd name="connsiteX16864" fmla="*/ 1864144 w 2482948"/>
              <a:gd name="connsiteY16864" fmla="*/ 751354 h 2128862"/>
              <a:gd name="connsiteX16865" fmla="*/ 1862946 w 2482948"/>
              <a:gd name="connsiteY16865" fmla="*/ 753521 h 2128862"/>
              <a:gd name="connsiteX16866" fmla="*/ 1862858 w 2482948"/>
              <a:gd name="connsiteY16866" fmla="*/ 753679 h 2128862"/>
              <a:gd name="connsiteX16867" fmla="*/ 1870488 w 2482948"/>
              <a:gd name="connsiteY16867" fmla="*/ 754919 h 2128862"/>
              <a:gd name="connsiteX16868" fmla="*/ 1876891 w 2482948"/>
              <a:gd name="connsiteY16868" fmla="*/ 755958 h 2128862"/>
              <a:gd name="connsiteX16869" fmla="*/ 1877096 w 2482948"/>
              <a:gd name="connsiteY16869" fmla="*/ 755407 h 2128862"/>
              <a:gd name="connsiteX16870" fmla="*/ 1877350 w 2482948"/>
              <a:gd name="connsiteY16870" fmla="*/ 754727 h 2128862"/>
              <a:gd name="connsiteX16871" fmla="*/ 1869691 w 2482948"/>
              <a:gd name="connsiteY16871" fmla="*/ 752760 h 2128862"/>
              <a:gd name="connsiteX16872" fmla="*/ 1986641 w 2482948"/>
              <a:gd name="connsiteY16872" fmla="*/ 751263 h 2128862"/>
              <a:gd name="connsiteX16873" fmla="*/ 1976507 w 2482948"/>
              <a:gd name="connsiteY16873" fmla="*/ 767232 h 2128862"/>
              <a:gd name="connsiteX16874" fmla="*/ 1959923 w 2482948"/>
              <a:gd name="connsiteY16874" fmla="*/ 793364 h 2128862"/>
              <a:gd name="connsiteX16875" fmla="*/ 1959056 w 2482948"/>
              <a:gd name="connsiteY16875" fmla="*/ 795038 h 2128862"/>
              <a:gd name="connsiteX16876" fmla="*/ 1957514 w 2482948"/>
              <a:gd name="connsiteY16876" fmla="*/ 798017 h 2128862"/>
              <a:gd name="connsiteX16877" fmla="*/ 1953917 w 2482948"/>
              <a:gd name="connsiteY16877" fmla="*/ 804963 h 2128862"/>
              <a:gd name="connsiteX16878" fmla="*/ 1947984 w 2482948"/>
              <a:gd name="connsiteY16878" fmla="*/ 838570 h 2128862"/>
              <a:gd name="connsiteX16879" fmla="*/ 1943011 w 2482948"/>
              <a:gd name="connsiteY16879" fmla="*/ 866742 h 2128862"/>
              <a:gd name="connsiteX16880" fmla="*/ 1942430 w 2482948"/>
              <a:gd name="connsiteY16880" fmla="*/ 874390 h 2128862"/>
              <a:gd name="connsiteX16881" fmla="*/ 1943326 w 2482948"/>
              <a:gd name="connsiteY16881" fmla="*/ 874470 h 2128862"/>
              <a:gd name="connsiteX16882" fmla="*/ 1957254 w 2482948"/>
              <a:gd name="connsiteY16882" fmla="*/ 846534 h 2128862"/>
              <a:gd name="connsiteX16883" fmla="*/ 1961242 w 2482948"/>
              <a:gd name="connsiteY16883" fmla="*/ 838534 h 2128862"/>
              <a:gd name="connsiteX16884" fmla="*/ 1967928 w 2482948"/>
              <a:gd name="connsiteY16884" fmla="*/ 825124 h 2128862"/>
              <a:gd name="connsiteX16885" fmla="*/ 1974246 w 2482948"/>
              <a:gd name="connsiteY16885" fmla="*/ 791398 h 2128862"/>
              <a:gd name="connsiteX16886" fmla="*/ 1986346 w 2482948"/>
              <a:gd name="connsiteY16886" fmla="*/ 752218 h 2128862"/>
              <a:gd name="connsiteX16887" fmla="*/ 1073398 w 2482948"/>
              <a:gd name="connsiteY16887" fmla="*/ 751083 h 2128862"/>
              <a:gd name="connsiteX16888" fmla="*/ 1073611 w 2482948"/>
              <a:gd name="connsiteY16888" fmla="*/ 752109 h 2128862"/>
              <a:gd name="connsiteX16889" fmla="*/ 1073671 w 2482948"/>
              <a:gd name="connsiteY16889" fmla="*/ 751099 h 2128862"/>
              <a:gd name="connsiteX16890" fmla="*/ 1878211 w 2482948"/>
              <a:gd name="connsiteY16890" fmla="*/ 750961 h 2128862"/>
              <a:gd name="connsiteX16891" fmla="*/ 1878218 w 2482948"/>
              <a:gd name="connsiteY16891" fmla="*/ 750963 h 2128862"/>
              <a:gd name="connsiteX16892" fmla="*/ 1878705 w 2482948"/>
              <a:gd name="connsiteY16892" fmla="*/ 751085 h 2128862"/>
              <a:gd name="connsiteX16893" fmla="*/ 1878712 w 2482948"/>
              <a:gd name="connsiteY16893" fmla="*/ 751066 h 2128862"/>
              <a:gd name="connsiteX16894" fmla="*/ 1878218 w 2482948"/>
              <a:gd name="connsiteY16894" fmla="*/ 750963 h 2128862"/>
              <a:gd name="connsiteX16895" fmla="*/ 1878216 w 2482948"/>
              <a:gd name="connsiteY16895" fmla="*/ 750962 h 2128862"/>
              <a:gd name="connsiteX16896" fmla="*/ 2294903 w 2482948"/>
              <a:gd name="connsiteY16896" fmla="*/ 750608 h 2128862"/>
              <a:gd name="connsiteX16897" fmla="*/ 2285554 w 2482948"/>
              <a:gd name="connsiteY16897" fmla="*/ 759657 h 2128862"/>
              <a:gd name="connsiteX16898" fmla="*/ 2282831 w 2482948"/>
              <a:gd name="connsiteY16898" fmla="*/ 761589 h 2128862"/>
              <a:gd name="connsiteX16899" fmla="*/ 2283348 w 2482948"/>
              <a:gd name="connsiteY16899" fmla="*/ 765723 h 2128862"/>
              <a:gd name="connsiteX16900" fmla="*/ 2283059 w 2482948"/>
              <a:gd name="connsiteY16900" fmla="*/ 781757 h 2128862"/>
              <a:gd name="connsiteX16901" fmla="*/ 2286794 w 2482948"/>
              <a:gd name="connsiteY16901" fmla="*/ 778134 h 2128862"/>
              <a:gd name="connsiteX16902" fmla="*/ 2294929 w 2482948"/>
              <a:gd name="connsiteY16902" fmla="*/ 771653 h 2128862"/>
              <a:gd name="connsiteX16903" fmla="*/ 2298506 w 2482948"/>
              <a:gd name="connsiteY16903" fmla="*/ 767558 h 2128862"/>
              <a:gd name="connsiteX16904" fmla="*/ 1889129 w 2482948"/>
              <a:gd name="connsiteY16904" fmla="*/ 750554 h 2128862"/>
              <a:gd name="connsiteX16905" fmla="*/ 1889712 w 2482948"/>
              <a:gd name="connsiteY16905" fmla="*/ 750882 h 2128862"/>
              <a:gd name="connsiteX16906" fmla="*/ 1890331 w 2482948"/>
              <a:gd name="connsiteY16906" fmla="*/ 751230 h 2128862"/>
              <a:gd name="connsiteX16907" fmla="*/ 1890467 w 2482948"/>
              <a:gd name="connsiteY16907" fmla="*/ 750977 h 2128862"/>
              <a:gd name="connsiteX16908" fmla="*/ 1889657 w 2482948"/>
              <a:gd name="connsiteY16908" fmla="*/ 750721 h 2128862"/>
              <a:gd name="connsiteX16909" fmla="*/ 1762689 w 2482948"/>
              <a:gd name="connsiteY16909" fmla="*/ 750460 h 2128862"/>
              <a:gd name="connsiteX16910" fmla="*/ 1760557 w 2482948"/>
              <a:gd name="connsiteY16910" fmla="*/ 750725 h 2128862"/>
              <a:gd name="connsiteX16911" fmla="*/ 1761287 w 2482948"/>
              <a:gd name="connsiteY16911" fmla="*/ 751291 h 2128862"/>
              <a:gd name="connsiteX16912" fmla="*/ 1762201 w 2482948"/>
              <a:gd name="connsiteY16912" fmla="*/ 752001 h 2128862"/>
              <a:gd name="connsiteX16913" fmla="*/ 1762542 w 2482948"/>
              <a:gd name="connsiteY16913" fmla="*/ 750925 h 2128862"/>
              <a:gd name="connsiteX16914" fmla="*/ 1791310 w 2482948"/>
              <a:gd name="connsiteY16914" fmla="*/ 750384 h 2128862"/>
              <a:gd name="connsiteX16915" fmla="*/ 1790848 w 2482948"/>
              <a:gd name="connsiteY16915" fmla="*/ 751287 h 2128862"/>
              <a:gd name="connsiteX16916" fmla="*/ 1792680 w 2482948"/>
              <a:gd name="connsiteY16916" fmla="*/ 751982 h 2128862"/>
              <a:gd name="connsiteX16917" fmla="*/ 1793794 w 2482948"/>
              <a:gd name="connsiteY16917" fmla="*/ 752404 h 2128862"/>
              <a:gd name="connsiteX16918" fmla="*/ 1795725 w 2482948"/>
              <a:gd name="connsiteY16918" fmla="*/ 753136 h 2128862"/>
              <a:gd name="connsiteX16919" fmla="*/ 1795930 w 2482948"/>
              <a:gd name="connsiteY16919" fmla="*/ 752697 h 2128862"/>
              <a:gd name="connsiteX16920" fmla="*/ 1796091 w 2482948"/>
              <a:gd name="connsiteY16920" fmla="*/ 752421 h 2128862"/>
              <a:gd name="connsiteX16921" fmla="*/ 1796691 w 2482948"/>
              <a:gd name="connsiteY16921" fmla="*/ 751398 h 2128862"/>
              <a:gd name="connsiteX16922" fmla="*/ 1795076 w 2482948"/>
              <a:gd name="connsiteY16922" fmla="*/ 750857 h 2128862"/>
              <a:gd name="connsiteX16923" fmla="*/ 1794255 w 2482948"/>
              <a:gd name="connsiteY16923" fmla="*/ 750581 h 2128862"/>
              <a:gd name="connsiteX16924" fmla="*/ 1773746 w 2482948"/>
              <a:gd name="connsiteY16924" fmla="*/ 749999 h 2128862"/>
              <a:gd name="connsiteX16925" fmla="*/ 1773499 w 2482948"/>
              <a:gd name="connsiteY16925" fmla="*/ 750508 h 2128862"/>
              <a:gd name="connsiteX16926" fmla="*/ 1773014 w 2482948"/>
              <a:gd name="connsiteY16926" fmla="*/ 751511 h 2128862"/>
              <a:gd name="connsiteX16927" fmla="*/ 1774824 w 2482948"/>
              <a:gd name="connsiteY16927" fmla="*/ 752760 h 2128862"/>
              <a:gd name="connsiteX16928" fmla="*/ 1780728 w 2482948"/>
              <a:gd name="connsiteY16928" fmla="*/ 755194 h 2128862"/>
              <a:gd name="connsiteX16929" fmla="*/ 1781341 w 2482948"/>
              <a:gd name="connsiteY16929" fmla="*/ 755249 h 2128862"/>
              <a:gd name="connsiteX16930" fmla="*/ 1783317 w 2482948"/>
              <a:gd name="connsiteY16930" fmla="*/ 755425 h 2128862"/>
              <a:gd name="connsiteX16931" fmla="*/ 1783360 w 2482948"/>
              <a:gd name="connsiteY16931" fmla="*/ 755291 h 2128862"/>
              <a:gd name="connsiteX16932" fmla="*/ 1783709 w 2482948"/>
              <a:gd name="connsiteY16932" fmla="*/ 754203 h 2128862"/>
              <a:gd name="connsiteX16933" fmla="*/ 1775927 w 2482948"/>
              <a:gd name="connsiteY16933" fmla="*/ 751245 h 2128862"/>
              <a:gd name="connsiteX16934" fmla="*/ 1858171 w 2482948"/>
              <a:gd name="connsiteY16934" fmla="*/ 749839 h 2128862"/>
              <a:gd name="connsiteX16935" fmla="*/ 1856845 w 2482948"/>
              <a:gd name="connsiteY16935" fmla="*/ 752703 h 2128862"/>
              <a:gd name="connsiteX16936" fmla="*/ 1857150 w 2482948"/>
              <a:gd name="connsiteY16936" fmla="*/ 752753 h 2128862"/>
              <a:gd name="connsiteX16937" fmla="*/ 1857857 w 2482948"/>
              <a:gd name="connsiteY16937" fmla="*/ 752867 h 2128862"/>
              <a:gd name="connsiteX16938" fmla="*/ 1857945 w 2482948"/>
              <a:gd name="connsiteY16938" fmla="*/ 752882 h 2128862"/>
              <a:gd name="connsiteX16939" fmla="*/ 1859444 w 2482948"/>
              <a:gd name="connsiteY16939" fmla="*/ 750162 h 2128862"/>
              <a:gd name="connsiteX16940" fmla="*/ 1858271 w 2482948"/>
              <a:gd name="connsiteY16940" fmla="*/ 749865 h 2128862"/>
              <a:gd name="connsiteX16941" fmla="*/ 1858183 w 2482948"/>
              <a:gd name="connsiteY16941" fmla="*/ 749842 h 2128862"/>
              <a:gd name="connsiteX16942" fmla="*/ 1050371 w 2482948"/>
              <a:gd name="connsiteY16942" fmla="*/ 749776 h 2128862"/>
              <a:gd name="connsiteX16943" fmla="*/ 1053363 w 2482948"/>
              <a:gd name="connsiteY16943" fmla="*/ 761048 h 2128862"/>
              <a:gd name="connsiteX16944" fmla="*/ 1056582 w 2482948"/>
              <a:gd name="connsiteY16944" fmla="*/ 761352 h 2128862"/>
              <a:gd name="connsiteX16945" fmla="*/ 1057268 w 2482948"/>
              <a:gd name="connsiteY16945" fmla="*/ 753314 h 2128862"/>
              <a:gd name="connsiteX16946" fmla="*/ 1057841 w 2482948"/>
              <a:gd name="connsiteY16946" fmla="*/ 750200 h 2128862"/>
              <a:gd name="connsiteX16947" fmla="*/ 1994188 w 2482948"/>
              <a:gd name="connsiteY16947" fmla="*/ 749599 h 2128862"/>
              <a:gd name="connsiteX16948" fmla="*/ 1981196 w 2482948"/>
              <a:gd name="connsiteY16948" fmla="*/ 801758 h 2128862"/>
              <a:gd name="connsiteX16949" fmla="*/ 2007345 w 2482948"/>
              <a:gd name="connsiteY16949" fmla="*/ 758792 h 2128862"/>
              <a:gd name="connsiteX16950" fmla="*/ 2006369 w 2482948"/>
              <a:gd name="connsiteY16950" fmla="*/ 758410 h 2128862"/>
              <a:gd name="connsiteX16951" fmla="*/ 2005739 w 2482948"/>
              <a:gd name="connsiteY16951" fmla="*/ 758164 h 2128862"/>
              <a:gd name="connsiteX16952" fmla="*/ 2001572 w 2482948"/>
              <a:gd name="connsiteY16952" fmla="*/ 754804 h 2128862"/>
              <a:gd name="connsiteX16953" fmla="*/ 1996460 w 2482948"/>
              <a:gd name="connsiteY16953" fmla="*/ 750682 h 2128862"/>
              <a:gd name="connsiteX16954" fmla="*/ 2197660 w 2482948"/>
              <a:gd name="connsiteY16954" fmla="*/ 749307 h 2128862"/>
              <a:gd name="connsiteX16955" fmla="*/ 2180841 w 2482948"/>
              <a:gd name="connsiteY16955" fmla="*/ 760780 h 2128862"/>
              <a:gd name="connsiteX16956" fmla="*/ 2177271 w 2482948"/>
              <a:gd name="connsiteY16956" fmla="*/ 785150 h 2128862"/>
              <a:gd name="connsiteX16957" fmla="*/ 2195641 w 2482948"/>
              <a:gd name="connsiteY16957" fmla="*/ 771311 h 2128862"/>
              <a:gd name="connsiteX16958" fmla="*/ 2197721 w 2482948"/>
              <a:gd name="connsiteY16958" fmla="*/ 753451 h 2128862"/>
              <a:gd name="connsiteX16959" fmla="*/ 1673862 w 2482948"/>
              <a:gd name="connsiteY16959" fmla="*/ 749241 h 2128862"/>
              <a:gd name="connsiteX16960" fmla="*/ 1671921 w 2482948"/>
              <a:gd name="connsiteY16960" fmla="*/ 752539 h 2128862"/>
              <a:gd name="connsiteX16961" fmla="*/ 1664404 w 2482948"/>
              <a:gd name="connsiteY16961" fmla="*/ 782917 h 2128862"/>
              <a:gd name="connsiteX16962" fmla="*/ 1668436 w 2482948"/>
              <a:gd name="connsiteY16962" fmla="*/ 768561 h 2128862"/>
              <a:gd name="connsiteX16963" fmla="*/ 1036240 w 2482948"/>
              <a:gd name="connsiteY16963" fmla="*/ 748974 h 2128862"/>
              <a:gd name="connsiteX16964" fmla="*/ 1038688 w 2482948"/>
              <a:gd name="connsiteY16964" fmla="*/ 752239 h 2128862"/>
              <a:gd name="connsiteX16965" fmla="*/ 1041132 w 2482948"/>
              <a:gd name="connsiteY16965" fmla="*/ 755499 h 2128862"/>
              <a:gd name="connsiteX16966" fmla="*/ 1042901 w 2482948"/>
              <a:gd name="connsiteY16966" fmla="*/ 760061 h 2128862"/>
              <a:gd name="connsiteX16967" fmla="*/ 1048489 w 2482948"/>
              <a:gd name="connsiteY16967" fmla="*/ 760588 h 2128862"/>
              <a:gd name="connsiteX16968" fmla="*/ 1048110 w 2482948"/>
              <a:gd name="connsiteY16968" fmla="*/ 759229 h 2128862"/>
              <a:gd name="connsiteX16969" fmla="*/ 1047491 w 2482948"/>
              <a:gd name="connsiteY16969" fmla="*/ 757011 h 2128862"/>
              <a:gd name="connsiteX16970" fmla="*/ 1045394 w 2482948"/>
              <a:gd name="connsiteY16970" fmla="*/ 749494 h 2128862"/>
              <a:gd name="connsiteX16971" fmla="*/ 2094507 w 2482948"/>
              <a:gd name="connsiteY16971" fmla="*/ 748874 h 2128862"/>
              <a:gd name="connsiteX16972" fmla="*/ 2079232 w 2482948"/>
              <a:gd name="connsiteY16972" fmla="*/ 752629 h 2128862"/>
              <a:gd name="connsiteX16973" fmla="*/ 2077429 w 2482948"/>
              <a:gd name="connsiteY16973" fmla="*/ 755095 h 2128862"/>
              <a:gd name="connsiteX16974" fmla="*/ 2076811 w 2482948"/>
              <a:gd name="connsiteY16974" fmla="*/ 758320 h 2128862"/>
              <a:gd name="connsiteX16975" fmla="*/ 2092824 w 2482948"/>
              <a:gd name="connsiteY16975" fmla="*/ 757736 h 2128862"/>
              <a:gd name="connsiteX16976" fmla="*/ 2092825 w 2482948"/>
              <a:gd name="connsiteY16976" fmla="*/ 757732 h 2128862"/>
              <a:gd name="connsiteX16977" fmla="*/ 2092912 w 2482948"/>
              <a:gd name="connsiteY16977" fmla="*/ 757270 h 2128862"/>
              <a:gd name="connsiteX16978" fmla="*/ 784187 w 2482948"/>
              <a:gd name="connsiteY16978" fmla="*/ 748804 h 2128862"/>
              <a:gd name="connsiteX16979" fmla="*/ 783240 w 2482948"/>
              <a:gd name="connsiteY16979" fmla="*/ 749913 h 2128862"/>
              <a:gd name="connsiteX16980" fmla="*/ 783328 w 2482948"/>
              <a:gd name="connsiteY16980" fmla="*/ 749944 h 2128862"/>
              <a:gd name="connsiteX16981" fmla="*/ 784268 w 2482948"/>
              <a:gd name="connsiteY16981" fmla="*/ 748844 h 2128862"/>
              <a:gd name="connsiteX16982" fmla="*/ 940120 w 2482948"/>
              <a:gd name="connsiteY16982" fmla="*/ 748794 h 2128862"/>
              <a:gd name="connsiteX16983" fmla="*/ 939977 w 2482948"/>
              <a:gd name="connsiteY16983" fmla="*/ 748836 h 2128862"/>
              <a:gd name="connsiteX16984" fmla="*/ 936109 w 2482948"/>
              <a:gd name="connsiteY16984" fmla="*/ 749977 h 2128862"/>
              <a:gd name="connsiteX16985" fmla="*/ 936588 w 2482948"/>
              <a:gd name="connsiteY16985" fmla="*/ 750023 h 2128862"/>
              <a:gd name="connsiteX16986" fmla="*/ 937275 w 2482948"/>
              <a:gd name="connsiteY16986" fmla="*/ 750088 h 2128862"/>
              <a:gd name="connsiteX16987" fmla="*/ 938436 w 2482948"/>
              <a:gd name="connsiteY16987" fmla="*/ 749560 h 2128862"/>
              <a:gd name="connsiteX16988" fmla="*/ 939530 w 2482948"/>
              <a:gd name="connsiteY16988" fmla="*/ 749062 h 2128862"/>
              <a:gd name="connsiteX16989" fmla="*/ 1025533 w 2482948"/>
              <a:gd name="connsiteY16989" fmla="*/ 748366 h 2128862"/>
              <a:gd name="connsiteX16990" fmla="*/ 1025176 w 2482948"/>
              <a:gd name="connsiteY16990" fmla="*/ 754019 h 2128862"/>
              <a:gd name="connsiteX16991" fmla="*/ 1025054 w 2482948"/>
              <a:gd name="connsiteY16991" fmla="*/ 755952 h 2128862"/>
              <a:gd name="connsiteX16992" fmla="*/ 1027246 w 2482948"/>
              <a:gd name="connsiteY16992" fmla="*/ 758582 h 2128862"/>
              <a:gd name="connsiteX16993" fmla="*/ 1037355 w 2482948"/>
              <a:gd name="connsiteY16993" fmla="*/ 759537 h 2128862"/>
              <a:gd name="connsiteX16994" fmla="*/ 1036166 w 2482948"/>
              <a:gd name="connsiteY16994" fmla="*/ 756454 h 2128862"/>
              <a:gd name="connsiteX16995" fmla="*/ 1030310 w 2482948"/>
              <a:gd name="connsiteY16995" fmla="*/ 748637 h 2128862"/>
              <a:gd name="connsiteX16996" fmla="*/ 1027055 w 2482948"/>
              <a:gd name="connsiteY16996" fmla="*/ 748453 h 2128862"/>
              <a:gd name="connsiteX16997" fmla="*/ 2057862 w 2482948"/>
              <a:gd name="connsiteY16997" fmla="*/ 748182 h 2128862"/>
              <a:gd name="connsiteX16998" fmla="*/ 2057809 w 2482948"/>
              <a:gd name="connsiteY16998" fmla="*/ 748459 h 2128862"/>
              <a:gd name="connsiteX16999" fmla="*/ 2057709 w 2482948"/>
              <a:gd name="connsiteY16999" fmla="*/ 748981 h 2128862"/>
              <a:gd name="connsiteX17000" fmla="*/ 2072797 w 2482948"/>
              <a:gd name="connsiteY17000" fmla="*/ 750142 h 2128862"/>
              <a:gd name="connsiteX17001" fmla="*/ 2074173 w 2482948"/>
              <a:gd name="connsiteY17001" fmla="*/ 749951 h 2128862"/>
              <a:gd name="connsiteX17002" fmla="*/ 2074259 w 2482948"/>
              <a:gd name="connsiteY17002" fmla="*/ 749501 h 2128862"/>
              <a:gd name="connsiteX17003" fmla="*/ 2072245 w 2482948"/>
              <a:gd name="connsiteY17003" fmla="*/ 749866 h 2128862"/>
              <a:gd name="connsiteX17004" fmla="*/ 763215 w 2482948"/>
              <a:gd name="connsiteY17004" fmla="*/ 747981 h 2128862"/>
              <a:gd name="connsiteX17005" fmla="*/ 762434 w 2482948"/>
              <a:gd name="connsiteY17005" fmla="*/ 748859 h 2128862"/>
              <a:gd name="connsiteX17006" fmla="*/ 762969 w 2482948"/>
              <a:gd name="connsiteY17006" fmla="*/ 749160 h 2128862"/>
              <a:gd name="connsiteX17007" fmla="*/ 763029 w 2482948"/>
              <a:gd name="connsiteY17007" fmla="*/ 749194 h 2128862"/>
              <a:gd name="connsiteX17008" fmla="*/ 763695 w 2482948"/>
              <a:gd name="connsiteY17008" fmla="*/ 749568 h 2128862"/>
              <a:gd name="connsiteX17009" fmla="*/ 763695 w 2482948"/>
              <a:gd name="connsiteY17009" fmla="*/ 749568 h 2128862"/>
              <a:gd name="connsiteX17010" fmla="*/ 763730 w 2482948"/>
              <a:gd name="connsiteY17010" fmla="*/ 749527 h 2128862"/>
              <a:gd name="connsiteX17011" fmla="*/ 764634 w 2482948"/>
              <a:gd name="connsiteY17011" fmla="*/ 748476 h 2128862"/>
              <a:gd name="connsiteX17012" fmla="*/ 2037355 w 2482948"/>
              <a:gd name="connsiteY17012" fmla="*/ 747928 h 2128862"/>
              <a:gd name="connsiteX17013" fmla="*/ 2036455 w 2482948"/>
              <a:gd name="connsiteY17013" fmla="*/ 752707 h 2128862"/>
              <a:gd name="connsiteX17014" fmla="*/ 2041259 w 2482948"/>
              <a:gd name="connsiteY17014" fmla="*/ 754785 h 2128862"/>
              <a:gd name="connsiteX17015" fmla="*/ 2044352 w 2482948"/>
              <a:gd name="connsiteY17015" fmla="*/ 750728 h 2128862"/>
              <a:gd name="connsiteX17016" fmla="*/ 2044571 w 2482948"/>
              <a:gd name="connsiteY17016" fmla="*/ 750441 h 2128862"/>
              <a:gd name="connsiteX17017" fmla="*/ 2042542 w 2482948"/>
              <a:gd name="connsiteY17017" fmla="*/ 749735 h 2128862"/>
              <a:gd name="connsiteX17018" fmla="*/ 2157188 w 2482948"/>
              <a:gd name="connsiteY17018" fmla="*/ 747918 h 2128862"/>
              <a:gd name="connsiteX17019" fmla="*/ 2142745 w 2482948"/>
              <a:gd name="connsiteY17019" fmla="*/ 756778 h 2128862"/>
              <a:gd name="connsiteX17020" fmla="*/ 2139252 w 2482948"/>
              <a:gd name="connsiteY17020" fmla="*/ 758920 h 2128862"/>
              <a:gd name="connsiteX17021" fmla="*/ 2136405 w 2482948"/>
              <a:gd name="connsiteY17021" fmla="*/ 775760 h 2128862"/>
              <a:gd name="connsiteX17022" fmla="*/ 2132889 w 2482948"/>
              <a:gd name="connsiteY17022" fmla="*/ 796556 h 2128862"/>
              <a:gd name="connsiteX17023" fmla="*/ 2144634 w 2482948"/>
              <a:gd name="connsiteY17023" fmla="*/ 778271 h 2128862"/>
              <a:gd name="connsiteX17024" fmla="*/ 2146013 w 2482948"/>
              <a:gd name="connsiteY17024" fmla="*/ 776892 h 2128862"/>
              <a:gd name="connsiteX17025" fmla="*/ 2153501 w 2482948"/>
              <a:gd name="connsiteY17025" fmla="*/ 771923 h 2128862"/>
              <a:gd name="connsiteX17026" fmla="*/ 2156078 w 2482948"/>
              <a:gd name="connsiteY17026" fmla="*/ 755932 h 2128862"/>
              <a:gd name="connsiteX17027" fmla="*/ 2051934 w 2482948"/>
              <a:gd name="connsiteY17027" fmla="*/ 747488 h 2128862"/>
              <a:gd name="connsiteX17028" fmla="*/ 2051196 w 2482948"/>
              <a:gd name="connsiteY17028" fmla="*/ 748455 h 2128862"/>
              <a:gd name="connsiteX17029" fmla="*/ 2051286 w 2482948"/>
              <a:gd name="connsiteY17029" fmla="*/ 748487 h 2128862"/>
              <a:gd name="connsiteX17030" fmla="*/ 2052882 w 2482948"/>
              <a:gd name="connsiteY17030" fmla="*/ 748610 h 2128862"/>
              <a:gd name="connsiteX17031" fmla="*/ 2053069 w 2482948"/>
              <a:gd name="connsiteY17031" fmla="*/ 747621 h 2128862"/>
              <a:gd name="connsiteX17032" fmla="*/ 1814623 w 2482948"/>
              <a:gd name="connsiteY17032" fmla="*/ 747276 h 2128862"/>
              <a:gd name="connsiteX17033" fmla="*/ 1814532 w 2482948"/>
              <a:gd name="connsiteY17033" fmla="*/ 747459 h 2128862"/>
              <a:gd name="connsiteX17034" fmla="*/ 1814351 w 2482948"/>
              <a:gd name="connsiteY17034" fmla="*/ 747825 h 2128862"/>
              <a:gd name="connsiteX17035" fmla="*/ 1816910 w 2482948"/>
              <a:gd name="connsiteY17035" fmla="*/ 747955 h 2128862"/>
              <a:gd name="connsiteX17036" fmla="*/ 2046890 w 2482948"/>
              <a:gd name="connsiteY17036" fmla="*/ 746897 h 2128862"/>
              <a:gd name="connsiteX17037" fmla="*/ 2047019 w 2482948"/>
              <a:gd name="connsiteY17037" fmla="*/ 746944 h 2128862"/>
              <a:gd name="connsiteX17038" fmla="*/ 2047190 w 2482948"/>
              <a:gd name="connsiteY17038" fmla="*/ 747006 h 2128862"/>
              <a:gd name="connsiteX17039" fmla="*/ 2047232 w 2482948"/>
              <a:gd name="connsiteY17039" fmla="*/ 746951 h 2128862"/>
              <a:gd name="connsiteX17040" fmla="*/ 2047240 w 2482948"/>
              <a:gd name="connsiteY17040" fmla="*/ 746941 h 2128862"/>
              <a:gd name="connsiteX17041" fmla="*/ 2047242 w 2482948"/>
              <a:gd name="connsiteY17041" fmla="*/ 746939 h 2128862"/>
              <a:gd name="connsiteX17042" fmla="*/ 2236942 w 2482948"/>
              <a:gd name="connsiteY17042" fmla="*/ 746821 h 2128862"/>
              <a:gd name="connsiteX17043" fmla="*/ 2222298 w 2482948"/>
              <a:gd name="connsiteY17043" fmla="*/ 757883 h 2128862"/>
              <a:gd name="connsiteX17044" fmla="*/ 2220510 w 2482948"/>
              <a:gd name="connsiteY17044" fmla="*/ 779965 h 2128862"/>
              <a:gd name="connsiteX17045" fmla="*/ 2237329 w 2482948"/>
              <a:gd name="connsiteY17045" fmla="*/ 766168 h 2128862"/>
              <a:gd name="connsiteX17046" fmla="*/ 2238120 w 2482948"/>
              <a:gd name="connsiteY17046" fmla="*/ 759242 h 2128862"/>
              <a:gd name="connsiteX17047" fmla="*/ 1679668 w 2482948"/>
              <a:gd name="connsiteY17047" fmla="*/ 746598 h 2128862"/>
              <a:gd name="connsiteX17048" fmla="*/ 1679113 w 2482948"/>
              <a:gd name="connsiteY17048" fmla="*/ 747493 h 2128862"/>
              <a:gd name="connsiteX17049" fmla="*/ 1678347 w 2482948"/>
              <a:gd name="connsiteY17049" fmla="*/ 750218 h 2128862"/>
              <a:gd name="connsiteX17050" fmla="*/ 1676827 w 2482948"/>
              <a:gd name="connsiteY17050" fmla="*/ 755625 h 2128862"/>
              <a:gd name="connsiteX17051" fmla="*/ 1679592 w 2482948"/>
              <a:gd name="connsiteY17051" fmla="*/ 746841 h 2128862"/>
              <a:gd name="connsiteX17052" fmla="*/ 656153 w 2482948"/>
              <a:gd name="connsiteY17052" fmla="*/ 746554 h 2128862"/>
              <a:gd name="connsiteX17053" fmla="*/ 651283 w 2482948"/>
              <a:gd name="connsiteY17053" fmla="*/ 752031 h 2128862"/>
              <a:gd name="connsiteX17054" fmla="*/ 652162 w 2482948"/>
              <a:gd name="connsiteY17054" fmla="*/ 754313 h 2128862"/>
              <a:gd name="connsiteX17055" fmla="*/ 654468 w 2482948"/>
              <a:gd name="connsiteY17055" fmla="*/ 760294 h 2128862"/>
              <a:gd name="connsiteX17056" fmla="*/ 655103 w 2482948"/>
              <a:gd name="connsiteY17056" fmla="*/ 761218 h 2128862"/>
              <a:gd name="connsiteX17057" fmla="*/ 655846 w 2482948"/>
              <a:gd name="connsiteY17057" fmla="*/ 762297 h 2128862"/>
              <a:gd name="connsiteX17058" fmla="*/ 656876 w 2482948"/>
              <a:gd name="connsiteY17058" fmla="*/ 763797 h 2128862"/>
              <a:gd name="connsiteX17059" fmla="*/ 663167 w 2482948"/>
              <a:gd name="connsiteY17059" fmla="*/ 756769 h 2128862"/>
              <a:gd name="connsiteX17060" fmla="*/ 658292 w 2482948"/>
              <a:gd name="connsiteY17060" fmla="*/ 749669 h 2128862"/>
              <a:gd name="connsiteX17061" fmla="*/ 656370 w 2482948"/>
              <a:gd name="connsiteY17061" fmla="*/ 746869 h 2128862"/>
              <a:gd name="connsiteX17062" fmla="*/ 609489 w 2482948"/>
              <a:gd name="connsiteY17062" fmla="*/ 745922 h 2128862"/>
              <a:gd name="connsiteX17063" fmla="*/ 579079 w 2482948"/>
              <a:gd name="connsiteY17063" fmla="*/ 780200 h 2128862"/>
              <a:gd name="connsiteX17064" fmla="*/ 529579 w 2482948"/>
              <a:gd name="connsiteY17064" fmla="*/ 834526 h 2128862"/>
              <a:gd name="connsiteX17065" fmla="*/ 246638 w 2482948"/>
              <a:gd name="connsiteY17065" fmla="*/ 1131670 h 2128862"/>
              <a:gd name="connsiteX17066" fmla="*/ 186742 w 2482948"/>
              <a:gd name="connsiteY17066" fmla="*/ 1173092 h 2128862"/>
              <a:gd name="connsiteX17067" fmla="*/ 186139 w 2482948"/>
              <a:gd name="connsiteY17067" fmla="*/ 1173274 h 2128862"/>
              <a:gd name="connsiteX17068" fmla="*/ 165777 w 2482948"/>
              <a:gd name="connsiteY17068" fmla="*/ 1179419 h 2128862"/>
              <a:gd name="connsiteX17069" fmla="*/ 148754 w 2482948"/>
              <a:gd name="connsiteY17069" fmla="*/ 1184557 h 2128862"/>
              <a:gd name="connsiteX17070" fmla="*/ 150276 w 2482948"/>
              <a:gd name="connsiteY17070" fmla="*/ 1186806 h 2128862"/>
              <a:gd name="connsiteX17071" fmla="*/ 162918 w 2482948"/>
              <a:gd name="connsiteY17071" fmla="*/ 1183860 h 2128862"/>
              <a:gd name="connsiteX17072" fmla="*/ 187707 w 2482948"/>
              <a:gd name="connsiteY17072" fmla="*/ 1178084 h 2128862"/>
              <a:gd name="connsiteX17073" fmla="*/ 250911 w 2482948"/>
              <a:gd name="connsiteY17073" fmla="*/ 1137740 h 2128862"/>
              <a:gd name="connsiteX17074" fmla="*/ 535232 w 2482948"/>
              <a:gd name="connsiteY17074" fmla="*/ 845974 h 2128862"/>
              <a:gd name="connsiteX17075" fmla="*/ 584594 w 2482948"/>
              <a:gd name="connsiteY17075" fmla="*/ 792337 h 2128862"/>
              <a:gd name="connsiteX17076" fmla="*/ 609790 w 2482948"/>
              <a:gd name="connsiteY17076" fmla="*/ 764327 h 2128862"/>
              <a:gd name="connsiteX17077" fmla="*/ 2095104 w 2482948"/>
              <a:gd name="connsiteY17077" fmla="*/ 745731 h 2128862"/>
              <a:gd name="connsiteX17078" fmla="*/ 2082624 w 2482948"/>
              <a:gd name="connsiteY17078" fmla="*/ 747989 h 2128862"/>
              <a:gd name="connsiteX17079" fmla="*/ 2081979 w 2482948"/>
              <a:gd name="connsiteY17079" fmla="*/ 748871 h 2128862"/>
              <a:gd name="connsiteX17080" fmla="*/ 2086087 w 2482948"/>
              <a:gd name="connsiteY17080" fmla="*/ 748302 h 2128862"/>
              <a:gd name="connsiteX17081" fmla="*/ 2094846 w 2482948"/>
              <a:gd name="connsiteY17081" fmla="*/ 747089 h 2128862"/>
              <a:gd name="connsiteX17082" fmla="*/ 2109160 w 2482948"/>
              <a:gd name="connsiteY17082" fmla="*/ 745272 h 2128862"/>
              <a:gd name="connsiteX17083" fmla="*/ 2099182 w 2482948"/>
              <a:gd name="connsiteY17083" fmla="*/ 747725 h 2128862"/>
              <a:gd name="connsiteX17084" fmla="*/ 2097677 w 2482948"/>
              <a:gd name="connsiteY17084" fmla="*/ 755639 h 2128862"/>
              <a:gd name="connsiteX17085" fmla="*/ 2097310 w 2482948"/>
              <a:gd name="connsiteY17085" fmla="*/ 757572 h 2128862"/>
              <a:gd name="connsiteX17086" fmla="*/ 2098059 w 2482948"/>
              <a:gd name="connsiteY17086" fmla="*/ 757545 h 2128862"/>
              <a:gd name="connsiteX17087" fmla="*/ 2098137 w 2482948"/>
              <a:gd name="connsiteY17087" fmla="*/ 757508 h 2128862"/>
              <a:gd name="connsiteX17088" fmla="*/ 2101830 w 2482948"/>
              <a:gd name="connsiteY17088" fmla="*/ 755785 h 2128862"/>
              <a:gd name="connsiteX17089" fmla="*/ 2106272 w 2482948"/>
              <a:gd name="connsiteY17089" fmla="*/ 749414 h 2128862"/>
              <a:gd name="connsiteX17090" fmla="*/ 2108538 w 2482948"/>
              <a:gd name="connsiteY17090" fmla="*/ 746164 h 2128862"/>
              <a:gd name="connsiteX17091" fmla="*/ 1755913 w 2482948"/>
              <a:gd name="connsiteY17091" fmla="*/ 745134 h 2128862"/>
              <a:gd name="connsiteX17092" fmla="*/ 1755143 w 2482948"/>
              <a:gd name="connsiteY17092" fmla="*/ 745830 h 2128862"/>
              <a:gd name="connsiteX17093" fmla="*/ 1754549 w 2482948"/>
              <a:gd name="connsiteY17093" fmla="*/ 746368 h 2128862"/>
              <a:gd name="connsiteX17094" fmla="*/ 1754870 w 2482948"/>
              <a:gd name="connsiteY17094" fmla="*/ 746553 h 2128862"/>
              <a:gd name="connsiteX17095" fmla="*/ 1755357 w 2482948"/>
              <a:gd name="connsiteY17095" fmla="*/ 746833 h 2128862"/>
              <a:gd name="connsiteX17096" fmla="*/ 1755956 w 2482948"/>
              <a:gd name="connsiteY17096" fmla="*/ 747178 h 2128862"/>
              <a:gd name="connsiteX17097" fmla="*/ 1758408 w 2482948"/>
              <a:gd name="connsiteY17097" fmla="*/ 746566 h 2128862"/>
              <a:gd name="connsiteX17098" fmla="*/ 1838496 w 2482948"/>
              <a:gd name="connsiteY17098" fmla="*/ 744838 h 2128862"/>
              <a:gd name="connsiteX17099" fmla="*/ 1836786 w 2482948"/>
              <a:gd name="connsiteY17099" fmla="*/ 748413 h 2128862"/>
              <a:gd name="connsiteX17100" fmla="*/ 1836170 w 2482948"/>
              <a:gd name="connsiteY17100" fmla="*/ 749700 h 2128862"/>
              <a:gd name="connsiteX17101" fmla="*/ 1836134 w 2482948"/>
              <a:gd name="connsiteY17101" fmla="*/ 749775 h 2128862"/>
              <a:gd name="connsiteX17102" fmla="*/ 1845008 w 2482948"/>
              <a:gd name="connsiteY17102" fmla="*/ 750831 h 2128862"/>
              <a:gd name="connsiteX17103" fmla="*/ 1849560 w 2482948"/>
              <a:gd name="connsiteY17103" fmla="*/ 751520 h 2128862"/>
              <a:gd name="connsiteX17104" fmla="*/ 1852449 w 2482948"/>
              <a:gd name="connsiteY17104" fmla="*/ 751989 h 2128862"/>
              <a:gd name="connsiteX17105" fmla="*/ 1853953 w 2482948"/>
              <a:gd name="connsiteY17105" fmla="*/ 748770 h 2128862"/>
              <a:gd name="connsiteX17106" fmla="*/ 1840871 w 2482948"/>
              <a:gd name="connsiteY17106" fmla="*/ 745453 h 2128862"/>
              <a:gd name="connsiteX17107" fmla="*/ 2116007 w 2482948"/>
              <a:gd name="connsiteY17107" fmla="*/ 744796 h 2128862"/>
              <a:gd name="connsiteX17108" fmla="*/ 2114023 w 2482948"/>
              <a:gd name="connsiteY17108" fmla="*/ 746144 h 2128862"/>
              <a:gd name="connsiteX17109" fmla="*/ 2113334 w 2482948"/>
              <a:gd name="connsiteY17109" fmla="*/ 746144 h 2128862"/>
              <a:gd name="connsiteX17110" fmla="*/ 2108982 w 2482948"/>
              <a:gd name="connsiteY17110" fmla="*/ 752448 h 2128862"/>
              <a:gd name="connsiteX17111" fmla="*/ 2113888 w 2482948"/>
              <a:gd name="connsiteY17111" fmla="*/ 750158 h 2128862"/>
              <a:gd name="connsiteX17112" fmla="*/ 2115135 w 2482948"/>
              <a:gd name="connsiteY17112" fmla="*/ 749576 h 2128862"/>
              <a:gd name="connsiteX17113" fmla="*/ 2115467 w 2482948"/>
              <a:gd name="connsiteY17113" fmla="*/ 747757 h 2128862"/>
              <a:gd name="connsiteX17114" fmla="*/ 2115715 w 2482948"/>
              <a:gd name="connsiteY17114" fmla="*/ 746395 h 2128862"/>
              <a:gd name="connsiteX17115" fmla="*/ 1805904 w 2482948"/>
              <a:gd name="connsiteY17115" fmla="*/ 744689 h 2128862"/>
              <a:gd name="connsiteX17116" fmla="*/ 1804981 w 2482948"/>
              <a:gd name="connsiteY17116" fmla="*/ 746253 h 2128862"/>
              <a:gd name="connsiteX17117" fmla="*/ 1804354 w 2482948"/>
              <a:gd name="connsiteY17117" fmla="*/ 747316 h 2128862"/>
              <a:gd name="connsiteX17118" fmla="*/ 1804482 w 2482948"/>
              <a:gd name="connsiteY17118" fmla="*/ 747323 h 2128862"/>
              <a:gd name="connsiteX17119" fmla="*/ 1808808 w 2482948"/>
              <a:gd name="connsiteY17119" fmla="*/ 747543 h 2128862"/>
              <a:gd name="connsiteX17120" fmla="*/ 1808879 w 2482948"/>
              <a:gd name="connsiteY17120" fmla="*/ 747400 h 2128862"/>
              <a:gd name="connsiteX17121" fmla="*/ 1809572 w 2482948"/>
              <a:gd name="connsiteY17121" fmla="*/ 745997 h 2128862"/>
              <a:gd name="connsiteX17122" fmla="*/ 1809667 w 2482948"/>
              <a:gd name="connsiteY17122" fmla="*/ 745806 h 2128862"/>
              <a:gd name="connsiteX17123" fmla="*/ 1807840 w 2482948"/>
              <a:gd name="connsiteY17123" fmla="*/ 745264 h 2128862"/>
              <a:gd name="connsiteX17124" fmla="*/ 1806591 w 2482948"/>
              <a:gd name="connsiteY17124" fmla="*/ 744893 h 2128862"/>
              <a:gd name="connsiteX17125" fmla="*/ 1776513 w 2482948"/>
              <a:gd name="connsiteY17125" fmla="*/ 744292 h 2128862"/>
              <a:gd name="connsiteX17126" fmla="*/ 1776111 w 2482948"/>
              <a:gd name="connsiteY17126" fmla="*/ 745121 h 2128862"/>
              <a:gd name="connsiteX17127" fmla="*/ 1776305 w 2482948"/>
              <a:gd name="connsiteY17127" fmla="*/ 745232 h 2128862"/>
              <a:gd name="connsiteX17128" fmla="*/ 1777563 w 2482948"/>
              <a:gd name="connsiteY17128" fmla="*/ 745953 h 2128862"/>
              <a:gd name="connsiteX17129" fmla="*/ 1778925 w 2482948"/>
              <a:gd name="connsiteY17129" fmla="*/ 746022 h 2128862"/>
              <a:gd name="connsiteX17130" fmla="*/ 1779948 w 2482948"/>
              <a:gd name="connsiteY17130" fmla="*/ 746074 h 2128862"/>
              <a:gd name="connsiteX17131" fmla="*/ 1780968 w 2482948"/>
              <a:gd name="connsiteY17131" fmla="*/ 746126 h 2128862"/>
              <a:gd name="connsiteX17132" fmla="*/ 1778961 w 2482948"/>
              <a:gd name="connsiteY17132" fmla="*/ 745453 h 2128862"/>
              <a:gd name="connsiteX17133" fmla="*/ 633599 w 2482948"/>
              <a:gd name="connsiteY17133" fmla="*/ 744258 h 2128862"/>
              <a:gd name="connsiteX17134" fmla="*/ 632968 w 2482948"/>
              <a:gd name="connsiteY17134" fmla="*/ 744962 h 2128862"/>
              <a:gd name="connsiteX17135" fmla="*/ 632975 w 2482948"/>
              <a:gd name="connsiteY17135" fmla="*/ 744995 h 2128862"/>
              <a:gd name="connsiteX17136" fmla="*/ 633205 w 2482948"/>
              <a:gd name="connsiteY17136" fmla="*/ 746038 h 2128862"/>
              <a:gd name="connsiteX17137" fmla="*/ 634106 w 2482948"/>
              <a:gd name="connsiteY17137" fmla="*/ 749472 h 2128862"/>
              <a:gd name="connsiteX17138" fmla="*/ 634275 w 2482948"/>
              <a:gd name="connsiteY17138" fmla="*/ 750114 h 2128862"/>
              <a:gd name="connsiteX17139" fmla="*/ 635495 w 2482948"/>
              <a:gd name="connsiteY17139" fmla="*/ 752720 h 2128862"/>
              <a:gd name="connsiteX17140" fmla="*/ 635596 w 2482948"/>
              <a:gd name="connsiteY17140" fmla="*/ 752935 h 2128862"/>
              <a:gd name="connsiteX17141" fmla="*/ 638093 w 2482948"/>
              <a:gd name="connsiteY17141" fmla="*/ 758266 h 2128862"/>
              <a:gd name="connsiteX17142" fmla="*/ 639110 w 2482948"/>
              <a:gd name="connsiteY17142" fmla="*/ 757123 h 2128862"/>
              <a:gd name="connsiteX17143" fmla="*/ 634233 w 2482948"/>
              <a:gd name="connsiteY17143" fmla="*/ 746693 h 2128862"/>
              <a:gd name="connsiteX17144" fmla="*/ 1868238 w 2482948"/>
              <a:gd name="connsiteY17144" fmla="*/ 743954 h 2128862"/>
              <a:gd name="connsiteX17145" fmla="*/ 1867864 w 2482948"/>
              <a:gd name="connsiteY17145" fmla="*/ 744630 h 2128862"/>
              <a:gd name="connsiteX17146" fmla="*/ 1869793 w 2482948"/>
              <a:gd name="connsiteY17146" fmla="*/ 745050 h 2128862"/>
              <a:gd name="connsiteX17147" fmla="*/ 1875977 w 2482948"/>
              <a:gd name="connsiteY17147" fmla="*/ 746399 h 2128862"/>
              <a:gd name="connsiteX17148" fmla="*/ 2275879 w 2482948"/>
              <a:gd name="connsiteY17148" fmla="*/ 743438 h 2128862"/>
              <a:gd name="connsiteX17149" fmla="*/ 2272592 w 2482948"/>
              <a:gd name="connsiteY17149" fmla="*/ 746143 h 2128862"/>
              <a:gd name="connsiteX17150" fmla="*/ 2263767 w 2482948"/>
              <a:gd name="connsiteY17150" fmla="*/ 751520 h 2128862"/>
              <a:gd name="connsiteX17151" fmla="*/ 2262389 w 2482948"/>
              <a:gd name="connsiteY17151" fmla="*/ 751520 h 2128862"/>
              <a:gd name="connsiteX17152" fmla="*/ 2261182 w 2482948"/>
              <a:gd name="connsiteY17152" fmla="*/ 752519 h 2128862"/>
              <a:gd name="connsiteX17153" fmla="*/ 2262113 w 2482948"/>
              <a:gd name="connsiteY17153" fmla="*/ 762550 h 2128862"/>
              <a:gd name="connsiteX17154" fmla="*/ 2260993 w 2482948"/>
              <a:gd name="connsiteY17154" fmla="*/ 773316 h 2128862"/>
              <a:gd name="connsiteX17155" fmla="*/ 2272454 w 2482948"/>
              <a:gd name="connsiteY17155" fmla="*/ 763104 h 2128862"/>
              <a:gd name="connsiteX17156" fmla="*/ 2273420 w 2482948"/>
              <a:gd name="connsiteY17156" fmla="*/ 762414 h 2128862"/>
              <a:gd name="connsiteX17157" fmla="*/ 2277887 w 2482948"/>
              <a:gd name="connsiteY17157" fmla="*/ 759234 h 2128862"/>
              <a:gd name="connsiteX17158" fmla="*/ 2345024 w 2482948"/>
              <a:gd name="connsiteY17158" fmla="*/ 743230 h 2128862"/>
              <a:gd name="connsiteX17159" fmla="*/ 2339766 w 2482948"/>
              <a:gd name="connsiteY17159" fmla="*/ 750382 h 2128862"/>
              <a:gd name="connsiteX17160" fmla="*/ 2338632 w 2482948"/>
              <a:gd name="connsiteY17160" fmla="*/ 751925 h 2128862"/>
              <a:gd name="connsiteX17161" fmla="*/ 2339397 w 2482948"/>
              <a:gd name="connsiteY17161" fmla="*/ 755121 h 2128862"/>
              <a:gd name="connsiteX17162" fmla="*/ 2342448 w 2482948"/>
              <a:gd name="connsiteY17162" fmla="*/ 767859 h 2128862"/>
              <a:gd name="connsiteX17163" fmla="*/ 2349365 w 2482948"/>
              <a:gd name="connsiteY17163" fmla="*/ 758267 h 2128862"/>
              <a:gd name="connsiteX17164" fmla="*/ 1761670 w 2482948"/>
              <a:gd name="connsiteY17164" fmla="*/ 743018 h 2128862"/>
              <a:gd name="connsiteX17165" fmla="*/ 1760789 w 2482948"/>
              <a:gd name="connsiteY17165" fmla="*/ 743127 h 2128862"/>
              <a:gd name="connsiteX17166" fmla="*/ 1761036 w 2482948"/>
              <a:gd name="connsiteY17166" fmla="*/ 743247 h 2128862"/>
              <a:gd name="connsiteX17167" fmla="*/ 1763954 w 2482948"/>
              <a:gd name="connsiteY17167" fmla="*/ 745260 h 2128862"/>
              <a:gd name="connsiteX17168" fmla="*/ 1764328 w 2482948"/>
              <a:gd name="connsiteY17168" fmla="*/ 745279 h 2128862"/>
              <a:gd name="connsiteX17169" fmla="*/ 1764505 w 2482948"/>
              <a:gd name="connsiteY17169" fmla="*/ 744719 h 2128862"/>
              <a:gd name="connsiteX17170" fmla="*/ 1763379 w 2482948"/>
              <a:gd name="connsiteY17170" fmla="*/ 744075 h 2128862"/>
              <a:gd name="connsiteX17171" fmla="*/ 2023157 w 2482948"/>
              <a:gd name="connsiteY17171" fmla="*/ 742984 h 2128862"/>
              <a:gd name="connsiteX17172" fmla="*/ 2021599 w 2482948"/>
              <a:gd name="connsiteY17172" fmla="*/ 744957 h 2128862"/>
              <a:gd name="connsiteX17173" fmla="*/ 2020819 w 2482948"/>
              <a:gd name="connsiteY17173" fmla="*/ 745944 h 2128862"/>
              <a:gd name="connsiteX17174" fmla="*/ 2030645 w 2482948"/>
              <a:gd name="connsiteY17174" fmla="*/ 750194 h 2128862"/>
              <a:gd name="connsiteX17175" fmla="*/ 2031301 w 2482948"/>
              <a:gd name="connsiteY17175" fmla="*/ 747475 h 2128862"/>
              <a:gd name="connsiteX17176" fmla="*/ 2031669 w 2482948"/>
              <a:gd name="connsiteY17176" fmla="*/ 745948 h 2128862"/>
              <a:gd name="connsiteX17177" fmla="*/ 2031607 w 2482948"/>
              <a:gd name="connsiteY17177" fmla="*/ 745927 h 2128862"/>
              <a:gd name="connsiteX17178" fmla="*/ 1025888 w 2482948"/>
              <a:gd name="connsiteY17178" fmla="*/ 742736 h 2128862"/>
              <a:gd name="connsiteX17179" fmla="*/ 1025843 w 2482948"/>
              <a:gd name="connsiteY17179" fmla="*/ 743449 h 2128862"/>
              <a:gd name="connsiteX17180" fmla="*/ 1026449 w 2482948"/>
              <a:gd name="connsiteY17180" fmla="*/ 743484 h 2128862"/>
              <a:gd name="connsiteX17181" fmla="*/ 2112054 w 2482948"/>
              <a:gd name="connsiteY17181" fmla="*/ 742665 h 2128862"/>
              <a:gd name="connsiteX17182" fmla="*/ 2099720 w 2482948"/>
              <a:gd name="connsiteY17182" fmla="*/ 744896 h 2128862"/>
              <a:gd name="connsiteX17183" fmla="*/ 2099625 w 2482948"/>
              <a:gd name="connsiteY17183" fmla="*/ 745396 h 2128862"/>
              <a:gd name="connsiteX17184" fmla="*/ 2099575 w 2482948"/>
              <a:gd name="connsiteY17184" fmla="*/ 745659 h 2128862"/>
              <a:gd name="connsiteX17185" fmla="*/ 2099423 w 2482948"/>
              <a:gd name="connsiteY17185" fmla="*/ 746456 h 2128862"/>
              <a:gd name="connsiteX17186" fmla="*/ 2100240 w 2482948"/>
              <a:gd name="connsiteY17186" fmla="*/ 746343 h 2128862"/>
              <a:gd name="connsiteX17187" fmla="*/ 2107693 w 2482948"/>
              <a:gd name="connsiteY17187" fmla="*/ 745311 h 2128862"/>
              <a:gd name="connsiteX17188" fmla="*/ 2109177 w 2482948"/>
              <a:gd name="connsiteY17188" fmla="*/ 744731 h 2128862"/>
              <a:gd name="connsiteX17189" fmla="*/ 2109738 w 2482948"/>
              <a:gd name="connsiteY17189" fmla="*/ 744512 h 2128862"/>
              <a:gd name="connsiteX17190" fmla="*/ 2110990 w 2482948"/>
              <a:gd name="connsiteY17190" fmla="*/ 743386 h 2128862"/>
              <a:gd name="connsiteX17191" fmla="*/ 682305 w 2482948"/>
              <a:gd name="connsiteY17191" fmla="*/ 742199 h 2128862"/>
              <a:gd name="connsiteX17192" fmla="*/ 677485 w 2482948"/>
              <a:gd name="connsiteY17192" fmla="*/ 747588 h 2128862"/>
              <a:gd name="connsiteX17193" fmla="*/ 686438 w 2482948"/>
              <a:gd name="connsiteY17193" fmla="*/ 759192 h 2128862"/>
              <a:gd name="connsiteX17194" fmla="*/ 687984 w 2482948"/>
              <a:gd name="connsiteY17194" fmla="*/ 757515 h 2128862"/>
              <a:gd name="connsiteX17195" fmla="*/ 688139 w 2482948"/>
              <a:gd name="connsiteY17195" fmla="*/ 757348 h 2128862"/>
              <a:gd name="connsiteX17196" fmla="*/ 688153 w 2482948"/>
              <a:gd name="connsiteY17196" fmla="*/ 757332 h 2128862"/>
              <a:gd name="connsiteX17197" fmla="*/ 686908 w 2482948"/>
              <a:gd name="connsiteY17197" fmla="*/ 754108 h 2128862"/>
              <a:gd name="connsiteX17198" fmla="*/ 1861833 w 2482948"/>
              <a:gd name="connsiteY17198" fmla="*/ 741930 h 2128862"/>
              <a:gd name="connsiteX17199" fmla="*/ 1861251 w 2482948"/>
              <a:gd name="connsiteY17199" fmla="*/ 743188 h 2128862"/>
              <a:gd name="connsiteX17200" fmla="*/ 1863070 w 2482948"/>
              <a:gd name="connsiteY17200" fmla="*/ 743584 h 2128862"/>
              <a:gd name="connsiteX17201" fmla="*/ 1863663 w 2482948"/>
              <a:gd name="connsiteY17201" fmla="*/ 742509 h 2128862"/>
              <a:gd name="connsiteX17202" fmla="*/ 1862493 w 2482948"/>
              <a:gd name="connsiteY17202" fmla="*/ 742139 h 2128862"/>
              <a:gd name="connsiteX17203" fmla="*/ 1862013 w 2482948"/>
              <a:gd name="connsiteY17203" fmla="*/ 741987 h 2128862"/>
              <a:gd name="connsiteX17204" fmla="*/ 2435059 w 2482948"/>
              <a:gd name="connsiteY17204" fmla="*/ 741915 h 2128862"/>
              <a:gd name="connsiteX17205" fmla="*/ 2436550 w 2482948"/>
              <a:gd name="connsiteY17205" fmla="*/ 780936 h 2128862"/>
              <a:gd name="connsiteX17206" fmla="*/ 2437189 w 2482948"/>
              <a:gd name="connsiteY17206" fmla="*/ 797671 h 2128862"/>
              <a:gd name="connsiteX17207" fmla="*/ 2415304 w 2482948"/>
              <a:gd name="connsiteY17207" fmla="*/ 899059 h 2128862"/>
              <a:gd name="connsiteX17208" fmla="*/ 2410891 w 2482948"/>
              <a:gd name="connsiteY17208" fmla="*/ 911055 h 2128862"/>
              <a:gd name="connsiteX17209" fmla="*/ 2397103 w 2482948"/>
              <a:gd name="connsiteY17209" fmla="*/ 949663 h 2128862"/>
              <a:gd name="connsiteX17210" fmla="*/ 2376421 w 2482948"/>
              <a:gd name="connsiteY17210" fmla="*/ 1007300 h 2128862"/>
              <a:gd name="connsiteX17211" fmla="*/ 2376421 w 2482948"/>
              <a:gd name="connsiteY17211" fmla="*/ 1008678 h 2128862"/>
              <a:gd name="connsiteX17212" fmla="*/ 2235638 w 2482948"/>
              <a:gd name="connsiteY17212" fmla="*/ 1458599 h 2128862"/>
              <a:gd name="connsiteX17213" fmla="*/ 2204339 w 2482948"/>
              <a:gd name="connsiteY17213" fmla="*/ 1547398 h 2128862"/>
              <a:gd name="connsiteX17214" fmla="*/ 2149185 w 2482948"/>
              <a:gd name="connsiteY17214" fmla="*/ 1657706 h 2128862"/>
              <a:gd name="connsiteX17215" fmla="*/ 2022468 w 2482948"/>
              <a:gd name="connsiteY17215" fmla="*/ 1813655 h 2128862"/>
              <a:gd name="connsiteX17216" fmla="*/ 1993788 w 2482948"/>
              <a:gd name="connsiteY17216" fmla="*/ 1837786 h 2128862"/>
              <a:gd name="connsiteX17217" fmla="*/ 1953950 w 2482948"/>
              <a:gd name="connsiteY17217" fmla="*/ 1865420 h 2128862"/>
              <a:gd name="connsiteX17218" fmla="*/ 1956279 w 2482948"/>
              <a:gd name="connsiteY17218" fmla="*/ 1864268 h 2128862"/>
              <a:gd name="connsiteX17219" fmla="*/ 1956330 w 2482948"/>
              <a:gd name="connsiteY17219" fmla="*/ 1864243 h 2128862"/>
              <a:gd name="connsiteX17220" fmla="*/ 1966604 w 2482948"/>
              <a:gd name="connsiteY17220" fmla="*/ 1859163 h 2128862"/>
              <a:gd name="connsiteX17221" fmla="*/ 2009779 w 2482948"/>
              <a:gd name="connsiteY17221" fmla="*/ 1829784 h 2128862"/>
              <a:gd name="connsiteX17222" fmla="*/ 2028711 w 2482948"/>
              <a:gd name="connsiteY17222" fmla="*/ 1816901 h 2128862"/>
              <a:gd name="connsiteX17223" fmla="*/ 2084653 w 2482948"/>
              <a:gd name="connsiteY17223" fmla="*/ 1766222 h 2128862"/>
              <a:gd name="connsiteX17224" fmla="*/ 2165315 w 2482948"/>
              <a:gd name="connsiteY17224" fmla="*/ 1662807 h 2128862"/>
              <a:gd name="connsiteX17225" fmla="*/ 2253562 w 2482948"/>
              <a:gd name="connsiteY17225" fmla="*/ 1469767 h 2128862"/>
              <a:gd name="connsiteX17226" fmla="*/ 2423714 w 2482948"/>
              <a:gd name="connsiteY17226" fmla="*/ 912020 h 2128862"/>
              <a:gd name="connsiteX17227" fmla="*/ 2441814 w 2482948"/>
              <a:gd name="connsiteY17227" fmla="*/ 795040 h 2128862"/>
              <a:gd name="connsiteX17228" fmla="*/ 1795763 w 2482948"/>
              <a:gd name="connsiteY17228" fmla="*/ 741680 h 2128862"/>
              <a:gd name="connsiteX17229" fmla="*/ 1795721 w 2482948"/>
              <a:gd name="connsiteY17229" fmla="*/ 741761 h 2128862"/>
              <a:gd name="connsiteX17230" fmla="*/ 1795623 w 2482948"/>
              <a:gd name="connsiteY17230" fmla="*/ 741954 h 2128862"/>
              <a:gd name="connsiteX17231" fmla="*/ 1794127 w 2482948"/>
              <a:gd name="connsiteY17231" fmla="*/ 744879 h 2128862"/>
              <a:gd name="connsiteX17232" fmla="*/ 1797413 w 2482948"/>
              <a:gd name="connsiteY17232" fmla="*/ 745980 h 2128862"/>
              <a:gd name="connsiteX17233" fmla="*/ 1799461 w 2482948"/>
              <a:gd name="connsiteY17233" fmla="*/ 746667 h 2128862"/>
              <a:gd name="connsiteX17234" fmla="*/ 1801402 w 2482948"/>
              <a:gd name="connsiteY17234" fmla="*/ 743353 h 2128862"/>
              <a:gd name="connsiteX17235" fmla="*/ 768900 w 2482948"/>
              <a:gd name="connsiteY17235" fmla="*/ 741590 h 2128862"/>
              <a:gd name="connsiteX17236" fmla="*/ 766712 w 2482948"/>
              <a:gd name="connsiteY17236" fmla="*/ 744050 h 2128862"/>
              <a:gd name="connsiteX17237" fmla="*/ 767517 w 2482948"/>
              <a:gd name="connsiteY17237" fmla="*/ 744336 h 2128862"/>
              <a:gd name="connsiteX17238" fmla="*/ 768038 w 2482948"/>
              <a:gd name="connsiteY17238" fmla="*/ 744520 h 2128862"/>
              <a:gd name="connsiteX17239" fmla="*/ 770183 w 2482948"/>
              <a:gd name="connsiteY17239" fmla="*/ 742028 h 2128862"/>
              <a:gd name="connsiteX17240" fmla="*/ 769332 w 2482948"/>
              <a:gd name="connsiteY17240" fmla="*/ 741738 h 2128862"/>
              <a:gd name="connsiteX17241" fmla="*/ 1817847 w 2482948"/>
              <a:gd name="connsiteY17241" fmla="*/ 740762 h 2128862"/>
              <a:gd name="connsiteX17242" fmla="*/ 1816190 w 2482948"/>
              <a:gd name="connsiteY17242" fmla="*/ 744110 h 2128862"/>
              <a:gd name="connsiteX17243" fmla="*/ 1822642 w 2482948"/>
              <a:gd name="connsiteY17243" fmla="*/ 746042 h 2128862"/>
              <a:gd name="connsiteX17244" fmla="*/ 1824157 w 2482948"/>
              <a:gd name="connsiteY17244" fmla="*/ 746495 h 2128862"/>
              <a:gd name="connsiteX17245" fmla="*/ 1829880 w 2482948"/>
              <a:gd name="connsiteY17245" fmla="*/ 748209 h 2128862"/>
              <a:gd name="connsiteX17246" fmla="*/ 1832612 w 2482948"/>
              <a:gd name="connsiteY17246" fmla="*/ 743321 h 2128862"/>
              <a:gd name="connsiteX17247" fmla="*/ 1824290 w 2482948"/>
              <a:gd name="connsiteY17247" fmla="*/ 741312 h 2128862"/>
              <a:gd name="connsiteX17248" fmla="*/ 1821018 w 2482948"/>
              <a:gd name="connsiteY17248" fmla="*/ 740903 h 2128862"/>
              <a:gd name="connsiteX17249" fmla="*/ 2442154 w 2482948"/>
              <a:gd name="connsiteY17249" fmla="*/ 740761 h 2128862"/>
              <a:gd name="connsiteX17250" fmla="*/ 2445255 w 2482948"/>
              <a:gd name="connsiteY17250" fmla="*/ 817518 h 2128862"/>
              <a:gd name="connsiteX17251" fmla="*/ 2427575 w 2482948"/>
              <a:gd name="connsiteY17251" fmla="*/ 912296 h 2128862"/>
              <a:gd name="connsiteX17252" fmla="*/ 2257561 w 2482948"/>
              <a:gd name="connsiteY17252" fmla="*/ 1469906 h 2128862"/>
              <a:gd name="connsiteX17253" fmla="*/ 2220065 w 2482948"/>
              <a:gd name="connsiteY17253" fmla="*/ 1570470 h 2128862"/>
              <a:gd name="connsiteX17254" fmla="*/ 2217490 w 2482948"/>
              <a:gd name="connsiteY17254" fmla="*/ 1575202 h 2128862"/>
              <a:gd name="connsiteX17255" fmla="*/ 2170438 w 2482948"/>
              <a:gd name="connsiteY17255" fmla="*/ 1661659 h 2128862"/>
              <a:gd name="connsiteX17256" fmla="*/ 2240464 w 2482948"/>
              <a:gd name="connsiteY17256" fmla="*/ 1542295 h 2128862"/>
              <a:gd name="connsiteX17257" fmla="*/ 2332295 w 2482948"/>
              <a:gd name="connsiteY17257" fmla="*/ 1260043 h 2128862"/>
              <a:gd name="connsiteX17258" fmla="*/ 2436674 w 2482948"/>
              <a:gd name="connsiteY17258" fmla="*/ 910502 h 2128862"/>
              <a:gd name="connsiteX17259" fmla="*/ 2448138 w 2482948"/>
              <a:gd name="connsiteY17259" fmla="*/ 835480 h 2128862"/>
              <a:gd name="connsiteX17260" fmla="*/ 2450238 w 2482948"/>
              <a:gd name="connsiteY17260" fmla="*/ 808644 h 2128862"/>
              <a:gd name="connsiteX17261" fmla="*/ 2449443 w 2482948"/>
              <a:gd name="connsiteY17261" fmla="*/ 800869 h 2128862"/>
              <a:gd name="connsiteX17262" fmla="*/ 2446616 w 2482948"/>
              <a:gd name="connsiteY17262" fmla="*/ 773236 h 2128862"/>
              <a:gd name="connsiteX17263" fmla="*/ 2444394 w 2482948"/>
              <a:gd name="connsiteY17263" fmla="*/ 751509 h 2128862"/>
              <a:gd name="connsiteX17264" fmla="*/ 2443645 w 2482948"/>
              <a:gd name="connsiteY17264" fmla="*/ 747649 h 2128862"/>
              <a:gd name="connsiteX17265" fmla="*/ 2443427 w 2482948"/>
              <a:gd name="connsiteY17265" fmla="*/ 746527 h 2128862"/>
              <a:gd name="connsiteX17266" fmla="*/ 2443111 w 2482948"/>
              <a:gd name="connsiteY17266" fmla="*/ 744902 h 2128862"/>
              <a:gd name="connsiteX17267" fmla="*/ 2016294 w 2482948"/>
              <a:gd name="connsiteY17267" fmla="*/ 740594 h 2128862"/>
              <a:gd name="connsiteX17268" fmla="*/ 2015546 w 2482948"/>
              <a:gd name="connsiteY17268" fmla="*/ 743663 h 2128862"/>
              <a:gd name="connsiteX17269" fmla="*/ 2017011 w 2482948"/>
              <a:gd name="connsiteY17269" fmla="*/ 744297 h 2128862"/>
              <a:gd name="connsiteX17270" fmla="*/ 2019156 w 2482948"/>
              <a:gd name="connsiteY17270" fmla="*/ 741591 h 2128862"/>
              <a:gd name="connsiteX17271" fmla="*/ 2019077 w 2482948"/>
              <a:gd name="connsiteY17271" fmla="*/ 741563 h 2128862"/>
              <a:gd name="connsiteX17272" fmla="*/ 2018476 w 2482948"/>
              <a:gd name="connsiteY17272" fmla="*/ 741354 h 2128862"/>
              <a:gd name="connsiteX17273" fmla="*/ 1808465 w 2482948"/>
              <a:gd name="connsiteY17273" fmla="*/ 740346 h 2128862"/>
              <a:gd name="connsiteX17274" fmla="*/ 1808135 w 2482948"/>
              <a:gd name="connsiteY17274" fmla="*/ 740905 h 2128862"/>
              <a:gd name="connsiteX17275" fmla="*/ 1807737 w 2482948"/>
              <a:gd name="connsiteY17275" fmla="*/ 741579 h 2128862"/>
              <a:gd name="connsiteX17276" fmla="*/ 1811105 w 2482948"/>
              <a:gd name="connsiteY17276" fmla="*/ 742587 h 2128862"/>
              <a:gd name="connsiteX17277" fmla="*/ 1811238 w 2482948"/>
              <a:gd name="connsiteY17277" fmla="*/ 742627 h 2128862"/>
              <a:gd name="connsiteX17278" fmla="*/ 1811962 w 2482948"/>
              <a:gd name="connsiteY17278" fmla="*/ 741163 h 2128862"/>
              <a:gd name="connsiteX17279" fmla="*/ 1812160 w 2482948"/>
              <a:gd name="connsiteY17279" fmla="*/ 740764 h 2128862"/>
              <a:gd name="connsiteX17280" fmla="*/ 1812283 w 2482948"/>
              <a:gd name="connsiteY17280" fmla="*/ 740515 h 2128862"/>
              <a:gd name="connsiteX17281" fmla="*/ 1811862 w 2482948"/>
              <a:gd name="connsiteY17281" fmla="*/ 740497 h 2128862"/>
              <a:gd name="connsiteX17282" fmla="*/ 1810354 w 2482948"/>
              <a:gd name="connsiteY17282" fmla="*/ 740430 h 2128862"/>
              <a:gd name="connsiteX17283" fmla="*/ 1802775 w 2482948"/>
              <a:gd name="connsiteY17283" fmla="*/ 740093 h 2128862"/>
              <a:gd name="connsiteX17284" fmla="*/ 1803231 w 2482948"/>
              <a:gd name="connsiteY17284" fmla="*/ 740230 h 2128862"/>
              <a:gd name="connsiteX17285" fmla="*/ 1803277 w 2482948"/>
              <a:gd name="connsiteY17285" fmla="*/ 740151 h 2128862"/>
              <a:gd name="connsiteX17286" fmla="*/ 1803291 w 2482948"/>
              <a:gd name="connsiteY17286" fmla="*/ 740128 h 2128862"/>
              <a:gd name="connsiteX17287" fmla="*/ 1803298 w 2482948"/>
              <a:gd name="connsiteY17287" fmla="*/ 740116 h 2128862"/>
              <a:gd name="connsiteX17288" fmla="*/ 1803294 w 2482948"/>
              <a:gd name="connsiteY17288" fmla="*/ 740116 h 2128862"/>
              <a:gd name="connsiteX17289" fmla="*/ 1803065 w 2482948"/>
              <a:gd name="connsiteY17289" fmla="*/ 740106 h 2128862"/>
              <a:gd name="connsiteX17290" fmla="*/ 1091187 w 2482948"/>
              <a:gd name="connsiteY17290" fmla="*/ 739938 h 2128862"/>
              <a:gd name="connsiteX17291" fmla="*/ 1090078 w 2482948"/>
              <a:gd name="connsiteY17291" fmla="*/ 747201 h 2128862"/>
              <a:gd name="connsiteX17292" fmla="*/ 1091301 w 2482948"/>
              <a:gd name="connsiteY17292" fmla="*/ 747272 h 2128862"/>
              <a:gd name="connsiteX17293" fmla="*/ 1788940 w 2482948"/>
              <a:gd name="connsiteY17293" fmla="*/ 739655 h 2128862"/>
              <a:gd name="connsiteX17294" fmla="*/ 1784957 w 2482948"/>
              <a:gd name="connsiteY17294" fmla="*/ 740146 h 2128862"/>
              <a:gd name="connsiteX17295" fmla="*/ 1781566 w 2482948"/>
              <a:gd name="connsiteY17295" fmla="*/ 740564 h 2128862"/>
              <a:gd name="connsiteX17296" fmla="*/ 1782270 w 2482948"/>
              <a:gd name="connsiteY17296" fmla="*/ 740903 h 2128862"/>
              <a:gd name="connsiteX17297" fmla="*/ 1787738 w 2482948"/>
              <a:gd name="connsiteY17297" fmla="*/ 742736 h 2128862"/>
              <a:gd name="connsiteX17298" fmla="*/ 1788429 w 2482948"/>
              <a:gd name="connsiteY17298" fmla="*/ 741437 h 2128862"/>
              <a:gd name="connsiteX17299" fmla="*/ 1789024 w 2482948"/>
              <a:gd name="connsiteY17299" fmla="*/ 740319 h 2128862"/>
              <a:gd name="connsiteX17300" fmla="*/ 1789318 w 2482948"/>
              <a:gd name="connsiteY17300" fmla="*/ 739767 h 2128862"/>
              <a:gd name="connsiteX17301" fmla="*/ 2328618 w 2482948"/>
              <a:gd name="connsiteY17301" fmla="*/ 739468 h 2128862"/>
              <a:gd name="connsiteX17302" fmla="*/ 2320207 w 2482948"/>
              <a:gd name="connsiteY17302" fmla="*/ 749121 h 2128862"/>
              <a:gd name="connsiteX17303" fmla="*/ 2323118 w 2482948"/>
              <a:gd name="connsiteY17303" fmla="*/ 764045 h 2128862"/>
              <a:gd name="connsiteX17304" fmla="*/ 2330785 w 2482948"/>
              <a:gd name="connsiteY17304" fmla="*/ 753619 h 2128862"/>
              <a:gd name="connsiteX17305" fmla="*/ 2332217 w 2482948"/>
              <a:gd name="connsiteY17305" fmla="*/ 751672 h 2128862"/>
              <a:gd name="connsiteX17306" fmla="*/ 1755797 w 2482948"/>
              <a:gd name="connsiteY17306" fmla="*/ 739386 h 2128862"/>
              <a:gd name="connsiteX17307" fmla="*/ 1755222 w 2482948"/>
              <a:gd name="connsiteY17307" fmla="*/ 740418 h 2128862"/>
              <a:gd name="connsiteX17308" fmla="*/ 1755603 w 2482948"/>
              <a:gd name="connsiteY17308" fmla="*/ 740603 h 2128862"/>
              <a:gd name="connsiteX17309" fmla="*/ 1756986 w 2482948"/>
              <a:gd name="connsiteY17309" fmla="*/ 740122 h 2128862"/>
              <a:gd name="connsiteX17310" fmla="*/ 2134083 w 2482948"/>
              <a:gd name="connsiteY17310" fmla="*/ 739146 h 2128862"/>
              <a:gd name="connsiteX17311" fmla="*/ 2121319 w 2482948"/>
              <a:gd name="connsiteY17311" fmla="*/ 742284 h 2128862"/>
              <a:gd name="connsiteX17312" fmla="*/ 2120765 w 2482948"/>
              <a:gd name="connsiteY17312" fmla="*/ 745339 h 2128862"/>
              <a:gd name="connsiteX17313" fmla="*/ 2120725 w 2482948"/>
              <a:gd name="connsiteY17313" fmla="*/ 745558 h 2128862"/>
              <a:gd name="connsiteX17314" fmla="*/ 2120446 w 2482948"/>
              <a:gd name="connsiteY17314" fmla="*/ 747098 h 2128862"/>
              <a:gd name="connsiteX17315" fmla="*/ 2129389 w 2482948"/>
              <a:gd name="connsiteY17315" fmla="*/ 742925 h 2128862"/>
              <a:gd name="connsiteX17316" fmla="*/ 1887954 w 2482948"/>
              <a:gd name="connsiteY17316" fmla="*/ 738956 h 2128862"/>
              <a:gd name="connsiteX17317" fmla="*/ 1887444 w 2482948"/>
              <a:gd name="connsiteY17317" fmla="*/ 740329 h 2128862"/>
              <a:gd name="connsiteX17318" fmla="*/ 1887938 w 2482948"/>
              <a:gd name="connsiteY17318" fmla="*/ 740516 h 2128862"/>
              <a:gd name="connsiteX17319" fmla="*/ 1887985 w 2482948"/>
              <a:gd name="connsiteY17319" fmla="*/ 740534 h 2128862"/>
              <a:gd name="connsiteX17320" fmla="*/ 1888083 w 2482948"/>
              <a:gd name="connsiteY17320" fmla="*/ 740563 h 2128862"/>
              <a:gd name="connsiteX17321" fmla="*/ 1888305 w 2482948"/>
              <a:gd name="connsiteY17321" fmla="*/ 740628 h 2128862"/>
              <a:gd name="connsiteX17322" fmla="*/ 1888386 w 2482948"/>
              <a:gd name="connsiteY17322" fmla="*/ 740687 h 2128862"/>
              <a:gd name="connsiteX17323" fmla="*/ 1892037 w 2482948"/>
              <a:gd name="connsiteY17323" fmla="*/ 742072 h 2128862"/>
              <a:gd name="connsiteX17324" fmla="*/ 2026394 w 2482948"/>
              <a:gd name="connsiteY17324" fmla="*/ 738884 h 2128862"/>
              <a:gd name="connsiteX17325" fmla="*/ 2026025 w 2482948"/>
              <a:gd name="connsiteY17325" fmla="*/ 739351 h 2128862"/>
              <a:gd name="connsiteX17326" fmla="*/ 2031246 w 2482948"/>
              <a:gd name="connsiteY17326" fmla="*/ 741240 h 2128862"/>
              <a:gd name="connsiteX17327" fmla="*/ 2027404 w 2482948"/>
              <a:gd name="connsiteY17327" fmla="*/ 739375 h 2128862"/>
              <a:gd name="connsiteX17328" fmla="*/ 1997493 w 2482948"/>
              <a:gd name="connsiteY17328" fmla="*/ 738781 h 2128862"/>
              <a:gd name="connsiteX17329" fmla="*/ 1998377 w 2482948"/>
              <a:gd name="connsiteY17329" fmla="*/ 739816 h 2128862"/>
              <a:gd name="connsiteX17330" fmla="*/ 1998903 w 2482948"/>
              <a:gd name="connsiteY17330" fmla="*/ 740432 h 2128862"/>
              <a:gd name="connsiteX17331" fmla="*/ 1999242 w 2482948"/>
              <a:gd name="connsiteY17331" fmla="*/ 740829 h 2128862"/>
              <a:gd name="connsiteX17332" fmla="*/ 2003237 w 2482948"/>
              <a:gd name="connsiteY17332" fmla="*/ 744179 h 2128862"/>
              <a:gd name="connsiteX17333" fmla="*/ 2007465 w 2482948"/>
              <a:gd name="connsiteY17333" fmla="*/ 747725 h 2128862"/>
              <a:gd name="connsiteX17334" fmla="*/ 2009969 w 2482948"/>
              <a:gd name="connsiteY17334" fmla="*/ 748934 h 2128862"/>
              <a:gd name="connsiteX17335" fmla="*/ 2010119 w 2482948"/>
              <a:gd name="connsiteY17335" fmla="*/ 748320 h 2128862"/>
              <a:gd name="connsiteX17336" fmla="*/ 2010304 w 2482948"/>
              <a:gd name="connsiteY17336" fmla="*/ 747562 h 2128862"/>
              <a:gd name="connsiteX17337" fmla="*/ 663703 w 2482948"/>
              <a:gd name="connsiteY17337" fmla="*/ 738064 h 2128862"/>
              <a:gd name="connsiteX17338" fmla="*/ 659333 w 2482948"/>
              <a:gd name="connsiteY17338" fmla="*/ 742978 h 2128862"/>
              <a:gd name="connsiteX17339" fmla="*/ 661955 w 2482948"/>
              <a:gd name="connsiteY17339" fmla="*/ 747017 h 2128862"/>
              <a:gd name="connsiteX17340" fmla="*/ 666134 w 2482948"/>
              <a:gd name="connsiteY17340" fmla="*/ 753455 h 2128862"/>
              <a:gd name="connsiteX17341" fmla="*/ 671204 w 2482948"/>
              <a:gd name="connsiteY17341" fmla="*/ 747791 h 2128862"/>
              <a:gd name="connsiteX17342" fmla="*/ 663710 w 2482948"/>
              <a:gd name="connsiteY17342" fmla="*/ 738073 h 2128862"/>
              <a:gd name="connsiteX17343" fmla="*/ 639792 w 2482948"/>
              <a:gd name="connsiteY17343" fmla="*/ 737354 h 2128862"/>
              <a:gd name="connsiteX17344" fmla="*/ 638301 w 2482948"/>
              <a:gd name="connsiteY17344" fmla="*/ 739016 h 2128862"/>
              <a:gd name="connsiteX17345" fmla="*/ 639748 w 2482948"/>
              <a:gd name="connsiteY17345" fmla="*/ 744762 h 2128862"/>
              <a:gd name="connsiteX17346" fmla="*/ 643296 w 2482948"/>
              <a:gd name="connsiteY17346" fmla="*/ 752421 h 2128862"/>
              <a:gd name="connsiteX17347" fmla="*/ 645225 w 2482948"/>
              <a:gd name="connsiteY17347" fmla="*/ 750254 h 2128862"/>
              <a:gd name="connsiteX17348" fmla="*/ 646035 w 2482948"/>
              <a:gd name="connsiteY17348" fmla="*/ 749344 h 2128862"/>
              <a:gd name="connsiteX17349" fmla="*/ 645693 w 2482948"/>
              <a:gd name="connsiteY17349" fmla="*/ 748687 h 2128862"/>
              <a:gd name="connsiteX17350" fmla="*/ 2216998 w 2482948"/>
              <a:gd name="connsiteY17350" fmla="*/ 736115 h 2128862"/>
              <a:gd name="connsiteX17351" fmla="*/ 2204177 w 2482948"/>
              <a:gd name="connsiteY17351" fmla="*/ 744861 h 2128862"/>
              <a:gd name="connsiteX17352" fmla="*/ 2203274 w 2482948"/>
              <a:gd name="connsiteY17352" fmla="*/ 745477 h 2128862"/>
              <a:gd name="connsiteX17353" fmla="*/ 2203125 w 2482948"/>
              <a:gd name="connsiteY17353" fmla="*/ 745579 h 2128862"/>
              <a:gd name="connsiteX17354" fmla="*/ 2202960 w 2482948"/>
              <a:gd name="connsiteY17354" fmla="*/ 753588 h 2128862"/>
              <a:gd name="connsiteX17355" fmla="*/ 2201480 w 2482948"/>
              <a:gd name="connsiteY17355" fmla="*/ 766912 h 2128862"/>
              <a:gd name="connsiteX17356" fmla="*/ 2211633 w 2482948"/>
              <a:gd name="connsiteY17356" fmla="*/ 759263 h 2128862"/>
              <a:gd name="connsiteX17357" fmla="*/ 2218034 w 2482948"/>
              <a:gd name="connsiteY17357" fmla="*/ 754441 h 2128862"/>
              <a:gd name="connsiteX17358" fmla="*/ 1842727 w 2482948"/>
              <a:gd name="connsiteY17358" fmla="*/ 735997 h 2128862"/>
              <a:gd name="connsiteX17359" fmla="*/ 1841759 w 2482948"/>
              <a:gd name="connsiteY17359" fmla="*/ 738020 h 2128862"/>
              <a:gd name="connsiteX17360" fmla="*/ 1841230 w 2482948"/>
              <a:gd name="connsiteY17360" fmla="*/ 739126 h 2128862"/>
              <a:gd name="connsiteX17361" fmla="*/ 1844458 w 2482948"/>
              <a:gd name="connsiteY17361" fmla="*/ 739525 h 2128862"/>
              <a:gd name="connsiteX17362" fmla="*/ 1856993 w 2482948"/>
              <a:gd name="connsiteY17362" fmla="*/ 742259 h 2128862"/>
              <a:gd name="connsiteX17363" fmla="*/ 1856995 w 2482948"/>
              <a:gd name="connsiteY17363" fmla="*/ 742254 h 2128862"/>
              <a:gd name="connsiteX17364" fmla="*/ 1857749 w 2482948"/>
              <a:gd name="connsiteY17364" fmla="*/ 740640 h 2128862"/>
              <a:gd name="connsiteX17365" fmla="*/ 1844181 w 2482948"/>
              <a:gd name="connsiteY17365" fmla="*/ 736354 h 2128862"/>
              <a:gd name="connsiteX17366" fmla="*/ 2310121 w 2482948"/>
              <a:gd name="connsiteY17366" fmla="*/ 735876 h 2128862"/>
              <a:gd name="connsiteX17367" fmla="*/ 2303732 w 2482948"/>
              <a:gd name="connsiteY17367" fmla="*/ 742061 h 2128862"/>
              <a:gd name="connsiteX17368" fmla="*/ 2301977 w 2482948"/>
              <a:gd name="connsiteY17368" fmla="*/ 743760 h 2128862"/>
              <a:gd name="connsiteX17369" fmla="*/ 2299697 w 2482948"/>
              <a:gd name="connsiteY17369" fmla="*/ 745967 h 2128862"/>
              <a:gd name="connsiteX17370" fmla="*/ 2301014 w 2482948"/>
              <a:gd name="connsiteY17370" fmla="*/ 754049 h 2128862"/>
              <a:gd name="connsiteX17371" fmla="*/ 2302475 w 2482948"/>
              <a:gd name="connsiteY17371" fmla="*/ 763012 h 2128862"/>
              <a:gd name="connsiteX17372" fmla="*/ 2313670 w 2482948"/>
              <a:gd name="connsiteY17372" fmla="*/ 750193 h 2128862"/>
              <a:gd name="connsiteX17373" fmla="*/ 1799077 w 2482948"/>
              <a:gd name="connsiteY17373" fmla="*/ 735203 h 2128862"/>
              <a:gd name="connsiteX17374" fmla="*/ 1798319 w 2482948"/>
              <a:gd name="connsiteY17374" fmla="*/ 736686 h 2128862"/>
              <a:gd name="connsiteX17375" fmla="*/ 1804817 w 2482948"/>
              <a:gd name="connsiteY17375" fmla="*/ 736669 h 2128862"/>
              <a:gd name="connsiteX17376" fmla="*/ 1805089 w 2482948"/>
              <a:gd name="connsiteY17376" fmla="*/ 736669 h 2128862"/>
              <a:gd name="connsiteX17377" fmla="*/ 2177980 w 2482948"/>
              <a:gd name="connsiteY17377" fmla="*/ 735161 h 2128862"/>
              <a:gd name="connsiteX17378" fmla="*/ 2162283 w 2482948"/>
              <a:gd name="connsiteY17378" fmla="*/ 744791 h 2128862"/>
              <a:gd name="connsiteX17379" fmla="*/ 2162007 w 2482948"/>
              <a:gd name="connsiteY17379" fmla="*/ 747659 h 2128862"/>
              <a:gd name="connsiteX17380" fmla="*/ 2160629 w 2482948"/>
              <a:gd name="connsiteY17380" fmla="*/ 756621 h 2128862"/>
              <a:gd name="connsiteX17381" fmla="*/ 2158725 w 2482948"/>
              <a:gd name="connsiteY17381" fmla="*/ 768457 h 2128862"/>
              <a:gd name="connsiteX17382" fmla="*/ 2161548 w 2482948"/>
              <a:gd name="connsiteY17382" fmla="*/ 766584 h 2128862"/>
              <a:gd name="connsiteX17383" fmla="*/ 2176628 w 2482948"/>
              <a:gd name="connsiteY17383" fmla="*/ 756578 h 2128862"/>
              <a:gd name="connsiteX17384" fmla="*/ 2177589 w 2482948"/>
              <a:gd name="connsiteY17384" fmla="*/ 750002 h 2128862"/>
              <a:gd name="connsiteX17385" fmla="*/ 2254434 w 2482948"/>
              <a:gd name="connsiteY17385" fmla="*/ 734817 h 2128862"/>
              <a:gd name="connsiteX17386" fmla="*/ 2251496 w 2482948"/>
              <a:gd name="connsiteY17386" fmla="*/ 736354 h 2128862"/>
              <a:gd name="connsiteX17387" fmla="*/ 2249704 w 2482948"/>
              <a:gd name="connsiteY17387" fmla="*/ 737181 h 2128862"/>
              <a:gd name="connsiteX17388" fmla="*/ 2242035 w 2482948"/>
              <a:gd name="connsiteY17388" fmla="*/ 742974 h 2128862"/>
              <a:gd name="connsiteX17389" fmla="*/ 2242947 w 2482948"/>
              <a:gd name="connsiteY17389" fmla="*/ 759517 h 2128862"/>
              <a:gd name="connsiteX17390" fmla="*/ 2242687 w 2482948"/>
              <a:gd name="connsiteY17390" fmla="*/ 761772 h 2128862"/>
              <a:gd name="connsiteX17391" fmla="*/ 2247968 w 2482948"/>
              <a:gd name="connsiteY17391" fmla="*/ 757440 h 2128862"/>
              <a:gd name="connsiteX17392" fmla="*/ 2256507 w 2482948"/>
              <a:gd name="connsiteY17392" fmla="*/ 750435 h 2128862"/>
              <a:gd name="connsiteX17393" fmla="*/ 2017735 w 2482948"/>
              <a:gd name="connsiteY17393" fmla="*/ 734681 h 2128862"/>
              <a:gd name="connsiteX17394" fmla="*/ 2017361 w 2482948"/>
              <a:gd name="connsiteY17394" fmla="*/ 736218 h 2128862"/>
              <a:gd name="connsiteX17395" fmla="*/ 2022066 w 2482948"/>
              <a:gd name="connsiteY17395" fmla="*/ 737920 h 2128862"/>
              <a:gd name="connsiteX17396" fmla="*/ 2022083 w 2482948"/>
              <a:gd name="connsiteY17396" fmla="*/ 737898 h 2128862"/>
              <a:gd name="connsiteX17397" fmla="*/ 2022717 w 2482948"/>
              <a:gd name="connsiteY17397" fmla="*/ 737099 h 2128862"/>
              <a:gd name="connsiteX17398" fmla="*/ 903437 w 2482948"/>
              <a:gd name="connsiteY17398" fmla="*/ 734626 h 2128862"/>
              <a:gd name="connsiteX17399" fmla="*/ 903244 w 2482948"/>
              <a:gd name="connsiteY17399" fmla="*/ 734859 h 2128862"/>
              <a:gd name="connsiteX17400" fmla="*/ 903370 w 2482948"/>
              <a:gd name="connsiteY17400" fmla="*/ 734796 h 2128862"/>
              <a:gd name="connsiteX17401" fmla="*/ 903457 w 2482948"/>
              <a:gd name="connsiteY17401" fmla="*/ 734691 h 2128862"/>
              <a:gd name="connsiteX17402" fmla="*/ 903510 w 2482948"/>
              <a:gd name="connsiteY17402" fmla="*/ 734627 h 2128862"/>
              <a:gd name="connsiteX17403" fmla="*/ 1083905 w 2482948"/>
              <a:gd name="connsiteY17403" fmla="*/ 734507 h 2128862"/>
              <a:gd name="connsiteX17404" fmla="*/ 1084727 w 2482948"/>
              <a:gd name="connsiteY17404" fmla="*/ 744500 h 2128862"/>
              <a:gd name="connsiteX17405" fmla="*/ 1084916 w 2482948"/>
              <a:gd name="connsiteY17405" fmla="*/ 743391 h 2128862"/>
              <a:gd name="connsiteX17406" fmla="*/ 1085095 w 2482948"/>
              <a:gd name="connsiteY17406" fmla="*/ 742347 h 2128862"/>
              <a:gd name="connsiteX17407" fmla="*/ 1085451 w 2482948"/>
              <a:gd name="connsiteY17407" fmla="*/ 740263 h 2128862"/>
              <a:gd name="connsiteX17408" fmla="*/ 1085368 w 2482948"/>
              <a:gd name="connsiteY17408" fmla="*/ 738492 h 2128862"/>
              <a:gd name="connsiteX17409" fmla="*/ 1085182 w 2482948"/>
              <a:gd name="connsiteY17409" fmla="*/ 734530 h 2128862"/>
              <a:gd name="connsiteX17410" fmla="*/ 1084774 w 2482948"/>
              <a:gd name="connsiteY17410" fmla="*/ 734523 h 2128862"/>
              <a:gd name="connsiteX17411" fmla="*/ 1070237 w 2482948"/>
              <a:gd name="connsiteY17411" fmla="*/ 734262 h 2128862"/>
              <a:gd name="connsiteX17412" fmla="*/ 1070815 w 2482948"/>
              <a:gd name="connsiteY17412" fmla="*/ 737686 h 2128862"/>
              <a:gd name="connsiteX17413" fmla="*/ 1070966 w 2482948"/>
              <a:gd name="connsiteY17413" fmla="*/ 738579 h 2128862"/>
              <a:gd name="connsiteX17414" fmla="*/ 1071676 w 2482948"/>
              <a:gd name="connsiteY17414" fmla="*/ 742787 h 2128862"/>
              <a:gd name="connsiteX17415" fmla="*/ 1071940 w 2482948"/>
              <a:gd name="connsiteY17415" fmla="*/ 744057 h 2128862"/>
              <a:gd name="connsiteX17416" fmla="*/ 1072378 w 2482948"/>
              <a:gd name="connsiteY17416" fmla="*/ 746167 h 2128862"/>
              <a:gd name="connsiteX17417" fmla="*/ 1073811 w 2482948"/>
              <a:gd name="connsiteY17417" fmla="*/ 746251 h 2128862"/>
              <a:gd name="connsiteX17418" fmla="*/ 1073958 w 2482948"/>
              <a:gd name="connsiteY17418" fmla="*/ 746259 h 2128862"/>
              <a:gd name="connsiteX17419" fmla="*/ 1073995 w 2482948"/>
              <a:gd name="connsiteY17419" fmla="*/ 745638 h 2128862"/>
              <a:gd name="connsiteX17420" fmla="*/ 1074112 w 2482948"/>
              <a:gd name="connsiteY17420" fmla="*/ 743667 h 2128862"/>
              <a:gd name="connsiteX17421" fmla="*/ 1072893 w 2482948"/>
              <a:gd name="connsiteY17421" fmla="*/ 734309 h 2128862"/>
              <a:gd name="connsiteX17422" fmla="*/ 1732498 w 2482948"/>
              <a:gd name="connsiteY17422" fmla="*/ 734245 h 2128862"/>
              <a:gd name="connsiteX17423" fmla="*/ 1722004 w 2482948"/>
              <a:gd name="connsiteY17423" fmla="*/ 753737 h 2128862"/>
              <a:gd name="connsiteX17424" fmla="*/ 1705798 w 2482948"/>
              <a:gd name="connsiteY17424" fmla="*/ 817106 h 2128862"/>
              <a:gd name="connsiteX17425" fmla="*/ 1704886 w 2482948"/>
              <a:gd name="connsiteY17425" fmla="*/ 826329 h 2128862"/>
              <a:gd name="connsiteX17426" fmla="*/ 1710546 w 2482948"/>
              <a:gd name="connsiteY17426" fmla="*/ 813046 h 2128862"/>
              <a:gd name="connsiteX17427" fmla="*/ 1723497 w 2482948"/>
              <a:gd name="connsiteY17427" fmla="*/ 782654 h 2128862"/>
              <a:gd name="connsiteX17428" fmla="*/ 1732410 w 2482948"/>
              <a:gd name="connsiteY17428" fmla="*/ 761737 h 2128862"/>
              <a:gd name="connsiteX17429" fmla="*/ 1734080 w 2482948"/>
              <a:gd name="connsiteY17429" fmla="*/ 758630 h 2128862"/>
              <a:gd name="connsiteX17430" fmla="*/ 1733735 w 2482948"/>
              <a:gd name="connsiteY17430" fmla="*/ 751106 h 2128862"/>
              <a:gd name="connsiteX17431" fmla="*/ 1733735 w 2482948"/>
              <a:gd name="connsiteY17431" fmla="*/ 750554 h 2128862"/>
              <a:gd name="connsiteX17432" fmla="*/ 1733735 w 2482948"/>
              <a:gd name="connsiteY17432" fmla="*/ 749452 h 2128862"/>
              <a:gd name="connsiteX17433" fmla="*/ 1733735 w 2482948"/>
              <a:gd name="connsiteY17433" fmla="*/ 749314 h 2128862"/>
              <a:gd name="connsiteX17434" fmla="*/ 1736344 w 2482948"/>
              <a:gd name="connsiteY17434" fmla="*/ 745008 h 2128862"/>
              <a:gd name="connsiteX17435" fmla="*/ 1736916 w 2482948"/>
              <a:gd name="connsiteY17435" fmla="*/ 744034 h 2128862"/>
              <a:gd name="connsiteX17436" fmla="*/ 1060393 w 2482948"/>
              <a:gd name="connsiteY17436" fmla="*/ 734085 h 2128862"/>
              <a:gd name="connsiteX17437" fmla="*/ 1063353 w 2482948"/>
              <a:gd name="connsiteY17437" fmla="*/ 739089 h 2128862"/>
              <a:gd name="connsiteX17438" fmla="*/ 1064089 w 2482948"/>
              <a:gd name="connsiteY17438" fmla="*/ 742273 h 2128862"/>
              <a:gd name="connsiteX17439" fmla="*/ 1064888 w 2482948"/>
              <a:gd name="connsiteY17439" fmla="*/ 745730 h 2128862"/>
              <a:gd name="connsiteX17440" fmla="*/ 1065472 w 2482948"/>
              <a:gd name="connsiteY17440" fmla="*/ 745764 h 2128862"/>
              <a:gd name="connsiteX17441" fmla="*/ 1065472 w 2482948"/>
              <a:gd name="connsiteY17441" fmla="*/ 745762 h 2128862"/>
              <a:gd name="connsiteX17442" fmla="*/ 1065926 w 2482948"/>
              <a:gd name="connsiteY17442" fmla="*/ 739283 h 2128862"/>
              <a:gd name="connsiteX17443" fmla="*/ 1065321 w 2482948"/>
              <a:gd name="connsiteY17443" fmla="*/ 735978 h 2128862"/>
              <a:gd name="connsiteX17444" fmla="*/ 1064989 w 2482948"/>
              <a:gd name="connsiteY17444" fmla="*/ 734168 h 2128862"/>
              <a:gd name="connsiteX17445" fmla="*/ 1040939 w 2482948"/>
              <a:gd name="connsiteY17445" fmla="*/ 733736 h 2128862"/>
              <a:gd name="connsiteX17446" fmla="*/ 1048103 w 2482948"/>
              <a:gd name="connsiteY17446" fmla="*/ 744749 h 2128862"/>
              <a:gd name="connsiteX17447" fmla="*/ 1059533 w 2482948"/>
              <a:gd name="connsiteY17447" fmla="*/ 745417 h 2128862"/>
              <a:gd name="connsiteX17448" fmla="*/ 1058636 w 2482948"/>
              <a:gd name="connsiteY17448" fmla="*/ 741458 h 2128862"/>
              <a:gd name="connsiteX17449" fmla="*/ 1058542 w 2482948"/>
              <a:gd name="connsiteY17449" fmla="*/ 741041 h 2128862"/>
              <a:gd name="connsiteX17450" fmla="*/ 1058541 w 2482948"/>
              <a:gd name="connsiteY17450" fmla="*/ 741040 h 2128862"/>
              <a:gd name="connsiteX17451" fmla="*/ 1058143 w 2482948"/>
              <a:gd name="connsiteY17451" fmla="*/ 740377 h 2128862"/>
              <a:gd name="connsiteX17452" fmla="*/ 1054296 w 2482948"/>
              <a:gd name="connsiteY17452" fmla="*/ 733976 h 2128862"/>
              <a:gd name="connsiteX17453" fmla="*/ 1044909 w 2482948"/>
              <a:gd name="connsiteY17453" fmla="*/ 733807 h 2128862"/>
              <a:gd name="connsiteX17454" fmla="*/ 2077382 w 2482948"/>
              <a:gd name="connsiteY17454" fmla="*/ 733616 h 2128862"/>
              <a:gd name="connsiteX17455" fmla="*/ 2061918 w 2482948"/>
              <a:gd name="connsiteY17455" fmla="*/ 734410 h 2128862"/>
              <a:gd name="connsiteX17456" fmla="*/ 2061499 w 2482948"/>
              <a:gd name="connsiteY17456" fmla="*/ 734959 h 2128862"/>
              <a:gd name="connsiteX17457" fmla="*/ 2061410 w 2482948"/>
              <a:gd name="connsiteY17457" fmla="*/ 735075 h 2128862"/>
              <a:gd name="connsiteX17458" fmla="*/ 2061029 w 2482948"/>
              <a:gd name="connsiteY17458" fmla="*/ 735574 h 2128862"/>
              <a:gd name="connsiteX17459" fmla="*/ 2061116 w 2482948"/>
              <a:gd name="connsiteY17459" fmla="*/ 735576 h 2128862"/>
              <a:gd name="connsiteX17460" fmla="*/ 2076839 w 2482948"/>
              <a:gd name="connsiteY17460" fmla="*/ 736034 h 2128862"/>
              <a:gd name="connsiteX17461" fmla="*/ 2077069 w 2482948"/>
              <a:gd name="connsiteY17461" fmla="*/ 734836 h 2128862"/>
              <a:gd name="connsiteX17462" fmla="*/ 1026472 w 2482948"/>
              <a:gd name="connsiteY17462" fmla="*/ 733477 h 2128862"/>
              <a:gd name="connsiteX17463" fmla="*/ 1026345 w 2482948"/>
              <a:gd name="connsiteY17463" fmla="*/ 735503 h 2128862"/>
              <a:gd name="connsiteX17464" fmla="*/ 1026329 w 2482948"/>
              <a:gd name="connsiteY17464" fmla="*/ 735753 h 2128862"/>
              <a:gd name="connsiteX17465" fmla="*/ 1032384 w 2482948"/>
              <a:gd name="connsiteY17465" fmla="*/ 743831 h 2128862"/>
              <a:gd name="connsiteX17466" fmla="*/ 1036363 w 2482948"/>
              <a:gd name="connsiteY17466" fmla="*/ 744063 h 2128862"/>
              <a:gd name="connsiteX17467" fmla="*/ 1042607 w 2482948"/>
              <a:gd name="connsiteY17467" fmla="*/ 744428 h 2128862"/>
              <a:gd name="connsiteX17468" fmla="*/ 1035469 w 2482948"/>
              <a:gd name="connsiteY17468" fmla="*/ 733638 h 2128862"/>
              <a:gd name="connsiteX17469" fmla="*/ 738986 w 2482948"/>
              <a:gd name="connsiteY17469" fmla="*/ 733362 h 2128862"/>
              <a:gd name="connsiteX17470" fmla="*/ 737616 w 2482948"/>
              <a:gd name="connsiteY17470" fmla="*/ 734898 h 2128862"/>
              <a:gd name="connsiteX17471" fmla="*/ 746183 w 2482948"/>
              <a:gd name="connsiteY17471" fmla="*/ 739717 h 2128862"/>
              <a:gd name="connsiteX17472" fmla="*/ 752205 w 2482948"/>
              <a:gd name="connsiteY17472" fmla="*/ 743105 h 2128862"/>
              <a:gd name="connsiteX17473" fmla="*/ 753118 w 2482948"/>
              <a:gd name="connsiteY17473" fmla="*/ 742084 h 2128862"/>
              <a:gd name="connsiteX17474" fmla="*/ 745895 w 2482948"/>
              <a:gd name="connsiteY17474" fmla="*/ 737625 h 2128862"/>
              <a:gd name="connsiteX17475" fmla="*/ 742050 w 2482948"/>
              <a:gd name="connsiteY17475" fmla="*/ 735252 h 2128862"/>
              <a:gd name="connsiteX17476" fmla="*/ 1769503 w 2482948"/>
              <a:gd name="connsiteY17476" fmla="*/ 733344 h 2128862"/>
              <a:gd name="connsiteX17477" fmla="*/ 1766459 w 2482948"/>
              <a:gd name="connsiteY17477" fmla="*/ 733759 h 2128862"/>
              <a:gd name="connsiteX17478" fmla="*/ 1765412 w 2482948"/>
              <a:gd name="connsiteY17478" fmla="*/ 733901 h 2128862"/>
              <a:gd name="connsiteX17479" fmla="*/ 1765349 w 2482948"/>
              <a:gd name="connsiteY17479" fmla="*/ 733910 h 2128862"/>
              <a:gd name="connsiteX17480" fmla="*/ 1769352 w 2482948"/>
              <a:gd name="connsiteY17480" fmla="*/ 735111 h 2128862"/>
              <a:gd name="connsiteX17481" fmla="*/ 1769933 w 2482948"/>
              <a:gd name="connsiteY17481" fmla="*/ 734056 h 2128862"/>
              <a:gd name="connsiteX17482" fmla="*/ 1770220 w 2482948"/>
              <a:gd name="connsiteY17482" fmla="*/ 733535 h 2128862"/>
              <a:gd name="connsiteX17483" fmla="*/ 1770028 w 2482948"/>
              <a:gd name="connsiteY17483" fmla="*/ 733484 h 2128862"/>
              <a:gd name="connsiteX17484" fmla="*/ 1769715 w 2482948"/>
              <a:gd name="connsiteY17484" fmla="*/ 733401 h 2128862"/>
              <a:gd name="connsiteX17485" fmla="*/ 2088086 w 2482948"/>
              <a:gd name="connsiteY17485" fmla="*/ 733067 h 2128862"/>
              <a:gd name="connsiteX17486" fmla="*/ 2081759 w 2482948"/>
              <a:gd name="connsiteY17486" fmla="*/ 733392 h 2128862"/>
              <a:gd name="connsiteX17487" fmla="*/ 2081069 w 2482948"/>
              <a:gd name="connsiteY17487" fmla="*/ 736076 h 2128862"/>
              <a:gd name="connsiteX17488" fmla="*/ 2081054 w 2482948"/>
              <a:gd name="connsiteY17488" fmla="*/ 736156 h 2128862"/>
              <a:gd name="connsiteX17489" fmla="*/ 2082637 w 2482948"/>
              <a:gd name="connsiteY17489" fmla="*/ 736202 h 2128862"/>
              <a:gd name="connsiteX17490" fmla="*/ 2083070 w 2482948"/>
              <a:gd name="connsiteY17490" fmla="*/ 736096 h 2128862"/>
              <a:gd name="connsiteX17491" fmla="*/ 2086489 w 2482948"/>
              <a:gd name="connsiteY17491" fmla="*/ 735252 h 2128862"/>
              <a:gd name="connsiteX17492" fmla="*/ 2087594 w 2482948"/>
              <a:gd name="connsiteY17492" fmla="*/ 733740 h 2128862"/>
              <a:gd name="connsiteX17493" fmla="*/ 2097250 w 2482948"/>
              <a:gd name="connsiteY17493" fmla="*/ 732596 h 2128862"/>
              <a:gd name="connsiteX17494" fmla="*/ 2093746 w 2482948"/>
              <a:gd name="connsiteY17494" fmla="*/ 732776 h 2128862"/>
              <a:gd name="connsiteX17495" fmla="*/ 2093442 w 2482948"/>
              <a:gd name="connsiteY17495" fmla="*/ 733192 h 2128862"/>
              <a:gd name="connsiteX17496" fmla="*/ 2093201 w 2482948"/>
              <a:gd name="connsiteY17496" fmla="*/ 733523 h 2128862"/>
              <a:gd name="connsiteX17497" fmla="*/ 2093136 w 2482948"/>
              <a:gd name="connsiteY17497" fmla="*/ 733611 h 2128862"/>
              <a:gd name="connsiteX17498" fmla="*/ 2096765 w 2482948"/>
              <a:gd name="connsiteY17498" fmla="*/ 732716 h 2128862"/>
              <a:gd name="connsiteX17499" fmla="*/ 2097757 w 2482948"/>
              <a:gd name="connsiteY17499" fmla="*/ 732471 h 2128862"/>
              <a:gd name="connsiteX17500" fmla="*/ 2097252 w 2482948"/>
              <a:gd name="connsiteY17500" fmla="*/ 732596 h 2128862"/>
              <a:gd name="connsiteX17501" fmla="*/ 2097598 w 2482948"/>
              <a:gd name="connsiteY17501" fmla="*/ 732578 h 2128862"/>
              <a:gd name="connsiteX17502" fmla="*/ 2097735 w 2482948"/>
              <a:gd name="connsiteY17502" fmla="*/ 732571 h 2128862"/>
              <a:gd name="connsiteX17503" fmla="*/ 2097746 w 2482948"/>
              <a:gd name="connsiteY17503" fmla="*/ 732523 h 2128862"/>
              <a:gd name="connsiteX17504" fmla="*/ 2097756 w 2482948"/>
              <a:gd name="connsiteY17504" fmla="*/ 732477 h 2128862"/>
              <a:gd name="connsiteX17505" fmla="*/ 1874624 w 2482948"/>
              <a:gd name="connsiteY17505" fmla="*/ 732410 h 2128862"/>
              <a:gd name="connsiteX17506" fmla="*/ 1873227 w 2482948"/>
              <a:gd name="connsiteY17506" fmla="*/ 734935 h 2128862"/>
              <a:gd name="connsiteX17507" fmla="*/ 1883293 w 2482948"/>
              <a:gd name="connsiteY17507" fmla="*/ 738754 h 2128862"/>
              <a:gd name="connsiteX17508" fmla="*/ 1884071 w 2482948"/>
              <a:gd name="connsiteY17508" fmla="*/ 736664 h 2128862"/>
              <a:gd name="connsiteX17509" fmla="*/ 1877210 w 2482948"/>
              <a:gd name="connsiteY17509" fmla="*/ 733574 h 2128862"/>
              <a:gd name="connsiteX17510" fmla="*/ 2040373 w 2482948"/>
              <a:gd name="connsiteY17510" fmla="*/ 731903 h 2128862"/>
              <a:gd name="connsiteX17511" fmla="*/ 2040170 w 2482948"/>
              <a:gd name="connsiteY17511" fmla="*/ 732977 h 2128862"/>
              <a:gd name="connsiteX17512" fmla="*/ 2045598 w 2482948"/>
              <a:gd name="connsiteY17512" fmla="*/ 735248 h 2128862"/>
              <a:gd name="connsiteX17513" fmla="*/ 2049320 w 2482948"/>
              <a:gd name="connsiteY17513" fmla="*/ 735057 h 2128862"/>
              <a:gd name="connsiteX17514" fmla="*/ 2049351 w 2482948"/>
              <a:gd name="connsiteY17514" fmla="*/ 735055 h 2128862"/>
              <a:gd name="connsiteX17515" fmla="*/ 2049906 w 2482948"/>
              <a:gd name="connsiteY17515" fmla="*/ 735250 h 2128862"/>
              <a:gd name="connsiteX17516" fmla="*/ 2055383 w 2482948"/>
              <a:gd name="connsiteY17516" fmla="*/ 735410 h 2128862"/>
              <a:gd name="connsiteX17517" fmla="*/ 2055510 w 2482948"/>
              <a:gd name="connsiteY17517" fmla="*/ 734739 h 2128862"/>
              <a:gd name="connsiteX17518" fmla="*/ 2049351 w 2482948"/>
              <a:gd name="connsiteY17518" fmla="*/ 735055 h 2128862"/>
              <a:gd name="connsiteX17519" fmla="*/ 1890590 w 2482948"/>
              <a:gd name="connsiteY17519" fmla="*/ 731862 h 2128862"/>
              <a:gd name="connsiteX17520" fmla="*/ 1889917 w 2482948"/>
              <a:gd name="connsiteY17520" fmla="*/ 733673 h 2128862"/>
              <a:gd name="connsiteX17521" fmla="*/ 1895888 w 2482948"/>
              <a:gd name="connsiteY17521" fmla="*/ 736353 h 2128862"/>
              <a:gd name="connsiteX17522" fmla="*/ 1896487 w 2482948"/>
              <a:gd name="connsiteY17522" fmla="*/ 736905 h 2128862"/>
              <a:gd name="connsiteX17523" fmla="*/ 1894582 w 2482948"/>
              <a:gd name="connsiteY17523" fmla="*/ 734169 h 2128862"/>
              <a:gd name="connsiteX17524" fmla="*/ 1894183 w 2482948"/>
              <a:gd name="connsiteY17524" fmla="*/ 733595 h 2128862"/>
              <a:gd name="connsiteX17525" fmla="*/ 1894152 w 2482948"/>
              <a:gd name="connsiteY17525" fmla="*/ 733580 h 2128862"/>
              <a:gd name="connsiteX17526" fmla="*/ 1976101 w 2482948"/>
              <a:gd name="connsiteY17526" fmla="*/ 731837 h 2128862"/>
              <a:gd name="connsiteX17527" fmla="*/ 1957371 w 2482948"/>
              <a:gd name="connsiteY17527" fmla="*/ 789778 h 2128862"/>
              <a:gd name="connsiteX17528" fmla="*/ 1971936 w 2482948"/>
              <a:gd name="connsiteY17528" fmla="*/ 766984 h 2128862"/>
              <a:gd name="connsiteX17529" fmla="*/ 1987150 w 2482948"/>
              <a:gd name="connsiteY17529" fmla="*/ 743174 h 2128862"/>
              <a:gd name="connsiteX17530" fmla="*/ 1984728 w 2482948"/>
              <a:gd name="connsiteY17530" fmla="*/ 741221 h 2128862"/>
              <a:gd name="connsiteX17531" fmla="*/ 1978776 w 2482948"/>
              <a:gd name="connsiteY17531" fmla="*/ 736421 h 2128862"/>
              <a:gd name="connsiteX17532" fmla="*/ 1977072 w 2482948"/>
              <a:gd name="connsiteY17532" fmla="*/ 733501 h 2128862"/>
              <a:gd name="connsiteX17533" fmla="*/ 1822366 w 2482948"/>
              <a:gd name="connsiteY17533" fmla="*/ 731632 h 2128862"/>
              <a:gd name="connsiteX17534" fmla="*/ 1820067 w 2482948"/>
              <a:gd name="connsiteY17534" fmla="*/ 736277 h 2128862"/>
              <a:gd name="connsiteX17535" fmla="*/ 1820980 w 2482948"/>
              <a:gd name="connsiteY17535" fmla="*/ 736501 h 2128862"/>
              <a:gd name="connsiteX17536" fmla="*/ 1821981 w 2482948"/>
              <a:gd name="connsiteY17536" fmla="*/ 736747 h 2128862"/>
              <a:gd name="connsiteX17537" fmla="*/ 1822725 w 2482948"/>
              <a:gd name="connsiteY17537" fmla="*/ 736839 h 2128862"/>
              <a:gd name="connsiteX17538" fmla="*/ 1823870 w 2482948"/>
              <a:gd name="connsiteY17538" fmla="*/ 736981 h 2128862"/>
              <a:gd name="connsiteX17539" fmla="*/ 1835361 w 2482948"/>
              <a:gd name="connsiteY17539" fmla="*/ 738401 h 2128862"/>
              <a:gd name="connsiteX17540" fmla="*/ 1837121 w 2482948"/>
              <a:gd name="connsiteY17540" fmla="*/ 735253 h 2128862"/>
              <a:gd name="connsiteX17541" fmla="*/ 1837280 w 2482948"/>
              <a:gd name="connsiteY17541" fmla="*/ 734969 h 2128862"/>
              <a:gd name="connsiteX17542" fmla="*/ 1837432 w 2482948"/>
              <a:gd name="connsiteY17542" fmla="*/ 734696 h 2128862"/>
              <a:gd name="connsiteX17543" fmla="*/ 1836322 w 2482948"/>
              <a:gd name="connsiteY17543" fmla="*/ 734423 h 2128862"/>
              <a:gd name="connsiteX17544" fmla="*/ 1783865 w 2482948"/>
              <a:gd name="connsiteY17544" fmla="*/ 731388 h 2128862"/>
              <a:gd name="connsiteX17545" fmla="*/ 1782940 w 2482948"/>
              <a:gd name="connsiteY17545" fmla="*/ 731514 h 2128862"/>
              <a:gd name="connsiteX17546" fmla="*/ 1781725 w 2482948"/>
              <a:gd name="connsiteY17546" fmla="*/ 733544 h 2128862"/>
              <a:gd name="connsiteX17547" fmla="*/ 1784753 w 2482948"/>
              <a:gd name="connsiteY17547" fmla="*/ 734697 h 2128862"/>
              <a:gd name="connsiteX17548" fmla="*/ 1791017 w 2482948"/>
              <a:gd name="connsiteY17548" fmla="*/ 736573 h 2128862"/>
              <a:gd name="connsiteX17549" fmla="*/ 1792587 w 2482948"/>
              <a:gd name="connsiteY17549" fmla="*/ 733621 h 2128862"/>
              <a:gd name="connsiteX17550" fmla="*/ 1786822 w 2482948"/>
              <a:gd name="connsiteY17550" fmla="*/ 732216 h 2128862"/>
              <a:gd name="connsiteX17551" fmla="*/ 2139138 w 2482948"/>
              <a:gd name="connsiteY17551" fmla="*/ 731273 h 2128862"/>
              <a:gd name="connsiteX17552" fmla="*/ 2134432 w 2482948"/>
              <a:gd name="connsiteY17552" fmla="*/ 732630 h 2128862"/>
              <a:gd name="connsiteX17553" fmla="*/ 2133755 w 2482948"/>
              <a:gd name="connsiteY17553" fmla="*/ 732741 h 2128862"/>
              <a:gd name="connsiteX17554" fmla="*/ 2132076 w 2482948"/>
              <a:gd name="connsiteY17554" fmla="*/ 733881 h 2128862"/>
              <a:gd name="connsiteX17555" fmla="*/ 2129587 w 2482948"/>
              <a:gd name="connsiteY17555" fmla="*/ 735572 h 2128862"/>
              <a:gd name="connsiteX17556" fmla="*/ 2125483 w 2482948"/>
              <a:gd name="connsiteY17556" fmla="*/ 738360 h 2128862"/>
              <a:gd name="connsiteX17557" fmla="*/ 2131702 w 2482948"/>
              <a:gd name="connsiteY17557" fmla="*/ 735930 h 2128862"/>
              <a:gd name="connsiteX17558" fmla="*/ 2138146 w 2482948"/>
              <a:gd name="connsiteY17558" fmla="*/ 733412 h 2128862"/>
              <a:gd name="connsiteX17559" fmla="*/ 2290773 w 2482948"/>
              <a:gd name="connsiteY17559" fmla="*/ 731181 h 2128862"/>
              <a:gd name="connsiteX17560" fmla="*/ 2289954 w 2482948"/>
              <a:gd name="connsiteY17560" fmla="*/ 731855 h 2128862"/>
              <a:gd name="connsiteX17561" fmla="*/ 2286995 w 2482948"/>
              <a:gd name="connsiteY17561" fmla="*/ 734291 h 2128862"/>
              <a:gd name="connsiteX17562" fmla="*/ 2280121 w 2482948"/>
              <a:gd name="connsiteY17562" fmla="*/ 739947 h 2128862"/>
              <a:gd name="connsiteX17563" fmla="*/ 2282138 w 2482948"/>
              <a:gd name="connsiteY17563" fmla="*/ 756059 h 2128862"/>
              <a:gd name="connsiteX17564" fmla="*/ 2289166 w 2482948"/>
              <a:gd name="connsiteY17564" fmla="*/ 749258 h 2128862"/>
              <a:gd name="connsiteX17565" fmla="*/ 2289653 w 2482948"/>
              <a:gd name="connsiteY17565" fmla="*/ 748786 h 2128862"/>
              <a:gd name="connsiteX17566" fmla="*/ 2293686 w 2482948"/>
              <a:gd name="connsiteY17566" fmla="*/ 744884 h 2128862"/>
              <a:gd name="connsiteX17567" fmla="*/ 1907106 w 2482948"/>
              <a:gd name="connsiteY17567" fmla="*/ 731014 h 2128862"/>
              <a:gd name="connsiteX17568" fmla="*/ 1903006 w 2482948"/>
              <a:gd name="connsiteY17568" fmla="*/ 737062 h 2128862"/>
              <a:gd name="connsiteX17569" fmla="*/ 1903220 w 2482948"/>
              <a:gd name="connsiteY17569" fmla="*/ 737291 h 2128862"/>
              <a:gd name="connsiteX17570" fmla="*/ 1904380 w 2482948"/>
              <a:gd name="connsiteY17570" fmla="*/ 738535 h 2128862"/>
              <a:gd name="connsiteX17571" fmla="*/ 1906985 w 2482948"/>
              <a:gd name="connsiteY17571" fmla="*/ 731348 h 2128862"/>
              <a:gd name="connsiteX17572" fmla="*/ 645481 w 2482948"/>
              <a:gd name="connsiteY17572" fmla="*/ 731011 h 2128862"/>
              <a:gd name="connsiteX17573" fmla="*/ 643871 w 2482948"/>
              <a:gd name="connsiteY17573" fmla="*/ 732807 h 2128862"/>
              <a:gd name="connsiteX17574" fmla="*/ 645133 w 2482948"/>
              <a:gd name="connsiteY17574" fmla="*/ 736081 h 2128862"/>
              <a:gd name="connsiteX17575" fmla="*/ 646356 w 2482948"/>
              <a:gd name="connsiteY17575" fmla="*/ 739252 h 2128862"/>
              <a:gd name="connsiteX17576" fmla="*/ 648974 w 2482948"/>
              <a:gd name="connsiteY17576" fmla="*/ 746042 h 2128862"/>
              <a:gd name="connsiteX17577" fmla="*/ 652829 w 2482948"/>
              <a:gd name="connsiteY17577" fmla="*/ 741712 h 2128862"/>
              <a:gd name="connsiteX17578" fmla="*/ 650178 w 2482948"/>
              <a:gd name="connsiteY17578" fmla="*/ 737851 h 2128862"/>
              <a:gd name="connsiteX17579" fmla="*/ 650083 w 2482948"/>
              <a:gd name="connsiteY17579" fmla="*/ 737713 h 2128862"/>
              <a:gd name="connsiteX17580" fmla="*/ 1999546 w 2482948"/>
              <a:gd name="connsiteY17580" fmla="*/ 730927 h 2128862"/>
              <a:gd name="connsiteX17581" fmla="*/ 1999076 w 2482948"/>
              <a:gd name="connsiteY17581" fmla="*/ 731667 h 2128862"/>
              <a:gd name="connsiteX17582" fmla="*/ 1999747 w 2482948"/>
              <a:gd name="connsiteY17582" fmla="*/ 732279 h 2128862"/>
              <a:gd name="connsiteX17583" fmla="*/ 2009247 w 2482948"/>
              <a:gd name="connsiteY17583" fmla="*/ 740939 h 2128862"/>
              <a:gd name="connsiteX17584" fmla="*/ 2010279 w 2482948"/>
              <a:gd name="connsiteY17584" fmla="*/ 741385 h 2128862"/>
              <a:gd name="connsiteX17585" fmla="*/ 2011661 w 2482948"/>
              <a:gd name="connsiteY17585" fmla="*/ 741983 h 2128862"/>
              <a:gd name="connsiteX17586" fmla="*/ 2011929 w 2482948"/>
              <a:gd name="connsiteY17586" fmla="*/ 740882 h 2128862"/>
              <a:gd name="connsiteX17587" fmla="*/ 2011998 w 2482948"/>
              <a:gd name="connsiteY17587" fmla="*/ 740598 h 2128862"/>
              <a:gd name="connsiteX17588" fmla="*/ 2012335 w 2482948"/>
              <a:gd name="connsiteY17588" fmla="*/ 739216 h 2128862"/>
              <a:gd name="connsiteX17589" fmla="*/ 2010981 w 2482948"/>
              <a:gd name="connsiteY17589" fmla="*/ 738744 h 2128862"/>
              <a:gd name="connsiteX17590" fmla="*/ 630043 w 2482948"/>
              <a:gd name="connsiteY17590" fmla="*/ 730598 h 2128862"/>
              <a:gd name="connsiteX17591" fmla="*/ 631007 w 2482948"/>
              <a:gd name="connsiteY17591" fmla="*/ 735954 h 2128862"/>
              <a:gd name="connsiteX17592" fmla="*/ 631130 w 2482948"/>
              <a:gd name="connsiteY17592" fmla="*/ 736635 h 2128862"/>
              <a:gd name="connsiteX17593" fmla="*/ 631833 w 2482948"/>
              <a:gd name="connsiteY17593" fmla="*/ 739820 h 2128862"/>
              <a:gd name="connsiteX17594" fmla="*/ 632164 w 2482948"/>
              <a:gd name="connsiteY17594" fmla="*/ 739453 h 2128862"/>
              <a:gd name="connsiteX17595" fmla="*/ 632307 w 2482948"/>
              <a:gd name="connsiteY17595" fmla="*/ 739294 h 2128862"/>
              <a:gd name="connsiteX17596" fmla="*/ 636097 w 2482948"/>
              <a:gd name="connsiteY17596" fmla="*/ 730259 h 2128862"/>
              <a:gd name="connsiteX17597" fmla="*/ 637045 w 2482948"/>
              <a:gd name="connsiteY17597" fmla="*/ 734026 h 2128862"/>
              <a:gd name="connsiteX17598" fmla="*/ 637687 w 2482948"/>
              <a:gd name="connsiteY17598" fmla="*/ 733313 h 2128862"/>
              <a:gd name="connsiteX17599" fmla="*/ 1814528 w 2482948"/>
              <a:gd name="connsiteY17599" fmla="*/ 730064 h 2128862"/>
              <a:gd name="connsiteX17600" fmla="*/ 1812029 w 2482948"/>
              <a:gd name="connsiteY17600" fmla="*/ 734302 h 2128862"/>
              <a:gd name="connsiteX17601" fmla="*/ 1814994 w 2482948"/>
              <a:gd name="connsiteY17601" fmla="*/ 735031 h 2128862"/>
              <a:gd name="connsiteX17602" fmla="*/ 1817187 w 2482948"/>
              <a:gd name="connsiteY17602" fmla="*/ 730596 h 2128862"/>
              <a:gd name="connsiteX17603" fmla="*/ 1816247 w 2482948"/>
              <a:gd name="connsiteY17603" fmla="*/ 730408 h 2128862"/>
              <a:gd name="connsiteX17604" fmla="*/ 1815568 w 2482948"/>
              <a:gd name="connsiteY17604" fmla="*/ 730272 h 2128862"/>
              <a:gd name="connsiteX17605" fmla="*/ 1794550 w 2482948"/>
              <a:gd name="connsiteY17605" fmla="*/ 729932 h 2128862"/>
              <a:gd name="connsiteX17606" fmla="*/ 1794473 w 2482948"/>
              <a:gd name="connsiteY17606" fmla="*/ 729942 h 2128862"/>
              <a:gd name="connsiteX17607" fmla="*/ 1794274 w 2482948"/>
              <a:gd name="connsiteY17607" fmla="*/ 729970 h 2128862"/>
              <a:gd name="connsiteX17608" fmla="*/ 1794078 w 2482948"/>
              <a:gd name="connsiteY17608" fmla="*/ 729996 h 2128862"/>
              <a:gd name="connsiteX17609" fmla="*/ 1794466 w 2482948"/>
              <a:gd name="connsiteY17609" fmla="*/ 730089 h 2128862"/>
              <a:gd name="connsiteX17610" fmla="*/ 2033744 w 2482948"/>
              <a:gd name="connsiteY17610" fmla="*/ 729576 h 2128862"/>
              <a:gd name="connsiteX17611" fmla="*/ 2033321 w 2482948"/>
              <a:gd name="connsiteY17611" fmla="*/ 730111 h 2128862"/>
              <a:gd name="connsiteX17612" fmla="*/ 2033462 w 2482948"/>
              <a:gd name="connsiteY17612" fmla="*/ 730170 h 2128862"/>
              <a:gd name="connsiteX17613" fmla="*/ 2034200 w 2482948"/>
              <a:gd name="connsiteY17613" fmla="*/ 730479 h 2128862"/>
              <a:gd name="connsiteX17614" fmla="*/ 2035292 w 2482948"/>
              <a:gd name="connsiteY17614" fmla="*/ 730936 h 2128862"/>
              <a:gd name="connsiteX17615" fmla="*/ 2035379 w 2482948"/>
              <a:gd name="connsiteY17615" fmla="*/ 730572 h 2128862"/>
              <a:gd name="connsiteX17616" fmla="*/ 2035473 w 2482948"/>
              <a:gd name="connsiteY17616" fmla="*/ 730183 h 2128862"/>
              <a:gd name="connsiteX17617" fmla="*/ 2034568 w 2482948"/>
              <a:gd name="connsiteY17617" fmla="*/ 729865 h 2128862"/>
              <a:gd name="connsiteX17618" fmla="*/ 671275 w 2482948"/>
              <a:gd name="connsiteY17618" fmla="*/ 729548 h 2128862"/>
              <a:gd name="connsiteX17619" fmla="*/ 667148 w 2482948"/>
              <a:gd name="connsiteY17619" fmla="*/ 734190 h 2128862"/>
              <a:gd name="connsiteX17620" fmla="*/ 669208 w 2482948"/>
              <a:gd name="connsiteY17620" fmla="*/ 736860 h 2128862"/>
              <a:gd name="connsiteX17621" fmla="*/ 670989 w 2482948"/>
              <a:gd name="connsiteY17621" fmla="*/ 739168 h 2128862"/>
              <a:gd name="connsiteX17622" fmla="*/ 674661 w 2482948"/>
              <a:gd name="connsiteY17622" fmla="*/ 743929 h 2128862"/>
              <a:gd name="connsiteX17623" fmla="*/ 679734 w 2482948"/>
              <a:gd name="connsiteY17623" fmla="*/ 738262 h 2128862"/>
              <a:gd name="connsiteX17624" fmla="*/ 679184 w 2482948"/>
              <a:gd name="connsiteY17624" fmla="*/ 737791 h 2128862"/>
              <a:gd name="connsiteX17625" fmla="*/ 677816 w 2482948"/>
              <a:gd name="connsiteY17625" fmla="*/ 736624 h 2128862"/>
              <a:gd name="connsiteX17626" fmla="*/ 674049 w 2482948"/>
              <a:gd name="connsiteY17626" fmla="*/ 733405 h 2128862"/>
              <a:gd name="connsiteX17627" fmla="*/ 2110044 w 2482948"/>
              <a:gd name="connsiteY17627" fmla="*/ 729439 h 2128862"/>
              <a:gd name="connsiteX17628" fmla="*/ 2102491 w 2482948"/>
              <a:gd name="connsiteY17628" fmla="*/ 731303 h 2128862"/>
              <a:gd name="connsiteX17629" fmla="*/ 2102267 w 2482948"/>
              <a:gd name="connsiteY17629" fmla="*/ 732339 h 2128862"/>
              <a:gd name="connsiteX17630" fmla="*/ 2104648 w 2482948"/>
              <a:gd name="connsiteY17630" fmla="*/ 732216 h 2128862"/>
              <a:gd name="connsiteX17631" fmla="*/ 2107950 w 2482948"/>
              <a:gd name="connsiteY17631" fmla="*/ 730914 h 2128862"/>
              <a:gd name="connsiteX17632" fmla="*/ 2428556 w 2482948"/>
              <a:gd name="connsiteY17632" fmla="*/ 729317 h 2128862"/>
              <a:gd name="connsiteX17633" fmla="*/ 2428575 w 2482948"/>
              <a:gd name="connsiteY17633" fmla="*/ 785754 h 2128862"/>
              <a:gd name="connsiteX17634" fmla="*/ 2402342 w 2482948"/>
              <a:gd name="connsiteY17634" fmla="*/ 885683 h 2128862"/>
              <a:gd name="connsiteX17635" fmla="*/ 2397378 w 2482948"/>
              <a:gd name="connsiteY17635" fmla="*/ 897266 h 2128862"/>
              <a:gd name="connsiteX17636" fmla="*/ 2381797 w 2482948"/>
              <a:gd name="connsiteY17636" fmla="*/ 935047 h 2128862"/>
              <a:gd name="connsiteX17637" fmla="*/ 2358909 w 2482948"/>
              <a:gd name="connsiteY17637" fmla="*/ 990201 h 2128862"/>
              <a:gd name="connsiteX17638" fmla="*/ 2358909 w 2482948"/>
              <a:gd name="connsiteY17638" fmla="*/ 991304 h 2128862"/>
              <a:gd name="connsiteX17639" fmla="*/ 2212474 w 2482948"/>
              <a:gd name="connsiteY17639" fmla="*/ 1446327 h 2128862"/>
              <a:gd name="connsiteX17640" fmla="*/ 2181587 w 2482948"/>
              <a:gd name="connsiteY17640" fmla="*/ 1536780 h 2128862"/>
              <a:gd name="connsiteX17641" fmla="*/ 2127813 w 2482948"/>
              <a:gd name="connsiteY17641" fmla="*/ 1649433 h 2128862"/>
              <a:gd name="connsiteX17642" fmla="*/ 2006334 w 2482948"/>
              <a:gd name="connsiteY17642" fmla="*/ 1810208 h 2128862"/>
              <a:gd name="connsiteX17643" fmla="*/ 1978757 w 2482948"/>
              <a:gd name="connsiteY17643" fmla="*/ 1835303 h 2128862"/>
              <a:gd name="connsiteX17644" fmla="*/ 1923020 w 2482948"/>
              <a:gd name="connsiteY17644" fmla="*/ 1877582 h 2128862"/>
              <a:gd name="connsiteX17645" fmla="*/ 1990064 w 2482948"/>
              <a:gd name="connsiteY17645" fmla="*/ 1833925 h 2128862"/>
              <a:gd name="connsiteX17646" fmla="*/ 2018607 w 2482948"/>
              <a:gd name="connsiteY17646" fmla="*/ 1809932 h 2128862"/>
              <a:gd name="connsiteX17647" fmla="*/ 2144221 w 2482948"/>
              <a:gd name="connsiteY17647" fmla="*/ 1654674 h 2128862"/>
              <a:gd name="connsiteX17648" fmla="*/ 2199376 w 2482948"/>
              <a:gd name="connsiteY17648" fmla="*/ 1544365 h 2128862"/>
              <a:gd name="connsiteX17649" fmla="*/ 2230262 w 2482948"/>
              <a:gd name="connsiteY17649" fmla="*/ 1456393 h 2128862"/>
              <a:gd name="connsiteX17650" fmla="*/ 2371318 w 2482948"/>
              <a:gd name="connsiteY17650" fmla="*/ 1006058 h 2128862"/>
              <a:gd name="connsiteX17651" fmla="*/ 2371318 w 2482948"/>
              <a:gd name="connsiteY17651" fmla="*/ 1004817 h 2128862"/>
              <a:gd name="connsiteX17652" fmla="*/ 2392001 w 2482948"/>
              <a:gd name="connsiteY17652" fmla="*/ 947043 h 2128862"/>
              <a:gd name="connsiteX17653" fmla="*/ 2405790 w 2482948"/>
              <a:gd name="connsiteY17653" fmla="*/ 908297 h 2128862"/>
              <a:gd name="connsiteX17654" fmla="*/ 2410202 w 2482948"/>
              <a:gd name="connsiteY17654" fmla="*/ 896301 h 2128862"/>
              <a:gd name="connsiteX17655" fmla="*/ 2432564 w 2482948"/>
              <a:gd name="connsiteY17655" fmla="*/ 787620 h 2128862"/>
              <a:gd name="connsiteX17656" fmla="*/ 2431441 w 2482948"/>
              <a:gd name="connsiteY17656" fmla="*/ 771281 h 2128862"/>
              <a:gd name="connsiteX17657" fmla="*/ 1867687 w 2482948"/>
              <a:gd name="connsiteY17657" fmla="*/ 729286 h 2128862"/>
              <a:gd name="connsiteX17658" fmla="*/ 1866290 w 2482948"/>
              <a:gd name="connsiteY17658" fmla="*/ 732303 h 2128862"/>
              <a:gd name="connsiteX17659" fmla="*/ 1867304 w 2482948"/>
              <a:gd name="connsiteY17659" fmla="*/ 732688 h 2128862"/>
              <a:gd name="connsiteX17660" fmla="*/ 1868082 w 2482948"/>
              <a:gd name="connsiteY17660" fmla="*/ 732983 h 2128862"/>
              <a:gd name="connsiteX17661" fmla="*/ 1868771 w 2482948"/>
              <a:gd name="connsiteY17661" fmla="*/ 733244 h 2128862"/>
              <a:gd name="connsiteX17662" fmla="*/ 1869459 w 2482948"/>
              <a:gd name="connsiteY17662" fmla="*/ 731996 h 2128862"/>
              <a:gd name="connsiteX17663" fmla="*/ 1870303 w 2482948"/>
              <a:gd name="connsiteY17663" fmla="*/ 730464 h 2128862"/>
              <a:gd name="connsiteX17664" fmla="*/ 1803092 w 2482948"/>
              <a:gd name="connsiteY17664" fmla="*/ 728768 h 2128862"/>
              <a:gd name="connsiteX17665" fmla="*/ 1802315 w 2482948"/>
              <a:gd name="connsiteY17665" fmla="*/ 728874 h 2128862"/>
              <a:gd name="connsiteX17666" fmla="*/ 1800906 w 2482948"/>
              <a:gd name="connsiteY17666" fmla="*/ 731628 h 2128862"/>
              <a:gd name="connsiteX17667" fmla="*/ 1804255 w 2482948"/>
              <a:gd name="connsiteY17667" fmla="*/ 732429 h 2128862"/>
              <a:gd name="connsiteX17668" fmla="*/ 1807365 w 2482948"/>
              <a:gd name="connsiteY17668" fmla="*/ 733172 h 2128862"/>
              <a:gd name="connsiteX17669" fmla="*/ 1808612 w 2482948"/>
              <a:gd name="connsiteY17669" fmla="*/ 731042 h 2128862"/>
              <a:gd name="connsiteX17670" fmla="*/ 1809572 w 2482948"/>
              <a:gd name="connsiteY17670" fmla="*/ 729402 h 2128862"/>
              <a:gd name="connsiteX17671" fmla="*/ 743262 w 2482948"/>
              <a:gd name="connsiteY17671" fmla="*/ 728567 h 2128862"/>
              <a:gd name="connsiteX17672" fmla="*/ 742808 w 2482948"/>
              <a:gd name="connsiteY17672" fmla="*/ 729075 h 2128862"/>
              <a:gd name="connsiteX17673" fmla="*/ 742205 w 2482948"/>
              <a:gd name="connsiteY17673" fmla="*/ 729752 h 2128862"/>
              <a:gd name="connsiteX17674" fmla="*/ 753497 w 2482948"/>
              <a:gd name="connsiteY17674" fmla="*/ 737254 h 2128862"/>
              <a:gd name="connsiteX17675" fmla="*/ 755259 w 2482948"/>
              <a:gd name="connsiteY17675" fmla="*/ 738425 h 2128862"/>
              <a:gd name="connsiteX17676" fmla="*/ 755969 w 2482948"/>
              <a:gd name="connsiteY17676" fmla="*/ 738896 h 2128862"/>
              <a:gd name="connsiteX17677" fmla="*/ 757010 w 2482948"/>
              <a:gd name="connsiteY17677" fmla="*/ 737732 h 2128862"/>
              <a:gd name="connsiteX17678" fmla="*/ 757885 w 2482948"/>
              <a:gd name="connsiteY17678" fmla="*/ 736755 h 2128862"/>
              <a:gd name="connsiteX17679" fmla="*/ 1846411 w 2482948"/>
              <a:gd name="connsiteY17679" fmla="*/ 728323 h 2128862"/>
              <a:gd name="connsiteX17680" fmla="*/ 1846387 w 2482948"/>
              <a:gd name="connsiteY17680" fmla="*/ 728365 h 2128862"/>
              <a:gd name="connsiteX17681" fmla="*/ 1846359 w 2482948"/>
              <a:gd name="connsiteY17681" fmla="*/ 728415 h 2128862"/>
              <a:gd name="connsiteX17682" fmla="*/ 1847602 w 2482948"/>
              <a:gd name="connsiteY17682" fmla="*/ 728777 h 2128862"/>
              <a:gd name="connsiteX17683" fmla="*/ 1848606 w 2482948"/>
              <a:gd name="connsiteY17683" fmla="*/ 729069 h 2128862"/>
              <a:gd name="connsiteX17684" fmla="*/ 1847078 w 2482948"/>
              <a:gd name="connsiteY17684" fmla="*/ 728493 h 2128862"/>
              <a:gd name="connsiteX17685" fmla="*/ 1764898 w 2482948"/>
              <a:gd name="connsiteY17685" fmla="*/ 728078 h 2128862"/>
              <a:gd name="connsiteX17686" fmla="*/ 1763998 w 2482948"/>
              <a:gd name="connsiteY17686" fmla="*/ 728891 h 2128862"/>
              <a:gd name="connsiteX17687" fmla="*/ 1766518 w 2482948"/>
              <a:gd name="connsiteY17687" fmla="*/ 729413 h 2128862"/>
              <a:gd name="connsiteX17688" fmla="*/ 1767005 w 2482948"/>
              <a:gd name="connsiteY17688" fmla="*/ 729371 h 2128862"/>
              <a:gd name="connsiteX17689" fmla="*/ 1768200 w 2482948"/>
              <a:gd name="connsiteY17689" fmla="*/ 729270 h 2128862"/>
              <a:gd name="connsiteX17690" fmla="*/ 1771244 w 2482948"/>
              <a:gd name="connsiteY17690" fmla="*/ 729010 h 2128862"/>
              <a:gd name="connsiteX17691" fmla="*/ 2041462 w 2482948"/>
              <a:gd name="connsiteY17691" fmla="*/ 727651 h 2128862"/>
              <a:gd name="connsiteX17692" fmla="*/ 2041460 w 2482948"/>
              <a:gd name="connsiteY17692" fmla="*/ 727656 h 2128862"/>
              <a:gd name="connsiteX17693" fmla="*/ 2041391 w 2482948"/>
              <a:gd name="connsiteY17693" fmla="*/ 727861 h 2128862"/>
              <a:gd name="connsiteX17694" fmla="*/ 2049906 w 2482948"/>
              <a:gd name="connsiteY17694" fmla="*/ 730838 h 2128862"/>
              <a:gd name="connsiteX17695" fmla="*/ 2054856 w 2482948"/>
              <a:gd name="connsiteY17695" fmla="*/ 730664 h 2128862"/>
              <a:gd name="connsiteX17696" fmla="*/ 2049217 w 2482948"/>
              <a:gd name="connsiteY17696" fmla="*/ 730148 h 2128862"/>
              <a:gd name="connsiteX17697" fmla="*/ 909334 w 2482948"/>
              <a:gd name="connsiteY17697" fmla="*/ 727515 h 2128862"/>
              <a:gd name="connsiteX17698" fmla="*/ 907312 w 2482948"/>
              <a:gd name="connsiteY17698" fmla="*/ 729957 h 2128862"/>
              <a:gd name="connsiteX17699" fmla="*/ 907344 w 2482948"/>
              <a:gd name="connsiteY17699" fmla="*/ 729958 h 2128862"/>
              <a:gd name="connsiteX17700" fmla="*/ 907375 w 2482948"/>
              <a:gd name="connsiteY17700" fmla="*/ 729958 h 2128862"/>
              <a:gd name="connsiteX17701" fmla="*/ 907391 w 2482948"/>
              <a:gd name="connsiteY17701" fmla="*/ 729959 h 2128862"/>
              <a:gd name="connsiteX17702" fmla="*/ 908497 w 2482948"/>
              <a:gd name="connsiteY17702" fmla="*/ 728628 h 2128862"/>
              <a:gd name="connsiteX17703" fmla="*/ 908612 w 2482948"/>
              <a:gd name="connsiteY17703" fmla="*/ 728490 h 2128862"/>
              <a:gd name="connsiteX17704" fmla="*/ 909413 w 2482948"/>
              <a:gd name="connsiteY17704" fmla="*/ 727525 h 2128862"/>
              <a:gd name="connsiteX17705" fmla="*/ 2002305 w 2482948"/>
              <a:gd name="connsiteY17705" fmla="*/ 727191 h 2128862"/>
              <a:gd name="connsiteX17706" fmla="*/ 2002305 w 2482948"/>
              <a:gd name="connsiteY17706" fmla="*/ 727191 h 2128862"/>
              <a:gd name="connsiteX17707" fmla="*/ 2002304 w 2482948"/>
              <a:gd name="connsiteY17707" fmla="*/ 727192 h 2128862"/>
              <a:gd name="connsiteX17708" fmla="*/ 2013096 w 2482948"/>
              <a:gd name="connsiteY17708" fmla="*/ 734676 h 2128862"/>
              <a:gd name="connsiteX17709" fmla="*/ 2013412 w 2482948"/>
              <a:gd name="connsiteY17709" fmla="*/ 734790 h 2128862"/>
              <a:gd name="connsiteX17710" fmla="*/ 2013575 w 2482948"/>
              <a:gd name="connsiteY17710" fmla="*/ 734120 h 2128862"/>
              <a:gd name="connsiteX17711" fmla="*/ 2013691 w 2482948"/>
              <a:gd name="connsiteY17711" fmla="*/ 733641 h 2128862"/>
              <a:gd name="connsiteX17712" fmla="*/ 2013892 w 2482948"/>
              <a:gd name="connsiteY17712" fmla="*/ 732815 h 2128862"/>
              <a:gd name="connsiteX17713" fmla="*/ 2340126 w 2482948"/>
              <a:gd name="connsiteY17713" fmla="*/ 726260 h 2128862"/>
              <a:gd name="connsiteX17714" fmla="*/ 2335744 w 2482948"/>
              <a:gd name="connsiteY17714" fmla="*/ 731289 h 2128862"/>
              <a:gd name="connsiteX17715" fmla="*/ 2334133 w 2482948"/>
              <a:gd name="connsiteY17715" fmla="*/ 733138 h 2128862"/>
              <a:gd name="connsiteX17716" fmla="*/ 2335521 w 2482948"/>
              <a:gd name="connsiteY17716" fmla="*/ 738933 h 2128862"/>
              <a:gd name="connsiteX17717" fmla="*/ 2337010 w 2482948"/>
              <a:gd name="connsiteY17717" fmla="*/ 745153 h 2128862"/>
              <a:gd name="connsiteX17718" fmla="*/ 2343164 w 2482948"/>
              <a:gd name="connsiteY17718" fmla="*/ 736786 h 2128862"/>
              <a:gd name="connsiteX17719" fmla="*/ 2036520 w 2482948"/>
              <a:gd name="connsiteY17719" fmla="*/ 726059 h 2128862"/>
              <a:gd name="connsiteX17720" fmla="*/ 2036515 w 2482948"/>
              <a:gd name="connsiteY17720" fmla="*/ 726066 h 2128862"/>
              <a:gd name="connsiteX17721" fmla="*/ 2036501 w 2482948"/>
              <a:gd name="connsiteY17721" fmla="*/ 726083 h 2128862"/>
              <a:gd name="connsiteX17722" fmla="*/ 2036459 w 2482948"/>
              <a:gd name="connsiteY17722" fmla="*/ 726136 h 2128862"/>
              <a:gd name="connsiteX17723" fmla="*/ 2036616 w 2482948"/>
              <a:gd name="connsiteY17723" fmla="*/ 726191 h 2128862"/>
              <a:gd name="connsiteX17724" fmla="*/ 2036621 w 2482948"/>
              <a:gd name="connsiteY17724" fmla="*/ 726178 h 2128862"/>
              <a:gd name="connsiteX17725" fmla="*/ 2036647 w 2482948"/>
              <a:gd name="connsiteY17725" fmla="*/ 726100 h 2128862"/>
              <a:gd name="connsiteX17726" fmla="*/ 1878251 w 2482948"/>
              <a:gd name="connsiteY17726" fmla="*/ 725910 h 2128862"/>
              <a:gd name="connsiteX17727" fmla="*/ 1878103 w 2482948"/>
              <a:gd name="connsiteY17727" fmla="*/ 726119 h 2128862"/>
              <a:gd name="connsiteX17728" fmla="*/ 1877676 w 2482948"/>
              <a:gd name="connsiteY17728" fmla="*/ 726893 h 2128862"/>
              <a:gd name="connsiteX17729" fmla="*/ 1877106 w 2482948"/>
              <a:gd name="connsiteY17729" fmla="*/ 727923 h 2128862"/>
              <a:gd name="connsiteX17730" fmla="*/ 1879748 w 2482948"/>
              <a:gd name="connsiteY17730" fmla="*/ 729109 h 2128862"/>
              <a:gd name="connsiteX17731" fmla="*/ 1880362 w 2482948"/>
              <a:gd name="connsiteY17731" fmla="*/ 729384 h 2128862"/>
              <a:gd name="connsiteX17732" fmla="*/ 1880662 w 2482948"/>
              <a:gd name="connsiteY17732" fmla="*/ 729493 h 2128862"/>
              <a:gd name="connsiteX17733" fmla="*/ 1882142 w 2482948"/>
              <a:gd name="connsiteY17733" fmla="*/ 730028 h 2128862"/>
              <a:gd name="connsiteX17734" fmla="*/ 1882626 w 2482948"/>
              <a:gd name="connsiteY17734" fmla="*/ 730400 h 2128862"/>
              <a:gd name="connsiteX17735" fmla="*/ 1885861 w 2482948"/>
              <a:gd name="connsiteY17735" fmla="*/ 731852 h 2128862"/>
              <a:gd name="connsiteX17736" fmla="*/ 1886113 w 2482948"/>
              <a:gd name="connsiteY17736" fmla="*/ 731175 h 2128862"/>
              <a:gd name="connsiteX17737" fmla="*/ 1886341 w 2482948"/>
              <a:gd name="connsiteY17737" fmla="*/ 730561 h 2128862"/>
              <a:gd name="connsiteX17738" fmla="*/ 1886578 w 2482948"/>
              <a:gd name="connsiteY17738" fmla="*/ 729926 h 2128862"/>
              <a:gd name="connsiteX17739" fmla="*/ 2023169 w 2482948"/>
              <a:gd name="connsiteY17739" fmla="*/ 725864 h 2128862"/>
              <a:gd name="connsiteX17740" fmla="*/ 2029517 w 2482948"/>
              <a:gd name="connsiteY17740" fmla="*/ 728520 h 2128862"/>
              <a:gd name="connsiteX17741" fmla="*/ 2029609 w 2482948"/>
              <a:gd name="connsiteY17741" fmla="*/ 728404 h 2128862"/>
              <a:gd name="connsiteX17742" fmla="*/ 2029783 w 2482948"/>
              <a:gd name="connsiteY17742" fmla="*/ 728185 h 2128862"/>
              <a:gd name="connsiteX17743" fmla="*/ 2028931 w 2482948"/>
              <a:gd name="connsiteY17743" fmla="*/ 727886 h 2128862"/>
              <a:gd name="connsiteX17744" fmla="*/ 2026716 w 2482948"/>
              <a:gd name="connsiteY17744" fmla="*/ 727109 h 2128862"/>
              <a:gd name="connsiteX17745" fmla="*/ 2079416 w 2482948"/>
              <a:gd name="connsiteY17745" fmla="*/ 725696 h 2128862"/>
              <a:gd name="connsiteX17746" fmla="*/ 2068168 w 2482948"/>
              <a:gd name="connsiteY17746" fmla="*/ 726224 h 2128862"/>
              <a:gd name="connsiteX17747" fmla="*/ 2067887 w 2482948"/>
              <a:gd name="connsiteY17747" fmla="*/ 726591 h 2128862"/>
              <a:gd name="connsiteX17748" fmla="*/ 2067868 w 2482948"/>
              <a:gd name="connsiteY17748" fmla="*/ 726616 h 2128862"/>
              <a:gd name="connsiteX17749" fmla="*/ 2067734 w 2482948"/>
              <a:gd name="connsiteY17749" fmla="*/ 726791 h 2128862"/>
              <a:gd name="connsiteX17750" fmla="*/ 2072658 w 2482948"/>
              <a:gd name="connsiteY17750" fmla="*/ 727253 h 2128862"/>
              <a:gd name="connsiteX17751" fmla="*/ 2079157 w 2482948"/>
              <a:gd name="connsiteY17751" fmla="*/ 726705 h 2128862"/>
              <a:gd name="connsiteX17752" fmla="*/ 1786645 w 2482948"/>
              <a:gd name="connsiteY17752" fmla="*/ 725323 h 2128862"/>
              <a:gd name="connsiteX17753" fmla="*/ 1785317 w 2482948"/>
              <a:gd name="connsiteY17753" fmla="*/ 727541 h 2128862"/>
              <a:gd name="connsiteX17754" fmla="*/ 1785192 w 2482948"/>
              <a:gd name="connsiteY17754" fmla="*/ 727751 h 2128862"/>
              <a:gd name="connsiteX17755" fmla="*/ 1785383 w 2482948"/>
              <a:gd name="connsiteY17755" fmla="*/ 727806 h 2128862"/>
              <a:gd name="connsiteX17756" fmla="*/ 1785385 w 2482948"/>
              <a:gd name="connsiteY17756" fmla="*/ 727806 h 2128862"/>
              <a:gd name="connsiteX17757" fmla="*/ 1785545 w 2482948"/>
              <a:gd name="connsiteY17757" fmla="*/ 727792 h 2128862"/>
              <a:gd name="connsiteX17758" fmla="*/ 1796169 w 2482948"/>
              <a:gd name="connsiteY17758" fmla="*/ 726887 h 2128862"/>
              <a:gd name="connsiteX17759" fmla="*/ 1796407 w 2482948"/>
              <a:gd name="connsiteY17759" fmla="*/ 726440 h 2128862"/>
              <a:gd name="connsiteX17760" fmla="*/ 1790820 w 2482948"/>
              <a:gd name="connsiteY17760" fmla="*/ 725323 h 2128862"/>
              <a:gd name="connsiteX17761" fmla="*/ 2095546 w 2482948"/>
              <a:gd name="connsiteY17761" fmla="*/ 724938 h 2128862"/>
              <a:gd name="connsiteX17762" fmla="*/ 2092894 w 2482948"/>
              <a:gd name="connsiteY17762" fmla="*/ 725063 h 2128862"/>
              <a:gd name="connsiteX17763" fmla="*/ 2083789 w 2482948"/>
              <a:gd name="connsiteY17763" fmla="*/ 725490 h 2128862"/>
              <a:gd name="connsiteX17764" fmla="*/ 2083572 w 2482948"/>
              <a:gd name="connsiteY17764" fmla="*/ 726334 h 2128862"/>
              <a:gd name="connsiteX17765" fmla="*/ 2089802 w 2482948"/>
              <a:gd name="connsiteY17765" fmla="*/ 725809 h 2128862"/>
              <a:gd name="connsiteX17766" fmla="*/ 2094833 w 2482948"/>
              <a:gd name="connsiteY17766" fmla="*/ 725385 h 2128862"/>
              <a:gd name="connsiteX17767" fmla="*/ 2095417 w 2482948"/>
              <a:gd name="connsiteY17767" fmla="*/ 725019 h 2128862"/>
              <a:gd name="connsiteX17768" fmla="*/ 1972002 w 2482948"/>
              <a:gd name="connsiteY17768" fmla="*/ 724810 h 2128862"/>
              <a:gd name="connsiteX17769" fmla="*/ 1971591 w 2482948"/>
              <a:gd name="connsiteY17769" fmla="*/ 725458 h 2128862"/>
              <a:gd name="connsiteX17770" fmla="*/ 1958322 w 2482948"/>
              <a:gd name="connsiteY17770" fmla="*/ 746391 h 2128862"/>
              <a:gd name="connsiteX17771" fmla="*/ 1940076 w 2482948"/>
              <a:gd name="connsiteY17771" fmla="*/ 775174 h 2128862"/>
              <a:gd name="connsiteX17772" fmla="*/ 1933020 w 2482948"/>
              <a:gd name="connsiteY17772" fmla="*/ 796190 h 2128862"/>
              <a:gd name="connsiteX17773" fmla="*/ 1927942 w 2482948"/>
              <a:gd name="connsiteY17773" fmla="*/ 826728 h 2128862"/>
              <a:gd name="connsiteX17774" fmla="*/ 1923307 w 2482948"/>
              <a:gd name="connsiteY17774" fmla="*/ 854597 h 2128862"/>
              <a:gd name="connsiteX17775" fmla="*/ 1941990 w 2482948"/>
              <a:gd name="connsiteY17775" fmla="*/ 818707 h 2128862"/>
              <a:gd name="connsiteX17776" fmla="*/ 1944954 w 2482948"/>
              <a:gd name="connsiteY17776" fmla="*/ 813013 h 2128862"/>
              <a:gd name="connsiteX17777" fmla="*/ 1949573 w 2482948"/>
              <a:gd name="connsiteY17777" fmla="*/ 804139 h 2128862"/>
              <a:gd name="connsiteX17778" fmla="*/ 1950851 w 2482948"/>
              <a:gd name="connsiteY17778" fmla="*/ 796872 h 2128862"/>
              <a:gd name="connsiteX17779" fmla="*/ 1951260 w 2482948"/>
              <a:gd name="connsiteY17779" fmla="*/ 794549 h 2128862"/>
              <a:gd name="connsiteX17780" fmla="*/ 1951349 w 2482948"/>
              <a:gd name="connsiteY17780" fmla="*/ 794041 h 2128862"/>
              <a:gd name="connsiteX17781" fmla="*/ 1972992 w 2482948"/>
              <a:gd name="connsiteY17781" fmla="*/ 726507 h 2128862"/>
              <a:gd name="connsiteX17782" fmla="*/ 675555 w 2482948"/>
              <a:gd name="connsiteY17782" fmla="*/ 724736 h 2128862"/>
              <a:gd name="connsiteX17783" fmla="*/ 674073 w 2482948"/>
              <a:gd name="connsiteY17783" fmla="*/ 726402 h 2128862"/>
              <a:gd name="connsiteX17784" fmla="*/ 678013 w 2482948"/>
              <a:gd name="connsiteY17784" fmla="*/ 731871 h 2128862"/>
              <a:gd name="connsiteX17785" fmla="*/ 678043 w 2482948"/>
              <a:gd name="connsiteY17785" fmla="*/ 731897 h 2128862"/>
              <a:gd name="connsiteX17786" fmla="*/ 678070 w 2482948"/>
              <a:gd name="connsiteY17786" fmla="*/ 731919 h 2128862"/>
              <a:gd name="connsiteX17787" fmla="*/ 678458 w 2482948"/>
              <a:gd name="connsiteY17787" fmla="*/ 732247 h 2128862"/>
              <a:gd name="connsiteX17788" fmla="*/ 676969 w 2482948"/>
              <a:gd name="connsiteY17788" fmla="*/ 728395 h 2128862"/>
              <a:gd name="connsiteX17789" fmla="*/ 1773292 w 2482948"/>
              <a:gd name="connsiteY17789" fmla="*/ 724622 h 2128862"/>
              <a:gd name="connsiteX17790" fmla="*/ 1773264 w 2482948"/>
              <a:gd name="connsiteY17790" fmla="*/ 724628 h 2128862"/>
              <a:gd name="connsiteX17791" fmla="*/ 1773131 w 2482948"/>
              <a:gd name="connsiteY17791" fmla="*/ 724655 h 2128862"/>
              <a:gd name="connsiteX17792" fmla="*/ 1769982 w 2482948"/>
              <a:gd name="connsiteY17792" fmla="*/ 725298 h 2128862"/>
              <a:gd name="connsiteX17793" fmla="*/ 1774471 w 2482948"/>
              <a:gd name="connsiteY17793" fmla="*/ 725812 h 2128862"/>
              <a:gd name="connsiteX17794" fmla="*/ 1775074 w 2482948"/>
              <a:gd name="connsiteY17794" fmla="*/ 724717 h 2128862"/>
              <a:gd name="connsiteX17795" fmla="*/ 1774327 w 2482948"/>
              <a:gd name="connsiteY17795" fmla="*/ 724677 h 2128862"/>
              <a:gd name="connsiteX17796" fmla="*/ 1773560 w 2482948"/>
              <a:gd name="connsiteY17796" fmla="*/ 724636 h 2128862"/>
              <a:gd name="connsiteX17797" fmla="*/ 1825900 w 2482948"/>
              <a:gd name="connsiteY17797" fmla="*/ 724491 h 2128862"/>
              <a:gd name="connsiteX17798" fmla="*/ 1825467 w 2482948"/>
              <a:gd name="connsiteY17798" fmla="*/ 725365 h 2128862"/>
              <a:gd name="connsiteX17799" fmla="*/ 1829587 w 2482948"/>
              <a:gd name="connsiteY17799" fmla="*/ 725916 h 2128862"/>
              <a:gd name="connsiteX17800" fmla="*/ 1831595 w 2482948"/>
              <a:gd name="connsiteY17800" fmla="*/ 726185 h 2128862"/>
              <a:gd name="connsiteX17801" fmla="*/ 1841303 w 2482948"/>
              <a:gd name="connsiteY17801" fmla="*/ 727483 h 2128862"/>
              <a:gd name="connsiteX17802" fmla="*/ 1841401 w 2482948"/>
              <a:gd name="connsiteY17802" fmla="*/ 727277 h 2128862"/>
              <a:gd name="connsiteX17803" fmla="*/ 1841459 w 2482948"/>
              <a:gd name="connsiteY17803" fmla="*/ 727157 h 2128862"/>
              <a:gd name="connsiteX17804" fmla="*/ 1841499 w 2482948"/>
              <a:gd name="connsiteY17804" fmla="*/ 727074 h 2128862"/>
              <a:gd name="connsiteX17805" fmla="*/ 1839493 w 2482948"/>
              <a:gd name="connsiteY17805" fmla="*/ 726563 h 2128862"/>
              <a:gd name="connsiteX17806" fmla="*/ 2105929 w 2482948"/>
              <a:gd name="connsiteY17806" fmla="*/ 724451 h 2128862"/>
              <a:gd name="connsiteX17807" fmla="*/ 2104405 w 2482948"/>
              <a:gd name="connsiteY17807" fmla="*/ 724522 h 2128862"/>
              <a:gd name="connsiteX17808" fmla="*/ 2104302 w 2482948"/>
              <a:gd name="connsiteY17808" fmla="*/ 724588 h 2128862"/>
              <a:gd name="connsiteX17809" fmla="*/ 2234776 w 2482948"/>
              <a:gd name="connsiteY17809" fmla="*/ 723988 h 2128862"/>
              <a:gd name="connsiteX17810" fmla="*/ 2226216 w 2482948"/>
              <a:gd name="connsiteY17810" fmla="*/ 729827 h 2128862"/>
              <a:gd name="connsiteX17811" fmla="*/ 2222012 w 2482948"/>
              <a:gd name="connsiteY17811" fmla="*/ 732695 h 2128862"/>
              <a:gd name="connsiteX17812" fmla="*/ 2222312 w 2482948"/>
              <a:gd name="connsiteY17812" fmla="*/ 751218 h 2128862"/>
              <a:gd name="connsiteX17813" fmla="*/ 2236355 w 2482948"/>
              <a:gd name="connsiteY17813" fmla="*/ 740639 h 2128862"/>
              <a:gd name="connsiteX17814" fmla="*/ 723740 w 2482948"/>
              <a:gd name="connsiteY17814" fmla="*/ 723952 h 2128862"/>
              <a:gd name="connsiteX17815" fmla="*/ 723661 w 2482948"/>
              <a:gd name="connsiteY17815" fmla="*/ 724043 h 2128862"/>
              <a:gd name="connsiteX17816" fmla="*/ 723636 w 2482948"/>
              <a:gd name="connsiteY17816" fmla="*/ 724071 h 2128862"/>
              <a:gd name="connsiteX17817" fmla="*/ 733272 w 2482948"/>
              <a:gd name="connsiteY17817" fmla="*/ 731864 h 2128862"/>
              <a:gd name="connsiteX17818" fmla="*/ 734436 w 2482948"/>
              <a:gd name="connsiteY17818" fmla="*/ 730553 h 2128862"/>
              <a:gd name="connsiteX17819" fmla="*/ 725055 w 2482948"/>
              <a:gd name="connsiteY17819" fmla="*/ 724763 h 2128862"/>
              <a:gd name="connsiteX17820" fmla="*/ 1818481 w 2482948"/>
              <a:gd name="connsiteY17820" fmla="*/ 723360 h 2128862"/>
              <a:gd name="connsiteX17821" fmla="*/ 1818033 w 2482948"/>
              <a:gd name="connsiteY17821" fmla="*/ 724120 h 2128862"/>
              <a:gd name="connsiteX17822" fmla="*/ 1817472 w 2482948"/>
              <a:gd name="connsiteY17822" fmla="*/ 725072 h 2128862"/>
              <a:gd name="connsiteX17823" fmla="*/ 1820026 w 2482948"/>
              <a:gd name="connsiteY17823" fmla="*/ 724855 h 2128862"/>
              <a:gd name="connsiteX17824" fmla="*/ 1820605 w 2482948"/>
              <a:gd name="connsiteY17824" fmla="*/ 723684 h 2128862"/>
              <a:gd name="connsiteX17825" fmla="*/ 1820167 w 2482948"/>
              <a:gd name="connsiteY17825" fmla="*/ 723617 h 2128862"/>
              <a:gd name="connsiteX17826" fmla="*/ 652356 w 2482948"/>
              <a:gd name="connsiteY17826" fmla="*/ 723347 h 2128862"/>
              <a:gd name="connsiteX17827" fmla="*/ 649011 w 2482948"/>
              <a:gd name="connsiteY17827" fmla="*/ 727077 h 2128862"/>
              <a:gd name="connsiteX17828" fmla="*/ 649011 w 2482948"/>
              <a:gd name="connsiteY17828" fmla="*/ 727077 h 2128862"/>
              <a:gd name="connsiteX17829" fmla="*/ 649040 w 2482948"/>
              <a:gd name="connsiteY17829" fmla="*/ 727121 h 2128862"/>
              <a:gd name="connsiteX17830" fmla="*/ 656115 w 2482948"/>
              <a:gd name="connsiteY17830" fmla="*/ 738021 h 2128862"/>
              <a:gd name="connsiteX17831" fmla="*/ 660164 w 2482948"/>
              <a:gd name="connsiteY17831" fmla="*/ 733473 h 2128862"/>
              <a:gd name="connsiteX17832" fmla="*/ 658583 w 2482948"/>
              <a:gd name="connsiteY17832" fmla="*/ 731423 h 2128862"/>
              <a:gd name="connsiteX17833" fmla="*/ 657648 w 2482948"/>
              <a:gd name="connsiteY17833" fmla="*/ 730210 h 2128862"/>
              <a:gd name="connsiteX17834" fmla="*/ 2197278 w 2482948"/>
              <a:gd name="connsiteY17834" fmla="*/ 723322 h 2128862"/>
              <a:gd name="connsiteX17835" fmla="*/ 2195415 w 2482948"/>
              <a:gd name="connsiteY17835" fmla="*/ 724465 h 2128862"/>
              <a:gd name="connsiteX17836" fmla="*/ 2183381 w 2482948"/>
              <a:gd name="connsiteY17836" fmla="*/ 731848 h 2128862"/>
              <a:gd name="connsiteX17837" fmla="*/ 2182278 w 2482948"/>
              <a:gd name="connsiteY17837" fmla="*/ 750968 h 2128862"/>
              <a:gd name="connsiteX17838" fmla="*/ 2181976 w 2482948"/>
              <a:gd name="connsiteY17838" fmla="*/ 753030 h 2128862"/>
              <a:gd name="connsiteX17839" fmla="*/ 2190817 w 2482948"/>
              <a:gd name="connsiteY17839" fmla="*/ 747163 h 2128862"/>
              <a:gd name="connsiteX17840" fmla="*/ 2197563 w 2482948"/>
              <a:gd name="connsiteY17840" fmla="*/ 742687 h 2128862"/>
              <a:gd name="connsiteX17841" fmla="*/ 2323687 w 2482948"/>
              <a:gd name="connsiteY17841" fmla="*/ 722745 h 2128862"/>
              <a:gd name="connsiteX17842" fmla="*/ 2317741 w 2482948"/>
              <a:gd name="connsiteY17842" fmla="*/ 728500 h 2128862"/>
              <a:gd name="connsiteX17843" fmla="*/ 2316432 w 2482948"/>
              <a:gd name="connsiteY17843" fmla="*/ 729768 h 2128862"/>
              <a:gd name="connsiteX17844" fmla="*/ 2319185 w 2482948"/>
              <a:gd name="connsiteY17844" fmla="*/ 743879 h 2128862"/>
              <a:gd name="connsiteX17845" fmla="*/ 2327210 w 2482948"/>
              <a:gd name="connsiteY17845" fmla="*/ 734690 h 2128862"/>
              <a:gd name="connsiteX17846" fmla="*/ 2273247 w 2482948"/>
              <a:gd name="connsiteY17846" fmla="*/ 722734 h 2128862"/>
              <a:gd name="connsiteX17847" fmla="*/ 2260458 w 2482948"/>
              <a:gd name="connsiteY17847" fmla="*/ 731665 h 2128862"/>
              <a:gd name="connsiteX17848" fmla="*/ 2259304 w 2482948"/>
              <a:gd name="connsiteY17848" fmla="*/ 732269 h 2128862"/>
              <a:gd name="connsiteX17849" fmla="*/ 2260712 w 2482948"/>
              <a:gd name="connsiteY17849" fmla="*/ 747451 h 2128862"/>
              <a:gd name="connsiteX17850" fmla="*/ 2268869 w 2482948"/>
              <a:gd name="connsiteY17850" fmla="*/ 742419 h 2128862"/>
              <a:gd name="connsiteX17851" fmla="*/ 2275098 w 2482948"/>
              <a:gd name="connsiteY17851" fmla="*/ 737297 h 2128862"/>
              <a:gd name="connsiteX17852" fmla="*/ 1849691 w 2482948"/>
              <a:gd name="connsiteY17852" fmla="*/ 722448 h 2128862"/>
              <a:gd name="connsiteX17853" fmla="*/ 1848052 w 2482948"/>
              <a:gd name="connsiteY17853" fmla="*/ 725383 h 2128862"/>
              <a:gd name="connsiteX17854" fmla="*/ 1854731 w 2482948"/>
              <a:gd name="connsiteY17854" fmla="*/ 727917 h 2128862"/>
              <a:gd name="connsiteX17855" fmla="*/ 1859020 w 2482948"/>
              <a:gd name="connsiteY17855" fmla="*/ 729545 h 2128862"/>
              <a:gd name="connsiteX17856" fmla="*/ 1862342 w 2482948"/>
              <a:gd name="connsiteY17856" fmla="*/ 730805 h 2128862"/>
              <a:gd name="connsiteX17857" fmla="*/ 1863857 w 2482948"/>
              <a:gd name="connsiteY17857" fmla="*/ 727561 h 2128862"/>
              <a:gd name="connsiteX17858" fmla="*/ 1863588 w 2482948"/>
              <a:gd name="connsiteY17858" fmla="*/ 727440 h 2128862"/>
              <a:gd name="connsiteX17859" fmla="*/ 1863117 w 2482948"/>
              <a:gd name="connsiteY17859" fmla="*/ 727228 h 2128862"/>
              <a:gd name="connsiteX17860" fmla="*/ 1859179 w 2482948"/>
              <a:gd name="connsiteY17860" fmla="*/ 725826 h 2128862"/>
              <a:gd name="connsiteX17861" fmla="*/ 1870894 w 2482948"/>
              <a:gd name="connsiteY17861" fmla="*/ 722360 h 2128862"/>
              <a:gd name="connsiteX17862" fmla="*/ 1869830 w 2482948"/>
              <a:gd name="connsiteY17862" fmla="*/ 724658 h 2128862"/>
              <a:gd name="connsiteX17863" fmla="*/ 1870580 w 2482948"/>
              <a:gd name="connsiteY17863" fmla="*/ 724994 h 2128862"/>
              <a:gd name="connsiteX17864" fmla="*/ 1871080 w 2482948"/>
              <a:gd name="connsiteY17864" fmla="*/ 725218 h 2128862"/>
              <a:gd name="connsiteX17865" fmla="*/ 1872776 w 2482948"/>
              <a:gd name="connsiteY17865" fmla="*/ 725979 h 2128862"/>
              <a:gd name="connsiteX17866" fmla="*/ 1873033 w 2482948"/>
              <a:gd name="connsiteY17866" fmla="*/ 725514 h 2128862"/>
              <a:gd name="connsiteX17867" fmla="*/ 1873956 w 2482948"/>
              <a:gd name="connsiteY17867" fmla="*/ 723838 h 2128862"/>
              <a:gd name="connsiteX17868" fmla="*/ 1872291 w 2482948"/>
              <a:gd name="connsiteY17868" fmla="*/ 723034 h 2128862"/>
              <a:gd name="connsiteX17869" fmla="*/ 1806101 w 2482948"/>
              <a:gd name="connsiteY17869" fmla="*/ 721472 h 2128862"/>
              <a:gd name="connsiteX17870" fmla="*/ 1804819 w 2482948"/>
              <a:gd name="connsiteY17870" fmla="*/ 723979 h 2128862"/>
              <a:gd name="connsiteX17871" fmla="*/ 1811926 w 2482948"/>
              <a:gd name="connsiteY17871" fmla="*/ 725384 h 2128862"/>
              <a:gd name="connsiteX17872" fmla="*/ 1812436 w 2482948"/>
              <a:gd name="connsiteY17872" fmla="*/ 724512 h 2128862"/>
              <a:gd name="connsiteX17873" fmla="*/ 1812821 w 2482948"/>
              <a:gd name="connsiteY17873" fmla="*/ 723855 h 2128862"/>
              <a:gd name="connsiteX17874" fmla="*/ 1813551 w 2482948"/>
              <a:gd name="connsiteY17874" fmla="*/ 722608 h 2128862"/>
              <a:gd name="connsiteX17875" fmla="*/ 1813047 w 2482948"/>
              <a:gd name="connsiteY17875" fmla="*/ 722531 h 2128862"/>
              <a:gd name="connsiteX17876" fmla="*/ 1027247 w 2482948"/>
              <a:gd name="connsiteY17876" fmla="*/ 721208 h 2128862"/>
              <a:gd name="connsiteX17877" fmla="*/ 1027157 w 2482948"/>
              <a:gd name="connsiteY17877" fmla="*/ 722624 h 2128862"/>
              <a:gd name="connsiteX17878" fmla="*/ 1026769 w 2482948"/>
              <a:gd name="connsiteY17878" fmla="*/ 728778 h 2128862"/>
              <a:gd name="connsiteX17879" fmla="*/ 1032321 w 2482948"/>
              <a:gd name="connsiteY17879" fmla="*/ 728879 h 2128862"/>
              <a:gd name="connsiteX17880" fmla="*/ 1670427 w 2482948"/>
              <a:gd name="connsiteY17880" fmla="*/ 720602 h 2128862"/>
              <a:gd name="connsiteX17881" fmla="*/ 1669054 w 2482948"/>
              <a:gd name="connsiteY17881" fmla="*/ 723308 h 2128862"/>
              <a:gd name="connsiteX17882" fmla="*/ 1668500 w 2482948"/>
              <a:gd name="connsiteY17882" fmla="*/ 724402 h 2128862"/>
              <a:gd name="connsiteX17883" fmla="*/ 1665835 w 2482948"/>
              <a:gd name="connsiteY17883" fmla="*/ 729657 h 2128862"/>
              <a:gd name="connsiteX17884" fmla="*/ 1649760 w 2482948"/>
              <a:gd name="connsiteY17884" fmla="*/ 770365 h 2128862"/>
              <a:gd name="connsiteX17885" fmla="*/ 1639134 w 2482948"/>
              <a:gd name="connsiteY17885" fmla="*/ 834154 h 2128862"/>
              <a:gd name="connsiteX17886" fmla="*/ 1639293 w 2482948"/>
              <a:gd name="connsiteY17886" fmla="*/ 836968 h 2128862"/>
              <a:gd name="connsiteX17887" fmla="*/ 1639868 w 2482948"/>
              <a:gd name="connsiteY17887" fmla="*/ 847110 h 2128862"/>
              <a:gd name="connsiteX17888" fmla="*/ 1640435 w 2482948"/>
              <a:gd name="connsiteY17888" fmla="*/ 845549 h 2128862"/>
              <a:gd name="connsiteX17889" fmla="*/ 1641221 w 2482948"/>
              <a:gd name="connsiteY17889" fmla="*/ 843383 h 2128862"/>
              <a:gd name="connsiteX17890" fmla="*/ 1640849 w 2482948"/>
              <a:gd name="connsiteY17890" fmla="*/ 826681 h 2128862"/>
              <a:gd name="connsiteX17891" fmla="*/ 1646126 w 2482948"/>
              <a:gd name="connsiteY17891" fmla="*/ 798740 h 2128862"/>
              <a:gd name="connsiteX17892" fmla="*/ 1652951 w 2482948"/>
              <a:gd name="connsiteY17892" fmla="*/ 762597 h 2128862"/>
              <a:gd name="connsiteX17893" fmla="*/ 1668488 w 2482948"/>
              <a:gd name="connsiteY17893" fmla="*/ 725261 h 2128862"/>
              <a:gd name="connsiteX17894" fmla="*/ 1669550 w 2482948"/>
              <a:gd name="connsiteY17894" fmla="*/ 722710 h 2128862"/>
              <a:gd name="connsiteX17895" fmla="*/ 977705 w 2482948"/>
              <a:gd name="connsiteY17895" fmla="*/ 720532 h 2128862"/>
              <a:gd name="connsiteX17896" fmla="*/ 975153 w 2482948"/>
              <a:gd name="connsiteY17896" fmla="*/ 720596 h 2128862"/>
              <a:gd name="connsiteX17897" fmla="*/ 974729 w 2482948"/>
              <a:gd name="connsiteY17897" fmla="*/ 720606 h 2128862"/>
              <a:gd name="connsiteX17898" fmla="*/ 974718 w 2482948"/>
              <a:gd name="connsiteY17898" fmla="*/ 720606 h 2128862"/>
              <a:gd name="connsiteX17899" fmla="*/ 976443 w 2482948"/>
              <a:gd name="connsiteY17899" fmla="*/ 721689 h 2128862"/>
              <a:gd name="connsiteX17900" fmla="*/ 983898 w 2482948"/>
              <a:gd name="connsiteY17900" fmla="*/ 726366 h 2128862"/>
              <a:gd name="connsiteX17901" fmla="*/ 982859 w 2482948"/>
              <a:gd name="connsiteY17901" fmla="*/ 725388 h 2128862"/>
              <a:gd name="connsiteX17902" fmla="*/ 1796154 w 2482948"/>
              <a:gd name="connsiteY17902" fmla="*/ 719956 h 2128862"/>
              <a:gd name="connsiteX17903" fmla="*/ 1790399 w 2482948"/>
              <a:gd name="connsiteY17903" fmla="*/ 721131 h 2128862"/>
              <a:gd name="connsiteX17904" fmla="*/ 1790681 w 2482948"/>
              <a:gd name="connsiteY17904" fmla="*/ 721185 h 2128862"/>
              <a:gd name="connsiteX17905" fmla="*/ 1798392 w 2482948"/>
              <a:gd name="connsiteY17905" fmla="*/ 722709 h 2128862"/>
              <a:gd name="connsiteX17906" fmla="*/ 1798592 w 2482948"/>
              <a:gd name="connsiteY17906" fmla="*/ 722333 h 2128862"/>
              <a:gd name="connsiteX17907" fmla="*/ 1799579 w 2482948"/>
              <a:gd name="connsiteY17907" fmla="*/ 720478 h 2128862"/>
              <a:gd name="connsiteX17908" fmla="*/ 768282 w 2482948"/>
              <a:gd name="connsiteY17908" fmla="*/ 719769 h 2128862"/>
              <a:gd name="connsiteX17909" fmla="*/ 768296 w 2482948"/>
              <a:gd name="connsiteY17909" fmla="*/ 719781 h 2128862"/>
              <a:gd name="connsiteX17910" fmla="*/ 768371 w 2482948"/>
              <a:gd name="connsiteY17910" fmla="*/ 719809 h 2128862"/>
              <a:gd name="connsiteX17911" fmla="*/ 768442 w 2482948"/>
              <a:gd name="connsiteY17911" fmla="*/ 719835 h 2128862"/>
              <a:gd name="connsiteX17912" fmla="*/ 768326 w 2482948"/>
              <a:gd name="connsiteY17912" fmla="*/ 719787 h 2128862"/>
              <a:gd name="connsiteX17913" fmla="*/ 727461 w 2482948"/>
              <a:gd name="connsiteY17913" fmla="*/ 719720 h 2128862"/>
              <a:gd name="connsiteX17914" fmla="*/ 727404 w 2482948"/>
              <a:gd name="connsiteY17914" fmla="*/ 719785 h 2128862"/>
              <a:gd name="connsiteX17915" fmla="*/ 727329 w 2482948"/>
              <a:gd name="connsiteY17915" fmla="*/ 719869 h 2128862"/>
              <a:gd name="connsiteX17916" fmla="*/ 731951 w 2482948"/>
              <a:gd name="connsiteY17916" fmla="*/ 722940 h 2128862"/>
              <a:gd name="connsiteX17917" fmla="*/ 732294 w 2482948"/>
              <a:gd name="connsiteY17917" fmla="*/ 723168 h 2128862"/>
              <a:gd name="connsiteX17918" fmla="*/ 737767 w 2482948"/>
              <a:gd name="connsiteY17918" fmla="*/ 726804 h 2128862"/>
              <a:gd name="connsiteX17919" fmla="*/ 738547 w 2482948"/>
              <a:gd name="connsiteY17919" fmla="*/ 725927 h 2128862"/>
              <a:gd name="connsiteX17920" fmla="*/ 2080970 w 2482948"/>
              <a:gd name="connsiteY17920" fmla="*/ 719642 h 2128862"/>
              <a:gd name="connsiteX17921" fmla="*/ 2073081 w 2482948"/>
              <a:gd name="connsiteY17921" fmla="*/ 719788 h 2128862"/>
              <a:gd name="connsiteX17922" fmla="*/ 2073051 w 2482948"/>
              <a:gd name="connsiteY17922" fmla="*/ 719827 h 2128862"/>
              <a:gd name="connsiteX17923" fmla="*/ 2072166 w 2482948"/>
              <a:gd name="connsiteY17923" fmla="*/ 720986 h 2128862"/>
              <a:gd name="connsiteX17924" fmla="*/ 2072833 w 2482948"/>
              <a:gd name="connsiteY17924" fmla="*/ 720955 h 2128862"/>
              <a:gd name="connsiteX17925" fmla="*/ 2077586 w 2482948"/>
              <a:gd name="connsiteY17925" fmla="*/ 720736 h 2128862"/>
              <a:gd name="connsiteX17926" fmla="*/ 2080727 w 2482948"/>
              <a:gd name="connsiteY17926" fmla="*/ 720591 h 2128862"/>
              <a:gd name="connsiteX17927" fmla="*/ 2080857 w 2482948"/>
              <a:gd name="connsiteY17927" fmla="*/ 720084 h 2128862"/>
              <a:gd name="connsiteX17928" fmla="*/ 2080909 w 2482948"/>
              <a:gd name="connsiteY17928" fmla="*/ 719880 h 2128862"/>
              <a:gd name="connsiteX17929" fmla="*/ 2085737 w 2482948"/>
              <a:gd name="connsiteY17929" fmla="*/ 719554 h 2128862"/>
              <a:gd name="connsiteX17930" fmla="*/ 2085624 w 2482948"/>
              <a:gd name="connsiteY17930" fmla="*/ 719556 h 2128862"/>
              <a:gd name="connsiteX17931" fmla="*/ 2085432 w 2482948"/>
              <a:gd name="connsiteY17931" fmla="*/ 719560 h 2128862"/>
              <a:gd name="connsiteX17932" fmla="*/ 2085312 w 2482948"/>
              <a:gd name="connsiteY17932" fmla="*/ 719562 h 2128862"/>
              <a:gd name="connsiteX17933" fmla="*/ 2085232 w 2482948"/>
              <a:gd name="connsiteY17933" fmla="*/ 719872 h 2128862"/>
              <a:gd name="connsiteX17934" fmla="*/ 2085099 w 2482948"/>
              <a:gd name="connsiteY17934" fmla="*/ 720389 h 2128862"/>
              <a:gd name="connsiteX17935" fmla="*/ 2090906 w 2482948"/>
              <a:gd name="connsiteY17935" fmla="*/ 720120 h 2128862"/>
              <a:gd name="connsiteX17936" fmla="*/ 2092267 w 2482948"/>
              <a:gd name="connsiteY17936" fmla="*/ 720057 h 2128862"/>
              <a:gd name="connsiteX17937" fmla="*/ 2094171 w 2482948"/>
              <a:gd name="connsiteY17937" fmla="*/ 719969 h 2128862"/>
              <a:gd name="connsiteX17938" fmla="*/ 2094168 w 2482948"/>
              <a:gd name="connsiteY17938" fmla="*/ 719969 h 2128862"/>
              <a:gd name="connsiteX17939" fmla="*/ 609056 w 2482948"/>
              <a:gd name="connsiteY17939" fmla="*/ 719496 h 2128862"/>
              <a:gd name="connsiteX17940" fmla="*/ 568739 w 2482948"/>
              <a:gd name="connsiteY17940" fmla="*/ 765034 h 2128862"/>
              <a:gd name="connsiteX17941" fmla="*/ 519377 w 2482948"/>
              <a:gd name="connsiteY17941" fmla="*/ 820188 h 2128862"/>
              <a:gd name="connsiteX17942" fmla="*/ 239330 w 2482948"/>
              <a:gd name="connsiteY17942" fmla="*/ 1122434 h 2128862"/>
              <a:gd name="connsiteX17943" fmla="*/ 183915 w 2482948"/>
              <a:gd name="connsiteY17943" fmla="*/ 1163663 h 2128862"/>
              <a:gd name="connsiteX17944" fmla="*/ 139587 w 2482948"/>
              <a:gd name="connsiteY17944" fmla="*/ 1179975 h 2128862"/>
              <a:gd name="connsiteX17945" fmla="*/ 140247 w 2482948"/>
              <a:gd name="connsiteY17945" fmla="*/ 1181088 h 2128862"/>
              <a:gd name="connsiteX17946" fmla="*/ 140415 w 2482948"/>
              <a:gd name="connsiteY17946" fmla="*/ 1181371 h 2128862"/>
              <a:gd name="connsiteX17947" fmla="*/ 141031 w 2482948"/>
              <a:gd name="connsiteY17947" fmla="*/ 1182409 h 2128862"/>
              <a:gd name="connsiteX17948" fmla="*/ 143090 w 2482948"/>
              <a:gd name="connsiteY17948" fmla="*/ 1181791 h 2128862"/>
              <a:gd name="connsiteX17949" fmla="*/ 144691 w 2482948"/>
              <a:gd name="connsiteY17949" fmla="*/ 1181310 h 2128862"/>
              <a:gd name="connsiteX17950" fmla="*/ 145843 w 2482948"/>
              <a:gd name="connsiteY17950" fmla="*/ 1178553 h 2128862"/>
              <a:gd name="connsiteX17951" fmla="*/ 146789 w 2482948"/>
              <a:gd name="connsiteY17951" fmla="*/ 1180681 h 2128862"/>
              <a:gd name="connsiteX17952" fmla="*/ 184637 w 2482948"/>
              <a:gd name="connsiteY17952" fmla="*/ 1169329 h 2128862"/>
              <a:gd name="connsiteX17953" fmla="*/ 243466 w 2482948"/>
              <a:gd name="connsiteY17953" fmla="*/ 1128775 h 2128862"/>
              <a:gd name="connsiteX17954" fmla="*/ 525580 w 2482948"/>
              <a:gd name="connsiteY17954" fmla="*/ 831769 h 2128862"/>
              <a:gd name="connsiteX17955" fmla="*/ 574943 w 2482948"/>
              <a:gd name="connsiteY17955" fmla="*/ 777442 h 2128862"/>
              <a:gd name="connsiteX17956" fmla="*/ 609369 w 2482948"/>
              <a:gd name="connsiteY17956" fmla="*/ 738637 h 2128862"/>
              <a:gd name="connsiteX17957" fmla="*/ 809227 w 2482948"/>
              <a:gd name="connsiteY17957" fmla="*/ 719456 h 2128862"/>
              <a:gd name="connsiteX17958" fmla="*/ 808468 w 2482948"/>
              <a:gd name="connsiteY17958" fmla="*/ 720345 h 2128862"/>
              <a:gd name="connsiteX17959" fmla="*/ 808545 w 2482948"/>
              <a:gd name="connsiteY17959" fmla="*/ 720367 h 2128862"/>
              <a:gd name="connsiteX17960" fmla="*/ 809271 w 2482948"/>
              <a:gd name="connsiteY17960" fmla="*/ 719469 h 2128862"/>
              <a:gd name="connsiteX17961" fmla="*/ 2100596 w 2482948"/>
              <a:gd name="connsiteY17961" fmla="*/ 719340 h 2128862"/>
              <a:gd name="connsiteX17962" fmla="*/ 2099125 w 2482948"/>
              <a:gd name="connsiteY17962" fmla="*/ 719740 h 2128862"/>
              <a:gd name="connsiteX17963" fmla="*/ 2099478 w 2482948"/>
              <a:gd name="connsiteY17963" fmla="*/ 719724 h 2128862"/>
              <a:gd name="connsiteX17964" fmla="*/ 2100524 w 2482948"/>
              <a:gd name="connsiteY17964" fmla="*/ 719676 h 2128862"/>
              <a:gd name="connsiteX17965" fmla="*/ 2100537 w 2482948"/>
              <a:gd name="connsiteY17965" fmla="*/ 719614 h 2128862"/>
              <a:gd name="connsiteX17966" fmla="*/ 2100555 w 2482948"/>
              <a:gd name="connsiteY17966" fmla="*/ 719529 h 2128862"/>
              <a:gd name="connsiteX17967" fmla="*/ 788840 w 2482948"/>
              <a:gd name="connsiteY17967" fmla="*/ 719175 h 2128862"/>
              <a:gd name="connsiteX17968" fmla="*/ 787846 w 2482948"/>
              <a:gd name="connsiteY17968" fmla="*/ 720292 h 2128862"/>
              <a:gd name="connsiteX17969" fmla="*/ 788579 w 2482948"/>
              <a:gd name="connsiteY17969" fmla="*/ 720540 h 2128862"/>
              <a:gd name="connsiteX17970" fmla="*/ 788652 w 2482948"/>
              <a:gd name="connsiteY17970" fmla="*/ 720564 h 2128862"/>
              <a:gd name="connsiteX17971" fmla="*/ 789466 w 2482948"/>
              <a:gd name="connsiteY17971" fmla="*/ 719619 h 2128862"/>
              <a:gd name="connsiteX17972" fmla="*/ 789394 w 2482948"/>
              <a:gd name="connsiteY17972" fmla="*/ 719568 h 2128862"/>
              <a:gd name="connsiteX17973" fmla="*/ 789189 w 2482948"/>
              <a:gd name="connsiteY17973" fmla="*/ 719423 h 2128862"/>
              <a:gd name="connsiteX17974" fmla="*/ 2064916 w 2482948"/>
              <a:gd name="connsiteY17974" fmla="*/ 719065 h 2128862"/>
              <a:gd name="connsiteX17975" fmla="*/ 2064911 w 2482948"/>
              <a:gd name="connsiteY17975" fmla="*/ 719081 h 2128862"/>
              <a:gd name="connsiteX17976" fmla="*/ 2064858 w 2482948"/>
              <a:gd name="connsiteY17976" fmla="*/ 719259 h 2128862"/>
              <a:gd name="connsiteX17977" fmla="*/ 2064229 w 2482948"/>
              <a:gd name="connsiteY17977" fmla="*/ 721353 h 2128862"/>
              <a:gd name="connsiteX17978" fmla="*/ 2066844 w 2482948"/>
              <a:gd name="connsiteY17978" fmla="*/ 721232 h 2128862"/>
              <a:gd name="connsiteX17979" fmla="*/ 2067050 w 2482948"/>
              <a:gd name="connsiteY17979" fmla="*/ 720962 h 2128862"/>
              <a:gd name="connsiteX17980" fmla="*/ 2067650 w 2482948"/>
              <a:gd name="connsiteY17980" fmla="*/ 720176 h 2128862"/>
              <a:gd name="connsiteX17981" fmla="*/ 2068236 w 2482948"/>
              <a:gd name="connsiteY17981" fmla="*/ 719407 h 2128862"/>
              <a:gd name="connsiteX17982" fmla="*/ 2066520 w 2482948"/>
              <a:gd name="connsiteY17982" fmla="*/ 719230 h 2128862"/>
              <a:gd name="connsiteX17983" fmla="*/ 1045211 w 2482948"/>
              <a:gd name="connsiteY17983" fmla="*/ 718859 h 2128862"/>
              <a:gd name="connsiteX17984" fmla="*/ 1037044 w 2482948"/>
              <a:gd name="connsiteY17984" fmla="*/ 719061 h 2128862"/>
              <a:gd name="connsiteX17985" fmla="*/ 1033808 w 2482948"/>
              <a:gd name="connsiteY17985" fmla="*/ 719141 h 2128862"/>
              <a:gd name="connsiteX17986" fmla="*/ 1031483 w 2482948"/>
              <a:gd name="connsiteY17986" fmla="*/ 719199 h 2128862"/>
              <a:gd name="connsiteX17987" fmla="*/ 1037845 w 2482948"/>
              <a:gd name="connsiteY17987" fmla="*/ 728980 h 2128862"/>
              <a:gd name="connsiteX17988" fmla="*/ 1051442 w 2482948"/>
              <a:gd name="connsiteY17988" fmla="*/ 729227 h 2128862"/>
              <a:gd name="connsiteX17989" fmla="*/ 2305876 w 2482948"/>
              <a:gd name="connsiteY17989" fmla="*/ 718753 h 2128862"/>
              <a:gd name="connsiteX17990" fmla="*/ 2296516 w 2482948"/>
              <a:gd name="connsiteY17990" fmla="*/ 726456 h 2128862"/>
              <a:gd name="connsiteX17991" fmla="*/ 2298725 w 2482948"/>
              <a:gd name="connsiteY17991" fmla="*/ 740007 h 2128862"/>
              <a:gd name="connsiteX17992" fmla="*/ 2308742 w 2482948"/>
              <a:gd name="connsiteY17992" fmla="*/ 730313 h 2128862"/>
              <a:gd name="connsiteX17993" fmla="*/ 1057857 w 2482948"/>
              <a:gd name="connsiteY17993" fmla="*/ 718545 h 2128862"/>
              <a:gd name="connsiteX17994" fmla="*/ 1051296 w 2482948"/>
              <a:gd name="connsiteY17994" fmla="*/ 718708 h 2128862"/>
              <a:gd name="connsiteX17995" fmla="*/ 1054025 w 2482948"/>
              <a:gd name="connsiteY17995" fmla="*/ 723320 h 2128862"/>
              <a:gd name="connsiteX17996" fmla="*/ 1057585 w 2482948"/>
              <a:gd name="connsiteY17996" fmla="*/ 729339 h 2128862"/>
              <a:gd name="connsiteX17997" fmla="*/ 1063735 w 2482948"/>
              <a:gd name="connsiteY17997" fmla="*/ 729451 h 2128862"/>
              <a:gd name="connsiteX17998" fmla="*/ 1828868 w 2482948"/>
              <a:gd name="connsiteY17998" fmla="*/ 718494 h 2128862"/>
              <a:gd name="connsiteX17999" fmla="*/ 1827572 w 2482948"/>
              <a:gd name="connsiteY17999" fmla="*/ 721112 h 2128862"/>
              <a:gd name="connsiteX18000" fmla="*/ 1839079 w 2482948"/>
              <a:gd name="connsiteY18000" fmla="*/ 722840 h 2128862"/>
              <a:gd name="connsiteX18001" fmla="*/ 1843024 w 2482948"/>
              <a:gd name="connsiteY18001" fmla="*/ 723897 h 2128862"/>
              <a:gd name="connsiteX18002" fmla="*/ 1843079 w 2482948"/>
              <a:gd name="connsiteY18002" fmla="*/ 723782 h 2128862"/>
              <a:gd name="connsiteX18003" fmla="*/ 1843591 w 2482948"/>
              <a:gd name="connsiteY18003" fmla="*/ 722714 h 2128862"/>
              <a:gd name="connsiteX18004" fmla="*/ 1844590 w 2482948"/>
              <a:gd name="connsiteY18004" fmla="*/ 720634 h 2128862"/>
              <a:gd name="connsiteX18005" fmla="*/ 1070385 w 2482948"/>
              <a:gd name="connsiteY18005" fmla="*/ 718235 h 2128862"/>
              <a:gd name="connsiteX18006" fmla="*/ 1064774 w 2482948"/>
              <a:gd name="connsiteY18006" fmla="*/ 718374 h 2128862"/>
              <a:gd name="connsiteX18007" fmla="*/ 1069402 w 2482948"/>
              <a:gd name="connsiteY18007" fmla="*/ 729554 h 2128862"/>
              <a:gd name="connsiteX18008" fmla="*/ 1071835 w 2482948"/>
              <a:gd name="connsiteY18008" fmla="*/ 729598 h 2128862"/>
              <a:gd name="connsiteX18009" fmla="*/ 1072281 w 2482948"/>
              <a:gd name="connsiteY18009" fmla="*/ 729606 h 2128862"/>
              <a:gd name="connsiteX18010" fmla="*/ 1071516 w 2482948"/>
              <a:gd name="connsiteY18010" fmla="*/ 723735 h 2128862"/>
              <a:gd name="connsiteX18011" fmla="*/ 1070954 w 2482948"/>
              <a:gd name="connsiteY18011" fmla="*/ 719420 h 2128862"/>
              <a:gd name="connsiteX18012" fmla="*/ 1070954 w 2482948"/>
              <a:gd name="connsiteY18012" fmla="*/ 719419 h 2128862"/>
              <a:gd name="connsiteX18013" fmla="*/ 1070571 w 2482948"/>
              <a:gd name="connsiteY18013" fmla="*/ 718621 h 2128862"/>
              <a:gd name="connsiteX18014" fmla="*/ 2009797 w 2482948"/>
              <a:gd name="connsiteY18014" fmla="*/ 718158 h 2128862"/>
              <a:gd name="connsiteX18015" fmla="*/ 2008498 w 2482948"/>
              <a:gd name="connsiteY18015" fmla="*/ 719725 h 2128862"/>
              <a:gd name="connsiteX18016" fmla="*/ 2016500 w 2482948"/>
              <a:gd name="connsiteY18016" fmla="*/ 723073 h 2128862"/>
              <a:gd name="connsiteX18017" fmla="*/ 2016631 w 2482948"/>
              <a:gd name="connsiteY18017" fmla="*/ 722731 h 2128862"/>
              <a:gd name="connsiteX18018" fmla="*/ 1076220 w 2482948"/>
              <a:gd name="connsiteY18018" fmla="*/ 718090 h 2128862"/>
              <a:gd name="connsiteX18019" fmla="*/ 1075196 w 2482948"/>
              <a:gd name="connsiteY18019" fmla="*/ 718115 h 2128862"/>
              <a:gd name="connsiteX18020" fmla="*/ 1075542 w 2482948"/>
              <a:gd name="connsiteY18020" fmla="*/ 719069 h 2128862"/>
              <a:gd name="connsiteX18021" fmla="*/ 1075543 w 2482948"/>
              <a:gd name="connsiteY18021" fmla="*/ 719072 h 2128862"/>
              <a:gd name="connsiteX18022" fmla="*/ 1075656 w 2482948"/>
              <a:gd name="connsiteY18022" fmla="*/ 719954 h 2128862"/>
              <a:gd name="connsiteX18023" fmla="*/ 1075669 w 2482948"/>
              <a:gd name="connsiteY18023" fmla="*/ 720058 h 2128862"/>
              <a:gd name="connsiteX18024" fmla="*/ 1075866 w 2482948"/>
              <a:gd name="connsiteY18024" fmla="*/ 719354 h 2128862"/>
              <a:gd name="connsiteX18025" fmla="*/ 1084402 w 2482948"/>
              <a:gd name="connsiteY18025" fmla="*/ 717887 h 2128862"/>
              <a:gd name="connsiteX18026" fmla="*/ 1083918 w 2482948"/>
              <a:gd name="connsiteY18026" fmla="*/ 717899 h 2128862"/>
              <a:gd name="connsiteX18027" fmla="*/ 1083763 w 2482948"/>
              <a:gd name="connsiteY18027" fmla="*/ 717903 h 2128862"/>
              <a:gd name="connsiteX18028" fmla="*/ 1082542 w 2482948"/>
              <a:gd name="connsiteY18028" fmla="*/ 717933 h 2128862"/>
              <a:gd name="connsiteX18029" fmla="*/ 1083519 w 2482948"/>
              <a:gd name="connsiteY18029" fmla="*/ 729810 h 2128862"/>
              <a:gd name="connsiteX18030" fmla="*/ 1084018 w 2482948"/>
              <a:gd name="connsiteY18030" fmla="*/ 729819 h 2128862"/>
              <a:gd name="connsiteX18031" fmla="*/ 1084962 w 2482948"/>
              <a:gd name="connsiteY18031" fmla="*/ 729836 h 2128862"/>
              <a:gd name="connsiteX18032" fmla="*/ 1084471 w 2482948"/>
              <a:gd name="connsiteY18032" fmla="*/ 719361 h 2128862"/>
              <a:gd name="connsiteX18033" fmla="*/ 1084416 w 2482948"/>
              <a:gd name="connsiteY18033" fmla="*/ 718181 h 2128862"/>
              <a:gd name="connsiteX18034" fmla="*/ 1821910 w 2482948"/>
              <a:gd name="connsiteY18034" fmla="*/ 717547 h 2128862"/>
              <a:gd name="connsiteX18035" fmla="*/ 1820439 w 2482948"/>
              <a:gd name="connsiteY18035" fmla="*/ 720041 h 2128862"/>
              <a:gd name="connsiteX18036" fmla="*/ 1822270 w 2482948"/>
              <a:gd name="connsiteY18036" fmla="*/ 720316 h 2128862"/>
              <a:gd name="connsiteX18037" fmla="*/ 1823530 w 2482948"/>
              <a:gd name="connsiteY18037" fmla="*/ 717767 h 2128862"/>
              <a:gd name="connsiteX18038" fmla="*/ 733600 w 2482948"/>
              <a:gd name="connsiteY18038" fmla="*/ 717430 h 2128862"/>
              <a:gd name="connsiteX18039" fmla="*/ 734743 w 2482948"/>
              <a:gd name="connsiteY18039" fmla="*/ 718300 h 2128862"/>
              <a:gd name="connsiteX18040" fmla="*/ 734986 w 2482948"/>
              <a:gd name="connsiteY18040" fmla="*/ 718406 h 2128862"/>
              <a:gd name="connsiteX18041" fmla="*/ 735851 w 2482948"/>
              <a:gd name="connsiteY18041" fmla="*/ 718780 h 2128862"/>
              <a:gd name="connsiteX18042" fmla="*/ 740761 w 2482948"/>
              <a:gd name="connsiteY18042" fmla="*/ 720909 h 2128862"/>
              <a:gd name="connsiteX18043" fmla="*/ 739792 w 2482948"/>
              <a:gd name="connsiteY18043" fmla="*/ 719881 h 2128862"/>
              <a:gd name="connsiteX18044" fmla="*/ 1810400 w 2482948"/>
              <a:gd name="connsiteY18044" fmla="*/ 717049 h 2128862"/>
              <a:gd name="connsiteX18045" fmla="*/ 1808127 w 2482948"/>
              <a:gd name="connsiteY18045" fmla="*/ 717513 h 2128862"/>
              <a:gd name="connsiteX18046" fmla="*/ 1807804 w 2482948"/>
              <a:gd name="connsiteY18046" fmla="*/ 718143 h 2128862"/>
              <a:gd name="connsiteX18047" fmla="*/ 1810910 w 2482948"/>
              <a:gd name="connsiteY18047" fmla="*/ 718610 h 2128862"/>
              <a:gd name="connsiteX18048" fmla="*/ 1815490 w 2482948"/>
              <a:gd name="connsiteY18048" fmla="*/ 719298 h 2128862"/>
              <a:gd name="connsiteX18049" fmla="*/ 1816668 w 2482948"/>
              <a:gd name="connsiteY18049" fmla="*/ 717287 h 2128862"/>
              <a:gd name="connsiteX18050" fmla="*/ 2045232 w 2482948"/>
              <a:gd name="connsiteY18050" fmla="*/ 716450 h 2128862"/>
              <a:gd name="connsiteX18051" fmla="*/ 2044105 w 2482948"/>
              <a:gd name="connsiteY18051" fmla="*/ 719798 h 2128862"/>
              <a:gd name="connsiteX18052" fmla="*/ 2044391 w 2482948"/>
              <a:gd name="connsiteY18052" fmla="*/ 719945 h 2128862"/>
              <a:gd name="connsiteX18053" fmla="*/ 2052941 w 2482948"/>
              <a:gd name="connsiteY18053" fmla="*/ 721875 h 2128862"/>
              <a:gd name="connsiteX18054" fmla="*/ 2059034 w 2482948"/>
              <a:gd name="connsiteY18054" fmla="*/ 721593 h 2128862"/>
              <a:gd name="connsiteX18055" fmla="*/ 2059950 w 2482948"/>
              <a:gd name="connsiteY18055" fmla="*/ 718553 h 2128862"/>
              <a:gd name="connsiteX18056" fmla="*/ 2059809 w 2482948"/>
              <a:gd name="connsiteY18056" fmla="*/ 718539 h 2128862"/>
              <a:gd name="connsiteX18057" fmla="*/ 2058953 w 2482948"/>
              <a:gd name="connsiteY18057" fmla="*/ 718451 h 2128862"/>
              <a:gd name="connsiteX18058" fmla="*/ 2054984 w 2482948"/>
              <a:gd name="connsiteY18058" fmla="*/ 718042 h 2128862"/>
              <a:gd name="connsiteX18059" fmla="*/ 2054458 w 2482948"/>
              <a:gd name="connsiteY18059" fmla="*/ 718016 h 2128862"/>
              <a:gd name="connsiteX18060" fmla="*/ 2054242 w 2482948"/>
              <a:gd name="connsiteY18060" fmla="*/ 717965 h 2128862"/>
              <a:gd name="connsiteX18061" fmla="*/ 2049356 w 2482948"/>
              <a:gd name="connsiteY18061" fmla="*/ 717462 h 2128862"/>
              <a:gd name="connsiteX18062" fmla="*/ 2004492 w 2482948"/>
              <a:gd name="connsiteY18062" fmla="*/ 715746 h 2128862"/>
              <a:gd name="connsiteX18063" fmla="*/ 2004148 w 2482948"/>
              <a:gd name="connsiteY18063" fmla="*/ 716473 h 2128862"/>
              <a:gd name="connsiteX18064" fmla="*/ 2005558 w 2482948"/>
              <a:gd name="connsiteY18064" fmla="*/ 717631 h 2128862"/>
              <a:gd name="connsiteX18065" fmla="*/ 2006102 w 2482948"/>
              <a:gd name="connsiteY18065" fmla="*/ 716981 h 2128862"/>
              <a:gd name="connsiteX18066" fmla="*/ 2006564 w 2482948"/>
              <a:gd name="connsiteY18066" fmla="*/ 716428 h 2128862"/>
              <a:gd name="connsiteX18067" fmla="*/ 2006574 w 2482948"/>
              <a:gd name="connsiteY18067" fmla="*/ 716417 h 2128862"/>
              <a:gd name="connsiteX18068" fmla="*/ 2417373 w 2482948"/>
              <a:gd name="connsiteY18068" fmla="*/ 715654 h 2128862"/>
              <a:gd name="connsiteX18069" fmla="*/ 2409947 w 2482948"/>
              <a:gd name="connsiteY18069" fmla="*/ 770710 h 2128862"/>
              <a:gd name="connsiteX18070" fmla="*/ 2376833 w 2482948"/>
              <a:gd name="connsiteY18070" fmla="*/ 857280 h 2128862"/>
              <a:gd name="connsiteX18071" fmla="*/ 2370905 w 2482948"/>
              <a:gd name="connsiteY18071" fmla="*/ 867759 h 2128862"/>
              <a:gd name="connsiteX18072" fmla="*/ 2362905 w 2482948"/>
              <a:gd name="connsiteY18072" fmla="*/ 882806 h 2128862"/>
              <a:gd name="connsiteX18073" fmla="*/ 2351449 w 2482948"/>
              <a:gd name="connsiteY18073" fmla="*/ 930237 h 2128862"/>
              <a:gd name="connsiteX18074" fmla="*/ 2325084 w 2482948"/>
              <a:gd name="connsiteY18074" fmla="*/ 986603 h 2128862"/>
              <a:gd name="connsiteX18075" fmla="*/ 2297289 w 2482948"/>
              <a:gd name="connsiteY18075" fmla="*/ 1025777 h 2128862"/>
              <a:gd name="connsiteX18076" fmla="*/ 2271970 w 2482948"/>
              <a:gd name="connsiteY18076" fmla="*/ 1095270 h 2128862"/>
              <a:gd name="connsiteX18077" fmla="*/ 2271945 w 2482948"/>
              <a:gd name="connsiteY18077" fmla="*/ 1095342 h 2128862"/>
              <a:gd name="connsiteX18078" fmla="*/ 2226521 w 2482948"/>
              <a:gd name="connsiteY18078" fmla="*/ 1229490 h 2128862"/>
              <a:gd name="connsiteX18079" fmla="*/ 2201431 w 2482948"/>
              <a:gd name="connsiteY18079" fmla="*/ 1307196 h 2128862"/>
              <a:gd name="connsiteX18080" fmla="*/ 2201416 w 2482948"/>
              <a:gd name="connsiteY18080" fmla="*/ 1307243 h 2128862"/>
              <a:gd name="connsiteX18081" fmla="*/ 2186079 w 2482948"/>
              <a:gd name="connsiteY18081" fmla="*/ 1356842 h 2128862"/>
              <a:gd name="connsiteX18082" fmla="*/ 2186025 w 2482948"/>
              <a:gd name="connsiteY18082" fmla="*/ 1357017 h 2128862"/>
              <a:gd name="connsiteX18083" fmla="*/ 2182330 w 2482948"/>
              <a:gd name="connsiteY18083" fmla="*/ 1369259 h 2128862"/>
              <a:gd name="connsiteX18084" fmla="*/ 2179801 w 2482948"/>
              <a:gd name="connsiteY18084" fmla="*/ 1377785 h 2128862"/>
              <a:gd name="connsiteX18085" fmla="*/ 2174495 w 2482948"/>
              <a:gd name="connsiteY18085" fmla="*/ 1395677 h 2128862"/>
              <a:gd name="connsiteX18086" fmla="*/ 2172022 w 2482948"/>
              <a:gd name="connsiteY18086" fmla="*/ 1404205 h 2128862"/>
              <a:gd name="connsiteX18087" fmla="*/ 2166972 w 2482948"/>
              <a:gd name="connsiteY18087" fmla="*/ 1422886 h 2128862"/>
              <a:gd name="connsiteX18088" fmla="*/ 2136637 w 2482948"/>
              <a:gd name="connsiteY18088" fmla="*/ 1516649 h 2128862"/>
              <a:gd name="connsiteX18089" fmla="*/ 2131948 w 2482948"/>
              <a:gd name="connsiteY18089" fmla="*/ 1528369 h 2128862"/>
              <a:gd name="connsiteX18090" fmla="*/ 2086309 w 2482948"/>
              <a:gd name="connsiteY18090" fmla="*/ 1634265 h 2128862"/>
              <a:gd name="connsiteX18091" fmla="*/ 1975310 w 2482948"/>
              <a:gd name="connsiteY18091" fmla="*/ 1804831 h 2128862"/>
              <a:gd name="connsiteX18092" fmla="*/ 1951180 w 2482948"/>
              <a:gd name="connsiteY18092" fmla="*/ 1831442 h 2128862"/>
              <a:gd name="connsiteX18093" fmla="*/ 1950491 w 2482948"/>
              <a:gd name="connsiteY18093" fmla="*/ 1832131 h 2128862"/>
              <a:gd name="connsiteX18094" fmla="*/ 1890397 w 2482948"/>
              <a:gd name="connsiteY18094" fmla="*/ 1888530 h 2128862"/>
              <a:gd name="connsiteX18095" fmla="*/ 1890887 w 2482948"/>
              <a:gd name="connsiteY18095" fmla="*/ 1888274 h 2128862"/>
              <a:gd name="connsiteX18096" fmla="*/ 1891325 w 2482948"/>
              <a:gd name="connsiteY18096" fmla="*/ 1888044 h 2128862"/>
              <a:gd name="connsiteX18097" fmla="*/ 1960694 w 2482948"/>
              <a:gd name="connsiteY18097" fmla="*/ 1830614 h 2128862"/>
              <a:gd name="connsiteX18098" fmla="*/ 1986616 w 2482948"/>
              <a:gd name="connsiteY18098" fmla="*/ 1804554 h 2128862"/>
              <a:gd name="connsiteX18099" fmla="*/ 2102165 w 2482948"/>
              <a:gd name="connsiteY18099" fmla="*/ 1639092 h 2128862"/>
              <a:gd name="connsiteX18100" fmla="*/ 2154010 w 2482948"/>
              <a:gd name="connsiteY18100" fmla="*/ 1524508 h 2128862"/>
              <a:gd name="connsiteX18101" fmla="*/ 2184483 w 2482948"/>
              <a:gd name="connsiteY18101" fmla="*/ 1433091 h 2128862"/>
              <a:gd name="connsiteX18102" fmla="*/ 2336157 w 2482948"/>
              <a:gd name="connsiteY18102" fmla="*/ 971448 h 2128862"/>
              <a:gd name="connsiteX18103" fmla="*/ 2336157 w 2482948"/>
              <a:gd name="connsiteY18103" fmla="*/ 970070 h 2128862"/>
              <a:gd name="connsiteX18104" fmla="*/ 2360700 w 2482948"/>
              <a:gd name="connsiteY18104" fmla="*/ 917811 h 2128862"/>
              <a:gd name="connsiteX18105" fmla="*/ 2378763 w 2482948"/>
              <a:gd name="connsiteY18105" fmla="*/ 879342 h 2128862"/>
              <a:gd name="connsiteX18106" fmla="*/ 2384141 w 2482948"/>
              <a:gd name="connsiteY18106" fmla="*/ 868586 h 2128862"/>
              <a:gd name="connsiteX18107" fmla="*/ 2413666 w 2482948"/>
              <a:gd name="connsiteY18107" fmla="*/ 775428 h 2128862"/>
              <a:gd name="connsiteX18108" fmla="*/ 1787134 w 2482948"/>
              <a:gd name="connsiteY18108" fmla="*/ 715602 h 2128862"/>
              <a:gd name="connsiteX18109" fmla="*/ 1786839 w 2482948"/>
              <a:gd name="connsiteY18109" fmla="*/ 715651 h 2128862"/>
              <a:gd name="connsiteX18110" fmla="*/ 1786821 w 2482948"/>
              <a:gd name="connsiteY18110" fmla="*/ 715685 h 2128862"/>
              <a:gd name="connsiteX18111" fmla="*/ 1786757 w 2482948"/>
              <a:gd name="connsiteY18111" fmla="*/ 715807 h 2128862"/>
              <a:gd name="connsiteX18112" fmla="*/ 1786505 w 2482948"/>
              <a:gd name="connsiteY18112" fmla="*/ 716284 h 2128862"/>
              <a:gd name="connsiteX18113" fmla="*/ 1786518 w 2482948"/>
              <a:gd name="connsiteY18113" fmla="*/ 716283 h 2128862"/>
              <a:gd name="connsiteX18114" fmla="*/ 1786732 w 2482948"/>
              <a:gd name="connsiteY18114" fmla="*/ 716272 h 2128862"/>
              <a:gd name="connsiteX18115" fmla="*/ 966447 w 2482948"/>
              <a:gd name="connsiteY18115" fmla="*/ 715416 h 2128862"/>
              <a:gd name="connsiteX18116" fmla="*/ 968139 w 2482948"/>
              <a:gd name="connsiteY18116" fmla="*/ 716478 h 2128862"/>
              <a:gd name="connsiteX18117" fmla="*/ 968809 w 2482948"/>
              <a:gd name="connsiteY18117" fmla="*/ 716461 h 2128862"/>
              <a:gd name="connsiteX18118" fmla="*/ 968140 w 2482948"/>
              <a:gd name="connsiteY18118" fmla="*/ 716165 h 2128862"/>
              <a:gd name="connsiteX18119" fmla="*/ 966618 w 2482948"/>
              <a:gd name="connsiteY18119" fmla="*/ 715492 h 2128862"/>
              <a:gd name="connsiteX18120" fmla="*/ 2251859 w 2482948"/>
              <a:gd name="connsiteY18120" fmla="*/ 715413 h 2128862"/>
              <a:gd name="connsiteX18121" fmla="*/ 2247221 w 2482948"/>
              <a:gd name="connsiteY18121" fmla="*/ 718153 h 2128862"/>
              <a:gd name="connsiteX18122" fmla="*/ 2240828 w 2482948"/>
              <a:gd name="connsiteY18122" fmla="*/ 721058 h 2128862"/>
              <a:gd name="connsiteX18123" fmla="*/ 2241686 w 2482948"/>
              <a:gd name="connsiteY18123" fmla="*/ 736623 h 2128862"/>
              <a:gd name="connsiteX18124" fmla="*/ 2245704 w 2482948"/>
              <a:gd name="connsiteY18124" fmla="*/ 733596 h 2128862"/>
              <a:gd name="connsiteX18125" fmla="*/ 2247498 w 2482948"/>
              <a:gd name="connsiteY18125" fmla="*/ 732768 h 2128862"/>
              <a:gd name="connsiteX18126" fmla="*/ 2253729 w 2482948"/>
              <a:gd name="connsiteY18126" fmla="*/ 729499 h 2128862"/>
              <a:gd name="connsiteX18127" fmla="*/ 2023995 w 2482948"/>
              <a:gd name="connsiteY18127" fmla="*/ 715113 h 2128862"/>
              <a:gd name="connsiteX18128" fmla="*/ 2023511 w 2482948"/>
              <a:gd name="connsiteY18128" fmla="*/ 716387 h 2128862"/>
              <a:gd name="connsiteX18129" fmla="*/ 2023504 w 2482948"/>
              <a:gd name="connsiteY18129" fmla="*/ 716404 h 2128862"/>
              <a:gd name="connsiteX18130" fmla="*/ 2031741 w 2482948"/>
              <a:gd name="connsiteY18130" fmla="*/ 719074 h 2128862"/>
              <a:gd name="connsiteX18131" fmla="*/ 2030434 w 2482948"/>
              <a:gd name="connsiteY18131" fmla="*/ 718405 h 2128862"/>
              <a:gd name="connsiteX18132" fmla="*/ 2160386 w 2482948"/>
              <a:gd name="connsiteY18132" fmla="*/ 715018 h 2128862"/>
              <a:gd name="connsiteX18133" fmla="*/ 2158711 w 2482948"/>
              <a:gd name="connsiteY18133" fmla="*/ 715789 h 2128862"/>
              <a:gd name="connsiteX18134" fmla="*/ 2152358 w 2482948"/>
              <a:gd name="connsiteY18134" fmla="*/ 720105 h 2128862"/>
              <a:gd name="connsiteX18135" fmla="*/ 2152358 w 2482948"/>
              <a:gd name="connsiteY18135" fmla="*/ 726287 h 2128862"/>
              <a:gd name="connsiteX18136" fmla="*/ 2150780 w 2482948"/>
              <a:gd name="connsiteY18136" fmla="*/ 729011 h 2128862"/>
              <a:gd name="connsiteX18137" fmla="*/ 2141198 w 2482948"/>
              <a:gd name="connsiteY18137" fmla="*/ 747411 h 2128862"/>
              <a:gd name="connsiteX18138" fmla="*/ 2140489 w 2482948"/>
              <a:gd name="connsiteY18138" fmla="*/ 751605 h 2128862"/>
              <a:gd name="connsiteX18139" fmla="*/ 2144541 w 2482948"/>
              <a:gd name="connsiteY18139" fmla="*/ 748638 h 2128862"/>
              <a:gd name="connsiteX18140" fmla="*/ 2146877 w 2482948"/>
              <a:gd name="connsiteY18140" fmla="*/ 746927 h 2128862"/>
              <a:gd name="connsiteX18141" fmla="*/ 2158114 w 2482948"/>
              <a:gd name="connsiteY18141" fmla="*/ 738699 h 2128862"/>
              <a:gd name="connsiteX18142" fmla="*/ 2159295 w 2482948"/>
              <a:gd name="connsiteY18142" fmla="*/ 726390 h 2128862"/>
              <a:gd name="connsiteX18143" fmla="*/ 776732 w 2482948"/>
              <a:gd name="connsiteY18143" fmla="*/ 714678 h 2128862"/>
              <a:gd name="connsiteX18144" fmla="*/ 777303 w 2482948"/>
              <a:gd name="connsiteY18144" fmla="*/ 715045 h 2128862"/>
              <a:gd name="connsiteX18145" fmla="*/ 777304 w 2482948"/>
              <a:gd name="connsiteY18145" fmla="*/ 715046 h 2128862"/>
              <a:gd name="connsiteX18146" fmla="*/ 777417 w 2482948"/>
              <a:gd name="connsiteY18146" fmla="*/ 714919 h 2128862"/>
              <a:gd name="connsiteX18147" fmla="*/ 777424 w 2482948"/>
              <a:gd name="connsiteY18147" fmla="*/ 714911 h 2128862"/>
              <a:gd name="connsiteX18148" fmla="*/ 1793440 w 2482948"/>
              <a:gd name="connsiteY18148" fmla="*/ 714566 h 2128862"/>
              <a:gd name="connsiteX18149" fmla="*/ 1793045 w 2482948"/>
              <a:gd name="connsiteY18149" fmla="*/ 714631 h 2128862"/>
              <a:gd name="connsiteX18150" fmla="*/ 1792628 w 2482948"/>
              <a:gd name="connsiteY18150" fmla="*/ 715328 h 2128862"/>
              <a:gd name="connsiteX18151" fmla="*/ 1792351 w 2482948"/>
              <a:gd name="connsiteY18151" fmla="*/ 715791 h 2128862"/>
              <a:gd name="connsiteX18152" fmla="*/ 1792230 w 2482948"/>
              <a:gd name="connsiteY18152" fmla="*/ 715992 h 2128862"/>
              <a:gd name="connsiteX18153" fmla="*/ 1793164 w 2482948"/>
              <a:gd name="connsiteY18153" fmla="*/ 715945 h 2128862"/>
              <a:gd name="connsiteX18154" fmla="*/ 1797932 w 2482948"/>
              <a:gd name="connsiteY18154" fmla="*/ 716661 h 2128862"/>
              <a:gd name="connsiteX18155" fmla="*/ 1801919 w 2482948"/>
              <a:gd name="connsiteY18155" fmla="*/ 716078 h 2128862"/>
              <a:gd name="connsiteX18156" fmla="*/ 1802458 w 2482948"/>
              <a:gd name="connsiteY18156" fmla="*/ 715066 h 2128862"/>
              <a:gd name="connsiteX18157" fmla="*/ 1797714 w 2482948"/>
              <a:gd name="connsiteY18157" fmla="*/ 714566 h 2128862"/>
              <a:gd name="connsiteX18158" fmla="*/ 660382 w 2482948"/>
              <a:gd name="connsiteY18158" fmla="*/ 714399 h 2128862"/>
              <a:gd name="connsiteX18159" fmla="*/ 655811 w 2482948"/>
              <a:gd name="connsiteY18159" fmla="*/ 719495 h 2128862"/>
              <a:gd name="connsiteX18160" fmla="*/ 659190 w 2482948"/>
              <a:gd name="connsiteY18160" fmla="*/ 723875 h 2128862"/>
              <a:gd name="connsiteX18161" fmla="*/ 663609 w 2482948"/>
              <a:gd name="connsiteY18161" fmla="*/ 729603 h 2128862"/>
              <a:gd name="connsiteX18162" fmla="*/ 666660 w 2482948"/>
              <a:gd name="connsiteY18162" fmla="*/ 726176 h 2128862"/>
              <a:gd name="connsiteX18163" fmla="*/ 667871 w 2482948"/>
              <a:gd name="connsiteY18163" fmla="*/ 724815 h 2128862"/>
              <a:gd name="connsiteX18164" fmla="*/ 664713 w 2482948"/>
              <a:gd name="connsiteY18164" fmla="*/ 720422 h 2128862"/>
              <a:gd name="connsiteX18165" fmla="*/ 1854229 w 2482948"/>
              <a:gd name="connsiteY18165" fmla="*/ 714322 h 2128862"/>
              <a:gd name="connsiteX18166" fmla="*/ 1852741 w 2482948"/>
              <a:gd name="connsiteY18166" fmla="*/ 716987 h 2128862"/>
              <a:gd name="connsiteX18167" fmla="*/ 1866013 w 2482948"/>
              <a:gd name="connsiteY18167" fmla="*/ 722944 h 2128862"/>
              <a:gd name="connsiteX18168" fmla="*/ 1867133 w 2482948"/>
              <a:gd name="connsiteY18168" fmla="*/ 720546 h 2128862"/>
              <a:gd name="connsiteX18169" fmla="*/ 2121434 w 2482948"/>
              <a:gd name="connsiteY18169" fmla="*/ 713712 h 2128862"/>
              <a:gd name="connsiteX18170" fmla="*/ 2121424 w 2482948"/>
              <a:gd name="connsiteY18170" fmla="*/ 713719 h 2128862"/>
              <a:gd name="connsiteX18171" fmla="*/ 2120889 w 2482948"/>
              <a:gd name="connsiteY18171" fmla="*/ 714058 h 2128862"/>
              <a:gd name="connsiteX18172" fmla="*/ 2121416 w 2482948"/>
              <a:gd name="connsiteY18172" fmla="*/ 713815 h 2128862"/>
              <a:gd name="connsiteX18173" fmla="*/ 2121421 w 2482948"/>
              <a:gd name="connsiteY18173" fmla="*/ 713785 h 2128862"/>
              <a:gd name="connsiteX18174" fmla="*/ 2121430 w 2482948"/>
              <a:gd name="connsiteY18174" fmla="*/ 713733 h 2128862"/>
              <a:gd name="connsiteX18175" fmla="*/ 1983666 w 2482948"/>
              <a:gd name="connsiteY18175" fmla="*/ 713614 h 2128862"/>
              <a:gd name="connsiteX18176" fmla="*/ 1983401 w 2482948"/>
              <a:gd name="connsiteY18176" fmla="*/ 714085 h 2128862"/>
              <a:gd name="connsiteX18177" fmla="*/ 1986174 w 2482948"/>
              <a:gd name="connsiteY18177" fmla="*/ 716008 h 2128862"/>
              <a:gd name="connsiteX18178" fmla="*/ 1984858 w 2482948"/>
              <a:gd name="connsiteY18178" fmla="*/ 714100 h 2128862"/>
              <a:gd name="connsiteX18179" fmla="*/ 793844 w 2482948"/>
              <a:gd name="connsiteY18179" fmla="*/ 713549 h 2128862"/>
              <a:gd name="connsiteX18180" fmla="*/ 792542 w 2482948"/>
              <a:gd name="connsiteY18180" fmla="*/ 715014 h 2128862"/>
              <a:gd name="connsiteX18181" fmla="*/ 793025 w 2482948"/>
              <a:gd name="connsiteY18181" fmla="*/ 715370 h 2128862"/>
              <a:gd name="connsiteX18182" fmla="*/ 793084 w 2482948"/>
              <a:gd name="connsiteY18182" fmla="*/ 715414 h 2128862"/>
              <a:gd name="connsiteX18183" fmla="*/ 793084 w 2482948"/>
              <a:gd name="connsiteY18183" fmla="*/ 715413 h 2128862"/>
              <a:gd name="connsiteX18184" fmla="*/ 794390 w 2482948"/>
              <a:gd name="connsiteY18184" fmla="*/ 713896 h 2128862"/>
              <a:gd name="connsiteX18185" fmla="*/ 2286944 w 2482948"/>
              <a:gd name="connsiteY18185" fmla="*/ 713169 h 2128862"/>
              <a:gd name="connsiteX18186" fmla="*/ 2279061 w 2482948"/>
              <a:gd name="connsiteY18186" fmla="*/ 718674 h 2128862"/>
              <a:gd name="connsiteX18187" fmla="*/ 2277587 w 2482948"/>
              <a:gd name="connsiteY18187" fmla="*/ 719704 h 2128862"/>
              <a:gd name="connsiteX18188" fmla="*/ 2278218 w 2482948"/>
              <a:gd name="connsiteY18188" fmla="*/ 724745 h 2128862"/>
              <a:gd name="connsiteX18189" fmla="*/ 2279351 w 2482948"/>
              <a:gd name="connsiteY18189" fmla="*/ 733799 h 2128862"/>
              <a:gd name="connsiteX18190" fmla="*/ 2289547 w 2482948"/>
              <a:gd name="connsiteY18190" fmla="*/ 725416 h 2128862"/>
              <a:gd name="connsiteX18191" fmla="*/ 2030502 w 2482948"/>
              <a:gd name="connsiteY18191" fmla="*/ 712836 h 2128862"/>
              <a:gd name="connsiteX18192" fmla="*/ 2038646 w 2482948"/>
              <a:gd name="connsiteY18192" fmla="*/ 717004 h 2128862"/>
              <a:gd name="connsiteX18193" fmla="*/ 2040084 w 2482948"/>
              <a:gd name="connsiteY18193" fmla="*/ 715189 h 2128862"/>
              <a:gd name="connsiteX18194" fmla="*/ 2040086 w 2482948"/>
              <a:gd name="connsiteY18194" fmla="*/ 715187 h 2128862"/>
              <a:gd name="connsiteX18195" fmla="*/ 638971 w 2482948"/>
              <a:gd name="connsiteY18195" fmla="*/ 712690 h 2128862"/>
              <a:gd name="connsiteX18196" fmla="*/ 636980 w 2482948"/>
              <a:gd name="connsiteY18196" fmla="*/ 714934 h 2128862"/>
              <a:gd name="connsiteX18197" fmla="*/ 642152 w 2482948"/>
              <a:gd name="connsiteY18197" fmla="*/ 728349 h 2128862"/>
              <a:gd name="connsiteX18198" fmla="*/ 642860 w 2482948"/>
              <a:gd name="connsiteY18198" fmla="*/ 727562 h 2128862"/>
              <a:gd name="connsiteX18199" fmla="*/ 643564 w 2482948"/>
              <a:gd name="connsiteY18199" fmla="*/ 726779 h 2128862"/>
              <a:gd name="connsiteX18200" fmla="*/ 2423163 w 2482948"/>
              <a:gd name="connsiteY18200" fmla="*/ 712328 h 2128862"/>
              <a:gd name="connsiteX18201" fmla="*/ 2420546 w 2482948"/>
              <a:gd name="connsiteY18201" fmla="*/ 755226 h 2128862"/>
              <a:gd name="connsiteX18202" fmla="*/ 2419207 w 2482948"/>
              <a:gd name="connsiteY18202" fmla="*/ 777193 h 2128862"/>
              <a:gd name="connsiteX18203" fmla="*/ 2389243 w 2482948"/>
              <a:gd name="connsiteY18203" fmla="*/ 871481 h 2128862"/>
              <a:gd name="connsiteX18204" fmla="*/ 2383727 w 2482948"/>
              <a:gd name="connsiteY18204" fmla="*/ 882512 h 2128862"/>
              <a:gd name="connsiteX18205" fmla="*/ 2365803 w 2482948"/>
              <a:gd name="connsiteY18205" fmla="*/ 920706 h 2128862"/>
              <a:gd name="connsiteX18206" fmla="*/ 2341258 w 2482948"/>
              <a:gd name="connsiteY18206" fmla="*/ 972965 h 2128862"/>
              <a:gd name="connsiteX18207" fmla="*/ 2341258 w 2482948"/>
              <a:gd name="connsiteY18207" fmla="*/ 974068 h 2128862"/>
              <a:gd name="connsiteX18208" fmla="*/ 2189584 w 2482948"/>
              <a:gd name="connsiteY18208" fmla="*/ 1435021 h 2128862"/>
              <a:gd name="connsiteX18209" fmla="*/ 2158974 w 2482948"/>
              <a:gd name="connsiteY18209" fmla="*/ 1527128 h 2128862"/>
              <a:gd name="connsiteX18210" fmla="*/ 2106990 w 2482948"/>
              <a:gd name="connsiteY18210" fmla="*/ 1642263 h 2128862"/>
              <a:gd name="connsiteX18211" fmla="*/ 1990615 w 2482948"/>
              <a:gd name="connsiteY18211" fmla="*/ 1807726 h 2128862"/>
              <a:gd name="connsiteX18212" fmla="*/ 1964555 w 2482948"/>
              <a:gd name="connsiteY18212" fmla="*/ 1833924 h 2128862"/>
              <a:gd name="connsiteX18213" fmla="*/ 1901946 w 2482948"/>
              <a:gd name="connsiteY18213" fmla="*/ 1886774 h 2128862"/>
              <a:gd name="connsiteX18214" fmla="*/ 1899375 w 2482948"/>
              <a:gd name="connsiteY18214" fmla="*/ 1888243 h 2128862"/>
              <a:gd name="connsiteX18215" fmla="*/ 1900026 w 2482948"/>
              <a:gd name="connsiteY18215" fmla="*/ 1887947 h 2128862"/>
              <a:gd name="connsiteX18216" fmla="*/ 1900121 w 2482948"/>
              <a:gd name="connsiteY18216" fmla="*/ 1887903 h 2128862"/>
              <a:gd name="connsiteX18217" fmla="*/ 1900930 w 2482948"/>
              <a:gd name="connsiteY18217" fmla="*/ 1887536 h 2128862"/>
              <a:gd name="connsiteX18218" fmla="*/ 1975310 w 2482948"/>
              <a:gd name="connsiteY18218" fmla="*/ 1832822 h 2128862"/>
              <a:gd name="connsiteX18219" fmla="*/ 2002887 w 2482948"/>
              <a:gd name="connsiteY18219" fmla="*/ 1807863 h 2128862"/>
              <a:gd name="connsiteX18220" fmla="*/ 2123400 w 2482948"/>
              <a:gd name="connsiteY18220" fmla="*/ 1647503 h 2128862"/>
              <a:gd name="connsiteX18221" fmla="*/ 2176900 w 2482948"/>
              <a:gd name="connsiteY18221" fmla="*/ 1535263 h 2128862"/>
              <a:gd name="connsiteX18222" fmla="*/ 2207647 w 2482948"/>
              <a:gd name="connsiteY18222" fmla="*/ 1445637 h 2128862"/>
              <a:gd name="connsiteX18223" fmla="*/ 2354083 w 2482948"/>
              <a:gd name="connsiteY18223" fmla="*/ 989650 h 2128862"/>
              <a:gd name="connsiteX18224" fmla="*/ 2354083 w 2482948"/>
              <a:gd name="connsiteY18224" fmla="*/ 988409 h 2128862"/>
              <a:gd name="connsiteX18225" fmla="*/ 2376971 w 2482948"/>
              <a:gd name="connsiteY18225" fmla="*/ 933255 h 2128862"/>
              <a:gd name="connsiteX18226" fmla="*/ 2392691 w 2482948"/>
              <a:gd name="connsiteY18226" fmla="*/ 895197 h 2128862"/>
              <a:gd name="connsiteX18227" fmla="*/ 2397517 w 2482948"/>
              <a:gd name="connsiteY18227" fmla="*/ 883754 h 2128862"/>
              <a:gd name="connsiteX18228" fmla="*/ 2423745 w 2482948"/>
              <a:gd name="connsiteY18228" fmla="*/ 782981 h 2128862"/>
              <a:gd name="connsiteX18229" fmla="*/ 2423511 w 2482948"/>
              <a:gd name="connsiteY18229" fmla="*/ 754564 h 2128862"/>
              <a:gd name="connsiteX18230" fmla="*/ 2423401 w 2482948"/>
              <a:gd name="connsiteY18230" fmla="*/ 741250 h 2128862"/>
              <a:gd name="connsiteX18231" fmla="*/ 2114418 w 2482948"/>
              <a:gd name="connsiteY18231" fmla="*/ 712202 h 2128862"/>
              <a:gd name="connsiteX18232" fmla="*/ 2113058 w 2482948"/>
              <a:gd name="connsiteY18232" fmla="*/ 712500 h 2128862"/>
              <a:gd name="connsiteX18233" fmla="*/ 2106609 w 2482948"/>
              <a:gd name="connsiteY18233" fmla="*/ 712226 h 2128862"/>
              <a:gd name="connsiteX18234" fmla="*/ 2106409 w 2482948"/>
              <a:gd name="connsiteY18234" fmla="*/ 713152 h 2128862"/>
              <a:gd name="connsiteX18235" fmla="*/ 2106372 w 2482948"/>
              <a:gd name="connsiteY18235" fmla="*/ 713327 h 2128862"/>
              <a:gd name="connsiteX18236" fmla="*/ 2110990 w 2482948"/>
              <a:gd name="connsiteY18236" fmla="*/ 713327 h 2128862"/>
              <a:gd name="connsiteX18237" fmla="*/ 2215638 w 2482948"/>
              <a:gd name="connsiteY18237" fmla="*/ 712059 h 2128862"/>
              <a:gd name="connsiteX18238" fmla="*/ 2205071 w 2482948"/>
              <a:gd name="connsiteY18238" fmla="*/ 718541 h 2128862"/>
              <a:gd name="connsiteX18239" fmla="*/ 2204292 w 2482948"/>
              <a:gd name="connsiteY18239" fmla="*/ 719019 h 2128862"/>
              <a:gd name="connsiteX18240" fmla="*/ 2203665 w 2482948"/>
              <a:gd name="connsiteY18240" fmla="*/ 719404 h 2128862"/>
              <a:gd name="connsiteX18241" fmla="*/ 2203263 w 2482948"/>
              <a:gd name="connsiteY18241" fmla="*/ 738905 h 2128862"/>
              <a:gd name="connsiteX18242" fmla="*/ 2205676 w 2482948"/>
              <a:gd name="connsiteY18242" fmla="*/ 737304 h 2128862"/>
              <a:gd name="connsiteX18243" fmla="*/ 2213080 w 2482948"/>
              <a:gd name="connsiteY18243" fmla="*/ 732392 h 2128862"/>
              <a:gd name="connsiteX18244" fmla="*/ 2216653 w 2482948"/>
              <a:gd name="connsiteY18244" fmla="*/ 730021 h 2128862"/>
              <a:gd name="connsiteX18245" fmla="*/ 2087406 w 2482948"/>
              <a:gd name="connsiteY18245" fmla="*/ 711409 h 2128862"/>
              <a:gd name="connsiteX18246" fmla="*/ 2087112 w 2482948"/>
              <a:gd name="connsiteY18246" fmla="*/ 712554 h 2128862"/>
              <a:gd name="connsiteX18247" fmla="*/ 2086914 w 2482948"/>
              <a:gd name="connsiteY18247" fmla="*/ 713327 h 2128862"/>
              <a:gd name="connsiteX18248" fmla="*/ 2101896 w 2482948"/>
              <a:gd name="connsiteY18248" fmla="*/ 713327 h 2128862"/>
              <a:gd name="connsiteX18249" fmla="*/ 2102175 w 2482948"/>
              <a:gd name="connsiteY18249" fmla="*/ 712037 h 2128862"/>
              <a:gd name="connsiteX18250" fmla="*/ 2080882 w 2482948"/>
              <a:gd name="connsiteY18250" fmla="*/ 711132 h 2128862"/>
              <a:gd name="connsiteX18251" fmla="*/ 2079966 w 2482948"/>
              <a:gd name="connsiteY18251" fmla="*/ 711672 h 2128862"/>
              <a:gd name="connsiteX18252" fmla="*/ 2079277 w 2482948"/>
              <a:gd name="connsiteY18252" fmla="*/ 711672 h 2128862"/>
              <a:gd name="connsiteX18253" fmla="*/ 2078014 w 2482948"/>
              <a:gd name="connsiteY18253" fmla="*/ 713327 h 2128862"/>
              <a:gd name="connsiteX18254" fmla="*/ 2082592 w 2482948"/>
              <a:gd name="connsiteY18254" fmla="*/ 713327 h 2128862"/>
              <a:gd name="connsiteX18255" fmla="*/ 2083131 w 2482948"/>
              <a:gd name="connsiteY18255" fmla="*/ 711228 h 2128862"/>
              <a:gd name="connsiteX18256" fmla="*/ 2082041 w 2482948"/>
              <a:gd name="connsiteY18256" fmla="*/ 711181 h 2128862"/>
              <a:gd name="connsiteX18257" fmla="*/ 2335743 w 2482948"/>
              <a:gd name="connsiteY18257" fmla="*/ 711075 h 2128862"/>
              <a:gd name="connsiteX18258" fmla="*/ 2330660 w 2482948"/>
              <a:gd name="connsiteY18258" fmla="*/ 715995 h 2128862"/>
              <a:gd name="connsiteX18259" fmla="*/ 2330650 w 2482948"/>
              <a:gd name="connsiteY18259" fmla="*/ 716005 h 2128862"/>
              <a:gd name="connsiteX18260" fmla="*/ 2330146 w 2482948"/>
              <a:gd name="connsiteY18260" fmla="*/ 716493 h 2128862"/>
              <a:gd name="connsiteX18261" fmla="*/ 2332934 w 2482948"/>
              <a:gd name="connsiteY18261" fmla="*/ 728135 h 2128862"/>
              <a:gd name="connsiteX18262" fmla="*/ 2338746 w 2482948"/>
              <a:gd name="connsiteY18262" fmla="*/ 721480 h 2128862"/>
              <a:gd name="connsiteX18263" fmla="*/ 2015800 w 2482948"/>
              <a:gd name="connsiteY18263" fmla="*/ 710921 h 2128862"/>
              <a:gd name="connsiteX18264" fmla="*/ 2014154 w 2482948"/>
              <a:gd name="connsiteY18264" fmla="*/ 712906 h 2128862"/>
              <a:gd name="connsiteX18265" fmla="*/ 2013848 w 2482948"/>
              <a:gd name="connsiteY18265" fmla="*/ 713275 h 2128862"/>
              <a:gd name="connsiteX18266" fmla="*/ 2019546 w 2482948"/>
              <a:gd name="connsiteY18266" fmla="*/ 715122 h 2128862"/>
              <a:gd name="connsiteX18267" fmla="*/ 2020278 w 2482948"/>
              <a:gd name="connsiteY18267" fmla="*/ 713211 h 2128862"/>
              <a:gd name="connsiteX18268" fmla="*/ 965529 w 2482948"/>
              <a:gd name="connsiteY18268" fmla="*/ 710589 h 2128862"/>
              <a:gd name="connsiteX18269" fmla="*/ 965513 w 2482948"/>
              <a:gd name="connsiteY18269" fmla="*/ 710617 h 2128862"/>
              <a:gd name="connsiteX18270" fmla="*/ 965496 w 2482948"/>
              <a:gd name="connsiteY18270" fmla="*/ 710646 h 2128862"/>
              <a:gd name="connsiteX18271" fmla="*/ 966882 w 2482948"/>
              <a:gd name="connsiteY18271" fmla="*/ 711284 h 2128862"/>
              <a:gd name="connsiteX18272" fmla="*/ 974513 w 2482948"/>
              <a:gd name="connsiteY18272" fmla="*/ 714800 h 2128862"/>
              <a:gd name="connsiteX18273" fmla="*/ 976457 w 2482948"/>
              <a:gd name="connsiteY18273" fmla="*/ 715695 h 2128862"/>
              <a:gd name="connsiteX18274" fmla="*/ 976420 w 2482948"/>
              <a:gd name="connsiteY18274" fmla="*/ 715659 h 2128862"/>
              <a:gd name="connsiteX18275" fmla="*/ 976385 w 2482948"/>
              <a:gd name="connsiteY18275" fmla="*/ 715626 h 2128862"/>
              <a:gd name="connsiteX18276" fmla="*/ 971612 w 2482948"/>
              <a:gd name="connsiteY18276" fmla="*/ 713411 h 2128862"/>
              <a:gd name="connsiteX18277" fmla="*/ 2067470 w 2482948"/>
              <a:gd name="connsiteY18277" fmla="*/ 710562 h 2128862"/>
              <a:gd name="connsiteX18278" fmla="*/ 2066931 w 2482948"/>
              <a:gd name="connsiteY18278" fmla="*/ 712356 h 2128862"/>
              <a:gd name="connsiteX18279" fmla="*/ 2066803 w 2482948"/>
              <a:gd name="connsiteY18279" fmla="*/ 712780 h 2128862"/>
              <a:gd name="connsiteX18280" fmla="*/ 2066639 w 2482948"/>
              <a:gd name="connsiteY18280" fmla="*/ 713327 h 2128862"/>
              <a:gd name="connsiteX18281" fmla="*/ 2072872 w 2482948"/>
              <a:gd name="connsiteY18281" fmla="*/ 713327 h 2128862"/>
              <a:gd name="connsiteX18282" fmla="*/ 2074450 w 2482948"/>
              <a:gd name="connsiteY18282" fmla="*/ 711258 h 2128862"/>
              <a:gd name="connsiteX18283" fmla="*/ 2074869 w 2482948"/>
              <a:gd name="connsiteY18283" fmla="*/ 710876 h 2128862"/>
              <a:gd name="connsiteX18284" fmla="*/ 1963367 w 2482948"/>
              <a:gd name="connsiteY18284" fmla="*/ 710007 h 2128862"/>
              <a:gd name="connsiteX18285" fmla="*/ 1959591 w 2482948"/>
              <a:gd name="connsiteY18285" fmla="*/ 717048 h 2128862"/>
              <a:gd name="connsiteX18286" fmla="*/ 1945260 w 2482948"/>
              <a:gd name="connsiteY18286" fmla="*/ 759733 h 2128862"/>
              <a:gd name="connsiteX18287" fmla="*/ 1969798 w 2482948"/>
              <a:gd name="connsiteY18287" fmla="*/ 721032 h 2128862"/>
              <a:gd name="connsiteX18288" fmla="*/ 1967634 w 2482948"/>
              <a:gd name="connsiteY18288" fmla="*/ 717322 h 2128862"/>
              <a:gd name="connsiteX18289" fmla="*/ 760514 w 2482948"/>
              <a:gd name="connsiteY18289" fmla="*/ 709220 h 2128862"/>
              <a:gd name="connsiteX18290" fmla="*/ 759453 w 2482948"/>
              <a:gd name="connsiteY18290" fmla="*/ 710410 h 2128862"/>
              <a:gd name="connsiteX18291" fmla="*/ 763303 w 2482948"/>
              <a:gd name="connsiteY18291" fmla="*/ 711985 h 2128862"/>
              <a:gd name="connsiteX18292" fmla="*/ 763894 w 2482948"/>
              <a:gd name="connsiteY18292" fmla="*/ 712185 h 2128862"/>
              <a:gd name="connsiteX18293" fmla="*/ 770385 w 2482948"/>
              <a:gd name="connsiteY18293" fmla="*/ 714382 h 2128862"/>
              <a:gd name="connsiteX18294" fmla="*/ 766597 w 2482948"/>
              <a:gd name="connsiteY18294" fmla="*/ 711566 h 2128862"/>
              <a:gd name="connsiteX18295" fmla="*/ 765862 w 2482948"/>
              <a:gd name="connsiteY18295" fmla="*/ 711020 h 2128862"/>
              <a:gd name="connsiteX18296" fmla="*/ 1833742 w 2482948"/>
              <a:gd name="connsiteY18296" fmla="*/ 708646 h 2128862"/>
              <a:gd name="connsiteX18297" fmla="*/ 1831714 w 2482948"/>
              <a:gd name="connsiteY18297" fmla="*/ 712744 h 2128862"/>
              <a:gd name="connsiteX18298" fmla="*/ 1842528 w 2482948"/>
              <a:gd name="connsiteY18298" fmla="*/ 713877 h 2128862"/>
              <a:gd name="connsiteX18299" fmla="*/ 1847256 w 2482948"/>
              <a:gd name="connsiteY18299" fmla="*/ 715080 h 2128862"/>
              <a:gd name="connsiteX18300" fmla="*/ 1848550 w 2482948"/>
              <a:gd name="connsiteY18300" fmla="*/ 712383 h 2128862"/>
              <a:gd name="connsiteX18301" fmla="*/ 1848862 w 2482948"/>
              <a:gd name="connsiteY18301" fmla="*/ 711733 h 2128862"/>
              <a:gd name="connsiteX18302" fmla="*/ 1844733 w 2482948"/>
              <a:gd name="connsiteY18302" fmla="*/ 709741 h 2128862"/>
              <a:gd name="connsiteX18303" fmla="*/ 1844709 w 2482948"/>
              <a:gd name="connsiteY18303" fmla="*/ 709738 h 2128862"/>
              <a:gd name="connsiteX18304" fmla="*/ 1841811 w 2482948"/>
              <a:gd name="connsiteY18304" fmla="*/ 709449 h 2128862"/>
              <a:gd name="connsiteX18305" fmla="*/ 1839161 w 2482948"/>
              <a:gd name="connsiteY18305" fmla="*/ 709186 h 2128862"/>
              <a:gd name="connsiteX18306" fmla="*/ 1805944 w 2482948"/>
              <a:gd name="connsiteY18306" fmla="*/ 708514 h 2128862"/>
              <a:gd name="connsiteX18307" fmla="*/ 1801544 w 2482948"/>
              <a:gd name="connsiteY18307" fmla="*/ 709582 h 2128862"/>
              <a:gd name="connsiteX18308" fmla="*/ 1805173 w 2482948"/>
              <a:gd name="connsiteY18308" fmla="*/ 709963 h 2128862"/>
              <a:gd name="connsiteX18309" fmla="*/ 2050493 w 2482948"/>
              <a:gd name="connsiteY18309" fmla="*/ 708363 h 2128862"/>
              <a:gd name="connsiteX18310" fmla="*/ 2049203 w 2482948"/>
              <a:gd name="connsiteY18310" fmla="*/ 709996 h 2128862"/>
              <a:gd name="connsiteX18311" fmla="*/ 2048059 w 2482948"/>
              <a:gd name="connsiteY18311" fmla="*/ 711445 h 2128862"/>
              <a:gd name="connsiteX18312" fmla="*/ 2055669 w 2482948"/>
              <a:gd name="connsiteY18312" fmla="*/ 713286 h 2128862"/>
              <a:gd name="connsiteX18313" fmla="*/ 2055982 w 2482948"/>
              <a:gd name="connsiteY18313" fmla="*/ 713317 h 2128862"/>
              <a:gd name="connsiteX18314" fmla="*/ 2056078 w 2482948"/>
              <a:gd name="connsiteY18314" fmla="*/ 713327 h 2128862"/>
              <a:gd name="connsiteX18315" fmla="*/ 2061524 w 2482948"/>
              <a:gd name="connsiteY18315" fmla="*/ 713327 h 2128862"/>
              <a:gd name="connsiteX18316" fmla="*/ 2062422 w 2482948"/>
              <a:gd name="connsiteY18316" fmla="*/ 710347 h 2128862"/>
              <a:gd name="connsiteX18317" fmla="*/ 2057904 w 2482948"/>
              <a:gd name="connsiteY18317" fmla="*/ 710155 h 2128862"/>
              <a:gd name="connsiteX18318" fmla="*/ 1827523 w 2482948"/>
              <a:gd name="connsiteY18318" fmla="*/ 708027 h 2128862"/>
              <a:gd name="connsiteX18319" fmla="*/ 1825147 w 2482948"/>
              <a:gd name="connsiteY18319" fmla="*/ 712056 h 2128862"/>
              <a:gd name="connsiteX18320" fmla="*/ 1825268 w 2482948"/>
              <a:gd name="connsiteY18320" fmla="*/ 712068 h 2128862"/>
              <a:gd name="connsiteX18321" fmla="*/ 1826294 w 2482948"/>
              <a:gd name="connsiteY18321" fmla="*/ 712176 h 2128862"/>
              <a:gd name="connsiteX18322" fmla="*/ 1828307 w 2482948"/>
              <a:gd name="connsiteY18322" fmla="*/ 708105 h 2128862"/>
              <a:gd name="connsiteX18323" fmla="*/ 1827796 w 2482948"/>
              <a:gd name="connsiteY18323" fmla="*/ 708054 h 2128862"/>
              <a:gd name="connsiteX18324" fmla="*/ 1827658 w 2482948"/>
              <a:gd name="connsiteY18324" fmla="*/ 708040 h 2128862"/>
              <a:gd name="connsiteX18325" fmla="*/ 2319262 w 2482948"/>
              <a:gd name="connsiteY18325" fmla="*/ 707737 h 2128862"/>
              <a:gd name="connsiteX18326" fmla="*/ 2318825 w 2482948"/>
              <a:gd name="connsiteY18326" fmla="*/ 708097 h 2128862"/>
              <a:gd name="connsiteX18327" fmla="*/ 2317956 w 2482948"/>
              <a:gd name="connsiteY18327" fmla="*/ 708812 h 2128862"/>
              <a:gd name="connsiteX18328" fmla="*/ 2313011 w 2482948"/>
              <a:gd name="connsiteY18328" fmla="*/ 712882 h 2128862"/>
              <a:gd name="connsiteX18329" fmla="*/ 2313248 w 2482948"/>
              <a:gd name="connsiteY18329" fmla="*/ 713444 h 2128862"/>
              <a:gd name="connsiteX18330" fmla="*/ 2313904 w 2482948"/>
              <a:gd name="connsiteY18330" fmla="*/ 716806 h 2128862"/>
              <a:gd name="connsiteX18331" fmla="*/ 2315300 w 2482948"/>
              <a:gd name="connsiteY18331" fmla="*/ 723966 h 2128862"/>
              <a:gd name="connsiteX18332" fmla="*/ 2317268 w 2482948"/>
              <a:gd name="connsiteY18332" fmla="*/ 722062 h 2128862"/>
              <a:gd name="connsiteX18333" fmla="*/ 2318487 w 2482948"/>
              <a:gd name="connsiteY18333" fmla="*/ 720883 h 2128862"/>
              <a:gd name="connsiteX18334" fmla="*/ 2322106 w 2482948"/>
              <a:gd name="connsiteY18334" fmla="*/ 717381 h 2128862"/>
              <a:gd name="connsiteX18335" fmla="*/ 2008435 w 2482948"/>
              <a:gd name="connsiteY18335" fmla="*/ 707421 h 2128862"/>
              <a:gd name="connsiteX18336" fmla="*/ 2006752 w 2482948"/>
              <a:gd name="connsiteY18336" fmla="*/ 710975 h 2128862"/>
              <a:gd name="connsiteX18337" fmla="*/ 2009089 w 2482948"/>
              <a:gd name="connsiteY18337" fmla="*/ 711733 h 2128862"/>
              <a:gd name="connsiteX18338" fmla="*/ 2009097 w 2482948"/>
              <a:gd name="connsiteY18338" fmla="*/ 711735 h 2128862"/>
              <a:gd name="connsiteX18339" fmla="*/ 2010195 w 2482948"/>
              <a:gd name="connsiteY18339" fmla="*/ 712091 h 2128862"/>
              <a:gd name="connsiteX18340" fmla="*/ 2012561 w 2482948"/>
              <a:gd name="connsiteY18340" fmla="*/ 709264 h 2128862"/>
              <a:gd name="connsiteX18341" fmla="*/ 2009689 w 2482948"/>
              <a:gd name="connsiteY18341" fmla="*/ 707795 h 2128862"/>
              <a:gd name="connsiteX18342" fmla="*/ 2009438 w 2482948"/>
              <a:gd name="connsiteY18342" fmla="*/ 707667 h 2128862"/>
              <a:gd name="connsiteX18343" fmla="*/ 754713 w 2482948"/>
              <a:gd name="connsiteY18343" fmla="*/ 707267 h 2128862"/>
              <a:gd name="connsiteX18344" fmla="*/ 754716 w 2482948"/>
              <a:gd name="connsiteY18344" fmla="*/ 707270 h 2128862"/>
              <a:gd name="connsiteX18345" fmla="*/ 754725 w 2482948"/>
              <a:gd name="connsiteY18345" fmla="*/ 707278 h 2128862"/>
              <a:gd name="connsiteX18346" fmla="*/ 754740 w 2482948"/>
              <a:gd name="connsiteY18346" fmla="*/ 707292 h 2128862"/>
              <a:gd name="connsiteX18347" fmla="*/ 754939 w 2482948"/>
              <a:gd name="connsiteY18347" fmla="*/ 707476 h 2128862"/>
              <a:gd name="connsiteX18348" fmla="*/ 755030 w 2482948"/>
              <a:gd name="connsiteY18348" fmla="*/ 707374 h 2128862"/>
              <a:gd name="connsiteX18349" fmla="*/ 754922 w 2482948"/>
              <a:gd name="connsiteY18349" fmla="*/ 707338 h 2128862"/>
              <a:gd name="connsiteX18350" fmla="*/ 754789 w 2482948"/>
              <a:gd name="connsiteY18350" fmla="*/ 707293 h 2128862"/>
              <a:gd name="connsiteX18351" fmla="*/ 643897 w 2482948"/>
              <a:gd name="connsiteY18351" fmla="*/ 707138 h 2128862"/>
              <a:gd name="connsiteX18352" fmla="*/ 641860 w 2482948"/>
              <a:gd name="connsiteY18352" fmla="*/ 709434 h 2128862"/>
              <a:gd name="connsiteX18353" fmla="*/ 645270 w 2482948"/>
              <a:gd name="connsiteY18353" fmla="*/ 721315 h 2128862"/>
              <a:gd name="connsiteX18354" fmla="*/ 645419 w 2482948"/>
              <a:gd name="connsiteY18354" fmla="*/ 721543 h 2128862"/>
              <a:gd name="connsiteX18355" fmla="*/ 645634 w 2482948"/>
              <a:gd name="connsiteY18355" fmla="*/ 721874 h 2128862"/>
              <a:gd name="connsiteX18356" fmla="*/ 646616 w 2482948"/>
              <a:gd name="connsiteY18356" fmla="*/ 723387 h 2128862"/>
              <a:gd name="connsiteX18357" fmla="*/ 649723 w 2482948"/>
              <a:gd name="connsiteY18357" fmla="*/ 719932 h 2128862"/>
              <a:gd name="connsiteX18358" fmla="*/ 648671 w 2482948"/>
              <a:gd name="connsiteY18358" fmla="*/ 718567 h 2128862"/>
              <a:gd name="connsiteX18359" fmla="*/ 1813684 w 2482948"/>
              <a:gd name="connsiteY18359" fmla="*/ 706649 h 2128862"/>
              <a:gd name="connsiteX18360" fmla="*/ 1813655 w 2482948"/>
              <a:gd name="connsiteY18360" fmla="*/ 706707 h 2128862"/>
              <a:gd name="connsiteX18361" fmla="*/ 1811642 w 2482948"/>
              <a:gd name="connsiteY18361" fmla="*/ 710640 h 2128862"/>
              <a:gd name="connsiteX18362" fmla="*/ 1813121 w 2482948"/>
              <a:gd name="connsiteY18362" fmla="*/ 710795 h 2128862"/>
              <a:gd name="connsiteX18363" fmla="*/ 1820044 w 2482948"/>
              <a:gd name="connsiteY18363" fmla="*/ 711521 h 2128862"/>
              <a:gd name="connsiteX18364" fmla="*/ 1820481 w 2482948"/>
              <a:gd name="connsiteY18364" fmla="*/ 710775 h 2128862"/>
              <a:gd name="connsiteX18365" fmla="*/ 1822390 w 2482948"/>
              <a:gd name="connsiteY18365" fmla="*/ 707516 h 2128862"/>
              <a:gd name="connsiteX18366" fmla="*/ 1819764 w 2482948"/>
              <a:gd name="connsiteY18366" fmla="*/ 707254 h 2128862"/>
              <a:gd name="connsiteX18367" fmla="*/ 1819074 w 2482948"/>
              <a:gd name="connsiteY18367" fmla="*/ 707186 h 2128862"/>
              <a:gd name="connsiteX18368" fmla="*/ 2178734 w 2482948"/>
              <a:gd name="connsiteY18368" fmla="*/ 706571 h 2128862"/>
              <a:gd name="connsiteX18369" fmla="*/ 2165375 w 2482948"/>
              <a:gd name="connsiteY18369" fmla="*/ 712722 h 2128862"/>
              <a:gd name="connsiteX18370" fmla="*/ 2163232 w 2482948"/>
              <a:gd name="connsiteY18370" fmla="*/ 734951 h 2128862"/>
              <a:gd name="connsiteX18371" fmla="*/ 2169521 w 2482948"/>
              <a:gd name="connsiteY18371" fmla="*/ 730346 h 2128862"/>
              <a:gd name="connsiteX18372" fmla="*/ 2171807 w 2482948"/>
              <a:gd name="connsiteY18372" fmla="*/ 728672 h 2128862"/>
              <a:gd name="connsiteX18373" fmla="*/ 2178239 w 2482948"/>
              <a:gd name="connsiteY18373" fmla="*/ 725348 h 2128862"/>
              <a:gd name="connsiteX18374" fmla="*/ 667942 w 2482948"/>
              <a:gd name="connsiteY18374" fmla="*/ 705971 h 2128862"/>
              <a:gd name="connsiteX18375" fmla="*/ 663179 w 2482948"/>
              <a:gd name="connsiteY18375" fmla="*/ 711281 h 2128862"/>
              <a:gd name="connsiteX18376" fmla="*/ 670667 w 2482948"/>
              <a:gd name="connsiteY18376" fmla="*/ 721675 h 2128862"/>
              <a:gd name="connsiteX18377" fmla="*/ 671818 w 2482948"/>
              <a:gd name="connsiteY18377" fmla="*/ 720381 h 2128862"/>
              <a:gd name="connsiteX18378" fmla="*/ 673250 w 2482948"/>
              <a:gd name="connsiteY18378" fmla="*/ 718772 h 2128862"/>
              <a:gd name="connsiteX18379" fmla="*/ 673175 w 2482948"/>
              <a:gd name="connsiteY18379" fmla="*/ 718578 h 2128862"/>
              <a:gd name="connsiteX18380" fmla="*/ 672990 w 2482948"/>
              <a:gd name="connsiteY18380" fmla="*/ 718100 h 2128862"/>
              <a:gd name="connsiteX18381" fmla="*/ 672266 w 2482948"/>
              <a:gd name="connsiteY18381" fmla="*/ 716226 h 2128862"/>
              <a:gd name="connsiteX18382" fmla="*/ 672303 w 2482948"/>
              <a:gd name="connsiteY18382" fmla="*/ 715647 h 2128862"/>
              <a:gd name="connsiteX18383" fmla="*/ 672587 w 2482948"/>
              <a:gd name="connsiteY18383" fmla="*/ 711163 h 2128862"/>
              <a:gd name="connsiteX18384" fmla="*/ 672558 w 2482948"/>
              <a:gd name="connsiteY18384" fmla="*/ 711130 h 2128862"/>
              <a:gd name="connsiteX18385" fmla="*/ 672258 w 2482948"/>
              <a:gd name="connsiteY18385" fmla="*/ 710795 h 2128862"/>
              <a:gd name="connsiteX18386" fmla="*/ 1974581 w 2482948"/>
              <a:gd name="connsiteY18386" fmla="*/ 705204 h 2128862"/>
              <a:gd name="connsiteX18387" fmla="*/ 1974643 w 2482948"/>
              <a:gd name="connsiteY18387" fmla="*/ 705337 h 2128862"/>
              <a:gd name="connsiteX18388" fmla="*/ 1979900 w 2482948"/>
              <a:gd name="connsiteY18388" fmla="*/ 707650 h 2128862"/>
              <a:gd name="connsiteX18389" fmla="*/ 1980114 w 2482948"/>
              <a:gd name="connsiteY18389" fmla="*/ 707399 h 2128862"/>
              <a:gd name="connsiteX18390" fmla="*/ 1980145 w 2482948"/>
              <a:gd name="connsiteY18390" fmla="*/ 707362 h 2128862"/>
              <a:gd name="connsiteX18391" fmla="*/ 1976886 w 2482948"/>
              <a:gd name="connsiteY18391" fmla="*/ 706098 h 2128862"/>
              <a:gd name="connsiteX18392" fmla="*/ 2122912 w 2482948"/>
              <a:gd name="connsiteY18392" fmla="*/ 705198 h 2128862"/>
              <a:gd name="connsiteX18393" fmla="*/ 2120228 w 2482948"/>
              <a:gd name="connsiteY18393" fmla="*/ 705468 h 2128862"/>
              <a:gd name="connsiteX18394" fmla="*/ 2114299 w 2482948"/>
              <a:gd name="connsiteY18394" fmla="*/ 706294 h 2128862"/>
              <a:gd name="connsiteX18395" fmla="*/ 2108014 w 2482948"/>
              <a:gd name="connsiteY18395" fmla="*/ 705720 h 2128862"/>
              <a:gd name="connsiteX18396" fmla="*/ 2108006 w 2482948"/>
              <a:gd name="connsiteY18396" fmla="*/ 705757 h 2128862"/>
              <a:gd name="connsiteX18397" fmla="*/ 2108000 w 2482948"/>
              <a:gd name="connsiteY18397" fmla="*/ 705785 h 2128862"/>
              <a:gd name="connsiteX18398" fmla="*/ 2107935 w 2482948"/>
              <a:gd name="connsiteY18398" fmla="*/ 706084 h 2128862"/>
              <a:gd name="connsiteX18399" fmla="*/ 2115191 w 2482948"/>
              <a:gd name="connsiteY18399" fmla="*/ 706976 h 2128862"/>
              <a:gd name="connsiteX18400" fmla="*/ 2120074 w 2482948"/>
              <a:gd name="connsiteY18400" fmla="*/ 705901 h 2128862"/>
              <a:gd name="connsiteX18401" fmla="*/ 2122898 w 2482948"/>
              <a:gd name="connsiteY18401" fmla="*/ 705279 h 2128862"/>
              <a:gd name="connsiteX18402" fmla="*/ 1036900 w 2482948"/>
              <a:gd name="connsiteY18402" fmla="*/ 705028 h 2128862"/>
              <a:gd name="connsiteX18403" fmla="*/ 1035590 w 2482948"/>
              <a:gd name="connsiteY18403" fmla="*/ 705120 h 2128862"/>
              <a:gd name="connsiteX18404" fmla="*/ 1034908 w 2482948"/>
              <a:gd name="connsiteY18404" fmla="*/ 705168 h 2128862"/>
              <a:gd name="connsiteX18405" fmla="*/ 1028230 w 2482948"/>
              <a:gd name="connsiteY18405" fmla="*/ 705635 h 2128862"/>
              <a:gd name="connsiteX18406" fmla="*/ 1027737 w 2482948"/>
              <a:gd name="connsiteY18406" fmla="*/ 713441 h 2128862"/>
              <a:gd name="connsiteX18407" fmla="*/ 1028657 w 2482948"/>
              <a:gd name="connsiteY18407" fmla="*/ 714856 h 2128862"/>
              <a:gd name="connsiteX18408" fmla="*/ 1028732 w 2482948"/>
              <a:gd name="connsiteY18408" fmla="*/ 714971 h 2128862"/>
              <a:gd name="connsiteX18409" fmla="*/ 1028744 w 2482948"/>
              <a:gd name="connsiteY18409" fmla="*/ 714990 h 2128862"/>
              <a:gd name="connsiteX18410" fmla="*/ 1039085 w 2482948"/>
              <a:gd name="connsiteY18410" fmla="*/ 714736 h 2128862"/>
              <a:gd name="connsiteX18411" fmla="*/ 1042680 w 2482948"/>
              <a:gd name="connsiteY18411" fmla="*/ 714647 h 2128862"/>
              <a:gd name="connsiteX18412" fmla="*/ 1042022 w 2482948"/>
              <a:gd name="connsiteY18412" fmla="*/ 713553 h 2128862"/>
              <a:gd name="connsiteX18413" fmla="*/ 2269920 w 2482948"/>
              <a:gd name="connsiteY18413" fmla="*/ 704746 h 2128862"/>
              <a:gd name="connsiteX18414" fmla="*/ 2257435 w 2482948"/>
              <a:gd name="connsiteY18414" fmla="*/ 712120 h 2128862"/>
              <a:gd name="connsiteX18415" fmla="*/ 2258757 w 2482948"/>
              <a:gd name="connsiteY18415" fmla="*/ 726368 h 2128862"/>
              <a:gd name="connsiteX18416" fmla="*/ 2263129 w 2482948"/>
              <a:gd name="connsiteY18416" fmla="*/ 723317 h 2128862"/>
              <a:gd name="connsiteX18417" fmla="*/ 2264916 w 2482948"/>
              <a:gd name="connsiteY18417" fmla="*/ 722071 h 2128862"/>
              <a:gd name="connsiteX18418" fmla="*/ 2272491 w 2482948"/>
              <a:gd name="connsiteY18418" fmla="*/ 716785 h 2128862"/>
              <a:gd name="connsiteX18419" fmla="*/ 2272381 w 2482948"/>
              <a:gd name="connsiteY18419" fmla="*/ 715919 h 2128862"/>
              <a:gd name="connsiteX18420" fmla="*/ 764567 w 2482948"/>
              <a:gd name="connsiteY18420" fmla="*/ 704674 h 2128862"/>
              <a:gd name="connsiteX18421" fmla="*/ 764032 w 2482948"/>
              <a:gd name="connsiteY18421" fmla="*/ 705274 h 2128862"/>
              <a:gd name="connsiteX18422" fmla="*/ 763956 w 2482948"/>
              <a:gd name="connsiteY18422" fmla="*/ 705360 h 2128862"/>
              <a:gd name="connsiteX18423" fmla="*/ 764152 w 2482948"/>
              <a:gd name="connsiteY18423" fmla="*/ 705575 h 2128862"/>
              <a:gd name="connsiteX18424" fmla="*/ 765111 w 2482948"/>
              <a:gd name="connsiteY18424" fmla="*/ 706630 h 2128862"/>
              <a:gd name="connsiteX18425" fmla="*/ 771199 w 2482948"/>
              <a:gd name="connsiteY18425" fmla="*/ 708702 h 2128862"/>
              <a:gd name="connsiteX18426" fmla="*/ 776706 w 2482948"/>
              <a:gd name="connsiteY18426" fmla="*/ 710575 h 2128862"/>
              <a:gd name="connsiteX18427" fmla="*/ 773775 w 2482948"/>
              <a:gd name="connsiteY18427" fmla="*/ 708497 h 2128862"/>
              <a:gd name="connsiteX18428" fmla="*/ 771098 w 2482948"/>
              <a:gd name="connsiteY18428" fmla="*/ 706600 h 2128862"/>
              <a:gd name="connsiteX18429" fmla="*/ 767829 w 2482948"/>
              <a:gd name="connsiteY18429" fmla="*/ 705636 h 2128862"/>
              <a:gd name="connsiteX18430" fmla="*/ 1996672 w 2482948"/>
              <a:gd name="connsiteY18430" fmla="*/ 704549 h 2128862"/>
              <a:gd name="connsiteX18431" fmla="*/ 2002194 w 2482948"/>
              <a:gd name="connsiteY18431" fmla="*/ 708253 h 2128862"/>
              <a:gd name="connsiteX18432" fmla="*/ 2003181 w 2482948"/>
              <a:gd name="connsiteY18432" fmla="*/ 706176 h 2128862"/>
              <a:gd name="connsiteX18433" fmla="*/ 2003200 w 2482948"/>
              <a:gd name="connsiteY18433" fmla="*/ 706137 h 2128862"/>
              <a:gd name="connsiteX18434" fmla="*/ 1997096 w 2482948"/>
              <a:gd name="connsiteY18434" fmla="*/ 704639 h 2128862"/>
              <a:gd name="connsiteX18435" fmla="*/ 2021123 w 2482948"/>
              <a:gd name="connsiteY18435" fmla="*/ 704504 h 2128862"/>
              <a:gd name="connsiteX18436" fmla="*/ 2020272 w 2482948"/>
              <a:gd name="connsiteY18436" fmla="*/ 705530 h 2128862"/>
              <a:gd name="connsiteX18437" fmla="*/ 2021359 w 2482948"/>
              <a:gd name="connsiteY18437" fmla="*/ 705798 h 2128862"/>
              <a:gd name="connsiteX18438" fmla="*/ 2022691 w 2482948"/>
              <a:gd name="connsiteY18438" fmla="*/ 706127 h 2128862"/>
              <a:gd name="connsiteX18439" fmla="*/ 2022966 w 2482948"/>
              <a:gd name="connsiteY18439" fmla="*/ 706195 h 2128862"/>
              <a:gd name="connsiteX18440" fmla="*/ 2023236 w 2482948"/>
              <a:gd name="connsiteY18440" fmla="*/ 705490 h 2128862"/>
              <a:gd name="connsiteX18441" fmla="*/ 2092463 w 2482948"/>
              <a:gd name="connsiteY18441" fmla="*/ 704299 h 2128862"/>
              <a:gd name="connsiteX18442" fmla="*/ 2092420 w 2482948"/>
              <a:gd name="connsiteY18442" fmla="*/ 704324 h 2128862"/>
              <a:gd name="connsiteX18443" fmla="*/ 2092326 w 2482948"/>
              <a:gd name="connsiteY18443" fmla="*/ 704380 h 2128862"/>
              <a:gd name="connsiteX18444" fmla="*/ 2090780 w 2482948"/>
              <a:gd name="connsiteY18444" fmla="*/ 705293 h 2128862"/>
              <a:gd name="connsiteX18445" fmla="*/ 2095065 w 2482948"/>
              <a:gd name="connsiteY18445" fmla="*/ 705480 h 2128862"/>
              <a:gd name="connsiteX18446" fmla="*/ 2103513 w 2482948"/>
              <a:gd name="connsiteY18446" fmla="*/ 705849 h 2128862"/>
              <a:gd name="connsiteX18447" fmla="*/ 2103570 w 2482948"/>
              <a:gd name="connsiteY18447" fmla="*/ 705589 h 2128862"/>
              <a:gd name="connsiteX18448" fmla="*/ 2103628 w 2482948"/>
              <a:gd name="connsiteY18448" fmla="*/ 705319 h 2128862"/>
              <a:gd name="connsiteX18449" fmla="*/ 1050074 w 2482948"/>
              <a:gd name="connsiteY18449" fmla="*/ 704106 h 2128862"/>
              <a:gd name="connsiteX18450" fmla="*/ 1048110 w 2482948"/>
              <a:gd name="connsiteY18450" fmla="*/ 704244 h 2128862"/>
              <a:gd name="connsiteX18451" fmla="*/ 1045236 w 2482948"/>
              <a:gd name="connsiteY18451" fmla="*/ 704445 h 2128862"/>
              <a:gd name="connsiteX18452" fmla="*/ 1042954 w 2482948"/>
              <a:gd name="connsiteY18452" fmla="*/ 704605 h 2128862"/>
              <a:gd name="connsiteX18453" fmla="*/ 1048806 w 2482948"/>
              <a:gd name="connsiteY18453" fmla="*/ 714497 h 2128862"/>
              <a:gd name="connsiteX18454" fmla="*/ 1055585 w 2482948"/>
              <a:gd name="connsiteY18454" fmla="*/ 714330 h 2128862"/>
              <a:gd name="connsiteX18455" fmla="*/ 1053238 w 2482948"/>
              <a:gd name="connsiteY18455" fmla="*/ 709976 h 2128862"/>
              <a:gd name="connsiteX18456" fmla="*/ 1051222 w 2482948"/>
              <a:gd name="connsiteY18456" fmla="*/ 706235 h 2128862"/>
              <a:gd name="connsiteX18457" fmla="*/ 1989651 w 2482948"/>
              <a:gd name="connsiteY18457" fmla="*/ 704088 h 2128862"/>
              <a:gd name="connsiteX18458" fmla="*/ 1990754 w 2482948"/>
              <a:gd name="connsiteY18458" fmla="*/ 705467 h 2128862"/>
              <a:gd name="connsiteX18459" fmla="*/ 1991404 w 2482948"/>
              <a:gd name="connsiteY18459" fmla="*/ 706002 h 2128862"/>
              <a:gd name="connsiteX18460" fmla="*/ 1991747 w 2482948"/>
              <a:gd name="connsiteY18460" fmla="*/ 706113 h 2128862"/>
              <a:gd name="connsiteX18461" fmla="*/ 1991921 w 2482948"/>
              <a:gd name="connsiteY18461" fmla="*/ 706169 h 2128862"/>
              <a:gd name="connsiteX18462" fmla="*/ 1992010 w 2482948"/>
              <a:gd name="connsiteY18462" fmla="*/ 706198 h 2128862"/>
              <a:gd name="connsiteX18463" fmla="*/ 2232885 w 2482948"/>
              <a:gd name="connsiteY18463" fmla="*/ 704059 h 2128862"/>
              <a:gd name="connsiteX18464" fmla="*/ 2223782 w 2482948"/>
              <a:gd name="connsiteY18464" fmla="*/ 707672 h 2128862"/>
              <a:gd name="connsiteX18465" fmla="*/ 2221619 w 2482948"/>
              <a:gd name="connsiteY18465" fmla="*/ 708436 h 2128862"/>
              <a:gd name="connsiteX18466" fmla="*/ 2221912 w 2482948"/>
              <a:gd name="connsiteY18466" fmla="*/ 726531 h 2128862"/>
              <a:gd name="connsiteX18467" fmla="*/ 2233709 w 2482948"/>
              <a:gd name="connsiteY18467" fmla="*/ 718704 h 2128862"/>
              <a:gd name="connsiteX18468" fmla="*/ 2234254 w 2482948"/>
              <a:gd name="connsiteY18468" fmla="*/ 718486 h 2128862"/>
              <a:gd name="connsiteX18469" fmla="*/ 1743242 w 2482948"/>
              <a:gd name="connsiteY18469" fmla="*/ 703287 h 2128862"/>
              <a:gd name="connsiteX18470" fmla="*/ 1728281 w 2482948"/>
              <a:gd name="connsiteY18470" fmla="*/ 725661 h 2128862"/>
              <a:gd name="connsiteX18471" fmla="*/ 1721947 w 2482948"/>
              <a:gd name="connsiteY18471" fmla="*/ 735135 h 2128862"/>
              <a:gd name="connsiteX18472" fmla="*/ 1720845 w 2482948"/>
              <a:gd name="connsiteY18472" fmla="*/ 737344 h 2128862"/>
              <a:gd name="connsiteX18473" fmla="*/ 1709530 w 2482948"/>
              <a:gd name="connsiteY18473" fmla="*/ 760031 h 2128862"/>
              <a:gd name="connsiteX18474" fmla="*/ 1703008 w 2482948"/>
              <a:gd name="connsiteY18474" fmla="*/ 773108 h 2128862"/>
              <a:gd name="connsiteX18475" fmla="*/ 1702367 w 2482948"/>
              <a:gd name="connsiteY18475" fmla="*/ 774917 h 2128862"/>
              <a:gd name="connsiteX18476" fmla="*/ 1702055 w 2482948"/>
              <a:gd name="connsiteY18476" fmla="*/ 775798 h 2128862"/>
              <a:gd name="connsiteX18477" fmla="*/ 1699592 w 2482948"/>
              <a:gd name="connsiteY18477" fmla="*/ 783478 h 2128862"/>
              <a:gd name="connsiteX18478" fmla="*/ 1696551 w 2482948"/>
              <a:gd name="connsiteY18478" fmla="*/ 792962 h 2128862"/>
              <a:gd name="connsiteX18479" fmla="*/ 1692272 w 2482948"/>
              <a:gd name="connsiteY18479" fmla="*/ 807884 h 2128862"/>
              <a:gd name="connsiteX18480" fmla="*/ 1689940 w 2482948"/>
              <a:gd name="connsiteY18480" fmla="*/ 816016 h 2128862"/>
              <a:gd name="connsiteX18481" fmla="*/ 1688940 w 2482948"/>
              <a:gd name="connsiteY18481" fmla="*/ 825440 h 2128862"/>
              <a:gd name="connsiteX18482" fmla="*/ 1688591 w 2482948"/>
              <a:gd name="connsiteY18482" fmla="*/ 828728 h 2128862"/>
              <a:gd name="connsiteX18483" fmla="*/ 1687575 w 2482948"/>
              <a:gd name="connsiteY18483" fmla="*/ 841644 h 2128862"/>
              <a:gd name="connsiteX18484" fmla="*/ 1687259 w 2482948"/>
              <a:gd name="connsiteY18484" fmla="*/ 845656 h 2128862"/>
              <a:gd name="connsiteX18485" fmla="*/ 1686559 w 2482948"/>
              <a:gd name="connsiteY18485" fmla="*/ 859437 h 2128862"/>
              <a:gd name="connsiteX18486" fmla="*/ 1686472 w 2482948"/>
              <a:gd name="connsiteY18486" fmla="*/ 861143 h 2128862"/>
              <a:gd name="connsiteX18487" fmla="*/ 1686232 w 2482948"/>
              <a:gd name="connsiteY18487" fmla="*/ 871718 h 2128862"/>
              <a:gd name="connsiteX18488" fmla="*/ 1686240 w 2482948"/>
              <a:gd name="connsiteY18488" fmla="*/ 871846 h 2128862"/>
              <a:gd name="connsiteX18489" fmla="*/ 1686318 w 2482948"/>
              <a:gd name="connsiteY18489" fmla="*/ 873017 h 2128862"/>
              <a:gd name="connsiteX18490" fmla="*/ 1686809 w 2482948"/>
              <a:gd name="connsiteY18490" fmla="*/ 871620 h 2128862"/>
              <a:gd name="connsiteX18491" fmla="*/ 1687765 w 2482948"/>
              <a:gd name="connsiteY18491" fmla="*/ 868897 h 2128862"/>
              <a:gd name="connsiteX18492" fmla="*/ 1692542 w 2482948"/>
              <a:gd name="connsiteY18492" fmla="*/ 855297 h 2128862"/>
              <a:gd name="connsiteX18493" fmla="*/ 1697399 w 2482948"/>
              <a:gd name="connsiteY18493" fmla="*/ 843899 h 2128862"/>
              <a:gd name="connsiteX18494" fmla="*/ 1697703 w 2482948"/>
              <a:gd name="connsiteY18494" fmla="*/ 843187 h 2128862"/>
              <a:gd name="connsiteX18495" fmla="*/ 1697723 w 2482948"/>
              <a:gd name="connsiteY18495" fmla="*/ 843139 h 2128862"/>
              <a:gd name="connsiteX18496" fmla="*/ 1697483 w 2482948"/>
              <a:gd name="connsiteY18496" fmla="*/ 838250 h 2128862"/>
              <a:gd name="connsiteX18497" fmla="*/ 1700357 w 2482948"/>
              <a:gd name="connsiteY18497" fmla="*/ 817296 h 2128862"/>
              <a:gd name="connsiteX18498" fmla="*/ 1700609 w 2482948"/>
              <a:gd name="connsiteY18498" fmla="*/ 811462 h 2128862"/>
              <a:gd name="connsiteX18499" fmla="*/ 1700815 w 2482948"/>
              <a:gd name="connsiteY18499" fmla="*/ 806675 h 2128862"/>
              <a:gd name="connsiteX18500" fmla="*/ 1702660 w 2482948"/>
              <a:gd name="connsiteY18500" fmla="*/ 800512 h 2128862"/>
              <a:gd name="connsiteX18501" fmla="*/ 1703958 w 2482948"/>
              <a:gd name="connsiteY18501" fmla="*/ 791050 h 2128862"/>
              <a:gd name="connsiteX18502" fmla="*/ 1719321 w 2482948"/>
              <a:gd name="connsiteY18502" fmla="*/ 744871 h 2128862"/>
              <a:gd name="connsiteX18503" fmla="*/ 1725813 w 2482948"/>
              <a:gd name="connsiteY18503" fmla="*/ 733586 h 2128862"/>
              <a:gd name="connsiteX18504" fmla="*/ 1063163 w 2482948"/>
              <a:gd name="connsiteY18504" fmla="*/ 703191 h 2128862"/>
              <a:gd name="connsiteX18505" fmla="*/ 1060983 w 2482948"/>
              <a:gd name="connsiteY18505" fmla="*/ 703343 h 2128862"/>
              <a:gd name="connsiteX18506" fmla="*/ 1058621 w 2482948"/>
              <a:gd name="connsiteY18506" fmla="*/ 703508 h 2128862"/>
              <a:gd name="connsiteX18507" fmla="*/ 1062710 w 2482948"/>
              <a:gd name="connsiteY18507" fmla="*/ 713387 h 2128862"/>
              <a:gd name="connsiteX18508" fmla="*/ 1062991 w 2482948"/>
              <a:gd name="connsiteY18508" fmla="*/ 714065 h 2128862"/>
              <a:gd name="connsiteX18509" fmla="*/ 1063025 w 2482948"/>
              <a:gd name="connsiteY18509" fmla="*/ 714148 h 2128862"/>
              <a:gd name="connsiteX18510" fmla="*/ 1063313 w 2482948"/>
              <a:gd name="connsiteY18510" fmla="*/ 714141 h 2128862"/>
              <a:gd name="connsiteX18511" fmla="*/ 1068360 w 2482948"/>
              <a:gd name="connsiteY18511" fmla="*/ 714017 h 2128862"/>
              <a:gd name="connsiteX18512" fmla="*/ 1064006 w 2482948"/>
              <a:gd name="connsiteY18512" fmla="*/ 704945 h 2128862"/>
              <a:gd name="connsiteX18513" fmla="*/ 2301902 w 2482948"/>
              <a:gd name="connsiteY18513" fmla="*/ 702724 h 2128862"/>
              <a:gd name="connsiteX18514" fmla="*/ 2293575 w 2482948"/>
              <a:gd name="connsiteY18514" fmla="*/ 708539 h 2128862"/>
              <a:gd name="connsiteX18515" fmla="*/ 2293612 w 2482948"/>
              <a:gd name="connsiteY18515" fmla="*/ 708637 h 2128862"/>
              <a:gd name="connsiteX18516" fmla="*/ 2295543 w 2482948"/>
              <a:gd name="connsiteY18516" fmla="*/ 720485 h 2128862"/>
              <a:gd name="connsiteX18517" fmla="*/ 2300360 w 2482948"/>
              <a:gd name="connsiteY18517" fmla="*/ 716525 h 2128862"/>
              <a:gd name="connsiteX18518" fmla="*/ 2304483 w 2482948"/>
              <a:gd name="connsiteY18518" fmla="*/ 713134 h 2128862"/>
              <a:gd name="connsiteX18519" fmla="*/ 2028788 w 2482948"/>
              <a:gd name="connsiteY18519" fmla="*/ 702515 h 2128862"/>
              <a:gd name="connsiteX18520" fmla="*/ 2028767 w 2482948"/>
              <a:gd name="connsiteY18520" fmla="*/ 702572 h 2128862"/>
              <a:gd name="connsiteX18521" fmla="*/ 2028753 w 2482948"/>
              <a:gd name="connsiteY18521" fmla="*/ 702609 h 2128862"/>
              <a:gd name="connsiteX18522" fmla="*/ 2028748 w 2482948"/>
              <a:gd name="connsiteY18522" fmla="*/ 702621 h 2128862"/>
              <a:gd name="connsiteX18523" fmla="*/ 2033094 w 2482948"/>
              <a:gd name="connsiteY18523" fmla="*/ 704646 h 2128862"/>
              <a:gd name="connsiteX18524" fmla="*/ 2042404 w 2482948"/>
              <a:gd name="connsiteY18524" fmla="*/ 708983 h 2128862"/>
              <a:gd name="connsiteX18525" fmla="*/ 2043346 w 2482948"/>
              <a:gd name="connsiteY18525" fmla="*/ 706181 h 2128862"/>
              <a:gd name="connsiteX18526" fmla="*/ 2043533 w 2482948"/>
              <a:gd name="connsiteY18526" fmla="*/ 705624 h 2128862"/>
              <a:gd name="connsiteX18527" fmla="*/ 2043331 w 2482948"/>
              <a:gd name="connsiteY18527" fmla="*/ 705539 h 2128862"/>
              <a:gd name="connsiteX18528" fmla="*/ 2041660 w 2482948"/>
              <a:gd name="connsiteY18528" fmla="*/ 704832 h 2128862"/>
              <a:gd name="connsiteX18529" fmla="*/ 1074933 w 2482948"/>
              <a:gd name="connsiteY18529" fmla="*/ 702367 h 2128862"/>
              <a:gd name="connsiteX18530" fmla="*/ 1074796 w 2482948"/>
              <a:gd name="connsiteY18530" fmla="*/ 702377 h 2128862"/>
              <a:gd name="connsiteX18531" fmla="*/ 1069615 w 2482948"/>
              <a:gd name="connsiteY18531" fmla="*/ 702739 h 2128862"/>
              <a:gd name="connsiteX18532" fmla="*/ 1073661 w 2482948"/>
              <a:gd name="connsiteY18532" fmla="*/ 713887 h 2128862"/>
              <a:gd name="connsiteX18533" fmla="*/ 1077712 w 2482948"/>
              <a:gd name="connsiteY18533" fmla="*/ 713787 h 2128862"/>
              <a:gd name="connsiteX18534" fmla="*/ 1077561 w 2482948"/>
              <a:gd name="connsiteY18534" fmla="*/ 711892 h 2128862"/>
              <a:gd name="connsiteX18535" fmla="*/ 1077503 w 2482948"/>
              <a:gd name="connsiteY18535" fmla="*/ 711162 h 2128862"/>
              <a:gd name="connsiteX18536" fmla="*/ 1077451 w 2482948"/>
              <a:gd name="connsiteY18536" fmla="*/ 710516 h 2128862"/>
              <a:gd name="connsiteX18537" fmla="*/ 1076696 w 2482948"/>
              <a:gd name="connsiteY18537" fmla="*/ 708070 h 2128862"/>
              <a:gd name="connsiteX18538" fmla="*/ 1074936 w 2482948"/>
              <a:gd name="connsiteY18538" fmla="*/ 702367 h 2128862"/>
              <a:gd name="connsiteX18539" fmla="*/ 2069968 w 2482948"/>
              <a:gd name="connsiteY18539" fmla="*/ 702244 h 2128862"/>
              <a:gd name="connsiteX18540" fmla="*/ 2069711 w 2482948"/>
              <a:gd name="connsiteY18540" fmla="*/ 703099 h 2128862"/>
              <a:gd name="connsiteX18541" fmla="*/ 2069396 w 2482948"/>
              <a:gd name="connsiteY18541" fmla="*/ 704146 h 2128862"/>
              <a:gd name="connsiteX18542" fmla="*/ 2072659 w 2482948"/>
              <a:gd name="connsiteY18542" fmla="*/ 704502 h 2128862"/>
              <a:gd name="connsiteX18543" fmla="*/ 2084252 w 2482948"/>
              <a:gd name="connsiteY18543" fmla="*/ 705008 h 2128862"/>
              <a:gd name="connsiteX18544" fmla="*/ 2084812 w 2482948"/>
              <a:gd name="connsiteY18544" fmla="*/ 704678 h 2128862"/>
              <a:gd name="connsiteX18545" fmla="*/ 2084996 w 2482948"/>
              <a:gd name="connsiteY18545" fmla="*/ 703963 h 2128862"/>
              <a:gd name="connsiteX18546" fmla="*/ 2085022 w 2482948"/>
              <a:gd name="connsiteY18546" fmla="*/ 703863 h 2128862"/>
              <a:gd name="connsiteX18547" fmla="*/ 2085083 w 2482948"/>
              <a:gd name="connsiteY18547" fmla="*/ 703625 h 2128862"/>
              <a:gd name="connsiteX18548" fmla="*/ 804201 w 2482948"/>
              <a:gd name="connsiteY18548" fmla="*/ 701907 h 2128862"/>
              <a:gd name="connsiteX18549" fmla="*/ 804066 w 2482948"/>
              <a:gd name="connsiteY18549" fmla="*/ 702058 h 2128862"/>
              <a:gd name="connsiteX18550" fmla="*/ 803157 w 2482948"/>
              <a:gd name="connsiteY18550" fmla="*/ 703080 h 2128862"/>
              <a:gd name="connsiteX18551" fmla="*/ 802656 w 2482948"/>
              <a:gd name="connsiteY18551" fmla="*/ 703643 h 2128862"/>
              <a:gd name="connsiteX18552" fmla="*/ 803104 w 2482948"/>
              <a:gd name="connsiteY18552" fmla="*/ 703768 h 2128862"/>
              <a:gd name="connsiteX18553" fmla="*/ 804616 w 2482948"/>
              <a:gd name="connsiteY18553" fmla="*/ 702012 h 2128862"/>
              <a:gd name="connsiteX18554" fmla="*/ 804608 w 2482948"/>
              <a:gd name="connsiteY18554" fmla="*/ 702010 h 2128862"/>
              <a:gd name="connsiteX18555" fmla="*/ 804560 w 2482948"/>
              <a:gd name="connsiteY18555" fmla="*/ 701998 h 2128862"/>
              <a:gd name="connsiteX18556" fmla="*/ 1083646 w 2482948"/>
              <a:gd name="connsiteY18556" fmla="*/ 701757 h 2128862"/>
              <a:gd name="connsiteX18557" fmla="*/ 1081011 w 2482948"/>
              <a:gd name="connsiteY18557" fmla="*/ 701942 h 2128862"/>
              <a:gd name="connsiteX18558" fmla="*/ 1080203 w 2482948"/>
              <a:gd name="connsiteY18558" fmla="*/ 701998 h 2128862"/>
              <a:gd name="connsiteX18559" fmla="*/ 1080208 w 2482948"/>
              <a:gd name="connsiteY18559" fmla="*/ 702013 h 2128862"/>
              <a:gd name="connsiteX18560" fmla="*/ 1080314 w 2482948"/>
              <a:gd name="connsiteY18560" fmla="*/ 702354 h 2128862"/>
              <a:gd name="connsiteX18561" fmla="*/ 1081599 w 2482948"/>
              <a:gd name="connsiteY18561" fmla="*/ 706468 h 2128862"/>
              <a:gd name="connsiteX18562" fmla="*/ 1082192 w 2482948"/>
              <a:gd name="connsiteY18562" fmla="*/ 713677 h 2128862"/>
              <a:gd name="connsiteX18563" fmla="*/ 1084202 w 2482948"/>
              <a:gd name="connsiteY18563" fmla="*/ 713628 h 2128862"/>
              <a:gd name="connsiteX18564" fmla="*/ 2056648 w 2482948"/>
              <a:gd name="connsiteY18564" fmla="*/ 700568 h 2128862"/>
              <a:gd name="connsiteX18565" fmla="*/ 2055057 w 2482948"/>
              <a:gd name="connsiteY18565" fmla="*/ 702582 h 2128862"/>
              <a:gd name="connsiteX18566" fmla="*/ 2064452 w 2482948"/>
              <a:gd name="connsiteY18566" fmla="*/ 703607 h 2128862"/>
              <a:gd name="connsiteX18567" fmla="*/ 2064731 w 2482948"/>
              <a:gd name="connsiteY18567" fmla="*/ 702680 h 2128862"/>
              <a:gd name="connsiteX18568" fmla="*/ 2064841 w 2482948"/>
              <a:gd name="connsiteY18568" fmla="*/ 702314 h 2128862"/>
              <a:gd name="connsiteX18569" fmla="*/ 2064999 w 2482948"/>
              <a:gd name="connsiteY18569" fmla="*/ 701790 h 2128862"/>
              <a:gd name="connsiteX18570" fmla="*/ 2059973 w 2482948"/>
              <a:gd name="connsiteY18570" fmla="*/ 701330 h 2128862"/>
              <a:gd name="connsiteX18571" fmla="*/ 2109176 w 2482948"/>
              <a:gd name="connsiteY18571" fmla="*/ 700337 h 2128862"/>
              <a:gd name="connsiteX18572" fmla="*/ 2109176 w 2482948"/>
              <a:gd name="connsiteY18572" fmla="*/ 700338 h 2128862"/>
              <a:gd name="connsiteX18573" fmla="*/ 2109168 w 2482948"/>
              <a:gd name="connsiteY18573" fmla="*/ 700375 h 2128862"/>
              <a:gd name="connsiteX18574" fmla="*/ 2109097 w 2482948"/>
              <a:gd name="connsiteY18574" fmla="*/ 700703 h 2128862"/>
              <a:gd name="connsiteX18575" fmla="*/ 2114438 w 2482948"/>
              <a:gd name="connsiteY18575" fmla="*/ 701193 h 2128862"/>
              <a:gd name="connsiteX18576" fmla="*/ 2115457 w 2482948"/>
              <a:gd name="connsiteY18576" fmla="*/ 701051 h 2128862"/>
              <a:gd name="connsiteX18577" fmla="*/ 1691683 w 2482948"/>
              <a:gd name="connsiteY18577" fmla="*/ 700190 h 2128862"/>
              <a:gd name="connsiteX18578" fmla="*/ 1688271 w 2482948"/>
              <a:gd name="connsiteY18578" fmla="*/ 706539 h 2128862"/>
              <a:gd name="connsiteX18579" fmla="*/ 1684498 w 2482948"/>
              <a:gd name="connsiteY18579" fmla="*/ 714994 h 2128862"/>
              <a:gd name="connsiteX18580" fmla="*/ 1685371 w 2482948"/>
              <a:gd name="connsiteY18580" fmla="*/ 713443 h 2128862"/>
              <a:gd name="connsiteX18581" fmla="*/ 1688476 w 2482948"/>
              <a:gd name="connsiteY18581" fmla="*/ 706924 h 2128862"/>
              <a:gd name="connsiteX18582" fmla="*/ 2011864 w 2482948"/>
              <a:gd name="connsiteY18582" fmla="*/ 700181 h 2128862"/>
              <a:gd name="connsiteX18583" fmla="*/ 2011727 w 2482948"/>
              <a:gd name="connsiteY18583" fmla="*/ 700471 h 2128862"/>
              <a:gd name="connsiteX18584" fmla="*/ 2010677 w 2482948"/>
              <a:gd name="connsiteY18584" fmla="*/ 702689 h 2128862"/>
              <a:gd name="connsiteX18585" fmla="*/ 2010836 w 2482948"/>
              <a:gd name="connsiteY18585" fmla="*/ 702770 h 2128862"/>
              <a:gd name="connsiteX18586" fmla="*/ 2012467 w 2482948"/>
              <a:gd name="connsiteY18586" fmla="*/ 703605 h 2128862"/>
              <a:gd name="connsiteX18587" fmla="*/ 2014828 w 2482948"/>
              <a:gd name="connsiteY18587" fmla="*/ 704188 h 2128862"/>
              <a:gd name="connsiteX18588" fmla="*/ 2016064 w 2482948"/>
              <a:gd name="connsiteY18588" fmla="*/ 704492 h 2128862"/>
              <a:gd name="connsiteX18589" fmla="*/ 2016471 w 2482948"/>
              <a:gd name="connsiteY18589" fmla="*/ 704593 h 2128862"/>
              <a:gd name="connsiteX18590" fmla="*/ 2017706 w 2482948"/>
              <a:gd name="connsiteY18590" fmla="*/ 703117 h 2128862"/>
              <a:gd name="connsiteX18591" fmla="*/ 2017831 w 2482948"/>
              <a:gd name="connsiteY18591" fmla="*/ 702967 h 2128862"/>
              <a:gd name="connsiteX18592" fmla="*/ 650117 w 2482948"/>
              <a:gd name="connsiteY18592" fmla="*/ 700126 h 2128862"/>
              <a:gd name="connsiteX18593" fmla="*/ 647698 w 2482948"/>
              <a:gd name="connsiteY18593" fmla="*/ 702853 h 2128862"/>
              <a:gd name="connsiteX18594" fmla="*/ 648760 w 2482948"/>
              <a:gd name="connsiteY18594" fmla="*/ 705401 h 2128862"/>
              <a:gd name="connsiteX18595" fmla="*/ 651966 w 2482948"/>
              <a:gd name="connsiteY18595" fmla="*/ 713086 h 2128862"/>
              <a:gd name="connsiteX18596" fmla="*/ 653206 w 2482948"/>
              <a:gd name="connsiteY18596" fmla="*/ 716060 h 2128862"/>
              <a:gd name="connsiteX18597" fmla="*/ 656699 w 2482948"/>
              <a:gd name="connsiteY18597" fmla="*/ 712177 h 2128862"/>
              <a:gd name="connsiteX18598" fmla="*/ 657857 w 2482948"/>
              <a:gd name="connsiteY18598" fmla="*/ 710889 h 2128862"/>
              <a:gd name="connsiteX18599" fmla="*/ 655107 w 2482948"/>
              <a:gd name="connsiteY18599" fmla="*/ 707064 h 2128862"/>
              <a:gd name="connsiteX18600" fmla="*/ 673299 w 2482948"/>
              <a:gd name="connsiteY18600" fmla="*/ 699947 h 2128862"/>
              <a:gd name="connsiteX18601" fmla="*/ 671020 w 2482948"/>
              <a:gd name="connsiteY18601" fmla="*/ 702534 h 2128862"/>
              <a:gd name="connsiteX18602" fmla="*/ 672750 w 2482948"/>
              <a:gd name="connsiteY18602" fmla="*/ 704461 h 2128862"/>
              <a:gd name="connsiteX18603" fmla="*/ 672822 w 2482948"/>
              <a:gd name="connsiteY18603" fmla="*/ 704542 h 2128862"/>
              <a:gd name="connsiteX18604" fmla="*/ 672995 w 2482948"/>
              <a:gd name="connsiteY18604" fmla="*/ 704734 h 2128862"/>
              <a:gd name="connsiteX18605" fmla="*/ 673028 w 2482948"/>
              <a:gd name="connsiteY18605" fmla="*/ 704216 h 2128862"/>
              <a:gd name="connsiteX18606" fmla="*/ 1972416 w 2482948"/>
              <a:gd name="connsiteY18606" fmla="*/ 699399 h 2128862"/>
              <a:gd name="connsiteX18607" fmla="*/ 1972090 w 2482948"/>
              <a:gd name="connsiteY18607" fmla="*/ 699854 h 2128862"/>
              <a:gd name="connsiteX18608" fmla="*/ 1972391 w 2482948"/>
              <a:gd name="connsiteY18608" fmla="*/ 700501 h 2128862"/>
              <a:gd name="connsiteX18609" fmla="*/ 1976248 w 2482948"/>
              <a:gd name="connsiteY18609" fmla="*/ 701614 h 2128862"/>
              <a:gd name="connsiteX18610" fmla="*/ 1976085 w 2482948"/>
              <a:gd name="connsiteY18610" fmla="*/ 701377 h 2128862"/>
              <a:gd name="connsiteX18611" fmla="*/ 1975956 w 2482948"/>
              <a:gd name="connsiteY18611" fmla="*/ 701191 h 2128862"/>
              <a:gd name="connsiteX18612" fmla="*/ 1975115 w 2482948"/>
              <a:gd name="connsiteY18612" fmla="*/ 699972 h 2128862"/>
              <a:gd name="connsiteX18613" fmla="*/ 1832614 w 2482948"/>
              <a:gd name="connsiteY18613" fmla="*/ 699395 h 2128862"/>
              <a:gd name="connsiteX18614" fmla="*/ 1832324 w 2482948"/>
              <a:gd name="connsiteY18614" fmla="*/ 699886 h 2128862"/>
              <a:gd name="connsiteX18615" fmla="*/ 1830063 w 2482948"/>
              <a:gd name="connsiteY18615" fmla="*/ 703720 h 2128862"/>
              <a:gd name="connsiteX18616" fmla="*/ 1830456 w 2482948"/>
              <a:gd name="connsiteY18616" fmla="*/ 703759 h 2128862"/>
              <a:gd name="connsiteX18617" fmla="*/ 2100795 w 2482948"/>
              <a:gd name="connsiteY18617" fmla="*/ 699384 h 2128862"/>
              <a:gd name="connsiteX18618" fmla="*/ 2099975 w 2482948"/>
              <a:gd name="connsiteY18618" fmla="*/ 699868 h 2128862"/>
              <a:gd name="connsiteX18619" fmla="*/ 2104713 w 2482948"/>
              <a:gd name="connsiteY18619" fmla="*/ 700302 h 2128862"/>
              <a:gd name="connsiteX18620" fmla="*/ 2104734 w 2482948"/>
              <a:gd name="connsiteY18620" fmla="*/ 700201 h 2128862"/>
              <a:gd name="connsiteX18621" fmla="*/ 2104761 w 2482948"/>
              <a:gd name="connsiteY18621" fmla="*/ 700076 h 2128862"/>
              <a:gd name="connsiteX18622" fmla="*/ 2104812 w 2482948"/>
              <a:gd name="connsiteY18622" fmla="*/ 699841 h 2128862"/>
              <a:gd name="connsiteX18623" fmla="*/ 746073 w 2482948"/>
              <a:gd name="connsiteY18623" fmla="*/ 699237 h 2128862"/>
              <a:gd name="connsiteX18624" fmla="*/ 747725 w 2482948"/>
              <a:gd name="connsiteY18624" fmla="*/ 700775 h 2128862"/>
              <a:gd name="connsiteX18625" fmla="*/ 750747 w 2482948"/>
              <a:gd name="connsiteY18625" fmla="*/ 701743 h 2128862"/>
              <a:gd name="connsiteX18626" fmla="*/ 755606 w 2482948"/>
              <a:gd name="connsiteY18626" fmla="*/ 703396 h 2128862"/>
              <a:gd name="connsiteX18627" fmla="*/ 752585 w 2482948"/>
              <a:gd name="connsiteY18627" fmla="*/ 701151 h 2128862"/>
              <a:gd name="connsiteX18628" fmla="*/ 2051037 w 2482948"/>
              <a:gd name="connsiteY18628" fmla="*/ 699202 h 2128862"/>
              <a:gd name="connsiteX18629" fmla="*/ 2050750 w 2482948"/>
              <a:gd name="connsiteY18629" fmla="*/ 700054 h 2128862"/>
              <a:gd name="connsiteX18630" fmla="*/ 2050081 w 2482948"/>
              <a:gd name="connsiteY18630" fmla="*/ 702040 h 2128862"/>
              <a:gd name="connsiteX18631" fmla="*/ 2050359 w 2482948"/>
              <a:gd name="connsiteY18631" fmla="*/ 702070 h 2128862"/>
              <a:gd name="connsiteX18632" fmla="*/ 2050474 w 2482948"/>
              <a:gd name="connsiteY18632" fmla="*/ 702082 h 2128862"/>
              <a:gd name="connsiteX18633" fmla="*/ 2052440 w 2482948"/>
              <a:gd name="connsiteY18633" fmla="*/ 699602 h 2128862"/>
              <a:gd name="connsiteX18634" fmla="*/ 2051561 w 2482948"/>
              <a:gd name="connsiteY18634" fmla="*/ 699401 h 2128862"/>
              <a:gd name="connsiteX18635" fmla="*/ 974365 w 2482948"/>
              <a:gd name="connsiteY18635" fmla="*/ 699048 h 2128862"/>
              <a:gd name="connsiteX18636" fmla="*/ 973519 w 2482948"/>
              <a:gd name="connsiteY18636" fmla="*/ 699150 h 2128862"/>
              <a:gd name="connsiteX18637" fmla="*/ 973849 w 2482948"/>
              <a:gd name="connsiteY18637" fmla="*/ 699323 h 2128862"/>
              <a:gd name="connsiteX18638" fmla="*/ 975283 w 2482948"/>
              <a:gd name="connsiteY18638" fmla="*/ 700075 h 2128862"/>
              <a:gd name="connsiteX18639" fmla="*/ 977867 w 2482948"/>
              <a:gd name="connsiteY18639" fmla="*/ 701431 h 2128862"/>
              <a:gd name="connsiteX18640" fmla="*/ 977605 w 2482948"/>
              <a:gd name="connsiteY18640" fmla="*/ 701148 h 2128862"/>
              <a:gd name="connsiteX18641" fmla="*/ 977487 w 2482948"/>
              <a:gd name="connsiteY18641" fmla="*/ 701020 h 2128862"/>
              <a:gd name="connsiteX18642" fmla="*/ 977058 w 2482948"/>
              <a:gd name="connsiteY18642" fmla="*/ 700557 h 2128862"/>
              <a:gd name="connsiteX18643" fmla="*/ 791291 w 2482948"/>
              <a:gd name="connsiteY18643" fmla="*/ 698733 h 2128862"/>
              <a:gd name="connsiteX18644" fmla="*/ 791686 w 2482948"/>
              <a:gd name="connsiteY18644" fmla="*/ 698968 h 2128862"/>
              <a:gd name="connsiteX18645" fmla="*/ 791797 w 2482948"/>
              <a:gd name="connsiteY18645" fmla="*/ 698844 h 2128862"/>
              <a:gd name="connsiteX18646" fmla="*/ 1992875 w 2482948"/>
              <a:gd name="connsiteY18646" fmla="*/ 698425 h 2128862"/>
              <a:gd name="connsiteX18647" fmla="*/ 1992782 w 2482948"/>
              <a:gd name="connsiteY18647" fmla="*/ 698533 h 2128862"/>
              <a:gd name="connsiteX18648" fmla="*/ 1992818 w 2482948"/>
              <a:gd name="connsiteY18648" fmla="*/ 698544 h 2128862"/>
              <a:gd name="connsiteX18649" fmla="*/ 1993099 w 2482948"/>
              <a:gd name="connsiteY18649" fmla="*/ 698626 h 2128862"/>
              <a:gd name="connsiteX18650" fmla="*/ 1992919 w 2482948"/>
              <a:gd name="connsiteY18650" fmla="*/ 698464 h 2128862"/>
              <a:gd name="connsiteX18651" fmla="*/ 2090771 w 2482948"/>
              <a:gd name="connsiteY18651" fmla="*/ 698313 h 2128862"/>
              <a:gd name="connsiteX18652" fmla="*/ 2090687 w 2482948"/>
              <a:gd name="connsiteY18652" fmla="*/ 698640 h 2128862"/>
              <a:gd name="connsiteX18653" fmla="*/ 2090639 w 2482948"/>
              <a:gd name="connsiteY18653" fmla="*/ 698825 h 2128862"/>
              <a:gd name="connsiteX18654" fmla="*/ 2090592 w 2482948"/>
              <a:gd name="connsiteY18654" fmla="*/ 699008 h 2128862"/>
              <a:gd name="connsiteX18655" fmla="*/ 2093934 w 2482948"/>
              <a:gd name="connsiteY18655" fmla="*/ 699314 h 2128862"/>
              <a:gd name="connsiteX18656" fmla="*/ 2094174 w 2482948"/>
              <a:gd name="connsiteY18656" fmla="*/ 699173 h 2128862"/>
              <a:gd name="connsiteX18657" fmla="*/ 2094944 w 2482948"/>
              <a:gd name="connsiteY18657" fmla="*/ 698720 h 2128862"/>
              <a:gd name="connsiteX18658" fmla="*/ 2094945 w 2482948"/>
              <a:gd name="connsiteY18658" fmla="*/ 698719 h 2128862"/>
              <a:gd name="connsiteX18659" fmla="*/ 2094858 w 2482948"/>
              <a:gd name="connsiteY18659" fmla="*/ 698709 h 2128862"/>
              <a:gd name="connsiteX18660" fmla="*/ 2196909 w 2482948"/>
              <a:gd name="connsiteY18660" fmla="*/ 698203 h 2128862"/>
              <a:gd name="connsiteX18661" fmla="*/ 2185005 w 2482948"/>
              <a:gd name="connsiteY18661" fmla="*/ 703684 h 2128862"/>
              <a:gd name="connsiteX18662" fmla="*/ 2183925 w 2482948"/>
              <a:gd name="connsiteY18662" fmla="*/ 722409 h 2128862"/>
              <a:gd name="connsiteX18663" fmla="*/ 2197164 w 2482948"/>
              <a:gd name="connsiteY18663" fmla="*/ 715568 h 2128862"/>
              <a:gd name="connsiteX18664" fmla="*/ 2331801 w 2482948"/>
              <a:gd name="connsiteY18664" fmla="*/ 697419 h 2128862"/>
              <a:gd name="connsiteX18665" fmla="*/ 2324319 w 2482948"/>
              <a:gd name="connsiteY18665" fmla="*/ 703576 h 2128862"/>
              <a:gd name="connsiteX18666" fmla="*/ 2328073 w 2482948"/>
              <a:gd name="connsiteY18666" fmla="*/ 711606 h 2128862"/>
              <a:gd name="connsiteX18667" fmla="*/ 2330608 w 2482948"/>
              <a:gd name="connsiteY18667" fmla="*/ 709153 h 2128862"/>
              <a:gd name="connsiteX18668" fmla="*/ 2334188 w 2482948"/>
              <a:gd name="connsiteY18668" fmla="*/ 705688 h 2128862"/>
              <a:gd name="connsiteX18669" fmla="*/ 2000305 w 2482948"/>
              <a:gd name="connsiteY18669" fmla="*/ 697380 h 2128862"/>
              <a:gd name="connsiteX18670" fmla="*/ 2005719 w 2482948"/>
              <a:gd name="connsiteY18670" fmla="*/ 700151 h 2128862"/>
              <a:gd name="connsiteX18671" fmla="*/ 2005982 w 2482948"/>
              <a:gd name="connsiteY18671" fmla="*/ 700286 h 2128862"/>
              <a:gd name="connsiteX18672" fmla="*/ 2006804 w 2482948"/>
              <a:gd name="connsiteY18672" fmla="*/ 698557 h 2128862"/>
              <a:gd name="connsiteX18673" fmla="*/ 2001606 w 2482948"/>
              <a:gd name="connsiteY18673" fmla="*/ 697616 h 2128862"/>
              <a:gd name="connsiteX18674" fmla="*/ 2000504 w 2482948"/>
              <a:gd name="connsiteY18674" fmla="*/ 697416 h 2128862"/>
              <a:gd name="connsiteX18675" fmla="*/ 2332348 w 2482948"/>
              <a:gd name="connsiteY18675" fmla="*/ 696969 h 2128862"/>
              <a:gd name="connsiteX18676" fmla="*/ 2332329 w 2482948"/>
              <a:gd name="connsiteY18676" fmla="*/ 696985 h 2128862"/>
              <a:gd name="connsiteX18677" fmla="*/ 2332486 w 2482948"/>
              <a:gd name="connsiteY18677" fmla="*/ 697318 h 2128862"/>
              <a:gd name="connsiteX18678" fmla="*/ 756302 w 2482948"/>
              <a:gd name="connsiteY18678" fmla="*/ 696940 h 2128862"/>
              <a:gd name="connsiteX18679" fmla="*/ 756722 w 2482948"/>
              <a:gd name="connsiteY18679" fmla="*/ 697403 h 2128862"/>
              <a:gd name="connsiteX18680" fmla="*/ 758880 w 2482948"/>
              <a:gd name="connsiteY18680" fmla="*/ 698029 h 2128862"/>
              <a:gd name="connsiteX18681" fmla="*/ 759067 w 2482948"/>
              <a:gd name="connsiteY18681" fmla="*/ 698083 h 2128862"/>
              <a:gd name="connsiteX18682" fmla="*/ 759095 w 2482948"/>
              <a:gd name="connsiteY18682" fmla="*/ 698091 h 2128862"/>
              <a:gd name="connsiteX18683" fmla="*/ 758051 w 2482948"/>
              <a:gd name="connsiteY18683" fmla="*/ 697351 h 2128862"/>
              <a:gd name="connsiteX18684" fmla="*/ 2283454 w 2482948"/>
              <a:gd name="connsiteY18684" fmla="*/ 696752 h 2128862"/>
              <a:gd name="connsiteX18685" fmla="*/ 2274815 w 2482948"/>
              <a:gd name="connsiteY18685" fmla="*/ 701855 h 2128862"/>
              <a:gd name="connsiteX18686" fmla="*/ 2275114 w 2482948"/>
              <a:gd name="connsiteY18686" fmla="*/ 702766 h 2128862"/>
              <a:gd name="connsiteX18687" fmla="*/ 2275685 w 2482948"/>
              <a:gd name="connsiteY18687" fmla="*/ 704510 h 2128862"/>
              <a:gd name="connsiteX18688" fmla="*/ 2276283 w 2482948"/>
              <a:gd name="connsiteY18688" fmla="*/ 709286 h 2128862"/>
              <a:gd name="connsiteX18689" fmla="*/ 2276841 w 2482948"/>
              <a:gd name="connsiteY18689" fmla="*/ 713750 h 2128862"/>
              <a:gd name="connsiteX18690" fmla="*/ 2285746 w 2482948"/>
              <a:gd name="connsiteY18690" fmla="*/ 707536 h 2128862"/>
              <a:gd name="connsiteX18691" fmla="*/ 2071705 w 2482948"/>
              <a:gd name="connsiteY18691" fmla="*/ 696457 h 2128862"/>
              <a:gd name="connsiteX18692" fmla="*/ 2071595 w 2482948"/>
              <a:gd name="connsiteY18692" fmla="*/ 696825 h 2128862"/>
              <a:gd name="connsiteX18693" fmla="*/ 2071583 w 2482948"/>
              <a:gd name="connsiteY18693" fmla="*/ 696865 h 2128862"/>
              <a:gd name="connsiteX18694" fmla="*/ 2071466 w 2482948"/>
              <a:gd name="connsiteY18694" fmla="*/ 697255 h 2128862"/>
              <a:gd name="connsiteX18695" fmla="*/ 2086368 w 2482948"/>
              <a:gd name="connsiteY18695" fmla="*/ 698621 h 2128862"/>
              <a:gd name="connsiteX18696" fmla="*/ 2086552 w 2482948"/>
              <a:gd name="connsiteY18696" fmla="*/ 697904 h 2128862"/>
              <a:gd name="connsiteX18697" fmla="*/ 2072108 w 2482948"/>
              <a:gd name="connsiteY18697" fmla="*/ 696503 h 2128862"/>
              <a:gd name="connsiteX18698" fmla="*/ 809289 w 2482948"/>
              <a:gd name="connsiteY18698" fmla="*/ 696186 h 2128862"/>
              <a:gd name="connsiteX18699" fmla="*/ 808058 w 2482948"/>
              <a:gd name="connsiteY18699" fmla="*/ 697571 h 2128862"/>
              <a:gd name="connsiteX18700" fmla="*/ 808060 w 2482948"/>
              <a:gd name="connsiteY18700" fmla="*/ 697572 h 2128862"/>
              <a:gd name="connsiteX18701" fmla="*/ 808267 w 2482948"/>
              <a:gd name="connsiteY18701" fmla="*/ 697628 h 2128862"/>
              <a:gd name="connsiteX18702" fmla="*/ 809389 w 2482948"/>
              <a:gd name="connsiteY18702" fmla="*/ 696227 h 2128862"/>
              <a:gd name="connsiteX18703" fmla="*/ 809339 w 2482948"/>
              <a:gd name="connsiteY18703" fmla="*/ 696206 h 2128862"/>
              <a:gd name="connsiteX18704" fmla="*/ 2249269 w 2482948"/>
              <a:gd name="connsiteY18704" fmla="*/ 695894 h 2128862"/>
              <a:gd name="connsiteX18705" fmla="*/ 2247345 w 2482948"/>
              <a:gd name="connsiteY18705" fmla="*/ 696856 h 2128862"/>
              <a:gd name="connsiteX18706" fmla="*/ 2244439 w 2482948"/>
              <a:gd name="connsiteY18706" fmla="*/ 698310 h 2128862"/>
              <a:gd name="connsiteX18707" fmla="*/ 2239705 w 2482948"/>
              <a:gd name="connsiteY18707" fmla="*/ 700677 h 2128862"/>
              <a:gd name="connsiteX18708" fmla="*/ 2240011 w 2482948"/>
              <a:gd name="connsiteY18708" fmla="*/ 706233 h 2128862"/>
              <a:gd name="connsiteX18709" fmla="*/ 2240534 w 2482948"/>
              <a:gd name="connsiteY18709" fmla="*/ 715728 h 2128862"/>
              <a:gd name="connsiteX18710" fmla="*/ 2244325 w 2482948"/>
              <a:gd name="connsiteY18710" fmla="*/ 714016 h 2128862"/>
              <a:gd name="connsiteX18711" fmla="*/ 2251141 w 2482948"/>
              <a:gd name="connsiteY18711" fmla="*/ 709996 h 2128862"/>
              <a:gd name="connsiteX18712" fmla="*/ 1962600 w 2482948"/>
              <a:gd name="connsiteY18712" fmla="*/ 695233 h 2128862"/>
              <a:gd name="connsiteX18713" fmla="*/ 1957244 w 2482948"/>
              <a:gd name="connsiteY18713" fmla="*/ 703180 h 2128862"/>
              <a:gd name="connsiteX18714" fmla="*/ 1948172 w 2482948"/>
              <a:gd name="connsiteY18714" fmla="*/ 716639 h 2128862"/>
              <a:gd name="connsiteX18715" fmla="*/ 1932296 w 2482948"/>
              <a:gd name="connsiteY18715" fmla="*/ 740194 h 2128862"/>
              <a:gd name="connsiteX18716" fmla="*/ 1928358 w 2482948"/>
              <a:gd name="connsiteY18716" fmla="*/ 751460 h 2128862"/>
              <a:gd name="connsiteX18717" fmla="*/ 1922768 w 2482948"/>
              <a:gd name="connsiteY18717" fmla="*/ 767449 h 2128862"/>
              <a:gd name="connsiteX18718" fmla="*/ 1923048 w 2482948"/>
              <a:gd name="connsiteY18718" fmla="*/ 768046 h 2128862"/>
              <a:gd name="connsiteX18719" fmla="*/ 1923199 w 2482948"/>
              <a:gd name="connsiteY18719" fmla="*/ 768367 h 2128862"/>
              <a:gd name="connsiteX18720" fmla="*/ 1924982 w 2482948"/>
              <a:gd name="connsiteY18720" fmla="*/ 770962 h 2128862"/>
              <a:gd name="connsiteX18721" fmla="*/ 1924982 w 2482948"/>
              <a:gd name="connsiteY18721" fmla="*/ 772204 h 2128862"/>
              <a:gd name="connsiteX18722" fmla="*/ 1924157 w 2482948"/>
              <a:gd name="connsiteY18722" fmla="*/ 773565 h 2128862"/>
              <a:gd name="connsiteX18723" fmla="*/ 1924157 w 2482948"/>
              <a:gd name="connsiteY18723" fmla="*/ 794841 h 2128862"/>
              <a:gd name="connsiteX18724" fmla="*/ 1928774 w 2482948"/>
              <a:gd name="connsiteY18724" fmla="*/ 785735 h 2128862"/>
              <a:gd name="connsiteX18725" fmla="*/ 1933063 w 2482948"/>
              <a:gd name="connsiteY18725" fmla="*/ 778970 h 2128862"/>
              <a:gd name="connsiteX18726" fmla="*/ 1954075 w 2482948"/>
              <a:gd name="connsiteY18726" fmla="*/ 715669 h 2128862"/>
              <a:gd name="connsiteX18727" fmla="*/ 1962794 w 2482948"/>
              <a:gd name="connsiteY18727" fmla="*/ 699210 h 2128862"/>
              <a:gd name="connsiteX18728" fmla="*/ 2060872 w 2482948"/>
              <a:gd name="connsiteY18728" fmla="*/ 695218 h 2128862"/>
              <a:gd name="connsiteX18729" fmla="*/ 2060249 w 2482948"/>
              <a:gd name="connsiteY18729" fmla="*/ 696007 h 2128862"/>
              <a:gd name="connsiteX18730" fmla="*/ 2061765 w 2482948"/>
              <a:gd name="connsiteY18730" fmla="*/ 696366 h 2128862"/>
              <a:gd name="connsiteX18731" fmla="*/ 2066502 w 2482948"/>
              <a:gd name="connsiteY18731" fmla="*/ 696800 h 2128862"/>
              <a:gd name="connsiteX18732" fmla="*/ 2066775 w 2482948"/>
              <a:gd name="connsiteY18732" fmla="*/ 695893 h 2128862"/>
              <a:gd name="connsiteX18733" fmla="*/ 2064742 w 2482948"/>
              <a:gd name="connsiteY18733" fmla="*/ 695661 h 2128862"/>
              <a:gd name="connsiteX18734" fmla="*/ 2062793 w 2482948"/>
              <a:gd name="connsiteY18734" fmla="*/ 695438 h 2128862"/>
              <a:gd name="connsiteX18735" fmla="*/ 773371 w 2482948"/>
              <a:gd name="connsiteY18735" fmla="*/ 694801 h 2128862"/>
              <a:gd name="connsiteX18736" fmla="*/ 773368 w 2482948"/>
              <a:gd name="connsiteY18736" fmla="*/ 694804 h 2128862"/>
              <a:gd name="connsiteX18737" fmla="*/ 773363 w 2482948"/>
              <a:gd name="connsiteY18737" fmla="*/ 694810 h 2128862"/>
              <a:gd name="connsiteX18738" fmla="*/ 775022 w 2482948"/>
              <a:gd name="connsiteY18738" fmla="*/ 695887 h 2128862"/>
              <a:gd name="connsiteX18739" fmla="*/ 780600 w 2482948"/>
              <a:gd name="connsiteY18739" fmla="*/ 697459 h 2128862"/>
              <a:gd name="connsiteX18740" fmla="*/ 779698 w 2482948"/>
              <a:gd name="connsiteY18740" fmla="*/ 696936 h 2128862"/>
              <a:gd name="connsiteX18741" fmla="*/ 777631 w 2482948"/>
              <a:gd name="connsiteY18741" fmla="*/ 695736 h 2128862"/>
              <a:gd name="connsiteX18742" fmla="*/ 608644 w 2482948"/>
              <a:gd name="connsiteY18742" fmla="*/ 694371 h 2128862"/>
              <a:gd name="connsiteX18743" fmla="*/ 559500 w 2482948"/>
              <a:gd name="connsiteY18743" fmla="*/ 750142 h 2128862"/>
              <a:gd name="connsiteX18744" fmla="*/ 510138 w 2482948"/>
              <a:gd name="connsiteY18744" fmla="*/ 805297 h 2128862"/>
              <a:gd name="connsiteX18745" fmla="*/ 428785 w 2482948"/>
              <a:gd name="connsiteY18745" fmla="*/ 896302 h 2128862"/>
              <a:gd name="connsiteX18746" fmla="*/ 232021 w 2482948"/>
              <a:gd name="connsiteY18746" fmla="*/ 1113472 h 2128862"/>
              <a:gd name="connsiteX18747" fmla="*/ 195301 w 2482948"/>
              <a:gd name="connsiteY18747" fmla="*/ 1146474 h 2128862"/>
              <a:gd name="connsiteX18748" fmla="*/ 165019 w 2482948"/>
              <a:gd name="connsiteY18748" fmla="*/ 1165470 h 2128862"/>
              <a:gd name="connsiteX18749" fmla="*/ 179331 w 2482948"/>
              <a:gd name="connsiteY18749" fmla="*/ 1160245 h 2128862"/>
              <a:gd name="connsiteX18750" fmla="*/ 181607 w 2482948"/>
              <a:gd name="connsiteY18750" fmla="*/ 1159414 h 2128862"/>
              <a:gd name="connsiteX18751" fmla="*/ 236021 w 2482948"/>
              <a:gd name="connsiteY18751" fmla="*/ 1118849 h 2128862"/>
              <a:gd name="connsiteX18752" fmla="*/ 515928 w 2482948"/>
              <a:gd name="connsiteY18752" fmla="*/ 816879 h 2128862"/>
              <a:gd name="connsiteX18753" fmla="*/ 565292 w 2482948"/>
              <a:gd name="connsiteY18753" fmla="*/ 761724 h 2128862"/>
              <a:gd name="connsiteX18754" fmla="*/ 608940 w 2482948"/>
              <a:gd name="connsiteY18754" fmla="*/ 712424 h 2128862"/>
              <a:gd name="connsiteX18755" fmla="*/ 608729 w 2482948"/>
              <a:gd name="connsiteY18755" fmla="*/ 699515 h 2128862"/>
              <a:gd name="connsiteX18756" fmla="*/ 2053449 w 2482948"/>
              <a:gd name="connsiteY18756" fmla="*/ 694369 h 2128862"/>
              <a:gd name="connsiteX18757" fmla="*/ 2053629 w 2482948"/>
              <a:gd name="connsiteY18757" fmla="*/ 694437 h 2128862"/>
              <a:gd name="connsiteX18758" fmla="*/ 2056075 w 2482948"/>
              <a:gd name="connsiteY18758" fmla="*/ 695017 h 2128862"/>
              <a:gd name="connsiteX18759" fmla="*/ 2056095 w 2482948"/>
              <a:gd name="connsiteY18759" fmla="*/ 694992 h 2128862"/>
              <a:gd name="connsiteX18760" fmla="*/ 2056328 w 2482948"/>
              <a:gd name="connsiteY18760" fmla="*/ 694698 h 2128862"/>
              <a:gd name="connsiteX18761" fmla="*/ 2053720 w 2482948"/>
              <a:gd name="connsiteY18761" fmla="*/ 694400 h 2128862"/>
              <a:gd name="connsiteX18762" fmla="*/ 2053632 w 2482948"/>
              <a:gd name="connsiteY18762" fmla="*/ 694390 h 2128862"/>
              <a:gd name="connsiteX18763" fmla="*/ 2314229 w 2482948"/>
              <a:gd name="connsiteY18763" fmla="*/ 694116 h 2128862"/>
              <a:gd name="connsiteX18764" fmla="*/ 2312523 w 2482948"/>
              <a:gd name="connsiteY18764" fmla="*/ 695307 h 2128862"/>
              <a:gd name="connsiteX18765" fmla="*/ 2307171 w 2482948"/>
              <a:gd name="connsiteY18765" fmla="*/ 699044 h 2128862"/>
              <a:gd name="connsiteX18766" fmla="*/ 2310893 w 2482948"/>
              <a:gd name="connsiteY18766" fmla="*/ 707863 h 2128862"/>
              <a:gd name="connsiteX18767" fmla="*/ 2317659 w 2482948"/>
              <a:gd name="connsiteY18767" fmla="*/ 702300 h 2128862"/>
              <a:gd name="connsiteX18768" fmla="*/ 2316972 w 2482948"/>
              <a:gd name="connsiteY18768" fmla="*/ 699971 h 2128862"/>
              <a:gd name="connsiteX18769" fmla="*/ 2015004 w 2482948"/>
              <a:gd name="connsiteY18769" fmla="*/ 693551 h 2128862"/>
              <a:gd name="connsiteX18770" fmla="*/ 2014050 w 2482948"/>
              <a:gd name="connsiteY18770" fmla="*/ 695566 h 2128862"/>
              <a:gd name="connsiteX18771" fmla="*/ 2020539 w 2482948"/>
              <a:gd name="connsiteY18771" fmla="*/ 696734 h 2128862"/>
              <a:gd name="connsiteX18772" fmla="*/ 2022720 w 2482948"/>
              <a:gd name="connsiteY18772" fmla="*/ 697126 h 2128862"/>
              <a:gd name="connsiteX18773" fmla="*/ 2022912 w 2482948"/>
              <a:gd name="connsiteY18773" fmla="*/ 696897 h 2128862"/>
              <a:gd name="connsiteX18774" fmla="*/ 2022589 w 2482948"/>
              <a:gd name="connsiteY18774" fmla="*/ 696761 h 2128862"/>
              <a:gd name="connsiteX18775" fmla="*/ 2021787 w 2482948"/>
              <a:gd name="connsiteY18775" fmla="*/ 696421 h 2128862"/>
              <a:gd name="connsiteX18776" fmla="*/ 656389 w 2482948"/>
              <a:gd name="connsiteY18776" fmla="*/ 693057 h 2128862"/>
              <a:gd name="connsiteX18777" fmla="*/ 652891 w 2482948"/>
              <a:gd name="connsiteY18777" fmla="*/ 697000 h 2128862"/>
              <a:gd name="connsiteX18778" fmla="*/ 653669 w 2482948"/>
              <a:gd name="connsiteY18778" fmla="*/ 698080 h 2128862"/>
              <a:gd name="connsiteX18779" fmla="*/ 659731 w 2482948"/>
              <a:gd name="connsiteY18779" fmla="*/ 706495 h 2128862"/>
              <a:gd name="connsiteX18780" fmla="*/ 660656 w 2482948"/>
              <a:gd name="connsiteY18780" fmla="*/ 707778 h 2128862"/>
              <a:gd name="connsiteX18781" fmla="*/ 662060 w 2482948"/>
              <a:gd name="connsiteY18781" fmla="*/ 706217 h 2128862"/>
              <a:gd name="connsiteX18782" fmla="*/ 665119 w 2482948"/>
              <a:gd name="connsiteY18782" fmla="*/ 702816 h 2128862"/>
              <a:gd name="connsiteX18783" fmla="*/ 661260 w 2482948"/>
              <a:gd name="connsiteY18783" fmla="*/ 698501 h 2128862"/>
              <a:gd name="connsiteX18784" fmla="*/ 2111568 w 2482948"/>
              <a:gd name="connsiteY18784" fmla="*/ 693029 h 2128862"/>
              <a:gd name="connsiteX18785" fmla="*/ 2111166 w 2482948"/>
              <a:gd name="connsiteY18785" fmla="*/ 693266 h 2128862"/>
              <a:gd name="connsiteX18786" fmla="*/ 2110635 w 2482948"/>
              <a:gd name="connsiteY18786" fmla="*/ 693579 h 2128862"/>
              <a:gd name="connsiteX18787" fmla="*/ 2110261 w 2482948"/>
              <a:gd name="connsiteY18787" fmla="*/ 695312 h 2128862"/>
              <a:gd name="connsiteX18788" fmla="*/ 2115677 w 2482948"/>
              <a:gd name="connsiteY18788" fmla="*/ 696090 h 2128862"/>
              <a:gd name="connsiteX18789" fmla="*/ 2124493 w 2482948"/>
              <a:gd name="connsiteY18789" fmla="*/ 696090 h 2128862"/>
              <a:gd name="connsiteX18790" fmla="*/ 2124512 w 2482948"/>
              <a:gd name="connsiteY18790" fmla="*/ 695981 h 2128862"/>
              <a:gd name="connsiteX18791" fmla="*/ 2124559 w 2482948"/>
              <a:gd name="connsiteY18791" fmla="*/ 695707 h 2128862"/>
              <a:gd name="connsiteX18792" fmla="*/ 2122171 w 2482948"/>
              <a:gd name="connsiteY18792" fmla="*/ 694602 h 2128862"/>
              <a:gd name="connsiteX18793" fmla="*/ 2115955 w 2482948"/>
              <a:gd name="connsiteY18793" fmla="*/ 693885 h 2128862"/>
              <a:gd name="connsiteX18794" fmla="*/ 632541 w 2482948"/>
              <a:gd name="connsiteY18794" fmla="*/ 692970 h 2128862"/>
              <a:gd name="connsiteX18795" fmla="*/ 630782 w 2482948"/>
              <a:gd name="connsiteY18795" fmla="*/ 694957 h 2128862"/>
              <a:gd name="connsiteX18796" fmla="*/ 631506 w 2482948"/>
              <a:gd name="connsiteY18796" fmla="*/ 700450 h 2128862"/>
              <a:gd name="connsiteX18797" fmla="*/ 631557 w 2482948"/>
              <a:gd name="connsiteY18797" fmla="*/ 700839 h 2128862"/>
              <a:gd name="connsiteX18798" fmla="*/ 631562 w 2482948"/>
              <a:gd name="connsiteY18798" fmla="*/ 700880 h 2128862"/>
              <a:gd name="connsiteX18799" fmla="*/ 631696 w 2482948"/>
              <a:gd name="connsiteY18799" fmla="*/ 701228 h 2128862"/>
              <a:gd name="connsiteX18800" fmla="*/ 634987 w 2482948"/>
              <a:gd name="connsiteY18800" fmla="*/ 709762 h 2128862"/>
              <a:gd name="connsiteX18801" fmla="*/ 637202 w 2482948"/>
              <a:gd name="connsiteY18801" fmla="*/ 707265 h 2128862"/>
              <a:gd name="connsiteX18802" fmla="*/ 1029324 w 2482948"/>
              <a:gd name="connsiteY18802" fmla="*/ 692423 h 2128862"/>
              <a:gd name="connsiteX18803" fmla="*/ 1028843 w 2482948"/>
              <a:gd name="connsiteY18803" fmla="*/ 692480 h 2128862"/>
              <a:gd name="connsiteX18804" fmla="*/ 1028520 w 2482948"/>
              <a:gd name="connsiteY18804" fmla="*/ 692519 h 2128862"/>
              <a:gd name="connsiteX18805" fmla="*/ 1028982 w 2482948"/>
              <a:gd name="connsiteY18805" fmla="*/ 693719 h 2128862"/>
              <a:gd name="connsiteX18806" fmla="*/ 1028529 w 2482948"/>
              <a:gd name="connsiteY18806" fmla="*/ 700894 h 2128862"/>
              <a:gd name="connsiteX18807" fmla="*/ 1034176 w 2482948"/>
              <a:gd name="connsiteY18807" fmla="*/ 700496 h 2128862"/>
              <a:gd name="connsiteX18808" fmla="*/ 1032288 w 2482948"/>
              <a:gd name="connsiteY18808" fmla="*/ 697354 h 2128862"/>
              <a:gd name="connsiteX18809" fmla="*/ 2032701 w 2482948"/>
              <a:gd name="connsiteY18809" fmla="*/ 692231 h 2128862"/>
              <a:gd name="connsiteX18810" fmla="*/ 2031536 w 2482948"/>
              <a:gd name="connsiteY18810" fmla="*/ 695294 h 2128862"/>
              <a:gd name="connsiteX18811" fmla="*/ 2032437 w 2482948"/>
              <a:gd name="connsiteY18811" fmla="*/ 695679 h 2128862"/>
              <a:gd name="connsiteX18812" fmla="*/ 2045063 w 2482948"/>
              <a:gd name="connsiteY18812" fmla="*/ 701074 h 2128862"/>
              <a:gd name="connsiteX18813" fmla="*/ 2046299 w 2482948"/>
              <a:gd name="connsiteY18813" fmla="*/ 697400 h 2128862"/>
              <a:gd name="connsiteX18814" fmla="*/ 2162592 w 2482948"/>
              <a:gd name="connsiteY18814" fmla="*/ 692033 h 2128862"/>
              <a:gd name="connsiteX18815" fmla="*/ 2150535 w 2482948"/>
              <a:gd name="connsiteY18815" fmla="*/ 696859 h 2128862"/>
              <a:gd name="connsiteX18816" fmla="*/ 2152358 w 2482948"/>
              <a:gd name="connsiteY18816" fmla="*/ 700778 h 2128862"/>
              <a:gd name="connsiteX18817" fmla="*/ 2152358 w 2482948"/>
              <a:gd name="connsiteY18817" fmla="*/ 701425 h 2128862"/>
              <a:gd name="connsiteX18818" fmla="*/ 2152769 w 2482948"/>
              <a:gd name="connsiteY18818" fmla="*/ 702021 h 2128862"/>
              <a:gd name="connsiteX18819" fmla="*/ 2152358 w 2482948"/>
              <a:gd name="connsiteY18819" fmla="*/ 702703 h 2128862"/>
              <a:gd name="connsiteX18820" fmla="*/ 2152358 w 2482948"/>
              <a:gd name="connsiteY18820" fmla="*/ 715366 h 2128862"/>
              <a:gd name="connsiteX18821" fmla="*/ 2156485 w 2482948"/>
              <a:gd name="connsiteY18821" fmla="*/ 712571 h 2128862"/>
              <a:gd name="connsiteX18822" fmla="*/ 2159077 w 2482948"/>
              <a:gd name="connsiteY18822" fmla="*/ 711379 h 2128862"/>
              <a:gd name="connsiteX18823" fmla="*/ 2160812 w 2482948"/>
              <a:gd name="connsiteY18823" fmla="*/ 710580 h 2128862"/>
              <a:gd name="connsiteX18824" fmla="*/ 2214494 w 2482948"/>
              <a:gd name="connsiteY18824" fmla="*/ 691833 h 2128862"/>
              <a:gd name="connsiteX18825" fmla="*/ 2210405 w 2482948"/>
              <a:gd name="connsiteY18825" fmla="*/ 693196 h 2128862"/>
              <a:gd name="connsiteX18826" fmla="*/ 2207785 w 2482948"/>
              <a:gd name="connsiteY18826" fmla="*/ 693196 h 2128862"/>
              <a:gd name="connsiteX18827" fmla="*/ 2204171 w 2482948"/>
              <a:gd name="connsiteY18827" fmla="*/ 694860 h 2128862"/>
              <a:gd name="connsiteX18828" fmla="*/ 2204011 w 2482948"/>
              <a:gd name="connsiteY18828" fmla="*/ 702642 h 2128862"/>
              <a:gd name="connsiteX18829" fmla="*/ 2203815 w 2482948"/>
              <a:gd name="connsiteY18829" fmla="*/ 712131 h 2128862"/>
              <a:gd name="connsiteX18830" fmla="*/ 2215306 w 2482948"/>
              <a:gd name="connsiteY18830" fmla="*/ 706192 h 2128862"/>
              <a:gd name="connsiteX18831" fmla="*/ 2130095 w 2482948"/>
              <a:gd name="connsiteY18831" fmla="*/ 691690 h 2128862"/>
              <a:gd name="connsiteX18832" fmla="*/ 2130027 w 2482948"/>
              <a:gd name="connsiteY18832" fmla="*/ 692081 h 2128862"/>
              <a:gd name="connsiteX18833" fmla="*/ 2129985 w 2482948"/>
              <a:gd name="connsiteY18833" fmla="*/ 692329 h 2128862"/>
              <a:gd name="connsiteX18834" fmla="*/ 2131268 w 2482948"/>
              <a:gd name="connsiteY18834" fmla="*/ 692583 h 2128862"/>
              <a:gd name="connsiteX18835" fmla="*/ 2131839 w 2482948"/>
              <a:gd name="connsiteY18835" fmla="*/ 692696 h 2128862"/>
              <a:gd name="connsiteX18836" fmla="*/ 2130806 w 2482948"/>
              <a:gd name="connsiteY18836" fmla="*/ 692100 h 2128862"/>
              <a:gd name="connsiteX18837" fmla="*/ 795153 w 2482948"/>
              <a:gd name="connsiteY18837" fmla="*/ 691384 h 2128862"/>
              <a:gd name="connsiteX18838" fmla="*/ 796429 w 2482948"/>
              <a:gd name="connsiteY18838" fmla="*/ 692187 h 2128862"/>
              <a:gd name="connsiteX18839" fmla="*/ 797275 w 2482948"/>
              <a:gd name="connsiteY18839" fmla="*/ 692719 h 2128862"/>
              <a:gd name="connsiteX18840" fmla="*/ 797836 w 2482948"/>
              <a:gd name="connsiteY18840" fmla="*/ 692092 h 2128862"/>
              <a:gd name="connsiteX18841" fmla="*/ 797832 w 2482948"/>
              <a:gd name="connsiteY18841" fmla="*/ 692091 h 2128862"/>
              <a:gd name="connsiteX18842" fmla="*/ 813414 w 2482948"/>
              <a:gd name="connsiteY18842" fmla="*/ 691029 h 2128862"/>
              <a:gd name="connsiteX18843" fmla="*/ 813129 w 2482948"/>
              <a:gd name="connsiteY18843" fmla="*/ 691404 h 2128862"/>
              <a:gd name="connsiteX18844" fmla="*/ 813186 w 2482948"/>
              <a:gd name="connsiteY18844" fmla="*/ 691419 h 2128862"/>
              <a:gd name="connsiteX18845" fmla="*/ 813207 w 2482948"/>
              <a:gd name="connsiteY18845" fmla="*/ 691424 h 2128862"/>
              <a:gd name="connsiteX18846" fmla="*/ 813231 w 2482948"/>
              <a:gd name="connsiteY18846" fmla="*/ 691431 h 2128862"/>
              <a:gd name="connsiteX18847" fmla="*/ 813533 w 2482948"/>
              <a:gd name="connsiteY18847" fmla="*/ 691054 h 2128862"/>
              <a:gd name="connsiteX18848" fmla="*/ 1042895 w 2482948"/>
              <a:gd name="connsiteY18848" fmla="*/ 690787 h 2128862"/>
              <a:gd name="connsiteX18849" fmla="*/ 1035320 w 2482948"/>
              <a:gd name="connsiteY18849" fmla="*/ 691700 h 2128862"/>
              <a:gd name="connsiteX18850" fmla="*/ 1038882 w 2482948"/>
              <a:gd name="connsiteY18850" fmla="*/ 697721 h 2128862"/>
              <a:gd name="connsiteX18851" fmla="*/ 1040268 w 2482948"/>
              <a:gd name="connsiteY18851" fmla="*/ 700063 h 2128862"/>
              <a:gd name="connsiteX18852" fmla="*/ 1040270 w 2482948"/>
              <a:gd name="connsiteY18852" fmla="*/ 700067 h 2128862"/>
              <a:gd name="connsiteX18853" fmla="*/ 1040288 w 2482948"/>
              <a:gd name="connsiteY18853" fmla="*/ 700066 h 2128862"/>
              <a:gd name="connsiteX18854" fmla="*/ 1047618 w 2482948"/>
              <a:gd name="connsiteY18854" fmla="*/ 699549 h 2128862"/>
              <a:gd name="connsiteX18855" fmla="*/ 2329853 w 2482948"/>
              <a:gd name="connsiteY18855" fmla="*/ 690666 h 2128862"/>
              <a:gd name="connsiteX18856" fmla="*/ 2330227 w 2482948"/>
              <a:gd name="connsiteY18856" fmla="*/ 691965 h 2128862"/>
              <a:gd name="connsiteX18857" fmla="*/ 2330263 w 2482948"/>
              <a:gd name="connsiteY18857" fmla="*/ 691935 h 2128862"/>
              <a:gd name="connsiteX18858" fmla="*/ 2330332 w 2482948"/>
              <a:gd name="connsiteY18858" fmla="*/ 691878 h 2128862"/>
              <a:gd name="connsiteX18859" fmla="*/ 976897 w 2482948"/>
              <a:gd name="connsiteY18859" fmla="*/ 690648 h 2128862"/>
              <a:gd name="connsiteX18860" fmla="*/ 976558 w 2482948"/>
              <a:gd name="connsiteY18860" fmla="*/ 691242 h 2128862"/>
              <a:gd name="connsiteX18861" fmla="*/ 976530 w 2482948"/>
              <a:gd name="connsiteY18861" fmla="*/ 691291 h 2128862"/>
              <a:gd name="connsiteX18862" fmla="*/ 976527 w 2482948"/>
              <a:gd name="connsiteY18862" fmla="*/ 691297 h 2128862"/>
              <a:gd name="connsiteX18863" fmla="*/ 980146 w 2482948"/>
              <a:gd name="connsiteY18863" fmla="*/ 693634 h 2128862"/>
              <a:gd name="connsiteX18864" fmla="*/ 980312 w 2482948"/>
              <a:gd name="connsiteY18864" fmla="*/ 693614 h 2128862"/>
              <a:gd name="connsiteX18865" fmla="*/ 980646 w 2482948"/>
              <a:gd name="connsiteY18865" fmla="*/ 693574 h 2128862"/>
              <a:gd name="connsiteX18866" fmla="*/ 979918 w 2482948"/>
              <a:gd name="connsiteY18866" fmla="*/ 692672 h 2128862"/>
              <a:gd name="connsiteX18867" fmla="*/ 2019921 w 2482948"/>
              <a:gd name="connsiteY18867" fmla="*/ 690331 h 2128862"/>
              <a:gd name="connsiteX18868" fmla="*/ 2026172 w 2482948"/>
              <a:gd name="connsiteY18868" fmla="*/ 693002 h 2128862"/>
              <a:gd name="connsiteX18869" fmla="*/ 2026959 w 2482948"/>
              <a:gd name="connsiteY18869" fmla="*/ 692061 h 2128862"/>
              <a:gd name="connsiteX18870" fmla="*/ 2027467 w 2482948"/>
              <a:gd name="connsiteY18870" fmla="*/ 691454 h 2128862"/>
              <a:gd name="connsiteX18871" fmla="*/ 2027686 w 2482948"/>
              <a:gd name="connsiteY18871" fmla="*/ 691193 h 2128862"/>
              <a:gd name="connsiteX18872" fmla="*/ 2022744 w 2482948"/>
              <a:gd name="connsiteY18872" fmla="*/ 690575 h 2128862"/>
              <a:gd name="connsiteX18873" fmla="*/ 1982965 w 2482948"/>
              <a:gd name="connsiteY18873" fmla="*/ 689564 h 2128862"/>
              <a:gd name="connsiteX18874" fmla="*/ 1982867 w 2482948"/>
              <a:gd name="connsiteY18874" fmla="*/ 689606 h 2128862"/>
              <a:gd name="connsiteX18875" fmla="*/ 1982558 w 2482948"/>
              <a:gd name="connsiteY18875" fmla="*/ 689737 h 2128862"/>
              <a:gd name="connsiteX18876" fmla="*/ 1982452 w 2482948"/>
              <a:gd name="connsiteY18876" fmla="*/ 689782 h 2128862"/>
              <a:gd name="connsiteX18877" fmla="*/ 1982940 w 2482948"/>
              <a:gd name="connsiteY18877" fmla="*/ 690316 h 2128862"/>
              <a:gd name="connsiteX18878" fmla="*/ 1983018 w 2482948"/>
              <a:gd name="connsiteY18878" fmla="*/ 690401 h 2128862"/>
              <a:gd name="connsiteX18879" fmla="*/ 1983205 w 2482948"/>
              <a:gd name="connsiteY18879" fmla="*/ 690432 h 2128862"/>
              <a:gd name="connsiteX18880" fmla="*/ 1983545 w 2482948"/>
              <a:gd name="connsiteY18880" fmla="*/ 690487 h 2128862"/>
              <a:gd name="connsiteX18881" fmla="*/ 1984099 w 2482948"/>
              <a:gd name="connsiteY18881" fmla="*/ 690578 h 2128862"/>
              <a:gd name="connsiteX18882" fmla="*/ 2093056 w 2482948"/>
              <a:gd name="connsiteY18882" fmla="*/ 689417 h 2128862"/>
              <a:gd name="connsiteX18883" fmla="*/ 2092472 w 2482948"/>
              <a:gd name="connsiteY18883" fmla="*/ 691689 h 2128862"/>
              <a:gd name="connsiteX18884" fmla="*/ 2092208 w 2482948"/>
              <a:gd name="connsiteY18884" fmla="*/ 692719 h 2128862"/>
              <a:gd name="connsiteX18885" fmla="*/ 2102608 w 2482948"/>
              <a:gd name="connsiteY18885" fmla="*/ 694213 h 2128862"/>
              <a:gd name="connsiteX18886" fmla="*/ 2103080 w 2482948"/>
              <a:gd name="connsiteY18886" fmla="*/ 693935 h 2128862"/>
              <a:gd name="connsiteX18887" fmla="*/ 2106352 w 2482948"/>
              <a:gd name="connsiteY18887" fmla="*/ 692011 h 2128862"/>
              <a:gd name="connsiteX18888" fmla="*/ 1056425 w 2482948"/>
              <a:gd name="connsiteY18888" fmla="*/ 689156 h 2128862"/>
              <a:gd name="connsiteX18889" fmla="*/ 1051745 w 2482948"/>
              <a:gd name="connsiteY18889" fmla="*/ 689720 h 2128862"/>
              <a:gd name="connsiteX18890" fmla="*/ 1054897 w 2482948"/>
              <a:gd name="connsiteY18890" fmla="*/ 694511 h 2128862"/>
              <a:gd name="connsiteX18891" fmla="*/ 1056717 w 2482948"/>
              <a:gd name="connsiteY18891" fmla="*/ 698908 h 2128862"/>
              <a:gd name="connsiteX18892" fmla="*/ 1056775 w 2482948"/>
              <a:gd name="connsiteY18892" fmla="*/ 698904 h 2128862"/>
              <a:gd name="connsiteX18893" fmla="*/ 1060963 w 2482948"/>
              <a:gd name="connsiteY18893" fmla="*/ 698609 h 2128862"/>
              <a:gd name="connsiteX18894" fmla="*/ 636236 w 2482948"/>
              <a:gd name="connsiteY18894" fmla="*/ 688797 h 2128862"/>
              <a:gd name="connsiteX18895" fmla="*/ 636009 w 2482948"/>
              <a:gd name="connsiteY18895" fmla="*/ 689053 h 2128862"/>
              <a:gd name="connsiteX18896" fmla="*/ 636009 w 2482948"/>
              <a:gd name="connsiteY18896" fmla="*/ 689053 h 2128862"/>
              <a:gd name="connsiteX18897" fmla="*/ 636039 w 2482948"/>
              <a:gd name="connsiteY18897" fmla="*/ 689157 h 2128862"/>
              <a:gd name="connsiteX18898" fmla="*/ 640251 w 2482948"/>
              <a:gd name="connsiteY18898" fmla="*/ 703828 h 2128862"/>
              <a:gd name="connsiteX18899" fmla="*/ 641697 w 2482948"/>
              <a:gd name="connsiteY18899" fmla="*/ 702198 h 2128862"/>
              <a:gd name="connsiteX18900" fmla="*/ 641790 w 2482948"/>
              <a:gd name="connsiteY18900" fmla="*/ 702094 h 2128862"/>
              <a:gd name="connsiteX18901" fmla="*/ 2297011 w 2482948"/>
              <a:gd name="connsiteY18901" fmla="*/ 688745 h 2128862"/>
              <a:gd name="connsiteX18902" fmla="*/ 2288129 w 2482948"/>
              <a:gd name="connsiteY18902" fmla="*/ 693991 h 2128862"/>
              <a:gd name="connsiteX18903" fmla="*/ 2291656 w 2482948"/>
              <a:gd name="connsiteY18903" fmla="*/ 703413 h 2128862"/>
              <a:gd name="connsiteX18904" fmla="*/ 2298704 w 2482948"/>
              <a:gd name="connsiteY18904" fmla="*/ 698495 h 2128862"/>
              <a:gd name="connsiteX18905" fmla="*/ 2300536 w 2482948"/>
              <a:gd name="connsiteY18905" fmla="*/ 697216 h 2128862"/>
              <a:gd name="connsiteX18906" fmla="*/ 2300480 w 2482948"/>
              <a:gd name="connsiteY18906" fmla="*/ 696990 h 2128862"/>
              <a:gd name="connsiteX18907" fmla="*/ 2001165 w 2482948"/>
              <a:gd name="connsiteY18907" fmla="*/ 688706 h 2128862"/>
              <a:gd name="connsiteX18908" fmla="*/ 2000994 w 2482948"/>
              <a:gd name="connsiteY18908" fmla="*/ 688905 h 2128862"/>
              <a:gd name="connsiteX18909" fmla="*/ 2000729 w 2482948"/>
              <a:gd name="connsiteY18909" fmla="*/ 689216 h 2128862"/>
              <a:gd name="connsiteX18910" fmla="*/ 2000565 w 2482948"/>
              <a:gd name="connsiteY18910" fmla="*/ 689409 h 2128862"/>
              <a:gd name="connsiteX18911" fmla="*/ 2000819 w 2482948"/>
              <a:gd name="connsiteY18911" fmla="*/ 689610 h 2128862"/>
              <a:gd name="connsiteX18912" fmla="*/ 2009201 w 2482948"/>
              <a:gd name="connsiteY18912" fmla="*/ 693515 h 2128862"/>
              <a:gd name="connsiteX18913" fmla="*/ 2010159 w 2482948"/>
              <a:gd name="connsiteY18913" fmla="*/ 691500 h 2128862"/>
              <a:gd name="connsiteX18914" fmla="*/ 2006707 w 2482948"/>
              <a:gd name="connsiteY18914" fmla="*/ 690039 h 2128862"/>
              <a:gd name="connsiteX18915" fmla="*/ 2005827 w 2482948"/>
              <a:gd name="connsiteY18915" fmla="*/ 689667 h 2128862"/>
              <a:gd name="connsiteX18916" fmla="*/ 2004172 w 2482948"/>
              <a:gd name="connsiteY18916" fmla="*/ 688966 h 2128862"/>
              <a:gd name="connsiteX18917" fmla="*/ 2119293 w 2482948"/>
              <a:gd name="connsiteY18917" fmla="*/ 688471 h 2128862"/>
              <a:gd name="connsiteX18918" fmla="*/ 2119287 w 2482948"/>
              <a:gd name="connsiteY18918" fmla="*/ 688475 h 2128862"/>
              <a:gd name="connsiteX18919" fmla="*/ 2119263 w 2482948"/>
              <a:gd name="connsiteY18919" fmla="*/ 688489 h 2128862"/>
              <a:gd name="connsiteX18920" fmla="*/ 2119108 w 2482948"/>
              <a:gd name="connsiteY18920" fmla="*/ 688581 h 2128862"/>
              <a:gd name="connsiteX18921" fmla="*/ 2125310 w 2482948"/>
              <a:gd name="connsiteY18921" fmla="*/ 691381 h 2128862"/>
              <a:gd name="connsiteX18922" fmla="*/ 2125547 w 2482948"/>
              <a:gd name="connsiteY18922" fmla="*/ 690017 h 2128862"/>
              <a:gd name="connsiteX18923" fmla="*/ 2125191 w 2482948"/>
              <a:gd name="connsiteY18923" fmla="*/ 689887 h 2128862"/>
              <a:gd name="connsiteX18924" fmla="*/ 1803675 w 2482948"/>
              <a:gd name="connsiteY18924" fmla="*/ 688017 h 2128862"/>
              <a:gd name="connsiteX18925" fmla="*/ 1798265 w 2482948"/>
              <a:gd name="connsiteY18925" fmla="*/ 694020 h 2128862"/>
              <a:gd name="connsiteX18926" fmla="*/ 1792599 w 2482948"/>
              <a:gd name="connsiteY18926" fmla="*/ 704747 h 2128862"/>
              <a:gd name="connsiteX18927" fmla="*/ 1793719 w 2482948"/>
              <a:gd name="connsiteY18927" fmla="*/ 704509 h 2128862"/>
              <a:gd name="connsiteX18928" fmla="*/ 1793796 w 2482948"/>
              <a:gd name="connsiteY18928" fmla="*/ 704493 h 2128862"/>
              <a:gd name="connsiteX18929" fmla="*/ 1799437 w 2482948"/>
              <a:gd name="connsiteY18929" fmla="*/ 695085 h 2128862"/>
              <a:gd name="connsiteX18930" fmla="*/ 2265352 w 2482948"/>
              <a:gd name="connsiteY18930" fmla="*/ 687853 h 2128862"/>
              <a:gd name="connsiteX18931" fmla="*/ 2254351 w 2482948"/>
              <a:gd name="connsiteY18931" fmla="*/ 693354 h 2128862"/>
              <a:gd name="connsiteX18932" fmla="*/ 2256326 w 2482948"/>
              <a:gd name="connsiteY18932" fmla="*/ 700170 h 2128862"/>
              <a:gd name="connsiteX18933" fmla="*/ 2256709 w 2482948"/>
              <a:gd name="connsiteY18933" fmla="*/ 704291 h 2128862"/>
              <a:gd name="connsiteX18934" fmla="*/ 2256922 w 2482948"/>
              <a:gd name="connsiteY18934" fmla="*/ 706587 h 2128862"/>
              <a:gd name="connsiteX18935" fmla="*/ 2262070 w 2482948"/>
              <a:gd name="connsiteY18935" fmla="*/ 703551 h 2128862"/>
              <a:gd name="connsiteX18936" fmla="*/ 2265716 w 2482948"/>
              <a:gd name="connsiteY18936" fmla="*/ 701401 h 2128862"/>
              <a:gd name="connsiteX18937" fmla="*/ 2268785 w 2482948"/>
              <a:gd name="connsiteY18937" fmla="*/ 699591 h 2128862"/>
              <a:gd name="connsiteX18938" fmla="*/ 2267905 w 2482948"/>
              <a:gd name="connsiteY18938" fmla="*/ 695591 h 2128862"/>
              <a:gd name="connsiteX18939" fmla="*/ 2266841 w 2482948"/>
              <a:gd name="connsiteY18939" fmla="*/ 692366 h 2128862"/>
              <a:gd name="connsiteX18940" fmla="*/ 614573 w 2482948"/>
              <a:gd name="connsiteY18940" fmla="*/ 687638 h 2128862"/>
              <a:gd name="connsiteX18941" fmla="*/ 614461 w 2482948"/>
              <a:gd name="connsiteY18941" fmla="*/ 687766 h 2128862"/>
              <a:gd name="connsiteX18942" fmla="*/ 614508 w 2482948"/>
              <a:gd name="connsiteY18942" fmla="*/ 688643 h 2128862"/>
              <a:gd name="connsiteX18943" fmla="*/ 614534 w 2482948"/>
              <a:gd name="connsiteY18943" fmla="*/ 688241 h 2128862"/>
              <a:gd name="connsiteX18944" fmla="*/ 614549 w 2482948"/>
              <a:gd name="connsiteY18944" fmla="*/ 688002 h 2128862"/>
              <a:gd name="connsiteX18945" fmla="*/ 2130803 w 2482948"/>
              <a:gd name="connsiteY18945" fmla="*/ 687606 h 2128862"/>
              <a:gd name="connsiteX18946" fmla="*/ 2130802 w 2482948"/>
              <a:gd name="connsiteY18946" fmla="*/ 687614 h 2128862"/>
              <a:gd name="connsiteX18947" fmla="*/ 2130801 w 2482948"/>
              <a:gd name="connsiteY18947" fmla="*/ 687620 h 2128862"/>
              <a:gd name="connsiteX18948" fmla="*/ 2130800 w 2482948"/>
              <a:gd name="connsiteY18948" fmla="*/ 687625 h 2128862"/>
              <a:gd name="connsiteX18949" fmla="*/ 2130859 w 2482948"/>
              <a:gd name="connsiteY18949" fmla="*/ 687646 h 2128862"/>
              <a:gd name="connsiteX18950" fmla="*/ 1988277 w 2482948"/>
              <a:gd name="connsiteY18950" fmla="*/ 687589 h 2128862"/>
              <a:gd name="connsiteX18951" fmla="*/ 1989775 w 2482948"/>
              <a:gd name="connsiteY18951" fmla="*/ 688928 h 2128862"/>
              <a:gd name="connsiteX18952" fmla="*/ 1990147 w 2482948"/>
              <a:gd name="connsiteY18952" fmla="*/ 688151 h 2128862"/>
              <a:gd name="connsiteX18953" fmla="*/ 1990325 w 2482948"/>
              <a:gd name="connsiteY18953" fmla="*/ 687778 h 2128862"/>
              <a:gd name="connsiteX18954" fmla="*/ 1990309 w 2482948"/>
              <a:gd name="connsiteY18954" fmla="*/ 687766 h 2128862"/>
              <a:gd name="connsiteX18955" fmla="*/ 1988998 w 2482948"/>
              <a:gd name="connsiteY18955" fmla="*/ 687652 h 2128862"/>
              <a:gd name="connsiteX18956" fmla="*/ 1070341 w 2482948"/>
              <a:gd name="connsiteY18956" fmla="*/ 687478 h 2128862"/>
              <a:gd name="connsiteX18957" fmla="*/ 1067451 w 2482948"/>
              <a:gd name="connsiteY18957" fmla="*/ 687826 h 2128862"/>
              <a:gd name="connsiteX18958" fmla="*/ 1064337 w 2482948"/>
              <a:gd name="connsiteY18958" fmla="*/ 688202 h 2128862"/>
              <a:gd name="connsiteX18959" fmla="*/ 1067937 w 2482948"/>
              <a:gd name="connsiteY18959" fmla="*/ 698117 h 2128862"/>
              <a:gd name="connsiteX18960" fmla="*/ 1071121 w 2482948"/>
              <a:gd name="connsiteY18960" fmla="*/ 697893 h 2128862"/>
              <a:gd name="connsiteX18961" fmla="*/ 1073503 w 2482948"/>
              <a:gd name="connsiteY18961" fmla="*/ 697725 h 2128862"/>
              <a:gd name="connsiteX18962" fmla="*/ 2416032 w 2482948"/>
              <a:gd name="connsiteY18962" fmla="*/ 687367 h 2128862"/>
              <a:gd name="connsiteX18963" fmla="*/ 2411851 w 2482948"/>
              <a:gd name="connsiteY18963" fmla="*/ 706688 h 2128862"/>
              <a:gd name="connsiteX18964" fmla="*/ 2405190 w 2482948"/>
              <a:gd name="connsiteY18964" fmla="*/ 737472 h 2128862"/>
              <a:gd name="connsiteX18965" fmla="*/ 2399402 w 2482948"/>
              <a:gd name="connsiteY18965" fmla="*/ 764218 h 2128862"/>
              <a:gd name="connsiteX18966" fmla="*/ 2393276 w 2482948"/>
              <a:gd name="connsiteY18966" fmla="*/ 777705 h 2128862"/>
              <a:gd name="connsiteX18967" fmla="*/ 2367098 w 2482948"/>
              <a:gd name="connsiteY18967" fmla="*/ 835340 h 2128862"/>
              <a:gd name="connsiteX18968" fmla="*/ 2365815 w 2482948"/>
              <a:gd name="connsiteY18968" fmla="*/ 866856 h 2128862"/>
              <a:gd name="connsiteX18969" fmla="*/ 2366217 w 2482948"/>
              <a:gd name="connsiteY18969" fmla="*/ 866104 h 2128862"/>
              <a:gd name="connsiteX18970" fmla="*/ 2372146 w 2482948"/>
              <a:gd name="connsiteY18970" fmla="*/ 855763 h 2128862"/>
              <a:gd name="connsiteX18971" fmla="*/ 2404972 w 2482948"/>
              <a:gd name="connsiteY18971" fmla="*/ 770223 h 2128862"/>
              <a:gd name="connsiteX18972" fmla="*/ 779671 w 2482948"/>
              <a:gd name="connsiteY18972" fmla="*/ 687302 h 2128862"/>
              <a:gd name="connsiteX18973" fmla="*/ 778740 w 2482948"/>
              <a:gd name="connsiteY18973" fmla="*/ 688449 h 2128862"/>
              <a:gd name="connsiteX18974" fmla="*/ 777905 w 2482948"/>
              <a:gd name="connsiteY18974" fmla="*/ 689478 h 2128862"/>
              <a:gd name="connsiteX18975" fmla="*/ 792971 w 2482948"/>
              <a:gd name="connsiteY18975" fmla="*/ 693516 h 2128862"/>
              <a:gd name="connsiteX18976" fmla="*/ 787700 w 2482948"/>
              <a:gd name="connsiteY18976" fmla="*/ 689419 h 2128862"/>
              <a:gd name="connsiteX18977" fmla="*/ 783207 w 2482948"/>
              <a:gd name="connsiteY18977" fmla="*/ 688234 h 2128862"/>
              <a:gd name="connsiteX18978" fmla="*/ 782430 w 2482948"/>
              <a:gd name="connsiteY18978" fmla="*/ 688029 h 2128862"/>
              <a:gd name="connsiteX18979" fmla="*/ 2112129 w 2482948"/>
              <a:gd name="connsiteY18979" fmla="*/ 686659 h 2128862"/>
              <a:gd name="connsiteX18980" fmla="*/ 2112066 w 2482948"/>
              <a:gd name="connsiteY18980" fmla="*/ 686952 h 2128862"/>
              <a:gd name="connsiteX18981" fmla="*/ 2114326 w 2482948"/>
              <a:gd name="connsiteY18981" fmla="*/ 687322 h 2128862"/>
              <a:gd name="connsiteX18982" fmla="*/ 2114365 w 2482948"/>
              <a:gd name="connsiteY18982" fmla="*/ 687299 h 2128862"/>
              <a:gd name="connsiteX18983" fmla="*/ 2114400 w 2482948"/>
              <a:gd name="connsiteY18983" fmla="*/ 687278 h 2128862"/>
              <a:gd name="connsiteX18984" fmla="*/ 2114448 w 2482948"/>
              <a:gd name="connsiteY18984" fmla="*/ 687250 h 2128862"/>
              <a:gd name="connsiteX18985" fmla="*/ 1080174 w 2482948"/>
              <a:gd name="connsiteY18985" fmla="*/ 686293 h 2128862"/>
              <a:gd name="connsiteX18986" fmla="*/ 1077144 w 2482948"/>
              <a:gd name="connsiteY18986" fmla="*/ 686658 h 2128862"/>
              <a:gd name="connsiteX18987" fmla="*/ 1077080 w 2482948"/>
              <a:gd name="connsiteY18987" fmla="*/ 686665 h 2128862"/>
              <a:gd name="connsiteX18988" fmla="*/ 1075473 w 2482948"/>
              <a:gd name="connsiteY18988" fmla="*/ 686859 h 2128862"/>
              <a:gd name="connsiteX18989" fmla="*/ 1078752 w 2482948"/>
              <a:gd name="connsiteY18989" fmla="*/ 697355 h 2128862"/>
              <a:gd name="connsiteX18990" fmla="*/ 1082945 w 2482948"/>
              <a:gd name="connsiteY18990" fmla="*/ 697060 h 2128862"/>
              <a:gd name="connsiteX18991" fmla="*/ 1082719 w 2482948"/>
              <a:gd name="connsiteY18991" fmla="*/ 696040 h 2128862"/>
              <a:gd name="connsiteX18992" fmla="*/ 1082398 w 2482948"/>
              <a:gd name="connsiteY18992" fmla="*/ 694598 h 2128862"/>
              <a:gd name="connsiteX18993" fmla="*/ 1082370 w 2482948"/>
              <a:gd name="connsiteY18993" fmla="*/ 694494 h 2128862"/>
              <a:gd name="connsiteX18994" fmla="*/ 1081204 w 2482948"/>
              <a:gd name="connsiteY18994" fmla="*/ 690140 h 2128862"/>
              <a:gd name="connsiteX18995" fmla="*/ 2077009 w 2482948"/>
              <a:gd name="connsiteY18995" fmla="*/ 686286 h 2128862"/>
              <a:gd name="connsiteX18996" fmla="*/ 2076960 w 2482948"/>
              <a:gd name="connsiteY18996" fmla="*/ 686313 h 2128862"/>
              <a:gd name="connsiteX18997" fmla="*/ 2074315 w 2482948"/>
              <a:gd name="connsiteY18997" fmla="*/ 687767 h 2128862"/>
              <a:gd name="connsiteX18998" fmla="*/ 2073629 w 2482948"/>
              <a:gd name="connsiteY18998" fmla="*/ 690051 h 2128862"/>
              <a:gd name="connsiteX18999" fmla="*/ 2081738 w 2482948"/>
              <a:gd name="connsiteY18999" fmla="*/ 691215 h 2128862"/>
              <a:gd name="connsiteX19000" fmla="*/ 2088037 w 2482948"/>
              <a:gd name="connsiteY19000" fmla="*/ 692120 h 2128862"/>
              <a:gd name="connsiteX19001" fmla="*/ 2088220 w 2482948"/>
              <a:gd name="connsiteY19001" fmla="*/ 691407 h 2128862"/>
              <a:gd name="connsiteX19002" fmla="*/ 2088259 w 2482948"/>
              <a:gd name="connsiteY19002" fmla="*/ 691255 h 2128862"/>
              <a:gd name="connsiteX19003" fmla="*/ 2088937 w 2482948"/>
              <a:gd name="connsiteY19003" fmla="*/ 688613 h 2128862"/>
              <a:gd name="connsiteX19004" fmla="*/ 772180 w 2482948"/>
              <a:gd name="connsiteY19004" fmla="*/ 685706 h 2128862"/>
              <a:gd name="connsiteX19005" fmla="*/ 773315 w 2482948"/>
              <a:gd name="connsiteY19005" fmla="*/ 686794 h 2128862"/>
              <a:gd name="connsiteX19006" fmla="*/ 773962 w 2482948"/>
              <a:gd name="connsiteY19006" fmla="*/ 686067 h 2128862"/>
              <a:gd name="connsiteX19007" fmla="*/ 773470 w 2482948"/>
              <a:gd name="connsiteY19007" fmla="*/ 685967 h 2128862"/>
              <a:gd name="connsiteX19008" fmla="*/ 2326534 w 2482948"/>
              <a:gd name="connsiteY19008" fmla="*/ 685523 h 2128862"/>
              <a:gd name="connsiteX19009" fmla="*/ 2321462 w 2482948"/>
              <a:gd name="connsiteY19009" fmla="*/ 689065 h 2128862"/>
              <a:gd name="connsiteX19010" fmla="*/ 2319396 w 2482948"/>
              <a:gd name="connsiteY19010" fmla="*/ 690507 h 2128862"/>
              <a:gd name="connsiteX19011" fmla="*/ 2321395 w 2482948"/>
              <a:gd name="connsiteY19011" fmla="*/ 697319 h 2128862"/>
              <a:gd name="connsiteX19012" fmla="*/ 2321688 w 2482948"/>
              <a:gd name="connsiteY19012" fmla="*/ 697946 h 2128862"/>
              <a:gd name="connsiteX19013" fmla="*/ 2322039 w 2482948"/>
              <a:gd name="connsiteY19013" fmla="*/ 698698 h 2128862"/>
              <a:gd name="connsiteX19014" fmla="*/ 2330040 w 2482948"/>
              <a:gd name="connsiteY19014" fmla="*/ 692119 h 2128862"/>
              <a:gd name="connsiteX19015" fmla="*/ 2328027 w 2482948"/>
              <a:gd name="connsiteY19015" fmla="*/ 687836 h 2128862"/>
              <a:gd name="connsiteX19016" fmla="*/ 2179293 w 2482948"/>
              <a:gd name="connsiteY19016" fmla="*/ 685348 h 2128862"/>
              <a:gd name="connsiteX19017" fmla="*/ 2174876 w 2482948"/>
              <a:gd name="connsiteY19017" fmla="*/ 687116 h 2128862"/>
              <a:gd name="connsiteX19018" fmla="*/ 2167816 w 2482948"/>
              <a:gd name="connsiteY19018" fmla="*/ 689942 h 2128862"/>
              <a:gd name="connsiteX19019" fmla="*/ 2167561 w 2482948"/>
              <a:gd name="connsiteY19019" fmla="*/ 690044 h 2128862"/>
              <a:gd name="connsiteX19020" fmla="*/ 2165803 w 2482948"/>
              <a:gd name="connsiteY19020" fmla="*/ 708285 h 2128862"/>
              <a:gd name="connsiteX19021" fmla="*/ 2178847 w 2482948"/>
              <a:gd name="connsiteY19021" fmla="*/ 702286 h 2128862"/>
              <a:gd name="connsiteX19022" fmla="*/ 2231107 w 2482948"/>
              <a:gd name="connsiteY19022" fmla="*/ 685323 h 2128862"/>
              <a:gd name="connsiteX19023" fmla="*/ 2220982 w 2482948"/>
              <a:gd name="connsiteY19023" fmla="*/ 689578 h 2128862"/>
              <a:gd name="connsiteX19024" fmla="*/ 2221344 w 2482948"/>
              <a:gd name="connsiteY19024" fmla="*/ 691472 h 2128862"/>
              <a:gd name="connsiteX19025" fmla="*/ 2221457 w 2482948"/>
              <a:gd name="connsiteY19025" fmla="*/ 698402 h 2128862"/>
              <a:gd name="connsiteX19026" fmla="*/ 2221536 w 2482948"/>
              <a:gd name="connsiteY19026" fmla="*/ 703282 h 2128862"/>
              <a:gd name="connsiteX19027" fmla="*/ 2221988 w 2482948"/>
              <a:gd name="connsiteY19027" fmla="*/ 703122 h 2128862"/>
              <a:gd name="connsiteX19028" fmla="*/ 2230813 w 2482948"/>
              <a:gd name="connsiteY19028" fmla="*/ 699813 h 2128862"/>
              <a:gd name="connsiteX19029" fmla="*/ 2232406 w 2482948"/>
              <a:gd name="connsiteY19029" fmla="*/ 699017 h 2128862"/>
              <a:gd name="connsiteX19030" fmla="*/ 2037054 w 2482948"/>
              <a:gd name="connsiteY19030" fmla="*/ 685298 h 2128862"/>
              <a:gd name="connsiteX19031" fmla="*/ 2035677 w 2482948"/>
              <a:gd name="connsiteY19031" fmla="*/ 686958 h 2128862"/>
              <a:gd name="connsiteX19032" fmla="*/ 2035240 w 2482948"/>
              <a:gd name="connsiteY19032" fmla="*/ 687486 h 2128862"/>
              <a:gd name="connsiteX19033" fmla="*/ 2039220 w 2482948"/>
              <a:gd name="connsiteY19033" fmla="*/ 688990 h 2128862"/>
              <a:gd name="connsiteX19034" fmla="*/ 2048726 w 2482948"/>
              <a:gd name="connsiteY19034" fmla="*/ 690185 h 2128862"/>
              <a:gd name="connsiteX19035" fmla="*/ 2049031 w 2482948"/>
              <a:gd name="connsiteY19035" fmla="*/ 689278 h 2128862"/>
              <a:gd name="connsiteX19036" fmla="*/ 2045902 w 2482948"/>
              <a:gd name="connsiteY19036" fmla="*/ 688239 h 2128862"/>
              <a:gd name="connsiteX19037" fmla="*/ 2043717 w 2482948"/>
              <a:gd name="connsiteY19037" fmla="*/ 687512 h 2128862"/>
              <a:gd name="connsiteX19038" fmla="*/ 2126173 w 2482948"/>
              <a:gd name="connsiteY19038" fmla="*/ 684413 h 2128862"/>
              <a:gd name="connsiteX19039" fmla="*/ 2125578 w 2482948"/>
              <a:gd name="connsiteY19039" fmla="*/ 684764 h 2128862"/>
              <a:gd name="connsiteX19040" fmla="*/ 2125234 w 2482948"/>
              <a:gd name="connsiteY19040" fmla="*/ 684966 h 2128862"/>
              <a:gd name="connsiteX19041" fmla="*/ 2124699 w 2482948"/>
              <a:gd name="connsiteY19041" fmla="*/ 685282 h 2128862"/>
              <a:gd name="connsiteX19042" fmla="*/ 2124762 w 2482948"/>
              <a:gd name="connsiteY19042" fmla="*/ 685317 h 2128862"/>
              <a:gd name="connsiteX19043" fmla="*/ 2125095 w 2482948"/>
              <a:gd name="connsiteY19043" fmla="*/ 685504 h 2128862"/>
              <a:gd name="connsiteX19044" fmla="*/ 2125988 w 2482948"/>
              <a:gd name="connsiteY19044" fmla="*/ 686005 h 2128862"/>
              <a:gd name="connsiteX19045" fmla="*/ 2126234 w 2482948"/>
              <a:gd name="connsiteY19045" fmla="*/ 686059 h 2128862"/>
              <a:gd name="connsiteX19046" fmla="*/ 2126273 w 2482948"/>
              <a:gd name="connsiteY19046" fmla="*/ 685835 h 2128862"/>
              <a:gd name="connsiteX19047" fmla="*/ 2126491 w 2482948"/>
              <a:gd name="connsiteY19047" fmla="*/ 684581 h 2128862"/>
              <a:gd name="connsiteX19048" fmla="*/ 2126410 w 2482948"/>
              <a:gd name="connsiteY19048" fmla="*/ 684538 h 2128862"/>
              <a:gd name="connsiteX19049" fmla="*/ 640244 w 2482948"/>
              <a:gd name="connsiteY19049" fmla="*/ 684269 h 2128862"/>
              <a:gd name="connsiteX19050" fmla="*/ 640144 w 2482948"/>
              <a:gd name="connsiteY19050" fmla="*/ 684382 h 2128862"/>
              <a:gd name="connsiteX19051" fmla="*/ 640042 w 2482948"/>
              <a:gd name="connsiteY19051" fmla="*/ 684497 h 2128862"/>
              <a:gd name="connsiteX19052" fmla="*/ 644705 w 2482948"/>
              <a:gd name="connsiteY19052" fmla="*/ 695676 h 2128862"/>
              <a:gd name="connsiteX19053" fmla="*/ 645593 w 2482948"/>
              <a:gd name="connsiteY19053" fmla="*/ 697807 h 2128862"/>
              <a:gd name="connsiteX19054" fmla="*/ 647171 w 2482948"/>
              <a:gd name="connsiteY19054" fmla="*/ 696029 h 2128862"/>
              <a:gd name="connsiteX19055" fmla="*/ 643365 w 2482948"/>
              <a:gd name="connsiteY19055" fmla="*/ 690736 h 2128862"/>
              <a:gd name="connsiteX19056" fmla="*/ 641853 w 2482948"/>
              <a:gd name="connsiteY19056" fmla="*/ 687602 h 2128862"/>
              <a:gd name="connsiteX19057" fmla="*/ 664808 w 2482948"/>
              <a:gd name="connsiteY19057" fmla="*/ 683566 h 2128862"/>
              <a:gd name="connsiteX19058" fmla="*/ 659432 w 2482948"/>
              <a:gd name="connsiteY19058" fmla="*/ 689626 h 2128862"/>
              <a:gd name="connsiteX19059" fmla="*/ 662654 w 2482948"/>
              <a:gd name="connsiteY19059" fmla="*/ 693215 h 2128862"/>
              <a:gd name="connsiteX19060" fmla="*/ 663250 w 2482948"/>
              <a:gd name="connsiteY19060" fmla="*/ 693878 h 2128862"/>
              <a:gd name="connsiteX19061" fmla="*/ 668194 w 2482948"/>
              <a:gd name="connsiteY19061" fmla="*/ 699386 h 2128862"/>
              <a:gd name="connsiteX19062" fmla="*/ 673735 w 2482948"/>
              <a:gd name="connsiteY19062" fmla="*/ 693063 h 2128862"/>
              <a:gd name="connsiteX19063" fmla="*/ 673811 w 2482948"/>
              <a:gd name="connsiteY19063" fmla="*/ 691874 h 2128862"/>
              <a:gd name="connsiteX19064" fmla="*/ 669152 w 2482948"/>
              <a:gd name="connsiteY19064" fmla="*/ 687575 h 2128862"/>
              <a:gd name="connsiteX19065" fmla="*/ 760806 w 2482948"/>
              <a:gd name="connsiteY19065" fmla="*/ 683403 h 2128862"/>
              <a:gd name="connsiteX19066" fmla="*/ 761600 w 2482948"/>
              <a:gd name="connsiteY19066" fmla="*/ 684343 h 2128862"/>
              <a:gd name="connsiteX19067" fmla="*/ 761828 w 2482948"/>
              <a:gd name="connsiteY19067" fmla="*/ 684612 h 2128862"/>
              <a:gd name="connsiteX19068" fmla="*/ 762436 w 2482948"/>
              <a:gd name="connsiteY19068" fmla="*/ 685332 h 2128862"/>
              <a:gd name="connsiteX19069" fmla="*/ 763825 w 2482948"/>
              <a:gd name="connsiteY19069" fmla="*/ 685705 h 2128862"/>
              <a:gd name="connsiteX19070" fmla="*/ 766659 w 2482948"/>
              <a:gd name="connsiteY19070" fmla="*/ 686464 h 2128862"/>
              <a:gd name="connsiteX19071" fmla="*/ 764116 w 2482948"/>
              <a:gd name="connsiteY19071" fmla="*/ 684073 h 2128862"/>
              <a:gd name="connsiteX19072" fmla="*/ 761203 w 2482948"/>
              <a:gd name="connsiteY19072" fmla="*/ 683483 h 2128862"/>
              <a:gd name="connsiteX19073" fmla="*/ 760855 w 2482948"/>
              <a:gd name="connsiteY19073" fmla="*/ 683413 h 2128862"/>
              <a:gd name="connsiteX19074" fmla="*/ 819386 w 2482948"/>
              <a:gd name="connsiteY19074" fmla="*/ 683178 h 2128862"/>
              <a:gd name="connsiteX19075" fmla="*/ 817687 w 2482948"/>
              <a:gd name="connsiteY19075" fmla="*/ 685412 h 2128862"/>
              <a:gd name="connsiteX19076" fmla="*/ 817989 w 2482948"/>
              <a:gd name="connsiteY19076" fmla="*/ 685489 h 2128862"/>
              <a:gd name="connsiteX19077" fmla="*/ 819765 w 2482948"/>
              <a:gd name="connsiteY19077" fmla="*/ 683272 h 2128862"/>
              <a:gd name="connsiteX19078" fmla="*/ 2056497 w 2482948"/>
              <a:gd name="connsiteY19078" fmla="*/ 682976 h 2128862"/>
              <a:gd name="connsiteX19079" fmla="*/ 2055383 w 2482948"/>
              <a:gd name="connsiteY19079" fmla="*/ 686286 h 2128862"/>
              <a:gd name="connsiteX19080" fmla="*/ 2056662 w 2482948"/>
              <a:gd name="connsiteY19080" fmla="*/ 686714 h 2128862"/>
              <a:gd name="connsiteX19081" fmla="*/ 2064710 w 2482948"/>
              <a:gd name="connsiteY19081" fmla="*/ 688760 h 2128862"/>
              <a:gd name="connsiteX19082" fmla="*/ 2066479 w 2482948"/>
              <a:gd name="connsiteY19082" fmla="*/ 687789 h 2128862"/>
              <a:gd name="connsiteX19083" fmla="*/ 2067217 w 2482948"/>
              <a:gd name="connsiteY19083" fmla="*/ 687383 h 2128862"/>
              <a:gd name="connsiteX19084" fmla="*/ 2069759 w 2482948"/>
              <a:gd name="connsiteY19084" fmla="*/ 685986 h 2128862"/>
              <a:gd name="connsiteX19085" fmla="*/ 2070039 w 2482948"/>
              <a:gd name="connsiteY19085" fmla="*/ 685058 h 2128862"/>
              <a:gd name="connsiteX19086" fmla="*/ 2070076 w 2482948"/>
              <a:gd name="connsiteY19086" fmla="*/ 684933 h 2128862"/>
              <a:gd name="connsiteX19087" fmla="*/ 2065074 w 2482948"/>
              <a:gd name="connsiteY19087" fmla="*/ 683957 h 2128862"/>
              <a:gd name="connsiteX19088" fmla="*/ 2065040 w 2482948"/>
              <a:gd name="connsiteY19088" fmla="*/ 683948 h 2128862"/>
              <a:gd name="connsiteX19089" fmla="*/ 629151 w 2482948"/>
              <a:gd name="connsiteY19089" fmla="*/ 682575 h 2128862"/>
              <a:gd name="connsiteX19090" fmla="*/ 629956 w 2482948"/>
              <a:gd name="connsiteY19090" fmla="*/ 688686 h 2128862"/>
              <a:gd name="connsiteX19091" fmla="*/ 630825 w 2482948"/>
              <a:gd name="connsiteY19091" fmla="*/ 687706 h 2128862"/>
              <a:gd name="connsiteX19092" fmla="*/ 2006616 w 2482948"/>
              <a:gd name="connsiteY19092" fmla="*/ 682315 h 2128862"/>
              <a:gd name="connsiteX19093" fmla="*/ 2005939 w 2482948"/>
              <a:gd name="connsiteY19093" fmla="*/ 683108 h 2128862"/>
              <a:gd name="connsiteX19094" fmla="*/ 2005159 w 2482948"/>
              <a:gd name="connsiteY19094" fmla="*/ 684023 h 2128862"/>
              <a:gd name="connsiteX19095" fmla="*/ 2005351 w 2482948"/>
              <a:gd name="connsiteY19095" fmla="*/ 684105 h 2128862"/>
              <a:gd name="connsiteX19096" fmla="*/ 2005939 w 2482948"/>
              <a:gd name="connsiteY19096" fmla="*/ 684356 h 2128862"/>
              <a:gd name="connsiteX19097" fmla="*/ 2009016 w 2482948"/>
              <a:gd name="connsiteY19097" fmla="*/ 685671 h 2128862"/>
              <a:gd name="connsiteX19098" fmla="*/ 2012766 w 2482948"/>
              <a:gd name="connsiteY19098" fmla="*/ 686017 h 2128862"/>
              <a:gd name="connsiteX19099" fmla="*/ 2013315 w 2482948"/>
              <a:gd name="connsiteY19099" fmla="*/ 684862 h 2128862"/>
              <a:gd name="connsiteX19100" fmla="*/ 2094893 w 2482948"/>
              <a:gd name="connsiteY19100" fmla="*/ 682267 h 2128862"/>
              <a:gd name="connsiteX19101" fmla="*/ 2094431 w 2482948"/>
              <a:gd name="connsiteY19101" fmla="*/ 684064 h 2128862"/>
              <a:gd name="connsiteX19102" fmla="*/ 2107752 w 2482948"/>
              <a:gd name="connsiteY19102" fmla="*/ 686245 h 2128862"/>
              <a:gd name="connsiteX19103" fmla="*/ 2107896 w 2482948"/>
              <a:gd name="connsiteY19103" fmla="*/ 685579 h 2128862"/>
              <a:gd name="connsiteX19104" fmla="*/ 2097753 w 2482948"/>
              <a:gd name="connsiteY19104" fmla="*/ 682992 h 2128862"/>
              <a:gd name="connsiteX19105" fmla="*/ 2412188 w 2482948"/>
              <a:gd name="connsiteY19105" fmla="*/ 682204 h 2128862"/>
              <a:gd name="connsiteX19106" fmla="*/ 2405213 w 2482948"/>
              <a:gd name="connsiteY19106" fmla="*/ 705002 h 2128862"/>
              <a:gd name="connsiteX19107" fmla="*/ 2402359 w 2482948"/>
              <a:gd name="connsiteY19107" fmla="*/ 714331 h 2128862"/>
              <a:gd name="connsiteX19108" fmla="*/ 2389131 w 2482948"/>
              <a:gd name="connsiteY19108" fmla="*/ 757572 h 2128862"/>
              <a:gd name="connsiteX19109" fmla="*/ 2381137 w 2482948"/>
              <a:gd name="connsiteY19109" fmla="*/ 772547 h 2128862"/>
              <a:gd name="connsiteX19110" fmla="*/ 2366239 w 2482948"/>
              <a:gd name="connsiteY19110" fmla="*/ 800453 h 2128862"/>
              <a:gd name="connsiteX19111" fmla="*/ 2366438 w 2482948"/>
              <a:gd name="connsiteY19111" fmla="*/ 801755 h 2128862"/>
              <a:gd name="connsiteX19112" fmla="*/ 2368040 w 2482948"/>
              <a:gd name="connsiteY19112" fmla="*/ 812218 h 2128862"/>
              <a:gd name="connsiteX19113" fmla="*/ 2367864 w 2482948"/>
              <a:gd name="connsiteY19113" fmla="*/ 816541 h 2128862"/>
              <a:gd name="connsiteX19114" fmla="*/ 2367688 w 2482948"/>
              <a:gd name="connsiteY19114" fmla="*/ 820848 h 2128862"/>
              <a:gd name="connsiteX19115" fmla="*/ 2375543 w 2482948"/>
              <a:gd name="connsiteY19115" fmla="*/ 803699 h 2128862"/>
              <a:gd name="connsiteX19116" fmla="*/ 2394458 w 2482948"/>
              <a:gd name="connsiteY19116" fmla="*/ 762401 h 2128862"/>
              <a:gd name="connsiteX19117" fmla="*/ 2408975 w 2482948"/>
              <a:gd name="connsiteY19117" fmla="*/ 696738 h 2128862"/>
              <a:gd name="connsiteX19118" fmla="*/ 2308465 w 2482948"/>
              <a:gd name="connsiteY19118" fmla="*/ 681980 h 2128862"/>
              <a:gd name="connsiteX19119" fmla="*/ 2304235 w 2482948"/>
              <a:gd name="connsiteY19119" fmla="*/ 684478 h 2128862"/>
              <a:gd name="connsiteX19120" fmla="*/ 2302882 w 2482948"/>
              <a:gd name="connsiteY19120" fmla="*/ 685277 h 2128862"/>
              <a:gd name="connsiteX19121" fmla="*/ 2303237 w 2482948"/>
              <a:gd name="connsiteY19121" fmla="*/ 685852 h 2128862"/>
              <a:gd name="connsiteX19122" fmla="*/ 2305249 w 2482948"/>
              <a:gd name="connsiteY19122" fmla="*/ 693928 h 2128862"/>
              <a:gd name="connsiteX19123" fmla="*/ 2306037 w 2482948"/>
              <a:gd name="connsiteY19123" fmla="*/ 693378 h 2128862"/>
              <a:gd name="connsiteX19124" fmla="*/ 2306957 w 2482948"/>
              <a:gd name="connsiteY19124" fmla="*/ 692736 h 2128862"/>
              <a:gd name="connsiteX19125" fmla="*/ 2311950 w 2482948"/>
              <a:gd name="connsiteY19125" fmla="*/ 689252 h 2128862"/>
              <a:gd name="connsiteX19126" fmla="*/ 2311294 w 2482948"/>
              <a:gd name="connsiteY19126" fmla="*/ 687853 h 2128862"/>
              <a:gd name="connsiteX19127" fmla="*/ 2308723 w 2482948"/>
              <a:gd name="connsiteY19127" fmla="*/ 682366 h 2128862"/>
              <a:gd name="connsiteX19128" fmla="*/ 2113153 w 2482948"/>
              <a:gd name="connsiteY19128" fmla="*/ 681917 h 2128862"/>
              <a:gd name="connsiteX19129" fmla="*/ 2112944 w 2482948"/>
              <a:gd name="connsiteY19129" fmla="*/ 682883 h 2128862"/>
              <a:gd name="connsiteX19130" fmla="*/ 2116338 w 2482948"/>
              <a:gd name="connsiteY19130" fmla="*/ 683754 h 2128862"/>
              <a:gd name="connsiteX19131" fmla="*/ 2114799 w 2482948"/>
              <a:gd name="connsiteY19131" fmla="*/ 682867 h 2128862"/>
              <a:gd name="connsiteX19132" fmla="*/ 2042277 w 2482948"/>
              <a:gd name="connsiteY19132" fmla="*/ 681904 h 2128862"/>
              <a:gd name="connsiteX19133" fmla="*/ 2050578 w 2482948"/>
              <a:gd name="connsiteY19133" fmla="*/ 684679 h 2128862"/>
              <a:gd name="connsiteX19134" fmla="*/ 2051348 w 2482948"/>
              <a:gd name="connsiteY19134" fmla="*/ 682390 h 2128862"/>
              <a:gd name="connsiteX19135" fmla="*/ 2049356 w 2482948"/>
              <a:gd name="connsiteY19135" fmla="*/ 682163 h 2128862"/>
              <a:gd name="connsiteX19136" fmla="*/ 2046736 w 2482948"/>
              <a:gd name="connsiteY19136" fmla="*/ 682163 h 2128862"/>
              <a:gd name="connsiteX19137" fmla="*/ 1982787 w 2482948"/>
              <a:gd name="connsiteY19137" fmla="*/ 681887 h 2128862"/>
              <a:gd name="connsiteX19138" fmla="*/ 1982371 w 2482948"/>
              <a:gd name="connsiteY19138" fmla="*/ 681939 h 2128862"/>
              <a:gd name="connsiteX19139" fmla="*/ 1982348 w 2482948"/>
              <a:gd name="connsiteY19139" fmla="*/ 681942 h 2128862"/>
              <a:gd name="connsiteX19140" fmla="*/ 1982008 w 2482948"/>
              <a:gd name="connsiteY19140" fmla="*/ 681985 h 2128862"/>
              <a:gd name="connsiteX19141" fmla="*/ 1983849 w 2482948"/>
              <a:gd name="connsiteY19141" fmla="*/ 683631 h 2128862"/>
              <a:gd name="connsiteX19142" fmla="*/ 1984274 w 2482948"/>
              <a:gd name="connsiteY19142" fmla="*/ 683387 h 2128862"/>
              <a:gd name="connsiteX19143" fmla="*/ 1984757 w 2482948"/>
              <a:gd name="connsiteY19143" fmla="*/ 683432 h 2128862"/>
              <a:gd name="connsiteX19144" fmla="*/ 1984764 w 2482948"/>
              <a:gd name="connsiteY19144" fmla="*/ 683432 h 2128862"/>
              <a:gd name="connsiteX19145" fmla="*/ 1983416 w 2482948"/>
              <a:gd name="connsiteY19145" fmla="*/ 682379 h 2128862"/>
              <a:gd name="connsiteX19146" fmla="*/ 750891 w 2482948"/>
              <a:gd name="connsiteY19146" fmla="*/ 681395 h 2128862"/>
              <a:gd name="connsiteX19147" fmla="*/ 751997 w 2482948"/>
              <a:gd name="connsiteY19147" fmla="*/ 683198 h 2128862"/>
              <a:gd name="connsiteX19148" fmla="*/ 752561 w 2482948"/>
              <a:gd name="connsiteY19148" fmla="*/ 683308 h 2128862"/>
              <a:gd name="connsiteX19149" fmla="*/ 752920 w 2482948"/>
              <a:gd name="connsiteY19149" fmla="*/ 683378 h 2128862"/>
              <a:gd name="connsiteX19150" fmla="*/ 753082 w 2482948"/>
              <a:gd name="connsiteY19150" fmla="*/ 683410 h 2128862"/>
              <a:gd name="connsiteX19151" fmla="*/ 753774 w 2482948"/>
              <a:gd name="connsiteY19151" fmla="*/ 682620 h 2128862"/>
              <a:gd name="connsiteX19152" fmla="*/ 753418 w 2482948"/>
              <a:gd name="connsiteY19152" fmla="*/ 682215 h 2128862"/>
              <a:gd name="connsiteX19153" fmla="*/ 753087 w 2482948"/>
              <a:gd name="connsiteY19153" fmla="*/ 681840 h 2128862"/>
              <a:gd name="connsiteX19154" fmla="*/ 751349 w 2482948"/>
              <a:gd name="connsiteY19154" fmla="*/ 681488 h 2128862"/>
              <a:gd name="connsiteX19155" fmla="*/ 751004 w 2482948"/>
              <a:gd name="connsiteY19155" fmla="*/ 681418 h 2128862"/>
              <a:gd name="connsiteX19156" fmla="*/ 2278479 w 2482948"/>
              <a:gd name="connsiteY19156" fmla="*/ 681290 h 2128862"/>
              <a:gd name="connsiteX19157" fmla="*/ 2269544 w 2482948"/>
              <a:gd name="connsiteY19157" fmla="*/ 685757 h 2128862"/>
              <a:gd name="connsiteX19158" fmla="*/ 2273218 w 2482948"/>
              <a:gd name="connsiteY19158" fmla="*/ 696976 h 2128862"/>
              <a:gd name="connsiteX19159" fmla="*/ 2276662 w 2482948"/>
              <a:gd name="connsiteY19159" fmla="*/ 694945 h 2128862"/>
              <a:gd name="connsiteX19160" fmla="*/ 2282332 w 2482948"/>
              <a:gd name="connsiteY19160" fmla="*/ 691602 h 2128862"/>
              <a:gd name="connsiteX19161" fmla="*/ 1991661 w 2482948"/>
              <a:gd name="connsiteY19161" fmla="*/ 680768 h 2128862"/>
              <a:gd name="connsiteX19162" fmla="*/ 1990872 w 2482948"/>
              <a:gd name="connsiteY19162" fmla="*/ 680867 h 2128862"/>
              <a:gd name="connsiteX19163" fmla="*/ 1989923 w 2482948"/>
              <a:gd name="connsiteY19163" fmla="*/ 680987 h 2128862"/>
              <a:gd name="connsiteX19164" fmla="*/ 1992573 w 2482948"/>
              <a:gd name="connsiteY19164" fmla="*/ 683084 h 2128862"/>
              <a:gd name="connsiteX19165" fmla="*/ 1992740 w 2482948"/>
              <a:gd name="connsiteY19165" fmla="*/ 682737 h 2128862"/>
              <a:gd name="connsiteX19166" fmla="*/ 1993170 w 2482948"/>
              <a:gd name="connsiteY19166" fmla="*/ 681839 h 2128862"/>
              <a:gd name="connsiteX19167" fmla="*/ 2021103 w 2482948"/>
              <a:gd name="connsiteY19167" fmla="*/ 680674 h 2128862"/>
              <a:gd name="connsiteX19168" fmla="*/ 2020809 w 2482948"/>
              <a:gd name="connsiteY19168" fmla="*/ 681295 h 2128862"/>
              <a:gd name="connsiteX19169" fmla="*/ 2020514 w 2482948"/>
              <a:gd name="connsiteY19169" fmla="*/ 681919 h 2128862"/>
              <a:gd name="connsiteX19170" fmla="*/ 2030780 w 2482948"/>
              <a:gd name="connsiteY19170" fmla="*/ 685800 h 2128862"/>
              <a:gd name="connsiteX19171" fmla="*/ 2030928 w 2482948"/>
              <a:gd name="connsiteY19171" fmla="*/ 685412 h 2128862"/>
              <a:gd name="connsiteX19172" fmla="*/ 2031251 w 2482948"/>
              <a:gd name="connsiteY19172" fmla="*/ 684569 h 2128862"/>
              <a:gd name="connsiteX19173" fmla="*/ 2031659 w 2482948"/>
              <a:gd name="connsiteY19173" fmla="*/ 683505 h 2128862"/>
              <a:gd name="connsiteX19174" fmla="*/ 2023574 w 2482948"/>
              <a:gd name="connsiteY19174" fmla="*/ 680817 h 2128862"/>
              <a:gd name="connsiteX19175" fmla="*/ 2087658 w 2482948"/>
              <a:gd name="connsiteY19175" fmla="*/ 680432 h 2128862"/>
              <a:gd name="connsiteX19176" fmla="*/ 2087336 w 2482948"/>
              <a:gd name="connsiteY19176" fmla="*/ 680610 h 2128862"/>
              <a:gd name="connsiteX19177" fmla="*/ 2086458 w 2482948"/>
              <a:gd name="connsiteY19177" fmla="*/ 681092 h 2128862"/>
              <a:gd name="connsiteX19178" fmla="*/ 2084121 w 2482948"/>
              <a:gd name="connsiteY19178" fmla="*/ 682377 h 2128862"/>
              <a:gd name="connsiteX19179" fmla="*/ 2088829 w 2482948"/>
              <a:gd name="connsiteY19179" fmla="*/ 683147 h 2128862"/>
              <a:gd name="connsiteX19180" fmla="*/ 2090280 w 2482948"/>
              <a:gd name="connsiteY19180" fmla="*/ 683385 h 2128862"/>
              <a:gd name="connsiteX19181" fmla="*/ 2090408 w 2482948"/>
              <a:gd name="connsiteY19181" fmla="*/ 682886 h 2128862"/>
              <a:gd name="connsiteX19182" fmla="*/ 2090557 w 2482948"/>
              <a:gd name="connsiteY19182" fmla="*/ 682304 h 2128862"/>
              <a:gd name="connsiteX19183" fmla="*/ 2090831 w 2482948"/>
              <a:gd name="connsiteY19183" fmla="*/ 681237 h 2128862"/>
              <a:gd name="connsiteX19184" fmla="*/ 2116050 w 2482948"/>
              <a:gd name="connsiteY19184" fmla="*/ 680426 h 2128862"/>
              <a:gd name="connsiteX19185" fmla="*/ 2121167 w 2482948"/>
              <a:gd name="connsiteY19185" fmla="*/ 683299 h 2128862"/>
              <a:gd name="connsiteX19186" fmla="*/ 2122537 w 2482948"/>
              <a:gd name="connsiteY19186" fmla="*/ 682493 h 2128862"/>
              <a:gd name="connsiteX19187" fmla="*/ 2122434 w 2482948"/>
              <a:gd name="connsiteY19187" fmla="*/ 682438 h 2128862"/>
              <a:gd name="connsiteX19188" fmla="*/ 2119815 w 2482948"/>
              <a:gd name="connsiteY19188" fmla="*/ 681612 h 2128862"/>
              <a:gd name="connsiteX19189" fmla="*/ 2002381 w 2482948"/>
              <a:gd name="connsiteY19189" fmla="*/ 680296 h 2128862"/>
              <a:gd name="connsiteX19190" fmla="*/ 2001495 w 2482948"/>
              <a:gd name="connsiteY19190" fmla="*/ 681874 h 2128862"/>
              <a:gd name="connsiteX19191" fmla="*/ 2001722 w 2482948"/>
              <a:gd name="connsiteY19191" fmla="*/ 682031 h 2128862"/>
              <a:gd name="connsiteX19192" fmla="*/ 2001734 w 2482948"/>
              <a:gd name="connsiteY19192" fmla="*/ 682039 h 2128862"/>
              <a:gd name="connsiteX19193" fmla="*/ 2002110 w 2482948"/>
              <a:gd name="connsiteY19193" fmla="*/ 681597 h 2128862"/>
              <a:gd name="connsiteX19194" fmla="*/ 2002489 w 2482948"/>
              <a:gd name="connsiteY19194" fmla="*/ 681152 h 2128862"/>
              <a:gd name="connsiteX19195" fmla="*/ 2002941 w 2482948"/>
              <a:gd name="connsiteY19195" fmla="*/ 680622 h 2128862"/>
              <a:gd name="connsiteX19196" fmla="*/ 743278 w 2482948"/>
              <a:gd name="connsiteY19196" fmla="*/ 679853 h 2128862"/>
              <a:gd name="connsiteX19197" fmla="*/ 744103 w 2482948"/>
              <a:gd name="connsiteY19197" fmla="*/ 681656 h 2128862"/>
              <a:gd name="connsiteX19198" fmla="*/ 745605 w 2482948"/>
              <a:gd name="connsiteY19198" fmla="*/ 681950 h 2128862"/>
              <a:gd name="connsiteX19199" fmla="*/ 744295 w 2482948"/>
              <a:gd name="connsiteY19199" fmla="*/ 680059 h 2128862"/>
              <a:gd name="connsiteX19200" fmla="*/ 743324 w 2482948"/>
              <a:gd name="connsiteY19200" fmla="*/ 679863 h 2128862"/>
              <a:gd name="connsiteX19201" fmla="*/ 743280 w 2482948"/>
              <a:gd name="connsiteY19201" fmla="*/ 679854 h 2128862"/>
              <a:gd name="connsiteX19202" fmla="*/ 805147 w 2482948"/>
              <a:gd name="connsiteY19202" fmla="*/ 679649 h 2128862"/>
              <a:gd name="connsiteX19203" fmla="*/ 807467 w 2482948"/>
              <a:gd name="connsiteY19203" fmla="*/ 681325 h 2128862"/>
              <a:gd name="connsiteX19204" fmla="*/ 807567 w 2482948"/>
              <a:gd name="connsiteY19204" fmla="*/ 681213 h 2128862"/>
              <a:gd name="connsiteX19205" fmla="*/ 808180 w 2482948"/>
              <a:gd name="connsiteY19205" fmla="*/ 680400 h 2128862"/>
              <a:gd name="connsiteX19206" fmla="*/ 738335 w 2482948"/>
              <a:gd name="connsiteY19206" fmla="*/ 679562 h 2128862"/>
              <a:gd name="connsiteX19207" fmla="*/ 737598 w 2482948"/>
              <a:gd name="connsiteY19207" fmla="*/ 680386 h 2128862"/>
              <a:gd name="connsiteX19208" fmla="*/ 737927 w 2482948"/>
              <a:gd name="connsiteY19208" fmla="*/ 680450 h 2128862"/>
              <a:gd name="connsiteX19209" fmla="*/ 738178 w 2482948"/>
              <a:gd name="connsiteY19209" fmla="*/ 680499 h 2128862"/>
              <a:gd name="connsiteX19210" fmla="*/ 739035 w 2482948"/>
              <a:gd name="connsiteY19210" fmla="*/ 680666 h 2128862"/>
              <a:gd name="connsiteX19211" fmla="*/ 983260 w 2482948"/>
              <a:gd name="connsiteY19211" fmla="*/ 679486 h 2128862"/>
              <a:gd name="connsiteX19212" fmla="*/ 983116 w 2482948"/>
              <a:gd name="connsiteY19212" fmla="*/ 679740 h 2128862"/>
              <a:gd name="connsiteX19213" fmla="*/ 985663 w 2482948"/>
              <a:gd name="connsiteY19213" fmla="*/ 682771 h 2128862"/>
              <a:gd name="connsiteX19214" fmla="*/ 985789 w 2482948"/>
              <a:gd name="connsiteY19214" fmla="*/ 682749 h 2128862"/>
              <a:gd name="connsiteX19215" fmla="*/ 2246356 w 2482948"/>
              <a:gd name="connsiteY19215" fmla="*/ 678914 h 2128862"/>
              <a:gd name="connsiteX19216" fmla="*/ 2245841 w 2482948"/>
              <a:gd name="connsiteY19216" fmla="*/ 679131 h 2128862"/>
              <a:gd name="connsiteX19217" fmla="*/ 2236373 w 2482948"/>
              <a:gd name="connsiteY19217" fmla="*/ 683110 h 2128862"/>
              <a:gd name="connsiteX19218" fmla="*/ 2239345 w 2482948"/>
              <a:gd name="connsiteY19218" fmla="*/ 695547 h 2128862"/>
              <a:gd name="connsiteX19219" fmla="*/ 2248609 w 2482948"/>
              <a:gd name="connsiteY19219" fmla="*/ 690915 h 2128862"/>
              <a:gd name="connsiteX19220" fmla="*/ 2247607 w 2482948"/>
              <a:gd name="connsiteY19220" fmla="*/ 683366 h 2128862"/>
              <a:gd name="connsiteX19221" fmla="*/ 1036483 w 2482948"/>
              <a:gd name="connsiteY19221" fmla="*/ 678891 h 2128862"/>
              <a:gd name="connsiteX19222" fmla="*/ 1035911 w 2482948"/>
              <a:gd name="connsiteY19222" fmla="*/ 678989 h 2128862"/>
              <a:gd name="connsiteX19223" fmla="*/ 1035267 w 2482948"/>
              <a:gd name="connsiteY19223" fmla="*/ 679101 h 2128862"/>
              <a:gd name="connsiteX19224" fmla="*/ 1028553 w 2482948"/>
              <a:gd name="connsiteY19224" fmla="*/ 680260 h 2128862"/>
              <a:gd name="connsiteX19225" fmla="*/ 1032723 w 2482948"/>
              <a:gd name="connsiteY19225" fmla="*/ 687309 h 2128862"/>
              <a:gd name="connsiteX19226" fmla="*/ 1034661 w 2482948"/>
              <a:gd name="connsiteY19226" fmla="*/ 687076 h 2128862"/>
              <a:gd name="connsiteX19227" fmla="*/ 1034967 w 2482948"/>
              <a:gd name="connsiteY19227" fmla="*/ 687039 h 2128862"/>
              <a:gd name="connsiteX19228" fmla="*/ 1040515 w 2482948"/>
              <a:gd name="connsiteY19228" fmla="*/ 686372 h 2128862"/>
              <a:gd name="connsiteX19229" fmla="*/ 733017 w 2482948"/>
              <a:gd name="connsiteY19229" fmla="*/ 678731 h 2128862"/>
              <a:gd name="connsiteX19230" fmla="*/ 733000 w 2482948"/>
              <a:gd name="connsiteY19230" fmla="*/ 678732 h 2128862"/>
              <a:gd name="connsiteX19231" fmla="*/ 732933 w 2482948"/>
              <a:gd name="connsiteY19231" fmla="*/ 678732 h 2128862"/>
              <a:gd name="connsiteX19232" fmla="*/ 732994 w 2482948"/>
              <a:gd name="connsiteY19232" fmla="*/ 678765 h 2128862"/>
              <a:gd name="connsiteX19233" fmla="*/ 733024 w 2482948"/>
              <a:gd name="connsiteY19233" fmla="*/ 678731 h 2128862"/>
              <a:gd name="connsiteX19234" fmla="*/ 2196623 w 2482948"/>
              <a:gd name="connsiteY19234" fmla="*/ 678722 h 2128862"/>
              <a:gd name="connsiteX19235" fmla="*/ 2194824 w 2482948"/>
              <a:gd name="connsiteY19235" fmla="*/ 679131 h 2128862"/>
              <a:gd name="connsiteX19236" fmla="*/ 2186223 w 2482948"/>
              <a:gd name="connsiteY19236" fmla="*/ 682574 h 2128862"/>
              <a:gd name="connsiteX19237" fmla="*/ 2185256 w 2482948"/>
              <a:gd name="connsiteY19237" fmla="*/ 699338 h 2128862"/>
              <a:gd name="connsiteX19238" fmla="*/ 2196848 w 2482948"/>
              <a:gd name="connsiteY19238" fmla="*/ 694006 h 2128862"/>
              <a:gd name="connsiteX19239" fmla="*/ 2095952 w 2482948"/>
              <a:gd name="connsiteY19239" fmla="*/ 678147 h 2128862"/>
              <a:gd name="connsiteX19240" fmla="*/ 2095859 w 2482948"/>
              <a:gd name="connsiteY19240" fmla="*/ 678508 h 2128862"/>
              <a:gd name="connsiteX19241" fmla="*/ 2099407 w 2482948"/>
              <a:gd name="connsiteY19241" fmla="*/ 679408 h 2128862"/>
              <a:gd name="connsiteX19242" fmla="*/ 2108714 w 2482948"/>
              <a:gd name="connsiteY19242" fmla="*/ 681797 h 2128862"/>
              <a:gd name="connsiteX19243" fmla="*/ 2108915 w 2482948"/>
              <a:gd name="connsiteY19243" fmla="*/ 680867 h 2128862"/>
              <a:gd name="connsiteX19244" fmla="*/ 2100902 w 2482948"/>
              <a:gd name="connsiteY19244" fmla="*/ 679186 h 2128862"/>
              <a:gd name="connsiteX19245" fmla="*/ 645705 w 2482948"/>
              <a:gd name="connsiteY19245" fmla="*/ 678101 h 2128862"/>
              <a:gd name="connsiteX19246" fmla="*/ 643321 w 2482948"/>
              <a:gd name="connsiteY19246" fmla="*/ 680794 h 2128862"/>
              <a:gd name="connsiteX19247" fmla="*/ 647712 w 2482948"/>
              <a:gd name="connsiteY19247" fmla="*/ 689812 h 2128862"/>
              <a:gd name="connsiteX19248" fmla="*/ 649941 w 2482948"/>
              <a:gd name="connsiteY19248" fmla="*/ 692906 h 2128862"/>
              <a:gd name="connsiteX19249" fmla="*/ 653117 w 2482948"/>
              <a:gd name="connsiteY19249" fmla="*/ 689326 h 2128862"/>
              <a:gd name="connsiteX19250" fmla="*/ 647007 w 2482948"/>
              <a:gd name="connsiteY19250" fmla="*/ 680072 h 2128862"/>
              <a:gd name="connsiteX19251" fmla="*/ 645860 w 2482948"/>
              <a:gd name="connsiteY19251" fmla="*/ 678336 h 2128862"/>
              <a:gd name="connsiteX19252" fmla="*/ 2043260 w 2482948"/>
              <a:gd name="connsiteY19252" fmla="*/ 677817 h 2128862"/>
              <a:gd name="connsiteX19253" fmla="*/ 2043138 w 2482948"/>
              <a:gd name="connsiteY19253" fmla="*/ 677964 h 2128862"/>
              <a:gd name="connsiteX19254" fmla="*/ 2042833 w 2482948"/>
              <a:gd name="connsiteY19254" fmla="*/ 678331 h 2128862"/>
              <a:gd name="connsiteX19255" fmla="*/ 2044454 w 2482948"/>
              <a:gd name="connsiteY19255" fmla="*/ 678415 h 2128862"/>
              <a:gd name="connsiteX19256" fmla="*/ 2045445 w 2482948"/>
              <a:gd name="connsiteY19256" fmla="*/ 678467 h 2128862"/>
              <a:gd name="connsiteX19257" fmla="*/ 2077256 w 2482948"/>
              <a:gd name="connsiteY19257" fmla="*/ 677794 h 2128862"/>
              <a:gd name="connsiteX19258" fmla="*/ 2076214 w 2482948"/>
              <a:gd name="connsiteY19258" fmla="*/ 681335 h 2128862"/>
              <a:gd name="connsiteX19259" fmla="*/ 2077761 w 2482948"/>
              <a:gd name="connsiteY19259" fmla="*/ 681335 h 2128862"/>
              <a:gd name="connsiteX19260" fmla="*/ 2078120 w 2482948"/>
              <a:gd name="connsiteY19260" fmla="*/ 681394 h 2128862"/>
              <a:gd name="connsiteX19261" fmla="*/ 2082331 w 2482948"/>
              <a:gd name="connsiteY19261" fmla="*/ 679081 h 2128862"/>
              <a:gd name="connsiteX19262" fmla="*/ 1635781 w 2482948"/>
              <a:gd name="connsiteY19262" fmla="*/ 677483 h 2128862"/>
              <a:gd name="connsiteX19263" fmla="*/ 1629493 w 2482948"/>
              <a:gd name="connsiteY19263" fmla="*/ 678718 h 2128862"/>
              <a:gd name="connsiteX19264" fmla="*/ 1627625 w 2482948"/>
              <a:gd name="connsiteY19264" fmla="*/ 678370 h 2128862"/>
              <a:gd name="connsiteX19265" fmla="*/ 1622485 w 2482948"/>
              <a:gd name="connsiteY19265" fmla="*/ 686058 h 2128862"/>
              <a:gd name="connsiteX19266" fmla="*/ 1604442 w 2482948"/>
              <a:gd name="connsiteY19266" fmla="*/ 717798 h 2128862"/>
              <a:gd name="connsiteX19267" fmla="*/ 1602917 w 2482948"/>
              <a:gd name="connsiteY19267" fmla="*/ 720481 h 2128862"/>
              <a:gd name="connsiteX19268" fmla="*/ 1596624 w 2482948"/>
              <a:gd name="connsiteY19268" fmla="*/ 731553 h 2128862"/>
              <a:gd name="connsiteX19269" fmla="*/ 1570978 w 2482948"/>
              <a:gd name="connsiteY19269" fmla="*/ 785198 h 2128862"/>
              <a:gd name="connsiteX19270" fmla="*/ 1560830 w 2482948"/>
              <a:gd name="connsiteY19270" fmla="*/ 810813 h 2128862"/>
              <a:gd name="connsiteX19271" fmla="*/ 1555867 w 2482948"/>
              <a:gd name="connsiteY19271" fmla="*/ 823341 h 2128862"/>
              <a:gd name="connsiteX19272" fmla="*/ 1559720 w 2482948"/>
              <a:gd name="connsiteY19272" fmla="*/ 825688 h 2128862"/>
              <a:gd name="connsiteX19273" fmla="*/ 1563316 w 2482948"/>
              <a:gd name="connsiteY19273" fmla="*/ 827878 h 2128862"/>
              <a:gd name="connsiteX19274" fmla="*/ 1572519 w 2482948"/>
              <a:gd name="connsiteY19274" fmla="*/ 803489 h 2128862"/>
              <a:gd name="connsiteX19275" fmla="*/ 1573976 w 2482948"/>
              <a:gd name="connsiteY19275" fmla="*/ 799630 h 2128862"/>
              <a:gd name="connsiteX19276" fmla="*/ 1574426 w 2482948"/>
              <a:gd name="connsiteY19276" fmla="*/ 798436 h 2128862"/>
              <a:gd name="connsiteX19277" fmla="*/ 1579645 w 2482948"/>
              <a:gd name="connsiteY19277" fmla="*/ 786871 h 2128862"/>
              <a:gd name="connsiteX19278" fmla="*/ 1599820 w 2482948"/>
              <a:gd name="connsiteY19278" fmla="*/ 742169 h 2128862"/>
              <a:gd name="connsiteX19279" fmla="*/ 1609368 w 2482948"/>
              <a:gd name="connsiteY19279" fmla="*/ 724243 h 2128862"/>
              <a:gd name="connsiteX19280" fmla="*/ 1625317 w 2482948"/>
              <a:gd name="connsiteY19280" fmla="*/ 694298 h 2128862"/>
              <a:gd name="connsiteX19281" fmla="*/ 1630709 w 2482948"/>
              <a:gd name="connsiteY19281" fmla="*/ 685633 h 2128862"/>
              <a:gd name="connsiteX19282" fmla="*/ 2408458 w 2482948"/>
              <a:gd name="connsiteY19282" fmla="*/ 677297 h 2128862"/>
              <a:gd name="connsiteX19283" fmla="*/ 2407169 w 2482948"/>
              <a:gd name="connsiteY19283" fmla="*/ 680509 h 2128862"/>
              <a:gd name="connsiteX19284" fmla="*/ 2378561 w 2482948"/>
              <a:gd name="connsiteY19284" fmla="*/ 751330 h 2128862"/>
              <a:gd name="connsiteX19285" fmla="*/ 2368664 w 2482948"/>
              <a:gd name="connsiteY19285" fmla="*/ 767245 h 2128862"/>
              <a:gd name="connsiteX19286" fmla="*/ 2364722 w 2482948"/>
              <a:gd name="connsiteY19286" fmla="*/ 773584 h 2128862"/>
              <a:gd name="connsiteX19287" fmla="*/ 2362639 w 2482948"/>
              <a:gd name="connsiteY19287" fmla="*/ 776933 h 2128862"/>
              <a:gd name="connsiteX19288" fmla="*/ 2365064 w 2482948"/>
              <a:gd name="connsiteY19288" fmla="*/ 792779 h 2128862"/>
              <a:gd name="connsiteX19289" fmla="*/ 2381994 w 2482948"/>
              <a:gd name="connsiteY19289" fmla="*/ 761010 h 2128862"/>
              <a:gd name="connsiteX19290" fmla="*/ 2383593 w 2482948"/>
              <a:gd name="connsiteY19290" fmla="*/ 758009 h 2128862"/>
              <a:gd name="connsiteX19291" fmla="*/ 2384539 w 2482948"/>
              <a:gd name="connsiteY19291" fmla="*/ 756235 h 2128862"/>
              <a:gd name="connsiteX19292" fmla="*/ 2407995 w 2482948"/>
              <a:gd name="connsiteY19292" fmla="*/ 679131 h 2128862"/>
              <a:gd name="connsiteX19293" fmla="*/ 2146456 w 2482948"/>
              <a:gd name="connsiteY19293" fmla="*/ 676733 h 2128862"/>
              <a:gd name="connsiteX19294" fmla="*/ 2143558 w 2482948"/>
              <a:gd name="connsiteY19294" fmla="*/ 677752 h 2128862"/>
              <a:gd name="connsiteX19295" fmla="*/ 2141686 w 2482948"/>
              <a:gd name="connsiteY19295" fmla="*/ 678411 h 2128862"/>
              <a:gd name="connsiteX19296" fmla="*/ 2141567 w 2482948"/>
              <a:gd name="connsiteY19296" fmla="*/ 678452 h 2128862"/>
              <a:gd name="connsiteX19297" fmla="*/ 2142376 w 2482948"/>
              <a:gd name="connsiteY19297" fmla="*/ 679322 h 2128862"/>
              <a:gd name="connsiteX19298" fmla="*/ 2145274 w 2482948"/>
              <a:gd name="connsiteY19298" fmla="*/ 685551 h 2128862"/>
              <a:gd name="connsiteX19299" fmla="*/ 2145286 w 2482948"/>
              <a:gd name="connsiteY19299" fmla="*/ 685462 h 2128862"/>
              <a:gd name="connsiteX19300" fmla="*/ 2145880 w 2482948"/>
              <a:gd name="connsiteY19300" fmla="*/ 681029 h 2128862"/>
              <a:gd name="connsiteX19301" fmla="*/ 1050349 w 2482948"/>
              <a:gd name="connsiteY19301" fmla="*/ 676498 h 2128862"/>
              <a:gd name="connsiteX19302" fmla="*/ 1046503 w 2482948"/>
              <a:gd name="connsiteY19302" fmla="*/ 677161 h 2128862"/>
              <a:gd name="connsiteX19303" fmla="*/ 1043791 w 2482948"/>
              <a:gd name="connsiteY19303" fmla="*/ 677629 h 2128862"/>
              <a:gd name="connsiteX19304" fmla="*/ 1048880 w 2482948"/>
              <a:gd name="connsiteY19304" fmla="*/ 685366 h 2128862"/>
              <a:gd name="connsiteX19305" fmla="*/ 1049469 w 2482948"/>
              <a:gd name="connsiteY19305" fmla="*/ 685295 h 2128862"/>
              <a:gd name="connsiteX19306" fmla="*/ 1050623 w 2482948"/>
              <a:gd name="connsiteY19306" fmla="*/ 685156 h 2128862"/>
              <a:gd name="connsiteX19307" fmla="*/ 1054293 w 2482948"/>
              <a:gd name="connsiteY19307" fmla="*/ 684714 h 2128862"/>
              <a:gd name="connsiteX19308" fmla="*/ 2038701 w 2482948"/>
              <a:gd name="connsiteY19308" fmla="*/ 676460 h 2128862"/>
              <a:gd name="connsiteX19309" fmla="*/ 2038208 w 2482948"/>
              <a:gd name="connsiteY19309" fmla="*/ 677758 h 2128862"/>
              <a:gd name="connsiteX19310" fmla="*/ 2038084 w 2482948"/>
              <a:gd name="connsiteY19310" fmla="*/ 678083 h 2128862"/>
              <a:gd name="connsiteX19311" fmla="*/ 2038444 w 2482948"/>
              <a:gd name="connsiteY19311" fmla="*/ 678102 h 2128862"/>
              <a:gd name="connsiteX19312" fmla="*/ 2038635 w 2482948"/>
              <a:gd name="connsiteY19312" fmla="*/ 678112 h 2128862"/>
              <a:gd name="connsiteX19313" fmla="*/ 2039755 w 2482948"/>
              <a:gd name="connsiteY19313" fmla="*/ 676774 h 2128862"/>
              <a:gd name="connsiteX19314" fmla="*/ 2038945 w 2482948"/>
              <a:gd name="connsiteY19314" fmla="*/ 676533 h 2128862"/>
              <a:gd name="connsiteX19315" fmla="*/ 2087179 w 2482948"/>
              <a:gd name="connsiteY19315" fmla="*/ 676306 h 2128862"/>
              <a:gd name="connsiteX19316" fmla="*/ 2087317 w 2482948"/>
              <a:gd name="connsiteY19316" fmla="*/ 676342 h 2128862"/>
              <a:gd name="connsiteX19317" fmla="*/ 2087324 w 2482948"/>
              <a:gd name="connsiteY19317" fmla="*/ 676338 h 2128862"/>
              <a:gd name="connsiteX19318" fmla="*/ 2087326 w 2482948"/>
              <a:gd name="connsiteY19318" fmla="*/ 676337 h 2128862"/>
              <a:gd name="connsiteX19319" fmla="*/ 1613895 w 2482948"/>
              <a:gd name="connsiteY19319" fmla="*/ 675842 h 2128862"/>
              <a:gd name="connsiteX19320" fmla="*/ 1613046 w 2482948"/>
              <a:gd name="connsiteY19320" fmla="*/ 677229 h 2128862"/>
              <a:gd name="connsiteX19321" fmla="*/ 1608306 w 2482948"/>
              <a:gd name="connsiteY19321" fmla="*/ 684967 h 2128862"/>
              <a:gd name="connsiteX19322" fmla="*/ 1588210 w 2482948"/>
              <a:gd name="connsiteY19322" fmla="*/ 717775 h 2128862"/>
              <a:gd name="connsiteX19323" fmla="*/ 1574194 w 2482948"/>
              <a:gd name="connsiteY19323" fmla="*/ 745190 h 2128862"/>
              <a:gd name="connsiteX19324" fmla="*/ 1567184 w 2482948"/>
              <a:gd name="connsiteY19324" fmla="*/ 758901 h 2128862"/>
              <a:gd name="connsiteX19325" fmla="*/ 1562136 w 2482948"/>
              <a:gd name="connsiteY19325" fmla="*/ 768774 h 2128862"/>
              <a:gd name="connsiteX19326" fmla="*/ 1547750 w 2482948"/>
              <a:gd name="connsiteY19326" fmla="*/ 803042 h 2128862"/>
              <a:gd name="connsiteX19327" fmla="*/ 1542616 w 2482948"/>
              <a:gd name="connsiteY19327" fmla="*/ 815272 h 2128862"/>
              <a:gd name="connsiteX19328" fmla="*/ 1551223 w 2482948"/>
              <a:gd name="connsiteY19328" fmla="*/ 820513 h 2128862"/>
              <a:gd name="connsiteX19329" fmla="*/ 1556251 w 2482948"/>
              <a:gd name="connsiteY19329" fmla="*/ 807885 h 2128862"/>
              <a:gd name="connsiteX19330" fmla="*/ 1566548 w 2482948"/>
              <a:gd name="connsiteY19330" fmla="*/ 782027 h 2128862"/>
              <a:gd name="connsiteX19331" fmla="*/ 1583115 w 2482948"/>
              <a:gd name="connsiteY19331" fmla="*/ 747517 h 2128862"/>
              <a:gd name="connsiteX19332" fmla="*/ 1592307 w 2482948"/>
              <a:gd name="connsiteY19332" fmla="*/ 728369 h 2128862"/>
              <a:gd name="connsiteX19333" fmla="*/ 1610570 w 2482948"/>
              <a:gd name="connsiteY19333" fmla="*/ 696353 h 2128862"/>
              <a:gd name="connsiteX19334" fmla="*/ 1618276 w 2482948"/>
              <a:gd name="connsiteY19334" fmla="*/ 682844 h 2128862"/>
              <a:gd name="connsiteX19335" fmla="*/ 1618971 w 2482948"/>
              <a:gd name="connsiteY19335" fmla="*/ 681807 h 2128862"/>
              <a:gd name="connsiteX19336" fmla="*/ 1621941 w 2482948"/>
              <a:gd name="connsiteY19336" fmla="*/ 677378 h 2128862"/>
              <a:gd name="connsiteX19337" fmla="*/ 1617360 w 2482948"/>
              <a:gd name="connsiteY19337" fmla="*/ 676649 h 2128862"/>
              <a:gd name="connsiteX19338" fmla="*/ 789576 w 2482948"/>
              <a:gd name="connsiteY19338" fmla="*/ 675789 h 2128862"/>
              <a:gd name="connsiteX19339" fmla="*/ 789345 w 2482948"/>
              <a:gd name="connsiteY19339" fmla="*/ 676080 h 2128862"/>
              <a:gd name="connsiteX19340" fmla="*/ 791019 w 2482948"/>
              <a:gd name="connsiteY19340" fmla="*/ 677358 h 2128862"/>
              <a:gd name="connsiteX19341" fmla="*/ 791986 w 2482948"/>
              <a:gd name="connsiteY19341" fmla="*/ 678096 h 2128862"/>
              <a:gd name="connsiteX19342" fmla="*/ 793398 w 2482948"/>
              <a:gd name="connsiteY19342" fmla="*/ 679173 h 2128862"/>
              <a:gd name="connsiteX19343" fmla="*/ 795629 w 2482948"/>
              <a:gd name="connsiteY19343" fmla="*/ 679746 h 2128862"/>
              <a:gd name="connsiteX19344" fmla="*/ 796615 w 2482948"/>
              <a:gd name="connsiteY19344" fmla="*/ 680000 h 2128862"/>
              <a:gd name="connsiteX19345" fmla="*/ 797478 w 2482948"/>
              <a:gd name="connsiteY19345" fmla="*/ 680221 h 2128862"/>
              <a:gd name="connsiteX19346" fmla="*/ 792235 w 2482948"/>
              <a:gd name="connsiteY19346" fmla="*/ 676448 h 2128862"/>
              <a:gd name="connsiteX19347" fmla="*/ 789867 w 2482948"/>
              <a:gd name="connsiteY19347" fmla="*/ 675861 h 2128862"/>
              <a:gd name="connsiteX19348" fmla="*/ 1984041 w 2482948"/>
              <a:gd name="connsiteY19348" fmla="*/ 675685 h 2128862"/>
              <a:gd name="connsiteX19349" fmla="*/ 1983450 w 2482948"/>
              <a:gd name="connsiteY19349" fmla="*/ 676225 h 2128862"/>
              <a:gd name="connsiteX19350" fmla="*/ 1983447 w 2482948"/>
              <a:gd name="connsiteY19350" fmla="*/ 676228 h 2128862"/>
              <a:gd name="connsiteX19351" fmla="*/ 1984963 w 2482948"/>
              <a:gd name="connsiteY19351" fmla="*/ 677062 h 2128862"/>
              <a:gd name="connsiteX19352" fmla="*/ 1985326 w 2482948"/>
              <a:gd name="connsiteY19352" fmla="*/ 677349 h 2128862"/>
              <a:gd name="connsiteX19353" fmla="*/ 1986309 w 2482948"/>
              <a:gd name="connsiteY19353" fmla="*/ 677107 h 2128862"/>
              <a:gd name="connsiteX19354" fmla="*/ 1986257 w 2482948"/>
              <a:gd name="connsiteY19354" fmla="*/ 677074 h 2128862"/>
              <a:gd name="connsiteX19355" fmla="*/ 1985940 w 2482948"/>
              <a:gd name="connsiteY19355" fmla="*/ 676876 h 2128862"/>
              <a:gd name="connsiteX19356" fmla="*/ 671892 w 2482948"/>
              <a:gd name="connsiteY19356" fmla="*/ 675582 h 2128862"/>
              <a:gd name="connsiteX19357" fmla="*/ 668237 w 2482948"/>
              <a:gd name="connsiteY19357" fmla="*/ 679701 h 2128862"/>
              <a:gd name="connsiteX19358" fmla="*/ 673994 w 2482948"/>
              <a:gd name="connsiteY19358" fmla="*/ 685030 h 2128862"/>
              <a:gd name="connsiteX19359" fmla="*/ 674210 w 2482948"/>
              <a:gd name="connsiteY19359" fmla="*/ 685230 h 2128862"/>
              <a:gd name="connsiteX19360" fmla="*/ 674231 w 2482948"/>
              <a:gd name="connsiteY19360" fmla="*/ 685249 h 2128862"/>
              <a:gd name="connsiteX19361" fmla="*/ 674400 w 2482948"/>
              <a:gd name="connsiteY19361" fmla="*/ 682591 h 2128862"/>
              <a:gd name="connsiteX19362" fmla="*/ 674708 w 2482948"/>
              <a:gd name="connsiteY19362" fmla="*/ 677726 h 2128862"/>
              <a:gd name="connsiteX19363" fmla="*/ 2290642 w 2482948"/>
              <a:gd name="connsiteY19363" fmla="*/ 675480 h 2128862"/>
              <a:gd name="connsiteX19364" fmla="*/ 2285841 w 2482948"/>
              <a:gd name="connsiteY19364" fmla="*/ 677719 h 2128862"/>
              <a:gd name="connsiteX19365" fmla="*/ 2283630 w 2482948"/>
              <a:gd name="connsiteY19365" fmla="*/ 678751 h 2128862"/>
              <a:gd name="connsiteX19366" fmla="*/ 2284758 w 2482948"/>
              <a:gd name="connsiteY19366" fmla="*/ 680731 h 2128862"/>
              <a:gd name="connsiteX19367" fmla="*/ 2286535 w 2482948"/>
              <a:gd name="connsiteY19367" fmla="*/ 689123 h 2128862"/>
              <a:gd name="connsiteX19368" fmla="*/ 2293487 w 2482948"/>
              <a:gd name="connsiteY19368" fmla="*/ 685023 h 2128862"/>
              <a:gd name="connsiteX19369" fmla="*/ 2295055 w 2482948"/>
              <a:gd name="connsiteY19369" fmla="*/ 684098 h 2128862"/>
              <a:gd name="connsiteX19370" fmla="*/ 2293119 w 2482948"/>
              <a:gd name="connsiteY19370" fmla="*/ 679498 h 2128862"/>
              <a:gd name="connsiteX19371" fmla="*/ 2319956 w 2482948"/>
              <a:gd name="connsiteY19371" fmla="*/ 675334 h 2128862"/>
              <a:gd name="connsiteX19372" fmla="*/ 2312985 w 2482948"/>
              <a:gd name="connsiteY19372" fmla="*/ 679329 h 2128862"/>
              <a:gd name="connsiteX19373" fmla="*/ 2313008 w 2482948"/>
              <a:gd name="connsiteY19373" fmla="*/ 679377 h 2128862"/>
              <a:gd name="connsiteX19374" fmla="*/ 2313026 w 2482948"/>
              <a:gd name="connsiteY19374" fmla="*/ 679415 h 2128862"/>
              <a:gd name="connsiteX19375" fmla="*/ 2317161 w 2482948"/>
              <a:gd name="connsiteY19375" fmla="*/ 685617 h 2128862"/>
              <a:gd name="connsiteX19376" fmla="*/ 2323665 w 2482948"/>
              <a:gd name="connsiteY19376" fmla="*/ 681079 h 2128862"/>
              <a:gd name="connsiteX19377" fmla="*/ 2098009 w 2482948"/>
              <a:gd name="connsiteY19377" fmla="*/ 674743 h 2128862"/>
              <a:gd name="connsiteX19378" fmla="*/ 2097994 w 2482948"/>
              <a:gd name="connsiteY19378" fmla="*/ 674751 h 2128862"/>
              <a:gd name="connsiteX19379" fmla="*/ 2097838 w 2482948"/>
              <a:gd name="connsiteY19379" fmla="*/ 674837 h 2128862"/>
              <a:gd name="connsiteX19380" fmla="*/ 2096797 w 2482948"/>
              <a:gd name="connsiteY19380" fmla="*/ 675409 h 2128862"/>
              <a:gd name="connsiteX19381" fmla="*/ 2107639 w 2482948"/>
              <a:gd name="connsiteY19381" fmla="*/ 677776 h 2128862"/>
              <a:gd name="connsiteX19382" fmla="*/ 2005644 w 2482948"/>
              <a:gd name="connsiteY19382" fmla="*/ 674489 h 2128862"/>
              <a:gd name="connsiteX19383" fmla="*/ 2005029 w 2482948"/>
              <a:gd name="connsiteY19383" fmla="*/ 675583 h 2128862"/>
              <a:gd name="connsiteX19384" fmla="*/ 2005443 w 2482948"/>
              <a:gd name="connsiteY19384" fmla="*/ 675828 h 2128862"/>
              <a:gd name="connsiteX19385" fmla="*/ 2006468 w 2482948"/>
              <a:gd name="connsiteY19385" fmla="*/ 676433 h 2128862"/>
              <a:gd name="connsiteX19386" fmla="*/ 2006473 w 2482948"/>
              <a:gd name="connsiteY19386" fmla="*/ 676434 h 2128862"/>
              <a:gd name="connsiteX19387" fmla="*/ 2006510 w 2482948"/>
              <a:gd name="connsiteY19387" fmla="*/ 676436 h 2128862"/>
              <a:gd name="connsiteX19388" fmla="*/ 2007435 w 2482948"/>
              <a:gd name="connsiteY19388" fmla="*/ 675351 h 2128862"/>
              <a:gd name="connsiteX19389" fmla="*/ 2006240 w 2482948"/>
              <a:gd name="connsiteY19389" fmla="*/ 674776 h 2128862"/>
              <a:gd name="connsiteX19390" fmla="*/ 2005935 w 2482948"/>
              <a:gd name="connsiteY19390" fmla="*/ 674629 h 2128862"/>
              <a:gd name="connsiteX19391" fmla="*/ 767740 w 2482948"/>
              <a:gd name="connsiteY19391" fmla="*/ 673904 h 2128862"/>
              <a:gd name="connsiteX19392" fmla="*/ 767653 w 2482948"/>
              <a:gd name="connsiteY19392" fmla="*/ 674003 h 2128862"/>
              <a:gd name="connsiteX19393" fmla="*/ 767671 w 2482948"/>
              <a:gd name="connsiteY19393" fmla="*/ 674006 h 2128862"/>
              <a:gd name="connsiteX19394" fmla="*/ 767928 w 2482948"/>
              <a:gd name="connsiteY19394" fmla="*/ 674050 h 2128862"/>
              <a:gd name="connsiteX19395" fmla="*/ 767817 w 2482948"/>
              <a:gd name="connsiteY19395" fmla="*/ 673964 h 2128862"/>
              <a:gd name="connsiteX19396" fmla="*/ 1066112 w 2482948"/>
              <a:gd name="connsiteY19396" fmla="*/ 673777 h 2128862"/>
              <a:gd name="connsiteX19397" fmla="*/ 1066004 w 2482948"/>
              <a:gd name="connsiteY19397" fmla="*/ 673795 h 2128862"/>
              <a:gd name="connsiteX19398" fmla="*/ 1057922 w 2482948"/>
              <a:gd name="connsiteY19398" fmla="*/ 675190 h 2128862"/>
              <a:gd name="connsiteX19399" fmla="*/ 1062237 w 2482948"/>
              <a:gd name="connsiteY19399" fmla="*/ 682415 h 2128862"/>
              <a:gd name="connsiteX19400" fmla="*/ 1062704 w 2482948"/>
              <a:gd name="connsiteY19400" fmla="*/ 683703 h 2128862"/>
              <a:gd name="connsiteX19401" fmla="*/ 1068944 w 2482948"/>
              <a:gd name="connsiteY19401" fmla="*/ 682952 h 2128862"/>
              <a:gd name="connsiteX19402" fmla="*/ 2213431 w 2482948"/>
              <a:gd name="connsiteY19402" fmla="*/ 673762 h 2128862"/>
              <a:gd name="connsiteX19403" fmla="*/ 2207510 w 2482948"/>
              <a:gd name="connsiteY19403" fmla="*/ 675821 h 2128862"/>
              <a:gd name="connsiteX19404" fmla="*/ 2202915 w 2482948"/>
              <a:gd name="connsiteY19404" fmla="*/ 677069 h 2128862"/>
              <a:gd name="connsiteX19405" fmla="*/ 2204334 w 2482948"/>
              <a:gd name="connsiteY19405" fmla="*/ 686940 h 2128862"/>
              <a:gd name="connsiteX19406" fmla="*/ 2204263 w 2482948"/>
              <a:gd name="connsiteY19406" fmla="*/ 690385 h 2128862"/>
              <a:gd name="connsiteX19407" fmla="*/ 2204259 w 2482948"/>
              <a:gd name="connsiteY19407" fmla="*/ 690598 h 2128862"/>
              <a:gd name="connsiteX19408" fmla="*/ 2206407 w 2482948"/>
              <a:gd name="connsiteY19408" fmla="*/ 689610 h 2128862"/>
              <a:gd name="connsiteX19409" fmla="*/ 2209026 w 2482948"/>
              <a:gd name="connsiteY19409" fmla="*/ 689610 h 2128862"/>
              <a:gd name="connsiteX19410" fmla="*/ 2214272 w 2482948"/>
              <a:gd name="connsiteY19410" fmla="*/ 687915 h 2128862"/>
              <a:gd name="connsiteX19411" fmla="*/ 2213489 w 2482948"/>
              <a:gd name="connsiteY19411" fmla="*/ 674068 h 2128862"/>
              <a:gd name="connsiteX19412" fmla="*/ 2213479 w 2482948"/>
              <a:gd name="connsiteY19412" fmla="*/ 674017 h 2128862"/>
              <a:gd name="connsiteX19413" fmla="*/ 2059786 w 2482948"/>
              <a:gd name="connsiteY19413" fmla="*/ 673437 h 2128862"/>
              <a:gd name="connsiteX19414" fmla="*/ 2059289 w 2482948"/>
              <a:gd name="connsiteY19414" fmla="*/ 674841 h 2128862"/>
              <a:gd name="connsiteX19415" fmla="*/ 2058605 w 2482948"/>
              <a:gd name="connsiteY19415" fmla="*/ 676770 h 2128862"/>
              <a:gd name="connsiteX19416" fmla="*/ 2058215 w 2482948"/>
              <a:gd name="connsiteY19416" fmla="*/ 677872 h 2128862"/>
              <a:gd name="connsiteX19417" fmla="*/ 2058000 w 2482948"/>
              <a:gd name="connsiteY19417" fmla="*/ 678511 h 2128862"/>
              <a:gd name="connsiteX19418" fmla="*/ 2059145 w 2482948"/>
              <a:gd name="connsiteY19418" fmla="*/ 678854 h 2128862"/>
              <a:gd name="connsiteX19419" fmla="*/ 2065734 w 2482948"/>
              <a:gd name="connsiteY19419" fmla="*/ 680445 h 2128862"/>
              <a:gd name="connsiteX19420" fmla="*/ 2071206 w 2482948"/>
              <a:gd name="connsiteY19420" fmla="*/ 681097 h 2128862"/>
              <a:gd name="connsiteX19421" fmla="*/ 2072531 w 2482948"/>
              <a:gd name="connsiteY19421" fmla="*/ 676596 h 2128862"/>
              <a:gd name="connsiteX19422" fmla="*/ 2068934 w 2482948"/>
              <a:gd name="connsiteY19422" fmla="*/ 675684 h 2128862"/>
              <a:gd name="connsiteX19423" fmla="*/ 2061074 w 2482948"/>
              <a:gd name="connsiteY19423" fmla="*/ 673753 h 2128862"/>
              <a:gd name="connsiteX19424" fmla="*/ 1990416 w 2482948"/>
              <a:gd name="connsiteY19424" fmla="*/ 673383 h 2128862"/>
              <a:gd name="connsiteX19425" fmla="*/ 1989188 w 2482948"/>
              <a:gd name="connsiteY19425" fmla="*/ 673537 h 2128862"/>
              <a:gd name="connsiteX19426" fmla="*/ 1989927 w 2482948"/>
              <a:gd name="connsiteY19426" fmla="*/ 673892 h 2128862"/>
              <a:gd name="connsiteX19427" fmla="*/ 1992559 w 2482948"/>
              <a:gd name="connsiteY19427" fmla="*/ 675708 h 2128862"/>
              <a:gd name="connsiteX19428" fmla="*/ 1993878 w 2482948"/>
              <a:gd name="connsiteY19428" fmla="*/ 675776 h 2128862"/>
              <a:gd name="connsiteX19429" fmla="*/ 1994693 w 2482948"/>
              <a:gd name="connsiteY19429" fmla="*/ 675819 h 2128862"/>
              <a:gd name="connsiteX19430" fmla="*/ 1991857 w 2482948"/>
              <a:gd name="connsiteY19430" fmla="*/ 674167 h 2128862"/>
              <a:gd name="connsiteX19431" fmla="*/ 728135 w 2482948"/>
              <a:gd name="connsiteY19431" fmla="*/ 673340 h 2128862"/>
              <a:gd name="connsiteX19432" fmla="*/ 727025 w 2482948"/>
              <a:gd name="connsiteY19432" fmla="*/ 673536 h 2128862"/>
              <a:gd name="connsiteX19433" fmla="*/ 727535 w 2482948"/>
              <a:gd name="connsiteY19433" fmla="*/ 674494 h 2128862"/>
              <a:gd name="connsiteX19434" fmla="*/ 732464 w 2482948"/>
              <a:gd name="connsiteY19434" fmla="*/ 674238 h 2128862"/>
              <a:gd name="connsiteX19435" fmla="*/ 2260444 w 2482948"/>
              <a:gd name="connsiteY19435" fmla="*/ 672970 h 2128862"/>
              <a:gd name="connsiteX19436" fmla="*/ 2254934 w 2482948"/>
              <a:gd name="connsiteY19436" fmla="*/ 675294 h 2128862"/>
              <a:gd name="connsiteX19437" fmla="*/ 2250356 w 2482948"/>
              <a:gd name="connsiteY19437" fmla="*/ 677226 h 2128862"/>
              <a:gd name="connsiteX19438" fmla="*/ 2250970 w 2482948"/>
              <a:gd name="connsiteY19438" fmla="*/ 681683 h 2128862"/>
              <a:gd name="connsiteX19439" fmla="*/ 2251953 w 2482948"/>
              <a:gd name="connsiteY19439" fmla="*/ 685077 h 2128862"/>
              <a:gd name="connsiteX19440" fmla="*/ 2253008 w 2482948"/>
              <a:gd name="connsiteY19440" fmla="*/ 688716 h 2128862"/>
              <a:gd name="connsiteX19441" fmla="*/ 2263849 w 2482948"/>
              <a:gd name="connsiteY19441" fmla="*/ 683295 h 2128862"/>
              <a:gd name="connsiteX19442" fmla="*/ 2261338 w 2482948"/>
              <a:gd name="connsiteY19442" fmla="*/ 675681 h 2128862"/>
              <a:gd name="connsiteX19443" fmla="*/ 769015 w 2482948"/>
              <a:gd name="connsiteY19443" fmla="*/ 672454 h 2128862"/>
              <a:gd name="connsiteX19444" fmla="*/ 768870 w 2482948"/>
              <a:gd name="connsiteY19444" fmla="*/ 672619 h 2128862"/>
              <a:gd name="connsiteX19445" fmla="*/ 768591 w 2482948"/>
              <a:gd name="connsiteY19445" fmla="*/ 672935 h 2128862"/>
              <a:gd name="connsiteX19446" fmla="*/ 769131 w 2482948"/>
              <a:gd name="connsiteY19446" fmla="*/ 673493 h 2128862"/>
              <a:gd name="connsiteX19447" fmla="*/ 770020 w 2482948"/>
              <a:gd name="connsiteY19447" fmla="*/ 674410 h 2128862"/>
              <a:gd name="connsiteX19448" fmla="*/ 781970 w 2482948"/>
              <a:gd name="connsiteY19448" fmla="*/ 676468 h 2128862"/>
              <a:gd name="connsiteX19449" fmla="*/ 778580 w 2482948"/>
              <a:gd name="connsiteY19449" fmla="*/ 673870 h 2128862"/>
              <a:gd name="connsiteX19450" fmla="*/ 777753 w 2482948"/>
              <a:gd name="connsiteY19450" fmla="*/ 673747 h 2128862"/>
              <a:gd name="connsiteX19451" fmla="*/ 777252 w 2482948"/>
              <a:gd name="connsiteY19451" fmla="*/ 673673 h 2128862"/>
              <a:gd name="connsiteX19452" fmla="*/ 2025027 w 2482948"/>
              <a:gd name="connsiteY19452" fmla="*/ 672390 h 2128862"/>
              <a:gd name="connsiteX19453" fmla="*/ 2023495 w 2482948"/>
              <a:gd name="connsiteY19453" fmla="*/ 675625 h 2128862"/>
              <a:gd name="connsiteX19454" fmla="*/ 2024701 w 2482948"/>
              <a:gd name="connsiteY19454" fmla="*/ 676028 h 2128862"/>
              <a:gd name="connsiteX19455" fmla="*/ 2027279 w 2482948"/>
              <a:gd name="connsiteY19455" fmla="*/ 676890 h 2128862"/>
              <a:gd name="connsiteX19456" fmla="*/ 2029510 w 2482948"/>
              <a:gd name="connsiteY19456" fmla="*/ 677636 h 2128862"/>
              <a:gd name="connsiteX19457" fmla="*/ 2033821 w 2482948"/>
              <a:gd name="connsiteY19457" fmla="*/ 677861 h 2128862"/>
              <a:gd name="connsiteX19458" fmla="*/ 2034024 w 2482948"/>
              <a:gd name="connsiteY19458" fmla="*/ 677333 h 2128862"/>
              <a:gd name="connsiteX19459" fmla="*/ 2034803 w 2482948"/>
              <a:gd name="connsiteY19459" fmla="*/ 675300 h 2128862"/>
              <a:gd name="connsiteX19460" fmla="*/ 1964748 w 2482948"/>
              <a:gd name="connsiteY19460" fmla="*/ 672361 h 2128862"/>
              <a:gd name="connsiteX19461" fmla="*/ 1941254 w 2482948"/>
              <a:gd name="connsiteY19461" fmla="*/ 714567 h 2128862"/>
              <a:gd name="connsiteX19462" fmla="*/ 1937147 w 2482948"/>
              <a:gd name="connsiteY19462" fmla="*/ 726317 h 2128862"/>
              <a:gd name="connsiteX19463" fmla="*/ 1937179 w 2482948"/>
              <a:gd name="connsiteY19463" fmla="*/ 726270 h 2128862"/>
              <a:gd name="connsiteX19464" fmla="*/ 1960117 w 2482948"/>
              <a:gd name="connsiteY19464" fmla="*/ 692128 h 2128862"/>
              <a:gd name="connsiteX19465" fmla="*/ 1962329 w 2482948"/>
              <a:gd name="connsiteY19465" fmla="*/ 689662 h 2128862"/>
              <a:gd name="connsiteX19466" fmla="*/ 1961936 w 2482948"/>
              <a:gd name="connsiteY19466" fmla="*/ 681612 h 2128862"/>
              <a:gd name="connsiteX19467" fmla="*/ 1961936 w 2482948"/>
              <a:gd name="connsiteY19467" fmla="*/ 679820 h 2128862"/>
              <a:gd name="connsiteX19468" fmla="*/ 1965438 w 2482948"/>
              <a:gd name="connsiteY19468" fmla="*/ 673890 h 2128862"/>
              <a:gd name="connsiteX19469" fmla="*/ 1651845 w 2482948"/>
              <a:gd name="connsiteY19469" fmla="*/ 672198 h 2128862"/>
              <a:gd name="connsiteX19470" fmla="*/ 1647226 w 2482948"/>
              <a:gd name="connsiteY19470" fmla="*/ 673517 h 2128862"/>
              <a:gd name="connsiteX19471" fmla="*/ 1644936 w 2482948"/>
              <a:gd name="connsiteY19471" fmla="*/ 675684 h 2128862"/>
              <a:gd name="connsiteX19472" fmla="*/ 1642168 w 2482948"/>
              <a:gd name="connsiteY19472" fmla="*/ 676228 h 2128862"/>
              <a:gd name="connsiteX19473" fmla="*/ 1629306 w 2482948"/>
              <a:gd name="connsiteY19473" fmla="*/ 696982 h 2128862"/>
              <a:gd name="connsiteX19474" fmla="*/ 1625070 w 2482948"/>
              <a:gd name="connsiteY19474" fmla="*/ 704969 h 2128862"/>
              <a:gd name="connsiteX19475" fmla="*/ 1603921 w 2482948"/>
              <a:gd name="connsiteY19475" fmla="*/ 744844 h 2128862"/>
              <a:gd name="connsiteX19476" fmla="*/ 1583787 w 2482948"/>
              <a:gd name="connsiteY19476" fmla="*/ 789651 h 2128862"/>
              <a:gd name="connsiteX19477" fmla="*/ 1578631 w 2482948"/>
              <a:gd name="connsiteY19477" fmla="*/ 801125 h 2128862"/>
              <a:gd name="connsiteX19478" fmla="*/ 1567604 w 2482948"/>
              <a:gd name="connsiteY19478" fmla="*/ 830490 h 2128862"/>
              <a:gd name="connsiteX19479" fmla="*/ 1570723 w 2482948"/>
              <a:gd name="connsiteY19479" fmla="*/ 832389 h 2128862"/>
              <a:gd name="connsiteX19480" fmla="*/ 1574666 w 2482948"/>
              <a:gd name="connsiteY19480" fmla="*/ 836573 h 2128862"/>
              <a:gd name="connsiteX19481" fmla="*/ 1576828 w 2482948"/>
              <a:gd name="connsiteY19481" fmla="*/ 830534 h 2128862"/>
              <a:gd name="connsiteX19482" fmla="*/ 1580016 w 2482948"/>
              <a:gd name="connsiteY19482" fmla="*/ 821632 h 2128862"/>
              <a:gd name="connsiteX19483" fmla="*/ 1582354 w 2482948"/>
              <a:gd name="connsiteY19483" fmla="*/ 815103 h 2128862"/>
              <a:gd name="connsiteX19484" fmla="*/ 1600103 w 2482948"/>
              <a:gd name="connsiteY19484" fmla="*/ 773311 h 2128862"/>
              <a:gd name="connsiteX19485" fmla="*/ 1607366 w 2482948"/>
              <a:gd name="connsiteY19485" fmla="*/ 756208 h 2128862"/>
              <a:gd name="connsiteX19486" fmla="*/ 1617386 w 2482948"/>
              <a:gd name="connsiteY19486" fmla="*/ 736065 h 2128862"/>
              <a:gd name="connsiteX19487" fmla="*/ 1632357 w 2482948"/>
              <a:gd name="connsiteY19487" fmla="*/ 705968 h 2128862"/>
              <a:gd name="connsiteX19488" fmla="*/ 1646436 w 2482948"/>
              <a:gd name="connsiteY19488" fmla="*/ 681570 h 2128862"/>
              <a:gd name="connsiteX19489" fmla="*/ 1076349 w 2482948"/>
              <a:gd name="connsiteY19489" fmla="*/ 672010 h 2128862"/>
              <a:gd name="connsiteX19490" fmla="*/ 1075269 w 2482948"/>
              <a:gd name="connsiteY19490" fmla="*/ 672196 h 2128862"/>
              <a:gd name="connsiteX19491" fmla="*/ 1075164 w 2482948"/>
              <a:gd name="connsiteY19491" fmla="*/ 672214 h 2128862"/>
              <a:gd name="connsiteX19492" fmla="*/ 1071116 w 2482948"/>
              <a:gd name="connsiteY19492" fmla="*/ 672913 h 2128862"/>
              <a:gd name="connsiteX19493" fmla="*/ 1073311 w 2482948"/>
              <a:gd name="connsiteY19493" fmla="*/ 679940 h 2128862"/>
              <a:gd name="connsiteX19494" fmla="*/ 1074060 w 2482948"/>
              <a:gd name="connsiteY19494" fmla="*/ 682337 h 2128862"/>
              <a:gd name="connsiteX19495" fmla="*/ 1076847 w 2482948"/>
              <a:gd name="connsiteY19495" fmla="*/ 682001 h 2128862"/>
              <a:gd name="connsiteX19496" fmla="*/ 1076893 w 2482948"/>
              <a:gd name="connsiteY19496" fmla="*/ 681996 h 2128862"/>
              <a:gd name="connsiteX19497" fmla="*/ 1078957 w 2482948"/>
              <a:gd name="connsiteY19497" fmla="*/ 681747 h 2128862"/>
              <a:gd name="connsiteX19498" fmla="*/ 1078411 w 2482948"/>
              <a:gd name="connsiteY19498" fmla="*/ 679708 h 2128862"/>
              <a:gd name="connsiteX19499" fmla="*/ 675072 w 2482948"/>
              <a:gd name="connsiteY19499" fmla="*/ 671998 h 2128862"/>
              <a:gd name="connsiteX19500" fmla="*/ 674611 w 2482948"/>
              <a:gd name="connsiteY19500" fmla="*/ 672517 h 2128862"/>
              <a:gd name="connsiteX19501" fmla="*/ 675019 w 2482948"/>
              <a:gd name="connsiteY19501" fmla="*/ 672827 h 2128862"/>
              <a:gd name="connsiteX19502" fmla="*/ 675040 w 2482948"/>
              <a:gd name="connsiteY19502" fmla="*/ 672496 h 2128862"/>
              <a:gd name="connsiteX19503" fmla="*/ 675052 w 2482948"/>
              <a:gd name="connsiteY19503" fmla="*/ 672300 h 2128862"/>
              <a:gd name="connsiteX19504" fmla="*/ 2053701 w 2482948"/>
              <a:gd name="connsiteY19504" fmla="*/ 671942 h 2128862"/>
              <a:gd name="connsiteX19505" fmla="*/ 2047137 w 2482948"/>
              <a:gd name="connsiteY19505" fmla="*/ 675259 h 2128862"/>
              <a:gd name="connsiteX19506" fmla="*/ 2053141 w 2482948"/>
              <a:gd name="connsiteY19506" fmla="*/ 677056 h 2128862"/>
              <a:gd name="connsiteX19507" fmla="*/ 2053284 w 2482948"/>
              <a:gd name="connsiteY19507" fmla="*/ 676632 h 2128862"/>
              <a:gd name="connsiteX19508" fmla="*/ 2053389 w 2482948"/>
              <a:gd name="connsiteY19508" fmla="*/ 676321 h 2128862"/>
              <a:gd name="connsiteX19509" fmla="*/ 2054833 w 2482948"/>
              <a:gd name="connsiteY19509" fmla="*/ 672220 h 2128862"/>
              <a:gd name="connsiteX19510" fmla="*/ 828007 w 2482948"/>
              <a:gd name="connsiteY19510" fmla="*/ 671844 h 2128862"/>
              <a:gd name="connsiteX19511" fmla="*/ 827915 w 2482948"/>
              <a:gd name="connsiteY19511" fmla="*/ 671964 h 2128862"/>
              <a:gd name="connsiteX19512" fmla="*/ 827938 w 2482948"/>
              <a:gd name="connsiteY19512" fmla="*/ 671969 h 2128862"/>
              <a:gd name="connsiteX19513" fmla="*/ 828202 w 2482948"/>
              <a:gd name="connsiteY19513" fmla="*/ 672026 h 2128862"/>
              <a:gd name="connsiteX19514" fmla="*/ 828688 w 2482948"/>
              <a:gd name="connsiteY19514" fmla="*/ 672131 h 2128862"/>
              <a:gd name="connsiteX19515" fmla="*/ 828806 w 2482948"/>
              <a:gd name="connsiteY19515" fmla="*/ 671984 h 2128862"/>
              <a:gd name="connsiteX19516" fmla="*/ 651632 w 2482948"/>
              <a:gd name="connsiteY19516" fmla="*/ 671407 h 2128862"/>
              <a:gd name="connsiteX19517" fmla="*/ 650043 w 2482948"/>
              <a:gd name="connsiteY19517" fmla="*/ 673202 h 2128862"/>
              <a:gd name="connsiteX19518" fmla="*/ 648746 w 2482948"/>
              <a:gd name="connsiteY19518" fmla="*/ 674667 h 2128862"/>
              <a:gd name="connsiteX19519" fmla="*/ 649652 w 2482948"/>
              <a:gd name="connsiteY19519" fmla="*/ 676030 h 2128862"/>
              <a:gd name="connsiteX19520" fmla="*/ 652341 w 2482948"/>
              <a:gd name="connsiteY19520" fmla="*/ 680072 h 2128862"/>
              <a:gd name="connsiteX19521" fmla="*/ 656192 w 2482948"/>
              <a:gd name="connsiteY19521" fmla="*/ 685860 h 2128862"/>
              <a:gd name="connsiteX19522" fmla="*/ 661190 w 2482948"/>
              <a:gd name="connsiteY19522" fmla="*/ 680227 h 2128862"/>
              <a:gd name="connsiteX19523" fmla="*/ 1602298 w 2482948"/>
              <a:gd name="connsiteY19523" fmla="*/ 670961 h 2128862"/>
              <a:gd name="connsiteX19524" fmla="*/ 1580603 w 2482948"/>
              <a:gd name="connsiteY19524" fmla="*/ 703871 h 2128862"/>
              <a:gd name="connsiteX19525" fmla="*/ 1554190 w 2482948"/>
              <a:gd name="connsiteY19525" fmla="*/ 752243 h 2128862"/>
              <a:gd name="connsiteX19526" fmla="*/ 1529559 w 2482948"/>
              <a:gd name="connsiteY19526" fmla="*/ 807650 h 2128862"/>
              <a:gd name="connsiteX19527" fmla="*/ 1531034 w 2482948"/>
              <a:gd name="connsiteY19527" fmla="*/ 808219 h 2128862"/>
              <a:gd name="connsiteX19528" fmla="*/ 1538383 w 2482948"/>
              <a:gd name="connsiteY19528" fmla="*/ 812694 h 2128862"/>
              <a:gd name="connsiteX19529" fmla="*/ 1538895 w 2482948"/>
              <a:gd name="connsiteY19529" fmla="*/ 813006 h 2128862"/>
              <a:gd name="connsiteX19530" fmla="*/ 1558896 w 2482948"/>
              <a:gd name="connsiteY19530" fmla="*/ 765464 h 2128862"/>
              <a:gd name="connsiteX19531" fmla="*/ 1584975 w 2482948"/>
              <a:gd name="connsiteY19531" fmla="*/ 714427 h 2128862"/>
              <a:gd name="connsiteX19532" fmla="*/ 1609617 w 2482948"/>
              <a:gd name="connsiteY19532" fmla="*/ 674125 h 2128862"/>
              <a:gd name="connsiteX19533" fmla="*/ 1606482 w 2482948"/>
              <a:gd name="connsiteY19533" fmla="*/ 672769 h 2128862"/>
              <a:gd name="connsiteX19534" fmla="*/ 758031 w 2482948"/>
              <a:gd name="connsiteY19534" fmla="*/ 670827 h 2128862"/>
              <a:gd name="connsiteX19535" fmla="*/ 762524 w 2482948"/>
              <a:gd name="connsiteY19535" fmla="*/ 672637 h 2128862"/>
              <a:gd name="connsiteX19536" fmla="*/ 763412 w 2482948"/>
              <a:gd name="connsiteY19536" fmla="*/ 671624 h 2128862"/>
              <a:gd name="connsiteX19537" fmla="*/ 2011344 w 2482948"/>
              <a:gd name="connsiteY19537" fmla="*/ 670766 h 2128862"/>
              <a:gd name="connsiteX19538" fmla="*/ 2011317 w 2482948"/>
              <a:gd name="connsiteY19538" fmla="*/ 670769 h 2128862"/>
              <a:gd name="connsiteX19539" fmla="*/ 2011150 w 2482948"/>
              <a:gd name="connsiteY19539" fmla="*/ 670790 h 2128862"/>
              <a:gd name="connsiteX19540" fmla="*/ 2009811 w 2482948"/>
              <a:gd name="connsiteY19540" fmla="*/ 670958 h 2128862"/>
              <a:gd name="connsiteX19541" fmla="*/ 2010471 w 2482948"/>
              <a:gd name="connsiteY19541" fmla="*/ 671270 h 2128862"/>
              <a:gd name="connsiteX19542" fmla="*/ 2010816 w 2482948"/>
              <a:gd name="connsiteY19542" fmla="*/ 671386 h 2128862"/>
              <a:gd name="connsiteX19543" fmla="*/ 2163550 w 2482948"/>
              <a:gd name="connsiteY19543" fmla="*/ 670721 h 2128862"/>
              <a:gd name="connsiteX19544" fmla="*/ 2153384 w 2482948"/>
              <a:gd name="connsiteY19544" fmla="*/ 674296 h 2128862"/>
              <a:gd name="connsiteX19545" fmla="*/ 2151439 w 2482948"/>
              <a:gd name="connsiteY19545" fmla="*/ 674980 h 2128862"/>
              <a:gd name="connsiteX19546" fmla="*/ 2150978 w 2482948"/>
              <a:gd name="connsiteY19546" fmla="*/ 675142 h 2128862"/>
              <a:gd name="connsiteX19547" fmla="*/ 2149912 w 2482948"/>
              <a:gd name="connsiteY19547" fmla="*/ 683108 h 2128862"/>
              <a:gd name="connsiteX19548" fmla="*/ 2148623 w 2482948"/>
              <a:gd name="connsiteY19548" fmla="*/ 692749 h 2128862"/>
              <a:gd name="connsiteX19549" fmla="*/ 2148867 w 2482948"/>
              <a:gd name="connsiteY19549" fmla="*/ 693274 h 2128862"/>
              <a:gd name="connsiteX19550" fmla="*/ 2163005 w 2482948"/>
              <a:gd name="connsiteY19550" fmla="*/ 687729 h 2128862"/>
              <a:gd name="connsiteX19551" fmla="*/ 2163318 w 2482948"/>
              <a:gd name="connsiteY19551" fmla="*/ 684469 h 2128862"/>
              <a:gd name="connsiteX19552" fmla="*/ 2300925 w 2482948"/>
              <a:gd name="connsiteY19552" fmla="*/ 670685 h 2128862"/>
              <a:gd name="connsiteX19553" fmla="*/ 2300892 w 2482948"/>
              <a:gd name="connsiteY19553" fmla="*/ 670700 h 2128862"/>
              <a:gd name="connsiteX19554" fmla="*/ 2296143 w 2482948"/>
              <a:gd name="connsiteY19554" fmla="*/ 672915 h 2128862"/>
              <a:gd name="connsiteX19555" fmla="*/ 2298085 w 2482948"/>
              <a:gd name="connsiteY19555" fmla="*/ 677515 h 2128862"/>
              <a:gd name="connsiteX19556" fmla="*/ 2300257 w 2482948"/>
              <a:gd name="connsiteY19556" fmla="*/ 681030 h 2128862"/>
              <a:gd name="connsiteX19557" fmla="*/ 2304262 w 2482948"/>
              <a:gd name="connsiteY19557" fmla="*/ 678668 h 2128862"/>
              <a:gd name="connsiteX19558" fmla="*/ 2305414 w 2482948"/>
              <a:gd name="connsiteY19558" fmla="*/ 677989 h 2128862"/>
              <a:gd name="connsiteX19559" fmla="*/ 2305692 w 2482948"/>
              <a:gd name="connsiteY19559" fmla="*/ 677825 h 2128862"/>
              <a:gd name="connsiteX19560" fmla="*/ 2041085 w 2482948"/>
              <a:gd name="connsiteY19560" fmla="*/ 670196 h 2128862"/>
              <a:gd name="connsiteX19561" fmla="*/ 2040766 w 2482948"/>
              <a:gd name="connsiteY19561" fmla="*/ 671034 h 2128862"/>
              <a:gd name="connsiteX19562" fmla="*/ 2040505 w 2482948"/>
              <a:gd name="connsiteY19562" fmla="*/ 671721 h 2128862"/>
              <a:gd name="connsiteX19563" fmla="*/ 2039974 w 2482948"/>
              <a:gd name="connsiteY19563" fmla="*/ 673114 h 2128862"/>
              <a:gd name="connsiteX19564" fmla="*/ 2041134 w 2482948"/>
              <a:gd name="connsiteY19564" fmla="*/ 673461 h 2128862"/>
              <a:gd name="connsiteX19565" fmla="*/ 2043530 w 2482948"/>
              <a:gd name="connsiteY19565" fmla="*/ 674179 h 2128862"/>
              <a:gd name="connsiteX19566" fmla="*/ 2043759 w 2482948"/>
              <a:gd name="connsiteY19566" fmla="*/ 674062 h 2128862"/>
              <a:gd name="connsiteX19567" fmla="*/ 2044942 w 2482948"/>
              <a:gd name="connsiteY19567" fmla="*/ 673460 h 2128862"/>
              <a:gd name="connsiteX19568" fmla="*/ 2049807 w 2482948"/>
              <a:gd name="connsiteY19568" fmla="*/ 670985 h 2128862"/>
              <a:gd name="connsiteX19569" fmla="*/ 2049601 w 2482948"/>
              <a:gd name="connsiteY19569" fmla="*/ 670935 h 2128862"/>
              <a:gd name="connsiteX19570" fmla="*/ 2048941 w 2482948"/>
              <a:gd name="connsiteY19570" fmla="*/ 670773 h 2128862"/>
              <a:gd name="connsiteX19571" fmla="*/ 2046908 w 2482948"/>
              <a:gd name="connsiteY19571" fmla="*/ 670273 h 2128862"/>
              <a:gd name="connsiteX19572" fmla="*/ 2029720 w 2482948"/>
              <a:gd name="connsiteY19572" fmla="*/ 670044 h 2128862"/>
              <a:gd name="connsiteX19573" fmla="*/ 2036086 w 2482948"/>
              <a:gd name="connsiteY19573" fmla="*/ 671950 h 2128862"/>
              <a:gd name="connsiteX19574" fmla="*/ 2036780 w 2482948"/>
              <a:gd name="connsiteY19574" fmla="*/ 670138 h 2128862"/>
              <a:gd name="connsiteX19575" fmla="*/ 2017135 w 2482948"/>
              <a:gd name="connsiteY19575" fmla="*/ 670042 h 2128862"/>
              <a:gd name="connsiteX19576" fmla="*/ 2017079 w 2482948"/>
              <a:gd name="connsiteY19576" fmla="*/ 670049 h 2128862"/>
              <a:gd name="connsiteX19577" fmla="*/ 2014802 w 2482948"/>
              <a:gd name="connsiteY19577" fmla="*/ 672718 h 2128862"/>
              <a:gd name="connsiteX19578" fmla="*/ 2015436 w 2482948"/>
              <a:gd name="connsiteY19578" fmla="*/ 672930 h 2128862"/>
              <a:gd name="connsiteX19579" fmla="*/ 2015715 w 2482948"/>
              <a:gd name="connsiteY19579" fmla="*/ 673024 h 2128862"/>
              <a:gd name="connsiteX19580" fmla="*/ 2018501 w 2482948"/>
              <a:gd name="connsiteY19580" fmla="*/ 673955 h 2128862"/>
              <a:gd name="connsiteX19581" fmla="*/ 2018686 w 2482948"/>
              <a:gd name="connsiteY19581" fmla="*/ 673567 h 2128862"/>
              <a:gd name="connsiteX19582" fmla="*/ 2019962 w 2482948"/>
              <a:gd name="connsiteY19582" fmla="*/ 670883 h 2128862"/>
              <a:gd name="connsiteX19583" fmla="*/ 2019050 w 2482948"/>
              <a:gd name="connsiteY19583" fmla="*/ 670611 h 2128862"/>
              <a:gd name="connsiteX19584" fmla="*/ 2115786 w 2482948"/>
              <a:gd name="connsiteY19584" fmla="*/ 669717 h 2128862"/>
              <a:gd name="connsiteX19585" fmla="*/ 2115754 w 2482948"/>
              <a:gd name="connsiteY19585" fmla="*/ 669866 h 2128862"/>
              <a:gd name="connsiteX19586" fmla="*/ 2115908 w 2482948"/>
              <a:gd name="connsiteY19586" fmla="*/ 669924 h 2128862"/>
              <a:gd name="connsiteX19587" fmla="*/ 2116207 w 2482948"/>
              <a:gd name="connsiteY19587" fmla="*/ 670037 h 2128862"/>
              <a:gd name="connsiteX19588" fmla="*/ 731913 w 2482948"/>
              <a:gd name="connsiteY19588" fmla="*/ 669427 h 2128862"/>
              <a:gd name="connsiteX19589" fmla="*/ 728397 w 2482948"/>
              <a:gd name="connsiteY19589" fmla="*/ 669814 h 2128862"/>
              <a:gd name="connsiteX19590" fmla="*/ 725345 w 2482948"/>
              <a:gd name="connsiteY19590" fmla="*/ 670150 h 2128862"/>
              <a:gd name="connsiteX19591" fmla="*/ 727123 w 2482948"/>
              <a:gd name="connsiteY19591" fmla="*/ 670005 h 2128862"/>
              <a:gd name="connsiteX19592" fmla="*/ 729042 w 2482948"/>
              <a:gd name="connsiteY19592" fmla="*/ 669849 h 2128862"/>
              <a:gd name="connsiteX19593" fmla="*/ 732026 w 2482948"/>
              <a:gd name="connsiteY19593" fmla="*/ 669606 h 2128862"/>
              <a:gd name="connsiteX19594" fmla="*/ 731992 w 2482948"/>
              <a:gd name="connsiteY19594" fmla="*/ 669551 h 2128862"/>
              <a:gd name="connsiteX19595" fmla="*/ 2079839 w 2482948"/>
              <a:gd name="connsiteY19595" fmla="*/ 669019 h 2128862"/>
              <a:gd name="connsiteX19596" fmla="*/ 2079096 w 2482948"/>
              <a:gd name="connsiteY19596" fmla="*/ 671544 h 2128862"/>
              <a:gd name="connsiteX19597" fmla="*/ 2091229 w 2482948"/>
              <a:gd name="connsiteY19597" fmla="*/ 674193 h 2128862"/>
              <a:gd name="connsiteX19598" fmla="*/ 2092871 w 2482948"/>
              <a:gd name="connsiteY19598" fmla="*/ 673291 h 2128862"/>
              <a:gd name="connsiteX19599" fmla="*/ 2092911 w 2482948"/>
              <a:gd name="connsiteY19599" fmla="*/ 673137 h 2128862"/>
              <a:gd name="connsiteX19600" fmla="*/ 2228084 w 2482948"/>
              <a:gd name="connsiteY19600" fmla="*/ 668664 h 2128862"/>
              <a:gd name="connsiteX19601" fmla="*/ 2219665 w 2482948"/>
              <a:gd name="connsiteY19601" fmla="*/ 671593 h 2128862"/>
              <a:gd name="connsiteX19602" fmla="*/ 2217770 w 2482948"/>
              <a:gd name="connsiteY19602" fmla="*/ 672252 h 2128862"/>
              <a:gd name="connsiteX19603" fmla="*/ 2217811 w 2482948"/>
              <a:gd name="connsiteY19603" fmla="*/ 672990 h 2128862"/>
              <a:gd name="connsiteX19604" fmla="*/ 2220252 w 2482948"/>
              <a:gd name="connsiteY19604" fmla="*/ 685759 h 2128862"/>
              <a:gd name="connsiteX19605" fmla="*/ 2230729 w 2482948"/>
              <a:gd name="connsiteY19605" fmla="*/ 681332 h 2128862"/>
              <a:gd name="connsiteX19606" fmla="*/ 2230484 w 2482948"/>
              <a:gd name="connsiteY19606" fmla="*/ 678751 h 2128862"/>
              <a:gd name="connsiteX19607" fmla="*/ 2272310 w 2482948"/>
              <a:gd name="connsiteY19607" fmla="*/ 667963 h 2128862"/>
              <a:gd name="connsiteX19608" fmla="*/ 2264760 w 2482948"/>
              <a:gd name="connsiteY19608" fmla="*/ 671149 h 2128862"/>
              <a:gd name="connsiteX19609" fmla="*/ 2268050 w 2482948"/>
              <a:gd name="connsiteY19609" fmla="*/ 681195 h 2128862"/>
              <a:gd name="connsiteX19610" fmla="*/ 2272328 w 2482948"/>
              <a:gd name="connsiteY19610" fmla="*/ 679056 h 2128862"/>
              <a:gd name="connsiteX19611" fmla="*/ 2275329 w 2482948"/>
              <a:gd name="connsiteY19611" fmla="*/ 677555 h 2128862"/>
              <a:gd name="connsiteX19612" fmla="*/ 2276807 w 2482948"/>
              <a:gd name="connsiteY19612" fmla="*/ 676816 h 2128862"/>
              <a:gd name="connsiteX19613" fmla="*/ 2275796 w 2482948"/>
              <a:gd name="connsiteY19613" fmla="*/ 674111 h 2128862"/>
              <a:gd name="connsiteX19614" fmla="*/ 1030563 w 2482948"/>
              <a:gd name="connsiteY19614" fmla="*/ 667908 h 2128862"/>
              <a:gd name="connsiteX19615" fmla="*/ 1026566 w 2482948"/>
              <a:gd name="connsiteY19615" fmla="*/ 668845 h 2128862"/>
              <a:gd name="connsiteX19616" fmla="*/ 1025292 w 2482948"/>
              <a:gd name="connsiteY19616" fmla="*/ 669143 h 2128862"/>
              <a:gd name="connsiteX19617" fmla="*/ 1020323 w 2482948"/>
              <a:gd name="connsiteY19617" fmla="*/ 670308 h 2128862"/>
              <a:gd name="connsiteX19618" fmla="*/ 1021640 w 2482948"/>
              <a:gd name="connsiteY19618" fmla="*/ 671506 h 2128862"/>
              <a:gd name="connsiteX19619" fmla="*/ 1023101 w 2482948"/>
              <a:gd name="connsiteY19619" fmla="*/ 672835 h 2128862"/>
              <a:gd name="connsiteX19620" fmla="*/ 1025397 w 2482948"/>
              <a:gd name="connsiteY19620" fmla="*/ 674925 h 2128862"/>
              <a:gd name="connsiteX19621" fmla="*/ 1025891 w 2482948"/>
              <a:gd name="connsiteY19621" fmla="*/ 675760 h 2128862"/>
              <a:gd name="connsiteX19622" fmla="*/ 1034030 w 2482948"/>
              <a:gd name="connsiteY19622" fmla="*/ 674341 h 2128862"/>
              <a:gd name="connsiteX19623" fmla="*/ 1989421 w 2482948"/>
              <a:gd name="connsiteY19623" fmla="*/ 667382 h 2128862"/>
              <a:gd name="connsiteX19624" fmla="*/ 1989285 w 2482948"/>
              <a:gd name="connsiteY19624" fmla="*/ 667508 h 2128862"/>
              <a:gd name="connsiteX19625" fmla="*/ 1990287 w 2482948"/>
              <a:gd name="connsiteY19625" fmla="*/ 667891 h 2128862"/>
              <a:gd name="connsiteX19626" fmla="*/ 1991767 w 2482948"/>
              <a:gd name="connsiteY19626" fmla="*/ 668457 h 2128862"/>
              <a:gd name="connsiteX19627" fmla="*/ 1991976 w 2482948"/>
              <a:gd name="connsiteY19627" fmla="*/ 668384 h 2128862"/>
              <a:gd name="connsiteX19628" fmla="*/ 801522 w 2482948"/>
              <a:gd name="connsiteY19628" fmla="*/ 667208 h 2128862"/>
              <a:gd name="connsiteX19629" fmla="*/ 803017 w 2482948"/>
              <a:gd name="connsiteY19629" fmla="*/ 667573 h 2128862"/>
              <a:gd name="connsiteX19630" fmla="*/ 806190 w 2482948"/>
              <a:gd name="connsiteY19630" fmla="*/ 668348 h 2128862"/>
              <a:gd name="connsiteX19631" fmla="*/ 805490 w 2482948"/>
              <a:gd name="connsiteY19631" fmla="*/ 667902 h 2128862"/>
              <a:gd name="connsiteX19632" fmla="*/ 2111888 w 2482948"/>
              <a:gd name="connsiteY19632" fmla="*/ 667114 h 2128862"/>
              <a:gd name="connsiteX19633" fmla="*/ 2111164 w 2482948"/>
              <a:gd name="connsiteY19633" fmla="*/ 667512 h 2128862"/>
              <a:gd name="connsiteX19634" fmla="*/ 2110498 w 2482948"/>
              <a:gd name="connsiteY19634" fmla="*/ 667878 h 2128862"/>
              <a:gd name="connsiteX19635" fmla="*/ 2111631 w 2482948"/>
              <a:gd name="connsiteY19635" fmla="*/ 668306 h 2128862"/>
              <a:gd name="connsiteX19636" fmla="*/ 2111754 w 2482948"/>
              <a:gd name="connsiteY19636" fmla="*/ 667734 h 2128862"/>
              <a:gd name="connsiteX19637" fmla="*/ 2111755 w 2482948"/>
              <a:gd name="connsiteY19637" fmla="*/ 667731 h 2128862"/>
              <a:gd name="connsiteX19638" fmla="*/ 1920467 w 2482948"/>
              <a:gd name="connsiteY19638" fmla="*/ 666050 h 2128862"/>
              <a:gd name="connsiteX19639" fmla="*/ 1907995 w 2482948"/>
              <a:gd name="connsiteY19639" fmla="*/ 683734 h 2128862"/>
              <a:gd name="connsiteX19640" fmla="*/ 1880683 w 2482948"/>
              <a:gd name="connsiteY19640" fmla="*/ 722462 h 2128862"/>
              <a:gd name="connsiteX19641" fmla="*/ 1888035 w 2482948"/>
              <a:gd name="connsiteY19641" fmla="*/ 726008 h 2128862"/>
              <a:gd name="connsiteX19642" fmla="*/ 1895474 w 2482948"/>
              <a:gd name="connsiteY19642" fmla="*/ 706018 h 2128862"/>
              <a:gd name="connsiteX19643" fmla="*/ 1590218 w 2482948"/>
              <a:gd name="connsiteY19643" fmla="*/ 665740 h 2128862"/>
              <a:gd name="connsiteX19644" fmla="*/ 1582889 w 2482948"/>
              <a:gd name="connsiteY19644" fmla="*/ 676034 h 2128862"/>
              <a:gd name="connsiteX19645" fmla="*/ 1581129 w 2482948"/>
              <a:gd name="connsiteY19645" fmla="*/ 678506 h 2128862"/>
              <a:gd name="connsiteX19646" fmla="*/ 1559622 w 2482948"/>
              <a:gd name="connsiteY19646" fmla="*/ 712645 h 2128862"/>
              <a:gd name="connsiteX19647" fmla="*/ 1549827 w 2482948"/>
              <a:gd name="connsiteY19647" fmla="*/ 729397 h 2128862"/>
              <a:gd name="connsiteX19648" fmla="*/ 1520466 w 2482948"/>
              <a:gd name="connsiteY19648" fmla="*/ 789960 h 2128862"/>
              <a:gd name="connsiteX19649" fmla="*/ 1520463 w 2482948"/>
              <a:gd name="connsiteY19649" fmla="*/ 789966 h 2128862"/>
              <a:gd name="connsiteX19650" fmla="*/ 1520461 w 2482948"/>
              <a:gd name="connsiteY19650" fmla="*/ 789970 h 2128862"/>
              <a:gd name="connsiteX19651" fmla="*/ 1515859 w 2482948"/>
              <a:gd name="connsiteY19651" fmla="*/ 802368 h 2128862"/>
              <a:gd name="connsiteX19652" fmla="*/ 1525415 w 2482948"/>
              <a:gd name="connsiteY19652" fmla="*/ 806052 h 2128862"/>
              <a:gd name="connsiteX19653" fmla="*/ 1525494 w 2482948"/>
              <a:gd name="connsiteY19653" fmla="*/ 805831 h 2128862"/>
              <a:gd name="connsiteX19654" fmla="*/ 1525506 w 2482948"/>
              <a:gd name="connsiteY19654" fmla="*/ 805798 h 2128862"/>
              <a:gd name="connsiteX19655" fmla="*/ 1525602 w 2482948"/>
              <a:gd name="connsiteY19655" fmla="*/ 805528 h 2128862"/>
              <a:gd name="connsiteX19656" fmla="*/ 1550864 w 2482948"/>
              <a:gd name="connsiteY19656" fmla="*/ 748935 h 2128862"/>
              <a:gd name="connsiteX19657" fmla="*/ 1554880 w 2482948"/>
              <a:gd name="connsiteY19657" fmla="*/ 741595 h 2128862"/>
              <a:gd name="connsiteX19658" fmla="*/ 1557402 w 2482948"/>
              <a:gd name="connsiteY19658" fmla="*/ 736088 h 2128862"/>
              <a:gd name="connsiteX19659" fmla="*/ 1564592 w 2482948"/>
              <a:gd name="connsiteY19659" fmla="*/ 723847 h 2128862"/>
              <a:gd name="connsiteX19660" fmla="*/ 1573969 w 2482948"/>
              <a:gd name="connsiteY19660" fmla="*/ 706711 h 2128862"/>
              <a:gd name="connsiteX19661" fmla="*/ 1577354 w 2482948"/>
              <a:gd name="connsiteY19661" fmla="*/ 700524 h 2128862"/>
              <a:gd name="connsiteX19662" fmla="*/ 1579423 w 2482948"/>
              <a:gd name="connsiteY19662" fmla="*/ 697389 h 2128862"/>
              <a:gd name="connsiteX19663" fmla="*/ 1585883 w 2482948"/>
              <a:gd name="connsiteY19663" fmla="*/ 687598 h 2128862"/>
              <a:gd name="connsiteX19664" fmla="*/ 1590811 w 2482948"/>
              <a:gd name="connsiteY19664" fmla="*/ 679207 h 2128862"/>
              <a:gd name="connsiteX19665" fmla="*/ 1596660 w 2482948"/>
              <a:gd name="connsiteY19665" fmla="*/ 671263 h 2128862"/>
              <a:gd name="connsiteX19666" fmla="*/ 1598066 w 2482948"/>
              <a:gd name="connsiteY19666" fmla="*/ 669132 h 2128862"/>
              <a:gd name="connsiteX19667" fmla="*/ 1597501 w 2482948"/>
              <a:gd name="connsiteY19667" fmla="*/ 668888 h 2128862"/>
              <a:gd name="connsiteX19668" fmla="*/ 2028204 w 2482948"/>
              <a:gd name="connsiteY19668" fmla="*/ 665681 h 2128862"/>
              <a:gd name="connsiteX19669" fmla="*/ 2027586 w 2482948"/>
              <a:gd name="connsiteY19669" fmla="*/ 666987 h 2128862"/>
              <a:gd name="connsiteX19670" fmla="*/ 2027435 w 2482948"/>
              <a:gd name="connsiteY19670" fmla="*/ 667306 h 2128862"/>
              <a:gd name="connsiteX19671" fmla="*/ 2034781 w 2482948"/>
              <a:gd name="connsiteY19671" fmla="*/ 667295 h 2128862"/>
              <a:gd name="connsiteX19672" fmla="*/ 2029616 w 2482948"/>
              <a:gd name="connsiteY19672" fmla="*/ 666028 h 2128862"/>
              <a:gd name="connsiteX19673" fmla="*/ 1004664 w 2482948"/>
              <a:gd name="connsiteY19673" fmla="*/ 665643 h 2128862"/>
              <a:gd name="connsiteX19674" fmla="*/ 1005237 w 2482948"/>
              <a:gd name="connsiteY19674" fmla="*/ 666447 h 2128862"/>
              <a:gd name="connsiteX19675" fmla="*/ 1005147 w 2482948"/>
              <a:gd name="connsiteY19675" fmla="*/ 666168 h 2128862"/>
              <a:gd name="connsiteX19676" fmla="*/ 2067011 w 2482948"/>
              <a:gd name="connsiteY19676" fmla="*/ 665218 h 2128862"/>
              <a:gd name="connsiteX19677" fmla="*/ 2061757 w 2482948"/>
              <a:gd name="connsiteY19677" fmla="*/ 667872 h 2128862"/>
              <a:gd name="connsiteX19678" fmla="*/ 2061441 w 2482948"/>
              <a:gd name="connsiteY19678" fmla="*/ 668765 h 2128862"/>
              <a:gd name="connsiteX19679" fmla="*/ 2072797 w 2482948"/>
              <a:gd name="connsiteY19679" fmla="*/ 670168 h 2128862"/>
              <a:gd name="connsiteX19680" fmla="*/ 2074326 w 2482948"/>
              <a:gd name="connsiteY19680" fmla="*/ 670502 h 2128862"/>
              <a:gd name="connsiteX19681" fmla="*/ 2075194 w 2482948"/>
              <a:gd name="connsiteY19681" fmla="*/ 667556 h 2128862"/>
              <a:gd name="connsiteX19682" fmla="*/ 2072106 w 2482948"/>
              <a:gd name="connsiteY19682" fmla="*/ 666583 h 2128862"/>
              <a:gd name="connsiteX19683" fmla="*/ 2179830 w 2482948"/>
              <a:gd name="connsiteY19683" fmla="*/ 664995 h 2128862"/>
              <a:gd name="connsiteX19684" fmla="*/ 2176936 w 2482948"/>
              <a:gd name="connsiteY19684" fmla="*/ 666013 h 2128862"/>
              <a:gd name="connsiteX19685" fmla="*/ 2172517 w 2482948"/>
              <a:gd name="connsiteY19685" fmla="*/ 667567 h 2128862"/>
              <a:gd name="connsiteX19686" fmla="*/ 2169055 w 2482948"/>
              <a:gd name="connsiteY19686" fmla="*/ 668784 h 2128862"/>
              <a:gd name="connsiteX19687" fmla="*/ 2168702 w 2482948"/>
              <a:gd name="connsiteY19687" fmla="*/ 672736 h 2128862"/>
              <a:gd name="connsiteX19688" fmla="*/ 2168865 w 2482948"/>
              <a:gd name="connsiteY19688" fmla="*/ 676516 h 2128862"/>
              <a:gd name="connsiteX19689" fmla="*/ 2167972 w 2482948"/>
              <a:gd name="connsiteY19689" fmla="*/ 685781 h 2128862"/>
              <a:gd name="connsiteX19690" fmla="*/ 2178154 w 2482948"/>
              <a:gd name="connsiteY19690" fmla="*/ 681788 h 2128862"/>
              <a:gd name="connsiteX19691" fmla="*/ 2179400 w 2482948"/>
              <a:gd name="connsiteY19691" fmla="*/ 681300 h 2128862"/>
              <a:gd name="connsiteX19692" fmla="*/ 751373 w 2482948"/>
              <a:gd name="connsiteY19692" fmla="*/ 664986 h 2128862"/>
              <a:gd name="connsiteX19693" fmla="*/ 751030 w 2482948"/>
              <a:gd name="connsiteY19693" fmla="*/ 665370 h 2128862"/>
              <a:gd name="connsiteX19694" fmla="*/ 751035 w 2482948"/>
              <a:gd name="connsiteY19694" fmla="*/ 665378 h 2128862"/>
              <a:gd name="connsiteX19695" fmla="*/ 753849 w 2482948"/>
              <a:gd name="connsiteY19695" fmla="*/ 665777 h 2128862"/>
              <a:gd name="connsiteX19696" fmla="*/ 754517 w 2482948"/>
              <a:gd name="connsiteY19696" fmla="*/ 665871 h 2128862"/>
              <a:gd name="connsiteX19697" fmla="*/ 758049 w 2482948"/>
              <a:gd name="connsiteY19697" fmla="*/ 666371 h 2128862"/>
              <a:gd name="connsiteX19698" fmla="*/ 757768 w 2482948"/>
              <a:gd name="connsiteY19698" fmla="*/ 666153 h 2128862"/>
              <a:gd name="connsiteX19699" fmla="*/ 2400649 w 2482948"/>
              <a:gd name="connsiteY19699" fmla="*/ 664947 h 2128862"/>
              <a:gd name="connsiteX19700" fmla="*/ 2391036 w 2482948"/>
              <a:gd name="connsiteY19700" fmla="*/ 680648 h 2128862"/>
              <a:gd name="connsiteX19701" fmla="*/ 2351936 w 2482948"/>
              <a:gd name="connsiteY19701" fmla="*/ 733830 h 2128862"/>
              <a:gd name="connsiteX19702" fmla="*/ 2356921 w 2482948"/>
              <a:gd name="connsiteY19702" fmla="*/ 747789 h 2128862"/>
              <a:gd name="connsiteX19703" fmla="*/ 2361413 w 2482948"/>
              <a:gd name="connsiteY19703" fmla="*/ 741560 h 2128862"/>
              <a:gd name="connsiteX19704" fmla="*/ 2393931 w 2482948"/>
              <a:gd name="connsiteY19704" fmla="*/ 678717 h 2128862"/>
              <a:gd name="connsiteX19705" fmla="*/ 2313245 w 2482948"/>
              <a:gd name="connsiteY19705" fmla="*/ 664939 h 2128862"/>
              <a:gd name="connsiteX19706" fmla="*/ 2307509 w 2482948"/>
              <a:gd name="connsiteY19706" fmla="*/ 667614 h 2128862"/>
              <a:gd name="connsiteX19707" fmla="*/ 2310871 w 2482948"/>
              <a:gd name="connsiteY19707" fmla="*/ 674807 h 2128862"/>
              <a:gd name="connsiteX19708" fmla="*/ 2317257 w 2482948"/>
              <a:gd name="connsiteY19708" fmla="*/ 671154 h 2128862"/>
              <a:gd name="connsiteX19709" fmla="*/ 657583 w 2482948"/>
              <a:gd name="connsiteY19709" fmla="*/ 664686 h 2128862"/>
              <a:gd name="connsiteX19710" fmla="*/ 655075 w 2482948"/>
              <a:gd name="connsiteY19710" fmla="*/ 667518 h 2128862"/>
              <a:gd name="connsiteX19711" fmla="*/ 658545 w 2482948"/>
              <a:gd name="connsiteY19711" fmla="*/ 670730 h 2128862"/>
              <a:gd name="connsiteX19712" fmla="*/ 664623 w 2482948"/>
              <a:gd name="connsiteY19712" fmla="*/ 676356 h 2128862"/>
              <a:gd name="connsiteX19713" fmla="*/ 664969 w 2482948"/>
              <a:gd name="connsiteY19713" fmla="*/ 675966 h 2128862"/>
              <a:gd name="connsiteX19714" fmla="*/ 667964 w 2482948"/>
              <a:gd name="connsiteY19714" fmla="*/ 672591 h 2128862"/>
              <a:gd name="connsiteX19715" fmla="*/ 660483 w 2482948"/>
              <a:gd name="connsiteY19715" fmla="*/ 666894 h 2128862"/>
              <a:gd name="connsiteX19716" fmla="*/ 1044641 w 2482948"/>
              <a:gd name="connsiteY19716" fmla="*/ 664609 h 2128862"/>
              <a:gd name="connsiteX19717" fmla="*/ 1036482 w 2482948"/>
              <a:gd name="connsiteY19717" fmla="*/ 666521 h 2128862"/>
              <a:gd name="connsiteX19718" fmla="*/ 1036634 w 2482948"/>
              <a:gd name="connsiteY19718" fmla="*/ 666752 h 2128862"/>
              <a:gd name="connsiteX19719" fmla="*/ 1037319 w 2482948"/>
              <a:gd name="connsiteY19719" fmla="*/ 667792 h 2128862"/>
              <a:gd name="connsiteX19720" fmla="*/ 1040846 w 2482948"/>
              <a:gd name="connsiteY19720" fmla="*/ 673153 h 2128862"/>
              <a:gd name="connsiteX19721" fmla="*/ 1047769 w 2482948"/>
              <a:gd name="connsiteY19721" fmla="*/ 671947 h 2128862"/>
              <a:gd name="connsiteX19722" fmla="*/ 1048133 w 2482948"/>
              <a:gd name="connsiteY19722" fmla="*/ 671883 h 2128862"/>
              <a:gd name="connsiteX19723" fmla="*/ 1045690 w 2482948"/>
              <a:gd name="connsiteY19723" fmla="*/ 666793 h 2128862"/>
              <a:gd name="connsiteX19724" fmla="*/ 2063040 w 2482948"/>
              <a:gd name="connsiteY19724" fmla="*/ 664250 h 2128862"/>
              <a:gd name="connsiteX19725" fmla="*/ 2063039 w 2482948"/>
              <a:gd name="connsiteY19725" fmla="*/ 664254 h 2128862"/>
              <a:gd name="connsiteX19726" fmla="*/ 2063045 w 2482948"/>
              <a:gd name="connsiteY19726" fmla="*/ 664251 h 2128862"/>
              <a:gd name="connsiteX19727" fmla="*/ 2022085 w 2482948"/>
              <a:gd name="connsiteY19727" fmla="*/ 664180 h 2128862"/>
              <a:gd name="connsiteX19728" fmla="*/ 2019654 w 2482948"/>
              <a:gd name="connsiteY19728" fmla="*/ 667030 h 2128862"/>
              <a:gd name="connsiteX19729" fmla="*/ 2020614 w 2482948"/>
              <a:gd name="connsiteY19729" fmla="*/ 667317 h 2128862"/>
              <a:gd name="connsiteX19730" fmla="*/ 2020943 w 2482948"/>
              <a:gd name="connsiteY19730" fmla="*/ 667317 h 2128862"/>
              <a:gd name="connsiteX19731" fmla="*/ 2021658 w 2482948"/>
              <a:gd name="connsiteY19731" fmla="*/ 667316 h 2128862"/>
              <a:gd name="connsiteX19732" fmla="*/ 2023038 w 2482948"/>
              <a:gd name="connsiteY19732" fmla="*/ 664414 h 2128862"/>
              <a:gd name="connsiteX19733" fmla="*/ 2022450 w 2482948"/>
              <a:gd name="connsiteY19733" fmla="*/ 664270 h 2128862"/>
              <a:gd name="connsiteX19734" fmla="*/ 2241832 w 2482948"/>
              <a:gd name="connsiteY19734" fmla="*/ 663881 h 2128862"/>
              <a:gd name="connsiteX19735" fmla="*/ 2239577 w 2482948"/>
              <a:gd name="connsiteY19735" fmla="*/ 664665 h 2128862"/>
              <a:gd name="connsiteX19736" fmla="*/ 2233810 w 2482948"/>
              <a:gd name="connsiteY19736" fmla="*/ 666672 h 2128862"/>
              <a:gd name="connsiteX19737" fmla="*/ 2234029 w 2482948"/>
              <a:gd name="connsiteY19737" fmla="*/ 667194 h 2128862"/>
              <a:gd name="connsiteX19738" fmla="*/ 2235019 w 2482948"/>
              <a:gd name="connsiteY19738" fmla="*/ 677441 h 2128862"/>
              <a:gd name="connsiteX19739" fmla="*/ 2235470 w 2482948"/>
              <a:gd name="connsiteY19739" fmla="*/ 679329 h 2128862"/>
              <a:gd name="connsiteX19740" fmla="*/ 2243773 w 2482948"/>
              <a:gd name="connsiteY19740" fmla="*/ 675821 h 2128862"/>
              <a:gd name="connsiteX19741" fmla="*/ 2245307 w 2482948"/>
              <a:gd name="connsiteY19741" fmla="*/ 675182 h 2128862"/>
              <a:gd name="connsiteX19742" fmla="*/ 2244961 w 2482948"/>
              <a:gd name="connsiteY19742" fmla="*/ 673949 h 2128862"/>
              <a:gd name="connsiteX19743" fmla="*/ 2242581 w 2482948"/>
              <a:gd name="connsiteY19743" fmla="*/ 665482 h 2128862"/>
              <a:gd name="connsiteX19744" fmla="*/ 2122125 w 2482948"/>
              <a:gd name="connsiteY19744" fmla="*/ 663832 h 2128862"/>
              <a:gd name="connsiteX19745" fmla="*/ 2121479 w 2482948"/>
              <a:gd name="connsiteY19745" fmla="*/ 664027 h 2128862"/>
              <a:gd name="connsiteX19746" fmla="*/ 2120296 w 2482948"/>
              <a:gd name="connsiteY19746" fmla="*/ 664384 h 2128862"/>
              <a:gd name="connsiteX19747" fmla="*/ 2119185 w 2482948"/>
              <a:gd name="connsiteY19747" fmla="*/ 664720 h 2128862"/>
              <a:gd name="connsiteX19748" fmla="*/ 2123675 w 2482948"/>
              <a:gd name="connsiteY19748" fmla="*/ 666722 h 2128862"/>
              <a:gd name="connsiteX19749" fmla="*/ 2125876 w 2482948"/>
              <a:gd name="connsiteY19749" fmla="*/ 668754 h 2128862"/>
              <a:gd name="connsiteX19750" fmla="*/ 2123309 w 2482948"/>
              <a:gd name="connsiteY19750" fmla="*/ 665045 h 2128862"/>
              <a:gd name="connsiteX19751" fmla="*/ 2122643 w 2482948"/>
              <a:gd name="connsiteY19751" fmla="*/ 664083 h 2128862"/>
              <a:gd name="connsiteX19752" fmla="*/ 1998347 w 2482948"/>
              <a:gd name="connsiteY19752" fmla="*/ 663783 h 2128862"/>
              <a:gd name="connsiteX19753" fmla="*/ 1996529 w 2482948"/>
              <a:gd name="connsiteY19753" fmla="*/ 664030 h 2128862"/>
              <a:gd name="connsiteX19754" fmla="*/ 1993832 w 2482948"/>
              <a:gd name="connsiteY19754" fmla="*/ 664397 h 2128862"/>
              <a:gd name="connsiteX19755" fmla="*/ 1999992 w 2482948"/>
              <a:gd name="connsiteY19755" fmla="*/ 666306 h 2128862"/>
              <a:gd name="connsiteX19756" fmla="*/ 2000494 w 2482948"/>
              <a:gd name="connsiteY19756" fmla="*/ 666544 h 2128862"/>
              <a:gd name="connsiteX19757" fmla="*/ 2000952 w 2482948"/>
              <a:gd name="connsiteY19757" fmla="*/ 665588 h 2128862"/>
              <a:gd name="connsiteX19758" fmla="*/ 2001428 w 2482948"/>
              <a:gd name="connsiteY19758" fmla="*/ 664595 h 2128862"/>
              <a:gd name="connsiteX19759" fmla="*/ 744142 w 2482948"/>
              <a:gd name="connsiteY19759" fmla="*/ 663666 h 2128862"/>
              <a:gd name="connsiteX19760" fmla="*/ 744848 w 2482948"/>
              <a:gd name="connsiteY19760" fmla="*/ 664502 h 2128862"/>
              <a:gd name="connsiteX19761" fmla="*/ 745306 w 2482948"/>
              <a:gd name="connsiteY19761" fmla="*/ 664567 h 2128862"/>
              <a:gd name="connsiteX19762" fmla="*/ 745357 w 2482948"/>
              <a:gd name="connsiteY19762" fmla="*/ 664575 h 2128862"/>
              <a:gd name="connsiteX19763" fmla="*/ 745659 w 2482948"/>
              <a:gd name="connsiteY19763" fmla="*/ 664617 h 2128862"/>
              <a:gd name="connsiteX19764" fmla="*/ 745683 w 2482948"/>
              <a:gd name="connsiteY19764" fmla="*/ 664590 h 2128862"/>
              <a:gd name="connsiteX19765" fmla="*/ 745638 w 2482948"/>
              <a:gd name="connsiteY19765" fmla="*/ 664517 h 2128862"/>
              <a:gd name="connsiteX19766" fmla="*/ 745356 w 2482948"/>
              <a:gd name="connsiteY19766" fmla="*/ 664063 h 2128862"/>
              <a:gd name="connsiteX19767" fmla="*/ 745233 w 2482948"/>
              <a:gd name="connsiteY19767" fmla="*/ 663866 h 2128862"/>
              <a:gd name="connsiteX19768" fmla="*/ 744209 w 2482948"/>
              <a:gd name="connsiteY19768" fmla="*/ 663679 h 2128862"/>
              <a:gd name="connsiteX19769" fmla="*/ 2283179 w 2482948"/>
              <a:gd name="connsiteY19769" fmla="*/ 663377 h 2128862"/>
              <a:gd name="connsiteX19770" fmla="*/ 2277556 w 2482948"/>
              <a:gd name="connsiteY19770" fmla="*/ 665750 h 2128862"/>
              <a:gd name="connsiteX19771" fmla="*/ 2277784 w 2482948"/>
              <a:gd name="connsiteY19771" fmla="*/ 666360 h 2128862"/>
              <a:gd name="connsiteX19772" fmla="*/ 2280109 w 2482948"/>
              <a:gd name="connsiteY19772" fmla="*/ 672569 h 2128862"/>
              <a:gd name="connsiteX19773" fmla="*/ 2281260 w 2482948"/>
              <a:gd name="connsiteY19773" fmla="*/ 674589 h 2128862"/>
              <a:gd name="connsiteX19774" fmla="*/ 2285541 w 2482948"/>
              <a:gd name="connsiteY19774" fmla="*/ 672447 h 2128862"/>
              <a:gd name="connsiteX19775" fmla="*/ 2288010 w 2482948"/>
              <a:gd name="connsiteY19775" fmla="*/ 671212 h 2128862"/>
              <a:gd name="connsiteX19776" fmla="*/ 635928 w 2482948"/>
              <a:gd name="connsiteY19776" fmla="*/ 663293 h 2128862"/>
              <a:gd name="connsiteX19777" fmla="*/ 635201 w 2482948"/>
              <a:gd name="connsiteY19777" fmla="*/ 664122 h 2128862"/>
              <a:gd name="connsiteX19778" fmla="*/ 641058 w 2482948"/>
              <a:gd name="connsiteY19778" fmla="*/ 676147 h 2128862"/>
              <a:gd name="connsiteX19779" fmla="*/ 642981 w 2482948"/>
              <a:gd name="connsiteY19779" fmla="*/ 673975 h 2128862"/>
              <a:gd name="connsiteX19780" fmla="*/ 2195422 w 2482948"/>
              <a:gd name="connsiteY19780" fmla="*/ 662002 h 2128862"/>
              <a:gd name="connsiteX19781" fmla="*/ 2194824 w 2482948"/>
              <a:gd name="connsiteY19781" fmla="*/ 662170 h 2128862"/>
              <a:gd name="connsiteX19782" fmla="*/ 2184759 w 2482948"/>
              <a:gd name="connsiteY19782" fmla="*/ 664377 h 2128862"/>
              <a:gd name="connsiteX19783" fmla="*/ 2184562 w 2482948"/>
              <a:gd name="connsiteY19783" fmla="*/ 664377 h 2128862"/>
              <a:gd name="connsiteX19784" fmla="*/ 2185696 w 2482948"/>
              <a:gd name="connsiteY19784" fmla="*/ 676413 h 2128862"/>
              <a:gd name="connsiteX19785" fmla="*/ 2185916 w 2482948"/>
              <a:gd name="connsiteY19785" fmla="*/ 678745 h 2128862"/>
              <a:gd name="connsiteX19786" fmla="*/ 2193721 w 2482948"/>
              <a:gd name="connsiteY19786" fmla="*/ 675684 h 2128862"/>
              <a:gd name="connsiteX19787" fmla="*/ 2196569 w 2482948"/>
              <a:gd name="connsiteY19787" fmla="*/ 675035 h 2128862"/>
              <a:gd name="connsiteX19788" fmla="*/ 2196488 w 2482948"/>
              <a:gd name="connsiteY19788" fmla="*/ 669507 h 2128862"/>
              <a:gd name="connsiteX19789" fmla="*/ 2012773 w 2482948"/>
              <a:gd name="connsiteY19789" fmla="*/ 661817 h 2128862"/>
              <a:gd name="connsiteX19790" fmla="*/ 2012767 w 2482948"/>
              <a:gd name="connsiteY19790" fmla="*/ 661818 h 2128862"/>
              <a:gd name="connsiteX19791" fmla="*/ 2012761 w 2482948"/>
              <a:gd name="connsiteY19791" fmla="*/ 661819 h 2128862"/>
              <a:gd name="connsiteX19792" fmla="*/ 2011312 w 2482948"/>
              <a:gd name="connsiteY19792" fmla="*/ 664398 h 2128862"/>
              <a:gd name="connsiteX19793" fmla="*/ 2013092 w 2482948"/>
              <a:gd name="connsiteY19793" fmla="*/ 665065 h 2128862"/>
              <a:gd name="connsiteX19794" fmla="*/ 2015571 w 2482948"/>
              <a:gd name="connsiteY19794" fmla="*/ 665807 h 2128862"/>
              <a:gd name="connsiteX19795" fmla="*/ 2016619 w 2482948"/>
              <a:gd name="connsiteY19795" fmla="*/ 664578 h 2128862"/>
              <a:gd name="connsiteX19796" fmla="*/ 2017374 w 2482948"/>
              <a:gd name="connsiteY19796" fmla="*/ 663692 h 2128862"/>
              <a:gd name="connsiteX19797" fmla="*/ 2017845 w 2482948"/>
              <a:gd name="connsiteY19797" fmla="*/ 663140 h 2128862"/>
              <a:gd name="connsiteX19798" fmla="*/ 2015021 w 2482948"/>
              <a:gd name="connsiteY19798" fmla="*/ 662447 h 2128862"/>
              <a:gd name="connsiteX19799" fmla="*/ 723914 w 2482948"/>
              <a:gd name="connsiteY19799" fmla="*/ 661716 h 2128862"/>
              <a:gd name="connsiteX19800" fmla="*/ 721959 w 2482948"/>
              <a:gd name="connsiteY19800" fmla="*/ 662075 h 2128862"/>
              <a:gd name="connsiteX19801" fmla="*/ 721321 w 2482948"/>
              <a:gd name="connsiteY19801" fmla="*/ 662193 h 2128862"/>
              <a:gd name="connsiteX19802" fmla="*/ 721322 w 2482948"/>
              <a:gd name="connsiteY19802" fmla="*/ 662195 h 2128862"/>
              <a:gd name="connsiteX19803" fmla="*/ 721467 w 2482948"/>
              <a:gd name="connsiteY19803" fmla="*/ 662511 h 2128862"/>
              <a:gd name="connsiteX19804" fmla="*/ 723595 w 2482948"/>
              <a:gd name="connsiteY19804" fmla="*/ 662219 h 2128862"/>
              <a:gd name="connsiteX19805" fmla="*/ 724009 w 2482948"/>
              <a:gd name="connsiteY19805" fmla="*/ 661754 h 2128862"/>
              <a:gd name="connsiteX19806" fmla="*/ 2117352 w 2482948"/>
              <a:gd name="connsiteY19806" fmla="*/ 661517 h 2128862"/>
              <a:gd name="connsiteX19807" fmla="*/ 2117349 w 2482948"/>
              <a:gd name="connsiteY19807" fmla="*/ 661539 h 2128862"/>
              <a:gd name="connsiteX19808" fmla="*/ 2117348 w 2482948"/>
              <a:gd name="connsiteY19808" fmla="*/ 661546 h 2128862"/>
              <a:gd name="connsiteX19809" fmla="*/ 2117347 w 2482948"/>
              <a:gd name="connsiteY19809" fmla="*/ 661551 h 2128862"/>
              <a:gd name="connsiteX19810" fmla="*/ 2117356 w 2482948"/>
              <a:gd name="connsiteY19810" fmla="*/ 661548 h 2128862"/>
              <a:gd name="connsiteX19811" fmla="*/ 2117393 w 2482948"/>
              <a:gd name="connsiteY19811" fmla="*/ 661537 h 2128862"/>
              <a:gd name="connsiteX19812" fmla="*/ 613166 w 2482948"/>
              <a:gd name="connsiteY19812" fmla="*/ 661483 h 2128862"/>
              <a:gd name="connsiteX19813" fmla="*/ 560327 w 2482948"/>
              <a:gd name="connsiteY19813" fmla="*/ 721875 h 2128862"/>
              <a:gd name="connsiteX19814" fmla="*/ 549021 w 2482948"/>
              <a:gd name="connsiteY19814" fmla="*/ 734698 h 2128862"/>
              <a:gd name="connsiteX19815" fmla="*/ 499657 w 2482948"/>
              <a:gd name="connsiteY19815" fmla="*/ 790956 h 2128862"/>
              <a:gd name="connsiteX19816" fmla="*/ 317924 w 2482948"/>
              <a:gd name="connsiteY19816" fmla="*/ 997784 h 2128862"/>
              <a:gd name="connsiteX19817" fmla="*/ 224162 w 2482948"/>
              <a:gd name="connsiteY19817" fmla="*/ 1103957 h 2128862"/>
              <a:gd name="connsiteX19818" fmla="*/ 188661 w 2482948"/>
              <a:gd name="connsiteY19818" fmla="*/ 1137868 h 2128862"/>
              <a:gd name="connsiteX19819" fmla="*/ 176550 w 2482948"/>
              <a:gd name="connsiteY19819" fmla="*/ 1146118 h 2128862"/>
              <a:gd name="connsiteX19820" fmla="*/ 171532 w 2482948"/>
              <a:gd name="connsiteY19820" fmla="*/ 1150561 h 2128862"/>
              <a:gd name="connsiteX19821" fmla="*/ 165295 w 2482948"/>
              <a:gd name="connsiteY19821" fmla="*/ 1153784 h 2128862"/>
              <a:gd name="connsiteX19822" fmla="*/ 161140 w 2482948"/>
              <a:gd name="connsiteY19822" fmla="*/ 1156615 h 2128862"/>
              <a:gd name="connsiteX19823" fmla="*/ 155047 w 2482948"/>
              <a:gd name="connsiteY19823" fmla="*/ 1160766 h 2128862"/>
              <a:gd name="connsiteX19824" fmla="*/ 130048 w 2482948"/>
              <a:gd name="connsiteY19824" fmla="*/ 1172298 h 2128862"/>
              <a:gd name="connsiteX19825" fmla="*/ 130831 w 2482948"/>
              <a:gd name="connsiteY19825" fmla="*/ 1173795 h 2128862"/>
              <a:gd name="connsiteX19826" fmla="*/ 131208 w 2482948"/>
              <a:gd name="connsiteY19826" fmla="*/ 1174516 h 2128862"/>
              <a:gd name="connsiteX19827" fmla="*/ 134299 w 2482948"/>
              <a:gd name="connsiteY19827" fmla="*/ 1173085 h 2128862"/>
              <a:gd name="connsiteX19828" fmla="*/ 135226 w 2482948"/>
              <a:gd name="connsiteY19828" fmla="*/ 1170693 h 2128862"/>
              <a:gd name="connsiteX19829" fmla="*/ 135875 w 2482948"/>
              <a:gd name="connsiteY19829" fmla="*/ 1172356 h 2128862"/>
              <a:gd name="connsiteX19830" fmla="*/ 169478 w 2482948"/>
              <a:gd name="connsiteY19830" fmla="*/ 1156805 h 2128862"/>
              <a:gd name="connsiteX19831" fmla="*/ 178352 w 2482948"/>
              <a:gd name="connsiteY19831" fmla="*/ 1151240 h 2128862"/>
              <a:gd name="connsiteX19832" fmla="*/ 180817 w 2482948"/>
              <a:gd name="connsiteY19832" fmla="*/ 1149694 h 2128862"/>
              <a:gd name="connsiteX19833" fmla="*/ 228988 w 2482948"/>
              <a:gd name="connsiteY19833" fmla="*/ 1109749 h 2128862"/>
              <a:gd name="connsiteX19834" fmla="*/ 425613 w 2482948"/>
              <a:gd name="connsiteY19834" fmla="*/ 892578 h 2128862"/>
              <a:gd name="connsiteX19835" fmla="*/ 506552 w 2482948"/>
              <a:gd name="connsiteY19835" fmla="*/ 802402 h 2128862"/>
              <a:gd name="connsiteX19836" fmla="*/ 555916 w 2482948"/>
              <a:gd name="connsiteY19836" fmla="*/ 747247 h 2128862"/>
              <a:gd name="connsiteX19837" fmla="*/ 608887 w 2482948"/>
              <a:gd name="connsiteY19837" fmla="*/ 687131 h 2128862"/>
              <a:gd name="connsiteX19838" fmla="*/ 608861 w 2482948"/>
              <a:gd name="connsiteY19838" fmla="*/ 686625 h 2128862"/>
              <a:gd name="connsiteX19839" fmla="*/ 608831 w 2482948"/>
              <a:gd name="connsiteY19839" fmla="*/ 686063 h 2128862"/>
              <a:gd name="connsiteX19840" fmla="*/ 608829 w 2482948"/>
              <a:gd name="connsiteY19840" fmla="*/ 686032 h 2128862"/>
              <a:gd name="connsiteX19841" fmla="*/ 611519 w 2482948"/>
              <a:gd name="connsiteY19841" fmla="*/ 670804 h 2128862"/>
              <a:gd name="connsiteX19842" fmla="*/ 2130036 w 2482948"/>
              <a:gd name="connsiteY19842" fmla="*/ 661443 h 2128862"/>
              <a:gd name="connsiteX19843" fmla="*/ 2127621 w 2482948"/>
              <a:gd name="connsiteY19843" fmla="*/ 662172 h 2128862"/>
              <a:gd name="connsiteX19844" fmla="*/ 2126890 w 2482948"/>
              <a:gd name="connsiteY19844" fmla="*/ 662393 h 2128862"/>
              <a:gd name="connsiteX19845" fmla="*/ 2126684 w 2482948"/>
              <a:gd name="connsiteY19845" fmla="*/ 662455 h 2128862"/>
              <a:gd name="connsiteX19846" fmla="*/ 2129617 w 2482948"/>
              <a:gd name="connsiteY19846" fmla="*/ 665607 h 2128862"/>
              <a:gd name="connsiteX19847" fmla="*/ 2129758 w 2482948"/>
              <a:gd name="connsiteY19847" fmla="*/ 665759 h 2128862"/>
              <a:gd name="connsiteX19848" fmla="*/ 2129795 w 2482948"/>
              <a:gd name="connsiteY19848" fmla="*/ 665545 h 2128862"/>
              <a:gd name="connsiteX19849" fmla="*/ 2100252 w 2482948"/>
              <a:gd name="connsiteY19849" fmla="*/ 661410 h 2128862"/>
              <a:gd name="connsiteX19850" fmla="*/ 2099645 w 2482948"/>
              <a:gd name="connsiteY19850" fmla="*/ 663772 h 2128862"/>
              <a:gd name="connsiteX19851" fmla="*/ 2102196 w 2482948"/>
              <a:gd name="connsiteY19851" fmla="*/ 664737 h 2128862"/>
              <a:gd name="connsiteX19852" fmla="*/ 2105896 w 2482948"/>
              <a:gd name="connsiteY19852" fmla="*/ 666137 h 2128862"/>
              <a:gd name="connsiteX19853" fmla="*/ 2106281 w 2482948"/>
              <a:gd name="connsiteY19853" fmla="*/ 665925 h 2128862"/>
              <a:gd name="connsiteX19854" fmla="*/ 2106673 w 2482948"/>
              <a:gd name="connsiteY19854" fmla="*/ 665710 h 2128862"/>
              <a:gd name="connsiteX19855" fmla="*/ 2108407 w 2482948"/>
              <a:gd name="connsiteY19855" fmla="*/ 664758 h 2128862"/>
              <a:gd name="connsiteX19856" fmla="*/ 2107469 w 2482948"/>
              <a:gd name="connsiteY19856" fmla="*/ 664339 h 2128862"/>
              <a:gd name="connsiteX19857" fmla="*/ 2104712 w 2482948"/>
              <a:gd name="connsiteY19857" fmla="*/ 663110 h 2128862"/>
              <a:gd name="connsiteX19858" fmla="*/ 2103494 w 2482948"/>
              <a:gd name="connsiteY19858" fmla="*/ 662568 h 2128862"/>
              <a:gd name="connsiteX19859" fmla="*/ 2101961 w 2482948"/>
              <a:gd name="connsiteY19859" fmla="*/ 662020 h 2128862"/>
              <a:gd name="connsiteX19860" fmla="*/ 1059603 w 2482948"/>
              <a:gd name="connsiteY19860" fmla="*/ 661103 h 2128862"/>
              <a:gd name="connsiteX19861" fmla="*/ 1058050 w 2482948"/>
              <a:gd name="connsiteY19861" fmla="*/ 661467 h 2128862"/>
              <a:gd name="connsiteX19862" fmla="*/ 1055691 w 2482948"/>
              <a:gd name="connsiteY19862" fmla="*/ 662019 h 2128862"/>
              <a:gd name="connsiteX19863" fmla="*/ 1050748 w 2482948"/>
              <a:gd name="connsiteY19863" fmla="*/ 663178 h 2128862"/>
              <a:gd name="connsiteX19864" fmla="*/ 1055210 w 2482948"/>
              <a:gd name="connsiteY19864" fmla="*/ 670650 h 2128862"/>
              <a:gd name="connsiteX19865" fmla="*/ 1057881 w 2482948"/>
              <a:gd name="connsiteY19865" fmla="*/ 670184 h 2128862"/>
              <a:gd name="connsiteX19866" fmla="*/ 1063976 w 2482948"/>
              <a:gd name="connsiteY19866" fmla="*/ 669122 h 2128862"/>
              <a:gd name="connsiteX19867" fmla="*/ 2044708 w 2482948"/>
              <a:gd name="connsiteY19867" fmla="*/ 660673 h 2128862"/>
              <a:gd name="connsiteX19868" fmla="*/ 2042942 w 2482948"/>
              <a:gd name="connsiteY19868" fmla="*/ 665315 h 2128862"/>
              <a:gd name="connsiteX19869" fmla="*/ 2052439 w 2482948"/>
              <a:gd name="connsiteY19869" fmla="*/ 667594 h 2128862"/>
              <a:gd name="connsiteX19870" fmla="*/ 2052938 w 2482948"/>
              <a:gd name="connsiteY19870" fmla="*/ 667714 h 2128862"/>
              <a:gd name="connsiteX19871" fmla="*/ 2055592 w 2482948"/>
              <a:gd name="connsiteY19871" fmla="*/ 668042 h 2128862"/>
              <a:gd name="connsiteX19872" fmla="*/ 2056460 w 2482948"/>
              <a:gd name="connsiteY19872" fmla="*/ 667601 h 2128862"/>
              <a:gd name="connsiteX19873" fmla="*/ 2057317 w 2482948"/>
              <a:gd name="connsiteY19873" fmla="*/ 665167 h 2128862"/>
              <a:gd name="connsiteX19874" fmla="*/ 2057989 w 2482948"/>
              <a:gd name="connsiteY19874" fmla="*/ 663258 h 2128862"/>
              <a:gd name="connsiteX19875" fmla="*/ 2046991 w 2482948"/>
              <a:gd name="connsiteY19875" fmla="*/ 661099 h 2128862"/>
              <a:gd name="connsiteX19876" fmla="*/ 2044955 w 2482948"/>
              <a:gd name="connsiteY19876" fmla="*/ 660699 h 2128862"/>
              <a:gd name="connsiteX19877" fmla="*/ 1577194 w 2482948"/>
              <a:gd name="connsiteY19877" fmla="*/ 660110 h 2128862"/>
              <a:gd name="connsiteX19878" fmla="*/ 1574080 w 2482948"/>
              <a:gd name="connsiteY19878" fmla="*/ 664151 h 2128862"/>
              <a:gd name="connsiteX19879" fmla="*/ 1552289 w 2482948"/>
              <a:gd name="connsiteY19879" fmla="*/ 696312 h 2128862"/>
              <a:gd name="connsiteX19880" fmla="*/ 1542389 w 2482948"/>
              <a:gd name="connsiteY19880" fmla="*/ 712110 h 2128862"/>
              <a:gd name="connsiteX19881" fmla="*/ 1512836 w 2482948"/>
              <a:gd name="connsiteY19881" fmla="*/ 769455 h 2128862"/>
              <a:gd name="connsiteX19882" fmla="*/ 1512835 w 2482948"/>
              <a:gd name="connsiteY19882" fmla="*/ 769457 h 2128862"/>
              <a:gd name="connsiteX19883" fmla="*/ 1502068 w 2482948"/>
              <a:gd name="connsiteY19883" fmla="*/ 797051 h 2128862"/>
              <a:gd name="connsiteX19884" fmla="*/ 1505656 w 2482948"/>
              <a:gd name="connsiteY19884" fmla="*/ 798435 h 2128862"/>
              <a:gd name="connsiteX19885" fmla="*/ 1511712 w 2482948"/>
              <a:gd name="connsiteY19885" fmla="*/ 800770 h 2128862"/>
              <a:gd name="connsiteX19886" fmla="*/ 1517453 w 2482948"/>
              <a:gd name="connsiteY19886" fmla="*/ 785425 h 2128862"/>
              <a:gd name="connsiteX19887" fmla="*/ 1517464 w 2482948"/>
              <a:gd name="connsiteY19887" fmla="*/ 785402 h 2128862"/>
              <a:gd name="connsiteX19888" fmla="*/ 1542953 w 2482948"/>
              <a:gd name="connsiteY19888" fmla="*/ 731700 h 2128862"/>
              <a:gd name="connsiteX19889" fmla="*/ 1547032 w 2482948"/>
              <a:gd name="connsiteY19889" fmla="*/ 724751 h 2128862"/>
              <a:gd name="connsiteX19890" fmla="*/ 1549578 w 2482948"/>
              <a:gd name="connsiteY19890" fmla="*/ 719530 h 2128862"/>
              <a:gd name="connsiteX19891" fmla="*/ 1556871 w 2482948"/>
              <a:gd name="connsiteY19891" fmla="*/ 707993 h 2128862"/>
              <a:gd name="connsiteX19892" fmla="*/ 1569842 w 2482948"/>
              <a:gd name="connsiteY19892" fmla="*/ 685900 h 2128862"/>
              <a:gd name="connsiteX19893" fmla="*/ 1573373 w 2482948"/>
              <a:gd name="connsiteY19893" fmla="*/ 680953 h 2128862"/>
              <a:gd name="connsiteX19894" fmla="*/ 1578539 w 2482948"/>
              <a:gd name="connsiteY19894" fmla="*/ 673715 h 2128862"/>
              <a:gd name="connsiteX19895" fmla="*/ 1583550 w 2482948"/>
              <a:gd name="connsiteY19895" fmla="*/ 665789 h 2128862"/>
              <a:gd name="connsiteX19896" fmla="*/ 1585294 w 2482948"/>
              <a:gd name="connsiteY19896" fmla="*/ 663611 h 2128862"/>
              <a:gd name="connsiteX19897" fmla="*/ 639215 w 2482948"/>
              <a:gd name="connsiteY19897" fmla="*/ 659546 h 2128862"/>
              <a:gd name="connsiteX19898" fmla="*/ 638914 w 2482948"/>
              <a:gd name="connsiteY19898" fmla="*/ 659889 h 2128862"/>
              <a:gd name="connsiteX19899" fmla="*/ 641540 w 2482948"/>
              <a:gd name="connsiteY19899" fmla="*/ 663835 h 2128862"/>
              <a:gd name="connsiteX19900" fmla="*/ 646010 w 2482948"/>
              <a:gd name="connsiteY19900" fmla="*/ 670554 h 2128862"/>
              <a:gd name="connsiteX19901" fmla="*/ 646802 w 2482948"/>
              <a:gd name="connsiteY19901" fmla="*/ 669659 h 2128862"/>
              <a:gd name="connsiteX19902" fmla="*/ 648122 w 2482948"/>
              <a:gd name="connsiteY19902" fmla="*/ 668168 h 2128862"/>
              <a:gd name="connsiteX19903" fmla="*/ 640576 w 2482948"/>
              <a:gd name="connsiteY19903" fmla="*/ 661204 h 2128862"/>
              <a:gd name="connsiteX19904" fmla="*/ 1023420 w 2482948"/>
              <a:gd name="connsiteY19904" fmla="*/ 659345 h 2128862"/>
              <a:gd name="connsiteX19905" fmla="*/ 1022761 w 2482948"/>
              <a:gd name="connsiteY19905" fmla="*/ 659541 h 2128862"/>
              <a:gd name="connsiteX19906" fmla="*/ 1018311 w 2482948"/>
              <a:gd name="connsiteY19906" fmla="*/ 660862 h 2128862"/>
              <a:gd name="connsiteX19907" fmla="*/ 1016535 w 2482948"/>
              <a:gd name="connsiteY19907" fmla="*/ 661389 h 2128862"/>
              <a:gd name="connsiteX19908" fmla="*/ 1018312 w 2482948"/>
              <a:gd name="connsiteY19908" fmla="*/ 666006 h 2128862"/>
              <a:gd name="connsiteX19909" fmla="*/ 1026435 w 2482948"/>
              <a:gd name="connsiteY19909" fmla="*/ 664112 h 2128862"/>
              <a:gd name="connsiteX19910" fmla="*/ 1028040 w 2482948"/>
              <a:gd name="connsiteY19910" fmla="*/ 663737 h 2128862"/>
              <a:gd name="connsiteX19911" fmla="*/ 1025302 w 2482948"/>
              <a:gd name="connsiteY19911" fmla="*/ 661134 h 2128862"/>
              <a:gd name="connsiteX19912" fmla="*/ 756445 w 2482948"/>
              <a:gd name="connsiteY19912" fmla="*/ 659316 h 2128862"/>
              <a:gd name="connsiteX19913" fmla="*/ 755946 w 2482948"/>
              <a:gd name="connsiteY19913" fmla="*/ 659874 h 2128862"/>
              <a:gd name="connsiteX19914" fmla="*/ 756292 w 2482948"/>
              <a:gd name="connsiteY19914" fmla="*/ 660231 h 2128862"/>
              <a:gd name="connsiteX19915" fmla="*/ 756477 w 2482948"/>
              <a:gd name="connsiteY19915" fmla="*/ 660422 h 2128862"/>
              <a:gd name="connsiteX19916" fmla="*/ 757812 w 2482948"/>
              <a:gd name="connsiteY19916" fmla="*/ 660601 h 2128862"/>
              <a:gd name="connsiteX19917" fmla="*/ 761742 w 2482948"/>
              <a:gd name="connsiteY19917" fmla="*/ 661127 h 2128862"/>
              <a:gd name="connsiteX19918" fmla="*/ 757564 w 2482948"/>
              <a:gd name="connsiteY19918" fmla="*/ 659512 h 2128862"/>
              <a:gd name="connsiteX19919" fmla="*/ 2031431 w 2482948"/>
              <a:gd name="connsiteY19919" fmla="*/ 659276 h 2128862"/>
              <a:gd name="connsiteX19920" fmla="*/ 2031225 w 2482948"/>
              <a:gd name="connsiteY19920" fmla="*/ 659304 h 2128862"/>
              <a:gd name="connsiteX19921" fmla="*/ 2029889 w 2482948"/>
              <a:gd name="connsiteY19921" fmla="*/ 662124 h 2128862"/>
              <a:gd name="connsiteX19922" fmla="*/ 2038461 w 2482948"/>
              <a:gd name="connsiteY19922" fmla="*/ 664240 h 2128862"/>
              <a:gd name="connsiteX19923" fmla="*/ 2038991 w 2482948"/>
              <a:gd name="connsiteY19923" fmla="*/ 664367 h 2128862"/>
              <a:gd name="connsiteX19924" fmla="*/ 2039134 w 2482948"/>
              <a:gd name="connsiteY19924" fmla="*/ 663993 h 2128862"/>
              <a:gd name="connsiteX19925" fmla="*/ 2040136 w 2482948"/>
              <a:gd name="connsiteY19925" fmla="*/ 661378 h 2128862"/>
              <a:gd name="connsiteX19926" fmla="*/ 2040573 w 2482948"/>
              <a:gd name="connsiteY19926" fmla="*/ 660238 h 2128862"/>
              <a:gd name="connsiteX19927" fmla="*/ 2293218 w 2482948"/>
              <a:gd name="connsiteY19927" fmla="*/ 659142 h 2128862"/>
              <a:gd name="connsiteX19928" fmla="*/ 2290767 w 2482948"/>
              <a:gd name="connsiteY19928" fmla="*/ 660176 h 2128862"/>
              <a:gd name="connsiteX19929" fmla="*/ 2294132 w 2482948"/>
              <a:gd name="connsiteY19929" fmla="*/ 668149 h 2128862"/>
              <a:gd name="connsiteX19930" fmla="*/ 2294404 w 2482948"/>
              <a:gd name="connsiteY19930" fmla="*/ 668013 h 2128862"/>
              <a:gd name="connsiteX19931" fmla="*/ 2297955 w 2482948"/>
              <a:gd name="connsiteY19931" fmla="*/ 666236 h 2128862"/>
              <a:gd name="connsiteX19932" fmla="*/ 2255839 w 2482948"/>
              <a:gd name="connsiteY19932" fmla="*/ 659008 h 2128862"/>
              <a:gd name="connsiteX19933" fmla="*/ 2245447 w 2482948"/>
              <a:gd name="connsiteY19933" fmla="*/ 662623 h 2128862"/>
              <a:gd name="connsiteX19934" fmla="*/ 2245707 w 2482948"/>
              <a:gd name="connsiteY19934" fmla="*/ 663520 h 2128862"/>
              <a:gd name="connsiteX19935" fmla="*/ 2249602 w 2482948"/>
              <a:gd name="connsiteY19935" fmla="*/ 671751 h 2128862"/>
              <a:gd name="connsiteX19936" fmla="*/ 2249816 w 2482948"/>
              <a:gd name="connsiteY19936" fmla="*/ 673304 h 2128862"/>
              <a:gd name="connsiteX19937" fmla="*/ 2259257 w 2482948"/>
              <a:gd name="connsiteY19937" fmla="*/ 669370 h 2128862"/>
              <a:gd name="connsiteX19938" fmla="*/ 1995200 w 2482948"/>
              <a:gd name="connsiteY19938" fmla="*/ 658619 h 2128862"/>
              <a:gd name="connsiteX19939" fmla="*/ 1994406 w 2482948"/>
              <a:gd name="connsiteY19939" fmla="*/ 659499 h 2128862"/>
              <a:gd name="connsiteX19940" fmla="*/ 1994255 w 2482948"/>
              <a:gd name="connsiteY19940" fmla="*/ 659667 h 2128862"/>
              <a:gd name="connsiteX19941" fmla="*/ 1994428 w 2482948"/>
              <a:gd name="connsiteY19941" fmla="*/ 659703 h 2128862"/>
              <a:gd name="connsiteX19942" fmla="*/ 1994608 w 2482948"/>
              <a:gd name="connsiteY19942" fmla="*/ 659740 h 2128862"/>
              <a:gd name="connsiteX19943" fmla="*/ 1995037 w 2482948"/>
              <a:gd name="connsiteY19943" fmla="*/ 659830 h 2128862"/>
              <a:gd name="connsiteX19944" fmla="*/ 2000387 w 2482948"/>
              <a:gd name="connsiteY19944" fmla="*/ 659380 h 2128862"/>
              <a:gd name="connsiteX19945" fmla="*/ 803251 w 2482948"/>
              <a:gd name="connsiteY19945" fmla="*/ 658541 h 2128862"/>
              <a:gd name="connsiteX19946" fmla="*/ 802027 w 2482948"/>
              <a:gd name="connsiteY19946" fmla="*/ 660084 h 2128862"/>
              <a:gd name="connsiteX19947" fmla="*/ 803675 w 2482948"/>
              <a:gd name="connsiteY19947" fmla="*/ 660457 h 2128862"/>
              <a:gd name="connsiteX19948" fmla="*/ 808038 w 2482948"/>
              <a:gd name="connsiteY19948" fmla="*/ 661442 h 2128862"/>
              <a:gd name="connsiteX19949" fmla="*/ 805585 w 2482948"/>
              <a:gd name="connsiteY19949" fmla="*/ 659956 h 2128862"/>
              <a:gd name="connsiteX19950" fmla="*/ 741848 w 2482948"/>
              <a:gd name="connsiteY19950" fmla="*/ 658419 h 2128862"/>
              <a:gd name="connsiteX19951" fmla="*/ 740939 w 2482948"/>
              <a:gd name="connsiteY19951" fmla="*/ 658586 h 2128862"/>
              <a:gd name="connsiteX19952" fmla="*/ 740778 w 2482948"/>
              <a:gd name="connsiteY19952" fmla="*/ 658615 h 2128862"/>
              <a:gd name="connsiteX19953" fmla="*/ 740603 w 2482948"/>
              <a:gd name="connsiteY19953" fmla="*/ 658647 h 2128862"/>
              <a:gd name="connsiteX19954" fmla="*/ 741136 w 2482948"/>
              <a:gd name="connsiteY19954" fmla="*/ 659816 h 2128862"/>
              <a:gd name="connsiteX19955" fmla="*/ 742592 w 2482948"/>
              <a:gd name="connsiteY19955" fmla="*/ 659616 h 2128862"/>
              <a:gd name="connsiteX19956" fmla="*/ 663156 w 2482948"/>
              <a:gd name="connsiteY19956" fmla="*/ 658391 h 2128862"/>
              <a:gd name="connsiteX19957" fmla="*/ 660298 w 2482948"/>
              <a:gd name="connsiteY19957" fmla="*/ 661619 h 2128862"/>
              <a:gd name="connsiteX19958" fmla="*/ 670683 w 2482948"/>
              <a:gd name="connsiteY19958" fmla="*/ 669526 h 2128862"/>
              <a:gd name="connsiteX19959" fmla="*/ 674318 w 2482948"/>
              <a:gd name="connsiteY19959" fmla="*/ 665429 h 2128862"/>
              <a:gd name="connsiteX19960" fmla="*/ 664430 w 2482948"/>
              <a:gd name="connsiteY19960" fmla="*/ 659137 h 2128862"/>
              <a:gd name="connsiteX19961" fmla="*/ 632321 w 2482948"/>
              <a:gd name="connsiteY19961" fmla="*/ 658207 h 2128862"/>
              <a:gd name="connsiteX19962" fmla="*/ 632752 w 2482948"/>
              <a:gd name="connsiteY19962" fmla="*/ 659093 h 2128862"/>
              <a:gd name="connsiteX19963" fmla="*/ 633071 w 2482948"/>
              <a:gd name="connsiteY19963" fmla="*/ 659747 h 2128862"/>
              <a:gd name="connsiteX19964" fmla="*/ 633174 w 2482948"/>
              <a:gd name="connsiteY19964" fmla="*/ 659630 h 2128862"/>
              <a:gd name="connsiteX19965" fmla="*/ 633302 w 2482948"/>
              <a:gd name="connsiteY19965" fmla="*/ 659484 h 2128862"/>
              <a:gd name="connsiteX19966" fmla="*/ 1072498 w 2482948"/>
              <a:gd name="connsiteY19966" fmla="*/ 658081 h 2128862"/>
              <a:gd name="connsiteX19967" fmla="*/ 1070556 w 2482948"/>
              <a:gd name="connsiteY19967" fmla="*/ 658536 h 2128862"/>
              <a:gd name="connsiteX19968" fmla="*/ 1068565 w 2482948"/>
              <a:gd name="connsiteY19968" fmla="*/ 659003 h 2128862"/>
              <a:gd name="connsiteX19969" fmla="*/ 1064910 w 2482948"/>
              <a:gd name="connsiteY19969" fmla="*/ 659859 h 2128862"/>
              <a:gd name="connsiteX19970" fmla="*/ 1067741 w 2482948"/>
              <a:gd name="connsiteY19970" fmla="*/ 664747 h 2128862"/>
              <a:gd name="connsiteX19971" fmla="*/ 1069529 w 2482948"/>
              <a:gd name="connsiteY19971" fmla="*/ 667833 h 2128862"/>
              <a:gd name="connsiteX19972" fmla="*/ 1069563 w 2482948"/>
              <a:gd name="connsiteY19972" fmla="*/ 667941 h 2128862"/>
              <a:gd name="connsiteX19973" fmla="*/ 1069624 w 2482948"/>
              <a:gd name="connsiteY19973" fmla="*/ 668138 h 2128862"/>
              <a:gd name="connsiteX19974" fmla="*/ 1075058 w 2482948"/>
              <a:gd name="connsiteY19974" fmla="*/ 667191 h 2128862"/>
              <a:gd name="connsiteX19975" fmla="*/ 1074292 w 2482948"/>
              <a:gd name="connsiteY19975" fmla="*/ 664327 h 2128862"/>
              <a:gd name="connsiteX19976" fmla="*/ 1072748 w 2482948"/>
              <a:gd name="connsiteY19976" fmla="*/ 658562 h 2128862"/>
              <a:gd name="connsiteX19977" fmla="*/ 2210370 w 2482948"/>
              <a:gd name="connsiteY19977" fmla="*/ 657790 h 2128862"/>
              <a:gd name="connsiteX19978" fmla="*/ 2201523 w 2482948"/>
              <a:gd name="connsiteY19978" fmla="*/ 660283 h 2128862"/>
              <a:gd name="connsiteX19979" fmla="*/ 2201645 w 2482948"/>
              <a:gd name="connsiteY19979" fmla="*/ 668230 h 2128862"/>
              <a:gd name="connsiteX19980" fmla="*/ 2202399 w 2482948"/>
              <a:gd name="connsiteY19980" fmla="*/ 673477 h 2128862"/>
              <a:gd name="connsiteX19981" fmla="*/ 2205993 w 2482948"/>
              <a:gd name="connsiteY19981" fmla="*/ 672512 h 2128862"/>
              <a:gd name="connsiteX19982" fmla="*/ 2212742 w 2482948"/>
              <a:gd name="connsiteY19982" fmla="*/ 670171 h 2128862"/>
              <a:gd name="connsiteX19983" fmla="*/ 2210654 w 2482948"/>
              <a:gd name="connsiteY19983" fmla="*/ 659270 h 2128862"/>
              <a:gd name="connsiteX19984" fmla="*/ 746382 w 2482948"/>
              <a:gd name="connsiteY19984" fmla="*/ 657619 h 2128862"/>
              <a:gd name="connsiteX19985" fmla="*/ 747330 w 2482948"/>
              <a:gd name="connsiteY19985" fmla="*/ 659199 h 2128862"/>
              <a:gd name="connsiteX19986" fmla="*/ 749131 w 2482948"/>
              <a:gd name="connsiteY19986" fmla="*/ 659440 h 2128862"/>
              <a:gd name="connsiteX19987" fmla="*/ 746968 w 2482948"/>
              <a:gd name="connsiteY19987" fmla="*/ 657758 h 2128862"/>
              <a:gd name="connsiteX19988" fmla="*/ 746800 w 2482948"/>
              <a:gd name="connsiteY19988" fmla="*/ 657628 h 2128862"/>
              <a:gd name="connsiteX19989" fmla="*/ 746749 w 2482948"/>
              <a:gd name="connsiteY19989" fmla="*/ 657619 h 2128862"/>
              <a:gd name="connsiteX19990" fmla="*/ 2065506 w 2482948"/>
              <a:gd name="connsiteY19990" fmla="*/ 657286 h 2128862"/>
              <a:gd name="connsiteX19991" fmla="*/ 2065481 w 2482948"/>
              <a:gd name="connsiteY19991" fmla="*/ 657357 h 2128862"/>
              <a:gd name="connsiteX19992" fmla="*/ 2067842 w 2482948"/>
              <a:gd name="connsiteY19992" fmla="*/ 657659 h 2128862"/>
              <a:gd name="connsiteX19993" fmla="*/ 2067693 w 2482948"/>
              <a:gd name="connsiteY19993" fmla="*/ 657621 h 2128862"/>
              <a:gd name="connsiteX19994" fmla="*/ 2412545 w 2482948"/>
              <a:gd name="connsiteY19994" fmla="*/ 656516 h 2128862"/>
              <a:gd name="connsiteX19995" fmla="*/ 2398757 w 2482948"/>
              <a:gd name="connsiteY19995" fmla="*/ 680095 h 2128862"/>
              <a:gd name="connsiteX19996" fmla="*/ 2365931 w 2482948"/>
              <a:gd name="connsiteY19996" fmla="*/ 743579 h 2128862"/>
              <a:gd name="connsiteX19997" fmla="*/ 2364085 w 2482948"/>
              <a:gd name="connsiteY19997" fmla="*/ 746142 h 2128862"/>
              <a:gd name="connsiteX19998" fmla="*/ 2358903 w 2482948"/>
              <a:gd name="connsiteY19998" fmla="*/ 753338 h 2128862"/>
              <a:gd name="connsiteX19999" fmla="*/ 2359121 w 2482948"/>
              <a:gd name="connsiteY19999" fmla="*/ 753949 h 2128862"/>
              <a:gd name="connsiteX20000" fmla="*/ 2359122 w 2482948"/>
              <a:gd name="connsiteY20000" fmla="*/ 753952 h 2128862"/>
              <a:gd name="connsiteX20001" fmla="*/ 2359122 w 2482948"/>
              <a:gd name="connsiteY20001" fmla="*/ 753954 h 2128862"/>
              <a:gd name="connsiteX20002" fmla="*/ 2361534 w 2482948"/>
              <a:gd name="connsiteY20002" fmla="*/ 769714 h 2128862"/>
              <a:gd name="connsiteX20003" fmla="*/ 2363719 w 2482948"/>
              <a:gd name="connsiteY20003" fmla="*/ 766234 h 2128862"/>
              <a:gd name="connsiteX20004" fmla="*/ 2366461 w 2482948"/>
              <a:gd name="connsiteY20004" fmla="*/ 761867 h 2128862"/>
              <a:gd name="connsiteX20005" fmla="*/ 2374372 w 2482948"/>
              <a:gd name="connsiteY20005" fmla="*/ 749266 h 2128862"/>
              <a:gd name="connsiteX20006" fmla="*/ 2403031 w 2482948"/>
              <a:gd name="connsiteY20006" fmla="*/ 679131 h 2128862"/>
              <a:gd name="connsiteX20007" fmla="*/ 2409340 w 2482948"/>
              <a:gd name="connsiteY20007" fmla="*/ 661723 h 2128862"/>
              <a:gd name="connsiteX20008" fmla="*/ 2413073 w 2482948"/>
              <a:gd name="connsiteY20008" fmla="*/ 657089 h 2128862"/>
              <a:gd name="connsiteX20009" fmla="*/ 2147199 w 2482948"/>
              <a:gd name="connsiteY20009" fmla="*/ 656259 h 2128862"/>
              <a:gd name="connsiteX20010" fmla="*/ 2141979 w 2482948"/>
              <a:gd name="connsiteY20010" fmla="*/ 657836 h 2128862"/>
              <a:gd name="connsiteX20011" fmla="*/ 2141579 w 2482948"/>
              <a:gd name="connsiteY20011" fmla="*/ 657956 h 2128862"/>
              <a:gd name="connsiteX20012" fmla="*/ 2135128 w 2482948"/>
              <a:gd name="connsiteY20012" fmla="*/ 659905 h 2128862"/>
              <a:gd name="connsiteX20013" fmla="*/ 2134837 w 2482948"/>
              <a:gd name="connsiteY20013" fmla="*/ 664336 h 2128862"/>
              <a:gd name="connsiteX20014" fmla="*/ 2134660 w 2482948"/>
              <a:gd name="connsiteY20014" fmla="*/ 665358 h 2128862"/>
              <a:gd name="connsiteX20015" fmla="*/ 2134338 w 2482948"/>
              <a:gd name="connsiteY20015" fmla="*/ 667214 h 2128862"/>
              <a:gd name="connsiteX20016" fmla="*/ 2133831 w 2482948"/>
              <a:gd name="connsiteY20016" fmla="*/ 670137 h 2128862"/>
              <a:gd name="connsiteX20017" fmla="*/ 2136659 w 2482948"/>
              <a:gd name="connsiteY20017" fmla="*/ 673176 h 2128862"/>
              <a:gd name="connsiteX20018" fmla="*/ 2139282 w 2482948"/>
              <a:gd name="connsiteY20018" fmla="*/ 675996 h 2128862"/>
              <a:gd name="connsiteX20019" fmla="*/ 2146911 w 2482948"/>
              <a:gd name="connsiteY20019" fmla="*/ 673339 h 2128862"/>
              <a:gd name="connsiteX20020" fmla="*/ 2147145 w 2482948"/>
              <a:gd name="connsiteY20020" fmla="*/ 671598 h 2128862"/>
              <a:gd name="connsiteX20021" fmla="*/ 2147185 w 2482948"/>
              <a:gd name="connsiteY20021" fmla="*/ 671300 h 2128862"/>
              <a:gd name="connsiteX20022" fmla="*/ 2147185 w 2482948"/>
              <a:gd name="connsiteY20022" fmla="*/ 671290 h 2128862"/>
              <a:gd name="connsiteX20023" fmla="*/ 2147185 w 2482948"/>
              <a:gd name="connsiteY20023" fmla="*/ 671289 h 2128862"/>
              <a:gd name="connsiteX20024" fmla="*/ 860343 w 2482948"/>
              <a:gd name="connsiteY20024" fmla="*/ 656179 h 2128862"/>
              <a:gd name="connsiteX20025" fmla="*/ 859331 w 2482948"/>
              <a:gd name="connsiteY20025" fmla="*/ 657440 h 2128862"/>
              <a:gd name="connsiteX20026" fmla="*/ 859349 w 2482948"/>
              <a:gd name="connsiteY20026" fmla="*/ 657445 h 2128862"/>
              <a:gd name="connsiteX20027" fmla="*/ 860146 w 2482948"/>
              <a:gd name="connsiteY20027" fmla="*/ 656458 h 2128862"/>
              <a:gd name="connsiteX20028" fmla="*/ 860366 w 2482948"/>
              <a:gd name="connsiteY20028" fmla="*/ 656186 h 2128862"/>
              <a:gd name="connsiteX20029" fmla="*/ 795527 w 2482948"/>
              <a:gd name="connsiteY20029" fmla="*/ 656087 h 2128862"/>
              <a:gd name="connsiteX20030" fmla="*/ 796732 w 2482948"/>
              <a:gd name="connsiteY20030" fmla="*/ 656862 h 2128862"/>
              <a:gd name="connsiteX20031" fmla="*/ 797535 w 2482948"/>
              <a:gd name="connsiteY20031" fmla="*/ 657377 h 2128862"/>
              <a:gd name="connsiteX20032" fmla="*/ 797549 w 2482948"/>
              <a:gd name="connsiteY20032" fmla="*/ 657386 h 2128862"/>
              <a:gd name="connsiteX20033" fmla="*/ 797711 w 2482948"/>
              <a:gd name="connsiteY20033" fmla="*/ 657186 h 2128862"/>
              <a:gd name="connsiteX20034" fmla="*/ 798135 w 2482948"/>
              <a:gd name="connsiteY20034" fmla="*/ 656664 h 2128862"/>
              <a:gd name="connsiteX20035" fmla="*/ 796090 w 2482948"/>
              <a:gd name="connsiteY20035" fmla="*/ 656212 h 2128862"/>
              <a:gd name="connsiteX20036" fmla="*/ 2085193 w 2482948"/>
              <a:gd name="connsiteY20036" fmla="*/ 656031 h 2128862"/>
              <a:gd name="connsiteX20037" fmla="*/ 2085158 w 2482948"/>
              <a:gd name="connsiteY20037" fmla="*/ 656049 h 2128862"/>
              <a:gd name="connsiteX20038" fmla="*/ 2084680 w 2482948"/>
              <a:gd name="connsiteY20038" fmla="*/ 656291 h 2128862"/>
              <a:gd name="connsiteX20039" fmla="*/ 2083394 w 2482948"/>
              <a:gd name="connsiteY20039" fmla="*/ 656940 h 2128862"/>
              <a:gd name="connsiteX20040" fmla="*/ 2083242 w 2482948"/>
              <a:gd name="connsiteY20040" fmla="*/ 657457 h 2128862"/>
              <a:gd name="connsiteX20041" fmla="*/ 2083213 w 2482948"/>
              <a:gd name="connsiteY20041" fmla="*/ 657556 h 2128862"/>
              <a:gd name="connsiteX20042" fmla="*/ 2086374 w 2482948"/>
              <a:gd name="connsiteY20042" fmla="*/ 658752 h 2128862"/>
              <a:gd name="connsiteX20043" fmla="*/ 2091138 w 2482948"/>
              <a:gd name="connsiteY20043" fmla="*/ 660554 h 2128862"/>
              <a:gd name="connsiteX20044" fmla="*/ 2095699 w 2482948"/>
              <a:gd name="connsiteY20044" fmla="*/ 662279 h 2128862"/>
              <a:gd name="connsiteX20045" fmla="*/ 2095758 w 2482948"/>
              <a:gd name="connsiteY20045" fmla="*/ 662048 h 2128862"/>
              <a:gd name="connsiteX20046" fmla="*/ 2095828 w 2482948"/>
              <a:gd name="connsiteY20046" fmla="*/ 661776 h 2128862"/>
              <a:gd name="connsiteX20047" fmla="*/ 2096252 w 2482948"/>
              <a:gd name="connsiteY20047" fmla="*/ 660123 h 2128862"/>
              <a:gd name="connsiteX20048" fmla="*/ 2096261 w 2482948"/>
              <a:gd name="connsiteY20048" fmla="*/ 660082 h 2128862"/>
              <a:gd name="connsiteX20049" fmla="*/ 2096280 w 2482948"/>
              <a:gd name="connsiteY20049" fmla="*/ 659991 h 2128862"/>
              <a:gd name="connsiteX20050" fmla="*/ 2085756 w 2482948"/>
              <a:gd name="connsiteY20050" fmla="*/ 656232 h 2128862"/>
              <a:gd name="connsiteX20051" fmla="*/ 2401039 w 2482948"/>
              <a:gd name="connsiteY20051" fmla="*/ 655891 h 2128862"/>
              <a:gd name="connsiteX20052" fmla="*/ 2400422 w 2482948"/>
              <a:gd name="connsiteY20052" fmla="*/ 656281 h 2128862"/>
              <a:gd name="connsiteX20053" fmla="*/ 2397569 w 2482948"/>
              <a:gd name="connsiteY20053" fmla="*/ 658086 h 2128862"/>
              <a:gd name="connsiteX20054" fmla="*/ 2379867 w 2482948"/>
              <a:gd name="connsiteY20054" fmla="*/ 680648 h 2128862"/>
              <a:gd name="connsiteX20055" fmla="*/ 2346585 w 2482948"/>
              <a:gd name="connsiteY20055" fmla="*/ 718847 h 2128862"/>
              <a:gd name="connsiteX20056" fmla="*/ 2348456 w 2482948"/>
              <a:gd name="connsiteY20056" fmla="*/ 724086 h 2128862"/>
              <a:gd name="connsiteX20057" fmla="*/ 2349780 w 2482948"/>
              <a:gd name="connsiteY20057" fmla="*/ 727791 h 2128862"/>
              <a:gd name="connsiteX20058" fmla="*/ 2386072 w 2482948"/>
              <a:gd name="connsiteY20058" fmla="*/ 678442 h 2128862"/>
              <a:gd name="connsiteX20059" fmla="*/ 2398913 w 2482948"/>
              <a:gd name="connsiteY20059" fmla="*/ 657811 h 2128862"/>
              <a:gd name="connsiteX20060" fmla="*/ 2265365 w 2482948"/>
              <a:gd name="connsiteY20060" fmla="*/ 655718 h 2128862"/>
              <a:gd name="connsiteX20061" fmla="*/ 2264732 w 2482948"/>
              <a:gd name="connsiteY20061" fmla="*/ 655914 h 2128862"/>
              <a:gd name="connsiteX20062" fmla="*/ 2260278 w 2482948"/>
              <a:gd name="connsiteY20062" fmla="*/ 657463 h 2128862"/>
              <a:gd name="connsiteX20063" fmla="*/ 2262399 w 2482948"/>
              <a:gd name="connsiteY20063" fmla="*/ 663940 h 2128862"/>
              <a:gd name="connsiteX20064" fmla="*/ 2263587 w 2482948"/>
              <a:gd name="connsiteY20064" fmla="*/ 667566 h 2128862"/>
              <a:gd name="connsiteX20065" fmla="*/ 2270460 w 2482948"/>
              <a:gd name="connsiteY20065" fmla="*/ 664703 h 2128862"/>
              <a:gd name="connsiteX20066" fmla="*/ 2016523 w 2482948"/>
              <a:gd name="connsiteY20066" fmla="*/ 655121 h 2128862"/>
              <a:gd name="connsiteX20067" fmla="*/ 2014812 w 2482948"/>
              <a:gd name="connsiteY20067" fmla="*/ 658168 h 2128862"/>
              <a:gd name="connsiteX20068" fmla="*/ 2022645 w 2482948"/>
              <a:gd name="connsiteY20068" fmla="*/ 657509 h 2128862"/>
              <a:gd name="connsiteX20069" fmla="*/ 2023020 w 2482948"/>
              <a:gd name="connsiteY20069" fmla="*/ 657070 h 2128862"/>
              <a:gd name="connsiteX20070" fmla="*/ 2023806 w 2482948"/>
              <a:gd name="connsiteY20070" fmla="*/ 656546 h 2128862"/>
              <a:gd name="connsiteX20071" fmla="*/ 2018744 w 2482948"/>
              <a:gd name="connsiteY20071" fmla="*/ 655552 h 2128862"/>
              <a:gd name="connsiteX20072" fmla="*/ 1565547 w 2482948"/>
              <a:gd name="connsiteY20072" fmla="*/ 655076 h 2128862"/>
              <a:gd name="connsiteX20073" fmla="*/ 1560851 w 2482948"/>
              <a:gd name="connsiteY20073" fmla="*/ 661332 h 2128862"/>
              <a:gd name="connsiteX20074" fmla="*/ 1532938 w 2482948"/>
              <a:gd name="connsiteY20074" fmla="*/ 698523 h 2128862"/>
              <a:gd name="connsiteX20075" fmla="*/ 1504333 w 2482948"/>
              <a:gd name="connsiteY20075" fmla="*/ 750261 h 2128862"/>
              <a:gd name="connsiteX20076" fmla="*/ 1487335 w 2482948"/>
              <a:gd name="connsiteY20076" fmla="*/ 791371 h 2128862"/>
              <a:gd name="connsiteX20077" fmla="*/ 1490199 w 2482948"/>
              <a:gd name="connsiteY20077" fmla="*/ 792475 h 2128862"/>
              <a:gd name="connsiteX20078" fmla="*/ 1498005 w 2482948"/>
              <a:gd name="connsiteY20078" fmla="*/ 795485 h 2128862"/>
              <a:gd name="connsiteX20079" fmla="*/ 1499968 w 2482948"/>
              <a:gd name="connsiteY20079" fmla="*/ 790508 h 2128862"/>
              <a:gd name="connsiteX20080" fmla="*/ 1509353 w 2482948"/>
              <a:gd name="connsiteY20080" fmla="*/ 766706 h 2128862"/>
              <a:gd name="connsiteX20081" fmla="*/ 1520458 w 2482948"/>
              <a:gd name="connsiteY20081" fmla="*/ 744739 h 2128862"/>
              <a:gd name="connsiteX20082" fmla="*/ 1535058 w 2482948"/>
              <a:gd name="connsiteY20082" fmla="*/ 715860 h 2128862"/>
              <a:gd name="connsiteX20083" fmla="*/ 1538267 w 2482948"/>
              <a:gd name="connsiteY20083" fmla="*/ 710775 h 2128862"/>
              <a:gd name="connsiteX20084" fmla="*/ 1539189 w 2482948"/>
              <a:gd name="connsiteY20084" fmla="*/ 709314 h 2128862"/>
              <a:gd name="connsiteX20085" fmla="*/ 1541758 w 2482948"/>
              <a:gd name="connsiteY20085" fmla="*/ 704371 h 2128862"/>
              <a:gd name="connsiteX20086" fmla="*/ 1549173 w 2482948"/>
              <a:gd name="connsiteY20086" fmla="*/ 693487 h 2128862"/>
              <a:gd name="connsiteX20087" fmla="*/ 1560404 w 2482948"/>
              <a:gd name="connsiteY20087" fmla="*/ 675686 h 2128862"/>
              <a:gd name="connsiteX20088" fmla="*/ 1562296 w 2482948"/>
              <a:gd name="connsiteY20088" fmla="*/ 672687 h 2128862"/>
              <a:gd name="connsiteX20089" fmla="*/ 1564348 w 2482948"/>
              <a:gd name="connsiteY20089" fmla="*/ 670033 h 2128862"/>
              <a:gd name="connsiteX20090" fmla="*/ 1571135 w 2482948"/>
              <a:gd name="connsiteY20090" fmla="*/ 661253 h 2128862"/>
              <a:gd name="connsiteX20091" fmla="*/ 1573115 w 2482948"/>
              <a:gd name="connsiteY20091" fmla="*/ 658347 h 2128862"/>
              <a:gd name="connsiteX20092" fmla="*/ 1569911 w 2482948"/>
              <a:gd name="connsiteY20092" fmla="*/ 656962 h 2128862"/>
              <a:gd name="connsiteX20093" fmla="*/ 1614575 w 2482948"/>
              <a:gd name="connsiteY20093" fmla="*/ 654761 h 2128862"/>
              <a:gd name="connsiteX20094" fmla="*/ 1613986 w 2482948"/>
              <a:gd name="connsiteY20094" fmla="*/ 655454 h 2128862"/>
              <a:gd name="connsiteX20095" fmla="*/ 1616118 w 2482948"/>
              <a:gd name="connsiteY20095" fmla="*/ 656380 h 2128862"/>
              <a:gd name="connsiteX20096" fmla="*/ 1618861 w 2482948"/>
              <a:gd name="connsiteY20096" fmla="*/ 656426 h 2128862"/>
              <a:gd name="connsiteX20097" fmla="*/ 1616945 w 2482948"/>
              <a:gd name="connsiteY20097" fmla="*/ 655828 h 2128862"/>
              <a:gd name="connsiteX20098" fmla="*/ 2006149 w 2482948"/>
              <a:gd name="connsiteY20098" fmla="*/ 654737 h 2128862"/>
              <a:gd name="connsiteX20099" fmla="*/ 2004335 w 2482948"/>
              <a:gd name="connsiteY20099" fmla="*/ 655106 h 2128862"/>
              <a:gd name="connsiteX20100" fmla="*/ 2000373 w 2482948"/>
              <a:gd name="connsiteY20100" fmla="*/ 655912 h 2128862"/>
              <a:gd name="connsiteX20101" fmla="*/ 2005296 w 2482948"/>
              <a:gd name="connsiteY20101" fmla="*/ 656518 h 2128862"/>
              <a:gd name="connsiteX20102" fmla="*/ 2005729 w 2482948"/>
              <a:gd name="connsiteY20102" fmla="*/ 655614 h 2128862"/>
              <a:gd name="connsiteX20103" fmla="*/ 635222 w 2482948"/>
              <a:gd name="connsiteY20103" fmla="*/ 654681 h 2128862"/>
              <a:gd name="connsiteX20104" fmla="*/ 636276 w 2482948"/>
              <a:gd name="connsiteY20104" fmla="*/ 656118 h 2128862"/>
              <a:gd name="connsiteX20105" fmla="*/ 636295 w 2482948"/>
              <a:gd name="connsiteY20105" fmla="*/ 656097 h 2128862"/>
              <a:gd name="connsiteX20106" fmla="*/ 636341 w 2482948"/>
              <a:gd name="connsiteY20106" fmla="*/ 656044 h 2128862"/>
              <a:gd name="connsiteX20107" fmla="*/ 2011323 w 2482948"/>
              <a:gd name="connsiteY20107" fmla="*/ 654579 h 2128862"/>
              <a:gd name="connsiteX20108" fmla="*/ 2010092 w 2482948"/>
              <a:gd name="connsiteY20108" fmla="*/ 657151 h 2128862"/>
              <a:gd name="connsiteX20109" fmla="*/ 2010173 w 2482948"/>
              <a:gd name="connsiteY20109" fmla="*/ 657172 h 2128862"/>
              <a:gd name="connsiteX20110" fmla="*/ 2011625 w 2482948"/>
              <a:gd name="connsiteY20110" fmla="*/ 654593 h 2128862"/>
              <a:gd name="connsiteX20111" fmla="*/ 784401 w 2482948"/>
              <a:gd name="connsiteY20111" fmla="*/ 654566 h 2128862"/>
              <a:gd name="connsiteX20112" fmla="*/ 783369 w 2482948"/>
              <a:gd name="connsiteY20112" fmla="*/ 655744 h 2128862"/>
              <a:gd name="connsiteX20113" fmla="*/ 783226 w 2482948"/>
              <a:gd name="connsiteY20113" fmla="*/ 655918 h 2128862"/>
              <a:gd name="connsiteX20114" fmla="*/ 783364 w 2482948"/>
              <a:gd name="connsiteY20114" fmla="*/ 656012 h 2128862"/>
              <a:gd name="connsiteX20115" fmla="*/ 783501 w 2482948"/>
              <a:gd name="connsiteY20115" fmla="*/ 656105 h 2128862"/>
              <a:gd name="connsiteX20116" fmla="*/ 783874 w 2482948"/>
              <a:gd name="connsiteY20116" fmla="*/ 656359 h 2128862"/>
              <a:gd name="connsiteX20117" fmla="*/ 786227 w 2482948"/>
              <a:gd name="connsiteY20117" fmla="*/ 656516 h 2128862"/>
              <a:gd name="connsiteX20118" fmla="*/ 788393 w 2482948"/>
              <a:gd name="connsiteY20118" fmla="*/ 657005 h 2128862"/>
              <a:gd name="connsiteX20119" fmla="*/ 784579 w 2482948"/>
              <a:gd name="connsiteY20119" fmla="*/ 654575 h 2128862"/>
              <a:gd name="connsiteX20120" fmla="*/ 784460 w 2482948"/>
              <a:gd name="connsiteY20120" fmla="*/ 654569 h 2128862"/>
              <a:gd name="connsiteX20121" fmla="*/ 1039782 w 2482948"/>
              <a:gd name="connsiteY20121" fmla="*/ 654488 h 2128862"/>
              <a:gd name="connsiteX20122" fmla="*/ 1035890 w 2482948"/>
              <a:gd name="connsiteY20122" fmla="*/ 655643 h 2128862"/>
              <a:gd name="connsiteX20123" fmla="*/ 1030034 w 2482948"/>
              <a:gd name="connsiteY20123" fmla="*/ 657382 h 2128862"/>
              <a:gd name="connsiteX20124" fmla="*/ 1029699 w 2482948"/>
              <a:gd name="connsiteY20124" fmla="*/ 657481 h 2128862"/>
              <a:gd name="connsiteX20125" fmla="*/ 1031896 w 2482948"/>
              <a:gd name="connsiteY20125" fmla="*/ 659550 h 2128862"/>
              <a:gd name="connsiteX20126" fmla="*/ 1033772 w 2482948"/>
              <a:gd name="connsiteY20126" fmla="*/ 662401 h 2128862"/>
              <a:gd name="connsiteX20127" fmla="*/ 1036623 w 2482948"/>
              <a:gd name="connsiteY20127" fmla="*/ 661736 h 2128862"/>
              <a:gd name="connsiteX20128" fmla="*/ 1042594 w 2482948"/>
              <a:gd name="connsiteY20128" fmla="*/ 660344 h 2128862"/>
              <a:gd name="connsiteX20129" fmla="*/ 1041550 w 2482948"/>
              <a:gd name="connsiteY20129" fmla="*/ 658169 h 2128862"/>
              <a:gd name="connsiteX20130" fmla="*/ 2047069 w 2482948"/>
              <a:gd name="connsiteY20130" fmla="*/ 654467 h 2128862"/>
              <a:gd name="connsiteX20131" fmla="*/ 2046935 w 2482948"/>
              <a:gd name="connsiteY20131" fmla="*/ 654819 h 2128862"/>
              <a:gd name="connsiteX20132" fmla="*/ 2046921 w 2482948"/>
              <a:gd name="connsiteY20132" fmla="*/ 654857 h 2128862"/>
              <a:gd name="connsiteX20133" fmla="*/ 2046680 w 2482948"/>
              <a:gd name="connsiteY20133" fmla="*/ 655489 h 2128862"/>
              <a:gd name="connsiteX20134" fmla="*/ 2049218 w 2482948"/>
              <a:gd name="connsiteY20134" fmla="*/ 655276 h 2128862"/>
              <a:gd name="connsiteX20135" fmla="*/ 2060301 w 2482948"/>
              <a:gd name="connsiteY20135" fmla="*/ 656694 h 2128862"/>
              <a:gd name="connsiteX20136" fmla="*/ 2060369 w 2482948"/>
              <a:gd name="connsiteY20136" fmla="*/ 656501 h 2128862"/>
              <a:gd name="connsiteX20137" fmla="*/ 2060365 w 2482948"/>
              <a:gd name="connsiteY20137" fmla="*/ 656500 h 2128862"/>
              <a:gd name="connsiteX20138" fmla="*/ 2060191 w 2482948"/>
              <a:gd name="connsiteY20138" fmla="*/ 656474 h 2128862"/>
              <a:gd name="connsiteX20139" fmla="*/ 2223424 w 2482948"/>
              <a:gd name="connsiteY20139" fmla="*/ 654111 h 2128862"/>
              <a:gd name="connsiteX20140" fmla="*/ 2220672 w 2482948"/>
              <a:gd name="connsiteY20140" fmla="*/ 654887 h 2128862"/>
              <a:gd name="connsiteX20141" fmla="*/ 2215002 w 2482948"/>
              <a:gd name="connsiteY20141" fmla="*/ 656485 h 2128862"/>
              <a:gd name="connsiteX20142" fmla="*/ 2217237 w 2482948"/>
              <a:gd name="connsiteY20142" fmla="*/ 662547 h 2128862"/>
              <a:gd name="connsiteX20143" fmla="*/ 2217564 w 2482948"/>
              <a:gd name="connsiteY20143" fmla="*/ 668498 h 2128862"/>
              <a:gd name="connsiteX20144" fmla="*/ 2227246 w 2482948"/>
              <a:gd name="connsiteY20144" fmla="*/ 665139 h 2128862"/>
              <a:gd name="connsiteX20145" fmla="*/ 2226204 w 2482948"/>
              <a:gd name="connsiteY20145" fmla="*/ 660760 h 2128862"/>
              <a:gd name="connsiteX20146" fmla="*/ 2306239 w 2482948"/>
              <a:gd name="connsiteY20146" fmla="*/ 654086 h 2128862"/>
              <a:gd name="connsiteX20147" fmla="*/ 2300737 w 2482948"/>
              <a:gd name="connsiteY20147" fmla="*/ 656148 h 2128862"/>
              <a:gd name="connsiteX20148" fmla="*/ 2304556 w 2482948"/>
              <a:gd name="connsiteY20148" fmla="*/ 661295 h 2128862"/>
              <a:gd name="connsiteX20149" fmla="*/ 2305138 w 2482948"/>
              <a:gd name="connsiteY20149" fmla="*/ 662541 h 2128862"/>
              <a:gd name="connsiteX20150" fmla="*/ 2305176 w 2482948"/>
              <a:gd name="connsiteY20150" fmla="*/ 662623 h 2128862"/>
              <a:gd name="connsiteX20151" fmla="*/ 2306633 w 2482948"/>
              <a:gd name="connsiteY20151" fmla="*/ 661894 h 2128862"/>
              <a:gd name="connsiteX20152" fmla="*/ 2307212 w 2482948"/>
              <a:gd name="connsiteY20152" fmla="*/ 661604 h 2128862"/>
              <a:gd name="connsiteX20153" fmla="*/ 2310145 w 2482948"/>
              <a:gd name="connsiteY20153" fmla="*/ 660137 h 2128862"/>
              <a:gd name="connsiteX20154" fmla="*/ 761140 w 2482948"/>
              <a:gd name="connsiteY20154" fmla="*/ 654067 h 2128862"/>
              <a:gd name="connsiteX20155" fmla="*/ 760879 w 2482948"/>
              <a:gd name="connsiteY20155" fmla="*/ 654358 h 2128862"/>
              <a:gd name="connsiteX20156" fmla="*/ 761542 w 2482948"/>
              <a:gd name="connsiteY20156" fmla="*/ 654864 h 2128862"/>
              <a:gd name="connsiteX20157" fmla="*/ 762319 w 2482948"/>
              <a:gd name="connsiteY20157" fmla="*/ 654916 h 2128862"/>
              <a:gd name="connsiteX20158" fmla="*/ 2101887 w 2482948"/>
              <a:gd name="connsiteY20158" fmla="*/ 654017 h 2128862"/>
              <a:gd name="connsiteX20159" fmla="*/ 2101332 w 2482948"/>
              <a:gd name="connsiteY20159" fmla="*/ 656762 h 2128862"/>
              <a:gd name="connsiteX20160" fmla="*/ 2107648 w 2482948"/>
              <a:gd name="connsiteY20160" fmla="*/ 659577 h 2128862"/>
              <a:gd name="connsiteX20161" fmla="*/ 2109357 w 2482948"/>
              <a:gd name="connsiteY20161" fmla="*/ 660196 h 2128862"/>
              <a:gd name="connsiteX20162" fmla="*/ 2110296 w 2482948"/>
              <a:gd name="connsiteY20162" fmla="*/ 660536 h 2128862"/>
              <a:gd name="connsiteX20163" fmla="*/ 2110649 w 2482948"/>
              <a:gd name="connsiteY20163" fmla="*/ 660805 h 2128862"/>
              <a:gd name="connsiteX20164" fmla="*/ 2110994 w 2482948"/>
              <a:gd name="connsiteY20164" fmla="*/ 661069 h 2128862"/>
              <a:gd name="connsiteX20165" fmla="*/ 2111898 w 2482948"/>
              <a:gd name="connsiteY20165" fmla="*/ 661472 h 2128862"/>
              <a:gd name="connsiteX20166" fmla="*/ 2112763 w 2482948"/>
              <a:gd name="connsiteY20166" fmla="*/ 661857 h 2128862"/>
              <a:gd name="connsiteX20167" fmla="*/ 2113100 w 2482948"/>
              <a:gd name="connsiteY20167" fmla="*/ 659455 h 2128862"/>
              <a:gd name="connsiteX20168" fmla="*/ 644150 w 2482948"/>
              <a:gd name="connsiteY20168" fmla="*/ 653920 h 2128862"/>
              <a:gd name="connsiteX20169" fmla="*/ 642638 w 2482948"/>
              <a:gd name="connsiteY20169" fmla="*/ 655644 h 2128862"/>
              <a:gd name="connsiteX20170" fmla="*/ 645126 w 2482948"/>
              <a:gd name="connsiteY20170" fmla="*/ 658309 h 2128862"/>
              <a:gd name="connsiteX20171" fmla="*/ 651570 w 2482948"/>
              <a:gd name="connsiteY20171" fmla="*/ 664274 h 2128862"/>
              <a:gd name="connsiteX20172" fmla="*/ 653773 w 2482948"/>
              <a:gd name="connsiteY20172" fmla="*/ 661785 h 2128862"/>
              <a:gd name="connsiteX20173" fmla="*/ 651745 w 2482948"/>
              <a:gd name="connsiteY20173" fmla="*/ 660240 h 2128862"/>
              <a:gd name="connsiteX20174" fmla="*/ 769336 w 2482948"/>
              <a:gd name="connsiteY20174" fmla="*/ 653776 h 2128862"/>
              <a:gd name="connsiteX20175" fmla="*/ 771387 w 2482948"/>
              <a:gd name="connsiteY20175" fmla="*/ 655257 h 2128862"/>
              <a:gd name="connsiteX20176" fmla="*/ 771792 w 2482948"/>
              <a:gd name="connsiteY20176" fmla="*/ 655550 h 2128862"/>
              <a:gd name="connsiteX20177" fmla="*/ 773278 w 2482948"/>
              <a:gd name="connsiteY20177" fmla="*/ 655649 h 2128862"/>
              <a:gd name="connsiteX20178" fmla="*/ 773950 w 2482948"/>
              <a:gd name="connsiteY20178" fmla="*/ 655694 h 2128862"/>
              <a:gd name="connsiteX20179" fmla="*/ 774720 w 2482948"/>
              <a:gd name="connsiteY20179" fmla="*/ 655746 h 2128862"/>
              <a:gd name="connsiteX20180" fmla="*/ 772035 w 2482948"/>
              <a:gd name="connsiteY20180" fmla="*/ 653917 h 2128862"/>
              <a:gd name="connsiteX20181" fmla="*/ 2040059 w 2482948"/>
              <a:gd name="connsiteY20181" fmla="*/ 653395 h 2128862"/>
              <a:gd name="connsiteX20182" fmla="*/ 2039357 w 2482948"/>
              <a:gd name="connsiteY20182" fmla="*/ 653727 h 2128862"/>
              <a:gd name="connsiteX20183" fmla="*/ 2038335 w 2482948"/>
              <a:gd name="connsiteY20183" fmla="*/ 654211 h 2128862"/>
              <a:gd name="connsiteX20184" fmla="*/ 2037207 w 2482948"/>
              <a:gd name="connsiteY20184" fmla="*/ 654744 h 2128862"/>
              <a:gd name="connsiteX20185" fmla="*/ 2039686 w 2482948"/>
              <a:gd name="connsiteY20185" fmla="*/ 655235 h 2128862"/>
              <a:gd name="connsiteX20186" fmla="*/ 2042292 w 2482948"/>
              <a:gd name="connsiteY20186" fmla="*/ 655751 h 2128862"/>
              <a:gd name="connsiteX20187" fmla="*/ 2043021 w 2482948"/>
              <a:gd name="connsiteY20187" fmla="*/ 653848 h 2128862"/>
              <a:gd name="connsiteX20188" fmla="*/ 1016342 w 2482948"/>
              <a:gd name="connsiteY20188" fmla="*/ 652616 h 2128862"/>
              <a:gd name="connsiteX20189" fmla="*/ 1013555 w 2482948"/>
              <a:gd name="connsiteY20189" fmla="*/ 653649 h 2128862"/>
              <a:gd name="connsiteX20190" fmla="*/ 1014819 w 2482948"/>
              <a:gd name="connsiteY20190" fmla="*/ 656933 h 2128862"/>
              <a:gd name="connsiteX20191" fmla="*/ 1019438 w 2482948"/>
              <a:gd name="connsiteY20191" fmla="*/ 655559 h 2128862"/>
              <a:gd name="connsiteX20192" fmla="*/ 1016937 w 2482948"/>
              <a:gd name="connsiteY20192" fmla="*/ 653181 h 2128862"/>
              <a:gd name="connsiteX20193" fmla="*/ 1016737 w 2482948"/>
              <a:gd name="connsiteY20193" fmla="*/ 652992 h 2128862"/>
              <a:gd name="connsiteX20194" fmla="*/ 2276362 w 2482948"/>
              <a:gd name="connsiteY20194" fmla="*/ 652323 h 2128862"/>
              <a:gd name="connsiteX20195" fmla="*/ 2272671 w 2482948"/>
              <a:gd name="connsiteY20195" fmla="*/ 653463 h 2128862"/>
              <a:gd name="connsiteX20196" fmla="*/ 2273154 w 2482948"/>
              <a:gd name="connsiteY20196" fmla="*/ 654212 h 2128862"/>
              <a:gd name="connsiteX20197" fmla="*/ 2273351 w 2482948"/>
              <a:gd name="connsiteY20197" fmla="*/ 654517 h 2128862"/>
              <a:gd name="connsiteX20198" fmla="*/ 2276260 w 2482948"/>
              <a:gd name="connsiteY20198" fmla="*/ 662286 h 2128862"/>
              <a:gd name="connsiteX20199" fmla="*/ 2279561 w 2482948"/>
              <a:gd name="connsiteY20199" fmla="*/ 660911 h 2128862"/>
              <a:gd name="connsiteX20200" fmla="*/ 2281229 w 2482948"/>
              <a:gd name="connsiteY20200" fmla="*/ 660216 h 2128862"/>
              <a:gd name="connsiteX20201" fmla="*/ 724153 w 2482948"/>
              <a:gd name="connsiteY20201" fmla="*/ 652189 h 2128862"/>
              <a:gd name="connsiteX20202" fmla="*/ 717741 w 2482948"/>
              <a:gd name="connsiteY20202" fmla="*/ 653332 h 2128862"/>
              <a:gd name="connsiteX20203" fmla="*/ 718118 w 2482948"/>
              <a:gd name="connsiteY20203" fmla="*/ 654266 h 2128862"/>
              <a:gd name="connsiteX20204" fmla="*/ 719566 w 2482948"/>
              <a:gd name="connsiteY20204" fmla="*/ 653814 h 2128862"/>
              <a:gd name="connsiteX20205" fmla="*/ 720724 w 2482948"/>
              <a:gd name="connsiteY20205" fmla="*/ 653452 h 2128862"/>
              <a:gd name="connsiteX20206" fmla="*/ 724207 w 2482948"/>
              <a:gd name="connsiteY20206" fmla="*/ 652364 h 2128862"/>
              <a:gd name="connsiteX20207" fmla="*/ 843204 w 2482948"/>
              <a:gd name="connsiteY20207" fmla="*/ 651863 h 2128862"/>
              <a:gd name="connsiteX20208" fmla="*/ 842412 w 2482948"/>
              <a:gd name="connsiteY20208" fmla="*/ 652904 h 2128862"/>
              <a:gd name="connsiteX20209" fmla="*/ 842735 w 2482948"/>
              <a:gd name="connsiteY20209" fmla="*/ 652991 h 2128862"/>
              <a:gd name="connsiteX20210" fmla="*/ 843169 w 2482948"/>
              <a:gd name="connsiteY20210" fmla="*/ 653107 h 2128862"/>
              <a:gd name="connsiteX20211" fmla="*/ 843791 w 2482948"/>
              <a:gd name="connsiteY20211" fmla="*/ 653274 h 2128862"/>
              <a:gd name="connsiteX20212" fmla="*/ 844733 w 2482948"/>
              <a:gd name="connsiteY20212" fmla="*/ 652098 h 2128862"/>
              <a:gd name="connsiteX20213" fmla="*/ 2162894 w 2482948"/>
              <a:gd name="connsiteY20213" fmla="*/ 651519 h 2128862"/>
              <a:gd name="connsiteX20214" fmla="*/ 2156971 w 2482948"/>
              <a:gd name="connsiteY20214" fmla="*/ 653308 h 2128862"/>
              <a:gd name="connsiteX20215" fmla="*/ 2151735 w 2482948"/>
              <a:gd name="connsiteY20215" fmla="*/ 654889 h 2128862"/>
              <a:gd name="connsiteX20216" fmla="*/ 2151618 w 2482948"/>
              <a:gd name="connsiteY20216" fmla="*/ 667816 h 2128862"/>
              <a:gd name="connsiteX20217" fmla="*/ 2151596 w 2482948"/>
              <a:gd name="connsiteY20217" fmla="*/ 670199 h 2128862"/>
              <a:gd name="connsiteX20218" fmla="*/ 2151593 w 2482948"/>
              <a:gd name="connsiteY20218" fmla="*/ 670544 h 2128862"/>
              <a:gd name="connsiteX20219" fmla="*/ 2151518 w 2482948"/>
              <a:gd name="connsiteY20219" fmla="*/ 671106 h 2128862"/>
              <a:gd name="connsiteX20220" fmla="*/ 2151430 w 2482948"/>
              <a:gd name="connsiteY20220" fmla="*/ 671766 h 2128862"/>
              <a:gd name="connsiteX20221" fmla="*/ 2154231 w 2482948"/>
              <a:gd name="connsiteY20221" fmla="*/ 670790 h 2128862"/>
              <a:gd name="connsiteX20222" fmla="*/ 2155934 w 2482948"/>
              <a:gd name="connsiteY20222" fmla="*/ 670197 h 2128862"/>
              <a:gd name="connsiteX20223" fmla="*/ 2163567 w 2482948"/>
              <a:gd name="connsiteY20223" fmla="*/ 667539 h 2128862"/>
              <a:gd name="connsiteX20224" fmla="*/ 2163206 w 2482948"/>
              <a:gd name="connsiteY20224" fmla="*/ 658934 h 2128862"/>
              <a:gd name="connsiteX20225" fmla="*/ 1967891 w 2482948"/>
              <a:gd name="connsiteY20225" fmla="*/ 651367 h 2128862"/>
              <a:gd name="connsiteX20226" fmla="*/ 1959055 w 2482948"/>
              <a:gd name="connsiteY20226" fmla="*/ 660894 h 2128862"/>
              <a:gd name="connsiteX20227" fmla="*/ 1942664 w 2482948"/>
              <a:gd name="connsiteY20227" fmla="*/ 678566 h 2128862"/>
              <a:gd name="connsiteX20228" fmla="*/ 1918494 w 2482948"/>
              <a:gd name="connsiteY20228" fmla="*/ 714217 h 2128862"/>
              <a:gd name="connsiteX20229" fmla="*/ 1916834 w 2482948"/>
              <a:gd name="connsiteY20229" fmla="*/ 718794 h 2128862"/>
              <a:gd name="connsiteX20230" fmla="*/ 1916056 w 2482948"/>
              <a:gd name="connsiteY20230" fmla="*/ 720940 h 2128862"/>
              <a:gd name="connsiteX20231" fmla="*/ 1908192 w 2482948"/>
              <a:gd name="connsiteY20231" fmla="*/ 742623 h 2128862"/>
              <a:gd name="connsiteX20232" fmla="*/ 1914095 w 2482948"/>
              <a:gd name="connsiteY20232" fmla="*/ 748954 h 2128862"/>
              <a:gd name="connsiteX20233" fmla="*/ 1917325 w 2482948"/>
              <a:gd name="connsiteY20233" fmla="*/ 755841 h 2128862"/>
              <a:gd name="connsiteX20234" fmla="*/ 1917385 w 2482948"/>
              <a:gd name="connsiteY20234" fmla="*/ 755731 h 2128862"/>
              <a:gd name="connsiteX20235" fmla="*/ 1922318 w 2482948"/>
              <a:gd name="connsiteY20235" fmla="*/ 748389 h 2128862"/>
              <a:gd name="connsiteX20236" fmla="*/ 1934910 w 2482948"/>
              <a:gd name="connsiteY20236" fmla="*/ 712360 h 2128862"/>
              <a:gd name="connsiteX20237" fmla="*/ 1965137 w 2482948"/>
              <a:gd name="connsiteY20237" fmla="*/ 655379 h 2128862"/>
              <a:gd name="connsiteX20238" fmla="*/ 1967481 w 2482948"/>
              <a:gd name="connsiteY20238" fmla="*/ 651965 h 2128862"/>
              <a:gd name="connsiteX20239" fmla="*/ 1004777 w 2482948"/>
              <a:gd name="connsiteY20239" fmla="*/ 651069 h 2128862"/>
              <a:gd name="connsiteX20240" fmla="*/ 1004721 w 2482948"/>
              <a:gd name="connsiteY20240" fmla="*/ 651137 h 2128862"/>
              <a:gd name="connsiteX20241" fmla="*/ 1004679 w 2482948"/>
              <a:gd name="connsiteY20241" fmla="*/ 651189 h 2128862"/>
              <a:gd name="connsiteX20242" fmla="*/ 1004546 w 2482948"/>
              <a:gd name="connsiteY20242" fmla="*/ 651351 h 2128862"/>
              <a:gd name="connsiteX20243" fmla="*/ 1004689 w 2482948"/>
              <a:gd name="connsiteY20243" fmla="*/ 651512 h 2128862"/>
              <a:gd name="connsiteX20244" fmla="*/ 1004833 w 2482948"/>
              <a:gd name="connsiteY20244" fmla="*/ 651675 h 2128862"/>
              <a:gd name="connsiteX20245" fmla="*/ 1005191 w 2482948"/>
              <a:gd name="connsiteY20245" fmla="*/ 651543 h 2128862"/>
              <a:gd name="connsiteX20246" fmla="*/ 2024466 w 2482948"/>
              <a:gd name="connsiteY20246" fmla="*/ 651011 h 2128862"/>
              <a:gd name="connsiteX20247" fmla="*/ 2022823 w 2482948"/>
              <a:gd name="connsiteY20247" fmla="*/ 651345 h 2128862"/>
              <a:gd name="connsiteX20248" fmla="*/ 2021458 w 2482948"/>
              <a:gd name="connsiteY20248" fmla="*/ 651622 h 2128862"/>
              <a:gd name="connsiteX20249" fmla="*/ 2028460 w 2482948"/>
              <a:gd name="connsiteY20249" fmla="*/ 653010 h 2128862"/>
              <a:gd name="connsiteX20250" fmla="*/ 2028974 w 2482948"/>
              <a:gd name="connsiteY20250" fmla="*/ 651928 h 2128862"/>
              <a:gd name="connsiteX20251" fmla="*/ 2029075 w 2482948"/>
              <a:gd name="connsiteY20251" fmla="*/ 651716 h 2128862"/>
              <a:gd name="connsiteX20252" fmla="*/ 2067773 w 2482948"/>
              <a:gd name="connsiteY20252" fmla="*/ 650885 h 2128862"/>
              <a:gd name="connsiteX20253" fmla="*/ 2067206 w 2482948"/>
              <a:gd name="connsiteY20253" fmla="*/ 652487 h 2128862"/>
              <a:gd name="connsiteX20254" fmla="*/ 2067418 w 2482948"/>
              <a:gd name="connsiteY20254" fmla="*/ 652519 h 2128862"/>
              <a:gd name="connsiteX20255" fmla="*/ 2075000 w 2482948"/>
              <a:gd name="connsiteY20255" fmla="*/ 654449 h 2128862"/>
              <a:gd name="connsiteX20256" fmla="*/ 2078647 w 2482948"/>
              <a:gd name="connsiteY20256" fmla="*/ 655829 h 2128862"/>
              <a:gd name="connsiteX20257" fmla="*/ 2079216 w 2482948"/>
              <a:gd name="connsiteY20257" fmla="*/ 653897 h 2128862"/>
              <a:gd name="connsiteX20258" fmla="*/ 2072658 w 2482948"/>
              <a:gd name="connsiteY20258" fmla="*/ 651554 h 2128862"/>
              <a:gd name="connsiteX20259" fmla="*/ 2095403 w 2482948"/>
              <a:gd name="connsiteY20259" fmla="*/ 650872 h 2128862"/>
              <a:gd name="connsiteX20260" fmla="*/ 2092450 w 2482948"/>
              <a:gd name="connsiteY20260" fmla="*/ 652365 h 2128862"/>
              <a:gd name="connsiteX20261" fmla="*/ 2091990 w 2482948"/>
              <a:gd name="connsiteY20261" fmla="*/ 652597 h 2128862"/>
              <a:gd name="connsiteX20262" fmla="*/ 2097098 w 2482948"/>
              <a:gd name="connsiteY20262" fmla="*/ 654874 h 2128862"/>
              <a:gd name="connsiteX20263" fmla="*/ 2097312 w 2482948"/>
              <a:gd name="connsiteY20263" fmla="*/ 654969 h 2128862"/>
              <a:gd name="connsiteX20264" fmla="*/ 2097611 w 2482948"/>
              <a:gd name="connsiteY20264" fmla="*/ 653513 h 2128862"/>
              <a:gd name="connsiteX20265" fmla="*/ 2097737 w 2482948"/>
              <a:gd name="connsiteY20265" fmla="*/ 652898 h 2128862"/>
              <a:gd name="connsiteX20266" fmla="*/ 2097904 w 2482948"/>
              <a:gd name="connsiteY20266" fmla="*/ 652085 h 2128862"/>
              <a:gd name="connsiteX20267" fmla="*/ 2235653 w 2482948"/>
              <a:gd name="connsiteY20267" fmla="*/ 650666 h 2128862"/>
              <a:gd name="connsiteX20268" fmla="*/ 2231241 w 2482948"/>
              <a:gd name="connsiteY20268" fmla="*/ 651909 h 2128862"/>
              <a:gd name="connsiteX20269" fmla="*/ 2230870 w 2482948"/>
              <a:gd name="connsiteY20269" fmla="*/ 652013 h 2128862"/>
              <a:gd name="connsiteX20270" fmla="*/ 2229065 w 2482948"/>
              <a:gd name="connsiteY20270" fmla="*/ 652522 h 2128862"/>
              <a:gd name="connsiteX20271" fmla="*/ 2229935 w 2482948"/>
              <a:gd name="connsiteY20271" fmla="*/ 656164 h 2128862"/>
              <a:gd name="connsiteX20272" fmla="*/ 2230633 w 2482948"/>
              <a:gd name="connsiteY20272" fmla="*/ 659083 h 2128862"/>
              <a:gd name="connsiteX20273" fmla="*/ 2232417 w 2482948"/>
              <a:gd name="connsiteY20273" fmla="*/ 663344 h 2128862"/>
              <a:gd name="connsiteX20274" fmla="*/ 2236501 w 2482948"/>
              <a:gd name="connsiteY20274" fmla="*/ 661927 h 2128862"/>
              <a:gd name="connsiteX20275" fmla="*/ 2239002 w 2482948"/>
              <a:gd name="connsiteY20275" fmla="*/ 661060 h 2128862"/>
              <a:gd name="connsiteX20276" fmla="*/ 2240302 w 2482948"/>
              <a:gd name="connsiteY20276" fmla="*/ 660609 h 2128862"/>
              <a:gd name="connsiteX20277" fmla="*/ 2389925 w 2482948"/>
              <a:gd name="connsiteY20277" fmla="*/ 650555 h 2128862"/>
              <a:gd name="connsiteX20278" fmla="*/ 2380989 w 2482948"/>
              <a:gd name="connsiteY20278" fmla="*/ 656404 h 2128862"/>
              <a:gd name="connsiteX20279" fmla="*/ 2352014 w 2482948"/>
              <a:gd name="connsiteY20279" fmla="*/ 680785 h 2128862"/>
              <a:gd name="connsiteX20280" fmla="*/ 2336431 w 2482948"/>
              <a:gd name="connsiteY20280" fmla="*/ 693609 h 2128862"/>
              <a:gd name="connsiteX20281" fmla="*/ 2338046 w 2482948"/>
              <a:gd name="connsiteY20281" fmla="*/ 696329 h 2128862"/>
              <a:gd name="connsiteX20282" fmla="*/ 2339299 w 2482948"/>
              <a:gd name="connsiteY20282" fmla="*/ 698441 h 2128862"/>
              <a:gd name="connsiteX20283" fmla="*/ 2339910 w 2482948"/>
              <a:gd name="connsiteY20283" fmla="*/ 700151 h 2128862"/>
              <a:gd name="connsiteX20284" fmla="*/ 2362770 w 2482948"/>
              <a:gd name="connsiteY20284" fmla="*/ 678028 h 2128862"/>
              <a:gd name="connsiteX20285" fmla="*/ 1713846 w 2482948"/>
              <a:gd name="connsiteY20285" fmla="*/ 650357 h 2128862"/>
              <a:gd name="connsiteX20286" fmla="*/ 1709173 w 2482948"/>
              <a:gd name="connsiteY20286" fmla="*/ 655224 h 2128862"/>
              <a:gd name="connsiteX20287" fmla="*/ 1699016 w 2482948"/>
              <a:gd name="connsiteY20287" fmla="*/ 670886 h 2128862"/>
              <a:gd name="connsiteX20288" fmla="*/ 1693785 w 2482948"/>
              <a:gd name="connsiteY20288" fmla="*/ 678952 h 2128862"/>
              <a:gd name="connsiteX20289" fmla="*/ 1690467 w 2482948"/>
              <a:gd name="connsiteY20289" fmla="*/ 684067 h 2128862"/>
              <a:gd name="connsiteX20290" fmla="*/ 1687921 w 2482948"/>
              <a:gd name="connsiteY20290" fmla="*/ 687993 h 2128862"/>
              <a:gd name="connsiteX20291" fmla="*/ 1693671 w 2482948"/>
              <a:gd name="connsiteY20291" fmla="*/ 679646 h 2128862"/>
              <a:gd name="connsiteX20292" fmla="*/ 670275 w 2482948"/>
              <a:gd name="connsiteY20292" fmla="*/ 650350 h 2128862"/>
              <a:gd name="connsiteX20293" fmla="*/ 666546 w 2482948"/>
              <a:gd name="connsiteY20293" fmla="*/ 654562 h 2128862"/>
              <a:gd name="connsiteX20294" fmla="*/ 667188 w 2482948"/>
              <a:gd name="connsiteY20294" fmla="*/ 655000 h 2128862"/>
              <a:gd name="connsiteX20295" fmla="*/ 675804 w 2482948"/>
              <a:gd name="connsiteY20295" fmla="*/ 660452 h 2128862"/>
              <a:gd name="connsiteX20296" fmla="*/ 676236 w 2482948"/>
              <a:gd name="connsiteY20296" fmla="*/ 653635 h 2128862"/>
              <a:gd name="connsiteX20297" fmla="*/ 670631 w 2482948"/>
              <a:gd name="connsiteY20297" fmla="*/ 650547 h 2128862"/>
              <a:gd name="connsiteX20298" fmla="*/ 670317 w 2482948"/>
              <a:gd name="connsiteY20298" fmla="*/ 650373 h 2128862"/>
              <a:gd name="connsiteX20299" fmla="*/ 1053737 w 2482948"/>
              <a:gd name="connsiteY20299" fmla="*/ 650345 h 2128862"/>
              <a:gd name="connsiteX20300" fmla="*/ 1044688 w 2482948"/>
              <a:gd name="connsiteY20300" fmla="*/ 653032 h 2128862"/>
              <a:gd name="connsiteX20301" fmla="*/ 1048265 w 2482948"/>
              <a:gd name="connsiteY20301" fmla="*/ 659021 h 2128862"/>
              <a:gd name="connsiteX20302" fmla="*/ 1050365 w 2482948"/>
              <a:gd name="connsiteY20302" fmla="*/ 658532 h 2128862"/>
              <a:gd name="connsiteX20303" fmla="*/ 1050767 w 2482948"/>
              <a:gd name="connsiteY20303" fmla="*/ 658438 h 2128862"/>
              <a:gd name="connsiteX20304" fmla="*/ 1057317 w 2482948"/>
              <a:gd name="connsiteY20304" fmla="*/ 656910 h 2128862"/>
              <a:gd name="connsiteX20305" fmla="*/ 1618691 w 2482948"/>
              <a:gd name="connsiteY20305" fmla="*/ 649922 h 2128862"/>
              <a:gd name="connsiteX20306" fmla="*/ 1617914 w 2482948"/>
              <a:gd name="connsiteY20306" fmla="*/ 650835 h 2128862"/>
              <a:gd name="connsiteX20307" fmla="*/ 1619840 w 2482948"/>
              <a:gd name="connsiteY20307" fmla="*/ 651691 h 2128862"/>
              <a:gd name="connsiteX20308" fmla="*/ 1625867 w 2482948"/>
              <a:gd name="connsiteY20308" fmla="*/ 652690 h 2128862"/>
              <a:gd name="connsiteX20309" fmla="*/ 1625978 w 2482948"/>
              <a:gd name="connsiteY20309" fmla="*/ 652548 h 2128862"/>
              <a:gd name="connsiteX20310" fmla="*/ 1619840 w 2482948"/>
              <a:gd name="connsiteY20310" fmla="*/ 650450 h 2128862"/>
              <a:gd name="connsiteX20311" fmla="*/ 865572 w 2482948"/>
              <a:gd name="connsiteY20311" fmla="*/ 649661 h 2128862"/>
              <a:gd name="connsiteX20312" fmla="*/ 865362 w 2482948"/>
              <a:gd name="connsiteY20312" fmla="*/ 649923 h 2128862"/>
              <a:gd name="connsiteX20313" fmla="*/ 864194 w 2482948"/>
              <a:gd name="connsiteY20313" fmla="*/ 651378 h 2128862"/>
              <a:gd name="connsiteX20314" fmla="*/ 864227 w 2482948"/>
              <a:gd name="connsiteY20314" fmla="*/ 651387 h 2128862"/>
              <a:gd name="connsiteX20315" fmla="*/ 864238 w 2482948"/>
              <a:gd name="connsiteY20315" fmla="*/ 651390 h 2128862"/>
              <a:gd name="connsiteX20316" fmla="*/ 865621 w 2482948"/>
              <a:gd name="connsiteY20316" fmla="*/ 649678 h 2128862"/>
              <a:gd name="connsiteX20317" fmla="*/ 1602946 w 2482948"/>
              <a:gd name="connsiteY20317" fmla="*/ 649530 h 2128862"/>
              <a:gd name="connsiteX20318" fmla="*/ 1602279 w 2482948"/>
              <a:gd name="connsiteY20318" fmla="*/ 650365 h 2128862"/>
              <a:gd name="connsiteX20319" fmla="*/ 1609528 w 2482948"/>
              <a:gd name="connsiteY20319" fmla="*/ 653516 h 2128862"/>
              <a:gd name="connsiteX20320" fmla="*/ 1609545 w 2482948"/>
              <a:gd name="connsiteY20320" fmla="*/ 653523 h 2128862"/>
              <a:gd name="connsiteX20321" fmla="*/ 1610176 w 2482948"/>
              <a:gd name="connsiteY20321" fmla="*/ 652782 h 2128862"/>
              <a:gd name="connsiteX20322" fmla="*/ 1603157 w 2482948"/>
              <a:gd name="connsiteY20322" fmla="*/ 649622 h 2128862"/>
              <a:gd name="connsiteX20323" fmla="*/ 648007 w 2482948"/>
              <a:gd name="connsiteY20323" fmla="*/ 649523 h 2128862"/>
              <a:gd name="connsiteX20324" fmla="*/ 646782 w 2482948"/>
              <a:gd name="connsiteY20324" fmla="*/ 650920 h 2128862"/>
              <a:gd name="connsiteX20325" fmla="*/ 654502 w 2482948"/>
              <a:gd name="connsiteY20325" fmla="*/ 657206 h 2128862"/>
              <a:gd name="connsiteX20326" fmla="*/ 656488 w 2482948"/>
              <a:gd name="connsiteY20326" fmla="*/ 658719 h 2128862"/>
              <a:gd name="connsiteX20327" fmla="*/ 658955 w 2482948"/>
              <a:gd name="connsiteY20327" fmla="*/ 655932 h 2128862"/>
              <a:gd name="connsiteX20328" fmla="*/ 652298 w 2482948"/>
              <a:gd name="connsiteY20328" fmla="*/ 652035 h 2128862"/>
              <a:gd name="connsiteX20329" fmla="*/ 648657 w 2482948"/>
              <a:gd name="connsiteY20329" fmla="*/ 649903 h 2128862"/>
              <a:gd name="connsiteX20330" fmla="*/ 1552235 w 2482948"/>
              <a:gd name="connsiteY20330" fmla="*/ 649317 h 2128862"/>
              <a:gd name="connsiteX20331" fmla="*/ 1550558 w 2482948"/>
              <a:gd name="connsiteY20331" fmla="*/ 651372 h 2128862"/>
              <a:gd name="connsiteX20332" fmla="*/ 1532836 w 2482948"/>
              <a:gd name="connsiteY20332" fmla="*/ 673085 h 2128862"/>
              <a:gd name="connsiteX20333" fmla="*/ 1513957 w 2482948"/>
              <a:gd name="connsiteY20333" fmla="*/ 700436 h 2128862"/>
              <a:gd name="connsiteX20334" fmla="*/ 1511411 w 2482948"/>
              <a:gd name="connsiteY20334" fmla="*/ 704857 h 2128862"/>
              <a:gd name="connsiteX20335" fmla="*/ 1505311 w 2482948"/>
              <a:gd name="connsiteY20335" fmla="*/ 715448 h 2128862"/>
              <a:gd name="connsiteX20336" fmla="*/ 1473157 w 2482948"/>
              <a:gd name="connsiteY20336" fmla="*/ 783847 h 2128862"/>
              <a:gd name="connsiteX20337" fmla="*/ 1472381 w 2482948"/>
              <a:gd name="connsiteY20337" fmla="*/ 786288 h 2128862"/>
              <a:gd name="connsiteX20338" fmla="*/ 1471864 w 2482948"/>
              <a:gd name="connsiteY20338" fmla="*/ 787912 h 2128862"/>
              <a:gd name="connsiteX20339" fmla="*/ 1471777 w 2482948"/>
              <a:gd name="connsiteY20339" fmla="*/ 788186 h 2128862"/>
              <a:gd name="connsiteX20340" fmla="*/ 1472209 w 2482948"/>
              <a:gd name="connsiteY20340" fmla="*/ 788275 h 2128862"/>
              <a:gd name="connsiteX20341" fmla="*/ 1483721 w 2482948"/>
              <a:gd name="connsiteY20341" fmla="*/ 790631 h 2128862"/>
              <a:gd name="connsiteX20342" fmla="*/ 1501879 w 2482948"/>
              <a:gd name="connsiteY20342" fmla="*/ 747082 h 2128862"/>
              <a:gd name="connsiteX20343" fmla="*/ 1501881 w 2482948"/>
              <a:gd name="connsiteY20343" fmla="*/ 747078 h 2128862"/>
              <a:gd name="connsiteX20344" fmla="*/ 1527802 w 2482948"/>
              <a:gd name="connsiteY20344" fmla="*/ 699106 h 2128862"/>
              <a:gd name="connsiteX20345" fmla="*/ 1528725 w 2482948"/>
              <a:gd name="connsiteY20345" fmla="*/ 697881 h 2128862"/>
              <a:gd name="connsiteX20346" fmla="*/ 1530723 w 2482948"/>
              <a:gd name="connsiteY20346" fmla="*/ 695230 h 2128862"/>
              <a:gd name="connsiteX20347" fmla="*/ 1534581 w 2482948"/>
              <a:gd name="connsiteY20347" fmla="*/ 688294 h 2128862"/>
              <a:gd name="connsiteX20348" fmla="*/ 1560638 w 2482948"/>
              <a:gd name="connsiteY20348" fmla="*/ 652954 h 2128862"/>
              <a:gd name="connsiteX20349" fmla="*/ 1554207 w 2482948"/>
              <a:gd name="connsiteY20349" fmla="*/ 650174 h 2128862"/>
              <a:gd name="connsiteX20350" fmla="*/ 2286563 w 2482948"/>
              <a:gd name="connsiteY20350" fmla="*/ 649174 h 2128862"/>
              <a:gd name="connsiteX20351" fmla="*/ 2286434 w 2482948"/>
              <a:gd name="connsiteY20351" fmla="*/ 649214 h 2128862"/>
              <a:gd name="connsiteX20352" fmla="*/ 2286359 w 2482948"/>
              <a:gd name="connsiteY20352" fmla="*/ 649237 h 2128862"/>
              <a:gd name="connsiteX20353" fmla="*/ 2283909 w 2482948"/>
              <a:gd name="connsiteY20353" fmla="*/ 649994 h 2128862"/>
              <a:gd name="connsiteX20354" fmla="*/ 2286763 w 2482948"/>
              <a:gd name="connsiteY20354" fmla="*/ 654122 h 2128862"/>
              <a:gd name="connsiteX20355" fmla="*/ 2288797 w 2482948"/>
              <a:gd name="connsiteY20355" fmla="*/ 657063 h 2128862"/>
              <a:gd name="connsiteX20356" fmla="*/ 2291170 w 2482948"/>
              <a:gd name="connsiteY20356" fmla="*/ 656075 h 2128862"/>
              <a:gd name="connsiteX20357" fmla="*/ 2178466 w 2482948"/>
              <a:gd name="connsiteY20357" fmla="*/ 648770 h 2128862"/>
              <a:gd name="connsiteX20358" fmla="*/ 2171245 w 2482948"/>
              <a:gd name="connsiteY20358" fmla="*/ 650037 h 2128862"/>
              <a:gd name="connsiteX20359" fmla="*/ 2167799 w 2482948"/>
              <a:gd name="connsiteY20359" fmla="*/ 650037 h 2128862"/>
              <a:gd name="connsiteX20360" fmla="*/ 2167723 w 2482948"/>
              <a:gd name="connsiteY20360" fmla="*/ 650060 h 2128862"/>
              <a:gd name="connsiteX20361" fmla="*/ 2167840 w 2482948"/>
              <a:gd name="connsiteY20361" fmla="*/ 652770 h 2128862"/>
              <a:gd name="connsiteX20362" fmla="*/ 2168842 w 2482948"/>
              <a:gd name="connsiteY20362" fmla="*/ 665703 h 2128862"/>
              <a:gd name="connsiteX20363" fmla="*/ 2179381 w 2482948"/>
              <a:gd name="connsiteY20363" fmla="*/ 662033 h 2128862"/>
              <a:gd name="connsiteX20364" fmla="*/ 2179686 w 2482948"/>
              <a:gd name="connsiteY20364" fmla="*/ 662033 h 2128862"/>
              <a:gd name="connsiteX20365" fmla="*/ 2178659 w 2482948"/>
              <a:gd name="connsiteY20365" fmla="*/ 650868 h 2128862"/>
              <a:gd name="connsiteX20366" fmla="*/ 2050402 w 2482948"/>
              <a:gd name="connsiteY20366" fmla="*/ 648507 h 2128862"/>
              <a:gd name="connsiteX20367" fmla="*/ 2050155 w 2482948"/>
              <a:gd name="connsiteY20367" fmla="*/ 648623 h 2128862"/>
              <a:gd name="connsiteX20368" fmla="*/ 2049317 w 2482948"/>
              <a:gd name="connsiteY20368" fmla="*/ 649019 h 2128862"/>
              <a:gd name="connsiteX20369" fmla="*/ 2049252 w 2482948"/>
              <a:gd name="connsiteY20369" fmla="*/ 649171 h 2128862"/>
              <a:gd name="connsiteX20370" fmla="*/ 2049167 w 2482948"/>
              <a:gd name="connsiteY20370" fmla="*/ 649368 h 2128862"/>
              <a:gd name="connsiteX20371" fmla="*/ 2049019 w 2482948"/>
              <a:gd name="connsiteY20371" fmla="*/ 649710 h 2128862"/>
              <a:gd name="connsiteX20372" fmla="*/ 2062060 w 2482948"/>
              <a:gd name="connsiteY20372" fmla="*/ 651701 h 2128862"/>
              <a:gd name="connsiteX20373" fmla="*/ 2062376 w 2482948"/>
              <a:gd name="connsiteY20373" fmla="*/ 650802 h 2128862"/>
              <a:gd name="connsiteX20374" fmla="*/ 2062596 w 2482948"/>
              <a:gd name="connsiteY20374" fmla="*/ 650177 h 2128862"/>
              <a:gd name="connsiteX20375" fmla="*/ 722911 w 2482948"/>
              <a:gd name="connsiteY20375" fmla="*/ 648162 h 2128862"/>
              <a:gd name="connsiteX20376" fmla="*/ 722899 w 2482948"/>
              <a:gd name="connsiteY20376" fmla="*/ 648165 h 2128862"/>
              <a:gd name="connsiteX20377" fmla="*/ 718076 w 2482948"/>
              <a:gd name="connsiteY20377" fmla="*/ 649097 h 2128862"/>
              <a:gd name="connsiteX20378" fmla="*/ 716675 w 2482948"/>
              <a:gd name="connsiteY20378" fmla="*/ 650687 h 2128862"/>
              <a:gd name="connsiteX20379" fmla="*/ 716724 w 2482948"/>
              <a:gd name="connsiteY20379" fmla="*/ 650809 h 2128862"/>
              <a:gd name="connsiteX20380" fmla="*/ 723056 w 2482948"/>
              <a:gd name="connsiteY20380" fmla="*/ 648631 h 2128862"/>
              <a:gd name="connsiteX20381" fmla="*/ 2406617 w 2482948"/>
              <a:gd name="connsiteY20381" fmla="*/ 648107 h 2128862"/>
              <a:gd name="connsiteX20382" fmla="*/ 2367320 w 2482948"/>
              <a:gd name="connsiteY20382" fmla="*/ 680509 h 2128862"/>
              <a:gd name="connsiteX20383" fmla="*/ 2341738 w 2482948"/>
              <a:gd name="connsiteY20383" fmla="*/ 705272 h 2128862"/>
              <a:gd name="connsiteX20384" fmla="*/ 2344363 w 2482948"/>
              <a:gd name="connsiteY20384" fmla="*/ 712622 h 2128862"/>
              <a:gd name="connsiteX20385" fmla="*/ 2344978 w 2482948"/>
              <a:gd name="connsiteY20385" fmla="*/ 714345 h 2128862"/>
              <a:gd name="connsiteX20386" fmla="*/ 2375731 w 2482948"/>
              <a:gd name="connsiteY20386" fmla="*/ 679131 h 2128862"/>
              <a:gd name="connsiteX20387" fmla="*/ 2396793 w 2482948"/>
              <a:gd name="connsiteY20387" fmla="*/ 652813 h 2128862"/>
              <a:gd name="connsiteX20388" fmla="*/ 2399719 w 2482948"/>
              <a:gd name="connsiteY20388" fmla="*/ 651904 h 2128862"/>
              <a:gd name="connsiteX20389" fmla="*/ 2401086 w 2482948"/>
              <a:gd name="connsiteY20389" fmla="*/ 651480 h 2128862"/>
              <a:gd name="connsiteX20390" fmla="*/ 2407882 w 2482948"/>
              <a:gd name="connsiteY20390" fmla="*/ 649370 h 2128862"/>
              <a:gd name="connsiteX20391" fmla="*/ 2038738 w 2482948"/>
              <a:gd name="connsiteY20391" fmla="*/ 648107 h 2128862"/>
              <a:gd name="connsiteX20392" fmla="*/ 2038647 w 2482948"/>
              <a:gd name="connsiteY20392" fmla="*/ 648126 h 2128862"/>
              <a:gd name="connsiteX20393" fmla="*/ 2039237 w 2482948"/>
              <a:gd name="connsiteY20393" fmla="*/ 648216 h 2128862"/>
              <a:gd name="connsiteX20394" fmla="*/ 2041127 w 2482948"/>
              <a:gd name="connsiteY20394" fmla="*/ 648505 h 2128862"/>
              <a:gd name="connsiteX20395" fmla="*/ 2041801 w 2482948"/>
              <a:gd name="connsiteY20395" fmla="*/ 648186 h 2128862"/>
              <a:gd name="connsiteX20396" fmla="*/ 771453 w 2482948"/>
              <a:gd name="connsiteY20396" fmla="*/ 647906 h 2128862"/>
              <a:gd name="connsiteX20397" fmla="*/ 772227 w 2482948"/>
              <a:gd name="connsiteY20397" fmla="*/ 648433 h 2128862"/>
              <a:gd name="connsiteX20398" fmla="*/ 772801 w 2482948"/>
              <a:gd name="connsiteY20398" fmla="*/ 648823 h 2128862"/>
              <a:gd name="connsiteX20399" fmla="*/ 773231 w 2482948"/>
              <a:gd name="connsiteY20399" fmla="*/ 649116 h 2128862"/>
              <a:gd name="connsiteX20400" fmla="*/ 776217 w 2482948"/>
              <a:gd name="connsiteY20400" fmla="*/ 649246 h 2128862"/>
              <a:gd name="connsiteX20401" fmla="*/ 775059 w 2482948"/>
              <a:gd name="connsiteY20401" fmla="*/ 648508 h 2128862"/>
              <a:gd name="connsiteX20402" fmla="*/ 774142 w 2482948"/>
              <a:gd name="connsiteY20402" fmla="*/ 648355 h 2128862"/>
              <a:gd name="connsiteX20403" fmla="*/ 772074 w 2482948"/>
              <a:gd name="connsiteY20403" fmla="*/ 648010 h 2128862"/>
              <a:gd name="connsiteX20404" fmla="*/ 1011318 w 2482948"/>
              <a:gd name="connsiteY20404" fmla="*/ 647840 h 2128862"/>
              <a:gd name="connsiteX20405" fmla="*/ 1011805 w 2482948"/>
              <a:gd name="connsiteY20405" fmla="*/ 649105 h 2128862"/>
              <a:gd name="connsiteX20406" fmla="*/ 1012413 w 2482948"/>
              <a:gd name="connsiteY20406" fmla="*/ 648881 h 2128862"/>
              <a:gd name="connsiteX20407" fmla="*/ 2383829 w 2482948"/>
              <a:gd name="connsiteY20407" fmla="*/ 647411 h 2128862"/>
              <a:gd name="connsiteX20408" fmla="*/ 2372734 w 2482948"/>
              <a:gd name="connsiteY20408" fmla="*/ 653333 h 2128862"/>
              <a:gd name="connsiteX20409" fmla="*/ 2334503 w 2482948"/>
              <a:gd name="connsiteY20409" fmla="*/ 679958 h 2128862"/>
              <a:gd name="connsiteX20410" fmla="*/ 2330139 w 2482948"/>
              <a:gd name="connsiteY20410" fmla="*/ 683005 h 2128862"/>
              <a:gd name="connsiteX20411" fmla="*/ 2333741 w 2482948"/>
              <a:gd name="connsiteY20411" fmla="*/ 689076 h 2128862"/>
              <a:gd name="connsiteX20412" fmla="*/ 2348016 w 2482948"/>
              <a:gd name="connsiteY20412" fmla="*/ 677337 h 2128862"/>
              <a:gd name="connsiteX20413" fmla="*/ 751706 w 2482948"/>
              <a:gd name="connsiteY20413" fmla="*/ 647277 h 2128862"/>
              <a:gd name="connsiteX20414" fmla="*/ 751657 w 2482948"/>
              <a:gd name="connsiteY20414" fmla="*/ 647286 h 2128862"/>
              <a:gd name="connsiteX20415" fmla="*/ 751620 w 2482948"/>
              <a:gd name="connsiteY20415" fmla="*/ 647293 h 2128862"/>
              <a:gd name="connsiteX20416" fmla="*/ 751959 w 2482948"/>
              <a:gd name="connsiteY20416" fmla="*/ 647551 h 2128862"/>
              <a:gd name="connsiteX20417" fmla="*/ 752845 w 2482948"/>
              <a:gd name="connsiteY20417" fmla="*/ 648227 h 2128862"/>
              <a:gd name="connsiteX20418" fmla="*/ 753038 w 2482948"/>
              <a:gd name="connsiteY20418" fmla="*/ 648236 h 2128862"/>
              <a:gd name="connsiteX20419" fmla="*/ 752183 w 2482948"/>
              <a:gd name="connsiteY20419" fmla="*/ 647621 h 2128862"/>
              <a:gd name="connsiteX20420" fmla="*/ 812311 w 2482948"/>
              <a:gd name="connsiteY20420" fmla="*/ 647114 h 2128862"/>
              <a:gd name="connsiteX20421" fmla="*/ 811842 w 2482948"/>
              <a:gd name="connsiteY20421" fmla="*/ 647705 h 2128862"/>
              <a:gd name="connsiteX20422" fmla="*/ 815830 w 2482948"/>
              <a:gd name="connsiteY20422" fmla="*/ 648554 h 2128862"/>
              <a:gd name="connsiteX20423" fmla="*/ 813528 w 2482948"/>
              <a:gd name="connsiteY20423" fmla="*/ 647301 h 2128862"/>
              <a:gd name="connsiteX20424" fmla="*/ 634272 w 2482948"/>
              <a:gd name="connsiteY20424" fmla="*/ 646680 h 2128862"/>
              <a:gd name="connsiteX20425" fmla="*/ 639584 w 2482948"/>
              <a:gd name="connsiteY20425" fmla="*/ 652372 h 2128862"/>
              <a:gd name="connsiteX20426" fmla="*/ 640731 w 2482948"/>
              <a:gd name="connsiteY20426" fmla="*/ 651074 h 2128862"/>
              <a:gd name="connsiteX20427" fmla="*/ 639733 w 2482948"/>
              <a:gd name="connsiteY20427" fmla="*/ 650243 h 2128862"/>
              <a:gd name="connsiteX20428" fmla="*/ 637766 w 2482948"/>
              <a:gd name="connsiteY20428" fmla="*/ 648607 h 2128862"/>
              <a:gd name="connsiteX20429" fmla="*/ 1066526 w 2482948"/>
              <a:gd name="connsiteY20429" fmla="*/ 646549 h 2128862"/>
              <a:gd name="connsiteX20430" fmla="*/ 1066453 w 2482948"/>
              <a:gd name="connsiteY20430" fmla="*/ 646570 h 2128862"/>
              <a:gd name="connsiteX20431" fmla="*/ 1058567 w 2482948"/>
              <a:gd name="connsiteY20431" fmla="*/ 648911 h 2128862"/>
              <a:gd name="connsiteX20432" fmla="*/ 1058724 w 2482948"/>
              <a:gd name="connsiteY20432" fmla="*/ 649182 h 2128862"/>
              <a:gd name="connsiteX20433" fmla="*/ 1062501 w 2482948"/>
              <a:gd name="connsiteY20433" fmla="*/ 655702 h 2128862"/>
              <a:gd name="connsiteX20434" fmla="*/ 1070322 w 2482948"/>
              <a:gd name="connsiteY20434" fmla="*/ 653878 h 2128862"/>
              <a:gd name="connsiteX20435" fmla="*/ 2086457 w 2482948"/>
              <a:gd name="connsiteY20435" fmla="*/ 646533 h 2128862"/>
              <a:gd name="connsiteX20436" fmla="*/ 2085521 w 2482948"/>
              <a:gd name="connsiteY20436" fmla="*/ 649713 h 2128862"/>
              <a:gd name="connsiteX20437" fmla="*/ 2087247 w 2482948"/>
              <a:gd name="connsiteY20437" fmla="*/ 650482 h 2128862"/>
              <a:gd name="connsiteX20438" fmla="*/ 2088061 w 2482948"/>
              <a:gd name="connsiteY20438" fmla="*/ 650845 h 2128862"/>
              <a:gd name="connsiteX20439" fmla="*/ 2088772 w 2482948"/>
              <a:gd name="connsiteY20439" fmla="*/ 651162 h 2128862"/>
              <a:gd name="connsiteX20440" fmla="*/ 2092300 w 2482948"/>
              <a:gd name="connsiteY20440" fmla="*/ 649367 h 2128862"/>
              <a:gd name="connsiteX20441" fmla="*/ 1729710 w 2482948"/>
              <a:gd name="connsiteY20441" fmla="*/ 646523 h 2128862"/>
              <a:gd name="connsiteX20442" fmla="*/ 1727013 w 2482948"/>
              <a:gd name="connsiteY20442" fmla="*/ 649192 h 2128862"/>
              <a:gd name="connsiteX20443" fmla="*/ 1724895 w 2482948"/>
              <a:gd name="connsiteY20443" fmla="*/ 652933 h 2128862"/>
              <a:gd name="connsiteX20444" fmla="*/ 1726188 w 2482948"/>
              <a:gd name="connsiteY20444" fmla="*/ 651211 h 2128862"/>
              <a:gd name="connsiteX20445" fmla="*/ 2250413 w 2482948"/>
              <a:gd name="connsiteY20445" fmla="*/ 646506 h 2128862"/>
              <a:gd name="connsiteX20446" fmla="*/ 2241504 w 2482948"/>
              <a:gd name="connsiteY20446" fmla="*/ 649017 h 2128862"/>
              <a:gd name="connsiteX20447" fmla="*/ 2242733 w 2482948"/>
              <a:gd name="connsiteY20447" fmla="*/ 653257 h 2128862"/>
              <a:gd name="connsiteX20448" fmla="*/ 2244447 w 2482948"/>
              <a:gd name="connsiteY20448" fmla="*/ 659170 h 2128862"/>
              <a:gd name="connsiteX20449" fmla="*/ 2254717 w 2482948"/>
              <a:gd name="connsiteY20449" fmla="*/ 655607 h 2128862"/>
              <a:gd name="connsiteX20450" fmla="*/ 2253340 w 2482948"/>
              <a:gd name="connsiteY20450" fmla="*/ 651432 h 2128862"/>
              <a:gd name="connsiteX20451" fmla="*/ 1734508 w 2482948"/>
              <a:gd name="connsiteY20451" fmla="*/ 646207 h 2128862"/>
              <a:gd name="connsiteX20452" fmla="*/ 1729389 w 2482948"/>
              <a:gd name="connsiteY20452" fmla="*/ 654903 h 2128862"/>
              <a:gd name="connsiteX20453" fmla="*/ 1729570 w 2482948"/>
              <a:gd name="connsiteY20453" fmla="*/ 654662 h 2128862"/>
              <a:gd name="connsiteX20454" fmla="*/ 1730177 w 2482948"/>
              <a:gd name="connsiteY20454" fmla="*/ 653853 h 2128862"/>
              <a:gd name="connsiteX20455" fmla="*/ 1730800 w 2482948"/>
              <a:gd name="connsiteY20455" fmla="*/ 652754 h 2128862"/>
              <a:gd name="connsiteX20456" fmla="*/ 1731107 w 2482948"/>
              <a:gd name="connsiteY20456" fmla="*/ 652212 h 2128862"/>
              <a:gd name="connsiteX20457" fmla="*/ 1034056 w 2482948"/>
              <a:gd name="connsiteY20457" fmla="*/ 646056 h 2128862"/>
              <a:gd name="connsiteX20458" fmla="*/ 1022220 w 2482948"/>
              <a:gd name="connsiteY20458" fmla="*/ 650439 h 2128862"/>
              <a:gd name="connsiteX20459" fmla="*/ 1024617 w 2482948"/>
              <a:gd name="connsiteY20459" fmla="*/ 652695 h 2128862"/>
              <a:gd name="connsiteX20460" fmla="*/ 1025685 w 2482948"/>
              <a:gd name="connsiteY20460" fmla="*/ 653701 h 2128862"/>
              <a:gd name="connsiteX20461" fmla="*/ 1037690 w 2482948"/>
              <a:gd name="connsiteY20461" fmla="*/ 650130 h 2128862"/>
              <a:gd name="connsiteX20462" fmla="*/ 1037256 w 2482948"/>
              <a:gd name="connsiteY20462" fmla="*/ 649226 h 2128862"/>
              <a:gd name="connsiteX20463" fmla="*/ 1037026 w 2482948"/>
              <a:gd name="connsiteY20463" fmla="*/ 648997 h 2128862"/>
              <a:gd name="connsiteX20464" fmla="*/ 2192244 w 2482948"/>
              <a:gd name="connsiteY20464" fmla="*/ 645911 h 2128862"/>
              <a:gd name="connsiteX20465" fmla="*/ 2183537 w 2482948"/>
              <a:gd name="connsiteY20465" fmla="*/ 647794 h 2128862"/>
              <a:gd name="connsiteX20466" fmla="*/ 2184747 w 2482948"/>
              <a:gd name="connsiteY20466" fmla="*/ 652451 h 2128862"/>
              <a:gd name="connsiteX20467" fmla="*/ 2184517 w 2482948"/>
              <a:gd name="connsiteY20467" fmla="*/ 661634 h 2128862"/>
              <a:gd name="connsiteX20468" fmla="*/ 2192066 w 2482948"/>
              <a:gd name="connsiteY20468" fmla="*/ 660102 h 2128862"/>
              <a:gd name="connsiteX20469" fmla="*/ 2195036 w 2482948"/>
              <a:gd name="connsiteY20469" fmla="*/ 659282 h 2128862"/>
              <a:gd name="connsiteX20470" fmla="*/ 2193882 w 2482948"/>
              <a:gd name="connsiteY20470" fmla="*/ 651163 h 2128862"/>
              <a:gd name="connsiteX20471" fmla="*/ 2404644 w 2482948"/>
              <a:gd name="connsiteY20471" fmla="*/ 645900 h 2128862"/>
              <a:gd name="connsiteX20472" fmla="*/ 2404325 w 2482948"/>
              <a:gd name="connsiteY20472" fmla="*/ 645904 h 2128862"/>
              <a:gd name="connsiteX20473" fmla="*/ 2403903 w 2482948"/>
              <a:gd name="connsiteY20473" fmla="*/ 645909 h 2128862"/>
              <a:gd name="connsiteX20474" fmla="*/ 2396883 w 2482948"/>
              <a:gd name="connsiteY20474" fmla="*/ 645999 h 2128862"/>
              <a:gd name="connsiteX20475" fmla="*/ 2391480 w 2482948"/>
              <a:gd name="connsiteY20475" fmla="*/ 649536 h 2128862"/>
              <a:gd name="connsiteX20476" fmla="*/ 2391228 w 2482948"/>
              <a:gd name="connsiteY20476" fmla="*/ 649606 h 2128862"/>
              <a:gd name="connsiteX20477" fmla="*/ 2391176 w 2482948"/>
              <a:gd name="connsiteY20477" fmla="*/ 649620 h 2128862"/>
              <a:gd name="connsiteX20478" fmla="*/ 2390847 w 2482948"/>
              <a:gd name="connsiteY20478" fmla="*/ 649711 h 2128862"/>
              <a:gd name="connsiteX20479" fmla="*/ 2391228 w 2482948"/>
              <a:gd name="connsiteY20479" fmla="*/ 649606 h 2128862"/>
              <a:gd name="connsiteX20480" fmla="*/ 2391479 w 2482948"/>
              <a:gd name="connsiteY20480" fmla="*/ 649536 h 2128862"/>
              <a:gd name="connsiteX20481" fmla="*/ 2391480 w 2482948"/>
              <a:gd name="connsiteY20481" fmla="*/ 649536 h 2128862"/>
              <a:gd name="connsiteX20482" fmla="*/ 2404164 w 2482948"/>
              <a:gd name="connsiteY20482" fmla="*/ 646032 h 2128862"/>
              <a:gd name="connsiteX20483" fmla="*/ 2404613 w 2482948"/>
              <a:gd name="connsiteY20483" fmla="*/ 645908 h 2128862"/>
              <a:gd name="connsiteX20484" fmla="*/ 759434 w 2482948"/>
              <a:gd name="connsiteY20484" fmla="*/ 645900 h 2128862"/>
              <a:gd name="connsiteX20485" fmla="*/ 758633 w 2482948"/>
              <a:gd name="connsiteY20485" fmla="*/ 646043 h 2128862"/>
              <a:gd name="connsiteX20486" fmla="*/ 759193 w 2482948"/>
              <a:gd name="connsiteY20486" fmla="*/ 646447 h 2128862"/>
              <a:gd name="connsiteX20487" fmla="*/ 759912 w 2482948"/>
              <a:gd name="connsiteY20487" fmla="*/ 646967 h 2128862"/>
              <a:gd name="connsiteX20488" fmla="*/ 760851 w 2482948"/>
              <a:gd name="connsiteY20488" fmla="*/ 647645 h 2128862"/>
              <a:gd name="connsiteX20489" fmla="*/ 761599 w 2482948"/>
              <a:gd name="connsiteY20489" fmla="*/ 646810 h 2128862"/>
              <a:gd name="connsiteX20490" fmla="*/ 761506 w 2482948"/>
              <a:gd name="connsiteY20490" fmla="*/ 646747 h 2128862"/>
              <a:gd name="connsiteX20491" fmla="*/ 760530 w 2482948"/>
              <a:gd name="connsiteY20491" fmla="*/ 646083 h 2128862"/>
              <a:gd name="connsiteX20492" fmla="*/ 848043 w 2482948"/>
              <a:gd name="connsiteY20492" fmla="*/ 645500 h 2128862"/>
              <a:gd name="connsiteX20493" fmla="*/ 847184 w 2482948"/>
              <a:gd name="connsiteY20493" fmla="*/ 646630 h 2128862"/>
              <a:gd name="connsiteX20494" fmla="*/ 848037 w 2482948"/>
              <a:gd name="connsiteY20494" fmla="*/ 646868 h 2128862"/>
              <a:gd name="connsiteX20495" fmla="*/ 848490 w 2482948"/>
              <a:gd name="connsiteY20495" fmla="*/ 646995 h 2128862"/>
              <a:gd name="connsiteX20496" fmla="*/ 848760 w 2482948"/>
              <a:gd name="connsiteY20496" fmla="*/ 647070 h 2128862"/>
              <a:gd name="connsiteX20497" fmla="*/ 849744 w 2482948"/>
              <a:gd name="connsiteY20497" fmla="*/ 645841 h 2128862"/>
              <a:gd name="connsiteX20498" fmla="*/ 848764 w 2482948"/>
              <a:gd name="connsiteY20498" fmla="*/ 645645 h 2128862"/>
              <a:gd name="connsiteX20499" fmla="*/ 848631 w 2482948"/>
              <a:gd name="connsiteY20499" fmla="*/ 645618 h 2128862"/>
              <a:gd name="connsiteX20500" fmla="*/ 2115066 w 2482948"/>
              <a:gd name="connsiteY20500" fmla="*/ 645457 h 2128862"/>
              <a:gd name="connsiteX20501" fmla="*/ 2107893 w 2482948"/>
              <a:gd name="connsiteY20501" fmla="*/ 647287 h 2128862"/>
              <a:gd name="connsiteX20502" fmla="*/ 2102994 w 2482948"/>
              <a:gd name="connsiteY20502" fmla="*/ 648536 h 2128862"/>
              <a:gd name="connsiteX20503" fmla="*/ 2102738 w 2482948"/>
              <a:gd name="connsiteY20503" fmla="*/ 649804 h 2128862"/>
              <a:gd name="connsiteX20504" fmla="*/ 2113712 w 2482948"/>
              <a:gd name="connsiteY20504" fmla="*/ 655099 h 2128862"/>
              <a:gd name="connsiteX20505" fmla="*/ 1622707 w 2482948"/>
              <a:gd name="connsiteY20505" fmla="*/ 645198 h 2128862"/>
              <a:gd name="connsiteX20506" fmla="*/ 1621866 w 2482948"/>
              <a:gd name="connsiteY20506" fmla="*/ 646187 h 2128862"/>
              <a:gd name="connsiteX20507" fmla="*/ 1629375 w 2482948"/>
              <a:gd name="connsiteY20507" fmla="*/ 647910 h 2128862"/>
              <a:gd name="connsiteX20508" fmla="*/ 1629565 w 2482948"/>
              <a:gd name="connsiteY20508" fmla="*/ 647953 h 2128862"/>
              <a:gd name="connsiteX20509" fmla="*/ 1629579 w 2482948"/>
              <a:gd name="connsiteY20509" fmla="*/ 647935 h 2128862"/>
              <a:gd name="connsiteX20510" fmla="*/ 1629633 w 2482948"/>
              <a:gd name="connsiteY20510" fmla="*/ 647866 h 2128862"/>
              <a:gd name="connsiteX20511" fmla="*/ 1622737 w 2482948"/>
              <a:gd name="connsiteY20511" fmla="*/ 645211 h 2128862"/>
              <a:gd name="connsiteX20512" fmla="*/ 2010780 w 2482948"/>
              <a:gd name="connsiteY20512" fmla="*/ 645067 h 2128862"/>
              <a:gd name="connsiteX20513" fmla="*/ 2006839 w 2482948"/>
              <a:gd name="connsiteY20513" fmla="*/ 645714 h 2128862"/>
              <a:gd name="connsiteX20514" fmla="*/ 2006356 w 2482948"/>
              <a:gd name="connsiteY20514" fmla="*/ 646250 h 2128862"/>
              <a:gd name="connsiteX20515" fmla="*/ 2010310 w 2482948"/>
              <a:gd name="connsiteY20515" fmla="*/ 646049 h 2128862"/>
              <a:gd name="connsiteX20516" fmla="*/ 2300325 w 2482948"/>
              <a:gd name="connsiteY20516" fmla="*/ 644926 h 2128862"/>
              <a:gd name="connsiteX20517" fmla="*/ 2297127 w 2482948"/>
              <a:gd name="connsiteY20517" fmla="*/ 645913 h 2128862"/>
              <a:gd name="connsiteX20518" fmla="*/ 2293885 w 2482948"/>
              <a:gd name="connsiteY20518" fmla="*/ 646914 h 2128862"/>
              <a:gd name="connsiteX20519" fmla="*/ 2295389 w 2482948"/>
              <a:gd name="connsiteY20519" fmla="*/ 648941 h 2128862"/>
              <a:gd name="connsiteX20520" fmla="*/ 2298472 w 2482948"/>
              <a:gd name="connsiteY20520" fmla="*/ 653096 h 2128862"/>
              <a:gd name="connsiteX20521" fmla="*/ 2304223 w 2482948"/>
              <a:gd name="connsiteY20521" fmla="*/ 650964 h 2128862"/>
              <a:gd name="connsiteX20522" fmla="*/ 2038095 w 2482948"/>
              <a:gd name="connsiteY20522" fmla="*/ 644798 h 2128862"/>
              <a:gd name="connsiteX20523" fmla="*/ 2037865 w 2482948"/>
              <a:gd name="connsiteY20523" fmla="*/ 645284 h 2128862"/>
              <a:gd name="connsiteX20524" fmla="*/ 2039933 w 2482948"/>
              <a:gd name="connsiteY20524" fmla="*/ 644991 h 2128862"/>
              <a:gd name="connsiteX20525" fmla="*/ 1607005 w 2482948"/>
              <a:gd name="connsiteY20525" fmla="*/ 644545 h 2128862"/>
              <a:gd name="connsiteX20526" fmla="*/ 1606464 w 2482948"/>
              <a:gd name="connsiteY20526" fmla="*/ 645127 h 2128862"/>
              <a:gd name="connsiteX20527" fmla="*/ 1606099 w 2482948"/>
              <a:gd name="connsiteY20527" fmla="*/ 645583 h 2128862"/>
              <a:gd name="connsiteX20528" fmla="*/ 1609317 w 2482948"/>
              <a:gd name="connsiteY20528" fmla="*/ 647013 h 2128862"/>
              <a:gd name="connsiteX20529" fmla="*/ 1613233 w 2482948"/>
              <a:gd name="connsiteY20529" fmla="*/ 648754 h 2128862"/>
              <a:gd name="connsiteX20530" fmla="*/ 1613972 w 2482948"/>
              <a:gd name="connsiteY20530" fmla="*/ 647751 h 2128862"/>
              <a:gd name="connsiteX20531" fmla="*/ 1611861 w 2482948"/>
              <a:gd name="connsiteY20531" fmla="*/ 646780 h 2128862"/>
              <a:gd name="connsiteX20532" fmla="*/ 2258919 w 2482948"/>
              <a:gd name="connsiteY20532" fmla="*/ 644354 h 2128862"/>
              <a:gd name="connsiteX20533" fmla="*/ 2254964 w 2482948"/>
              <a:gd name="connsiteY20533" fmla="*/ 645293 h 2128862"/>
              <a:gd name="connsiteX20534" fmla="*/ 2256168 w 2482948"/>
              <a:gd name="connsiteY20534" fmla="*/ 647319 h 2128862"/>
              <a:gd name="connsiteX20535" fmla="*/ 2257149 w 2482948"/>
              <a:gd name="connsiteY20535" fmla="*/ 648970 h 2128862"/>
              <a:gd name="connsiteX20536" fmla="*/ 2257925 w 2482948"/>
              <a:gd name="connsiteY20536" fmla="*/ 650277 h 2128862"/>
              <a:gd name="connsiteX20537" fmla="*/ 2259165 w 2482948"/>
              <a:gd name="connsiteY20537" fmla="*/ 654064 h 2128862"/>
              <a:gd name="connsiteX20538" fmla="*/ 2263561 w 2482948"/>
              <a:gd name="connsiteY20538" fmla="*/ 652539 h 2128862"/>
              <a:gd name="connsiteX20539" fmla="*/ 1590204 w 2482948"/>
              <a:gd name="connsiteY20539" fmla="*/ 643976 h 2128862"/>
              <a:gd name="connsiteX20540" fmla="*/ 1589484 w 2482948"/>
              <a:gd name="connsiteY20540" fmla="*/ 644803 h 2128862"/>
              <a:gd name="connsiteX20541" fmla="*/ 1593461 w 2482948"/>
              <a:gd name="connsiteY20541" fmla="*/ 646532 h 2128862"/>
              <a:gd name="connsiteX20542" fmla="*/ 1596881 w 2482948"/>
              <a:gd name="connsiteY20542" fmla="*/ 648019 h 2128862"/>
              <a:gd name="connsiteX20543" fmla="*/ 1597108 w 2482948"/>
              <a:gd name="connsiteY20543" fmla="*/ 647700 h 2128862"/>
              <a:gd name="connsiteX20544" fmla="*/ 1597295 w 2482948"/>
              <a:gd name="connsiteY20544" fmla="*/ 647439 h 2128862"/>
              <a:gd name="connsiteX20545" fmla="*/ 1597477 w 2482948"/>
              <a:gd name="connsiteY20545" fmla="*/ 647243 h 2128862"/>
              <a:gd name="connsiteX20546" fmla="*/ 1597541 w 2482948"/>
              <a:gd name="connsiteY20546" fmla="*/ 647175 h 2128862"/>
              <a:gd name="connsiteX20547" fmla="*/ 1591939 w 2482948"/>
              <a:gd name="connsiteY20547" fmla="*/ 644733 h 2128862"/>
              <a:gd name="connsiteX20548" fmla="*/ 1590979 w 2482948"/>
              <a:gd name="connsiteY20548" fmla="*/ 644314 h 2128862"/>
              <a:gd name="connsiteX20549" fmla="*/ 2017622 w 2482948"/>
              <a:gd name="connsiteY20549" fmla="*/ 643942 h 2128862"/>
              <a:gd name="connsiteX20550" fmla="*/ 2016308 w 2482948"/>
              <a:gd name="connsiteY20550" fmla="*/ 644158 h 2128862"/>
              <a:gd name="connsiteX20551" fmla="*/ 2016083 w 2482948"/>
              <a:gd name="connsiteY20551" fmla="*/ 644628 h 2128862"/>
              <a:gd name="connsiteX20552" fmla="*/ 2015530 w 2482948"/>
              <a:gd name="connsiteY20552" fmla="*/ 645783 h 2128862"/>
              <a:gd name="connsiteX20553" fmla="*/ 2015640 w 2482948"/>
              <a:gd name="connsiteY20553" fmla="*/ 645778 h 2128862"/>
              <a:gd name="connsiteX20554" fmla="*/ 2016616 w 2482948"/>
              <a:gd name="connsiteY20554" fmla="*/ 645728 h 2128862"/>
              <a:gd name="connsiteX20555" fmla="*/ 1538777 w 2482948"/>
              <a:gd name="connsiteY20555" fmla="*/ 643468 h 2128862"/>
              <a:gd name="connsiteX20556" fmla="*/ 1530796 w 2482948"/>
              <a:gd name="connsiteY20556" fmla="*/ 652410 h 2128862"/>
              <a:gd name="connsiteX20557" fmla="*/ 1525431 w 2482948"/>
              <a:gd name="connsiteY20557" fmla="*/ 658421 h 2128862"/>
              <a:gd name="connsiteX20558" fmla="*/ 1506359 w 2482948"/>
              <a:gd name="connsiteY20558" fmla="*/ 683902 h 2128862"/>
              <a:gd name="connsiteX20559" fmla="*/ 1497648 w 2482948"/>
              <a:gd name="connsiteY20559" fmla="*/ 697968 h 2128862"/>
              <a:gd name="connsiteX20560" fmla="*/ 1465428 w 2482948"/>
              <a:gd name="connsiteY20560" fmla="*/ 762282 h 2128862"/>
              <a:gd name="connsiteX20561" fmla="*/ 1463441 w 2482948"/>
              <a:gd name="connsiteY20561" fmla="*/ 768256 h 2128862"/>
              <a:gd name="connsiteX20562" fmla="*/ 1461638 w 2482948"/>
              <a:gd name="connsiteY20562" fmla="*/ 773677 h 2128862"/>
              <a:gd name="connsiteX20563" fmla="*/ 1457765 w 2482948"/>
              <a:gd name="connsiteY20563" fmla="*/ 785318 h 2128862"/>
              <a:gd name="connsiteX20564" fmla="*/ 1464414 w 2482948"/>
              <a:gd name="connsiteY20564" fmla="*/ 786679 h 2128862"/>
              <a:gd name="connsiteX20565" fmla="*/ 1467759 w 2482948"/>
              <a:gd name="connsiteY20565" fmla="*/ 787364 h 2128862"/>
              <a:gd name="connsiteX20566" fmla="*/ 1467760 w 2482948"/>
              <a:gd name="connsiteY20566" fmla="*/ 787360 h 2128862"/>
              <a:gd name="connsiteX20567" fmla="*/ 1469869 w 2482948"/>
              <a:gd name="connsiteY20567" fmla="*/ 780793 h 2128862"/>
              <a:gd name="connsiteX20568" fmla="*/ 1480114 w 2482948"/>
              <a:gd name="connsiteY20568" fmla="*/ 757614 h 2128862"/>
              <a:gd name="connsiteX20569" fmla="*/ 1493242 w 2482948"/>
              <a:gd name="connsiteY20569" fmla="*/ 727914 h 2128862"/>
              <a:gd name="connsiteX20570" fmla="*/ 1502333 w 2482948"/>
              <a:gd name="connsiteY20570" fmla="*/ 712218 h 2128862"/>
              <a:gd name="connsiteX20571" fmla="*/ 1506029 w 2482948"/>
              <a:gd name="connsiteY20571" fmla="*/ 704412 h 2128862"/>
              <a:gd name="connsiteX20572" fmla="*/ 1511055 w 2482948"/>
              <a:gd name="connsiteY20572" fmla="*/ 697160 h 2128862"/>
              <a:gd name="connsiteX20573" fmla="*/ 1519392 w 2482948"/>
              <a:gd name="connsiteY20573" fmla="*/ 682767 h 2128862"/>
              <a:gd name="connsiteX20574" fmla="*/ 1530110 w 2482948"/>
              <a:gd name="connsiteY20574" fmla="*/ 669665 h 2128862"/>
              <a:gd name="connsiteX20575" fmla="*/ 1546070 w 2482948"/>
              <a:gd name="connsiteY20575" fmla="*/ 646636 h 2128862"/>
              <a:gd name="connsiteX20576" fmla="*/ 1544693 w 2482948"/>
              <a:gd name="connsiteY20576" fmla="*/ 646037 h 2128862"/>
              <a:gd name="connsiteX20577" fmla="*/ 2023097 w 2482948"/>
              <a:gd name="connsiteY20577" fmla="*/ 643418 h 2128862"/>
              <a:gd name="connsiteX20578" fmla="*/ 2021890 w 2482948"/>
              <a:gd name="connsiteY20578" fmla="*/ 645567 h 2128862"/>
              <a:gd name="connsiteX20579" fmla="*/ 2028616 w 2482948"/>
              <a:gd name="connsiteY20579" fmla="*/ 646594 h 2128862"/>
              <a:gd name="connsiteX20580" fmla="*/ 2028775 w 2482948"/>
              <a:gd name="connsiteY20580" fmla="*/ 646572 h 2128862"/>
              <a:gd name="connsiteX20581" fmla="*/ 2028850 w 2482948"/>
              <a:gd name="connsiteY20581" fmla="*/ 646561 h 2128862"/>
              <a:gd name="connsiteX20582" fmla="*/ 2031719 w 2482948"/>
              <a:gd name="connsiteY20582" fmla="*/ 646155 h 2128862"/>
              <a:gd name="connsiteX20583" fmla="*/ 2032024 w 2482948"/>
              <a:gd name="connsiteY20583" fmla="*/ 645513 h 2128862"/>
              <a:gd name="connsiteX20584" fmla="*/ 2032213 w 2482948"/>
              <a:gd name="connsiteY20584" fmla="*/ 645117 h 2128862"/>
              <a:gd name="connsiteX20585" fmla="*/ 2032637 w 2482948"/>
              <a:gd name="connsiteY20585" fmla="*/ 644225 h 2128862"/>
              <a:gd name="connsiteX20586" fmla="*/ 2024950 w 2482948"/>
              <a:gd name="connsiteY20586" fmla="*/ 643418 h 2128862"/>
              <a:gd name="connsiteX20587" fmla="*/ 637543 w 2482948"/>
              <a:gd name="connsiteY20587" fmla="*/ 643397 h 2128862"/>
              <a:gd name="connsiteX20588" fmla="*/ 638369 w 2482948"/>
              <a:gd name="connsiteY20588" fmla="*/ 644069 h 2128862"/>
              <a:gd name="connsiteX20589" fmla="*/ 643341 w 2482948"/>
              <a:gd name="connsiteY20589" fmla="*/ 648118 h 2128862"/>
              <a:gd name="connsiteX20590" fmla="*/ 644114 w 2482948"/>
              <a:gd name="connsiteY20590" fmla="*/ 647244 h 2128862"/>
              <a:gd name="connsiteX20591" fmla="*/ 638988 w 2482948"/>
              <a:gd name="connsiteY20591" fmla="*/ 644242 h 2128862"/>
              <a:gd name="connsiteX20592" fmla="*/ 870631 w 2482948"/>
              <a:gd name="connsiteY20592" fmla="*/ 643357 h 2128862"/>
              <a:gd name="connsiteX20593" fmla="*/ 868640 w 2482948"/>
              <a:gd name="connsiteY20593" fmla="*/ 645837 h 2128862"/>
              <a:gd name="connsiteX20594" fmla="*/ 868658 w 2482948"/>
              <a:gd name="connsiteY20594" fmla="*/ 645843 h 2128862"/>
              <a:gd name="connsiteX20595" fmla="*/ 868692 w 2482948"/>
              <a:gd name="connsiteY20595" fmla="*/ 645854 h 2128862"/>
              <a:gd name="connsiteX20596" fmla="*/ 868705 w 2482948"/>
              <a:gd name="connsiteY20596" fmla="*/ 645858 h 2128862"/>
              <a:gd name="connsiteX20597" fmla="*/ 870705 w 2482948"/>
              <a:gd name="connsiteY20597" fmla="*/ 643381 h 2128862"/>
              <a:gd name="connsiteX20598" fmla="*/ 2205326 w 2482948"/>
              <a:gd name="connsiteY20598" fmla="*/ 643081 h 2128862"/>
              <a:gd name="connsiteX20599" fmla="*/ 2198250 w 2482948"/>
              <a:gd name="connsiteY20599" fmla="*/ 644612 h 2128862"/>
              <a:gd name="connsiteX20600" fmla="*/ 2198461 w 2482948"/>
              <a:gd name="connsiteY20600" fmla="*/ 646080 h 2128862"/>
              <a:gd name="connsiteX20601" fmla="*/ 2198961 w 2482948"/>
              <a:gd name="connsiteY20601" fmla="*/ 649556 h 2128862"/>
              <a:gd name="connsiteX20602" fmla="*/ 2201463 w 2482948"/>
              <a:gd name="connsiteY20602" fmla="*/ 657509 h 2128862"/>
              <a:gd name="connsiteX20603" fmla="*/ 2206481 w 2482948"/>
              <a:gd name="connsiteY20603" fmla="*/ 656124 h 2128862"/>
              <a:gd name="connsiteX20604" fmla="*/ 2208109 w 2482948"/>
              <a:gd name="connsiteY20604" fmla="*/ 655675 h 2128862"/>
              <a:gd name="connsiteX20605" fmla="*/ 2209760 w 2482948"/>
              <a:gd name="connsiteY20605" fmla="*/ 655220 h 2128862"/>
              <a:gd name="connsiteX20606" fmla="*/ 2393507 w 2482948"/>
              <a:gd name="connsiteY20606" fmla="*/ 642244 h 2128862"/>
              <a:gd name="connsiteX20607" fmla="*/ 2393505 w 2482948"/>
              <a:gd name="connsiteY20607" fmla="*/ 642245 h 2128862"/>
              <a:gd name="connsiteX20608" fmla="*/ 2389512 w 2482948"/>
              <a:gd name="connsiteY20608" fmla="*/ 644377 h 2128862"/>
              <a:gd name="connsiteX20609" fmla="*/ 2389679 w 2482948"/>
              <a:gd name="connsiteY20609" fmla="*/ 644296 h 2128862"/>
              <a:gd name="connsiteX20610" fmla="*/ 2392220 w 2482948"/>
              <a:gd name="connsiteY20610" fmla="*/ 643061 h 2128862"/>
              <a:gd name="connsiteX20611" fmla="*/ 2393872 w 2482948"/>
              <a:gd name="connsiteY20611" fmla="*/ 642257 h 2128862"/>
              <a:gd name="connsiteX20612" fmla="*/ 830690 w 2482948"/>
              <a:gd name="connsiteY20612" fmla="*/ 642027 h 2128862"/>
              <a:gd name="connsiteX20613" fmla="*/ 832204 w 2482948"/>
              <a:gd name="connsiteY20613" fmla="*/ 642450 h 2128862"/>
              <a:gd name="connsiteX20614" fmla="*/ 836001 w 2482948"/>
              <a:gd name="connsiteY20614" fmla="*/ 643509 h 2128862"/>
              <a:gd name="connsiteX20615" fmla="*/ 836189 w 2482948"/>
              <a:gd name="connsiteY20615" fmla="*/ 643259 h 2128862"/>
              <a:gd name="connsiteX20616" fmla="*/ 836275 w 2482948"/>
              <a:gd name="connsiteY20616" fmla="*/ 643145 h 2128862"/>
              <a:gd name="connsiteX20617" fmla="*/ 831652 w 2482948"/>
              <a:gd name="connsiteY20617" fmla="*/ 642220 h 2128862"/>
              <a:gd name="connsiteX20618" fmla="*/ 754833 w 2482948"/>
              <a:gd name="connsiteY20618" fmla="*/ 641996 h 2128862"/>
              <a:gd name="connsiteX20619" fmla="*/ 754635 w 2482948"/>
              <a:gd name="connsiteY20619" fmla="*/ 642034 h 2128862"/>
              <a:gd name="connsiteX20620" fmla="*/ 753836 w 2482948"/>
              <a:gd name="connsiteY20620" fmla="*/ 642189 h 2128862"/>
              <a:gd name="connsiteX20621" fmla="*/ 754105 w 2482948"/>
              <a:gd name="connsiteY20621" fmla="*/ 642636 h 2128862"/>
              <a:gd name="connsiteX20622" fmla="*/ 755512 w 2482948"/>
              <a:gd name="connsiteY20622" fmla="*/ 642666 h 2128862"/>
              <a:gd name="connsiteX20623" fmla="*/ 755107 w 2482948"/>
              <a:gd name="connsiteY20623" fmla="*/ 642390 h 2128862"/>
              <a:gd name="connsiteX20624" fmla="*/ 754857 w 2482948"/>
              <a:gd name="connsiteY20624" fmla="*/ 642030 h 2128862"/>
              <a:gd name="connsiteX20625" fmla="*/ 677791 w 2482948"/>
              <a:gd name="connsiteY20625" fmla="*/ 641861 h 2128862"/>
              <a:gd name="connsiteX20626" fmla="*/ 673243 w 2482948"/>
              <a:gd name="connsiteY20626" fmla="*/ 646998 h 2128862"/>
              <a:gd name="connsiteX20627" fmla="*/ 678111 w 2482948"/>
              <a:gd name="connsiteY20627" fmla="*/ 649624 h 2128862"/>
              <a:gd name="connsiteX20628" fmla="*/ 679342 w 2482948"/>
              <a:gd name="connsiteY20628" fmla="*/ 647481 h 2128862"/>
              <a:gd name="connsiteX20629" fmla="*/ 680038 w 2482948"/>
              <a:gd name="connsiteY20629" fmla="*/ 646269 h 2128862"/>
              <a:gd name="connsiteX20630" fmla="*/ 681587 w 2482948"/>
              <a:gd name="connsiteY20630" fmla="*/ 643573 h 2128862"/>
              <a:gd name="connsiteX20631" fmla="*/ 654762 w 2482948"/>
              <a:gd name="connsiteY20631" fmla="*/ 641822 h 2128862"/>
              <a:gd name="connsiteX20632" fmla="*/ 652183 w 2482948"/>
              <a:gd name="connsiteY20632" fmla="*/ 644762 h 2128862"/>
              <a:gd name="connsiteX20633" fmla="*/ 662570 w 2482948"/>
              <a:gd name="connsiteY20633" fmla="*/ 651849 h 2128862"/>
              <a:gd name="connsiteX20634" fmla="*/ 662868 w 2482948"/>
              <a:gd name="connsiteY20634" fmla="*/ 651512 h 2128862"/>
              <a:gd name="connsiteX20635" fmla="*/ 665988 w 2482948"/>
              <a:gd name="connsiteY20635" fmla="*/ 647988 h 2128862"/>
              <a:gd name="connsiteX20636" fmla="*/ 654848 w 2482948"/>
              <a:gd name="connsiteY20636" fmla="*/ 641850 h 2128862"/>
              <a:gd name="connsiteX20637" fmla="*/ 654821 w 2482948"/>
              <a:gd name="connsiteY20637" fmla="*/ 641841 h 2128862"/>
              <a:gd name="connsiteX20638" fmla="*/ 654777 w 2482948"/>
              <a:gd name="connsiteY20638" fmla="*/ 641827 h 2128862"/>
              <a:gd name="connsiteX20639" fmla="*/ 2269847 w 2482948"/>
              <a:gd name="connsiteY20639" fmla="*/ 641759 h 2128862"/>
              <a:gd name="connsiteX20640" fmla="*/ 2265752 w 2482948"/>
              <a:gd name="connsiteY20640" fmla="*/ 642731 h 2128862"/>
              <a:gd name="connsiteX20641" fmla="*/ 2270519 w 2482948"/>
              <a:gd name="connsiteY20641" fmla="*/ 650125 h 2128862"/>
              <a:gd name="connsiteX20642" fmla="*/ 2271041 w 2482948"/>
              <a:gd name="connsiteY20642" fmla="*/ 649944 h 2128862"/>
              <a:gd name="connsiteX20643" fmla="*/ 2272740 w 2482948"/>
              <a:gd name="connsiteY20643" fmla="*/ 649354 h 2128862"/>
              <a:gd name="connsiteX20644" fmla="*/ 2273845 w 2482948"/>
              <a:gd name="connsiteY20644" fmla="*/ 649022 h 2128862"/>
              <a:gd name="connsiteX20645" fmla="*/ 2274250 w 2482948"/>
              <a:gd name="connsiteY20645" fmla="*/ 648899 h 2128862"/>
              <a:gd name="connsiteX20646" fmla="*/ 1640496 w 2482948"/>
              <a:gd name="connsiteY20646" fmla="*/ 641558 h 2128862"/>
              <a:gd name="connsiteX20647" fmla="*/ 1639366 w 2482948"/>
              <a:gd name="connsiteY20647" fmla="*/ 643003 h 2128862"/>
              <a:gd name="connsiteX20648" fmla="*/ 1642799 w 2482948"/>
              <a:gd name="connsiteY20648" fmla="*/ 645072 h 2128862"/>
              <a:gd name="connsiteX20649" fmla="*/ 1643107 w 2482948"/>
              <a:gd name="connsiteY20649" fmla="*/ 645125 h 2128862"/>
              <a:gd name="connsiteX20650" fmla="*/ 1643195 w 2482948"/>
              <a:gd name="connsiteY20650" fmla="*/ 645140 h 2128862"/>
              <a:gd name="connsiteX20651" fmla="*/ 1643523 w 2482948"/>
              <a:gd name="connsiteY20651" fmla="*/ 645196 h 2128862"/>
              <a:gd name="connsiteX20652" fmla="*/ 1643735 w 2482948"/>
              <a:gd name="connsiteY20652" fmla="*/ 644880 h 2128862"/>
              <a:gd name="connsiteX20653" fmla="*/ 1644550 w 2482948"/>
              <a:gd name="connsiteY20653" fmla="*/ 643838 h 2128862"/>
              <a:gd name="connsiteX20654" fmla="*/ 2131216 w 2482948"/>
              <a:gd name="connsiteY20654" fmla="*/ 641339 h 2128862"/>
              <a:gd name="connsiteX20655" fmla="*/ 2119708 w 2482948"/>
              <a:gd name="connsiteY20655" fmla="*/ 644274 h 2128862"/>
              <a:gd name="connsiteX20656" fmla="*/ 2118924 w 2482948"/>
              <a:gd name="connsiteY20656" fmla="*/ 650011 h 2128862"/>
              <a:gd name="connsiteX20657" fmla="*/ 2117949 w 2482948"/>
              <a:gd name="connsiteY20657" fmla="*/ 657143 h 2128862"/>
              <a:gd name="connsiteX20658" fmla="*/ 2123342 w 2482948"/>
              <a:gd name="connsiteY20658" fmla="*/ 659745 h 2128862"/>
              <a:gd name="connsiteX20659" fmla="*/ 2126235 w 2482948"/>
              <a:gd name="connsiteY20659" fmla="*/ 658874 h 2128862"/>
              <a:gd name="connsiteX20660" fmla="*/ 2130258 w 2482948"/>
              <a:gd name="connsiteY20660" fmla="*/ 657662 h 2128862"/>
              <a:gd name="connsiteX20661" fmla="*/ 2065737 w 2482948"/>
              <a:gd name="connsiteY20661" fmla="*/ 641258 h 2128862"/>
              <a:gd name="connsiteX20662" fmla="*/ 2063534 w 2482948"/>
              <a:gd name="connsiteY20662" fmla="*/ 642300 h 2128862"/>
              <a:gd name="connsiteX20663" fmla="*/ 2061346 w 2482948"/>
              <a:gd name="connsiteY20663" fmla="*/ 643333 h 2128862"/>
              <a:gd name="connsiteX20664" fmla="*/ 2061360 w 2482948"/>
              <a:gd name="connsiteY20664" fmla="*/ 643335 h 2128862"/>
              <a:gd name="connsiteX20665" fmla="*/ 2064880 w 2482948"/>
              <a:gd name="connsiteY20665" fmla="*/ 643693 h 2128862"/>
              <a:gd name="connsiteX20666" fmla="*/ 2064919 w 2482948"/>
              <a:gd name="connsiteY20666" fmla="*/ 643582 h 2128862"/>
              <a:gd name="connsiteX20667" fmla="*/ 2065047 w 2482948"/>
              <a:gd name="connsiteY20667" fmla="*/ 643217 h 2128862"/>
              <a:gd name="connsiteX20668" fmla="*/ 772794 w 2482948"/>
              <a:gd name="connsiteY20668" fmla="*/ 641039 h 2128862"/>
              <a:gd name="connsiteX20669" fmla="*/ 772655 w 2482948"/>
              <a:gd name="connsiteY20669" fmla="*/ 641194 h 2128862"/>
              <a:gd name="connsiteX20670" fmla="*/ 772579 w 2482948"/>
              <a:gd name="connsiteY20670" fmla="*/ 641279 h 2128862"/>
              <a:gd name="connsiteX20671" fmla="*/ 772536 w 2482948"/>
              <a:gd name="connsiteY20671" fmla="*/ 641326 h 2128862"/>
              <a:gd name="connsiteX20672" fmla="*/ 772725 w 2482948"/>
              <a:gd name="connsiteY20672" fmla="*/ 641447 h 2128862"/>
              <a:gd name="connsiteX20673" fmla="*/ 773199 w 2482948"/>
              <a:gd name="connsiteY20673" fmla="*/ 641751 h 2128862"/>
              <a:gd name="connsiteX20674" fmla="*/ 774226 w 2482948"/>
              <a:gd name="connsiteY20674" fmla="*/ 642411 h 2128862"/>
              <a:gd name="connsiteX20675" fmla="*/ 776343 w 2482948"/>
              <a:gd name="connsiteY20675" fmla="*/ 643104 h 2128862"/>
              <a:gd name="connsiteX20676" fmla="*/ 776698 w 2482948"/>
              <a:gd name="connsiteY20676" fmla="*/ 643111 h 2128862"/>
              <a:gd name="connsiteX20677" fmla="*/ 777821 w 2482948"/>
              <a:gd name="connsiteY20677" fmla="*/ 643135 h 2128862"/>
              <a:gd name="connsiteX20678" fmla="*/ 777034 w 2482948"/>
              <a:gd name="connsiteY20678" fmla="*/ 642658 h 2128862"/>
              <a:gd name="connsiteX20679" fmla="*/ 774894 w 2482948"/>
              <a:gd name="connsiteY20679" fmla="*/ 641361 h 2128862"/>
              <a:gd name="connsiteX20680" fmla="*/ 774762 w 2482948"/>
              <a:gd name="connsiteY20680" fmla="*/ 641341 h 2128862"/>
              <a:gd name="connsiteX20681" fmla="*/ 774368 w 2482948"/>
              <a:gd name="connsiteY20681" fmla="*/ 641281 h 2128862"/>
              <a:gd name="connsiteX20682" fmla="*/ 1746325 w 2482948"/>
              <a:gd name="connsiteY20682" fmla="*/ 640849 h 2128862"/>
              <a:gd name="connsiteX20683" fmla="*/ 1744952 w 2482948"/>
              <a:gd name="connsiteY20683" fmla="*/ 642137 h 2128862"/>
              <a:gd name="connsiteX20684" fmla="*/ 1744091 w 2482948"/>
              <a:gd name="connsiteY20684" fmla="*/ 642944 h 2128862"/>
              <a:gd name="connsiteX20685" fmla="*/ 1743715 w 2482948"/>
              <a:gd name="connsiteY20685" fmla="*/ 643297 h 2128862"/>
              <a:gd name="connsiteX20686" fmla="*/ 1741984 w 2482948"/>
              <a:gd name="connsiteY20686" fmla="*/ 646088 h 2128862"/>
              <a:gd name="connsiteX20687" fmla="*/ 1048484 w 2482948"/>
              <a:gd name="connsiteY20687" fmla="*/ 640712 h 2128862"/>
              <a:gd name="connsiteX20688" fmla="*/ 1038409 w 2482948"/>
              <a:gd name="connsiteY20688" fmla="*/ 644444 h 2128862"/>
              <a:gd name="connsiteX20689" fmla="*/ 1038655 w 2482948"/>
              <a:gd name="connsiteY20689" fmla="*/ 644687 h 2128862"/>
              <a:gd name="connsiteX20690" fmla="*/ 1041221 w 2482948"/>
              <a:gd name="connsiteY20690" fmla="*/ 647226 h 2128862"/>
              <a:gd name="connsiteX20691" fmla="*/ 1042161 w 2482948"/>
              <a:gd name="connsiteY20691" fmla="*/ 648800 h 2128862"/>
              <a:gd name="connsiteX20692" fmla="*/ 1050884 w 2482948"/>
              <a:gd name="connsiteY20692" fmla="*/ 646205 h 2128862"/>
              <a:gd name="connsiteX20693" fmla="*/ 1051396 w 2482948"/>
              <a:gd name="connsiteY20693" fmla="*/ 646052 h 2128862"/>
              <a:gd name="connsiteX20694" fmla="*/ 2217696 w 2482948"/>
              <a:gd name="connsiteY20694" fmla="*/ 640406 h 2128862"/>
              <a:gd name="connsiteX20695" fmla="*/ 2211823 w 2482948"/>
              <a:gd name="connsiteY20695" fmla="*/ 641676 h 2128862"/>
              <a:gd name="connsiteX20696" fmla="*/ 2212595 w 2482948"/>
              <a:gd name="connsiteY20696" fmla="*/ 645713 h 2128862"/>
              <a:gd name="connsiteX20697" fmla="*/ 2214180 w 2482948"/>
              <a:gd name="connsiteY20697" fmla="*/ 654000 h 2128862"/>
              <a:gd name="connsiteX20698" fmla="*/ 2222427 w 2482948"/>
              <a:gd name="connsiteY20698" fmla="*/ 651725 h 2128862"/>
              <a:gd name="connsiteX20699" fmla="*/ 1626803 w 2482948"/>
              <a:gd name="connsiteY20699" fmla="*/ 640380 h 2128862"/>
              <a:gd name="connsiteX20700" fmla="*/ 1625846 w 2482948"/>
              <a:gd name="connsiteY20700" fmla="*/ 641505 h 2128862"/>
              <a:gd name="connsiteX20701" fmla="*/ 1626510 w 2482948"/>
              <a:gd name="connsiteY20701" fmla="*/ 641714 h 2128862"/>
              <a:gd name="connsiteX20702" fmla="*/ 1628069 w 2482948"/>
              <a:gd name="connsiteY20702" fmla="*/ 642206 h 2128862"/>
              <a:gd name="connsiteX20703" fmla="*/ 1632871 w 2482948"/>
              <a:gd name="connsiteY20703" fmla="*/ 643719 h 2128862"/>
              <a:gd name="connsiteX20704" fmla="*/ 1633159 w 2482948"/>
              <a:gd name="connsiteY20704" fmla="*/ 643351 h 2128862"/>
              <a:gd name="connsiteX20705" fmla="*/ 2386826 w 2482948"/>
              <a:gd name="connsiteY20705" fmla="*/ 640256 h 2128862"/>
              <a:gd name="connsiteX20706" fmla="*/ 2384191 w 2482948"/>
              <a:gd name="connsiteY20706" fmla="*/ 641298 h 2128862"/>
              <a:gd name="connsiteX20707" fmla="*/ 2379490 w 2482948"/>
              <a:gd name="connsiteY20707" fmla="*/ 643157 h 2128862"/>
              <a:gd name="connsiteX20708" fmla="*/ 2368543 w 2482948"/>
              <a:gd name="connsiteY20708" fmla="*/ 647485 h 2128862"/>
              <a:gd name="connsiteX20709" fmla="*/ 2324158 w 2482948"/>
              <a:gd name="connsiteY20709" fmla="*/ 672925 h 2128862"/>
              <a:gd name="connsiteX20710" fmla="*/ 2327103 w 2482948"/>
              <a:gd name="connsiteY20710" fmla="*/ 677888 h 2128862"/>
              <a:gd name="connsiteX20711" fmla="*/ 2327435 w 2482948"/>
              <a:gd name="connsiteY20711" fmla="*/ 678448 h 2128862"/>
              <a:gd name="connsiteX20712" fmla="*/ 2329815 w 2482948"/>
              <a:gd name="connsiteY20712" fmla="*/ 676787 h 2128862"/>
              <a:gd name="connsiteX20713" fmla="*/ 2376903 w 2482948"/>
              <a:gd name="connsiteY20713" fmla="*/ 644384 h 2128862"/>
              <a:gd name="connsiteX20714" fmla="*/ 2383119 w 2482948"/>
              <a:gd name="connsiteY20714" fmla="*/ 641798 h 2128862"/>
              <a:gd name="connsiteX20715" fmla="*/ 631746 w 2482948"/>
              <a:gd name="connsiteY20715" fmla="*/ 640247 h 2128862"/>
              <a:gd name="connsiteX20716" fmla="*/ 631203 w 2482948"/>
              <a:gd name="connsiteY20716" fmla="*/ 640868 h 2128862"/>
              <a:gd name="connsiteX20717" fmla="*/ 634139 w 2482948"/>
              <a:gd name="connsiteY20717" fmla="*/ 641958 h 2128862"/>
              <a:gd name="connsiteX20718" fmla="*/ 635466 w 2482948"/>
              <a:gd name="connsiteY20718" fmla="*/ 642450 h 2128862"/>
              <a:gd name="connsiteX20719" fmla="*/ 636722 w 2482948"/>
              <a:gd name="connsiteY20719" fmla="*/ 642916 h 2128862"/>
              <a:gd name="connsiteX20720" fmla="*/ 632164 w 2482948"/>
              <a:gd name="connsiteY20720" fmla="*/ 640247 h 2128862"/>
              <a:gd name="connsiteX20721" fmla="*/ 1027955 w 2482948"/>
              <a:gd name="connsiteY20721" fmla="*/ 640014 h 2128862"/>
              <a:gd name="connsiteX20722" fmla="*/ 1024200 w 2482948"/>
              <a:gd name="connsiteY20722" fmla="*/ 641692 h 2128862"/>
              <a:gd name="connsiteX20723" fmla="*/ 1023346 w 2482948"/>
              <a:gd name="connsiteY20723" fmla="*/ 642073 h 2128862"/>
              <a:gd name="connsiteX20724" fmla="*/ 1016557 w 2482948"/>
              <a:gd name="connsiteY20724" fmla="*/ 645107 h 2128862"/>
              <a:gd name="connsiteX20725" fmla="*/ 1018273 w 2482948"/>
              <a:gd name="connsiteY20725" fmla="*/ 646722 h 2128862"/>
              <a:gd name="connsiteX20726" fmla="*/ 1019470 w 2482948"/>
              <a:gd name="connsiteY20726" fmla="*/ 646281 h 2128862"/>
              <a:gd name="connsiteX20727" fmla="*/ 1020065 w 2482948"/>
              <a:gd name="connsiteY20727" fmla="*/ 646062 h 2128862"/>
              <a:gd name="connsiteX20728" fmla="*/ 1030266 w 2482948"/>
              <a:gd name="connsiteY20728" fmla="*/ 642303 h 2128862"/>
              <a:gd name="connsiteX20729" fmla="*/ 1028483 w 2482948"/>
              <a:gd name="connsiteY20729" fmla="*/ 640536 h 2128862"/>
              <a:gd name="connsiteX20730" fmla="*/ 1028188 w 2482948"/>
              <a:gd name="connsiteY20730" fmla="*/ 640244 h 2128862"/>
              <a:gd name="connsiteX20731" fmla="*/ 1611270 w 2482948"/>
              <a:gd name="connsiteY20731" fmla="*/ 639957 h 2128862"/>
              <a:gd name="connsiteX20732" fmla="*/ 1610431 w 2482948"/>
              <a:gd name="connsiteY20732" fmla="*/ 640860 h 2128862"/>
              <a:gd name="connsiteX20733" fmla="*/ 1616163 w 2482948"/>
              <a:gd name="connsiteY20733" fmla="*/ 643611 h 2128862"/>
              <a:gd name="connsiteX20734" fmla="*/ 1616796 w 2482948"/>
              <a:gd name="connsiteY20734" fmla="*/ 643915 h 2128862"/>
              <a:gd name="connsiteX20735" fmla="*/ 1617558 w 2482948"/>
              <a:gd name="connsiteY20735" fmla="*/ 642879 h 2128862"/>
              <a:gd name="connsiteX20736" fmla="*/ 1616153 w 2482948"/>
              <a:gd name="connsiteY20736" fmla="*/ 642247 h 2128862"/>
              <a:gd name="connsiteX20737" fmla="*/ 2071651 w 2482948"/>
              <a:gd name="connsiteY20737" fmla="*/ 639935 h 2128862"/>
              <a:gd name="connsiteX20738" fmla="*/ 2071641 w 2482948"/>
              <a:gd name="connsiteY20738" fmla="*/ 639965 h 2128862"/>
              <a:gd name="connsiteX20739" fmla="*/ 2070131 w 2482948"/>
              <a:gd name="connsiteY20739" fmla="*/ 644228 h 2128862"/>
              <a:gd name="connsiteX20740" fmla="*/ 2070313 w 2482948"/>
              <a:gd name="connsiteY20740" fmla="*/ 644246 h 2128862"/>
              <a:gd name="connsiteX20741" fmla="*/ 2077898 w 2482948"/>
              <a:gd name="connsiteY20741" fmla="*/ 646315 h 2128862"/>
              <a:gd name="connsiteX20742" fmla="*/ 2081037 w 2482948"/>
              <a:gd name="connsiteY20742" fmla="*/ 647714 h 2128862"/>
              <a:gd name="connsiteX20743" fmla="*/ 2082019 w 2482948"/>
              <a:gd name="connsiteY20743" fmla="*/ 644381 h 2128862"/>
              <a:gd name="connsiteX20744" fmla="*/ 2073211 w 2482948"/>
              <a:gd name="connsiteY20744" fmla="*/ 640109 h 2128862"/>
              <a:gd name="connsiteX20745" fmla="*/ 852711 w 2482948"/>
              <a:gd name="connsiteY20745" fmla="*/ 639363 h 2128862"/>
              <a:gd name="connsiteX20746" fmla="*/ 851630 w 2482948"/>
              <a:gd name="connsiteY20746" fmla="*/ 640785 h 2128862"/>
              <a:gd name="connsiteX20747" fmla="*/ 853377 w 2482948"/>
              <a:gd name="connsiteY20747" fmla="*/ 641305 h 2128862"/>
              <a:gd name="connsiteX20748" fmla="*/ 854683 w 2482948"/>
              <a:gd name="connsiteY20748" fmla="*/ 639675 h 2128862"/>
              <a:gd name="connsiteX20749" fmla="*/ 2280002 w 2482948"/>
              <a:gd name="connsiteY20749" fmla="*/ 639348 h 2128862"/>
              <a:gd name="connsiteX20750" fmla="*/ 2277826 w 2482948"/>
              <a:gd name="connsiteY20750" fmla="*/ 639864 h 2128862"/>
              <a:gd name="connsiteX20751" fmla="*/ 2277598 w 2482948"/>
              <a:gd name="connsiteY20751" fmla="*/ 639918 h 2128862"/>
              <a:gd name="connsiteX20752" fmla="*/ 2277036 w 2482948"/>
              <a:gd name="connsiteY20752" fmla="*/ 640052 h 2128862"/>
              <a:gd name="connsiteX20753" fmla="*/ 2278243 w 2482948"/>
              <a:gd name="connsiteY20753" fmla="*/ 641798 h 2128862"/>
              <a:gd name="connsiteX20754" fmla="*/ 2281618 w 2482948"/>
              <a:gd name="connsiteY20754" fmla="*/ 646680 h 2128862"/>
              <a:gd name="connsiteX20755" fmla="*/ 2284349 w 2482948"/>
              <a:gd name="connsiteY20755" fmla="*/ 645858 h 2128862"/>
              <a:gd name="connsiteX20756" fmla="*/ 1594576 w 2482948"/>
              <a:gd name="connsiteY20756" fmla="*/ 638956 h 2128862"/>
              <a:gd name="connsiteX20757" fmla="*/ 1593567 w 2482948"/>
              <a:gd name="connsiteY20757" fmla="*/ 640115 h 2128862"/>
              <a:gd name="connsiteX20758" fmla="*/ 1594140 w 2482948"/>
              <a:gd name="connsiteY20758" fmla="*/ 640364 h 2128862"/>
              <a:gd name="connsiteX20759" fmla="*/ 1598353 w 2482948"/>
              <a:gd name="connsiteY20759" fmla="*/ 642199 h 2128862"/>
              <a:gd name="connsiteX20760" fmla="*/ 1601071 w 2482948"/>
              <a:gd name="connsiteY20760" fmla="*/ 643383 h 2128862"/>
              <a:gd name="connsiteX20761" fmla="*/ 1601095 w 2482948"/>
              <a:gd name="connsiteY20761" fmla="*/ 643358 h 2128862"/>
              <a:gd name="connsiteX20762" fmla="*/ 1602064 w 2482948"/>
              <a:gd name="connsiteY20762" fmla="*/ 642317 h 2128862"/>
              <a:gd name="connsiteX20763" fmla="*/ 1596954 w 2482948"/>
              <a:gd name="connsiteY20763" fmla="*/ 640024 h 2128862"/>
              <a:gd name="connsiteX20764" fmla="*/ 1595860 w 2482948"/>
              <a:gd name="connsiteY20764" fmla="*/ 639533 h 2128862"/>
              <a:gd name="connsiteX20765" fmla="*/ 2035224 w 2482948"/>
              <a:gd name="connsiteY20765" fmla="*/ 638783 h 2128862"/>
              <a:gd name="connsiteX20766" fmla="*/ 2032953 w 2482948"/>
              <a:gd name="connsiteY20766" fmla="*/ 639332 h 2128862"/>
              <a:gd name="connsiteX20767" fmla="*/ 2029720 w 2482948"/>
              <a:gd name="connsiteY20767" fmla="*/ 640113 h 2128862"/>
              <a:gd name="connsiteX20768" fmla="*/ 2031937 w 2482948"/>
              <a:gd name="connsiteY20768" fmla="*/ 640339 h 2128862"/>
              <a:gd name="connsiteX20769" fmla="*/ 2034367 w 2482948"/>
              <a:gd name="connsiteY20769" fmla="*/ 640586 h 2128862"/>
              <a:gd name="connsiteX20770" fmla="*/ 2034784 w 2482948"/>
              <a:gd name="connsiteY20770" fmla="*/ 639708 h 2128862"/>
              <a:gd name="connsiteX20771" fmla="*/ 2034850 w 2482948"/>
              <a:gd name="connsiteY20771" fmla="*/ 639570 h 2128862"/>
              <a:gd name="connsiteX20772" fmla="*/ 1577902 w 2482948"/>
              <a:gd name="connsiteY20772" fmla="*/ 638614 h 2128862"/>
              <a:gd name="connsiteX20773" fmla="*/ 1577248 w 2482948"/>
              <a:gd name="connsiteY20773" fmla="*/ 639485 h 2128862"/>
              <a:gd name="connsiteX20774" fmla="*/ 1582195 w 2482948"/>
              <a:gd name="connsiteY20774" fmla="*/ 641636 h 2128862"/>
              <a:gd name="connsiteX20775" fmla="*/ 1585269 w 2482948"/>
              <a:gd name="connsiteY20775" fmla="*/ 642971 h 2128862"/>
              <a:gd name="connsiteX20776" fmla="*/ 1585722 w 2482948"/>
              <a:gd name="connsiteY20776" fmla="*/ 642385 h 2128862"/>
              <a:gd name="connsiteX20777" fmla="*/ 1585931 w 2482948"/>
              <a:gd name="connsiteY20777" fmla="*/ 642114 h 2128862"/>
              <a:gd name="connsiteX20778" fmla="*/ 2054089 w 2482948"/>
              <a:gd name="connsiteY20778" fmla="*/ 637984 h 2128862"/>
              <a:gd name="connsiteX20779" fmla="*/ 2052937 w 2482948"/>
              <a:gd name="connsiteY20779" fmla="*/ 640649 h 2128862"/>
              <a:gd name="connsiteX20780" fmla="*/ 2052180 w 2482948"/>
              <a:gd name="connsiteY20780" fmla="*/ 642400 h 2128862"/>
              <a:gd name="connsiteX20781" fmla="*/ 2053697 w 2482948"/>
              <a:gd name="connsiteY20781" fmla="*/ 642555 h 2128862"/>
              <a:gd name="connsiteX20782" fmla="*/ 2059843 w 2482948"/>
              <a:gd name="connsiteY20782" fmla="*/ 639645 h 2128862"/>
              <a:gd name="connsiteX20783" fmla="*/ 2061591 w 2482948"/>
              <a:gd name="connsiteY20783" fmla="*/ 638818 h 2128862"/>
              <a:gd name="connsiteX20784" fmla="*/ 729124 w 2482948"/>
              <a:gd name="connsiteY20784" fmla="*/ 637943 h 2128862"/>
              <a:gd name="connsiteX20785" fmla="*/ 728621 w 2482948"/>
              <a:gd name="connsiteY20785" fmla="*/ 638047 h 2128862"/>
              <a:gd name="connsiteX20786" fmla="*/ 727626 w 2482948"/>
              <a:gd name="connsiteY20786" fmla="*/ 638252 h 2128862"/>
              <a:gd name="connsiteX20787" fmla="*/ 727243 w 2482948"/>
              <a:gd name="connsiteY20787" fmla="*/ 638686 h 2128862"/>
              <a:gd name="connsiteX20788" fmla="*/ 727251 w 2482948"/>
              <a:gd name="connsiteY20788" fmla="*/ 638715 h 2128862"/>
              <a:gd name="connsiteX20789" fmla="*/ 729130 w 2482948"/>
              <a:gd name="connsiteY20789" fmla="*/ 637953 h 2128862"/>
              <a:gd name="connsiteX20790" fmla="*/ 2229648 w 2482948"/>
              <a:gd name="connsiteY20790" fmla="*/ 637821 h 2128862"/>
              <a:gd name="connsiteX20791" fmla="*/ 2228545 w 2482948"/>
              <a:gd name="connsiteY20791" fmla="*/ 638060 h 2128862"/>
              <a:gd name="connsiteX20792" fmla="*/ 2225319 w 2482948"/>
              <a:gd name="connsiteY20792" fmla="*/ 638757 h 2128862"/>
              <a:gd name="connsiteX20793" fmla="*/ 2225625 w 2482948"/>
              <a:gd name="connsiteY20793" fmla="*/ 639381 h 2128862"/>
              <a:gd name="connsiteX20794" fmla="*/ 2226211 w 2482948"/>
              <a:gd name="connsiteY20794" fmla="*/ 640574 h 2128862"/>
              <a:gd name="connsiteX20795" fmla="*/ 2228476 w 2482948"/>
              <a:gd name="connsiteY20795" fmla="*/ 650056 h 2128862"/>
              <a:gd name="connsiteX20796" fmla="*/ 2234407 w 2482948"/>
              <a:gd name="connsiteY20796" fmla="*/ 648419 h 2128862"/>
              <a:gd name="connsiteX20797" fmla="*/ 2234580 w 2482948"/>
              <a:gd name="connsiteY20797" fmla="*/ 648371 h 2128862"/>
              <a:gd name="connsiteX20798" fmla="*/ 840221 w 2482948"/>
              <a:gd name="connsiteY20798" fmla="*/ 637390 h 2128862"/>
              <a:gd name="connsiteX20799" fmla="*/ 840543 w 2482948"/>
              <a:gd name="connsiteY20799" fmla="*/ 637486 h 2128862"/>
              <a:gd name="connsiteX20800" fmla="*/ 840573 w 2482948"/>
              <a:gd name="connsiteY20800" fmla="*/ 637446 h 2128862"/>
              <a:gd name="connsiteX20801" fmla="*/ 840338 w 2482948"/>
              <a:gd name="connsiteY20801" fmla="*/ 637409 h 2128862"/>
              <a:gd name="connsiteX20802" fmla="*/ 2147217 w 2482948"/>
              <a:gd name="connsiteY20802" fmla="*/ 637258 h 2128862"/>
              <a:gd name="connsiteX20803" fmla="*/ 2136434 w 2482948"/>
              <a:gd name="connsiteY20803" fmla="*/ 640008 h 2128862"/>
              <a:gd name="connsiteX20804" fmla="*/ 2135677 w 2482948"/>
              <a:gd name="connsiteY20804" fmla="*/ 651544 h 2128862"/>
              <a:gd name="connsiteX20805" fmla="*/ 2135441 w 2482948"/>
              <a:gd name="connsiteY20805" fmla="*/ 655125 h 2128862"/>
              <a:gd name="connsiteX20806" fmla="*/ 2135376 w 2482948"/>
              <a:gd name="connsiteY20806" fmla="*/ 656120 h 2128862"/>
              <a:gd name="connsiteX20807" fmla="*/ 2147203 w 2482948"/>
              <a:gd name="connsiteY20807" fmla="*/ 652558 h 2128862"/>
              <a:gd name="connsiteX20808" fmla="*/ 875611 w 2482948"/>
              <a:gd name="connsiteY20808" fmla="*/ 637150 h 2128862"/>
              <a:gd name="connsiteX20809" fmla="*/ 875604 w 2482948"/>
              <a:gd name="connsiteY20809" fmla="*/ 637159 h 2128862"/>
              <a:gd name="connsiteX20810" fmla="*/ 875446 w 2482948"/>
              <a:gd name="connsiteY20810" fmla="*/ 637355 h 2128862"/>
              <a:gd name="connsiteX20811" fmla="*/ 875549 w 2482948"/>
              <a:gd name="connsiteY20811" fmla="*/ 637381 h 2128862"/>
              <a:gd name="connsiteX20812" fmla="*/ 875563 w 2482948"/>
              <a:gd name="connsiteY20812" fmla="*/ 637364 h 2128862"/>
              <a:gd name="connsiteX20813" fmla="*/ 875578 w 2482948"/>
              <a:gd name="connsiteY20813" fmla="*/ 637345 h 2128862"/>
              <a:gd name="connsiteX20814" fmla="*/ 875709 w 2482948"/>
              <a:gd name="connsiteY20814" fmla="*/ 637182 h 2128862"/>
              <a:gd name="connsiteX20815" fmla="*/ 875661 w 2482948"/>
              <a:gd name="connsiteY20815" fmla="*/ 637166 h 2128862"/>
              <a:gd name="connsiteX20816" fmla="*/ 875659 w 2482948"/>
              <a:gd name="connsiteY20816" fmla="*/ 637166 h 2128862"/>
              <a:gd name="connsiteX20817" fmla="*/ 1523848 w 2482948"/>
              <a:gd name="connsiteY20817" fmla="*/ 636985 h 2128862"/>
              <a:gd name="connsiteX20818" fmla="*/ 1521701 w 2482948"/>
              <a:gd name="connsiteY20818" fmla="*/ 639171 h 2128862"/>
              <a:gd name="connsiteX20819" fmla="*/ 1518091 w 2482948"/>
              <a:gd name="connsiteY20819" fmla="*/ 642847 h 2128862"/>
              <a:gd name="connsiteX20820" fmla="*/ 1498782 w 2482948"/>
              <a:gd name="connsiteY20820" fmla="*/ 666468 h 2128862"/>
              <a:gd name="connsiteX20821" fmla="*/ 1490010 w 2482948"/>
              <a:gd name="connsiteY20821" fmla="*/ 679540 h 2128862"/>
              <a:gd name="connsiteX20822" fmla="*/ 1457703 w 2482948"/>
              <a:gd name="connsiteY20822" fmla="*/ 739628 h 2128862"/>
              <a:gd name="connsiteX20823" fmla="*/ 1442792 w 2482948"/>
              <a:gd name="connsiteY20823" fmla="*/ 782253 h 2128862"/>
              <a:gd name="connsiteX20824" fmla="*/ 1452868 w 2482948"/>
              <a:gd name="connsiteY20824" fmla="*/ 784316 h 2128862"/>
              <a:gd name="connsiteX20825" fmla="*/ 1461692 w 2482948"/>
              <a:gd name="connsiteY20825" fmla="*/ 758130 h 2128862"/>
              <a:gd name="connsiteX20826" fmla="*/ 1461692 w 2482948"/>
              <a:gd name="connsiteY20826" fmla="*/ 758130 h 2128862"/>
              <a:gd name="connsiteX20827" fmla="*/ 1485122 w 2482948"/>
              <a:gd name="connsiteY20827" fmla="*/ 708397 h 2128862"/>
              <a:gd name="connsiteX20828" fmla="*/ 1488844 w 2482948"/>
              <a:gd name="connsiteY20828" fmla="*/ 702442 h 2128862"/>
              <a:gd name="connsiteX20829" fmla="*/ 1494296 w 2482948"/>
              <a:gd name="connsiteY20829" fmla="*/ 693718 h 2128862"/>
              <a:gd name="connsiteX20830" fmla="*/ 1498009 w 2482948"/>
              <a:gd name="connsiteY20830" fmla="*/ 686383 h 2128862"/>
              <a:gd name="connsiteX20831" fmla="*/ 1503098 w 2482948"/>
              <a:gd name="connsiteY20831" fmla="*/ 679634 h 2128862"/>
              <a:gd name="connsiteX20832" fmla="*/ 1511514 w 2482948"/>
              <a:gd name="connsiteY20832" fmla="*/ 666169 h 2128862"/>
              <a:gd name="connsiteX20833" fmla="*/ 1522385 w 2482948"/>
              <a:gd name="connsiteY20833" fmla="*/ 654057 h 2128862"/>
              <a:gd name="connsiteX20834" fmla="*/ 1532444 w 2482948"/>
              <a:gd name="connsiteY20834" fmla="*/ 640718 h 2128862"/>
              <a:gd name="connsiteX20835" fmla="*/ 719457 w 2482948"/>
              <a:gd name="connsiteY20835" fmla="*/ 636960 h 2128862"/>
              <a:gd name="connsiteX20836" fmla="*/ 718655 w 2482948"/>
              <a:gd name="connsiteY20836" fmla="*/ 637596 h 2128862"/>
              <a:gd name="connsiteX20837" fmla="*/ 718961 w 2482948"/>
              <a:gd name="connsiteY20837" fmla="*/ 637463 h 2128862"/>
              <a:gd name="connsiteX20838" fmla="*/ 719535 w 2482948"/>
              <a:gd name="connsiteY20838" fmla="*/ 637213 h 2128862"/>
              <a:gd name="connsiteX20839" fmla="*/ 2043150 w 2482948"/>
              <a:gd name="connsiteY20839" fmla="*/ 636867 h 2128862"/>
              <a:gd name="connsiteX20840" fmla="*/ 2041684 w 2482948"/>
              <a:gd name="connsiteY20840" fmla="*/ 637221 h 2128862"/>
              <a:gd name="connsiteX20841" fmla="*/ 2039827 w 2482948"/>
              <a:gd name="connsiteY20841" fmla="*/ 641142 h 2128862"/>
              <a:gd name="connsiteX20842" fmla="*/ 2040054 w 2482948"/>
              <a:gd name="connsiteY20842" fmla="*/ 641165 h 2128862"/>
              <a:gd name="connsiteX20843" fmla="*/ 2042593 w 2482948"/>
              <a:gd name="connsiteY20843" fmla="*/ 641424 h 2128862"/>
              <a:gd name="connsiteX20844" fmla="*/ 2047996 w 2482948"/>
              <a:gd name="connsiteY20844" fmla="*/ 641974 h 2128862"/>
              <a:gd name="connsiteX20845" fmla="*/ 2049915 w 2482948"/>
              <a:gd name="connsiteY20845" fmla="*/ 637521 h 2128862"/>
              <a:gd name="connsiteX20846" fmla="*/ 2049781 w 2482948"/>
              <a:gd name="connsiteY20846" fmla="*/ 637506 h 2128862"/>
              <a:gd name="connsiteX20847" fmla="*/ 2046176 w 2482948"/>
              <a:gd name="connsiteY20847" fmla="*/ 637158 h 2128862"/>
              <a:gd name="connsiteX20848" fmla="*/ 2382515 w 2482948"/>
              <a:gd name="connsiteY20848" fmla="*/ 636533 h 2128862"/>
              <a:gd name="connsiteX20849" fmla="*/ 2356582 w 2482948"/>
              <a:gd name="connsiteY20849" fmla="*/ 644728 h 2128862"/>
              <a:gd name="connsiteX20850" fmla="*/ 2348632 w 2482948"/>
              <a:gd name="connsiteY20850" fmla="*/ 648436 h 2128862"/>
              <a:gd name="connsiteX20851" fmla="*/ 2318081 w 2482948"/>
              <a:gd name="connsiteY20851" fmla="*/ 662684 h 2128862"/>
              <a:gd name="connsiteX20852" fmla="*/ 2320017 w 2482948"/>
              <a:gd name="connsiteY20852" fmla="*/ 665948 h 2128862"/>
              <a:gd name="connsiteX20853" fmla="*/ 2321624 w 2482948"/>
              <a:gd name="connsiteY20853" fmla="*/ 668656 h 2128862"/>
              <a:gd name="connsiteX20854" fmla="*/ 2368974 w 2482948"/>
              <a:gd name="connsiteY20854" fmla="*/ 641574 h 2128862"/>
              <a:gd name="connsiteX20855" fmla="*/ 2383222 w 2482948"/>
              <a:gd name="connsiteY20855" fmla="*/ 636593 h 2128862"/>
              <a:gd name="connsiteX20856" fmla="*/ 2293210 w 2482948"/>
              <a:gd name="connsiteY20856" fmla="*/ 636212 h 2128862"/>
              <a:gd name="connsiteX20857" fmla="*/ 2289566 w 2482948"/>
              <a:gd name="connsiteY20857" fmla="*/ 637077 h 2128862"/>
              <a:gd name="connsiteX20858" fmla="*/ 2289457 w 2482948"/>
              <a:gd name="connsiteY20858" fmla="*/ 637103 h 2128862"/>
              <a:gd name="connsiteX20859" fmla="*/ 2287032 w 2482948"/>
              <a:gd name="connsiteY20859" fmla="*/ 637678 h 2128862"/>
              <a:gd name="connsiteX20860" fmla="*/ 2289031 w 2482948"/>
              <a:gd name="connsiteY20860" fmla="*/ 640372 h 2128862"/>
              <a:gd name="connsiteX20861" fmla="*/ 2291503 w 2482948"/>
              <a:gd name="connsiteY20861" fmla="*/ 643703 h 2128862"/>
              <a:gd name="connsiteX20862" fmla="*/ 2294269 w 2482948"/>
              <a:gd name="connsiteY20862" fmla="*/ 642870 h 2128862"/>
              <a:gd name="connsiteX20863" fmla="*/ 2294560 w 2482948"/>
              <a:gd name="connsiteY20863" fmla="*/ 642782 h 2128862"/>
              <a:gd name="connsiteX20864" fmla="*/ 2298228 w 2482948"/>
              <a:gd name="connsiteY20864" fmla="*/ 641677 h 2128862"/>
              <a:gd name="connsiteX20865" fmla="*/ 2297601 w 2482948"/>
              <a:gd name="connsiteY20865" fmla="*/ 640706 h 2128862"/>
              <a:gd name="connsiteX20866" fmla="*/ 1061086 w 2482948"/>
              <a:gd name="connsiteY20866" fmla="*/ 636045 h 2128862"/>
              <a:gd name="connsiteX20867" fmla="*/ 1057652 w 2482948"/>
              <a:gd name="connsiteY20867" fmla="*/ 637317 h 2128862"/>
              <a:gd name="connsiteX20868" fmla="*/ 1052875 w 2482948"/>
              <a:gd name="connsiteY20868" fmla="*/ 639086 h 2128862"/>
              <a:gd name="connsiteX20869" fmla="*/ 1056100 w 2482948"/>
              <a:gd name="connsiteY20869" fmla="*/ 644653 h 2128862"/>
              <a:gd name="connsiteX20870" fmla="*/ 1059339 w 2482948"/>
              <a:gd name="connsiteY20870" fmla="*/ 643689 h 2128862"/>
              <a:gd name="connsiteX20871" fmla="*/ 1064283 w 2482948"/>
              <a:gd name="connsiteY20871" fmla="*/ 642219 h 2128862"/>
              <a:gd name="connsiteX20872" fmla="*/ 1063548 w 2482948"/>
              <a:gd name="connsiteY20872" fmla="*/ 640799 h 2128862"/>
              <a:gd name="connsiteX20873" fmla="*/ 1062175 w 2482948"/>
              <a:gd name="connsiteY20873" fmla="*/ 638149 h 2128862"/>
              <a:gd name="connsiteX20874" fmla="*/ 636578 w 2482948"/>
              <a:gd name="connsiteY20874" fmla="*/ 635972 h 2128862"/>
              <a:gd name="connsiteX20875" fmla="*/ 635300 w 2482948"/>
              <a:gd name="connsiteY20875" fmla="*/ 636185 h 2128862"/>
              <a:gd name="connsiteX20876" fmla="*/ 634596 w 2482948"/>
              <a:gd name="connsiteY20876" fmla="*/ 636990 h 2128862"/>
              <a:gd name="connsiteX20877" fmla="*/ 639843 w 2482948"/>
              <a:gd name="connsiteY20877" fmla="*/ 638119 h 2128862"/>
              <a:gd name="connsiteX20878" fmla="*/ 643644 w 2482948"/>
              <a:gd name="connsiteY20878" fmla="*/ 638936 h 2128862"/>
              <a:gd name="connsiteX20879" fmla="*/ 644884 w 2482948"/>
              <a:gd name="connsiteY20879" fmla="*/ 639782 h 2128862"/>
              <a:gd name="connsiteX20880" fmla="*/ 645683 w 2482948"/>
              <a:gd name="connsiteY20880" fmla="*/ 640327 h 2128862"/>
              <a:gd name="connsiteX20881" fmla="*/ 648515 w 2482948"/>
              <a:gd name="connsiteY20881" fmla="*/ 642260 h 2128862"/>
              <a:gd name="connsiteX20882" fmla="*/ 649299 w 2482948"/>
              <a:gd name="connsiteY20882" fmla="*/ 641373 h 2128862"/>
              <a:gd name="connsiteX20883" fmla="*/ 650199 w 2482948"/>
              <a:gd name="connsiteY20883" fmla="*/ 640354 h 2128862"/>
              <a:gd name="connsiteX20884" fmla="*/ 757109 w 2482948"/>
              <a:gd name="connsiteY20884" fmla="*/ 635871 h 2128862"/>
              <a:gd name="connsiteX20885" fmla="*/ 756663 w 2482948"/>
              <a:gd name="connsiteY20885" fmla="*/ 635877 h 2128862"/>
              <a:gd name="connsiteX20886" fmla="*/ 756177 w 2482948"/>
              <a:gd name="connsiteY20886" fmla="*/ 635884 h 2128862"/>
              <a:gd name="connsiteX20887" fmla="*/ 756352 w 2482948"/>
              <a:gd name="connsiteY20887" fmla="*/ 636136 h 2128862"/>
              <a:gd name="connsiteX20888" fmla="*/ 756439 w 2482948"/>
              <a:gd name="connsiteY20888" fmla="*/ 636262 h 2128862"/>
              <a:gd name="connsiteX20889" fmla="*/ 756539 w 2482948"/>
              <a:gd name="connsiteY20889" fmla="*/ 636406 h 2128862"/>
              <a:gd name="connsiteX20890" fmla="*/ 756857 w 2482948"/>
              <a:gd name="connsiteY20890" fmla="*/ 636406 h 2128862"/>
              <a:gd name="connsiteX20891" fmla="*/ 757539 w 2482948"/>
              <a:gd name="connsiteY20891" fmla="*/ 636406 h 2128862"/>
              <a:gd name="connsiteX20892" fmla="*/ 1630693 w 2482948"/>
              <a:gd name="connsiteY20892" fmla="*/ 635805 h 2128862"/>
              <a:gd name="connsiteX20893" fmla="*/ 1630432 w 2482948"/>
              <a:gd name="connsiteY20893" fmla="*/ 636113 h 2128862"/>
              <a:gd name="connsiteX20894" fmla="*/ 1629936 w 2482948"/>
              <a:gd name="connsiteY20894" fmla="*/ 636695 h 2128862"/>
              <a:gd name="connsiteX20895" fmla="*/ 1629585 w 2482948"/>
              <a:gd name="connsiteY20895" fmla="*/ 637108 h 2128862"/>
              <a:gd name="connsiteX20896" fmla="*/ 1635330 w 2482948"/>
              <a:gd name="connsiteY20896" fmla="*/ 640570 h 2128862"/>
              <a:gd name="connsiteX20897" fmla="*/ 1635910 w 2482948"/>
              <a:gd name="connsiteY20897" fmla="*/ 639827 h 2128862"/>
              <a:gd name="connsiteX20898" fmla="*/ 1636370 w 2482948"/>
              <a:gd name="connsiteY20898" fmla="*/ 639237 h 2128862"/>
              <a:gd name="connsiteX20899" fmla="*/ 1632527 w 2482948"/>
              <a:gd name="connsiteY20899" fmla="*/ 637075 h 2128862"/>
              <a:gd name="connsiteX20900" fmla="*/ 765635 w 2482948"/>
              <a:gd name="connsiteY20900" fmla="*/ 635751 h 2128862"/>
              <a:gd name="connsiteX20901" fmla="*/ 763892 w 2482948"/>
              <a:gd name="connsiteY20901" fmla="*/ 635776 h 2128862"/>
              <a:gd name="connsiteX20902" fmla="*/ 764100 w 2482948"/>
              <a:gd name="connsiteY20902" fmla="*/ 635910 h 2128862"/>
              <a:gd name="connsiteX20903" fmla="*/ 764876 w 2482948"/>
              <a:gd name="connsiteY20903" fmla="*/ 636408 h 2128862"/>
              <a:gd name="connsiteX20904" fmla="*/ 766717 w 2482948"/>
              <a:gd name="connsiteY20904" fmla="*/ 636408 h 2128862"/>
              <a:gd name="connsiteX20905" fmla="*/ 766223 w 2482948"/>
              <a:gd name="connsiteY20905" fmla="*/ 636108 h 2128862"/>
              <a:gd name="connsiteX20906" fmla="*/ 777718 w 2482948"/>
              <a:gd name="connsiteY20906" fmla="*/ 635582 h 2128862"/>
              <a:gd name="connsiteX20907" fmla="*/ 777407 w 2482948"/>
              <a:gd name="connsiteY20907" fmla="*/ 635586 h 2128862"/>
              <a:gd name="connsiteX20908" fmla="*/ 777313 w 2482948"/>
              <a:gd name="connsiteY20908" fmla="*/ 635588 h 2128862"/>
              <a:gd name="connsiteX20909" fmla="*/ 776650 w 2482948"/>
              <a:gd name="connsiteY20909" fmla="*/ 636410 h 2128862"/>
              <a:gd name="connsiteX20910" fmla="*/ 779156 w 2482948"/>
              <a:gd name="connsiteY20910" fmla="*/ 636411 h 2128862"/>
              <a:gd name="connsiteX20911" fmla="*/ 1023326 w 2482948"/>
              <a:gd name="connsiteY20911" fmla="*/ 635429 h 2128862"/>
              <a:gd name="connsiteX20912" fmla="*/ 1015262 w 2482948"/>
              <a:gd name="connsiteY20912" fmla="*/ 639727 h 2128862"/>
              <a:gd name="connsiteX20913" fmla="*/ 1014385 w 2482948"/>
              <a:gd name="connsiteY20913" fmla="*/ 640798 h 2128862"/>
              <a:gd name="connsiteX20914" fmla="*/ 1024283 w 2482948"/>
              <a:gd name="connsiteY20914" fmla="*/ 636376 h 2128862"/>
              <a:gd name="connsiteX20915" fmla="*/ 1024117 w 2482948"/>
              <a:gd name="connsiteY20915" fmla="*/ 636213 h 2128862"/>
              <a:gd name="connsiteX20916" fmla="*/ 1023727 w 2482948"/>
              <a:gd name="connsiteY20916" fmla="*/ 635827 h 2128862"/>
              <a:gd name="connsiteX20917" fmla="*/ 660386 w 2482948"/>
              <a:gd name="connsiteY20917" fmla="*/ 635411 h 2128862"/>
              <a:gd name="connsiteX20918" fmla="*/ 657614 w 2482948"/>
              <a:gd name="connsiteY20918" fmla="*/ 638571 h 2128862"/>
              <a:gd name="connsiteX20919" fmla="*/ 668584 w 2482948"/>
              <a:gd name="connsiteY20919" fmla="*/ 644486 h 2128862"/>
              <a:gd name="connsiteX20920" fmla="*/ 668926 w 2482948"/>
              <a:gd name="connsiteY20920" fmla="*/ 644670 h 2128862"/>
              <a:gd name="connsiteX20921" fmla="*/ 672267 w 2482948"/>
              <a:gd name="connsiteY20921" fmla="*/ 640896 h 2128862"/>
              <a:gd name="connsiteX20922" fmla="*/ 673233 w 2482948"/>
              <a:gd name="connsiteY20922" fmla="*/ 639805 h 2128862"/>
              <a:gd name="connsiteX20923" fmla="*/ 668066 w 2482948"/>
              <a:gd name="connsiteY20923" fmla="*/ 637475 h 2128862"/>
              <a:gd name="connsiteX20924" fmla="*/ 667637 w 2482948"/>
              <a:gd name="connsiteY20924" fmla="*/ 637282 h 2128862"/>
              <a:gd name="connsiteX20925" fmla="*/ 663166 w 2482948"/>
              <a:gd name="connsiteY20925" fmla="*/ 636128 h 2128862"/>
              <a:gd name="connsiteX20926" fmla="*/ 661386 w 2482948"/>
              <a:gd name="connsiteY20926" fmla="*/ 635669 h 2128862"/>
              <a:gd name="connsiteX20927" fmla="*/ 791643 w 2482948"/>
              <a:gd name="connsiteY20927" fmla="*/ 635387 h 2128862"/>
              <a:gd name="connsiteX20928" fmla="*/ 788408 w 2482948"/>
              <a:gd name="connsiteY20928" fmla="*/ 635432 h 2128862"/>
              <a:gd name="connsiteX20929" fmla="*/ 788374 w 2482948"/>
              <a:gd name="connsiteY20929" fmla="*/ 635433 h 2128862"/>
              <a:gd name="connsiteX20930" fmla="*/ 788020 w 2482948"/>
              <a:gd name="connsiteY20930" fmla="*/ 635438 h 2128862"/>
              <a:gd name="connsiteX20931" fmla="*/ 789725 w 2482948"/>
              <a:gd name="connsiteY20931" fmla="*/ 636413 h 2128862"/>
              <a:gd name="connsiteX20932" fmla="*/ 789845 w 2482948"/>
              <a:gd name="connsiteY20932" fmla="*/ 636413 h 2128862"/>
              <a:gd name="connsiteX20933" fmla="*/ 790293 w 2482948"/>
              <a:gd name="connsiteY20933" fmla="*/ 636413 h 2128862"/>
              <a:gd name="connsiteX20934" fmla="*/ 793390 w 2482948"/>
              <a:gd name="connsiteY20934" fmla="*/ 636414 h 2128862"/>
              <a:gd name="connsiteX20935" fmla="*/ 793406 w 2482948"/>
              <a:gd name="connsiteY20935" fmla="*/ 636394 h 2128862"/>
              <a:gd name="connsiteX20936" fmla="*/ 793433 w 2482948"/>
              <a:gd name="connsiteY20936" fmla="*/ 636362 h 2128862"/>
              <a:gd name="connsiteX20937" fmla="*/ 792069 w 2482948"/>
              <a:gd name="connsiteY20937" fmla="*/ 635619 h 2128862"/>
              <a:gd name="connsiteX20938" fmla="*/ 1615726 w 2482948"/>
              <a:gd name="connsiteY20938" fmla="*/ 635163 h 2128862"/>
              <a:gd name="connsiteX20939" fmla="*/ 1614770 w 2482948"/>
              <a:gd name="connsiteY20939" fmla="*/ 636191 h 2128862"/>
              <a:gd name="connsiteX20940" fmla="*/ 1618151 w 2482948"/>
              <a:gd name="connsiteY20940" fmla="*/ 637731 h 2128862"/>
              <a:gd name="connsiteX20941" fmla="*/ 1619230 w 2482948"/>
              <a:gd name="connsiteY20941" fmla="*/ 638273 h 2128862"/>
              <a:gd name="connsiteX20942" fmla="*/ 1619627 w 2482948"/>
              <a:gd name="connsiteY20942" fmla="*/ 638472 h 2128862"/>
              <a:gd name="connsiteX20943" fmla="*/ 1620486 w 2482948"/>
              <a:gd name="connsiteY20943" fmla="*/ 638904 h 2128862"/>
              <a:gd name="connsiteX20944" fmla="*/ 1621259 w 2482948"/>
              <a:gd name="connsiteY20944" fmla="*/ 637854 h 2128862"/>
              <a:gd name="connsiteX20945" fmla="*/ 1620718 w 2482948"/>
              <a:gd name="connsiteY20945" fmla="*/ 637609 h 2128862"/>
              <a:gd name="connsiteX20946" fmla="*/ 1619461 w 2482948"/>
              <a:gd name="connsiteY20946" fmla="*/ 637041 h 2128862"/>
              <a:gd name="connsiteX20947" fmla="*/ 1616646 w 2482948"/>
              <a:gd name="connsiteY20947" fmla="*/ 635626 h 2128862"/>
              <a:gd name="connsiteX20948" fmla="*/ 1616443 w 2482948"/>
              <a:gd name="connsiteY20948" fmla="*/ 635524 h 2128862"/>
              <a:gd name="connsiteX20949" fmla="*/ 1807378 w 2482948"/>
              <a:gd name="connsiteY20949" fmla="*/ 635130 h 2128862"/>
              <a:gd name="connsiteX20950" fmla="*/ 1794671 w 2482948"/>
              <a:gd name="connsiteY20950" fmla="*/ 646087 h 2128862"/>
              <a:gd name="connsiteX20951" fmla="*/ 1787550 w 2482948"/>
              <a:gd name="connsiteY20951" fmla="*/ 652227 h 2128862"/>
              <a:gd name="connsiteX20952" fmla="*/ 1757865 w 2482948"/>
              <a:gd name="connsiteY20952" fmla="*/ 687128 h 2128862"/>
              <a:gd name="connsiteX20953" fmla="*/ 1732613 w 2482948"/>
              <a:gd name="connsiteY20953" fmla="*/ 734033 h 2128862"/>
              <a:gd name="connsiteX20954" fmla="*/ 1734978 w 2482948"/>
              <a:gd name="connsiteY20954" fmla="*/ 737204 h 2128862"/>
              <a:gd name="connsiteX20955" fmla="*/ 1738307 w 2482948"/>
              <a:gd name="connsiteY20955" fmla="*/ 741666 h 2128862"/>
              <a:gd name="connsiteX20956" fmla="*/ 1747998 w 2482948"/>
              <a:gd name="connsiteY20956" fmla="*/ 725162 h 2128862"/>
              <a:gd name="connsiteX20957" fmla="*/ 1748613 w 2482948"/>
              <a:gd name="connsiteY20957" fmla="*/ 724768 h 2128862"/>
              <a:gd name="connsiteX20958" fmla="*/ 1748937 w 2482948"/>
              <a:gd name="connsiteY20958" fmla="*/ 724234 h 2128862"/>
              <a:gd name="connsiteX20959" fmla="*/ 1754395 w 2482948"/>
              <a:gd name="connsiteY20959" fmla="*/ 720848 h 2128862"/>
              <a:gd name="connsiteX20960" fmla="*/ 1780328 w 2482948"/>
              <a:gd name="connsiteY20960" fmla="*/ 672617 h 2128862"/>
              <a:gd name="connsiteX20961" fmla="*/ 1783054 w 2482948"/>
              <a:gd name="connsiteY20961" fmla="*/ 668840 h 2128862"/>
              <a:gd name="connsiteX20962" fmla="*/ 2161421 w 2482948"/>
              <a:gd name="connsiteY20962" fmla="*/ 635016 h 2128862"/>
              <a:gd name="connsiteX20963" fmla="*/ 2158009 w 2482948"/>
              <a:gd name="connsiteY20963" fmla="*/ 635420 h 2128862"/>
              <a:gd name="connsiteX20964" fmla="*/ 2154423 w 2482948"/>
              <a:gd name="connsiteY20964" fmla="*/ 635420 h 2128862"/>
              <a:gd name="connsiteX20965" fmla="*/ 2151905 w 2482948"/>
              <a:gd name="connsiteY20965" fmla="*/ 636062 h 2128862"/>
              <a:gd name="connsiteX20966" fmla="*/ 2151768 w 2482948"/>
              <a:gd name="connsiteY20966" fmla="*/ 651183 h 2128862"/>
              <a:gd name="connsiteX20967" fmla="*/ 2162741 w 2482948"/>
              <a:gd name="connsiteY20967" fmla="*/ 647877 h 2128862"/>
              <a:gd name="connsiteX20968" fmla="*/ 2162413 w 2482948"/>
              <a:gd name="connsiteY20968" fmla="*/ 640059 h 2128862"/>
              <a:gd name="connsiteX20969" fmla="*/ 2243475 w 2482948"/>
              <a:gd name="connsiteY20969" fmla="*/ 634831 h 2128862"/>
              <a:gd name="connsiteX20970" fmla="*/ 2235642 w 2482948"/>
              <a:gd name="connsiteY20970" fmla="*/ 636525 h 2128862"/>
              <a:gd name="connsiteX20971" fmla="*/ 2240431 w 2482948"/>
              <a:gd name="connsiteY20971" fmla="*/ 645313 h 2128862"/>
              <a:gd name="connsiteX20972" fmla="*/ 2240503 w 2482948"/>
              <a:gd name="connsiteY20972" fmla="*/ 645562 h 2128862"/>
              <a:gd name="connsiteX20973" fmla="*/ 2240819 w 2482948"/>
              <a:gd name="connsiteY20973" fmla="*/ 646650 h 2128862"/>
              <a:gd name="connsiteX20974" fmla="*/ 2248326 w 2482948"/>
              <a:gd name="connsiteY20974" fmla="*/ 644578 h 2128862"/>
              <a:gd name="connsiteX20975" fmla="*/ 2249135 w 2482948"/>
              <a:gd name="connsiteY20975" fmla="*/ 644355 h 2128862"/>
              <a:gd name="connsiteX20976" fmla="*/ 822449 w 2482948"/>
              <a:gd name="connsiteY20976" fmla="*/ 634583 h 2128862"/>
              <a:gd name="connsiteX20977" fmla="*/ 821495 w 2482948"/>
              <a:gd name="connsiteY20977" fmla="*/ 635758 h 2128862"/>
              <a:gd name="connsiteX20978" fmla="*/ 824388 w 2482948"/>
              <a:gd name="connsiteY20978" fmla="*/ 636330 h 2128862"/>
              <a:gd name="connsiteX20979" fmla="*/ 826807 w 2482948"/>
              <a:gd name="connsiteY20979" fmla="*/ 636809 h 2128862"/>
              <a:gd name="connsiteX20980" fmla="*/ 823091 w 2482948"/>
              <a:gd name="connsiteY20980" fmla="*/ 634684 h 2128862"/>
              <a:gd name="connsiteX20981" fmla="*/ 1598540 w 2482948"/>
              <a:gd name="connsiteY20981" fmla="*/ 634403 h 2128862"/>
              <a:gd name="connsiteX20982" fmla="*/ 1597801 w 2482948"/>
              <a:gd name="connsiteY20982" fmla="*/ 635252 h 2128862"/>
              <a:gd name="connsiteX20983" fmla="*/ 1597874 w 2482948"/>
              <a:gd name="connsiteY20983" fmla="*/ 635283 h 2128862"/>
              <a:gd name="connsiteX20984" fmla="*/ 1598289 w 2482948"/>
              <a:gd name="connsiteY20984" fmla="*/ 635464 h 2128862"/>
              <a:gd name="connsiteX20985" fmla="*/ 1598663 w 2482948"/>
              <a:gd name="connsiteY20985" fmla="*/ 635628 h 2128862"/>
              <a:gd name="connsiteX20986" fmla="*/ 1605372 w 2482948"/>
              <a:gd name="connsiteY20986" fmla="*/ 638529 h 2128862"/>
              <a:gd name="connsiteX20987" fmla="*/ 1606079 w 2482948"/>
              <a:gd name="connsiteY20987" fmla="*/ 637646 h 2128862"/>
              <a:gd name="connsiteX20988" fmla="*/ 1603993 w 2482948"/>
              <a:gd name="connsiteY20988" fmla="*/ 636757 h 2128862"/>
              <a:gd name="connsiteX20989" fmla="*/ 1602241 w 2482948"/>
              <a:gd name="connsiteY20989" fmla="*/ 636010 h 2128862"/>
              <a:gd name="connsiteX20990" fmla="*/ 1600837 w 2482948"/>
              <a:gd name="connsiteY20990" fmla="*/ 635412 h 2128862"/>
              <a:gd name="connsiteX20991" fmla="*/ 1581963 w 2482948"/>
              <a:gd name="connsiteY20991" fmla="*/ 633296 h 2128862"/>
              <a:gd name="connsiteX20992" fmla="*/ 1581636 w 2482948"/>
              <a:gd name="connsiteY20992" fmla="*/ 633639 h 2128862"/>
              <a:gd name="connsiteX20993" fmla="*/ 1581358 w 2482948"/>
              <a:gd name="connsiteY20993" fmla="*/ 634010 h 2128862"/>
              <a:gd name="connsiteX20994" fmla="*/ 1580913 w 2482948"/>
              <a:gd name="connsiteY20994" fmla="*/ 634603 h 2128862"/>
              <a:gd name="connsiteX20995" fmla="*/ 1589011 w 2482948"/>
              <a:gd name="connsiteY20995" fmla="*/ 638130 h 2128862"/>
              <a:gd name="connsiteX20996" fmla="*/ 1589161 w 2482948"/>
              <a:gd name="connsiteY20996" fmla="*/ 637937 h 2128862"/>
              <a:gd name="connsiteX20997" fmla="*/ 1589970 w 2482948"/>
              <a:gd name="connsiteY20997" fmla="*/ 636889 h 2128862"/>
              <a:gd name="connsiteX20998" fmla="*/ 1588501 w 2482948"/>
              <a:gd name="connsiteY20998" fmla="*/ 636230 h 2128862"/>
              <a:gd name="connsiteX20999" fmla="*/ 1581981 w 2482948"/>
              <a:gd name="connsiteY20999" fmla="*/ 633304 h 2128862"/>
              <a:gd name="connsiteX21000" fmla="*/ 1565413 w 2482948"/>
              <a:gd name="connsiteY21000" fmla="*/ 633171 h 2128862"/>
              <a:gd name="connsiteX21001" fmla="*/ 1565395 w 2482948"/>
              <a:gd name="connsiteY21001" fmla="*/ 633193 h 2128862"/>
              <a:gd name="connsiteX21002" fmla="*/ 1564708 w 2482948"/>
              <a:gd name="connsiteY21002" fmla="*/ 634035 h 2128862"/>
              <a:gd name="connsiteX21003" fmla="*/ 1566023 w 2482948"/>
              <a:gd name="connsiteY21003" fmla="*/ 634606 h 2128862"/>
              <a:gd name="connsiteX21004" fmla="*/ 1568082 w 2482948"/>
              <a:gd name="connsiteY21004" fmla="*/ 635501 h 2128862"/>
              <a:gd name="connsiteX21005" fmla="*/ 1572735 w 2482948"/>
              <a:gd name="connsiteY21005" fmla="*/ 637523 h 2128862"/>
              <a:gd name="connsiteX21006" fmla="*/ 1573517 w 2482948"/>
              <a:gd name="connsiteY21006" fmla="*/ 636703 h 2128862"/>
              <a:gd name="connsiteX21007" fmla="*/ 1567571 w 2482948"/>
              <a:gd name="connsiteY21007" fmla="*/ 634111 h 2128862"/>
              <a:gd name="connsiteX21008" fmla="*/ 2175011 w 2482948"/>
              <a:gd name="connsiteY21008" fmla="*/ 633122 h 2128862"/>
              <a:gd name="connsiteX21009" fmla="*/ 2168489 w 2482948"/>
              <a:gd name="connsiteY21009" fmla="*/ 634179 h 2128862"/>
              <a:gd name="connsiteX21010" fmla="*/ 2167045 w 2482948"/>
              <a:gd name="connsiteY21010" fmla="*/ 634350 h 2128862"/>
              <a:gd name="connsiteX21011" fmla="*/ 2167579 w 2482948"/>
              <a:gd name="connsiteY21011" fmla="*/ 646728 h 2128862"/>
              <a:gd name="connsiteX21012" fmla="*/ 2170142 w 2482948"/>
              <a:gd name="connsiteY21012" fmla="*/ 646728 h 2128862"/>
              <a:gd name="connsiteX21013" fmla="*/ 2178150 w 2482948"/>
              <a:gd name="connsiteY21013" fmla="*/ 645355 h 2128862"/>
              <a:gd name="connsiteX21014" fmla="*/ 2085368 w 2482948"/>
              <a:gd name="connsiteY21014" fmla="*/ 633008 h 2128862"/>
              <a:gd name="connsiteX21015" fmla="*/ 2083058 w 2482948"/>
              <a:gd name="connsiteY21015" fmla="*/ 633509 h 2128862"/>
              <a:gd name="connsiteX21016" fmla="*/ 2081910 w 2482948"/>
              <a:gd name="connsiteY21016" fmla="*/ 633758 h 2128862"/>
              <a:gd name="connsiteX21017" fmla="*/ 2081344 w 2482948"/>
              <a:gd name="connsiteY21017" fmla="*/ 633881 h 2128862"/>
              <a:gd name="connsiteX21018" fmla="*/ 2078301 w 2482948"/>
              <a:gd name="connsiteY21018" fmla="*/ 635319 h 2128862"/>
              <a:gd name="connsiteX21019" fmla="*/ 2075479 w 2482948"/>
              <a:gd name="connsiteY21019" fmla="*/ 636653 h 2128862"/>
              <a:gd name="connsiteX21020" fmla="*/ 2077916 w 2482948"/>
              <a:gd name="connsiteY21020" fmla="*/ 637829 h 2128862"/>
              <a:gd name="connsiteX21021" fmla="*/ 2078879 w 2482948"/>
              <a:gd name="connsiteY21021" fmla="*/ 638293 h 2128862"/>
              <a:gd name="connsiteX21022" fmla="*/ 2083198 w 2482948"/>
              <a:gd name="connsiteY21022" fmla="*/ 640377 h 2128862"/>
              <a:gd name="connsiteX21023" fmla="*/ 1043688 w 2482948"/>
              <a:gd name="connsiteY21023" fmla="*/ 632985 h 2128862"/>
              <a:gd name="connsiteX21024" fmla="*/ 1043372 w 2482948"/>
              <a:gd name="connsiteY21024" fmla="*/ 633126 h 2128862"/>
              <a:gd name="connsiteX21025" fmla="*/ 1041446 w 2482948"/>
              <a:gd name="connsiteY21025" fmla="*/ 633987 h 2128862"/>
              <a:gd name="connsiteX21026" fmla="*/ 1032074 w 2482948"/>
              <a:gd name="connsiteY21026" fmla="*/ 638174 h 2128862"/>
              <a:gd name="connsiteX21027" fmla="*/ 1034623 w 2482948"/>
              <a:gd name="connsiteY21027" fmla="*/ 640697 h 2128862"/>
              <a:gd name="connsiteX21028" fmla="*/ 1036411 w 2482948"/>
              <a:gd name="connsiteY21028" fmla="*/ 640039 h 2128862"/>
              <a:gd name="connsiteX21029" fmla="*/ 1046158 w 2482948"/>
              <a:gd name="connsiteY21029" fmla="*/ 636447 h 2128862"/>
              <a:gd name="connsiteX21030" fmla="*/ 1044996 w 2482948"/>
              <a:gd name="connsiteY21030" fmla="*/ 634317 h 2128862"/>
              <a:gd name="connsiteX21031" fmla="*/ 2252420 w 2482948"/>
              <a:gd name="connsiteY21031" fmla="*/ 632896 h 2128862"/>
              <a:gd name="connsiteX21032" fmla="*/ 2249971 w 2482948"/>
              <a:gd name="connsiteY21032" fmla="*/ 633426 h 2128862"/>
              <a:gd name="connsiteX21033" fmla="*/ 2248148 w 2482948"/>
              <a:gd name="connsiteY21033" fmla="*/ 633820 h 2128862"/>
              <a:gd name="connsiteX21034" fmla="*/ 2249208 w 2482948"/>
              <a:gd name="connsiteY21034" fmla="*/ 635604 h 2128862"/>
              <a:gd name="connsiteX21035" fmla="*/ 2253665 w 2482948"/>
              <a:gd name="connsiteY21035" fmla="*/ 643105 h 2128862"/>
              <a:gd name="connsiteX21036" fmla="*/ 2257112 w 2482948"/>
              <a:gd name="connsiteY21036" fmla="*/ 642154 h 2128862"/>
              <a:gd name="connsiteX21037" fmla="*/ 2257596 w 2482948"/>
              <a:gd name="connsiteY21037" fmla="*/ 642021 h 2128862"/>
              <a:gd name="connsiteX21038" fmla="*/ 811207 w 2482948"/>
              <a:gd name="connsiteY21038" fmla="*/ 632807 h 2128862"/>
              <a:gd name="connsiteX21039" fmla="*/ 811887 w 2482948"/>
              <a:gd name="connsiteY21039" fmla="*/ 633156 h 2128862"/>
              <a:gd name="connsiteX21040" fmla="*/ 812881 w 2482948"/>
              <a:gd name="connsiteY21040" fmla="*/ 633668 h 2128862"/>
              <a:gd name="connsiteX21041" fmla="*/ 814099 w 2482948"/>
              <a:gd name="connsiteY21041" fmla="*/ 634295 h 2128862"/>
              <a:gd name="connsiteX21042" fmla="*/ 814270 w 2482948"/>
              <a:gd name="connsiteY21042" fmla="*/ 634329 h 2128862"/>
              <a:gd name="connsiteX21043" fmla="*/ 815863 w 2482948"/>
              <a:gd name="connsiteY21043" fmla="*/ 634644 h 2128862"/>
              <a:gd name="connsiteX21044" fmla="*/ 816639 w 2482948"/>
              <a:gd name="connsiteY21044" fmla="*/ 633665 h 2128862"/>
              <a:gd name="connsiteX21045" fmla="*/ 815644 w 2482948"/>
              <a:gd name="connsiteY21045" fmla="*/ 633508 h 2128862"/>
              <a:gd name="connsiteX21046" fmla="*/ 814087 w 2482948"/>
              <a:gd name="connsiteY21046" fmla="*/ 633262 h 2128862"/>
              <a:gd name="connsiteX21047" fmla="*/ 686197 w 2482948"/>
              <a:gd name="connsiteY21047" fmla="*/ 632369 h 2128862"/>
              <a:gd name="connsiteX21048" fmla="*/ 683736 w 2482948"/>
              <a:gd name="connsiteY21048" fmla="*/ 635146 h 2128862"/>
              <a:gd name="connsiteX21049" fmla="*/ 680508 w 2482948"/>
              <a:gd name="connsiteY21049" fmla="*/ 638792 h 2128862"/>
              <a:gd name="connsiteX21050" fmla="*/ 683569 w 2482948"/>
              <a:gd name="connsiteY21050" fmla="*/ 640124 h 2128862"/>
              <a:gd name="connsiteX21051" fmla="*/ 687699 w 2482948"/>
              <a:gd name="connsiteY21051" fmla="*/ 632935 h 2128862"/>
              <a:gd name="connsiteX21052" fmla="*/ 686890 w 2482948"/>
              <a:gd name="connsiteY21052" fmla="*/ 632630 h 2128862"/>
              <a:gd name="connsiteX21053" fmla="*/ 2375407 w 2482948"/>
              <a:gd name="connsiteY21053" fmla="*/ 632342 h 2128862"/>
              <a:gd name="connsiteX21054" fmla="*/ 2354238 w 2482948"/>
              <a:gd name="connsiteY21054" fmla="*/ 637691 h 2128862"/>
              <a:gd name="connsiteX21055" fmla="*/ 2343230 w 2482948"/>
              <a:gd name="connsiteY21055" fmla="*/ 640472 h 2128862"/>
              <a:gd name="connsiteX21056" fmla="*/ 2341189 w 2482948"/>
              <a:gd name="connsiteY21056" fmla="*/ 640988 h 2128862"/>
              <a:gd name="connsiteX21057" fmla="*/ 2311752 w 2482948"/>
              <a:gd name="connsiteY21057" fmla="*/ 652020 h 2128862"/>
              <a:gd name="connsiteX21058" fmla="*/ 2315098 w 2482948"/>
              <a:gd name="connsiteY21058" fmla="*/ 657658 h 2128862"/>
              <a:gd name="connsiteX21059" fmla="*/ 2322081 w 2482948"/>
              <a:gd name="connsiteY21059" fmla="*/ 654164 h 2128862"/>
              <a:gd name="connsiteX21060" fmla="*/ 2356772 w 2482948"/>
              <a:gd name="connsiteY21060" fmla="*/ 638730 h 2128862"/>
              <a:gd name="connsiteX21061" fmla="*/ 2368163 w 2482948"/>
              <a:gd name="connsiteY21061" fmla="*/ 635476 h 2128862"/>
              <a:gd name="connsiteX21062" fmla="*/ 2371278 w 2482948"/>
              <a:gd name="connsiteY21062" fmla="*/ 634587 h 2128862"/>
              <a:gd name="connsiteX21063" fmla="*/ 2378119 w 2482948"/>
              <a:gd name="connsiteY21063" fmla="*/ 632633 h 2128862"/>
              <a:gd name="connsiteX21064" fmla="*/ 2376388 w 2482948"/>
              <a:gd name="connsiteY21064" fmla="*/ 632447 h 2128862"/>
              <a:gd name="connsiteX21065" fmla="*/ 2375710 w 2482948"/>
              <a:gd name="connsiteY21065" fmla="*/ 632374 h 2128862"/>
              <a:gd name="connsiteX21066" fmla="*/ 760853 w 2482948"/>
              <a:gd name="connsiteY21066" fmla="*/ 631410 h 2128862"/>
              <a:gd name="connsiteX21067" fmla="*/ 760445 w 2482948"/>
              <a:gd name="connsiteY21067" fmla="*/ 631495 h 2128862"/>
              <a:gd name="connsiteX21068" fmla="*/ 759886 w 2482948"/>
              <a:gd name="connsiteY21068" fmla="*/ 631610 h 2128862"/>
              <a:gd name="connsiteX21069" fmla="*/ 759897 w 2482948"/>
              <a:gd name="connsiteY21069" fmla="*/ 631624 h 2128862"/>
              <a:gd name="connsiteX21070" fmla="*/ 760404 w 2482948"/>
              <a:gd name="connsiteY21070" fmla="*/ 631613 h 2128862"/>
              <a:gd name="connsiteX21071" fmla="*/ 760584 w 2482948"/>
              <a:gd name="connsiteY21071" fmla="*/ 631609 h 2128862"/>
              <a:gd name="connsiteX21072" fmla="*/ 761026 w 2482948"/>
              <a:gd name="connsiteY21072" fmla="*/ 631599 h 2128862"/>
              <a:gd name="connsiteX21073" fmla="*/ 1634438 w 2482948"/>
              <a:gd name="connsiteY21073" fmla="*/ 631402 h 2128862"/>
              <a:gd name="connsiteX21074" fmla="*/ 1634126 w 2482948"/>
              <a:gd name="connsiteY21074" fmla="*/ 631768 h 2128862"/>
              <a:gd name="connsiteX21075" fmla="*/ 1633870 w 2482948"/>
              <a:gd name="connsiteY21075" fmla="*/ 632068 h 2128862"/>
              <a:gd name="connsiteX21076" fmla="*/ 1635560 w 2482948"/>
              <a:gd name="connsiteY21076" fmla="*/ 633351 h 2128862"/>
              <a:gd name="connsiteX21077" fmla="*/ 1639066 w 2482948"/>
              <a:gd name="connsiteY21077" fmla="*/ 635784 h 2128862"/>
              <a:gd name="connsiteX21078" fmla="*/ 1639209 w 2482948"/>
              <a:gd name="connsiteY21078" fmla="*/ 635601 h 2128862"/>
              <a:gd name="connsiteX21079" fmla="*/ 1637167 w 2482948"/>
              <a:gd name="connsiteY21079" fmla="*/ 633804 h 2128862"/>
              <a:gd name="connsiteX21080" fmla="*/ 2187619 w 2482948"/>
              <a:gd name="connsiteY21080" fmla="*/ 631079 h 2128862"/>
              <a:gd name="connsiteX21081" fmla="*/ 2185088 w 2482948"/>
              <a:gd name="connsiteY21081" fmla="*/ 631489 h 2128862"/>
              <a:gd name="connsiteX21082" fmla="*/ 2181516 w 2482948"/>
              <a:gd name="connsiteY21082" fmla="*/ 632068 h 2128862"/>
              <a:gd name="connsiteX21083" fmla="*/ 2182681 w 2482948"/>
              <a:gd name="connsiteY21083" fmla="*/ 644427 h 2128862"/>
              <a:gd name="connsiteX21084" fmla="*/ 2191187 w 2482948"/>
              <a:gd name="connsiteY21084" fmla="*/ 642521 h 2128862"/>
              <a:gd name="connsiteX21085" fmla="*/ 2263141 w 2482948"/>
              <a:gd name="connsiteY21085" fmla="*/ 630885 h 2128862"/>
              <a:gd name="connsiteX21086" fmla="*/ 2261794 w 2482948"/>
              <a:gd name="connsiteY21086" fmla="*/ 631090 h 2128862"/>
              <a:gd name="connsiteX21087" fmla="*/ 2259779 w 2482948"/>
              <a:gd name="connsiteY21087" fmla="*/ 631397 h 2128862"/>
              <a:gd name="connsiteX21088" fmla="*/ 2258564 w 2482948"/>
              <a:gd name="connsiteY21088" fmla="*/ 631582 h 2128862"/>
              <a:gd name="connsiteX21089" fmla="*/ 2260845 w 2482948"/>
              <a:gd name="connsiteY21089" fmla="*/ 635119 h 2128862"/>
              <a:gd name="connsiteX21090" fmla="*/ 2264132 w 2482948"/>
              <a:gd name="connsiteY21090" fmla="*/ 640217 h 2128862"/>
              <a:gd name="connsiteX21091" fmla="*/ 2265467 w 2482948"/>
              <a:gd name="connsiteY21091" fmla="*/ 639849 h 2128862"/>
              <a:gd name="connsiteX21092" fmla="*/ 2266953 w 2482948"/>
              <a:gd name="connsiteY21092" fmla="*/ 639439 h 2128862"/>
              <a:gd name="connsiteX21093" fmla="*/ 2268203 w 2482948"/>
              <a:gd name="connsiteY21093" fmla="*/ 639094 h 2128862"/>
              <a:gd name="connsiteX21094" fmla="*/ 642783 w 2482948"/>
              <a:gd name="connsiteY21094" fmla="*/ 630869 h 2128862"/>
              <a:gd name="connsiteX21095" fmla="*/ 639350 w 2482948"/>
              <a:gd name="connsiteY21095" fmla="*/ 631556 h 2128862"/>
              <a:gd name="connsiteX21096" fmla="*/ 637936 w 2482948"/>
              <a:gd name="connsiteY21096" fmla="*/ 633172 h 2128862"/>
              <a:gd name="connsiteX21097" fmla="*/ 637782 w 2482948"/>
              <a:gd name="connsiteY21097" fmla="*/ 633349 h 2128862"/>
              <a:gd name="connsiteX21098" fmla="*/ 650689 w 2482948"/>
              <a:gd name="connsiteY21098" fmla="*/ 635056 h 2128862"/>
              <a:gd name="connsiteX21099" fmla="*/ 651229 w 2482948"/>
              <a:gd name="connsiteY21099" fmla="*/ 635127 h 2128862"/>
              <a:gd name="connsiteX21100" fmla="*/ 653658 w 2482948"/>
              <a:gd name="connsiteY21100" fmla="*/ 636437 h 2128862"/>
              <a:gd name="connsiteX21101" fmla="*/ 654950 w 2482948"/>
              <a:gd name="connsiteY21101" fmla="*/ 634974 h 2128862"/>
              <a:gd name="connsiteX21102" fmla="*/ 655645 w 2482948"/>
              <a:gd name="connsiteY21102" fmla="*/ 634188 h 2128862"/>
              <a:gd name="connsiteX21103" fmla="*/ 880695 w 2482948"/>
              <a:gd name="connsiteY21103" fmla="*/ 630813 h 2128862"/>
              <a:gd name="connsiteX21104" fmla="*/ 879809 w 2482948"/>
              <a:gd name="connsiteY21104" fmla="*/ 631918 h 2128862"/>
              <a:gd name="connsiteX21105" fmla="*/ 879462 w 2482948"/>
              <a:gd name="connsiteY21105" fmla="*/ 632350 h 2128862"/>
              <a:gd name="connsiteX21106" fmla="*/ 879487 w 2482948"/>
              <a:gd name="connsiteY21106" fmla="*/ 632356 h 2128862"/>
              <a:gd name="connsiteX21107" fmla="*/ 879500 w 2482948"/>
              <a:gd name="connsiteY21107" fmla="*/ 632360 h 2128862"/>
              <a:gd name="connsiteX21108" fmla="*/ 879585 w 2482948"/>
              <a:gd name="connsiteY21108" fmla="*/ 632382 h 2128862"/>
              <a:gd name="connsiteX21109" fmla="*/ 880808 w 2482948"/>
              <a:gd name="connsiteY21109" fmla="*/ 630867 h 2128862"/>
              <a:gd name="connsiteX21110" fmla="*/ 880815 w 2482948"/>
              <a:gd name="connsiteY21110" fmla="*/ 630858 h 2128862"/>
              <a:gd name="connsiteX21111" fmla="*/ 880817 w 2482948"/>
              <a:gd name="connsiteY21111" fmla="*/ 630856 h 2128862"/>
              <a:gd name="connsiteX21112" fmla="*/ 880818 w 2482948"/>
              <a:gd name="connsiteY21112" fmla="*/ 630855 h 2128862"/>
              <a:gd name="connsiteX21113" fmla="*/ 1620348 w 2482948"/>
              <a:gd name="connsiteY21113" fmla="*/ 630192 h 2128862"/>
              <a:gd name="connsiteX21114" fmla="*/ 1619144 w 2482948"/>
              <a:gd name="connsiteY21114" fmla="*/ 631486 h 2128862"/>
              <a:gd name="connsiteX21115" fmla="*/ 1619064 w 2482948"/>
              <a:gd name="connsiteY21115" fmla="*/ 631573 h 2128862"/>
              <a:gd name="connsiteX21116" fmla="*/ 1620754 w 2482948"/>
              <a:gd name="connsiteY21116" fmla="*/ 632301 h 2128862"/>
              <a:gd name="connsiteX21117" fmla="*/ 1623148 w 2482948"/>
              <a:gd name="connsiteY21117" fmla="*/ 633566 h 2128862"/>
              <a:gd name="connsiteX21118" fmla="*/ 1624061 w 2482948"/>
              <a:gd name="connsiteY21118" fmla="*/ 634048 h 2128862"/>
              <a:gd name="connsiteX21119" fmla="*/ 1624276 w 2482948"/>
              <a:gd name="connsiteY21119" fmla="*/ 633756 h 2128862"/>
              <a:gd name="connsiteX21120" fmla="*/ 1625283 w 2482948"/>
              <a:gd name="connsiteY21120" fmla="*/ 632648 h 2128862"/>
              <a:gd name="connsiteX21121" fmla="*/ 1624569 w 2482948"/>
              <a:gd name="connsiteY21121" fmla="*/ 632269 h 2128862"/>
              <a:gd name="connsiteX21122" fmla="*/ 1623202 w 2482948"/>
              <a:gd name="connsiteY21122" fmla="*/ 631542 h 2128862"/>
              <a:gd name="connsiteX21123" fmla="*/ 1621804 w 2482948"/>
              <a:gd name="connsiteY21123" fmla="*/ 630881 h 2128862"/>
              <a:gd name="connsiteX21124" fmla="*/ 2039320 w 2482948"/>
              <a:gd name="connsiteY21124" fmla="*/ 630169 h 2128862"/>
              <a:gd name="connsiteX21125" fmla="*/ 2034209 w 2482948"/>
              <a:gd name="connsiteY21125" fmla="*/ 632294 h 2128862"/>
              <a:gd name="connsiteX21126" fmla="*/ 2034491 w 2482948"/>
              <a:gd name="connsiteY21126" fmla="*/ 632234 h 2128862"/>
              <a:gd name="connsiteX21127" fmla="*/ 2035213 w 2482948"/>
              <a:gd name="connsiteY21127" fmla="*/ 632081 h 2128862"/>
              <a:gd name="connsiteX21128" fmla="*/ 2038277 w 2482948"/>
              <a:gd name="connsiteY21128" fmla="*/ 632362 h 2128862"/>
              <a:gd name="connsiteX21129" fmla="*/ 2038461 w 2482948"/>
              <a:gd name="connsiteY21129" fmla="*/ 631974 h 2128862"/>
              <a:gd name="connsiteX21130" fmla="*/ 767983 w 2482948"/>
              <a:gd name="connsiteY21130" fmla="*/ 629942 h 2128862"/>
              <a:gd name="connsiteX21131" fmla="*/ 766269 w 2482948"/>
              <a:gd name="connsiteY21131" fmla="*/ 630295 h 2128862"/>
              <a:gd name="connsiteX21132" fmla="*/ 766700 w 2482948"/>
              <a:gd name="connsiteY21132" fmla="*/ 630758 h 2128862"/>
              <a:gd name="connsiteX21133" fmla="*/ 767851 w 2482948"/>
              <a:gd name="connsiteY21133" fmla="*/ 631443 h 2128862"/>
              <a:gd name="connsiteX21134" fmla="*/ 768990 w 2482948"/>
              <a:gd name="connsiteY21134" fmla="*/ 631417 h 2128862"/>
              <a:gd name="connsiteX21135" fmla="*/ 769784 w 2482948"/>
              <a:gd name="connsiteY21135" fmla="*/ 631399 h 2128862"/>
              <a:gd name="connsiteX21136" fmla="*/ 770434 w 2482948"/>
              <a:gd name="connsiteY21136" fmla="*/ 631385 h 2128862"/>
              <a:gd name="connsiteX21137" fmla="*/ 770016 w 2482948"/>
              <a:gd name="connsiteY21137" fmla="*/ 631144 h 2128862"/>
              <a:gd name="connsiteX21138" fmla="*/ 768062 w 2482948"/>
              <a:gd name="connsiteY21138" fmla="*/ 630017 h 2128862"/>
              <a:gd name="connsiteX21139" fmla="*/ 1507554 w 2482948"/>
              <a:gd name="connsiteY21139" fmla="*/ 629923 h 2128862"/>
              <a:gd name="connsiteX21140" fmla="*/ 1507322 w 2482948"/>
              <a:gd name="connsiteY21140" fmla="*/ 630137 h 2128862"/>
              <a:gd name="connsiteX21141" fmla="*/ 1506540 w 2482948"/>
              <a:gd name="connsiteY21141" fmla="*/ 630856 h 2128862"/>
              <a:gd name="connsiteX21142" fmla="*/ 1468783 w 2482948"/>
              <a:gd name="connsiteY21142" fmla="*/ 680998 h 2128862"/>
              <a:gd name="connsiteX21143" fmla="*/ 1464162 w 2482948"/>
              <a:gd name="connsiteY21143" fmla="*/ 689637 h 2128862"/>
              <a:gd name="connsiteX21144" fmla="*/ 1463503 w 2482948"/>
              <a:gd name="connsiteY21144" fmla="*/ 690870 h 2128862"/>
              <a:gd name="connsiteX21145" fmla="*/ 1430503 w 2482948"/>
              <a:gd name="connsiteY21145" fmla="*/ 768364 h 2128862"/>
              <a:gd name="connsiteX21146" fmla="*/ 1428777 w 2482948"/>
              <a:gd name="connsiteY21146" fmla="*/ 776007 h 2128862"/>
              <a:gd name="connsiteX21147" fmla="*/ 1428102 w 2482948"/>
              <a:gd name="connsiteY21147" fmla="*/ 778992 h 2128862"/>
              <a:gd name="connsiteX21148" fmla="*/ 1427598 w 2482948"/>
              <a:gd name="connsiteY21148" fmla="*/ 781224 h 2128862"/>
              <a:gd name="connsiteX21149" fmla="*/ 1430489 w 2482948"/>
              <a:gd name="connsiteY21149" fmla="*/ 781297 h 2128862"/>
              <a:gd name="connsiteX21150" fmla="*/ 1437511 w 2482948"/>
              <a:gd name="connsiteY21150" fmla="*/ 781472 h 2128862"/>
              <a:gd name="connsiteX21151" fmla="*/ 1442936 w 2482948"/>
              <a:gd name="connsiteY21151" fmla="*/ 766180 h 2128862"/>
              <a:gd name="connsiteX21152" fmla="*/ 1453633 w 2482948"/>
              <a:gd name="connsiteY21152" fmla="*/ 736024 h 2128862"/>
              <a:gd name="connsiteX21153" fmla="*/ 1453636 w 2482948"/>
              <a:gd name="connsiteY21153" fmla="*/ 736018 h 2128862"/>
              <a:gd name="connsiteX21154" fmla="*/ 1469296 w 2482948"/>
              <a:gd name="connsiteY21154" fmla="*/ 704904 h 2128862"/>
              <a:gd name="connsiteX21155" fmla="*/ 1477098 w 2482948"/>
              <a:gd name="connsiteY21155" fmla="*/ 689403 h 2128862"/>
              <a:gd name="connsiteX21156" fmla="*/ 1486344 w 2482948"/>
              <a:gd name="connsiteY21156" fmla="*/ 675712 h 2128862"/>
              <a:gd name="connsiteX21157" fmla="*/ 1490073 w 2482948"/>
              <a:gd name="connsiteY21157" fmla="*/ 668836 h 2128862"/>
              <a:gd name="connsiteX21158" fmla="*/ 1495220 w 2482948"/>
              <a:gd name="connsiteY21158" fmla="*/ 662568 h 2128862"/>
              <a:gd name="connsiteX21159" fmla="*/ 1497613 w 2482948"/>
              <a:gd name="connsiteY21159" fmla="*/ 659025 h 2128862"/>
              <a:gd name="connsiteX21160" fmla="*/ 1503707 w 2482948"/>
              <a:gd name="connsiteY21160" fmla="*/ 650001 h 2128862"/>
              <a:gd name="connsiteX21161" fmla="*/ 1514724 w 2482948"/>
              <a:gd name="connsiteY21161" fmla="*/ 638816 h 2128862"/>
              <a:gd name="connsiteX21162" fmla="*/ 1518231 w 2482948"/>
              <a:gd name="connsiteY21162" fmla="*/ 634546 h 2128862"/>
              <a:gd name="connsiteX21163" fmla="*/ 1510084 w 2482948"/>
              <a:gd name="connsiteY21163" fmla="*/ 631008 h 2128862"/>
              <a:gd name="connsiteX21164" fmla="*/ 1603300 w 2482948"/>
              <a:gd name="connsiteY21164" fmla="*/ 629529 h 2128862"/>
              <a:gd name="connsiteX21165" fmla="*/ 1602156 w 2482948"/>
              <a:gd name="connsiteY21165" fmla="*/ 630645 h 2128862"/>
              <a:gd name="connsiteX21166" fmla="*/ 1602653 w 2482948"/>
              <a:gd name="connsiteY21166" fmla="*/ 630863 h 2128862"/>
              <a:gd name="connsiteX21167" fmla="*/ 1602799 w 2482948"/>
              <a:gd name="connsiteY21167" fmla="*/ 630927 h 2128862"/>
              <a:gd name="connsiteX21168" fmla="*/ 1603602 w 2482948"/>
              <a:gd name="connsiteY21168" fmla="*/ 631276 h 2128862"/>
              <a:gd name="connsiteX21169" fmla="*/ 1609225 w 2482948"/>
              <a:gd name="connsiteY21169" fmla="*/ 633716 h 2128862"/>
              <a:gd name="connsiteX21170" fmla="*/ 1610170 w 2482948"/>
              <a:gd name="connsiteY21170" fmla="*/ 632535 h 2128862"/>
              <a:gd name="connsiteX21171" fmla="*/ 1604867 w 2482948"/>
              <a:gd name="connsiteY21171" fmla="*/ 630218 h 2128862"/>
              <a:gd name="connsiteX21172" fmla="*/ 1604699 w 2482948"/>
              <a:gd name="connsiteY21172" fmla="*/ 630144 h 2128862"/>
              <a:gd name="connsiteX21173" fmla="*/ 1603906 w 2482948"/>
              <a:gd name="connsiteY21173" fmla="*/ 629796 h 2128862"/>
              <a:gd name="connsiteX21174" fmla="*/ 789841 w 2482948"/>
              <a:gd name="connsiteY21174" fmla="*/ 629431 h 2128862"/>
              <a:gd name="connsiteX21175" fmla="*/ 792534 w 2482948"/>
              <a:gd name="connsiteY21175" fmla="*/ 630882 h 2128862"/>
              <a:gd name="connsiteX21176" fmla="*/ 796403 w 2482948"/>
              <a:gd name="connsiteY21176" fmla="*/ 630794 h 2128862"/>
              <a:gd name="connsiteX21177" fmla="*/ 796406 w 2482948"/>
              <a:gd name="connsiteY21177" fmla="*/ 630794 h 2128862"/>
              <a:gd name="connsiteX21178" fmla="*/ 796515 w 2482948"/>
              <a:gd name="connsiteY21178" fmla="*/ 630816 h 2128862"/>
              <a:gd name="connsiteX21179" fmla="*/ 797793 w 2482948"/>
              <a:gd name="connsiteY21179" fmla="*/ 631069 h 2128862"/>
              <a:gd name="connsiteX21180" fmla="*/ 798024 w 2482948"/>
              <a:gd name="connsiteY21180" fmla="*/ 630788 h 2128862"/>
              <a:gd name="connsiteX21181" fmla="*/ 798007 w 2482948"/>
              <a:gd name="connsiteY21181" fmla="*/ 630780 h 2128862"/>
              <a:gd name="connsiteX21182" fmla="*/ 797928 w 2482948"/>
              <a:gd name="connsiteY21182" fmla="*/ 630739 h 2128862"/>
              <a:gd name="connsiteX21183" fmla="*/ 797844 w 2482948"/>
              <a:gd name="connsiteY21183" fmla="*/ 630696 h 2128862"/>
              <a:gd name="connsiteX21184" fmla="*/ 791877 w 2482948"/>
              <a:gd name="connsiteY21184" fmla="*/ 629753 h 2128862"/>
              <a:gd name="connsiteX21185" fmla="*/ 790100 w 2482948"/>
              <a:gd name="connsiteY21185" fmla="*/ 629472 h 2128862"/>
              <a:gd name="connsiteX21186" fmla="*/ 2273317 w 2482948"/>
              <a:gd name="connsiteY21186" fmla="*/ 629335 h 2128862"/>
              <a:gd name="connsiteX21187" fmla="*/ 2269979 w 2482948"/>
              <a:gd name="connsiteY21187" fmla="*/ 629844 h 2128862"/>
              <a:gd name="connsiteX21188" fmla="*/ 2274739 w 2482948"/>
              <a:gd name="connsiteY21188" fmla="*/ 636730 h 2128862"/>
              <a:gd name="connsiteX21189" fmla="*/ 2275203 w 2482948"/>
              <a:gd name="connsiteY21189" fmla="*/ 637401 h 2128862"/>
              <a:gd name="connsiteX21190" fmla="*/ 2276592 w 2482948"/>
              <a:gd name="connsiteY21190" fmla="*/ 637106 h 2128862"/>
              <a:gd name="connsiteX21191" fmla="*/ 2277991 w 2482948"/>
              <a:gd name="connsiteY21191" fmla="*/ 636810 h 2128862"/>
              <a:gd name="connsiteX21192" fmla="*/ 2278268 w 2482948"/>
              <a:gd name="connsiteY21192" fmla="*/ 636751 h 2128862"/>
              <a:gd name="connsiteX21193" fmla="*/ 2102592 w 2482948"/>
              <a:gd name="connsiteY21193" fmla="*/ 629273 h 2128862"/>
              <a:gd name="connsiteX21194" fmla="*/ 2102585 w 2482948"/>
              <a:gd name="connsiteY21194" fmla="*/ 629274 h 2128862"/>
              <a:gd name="connsiteX21195" fmla="*/ 2102378 w 2482948"/>
              <a:gd name="connsiteY21195" fmla="*/ 629319 h 2128862"/>
              <a:gd name="connsiteX21196" fmla="*/ 2090784 w 2482948"/>
              <a:gd name="connsiteY21196" fmla="*/ 631834 h 2128862"/>
              <a:gd name="connsiteX21197" fmla="*/ 2090728 w 2482948"/>
              <a:gd name="connsiteY21197" fmla="*/ 632024 h 2128862"/>
              <a:gd name="connsiteX21198" fmla="*/ 2090488 w 2482948"/>
              <a:gd name="connsiteY21198" fmla="*/ 632840 h 2128862"/>
              <a:gd name="connsiteX21199" fmla="*/ 2087639 w 2482948"/>
              <a:gd name="connsiteY21199" fmla="*/ 642519 h 2128862"/>
              <a:gd name="connsiteX21200" fmla="*/ 2097097 w 2482948"/>
              <a:gd name="connsiteY21200" fmla="*/ 647082 h 2128862"/>
              <a:gd name="connsiteX21201" fmla="*/ 2097645 w 2482948"/>
              <a:gd name="connsiteY21201" fmla="*/ 646941 h 2128862"/>
              <a:gd name="connsiteX21202" fmla="*/ 2099035 w 2482948"/>
              <a:gd name="connsiteY21202" fmla="*/ 646582 h 2128862"/>
              <a:gd name="connsiteX21203" fmla="*/ 2200197 w 2482948"/>
              <a:gd name="connsiteY21203" fmla="*/ 629040 h 2128862"/>
              <a:gd name="connsiteX21204" fmla="*/ 2195846 w 2482948"/>
              <a:gd name="connsiteY21204" fmla="*/ 629745 h 2128862"/>
              <a:gd name="connsiteX21205" fmla="*/ 2196021 w 2482948"/>
              <a:gd name="connsiteY21205" fmla="*/ 630200 h 2128862"/>
              <a:gd name="connsiteX21206" fmla="*/ 2196272 w 2482948"/>
              <a:gd name="connsiteY21206" fmla="*/ 630853 h 2128862"/>
              <a:gd name="connsiteX21207" fmla="*/ 2197099 w 2482948"/>
              <a:gd name="connsiteY21207" fmla="*/ 636605 h 2128862"/>
              <a:gd name="connsiteX21208" fmla="*/ 2197739 w 2482948"/>
              <a:gd name="connsiteY21208" fmla="*/ 641054 h 2128862"/>
              <a:gd name="connsiteX21209" fmla="*/ 2201453 w 2482948"/>
              <a:gd name="connsiteY21209" fmla="*/ 640222 h 2128862"/>
              <a:gd name="connsiteX21210" fmla="*/ 2204067 w 2482948"/>
              <a:gd name="connsiteY21210" fmla="*/ 639636 h 2128862"/>
              <a:gd name="connsiteX21211" fmla="*/ 826989 w 2482948"/>
              <a:gd name="connsiteY21211" fmla="*/ 628987 h 2128862"/>
              <a:gd name="connsiteX21212" fmla="*/ 826720 w 2482948"/>
              <a:gd name="connsiteY21212" fmla="*/ 629318 h 2128862"/>
              <a:gd name="connsiteX21213" fmla="*/ 827921 w 2482948"/>
              <a:gd name="connsiteY21213" fmla="*/ 629546 h 2128862"/>
              <a:gd name="connsiteX21214" fmla="*/ 828122 w 2482948"/>
              <a:gd name="connsiteY21214" fmla="*/ 629585 h 2128862"/>
              <a:gd name="connsiteX21215" fmla="*/ 828141 w 2482948"/>
              <a:gd name="connsiteY21215" fmla="*/ 629588 h 2128862"/>
              <a:gd name="connsiteX21216" fmla="*/ 828118 w 2482948"/>
              <a:gd name="connsiteY21216" fmla="*/ 629576 h 2128862"/>
              <a:gd name="connsiteX21217" fmla="*/ 2366664 w 2482948"/>
              <a:gd name="connsiteY21217" fmla="*/ 628975 h 2128862"/>
              <a:gd name="connsiteX21218" fmla="*/ 2320507 w 2482948"/>
              <a:gd name="connsiteY21218" fmla="*/ 638696 h 2128862"/>
              <a:gd name="connsiteX21219" fmla="*/ 2305391 w 2482948"/>
              <a:gd name="connsiteY21219" fmla="*/ 643362 h 2128862"/>
              <a:gd name="connsiteX21220" fmla="*/ 2306822 w 2482948"/>
              <a:gd name="connsiteY21220" fmla="*/ 644955 h 2128862"/>
              <a:gd name="connsiteX21221" fmla="*/ 2308998 w 2482948"/>
              <a:gd name="connsiteY21221" fmla="*/ 647379 h 2128862"/>
              <a:gd name="connsiteX21222" fmla="*/ 2309881 w 2482948"/>
              <a:gd name="connsiteY21222" fmla="*/ 648867 h 2128862"/>
              <a:gd name="connsiteX21223" fmla="*/ 2322204 w 2482948"/>
              <a:gd name="connsiteY21223" fmla="*/ 644300 h 2128862"/>
              <a:gd name="connsiteX21224" fmla="*/ 2342206 w 2482948"/>
              <a:gd name="connsiteY21224" fmla="*/ 636886 h 2128862"/>
              <a:gd name="connsiteX21225" fmla="*/ 2364534 w 2482948"/>
              <a:gd name="connsiteY21225" fmla="*/ 631525 h 2128862"/>
              <a:gd name="connsiteX21226" fmla="*/ 2370669 w 2482948"/>
              <a:gd name="connsiteY21226" fmla="*/ 630051 h 2128862"/>
              <a:gd name="connsiteX21227" fmla="*/ 2372816 w 2482948"/>
              <a:gd name="connsiteY21227" fmla="*/ 629536 h 2128862"/>
              <a:gd name="connsiteX21228" fmla="*/ 1586106 w 2482948"/>
              <a:gd name="connsiteY21228" fmla="*/ 628938 h 2128862"/>
              <a:gd name="connsiteX21229" fmla="*/ 1585292 w 2482948"/>
              <a:gd name="connsiteY21229" fmla="*/ 629794 h 2128862"/>
              <a:gd name="connsiteX21230" fmla="*/ 1593486 w 2482948"/>
              <a:gd name="connsiteY21230" fmla="*/ 633369 h 2128862"/>
              <a:gd name="connsiteX21231" fmla="*/ 1594322 w 2482948"/>
              <a:gd name="connsiteY21231" fmla="*/ 632549 h 2128862"/>
              <a:gd name="connsiteX21232" fmla="*/ 1593623 w 2482948"/>
              <a:gd name="connsiteY21232" fmla="*/ 632242 h 2128862"/>
              <a:gd name="connsiteX21233" fmla="*/ 1591731 w 2482948"/>
              <a:gd name="connsiteY21233" fmla="*/ 631410 h 2128862"/>
              <a:gd name="connsiteX21234" fmla="*/ 1650962 w 2482948"/>
              <a:gd name="connsiteY21234" fmla="*/ 628171 h 2128862"/>
              <a:gd name="connsiteX21235" fmla="*/ 1649965 w 2482948"/>
              <a:gd name="connsiteY21235" fmla="*/ 629446 h 2128862"/>
              <a:gd name="connsiteX21236" fmla="*/ 1650696 w 2482948"/>
              <a:gd name="connsiteY21236" fmla="*/ 630491 h 2128862"/>
              <a:gd name="connsiteX21237" fmla="*/ 1651427 w 2482948"/>
              <a:gd name="connsiteY21237" fmla="*/ 631534 h 2128862"/>
              <a:gd name="connsiteX21238" fmla="*/ 1651148 w 2482948"/>
              <a:gd name="connsiteY21238" fmla="*/ 629518 h 2128862"/>
              <a:gd name="connsiteX21239" fmla="*/ 1651022 w 2482948"/>
              <a:gd name="connsiteY21239" fmla="*/ 628606 h 2128862"/>
              <a:gd name="connsiteX21240" fmla="*/ 666808 w 2482948"/>
              <a:gd name="connsiteY21240" fmla="*/ 628090 h 2128862"/>
              <a:gd name="connsiteX21241" fmla="*/ 663801 w 2482948"/>
              <a:gd name="connsiteY21241" fmla="*/ 631518 h 2128862"/>
              <a:gd name="connsiteX21242" fmla="*/ 665542 w 2482948"/>
              <a:gd name="connsiteY21242" fmla="*/ 632276 h 2128862"/>
              <a:gd name="connsiteX21243" fmla="*/ 665630 w 2482948"/>
              <a:gd name="connsiteY21243" fmla="*/ 632314 h 2128862"/>
              <a:gd name="connsiteX21244" fmla="*/ 675905 w 2482948"/>
              <a:gd name="connsiteY21244" fmla="*/ 636788 h 2128862"/>
              <a:gd name="connsiteX21245" fmla="*/ 680288 w 2482948"/>
              <a:gd name="connsiteY21245" fmla="*/ 631837 h 2128862"/>
              <a:gd name="connsiteX21246" fmla="*/ 680967 w 2482948"/>
              <a:gd name="connsiteY21246" fmla="*/ 631070 h 2128862"/>
              <a:gd name="connsiteX21247" fmla="*/ 1569775 w 2482948"/>
              <a:gd name="connsiteY21247" fmla="*/ 627826 h 2128862"/>
              <a:gd name="connsiteX21248" fmla="*/ 1569033 w 2482948"/>
              <a:gd name="connsiteY21248" fmla="*/ 628736 h 2128862"/>
              <a:gd name="connsiteX21249" fmla="*/ 1568616 w 2482948"/>
              <a:gd name="connsiteY21249" fmla="*/ 629247 h 2128862"/>
              <a:gd name="connsiteX21250" fmla="*/ 1577101 w 2482948"/>
              <a:gd name="connsiteY21250" fmla="*/ 632943 h 2128862"/>
              <a:gd name="connsiteX21251" fmla="*/ 1578322 w 2482948"/>
              <a:gd name="connsiteY21251" fmla="*/ 631662 h 2128862"/>
              <a:gd name="connsiteX21252" fmla="*/ 1576246 w 2482948"/>
              <a:gd name="connsiteY21252" fmla="*/ 630730 h 2128862"/>
              <a:gd name="connsiteX21253" fmla="*/ 1552854 w 2482948"/>
              <a:gd name="connsiteY21253" fmla="*/ 627696 h 2128862"/>
              <a:gd name="connsiteX21254" fmla="*/ 1552626 w 2482948"/>
              <a:gd name="connsiteY21254" fmla="*/ 627951 h 2128862"/>
              <a:gd name="connsiteX21255" fmla="*/ 1552092 w 2482948"/>
              <a:gd name="connsiteY21255" fmla="*/ 628551 h 2128862"/>
              <a:gd name="connsiteX21256" fmla="*/ 1559774 w 2482948"/>
              <a:gd name="connsiteY21256" fmla="*/ 631890 h 2128862"/>
              <a:gd name="connsiteX21257" fmla="*/ 1560573 w 2482948"/>
              <a:gd name="connsiteY21257" fmla="*/ 631061 h 2128862"/>
              <a:gd name="connsiteX21258" fmla="*/ 1555948 w 2482948"/>
              <a:gd name="connsiteY21258" fmla="*/ 629045 h 2128862"/>
              <a:gd name="connsiteX21259" fmla="*/ 1554349 w 2482948"/>
              <a:gd name="connsiteY21259" fmla="*/ 628348 h 2128862"/>
              <a:gd name="connsiteX21260" fmla="*/ 2284785 w 2482948"/>
              <a:gd name="connsiteY21260" fmla="*/ 627589 h 2128862"/>
              <a:gd name="connsiteX21261" fmla="*/ 2283127 w 2482948"/>
              <a:gd name="connsiteY21261" fmla="*/ 627841 h 2128862"/>
              <a:gd name="connsiteX21262" fmla="*/ 2282215 w 2482948"/>
              <a:gd name="connsiteY21262" fmla="*/ 627980 h 2128862"/>
              <a:gd name="connsiteX21263" fmla="*/ 2280078 w 2482948"/>
              <a:gd name="connsiteY21263" fmla="*/ 628305 h 2128862"/>
              <a:gd name="connsiteX21264" fmla="*/ 2285248 w 2482948"/>
              <a:gd name="connsiteY21264" fmla="*/ 635273 h 2128862"/>
              <a:gd name="connsiteX21265" fmla="*/ 2291085 w 2482948"/>
              <a:gd name="connsiteY21265" fmla="*/ 634036 h 2128862"/>
              <a:gd name="connsiteX21266" fmla="*/ 2290592 w 2482948"/>
              <a:gd name="connsiteY21266" fmla="*/ 633532 h 2128862"/>
              <a:gd name="connsiteX21267" fmla="*/ 2290011 w 2482948"/>
              <a:gd name="connsiteY21267" fmla="*/ 632937 h 2128862"/>
              <a:gd name="connsiteX21268" fmla="*/ 1637699 w 2482948"/>
              <a:gd name="connsiteY21268" fmla="*/ 627565 h 2128862"/>
              <a:gd name="connsiteX21269" fmla="*/ 1637678 w 2482948"/>
              <a:gd name="connsiteY21269" fmla="*/ 627590 h 2128862"/>
              <a:gd name="connsiteX21270" fmla="*/ 1637592 w 2482948"/>
              <a:gd name="connsiteY21270" fmla="*/ 627692 h 2128862"/>
              <a:gd name="connsiteX21271" fmla="*/ 1638548 w 2482948"/>
              <a:gd name="connsiteY21271" fmla="*/ 628505 h 2128862"/>
              <a:gd name="connsiteX21272" fmla="*/ 1638323 w 2482948"/>
              <a:gd name="connsiteY21272" fmla="*/ 628256 h 2128862"/>
              <a:gd name="connsiteX21273" fmla="*/ 1038266 w 2482948"/>
              <a:gd name="connsiteY21273" fmla="*/ 627467 h 2128862"/>
              <a:gd name="connsiteX21274" fmla="*/ 1038096 w 2482948"/>
              <a:gd name="connsiteY21274" fmla="*/ 627558 h 2128862"/>
              <a:gd name="connsiteX21275" fmla="*/ 1037391 w 2482948"/>
              <a:gd name="connsiteY21275" fmla="*/ 627934 h 2128862"/>
              <a:gd name="connsiteX21276" fmla="*/ 1027209 w 2482948"/>
              <a:gd name="connsiteY21276" fmla="*/ 633360 h 2128862"/>
              <a:gd name="connsiteX21277" fmla="*/ 1028151 w 2482948"/>
              <a:gd name="connsiteY21277" fmla="*/ 634292 h 2128862"/>
              <a:gd name="connsiteX21278" fmla="*/ 1028399 w 2482948"/>
              <a:gd name="connsiteY21278" fmla="*/ 634537 h 2128862"/>
              <a:gd name="connsiteX21279" fmla="*/ 1035471 w 2482948"/>
              <a:gd name="connsiteY21279" fmla="*/ 631378 h 2128862"/>
              <a:gd name="connsiteX21280" fmla="*/ 1040083 w 2482948"/>
              <a:gd name="connsiteY21280" fmla="*/ 629317 h 2128862"/>
              <a:gd name="connsiteX21281" fmla="*/ 1056530 w 2482948"/>
              <a:gd name="connsiteY21281" fmla="*/ 627248 h 2128862"/>
              <a:gd name="connsiteX21282" fmla="*/ 1047784 w 2482948"/>
              <a:gd name="connsiteY21282" fmla="*/ 631155 h 2128862"/>
              <a:gd name="connsiteX21283" fmla="*/ 1048995 w 2482948"/>
              <a:gd name="connsiteY21283" fmla="*/ 632387 h 2128862"/>
              <a:gd name="connsiteX21284" fmla="*/ 1050434 w 2482948"/>
              <a:gd name="connsiteY21284" fmla="*/ 634871 h 2128862"/>
              <a:gd name="connsiteX21285" fmla="*/ 1054941 w 2482948"/>
              <a:gd name="connsiteY21285" fmla="*/ 633211 h 2128862"/>
              <a:gd name="connsiteX21286" fmla="*/ 1055054 w 2482948"/>
              <a:gd name="connsiteY21286" fmla="*/ 633169 h 2128862"/>
              <a:gd name="connsiteX21287" fmla="*/ 1058868 w 2482948"/>
              <a:gd name="connsiteY21287" fmla="*/ 631764 h 2128862"/>
              <a:gd name="connsiteX21288" fmla="*/ 2212137 w 2482948"/>
              <a:gd name="connsiteY21288" fmla="*/ 627105 h 2128862"/>
              <a:gd name="connsiteX21289" fmla="*/ 2207162 w 2482948"/>
              <a:gd name="connsiteY21289" fmla="*/ 627911 h 2128862"/>
              <a:gd name="connsiteX21290" fmla="*/ 2210749 w 2482948"/>
              <a:gd name="connsiteY21290" fmla="*/ 636057 h 2128862"/>
              <a:gd name="connsiteX21291" fmla="*/ 2211131 w 2482948"/>
              <a:gd name="connsiteY21291" fmla="*/ 638054 h 2128862"/>
              <a:gd name="connsiteX21292" fmla="*/ 2216235 w 2482948"/>
              <a:gd name="connsiteY21292" fmla="*/ 636910 h 2128862"/>
              <a:gd name="connsiteX21293" fmla="*/ 691393 w 2482948"/>
              <a:gd name="connsiteY21293" fmla="*/ 626504 h 2128862"/>
              <a:gd name="connsiteX21294" fmla="*/ 689194 w 2482948"/>
              <a:gd name="connsiteY21294" fmla="*/ 628987 h 2128862"/>
              <a:gd name="connsiteX21295" fmla="*/ 689492 w 2482948"/>
              <a:gd name="connsiteY21295" fmla="*/ 629095 h 2128862"/>
              <a:gd name="connsiteX21296" fmla="*/ 689834 w 2482948"/>
              <a:gd name="connsiteY21296" fmla="*/ 629218 h 2128862"/>
              <a:gd name="connsiteX21297" fmla="*/ 691121 w 2482948"/>
              <a:gd name="connsiteY21297" fmla="*/ 626978 h 2128862"/>
              <a:gd name="connsiteX21298" fmla="*/ 816049 w 2482948"/>
              <a:gd name="connsiteY21298" fmla="*/ 626332 h 2128862"/>
              <a:gd name="connsiteX21299" fmla="*/ 818526 w 2482948"/>
              <a:gd name="connsiteY21299" fmla="*/ 627761 h 2128862"/>
              <a:gd name="connsiteX21300" fmla="*/ 819329 w 2482948"/>
              <a:gd name="connsiteY21300" fmla="*/ 627914 h 2128862"/>
              <a:gd name="connsiteX21301" fmla="*/ 819849 w 2482948"/>
              <a:gd name="connsiteY21301" fmla="*/ 628013 h 2128862"/>
              <a:gd name="connsiteX21302" fmla="*/ 820956 w 2482948"/>
              <a:gd name="connsiteY21302" fmla="*/ 628223 h 2128862"/>
              <a:gd name="connsiteX21303" fmla="*/ 821754 w 2482948"/>
              <a:gd name="connsiteY21303" fmla="*/ 627216 h 2128862"/>
              <a:gd name="connsiteX21304" fmla="*/ 816833 w 2482948"/>
              <a:gd name="connsiteY21304" fmla="*/ 626454 h 2128862"/>
              <a:gd name="connsiteX21305" fmla="*/ 2117802 w 2482948"/>
              <a:gd name="connsiteY21305" fmla="*/ 625974 h 2128862"/>
              <a:gd name="connsiteX21306" fmla="*/ 2110471 w 2482948"/>
              <a:gd name="connsiteY21306" fmla="*/ 627564 h 2128862"/>
              <a:gd name="connsiteX21307" fmla="*/ 2107671 w 2482948"/>
              <a:gd name="connsiteY21307" fmla="*/ 628171 h 2128862"/>
              <a:gd name="connsiteX21308" fmla="*/ 2107083 w 2482948"/>
              <a:gd name="connsiteY21308" fmla="*/ 628299 h 2128862"/>
              <a:gd name="connsiteX21309" fmla="*/ 2103629 w 2482948"/>
              <a:gd name="connsiteY21309" fmla="*/ 645396 h 2128862"/>
              <a:gd name="connsiteX21310" fmla="*/ 2111434 w 2482948"/>
              <a:gd name="connsiteY21310" fmla="*/ 643381 h 2128862"/>
              <a:gd name="connsiteX21311" fmla="*/ 2115505 w 2482948"/>
              <a:gd name="connsiteY21311" fmla="*/ 642330 h 2128862"/>
              <a:gd name="connsiteX21312" fmla="*/ 1652714 w 2482948"/>
              <a:gd name="connsiteY21312" fmla="*/ 625930 h 2128862"/>
              <a:gd name="connsiteX21313" fmla="*/ 1652568 w 2482948"/>
              <a:gd name="connsiteY21313" fmla="*/ 626117 h 2128862"/>
              <a:gd name="connsiteX21314" fmla="*/ 1652672 w 2482948"/>
              <a:gd name="connsiteY21314" fmla="*/ 626298 h 2128862"/>
              <a:gd name="connsiteX21315" fmla="*/ 1652709 w 2482948"/>
              <a:gd name="connsiteY21315" fmla="*/ 625974 h 2128862"/>
              <a:gd name="connsiteX21316" fmla="*/ 862966 w 2482948"/>
              <a:gd name="connsiteY21316" fmla="*/ 625881 h 2128862"/>
              <a:gd name="connsiteX21317" fmla="*/ 861676 w 2482948"/>
              <a:gd name="connsiteY21317" fmla="*/ 627577 h 2128862"/>
              <a:gd name="connsiteX21318" fmla="*/ 863895 w 2482948"/>
              <a:gd name="connsiteY21318" fmla="*/ 628172 h 2128862"/>
              <a:gd name="connsiteX21319" fmla="*/ 865440 w 2482948"/>
              <a:gd name="connsiteY21319" fmla="*/ 626243 h 2128862"/>
              <a:gd name="connsiteX21320" fmla="*/ 724224 w 2482948"/>
              <a:gd name="connsiteY21320" fmla="*/ 625666 h 2128862"/>
              <a:gd name="connsiteX21321" fmla="*/ 723977 w 2482948"/>
              <a:gd name="connsiteY21321" fmla="*/ 625799 h 2128862"/>
              <a:gd name="connsiteX21322" fmla="*/ 723999 w 2482948"/>
              <a:gd name="connsiteY21322" fmla="*/ 625805 h 2128862"/>
              <a:gd name="connsiteX21323" fmla="*/ 724291 w 2482948"/>
              <a:gd name="connsiteY21323" fmla="*/ 625887 h 2128862"/>
              <a:gd name="connsiteX21324" fmla="*/ 1624666 w 2482948"/>
              <a:gd name="connsiteY21324" fmla="*/ 625547 h 2128862"/>
              <a:gd name="connsiteX21325" fmla="*/ 1624199 w 2482948"/>
              <a:gd name="connsiteY21325" fmla="*/ 626050 h 2128862"/>
              <a:gd name="connsiteX21326" fmla="*/ 1623890 w 2482948"/>
              <a:gd name="connsiteY21326" fmla="*/ 626381 h 2128862"/>
              <a:gd name="connsiteX21327" fmla="*/ 1624980 w 2482948"/>
              <a:gd name="connsiteY21327" fmla="*/ 626852 h 2128862"/>
              <a:gd name="connsiteX21328" fmla="*/ 1625064 w 2482948"/>
              <a:gd name="connsiteY21328" fmla="*/ 626888 h 2128862"/>
              <a:gd name="connsiteX21329" fmla="*/ 1628712 w 2482948"/>
              <a:gd name="connsiteY21329" fmla="*/ 628878 h 2128862"/>
              <a:gd name="connsiteX21330" fmla="*/ 1629495 w 2482948"/>
              <a:gd name="connsiteY21330" fmla="*/ 628017 h 2128862"/>
              <a:gd name="connsiteX21331" fmla="*/ 1626672 w 2482948"/>
              <a:gd name="connsiteY21331" fmla="*/ 626573 h 2128862"/>
              <a:gd name="connsiteX21332" fmla="*/ 1625565 w 2482948"/>
              <a:gd name="connsiteY21332" fmla="*/ 626007 h 2128862"/>
              <a:gd name="connsiteX21333" fmla="*/ 2223757 w 2482948"/>
              <a:gd name="connsiteY21333" fmla="*/ 625221 h 2128862"/>
              <a:gd name="connsiteX21334" fmla="*/ 2219477 w 2482948"/>
              <a:gd name="connsiteY21334" fmla="*/ 625915 h 2128862"/>
              <a:gd name="connsiteX21335" fmla="*/ 2219053 w 2482948"/>
              <a:gd name="connsiteY21335" fmla="*/ 625984 h 2128862"/>
              <a:gd name="connsiteX21336" fmla="*/ 2223604 w 2482948"/>
              <a:gd name="connsiteY21336" fmla="*/ 635260 h 2128862"/>
              <a:gd name="connsiteX21337" fmla="*/ 2227962 w 2482948"/>
              <a:gd name="connsiteY21337" fmla="*/ 634283 h 2128862"/>
              <a:gd name="connsiteX21338" fmla="*/ 2227991 w 2482948"/>
              <a:gd name="connsiteY21338" fmla="*/ 634277 h 2128862"/>
              <a:gd name="connsiteX21339" fmla="*/ 651193 w 2482948"/>
              <a:gd name="connsiteY21339" fmla="*/ 624803 h 2128862"/>
              <a:gd name="connsiteX21340" fmla="*/ 643967 w 2482948"/>
              <a:gd name="connsiteY21340" fmla="*/ 626279 h 2128862"/>
              <a:gd name="connsiteX21341" fmla="*/ 643125 w 2482948"/>
              <a:gd name="connsiteY21341" fmla="*/ 627242 h 2128862"/>
              <a:gd name="connsiteX21342" fmla="*/ 641639 w 2482948"/>
              <a:gd name="connsiteY21342" fmla="*/ 628940 h 2128862"/>
              <a:gd name="connsiteX21343" fmla="*/ 659314 w 2482948"/>
              <a:gd name="connsiteY21343" fmla="*/ 630034 h 2128862"/>
              <a:gd name="connsiteX21344" fmla="*/ 661937 w 2482948"/>
              <a:gd name="connsiteY21344" fmla="*/ 627064 h 2128862"/>
              <a:gd name="connsiteX21345" fmla="*/ 1608211 w 2482948"/>
              <a:gd name="connsiteY21345" fmla="*/ 624737 h 2128862"/>
              <a:gd name="connsiteX21346" fmla="*/ 1607397 w 2482948"/>
              <a:gd name="connsiteY21346" fmla="*/ 625531 h 2128862"/>
              <a:gd name="connsiteX21347" fmla="*/ 1606728 w 2482948"/>
              <a:gd name="connsiteY21347" fmla="*/ 626184 h 2128862"/>
              <a:gd name="connsiteX21348" fmla="*/ 1613030 w 2482948"/>
              <a:gd name="connsiteY21348" fmla="*/ 628964 h 2128862"/>
              <a:gd name="connsiteX21349" fmla="*/ 1614282 w 2482948"/>
              <a:gd name="connsiteY21349" fmla="*/ 627400 h 2128862"/>
              <a:gd name="connsiteX21350" fmla="*/ 1614092 w 2482948"/>
              <a:gd name="connsiteY21350" fmla="*/ 627317 h 2128862"/>
              <a:gd name="connsiteX21351" fmla="*/ 2362394 w 2482948"/>
              <a:gd name="connsiteY21351" fmla="*/ 624631 h 2128862"/>
              <a:gd name="connsiteX21352" fmla="*/ 2312509 w 2482948"/>
              <a:gd name="connsiteY21352" fmla="*/ 631629 h 2128862"/>
              <a:gd name="connsiteX21353" fmla="*/ 2312388 w 2482948"/>
              <a:gd name="connsiteY21353" fmla="*/ 631658 h 2128862"/>
              <a:gd name="connsiteX21354" fmla="*/ 2297955 w 2482948"/>
              <a:gd name="connsiteY21354" fmla="*/ 635085 h 2128862"/>
              <a:gd name="connsiteX21355" fmla="*/ 2302674 w 2482948"/>
              <a:gd name="connsiteY21355" fmla="*/ 640338 h 2128862"/>
              <a:gd name="connsiteX21356" fmla="*/ 2323698 w 2482948"/>
              <a:gd name="connsiteY21356" fmla="*/ 634006 h 2128862"/>
              <a:gd name="connsiteX21357" fmla="*/ 2325734 w 2482948"/>
              <a:gd name="connsiteY21357" fmla="*/ 633393 h 2128862"/>
              <a:gd name="connsiteX21358" fmla="*/ 2328901 w 2482948"/>
              <a:gd name="connsiteY21358" fmla="*/ 632439 h 2128862"/>
              <a:gd name="connsiteX21359" fmla="*/ 2328975 w 2482948"/>
              <a:gd name="connsiteY21359" fmla="*/ 632426 h 2128862"/>
              <a:gd name="connsiteX21360" fmla="*/ 2331483 w 2482948"/>
              <a:gd name="connsiteY21360" fmla="*/ 631964 h 2128862"/>
              <a:gd name="connsiteX21361" fmla="*/ 2367338 w 2482948"/>
              <a:gd name="connsiteY21361" fmla="*/ 625363 h 2128862"/>
              <a:gd name="connsiteX21362" fmla="*/ 2365055 w 2482948"/>
              <a:gd name="connsiteY21362" fmla="*/ 625025 h 2128862"/>
              <a:gd name="connsiteX21363" fmla="*/ 771991 w 2482948"/>
              <a:gd name="connsiteY21363" fmla="*/ 624201 h 2128862"/>
              <a:gd name="connsiteX21364" fmla="*/ 771195 w 2482948"/>
              <a:gd name="connsiteY21364" fmla="*/ 624369 h 2128862"/>
              <a:gd name="connsiteX21365" fmla="*/ 770858 w 2482948"/>
              <a:gd name="connsiteY21365" fmla="*/ 624440 h 2128862"/>
              <a:gd name="connsiteX21366" fmla="*/ 770840 w 2482948"/>
              <a:gd name="connsiteY21366" fmla="*/ 624444 h 2128862"/>
              <a:gd name="connsiteX21367" fmla="*/ 771034 w 2482948"/>
              <a:gd name="connsiteY21367" fmla="*/ 624503 h 2128862"/>
              <a:gd name="connsiteX21368" fmla="*/ 771270 w 2482948"/>
              <a:gd name="connsiteY21368" fmla="*/ 624576 h 2128862"/>
              <a:gd name="connsiteX21369" fmla="*/ 772777 w 2482948"/>
              <a:gd name="connsiteY21369" fmla="*/ 625037 h 2128862"/>
              <a:gd name="connsiteX21370" fmla="*/ 772938 w 2482948"/>
              <a:gd name="connsiteY21370" fmla="*/ 625029 h 2128862"/>
              <a:gd name="connsiteX21371" fmla="*/ 772975 w 2482948"/>
              <a:gd name="connsiteY21371" fmla="*/ 625028 h 2128862"/>
              <a:gd name="connsiteX21372" fmla="*/ 1590774 w 2482948"/>
              <a:gd name="connsiteY21372" fmla="*/ 624028 h 2128862"/>
              <a:gd name="connsiteX21373" fmla="*/ 1589684 w 2482948"/>
              <a:gd name="connsiteY21373" fmla="*/ 625175 h 2128862"/>
              <a:gd name="connsiteX21374" fmla="*/ 1597978 w 2482948"/>
              <a:gd name="connsiteY21374" fmla="*/ 628813 h 2128862"/>
              <a:gd name="connsiteX21375" fmla="*/ 1598999 w 2482948"/>
              <a:gd name="connsiteY21375" fmla="*/ 627640 h 2128862"/>
              <a:gd name="connsiteX21376" fmla="*/ 1640966 w 2482948"/>
              <a:gd name="connsiteY21376" fmla="*/ 623723 h 2128862"/>
              <a:gd name="connsiteX21377" fmla="*/ 1640889 w 2482948"/>
              <a:gd name="connsiteY21377" fmla="*/ 623814 h 2128862"/>
              <a:gd name="connsiteX21378" fmla="*/ 1640733 w 2482948"/>
              <a:gd name="connsiteY21378" fmla="*/ 623998 h 2128862"/>
              <a:gd name="connsiteX21379" fmla="*/ 1641128 w 2482948"/>
              <a:gd name="connsiteY21379" fmla="*/ 624436 h 2128862"/>
              <a:gd name="connsiteX21380" fmla="*/ 1642152 w 2482948"/>
              <a:gd name="connsiteY21380" fmla="*/ 625569 h 2128862"/>
              <a:gd name="connsiteX21381" fmla="*/ 1641414 w 2482948"/>
              <a:gd name="connsiteY21381" fmla="*/ 624420 h 2128862"/>
              <a:gd name="connsiteX21382" fmla="*/ 1573835 w 2482948"/>
              <a:gd name="connsiteY21382" fmla="*/ 623499 h 2128862"/>
              <a:gd name="connsiteX21383" fmla="*/ 1572975 w 2482948"/>
              <a:gd name="connsiteY21383" fmla="*/ 624391 h 2128862"/>
              <a:gd name="connsiteX21384" fmla="*/ 1576088 w 2482948"/>
              <a:gd name="connsiteY21384" fmla="*/ 625760 h 2128862"/>
              <a:gd name="connsiteX21385" fmla="*/ 1580804 w 2482948"/>
              <a:gd name="connsiteY21385" fmla="*/ 627833 h 2128862"/>
              <a:gd name="connsiteX21386" fmla="*/ 1581332 w 2482948"/>
              <a:gd name="connsiteY21386" fmla="*/ 628065 h 2128862"/>
              <a:gd name="connsiteX21387" fmla="*/ 1581616 w 2482948"/>
              <a:gd name="connsiteY21387" fmla="*/ 627687 h 2128862"/>
              <a:gd name="connsiteX21388" fmla="*/ 1582031 w 2482948"/>
              <a:gd name="connsiteY21388" fmla="*/ 627136 h 2128862"/>
              <a:gd name="connsiteX21389" fmla="*/ 1034362 w 2482948"/>
              <a:gd name="connsiteY21389" fmla="*/ 623494 h 2128862"/>
              <a:gd name="connsiteX21390" fmla="*/ 1029927 w 2482948"/>
              <a:gd name="connsiteY21390" fmla="*/ 626306 h 2128862"/>
              <a:gd name="connsiteX21391" fmla="*/ 1034651 w 2482948"/>
              <a:gd name="connsiteY21391" fmla="*/ 623789 h 2128862"/>
              <a:gd name="connsiteX21392" fmla="*/ 846181 w 2482948"/>
              <a:gd name="connsiteY21392" fmla="*/ 623419 h 2128862"/>
              <a:gd name="connsiteX21393" fmla="*/ 846413 w 2482948"/>
              <a:gd name="connsiteY21393" fmla="*/ 623481 h 2128862"/>
              <a:gd name="connsiteX21394" fmla="*/ 849021 w 2482948"/>
              <a:gd name="connsiteY21394" fmla="*/ 624181 h 2128862"/>
              <a:gd name="connsiteX21395" fmla="*/ 850314 w 2482948"/>
              <a:gd name="connsiteY21395" fmla="*/ 624528 h 2128862"/>
              <a:gd name="connsiteX21396" fmla="*/ 850656 w 2482948"/>
              <a:gd name="connsiteY21396" fmla="*/ 624076 h 2128862"/>
              <a:gd name="connsiteX21397" fmla="*/ 847982 w 2482948"/>
              <a:gd name="connsiteY21397" fmla="*/ 623683 h 2128862"/>
              <a:gd name="connsiteX21398" fmla="*/ 2056088 w 2482948"/>
              <a:gd name="connsiteY21398" fmla="*/ 623196 h 2128862"/>
              <a:gd name="connsiteX21399" fmla="*/ 2048497 w 2482948"/>
              <a:gd name="connsiteY21399" fmla="*/ 626352 h 2128862"/>
              <a:gd name="connsiteX21400" fmla="*/ 2046423 w 2482948"/>
              <a:gd name="connsiteY21400" fmla="*/ 627215 h 2128862"/>
              <a:gd name="connsiteX21401" fmla="*/ 2045221 w 2482948"/>
              <a:gd name="connsiteY21401" fmla="*/ 629753 h 2128862"/>
              <a:gd name="connsiteX21402" fmla="*/ 2043749 w 2482948"/>
              <a:gd name="connsiteY21402" fmla="*/ 632862 h 2128862"/>
              <a:gd name="connsiteX21403" fmla="*/ 2045929 w 2482948"/>
              <a:gd name="connsiteY21403" fmla="*/ 633062 h 2128862"/>
              <a:gd name="connsiteX21404" fmla="*/ 2048885 w 2482948"/>
              <a:gd name="connsiteY21404" fmla="*/ 633332 h 2128862"/>
              <a:gd name="connsiteX21405" fmla="*/ 2051613 w 2482948"/>
              <a:gd name="connsiteY21405" fmla="*/ 633582 h 2128862"/>
              <a:gd name="connsiteX21406" fmla="*/ 2236534 w 2482948"/>
              <a:gd name="connsiteY21406" fmla="*/ 623150 h 2128862"/>
              <a:gd name="connsiteX21407" fmla="*/ 2235041 w 2482948"/>
              <a:gd name="connsiteY21407" fmla="*/ 623392 h 2128862"/>
              <a:gd name="connsiteX21408" fmla="*/ 2233500 w 2482948"/>
              <a:gd name="connsiteY21408" fmla="*/ 623642 h 2128862"/>
              <a:gd name="connsiteX21409" fmla="*/ 2229018 w 2482948"/>
              <a:gd name="connsiteY21409" fmla="*/ 624369 h 2128862"/>
              <a:gd name="connsiteX21410" fmla="*/ 2232191 w 2482948"/>
              <a:gd name="connsiteY21410" fmla="*/ 630193 h 2128862"/>
              <a:gd name="connsiteX21411" fmla="*/ 2233764 w 2482948"/>
              <a:gd name="connsiteY21411" fmla="*/ 633079 h 2128862"/>
              <a:gd name="connsiteX21412" fmla="*/ 2239448 w 2482948"/>
              <a:gd name="connsiteY21412" fmla="*/ 632061 h 2128862"/>
              <a:gd name="connsiteX21413" fmla="*/ 2240797 w 2482948"/>
              <a:gd name="connsiteY21413" fmla="*/ 631820 h 2128862"/>
              <a:gd name="connsiteX21414" fmla="*/ 2241600 w 2482948"/>
              <a:gd name="connsiteY21414" fmla="*/ 631676 h 2128862"/>
              <a:gd name="connsiteX21415" fmla="*/ 1491859 w 2482948"/>
              <a:gd name="connsiteY21415" fmla="*/ 623133 h 2128862"/>
              <a:gd name="connsiteX21416" fmla="*/ 1479951 w 2482948"/>
              <a:gd name="connsiteY21416" fmla="*/ 637571 h 2128862"/>
              <a:gd name="connsiteX21417" fmla="*/ 1465442 w 2482948"/>
              <a:gd name="connsiteY21417" fmla="*/ 658978 h 2128862"/>
              <a:gd name="connsiteX21418" fmla="*/ 1450591 w 2482948"/>
              <a:gd name="connsiteY21418" fmla="*/ 680889 h 2128862"/>
              <a:gd name="connsiteX21419" fmla="*/ 1422856 w 2482948"/>
              <a:gd name="connsiteY21419" fmla="*/ 741843 h 2128862"/>
              <a:gd name="connsiteX21420" fmla="*/ 1420702 w 2482948"/>
              <a:gd name="connsiteY21420" fmla="*/ 751099 h 2128862"/>
              <a:gd name="connsiteX21421" fmla="*/ 1417256 w 2482948"/>
              <a:gd name="connsiteY21421" fmla="*/ 765901 h 2128862"/>
              <a:gd name="connsiteX21422" fmla="*/ 1413770 w 2482948"/>
              <a:gd name="connsiteY21422" fmla="*/ 780879 h 2128862"/>
              <a:gd name="connsiteX21423" fmla="*/ 1422530 w 2482948"/>
              <a:gd name="connsiteY21423" fmla="*/ 781098 h 2128862"/>
              <a:gd name="connsiteX21424" fmla="*/ 1426406 w 2482948"/>
              <a:gd name="connsiteY21424" fmla="*/ 764263 h 2128862"/>
              <a:gd name="connsiteX21425" fmla="*/ 1426409 w 2482948"/>
              <a:gd name="connsiteY21425" fmla="*/ 764256 h 2128862"/>
              <a:gd name="connsiteX21426" fmla="*/ 1445513 w 2482948"/>
              <a:gd name="connsiteY21426" fmla="*/ 713141 h 2128862"/>
              <a:gd name="connsiteX21427" fmla="*/ 1456398 w 2482948"/>
              <a:gd name="connsiteY21427" fmla="*/ 692991 h 2128862"/>
              <a:gd name="connsiteX21428" fmla="*/ 1459931 w 2482948"/>
              <a:gd name="connsiteY21428" fmla="*/ 686450 h 2128862"/>
              <a:gd name="connsiteX21429" fmla="*/ 1462778 w 2482948"/>
              <a:gd name="connsiteY21429" fmla="*/ 679843 h 2128862"/>
              <a:gd name="connsiteX21430" fmla="*/ 1465287 w 2482948"/>
              <a:gd name="connsiteY21430" fmla="*/ 676535 h 2128862"/>
              <a:gd name="connsiteX21431" fmla="*/ 1469005 w 2482948"/>
              <a:gd name="connsiteY21431" fmla="*/ 669652 h 2128862"/>
              <a:gd name="connsiteX21432" fmla="*/ 1487197 w 2482948"/>
              <a:gd name="connsiteY21432" fmla="*/ 644918 h 2128862"/>
              <a:gd name="connsiteX21433" fmla="*/ 1495831 w 2482948"/>
              <a:gd name="connsiteY21433" fmla="*/ 633180 h 2128862"/>
              <a:gd name="connsiteX21434" fmla="*/ 1501996 w 2482948"/>
              <a:gd name="connsiteY21434" fmla="*/ 627542 h 2128862"/>
              <a:gd name="connsiteX21435" fmla="*/ 1498501 w 2482948"/>
              <a:gd name="connsiteY21435" fmla="*/ 626044 h 2128862"/>
              <a:gd name="connsiteX21436" fmla="*/ 2132303 w 2482948"/>
              <a:gd name="connsiteY21436" fmla="*/ 622829 h 2128862"/>
              <a:gd name="connsiteX21437" fmla="*/ 2122343 w 2482948"/>
              <a:gd name="connsiteY21437" fmla="*/ 624989 h 2128862"/>
              <a:gd name="connsiteX21438" fmla="*/ 2120137 w 2482948"/>
              <a:gd name="connsiteY21438" fmla="*/ 641135 h 2128862"/>
              <a:gd name="connsiteX21439" fmla="*/ 2122002 w 2482948"/>
              <a:gd name="connsiteY21439" fmla="*/ 640653 h 2128862"/>
              <a:gd name="connsiteX21440" fmla="*/ 2131399 w 2482948"/>
              <a:gd name="connsiteY21440" fmla="*/ 638227 h 2128862"/>
              <a:gd name="connsiteX21441" fmla="*/ 729953 w 2482948"/>
              <a:gd name="connsiteY21441" fmla="*/ 622625 h 2128862"/>
              <a:gd name="connsiteX21442" fmla="*/ 729755 w 2482948"/>
              <a:gd name="connsiteY21442" fmla="*/ 622700 h 2128862"/>
              <a:gd name="connsiteX21443" fmla="*/ 729697 w 2482948"/>
              <a:gd name="connsiteY21443" fmla="*/ 622721 h 2128862"/>
              <a:gd name="connsiteX21444" fmla="*/ 727903 w 2482948"/>
              <a:gd name="connsiteY21444" fmla="*/ 623686 h 2128862"/>
              <a:gd name="connsiteX21445" fmla="*/ 728329 w 2482948"/>
              <a:gd name="connsiteY21445" fmla="*/ 625210 h 2128862"/>
              <a:gd name="connsiteX21446" fmla="*/ 730619 w 2482948"/>
              <a:gd name="connsiteY21446" fmla="*/ 624086 h 2128862"/>
              <a:gd name="connsiteX21447" fmla="*/ 730458 w 2482948"/>
              <a:gd name="connsiteY21447" fmla="*/ 623733 h 2128862"/>
              <a:gd name="connsiteX21448" fmla="*/ 791121 w 2482948"/>
              <a:gd name="connsiteY21448" fmla="*/ 622471 h 2128862"/>
              <a:gd name="connsiteX21449" fmla="*/ 793429 w 2482948"/>
              <a:gd name="connsiteY21449" fmla="*/ 623659 h 2128862"/>
              <a:gd name="connsiteX21450" fmla="*/ 794274 w 2482948"/>
              <a:gd name="connsiteY21450" fmla="*/ 624094 h 2128862"/>
              <a:gd name="connsiteX21451" fmla="*/ 795039 w 2482948"/>
              <a:gd name="connsiteY21451" fmla="*/ 624061 h 2128862"/>
              <a:gd name="connsiteX21452" fmla="*/ 798299 w 2482948"/>
              <a:gd name="connsiteY21452" fmla="*/ 623918 h 2128862"/>
              <a:gd name="connsiteX21453" fmla="*/ 802955 w 2482948"/>
              <a:gd name="connsiteY21453" fmla="*/ 624803 h 2128862"/>
              <a:gd name="connsiteX21454" fmla="*/ 803319 w 2482948"/>
              <a:gd name="connsiteY21454" fmla="*/ 624361 h 2128862"/>
              <a:gd name="connsiteX21455" fmla="*/ 791505 w 2482948"/>
              <a:gd name="connsiteY21455" fmla="*/ 622531 h 2128862"/>
              <a:gd name="connsiteX21456" fmla="*/ 791169 w 2482948"/>
              <a:gd name="connsiteY21456" fmla="*/ 622479 h 2128862"/>
              <a:gd name="connsiteX21457" fmla="*/ 1557611 w 2482948"/>
              <a:gd name="connsiteY21457" fmla="*/ 622367 h 2128862"/>
              <a:gd name="connsiteX21458" fmla="*/ 1556269 w 2482948"/>
              <a:gd name="connsiteY21458" fmla="*/ 623870 h 2128862"/>
              <a:gd name="connsiteX21459" fmla="*/ 1564183 w 2482948"/>
              <a:gd name="connsiteY21459" fmla="*/ 627317 h 2128862"/>
              <a:gd name="connsiteX21460" fmla="*/ 1565529 w 2482948"/>
              <a:gd name="connsiteY21460" fmla="*/ 625920 h 2128862"/>
              <a:gd name="connsiteX21461" fmla="*/ 781372 w 2482948"/>
              <a:gd name="connsiteY21461" fmla="*/ 622219 h 2128862"/>
              <a:gd name="connsiteX21462" fmla="*/ 778939 w 2482948"/>
              <a:gd name="connsiteY21462" fmla="*/ 622733 h 2128862"/>
              <a:gd name="connsiteX21463" fmla="*/ 778908 w 2482948"/>
              <a:gd name="connsiteY21463" fmla="*/ 622739 h 2128862"/>
              <a:gd name="connsiteX21464" fmla="*/ 777836 w 2482948"/>
              <a:gd name="connsiteY21464" fmla="*/ 622966 h 2128862"/>
              <a:gd name="connsiteX21465" fmla="*/ 780541 w 2482948"/>
              <a:gd name="connsiteY21465" fmla="*/ 624423 h 2128862"/>
              <a:gd name="connsiteX21466" fmla="*/ 782040 w 2482948"/>
              <a:gd name="connsiteY21466" fmla="*/ 622563 h 2128862"/>
              <a:gd name="connsiteX21467" fmla="*/ 781821 w 2482948"/>
              <a:gd name="connsiteY21467" fmla="*/ 622450 h 2128862"/>
              <a:gd name="connsiteX21468" fmla="*/ 781663 w 2482948"/>
              <a:gd name="connsiteY21468" fmla="*/ 622369 h 2128862"/>
              <a:gd name="connsiteX21469" fmla="*/ 2246279 w 2482948"/>
              <a:gd name="connsiteY21469" fmla="*/ 622068 h 2128862"/>
              <a:gd name="connsiteX21470" fmla="*/ 2241460 w 2482948"/>
              <a:gd name="connsiteY21470" fmla="*/ 622562 h 2128862"/>
              <a:gd name="connsiteX21471" fmla="*/ 2246368 w 2482948"/>
              <a:gd name="connsiteY21471" fmla="*/ 630823 h 2128862"/>
              <a:gd name="connsiteX21472" fmla="*/ 2250795 w 2482948"/>
              <a:gd name="connsiteY21472" fmla="*/ 630030 h 2128862"/>
              <a:gd name="connsiteX21473" fmla="*/ 625740 w 2482948"/>
              <a:gd name="connsiteY21473" fmla="*/ 621743 h 2128862"/>
              <a:gd name="connsiteX21474" fmla="*/ 540471 w 2482948"/>
              <a:gd name="connsiteY21474" fmla="*/ 719807 h 2128862"/>
              <a:gd name="connsiteX21475" fmla="*/ 490419 w 2482948"/>
              <a:gd name="connsiteY21475" fmla="*/ 776202 h 2128862"/>
              <a:gd name="connsiteX21476" fmla="*/ 258909 w 2482948"/>
              <a:gd name="connsiteY21476" fmla="*/ 1044941 h 2128862"/>
              <a:gd name="connsiteX21477" fmla="*/ 217543 w 2482948"/>
              <a:gd name="connsiteY21477" fmla="*/ 1093890 h 2128862"/>
              <a:gd name="connsiteX21478" fmla="*/ 183046 w 2482948"/>
              <a:gd name="connsiteY21478" fmla="*/ 1128651 h 2128862"/>
              <a:gd name="connsiteX21479" fmla="*/ 171270 w 2482948"/>
              <a:gd name="connsiteY21479" fmla="*/ 1137327 h 2128862"/>
              <a:gd name="connsiteX21480" fmla="*/ 166392 w 2482948"/>
              <a:gd name="connsiteY21480" fmla="*/ 1141906 h 2128862"/>
              <a:gd name="connsiteX21481" fmla="*/ 160326 w 2482948"/>
              <a:gd name="connsiteY21481" fmla="*/ 1145390 h 2128862"/>
              <a:gd name="connsiteX21482" fmla="*/ 156203 w 2482948"/>
              <a:gd name="connsiteY21482" fmla="*/ 1148427 h 2128862"/>
              <a:gd name="connsiteX21483" fmla="*/ 150358 w 2482948"/>
              <a:gd name="connsiteY21483" fmla="*/ 1152733 h 2128862"/>
              <a:gd name="connsiteX21484" fmla="*/ 144380 w 2482948"/>
              <a:gd name="connsiteY21484" fmla="*/ 1155839 h 2128862"/>
              <a:gd name="connsiteX21485" fmla="*/ 126828 w 2482948"/>
              <a:gd name="connsiteY21485" fmla="*/ 1164959 h 2128862"/>
              <a:gd name="connsiteX21486" fmla="*/ 127778 w 2482948"/>
              <a:gd name="connsiteY21486" fmla="*/ 1167692 h 2128862"/>
              <a:gd name="connsiteX21487" fmla="*/ 162742 w 2482948"/>
              <a:gd name="connsiteY21487" fmla="*/ 1149589 h 2128862"/>
              <a:gd name="connsiteX21488" fmla="*/ 173783 w 2482948"/>
              <a:gd name="connsiteY21488" fmla="*/ 1142075 h 2128862"/>
              <a:gd name="connsiteX21489" fmla="*/ 220576 w 2482948"/>
              <a:gd name="connsiteY21489" fmla="*/ 1100785 h 2128862"/>
              <a:gd name="connsiteX21490" fmla="*/ 314201 w 2482948"/>
              <a:gd name="connsiteY21490" fmla="*/ 994475 h 2128862"/>
              <a:gd name="connsiteX21491" fmla="*/ 495934 w 2482948"/>
              <a:gd name="connsiteY21491" fmla="*/ 787646 h 2128862"/>
              <a:gd name="connsiteX21492" fmla="*/ 545298 w 2482948"/>
              <a:gd name="connsiteY21492" fmla="*/ 731528 h 2128862"/>
              <a:gd name="connsiteX21493" fmla="*/ 556604 w 2482948"/>
              <a:gd name="connsiteY21493" fmla="*/ 718566 h 2128862"/>
              <a:gd name="connsiteX21494" fmla="*/ 614788 w 2482948"/>
              <a:gd name="connsiteY21494" fmla="*/ 652298 h 2128862"/>
              <a:gd name="connsiteX21495" fmla="*/ 616308 w 2482948"/>
              <a:gd name="connsiteY21495" fmla="*/ 643694 h 2128862"/>
              <a:gd name="connsiteX21496" fmla="*/ 732468 w 2482948"/>
              <a:gd name="connsiteY21496" fmla="*/ 621682 h 2128862"/>
              <a:gd name="connsiteX21497" fmla="*/ 730707 w 2482948"/>
              <a:gd name="connsiteY21497" fmla="*/ 622342 h 2128862"/>
              <a:gd name="connsiteX21498" fmla="*/ 730517 w 2482948"/>
              <a:gd name="connsiteY21498" fmla="*/ 622414 h 2128862"/>
              <a:gd name="connsiteX21499" fmla="*/ 730291 w 2482948"/>
              <a:gd name="connsiteY21499" fmla="*/ 622498 h 2128862"/>
              <a:gd name="connsiteX21500" fmla="*/ 731088 w 2482948"/>
              <a:gd name="connsiteY21500" fmla="*/ 623856 h 2128862"/>
              <a:gd name="connsiteX21501" fmla="*/ 732001 w 2482948"/>
              <a:gd name="connsiteY21501" fmla="*/ 623407 h 2128862"/>
              <a:gd name="connsiteX21502" fmla="*/ 733087 w 2482948"/>
              <a:gd name="connsiteY21502" fmla="*/ 622874 h 2128862"/>
              <a:gd name="connsiteX21503" fmla="*/ 733050 w 2482948"/>
              <a:gd name="connsiteY21503" fmla="*/ 622803 h 2128862"/>
              <a:gd name="connsiteX21504" fmla="*/ 1538959 w 2482948"/>
              <a:gd name="connsiteY21504" fmla="*/ 621599 h 2128862"/>
              <a:gd name="connsiteX21505" fmla="*/ 1538103 w 2482948"/>
              <a:gd name="connsiteY21505" fmla="*/ 622471 h 2128862"/>
              <a:gd name="connsiteX21506" fmla="*/ 1545428 w 2482948"/>
              <a:gd name="connsiteY21506" fmla="*/ 625655 h 2128862"/>
              <a:gd name="connsiteX21507" fmla="*/ 1546307 w 2482948"/>
              <a:gd name="connsiteY21507" fmla="*/ 624831 h 2128862"/>
              <a:gd name="connsiteX21508" fmla="*/ 1541659 w 2482948"/>
              <a:gd name="connsiteY21508" fmla="*/ 622787 h 2128862"/>
              <a:gd name="connsiteX21509" fmla="*/ 1628832 w 2482948"/>
              <a:gd name="connsiteY21509" fmla="*/ 621065 h 2128862"/>
              <a:gd name="connsiteX21510" fmla="*/ 1628518 w 2482948"/>
              <a:gd name="connsiteY21510" fmla="*/ 621403 h 2128862"/>
              <a:gd name="connsiteX21511" fmla="*/ 1627937 w 2482948"/>
              <a:gd name="connsiteY21511" fmla="*/ 622029 h 2128862"/>
              <a:gd name="connsiteX21512" fmla="*/ 1632782 w 2482948"/>
              <a:gd name="connsiteY21512" fmla="*/ 624403 h 2128862"/>
              <a:gd name="connsiteX21513" fmla="*/ 1633582 w 2482948"/>
              <a:gd name="connsiteY21513" fmla="*/ 623524 h 2128862"/>
              <a:gd name="connsiteX21514" fmla="*/ 1631534 w 2482948"/>
              <a:gd name="connsiteY21514" fmla="*/ 622464 h 2128862"/>
              <a:gd name="connsiteX21515" fmla="*/ 2257024 w 2482948"/>
              <a:gd name="connsiteY21515" fmla="*/ 620967 h 2128862"/>
              <a:gd name="connsiteX21516" fmla="*/ 2252614 w 2482948"/>
              <a:gd name="connsiteY21516" fmla="*/ 621419 h 2128862"/>
              <a:gd name="connsiteX21517" fmla="*/ 2252049 w 2482948"/>
              <a:gd name="connsiteY21517" fmla="*/ 621477 h 2128862"/>
              <a:gd name="connsiteX21518" fmla="*/ 2256863 w 2482948"/>
              <a:gd name="connsiteY21518" fmla="*/ 628944 h 2128862"/>
              <a:gd name="connsiteX21519" fmla="*/ 2261438 w 2482948"/>
              <a:gd name="connsiteY21519" fmla="*/ 628125 h 2128862"/>
              <a:gd name="connsiteX21520" fmla="*/ 2147232 w 2482948"/>
              <a:gd name="connsiteY21520" fmla="*/ 620850 h 2128862"/>
              <a:gd name="connsiteX21521" fmla="*/ 2144221 w 2482948"/>
              <a:gd name="connsiteY21521" fmla="*/ 621082 h 2128862"/>
              <a:gd name="connsiteX21522" fmla="*/ 2140361 w 2482948"/>
              <a:gd name="connsiteY21522" fmla="*/ 621082 h 2128862"/>
              <a:gd name="connsiteX21523" fmla="*/ 2137637 w 2482948"/>
              <a:gd name="connsiteY21523" fmla="*/ 621673 h 2128862"/>
              <a:gd name="connsiteX21524" fmla="*/ 2136639 w 2482948"/>
              <a:gd name="connsiteY21524" fmla="*/ 636875 h 2128862"/>
              <a:gd name="connsiteX21525" fmla="*/ 2147220 w 2482948"/>
              <a:gd name="connsiteY21525" fmla="*/ 634143 h 2128862"/>
              <a:gd name="connsiteX21526" fmla="*/ 888513 w 2482948"/>
              <a:gd name="connsiteY21526" fmla="*/ 620678 h 2128862"/>
              <a:gd name="connsiteX21527" fmla="*/ 888298 w 2482948"/>
              <a:gd name="connsiteY21527" fmla="*/ 620972 h 2128862"/>
              <a:gd name="connsiteX21528" fmla="*/ 888298 w 2482948"/>
              <a:gd name="connsiteY21528" fmla="*/ 620972 h 2128862"/>
              <a:gd name="connsiteX21529" fmla="*/ 888305 w 2482948"/>
              <a:gd name="connsiteY21529" fmla="*/ 620975 h 2128862"/>
              <a:gd name="connsiteX21530" fmla="*/ 888313 w 2482948"/>
              <a:gd name="connsiteY21530" fmla="*/ 620977 h 2128862"/>
              <a:gd name="connsiteX21531" fmla="*/ 888533 w 2482948"/>
              <a:gd name="connsiteY21531" fmla="*/ 620687 h 2128862"/>
              <a:gd name="connsiteX21532" fmla="*/ 2004652 w 2482948"/>
              <a:gd name="connsiteY21532" fmla="*/ 620586 h 2128862"/>
              <a:gd name="connsiteX21533" fmla="*/ 1994081 w 2482948"/>
              <a:gd name="connsiteY21533" fmla="*/ 624698 h 2128862"/>
              <a:gd name="connsiteX21534" fmla="*/ 1988974 w 2482948"/>
              <a:gd name="connsiteY21534" fmla="*/ 631287 h 2128862"/>
              <a:gd name="connsiteX21535" fmla="*/ 1987550 w 2482948"/>
              <a:gd name="connsiteY21535" fmla="*/ 633125 h 2128862"/>
              <a:gd name="connsiteX21536" fmla="*/ 1984138 w 2482948"/>
              <a:gd name="connsiteY21536" fmla="*/ 637527 h 2128862"/>
              <a:gd name="connsiteX21537" fmla="*/ 1965955 w 2482948"/>
              <a:gd name="connsiteY21537" fmla="*/ 670193 h 2128862"/>
              <a:gd name="connsiteX21538" fmla="*/ 1966907 w 2482948"/>
              <a:gd name="connsiteY21538" fmla="*/ 671402 h 2128862"/>
              <a:gd name="connsiteX21539" fmla="*/ 1967646 w 2482948"/>
              <a:gd name="connsiteY21539" fmla="*/ 670150 h 2128862"/>
              <a:gd name="connsiteX21540" fmla="*/ 1971311 w 2482948"/>
              <a:gd name="connsiteY21540" fmla="*/ 663943 h 2128862"/>
              <a:gd name="connsiteX21541" fmla="*/ 1976279 w 2482948"/>
              <a:gd name="connsiteY21541" fmla="*/ 655530 h 2128862"/>
              <a:gd name="connsiteX21542" fmla="*/ 1981793 w 2482948"/>
              <a:gd name="connsiteY21542" fmla="*/ 651998 h 2128862"/>
              <a:gd name="connsiteX21543" fmla="*/ 1990897 w 2482948"/>
              <a:gd name="connsiteY21543" fmla="*/ 646165 h 2128862"/>
              <a:gd name="connsiteX21544" fmla="*/ 1996433 w 2482948"/>
              <a:gd name="connsiteY21544" fmla="*/ 635716 h 2128862"/>
              <a:gd name="connsiteX21545" fmla="*/ 2004073 w 2482948"/>
              <a:gd name="connsiteY21545" fmla="*/ 621294 h 2128862"/>
              <a:gd name="connsiteX21546" fmla="*/ 2004128 w 2482948"/>
              <a:gd name="connsiteY21546" fmla="*/ 621228 h 2128862"/>
              <a:gd name="connsiteX21547" fmla="*/ 2004379 w 2482948"/>
              <a:gd name="connsiteY21547" fmla="*/ 620920 h 2128862"/>
              <a:gd name="connsiteX21548" fmla="*/ 2365559 w 2482948"/>
              <a:gd name="connsiteY21548" fmla="*/ 620285 h 2128862"/>
              <a:gd name="connsiteX21549" fmla="*/ 2320491 w 2482948"/>
              <a:gd name="connsiteY21549" fmla="*/ 622151 h 2128862"/>
              <a:gd name="connsiteX21550" fmla="*/ 2304021 w 2482948"/>
              <a:gd name="connsiteY21550" fmla="*/ 624659 h 2128862"/>
              <a:gd name="connsiteX21551" fmla="*/ 2293341 w 2482948"/>
              <a:gd name="connsiteY21551" fmla="*/ 626286 h 2128862"/>
              <a:gd name="connsiteX21552" fmla="*/ 2290447 w 2482948"/>
              <a:gd name="connsiteY21552" fmla="*/ 626726 h 2128862"/>
              <a:gd name="connsiteX21553" fmla="*/ 2294880 w 2482948"/>
              <a:gd name="connsiteY21553" fmla="*/ 631661 h 2128862"/>
              <a:gd name="connsiteX21554" fmla="*/ 2296066 w 2482948"/>
              <a:gd name="connsiteY21554" fmla="*/ 632981 h 2128862"/>
              <a:gd name="connsiteX21555" fmla="*/ 2330762 w 2482948"/>
              <a:gd name="connsiteY21555" fmla="*/ 625631 h 2128862"/>
              <a:gd name="connsiteX21556" fmla="*/ 2371289 w 2482948"/>
              <a:gd name="connsiteY21556" fmla="*/ 622175 h 2128862"/>
              <a:gd name="connsiteX21557" fmla="*/ 2391570 w 2482948"/>
              <a:gd name="connsiteY21557" fmla="*/ 626885 h 2128862"/>
              <a:gd name="connsiteX21558" fmla="*/ 2391173 w 2482948"/>
              <a:gd name="connsiteY21558" fmla="*/ 626460 h 2128862"/>
              <a:gd name="connsiteX21559" fmla="*/ 2365559 w 2482948"/>
              <a:gd name="connsiteY21559" fmla="*/ 620285 h 2128862"/>
              <a:gd name="connsiteX21560" fmla="*/ 1883567 w 2482948"/>
              <a:gd name="connsiteY21560" fmla="*/ 620159 h 2128862"/>
              <a:gd name="connsiteX21561" fmla="*/ 1883212 w 2482948"/>
              <a:gd name="connsiteY21561" fmla="*/ 620471 h 2128862"/>
              <a:gd name="connsiteX21562" fmla="*/ 1878716 w 2482948"/>
              <a:gd name="connsiteY21562" fmla="*/ 624429 h 2128862"/>
              <a:gd name="connsiteX21563" fmla="*/ 1819086 w 2482948"/>
              <a:gd name="connsiteY21563" fmla="*/ 696090 h 2128862"/>
              <a:gd name="connsiteX21564" fmla="*/ 1815901 w 2482948"/>
              <a:gd name="connsiteY21564" fmla="*/ 702315 h 2128862"/>
              <a:gd name="connsiteX21565" fmla="*/ 1824912 w 2482948"/>
              <a:gd name="connsiteY21565" fmla="*/ 703209 h 2128862"/>
              <a:gd name="connsiteX21566" fmla="*/ 1825617 w 2482948"/>
              <a:gd name="connsiteY21566" fmla="*/ 702005 h 2128862"/>
              <a:gd name="connsiteX21567" fmla="*/ 1828414 w 2482948"/>
              <a:gd name="connsiteY21567" fmla="*/ 697230 h 2128862"/>
              <a:gd name="connsiteX21568" fmla="*/ 1840528 w 2482948"/>
              <a:gd name="connsiteY21568" fmla="*/ 676545 h 2128862"/>
              <a:gd name="connsiteX21569" fmla="*/ 1613023 w 2482948"/>
              <a:gd name="connsiteY21569" fmla="*/ 620041 h 2128862"/>
              <a:gd name="connsiteX21570" fmla="*/ 1612329 w 2482948"/>
              <a:gd name="connsiteY21570" fmla="*/ 620718 h 2128862"/>
              <a:gd name="connsiteX21571" fmla="*/ 1611882 w 2482948"/>
              <a:gd name="connsiteY21571" fmla="*/ 621154 h 2128862"/>
              <a:gd name="connsiteX21572" fmla="*/ 1616805 w 2482948"/>
              <a:gd name="connsiteY21572" fmla="*/ 623310 h 2128862"/>
              <a:gd name="connsiteX21573" fmla="*/ 1617147 w 2482948"/>
              <a:gd name="connsiteY21573" fmla="*/ 623459 h 2128862"/>
              <a:gd name="connsiteX21574" fmla="*/ 1617361 w 2482948"/>
              <a:gd name="connsiteY21574" fmla="*/ 623553 h 2128862"/>
              <a:gd name="connsiteX21575" fmla="*/ 1617758 w 2482948"/>
              <a:gd name="connsiteY21575" fmla="*/ 623058 h 2128862"/>
              <a:gd name="connsiteX21576" fmla="*/ 1618380 w 2482948"/>
              <a:gd name="connsiteY21576" fmla="*/ 622436 h 2128862"/>
              <a:gd name="connsiteX21577" fmla="*/ 1614105 w 2482948"/>
              <a:gd name="connsiteY21577" fmla="*/ 620525 h 2128862"/>
              <a:gd name="connsiteX21578" fmla="*/ 1052265 w 2482948"/>
              <a:gd name="connsiteY21578" fmla="*/ 620007 h 2128862"/>
              <a:gd name="connsiteX21579" fmla="*/ 1049621 w 2482948"/>
              <a:gd name="connsiteY21579" fmla="*/ 621416 h 2128862"/>
              <a:gd name="connsiteX21580" fmla="*/ 1042135 w 2482948"/>
              <a:gd name="connsiteY21580" fmla="*/ 625405 h 2128862"/>
              <a:gd name="connsiteX21581" fmla="*/ 1044180 w 2482948"/>
              <a:gd name="connsiteY21581" fmla="*/ 627487 h 2128862"/>
              <a:gd name="connsiteX21582" fmla="*/ 1054309 w 2482948"/>
              <a:gd name="connsiteY21582" fmla="*/ 622961 h 2128862"/>
              <a:gd name="connsiteX21583" fmla="*/ 1053407 w 2482948"/>
              <a:gd name="connsiteY21583" fmla="*/ 621218 h 2128862"/>
              <a:gd name="connsiteX21584" fmla="*/ 2267044 w 2482948"/>
              <a:gd name="connsiteY21584" fmla="*/ 619940 h 2128862"/>
              <a:gd name="connsiteX21585" fmla="*/ 2265502 w 2482948"/>
              <a:gd name="connsiteY21585" fmla="*/ 620098 h 2128862"/>
              <a:gd name="connsiteX21586" fmla="*/ 2263391 w 2482948"/>
              <a:gd name="connsiteY21586" fmla="*/ 620315 h 2128862"/>
              <a:gd name="connsiteX21587" fmla="*/ 2267980 w 2482948"/>
              <a:gd name="connsiteY21587" fmla="*/ 626953 h 2128862"/>
              <a:gd name="connsiteX21588" fmla="*/ 2270178 w 2482948"/>
              <a:gd name="connsiteY21588" fmla="*/ 626560 h 2128862"/>
              <a:gd name="connsiteX21589" fmla="*/ 2271326 w 2482948"/>
              <a:gd name="connsiteY21589" fmla="*/ 626354 h 2128862"/>
              <a:gd name="connsiteX21590" fmla="*/ 2158440 w 2482948"/>
              <a:gd name="connsiteY21590" fmla="*/ 619871 h 2128862"/>
              <a:gd name="connsiteX21591" fmla="*/ 2154976 w 2482948"/>
              <a:gd name="connsiteY21591" fmla="*/ 620254 h 2128862"/>
              <a:gd name="connsiteX21592" fmla="*/ 2152046 w 2482948"/>
              <a:gd name="connsiteY21592" fmla="*/ 620479 h 2128862"/>
              <a:gd name="connsiteX21593" fmla="*/ 2151973 w 2482948"/>
              <a:gd name="connsiteY21593" fmla="*/ 628562 h 2128862"/>
              <a:gd name="connsiteX21594" fmla="*/ 2151934 w 2482948"/>
              <a:gd name="connsiteY21594" fmla="*/ 632926 h 2128862"/>
              <a:gd name="connsiteX21595" fmla="*/ 2154561 w 2482948"/>
              <a:gd name="connsiteY21595" fmla="*/ 632248 h 2128862"/>
              <a:gd name="connsiteX21596" fmla="*/ 2158284 w 2482948"/>
              <a:gd name="connsiteY21596" fmla="*/ 632248 h 2128862"/>
              <a:gd name="connsiteX21597" fmla="*/ 2160815 w 2482948"/>
              <a:gd name="connsiteY21597" fmla="*/ 631936 h 2128862"/>
              <a:gd name="connsiteX21598" fmla="*/ 674051 w 2482948"/>
              <a:gd name="connsiteY21598" fmla="*/ 619832 h 2128862"/>
              <a:gd name="connsiteX21599" fmla="*/ 671209 w 2482948"/>
              <a:gd name="connsiteY21599" fmla="*/ 623072 h 2128862"/>
              <a:gd name="connsiteX21600" fmla="*/ 674169 w 2482948"/>
              <a:gd name="connsiteY21600" fmla="*/ 623562 h 2128862"/>
              <a:gd name="connsiteX21601" fmla="*/ 681694 w 2482948"/>
              <a:gd name="connsiteY21601" fmla="*/ 626279 h 2128862"/>
              <a:gd name="connsiteX21602" fmla="*/ 684359 w 2482948"/>
              <a:gd name="connsiteY21602" fmla="*/ 627241 h 2128862"/>
              <a:gd name="connsiteX21603" fmla="*/ 685854 w 2482948"/>
              <a:gd name="connsiteY21603" fmla="*/ 625554 h 2128862"/>
              <a:gd name="connsiteX21604" fmla="*/ 688606 w 2482948"/>
              <a:gd name="connsiteY21604" fmla="*/ 622447 h 2128862"/>
              <a:gd name="connsiteX21605" fmla="*/ 867625 w 2482948"/>
              <a:gd name="connsiteY21605" fmla="*/ 619755 h 2128862"/>
              <a:gd name="connsiteX21606" fmla="*/ 866331 w 2482948"/>
              <a:gd name="connsiteY21606" fmla="*/ 621456 h 2128862"/>
              <a:gd name="connsiteX21607" fmla="*/ 866555 w 2482948"/>
              <a:gd name="connsiteY21607" fmla="*/ 621523 h 2128862"/>
              <a:gd name="connsiteX21608" fmla="*/ 868703 w 2482948"/>
              <a:gd name="connsiteY21608" fmla="*/ 622169 h 2128862"/>
              <a:gd name="connsiteX21609" fmla="*/ 870305 w 2482948"/>
              <a:gd name="connsiteY21609" fmla="*/ 620170 h 2128862"/>
              <a:gd name="connsiteX21610" fmla="*/ 818762 w 2482948"/>
              <a:gd name="connsiteY21610" fmla="*/ 619399 h 2128862"/>
              <a:gd name="connsiteX21611" fmla="*/ 819771 w 2482948"/>
              <a:gd name="connsiteY21611" fmla="*/ 619922 h 2128862"/>
              <a:gd name="connsiteX21612" fmla="*/ 823878 w 2482948"/>
              <a:gd name="connsiteY21612" fmla="*/ 621128 h 2128862"/>
              <a:gd name="connsiteX21613" fmla="*/ 826243 w 2482948"/>
              <a:gd name="connsiteY21613" fmla="*/ 621557 h 2128862"/>
              <a:gd name="connsiteX21614" fmla="*/ 826927 w 2482948"/>
              <a:gd name="connsiteY21614" fmla="*/ 620694 h 2128862"/>
              <a:gd name="connsiteX21615" fmla="*/ 826802 w 2482948"/>
              <a:gd name="connsiteY21615" fmla="*/ 620634 h 2128862"/>
              <a:gd name="connsiteX21616" fmla="*/ 826635 w 2482948"/>
              <a:gd name="connsiteY21616" fmla="*/ 620553 h 2128862"/>
              <a:gd name="connsiteX21617" fmla="*/ 1595805 w 2482948"/>
              <a:gd name="connsiteY21617" fmla="*/ 619249 h 2128862"/>
              <a:gd name="connsiteX21618" fmla="*/ 1594209 w 2482948"/>
              <a:gd name="connsiteY21618" fmla="*/ 620670 h 2128862"/>
              <a:gd name="connsiteX21619" fmla="*/ 1602059 w 2482948"/>
              <a:gd name="connsiteY21619" fmla="*/ 624127 h 2128862"/>
              <a:gd name="connsiteX21620" fmla="*/ 1603386 w 2482948"/>
              <a:gd name="connsiteY21620" fmla="*/ 622603 h 2128862"/>
              <a:gd name="connsiteX21621" fmla="*/ 1601795 w 2482948"/>
              <a:gd name="connsiteY21621" fmla="*/ 621899 h 2128862"/>
              <a:gd name="connsiteX21622" fmla="*/ 1601482 w 2482948"/>
              <a:gd name="connsiteY21622" fmla="*/ 621761 h 2128862"/>
              <a:gd name="connsiteX21623" fmla="*/ 1644794 w 2482948"/>
              <a:gd name="connsiteY21623" fmla="*/ 619222 h 2128862"/>
              <a:gd name="connsiteX21624" fmla="*/ 1644356 w 2482948"/>
              <a:gd name="connsiteY21624" fmla="*/ 619736 h 2128862"/>
              <a:gd name="connsiteX21625" fmla="*/ 1643704 w 2482948"/>
              <a:gd name="connsiteY21625" fmla="*/ 620502 h 2128862"/>
              <a:gd name="connsiteX21626" fmla="*/ 1647152 w 2482948"/>
              <a:gd name="connsiteY21626" fmla="*/ 625428 h 2128862"/>
              <a:gd name="connsiteX21627" fmla="*/ 1648414 w 2482948"/>
              <a:gd name="connsiteY21627" fmla="*/ 623812 h 2128862"/>
              <a:gd name="connsiteX21628" fmla="*/ 2276378 w 2482948"/>
              <a:gd name="connsiteY21628" fmla="*/ 618984 h 2128862"/>
              <a:gd name="connsiteX21629" fmla="*/ 2274200 w 2482948"/>
              <a:gd name="connsiteY21629" fmla="*/ 619207 h 2128862"/>
              <a:gd name="connsiteX21630" fmla="*/ 2274051 w 2482948"/>
              <a:gd name="connsiteY21630" fmla="*/ 619222 h 2128862"/>
              <a:gd name="connsiteX21631" fmla="*/ 2273389 w 2482948"/>
              <a:gd name="connsiteY21631" fmla="*/ 619290 h 2128862"/>
              <a:gd name="connsiteX21632" fmla="*/ 2277774 w 2482948"/>
              <a:gd name="connsiteY21632" fmla="*/ 625200 h 2128862"/>
              <a:gd name="connsiteX21633" fmla="*/ 2280803 w 2482948"/>
              <a:gd name="connsiteY21633" fmla="*/ 624658 h 2128862"/>
              <a:gd name="connsiteX21634" fmla="*/ 2281755 w 2482948"/>
              <a:gd name="connsiteY21634" fmla="*/ 624487 h 2128862"/>
              <a:gd name="connsiteX21635" fmla="*/ 1578536 w 2482948"/>
              <a:gd name="connsiteY21635" fmla="*/ 618622 h 2128862"/>
              <a:gd name="connsiteX21636" fmla="*/ 1577433 w 2482948"/>
              <a:gd name="connsiteY21636" fmla="*/ 619766 h 2128862"/>
              <a:gd name="connsiteX21637" fmla="*/ 1585460 w 2482948"/>
              <a:gd name="connsiteY21637" fmla="*/ 623318 h 2128862"/>
              <a:gd name="connsiteX21638" fmla="*/ 1586337 w 2482948"/>
              <a:gd name="connsiteY21638" fmla="*/ 622538 h 2128862"/>
              <a:gd name="connsiteX21639" fmla="*/ 1586687 w 2482948"/>
              <a:gd name="connsiteY21639" fmla="*/ 622226 h 2128862"/>
              <a:gd name="connsiteX21640" fmla="*/ 1580595 w 2482948"/>
              <a:gd name="connsiteY21640" fmla="*/ 619533 h 2128862"/>
              <a:gd name="connsiteX21641" fmla="*/ 1579771 w 2482948"/>
              <a:gd name="connsiteY21641" fmla="*/ 619169 h 2128862"/>
              <a:gd name="connsiteX21642" fmla="*/ 775705 w 2482948"/>
              <a:gd name="connsiteY21642" fmla="*/ 618459 h 2128862"/>
              <a:gd name="connsiteX21643" fmla="*/ 775428 w 2482948"/>
              <a:gd name="connsiteY21643" fmla="*/ 618519 h 2128862"/>
              <a:gd name="connsiteX21644" fmla="*/ 775758 w 2482948"/>
              <a:gd name="connsiteY21644" fmla="*/ 618498 h 2128862"/>
              <a:gd name="connsiteX21645" fmla="*/ 2171247 w 2482948"/>
              <a:gd name="connsiteY21645" fmla="*/ 618454 h 2128862"/>
              <a:gd name="connsiteX21646" fmla="*/ 2166274 w 2482948"/>
              <a:gd name="connsiteY21646" fmla="*/ 619004 h 2128862"/>
              <a:gd name="connsiteX21647" fmla="*/ 2166322 w 2482948"/>
              <a:gd name="connsiteY21647" fmla="*/ 619182 h 2128862"/>
              <a:gd name="connsiteX21648" fmla="*/ 2166403 w 2482948"/>
              <a:gd name="connsiteY21648" fmla="*/ 619477 h 2128862"/>
              <a:gd name="connsiteX21649" fmla="*/ 2166908 w 2482948"/>
              <a:gd name="connsiteY21649" fmla="*/ 631185 h 2128862"/>
              <a:gd name="connsiteX21650" fmla="*/ 2168350 w 2482948"/>
              <a:gd name="connsiteY21650" fmla="*/ 631008 h 2128862"/>
              <a:gd name="connsiteX21651" fmla="*/ 2174225 w 2482948"/>
              <a:gd name="connsiteY21651" fmla="*/ 630060 h 2128862"/>
              <a:gd name="connsiteX21652" fmla="*/ 1561515 w 2482948"/>
              <a:gd name="connsiteY21652" fmla="*/ 617993 h 2128862"/>
              <a:gd name="connsiteX21653" fmla="*/ 1560671 w 2482948"/>
              <a:gd name="connsiteY21653" fmla="*/ 618939 h 2128862"/>
              <a:gd name="connsiteX21654" fmla="*/ 1561911 w 2482948"/>
              <a:gd name="connsiteY21654" fmla="*/ 619499 h 2128862"/>
              <a:gd name="connsiteX21655" fmla="*/ 1564114 w 2482948"/>
              <a:gd name="connsiteY21655" fmla="*/ 620495 h 2128862"/>
              <a:gd name="connsiteX21656" fmla="*/ 1568690 w 2482948"/>
              <a:gd name="connsiteY21656" fmla="*/ 622507 h 2128862"/>
              <a:gd name="connsiteX21657" fmla="*/ 1568795 w 2482948"/>
              <a:gd name="connsiteY21657" fmla="*/ 622378 h 2128862"/>
              <a:gd name="connsiteX21658" fmla="*/ 1569465 w 2482948"/>
              <a:gd name="connsiteY21658" fmla="*/ 621560 h 2128862"/>
              <a:gd name="connsiteX21659" fmla="*/ 1568499 w 2482948"/>
              <a:gd name="connsiteY21659" fmla="*/ 621132 h 2128862"/>
              <a:gd name="connsiteX21660" fmla="*/ 1567781 w 2482948"/>
              <a:gd name="connsiteY21660" fmla="*/ 620813 h 2128862"/>
              <a:gd name="connsiteX21661" fmla="*/ 1567395 w 2482948"/>
              <a:gd name="connsiteY21661" fmla="*/ 620641 h 2128862"/>
              <a:gd name="connsiteX21662" fmla="*/ 1562104 w 2482948"/>
              <a:gd name="connsiteY21662" fmla="*/ 618259 h 2128862"/>
              <a:gd name="connsiteX21663" fmla="*/ 661812 w 2482948"/>
              <a:gd name="connsiteY21663" fmla="*/ 617632 h 2128862"/>
              <a:gd name="connsiteX21664" fmla="*/ 649226 w 2482948"/>
              <a:gd name="connsiteY21664" fmla="*/ 620269 h 2128862"/>
              <a:gd name="connsiteX21665" fmla="*/ 648716 w 2482948"/>
              <a:gd name="connsiteY21665" fmla="*/ 620852 h 2128862"/>
              <a:gd name="connsiteX21666" fmla="*/ 649944 w 2482948"/>
              <a:gd name="connsiteY21666" fmla="*/ 620617 h 2128862"/>
              <a:gd name="connsiteX21667" fmla="*/ 652928 w 2482948"/>
              <a:gd name="connsiteY21667" fmla="*/ 620046 h 2128862"/>
              <a:gd name="connsiteX21668" fmla="*/ 666195 w 2482948"/>
              <a:gd name="connsiteY21668" fmla="*/ 622242 h 2128862"/>
              <a:gd name="connsiteX21669" fmla="*/ 667447 w 2482948"/>
              <a:gd name="connsiteY21669" fmla="*/ 620825 h 2128862"/>
              <a:gd name="connsiteX21670" fmla="*/ 669109 w 2482948"/>
              <a:gd name="connsiteY21670" fmla="*/ 618944 h 2128862"/>
              <a:gd name="connsiteX21671" fmla="*/ 853295 w 2482948"/>
              <a:gd name="connsiteY21671" fmla="*/ 617536 h 2128862"/>
              <a:gd name="connsiteX21672" fmla="*/ 854489 w 2482948"/>
              <a:gd name="connsiteY21672" fmla="*/ 617895 h 2128862"/>
              <a:gd name="connsiteX21673" fmla="*/ 854627 w 2482948"/>
              <a:gd name="connsiteY21673" fmla="*/ 617937 h 2128862"/>
              <a:gd name="connsiteX21674" fmla="*/ 855163 w 2482948"/>
              <a:gd name="connsiteY21674" fmla="*/ 618098 h 2128862"/>
              <a:gd name="connsiteX21675" fmla="*/ 855312 w 2482948"/>
              <a:gd name="connsiteY21675" fmla="*/ 617901 h 2128862"/>
              <a:gd name="connsiteX21676" fmla="*/ 855347 w 2482948"/>
              <a:gd name="connsiteY21676" fmla="*/ 617854 h 2128862"/>
              <a:gd name="connsiteX21677" fmla="*/ 854060 w 2482948"/>
              <a:gd name="connsiteY21677" fmla="*/ 617654 h 2128862"/>
              <a:gd name="connsiteX21678" fmla="*/ 853646 w 2482948"/>
              <a:gd name="connsiteY21678" fmla="*/ 617590 h 2128862"/>
              <a:gd name="connsiteX21679" fmla="*/ 2074037 w 2482948"/>
              <a:gd name="connsiteY21679" fmla="*/ 617278 h 2128862"/>
              <a:gd name="connsiteX21680" fmla="*/ 2067707 w 2482948"/>
              <a:gd name="connsiteY21680" fmla="*/ 618541 h 2128862"/>
              <a:gd name="connsiteX21681" fmla="*/ 2067567 w 2482948"/>
              <a:gd name="connsiteY21681" fmla="*/ 618569 h 2128862"/>
              <a:gd name="connsiteX21682" fmla="*/ 2066885 w 2482948"/>
              <a:gd name="connsiteY21682" fmla="*/ 618705 h 2128862"/>
              <a:gd name="connsiteX21683" fmla="*/ 2065530 w 2482948"/>
              <a:gd name="connsiteY21683" fmla="*/ 619269 h 2128862"/>
              <a:gd name="connsiteX21684" fmla="*/ 2061449 w 2482948"/>
              <a:gd name="connsiteY21684" fmla="*/ 620966 h 2128862"/>
              <a:gd name="connsiteX21685" fmla="*/ 2058606 w 2482948"/>
              <a:gd name="connsiteY21685" fmla="*/ 627541 h 2128862"/>
              <a:gd name="connsiteX21686" fmla="*/ 2056915 w 2482948"/>
              <a:gd name="connsiteY21686" fmla="*/ 631450 h 2128862"/>
              <a:gd name="connsiteX21687" fmla="*/ 2055826 w 2482948"/>
              <a:gd name="connsiteY21687" fmla="*/ 633968 h 2128862"/>
              <a:gd name="connsiteX21688" fmla="*/ 2067915 w 2482948"/>
              <a:gd name="connsiteY21688" fmla="*/ 635074 h 2128862"/>
              <a:gd name="connsiteX21689" fmla="*/ 2068522 w 2482948"/>
              <a:gd name="connsiteY21689" fmla="*/ 633352 h 2128862"/>
              <a:gd name="connsiteX21690" fmla="*/ 2183267 w 2482948"/>
              <a:gd name="connsiteY21690" fmla="*/ 617125 h 2128862"/>
              <a:gd name="connsiteX21691" fmla="*/ 2178271 w 2482948"/>
              <a:gd name="connsiteY21691" fmla="*/ 617677 h 2128862"/>
              <a:gd name="connsiteX21692" fmla="*/ 2178593 w 2482948"/>
              <a:gd name="connsiteY21692" fmla="*/ 618655 h 2128862"/>
              <a:gd name="connsiteX21693" fmla="*/ 2180915 w 2482948"/>
              <a:gd name="connsiteY21693" fmla="*/ 625698 h 2128862"/>
              <a:gd name="connsiteX21694" fmla="*/ 2181220 w 2482948"/>
              <a:gd name="connsiteY21694" fmla="*/ 628931 h 2128862"/>
              <a:gd name="connsiteX21695" fmla="*/ 2184937 w 2482948"/>
              <a:gd name="connsiteY21695" fmla="*/ 628331 h 2128862"/>
              <a:gd name="connsiteX21696" fmla="*/ 2186674 w 2482948"/>
              <a:gd name="connsiteY21696" fmla="*/ 628051 h 2128862"/>
              <a:gd name="connsiteX21697" fmla="*/ 1543948 w 2482948"/>
              <a:gd name="connsiteY21697" fmla="*/ 616518 h 2128862"/>
              <a:gd name="connsiteX21698" fmla="*/ 1543096 w 2482948"/>
              <a:gd name="connsiteY21698" fmla="*/ 617386 h 2128862"/>
              <a:gd name="connsiteX21699" fmla="*/ 1542595 w 2482948"/>
              <a:gd name="connsiteY21699" fmla="*/ 617897 h 2128862"/>
              <a:gd name="connsiteX21700" fmla="*/ 1550171 w 2482948"/>
              <a:gd name="connsiteY21700" fmla="*/ 621211 h 2128862"/>
              <a:gd name="connsiteX21701" fmla="*/ 1551708 w 2482948"/>
              <a:gd name="connsiteY21701" fmla="*/ 619771 h 2128862"/>
              <a:gd name="connsiteX21702" fmla="*/ 1633284 w 2482948"/>
              <a:gd name="connsiteY21702" fmla="*/ 616277 h 2128862"/>
              <a:gd name="connsiteX21703" fmla="*/ 1632159 w 2482948"/>
              <a:gd name="connsiteY21703" fmla="*/ 617487 h 2128862"/>
              <a:gd name="connsiteX21704" fmla="*/ 1636816 w 2482948"/>
              <a:gd name="connsiteY21704" fmla="*/ 619967 h 2128862"/>
              <a:gd name="connsiteX21705" fmla="*/ 1637836 w 2482948"/>
              <a:gd name="connsiteY21705" fmla="*/ 618847 h 2128862"/>
              <a:gd name="connsiteX21706" fmla="*/ 1637765 w 2482948"/>
              <a:gd name="connsiteY21706" fmla="*/ 618736 h 2128862"/>
              <a:gd name="connsiteX21707" fmla="*/ 786680 w 2482948"/>
              <a:gd name="connsiteY21707" fmla="*/ 616079 h 2128862"/>
              <a:gd name="connsiteX21708" fmla="*/ 781643 w 2482948"/>
              <a:gd name="connsiteY21708" fmla="*/ 617171 h 2128862"/>
              <a:gd name="connsiteX21709" fmla="*/ 781064 w 2482948"/>
              <a:gd name="connsiteY21709" fmla="*/ 617297 h 2128862"/>
              <a:gd name="connsiteX21710" fmla="*/ 781417 w 2482948"/>
              <a:gd name="connsiteY21710" fmla="*/ 617479 h 2128862"/>
              <a:gd name="connsiteX21711" fmla="*/ 781425 w 2482948"/>
              <a:gd name="connsiteY21711" fmla="*/ 617483 h 2128862"/>
              <a:gd name="connsiteX21712" fmla="*/ 782560 w 2482948"/>
              <a:gd name="connsiteY21712" fmla="*/ 618067 h 2128862"/>
              <a:gd name="connsiteX21713" fmla="*/ 784267 w 2482948"/>
              <a:gd name="connsiteY21713" fmla="*/ 617959 h 2128862"/>
              <a:gd name="connsiteX21714" fmla="*/ 785701 w 2482948"/>
              <a:gd name="connsiteY21714" fmla="*/ 617868 h 2128862"/>
              <a:gd name="connsiteX21715" fmla="*/ 785830 w 2482948"/>
              <a:gd name="connsiteY21715" fmla="*/ 617860 h 2128862"/>
              <a:gd name="connsiteX21716" fmla="*/ 787155 w 2482948"/>
              <a:gd name="connsiteY21716" fmla="*/ 616216 h 2128862"/>
              <a:gd name="connsiteX21717" fmla="*/ 1647526 w 2482948"/>
              <a:gd name="connsiteY21717" fmla="*/ 616008 h 2128862"/>
              <a:gd name="connsiteX21718" fmla="*/ 1647274 w 2482948"/>
              <a:gd name="connsiteY21718" fmla="*/ 616304 h 2128862"/>
              <a:gd name="connsiteX21719" fmla="*/ 1647105 w 2482948"/>
              <a:gd name="connsiteY21719" fmla="*/ 616503 h 2128862"/>
              <a:gd name="connsiteX21720" fmla="*/ 1650060 w 2482948"/>
              <a:gd name="connsiteY21720" fmla="*/ 621703 h 2128862"/>
              <a:gd name="connsiteX21721" fmla="*/ 1650337 w 2482948"/>
              <a:gd name="connsiteY21721" fmla="*/ 621349 h 2128862"/>
              <a:gd name="connsiteX21722" fmla="*/ 1650612 w 2482948"/>
              <a:gd name="connsiteY21722" fmla="*/ 620996 h 2128862"/>
              <a:gd name="connsiteX21723" fmla="*/ 1650159 w 2482948"/>
              <a:gd name="connsiteY21723" fmla="*/ 620264 h 2128862"/>
              <a:gd name="connsiteX21724" fmla="*/ 1648173 w 2482948"/>
              <a:gd name="connsiteY21724" fmla="*/ 617054 h 2128862"/>
              <a:gd name="connsiteX21725" fmla="*/ 2356727 w 2482948"/>
              <a:gd name="connsiteY21725" fmla="*/ 615817 h 2128862"/>
              <a:gd name="connsiteX21726" fmla="*/ 2303512 w 2482948"/>
              <a:gd name="connsiteY21726" fmla="*/ 616203 h 2128862"/>
              <a:gd name="connsiteX21727" fmla="*/ 2282893 w 2482948"/>
              <a:gd name="connsiteY21727" fmla="*/ 618316 h 2128862"/>
              <a:gd name="connsiteX21728" fmla="*/ 2287511 w 2482948"/>
              <a:gd name="connsiteY21728" fmla="*/ 623457 h 2128862"/>
              <a:gd name="connsiteX21729" fmla="*/ 2290452 w 2482948"/>
              <a:gd name="connsiteY21729" fmla="*/ 622930 h 2128862"/>
              <a:gd name="connsiteX21730" fmla="*/ 2292113 w 2482948"/>
              <a:gd name="connsiteY21730" fmla="*/ 622633 h 2128862"/>
              <a:gd name="connsiteX21731" fmla="*/ 2295291 w 2482948"/>
              <a:gd name="connsiteY21731" fmla="*/ 622064 h 2128862"/>
              <a:gd name="connsiteX21732" fmla="*/ 2354520 w 2482948"/>
              <a:gd name="connsiteY21732" fmla="*/ 616900 h 2128862"/>
              <a:gd name="connsiteX21733" fmla="*/ 2364111 w 2482948"/>
              <a:gd name="connsiteY21733" fmla="*/ 617584 h 2128862"/>
              <a:gd name="connsiteX21734" fmla="*/ 2361125 w 2482948"/>
              <a:gd name="connsiteY21734" fmla="*/ 616869 h 2128862"/>
              <a:gd name="connsiteX21735" fmla="*/ 2195356 w 2482948"/>
              <a:gd name="connsiteY21735" fmla="*/ 615788 h 2128862"/>
              <a:gd name="connsiteX21736" fmla="*/ 2190669 w 2482948"/>
              <a:gd name="connsiteY21736" fmla="*/ 616306 h 2128862"/>
              <a:gd name="connsiteX21737" fmla="*/ 2192111 w 2482948"/>
              <a:gd name="connsiteY21737" fmla="*/ 620051 h 2128862"/>
              <a:gd name="connsiteX21738" fmla="*/ 2194694 w 2482948"/>
              <a:gd name="connsiteY21738" fmla="*/ 626757 h 2128862"/>
              <a:gd name="connsiteX21739" fmla="*/ 2199103 w 2482948"/>
              <a:gd name="connsiteY21739" fmla="*/ 626045 h 2128862"/>
              <a:gd name="connsiteX21740" fmla="*/ 1617578 w 2482948"/>
              <a:gd name="connsiteY21740" fmla="*/ 615596 h 2128862"/>
              <a:gd name="connsiteX21741" fmla="*/ 1617272 w 2482948"/>
              <a:gd name="connsiteY21741" fmla="*/ 615895 h 2128862"/>
              <a:gd name="connsiteX21742" fmla="*/ 1616489 w 2482948"/>
              <a:gd name="connsiteY21742" fmla="*/ 616659 h 2128862"/>
              <a:gd name="connsiteX21743" fmla="*/ 1621220 w 2482948"/>
              <a:gd name="connsiteY21743" fmla="*/ 618738 h 2128862"/>
              <a:gd name="connsiteX21744" fmla="*/ 1621793 w 2482948"/>
              <a:gd name="connsiteY21744" fmla="*/ 619019 h 2128862"/>
              <a:gd name="connsiteX21745" fmla="*/ 1622845 w 2482948"/>
              <a:gd name="connsiteY21745" fmla="*/ 617966 h 2128862"/>
              <a:gd name="connsiteX21746" fmla="*/ 1622736 w 2482948"/>
              <a:gd name="connsiteY21746" fmla="*/ 617909 h 2128862"/>
              <a:gd name="connsiteX21747" fmla="*/ 647161 w 2482948"/>
              <a:gd name="connsiteY21747" fmla="*/ 615429 h 2128862"/>
              <a:gd name="connsiteX21748" fmla="*/ 646506 w 2482948"/>
              <a:gd name="connsiteY21748" fmla="*/ 615565 h 2128862"/>
              <a:gd name="connsiteX21749" fmla="*/ 645863 w 2482948"/>
              <a:gd name="connsiteY21749" fmla="*/ 616447 h 2128862"/>
              <a:gd name="connsiteX21750" fmla="*/ 646362 w 2482948"/>
              <a:gd name="connsiteY21750" fmla="*/ 616338 h 2128862"/>
              <a:gd name="connsiteX21751" fmla="*/ 1474121 w 2482948"/>
              <a:gd name="connsiteY21751" fmla="*/ 615335 h 2128862"/>
              <a:gd name="connsiteX21752" fmla="*/ 1432276 w 2482948"/>
              <a:gd name="connsiteY21752" fmla="*/ 671734 h 2128862"/>
              <a:gd name="connsiteX21753" fmla="*/ 1401706 w 2482948"/>
              <a:gd name="connsiteY21753" fmla="*/ 767653 h 2128862"/>
              <a:gd name="connsiteX21754" fmla="*/ 1401706 w 2482948"/>
              <a:gd name="connsiteY21754" fmla="*/ 769722 h 2128862"/>
              <a:gd name="connsiteX21755" fmla="*/ 1097323 w 2482948"/>
              <a:gd name="connsiteY21755" fmla="*/ 752442 h 2128862"/>
              <a:gd name="connsiteX21756" fmla="*/ 1097570 w 2482948"/>
              <a:gd name="connsiteY21756" fmla="*/ 754822 h 2128862"/>
              <a:gd name="connsiteX21757" fmla="*/ 1097806 w 2482948"/>
              <a:gd name="connsiteY21757" fmla="*/ 757088 h 2128862"/>
              <a:gd name="connsiteX21758" fmla="*/ 1097636 w 2482948"/>
              <a:gd name="connsiteY21758" fmla="*/ 758646 h 2128862"/>
              <a:gd name="connsiteX21759" fmla="*/ 1097405 w 2482948"/>
              <a:gd name="connsiteY21759" fmla="*/ 760774 h 2128862"/>
              <a:gd name="connsiteX21760" fmla="*/ 1097449 w 2482948"/>
              <a:gd name="connsiteY21760" fmla="*/ 765211 h 2128862"/>
              <a:gd name="connsiteX21761" fmla="*/ 1317394 w 2482948"/>
              <a:gd name="connsiteY21761" fmla="*/ 785978 h 2128862"/>
              <a:gd name="connsiteX21762" fmla="*/ 1343375 w 2482948"/>
              <a:gd name="connsiteY21762" fmla="*/ 788431 h 2128862"/>
              <a:gd name="connsiteX21763" fmla="*/ 1345587 w 2482948"/>
              <a:gd name="connsiteY21763" fmla="*/ 787664 h 2128862"/>
              <a:gd name="connsiteX21764" fmla="*/ 1346677 w 2482948"/>
              <a:gd name="connsiteY21764" fmla="*/ 787286 h 2128862"/>
              <a:gd name="connsiteX21765" fmla="*/ 1346678 w 2482948"/>
              <a:gd name="connsiteY21765" fmla="*/ 787286 h 2128862"/>
              <a:gd name="connsiteX21766" fmla="*/ 1354429 w 2482948"/>
              <a:gd name="connsiteY21766" fmla="*/ 786094 h 2128862"/>
              <a:gd name="connsiteX21767" fmla="*/ 1363133 w 2482948"/>
              <a:gd name="connsiteY21767" fmla="*/ 784756 h 2128862"/>
              <a:gd name="connsiteX21768" fmla="*/ 1375818 w 2482948"/>
              <a:gd name="connsiteY21768" fmla="*/ 782805 h 2128862"/>
              <a:gd name="connsiteX21769" fmla="*/ 1393611 w 2482948"/>
              <a:gd name="connsiteY21769" fmla="*/ 779217 h 2128862"/>
              <a:gd name="connsiteX21770" fmla="*/ 1406497 w 2482948"/>
              <a:gd name="connsiteY21770" fmla="*/ 780697 h 2128862"/>
              <a:gd name="connsiteX21771" fmla="*/ 1408359 w 2482948"/>
              <a:gd name="connsiteY21771" fmla="*/ 780744 h 2128862"/>
              <a:gd name="connsiteX21772" fmla="*/ 1418374 w 2482948"/>
              <a:gd name="connsiteY21772" fmla="*/ 738497 h 2128862"/>
              <a:gd name="connsiteX21773" fmla="*/ 1437259 w 2482948"/>
              <a:gd name="connsiteY21773" fmla="*/ 690746 h 2128862"/>
              <a:gd name="connsiteX21774" fmla="*/ 1444729 w 2482948"/>
              <a:gd name="connsiteY21774" fmla="*/ 679806 h 2128862"/>
              <a:gd name="connsiteX21775" fmla="*/ 1446536 w 2482948"/>
              <a:gd name="connsiteY21775" fmla="*/ 677159 h 2128862"/>
              <a:gd name="connsiteX21776" fmla="*/ 1454498 w 2482948"/>
              <a:gd name="connsiteY21776" fmla="*/ 659818 h 2128862"/>
              <a:gd name="connsiteX21777" fmla="*/ 1476267 w 2482948"/>
              <a:gd name="connsiteY21777" fmla="*/ 633617 h 2128862"/>
              <a:gd name="connsiteX21778" fmla="*/ 1485352 w 2482948"/>
              <a:gd name="connsiteY21778" fmla="*/ 620312 h 2128862"/>
              <a:gd name="connsiteX21779" fmla="*/ 1474510 w 2482948"/>
              <a:gd name="connsiteY21779" fmla="*/ 615704 h 2128862"/>
              <a:gd name="connsiteX21780" fmla="*/ 1047623 w 2482948"/>
              <a:gd name="connsiteY21780" fmla="*/ 615086 h 2128862"/>
              <a:gd name="connsiteX21781" fmla="*/ 1046903 w 2482948"/>
              <a:gd name="connsiteY21781" fmla="*/ 615543 h 2128862"/>
              <a:gd name="connsiteX21782" fmla="*/ 1042559 w 2482948"/>
              <a:gd name="connsiteY21782" fmla="*/ 618297 h 2128862"/>
              <a:gd name="connsiteX21783" fmla="*/ 1037995 w 2482948"/>
              <a:gd name="connsiteY21783" fmla="*/ 621191 h 2128862"/>
              <a:gd name="connsiteX21784" fmla="*/ 1038521 w 2482948"/>
              <a:gd name="connsiteY21784" fmla="*/ 621727 h 2128862"/>
              <a:gd name="connsiteX21785" fmla="*/ 1046506 w 2482948"/>
              <a:gd name="connsiteY21785" fmla="*/ 617472 h 2128862"/>
              <a:gd name="connsiteX21786" fmla="*/ 1048319 w 2482948"/>
              <a:gd name="connsiteY21786" fmla="*/ 616506 h 2128862"/>
              <a:gd name="connsiteX21787" fmla="*/ 1048747 w 2482948"/>
              <a:gd name="connsiteY21787" fmla="*/ 616278 h 2128862"/>
              <a:gd name="connsiteX21788" fmla="*/ 1523844 w 2482948"/>
              <a:gd name="connsiteY21788" fmla="*/ 614947 h 2128862"/>
              <a:gd name="connsiteX21789" fmla="*/ 1522865 w 2482948"/>
              <a:gd name="connsiteY21789" fmla="*/ 615847 h 2128862"/>
              <a:gd name="connsiteX21790" fmla="*/ 1530765 w 2482948"/>
              <a:gd name="connsiteY21790" fmla="*/ 619281 h 2128862"/>
              <a:gd name="connsiteX21791" fmla="*/ 1531542 w 2482948"/>
              <a:gd name="connsiteY21791" fmla="*/ 618335 h 2128862"/>
              <a:gd name="connsiteX21792" fmla="*/ 1525251 w 2482948"/>
              <a:gd name="connsiteY21792" fmla="*/ 615566 h 2128862"/>
              <a:gd name="connsiteX21793" fmla="*/ 1600950 w 2482948"/>
              <a:gd name="connsiteY21793" fmla="*/ 614665 h 2128862"/>
              <a:gd name="connsiteX21794" fmla="*/ 1600849 w 2482948"/>
              <a:gd name="connsiteY21794" fmla="*/ 614755 h 2128862"/>
              <a:gd name="connsiteX21795" fmla="*/ 1599703 w 2482948"/>
              <a:gd name="connsiteY21795" fmla="*/ 615776 h 2128862"/>
              <a:gd name="connsiteX21796" fmla="*/ 1606654 w 2482948"/>
              <a:gd name="connsiteY21796" fmla="*/ 618852 h 2128862"/>
              <a:gd name="connsiteX21797" fmla="*/ 1607688 w 2482948"/>
              <a:gd name="connsiteY21797" fmla="*/ 617664 h 2128862"/>
              <a:gd name="connsiteX21798" fmla="*/ 1604479 w 2482948"/>
              <a:gd name="connsiteY21798" fmla="*/ 616236 h 2128862"/>
              <a:gd name="connsiteX21799" fmla="*/ 2206875 w 2482948"/>
              <a:gd name="connsiteY21799" fmla="*/ 614514 h 2128862"/>
              <a:gd name="connsiteX21800" fmla="*/ 2203999 w 2482948"/>
              <a:gd name="connsiteY21800" fmla="*/ 614832 h 2128862"/>
              <a:gd name="connsiteX21801" fmla="*/ 2202907 w 2482948"/>
              <a:gd name="connsiteY21801" fmla="*/ 614952 h 2128862"/>
              <a:gd name="connsiteX21802" fmla="*/ 2201523 w 2482948"/>
              <a:gd name="connsiteY21802" fmla="*/ 615105 h 2128862"/>
              <a:gd name="connsiteX21803" fmla="*/ 2202959 w 2482948"/>
              <a:gd name="connsiteY21803" fmla="*/ 618367 h 2128862"/>
              <a:gd name="connsiteX21804" fmla="*/ 2205860 w 2482948"/>
              <a:gd name="connsiteY21804" fmla="*/ 624955 h 2128862"/>
              <a:gd name="connsiteX21805" fmla="*/ 2210899 w 2482948"/>
              <a:gd name="connsiteY21805" fmla="*/ 624142 h 2128862"/>
              <a:gd name="connsiteX21806" fmla="*/ 1002207 w 2482948"/>
              <a:gd name="connsiteY21806" fmla="*/ 614513 h 2128862"/>
              <a:gd name="connsiteX21807" fmla="*/ 995401 w 2482948"/>
              <a:gd name="connsiteY21807" fmla="*/ 622880 h 2128862"/>
              <a:gd name="connsiteX21808" fmla="*/ 995641 w 2482948"/>
              <a:gd name="connsiteY21808" fmla="*/ 623139 h 2128862"/>
              <a:gd name="connsiteX21809" fmla="*/ 1002508 w 2482948"/>
              <a:gd name="connsiteY21809" fmla="*/ 614810 h 2128862"/>
              <a:gd name="connsiteX21810" fmla="*/ 751766 w 2482948"/>
              <a:gd name="connsiteY21810" fmla="*/ 614441 h 2128862"/>
              <a:gd name="connsiteX21811" fmla="*/ 751583 w 2482948"/>
              <a:gd name="connsiteY21811" fmla="*/ 614510 h 2128862"/>
              <a:gd name="connsiteX21812" fmla="*/ 752365 w 2482948"/>
              <a:gd name="connsiteY21812" fmla="*/ 615351 h 2128862"/>
              <a:gd name="connsiteX21813" fmla="*/ 752587 w 2482948"/>
              <a:gd name="connsiteY21813" fmla="*/ 615332 h 2128862"/>
              <a:gd name="connsiteX21814" fmla="*/ 752688 w 2482948"/>
              <a:gd name="connsiteY21814" fmla="*/ 615323 h 2128862"/>
              <a:gd name="connsiteX21815" fmla="*/ 871886 w 2482948"/>
              <a:gd name="connsiteY21815" fmla="*/ 614153 h 2128862"/>
              <a:gd name="connsiteX21816" fmla="*/ 870927 w 2482948"/>
              <a:gd name="connsiteY21816" fmla="*/ 615414 h 2128862"/>
              <a:gd name="connsiteX21817" fmla="*/ 870987 w 2482948"/>
              <a:gd name="connsiteY21817" fmla="*/ 615433 h 2128862"/>
              <a:gd name="connsiteX21818" fmla="*/ 871105 w 2482948"/>
              <a:gd name="connsiteY21818" fmla="*/ 615470 h 2128862"/>
              <a:gd name="connsiteX21819" fmla="*/ 871372 w 2482948"/>
              <a:gd name="connsiteY21819" fmla="*/ 615556 h 2128862"/>
              <a:gd name="connsiteX21820" fmla="*/ 872225 w 2482948"/>
              <a:gd name="connsiteY21820" fmla="*/ 615703 h 2128862"/>
              <a:gd name="connsiteX21821" fmla="*/ 873520 w 2482948"/>
              <a:gd name="connsiteY21821" fmla="*/ 616156 h 2128862"/>
              <a:gd name="connsiteX21822" fmla="*/ 874715 w 2482948"/>
              <a:gd name="connsiteY21822" fmla="*/ 614664 h 2128862"/>
              <a:gd name="connsiteX21823" fmla="*/ 874569 w 2482948"/>
              <a:gd name="connsiteY21823" fmla="*/ 614600 h 2128862"/>
              <a:gd name="connsiteX21824" fmla="*/ 2090374 w 2482948"/>
              <a:gd name="connsiteY21824" fmla="*/ 614018 h 2128862"/>
              <a:gd name="connsiteX21825" fmla="*/ 2082426 w 2482948"/>
              <a:gd name="connsiteY21825" fmla="*/ 615604 h 2128862"/>
              <a:gd name="connsiteX21826" fmla="*/ 2080529 w 2482948"/>
              <a:gd name="connsiteY21826" fmla="*/ 615983 h 2128862"/>
              <a:gd name="connsiteX21827" fmla="*/ 2079932 w 2482948"/>
              <a:gd name="connsiteY21827" fmla="*/ 616102 h 2128862"/>
              <a:gd name="connsiteX21828" fmla="*/ 2075214 w 2482948"/>
              <a:gd name="connsiteY21828" fmla="*/ 629748 h 2128862"/>
              <a:gd name="connsiteX21829" fmla="*/ 2074130 w 2482948"/>
              <a:gd name="connsiteY21829" fmla="*/ 632883 h 2128862"/>
              <a:gd name="connsiteX21830" fmla="*/ 2080947 w 2482948"/>
              <a:gd name="connsiteY21830" fmla="*/ 629656 h 2128862"/>
              <a:gd name="connsiteX21831" fmla="*/ 2086723 w 2482948"/>
              <a:gd name="connsiteY21831" fmla="*/ 628408 h 2128862"/>
              <a:gd name="connsiteX21832" fmla="*/ 2087109 w 2482948"/>
              <a:gd name="connsiteY21832" fmla="*/ 627097 h 2128862"/>
              <a:gd name="connsiteX21833" fmla="*/ 893439 w 2482948"/>
              <a:gd name="connsiteY21833" fmla="*/ 613924 h 2128862"/>
              <a:gd name="connsiteX21834" fmla="*/ 892612 w 2482948"/>
              <a:gd name="connsiteY21834" fmla="*/ 615058 h 2128862"/>
              <a:gd name="connsiteX21835" fmla="*/ 892763 w 2482948"/>
              <a:gd name="connsiteY21835" fmla="*/ 615112 h 2128862"/>
              <a:gd name="connsiteX21836" fmla="*/ 893608 w 2482948"/>
              <a:gd name="connsiteY21836" fmla="*/ 613999 h 2128862"/>
              <a:gd name="connsiteX21837" fmla="*/ 893469 w 2482948"/>
              <a:gd name="connsiteY21837" fmla="*/ 613937 h 2128862"/>
              <a:gd name="connsiteX21838" fmla="*/ 1583304 w 2482948"/>
              <a:gd name="connsiteY21838" fmla="*/ 613675 h 2128862"/>
              <a:gd name="connsiteX21839" fmla="*/ 1581832 w 2482948"/>
              <a:gd name="connsiteY21839" fmla="*/ 615202 h 2128862"/>
              <a:gd name="connsiteX21840" fmla="*/ 1586777 w 2482948"/>
              <a:gd name="connsiteY21840" fmla="*/ 617391 h 2128862"/>
              <a:gd name="connsiteX21841" fmla="*/ 1589661 w 2482948"/>
              <a:gd name="connsiteY21841" fmla="*/ 618667 h 2128862"/>
              <a:gd name="connsiteX21842" fmla="*/ 1590066 w 2482948"/>
              <a:gd name="connsiteY21842" fmla="*/ 618845 h 2128862"/>
              <a:gd name="connsiteX21843" fmla="*/ 1590189 w 2482948"/>
              <a:gd name="connsiteY21843" fmla="*/ 618900 h 2128862"/>
              <a:gd name="connsiteX21844" fmla="*/ 1590348 w 2482948"/>
              <a:gd name="connsiteY21844" fmla="*/ 618970 h 2128862"/>
              <a:gd name="connsiteX21845" fmla="*/ 1590375 w 2482948"/>
              <a:gd name="connsiteY21845" fmla="*/ 618946 h 2128862"/>
              <a:gd name="connsiteX21846" fmla="*/ 1590817 w 2482948"/>
              <a:gd name="connsiteY21846" fmla="*/ 618552 h 2128862"/>
              <a:gd name="connsiteX21847" fmla="*/ 1591833 w 2482948"/>
              <a:gd name="connsiteY21847" fmla="*/ 617486 h 2128862"/>
              <a:gd name="connsiteX21848" fmla="*/ 2218167 w 2482948"/>
              <a:gd name="connsiteY21848" fmla="*/ 613265 h 2128862"/>
              <a:gd name="connsiteX21849" fmla="*/ 2213089 w 2482948"/>
              <a:gd name="connsiteY21849" fmla="*/ 613826 h 2128862"/>
              <a:gd name="connsiteX21850" fmla="*/ 2215277 w 2482948"/>
              <a:gd name="connsiteY21850" fmla="*/ 618287 h 2128862"/>
              <a:gd name="connsiteX21851" fmla="*/ 2217617 w 2482948"/>
              <a:gd name="connsiteY21851" fmla="*/ 623058 h 2128862"/>
              <a:gd name="connsiteX21852" fmla="*/ 2222386 w 2482948"/>
              <a:gd name="connsiteY21852" fmla="*/ 622288 h 2128862"/>
              <a:gd name="connsiteX21853" fmla="*/ 1566288 w 2482948"/>
              <a:gd name="connsiteY21853" fmla="*/ 613148 h 2128862"/>
              <a:gd name="connsiteX21854" fmla="*/ 1565110 w 2482948"/>
              <a:gd name="connsiteY21854" fmla="*/ 614255 h 2128862"/>
              <a:gd name="connsiteX21855" fmla="*/ 1569802 w 2482948"/>
              <a:gd name="connsiteY21855" fmla="*/ 616389 h 2128862"/>
              <a:gd name="connsiteX21856" fmla="*/ 1572660 w 2482948"/>
              <a:gd name="connsiteY21856" fmla="*/ 617654 h 2128862"/>
              <a:gd name="connsiteX21857" fmla="*/ 1573189 w 2482948"/>
              <a:gd name="connsiteY21857" fmla="*/ 617007 h 2128862"/>
              <a:gd name="connsiteX21858" fmla="*/ 1573639 w 2482948"/>
              <a:gd name="connsiteY21858" fmla="*/ 616458 h 2128862"/>
              <a:gd name="connsiteX21859" fmla="*/ 1572609 w 2482948"/>
              <a:gd name="connsiteY21859" fmla="*/ 616002 h 2128862"/>
              <a:gd name="connsiteX21860" fmla="*/ 1572292 w 2482948"/>
              <a:gd name="connsiteY21860" fmla="*/ 615859 h 2128862"/>
              <a:gd name="connsiteX21861" fmla="*/ 1569906 w 2482948"/>
              <a:gd name="connsiteY21861" fmla="*/ 614782 h 2128862"/>
              <a:gd name="connsiteX21862" fmla="*/ 775136 w 2482948"/>
              <a:gd name="connsiteY21862" fmla="*/ 612755 h 2128862"/>
              <a:gd name="connsiteX21863" fmla="*/ 775025 w 2482948"/>
              <a:gd name="connsiteY21863" fmla="*/ 612880 h 2128862"/>
              <a:gd name="connsiteX21864" fmla="*/ 775544 w 2482948"/>
              <a:gd name="connsiteY21864" fmla="*/ 613267 h 2128862"/>
              <a:gd name="connsiteX21865" fmla="*/ 775697 w 2482948"/>
              <a:gd name="connsiteY21865" fmla="*/ 613381 h 2128862"/>
              <a:gd name="connsiteX21866" fmla="*/ 776849 w 2482948"/>
              <a:gd name="connsiteY21866" fmla="*/ 613283 h 2128862"/>
              <a:gd name="connsiteX21867" fmla="*/ 776943 w 2482948"/>
              <a:gd name="connsiteY21867" fmla="*/ 613275 h 2128862"/>
              <a:gd name="connsiteX21868" fmla="*/ 776921 w 2482948"/>
              <a:gd name="connsiteY21868" fmla="*/ 613269 h 2128862"/>
              <a:gd name="connsiteX21869" fmla="*/ 757984 w 2482948"/>
              <a:gd name="connsiteY21869" fmla="*/ 612415 h 2128862"/>
              <a:gd name="connsiteX21870" fmla="*/ 757433 w 2482948"/>
              <a:gd name="connsiteY21870" fmla="*/ 612473 h 2128862"/>
              <a:gd name="connsiteX21871" fmla="*/ 757330 w 2482948"/>
              <a:gd name="connsiteY21871" fmla="*/ 612484 h 2128862"/>
              <a:gd name="connsiteX21872" fmla="*/ 757205 w 2482948"/>
              <a:gd name="connsiteY21872" fmla="*/ 612497 h 2128862"/>
              <a:gd name="connsiteX21873" fmla="*/ 758644 w 2482948"/>
              <a:gd name="connsiteY21873" fmla="*/ 613864 h 2128862"/>
              <a:gd name="connsiteX21874" fmla="*/ 759568 w 2482948"/>
              <a:gd name="connsiteY21874" fmla="*/ 614743 h 2128862"/>
              <a:gd name="connsiteX21875" fmla="*/ 760379 w 2482948"/>
              <a:gd name="connsiteY21875" fmla="*/ 614674 h 2128862"/>
              <a:gd name="connsiteX21876" fmla="*/ 760594 w 2482948"/>
              <a:gd name="connsiteY21876" fmla="*/ 614656 h 2128862"/>
              <a:gd name="connsiteX21877" fmla="*/ 760642 w 2482948"/>
              <a:gd name="connsiteY21877" fmla="*/ 614652 h 2128862"/>
              <a:gd name="connsiteX21878" fmla="*/ 1548139 w 2482948"/>
              <a:gd name="connsiteY21878" fmla="*/ 612251 h 2128862"/>
              <a:gd name="connsiteX21879" fmla="*/ 1547386 w 2482948"/>
              <a:gd name="connsiteY21879" fmla="*/ 613018 h 2128862"/>
              <a:gd name="connsiteX21880" fmla="*/ 1555035 w 2482948"/>
              <a:gd name="connsiteY21880" fmla="*/ 616392 h 2128862"/>
              <a:gd name="connsiteX21881" fmla="*/ 1555224 w 2482948"/>
              <a:gd name="connsiteY21881" fmla="*/ 616478 h 2128862"/>
              <a:gd name="connsiteX21882" fmla="*/ 1556142 w 2482948"/>
              <a:gd name="connsiteY21882" fmla="*/ 615618 h 2128862"/>
              <a:gd name="connsiteX21883" fmla="*/ 1549891 w 2482948"/>
              <a:gd name="connsiteY21883" fmla="*/ 612989 h 2128862"/>
              <a:gd name="connsiteX21884" fmla="*/ 1548200 w 2482948"/>
              <a:gd name="connsiteY21884" fmla="*/ 612277 h 2128862"/>
              <a:gd name="connsiteX21885" fmla="*/ 819151 w 2482948"/>
              <a:gd name="connsiteY21885" fmla="*/ 612250 h 2128862"/>
              <a:gd name="connsiteX21886" fmla="*/ 819054 w 2482948"/>
              <a:gd name="connsiteY21886" fmla="*/ 612367 h 2128862"/>
              <a:gd name="connsiteX21887" fmla="*/ 823692 w 2482948"/>
              <a:gd name="connsiteY21887" fmla="*/ 614682 h 2128862"/>
              <a:gd name="connsiteX21888" fmla="*/ 830718 w 2482948"/>
              <a:gd name="connsiteY21888" fmla="*/ 615914 h 2128862"/>
              <a:gd name="connsiteX21889" fmla="*/ 831649 w 2482948"/>
              <a:gd name="connsiteY21889" fmla="*/ 614740 h 2128862"/>
              <a:gd name="connsiteX21890" fmla="*/ 829728 w 2482948"/>
              <a:gd name="connsiteY21890" fmla="*/ 613887 h 2128862"/>
              <a:gd name="connsiteX21891" fmla="*/ 819832 w 2482948"/>
              <a:gd name="connsiteY21891" fmla="*/ 612355 h 2128862"/>
              <a:gd name="connsiteX21892" fmla="*/ 2230023 w 2482948"/>
              <a:gd name="connsiteY21892" fmla="*/ 612194 h 2128862"/>
              <a:gd name="connsiteX21893" fmla="*/ 2226231 w 2482948"/>
              <a:gd name="connsiteY21893" fmla="*/ 612373 h 2128862"/>
              <a:gd name="connsiteX21894" fmla="*/ 2224539 w 2482948"/>
              <a:gd name="connsiteY21894" fmla="*/ 612560 h 2128862"/>
              <a:gd name="connsiteX21895" fmla="*/ 2222694 w 2482948"/>
              <a:gd name="connsiteY21895" fmla="*/ 612764 h 2128862"/>
              <a:gd name="connsiteX21896" fmla="*/ 2227440 w 2482948"/>
              <a:gd name="connsiteY21896" fmla="*/ 621473 h 2128862"/>
              <a:gd name="connsiteX21897" fmla="*/ 2231791 w 2482948"/>
              <a:gd name="connsiteY21897" fmla="*/ 620771 h 2128862"/>
              <a:gd name="connsiteX21898" fmla="*/ 2234829 w 2482948"/>
              <a:gd name="connsiteY21898" fmla="*/ 620281 h 2128862"/>
              <a:gd name="connsiteX21899" fmla="*/ 2234503 w 2482948"/>
              <a:gd name="connsiteY21899" fmla="*/ 619732 h 2128862"/>
              <a:gd name="connsiteX21900" fmla="*/ 2233826 w 2482948"/>
              <a:gd name="connsiteY21900" fmla="*/ 618593 h 2128862"/>
              <a:gd name="connsiteX21901" fmla="*/ 1637349 w 2482948"/>
              <a:gd name="connsiteY21901" fmla="*/ 611904 h 2128862"/>
              <a:gd name="connsiteX21902" fmla="*/ 1636079 w 2482948"/>
              <a:gd name="connsiteY21902" fmla="*/ 613269 h 2128862"/>
              <a:gd name="connsiteX21903" fmla="*/ 1640248 w 2482948"/>
              <a:gd name="connsiteY21903" fmla="*/ 615564 h 2128862"/>
              <a:gd name="connsiteX21904" fmla="*/ 1640497 w 2482948"/>
              <a:gd name="connsiteY21904" fmla="*/ 615920 h 2128862"/>
              <a:gd name="connsiteX21905" fmla="*/ 1641403 w 2482948"/>
              <a:gd name="connsiteY21905" fmla="*/ 614923 h 2128862"/>
              <a:gd name="connsiteX21906" fmla="*/ 1640387 w 2482948"/>
              <a:gd name="connsiteY21906" fmla="*/ 613634 h 2128862"/>
              <a:gd name="connsiteX21907" fmla="*/ 2240401 w 2482948"/>
              <a:gd name="connsiteY21907" fmla="*/ 611704 h 2128862"/>
              <a:gd name="connsiteX21908" fmla="*/ 2235156 w 2482948"/>
              <a:gd name="connsiteY21908" fmla="*/ 611951 h 2128862"/>
              <a:gd name="connsiteX21909" fmla="*/ 2239326 w 2482948"/>
              <a:gd name="connsiteY21909" fmla="*/ 618970 h 2128862"/>
              <a:gd name="connsiteX21910" fmla="*/ 2239748 w 2482948"/>
              <a:gd name="connsiteY21910" fmla="*/ 619682 h 2128862"/>
              <a:gd name="connsiteX21911" fmla="*/ 2239780 w 2482948"/>
              <a:gd name="connsiteY21911" fmla="*/ 619735 h 2128862"/>
              <a:gd name="connsiteX21912" fmla="*/ 2242405 w 2482948"/>
              <a:gd name="connsiteY21912" fmla="*/ 619467 h 2128862"/>
              <a:gd name="connsiteX21913" fmla="*/ 2243285 w 2482948"/>
              <a:gd name="connsiteY21913" fmla="*/ 619377 h 2128862"/>
              <a:gd name="connsiteX21914" fmla="*/ 2244673 w 2482948"/>
              <a:gd name="connsiteY21914" fmla="*/ 619235 h 2128862"/>
              <a:gd name="connsiteX21915" fmla="*/ 1651198 w 2482948"/>
              <a:gd name="connsiteY21915" fmla="*/ 611689 h 2128862"/>
              <a:gd name="connsiteX21916" fmla="*/ 1650367 w 2482948"/>
              <a:gd name="connsiteY21916" fmla="*/ 612666 h 2128862"/>
              <a:gd name="connsiteX21917" fmla="*/ 1650768 w 2482948"/>
              <a:gd name="connsiteY21917" fmla="*/ 613366 h 2128862"/>
              <a:gd name="connsiteX21918" fmla="*/ 1653224 w 2482948"/>
              <a:gd name="connsiteY21918" fmla="*/ 617651 h 2128862"/>
              <a:gd name="connsiteX21919" fmla="*/ 1653230 w 2482948"/>
              <a:gd name="connsiteY21919" fmla="*/ 617642 h 2128862"/>
              <a:gd name="connsiteX21920" fmla="*/ 1653293 w 2482948"/>
              <a:gd name="connsiteY21920" fmla="*/ 617562 h 2128862"/>
              <a:gd name="connsiteX21921" fmla="*/ 1653744 w 2482948"/>
              <a:gd name="connsiteY21921" fmla="*/ 616984 h 2128862"/>
              <a:gd name="connsiteX21922" fmla="*/ 1654035 w 2482948"/>
              <a:gd name="connsiteY21922" fmla="*/ 614461 h 2128862"/>
              <a:gd name="connsiteX21923" fmla="*/ 766369 w 2482948"/>
              <a:gd name="connsiteY21923" fmla="*/ 611540 h 2128862"/>
              <a:gd name="connsiteX21924" fmla="*/ 763768 w 2482948"/>
              <a:gd name="connsiteY21924" fmla="*/ 611811 h 2128862"/>
              <a:gd name="connsiteX21925" fmla="*/ 766467 w 2482948"/>
              <a:gd name="connsiteY21925" fmla="*/ 614060 h 2128862"/>
              <a:gd name="connsiteX21926" fmla="*/ 767780 w 2482948"/>
              <a:gd name="connsiteY21926" fmla="*/ 612585 h 2128862"/>
              <a:gd name="connsiteX21927" fmla="*/ 767385 w 2482948"/>
              <a:gd name="connsiteY21927" fmla="*/ 612293 h 2128862"/>
              <a:gd name="connsiteX21928" fmla="*/ 767070 w 2482948"/>
              <a:gd name="connsiteY21928" fmla="*/ 612059 h 2128862"/>
              <a:gd name="connsiteX21929" fmla="*/ 2035914 w 2482948"/>
              <a:gd name="connsiteY21929" fmla="*/ 611457 h 2128862"/>
              <a:gd name="connsiteX21930" fmla="*/ 2021001 w 2482948"/>
              <a:gd name="connsiteY21930" fmla="*/ 634349 h 2128862"/>
              <a:gd name="connsiteX21931" fmla="*/ 2020973 w 2482948"/>
              <a:gd name="connsiteY21931" fmla="*/ 634407 h 2128862"/>
              <a:gd name="connsiteX21932" fmla="*/ 2023371 w 2482948"/>
              <a:gd name="connsiteY21932" fmla="*/ 633411 h 2128862"/>
              <a:gd name="connsiteX21933" fmla="*/ 2023607 w 2482948"/>
              <a:gd name="connsiteY21933" fmla="*/ 633313 h 2128862"/>
              <a:gd name="connsiteX21934" fmla="*/ 2249674 w 2482948"/>
              <a:gd name="connsiteY21934" fmla="*/ 611266 h 2128862"/>
              <a:gd name="connsiteX21935" fmla="*/ 2245590 w 2482948"/>
              <a:gd name="connsiteY21935" fmla="*/ 611459 h 2128862"/>
              <a:gd name="connsiteX21936" fmla="*/ 2248794 w 2482948"/>
              <a:gd name="connsiteY21936" fmla="*/ 616428 h 2128862"/>
              <a:gd name="connsiteX21937" fmla="*/ 2250238 w 2482948"/>
              <a:gd name="connsiteY21937" fmla="*/ 618667 h 2128862"/>
              <a:gd name="connsiteX21938" fmla="*/ 2252023 w 2482948"/>
              <a:gd name="connsiteY21938" fmla="*/ 618485 h 2128862"/>
              <a:gd name="connsiteX21939" fmla="*/ 2253446 w 2482948"/>
              <a:gd name="connsiteY21939" fmla="*/ 618339 h 2128862"/>
              <a:gd name="connsiteX21940" fmla="*/ 2255288 w 2482948"/>
              <a:gd name="connsiteY21940" fmla="*/ 618151 h 2128862"/>
              <a:gd name="connsiteX21941" fmla="*/ 2252978 w 2482948"/>
              <a:gd name="connsiteY21941" fmla="*/ 614405 h 2128862"/>
              <a:gd name="connsiteX21942" fmla="*/ 2258133 w 2482948"/>
              <a:gd name="connsiteY21942" fmla="*/ 610866 h 2128862"/>
              <a:gd name="connsiteX21943" fmla="*/ 2258003 w 2482948"/>
              <a:gd name="connsiteY21943" fmla="*/ 610872 h 2128862"/>
              <a:gd name="connsiteX21944" fmla="*/ 2256756 w 2482948"/>
              <a:gd name="connsiteY21944" fmla="*/ 610931 h 2128862"/>
              <a:gd name="connsiteX21945" fmla="*/ 2256962 w 2482948"/>
              <a:gd name="connsiteY21945" fmla="*/ 611127 h 2128862"/>
              <a:gd name="connsiteX21946" fmla="*/ 2257058 w 2482948"/>
              <a:gd name="connsiteY21946" fmla="*/ 611218 h 2128862"/>
              <a:gd name="connsiteX21947" fmla="*/ 2257184 w 2482948"/>
              <a:gd name="connsiteY21947" fmla="*/ 611338 h 2128862"/>
              <a:gd name="connsiteX21948" fmla="*/ 2261459 w 2482948"/>
              <a:gd name="connsiteY21948" fmla="*/ 617521 h 2128862"/>
              <a:gd name="connsiteX21949" fmla="*/ 2261944 w 2482948"/>
              <a:gd name="connsiteY21949" fmla="*/ 617472 h 2128862"/>
              <a:gd name="connsiteX21950" fmla="*/ 2262373 w 2482948"/>
              <a:gd name="connsiteY21950" fmla="*/ 617428 h 2128862"/>
              <a:gd name="connsiteX21951" fmla="*/ 2265144 w 2482948"/>
              <a:gd name="connsiteY21951" fmla="*/ 617145 h 2128862"/>
              <a:gd name="connsiteX21952" fmla="*/ 2264017 w 2482948"/>
              <a:gd name="connsiteY21952" fmla="*/ 616136 h 2128862"/>
              <a:gd name="connsiteX21953" fmla="*/ 2260524 w 2482948"/>
              <a:gd name="connsiteY21953" fmla="*/ 613008 h 2128862"/>
              <a:gd name="connsiteX21954" fmla="*/ 2106383 w 2482948"/>
              <a:gd name="connsiteY21954" fmla="*/ 610823 h 2128862"/>
              <a:gd name="connsiteX21955" fmla="*/ 2095659 w 2482948"/>
              <a:gd name="connsiteY21955" fmla="*/ 612963 h 2128862"/>
              <a:gd name="connsiteX21956" fmla="*/ 2092323 w 2482948"/>
              <a:gd name="connsiteY21956" fmla="*/ 626606 h 2128862"/>
              <a:gd name="connsiteX21957" fmla="*/ 2092137 w 2482948"/>
              <a:gd name="connsiteY21957" fmla="*/ 627238 h 2128862"/>
              <a:gd name="connsiteX21958" fmla="*/ 2096016 w 2482948"/>
              <a:gd name="connsiteY21958" fmla="*/ 626400 h 2128862"/>
              <a:gd name="connsiteX21959" fmla="*/ 2103515 w 2482948"/>
              <a:gd name="connsiteY21959" fmla="*/ 624780 h 2128862"/>
              <a:gd name="connsiteX21960" fmla="*/ 1622517 w 2482948"/>
              <a:gd name="connsiteY21960" fmla="*/ 610776 h 2128862"/>
              <a:gd name="connsiteX21961" fmla="*/ 1621664 w 2482948"/>
              <a:gd name="connsiteY21961" fmla="*/ 611609 h 2128862"/>
              <a:gd name="connsiteX21962" fmla="*/ 1621291 w 2482948"/>
              <a:gd name="connsiteY21962" fmla="*/ 611972 h 2128862"/>
              <a:gd name="connsiteX21963" fmla="*/ 1624667 w 2482948"/>
              <a:gd name="connsiteY21963" fmla="*/ 613497 h 2128862"/>
              <a:gd name="connsiteX21964" fmla="*/ 1626392 w 2482948"/>
              <a:gd name="connsiteY21964" fmla="*/ 614416 h 2128862"/>
              <a:gd name="connsiteX21965" fmla="*/ 1627631 w 2482948"/>
              <a:gd name="connsiteY21965" fmla="*/ 613175 h 2128862"/>
              <a:gd name="connsiteX21966" fmla="*/ 1626459 w 2482948"/>
              <a:gd name="connsiteY21966" fmla="*/ 612532 h 2128862"/>
              <a:gd name="connsiteX21967" fmla="*/ 2267993 w 2482948"/>
              <a:gd name="connsiteY21967" fmla="*/ 610401 h 2128862"/>
              <a:gd name="connsiteX21968" fmla="*/ 2266015 w 2482948"/>
              <a:gd name="connsiteY21968" fmla="*/ 610494 h 2128862"/>
              <a:gd name="connsiteX21969" fmla="*/ 2265869 w 2482948"/>
              <a:gd name="connsiteY21969" fmla="*/ 610501 h 2128862"/>
              <a:gd name="connsiteX21970" fmla="*/ 2265862 w 2482948"/>
              <a:gd name="connsiteY21970" fmla="*/ 610501 h 2128862"/>
              <a:gd name="connsiteX21971" fmla="*/ 2267953 w 2482948"/>
              <a:gd name="connsiteY21971" fmla="*/ 612374 h 2128862"/>
              <a:gd name="connsiteX21972" fmla="*/ 2268859 w 2482948"/>
              <a:gd name="connsiteY21972" fmla="*/ 613185 h 2128862"/>
              <a:gd name="connsiteX21973" fmla="*/ 2268860 w 2482948"/>
              <a:gd name="connsiteY21973" fmla="*/ 613186 h 2128862"/>
              <a:gd name="connsiteX21974" fmla="*/ 2269738 w 2482948"/>
              <a:gd name="connsiteY21974" fmla="*/ 614370 h 2128862"/>
              <a:gd name="connsiteX21975" fmla="*/ 2271329 w 2482948"/>
              <a:gd name="connsiteY21975" fmla="*/ 616513 h 2128862"/>
              <a:gd name="connsiteX21976" fmla="*/ 2273726 w 2482948"/>
              <a:gd name="connsiteY21976" fmla="*/ 616269 h 2128862"/>
              <a:gd name="connsiteX21977" fmla="*/ 682380 w 2482948"/>
              <a:gd name="connsiteY21977" fmla="*/ 610337 h 2128862"/>
              <a:gd name="connsiteX21978" fmla="*/ 678333 w 2482948"/>
              <a:gd name="connsiteY21978" fmla="*/ 614951 h 2128862"/>
              <a:gd name="connsiteX21979" fmla="*/ 690681 w 2482948"/>
              <a:gd name="connsiteY21979" fmla="*/ 616495 h 2128862"/>
              <a:gd name="connsiteX21980" fmla="*/ 693245 w 2482948"/>
              <a:gd name="connsiteY21980" fmla="*/ 617211 h 2128862"/>
              <a:gd name="connsiteX21981" fmla="*/ 695535 w 2482948"/>
              <a:gd name="connsiteY21981" fmla="*/ 614626 h 2128862"/>
              <a:gd name="connsiteX21982" fmla="*/ 695626 w 2482948"/>
              <a:gd name="connsiteY21982" fmla="*/ 613172 h 2128862"/>
              <a:gd name="connsiteX21983" fmla="*/ 695667 w 2482948"/>
              <a:gd name="connsiteY21983" fmla="*/ 612521 h 2128862"/>
              <a:gd name="connsiteX21984" fmla="*/ 691863 w 2482948"/>
              <a:gd name="connsiteY21984" fmla="*/ 611896 h 2128862"/>
              <a:gd name="connsiteX21985" fmla="*/ 689289 w 2482948"/>
              <a:gd name="connsiteY21985" fmla="*/ 611473 h 2128862"/>
              <a:gd name="connsiteX21986" fmla="*/ 1605820 w 2482948"/>
              <a:gd name="connsiteY21986" fmla="*/ 610327 h 2128862"/>
              <a:gd name="connsiteX21987" fmla="*/ 1604618 w 2482948"/>
              <a:gd name="connsiteY21987" fmla="*/ 611397 h 2128862"/>
              <a:gd name="connsiteX21988" fmla="*/ 1610766 w 2482948"/>
              <a:gd name="connsiteY21988" fmla="*/ 614131 h 2128862"/>
              <a:gd name="connsiteX21989" fmla="*/ 1611037 w 2482948"/>
              <a:gd name="connsiteY21989" fmla="*/ 613820 h 2128862"/>
              <a:gd name="connsiteX21990" fmla="*/ 1611888 w 2482948"/>
              <a:gd name="connsiteY21990" fmla="*/ 613045 h 2128862"/>
              <a:gd name="connsiteX21991" fmla="*/ 1611120 w 2482948"/>
              <a:gd name="connsiteY21991" fmla="*/ 612701 h 2128862"/>
              <a:gd name="connsiteX21992" fmla="*/ 2031288 w 2482948"/>
              <a:gd name="connsiteY21992" fmla="*/ 610227 h 2128862"/>
              <a:gd name="connsiteX21993" fmla="*/ 2016637 w 2482948"/>
              <a:gd name="connsiteY21993" fmla="*/ 615925 h 2128862"/>
              <a:gd name="connsiteX21994" fmla="*/ 2015970 w 2482948"/>
              <a:gd name="connsiteY21994" fmla="*/ 616184 h 2128862"/>
              <a:gd name="connsiteX21995" fmla="*/ 2009349 w 2482948"/>
              <a:gd name="connsiteY21995" fmla="*/ 624235 h 2128862"/>
              <a:gd name="connsiteX21996" fmla="*/ 2001095 w 2482948"/>
              <a:gd name="connsiteY21996" fmla="*/ 639631 h 2128862"/>
              <a:gd name="connsiteX21997" fmla="*/ 2001803 w 2482948"/>
              <a:gd name="connsiteY21997" fmla="*/ 639178 h 2128862"/>
              <a:gd name="connsiteX21998" fmla="*/ 2014936 w 2482948"/>
              <a:gd name="connsiteY21998" fmla="*/ 636388 h 2128862"/>
              <a:gd name="connsiteX21999" fmla="*/ 2016993 w 2482948"/>
              <a:gd name="connsiteY21999" fmla="*/ 632093 h 2128862"/>
              <a:gd name="connsiteX22000" fmla="*/ 1528984 w 2482948"/>
              <a:gd name="connsiteY22000" fmla="*/ 610222 h 2128862"/>
              <a:gd name="connsiteX22001" fmla="*/ 1528688 w 2482948"/>
              <a:gd name="connsiteY22001" fmla="*/ 610494 h 2128862"/>
              <a:gd name="connsiteX22002" fmla="*/ 1527716 w 2482948"/>
              <a:gd name="connsiteY22002" fmla="*/ 611387 h 2128862"/>
              <a:gd name="connsiteX22003" fmla="*/ 1529637 w 2482948"/>
              <a:gd name="connsiteY22003" fmla="*/ 612228 h 2128862"/>
              <a:gd name="connsiteX22004" fmla="*/ 1535314 w 2482948"/>
              <a:gd name="connsiteY22004" fmla="*/ 614711 h 2128862"/>
              <a:gd name="connsiteX22005" fmla="*/ 1535387 w 2482948"/>
              <a:gd name="connsiteY22005" fmla="*/ 614743 h 2128862"/>
              <a:gd name="connsiteX22006" fmla="*/ 1536820 w 2482948"/>
              <a:gd name="connsiteY22006" fmla="*/ 613530 h 2128862"/>
              <a:gd name="connsiteX22007" fmla="*/ 1530490 w 2482948"/>
              <a:gd name="connsiteY22007" fmla="*/ 610877 h 2128862"/>
              <a:gd name="connsiteX22008" fmla="*/ 676427 w 2482948"/>
              <a:gd name="connsiteY22008" fmla="*/ 609359 h 2128862"/>
              <a:gd name="connsiteX22009" fmla="*/ 654912 w 2482948"/>
              <a:gd name="connsiteY22009" fmla="*/ 613821 h 2128862"/>
              <a:gd name="connsiteX22010" fmla="*/ 654194 w 2482948"/>
              <a:gd name="connsiteY22010" fmla="*/ 614627 h 2128862"/>
              <a:gd name="connsiteX22011" fmla="*/ 656386 w 2482948"/>
              <a:gd name="connsiteY22011" fmla="*/ 614149 h 2128862"/>
              <a:gd name="connsiteX22012" fmla="*/ 660823 w 2482948"/>
              <a:gd name="connsiteY22012" fmla="*/ 613179 h 2128862"/>
              <a:gd name="connsiteX22013" fmla="*/ 662038 w 2482948"/>
              <a:gd name="connsiteY22013" fmla="*/ 612914 h 2128862"/>
              <a:gd name="connsiteX22014" fmla="*/ 664600 w 2482948"/>
              <a:gd name="connsiteY22014" fmla="*/ 613234 h 2128862"/>
              <a:gd name="connsiteX22015" fmla="*/ 673202 w 2482948"/>
              <a:gd name="connsiteY22015" fmla="*/ 614310 h 2128862"/>
              <a:gd name="connsiteX22016" fmla="*/ 677429 w 2482948"/>
              <a:gd name="connsiteY22016" fmla="*/ 609523 h 2128862"/>
              <a:gd name="connsiteX22017" fmla="*/ 789046 w 2482948"/>
              <a:gd name="connsiteY22017" fmla="*/ 609171 h 2128862"/>
              <a:gd name="connsiteX22018" fmla="*/ 787072 w 2482948"/>
              <a:gd name="connsiteY22018" fmla="*/ 609377 h 2128862"/>
              <a:gd name="connsiteX22019" fmla="*/ 786856 w 2482948"/>
              <a:gd name="connsiteY22019" fmla="*/ 609399 h 2128862"/>
              <a:gd name="connsiteX22020" fmla="*/ 786717 w 2482948"/>
              <a:gd name="connsiteY22020" fmla="*/ 609414 h 2128862"/>
              <a:gd name="connsiteX22021" fmla="*/ 788728 w 2482948"/>
              <a:gd name="connsiteY22021" fmla="*/ 610574 h 2128862"/>
              <a:gd name="connsiteX22022" fmla="*/ 790656 w 2482948"/>
              <a:gd name="connsiteY22022" fmla="*/ 611685 h 2128862"/>
              <a:gd name="connsiteX22023" fmla="*/ 790728 w 2482948"/>
              <a:gd name="connsiteY22023" fmla="*/ 611702 h 2128862"/>
              <a:gd name="connsiteX22024" fmla="*/ 790783 w 2482948"/>
              <a:gd name="connsiteY22024" fmla="*/ 611715 h 2128862"/>
              <a:gd name="connsiteX22025" fmla="*/ 791711 w 2482948"/>
              <a:gd name="connsiteY22025" fmla="*/ 610563 h 2128862"/>
              <a:gd name="connsiteX22026" fmla="*/ 1859734 w 2482948"/>
              <a:gd name="connsiteY22026" fmla="*/ 609164 h 2128862"/>
              <a:gd name="connsiteX22027" fmla="*/ 1853160 w 2482948"/>
              <a:gd name="connsiteY22027" fmla="*/ 613284 h 2128862"/>
              <a:gd name="connsiteX22028" fmla="*/ 1836800 w 2482948"/>
              <a:gd name="connsiteY22028" fmla="*/ 627006 h 2128862"/>
              <a:gd name="connsiteX22029" fmla="*/ 1778823 w 2482948"/>
              <a:gd name="connsiteY22029" fmla="*/ 691264 h 2128862"/>
              <a:gd name="connsiteX22030" fmla="*/ 1767127 w 2482948"/>
              <a:gd name="connsiteY22030" fmla="*/ 712888 h 2128862"/>
              <a:gd name="connsiteX22031" fmla="*/ 1769478 w 2482948"/>
              <a:gd name="connsiteY22031" fmla="*/ 711379 h 2128862"/>
              <a:gd name="connsiteX22032" fmla="*/ 1773481 w 2482948"/>
              <a:gd name="connsiteY22032" fmla="*/ 708810 h 2128862"/>
              <a:gd name="connsiteX22033" fmla="*/ 1780658 w 2482948"/>
              <a:gd name="connsiteY22033" fmla="*/ 707285 h 2128862"/>
              <a:gd name="connsiteX22034" fmla="*/ 1781838 w 2482948"/>
              <a:gd name="connsiteY22034" fmla="*/ 707034 h 2128862"/>
              <a:gd name="connsiteX22035" fmla="*/ 1785200 w 2482948"/>
              <a:gd name="connsiteY22035" fmla="*/ 706320 h 2128862"/>
              <a:gd name="connsiteX22036" fmla="*/ 1793715 w 2482948"/>
              <a:gd name="connsiteY22036" fmla="*/ 690850 h 2128862"/>
              <a:gd name="connsiteX22037" fmla="*/ 1831686 w 2482948"/>
              <a:gd name="connsiteY22037" fmla="*/ 641859 h 2128862"/>
              <a:gd name="connsiteX22038" fmla="*/ 1840832 w 2482948"/>
              <a:gd name="connsiteY22038" fmla="*/ 633571 h 2128862"/>
              <a:gd name="connsiteX22039" fmla="*/ 1841992 w 2482948"/>
              <a:gd name="connsiteY22039" fmla="*/ 632073 h 2128862"/>
              <a:gd name="connsiteX22040" fmla="*/ 1848454 w 2482948"/>
              <a:gd name="connsiteY22040" fmla="*/ 623729 h 2128862"/>
              <a:gd name="connsiteX22041" fmla="*/ 2295120 w 2482948"/>
              <a:gd name="connsiteY22041" fmla="*/ 609120 h 2128862"/>
              <a:gd name="connsiteX22042" fmla="*/ 2290698 w 2482948"/>
              <a:gd name="connsiteY22042" fmla="*/ 609329 h 2128862"/>
              <a:gd name="connsiteX22043" fmla="*/ 2275466 w 2482948"/>
              <a:gd name="connsiteY22043" fmla="*/ 610048 h 2128862"/>
              <a:gd name="connsiteX22044" fmla="*/ 2278153 w 2482948"/>
              <a:gd name="connsiteY22044" fmla="*/ 613039 h 2128862"/>
              <a:gd name="connsiteX22045" fmla="*/ 2278460 w 2482948"/>
              <a:gd name="connsiteY22045" fmla="*/ 613381 h 2128862"/>
              <a:gd name="connsiteX22046" fmla="*/ 2280438 w 2482948"/>
              <a:gd name="connsiteY22046" fmla="*/ 615583 h 2128862"/>
              <a:gd name="connsiteX22047" fmla="*/ 2301893 w 2482948"/>
              <a:gd name="connsiteY22047" fmla="*/ 613393 h 2128862"/>
              <a:gd name="connsiteX22048" fmla="*/ 2323721 w 2482948"/>
              <a:gd name="connsiteY22048" fmla="*/ 613229 h 2128862"/>
              <a:gd name="connsiteX22049" fmla="*/ 2327775 w 2482948"/>
              <a:gd name="connsiteY22049" fmla="*/ 613198 h 2128862"/>
              <a:gd name="connsiteX22050" fmla="*/ 2357010 w 2482948"/>
              <a:gd name="connsiteY22050" fmla="*/ 612979 h 2128862"/>
              <a:gd name="connsiteX22051" fmla="*/ 2351884 w 2482948"/>
              <a:gd name="connsiteY22051" fmla="*/ 611606 h 2128862"/>
              <a:gd name="connsiteX22052" fmla="*/ 2295120 w 2482948"/>
              <a:gd name="connsiteY22052" fmla="*/ 609120 h 2128862"/>
              <a:gd name="connsiteX22053" fmla="*/ 798920 w 2482948"/>
              <a:gd name="connsiteY22053" fmla="*/ 609118 h 2128862"/>
              <a:gd name="connsiteX22054" fmla="*/ 802286 w 2482948"/>
              <a:gd name="connsiteY22054" fmla="*/ 610863 h 2128862"/>
              <a:gd name="connsiteX22055" fmla="*/ 802739 w 2482948"/>
              <a:gd name="connsiteY22055" fmla="*/ 611097 h 2128862"/>
              <a:gd name="connsiteX22056" fmla="*/ 803087 w 2482948"/>
              <a:gd name="connsiteY22056" fmla="*/ 611068 h 2128862"/>
              <a:gd name="connsiteX22057" fmla="*/ 804708 w 2482948"/>
              <a:gd name="connsiteY22057" fmla="*/ 611352 h 2128862"/>
              <a:gd name="connsiteX22058" fmla="*/ 809183 w 2482948"/>
              <a:gd name="connsiteY22058" fmla="*/ 612137 h 2128862"/>
              <a:gd name="connsiteX22059" fmla="*/ 807610 w 2482948"/>
              <a:gd name="connsiteY22059" fmla="*/ 611378 h 2128862"/>
              <a:gd name="connsiteX22060" fmla="*/ 806630 w 2482948"/>
              <a:gd name="connsiteY22060" fmla="*/ 610905 h 2128862"/>
              <a:gd name="connsiteX22061" fmla="*/ 804815 w 2482948"/>
              <a:gd name="connsiteY22061" fmla="*/ 610030 h 2128862"/>
              <a:gd name="connsiteX22062" fmla="*/ 1588454 w 2482948"/>
              <a:gd name="connsiteY22062" fmla="*/ 609074 h 2128862"/>
              <a:gd name="connsiteX22063" fmla="*/ 1587098 w 2482948"/>
              <a:gd name="connsiteY22063" fmla="*/ 610165 h 2128862"/>
              <a:gd name="connsiteX22064" fmla="*/ 1594901 w 2482948"/>
              <a:gd name="connsiteY22064" fmla="*/ 613652 h 2128862"/>
              <a:gd name="connsiteX22065" fmla="*/ 1595314 w 2482948"/>
              <a:gd name="connsiteY22065" fmla="*/ 613834 h 2128862"/>
              <a:gd name="connsiteX22066" fmla="*/ 1596440 w 2482948"/>
              <a:gd name="connsiteY22066" fmla="*/ 612653 h 2128862"/>
              <a:gd name="connsiteX22067" fmla="*/ 1759844 w 2482948"/>
              <a:gd name="connsiteY22067" fmla="*/ 608926 h 2128862"/>
              <a:gd name="connsiteX22068" fmla="*/ 1717792 w 2482948"/>
              <a:gd name="connsiteY22068" fmla="*/ 651605 h 2128862"/>
              <a:gd name="connsiteX22069" fmla="*/ 1712014 w 2482948"/>
              <a:gd name="connsiteY22069" fmla="*/ 662357 h 2128862"/>
              <a:gd name="connsiteX22070" fmla="*/ 1717089 w 2482948"/>
              <a:gd name="connsiteY22070" fmla="*/ 655058 h 2128862"/>
              <a:gd name="connsiteX22071" fmla="*/ 1723170 w 2482948"/>
              <a:gd name="connsiteY22071" fmla="*/ 646313 h 2128862"/>
              <a:gd name="connsiteX22072" fmla="*/ 1737015 w 2482948"/>
              <a:gd name="connsiteY22072" fmla="*/ 632590 h 2128862"/>
              <a:gd name="connsiteX22073" fmla="*/ 1756487 w 2482948"/>
              <a:gd name="connsiteY22073" fmla="*/ 613289 h 2128862"/>
              <a:gd name="connsiteX22074" fmla="*/ 1759245 w 2482948"/>
              <a:gd name="connsiteY22074" fmla="*/ 609704 h 2128862"/>
              <a:gd name="connsiteX22075" fmla="*/ 1571446 w 2482948"/>
              <a:gd name="connsiteY22075" fmla="*/ 608301 h 2128862"/>
              <a:gd name="connsiteX22076" fmla="*/ 1569806 w 2482948"/>
              <a:gd name="connsiteY22076" fmla="*/ 609842 h 2128862"/>
              <a:gd name="connsiteX22077" fmla="*/ 1573463 w 2482948"/>
              <a:gd name="connsiteY22077" fmla="*/ 611495 h 2128862"/>
              <a:gd name="connsiteX22078" fmla="*/ 1573668 w 2482948"/>
              <a:gd name="connsiteY22078" fmla="*/ 611588 h 2128862"/>
              <a:gd name="connsiteX22079" fmla="*/ 1573677 w 2482948"/>
              <a:gd name="connsiteY22079" fmla="*/ 611592 h 2128862"/>
              <a:gd name="connsiteX22080" fmla="*/ 1574181 w 2482948"/>
              <a:gd name="connsiteY22080" fmla="*/ 611815 h 2128862"/>
              <a:gd name="connsiteX22081" fmla="*/ 1576675 w 2482948"/>
              <a:gd name="connsiteY22081" fmla="*/ 612919 h 2128862"/>
              <a:gd name="connsiteX22082" fmla="*/ 1577958 w 2482948"/>
              <a:gd name="connsiteY22082" fmla="*/ 611883 h 2128862"/>
              <a:gd name="connsiteX22083" fmla="*/ 1578434 w 2482948"/>
              <a:gd name="connsiteY22083" fmla="*/ 611498 h 2128862"/>
              <a:gd name="connsiteX22084" fmla="*/ 1577655 w 2482948"/>
              <a:gd name="connsiteY22084" fmla="*/ 611150 h 2128862"/>
              <a:gd name="connsiteX22085" fmla="*/ 1572935 w 2482948"/>
              <a:gd name="connsiteY22085" fmla="*/ 608984 h 2128862"/>
              <a:gd name="connsiteX22086" fmla="*/ 1571809 w 2482948"/>
              <a:gd name="connsiteY22086" fmla="*/ 608467 h 2128862"/>
              <a:gd name="connsiteX22087" fmla="*/ 2120320 w 2482948"/>
              <a:gd name="connsiteY22087" fmla="*/ 608042 h 2128862"/>
              <a:gd name="connsiteX22088" fmla="*/ 2118941 w 2482948"/>
              <a:gd name="connsiteY22088" fmla="*/ 608317 h 2128862"/>
              <a:gd name="connsiteX22089" fmla="*/ 2110791 w 2482948"/>
              <a:gd name="connsiteY22089" fmla="*/ 609944 h 2128862"/>
              <a:gd name="connsiteX22090" fmla="*/ 2107989 w 2482948"/>
              <a:gd name="connsiteY22090" fmla="*/ 623813 h 2128862"/>
              <a:gd name="connsiteX22091" fmla="*/ 2118422 w 2482948"/>
              <a:gd name="connsiteY22091" fmla="*/ 621559 h 2128862"/>
              <a:gd name="connsiteX22092" fmla="*/ 653842 w 2482948"/>
              <a:gd name="connsiteY22092" fmla="*/ 607909 h 2128862"/>
              <a:gd name="connsiteX22093" fmla="*/ 652158 w 2482948"/>
              <a:gd name="connsiteY22093" fmla="*/ 608257 h 2128862"/>
              <a:gd name="connsiteX22094" fmla="*/ 649004 w 2482948"/>
              <a:gd name="connsiteY22094" fmla="*/ 611039 h 2128862"/>
              <a:gd name="connsiteX22095" fmla="*/ 651573 w 2482948"/>
              <a:gd name="connsiteY22095" fmla="*/ 610451 h 2128862"/>
              <a:gd name="connsiteX22096" fmla="*/ 876675 w 2482948"/>
              <a:gd name="connsiteY22096" fmla="*/ 607857 h 2128862"/>
              <a:gd name="connsiteX22097" fmla="*/ 875768 w 2482948"/>
              <a:gd name="connsiteY22097" fmla="*/ 609049 h 2128862"/>
              <a:gd name="connsiteX22098" fmla="*/ 878179 w 2482948"/>
              <a:gd name="connsiteY22098" fmla="*/ 609909 h 2128862"/>
              <a:gd name="connsiteX22099" fmla="*/ 878743 w 2482948"/>
              <a:gd name="connsiteY22099" fmla="*/ 609129 h 2128862"/>
              <a:gd name="connsiteX22100" fmla="*/ 879083 w 2482948"/>
              <a:gd name="connsiteY22100" fmla="*/ 608659 h 2128862"/>
              <a:gd name="connsiteX22101" fmla="*/ 1507271 w 2482948"/>
              <a:gd name="connsiteY22101" fmla="*/ 607661 h 2128862"/>
              <a:gd name="connsiteX22102" fmla="*/ 1507001 w 2482948"/>
              <a:gd name="connsiteY22102" fmla="*/ 607884 h 2128862"/>
              <a:gd name="connsiteX22103" fmla="*/ 1506153 w 2482948"/>
              <a:gd name="connsiteY22103" fmla="*/ 608583 h 2128862"/>
              <a:gd name="connsiteX22104" fmla="*/ 1515742 w 2482948"/>
              <a:gd name="connsiteY22104" fmla="*/ 612751 h 2128862"/>
              <a:gd name="connsiteX22105" fmla="*/ 1516818 w 2482948"/>
              <a:gd name="connsiteY22105" fmla="*/ 611858 h 2128862"/>
              <a:gd name="connsiteX22106" fmla="*/ 1509591 w 2482948"/>
              <a:gd name="connsiteY22106" fmla="*/ 608681 h 2128862"/>
              <a:gd name="connsiteX22107" fmla="*/ 1641436 w 2482948"/>
              <a:gd name="connsiteY22107" fmla="*/ 607508 h 2128862"/>
              <a:gd name="connsiteX22108" fmla="*/ 1641272 w 2482948"/>
              <a:gd name="connsiteY22108" fmla="*/ 607684 h 2128862"/>
              <a:gd name="connsiteX22109" fmla="*/ 1640688 w 2482948"/>
              <a:gd name="connsiteY22109" fmla="*/ 608312 h 2128862"/>
              <a:gd name="connsiteX22110" fmla="*/ 1643282 w 2482948"/>
              <a:gd name="connsiteY22110" fmla="*/ 609773 h 2128862"/>
              <a:gd name="connsiteX22111" fmla="*/ 1644360 w 2482948"/>
              <a:gd name="connsiteY22111" fmla="*/ 611671 h 2128862"/>
              <a:gd name="connsiteX22112" fmla="*/ 1644647 w 2482948"/>
              <a:gd name="connsiteY22112" fmla="*/ 611356 h 2128862"/>
              <a:gd name="connsiteX22113" fmla="*/ 1642729 w 2482948"/>
              <a:gd name="connsiteY22113" fmla="*/ 608256 h 2128862"/>
              <a:gd name="connsiteX22114" fmla="*/ 1654777 w 2482948"/>
              <a:gd name="connsiteY22114" fmla="*/ 607480 h 2128862"/>
              <a:gd name="connsiteX22115" fmla="*/ 1654687 w 2482948"/>
              <a:gd name="connsiteY22115" fmla="*/ 607586 h 2128862"/>
              <a:gd name="connsiteX22116" fmla="*/ 1654598 w 2482948"/>
              <a:gd name="connsiteY22116" fmla="*/ 607691 h 2128862"/>
              <a:gd name="connsiteX22117" fmla="*/ 1654391 w 2482948"/>
              <a:gd name="connsiteY22117" fmla="*/ 607934 h 2128862"/>
              <a:gd name="connsiteX22118" fmla="*/ 1654541 w 2482948"/>
              <a:gd name="connsiteY22118" fmla="*/ 608101 h 2128862"/>
              <a:gd name="connsiteX22119" fmla="*/ 1657235 w 2482948"/>
              <a:gd name="connsiteY22119" fmla="*/ 611078 h 2128862"/>
              <a:gd name="connsiteX22120" fmla="*/ 1657221 w 2482948"/>
              <a:gd name="connsiteY22120" fmla="*/ 610817 h 2128862"/>
              <a:gd name="connsiteX22121" fmla="*/ 1655061 w 2482948"/>
              <a:gd name="connsiteY22121" fmla="*/ 607867 h 2128862"/>
              <a:gd name="connsiteX22122" fmla="*/ 1553116 w 2482948"/>
              <a:gd name="connsiteY22122" fmla="*/ 607183 h 2128862"/>
              <a:gd name="connsiteX22123" fmla="*/ 1551936 w 2482948"/>
              <a:gd name="connsiteY22123" fmla="*/ 608385 h 2128862"/>
              <a:gd name="connsiteX22124" fmla="*/ 1560048 w 2482948"/>
              <a:gd name="connsiteY22124" fmla="*/ 611958 h 2128862"/>
              <a:gd name="connsiteX22125" fmla="*/ 1560827 w 2482948"/>
              <a:gd name="connsiteY22125" fmla="*/ 611229 h 2128862"/>
              <a:gd name="connsiteX22126" fmla="*/ 1560869 w 2482948"/>
              <a:gd name="connsiteY22126" fmla="*/ 611182 h 2128862"/>
              <a:gd name="connsiteX22127" fmla="*/ 1561177 w 2482948"/>
              <a:gd name="connsiteY22127" fmla="*/ 610838 h 2128862"/>
              <a:gd name="connsiteX22128" fmla="*/ 2127536 w 2482948"/>
              <a:gd name="connsiteY22128" fmla="*/ 606602 h 2128862"/>
              <a:gd name="connsiteX22129" fmla="*/ 2124780 w 2482948"/>
              <a:gd name="connsiteY22129" fmla="*/ 607152 h 2128862"/>
              <a:gd name="connsiteX22130" fmla="*/ 2122945 w 2482948"/>
              <a:gd name="connsiteY22130" fmla="*/ 620582 h 2128862"/>
              <a:gd name="connsiteX22131" fmla="*/ 2132557 w 2482948"/>
              <a:gd name="connsiteY22131" fmla="*/ 618505 h 2128862"/>
              <a:gd name="connsiteX22132" fmla="*/ 2133256 w 2482948"/>
              <a:gd name="connsiteY22132" fmla="*/ 606602 h 2128862"/>
              <a:gd name="connsiteX22133" fmla="*/ 2146101 w 2482948"/>
              <a:gd name="connsiteY22133" fmla="*/ 606384 h 2128862"/>
              <a:gd name="connsiteX22134" fmla="*/ 2142428 w 2482948"/>
              <a:gd name="connsiteY22134" fmla="*/ 606602 h 2128862"/>
              <a:gd name="connsiteX22135" fmla="*/ 2138626 w 2482948"/>
              <a:gd name="connsiteY22135" fmla="*/ 606602 h 2128862"/>
              <a:gd name="connsiteX22136" fmla="*/ 2137921 w 2482948"/>
              <a:gd name="connsiteY22136" fmla="*/ 617346 h 2128862"/>
              <a:gd name="connsiteX22137" fmla="*/ 2141050 w 2482948"/>
              <a:gd name="connsiteY22137" fmla="*/ 616670 h 2128862"/>
              <a:gd name="connsiteX22138" fmla="*/ 2145048 w 2482948"/>
              <a:gd name="connsiteY22138" fmla="*/ 616670 h 2128862"/>
              <a:gd name="connsiteX22139" fmla="*/ 2147236 w 2482948"/>
              <a:gd name="connsiteY22139" fmla="*/ 616492 h 2128862"/>
              <a:gd name="connsiteX22140" fmla="*/ 2147240 w 2482948"/>
              <a:gd name="connsiteY22140" fmla="*/ 612012 h 2128862"/>
              <a:gd name="connsiteX22141" fmla="*/ 1627068 w 2482948"/>
              <a:gd name="connsiteY22141" fmla="*/ 606334 h 2128862"/>
              <a:gd name="connsiteX22142" fmla="*/ 1625684 w 2482948"/>
              <a:gd name="connsiteY22142" fmla="*/ 607686 h 2128862"/>
              <a:gd name="connsiteX22143" fmla="*/ 1625617 w 2482948"/>
              <a:gd name="connsiteY22143" fmla="*/ 607751 h 2128862"/>
              <a:gd name="connsiteX22144" fmla="*/ 1627976 w 2482948"/>
              <a:gd name="connsiteY22144" fmla="*/ 608808 h 2128862"/>
              <a:gd name="connsiteX22145" fmla="*/ 1630568 w 2482948"/>
              <a:gd name="connsiteY22145" fmla="*/ 610235 h 2128862"/>
              <a:gd name="connsiteX22146" fmla="*/ 1631965 w 2482948"/>
              <a:gd name="connsiteY22146" fmla="*/ 608837 h 2128862"/>
              <a:gd name="connsiteX22147" fmla="*/ 1629493 w 2482948"/>
              <a:gd name="connsiteY22147" fmla="*/ 607428 h 2128862"/>
              <a:gd name="connsiteX22148" fmla="*/ 1533511 w 2482948"/>
              <a:gd name="connsiteY22148" fmla="*/ 606060 h 2128862"/>
              <a:gd name="connsiteX22149" fmla="*/ 1532896 w 2482948"/>
              <a:gd name="connsiteY22149" fmla="*/ 606626 h 2128862"/>
              <a:gd name="connsiteX22150" fmla="*/ 1540838 w 2482948"/>
              <a:gd name="connsiteY22150" fmla="*/ 610129 h 2128862"/>
              <a:gd name="connsiteX22151" fmla="*/ 1541587 w 2482948"/>
              <a:gd name="connsiteY22151" fmla="*/ 609495 h 2128862"/>
              <a:gd name="connsiteX22152" fmla="*/ 1535042 w 2482948"/>
              <a:gd name="connsiteY22152" fmla="*/ 606741 h 2128862"/>
              <a:gd name="connsiteX22153" fmla="*/ 2155674 w 2482948"/>
              <a:gd name="connsiteY22153" fmla="*/ 605816 h 2128862"/>
              <a:gd name="connsiteX22154" fmla="*/ 2150679 w 2482948"/>
              <a:gd name="connsiteY22154" fmla="*/ 606113 h 2128862"/>
              <a:gd name="connsiteX22155" fmla="*/ 2152114 w 2482948"/>
              <a:gd name="connsiteY22155" fmla="*/ 612996 h 2128862"/>
              <a:gd name="connsiteX22156" fmla="*/ 2152086 w 2482948"/>
              <a:gd name="connsiteY22156" fmla="*/ 616099 h 2128862"/>
              <a:gd name="connsiteX22157" fmla="*/ 2155252 w 2482948"/>
              <a:gd name="connsiteY22157" fmla="*/ 615842 h 2128862"/>
              <a:gd name="connsiteX22158" fmla="*/ 2157595 w 2482948"/>
              <a:gd name="connsiteY22158" fmla="*/ 615580 h 2128862"/>
              <a:gd name="connsiteX22159" fmla="*/ 1808053 w 2482948"/>
              <a:gd name="connsiteY22159" fmla="*/ 605805 h 2128862"/>
              <a:gd name="connsiteX22160" fmla="*/ 1805192 w 2482948"/>
              <a:gd name="connsiteY22160" fmla="*/ 607957 h 2128862"/>
              <a:gd name="connsiteX22161" fmla="*/ 1805237 w 2482948"/>
              <a:gd name="connsiteY22161" fmla="*/ 607928 h 2128862"/>
              <a:gd name="connsiteX22162" fmla="*/ 1806393 w 2482948"/>
              <a:gd name="connsiteY22162" fmla="*/ 607183 h 2128862"/>
              <a:gd name="connsiteX22163" fmla="*/ 1807042 w 2482948"/>
              <a:gd name="connsiteY22163" fmla="*/ 606645 h 2128862"/>
              <a:gd name="connsiteX22164" fmla="*/ 1611048 w 2482948"/>
              <a:gd name="connsiteY22164" fmla="*/ 605669 h 2128862"/>
              <a:gd name="connsiteX22165" fmla="*/ 1609762 w 2482948"/>
              <a:gd name="connsiteY22165" fmla="*/ 606814 h 2128862"/>
              <a:gd name="connsiteX22166" fmla="*/ 1615786 w 2482948"/>
              <a:gd name="connsiteY22166" fmla="*/ 609492 h 2128862"/>
              <a:gd name="connsiteX22167" fmla="*/ 1617049 w 2482948"/>
              <a:gd name="connsiteY22167" fmla="*/ 608341 h 2128862"/>
              <a:gd name="connsiteX22168" fmla="*/ 1984538 w 2482948"/>
              <a:gd name="connsiteY22168" fmla="*/ 605115 h 2128862"/>
              <a:gd name="connsiteX22169" fmla="*/ 1975862 w 2482948"/>
              <a:gd name="connsiteY22169" fmla="*/ 608394 h 2128862"/>
              <a:gd name="connsiteX22170" fmla="*/ 1975035 w 2482948"/>
              <a:gd name="connsiteY22170" fmla="*/ 608394 h 2128862"/>
              <a:gd name="connsiteX22171" fmla="*/ 1941176 w 2482948"/>
              <a:gd name="connsiteY22171" fmla="*/ 643244 h 2128862"/>
              <a:gd name="connsiteX22172" fmla="*/ 1899472 w 2482948"/>
              <a:gd name="connsiteY22172" fmla="*/ 707947 h 2128862"/>
              <a:gd name="connsiteX22173" fmla="*/ 1892046 w 2482948"/>
              <a:gd name="connsiteY22173" fmla="*/ 727943 h 2128862"/>
              <a:gd name="connsiteX22174" fmla="*/ 1896510 w 2482948"/>
              <a:gd name="connsiteY22174" fmla="*/ 730096 h 2128862"/>
              <a:gd name="connsiteX22175" fmla="*/ 1896801 w 2482948"/>
              <a:gd name="connsiteY22175" fmla="*/ 730408 h 2128862"/>
              <a:gd name="connsiteX22176" fmla="*/ 1897033 w 2482948"/>
              <a:gd name="connsiteY22176" fmla="*/ 730656 h 2128862"/>
              <a:gd name="connsiteX22177" fmla="*/ 1897405 w 2482948"/>
              <a:gd name="connsiteY22177" fmla="*/ 730838 h 2128862"/>
              <a:gd name="connsiteX22178" fmla="*/ 1897974 w 2482948"/>
              <a:gd name="connsiteY22178" fmla="*/ 731665 h 2128862"/>
              <a:gd name="connsiteX22179" fmla="*/ 1900290 w 2482948"/>
              <a:gd name="connsiteY22179" fmla="*/ 734149 h 2128862"/>
              <a:gd name="connsiteX22180" fmla="*/ 1900672 w 2482948"/>
              <a:gd name="connsiteY22180" fmla="*/ 734559 h 2128862"/>
              <a:gd name="connsiteX22181" fmla="*/ 1911738 w 2482948"/>
              <a:gd name="connsiteY22181" fmla="*/ 718234 h 2128862"/>
              <a:gd name="connsiteX22182" fmla="*/ 1914917 w 2482948"/>
              <a:gd name="connsiteY22182" fmla="*/ 709465 h 2128862"/>
              <a:gd name="connsiteX22183" fmla="*/ 1938564 w 2482948"/>
              <a:gd name="connsiteY22183" fmla="*/ 666473 h 2128862"/>
              <a:gd name="connsiteX22184" fmla="*/ 1954361 w 2482948"/>
              <a:gd name="connsiteY22184" fmla="*/ 642916 h 2128862"/>
              <a:gd name="connsiteX22185" fmla="*/ 1956473 w 2482948"/>
              <a:gd name="connsiteY22185" fmla="*/ 639352 h 2128862"/>
              <a:gd name="connsiteX22186" fmla="*/ 1957353 w 2482948"/>
              <a:gd name="connsiteY22186" fmla="*/ 637867 h 2128862"/>
              <a:gd name="connsiteX22187" fmla="*/ 1958298 w 2482948"/>
              <a:gd name="connsiteY22187" fmla="*/ 636729 h 2128862"/>
              <a:gd name="connsiteX22188" fmla="*/ 1959396 w 2482948"/>
              <a:gd name="connsiteY22188" fmla="*/ 635406 h 2128862"/>
              <a:gd name="connsiteX22189" fmla="*/ 1962733 w 2482948"/>
              <a:gd name="connsiteY22189" fmla="*/ 630429 h 2128862"/>
              <a:gd name="connsiteX22190" fmla="*/ 1976695 w 2482948"/>
              <a:gd name="connsiteY22190" fmla="*/ 614564 h 2128862"/>
              <a:gd name="connsiteX22191" fmla="*/ 2167819 w 2482948"/>
              <a:gd name="connsiteY22191" fmla="*/ 605095 h 2128862"/>
              <a:gd name="connsiteX22192" fmla="*/ 2167263 w 2482948"/>
              <a:gd name="connsiteY22192" fmla="*/ 605128 h 2128862"/>
              <a:gd name="connsiteX22193" fmla="*/ 2166935 w 2482948"/>
              <a:gd name="connsiteY22193" fmla="*/ 605148 h 2128862"/>
              <a:gd name="connsiteX22194" fmla="*/ 2163705 w 2482948"/>
              <a:gd name="connsiteY22194" fmla="*/ 605339 h 2128862"/>
              <a:gd name="connsiteX22195" fmla="*/ 2164317 w 2482948"/>
              <a:gd name="connsiteY22195" fmla="*/ 607316 h 2128862"/>
              <a:gd name="connsiteX22196" fmla="*/ 2164803 w 2482948"/>
              <a:gd name="connsiteY22196" fmla="*/ 613583 h 2128862"/>
              <a:gd name="connsiteX22197" fmla="*/ 2164981 w 2482948"/>
              <a:gd name="connsiteY22197" fmla="*/ 614241 h 2128862"/>
              <a:gd name="connsiteX22198" fmla="*/ 2165116 w 2482948"/>
              <a:gd name="connsiteY22198" fmla="*/ 614739 h 2128862"/>
              <a:gd name="connsiteX22199" fmla="*/ 2166061 w 2482948"/>
              <a:gd name="connsiteY22199" fmla="*/ 614634 h 2128862"/>
              <a:gd name="connsiteX22200" fmla="*/ 2170150 w 2482948"/>
              <a:gd name="connsiteY22200" fmla="*/ 614177 h 2128862"/>
              <a:gd name="connsiteX22201" fmla="*/ 1593700 w 2482948"/>
              <a:gd name="connsiteY22201" fmla="*/ 604852 h 2128862"/>
              <a:gd name="connsiteX22202" fmla="*/ 1592893 w 2482948"/>
              <a:gd name="connsiteY22202" fmla="*/ 605501 h 2128862"/>
              <a:gd name="connsiteX22203" fmla="*/ 1592369 w 2482948"/>
              <a:gd name="connsiteY22203" fmla="*/ 605923 h 2128862"/>
              <a:gd name="connsiteX22204" fmla="*/ 1599071 w 2482948"/>
              <a:gd name="connsiteY22204" fmla="*/ 608931 h 2128862"/>
              <a:gd name="connsiteX22205" fmla="*/ 1599713 w 2482948"/>
              <a:gd name="connsiteY22205" fmla="*/ 609216 h 2128862"/>
              <a:gd name="connsiteX22206" fmla="*/ 1599715 w 2482948"/>
              <a:gd name="connsiteY22206" fmla="*/ 609217 h 2128862"/>
              <a:gd name="connsiteX22207" fmla="*/ 1600802 w 2482948"/>
              <a:gd name="connsiteY22207" fmla="*/ 608076 h 2128862"/>
              <a:gd name="connsiteX22208" fmla="*/ 2179303 w 2482948"/>
              <a:gd name="connsiteY22208" fmla="*/ 604414 h 2128862"/>
              <a:gd name="connsiteX22209" fmla="*/ 2175312 w 2482948"/>
              <a:gd name="connsiteY22209" fmla="*/ 604651 h 2128862"/>
              <a:gd name="connsiteX22210" fmla="*/ 2174165 w 2482948"/>
              <a:gd name="connsiteY22210" fmla="*/ 604719 h 2128862"/>
              <a:gd name="connsiteX22211" fmla="*/ 2174002 w 2482948"/>
              <a:gd name="connsiteY22211" fmla="*/ 604728 h 2128862"/>
              <a:gd name="connsiteX22212" fmla="*/ 2174379 w 2482948"/>
              <a:gd name="connsiteY22212" fmla="*/ 605873 h 2128862"/>
              <a:gd name="connsiteX22213" fmla="*/ 2176869 w 2482948"/>
              <a:gd name="connsiteY22213" fmla="*/ 613426 h 2128862"/>
              <a:gd name="connsiteX22214" fmla="*/ 2177207 w 2482948"/>
              <a:gd name="connsiteY22214" fmla="*/ 613388 h 2128862"/>
              <a:gd name="connsiteX22215" fmla="*/ 2179220 w 2482948"/>
              <a:gd name="connsiteY22215" fmla="*/ 613163 h 2128862"/>
              <a:gd name="connsiteX22216" fmla="*/ 2181937 w 2482948"/>
              <a:gd name="connsiteY22216" fmla="*/ 612859 h 2128862"/>
              <a:gd name="connsiteX22217" fmla="*/ 807183 w 2482948"/>
              <a:gd name="connsiteY22217" fmla="*/ 603878 h 2128862"/>
              <a:gd name="connsiteX22218" fmla="*/ 805126 w 2482948"/>
              <a:gd name="connsiteY22218" fmla="*/ 604112 h 2128862"/>
              <a:gd name="connsiteX22219" fmla="*/ 808057 w 2482948"/>
              <a:gd name="connsiteY22219" fmla="*/ 604619 h 2128862"/>
              <a:gd name="connsiteX22220" fmla="*/ 809358 w 2482948"/>
              <a:gd name="connsiteY22220" fmla="*/ 604844 h 2128862"/>
              <a:gd name="connsiteX22221" fmla="*/ 807946 w 2482948"/>
              <a:gd name="connsiteY22221" fmla="*/ 604217 h 2128862"/>
              <a:gd name="connsiteX22222" fmla="*/ 1759844 w 2482948"/>
              <a:gd name="connsiteY22222" fmla="*/ 603859 h 2128862"/>
              <a:gd name="connsiteX22223" fmla="*/ 1755502 w 2482948"/>
              <a:gd name="connsiteY22223" fmla="*/ 606971 h 2128862"/>
              <a:gd name="connsiteX22224" fmla="*/ 1750225 w 2482948"/>
              <a:gd name="connsiteY22224" fmla="*/ 612467 h 2128862"/>
              <a:gd name="connsiteX22225" fmla="*/ 1729225 w 2482948"/>
              <a:gd name="connsiteY22225" fmla="*/ 634340 h 2128862"/>
              <a:gd name="connsiteX22226" fmla="*/ 1742907 w 2482948"/>
              <a:gd name="connsiteY22226" fmla="*/ 620720 h 2128862"/>
              <a:gd name="connsiteX22227" fmla="*/ 2190949 w 2482948"/>
              <a:gd name="connsiteY22227" fmla="*/ 603722 h 2128862"/>
              <a:gd name="connsiteX22228" fmla="*/ 2190218 w 2482948"/>
              <a:gd name="connsiteY22228" fmla="*/ 603766 h 2128862"/>
              <a:gd name="connsiteX22229" fmla="*/ 2189036 w 2482948"/>
              <a:gd name="connsiteY22229" fmla="*/ 603836 h 2128862"/>
              <a:gd name="connsiteX22230" fmla="*/ 2185936 w 2482948"/>
              <a:gd name="connsiteY22230" fmla="*/ 604020 h 2128862"/>
              <a:gd name="connsiteX22231" fmla="*/ 2189035 w 2482948"/>
              <a:gd name="connsiteY22231" fmla="*/ 612066 h 2128862"/>
              <a:gd name="connsiteX22232" fmla="*/ 2193802 w 2482948"/>
              <a:gd name="connsiteY22232" fmla="*/ 611533 h 2128862"/>
              <a:gd name="connsiteX22233" fmla="*/ 857945 w 2482948"/>
              <a:gd name="connsiteY22233" fmla="*/ 603652 h 2128862"/>
              <a:gd name="connsiteX22234" fmla="*/ 859278 w 2482948"/>
              <a:gd name="connsiteY22234" fmla="*/ 604106 h 2128862"/>
              <a:gd name="connsiteX22235" fmla="*/ 863964 w 2482948"/>
              <a:gd name="connsiteY22235" fmla="*/ 605703 h 2128862"/>
              <a:gd name="connsiteX22236" fmla="*/ 864399 w 2482948"/>
              <a:gd name="connsiteY22236" fmla="*/ 605851 h 2128862"/>
              <a:gd name="connsiteX22237" fmla="*/ 865187 w 2482948"/>
              <a:gd name="connsiteY22237" fmla="*/ 604806 h 2128862"/>
              <a:gd name="connsiteX22238" fmla="*/ 1576432 w 2482948"/>
              <a:gd name="connsiteY22238" fmla="*/ 603615 h 2128862"/>
              <a:gd name="connsiteX22239" fmla="*/ 1575182 w 2482948"/>
              <a:gd name="connsiteY22239" fmla="*/ 604789 h 2128862"/>
              <a:gd name="connsiteX22240" fmla="*/ 1575520 w 2482948"/>
              <a:gd name="connsiteY22240" fmla="*/ 604944 h 2128862"/>
              <a:gd name="connsiteX22241" fmla="*/ 1579602 w 2482948"/>
              <a:gd name="connsiteY22241" fmla="*/ 606816 h 2128862"/>
              <a:gd name="connsiteX22242" fmla="*/ 1581052 w 2482948"/>
              <a:gd name="connsiteY22242" fmla="*/ 607463 h 2128862"/>
              <a:gd name="connsiteX22243" fmla="*/ 1582581 w 2482948"/>
              <a:gd name="connsiteY22243" fmla="*/ 608146 h 2128862"/>
              <a:gd name="connsiteX22244" fmla="*/ 1582781 w 2482948"/>
              <a:gd name="connsiteY22244" fmla="*/ 607984 h 2128862"/>
              <a:gd name="connsiteX22245" fmla="*/ 1582960 w 2482948"/>
              <a:gd name="connsiteY22245" fmla="*/ 607840 h 2128862"/>
              <a:gd name="connsiteX22246" fmla="*/ 1583787 w 2482948"/>
              <a:gd name="connsiteY22246" fmla="*/ 606983 h 2128862"/>
              <a:gd name="connsiteX22247" fmla="*/ 1583457 w 2482948"/>
              <a:gd name="connsiteY22247" fmla="*/ 606835 h 2128862"/>
              <a:gd name="connsiteX22248" fmla="*/ 1582827 w 2482948"/>
              <a:gd name="connsiteY22248" fmla="*/ 606552 h 2128862"/>
              <a:gd name="connsiteX22249" fmla="*/ 1578402 w 2482948"/>
              <a:gd name="connsiteY22249" fmla="*/ 604520 h 2128862"/>
              <a:gd name="connsiteX22250" fmla="*/ 1577415 w 2482948"/>
              <a:gd name="connsiteY22250" fmla="*/ 604067 h 2128862"/>
              <a:gd name="connsiteX22251" fmla="*/ 1512728 w 2482948"/>
              <a:gd name="connsiteY22251" fmla="*/ 603158 h 2128862"/>
              <a:gd name="connsiteX22252" fmla="*/ 1512205 w 2482948"/>
              <a:gd name="connsiteY22252" fmla="*/ 603590 h 2128862"/>
              <a:gd name="connsiteX22253" fmla="*/ 1511457 w 2482948"/>
              <a:gd name="connsiteY22253" fmla="*/ 604207 h 2128862"/>
              <a:gd name="connsiteX22254" fmla="*/ 1516985 w 2482948"/>
              <a:gd name="connsiteY22254" fmla="*/ 606649 h 2128862"/>
              <a:gd name="connsiteX22255" fmla="*/ 1518816 w 2482948"/>
              <a:gd name="connsiteY22255" fmla="*/ 607458 h 2128862"/>
              <a:gd name="connsiteX22256" fmla="*/ 1520971 w 2482948"/>
              <a:gd name="connsiteY22256" fmla="*/ 608410 h 2128862"/>
              <a:gd name="connsiteX22257" fmla="*/ 1522291 w 2482948"/>
              <a:gd name="connsiteY22257" fmla="*/ 607314 h 2128862"/>
              <a:gd name="connsiteX22258" fmla="*/ 2202088 w 2482948"/>
              <a:gd name="connsiteY22258" fmla="*/ 603061 h 2128862"/>
              <a:gd name="connsiteX22259" fmla="*/ 2196369 w 2482948"/>
              <a:gd name="connsiteY22259" fmla="*/ 603401 h 2128862"/>
              <a:gd name="connsiteX22260" fmla="*/ 2199662 w 2482948"/>
              <a:gd name="connsiteY22260" fmla="*/ 610878 h 2128862"/>
              <a:gd name="connsiteX22261" fmla="*/ 2205101 w 2482948"/>
              <a:gd name="connsiteY22261" fmla="*/ 610270 h 2128862"/>
              <a:gd name="connsiteX22262" fmla="*/ 2213091 w 2482948"/>
              <a:gd name="connsiteY22262" fmla="*/ 602408 h 2128862"/>
              <a:gd name="connsiteX22263" fmla="*/ 2207646 w 2482948"/>
              <a:gd name="connsiteY22263" fmla="*/ 602731 h 2128862"/>
              <a:gd name="connsiteX22264" fmla="*/ 2211020 w 2482948"/>
              <a:gd name="connsiteY22264" fmla="*/ 609609 h 2128862"/>
              <a:gd name="connsiteX22265" fmla="*/ 2216187 w 2482948"/>
              <a:gd name="connsiteY22265" fmla="*/ 609031 h 2128862"/>
              <a:gd name="connsiteX22266" fmla="*/ 2268514 w 2482948"/>
              <a:gd name="connsiteY22266" fmla="*/ 602359 h 2128862"/>
              <a:gd name="connsiteX22267" fmla="*/ 2268649 w 2482948"/>
              <a:gd name="connsiteY22267" fmla="*/ 602459 h 2128862"/>
              <a:gd name="connsiteX22268" fmla="*/ 2269244 w 2482948"/>
              <a:gd name="connsiteY22268" fmla="*/ 603122 h 2128862"/>
              <a:gd name="connsiteX22269" fmla="*/ 2271592 w 2482948"/>
              <a:gd name="connsiteY22269" fmla="*/ 605735 h 2128862"/>
              <a:gd name="connsiteX22270" fmla="*/ 2284298 w 2482948"/>
              <a:gd name="connsiteY22270" fmla="*/ 605164 h 2128862"/>
              <a:gd name="connsiteX22271" fmla="*/ 2297895 w 2482948"/>
              <a:gd name="connsiteY22271" fmla="*/ 604552 h 2128862"/>
              <a:gd name="connsiteX22272" fmla="*/ 2314270 w 2482948"/>
              <a:gd name="connsiteY22272" fmla="*/ 605385 h 2128862"/>
              <a:gd name="connsiteX22273" fmla="*/ 2330490 w 2482948"/>
              <a:gd name="connsiteY22273" fmla="*/ 606209 h 2128862"/>
              <a:gd name="connsiteX22274" fmla="*/ 2333514 w 2482948"/>
              <a:gd name="connsiteY22274" fmla="*/ 606363 h 2128862"/>
              <a:gd name="connsiteX22275" fmla="*/ 2315069 w 2482948"/>
              <a:gd name="connsiteY22275" fmla="*/ 604735 h 2128862"/>
              <a:gd name="connsiteX22276" fmla="*/ 2312153 w 2482948"/>
              <a:gd name="connsiteY22276" fmla="*/ 604478 h 2128862"/>
              <a:gd name="connsiteX22277" fmla="*/ 2288777 w 2482948"/>
              <a:gd name="connsiteY22277" fmla="*/ 602415 h 2128862"/>
              <a:gd name="connsiteX22278" fmla="*/ 2256732 w 2482948"/>
              <a:gd name="connsiteY22278" fmla="*/ 602326 h 2128862"/>
              <a:gd name="connsiteX22279" fmla="*/ 2261067 w 2482948"/>
              <a:gd name="connsiteY22279" fmla="*/ 606208 h 2128862"/>
              <a:gd name="connsiteX22280" fmla="*/ 2261466 w 2482948"/>
              <a:gd name="connsiteY22280" fmla="*/ 606190 h 2128862"/>
              <a:gd name="connsiteX22281" fmla="*/ 2262090 w 2482948"/>
              <a:gd name="connsiteY22281" fmla="*/ 606162 h 2128862"/>
              <a:gd name="connsiteX22282" fmla="*/ 2263777 w 2482948"/>
              <a:gd name="connsiteY22282" fmla="*/ 606086 h 2128862"/>
              <a:gd name="connsiteX22283" fmla="*/ 2262702 w 2482948"/>
              <a:gd name="connsiteY22283" fmla="*/ 604985 h 2128862"/>
              <a:gd name="connsiteX22284" fmla="*/ 2260113 w 2482948"/>
              <a:gd name="connsiteY22284" fmla="*/ 602336 h 2128862"/>
              <a:gd name="connsiteX22285" fmla="*/ 2247661 w 2482948"/>
              <a:gd name="connsiteY22285" fmla="*/ 602301 h 2128862"/>
              <a:gd name="connsiteX22286" fmla="*/ 2252198 w 2482948"/>
              <a:gd name="connsiteY22286" fmla="*/ 606606 h 2128862"/>
              <a:gd name="connsiteX22287" fmla="*/ 2252699 w 2482948"/>
              <a:gd name="connsiteY22287" fmla="*/ 606584 h 2128862"/>
              <a:gd name="connsiteX22288" fmla="*/ 2252953 w 2482948"/>
              <a:gd name="connsiteY22288" fmla="*/ 606573 h 2128862"/>
              <a:gd name="connsiteX22289" fmla="*/ 2253320 w 2482948"/>
              <a:gd name="connsiteY22289" fmla="*/ 606556 h 2128862"/>
              <a:gd name="connsiteX22290" fmla="*/ 2253124 w 2482948"/>
              <a:gd name="connsiteY22290" fmla="*/ 606381 h 2128862"/>
              <a:gd name="connsiteX22291" fmla="*/ 2248572 w 2482948"/>
              <a:gd name="connsiteY22291" fmla="*/ 602304 h 2128862"/>
              <a:gd name="connsiteX22292" fmla="*/ 1558157 w 2482948"/>
              <a:gd name="connsiteY22292" fmla="*/ 602297 h 2128862"/>
              <a:gd name="connsiteX22293" fmla="*/ 1556713 w 2482948"/>
              <a:gd name="connsiteY22293" fmla="*/ 603521 h 2128862"/>
              <a:gd name="connsiteX22294" fmla="*/ 1556432 w 2482948"/>
              <a:gd name="connsiteY22294" fmla="*/ 603807 h 2128862"/>
              <a:gd name="connsiteX22295" fmla="*/ 1563859 w 2482948"/>
              <a:gd name="connsiteY22295" fmla="*/ 607154 h 2128862"/>
              <a:gd name="connsiteX22296" fmla="*/ 1564304 w 2482948"/>
              <a:gd name="connsiteY22296" fmla="*/ 607355 h 2128862"/>
              <a:gd name="connsiteX22297" fmla="*/ 1564563 w 2482948"/>
              <a:gd name="connsiteY22297" fmla="*/ 607066 h 2128862"/>
              <a:gd name="connsiteX22298" fmla="*/ 1565775 w 2482948"/>
              <a:gd name="connsiteY22298" fmla="*/ 605716 h 2128862"/>
              <a:gd name="connsiteX22299" fmla="*/ 1559487 w 2482948"/>
              <a:gd name="connsiteY22299" fmla="*/ 602894 h 2128862"/>
              <a:gd name="connsiteX22300" fmla="*/ 2237687 w 2482948"/>
              <a:gd name="connsiteY22300" fmla="*/ 602273 h 2128862"/>
              <a:gd name="connsiteX22301" fmla="*/ 2241347 w 2482948"/>
              <a:gd name="connsiteY22301" fmla="*/ 605856 h 2128862"/>
              <a:gd name="connsiteX22302" fmla="*/ 2242556 w 2482948"/>
              <a:gd name="connsiteY22302" fmla="*/ 607040 h 2128862"/>
              <a:gd name="connsiteX22303" fmla="*/ 2243144 w 2482948"/>
              <a:gd name="connsiteY22303" fmla="*/ 607013 h 2128862"/>
              <a:gd name="connsiteX22304" fmla="*/ 2245107 w 2482948"/>
              <a:gd name="connsiteY22304" fmla="*/ 606925 h 2128862"/>
              <a:gd name="connsiteX22305" fmla="*/ 2240220 w 2482948"/>
              <a:gd name="connsiteY22305" fmla="*/ 602280 h 2128862"/>
              <a:gd name="connsiteX22306" fmla="*/ 2228902 w 2482948"/>
              <a:gd name="connsiteY22306" fmla="*/ 602249 h 2128862"/>
              <a:gd name="connsiteX22307" fmla="*/ 2230161 w 2482948"/>
              <a:gd name="connsiteY22307" fmla="*/ 603543 h 2128862"/>
              <a:gd name="connsiteX22308" fmla="*/ 2232507 w 2482948"/>
              <a:gd name="connsiteY22308" fmla="*/ 607492 h 2128862"/>
              <a:gd name="connsiteX22309" fmla="*/ 2235235 w 2482948"/>
              <a:gd name="connsiteY22309" fmla="*/ 607369 h 2128862"/>
              <a:gd name="connsiteX22310" fmla="*/ 2236702 w 2482948"/>
              <a:gd name="connsiteY22310" fmla="*/ 607303 h 2128862"/>
              <a:gd name="connsiteX22311" fmla="*/ 2231566 w 2482948"/>
              <a:gd name="connsiteY22311" fmla="*/ 602256 h 2128862"/>
              <a:gd name="connsiteX22312" fmla="*/ 2230648 w 2482948"/>
              <a:gd name="connsiteY22312" fmla="*/ 602254 h 2128862"/>
              <a:gd name="connsiteX22313" fmla="*/ 2230192 w 2482948"/>
              <a:gd name="connsiteY22313" fmla="*/ 602253 h 2128862"/>
              <a:gd name="connsiteX22314" fmla="*/ 766323 w 2482948"/>
              <a:gd name="connsiteY22314" fmla="*/ 602231 h 2128862"/>
              <a:gd name="connsiteX22315" fmla="*/ 761546 w 2482948"/>
              <a:gd name="connsiteY22315" fmla="*/ 602862 h 2128862"/>
              <a:gd name="connsiteX22316" fmla="*/ 761719 w 2482948"/>
              <a:gd name="connsiteY22316" fmla="*/ 602991 h 2128862"/>
              <a:gd name="connsiteX22317" fmla="*/ 762355 w 2482948"/>
              <a:gd name="connsiteY22317" fmla="*/ 602915 h 2128862"/>
              <a:gd name="connsiteX22318" fmla="*/ 762378 w 2482948"/>
              <a:gd name="connsiteY22318" fmla="*/ 602912 h 2128862"/>
              <a:gd name="connsiteX22319" fmla="*/ 766629 w 2482948"/>
              <a:gd name="connsiteY22319" fmla="*/ 602406 h 2128862"/>
              <a:gd name="connsiteX22320" fmla="*/ 2216945 w 2482948"/>
              <a:gd name="connsiteY22320" fmla="*/ 602216 h 2128862"/>
              <a:gd name="connsiteX22321" fmla="*/ 2219014 w 2482948"/>
              <a:gd name="connsiteY22321" fmla="*/ 606012 h 2128862"/>
              <a:gd name="connsiteX22322" fmla="*/ 2220403 w 2482948"/>
              <a:gd name="connsiteY22322" fmla="*/ 608560 h 2128862"/>
              <a:gd name="connsiteX22323" fmla="*/ 2227399 w 2482948"/>
              <a:gd name="connsiteY22323" fmla="*/ 607778 h 2128862"/>
              <a:gd name="connsiteX22324" fmla="*/ 2226590 w 2482948"/>
              <a:gd name="connsiteY22324" fmla="*/ 606417 h 2128862"/>
              <a:gd name="connsiteX22325" fmla="*/ 2226054 w 2482948"/>
              <a:gd name="connsiteY22325" fmla="*/ 605514 h 2128862"/>
              <a:gd name="connsiteX22326" fmla="*/ 2222864 w 2482948"/>
              <a:gd name="connsiteY22326" fmla="*/ 602232 h 2128862"/>
              <a:gd name="connsiteX22327" fmla="*/ 901994 w 2482948"/>
              <a:gd name="connsiteY22327" fmla="*/ 602197 h 2128862"/>
              <a:gd name="connsiteX22328" fmla="*/ 901082 w 2482948"/>
              <a:gd name="connsiteY22328" fmla="*/ 603447 h 2128862"/>
              <a:gd name="connsiteX22329" fmla="*/ 901451 w 2482948"/>
              <a:gd name="connsiteY22329" fmla="*/ 603585 h 2128862"/>
              <a:gd name="connsiteX22330" fmla="*/ 901497 w 2482948"/>
              <a:gd name="connsiteY22330" fmla="*/ 603602 h 2128862"/>
              <a:gd name="connsiteX22331" fmla="*/ 901932 w 2482948"/>
              <a:gd name="connsiteY22331" fmla="*/ 603027 h 2128862"/>
              <a:gd name="connsiteX22332" fmla="*/ 902191 w 2482948"/>
              <a:gd name="connsiteY22332" fmla="*/ 602687 h 2128862"/>
              <a:gd name="connsiteX22333" fmla="*/ 902413 w 2482948"/>
              <a:gd name="connsiteY22333" fmla="*/ 602394 h 2128862"/>
              <a:gd name="connsiteX22334" fmla="*/ 2052703 w 2482948"/>
              <a:gd name="connsiteY22334" fmla="*/ 602021 h 2128862"/>
              <a:gd name="connsiteX22335" fmla="*/ 2052627 w 2482948"/>
              <a:gd name="connsiteY22335" fmla="*/ 602033 h 2128862"/>
              <a:gd name="connsiteX22336" fmla="*/ 2052511 w 2482948"/>
              <a:gd name="connsiteY22336" fmla="*/ 602052 h 2128862"/>
              <a:gd name="connsiteX22337" fmla="*/ 2052159 w 2482948"/>
              <a:gd name="connsiteY22337" fmla="*/ 602109 h 2128862"/>
              <a:gd name="connsiteX22338" fmla="*/ 2048189 w 2482948"/>
              <a:gd name="connsiteY22338" fmla="*/ 603653 h 2128862"/>
              <a:gd name="connsiteX22339" fmla="*/ 2046609 w 2482948"/>
              <a:gd name="connsiteY22339" fmla="*/ 604267 h 2128862"/>
              <a:gd name="connsiteX22340" fmla="*/ 2044664 w 2482948"/>
              <a:gd name="connsiteY22340" fmla="*/ 605024 h 2128862"/>
              <a:gd name="connsiteX22341" fmla="*/ 2030346 w 2482948"/>
              <a:gd name="connsiteY22341" fmla="*/ 630513 h 2128862"/>
              <a:gd name="connsiteX22342" fmla="*/ 2034170 w 2482948"/>
              <a:gd name="connsiteY22342" fmla="*/ 628925 h 2128862"/>
              <a:gd name="connsiteX22343" fmla="*/ 2041324 w 2482948"/>
              <a:gd name="connsiteY22343" fmla="*/ 625954 h 2128862"/>
              <a:gd name="connsiteX22344" fmla="*/ 2042611 w 2482948"/>
              <a:gd name="connsiteY22344" fmla="*/ 623247 h 2128862"/>
              <a:gd name="connsiteX22345" fmla="*/ 2046523 w 2482948"/>
              <a:gd name="connsiteY22345" fmla="*/ 615018 h 2128862"/>
              <a:gd name="connsiteX22346" fmla="*/ 1631610 w 2482948"/>
              <a:gd name="connsiteY22346" fmla="*/ 601902 h 2128862"/>
              <a:gd name="connsiteX22347" fmla="*/ 1630728 w 2482948"/>
              <a:gd name="connsiteY22347" fmla="*/ 602763 h 2128862"/>
              <a:gd name="connsiteX22348" fmla="*/ 1631287 w 2482948"/>
              <a:gd name="connsiteY22348" fmla="*/ 603016 h 2128862"/>
              <a:gd name="connsiteX22349" fmla="*/ 1635442 w 2482948"/>
              <a:gd name="connsiteY22349" fmla="*/ 605357 h 2128862"/>
              <a:gd name="connsiteX22350" fmla="*/ 1636277 w 2482948"/>
              <a:gd name="connsiteY22350" fmla="*/ 604521 h 2128862"/>
              <a:gd name="connsiteX22351" fmla="*/ 1632250 w 2482948"/>
              <a:gd name="connsiteY22351" fmla="*/ 602189 h 2128862"/>
              <a:gd name="connsiteX22352" fmla="*/ 684440 w 2482948"/>
              <a:gd name="connsiteY22352" fmla="*/ 601586 h 2128862"/>
              <a:gd name="connsiteX22353" fmla="*/ 663327 w 2482948"/>
              <a:gd name="connsiteY22353" fmla="*/ 605949 h 2128862"/>
              <a:gd name="connsiteX22354" fmla="*/ 661778 w 2482948"/>
              <a:gd name="connsiteY22354" fmla="*/ 606269 h 2128862"/>
              <a:gd name="connsiteX22355" fmla="*/ 661606 w 2482948"/>
              <a:gd name="connsiteY22355" fmla="*/ 606304 h 2128862"/>
              <a:gd name="connsiteX22356" fmla="*/ 659538 w 2482948"/>
              <a:gd name="connsiteY22356" fmla="*/ 608626 h 2128862"/>
              <a:gd name="connsiteX22357" fmla="*/ 663088 w 2482948"/>
              <a:gd name="connsiteY22357" fmla="*/ 607813 h 2128862"/>
              <a:gd name="connsiteX22358" fmla="*/ 673730 w 2482948"/>
              <a:gd name="connsiteY22358" fmla="*/ 605376 h 2128862"/>
              <a:gd name="connsiteX22359" fmla="*/ 673821 w 2482948"/>
              <a:gd name="connsiteY22359" fmla="*/ 605385 h 2128862"/>
              <a:gd name="connsiteX22360" fmla="*/ 676170 w 2482948"/>
              <a:gd name="connsiteY22360" fmla="*/ 605634 h 2128862"/>
              <a:gd name="connsiteX22361" fmla="*/ 680463 w 2482948"/>
              <a:gd name="connsiteY22361" fmla="*/ 606089 h 2128862"/>
              <a:gd name="connsiteX22362" fmla="*/ 1459613 w 2482948"/>
              <a:gd name="connsiteY22362" fmla="*/ 601574 h 2128862"/>
              <a:gd name="connsiteX22363" fmla="*/ 1417783 w 2482948"/>
              <a:gd name="connsiteY22363" fmla="*/ 662115 h 2128862"/>
              <a:gd name="connsiteX22364" fmla="*/ 1394674 w 2482948"/>
              <a:gd name="connsiteY22364" fmla="*/ 738145 h 2128862"/>
              <a:gd name="connsiteX22365" fmla="*/ 1394260 w 2482948"/>
              <a:gd name="connsiteY22365" fmla="*/ 740075 h 2128862"/>
              <a:gd name="connsiteX22366" fmla="*/ 1096066 w 2482948"/>
              <a:gd name="connsiteY22366" fmla="*/ 734725 h 2128862"/>
              <a:gd name="connsiteX22367" fmla="*/ 1097218 w 2482948"/>
              <a:gd name="connsiteY22367" fmla="*/ 742040 h 2128862"/>
              <a:gd name="connsiteX22368" fmla="*/ 1097274 w 2482948"/>
              <a:gd name="connsiteY22368" fmla="*/ 747621 h 2128862"/>
              <a:gd name="connsiteX22369" fmla="*/ 1397707 w 2482948"/>
              <a:gd name="connsiteY22369" fmla="*/ 765170 h 2128862"/>
              <a:gd name="connsiteX22370" fmla="*/ 1429276 w 2482948"/>
              <a:gd name="connsiteY22370" fmla="*/ 668687 h 2128862"/>
              <a:gd name="connsiteX22371" fmla="*/ 1452559 w 2482948"/>
              <a:gd name="connsiteY22371" fmla="*/ 637595 h 2128862"/>
              <a:gd name="connsiteX22372" fmla="*/ 1471247 w 2482948"/>
              <a:gd name="connsiteY22372" fmla="*/ 612640 h 2128862"/>
              <a:gd name="connsiteX22373" fmla="*/ 1470133 w 2482948"/>
              <a:gd name="connsiteY22373" fmla="*/ 611552 h 2128862"/>
              <a:gd name="connsiteX22374" fmla="*/ 1012787 w 2482948"/>
              <a:gd name="connsiteY22374" fmla="*/ 601538 h 2128862"/>
              <a:gd name="connsiteX22375" fmla="*/ 1004866 w 2482948"/>
              <a:gd name="connsiteY22375" fmla="*/ 611248 h 2128862"/>
              <a:gd name="connsiteX22376" fmla="*/ 1005020 w 2482948"/>
              <a:gd name="connsiteY22376" fmla="*/ 611400 h 2128862"/>
              <a:gd name="connsiteX22377" fmla="*/ 1005185 w 2482948"/>
              <a:gd name="connsiteY22377" fmla="*/ 611563 h 2128862"/>
              <a:gd name="connsiteX22378" fmla="*/ 1013148 w 2482948"/>
              <a:gd name="connsiteY22378" fmla="*/ 601905 h 2128862"/>
              <a:gd name="connsiteX22379" fmla="*/ 1012942 w 2482948"/>
              <a:gd name="connsiteY22379" fmla="*/ 601696 h 2128862"/>
              <a:gd name="connsiteX22380" fmla="*/ 1615936 w 2482948"/>
              <a:gd name="connsiteY22380" fmla="*/ 601314 h 2128862"/>
              <a:gd name="connsiteX22381" fmla="*/ 1615663 w 2482948"/>
              <a:gd name="connsiteY22381" fmla="*/ 601557 h 2128862"/>
              <a:gd name="connsiteX22382" fmla="*/ 1614368 w 2482948"/>
              <a:gd name="connsiteY22382" fmla="*/ 602710 h 2128862"/>
              <a:gd name="connsiteX22383" fmla="*/ 1620307 w 2482948"/>
              <a:gd name="connsiteY22383" fmla="*/ 605372 h 2128862"/>
              <a:gd name="connsiteX22384" fmla="*/ 1621839 w 2482948"/>
              <a:gd name="connsiteY22384" fmla="*/ 603976 h 2128862"/>
              <a:gd name="connsiteX22385" fmla="*/ 1616011 w 2482948"/>
              <a:gd name="connsiteY22385" fmla="*/ 601348 h 2128862"/>
              <a:gd name="connsiteX22386" fmla="*/ 773854 w 2482948"/>
              <a:gd name="connsiteY22386" fmla="*/ 601237 h 2128862"/>
              <a:gd name="connsiteX22387" fmla="*/ 772786 w 2482948"/>
              <a:gd name="connsiteY22387" fmla="*/ 601378 h 2128862"/>
              <a:gd name="connsiteX22388" fmla="*/ 772991 w 2482948"/>
              <a:gd name="connsiteY22388" fmla="*/ 601496 h 2128862"/>
              <a:gd name="connsiteX22389" fmla="*/ 773195 w 2482948"/>
              <a:gd name="connsiteY22389" fmla="*/ 601614 h 2128862"/>
              <a:gd name="connsiteX22390" fmla="*/ 773211 w 2482948"/>
              <a:gd name="connsiteY22390" fmla="*/ 601623 h 2128862"/>
              <a:gd name="connsiteX22391" fmla="*/ 774338 w 2482948"/>
              <a:gd name="connsiteY22391" fmla="*/ 601489 h 2128862"/>
              <a:gd name="connsiteX22392" fmla="*/ 1776596 w 2482948"/>
              <a:gd name="connsiteY22392" fmla="*/ 601139 h 2128862"/>
              <a:gd name="connsiteX22393" fmla="*/ 1773613 w 2482948"/>
              <a:gd name="connsiteY22393" fmla="*/ 603199 h 2128862"/>
              <a:gd name="connsiteX22394" fmla="*/ 1773340 w 2482948"/>
              <a:gd name="connsiteY22394" fmla="*/ 603387 h 2128862"/>
              <a:gd name="connsiteX22395" fmla="*/ 1773158 w 2482948"/>
              <a:gd name="connsiteY22395" fmla="*/ 603513 h 2128862"/>
              <a:gd name="connsiteX22396" fmla="*/ 1772229 w 2482948"/>
              <a:gd name="connsiteY22396" fmla="*/ 604433 h 2128862"/>
              <a:gd name="connsiteX22397" fmla="*/ 1760150 w 2482948"/>
              <a:gd name="connsiteY22397" fmla="*/ 616390 h 2128862"/>
              <a:gd name="connsiteX22398" fmla="*/ 1539160 w 2482948"/>
              <a:gd name="connsiteY22398" fmla="*/ 600867 h 2128862"/>
              <a:gd name="connsiteX22399" fmla="*/ 1538000 w 2482948"/>
              <a:gd name="connsiteY22399" fmla="*/ 601933 h 2128862"/>
              <a:gd name="connsiteX22400" fmla="*/ 1537770 w 2482948"/>
              <a:gd name="connsiteY22400" fmla="*/ 602145 h 2128862"/>
              <a:gd name="connsiteX22401" fmla="*/ 1545992 w 2482948"/>
              <a:gd name="connsiteY22401" fmla="*/ 605767 h 2128862"/>
              <a:gd name="connsiteX22402" fmla="*/ 1547387 w 2482948"/>
              <a:gd name="connsiteY22402" fmla="*/ 604586 h 2128862"/>
              <a:gd name="connsiteX22403" fmla="*/ 1540280 w 2482948"/>
              <a:gd name="connsiteY22403" fmla="*/ 601363 h 2128862"/>
              <a:gd name="connsiteX22404" fmla="*/ 1599313 w 2482948"/>
              <a:gd name="connsiteY22404" fmla="*/ 600335 h 2128862"/>
              <a:gd name="connsiteX22405" fmla="*/ 1597877 w 2482948"/>
              <a:gd name="connsiteY22405" fmla="*/ 601490 h 2128862"/>
              <a:gd name="connsiteX22406" fmla="*/ 1603433 w 2482948"/>
              <a:gd name="connsiteY22406" fmla="*/ 604000 h 2128862"/>
              <a:gd name="connsiteX22407" fmla="*/ 1603841 w 2482948"/>
              <a:gd name="connsiteY22407" fmla="*/ 604182 h 2128862"/>
              <a:gd name="connsiteX22408" fmla="*/ 1604313 w 2482948"/>
              <a:gd name="connsiteY22408" fmla="*/ 604392 h 2128862"/>
              <a:gd name="connsiteX22409" fmla="*/ 1605044 w 2482948"/>
              <a:gd name="connsiteY22409" fmla="*/ 603624 h 2128862"/>
              <a:gd name="connsiteX22410" fmla="*/ 1605542 w 2482948"/>
              <a:gd name="connsiteY22410" fmla="*/ 603215 h 2128862"/>
              <a:gd name="connsiteX22411" fmla="*/ 2066150 w 2482948"/>
              <a:gd name="connsiteY22411" fmla="*/ 599845 h 2128862"/>
              <a:gd name="connsiteX22412" fmla="*/ 2064482 w 2482948"/>
              <a:gd name="connsiteY22412" fmla="*/ 600115 h 2128862"/>
              <a:gd name="connsiteX22413" fmla="*/ 2058825 w 2482948"/>
              <a:gd name="connsiteY22413" fmla="*/ 601030 h 2128862"/>
              <a:gd name="connsiteX22414" fmla="*/ 2048416 w 2482948"/>
              <a:gd name="connsiteY22414" fmla="*/ 623007 h 2128862"/>
              <a:gd name="connsiteX22415" fmla="*/ 2057860 w 2482948"/>
              <a:gd name="connsiteY22415" fmla="*/ 619085 h 2128862"/>
              <a:gd name="connsiteX22416" fmla="*/ 2060536 w 2482948"/>
              <a:gd name="connsiteY22416" fmla="*/ 612874 h 2128862"/>
              <a:gd name="connsiteX22417" fmla="*/ 693524 w 2482948"/>
              <a:gd name="connsiteY22417" fmla="*/ 599708 h 2128862"/>
              <a:gd name="connsiteX22418" fmla="*/ 691300 w 2482948"/>
              <a:gd name="connsiteY22418" fmla="*/ 600168 h 2128862"/>
              <a:gd name="connsiteX22419" fmla="*/ 685626 w 2482948"/>
              <a:gd name="connsiteY22419" fmla="*/ 606636 h 2128862"/>
              <a:gd name="connsiteX22420" fmla="*/ 695969 w 2482948"/>
              <a:gd name="connsiteY22420" fmla="*/ 607732 h 2128862"/>
              <a:gd name="connsiteX22421" fmla="*/ 696068 w 2482948"/>
              <a:gd name="connsiteY22421" fmla="*/ 606172 h 2128862"/>
              <a:gd name="connsiteX22422" fmla="*/ 696229 w 2482948"/>
              <a:gd name="connsiteY22422" fmla="*/ 603603 h 2128862"/>
              <a:gd name="connsiteX22423" fmla="*/ 696447 w 2482948"/>
              <a:gd name="connsiteY22423" fmla="*/ 600145 h 2128862"/>
              <a:gd name="connsiteX22424" fmla="*/ 1488784 w 2482948"/>
              <a:gd name="connsiteY22424" fmla="*/ 599557 h 2128862"/>
              <a:gd name="connsiteX22425" fmla="*/ 1487514 w 2482948"/>
              <a:gd name="connsiteY22425" fmla="*/ 600482 h 2128862"/>
              <a:gd name="connsiteX22426" fmla="*/ 1499477 w 2482948"/>
              <a:gd name="connsiteY22426" fmla="*/ 605682 h 2128862"/>
              <a:gd name="connsiteX22427" fmla="*/ 1500358 w 2482948"/>
              <a:gd name="connsiteY22427" fmla="*/ 604622 h 2128862"/>
              <a:gd name="connsiteX22428" fmla="*/ 1496709 w 2482948"/>
              <a:gd name="connsiteY22428" fmla="*/ 603018 h 2128862"/>
              <a:gd name="connsiteX22429" fmla="*/ 661311 w 2482948"/>
              <a:gd name="connsiteY22429" fmla="*/ 599539 h 2128862"/>
              <a:gd name="connsiteX22430" fmla="*/ 658501 w 2482948"/>
              <a:gd name="connsiteY22430" fmla="*/ 600122 h 2128862"/>
              <a:gd name="connsiteX22431" fmla="*/ 655562 w 2482948"/>
              <a:gd name="connsiteY22431" fmla="*/ 602667 h 2128862"/>
              <a:gd name="connsiteX22432" fmla="*/ 656895 w 2482948"/>
              <a:gd name="connsiteY22432" fmla="*/ 602338 h 2128862"/>
              <a:gd name="connsiteX22433" fmla="*/ 659355 w 2482948"/>
              <a:gd name="connsiteY22433" fmla="*/ 601730 h 2128862"/>
              <a:gd name="connsiteX22434" fmla="*/ 661105 w 2482948"/>
              <a:gd name="connsiteY22434" fmla="*/ 599769 h 2128862"/>
              <a:gd name="connsiteX22435" fmla="*/ 1648910 w 2482948"/>
              <a:gd name="connsiteY22435" fmla="*/ 599468 h 2128862"/>
              <a:gd name="connsiteX22436" fmla="*/ 1647808 w 2482948"/>
              <a:gd name="connsiteY22436" fmla="*/ 600653 h 2128862"/>
              <a:gd name="connsiteX22437" fmla="*/ 1651084 w 2482948"/>
              <a:gd name="connsiteY22437" fmla="*/ 604277 h 2128862"/>
              <a:gd name="connsiteX22438" fmla="*/ 1651831 w 2482948"/>
              <a:gd name="connsiteY22438" fmla="*/ 603456 h 2128862"/>
              <a:gd name="connsiteX22439" fmla="*/ 1651218 w 2482948"/>
              <a:gd name="connsiteY22439" fmla="*/ 602619 h 2128862"/>
              <a:gd name="connsiteX22440" fmla="*/ 1581660 w 2482948"/>
              <a:gd name="connsiteY22440" fmla="*/ 599386 h 2128862"/>
              <a:gd name="connsiteX22441" fmla="*/ 1580204 w 2482948"/>
              <a:gd name="connsiteY22441" fmla="*/ 600427 h 2128862"/>
              <a:gd name="connsiteX22442" fmla="*/ 1583064 w 2482948"/>
              <a:gd name="connsiteY22442" fmla="*/ 601736 h 2128862"/>
              <a:gd name="connsiteX22443" fmla="*/ 1584242 w 2482948"/>
              <a:gd name="connsiteY22443" fmla="*/ 602275 h 2128862"/>
              <a:gd name="connsiteX22444" fmla="*/ 1585958 w 2482948"/>
              <a:gd name="connsiteY22444" fmla="*/ 603045 h 2128862"/>
              <a:gd name="connsiteX22445" fmla="*/ 1587092 w 2482948"/>
              <a:gd name="connsiteY22445" fmla="*/ 603554 h 2128862"/>
              <a:gd name="connsiteX22446" fmla="*/ 1588234 w 2482948"/>
              <a:gd name="connsiteY22446" fmla="*/ 602370 h 2128862"/>
              <a:gd name="connsiteX22447" fmla="*/ 1587595 w 2482948"/>
              <a:gd name="connsiteY22447" fmla="*/ 602080 h 2128862"/>
              <a:gd name="connsiteX22448" fmla="*/ 1584720 w 2482948"/>
              <a:gd name="connsiteY22448" fmla="*/ 600775 h 2128862"/>
              <a:gd name="connsiteX22449" fmla="*/ 829901 w 2482948"/>
              <a:gd name="connsiteY22449" fmla="*/ 599182 h 2128862"/>
              <a:gd name="connsiteX22450" fmla="*/ 829444 w 2482948"/>
              <a:gd name="connsiteY22450" fmla="*/ 599738 h 2128862"/>
              <a:gd name="connsiteX22451" fmla="*/ 828603 w 2482948"/>
              <a:gd name="connsiteY22451" fmla="*/ 600760 h 2128862"/>
              <a:gd name="connsiteX22452" fmla="*/ 828709 w 2482948"/>
              <a:gd name="connsiteY22452" fmla="*/ 600804 h 2128862"/>
              <a:gd name="connsiteX22453" fmla="*/ 829923 w 2482948"/>
              <a:gd name="connsiteY22453" fmla="*/ 601307 h 2128862"/>
              <a:gd name="connsiteX22454" fmla="*/ 833409 w 2482948"/>
              <a:gd name="connsiteY22454" fmla="*/ 601880 h 2128862"/>
              <a:gd name="connsiteX22455" fmla="*/ 840875 w 2482948"/>
              <a:gd name="connsiteY22455" fmla="*/ 603107 h 2128862"/>
              <a:gd name="connsiteX22456" fmla="*/ 841118 w 2482948"/>
              <a:gd name="connsiteY22456" fmla="*/ 602801 h 2128862"/>
              <a:gd name="connsiteX22457" fmla="*/ 839733 w 2482948"/>
              <a:gd name="connsiteY22457" fmla="*/ 602261 h 2128862"/>
              <a:gd name="connsiteX22458" fmla="*/ 833165 w 2482948"/>
              <a:gd name="connsiteY22458" fmla="*/ 599702 h 2128862"/>
              <a:gd name="connsiteX22459" fmla="*/ 831621 w 2482948"/>
              <a:gd name="connsiteY22459" fmla="*/ 599456 h 2128862"/>
              <a:gd name="connsiteX22460" fmla="*/ 830069 w 2482948"/>
              <a:gd name="connsiteY22460" fmla="*/ 599209 h 2128862"/>
              <a:gd name="connsiteX22461" fmla="*/ 1517725 w 2482948"/>
              <a:gd name="connsiteY22461" fmla="*/ 599035 h 2128862"/>
              <a:gd name="connsiteX22462" fmla="*/ 1517099 w 2482948"/>
              <a:gd name="connsiteY22462" fmla="*/ 599552 h 2128862"/>
              <a:gd name="connsiteX22463" fmla="*/ 1523314 w 2482948"/>
              <a:gd name="connsiteY22463" fmla="*/ 602339 h 2128862"/>
              <a:gd name="connsiteX22464" fmla="*/ 1526541 w 2482948"/>
              <a:gd name="connsiteY22464" fmla="*/ 603785 h 2128862"/>
              <a:gd name="connsiteX22465" fmla="*/ 1527189 w 2482948"/>
              <a:gd name="connsiteY22465" fmla="*/ 603247 h 2128862"/>
              <a:gd name="connsiteX22466" fmla="*/ 1525836 w 2482948"/>
              <a:gd name="connsiteY22466" fmla="*/ 602645 h 2128862"/>
              <a:gd name="connsiteX22467" fmla="*/ 1522022 w 2482948"/>
              <a:gd name="connsiteY22467" fmla="*/ 600947 h 2128862"/>
              <a:gd name="connsiteX22468" fmla="*/ 1784703 w 2482948"/>
              <a:gd name="connsiteY22468" fmla="*/ 598743 h 2128862"/>
              <a:gd name="connsiteX22469" fmla="*/ 1780712 w 2482948"/>
              <a:gd name="connsiteY22469" fmla="*/ 601434 h 2128862"/>
              <a:gd name="connsiteX22470" fmla="*/ 1760524 w 2482948"/>
              <a:gd name="connsiteY22470" fmla="*/ 620896 h 2128862"/>
              <a:gd name="connsiteX22471" fmla="*/ 1746420 w 2482948"/>
              <a:gd name="connsiteY22471" fmla="*/ 634494 h 2128862"/>
              <a:gd name="connsiteX22472" fmla="*/ 1746390 w 2482948"/>
              <a:gd name="connsiteY22472" fmla="*/ 634548 h 2128862"/>
              <a:gd name="connsiteX22473" fmla="*/ 1746171 w 2482948"/>
              <a:gd name="connsiteY22473" fmla="*/ 634936 h 2128862"/>
              <a:gd name="connsiteX22474" fmla="*/ 1768289 w 2482948"/>
              <a:gd name="connsiteY22474" fmla="*/ 614160 h 2128862"/>
              <a:gd name="connsiteX22475" fmla="*/ 1792159 w 2482948"/>
              <a:gd name="connsiteY22475" fmla="*/ 598555 h 2128862"/>
              <a:gd name="connsiteX22476" fmla="*/ 1791143 w 2482948"/>
              <a:gd name="connsiteY22476" fmla="*/ 599227 h 2128862"/>
              <a:gd name="connsiteX22477" fmla="*/ 1789684 w 2482948"/>
              <a:gd name="connsiteY22477" fmla="*/ 600193 h 2128862"/>
              <a:gd name="connsiteX22478" fmla="*/ 1781997 w 2482948"/>
              <a:gd name="connsiteY22478" fmla="*/ 607401 h 2128862"/>
              <a:gd name="connsiteX22479" fmla="*/ 1787591 w 2482948"/>
              <a:gd name="connsiteY22479" fmla="*/ 602531 h 2128862"/>
              <a:gd name="connsiteX22480" fmla="*/ 821601 w 2482948"/>
              <a:gd name="connsiteY22480" fmla="*/ 597859 h 2128862"/>
              <a:gd name="connsiteX22481" fmla="*/ 823562 w 2482948"/>
              <a:gd name="connsiteY22481" fmla="*/ 598671 h 2128862"/>
              <a:gd name="connsiteX22482" fmla="*/ 824044 w 2482948"/>
              <a:gd name="connsiteY22482" fmla="*/ 598871 h 2128862"/>
              <a:gd name="connsiteX22483" fmla="*/ 824492 w 2482948"/>
              <a:gd name="connsiteY22483" fmla="*/ 598319 h 2128862"/>
              <a:gd name="connsiteX22484" fmla="*/ 821744 w 2482948"/>
              <a:gd name="connsiteY22484" fmla="*/ 597881 h 2128862"/>
              <a:gd name="connsiteX22485" fmla="*/ 1563555 w 2482948"/>
              <a:gd name="connsiteY22485" fmla="*/ 597720 h 2128862"/>
              <a:gd name="connsiteX22486" fmla="*/ 1562189 w 2482948"/>
              <a:gd name="connsiteY22486" fmla="*/ 598878 h 2128862"/>
              <a:gd name="connsiteX22487" fmla="*/ 1569105 w 2482948"/>
              <a:gd name="connsiteY22487" fmla="*/ 602006 h 2128862"/>
              <a:gd name="connsiteX22488" fmla="*/ 1569174 w 2482948"/>
              <a:gd name="connsiteY22488" fmla="*/ 601930 h 2128862"/>
              <a:gd name="connsiteX22489" fmla="*/ 1569273 w 2482948"/>
              <a:gd name="connsiteY22489" fmla="*/ 601819 h 2128862"/>
              <a:gd name="connsiteX22490" fmla="*/ 1570537 w 2482948"/>
              <a:gd name="connsiteY22490" fmla="*/ 600911 h 2128862"/>
              <a:gd name="connsiteX22491" fmla="*/ 2080834 w 2482948"/>
              <a:gd name="connsiteY22491" fmla="*/ 597469 h 2128862"/>
              <a:gd name="connsiteX22492" fmla="*/ 2070916 w 2482948"/>
              <a:gd name="connsiteY22492" fmla="*/ 599074 h 2128862"/>
              <a:gd name="connsiteX22493" fmla="*/ 2069631 w 2482948"/>
              <a:gd name="connsiteY22493" fmla="*/ 602045 h 2128862"/>
              <a:gd name="connsiteX22494" fmla="*/ 2063226 w 2482948"/>
              <a:gd name="connsiteY22494" fmla="*/ 616856 h 2128862"/>
              <a:gd name="connsiteX22495" fmla="*/ 2065560 w 2482948"/>
              <a:gd name="connsiteY22495" fmla="*/ 615886 h 2128862"/>
              <a:gd name="connsiteX22496" fmla="*/ 2070991 w 2482948"/>
              <a:gd name="connsiteY22496" fmla="*/ 614800 h 2128862"/>
              <a:gd name="connsiteX22497" fmla="*/ 2071421 w 2482948"/>
              <a:gd name="connsiteY22497" fmla="*/ 614714 h 2128862"/>
              <a:gd name="connsiteX22498" fmla="*/ 2075175 w 2482948"/>
              <a:gd name="connsiteY22498" fmla="*/ 613963 h 2128862"/>
              <a:gd name="connsiteX22499" fmla="*/ 1636399 w 2482948"/>
              <a:gd name="connsiteY22499" fmla="*/ 597229 h 2128862"/>
              <a:gd name="connsiteX22500" fmla="*/ 1635254 w 2482948"/>
              <a:gd name="connsiteY22500" fmla="*/ 598346 h 2128862"/>
              <a:gd name="connsiteX22501" fmla="*/ 1639798 w 2482948"/>
              <a:gd name="connsiteY22501" fmla="*/ 600996 h 2128862"/>
              <a:gd name="connsiteX22502" fmla="*/ 1640024 w 2482948"/>
              <a:gd name="connsiteY22502" fmla="*/ 600771 h 2128862"/>
              <a:gd name="connsiteX22503" fmla="*/ 1620741 w 2482948"/>
              <a:gd name="connsiteY22503" fmla="*/ 597033 h 2128862"/>
              <a:gd name="connsiteX22504" fmla="*/ 1620503 w 2482948"/>
              <a:gd name="connsiteY22504" fmla="*/ 597245 h 2128862"/>
              <a:gd name="connsiteX22505" fmla="*/ 1619847 w 2482948"/>
              <a:gd name="connsiteY22505" fmla="*/ 597830 h 2128862"/>
              <a:gd name="connsiteX22506" fmla="*/ 1625681 w 2482948"/>
              <a:gd name="connsiteY22506" fmla="*/ 600474 h 2128862"/>
              <a:gd name="connsiteX22507" fmla="*/ 1626585 w 2482948"/>
              <a:gd name="connsiteY22507" fmla="*/ 599651 h 2128862"/>
              <a:gd name="connsiteX22508" fmla="*/ 1623946 w 2482948"/>
              <a:gd name="connsiteY22508" fmla="*/ 598469 h 2128862"/>
              <a:gd name="connsiteX22509" fmla="*/ 1623376 w 2482948"/>
              <a:gd name="connsiteY22509" fmla="*/ 598213 h 2128862"/>
              <a:gd name="connsiteX22510" fmla="*/ 808477 w 2482948"/>
              <a:gd name="connsiteY22510" fmla="*/ 596897 h 2128862"/>
              <a:gd name="connsiteX22511" fmla="*/ 808191 w 2482948"/>
              <a:gd name="connsiteY22511" fmla="*/ 597252 h 2128862"/>
              <a:gd name="connsiteX22512" fmla="*/ 808096 w 2482948"/>
              <a:gd name="connsiteY22512" fmla="*/ 597371 h 2128862"/>
              <a:gd name="connsiteX22513" fmla="*/ 807849 w 2482948"/>
              <a:gd name="connsiteY22513" fmla="*/ 597677 h 2128862"/>
              <a:gd name="connsiteX22514" fmla="*/ 809326 w 2482948"/>
              <a:gd name="connsiteY22514" fmla="*/ 597920 h 2128862"/>
              <a:gd name="connsiteX22515" fmla="*/ 812005 w 2482948"/>
              <a:gd name="connsiteY22515" fmla="*/ 598360 h 2128862"/>
              <a:gd name="connsiteX22516" fmla="*/ 811912 w 2482948"/>
              <a:gd name="connsiteY22516" fmla="*/ 598322 h 2128862"/>
              <a:gd name="connsiteX22517" fmla="*/ 2007661 w 2482948"/>
              <a:gd name="connsiteY22517" fmla="*/ 596376 h 2128862"/>
              <a:gd name="connsiteX22518" fmla="*/ 1995602 w 2482948"/>
              <a:gd name="connsiteY22518" fmla="*/ 600934 h 2128862"/>
              <a:gd name="connsiteX22519" fmla="*/ 1982771 w 2482948"/>
              <a:gd name="connsiteY22519" fmla="*/ 615025 h 2128862"/>
              <a:gd name="connsiteX22520" fmla="*/ 1964750 w 2482948"/>
              <a:gd name="connsiteY22520" fmla="*/ 636626 h 2128862"/>
              <a:gd name="connsiteX22521" fmla="*/ 1958117 w 2482948"/>
              <a:gd name="connsiteY22521" fmla="*/ 646346 h 2128862"/>
              <a:gd name="connsiteX22522" fmla="*/ 1940217 w 2482948"/>
              <a:gd name="connsiteY22522" fmla="*/ 676536 h 2128862"/>
              <a:gd name="connsiteX22523" fmla="*/ 1978655 w 2482948"/>
              <a:gd name="connsiteY22523" fmla="*/ 634999 h 2128862"/>
              <a:gd name="connsiteX22524" fmla="*/ 1981646 w 2482948"/>
              <a:gd name="connsiteY22524" fmla="*/ 629710 h 2128862"/>
              <a:gd name="connsiteX22525" fmla="*/ 1987750 w 2482948"/>
              <a:gd name="connsiteY22525" fmla="*/ 622430 h 2128862"/>
              <a:gd name="connsiteX22526" fmla="*/ 1999062 w 2482948"/>
              <a:gd name="connsiteY22526" fmla="*/ 605947 h 2128862"/>
              <a:gd name="connsiteX22527" fmla="*/ 906316 w 2482948"/>
              <a:gd name="connsiteY22527" fmla="*/ 596270 h 2128862"/>
              <a:gd name="connsiteX22528" fmla="*/ 905920 w 2482948"/>
              <a:gd name="connsiteY22528" fmla="*/ 596813 h 2128862"/>
              <a:gd name="connsiteX22529" fmla="*/ 906487 w 2482948"/>
              <a:gd name="connsiteY22529" fmla="*/ 597025 h 2128862"/>
              <a:gd name="connsiteX22530" fmla="*/ 906858 w 2482948"/>
              <a:gd name="connsiteY22530" fmla="*/ 596536 h 2128862"/>
              <a:gd name="connsiteX22531" fmla="*/ 906577 w 2482948"/>
              <a:gd name="connsiteY22531" fmla="*/ 596398 h 2128862"/>
              <a:gd name="connsiteX22532" fmla="*/ 1604552 w 2482948"/>
              <a:gd name="connsiteY22532" fmla="*/ 596118 h 2128862"/>
              <a:gd name="connsiteX22533" fmla="*/ 1602851 w 2482948"/>
              <a:gd name="connsiteY22533" fmla="*/ 597487 h 2128862"/>
              <a:gd name="connsiteX22534" fmla="*/ 1607135 w 2482948"/>
              <a:gd name="connsiteY22534" fmla="*/ 599468 h 2128862"/>
              <a:gd name="connsiteX22535" fmla="*/ 1607206 w 2482948"/>
              <a:gd name="connsiteY22535" fmla="*/ 599501 h 2128862"/>
              <a:gd name="connsiteX22536" fmla="*/ 1609050 w 2482948"/>
              <a:gd name="connsiteY22536" fmla="*/ 600327 h 2128862"/>
              <a:gd name="connsiteX22537" fmla="*/ 1610713 w 2482948"/>
              <a:gd name="connsiteY22537" fmla="*/ 598958 h 2128862"/>
              <a:gd name="connsiteX22538" fmla="*/ 1609431 w 2482948"/>
              <a:gd name="connsiteY22538" fmla="*/ 598380 h 2128862"/>
              <a:gd name="connsiteX22539" fmla="*/ 1544351 w 2482948"/>
              <a:gd name="connsiteY22539" fmla="*/ 596095 h 2128862"/>
              <a:gd name="connsiteX22540" fmla="*/ 1542695 w 2482948"/>
              <a:gd name="connsiteY22540" fmla="*/ 597617 h 2128862"/>
              <a:gd name="connsiteX22541" fmla="*/ 1542699 w 2482948"/>
              <a:gd name="connsiteY22541" fmla="*/ 597619 h 2128862"/>
              <a:gd name="connsiteX22542" fmla="*/ 1551129 w 2482948"/>
              <a:gd name="connsiteY22542" fmla="*/ 601418 h 2128862"/>
              <a:gd name="connsiteX22543" fmla="*/ 1552885 w 2482948"/>
              <a:gd name="connsiteY22543" fmla="*/ 599931 h 2128862"/>
              <a:gd name="connsiteX22544" fmla="*/ 1545935 w 2482948"/>
              <a:gd name="connsiteY22544" fmla="*/ 596812 h 2128862"/>
              <a:gd name="connsiteX22545" fmla="*/ 678780 w 2482948"/>
              <a:gd name="connsiteY22545" fmla="*/ 595914 h 2128862"/>
              <a:gd name="connsiteX22546" fmla="*/ 669064 w 2482948"/>
              <a:gd name="connsiteY22546" fmla="*/ 597930 h 2128862"/>
              <a:gd name="connsiteX22547" fmla="*/ 667463 w 2482948"/>
              <a:gd name="connsiteY22547" fmla="*/ 599728 h 2128862"/>
              <a:gd name="connsiteX22548" fmla="*/ 675791 w 2482948"/>
              <a:gd name="connsiteY22548" fmla="*/ 597671 h 2128862"/>
              <a:gd name="connsiteX22549" fmla="*/ 681769 w 2482948"/>
              <a:gd name="connsiteY22549" fmla="*/ 596194 h 2128862"/>
              <a:gd name="connsiteX22550" fmla="*/ 886172 w 2482948"/>
              <a:gd name="connsiteY22550" fmla="*/ 595370 h 2128862"/>
              <a:gd name="connsiteX22551" fmla="*/ 885179 w 2482948"/>
              <a:gd name="connsiteY22551" fmla="*/ 596676 h 2128862"/>
              <a:gd name="connsiteX22552" fmla="*/ 885295 w 2482948"/>
              <a:gd name="connsiteY22552" fmla="*/ 596729 h 2128862"/>
              <a:gd name="connsiteX22553" fmla="*/ 887108 w 2482948"/>
              <a:gd name="connsiteY22553" fmla="*/ 597564 h 2128862"/>
              <a:gd name="connsiteX22554" fmla="*/ 888156 w 2482948"/>
              <a:gd name="connsiteY22554" fmla="*/ 596116 h 2128862"/>
              <a:gd name="connsiteX22555" fmla="*/ 2095081 w 2482948"/>
              <a:gd name="connsiteY22555" fmla="*/ 595164 h 2128862"/>
              <a:gd name="connsiteX22556" fmla="*/ 2086703 w 2482948"/>
              <a:gd name="connsiteY22556" fmla="*/ 596520 h 2128862"/>
              <a:gd name="connsiteX22557" fmla="*/ 2084027 w 2482948"/>
              <a:gd name="connsiteY22557" fmla="*/ 604260 h 2128862"/>
              <a:gd name="connsiteX22558" fmla="*/ 2081081 w 2482948"/>
              <a:gd name="connsiteY22558" fmla="*/ 612781 h 2128862"/>
              <a:gd name="connsiteX22559" fmla="*/ 2090661 w 2482948"/>
              <a:gd name="connsiteY22559" fmla="*/ 610864 h 2128862"/>
              <a:gd name="connsiteX22560" fmla="*/ 2091188 w 2482948"/>
              <a:gd name="connsiteY22560" fmla="*/ 610759 h 2128862"/>
              <a:gd name="connsiteX22561" fmla="*/ 1864879 w 2482948"/>
              <a:gd name="connsiteY22561" fmla="*/ 595071 h 2128862"/>
              <a:gd name="connsiteX22562" fmla="*/ 1855794 w 2482948"/>
              <a:gd name="connsiteY22562" fmla="*/ 599602 h 2128862"/>
              <a:gd name="connsiteX22563" fmla="*/ 1843120 w 2482948"/>
              <a:gd name="connsiteY22563" fmla="*/ 605924 h 2128862"/>
              <a:gd name="connsiteX22564" fmla="*/ 1831366 w 2482948"/>
              <a:gd name="connsiteY22564" fmla="*/ 614529 h 2128862"/>
              <a:gd name="connsiteX22565" fmla="*/ 1830868 w 2482948"/>
              <a:gd name="connsiteY22565" fmla="*/ 614893 h 2128862"/>
              <a:gd name="connsiteX22566" fmla="*/ 1830730 w 2482948"/>
              <a:gd name="connsiteY22566" fmla="*/ 614994 h 2128862"/>
              <a:gd name="connsiteX22567" fmla="*/ 1830446 w 2482948"/>
              <a:gd name="connsiteY22567" fmla="*/ 615239 h 2128862"/>
              <a:gd name="connsiteX22568" fmla="*/ 1821535 w 2482948"/>
              <a:gd name="connsiteY22568" fmla="*/ 622923 h 2128862"/>
              <a:gd name="connsiteX22569" fmla="*/ 1785509 w 2482948"/>
              <a:gd name="connsiteY22569" fmla="*/ 672923 h 2128862"/>
              <a:gd name="connsiteX22570" fmla="*/ 1793197 w 2482948"/>
              <a:gd name="connsiteY22570" fmla="*/ 663538 h 2128862"/>
              <a:gd name="connsiteX22571" fmla="*/ 1813406 w 2482948"/>
              <a:gd name="connsiteY22571" fmla="*/ 638870 h 2128862"/>
              <a:gd name="connsiteX22572" fmla="*/ 1814798 w 2482948"/>
              <a:gd name="connsiteY22572" fmla="*/ 637170 h 2128862"/>
              <a:gd name="connsiteX22573" fmla="*/ 1862857 w 2482948"/>
              <a:gd name="connsiteY22573" fmla="*/ 596656 h 2128862"/>
              <a:gd name="connsiteX22574" fmla="*/ 1864443 w 2482948"/>
              <a:gd name="connsiteY22574" fmla="*/ 595319 h 2128862"/>
              <a:gd name="connsiteX22575" fmla="*/ 1864495 w 2482948"/>
              <a:gd name="connsiteY22575" fmla="*/ 595290 h 2128862"/>
              <a:gd name="connsiteX22576" fmla="*/ 1587785 w 2482948"/>
              <a:gd name="connsiteY22576" fmla="*/ 595005 h 2128862"/>
              <a:gd name="connsiteX22577" fmla="*/ 1587767 w 2482948"/>
              <a:gd name="connsiteY22577" fmla="*/ 595018 h 2128862"/>
              <a:gd name="connsiteX22578" fmla="*/ 1586134 w 2482948"/>
              <a:gd name="connsiteY22578" fmla="*/ 596186 h 2128862"/>
              <a:gd name="connsiteX22579" fmla="*/ 1589897 w 2482948"/>
              <a:gd name="connsiteY22579" fmla="*/ 597885 h 2128862"/>
              <a:gd name="connsiteX22580" fmla="*/ 1591975 w 2482948"/>
              <a:gd name="connsiteY22580" fmla="*/ 598824 h 2128862"/>
              <a:gd name="connsiteX22581" fmla="*/ 1593507 w 2482948"/>
              <a:gd name="connsiteY22581" fmla="*/ 597651 h 2128862"/>
              <a:gd name="connsiteX22582" fmla="*/ 1642590 w 2482948"/>
              <a:gd name="connsiteY22582" fmla="*/ 594882 h 2128862"/>
              <a:gd name="connsiteX22583" fmla="*/ 1644166 w 2482948"/>
              <a:gd name="connsiteY22583" fmla="*/ 596625 h 2128862"/>
              <a:gd name="connsiteX22584" fmla="*/ 1644928 w 2482948"/>
              <a:gd name="connsiteY22584" fmla="*/ 595862 h 2128862"/>
              <a:gd name="connsiteX22585" fmla="*/ 1495209 w 2482948"/>
              <a:gd name="connsiteY22585" fmla="*/ 594879 h 2128862"/>
              <a:gd name="connsiteX22586" fmla="*/ 1493319 w 2482948"/>
              <a:gd name="connsiteY22586" fmla="*/ 596255 h 2128862"/>
              <a:gd name="connsiteX22587" fmla="*/ 1498777 w 2482948"/>
              <a:gd name="connsiteY22587" fmla="*/ 598605 h 2128862"/>
              <a:gd name="connsiteX22588" fmla="*/ 1504124 w 2482948"/>
              <a:gd name="connsiteY22588" fmla="*/ 600967 h 2128862"/>
              <a:gd name="connsiteX22589" fmla="*/ 1505766 w 2482948"/>
              <a:gd name="connsiteY22589" fmla="*/ 599756 h 2128862"/>
              <a:gd name="connsiteX22590" fmla="*/ 1502913 w 2482948"/>
              <a:gd name="connsiteY22590" fmla="*/ 598329 h 2128862"/>
              <a:gd name="connsiteX22591" fmla="*/ 660487 w 2482948"/>
              <a:gd name="connsiteY22591" fmla="*/ 594198 h 2128862"/>
              <a:gd name="connsiteX22592" fmla="*/ 659905 w 2482948"/>
              <a:gd name="connsiteY22592" fmla="*/ 594690 h 2128862"/>
              <a:gd name="connsiteX22593" fmla="*/ 661262 w 2482948"/>
              <a:gd name="connsiteY22593" fmla="*/ 594271 h 2128862"/>
              <a:gd name="connsiteX22594" fmla="*/ 661043 w 2482948"/>
              <a:gd name="connsiteY22594" fmla="*/ 594250 h 2128862"/>
              <a:gd name="connsiteX22595" fmla="*/ 660789 w 2482948"/>
              <a:gd name="connsiteY22595" fmla="*/ 594226 h 2128862"/>
              <a:gd name="connsiteX22596" fmla="*/ 1523763 w 2482948"/>
              <a:gd name="connsiteY22596" fmla="*/ 594053 h 2128862"/>
              <a:gd name="connsiteX22597" fmla="*/ 1522591 w 2482948"/>
              <a:gd name="connsiteY22597" fmla="*/ 595020 h 2128862"/>
              <a:gd name="connsiteX22598" fmla="*/ 1522298 w 2482948"/>
              <a:gd name="connsiteY22598" fmla="*/ 595262 h 2128862"/>
              <a:gd name="connsiteX22599" fmla="*/ 1531744 w 2482948"/>
              <a:gd name="connsiteY22599" fmla="*/ 599465 h 2128862"/>
              <a:gd name="connsiteX22600" fmla="*/ 1533221 w 2482948"/>
              <a:gd name="connsiteY22600" fmla="*/ 598239 h 2128862"/>
              <a:gd name="connsiteX22601" fmla="*/ 834589 w 2482948"/>
              <a:gd name="connsiteY22601" fmla="*/ 593484 h 2128862"/>
              <a:gd name="connsiteX22602" fmla="*/ 833481 w 2482948"/>
              <a:gd name="connsiteY22602" fmla="*/ 594831 h 2128862"/>
              <a:gd name="connsiteX22603" fmla="*/ 833623 w 2482948"/>
              <a:gd name="connsiteY22603" fmla="*/ 594886 h 2128862"/>
              <a:gd name="connsiteX22604" fmla="*/ 833645 w 2482948"/>
              <a:gd name="connsiteY22604" fmla="*/ 594895 h 2128862"/>
              <a:gd name="connsiteX22605" fmla="*/ 833649 w 2482948"/>
              <a:gd name="connsiteY22605" fmla="*/ 594897 h 2128862"/>
              <a:gd name="connsiteX22606" fmla="*/ 841915 w 2482948"/>
              <a:gd name="connsiteY22606" fmla="*/ 596195 h 2128862"/>
              <a:gd name="connsiteX22607" fmla="*/ 841766 w 2482948"/>
              <a:gd name="connsiteY22607" fmla="*/ 596140 h 2128862"/>
              <a:gd name="connsiteX22608" fmla="*/ 841133 w 2482948"/>
              <a:gd name="connsiteY22608" fmla="*/ 595906 h 2128862"/>
              <a:gd name="connsiteX22609" fmla="*/ 1568652 w 2482948"/>
              <a:gd name="connsiteY22609" fmla="*/ 593398 h 2128862"/>
              <a:gd name="connsiteX22610" fmla="*/ 1567313 w 2482948"/>
              <a:gd name="connsiteY22610" fmla="*/ 594533 h 2128862"/>
              <a:gd name="connsiteX22611" fmla="*/ 1573511 w 2482948"/>
              <a:gd name="connsiteY22611" fmla="*/ 597365 h 2128862"/>
              <a:gd name="connsiteX22612" fmla="*/ 1574712 w 2482948"/>
              <a:gd name="connsiteY22612" fmla="*/ 597915 h 2128862"/>
              <a:gd name="connsiteX22613" fmla="*/ 1576105 w 2482948"/>
              <a:gd name="connsiteY22613" fmla="*/ 596915 h 2128862"/>
              <a:gd name="connsiteX22614" fmla="*/ 1576141 w 2482948"/>
              <a:gd name="connsiteY22614" fmla="*/ 596880 h 2128862"/>
              <a:gd name="connsiteX22615" fmla="*/ 1575993 w 2482948"/>
              <a:gd name="connsiteY22615" fmla="*/ 596813 h 2128862"/>
              <a:gd name="connsiteX22616" fmla="*/ 1477957 w 2482948"/>
              <a:gd name="connsiteY22616" fmla="*/ 593144 h 2128862"/>
              <a:gd name="connsiteX22617" fmla="*/ 1477957 w 2482948"/>
              <a:gd name="connsiteY22617" fmla="*/ 596328 h 2128862"/>
              <a:gd name="connsiteX22618" fmla="*/ 1478341 w 2482948"/>
              <a:gd name="connsiteY22618" fmla="*/ 596495 h 2128862"/>
              <a:gd name="connsiteX22619" fmla="*/ 1478922 w 2482948"/>
              <a:gd name="connsiteY22619" fmla="*/ 594606 h 2128862"/>
              <a:gd name="connsiteX22620" fmla="*/ 1478922 w 2482948"/>
              <a:gd name="connsiteY22620" fmla="*/ 596747 h 2128862"/>
              <a:gd name="connsiteX22621" fmla="*/ 1479315 w 2482948"/>
              <a:gd name="connsiteY22621" fmla="*/ 596918 h 2128862"/>
              <a:gd name="connsiteX22622" fmla="*/ 1479332 w 2482948"/>
              <a:gd name="connsiteY22622" fmla="*/ 596925 h 2128862"/>
              <a:gd name="connsiteX22623" fmla="*/ 1479611 w 2482948"/>
              <a:gd name="connsiteY22623" fmla="*/ 595986 h 2128862"/>
              <a:gd name="connsiteX22624" fmla="*/ 1479687 w 2482948"/>
              <a:gd name="connsiteY22624" fmla="*/ 597080 h 2128862"/>
              <a:gd name="connsiteX22625" fmla="*/ 1483147 w 2482948"/>
              <a:gd name="connsiteY22625" fmla="*/ 598584 h 2128862"/>
              <a:gd name="connsiteX22626" fmla="*/ 1484433 w 2482948"/>
              <a:gd name="connsiteY22626" fmla="*/ 597652 h 2128862"/>
              <a:gd name="connsiteX22627" fmla="*/ 1481266 w 2482948"/>
              <a:gd name="connsiteY22627" fmla="*/ 596262 h 2128862"/>
              <a:gd name="connsiteX22628" fmla="*/ 2108632 w 2482948"/>
              <a:gd name="connsiteY22628" fmla="*/ 592971 h 2128862"/>
              <a:gd name="connsiteX22629" fmla="*/ 2100214 w 2482948"/>
              <a:gd name="connsiteY22629" fmla="*/ 594333 h 2128862"/>
              <a:gd name="connsiteX22630" fmla="*/ 2098460 w 2482948"/>
              <a:gd name="connsiteY22630" fmla="*/ 601507 h 2128862"/>
              <a:gd name="connsiteX22631" fmla="*/ 2096456 w 2482948"/>
              <a:gd name="connsiteY22631" fmla="*/ 609705 h 2128862"/>
              <a:gd name="connsiteX22632" fmla="*/ 2099916 w 2482948"/>
              <a:gd name="connsiteY22632" fmla="*/ 609013 h 2128862"/>
              <a:gd name="connsiteX22633" fmla="*/ 2107048 w 2482948"/>
              <a:gd name="connsiteY22633" fmla="*/ 607586 h 2128862"/>
              <a:gd name="connsiteX22634" fmla="*/ 2108093 w 2482948"/>
              <a:gd name="connsiteY22634" fmla="*/ 602500 h 2128862"/>
              <a:gd name="connsiteX22635" fmla="*/ 828925 w 2482948"/>
              <a:gd name="connsiteY22635" fmla="*/ 592853 h 2128862"/>
              <a:gd name="connsiteX22636" fmla="*/ 828763 w 2482948"/>
              <a:gd name="connsiteY22636" fmla="*/ 592895 h 2128862"/>
              <a:gd name="connsiteX22637" fmla="*/ 828623 w 2482948"/>
              <a:gd name="connsiteY22637" fmla="*/ 592932 h 2128862"/>
              <a:gd name="connsiteX22638" fmla="*/ 828803 w 2482948"/>
              <a:gd name="connsiteY22638" fmla="*/ 593002 h 2128862"/>
              <a:gd name="connsiteX22639" fmla="*/ 1626092 w 2482948"/>
              <a:gd name="connsiteY22639" fmla="*/ 592266 h 2128862"/>
              <a:gd name="connsiteX22640" fmla="*/ 1625894 w 2482948"/>
              <a:gd name="connsiteY22640" fmla="*/ 592442 h 2128862"/>
              <a:gd name="connsiteX22641" fmla="*/ 1624761 w 2482948"/>
              <a:gd name="connsiteY22641" fmla="*/ 593451 h 2128862"/>
              <a:gd name="connsiteX22642" fmla="*/ 1625568 w 2482948"/>
              <a:gd name="connsiteY22642" fmla="*/ 593815 h 2128862"/>
              <a:gd name="connsiteX22643" fmla="*/ 1626171 w 2482948"/>
              <a:gd name="connsiteY22643" fmla="*/ 594087 h 2128862"/>
              <a:gd name="connsiteX22644" fmla="*/ 1630531 w 2482948"/>
              <a:gd name="connsiteY22644" fmla="*/ 596054 h 2128862"/>
              <a:gd name="connsiteX22645" fmla="*/ 1631804 w 2482948"/>
              <a:gd name="connsiteY22645" fmla="*/ 594894 h 2128862"/>
              <a:gd name="connsiteX22646" fmla="*/ 1631240 w 2482948"/>
              <a:gd name="connsiteY22646" fmla="*/ 594634 h 2128862"/>
              <a:gd name="connsiteX22647" fmla="*/ 1630305 w 2482948"/>
              <a:gd name="connsiteY22647" fmla="*/ 594204 h 2128862"/>
              <a:gd name="connsiteX22648" fmla="*/ 1609656 w 2482948"/>
              <a:gd name="connsiteY22648" fmla="*/ 592010 h 2128862"/>
              <a:gd name="connsiteX22649" fmla="*/ 1609073 w 2482948"/>
              <a:gd name="connsiteY22649" fmla="*/ 592479 h 2128862"/>
              <a:gd name="connsiteX22650" fmla="*/ 1608719 w 2482948"/>
              <a:gd name="connsiteY22650" fmla="*/ 592764 h 2128862"/>
              <a:gd name="connsiteX22651" fmla="*/ 1611327 w 2482948"/>
              <a:gd name="connsiteY22651" fmla="*/ 593968 h 2128862"/>
              <a:gd name="connsiteX22652" fmla="*/ 1614840 w 2482948"/>
              <a:gd name="connsiteY22652" fmla="*/ 595560 h 2128862"/>
              <a:gd name="connsiteX22653" fmla="*/ 1615762 w 2482948"/>
              <a:gd name="connsiteY22653" fmla="*/ 594802 h 2128862"/>
              <a:gd name="connsiteX22654" fmla="*/ 1613731 w 2482948"/>
              <a:gd name="connsiteY22654" fmla="*/ 593892 h 2128862"/>
              <a:gd name="connsiteX22655" fmla="*/ 1612959 w 2482948"/>
              <a:gd name="connsiteY22655" fmla="*/ 593546 h 2128862"/>
              <a:gd name="connsiteX22656" fmla="*/ 1612516 w 2482948"/>
              <a:gd name="connsiteY22656" fmla="*/ 593347 h 2128862"/>
              <a:gd name="connsiteX22657" fmla="*/ 2114714 w 2482948"/>
              <a:gd name="connsiteY22657" fmla="*/ 591987 h 2128862"/>
              <a:gd name="connsiteX22658" fmla="*/ 2113064 w 2482948"/>
              <a:gd name="connsiteY22658" fmla="*/ 592254 h 2128862"/>
              <a:gd name="connsiteX22659" fmla="*/ 2112730 w 2482948"/>
              <a:gd name="connsiteY22659" fmla="*/ 600346 h 2128862"/>
              <a:gd name="connsiteX22660" fmla="*/ 2111445 w 2482948"/>
              <a:gd name="connsiteY22660" fmla="*/ 606706 h 2128862"/>
              <a:gd name="connsiteX22661" fmla="*/ 2114931 w 2482948"/>
              <a:gd name="connsiteY22661" fmla="*/ 606008 h 2128862"/>
              <a:gd name="connsiteX22662" fmla="*/ 2117535 w 2482948"/>
              <a:gd name="connsiteY22662" fmla="*/ 605487 h 2128862"/>
              <a:gd name="connsiteX22663" fmla="*/ 2120238 w 2482948"/>
              <a:gd name="connsiteY22663" fmla="*/ 604947 h 2128862"/>
              <a:gd name="connsiteX22664" fmla="*/ 2119839 w 2482948"/>
              <a:gd name="connsiteY22664" fmla="*/ 591987 h 2128862"/>
              <a:gd name="connsiteX22665" fmla="*/ 2131384 w 2482948"/>
              <a:gd name="connsiteY22665" fmla="*/ 591908 h 2128862"/>
              <a:gd name="connsiteX22666" fmla="*/ 2130571 w 2482948"/>
              <a:gd name="connsiteY22666" fmla="*/ 591987 h 2128862"/>
              <a:gd name="connsiteX22667" fmla="*/ 2124362 w 2482948"/>
              <a:gd name="connsiteY22667" fmla="*/ 591987 h 2128862"/>
              <a:gd name="connsiteX22668" fmla="*/ 2124891 w 2482948"/>
              <a:gd name="connsiteY22668" fmla="*/ 604016 h 2128862"/>
              <a:gd name="connsiteX22669" fmla="*/ 2127122 w 2482948"/>
              <a:gd name="connsiteY22669" fmla="*/ 603569 h 2128862"/>
              <a:gd name="connsiteX22670" fmla="*/ 2132963 w 2482948"/>
              <a:gd name="connsiteY22670" fmla="*/ 603569 h 2128862"/>
              <a:gd name="connsiteX22671" fmla="*/ 1476588 w 2482948"/>
              <a:gd name="connsiteY22671" fmla="*/ 591853 h 2128862"/>
              <a:gd name="connsiteX22672" fmla="*/ 1476821 w 2482948"/>
              <a:gd name="connsiteY22672" fmla="*/ 595348 h 2128862"/>
              <a:gd name="connsiteX22673" fmla="*/ 1476854 w 2482948"/>
              <a:gd name="connsiteY22673" fmla="*/ 595848 h 2128862"/>
              <a:gd name="connsiteX22674" fmla="*/ 1477078 w 2482948"/>
              <a:gd name="connsiteY22674" fmla="*/ 595946 h 2128862"/>
              <a:gd name="connsiteX22675" fmla="*/ 1477944 w 2482948"/>
              <a:gd name="connsiteY22675" fmla="*/ 593132 h 2128862"/>
              <a:gd name="connsiteX22676" fmla="*/ 1476398 w 2482948"/>
              <a:gd name="connsiteY22676" fmla="*/ 591674 h 2128862"/>
              <a:gd name="connsiteX22677" fmla="*/ 1476417 w 2482948"/>
              <a:gd name="connsiteY22677" fmla="*/ 591969 h 2128862"/>
              <a:gd name="connsiteX22678" fmla="*/ 1476432 w 2482948"/>
              <a:gd name="connsiteY22678" fmla="*/ 592198 h 2128862"/>
              <a:gd name="connsiteX22679" fmla="*/ 1476547 w 2482948"/>
              <a:gd name="connsiteY22679" fmla="*/ 591815 h 2128862"/>
              <a:gd name="connsiteX22680" fmla="*/ 1549871 w 2482948"/>
              <a:gd name="connsiteY22680" fmla="*/ 591462 h 2128862"/>
              <a:gd name="connsiteX22681" fmla="*/ 1548436 w 2482948"/>
              <a:gd name="connsiteY22681" fmla="*/ 592658 h 2128862"/>
              <a:gd name="connsiteX22682" fmla="*/ 1551439 w 2482948"/>
              <a:gd name="connsiteY22682" fmla="*/ 594016 h 2128862"/>
              <a:gd name="connsiteX22683" fmla="*/ 1553132 w 2482948"/>
              <a:gd name="connsiteY22683" fmla="*/ 594782 h 2128862"/>
              <a:gd name="connsiteX22684" fmla="*/ 1556568 w 2482948"/>
              <a:gd name="connsiteY22684" fmla="*/ 596336 h 2128862"/>
              <a:gd name="connsiteX22685" fmla="*/ 1556800 w 2482948"/>
              <a:gd name="connsiteY22685" fmla="*/ 596101 h 2128862"/>
              <a:gd name="connsiteX22686" fmla="*/ 1557796 w 2482948"/>
              <a:gd name="connsiteY22686" fmla="*/ 595089 h 2128862"/>
              <a:gd name="connsiteX22687" fmla="*/ 1551311 w 2482948"/>
              <a:gd name="connsiteY22687" fmla="*/ 592125 h 2128862"/>
              <a:gd name="connsiteX22688" fmla="*/ 1500248 w 2482948"/>
              <a:gd name="connsiteY22688" fmla="*/ 591211 h 2128862"/>
              <a:gd name="connsiteX22689" fmla="*/ 1499591 w 2482948"/>
              <a:gd name="connsiteY22689" fmla="*/ 591689 h 2128862"/>
              <a:gd name="connsiteX22690" fmla="*/ 1504016 w 2482948"/>
              <a:gd name="connsiteY22690" fmla="*/ 593642 h 2128862"/>
              <a:gd name="connsiteX22691" fmla="*/ 1510235 w 2482948"/>
              <a:gd name="connsiteY22691" fmla="*/ 596458 h 2128862"/>
              <a:gd name="connsiteX22692" fmla="*/ 1510874 w 2482948"/>
              <a:gd name="connsiteY22692" fmla="*/ 595987 h 2128862"/>
              <a:gd name="connsiteX22693" fmla="*/ 1507465 w 2482948"/>
              <a:gd name="connsiteY22693" fmla="*/ 594470 h 2128862"/>
              <a:gd name="connsiteX22694" fmla="*/ 1475751 w 2482948"/>
              <a:gd name="connsiteY22694" fmla="*/ 591064 h 2128862"/>
              <a:gd name="connsiteX22695" fmla="*/ 1475751 w 2482948"/>
              <a:gd name="connsiteY22695" fmla="*/ 591962 h 2128862"/>
              <a:gd name="connsiteX22696" fmla="*/ 1475966 w 2482948"/>
              <a:gd name="connsiteY22696" fmla="*/ 591271 h 2128862"/>
              <a:gd name="connsiteX22697" fmla="*/ 1475967 w 2482948"/>
              <a:gd name="connsiteY22697" fmla="*/ 591267 h 2128862"/>
              <a:gd name="connsiteX22698" fmla="*/ 1593436 w 2482948"/>
              <a:gd name="connsiteY22698" fmla="*/ 590964 h 2128862"/>
              <a:gd name="connsiteX22699" fmla="*/ 1591594 w 2482948"/>
              <a:gd name="connsiteY22699" fmla="*/ 592281 h 2128862"/>
              <a:gd name="connsiteX22700" fmla="*/ 1596522 w 2482948"/>
              <a:gd name="connsiteY22700" fmla="*/ 594560 h 2128862"/>
              <a:gd name="connsiteX22701" fmla="*/ 1597158 w 2482948"/>
              <a:gd name="connsiteY22701" fmla="*/ 594854 h 2128862"/>
              <a:gd name="connsiteX22702" fmla="*/ 1598918 w 2482948"/>
              <a:gd name="connsiteY22702" fmla="*/ 593506 h 2128862"/>
              <a:gd name="connsiteX22703" fmla="*/ 1596427 w 2482948"/>
              <a:gd name="connsiteY22703" fmla="*/ 592351 h 2128862"/>
              <a:gd name="connsiteX22704" fmla="*/ 1595718 w 2482948"/>
              <a:gd name="connsiteY22704" fmla="*/ 592022 h 2128862"/>
              <a:gd name="connsiteX22705" fmla="*/ 2142587 w 2482948"/>
              <a:gd name="connsiteY22705" fmla="*/ 590811 h 2128862"/>
              <a:gd name="connsiteX22706" fmla="*/ 2136552 w 2482948"/>
              <a:gd name="connsiteY22706" fmla="*/ 591402 h 2128862"/>
              <a:gd name="connsiteX22707" fmla="*/ 2138278 w 2482948"/>
              <a:gd name="connsiteY22707" fmla="*/ 603569 h 2128862"/>
              <a:gd name="connsiteX22708" fmla="*/ 2142014 w 2482948"/>
              <a:gd name="connsiteY22708" fmla="*/ 603569 h 2128862"/>
              <a:gd name="connsiteX22709" fmla="*/ 2145491 w 2482948"/>
              <a:gd name="connsiteY22709" fmla="*/ 603367 h 2128862"/>
              <a:gd name="connsiteX22710" fmla="*/ 2145173 w 2482948"/>
              <a:gd name="connsiteY22710" fmla="*/ 601796 h 2128862"/>
              <a:gd name="connsiteX22711" fmla="*/ 2144251 w 2482948"/>
              <a:gd name="connsiteY22711" fmla="*/ 597240 h 2128862"/>
              <a:gd name="connsiteX22712" fmla="*/ 910646 w 2482948"/>
              <a:gd name="connsiteY22712" fmla="*/ 590334 h 2128862"/>
              <a:gd name="connsiteX22713" fmla="*/ 909760 w 2482948"/>
              <a:gd name="connsiteY22713" fmla="*/ 591549 h 2128862"/>
              <a:gd name="connsiteX22714" fmla="*/ 910388 w 2482948"/>
              <a:gd name="connsiteY22714" fmla="*/ 591884 h 2128862"/>
              <a:gd name="connsiteX22715" fmla="*/ 911321 w 2482948"/>
              <a:gd name="connsiteY22715" fmla="*/ 590653 h 2128862"/>
              <a:gd name="connsiteX22716" fmla="*/ 864325 w 2482948"/>
              <a:gd name="connsiteY22716" fmla="*/ 589862 h 2128862"/>
              <a:gd name="connsiteX22717" fmla="*/ 870708 w 2482948"/>
              <a:gd name="connsiteY22717" fmla="*/ 592125 h 2128862"/>
              <a:gd name="connsiteX22718" fmla="*/ 873863 w 2482948"/>
              <a:gd name="connsiteY22718" fmla="*/ 593301 h 2128862"/>
              <a:gd name="connsiteX22719" fmla="*/ 875220 w 2482948"/>
              <a:gd name="connsiteY22719" fmla="*/ 591502 h 2128862"/>
              <a:gd name="connsiteX22720" fmla="*/ 2152529 w 2482948"/>
              <a:gd name="connsiteY22720" fmla="*/ 589837 h 2128862"/>
              <a:gd name="connsiteX22721" fmla="*/ 2151482 w 2482948"/>
              <a:gd name="connsiteY22721" fmla="*/ 589939 h 2128862"/>
              <a:gd name="connsiteX22722" fmla="*/ 2150133 w 2482948"/>
              <a:gd name="connsiteY22722" fmla="*/ 590072 h 2128862"/>
              <a:gd name="connsiteX22723" fmla="*/ 2147391 w 2482948"/>
              <a:gd name="connsiteY22723" fmla="*/ 590340 h 2128862"/>
              <a:gd name="connsiteX22724" fmla="*/ 2148041 w 2482948"/>
              <a:gd name="connsiteY22724" fmla="*/ 593460 h 2128862"/>
              <a:gd name="connsiteX22725" fmla="*/ 2150052 w 2482948"/>
              <a:gd name="connsiteY22725" fmla="*/ 603102 h 2128862"/>
              <a:gd name="connsiteX22726" fmla="*/ 2155082 w 2482948"/>
              <a:gd name="connsiteY22726" fmla="*/ 602810 h 2128862"/>
              <a:gd name="connsiteX22727" fmla="*/ 1529464 w 2482948"/>
              <a:gd name="connsiteY22727" fmla="*/ 589349 h 2128862"/>
              <a:gd name="connsiteX22728" fmla="*/ 1527663 w 2482948"/>
              <a:gd name="connsiteY22728" fmla="*/ 590835 h 2128862"/>
              <a:gd name="connsiteX22729" fmla="*/ 1537041 w 2482948"/>
              <a:gd name="connsiteY22729" fmla="*/ 595067 h 2128862"/>
              <a:gd name="connsiteX22730" fmla="*/ 1538821 w 2482948"/>
              <a:gd name="connsiteY22730" fmla="*/ 593589 h 2128862"/>
              <a:gd name="connsiteX22731" fmla="*/ 1532578 w 2482948"/>
              <a:gd name="connsiteY22731" fmla="*/ 590761 h 2128862"/>
              <a:gd name="connsiteX22732" fmla="*/ 1529577 w 2482948"/>
              <a:gd name="connsiteY22732" fmla="*/ 589401 h 2128862"/>
              <a:gd name="connsiteX22733" fmla="*/ 1529485 w 2482948"/>
              <a:gd name="connsiteY22733" fmla="*/ 589358 h 2128862"/>
              <a:gd name="connsiteX22734" fmla="*/ 1023018 w 2482948"/>
              <a:gd name="connsiteY22734" fmla="*/ 588998 h 2128862"/>
              <a:gd name="connsiteX22735" fmla="*/ 1015463 w 2482948"/>
              <a:gd name="connsiteY22735" fmla="*/ 598258 h 2128862"/>
              <a:gd name="connsiteX22736" fmla="*/ 1015839 w 2482948"/>
              <a:gd name="connsiteY22736" fmla="*/ 598641 h 2128862"/>
              <a:gd name="connsiteX22737" fmla="*/ 1023429 w 2482948"/>
              <a:gd name="connsiteY22737" fmla="*/ 589434 h 2128862"/>
              <a:gd name="connsiteX22738" fmla="*/ 1451941 w 2482948"/>
              <a:gd name="connsiteY22738" fmla="*/ 588920 h 2128862"/>
              <a:gd name="connsiteX22739" fmla="*/ 1439938 w 2482948"/>
              <a:gd name="connsiteY22739" fmla="*/ 601932 h 2128862"/>
              <a:gd name="connsiteX22740" fmla="*/ 1414793 w 2482948"/>
              <a:gd name="connsiteY22740" fmla="*/ 629192 h 2128862"/>
              <a:gd name="connsiteX22741" fmla="*/ 1387090 w 2482948"/>
              <a:gd name="connsiteY22741" fmla="*/ 708501 h 2128862"/>
              <a:gd name="connsiteX22742" fmla="*/ 1387090 w 2482948"/>
              <a:gd name="connsiteY22742" fmla="*/ 710430 h 2128862"/>
              <a:gd name="connsiteX22743" fmla="*/ 1385160 w 2482948"/>
              <a:gd name="connsiteY22743" fmla="*/ 710430 h 2128862"/>
              <a:gd name="connsiteX22744" fmla="*/ 1093712 w 2482948"/>
              <a:gd name="connsiteY22744" fmla="*/ 717656 h 2128862"/>
              <a:gd name="connsiteX22745" fmla="*/ 1094068 w 2482948"/>
              <a:gd name="connsiteY22745" fmla="*/ 721079 h 2128862"/>
              <a:gd name="connsiteX22746" fmla="*/ 1094360 w 2482948"/>
              <a:gd name="connsiteY22746" fmla="*/ 723891 h 2128862"/>
              <a:gd name="connsiteX22747" fmla="*/ 1095326 w 2482948"/>
              <a:gd name="connsiteY22747" fmla="*/ 730025 h 2128862"/>
              <a:gd name="connsiteX22748" fmla="*/ 1390262 w 2482948"/>
              <a:gd name="connsiteY22748" fmla="*/ 735387 h 2128862"/>
              <a:gd name="connsiteX22749" fmla="*/ 1421158 w 2482948"/>
              <a:gd name="connsiteY22749" fmla="*/ 645811 h 2128862"/>
              <a:gd name="connsiteX22750" fmla="*/ 1444480 w 2482948"/>
              <a:gd name="connsiteY22750" fmla="*/ 617541 h 2128862"/>
              <a:gd name="connsiteX22751" fmla="*/ 1446105 w 2482948"/>
              <a:gd name="connsiteY22751" fmla="*/ 615571 h 2128862"/>
              <a:gd name="connsiteX22752" fmla="*/ 1458513 w 2482948"/>
              <a:gd name="connsiteY22752" fmla="*/ 600530 h 2128862"/>
              <a:gd name="connsiteX22753" fmla="*/ 1452846 w 2482948"/>
              <a:gd name="connsiteY22753" fmla="*/ 595155 h 2128862"/>
              <a:gd name="connsiteX22754" fmla="*/ 1452810 w 2482948"/>
              <a:gd name="connsiteY22754" fmla="*/ 594668 h 2128862"/>
              <a:gd name="connsiteX22755" fmla="*/ 1452808 w 2482948"/>
              <a:gd name="connsiteY22755" fmla="*/ 594638 h 2128862"/>
              <a:gd name="connsiteX22756" fmla="*/ 1452808 w 2482948"/>
              <a:gd name="connsiteY22756" fmla="*/ 594637 h 2128862"/>
              <a:gd name="connsiteX22757" fmla="*/ 1452300 w 2482948"/>
              <a:gd name="connsiteY22757" fmla="*/ 594140 h 2128862"/>
              <a:gd name="connsiteX22758" fmla="*/ 1452084 w 2482948"/>
              <a:gd name="connsiteY22758" fmla="*/ 591002 h 2128862"/>
              <a:gd name="connsiteX22759" fmla="*/ 1574575 w 2482948"/>
              <a:gd name="connsiteY22759" fmla="*/ 588892 h 2128862"/>
              <a:gd name="connsiteX22760" fmla="*/ 1572726 w 2482948"/>
              <a:gd name="connsiteY22760" fmla="*/ 590073 h 2128862"/>
              <a:gd name="connsiteX22761" fmla="*/ 1578061 w 2482948"/>
              <a:gd name="connsiteY22761" fmla="*/ 592539 h 2128862"/>
              <a:gd name="connsiteX22762" fmla="*/ 1579892 w 2482948"/>
              <a:gd name="connsiteY22762" fmla="*/ 593366 h 2128862"/>
              <a:gd name="connsiteX22763" fmla="*/ 1581328 w 2482948"/>
              <a:gd name="connsiteY22763" fmla="*/ 592020 h 2128862"/>
              <a:gd name="connsiteX22764" fmla="*/ 1580956 w 2482948"/>
              <a:gd name="connsiteY22764" fmla="*/ 591848 h 2128862"/>
              <a:gd name="connsiteX22765" fmla="*/ 891141 w 2482948"/>
              <a:gd name="connsiteY22765" fmla="*/ 588837 h 2128862"/>
              <a:gd name="connsiteX22766" fmla="*/ 889689 w 2482948"/>
              <a:gd name="connsiteY22766" fmla="*/ 590747 h 2128862"/>
              <a:gd name="connsiteX22767" fmla="*/ 891539 w 2482948"/>
              <a:gd name="connsiteY22767" fmla="*/ 591438 h 2128862"/>
              <a:gd name="connsiteX22768" fmla="*/ 892404 w 2482948"/>
              <a:gd name="connsiteY22768" fmla="*/ 590243 h 2128862"/>
              <a:gd name="connsiteX22769" fmla="*/ 892824 w 2482948"/>
              <a:gd name="connsiteY22769" fmla="*/ 589662 h 2128862"/>
              <a:gd name="connsiteX22770" fmla="*/ 892523 w 2482948"/>
              <a:gd name="connsiteY22770" fmla="*/ 589514 h 2128862"/>
              <a:gd name="connsiteX22771" fmla="*/ 2163624 w 2482948"/>
              <a:gd name="connsiteY22771" fmla="*/ 588750 h 2128862"/>
              <a:gd name="connsiteX22772" fmla="*/ 2158713 w 2482948"/>
              <a:gd name="connsiteY22772" fmla="*/ 589231 h 2128862"/>
              <a:gd name="connsiteX22773" fmla="*/ 2162782 w 2482948"/>
              <a:gd name="connsiteY22773" fmla="*/ 602362 h 2128862"/>
              <a:gd name="connsiteX22774" fmla="*/ 2166667 w 2482948"/>
              <a:gd name="connsiteY22774" fmla="*/ 602136 h 2128862"/>
              <a:gd name="connsiteX22775" fmla="*/ 2167054 w 2482948"/>
              <a:gd name="connsiteY22775" fmla="*/ 602114 h 2128862"/>
              <a:gd name="connsiteX22776" fmla="*/ 847106 w 2482948"/>
              <a:gd name="connsiteY22776" fmla="*/ 588073 h 2128862"/>
              <a:gd name="connsiteX22777" fmla="*/ 844598 w 2482948"/>
              <a:gd name="connsiteY22777" fmla="*/ 588733 h 2128862"/>
              <a:gd name="connsiteX22778" fmla="*/ 844110 w 2482948"/>
              <a:gd name="connsiteY22778" fmla="*/ 588861 h 2128862"/>
              <a:gd name="connsiteX22779" fmla="*/ 844026 w 2482948"/>
              <a:gd name="connsiteY22779" fmla="*/ 588883 h 2128862"/>
              <a:gd name="connsiteX22780" fmla="*/ 851287 w 2482948"/>
              <a:gd name="connsiteY22780" fmla="*/ 589980 h 2128862"/>
              <a:gd name="connsiteX22781" fmla="*/ 851535 w 2482948"/>
              <a:gd name="connsiteY22781" fmla="*/ 589666 h 2128862"/>
              <a:gd name="connsiteX22782" fmla="*/ 847267 w 2482948"/>
              <a:gd name="connsiteY22782" fmla="*/ 588126 h 2128862"/>
              <a:gd name="connsiteX22783" fmla="*/ 2232412 w 2482948"/>
              <a:gd name="connsiteY22783" fmla="*/ 587832 h 2128862"/>
              <a:gd name="connsiteX22784" fmla="*/ 2237788 w 2482948"/>
              <a:gd name="connsiteY22784" fmla="*/ 592933 h 2128862"/>
              <a:gd name="connsiteX22785" fmla="*/ 2244570 w 2482948"/>
              <a:gd name="connsiteY22785" fmla="*/ 599368 h 2128862"/>
              <a:gd name="connsiteX22786" fmla="*/ 2245298 w 2482948"/>
              <a:gd name="connsiteY22786" fmla="*/ 599372 h 2128862"/>
              <a:gd name="connsiteX22787" fmla="*/ 2173823 w 2482948"/>
              <a:gd name="connsiteY22787" fmla="*/ 587752 h 2128862"/>
              <a:gd name="connsiteX22788" fmla="*/ 2168575 w 2482948"/>
              <a:gd name="connsiteY22788" fmla="*/ 588266 h 2128862"/>
              <a:gd name="connsiteX22789" fmla="*/ 2173026 w 2482948"/>
              <a:gd name="connsiteY22789" fmla="*/ 601767 h 2128862"/>
              <a:gd name="connsiteX22790" fmla="*/ 2178380 w 2482948"/>
              <a:gd name="connsiteY22790" fmla="*/ 601456 h 2128862"/>
              <a:gd name="connsiteX22791" fmla="*/ 2174297 w 2482948"/>
              <a:gd name="connsiteY22791" fmla="*/ 588363 h 2128862"/>
              <a:gd name="connsiteX22792" fmla="*/ 2174297 w 2482948"/>
              <a:gd name="connsiteY22792" fmla="*/ 588362 h 2128862"/>
              <a:gd name="connsiteX22793" fmla="*/ 2173943 w 2482948"/>
              <a:gd name="connsiteY22793" fmla="*/ 587906 h 2128862"/>
              <a:gd name="connsiteX22794" fmla="*/ 1615433 w 2482948"/>
              <a:gd name="connsiteY22794" fmla="*/ 587361 h 2128862"/>
              <a:gd name="connsiteX22795" fmla="*/ 1614406 w 2482948"/>
              <a:gd name="connsiteY22795" fmla="*/ 588187 h 2128862"/>
              <a:gd name="connsiteX22796" fmla="*/ 1613942 w 2482948"/>
              <a:gd name="connsiteY22796" fmla="*/ 588560 h 2128862"/>
              <a:gd name="connsiteX22797" fmla="*/ 1614446 w 2482948"/>
              <a:gd name="connsiteY22797" fmla="*/ 588797 h 2128862"/>
              <a:gd name="connsiteX22798" fmla="*/ 1620007 w 2482948"/>
              <a:gd name="connsiteY22798" fmla="*/ 591306 h 2128862"/>
              <a:gd name="connsiteX22799" fmla="*/ 1621441 w 2482948"/>
              <a:gd name="connsiteY22799" fmla="*/ 590126 h 2128862"/>
              <a:gd name="connsiteX22800" fmla="*/ 1967570 w 2482948"/>
              <a:gd name="connsiteY22800" fmla="*/ 587201 h 2128862"/>
              <a:gd name="connsiteX22801" fmla="*/ 1957109 w 2482948"/>
              <a:gd name="connsiteY22801" fmla="*/ 590884 h 2128862"/>
              <a:gd name="connsiteX22802" fmla="*/ 1956281 w 2482948"/>
              <a:gd name="connsiteY22802" fmla="*/ 590884 h 2128862"/>
              <a:gd name="connsiteX22803" fmla="*/ 1956006 w 2482948"/>
              <a:gd name="connsiteY22803" fmla="*/ 591160 h 2128862"/>
              <a:gd name="connsiteX22804" fmla="*/ 1857859 w 2482948"/>
              <a:gd name="connsiteY22804" fmla="*/ 707820 h 2128862"/>
              <a:gd name="connsiteX22805" fmla="*/ 1857227 w 2482948"/>
              <a:gd name="connsiteY22805" fmla="*/ 708952 h 2128862"/>
              <a:gd name="connsiteX22806" fmla="*/ 1856261 w 2482948"/>
              <a:gd name="connsiteY22806" fmla="*/ 710684 h 2128862"/>
              <a:gd name="connsiteX22807" fmla="*/ 1868893 w 2482948"/>
              <a:gd name="connsiteY22807" fmla="*/ 716776 h 2128862"/>
              <a:gd name="connsiteX22808" fmla="*/ 1875205 w 2482948"/>
              <a:gd name="connsiteY22808" fmla="*/ 703260 h 2128862"/>
              <a:gd name="connsiteX22809" fmla="*/ 1907333 w 2482948"/>
              <a:gd name="connsiteY22809" fmla="*/ 652449 h 2128862"/>
              <a:gd name="connsiteX22810" fmla="*/ 1914488 w 2482948"/>
              <a:gd name="connsiteY22810" fmla="*/ 643823 h 2128862"/>
              <a:gd name="connsiteX22811" fmla="*/ 1916680 w 2482948"/>
              <a:gd name="connsiteY22811" fmla="*/ 640505 h 2128862"/>
              <a:gd name="connsiteX22812" fmla="*/ 1918395 w 2482948"/>
              <a:gd name="connsiteY22812" fmla="*/ 637911 h 2128862"/>
              <a:gd name="connsiteX22813" fmla="*/ 1924122 w 2482948"/>
              <a:gd name="connsiteY22813" fmla="*/ 631841 h 2128862"/>
              <a:gd name="connsiteX22814" fmla="*/ 1926634 w 2482948"/>
              <a:gd name="connsiteY22814" fmla="*/ 629178 h 2128862"/>
              <a:gd name="connsiteX22815" fmla="*/ 1940736 w 2482948"/>
              <a:gd name="connsiteY22815" fmla="*/ 612174 h 2128862"/>
              <a:gd name="connsiteX22816" fmla="*/ 1956353 w 2482948"/>
              <a:gd name="connsiteY22816" fmla="*/ 597675 h 2128862"/>
              <a:gd name="connsiteX22817" fmla="*/ 1963021 w 2482948"/>
              <a:gd name="connsiteY22817" fmla="*/ 590607 h 2128862"/>
              <a:gd name="connsiteX22818" fmla="*/ 2031969 w 2482948"/>
              <a:gd name="connsiteY22818" fmla="*/ 587189 h 2128862"/>
              <a:gd name="connsiteX22819" fmla="*/ 2030053 w 2482948"/>
              <a:gd name="connsiteY22819" fmla="*/ 587913 h 2128862"/>
              <a:gd name="connsiteX22820" fmla="*/ 2028183 w 2482948"/>
              <a:gd name="connsiteY22820" fmla="*/ 588620 h 2128862"/>
              <a:gd name="connsiteX22821" fmla="*/ 2019498 w 2482948"/>
              <a:gd name="connsiteY22821" fmla="*/ 591903 h 2128862"/>
              <a:gd name="connsiteX22822" fmla="*/ 1997427 w 2482948"/>
              <a:gd name="connsiteY22822" fmla="*/ 620381 h 2128862"/>
              <a:gd name="connsiteX22823" fmla="*/ 2001086 w 2482948"/>
              <a:gd name="connsiteY22823" fmla="*/ 618960 h 2128862"/>
              <a:gd name="connsiteX22824" fmla="*/ 2008261 w 2482948"/>
              <a:gd name="connsiteY22824" fmla="*/ 616175 h 2128862"/>
              <a:gd name="connsiteX22825" fmla="*/ 2031962 w 2482948"/>
              <a:gd name="connsiteY22825" fmla="*/ 587198 h 2128862"/>
              <a:gd name="connsiteX22826" fmla="*/ 2247983 w 2482948"/>
              <a:gd name="connsiteY22826" fmla="*/ 587122 h 2128862"/>
              <a:gd name="connsiteX22827" fmla="*/ 2249572 w 2482948"/>
              <a:gd name="connsiteY22827" fmla="*/ 588301 h 2128862"/>
              <a:gd name="connsiteX22828" fmla="*/ 2264615 w 2482948"/>
              <a:gd name="connsiteY22828" fmla="*/ 599465 h 2128862"/>
              <a:gd name="connsiteX22829" fmla="*/ 2289811 w 2482948"/>
              <a:gd name="connsiteY22829" fmla="*/ 599588 h 2128862"/>
              <a:gd name="connsiteX22830" fmla="*/ 2350556 w 2482948"/>
              <a:gd name="connsiteY22830" fmla="*/ 605140 h 2128862"/>
              <a:gd name="connsiteX22831" fmla="*/ 2353312 w 2482948"/>
              <a:gd name="connsiteY22831" fmla="*/ 605971 h 2128862"/>
              <a:gd name="connsiteX22832" fmla="*/ 2379330 w 2482948"/>
              <a:gd name="connsiteY22832" fmla="*/ 613818 h 2128862"/>
              <a:gd name="connsiteX22833" fmla="*/ 2384024 w 2482948"/>
              <a:gd name="connsiteY22833" fmla="*/ 615234 h 2128862"/>
              <a:gd name="connsiteX22834" fmla="*/ 2368570 w 2482948"/>
              <a:gd name="connsiteY22834" fmla="*/ 607943 h 2128862"/>
              <a:gd name="connsiteX22835" fmla="*/ 2338932 w 2482948"/>
              <a:gd name="connsiteY22835" fmla="*/ 599611 h 2128862"/>
              <a:gd name="connsiteX22836" fmla="*/ 2281297 w 2482948"/>
              <a:gd name="connsiteY22836" fmla="*/ 589057 h 2128862"/>
              <a:gd name="connsiteX22837" fmla="*/ 1555100 w 2482948"/>
              <a:gd name="connsiteY22837" fmla="*/ 587100 h 2128862"/>
              <a:gd name="connsiteX22838" fmla="*/ 1553664 w 2482948"/>
              <a:gd name="connsiteY22838" fmla="*/ 588297 h 2128862"/>
              <a:gd name="connsiteX22839" fmla="*/ 1561127 w 2482948"/>
              <a:gd name="connsiteY22839" fmla="*/ 591707 h 2128862"/>
              <a:gd name="connsiteX22840" fmla="*/ 1561269 w 2482948"/>
              <a:gd name="connsiteY22840" fmla="*/ 591563 h 2128862"/>
              <a:gd name="connsiteX22841" fmla="*/ 1562313 w 2482948"/>
              <a:gd name="connsiteY22841" fmla="*/ 590504 h 2128862"/>
              <a:gd name="connsiteX22842" fmla="*/ 1562363 w 2482948"/>
              <a:gd name="connsiteY22842" fmla="*/ 590472 h 2128862"/>
              <a:gd name="connsiteX22843" fmla="*/ 1556137 w 2482948"/>
              <a:gd name="connsiteY22843" fmla="*/ 587575 h 2128862"/>
              <a:gd name="connsiteX22844" fmla="*/ 1598962 w 2482948"/>
              <a:gd name="connsiteY22844" fmla="*/ 587012 h 2128862"/>
              <a:gd name="connsiteX22845" fmla="*/ 1598591 w 2482948"/>
              <a:gd name="connsiteY22845" fmla="*/ 587277 h 2128862"/>
              <a:gd name="connsiteX22846" fmla="*/ 1597902 w 2482948"/>
              <a:gd name="connsiteY22846" fmla="*/ 587770 h 2128862"/>
              <a:gd name="connsiteX22847" fmla="*/ 1601010 w 2482948"/>
              <a:gd name="connsiteY22847" fmla="*/ 589205 h 2128862"/>
              <a:gd name="connsiteX22848" fmla="*/ 1603208 w 2482948"/>
              <a:gd name="connsiteY22848" fmla="*/ 590219 h 2128862"/>
              <a:gd name="connsiteX22849" fmla="*/ 1604199 w 2482948"/>
              <a:gd name="connsiteY22849" fmla="*/ 589460 h 2128862"/>
              <a:gd name="connsiteX22850" fmla="*/ 2182244 w 2482948"/>
              <a:gd name="connsiteY22850" fmla="*/ 586927 h 2128862"/>
              <a:gd name="connsiteX22851" fmla="*/ 2179457 w 2482948"/>
              <a:gd name="connsiteY22851" fmla="*/ 587200 h 2128862"/>
              <a:gd name="connsiteX22852" fmla="*/ 2182957 w 2482948"/>
              <a:gd name="connsiteY22852" fmla="*/ 596288 h 2128862"/>
              <a:gd name="connsiteX22853" fmla="*/ 2184804 w 2482948"/>
              <a:gd name="connsiteY22853" fmla="*/ 601082 h 2128862"/>
              <a:gd name="connsiteX22854" fmla="*/ 2189806 w 2482948"/>
              <a:gd name="connsiteY22854" fmla="*/ 600791 h 2128862"/>
              <a:gd name="connsiteX22855" fmla="*/ 2189877 w 2482948"/>
              <a:gd name="connsiteY22855" fmla="*/ 600787 h 2128862"/>
              <a:gd name="connsiteX22856" fmla="*/ 2186869 w 2482948"/>
              <a:gd name="connsiteY22856" fmla="*/ 592552 h 2128862"/>
              <a:gd name="connsiteX22857" fmla="*/ 2186869 w 2482948"/>
              <a:gd name="connsiteY22857" fmla="*/ 592551 h 2128862"/>
              <a:gd name="connsiteX22858" fmla="*/ 2239182 w 2482948"/>
              <a:gd name="connsiteY22858" fmla="*/ 586611 h 2128862"/>
              <a:gd name="connsiteX22859" fmla="*/ 2253477 w 2482948"/>
              <a:gd name="connsiteY22859" fmla="*/ 599411 h 2128862"/>
              <a:gd name="connsiteX22860" fmla="*/ 2256769 w 2482948"/>
              <a:gd name="connsiteY22860" fmla="*/ 599427 h 2128862"/>
              <a:gd name="connsiteX22861" fmla="*/ 2257214 w 2482948"/>
              <a:gd name="connsiteY22861" fmla="*/ 599429 h 2128862"/>
              <a:gd name="connsiteX22862" fmla="*/ 2257274 w 2482948"/>
              <a:gd name="connsiteY22862" fmla="*/ 599430 h 2128862"/>
              <a:gd name="connsiteX22863" fmla="*/ 2254776 w 2482948"/>
              <a:gd name="connsiteY22863" fmla="*/ 596873 h 2128862"/>
              <a:gd name="connsiteX22864" fmla="*/ 2240420 w 2482948"/>
              <a:gd name="connsiteY22864" fmla="*/ 586683 h 2128862"/>
              <a:gd name="connsiteX22865" fmla="*/ 1506688 w 2482948"/>
              <a:gd name="connsiteY22865" fmla="*/ 586523 h 2128862"/>
              <a:gd name="connsiteX22866" fmla="*/ 1505157 w 2482948"/>
              <a:gd name="connsiteY22866" fmla="*/ 587637 h 2128862"/>
              <a:gd name="connsiteX22867" fmla="*/ 1509671 w 2482948"/>
              <a:gd name="connsiteY22867" fmla="*/ 589643 h 2128862"/>
              <a:gd name="connsiteX22868" fmla="*/ 1515784 w 2482948"/>
              <a:gd name="connsiteY22868" fmla="*/ 592364 h 2128862"/>
              <a:gd name="connsiteX22869" fmla="*/ 1517311 w 2482948"/>
              <a:gd name="connsiteY22869" fmla="*/ 591237 h 2128862"/>
              <a:gd name="connsiteX22870" fmla="*/ 1512703 w 2482948"/>
              <a:gd name="connsiteY22870" fmla="*/ 589229 h 2128862"/>
              <a:gd name="connsiteX22871" fmla="*/ 2189981 w 2482948"/>
              <a:gd name="connsiteY22871" fmla="*/ 586169 h 2128862"/>
              <a:gd name="connsiteX22872" fmla="*/ 2187372 w 2482948"/>
              <a:gd name="connsiteY22872" fmla="*/ 586425 h 2128862"/>
              <a:gd name="connsiteX22873" fmla="*/ 2187401 w 2482948"/>
              <a:gd name="connsiteY22873" fmla="*/ 586460 h 2128862"/>
              <a:gd name="connsiteX22874" fmla="*/ 2188093 w 2482948"/>
              <a:gd name="connsiteY22874" fmla="*/ 587299 h 2128862"/>
              <a:gd name="connsiteX22875" fmla="*/ 2190639 w 2482948"/>
              <a:gd name="connsiteY22875" fmla="*/ 590388 h 2128862"/>
              <a:gd name="connsiteX22876" fmla="*/ 2195085 w 2482948"/>
              <a:gd name="connsiteY22876" fmla="*/ 600485 h 2128862"/>
              <a:gd name="connsiteX22877" fmla="*/ 2200871 w 2482948"/>
              <a:gd name="connsiteY22877" fmla="*/ 600148 h 2128862"/>
              <a:gd name="connsiteX22878" fmla="*/ 2199672 w 2482948"/>
              <a:gd name="connsiteY22878" fmla="*/ 597280 h 2128862"/>
              <a:gd name="connsiteX22879" fmla="*/ 2199672 w 2482948"/>
              <a:gd name="connsiteY22879" fmla="*/ 597279 h 2128862"/>
              <a:gd name="connsiteX22880" fmla="*/ 2199670 w 2482948"/>
              <a:gd name="connsiteY22880" fmla="*/ 597275 h 2128862"/>
              <a:gd name="connsiteX22881" fmla="*/ 2220588 w 2482948"/>
              <a:gd name="connsiteY22881" fmla="*/ 585532 h 2128862"/>
              <a:gd name="connsiteX22882" fmla="*/ 2229550 w 2482948"/>
              <a:gd name="connsiteY22882" fmla="*/ 594306 h 2128862"/>
              <a:gd name="connsiteX22883" fmla="*/ 2234671 w 2482948"/>
              <a:gd name="connsiteY22883" fmla="*/ 599320 h 2128862"/>
              <a:gd name="connsiteX22884" fmla="*/ 2237118 w 2482948"/>
              <a:gd name="connsiteY22884" fmla="*/ 599332 h 2128862"/>
              <a:gd name="connsiteX22885" fmla="*/ 2236422 w 2482948"/>
              <a:gd name="connsiteY22885" fmla="*/ 598671 h 2128862"/>
              <a:gd name="connsiteX22886" fmla="*/ 2233657 w 2482948"/>
              <a:gd name="connsiteY22886" fmla="*/ 596043 h 2128862"/>
              <a:gd name="connsiteX22887" fmla="*/ 2222728 w 2482948"/>
              <a:gd name="connsiteY22887" fmla="*/ 585656 h 2128862"/>
              <a:gd name="connsiteX22888" fmla="*/ 2222655 w 2482948"/>
              <a:gd name="connsiteY22888" fmla="*/ 585652 h 2128862"/>
              <a:gd name="connsiteX22889" fmla="*/ 2222242 w 2482948"/>
              <a:gd name="connsiteY22889" fmla="*/ 585628 h 2128862"/>
              <a:gd name="connsiteX22890" fmla="*/ 1481121 w 2482948"/>
              <a:gd name="connsiteY22890" fmla="*/ 585499 h 2128862"/>
              <a:gd name="connsiteX22891" fmla="*/ 1478556 w 2482948"/>
              <a:gd name="connsiteY22891" fmla="*/ 587410 h 2128862"/>
              <a:gd name="connsiteX22892" fmla="*/ 1483334 w 2482948"/>
              <a:gd name="connsiteY22892" fmla="*/ 591848 h 2128862"/>
              <a:gd name="connsiteX22893" fmla="*/ 1488850 w 2482948"/>
              <a:gd name="connsiteY22893" fmla="*/ 594331 h 2128862"/>
              <a:gd name="connsiteX22894" fmla="*/ 1488955 w 2482948"/>
              <a:gd name="connsiteY22894" fmla="*/ 594376 h 2128862"/>
              <a:gd name="connsiteX22895" fmla="*/ 1490869 w 2482948"/>
              <a:gd name="connsiteY22895" fmla="*/ 592990 h 2128862"/>
              <a:gd name="connsiteX22896" fmla="*/ 1487884 w 2482948"/>
              <a:gd name="connsiteY22896" fmla="*/ 591710 h 2128862"/>
              <a:gd name="connsiteX22897" fmla="*/ 2197585 w 2482948"/>
              <a:gd name="connsiteY22897" fmla="*/ 585425 h 2128862"/>
              <a:gd name="connsiteX22898" fmla="*/ 2195865 w 2482948"/>
              <a:gd name="connsiteY22898" fmla="*/ 585593 h 2128862"/>
              <a:gd name="connsiteX22899" fmla="*/ 2203487 w 2482948"/>
              <a:gd name="connsiteY22899" fmla="*/ 594255 h 2128862"/>
              <a:gd name="connsiteX22900" fmla="*/ 2205495 w 2482948"/>
              <a:gd name="connsiteY22900" fmla="*/ 598348 h 2128862"/>
              <a:gd name="connsiteX22901" fmla="*/ 2206226 w 2482948"/>
              <a:gd name="connsiteY22901" fmla="*/ 599837 h 2128862"/>
              <a:gd name="connsiteX22902" fmla="*/ 2210743 w 2482948"/>
              <a:gd name="connsiteY22902" fmla="*/ 599575 h 2128862"/>
              <a:gd name="connsiteX22903" fmla="*/ 2201614 w 2482948"/>
              <a:gd name="connsiteY22903" fmla="*/ 589757 h 2128862"/>
              <a:gd name="connsiteX22904" fmla="*/ 633564 w 2482948"/>
              <a:gd name="connsiteY22904" fmla="*/ 585071 h 2128862"/>
              <a:gd name="connsiteX22905" fmla="*/ 624104 w 2482948"/>
              <a:gd name="connsiteY22905" fmla="*/ 595659 h 2128862"/>
              <a:gd name="connsiteX22906" fmla="*/ 530131 w 2482948"/>
              <a:gd name="connsiteY22906" fmla="*/ 704776 h 2128862"/>
              <a:gd name="connsiteX22907" fmla="*/ 523650 w 2482948"/>
              <a:gd name="connsiteY22907" fmla="*/ 712221 h 2128862"/>
              <a:gd name="connsiteX22908" fmla="*/ 480629 w 2482948"/>
              <a:gd name="connsiteY22908" fmla="*/ 762274 h 2128862"/>
              <a:gd name="connsiteX22909" fmla="*/ 215889 w 2482948"/>
              <a:gd name="connsiteY22909" fmla="*/ 1077068 h 2128862"/>
              <a:gd name="connsiteX22910" fmla="*/ 209961 w 2482948"/>
              <a:gd name="connsiteY22910" fmla="*/ 1084375 h 2128862"/>
              <a:gd name="connsiteX22911" fmla="*/ 157117 w 2482948"/>
              <a:gd name="connsiteY22911" fmla="*/ 1136735 h 2128862"/>
              <a:gd name="connsiteX22912" fmla="*/ 152579 w 2482948"/>
              <a:gd name="connsiteY22912" fmla="*/ 1139184 h 2128862"/>
              <a:gd name="connsiteX22913" fmla="*/ 148995 w 2482948"/>
              <a:gd name="connsiteY22913" fmla="*/ 1141119 h 2128862"/>
              <a:gd name="connsiteX22914" fmla="*/ 118067 w 2482948"/>
              <a:gd name="connsiteY22914" fmla="*/ 1157814 h 2128862"/>
              <a:gd name="connsiteX22915" fmla="*/ 118680 w 2482948"/>
              <a:gd name="connsiteY22915" fmla="*/ 1159939 h 2128862"/>
              <a:gd name="connsiteX22916" fmla="*/ 120210 w 2482948"/>
              <a:gd name="connsiteY22916" fmla="*/ 1163167 h 2128862"/>
              <a:gd name="connsiteX22917" fmla="*/ 157942 w 2482948"/>
              <a:gd name="connsiteY22917" fmla="*/ 1141514 h 2128862"/>
              <a:gd name="connsiteX22918" fmla="*/ 161794 w 2482948"/>
              <a:gd name="connsiteY22918" fmla="*/ 1138669 h 2128862"/>
              <a:gd name="connsiteX22919" fmla="*/ 168681 w 2482948"/>
              <a:gd name="connsiteY22919" fmla="*/ 1133583 h 2128862"/>
              <a:gd name="connsiteX22920" fmla="*/ 214096 w 2482948"/>
              <a:gd name="connsiteY22920" fmla="*/ 1090719 h 2128862"/>
              <a:gd name="connsiteX22921" fmla="*/ 255462 w 2482948"/>
              <a:gd name="connsiteY22921" fmla="*/ 1041908 h 2128862"/>
              <a:gd name="connsiteX22922" fmla="*/ 486971 w 2482948"/>
              <a:gd name="connsiteY22922" fmla="*/ 773169 h 2128862"/>
              <a:gd name="connsiteX22923" fmla="*/ 535783 w 2482948"/>
              <a:gd name="connsiteY22923" fmla="*/ 717049 h 2128862"/>
              <a:gd name="connsiteX22924" fmla="*/ 632736 w 2482948"/>
              <a:gd name="connsiteY22924" fmla="*/ 605461 h 2128862"/>
              <a:gd name="connsiteX22925" fmla="*/ 633161 w 2482948"/>
              <a:gd name="connsiteY22925" fmla="*/ 604472 h 2128862"/>
              <a:gd name="connsiteX22926" fmla="*/ 633283 w 2482948"/>
              <a:gd name="connsiteY22926" fmla="*/ 604190 h 2128862"/>
              <a:gd name="connsiteX22927" fmla="*/ 640182 w 2482948"/>
              <a:gd name="connsiteY22927" fmla="*/ 594786 h 2128862"/>
              <a:gd name="connsiteX22928" fmla="*/ 644532 w 2482948"/>
              <a:gd name="connsiteY22928" fmla="*/ 588857 h 2128862"/>
              <a:gd name="connsiteX22929" fmla="*/ 638768 w 2482948"/>
              <a:gd name="connsiteY22929" fmla="*/ 586868 h 2128862"/>
              <a:gd name="connsiteX22930" fmla="*/ 636081 w 2482948"/>
              <a:gd name="connsiteY22930" fmla="*/ 585940 h 2128862"/>
              <a:gd name="connsiteX22931" fmla="*/ 2212157 w 2482948"/>
              <a:gd name="connsiteY22931" fmla="*/ 585042 h 2128862"/>
              <a:gd name="connsiteX22932" fmla="*/ 2226011 w 2482948"/>
              <a:gd name="connsiteY22932" fmla="*/ 599278 h 2128862"/>
              <a:gd name="connsiteX22933" fmla="*/ 2227245 w 2482948"/>
              <a:gd name="connsiteY22933" fmla="*/ 599284 h 2128862"/>
              <a:gd name="connsiteX22934" fmla="*/ 2227878 w 2482948"/>
              <a:gd name="connsiteY22934" fmla="*/ 599287 h 2128862"/>
              <a:gd name="connsiteX22935" fmla="*/ 2228547 w 2482948"/>
              <a:gd name="connsiteY22935" fmla="*/ 599290 h 2128862"/>
              <a:gd name="connsiteX22936" fmla="*/ 2223422 w 2482948"/>
              <a:gd name="connsiteY22936" fmla="*/ 594255 h 2128862"/>
              <a:gd name="connsiteX22937" fmla="*/ 2214163 w 2482948"/>
              <a:gd name="connsiteY22937" fmla="*/ 585158 h 2128862"/>
              <a:gd name="connsiteX22938" fmla="*/ 1580630 w 2482948"/>
              <a:gd name="connsiteY22938" fmla="*/ 585025 h 2128862"/>
              <a:gd name="connsiteX22939" fmla="*/ 1578636 w 2482948"/>
              <a:gd name="connsiteY22939" fmla="*/ 586298 h 2128862"/>
              <a:gd name="connsiteX22940" fmla="*/ 1582611 w 2482948"/>
              <a:gd name="connsiteY22940" fmla="*/ 588126 h 2128862"/>
              <a:gd name="connsiteX22941" fmla="*/ 1584648 w 2482948"/>
              <a:gd name="connsiteY22941" fmla="*/ 589068 h 2128862"/>
              <a:gd name="connsiteX22942" fmla="*/ 1586557 w 2482948"/>
              <a:gd name="connsiteY22942" fmla="*/ 587775 h 2128862"/>
              <a:gd name="connsiteX22943" fmla="*/ 1585232 w 2482948"/>
              <a:gd name="connsiteY22943" fmla="*/ 587160 h 2128862"/>
              <a:gd name="connsiteX22944" fmla="*/ 1535127 w 2482948"/>
              <a:gd name="connsiteY22944" fmla="*/ 584676 h 2128862"/>
              <a:gd name="connsiteX22945" fmla="*/ 1533538 w 2482948"/>
              <a:gd name="connsiteY22945" fmla="*/ 585987 h 2128862"/>
              <a:gd name="connsiteX22946" fmla="*/ 1540631 w 2482948"/>
              <a:gd name="connsiteY22946" fmla="*/ 589162 h 2128862"/>
              <a:gd name="connsiteX22947" fmla="*/ 1542867 w 2482948"/>
              <a:gd name="connsiteY22947" fmla="*/ 590162 h 2128862"/>
              <a:gd name="connsiteX22948" fmla="*/ 1543267 w 2482948"/>
              <a:gd name="connsiteY22948" fmla="*/ 589796 h 2128862"/>
              <a:gd name="connsiteX22949" fmla="*/ 1544266 w 2482948"/>
              <a:gd name="connsiteY22949" fmla="*/ 588882 h 2128862"/>
              <a:gd name="connsiteX22950" fmla="*/ 2205462 w 2482948"/>
              <a:gd name="connsiteY22950" fmla="*/ 584653 h 2128862"/>
              <a:gd name="connsiteX22951" fmla="*/ 2204850 w 2482948"/>
              <a:gd name="connsiteY22951" fmla="*/ 584713 h 2128862"/>
              <a:gd name="connsiteX22952" fmla="*/ 2203850 w 2482948"/>
              <a:gd name="connsiteY22952" fmla="*/ 584811 h 2128862"/>
              <a:gd name="connsiteX22953" fmla="*/ 2202437 w 2482948"/>
              <a:gd name="connsiteY22953" fmla="*/ 584949 h 2128862"/>
              <a:gd name="connsiteX22954" fmla="*/ 2215073 w 2482948"/>
              <a:gd name="connsiteY22954" fmla="*/ 598780 h 2128862"/>
              <a:gd name="connsiteX22955" fmla="*/ 2215181 w 2482948"/>
              <a:gd name="connsiteY22955" fmla="*/ 598978 h 2128862"/>
              <a:gd name="connsiteX22956" fmla="*/ 2215360 w 2482948"/>
              <a:gd name="connsiteY22956" fmla="*/ 599306 h 2128862"/>
              <a:gd name="connsiteX22957" fmla="*/ 2216425 w 2482948"/>
              <a:gd name="connsiteY22957" fmla="*/ 599244 h 2128862"/>
              <a:gd name="connsiteX22958" fmla="*/ 2216630 w 2482948"/>
              <a:gd name="connsiteY22958" fmla="*/ 599232 h 2128862"/>
              <a:gd name="connsiteX22959" fmla="*/ 2216977 w 2482948"/>
              <a:gd name="connsiteY22959" fmla="*/ 599234 h 2128862"/>
              <a:gd name="connsiteX22960" fmla="*/ 2218347 w 2482948"/>
              <a:gd name="connsiteY22960" fmla="*/ 599241 h 2128862"/>
              <a:gd name="connsiteX22961" fmla="*/ 2219964 w 2482948"/>
              <a:gd name="connsiteY22961" fmla="*/ 599249 h 2128862"/>
              <a:gd name="connsiteX22962" fmla="*/ 2211408 w 2482948"/>
              <a:gd name="connsiteY22962" fmla="*/ 590447 h 2128862"/>
              <a:gd name="connsiteX22963" fmla="*/ 2206030 w 2482948"/>
              <a:gd name="connsiteY22963" fmla="*/ 584915 h 2128862"/>
              <a:gd name="connsiteX22964" fmla="*/ 2205794 w 2482948"/>
              <a:gd name="connsiteY22964" fmla="*/ 584672 h 2128862"/>
              <a:gd name="connsiteX22965" fmla="*/ 2205641 w 2482948"/>
              <a:gd name="connsiteY22965" fmla="*/ 584664 h 2128862"/>
              <a:gd name="connsiteX22966" fmla="*/ 2205610 w 2482948"/>
              <a:gd name="connsiteY22966" fmla="*/ 584662 h 2128862"/>
              <a:gd name="connsiteX22967" fmla="*/ 915118 w 2482948"/>
              <a:gd name="connsiteY22967" fmla="*/ 584203 h 2128862"/>
              <a:gd name="connsiteX22968" fmla="*/ 913721 w 2482948"/>
              <a:gd name="connsiteY22968" fmla="*/ 586119 h 2128862"/>
              <a:gd name="connsiteX22969" fmla="*/ 914328 w 2482948"/>
              <a:gd name="connsiteY22969" fmla="*/ 586465 h 2128862"/>
              <a:gd name="connsiteX22970" fmla="*/ 914536 w 2482948"/>
              <a:gd name="connsiteY22970" fmla="*/ 586170 h 2128862"/>
              <a:gd name="connsiteX22971" fmla="*/ 915242 w 2482948"/>
              <a:gd name="connsiteY22971" fmla="*/ 585171 h 2128862"/>
              <a:gd name="connsiteX22972" fmla="*/ 915741 w 2482948"/>
              <a:gd name="connsiteY22972" fmla="*/ 584465 h 2128862"/>
              <a:gd name="connsiteX22973" fmla="*/ 915636 w 2482948"/>
              <a:gd name="connsiteY22973" fmla="*/ 584421 h 2128862"/>
              <a:gd name="connsiteX22974" fmla="*/ 2048376 w 2482948"/>
              <a:gd name="connsiteY22974" fmla="*/ 584088 h 2128862"/>
              <a:gd name="connsiteX22975" fmla="*/ 2041764 w 2482948"/>
              <a:gd name="connsiteY22975" fmla="*/ 584822 h 2128862"/>
              <a:gd name="connsiteX22976" fmla="*/ 2019599 w 2482948"/>
              <a:gd name="connsiteY22976" fmla="*/ 611772 h 2128862"/>
              <a:gd name="connsiteX22977" fmla="*/ 2033910 w 2482948"/>
              <a:gd name="connsiteY22977" fmla="*/ 606216 h 2128862"/>
              <a:gd name="connsiteX22978" fmla="*/ 2046355 w 2482948"/>
              <a:gd name="connsiteY22978" fmla="*/ 587180 h 2128862"/>
              <a:gd name="connsiteX22979" fmla="*/ 634859 w 2482948"/>
              <a:gd name="connsiteY22979" fmla="*/ 583623 h 2128862"/>
              <a:gd name="connsiteX22980" fmla="*/ 634849 w 2482948"/>
              <a:gd name="connsiteY22980" fmla="*/ 583633 h 2128862"/>
              <a:gd name="connsiteX22981" fmla="*/ 635135 w 2482948"/>
              <a:gd name="connsiteY22981" fmla="*/ 583773 h 2128862"/>
              <a:gd name="connsiteX22982" fmla="*/ 635205 w 2482948"/>
              <a:gd name="connsiteY22982" fmla="*/ 583807 h 2128862"/>
              <a:gd name="connsiteX22983" fmla="*/ 635304 w 2482948"/>
              <a:gd name="connsiteY22983" fmla="*/ 583856 h 2128862"/>
              <a:gd name="connsiteX22984" fmla="*/ 635559 w 2482948"/>
              <a:gd name="connsiteY22984" fmla="*/ 583889 h 2128862"/>
              <a:gd name="connsiteX22985" fmla="*/ 635737 w 2482948"/>
              <a:gd name="connsiteY22985" fmla="*/ 583912 h 2128862"/>
              <a:gd name="connsiteX22986" fmla="*/ 635675 w 2482948"/>
              <a:gd name="connsiteY22986" fmla="*/ 583891 h 2128862"/>
              <a:gd name="connsiteX22987" fmla="*/ 895309 w 2482948"/>
              <a:gd name="connsiteY22987" fmla="*/ 583358 h 2128862"/>
              <a:gd name="connsiteX22988" fmla="*/ 894191 w 2482948"/>
              <a:gd name="connsiteY22988" fmla="*/ 584827 h 2128862"/>
              <a:gd name="connsiteX22989" fmla="*/ 894414 w 2482948"/>
              <a:gd name="connsiteY22989" fmla="*/ 584936 h 2128862"/>
              <a:gd name="connsiteX22990" fmla="*/ 895764 w 2482948"/>
              <a:gd name="connsiteY22990" fmla="*/ 585597 h 2128862"/>
              <a:gd name="connsiteX22991" fmla="*/ 896170 w 2482948"/>
              <a:gd name="connsiteY22991" fmla="*/ 585037 h 2128862"/>
              <a:gd name="connsiteX22992" fmla="*/ 896912 w 2482948"/>
              <a:gd name="connsiteY22992" fmla="*/ 584011 h 2128862"/>
              <a:gd name="connsiteX22993" fmla="*/ 869388 w 2482948"/>
              <a:gd name="connsiteY22993" fmla="*/ 583160 h 2128862"/>
              <a:gd name="connsiteX22994" fmla="*/ 869533 w 2482948"/>
              <a:gd name="connsiteY22994" fmla="*/ 583214 h 2128862"/>
              <a:gd name="connsiteX22995" fmla="*/ 878845 w 2482948"/>
              <a:gd name="connsiteY22995" fmla="*/ 586695 h 2128862"/>
              <a:gd name="connsiteX22996" fmla="*/ 880297 w 2482948"/>
              <a:gd name="connsiteY22996" fmla="*/ 584769 h 2128862"/>
              <a:gd name="connsiteX22997" fmla="*/ 2234837 w 2482948"/>
              <a:gd name="connsiteY22997" fmla="*/ 582720 h 2128862"/>
              <a:gd name="connsiteX22998" fmla="*/ 2234886 w 2482948"/>
              <a:gd name="connsiteY22998" fmla="*/ 582764 h 2128862"/>
              <a:gd name="connsiteX22999" fmla="*/ 2234999 w 2482948"/>
              <a:gd name="connsiteY22999" fmla="*/ 582865 h 2128862"/>
              <a:gd name="connsiteX23000" fmla="*/ 2235140 w 2482948"/>
              <a:gd name="connsiteY23000" fmla="*/ 582991 h 2128862"/>
              <a:gd name="connsiteX23001" fmla="*/ 2235164 w 2482948"/>
              <a:gd name="connsiteY23001" fmla="*/ 582993 h 2128862"/>
              <a:gd name="connsiteX23002" fmla="*/ 2235192 w 2482948"/>
              <a:gd name="connsiteY23002" fmla="*/ 582995 h 2128862"/>
              <a:gd name="connsiteX23003" fmla="*/ 2235226 w 2482948"/>
              <a:gd name="connsiteY23003" fmla="*/ 582996 h 2128862"/>
              <a:gd name="connsiteX23004" fmla="*/ 1605113 w 2482948"/>
              <a:gd name="connsiteY23004" fmla="*/ 582612 h 2128862"/>
              <a:gd name="connsiteX23005" fmla="*/ 1603883 w 2482948"/>
              <a:gd name="connsiteY23005" fmla="*/ 583492 h 2128862"/>
              <a:gd name="connsiteX23006" fmla="*/ 1603598 w 2482948"/>
              <a:gd name="connsiteY23006" fmla="*/ 583696 h 2128862"/>
              <a:gd name="connsiteX23007" fmla="*/ 1608633 w 2482948"/>
              <a:gd name="connsiteY23007" fmla="*/ 586064 h 2128862"/>
              <a:gd name="connsiteX23008" fmla="*/ 1610127 w 2482948"/>
              <a:gd name="connsiteY23008" fmla="*/ 584919 h 2128862"/>
              <a:gd name="connsiteX23009" fmla="*/ 2061945 w 2482948"/>
              <a:gd name="connsiteY23009" fmla="*/ 582583 h 2128862"/>
              <a:gd name="connsiteX23010" fmla="*/ 2056959 w 2482948"/>
              <a:gd name="connsiteY23010" fmla="*/ 583136 h 2128862"/>
              <a:gd name="connsiteX23011" fmla="*/ 2046808 w 2482948"/>
              <a:gd name="connsiteY23011" fmla="*/ 601208 h 2128862"/>
              <a:gd name="connsiteX23012" fmla="*/ 2046985 w 2482948"/>
              <a:gd name="connsiteY23012" fmla="*/ 601139 h 2128862"/>
              <a:gd name="connsiteX23013" fmla="*/ 2047845 w 2482948"/>
              <a:gd name="connsiteY23013" fmla="*/ 600805 h 2128862"/>
              <a:gd name="connsiteX23014" fmla="*/ 2051984 w 2482948"/>
              <a:gd name="connsiteY23014" fmla="*/ 599198 h 2128862"/>
              <a:gd name="connsiteX23015" fmla="*/ 2054216 w 2482948"/>
              <a:gd name="connsiteY23015" fmla="*/ 598840 h 2128862"/>
              <a:gd name="connsiteX23016" fmla="*/ 1560680 w 2482948"/>
              <a:gd name="connsiteY23016" fmla="*/ 582445 h 2128862"/>
              <a:gd name="connsiteX23017" fmla="*/ 1559090 w 2482948"/>
              <a:gd name="connsiteY23017" fmla="*/ 583772 h 2128862"/>
              <a:gd name="connsiteX23018" fmla="*/ 1562673 w 2482948"/>
              <a:gd name="connsiteY23018" fmla="*/ 585428 h 2128862"/>
              <a:gd name="connsiteX23019" fmla="*/ 1563102 w 2482948"/>
              <a:gd name="connsiteY23019" fmla="*/ 585626 h 2128862"/>
              <a:gd name="connsiteX23020" fmla="*/ 1567077 w 2482948"/>
              <a:gd name="connsiteY23020" fmla="*/ 587463 h 2128862"/>
              <a:gd name="connsiteX23021" fmla="*/ 1568391 w 2482948"/>
              <a:gd name="connsiteY23021" fmla="*/ 586625 h 2128862"/>
              <a:gd name="connsiteX23022" fmla="*/ 1568933 w 2482948"/>
              <a:gd name="connsiteY23022" fmla="*/ 586279 h 2128862"/>
              <a:gd name="connsiteX23023" fmla="*/ 1562204 w 2482948"/>
              <a:gd name="connsiteY23023" fmla="*/ 583162 h 2128862"/>
              <a:gd name="connsiteX23024" fmla="*/ 1485855 w 2482948"/>
              <a:gd name="connsiteY23024" fmla="*/ 581972 h 2128862"/>
              <a:gd name="connsiteX23025" fmla="*/ 1485631 w 2482948"/>
              <a:gd name="connsiteY23025" fmla="*/ 582139 h 2128862"/>
              <a:gd name="connsiteX23026" fmla="*/ 1485409 w 2482948"/>
              <a:gd name="connsiteY23026" fmla="*/ 582304 h 2128862"/>
              <a:gd name="connsiteX23027" fmla="*/ 1484489 w 2482948"/>
              <a:gd name="connsiteY23027" fmla="*/ 582990 h 2128862"/>
              <a:gd name="connsiteX23028" fmla="*/ 1488987 w 2482948"/>
              <a:gd name="connsiteY23028" fmla="*/ 587023 h 2128862"/>
              <a:gd name="connsiteX23029" fmla="*/ 1494640 w 2482948"/>
              <a:gd name="connsiteY23029" fmla="*/ 589504 h 2128862"/>
              <a:gd name="connsiteX23030" fmla="*/ 1495287 w 2482948"/>
              <a:gd name="connsiteY23030" fmla="*/ 589790 h 2128862"/>
              <a:gd name="connsiteX23031" fmla="*/ 1495934 w 2482948"/>
              <a:gd name="connsiteY23031" fmla="*/ 589321 h 2128862"/>
              <a:gd name="connsiteX23032" fmla="*/ 1492848 w 2482948"/>
              <a:gd name="connsiteY23032" fmla="*/ 587989 h 2128862"/>
              <a:gd name="connsiteX23033" fmla="*/ 1513070 w 2482948"/>
              <a:gd name="connsiteY23033" fmla="*/ 581876 h 2128862"/>
              <a:gd name="connsiteX23034" fmla="*/ 1511032 w 2482948"/>
              <a:gd name="connsiteY23034" fmla="*/ 583360 h 2128862"/>
              <a:gd name="connsiteX23035" fmla="*/ 1514634 w 2482948"/>
              <a:gd name="connsiteY23035" fmla="*/ 584955 h 2128862"/>
              <a:gd name="connsiteX23036" fmla="*/ 1521578 w 2482948"/>
              <a:gd name="connsiteY23036" fmla="*/ 588089 h 2128862"/>
              <a:gd name="connsiteX23037" fmla="*/ 1523557 w 2482948"/>
              <a:gd name="connsiteY23037" fmla="*/ 586629 h 2128862"/>
              <a:gd name="connsiteX23038" fmla="*/ 1519322 w 2482948"/>
              <a:gd name="connsiteY23038" fmla="*/ 584678 h 2128862"/>
              <a:gd name="connsiteX23039" fmla="*/ 2073917 w 2482948"/>
              <a:gd name="connsiteY23039" fmla="*/ 581256 h 2128862"/>
              <a:gd name="connsiteX23040" fmla="*/ 2068373 w 2482948"/>
              <a:gd name="connsiteY23040" fmla="*/ 581870 h 2128862"/>
              <a:gd name="connsiteX23041" fmla="*/ 2067874 w 2482948"/>
              <a:gd name="connsiteY23041" fmla="*/ 581926 h 2128862"/>
              <a:gd name="connsiteX23042" fmla="*/ 2066370 w 2482948"/>
              <a:gd name="connsiteY23042" fmla="*/ 585100 h 2128862"/>
              <a:gd name="connsiteX23043" fmla="*/ 2060327 w 2482948"/>
              <a:gd name="connsiteY23043" fmla="*/ 597859 h 2128862"/>
              <a:gd name="connsiteX23044" fmla="*/ 2067503 w 2482948"/>
              <a:gd name="connsiteY23044" fmla="*/ 596707 h 2128862"/>
              <a:gd name="connsiteX23045" fmla="*/ 2067695 w 2482948"/>
              <a:gd name="connsiteY23045" fmla="*/ 596261 h 2128862"/>
              <a:gd name="connsiteX23046" fmla="*/ 1586604 w 2482948"/>
              <a:gd name="connsiteY23046" fmla="*/ 581209 h 2128862"/>
              <a:gd name="connsiteX23047" fmla="*/ 1586101 w 2482948"/>
              <a:gd name="connsiteY23047" fmla="*/ 581530 h 2128862"/>
              <a:gd name="connsiteX23048" fmla="*/ 1585391 w 2482948"/>
              <a:gd name="connsiteY23048" fmla="*/ 581984 h 2128862"/>
              <a:gd name="connsiteX23049" fmla="*/ 1587024 w 2482948"/>
              <a:gd name="connsiteY23049" fmla="*/ 582748 h 2128862"/>
              <a:gd name="connsiteX23050" fmla="*/ 1591159 w 2482948"/>
              <a:gd name="connsiteY23050" fmla="*/ 584657 h 2128862"/>
              <a:gd name="connsiteX23051" fmla="*/ 1592288 w 2482948"/>
              <a:gd name="connsiteY23051" fmla="*/ 583892 h 2128862"/>
              <a:gd name="connsiteX23052" fmla="*/ 1588955 w 2482948"/>
              <a:gd name="connsiteY23052" fmla="*/ 582334 h 2128862"/>
              <a:gd name="connsiteX23053" fmla="*/ 1540560 w 2482948"/>
              <a:gd name="connsiteY23053" fmla="*/ 580429 h 2128862"/>
              <a:gd name="connsiteX23054" fmla="*/ 1539019 w 2482948"/>
              <a:gd name="connsiteY23054" fmla="*/ 581577 h 2128862"/>
              <a:gd name="connsiteX23055" fmla="*/ 1547831 w 2482948"/>
              <a:gd name="connsiteY23055" fmla="*/ 585622 h 2128862"/>
              <a:gd name="connsiteX23056" fmla="*/ 1549180 w 2482948"/>
              <a:gd name="connsiteY23056" fmla="*/ 584388 h 2128862"/>
              <a:gd name="connsiteX23057" fmla="*/ 1541126 w 2482948"/>
              <a:gd name="connsiteY23057" fmla="*/ 580698 h 2128862"/>
              <a:gd name="connsiteX23058" fmla="*/ 2086622 w 2482948"/>
              <a:gd name="connsiteY23058" fmla="*/ 579846 h 2128862"/>
              <a:gd name="connsiteX23059" fmla="*/ 2078152 w 2482948"/>
              <a:gd name="connsiteY23059" fmla="*/ 580786 h 2128862"/>
              <a:gd name="connsiteX23060" fmla="*/ 2072188 w 2482948"/>
              <a:gd name="connsiteY23060" fmla="*/ 595955 h 2128862"/>
              <a:gd name="connsiteX23061" fmla="*/ 2075879 w 2482948"/>
              <a:gd name="connsiteY23061" fmla="*/ 595363 h 2128862"/>
              <a:gd name="connsiteX23062" fmla="*/ 2081888 w 2482948"/>
              <a:gd name="connsiteY23062" fmla="*/ 594399 h 2128862"/>
              <a:gd name="connsiteX23063" fmla="*/ 2084534 w 2482948"/>
              <a:gd name="connsiteY23063" fmla="*/ 586686 h 2128862"/>
              <a:gd name="connsiteX23064" fmla="*/ 2236940 w 2482948"/>
              <a:gd name="connsiteY23064" fmla="*/ 578927 h 2128862"/>
              <a:gd name="connsiteX23065" fmla="*/ 2243038 w 2482948"/>
              <a:gd name="connsiteY23065" fmla="*/ 583453 h 2128862"/>
              <a:gd name="connsiteX23066" fmla="*/ 2284107 w 2482948"/>
              <a:gd name="connsiteY23066" fmla="*/ 585851 h 2128862"/>
              <a:gd name="connsiteX23067" fmla="*/ 2320753 w 2482948"/>
              <a:gd name="connsiteY23067" fmla="*/ 592705 h 2128862"/>
              <a:gd name="connsiteX23068" fmla="*/ 2329487 w 2482948"/>
              <a:gd name="connsiteY23068" fmla="*/ 594338 h 2128862"/>
              <a:gd name="connsiteX23069" fmla="*/ 2275611 w 2482948"/>
              <a:gd name="connsiteY23069" fmla="*/ 582784 h 2128862"/>
              <a:gd name="connsiteX23070" fmla="*/ 2275609 w 2482948"/>
              <a:gd name="connsiteY23070" fmla="*/ 582783 h 2128862"/>
              <a:gd name="connsiteX23071" fmla="*/ 615216 w 2482948"/>
              <a:gd name="connsiteY23071" fmla="*/ 578738 h 2128862"/>
              <a:gd name="connsiteX23072" fmla="*/ 520340 w 2482948"/>
              <a:gd name="connsiteY23072" fmla="*/ 689473 h 2128862"/>
              <a:gd name="connsiteX23073" fmla="*/ 508897 w 2482948"/>
              <a:gd name="connsiteY23073" fmla="*/ 703261 h 2128862"/>
              <a:gd name="connsiteX23074" fmla="*/ 470978 w 2482948"/>
              <a:gd name="connsiteY23074" fmla="*/ 747109 h 2128862"/>
              <a:gd name="connsiteX23075" fmla="*/ 202514 w 2482948"/>
              <a:gd name="connsiteY23075" fmla="*/ 1074864 h 2128862"/>
              <a:gd name="connsiteX23076" fmla="*/ 156278 w 2482948"/>
              <a:gd name="connsiteY23076" fmla="*/ 1122355 h 2128862"/>
              <a:gd name="connsiteX23077" fmla="*/ 119892 w 2482948"/>
              <a:gd name="connsiteY23077" fmla="*/ 1146868 h 2128862"/>
              <a:gd name="connsiteX23078" fmla="*/ 109036 w 2482948"/>
              <a:gd name="connsiteY23078" fmla="*/ 1154181 h 2128862"/>
              <a:gd name="connsiteX23079" fmla="*/ 110341 w 2482948"/>
              <a:gd name="connsiteY23079" fmla="*/ 1157334 h 2128862"/>
              <a:gd name="connsiteX23080" fmla="*/ 112852 w 2482948"/>
              <a:gd name="connsiteY23080" fmla="*/ 1155969 h 2128862"/>
              <a:gd name="connsiteX23081" fmla="*/ 116140 w 2482948"/>
              <a:gd name="connsiteY23081" fmla="*/ 1154183 h 2128862"/>
              <a:gd name="connsiteX23082" fmla="*/ 116611 w 2482948"/>
              <a:gd name="connsiteY23082" fmla="*/ 1152769 h 2128862"/>
              <a:gd name="connsiteX23083" fmla="*/ 116900 w 2482948"/>
              <a:gd name="connsiteY23083" fmla="*/ 1153770 h 2128862"/>
              <a:gd name="connsiteX23084" fmla="*/ 126655 w 2482948"/>
              <a:gd name="connsiteY23084" fmla="*/ 1148470 h 2128862"/>
              <a:gd name="connsiteX23085" fmla="*/ 155075 w 2482948"/>
              <a:gd name="connsiteY23085" fmla="*/ 1133030 h 2128862"/>
              <a:gd name="connsiteX23086" fmla="*/ 206789 w 2482948"/>
              <a:gd name="connsiteY23086" fmla="*/ 1081343 h 2128862"/>
              <a:gd name="connsiteX23087" fmla="*/ 212856 w 2482948"/>
              <a:gd name="connsiteY23087" fmla="*/ 1074034 h 2128862"/>
              <a:gd name="connsiteX23088" fmla="*/ 477183 w 2482948"/>
              <a:gd name="connsiteY23088" fmla="*/ 758413 h 2128862"/>
              <a:gd name="connsiteX23089" fmla="*/ 520065 w 2482948"/>
              <a:gd name="connsiteY23089" fmla="*/ 708499 h 2128862"/>
              <a:gd name="connsiteX23090" fmla="*/ 526546 w 2482948"/>
              <a:gd name="connsiteY23090" fmla="*/ 700915 h 2128862"/>
              <a:gd name="connsiteX23091" fmla="*/ 620801 w 2482948"/>
              <a:gd name="connsiteY23091" fmla="*/ 591751 h 2128862"/>
              <a:gd name="connsiteX23092" fmla="*/ 625810 w 2482948"/>
              <a:gd name="connsiteY23092" fmla="*/ 586146 h 2128862"/>
              <a:gd name="connsiteX23093" fmla="*/ 626220 w 2482948"/>
              <a:gd name="connsiteY23093" fmla="*/ 585687 h 2128862"/>
              <a:gd name="connsiteX23094" fmla="*/ 628371 w 2482948"/>
              <a:gd name="connsiteY23094" fmla="*/ 583279 h 2128862"/>
              <a:gd name="connsiteX23095" fmla="*/ 617307 w 2482948"/>
              <a:gd name="connsiteY23095" fmla="*/ 579460 h 2128862"/>
              <a:gd name="connsiteX23096" fmla="*/ 1566900 w 2482948"/>
              <a:gd name="connsiteY23096" fmla="*/ 578640 h 2128862"/>
              <a:gd name="connsiteX23097" fmla="*/ 1564685 w 2482948"/>
              <a:gd name="connsiteY23097" fmla="*/ 579882 h 2128862"/>
              <a:gd name="connsiteX23098" fmla="*/ 1572386 w 2482948"/>
              <a:gd name="connsiteY23098" fmla="*/ 583424 h 2128862"/>
              <a:gd name="connsiteX23099" fmla="*/ 1574084 w 2482948"/>
              <a:gd name="connsiteY23099" fmla="*/ 581987 h 2128862"/>
              <a:gd name="connsiteX23100" fmla="*/ 1567997 w 2482948"/>
              <a:gd name="connsiteY23100" fmla="*/ 579162 h 2128862"/>
              <a:gd name="connsiteX23101" fmla="*/ 883041 w 2482948"/>
              <a:gd name="connsiteY23101" fmla="*/ 578627 h 2128862"/>
              <a:gd name="connsiteX23102" fmla="*/ 881691 w 2482948"/>
              <a:gd name="connsiteY23102" fmla="*/ 578982 h 2128862"/>
              <a:gd name="connsiteX23103" fmla="*/ 879617 w 2482948"/>
              <a:gd name="connsiteY23103" fmla="*/ 579527 h 2128862"/>
              <a:gd name="connsiteX23104" fmla="*/ 879662 w 2482948"/>
              <a:gd name="connsiteY23104" fmla="*/ 579538 h 2128862"/>
              <a:gd name="connsiteX23105" fmla="*/ 883527 w 2482948"/>
              <a:gd name="connsiteY23105" fmla="*/ 580487 h 2128862"/>
              <a:gd name="connsiteX23106" fmla="*/ 883982 w 2482948"/>
              <a:gd name="connsiteY23106" fmla="*/ 579884 h 2128862"/>
              <a:gd name="connsiteX23107" fmla="*/ 884638 w 2482948"/>
              <a:gd name="connsiteY23107" fmla="*/ 579013 h 2128862"/>
              <a:gd name="connsiteX23108" fmla="*/ 884013 w 2482948"/>
              <a:gd name="connsiteY23108" fmla="*/ 578759 h 2128862"/>
              <a:gd name="connsiteX23109" fmla="*/ 2098591 w 2482948"/>
              <a:gd name="connsiteY23109" fmla="*/ 578519 h 2128862"/>
              <a:gd name="connsiteX23110" fmla="*/ 2096420 w 2482948"/>
              <a:gd name="connsiteY23110" fmla="*/ 578760 h 2128862"/>
              <a:gd name="connsiteX23111" fmla="*/ 2092757 w 2482948"/>
              <a:gd name="connsiteY23111" fmla="*/ 579166 h 2128862"/>
              <a:gd name="connsiteX23112" fmla="*/ 2091964 w 2482948"/>
              <a:gd name="connsiteY23112" fmla="*/ 579254 h 2128862"/>
              <a:gd name="connsiteX23113" fmla="*/ 2089719 w 2482948"/>
              <a:gd name="connsiteY23113" fmla="*/ 586760 h 2128862"/>
              <a:gd name="connsiteX23114" fmla="*/ 2088316 w 2482948"/>
              <a:gd name="connsiteY23114" fmla="*/ 591450 h 2128862"/>
              <a:gd name="connsiteX23115" fmla="*/ 2087713 w 2482948"/>
              <a:gd name="connsiteY23115" fmla="*/ 593464 h 2128862"/>
              <a:gd name="connsiteX23116" fmla="*/ 2090815 w 2482948"/>
              <a:gd name="connsiteY23116" fmla="*/ 592966 h 2128862"/>
              <a:gd name="connsiteX23117" fmla="*/ 2095830 w 2482948"/>
              <a:gd name="connsiteY23117" fmla="*/ 592161 h 2128862"/>
              <a:gd name="connsiteX23118" fmla="*/ 2098116 w 2482948"/>
              <a:gd name="connsiteY23118" fmla="*/ 583006 h 2128862"/>
              <a:gd name="connsiteX23119" fmla="*/ 2098122 w 2482948"/>
              <a:gd name="connsiteY23119" fmla="*/ 582944 h 2128862"/>
              <a:gd name="connsiteX23120" fmla="*/ 2098365 w 2482948"/>
              <a:gd name="connsiteY23120" fmla="*/ 580655 h 2128862"/>
              <a:gd name="connsiteX23121" fmla="*/ 2103615 w 2482948"/>
              <a:gd name="connsiteY23121" fmla="*/ 578199 h 2128862"/>
              <a:gd name="connsiteX23122" fmla="*/ 2103321 w 2482948"/>
              <a:gd name="connsiteY23122" fmla="*/ 581627 h 2128862"/>
              <a:gd name="connsiteX23123" fmla="*/ 2100946 w 2482948"/>
              <a:gd name="connsiteY23123" fmla="*/ 591340 h 2128862"/>
              <a:gd name="connsiteX23124" fmla="*/ 2102979 w 2482948"/>
              <a:gd name="connsiteY23124" fmla="*/ 591014 h 2128862"/>
              <a:gd name="connsiteX23125" fmla="*/ 2108796 w 2482948"/>
              <a:gd name="connsiteY23125" fmla="*/ 590080 h 2128862"/>
              <a:gd name="connsiteX23126" fmla="*/ 2109468 w 2482948"/>
              <a:gd name="connsiteY23126" fmla="*/ 578199 h 2128862"/>
              <a:gd name="connsiteX23127" fmla="*/ 2106303 w 2482948"/>
              <a:gd name="connsiteY23127" fmla="*/ 578199 h 2128862"/>
              <a:gd name="connsiteX23128" fmla="*/ 2119412 w 2482948"/>
              <a:gd name="connsiteY23128" fmla="*/ 578129 h 2128862"/>
              <a:gd name="connsiteX23129" fmla="*/ 2117747 w 2482948"/>
              <a:gd name="connsiteY23129" fmla="*/ 578199 h 2128862"/>
              <a:gd name="connsiteX23130" fmla="*/ 2113645 w 2482948"/>
              <a:gd name="connsiteY23130" fmla="*/ 578199 h 2128862"/>
              <a:gd name="connsiteX23131" fmla="*/ 2113203 w 2482948"/>
              <a:gd name="connsiteY23131" fmla="*/ 588904 h 2128862"/>
              <a:gd name="connsiteX23132" fmla="*/ 2113184 w 2482948"/>
              <a:gd name="connsiteY23132" fmla="*/ 589346 h 2128862"/>
              <a:gd name="connsiteX23133" fmla="*/ 2113183 w 2482948"/>
              <a:gd name="connsiteY23133" fmla="*/ 589376 h 2128862"/>
              <a:gd name="connsiteX23134" fmla="*/ 2115817 w 2482948"/>
              <a:gd name="connsiteY23134" fmla="*/ 588953 h 2128862"/>
              <a:gd name="connsiteX23135" fmla="*/ 2119745 w 2482948"/>
              <a:gd name="connsiteY23135" fmla="*/ 588953 h 2128862"/>
              <a:gd name="connsiteX23136" fmla="*/ 1744472 w 2482948"/>
              <a:gd name="connsiteY23136" fmla="*/ 578057 h 2128862"/>
              <a:gd name="connsiteX23137" fmla="*/ 1737922 w 2482948"/>
              <a:gd name="connsiteY23137" fmla="*/ 585417 h 2128862"/>
              <a:gd name="connsiteX23138" fmla="*/ 1695265 w 2482948"/>
              <a:gd name="connsiteY23138" fmla="*/ 647279 h 2128862"/>
              <a:gd name="connsiteX23139" fmla="*/ 1602244 w 2482948"/>
              <a:gd name="connsiteY23139" fmla="*/ 851091 h 2128862"/>
              <a:gd name="connsiteX23140" fmla="*/ 1600534 w 2482948"/>
              <a:gd name="connsiteY23140" fmla="*/ 856363 h 2128862"/>
              <a:gd name="connsiteX23141" fmla="*/ 1600323 w 2482948"/>
              <a:gd name="connsiteY23141" fmla="*/ 857012 h 2128862"/>
              <a:gd name="connsiteX23142" fmla="*/ 1598685 w 2482948"/>
              <a:gd name="connsiteY23142" fmla="*/ 862063 h 2128862"/>
              <a:gd name="connsiteX23143" fmla="*/ 1604156 w 2482948"/>
              <a:gd name="connsiteY23143" fmla="*/ 867868 h 2128862"/>
              <a:gd name="connsiteX23144" fmla="*/ 1605191 w 2482948"/>
              <a:gd name="connsiteY23144" fmla="*/ 864517 h 2128862"/>
              <a:gd name="connsiteX23145" fmla="*/ 1617398 w 2482948"/>
              <a:gd name="connsiteY23145" fmla="*/ 830347 h 2128862"/>
              <a:gd name="connsiteX23146" fmla="*/ 1625442 w 2482948"/>
              <a:gd name="connsiteY23146" fmla="*/ 807832 h 2128862"/>
              <a:gd name="connsiteX23147" fmla="*/ 1629034 w 2482948"/>
              <a:gd name="connsiteY23147" fmla="*/ 797776 h 2128862"/>
              <a:gd name="connsiteX23148" fmla="*/ 1629046 w 2482948"/>
              <a:gd name="connsiteY23148" fmla="*/ 797748 h 2128862"/>
              <a:gd name="connsiteX23149" fmla="*/ 1652473 w 2482948"/>
              <a:gd name="connsiteY23149" fmla="*/ 740467 h 2128862"/>
              <a:gd name="connsiteX23150" fmla="*/ 1660435 w 2482948"/>
              <a:gd name="connsiteY23150" fmla="*/ 723325 h 2128862"/>
              <a:gd name="connsiteX23151" fmla="*/ 1663870 w 2482948"/>
              <a:gd name="connsiteY23151" fmla="*/ 715180 h 2128862"/>
              <a:gd name="connsiteX23152" fmla="*/ 1667962 w 2482948"/>
              <a:gd name="connsiteY23152" fmla="*/ 707119 h 2128862"/>
              <a:gd name="connsiteX23153" fmla="*/ 1674962 w 2482948"/>
              <a:gd name="connsiteY23153" fmla="*/ 692047 h 2128862"/>
              <a:gd name="connsiteX23154" fmla="*/ 1695955 w 2482948"/>
              <a:gd name="connsiteY23154" fmla="*/ 651967 h 2128862"/>
              <a:gd name="connsiteX23155" fmla="*/ 1731964 w 2482948"/>
              <a:gd name="connsiteY23155" fmla="*/ 594315 h 2128862"/>
              <a:gd name="connsiteX23156" fmla="*/ 1743770 w 2482948"/>
              <a:gd name="connsiteY23156" fmla="*/ 578969 h 2128862"/>
              <a:gd name="connsiteX23157" fmla="*/ 1744071 w 2482948"/>
              <a:gd name="connsiteY23157" fmla="*/ 578578 h 2128862"/>
              <a:gd name="connsiteX23158" fmla="*/ 2128675 w 2482948"/>
              <a:gd name="connsiteY23158" fmla="*/ 577738 h 2128862"/>
              <a:gd name="connsiteX23159" fmla="*/ 2123745 w 2482948"/>
              <a:gd name="connsiteY23159" fmla="*/ 577946 h 2128862"/>
              <a:gd name="connsiteX23160" fmla="*/ 2124229 w 2482948"/>
              <a:gd name="connsiteY23160" fmla="*/ 588953 h 2128862"/>
              <a:gd name="connsiteX23161" fmla="*/ 2130828 w 2482948"/>
              <a:gd name="connsiteY23161" fmla="*/ 588953 h 2128862"/>
              <a:gd name="connsiteX23162" fmla="*/ 899628 w 2482948"/>
              <a:gd name="connsiteY23162" fmla="*/ 577679 h 2128862"/>
              <a:gd name="connsiteX23163" fmla="*/ 898570 w 2482948"/>
              <a:gd name="connsiteY23163" fmla="*/ 579070 h 2128862"/>
              <a:gd name="connsiteX23164" fmla="*/ 899993 w 2482948"/>
              <a:gd name="connsiteY23164" fmla="*/ 579750 h 2128862"/>
              <a:gd name="connsiteX23165" fmla="*/ 900127 w 2482948"/>
              <a:gd name="connsiteY23165" fmla="*/ 579565 h 2128862"/>
              <a:gd name="connsiteX23166" fmla="*/ 901056 w 2482948"/>
              <a:gd name="connsiteY23166" fmla="*/ 578281 h 2128862"/>
              <a:gd name="connsiteX23167" fmla="*/ 1994897 w 2482948"/>
              <a:gd name="connsiteY23167" fmla="*/ 577579 h 2128862"/>
              <a:gd name="connsiteX23168" fmla="*/ 1981620 w 2482948"/>
              <a:gd name="connsiteY23168" fmla="*/ 582254 h 2128862"/>
              <a:gd name="connsiteX23169" fmla="*/ 1970850 w 2482948"/>
              <a:gd name="connsiteY23169" fmla="*/ 591299 h 2128862"/>
              <a:gd name="connsiteX23170" fmla="*/ 1937244 w 2482948"/>
              <a:gd name="connsiteY23170" fmla="*/ 624140 h 2128862"/>
              <a:gd name="connsiteX23171" fmla="*/ 1923346 w 2482948"/>
              <a:gd name="connsiteY23171" fmla="*/ 639865 h 2128862"/>
              <a:gd name="connsiteX23172" fmla="*/ 1878652 w 2482948"/>
              <a:gd name="connsiteY23172" fmla="*/ 705604 h 2128862"/>
              <a:gd name="connsiteX23173" fmla="*/ 1872642 w 2482948"/>
              <a:gd name="connsiteY23173" fmla="*/ 718584 h 2128862"/>
              <a:gd name="connsiteX23174" fmla="*/ 1873250 w 2482948"/>
              <a:gd name="connsiteY23174" fmla="*/ 718878 h 2128862"/>
              <a:gd name="connsiteX23175" fmla="*/ 1876363 w 2482948"/>
              <a:gd name="connsiteY23175" fmla="*/ 720379 h 2128862"/>
              <a:gd name="connsiteX23176" fmla="*/ 1882008 w 2482948"/>
              <a:gd name="connsiteY23176" fmla="*/ 712347 h 2128862"/>
              <a:gd name="connsiteX23177" fmla="*/ 1911640 w 2482948"/>
              <a:gd name="connsiteY23177" fmla="*/ 670182 h 2128862"/>
              <a:gd name="connsiteX23178" fmla="*/ 1920208 w 2482948"/>
              <a:gd name="connsiteY23178" fmla="*/ 657990 h 2128862"/>
              <a:gd name="connsiteX23179" fmla="*/ 1923028 w 2482948"/>
              <a:gd name="connsiteY23179" fmla="*/ 655077 h 2128862"/>
              <a:gd name="connsiteX23180" fmla="*/ 1930224 w 2482948"/>
              <a:gd name="connsiteY23180" fmla="*/ 647645 h 2128862"/>
              <a:gd name="connsiteX23181" fmla="*/ 1935169 w 2482948"/>
              <a:gd name="connsiteY23181" fmla="*/ 642538 h 2128862"/>
              <a:gd name="connsiteX23182" fmla="*/ 1937118 w 2482948"/>
              <a:gd name="connsiteY23182" fmla="*/ 639421 h 2128862"/>
              <a:gd name="connsiteX23183" fmla="*/ 1937757 w 2482948"/>
              <a:gd name="connsiteY23183" fmla="*/ 638399 h 2128862"/>
              <a:gd name="connsiteX23184" fmla="*/ 1937779 w 2482948"/>
              <a:gd name="connsiteY23184" fmla="*/ 638375 h 2128862"/>
              <a:gd name="connsiteX23185" fmla="*/ 1941054 w 2482948"/>
              <a:gd name="connsiteY23185" fmla="*/ 634697 h 2128862"/>
              <a:gd name="connsiteX23186" fmla="*/ 1943213 w 2482948"/>
              <a:gd name="connsiteY23186" fmla="*/ 631318 h 2128862"/>
              <a:gd name="connsiteX23187" fmla="*/ 1957460 w 2482948"/>
              <a:gd name="connsiteY23187" fmla="*/ 616270 h 2128862"/>
              <a:gd name="connsiteX23188" fmla="*/ 1981307 w 2482948"/>
              <a:gd name="connsiteY23188" fmla="*/ 589487 h 2128862"/>
              <a:gd name="connsiteX23189" fmla="*/ 1987673 w 2482948"/>
              <a:gd name="connsiteY23189" fmla="*/ 584360 h 2128862"/>
              <a:gd name="connsiteX23190" fmla="*/ 1991929 w 2482948"/>
              <a:gd name="connsiteY23190" fmla="*/ 579864 h 2128862"/>
              <a:gd name="connsiteX23191" fmla="*/ 1491846 w 2482948"/>
              <a:gd name="connsiteY23191" fmla="*/ 577509 h 2128862"/>
              <a:gd name="connsiteX23192" fmla="*/ 1491821 w 2482948"/>
              <a:gd name="connsiteY23192" fmla="*/ 577528 h 2128862"/>
              <a:gd name="connsiteX23193" fmla="*/ 1491572 w 2482948"/>
              <a:gd name="connsiteY23193" fmla="*/ 577713 h 2128862"/>
              <a:gd name="connsiteX23194" fmla="*/ 1489912 w 2482948"/>
              <a:gd name="connsiteY23194" fmla="*/ 578950 h 2128862"/>
              <a:gd name="connsiteX23195" fmla="*/ 1494917 w 2482948"/>
              <a:gd name="connsiteY23195" fmla="*/ 583162 h 2128862"/>
              <a:gd name="connsiteX23196" fmla="*/ 1500880 w 2482948"/>
              <a:gd name="connsiteY23196" fmla="*/ 585738 h 2128862"/>
              <a:gd name="connsiteX23197" fmla="*/ 1502057 w 2482948"/>
              <a:gd name="connsiteY23197" fmla="*/ 584885 h 2128862"/>
              <a:gd name="connsiteX23198" fmla="*/ 1502445 w 2482948"/>
              <a:gd name="connsiteY23198" fmla="*/ 584604 h 2128862"/>
              <a:gd name="connsiteX23199" fmla="*/ 1498363 w 2482948"/>
              <a:gd name="connsiteY23199" fmla="*/ 582748 h 2128862"/>
              <a:gd name="connsiteX23200" fmla="*/ 1519278 w 2482948"/>
              <a:gd name="connsiteY23200" fmla="*/ 577356 h 2128862"/>
              <a:gd name="connsiteX23201" fmla="*/ 1517523 w 2482948"/>
              <a:gd name="connsiteY23201" fmla="*/ 578634 h 2128862"/>
              <a:gd name="connsiteX23202" fmla="*/ 1521391 w 2482948"/>
              <a:gd name="connsiteY23202" fmla="*/ 580403 h 2128862"/>
              <a:gd name="connsiteX23203" fmla="*/ 1527912 w 2482948"/>
              <a:gd name="connsiteY23203" fmla="*/ 583416 h 2128862"/>
              <a:gd name="connsiteX23204" fmla="*/ 1529632 w 2482948"/>
              <a:gd name="connsiteY23204" fmla="*/ 582146 h 2128862"/>
              <a:gd name="connsiteX23205" fmla="*/ 1525251 w 2482948"/>
              <a:gd name="connsiteY23205" fmla="*/ 580130 h 2128862"/>
              <a:gd name="connsiteX23206" fmla="*/ 2139089 w 2482948"/>
              <a:gd name="connsiteY23206" fmla="*/ 577298 h 2128862"/>
              <a:gd name="connsiteX23207" fmla="*/ 2134579 w 2482948"/>
              <a:gd name="connsiteY23207" fmla="*/ 577488 h 2128862"/>
              <a:gd name="connsiteX23208" fmla="*/ 2134757 w 2482948"/>
              <a:gd name="connsiteY23208" fmla="*/ 578745 h 2128862"/>
              <a:gd name="connsiteX23209" fmla="*/ 2135386 w 2482948"/>
              <a:gd name="connsiteY23209" fmla="*/ 583175 h 2128862"/>
              <a:gd name="connsiteX23210" fmla="*/ 2136133 w 2482948"/>
              <a:gd name="connsiteY23210" fmla="*/ 588444 h 2128862"/>
              <a:gd name="connsiteX23211" fmla="*/ 2141828 w 2482948"/>
              <a:gd name="connsiteY23211" fmla="*/ 587880 h 2128862"/>
              <a:gd name="connsiteX23212" fmla="*/ 1927877 w 2482948"/>
              <a:gd name="connsiteY23212" fmla="*/ 577078 h 2128862"/>
              <a:gd name="connsiteX23213" fmla="*/ 1909729 w 2482948"/>
              <a:gd name="connsiteY23213" fmla="*/ 586143 h 2128862"/>
              <a:gd name="connsiteX23214" fmla="*/ 1893483 w 2482948"/>
              <a:gd name="connsiteY23214" fmla="*/ 597171 h 2128862"/>
              <a:gd name="connsiteX23215" fmla="*/ 1864785 w 2482948"/>
              <a:gd name="connsiteY23215" fmla="*/ 620204 h 2128862"/>
              <a:gd name="connsiteX23216" fmla="*/ 1819459 w 2482948"/>
              <a:gd name="connsiteY23216" fmla="*/ 670501 h 2128862"/>
              <a:gd name="connsiteX23217" fmla="*/ 1799888 w 2482948"/>
              <a:gd name="connsiteY23217" fmla="*/ 703198 h 2128862"/>
              <a:gd name="connsiteX23218" fmla="*/ 1806876 w 2482948"/>
              <a:gd name="connsiteY23218" fmla="*/ 701713 h 2128862"/>
              <a:gd name="connsiteX23219" fmla="*/ 1808154 w 2482948"/>
              <a:gd name="connsiteY23219" fmla="*/ 701830 h 2128862"/>
              <a:gd name="connsiteX23220" fmla="*/ 1808768 w 2482948"/>
              <a:gd name="connsiteY23220" fmla="*/ 701706 h 2128862"/>
              <a:gd name="connsiteX23221" fmla="*/ 1808869 w 2482948"/>
              <a:gd name="connsiteY23221" fmla="*/ 701685 h 2128862"/>
              <a:gd name="connsiteX23222" fmla="*/ 1809096 w 2482948"/>
              <a:gd name="connsiteY23222" fmla="*/ 701639 h 2128862"/>
              <a:gd name="connsiteX23223" fmla="*/ 1809131 w 2482948"/>
              <a:gd name="connsiteY23223" fmla="*/ 701643 h 2128862"/>
              <a:gd name="connsiteX23224" fmla="*/ 1809304 w 2482948"/>
              <a:gd name="connsiteY23224" fmla="*/ 701660 h 2128862"/>
              <a:gd name="connsiteX23225" fmla="*/ 1809575 w 2482948"/>
              <a:gd name="connsiteY23225" fmla="*/ 701687 h 2128862"/>
              <a:gd name="connsiteX23226" fmla="*/ 1813433 w 2482948"/>
              <a:gd name="connsiteY23226" fmla="*/ 694435 h 2128862"/>
              <a:gd name="connsiteX23227" fmla="*/ 1848037 w 2482948"/>
              <a:gd name="connsiteY23227" fmla="*/ 646848 h 2128862"/>
              <a:gd name="connsiteX23228" fmla="*/ 1853040 w 2482948"/>
              <a:gd name="connsiteY23228" fmla="*/ 641955 h 2128862"/>
              <a:gd name="connsiteX23229" fmla="*/ 1862043 w 2482948"/>
              <a:gd name="connsiteY23229" fmla="*/ 633146 h 2128862"/>
              <a:gd name="connsiteX23230" fmla="*/ 1868086 w 2482948"/>
              <a:gd name="connsiteY23230" fmla="*/ 625527 h 2128862"/>
              <a:gd name="connsiteX23231" fmla="*/ 1875867 w 2482948"/>
              <a:gd name="connsiteY23231" fmla="*/ 619622 h 2128862"/>
              <a:gd name="connsiteX23232" fmla="*/ 1881527 w 2482948"/>
              <a:gd name="connsiteY23232" fmla="*/ 614086 h 2128862"/>
              <a:gd name="connsiteX23233" fmla="*/ 1889807 w 2482948"/>
              <a:gd name="connsiteY23233" fmla="*/ 605985 h 2128862"/>
              <a:gd name="connsiteX23234" fmla="*/ 1902157 w 2482948"/>
              <a:gd name="connsiteY23234" fmla="*/ 597401 h 2128862"/>
              <a:gd name="connsiteX23235" fmla="*/ 1918017 w 2482948"/>
              <a:gd name="connsiteY23235" fmla="*/ 586377 h 2128862"/>
              <a:gd name="connsiteX23236" fmla="*/ 1922694 w 2482948"/>
              <a:gd name="connsiteY23236" fmla="*/ 581967 h 2128862"/>
              <a:gd name="connsiteX23237" fmla="*/ 1593316 w 2482948"/>
              <a:gd name="connsiteY23237" fmla="*/ 576922 h 2128862"/>
              <a:gd name="connsiteX23238" fmla="*/ 1592471 w 2482948"/>
              <a:gd name="connsiteY23238" fmla="*/ 577462 h 2128862"/>
              <a:gd name="connsiteX23239" fmla="*/ 1591566 w 2482948"/>
              <a:gd name="connsiteY23239" fmla="*/ 578040 h 2128862"/>
              <a:gd name="connsiteX23240" fmla="*/ 1597091 w 2482948"/>
              <a:gd name="connsiteY23240" fmla="*/ 580637 h 2128862"/>
              <a:gd name="connsiteX23241" fmla="*/ 1598715 w 2482948"/>
              <a:gd name="connsiteY23241" fmla="*/ 579537 h 2128862"/>
              <a:gd name="connsiteX23242" fmla="*/ 2149384 w 2482948"/>
              <a:gd name="connsiteY23242" fmla="*/ 576863 h 2128862"/>
              <a:gd name="connsiteX23243" fmla="*/ 2144623 w 2482948"/>
              <a:gd name="connsiteY23243" fmla="*/ 577064 h 2128862"/>
              <a:gd name="connsiteX23244" fmla="*/ 2146776 w 2482948"/>
              <a:gd name="connsiteY23244" fmla="*/ 587390 h 2128862"/>
              <a:gd name="connsiteX23245" fmla="*/ 2147809 w 2482948"/>
              <a:gd name="connsiteY23245" fmla="*/ 587288 h 2128862"/>
              <a:gd name="connsiteX23246" fmla="*/ 2151947 w 2482948"/>
              <a:gd name="connsiteY23246" fmla="*/ 586879 h 2128862"/>
              <a:gd name="connsiteX23247" fmla="*/ 2150224 w 2482948"/>
              <a:gd name="connsiteY23247" fmla="*/ 578125 h 2128862"/>
              <a:gd name="connsiteX23248" fmla="*/ 2150224 w 2482948"/>
              <a:gd name="connsiteY23248" fmla="*/ 578123 h 2128862"/>
              <a:gd name="connsiteX23249" fmla="*/ 2150223 w 2482948"/>
              <a:gd name="connsiteY23249" fmla="*/ 578119 h 2128862"/>
              <a:gd name="connsiteX23250" fmla="*/ 2157358 w 2482948"/>
              <a:gd name="connsiteY23250" fmla="*/ 576527 h 2128862"/>
              <a:gd name="connsiteX23251" fmla="*/ 2154810 w 2482948"/>
              <a:gd name="connsiteY23251" fmla="*/ 576634 h 2128862"/>
              <a:gd name="connsiteX23252" fmla="*/ 2157805 w 2482948"/>
              <a:gd name="connsiteY23252" fmla="*/ 586299 h 2128862"/>
              <a:gd name="connsiteX23253" fmla="*/ 2162867 w 2482948"/>
              <a:gd name="connsiteY23253" fmla="*/ 585798 h 2128862"/>
              <a:gd name="connsiteX23254" fmla="*/ 2162192 w 2482948"/>
              <a:gd name="connsiteY23254" fmla="*/ 583169 h 2128862"/>
              <a:gd name="connsiteX23255" fmla="*/ 2211224 w 2482948"/>
              <a:gd name="connsiteY23255" fmla="*/ 576363 h 2128862"/>
              <a:gd name="connsiteX23256" fmla="*/ 2214887 w 2482948"/>
              <a:gd name="connsiteY23256" fmla="*/ 579950 h 2128862"/>
              <a:gd name="connsiteX23257" fmla="*/ 2216906 w 2482948"/>
              <a:gd name="connsiteY23257" fmla="*/ 581927 h 2128862"/>
              <a:gd name="connsiteX23258" fmla="*/ 2218929 w 2482948"/>
              <a:gd name="connsiteY23258" fmla="*/ 582045 h 2128862"/>
              <a:gd name="connsiteX23259" fmla="*/ 2213153 w 2482948"/>
              <a:gd name="connsiteY23259" fmla="*/ 576555 h 2128862"/>
              <a:gd name="connsiteX23260" fmla="*/ 2164867 w 2482948"/>
              <a:gd name="connsiteY23260" fmla="*/ 576210 h 2128862"/>
              <a:gd name="connsiteX23261" fmla="*/ 2162714 w 2482948"/>
              <a:gd name="connsiteY23261" fmla="*/ 576301 h 2128862"/>
              <a:gd name="connsiteX23262" fmla="*/ 2166203 w 2482948"/>
              <a:gd name="connsiteY23262" fmla="*/ 581071 h 2128862"/>
              <a:gd name="connsiteX23263" fmla="*/ 2166205 w 2482948"/>
              <a:gd name="connsiteY23263" fmla="*/ 581077 h 2128862"/>
              <a:gd name="connsiteX23264" fmla="*/ 2167000 w 2482948"/>
              <a:gd name="connsiteY23264" fmla="*/ 583488 h 2128862"/>
              <a:gd name="connsiteX23265" fmla="*/ 2167606 w 2482948"/>
              <a:gd name="connsiteY23265" fmla="*/ 585329 h 2128862"/>
              <a:gd name="connsiteX23266" fmla="*/ 2169681 w 2482948"/>
              <a:gd name="connsiteY23266" fmla="*/ 585123 h 2128862"/>
              <a:gd name="connsiteX23267" fmla="*/ 2171119 w 2482948"/>
              <a:gd name="connsiteY23267" fmla="*/ 584981 h 2128862"/>
              <a:gd name="connsiteX23268" fmla="*/ 2171634 w 2482948"/>
              <a:gd name="connsiteY23268" fmla="*/ 584930 h 2128862"/>
              <a:gd name="connsiteX23269" fmla="*/ 1546692 w 2482948"/>
              <a:gd name="connsiteY23269" fmla="*/ 575862 h 2128862"/>
              <a:gd name="connsiteX23270" fmla="*/ 1544888 w 2482948"/>
              <a:gd name="connsiteY23270" fmla="*/ 577206 h 2128862"/>
              <a:gd name="connsiteX23271" fmla="*/ 1552955 w 2482948"/>
              <a:gd name="connsiteY23271" fmla="*/ 580936 h 2128862"/>
              <a:gd name="connsiteX23272" fmla="*/ 1554490 w 2482948"/>
              <a:gd name="connsiteY23272" fmla="*/ 579532 h 2128862"/>
              <a:gd name="connsiteX23273" fmla="*/ 2173144 w 2482948"/>
              <a:gd name="connsiteY23273" fmla="*/ 575861 h 2128862"/>
              <a:gd name="connsiteX23274" fmla="*/ 2172341 w 2482948"/>
              <a:gd name="connsiteY23274" fmla="*/ 575894 h 2128862"/>
              <a:gd name="connsiteX23275" fmla="*/ 2171350 w 2482948"/>
              <a:gd name="connsiteY23275" fmla="*/ 575936 h 2128862"/>
              <a:gd name="connsiteX23276" fmla="*/ 2174167 w 2482948"/>
              <a:gd name="connsiteY23276" fmla="*/ 579551 h 2128862"/>
              <a:gd name="connsiteX23277" fmla="*/ 2177878 w 2482948"/>
              <a:gd name="connsiteY23277" fmla="*/ 584312 h 2128862"/>
              <a:gd name="connsiteX23278" fmla="*/ 2179330 w 2482948"/>
              <a:gd name="connsiteY23278" fmla="*/ 584168 h 2128862"/>
              <a:gd name="connsiteX23279" fmla="*/ 2179927 w 2482948"/>
              <a:gd name="connsiteY23279" fmla="*/ 584109 h 2128862"/>
              <a:gd name="connsiteX23280" fmla="*/ 2180709 w 2482948"/>
              <a:gd name="connsiteY23280" fmla="*/ 575541 h 2128862"/>
              <a:gd name="connsiteX23281" fmla="*/ 2180478 w 2482948"/>
              <a:gd name="connsiteY23281" fmla="*/ 575551 h 2128862"/>
              <a:gd name="connsiteX23282" fmla="*/ 2179103 w 2482948"/>
              <a:gd name="connsiteY23282" fmla="*/ 575609 h 2128862"/>
              <a:gd name="connsiteX23283" fmla="*/ 2178479 w 2482948"/>
              <a:gd name="connsiteY23283" fmla="*/ 575635 h 2128862"/>
              <a:gd name="connsiteX23284" fmla="*/ 2185046 w 2482948"/>
              <a:gd name="connsiteY23284" fmla="*/ 583603 h 2128862"/>
              <a:gd name="connsiteX23285" fmla="*/ 2185075 w 2482948"/>
              <a:gd name="connsiteY23285" fmla="*/ 583600 h 2128862"/>
              <a:gd name="connsiteX23286" fmla="*/ 2187527 w 2482948"/>
              <a:gd name="connsiteY23286" fmla="*/ 583357 h 2128862"/>
              <a:gd name="connsiteX23287" fmla="*/ 2184386 w 2482948"/>
              <a:gd name="connsiteY23287" fmla="*/ 579756 h 2128862"/>
              <a:gd name="connsiteX23288" fmla="*/ 2202904 w 2482948"/>
              <a:gd name="connsiteY23288" fmla="*/ 575533 h 2128862"/>
              <a:gd name="connsiteX23289" fmla="*/ 2208657 w 2482948"/>
              <a:gd name="connsiteY23289" fmla="*/ 581445 h 2128862"/>
              <a:gd name="connsiteX23290" fmla="*/ 2208877 w 2482948"/>
              <a:gd name="connsiteY23290" fmla="*/ 581458 h 2128862"/>
              <a:gd name="connsiteX23291" fmla="*/ 2210493 w 2482948"/>
              <a:gd name="connsiteY23291" fmla="*/ 581552 h 2128862"/>
              <a:gd name="connsiteX23292" fmla="*/ 2204532 w 2482948"/>
              <a:gd name="connsiteY23292" fmla="*/ 575695 h 2128862"/>
              <a:gd name="connsiteX23293" fmla="*/ 2204170 w 2482948"/>
              <a:gd name="connsiteY23293" fmla="*/ 575659 h 2128862"/>
              <a:gd name="connsiteX23294" fmla="*/ 2203751 w 2482948"/>
              <a:gd name="connsiteY23294" fmla="*/ 575618 h 2128862"/>
              <a:gd name="connsiteX23295" fmla="*/ 2188104 w 2482948"/>
              <a:gd name="connsiteY23295" fmla="*/ 575229 h 2128862"/>
              <a:gd name="connsiteX23296" fmla="*/ 2187627 w 2482948"/>
              <a:gd name="connsiteY23296" fmla="*/ 575249 h 2128862"/>
              <a:gd name="connsiteX23297" fmla="*/ 2187615 w 2482948"/>
              <a:gd name="connsiteY23297" fmla="*/ 575250 h 2128862"/>
              <a:gd name="connsiteX23298" fmla="*/ 2186793 w 2482948"/>
              <a:gd name="connsiteY23298" fmla="*/ 575284 h 2128862"/>
              <a:gd name="connsiteX23299" fmla="*/ 2193387 w 2482948"/>
              <a:gd name="connsiteY23299" fmla="*/ 582777 h 2128862"/>
              <a:gd name="connsiteX23300" fmla="*/ 2193594 w 2482948"/>
              <a:gd name="connsiteY23300" fmla="*/ 582757 h 2128862"/>
              <a:gd name="connsiteX23301" fmla="*/ 2193725 w 2482948"/>
              <a:gd name="connsiteY23301" fmla="*/ 582744 h 2128862"/>
              <a:gd name="connsiteX23302" fmla="*/ 2194977 w 2482948"/>
              <a:gd name="connsiteY23302" fmla="*/ 582620 h 2128862"/>
              <a:gd name="connsiteX23303" fmla="*/ 2190857 w 2482948"/>
              <a:gd name="connsiteY23303" fmla="*/ 578190 h 2128862"/>
              <a:gd name="connsiteX23304" fmla="*/ 2190228 w 2482948"/>
              <a:gd name="connsiteY23304" fmla="*/ 577513 h 2128862"/>
              <a:gd name="connsiteX23305" fmla="*/ 1573467 w 2482948"/>
              <a:gd name="connsiteY23305" fmla="*/ 574957 h 2128862"/>
              <a:gd name="connsiteX23306" fmla="*/ 1572059 w 2482948"/>
              <a:gd name="connsiteY23306" fmla="*/ 575747 h 2128862"/>
              <a:gd name="connsiteX23307" fmla="*/ 1578287 w 2482948"/>
              <a:gd name="connsiteY23307" fmla="*/ 578660 h 2128862"/>
              <a:gd name="connsiteX23308" fmla="*/ 1579612 w 2482948"/>
              <a:gd name="connsiteY23308" fmla="*/ 577866 h 2128862"/>
              <a:gd name="connsiteX23309" fmla="*/ 1576269 w 2482948"/>
              <a:gd name="connsiteY23309" fmla="*/ 576267 h 2128862"/>
              <a:gd name="connsiteX23310" fmla="*/ 2196279 w 2482948"/>
              <a:gd name="connsiteY23310" fmla="*/ 574884 h 2128862"/>
              <a:gd name="connsiteX23311" fmla="*/ 2193355 w 2482948"/>
              <a:gd name="connsiteY23311" fmla="*/ 575008 h 2128862"/>
              <a:gd name="connsiteX23312" fmla="*/ 2199867 w 2482948"/>
              <a:gd name="connsiteY23312" fmla="*/ 582136 h 2128862"/>
              <a:gd name="connsiteX23313" fmla="*/ 2203025 w 2482948"/>
              <a:gd name="connsiteY23313" fmla="*/ 581823 h 2128862"/>
              <a:gd name="connsiteX23314" fmla="*/ 2200653 w 2482948"/>
              <a:gd name="connsiteY23314" fmla="*/ 579384 h 2128862"/>
              <a:gd name="connsiteX23315" fmla="*/ 2198959 w 2482948"/>
              <a:gd name="connsiteY23315" fmla="*/ 577641 h 2128862"/>
              <a:gd name="connsiteX23316" fmla="*/ 922872 w 2482948"/>
              <a:gd name="connsiteY23316" fmla="*/ 573574 h 2128862"/>
              <a:gd name="connsiteX23317" fmla="*/ 922494 w 2482948"/>
              <a:gd name="connsiteY23317" fmla="*/ 574091 h 2128862"/>
              <a:gd name="connsiteX23318" fmla="*/ 922608 w 2482948"/>
              <a:gd name="connsiteY23318" fmla="*/ 574153 h 2128862"/>
              <a:gd name="connsiteX23319" fmla="*/ 922913 w 2482948"/>
              <a:gd name="connsiteY23319" fmla="*/ 574319 h 2128862"/>
              <a:gd name="connsiteX23320" fmla="*/ 923236 w 2482948"/>
              <a:gd name="connsiteY23320" fmla="*/ 573863 h 2128862"/>
              <a:gd name="connsiteX23321" fmla="*/ 923098 w 2482948"/>
              <a:gd name="connsiteY23321" fmla="*/ 573754 h 2128862"/>
              <a:gd name="connsiteX23322" fmla="*/ 922960 w 2482948"/>
              <a:gd name="connsiteY23322" fmla="*/ 573644 h 2128862"/>
              <a:gd name="connsiteX23323" fmla="*/ 1525031 w 2482948"/>
              <a:gd name="connsiteY23323" fmla="*/ 573168 h 2128862"/>
              <a:gd name="connsiteX23324" fmla="*/ 1523431 w 2482948"/>
              <a:gd name="connsiteY23324" fmla="*/ 574333 h 2128862"/>
              <a:gd name="connsiteX23325" fmla="*/ 1526767 w 2482948"/>
              <a:gd name="connsiteY23325" fmla="*/ 575855 h 2128862"/>
              <a:gd name="connsiteX23326" fmla="*/ 1533735 w 2482948"/>
              <a:gd name="connsiteY23326" fmla="*/ 579119 h 2128862"/>
              <a:gd name="connsiteX23327" fmla="*/ 1534632 w 2482948"/>
              <a:gd name="connsiteY23327" fmla="*/ 578457 h 2128862"/>
              <a:gd name="connsiteX23328" fmla="*/ 1535003 w 2482948"/>
              <a:gd name="connsiteY23328" fmla="*/ 578154 h 2128862"/>
              <a:gd name="connsiteX23329" fmla="*/ 1535286 w 2482948"/>
              <a:gd name="connsiteY23329" fmla="*/ 577923 h 2128862"/>
              <a:gd name="connsiteX23330" fmla="*/ 1530354 w 2482948"/>
              <a:gd name="connsiteY23330" fmla="*/ 575578 h 2128862"/>
              <a:gd name="connsiteX23331" fmla="*/ 1466639 w 2482948"/>
              <a:gd name="connsiteY23331" fmla="*/ 572986 h 2128862"/>
              <a:gd name="connsiteX23332" fmla="*/ 1465959 w 2482948"/>
              <a:gd name="connsiteY23332" fmla="*/ 573724 h 2128862"/>
              <a:gd name="connsiteX23333" fmla="*/ 1466036 w 2482948"/>
              <a:gd name="connsiteY23333" fmla="*/ 574925 h 2128862"/>
              <a:gd name="connsiteX23334" fmla="*/ 1466317 w 2482948"/>
              <a:gd name="connsiteY23334" fmla="*/ 574022 h 2128862"/>
              <a:gd name="connsiteX23335" fmla="*/ 1498084 w 2482948"/>
              <a:gd name="connsiteY23335" fmla="*/ 572862 h 2128862"/>
              <a:gd name="connsiteX23336" fmla="*/ 1495598 w 2482948"/>
              <a:gd name="connsiteY23336" fmla="*/ 574714 h 2128862"/>
              <a:gd name="connsiteX23337" fmla="*/ 1500294 w 2482948"/>
              <a:gd name="connsiteY23337" fmla="*/ 578474 h 2128862"/>
              <a:gd name="connsiteX23338" fmla="*/ 1506222 w 2482948"/>
              <a:gd name="connsiteY23338" fmla="*/ 581231 h 2128862"/>
              <a:gd name="connsiteX23339" fmla="*/ 1506767 w 2482948"/>
              <a:gd name="connsiteY23339" fmla="*/ 581473 h 2128862"/>
              <a:gd name="connsiteX23340" fmla="*/ 1508868 w 2482948"/>
              <a:gd name="connsiteY23340" fmla="*/ 579951 h 2128862"/>
              <a:gd name="connsiteX23341" fmla="*/ 1505396 w 2482948"/>
              <a:gd name="connsiteY23341" fmla="*/ 578336 h 2128862"/>
              <a:gd name="connsiteX23342" fmla="*/ 1467033 w 2482948"/>
              <a:gd name="connsiteY23342" fmla="*/ 572559 h 2128862"/>
              <a:gd name="connsiteX23343" fmla="*/ 1466972 w 2482948"/>
              <a:gd name="connsiteY23343" fmla="*/ 572625 h 2128862"/>
              <a:gd name="connsiteX23344" fmla="*/ 1466649 w 2482948"/>
              <a:gd name="connsiteY23344" fmla="*/ 572975 h 2128862"/>
              <a:gd name="connsiteX23345" fmla="*/ 1466878 w 2482948"/>
              <a:gd name="connsiteY23345" fmla="*/ 576563 h 2128862"/>
              <a:gd name="connsiteX23346" fmla="*/ 1466902 w 2482948"/>
              <a:gd name="connsiteY23346" fmla="*/ 576585 h 2128862"/>
              <a:gd name="connsiteX23347" fmla="*/ 1467067 w 2482948"/>
              <a:gd name="connsiteY23347" fmla="*/ 576737 h 2128862"/>
              <a:gd name="connsiteX23348" fmla="*/ 1467890 w 2482948"/>
              <a:gd name="connsiteY23348" fmla="*/ 574061 h 2128862"/>
              <a:gd name="connsiteX23349" fmla="*/ 1467890 w 2482948"/>
              <a:gd name="connsiteY23349" fmla="*/ 577502 h 2128862"/>
              <a:gd name="connsiteX23350" fmla="*/ 1467992 w 2482948"/>
              <a:gd name="connsiteY23350" fmla="*/ 577597 h 2128862"/>
              <a:gd name="connsiteX23351" fmla="*/ 1468443 w 2482948"/>
              <a:gd name="connsiteY23351" fmla="*/ 576130 h 2128862"/>
              <a:gd name="connsiteX23352" fmla="*/ 1468563 w 2482948"/>
              <a:gd name="connsiteY23352" fmla="*/ 578127 h 2128862"/>
              <a:gd name="connsiteX23353" fmla="*/ 1469028 w 2482948"/>
              <a:gd name="connsiteY23353" fmla="*/ 578559 h 2128862"/>
              <a:gd name="connsiteX23354" fmla="*/ 1469269 w 2482948"/>
              <a:gd name="connsiteY23354" fmla="*/ 577785 h 2128862"/>
              <a:gd name="connsiteX23355" fmla="*/ 1469337 w 2482948"/>
              <a:gd name="connsiteY23355" fmla="*/ 578846 h 2128862"/>
              <a:gd name="connsiteX23356" fmla="*/ 1470176 w 2482948"/>
              <a:gd name="connsiteY23356" fmla="*/ 579626 h 2128862"/>
              <a:gd name="connsiteX23357" fmla="*/ 1470234 w 2482948"/>
              <a:gd name="connsiteY23357" fmla="*/ 579439 h 2128862"/>
              <a:gd name="connsiteX23358" fmla="*/ 1470247 w 2482948"/>
              <a:gd name="connsiteY23358" fmla="*/ 579692 h 2128862"/>
              <a:gd name="connsiteX23359" fmla="*/ 1471546 w 2482948"/>
              <a:gd name="connsiteY23359" fmla="*/ 580899 h 2128862"/>
              <a:gd name="connsiteX23360" fmla="*/ 1471614 w 2482948"/>
              <a:gd name="connsiteY23360" fmla="*/ 580680 h 2128862"/>
              <a:gd name="connsiteX23361" fmla="*/ 1471632 w 2482948"/>
              <a:gd name="connsiteY23361" fmla="*/ 580978 h 2128862"/>
              <a:gd name="connsiteX23362" fmla="*/ 1472629 w 2482948"/>
              <a:gd name="connsiteY23362" fmla="*/ 581905 h 2128862"/>
              <a:gd name="connsiteX23363" fmla="*/ 1473723 w 2482948"/>
              <a:gd name="connsiteY23363" fmla="*/ 582921 h 2128862"/>
              <a:gd name="connsiteX23364" fmla="*/ 1476436 w 2482948"/>
              <a:gd name="connsiteY23364" fmla="*/ 581196 h 2128862"/>
              <a:gd name="connsiteX23365" fmla="*/ 596942 w 2482948"/>
              <a:gd name="connsiteY23365" fmla="*/ 572431 h 2128862"/>
              <a:gd name="connsiteX23366" fmla="*/ 510136 w 2482948"/>
              <a:gd name="connsiteY23366" fmla="*/ 673753 h 2128862"/>
              <a:gd name="connsiteX23367" fmla="*/ 494004 w 2482948"/>
              <a:gd name="connsiteY23367" fmla="*/ 693057 h 2128862"/>
              <a:gd name="connsiteX23368" fmla="*/ 460774 w 2482948"/>
              <a:gd name="connsiteY23368" fmla="*/ 732491 h 2128862"/>
              <a:gd name="connsiteX23369" fmla="*/ 195205 w 2482948"/>
              <a:gd name="connsiteY23369" fmla="*/ 1065486 h 2128862"/>
              <a:gd name="connsiteX23370" fmla="*/ 151645 w 2482948"/>
              <a:gd name="connsiteY23370" fmla="*/ 1112858 h 2128862"/>
              <a:gd name="connsiteX23371" fmla="*/ 121692 w 2482948"/>
              <a:gd name="connsiteY23371" fmla="*/ 1135373 h 2128862"/>
              <a:gd name="connsiteX23372" fmla="*/ 112235 w 2482948"/>
              <a:gd name="connsiteY23372" fmla="*/ 1142482 h 2128862"/>
              <a:gd name="connsiteX23373" fmla="*/ 106805 w 2482948"/>
              <a:gd name="connsiteY23373" fmla="*/ 1146564 h 2128862"/>
              <a:gd name="connsiteX23374" fmla="*/ 107213 w 2482948"/>
              <a:gd name="connsiteY23374" fmla="*/ 1148143 h 2128862"/>
              <a:gd name="connsiteX23375" fmla="*/ 107567 w 2482948"/>
              <a:gd name="connsiteY23375" fmla="*/ 1149513 h 2128862"/>
              <a:gd name="connsiteX23376" fmla="*/ 114774 w 2482948"/>
              <a:gd name="connsiteY23376" fmla="*/ 1144707 h 2128862"/>
              <a:gd name="connsiteX23377" fmla="*/ 153190 w 2482948"/>
              <a:gd name="connsiteY23377" fmla="*/ 1119090 h 2128862"/>
              <a:gd name="connsiteX23378" fmla="*/ 198791 w 2482948"/>
              <a:gd name="connsiteY23378" fmla="*/ 1072520 h 2128862"/>
              <a:gd name="connsiteX23379" fmla="*/ 467392 w 2482948"/>
              <a:gd name="connsiteY23379" fmla="*/ 744627 h 2128862"/>
              <a:gd name="connsiteX23380" fmla="*/ 505311 w 2482948"/>
              <a:gd name="connsiteY23380" fmla="*/ 699952 h 2128862"/>
              <a:gd name="connsiteX23381" fmla="*/ 516756 w 2482948"/>
              <a:gd name="connsiteY23381" fmla="*/ 686163 h 2128862"/>
              <a:gd name="connsiteX23382" fmla="*/ 610293 w 2482948"/>
              <a:gd name="connsiteY23382" fmla="*/ 577039 h 2128862"/>
              <a:gd name="connsiteX23383" fmla="*/ 603968 w 2482948"/>
              <a:gd name="connsiteY23383" fmla="*/ 574856 h 2128862"/>
              <a:gd name="connsiteX23384" fmla="*/ 598475 w 2482948"/>
              <a:gd name="connsiteY23384" fmla="*/ 572960 h 2128862"/>
              <a:gd name="connsiteX23385" fmla="*/ 1384655 w 2482948"/>
              <a:gd name="connsiteY23385" fmla="*/ 572250 h 2128862"/>
              <a:gd name="connsiteX23386" fmla="*/ 1384745 w 2482948"/>
              <a:gd name="connsiteY23386" fmla="*/ 572269 h 2128862"/>
              <a:gd name="connsiteX23387" fmla="*/ 1384193 w 2482948"/>
              <a:gd name="connsiteY23387" fmla="*/ 572269 h 2128862"/>
              <a:gd name="connsiteX23388" fmla="*/ 1552302 w 2482948"/>
              <a:gd name="connsiteY23388" fmla="*/ 571684 h 2128862"/>
              <a:gd name="connsiteX23389" fmla="*/ 1550312 w 2482948"/>
              <a:gd name="connsiteY23389" fmla="*/ 573166 h 2128862"/>
              <a:gd name="connsiteX23390" fmla="*/ 1555451 w 2482948"/>
              <a:gd name="connsiteY23390" fmla="*/ 575570 h 2128862"/>
              <a:gd name="connsiteX23391" fmla="*/ 1555898 w 2482948"/>
              <a:gd name="connsiteY23391" fmla="*/ 575780 h 2128862"/>
              <a:gd name="connsiteX23392" fmla="*/ 1558510 w 2482948"/>
              <a:gd name="connsiteY23392" fmla="*/ 577001 h 2128862"/>
              <a:gd name="connsiteX23393" fmla="*/ 1559029 w 2482948"/>
              <a:gd name="connsiteY23393" fmla="*/ 576710 h 2128862"/>
              <a:gd name="connsiteX23394" fmla="*/ 1559399 w 2482948"/>
              <a:gd name="connsiteY23394" fmla="*/ 576503 h 2128862"/>
              <a:gd name="connsiteX23395" fmla="*/ 1560499 w 2482948"/>
              <a:gd name="connsiteY23395" fmla="*/ 575590 h 2128862"/>
              <a:gd name="connsiteX23396" fmla="*/ 2206284 w 2482948"/>
              <a:gd name="connsiteY23396" fmla="*/ 571527 h 2128862"/>
              <a:gd name="connsiteX23397" fmla="*/ 2206762 w 2482948"/>
              <a:gd name="connsiteY23397" fmla="*/ 571995 h 2128862"/>
              <a:gd name="connsiteX23398" fmla="*/ 2207002 w 2482948"/>
              <a:gd name="connsiteY23398" fmla="*/ 572019 h 2128862"/>
              <a:gd name="connsiteX23399" fmla="*/ 2207093 w 2482948"/>
              <a:gd name="connsiteY23399" fmla="*/ 572028 h 2128862"/>
              <a:gd name="connsiteX23400" fmla="*/ 2206890 w 2482948"/>
              <a:gd name="connsiteY23400" fmla="*/ 571902 h 2128862"/>
              <a:gd name="connsiteX23401" fmla="*/ 2206617 w 2482948"/>
              <a:gd name="connsiteY23401" fmla="*/ 571733 h 2128862"/>
              <a:gd name="connsiteX23402" fmla="*/ 1580785 w 2482948"/>
              <a:gd name="connsiteY23402" fmla="*/ 570854 h 2128862"/>
              <a:gd name="connsiteX23403" fmla="*/ 1580192 w 2482948"/>
              <a:gd name="connsiteY23403" fmla="*/ 571186 h 2128862"/>
              <a:gd name="connsiteX23404" fmla="*/ 1578827 w 2482948"/>
              <a:gd name="connsiteY23404" fmla="*/ 571951 h 2128862"/>
              <a:gd name="connsiteX23405" fmla="*/ 1584750 w 2482948"/>
              <a:gd name="connsiteY23405" fmla="*/ 574784 h 2128862"/>
              <a:gd name="connsiteX23406" fmla="*/ 1586605 w 2482948"/>
              <a:gd name="connsiteY23406" fmla="*/ 573672 h 2128862"/>
              <a:gd name="connsiteX23407" fmla="*/ 1583931 w 2482948"/>
              <a:gd name="connsiteY23407" fmla="*/ 572377 h 2128862"/>
              <a:gd name="connsiteX23408" fmla="*/ 1582658 w 2482948"/>
              <a:gd name="connsiteY23408" fmla="*/ 571761 h 2128862"/>
              <a:gd name="connsiteX23409" fmla="*/ 882327 w 2482948"/>
              <a:gd name="connsiteY23409" fmla="*/ 570393 h 2128862"/>
              <a:gd name="connsiteX23410" fmla="*/ 880686 w 2482948"/>
              <a:gd name="connsiteY23410" fmla="*/ 570959 h 2128862"/>
              <a:gd name="connsiteX23411" fmla="*/ 878631 w 2482948"/>
              <a:gd name="connsiteY23411" fmla="*/ 571668 h 2128862"/>
              <a:gd name="connsiteX23412" fmla="*/ 880571 w 2482948"/>
              <a:gd name="connsiteY23412" fmla="*/ 572427 h 2128862"/>
              <a:gd name="connsiteX23413" fmla="*/ 882828 w 2482948"/>
              <a:gd name="connsiteY23413" fmla="*/ 571900 h 2128862"/>
              <a:gd name="connsiteX23414" fmla="*/ 884296 w 2482948"/>
              <a:gd name="connsiteY23414" fmla="*/ 571223 h 2128862"/>
              <a:gd name="connsiteX23415" fmla="*/ 2225116 w 2482948"/>
              <a:gd name="connsiteY23415" fmla="*/ 570152 h 2128862"/>
              <a:gd name="connsiteX23416" fmla="*/ 2230864 w 2482948"/>
              <a:gd name="connsiteY23416" fmla="*/ 574418 h 2128862"/>
              <a:gd name="connsiteX23417" fmla="*/ 2276350 w 2482948"/>
              <a:gd name="connsiteY23417" fmla="*/ 578991 h 2128862"/>
              <a:gd name="connsiteX23418" fmla="*/ 2299140 w 2482948"/>
              <a:gd name="connsiteY23418" fmla="*/ 583874 h 2128862"/>
              <a:gd name="connsiteX23419" fmla="*/ 2301779 w 2482948"/>
              <a:gd name="connsiteY23419" fmla="*/ 584439 h 2128862"/>
              <a:gd name="connsiteX23420" fmla="*/ 2310245 w 2482948"/>
              <a:gd name="connsiteY23420" fmla="*/ 586253 h 2128862"/>
              <a:gd name="connsiteX23421" fmla="*/ 2295349 w 2482948"/>
              <a:gd name="connsiteY23421" fmla="*/ 582637 h 2128862"/>
              <a:gd name="connsiteX23422" fmla="*/ 2268541 w 2482948"/>
              <a:gd name="connsiteY23422" fmla="*/ 576130 h 2128862"/>
              <a:gd name="connsiteX23423" fmla="*/ 2227446 w 2482948"/>
              <a:gd name="connsiteY23423" fmla="*/ 570473 h 2128862"/>
              <a:gd name="connsiteX23424" fmla="*/ 1463722 w 2482948"/>
              <a:gd name="connsiteY23424" fmla="*/ 569518 h 2128862"/>
              <a:gd name="connsiteX23425" fmla="*/ 1463731 w 2482948"/>
              <a:gd name="connsiteY23425" fmla="*/ 569657 h 2128862"/>
              <a:gd name="connsiteX23426" fmla="*/ 1463733 w 2482948"/>
              <a:gd name="connsiteY23426" fmla="*/ 569649 h 2128862"/>
              <a:gd name="connsiteX23427" fmla="*/ 1463747 w 2482948"/>
              <a:gd name="connsiteY23427" fmla="*/ 569603 h 2128862"/>
              <a:gd name="connsiteX23428" fmla="*/ 1463762 w 2482948"/>
              <a:gd name="connsiteY23428" fmla="*/ 569555 h 2128862"/>
              <a:gd name="connsiteX23429" fmla="*/ 1463757 w 2482948"/>
              <a:gd name="connsiteY23429" fmla="*/ 569550 h 2128862"/>
              <a:gd name="connsiteX23430" fmla="*/ 2197050 w 2482948"/>
              <a:gd name="connsiteY23430" fmla="*/ 569518 h 2128862"/>
              <a:gd name="connsiteX23431" fmla="*/ 2198668 w 2482948"/>
              <a:gd name="connsiteY23431" fmla="*/ 571181 h 2128862"/>
              <a:gd name="connsiteX23432" fmla="*/ 2199415 w 2482948"/>
              <a:gd name="connsiteY23432" fmla="*/ 571256 h 2128862"/>
              <a:gd name="connsiteX23433" fmla="*/ 2199831 w 2482948"/>
              <a:gd name="connsiteY23433" fmla="*/ 571298 h 2128862"/>
              <a:gd name="connsiteX23434" fmla="*/ 2199994 w 2482948"/>
              <a:gd name="connsiteY23434" fmla="*/ 571314 h 2128862"/>
              <a:gd name="connsiteX23435" fmla="*/ 2199953 w 2482948"/>
              <a:gd name="connsiteY23435" fmla="*/ 571289 h 2128862"/>
              <a:gd name="connsiteX23436" fmla="*/ 2019250 w 2482948"/>
              <a:gd name="connsiteY23436" fmla="*/ 569005 h 2128862"/>
              <a:gd name="connsiteX23437" fmla="*/ 2009198 w 2482948"/>
              <a:gd name="connsiteY23437" fmla="*/ 572544 h 2128862"/>
              <a:gd name="connsiteX23438" fmla="*/ 2005689 w 2482948"/>
              <a:gd name="connsiteY23438" fmla="*/ 575049 h 2128862"/>
              <a:gd name="connsiteX23439" fmla="*/ 2004825 w 2482948"/>
              <a:gd name="connsiteY23439" fmla="*/ 575666 h 2128862"/>
              <a:gd name="connsiteX23440" fmla="*/ 1976020 w 2482948"/>
              <a:gd name="connsiteY23440" fmla="*/ 603679 h 2128862"/>
              <a:gd name="connsiteX23441" fmla="*/ 1986080 w 2482948"/>
              <a:gd name="connsiteY23441" fmla="*/ 599892 h 2128862"/>
              <a:gd name="connsiteX23442" fmla="*/ 1990144 w 2482948"/>
              <a:gd name="connsiteY23442" fmla="*/ 598361 h 2128862"/>
              <a:gd name="connsiteX23443" fmla="*/ 1999699 w 2482948"/>
              <a:gd name="connsiteY23443" fmla="*/ 586850 h 2128862"/>
              <a:gd name="connsiteX23444" fmla="*/ 2000689 w 2482948"/>
              <a:gd name="connsiteY23444" fmla="*/ 585981 h 2128862"/>
              <a:gd name="connsiteX23445" fmla="*/ 2005788 w 2482948"/>
              <a:gd name="connsiteY23445" fmla="*/ 581508 h 2128862"/>
              <a:gd name="connsiteX23446" fmla="*/ 2009806 w 2482948"/>
              <a:gd name="connsiteY23446" fmla="*/ 576941 h 2128862"/>
              <a:gd name="connsiteX23447" fmla="*/ 1470521 w 2482948"/>
              <a:gd name="connsiteY23447" fmla="*/ 568778 h 2128862"/>
              <a:gd name="connsiteX23448" fmla="*/ 1469670 w 2482948"/>
              <a:gd name="connsiteY23448" fmla="*/ 569701 h 2128862"/>
              <a:gd name="connsiteX23449" fmla="*/ 1475779 w 2482948"/>
              <a:gd name="connsiteY23449" fmla="*/ 575179 h 2128862"/>
              <a:gd name="connsiteX23450" fmla="*/ 1477093 w 2482948"/>
              <a:gd name="connsiteY23450" fmla="*/ 576358 h 2128862"/>
              <a:gd name="connsiteX23451" fmla="*/ 1479977 w 2482948"/>
              <a:gd name="connsiteY23451" fmla="*/ 578944 h 2128862"/>
              <a:gd name="connsiteX23452" fmla="*/ 1480246 w 2482948"/>
              <a:gd name="connsiteY23452" fmla="*/ 578773 h 2128862"/>
              <a:gd name="connsiteX23453" fmla="*/ 1480479 w 2482948"/>
              <a:gd name="connsiteY23453" fmla="*/ 578625 h 2128862"/>
              <a:gd name="connsiteX23454" fmla="*/ 1481334 w 2482948"/>
              <a:gd name="connsiteY23454" fmla="*/ 578082 h 2128862"/>
              <a:gd name="connsiteX23455" fmla="*/ 1531288 w 2482948"/>
              <a:gd name="connsiteY23455" fmla="*/ 568613 h 2128862"/>
              <a:gd name="connsiteX23456" fmla="*/ 1529400 w 2482948"/>
              <a:gd name="connsiteY23456" fmla="*/ 569987 h 2128862"/>
              <a:gd name="connsiteX23457" fmla="*/ 1532421 w 2482948"/>
              <a:gd name="connsiteY23457" fmla="*/ 571442 h 2128862"/>
              <a:gd name="connsiteX23458" fmla="*/ 1539313 w 2482948"/>
              <a:gd name="connsiteY23458" fmla="*/ 574629 h 2128862"/>
              <a:gd name="connsiteX23459" fmla="*/ 1539884 w 2482948"/>
              <a:gd name="connsiteY23459" fmla="*/ 574162 h 2128862"/>
              <a:gd name="connsiteX23460" fmla="*/ 1541051 w 2482948"/>
              <a:gd name="connsiteY23460" fmla="*/ 573208 h 2128862"/>
              <a:gd name="connsiteX23461" fmla="*/ 1536420 w 2482948"/>
              <a:gd name="connsiteY23461" fmla="*/ 571028 h 2128862"/>
              <a:gd name="connsiteX23462" fmla="*/ 1503912 w 2482948"/>
              <a:gd name="connsiteY23462" fmla="*/ 568521 h 2128862"/>
              <a:gd name="connsiteX23463" fmla="*/ 1501898 w 2482948"/>
              <a:gd name="connsiteY23463" fmla="*/ 570021 h 2128862"/>
              <a:gd name="connsiteX23464" fmla="*/ 1507464 w 2482948"/>
              <a:gd name="connsiteY23464" fmla="*/ 574061 h 2128862"/>
              <a:gd name="connsiteX23465" fmla="*/ 1513255 w 2482948"/>
              <a:gd name="connsiteY23465" fmla="*/ 576682 h 2128862"/>
              <a:gd name="connsiteX23466" fmla="*/ 1513332 w 2482948"/>
              <a:gd name="connsiteY23466" fmla="*/ 576717 h 2128862"/>
              <a:gd name="connsiteX23467" fmla="*/ 1515070 w 2482948"/>
              <a:gd name="connsiteY23467" fmla="*/ 575458 h 2128862"/>
              <a:gd name="connsiteX23468" fmla="*/ 1511600 w 2482948"/>
              <a:gd name="connsiteY23468" fmla="*/ 573924 h 2128862"/>
              <a:gd name="connsiteX23469" fmla="*/ 1558495 w 2482948"/>
              <a:gd name="connsiteY23469" fmla="*/ 567961 h 2128862"/>
              <a:gd name="connsiteX23470" fmla="*/ 1557617 w 2482948"/>
              <a:gd name="connsiteY23470" fmla="*/ 568389 h 2128862"/>
              <a:gd name="connsiteX23471" fmla="*/ 1557065 w 2482948"/>
              <a:gd name="connsiteY23471" fmla="*/ 568658 h 2128862"/>
              <a:gd name="connsiteX23472" fmla="*/ 1565032 w 2482948"/>
              <a:gd name="connsiteY23472" fmla="*/ 572431 h 2128862"/>
              <a:gd name="connsiteX23473" fmla="*/ 1566434 w 2482948"/>
              <a:gd name="connsiteY23473" fmla="*/ 571671 h 2128862"/>
              <a:gd name="connsiteX23474" fmla="*/ 1365519 w 2482948"/>
              <a:gd name="connsiteY23474" fmla="*/ 567778 h 2128862"/>
              <a:gd name="connsiteX23475" fmla="*/ 1356893 w 2482948"/>
              <a:gd name="connsiteY23475" fmla="*/ 589918 h 2128862"/>
              <a:gd name="connsiteX23476" fmla="*/ 1356893 w 2482948"/>
              <a:gd name="connsiteY23476" fmla="*/ 591435 h 2128862"/>
              <a:gd name="connsiteX23477" fmla="*/ 1076898 w 2482948"/>
              <a:gd name="connsiteY23477" fmla="*/ 657050 h 2128862"/>
              <a:gd name="connsiteX23478" fmla="*/ 1076917 w 2482948"/>
              <a:gd name="connsiteY23478" fmla="*/ 657085 h 2128862"/>
              <a:gd name="connsiteX23479" fmla="*/ 1077694 w 2482948"/>
              <a:gd name="connsiteY23479" fmla="*/ 659989 h 2128862"/>
              <a:gd name="connsiteX23480" fmla="*/ 1079419 w 2482948"/>
              <a:gd name="connsiteY23480" fmla="*/ 666431 h 2128862"/>
              <a:gd name="connsiteX23481" fmla="*/ 1360203 w 2482948"/>
              <a:gd name="connsiteY23481" fmla="*/ 617494 h 2128862"/>
              <a:gd name="connsiteX23482" fmla="*/ 1378057 w 2482948"/>
              <a:gd name="connsiteY23482" fmla="*/ 571143 h 2128862"/>
              <a:gd name="connsiteX23483" fmla="*/ 1372610 w 2482948"/>
              <a:gd name="connsiteY23483" fmla="*/ 570338 h 2128862"/>
              <a:gd name="connsiteX23484" fmla="*/ 1369337 w 2482948"/>
              <a:gd name="connsiteY23484" fmla="*/ 569112 h 2128862"/>
              <a:gd name="connsiteX23485" fmla="*/ 1367923 w 2482948"/>
              <a:gd name="connsiteY23485" fmla="*/ 568822 h 2128862"/>
              <a:gd name="connsiteX23486" fmla="*/ 2033493 w 2482948"/>
              <a:gd name="connsiteY23486" fmla="*/ 567626 h 2128862"/>
              <a:gd name="connsiteX23487" fmla="*/ 2030232 w 2482948"/>
              <a:gd name="connsiteY23487" fmla="*/ 567891 h 2128862"/>
              <a:gd name="connsiteX23488" fmla="*/ 2028726 w 2482948"/>
              <a:gd name="connsiteY23488" fmla="*/ 568014 h 2128862"/>
              <a:gd name="connsiteX23489" fmla="*/ 2022584 w 2482948"/>
              <a:gd name="connsiteY23489" fmla="*/ 572647 h 2128862"/>
              <a:gd name="connsiteX23490" fmla="*/ 2015340 w 2482948"/>
              <a:gd name="connsiteY23490" fmla="*/ 579257 h 2128862"/>
              <a:gd name="connsiteX23491" fmla="*/ 2004758 w 2482948"/>
              <a:gd name="connsiteY23491" fmla="*/ 590879 h 2128862"/>
              <a:gd name="connsiteX23492" fmla="*/ 2002014 w 2482948"/>
              <a:gd name="connsiteY23492" fmla="*/ 593892 h 2128862"/>
              <a:gd name="connsiteX23493" fmla="*/ 2013921 w 2482948"/>
              <a:gd name="connsiteY23493" fmla="*/ 589409 h 2128862"/>
              <a:gd name="connsiteX23494" fmla="*/ 2026943 w 2482948"/>
              <a:gd name="connsiteY23494" fmla="*/ 574916 h 2128862"/>
              <a:gd name="connsiteX23495" fmla="*/ 2049003 w 2482948"/>
              <a:gd name="connsiteY23495" fmla="*/ 566364 h 2128862"/>
              <a:gd name="connsiteX23496" fmla="*/ 2046427 w 2482948"/>
              <a:gd name="connsiteY23496" fmla="*/ 566574 h 2128862"/>
              <a:gd name="connsiteX23497" fmla="*/ 2043743 w 2482948"/>
              <a:gd name="connsiteY23497" fmla="*/ 566792 h 2128862"/>
              <a:gd name="connsiteX23498" fmla="*/ 2032814 w 2482948"/>
              <a:gd name="connsiteY23498" fmla="*/ 577281 h 2128862"/>
              <a:gd name="connsiteX23499" fmla="*/ 2025070 w 2482948"/>
              <a:gd name="connsiteY23499" fmla="*/ 584713 h 2128862"/>
              <a:gd name="connsiteX23500" fmla="*/ 2024524 w 2482948"/>
              <a:gd name="connsiteY23500" fmla="*/ 585417 h 2128862"/>
              <a:gd name="connsiteX23501" fmla="*/ 2035367 w 2482948"/>
              <a:gd name="connsiteY23501" fmla="*/ 581335 h 2128862"/>
              <a:gd name="connsiteX23502" fmla="*/ 2036896 w 2482948"/>
              <a:gd name="connsiteY23502" fmla="*/ 581166 h 2128862"/>
              <a:gd name="connsiteX23503" fmla="*/ 1827860 w 2482948"/>
              <a:gd name="connsiteY23503" fmla="*/ 565747 h 2128862"/>
              <a:gd name="connsiteX23504" fmla="*/ 1827838 w 2482948"/>
              <a:gd name="connsiteY23504" fmla="*/ 565756 h 2128862"/>
              <a:gd name="connsiteX23505" fmla="*/ 1827714 w 2482948"/>
              <a:gd name="connsiteY23505" fmla="*/ 565842 h 2128862"/>
              <a:gd name="connsiteX23506" fmla="*/ 2060579 w 2482948"/>
              <a:gd name="connsiteY23506" fmla="*/ 565422 h 2128862"/>
              <a:gd name="connsiteX23507" fmla="*/ 2058792 w 2482948"/>
              <a:gd name="connsiteY23507" fmla="*/ 565568 h 2128862"/>
              <a:gd name="connsiteX23508" fmla="*/ 2057514 w 2482948"/>
              <a:gd name="connsiteY23508" fmla="*/ 565672 h 2128862"/>
              <a:gd name="connsiteX23509" fmla="*/ 2045558 w 2482948"/>
              <a:gd name="connsiteY23509" fmla="*/ 580209 h 2128862"/>
              <a:gd name="connsiteX23510" fmla="*/ 2051329 w 2482948"/>
              <a:gd name="connsiteY23510" fmla="*/ 579571 h 2128862"/>
              <a:gd name="connsiteX23511" fmla="*/ 580689 w 2482948"/>
              <a:gd name="connsiteY23511" fmla="*/ 565300 h 2128862"/>
              <a:gd name="connsiteX23512" fmla="*/ 501588 w 2482948"/>
              <a:gd name="connsiteY23512" fmla="*/ 658585 h 2128862"/>
              <a:gd name="connsiteX23513" fmla="*/ 481181 w 2482948"/>
              <a:gd name="connsiteY23513" fmla="*/ 682578 h 2128862"/>
              <a:gd name="connsiteX23514" fmla="*/ 451673 w 2482948"/>
              <a:gd name="connsiteY23514" fmla="*/ 717876 h 2128862"/>
              <a:gd name="connsiteX23515" fmla="*/ 187760 w 2482948"/>
              <a:gd name="connsiteY23515" fmla="*/ 1055973 h 2128862"/>
              <a:gd name="connsiteX23516" fmla="*/ 98824 w 2482948"/>
              <a:gd name="connsiteY23516" fmla="*/ 1143393 h 2128862"/>
              <a:gd name="connsiteX23517" fmla="*/ 98454 w 2482948"/>
              <a:gd name="connsiteY23517" fmla="*/ 1143670 h 2128862"/>
              <a:gd name="connsiteX23518" fmla="*/ 98549 w 2482948"/>
              <a:gd name="connsiteY23518" fmla="*/ 1144082 h 2128862"/>
              <a:gd name="connsiteX23519" fmla="*/ 99336 w 2482948"/>
              <a:gd name="connsiteY23519" fmla="*/ 1146208 h 2128862"/>
              <a:gd name="connsiteX23520" fmla="*/ 106313 w 2482948"/>
              <a:gd name="connsiteY23520" fmla="*/ 1140956 h 2128862"/>
              <a:gd name="connsiteX23521" fmla="*/ 148371 w 2482948"/>
              <a:gd name="connsiteY23521" fmla="*/ 1109296 h 2128862"/>
              <a:gd name="connsiteX23522" fmla="*/ 191344 w 2482948"/>
              <a:gd name="connsiteY23522" fmla="*/ 1062452 h 2128862"/>
              <a:gd name="connsiteX23523" fmla="*/ 457740 w 2482948"/>
              <a:gd name="connsiteY23523" fmla="*/ 729459 h 2128862"/>
              <a:gd name="connsiteX23524" fmla="*/ 490970 w 2482948"/>
              <a:gd name="connsiteY23524" fmla="*/ 689471 h 2128862"/>
              <a:gd name="connsiteX23525" fmla="*/ 507103 w 2482948"/>
              <a:gd name="connsiteY23525" fmla="*/ 670167 h 2128862"/>
              <a:gd name="connsiteX23526" fmla="*/ 592162 w 2482948"/>
              <a:gd name="connsiteY23526" fmla="*/ 570781 h 2128862"/>
              <a:gd name="connsiteX23527" fmla="*/ 585285 w 2482948"/>
              <a:gd name="connsiteY23527" fmla="*/ 568407 h 2128862"/>
              <a:gd name="connsiteX23528" fmla="*/ 2184379 w 2482948"/>
              <a:gd name="connsiteY23528" fmla="*/ 565183 h 2128862"/>
              <a:gd name="connsiteX23529" fmla="*/ 2189804 w 2482948"/>
              <a:gd name="connsiteY23529" fmla="*/ 571121 h 2128862"/>
              <a:gd name="connsiteX23530" fmla="*/ 2189855 w 2482948"/>
              <a:gd name="connsiteY23530" fmla="*/ 571177 h 2128862"/>
              <a:gd name="connsiteX23531" fmla="*/ 2192572 w 2482948"/>
              <a:gd name="connsiteY23531" fmla="*/ 571070 h 2128862"/>
              <a:gd name="connsiteX23532" fmla="*/ 2189447 w 2482948"/>
              <a:gd name="connsiteY23532" fmla="*/ 567856 h 2128862"/>
              <a:gd name="connsiteX23533" fmla="*/ 1476216 w 2482948"/>
              <a:gd name="connsiteY23533" fmla="*/ 564943 h 2128862"/>
              <a:gd name="connsiteX23534" fmla="*/ 1474446 w 2482948"/>
              <a:gd name="connsiteY23534" fmla="*/ 565934 h 2128862"/>
              <a:gd name="connsiteX23535" fmla="*/ 1484935 w 2482948"/>
              <a:gd name="connsiteY23535" fmla="*/ 574761 h 2128862"/>
              <a:gd name="connsiteX23536" fmla="*/ 1485633 w 2482948"/>
              <a:gd name="connsiteY23536" fmla="*/ 575349 h 2128862"/>
              <a:gd name="connsiteX23537" fmla="*/ 1487602 w 2482948"/>
              <a:gd name="connsiteY23537" fmla="*/ 574097 h 2128862"/>
              <a:gd name="connsiteX23538" fmla="*/ 1749346 w 2482948"/>
              <a:gd name="connsiteY23538" fmla="*/ 564700 h 2128862"/>
              <a:gd name="connsiteX23539" fmla="*/ 1733760 w 2482948"/>
              <a:gd name="connsiteY23539" fmla="*/ 580613 h 2128862"/>
              <a:gd name="connsiteX23540" fmla="*/ 1733221 w 2482948"/>
              <a:gd name="connsiteY23540" fmla="*/ 581163 h 2128862"/>
              <a:gd name="connsiteX23541" fmla="*/ 1733213 w 2482948"/>
              <a:gd name="connsiteY23541" fmla="*/ 581171 h 2128862"/>
              <a:gd name="connsiteX23542" fmla="*/ 1689197 w 2482948"/>
              <a:gd name="connsiteY23542" fmla="*/ 639833 h 2128862"/>
              <a:gd name="connsiteX23543" fmla="*/ 1594039 w 2482948"/>
              <a:gd name="connsiteY23543" fmla="*/ 834614 h 2128862"/>
              <a:gd name="connsiteX23544" fmla="*/ 1588422 w 2482948"/>
              <a:gd name="connsiteY23544" fmla="*/ 851171 h 2128862"/>
              <a:gd name="connsiteX23545" fmla="*/ 1588556 w 2482948"/>
              <a:gd name="connsiteY23545" fmla="*/ 851313 h 2128862"/>
              <a:gd name="connsiteX23546" fmla="*/ 1594970 w 2482948"/>
              <a:gd name="connsiteY23546" fmla="*/ 858120 h 2128862"/>
              <a:gd name="connsiteX23547" fmla="*/ 1595232 w 2482948"/>
              <a:gd name="connsiteY23547" fmla="*/ 858398 h 2128862"/>
              <a:gd name="connsiteX23548" fmla="*/ 1598744 w 2482948"/>
              <a:gd name="connsiteY23548" fmla="*/ 847575 h 2128862"/>
              <a:gd name="connsiteX23549" fmla="*/ 1619472 w 2482948"/>
              <a:gd name="connsiteY23549" fmla="*/ 792880 h 2128862"/>
              <a:gd name="connsiteX23550" fmla="*/ 1623042 w 2482948"/>
              <a:gd name="connsiteY23550" fmla="*/ 783460 h 2128862"/>
              <a:gd name="connsiteX23551" fmla="*/ 1625608 w 2482948"/>
              <a:gd name="connsiteY23551" fmla="*/ 777602 h 2128862"/>
              <a:gd name="connsiteX23552" fmla="*/ 1637111 w 2482948"/>
              <a:gd name="connsiteY23552" fmla="*/ 751336 h 2128862"/>
              <a:gd name="connsiteX23553" fmla="*/ 1641878 w 2482948"/>
              <a:gd name="connsiteY23553" fmla="*/ 740453 h 2128862"/>
              <a:gd name="connsiteX23554" fmla="*/ 1647104 w 2482948"/>
              <a:gd name="connsiteY23554" fmla="*/ 728521 h 2128862"/>
              <a:gd name="connsiteX23555" fmla="*/ 1663855 w 2482948"/>
              <a:gd name="connsiteY23555" fmla="*/ 695159 h 2128862"/>
              <a:gd name="connsiteX23556" fmla="*/ 1670358 w 2482948"/>
              <a:gd name="connsiteY23556" fmla="*/ 682208 h 2128862"/>
              <a:gd name="connsiteX23557" fmla="*/ 1692232 w 2482948"/>
              <a:gd name="connsiteY23557" fmla="*/ 643969 h 2128862"/>
              <a:gd name="connsiteX23558" fmla="*/ 1720336 w 2482948"/>
              <a:gd name="connsiteY23558" fmla="*/ 601351 h 2128862"/>
              <a:gd name="connsiteX23559" fmla="*/ 1725969 w 2482948"/>
              <a:gd name="connsiteY23559" fmla="*/ 594098 h 2128862"/>
              <a:gd name="connsiteX23560" fmla="*/ 1727365 w 2482948"/>
              <a:gd name="connsiteY23560" fmla="*/ 592035 h 2128862"/>
              <a:gd name="connsiteX23561" fmla="*/ 1729149 w 2482948"/>
              <a:gd name="connsiteY23561" fmla="*/ 589399 h 2128862"/>
              <a:gd name="connsiteX23562" fmla="*/ 1734702 w 2482948"/>
              <a:gd name="connsiteY23562" fmla="*/ 582793 h 2128862"/>
              <a:gd name="connsiteX23563" fmla="*/ 1735343 w 2482948"/>
              <a:gd name="connsiteY23563" fmla="*/ 582030 h 2128862"/>
              <a:gd name="connsiteX23564" fmla="*/ 1745751 w 2482948"/>
              <a:gd name="connsiteY23564" fmla="*/ 568631 h 2128862"/>
              <a:gd name="connsiteX23565" fmla="*/ 2177456 w 2482948"/>
              <a:gd name="connsiteY23565" fmla="*/ 564673 h 2128862"/>
              <a:gd name="connsiteX23566" fmla="*/ 2178432 w 2482948"/>
              <a:gd name="connsiteY23566" fmla="*/ 565782 h 2128862"/>
              <a:gd name="connsiteX23567" fmla="*/ 2183403 w 2482948"/>
              <a:gd name="connsiteY23567" fmla="*/ 571431 h 2128862"/>
              <a:gd name="connsiteX23568" fmla="*/ 2184531 w 2482948"/>
              <a:gd name="connsiteY23568" fmla="*/ 571387 h 2128862"/>
              <a:gd name="connsiteX23569" fmla="*/ 2178555 w 2482948"/>
              <a:gd name="connsiteY23569" fmla="*/ 564960 h 2128862"/>
              <a:gd name="connsiteX23570" fmla="*/ 2178114 w 2482948"/>
              <a:gd name="connsiteY23570" fmla="*/ 564679 h 2128862"/>
              <a:gd name="connsiteX23571" fmla="*/ 2169382 w 2482948"/>
              <a:gd name="connsiteY23571" fmla="*/ 564599 h 2128862"/>
              <a:gd name="connsiteX23572" fmla="*/ 2175277 w 2482948"/>
              <a:gd name="connsiteY23572" fmla="*/ 571751 h 2128862"/>
              <a:gd name="connsiteX23573" fmla="*/ 2175859 w 2482948"/>
              <a:gd name="connsiteY23573" fmla="*/ 571729 h 2128862"/>
              <a:gd name="connsiteX23574" fmla="*/ 2177332 w 2482948"/>
              <a:gd name="connsiteY23574" fmla="*/ 571671 h 2128862"/>
              <a:gd name="connsiteX23575" fmla="*/ 2176505 w 2482948"/>
              <a:gd name="connsiteY23575" fmla="*/ 570723 h 2128862"/>
              <a:gd name="connsiteX23576" fmla="*/ 2173729 w 2482948"/>
              <a:gd name="connsiteY23576" fmla="*/ 567541 h 2128862"/>
              <a:gd name="connsiteX23577" fmla="*/ 2171177 w 2482948"/>
              <a:gd name="connsiteY23577" fmla="*/ 564616 h 2128862"/>
              <a:gd name="connsiteX23578" fmla="*/ 2170714 w 2482948"/>
              <a:gd name="connsiteY23578" fmla="*/ 564612 h 2128862"/>
              <a:gd name="connsiteX23579" fmla="*/ 2169718 w 2482948"/>
              <a:gd name="connsiteY23579" fmla="*/ 564602 h 2128862"/>
              <a:gd name="connsiteX23580" fmla="*/ 2070850 w 2482948"/>
              <a:gd name="connsiteY23580" fmla="*/ 564587 h 2128862"/>
              <a:gd name="connsiteX23581" fmla="*/ 2067213 w 2482948"/>
              <a:gd name="connsiteY23581" fmla="*/ 564883 h 2128862"/>
              <a:gd name="connsiteX23582" fmla="*/ 2059467 w 2482948"/>
              <a:gd name="connsiteY23582" fmla="*/ 578672 h 2128862"/>
              <a:gd name="connsiteX23583" fmla="*/ 2062718 w 2482948"/>
              <a:gd name="connsiteY23583" fmla="*/ 578313 h 2128862"/>
              <a:gd name="connsiteX23584" fmla="*/ 2064045 w 2482948"/>
              <a:gd name="connsiteY23584" fmla="*/ 578166 h 2128862"/>
              <a:gd name="connsiteX23585" fmla="*/ 2067832 w 2482948"/>
              <a:gd name="connsiteY23585" fmla="*/ 570201 h 2128862"/>
              <a:gd name="connsiteX23586" fmla="*/ 2162466 w 2482948"/>
              <a:gd name="connsiteY23586" fmla="*/ 564536 h 2128862"/>
              <a:gd name="connsiteX23587" fmla="*/ 2168303 w 2482948"/>
              <a:gd name="connsiteY23587" fmla="*/ 572026 h 2128862"/>
              <a:gd name="connsiteX23588" fmla="*/ 2168497 w 2482948"/>
              <a:gd name="connsiteY23588" fmla="*/ 572019 h 2128862"/>
              <a:gd name="connsiteX23589" fmla="*/ 2169299 w 2482948"/>
              <a:gd name="connsiteY23589" fmla="*/ 571987 h 2128862"/>
              <a:gd name="connsiteX23590" fmla="*/ 2169938 w 2482948"/>
              <a:gd name="connsiteY23590" fmla="*/ 571962 h 2128862"/>
              <a:gd name="connsiteX23591" fmla="*/ 2163842 w 2482948"/>
              <a:gd name="connsiteY23591" fmla="*/ 564549 h 2128862"/>
              <a:gd name="connsiteX23592" fmla="*/ 1509359 w 2482948"/>
              <a:gd name="connsiteY23592" fmla="*/ 564463 h 2128862"/>
              <a:gd name="connsiteX23593" fmla="*/ 1507485 w 2482948"/>
              <a:gd name="connsiteY23593" fmla="*/ 565859 h 2128862"/>
              <a:gd name="connsiteX23594" fmla="*/ 1512978 w 2482948"/>
              <a:gd name="connsiteY23594" fmla="*/ 569651 h 2128862"/>
              <a:gd name="connsiteX23595" fmla="*/ 1518908 w 2482948"/>
              <a:gd name="connsiteY23595" fmla="*/ 572269 h 2128862"/>
              <a:gd name="connsiteX23596" fmla="*/ 1519254 w 2482948"/>
              <a:gd name="connsiteY23596" fmla="*/ 572427 h 2128862"/>
              <a:gd name="connsiteX23597" fmla="*/ 1520891 w 2482948"/>
              <a:gd name="connsiteY23597" fmla="*/ 571241 h 2128862"/>
              <a:gd name="connsiteX23598" fmla="*/ 1516978 w 2482948"/>
              <a:gd name="connsiteY23598" fmla="*/ 569374 h 2128862"/>
              <a:gd name="connsiteX23599" fmla="*/ 2154053 w 2482948"/>
              <a:gd name="connsiteY23599" fmla="*/ 564459 h 2128862"/>
              <a:gd name="connsiteX23600" fmla="*/ 2156742 w 2482948"/>
              <a:gd name="connsiteY23600" fmla="*/ 568136 h 2128862"/>
              <a:gd name="connsiteX23601" fmla="*/ 2159832 w 2482948"/>
              <a:gd name="connsiteY23601" fmla="*/ 572360 h 2128862"/>
              <a:gd name="connsiteX23602" fmla="*/ 2160866 w 2482948"/>
              <a:gd name="connsiteY23602" fmla="*/ 572319 h 2128862"/>
              <a:gd name="connsiteX23603" fmla="*/ 2161818 w 2482948"/>
              <a:gd name="connsiteY23603" fmla="*/ 572282 h 2128862"/>
              <a:gd name="connsiteX23604" fmla="*/ 2155760 w 2482948"/>
              <a:gd name="connsiteY23604" fmla="*/ 564475 h 2128862"/>
              <a:gd name="connsiteX23605" fmla="*/ 1537022 w 2482948"/>
              <a:gd name="connsiteY23605" fmla="*/ 564438 h 2128862"/>
              <a:gd name="connsiteX23606" fmla="*/ 1534979 w 2482948"/>
              <a:gd name="connsiteY23606" fmla="*/ 565925 h 2128862"/>
              <a:gd name="connsiteX23607" fmla="*/ 1538075 w 2482948"/>
              <a:gd name="connsiteY23607" fmla="*/ 567442 h 2128862"/>
              <a:gd name="connsiteX23608" fmla="*/ 1544452 w 2482948"/>
              <a:gd name="connsiteY23608" fmla="*/ 570425 h 2128862"/>
              <a:gd name="connsiteX23609" fmla="*/ 1546369 w 2482948"/>
              <a:gd name="connsiteY23609" fmla="*/ 568858 h 2128862"/>
              <a:gd name="connsiteX23610" fmla="*/ 1541660 w 2482948"/>
              <a:gd name="connsiteY23610" fmla="*/ 566614 h 2128862"/>
              <a:gd name="connsiteX23611" fmla="*/ 2146841 w 2482948"/>
              <a:gd name="connsiteY23611" fmla="*/ 564393 h 2128862"/>
              <a:gd name="connsiteX23612" fmla="*/ 2146855 w 2482948"/>
              <a:gd name="connsiteY23612" fmla="*/ 564414 h 2128862"/>
              <a:gd name="connsiteX23613" fmla="*/ 2147022 w 2482948"/>
              <a:gd name="connsiteY23613" fmla="*/ 564659 h 2128862"/>
              <a:gd name="connsiteX23614" fmla="*/ 2152463 w 2482948"/>
              <a:gd name="connsiteY23614" fmla="*/ 572650 h 2128862"/>
              <a:gd name="connsiteX23615" fmla="*/ 2154443 w 2482948"/>
              <a:gd name="connsiteY23615" fmla="*/ 572572 h 2128862"/>
              <a:gd name="connsiteX23616" fmla="*/ 2154479 w 2482948"/>
              <a:gd name="connsiteY23616" fmla="*/ 572571 h 2128862"/>
              <a:gd name="connsiteX23617" fmla="*/ 2154402 w 2482948"/>
              <a:gd name="connsiteY23617" fmla="*/ 572465 h 2128862"/>
              <a:gd name="connsiteX23618" fmla="*/ 2148539 w 2482948"/>
              <a:gd name="connsiteY23618" fmla="*/ 564409 h 2128862"/>
              <a:gd name="connsiteX23619" fmla="*/ 2139565 w 2482948"/>
              <a:gd name="connsiteY23619" fmla="*/ 564327 h 2128862"/>
              <a:gd name="connsiteX23620" fmla="*/ 2143173 w 2482948"/>
              <a:gd name="connsiteY23620" fmla="*/ 570107 h 2128862"/>
              <a:gd name="connsiteX23621" fmla="*/ 2143301 w 2482948"/>
              <a:gd name="connsiteY23621" fmla="*/ 570721 h 2128862"/>
              <a:gd name="connsiteX23622" fmla="*/ 2143775 w 2482948"/>
              <a:gd name="connsiteY23622" fmla="*/ 572992 h 2128862"/>
              <a:gd name="connsiteX23623" fmla="*/ 2146722 w 2482948"/>
              <a:gd name="connsiteY23623" fmla="*/ 572876 h 2128862"/>
              <a:gd name="connsiteX23624" fmla="*/ 2141022 w 2482948"/>
              <a:gd name="connsiteY23624" fmla="*/ 564340 h 2128862"/>
              <a:gd name="connsiteX23625" fmla="*/ 2140727 w 2482948"/>
              <a:gd name="connsiteY23625" fmla="*/ 564337 h 2128862"/>
              <a:gd name="connsiteX23626" fmla="*/ 2140447 w 2482948"/>
              <a:gd name="connsiteY23626" fmla="*/ 564335 h 2128862"/>
              <a:gd name="connsiteX23627" fmla="*/ 2132488 w 2482948"/>
              <a:gd name="connsiteY23627" fmla="*/ 564262 h 2128862"/>
              <a:gd name="connsiteX23628" fmla="*/ 2132490 w 2482948"/>
              <a:gd name="connsiteY23628" fmla="*/ 564265 h 2128862"/>
              <a:gd name="connsiteX23629" fmla="*/ 2132514 w 2482948"/>
              <a:gd name="connsiteY23629" fmla="*/ 564306 h 2128862"/>
              <a:gd name="connsiteX23630" fmla="*/ 2132773 w 2482948"/>
              <a:gd name="connsiteY23630" fmla="*/ 564753 h 2128862"/>
              <a:gd name="connsiteX23631" fmla="*/ 2133687 w 2482948"/>
              <a:gd name="connsiteY23631" fmla="*/ 571195 h 2128862"/>
              <a:gd name="connsiteX23632" fmla="*/ 2133951 w 2482948"/>
              <a:gd name="connsiteY23632" fmla="*/ 573058 h 2128862"/>
              <a:gd name="connsiteX23633" fmla="*/ 2133996 w 2482948"/>
              <a:gd name="connsiteY23633" fmla="*/ 573378 h 2128862"/>
              <a:gd name="connsiteX23634" fmla="*/ 2138033 w 2482948"/>
              <a:gd name="connsiteY23634" fmla="*/ 573219 h 2128862"/>
              <a:gd name="connsiteX23635" fmla="*/ 2136938 w 2482948"/>
              <a:gd name="connsiteY23635" fmla="*/ 568990 h 2128862"/>
              <a:gd name="connsiteX23636" fmla="*/ 2134056 w 2482948"/>
              <a:gd name="connsiteY23636" fmla="*/ 564276 h 2128862"/>
              <a:gd name="connsiteX23637" fmla="*/ 2133131 w 2482948"/>
              <a:gd name="connsiteY23637" fmla="*/ 564268 h 2128862"/>
              <a:gd name="connsiteX23638" fmla="*/ 2132844 w 2482948"/>
              <a:gd name="connsiteY23638" fmla="*/ 564265 h 2128862"/>
              <a:gd name="connsiteX23639" fmla="*/ 2123140 w 2482948"/>
              <a:gd name="connsiteY23639" fmla="*/ 564176 h 2128862"/>
              <a:gd name="connsiteX23640" fmla="*/ 2123313 w 2482948"/>
              <a:gd name="connsiteY23640" fmla="*/ 568115 h 2128862"/>
              <a:gd name="connsiteX23641" fmla="*/ 2123562 w 2482948"/>
              <a:gd name="connsiteY23641" fmla="*/ 573789 h 2128862"/>
              <a:gd name="connsiteX23642" fmla="*/ 2125342 w 2482948"/>
              <a:gd name="connsiteY23642" fmla="*/ 573719 h 2128862"/>
              <a:gd name="connsiteX23643" fmla="*/ 2127884 w 2482948"/>
              <a:gd name="connsiteY23643" fmla="*/ 573618 h 2128862"/>
              <a:gd name="connsiteX23644" fmla="*/ 2126161 w 2482948"/>
              <a:gd name="connsiteY23644" fmla="*/ 564646 h 2128862"/>
              <a:gd name="connsiteX23645" fmla="*/ 2125931 w 2482948"/>
              <a:gd name="connsiteY23645" fmla="*/ 564236 h 2128862"/>
              <a:gd name="connsiteX23646" fmla="*/ 2125912 w 2482948"/>
              <a:gd name="connsiteY23646" fmla="*/ 564202 h 2128862"/>
              <a:gd name="connsiteX23647" fmla="*/ 2124758 w 2482948"/>
              <a:gd name="connsiteY23647" fmla="*/ 564191 h 2128862"/>
              <a:gd name="connsiteX23648" fmla="*/ 2114227 w 2482948"/>
              <a:gd name="connsiteY23648" fmla="*/ 564095 h 2128862"/>
              <a:gd name="connsiteX23649" fmla="*/ 2113815 w 2482948"/>
              <a:gd name="connsiteY23649" fmla="*/ 574061 h 2128862"/>
              <a:gd name="connsiteX23650" fmla="*/ 2116644 w 2482948"/>
              <a:gd name="connsiteY23650" fmla="*/ 574061 h 2128862"/>
              <a:gd name="connsiteX23651" fmla="*/ 2119284 w 2482948"/>
              <a:gd name="connsiteY23651" fmla="*/ 573957 h 2128862"/>
              <a:gd name="connsiteX23652" fmla="*/ 2119026 w 2482948"/>
              <a:gd name="connsiteY23652" fmla="*/ 565582 h 2128862"/>
              <a:gd name="connsiteX23653" fmla="*/ 2118754 w 2482948"/>
              <a:gd name="connsiteY23653" fmla="*/ 564985 h 2128862"/>
              <a:gd name="connsiteX23654" fmla="*/ 2118366 w 2482948"/>
              <a:gd name="connsiteY23654" fmla="*/ 564133 h 2128862"/>
              <a:gd name="connsiteX23655" fmla="*/ 2104833 w 2482948"/>
              <a:gd name="connsiteY23655" fmla="*/ 564009 h 2128862"/>
              <a:gd name="connsiteX23656" fmla="*/ 2103970 w 2482948"/>
              <a:gd name="connsiteY23656" fmla="*/ 574061 h 2128862"/>
              <a:gd name="connsiteX23657" fmla="*/ 2106440 w 2482948"/>
              <a:gd name="connsiteY23657" fmla="*/ 574061 h 2128862"/>
              <a:gd name="connsiteX23658" fmla="*/ 2109702 w 2482948"/>
              <a:gd name="connsiteY23658" fmla="*/ 574061 h 2128862"/>
              <a:gd name="connsiteX23659" fmla="*/ 2110268 w 2482948"/>
              <a:gd name="connsiteY23659" fmla="*/ 564059 h 2128862"/>
              <a:gd name="connsiteX23660" fmla="*/ 2105969 w 2482948"/>
              <a:gd name="connsiteY23660" fmla="*/ 564019 h 2128862"/>
              <a:gd name="connsiteX23661" fmla="*/ 2105436 w 2482948"/>
              <a:gd name="connsiteY23661" fmla="*/ 564014 h 2128862"/>
              <a:gd name="connsiteX23662" fmla="*/ 1566623 w 2482948"/>
              <a:gd name="connsiteY23662" fmla="*/ 563996 h 2128862"/>
              <a:gd name="connsiteX23663" fmla="*/ 1564270 w 2482948"/>
              <a:gd name="connsiteY23663" fmla="*/ 565144 h 2128862"/>
              <a:gd name="connsiteX23664" fmla="*/ 1568391 w 2482948"/>
              <a:gd name="connsiteY23664" fmla="*/ 567069 h 2128862"/>
              <a:gd name="connsiteX23665" fmla="*/ 1571899 w 2482948"/>
              <a:gd name="connsiteY23665" fmla="*/ 568708 h 2128862"/>
              <a:gd name="connsiteX23666" fmla="*/ 1574001 w 2482948"/>
              <a:gd name="connsiteY23666" fmla="*/ 567569 h 2128862"/>
              <a:gd name="connsiteX23667" fmla="*/ 1969693 w 2482948"/>
              <a:gd name="connsiteY23667" fmla="*/ 563947 h 2128862"/>
              <a:gd name="connsiteX23668" fmla="*/ 1965327 w 2482948"/>
              <a:gd name="connsiteY23668" fmla="*/ 565360 h 2128862"/>
              <a:gd name="connsiteX23669" fmla="*/ 1964264 w 2482948"/>
              <a:gd name="connsiteY23669" fmla="*/ 565704 h 2128862"/>
              <a:gd name="connsiteX23670" fmla="*/ 1911448 w 2482948"/>
              <a:gd name="connsiteY23670" fmla="*/ 599385 h 2128862"/>
              <a:gd name="connsiteX23671" fmla="*/ 1898435 w 2482948"/>
              <a:gd name="connsiteY23671" fmla="*/ 611766 h 2128862"/>
              <a:gd name="connsiteX23672" fmla="*/ 1896354 w 2482948"/>
              <a:gd name="connsiteY23672" fmla="*/ 613745 h 2128862"/>
              <a:gd name="connsiteX23673" fmla="*/ 1889184 w 2482948"/>
              <a:gd name="connsiteY23673" fmla="*/ 620567 h 2128862"/>
              <a:gd name="connsiteX23674" fmla="*/ 1843568 w 2482948"/>
              <a:gd name="connsiteY23674" fmla="*/ 680818 h 2128862"/>
              <a:gd name="connsiteX23675" fmla="*/ 1839872 w 2482948"/>
              <a:gd name="connsiteY23675" fmla="*/ 687086 h 2128862"/>
              <a:gd name="connsiteX23676" fmla="*/ 1835252 w 2482948"/>
              <a:gd name="connsiteY23676" fmla="*/ 694921 h 2128862"/>
              <a:gd name="connsiteX23677" fmla="*/ 1867897 w 2482948"/>
              <a:gd name="connsiteY23677" fmla="*/ 648819 h 2128862"/>
              <a:gd name="connsiteX23678" fmla="*/ 1875574 w 2482948"/>
              <a:gd name="connsiteY23678" fmla="*/ 640703 h 2128862"/>
              <a:gd name="connsiteX23679" fmla="*/ 1879770 w 2482948"/>
              <a:gd name="connsiteY23679" fmla="*/ 635052 h 2128862"/>
              <a:gd name="connsiteX23680" fmla="*/ 1883940 w 2482948"/>
              <a:gd name="connsiteY23680" fmla="*/ 631212 h 2128862"/>
              <a:gd name="connsiteX23681" fmla="*/ 1888668 w 2482948"/>
              <a:gd name="connsiteY23681" fmla="*/ 626860 h 2128862"/>
              <a:gd name="connsiteX23682" fmla="*/ 1903985 w 2482948"/>
              <a:gd name="connsiteY23682" fmla="*/ 610667 h 2128862"/>
              <a:gd name="connsiteX23683" fmla="*/ 1921112 w 2482948"/>
              <a:gd name="connsiteY23683" fmla="*/ 596994 h 2128862"/>
              <a:gd name="connsiteX23684" fmla="*/ 1924296 w 2482948"/>
              <a:gd name="connsiteY23684" fmla="*/ 594063 h 2128862"/>
              <a:gd name="connsiteX23685" fmla="*/ 1928481 w 2482948"/>
              <a:gd name="connsiteY23685" fmla="*/ 590211 h 2128862"/>
              <a:gd name="connsiteX23686" fmla="*/ 1933894 w 2482948"/>
              <a:gd name="connsiteY23686" fmla="*/ 586790 h 2128862"/>
              <a:gd name="connsiteX23687" fmla="*/ 1940703 w 2482948"/>
              <a:gd name="connsiteY23687" fmla="*/ 581353 h 2128862"/>
              <a:gd name="connsiteX23688" fmla="*/ 2081177 w 2482948"/>
              <a:gd name="connsiteY23688" fmla="*/ 563747 h 2128862"/>
              <a:gd name="connsiteX23689" fmla="*/ 2079273 w 2482948"/>
              <a:gd name="connsiteY23689" fmla="*/ 563902 h 2128862"/>
              <a:gd name="connsiteX23690" fmla="*/ 2076686 w 2482948"/>
              <a:gd name="connsiteY23690" fmla="*/ 564112 h 2128862"/>
              <a:gd name="connsiteX23691" fmla="*/ 2072382 w 2482948"/>
              <a:gd name="connsiteY23691" fmla="*/ 572407 h 2128862"/>
              <a:gd name="connsiteX23692" fmla="*/ 2069964 w 2482948"/>
              <a:gd name="connsiteY23692" fmla="*/ 577512 h 2128862"/>
              <a:gd name="connsiteX23693" fmla="*/ 2075734 w 2482948"/>
              <a:gd name="connsiteY23693" fmla="*/ 576875 h 2128862"/>
              <a:gd name="connsiteX23694" fmla="*/ 2078481 w 2482948"/>
              <a:gd name="connsiteY23694" fmla="*/ 570250 h 2128862"/>
              <a:gd name="connsiteX23695" fmla="*/ 2096574 w 2482948"/>
              <a:gd name="connsiteY23695" fmla="*/ 563594 h 2128862"/>
              <a:gd name="connsiteX23696" fmla="*/ 2096513 w 2482948"/>
              <a:gd name="connsiteY23696" fmla="*/ 564047 h 2128862"/>
              <a:gd name="connsiteX23697" fmla="*/ 2093255 w 2482948"/>
              <a:gd name="connsiteY23697" fmla="*/ 574939 h 2128862"/>
              <a:gd name="connsiteX23698" fmla="*/ 2098006 w 2482948"/>
              <a:gd name="connsiteY23698" fmla="*/ 574414 h 2128862"/>
              <a:gd name="connsiteX23699" fmla="*/ 2099037 w 2482948"/>
              <a:gd name="connsiteY23699" fmla="*/ 574300 h 2128862"/>
              <a:gd name="connsiteX23700" fmla="*/ 2100147 w 2482948"/>
              <a:gd name="connsiteY23700" fmla="*/ 563804 h 2128862"/>
              <a:gd name="connsiteX23701" fmla="*/ 2086583 w 2482948"/>
              <a:gd name="connsiteY23701" fmla="*/ 563307 h 2128862"/>
              <a:gd name="connsiteX23702" fmla="*/ 2084972 w 2482948"/>
              <a:gd name="connsiteY23702" fmla="*/ 563438 h 2128862"/>
              <a:gd name="connsiteX23703" fmla="*/ 2082947 w 2482948"/>
              <a:gd name="connsiteY23703" fmla="*/ 568588 h 2128862"/>
              <a:gd name="connsiteX23704" fmla="*/ 2082333 w 2482948"/>
              <a:gd name="connsiteY23704" fmla="*/ 570151 h 2128862"/>
              <a:gd name="connsiteX23705" fmla="*/ 2079869 w 2482948"/>
              <a:gd name="connsiteY23705" fmla="*/ 576418 h 2128862"/>
              <a:gd name="connsiteX23706" fmla="*/ 2087928 w 2482948"/>
              <a:gd name="connsiteY23706" fmla="*/ 575528 h 2128862"/>
              <a:gd name="connsiteX23707" fmla="*/ 2090466 w 2482948"/>
              <a:gd name="connsiteY23707" fmla="*/ 563307 h 2128862"/>
              <a:gd name="connsiteX23708" fmla="*/ 1451024 w 2482948"/>
              <a:gd name="connsiteY23708" fmla="*/ 561590 h 2128862"/>
              <a:gd name="connsiteX23709" fmla="*/ 1422796 w 2482948"/>
              <a:gd name="connsiteY23709" fmla="*/ 591305 h 2128862"/>
              <a:gd name="connsiteX23710" fmla="*/ 1410172 w 2482948"/>
              <a:gd name="connsiteY23710" fmla="*/ 604594 h 2128862"/>
              <a:gd name="connsiteX23711" fmla="*/ 1404149 w 2482948"/>
              <a:gd name="connsiteY23711" fmla="*/ 610934 h 2128862"/>
              <a:gd name="connsiteX23712" fmla="*/ 1379644 w 2482948"/>
              <a:gd name="connsiteY23712" fmla="*/ 679407 h 2128862"/>
              <a:gd name="connsiteX23713" fmla="*/ 1379644 w 2482948"/>
              <a:gd name="connsiteY23713" fmla="*/ 681199 h 2128862"/>
              <a:gd name="connsiteX23714" fmla="*/ 1377437 w 2482948"/>
              <a:gd name="connsiteY23714" fmla="*/ 681199 h 2128862"/>
              <a:gd name="connsiteX23715" fmla="*/ 1088422 w 2482948"/>
              <a:gd name="connsiteY23715" fmla="*/ 701423 h 2128862"/>
              <a:gd name="connsiteX23716" fmla="*/ 1089257 w 2482948"/>
              <a:gd name="connsiteY23716" fmla="*/ 703261 h 2128862"/>
              <a:gd name="connsiteX23717" fmla="*/ 1092648 w 2482948"/>
              <a:gd name="connsiteY23717" fmla="*/ 713420 h 2128862"/>
              <a:gd name="connsiteX23718" fmla="*/ 1382816 w 2482948"/>
              <a:gd name="connsiteY23718" fmla="*/ 706295 h 2128862"/>
              <a:gd name="connsiteX23719" fmla="*/ 1411346 w 2482948"/>
              <a:gd name="connsiteY23719" fmla="*/ 626274 h 2128862"/>
              <a:gd name="connsiteX23720" fmla="*/ 1450591 w 2482948"/>
              <a:gd name="connsiteY23720" fmla="*/ 583979 h 2128862"/>
              <a:gd name="connsiteX23721" fmla="*/ 1451533 w 2482948"/>
              <a:gd name="connsiteY23721" fmla="*/ 582963 h 2128862"/>
              <a:gd name="connsiteX23722" fmla="*/ 1450241 w 2482948"/>
              <a:gd name="connsiteY23722" fmla="*/ 564135 h 2128862"/>
              <a:gd name="connsiteX23723" fmla="*/ 1482673 w 2482948"/>
              <a:gd name="connsiteY23723" fmla="*/ 561326 h 2128862"/>
              <a:gd name="connsiteX23724" fmla="*/ 1480441 w 2482948"/>
              <a:gd name="connsiteY23724" fmla="*/ 562576 h 2128862"/>
              <a:gd name="connsiteX23725" fmla="*/ 1491630 w 2482948"/>
              <a:gd name="connsiteY23725" fmla="*/ 571536 h 2128862"/>
              <a:gd name="connsiteX23726" fmla="*/ 1492560 w 2482948"/>
              <a:gd name="connsiteY23726" fmla="*/ 570944 h 2128862"/>
              <a:gd name="connsiteX23727" fmla="*/ 1494161 w 2482948"/>
              <a:gd name="connsiteY23727" fmla="*/ 569926 h 2128862"/>
              <a:gd name="connsiteX23728" fmla="*/ 1486877 w 2482948"/>
              <a:gd name="connsiteY23728" fmla="*/ 564473 h 2128862"/>
              <a:gd name="connsiteX23729" fmla="*/ 1349782 w 2482948"/>
              <a:gd name="connsiteY23729" fmla="*/ 560945 h 2128862"/>
              <a:gd name="connsiteX23730" fmla="*/ 1349722 w 2482948"/>
              <a:gd name="connsiteY23730" fmla="*/ 561098 h 2128862"/>
              <a:gd name="connsiteX23731" fmla="*/ 1349722 w 2482948"/>
              <a:gd name="connsiteY23731" fmla="*/ 562478 h 2128862"/>
              <a:gd name="connsiteX23732" fmla="*/ 1070803 w 2482948"/>
              <a:gd name="connsiteY23732" fmla="*/ 645279 h 2128862"/>
              <a:gd name="connsiteX23733" fmla="*/ 1074724 w 2482948"/>
              <a:gd name="connsiteY23733" fmla="*/ 652851 h 2128862"/>
              <a:gd name="connsiteX23734" fmla="*/ 1352894 w 2482948"/>
              <a:gd name="connsiteY23734" fmla="*/ 587987 h 2128862"/>
              <a:gd name="connsiteX23735" fmla="*/ 1361574 w 2482948"/>
              <a:gd name="connsiteY23735" fmla="*/ 566065 h 2128862"/>
              <a:gd name="connsiteX23736" fmla="*/ 1354679 w 2482948"/>
              <a:gd name="connsiteY23736" fmla="*/ 563071 h 2128862"/>
              <a:gd name="connsiteX23737" fmla="*/ 1542461 w 2482948"/>
              <a:gd name="connsiteY23737" fmla="*/ 560478 h 2128862"/>
              <a:gd name="connsiteX23738" fmla="*/ 1541441 w 2482948"/>
              <a:gd name="connsiteY23738" fmla="*/ 561220 h 2128862"/>
              <a:gd name="connsiteX23739" fmla="*/ 1543729 w 2482948"/>
              <a:gd name="connsiteY23739" fmla="*/ 562341 h 2128862"/>
              <a:gd name="connsiteX23740" fmla="*/ 1551286 w 2482948"/>
              <a:gd name="connsiteY23740" fmla="*/ 565920 h 2128862"/>
              <a:gd name="connsiteX23741" fmla="*/ 1552260 w 2482948"/>
              <a:gd name="connsiteY23741" fmla="*/ 565451 h 2128862"/>
              <a:gd name="connsiteX23742" fmla="*/ 1552595 w 2482948"/>
              <a:gd name="connsiteY23742" fmla="*/ 565204 h 2128862"/>
              <a:gd name="connsiteX23743" fmla="*/ 1546763 w 2482948"/>
              <a:gd name="connsiteY23743" fmla="*/ 562478 h 2128862"/>
              <a:gd name="connsiteX23744" fmla="*/ 776428 w 2482948"/>
              <a:gd name="connsiteY23744" fmla="*/ 560360 h 2128862"/>
              <a:gd name="connsiteX23745" fmla="*/ 776369 w 2482948"/>
              <a:gd name="connsiteY23745" fmla="*/ 560388 h 2128862"/>
              <a:gd name="connsiteX23746" fmla="*/ 776340 w 2482948"/>
              <a:gd name="connsiteY23746" fmla="*/ 560401 h 2128862"/>
              <a:gd name="connsiteX23747" fmla="*/ 777405 w 2482948"/>
              <a:gd name="connsiteY23747" fmla="*/ 560514 h 2128862"/>
              <a:gd name="connsiteX23748" fmla="*/ 776977 w 2482948"/>
              <a:gd name="connsiteY23748" fmla="*/ 560446 h 2128862"/>
              <a:gd name="connsiteX23749" fmla="*/ 1515223 w 2482948"/>
              <a:gd name="connsiteY23749" fmla="*/ 560094 h 2128862"/>
              <a:gd name="connsiteX23750" fmla="*/ 1513317 w 2482948"/>
              <a:gd name="connsiteY23750" fmla="*/ 561514 h 2128862"/>
              <a:gd name="connsiteX23751" fmla="*/ 1519046 w 2482948"/>
              <a:gd name="connsiteY23751" fmla="*/ 565238 h 2128862"/>
              <a:gd name="connsiteX23752" fmla="*/ 1524976 w 2482948"/>
              <a:gd name="connsiteY23752" fmla="*/ 567857 h 2128862"/>
              <a:gd name="connsiteX23753" fmla="*/ 1525328 w 2482948"/>
              <a:gd name="connsiteY23753" fmla="*/ 568026 h 2128862"/>
              <a:gd name="connsiteX23754" fmla="*/ 1527174 w 2482948"/>
              <a:gd name="connsiteY23754" fmla="*/ 566689 h 2128862"/>
              <a:gd name="connsiteX23755" fmla="*/ 1523458 w 2482948"/>
              <a:gd name="connsiteY23755" fmla="*/ 564961 h 2128862"/>
              <a:gd name="connsiteX23756" fmla="*/ 1948766 w 2482948"/>
              <a:gd name="connsiteY23756" fmla="*/ 559875 h 2128862"/>
              <a:gd name="connsiteX23757" fmla="*/ 1936272 w 2482948"/>
              <a:gd name="connsiteY23757" fmla="*/ 564141 h 2128862"/>
              <a:gd name="connsiteX23758" fmla="*/ 1925934 w 2482948"/>
              <a:gd name="connsiteY23758" fmla="*/ 567671 h 2128862"/>
              <a:gd name="connsiteX23759" fmla="*/ 1871355 w 2482948"/>
              <a:gd name="connsiteY23759" fmla="*/ 601880 h 2128862"/>
              <a:gd name="connsiteX23760" fmla="*/ 1870864 w 2482948"/>
              <a:gd name="connsiteY23760" fmla="*/ 602331 h 2128862"/>
              <a:gd name="connsiteX23761" fmla="*/ 1870721 w 2482948"/>
              <a:gd name="connsiteY23761" fmla="*/ 602463 h 2128862"/>
              <a:gd name="connsiteX23762" fmla="*/ 1870666 w 2482948"/>
              <a:gd name="connsiteY23762" fmla="*/ 602534 h 2128862"/>
              <a:gd name="connsiteX23763" fmla="*/ 1869970 w 2482948"/>
              <a:gd name="connsiteY23763" fmla="*/ 603434 h 2128862"/>
              <a:gd name="connsiteX23764" fmla="*/ 1860924 w 2482948"/>
              <a:gd name="connsiteY23764" fmla="*/ 615122 h 2128862"/>
              <a:gd name="connsiteX23765" fmla="*/ 1862054 w 2482948"/>
              <a:gd name="connsiteY23765" fmla="*/ 614340 h 2128862"/>
              <a:gd name="connsiteX23766" fmla="*/ 1877272 w 2482948"/>
              <a:gd name="connsiteY23766" fmla="*/ 600550 h 2128862"/>
              <a:gd name="connsiteX23767" fmla="*/ 1929339 w 2482948"/>
              <a:gd name="connsiteY23767" fmla="*/ 567782 h 2128862"/>
              <a:gd name="connsiteX23768" fmla="*/ 1939687 w 2482948"/>
              <a:gd name="connsiteY23768" fmla="*/ 563570 h 2128862"/>
              <a:gd name="connsiteX23769" fmla="*/ 713298 w 2482948"/>
              <a:gd name="connsiteY23769" fmla="*/ 559213 h 2128862"/>
              <a:gd name="connsiteX23770" fmla="*/ 711182 w 2482948"/>
              <a:gd name="connsiteY23770" fmla="*/ 559956 h 2128862"/>
              <a:gd name="connsiteX23771" fmla="*/ 699104 w 2482948"/>
              <a:gd name="connsiteY23771" fmla="*/ 564197 h 2128862"/>
              <a:gd name="connsiteX23772" fmla="*/ 699062 w 2482948"/>
              <a:gd name="connsiteY23772" fmla="*/ 564244 h 2128862"/>
              <a:gd name="connsiteX23773" fmla="*/ 698737 w 2482948"/>
              <a:gd name="connsiteY23773" fmla="*/ 564609 h 2128862"/>
              <a:gd name="connsiteX23774" fmla="*/ 698660 w 2482948"/>
              <a:gd name="connsiteY23774" fmla="*/ 564695 h 2128862"/>
              <a:gd name="connsiteX23775" fmla="*/ 702417 w 2482948"/>
              <a:gd name="connsiteY23775" fmla="*/ 565026 h 2128862"/>
              <a:gd name="connsiteX23776" fmla="*/ 704945 w 2482948"/>
              <a:gd name="connsiteY23776" fmla="*/ 565248 h 2128862"/>
              <a:gd name="connsiteX23777" fmla="*/ 706062 w 2482948"/>
              <a:gd name="connsiteY23777" fmla="*/ 565242 h 2128862"/>
              <a:gd name="connsiteX23778" fmla="*/ 710670 w 2482948"/>
              <a:gd name="connsiteY23778" fmla="*/ 563637 h 2128862"/>
              <a:gd name="connsiteX23779" fmla="*/ 711102 w 2482948"/>
              <a:gd name="connsiteY23779" fmla="*/ 562789 h 2128862"/>
              <a:gd name="connsiteX23780" fmla="*/ 711850 w 2482948"/>
              <a:gd name="connsiteY23780" fmla="*/ 561322 h 2128862"/>
              <a:gd name="connsiteX23781" fmla="*/ 712447 w 2482948"/>
              <a:gd name="connsiteY23781" fmla="*/ 560835 h 2128862"/>
              <a:gd name="connsiteX23782" fmla="*/ 712467 w 2482948"/>
              <a:gd name="connsiteY23782" fmla="*/ 560818 h 2128862"/>
              <a:gd name="connsiteX23783" fmla="*/ 712512 w 2482948"/>
              <a:gd name="connsiteY23783" fmla="*/ 560731 h 2128862"/>
              <a:gd name="connsiteX23784" fmla="*/ 712758 w 2482948"/>
              <a:gd name="connsiteY23784" fmla="*/ 560255 h 2128862"/>
              <a:gd name="connsiteX23785" fmla="*/ 1748665 w 2482948"/>
              <a:gd name="connsiteY23785" fmla="*/ 558316 h 2128862"/>
              <a:gd name="connsiteX23786" fmla="*/ 1736561 w 2482948"/>
              <a:gd name="connsiteY23786" fmla="*/ 569498 h 2128862"/>
              <a:gd name="connsiteX23787" fmla="*/ 1732910 w 2482948"/>
              <a:gd name="connsiteY23787" fmla="*/ 572871 h 2128862"/>
              <a:gd name="connsiteX23788" fmla="*/ 1728585 w 2482948"/>
              <a:gd name="connsiteY23788" fmla="*/ 576866 h 2128862"/>
              <a:gd name="connsiteX23789" fmla="*/ 1683268 w 2482948"/>
              <a:gd name="connsiteY23789" fmla="*/ 632249 h 2128862"/>
              <a:gd name="connsiteX23790" fmla="*/ 1586163 w 2482948"/>
              <a:gd name="connsiteY23790" fmla="*/ 818188 h 2128862"/>
              <a:gd name="connsiteX23791" fmla="*/ 1585054 w 2482948"/>
              <a:gd name="connsiteY23791" fmla="*/ 821298 h 2128862"/>
              <a:gd name="connsiteX23792" fmla="*/ 1581257 w 2482948"/>
              <a:gd name="connsiteY23792" fmla="*/ 831938 h 2128862"/>
              <a:gd name="connsiteX23793" fmla="*/ 1578247 w 2482948"/>
              <a:gd name="connsiteY23793" fmla="*/ 840374 h 2128862"/>
              <a:gd name="connsiteX23794" fmla="*/ 1585092 w 2482948"/>
              <a:gd name="connsiteY23794" fmla="*/ 847637 h 2128862"/>
              <a:gd name="connsiteX23795" fmla="*/ 1586328 w 2482948"/>
              <a:gd name="connsiteY23795" fmla="*/ 844008 h 2128862"/>
              <a:gd name="connsiteX23796" fmla="*/ 1588289 w 2482948"/>
              <a:gd name="connsiteY23796" fmla="*/ 838250 h 2128862"/>
              <a:gd name="connsiteX23797" fmla="*/ 1590643 w 2482948"/>
              <a:gd name="connsiteY23797" fmla="*/ 831339 h 2128862"/>
              <a:gd name="connsiteX23798" fmla="*/ 1639808 w 2482948"/>
              <a:gd name="connsiteY23798" fmla="*/ 717305 h 2128862"/>
              <a:gd name="connsiteX23799" fmla="*/ 1648680 w 2482948"/>
              <a:gd name="connsiteY23799" fmla="*/ 700813 h 2128862"/>
              <a:gd name="connsiteX23800" fmla="*/ 1663590 w 2482948"/>
              <a:gd name="connsiteY23800" fmla="*/ 673093 h 2128862"/>
              <a:gd name="connsiteX23801" fmla="*/ 1686027 w 2482948"/>
              <a:gd name="connsiteY23801" fmla="*/ 636661 h 2128862"/>
              <a:gd name="connsiteX23802" fmla="*/ 1723911 w 2482948"/>
              <a:gd name="connsiteY23802" fmla="*/ 585174 h 2128862"/>
              <a:gd name="connsiteX23803" fmla="*/ 934053 w 2482948"/>
              <a:gd name="connsiteY23803" fmla="*/ 558244 h 2128862"/>
              <a:gd name="connsiteX23804" fmla="*/ 933598 w 2482948"/>
              <a:gd name="connsiteY23804" fmla="*/ 558868 h 2128862"/>
              <a:gd name="connsiteX23805" fmla="*/ 932997 w 2482948"/>
              <a:gd name="connsiteY23805" fmla="*/ 559693 h 2128862"/>
              <a:gd name="connsiteX23806" fmla="*/ 933026 w 2482948"/>
              <a:gd name="connsiteY23806" fmla="*/ 559720 h 2128862"/>
              <a:gd name="connsiteX23807" fmla="*/ 933106 w 2482948"/>
              <a:gd name="connsiteY23807" fmla="*/ 559792 h 2128862"/>
              <a:gd name="connsiteX23808" fmla="*/ 933152 w 2482948"/>
              <a:gd name="connsiteY23808" fmla="*/ 559834 h 2128862"/>
              <a:gd name="connsiteX23809" fmla="*/ 934186 w 2482948"/>
              <a:gd name="connsiteY23809" fmla="*/ 558371 h 2128862"/>
              <a:gd name="connsiteX23810" fmla="*/ 1733268 w 2482948"/>
              <a:gd name="connsiteY23810" fmla="*/ 558180 h 2128862"/>
              <a:gd name="connsiteX23811" fmla="*/ 1719842 w 2482948"/>
              <a:gd name="connsiteY23811" fmla="*/ 568292 h 2128862"/>
              <a:gd name="connsiteX23812" fmla="*/ 1671962 w 2482948"/>
              <a:gd name="connsiteY23812" fmla="*/ 617218 h 2128862"/>
              <a:gd name="connsiteX23813" fmla="*/ 1670714 w 2482948"/>
              <a:gd name="connsiteY23813" fmla="*/ 618818 h 2128862"/>
              <a:gd name="connsiteX23814" fmla="*/ 1670642 w 2482948"/>
              <a:gd name="connsiteY23814" fmla="*/ 623856 h 2128862"/>
              <a:gd name="connsiteX23815" fmla="*/ 1671411 w 2482948"/>
              <a:gd name="connsiteY23815" fmla="*/ 621358 h 2128862"/>
              <a:gd name="connsiteX23816" fmla="*/ 1671411 w 2482948"/>
              <a:gd name="connsiteY23816" fmla="*/ 624932 h 2128862"/>
              <a:gd name="connsiteX23817" fmla="*/ 1673893 w 2482948"/>
              <a:gd name="connsiteY23817" fmla="*/ 621494 h 2128862"/>
              <a:gd name="connsiteX23818" fmla="*/ 1713516 w 2482948"/>
              <a:gd name="connsiteY23818" fmla="*/ 575919 h 2128862"/>
              <a:gd name="connsiteX23819" fmla="*/ 1729152 w 2482948"/>
              <a:gd name="connsiteY23819" fmla="*/ 561877 h 2128862"/>
              <a:gd name="connsiteX23820" fmla="*/ 1729284 w 2482948"/>
              <a:gd name="connsiteY23820" fmla="*/ 561758 h 2128862"/>
              <a:gd name="connsiteX23821" fmla="*/ 791800 w 2482948"/>
              <a:gd name="connsiteY23821" fmla="*/ 558165 h 2128862"/>
              <a:gd name="connsiteX23822" fmla="*/ 790312 w 2482948"/>
              <a:gd name="connsiteY23822" fmla="*/ 558321 h 2128862"/>
              <a:gd name="connsiteX23823" fmla="*/ 791261 w 2482948"/>
              <a:gd name="connsiteY23823" fmla="*/ 558603 h 2128862"/>
              <a:gd name="connsiteX23824" fmla="*/ 791366 w 2482948"/>
              <a:gd name="connsiteY23824" fmla="*/ 558634 h 2128862"/>
              <a:gd name="connsiteX23825" fmla="*/ 791390 w 2482948"/>
              <a:gd name="connsiteY23825" fmla="*/ 558641 h 2128862"/>
              <a:gd name="connsiteX23826" fmla="*/ 791682 w 2482948"/>
              <a:gd name="connsiteY23826" fmla="*/ 558302 h 2128862"/>
              <a:gd name="connsiteX23827" fmla="*/ 1488795 w 2482948"/>
              <a:gd name="connsiteY23827" fmla="*/ 557896 h 2128862"/>
              <a:gd name="connsiteX23828" fmla="*/ 1488308 w 2482948"/>
              <a:gd name="connsiteY23828" fmla="*/ 558169 h 2128862"/>
              <a:gd name="connsiteX23829" fmla="*/ 1488041 w 2482948"/>
              <a:gd name="connsiteY23829" fmla="*/ 558319 h 2128862"/>
              <a:gd name="connsiteX23830" fmla="*/ 1486763 w 2482948"/>
              <a:gd name="connsiteY23830" fmla="*/ 559035 h 2128862"/>
              <a:gd name="connsiteX23831" fmla="*/ 1488947 w 2482948"/>
              <a:gd name="connsiteY23831" fmla="*/ 560620 h 2128862"/>
              <a:gd name="connsiteX23832" fmla="*/ 1493607 w 2482948"/>
              <a:gd name="connsiteY23832" fmla="*/ 564003 h 2128862"/>
              <a:gd name="connsiteX23833" fmla="*/ 1498216 w 2482948"/>
              <a:gd name="connsiteY23833" fmla="*/ 567349 h 2128862"/>
              <a:gd name="connsiteX23834" fmla="*/ 1500331 w 2482948"/>
              <a:gd name="connsiteY23834" fmla="*/ 566004 h 2128862"/>
              <a:gd name="connsiteX23835" fmla="*/ 1490961 w 2482948"/>
              <a:gd name="connsiteY23835" fmla="*/ 559419 h 2128862"/>
              <a:gd name="connsiteX23836" fmla="*/ 1489581 w 2482948"/>
              <a:gd name="connsiteY23836" fmla="*/ 558449 h 2128862"/>
              <a:gd name="connsiteX23837" fmla="*/ 797893 w 2482948"/>
              <a:gd name="connsiteY23837" fmla="*/ 557785 h 2128862"/>
              <a:gd name="connsiteX23838" fmla="*/ 797751 w 2482948"/>
              <a:gd name="connsiteY23838" fmla="*/ 557947 h 2128862"/>
              <a:gd name="connsiteX23839" fmla="*/ 798268 w 2482948"/>
              <a:gd name="connsiteY23839" fmla="*/ 557841 h 2128862"/>
              <a:gd name="connsiteX23840" fmla="*/ 798191 w 2482948"/>
              <a:gd name="connsiteY23840" fmla="*/ 557829 h 2128862"/>
              <a:gd name="connsiteX23841" fmla="*/ 797983 w 2482948"/>
              <a:gd name="connsiteY23841" fmla="*/ 557799 h 2128862"/>
              <a:gd name="connsiteX23842" fmla="*/ 694036 w 2482948"/>
              <a:gd name="connsiteY23842" fmla="*/ 557642 h 2128862"/>
              <a:gd name="connsiteX23843" fmla="*/ 693249 w 2482948"/>
              <a:gd name="connsiteY23843" fmla="*/ 557929 h 2128862"/>
              <a:gd name="connsiteX23844" fmla="*/ 686693 w 2482948"/>
              <a:gd name="connsiteY23844" fmla="*/ 563270 h 2128862"/>
              <a:gd name="connsiteX23845" fmla="*/ 692478 w 2482948"/>
              <a:gd name="connsiteY23845" fmla="*/ 561140 h 2128862"/>
              <a:gd name="connsiteX23846" fmla="*/ 697093 w 2482948"/>
              <a:gd name="connsiteY23846" fmla="*/ 559441 h 2128862"/>
              <a:gd name="connsiteX23847" fmla="*/ 697978 w 2482948"/>
              <a:gd name="connsiteY23847" fmla="*/ 558449 h 2128862"/>
              <a:gd name="connsiteX23848" fmla="*/ 698454 w 2482948"/>
              <a:gd name="connsiteY23848" fmla="*/ 557915 h 2128862"/>
              <a:gd name="connsiteX23849" fmla="*/ 696398 w 2482948"/>
              <a:gd name="connsiteY23849" fmla="*/ 557788 h 2128862"/>
              <a:gd name="connsiteX23850" fmla="*/ 2156891 w 2482948"/>
              <a:gd name="connsiteY23850" fmla="*/ 557383 h 2128862"/>
              <a:gd name="connsiteX23851" fmla="*/ 2158517 w 2482948"/>
              <a:gd name="connsiteY23851" fmla="*/ 559469 h 2128862"/>
              <a:gd name="connsiteX23852" fmla="*/ 2159675 w 2482948"/>
              <a:gd name="connsiteY23852" fmla="*/ 559481 h 2128862"/>
              <a:gd name="connsiteX23853" fmla="*/ 2158283 w 2482948"/>
              <a:gd name="connsiteY23853" fmla="*/ 557789 h 2128862"/>
              <a:gd name="connsiteX23854" fmla="*/ 2157830 w 2482948"/>
              <a:gd name="connsiteY23854" fmla="*/ 557485 h 2128862"/>
              <a:gd name="connsiteX23855" fmla="*/ 1551447 w 2482948"/>
              <a:gd name="connsiteY23855" fmla="*/ 556640 h 2128862"/>
              <a:gd name="connsiteX23856" fmla="*/ 1548601 w 2482948"/>
              <a:gd name="connsiteY23856" fmla="*/ 557817 h 2128862"/>
              <a:gd name="connsiteX23857" fmla="*/ 1548830 w 2482948"/>
              <a:gd name="connsiteY23857" fmla="*/ 557929 h 2128862"/>
              <a:gd name="connsiteX23858" fmla="*/ 1557556 w 2482948"/>
              <a:gd name="connsiteY23858" fmla="*/ 562006 h 2128862"/>
              <a:gd name="connsiteX23859" fmla="*/ 1560086 w 2482948"/>
              <a:gd name="connsiteY23859" fmla="*/ 560830 h 2128862"/>
              <a:gd name="connsiteX23860" fmla="*/ 1553240 w 2482948"/>
              <a:gd name="connsiteY23860" fmla="*/ 557515 h 2128862"/>
              <a:gd name="connsiteX23861" fmla="*/ 2148191 w 2482948"/>
              <a:gd name="connsiteY23861" fmla="*/ 556444 h 2128862"/>
              <a:gd name="connsiteX23862" fmla="*/ 2150342 w 2482948"/>
              <a:gd name="connsiteY23862" fmla="*/ 559384 h 2128862"/>
              <a:gd name="connsiteX23863" fmla="*/ 2150697 w 2482948"/>
              <a:gd name="connsiteY23863" fmla="*/ 559388 h 2128862"/>
              <a:gd name="connsiteX23864" fmla="*/ 2151448 w 2482948"/>
              <a:gd name="connsiteY23864" fmla="*/ 559396 h 2128862"/>
              <a:gd name="connsiteX23865" fmla="*/ 2151822 w 2482948"/>
              <a:gd name="connsiteY23865" fmla="*/ 559400 h 2128862"/>
              <a:gd name="connsiteX23866" fmla="*/ 2149651 w 2482948"/>
              <a:gd name="connsiteY23866" fmla="*/ 556602 h 2128862"/>
              <a:gd name="connsiteX23867" fmla="*/ 2149167 w 2482948"/>
              <a:gd name="connsiteY23867" fmla="*/ 556549 h 2128862"/>
              <a:gd name="connsiteX23868" fmla="*/ 1457763 w 2482948"/>
              <a:gd name="connsiteY23868" fmla="*/ 556338 h 2128862"/>
              <a:gd name="connsiteX23869" fmla="*/ 1456284 w 2482948"/>
              <a:gd name="connsiteY23869" fmla="*/ 557121 h 2128862"/>
              <a:gd name="connsiteX23870" fmla="*/ 1456271 w 2482948"/>
              <a:gd name="connsiteY23870" fmla="*/ 557153 h 2128862"/>
              <a:gd name="connsiteX23871" fmla="*/ 1456281 w 2482948"/>
              <a:gd name="connsiteY23871" fmla="*/ 557304 h 2128862"/>
              <a:gd name="connsiteX23872" fmla="*/ 1456308 w 2482948"/>
              <a:gd name="connsiteY23872" fmla="*/ 557726 h 2128862"/>
              <a:gd name="connsiteX23873" fmla="*/ 1456390 w 2482948"/>
              <a:gd name="connsiteY23873" fmla="*/ 559012 h 2128862"/>
              <a:gd name="connsiteX23874" fmla="*/ 1456998 w 2482948"/>
              <a:gd name="connsiteY23874" fmla="*/ 556963 h 2128862"/>
              <a:gd name="connsiteX23875" fmla="*/ 1457232 w 2482948"/>
              <a:gd name="connsiteY23875" fmla="*/ 560857 h 2128862"/>
              <a:gd name="connsiteX23876" fmla="*/ 1457294 w 2482948"/>
              <a:gd name="connsiteY23876" fmla="*/ 560655 h 2128862"/>
              <a:gd name="connsiteX23877" fmla="*/ 1457512 w 2482948"/>
              <a:gd name="connsiteY23877" fmla="*/ 559946 h 2128862"/>
              <a:gd name="connsiteX23878" fmla="*/ 1457857 w 2482948"/>
              <a:gd name="connsiteY23878" fmla="*/ 558824 h 2128862"/>
              <a:gd name="connsiteX23879" fmla="*/ 1457850 w 2482948"/>
              <a:gd name="connsiteY23879" fmla="*/ 558643 h 2128862"/>
              <a:gd name="connsiteX23880" fmla="*/ 1457823 w 2482948"/>
              <a:gd name="connsiteY23880" fmla="*/ 557931 h 2128862"/>
              <a:gd name="connsiteX23881" fmla="*/ 1520502 w 2482948"/>
              <a:gd name="connsiteY23881" fmla="*/ 556272 h 2128862"/>
              <a:gd name="connsiteX23882" fmla="*/ 1520206 w 2482948"/>
              <a:gd name="connsiteY23882" fmla="*/ 556382 h 2128862"/>
              <a:gd name="connsiteX23883" fmla="*/ 1519523 w 2482948"/>
              <a:gd name="connsiteY23883" fmla="*/ 556891 h 2128862"/>
              <a:gd name="connsiteX23884" fmla="*/ 1519073 w 2482948"/>
              <a:gd name="connsiteY23884" fmla="*/ 557226 h 2128862"/>
              <a:gd name="connsiteX23885" fmla="*/ 1518882 w 2482948"/>
              <a:gd name="connsiteY23885" fmla="*/ 557368 h 2128862"/>
              <a:gd name="connsiteX23886" fmla="*/ 1525113 w 2482948"/>
              <a:gd name="connsiteY23886" fmla="*/ 561238 h 2128862"/>
              <a:gd name="connsiteX23887" fmla="*/ 1530951 w 2482948"/>
              <a:gd name="connsiteY23887" fmla="*/ 563953 h 2128862"/>
              <a:gd name="connsiteX23888" fmla="*/ 1532747 w 2482948"/>
              <a:gd name="connsiteY23888" fmla="*/ 562652 h 2128862"/>
              <a:gd name="connsiteX23889" fmla="*/ 1532943 w 2482948"/>
              <a:gd name="connsiteY23889" fmla="*/ 562510 h 2128862"/>
              <a:gd name="connsiteX23890" fmla="*/ 1529112 w 2482948"/>
              <a:gd name="connsiteY23890" fmla="*/ 560686 h 2128862"/>
              <a:gd name="connsiteX23891" fmla="*/ 1743770 w 2482948"/>
              <a:gd name="connsiteY23891" fmla="*/ 555774 h 2128862"/>
              <a:gd name="connsiteX23892" fmla="*/ 1733389 w 2482948"/>
              <a:gd name="connsiteY23892" fmla="*/ 564447 h 2128862"/>
              <a:gd name="connsiteX23893" fmla="*/ 1727056 w 2482948"/>
              <a:gd name="connsiteY23893" fmla="*/ 569738 h 2128862"/>
              <a:gd name="connsiteX23894" fmla="*/ 1724292 w 2482948"/>
              <a:gd name="connsiteY23894" fmla="*/ 572047 h 2128862"/>
              <a:gd name="connsiteX23895" fmla="*/ 1677616 w 2482948"/>
              <a:gd name="connsiteY23895" fmla="*/ 624252 h 2128862"/>
              <a:gd name="connsiteX23896" fmla="*/ 1671411 w 2482948"/>
              <a:gd name="connsiteY23896" fmla="*/ 632886 h 2128862"/>
              <a:gd name="connsiteX23897" fmla="*/ 1671411 w 2482948"/>
              <a:gd name="connsiteY23897" fmla="*/ 634456 h 2128862"/>
              <a:gd name="connsiteX23898" fmla="*/ 1669746 w 2482948"/>
              <a:gd name="connsiteY23898" fmla="*/ 644164 h 2128862"/>
              <a:gd name="connsiteX23899" fmla="*/ 1679684 w 2482948"/>
              <a:gd name="connsiteY23899" fmla="*/ 629215 h 2128862"/>
              <a:gd name="connsiteX23900" fmla="*/ 1718535 w 2482948"/>
              <a:gd name="connsiteY23900" fmla="*/ 580713 h 2128862"/>
              <a:gd name="connsiteX23901" fmla="*/ 1722094 w 2482948"/>
              <a:gd name="connsiteY23901" fmla="*/ 577196 h 2128862"/>
              <a:gd name="connsiteX23902" fmla="*/ 1734750 w 2482948"/>
              <a:gd name="connsiteY23902" fmla="*/ 564689 h 2128862"/>
              <a:gd name="connsiteX23903" fmla="*/ 2140893 w 2482948"/>
              <a:gd name="connsiteY23903" fmla="*/ 555656 h 2128862"/>
              <a:gd name="connsiteX23904" fmla="*/ 2143382 w 2482948"/>
              <a:gd name="connsiteY23904" fmla="*/ 559312 h 2128862"/>
              <a:gd name="connsiteX23905" fmla="*/ 2144840 w 2482948"/>
              <a:gd name="connsiteY23905" fmla="*/ 559327 h 2128862"/>
              <a:gd name="connsiteX23906" fmla="*/ 2142277 w 2482948"/>
              <a:gd name="connsiteY23906" fmla="*/ 555805 h 2128862"/>
              <a:gd name="connsiteX23907" fmla="*/ 2142022 w 2482948"/>
              <a:gd name="connsiteY23907" fmla="*/ 555778 h 2128862"/>
              <a:gd name="connsiteX23908" fmla="*/ 2141432 w 2482948"/>
              <a:gd name="connsiteY23908" fmla="*/ 555714 h 2128862"/>
              <a:gd name="connsiteX23909" fmla="*/ 565550 w 2482948"/>
              <a:gd name="connsiteY23909" fmla="*/ 555062 h 2128862"/>
              <a:gd name="connsiteX23910" fmla="*/ 553060 w 2482948"/>
              <a:gd name="connsiteY23910" fmla="*/ 569486 h 2128862"/>
              <a:gd name="connsiteX23911" fmla="*/ 491383 w 2482948"/>
              <a:gd name="connsiteY23911" fmla="*/ 643280 h 2128862"/>
              <a:gd name="connsiteX23912" fmla="*/ 467667 w 2482948"/>
              <a:gd name="connsiteY23912" fmla="*/ 672236 h 2128862"/>
              <a:gd name="connsiteX23913" fmla="*/ 442021 w 2482948"/>
              <a:gd name="connsiteY23913" fmla="*/ 703260 h 2128862"/>
              <a:gd name="connsiteX23914" fmla="*/ 180038 w 2482948"/>
              <a:gd name="connsiteY23914" fmla="*/ 1046459 h 2128862"/>
              <a:gd name="connsiteX23915" fmla="*/ 97307 w 2482948"/>
              <a:gd name="connsiteY23915" fmla="*/ 1134567 h 2128862"/>
              <a:gd name="connsiteX23916" fmla="*/ 96513 w 2482948"/>
              <a:gd name="connsiteY23916" fmla="*/ 1135261 h 2128862"/>
              <a:gd name="connsiteX23917" fmla="*/ 97352 w 2482948"/>
              <a:gd name="connsiteY23917" fmla="*/ 1138897 h 2128862"/>
              <a:gd name="connsiteX23918" fmla="*/ 105349 w 2482948"/>
              <a:gd name="connsiteY23918" fmla="*/ 1132235 h 2128862"/>
              <a:gd name="connsiteX23919" fmla="*/ 118319 w 2482948"/>
              <a:gd name="connsiteY23919" fmla="*/ 1121430 h 2128862"/>
              <a:gd name="connsiteX23920" fmla="*/ 143466 w 2482948"/>
              <a:gd name="connsiteY23920" fmla="*/ 1100480 h 2128862"/>
              <a:gd name="connsiteX23921" fmla="*/ 184037 w 2482948"/>
              <a:gd name="connsiteY23921" fmla="*/ 1053767 h 2128862"/>
              <a:gd name="connsiteX23922" fmla="*/ 448088 w 2482948"/>
              <a:gd name="connsiteY23922" fmla="*/ 714844 h 2128862"/>
              <a:gd name="connsiteX23923" fmla="*/ 477458 w 2482948"/>
              <a:gd name="connsiteY23923" fmla="*/ 679545 h 2128862"/>
              <a:gd name="connsiteX23924" fmla="*/ 497451 w 2482948"/>
              <a:gd name="connsiteY23924" fmla="*/ 655552 h 2128862"/>
              <a:gd name="connsiteX23925" fmla="*/ 576465 w 2482948"/>
              <a:gd name="connsiteY23925" fmla="*/ 562443 h 2128862"/>
              <a:gd name="connsiteX23926" fmla="*/ 2133665 w 2482948"/>
              <a:gd name="connsiteY23926" fmla="*/ 554875 h 2128862"/>
              <a:gd name="connsiteX23927" fmla="*/ 2136389 w 2482948"/>
              <a:gd name="connsiteY23927" fmla="*/ 559239 h 2128862"/>
              <a:gd name="connsiteX23928" fmla="*/ 2137624 w 2482948"/>
              <a:gd name="connsiteY23928" fmla="*/ 559252 h 2128862"/>
              <a:gd name="connsiteX23929" fmla="*/ 2134782 w 2482948"/>
              <a:gd name="connsiteY23929" fmla="*/ 554996 h 2128862"/>
              <a:gd name="connsiteX23930" fmla="*/ 2133788 w 2482948"/>
              <a:gd name="connsiteY23930" fmla="*/ 554888 h 2128862"/>
              <a:gd name="connsiteX23931" fmla="*/ 1494346 w 2482948"/>
              <a:gd name="connsiteY23931" fmla="*/ 554787 h 2128862"/>
              <a:gd name="connsiteX23932" fmla="*/ 1492744 w 2482948"/>
              <a:gd name="connsiteY23932" fmla="*/ 555684 h 2128862"/>
              <a:gd name="connsiteX23933" fmla="*/ 1492747 w 2482948"/>
              <a:gd name="connsiteY23933" fmla="*/ 555686 h 2128862"/>
              <a:gd name="connsiteX23934" fmla="*/ 1504164 w 2482948"/>
              <a:gd name="connsiteY23934" fmla="*/ 563567 h 2128862"/>
              <a:gd name="connsiteX23935" fmla="*/ 1506079 w 2482948"/>
              <a:gd name="connsiteY23935" fmla="*/ 562350 h 2128862"/>
              <a:gd name="connsiteX23936" fmla="*/ 1499532 w 2482948"/>
              <a:gd name="connsiteY23936" fmla="*/ 558130 h 2128862"/>
              <a:gd name="connsiteX23937" fmla="*/ 1975904 w 2482948"/>
              <a:gd name="connsiteY23937" fmla="*/ 554702 h 2128862"/>
              <a:gd name="connsiteX23938" fmla="*/ 1972545 w 2482948"/>
              <a:gd name="connsiteY23938" fmla="*/ 555556 h 2128862"/>
              <a:gd name="connsiteX23939" fmla="*/ 1969338 w 2482948"/>
              <a:gd name="connsiteY23939" fmla="*/ 556371 h 2128862"/>
              <a:gd name="connsiteX23940" fmla="*/ 1969326 w 2482948"/>
              <a:gd name="connsiteY23940" fmla="*/ 556377 h 2128862"/>
              <a:gd name="connsiteX23941" fmla="*/ 1955212 w 2482948"/>
              <a:gd name="connsiteY23941" fmla="*/ 563426 h 2128862"/>
              <a:gd name="connsiteX23942" fmla="*/ 1962077 w 2482948"/>
              <a:gd name="connsiteY23942" fmla="*/ 561208 h 2128862"/>
              <a:gd name="connsiteX23943" fmla="*/ 1964697 w 2482948"/>
              <a:gd name="connsiteY23943" fmla="*/ 559975 h 2128862"/>
              <a:gd name="connsiteX23944" fmla="*/ 1968332 w 2482948"/>
              <a:gd name="connsiteY23944" fmla="*/ 558265 h 2128862"/>
              <a:gd name="connsiteX23945" fmla="*/ 2196712 w 2482948"/>
              <a:gd name="connsiteY23945" fmla="*/ 554433 h 2128862"/>
              <a:gd name="connsiteX23946" fmla="*/ 2205330 w 2482948"/>
              <a:gd name="connsiteY23946" fmla="*/ 558726 h 2128862"/>
              <a:gd name="connsiteX23947" fmla="*/ 2206558 w 2482948"/>
              <a:gd name="connsiteY23947" fmla="*/ 559338 h 2128862"/>
              <a:gd name="connsiteX23948" fmla="*/ 2225830 w 2482948"/>
              <a:gd name="connsiteY23948" fmla="*/ 562492 h 2128862"/>
              <a:gd name="connsiteX23949" fmla="*/ 2260717 w 2482948"/>
              <a:gd name="connsiteY23949" fmla="*/ 568202 h 2128862"/>
              <a:gd name="connsiteX23950" fmla="*/ 2281777 w 2482948"/>
              <a:gd name="connsiteY23950" fmla="*/ 573059 h 2128862"/>
              <a:gd name="connsiteX23951" fmla="*/ 2253500 w 2482948"/>
              <a:gd name="connsiteY23951" fmla="*/ 565725 h 2128862"/>
              <a:gd name="connsiteX23952" fmla="*/ 2253041 w 2482948"/>
              <a:gd name="connsiteY23952" fmla="*/ 565606 h 2128862"/>
              <a:gd name="connsiteX23953" fmla="*/ 2253011 w 2482948"/>
              <a:gd name="connsiteY23953" fmla="*/ 565599 h 2128862"/>
              <a:gd name="connsiteX23954" fmla="*/ 1719011 w 2482948"/>
              <a:gd name="connsiteY23954" fmla="*/ 554270 h 2128862"/>
              <a:gd name="connsiteX23955" fmla="*/ 1716285 w 2482948"/>
              <a:gd name="connsiteY23955" fmla="*/ 555903 h 2128862"/>
              <a:gd name="connsiteX23956" fmla="*/ 1713388 w 2482948"/>
              <a:gd name="connsiteY23956" fmla="*/ 557639 h 2128862"/>
              <a:gd name="connsiteX23957" fmla="*/ 1709817 w 2482948"/>
              <a:gd name="connsiteY23957" fmla="*/ 559778 h 2128862"/>
              <a:gd name="connsiteX23958" fmla="*/ 1697866 w 2482948"/>
              <a:gd name="connsiteY23958" fmla="*/ 569807 h 2128862"/>
              <a:gd name="connsiteX23959" fmla="*/ 1691582 w 2482948"/>
              <a:gd name="connsiteY23959" fmla="*/ 575080 h 2128862"/>
              <a:gd name="connsiteX23960" fmla="*/ 1663462 w 2482948"/>
              <a:gd name="connsiteY23960" fmla="*/ 598677 h 2128862"/>
              <a:gd name="connsiteX23961" fmla="*/ 1665109 w 2482948"/>
              <a:gd name="connsiteY23961" fmla="*/ 600371 h 2128862"/>
              <a:gd name="connsiteX23962" fmla="*/ 1666116 w 2482948"/>
              <a:gd name="connsiteY23962" fmla="*/ 601407 h 2128862"/>
              <a:gd name="connsiteX23963" fmla="*/ 1666723 w 2482948"/>
              <a:gd name="connsiteY23963" fmla="*/ 602032 h 2128862"/>
              <a:gd name="connsiteX23964" fmla="*/ 1677520 w 2482948"/>
              <a:gd name="connsiteY23964" fmla="*/ 592170 h 2128862"/>
              <a:gd name="connsiteX23965" fmla="*/ 1711807 w 2482948"/>
              <a:gd name="connsiteY23965" fmla="*/ 560851 h 2128862"/>
              <a:gd name="connsiteX23966" fmla="*/ 2126600 w 2482948"/>
              <a:gd name="connsiteY23966" fmla="*/ 554112 h 2128862"/>
              <a:gd name="connsiteX23967" fmla="*/ 2129533 w 2482948"/>
              <a:gd name="connsiteY23967" fmla="*/ 559168 h 2128862"/>
              <a:gd name="connsiteX23968" fmla="*/ 2129589 w 2482948"/>
              <a:gd name="connsiteY23968" fmla="*/ 559169 h 2128862"/>
              <a:gd name="connsiteX23969" fmla="*/ 2130327 w 2482948"/>
              <a:gd name="connsiteY23969" fmla="*/ 559177 h 2128862"/>
              <a:gd name="connsiteX23970" fmla="*/ 2130942 w 2482948"/>
              <a:gd name="connsiteY23970" fmla="*/ 559183 h 2128862"/>
              <a:gd name="connsiteX23971" fmla="*/ 2130213 w 2482948"/>
              <a:gd name="connsiteY23971" fmla="*/ 557991 h 2128862"/>
              <a:gd name="connsiteX23972" fmla="*/ 2127929 w 2482948"/>
              <a:gd name="connsiteY23972" fmla="*/ 554256 h 2128862"/>
              <a:gd name="connsiteX23973" fmla="*/ 937167 w 2482948"/>
              <a:gd name="connsiteY23973" fmla="*/ 553975 h 2128862"/>
              <a:gd name="connsiteX23974" fmla="*/ 936365 w 2482948"/>
              <a:gd name="connsiteY23974" fmla="*/ 555075 h 2128862"/>
              <a:gd name="connsiteX23975" fmla="*/ 936437 w 2482948"/>
              <a:gd name="connsiteY23975" fmla="*/ 555143 h 2128862"/>
              <a:gd name="connsiteX23976" fmla="*/ 936442 w 2482948"/>
              <a:gd name="connsiteY23976" fmla="*/ 555148 h 2128862"/>
              <a:gd name="connsiteX23977" fmla="*/ 936455 w 2482948"/>
              <a:gd name="connsiteY23977" fmla="*/ 555161 h 2128862"/>
              <a:gd name="connsiteX23978" fmla="*/ 937032 w 2482948"/>
              <a:gd name="connsiteY23978" fmla="*/ 554345 h 2128862"/>
              <a:gd name="connsiteX23979" fmla="*/ 937228 w 2482948"/>
              <a:gd name="connsiteY23979" fmla="*/ 554037 h 2128862"/>
              <a:gd name="connsiteX23980" fmla="*/ 1462510 w 2482948"/>
              <a:gd name="connsiteY23980" fmla="*/ 553820 h 2128862"/>
              <a:gd name="connsiteX23981" fmla="*/ 1462010 w 2482948"/>
              <a:gd name="connsiteY23981" fmla="*/ 554085 h 2128862"/>
              <a:gd name="connsiteX23982" fmla="*/ 1462343 w 2482948"/>
              <a:gd name="connsiteY23982" fmla="*/ 560435 h 2128862"/>
              <a:gd name="connsiteX23983" fmla="*/ 1462844 w 2482948"/>
              <a:gd name="connsiteY23983" fmla="*/ 570000 h 2128862"/>
              <a:gd name="connsiteX23984" fmla="*/ 1462859 w 2482948"/>
              <a:gd name="connsiteY23984" fmla="*/ 570290 h 2128862"/>
              <a:gd name="connsiteX23985" fmla="*/ 1462950 w 2482948"/>
              <a:gd name="connsiteY23985" fmla="*/ 569999 h 2128862"/>
              <a:gd name="connsiteX23986" fmla="*/ 1463368 w 2482948"/>
              <a:gd name="connsiteY23986" fmla="*/ 568653 h 2128862"/>
              <a:gd name="connsiteX23987" fmla="*/ 1463489 w 2482948"/>
              <a:gd name="connsiteY23987" fmla="*/ 568265 h 2128862"/>
              <a:gd name="connsiteX23988" fmla="*/ 1463026 w 2482948"/>
              <a:gd name="connsiteY23988" fmla="*/ 561424 h 2128862"/>
              <a:gd name="connsiteX23989" fmla="*/ 1462733 w 2482948"/>
              <a:gd name="connsiteY23989" fmla="*/ 557099 h 2128862"/>
              <a:gd name="connsiteX23990" fmla="*/ 1528316 w 2482948"/>
              <a:gd name="connsiteY23990" fmla="*/ 553368 h 2128862"/>
              <a:gd name="connsiteX23991" fmla="*/ 1527181 w 2482948"/>
              <a:gd name="connsiteY23991" fmla="*/ 553790 h 2128862"/>
              <a:gd name="connsiteX23992" fmla="*/ 1531181 w 2482948"/>
              <a:gd name="connsiteY23992" fmla="*/ 556274 h 2128862"/>
              <a:gd name="connsiteX23993" fmla="*/ 1536973 w 2482948"/>
              <a:gd name="connsiteY23993" fmla="*/ 559032 h 2128862"/>
              <a:gd name="connsiteX23994" fmla="*/ 1537434 w 2482948"/>
              <a:gd name="connsiteY23994" fmla="*/ 559257 h 2128862"/>
              <a:gd name="connsiteX23995" fmla="*/ 1538420 w 2482948"/>
              <a:gd name="connsiteY23995" fmla="*/ 558542 h 2128862"/>
              <a:gd name="connsiteX23996" fmla="*/ 1538443 w 2482948"/>
              <a:gd name="connsiteY23996" fmla="*/ 558526 h 2128862"/>
              <a:gd name="connsiteX23997" fmla="*/ 1534490 w 2482948"/>
              <a:gd name="connsiteY23997" fmla="*/ 556549 h 2128862"/>
              <a:gd name="connsiteX23998" fmla="*/ 2118388 w 2482948"/>
              <a:gd name="connsiteY23998" fmla="*/ 553225 h 2128862"/>
              <a:gd name="connsiteX23999" fmla="*/ 2118802 w 2482948"/>
              <a:gd name="connsiteY23999" fmla="*/ 554083 h 2128862"/>
              <a:gd name="connsiteX24000" fmla="*/ 2121215 w 2482948"/>
              <a:gd name="connsiteY24000" fmla="*/ 559082 h 2128862"/>
              <a:gd name="connsiteX24001" fmla="*/ 2123048 w 2482948"/>
              <a:gd name="connsiteY24001" fmla="*/ 559101 h 2128862"/>
              <a:gd name="connsiteX24002" fmla="*/ 2119837 w 2482948"/>
              <a:gd name="connsiteY24002" fmla="*/ 553382 h 2128862"/>
              <a:gd name="connsiteX24003" fmla="*/ 662153 w 2482948"/>
              <a:gd name="connsiteY24003" fmla="*/ 553077 h 2128862"/>
              <a:gd name="connsiteX24004" fmla="*/ 655659 w 2482948"/>
              <a:gd name="connsiteY24004" fmla="*/ 560345 h 2128862"/>
              <a:gd name="connsiteX24005" fmla="*/ 662320 w 2482948"/>
              <a:gd name="connsiteY24005" fmla="*/ 561371 h 2128862"/>
              <a:gd name="connsiteX24006" fmla="*/ 664243 w 2482948"/>
              <a:gd name="connsiteY24006" fmla="*/ 561667 h 2128862"/>
              <a:gd name="connsiteX24007" fmla="*/ 664995 w 2482948"/>
              <a:gd name="connsiteY24007" fmla="*/ 561733 h 2128862"/>
              <a:gd name="connsiteX24008" fmla="*/ 668034 w 2482948"/>
              <a:gd name="connsiteY24008" fmla="*/ 562000 h 2128862"/>
              <a:gd name="connsiteX24009" fmla="*/ 669433 w 2482948"/>
              <a:gd name="connsiteY24009" fmla="*/ 562123 h 2128862"/>
              <a:gd name="connsiteX24010" fmla="*/ 671366 w 2482948"/>
              <a:gd name="connsiteY24010" fmla="*/ 560737 h 2128862"/>
              <a:gd name="connsiteX24011" fmla="*/ 674774 w 2482948"/>
              <a:gd name="connsiteY24011" fmla="*/ 558294 h 2128862"/>
              <a:gd name="connsiteX24012" fmla="*/ 675678 w 2482948"/>
              <a:gd name="connsiteY24012" fmla="*/ 557282 h 2128862"/>
              <a:gd name="connsiteX24013" fmla="*/ 676334 w 2482948"/>
              <a:gd name="connsiteY24013" fmla="*/ 556547 h 2128862"/>
              <a:gd name="connsiteX24014" fmla="*/ 675794 w 2482948"/>
              <a:gd name="connsiteY24014" fmla="*/ 556514 h 2128862"/>
              <a:gd name="connsiteX24015" fmla="*/ 675650 w 2482948"/>
              <a:gd name="connsiteY24015" fmla="*/ 556505 h 2128862"/>
              <a:gd name="connsiteX24016" fmla="*/ 675473 w 2482948"/>
              <a:gd name="connsiteY24016" fmla="*/ 556494 h 2128862"/>
              <a:gd name="connsiteX24017" fmla="*/ 2003761 w 2482948"/>
              <a:gd name="connsiteY24017" fmla="*/ 552918 h 2128862"/>
              <a:gd name="connsiteX24018" fmla="*/ 1999608 w 2482948"/>
              <a:gd name="connsiteY24018" fmla="*/ 554262 h 2128862"/>
              <a:gd name="connsiteX24019" fmla="*/ 1998282 w 2482948"/>
              <a:gd name="connsiteY24019" fmla="*/ 554970 h 2128862"/>
              <a:gd name="connsiteX24020" fmla="*/ 1978044 w 2482948"/>
              <a:gd name="connsiteY24020" fmla="*/ 565762 h 2128862"/>
              <a:gd name="connsiteX24021" fmla="*/ 1952419 w 2482948"/>
              <a:gd name="connsiteY24021" fmla="*/ 579428 h 2128862"/>
              <a:gd name="connsiteX24022" fmla="*/ 1952410 w 2482948"/>
              <a:gd name="connsiteY24022" fmla="*/ 579435 h 2128862"/>
              <a:gd name="connsiteX24023" fmla="*/ 1901160 w 2482948"/>
              <a:gd name="connsiteY24023" fmla="*/ 621758 h 2128862"/>
              <a:gd name="connsiteX24024" fmla="*/ 1838251 w 2482948"/>
              <a:gd name="connsiteY24024" fmla="*/ 699537 h 2128862"/>
              <a:gd name="connsiteX24025" fmla="*/ 1835894 w 2482948"/>
              <a:gd name="connsiteY24025" fmla="*/ 704299 h 2128862"/>
              <a:gd name="connsiteX24026" fmla="*/ 1844871 w 2482948"/>
              <a:gd name="connsiteY24026" fmla="*/ 705190 h 2128862"/>
              <a:gd name="connsiteX24027" fmla="*/ 1844872 w 2482948"/>
              <a:gd name="connsiteY24027" fmla="*/ 705191 h 2128862"/>
              <a:gd name="connsiteX24028" fmla="*/ 1850543 w 2482948"/>
              <a:gd name="connsiteY24028" fmla="*/ 707926 h 2128862"/>
              <a:gd name="connsiteX24029" fmla="*/ 1850662 w 2482948"/>
              <a:gd name="connsiteY24029" fmla="*/ 707983 h 2128862"/>
              <a:gd name="connsiteX24030" fmla="*/ 1854385 w 2482948"/>
              <a:gd name="connsiteY24030" fmla="*/ 700226 h 2128862"/>
              <a:gd name="connsiteX24031" fmla="*/ 1918358 w 2482948"/>
              <a:gd name="connsiteY24031" fmla="*/ 615261 h 2128862"/>
              <a:gd name="connsiteX24032" fmla="*/ 1919110 w 2482948"/>
              <a:gd name="connsiteY24032" fmla="*/ 614712 h 2128862"/>
              <a:gd name="connsiteX24033" fmla="*/ 1923227 w 2482948"/>
              <a:gd name="connsiteY24033" fmla="*/ 611706 h 2128862"/>
              <a:gd name="connsiteX24034" fmla="*/ 1943118 w 2482948"/>
              <a:gd name="connsiteY24034" fmla="*/ 597186 h 2128862"/>
              <a:gd name="connsiteX24035" fmla="*/ 1952695 w 2482948"/>
              <a:gd name="connsiteY24035" fmla="*/ 587575 h 2128862"/>
              <a:gd name="connsiteX24036" fmla="*/ 1954351 w 2482948"/>
              <a:gd name="connsiteY24036" fmla="*/ 586472 h 2128862"/>
              <a:gd name="connsiteX24037" fmla="*/ 1955178 w 2482948"/>
              <a:gd name="connsiteY24037" fmla="*/ 586472 h 2128862"/>
              <a:gd name="connsiteX24038" fmla="*/ 1960180 w 2482948"/>
              <a:gd name="connsiteY24038" fmla="*/ 584731 h 2128862"/>
              <a:gd name="connsiteX24039" fmla="*/ 1968897 w 2482948"/>
              <a:gd name="connsiteY24039" fmla="*/ 578369 h 2128862"/>
              <a:gd name="connsiteX24040" fmla="*/ 2111845 w 2482948"/>
              <a:gd name="connsiteY24040" fmla="*/ 552519 h 2128862"/>
              <a:gd name="connsiteX24041" fmla="*/ 2114439 w 2482948"/>
              <a:gd name="connsiteY24041" fmla="*/ 558948 h 2128862"/>
              <a:gd name="connsiteX24042" fmla="*/ 2114436 w 2482948"/>
              <a:gd name="connsiteY24042" fmla="*/ 559012 h 2128862"/>
              <a:gd name="connsiteX24043" fmla="*/ 2115955 w 2482948"/>
              <a:gd name="connsiteY24043" fmla="*/ 559027 h 2128862"/>
              <a:gd name="connsiteX24044" fmla="*/ 2116045 w 2482948"/>
              <a:gd name="connsiteY24044" fmla="*/ 559028 h 2128862"/>
              <a:gd name="connsiteX24045" fmla="*/ 2113148 w 2482948"/>
              <a:gd name="connsiteY24045" fmla="*/ 552660 h 2128862"/>
              <a:gd name="connsiteX24046" fmla="*/ 2112011 w 2482948"/>
              <a:gd name="connsiteY24046" fmla="*/ 552537 h 2128862"/>
              <a:gd name="connsiteX24047" fmla="*/ 2111938 w 2482948"/>
              <a:gd name="connsiteY24047" fmla="*/ 552529 h 2128862"/>
              <a:gd name="connsiteX24048" fmla="*/ 695529 w 2482948"/>
              <a:gd name="connsiteY24048" fmla="*/ 552171 h 2128862"/>
              <a:gd name="connsiteX24049" fmla="*/ 695088 w 2482948"/>
              <a:gd name="connsiteY24049" fmla="*/ 552528 h 2128862"/>
              <a:gd name="connsiteX24050" fmla="*/ 695915 w 2482948"/>
              <a:gd name="connsiteY24050" fmla="*/ 552604 h 2128862"/>
              <a:gd name="connsiteX24051" fmla="*/ 696532 w 2482948"/>
              <a:gd name="connsiteY24051" fmla="*/ 552366 h 2128862"/>
              <a:gd name="connsiteX24052" fmla="*/ 1465819 w 2482948"/>
              <a:gd name="connsiteY24052" fmla="*/ 552066 h 2128862"/>
              <a:gd name="connsiteX24053" fmla="*/ 1465762 w 2482948"/>
              <a:gd name="connsiteY24053" fmla="*/ 552096 h 2128862"/>
              <a:gd name="connsiteX24054" fmla="*/ 1465725 w 2482948"/>
              <a:gd name="connsiteY24054" fmla="*/ 552115 h 2128862"/>
              <a:gd name="connsiteX24055" fmla="*/ 1466890 w 2482948"/>
              <a:gd name="connsiteY24055" fmla="*/ 566413 h 2128862"/>
              <a:gd name="connsiteX24056" fmla="*/ 1467478 w 2482948"/>
              <a:gd name="connsiteY24056" fmla="*/ 565780 h 2128862"/>
              <a:gd name="connsiteX24057" fmla="*/ 1466652 w 2482948"/>
              <a:gd name="connsiteY24057" fmla="*/ 558953 h 2128862"/>
              <a:gd name="connsiteX24058" fmla="*/ 1466296 w 2482948"/>
              <a:gd name="connsiteY24058" fmla="*/ 556010 h 2128862"/>
              <a:gd name="connsiteX24059" fmla="*/ 1732463 w 2482948"/>
              <a:gd name="connsiteY24059" fmla="*/ 552006 h 2128862"/>
              <a:gd name="connsiteX24060" fmla="*/ 1714601 w 2482948"/>
              <a:gd name="connsiteY24060" fmla="*/ 564026 h 2128862"/>
              <a:gd name="connsiteX24061" fmla="*/ 1670023 w 2482948"/>
              <a:gd name="connsiteY24061" fmla="*/ 605428 h 2128862"/>
              <a:gd name="connsiteX24062" fmla="*/ 1670451 w 2482948"/>
              <a:gd name="connsiteY24062" fmla="*/ 605868 h 2128862"/>
              <a:gd name="connsiteX24063" fmla="*/ 1670892 w 2482948"/>
              <a:gd name="connsiteY24063" fmla="*/ 606321 h 2128862"/>
              <a:gd name="connsiteX24064" fmla="*/ 1670843 w 2482948"/>
              <a:gd name="connsiteY24064" fmla="*/ 609709 h 2128862"/>
              <a:gd name="connsiteX24065" fmla="*/ 1670826 w 2482948"/>
              <a:gd name="connsiteY24065" fmla="*/ 610913 h 2128862"/>
              <a:gd name="connsiteX24066" fmla="*/ 1683346 w 2482948"/>
              <a:gd name="connsiteY24066" fmla="*/ 597814 h 2128862"/>
              <a:gd name="connsiteX24067" fmla="*/ 1708649 w 2482948"/>
              <a:gd name="connsiteY24067" fmla="*/ 571339 h 2128862"/>
              <a:gd name="connsiteX24068" fmla="*/ 1718073 w 2482948"/>
              <a:gd name="connsiteY24068" fmla="*/ 563688 h 2128862"/>
              <a:gd name="connsiteX24069" fmla="*/ 2105875 w 2482948"/>
              <a:gd name="connsiteY24069" fmla="*/ 551874 h 2128862"/>
              <a:gd name="connsiteX24070" fmla="*/ 2105519 w 2482948"/>
              <a:gd name="connsiteY24070" fmla="*/ 556023 h 2128862"/>
              <a:gd name="connsiteX24071" fmla="*/ 2105360 w 2482948"/>
              <a:gd name="connsiteY24071" fmla="*/ 557872 h 2128862"/>
              <a:gd name="connsiteX24072" fmla="*/ 2105270 w 2482948"/>
              <a:gd name="connsiteY24072" fmla="*/ 558917 h 2128862"/>
              <a:gd name="connsiteX24073" fmla="*/ 2109526 w 2482948"/>
              <a:gd name="connsiteY24073" fmla="*/ 558961 h 2128862"/>
              <a:gd name="connsiteX24074" fmla="*/ 2106940 w 2482948"/>
              <a:gd name="connsiteY24074" fmla="*/ 551989 h 2128862"/>
              <a:gd name="connsiteX24075" fmla="*/ 1713010 w 2482948"/>
              <a:gd name="connsiteY24075" fmla="*/ 551863 h 2128862"/>
              <a:gd name="connsiteX24076" fmla="*/ 1711545 w 2482948"/>
              <a:gd name="connsiteY24076" fmla="*/ 552633 h 2128862"/>
              <a:gd name="connsiteX24077" fmla="*/ 1711006 w 2482948"/>
              <a:gd name="connsiteY24077" fmla="*/ 552916 h 2128862"/>
              <a:gd name="connsiteX24078" fmla="*/ 1704976 w 2482948"/>
              <a:gd name="connsiteY24078" fmla="*/ 556086 h 2128862"/>
              <a:gd name="connsiteX24079" fmla="*/ 1657080 w 2482948"/>
              <a:gd name="connsiteY24079" fmla="*/ 592110 h 2128862"/>
              <a:gd name="connsiteX24080" fmla="*/ 1660214 w 2482948"/>
              <a:gd name="connsiteY24080" fmla="*/ 595335 h 2128862"/>
              <a:gd name="connsiteX24081" fmla="*/ 1682250 w 2482948"/>
              <a:gd name="connsiteY24081" fmla="*/ 577191 h 2128862"/>
              <a:gd name="connsiteX24082" fmla="*/ 2018950 w 2482948"/>
              <a:gd name="connsiteY24082" fmla="*/ 551778 h 2128862"/>
              <a:gd name="connsiteX24083" fmla="*/ 2018731 w 2482948"/>
              <a:gd name="connsiteY24083" fmla="*/ 551789 h 2128862"/>
              <a:gd name="connsiteX24084" fmla="*/ 2018517 w 2482948"/>
              <a:gd name="connsiteY24084" fmla="*/ 551799 h 2128862"/>
              <a:gd name="connsiteX24085" fmla="*/ 2018487 w 2482948"/>
              <a:gd name="connsiteY24085" fmla="*/ 551801 h 2128862"/>
              <a:gd name="connsiteX24086" fmla="*/ 2010658 w 2482948"/>
              <a:gd name="connsiteY24086" fmla="*/ 554800 h 2128862"/>
              <a:gd name="connsiteX24087" fmla="*/ 2010657 w 2482948"/>
              <a:gd name="connsiteY24087" fmla="*/ 554800 h 2128862"/>
              <a:gd name="connsiteX24088" fmla="*/ 1966900 w 2482948"/>
              <a:gd name="connsiteY24088" fmla="*/ 581347 h 2128862"/>
              <a:gd name="connsiteX24089" fmla="*/ 1964501 w 2482948"/>
              <a:gd name="connsiteY24089" fmla="*/ 583228 h 2128862"/>
              <a:gd name="connsiteX24090" fmla="*/ 1975600 w 2482948"/>
              <a:gd name="connsiteY24090" fmla="*/ 579366 h 2128862"/>
              <a:gd name="connsiteX24091" fmla="*/ 1977729 w 2482948"/>
              <a:gd name="connsiteY24091" fmla="*/ 578626 h 2128862"/>
              <a:gd name="connsiteX24092" fmla="*/ 2005759 w 2482948"/>
              <a:gd name="connsiteY24092" fmla="*/ 558609 h 2128862"/>
              <a:gd name="connsiteX24093" fmla="*/ 1500455 w 2482948"/>
              <a:gd name="connsiteY24093" fmla="*/ 551365 h 2128862"/>
              <a:gd name="connsiteX24094" fmla="*/ 1498975 w 2482948"/>
              <a:gd name="connsiteY24094" fmla="*/ 552194 h 2128862"/>
              <a:gd name="connsiteX24095" fmla="*/ 1504710 w 2482948"/>
              <a:gd name="connsiteY24095" fmla="*/ 555921 h 2128862"/>
              <a:gd name="connsiteX24096" fmla="*/ 1507879 w 2482948"/>
              <a:gd name="connsiteY24096" fmla="*/ 557980 h 2128862"/>
              <a:gd name="connsiteX24097" fmla="*/ 1510387 w 2482948"/>
              <a:gd name="connsiteY24097" fmla="*/ 559611 h 2128862"/>
              <a:gd name="connsiteX24098" fmla="*/ 1512323 w 2482948"/>
              <a:gd name="connsiteY24098" fmla="*/ 558380 h 2128862"/>
              <a:gd name="connsiteX24099" fmla="*/ 2031629 w 2482948"/>
              <a:gd name="connsiteY24099" fmla="*/ 551156 h 2128862"/>
              <a:gd name="connsiteX24100" fmla="*/ 2030924 w 2482948"/>
              <a:gd name="connsiteY24100" fmla="*/ 551191 h 2128862"/>
              <a:gd name="connsiteX24101" fmla="*/ 2030897 w 2482948"/>
              <a:gd name="connsiteY24101" fmla="*/ 551192 h 2128862"/>
              <a:gd name="connsiteX24102" fmla="*/ 2029870 w 2482948"/>
              <a:gd name="connsiteY24102" fmla="*/ 551243 h 2128862"/>
              <a:gd name="connsiteX24103" fmla="*/ 2029694 w 2482948"/>
              <a:gd name="connsiteY24103" fmla="*/ 551319 h 2128862"/>
              <a:gd name="connsiteX24104" fmla="*/ 2024776 w 2482948"/>
              <a:gd name="connsiteY24104" fmla="*/ 553449 h 2128862"/>
              <a:gd name="connsiteX24105" fmla="*/ 2013934 w 2482948"/>
              <a:gd name="connsiteY24105" fmla="*/ 560590 h 2128862"/>
              <a:gd name="connsiteX24106" fmla="*/ 1996430 w 2482948"/>
              <a:gd name="connsiteY24106" fmla="*/ 572119 h 2128862"/>
              <a:gd name="connsiteX24107" fmla="*/ 2006567 w 2482948"/>
              <a:gd name="connsiteY24107" fmla="*/ 568592 h 2128862"/>
              <a:gd name="connsiteX24108" fmla="*/ 2022169 w 2482948"/>
              <a:gd name="connsiteY24108" fmla="*/ 556577 h 2128862"/>
              <a:gd name="connsiteX24109" fmla="*/ 2098267 w 2482948"/>
              <a:gd name="connsiteY24109" fmla="*/ 551052 h 2128862"/>
              <a:gd name="connsiteX24110" fmla="*/ 2097281 w 2482948"/>
              <a:gd name="connsiteY24110" fmla="*/ 558352 h 2128862"/>
              <a:gd name="connsiteX24111" fmla="*/ 2097208 w 2482948"/>
              <a:gd name="connsiteY24111" fmla="*/ 558894 h 2128862"/>
              <a:gd name="connsiteX24112" fmla="*/ 2100666 w 2482948"/>
              <a:gd name="connsiteY24112" fmla="*/ 558894 h 2128862"/>
              <a:gd name="connsiteX24113" fmla="*/ 2100666 w 2482948"/>
              <a:gd name="connsiteY24113" fmla="*/ 558890 h 2128862"/>
              <a:gd name="connsiteX24114" fmla="*/ 2101393 w 2482948"/>
              <a:gd name="connsiteY24114" fmla="*/ 552022 h 2128862"/>
              <a:gd name="connsiteX24115" fmla="*/ 2101306 w 2482948"/>
              <a:gd name="connsiteY24115" fmla="*/ 551758 h 2128862"/>
              <a:gd name="connsiteX24116" fmla="*/ 2101177 w 2482948"/>
              <a:gd name="connsiteY24116" fmla="*/ 551367 h 2128862"/>
              <a:gd name="connsiteX24117" fmla="*/ 2100795 w 2482948"/>
              <a:gd name="connsiteY24117" fmla="*/ 551326 h 2128862"/>
              <a:gd name="connsiteX24118" fmla="*/ 2099358 w 2482948"/>
              <a:gd name="connsiteY24118" fmla="*/ 551170 h 2128862"/>
              <a:gd name="connsiteX24119" fmla="*/ 689186 w 2482948"/>
              <a:gd name="connsiteY24119" fmla="*/ 550935 h 2128862"/>
              <a:gd name="connsiteX24120" fmla="*/ 688157 w 2482948"/>
              <a:gd name="connsiteY24120" fmla="*/ 551888 h 2128862"/>
              <a:gd name="connsiteX24121" fmla="*/ 688319 w 2482948"/>
              <a:gd name="connsiteY24121" fmla="*/ 551903 h 2128862"/>
              <a:gd name="connsiteX24122" fmla="*/ 689341 w 2482948"/>
              <a:gd name="connsiteY24122" fmla="*/ 551080 h 2128862"/>
              <a:gd name="connsiteX24123" fmla="*/ 689456 w 2482948"/>
              <a:gd name="connsiteY24123" fmla="*/ 550988 h 2128862"/>
              <a:gd name="connsiteX24124" fmla="*/ 689446 w 2482948"/>
              <a:gd name="connsiteY24124" fmla="*/ 550986 h 2128862"/>
              <a:gd name="connsiteX24125" fmla="*/ 689359 w 2482948"/>
              <a:gd name="connsiteY24125" fmla="*/ 550969 h 2128862"/>
              <a:gd name="connsiteX24126" fmla="*/ 2042079 w 2482948"/>
              <a:gd name="connsiteY24126" fmla="*/ 550644 h 2128862"/>
              <a:gd name="connsiteX24127" fmla="*/ 2039713 w 2482948"/>
              <a:gd name="connsiteY24127" fmla="*/ 550760 h 2128862"/>
              <a:gd name="connsiteX24128" fmla="*/ 2028583 w 2482948"/>
              <a:gd name="connsiteY24128" fmla="*/ 558706 h 2128862"/>
              <a:gd name="connsiteX24129" fmla="*/ 2021141 w 2482948"/>
              <a:gd name="connsiteY24129" fmla="*/ 564018 h 2128862"/>
              <a:gd name="connsiteX24130" fmla="*/ 2021726 w 2482948"/>
              <a:gd name="connsiteY24130" fmla="*/ 563972 h 2128862"/>
              <a:gd name="connsiteX24131" fmla="*/ 2025596 w 2482948"/>
              <a:gd name="connsiteY24131" fmla="*/ 563671 h 2128862"/>
              <a:gd name="connsiteX24132" fmla="*/ 2037986 w 2482948"/>
              <a:gd name="connsiteY24132" fmla="*/ 553258 h 2128862"/>
              <a:gd name="connsiteX24133" fmla="*/ 2038044 w 2482948"/>
              <a:gd name="connsiteY24133" fmla="*/ 553221 h 2128862"/>
              <a:gd name="connsiteX24134" fmla="*/ 2040618 w 2482948"/>
              <a:gd name="connsiteY24134" fmla="*/ 551577 h 2128862"/>
              <a:gd name="connsiteX24135" fmla="*/ 1470126 w 2482948"/>
              <a:gd name="connsiteY24135" fmla="*/ 550554 h 2128862"/>
              <a:gd name="connsiteX24136" fmla="*/ 1471879 w 2482948"/>
              <a:gd name="connsiteY24136" fmla="*/ 562665 h 2128862"/>
              <a:gd name="connsiteX24137" fmla="*/ 1471881 w 2482948"/>
              <a:gd name="connsiteY24137" fmla="*/ 562664 h 2128862"/>
              <a:gd name="connsiteX24138" fmla="*/ 1471921 w 2482948"/>
              <a:gd name="connsiteY24138" fmla="*/ 562644 h 2128862"/>
              <a:gd name="connsiteX24139" fmla="*/ 1472816 w 2482948"/>
              <a:gd name="connsiteY24139" fmla="*/ 562210 h 2128862"/>
              <a:gd name="connsiteX24140" fmla="*/ 1472164 w 2482948"/>
              <a:gd name="connsiteY24140" fmla="*/ 561686 h 2128862"/>
              <a:gd name="connsiteX24141" fmla="*/ 1471148 w 2482948"/>
              <a:gd name="connsiteY24141" fmla="*/ 556138 h 2128862"/>
              <a:gd name="connsiteX24142" fmla="*/ 2090184 w 2482948"/>
              <a:gd name="connsiteY24142" fmla="*/ 550182 h 2128862"/>
              <a:gd name="connsiteX24143" fmla="*/ 2087677 w 2482948"/>
              <a:gd name="connsiteY24143" fmla="*/ 556559 h 2128862"/>
              <a:gd name="connsiteX24144" fmla="*/ 2087006 w 2482948"/>
              <a:gd name="connsiteY24144" fmla="*/ 558264 h 2128862"/>
              <a:gd name="connsiteX24145" fmla="*/ 2086751 w 2482948"/>
              <a:gd name="connsiteY24145" fmla="*/ 558913 h 2128862"/>
              <a:gd name="connsiteX24146" fmla="*/ 2086997 w 2482948"/>
              <a:gd name="connsiteY24146" fmla="*/ 558894 h 2128862"/>
              <a:gd name="connsiteX24147" fmla="*/ 2091383 w 2482948"/>
              <a:gd name="connsiteY24147" fmla="*/ 558894 h 2128862"/>
              <a:gd name="connsiteX24148" fmla="*/ 2093127 w 2482948"/>
              <a:gd name="connsiteY24148" fmla="*/ 550497 h 2128862"/>
              <a:gd name="connsiteX24149" fmla="*/ 2090445 w 2482948"/>
              <a:gd name="connsiteY24149" fmla="*/ 550208 h 2128862"/>
              <a:gd name="connsiteX24150" fmla="*/ 2053645 w 2482948"/>
              <a:gd name="connsiteY24150" fmla="*/ 550077 h 2128862"/>
              <a:gd name="connsiteX24151" fmla="*/ 2052521 w 2482948"/>
              <a:gd name="connsiteY24151" fmla="*/ 550132 h 2128862"/>
              <a:gd name="connsiteX24152" fmla="*/ 2052425 w 2482948"/>
              <a:gd name="connsiteY24152" fmla="*/ 550137 h 2128862"/>
              <a:gd name="connsiteX24153" fmla="*/ 2042890 w 2482948"/>
              <a:gd name="connsiteY24153" fmla="*/ 557330 h 2128862"/>
              <a:gd name="connsiteX24154" fmla="*/ 2035505 w 2482948"/>
              <a:gd name="connsiteY24154" fmla="*/ 562900 h 2128862"/>
              <a:gd name="connsiteX24155" fmla="*/ 2038422 w 2482948"/>
              <a:gd name="connsiteY24155" fmla="*/ 562673 h 2128862"/>
              <a:gd name="connsiteX24156" fmla="*/ 2045440 w 2482948"/>
              <a:gd name="connsiteY24156" fmla="*/ 556866 h 2128862"/>
              <a:gd name="connsiteX24157" fmla="*/ 1537638 w 2482948"/>
              <a:gd name="connsiteY24157" fmla="*/ 549904 h 2128862"/>
              <a:gd name="connsiteX24158" fmla="*/ 1534683 w 2482948"/>
              <a:gd name="connsiteY24158" fmla="*/ 551002 h 2128862"/>
              <a:gd name="connsiteX24159" fmla="*/ 1536558 w 2482948"/>
              <a:gd name="connsiteY24159" fmla="*/ 551999 h 2128862"/>
              <a:gd name="connsiteX24160" fmla="*/ 1542902 w 2482948"/>
              <a:gd name="connsiteY24160" fmla="*/ 555032 h 2128862"/>
              <a:gd name="connsiteX24161" fmla="*/ 1543744 w 2482948"/>
              <a:gd name="connsiteY24161" fmla="*/ 555443 h 2128862"/>
              <a:gd name="connsiteX24162" fmla="*/ 1546594 w 2482948"/>
              <a:gd name="connsiteY24162" fmla="*/ 554273 h 2128862"/>
              <a:gd name="connsiteX24163" fmla="*/ 2136970 w 2482948"/>
              <a:gd name="connsiteY24163" fmla="*/ 549894 h 2128862"/>
              <a:gd name="connsiteX24164" fmla="*/ 2137086 w 2482948"/>
              <a:gd name="connsiteY24164" fmla="*/ 550065 h 2128862"/>
              <a:gd name="connsiteX24165" fmla="*/ 2137087 w 2482948"/>
              <a:gd name="connsiteY24165" fmla="*/ 550065 h 2128862"/>
              <a:gd name="connsiteX24166" fmla="*/ 2137216 w 2482948"/>
              <a:gd name="connsiteY24166" fmla="*/ 550079 h 2128862"/>
              <a:gd name="connsiteX24167" fmla="*/ 2137306 w 2482948"/>
              <a:gd name="connsiteY24167" fmla="*/ 550089 h 2128862"/>
              <a:gd name="connsiteX24168" fmla="*/ 1373094 w 2482948"/>
              <a:gd name="connsiteY24168" fmla="*/ 549654 h 2128862"/>
              <a:gd name="connsiteX24169" fmla="*/ 1372267 w 2482948"/>
              <a:gd name="connsiteY24169" fmla="*/ 550456 h 2128862"/>
              <a:gd name="connsiteX24170" fmla="*/ 1372254 w 2482948"/>
              <a:gd name="connsiteY24170" fmla="*/ 550490 h 2128862"/>
              <a:gd name="connsiteX24171" fmla="*/ 1375225 w 2482948"/>
              <a:gd name="connsiteY24171" fmla="*/ 550511 h 2128862"/>
              <a:gd name="connsiteX24172" fmla="*/ 1375921 w 2482948"/>
              <a:gd name="connsiteY24172" fmla="*/ 550516 h 2128862"/>
              <a:gd name="connsiteX24173" fmla="*/ 1373982 w 2482948"/>
              <a:gd name="connsiteY24173" fmla="*/ 549925 h 2128862"/>
              <a:gd name="connsiteX24174" fmla="*/ 1373220 w 2482948"/>
              <a:gd name="connsiteY24174" fmla="*/ 549693 h 2128862"/>
              <a:gd name="connsiteX24175" fmla="*/ 2062687 w 2482948"/>
              <a:gd name="connsiteY24175" fmla="*/ 549634 h 2128862"/>
              <a:gd name="connsiteX24176" fmla="*/ 2062206 w 2482948"/>
              <a:gd name="connsiteY24176" fmla="*/ 549657 h 2128862"/>
              <a:gd name="connsiteX24177" fmla="*/ 2060557 w 2482948"/>
              <a:gd name="connsiteY24177" fmla="*/ 550901 h 2128862"/>
              <a:gd name="connsiteX24178" fmla="*/ 2059359 w 2482948"/>
              <a:gd name="connsiteY24178" fmla="*/ 551805 h 2128862"/>
              <a:gd name="connsiteX24179" fmla="*/ 2048883 w 2482948"/>
              <a:gd name="connsiteY24179" fmla="*/ 561860 h 2128862"/>
              <a:gd name="connsiteX24180" fmla="*/ 2050401 w 2482948"/>
              <a:gd name="connsiteY24180" fmla="*/ 561741 h 2128862"/>
              <a:gd name="connsiteX24181" fmla="*/ 2051288 w 2482948"/>
              <a:gd name="connsiteY24181" fmla="*/ 561672 h 2128862"/>
              <a:gd name="connsiteX24182" fmla="*/ 2052946 w 2482948"/>
              <a:gd name="connsiteY24182" fmla="*/ 561543 h 2128862"/>
              <a:gd name="connsiteX24183" fmla="*/ 2084216 w 2482948"/>
              <a:gd name="connsiteY24183" fmla="*/ 549600 h 2128862"/>
              <a:gd name="connsiteX24184" fmla="*/ 2079074 w 2482948"/>
              <a:gd name="connsiteY24184" fmla="*/ 559511 h 2128862"/>
              <a:gd name="connsiteX24185" fmla="*/ 2079780 w 2482948"/>
              <a:gd name="connsiteY24185" fmla="*/ 559456 h 2128862"/>
              <a:gd name="connsiteX24186" fmla="*/ 2081339 w 2482948"/>
              <a:gd name="connsiteY24186" fmla="*/ 559334 h 2128862"/>
              <a:gd name="connsiteX24187" fmla="*/ 2083063 w 2482948"/>
              <a:gd name="connsiteY24187" fmla="*/ 559200 h 2128862"/>
              <a:gd name="connsiteX24188" fmla="*/ 2085913 w 2482948"/>
              <a:gd name="connsiteY24188" fmla="*/ 552327 h 2128862"/>
              <a:gd name="connsiteX24189" fmla="*/ 2086117 w 2482948"/>
              <a:gd name="connsiteY24189" fmla="*/ 549785 h 2128862"/>
              <a:gd name="connsiteX24190" fmla="*/ 716983 w 2482948"/>
              <a:gd name="connsiteY24190" fmla="*/ 549266 h 2128862"/>
              <a:gd name="connsiteX24191" fmla="*/ 713418 w 2482948"/>
              <a:gd name="connsiteY24191" fmla="*/ 550567 h 2128862"/>
              <a:gd name="connsiteX24192" fmla="*/ 717593 w 2482948"/>
              <a:gd name="connsiteY24192" fmla="*/ 551315 h 2128862"/>
              <a:gd name="connsiteX24193" fmla="*/ 717775 w 2482948"/>
              <a:gd name="connsiteY24193" fmla="*/ 550976 h 2128862"/>
              <a:gd name="connsiteX24194" fmla="*/ 718465 w 2482948"/>
              <a:gd name="connsiteY24194" fmla="*/ 549687 h 2128862"/>
              <a:gd name="connsiteX24195" fmla="*/ 718619 w 2482948"/>
              <a:gd name="connsiteY24195" fmla="*/ 549563 h 2128862"/>
              <a:gd name="connsiteX24196" fmla="*/ 2071321 w 2482948"/>
              <a:gd name="connsiteY24196" fmla="*/ 549210 h 2128862"/>
              <a:gd name="connsiteX24197" fmla="*/ 2071301 w 2482948"/>
              <a:gd name="connsiteY24197" fmla="*/ 549211 h 2128862"/>
              <a:gd name="connsiteX24198" fmla="*/ 2071236 w 2482948"/>
              <a:gd name="connsiteY24198" fmla="*/ 549215 h 2128862"/>
              <a:gd name="connsiteX24199" fmla="*/ 2071041 w 2482948"/>
              <a:gd name="connsiteY24199" fmla="*/ 549224 h 2128862"/>
              <a:gd name="connsiteX24200" fmla="*/ 2061454 w 2482948"/>
              <a:gd name="connsiteY24200" fmla="*/ 560882 h 2128862"/>
              <a:gd name="connsiteX24201" fmla="*/ 2062662 w 2482948"/>
              <a:gd name="connsiteY24201" fmla="*/ 560788 h 2128862"/>
              <a:gd name="connsiteX24202" fmla="*/ 2063659 w 2482948"/>
              <a:gd name="connsiteY24202" fmla="*/ 560710 h 2128862"/>
              <a:gd name="connsiteX24203" fmla="*/ 2069624 w 2482948"/>
              <a:gd name="connsiteY24203" fmla="*/ 551586 h 2128862"/>
              <a:gd name="connsiteX24204" fmla="*/ 2076697 w 2482948"/>
              <a:gd name="connsiteY24204" fmla="*/ 549104 h 2128862"/>
              <a:gd name="connsiteX24205" fmla="*/ 2073210 w 2482948"/>
              <a:gd name="connsiteY24205" fmla="*/ 554206 h 2128862"/>
              <a:gd name="connsiteX24206" fmla="*/ 2069826 w 2482948"/>
              <a:gd name="connsiteY24206" fmla="*/ 560230 h 2128862"/>
              <a:gd name="connsiteX24207" fmla="*/ 2072712 w 2482948"/>
              <a:gd name="connsiteY24207" fmla="*/ 560006 h 2128862"/>
              <a:gd name="connsiteX24208" fmla="*/ 2073339 w 2482948"/>
              <a:gd name="connsiteY24208" fmla="*/ 559957 h 2128862"/>
              <a:gd name="connsiteX24209" fmla="*/ 2079133 w 2482948"/>
              <a:gd name="connsiteY24209" fmla="*/ 549177 h 2128862"/>
              <a:gd name="connsiteX24210" fmla="*/ 2079171 w 2482948"/>
              <a:gd name="connsiteY24210" fmla="*/ 549107 h 2128862"/>
              <a:gd name="connsiteX24211" fmla="*/ 2079139 w 2482948"/>
              <a:gd name="connsiteY24211" fmla="*/ 549104 h 2128862"/>
              <a:gd name="connsiteX24212" fmla="*/ 1506152 w 2482948"/>
              <a:gd name="connsiteY24212" fmla="*/ 548174 h 2128862"/>
              <a:gd name="connsiteX24213" fmla="*/ 1505062 w 2482948"/>
              <a:gd name="connsiteY24213" fmla="*/ 548784 h 2128862"/>
              <a:gd name="connsiteX24214" fmla="*/ 1516369 w 2482948"/>
              <a:gd name="connsiteY24214" fmla="*/ 555807 h 2128862"/>
              <a:gd name="connsiteX24215" fmla="*/ 1517810 w 2482948"/>
              <a:gd name="connsiteY24215" fmla="*/ 554891 h 2128862"/>
              <a:gd name="connsiteX24216" fmla="*/ 1517791 w 2482948"/>
              <a:gd name="connsiteY24216" fmla="*/ 554882 h 2128862"/>
              <a:gd name="connsiteX24217" fmla="*/ 1517712 w 2482948"/>
              <a:gd name="connsiteY24217" fmla="*/ 554841 h 2128862"/>
              <a:gd name="connsiteX24218" fmla="*/ 1517666 w 2482948"/>
              <a:gd name="connsiteY24218" fmla="*/ 554817 h 2128862"/>
              <a:gd name="connsiteX24219" fmla="*/ 1511475 w 2482948"/>
              <a:gd name="connsiteY24219" fmla="*/ 551245 h 2128862"/>
              <a:gd name="connsiteX24220" fmla="*/ 1510561 w 2482948"/>
              <a:gd name="connsiteY24220" fmla="*/ 550718 h 2128862"/>
              <a:gd name="connsiteX24221" fmla="*/ 642644 w 2482948"/>
              <a:gd name="connsiteY24221" fmla="*/ 548071 h 2128862"/>
              <a:gd name="connsiteX24222" fmla="*/ 635320 w 2482948"/>
              <a:gd name="connsiteY24222" fmla="*/ 556247 h 2128862"/>
              <a:gd name="connsiteX24223" fmla="*/ 635398 w 2482948"/>
              <a:gd name="connsiteY24223" fmla="*/ 556278 h 2128862"/>
              <a:gd name="connsiteX24224" fmla="*/ 635408 w 2482948"/>
              <a:gd name="connsiteY24224" fmla="*/ 556282 h 2128862"/>
              <a:gd name="connsiteX24225" fmla="*/ 635513 w 2482948"/>
              <a:gd name="connsiteY24225" fmla="*/ 556323 h 2128862"/>
              <a:gd name="connsiteX24226" fmla="*/ 649782 w 2482948"/>
              <a:gd name="connsiteY24226" fmla="*/ 559318 h 2128862"/>
              <a:gd name="connsiteX24227" fmla="*/ 656625 w 2482948"/>
              <a:gd name="connsiteY24227" fmla="*/ 551658 h 2128862"/>
              <a:gd name="connsiteX24228" fmla="*/ 1517666 w 2482948"/>
              <a:gd name="connsiteY24228" fmla="*/ 547882 h 2128862"/>
              <a:gd name="connsiteX24229" fmla="*/ 1523316 w 2482948"/>
              <a:gd name="connsiteY24229" fmla="*/ 551390 h 2128862"/>
              <a:gd name="connsiteX24230" fmla="*/ 1523836 w 2482948"/>
              <a:gd name="connsiteY24230" fmla="*/ 551060 h 2128862"/>
              <a:gd name="connsiteX24231" fmla="*/ 1523579 w 2482948"/>
              <a:gd name="connsiteY24231" fmla="*/ 550927 h 2128862"/>
              <a:gd name="connsiteX24232" fmla="*/ 1522948 w 2482948"/>
              <a:gd name="connsiteY24232" fmla="*/ 550603 h 2128862"/>
              <a:gd name="connsiteX24233" fmla="*/ 1475286 w 2482948"/>
              <a:gd name="connsiteY24233" fmla="*/ 547046 h 2128862"/>
              <a:gd name="connsiteX24234" fmla="*/ 1475206 w 2482948"/>
              <a:gd name="connsiteY24234" fmla="*/ 547088 h 2128862"/>
              <a:gd name="connsiteX24235" fmla="*/ 1474384 w 2482948"/>
              <a:gd name="connsiteY24235" fmla="*/ 547524 h 2128862"/>
              <a:gd name="connsiteX24236" fmla="*/ 1477177 w 2482948"/>
              <a:gd name="connsiteY24236" fmla="*/ 559889 h 2128862"/>
              <a:gd name="connsiteX24237" fmla="*/ 1477198 w 2482948"/>
              <a:gd name="connsiteY24237" fmla="*/ 559980 h 2128862"/>
              <a:gd name="connsiteX24238" fmla="*/ 1477201 w 2482948"/>
              <a:gd name="connsiteY24238" fmla="*/ 559982 h 2128862"/>
              <a:gd name="connsiteX24239" fmla="*/ 1477280 w 2482948"/>
              <a:gd name="connsiteY24239" fmla="*/ 560046 h 2128862"/>
              <a:gd name="connsiteX24240" fmla="*/ 1479515 w 2482948"/>
              <a:gd name="connsiteY24240" fmla="*/ 558962 h 2128862"/>
              <a:gd name="connsiteX24241" fmla="*/ 1478043 w 2482948"/>
              <a:gd name="connsiteY24241" fmla="*/ 557860 h 2128862"/>
              <a:gd name="connsiteX24242" fmla="*/ 2128629 w 2482948"/>
              <a:gd name="connsiteY24242" fmla="*/ 546806 h 2128862"/>
              <a:gd name="connsiteX24243" fmla="*/ 2130202 w 2482948"/>
              <a:gd name="connsiteY24243" fmla="*/ 549327 h 2128862"/>
              <a:gd name="connsiteX24244" fmla="*/ 2130220 w 2482948"/>
              <a:gd name="connsiteY24244" fmla="*/ 549329 h 2128862"/>
              <a:gd name="connsiteX24245" fmla="*/ 2131058 w 2482948"/>
              <a:gd name="connsiteY24245" fmla="*/ 549419 h 2128862"/>
              <a:gd name="connsiteX24246" fmla="*/ 2129743 w 2482948"/>
              <a:gd name="connsiteY24246" fmla="*/ 547449 h 2128862"/>
              <a:gd name="connsiteX24247" fmla="*/ 667790 w 2482948"/>
              <a:gd name="connsiteY24247" fmla="*/ 546768 h 2128862"/>
              <a:gd name="connsiteX24248" fmla="*/ 665907 w 2482948"/>
              <a:gd name="connsiteY24248" fmla="*/ 548876 h 2128862"/>
              <a:gd name="connsiteX24249" fmla="*/ 667544 w 2482948"/>
              <a:gd name="connsiteY24249" fmla="*/ 549478 h 2128862"/>
              <a:gd name="connsiteX24250" fmla="*/ 669388 w 2482948"/>
              <a:gd name="connsiteY24250" fmla="*/ 550156 h 2128862"/>
              <a:gd name="connsiteX24251" fmla="*/ 681077 w 2482948"/>
              <a:gd name="connsiteY24251" fmla="*/ 551235 h 2128862"/>
              <a:gd name="connsiteX24252" fmla="*/ 681593 w 2482948"/>
              <a:gd name="connsiteY24252" fmla="*/ 550657 h 2128862"/>
              <a:gd name="connsiteX24253" fmla="*/ 682507 w 2482948"/>
              <a:gd name="connsiteY24253" fmla="*/ 549634 h 2128862"/>
              <a:gd name="connsiteX24254" fmla="*/ 681242 w 2482948"/>
              <a:gd name="connsiteY24254" fmla="*/ 549388 h 2128862"/>
              <a:gd name="connsiteX24255" fmla="*/ 679297 w 2482948"/>
              <a:gd name="connsiteY24255" fmla="*/ 549009 h 2128862"/>
              <a:gd name="connsiteX24256" fmla="*/ 702378 w 2482948"/>
              <a:gd name="connsiteY24256" fmla="*/ 546620 h 2128862"/>
              <a:gd name="connsiteX24257" fmla="*/ 700386 w 2482948"/>
              <a:gd name="connsiteY24257" fmla="*/ 548235 h 2128862"/>
              <a:gd name="connsiteX24258" fmla="*/ 705078 w 2482948"/>
              <a:gd name="connsiteY24258" fmla="*/ 549075 h 2128862"/>
              <a:gd name="connsiteX24259" fmla="*/ 705398 w 2482948"/>
              <a:gd name="connsiteY24259" fmla="*/ 548952 h 2128862"/>
              <a:gd name="connsiteX24260" fmla="*/ 706167 w 2482948"/>
              <a:gd name="connsiteY24260" fmla="*/ 548655 h 2128862"/>
              <a:gd name="connsiteX24261" fmla="*/ 707006 w 2482948"/>
              <a:gd name="connsiteY24261" fmla="*/ 548332 h 2128862"/>
              <a:gd name="connsiteX24262" fmla="*/ 707325 w 2482948"/>
              <a:gd name="connsiteY24262" fmla="*/ 547975 h 2128862"/>
              <a:gd name="connsiteX24263" fmla="*/ 707677 w 2482948"/>
              <a:gd name="connsiteY24263" fmla="*/ 547580 h 2128862"/>
              <a:gd name="connsiteX24264" fmla="*/ 1484405 w 2482948"/>
              <a:gd name="connsiteY24264" fmla="*/ 545946 h 2128862"/>
              <a:gd name="connsiteX24265" fmla="*/ 1486152 w 2482948"/>
              <a:gd name="connsiteY24265" fmla="*/ 549959 h 2128862"/>
              <a:gd name="connsiteX24266" fmla="*/ 1486288 w 2482948"/>
              <a:gd name="connsiteY24266" fmla="*/ 550273 h 2128862"/>
              <a:gd name="connsiteX24267" fmla="*/ 1486883 w 2482948"/>
              <a:gd name="connsiteY24267" fmla="*/ 551639 h 2128862"/>
              <a:gd name="connsiteX24268" fmla="*/ 1487184 w 2482948"/>
              <a:gd name="connsiteY24268" fmla="*/ 551847 h 2128862"/>
              <a:gd name="connsiteX24269" fmla="*/ 1487488 w 2482948"/>
              <a:gd name="connsiteY24269" fmla="*/ 552056 h 2128862"/>
              <a:gd name="connsiteX24270" fmla="*/ 1490075 w 2482948"/>
              <a:gd name="connsiteY24270" fmla="*/ 553842 h 2128862"/>
              <a:gd name="connsiteX24271" fmla="*/ 1491675 w 2482948"/>
              <a:gd name="connsiteY24271" fmla="*/ 553066 h 2128862"/>
              <a:gd name="connsiteX24272" fmla="*/ 1490443 w 2482948"/>
              <a:gd name="connsiteY24272" fmla="*/ 552272 h 2128862"/>
              <a:gd name="connsiteX24273" fmla="*/ 1488711 w 2482948"/>
              <a:gd name="connsiteY24273" fmla="*/ 551156 h 2128862"/>
              <a:gd name="connsiteX24274" fmla="*/ 1486006 w 2482948"/>
              <a:gd name="connsiteY24274" fmla="*/ 547883 h 2128862"/>
              <a:gd name="connsiteX24275" fmla="*/ 695244 w 2482948"/>
              <a:gd name="connsiteY24275" fmla="*/ 545328 h 2128862"/>
              <a:gd name="connsiteX24276" fmla="*/ 693446 w 2482948"/>
              <a:gd name="connsiteY24276" fmla="*/ 546992 h 2128862"/>
              <a:gd name="connsiteX24277" fmla="*/ 694243 w 2482948"/>
              <a:gd name="connsiteY24277" fmla="*/ 547135 h 2128862"/>
              <a:gd name="connsiteX24278" fmla="*/ 695449 w 2482948"/>
              <a:gd name="connsiteY24278" fmla="*/ 546163 h 2128862"/>
              <a:gd name="connsiteX24279" fmla="*/ 696259 w 2482948"/>
              <a:gd name="connsiteY24279" fmla="*/ 545512 h 2128862"/>
              <a:gd name="connsiteX24280" fmla="*/ 550943 w 2482948"/>
              <a:gd name="connsiteY24280" fmla="*/ 545185 h 2128862"/>
              <a:gd name="connsiteX24281" fmla="*/ 543763 w 2482948"/>
              <a:gd name="connsiteY24281" fmla="*/ 553499 h 2128862"/>
              <a:gd name="connsiteX24282" fmla="*/ 481732 w 2482948"/>
              <a:gd name="connsiteY24282" fmla="*/ 628113 h 2128862"/>
              <a:gd name="connsiteX24283" fmla="*/ 454983 w 2482948"/>
              <a:gd name="connsiteY24283" fmla="*/ 661895 h 2128862"/>
              <a:gd name="connsiteX24284" fmla="*/ 432921 w 2482948"/>
              <a:gd name="connsiteY24284" fmla="*/ 689472 h 2128862"/>
              <a:gd name="connsiteX24285" fmla="*/ 173696 w 2482948"/>
              <a:gd name="connsiteY24285" fmla="*/ 1037771 h 2128862"/>
              <a:gd name="connsiteX24286" fmla="*/ 96204 w 2482948"/>
              <a:gd name="connsiteY24286" fmla="*/ 1126157 h 2128862"/>
              <a:gd name="connsiteX24287" fmla="*/ 88339 w 2482948"/>
              <a:gd name="connsiteY24287" fmla="*/ 1133928 h 2128862"/>
              <a:gd name="connsiteX24288" fmla="*/ 88754 w 2482948"/>
              <a:gd name="connsiteY24288" fmla="*/ 1135945 h 2128862"/>
              <a:gd name="connsiteX24289" fmla="*/ 94273 w 2482948"/>
              <a:gd name="connsiteY24289" fmla="*/ 1131120 h 2128862"/>
              <a:gd name="connsiteX24290" fmla="*/ 177004 w 2482948"/>
              <a:gd name="connsiteY24290" fmla="*/ 1043839 h 2128862"/>
              <a:gd name="connsiteX24291" fmla="*/ 438987 w 2482948"/>
              <a:gd name="connsiteY24291" fmla="*/ 700364 h 2128862"/>
              <a:gd name="connsiteX24292" fmla="*/ 464634 w 2482948"/>
              <a:gd name="connsiteY24292" fmla="*/ 669203 h 2128862"/>
              <a:gd name="connsiteX24293" fmla="*/ 488488 w 2482948"/>
              <a:gd name="connsiteY24293" fmla="*/ 640246 h 2128862"/>
              <a:gd name="connsiteX24294" fmla="*/ 550395 w 2482948"/>
              <a:gd name="connsiteY24294" fmla="*/ 566495 h 2128862"/>
              <a:gd name="connsiteX24295" fmla="*/ 562253 w 2482948"/>
              <a:gd name="connsiteY24295" fmla="*/ 552833 h 2128862"/>
              <a:gd name="connsiteX24296" fmla="*/ 1377820 w 2482948"/>
              <a:gd name="connsiteY24296" fmla="*/ 545072 h 2128862"/>
              <a:gd name="connsiteX24297" fmla="*/ 1377101 w 2482948"/>
              <a:gd name="connsiteY24297" fmla="*/ 545769 h 2128862"/>
              <a:gd name="connsiteX24298" fmla="*/ 1382292 w 2482948"/>
              <a:gd name="connsiteY24298" fmla="*/ 546601 h 2128862"/>
              <a:gd name="connsiteX24299" fmla="*/ 1381034 w 2482948"/>
              <a:gd name="connsiteY24299" fmla="*/ 546171 h 2128862"/>
              <a:gd name="connsiteX24300" fmla="*/ 1380090 w 2482948"/>
              <a:gd name="connsiteY24300" fmla="*/ 545848 h 2128862"/>
              <a:gd name="connsiteX24301" fmla="*/ 2099084 w 2482948"/>
              <a:gd name="connsiteY24301" fmla="*/ 544994 h 2128862"/>
              <a:gd name="connsiteX24302" fmla="*/ 2098972 w 2482948"/>
              <a:gd name="connsiteY24302" fmla="*/ 545826 h 2128862"/>
              <a:gd name="connsiteX24303" fmla="*/ 2098964 w 2482948"/>
              <a:gd name="connsiteY24303" fmla="*/ 545885 h 2128862"/>
              <a:gd name="connsiteX24304" fmla="*/ 2098952 w 2482948"/>
              <a:gd name="connsiteY24304" fmla="*/ 545974 h 2128862"/>
              <a:gd name="connsiteX24305" fmla="*/ 2099423 w 2482948"/>
              <a:gd name="connsiteY24305" fmla="*/ 546025 h 2128862"/>
              <a:gd name="connsiteX24306" fmla="*/ 1461908 w 2482948"/>
              <a:gd name="connsiteY24306" fmla="*/ 544939 h 2128862"/>
              <a:gd name="connsiteX24307" fmla="*/ 1461547 w 2482948"/>
              <a:gd name="connsiteY24307" fmla="*/ 545243 h 2128862"/>
              <a:gd name="connsiteX24308" fmla="*/ 1461738 w 2482948"/>
              <a:gd name="connsiteY24308" fmla="*/ 548884 h 2128862"/>
              <a:gd name="connsiteX24309" fmla="*/ 1462162 w 2482948"/>
              <a:gd name="connsiteY24309" fmla="*/ 548683 h 2128862"/>
              <a:gd name="connsiteX24310" fmla="*/ 2051091 w 2482948"/>
              <a:gd name="connsiteY24310" fmla="*/ 544890 h 2128862"/>
              <a:gd name="connsiteX24311" fmla="*/ 2050441 w 2482948"/>
              <a:gd name="connsiteY24311" fmla="*/ 545198 h 2128862"/>
              <a:gd name="connsiteX24312" fmla="*/ 2050601 w 2482948"/>
              <a:gd name="connsiteY24312" fmla="*/ 545190 h 2128862"/>
              <a:gd name="connsiteX24313" fmla="*/ 2050623 w 2482948"/>
              <a:gd name="connsiteY24313" fmla="*/ 545189 h 2128862"/>
              <a:gd name="connsiteX24314" fmla="*/ 1479931 w 2482948"/>
              <a:gd name="connsiteY24314" fmla="*/ 544583 h 2128862"/>
              <a:gd name="connsiteX24315" fmla="*/ 1479139 w 2482948"/>
              <a:gd name="connsiteY24315" fmla="*/ 545003 h 2128862"/>
              <a:gd name="connsiteX24316" fmla="*/ 1480735 w 2482948"/>
              <a:gd name="connsiteY24316" fmla="*/ 549848 h 2128862"/>
              <a:gd name="connsiteX24317" fmla="*/ 1481720 w 2482948"/>
              <a:gd name="connsiteY24317" fmla="*/ 552840 h 2128862"/>
              <a:gd name="connsiteX24318" fmla="*/ 1482817 w 2482948"/>
              <a:gd name="connsiteY24318" fmla="*/ 556171 h 2128862"/>
              <a:gd name="connsiteX24319" fmla="*/ 1483800 w 2482948"/>
              <a:gd name="connsiteY24319" fmla="*/ 556884 h 2128862"/>
              <a:gd name="connsiteX24320" fmla="*/ 1485904 w 2482948"/>
              <a:gd name="connsiteY24320" fmla="*/ 555864 h 2128862"/>
              <a:gd name="connsiteX24321" fmla="*/ 1484814 w 2482948"/>
              <a:gd name="connsiteY24321" fmla="*/ 555098 h 2128862"/>
              <a:gd name="connsiteX24322" fmla="*/ 1483754 w 2482948"/>
              <a:gd name="connsiteY24322" fmla="*/ 554354 h 2128862"/>
              <a:gd name="connsiteX24323" fmla="*/ 1483178 w 2482948"/>
              <a:gd name="connsiteY24323" fmla="*/ 553949 h 2128862"/>
              <a:gd name="connsiteX24324" fmla="*/ 1481036 w 2482948"/>
              <a:gd name="connsiteY24324" fmla="*/ 547768 h 2128862"/>
              <a:gd name="connsiteX24325" fmla="*/ 2061135 w 2482948"/>
              <a:gd name="connsiteY24325" fmla="*/ 543879 h 2128862"/>
              <a:gd name="connsiteX24326" fmla="*/ 2059813 w 2482948"/>
              <a:gd name="connsiteY24326" fmla="*/ 544564 h 2128862"/>
              <a:gd name="connsiteX24327" fmla="*/ 2059811 w 2482948"/>
              <a:gd name="connsiteY24327" fmla="*/ 544566 h 2128862"/>
              <a:gd name="connsiteX24328" fmla="*/ 2059710 w 2482948"/>
              <a:gd name="connsiteY24328" fmla="*/ 544642 h 2128862"/>
              <a:gd name="connsiteX24329" fmla="*/ 2059586 w 2482948"/>
              <a:gd name="connsiteY24329" fmla="*/ 544735 h 2128862"/>
              <a:gd name="connsiteX24330" fmla="*/ 2060134 w 2482948"/>
              <a:gd name="connsiteY24330" fmla="*/ 544707 h 2128862"/>
              <a:gd name="connsiteX24331" fmla="*/ 1310233 w 2482948"/>
              <a:gd name="connsiteY24331" fmla="*/ 543771 h 2128862"/>
              <a:gd name="connsiteX24332" fmla="*/ 1302797 w 2482948"/>
              <a:gd name="connsiteY24332" fmla="*/ 546525 h 2128862"/>
              <a:gd name="connsiteX24333" fmla="*/ 1275682 w 2482948"/>
              <a:gd name="connsiteY24333" fmla="*/ 556568 h 2128862"/>
              <a:gd name="connsiteX24334" fmla="*/ 1065227 w 2482948"/>
              <a:gd name="connsiteY24334" fmla="*/ 634512 h 2128862"/>
              <a:gd name="connsiteX24335" fmla="*/ 1068559 w 2482948"/>
              <a:gd name="connsiteY24335" fmla="*/ 640947 h 2128862"/>
              <a:gd name="connsiteX24336" fmla="*/ 1253290 w 2482948"/>
              <a:gd name="connsiteY24336" fmla="*/ 585992 h 2128862"/>
              <a:gd name="connsiteX24337" fmla="*/ 1344783 w 2482948"/>
              <a:gd name="connsiteY24337" fmla="*/ 558774 h 2128862"/>
              <a:gd name="connsiteX24338" fmla="*/ 2120343 w 2482948"/>
              <a:gd name="connsiteY24338" fmla="*/ 543326 h 2128862"/>
              <a:gd name="connsiteX24339" fmla="*/ 2123401 w 2482948"/>
              <a:gd name="connsiteY24339" fmla="*/ 548597 h 2128862"/>
              <a:gd name="connsiteX24340" fmla="*/ 2123531 w 2482948"/>
              <a:gd name="connsiteY24340" fmla="*/ 548611 h 2128862"/>
              <a:gd name="connsiteX24341" fmla="*/ 2124014 w 2482948"/>
              <a:gd name="connsiteY24341" fmla="*/ 548663 h 2128862"/>
              <a:gd name="connsiteX24342" fmla="*/ 2124544 w 2482948"/>
              <a:gd name="connsiteY24342" fmla="*/ 548720 h 2128862"/>
              <a:gd name="connsiteX24343" fmla="*/ 2121744 w 2482948"/>
              <a:gd name="connsiteY24343" fmla="*/ 544140 h 2128862"/>
              <a:gd name="connsiteX24344" fmla="*/ 1357016 w 2482948"/>
              <a:gd name="connsiteY24344" fmla="*/ 542431 h 2128862"/>
              <a:gd name="connsiteX24345" fmla="*/ 1356410 w 2482948"/>
              <a:gd name="connsiteY24345" fmla="*/ 543981 h 2128862"/>
              <a:gd name="connsiteX24346" fmla="*/ 1368275 w 2482948"/>
              <a:gd name="connsiteY24346" fmla="*/ 549138 h 2128862"/>
              <a:gd name="connsiteX24347" fmla="*/ 1368798 w 2482948"/>
              <a:gd name="connsiteY24347" fmla="*/ 547817 h 2128862"/>
              <a:gd name="connsiteX24348" fmla="*/ 1358408 w 2482948"/>
              <a:gd name="connsiteY24348" fmla="*/ 543037 h 2128862"/>
              <a:gd name="connsiteX24349" fmla="*/ 2172087 w 2482948"/>
              <a:gd name="connsiteY24349" fmla="*/ 542168 h 2128862"/>
              <a:gd name="connsiteX24350" fmla="*/ 2172860 w 2482948"/>
              <a:gd name="connsiteY24350" fmla="*/ 542553 h 2128862"/>
              <a:gd name="connsiteX24351" fmla="*/ 2183551 w 2482948"/>
              <a:gd name="connsiteY24351" fmla="*/ 547878 h 2128862"/>
              <a:gd name="connsiteX24352" fmla="*/ 2253976 w 2482948"/>
              <a:gd name="connsiteY24352" fmla="*/ 561755 h 2128862"/>
              <a:gd name="connsiteX24353" fmla="*/ 2262763 w 2482948"/>
              <a:gd name="connsiteY24353" fmla="*/ 564031 h 2128862"/>
              <a:gd name="connsiteX24354" fmla="*/ 2266391 w 2482948"/>
              <a:gd name="connsiteY24354" fmla="*/ 564971 h 2128862"/>
              <a:gd name="connsiteX24355" fmla="*/ 2271628 w 2482948"/>
              <a:gd name="connsiteY24355" fmla="*/ 566328 h 2128862"/>
              <a:gd name="connsiteX24356" fmla="*/ 2244878 w 2482948"/>
              <a:gd name="connsiteY24356" fmla="*/ 558722 h 2128862"/>
              <a:gd name="connsiteX24357" fmla="*/ 712767 w 2482948"/>
              <a:gd name="connsiteY24357" fmla="*/ 541876 h 2128862"/>
              <a:gd name="connsiteX24358" fmla="*/ 709725 w 2482948"/>
              <a:gd name="connsiteY24358" fmla="*/ 543002 h 2128862"/>
              <a:gd name="connsiteX24359" fmla="*/ 709007 w 2482948"/>
              <a:gd name="connsiteY24359" fmla="*/ 543268 h 2128862"/>
              <a:gd name="connsiteX24360" fmla="*/ 710406 w 2482948"/>
              <a:gd name="connsiteY24360" fmla="*/ 543535 h 2128862"/>
              <a:gd name="connsiteX24361" fmla="*/ 710821 w 2482948"/>
              <a:gd name="connsiteY24361" fmla="*/ 543615 h 2128862"/>
              <a:gd name="connsiteX24362" fmla="*/ 711158 w 2482948"/>
              <a:gd name="connsiteY24362" fmla="*/ 543679 h 2128862"/>
              <a:gd name="connsiteX24363" fmla="*/ 835377 w 2482948"/>
              <a:gd name="connsiteY24363" fmla="*/ 541615 h 2128862"/>
              <a:gd name="connsiteX24364" fmla="*/ 835329 w 2482948"/>
              <a:gd name="connsiteY24364" fmla="*/ 541671 h 2128862"/>
              <a:gd name="connsiteX24365" fmla="*/ 835274 w 2482948"/>
              <a:gd name="connsiteY24365" fmla="*/ 541736 h 2128862"/>
              <a:gd name="connsiteX24366" fmla="*/ 837225 w 2482948"/>
              <a:gd name="connsiteY24366" fmla="*/ 541828 h 2128862"/>
              <a:gd name="connsiteX24367" fmla="*/ 836776 w 2482948"/>
              <a:gd name="connsiteY24367" fmla="*/ 541745 h 2128862"/>
              <a:gd name="connsiteX24368" fmla="*/ 836093 w 2482948"/>
              <a:gd name="connsiteY24368" fmla="*/ 541682 h 2128862"/>
              <a:gd name="connsiteX24369" fmla="*/ 835744 w 2482948"/>
              <a:gd name="connsiteY24369" fmla="*/ 541649 h 2128862"/>
              <a:gd name="connsiteX24370" fmla="*/ 2112738 w 2482948"/>
              <a:gd name="connsiteY24370" fmla="*/ 541519 h 2128862"/>
              <a:gd name="connsiteX24371" fmla="*/ 2113612 w 2482948"/>
              <a:gd name="connsiteY24371" fmla="*/ 543329 h 2128862"/>
              <a:gd name="connsiteX24372" fmla="*/ 2114572 w 2482948"/>
              <a:gd name="connsiteY24372" fmla="*/ 545318 h 2128862"/>
              <a:gd name="connsiteX24373" fmla="*/ 2115758 w 2482948"/>
              <a:gd name="connsiteY24373" fmla="*/ 547777 h 2128862"/>
              <a:gd name="connsiteX24374" fmla="*/ 2116751 w 2482948"/>
              <a:gd name="connsiteY24374" fmla="*/ 547884 h 2128862"/>
              <a:gd name="connsiteX24375" fmla="*/ 2113333 w 2482948"/>
              <a:gd name="connsiteY24375" fmla="*/ 541796 h 2128862"/>
              <a:gd name="connsiteX24376" fmla="*/ 719441 w 2482948"/>
              <a:gd name="connsiteY24376" fmla="*/ 541360 h 2128862"/>
              <a:gd name="connsiteX24377" fmla="*/ 716481 w 2482948"/>
              <a:gd name="connsiteY24377" fmla="*/ 544683 h 2128862"/>
              <a:gd name="connsiteX24378" fmla="*/ 723220 w 2482948"/>
              <a:gd name="connsiteY24378" fmla="*/ 542088 h 2128862"/>
              <a:gd name="connsiteX24379" fmla="*/ 624665 w 2482948"/>
              <a:gd name="connsiteY24379" fmla="*/ 541265 h 2128862"/>
              <a:gd name="connsiteX24380" fmla="*/ 618218 w 2482948"/>
              <a:gd name="connsiteY24380" fmla="*/ 548432 h 2128862"/>
              <a:gd name="connsiteX24381" fmla="*/ 617456 w 2482948"/>
              <a:gd name="connsiteY24381" fmla="*/ 549279 h 2128862"/>
              <a:gd name="connsiteX24382" fmla="*/ 618610 w 2482948"/>
              <a:gd name="connsiteY24382" fmla="*/ 549729 h 2128862"/>
              <a:gd name="connsiteX24383" fmla="*/ 627347 w 2482948"/>
              <a:gd name="connsiteY24383" fmla="*/ 553137 h 2128862"/>
              <a:gd name="connsiteX24384" fmla="*/ 630515 w 2482948"/>
              <a:gd name="connsiteY24384" fmla="*/ 554373 h 2128862"/>
              <a:gd name="connsiteX24385" fmla="*/ 637380 w 2482948"/>
              <a:gd name="connsiteY24385" fmla="*/ 546720 h 2128862"/>
              <a:gd name="connsiteX24386" fmla="*/ 635639 w 2482948"/>
              <a:gd name="connsiteY24386" fmla="*/ 546273 h 2128862"/>
              <a:gd name="connsiteX24387" fmla="*/ 1519775 w 2482948"/>
              <a:gd name="connsiteY24387" fmla="*/ 541190 h 2128862"/>
              <a:gd name="connsiteX24388" fmla="*/ 1517613 w 2482948"/>
              <a:gd name="connsiteY24388" fmla="*/ 541922 h 2128862"/>
              <a:gd name="connsiteX24389" fmla="*/ 1522282 w 2482948"/>
              <a:gd name="connsiteY24389" fmla="*/ 544406 h 2128862"/>
              <a:gd name="connsiteX24390" fmla="*/ 1528827 w 2482948"/>
              <a:gd name="connsiteY24390" fmla="*/ 547887 h 2128862"/>
              <a:gd name="connsiteX24391" fmla="*/ 1530857 w 2482948"/>
              <a:gd name="connsiteY24391" fmla="*/ 546596 h 2128862"/>
              <a:gd name="connsiteX24392" fmla="*/ 1487669 w 2482948"/>
              <a:gd name="connsiteY24392" fmla="*/ 540926 h 2128862"/>
              <a:gd name="connsiteX24393" fmla="*/ 1491383 w 2482948"/>
              <a:gd name="connsiteY24393" fmla="*/ 547260 h 2128862"/>
              <a:gd name="connsiteX24394" fmla="*/ 1496624 w 2482948"/>
              <a:gd name="connsiteY24394" fmla="*/ 550666 h 2128862"/>
              <a:gd name="connsiteX24395" fmla="*/ 1498003 w 2482948"/>
              <a:gd name="connsiteY24395" fmla="*/ 549997 h 2128862"/>
              <a:gd name="connsiteX24396" fmla="*/ 1498079 w 2482948"/>
              <a:gd name="connsiteY24396" fmla="*/ 549960 h 2128862"/>
              <a:gd name="connsiteX24397" fmla="*/ 1496105 w 2482948"/>
              <a:gd name="connsiteY24397" fmla="*/ 548794 h 2128862"/>
              <a:gd name="connsiteX24398" fmla="*/ 1382507 w 2482948"/>
              <a:gd name="connsiteY24398" fmla="*/ 540527 h 2128862"/>
              <a:gd name="connsiteX24399" fmla="*/ 1382000 w 2482948"/>
              <a:gd name="connsiteY24399" fmla="*/ 541019 h 2128862"/>
              <a:gd name="connsiteX24400" fmla="*/ 1381948 w 2482948"/>
              <a:gd name="connsiteY24400" fmla="*/ 541069 h 2128862"/>
              <a:gd name="connsiteX24401" fmla="*/ 1381903 w 2482948"/>
              <a:gd name="connsiteY24401" fmla="*/ 541113 h 2128862"/>
              <a:gd name="connsiteX24402" fmla="*/ 1386994 w 2482948"/>
              <a:gd name="connsiteY24402" fmla="*/ 542281 h 2128862"/>
              <a:gd name="connsiteX24403" fmla="*/ 1384933 w 2482948"/>
              <a:gd name="connsiteY24403" fmla="*/ 541476 h 2128862"/>
              <a:gd name="connsiteX24404" fmla="*/ 1383871 w 2482948"/>
              <a:gd name="connsiteY24404" fmla="*/ 541061 h 2128862"/>
              <a:gd name="connsiteX24405" fmla="*/ 819127 w 2482948"/>
              <a:gd name="connsiteY24405" fmla="*/ 540105 h 2128862"/>
              <a:gd name="connsiteX24406" fmla="*/ 824595 w 2482948"/>
              <a:gd name="connsiteY24406" fmla="*/ 541234 h 2128862"/>
              <a:gd name="connsiteX24407" fmla="*/ 827810 w 2482948"/>
              <a:gd name="connsiteY24407" fmla="*/ 541385 h 2128862"/>
              <a:gd name="connsiteX24408" fmla="*/ 828342 w 2482948"/>
              <a:gd name="connsiteY24408" fmla="*/ 541410 h 2128862"/>
              <a:gd name="connsiteX24409" fmla="*/ 828695 w 2482948"/>
              <a:gd name="connsiteY24409" fmla="*/ 540994 h 2128862"/>
              <a:gd name="connsiteX24410" fmla="*/ 2083010 w 2482948"/>
              <a:gd name="connsiteY24410" fmla="*/ 539868 h 2128862"/>
              <a:gd name="connsiteX24411" fmla="*/ 2080153 w 2482948"/>
              <a:gd name="connsiteY24411" fmla="*/ 544049 h 2128862"/>
              <a:gd name="connsiteX24412" fmla="*/ 2081803 w 2482948"/>
              <a:gd name="connsiteY24412" fmla="*/ 544212 h 2128862"/>
              <a:gd name="connsiteX24413" fmla="*/ 2082258 w 2482948"/>
              <a:gd name="connsiteY24413" fmla="*/ 543365 h 2128862"/>
              <a:gd name="connsiteX24414" fmla="*/ 1687081 w 2482948"/>
              <a:gd name="connsiteY24414" fmla="*/ 539842 h 2128862"/>
              <a:gd name="connsiteX24415" fmla="*/ 1629216 w 2482948"/>
              <a:gd name="connsiteY24415" fmla="*/ 565375 h 2128862"/>
              <a:gd name="connsiteX24416" fmla="*/ 1620982 w 2482948"/>
              <a:gd name="connsiteY24416" fmla="*/ 571264 h 2128862"/>
              <a:gd name="connsiteX24417" fmla="*/ 1625431 w 2482948"/>
              <a:gd name="connsiteY24417" fmla="*/ 573196 h 2128862"/>
              <a:gd name="connsiteX24418" fmla="*/ 1632941 w 2482948"/>
              <a:gd name="connsiteY24418" fmla="*/ 567443 h 2128862"/>
              <a:gd name="connsiteX24419" fmla="*/ 1513331 w 2482948"/>
              <a:gd name="connsiteY24419" fmla="*/ 539644 h 2128862"/>
              <a:gd name="connsiteX24420" fmla="*/ 1515897 w 2482948"/>
              <a:gd name="connsiteY24420" fmla="*/ 541010 h 2128862"/>
              <a:gd name="connsiteX24421" fmla="*/ 1516203 w 2482948"/>
              <a:gd name="connsiteY24421" fmla="*/ 541172 h 2128862"/>
              <a:gd name="connsiteX24422" fmla="*/ 1517380 w 2482948"/>
              <a:gd name="connsiteY24422" fmla="*/ 540601 h 2128862"/>
              <a:gd name="connsiteX24423" fmla="*/ 1515657 w 2482948"/>
              <a:gd name="connsiteY24423" fmla="*/ 540194 h 2128862"/>
              <a:gd name="connsiteX24424" fmla="*/ 1473398 w 2482948"/>
              <a:gd name="connsiteY24424" fmla="*/ 539643 h 2128862"/>
              <a:gd name="connsiteX24425" fmla="*/ 1472717 w 2482948"/>
              <a:gd name="connsiteY24425" fmla="*/ 540142 h 2128862"/>
              <a:gd name="connsiteX24426" fmla="*/ 1473439 w 2482948"/>
              <a:gd name="connsiteY24426" fmla="*/ 543340 h 2128862"/>
              <a:gd name="connsiteX24427" fmla="*/ 1474244 w 2482948"/>
              <a:gd name="connsiteY24427" fmla="*/ 542959 h 2128862"/>
              <a:gd name="connsiteX24428" fmla="*/ 1474056 w 2482948"/>
              <a:gd name="connsiteY24428" fmla="*/ 542221 h 2128862"/>
              <a:gd name="connsiteX24429" fmla="*/ 1473836 w 2482948"/>
              <a:gd name="connsiteY24429" fmla="*/ 541361 h 2128862"/>
              <a:gd name="connsiteX24430" fmla="*/ 650243 w 2482948"/>
              <a:gd name="connsiteY24430" fmla="*/ 539586 h 2128862"/>
              <a:gd name="connsiteX24431" fmla="*/ 647865 w 2482948"/>
              <a:gd name="connsiteY24431" fmla="*/ 542241 h 2128862"/>
              <a:gd name="connsiteX24432" fmla="*/ 650945 w 2482948"/>
              <a:gd name="connsiteY24432" fmla="*/ 543374 h 2128862"/>
              <a:gd name="connsiteX24433" fmla="*/ 660792 w 2482948"/>
              <a:gd name="connsiteY24433" fmla="*/ 546995 h 2128862"/>
              <a:gd name="connsiteX24434" fmla="*/ 662809 w 2482948"/>
              <a:gd name="connsiteY24434" fmla="*/ 544737 h 2128862"/>
              <a:gd name="connsiteX24435" fmla="*/ 659170 w 2482948"/>
              <a:gd name="connsiteY24435" fmla="*/ 543245 h 2128862"/>
              <a:gd name="connsiteX24436" fmla="*/ 654612 w 2482948"/>
              <a:gd name="connsiteY24436" fmla="*/ 541377 h 2128862"/>
              <a:gd name="connsiteX24437" fmla="*/ 2106595 w 2482948"/>
              <a:gd name="connsiteY24437" fmla="*/ 539507 h 2128862"/>
              <a:gd name="connsiteX24438" fmla="*/ 2109668 w 2482948"/>
              <a:gd name="connsiteY24438" fmla="*/ 547124 h 2128862"/>
              <a:gd name="connsiteX24439" fmla="*/ 2110680 w 2482948"/>
              <a:gd name="connsiteY24439" fmla="*/ 547233 h 2128862"/>
              <a:gd name="connsiteX24440" fmla="*/ 2107207 w 2482948"/>
              <a:gd name="connsiteY24440" fmla="*/ 539597 h 2128862"/>
              <a:gd name="connsiteX24441" fmla="*/ 2107146 w 2482948"/>
              <a:gd name="connsiteY24441" fmla="*/ 539588 h 2128862"/>
              <a:gd name="connsiteX24442" fmla="*/ 2107000 w 2482948"/>
              <a:gd name="connsiteY24442" fmla="*/ 539567 h 2128862"/>
              <a:gd name="connsiteX24443" fmla="*/ 2101889 w 2482948"/>
              <a:gd name="connsiteY24443" fmla="*/ 538817 h 2128862"/>
              <a:gd name="connsiteX24444" fmla="*/ 2101990 w 2482948"/>
              <a:gd name="connsiteY24444" fmla="*/ 539095 h 2128862"/>
              <a:gd name="connsiteX24445" fmla="*/ 2104719 w 2482948"/>
              <a:gd name="connsiteY24445" fmla="*/ 546593 h 2128862"/>
              <a:gd name="connsiteX24446" fmla="*/ 2104947 w 2482948"/>
              <a:gd name="connsiteY24446" fmla="*/ 546618 h 2128862"/>
              <a:gd name="connsiteX24447" fmla="*/ 2102063 w 2482948"/>
              <a:gd name="connsiteY24447" fmla="*/ 538842 h 2128862"/>
              <a:gd name="connsiteX24448" fmla="*/ 705590 w 2482948"/>
              <a:gd name="connsiteY24448" fmla="*/ 538693 h 2128862"/>
              <a:gd name="connsiteX24449" fmla="*/ 700875 w 2482948"/>
              <a:gd name="connsiteY24449" fmla="*/ 540864 h 2128862"/>
              <a:gd name="connsiteX24450" fmla="*/ 699574 w 2482948"/>
              <a:gd name="connsiteY24450" fmla="*/ 541463 h 2128862"/>
              <a:gd name="connsiteX24451" fmla="*/ 700959 w 2482948"/>
              <a:gd name="connsiteY24451" fmla="*/ 541728 h 2128862"/>
              <a:gd name="connsiteX24452" fmla="*/ 702074 w 2482948"/>
              <a:gd name="connsiteY24452" fmla="*/ 540831 h 2128862"/>
              <a:gd name="connsiteX24453" fmla="*/ 706830 w 2482948"/>
              <a:gd name="connsiteY24453" fmla="*/ 538932 h 2128862"/>
              <a:gd name="connsiteX24454" fmla="*/ 706471 w 2482948"/>
              <a:gd name="connsiteY24454" fmla="*/ 538862 h 2128862"/>
              <a:gd name="connsiteX24455" fmla="*/ 1727019 w 2482948"/>
              <a:gd name="connsiteY24455" fmla="*/ 538421 h 2128862"/>
              <a:gd name="connsiteX24456" fmla="*/ 1719197 w 2482948"/>
              <a:gd name="connsiteY24456" fmla="*/ 541063 h 2128862"/>
              <a:gd name="connsiteX24457" fmla="*/ 1717871 w 2482948"/>
              <a:gd name="connsiteY24457" fmla="*/ 541510 h 2128862"/>
              <a:gd name="connsiteX24458" fmla="*/ 1713421 w 2482948"/>
              <a:gd name="connsiteY24458" fmla="*/ 543013 h 2128862"/>
              <a:gd name="connsiteX24459" fmla="*/ 1649995 w 2482948"/>
              <a:gd name="connsiteY24459" fmla="*/ 584821 h 2128862"/>
              <a:gd name="connsiteX24460" fmla="*/ 1653284 w 2482948"/>
              <a:gd name="connsiteY24460" fmla="*/ 588204 h 2128862"/>
              <a:gd name="connsiteX24461" fmla="*/ 1693708 w 2482948"/>
              <a:gd name="connsiteY24461" fmla="*/ 558333 h 2128862"/>
              <a:gd name="connsiteX24462" fmla="*/ 1712212 w 2482948"/>
              <a:gd name="connsiteY24462" fmla="*/ 544660 h 2128862"/>
              <a:gd name="connsiteX24463" fmla="*/ 675470 w 2482948"/>
              <a:gd name="connsiteY24463" fmla="*/ 538172 h 2128862"/>
              <a:gd name="connsiteX24464" fmla="*/ 671567 w 2482948"/>
              <a:gd name="connsiteY24464" fmla="*/ 542541 h 2128862"/>
              <a:gd name="connsiteX24465" fmla="*/ 671673 w 2482948"/>
              <a:gd name="connsiteY24465" fmla="*/ 542582 h 2128862"/>
              <a:gd name="connsiteX24466" fmla="*/ 672621 w 2482948"/>
              <a:gd name="connsiteY24466" fmla="*/ 542946 h 2128862"/>
              <a:gd name="connsiteX24467" fmla="*/ 674167 w 2482948"/>
              <a:gd name="connsiteY24467" fmla="*/ 543541 h 2128862"/>
              <a:gd name="connsiteX24468" fmla="*/ 674356 w 2482948"/>
              <a:gd name="connsiteY24468" fmla="*/ 543575 h 2128862"/>
              <a:gd name="connsiteX24469" fmla="*/ 686048 w 2482948"/>
              <a:gd name="connsiteY24469" fmla="*/ 545668 h 2128862"/>
              <a:gd name="connsiteX24470" fmla="*/ 686277 w 2482948"/>
              <a:gd name="connsiteY24470" fmla="*/ 545412 h 2128862"/>
              <a:gd name="connsiteX24471" fmla="*/ 688291 w 2482948"/>
              <a:gd name="connsiteY24471" fmla="*/ 543156 h 2128862"/>
              <a:gd name="connsiteX24472" fmla="*/ 1492073 w 2482948"/>
              <a:gd name="connsiteY24472" fmla="*/ 538146 h 2128862"/>
              <a:gd name="connsiteX24473" fmla="*/ 1492025 w 2482948"/>
              <a:gd name="connsiteY24473" fmla="*/ 538171 h 2128862"/>
              <a:gd name="connsiteX24474" fmla="*/ 1497002 w 2482948"/>
              <a:gd name="connsiteY24474" fmla="*/ 543778 h 2128862"/>
              <a:gd name="connsiteX24475" fmla="*/ 1503064 w 2482948"/>
              <a:gd name="connsiteY24475" fmla="*/ 547543 h 2128862"/>
              <a:gd name="connsiteX24476" fmla="*/ 1504148 w 2482948"/>
              <a:gd name="connsiteY24476" fmla="*/ 547018 h 2128862"/>
              <a:gd name="connsiteX24477" fmla="*/ 1503360 w 2482948"/>
              <a:gd name="connsiteY24477" fmla="*/ 546563 h 2128862"/>
              <a:gd name="connsiteX24478" fmla="*/ 1503230 w 2482948"/>
              <a:gd name="connsiteY24478" fmla="*/ 546488 h 2128862"/>
              <a:gd name="connsiteX24479" fmla="*/ 1503104 w 2482948"/>
              <a:gd name="connsiteY24479" fmla="*/ 546415 h 2128862"/>
              <a:gd name="connsiteX24480" fmla="*/ 2090538 w 2482948"/>
              <a:gd name="connsiteY24480" fmla="*/ 538145 h 2128862"/>
              <a:gd name="connsiteX24481" fmla="*/ 2090337 w 2482948"/>
              <a:gd name="connsiteY24481" fmla="*/ 545055 h 2128862"/>
              <a:gd name="connsiteX24482" fmla="*/ 2090859 w 2482948"/>
              <a:gd name="connsiteY24482" fmla="*/ 545106 h 2128862"/>
              <a:gd name="connsiteX24483" fmla="*/ 2094173 w 2482948"/>
              <a:gd name="connsiteY24483" fmla="*/ 545462 h 2128862"/>
              <a:gd name="connsiteX24484" fmla="*/ 2094408 w 2482948"/>
              <a:gd name="connsiteY24484" fmla="*/ 544332 h 2128862"/>
              <a:gd name="connsiteX24485" fmla="*/ 2092687 w 2482948"/>
              <a:gd name="connsiteY24485" fmla="*/ 538220 h 2128862"/>
              <a:gd name="connsiteX24486" fmla="*/ 2091616 w 2482948"/>
              <a:gd name="connsiteY24486" fmla="*/ 538183 h 2128862"/>
              <a:gd name="connsiteX24487" fmla="*/ 2090819 w 2482948"/>
              <a:gd name="connsiteY24487" fmla="*/ 538155 h 2128862"/>
              <a:gd name="connsiteX24488" fmla="*/ 1477664 w 2482948"/>
              <a:gd name="connsiteY24488" fmla="*/ 538041 h 2128862"/>
              <a:gd name="connsiteX24489" fmla="*/ 1476992 w 2482948"/>
              <a:gd name="connsiteY24489" fmla="*/ 538486 h 2128862"/>
              <a:gd name="connsiteX24490" fmla="*/ 1477895 w 2482948"/>
              <a:gd name="connsiteY24490" fmla="*/ 541229 h 2128862"/>
              <a:gd name="connsiteX24491" fmla="*/ 1478645 w 2482948"/>
              <a:gd name="connsiteY24491" fmla="*/ 540873 h 2128862"/>
              <a:gd name="connsiteX24492" fmla="*/ 1478141 w 2482948"/>
              <a:gd name="connsiteY24492" fmla="*/ 539419 h 2128862"/>
              <a:gd name="connsiteX24493" fmla="*/ 1477835 w 2482948"/>
              <a:gd name="connsiteY24493" fmla="*/ 538536 h 2128862"/>
              <a:gd name="connsiteX24494" fmla="*/ 1359143 w 2482948"/>
              <a:gd name="connsiteY24494" fmla="*/ 536988 h 2128862"/>
              <a:gd name="connsiteX24495" fmla="*/ 1358882 w 2482948"/>
              <a:gd name="connsiteY24495" fmla="*/ 537655 h 2128862"/>
              <a:gd name="connsiteX24496" fmla="*/ 1358645 w 2482948"/>
              <a:gd name="connsiteY24496" fmla="*/ 538262 h 2128862"/>
              <a:gd name="connsiteX24497" fmla="*/ 1359788 w 2482948"/>
              <a:gd name="connsiteY24497" fmla="*/ 538762 h 2128862"/>
              <a:gd name="connsiteX24498" fmla="*/ 1366820 w 2482948"/>
              <a:gd name="connsiteY24498" fmla="*/ 541917 h 2128862"/>
              <a:gd name="connsiteX24499" fmla="*/ 1371768 w 2482948"/>
              <a:gd name="connsiteY24499" fmla="*/ 544097 h 2128862"/>
              <a:gd name="connsiteX24500" fmla="*/ 1372124 w 2482948"/>
              <a:gd name="connsiteY24500" fmla="*/ 544254 h 2128862"/>
              <a:gd name="connsiteX24501" fmla="*/ 1372200 w 2482948"/>
              <a:gd name="connsiteY24501" fmla="*/ 544288 h 2128862"/>
              <a:gd name="connsiteX24502" fmla="*/ 1373224 w 2482948"/>
              <a:gd name="connsiteY24502" fmla="*/ 543299 h 2128862"/>
              <a:gd name="connsiteX24503" fmla="*/ 1361305 w 2482948"/>
              <a:gd name="connsiteY24503" fmla="*/ 537936 h 2128862"/>
              <a:gd name="connsiteX24504" fmla="*/ 701175 w 2482948"/>
              <a:gd name="connsiteY24504" fmla="*/ 536848 h 2128862"/>
              <a:gd name="connsiteX24505" fmla="*/ 697421 w 2482948"/>
              <a:gd name="connsiteY24505" fmla="*/ 541052 h 2128862"/>
              <a:gd name="connsiteX24506" fmla="*/ 698532 w 2482948"/>
              <a:gd name="connsiteY24506" fmla="*/ 541264 h 2128862"/>
              <a:gd name="connsiteX24507" fmla="*/ 698543 w 2482948"/>
              <a:gd name="connsiteY24507" fmla="*/ 541256 h 2128862"/>
              <a:gd name="connsiteX24508" fmla="*/ 703327 w 2482948"/>
              <a:gd name="connsiteY24508" fmla="*/ 537827 h 2128862"/>
              <a:gd name="connsiteX24509" fmla="*/ 702603 w 2482948"/>
              <a:gd name="connsiteY24509" fmla="*/ 537498 h 2128862"/>
              <a:gd name="connsiteX24510" fmla="*/ 701857 w 2482948"/>
              <a:gd name="connsiteY24510" fmla="*/ 537159 h 2128862"/>
              <a:gd name="connsiteX24511" fmla="*/ 727266 w 2482948"/>
              <a:gd name="connsiteY24511" fmla="*/ 536509 h 2128862"/>
              <a:gd name="connsiteX24512" fmla="*/ 726567 w 2482948"/>
              <a:gd name="connsiteY24512" fmla="*/ 536768 h 2128862"/>
              <a:gd name="connsiteX24513" fmla="*/ 722041 w 2482948"/>
              <a:gd name="connsiteY24513" fmla="*/ 538443 h 2128862"/>
              <a:gd name="connsiteX24514" fmla="*/ 723477 w 2482948"/>
              <a:gd name="connsiteY24514" fmla="*/ 538867 h 2128862"/>
              <a:gd name="connsiteX24515" fmla="*/ 727724 w 2482948"/>
              <a:gd name="connsiteY24515" fmla="*/ 540121 h 2128862"/>
              <a:gd name="connsiteX24516" fmla="*/ 727784 w 2482948"/>
              <a:gd name="connsiteY24516" fmla="*/ 540139 h 2128862"/>
              <a:gd name="connsiteX24517" fmla="*/ 728187 w 2482948"/>
              <a:gd name="connsiteY24517" fmla="*/ 540175 h 2128862"/>
              <a:gd name="connsiteX24518" fmla="*/ 729469 w 2482948"/>
              <a:gd name="connsiteY24518" fmla="*/ 539681 h 2128862"/>
              <a:gd name="connsiteX24519" fmla="*/ 732380 w 2482948"/>
              <a:gd name="connsiteY24519" fmla="*/ 537592 h 2128862"/>
              <a:gd name="connsiteX24520" fmla="*/ 731082 w 2482948"/>
              <a:gd name="connsiteY24520" fmla="*/ 537317 h 2128862"/>
              <a:gd name="connsiteX24521" fmla="*/ 729197 w 2482948"/>
              <a:gd name="connsiteY24521" fmla="*/ 536918 h 2128862"/>
              <a:gd name="connsiteX24522" fmla="*/ 1386920 w 2482948"/>
              <a:gd name="connsiteY24522" fmla="*/ 536248 h 2128862"/>
              <a:gd name="connsiteX24523" fmla="*/ 1386710 w 2482948"/>
              <a:gd name="connsiteY24523" fmla="*/ 536452 h 2128862"/>
              <a:gd name="connsiteX24524" fmla="*/ 1386631 w 2482948"/>
              <a:gd name="connsiteY24524" fmla="*/ 536528 h 2128862"/>
              <a:gd name="connsiteX24525" fmla="*/ 1386278 w 2482948"/>
              <a:gd name="connsiteY24525" fmla="*/ 536871 h 2128862"/>
              <a:gd name="connsiteX24526" fmla="*/ 1390868 w 2482948"/>
              <a:gd name="connsiteY24526" fmla="*/ 538317 h 2128862"/>
              <a:gd name="connsiteX24527" fmla="*/ 1391360 w 2482948"/>
              <a:gd name="connsiteY24527" fmla="*/ 538472 h 2128862"/>
              <a:gd name="connsiteX24528" fmla="*/ 1391458 w 2482948"/>
              <a:gd name="connsiteY24528" fmla="*/ 538503 h 2128862"/>
              <a:gd name="connsiteX24529" fmla="*/ 1392539 w 2482948"/>
              <a:gd name="connsiteY24529" fmla="*/ 538844 h 2128862"/>
              <a:gd name="connsiteX24530" fmla="*/ 1388101 w 2482948"/>
              <a:gd name="connsiteY24530" fmla="*/ 536793 h 2128862"/>
              <a:gd name="connsiteX24531" fmla="*/ 1724028 w 2482948"/>
              <a:gd name="connsiteY24531" fmla="*/ 535617 h 2128862"/>
              <a:gd name="connsiteX24532" fmla="*/ 1721744 w 2482948"/>
              <a:gd name="connsiteY24532" fmla="*/ 536245 h 2128862"/>
              <a:gd name="connsiteX24533" fmla="*/ 1709671 w 2482948"/>
              <a:gd name="connsiteY24533" fmla="*/ 539567 h 2128862"/>
              <a:gd name="connsiteX24534" fmla="*/ 1640799 w 2482948"/>
              <a:gd name="connsiteY24534" fmla="*/ 579163 h 2128862"/>
              <a:gd name="connsiteX24535" fmla="*/ 1640266 w 2482948"/>
              <a:gd name="connsiteY24535" fmla="*/ 579638 h 2128862"/>
              <a:gd name="connsiteX24536" fmla="*/ 1646184 w 2482948"/>
              <a:gd name="connsiteY24536" fmla="*/ 582208 h 2128862"/>
              <a:gd name="connsiteX24537" fmla="*/ 1656135 w 2482948"/>
              <a:gd name="connsiteY24537" fmla="*/ 575664 h 2128862"/>
              <a:gd name="connsiteX24538" fmla="*/ 1708322 w 2482948"/>
              <a:gd name="connsiteY24538" fmla="*/ 541344 h 2128862"/>
              <a:gd name="connsiteX24539" fmla="*/ 1721882 w 2482948"/>
              <a:gd name="connsiteY24539" fmla="*/ 536400 h 2128862"/>
              <a:gd name="connsiteX24540" fmla="*/ 1485199 w 2482948"/>
              <a:gd name="connsiteY24540" fmla="*/ 535520 h 2128862"/>
              <a:gd name="connsiteX24541" fmla="*/ 1484597 w 2482948"/>
              <a:gd name="connsiteY24541" fmla="*/ 535686 h 2128862"/>
              <a:gd name="connsiteX24542" fmla="*/ 1485191 w 2482948"/>
              <a:gd name="connsiteY24542" fmla="*/ 536699 h 2128862"/>
              <a:gd name="connsiteX24543" fmla="*/ 1485474 w 2482948"/>
              <a:gd name="connsiteY24543" fmla="*/ 537183 h 2128862"/>
              <a:gd name="connsiteX24544" fmla="*/ 1485683 w 2482948"/>
              <a:gd name="connsiteY24544" fmla="*/ 537539 h 2128862"/>
              <a:gd name="connsiteX24545" fmla="*/ 1485727 w 2482948"/>
              <a:gd name="connsiteY24545" fmla="*/ 537518 h 2128862"/>
              <a:gd name="connsiteX24546" fmla="*/ 1683751 w 2482948"/>
              <a:gd name="connsiteY24546" fmla="*/ 535234 h 2128862"/>
              <a:gd name="connsiteX24547" fmla="*/ 1623702 w 2482948"/>
              <a:gd name="connsiteY24547" fmla="*/ 557514 h 2128862"/>
              <a:gd name="connsiteX24548" fmla="*/ 1609786 w 2482948"/>
              <a:gd name="connsiteY24548" fmla="*/ 566402 h 2128862"/>
              <a:gd name="connsiteX24549" fmla="*/ 1610997 w 2482948"/>
              <a:gd name="connsiteY24549" fmla="*/ 566928 h 2128862"/>
              <a:gd name="connsiteX24550" fmla="*/ 1614853 w 2482948"/>
              <a:gd name="connsiteY24550" fmla="*/ 568603 h 2128862"/>
              <a:gd name="connsiteX24551" fmla="*/ 1627149 w 2482948"/>
              <a:gd name="connsiteY24551" fmla="*/ 560272 h 2128862"/>
              <a:gd name="connsiteX24552" fmla="*/ 796647 w 2482948"/>
              <a:gd name="connsiteY24552" fmla="*/ 534339 h 2128862"/>
              <a:gd name="connsiteX24553" fmla="*/ 796516 w 2482948"/>
              <a:gd name="connsiteY24553" fmla="*/ 534488 h 2128862"/>
              <a:gd name="connsiteX24554" fmla="*/ 796454 w 2482948"/>
              <a:gd name="connsiteY24554" fmla="*/ 534558 h 2128862"/>
              <a:gd name="connsiteX24555" fmla="*/ 797258 w 2482948"/>
              <a:gd name="connsiteY24555" fmla="*/ 534774 h 2128862"/>
              <a:gd name="connsiteX24556" fmla="*/ 797455 w 2482948"/>
              <a:gd name="connsiteY24556" fmla="*/ 534827 h 2128862"/>
              <a:gd name="connsiteX24557" fmla="*/ 798214 w 2482948"/>
              <a:gd name="connsiteY24557" fmla="*/ 535032 h 2128862"/>
              <a:gd name="connsiteX24558" fmla="*/ 801384 w 2482948"/>
              <a:gd name="connsiteY24558" fmla="*/ 535405 h 2128862"/>
              <a:gd name="connsiteX24559" fmla="*/ 804258 w 2482948"/>
              <a:gd name="connsiteY24559" fmla="*/ 535743 h 2128862"/>
              <a:gd name="connsiteX24560" fmla="*/ 800969 w 2482948"/>
              <a:gd name="connsiteY24560" fmla="*/ 535136 h 2128862"/>
              <a:gd name="connsiteX24561" fmla="*/ 537228 w 2482948"/>
              <a:gd name="connsiteY24561" fmla="*/ 534279 h 2128862"/>
              <a:gd name="connsiteX24562" fmla="*/ 533814 w 2482948"/>
              <a:gd name="connsiteY24562" fmla="*/ 538235 h 2128862"/>
              <a:gd name="connsiteX24563" fmla="*/ 472080 w 2482948"/>
              <a:gd name="connsiteY24563" fmla="*/ 612945 h 2128862"/>
              <a:gd name="connsiteX24564" fmla="*/ 441194 w 2482948"/>
              <a:gd name="connsiteY24564" fmla="*/ 651139 h 2128862"/>
              <a:gd name="connsiteX24565" fmla="*/ 422579 w 2482948"/>
              <a:gd name="connsiteY24565" fmla="*/ 674166 h 2128862"/>
              <a:gd name="connsiteX24566" fmla="*/ 165422 w 2482948"/>
              <a:gd name="connsiteY24566" fmla="*/ 1027567 h 2128862"/>
              <a:gd name="connsiteX24567" fmla="*/ 93584 w 2482948"/>
              <a:gd name="connsiteY24567" fmla="*/ 1115814 h 2128862"/>
              <a:gd name="connsiteX24568" fmla="*/ 79522 w 2482948"/>
              <a:gd name="connsiteY24568" fmla="*/ 1131181 h 2128862"/>
              <a:gd name="connsiteX24569" fmla="*/ 79537 w 2482948"/>
              <a:gd name="connsiteY24569" fmla="*/ 1131231 h 2128862"/>
              <a:gd name="connsiteX24570" fmla="*/ 79574 w 2482948"/>
              <a:gd name="connsiteY24570" fmla="*/ 1131355 h 2128862"/>
              <a:gd name="connsiteX24571" fmla="*/ 80334 w 2482948"/>
              <a:gd name="connsiteY24571" fmla="*/ 1133891 h 2128862"/>
              <a:gd name="connsiteX24572" fmla="*/ 86504 w 2482948"/>
              <a:gd name="connsiteY24572" fmla="*/ 1127795 h 2128862"/>
              <a:gd name="connsiteX24573" fmla="*/ 86827 w 2482948"/>
              <a:gd name="connsiteY24573" fmla="*/ 1126570 h 2128862"/>
              <a:gd name="connsiteX24574" fmla="*/ 86982 w 2482948"/>
              <a:gd name="connsiteY24574" fmla="*/ 1127323 h 2128862"/>
              <a:gd name="connsiteX24575" fmla="*/ 91791 w 2482948"/>
              <a:gd name="connsiteY24575" fmla="*/ 1122571 h 2128862"/>
              <a:gd name="connsiteX24576" fmla="*/ 169145 w 2482948"/>
              <a:gd name="connsiteY24576" fmla="*/ 1034187 h 2128862"/>
              <a:gd name="connsiteX24577" fmla="*/ 428646 w 2482948"/>
              <a:gd name="connsiteY24577" fmla="*/ 685749 h 2128862"/>
              <a:gd name="connsiteX24578" fmla="*/ 450846 w 2482948"/>
              <a:gd name="connsiteY24578" fmla="*/ 658172 h 2128862"/>
              <a:gd name="connsiteX24579" fmla="*/ 478423 w 2482948"/>
              <a:gd name="connsiteY24579" fmla="*/ 624665 h 2128862"/>
              <a:gd name="connsiteX24580" fmla="*/ 540484 w 2482948"/>
              <a:gd name="connsiteY24580" fmla="*/ 550033 h 2128862"/>
              <a:gd name="connsiteX24581" fmla="*/ 543525 w 2482948"/>
              <a:gd name="connsiteY24581" fmla="*/ 546515 h 2128862"/>
              <a:gd name="connsiteX24582" fmla="*/ 546986 w 2482948"/>
              <a:gd name="connsiteY24582" fmla="*/ 542509 h 2128862"/>
              <a:gd name="connsiteX24583" fmla="*/ 540994 w 2482948"/>
              <a:gd name="connsiteY24583" fmla="*/ 538458 h 2128862"/>
              <a:gd name="connsiteX24584" fmla="*/ 540937 w 2482948"/>
              <a:gd name="connsiteY24584" fmla="*/ 538419 h 2128862"/>
              <a:gd name="connsiteX24585" fmla="*/ 1489705 w 2482948"/>
              <a:gd name="connsiteY24585" fmla="*/ 534277 h 2128862"/>
              <a:gd name="connsiteX24586" fmla="*/ 1488792 w 2482948"/>
              <a:gd name="connsiteY24586" fmla="*/ 534528 h 2128862"/>
              <a:gd name="connsiteX24587" fmla="*/ 1489753 w 2482948"/>
              <a:gd name="connsiteY24587" fmla="*/ 535611 h 2128862"/>
              <a:gd name="connsiteX24588" fmla="*/ 1490223 w 2482948"/>
              <a:gd name="connsiteY24588" fmla="*/ 535388 h 2128862"/>
              <a:gd name="connsiteX24589" fmla="*/ 608359 w 2482948"/>
              <a:gd name="connsiteY24589" fmla="*/ 533823 h 2128862"/>
              <a:gd name="connsiteX24590" fmla="*/ 600445 w 2482948"/>
              <a:gd name="connsiteY24590" fmla="*/ 542643 h 2128862"/>
              <a:gd name="connsiteX24591" fmla="*/ 612086 w 2482948"/>
              <a:gd name="connsiteY24591" fmla="*/ 547184 h 2128862"/>
              <a:gd name="connsiteX24592" fmla="*/ 612672 w 2482948"/>
              <a:gd name="connsiteY24592" fmla="*/ 547412 h 2128862"/>
              <a:gd name="connsiteX24593" fmla="*/ 620035 w 2482948"/>
              <a:gd name="connsiteY24593" fmla="*/ 539152 h 2128862"/>
              <a:gd name="connsiteX24594" fmla="*/ 1337189 w 2482948"/>
              <a:gd name="connsiteY24594" fmla="*/ 533788 h 2128862"/>
              <a:gd name="connsiteX24595" fmla="*/ 1334905 w 2482948"/>
              <a:gd name="connsiteY24595" fmla="*/ 534634 h 2128862"/>
              <a:gd name="connsiteX24596" fmla="*/ 1352051 w 2482948"/>
              <a:gd name="connsiteY24596" fmla="*/ 542086 h 2128862"/>
              <a:gd name="connsiteX24597" fmla="*/ 1352237 w 2482948"/>
              <a:gd name="connsiteY24597" fmla="*/ 541629 h 2128862"/>
              <a:gd name="connsiteX24598" fmla="*/ 1352354 w 2482948"/>
              <a:gd name="connsiteY24598" fmla="*/ 541343 h 2128862"/>
              <a:gd name="connsiteX24599" fmla="*/ 1352681 w 2482948"/>
              <a:gd name="connsiteY24599" fmla="*/ 540541 h 2128862"/>
              <a:gd name="connsiteX24600" fmla="*/ 1342309 w 2482948"/>
              <a:gd name="connsiteY24600" fmla="*/ 536020 h 2128862"/>
              <a:gd name="connsiteX24601" fmla="*/ 1338084 w 2482948"/>
              <a:gd name="connsiteY24601" fmla="*/ 534178 h 2128862"/>
              <a:gd name="connsiteX24602" fmla="*/ 1469122 w 2482948"/>
              <a:gd name="connsiteY24602" fmla="*/ 533484 h 2128862"/>
              <a:gd name="connsiteX24603" fmla="*/ 1467079 w 2482948"/>
              <a:gd name="connsiteY24603" fmla="*/ 534334 h 2128862"/>
              <a:gd name="connsiteX24604" fmla="*/ 1466088 w 2482948"/>
              <a:gd name="connsiteY24604" fmla="*/ 534747 h 2128862"/>
              <a:gd name="connsiteX24605" fmla="*/ 1465383 w 2482948"/>
              <a:gd name="connsiteY24605" fmla="*/ 535040 h 2128862"/>
              <a:gd name="connsiteX24606" fmla="*/ 1464668 w 2482948"/>
              <a:gd name="connsiteY24606" fmla="*/ 536775 h 2128862"/>
              <a:gd name="connsiteX24607" fmla="*/ 1464381 w 2482948"/>
              <a:gd name="connsiteY24607" fmla="*/ 537472 h 2128862"/>
              <a:gd name="connsiteX24608" fmla="*/ 717106 w 2482948"/>
              <a:gd name="connsiteY24608" fmla="*/ 533390 h 2128862"/>
              <a:gd name="connsiteX24609" fmla="*/ 712347 w 2482948"/>
              <a:gd name="connsiteY24609" fmla="*/ 535581 h 2128862"/>
              <a:gd name="connsiteX24610" fmla="*/ 712912 w 2482948"/>
              <a:gd name="connsiteY24610" fmla="*/ 535748 h 2128862"/>
              <a:gd name="connsiteX24611" fmla="*/ 713999 w 2482948"/>
              <a:gd name="connsiteY24611" fmla="*/ 536069 h 2128862"/>
              <a:gd name="connsiteX24612" fmla="*/ 716790 w 2482948"/>
              <a:gd name="connsiteY24612" fmla="*/ 534955 h 2128862"/>
              <a:gd name="connsiteX24613" fmla="*/ 718748 w 2482948"/>
              <a:gd name="connsiteY24613" fmla="*/ 534173 h 2128862"/>
              <a:gd name="connsiteX24614" fmla="*/ 718224 w 2482948"/>
              <a:gd name="connsiteY24614" fmla="*/ 533923 h 2128862"/>
              <a:gd name="connsiteX24615" fmla="*/ 717410 w 2482948"/>
              <a:gd name="connsiteY24615" fmla="*/ 533535 h 2128862"/>
              <a:gd name="connsiteX24616" fmla="*/ 1961299 w 2482948"/>
              <a:gd name="connsiteY24616" fmla="*/ 533096 h 2128862"/>
              <a:gd name="connsiteX24617" fmla="*/ 1960807 w 2482948"/>
              <a:gd name="connsiteY24617" fmla="*/ 533215 h 2128862"/>
              <a:gd name="connsiteX24618" fmla="*/ 1954631 w 2482948"/>
              <a:gd name="connsiteY24618" fmla="*/ 534701 h 2128862"/>
              <a:gd name="connsiteX24619" fmla="*/ 1946011 w 2482948"/>
              <a:gd name="connsiteY24619" fmla="*/ 536775 h 2128862"/>
              <a:gd name="connsiteX24620" fmla="*/ 1937273 w 2482948"/>
              <a:gd name="connsiteY24620" fmla="*/ 540127 h 2128862"/>
              <a:gd name="connsiteX24621" fmla="*/ 1939898 w 2482948"/>
              <a:gd name="connsiteY24621" fmla="*/ 539639 h 2128862"/>
              <a:gd name="connsiteX24622" fmla="*/ 1957137 w 2482948"/>
              <a:gd name="connsiteY24622" fmla="*/ 534369 h 2128862"/>
              <a:gd name="connsiteX24623" fmla="*/ 1390663 w 2482948"/>
              <a:gd name="connsiteY24623" fmla="*/ 532619 h 2128862"/>
              <a:gd name="connsiteX24624" fmla="*/ 1389674 w 2482948"/>
              <a:gd name="connsiteY24624" fmla="*/ 533578 h 2128862"/>
              <a:gd name="connsiteX24625" fmla="*/ 1398189 w 2482948"/>
              <a:gd name="connsiteY24625" fmla="*/ 538642 h 2128862"/>
              <a:gd name="connsiteX24626" fmla="*/ 1401236 w 2482948"/>
              <a:gd name="connsiteY24626" fmla="*/ 539155 h 2128862"/>
              <a:gd name="connsiteX24627" fmla="*/ 1401378 w 2482948"/>
              <a:gd name="connsiteY24627" fmla="*/ 539179 h 2128862"/>
              <a:gd name="connsiteX24628" fmla="*/ 1402731 w 2482948"/>
              <a:gd name="connsiteY24628" fmla="*/ 539407 h 2128862"/>
              <a:gd name="connsiteX24629" fmla="*/ 1401028 w 2482948"/>
              <a:gd name="connsiteY24629" fmla="*/ 538449 h 2128862"/>
              <a:gd name="connsiteX24630" fmla="*/ 1399915 w 2482948"/>
              <a:gd name="connsiteY24630" fmla="*/ 537823 h 2128862"/>
              <a:gd name="connsiteX24631" fmla="*/ 1719845 w 2482948"/>
              <a:gd name="connsiteY24631" fmla="*/ 532517 h 2128862"/>
              <a:gd name="connsiteX24632" fmla="*/ 1719268 w 2482948"/>
              <a:gd name="connsiteY24632" fmla="*/ 532648 h 2128862"/>
              <a:gd name="connsiteX24633" fmla="*/ 1706025 w 2482948"/>
              <a:gd name="connsiteY24633" fmla="*/ 535667 h 2128862"/>
              <a:gd name="connsiteX24634" fmla="*/ 1634871 w 2482948"/>
              <a:gd name="connsiteY24634" fmla="*/ 571716 h 2128862"/>
              <a:gd name="connsiteX24635" fmla="*/ 1630369 w 2482948"/>
              <a:gd name="connsiteY24635" fmla="*/ 575340 h 2128862"/>
              <a:gd name="connsiteX24636" fmla="*/ 1632964 w 2482948"/>
              <a:gd name="connsiteY24636" fmla="*/ 576467 h 2128862"/>
              <a:gd name="connsiteX24637" fmla="*/ 1636284 w 2482948"/>
              <a:gd name="connsiteY24637" fmla="*/ 577909 h 2128862"/>
              <a:gd name="connsiteX24638" fmla="*/ 1639283 w 2482948"/>
              <a:gd name="connsiteY24638" fmla="*/ 575440 h 2128862"/>
              <a:gd name="connsiteX24639" fmla="*/ 1705192 w 2482948"/>
              <a:gd name="connsiteY24639" fmla="*/ 537013 h 2128862"/>
              <a:gd name="connsiteX24640" fmla="*/ 1708779 w 2482948"/>
              <a:gd name="connsiteY24640" fmla="*/ 535912 h 2128862"/>
              <a:gd name="connsiteX24641" fmla="*/ 632661 w 2482948"/>
              <a:gd name="connsiteY24641" fmla="*/ 532378 h 2128862"/>
              <a:gd name="connsiteX24642" fmla="*/ 632657 w 2482948"/>
              <a:gd name="connsiteY24642" fmla="*/ 532382 h 2128862"/>
              <a:gd name="connsiteX24643" fmla="*/ 629773 w 2482948"/>
              <a:gd name="connsiteY24643" fmla="*/ 535588 h 2128862"/>
              <a:gd name="connsiteX24644" fmla="*/ 643002 w 2482948"/>
              <a:gd name="connsiteY24644" fmla="*/ 540453 h 2128862"/>
              <a:gd name="connsiteX24645" fmla="*/ 645518 w 2482948"/>
              <a:gd name="connsiteY24645" fmla="*/ 537649 h 2128862"/>
              <a:gd name="connsiteX24646" fmla="*/ 819779 w 2482948"/>
              <a:gd name="connsiteY24646" fmla="*/ 532234 h 2128862"/>
              <a:gd name="connsiteX24647" fmla="*/ 819754 w 2482948"/>
              <a:gd name="connsiteY24647" fmla="*/ 532262 h 2128862"/>
              <a:gd name="connsiteX24648" fmla="*/ 819901 w 2482948"/>
              <a:gd name="connsiteY24648" fmla="*/ 532269 h 2128862"/>
              <a:gd name="connsiteX24649" fmla="*/ 1676347 w 2482948"/>
              <a:gd name="connsiteY24649" fmla="*/ 532055 h 2128862"/>
              <a:gd name="connsiteX24650" fmla="*/ 1617361 w 2482948"/>
              <a:gd name="connsiteY24650" fmla="*/ 550344 h 2128862"/>
              <a:gd name="connsiteX24651" fmla="*/ 1597916 w 2482948"/>
              <a:gd name="connsiteY24651" fmla="*/ 561248 h 2128862"/>
              <a:gd name="connsiteX24652" fmla="*/ 1601194 w 2482948"/>
              <a:gd name="connsiteY24652" fmla="*/ 562671 h 2128862"/>
              <a:gd name="connsiteX24653" fmla="*/ 1602376 w 2482948"/>
              <a:gd name="connsiteY24653" fmla="*/ 563185 h 2128862"/>
              <a:gd name="connsiteX24654" fmla="*/ 1603369 w 2482948"/>
              <a:gd name="connsiteY24654" fmla="*/ 563616 h 2128862"/>
              <a:gd name="connsiteX24655" fmla="*/ 1621358 w 2482948"/>
              <a:gd name="connsiteY24655" fmla="*/ 552827 h 2128862"/>
              <a:gd name="connsiteX24656" fmla="*/ 1752864 w 2482948"/>
              <a:gd name="connsiteY24656" fmla="*/ 531565 h 2128862"/>
              <a:gd name="connsiteX24657" fmla="*/ 1751077 w 2482948"/>
              <a:gd name="connsiteY24657" fmla="*/ 532208 h 2128862"/>
              <a:gd name="connsiteX24658" fmla="*/ 1750947 w 2482948"/>
              <a:gd name="connsiteY24658" fmla="*/ 532255 h 2128862"/>
              <a:gd name="connsiteX24659" fmla="*/ 1748954 w 2482948"/>
              <a:gd name="connsiteY24659" fmla="*/ 532972 h 2128862"/>
              <a:gd name="connsiteX24660" fmla="*/ 1736582 w 2482948"/>
              <a:gd name="connsiteY24660" fmla="*/ 539475 h 2128862"/>
              <a:gd name="connsiteX24661" fmla="*/ 1743977 w 2482948"/>
              <a:gd name="connsiteY24661" fmla="*/ 535882 h 2128862"/>
              <a:gd name="connsiteX24662" fmla="*/ 1748132 w 2482948"/>
              <a:gd name="connsiteY24662" fmla="*/ 533864 h 2128862"/>
              <a:gd name="connsiteX24663" fmla="*/ 740938 w 2482948"/>
              <a:gd name="connsiteY24663" fmla="*/ 531448 h 2128862"/>
              <a:gd name="connsiteX24664" fmla="*/ 739866 w 2482948"/>
              <a:gd name="connsiteY24664" fmla="*/ 531845 h 2128862"/>
              <a:gd name="connsiteX24665" fmla="*/ 735457 w 2482948"/>
              <a:gd name="connsiteY24665" fmla="*/ 533477 h 2128862"/>
              <a:gd name="connsiteX24666" fmla="*/ 735260 w 2482948"/>
              <a:gd name="connsiteY24666" fmla="*/ 533550 h 2128862"/>
              <a:gd name="connsiteX24667" fmla="*/ 735496 w 2482948"/>
              <a:gd name="connsiteY24667" fmla="*/ 533651 h 2128862"/>
              <a:gd name="connsiteX24668" fmla="*/ 736271 w 2482948"/>
              <a:gd name="connsiteY24668" fmla="*/ 533982 h 2128862"/>
              <a:gd name="connsiteX24669" fmla="*/ 736984 w 2482948"/>
              <a:gd name="connsiteY24669" fmla="*/ 534287 h 2128862"/>
              <a:gd name="connsiteX24670" fmla="*/ 1361363 w 2482948"/>
              <a:gd name="connsiteY24670" fmla="*/ 531307 h 2128862"/>
              <a:gd name="connsiteX24671" fmla="*/ 1360954 w 2482948"/>
              <a:gd name="connsiteY24671" fmla="*/ 532354 h 2128862"/>
              <a:gd name="connsiteX24672" fmla="*/ 1362683 w 2482948"/>
              <a:gd name="connsiteY24672" fmla="*/ 533109 h 2128862"/>
              <a:gd name="connsiteX24673" fmla="*/ 1376472 w 2482948"/>
              <a:gd name="connsiteY24673" fmla="*/ 539867 h 2128862"/>
              <a:gd name="connsiteX24674" fmla="*/ 1376718 w 2482948"/>
              <a:gd name="connsiteY24674" fmla="*/ 539923 h 2128862"/>
              <a:gd name="connsiteX24675" fmla="*/ 1377942 w 2482948"/>
              <a:gd name="connsiteY24675" fmla="*/ 538741 h 2128862"/>
              <a:gd name="connsiteX24676" fmla="*/ 1364201 w 2482948"/>
              <a:gd name="connsiteY24676" fmla="*/ 532557 h 2128862"/>
              <a:gd name="connsiteX24677" fmla="*/ 657698 w 2482948"/>
              <a:gd name="connsiteY24677" fmla="*/ 531262 h 2128862"/>
              <a:gd name="connsiteX24678" fmla="*/ 653740 w 2482948"/>
              <a:gd name="connsiteY24678" fmla="*/ 535682 h 2128862"/>
              <a:gd name="connsiteX24679" fmla="*/ 666510 w 2482948"/>
              <a:gd name="connsiteY24679" fmla="*/ 540595 h 2128862"/>
              <a:gd name="connsiteX24680" fmla="*/ 670072 w 2482948"/>
              <a:gd name="connsiteY24680" fmla="*/ 536609 h 2128862"/>
              <a:gd name="connsiteX24681" fmla="*/ 670427 w 2482948"/>
              <a:gd name="connsiteY24681" fmla="*/ 536211 h 2128862"/>
              <a:gd name="connsiteX24682" fmla="*/ 1467988 w 2482948"/>
              <a:gd name="connsiteY24682" fmla="*/ 531053 h 2128862"/>
              <a:gd name="connsiteX24683" fmla="*/ 1436316 w 2482948"/>
              <a:gd name="connsiteY24683" fmla="*/ 546897 h 2128862"/>
              <a:gd name="connsiteX24684" fmla="*/ 1371785 w 2482948"/>
              <a:gd name="connsiteY24684" fmla="*/ 649484 h 2128862"/>
              <a:gd name="connsiteX24685" fmla="*/ 1371785 w 2482948"/>
              <a:gd name="connsiteY24685" fmla="*/ 651138 h 2128862"/>
              <a:gd name="connsiteX24686" fmla="*/ 1084593 w 2482948"/>
              <a:gd name="connsiteY24686" fmla="*/ 685760 h 2128862"/>
              <a:gd name="connsiteX24687" fmla="*/ 1087531 w 2482948"/>
              <a:gd name="connsiteY24687" fmla="*/ 696736 h 2128862"/>
              <a:gd name="connsiteX24688" fmla="*/ 1374542 w 2482948"/>
              <a:gd name="connsiteY24688" fmla="*/ 676512 h 2128862"/>
              <a:gd name="connsiteX24689" fmla="*/ 1450793 w 2482948"/>
              <a:gd name="connsiteY24689" fmla="*/ 554069 h 2128862"/>
              <a:gd name="connsiteX24690" fmla="*/ 1453202 w 2482948"/>
              <a:gd name="connsiteY24690" fmla="*/ 552928 h 2128862"/>
              <a:gd name="connsiteX24691" fmla="*/ 1453316 w 2482948"/>
              <a:gd name="connsiteY24691" fmla="*/ 545215 h 2128862"/>
              <a:gd name="connsiteX24692" fmla="*/ 1762541 w 2482948"/>
              <a:gd name="connsiteY24692" fmla="*/ 530018 h 2128862"/>
              <a:gd name="connsiteX24693" fmla="*/ 1752228 w 2482948"/>
              <a:gd name="connsiteY24693" fmla="*/ 534367 h 2128862"/>
              <a:gd name="connsiteX24694" fmla="*/ 1735258 w 2482948"/>
              <a:gd name="connsiteY24694" fmla="*/ 544535 h 2128862"/>
              <a:gd name="connsiteX24695" fmla="*/ 1723434 w 2482948"/>
              <a:gd name="connsiteY24695" fmla="*/ 551619 h 2128862"/>
              <a:gd name="connsiteX24696" fmla="*/ 1741448 w 2482948"/>
              <a:gd name="connsiteY24696" fmla="*/ 541669 h 2128862"/>
              <a:gd name="connsiteX24697" fmla="*/ 1753818 w 2482948"/>
              <a:gd name="connsiteY24697" fmla="*/ 534836 h 2128862"/>
              <a:gd name="connsiteX24698" fmla="*/ 1342402 w 2482948"/>
              <a:gd name="connsiteY24698" fmla="*/ 529650 h 2128862"/>
              <a:gd name="connsiteX24699" fmla="*/ 1342001 w 2482948"/>
              <a:gd name="connsiteY24699" fmla="*/ 530626 h 2128862"/>
              <a:gd name="connsiteX24700" fmla="*/ 1342001 w 2482948"/>
              <a:gd name="connsiteY24700" fmla="*/ 530969 h 2128862"/>
              <a:gd name="connsiteX24701" fmla="*/ 1343525 w 2482948"/>
              <a:gd name="connsiteY24701" fmla="*/ 531637 h 2128862"/>
              <a:gd name="connsiteX24702" fmla="*/ 1354373 w 2482948"/>
              <a:gd name="connsiteY24702" fmla="*/ 536390 h 2128862"/>
              <a:gd name="connsiteX24703" fmla="*/ 1354890 w 2482948"/>
              <a:gd name="connsiteY24703" fmla="*/ 535124 h 2128862"/>
              <a:gd name="connsiteX24704" fmla="*/ 1353553 w 2482948"/>
              <a:gd name="connsiteY24704" fmla="*/ 534538 h 2128862"/>
              <a:gd name="connsiteX24705" fmla="*/ 1349374 w 2482948"/>
              <a:gd name="connsiteY24705" fmla="*/ 532706 h 2128862"/>
              <a:gd name="connsiteX24706" fmla="*/ 914268 w 2482948"/>
              <a:gd name="connsiteY24706" fmla="*/ 529298 h 2128862"/>
              <a:gd name="connsiteX24707" fmla="*/ 914323 w 2482948"/>
              <a:gd name="connsiteY24707" fmla="*/ 529746 h 2128862"/>
              <a:gd name="connsiteX24708" fmla="*/ 914653 w 2482948"/>
              <a:gd name="connsiteY24708" fmla="*/ 529667 h 2128862"/>
              <a:gd name="connsiteX24709" fmla="*/ 914643 w 2482948"/>
              <a:gd name="connsiteY24709" fmla="*/ 529485 h 2128862"/>
              <a:gd name="connsiteX24710" fmla="*/ 914397 w 2482948"/>
              <a:gd name="connsiteY24710" fmla="*/ 529363 h 2128862"/>
              <a:gd name="connsiteX24711" fmla="*/ 1276176 w 2482948"/>
              <a:gd name="connsiteY24711" fmla="*/ 529117 h 2128862"/>
              <a:gd name="connsiteX24712" fmla="*/ 1255884 w 2482948"/>
              <a:gd name="connsiteY24712" fmla="*/ 538183 h 2128862"/>
              <a:gd name="connsiteX24713" fmla="*/ 1222813 w 2482948"/>
              <a:gd name="connsiteY24713" fmla="*/ 552958 h 2128862"/>
              <a:gd name="connsiteX24714" fmla="*/ 1060538 w 2482948"/>
              <a:gd name="connsiteY24714" fmla="*/ 625458 h 2128862"/>
              <a:gd name="connsiteX24715" fmla="*/ 1063013 w 2482948"/>
              <a:gd name="connsiteY24715" fmla="*/ 630236 h 2128862"/>
              <a:gd name="connsiteX24716" fmla="*/ 1265197 w 2482948"/>
              <a:gd name="connsiteY24716" fmla="*/ 555735 h 2128862"/>
              <a:gd name="connsiteX24717" fmla="*/ 1304463 w 2482948"/>
              <a:gd name="connsiteY24717" fmla="*/ 541266 h 2128862"/>
              <a:gd name="connsiteX24718" fmla="*/ 1288085 w 2482948"/>
              <a:gd name="connsiteY24718" fmla="*/ 534155 h 2128862"/>
              <a:gd name="connsiteX24719" fmla="*/ 1281960 w 2482948"/>
              <a:gd name="connsiteY24719" fmla="*/ 531564 h 2128862"/>
              <a:gd name="connsiteX24720" fmla="*/ 708100 w 2482948"/>
              <a:gd name="connsiteY24720" fmla="*/ 529094 h 2128862"/>
              <a:gd name="connsiteX24721" fmla="*/ 704401 w 2482948"/>
              <a:gd name="connsiteY24721" fmla="*/ 533236 h 2128862"/>
              <a:gd name="connsiteX24722" fmla="*/ 704881 w 2482948"/>
              <a:gd name="connsiteY24722" fmla="*/ 533377 h 2128862"/>
              <a:gd name="connsiteX24723" fmla="*/ 705662 w 2482948"/>
              <a:gd name="connsiteY24723" fmla="*/ 533608 h 2128862"/>
              <a:gd name="connsiteX24724" fmla="*/ 708178 w 2482948"/>
              <a:gd name="connsiteY24724" fmla="*/ 534351 h 2128862"/>
              <a:gd name="connsiteX24725" fmla="*/ 712549 w 2482948"/>
              <a:gd name="connsiteY24725" fmla="*/ 531217 h 2128862"/>
              <a:gd name="connsiteX24726" fmla="*/ 1394308 w 2482948"/>
              <a:gd name="connsiteY24726" fmla="*/ 529084 h 2128862"/>
              <a:gd name="connsiteX24727" fmla="*/ 1393968 w 2482948"/>
              <a:gd name="connsiteY24727" fmla="*/ 529414 h 2128862"/>
              <a:gd name="connsiteX24728" fmla="*/ 1397353 w 2482948"/>
              <a:gd name="connsiteY24728" fmla="*/ 531794 h 2128862"/>
              <a:gd name="connsiteX24729" fmla="*/ 683741 w 2482948"/>
              <a:gd name="connsiteY24729" fmla="*/ 528915 h 2128862"/>
              <a:gd name="connsiteX24730" fmla="*/ 678595 w 2482948"/>
              <a:gd name="connsiteY24730" fmla="*/ 534675 h 2128862"/>
              <a:gd name="connsiteX24731" fmla="*/ 691494 w 2482948"/>
              <a:gd name="connsiteY24731" fmla="*/ 539568 h 2128862"/>
              <a:gd name="connsiteX24732" fmla="*/ 696018 w 2482948"/>
              <a:gd name="connsiteY24732" fmla="*/ 534502 h 2128862"/>
              <a:gd name="connsiteX24733" fmla="*/ 767515 w 2482948"/>
              <a:gd name="connsiteY24733" fmla="*/ 528449 h 2128862"/>
              <a:gd name="connsiteX24734" fmla="*/ 758236 w 2482948"/>
              <a:gd name="connsiteY24734" fmla="*/ 531787 h 2128862"/>
              <a:gd name="connsiteX24735" fmla="*/ 769632 w 2482948"/>
              <a:gd name="connsiteY24735" fmla="*/ 529199 h 2128862"/>
              <a:gd name="connsiteX24736" fmla="*/ 801962 w 2482948"/>
              <a:gd name="connsiteY24736" fmla="*/ 528316 h 2128862"/>
              <a:gd name="connsiteX24737" fmla="*/ 801598 w 2482948"/>
              <a:gd name="connsiteY24737" fmla="*/ 528728 h 2128862"/>
              <a:gd name="connsiteX24738" fmla="*/ 804398 w 2482948"/>
              <a:gd name="connsiteY24738" fmla="*/ 529904 h 2128862"/>
              <a:gd name="connsiteX24739" fmla="*/ 807222 w 2482948"/>
              <a:gd name="connsiteY24739" fmla="*/ 531090 h 2128862"/>
              <a:gd name="connsiteX24740" fmla="*/ 811091 w 2482948"/>
              <a:gd name="connsiteY24740" fmla="*/ 531804 h 2128862"/>
              <a:gd name="connsiteX24741" fmla="*/ 814328 w 2482948"/>
              <a:gd name="connsiteY24741" fmla="*/ 531975 h 2128862"/>
              <a:gd name="connsiteX24742" fmla="*/ 815226 w 2482948"/>
              <a:gd name="connsiteY24742" fmla="*/ 530919 h 2128862"/>
              <a:gd name="connsiteX24743" fmla="*/ 812223 w 2482948"/>
              <a:gd name="connsiteY24743" fmla="*/ 530052 h 2128862"/>
              <a:gd name="connsiteX24744" fmla="*/ 807400 w 2482948"/>
              <a:gd name="connsiteY24744" fmla="*/ 529236 h 2128862"/>
              <a:gd name="connsiteX24745" fmla="*/ 731069 w 2482948"/>
              <a:gd name="connsiteY24745" fmla="*/ 528302 h 2128862"/>
              <a:gd name="connsiteX24746" fmla="*/ 729755 w 2482948"/>
              <a:gd name="connsiteY24746" fmla="*/ 529778 h 2128862"/>
              <a:gd name="connsiteX24747" fmla="*/ 732420 w 2482948"/>
              <a:gd name="connsiteY24747" fmla="*/ 528714 h 2128862"/>
              <a:gd name="connsiteX24748" fmla="*/ 731761 w 2482948"/>
              <a:gd name="connsiteY24748" fmla="*/ 528513 h 2128862"/>
              <a:gd name="connsiteX24749" fmla="*/ 731356 w 2482948"/>
              <a:gd name="connsiteY24749" fmla="*/ 528390 h 2128862"/>
              <a:gd name="connsiteX24750" fmla="*/ 824138 w 2482948"/>
              <a:gd name="connsiteY24750" fmla="*/ 527189 h 2128862"/>
              <a:gd name="connsiteX24751" fmla="*/ 824032 w 2482948"/>
              <a:gd name="connsiteY24751" fmla="*/ 527312 h 2128862"/>
              <a:gd name="connsiteX24752" fmla="*/ 823905 w 2482948"/>
              <a:gd name="connsiteY24752" fmla="*/ 527459 h 2128862"/>
              <a:gd name="connsiteX24753" fmla="*/ 825394 w 2482948"/>
              <a:gd name="connsiteY24753" fmla="*/ 527709 h 2128862"/>
              <a:gd name="connsiteX24754" fmla="*/ 825297 w 2482948"/>
              <a:gd name="connsiteY24754" fmla="*/ 527668 h 2128862"/>
              <a:gd name="connsiteX24755" fmla="*/ 824827 w 2482948"/>
              <a:gd name="connsiteY24755" fmla="*/ 527473 h 2128862"/>
              <a:gd name="connsiteX24756" fmla="*/ 869375 w 2482948"/>
              <a:gd name="connsiteY24756" fmla="*/ 526762 h 2128862"/>
              <a:gd name="connsiteX24757" fmla="*/ 870940 w 2482948"/>
              <a:gd name="connsiteY24757" fmla="*/ 527403 h 2128862"/>
              <a:gd name="connsiteX24758" fmla="*/ 872422 w 2482948"/>
              <a:gd name="connsiteY24758" fmla="*/ 528011 h 2128862"/>
              <a:gd name="connsiteX24759" fmla="*/ 878482 w 2482948"/>
              <a:gd name="connsiteY24759" fmla="*/ 530491 h 2128862"/>
              <a:gd name="connsiteX24760" fmla="*/ 878690 w 2482948"/>
              <a:gd name="connsiteY24760" fmla="*/ 530212 h 2128862"/>
              <a:gd name="connsiteX24761" fmla="*/ 874656 w 2482948"/>
              <a:gd name="connsiteY24761" fmla="*/ 527772 h 2128862"/>
              <a:gd name="connsiteX24762" fmla="*/ 874113 w 2482948"/>
              <a:gd name="connsiteY24762" fmla="*/ 527444 h 2128862"/>
              <a:gd name="connsiteX24763" fmla="*/ 871076 w 2482948"/>
              <a:gd name="connsiteY24763" fmla="*/ 527007 h 2128862"/>
              <a:gd name="connsiteX24764" fmla="*/ 762527 w 2482948"/>
              <a:gd name="connsiteY24764" fmla="*/ 526683 h 2128862"/>
              <a:gd name="connsiteX24765" fmla="*/ 759628 w 2482948"/>
              <a:gd name="connsiteY24765" fmla="*/ 527734 h 2128862"/>
              <a:gd name="connsiteX24766" fmla="*/ 759044 w 2482948"/>
              <a:gd name="connsiteY24766" fmla="*/ 527946 h 2128862"/>
              <a:gd name="connsiteX24767" fmla="*/ 758308 w 2482948"/>
              <a:gd name="connsiteY24767" fmla="*/ 528212 h 2128862"/>
              <a:gd name="connsiteX24768" fmla="*/ 763351 w 2482948"/>
              <a:gd name="connsiteY24768" fmla="*/ 526974 h 2128862"/>
              <a:gd name="connsiteX24769" fmla="*/ 773921 w 2482948"/>
              <a:gd name="connsiteY24769" fmla="*/ 526145 h 2128862"/>
              <a:gd name="connsiteX24770" fmla="*/ 771181 w 2482948"/>
              <a:gd name="connsiteY24770" fmla="*/ 527131 h 2128862"/>
              <a:gd name="connsiteX24771" fmla="*/ 770547 w 2482948"/>
              <a:gd name="connsiteY24771" fmla="*/ 527359 h 2128862"/>
              <a:gd name="connsiteX24772" fmla="*/ 770189 w 2482948"/>
              <a:gd name="connsiteY24772" fmla="*/ 527487 h 2128862"/>
              <a:gd name="connsiteX24773" fmla="*/ 772242 w 2482948"/>
              <a:gd name="connsiteY24773" fmla="*/ 528040 h 2128862"/>
              <a:gd name="connsiteX24774" fmla="*/ 1365580 w 2482948"/>
              <a:gd name="connsiteY24774" fmla="*/ 526095 h 2128862"/>
              <a:gd name="connsiteX24775" fmla="*/ 1364344 w 2482948"/>
              <a:gd name="connsiteY24775" fmla="*/ 527268 h 2128862"/>
              <a:gd name="connsiteX24776" fmla="*/ 1366682 w 2482948"/>
              <a:gd name="connsiteY24776" fmla="*/ 528283 h 2128862"/>
              <a:gd name="connsiteX24777" fmla="*/ 1380471 w 2482948"/>
              <a:gd name="connsiteY24777" fmla="*/ 535040 h 2128862"/>
              <a:gd name="connsiteX24778" fmla="*/ 1381452 w 2482948"/>
              <a:gd name="connsiteY24778" fmla="*/ 535350 h 2128862"/>
              <a:gd name="connsiteX24779" fmla="*/ 1382592 w 2482948"/>
              <a:gd name="connsiteY24779" fmla="*/ 534248 h 2128862"/>
              <a:gd name="connsiteX24780" fmla="*/ 1381022 w 2482948"/>
              <a:gd name="connsiteY24780" fmla="*/ 533523 h 2128862"/>
              <a:gd name="connsiteX24781" fmla="*/ 1368062 w 2482948"/>
              <a:gd name="connsiteY24781" fmla="*/ 527180 h 2128862"/>
              <a:gd name="connsiteX24782" fmla="*/ 780439 w 2482948"/>
              <a:gd name="connsiteY24782" fmla="*/ 526009 h 2128862"/>
              <a:gd name="connsiteX24783" fmla="*/ 780232 w 2482948"/>
              <a:gd name="connsiteY24783" fmla="*/ 526243 h 2128862"/>
              <a:gd name="connsiteX24784" fmla="*/ 779958 w 2482948"/>
              <a:gd name="connsiteY24784" fmla="*/ 526552 h 2128862"/>
              <a:gd name="connsiteX24785" fmla="*/ 779623 w 2482948"/>
              <a:gd name="connsiteY24785" fmla="*/ 526930 h 2128862"/>
              <a:gd name="connsiteX24786" fmla="*/ 780548 w 2482948"/>
              <a:gd name="connsiteY24786" fmla="*/ 526720 h 2128862"/>
              <a:gd name="connsiteX24787" fmla="*/ 781481 w 2482948"/>
              <a:gd name="connsiteY24787" fmla="*/ 526508 h 2128862"/>
              <a:gd name="connsiteX24788" fmla="*/ 1676487 w 2482948"/>
              <a:gd name="connsiteY24788" fmla="*/ 525853 h 2128862"/>
              <a:gd name="connsiteX24789" fmla="*/ 1611569 w 2482948"/>
              <a:gd name="connsiteY24789" fmla="*/ 542071 h 2128862"/>
              <a:gd name="connsiteX24790" fmla="*/ 1584340 w 2482948"/>
              <a:gd name="connsiteY24790" fmla="*/ 555353 h 2128862"/>
              <a:gd name="connsiteX24791" fmla="*/ 1586663 w 2482948"/>
              <a:gd name="connsiteY24791" fmla="*/ 556362 h 2128862"/>
              <a:gd name="connsiteX24792" fmla="*/ 1588289 w 2482948"/>
              <a:gd name="connsiteY24792" fmla="*/ 557068 h 2128862"/>
              <a:gd name="connsiteX24793" fmla="*/ 1591109 w 2482948"/>
              <a:gd name="connsiteY24793" fmla="*/ 558292 h 2128862"/>
              <a:gd name="connsiteX24794" fmla="*/ 1615429 w 2482948"/>
              <a:gd name="connsiteY24794" fmla="*/ 545105 h 2128862"/>
              <a:gd name="connsiteX24795" fmla="*/ 906888 w 2482948"/>
              <a:gd name="connsiteY24795" fmla="*/ 525610 h 2128862"/>
              <a:gd name="connsiteX24796" fmla="*/ 906575 w 2482948"/>
              <a:gd name="connsiteY24796" fmla="*/ 526069 h 2128862"/>
              <a:gd name="connsiteX24797" fmla="*/ 909417 w 2482948"/>
              <a:gd name="connsiteY24797" fmla="*/ 529731 h 2128862"/>
              <a:gd name="connsiteX24798" fmla="*/ 908807 w 2482948"/>
              <a:gd name="connsiteY24798" fmla="*/ 526570 h 2128862"/>
              <a:gd name="connsiteX24799" fmla="*/ 907553 w 2482948"/>
              <a:gd name="connsiteY24799" fmla="*/ 525943 h 2128862"/>
              <a:gd name="connsiteX24800" fmla="*/ 616334 w 2482948"/>
              <a:gd name="connsiteY24800" fmla="*/ 524935 h 2128862"/>
              <a:gd name="connsiteX24801" fmla="*/ 612481 w 2482948"/>
              <a:gd name="connsiteY24801" fmla="*/ 529229 h 2128862"/>
              <a:gd name="connsiteX24802" fmla="*/ 624832 w 2482948"/>
              <a:gd name="connsiteY24802" fmla="*/ 533771 h 2128862"/>
              <a:gd name="connsiteX24803" fmla="*/ 627837 w 2482948"/>
              <a:gd name="connsiteY24803" fmla="*/ 530400 h 2128862"/>
              <a:gd name="connsiteX24804" fmla="*/ 618150 w 2482948"/>
              <a:gd name="connsiteY24804" fmla="*/ 526429 h 2128862"/>
              <a:gd name="connsiteX24805" fmla="*/ 617376 w 2482948"/>
              <a:gd name="connsiteY24805" fmla="*/ 525792 h 2128862"/>
              <a:gd name="connsiteX24806" fmla="*/ 850252 w 2482948"/>
              <a:gd name="connsiteY24806" fmla="*/ 524014 h 2128862"/>
              <a:gd name="connsiteX24807" fmla="*/ 849829 w 2482948"/>
              <a:gd name="connsiteY24807" fmla="*/ 524515 h 2128862"/>
              <a:gd name="connsiteX24808" fmla="*/ 851289 w 2482948"/>
              <a:gd name="connsiteY24808" fmla="*/ 524732 h 2128862"/>
              <a:gd name="connsiteX24809" fmla="*/ 855469 w 2482948"/>
              <a:gd name="connsiteY24809" fmla="*/ 525352 h 2128862"/>
              <a:gd name="connsiteX24810" fmla="*/ 854465 w 2482948"/>
              <a:gd name="connsiteY24810" fmla="*/ 524939 h 2128862"/>
              <a:gd name="connsiteX24811" fmla="*/ 853270 w 2482948"/>
              <a:gd name="connsiteY24811" fmla="*/ 524448 h 2128862"/>
              <a:gd name="connsiteX24812" fmla="*/ 1491884 w 2482948"/>
              <a:gd name="connsiteY24812" fmla="*/ 524010 h 2128862"/>
              <a:gd name="connsiteX24813" fmla="*/ 1491315 w 2482948"/>
              <a:gd name="connsiteY24813" fmla="*/ 524247 h 2128862"/>
              <a:gd name="connsiteX24814" fmla="*/ 1493695 w 2482948"/>
              <a:gd name="connsiteY24814" fmla="*/ 524362 h 2128862"/>
              <a:gd name="connsiteX24815" fmla="*/ 1344731 w 2482948"/>
              <a:gd name="connsiteY24815" fmla="*/ 523990 h 2128862"/>
              <a:gd name="connsiteX24816" fmla="*/ 1344285 w 2482948"/>
              <a:gd name="connsiteY24816" fmla="*/ 525073 h 2128862"/>
              <a:gd name="connsiteX24817" fmla="*/ 1348246 w 2482948"/>
              <a:gd name="connsiteY24817" fmla="*/ 526803 h 2128862"/>
              <a:gd name="connsiteX24818" fmla="*/ 1356009 w 2482948"/>
              <a:gd name="connsiteY24818" fmla="*/ 530194 h 2128862"/>
              <a:gd name="connsiteX24819" fmla="*/ 1356765 w 2482948"/>
              <a:gd name="connsiteY24819" fmla="*/ 530524 h 2128862"/>
              <a:gd name="connsiteX24820" fmla="*/ 1357195 w 2482948"/>
              <a:gd name="connsiteY24820" fmla="*/ 529471 h 2128862"/>
              <a:gd name="connsiteX24821" fmla="*/ 1356088 w 2482948"/>
              <a:gd name="connsiteY24821" fmla="*/ 528983 h 2128862"/>
              <a:gd name="connsiteX24822" fmla="*/ 1350229 w 2482948"/>
              <a:gd name="connsiteY24822" fmla="*/ 526407 h 2128862"/>
              <a:gd name="connsiteX24823" fmla="*/ 791650 w 2482948"/>
              <a:gd name="connsiteY24823" fmla="*/ 523702 h 2128862"/>
              <a:gd name="connsiteX24824" fmla="*/ 791292 w 2482948"/>
              <a:gd name="connsiteY24824" fmla="*/ 523739 h 2128862"/>
              <a:gd name="connsiteX24825" fmla="*/ 790819 w 2482948"/>
              <a:gd name="connsiteY24825" fmla="*/ 523787 h 2128862"/>
              <a:gd name="connsiteX24826" fmla="*/ 790022 w 2482948"/>
              <a:gd name="connsiteY24826" fmla="*/ 523868 h 2128862"/>
              <a:gd name="connsiteX24827" fmla="*/ 790546 w 2482948"/>
              <a:gd name="connsiteY24827" fmla="*/ 524089 h 2128862"/>
              <a:gd name="connsiteX24828" fmla="*/ 791104 w 2482948"/>
              <a:gd name="connsiteY24828" fmla="*/ 524323 h 2128862"/>
              <a:gd name="connsiteX24829" fmla="*/ 792140 w 2482948"/>
              <a:gd name="connsiteY24829" fmla="*/ 524087 h 2128862"/>
              <a:gd name="connsiteX24830" fmla="*/ 792324 w 2482948"/>
              <a:gd name="connsiteY24830" fmla="*/ 524045 h 2128862"/>
              <a:gd name="connsiteX24831" fmla="*/ 592759 w 2482948"/>
              <a:gd name="connsiteY24831" fmla="*/ 523641 h 2128862"/>
              <a:gd name="connsiteX24832" fmla="*/ 582401 w 2482948"/>
              <a:gd name="connsiteY24832" fmla="*/ 535604 h 2128862"/>
              <a:gd name="connsiteX24833" fmla="*/ 595346 w 2482948"/>
              <a:gd name="connsiteY24833" fmla="*/ 540654 h 2128862"/>
              <a:gd name="connsiteX24834" fmla="*/ 603417 w 2482948"/>
              <a:gd name="connsiteY24834" fmla="*/ 531568 h 2128862"/>
              <a:gd name="connsiteX24835" fmla="*/ 598935 w 2482948"/>
              <a:gd name="connsiteY24835" fmla="*/ 529522 h 2128862"/>
              <a:gd name="connsiteX24836" fmla="*/ 774772 w 2482948"/>
              <a:gd name="connsiteY24836" fmla="*/ 523298 h 2128862"/>
              <a:gd name="connsiteX24837" fmla="*/ 770599 w 2482948"/>
              <a:gd name="connsiteY24837" fmla="*/ 523756 h 2128862"/>
              <a:gd name="connsiteX24838" fmla="*/ 764908 w 2482948"/>
              <a:gd name="connsiteY24838" fmla="*/ 525819 h 2128862"/>
              <a:gd name="connsiteX24839" fmla="*/ 764607 w 2482948"/>
              <a:gd name="connsiteY24839" fmla="*/ 525929 h 2128862"/>
              <a:gd name="connsiteX24840" fmla="*/ 764518 w 2482948"/>
              <a:gd name="connsiteY24840" fmla="*/ 525961 h 2128862"/>
              <a:gd name="connsiteX24841" fmla="*/ 765302 w 2482948"/>
              <a:gd name="connsiteY24841" fmla="*/ 526172 h 2128862"/>
              <a:gd name="connsiteX24842" fmla="*/ 765708 w 2482948"/>
              <a:gd name="connsiteY24842" fmla="*/ 526281 h 2128862"/>
              <a:gd name="connsiteX24843" fmla="*/ 765930 w 2482948"/>
              <a:gd name="connsiteY24843" fmla="*/ 526341 h 2128862"/>
              <a:gd name="connsiteX24844" fmla="*/ 775920 w 2482948"/>
              <a:gd name="connsiteY24844" fmla="*/ 523888 h 2128862"/>
              <a:gd name="connsiteX24845" fmla="*/ 775933 w 2482948"/>
              <a:gd name="connsiteY24845" fmla="*/ 523874 h 2128862"/>
              <a:gd name="connsiteX24846" fmla="*/ 775946 w 2482948"/>
              <a:gd name="connsiteY24846" fmla="*/ 523860 h 2128862"/>
              <a:gd name="connsiteX24847" fmla="*/ 641006 w 2482948"/>
              <a:gd name="connsiteY24847" fmla="*/ 523101 h 2128862"/>
              <a:gd name="connsiteX24848" fmla="*/ 635873 w 2482948"/>
              <a:gd name="connsiteY24848" fmla="*/ 528807 h 2128862"/>
              <a:gd name="connsiteX24849" fmla="*/ 642442 w 2482948"/>
              <a:gd name="connsiteY24849" fmla="*/ 531335 h 2128862"/>
              <a:gd name="connsiteX24850" fmla="*/ 643518 w 2482948"/>
              <a:gd name="connsiteY24850" fmla="*/ 531749 h 2128862"/>
              <a:gd name="connsiteX24851" fmla="*/ 648940 w 2482948"/>
              <a:gd name="connsiteY24851" fmla="*/ 533835 h 2128862"/>
              <a:gd name="connsiteX24852" fmla="*/ 652916 w 2482948"/>
              <a:gd name="connsiteY24852" fmla="*/ 529403 h 2128862"/>
              <a:gd name="connsiteX24853" fmla="*/ 652908 w 2482948"/>
              <a:gd name="connsiteY24853" fmla="*/ 529400 h 2128862"/>
              <a:gd name="connsiteX24854" fmla="*/ 652401 w 2482948"/>
              <a:gd name="connsiteY24854" fmla="*/ 529203 h 2128862"/>
              <a:gd name="connsiteX24855" fmla="*/ 645991 w 2482948"/>
              <a:gd name="connsiteY24855" fmla="*/ 526711 h 2128862"/>
              <a:gd name="connsiteX24856" fmla="*/ 2122576 w 2482948"/>
              <a:gd name="connsiteY24856" fmla="*/ 522851 h 2128862"/>
              <a:gd name="connsiteX24857" fmla="*/ 2132235 w 2482948"/>
              <a:gd name="connsiteY24857" fmla="*/ 527125 h 2128862"/>
              <a:gd name="connsiteX24858" fmla="*/ 2154455 w 2482948"/>
              <a:gd name="connsiteY24858" fmla="*/ 533500 h 2128862"/>
              <a:gd name="connsiteX24859" fmla="*/ 2185493 w 2482948"/>
              <a:gd name="connsiteY24859" fmla="*/ 540565 h 2128862"/>
              <a:gd name="connsiteX24860" fmla="*/ 2247016 w 2482948"/>
              <a:gd name="connsiteY24860" fmla="*/ 554568 h 2128862"/>
              <a:gd name="connsiteX24861" fmla="*/ 2256205 w 2482948"/>
              <a:gd name="connsiteY24861" fmla="*/ 557188 h 2128862"/>
              <a:gd name="connsiteX24862" fmla="*/ 2265299 w 2482948"/>
              <a:gd name="connsiteY24862" fmla="*/ 559782 h 2128862"/>
              <a:gd name="connsiteX24863" fmla="*/ 2251535 w 2482948"/>
              <a:gd name="connsiteY24863" fmla="*/ 555526 h 2128862"/>
              <a:gd name="connsiteX24864" fmla="*/ 2228230 w 2482948"/>
              <a:gd name="connsiteY24864" fmla="*/ 548861 h 2128862"/>
              <a:gd name="connsiteX24865" fmla="*/ 2225756 w 2482948"/>
              <a:gd name="connsiteY24865" fmla="*/ 548229 h 2128862"/>
              <a:gd name="connsiteX24866" fmla="*/ 2142300 w 2482948"/>
              <a:gd name="connsiteY24866" fmla="*/ 526935 h 2128862"/>
              <a:gd name="connsiteX24867" fmla="*/ 2142271 w 2482948"/>
              <a:gd name="connsiteY24867" fmla="*/ 526928 h 2128862"/>
              <a:gd name="connsiteX24868" fmla="*/ 807557 w 2482948"/>
              <a:gd name="connsiteY24868" fmla="*/ 522078 h 2128862"/>
              <a:gd name="connsiteX24869" fmla="*/ 807446 w 2482948"/>
              <a:gd name="connsiteY24869" fmla="*/ 522090 h 2128862"/>
              <a:gd name="connsiteX24870" fmla="*/ 806365 w 2482948"/>
              <a:gd name="connsiteY24870" fmla="*/ 523321 h 2128862"/>
              <a:gd name="connsiteX24871" fmla="*/ 814019 w 2482948"/>
              <a:gd name="connsiteY24871" fmla="*/ 525425 h 2128862"/>
              <a:gd name="connsiteX24872" fmla="*/ 817513 w 2482948"/>
              <a:gd name="connsiteY24872" fmla="*/ 526385 h 2128862"/>
              <a:gd name="connsiteX24873" fmla="*/ 817799 w 2482948"/>
              <a:gd name="connsiteY24873" fmla="*/ 526433 h 2128862"/>
              <a:gd name="connsiteX24874" fmla="*/ 818882 w 2482948"/>
              <a:gd name="connsiteY24874" fmla="*/ 526615 h 2128862"/>
              <a:gd name="connsiteX24875" fmla="*/ 819891 w 2482948"/>
              <a:gd name="connsiteY24875" fmla="*/ 525429 h 2128862"/>
              <a:gd name="connsiteX24876" fmla="*/ 814547 w 2482948"/>
              <a:gd name="connsiteY24876" fmla="*/ 523215 h 2128862"/>
              <a:gd name="connsiteX24877" fmla="*/ 1370405 w 2482948"/>
              <a:gd name="connsiteY24877" fmla="*/ 521516 h 2128862"/>
              <a:gd name="connsiteX24878" fmla="*/ 1369055 w 2482948"/>
              <a:gd name="connsiteY24878" fmla="*/ 522798 h 2128862"/>
              <a:gd name="connsiteX24879" fmla="*/ 1369302 w 2482948"/>
              <a:gd name="connsiteY24879" fmla="*/ 522905 h 2128862"/>
              <a:gd name="connsiteX24880" fmla="*/ 1383091 w 2482948"/>
              <a:gd name="connsiteY24880" fmla="*/ 529663 h 2128862"/>
              <a:gd name="connsiteX24881" fmla="*/ 1385720 w 2482948"/>
              <a:gd name="connsiteY24881" fmla="*/ 531226 h 2128862"/>
              <a:gd name="connsiteX24882" fmla="*/ 1386701 w 2482948"/>
              <a:gd name="connsiteY24882" fmla="*/ 530278 h 2128862"/>
              <a:gd name="connsiteX24883" fmla="*/ 1383781 w 2482948"/>
              <a:gd name="connsiteY24883" fmla="*/ 528145 h 2128862"/>
              <a:gd name="connsiteX24884" fmla="*/ 1371372 w 2482948"/>
              <a:gd name="connsiteY24884" fmla="*/ 521939 h 2128862"/>
              <a:gd name="connsiteX24885" fmla="*/ 666732 w 2482948"/>
              <a:gd name="connsiteY24885" fmla="*/ 521176 h 2128862"/>
              <a:gd name="connsiteX24886" fmla="*/ 660717 w 2482948"/>
              <a:gd name="connsiteY24886" fmla="*/ 527892 h 2128862"/>
              <a:gd name="connsiteX24887" fmla="*/ 661776 w 2482948"/>
              <a:gd name="connsiteY24887" fmla="*/ 528294 h 2128862"/>
              <a:gd name="connsiteX24888" fmla="*/ 673520 w 2482948"/>
              <a:gd name="connsiteY24888" fmla="*/ 532749 h 2128862"/>
              <a:gd name="connsiteX24889" fmla="*/ 678910 w 2482948"/>
              <a:gd name="connsiteY24889" fmla="*/ 526717 h 2128862"/>
              <a:gd name="connsiteX24890" fmla="*/ 1674646 w 2482948"/>
              <a:gd name="connsiteY24890" fmla="*/ 521067 h 2128862"/>
              <a:gd name="connsiteX24891" fmla="*/ 1604673 w 2482948"/>
              <a:gd name="connsiteY24891" fmla="*/ 534625 h 2128862"/>
              <a:gd name="connsiteX24892" fmla="*/ 1569811 w 2482948"/>
              <a:gd name="connsiteY24892" fmla="*/ 549044 h 2128862"/>
              <a:gd name="connsiteX24893" fmla="*/ 1574468 w 2482948"/>
              <a:gd name="connsiteY24893" fmla="*/ 551066 h 2128862"/>
              <a:gd name="connsiteX24894" fmla="*/ 1577891 w 2482948"/>
              <a:gd name="connsiteY24894" fmla="*/ 552553 h 2128862"/>
              <a:gd name="connsiteX24895" fmla="*/ 1609637 w 2482948"/>
              <a:gd name="connsiteY24895" fmla="*/ 537796 h 2128862"/>
              <a:gd name="connsiteX24896" fmla="*/ 829465 w 2482948"/>
              <a:gd name="connsiteY24896" fmla="*/ 521025 h 2128862"/>
              <a:gd name="connsiteX24897" fmla="*/ 829150 w 2482948"/>
              <a:gd name="connsiteY24897" fmla="*/ 521390 h 2128862"/>
              <a:gd name="connsiteX24898" fmla="*/ 829107 w 2482948"/>
              <a:gd name="connsiteY24898" fmla="*/ 521439 h 2128862"/>
              <a:gd name="connsiteX24899" fmla="*/ 833842 w 2482948"/>
              <a:gd name="connsiteY24899" fmla="*/ 522142 h 2128862"/>
              <a:gd name="connsiteX24900" fmla="*/ 833634 w 2482948"/>
              <a:gd name="connsiteY24900" fmla="*/ 522036 h 2128862"/>
              <a:gd name="connsiteX24901" fmla="*/ 832503 w 2482948"/>
              <a:gd name="connsiteY24901" fmla="*/ 521462 h 2128862"/>
              <a:gd name="connsiteX24902" fmla="*/ 830820 w 2482948"/>
              <a:gd name="connsiteY24902" fmla="*/ 521220 h 2128862"/>
              <a:gd name="connsiteX24903" fmla="*/ 830145 w 2482948"/>
              <a:gd name="connsiteY24903" fmla="*/ 521123 h 2128862"/>
              <a:gd name="connsiteX24904" fmla="*/ 715337 w 2482948"/>
              <a:gd name="connsiteY24904" fmla="*/ 520990 h 2128862"/>
              <a:gd name="connsiteX24905" fmla="*/ 712728 w 2482948"/>
              <a:gd name="connsiteY24905" fmla="*/ 523912 h 2128862"/>
              <a:gd name="connsiteX24906" fmla="*/ 714016 w 2482948"/>
              <a:gd name="connsiteY24906" fmla="*/ 524463 h 2128862"/>
              <a:gd name="connsiteX24907" fmla="*/ 714591 w 2482948"/>
              <a:gd name="connsiteY24907" fmla="*/ 524709 h 2128862"/>
              <a:gd name="connsiteX24908" fmla="*/ 718999 w 2482948"/>
              <a:gd name="connsiteY24908" fmla="*/ 526594 h 2128862"/>
              <a:gd name="connsiteX24909" fmla="*/ 721913 w 2482948"/>
              <a:gd name="connsiteY24909" fmla="*/ 524505 h 2128862"/>
              <a:gd name="connsiteX24910" fmla="*/ 690908 w 2482948"/>
              <a:gd name="connsiteY24910" fmla="*/ 520894 h 2128862"/>
              <a:gd name="connsiteX24911" fmla="*/ 685613 w 2482948"/>
              <a:gd name="connsiteY24911" fmla="*/ 526820 h 2128862"/>
              <a:gd name="connsiteX24912" fmla="*/ 685615 w 2482948"/>
              <a:gd name="connsiteY24912" fmla="*/ 526821 h 2128862"/>
              <a:gd name="connsiteX24913" fmla="*/ 685658 w 2482948"/>
              <a:gd name="connsiteY24913" fmla="*/ 526842 h 2128862"/>
              <a:gd name="connsiteX24914" fmla="*/ 689721 w 2482948"/>
              <a:gd name="connsiteY24914" fmla="*/ 528902 h 2128862"/>
              <a:gd name="connsiteX24915" fmla="*/ 698662 w 2482948"/>
              <a:gd name="connsiteY24915" fmla="*/ 531541 h 2128862"/>
              <a:gd name="connsiteX24916" fmla="*/ 701454 w 2482948"/>
              <a:gd name="connsiteY24916" fmla="*/ 528414 h 2128862"/>
              <a:gd name="connsiteX24917" fmla="*/ 703013 w 2482948"/>
              <a:gd name="connsiteY24917" fmla="*/ 526668 h 2128862"/>
              <a:gd name="connsiteX24918" fmla="*/ 924763 w 2482948"/>
              <a:gd name="connsiteY24918" fmla="*/ 520622 h 2128862"/>
              <a:gd name="connsiteX24919" fmla="*/ 924607 w 2482948"/>
              <a:gd name="connsiteY24919" fmla="*/ 523819 h 2128862"/>
              <a:gd name="connsiteX24920" fmla="*/ 924493 w 2482948"/>
              <a:gd name="connsiteY24920" fmla="*/ 526163 h 2128862"/>
              <a:gd name="connsiteX24921" fmla="*/ 924821 w 2482948"/>
              <a:gd name="connsiteY24921" fmla="*/ 525728 h 2128862"/>
              <a:gd name="connsiteX24922" fmla="*/ 925317 w 2482948"/>
              <a:gd name="connsiteY24922" fmla="*/ 520836 h 2128862"/>
              <a:gd name="connsiteX24923" fmla="*/ 925015 w 2482948"/>
              <a:gd name="connsiteY24923" fmla="*/ 520719 h 2128862"/>
              <a:gd name="connsiteX24924" fmla="*/ 524903 w 2482948"/>
              <a:gd name="connsiteY24924" fmla="*/ 520522 h 2128862"/>
              <a:gd name="connsiteX24925" fmla="*/ 523356 w 2482948"/>
              <a:gd name="connsiteY24925" fmla="*/ 522316 h 2128862"/>
              <a:gd name="connsiteX24926" fmla="*/ 522959 w 2482948"/>
              <a:gd name="connsiteY24926" fmla="*/ 522775 h 2128862"/>
              <a:gd name="connsiteX24927" fmla="*/ 522836 w 2482948"/>
              <a:gd name="connsiteY24927" fmla="*/ 522918 h 2128862"/>
              <a:gd name="connsiteX24928" fmla="*/ 461325 w 2482948"/>
              <a:gd name="connsiteY24928" fmla="*/ 597639 h 2128862"/>
              <a:gd name="connsiteX24929" fmla="*/ 427129 w 2482948"/>
              <a:gd name="connsiteY24929" fmla="*/ 640660 h 2128862"/>
              <a:gd name="connsiteX24930" fmla="*/ 413616 w 2482948"/>
              <a:gd name="connsiteY24930" fmla="*/ 659689 h 2128862"/>
              <a:gd name="connsiteX24931" fmla="*/ 159080 w 2482948"/>
              <a:gd name="connsiteY24931" fmla="*/ 1018192 h 2128862"/>
              <a:gd name="connsiteX24932" fmla="*/ 92757 w 2482948"/>
              <a:gd name="connsiteY24932" fmla="*/ 1105473 h 2128862"/>
              <a:gd name="connsiteX24933" fmla="*/ 77747 w 2482948"/>
              <a:gd name="connsiteY24933" fmla="*/ 1123635 h 2128862"/>
              <a:gd name="connsiteX24934" fmla="*/ 78213 w 2482948"/>
              <a:gd name="connsiteY24934" fmla="*/ 1126126 h 2128862"/>
              <a:gd name="connsiteX24935" fmla="*/ 90550 w 2482948"/>
              <a:gd name="connsiteY24935" fmla="*/ 1112643 h 2128862"/>
              <a:gd name="connsiteX24936" fmla="*/ 161838 w 2482948"/>
              <a:gd name="connsiteY24936" fmla="*/ 1025223 h 2128862"/>
              <a:gd name="connsiteX24937" fmla="*/ 418994 w 2482948"/>
              <a:gd name="connsiteY24937" fmla="*/ 671270 h 2128862"/>
              <a:gd name="connsiteX24938" fmla="*/ 437609 w 2482948"/>
              <a:gd name="connsiteY24938" fmla="*/ 648105 h 2128862"/>
              <a:gd name="connsiteX24939" fmla="*/ 468358 w 2482948"/>
              <a:gd name="connsiteY24939" fmla="*/ 609911 h 2128862"/>
              <a:gd name="connsiteX24940" fmla="*/ 530225 w 2482948"/>
              <a:gd name="connsiteY24940" fmla="*/ 535006 h 2128862"/>
              <a:gd name="connsiteX24941" fmla="*/ 530374 w 2482948"/>
              <a:gd name="connsiteY24941" fmla="*/ 534833 h 2128862"/>
              <a:gd name="connsiteX24942" fmla="*/ 533979 w 2482948"/>
              <a:gd name="connsiteY24942" fmla="*/ 530653 h 2128862"/>
              <a:gd name="connsiteX24943" fmla="*/ 529829 w 2482948"/>
              <a:gd name="connsiteY24943" fmla="*/ 526020 h 2128862"/>
              <a:gd name="connsiteX24944" fmla="*/ 745083 w 2482948"/>
              <a:gd name="connsiteY24944" fmla="*/ 520505 h 2128862"/>
              <a:gd name="connsiteX24945" fmla="*/ 736338 w 2482948"/>
              <a:gd name="connsiteY24945" fmla="*/ 524532 h 2128862"/>
              <a:gd name="connsiteX24946" fmla="*/ 739626 w 2482948"/>
              <a:gd name="connsiteY24946" fmla="*/ 525836 h 2128862"/>
              <a:gd name="connsiteX24947" fmla="*/ 747215 w 2482948"/>
              <a:gd name="connsiteY24947" fmla="*/ 522806 h 2128862"/>
              <a:gd name="connsiteX24948" fmla="*/ 750199 w 2482948"/>
              <a:gd name="connsiteY24948" fmla="*/ 522317 h 2128862"/>
              <a:gd name="connsiteX24949" fmla="*/ 1405522 w 2482948"/>
              <a:gd name="connsiteY24949" fmla="*/ 519953 h 2128862"/>
              <a:gd name="connsiteX24950" fmla="*/ 1403513 w 2482948"/>
              <a:gd name="connsiteY24950" fmla="*/ 520673 h 2128862"/>
              <a:gd name="connsiteX24951" fmla="*/ 1405402 w 2482948"/>
              <a:gd name="connsiteY24951" fmla="*/ 523387 h 2128862"/>
              <a:gd name="connsiteX24952" fmla="*/ 1406497 w 2482948"/>
              <a:gd name="connsiteY24952" fmla="*/ 524960 h 2128862"/>
              <a:gd name="connsiteX24953" fmla="*/ 1405851 w 2482948"/>
              <a:gd name="connsiteY24953" fmla="*/ 520372 h 2128862"/>
              <a:gd name="connsiteX24954" fmla="*/ 2105075 w 2482948"/>
              <a:gd name="connsiteY24954" fmla="*/ 519229 h 2128862"/>
              <a:gd name="connsiteX24955" fmla="*/ 2107177 w 2482948"/>
              <a:gd name="connsiteY24955" fmla="*/ 519911 h 2128862"/>
              <a:gd name="connsiteX24956" fmla="*/ 2107839 w 2482948"/>
              <a:gd name="connsiteY24956" fmla="*/ 520126 h 2128862"/>
              <a:gd name="connsiteX24957" fmla="*/ 2108460 w 2482948"/>
              <a:gd name="connsiteY24957" fmla="*/ 520304 h 2128862"/>
              <a:gd name="connsiteX24958" fmla="*/ 2109815 w 2482948"/>
              <a:gd name="connsiteY24958" fmla="*/ 520693 h 2128862"/>
              <a:gd name="connsiteX24959" fmla="*/ 2117468 w 2482948"/>
              <a:gd name="connsiteY24959" fmla="*/ 521794 h 2128862"/>
              <a:gd name="connsiteX24960" fmla="*/ 2110826 w 2482948"/>
              <a:gd name="connsiteY24960" fmla="*/ 520419 h 2128862"/>
              <a:gd name="connsiteX24961" fmla="*/ 816183 w 2482948"/>
              <a:gd name="connsiteY24961" fmla="*/ 519116 h 2128862"/>
              <a:gd name="connsiteX24962" fmla="*/ 816410 w 2482948"/>
              <a:gd name="connsiteY24962" fmla="*/ 519252 h 2128862"/>
              <a:gd name="connsiteX24963" fmla="*/ 817081 w 2482948"/>
              <a:gd name="connsiteY24963" fmla="*/ 519654 h 2128862"/>
              <a:gd name="connsiteX24964" fmla="*/ 817337 w 2482948"/>
              <a:gd name="connsiteY24964" fmla="*/ 519692 h 2128862"/>
              <a:gd name="connsiteX24965" fmla="*/ 818558 w 2482948"/>
              <a:gd name="connsiteY24965" fmla="*/ 519873 h 2128862"/>
              <a:gd name="connsiteX24966" fmla="*/ 823933 w 2482948"/>
              <a:gd name="connsiteY24966" fmla="*/ 520671 h 2128862"/>
              <a:gd name="connsiteX24967" fmla="*/ 824267 w 2482948"/>
              <a:gd name="connsiteY24967" fmla="*/ 520278 h 2128862"/>
              <a:gd name="connsiteX24968" fmla="*/ 893386 w 2482948"/>
              <a:gd name="connsiteY24968" fmla="*/ 518864 h 2128862"/>
              <a:gd name="connsiteX24969" fmla="*/ 892531 w 2482948"/>
              <a:gd name="connsiteY24969" fmla="*/ 520031 h 2128862"/>
              <a:gd name="connsiteX24970" fmla="*/ 895584 w 2482948"/>
              <a:gd name="connsiteY24970" fmla="*/ 523055 h 2128862"/>
              <a:gd name="connsiteX24971" fmla="*/ 899896 w 2482948"/>
              <a:gd name="connsiteY24971" fmla="*/ 525177 h 2128862"/>
              <a:gd name="connsiteX24972" fmla="*/ 899903 w 2482948"/>
              <a:gd name="connsiteY24972" fmla="*/ 525167 h 2128862"/>
              <a:gd name="connsiteX24973" fmla="*/ 899938 w 2482948"/>
              <a:gd name="connsiteY24973" fmla="*/ 525117 h 2128862"/>
              <a:gd name="connsiteX24974" fmla="*/ 897238 w 2482948"/>
              <a:gd name="connsiteY24974" fmla="*/ 521594 h 2128862"/>
              <a:gd name="connsiteX24975" fmla="*/ 896239 w 2482948"/>
              <a:gd name="connsiteY24975" fmla="*/ 520290 h 2128862"/>
              <a:gd name="connsiteX24976" fmla="*/ 1408575 w 2482948"/>
              <a:gd name="connsiteY24976" fmla="*/ 518858 h 2128862"/>
              <a:gd name="connsiteX24977" fmla="*/ 1407566 w 2482948"/>
              <a:gd name="connsiteY24977" fmla="*/ 519220 h 2128862"/>
              <a:gd name="connsiteX24978" fmla="*/ 1408321 w 2482948"/>
              <a:gd name="connsiteY24978" fmla="*/ 520549 h 2128862"/>
              <a:gd name="connsiteX24979" fmla="*/ 1408370 w 2482948"/>
              <a:gd name="connsiteY24979" fmla="*/ 520634 h 2128862"/>
              <a:gd name="connsiteX24980" fmla="*/ 1408430 w 2482948"/>
              <a:gd name="connsiteY24980" fmla="*/ 520111 h 2128862"/>
              <a:gd name="connsiteX24981" fmla="*/ 1408511 w 2482948"/>
              <a:gd name="connsiteY24981" fmla="*/ 519414 h 2128862"/>
              <a:gd name="connsiteX24982" fmla="*/ 918626 w 2482948"/>
              <a:gd name="connsiteY24982" fmla="*/ 518251 h 2128862"/>
              <a:gd name="connsiteX24983" fmla="*/ 918847 w 2482948"/>
              <a:gd name="connsiteY24983" fmla="*/ 526876 h 2128862"/>
              <a:gd name="connsiteX24984" fmla="*/ 919721 w 2482948"/>
              <a:gd name="connsiteY24984" fmla="*/ 527313 h 2128862"/>
              <a:gd name="connsiteX24985" fmla="*/ 919988 w 2482948"/>
              <a:gd name="connsiteY24985" fmla="*/ 518777 h 2128862"/>
              <a:gd name="connsiteX24986" fmla="*/ 871878 w 2482948"/>
              <a:gd name="connsiteY24986" fmla="*/ 518185 h 2128862"/>
              <a:gd name="connsiteX24987" fmla="*/ 870586 w 2482948"/>
              <a:gd name="connsiteY24987" fmla="*/ 519789 h 2128862"/>
              <a:gd name="connsiteX24988" fmla="*/ 870913 w 2482948"/>
              <a:gd name="connsiteY24988" fmla="*/ 519987 h 2128862"/>
              <a:gd name="connsiteX24989" fmla="*/ 871579 w 2482948"/>
              <a:gd name="connsiteY24989" fmla="*/ 520389 h 2128862"/>
              <a:gd name="connsiteX24990" fmla="*/ 872777 w 2482948"/>
              <a:gd name="connsiteY24990" fmla="*/ 520561 h 2128862"/>
              <a:gd name="connsiteX24991" fmla="*/ 874704 w 2482948"/>
              <a:gd name="connsiteY24991" fmla="*/ 521479 h 2128862"/>
              <a:gd name="connsiteX24992" fmla="*/ 876569 w 2482948"/>
              <a:gd name="connsiteY24992" fmla="*/ 521872 h 2128862"/>
              <a:gd name="connsiteX24993" fmla="*/ 1347184 w 2482948"/>
              <a:gd name="connsiteY24993" fmla="*/ 518027 h 2128862"/>
              <a:gd name="connsiteX24994" fmla="*/ 1346576 w 2482948"/>
              <a:gd name="connsiteY24994" fmla="*/ 519505 h 2128862"/>
              <a:gd name="connsiteX24995" fmla="*/ 1353987 w 2482948"/>
              <a:gd name="connsiteY24995" fmla="*/ 522756 h 2128862"/>
              <a:gd name="connsiteX24996" fmla="*/ 1354250 w 2482948"/>
              <a:gd name="connsiteY24996" fmla="*/ 522871 h 2128862"/>
              <a:gd name="connsiteX24997" fmla="*/ 1357913 w 2482948"/>
              <a:gd name="connsiteY24997" fmla="*/ 524478 h 2128862"/>
              <a:gd name="connsiteX24998" fmla="*/ 1359520 w 2482948"/>
              <a:gd name="connsiteY24998" fmla="*/ 525175 h 2128862"/>
              <a:gd name="connsiteX24999" fmla="*/ 1360774 w 2482948"/>
              <a:gd name="connsiteY24999" fmla="*/ 523995 h 2128862"/>
              <a:gd name="connsiteX25000" fmla="*/ 1360258 w 2482948"/>
              <a:gd name="connsiteY25000" fmla="*/ 523770 h 2128862"/>
              <a:gd name="connsiteX25001" fmla="*/ 1354757 w 2482948"/>
              <a:gd name="connsiteY25001" fmla="*/ 521354 h 2128862"/>
              <a:gd name="connsiteX25002" fmla="*/ 1301029 w 2482948"/>
              <a:gd name="connsiteY25002" fmla="*/ 518014 h 2128862"/>
              <a:gd name="connsiteX25003" fmla="*/ 1298879 w 2482948"/>
              <a:gd name="connsiteY25003" fmla="*/ 518975 h 2128862"/>
              <a:gd name="connsiteX25004" fmla="*/ 1319523 w 2482948"/>
              <a:gd name="connsiteY25004" fmla="*/ 527948 h 2128862"/>
              <a:gd name="connsiteX25005" fmla="*/ 1329197 w 2482948"/>
              <a:gd name="connsiteY25005" fmla="*/ 532153 h 2128862"/>
              <a:gd name="connsiteX25006" fmla="*/ 1331495 w 2482948"/>
              <a:gd name="connsiteY25006" fmla="*/ 531306 h 2128862"/>
              <a:gd name="connsiteX25007" fmla="*/ 1304634 w 2482948"/>
              <a:gd name="connsiteY25007" fmla="*/ 519597 h 2128862"/>
              <a:gd name="connsiteX25008" fmla="*/ 779227 w 2482948"/>
              <a:gd name="connsiteY25008" fmla="*/ 517384 h 2128862"/>
              <a:gd name="connsiteX25009" fmla="*/ 779091 w 2482948"/>
              <a:gd name="connsiteY25009" fmla="*/ 517435 h 2128862"/>
              <a:gd name="connsiteX25010" fmla="*/ 778375 w 2482948"/>
              <a:gd name="connsiteY25010" fmla="*/ 517701 h 2128862"/>
              <a:gd name="connsiteX25011" fmla="*/ 778771 w 2482948"/>
              <a:gd name="connsiteY25011" fmla="*/ 517636 h 2128862"/>
              <a:gd name="connsiteX25012" fmla="*/ 779492 w 2482948"/>
              <a:gd name="connsiteY25012" fmla="*/ 517518 h 2128862"/>
              <a:gd name="connsiteX25013" fmla="*/ 1375396 w 2482948"/>
              <a:gd name="connsiteY25013" fmla="*/ 516780 h 2128862"/>
              <a:gd name="connsiteX25014" fmla="*/ 1374032 w 2482948"/>
              <a:gd name="connsiteY25014" fmla="*/ 518075 h 2128862"/>
              <a:gd name="connsiteX25015" fmla="*/ 1378839 w 2482948"/>
              <a:gd name="connsiteY25015" fmla="*/ 520337 h 2128862"/>
              <a:gd name="connsiteX25016" fmla="*/ 1379903 w 2482948"/>
              <a:gd name="connsiteY25016" fmla="*/ 520837 h 2128862"/>
              <a:gd name="connsiteX25017" fmla="*/ 1386952 w 2482948"/>
              <a:gd name="connsiteY25017" fmla="*/ 524422 h 2128862"/>
              <a:gd name="connsiteX25018" fmla="*/ 1390282 w 2482948"/>
              <a:gd name="connsiteY25018" fmla="*/ 526819 h 2128862"/>
              <a:gd name="connsiteX25019" fmla="*/ 1390993 w 2482948"/>
              <a:gd name="connsiteY25019" fmla="*/ 526133 h 2128862"/>
              <a:gd name="connsiteX25020" fmla="*/ 1387366 w 2482948"/>
              <a:gd name="connsiteY25020" fmla="*/ 522904 h 2128862"/>
              <a:gd name="connsiteX25021" fmla="*/ 1381713 w 2482948"/>
              <a:gd name="connsiteY25021" fmla="*/ 519854 h 2128862"/>
              <a:gd name="connsiteX25022" fmla="*/ 856404 w 2482948"/>
              <a:gd name="connsiteY25022" fmla="*/ 516734 h 2128862"/>
              <a:gd name="connsiteX25023" fmla="*/ 855769 w 2482948"/>
              <a:gd name="connsiteY25023" fmla="*/ 517486 h 2128862"/>
              <a:gd name="connsiteX25024" fmla="*/ 858653 w 2482948"/>
              <a:gd name="connsiteY25024" fmla="*/ 518094 h 2128862"/>
              <a:gd name="connsiteX25025" fmla="*/ 856956 w 2482948"/>
              <a:gd name="connsiteY25025" fmla="*/ 517068 h 2128862"/>
              <a:gd name="connsiteX25026" fmla="*/ 865424 w 2482948"/>
              <a:gd name="connsiteY25026" fmla="*/ 516668 h 2128862"/>
              <a:gd name="connsiteX25027" fmla="*/ 866737 w 2482948"/>
              <a:gd name="connsiteY25027" fmla="*/ 517462 h 2128862"/>
              <a:gd name="connsiteX25028" fmla="*/ 866942 w 2482948"/>
              <a:gd name="connsiteY25028" fmla="*/ 517207 h 2128862"/>
              <a:gd name="connsiteX25029" fmla="*/ 867163 w 2482948"/>
              <a:gd name="connsiteY25029" fmla="*/ 516933 h 2128862"/>
              <a:gd name="connsiteX25030" fmla="*/ 1246590 w 2482948"/>
              <a:gd name="connsiteY25030" fmla="*/ 516445 h 2128862"/>
              <a:gd name="connsiteX25031" fmla="*/ 1133857 w 2482948"/>
              <a:gd name="connsiteY25031" fmla="*/ 576524 h 2128862"/>
              <a:gd name="connsiteX25032" fmla="*/ 1056214 w 2482948"/>
              <a:gd name="connsiteY25032" fmla="*/ 617903 h 2128862"/>
              <a:gd name="connsiteX25033" fmla="*/ 1057128 w 2482948"/>
              <a:gd name="connsiteY25033" fmla="*/ 618874 h 2128862"/>
              <a:gd name="connsiteX25034" fmla="*/ 1058317 w 2482948"/>
              <a:gd name="connsiteY25034" fmla="*/ 621170 h 2128862"/>
              <a:gd name="connsiteX25035" fmla="*/ 1122670 w 2482948"/>
              <a:gd name="connsiteY25035" fmla="*/ 592419 h 2128862"/>
              <a:gd name="connsiteX25036" fmla="*/ 1270104 w 2482948"/>
              <a:gd name="connsiteY25036" fmla="*/ 526550 h 2128862"/>
              <a:gd name="connsiteX25037" fmla="*/ 1264094 w 2482948"/>
              <a:gd name="connsiteY25037" fmla="*/ 524008 h 2128862"/>
              <a:gd name="connsiteX25038" fmla="*/ 1256924 w 2482948"/>
              <a:gd name="connsiteY25038" fmla="*/ 520838 h 2128862"/>
              <a:gd name="connsiteX25039" fmla="*/ 1676603 w 2482948"/>
              <a:gd name="connsiteY25039" fmla="*/ 516200 h 2128862"/>
              <a:gd name="connsiteX25040" fmla="*/ 1599159 w 2482948"/>
              <a:gd name="connsiteY25040" fmla="*/ 527042 h 2128862"/>
              <a:gd name="connsiteX25041" fmla="*/ 1556041 w 2482948"/>
              <a:gd name="connsiteY25041" fmla="*/ 543065 h 2128862"/>
              <a:gd name="connsiteX25042" fmla="*/ 1564716 w 2482948"/>
              <a:gd name="connsiteY25042" fmla="*/ 546832 h 2128862"/>
              <a:gd name="connsiteX25043" fmla="*/ 1603845 w 2482948"/>
              <a:gd name="connsiteY25043" fmla="*/ 530764 h 2128862"/>
              <a:gd name="connsiteX25044" fmla="*/ 913310 w 2482948"/>
              <a:gd name="connsiteY25044" fmla="*/ 516197 h 2128862"/>
              <a:gd name="connsiteX25045" fmla="*/ 911128 w 2482948"/>
              <a:gd name="connsiteY25045" fmla="*/ 519396 h 2128862"/>
              <a:gd name="connsiteX25046" fmla="*/ 911557 w 2482948"/>
              <a:gd name="connsiteY25046" fmla="*/ 520113 h 2128862"/>
              <a:gd name="connsiteX25047" fmla="*/ 912836 w 2482948"/>
              <a:gd name="connsiteY25047" fmla="*/ 522248 h 2128862"/>
              <a:gd name="connsiteX25048" fmla="*/ 913540 w 2482948"/>
              <a:gd name="connsiteY25048" fmla="*/ 523423 h 2128862"/>
              <a:gd name="connsiteX25049" fmla="*/ 913646 w 2482948"/>
              <a:gd name="connsiteY25049" fmla="*/ 524281 h 2128862"/>
              <a:gd name="connsiteX25050" fmla="*/ 914373 w 2482948"/>
              <a:gd name="connsiteY25050" fmla="*/ 524643 h 2128862"/>
              <a:gd name="connsiteX25051" fmla="*/ 913917 w 2482948"/>
              <a:gd name="connsiteY25051" fmla="*/ 516476 h 2128862"/>
              <a:gd name="connsiteX25052" fmla="*/ 913892 w 2482948"/>
              <a:gd name="connsiteY25052" fmla="*/ 516422 h 2128862"/>
              <a:gd name="connsiteX25053" fmla="*/ 913876 w 2482948"/>
              <a:gd name="connsiteY25053" fmla="*/ 516416 h 2128862"/>
              <a:gd name="connsiteX25054" fmla="*/ 913774 w 2482948"/>
              <a:gd name="connsiteY25054" fmla="*/ 516376 h 2128862"/>
              <a:gd name="connsiteX25055" fmla="*/ 775291 w 2482948"/>
              <a:gd name="connsiteY25055" fmla="*/ 515382 h 2128862"/>
              <a:gd name="connsiteX25056" fmla="*/ 772674 w 2482948"/>
              <a:gd name="connsiteY25056" fmla="*/ 516585 h 2128862"/>
              <a:gd name="connsiteX25057" fmla="*/ 772805 w 2482948"/>
              <a:gd name="connsiteY25057" fmla="*/ 516640 h 2128862"/>
              <a:gd name="connsiteX25058" fmla="*/ 775461 w 2482948"/>
              <a:gd name="connsiteY25058" fmla="*/ 515917 h 2128862"/>
              <a:gd name="connsiteX25059" fmla="*/ 776036 w 2482948"/>
              <a:gd name="connsiteY25059" fmla="*/ 515761 h 2128862"/>
              <a:gd name="connsiteX25060" fmla="*/ 1685077 w 2482948"/>
              <a:gd name="connsiteY25060" fmla="*/ 515014 h 2128862"/>
              <a:gd name="connsiteX25061" fmla="*/ 1684584 w 2482948"/>
              <a:gd name="connsiteY25061" fmla="*/ 515083 h 2128862"/>
              <a:gd name="connsiteX25062" fmla="*/ 1684403 w 2482948"/>
              <a:gd name="connsiteY25062" fmla="*/ 515108 h 2128862"/>
              <a:gd name="connsiteX25063" fmla="*/ 1684046 w 2482948"/>
              <a:gd name="connsiteY25063" fmla="*/ 515158 h 2128862"/>
              <a:gd name="connsiteX25064" fmla="*/ 1686930 w 2482948"/>
              <a:gd name="connsiteY25064" fmla="*/ 515071 h 2128862"/>
              <a:gd name="connsiteX25065" fmla="*/ 1685868 w 2482948"/>
              <a:gd name="connsiteY25065" fmla="*/ 515038 h 2128862"/>
              <a:gd name="connsiteX25066" fmla="*/ 1685424 w 2482948"/>
              <a:gd name="connsiteY25066" fmla="*/ 515025 h 2128862"/>
              <a:gd name="connsiteX25067" fmla="*/ 757237 w 2482948"/>
              <a:gd name="connsiteY25067" fmla="*/ 514907 h 2128862"/>
              <a:gd name="connsiteX25068" fmla="*/ 754942 w 2482948"/>
              <a:gd name="connsiteY25068" fmla="*/ 515965 h 2128862"/>
              <a:gd name="connsiteX25069" fmla="*/ 748031 w 2482948"/>
              <a:gd name="connsiteY25069" fmla="*/ 519147 h 2128862"/>
              <a:gd name="connsiteX25070" fmla="*/ 747429 w 2482948"/>
              <a:gd name="connsiteY25070" fmla="*/ 519424 h 2128862"/>
              <a:gd name="connsiteX25071" fmla="*/ 752544 w 2482948"/>
              <a:gd name="connsiteY25071" fmla="*/ 521933 h 2128862"/>
              <a:gd name="connsiteX25072" fmla="*/ 754405 w 2482948"/>
              <a:gd name="connsiteY25072" fmla="*/ 521628 h 2128862"/>
              <a:gd name="connsiteX25073" fmla="*/ 754577 w 2482948"/>
              <a:gd name="connsiteY25073" fmla="*/ 521600 h 2128862"/>
              <a:gd name="connsiteX25074" fmla="*/ 754588 w 2482948"/>
              <a:gd name="connsiteY25074" fmla="*/ 521597 h 2128862"/>
              <a:gd name="connsiteX25075" fmla="*/ 754663 w 2482948"/>
              <a:gd name="connsiteY25075" fmla="*/ 521577 h 2128862"/>
              <a:gd name="connsiteX25076" fmla="*/ 754704 w 2482948"/>
              <a:gd name="connsiteY25076" fmla="*/ 521565 h 2128862"/>
              <a:gd name="connsiteX25077" fmla="*/ 754751 w 2482948"/>
              <a:gd name="connsiteY25077" fmla="*/ 521531 h 2128862"/>
              <a:gd name="connsiteX25078" fmla="*/ 755930 w 2482948"/>
              <a:gd name="connsiteY25078" fmla="*/ 520685 h 2128862"/>
              <a:gd name="connsiteX25079" fmla="*/ 757541 w 2482948"/>
              <a:gd name="connsiteY25079" fmla="*/ 519528 h 2128862"/>
              <a:gd name="connsiteX25080" fmla="*/ 758758 w 2482948"/>
              <a:gd name="connsiteY25080" fmla="*/ 518163 h 2128862"/>
              <a:gd name="connsiteX25081" fmla="*/ 760043 w 2482948"/>
              <a:gd name="connsiteY25081" fmla="*/ 516723 h 2128862"/>
              <a:gd name="connsiteX25082" fmla="*/ 760338 w 2482948"/>
              <a:gd name="connsiteY25082" fmla="*/ 516391 h 2128862"/>
              <a:gd name="connsiteX25083" fmla="*/ 760058 w 2482948"/>
              <a:gd name="connsiteY25083" fmla="*/ 516257 h 2128862"/>
              <a:gd name="connsiteX25084" fmla="*/ 1308374 w 2482948"/>
              <a:gd name="connsiteY25084" fmla="*/ 514732 h 2128862"/>
              <a:gd name="connsiteX25085" fmla="*/ 1306674 w 2482948"/>
              <a:gd name="connsiteY25085" fmla="*/ 515492 h 2128862"/>
              <a:gd name="connsiteX25086" fmla="*/ 1337499 w 2482948"/>
              <a:gd name="connsiteY25086" fmla="*/ 528997 h 2128862"/>
              <a:gd name="connsiteX25087" fmla="*/ 1338027 w 2482948"/>
              <a:gd name="connsiteY25087" fmla="*/ 527732 h 2128862"/>
              <a:gd name="connsiteX25088" fmla="*/ 1308771 w 2482948"/>
              <a:gd name="connsiteY25088" fmla="*/ 514908 h 2128862"/>
              <a:gd name="connsiteX25089" fmla="*/ 791575 w 2482948"/>
              <a:gd name="connsiteY25089" fmla="*/ 513698 h 2128862"/>
              <a:gd name="connsiteX25090" fmla="*/ 791324 w 2482948"/>
              <a:gd name="connsiteY25090" fmla="*/ 513725 h 2128862"/>
              <a:gd name="connsiteX25091" fmla="*/ 789595 w 2482948"/>
              <a:gd name="connsiteY25091" fmla="*/ 515676 h 2128862"/>
              <a:gd name="connsiteX25092" fmla="*/ 789834 w 2482948"/>
              <a:gd name="connsiteY25092" fmla="*/ 515824 h 2128862"/>
              <a:gd name="connsiteX25093" fmla="*/ 792707 w 2482948"/>
              <a:gd name="connsiteY25093" fmla="*/ 515353 h 2128862"/>
              <a:gd name="connsiteX25094" fmla="*/ 794760 w 2482948"/>
              <a:gd name="connsiteY25094" fmla="*/ 515017 h 2128862"/>
              <a:gd name="connsiteX25095" fmla="*/ 835944 w 2482948"/>
              <a:gd name="connsiteY25095" fmla="*/ 513527 h 2128862"/>
              <a:gd name="connsiteX25096" fmla="*/ 834596 w 2482948"/>
              <a:gd name="connsiteY25096" fmla="*/ 515087 h 2128862"/>
              <a:gd name="connsiteX25097" fmla="*/ 835538 w 2482948"/>
              <a:gd name="connsiteY25097" fmla="*/ 515222 h 2128862"/>
              <a:gd name="connsiteX25098" fmla="*/ 839445 w 2482948"/>
              <a:gd name="connsiteY25098" fmla="*/ 515782 h 2128862"/>
              <a:gd name="connsiteX25099" fmla="*/ 842960 w 2482948"/>
              <a:gd name="connsiteY25099" fmla="*/ 513254 h 2128862"/>
              <a:gd name="connsiteX25100" fmla="*/ 845677 w 2482948"/>
              <a:gd name="connsiteY25100" fmla="*/ 515004 h 2128862"/>
              <a:gd name="connsiteX25101" fmla="*/ 847540 w 2482948"/>
              <a:gd name="connsiteY25101" fmla="*/ 516204 h 2128862"/>
              <a:gd name="connsiteX25102" fmla="*/ 849641 w 2482948"/>
              <a:gd name="connsiteY25102" fmla="*/ 516269 h 2128862"/>
              <a:gd name="connsiteX25103" fmla="*/ 850613 w 2482948"/>
              <a:gd name="connsiteY25103" fmla="*/ 515122 h 2128862"/>
              <a:gd name="connsiteX25104" fmla="*/ 851142 w 2482948"/>
              <a:gd name="connsiteY25104" fmla="*/ 514497 h 2128862"/>
              <a:gd name="connsiteX25105" fmla="*/ 601915 w 2482948"/>
              <a:gd name="connsiteY25105" fmla="*/ 513067 h 2128862"/>
              <a:gd name="connsiteX25106" fmla="*/ 595926 w 2482948"/>
              <a:gd name="connsiteY25106" fmla="*/ 519983 h 2128862"/>
              <a:gd name="connsiteX25107" fmla="*/ 601279 w 2482948"/>
              <a:gd name="connsiteY25107" fmla="*/ 525110 h 2128862"/>
              <a:gd name="connsiteX25108" fmla="*/ 607214 w 2482948"/>
              <a:gd name="connsiteY25108" fmla="*/ 527292 h 2128862"/>
              <a:gd name="connsiteX25109" fmla="*/ 612276 w 2482948"/>
              <a:gd name="connsiteY25109" fmla="*/ 521594 h 2128862"/>
              <a:gd name="connsiteX25110" fmla="*/ 612034 w 2482948"/>
              <a:gd name="connsiteY25110" fmla="*/ 521395 h 2128862"/>
              <a:gd name="connsiteX25111" fmla="*/ 609921 w 2482948"/>
              <a:gd name="connsiteY25111" fmla="*/ 519657 h 2128862"/>
              <a:gd name="connsiteX25112" fmla="*/ 627048 w 2482948"/>
              <a:gd name="connsiteY25112" fmla="*/ 512994 h 2128862"/>
              <a:gd name="connsiteX25113" fmla="*/ 621385 w 2482948"/>
              <a:gd name="connsiteY25113" fmla="*/ 519305 h 2128862"/>
              <a:gd name="connsiteX25114" fmla="*/ 620522 w 2482948"/>
              <a:gd name="connsiteY25114" fmla="*/ 520267 h 2128862"/>
              <a:gd name="connsiteX25115" fmla="*/ 629132 w 2482948"/>
              <a:gd name="connsiteY25115" fmla="*/ 526214 h 2128862"/>
              <a:gd name="connsiteX25116" fmla="*/ 630947 w 2482948"/>
              <a:gd name="connsiteY25116" fmla="*/ 526912 h 2128862"/>
              <a:gd name="connsiteX25117" fmla="*/ 636957 w 2482948"/>
              <a:gd name="connsiteY25117" fmla="*/ 520169 h 2128862"/>
              <a:gd name="connsiteX25118" fmla="*/ 674145 w 2482948"/>
              <a:gd name="connsiteY25118" fmla="*/ 512899 h 2128862"/>
              <a:gd name="connsiteX25119" fmla="*/ 669151 w 2482948"/>
              <a:gd name="connsiteY25119" fmla="*/ 518475 h 2128862"/>
              <a:gd name="connsiteX25120" fmla="*/ 670051 w 2482948"/>
              <a:gd name="connsiteY25120" fmla="*/ 518931 h 2128862"/>
              <a:gd name="connsiteX25121" fmla="*/ 680937 w 2482948"/>
              <a:gd name="connsiteY25121" fmla="*/ 524449 h 2128862"/>
              <a:gd name="connsiteX25122" fmla="*/ 686144 w 2482948"/>
              <a:gd name="connsiteY25122" fmla="*/ 518622 h 2128862"/>
              <a:gd name="connsiteX25123" fmla="*/ 897781 w 2482948"/>
              <a:gd name="connsiteY25123" fmla="*/ 512868 h 2128862"/>
              <a:gd name="connsiteX25124" fmla="*/ 897075 w 2482948"/>
              <a:gd name="connsiteY25124" fmla="*/ 513832 h 2128862"/>
              <a:gd name="connsiteX25125" fmla="*/ 897960 w 2482948"/>
              <a:gd name="connsiteY25125" fmla="*/ 514972 h 2128862"/>
              <a:gd name="connsiteX25126" fmla="*/ 898886 w 2482948"/>
              <a:gd name="connsiteY25126" fmla="*/ 516165 h 2128862"/>
              <a:gd name="connsiteX25127" fmla="*/ 899835 w 2482948"/>
              <a:gd name="connsiteY25127" fmla="*/ 517387 h 2128862"/>
              <a:gd name="connsiteX25128" fmla="*/ 900914 w 2482948"/>
              <a:gd name="connsiteY25128" fmla="*/ 517926 h 2128862"/>
              <a:gd name="connsiteX25129" fmla="*/ 903913 w 2482948"/>
              <a:gd name="connsiteY25129" fmla="*/ 519422 h 2128862"/>
              <a:gd name="connsiteX25130" fmla="*/ 904669 w 2482948"/>
              <a:gd name="connsiteY25130" fmla="*/ 518339 h 2128862"/>
              <a:gd name="connsiteX25131" fmla="*/ 902200 w 2482948"/>
              <a:gd name="connsiteY25131" fmla="*/ 514084 h 2128862"/>
              <a:gd name="connsiteX25132" fmla="*/ 901839 w 2482948"/>
              <a:gd name="connsiteY25132" fmla="*/ 513461 h 2128862"/>
              <a:gd name="connsiteX25133" fmla="*/ 650252 w 2482948"/>
              <a:gd name="connsiteY25133" fmla="*/ 512823 h 2128862"/>
              <a:gd name="connsiteX25134" fmla="*/ 648884 w 2482948"/>
              <a:gd name="connsiteY25134" fmla="*/ 514345 h 2128862"/>
              <a:gd name="connsiteX25135" fmla="*/ 644334 w 2482948"/>
              <a:gd name="connsiteY25135" fmla="*/ 519403 h 2128862"/>
              <a:gd name="connsiteX25136" fmla="*/ 652296 w 2482948"/>
              <a:gd name="connsiteY25136" fmla="*/ 524698 h 2128862"/>
              <a:gd name="connsiteX25137" fmla="*/ 655908 w 2482948"/>
              <a:gd name="connsiteY25137" fmla="*/ 526068 h 2128862"/>
              <a:gd name="connsiteX25138" fmla="*/ 662163 w 2482948"/>
              <a:gd name="connsiteY25138" fmla="*/ 519097 h 2128862"/>
              <a:gd name="connsiteX25139" fmla="*/ 651744 w 2482948"/>
              <a:gd name="connsiteY25139" fmla="*/ 514356 h 2128862"/>
              <a:gd name="connsiteX25140" fmla="*/ 1379923 w 2482948"/>
              <a:gd name="connsiteY25140" fmla="*/ 512484 h 2128862"/>
              <a:gd name="connsiteX25141" fmla="*/ 1378502 w 2482948"/>
              <a:gd name="connsiteY25141" fmla="*/ 513833 h 2128862"/>
              <a:gd name="connsiteX25142" fmla="*/ 1390263 w 2482948"/>
              <a:gd name="connsiteY25142" fmla="*/ 519595 h 2128862"/>
              <a:gd name="connsiteX25143" fmla="*/ 1394270 w 2482948"/>
              <a:gd name="connsiteY25143" fmla="*/ 522966 h 2128862"/>
              <a:gd name="connsiteX25144" fmla="*/ 1394393 w 2482948"/>
              <a:gd name="connsiteY25144" fmla="*/ 522848 h 2128862"/>
              <a:gd name="connsiteX25145" fmla="*/ 1389710 w 2482948"/>
              <a:gd name="connsiteY25145" fmla="*/ 517666 h 2128862"/>
              <a:gd name="connsiteX25146" fmla="*/ 769386 w 2482948"/>
              <a:gd name="connsiteY25146" fmla="*/ 512379 h 2128862"/>
              <a:gd name="connsiteX25147" fmla="*/ 769309 w 2482948"/>
              <a:gd name="connsiteY25147" fmla="*/ 512466 h 2128862"/>
              <a:gd name="connsiteX25148" fmla="*/ 769063 w 2482948"/>
              <a:gd name="connsiteY25148" fmla="*/ 512743 h 2128862"/>
              <a:gd name="connsiteX25149" fmla="*/ 769761 w 2482948"/>
              <a:gd name="connsiteY25149" fmla="*/ 512569 h 2128862"/>
              <a:gd name="connsiteX25150" fmla="*/ 1349517 w 2482948"/>
              <a:gd name="connsiteY25150" fmla="*/ 512354 h 2128862"/>
              <a:gd name="connsiteX25151" fmla="*/ 1348861 w 2482948"/>
              <a:gd name="connsiteY25151" fmla="*/ 513950 h 2128862"/>
              <a:gd name="connsiteX25152" fmla="*/ 1351620 w 2482948"/>
              <a:gd name="connsiteY25152" fmla="*/ 515167 h 2128862"/>
              <a:gd name="connsiteX25153" fmla="*/ 1353757 w 2482948"/>
              <a:gd name="connsiteY25153" fmla="*/ 516108 h 2128862"/>
              <a:gd name="connsiteX25154" fmla="*/ 1360648 w 2482948"/>
              <a:gd name="connsiteY25154" fmla="*/ 519146 h 2128862"/>
              <a:gd name="connsiteX25155" fmla="*/ 1362157 w 2482948"/>
              <a:gd name="connsiteY25155" fmla="*/ 519802 h 2128862"/>
              <a:gd name="connsiteX25156" fmla="*/ 1364258 w 2482948"/>
              <a:gd name="connsiteY25156" fmla="*/ 520714 h 2128862"/>
              <a:gd name="connsiteX25157" fmla="*/ 1365626 w 2482948"/>
              <a:gd name="connsiteY25157" fmla="*/ 519426 h 2128862"/>
              <a:gd name="connsiteX25158" fmla="*/ 1363857 w 2482948"/>
              <a:gd name="connsiteY25158" fmla="*/ 518652 h 2128862"/>
              <a:gd name="connsiteX25159" fmla="*/ 723113 w 2482948"/>
              <a:gd name="connsiteY25159" fmla="*/ 512284 h 2128862"/>
              <a:gd name="connsiteX25160" fmla="*/ 718494 w 2482948"/>
              <a:gd name="connsiteY25160" fmla="*/ 517455 h 2128862"/>
              <a:gd name="connsiteX25161" fmla="*/ 724565 w 2482948"/>
              <a:gd name="connsiteY25161" fmla="*/ 519863 h 2128862"/>
              <a:gd name="connsiteX25162" fmla="*/ 726203 w 2482948"/>
              <a:gd name="connsiteY25162" fmla="*/ 520513 h 2128862"/>
              <a:gd name="connsiteX25163" fmla="*/ 727026 w 2482948"/>
              <a:gd name="connsiteY25163" fmla="*/ 520839 h 2128862"/>
              <a:gd name="connsiteX25164" fmla="*/ 727582 w 2482948"/>
              <a:gd name="connsiteY25164" fmla="*/ 520441 h 2128862"/>
              <a:gd name="connsiteX25165" fmla="*/ 733824 w 2482948"/>
              <a:gd name="connsiteY25165" fmla="*/ 518280 h 2128862"/>
              <a:gd name="connsiteX25166" fmla="*/ 734316 w 2482948"/>
              <a:gd name="connsiteY25166" fmla="*/ 517729 h 2128862"/>
              <a:gd name="connsiteX25167" fmla="*/ 735019 w 2482948"/>
              <a:gd name="connsiteY25167" fmla="*/ 516941 h 2128862"/>
              <a:gd name="connsiteX25168" fmla="*/ 727011 w 2482948"/>
              <a:gd name="connsiteY25168" fmla="*/ 514105 h 2128862"/>
              <a:gd name="connsiteX25169" fmla="*/ 725769 w 2482948"/>
              <a:gd name="connsiteY25169" fmla="*/ 513665 h 2128862"/>
              <a:gd name="connsiteX25170" fmla="*/ 724412 w 2482948"/>
              <a:gd name="connsiteY25170" fmla="*/ 513185 h 2128862"/>
              <a:gd name="connsiteX25171" fmla="*/ 1666709 w 2482948"/>
              <a:gd name="connsiteY25171" fmla="*/ 512268 h 2128862"/>
              <a:gd name="connsiteX25172" fmla="*/ 1666120 w 2482948"/>
              <a:gd name="connsiteY25172" fmla="*/ 512270 h 2128862"/>
              <a:gd name="connsiteX25173" fmla="*/ 1662241 w 2482948"/>
              <a:gd name="connsiteY25173" fmla="*/ 512289 h 2128862"/>
              <a:gd name="connsiteX25174" fmla="*/ 1612259 w 2482948"/>
              <a:gd name="connsiteY25174" fmla="*/ 519211 h 2128862"/>
              <a:gd name="connsiteX25175" fmla="*/ 1565600 w 2482948"/>
              <a:gd name="connsiteY25175" fmla="*/ 525673 h 2128862"/>
              <a:gd name="connsiteX25176" fmla="*/ 1537725 w 2482948"/>
              <a:gd name="connsiteY25176" fmla="*/ 535112 h 2128862"/>
              <a:gd name="connsiteX25177" fmla="*/ 1545759 w 2482948"/>
              <a:gd name="connsiteY25177" fmla="*/ 538600 h 2128862"/>
              <a:gd name="connsiteX25178" fmla="*/ 1546389 w 2482948"/>
              <a:gd name="connsiteY25178" fmla="*/ 538874 h 2128862"/>
              <a:gd name="connsiteX25179" fmla="*/ 1548107 w 2482948"/>
              <a:gd name="connsiteY25179" fmla="*/ 539620 h 2128862"/>
              <a:gd name="connsiteX25180" fmla="*/ 1598056 w 2482948"/>
              <a:gd name="connsiteY25180" fmla="*/ 522355 h 2128862"/>
              <a:gd name="connsiteX25181" fmla="*/ 698744 w 2482948"/>
              <a:gd name="connsiteY25181" fmla="*/ 512123 h 2128862"/>
              <a:gd name="connsiteX25182" fmla="*/ 694990 w 2482948"/>
              <a:gd name="connsiteY25182" fmla="*/ 516325 h 2128862"/>
              <a:gd name="connsiteX25183" fmla="*/ 707479 w 2482948"/>
              <a:gd name="connsiteY25183" fmla="*/ 521667 h 2128862"/>
              <a:gd name="connsiteX25184" fmla="*/ 710426 w 2482948"/>
              <a:gd name="connsiteY25184" fmla="*/ 518366 h 2128862"/>
              <a:gd name="connsiteX25185" fmla="*/ 1618712 w 2482948"/>
              <a:gd name="connsiteY25185" fmla="*/ 511957 h 2128862"/>
              <a:gd name="connsiteX25186" fmla="*/ 1615625 w 2482948"/>
              <a:gd name="connsiteY25186" fmla="*/ 512267 h 2128862"/>
              <a:gd name="connsiteX25187" fmla="*/ 1574767 w 2482948"/>
              <a:gd name="connsiteY25187" fmla="*/ 516360 h 2128862"/>
              <a:gd name="connsiteX25188" fmla="*/ 1550479 w 2482948"/>
              <a:gd name="connsiteY25188" fmla="*/ 518794 h 2128862"/>
              <a:gd name="connsiteX25189" fmla="*/ 1525533 w 2482948"/>
              <a:gd name="connsiteY25189" fmla="*/ 526280 h 2128862"/>
              <a:gd name="connsiteX25190" fmla="*/ 1520716 w 2482948"/>
              <a:gd name="connsiteY25190" fmla="*/ 527726 h 2128862"/>
              <a:gd name="connsiteX25191" fmla="*/ 1532602 w 2482948"/>
              <a:gd name="connsiteY25191" fmla="*/ 532887 h 2128862"/>
              <a:gd name="connsiteX25192" fmla="*/ 1532964 w 2482948"/>
              <a:gd name="connsiteY25192" fmla="*/ 533044 h 2128862"/>
              <a:gd name="connsiteX25193" fmla="*/ 1546682 w 2482948"/>
              <a:gd name="connsiteY25193" fmla="*/ 526392 h 2128862"/>
              <a:gd name="connsiteX25194" fmla="*/ 809595 w 2482948"/>
              <a:gd name="connsiteY25194" fmla="*/ 511704 h 2128862"/>
              <a:gd name="connsiteX25195" fmla="*/ 804701 w 2482948"/>
              <a:gd name="connsiteY25195" fmla="*/ 512245 h 2128862"/>
              <a:gd name="connsiteX25196" fmla="*/ 805098 w 2482948"/>
              <a:gd name="connsiteY25196" fmla="*/ 512483 h 2128862"/>
              <a:gd name="connsiteX25197" fmla="*/ 805503 w 2482948"/>
              <a:gd name="connsiteY25197" fmla="*/ 512725 h 2128862"/>
              <a:gd name="connsiteX25198" fmla="*/ 580023 w 2482948"/>
              <a:gd name="connsiteY25198" fmla="*/ 511513 h 2128862"/>
              <a:gd name="connsiteX25199" fmla="*/ 567966 w 2482948"/>
              <a:gd name="connsiteY25199" fmla="*/ 525475 h 2128862"/>
              <a:gd name="connsiteX25200" fmla="*/ 568054 w 2482948"/>
              <a:gd name="connsiteY25200" fmla="*/ 525566 h 2128862"/>
              <a:gd name="connsiteX25201" fmla="*/ 568552 w 2482948"/>
              <a:gd name="connsiteY25201" fmla="*/ 526081 h 2128862"/>
              <a:gd name="connsiteX25202" fmla="*/ 572774 w 2482948"/>
              <a:gd name="connsiteY25202" fmla="*/ 530450 h 2128862"/>
              <a:gd name="connsiteX25203" fmla="*/ 577460 w 2482948"/>
              <a:gd name="connsiteY25203" fmla="*/ 533238 h 2128862"/>
              <a:gd name="connsiteX25204" fmla="*/ 578648 w 2482948"/>
              <a:gd name="connsiteY25204" fmla="*/ 533945 h 2128862"/>
              <a:gd name="connsiteX25205" fmla="*/ 585956 w 2482948"/>
              <a:gd name="connsiteY25205" fmla="*/ 525526 h 2128862"/>
              <a:gd name="connsiteX25206" fmla="*/ 588457 w 2482948"/>
              <a:gd name="connsiteY25206" fmla="*/ 522644 h 2128862"/>
              <a:gd name="connsiteX25207" fmla="*/ 589930 w 2482948"/>
              <a:gd name="connsiteY25207" fmla="*/ 520947 h 2128862"/>
              <a:gd name="connsiteX25208" fmla="*/ 586530 w 2482948"/>
              <a:gd name="connsiteY25208" fmla="*/ 517710 h 2128862"/>
              <a:gd name="connsiteX25209" fmla="*/ 581777 w 2482948"/>
              <a:gd name="connsiteY25209" fmla="*/ 513184 h 2128862"/>
              <a:gd name="connsiteX25210" fmla="*/ 887883 w 2482948"/>
              <a:gd name="connsiteY25210" fmla="*/ 511422 h 2128862"/>
              <a:gd name="connsiteX25211" fmla="*/ 890407 w 2482948"/>
              <a:gd name="connsiteY25211" fmla="*/ 512682 h 2128862"/>
              <a:gd name="connsiteX25212" fmla="*/ 889638 w 2482948"/>
              <a:gd name="connsiteY25212" fmla="*/ 511678 h 2128862"/>
              <a:gd name="connsiteX25213" fmla="*/ 1316125 w 2482948"/>
              <a:gd name="connsiteY25213" fmla="*/ 511269 h 2128862"/>
              <a:gd name="connsiteX25214" fmla="*/ 1314425 w 2482948"/>
              <a:gd name="connsiteY25214" fmla="*/ 512029 h 2128862"/>
              <a:gd name="connsiteX25215" fmla="*/ 1315169 w 2482948"/>
              <a:gd name="connsiteY25215" fmla="*/ 512354 h 2128862"/>
              <a:gd name="connsiteX25216" fmla="*/ 1339933 w 2482948"/>
              <a:gd name="connsiteY25216" fmla="*/ 523172 h 2128862"/>
              <a:gd name="connsiteX25217" fmla="*/ 1340389 w 2482948"/>
              <a:gd name="connsiteY25217" fmla="*/ 522081 h 2128862"/>
              <a:gd name="connsiteX25218" fmla="*/ 1339639 w 2482948"/>
              <a:gd name="connsiteY25218" fmla="*/ 521751 h 2128862"/>
              <a:gd name="connsiteX25219" fmla="*/ 1322647 w 2482948"/>
              <a:gd name="connsiteY25219" fmla="*/ 514234 h 2128862"/>
              <a:gd name="connsiteX25220" fmla="*/ 877659 w 2482948"/>
              <a:gd name="connsiteY25220" fmla="*/ 511008 h 2128862"/>
              <a:gd name="connsiteX25221" fmla="*/ 875758 w 2482948"/>
              <a:gd name="connsiteY25221" fmla="*/ 513368 h 2128862"/>
              <a:gd name="connsiteX25222" fmla="*/ 875949 w 2482948"/>
              <a:gd name="connsiteY25222" fmla="*/ 513392 h 2128862"/>
              <a:gd name="connsiteX25223" fmla="*/ 882235 w 2482948"/>
              <a:gd name="connsiteY25223" fmla="*/ 516486 h 2128862"/>
              <a:gd name="connsiteX25224" fmla="*/ 786003 w 2482948"/>
              <a:gd name="connsiteY25224" fmla="*/ 510459 h 2128862"/>
              <a:gd name="connsiteX25225" fmla="*/ 783223 w 2482948"/>
              <a:gd name="connsiteY25225" fmla="*/ 511737 h 2128862"/>
              <a:gd name="connsiteX25226" fmla="*/ 783632 w 2482948"/>
              <a:gd name="connsiteY25226" fmla="*/ 511990 h 2128862"/>
              <a:gd name="connsiteX25227" fmla="*/ 785460 w 2482948"/>
              <a:gd name="connsiteY25227" fmla="*/ 513120 h 2128862"/>
              <a:gd name="connsiteX25228" fmla="*/ 787002 w 2482948"/>
              <a:gd name="connsiteY25228" fmla="*/ 511380 h 2128862"/>
              <a:gd name="connsiteX25229" fmla="*/ 786144 w 2482948"/>
              <a:gd name="connsiteY25229" fmla="*/ 510589 h 2128862"/>
              <a:gd name="connsiteX25230" fmla="*/ 786067 w 2482948"/>
              <a:gd name="connsiteY25230" fmla="*/ 510518 h 2128862"/>
              <a:gd name="connsiteX25231" fmla="*/ 823001 w 2482948"/>
              <a:gd name="connsiteY25231" fmla="*/ 510220 h 2128862"/>
              <a:gd name="connsiteX25232" fmla="*/ 820427 w 2482948"/>
              <a:gd name="connsiteY25232" fmla="*/ 510505 h 2128862"/>
              <a:gd name="connsiteX25233" fmla="*/ 827432 w 2482948"/>
              <a:gd name="connsiteY25233" fmla="*/ 514060 h 2128862"/>
              <a:gd name="connsiteX25234" fmla="*/ 827579 w 2482948"/>
              <a:gd name="connsiteY25234" fmla="*/ 514081 h 2128862"/>
              <a:gd name="connsiteX25235" fmla="*/ 827796 w 2482948"/>
              <a:gd name="connsiteY25235" fmla="*/ 514112 h 2128862"/>
              <a:gd name="connsiteX25236" fmla="*/ 829320 w 2482948"/>
              <a:gd name="connsiteY25236" fmla="*/ 514331 h 2128862"/>
              <a:gd name="connsiteX25237" fmla="*/ 831691 w 2482948"/>
              <a:gd name="connsiteY25237" fmla="*/ 511541 h 2128862"/>
              <a:gd name="connsiteX25238" fmla="*/ 861737 w 2482948"/>
              <a:gd name="connsiteY25238" fmla="*/ 510213 h 2128862"/>
              <a:gd name="connsiteX25239" fmla="*/ 860709 w 2482948"/>
              <a:gd name="connsiteY25239" fmla="*/ 511480 h 2128862"/>
              <a:gd name="connsiteX25240" fmla="*/ 863849 w 2482948"/>
              <a:gd name="connsiteY25240" fmla="*/ 511874 h 2128862"/>
              <a:gd name="connsiteX25241" fmla="*/ 747405 w 2482948"/>
              <a:gd name="connsiteY25241" fmla="*/ 510202 h 2128862"/>
              <a:gd name="connsiteX25242" fmla="*/ 747064 w 2482948"/>
              <a:gd name="connsiteY25242" fmla="*/ 510570 h 2128862"/>
              <a:gd name="connsiteX25243" fmla="*/ 745258 w 2482948"/>
              <a:gd name="connsiteY25243" fmla="*/ 512517 h 2128862"/>
              <a:gd name="connsiteX25244" fmla="*/ 742795 w 2482948"/>
              <a:gd name="connsiteY25244" fmla="*/ 515174 h 2128862"/>
              <a:gd name="connsiteX25245" fmla="*/ 751497 w 2482948"/>
              <a:gd name="connsiteY25245" fmla="*/ 512161 h 2128862"/>
              <a:gd name="connsiteX25246" fmla="*/ 869543 w 2482948"/>
              <a:gd name="connsiteY25246" fmla="*/ 509731 h 2128862"/>
              <a:gd name="connsiteX25247" fmla="*/ 871639 w 2482948"/>
              <a:gd name="connsiteY25247" fmla="*/ 511379 h 2128862"/>
              <a:gd name="connsiteX25248" fmla="*/ 872600 w 2482948"/>
              <a:gd name="connsiteY25248" fmla="*/ 510186 h 2128862"/>
              <a:gd name="connsiteX25249" fmla="*/ 1652381 w 2482948"/>
              <a:gd name="connsiteY25249" fmla="*/ 508584 h 2128862"/>
              <a:gd name="connsiteX25250" fmla="*/ 1651956 w 2482948"/>
              <a:gd name="connsiteY25250" fmla="*/ 508626 h 2128862"/>
              <a:gd name="connsiteX25251" fmla="*/ 1651299 w 2482948"/>
              <a:gd name="connsiteY25251" fmla="*/ 508692 h 2128862"/>
              <a:gd name="connsiteX25252" fmla="*/ 1645707 w 2482948"/>
              <a:gd name="connsiteY25252" fmla="*/ 509253 h 2128862"/>
              <a:gd name="connsiteX25253" fmla="*/ 1658317 w 2482948"/>
              <a:gd name="connsiteY25253" fmla="*/ 508758 h 2128862"/>
              <a:gd name="connsiteX25254" fmla="*/ 513970 w 2482948"/>
              <a:gd name="connsiteY25254" fmla="*/ 508319 h 2128862"/>
              <a:gd name="connsiteX25255" fmla="*/ 452638 w 2482948"/>
              <a:gd name="connsiteY25255" fmla="*/ 582472 h 2128862"/>
              <a:gd name="connsiteX25256" fmla="*/ 414719 w 2482948"/>
              <a:gd name="connsiteY25256" fmla="*/ 630593 h 2128862"/>
              <a:gd name="connsiteX25257" fmla="*/ 403276 w 2482948"/>
              <a:gd name="connsiteY25257" fmla="*/ 645073 h 2128862"/>
              <a:gd name="connsiteX25258" fmla="*/ 151633 w 2482948"/>
              <a:gd name="connsiteY25258" fmla="*/ 1008677 h 2128862"/>
              <a:gd name="connsiteX25259" fmla="*/ 90826 w 2482948"/>
              <a:gd name="connsiteY25259" fmla="*/ 1094581 h 2128862"/>
              <a:gd name="connsiteX25260" fmla="*/ 69189 w 2482948"/>
              <a:gd name="connsiteY25260" fmla="*/ 1122936 h 2128862"/>
              <a:gd name="connsiteX25261" fmla="*/ 69840 w 2482948"/>
              <a:gd name="connsiteY25261" fmla="*/ 1125329 h 2128862"/>
              <a:gd name="connsiteX25262" fmla="*/ 76358 w 2482948"/>
              <a:gd name="connsiteY25262" fmla="*/ 1117442 h 2128862"/>
              <a:gd name="connsiteX25263" fmla="*/ 76488 w 2482948"/>
              <a:gd name="connsiteY25263" fmla="*/ 1116918 h 2128862"/>
              <a:gd name="connsiteX25264" fmla="*/ 76544 w 2482948"/>
              <a:gd name="connsiteY25264" fmla="*/ 1117217 h 2128862"/>
              <a:gd name="connsiteX25265" fmla="*/ 88757 w 2482948"/>
              <a:gd name="connsiteY25265" fmla="*/ 1102439 h 2128862"/>
              <a:gd name="connsiteX25266" fmla="*/ 154530 w 2482948"/>
              <a:gd name="connsiteY25266" fmla="*/ 1015709 h 2128862"/>
              <a:gd name="connsiteX25267" fmla="*/ 409618 w 2482948"/>
              <a:gd name="connsiteY25267" fmla="*/ 657206 h 2128862"/>
              <a:gd name="connsiteX25268" fmla="*/ 424647 w 2482948"/>
              <a:gd name="connsiteY25268" fmla="*/ 638178 h 2128862"/>
              <a:gd name="connsiteX25269" fmla="*/ 458981 w 2482948"/>
              <a:gd name="connsiteY25269" fmla="*/ 595296 h 2128862"/>
              <a:gd name="connsiteX25270" fmla="*/ 522975 w 2482948"/>
              <a:gd name="connsiteY25270" fmla="*/ 518370 h 2128862"/>
              <a:gd name="connsiteX25271" fmla="*/ 1384636 w 2482948"/>
              <a:gd name="connsiteY25271" fmla="*/ 508012 h 2128862"/>
              <a:gd name="connsiteX25272" fmla="*/ 1383405 w 2482948"/>
              <a:gd name="connsiteY25272" fmla="*/ 509180 h 2128862"/>
              <a:gd name="connsiteX25273" fmla="*/ 1392607 w 2482948"/>
              <a:gd name="connsiteY25273" fmla="*/ 514081 h 2128862"/>
              <a:gd name="connsiteX25274" fmla="*/ 1396896 w 2482948"/>
              <a:gd name="connsiteY25274" fmla="*/ 518799 h 2128862"/>
              <a:gd name="connsiteX25275" fmla="*/ 1392605 w 2482948"/>
              <a:gd name="connsiteY25275" fmla="*/ 512288 h 2128862"/>
              <a:gd name="connsiteX25276" fmla="*/ 1324003 w 2482948"/>
              <a:gd name="connsiteY25276" fmla="*/ 507750 h 2128862"/>
              <a:gd name="connsiteX25277" fmla="*/ 1323801 w 2482948"/>
              <a:gd name="connsiteY25277" fmla="*/ 507840 h 2128862"/>
              <a:gd name="connsiteX25278" fmla="*/ 1322034 w 2482948"/>
              <a:gd name="connsiteY25278" fmla="*/ 508629 h 2128862"/>
              <a:gd name="connsiteX25279" fmla="*/ 1323410 w 2482948"/>
              <a:gd name="connsiteY25279" fmla="*/ 509255 h 2128862"/>
              <a:gd name="connsiteX25280" fmla="*/ 1324915 w 2482948"/>
              <a:gd name="connsiteY25280" fmla="*/ 509939 h 2128862"/>
              <a:gd name="connsiteX25281" fmla="*/ 1341518 w 2482948"/>
              <a:gd name="connsiteY25281" fmla="*/ 517286 h 2128862"/>
              <a:gd name="connsiteX25282" fmla="*/ 1342258 w 2482948"/>
              <a:gd name="connsiteY25282" fmla="*/ 517611 h 2128862"/>
              <a:gd name="connsiteX25283" fmla="*/ 1342876 w 2482948"/>
              <a:gd name="connsiteY25283" fmla="*/ 516131 h 2128862"/>
              <a:gd name="connsiteX25284" fmla="*/ 1336814 w 2482948"/>
              <a:gd name="connsiteY25284" fmla="*/ 513451 h 2128862"/>
              <a:gd name="connsiteX25285" fmla="*/ 1328001 w 2482948"/>
              <a:gd name="connsiteY25285" fmla="*/ 509554 h 2128862"/>
              <a:gd name="connsiteX25286" fmla="*/ 1325293 w 2482948"/>
              <a:gd name="connsiteY25286" fmla="*/ 508332 h 2128862"/>
              <a:gd name="connsiteX25287" fmla="*/ 841137 w 2482948"/>
              <a:gd name="connsiteY25287" fmla="*/ 507501 h 2128862"/>
              <a:gd name="connsiteX25288" fmla="*/ 840495 w 2482948"/>
              <a:gd name="connsiteY25288" fmla="*/ 508261 h 2128862"/>
              <a:gd name="connsiteX25289" fmla="*/ 840407 w 2482948"/>
              <a:gd name="connsiteY25289" fmla="*/ 508363 h 2128862"/>
              <a:gd name="connsiteX25290" fmla="*/ 839963 w 2482948"/>
              <a:gd name="connsiteY25290" fmla="*/ 508877 h 2128862"/>
              <a:gd name="connsiteX25291" fmla="*/ 844315 w 2482948"/>
              <a:gd name="connsiteY25291" fmla="*/ 509423 h 2128862"/>
              <a:gd name="connsiteX25292" fmla="*/ 804879 w 2482948"/>
              <a:gd name="connsiteY25292" fmla="*/ 507441 h 2128862"/>
              <a:gd name="connsiteX25293" fmla="*/ 798236 w 2482948"/>
              <a:gd name="connsiteY25293" fmla="*/ 508376 h 2128862"/>
              <a:gd name="connsiteX25294" fmla="*/ 799200 w 2482948"/>
              <a:gd name="connsiteY25294" fmla="*/ 508953 h 2128862"/>
              <a:gd name="connsiteX25295" fmla="*/ 799780 w 2482948"/>
              <a:gd name="connsiteY25295" fmla="*/ 509300 h 2128862"/>
              <a:gd name="connsiteX25296" fmla="*/ 805484 w 2482948"/>
              <a:gd name="connsiteY25296" fmla="*/ 507748 h 2128862"/>
              <a:gd name="connsiteX25297" fmla="*/ 848868 w 2482948"/>
              <a:gd name="connsiteY25297" fmla="*/ 506658 h 2128862"/>
              <a:gd name="connsiteX25298" fmla="*/ 851317 w 2482948"/>
              <a:gd name="connsiteY25298" fmla="*/ 508139 h 2128862"/>
              <a:gd name="connsiteX25299" fmla="*/ 854721 w 2482948"/>
              <a:gd name="connsiteY25299" fmla="*/ 510197 h 2128862"/>
              <a:gd name="connsiteX25300" fmla="*/ 856523 w 2482948"/>
              <a:gd name="connsiteY25300" fmla="*/ 507977 h 2128862"/>
              <a:gd name="connsiteX25301" fmla="*/ 856655 w 2482948"/>
              <a:gd name="connsiteY25301" fmla="*/ 507815 h 2128862"/>
              <a:gd name="connsiteX25302" fmla="*/ 1352084 w 2482948"/>
              <a:gd name="connsiteY25302" fmla="*/ 506480 h 2128862"/>
              <a:gd name="connsiteX25303" fmla="*/ 1352018 w 2482948"/>
              <a:gd name="connsiteY25303" fmla="*/ 506540 h 2128862"/>
              <a:gd name="connsiteX25304" fmla="*/ 1351843 w 2482948"/>
              <a:gd name="connsiteY25304" fmla="*/ 506699 h 2128862"/>
              <a:gd name="connsiteX25305" fmla="*/ 1351298 w 2482948"/>
              <a:gd name="connsiteY25305" fmla="*/ 508025 h 2128862"/>
              <a:gd name="connsiteX25306" fmla="*/ 1356250 w 2482948"/>
              <a:gd name="connsiteY25306" fmla="*/ 510216 h 2128862"/>
              <a:gd name="connsiteX25307" fmla="*/ 1358305 w 2482948"/>
              <a:gd name="connsiteY25307" fmla="*/ 511125 h 2128862"/>
              <a:gd name="connsiteX25308" fmla="*/ 1364432 w 2482948"/>
              <a:gd name="connsiteY25308" fmla="*/ 513835 h 2128862"/>
              <a:gd name="connsiteX25309" fmla="*/ 1365931 w 2482948"/>
              <a:gd name="connsiteY25309" fmla="*/ 514493 h 2128862"/>
              <a:gd name="connsiteX25310" fmla="*/ 1367962 w 2482948"/>
              <a:gd name="connsiteY25310" fmla="*/ 515384 h 2128862"/>
              <a:gd name="connsiteX25311" fmla="*/ 1369297 w 2482948"/>
              <a:gd name="connsiteY25311" fmla="*/ 515970 h 2128862"/>
              <a:gd name="connsiteX25312" fmla="*/ 1370651 w 2482948"/>
              <a:gd name="connsiteY25312" fmla="*/ 514695 h 2128862"/>
              <a:gd name="connsiteX25313" fmla="*/ 1367020 w 2482948"/>
              <a:gd name="connsiteY25313" fmla="*/ 513106 h 2128862"/>
              <a:gd name="connsiteX25314" fmla="*/ 1352963 w 2482948"/>
              <a:gd name="connsiteY25314" fmla="*/ 506875 h 2128862"/>
              <a:gd name="connsiteX25315" fmla="*/ 920018 w 2482948"/>
              <a:gd name="connsiteY25315" fmla="*/ 506363 h 2128862"/>
              <a:gd name="connsiteX25316" fmla="*/ 916467 w 2482948"/>
              <a:gd name="connsiteY25316" fmla="*/ 511569 h 2128862"/>
              <a:gd name="connsiteX25317" fmla="*/ 916739 w 2482948"/>
              <a:gd name="connsiteY25317" fmla="*/ 512154 h 2128862"/>
              <a:gd name="connsiteX25318" fmla="*/ 916904 w 2482948"/>
              <a:gd name="connsiteY25318" fmla="*/ 512509 h 2128862"/>
              <a:gd name="connsiteX25319" fmla="*/ 917110 w 2482948"/>
              <a:gd name="connsiteY25319" fmla="*/ 512953 h 2128862"/>
              <a:gd name="connsiteX25320" fmla="*/ 920133 w 2482948"/>
              <a:gd name="connsiteY25320" fmla="*/ 514116 h 2128862"/>
              <a:gd name="connsiteX25321" fmla="*/ 920194 w 2482948"/>
              <a:gd name="connsiteY25321" fmla="*/ 512179 h 2128862"/>
              <a:gd name="connsiteX25322" fmla="*/ 920234 w 2482948"/>
              <a:gd name="connsiteY25322" fmla="*/ 510907 h 2128862"/>
              <a:gd name="connsiteX25323" fmla="*/ 920347 w 2482948"/>
              <a:gd name="connsiteY25323" fmla="*/ 507272 h 2128862"/>
              <a:gd name="connsiteX25324" fmla="*/ 920129 w 2482948"/>
              <a:gd name="connsiteY25324" fmla="*/ 506669 h 2128862"/>
              <a:gd name="connsiteX25325" fmla="*/ 920112 w 2482948"/>
              <a:gd name="connsiteY25325" fmla="*/ 506621 h 2128862"/>
              <a:gd name="connsiteX25326" fmla="*/ 822617 w 2482948"/>
              <a:gd name="connsiteY25326" fmla="*/ 504942 h 2128862"/>
              <a:gd name="connsiteX25327" fmla="*/ 822473 w 2482948"/>
              <a:gd name="connsiteY25327" fmla="*/ 504962 h 2128862"/>
              <a:gd name="connsiteX25328" fmla="*/ 821113 w 2482948"/>
              <a:gd name="connsiteY25328" fmla="*/ 506512 h 2128862"/>
              <a:gd name="connsiteX25329" fmla="*/ 826008 w 2482948"/>
              <a:gd name="connsiteY25329" fmla="*/ 507126 h 2128862"/>
              <a:gd name="connsiteX25330" fmla="*/ 823723 w 2482948"/>
              <a:gd name="connsiteY25330" fmla="*/ 505655 h 2128862"/>
              <a:gd name="connsiteX25331" fmla="*/ 1390563 w 2482948"/>
              <a:gd name="connsiteY25331" fmla="*/ 504436 h 2128862"/>
              <a:gd name="connsiteX25332" fmla="*/ 1388844 w 2482948"/>
              <a:gd name="connsiteY25332" fmla="*/ 505127 h 2128862"/>
              <a:gd name="connsiteX25333" fmla="*/ 1395088 w 2482948"/>
              <a:gd name="connsiteY25333" fmla="*/ 508565 h 2128862"/>
              <a:gd name="connsiteX25334" fmla="*/ 1400862 w 2482948"/>
              <a:gd name="connsiteY25334" fmla="*/ 516863 h 2128862"/>
              <a:gd name="connsiteX25335" fmla="*/ 1401465 w 2482948"/>
              <a:gd name="connsiteY25335" fmla="*/ 516579 h 2128862"/>
              <a:gd name="connsiteX25336" fmla="*/ 1402452 w 2482948"/>
              <a:gd name="connsiteY25336" fmla="*/ 516114 h 2128862"/>
              <a:gd name="connsiteX25337" fmla="*/ 1402494 w 2482948"/>
              <a:gd name="connsiteY25337" fmla="*/ 516095 h 2128862"/>
              <a:gd name="connsiteX25338" fmla="*/ 1395501 w 2482948"/>
              <a:gd name="connsiteY25338" fmla="*/ 507186 h 2128862"/>
              <a:gd name="connsiteX25339" fmla="*/ 1331551 w 2482948"/>
              <a:gd name="connsiteY25339" fmla="*/ 504378 h 2128862"/>
              <a:gd name="connsiteX25340" fmla="*/ 1329431 w 2482948"/>
              <a:gd name="connsiteY25340" fmla="*/ 505325 h 2128862"/>
              <a:gd name="connsiteX25341" fmla="*/ 1343122 w 2482948"/>
              <a:gd name="connsiteY25341" fmla="*/ 511413 h 2128862"/>
              <a:gd name="connsiteX25342" fmla="*/ 1344578 w 2482948"/>
              <a:gd name="connsiteY25342" fmla="*/ 512060 h 2128862"/>
              <a:gd name="connsiteX25343" fmla="*/ 1345245 w 2482948"/>
              <a:gd name="connsiteY25343" fmla="*/ 510463 h 2128862"/>
              <a:gd name="connsiteX25344" fmla="*/ 1340478 w 2482948"/>
              <a:gd name="connsiteY25344" fmla="*/ 508351 h 2128862"/>
              <a:gd name="connsiteX25345" fmla="*/ 1336947 w 2482948"/>
              <a:gd name="connsiteY25345" fmla="*/ 506786 h 2128862"/>
              <a:gd name="connsiteX25346" fmla="*/ 1332901 w 2482948"/>
              <a:gd name="connsiteY25346" fmla="*/ 504993 h 2128862"/>
              <a:gd name="connsiteX25347" fmla="*/ 1269610 w 2482948"/>
              <a:gd name="connsiteY25347" fmla="*/ 504178 h 2128862"/>
              <a:gd name="connsiteX25348" fmla="*/ 1268594 w 2482948"/>
              <a:gd name="connsiteY25348" fmla="*/ 504719 h 2128862"/>
              <a:gd name="connsiteX25349" fmla="*/ 1267465 w 2482948"/>
              <a:gd name="connsiteY25349" fmla="*/ 505320 h 2128862"/>
              <a:gd name="connsiteX25350" fmla="*/ 1284245 w 2482948"/>
              <a:gd name="connsiteY25350" fmla="*/ 512614 h 2128862"/>
              <a:gd name="connsiteX25351" fmla="*/ 1290812 w 2482948"/>
              <a:gd name="connsiteY25351" fmla="*/ 515468 h 2128862"/>
              <a:gd name="connsiteX25352" fmla="*/ 1291196 w 2482948"/>
              <a:gd name="connsiteY25352" fmla="*/ 515635 h 2128862"/>
              <a:gd name="connsiteX25353" fmla="*/ 1292888 w 2482948"/>
              <a:gd name="connsiteY25353" fmla="*/ 516371 h 2128862"/>
              <a:gd name="connsiteX25354" fmla="*/ 1295054 w 2482948"/>
              <a:gd name="connsiteY25354" fmla="*/ 515403 h 2128862"/>
              <a:gd name="connsiteX25355" fmla="*/ 1295070 w 2482948"/>
              <a:gd name="connsiteY25355" fmla="*/ 515396 h 2128862"/>
              <a:gd name="connsiteX25356" fmla="*/ 1280780 w 2482948"/>
              <a:gd name="connsiteY25356" fmla="*/ 509118 h 2128862"/>
              <a:gd name="connsiteX25357" fmla="*/ 830170 w 2482948"/>
              <a:gd name="connsiteY25357" fmla="*/ 503878 h 2128862"/>
              <a:gd name="connsiteX25358" fmla="*/ 828718 w 2482948"/>
              <a:gd name="connsiteY25358" fmla="*/ 504082 h 2128862"/>
              <a:gd name="connsiteX25359" fmla="*/ 831225 w 2482948"/>
              <a:gd name="connsiteY25359" fmla="*/ 505697 h 2128862"/>
              <a:gd name="connsiteX25360" fmla="*/ 832333 w 2482948"/>
              <a:gd name="connsiteY25360" fmla="*/ 506410 h 2128862"/>
              <a:gd name="connsiteX25361" fmla="*/ 834735 w 2482948"/>
              <a:gd name="connsiteY25361" fmla="*/ 507958 h 2128862"/>
              <a:gd name="connsiteX25362" fmla="*/ 837164 w 2482948"/>
              <a:gd name="connsiteY25362" fmla="*/ 505099 h 2128862"/>
              <a:gd name="connsiteX25363" fmla="*/ 836767 w 2482948"/>
              <a:gd name="connsiteY25363" fmla="*/ 504859 h 2128862"/>
              <a:gd name="connsiteX25364" fmla="*/ 1641766 w 2482948"/>
              <a:gd name="connsiteY25364" fmla="*/ 503652 h 2128862"/>
              <a:gd name="connsiteX25365" fmla="*/ 1534543 w 2482948"/>
              <a:gd name="connsiteY25365" fmla="*/ 510234 h 2128862"/>
              <a:gd name="connsiteX25366" fmla="*/ 1487003 w 2482948"/>
              <a:gd name="connsiteY25366" fmla="*/ 522630 h 2128862"/>
              <a:gd name="connsiteX25367" fmla="*/ 1508981 w 2482948"/>
              <a:gd name="connsiteY25367" fmla="*/ 522630 h 2128862"/>
              <a:gd name="connsiteX25368" fmla="*/ 1513243 w 2482948"/>
              <a:gd name="connsiteY25368" fmla="*/ 524481 h 2128862"/>
              <a:gd name="connsiteX25369" fmla="*/ 1519395 w 2482948"/>
              <a:gd name="connsiteY25369" fmla="*/ 521566 h 2128862"/>
              <a:gd name="connsiteX25370" fmla="*/ 1526065 w 2482948"/>
              <a:gd name="connsiteY25370" fmla="*/ 520239 h 2128862"/>
              <a:gd name="connsiteX25371" fmla="*/ 1529180 w 2482948"/>
              <a:gd name="connsiteY25371" fmla="*/ 518838 h 2128862"/>
              <a:gd name="connsiteX25372" fmla="*/ 1529980 w 2482948"/>
              <a:gd name="connsiteY25372" fmla="*/ 518479 h 2128862"/>
              <a:gd name="connsiteX25373" fmla="*/ 1539256 w 2482948"/>
              <a:gd name="connsiteY25373" fmla="*/ 516998 h 2128862"/>
              <a:gd name="connsiteX25374" fmla="*/ 1554830 w 2482948"/>
              <a:gd name="connsiteY25374" fmla="*/ 514511 h 2128862"/>
              <a:gd name="connsiteX25375" fmla="*/ 1594758 w 2482948"/>
              <a:gd name="connsiteY25375" fmla="*/ 506561 h 2128862"/>
              <a:gd name="connsiteX25376" fmla="*/ 1608052 w 2482948"/>
              <a:gd name="connsiteY25376" fmla="*/ 506013 h 2128862"/>
              <a:gd name="connsiteX25377" fmla="*/ 1613682 w 2482948"/>
              <a:gd name="connsiteY25377" fmla="*/ 505114 h 2128862"/>
              <a:gd name="connsiteX25378" fmla="*/ 1616135 w 2482948"/>
              <a:gd name="connsiteY25378" fmla="*/ 504722 h 2128862"/>
              <a:gd name="connsiteX25379" fmla="*/ 1639959 w 2482948"/>
              <a:gd name="connsiteY25379" fmla="*/ 504698 h 2128862"/>
              <a:gd name="connsiteX25380" fmla="*/ 1651023 w 2482948"/>
              <a:gd name="connsiteY25380" fmla="*/ 504242 h 2128862"/>
              <a:gd name="connsiteX25381" fmla="*/ 1223483 w 2482948"/>
              <a:gd name="connsiteY25381" fmla="*/ 503586 h 2128862"/>
              <a:gd name="connsiteX25382" fmla="*/ 1051343 w 2482948"/>
              <a:gd name="connsiteY25382" fmla="*/ 612728 h 2128862"/>
              <a:gd name="connsiteX25383" fmla="*/ 1052701 w 2482948"/>
              <a:gd name="connsiteY25383" fmla="*/ 614171 h 2128862"/>
              <a:gd name="connsiteX25384" fmla="*/ 1240759 w 2482948"/>
              <a:gd name="connsiteY25384" fmla="*/ 513967 h 2128862"/>
              <a:gd name="connsiteX25385" fmla="*/ 1229347 w 2482948"/>
              <a:gd name="connsiteY25385" fmla="*/ 509116 h 2128862"/>
              <a:gd name="connsiteX25386" fmla="*/ 753547 w 2482948"/>
              <a:gd name="connsiteY25386" fmla="*/ 503579 h 2128862"/>
              <a:gd name="connsiteX25387" fmla="*/ 753502 w 2482948"/>
              <a:gd name="connsiteY25387" fmla="*/ 503628 h 2128862"/>
              <a:gd name="connsiteX25388" fmla="*/ 752799 w 2482948"/>
              <a:gd name="connsiteY25388" fmla="*/ 504385 h 2128862"/>
              <a:gd name="connsiteX25389" fmla="*/ 750226 w 2482948"/>
              <a:gd name="connsiteY25389" fmla="*/ 507161 h 2128862"/>
              <a:gd name="connsiteX25390" fmla="*/ 757327 w 2482948"/>
              <a:gd name="connsiteY25390" fmla="*/ 510142 h 2128862"/>
              <a:gd name="connsiteX25391" fmla="*/ 761886 w 2482948"/>
              <a:gd name="connsiteY25391" fmla="*/ 508564 h 2128862"/>
              <a:gd name="connsiteX25392" fmla="*/ 756145 w 2482948"/>
              <a:gd name="connsiteY25392" fmla="*/ 505644 h 2128862"/>
              <a:gd name="connsiteX25393" fmla="*/ 883867 w 2482948"/>
              <a:gd name="connsiteY25393" fmla="*/ 503302 h 2128862"/>
              <a:gd name="connsiteX25394" fmla="*/ 882822 w 2482948"/>
              <a:gd name="connsiteY25394" fmla="*/ 504599 h 2128862"/>
              <a:gd name="connsiteX25395" fmla="*/ 883236 w 2482948"/>
              <a:gd name="connsiteY25395" fmla="*/ 504684 h 2128862"/>
              <a:gd name="connsiteX25396" fmla="*/ 883974 w 2482948"/>
              <a:gd name="connsiteY25396" fmla="*/ 504837 h 2128862"/>
              <a:gd name="connsiteX25397" fmla="*/ 885066 w 2482948"/>
              <a:gd name="connsiteY25397" fmla="*/ 505063 h 2128862"/>
              <a:gd name="connsiteX25398" fmla="*/ 884754 w 2482948"/>
              <a:gd name="connsiteY25398" fmla="*/ 504604 h 2128862"/>
              <a:gd name="connsiteX25399" fmla="*/ 883888 w 2482948"/>
              <a:gd name="connsiteY25399" fmla="*/ 503332 h 2128862"/>
              <a:gd name="connsiteX25400" fmla="*/ 777924 w 2482948"/>
              <a:gd name="connsiteY25400" fmla="*/ 503018 h 2128862"/>
              <a:gd name="connsiteX25401" fmla="*/ 776197 w 2482948"/>
              <a:gd name="connsiteY25401" fmla="*/ 504904 h 2128862"/>
              <a:gd name="connsiteX25402" fmla="*/ 779434 w 2482948"/>
              <a:gd name="connsiteY25402" fmla="*/ 504409 h 2128862"/>
              <a:gd name="connsiteX25403" fmla="*/ 1959392 w 2482948"/>
              <a:gd name="connsiteY25403" fmla="*/ 502691 h 2128862"/>
              <a:gd name="connsiteX25404" fmla="*/ 1887754 w 2482948"/>
              <a:gd name="connsiteY25404" fmla="*/ 520701 h 2128862"/>
              <a:gd name="connsiteX25405" fmla="*/ 1885960 w 2482948"/>
              <a:gd name="connsiteY25405" fmla="*/ 521528 h 2128862"/>
              <a:gd name="connsiteX25406" fmla="*/ 1871734 w 2482948"/>
              <a:gd name="connsiteY25406" fmla="*/ 533641 h 2128862"/>
              <a:gd name="connsiteX25407" fmla="*/ 1874220 w 2482948"/>
              <a:gd name="connsiteY25407" fmla="*/ 532466 h 2128862"/>
              <a:gd name="connsiteX25408" fmla="*/ 1946079 w 2482948"/>
              <a:gd name="connsiteY25408" fmla="*/ 513391 h 2128862"/>
              <a:gd name="connsiteX25409" fmla="*/ 2016955 w 2482948"/>
              <a:gd name="connsiteY25409" fmla="*/ 507332 h 2128862"/>
              <a:gd name="connsiteX25410" fmla="*/ 2016957 w 2482948"/>
              <a:gd name="connsiteY25410" fmla="*/ 507332 h 2128862"/>
              <a:gd name="connsiteX25411" fmla="*/ 2020906 w 2482948"/>
              <a:gd name="connsiteY25411" fmla="*/ 507718 h 2128862"/>
              <a:gd name="connsiteX25412" fmla="*/ 2023197 w 2482948"/>
              <a:gd name="connsiteY25412" fmla="*/ 507517 h 2128862"/>
              <a:gd name="connsiteX25413" fmla="*/ 2049401 w 2482948"/>
              <a:gd name="connsiteY25413" fmla="*/ 510504 h 2128862"/>
              <a:gd name="connsiteX25414" fmla="*/ 2065977 w 2482948"/>
              <a:gd name="connsiteY25414" fmla="*/ 512125 h 2128862"/>
              <a:gd name="connsiteX25415" fmla="*/ 2075028 w 2482948"/>
              <a:gd name="connsiteY25415" fmla="*/ 513010 h 2128862"/>
              <a:gd name="connsiteX25416" fmla="*/ 2051562 w 2482948"/>
              <a:gd name="connsiteY25416" fmla="*/ 508153 h 2128862"/>
              <a:gd name="connsiteX25417" fmla="*/ 2042186 w 2482948"/>
              <a:gd name="connsiteY25417" fmla="*/ 506361 h 2128862"/>
              <a:gd name="connsiteX25418" fmla="*/ 2033223 w 2482948"/>
              <a:gd name="connsiteY25418" fmla="*/ 504706 h 2128862"/>
              <a:gd name="connsiteX25419" fmla="*/ 1959392 w 2482948"/>
              <a:gd name="connsiteY25419" fmla="*/ 502691 h 2128862"/>
              <a:gd name="connsiteX25420" fmla="*/ 731688 w 2482948"/>
              <a:gd name="connsiteY25420" fmla="*/ 502682 h 2128862"/>
              <a:gd name="connsiteX25421" fmla="*/ 731085 w 2482948"/>
              <a:gd name="connsiteY25421" fmla="*/ 503357 h 2128862"/>
              <a:gd name="connsiteX25422" fmla="*/ 730699 w 2482948"/>
              <a:gd name="connsiteY25422" fmla="*/ 503789 h 2128862"/>
              <a:gd name="connsiteX25423" fmla="*/ 726086 w 2482948"/>
              <a:gd name="connsiteY25423" fmla="*/ 508954 h 2128862"/>
              <a:gd name="connsiteX25424" fmla="*/ 737256 w 2482948"/>
              <a:gd name="connsiteY25424" fmla="*/ 514434 h 2128862"/>
              <a:gd name="connsiteX25425" fmla="*/ 738243 w 2482948"/>
              <a:gd name="connsiteY25425" fmla="*/ 513328 h 2128862"/>
              <a:gd name="connsiteX25426" fmla="*/ 738786 w 2482948"/>
              <a:gd name="connsiteY25426" fmla="*/ 512719 h 2128862"/>
              <a:gd name="connsiteX25427" fmla="*/ 742286 w 2482948"/>
              <a:gd name="connsiteY25427" fmla="*/ 508950 h 2128862"/>
              <a:gd name="connsiteX25428" fmla="*/ 743055 w 2482948"/>
              <a:gd name="connsiteY25428" fmla="*/ 508121 h 2128862"/>
              <a:gd name="connsiteX25429" fmla="*/ 683535 w 2482948"/>
              <a:gd name="connsiteY25429" fmla="*/ 502415 h 2128862"/>
              <a:gd name="connsiteX25430" fmla="*/ 677700 w 2482948"/>
              <a:gd name="connsiteY25430" fmla="*/ 508929 h 2128862"/>
              <a:gd name="connsiteX25431" fmla="*/ 687832 w 2482948"/>
              <a:gd name="connsiteY25431" fmla="*/ 513263 h 2128862"/>
              <a:gd name="connsiteX25432" fmla="*/ 690075 w 2482948"/>
              <a:gd name="connsiteY25432" fmla="*/ 514222 h 2128862"/>
              <a:gd name="connsiteX25433" fmla="*/ 694147 w 2482948"/>
              <a:gd name="connsiteY25433" fmla="*/ 509665 h 2128862"/>
              <a:gd name="connsiteX25434" fmla="*/ 690625 w 2482948"/>
              <a:gd name="connsiteY25434" fmla="*/ 507783 h 2128862"/>
              <a:gd name="connsiteX25435" fmla="*/ 689081 w 2482948"/>
              <a:gd name="connsiteY25435" fmla="*/ 506958 h 2128862"/>
              <a:gd name="connsiteX25436" fmla="*/ 687840 w 2482948"/>
              <a:gd name="connsiteY25436" fmla="*/ 506295 h 2128862"/>
              <a:gd name="connsiteX25437" fmla="*/ 1356881 w 2482948"/>
              <a:gd name="connsiteY25437" fmla="*/ 502103 h 2128862"/>
              <a:gd name="connsiteX25438" fmla="*/ 1355577 w 2482948"/>
              <a:gd name="connsiteY25438" fmla="*/ 503293 h 2128862"/>
              <a:gd name="connsiteX25439" fmla="*/ 1355360 w 2482948"/>
              <a:gd name="connsiteY25439" fmla="*/ 503491 h 2128862"/>
              <a:gd name="connsiteX25440" fmla="*/ 1368302 w 2482948"/>
              <a:gd name="connsiteY25440" fmla="*/ 509247 h 2128862"/>
              <a:gd name="connsiteX25441" fmla="*/ 1373849 w 2482948"/>
              <a:gd name="connsiteY25441" fmla="*/ 511685 h 2128862"/>
              <a:gd name="connsiteX25442" fmla="*/ 1374482 w 2482948"/>
              <a:gd name="connsiteY25442" fmla="*/ 511090 h 2128862"/>
              <a:gd name="connsiteX25443" fmla="*/ 1375329 w 2482948"/>
              <a:gd name="connsiteY25443" fmla="*/ 510292 h 2128862"/>
              <a:gd name="connsiteX25444" fmla="*/ 1369775 w 2482948"/>
              <a:gd name="connsiteY25444" fmla="*/ 507854 h 2128862"/>
              <a:gd name="connsiteX25445" fmla="*/ 1368609 w 2482948"/>
              <a:gd name="connsiteY25445" fmla="*/ 507334 h 2128862"/>
              <a:gd name="connsiteX25446" fmla="*/ 1403804 w 2482948"/>
              <a:gd name="connsiteY25446" fmla="*/ 501978 h 2128862"/>
              <a:gd name="connsiteX25447" fmla="*/ 1404501 w 2482948"/>
              <a:gd name="connsiteY25447" fmla="*/ 503202 h 2128862"/>
              <a:gd name="connsiteX25448" fmla="*/ 1409390 w 2482948"/>
              <a:gd name="connsiteY25448" fmla="*/ 511783 h 2128862"/>
              <a:gd name="connsiteX25449" fmla="*/ 1409840 w 2482948"/>
              <a:gd name="connsiteY25449" fmla="*/ 507875 h 2128862"/>
              <a:gd name="connsiteX25450" fmla="*/ 588334 w 2482948"/>
              <a:gd name="connsiteY25450" fmla="*/ 501889 h 2128862"/>
              <a:gd name="connsiteX25451" fmla="*/ 583219 w 2482948"/>
              <a:gd name="connsiteY25451" fmla="*/ 507812 h 2128862"/>
              <a:gd name="connsiteX25452" fmla="*/ 593109 w 2482948"/>
              <a:gd name="connsiteY25452" fmla="*/ 517285 h 2128862"/>
              <a:gd name="connsiteX25453" fmla="*/ 593859 w 2482948"/>
              <a:gd name="connsiteY25453" fmla="*/ 516421 h 2128862"/>
              <a:gd name="connsiteX25454" fmla="*/ 598914 w 2482948"/>
              <a:gd name="connsiteY25454" fmla="*/ 510597 h 2128862"/>
              <a:gd name="connsiteX25455" fmla="*/ 595066 w 2482948"/>
              <a:gd name="connsiteY25455" fmla="*/ 507430 h 2128862"/>
              <a:gd name="connsiteX25456" fmla="*/ 611688 w 2482948"/>
              <a:gd name="connsiteY25456" fmla="*/ 501872 h 2128862"/>
              <a:gd name="connsiteX25457" fmla="*/ 610328 w 2482948"/>
              <a:gd name="connsiteY25457" fmla="*/ 503352 h 2128862"/>
              <a:gd name="connsiteX25458" fmla="*/ 610308 w 2482948"/>
              <a:gd name="connsiteY25458" fmla="*/ 503373 h 2128862"/>
              <a:gd name="connsiteX25459" fmla="*/ 609338 w 2482948"/>
              <a:gd name="connsiteY25459" fmla="*/ 504493 h 2128862"/>
              <a:gd name="connsiteX25460" fmla="*/ 607844 w 2482948"/>
              <a:gd name="connsiteY25460" fmla="*/ 506219 h 2128862"/>
              <a:gd name="connsiteX25461" fmla="*/ 604976 w 2482948"/>
              <a:gd name="connsiteY25461" fmla="*/ 509531 h 2128862"/>
              <a:gd name="connsiteX25462" fmla="*/ 609072 w 2482948"/>
              <a:gd name="connsiteY25462" fmla="*/ 512359 h 2128862"/>
              <a:gd name="connsiteX25463" fmla="*/ 613236 w 2482948"/>
              <a:gd name="connsiteY25463" fmla="*/ 515236 h 2128862"/>
              <a:gd name="connsiteX25464" fmla="*/ 616142 w 2482948"/>
              <a:gd name="connsiteY25464" fmla="*/ 517242 h 2128862"/>
              <a:gd name="connsiteX25465" fmla="*/ 622707 w 2482948"/>
              <a:gd name="connsiteY25465" fmla="*/ 509851 h 2128862"/>
              <a:gd name="connsiteX25466" fmla="*/ 617466 w 2482948"/>
              <a:gd name="connsiteY25466" fmla="*/ 506056 h 2128862"/>
              <a:gd name="connsiteX25467" fmla="*/ 613767 w 2482948"/>
              <a:gd name="connsiteY25467" fmla="*/ 503377 h 2128862"/>
              <a:gd name="connsiteX25468" fmla="*/ 707980 w 2482948"/>
              <a:gd name="connsiteY25468" fmla="*/ 501786 h 2128862"/>
              <a:gd name="connsiteX25469" fmla="*/ 701784 w 2482948"/>
              <a:gd name="connsiteY25469" fmla="*/ 508720 h 2128862"/>
              <a:gd name="connsiteX25470" fmla="*/ 708041 w 2482948"/>
              <a:gd name="connsiteY25470" fmla="*/ 513310 h 2128862"/>
              <a:gd name="connsiteX25471" fmla="*/ 711015 w 2482948"/>
              <a:gd name="connsiteY25471" fmla="*/ 514489 h 2128862"/>
              <a:gd name="connsiteX25472" fmla="*/ 712087 w 2482948"/>
              <a:gd name="connsiteY25472" fmla="*/ 514915 h 2128862"/>
              <a:gd name="connsiteX25473" fmla="*/ 713136 w 2482948"/>
              <a:gd name="connsiteY25473" fmla="*/ 515331 h 2128862"/>
              <a:gd name="connsiteX25474" fmla="*/ 717850 w 2482948"/>
              <a:gd name="connsiteY25474" fmla="*/ 510051 h 2128862"/>
              <a:gd name="connsiteX25475" fmla="*/ 718632 w 2482948"/>
              <a:gd name="connsiteY25475" fmla="*/ 509175 h 2128862"/>
              <a:gd name="connsiteX25476" fmla="*/ 1397952 w 2482948"/>
              <a:gd name="connsiteY25476" fmla="*/ 501464 h 2128862"/>
              <a:gd name="connsiteX25477" fmla="*/ 1396364 w 2482948"/>
              <a:gd name="connsiteY25477" fmla="*/ 502102 h 2128862"/>
              <a:gd name="connsiteX25478" fmla="*/ 1398535 w 2482948"/>
              <a:gd name="connsiteY25478" fmla="*/ 503325 h 2128862"/>
              <a:gd name="connsiteX25479" fmla="*/ 1405095 w 2482948"/>
              <a:gd name="connsiteY25479" fmla="*/ 514871 h 2128862"/>
              <a:gd name="connsiteX25480" fmla="*/ 1406253 w 2482948"/>
              <a:gd name="connsiteY25480" fmla="*/ 514326 h 2128862"/>
              <a:gd name="connsiteX25481" fmla="*/ 1406287 w 2482948"/>
              <a:gd name="connsiteY25481" fmla="*/ 514310 h 2128862"/>
              <a:gd name="connsiteX25482" fmla="*/ 1398536 w 2482948"/>
              <a:gd name="connsiteY25482" fmla="*/ 501809 h 2128862"/>
              <a:gd name="connsiteX25483" fmla="*/ 660580 w 2482948"/>
              <a:gd name="connsiteY25483" fmla="*/ 501344 h 2128862"/>
              <a:gd name="connsiteX25484" fmla="*/ 653056 w 2482948"/>
              <a:gd name="connsiteY25484" fmla="*/ 509707 h 2128862"/>
              <a:gd name="connsiteX25485" fmla="*/ 654227 w 2482948"/>
              <a:gd name="connsiteY25485" fmla="*/ 510909 h 2128862"/>
              <a:gd name="connsiteX25486" fmla="*/ 664731 w 2482948"/>
              <a:gd name="connsiteY25486" fmla="*/ 516234 h 2128862"/>
              <a:gd name="connsiteX25487" fmla="*/ 668948 w 2482948"/>
              <a:gd name="connsiteY25487" fmla="*/ 511533 h 2128862"/>
              <a:gd name="connsiteX25488" fmla="*/ 669648 w 2482948"/>
              <a:gd name="connsiteY25488" fmla="*/ 510753 h 2128862"/>
              <a:gd name="connsiteX25489" fmla="*/ 669394 w 2482948"/>
              <a:gd name="connsiteY25489" fmla="*/ 510632 h 2128862"/>
              <a:gd name="connsiteX25490" fmla="*/ 869253 w 2482948"/>
              <a:gd name="connsiteY25490" fmla="*/ 500948 h 2128862"/>
              <a:gd name="connsiteX25491" fmla="*/ 868667 w 2482948"/>
              <a:gd name="connsiteY25491" fmla="*/ 501671 h 2128862"/>
              <a:gd name="connsiteX25492" fmla="*/ 870106 w 2482948"/>
              <a:gd name="connsiteY25492" fmla="*/ 501969 h 2128862"/>
              <a:gd name="connsiteX25493" fmla="*/ 869507 w 2482948"/>
              <a:gd name="connsiteY25493" fmla="*/ 501252 h 2128862"/>
              <a:gd name="connsiteX25494" fmla="*/ 906617 w 2482948"/>
              <a:gd name="connsiteY25494" fmla="*/ 500816 h 2128862"/>
              <a:gd name="connsiteX25495" fmla="*/ 902975 w 2482948"/>
              <a:gd name="connsiteY25495" fmla="*/ 505783 h 2128862"/>
              <a:gd name="connsiteX25496" fmla="*/ 903594 w 2482948"/>
              <a:gd name="connsiteY25496" fmla="*/ 506817 h 2128862"/>
              <a:gd name="connsiteX25497" fmla="*/ 905014 w 2482948"/>
              <a:gd name="connsiteY25497" fmla="*/ 509188 h 2128862"/>
              <a:gd name="connsiteX25498" fmla="*/ 910006 w 2482948"/>
              <a:gd name="connsiteY25498" fmla="*/ 510220 h 2128862"/>
              <a:gd name="connsiteX25499" fmla="*/ 910265 w 2482948"/>
              <a:gd name="connsiteY25499" fmla="*/ 510320 h 2128862"/>
              <a:gd name="connsiteX25500" fmla="*/ 910734 w 2482948"/>
              <a:gd name="connsiteY25500" fmla="*/ 509648 h 2128862"/>
              <a:gd name="connsiteX25501" fmla="*/ 638257 w 2482948"/>
              <a:gd name="connsiteY25501" fmla="*/ 500502 h 2128862"/>
              <a:gd name="connsiteX25502" fmla="*/ 629907 w 2482948"/>
              <a:gd name="connsiteY25502" fmla="*/ 509808 h 2128862"/>
              <a:gd name="connsiteX25503" fmla="*/ 640132 w 2482948"/>
              <a:gd name="connsiteY25503" fmla="*/ 516608 h 2128862"/>
              <a:gd name="connsiteX25504" fmla="*/ 646731 w 2482948"/>
              <a:gd name="connsiteY25504" fmla="*/ 509206 h 2128862"/>
              <a:gd name="connsiteX25505" fmla="*/ 645015 w 2482948"/>
              <a:gd name="connsiteY25505" fmla="*/ 507443 h 2128862"/>
              <a:gd name="connsiteX25506" fmla="*/ 644049 w 2482948"/>
              <a:gd name="connsiteY25506" fmla="*/ 506452 h 2128862"/>
              <a:gd name="connsiteX25507" fmla="*/ 1276518 w 2482948"/>
              <a:gd name="connsiteY25507" fmla="*/ 500496 h 2128862"/>
              <a:gd name="connsiteX25508" fmla="*/ 1274681 w 2482948"/>
              <a:gd name="connsiteY25508" fmla="*/ 501475 h 2128862"/>
              <a:gd name="connsiteX25509" fmla="*/ 1282295 w 2482948"/>
              <a:gd name="connsiteY25509" fmla="*/ 504843 h 2128862"/>
              <a:gd name="connsiteX25510" fmla="*/ 1300698 w 2482948"/>
              <a:gd name="connsiteY25510" fmla="*/ 512881 h 2128862"/>
              <a:gd name="connsiteX25511" fmla="*/ 1302444 w 2482948"/>
              <a:gd name="connsiteY25511" fmla="*/ 512101 h 2128862"/>
              <a:gd name="connsiteX25512" fmla="*/ 1285467 w 2482948"/>
              <a:gd name="connsiteY25512" fmla="*/ 504568 h 2128862"/>
              <a:gd name="connsiteX25513" fmla="*/ 567323 w 2482948"/>
              <a:gd name="connsiteY25513" fmla="*/ 499419 h 2128862"/>
              <a:gd name="connsiteX25514" fmla="*/ 555746 w 2482948"/>
              <a:gd name="connsiteY25514" fmla="*/ 512829 h 2128862"/>
              <a:gd name="connsiteX25515" fmla="*/ 564662 w 2482948"/>
              <a:gd name="connsiteY25515" fmla="*/ 522056 h 2128862"/>
              <a:gd name="connsiteX25516" fmla="*/ 576594 w 2482948"/>
              <a:gd name="connsiteY25516" fmla="*/ 508248 h 2128862"/>
              <a:gd name="connsiteX25517" fmla="*/ 1336422 w 2482948"/>
              <a:gd name="connsiteY25517" fmla="*/ 499406 h 2128862"/>
              <a:gd name="connsiteX25518" fmla="*/ 1335362 w 2482948"/>
              <a:gd name="connsiteY25518" fmla="*/ 500915 h 2128862"/>
              <a:gd name="connsiteX25519" fmla="*/ 1340672 w 2482948"/>
              <a:gd name="connsiteY25519" fmla="*/ 503286 h 2128862"/>
              <a:gd name="connsiteX25520" fmla="*/ 1347054 w 2482948"/>
              <a:gd name="connsiteY25520" fmla="*/ 506136 h 2128862"/>
              <a:gd name="connsiteX25521" fmla="*/ 1347729 w 2482948"/>
              <a:gd name="connsiteY25521" fmla="*/ 504520 h 2128862"/>
              <a:gd name="connsiteX25522" fmla="*/ 1339125 w 2482948"/>
              <a:gd name="connsiteY25522" fmla="*/ 500649 h 2128862"/>
              <a:gd name="connsiteX25523" fmla="*/ 1338080 w 2482948"/>
              <a:gd name="connsiteY25523" fmla="*/ 500179 h 2128862"/>
              <a:gd name="connsiteX25524" fmla="*/ 847985 w 2482948"/>
              <a:gd name="connsiteY25524" fmla="*/ 499404 h 2128862"/>
              <a:gd name="connsiteX25525" fmla="*/ 847570 w 2482948"/>
              <a:gd name="connsiteY25525" fmla="*/ 499894 h 2128862"/>
              <a:gd name="connsiteX25526" fmla="*/ 847912 w 2482948"/>
              <a:gd name="connsiteY25526" fmla="*/ 499903 h 2128862"/>
              <a:gd name="connsiteX25527" fmla="*/ 848644 w 2482948"/>
              <a:gd name="connsiteY25527" fmla="*/ 499922 h 2128862"/>
              <a:gd name="connsiteX25528" fmla="*/ 848229 w 2482948"/>
              <a:gd name="connsiteY25528" fmla="*/ 499596 h 2128862"/>
              <a:gd name="connsiteX25529" fmla="*/ 1407593 w 2482948"/>
              <a:gd name="connsiteY25529" fmla="*/ 497586 h 2128862"/>
              <a:gd name="connsiteX25530" fmla="*/ 1406612 w 2482948"/>
              <a:gd name="connsiteY25530" fmla="*/ 497980 h 2128862"/>
              <a:gd name="connsiteX25531" fmla="*/ 1411729 w 2482948"/>
              <a:gd name="connsiteY25531" fmla="*/ 503640 h 2128862"/>
              <a:gd name="connsiteX25532" fmla="*/ 1413073 w 2482948"/>
              <a:gd name="connsiteY25532" fmla="*/ 505126 h 2128862"/>
              <a:gd name="connsiteX25533" fmla="*/ 1413066 w 2482948"/>
              <a:gd name="connsiteY25533" fmla="*/ 504996 h 2128862"/>
              <a:gd name="connsiteX25534" fmla="*/ 1361892 w 2482948"/>
              <a:gd name="connsiteY25534" fmla="*/ 497532 h 2128862"/>
              <a:gd name="connsiteX25535" fmla="*/ 1360689 w 2482948"/>
              <a:gd name="connsiteY25535" fmla="*/ 498629 h 2128862"/>
              <a:gd name="connsiteX25536" fmla="*/ 1361247 w 2482948"/>
              <a:gd name="connsiteY25536" fmla="*/ 498878 h 2128862"/>
              <a:gd name="connsiteX25537" fmla="*/ 1363347 w 2482948"/>
              <a:gd name="connsiteY25537" fmla="*/ 499815 h 2128862"/>
              <a:gd name="connsiteX25538" fmla="*/ 1371960 w 2482948"/>
              <a:gd name="connsiteY25538" fmla="*/ 503659 h 2128862"/>
              <a:gd name="connsiteX25539" fmla="*/ 1374851 w 2482948"/>
              <a:gd name="connsiteY25539" fmla="*/ 504990 h 2128862"/>
              <a:gd name="connsiteX25540" fmla="*/ 1378954 w 2482948"/>
              <a:gd name="connsiteY25540" fmla="*/ 506879 h 2128862"/>
              <a:gd name="connsiteX25541" fmla="*/ 1379055 w 2482948"/>
              <a:gd name="connsiteY25541" fmla="*/ 506784 h 2128862"/>
              <a:gd name="connsiteX25542" fmla="*/ 1379285 w 2482948"/>
              <a:gd name="connsiteY25542" fmla="*/ 506567 h 2128862"/>
              <a:gd name="connsiteX25543" fmla="*/ 1380183 w 2482948"/>
              <a:gd name="connsiteY25543" fmla="*/ 505722 h 2128862"/>
              <a:gd name="connsiteX25544" fmla="*/ 829041 w 2482948"/>
              <a:gd name="connsiteY25544" fmla="*/ 497475 h 2128862"/>
              <a:gd name="connsiteX25545" fmla="*/ 828261 w 2482948"/>
              <a:gd name="connsiteY25545" fmla="*/ 498365 h 2128862"/>
              <a:gd name="connsiteX25546" fmla="*/ 827540 w 2482948"/>
              <a:gd name="connsiteY25546" fmla="*/ 499186 h 2128862"/>
              <a:gd name="connsiteX25547" fmla="*/ 827388 w 2482948"/>
              <a:gd name="connsiteY25547" fmla="*/ 499360 h 2128862"/>
              <a:gd name="connsiteX25548" fmla="*/ 830987 w 2482948"/>
              <a:gd name="connsiteY25548" fmla="*/ 499455 h 2128862"/>
              <a:gd name="connsiteX25549" fmla="*/ 829496 w 2482948"/>
              <a:gd name="connsiteY25549" fmla="*/ 497938 h 2128862"/>
              <a:gd name="connsiteX25550" fmla="*/ 1575863 w 2482948"/>
              <a:gd name="connsiteY25550" fmla="*/ 497255 h 2128862"/>
              <a:gd name="connsiteX25551" fmla="*/ 1502644 w 2482948"/>
              <a:gd name="connsiteY25551" fmla="*/ 504953 h 2128862"/>
              <a:gd name="connsiteX25552" fmla="*/ 1484787 w 2482948"/>
              <a:gd name="connsiteY25552" fmla="*/ 508879 h 2128862"/>
              <a:gd name="connsiteX25553" fmla="*/ 1425827 w 2482948"/>
              <a:gd name="connsiteY25553" fmla="*/ 532227 h 2128862"/>
              <a:gd name="connsiteX25554" fmla="*/ 1425126 w 2482948"/>
              <a:gd name="connsiteY25554" fmla="*/ 537629 h 2128862"/>
              <a:gd name="connsiteX25555" fmla="*/ 1424694 w 2482948"/>
              <a:gd name="connsiteY25555" fmla="*/ 540955 h 2128862"/>
              <a:gd name="connsiteX25556" fmla="*/ 1424378 w 2482948"/>
              <a:gd name="connsiteY25556" fmla="*/ 543388 h 2128862"/>
              <a:gd name="connsiteX25557" fmla="*/ 1425421 w 2482948"/>
              <a:gd name="connsiteY25557" fmla="*/ 542899 h 2128862"/>
              <a:gd name="connsiteX25558" fmla="*/ 1424247 w 2482948"/>
              <a:gd name="connsiteY25558" fmla="*/ 544402 h 2128862"/>
              <a:gd name="connsiteX25559" fmla="*/ 1423905 w 2482948"/>
              <a:gd name="connsiteY25559" fmla="*/ 547035 h 2128862"/>
              <a:gd name="connsiteX25560" fmla="*/ 1423291 w 2482948"/>
              <a:gd name="connsiteY25560" fmla="*/ 547740 h 2128862"/>
              <a:gd name="connsiteX25561" fmla="*/ 1423216 w 2482948"/>
              <a:gd name="connsiteY25561" fmla="*/ 548415 h 2128862"/>
              <a:gd name="connsiteX25562" fmla="*/ 1416564 w 2482948"/>
              <a:gd name="connsiteY25562" fmla="*/ 555613 h 2128862"/>
              <a:gd name="connsiteX25563" fmla="*/ 1416276 w 2482948"/>
              <a:gd name="connsiteY25563" fmla="*/ 556514 h 2128862"/>
              <a:gd name="connsiteX25564" fmla="*/ 1416171 w 2482948"/>
              <a:gd name="connsiteY25564" fmla="*/ 556843 h 2128862"/>
              <a:gd name="connsiteX25565" fmla="*/ 1415924 w 2482948"/>
              <a:gd name="connsiteY25565" fmla="*/ 557614 h 2128862"/>
              <a:gd name="connsiteX25566" fmla="*/ 1414604 w 2482948"/>
              <a:gd name="connsiteY25566" fmla="*/ 558295 h 2128862"/>
              <a:gd name="connsiteX25567" fmla="*/ 1413679 w 2482948"/>
              <a:gd name="connsiteY25567" fmla="*/ 558772 h 2128862"/>
              <a:gd name="connsiteX25568" fmla="*/ 1409059 w 2482948"/>
              <a:gd name="connsiteY25568" fmla="*/ 564075 h 2128862"/>
              <a:gd name="connsiteX25569" fmla="*/ 1408316 w 2482948"/>
              <a:gd name="connsiteY25569" fmla="*/ 564927 h 2128862"/>
              <a:gd name="connsiteX25570" fmla="*/ 1407920 w 2482948"/>
              <a:gd name="connsiteY25570" fmla="*/ 565382 h 2128862"/>
              <a:gd name="connsiteX25571" fmla="*/ 1407896 w 2482948"/>
              <a:gd name="connsiteY25571" fmla="*/ 565389 h 2128862"/>
              <a:gd name="connsiteX25572" fmla="*/ 1407892 w 2482948"/>
              <a:gd name="connsiteY25572" fmla="*/ 565393 h 2128862"/>
              <a:gd name="connsiteX25573" fmla="*/ 1407890 w 2482948"/>
              <a:gd name="connsiteY25573" fmla="*/ 565395 h 2128862"/>
              <a:gd name="connsiteX25574" fmla="*/ 1407519 w 2482948"/>
              <a:gd name="connsiteY25574" fmla="*/ 565503 h 2128862"/>
              <a:gd name="connsiteX25575" fmla="*/ 1407391 w 2482948"/>
              <a:gd name="connsiteY25575" fmla="*/ 565540 h 2128862"/>
              <a:gd name="connsiteX25576" fmla="*/ 1407285 w 2482948"/>
              <a:gd name="connsiteY25576" fmla="*/ 565655 h 2128862"/>
              <a:gd name="connsiteX25577" fmla="*/ 1407283 w 2482948"/>
              <a:gd name="connsiteY25577" fmla="*/ 565657 h 2128862"/>
              <a:gd name="connsiteX25578" fmla="*/ 1405644 w 2482948"/>
              <a:gd name="connsiteY25578" fmla="*/ 566095 h 2128862"/>
              <a:gd name="connsiteX25579" fmla="*/ 1403694 w 2482948"/>
              <a:gd name="connsiteY25579" fmla="*/ 566616 h 2128862"/>
              <a:gd name="connsiteX25580" fmla="*/ 1399228 w 2482948"/>
              <a:gd name="connsiteY25580" fmla="*/ 567916 h 2128862"/>
              <a:gd name="connsiteX25581" fmla="*/ 1397252 w 2482948"/>
              <a:gd name="connsiteY25581" fmla="*/ 568491 h 2128862"/>
              <a:gd name="connsiteX25582" fmla="*/ 1391687 w 2482948"/>
              <a:gd name="connsiteY25582" fmla="*/ 570111 h 2128862"/>
              <a:gd name="connsiteX25583" fmla="*/ 1387779 w 2482948"/>
              <a:gd name="connsiteY25583" fmla="*/ 572125 h 2128862"/>
              <a:gd name="connsiteX25584" fmla="*/ 1384655 w 2482948"/>
              <a:gd name="connsiteY25584" fmla="*/ 572250 h 2128862"/>
              <a:gd name="connsiteX25585" fmla="*/ 1384473 w 2482948"/>
              <a:gd name="connsiteY25585" fmla="*/ 572213 h 2128862"/>
              <a:gd name="connsiteX25586" fmla="*/ 1384205 w 2482948"/>
              <a:gd name="connsiteY25586" fmla="*/ 572158 h 2128862"/>
              <a:gd name="connsiteX25587" fmla="*/ 1382899 w 2482948"/>
              <a:gd name="connsiteY25587" fmla="*/ 571891 h 2128862"/>
              <a:gd name="connsiteX25588" fmla="*/ 1365029 w 2482948"/>
              <a:gd name="connsiteY25588" fmla="*/ 620528 h 2128862"/>
              <a:gd name="connsiteX25589" fmla="*/ 1365029 w 2482948"/>
              <a:gd name="connsiteY25589" fmla="*/ 622183 h 2128862"/>
              <a:gd name="connsiteX25590" fmla="*/ 1080711 w 2482948"/>
              <a:gd name="connsiteY25590" fmla="*/ 671257 h 2128862"/>
              <a:gd name="connsiteX25591" fmla="*/ 1083377 w 2482948"/>
              <a:gd name="connsiteY25591" fmla="*/ 681216 h 2128862"/>
              <a:gd name="connsiteX25592" fmla="*/ 1367787 w 2482948"/>
              <a:gd name="connsiteY25592" fmla="*/ 647001 h 2128862"/>
              <a:gd name="connsiteX25593" fmla="*/ 1433972 w 2482948"/>
              <a:gd name="connsiteY25593" fmla="*/ 543036 h 2128862"/>
              <a:gd name="connsiteX25594" fmla="*/ 1514262 w 2482948"/>
              <a:gd name="connsiteY25594" fmla="*/ 509640 h 2128862"/>
              <a:gd name="connsiteX25595" fmla="*/ 1519512 w 2482948"/>
              <a:gd name="connsiteY25595" fmla="*/ 509002 h 2128862"/>
              <a:gd name="connsiteX25596" fmla="*/ 1604105 w 2482948"/>
              <a:gd name="connsiteY25596" fmla="*/ 498723 h 2128862"/>
              <a:gd name="connsiteX25597" fmla="*/ 1612815 w 2482948"/>
              <a:gd name="connsiteY25597" fmla="*/ 499013 h 2128862"/>
              <a:gd name="connsiteX25598" fmla="*/ 1645950 w 2482948"/>
              <a:gd name="connsiteY25598" fmla="*/ 500116 h 2128862"/>
              <a:gd name="connsiteX25599" fmla="*/ 1633549 w 2482948"/>
              <a:gd name="connsiteY25599" fmla="*/ 498923 h 2128862"/>
              <a:gd name="connsiteX25600" fmla="*/ 1632356 w 2482948"/>
              <a:gd name="connsiteY25600" fmla="*/ 498808 h 2128862"/>
              <a:gd name="connsiteX25601" fmla="*/ 1631648 w 2482948"/>
              <a:gd name="connsiteY25601" fmla="*/ 498740 h 2128862"/>
              <a:gd name="connsiteX25602" fmla="*/ 1629820 w 2482948"/>
              <a:gd name="connsiteY25602" fmla="*/ 498691 h 2128862"/>
              <a:gd name="connsiteX25603" fmla="*/ 1621887 w 2482948"/>
              <a:gd name="connsiteY25603" fmla="*/ 498480 h 2128862"/>
              <a:gd name="connsiteX25604" fmla="*/ 1283466 w 2482948"/>
              <a:gd name="connsiteY25604" fmla="*/ 496793 h 2128862"/>
              <a:gd name="connsiteX25605" fmla="*/ 1281875 w 2482948"/>
              <a:gd name="connsiteY25605" fmla="*/ 497641 h 2128862"/>
              <a:gd name="connsiteX25606" fmla="*/ 1286847 w 2482948"/>
              <a:gd name="connsiteY25606" fmla="*/ 499879 h 2128862"/>
              <a:gd name="connsiteX25607" fmla="*/ 1308458 w 2482948"/>
              <a:gd name="connsiteY25607" fmla="*/ 509414 h 2128862"/>
              <a:gd name="connsiteX25608" fmla="*/ 1310222 w 2482948"/>
              <a:gd name="connsiteY25608" fmla="*/ 508626 h 2128862"/>
              <a:gd name="connsiteX25609" fmla="*/ 1290017 w 2482948"/>
              <a:gd name="connsiteY25609" fmla="*/ 499741 h 2128862"/>
              <a:gd name="connsiteX25610" fmla="*/ 927548 w 2482948"/>
              <a:gd name="connsiteY25610" fmla="*/ 495325 h 2128862"/>
              <a:gd name="connsiteX25611" fmla="*/ 923334 w 2482948"/>
              <a:gd name="connsiteY25611" fmla="*/ 501502 h 2128862"/>
              <a:gd name="connsiteX25612" fmla="*/ 925414 w 2482948"/>
              <a:gd name="connsiteY25612" fmla="*/ 507220 h 2128862"/>
              <a:gd name="connsiteX25613" fmla="*/ 924988 w 2482948"/>
              <a:gd name="connsiteY25613" fmla="*/ 515984 h 2128862"/>
              <a:gd name="connsiteX25614" fmla="*/ 925779 w 2482948"/>
              <a:gd name="connsiteY25614" fmla="*/ 516288 h 2128862"/>
              <a:gd name="connsiteX25615" fmla="*/ 927810 w 2482948"/>
              <a:gd name="connsiteY25615" fmla="*/ 496259 h 2128862"/>
              <a:gd name="connsiteX25616" fmla="*/ 927793 w 2482948"/>
              <a:gd name="connsiteY25616" fmla="*/ 496198 h 2128862"/>
              <a:gd name="connsiteX25617" fmla="*/ 927765 w 2482948"/>
              <a:gd name="connsiteY25617" fmla="*/ 496099 h 2128862"/>
              <a:gd name="connsiteX25618" fmla="*/ 807675 w 2482948"/>
              <a:gd name="connsiteY25618" fmla="*/ 495317 h 2128862"/>
              <a:gd name="connsiteX25619" fmla="*/ 805196 w 2482948"/>
              <a:gd name="connsiteY25619" fmla="*/ 498069 h 2128862"/>
              <a:gd name="connsiteX25620" fmla="*/ 802734 w 2482948"/>
              <a:gd name="connsiteY25620" fmla="*/ 500848 h 2128862"/>
              <a:gd name="connsiteX25621" fmla="*/ 813667 w 2482948"/>
              <a:gd name="connsiteY25621" fmla="*/ 499177 h 2128862"/>
              <a:gd name="connsiteX25622" fmla="*/ 890923 w 2482948"/>
              <a:gd name="connsiteY25622" fmla="*/ 494541 h 2128862"/>
              <a:gd name="connsiteX25623" fmla="*/ 886851 w 2482948"/>
              <a:gd name="connsiteY25623" fmla="*/ 499596 h 2128862"/>
              <a:gd name="connsiteX25624" fmla="*/ 889421 w 2482948"/>
              <a:gd name="connsiteY25624" fmla="*/ 503370 h 2128862"/>
              <a:gd name="connsiteX25625" fmla="*/ 891478 w 2482948"/>
              <a:gd name="connsiteY25625" fmla="*/ 506389 h 2128862"/>
              <a:gd name="connsiteX25626" fmla="*/ 895795 w 2482948"/>
              <a:gd name="connsiteY25626" fmla="*/ 507282 h 2128862"/>
              <a:gd name="connsiteX25627" fmla="*/ 896341 w 2482948"/>
              <a:gd name="connsiteY25627" fmla="*/ 506550 h 2128862"/>
              <a:gd name="connsiteX25628" fmla="*/ 897177 w 2482948"/>
              <a:gd name="connsiteY25628" fmla="*/ 505428 h 2128862"/>
              <a:gd name="connsiteX25629" fmla="*/ 892357 w 2482948"/>
              <a:gd name="connsiteY25629" fmla="*/ 497121 h 2128862"/>
              <a:gd name="connsiteX25630" fmla="*/ 785788 w 2482948"/>
              <a:gd name="connsiteY25630" fmla="*/ 494435 h 2128862"/>
              <a:gd name="connsiteX25631" fmla="*/ 781947 w 2482948"/>
              <a:gd name="connsiteY25631" fmla="*/ 498628 h 2128862"/>
              <a:gd name="connsiteX25632" fmla="*/ 789131 w 2482948"/>
              <a:gd name="connsiteY25632" fmla="*/ 502927 h 2128862"/>
              <a:gd name="connsiteX25633" fmla="*/ 794914 w 2482948"/>
              <a:gd name="connsiteY25633" fmla="*/ 502043 h 2128862"/>
              <a:gd name="connsiteX25634" fmla="*/ 1339968 w 2482948"/>
              <a:gd name="connsiteY25634" fmla="*/ 494360 h 2128862"/>
              <a:gd name="connsiteX25635" fmla="*/ 1339048 w 2482948"/>
              <a:gd name="connsiteY25635" fmla="*/ 495670 h 2128862"/>
              <a:gd name="connsiteX25636" fmla="*/ 1338781 w 2482948"/>
              <a:gd name="connsiteY25636" fmla="*/ 496049 h 2128862"/>
              <a:gd name="connsiteX25637" fmla="*/ 1339496 w 2482948"/>
              <a:gd name="connsiteY25637" fmla="*/ 496376 h 2128862"/>
              <a:gd name="connsiteX25638" fmla="*/ 1350657 w 2482948"/>
              <a:gd name="connsiteY25638" fmla="*/ 501385 h 2128862"/>
              <a:gd name="connsiteX25639" fmla="*/ 1352211 w 2482948"/>
              <a:gd name="connsiteY25639" fmla="*/ 499968 h 2128862"/>
              <a:gd name="connsiteX25640" fmla="*/ 502921 w 2482948"/>
              <a:gd name="connsiteY25640" fmla="*/ 493428 h 2128862"/>
              <a:gd name="connsiteX25641" fmla="*/ 442987 w 2482948"/>
              <a:gd name="connsiteY25641" fmla="*/ 567305 h 2128862"/>
              <a:gd name="connsiteX25642" fmla="*/ 400930 w 2482948"/>
              <a:gd name="connsiteY25642" fmla="*/ 621080 h 2128862"/>
              <a:gd name="connsiteX25643" fmla="*/ 393623 w 2482948"/>
              <a:gd name="connsiteY25643" fmla="*/ 630456 h 2128862"/>
              <a:gd name="connsiteX25644" fmla="*/ 143636 w 2482948"/>
              <a:gd name="connsiteY25644" fmla="*/ 999301 h 2128862"/>
              <a:gd name="connsiteX25645" fmla="*/ 88482 w 2482948"/>
              <a:gd name="connsiteY25645" fmla="*/ 1082859 h 2128862"/>
              <a:gd name="connsiteX25646" fmla="*/ 67494 w 2482948"/>
              <a:gd name="connsiteY25646" fmla="*/ 1113974 h 2128862"/>
              <a:gd name="connsiteX25647" fmla="*/ 67563 w 2482948"/>
              <a:gd name="connsiteY25647" fmla="*/ 1114418 h 2128862"/>
              <a:gd name="connsiteX25648" fmla="*/ 67891 w 2482948"/>
              <a:gd name="connsiteY25648" fmla="*/ 1116525 h 2128862"/>
              <a:gd name="connsiteX25649" fmla="*/ 86414 w 2482948"/>
              <a:gd name="connsiteY25649" fmla="*/ 1091684 h 2128862"/>
              <a:gd name="connsiteX25650" fmla="*/ 146946 w 2482948"/>
              <a:gd name="connsiteY25650" fmla="*/ 1006609 h 2128862"/>
              <a:gd name="connsiteX25651" fmla="*/ 399828 w 2482948"/>
              <a:gd name="connsiteY25651" fmla="*/ 642176 h 2128862"/>
              <a:gd name="connsiteX25652" fmla="*/ 411273 w 2482948"/>
              <a:gd name="connsiteY25652" fmla="*/ 628387 h 2128862"/>
              <a:gd name="connsiteX25653" fmla="*/ 449192 w 2482948"/>
              <a:gd name="connsiteY25653" fmla="*/ 580265 h 2128862"/>
              <a:gd name="connsiteX25654" fmla="*/ 511078 w 2482948"/>
              <a:gd name="connsiteY25654" fmla="*/ 505090 h 2128862"/>
              <a:gd name="connsiteX25655" fmla="*/ 506207 w 2482948"/>
              <a:gd name="connsiteY25655" fmla="*/ 499654 h 2128862"/>
              <a:gd name="connsiteX25656" fmla="*/ 740503 w 2482948"/>
              <a:gd name="connsiteY25656" fmla="*/ 493212 h 2128862"/>
              <a:gd name="connsiteX25657" fmla="*/ 734013 w 2482948"/>
              <a:gd name="connsiteY25657" fmla="*/ 500089 h 2128862"/>
              <a:gd name="connsiteX25658" fmla="*/ 734442 w 2482948"/>
              <a:gd name="connsiteY25658" fmla="*/ 500534 h 2128862"/>
              <a:gd name="connsiteX25659" fmla="*/ 736134 w 2482948"/>
              <a:gd name="connsiteY25659" fmla="*/ 501244 h 2128862"/>
              <a:gd name="connsiteX25660" fmla="*/ 737979 w 2482948"/>
              <a:gd name="connsiteY25660" fmla="*/ 502019 h 2128862"/>
              <a:gd name="connsiteX25661" fmla="*/ 745708 w 2482948"/>
              <a:gd name="connsiteY25661" fmla="*/ 505264 h 2128862"/>
              <a:gd name="connsiteX25662" fmla="*/ 747821 w 2482948"/>
              <a:gd name="connsiteY25662" fmla="*/ 502989 h 2128862"/>
              <a:gd name="connsiteX25663" fmla="*/ 749937 w 2482948"/>
              <a:gd name="connsiteY25663" fmla="*/ 500710 h 2128862"/>
              <a:gd name="connsiteX25664" fmla="*/ 1366802 w 2482948"/>
              <a:gd name="connsiteY25664" fmla="*/ 493052 h 2128862"/>
              <a:gd name="connsiteX25665" fmla="*/ 1365566 w 2482948"/>
              <a:gd name="connsiteY25665" fmla="*/ 494180 h 2128862"/>
              <a:gd name="connsiteX25666" fmla="*/ 1382816 w 2482948"/>
              <a:gd name="connsiteY25666" fmla="*/ 501809 h 2128862"/>
              <a:gd name="connsiteX25667" fmla="*/ 1383777 w 2482948"/>
              <a:gd name="connsiteY25667" fmla="*/ 502338 h 2128862"/>
              <a:gd name="connsiteX25668" fmla="*/ 1384194 w 2482948"/>
              <a:gd name="connsiteY25668" fmla="*/ 501946 h 2128862"/>
              <a:gd name="connsiteX25669" fmla="*/ 1385252 w 2482948"/>
              <a:gd name="connsiteY25669" fmla="*/ 501478 h 2128862"/>
              <a:gd name="connsiteX25670" fmla="*/ 1384608 w 2482948"/>
              <a:gd name="connsiteY25670" fmla="*/ 501119 h 2128862"/>
              <a:gd name="connsiteX25671" fmla="*/ 1290996 w 2482948"/>
              <a:gd name="connsiteY25671" fmla="*/ 492780 h 2128862"/>
              <a:gd name="connsiteX25672" fmla="*/ 1288915 w 2482948"/>
              <a:gd name="connsiteY25672" fmla="*/ 493889 h 2128862"/>
              <a:gd name="connsiteX25673" fmla="*/ 1292500 w 2482948"/>
              <a:gd name="connsiteY25673" fmla="*/ 495466 h 2128862"/>
              <a:gd name="connsiteX25674" fmla="*/ 1315526 w 2482948"/>
              <a:gd name="connsiteY25674" fmla="*/ 505669 h 2128862"/>
              <a:gd name="connsiteX25675" fmla="*/ 1316177 w 2482948"/>
              <a:gd name="connsiteY25675" fmla="*/ 505966 h 2128862"/>
              <a:gd name="connsiteX25676" fmla="*/ 1318124 w 2482948"/>
              <a:gd name="connsiteY25676" fmla="*/ 505096 h 2128862"/>
              <a:gd name="connsiteX25677" fmla="*/ 1317871 w 2482948"/>
              <a:gd name="connsiteY25677" fmla="*/ 504981 h 2128862"/>
              <a:gd name="connsiteX25678" fmla="*/ 1296084 w 2482948"/>
              <a:gd name="connsiteY25678" fmla="*/ 495053 h 2128862"/>
              <a:gd name="connsiteX25679" fmla="*/ 876326 w 2482948"/>
              <a:gd name="connsiteY25679" fmla="*/ 492231 h 2128862"/>
              <a:gd name="connsiteX25680" fmla="*/ 872747 w 2482948"/>
              <a:gd name="connsiteY25680" fmla="*/ 496642 h 2128862"/>
              <a:gd name="connsiteX25681" fmla="*/ 878224 w 2482948"/>
              <a:gd name="connsiteY25681" fmla="*/ 503207 h 2128862"/>
              <a:gd name="connsiteX25682" fmla="*/ 878290 w 2482948"/>
              <a:gd name="connsiteY25682" fmla="*/ 503126 h 2128862"/>
              <a:gd name="connsiteX25683" fmla="*/ 881247 w 2482948"/>
              <a:gd name="connsiteY25683" fmla="*/ 499456 h 2128862"/>
              <a:gd name="connsiteX25684" fmla="*/ 876399 w 2482948"/>
              <a:gd name="connsiteY25684" fmla="*/ 492338 h 2128862"/>
              <a:gd name="connsiteX25685" fmla="*/ 1241750 w 2482948"/>
              <a:gd name="connsiteY25685" fmla="*/ 492004 h 2128862"/>
              <a:gd name="connsiteX25686" fmla="*/ 1241202 w 2482948"/>
              <a:gd name="connsiteY25686" fmla="*/ 492352 h 2128862"/>
              <a:gd name="connsiteX25687" fmla="*/ 1240887 w 2482948"/>
              <a:gd name="connsiteY25687" fmla="*/ 492551 h 2128862"/>
              <a:gd name="connsiteX25688" fmla="*/ 1239749 w 2482948"/>
              <a:gd name="connsiteY25688" fmla="*/ 493273 h 2128862"/>
              <a:gd name="connsiteX25689" fmla="*/ 1247886 w 2482948"/>
              <a:gd name="connsiteY25689" fmla="*/ 496810 h 2128862"/>
              <a:gd name="connsiteX25690" fmla="*/ 1261187 w 2482948"/>
              <a:gd name="connsiteY25690" fmla="*/ 502591 h 2128862"/>
              <a:gd name="connsiteX25691" fmla="*/ 1261694 w 2482948"/>
              <a:gd name="connsiteY25691" fmla="*/ 502812 h 2128862"/>
              <a:gd name="connsiteX25692" fmla="*/ 1263884 w 2482948"/>
              <a:gd name="connsiteY25692" fmla="*/ 501645 h 2128862"/>
              <a:gd name="connsiteX25693" fmla="*/ 1262981 w 2482948"/>
              <a:gd name="connsiteY25693" fmla="*/ 501245 h 2128862"/>
              <a:gd name="connsiteX25694" fmla="*/ 1262631 w 2482948"/>
              <a:gd name="connsiteY25694" fmla="*/ 501091 h 2128862"/>
              <a:gd name="connsiteX25695" fmla="*/ 1260476 w 2482948"/>
              <a:gd name="connsiteY25695" fmla="*/ 500138 h 2128862"/>
              <a:gd name="connsiteX25696" fmla="*/ 1251962 w 2482948"/>
              <a:gd name="connsiteY25696" fmla="*/ 496433 h 2128862"/>
              <a:gd name="connsiteX25697" fmla="*/ 1242447 w 2482948"/>
              <a:gd name="connsiteY25697" fmla="*/ 492295 h 2128862"/>
              <a:gd name="connsiteX25698" fmla="*/ 693250 w 2482948"/>
              <a:gd name="connsiteY25698" fmla="*/ 491568 h 2128862"/>
              <a:gd name="connsiteX25699" fmla="*/ 687362 w 2482948"/>
              <a:gd name="connsiteY25699" fmla="*/ 498142 h 2128862"/>
              <a:gd name="connsiteX25700" fmla="*/ 687717 w 2482948"/>
              <a:gd name="connsiteY25700" fmla="*/ 498402 h 2128862"/>
              <a:gd name="connsiteX25701" fmla="*/ 688004 w 2482948"/>
              <a:gd name="connsiteY25701" fmla="*/ 498612 h 2128862"/>
              <a:gd name="connsiteX25702" fmla="*/ 697681 w 2482948"/>
              <a:gd name="connsiteY25702" fmla="*/ 505710 h 2128862"/>
              <a:gd name="connsiteX25703" fmla="*/ 701513 w 2482948"/>
              <a:gd name="connsiteY25703" fmla="*/ 501422 h 2128862"/>
              <a:gd name="connsiteX25704" fmla="*/ 703786 w 2482948"/>
              <a:gd name="connsiteY25704" fmla="*/ 498877 h 2128862"/>
              <a:gd name="connsiteX25705" fmla="*/ 696512 w 2482948"/>
              <a:gd name="connsiteY25705" fmla="*/ 493831 h 2128862"/>
              <a:gd name="connsiteX25706" fmla="*/ 717456 w 2482948"/>
              <a:gd name="connsiteY25706" fmla="*/ 491179 h 2128862"/>
              <a:gd name="connsiteX25707" fmla="*/ 715881 w 2482948"/>
              <a:gd name="connsiteY25707" fmla="*/ 492943 h 2128862"/>
              <a:gd name="connsiteX25708" fmla="*/ 713723 w 2482948"/>
              <a:gd name="connsiteY25708" fmla="*/ 495358 h 2128862"/>
              <a:gd name="connsiteX25709" fmla="*/ 710304 w 2482948"/>
              <a:gd name="connsiteY25709" fmla="*/ 499185 h 2128862"/>
              <a:gd name="connsiteX25710" fmla="*/ 713957 w 2482948"/>
              <a:gd name="connsiteY25710" fmla="*/ 502272 h 2128862"/>
              <a:gd name="connsiteX25711" fmla="*/ 714913 w 2482948"/>
              <a:gd name="connsiteY25711" fmla="*/ 503080 h 2128862"/>
              <a:gd name="connsiteX25712" fmla="*/ 716021 w 2482948"/>
              <a:gd name="connsiteY25712" fmla="*/ 504017 h 2128862"/>
              <a:gd name="connsiteX25713" fmla="*/ 721040 w 2482948"/>
              <a:gd name="connsiteY25713" fmla="*/ 506479 h 2128862"/>
              <a:gd name="connsiteX25714" fmla="*/ 722792 w 2482948"/>
              <a:gd name="connsiteY25714" fmla="*/ 504517 h 2128862"/>
              <a:gd name="connsiteX25715" fmla="*/ 725180 w 2482948"/>
              <a:gd name="connsiteY25715" fmla="*/ 501842 h 2128862"/>
              <a:gd name="connsiteX25716" fmla="*/ 726603 w 2482948"/>
              <a:gd name="connsiteY25716" fmla="*/ 500249 h 2128862"/>
              <a:gd name="connsiteX25717" fmla="*/ 726479 w 2482948"/>
              <a:gd name="connsiteY25717" fmla="*/ 500189 h 2128862"/>
              <a:gd name="connsiteX25718" fmla="*/ 726227 w 2482948"/>
              <a:gd name="connsiteY25718" fmla="*/ 500069 h 2128862"/>
              <a:gd name="connsiteX25719" fmla="*/ 724894 w 2482948"/>
              <a:gd name="connsiteY25719" fmla="*/ 499431 h 2128862"/>
              <a:gd name="connsiteX25720" fmla="*/ 723425 w 2482948"/>
              <a:gd name="connsiteY25720" fmla="*/ 497801 h 2128862"/>
              <a:gd name="connsiteX25721" fmla="*/ 765056 w 2482948"/>
              <a:gd name="connsiteY25721" fmla="*/ 491168 h 2128862"/>
              <a:gd name="connsiteX25722" fmla="*/ 759551 w 2482948"/>
              <a:gd name="connsiteY25722" fmla="*/ 497104 h 2128862"/>
              <a:gd name="connsiteX25723" fmla="*/ 771200 w 2482948"/>
              <a:gd name="connsiteY25723" fmla="*/ 504305 h 2128862"/>
              <a:gd name="connsiteX25724" fmla="*/ 771742 w 2482948"/>
              <a:gd name="connsiteY25724" fmla="*/ 503714 h 2128862"/>
              <a:gd name="connsiteX25725" fmla="*/ 774915 w 2482948"/>
              <a:gd name="connsiteY25725" fmla="*/ 500247 h 2128862"/>
              <a:gd name="connsiteX25726" fmla="*/ 774764 w 2482948"/>
              <a:gd name="connsiteY25726" fmla="*/ 500109 h 2128862"/>
              <a:gd name="connsiteX25727" fmla="*/ 773804 w 2482948"/>
              <a:gd name="connsiteY25727" fmla="*/ 499224 h 2128862"/>
              <a:gd name="connsiteX25728" fmla="*/ 670326 w 2482948"/>
              <a:gd name="connsiteY25728" fmla="*/ 490510 h 2128862"/>
              <a:gd name="connsiteX25729" fmla="*/ 663761 w 2482948"/>
              <a:gd name="connsiteY25729" fmla="*/ 497808 h 2128862"/>
              <a:gd name="connsiteX25730" fmla="*/ 672014 w 2482948"/>
              <a:gd name="connsiteY25730" fmla="*/ 506497 h 2128862"/>
              <a:gd name="connsiteX25731" fmla="*/ 673064 w 2482948"/>
              <a:gd name="connsiteY25731" fmla="*/ 506946 h 2128862"/>
              <a:gd name="connsiteX25732" fmla="*/ 676009 w 2482948"/>
              <a:gd name="connsiteY25732" fmla="*/ 503662 h 2128862"/>
              <a:gd name="connsiteX25733" fmla="*/ 679993 w 2482948"/>
              <a:gd name="connsiteY25733" fmla="*/ 499222 h 2128862"/>
              <a:gd name="connsiteX25734" fmla="*/ 914251 w 2482948"/>
              <a:gd name="connsiteY25734" fmla="*/ 490402 h 2128862"/>
              <a:gd name="connsiteX25735" fmla="*/ 909588 w 2482948"/>
              <a:gd name="connsiteY25735" fmla="*/ 496763 h 2128862"/>
              <a:gd name="connsiteX25736" fmla="*/ 913641 w 2482948"/>
              <a:gd name="connsiteY25736" fmla="*/ 505484 h 2128862"/>
              <a:gd name="connsiteX25737" fmla="*/ 917592 w 2482948"/>
              <a:gd name="connsiteY25737" fmla="*/ 499823 h 2128862"/>
              <a:gd name="connsiteX25738" fmla="*/ 917634 w 2482948"/>
              <a:gd name="connsiteY25738" fmla="*/ 499763 h 2128862"/>
              <a:gd name="connsiteX25739" fmla="*/ 917608 w 2482948"/>
              <a:gd name="connsiteY25739" fmla="*/ 499693 h 2128862"/>
              <a:gd name="connsiteX25740" fmla="*/ 1209134 w 2482948"/>
              <a:gd name="connsiteY25740" fmla="*/ 490055 h 2128862"/>
              <a:gd name="connsiteX25741" fmla="*/ 1048299 w 2482948"/>
              <a:gd name="connsiteY25741" fmla="*/ 609025 h 2128862"/>
              <a:gd name="connsiteX25742" fmla="*/ 1048039 w 2482948"/>
              <a:gd name="connsiteY25742" fmla="*/ 609218 h 2128862"/>
              <a:gd name="connsiteX25743" fmla="*/ 1048113 w 2482948"/>
              <a:gd name="connsiteY25743" fmla="*/ 609297 h 2128862"/>
              <a:gd name="connsiteX25744" fmla="*/ 1220598 w 2482948"/>
              <a:gd name="connsiteY25744" fmla="*/ 500866 h 2128862"/>
              <a:gd name="connsiteX25745" fmla="*/ 1216561 w 2482948"/>
              <a:gd name="connsiteY25745" fmla="*/ 497059 h 2128862"/>
              <a:gd name="connsiteX25746" fmla="*/ 1214901 w 2482948"/>
              <a:gd name="connsiteY25746" fmla="*/ 495493 h 2128862"/>
              <a:gd name="connsiteX25747" fmla="*/ 575530 w 2482948"/>
              <a:gd name="connsiteY25747" fmla="*/ 489912 h 2128862"/>
              <a:gd name="connsiteX25748" fmla="*/ 570552 w 2482948"/>
              <a:gd name="connsiteY25748" fmla="*/ 495678 h 2128862"/>
              <a:gd name="connsiteX25749" fmla="*/ 573429 w 2482948"/>
              <a:gd name="connsiteY25749" fmla="*/ 498434 h 2128862"/>
              <a:gd name="connsiteX25750" fmla="*/ 576495 w 2482948"/>
              <a:gd name="connsiteY25750" fmla="*/ 501371 h 2128862"/>
              <a:gd name="connsiteX25751" fmla="*/ 579801 w 2482948"/>
              <a:gd name="connsiteY25751" fmla="*/ 504538 h 2128862"/>
              <a:gd name="connsiteX25752" fmla="*/ 584685 w 2482948"/>
              <a:gd name="connsiteY25752" fmla="*/ 498886 h 2128862"/>
              <a:gd name="connsiteX25753" fmla="*/ 577639 w 2482948"/>
              <a:gd name="connsiteY25753" fmla="*/ 493086 h 2128862"/>
              <a:gd name="connsiteX25754" fmla="*/ 577342 w 2482948"/>
              <a:gd name="connsiteY25754" fmla="*/ 492639 h 2128862"/>
              <a:gd name="connsiteX25755" fmla="*/ 1562228 w 2482948"/>
              <a:gd name="connsiteY25755" fmla="*/ 489456 h 2128862"/>
              <a:gd name="connsiteX25756" fmla="*/ 1486289 w 2482948"/>
              <a:gd name="connsiteY25756" fmla="*/ 494302 h 2128862"/>
              <a:gd name="connsiteX25757" fmla="*/ 1471006 w 2482948"/>
              <a:gd name="connsiteY25757" fmla="*/ 497019 h 2128862"/>
              <a:gd name="connsiteX25758" fmla="*/ 1467993 w 2482948"/>
              <a:gd name="connsiteY25758" fmla="*/ 497555 h 2128862"/>
              <a:gd name="connsiteX25759" fmla="*/ 1425539 w 2482948"/>
              <a:gd name="connsiteY25759" fmla="*/ 512776 h 2128862"/>
              <a:gd name="connsiteX25760" fmla="*/ 1425527 w 2482948"/>
              <a:gd name="connsiteY25760" fmla="*/ 513591 h 2128862"/>
              <a:gd name="connsiteX25761" fmla="*/ 1425512 w 2482948"/>
              <a:gd name="connsiteY25761" fmla="*/ 514647 h 2128862"/>
              <a:gd name="connsiteX25762" fmla="*/ 1425559 w 2482948"/>
              <a:gd name="connsiteY25762" fmla="*/ 514496 h 2128862"/>
              <a:gd name="connsiteX25763" fmla="*/ 1425559 w 2482948"/>
              <a:gd name="connsiteY25763" fmla="*/ 521316 h 2128862"/>
              <a:gd name="connsiteX25764" fmla="*/ 1426039 w 2482948"/>
              <a:gd name="connsiteY25764" fmla="*/ 526175 h 2128862"/>
              <a:gd name="connsiteX25765" fmla="*/ 1454570 w 2482948"/>
              <a:gd name="connsiteY25765" fmla="*/ 511887 h 2128862"/>
              <a:gd name="connsiteX25766" fmla="*/ 1457839 w 2482948"/>
              <a:gd name="connsiteY25766" fmla="*/ 510983 h 2128862"/>
              <a:gd name="connsiteX25767" fmla="*/ 1497679 w 2482948"/>
              <a:gd name="connsiteY25767" fmla="*/ 499966 h 2128862"/>
              <a:gd name="connsiteX25768" fmla="*/ 1504441 w 2482948"/>
              <a:gd name="connsiteY25768" fmla="*/ 499407 h 2128862"/>
              <a:gd name="connsiteX25769" fmla="*/ 1508694 w 2482948"/>
              <a:gd name="connsiteY25769" fmla="*/ 499055 h 2128862"/>
              <a:gd name="connsiteX25770" fmla="*/ 1520552 w 2482948"/>
              <a:gd name="connsiteY25770" fmla="*/ 496244 h 2128862"/>
              <a:gd name="connsiteX25771" fmla="*/ 1591024 w 2482948"/>
              <a:gd name="connsiteY25771" fmla="*/ 492243 h 2128862"/>
              <a:gd name="connsiteX25772" fmla="*/ 1632124 w 2482948"/>
              <a:gd name="connsiteY25772" fmla="*/ 494986 h 2128862"/>
              <a:gd name="connsiteX25773" fmla="*/ 1637587 w 2482948"/>
              <a:gd name="connsiteY25773" fmla="*/ 495350 h 2128862"/>
              <a:gd name="connsiteX25774" fmla="*/ 1627155 w 2482948"/>
              <a:gd name="connsiteY25774" fmla="*/ 493999 h 2128862"/>
              <a:gd name="connsiteX25775" fmla="*/ 1620909 w 2482948"/>
              <a:gd name="connsiteY25775" fmla="*/ 493191 h 2128862"/>
              <a:gd name="connsiteX25776" fmla="*/ 1606768 w 2482948"/>
              <a:gd name="connsiteY25776" fmla="*/ 492291 h 2128862"/>
              <a:gd name="connsiteX25777" fmla="*/ 1599397 w 2482948"/>
              <a:gd name="connsiteY25777" fmla="*/ 491822 h 2128862"/>
              <a:gd name="connsiteX25778" fmla="*/ 599243 w 2482948"/>
              <a:gd name="connsiteY25778" fmla="*/ 489256 h 2128862"/>
              <a:gd name="connsiteX25779" fmla="*/ 591340 w 2482948"/>
              <a:gd name="connsiteY25779" fmla="*/ 498409 h 2128862"/>
              <a:gd name="connsiteX25780" fmla="*/ 595313 w 2482948"/>
              <a:gd name="connsiteY25780" fmla="*/ 502857 h 2128862"/>
              <a:gd name="connsiteX25781" fmla="*/ 595562 w 2482948"/>
              <a:gd name="connsiteY25781" fmla="*/ 503029 h 2128862"/>
              <a:gd name="connsiteX25782" fmla="*/ 596367 w 2482948"/>
              <a:gd name="connsiteY25782" fmla="*/ 503585 h 2128862"/>
              <a:gd name="connsiteX25783" fmla="*/ 601765 w 2482948"/>
              <a:gd name="connsiteY25783" fmla="*/ 507313 h 2128862"/>
              <a:gd name="connsiteX25784" fmla="*/ 607831 w 2482948"/>
              <a:gd name="connsiteY25784" fmla="*/ 500325 h 2128862"/>
              <a:gd name="connsiteX25785" fmla="*/ 608275 w 2482948"/>
              <a:gd name="connsiteY25785" fmla="*/ 499833 h 2128862"/>
              <a:gd name="connsiteX25786" fmla="*/ 608511 w 2482948"/>
              <a:gd name="connsiteY25786" fmla="*/ 499572 h 2128862"/>
              <a:gd name="connsiteX25787" fmla="*/ 607304 w 2482948"/>
              <a:gd name="connsiteY25787" fmla="*/ 498697 h 2128862"/>
              <a:gd name="connsiteX25788" fmla="*/ 604936 w 2482948"/>
              <a:gd name="connsiteY25788" fmla="*/ 496982 h 2128862"/>
              <a:gd name="connsiteX25789" fmla="*/ 1343633 w 2482948"/>
              <a:gd name="connsiteY25789" fmla="*/ 489146 h 2128862"/>
              <a:gd name="connsiteX25790" fmla="*/ 1342694 w 2482948"/>
              <a:gd name="connsiteY25790" fmla="*/ 490482 h 2128862"/>
              <a:gd name="connsiteX25791" fmla="*/ 1355997 w 2482948"/>
              <a:gd name="connsiteY25791" fmla="*/ 496516 h 2128862"/>
              <a:gd name="connsiteX25792" fmla="*/ 1357221 w 2482948"/>
              <a:gd name="connsiteY25792" fmla="*/ 495399 h 2128862"/>
              <a:gd name="connsiteX25793" fmla="*/ 1297933 w 2482948"/>
              <a:gd name="connsiteY25793" fmla="*/ 489083 h 2128862"/>
              <a:gd name="connsiteX25794" fmla="*/ 1295877 w 2482948"/>
              <a:gd name="connsiteY25794" fmla="*/ 490179 h 2128862"/>
              <a:gd name="connsiteX25795" fmla="*/ 1296912 w 2482948"/>
              <a:gd name="connsiteY25795" fmla="*/ 490641 h 2128862"/>
              <a:gd name="connsiteX25796" fmla="*/ 1319249 w 2482948"/>
              <a:gd name="connsiteY25796" fmla="*/ 500706 h 2128862"/>
              <a:gd name="connsiteX25797" fmla="*/ 1323564 w 2482948"/>
              <a:gd name="connsiteY25797" fmla="*/ 502665 h 2128862"/>
              <a:gd name="connsiteX25798" fmla="*/ 1325700 w 2482948"/>
              <a:gd name="connsiteY25798" fmla="*/ 501711 h 2128862"/>
              <a:gd name="connsiteX25799" fmla="*/ 1322284 w 2482948"/>
              <a:gd name="connsiteY25799" fmla="*/ 500154 h 2128862"/>
              <a:gd name="connsiteX25800" fmla="*/ 1300774 w 2482948"/>
              <a:gd name="connsiteY25800" fmla="*/ 490364 h 2128862"/>
              <a:gd name="connsiteX25801" fmla="*/ 648718 w 2482948"/>
              <a:gd name="connsiteY25801" fmla="*/ 488844 h 2128862"/>
              <a:gd name="connsiteX25802" fmla="*/ 641052 w 2482948"/>
              <a:gd name="connsiteY25802" fmla="*/ 497387 h 2128862"/>
              <a:gd name="connsiteX25803" fmla="*/ 649519 w 2482948"/>
              <a:gd name="connsiteY25803" fmla="*/ 506077 h 2128862"/>
              <a:gd name="connsiteX25804" fmla="*/ 657052 w 2482948"/>
              <a:gd name="connsiteY25804" fmla="*/ 497627 h 2128862"/>
              <a:gd name="connsiteX25805" fmla="*/ 1372582 w 2482948"/>
              <a:gd name="connsiteY25805" fmla="*/ 488672 h 2128862"/>
              <a:gd name="connsiteX25806" fmla="*/ 1370958 w 2482948"/>
              <a:gd name="connsiteY25806" fmla="*/ 489261 h 2128862"/>
              <a:gd name="connsiteX25807" fmla="*/ 1370709 w 2482948"/>
              <a:gd name="connsiteY25807" fmla="*/ 489488 h 2128862"/>
              <a:gd name="connsiteX25808" fmla="*/ 1386539 w 2482948"/>
              <a:gd name="connsiteY25808" fmla="*/ 496569 h 2128862"/>
              <a:gd name="connsiteX25809" fmla="*/ 1390858 w 2482948"/>
              <a:gd name="connsiteY25809" fmla="*/ 499002 h 2128862"/>
              <a:gd name="connsiteX25810" fmla="*/ 1391854 w 2482948"/>
              <a:gd name="connsiteY25810" fmla="*/ 498561 h 2128862"/>
              <a:gd name="connsiteX25811" fmla="*/ 1392538 w 2482948"/>
              <a:gd name="connsiteY25811" fmla="*/ 498259 h 2128862"/>
              <a:gd name="connsiteX25812" fmla="*/ 1388055 w 2482948"/>
              <a:gd name="connsiteY25812" fmla="*/ 495605 h 2128862"/>
              <a:gd name="connsiteX25813" fmla="*/ 836930 w 2482948"/>
              <a:gd name="connsiteY25813" fmla="*/ 488484 h 2128862"/>
              <a:gd name="connsiteX25814" fmla="*/ 832179 w 2482948"/>
              <a:gd name="connsiteY25814" fmla="*/ 493899 h 2128862"/>
              <a:gd name="connsiteX25815" fmla="*/ 834026 w 2482948"/>
              <a:gd name="connsiteY25815" fmla="*/ 495778 h 2128862"/>
              <a:gd name="connsiteX25816" fmla="*/ 837818 w 2482948"/>
              <a:gd name="connsiteY25816" fmla="*/ 499636 h 2128862"/>
              <a:gd name="connsiteX25817" fmla="*/ 840372 w 2482948"/>
              <a:gd name="connsiteY25817" fmla="*/ 499703 h 2128862"/>
              <a:gd name="connsiteX25818" fmla="*/ 841718 w 2482948"/>
              <a:gd name="connsiteY25818" fmla="*/ 499739 h 2128862"/>
              <a:gd name="connsiteX25819" fmla="*/ 844398 w 2482948"/>
              <a:gd name="connsiteY25819" fmla="*/ 496585 h 2128862"/>
              <a:gd name="connsiteX25820" fmla="*/ 842212 w 2482948"/>
              <a:gd name="connsiteY25820" fmla="*/ 494866 h 2128862"/>
              <a:gd name="connsiteX25821" fmla="*/ 840252 w 2482948"/>
              <a:gd name="connsiteY25821" fmla="*/ 492498 h 2128862"/>
              <a:gd name="connsiteX25822" fmla="*/ 838694 w 2482948"/>
              <a:gd name="connsiteY25822" fmla="*/ 490616 h 2128862"/>
              <a:gd name="connsiteX25823" fmla="*/ 1397983 w 2482948"/>
              <a:gd name="connsiteY25823" fmla="*/ 488434 h 2128862"/>
              <a:gd name="connsiteX25824" fmla="*/ 1402776 w 2482948"/>
              <a:gd name="connsiteY25824" fmla="*/ 493735 h 2128862"/>
              <a:gd name="connsiteX25825" fmla="*/ 1403138 w 2482948"/>
              <a:gd name="connsiteY25825" fmla="*/ 493576 h 2128862"/>
              <a:gd name="connsiteX25826" fmla="*/ 1404264 w 2482948"/>
              <a:gd name="connsiteY25826" fmla="*/ 493079 h 2128862"/>
              <a:gd name="connsiteX25827" fmla="*/ 1402258 w 2482948"/>
              <a:gd name="connsiteY25827" fmla="*/ 490363 h 2128862"/>
              <a:gd name="connsiteX25828" fmla="*/ 1234449 w 2482948"/>
              <a:gd name="connsiteY25828" fmla="*/ 487864 h 2128862"/>
              <a:gd name="connsiteX25829" fmla="*/ 1234449 w 2482948"/>
              <a:gd name="connsiteY25829" fmla="*/ 490969 h 2128862"/>
              <a:gd name="connsiteX25830" fmla="*/ 1234471 w 2482948"/>
              <a:gd name="connsiteY25830" fmla="*/ 490979 h 2128862"/>
              <a:gd name="connsiteX25831" fmla="*/ 1234511 w 2482948"/>
              <a:gd name="connsiteY25831" fmla="*/ 490997 h 2128862"/>
              <a:gd name="connsiteX25832" fmla="*/ 1234862 w 2482948"/>
              <a:gd name="connsiteY25832" fmla="*/ 489814 h 2128862"/>
              <a:gd name="connsiteX25833" fmla="*/ 1234958 w 2482948"/>
              <a:gd name="connsiteY25833" fmla="*/ 491191 h 2128862"/>
              <a:gd name="connsiteX25834" fmla="*/ 1235568 w 2482948"/>
              <a:gd name="connsiteY25834" fmla="*/ 491456 h 2128862"/>
              <a:gd name="connsiteX25835" fmla="*/ 1237515 w 2482948"/>
              <a:gd name="connsiteY25835" fmla="*/ 490232 h 2128862"/>
              <a:gd name="connsiteX25836" fmla="*/ 1236517 w 2482948"/>
              <a:gd name="connsiteY25836" fmla="*/ 489814 h 2128862"/>
              <a:gd name="connsiteX25837" fmla="*/ 1248343 w 2482948"/>
              <a:gd name="connsiteY25837" fmla="*/ 487824 h 2128862"/>
              <a:gd name="connsiteX25838" fmla="*/ 1246392 w 2482948"/>
              <a:gd name="connsiteY25838" fmla="*/ 489061 h 2128862"/>
              <a:gd name="connsiteX25839" fmla="*/ 1253615 w 2482948"/>
              <a:gd name="connsiteY25839" fmla="*/ 492158 h 2128862"/>
              <a:gd name="connsiteX25840" fmla="*/ 1268955 w 2482948"/>
              <a:gd name="connsiteY25840" fmla="*/ 498943 h 2128862"/>
              <a:gd name="connsiteX25841" fmla="*/ 1270866 w 2482948"/>
              <a:gd name="connsiteY25841" fmla="*/ 497924 h 2128862"/>
              <a:gd name="connsiteX25842" fmla="*/ 1257890 w 2482948"/>
              <a:gd name="connsiteY25842" fmla="*/ 492020 h 2128862"/>
              <a:gd name="connsiteX25843" fmla="*/ 1248790 w 2482948"/>
              <a:gd name="connsiteY25843" fmla="*/ 488022 h 2128862"/>
              <a:gd name="connsiteX25844" fmla="*/ 858034 w 2482948"/>
              <a:gd name="connsiteY25844" fmla="*/ 487519 h 2128862"/>
              <a:gd name="connsiteX25845" fmla="*/ 851350 w 2482948"/>
              <a:gd name="connsiteY25845" fmla="*/ 495423 h 2128862"/>
              <a:gd name="connsiteX25846" fmla="*/ 854292 w 2482948"/>
              <a:gd name="connsiteY25846" fmla="*/ 497737 h 2128862"/>
              <a:gd name="connsiteX25847" fmla="*/ 857364 w 2482948"/>
              <a:gd name="connsiteY25847" fmla="*/ 500153 h 2128862"/>
              <a:gd name="connsiteX25848" fmla="*/ 857453 w 2482948"/>
              <a:gd name="connsiteY25848" fmla="*/ 500155 h 2128862"/>
              <a:gd name="connsiteX25849" fmla="*/ 858715 w 2482948"/>
              <a:gd name="connsiteY25849" fmla="*/ 500188 h 2128862"/>
              <a:gd name="connsiteX25850" fmla="*/ 861903 w 2482948"/>
              <a:gd name="connsiteY25850" fmla="*/ 500273 h 2128862"/>
              <a:gd name="connsiteX25851" fmla="*/ 862085 w 2482948"/>
              <a:gd name="connsiteY25851" fmla="*/ 500310 h 2128862"/>
              <a:gd name="connsiteX25852" fmla="*/ 862344 w 2482948"/>
              <a:gd name="connsiteY25852" fmla="*/ 500364 h 2128862"/>
              <a:gd name="connsiteX25853" fmla="*/ 862652 w 2482948"/>
              <a:gd name="connsiteY25853" fmla="*/ 500428 h 2128862"/>
              <a:gd name="connsiteX25854" fmla="*/ 865691 w 2482948"/>
              <a:gd name="connsiteY25854" fmla="*/ 496684 h 2128862"/>
              <a:gd name="connsiteX25855" fmla="*/ 1944491 w 2482948"/>
              <a:gd name="connsiteY25855" fmla="*/ 487181 h 2128862"/>
              <a:gd name="connsiteX25856" fmla="*/ 1870793 w 2482948"/>
              <a:gd name="connsiteY25856" fmla="*/ 504569 h 2128862"/>
              <a:gd name="connsiteX25857" fmla="*/ 1868448 w 2482948"/>
              <a:gd name="connsiteY25857" fmla="*/ 504155 h 2128862"/>
              <a:gd name="connsiteX25858" fmla="*/ 1803535 w 2482948"/>
              <a:gd name="connsiteY25858" fmla="*/ 559701 h 2128862"/>
              <a:gd name="connsiteX25859" fmla="*/ 1795454 w 2482948"/>
              <a:gd name="connsiteY25859" fmla="*/ 570247 h 2128862"/>
              <a:gd name="connsiteX25860" fmla="*/ 1790534 w 2482948"/>
              <a:gd name="connsiteY25860" fmla="*/ 576667 h 2128862"/>
              <a:gd name="connsiteX25861" fmla="*/ 1809423 w 2482948"/>
              <a:gd name="connsiteY25861" fmla="*/ 563092 h 2128862"/>
              <a:gd name="connsiteX25862" fmla="*/ 1809706 w 2482948"/>
              <a:gd name="connsiteY25862" fmla="*/ 562959 h 2128862"/>
              <a:gd name="connsiteX25863" fmla="*/ 1831359 w 2482948"/>
              <a:gd name="connsiteY25863" fmla="*/ 552724 h 2128862"/>
              <a:gd name="connsiteX25864" fmla="*/ 1857285 w 2482948"/>
              <a:gd name="connsiteY25864" fmla="*/ 540470 h 2128862"/>
              <a:gd name="connsiteX25865" fmla="*/ 1883479 w 2482948"/>
              <a:gd name="connsiteY25865" fmla="*/ 518218 h 2128862"/>
              <a:gd name="connsiteX25866" fmla="*/ 1886099 w 2482948"/>
              <a:gd name="connsiteY25866" fmla="*/ 517115 h 2128862"/>
              <a:gd name="connsiteX25867" fmla="*/ 2033913 w 2482948"/>
              <a:gd name="connsiteY25867" fmla="*/ 500845 h 2128862"/>
              <a:gd name="connsiteX25868" fmla="*/ 2043150 w 2482948"/>
              <a:gd name="connsiteY25868" fmla="*/ 502500 h 2128862"/>
              <a:gd name="connsiteX25869" fmla="*/ 2052389 w 2482948"/>
              <a:gd name="connsiteY25869" fmla="*/ 504155 h 2128862"/>
              <a:gd name="connsiteX25870" fmla="*/ 2143764 w 2482948"/>
              <a:gd name="connsiteY25870" fmla="*/ 523058 h 2128862"/>
              <a:gd name="connsiteX25871" fmla="*/ 2180078 w 2482948"/>
              <a:gd name="connsiteY25871" fmla="*/ 532351 h 2128862"/>
              <a:gd name="connsiteX25872" fmla="*/ 2203736 w 2482948"/>
              <a:gd name="connsiteY25872" fmla="*/ 538406 h 2128862"/>
              <a:gd name="connsiteX25873" fmla="*/ 2239147 w 2482948"/>
              <a:gd name="connsiteY25873" fmla="*/ 547469 h 2128862"/>
              <a:gd name="connsiteX25874" fmla="*/ 2231570 w 2482948"/>
              <a:gd name="connsiteY25874" fmla="*/ 544952 h 2128862"/>
              <a:gd name="connsiteX25875" fmla="*/ 2039014 w 2482948"/>
              <a:gd name="connsiteY25875" fmla="*/ 494641 h 2128862"/>
              <a:gd name="connsiteX25876" fmla="*/ 2034601 w 2482948"/>
              <a:gd name="connsiteY25876" fmla="*/ 493675 h 2128862"/>
              <a:gd name="connsiteX25877" fmla="*/ 2020122 w 2482948"/>
              <a:gd name="connsiteY25877" fmla="*/ 490780 h 2128862"/>
              <a:gd name="connsiteX25878" fmla="*/ 1944491 w 2482948"/>
              <a:gd name="connsiteY25878" fmla="*/ 487181 h 2128862"/>
              <a:gd name="connsiteX25879" fmla="*/ 625235 w 2482948"/>
              <a:gd name="connsiteY25879" fmla="*/ 487126 h 2128862"/>
              <a:gd name="connsiteX25880" fmla="*/ 614643 w 2482948"/>
              <a:gd name="connsiteY25880" fmla="*/ 498654 h 2128862"/>
              <a:gd name="connsiteX25881" fmla="*/ 616993 w 2482948"/>
              <a:gd name="connsiteY25881" fmla="*/ 501220 h 2128862"/>
              <a:gd name="connsiteX25882" fmla="*/ 625405 w 2482948"/>
              <a:gd name="connsiteY25882" fmla="*/ 506814 h 2128862"/>
              <a:gd name="connsiteX25883" fmla="*/ 634468 w 2482948"/>
              <a:gd name="connsiteY25883" fmla="*/ 496610 h 2128862"/>
              <a:gd name="connsiteX25884" fmla="*/ 634348 w 2482948"/>
              <a:gd name="connsiteY25884" fmla="*/ 496487 h 2128862"/>
              <a:gd name="connsiteX25885" fmla="*/ 554034 w 2482948"/>
              <a:gd name="connsiteY25885" fmla="*/ 486764 h 2128862"/>
              <a:gd name="connsiteX25886" fmla="*/ 542960 w 2482948"/>
              <a:gd name="connsiteY25886" fmla="*/ 499598 h 2128862"/>
              <a:gd name="connsiteX25887" fmla="*/ 550999 w 2482948"/>
              <a:gd name="connsiteY25887" fmla="*/ 507916 h 2128862"/>
              <a:gd name="connsiteX25888" fmla="*/ 552200 w 2482948"/>
              <a:gd name="connsiteY25888" fmla="*/ 509160 h 2128862"/>
              <a:gd name="connsiteX25889" fmla="*/ 552369 w 2482948"/>
              <a:gd name="connsiteY25889" fmla="*/ 509334 h 2128862"/>
              <a:gd name="connsiteX25890" fmla="*/ 563809 w 2482948"/>
              <a:gd name="connsiteY25890" fmla="*/ 496072 h 2128862"/>
              <a:gd name="connsiteX25891" fmla="*/ 1381431 w 2482948"/>
              <a:gd name="connsiteY25891" fmla="*/ 485465 h 2128862"/>
              <a:gd name="connsiteX25892" fmla="*/ 1380248 w 2482948"/>
              <a:gd name="connsiteY25892" fmla="*/ 485893 h 2128862"/>
              <a:gd name="connsiteX25893" fmla="*/ 1379228 w 2482948"/>
              <a:gd name="connsiteY25893" fmla="*/ 486263 h 2128862"/>
              <a:gd name="connsiteX25894" fmla="*/ 1389849 w 2482948"/>
              <a:gd name="connsiteY25894" fmla="*/ 491055 h 2128862"/>
              <a:gd name="connsiteX25895" fmla="*/ 1396741 w 2482948"/>
              <a:gd name="connsiteY25895" fmla="*/ 495075 h 2128862"/>
              <a:gd name="connsiteX25896" fmla="*/ 1391778 w 2482948"/>
              <a:gd name="connsiteY25896" fmla="*/ 490226 h 2128862"/>
              <a:gd name="connsiteX25897" fmla="*/ 1231840 w 2482948"/>
              <a:gd name="connsiteY25897" fmla="*/ 485405 h 2128862"/>
              <a:gd name="connsiteX25898" fmla="*/ 1232092 w 2482948"/>
              <a:gd name="connsiteY25898" fmla="*/ 489223 h 2128862"/>
              <a:gd name="connsiteX25899" fmla="*/ 1232113 w 2482948"/>
              <a:gd name="connsiteY25899" fmla="*/ 489550 h 2128862"/>
              <a:gd name="connsiteX25900" fmla="*/ 1232115 w 2482948"/>
              <a:gd name="connsiteY25900" fmla="*/ 489575 h 2128862"/>
              <a:gd name="connsiteX25901" fmla="*/ 1233172 w 2482948"/>
              <a:gd name="connsiteY25901" fmla="*/ 490331 h 2128862"/>
              <a:gd name="connsiteX25902" fmla="*/ 1234055 w 2482948"/>
              <a:gd name="connsiteY25902" fmla="*/ 487493 h 2128862"/>
              <a:gd name="connsiteX25903" fmla="*/ 1233282 w 2482948"/>
              <a:gd name="connsiteY25903" fmla="*/ 486764 h 2128862"/>
              <a:gd name="connsiteX25904" fmla="*/ 1231690 w 2482948"/>
              <a:gd name="connsiteY25904" fmla="*/ 485263 h 2128862"/>
              <a:gd name="connsiteX25905" fmla="*/ 1231707 w 2482948"/>
              <a:gd name="connsiteY25905" fmla="*/ 485535 h 2128862"/>
              <a:gd name="connsiteX25906" fmla="*/ 1231715 w 2482948"/>
              <a:gd name="connsiteY25906" fmla="*/ 485652 h 2128862"/>
              <a:gd name="connsiteX25907" fmla="*/ 1231799 w 2482948"/>
              <a:gd name="connsiteY25907" fmla="*/ 485367 h 2128862"/>
              <a:gd name="connsiteX25908" fmla="*/ 1305226 w 2482948"/>
              <a:gd name="connsiteY25908" fmla="*/ 485197 h 2128862"/>
              <a:gd name="connsiteX25909" fmla="*/ 1303162 w 2482948"/>
              <a:gd name="connsiteY25909" fmla="*/ 486297 h 2128862"/>
              <a:gd name="connsiteX25910" fmla="*/ 1324351 w 2482948"/>
              <a:gd name="connsiteY25910" fmla="*/ 495879 h 2128862"/>
              <a:gd name="connsiteX25911" fmla="*/ 1330757 w 2482948"/>
              <a:gd name="connsiteY25911" fmla="*/ 498815 h 2128862"/>
              <a:gd name="connsiteX25912" fmla="*/ 1331493 w 2482948"/>
              <a:gd name="connsiteY25912" fmla="*/ 497106 h 2128862"/>
              <a:gd name="connsiteX25913" fmla="*/ 1327386 w 2482948"/>
              <a:gd name="connsiteY25913" fmla="*/ 495190 h 2128862"/>
              <a:gd name="connsiteX25914" fmla="*/ 1306565 w 2482948"/>
              <a:gd name="connsiteY25914" fmla="*/ 485813 h 2128862"/>
              <a:gd name="connsiteX25915" fmla="*/ 816880 w 2482948"/>
              <a:gd name="connsiteY25915" fmla="*/ 485101 h 2128862"/>
              <a:gd name="connsiteX25916" fmla="*/ 810404 w 2482948"/>
              <a:gd name="connsiteY25916" fmla="*/ 492289 h 2128862"/>
              <a:gd name="connsiteX25917" fmla="*/ 812226 w 2482948"/>
              <a:gd name="connsiteY25917" fmla="*/ 493462 h 2128862"/>
              <a:gd name="connsiteX25918" fmla="*/ 820796 w 2482948"/>
              <a:gd name="connsiteY25918" fmla="*/ 498981 h 2128862"/>
              <a:gd name="connsiteX25919" fmla="*/ 825385 w 2482948"/>
              <a:gd name="connsiteY25919" fmla="*/ 493755 h 2128862"/>
              <a:gd name="connsiteX25920" fmla="*/ 823440 w 2482948"/>
              <a:gd name="connsiteY25920" fmla="*/ 491776 h 2128862"/>
              <a:gd name="connsiteX25921" fmla="*/ 1231004 w 2482948"/>
              <a:gd name="connsiteY25921" fmla="*/ 484616 h 2128862"/>
              <a:gd name="connsiteX25922" fmla="*/ 1231004 w 2482948"/>
              <a:gd name="connsiteY25922" fmla="*/ 484986 h 2128862"/>
              <a:gd name="connsiteX25923" fmla="*/ 1231007 w 2482948"/>
              <a:gd name="connsiteY25923" fmla="*/ 484974 h 2128862"/>
              <a:gd name="connsiteX25924" fmla="*/ 1231018 w 2482948"/>
              <a:gd name="connsiteY25924" fmla="*/ 484938 h 2128862"/>
              <a:gd name="connsiteX25925" fmla="*/ 1231092 w 2482948"/>
              <a:gd name="connsiteY25925" fmla="*/ 484699 h 2128862"/>
              <a:gd name="connsiteX25926" fmla="*/ 899011 w 2482948"/>
              <a:gd name="connsiteY25926" fmla="*/ 484500 h 2128862"/>
              <a:gd name="connsiteX25927" fmla="*/ 894080 w 2482948"/>
              <a:gd name="connsiteY25927" fmla="*/ 490622 h 2128862"/>
              <a:gd name="connsiteX25928" fmla="*/ 896218 w 2482948"/>
              <a:gd name="connsiteY25928" fmla="*/ 494501 h 2128862"/>
              <a:gd name="connsiteX25929" fmla="*/ 900275 w 2482948"/>
              <a:gd name="connsiteY25929" fmla="*/ 501275 h 2128862"/>
              <a:gd name="connsiteX25930" fmla="*/ 904310 w 2482948"/>
              <a:gd name="connsiteY25930" fmla="*/ 495866 h 2128862"/>
              <a:gd name="connsiteX25931" fmla="*/ 795053 w 2482948"/>
              <a:gd name="connsiteY25931" fmla="*/ 484323 h 2128862"/>
              <a:gd name="connsiteX25932" fmla="*/ 788636 w 2482948"/>
              <a:gd name="connsiteY25932" fmla="*/ 491327 h 2128862"/>
              <a:gd name="connsiteX25933" fmla="*/ 789642 w 2482948"/>
              <a:gd name="connsiteY25933" fmla="*/ 492165 h 2128862"/>
              <a:gd name="connsiteX25934" fmla="*/ 791568 w 2482948"/>
              <a:gd name="connsiteY25934" fmla="*/ 493769 h 2128862"/>
              <a:gd name="connsiteX25935" fmla="*/ 797917 w 2482948"/>
              <a:gd name="connsiteY25935" fmla="*/ 499059 h 2128862"/>
              <a:gd name="connsiteX25936" fmla="*/ 801679 w 2482948"/>
              <a:gd name="connsiteY25936" fmla="*/ 494812 h 2128862"/>
              <a:gd name="connsiteX25937" fmla="*/ 803596 w 2482948"/>
              <a:gd name="connsiteY25937" fmla="*/ 492689 h 2128862"/>
              <a:gd name="connsiteX25938" fmla="*/ 803437 w 2482948"/>
              <a:gd name="connsiteY25938" fmla="*/ 492587 h 2128862"/>
              <a:gd name="connsiteX25939" fmla="*/ 1347280 w 2482948"/>
              <a:gd name="connsiteY25939" fmla="*/ 483955 h 2128862"/>
              <a:gd name="connsiteX25940" fmla="*/ 1346299 w 2482948"/>
              <a:gd name="connsiteY25940" fmla="*/ 485351 h 2128862"/>
              <a:gd name="connsiteX25941" fmla="*/ 1358022 w 2482948"/>
              <a:gd name="connsiteY25941" fmla="*/ 490765 h 2128862"/>
              <a:gd name="connsiteX25942" fmla="*/ 1360865 w 2482948"/>
              <a:gd name="connsiteY25942" fmla="*/ 492077 h 2128862"/>
              <a:gd name="connsiteX25943" fmla="*/ 1361339 w 2482948"/>
              <a:gd name="connsiteY25943" fmla="*/ 491645 h 2128862"/>
              <a:gd name="connsiteX25944" fmla="*/ 1361573 w 2482948"/>
              <a:gd name="connsiteY25944" fmla="*/ 491431 h 2128862"/>
              <a:gd name="connsiteX25945" fmla="*/ 1362147 w 2482948"/>
              <a:gd name="connsiteY25945" fmla="*/ 490908 h 2128862"/>
              <a:gd name="connsiteX25946" fmla="*/ 1254874 w 2482948"/>
              <a:gd name="connsiteY25946" fmla="*/ 483683 h 2128862"/>
              <a:gd name="connsiteX25947" fmla="*/ 1253156 w 2482948"/>
              <a:gd name="connsiteY25947" fmla="*/ 484772 h 2128862"/>
              <a:gd name="connsiteX25948" fmla="*/ 1259270 w 2482948"/>
              <a:gd name="connsiteY25948" fmla="*/ 487470 h 2128862"/>
              <a:gd name="connsiteX25949" fmla="*/ 1276194 w 2482948"/>
              <a:gd name="connsiteY25949" fmla="*/ 495085 h 2128862"/>
              <a:gd name="connsiteX25950" fmla="*/ 1277786 w 2482948"/>
              <a:gd name="connsiteY25950" fmla="*/ 494237 h 2128862"/>
              <a:gd name="connsiteX25951" fmla="*/ 1262440 w 2482948"/>
              <a:gd name="connsiteY25951" fmla="*/ 487331 h 2128862"/>
              <a:gd name="connsiteX25952" fmla="*/ 772386 w 2482948"/>
              <a:gd name="connsiteY25952" fmla="*/ 483263 h 2128862"/>
              <a:gd name="connsiteX25953" fmla="*/ 772021 w 2482948"/>
              <a:gd name="connsiteY25953" fmla="*/ 483656 h 2128862"/>
              <a:gd name="connsiteX25954" fmla="*/ 770939 w 2482948"/>
              <a:gd name="connsiteY25954" fmla="*/ 484823 h 2128862"/>
              <a:gd name="connsiteX25955" fmla="*/ 766635 w 2482948"/>
              <a:gd name="connsiteY25955" fmla="*/ 489465 h 2128862"/>
              <a:gd name="connsiteX25956" fmla="*/ 766652 w 2482948"/>
              <a:gd name="connsiteY25956" fmla="*/ 489475 h 2128862"/>
              <a:gd name="connsiteX25957" fmla="*/ 778362 w 2482948"/>
              <a:gd name="connsiteY25957" fmla="*/ 496483 h 2128862"/>
              <a:gd name="connsiteX25958" fmla="*/ 782639 w 2482948"/>
              <a:gd name="connsiteY25958" fmla="*/ 491810 h 2128862"/>
              <a:gd name="connsiteX25959" fmla="*/ 775500 w 2482948"/>
              <a:gd name="connsiteY25959" fmla="*/ 485859 h 2128862"/>
              <a:gd name="connsiteX25960" fmla="*/ 773904 w 2482948"/>
              <a:gd name="connsiteY25960" fmla="*/ 484528 h 2128862"/>
              <a:gd name="connsiteX25961" fmla="*/ 1229138 w 2482948"/>
              <a:gd name="connsiteY25961" fmla="*/ 482858 h 2128862"/>
              <a:gd name="connsiteX25962" fmla="*/ 1229241 w 2482948"/>
              <a:gd name="connsiteY25962" fmla="*/ 484563 h 2128862"/>
              <a:gd name="connsiteX25963" fmla="*/ 1229508 w 2482948"/>
              <a:gd name="connsiteY25963" fmla="*/ 483671 h 2128862"/>
              <a:gd name="connsiteX25964" fmla="*/ 1229617 w 2482948"/>
              <a:gd name="connsiteY25964" fmla="*/ 483309 h 2128862"/>
              <a:gd name="connsiteX25965" fmla="*/ 1229288 w 2482948"/>
              <a:gd name="connsiteY25965" fmla="*/ 482999 h 2128862"/>
              <a:gd name="connsiteX25966" fmla="*/ 884228 w 2482948"/>
              <a:gd name="connsiteY25966" fmla="*/ 482490 h 2128862"/>
              <a:gd name="connsiteX25967" fmla="*/ 879320 w 2482948"/>
              <a:gd name="connsiteY25967" fmla="*/ 488540 h 2128862"/>
              <a:gd name="connsiteX25968" fmla="*/ 884232 w 2482948"/>
              <a:gd name="connsiteY25968" fmla="*/ 495751 h 2128862"/>
              <a:gd name="connsiteX25969" fmla="*/ 888591 w 2482948"/>
              <a:gd name="connsiteY25969" fmla="*/ 490343 h 2128862"/>
              <a:gd name="connsiteX25970" fmla="*/ 884952 w 2482948"/>
              <a:gd name="connsiteY25970" fmla="*/ 483793 h 2128862"/>
              <a:gd name="connsiteX25971" fmla="*/ 726329 w 2482948"/>
              <a:gd name="connsiteY25971" fmla="*/ 481819 h 2128862"/>
              <a:gd name="connsiteX25972" fmla="*/ 721382 w 2482948"/>
              <a:gd name="connsiteY25972" fmla="*/ 486986 h 2128862"/>
              <a:gd name="connsiteX25973" fmla="*/ 721922 w 2482948"/>
              <a:gd name="connsiteY25973" fmla="*/ 487546 h 2128862"/>
              <a:gd name="connsiteX25974" fmla="*/ 726164 w 2482948"/>
              <a:gd name="connsiteY25974" fmla="*/ 491947 h 2128862"/>
              <a:gd name="connsiteX25975" fmla="*/ 730255 w 2482948"/>
              <a:gd name="connsiteY25975" fmla="*/ 496190 h 2128862"/>
              <a:gd name="connsiteX25976" fmla="*/ 736253 w 2482948"/>
              <a:gd name="connsiteY25976" fmla="*/ 489834 h 2128862"/>
              <a:gd name="connsiteX25977" fmla="*/ 726531 w 2482948"/>
              <a:gd name="connsiteY25977" fmla="*/ 482107 h 2128862"/>
              <a:gd name="connsiteX25978" fmla="*/ 726443 w 2482948"/>
              <a:gd name="connsiteY25978" fmla="*/ 481982 h 2128862"/>
              <a:gd name="connsiteX25979" fmla="*/ 726394 w 2482948"/>
              <a:gd name="connsiteY25979" fmla="*/ 481913 h 2128862"/>
              <a:gd name="connsiteX25980" fmla="*/ 936865 w 2482948"/>
              <a:gd name="connsiteY25980" fmla="*/ 481668 h 2128862"/>
              <a:gd name="connsiteX25981" fmla="*/ 930897 w 2482948"/>
              <a:gd name="connsiteY25981" fmla="*/ 490417 h 2128862"/>
              <a:gd name="connsiteX25982" fmla="*/ 931857 w 2482948"/>
              <a:gd name="connsiteY25982" fmla="*/ 493871 h 2128862"/>
              <a:gd name="connsiteX25983" fmla="*/ 932043 w 2482948"/>
              <a:gd name="connsiteY25983" fmla="*/ 494539 h 2128862"/>
              <a:gd name="connsiteX25984" fmla="*/ 932583 w 2482948"/>
              <a:gd name="connsiteY25984" fmla="*/ 496483 h 2128862"/>
              <a:gd name="connsiteX25985" fmla="*/ 933448 w 2482948"/>
              <a:gd name="connsiteY25985" fmla="*/ 513214 h 2128862"/>
              <a:gd name="connsiteX25986" fmla="*/ 937251 w 2482948"/>
              <a:gd name="connsiteY25986" fmla="*/ 507033 h 2128862"/>
              <a:gd name="connsiteX25987" fmla="*/ 937014 w 2482948"/>
              <a:gd name="connsiteY25987" fmla="*/ 482349 h 2128862"/>
              <a:gd name="connsiteX25988" fmla="*/ 936934 w 2482948"/>
              <a:gd name="connsiteY25988" fmla="*/ 481984 h 2128862"/>
              <a:gd name="connsiteX25989" fmla="*/ 936882 w 2482948"/>
              <a:gd name="connsiteY25989" fmla="*/ 481748 h 2128862"/>
              <a:gd name="connsiteX25990" fmla="*/ 1312043 w 2482948"/>
              <a:gd name="connsiteY25990" fmla="*/ 481564 h 2128862"/>
              <a:gd name="connsiteX25991" fmla="*/ 1309884 w 2482948"/>
              <a:gd name="connsiteY25991" fmla="*/ 482715 h 2128862"/>
              <a:gd name="connsiteX25992" fmla="*/ 1328764 w 2482948"/>
              <a:gd name="connsiteY25992" fmla="*/ 491466 h 2128862"/>
              <a:gd name="connsiteX25993" fmla="*/ 1333073 w 2482948"/>
              <a:gd name="connsiteY25993" fmla="*/ 493438 h 2128862"/>
              <a:gd name="connsiteX25994" fmla="*/ 1333878 w 2482948"/>
              <a:gd name="connsiteY25994" fmla="*/ 491570 h 2128862"/>
              <a:gd name="connsiteX25995" fmla="*/ 1331246 w 2482948"/>
              <a:gd name="connsiteY25995" fmla="*/ 490364 h 2128862"/>
              <a:gd name="connsiteX25996" fmla="*/ 1487313 w 2482948"/>
              <a:gd name="connsiteY25996" fmla="*/ 480347 h 2128862"/>
              <a:gd name="connsiteX25997" fmla="*/ 1431761 w 2482948"/>
              <a:gd name="connsiteY25997" fmla="*/ 487862 h 2128862"/>
              <a:gd name="connsiteX25998" fmla="*/ 1423729 w 2482948"/>
              <a:gd name="connsiteY25998" fmla="*/ 491093 h 2128862"/>
              <a:gd name="connsiteX25999" fmla="*/ 1418640 w 2482948"/>
              <a:gd name="connsiteY25999" fmla="*/ 493141 h 2128862"/>
              <a:gd name="connsiteX26000" fmla="*/ 1422843 w 2482948"/>
              <a:gd name="connsiteY26000" fmla="*/ 497470 h 2128862"/>
              <a:gd name="connsiteX26001" fmla="*/ 1425437 w 2482948"/>
              <a:gd name="connsiteY26001" fmla="*/ 500141 h 2128862"/>
              <a:gd name="connsiteX26002" fmla="*/ 1425723 w 2482948"/>
              <a:gd name="connsiteY26002" fmla="*/ 500435 h 2128862"/>
              <a:gd name="connsiteX26003" fmla="*/ 1425652 w 2482948"/>
              <a:gd name="connsiteY26003" fmla="*/ 505200 h 2128862"/>
              <a:gd name="connsiteX26004" fmla="*/ 1429298 w 2482948"/>
              <a:gd name="connsiteY26004" fmla="*/ 503484 h 2128862"/>
              <a:gd name="connsiteX26005" fmla="*/ 1437430 w 2482948"/>
              <a:gd name="connsiteY26005" fmla="*/ 499658 h 2128862"/>
              <a:gd name="connsiteX26006" fmla="*/ 1437435 w 2482948"/>
              <a:gd name="connsiteY26006" fmla="*/ 499657 h 2128862"/>
              <a:gd name="connsiteX26007" fmla="*/ 1480994 w 2482948"/>
              <a:gd name="connsiteY26007" fmla="*/ 489362 h 2128862"/>
              <a:gd name="connsiteX26008" fmla="*/ 1492370 w 2482948"/>
              <a:gd name="connsiteY26008" fmla="*/ 488869 h 2128862"/>
              <a:gd name="connsiteX26009" fmla="*/ 1504417 w 2482948"/>
              <a:gd name="connsiteY26009" fmla="*/ 486503 h 2128862"/>
              <a:gd name="connsiteX26010" fmla="*/ 1577509 w 2482948"/>
              <a:gd name="connsiteY26010" fmla="*/ 485176 h 2128862"/>
              <a:gd name="connsiteX26011" fmla="*/ 1592650 w 2482948"/>
              <a:gd name="connsiteY26011" fmla="*/ 486689 h 2128862"/>
              <a:gd name="connsiteX26012" fmla="*/ 1624539 w 2482948"/>
              <a:gd name="connsiteY26012" fmla="*/ 489876 h 2128862"/>
              <a:gd name="connsiteX26013" fmla="*/ 1633066 w 2482948"/>
              <a:gd name="connsiteY26013" fmla="*/ 490728 h 2128862"/>
              <a:gd name="connsiteX26014" fmla="*/ 1609930 w 2482948"/>
              <a:gd name="connsiteY26014" fmla="*/ 487002 h 2128862"/>
              <a:gd name="connsiteX26015" fmla="*/ 1572681 w 2482948"/>
              <a:gd name="connsiteY26015" fmla="*/ 483305 h 2128862"/>
              <a:gd name="connsiteX26016" fmla="*/ 1548395 w 2482948"/>
              <a:gd name="connsiteY26016" fmla="*/ 480894 h 2128862"/>
              <a:gd name="connsiteX26017" fmla="*/ 1487313 w 2482948"/>
              <a:gd name="connsiteY26017" fmla="*/ 480347 h 2128862"/>
              <a:gd name="connsiteX26018" fmla="*/ 752952 w 2482948"/>
              <a:gd name="connsiteY26018" fmla="*/ 480021 h 2128862"/>
              <a:gd name="connsiteX26019" fmla="*/ 748340 w 2482948"/>
              <a:gd name="connsiteY26019" fmla="*/ 484908 h 2128862"/>
              <a:gd name="connsiteX26020" fmla="*/ 745202 w 2482948"/>
              <a:gd name="connsiteY26020" fmla="*/ 488233 h 2128862"/>
              <a:gd name="connsiteX26021" fmla="*/ 755570 w 2482948"/>
              <a:gd name="connsiteY26021" fmla="*/ 494643 h 2128862"/>
              <a:gd name="connsiteX26022" fmla="*/ 761682 w 2482948"/>
              <a:gd name="connsiteY26022" fmla="*/ 488060 h 2128862"/>
              <a:gd name="connsiteX26023" fmla="*/ 1261366 w 2482948"/>
              <a:gd name="connsiteY26023" fmla="*/ 479568 h 2128862"/>
              <a:gd name="connsiteX26024" fmla="*/ 1259340 w 2482948"/>
              <a:gd name="connsiteY26024" fmla="*/ 480852 h 2128862"/>
              <a:gd name="connsiteX26025" fmla="*/ 1264923 w 2482948"/>
              <a:gd name="connsiteY26025" fmla="*/ 483333 h 2128862"/>
              <a:gd name="connsiteX26026" fmla="*/ 1283177 w 2482948"/>
              <a:gd name="connsiteY26026" fmla="*/ 491364 h 2128862"/>
              <a:gd name="connsiteX26027" fmla="*/ 1285296 w 2482948"/>
              <a:gd name="connsiteY26027" fmla="*/ 490235 h 2128862"/>
              <a:gd name="connsiteX26028" fmla="*/ 1282850 w 2482948"/>
              <a:gd name="connsiteY26028" fmla="*/ 489143 h 2128862"/>
              <a:gd name="connsiteX26029" fmla="*/ 1280975 w 2482948"/>
              <a:gd name="connsiteY26029" fmla="*/ 488305 h 2128862"/>
              <a:gd name="connsiteX26030" fmla="*/ 1278986 w 2482948"/>
              <a:gd name="connsiteY26030" fmla="*/ 487417 h 2128862"/>
              <a:gd name="connsiteX26031" fmla="*/ 1268507 w 2482948"/>
              <a:gd name="connsiteY26031" fmla="*/ 482781 h 2128862"/>
              <a:gd name="connsiteX26032" fmla="*/ 657553 w 2482948"/>
              <a:gd name="connsiteY26032" fmla="*/ 478997 h 2128862"/>
              <a:gd name="connsiteX26033" fmla="*/ 655310 w 2482948"/>
              <a:gd name="connsiteY26033" fmla="*/ 481496 h 2128862"/>
              <a:gd name="connsiteX26034" fmla="*/ 651889 w 2482948"/>
              <a:gd name="connsiteY26034" fmla="*/ 485309 h 2128862"/>
              <a:gd name="connsiteX26035" fmla="*/ 660217 w 2482948"/>
              <a:gd name="connsiteY26035" fmla="*/ 494077 h 2128862"/>
              <a:gd name="connsiteX26036" fmla="*/ 666484 w 2482948"/>
              <a:gd name="connsiteY26036" fmla="*/ 487047 h 2128862"/>
              <a:gd name="connsiteX26037" fmla="*/ 1350998 w 2482948"/>
              <a:gd name="connsiteY26037" fmla="*/ 478666 h 2128862"/>
              <a:gd name="connsiteX26038" fmla="*/ 1350047 w 2482948"/>
              <a:gd name="connsiteY26038" fmla="*/ 480019 h 2128862"/>
              <a:gd name="connsiteX26039" fmla="*/ 1352133 w 2482948"/>
              <a:gd name="connsiteY26039" fmla="*/ 480981 h 2128862"/>
              <a:gd name="connsiteX26040" fmla="*/ 1366015 w 2482948"/>
              <a:gd name="connsiteY26040" fmla="*/ 487380 h 2128862"/>
              <a:gd name="connsiteX26041" fmla="*/ 1367244 w 2482948"/>
              <a:gd name="connsiteY26041" fmla="*/ 486260 h 2128862"/>
              <a:gd name="connsiteX26042" fmla="*/ 1360476 w 2482948"/>
              <a:gd name="connsiteY26042" fmla="*/ 483096 h 2128862"/>
              <a:gd name="connsiteX26043" fmla="*/ 922881 w 2482948"/>
              <a:gd name="connsiteY26043" fmla="*/ 478629 h 2128862"/>
              <a:gd name="connsiteX26044" fmla="*/ 917624 w 2482948"/>
              <a:gd name="connsiteY26044" fmla="*/ 485801 h 2128862"/>
              <a:gd name="connsiteX26045" fmla="*/ 918254 w 2482948"/>
              <a:gd name="connsiteY26045" fmla="*/ 487535 h 2128862"/>
              <a:gd name="connsiteX26046" fmla="*/ 919899 w 2482948"/>
              <a:gd name="connsiteY26046" fmla="*/ 492057 h 2128862"/>
              <a:gd name="connsiteX26047" fmla="*/ 920966 w 2482948"/>
              <a:gd name="connsiteY26047" fmla="*/ 494990 h 2128862"/>
              <a:gd name="connsiteX26048" fmla="*/ 925599 w 2482948"/>
              <a:gd name="connsiteY26048" fmla="*/ 488351 h 2128862"/>
              <a:gd name="connsiteX26049" fmla="*/ 924627 w 2482948"/>
              <a:gd name="connsiteY26049" fmla="*/ 484875 h 2128862"/>
              <a:gd name="connsiteX26050" fmla="*/ 924030 w 2482948"/>
              <a:gd name="connsiteY26050" fmla="*/ 482738 h 2128862"/>
              <a:gd name="connsiteX26051" fmla="*/ 681120 w 2482948"/>
              <a:gd name="connsiteY26051" fmla="*/ 478511 h 2128862"/>
              <a:gd name="connsiteX26052" fmla="*/ 678089 w 2482948"/>
              <a:gd name="connsiteY26052" fmla="*/ 481881 h 2128862"/>
              <a:gd name="connsiteX26053" fmla="*/ 672962 w 2482948"/>
              <a:gd name="connsiteY26053" fmla="*/ 487579 h 2128862"/>
              <a:gd name="connsiteX26054" fmla="*/ 676251 w 2482948"/>
              <a:gd name="connsiteY26054" fmla="*/ 489991 h 2128862"/>
              <a:gd name="connsiteX26055" fmla="*/ 678975 w 2482948"/>
              <a:gd name="connsiteY26055" fmla="*/ 491989 h 2128862"/>
              <a:gd name="connsiteX26056" fmla="*/ 683502 w 2482948"/>
              <a:gd name="connsiteY26056" fmla="*/ 495310 h 2128862"/>
              <a:gd name="connsiteX26057" fmla="*/ 685935 w 2482948"/>
              <a:gd name="connsiteY26057" fmla="*/ 492599 h 2128862"/>
              <a:gd name="connsiteX26058" fmla="*/ 689954 w 2482948"/>
              <a:gd name="connsiteY26058" fmla="*/ 488120 h 2128862"/>
              <a:gd name="connsiteX26059" fmla="*/ 688848 w 2482948"/>
              <a:gd name="connsiteY26059" fmla="*/ 486917 h 2128862"/>
              <a:gd name="connsiteX26060" fmla="*/ 687490 w 2482948"/>
              <a:gd name="connsiteY26060" fmla="*/ 485440 h 2128862"/>
              <a:gd name="connsiteX26061" fmla="*/ 968696 w 2482948"/>
              <a:gd name="connsiteY26061" fmla="*/ 477974 h 2128862"/>
              <a:gd name="connsiteX26062" fmla="*/ 961637 w 2482948"/>
              <a:gd name="connsiteY26062" fmla="*/ 489124 h 2128862"/>
              <a:gd name="connsiteX26063" fmla="*/ 961636 w 2482948"/>
              <a:gd name="connsiteY26063" fmla="*/ 489142 h 2128862"/>
              <a:gd name="connsiteX26064" fmla="*/ 961630 w 2482948"/>
              <a:gd name="connsiteY26064" fmla="*/ 489243 h 2128862"/>
              <a:gd name="connsiteX26065" fmla="*/ 965127 w 2482948"/>
              <a:gd name="connsiteY26065" fmla="*/ 483761 h 2128862"/>
              <a:gd name="connsiteX26066" fmla="*/ 968676 w 2482948"/>
              <a:gd name="connsiteY26066" fmla="*/ 478197 h 2128862"/>
              <a:gd name="connsiteX26067" fmla="*/ 968679 w 2482948"/>
              <a:gd name="connsiteY26067" fmla="*/ 478167 h 2128862"/>
              <a:gd name="connsiteX26068" fmla="*/ 968682 w 2482948"/>
              <a:gd name="connsiteY26068" fmla="*/ 478135 h 2128862"/>
              <a:gd name="connsiteX26069" fmla="*/ 705489 w 2482948"/>
              <a:gd name="connsiteY26069" fmla="*/ 477902 h 2128862"/>
              <a:gd name="connsiteX26070" fmla="*/ 696713 w 2482948"/>
              <a:gd name="connsiteY26070" fmla="*/ 487701 h 2128862"/>
              <a:gd name="connsiteX26071" fmla="*/ 703853 w 2482948"/>
              <a:gd name="connsiteY26071" fmla="*/ 493734 h 2128862"/>
              <a:gd name="connsiteX26072" fmla="*/ 706433 w 2482948"/>
              <a:gd name="connsiteY26072" fmla="*/ 495914 h 2128862"/>
              <a:gd name="connsiteX26073" fmla="*/ 708895 w 2482948"/>
              <a:gd name="connsiteY26073" fmla="*/ 493160 h 2128862"/>
              <a:gd name="connsiteX26074" fmla="*/ 714046 w 2482948"/>
              <a:gd name="connsiteY26074" fmla="*/ 487395 h 2128862"/>
              <a:gd name="connsiteX26075" fmla="*/ 711634 w 2482948"/>
              <a:gd name="connsiteY26075" fmla="*/ 484720 h 2128862"/>
              <a:gd name="connsiteX26076" fmla="*/ 710071 w 2482948"/>
              <a:gd name="connsiteY26076" fmla="*/ 486780 h 2128862"/>
              <a:gd name="connsiteX26077" fmla="*/ 711219 w 2482948"/>
              <a:gd name="connsiteY26077" fmla="*/ 484259 h 2128862"/>
              <a:gd name="connsiteX26078" fmla="*/ 708998 w 2482948"/>
              <a:gd name="connsiteY26078" fmla="*/ 481795 h 2128862"/>
              <a:gd name="connsiteX26079" fmla="*/ 706066 w 2482948"/>
              <a:gd name="connsiteY26079" fmla="*/ 478543 h 2128862"/>
              <a:gd name="connsiteX26080" fmla="*/ 1319220 w 2482948"/>
              <a:gd name="connsiteY26080" fmla="*/ 477739 h 2128862"/>
              <a:gd name="connsiteX26081" fmla="*/ 1317234 w 2482948"/>
              <a:gd name="connsiteY26081" fmla="*/ 478797 h 2128862"/>
              <a:gd name="connsiteX26082" fmla="*/ 1333314 w 2482948"/>
              <a:gd name="connsiteY26082" fmla="*/ 486228 h 2128862"/>
              <a:gd name="connsiteX26083" fmla="*/ 1335710 w 2482948"/>
              <a:gd name="connsiteY26083" fmla="*/ 487315 h 2128862"/>
              <a:gd name="connsiteX26084" fmla="*/ 1336363 w 2482948"/>
              <a:gd name="connsiteY26084" fmla="*/ 485800 h 2128862"/>
              <a:gd name="connsiteX26085" fmla="*/ 1335796 w 2482948"/>
              <a:gd name="connsiteY26085" fmla="*/ 485539 h 2128862"/>
              <a:gd name="connsiteX26086" fmla="*/ 866387 w 2482948"/>
              <a:gd name="connsiteY26086" fmla="*/ 477640 h 2128862"/>
              <a:gd name="connsiteX26087" fmla="*/ 864837 w 2482948"/>
              <a:gd name="connsiteY26087" fmla="*/ 479473 h 2128862"/>
              <a:gd name="connsiteX26088" fmla="*/ 861608 w 2482948"/>
              <a:gd name="connsiteY26088" fmla="*/ 483291 h 2128862"/>
              <a:gd name="connsiteX26089" fmla="*/ 861858 w 2482948"/>
              <a:gd name="connsiteY26089" fmla="*/ 483590 h 2128862"/>
              <a:gd name="connsiteX26090" fmla="*/ 863478 w 2482948"/>
              <a:gd name="connsiteY26090" fmla="*/ 485532 h 2128862"/>
              <a:gd name="connsiteX26091" fmla="*/ 869188 w 2482948"/>
              <a:gd name="connsiteY26091" fmla="*/ 492376 h 2128862"/>
              <a:gd name="connsiteX26092" fmla="*/ 872727 w 2482948"/>
              <a:gd name="connsiteY26092" fmla="*/ 488017 h 2128862"/>
              <a:gd name="connsiteX26093" fmla="*/ 873123 w 2482948"/>
              <a:gd name="connsiteY26093" fmla="*/ 487529 h 2128862"/>
              <a:gd name="connsiteX26094" fmla="*/ 494083 w 2482948"/>
              <a:gd name="connsiteY26094" fmla="*/ 476687 h 2128862"/>
              <a:gd name="connsiteX26095" fmla="*/ 479187 w 2482948"/>
              <a:gd name="connsiteY26095" fmla="*/ 494559 h 2128862"/>
              <a:gd name="connsiteX26096" fmla="*/ 477050 w 2482948"/>
              <a:gd name="connsiteY26096" fmla="*/ 497124 h 2128862"/>
              <a:gd name="connsiteX26097" fmla="*/ 473537 w 2482948"/>
              <a:gd name="connsiteY26097" fmla="*/ 501337 h 2128862"/>
              <a:gd name="connsiteX26098" fmla="*/ 433336 w 2482948"/>
              <a:gd name="connsiteY26098" fmla="*/ 551586 h 2128862"/>
              <a:gd name="connsiteX26099" fmla="*/ 386867 w 2482948"/>
              <a:gd name="connsiteY26099" fmla="*/ 611704 h 2128862"/>
              <a:gd name="connsiteX26100" fmla="*/ 383972 w 2482948"/>
              <a:gd name="connsiteY26100" fmla="*/ 615427 h 2128862"/>
              <a:gd name="connsiteX26101" fmla="*/ 135778 w 2482948"/>
              <a:gd name="connsiteY26101" fmla="*/ 989374 h 2128862"/>
              <a:gd name="connsiteX26102" fmla="*/ 58605 w 2482948"/>
              <a:gd name="connsiteY26102" fmla="*/ 1114095 h 2128862"/>
              <a:gd name="connsiteX26103" fmla="*/ 59227 w 2482948"/>
              <a:gd name="connsiteY26103" fmla="*/ 1116625 h 2128862"/>
              <a:gd name="connsiteX26104" fmla="*/ 84345 w 2482948"/>
              <a:gd name="connsiteY26104" fmla="*/ 1079550 h 2128862"/>
              <a:gd name="connsiteX26105" fmla="*/ 139499 w 2482948"/>
              <a:gd name="connsiteY26105" fmla="*/ 996818 h 2128862"/>
              <a:gd name="connsiteX26106" fmla="*/ 389900 w 2482948"/>
              <a:gd name="connsiteY26106" fmla="*/ 627561 h 2128862"/>
              <a:gd name="connsiteX26107" fmla="*/ 397209 w 2482948"/>
              <a:gd name="connsiteY26107" fmla="*/ 618184 h 2128862"/>
              <a:gd name="connsiteX26108" fmla="*/ 439263 w 2482948"/>
              <a:gd name="connsiteY26108" fmla="*/ 564271 h 2128862"/>
              <a:gd name="connsiteX26109" fmla="*/ 479336 w 2482948"/>
              <a:gd name="connsiteY26109" fmla="*/ 514431 h 2128862"/>
              <a:gd name="connsiteX26110" fmla="*/ 500584 w 2482948"/>
              <a:gd name="connsiteY26110" fmla="*/ 489002 h 2128862"/>
              <a:gd name="connsiteX26111" fmla="*/ 848152 w 2482948"/>
              <a:gd name="connsiteY26111" fmla="*/ 475693 h 2128862"/>
              <a:gd name="connsiteX26112" fmla="*/ 840365 w 2482948"/>
              <a:gd name="connsiteY26112" fmla="*/ 484569 h 2128862"/>
              <a:gd name="connsiteX26113" fmla="*/ 845615 w 2482948"/>
              <a:gd name="connsiteY26113" fmla="*/ 490912 h 2128862"/>
              <a:gd name="connsiteX26114" fmla="*/ 846111 w 2482948"/>
              <a:gd name="connsiteY26114" fmla="*/ 491303 h 2128862"/>
              <a:gd name="connsiteX26115" fmla="*/ 847775 w 2482948"/>
              <a:gd name="connsiteY26115" fmla="*/ 492611 h 2128862"/>
              <a:gd name="connsiteX26116" fmla="*/ 855092 w 2482948"/>
              <a:gd name="connsiteY26116" fmla="*/ 483999 h 2128862"/>
              <a:gd name="connsiteX26117" fmla="*/ 1267874 w 2482948"/>
              <a:gd name="connsiteY26117" fmla="*/ 475441 h 2128862"/>
              <a:gd name="connsiteX26118" fmla="*/ 1265847 w 2482948"/>
              <a:gd name="connsiteY26118" fmla="*/ 476727 h 2128862"/>
              <a:gd name="connsiteX26119" fmla="*/ 1270024 w 2482948"/>
              <a:gd name="connsiteY26119" fmla="*/ 478644 h 2128862"/>
              <a:gd name="connsiteX26120" fmla="*/ 1290176 w 2482948"/>
              <a:gd name="connsiteY26120" fmla="*/ 487635 h 2128862"/>
              <a:gd name="connsiteX26121" fmla="*/ 1292259 w 2482948"/>
              <a:gd name="connsiteY26121" fmla="*/ 486525 h 2128862"/>
              <a:gd name="connsiteX26122" fmla="*/ 1274161 w 2482948"/>
              <a:gd name="connsiteY26122" fmla="*/ 478367 h 2128862"/>
              <a:gd name="connsiteX26123" fmla="*/ 635985 w 2482948"/>
              <a:gd name="connsiteY26123" fmla="*/ 475426 h 2128862"/>
              <a:gd name="connsiteX26124" fmla="*/ 628060 w 2482948"/>
              <a:gd name="connsiteY26124" fmla="*/ 484052 h 2128862"/>
              <a:gd name="connsiteX26125" fmla="*/ 637247 w 2482948"/>
              <a:gd name="connsiteY26125" fmla="*/ 493482 h 2128862"/>
              <a:gd name="connsiteX26126" fmla="*/ 644921 w 2482948"/>
              <a:gd name="connsiteY26126" fmla="*/ 484843 h 2128862"/>
              <a:gd name="connsiteX26127" fmla="*/ 720630 w 2482948"/>
              <a:gd name="connsiteY26127" fmla="*/ 475378 h 2128862"/>
              <a:gd name="connsiteX26128" fmla="*/ 718758 w 2482948"/>
              <a:gd name="connsiteY26128" fmla="*/ 477817 h 2128862"/>
              <a:gd name="connsiteX26129" fmla="*/ 718696 w 2482948"/>
              <a:gd name="connsiteY26129" fmla="*/ 477571 h 2128862"/>
              <a:gd name="connsiteX26130" fmla="*/ 716966 w 2482948"/>
              <a:gd name="connsiteY26130" fmla="*/ 479886 h 2128862"/>
              <a:gd name="connsiteX26131" fmla="*/ 717251 w 2482948"/>
              <a:gd name="connsiteY26131" fmla="*/ 478409 h 2128862"/>
              <a:gd name="connsiteX26132" fmla="*/ 716966 w 2482948"/>
              <a:gd name="connsiteY26132" fmla="*/ 478783 h 2128862"/>
              <a:gd name="connsiteX26133" fmla="*/ 716991 w 2482948"/>
              <a:gd name="connsiteY26133" fmla="*/ 478432 h 2128862"/>
              <a:gd name="connsiteX26134" fmla="*/ 716972 w 2482948"/>
              <a:gd name="connsiteY26134" fmla="*/ 478457 h 2128862"/>
              <a:gd name="connsiteX26135" fmla="*/ 716771 w 2482948"/>
              <a:gd name="connsiteY26135" fmla="*/ 478726 h 2128862"/>
              <a:gd name="connsiteX26136" fmla="*/ 715303 w 2482948"/>
              <a:gd name="connsiteY26136" fmla="*/ 480680 h 2128862"/>
              <a:gd name="connsiteX26137" fmla="*/ 717830 w 2482948"/>
              <a:gd name="connsiteY26137" fmla="*/ 483301 h 2128862"/>
              <a:gd name="connsiteX26138" fmla="*/ 723296 w 2482948"/>
              <a:gd name="connsiteY26138" fmla="*/ 477521 h 2128862"/>
              <a:gd name="connsiteX26139" fmla="*/ 722318 w 2482948"/>
              <a:gd name="connsiteY26139" fmla="*/ 476133 h 2128862"/>
              <a:gd name="connsiteX26140" fmla="*/ 825871 w 2482948"/>
              <a:gd name="connsiteY26140" fmla="*/ 475122 h 2128862"/>
              <a:gd name="connsiteX26141" fmla="*/ 820061 w 2482948"/>
              <a:gd name="connsiteY26141" fmla="*/ 481571 h 2128862"/>
              <a:gd name="connsiteX26142" fmla="*/ 828523 w 2482948"/>
              <a:gd name="connsiteY26142" fmla="*/ 490179 h 2128862"/>
              <a:gd name="connsiteX26143" fmla="*/ 828524 w 2482948"/>
              <a:gd name="connsiteY26143" fmla="*/ 490180 h 2128862"/>
              <a:gd name="connsiteX26144" fmla="*/ 829486 w 2482948"/>
              <a:gd name="connsiteY26144" fmla="*/ 489085 h 2128862"/>
              <a:gd name="connsiteX26145" fmla="*/ 833574 w 2482948"/>
              <a:gd name="connsiteY26145" fmla="*/ 484429 h 2128862"/>
              <a:gd name="connsiteX26146" fmla="*/ 828916 w 2482948"/>
              <a:gd name="connsiteY26146" fmla="*/ 478802 h 2128862"/>
              <a:gd name="connsiteX26147" fmla="*/ 826140 w 2482948"/>
              <a:gd name="connsiteY26147" fmla="*/ 475448 h 2128862"/>
              <a:gd name="connsiteX26148" fmla="*/ 588584 w 2482948"/>
              <a:gd name="connsiteY26148" fmla="*/ 474789 h 2128862"/>
              <a:gd name="connsiteX26149" fmla="*/ 579570 w 2482948"/>
              <a:gd name="connsiteY26149" fmla="*/ 485231 h 2128862"/>
              <a:gd name="connsiteX26150" fmla="*/ 582010 w 2482948"/>
              <a:gd name="connsiteY26150" fmla="*/ 487964 h 2128862"/>
              <a:gd name="connsiteX26151" fmla="*/ 588167 w 2482948"/>
              <a:gd name="connsiteY26151" fmla="*/ 494857 h 2128862"/>
              <a:gd name="connsiteX26152" fmla="*/ 591679 w 2482948"/>
              <a:gd name="connsiteY26152" fmla="*/ 490793 h 2128862"/>
              <a:gd name="connsiteX26153" fmla="*/ 596373 w 2482948"/>
              <a:gd name="connsiteY26153" fmla="*/ 485361 h 2128862"/>
              <a:gd name="connsiteX26154" fmla="*/ 596278 w 2482948"/>
              <a:gd name="connsiteY26154" fmla="*/ 485232 h 2128862"/>
              <a:gd name="connsiteX26155" fmla="*/ 595557 w 2482948"/>
              <a:gd name="connsiteY26155" fmla="*/ 484253 h 2128862"/>
              <a:gd name="connsiteX26156" fmla="*/ 541866 w 2482948"/>
              <a:gd name="connsiteY26156" fmla="*/ 474592 h 2128862"/>
              <a:gd name="connsiteX26157" fmla="*/ 531227 w 2482948"/>
              <a:gd name="connsiteY26157" fmla="*/ 487456 h 2128862"/>
              <a:gd name="connsiteX26158" fmla="*/ 540612 w 2482948"/>
              <a:gd name="connsiteY26158" fmla="*/ 497168 h 2128862"/>
              <a:gd name="connsiteX26159" fmla="*/ 544193 w 2482948"/>
              <a:gd name="connsiteY26159" fmla="*/ 492864 h 2128862"/>
              <a:gd name="connsiteX26160" fmla="*/ 551375 w 2482948"/>
              <a:gd name="connsiteY26160" fmla="*/ 484232 h 2128862"/>
              <a:gd name="connsiteX26161" fmla="*/ 542456 w 2482948"/>
              <a:gd name="connsiteY26161" fmla="*/ 475738 h 2128862"/>
              <a:gd name="connsiteX26162" fmla="*/ 542288 w 2482948"/>
              <a:gd name="connsiteY26162" fmla="*/ 475413 h 2128862"/>
              <a:gd name="connsiteX26163" fmla="*/ 612818 w 2482948"/>
              <a:gd name="connsiteY26163" fmla="*/ 474372 h 2128862"/>
              <a:gd name="connsiteX26164" fmla="*/ 602579 w 2482948"/>
              <a:gd name="connsiteY26164" fmla="*/ 485481 h 2128862"/>
              <a:gd name="connsiteX26165" fmla="*/ 602764 w 2482948"/>
              <a:gd name="connsiteY26165" fmla="*/ 485683 h 2128862"/>
              <a:gd name="connsiteX26166" fmla="*/ 603418 w 2482948"/>
              <a:gd name="connsiteY26166" fmla="*/ 486397 h 2128862"/>
              <a:gd name="connsiteX26167" fmla="*/ 611976 w 2482948"/>
              <a:gd name="connsiteY26167" fmla="*/ 495741 h 2128862"/>
              <a:gd name="connsiteX26168" fmla="*/ 612157 w 2482948"/>
              <a:gd name="connsiteY26168" fmla="*/ 495541 h 2128862"/>
              <a:gd name="connsiteX26169" fmla="*/ 622401 w 2482948"/>
              <a:gd name="connsiteY26169" fmla="*/ 484215 h 2128862"/>
              <a:gd name="connsiteX26170" fmla="*/ 618195 w 2482948"/>
              <a:gd name="connsiteY26170" fmla="*/ 479895 h 2128862"/>
              <a:gd name="connsiteX26171" fmla="*/ 1230617 w 2482948"/>
              <a:gd name="connsiteY26171" fmla="*/ 474164 h 2128862"/>
              <a:gd name="connsiteX26172" fmla="*/ 1230302 w 2482948"/>
              <a:gd name="connsiteY26172" fmla="*/ 474396 h 2128862"/>
              <a:gd name="connsiteX26173" fmla="*/ 1228019 w 2482948"/>
              <a:gd name="connsiteY26173" fmla="*/ 476086 h 2128862"/>
              <a:gd name="connsiteX26174" fmla="*/ 1238173 w 2482948"/>
              <a:gd name="connsiteY26174" fmla="*/ 485539 h 2128862"/>
              <a:gd name="connsiteX26175" fmla="*/ 1242221 w 2482948"/>
              <a:gd name="connsiteY26175" fmla="*/ 487273 h 2128862"/>
              <a:gd name="connsiteX26176" fmla="*/ 1242575 w 2482948"/>
              <a:gd name="connsiteY26176" fmla="*/ 487051 h 2128862"/>
              <a:gd name="connsiteX26177" fmla="*/ 1244233 w 2482948"/>
              <a:gd name="connsiteY26177" fmla="*/ 486008 h 2128862"/>
              <a:gd name="connsiteX26178" fmla="*/ 1242861 w 2482948"/>
              <a:gd name="connsiteY26178" fmla="*/ 485401 h 2128862"/>
              <a:gd name="connsiteX26179" fmla="*/ 564996 w 2482948"/>
              <a:gd name="connsiteY26179" fmla="*/ 474058 h 2128862"/>
              <a:gd name="connsiteX26180" fmla="*/ 557297 w 2482948"/>
              <a:gd name="connsiteY26180" fmla="*/ 482982 h 2128862"/>
              <a:gd name="connsiteX26181" fmla="*/ 564873 w 2482948"/>
              <a:gd name="connsiteY26181" fmla="*/ 490239 h 2128862"/>
              <a:gd name="connsiteX26182" fmla="*/ 566689 w 2482948"/>
              <a:gd name="connsiteY26182" fmla="*/ 491978 h 2128862"/>
              <a:gd name="connsiteX26183" fmla="*/ 567045 w 2482948"/>
              <a:gd name="connsiteY26183" fmla="*/ 492320 h 2128862"/>
              <a:gd name="connsiteX26184" fmla="*/ 572742 w 2482948"/>
              <a:gd name="connsiteY26184" fmla="*/ 485716 h 2128862"/>
              <a:gd name="connsiteX26185" fmla="*/ 1326401 w 2482948"/>
              <a:gd name="connsiteY26185" fmla="*/ 473912 h 2128862"/>
              <a:gd name="connsiteX26186" fmla="*/ 1323845 w 2482948"/>
              <a:gd name="connsiteY26186" fmla="*/ 475274 h 2128862"/>
              <a:gd name="connsiteX26187" fmla="*/ 1337450 w 2482948"/>
              <a:gd name="connsiteY26187" fmla="*/ 481264 h 2128862"/>
              <a:gd name="connsiteX26188" fmla="*/ 1338173 w 2482948"/>
              <a:gd name="connsiteY26188" fmla="*/ 481598 h 2128862"/>
              <a:gd name="connsiteX26189" fmla="*/ 1338542 w 2482948"/>
              <a:gd name="connsiteY26189" fmla="*/ 480741 h 2128862"/>
              <a:gd name="connsiteX26190" fmla="*/ 1339200 w 2482948"/>
              <a:gd name="connsiteY26190" fmla="*/ 480153 h 2128862"/>
              <a:gd name="connsiteX26191" fmla="*/ 1332184 w 2482948"/>
              <a:gd name="connsiteY26191" fmla="*/ 476732 h 2128862"/>
              <a:gd name="connsiteX26192" fmla="*/ 1329080 w 2482948"/>
              <a:gd name="connsiteY26192" fmla="*/ 475218 h 2128862"/>
              <a:gd name="connsiteX26193" fmla="*/ 908060 w 2482948"/>
              <a:gd name="connsiteY26193" fmla="*/ 473266 h 2128862"/>
              <a:gd name="connsiteX26194" fmla="*/ 902106 w 2482948"/>
              <a:gd name="connsiteY26194" fmla="*/ 480658 h 2128862"/>
              <a:gd name="connsiteX26195" fmla="*/ 904528 w 2482948"/>
              <a:gd name="connsiteY26195" fmla="*/ 485872 h 2128862"/>
              <a:gd name="connsiteX26196" fmla="*/ 906839 w 2482948"/>
              <a:gd name="connsiteY26196" fmla="*/ 490845 h 2128862"/>
              <a:gd name="connsiteX26197" fmla="*/ 907306 w 2482948"/>
              <a:gd name="connsiteY26197" fmla="*/ 491850 h 2128862"/>
              <a:gd name="connsiteX26198" fmla="*/ 911616 w 2482948"/>
              <a:gd name="connsiteY26198" fmla="*/ 486072 h 2128862"/>
              <a:gd name="connsiteX26199" fmla="*/ 912337 w 2482948"/>
              <a:gd name="connsiteY26199" fmla="*/ 485105 h 2128862"/>
              <a:gd name="connsiteX26200" fmla="*/ 805215 w 2482948"/>
              <a:gd name="connsiteY26200" fmla="*/ 473232 h 2128862"/>
              <a:gd name="connsiteX26201" fmla="*/ 797859 w 2482948"/>
              <a:gd name="connsiteY26201" fmla="*/ 481260 h 2128862"/>
              <a:gd name="connsiteX26202" fmla="*/ 806356 w 2482948"/>
              <a:gd name="connsiteY26202" fmla="*/ 489631 h 2128862"/>
              <a:gd name="connsiteX26203" fmla="*/ 813526 w 2482948"/>
              <a:gd name="connsiteY26203" fmla="*/ 481688 h 2128862"/>
              <a:gd name="connsiteX26204" fmla="*/ 1354889 w 2482948"/>
              <a:gd name="connsiteY26204" fmla="*/ 473129 h 2128862"/>
              <a:gd name="connsiteX26205" fmla="*/ 1353906 w 2482948"/>
              <a:gd name="connsiteY26205" fmla="*/ 474527 h 2128862"/>
              <a:gd name="connsiteX26206" fmla="*/ 1366901 w 2482948"/>
              <a:gd name="connsiteY26206" fmla="*/ 480637 h 2128862"/>
              <a:gd name="connsiteX26207" fmla="*/ 1370252 w 2482948"/>
              <a:gd name="connsiteY26207" fmla="*/ 482213 h 2128862"/>
              <a:gd name="connsiteX26208" fmla="*/ 1371291 w 2482948"/>
              <a:gd name="connsiteY26208" fmla="*/ 482682 h 2128862"/>
              <a:gd name="connsiteX26209" fmla="*/ 1372891 w 2482948"/>
              <a:gd name="connsiteY26209" fmla="*/ 483404 h 2128862"/>
              <a:gd name="connsiteX26210" fmla="*/ 1375043 w 2482948"/>
              <a:gd name="connsiteY26210" fmla="*/ 482525 h 2128862"/>
              <a:gd name="connsiteX26211" fmla="*/ 1359978 w 2482948"/>
              <a:gd name="connsiteY26211" fmla="*/ 475593 h 2128862"/>
              <a:gd name="connsiteX26212" fmla="*/ 782697 w 2482948"/>
              <a:gd name="connsiteY26212" fmla="*/ 472144 h 2128862"/>
              <a:gd name="connsiteX26213" fmla="*/ 775250 w 2482948"/>
              <a:gd name="connsiteY26213" fmla="*/ 480174 h 2128862"/>
              <a:gd name="connsiteX26214" fmla="*/ 785485 w 2482948"/>
              <a:gd name="connsiteY26214" fmla="*/ 488701 h 2128862"/>
              <a:gd name="connsiteX26215" fmla="*/ 792130 w 2482948"/>
              <a:gd name="connsiteY26215" fmla="*/ 481442 h 2128862"/>
              <a:gd name="connsiteX26216" fmla="*/ 893084 w 2482948"/>
              <a:gd name="connsiteY26216" fmla="*/ 471574 h 2128862"/>
              <a:gd name="connsiteX26217" fmla="*/ 887427 w 2482948"/>
              <a:gd name="connsiteY26217" fmla="*/ 478547 h 2128862"/>
              <a:gd name="connsiteX26218" fmla="*/ 890789 w 2482948"/>
              <a:gd name="connsiteY26218" fmla="*/ 484649 h 2128862"/>
              <a:gd name="connsiteX26219" fmla="*/ 891760 w 2482948"/>
              <a:gd name="connsiteY26219" fmla="*/ 486410 h 2128862"/>
              <a:gd name="connsiteX26220" fmla="*/ 896922 w 2482948"/>
              <a:gd name="connsiteY26220" fmla="*/ 480005 h 2128862"/>
              <a:gd name="connsiteX26221" fmla="*/ 761173 w 2482948"/>
              <a:gd name="connsiteY26221" fmla="*/ 471310 h 2128862"/>
              <a:gd name="connsiteX26222" fmla="*/ 753891 w 2482948"/>
              <a:gd name="connsiteY26222" fmla="*/ 479026 h 2128862"/>
              <a:gd name="connsiteX26223" fmla="*/ 758142 w 2482948"/>
              <a:gd name="connsiteY26223" fmla="*/ 484383 h 2128862"/>
              <a:gd name="connsiteX26224" fmla="*/ 762612 w 2482948"/>
              <a:gd name="connsiteY26224" fmla="*/ 487058 h 2128862"/>
              <a:gd name="connsiteX26225" fmla="*/ 768863 w 2482948"/>
              <a:gd name="connsiteY26225" fmla="*/ 480326 h 2128862"/>
              <a:gd name="connsiteX26226" fmla="*/ 767863 w 2482948"/>
              <a:gd name="connsiteY26226" fmla="*/ 479493 h 2128862"/>
              <a:gd name="connsiteX26227" fmla="*/ 711433 w 2482948"/>
              <a:gd name="connsiteY26227" fmla="*/ 471266 h 2128862"/>
              <a:gd name="connsiteX26228" fmla="*/ 708926 w 2482948"/>
              <a:gd name="connsiteY26228" fmla="*/ 474065 h 2128862"/>
              <a:gd name="connsiteX26229" fmla="*/ 710677 w 2482948"/>
              <a:gd name="connsiteY26229" fmla="*/ 475881 h 2128862"/>
              <a:gd name="connsiteX26230" fmla="*/ 711275 w 2482948"/>
              <a:gd name="connsiteY26230" fmla="*/ 476502 h 2128862"/>
              <a:gd name="connsiteX26231" fmla="*/ 713637 w 2482948"/>
              <a:gd name="connsiteY26231" fmla="*/ 478952 h 2128862"/>
              <a:gd name="connsiteX26232" fmla="*/ 716173 w 2482948"/>
              <a:gd name="connsiteY26232" fmla="*/ 473385 h 2128862"/>
              <a:gd name="connsiteX26233" fmla="*/ 711652 w 2482948"/>
              <a:gd name="connsiteY26233" fmla="*/ 471364 h 2128862"/>
              <a:gd name="connsiteX26234" fmla="*/ 711452 w 2482948"/>
              <a:gd name="connsiteY26234" fmla="*/ 471274 h 2128862"/>
              <a:gd name="connsiteX26235" fmla="*/ 1274692 w 2482948"/>
              <a:gd name="connsiteY26235" fmla="*/ 471119 h 2128862"/>
              <a:gd name="connsiteX26236" fmla="*/ 1272611 w 2482948"/>
              <a:gd name="connsiteY26236" fmla="*/ 472438 h 2128862"/>
              <a:gd name="connsiteX26237" fmla="*/ 1276229 w 2482948"/>
              <a:gd name="connsiteY26237" fmla="*/ 474094 h 2128862"/>
              <a:gd name="connsiteX26238" fmla="*/ 1297501 w 2482948"/>
              <a:gd name="connsiteY26238" fmla="*/ 483732 h 2128862"/>
              <a:gd name="connsiteX26239" fmla="*/ 1299607 w 2482948"/>
              <a:gd name="connsiteY26239" fmla="*/ 482610 h 2128862"/>
              <a:gd name="connsiteX26240" fmla="*/ 1280505 w 2482948"/>
              <a:gd name="connsiteY26240" fmla="*/ 473817 h 2128862"/>
              <a:gd name="connsiteX26241" fmla="*/ 1236120 w 2482948"/>
              <a:gd name="connsiteY26241" fmla="*/ 470093 h 2128862"/>
              <a:gd name="connsiteX26242" fmla="*/ 1234065 w 2482948"/>
              <a:gd name="connsiteY26242" fmla="*/ 471613 h 2128862"/>
              <a:gd name="connsiteX26243" fmla="*/ 1244239 w 2482948"/>
              <a:gd name="connsiteY26243" fmla="*/ 480712 h 2128862"/>
              <a:gd name="connsiteX26244" fmla="*/ 1249085 w 2482948"/>
              <a:gd name="connsiteY26244" fmla="*/ 482958 h 2128862"/>
              <a:gd name="connsiteX26245" fmla="*/ 1250834 w 2482948"/>
              <a:gd name="connsiteY26245" fmla="*/ 481859 h 2128862"/>
              <a:gd name="connsiteX26246" fmla="*/ 1250850 w 2482948"/>
              <a:gd name="connsiteY26246" fmla="*/ 481849 h 2128862"/>
              <a:gd name="connsiteX26247" fmla="*/ 1248652 w 2482948"/>
              <a:gd name="connsiteY26247" fmla="*/ 480850 h 2128862"/>
              <a:gd name="connsiteX26248" fmla="*/ 1929551 w 2482948"/>
              <a:gd name="connsiteY26248" fmla="*/ 469762 h 2128862"/>
              <a:gd name="connsiteX26249" fmla="*/ 1853557 w 2482948"/>
              <a:gd name="connsiteY26249" fmla="*/ 485952 h 2128862"/>
              <a:gd name="connsiteX26250" fmla="*/ 1851626 w 2482948"/>
              <a:gd name="connsiteY26250" fmla="*/ 486641 h 2128862"/>
              <a:gd name="connsiteX26251" fmla="*/ 1811705 w 2482948"/>
              <a:gd name="connsiteY26251" fmla="*/ 516067 h 2128862"/>
              <a:gd name="connsiteX26252" fmla="*/ 1811653 w 2482948"/>
              <a:gd name="connsiteY26252" fmla="*/ 516118 h 2128862"/>
              <a:gd name="connsiteX26253" fmla="*/ 1811158 w 2482948"/>
              <a:gd name="connsiteY26253" fmla="*/ 516611 h 2128862"/>
              <a:gd name="connsiteX26254" fmla="*/ 1811364 w 2482948"/>
              <a:gd name="connsiteY26254" fmla="*/ 516701 h 2128862"/>
              <a:gd name="connsiteX26255" fmla="*/ 1810559 w 2482948"/>
              <a:gd name="connsiteY26255" fmla="*/ 517208 h 2128862"/>
              <a:gd name="connsiteX26256" fmla="*/ 1785217 w 2482948"/>
              <a:gd name="connsiteY26256" fmla="*/ 542447 h 2128862"/>
              <a:gd name="connsiteX26257" fmla="*/ 1774634 w 2482948"/>
              <a:gd name="connsiteY26257" fmla="*/ 552987 h 2128862"/>
              <a:gd name="connsiteX26258" fmla="*/ 1721839 w 2482948"/>
              <a:gd name="connsiteY26258" fmla="*/ 626716 h 2128862"/>
              <a:gd name="connsiteX26259" fmla="*/ 1708811 w 2482948"/>
              <a:gd name="connsiteY26259" fmla="*/ 644911 h 2128862"/>
              <a:gd name="connsiteX26260" fmla="*/ 1706841 w 2482948"/>
              <a:gd name="connsiteY26260" fmla="*/ 648796 h 2128862"/>
              <a:gd name="connsiteX26261" fmla="*/ 1704041 w 2482948"/>
              <a:gd name="connsiteY26261" fmla="*/ 654316 h 2128862"/>
              <a:gd name="connsiteX26262" fmla="*/ 1700808 w 2482948"/>
              <a:gd name="connsiteY26262" fmla="*/ 660691 h 2128862"/>
              <a:gd name="connsiteX26263" fmla="*/ 1706002 w 2482948"/>
              <a:gd name="connsiteY26263" fmla="*/ 652673 h 2128862"/>
              <a:gd name="connsiteX26264" fmla="*/ 1752935 w 2482948"/>
              <a:gd name="connsiteY26264" fmla="*/ 603689 h 2128862"/>
              <a:gd name="connsiteX26265" fmla="*/ 1777400 w 2482948"/>
              <a:gd name="connsiteY26265" fmla="*/ 586106 h 2128862"/>
              <a:gd name="connsiteX26266" fmla="*/ 1800944 w 2482948"/>
              <a:gd name="connsiteY26266" fmla="*/ 555503 h 2128862"/>
              <a:gd name="connsiteX26267" fmla="*/ 1866518 w 2482948"/>
              <a:gd name="connsiteY26267" fmla="*/ 499605 h 2128862"/>
              <a:gd name="connsiteX26268" fmla="*/ 1869276 w 2482948"/>
              <a:gd name="connsiteY26268" fmla="*/ 498502 h 2128862"/>
              <a:gd name="connsiteX26269" fmla="*/ 2020950 w 2482948"/>
              <a:gd name="connsiteY26269" fmla="*/ 484713 h 2128862"/>
              <a:gd name="connsiteX26270" fmla="*/ 2034739 w 2482948"/>
              <a:gd name="connsiteY26270" fmla="*/ 487746 h 2128862"/>
              <a:gd name="connsiteX26271" fmla="*/ 2039151 w 2482948"/>
              <a:gd name="connsiteY26271" fmla="*/ 488574 h 2128862"/>
              <a:gd name="connsiteX26272" fmla="*/ 2133178 w 2482948"/>
              <a:gd name="connsiteY26272" fmla="*/ 510853 h 2128862"/>
              <a:gd name="connsiteX26273" fmla="*/ 2149917 w 2482948"/>
              <a:gd name="connsiteY26273" fmla="*/ 515579 h 2128862"/>
              <a:gd name="connsiteX26274" fmla="*/ 2200641 w 2482948"/>
              <a:gd name="connsiteY26274" fmla="*/ 529900 h 2128862"/>
              <a:gd name="connsiteX26275" fmla="*/ 2216659 w 2482948"/>
              <a:gd name="connsiteY26275" fmla="*/ 534423 h 2128862"/>
              <a:gd name="connsiteX26276" fmla="*/ 2216065 w 2482948"/>
              <a:gd name="connsiteY26276" fmla="*/ 534224 h 2128862"/>
              <a:gd name="connsiteX26277" fmla="*/ 2213818 w 2482948"/>
              <a:gd name="connsiteY26277" fmla="*/ 533471 h 2128862"/>
              <a:gd name="connsiteX26278" fmla="*/ 2104875 w 2482948"/>
              <a:gd name="connsiteY26278" fmla="*/ 500566 h 2128862"/>
              <a:gd name="connsiteX26279" fmla="*/ 2053058 w 2482948"/>
              <a:gd name="connsiteY26279" fmla="*/ 486631 h 2128862"/>
              <a:gd name="connsiteX26280" fmla="*/ 2007023 w 2482948"/>
              <a:gd name="connsiteY26280" fmla="*/ 475610 h 2128862"/>
              <a:gd name="connsiteX26281" fmla="*/ 1929551 w 2482948"/>
              <a:gd name="connsiteY26281" fmla="*/ 469762 h 2128862"/>
              <a:gd name="connsiteX26282" fmla="*/ 1205816 w 2482948"/>
              <a:gd name="connsiteY26282" fmla="*/ 469719 h 2128862"/>
              <a:gd name="connsiteX26283" fmla="*/ 1146561 w 2482948"/>
              <a:gd name="connsiteY26283" fmla="*/ 520779 h 2128862"/>
              <a:gd name="connsiteX26284" fmla="*/ 1069442 w 2482948"/>
              <a:gd name="connsiteY26284" fmla="*/ 587233 h 2128862"/>
              <a:gd name="connsiteX26285" fmla="*/ 1069217 w 2482948"/>
              <a:gd name="connsiteY26285" fmla="*/ 587427 h 2128862"/>
              <a:gd name="connsiteX26286" fmla="*/ 1103543 w 2482948"/>
              <a:gd name="connsiteY26286" fmla="*/ 562110 h 2128862"/>
              <a:gd name="connsiteX26287" fmla="*/ 1206938 w 2482948"/>
              <a:gd name="connsiteY26287" fmla="*/ 485852 h 2128862"/>
              <a:gd name="connsiteX26288" fmla="*/ 1206339 w 2482948"/>
              <a:gd name="connsiteY26288" fmla="*/ 477235 h 2128862"/>
              <a:gd name="connsiteX26289" fmla="*/ 1329705 w 2482948"/>
              <a:gd name="connsiteY26289" fmla="*/ 468575 h 2128862"/>
              <a:gd name="connsiteX26290" fmla="*/ 1328700 w 2482948"/>
              <a:gd name="connsiteY26290" fmla="*/ 469977 h 2128862"/>
              <a:gd name="connsiteX26291" fmla="*/ 1342278 w 2482948"/>
              <a:gd name="connsiteY26291" fmla="*/ 476437 h 2128862"/>
              <a:gd name="connsiteX26292" fmla="*/ 1342992 w 2482948"/>
              <a:gd name="connsiteY26292" fmla="*/ 476767 h 2128862"/>
              <a:gd name="connsiteX26293" fmla="*/ 1344350 w 2482948"/>
              <a:gd name="connsiteY26293" fmla="*/ 475554 h 2128862"/>
              <a:gd name="connsiteX26294" fmla="*/ 1332074 w 2482948"/>
              <a:gd name="connsiteY26294" fmla="*/ 469682 h 2128862"/>
              <a:gd name="connsiteX26295" fmla="*/ 1471013 w 2482948"/>
              <a:gd name="connsiteY26295" fmla="*/ 468440 h 2128862"/>
              <a:gd name="connsiteX26296" fmla="*/ 1470931 w 2482948"/>
              <a:gd name="connsiteY26296" fmla="*/ 468448 h 2128862"/>
              <a:gd name="connsiteX26297" fmla="*/ 1469809 w 2482948"/>
              <a:gd name="connsiteY26297" fmla="*/ 468546 h 2128862"/>
              <a:gd name="connsiteX26298" fmla="*/ 1414744 w 2482948"/>
              <a:gd name="connsiteY26298" fmla="*/ 473389 h 2128862"/>
              <a:gd name="connsiteX26299" fmla="*/ 1408795 w 2482948"/>
              <a:gd name="connsiteY26299" fmla="*/ 475546 h 2128862"/>
              <a:gd name="connsiteX26300" fmla="*/ 1403438 w 2482948"/>
              <a:gd name="connsiteY26300" fmla="*/ 477487 h 2128862"/>
              <a:gd name="connsiteX26301" fmla="*/ 1403908 w 2482948"/>
              <a:gd name="connsiteY26301" fmla="*/ 477971 h 2128862"/>
              <a:gd name="connsiteX26302" fmla="*/ 1404187 w 2482948"/>
              <a:gd name="connsiteY26302" fmla="*/ 478093 h 2128862"/>
              <a:gd name="connsiteX26303" fmla="*/ 1410107 w 2482948"/>
              <a:gd name="connsiteY26303" fmla="*/ 484354 h 2128862"/>
              <a:gd name="connsiteX26304" fmla="*/ 1414281 w 2482948"/>
              <a:gd name="connsiteY26304" fmla="*/ 488652 h 2128862"/>
              <a:gd name="connsiteX26305" fmla="*/ 1418852 w 2482948"/>
              <a:gd name="connsiteY26305" fmla="*/ 486632 h 2128862"/>
              <a:gd name="connsiteX26306" fmla="*/ 1420492 w 2482948"/>
              <a:gd name="connsiteY26306" fmla="*/ 485908 h 2128862"/>
              <a:gd name="connsiteX26307" fmla="*/ 1464135 w 2482948"/>
              <a:gd name="connsiteY26307" fmla="*/ 477314 h 2128862"/>
              <a:gd name="connsiteX26308" fmla="*/ 1468327 w 2482948"/>
              <a:gd name="connsiteY26308" fmla="*/ 477299 h 2128862"/>
              <a:gd name="connsiteX26309" fmla="*/ 1475765 w 2482948"/>
              <a:gd name="connsiteY26309" fmla="*/ 477273 h 2128862"/>
              <a:gd name="connsiteX26310" fmla="*/ 1487888 w 2482948"/>
              <a:gd name="connsiteY26310" fmla="*/ 475380 h 2128862"/>
              <a:gd name="connsiteX26311" fmla="*/ 1562902 w 2482948"/>
              <a:gd name="connsiteY26311" fmla="*/ 476971 h 2128862"/>
              <a:gd name="connsiteX26312" fmla="*/ 1562911 w 2482948"/>
              <a:gd name="connsiteY26312" fmla="*/ 476971 h 2128862"/>
              <a:gd name="connsiteX26313" fmla="*/ 1616177 w 2482948"/>
              <a:gd name="connsiteY26313" fmla="*/ 484129 h 2128862"/>
              <a:gd name="connsiteX26314" fmla="*/ 1620027 w 2482948"/>
              <a:gd name="connsiteY26314" fmla="*/ 484647 h 2128862"/>
              <a:gd name="connsiteX26315" fmla="*/ 1609755 w 2482948"/>
              <a:gd name="connsiteY26315" fmla="*/ 482662 h 2128862"/>
              <a:gd name="connsiteX26316" fmla="*/ 1598590 w 2482948"/>
              <a:gd name="connsiteY26316" fmla="*/ 480505 h 2128862"/>
              <a:gd name="connsiteX26317" fmla="*/ 1534162 w 2482948"/>
              <a:gd name="connsiteY26317" fmla="*/ 471713 h 2128862"/>
              <a:gd name="connsiteX26318" fmla="*/ 1507334 w 2482948"/>
              <a:gd name="connsiteY26318" fmla="*/ 470323 h 2128862"/>
              <a:gd name="connsiteX26319" fmla="*/ 1492063 w 2482948"/>
              <a:gd name="connsiteY26319" fmla="*/ 469531 h 2128862"/>
              <a:gd name="connsiteX26320" fmla="*/ 739720 w 2482948"/>
              <a:gd name="connsiteY26320" fmla="*/ 467835 h 2128862"/>
              <a:gd name="connsiteX26321" fmla="*/ 738395 w 2482948"/>
              <a:gd name="connsiteY26321" fmla="*/ 469219 h 2128862"/>
              <a:gd name="connsiteX26322" fmla="*/ 729997 w 2482948"/>
              <a:gd name="connsiteY26322" fmla="*/ 477989 h 2128862"/>
              <a:gd name="connsiteX26323" fmla="*/ 730440 w 2482948"/>
              <a:gd name="connsiteY26323" fmla="*/ 478607 h 2128862"/>
              <a:gd name="connsiteX26324" fmla="*/ 731082 w 2482948"/>
              <a:gd name="connsiteY26324" fmla="*/ 479505 h 2128862"/>
              <a:gd name="connsiteX26325" fmla="*/ 739659 w 2482948"/>
              <a:gd name="connsiteY26325" fmla="*/ 484807 h 2128862"/>
              <a:gd name="connsiteX26326" fmla="*/ 740504 w 2482948"/>
              <a:gd name="connsiteY26326" fmla="*/ 485329 h 2128862"/>
              <a:gd name="connsiteX26327" fmla="*/ 744831 w 2482948"/>
              <a:gd name="connsiteY26327" fmla="*/ 480744 h 2128862"/>
              <a:gd name="connsiteX26328" fmla="*/ 748972 w 2482948"/>
              <a:gd name="connsiteY26328" fmla="*/ 476355 h 2128862"/>
              <a:gd name="connsiteX26329" fmla="*/ 741527 w 2482948"/>
              <a:gd name="connsiteY26329" fmla="*/ 469498 h 2128862"/>
              <a:gd name="connsiteX26330" fmla="*/ 702284 w 2482948"/>
              <a:gd name="connsiteY26330" fmla="*/ 467174 h 2128862"/>
              <a:gd name="connsiteX26331" fmla="*/ 705630 w 2482948"/>
              <a:gd name="connsiteY26331" fmla="*/ 470646 h 2128862"/>
              <a:gd name="connsiteX26332" fmla="*/ 706895 w 2482948"/>
              <a:gd name="connsiteY26332" fmla="*/ 469236 h 2128862"/>
              <a:gd name="connsiteX26333" fmla="*/ 1281396 w 2482948"/>
              <a:gd name="connsiteY26333" fmla="*/ 466868 h 2128862"/>
              <a:gd name="connsiteX26334" fmla="*/ 1278825 w 2482948"/>
              <a:gd name="connsiteY26334" fmla="*/ 468499 h 2128862"/>
              <a:gd name="connsiteX26335" fmla="*/ 1282021 w 2482948"/>
              <a:gd name="connsiteY26335" fmla="*/ 469956 h 2128862"/>
              <a:gd name="connsiteX26336" fmla="*/ 1292397 w 2482948"/>
              <a:gd name="connsiteY26336" fmla="*/ 474800 h 2128862"/>
              <a:gd name="connsiteX26337" fmla="*/ 1304237 w 2482948"/>
              <a:gd name="connsiteY26337" fmla="*/ 480143 h 2128862"/>
              <a:gd name="connsiteX26338" fmla="*/ 1306526 w 2482948"/>
              <a:gd name="connsiteY26338" fmla="*/ 478923 h 2128862"/>
              <a:gd name="connsiteX26339" fmla="*/ 1285607 w 2482948"/>
              <a:gd name="connsiteY26339" fmla="*/ 468854 h 2128862"/>
              <a:gd name="connsiteX26340" fmla="*/ 875528 w 2482948"/>
              <a:gd name="connsiteY26340" fmla="*/ 466830 h 2128862"/>
              <a:gd name="connsiteX26341" fmla="*/ 870378 w 2482948"/>
              <a:gd name="connsiteY26341" fmla="*/ 472920 h 2128862"/>
              <a:gd name="connsiteX26342" fmla="*/ 869438 w 2482948"/>
              <a:gd name="connsiteY26342" fmla="*/ 474031 h 2128862"/>
              <a:gd name="connsiteX26343" fmla="*/ 874940 w 2482948"/>
              <a:gd name="connsiteY26343" fmla="*/ 482108 h 2128862"/>
              <a:gd name="connsiteX26344" fmla="*/ 876119 w 2482948"/>
              <a:gd name="connsiteY26344" fmla="*/ 483839 h 2128862"/>
              <a:gd name="connsiteX26345" fmla="*/ 881378 w 2482948"/>
              <a:gd name="connsiteY26345" fmla="*/ 477360 h 2128862"/>
              <a:gd name="connsiteX26346" fmla="*/ 947526 w 2482948"/>
              <a:gd name="connsiteY26346" fmla="*/ 466040 h 2128862"/>
              <a:gd name="connsiteX26347" fmla="*/ 940410 w 2482948"/>
              <a:gd name="connsiteY26347" fmla="*/ 476472 h 2128862"/>
              <a:gd name="connsiteX26348" fmla="*/ 941438 w 2482948"/>
              <a:gd name="connsiteY26348" fmla="*/ 481204 h 2128862"/>
              <a:gd name="connsiteX26349" fmla="*/ 941713 w 2482948"/>
              <a:gd name="connsiteY26349" fmla="*/ 482472 h 2128862"/>
              <a:gd name="connsiteX26350" fmla="*/ 941788 w 2482948"/>
              <a:gd name="connsiteY26350" fmla="*/ 482814 h 2128862"/>
              <a:gd name="connsiteX26351" fmla="*/ 941789 w 2482948"/>
              <a:gd name="connsiteY26351" fmla="*/ 483908 h 2128862"/>
              <a:gd name="connsiteX26352" fmla="*/ 941791 w 2482948"/>
              <a:gd name="connsiteY26352" fmla="*/ 486441 h 2128862"/>
              <a:gd name="connsiteX26353" fmla="*/ 941803 w 2482948"/>
              <a:gd name="connsiteY26353" fmla="*/ 499632 h 2128862"/>
              <a:gd name="connsiteX26354" fmla="*/ 943298 w 2482948"/>
              <a:gd name="connsiteY26354" fmla="*/ 497203 h 2128862"/>
              <a:gd name="connsiteX26355" fmla="*/ 946742 w 2482948"/>
              <a:gd name="connsiteY26355" fmla="*/ 491604 h 2128862"/>
              <a:gd name="connsiteX26356" fmla="*/ 947596 w 2482948"/>
              <a:gd name="connsiteY26356" fmla="*/ 466440 h 2128862"/>
              <a:gd name="connsiteX26357" fmla="*/ 1241735 w 2482948"/>
              <a:gd name="connsiteY26357" fmla="*/ 465940 h 2128862"/>
              <a:gd name="connsiteX26358" fmla="*/ 1239410 w 2482948"/>
              <a:gd name="connsiteY26358" fmla="*/ 467659 h 2128862"/>
              <a:gd name="connsiteX26359" fmla="*/ 1250169 w 2482948"/>
              <a:gd name="connsiteY26359" fmla="*/ 476714 h 2128862"/>
              <a:gd name="connsiteX26360" fmla="*/ 1255305 w 2482948"/>
              <a:gd name="connsiteY26360" fmla="*/ 479048 h 2128862"/>
              <a:gd name="connsiteX26361" fmla="*/ 1257417 w 2482948"/>
              <a:gd name="connsiteY26361" fmla="*/ 477720 h 2128862"/>
              <a:gd name="connsiteX26362" fmla="*/ 1254718 w 2482948"/>
              <a:gd name="connsiteY26362" fmla="*/ 476438 h 2128862"/>
              <a:gd name="connsiteX26363" fmla="*/ 669414 w 2482948"/>
              <a:gd name="connsiteY26363" fmla="*/ 465778 h 2128862"/>
              <a:gd name="connsiteX26364" fmla="*/ 661208 w 2482948"/>
              <a:gd name="connsiteY26364" fmla="*/ 474923 h 2128862"/>
              <a:gd name="connsiteX26365" fmla="*/ 666912 w 2482948"/>
              <a:gd name="connsiteY26365" fmla="*/ 482744 h 2128862"/>
              <a:gd name="connsiteX26366" fmla="*/ 667214 w 2482948"/>
              <a:gd name="connsiteY26366" fmla="*/ 483159 h 2128862"/>
              <a:gd name="connsiteX26367" fmla="*/ 667534 w 2482948"/>
              <a:gd name="connsiteY26367" fmla="*/ 483597 h 2128862"/>
              <a:gd name="connsiteX26368" fmla="*/ 668758 w 2482948"/>
              <a:gd name="connsiteY26368" fmla="*/ 484496 h 2128862"/>
              <a:gd name="connsiteX26369" fmla="*/ 672662 w 2482948"/>
              <a:gd name="connsiteY26369" fmla="*/ 480117 h 2128862"/>
              <a:gd name="connsiteX26370" fmla="*/ 677712 w 2482948"/>
              <a:gd name="connsiteY26370" fmla="*/ 474803 h 2128862"/>
              <a:gd name="connsiteX26371" fmla="*/ 676544 w 2482948"/>
              <a:gd name="connsiteY26371" fmla="*/ 473534 h 2128862"/>
              <a:gd name="connsiteX26372" fmla="*/ 675174 w 2482948"/>
              <a:gd name="connsiteY26372" fmla="*/ 472043 h 2128862"/>
              <a:gd name="connsiteX26373" fmla="*/ 1220937 w 2482948"/>
              <a:gd name="connsiteY26373" fmla="*/ 465279 h 2128862"/>
              <a:gd name="connsiteX26374" fmla="*/ 1220937 w 2482948"/>
              <a:gd name="connsiteY26374" fmla="*/ 465855 h 2128862"/>
              <a:gd name="connsiteX26375" fmla="*/ 1221075 w 2482948"/>
              <a:gd name="connsiteY26375" fmla="*/ 465407 h 2128862"/>
              <a:gd name="connsiteX26376" fmla="*/ 1221175 w 2482948"/>
              <a:gd name="connsiteY26376" fmla="*/ 467082 h 2128862"/>
              <a:gd name="connsiteX26377" fmla="*/ 1221351 w 2482948"/>
              <a:gd name="connsiteY26377" fmla="*/ 466510 h 2128862"/>
              <a:gd name="connsiteX26378" fmla="*/ 1221566 w 2482948"/>
              <a:gd name="connsiteY26378" fmla="*/ 470078 h 2128862"/>
              <a:gd name="connsiteX26379" fmla="*/ 1222294 w 2482948"/>
              <a:gd name="connsiteY26379" fmla="*/ 470756 h 2128862"/>
              <a:gd name="connsiteX26380" fmla="*/ 1223143 w 2482948"/>
              <a:gd name="connsiteY26380" fmla="*/ 468027 h 2128862"/>
              <a:gd name="connsiteX26381" fmla="*/ 1223143 w 2482948"/>
              <a:gd name="connsiteY26381" fmla="*/ 471547 h 2128862"/>
              <a:gd name="connsiteX26382" fmla="*/ 1223508 w 2482948"/>
              <a:gd name="connsiteY26382" fmla="*/ 471887 h 2128862"/>
              <a:gd name="connsiteX26383" fmla="*/ 1224108 w 2482948"/>
              <a:gd name="connsiteY26383" fmla="*/ 469958 h 2128862"/>
              <a:gd name="connsiteX26384" fmla="*/ 1224216 w 2482948"/>
              <a:gd name="connsiteY26384" fmla="*/ 471644 h 2128862"/>
              <a:gd name="connsiteX26385" fmla="*/ 1224523 w 2482948"/>
              <a:gd name="connsiteY26385" fmla="*/ 470648 h 2128862"/>
              <a:gd name="connsiteX26386" fmla="*/ 1224651 w 2482948"/>
              <a:gd name="connsiteY26386" fmla="*/ 472788 h 2128862"/>
              <a:gd name="connsiteX26387" fmla="*/ 1227128 w 2482948"/>
              <a:gd name="connsiteY26387" fmla="*/ 470961 h 2128862"/>
              <a:gd name="connsiteX26388" fmla="*/ 693729 w 2482948"/>
              <a:gd name="connsiteY26388" fmla="*/ 464854 h 2128862"/>
              <a:gd name="connsiteX26389" fmla="*/ 687712 w 2482948"/>
              <a:gd name="connsiteY26389" fmla="*/ 471184 h 2128862"/>
              <a:gd name="connsiteX26390" fmla="*/ 683281 w 2482948"/>
              <a:gd name="connsiteY26390" fmla="*/ 476109 h 2128862"/>
              <a:gd name="connsiteX26391" fmla="*/ 683158 w 2482948"/>
              <a:gd name="connsiteY26391" fmla="*/ 476246 h 2128862"/>
              <a:gd name="connsiteX26392" fmla="*/ 693082 w 2482948"/>
              <a:gd name="connsiteY26392" fmla="*/ 484632 h 2128862"/>
              <a:gd name="connsiteX26393" fmla="*/ 702126 w 2482948"/>
              <a:gd name="connsiteY26393" fmla="*/ 474552 h 2128862"/>
              <a:gd name="connsiteX26394" fmla="*/ 702297 w 2482948"/>
              <a:gd name="connsiteY26394" fmla="*/ 474361 h 2128862"/>
              <a:gd name="connsiteX26395" fmla="*/ 702254 w 2482948"/>
              <a:gd name="connsiteY26395" fmla="*/ 474313 h 2128862"/>
              <a:gd name="connsiteX26396" fmla="*/ 857671 w 2482948"/>
              <a:gd name="connsiteY26396" fmla="*/ 464843 h 2128862"/>
              <a:gd name="connsiteX26397" fmla="*/ 851800 w 2482948"/>
              <a:gd name="connsiteY26397" fmla="*/ 471535 h 2128862"/>
              <a:gd name="connsiteX26398" fmla="*/ 857801 w 2482948"/>
              <a:gd name="connsiteY26398" fmla="*/ 478728 h 2128862"/>
              <a:gd name="connsiteX26399" fmla="*/ 858678 w 2482948"/>
              <a:gd name="connsiteY26399" fmla="*/ 479779 h 2128862"/>
              <a:gd name="connsiteX26400" fmla="*/ 863766 w 2482948"/>
              <a:gd name="connsiteY26400" fmla="*/ 473792 h 2128862"/>
              <a:gd name="connsiteX26401" fmla="*/ 933131 w 2482948"/>
              <a:gd name="connsiteY26401" fmla="*/ 464647 h 2128862"/>
              <a:gd name="connsiteX26402" fmla="*/ 926315 w 2482948"/>
              <a:gd name="connsiteY26402" fmla="*/ 473945 h 2128862"/>
              <a:gd name="connsiteX26403" fmla="*/ 928910 w 2482948"/>
              <a:gd name="connsiteY26403" fmla="*/ 483272 h 2128862"/>
              <a:gd name="connsiteX26404" fmla="*/ 928976 w 2482948"/>
              <a:gd name="connsiteY26404" fmla="*/ 483512 h 2128862"/>
              <a:gd name="connsiteX26405" fmla="*/ 935286 w 2482948"/>
              <a:gd name="connsiteY26405" fmla="*/ 474471 h 2128862"/>
              <a:gd name="connsiteX26406" fmla="*/ 935273 w 2482948"/>
              <a:gd name="connsiteY26406" fmla="*/ 474411 h 2128862"/>
              <a:gd name="connsiteX26407" fmla="*/ 935180 w 2482948"/>
              <a:gd name="connsiteY26407" fmla="*/ 473986 h 2128862"/>
              <a:gd name="connsiteX26408" fmla="*/ 646554 w 2482948"/>
              <a:gd name="connsiteY26408" fmla="*/ 463922 h 2128862"/>
              <a:gd name="connsiteX26409" fmla="*/ 639189 w 2482948"/>
              <a:gd name="connsiteY26409" fmla="*/ 471938 h 2128862"/>
              <a:gd name="connsiteX26410" fmla="*/ 645637 w 2482948"/>
              <a:gd name="connsiteY26410" fmla="*/ 478726 h 2128862"/>
              <a:gd name="connsiteX26411" fmla="*/ 647207 w 2482948"/>
              <a:gd name="connsiteY26411" fmla="*/ 480379 h 2128862"/>
              <a:gd name="connsiteX26412" fmla="*/ 648074 w 2482948"/>
              <a:gd name="connsiteY26412" fmla="*/ 481293 h 2128862"/>
              <a:gd name="connsiteX26413" fmla="*/ 653610 w 2482948"/>
              <a:gd name="connsiteY26413" fmla="*/ 475061 h 2128862"/>
              <a:gd name="connsiteX26414" fmla="*/ 649259 w 2482948"/>
              <a:gd name="connsiteY26414" fmla="*/ 468193 h 2128862"/>
              <a:gd name="connsiteX26415" fmla="*/ 646927 w 2482948"/>
              <a:gd name="connsiteY26415" fmla="*/ 464511 h 2128862"/>
              <a:gd name="connsiteX26416" fmla="*/ 1219376 w 2482948"/>
              <a:gd name="connsiteY26416" fmla="*/ 463847 h 2128862"/>
              <a:gd name="connsiteX26417" fmla="*/ 1219511 w 2482948"/>
              <a:gd name="connsiteY26417" fmla="*/ 465967 h 2128862"/>
              <a:gd name="connsiteX26418" fmla="*/ 1219647 w 2482948"/>
              <a:gd name="connsiteY26418" fmla="*/ 468082 h 2128862"/>
              <a:gd name="connsiteX26419" fmla="*/ 1220400 w 2482948"/>
              <a:gd name="connsiteY26419" fmla="*/ 465636 h 2128862"/>
              <a:gd name="connsiteX26420" fmla="*/ 1220603 w 2482948"/>
              <a:gd name="connsiteY26420" fmla="*/ 464973 h 2128862"/>
              <a:gd name="connsiteX26421" fmla="*/ 1218574 w 2482948"/>
              <a:gd name="connsiteY26421" fmla="*/ 463111 h 2128862"/>
              <a:gd name="connsiteX26422" fmla="*/ 1218596 w 2482948"/>
              <a:gd name="connsiteY26422" fmla="*/ 463468 h 2128862"/>
              <a:gd name="connsiteX26423" fmla="*/ 1218625 w 2482948"/>
              <a:gd name="connsiteY26423" fmla="*/ 463947 h 2128862"/>
              <a:gd name="connsiteX26424" fmla="*/ 1218652 w 2482948"/>
              <a:gd name="connsiteY26424" fmla="*/ 464399 h 2128862"/>
              <a:gd name="connsiteX26425" fmla="*/ 1218946 w 2482948"/>
              <a:gd name="connsiteY26425" fmla="*/ 463453 h 2128862"/>
              <a:gd name="connsiteX26426" fmla="*/ 1287545 w 2482948"/>
              <a:gd name="connsiteY26426" fmla="*/ 462970 h 2128862"/>
              <a:gd name="connsiteX26427" fmla="*/ 1285630 w 2482948"/>
              <a:gd name="connsiteY26427" fmla="*/ 464184 h 2128862"/>
              <a:gd name="connsiteX26428" fmla="*/ 1287674 w 2482948"/>
              <a:gd name="connsiteY26428" fmla="*/ 465131 h 2128862"/>
              <a:gd name="connsiteX26429" fmla="*/ 1298378 w 2482948"/>
              <a:gd name="connsiteY26429" fmla="*/ 470181 h 2128862"/>
              <a:gd name="connsiteX26430" fmla="*/ 1303413 w 2482948"/>
              <a:gd name="connsiteY26430" fmla="*/ 472475 h 2128862"/>
              <a:gd name="connsiteX26431" fmla="*/ 1306020 w 2482948"/>
              <a:gd name="connsiteY26431" fmla="*/ 473663 h 2128862"/>
              <a:gd name="connsiteX26432" fmla="*/ 1311615 w 2482948"/>
              <a:gd name="connsiteY26432" fmla="*/ 476212 h 2128862"/>
              <a:gd name="connsiteX26433" fmla="*/ 1313642 w 2482948"/>
              <a:gd name="connsiteY26433" fmla="*/ 475132 h 2128862"/>
              <a:gd name="connsiteX26434" fmla="*/ 1291259 w 2482948"/>
              <a:gd name="connsiteY26434" fmla="*/ 464718 h 2128862"/>
              <a:gd name="connsiteX26435" fmla="*/ 1333773 w 2482948"/>
              <a:gd name="connsiteY26435" fmla="*/ 462903 h 2128862"/>
              <a:gd name="connsiteX26436" fmla="*/ 1332635 w 2482948"/>
              <a:gd name="connsiteY26436" fmla="*/ 464490 h 2128862"/>
              <a:gd name="connsiteX26437" fmla="*/ 1334004 w 2482948"/>
              <a:gd name="connsiteY26437" fmla="*/ 465132 h 2128862"/>
              <a:gd name="connsiteX26438" fmla="*/ 1346828 w 2482948"/>
              <a:gd name="connsiteY26438" fmla="*/ 471199 h 2128862"/>
              <a:gd name="connsiteX26439" fmla="*/ 1348399 w 2482948"/>
              <a:gd name="connsiteY26439" fmla="*/ 471938 h 2128862"/>
              <a:gd name="connsiteX26440" fmla="*/ 1349816 w 2482948"/>
              <a:gd name="connsiteY26440" fmla="*/ 470672 h 2128862"/>
              <a:gd name="connsiteX26441" fmla="*/ 837184 w 2482948"/>
              <a:gd name="connsiteY26441" fmla="*/ 462565 h 2128862"/>
              <a:gd name="connsiteX26442" fmla="*/ 829350 w 2482948"/>
              <a:gd name="connsiteY26442" fmla="*/ 471261 h 2128862"/>
              <a:gd name="connsiteX26443" fmla="*/ 837010 w 2482948"/>
              <a:gd name="connsiteY26443" fmla="*/ 480516 h 2128862"/>
              <a:gd name="connsiteX26444" fmla="*/ 841052 w 2482948"/>
              <a:gd name="connsiteY26444" fmla="*/ 475912 h 2128862"/>
              <a:gd name="connsiteX26445" fmla="*/ 843225 w 2482948"/>
              <a:gd name="connsiteY26445" fmla="*/ 473437 h 2128862"/>
              <a:gd name="connsiteX26446" fmla="*/ 844784 w 2482948"/>
              <a:gd name="connsiteY26446" fmla="*/ 471662 h 2128862"/>
              <a:gd name="connsiteX26447" fmla="*/ 623739 w 2482948"/>
              <a:gd name="connsiteY26447" fmla="*/ 462521 h 2128862"/>
              <a:gd name="connsiteX26448" fmla="*/ 615642 w 2482948"/>
              <a:gd name="connsiteY26448" fmla="*/ 471307 h 2128862"/>
              <a:gd name="connsiteX26449" fmla="*/ 625201 w 2482948"/>
              <a:gd name="connsiteY26449" fmla="*/ 481118 h 2128862"/>
              <a:gd name="connsiteX26450" fmla="*/ 625344 w 2482948"/>
              <a:gd name="connsiteY26450" fmla="*/ 480960 h 2128862"/>
              <a:gd name="connsiteX26451" fmla="*/ 633099 w 2482948"/>
              <a:gd name="connsiteY26451" fmla="*/ 472385 h 2128862"/>
              <a:gd name="connsiteX26452" fmla="*/ 815245 w 2482948"/>
              <a:gd name="connsiteY26452" fmla="*/ 462285 h 2128862"/>
              <a:gd name="connsiteX26453" fmla="*/ 808423 w 2482948"/>
              <a:gd name="connsiteY26453" fmla="*/ 469731 h 2128862"/>
              <a:gd name="connsiteX26454" fmla="*/ 816710 w 2482948"/>
              <a:gd name="connsiteY26454" fmla="*/ 478161 h 2128862"/>
              <a:gd name="connsiteX26455" fmla="*/ 822801 w 2482948"/>
              <a:gd name="connsiteY26455" fmla="*/ 471413 h 2128862"/>
              <a:gd name="connsiteX26456" fmla="*/ 1247044 w 2482948"/>
              <a:gd name="connsiteY26456" fmla="*/ 462013 h 2128862"/>
              <a:gd name="connsiteX26457" fmla="*/ 1244977 w 2482948"/>
              <a:gd name="connsiteY26457" fmla="*/ 463542 h 2128862"/>
              <a:gd name="connsiteX26458" fmla="*/ 1255684 w 2482948"/>
              <a:gd name="connsiteY26458" fmla="*/ 472163 h 2128862"/>
              <a:gd name="connsiteX26459" fmla="*/ 1261613 w 2482948"/>
              <a:gd name="connsiteY26459" fmla="*/ 474783 h 2128862"/>
              <a:gd name="connsiteX26460" fmla="*/ 1261889 w 2482948"/>
              <a:gd name="connsiteY26460" fmla="*/ 474910 h 2128862"/>
              <a:gd name="connsiteX26461" fmla="*/ 1263849 w 2482948"/>
              <a:gd name="connsiteY26461" fmla="*/ 473677 h 2128862"/>
              <a:gd name="connsiteX26462" fmla="*/ 1263948 w 2482948"/>
              <a:gd name="connsiteY26462" fmla="*/ 473615 h 2128862"/>
              <a:gd name="connsiteX26463" fmla="*/ 1260235 w 2482948"/>
              <a:gd name="connsiteY26463" fmla="*/ 471888 h 2128862"/>
              <a:gd name="connsiteX26464" fmla="*/ 600490 w 2482948"/>
              <a:gd name="connsiteY26464" fmla="*/ 461708 h 2128862"/>
              <a:gd name="connsiteX26465" fmla="*/ 591668 w 2482948"/>
              <a:gd name="connsiteY26465" fmla="*/ 471216 h 2128862"/>
              <a:gd name="connsiteX26466" fmla="*/ 590623 w 2482948"/>
              <a:gd name="connsiteY26466" fmla="*/ 472426 h 2128862"/>
              <a:gd name="connsiteX26467" fmla="*/ 594086 w 2482948"/>
              <a:gd name="connsiteY26467" fmla="*/ 476207 h 2128862"/>
              <a:gd name="connsiteX26468" fmla="*/ 596663 w 2482948"/>
              <a:gd name="connsiteY26468" fmla="*/ 479021 h 2128862"/>
              <a:gd name="connsiteX26469" fmla="*/ 599361 w 2482948"/>
              <a:gd name="connsiteY26469" fmla="*/ 481967 h 2128862"/>
              <a:gd name="connsiteX26470" fmla="*/ 609410 w 2482948"/>
              <a:gd name="connsiteY26470" fmla="*/ 470871 h 2128862"/>
              <a:gd name="connsiteX26471" fmla="*/ 917950 w 2482948"/>
              <a:gd name="connsiteY26471" fmla="*/ 460987 h 2128862"/>
              <a:gd name="connsiteX26472" fmla="*/ 911508 w 2482948"/>
              <a:gd name="connsiteY26472" fmla="*/ 468985 h 2128862"/>
              <a:gd name="connsiteX26473" fmla="*/ 913069 w 2482948"/>
              <a:gd name="connsiteY26473" fmla="*/ 473277 h 2128862"/>
              <a:gd name="connsiteX26474" fmla="*/ 913856 w 2482948"/>
              <a:gd name="connsiteY26474" fmla="*/ 475441 h 2128862"/>
              <a:gd name="connsiteX26475" fmla="*/ 915721 w 2482948"/>
              <a:gd name="connsiteY26475" fmla="*/ 480569 h 2128862"/>
              <a:gd name="connsiteX26476" fmla="*/ 918563 w 2482948"/>
              <a:gd name="connsiteY26476" fmla="*/ 476759 h 2128862"/>
              <a:gd name="connsiteX26477" fmla="*/ 921324 w 2482948"/>
              <a:gd name="connsiteY26477" fmla="*/ 473057 h 2128862"/>
              <a:gd name="connsiteX26478" fmla="*/ 793110 w 2482948"/>
              <a:gd name="connsiteY26478" fmla="*/ 460915 h 2128862"/>
              <a:gd name="connsiteX26479" fmla="*/ 785518 w 2482948"/>
              <a:gd name="connsiteY26479" fmla="*/ 469102 h 2128862"/>
              <a:gd name="connsiteX26480" fmla="*/ 790679 w 2482948"/>
              <a:gd name="connsiteY26480" fmla="*/ 474187 h 2128862"/>
              <a:gd name="connsiteX26481" fmla="*/ 794935 w 2482948"/>
              <a:gd name="connsiteY26481" fmla="*/ 478379 h 2128862"/>
              <a:gd name="connsiteX26482" fmla="*/ 802332 w 2482948"/>
              <a:gd name="connsiteY26482" fmla="*/ 470298 h 2128862"/>
              <a:gd name="connsiteX26483" fmla="*/ 800845 w 2482948"/>
              <a:gd name="connsiteY26483" fmla="*/ 468785 h 2128862"/>
              <a:gd name="connsiteX26484" fmla="*/ 731926 w 2482948"/>
              <a:gd name="connsiteY26484" fmla="*/ 460656 h 2128862"/>
              <a:gd name="connsiteX26485" fmla="*/ 725557 w 2482948"/>
              <a:gd name="connsiteY26485" fmla="*/ 468957 h 2128862"/>
              <a:gd name="connsiteX26486" fmla="*/ 724510 w 2482948"/>
              <a:gd name="connsiteY26486" fmla="*/ 470321 h 2128862"/>
              <a:gd name="connsiteX26487" fmla="*/ 726920 w 2482948"/>
              <a:gd name="connsiteY26487" fmla="*/ 473689 h 2128862"/>
              <a:gd name="connsiteX26488" fmla="*/ 735837 w 2482948"/>
              <a:gd name="connsiteY26488" fmla="*/ 464258 h 2128862"/>
              <a:gd name="connsiteX26489" fmla="*/ 485267 w 2482948"/>
              <a:gd name="connsiteY26489" fmla="*/ 459986 h 2128862"/>
              <a:gd name="connsiteX26490" fmla="*/ 485199 w 2482948"/>
              <a:gd name="connsiteY26490" fmla="*/ 460066 h 2128862"/>
              <a:gd name="connsiteX26491" fmla="*/ 485186 w 2482948"/>
              <a:gd name="connsiteY26491" fmla="*/ 460081 h 2128862"/>
              <a:gd name="connsiteX26492" fmla="*/ 423683 w 2482948"/>
              <a:gd name="connsiteY26492" fmla="*/ 536833 h 2128862"/>
              <a:gd name="connsiteX26493" fmla="*/ 374320 w 2482948"/>
              <a:gd name="connsiteY26493" fmla="*/ 601363 h 2128862"/>
              <a:gd name="connsiteX26494" fmla="*/ 128883 w 2482948"/>
              <a:gd name="connsiteY26494" fmla="*/ 980273 h 2128862"/>
              <a:gd name="connsiteX26495" fmla="*/ 87518 w 2482948"/>
              <a:gd name="connsiteY26495" fmla="*/ 1056007 h 2128862"/>
              <a:gd name="connsiteX26496" fmla="*/ 57333 w 2482948"/>
              <a:gd name="connsiteY26496" fmla="*/ 1105968 h 2128862"/>
              <a:gd name="connsiteX26497" fmla="*/ 57633 w 2482948"/>
              <a:gd name="connsiteY26497" fmla="*/ 1108280 h 2128862"/>
              <a:gd name="connsiteX26498" fmla="*/ 131503 w 2482948"/>
              <a:gd name="connsiteY26498" fmla="*/ 987996 h 2128862"/>
              <a:gd name="connsiteX26499" fmla="*/ 379697 w 2482948"/>
              <a:gd name="connsiteY26499" fmla="*/ 613359 h 2128862"/>
              <a:gd name="connsiteX26500" fmla="*/ 382455 w 2482948"/>
              <a:gd name="connsiteY26500" fmla="*/ 609637 h 2128862"/>
              <a:gd name="connsiteX26501" fmla="*/ 429061 w 2482948"/>
              <a:gd name="connsiteY26501" fmla="*/ 549518 h 2128862"/>
              <a:gd name="connsiteX26502" fmla="*/ 469385 w 2482948"/>
              <a:gd name="connsiteY26502" fmla="*/ 499203 h 2128862"/>
              <a:gd name="connsiteX26503" fmla="*/ 491784 w 2482948"/>
              <a:gd name="connsiteY26503" fmla="*/ 472332 h 2128862"/>
              <a:gd name="connsiteX26504" fmla="*/ 577429 w 2482948"/>
              <a:gd name="connsiteY26504" fmla="*/ 459649 h 2128862"/>
              <a:gd name="connsiteX26505" fmla="*/ 567510 w 2482948"/>
              <a:gd name="connsiteY26505" fmla="*/ 471144 h 2128862"/>
              <a:gd name="connsiteX26506" fmla="*/ 567712 w 2482948"/>
              <a:gd name="connsiteY26506" fmla="*/ 471520 h 2128862"/>
              <a:gd name="connsiteX26507" fmla="*/ 567844 w 2482948"/>
              <a:gd name="connsiteY26507" fmla="*/ 471765 h 2128862"/>
              <a:gd name="connsiteX26508" fmla="*/ 568303 w 2482948"/>
              <a:gd name="connsiteY26508" fmla="*/ 472618 h 2128862"/>
              <a:gd name="connsiteX26509" fmla="*/ 569833 w 2482948"/>
              <a:gd name="connsiteY26509" fmla="*/ 474330 h 2128862"/>
              <a:gd name="connsiteX26510" fmla="*/ 576309 w 2482948"/>
              <a:gd name="connsiteY26510" fmla="*/ 481581 h 2128862"/>
              <a:gd name="connsiteX26511" fmla="*/ 585577 w 2482948"/>
              <a:gd name="connsiteY26511" fmla="*/ 470835 h 2128862"/>
              <a:gd name="connsiteX26512" fmla="*/ 585628 w 2482948"/>
              <a:gd name="connsiteY26512" fmla="*/ 470777 h 2128862"/>
              <a:gd name="connsiteX26513" fmla="*/ 772459 w 2482948"/>
              <a:gd name="connsiteY26513" fmla="*/ 459351 h 2128862"/>
              <a:gd name="connsiteX26514" fmla="*/ 764006 w 2482948"/>
              <a:gd name="connsiteY26514" fmla="*/ 468308 h 2128862"/>
              <a:gd name="connsiteX26515" fmla="*/ 764515 w 2482948"/>
              <a:gd name="connsiteY26515" fmla="*/ 468929 h 2128862"/>
              <a:gd name="connsiteX26516" fmla="*/ 765522 w 2482948"/>
              <a:gd name="connsiteY26516" fmla="*/ 470160 h 2128862"/>
              <a:gd name="connsiteX26517" fmla="*/ 770428 w 2482948"/>
              <a:gd name="connsiteY26517" fmla="*/ 476157 h 2128862"/>
              <a:gd name="connsiteX26518" fmla="*/ 771728 w 2482948"/>
              <a:gd name="connsiteY26518" fmla="*/ 477240 h 2128862"/>
              <a:gd name="connsiteX26519" fmla="*/ 779440 w 2482948"/>
              <a:gd name="connsiteY26519" fmla="*/ 468934 h 2128862"/>
              <a:gd name="connsiteX26520" fmla="*/ 779125 w 2482948"/>
              <a:gd name="connsiteY26520" fmla="*/ 468623 h 2128862"/>
              <a:gd name="connsiteX26521" fmla="*/ 776561 w 2482948"/>
              <a:gd name="connsiteY26521" fmla="*/ 465057 h 2128862"/>
              <a:gd name="connsiteX26522" fmla="*/ 775263 w 2482948"/>
              <a:gd name="connsiteY26522" fmla="*/ 463252 h 2128862"/>
              <a:gd name="connsiteX26523" fmla="*/ 555186 w 2482948"/>
              <a:gd name="connsiteY26523" fmla="*/ 459293 h 2128862"/>
              <a:gd name="connsiteX26524" fmla="*/ 553629 w 2482948"/>
              <a:gd name="connsiteY26524" fmla="*/ 461001 h 2128862"/>
              <a:gd name="connsiteX26525" fmla="*/ 548017 w 2482948"/>
              <a:gd name="connsiteY26525" fmla="*/ 467157 h 2128862"/>
              <a:gd name="connsiteX26526" fmla="*/ 548002 w 2482948"/>
              <a:gd name="connsiteY26526" fmla="*/ 467173 h 2128862"/>
              <a:gd name="connsiteX26527" fmla="*/ 545433 w 2482948"/>
              <a:gd name="connsiteY26527" fmla="*/ 470280 h 2128862"/>
              <a:gd name="connsiteX26528" fmla="*/ 545760 w 2482948"/>
              <a:gd name="connsiteY26528" fmla="*/ 471150 h 2128862"/>
              <a:gd name="connsiteX26529" fmla="*/ 546220 w 2482948"/>
              <a:gd name="connsiteY26529" fmla="*/ 472373 h 2128862"/>
              <a:gd name="connsiteX26530" fmla="*/ 554606 w 2482948"/>
              <a:gd name="connsiteY26530" fmla="*/ 480405 h 2128862"/>
              <a:gd name="connsiteX26531" fmla="*/ 563023 w 2482948"/>
              <a:gd name="connsiteY26531" fmla="*/ 471089 h 2128862"/>
              <a:gd name="connsiteX26532" fmla="*/ 556459 w 2482948"/>
              <a:gd name="connsiteY26532" fmla="*/ 461209 h 2128862"/>
              <a:gd name="connsiteX26533" fmla="*/ 556300 w 2482948"/>
              <a:gd name="connsiteY26533" fmla="*/ 460969 h 2128862"/>
              <a:gd name="connsiteX26534" fmla="*/ 903074 w 2482948"/>
              <a:gd name="connsiteY26534" fmla="*/ 459260 h 2128862"/>
              <a:gd name="connsiteX26535" fmla="*/ 896223 w 2482948"/>
              <a:gd name="connsiteY26535" fmla="*/ 467704 h 2128862"/>
              <a:gd name="connsiteX26536" fmla="*/ 897481 w 2482948"/>
              <a:gd name="connsiteY26536" fmla="*/ 470488 h 2128862"/>
              <a:gd name="connsiteX26537" fmla="*/ 897988 w 2482948"/>
              <a:gd name="connsiteY26537" fmla="*/ 471610 h 2128862"/>
              <a:gd name="connsiteX26538" fmla="*/ 900036 w 2482948"/>
              <a:gd name="connsiteY26538" fmla="*/ 476141 h 2128862"/>
              <a:gd name="connsiteX26539" fmla="*/ 906293 w 2482948"/>
              <a:gd name="connsiteY26539" fmla="*/ 468376 h 2128862"/>
              <a:gd name="connsiteX26540" fmla="*/ 903526 w 2482948"/>
              <a:gd name="connsiteY26540" fmla="*/ 460719 h 2128862"/>
              <a:gd name="connsiteX26541" fmla="*/ 1218263 w 2482948"/>
              <a:gd name="connsiteY26541" fmla="*/ 458994 h 2128862"/>
              <a:gd name="connsiteX26542" fmla="*/ 1217492 w 2482948"/>
              <a:gd name="connsiteY26542" fmla="*/ 459658 h 2128862"/>
              <a:gd name="connsiteX26543" fmla="*/ 1217723 w 2482948"/>
              <a:gd name="connsiteY26543" fmla="*/ 463512 h 2128862"/>
              <a:gd name="connsiteX26544" fmla="*/ 1218417 w 2482948"/>
              <a:gd name="connsiteY26544" fmla="*/ 461258 h 2128862"/>
              <a:gd name="connsiteX26545" fmla="*/ 1294302 w 2482948"/>
              <a:gd name="connsiteY26545" fmla="*/ 458686 h 2128862"/>
              <a:gd name="connsiteX26546" fmla="*/ 1291658 w 2482948"/>
              <a:gd name="connsiteY26546" fmla="*/ 460362 h 2128862"/>
              <a:gd name="connsiteX26547" fmla="*/ 1293327 w 2482948"/>
              <a:gd name="connsiteY26547" fmla="*/ 461132 h 2128862"/>
              <a:gd name="connsiteX26548" fmla="*/ 1318136 w 2482948"/>
              <a:gd name="connsiteY26548" fmla="*/ 472737 h 2128862"/>
              <a:gd name="connsiteX26549" fmla="*/ 1320890 w 2482948"/>
              <a:gd name="connsiteY26549" fmla="*/ 471270 h 2128862"/>
              <a:gd name="connsiteX26550" fmla="*/ 1297326 w 2482948"/>
              <a:gd name="connsiteY26550" fmla="*/ 460167 h 2128862"/>
              <a:gd name="connsiteX26551" fmla="*/ 533299 w 2482948"/>
              <a:gd name="connsiteY26551" fmla="*/ 457923 h 2128862"/>
              <a:gd name="connsiteX26552" fmla="*/ 522210 w 2482948"/>
              <a:gd name="connsiteY26552" fmla="*/ 470847 h 2128862"/>
              <a:gd name="connsiteX26553" fmla="*/ 528788 w 2482948"/>
              <a:gd name="connsiteY26553" fmla="*/ 483577 h 2128862"/>
              <a:gd name="connsiteX26554" fmla="*/ 530550 w 2482948"/>
              <a:gd name="connsiteY26554" fmla="*/ 481436 h 2128862"/>
              <a:gd name="connsiteX26555" fmla="*/ 539683 w 2482948"/>
              <a:gd name="connsiteY26555" fmla="*/ 470343 h 2128862"/>
              <a:gd name="connsiteX26556" fmla="*/ 533306 w 2482948"/>
              <a:gd name="connsiteY26556" fmla="*/ 457936 h 2128862"/>
              <a:gd name="connsiteX26557" fmla="*/ 1049537 w 2482948"/>
              <a:gd name="connsiteY26557" fmla="*/ 457872 h 2128862"/>
              <a:gd name="connsiteX26558" fmla="*/ 1049536 w 2482948"/>
              <a:gd name="connsiteY26558" fmla="*/ 457873 h 2128862"/>
              <a:gd name="connsiteX26559" fmla="*/ 1049512 w 2482948"/>
              <a:gd name="connsiteY26559" fmla="*/ 457900 h 2128862"/>
              <a:gd name="connsiteX26560" fmla="*/ 1049105 w 2482948"/>
              <a:gd name="connsiteY26560" fmla="*/ 458369 h 2128862"/>
              <a:gd name="connsiteX26561" fmla="*/ 1040732 w 2482948"/>
              <a:gd name="connsiteY26561" fmla="*/ 470521 h 2128862"/>
              <a:gd name="connsiteX26562" fmla="*/ 1040693 w 2482948"/>
              <a:gd name="connsiteY26562" fmla="*/ 470577 h 2128862"/>
              <a:gd name="connsiteX26563" fmla="*/ 1040471 w 2482948"/>
              <a:gd name="connsiteY26563" fmla="*/ 470890 h 2128862"/>
              <a:gd name="connsiteX26564" fmla="*/ 1038976 w 2482948"/>
              <a:gd name="connsiteY26564" fmla="*/ 473000 h 2128862"/>
              <a:gd name="connsiteX26565" fmla="*/ 1039325 w 2482948"/>
              <a:gd name="connsiteY26565" fmla="*/ 472514 h 2128862"/>
              <a:gd name="connsiteX26566" fmla="*/ 1039902 w 2482948"/>
              <a:gd name="connsiteY26566" fmla="*/ 471709 h 2128862"/>
              <a:gd name="connsiteX26567" fmla="*/ 1040157 w 2482948"/>
              <a:gd name="connsiteY26567" fmla="*/ 471354 h 2128862"/>
              <a:gd name="connsiteX26568" fmla="*/ 1040332 w 2482948"/>
              <a:gd name="connsiteY26568" fmla="*/ 471110 h 2128862"/>
              <a:gd name="connsiteX26569" fmla="*/ 1049066 w 2482948"/>
              <a:gd name="connsiteY26569" fmla="*/ 458549 h 2128862"/>
              <a:gd name="connsiteX26570" fmla="*/ 1252886 w 2482948"/>
              <a:gd name="connsiteY26570" fmla="*/ 457692 h 2128862"/>
              <a:gd name="connsiteX26571" fmla="*/ 1250775 w 2482948"/>
              <a:gd name="connsiteY26571" fmla="*/ 459253 h 2128862"/>
              <a:gd name="connsiteX26572" fmla="*/ 1262303 w 2482948"/>
              <a:gd name="connsiteY26572" fmla="*/ 467613 h 2128862"/>
              <a:gd name="connsiteX26573" fmla="*/ 1268094 w 2482948"/>
              <a:gd name="connsiteY26573" fmla="*/ 470371 h 2128862"/>
              <a:gd name="connsiteX26574" fmla="*/ 1268681 w 2482948"/>
              <a:gd name="connsiteY26574" fmla="*/ 470640 h 2128862"/>
              <a:gd name="connsiteX26575" fmla="*/ 1270730 w 2482948"/>
              <a:gd name="connsiteY26575" fmla="*/ 469351 h 2128862"/>
              <a:gd name="connsiteX26576" fmla="*/ 1270797 w 2482948"/>
              <a:gd name="connsiteY26576" fmla="*/ 469309 h 2128862"/>
              <a:gd name="connsiteX26577" fmla="*/ 1266854 w 2482948"/>
              <a:gd name="connsiteY26577" fmla="*/ 467475 h 2128862"/>
              <a:gd name="connsiteX26578" fmla="*/ 749759 w 2482948"/>
              <a:gd name="connsiteY26578" fmla="*/ 457351 h 2128862"/>
              <a:gd name="connsiteX26579" fmla="*/ 748127 w 2482948"/>
              <a:gd name="connsiteY26579" fmla="*/ 459056 h 2128862"/>
              <a:gd name="connsiteX26580" fmla="*/ 742613 w 2482948"/>
              <a:gd name="connsiteY26580" fmla="*/ 464815 h 2128862"/>
              <a:gd name="connsiteX26581" fmla="*/ 750493 w 2482948"/>
              <a:gd name="connsiteY26581" fmla="*/ 474744 h 2128862"/>
              <a:gd name="connsiteX26582" fmla="*/ 757719 w 2482948"/>
              <a:gd name="connsiteY26582" fmla="*/ 467086 h 2128862"/>
              <a:gd name="connsiteX26583" fmla="*/ 678045 w 2482948"/>
              <a:gd name="connsiteY26583" fmla="*/ 456335 h 2128862"/>
              <a:gd name="connsiteX26584" fmla="*/ 675431 w 2482948"/>
              <a:gd name="connsiteY26584" fmla="*/ 459072 h 2128862"/>
              <a:gd name="connsiteX26585" fmla="*/ 674057 w 2482948"/>
              <a:gd name="connsiteY26585" fmla="*/ 460603 h 2128862"/>
              <a:gd name="connsiteX26586" fmla="*/ 672650 w 2482948"/>
              <a:gd name="connsiteY26586" fmla="*/ 462172 h 2128862"/>
              <a:gd name="connsiteX26587" fmla="*/ 679674 w 2482948"/>
              <a:gd name="connsiteY26587" fmla="*/ 472739 h 2128862"/>
              <a:gd name="connsiteX26588" fmla="*/ 684518 w 2482948"/>
              <a:gd name="connsiteY26588" fmla="*/ 467642 h 2128862"/>
              <a:gd name="connsiteX26589" fmla="*/ 689913 w 2482948"/>
              <a:gd name="connsiteY26589" fmla="*/ 461643 h 2128862"/>
              <a:gd name="connsiteX26590" fmla="*/ 682337 w 2482948"/>
              <a:gd name="connsiteY26590" fmla="*/ 458255 h 2128862"/>
              <a:gd name="connsiteX26591" fmla="*/ 1454848 w 2482948"/>
              <a:gd name="connsiteY26591" fmla="*/ 455602 h 2128862"/>
              <a:gd name="connsiteX26592" fmla="*/ 1398287 w 2482948"/>
              <a:gd name="connsiteY26592" fmla="*/ 457701 h 2128862"/>
              <a:gd name="connsiteX26593" fmla="*/ 1375143 w 2482948"/>
              <a:gd name="connsiteY26593" fmla="*/ 465073 h 2128862"/>
              <a:gd name="connsiteX26594" fmla="*/ 1395719 w 2482948"/>
              <a:gd name="connsiteY26594" fmla="*/ 474008 h 2128862"/>
              <a:gd name="connsiteX26595" fmla="*/ 1395811 w 2482948"/>
              <a:gd name="connsiteY26595" fmla="*/ 474047 h 2128862"/>
              <a:gd name="connsiteX26596" fmla="*/ 1401156 w 2482948"/>
              <a:gd name="connsiteY26596" fmla="*/ 471865 h 2128862"/>
              <a:gd name="connsiteX26597" fmla="*/ 1402769 w 2482948"/>
              <a:gd name="connsiteY26597" fmla="*/ 471207 h 2128862"/>
              <a:gd name="connsiteX26598" fmla="*/ 1403135 w 2482948"/>
              <a:gd name="connsiteY26598" fmla="*/ 471058 h 2128862"/>
              <a:gd name="connsiteX26599" fmla="*/ 1446556 w 2482948"/>
              <a:gd name="connsiteY26599" fmla="*/ 464414 h 2128862"/>
              <a:gd name="connsiteX26600" fmla="*/ 1453369 w 2482948"/>
              <a:gd name="connsiteY26600" fmla="*/ 464663 h 2128862"/>
              <a:gd name="connsiteX26601" fmla="*/ 1458436 w 2482948"/>
              <a:gd name="connsiteY26601" fmla="*/ 464848 h 2128862"/>
              <a:gd name="connsiteX26602" fmla="*/ 1470600 w 2482948"/>
              <a:gd name="connsiteY26602" fmla="*/ 463482 h 2128862"/>
              <a:gd name="connsiteX26603" fmla="*/ 1547744 w 2482948"/>
              <a:gd name="connsiteY26603" fmla="*/ 468113 h 2128862"/>
              <a:gd name="connsiteX26604" fmla="*/ 1565767 w 2482948"/>
              <a:gd name="connsiteY26604" fmla="*/ 471118 h 2128862"/>
              <a:gd name="connsiteX26605" fmla="*/ 1606234 w 2482948"/>
              <a:gd name="connsiteY26605" fmla="*/ 477865 h 2128862"/>
              <a:gd name="connsiteX26606" fmla="*/ 1600777 w 2482948"/>
              <a:gd name="connsiteY26606" fmla="*/ 476638 h 2128862"/>
              <a:gd name="connsiteX26607" fmla="*/ 1587093 w 2482948"/>
              <a:gd name="connsiteY26607" fmla="*/ 473560 h 2128862"/>
              <a:gd name="connsiteX26608" fmla="*/ 1586235 w 2482948"/>
              <a:gd name="connsiteY26608" fmla="*/ 473411 h 2128862"/>
              <a:gd name="connsiteX26609" fmla="*/ 1577639 w 2482948"/>
              <a:gd name="connsiteY26609" fmla="*/ 471915 h 2128862"/>
              <a:gd name="connsiteX26610" fmla="*/ 1519844 w 2482948"/>
              <a:gd name="connsiteY26610" fmla="*/ 461858 h 2128862"/>
              <a:gd name="connsiteX26611" fmla="*/ 1454848 w 2482948"/>
              <a:gd name="connsiteY26611" fmla="*/ 455602 h 2128862"/>
              <a:gd name="connsiteX26612" fmla="*/ 1222842 w 2482948"/>
              <a:gd name="connsiteY26612" fmla="*/ 455048 h 2128862"/>
              <a:gd name="connsiteX26613" fmla="*/ 1221800 w 2482948"/>
              <a:gd name="connsiteY26613" fmla="*/ 455946 h 2128862"/>
              <a:gd name="connsiteX26614" fmla="*/ 1222212 w 2482948"/>
              <a:gd name="connsiteY26614" fmla="*/ 461013 h 2128862"/>
              <a:gd name="connsiteX26615" fmla="*/ 1225037 w 2482948"/>
              <a:gd name="connsiteY26615" fmla="*/ 463539 h 2128862"/>
              <a:gd name="connsiteX26616" fmla="*/ 1226999 w 2482948"/>
              <a:gd name="connsiteY26616" fmla="*/ 465294 h 2128862"/>
              <a:gd name="connsiteX26617" fmla="*/ 1230530 w 2482948"/>
              <a:gd name="connsiteY26617" fmla="*/ 468452 h 2128862"/>
              <a:gd name="connsiteX26618" fmla="*/ 1230577 w 2482948"/>
              <a:gd name="connsiteY26618" fmla="*/ 468418 h 2128862"/>
              <a:gd name="connsiteX26619" fmla="*/ 1232509 w 2482948"/>
              <a:gd name="connsiteY26619" fmla="*/ 466993 h 2128862"/>
              <a:gd name="connsiteX26620" fmla="*/ 1223332 w 2482948"/>
              <a:gd name="connsiteY26620" fmla="*/ 459116 h 2128862"/>
              <a:gd name="connsiteX26621" fmla="*/ 1223182 w 2482948"/>
              <a:gd name="connsiteY26621" fmla="*/ 457865 h 2128862"/>
              <a:gd name="connsiteX26622" fmla="*/ 885537 w 2482948"/>
              <a:gd name="connsiteY26622" fmla="*/ 454993 h 2128862"/>
              <a:gd name="connsiteX26623" fmla="*/ 879117 w 2482948"/>
              <a:gd name="connsiteY26623" fmla="*/ 462585 h 2128862"/>
              <a:gd name="connsiteX26624" fmla="*/ 878823 w 2482948"/>
              <a:gd name="connsiteY26624" fmla="*/ 462933 h 2128862"/>
              <a:gd name="connsiteX26625" fmla="*/ 884591 w 2482948"/>
              <a:gd name="connsiteY26625" fmla="*/ 473402 h 2128862"/>
              <a:gd name="connsiteX26626" fmla="*/ 887935 w 2482948"/>
              <a:gd name="connsiteY26626" fmla="*/ 469283 h 2128862"/>
              <a:gd name="connsiteX26627" fmla="*/ 890566 w 2482948"/>
              <a:gd name="connsiteY26627" fmla="*/ 466042 h 2128862"/>
              <a:gd name="connsiteX26628" fmla="*/ 889301 w 2482948"/>
              <a:gd name="connsiteY26628" fmla="*/ 463263 h 2128862"/>
              <a:gd name="connsiteX26629" fmla="*/ 888371 w 2482948"/>
              <a:gd name="connsiteY26629" fmla="*/ 461219 h 2128862"/>
              <a:gd name="connsiteX26630" fmla="*/ 1300388 w 2482948"/>
              <a:gd name="connsiteY26630" fmla="*/ 454827 h 2128862"/>
              <a:gd name="connsiteX26631" fmla="*/ 1298826 w 2482948"/>
              <a:gd name="connsiteY26631" fmla="*/ 455817 h 2128862"/>
              <a:gd name="connsiteX26632" fmla="*/ 1298981 w 2482948"/>
              <a:gd name="connsiteY26632" fmla="*/ 455893 h 2128862"/>
              <a:gd name="connsiteX26633" fmla="*/ 1324507 w 2482948"/>
              <a:gd name="connsiteY26633" fmla="*/ 467983 h 2128862"/>
              <a:gd name="connsiteX26634" fmla="*/ 1325519 w 2482948"/>
              <a:gd name="connsiteY26634" fmla="*/ 466619 h 2128862"/>
              <a:gd name="connsiteX26635" fmla="*/ 1302567 w 2482948"/>
              <a:gd name="connsiteY26635" fmla="*/ 455894 h 2128862"/>
              <a:gd name="connsiteX26636" fmla="*/ 982953 w 2482948"/>
              <a:gd name="connsiteY26636" fmla="*/ 453965 h 2128862"/>
              <a:gd name="connsiteX26637" fmla="*/ 981450 w 2482948"/>
              <a:gd name="connsiteY26637" fmla="*/ 456674 h 2128862"/>
              <a:gd name="connsiteX26638" fmla="*/ 976273 w 2482948"/>
              <a:gd name="connsiteY26638" fmla="*/ 466002 h 2128862"/>
              <a:gd name="connsiteX26639" fmla="*/ 976258 w 2482948"/>
              <a:gd name="connsiteY26639" fmla="*/ 466030 h 2128862"/>
              <a:gd name="connsiteX26640" fmla="*/ 974072 w 2482948"/>
              <a:gd name="connsiteY26640" fmla="*/ 469482 h 2128862"/>
              <a:gd name="connsiteX26641" fmla="*/ 974060 w 2482948"/>
              <a:gd name="connsiteY26641" fmla="*/ 469617 h 2128862"/>
              <a:gd name="connsiteX26642" fmla="*/ 974053 w 2482948"/>
              <a:gd name="connsiteY26642" fmla="*/ 469686 h 2128862"/>
              <a:gd name="connsiteX26643" fmla="*/ 974044 w 2482948"/>
              <a:gd name="connsiteY26643" fmla="*/ 469782 h 2128862"/>
              <a:gd name="connsiteX26644" fmla="*/ 974587 w 2482948"/>
              <a:gd name="connsiteY26644" fmla="*/ 468932 h 2128862"/>
              <a:gd name="connsiteX26645" fmla="*/ 975565 w 2482948"/>
              <a:gd name="connsiteY26645" fmla="*/ 467399 h 2128862"/>
              <a:gd name="connsiteX26646" fmla="*/ 975574 w 2482948"/>
              <a:gd name="connsiteY26646" fmla="*/ 467382 h 2128862"/>
              <a:gd name="connsiteX26647" fmla="*/ 975584 w 2482948"/>
              <a:gd name="connsiteY26647" fmla="*/ 467364 h 2128862"/>
              <a:gd name="connsiteX26648" fmla="*/ 982921 w 2482948"/>
              <a:gd name="connsiteY26648" fmla="*/ 454215 h 2128862"/>
              <a:gd name="connsiteX26649" fmla="*/ 982923 w 2482948"/>
              <a:gd name="connsiteY26649" fmla="*/ 454202 h 2128862"/>
              <a:gd name="connsiteX26650" fmla="*/ 1258336 w 2482948"/>
              <a:gd name="connsiteY26650" fmla="*/ 453660 h 2128862"/>
              <a:gd name="connsiteX26651" fmla="*/ 1256135 w 2482948"/>
              <a:gd name="connsiteY26651" fmla="*/ 455288 h 2128862"/>
              <a:gd name="connsiteX26652" fmla="*/ 1268232 w 2482948"/>
              <a:gd name="connsiteY26652" fmla="*/ 463614 h 2128862"/>
              <a:gd name="connsiteX26653" fmla="*/ 1274161 w 2482948"/>
              <a:gd name="connsiteY26653" fmla="*/ 466372 h 2128862"/>
              <a:gd name="connsiteX26654" fmla="*/ 1274920 w 2482948"/>
              <a:gd name="connsiteY26654" fmla="*/ 466718 h 2128862"/>
              <a:gd name="connsiteX26655" fmla="*/ 1277546 w 2482948"/>
              <a:gd name="connsiteY26655" fmla="*/ 465066 h 2128862"/>
              <a:gd name="connsiteX26656" fmla="*/ 1272231 w 2482948"/>
              <a:gd name="connsiteY26656" fmla="*/ 462649 h 2128862"/>
              <a:gd name="connsiteX26657" fmla="*/ 867942 w 2482948"/>
              <a:gd name="connsiteY26657" fmla="*/ 453177 h 2128862"/>
              <a:gd name="connsiteX26658" fmla="*/ 865676 w 2482948"/>
              <a:gd name="connsiteY26658" fmla="*/ 455741 h 2128862"/>
              <a:gd name="connsiteX26659" fmla="*/ 862969 w 2482948"/>
              <a:gd name="connsiteY26659" fmla="*/ 458804 h 2128862"/>
              <a:gd name="connsiteX26660" fmla="*/ 860772 w 2482948"/>
              <a:gd name="connsiteY26660" fmla="*/ 461308 h 2128862"/>
              <a:gd name="connsiteX26661" fmla="*/ 866824 w 2482948"/>
              <a:gd name="connsiteY26661" fmla="*/ 470193 h 2128862"/>
              <a:gd name="connsiteX26662" fmla="*/ 873216 w 2482948"/>
              <a:gd name="connsiteY26662" fmla="*/ 462670 h 2128862"/>
              <a:gd name="connsiteX26663" fmla="*/ 705573 w 2482948"/>
              <a:gd name="connsiteY26663" fmla="*/ 452393 h 2128862"/>
              <a:gd name="connsiteX26664" fmla="*/ 704585 w 2482948"/>
              <a:gd name="connsiteY26664" fmla="*/ 453432 h 2128862"/>
              <a:gd name="connsiteX26665" fmla="*/ 703874 w 2482948"/>
              <a:gd name="connsiteY26665" fmla="*/ 456275 h 2128862"/>
              <a:gd name="connsiteX26666" fmla="*/ 707037 w 2482948"/>
              <a:gd name="connsiteY26666" fmla="*/ 457550 h 2128862"/>
              <a:gd name="connsiteX26667" fmla="*/ 706552 w 2482948"/>
              <a:gd name="connsiteY26667" fmla="*/ 453781 h 2128862"/>
              <a:gd name="connsiteX26668" fmla="*/ 1210645 w 2482948"/>
              <a:gd name="connsiteY26668" fmla="*/ 452217 h 2128862"/>
              <a:gd name="connsiteX26669" fmla="*/ 1210595 w 2482948"/>
              <a:gd name="connsiteY26669" fmla="*/ 452337 h 2128862"/>
              <a:gd name="connsiteX26670" fmla="*/ 1210595 w 2482948"/>
              <a:gd name="connsiteY26670" fmla="*/ 452382 h 2128862"/>
              <a:gd name="connsiteX26671" fmla="*/ 1210597 w 2482948"/>
              <a:gd name="connsiteY26671" fmla="*/ 452374 h 2128862"/>
              <a:gd name="connsiteX26672" fmla="*/ 1042690 w 2482948"/>
              <a:gd name="connsiteY26672" fmla="*/ 451668 h 2128862"/>
              <a:gd name="connsiteX26673" fmla="*/ 1041967 w 2482948"/>
              <a:gd name="connsiteY26673" fmla="*/ 452759 h 2128862"/>
              <a:gd name="connsiteX26674" fmla="*/ 1042543 w 2482948"/>
              <a:gd name="connsiteY26674" fmla="*/ 451904 h 2128862"/>
              <a:gd name="connsiteX26675" fmla="*/ 1042599 w 2482948"/>
              <a:gd name="connsiteY26675" fmla="*/ 451821 h 2128862"/>
              <a:gd name="connsiteX26676" fmla="*/ 1042680 w 2482948"/>
              <a:gd name="connsiteY26676" fmla="*/ 451684 h 2128862"/>
              <a:gd name="connsiteX26677" fmla="*/ 1227714 w 2482948"/>
              <a:gd name="connsiteY26677" fmla="*/ 450850 h 2128862"/>
              <a:gd name="connsiteX26678" fmla="*/ 1226505 w 2482948"/>
              <a:gd name="connsiteY26678" fmla="*/ 451892 h 2128862"/>
              <a:gd name="connsiteX26679" fmla="*/ 1227174 w 2482948"/>
              <a:gd name="connsiteY26679" fmla="*/ 456512 h 2128862"/>
              <a:gd name="connsiteX26680" fmla="*/ 1227314 w 2482948"/>
              <a:gd name="connsiteY26680" fmla="*/ 457479 h 2128862"/>
              <a:gd name="connsiteX26681" fmla="*/ 1232269 w 2482948"/>
              <a:gd name="connsiteY26681" fmla="*/ 461649 h 2128862"/>
              <a:gd name="connsiteX26682" fmla="*/ 1233049 w 2482948"/>
              <a:gd name="connsiteY26682" fmla="*/ 462306 h 2128862"/>
              <a:gd name="connsiteX26683" fmla="*/ 1235765 w 2482948"/>
              <a:gd name="connsiteY26683" fmla="*/ 464591 h 2128862"/>
              <a:gd name="connsiteX26684" fmla="*/ 1236262 w 2482948"/>
              <a:gd name="connsiteY26684" fmla="*/ 464225 h 2128862"/>
              <a:gd name="connsiteX26685" fmla="*/ 1238014 w 2482948"/>
              <a:gd name="connsiteY26685" fmla="*/ 462932 h 2128862"/>
              <a:gd name="connsiteX26686" fmla="*/ 1228520 w 2482948"/>
              <a:gd name="connsiteY26686" fmla="*/ 455255 h 2128862"/>
              <a:gd name="connsiteX26687" fmla="*/ 1227882 w 2482948"/>
              <a:gd name="connsiteY26687" fmla="*/ 451768 h 2128862"/>
              <a:gd name="connsiteX26688" fmla="*/ 847967 w 2482948"/>
              <a:gd name="connsiteY26688" fmla="*/ 450597 h 2128862"/>
              <a:gd name="connsiteX26689" fmla="*/ 840887 w 2482948"/>
              <a:gd name="connsiteY26689" fmla="*/ 458455 h 2128862"/>
              <a:gd name="connsiteX26690" fmla="*/ 844746 w 2482948"/>
              <a:gd name="connsiteY26690" fmla="*/ 463081 h 2128862"/>
              <a:gd name="connsiteX26691" fmla="*/ 845829 w 2482948"/>
              <a:gd name="connsiteY26691" fmla="*/ 464378 h 2128862"/>
              <a:gd name="connsiteX26692" fmla="*/ 848436 w 2482948"/>
              <a:gd name="connsiteY26692" fmla="*/ 467503 h 2128862"/>
              <a:gd name="connsiteX26693" fmla="*/ 854657 w 2482948"/>
              <a:gd name="connsiteY26693" fmla="*/ 460418 h 2128862"/>
              <a:gd name="connsiteX26694" fmla="*/ 851292 w 2482948"/>
              <a:gd name="connsiteY26694" fmla="*/ 455479 h 2128862"/>
              <a:gd name="connsiteX26695" fmla="*/ 849157 w 2482948"/>
              <a:gd name="connsiteY26695" fmla="*/ 452344 h 2128862"/>
              <a:gd name="connsiteX26696" fmla="*/ 664847 w 2482948"/>
              <a:gd name="connsiteY26696" fmla="*/ 450433 h 2128862"/>
              <a:gd name="connsiteX26697" fmla="*/ 668681 w 2482948"/>
              <a:gd name="connsiteY26697" fmla="*/ 456202 h 2128862"/>
              <a:gd name="connsiteX26698" fmla="*/ 669491 w 2482948"/>
              <a:gd name="connsiteY26698" fmla="*/ 457420 h 2128862"/>
              <a:gd name="connsiteX26699" fmla="*/ 669700 w 2482948"/>
              <a:gd name="connsiteY26699" fmla="*/ 457735 h 2128862"/>
              <a:gd name="connsiteX26700" fmla="*/ 671667 w 2482948"/>
              <a:gd name="connsiteY26700" fmla="*/ 455675 h 2128862"/>
              <a:gd name="connsiteX26701" fmla="*/ 672134 w 2482948"/>
              <a:gd name="connsiteY26701" fmla="*/ 455155 h 2128862"/>
              <a:gd name="connsiteX26702" fmla="*/ 673070 w 2482948"/>
              <a:gd name="connsiteY26702" fmla="*/ 454111 h 2128862"/>
              <a:gd name="connsiteX26703" fmla="*/ 666582 w 2482948"/>
              <a:gd name="connsiteY26703" fmla="*/ 451210 h 2128862"/>
              <a:gd name="connsiteX26704" fmla="*/ 665403 w 2482948"/>
              <a:gd name="connsiteY26704" fmla="*/ 450682 h 2128862"/>
              <a:gd name="connsiteX26705" fmla="*/ 1307628 w 2482948"/>
              <a:gd name="connsiteY26705" fmla="*/ 450237 h 2128862"/>
              <a:gd name="connsiteX26706" fmla="*/ 1305351 w 2482948"/>
              <a:gd name="connsiteY26706" fmla="*/ 451680 h 2128862"/>
              <a:gd name="connsiteX26707" fmla="*/ 1311874 w 2482948"/>
              <a:gd name="connsiteY26707" fmla="*/ 454743 h 2128862"/>
              <a:gd name="connsiteX26708" fmla="*/ 1326730 w 2482948"/>
              <a:gd name="connsiteY26708" fmla="*/ 461717 h 2128862"/>
              <a:gd name="connsiteX26709" fmla="*/ 1328531 w 2482948"/>
              <a:gd name="connsiteY26709" fmla="*/ 462563 h 2128862"/>
              <a:gd name="connsiteX26710" fmla="*/ 1329731 w 2482948"/>
              <a:gd name="connsiteY26710" fmla="*/ 460946 h 2128862"/>
              <a:gd name="connsiteX26711" fmla="*/ 1309047 w 2482948"/>
              <a:gd name="connsiteY26711" fmla="*/ 450929 h 2128862"/>
              <a:gd name="connsiteX26712" fmla="*/ 659208 w 2482948"/>
              <a:gd name="connsiteY26712" fmla="*/ 450150 h 2128862"/>
              <a:gd name="connsiteX26713" fmla="*/ 650250 w 2482948"/>
              <a:gd name="connsiteY26713" fmla="*/ 459899 h 2128862"/>
              <a:gd name="connsiteX26714" fmla="*/ 657578 w 2482948"/>
              <a:gd name="connsiteY26714" fmla="*/ 469947 h 2128862"/>
              <a:gd name="connsiteX26715" fmla="*/ 657828 w 2482948"/>
              <a:gd name="connsiteY26715" fmla="*/ 470289 h 2128862"/>
              <a:gd name="connsiteX26716" fmla="*/ 657837 w 2482948"/>
              <a:gd name="connsiteY26716" fmla="*/ 470302 h 2128862"/>
              <a:gd name="connsiteX26717" fmla="*/ 659627 w 2482948"/>
              <a:gd name="connsiteY26717" fmla="*/ 468287 h 2128862"/>
              <a:gd name="connsiteX26718" fmla="*/ 665788 w 2482948"/>
              <a:gd name="connsiteY26718" fmla="*/ 461833 h 2128862"/>
              <a:gd name="connsiteX26719" fmla="*/ 665772 w 2482948"/>
              <a:gd name="connsiteY26719" fmla="*/ 461816 h 2128862"/>
              <a:gd name="connsiteX26720" fmla="*/ 665741 w 2482948"/>
              <a:gd name="connsiteY26720" fmla="*/ 461782 h 2128862"/>
              <a:gd name="connsiteX26721" fmla="*/ 665604 w 2482948"/>
              <a:gd name="connsiteY26721" fmla="*/ 461633 h 2128862"/>
              <a:gd name="connsiteX26722" fmla="*/ 664842 w 2482948"/>
              <a:gd name="connsiteY26722" fmla="*/ 460266 h 2128862"/>
              <a:gd name="connsiteX26723" fmla="*/ 660930 w 2482948"/>
              <a:gd name="connsiteY26723" fmla="*/ 453242 h 2128862"/>
              <a:gd name="connsiteX26724" fmla="*/ 826598 w 2482948"/>
              <a:gd name="connsiteY26724" fmla="*/ 449894 h 2128862"/>
              <a:gd name="connsiteX26725" fmla="*/ 825289 w 2482948"/>
              <a:gd name="connsiteY26725" fmla="*/ 451322 h 2128862"/>
              <a:gd name="connsiteX26726" fmla="*/ 821776 w 2482948"/>
              <a:gd name="connsiteY26726" fmla="*/ 455157 h 2128862"/>
              <a:gd name="connsiteX26727" fmla="*/ 818752 w 2482948"/>
              <a:gd name="connsiteY26727" fmla="*/ 458457 h 2128862"/>
              <a:gd name="connsiteX26728" fmla="*/ 826283 w 2482948"/>
              <a:gd name="connsiteY26728" fmla="*/ 467556 h 2128862"/>
              <a:gd name="connsiteX26729" fmla="*/ 834109 w 2482948"/>
              <a:gd name="connsiteY26729" fmla="*/ 458885 h 2128862"/>
              <a:gd name="connsiteX26730" fmla="*/ 829257 w 2482948"/>
              <a:gd name="connsiteY26730" fmla="*/ 453077 h 2128862"/>
              <a:gd name="connsiteX26731" fmla="*/ 827763 w 2482948"/>
              <a:gd name="connsiteY26731" fmla="*/ 451289 h 2128862"/>
              <a:gd name="connsiteX26732" fmla="*/ 1263480 w 2482948"/>
              <a:gd name="connsiteY26732" fmla="*/ 449855 h 2128862"/>
              <a:gd name="connsiteX26733" fmla="*/ 1261995 w 2482948"/>
              <a:gd name="connsiteY26733" fmla="*/ 450953 h 2128862"/>
              <a:gd name="connsiteX26734" fmla="*/ 1274299 w 2482948"/>
              <a:gd name="connsiteY26734" fmla="*/ 458926 h 2128862"/>
              <a:gd name="connsiteX26735" fmla="*/ 1280229 w 2482948"/>
              <a:gd name="connsiteY26735" fmla="*/ 461684 h 2128862"/>
              <a:gd name="connsiteX26736" fmla="*/ 1281783 w 2482948"/>
              <a:gd name="connsiteY26736" fmla="*/ 462403 h 2128862"/>
              <a:gd name="connsiteX26737" fmla="*/ 1283731 w 2482948"/>
              <a:gd name="connsiteY26737" fmla="*/ 461178 h 2128862"/>
              <a:gd name="connsiteX26738" fmla="*/ 1278297 w 2482948"/>
              <a:gd name="connsiteY26738" fmla="*/ 458651 h 2128862"/>
              <a:gd name="connsiteX26739" fmla="*/ 944504 w 2482948"/>
              <a:gd name="connsiteY26739" fmla="*/ 448751 h 2128862"/>
              <a:gd name="connsiteX26740" fmla="*/ 939927 w 2482948"/>
              <a:gd name="connsiteY26740" fmla="*/ 455065 h 2128862"/>
              <a:gd name="connsiteX26741" fmla="*/ 936761 w 2482948"/>
              <a:gd name="connsiteY26741" fmla="*/ 459683 h 2128862"/>
              <a:gd name="connsiteX26742" fmla="*/ 937775 w 2482948"/>
              <a:gd name="connsiteY26742" fmla="*/ 464351 h 2128862"/>
              <a:gd name="connsiteX26743" fmla="*/ 938027 w 2482948"/>
              <a:gd name="connsiteY26743" fmla="*/ 465509 h 2128862"/>
              <a:gd name="connsiteX26744" fmla="*/ 938861 w 2482948"/>
              <a:gd name="connsiteY26744" fmla="*/ 469349 h 2128862"/>
              <a:gd name="connsiteX26745" fmla="*/ 945415 w 2482948"/>
              <a:gd name="connsiteY26745" fmla="*/ 459960 h 2128862"/>
              <a:gd name="connsiteX26746" fmla="*/ 946253 w 2482948"/>
              <a:gd name="connsiteY26746" fmla="*/ 458759 h 2128862"/>
              <a:gd name="connsiteX26747" fmla="*/ 945329 w 2482948"/>
              <a:gd name="connsiteY26747" fmla="*/ 453467 h 2128862"/>
              <a:gd name="connsiteX26748" fmla="*/ 944504 w 2482948"/>
              <a:gd name="connsiteY26748" fmla="*/ 448752 h 2128862"/>
              <a:gd name="connsiteX26749" fmla="*/ 804601 w 2482948"/>
              <a:gd name="connsiteY26749" fmla="*/ 448522 h 2128862"/>
              <a:gd name="connsiteX26750" fmla="*/ 796440 w 2482948"/>
              <a:gd name="connsiteY26750" fmla="*/ 457323 h 2128862"/>
              <a:gd name="connsiteX26751" fmla="*/ 796752 w 2482948"/>
              <a:gd name="connsiteY26751" fmla="*/ 457857 h 2128862"/>
              <a:gd name="connsiteX26752" fmla="*/ 800206 w 2482948"/>
              <a:gd name="connsiteY26752" fmla="*/ 461372 h 2128862"/>
              <a:gd name="connsiteX26753" fmla="*/ 800656 w 2482948"/>
              <a:gd name="connsiteY26753" fmla="*/ 461829 h 2128862"/>
              <a:gd name="connsiteX26754" fmla="*/ 805538 w 2482948"/>
              <a:gd name="connsiteY26754" fmla="*/ 466796 h 2128862"/>
              <a:gd name="connsiteX26755" fmla="*/ 812597 w 2482948"/>
              <a:gd name="connsiteY26755" fmla="*/ 459085 h 2128862"/>
              <a:gd name="connsiteX26756" fmla="*/ 805863 w 2482948"/>
              <a:gd name="connsiteY26756" fmla="*/ 450948 h 2128862"/>
              <a:gd name="connsiteX26757" fmla="*/ 636735 w 2482948"/>
              <a:gd name="connsiteY26757" fmla="*/ 448421 h 2128862"/>
              <a:gd name="connsiteX26758" fmla="*/ 626943 w 2482948"/>
              <a:gd name="connsiteY26758" fmla="*/ 459045 h 2128862"/>
              <a:gd name="connsiteX26759" fmla="*/ 636277 w 2482948"/>
              <a:gd name="connsiteY26759" fmla="*/ 468872 h 2128862"/>
              <a:gd name="connsiteX26760" fmla="*/ 642699 w 2482948"/>
              <a:gd name="connsiteY26760" fmla="*/ 461770 h 2128862"/>
              <a:gd name="connsiteX26761" fmla="*/ 644165 w 2482948"/>
              <a:gd name="connsiteY26761" fmla="*/ 460150 h 2128862"/>
              <a:gd name="connsiteX26762" fmla="*/ 959225 w 2482948"/>
              <a:gd name="connsiteY26762" fmla="*/ 447903 h 2128862"/>
              <a:gd name="connsiteX26763" fmla="*/ 956611 w 2482948"/>
              <a:gd name="connsiteY26763" fmla="*/ 452723 h 2128862"/>
              <a:gd name="connsiteX26764" fmla="*/ 951405 w 2482948"/>
              <a:gd name="connsiteY26764" fmla="*/ 460354 h 2128862"/>
              <a:gd name="connsiteX26765" fmla="*/ 952594 w 2482948"/>
              <a:gd name="connsiteY26765" fmla="*/ 467199 h 2128862"/>
              <a:gd name="connsiteX26766" fmla="*/ 951956 w 2482948"/>
              <a:gd name="connsiteY26766" fmla="*/ 483129 h 2128862"/>
              <a:gd name="connsiteX26767" fmla="*/ 955159 w 2482948"/>
              <a:gd name="connsiteY26767" fmla="*/ 477922 h 2128862"/>
              <a:gd name="connsiteX26768" fmla="*/ 957804 w 2482948"/>
              <a:gd name="connsiteY26768" fmla="*/ 473622 h 2128862"/>
              <a:gd name="connsiteX26769" fmla="*/ 741973 w 2482948"/>
              <a:gd name="connsiteY26769" fmla="*/ 447562 h 2128862"/>
              <a:gd name="connsiteX26770" fmla="*/ 737983 w 2482948"/>
              <a:gd name="connsiteY26770" fmla="*/ 452762 h 2128862"/>
              <a:gd name="connsiteX26771" fmla="*/ 735557 w 2482948"/>
              <a:gd name="connsiteY26771" fmla="*/ 455925 h 2128862"/>
              <a:gd name="connsiteX26772" fmla="*/ 739280 w 2482948"/>
              <a:gd name="connsiteY26772" fmla="*/ 460616 h 2128862"/>
              <a:gd name="connsiteX26773" fmla="*/ 746331 w 2482948"/>
              <a:gd name="connsiteY26773" fmla="*/ 453159 h 2128862"/>
              <a:gd name="connsiteX26774" fmla="*/ 742355 w 2482948"/>
              <a:gd name="connsiteY26774" fmla="*/ 448296 h 2128862"/>
              <a:gd name="connsiteX26775" fmla="*/ 1231834 w 2482948"/>
              <a:gd name="connsiteY26775" fmla="*/ 447300 h 2128862"/>
              <a:gd name="connsiteX26776" fmla="*/ 1231274 w 2482948"/>
              <a:gd name="connsiteY26776" fmla="*/ 447782 h 2128862"/>
              <a:gd name="connsiteX26777" fmla="*/ 1232588 w 2482948"/>
              <a:gd name="connsiteY26777" fmla="*/ 453566 h 2128862"/>
              <a:gd name="connsiteX26778" fmla="*/ 1237656 w 2482948"/>
              <a:gd name="connsiteY26778" fmla="*/ 457647 h 2128862"/>
              <a:gd name="connsiteX26779" fmla="*/ 1241253 w 2482948"/>
              <a:gd name="connsiteY26779" fmla="*/ 460543 h 2128862"/>
              <a:gd name="connsiteX26780" fmla="*/ 1243181 w 2482948"/>
              <a:gd name="connsiteY26780" fmla="*/ 459121 h 2128862"/>
              <a:gd name="connsiteX26781" fmla="*/ 1232882 w 2482948"/>
              <a:gd name="connsiteY26781" fmla="*/ 451411 h 2128862"/>
              <a:gd name="connsiteX26782" fmla="*/ 1232768 w 2482948"/>
              <a:gd name="connsiteY26782" fmla="*/ 450966 h 2128862"/>
              <a:gd name="connsiteX26783" fmla="*/ 614166 w 2482948"/>
              <a:gd name="connsiteY26783" fmla="*/ 446968 h 2128862"/>
              <a:gd name="connsiteX26784" fmla="*/ 603319 w 2482948"/>
              <a:gd name="connsiteY26784" fmla="*/ 458658 h 2128862"/>
              <a:gd name="connsiteX26785" fmla="*/ 612208 w 2482948"/>
              <a:gd name="connsiteY26785" fmla="*/ 467782 h 2128862"/>
              <a:gd name="connsiteX26786" fmla="*/ 620277 w 2482948"/>
              <a:gd name="connsiteY26786" fmla="*/ 458873 h 2128862"/>
              <a:gd name="connsiteX26787" fmla="*/ 617368 w 2482948"/>
              <a:gd name="connsiteY26787" fmla="*/ 455807 h 2128862"/>
              <a:gd name="connsiteX26788" fmla="*/ 615513 w 2482948"/>
              <a:gd name="connsiteY26788" fmla="*/ 450686 h 2128862"/>
              <a:gd name="connsiteX26789" fmla="*/ 615006 w 2482948"/>
              <a:gd name="connsiteY26789" fmla="*/ 449287 h 2128862"/>
              <a:gd name="connsiteX26790" fmla="*/ 929251 w 2482948"/>
              <a:gd name="connsiteY26790" fmla="*/ 446956 h 2128862"/>
              <a:gd name="connsiteX26791" fmla="*/ 921920 w 2482948"/>
              <a:gd name="connsiteY26791" fmla="*/ 456058 h 2128862"/>
              <a:gd name="connsiteX26792" fmla="*/ 921490 w 2482948"/>
              <a:gd name="connsiteY26792" fmla="*/ 456592 h 2128862"/>
              <a:gd name="connsiteX26793" fmla="*/ 924780 w 2482948"/>
              <a:gd name="connsiteY26793" fmla="*/ 468424 h 2128862"/>
              <a:gd name="connsiteX26794" fmla="*/ 931874 w 2482948"/>
              <a:gd name="connsiteY26794" fmla="*/ 458914 h 2128862"/>
              <a:gd name="connsiteX26795" fmla="*/ 1212900 w 2482948"/>
              <a:gd name="connsiteY26795" fmla="*/ 446876 h 2128862"/>
              <a:gd name="connsiteX26796" fmla="*/ 1211459 w 2482948"/>
              <a:gd name="connsiteY26796" fmla="*/ 450289 h 2128862"/>
              <a:gd name="connsiteX26797" fmla="*/ 1211468 w 2482948"/>
              <a:gd name="connsiteY26797" fmla="*/ 450429 h 2128862"/>
              <a:gd name="connsiteX26798" fmla="*/ 1211546 w 2482948"/>
              <a:gd name="connsiteY26798" fmla="*/ 451740 h 2128862"/>
              <a:gd name="connsiteX26799" fmla="*/ 1211609 w 2482948"/>
              <a:gd name="connsiteY26799" fmla="*/ 452793 h 2128862"/>
              <a:gd name="connsiteX26800" fmla="*/ 1212251 w 2482948"/>
              <a:gd name="connsiteY26800" fmla="*/ 450654 h 2128862"/>
              <a:gd name="connsiteX26801" fmla="*/ 1212460 w 2482948"/>
              <a:gd name="connsiteY26801" fmla="*/ 453933 h 2128862"/>
              <a:gd name="connsiteX26802" fmla="*/ 1212505 w 2482948"/>
              <a:gd name="connsiteY26802" fmla="*/ 453788 h 2128862"/>
              <a:gd name="connsiteX26803" fmla="*/ 1213091 w 2482948"/>
              <a:gd name="connsiteY26803" fmla="*/ 451884 h 2128862"/>
              <a:gd name="connsiteX26804" fmla="*/ 1213053 w 2482948"/>
              <a:gd name="connsiteY26804" fmla="*/ 450885 h 2128862"/>
              <a:gd name="connsiteX26805" fmla="*/ 1213013 w 2482948"/>
              <a:gd name="connsiteY26805" fmla="*/ 449852 h 2128862"/>
              <a:gd name="connsiteX26806" fmla="*/ 784606 w 2482948"/>
              <a:gd name="connsiteY26806" fmla="*/ 446479 h 2128862"/>
              <a:gd name="connsiteX26807" fmla="*/ 782596 w 2482948"/>
              <a:gd name="connsiteY26807" fmla="*/ 448609 h 2128862"/>
              <a:gd name="connsiteX26808" fmla="*/ 777871 w 2482948"/>
              <a:gd name="connsiteY26808" fmla="*/ 453616 h 2128862"/>
              <a:gd name="connsiteX26809" fmla="*/ 775407 w 2482948"/>
              <a:gd name="connsiteY26809" fmla="*/ 456227 h 2128862"/>
              <a:gd name="connsiteX26810" fmla="*/ 782321 w 2482948"/>
              <a:gd name="connsiteY26810" fmla="*/ 465831 h 2128862"/>
              <a:gd name="connsiteX26811" fmla="*/ 790663 w 2482948"/>
              <a:gd name="connsiteY26811" fmla="*/ 456846 h 2128862"/>
              <a:gd name="connsiteX26812" fmla="*/ 787240 w 2482948"/>
              <a:gd name="connsiteY26812" fmla="*/ 450987 h 2128862"/>
              <a:gd name="connsiteX26813" fmla="*/ 913779 w 2482948"/>
              <a:gd name="connsiteY26813" fmla="*/ 446065 h 2128862"/>
              <a:gd name="connsiteX26814" fmla="*/ 906598 w 2482948"/>
              <a:gd name="connsiteY26814" fmla="*/ 454916 h 2128862"/>
              <a:gd name="connsiteX26815" fmla="*/ 907799 w 2482948"/>
              <a:gd name="connsiteY26815" fmla="*/ 458788 h 2128862"/>
              <a:gd name="connsiteX26816" fmla="*/ 909733 w 2482948"/>
              <a:gd name="connsiteY26816" fmla="*/ 464107 h 2128862"/>
              <a:gd name="connsiteX26817" fmla="*/ 909796 w 2482948"/>
              <a:gd name="connsiteY26817" fmla="*/ 464029 h 2128862"/>
              <a:gd name="connsiteX26818" fmla="*/ 916481 w 2482948"/>
              <a:gd name="connsiteY26818" fmla="*/ 455733 h 2128862"/>
              <a:gd name="connsiteX26819" fmla="*/ 1268987 w 2482948"/>
              <a:gd name="connsiteY26819" fmla="*/ 445781 h 2128862"/>
              <a:gd name="connsiteX26820" fmla="*/ 1267376 w 2482948"/>
              <a:gd name="connsiteY26820" fmla="*/ 446973 h 2128862"/>
              <a:gd name="connsiteX26821" fmla="*/ 1280366 w 2482948"/>
              <a:gd name="connsiteY26821" fmla="*/ 455065 h 2128862"/>
              <a:gd name="connsiteX26822" fmla="*/ 1286157 w 2482948"/>
              <a:gd name="connsiteY26822" fmla="*/ 457823 h 2128862"/>
              <a:gd name="connsiteX26823" fmla="*/ 1287836 w 2482948"/>
              <a:gd name="connsiteY26823" fmla="*/ 458598 h 2128862"/>
              <a:gd name="connsiteX26824" fmla="*/ 1290588 w 2482948"/>
              <a:gd name="connsiteY26824" fmla="*/ 456867 h 2128862"/>
              <a:gd name="connsiteX26825" fmla="*/ 1290570 w 2482948"/>
              <a:gd name="connsiteY26825" fmla="*/ 456858 h 2128862"/>
              <a:gd name="connsiteX26826" fmla="*/ 1284778 w 2482948"/>
              <a:gd name="connsiteY26826" fmla="*/ 454100 h 2128862"/>
              <a:gd name="connsiteX26827" fmla="*/ 1273332 w 2482948"/>
              <a:gd name="connsiteY26827" fmla="*/ 448290 h 2128862"/>
              <a:gd name="connsiteX26828" fmla="*/ 1269013 w 2482948"/>
              <a:gd name="connsiteY26828" fmla="*/ 445796 h 2128862"/>
              <a:gd name="connsiteX26829" fmla="*/ 700350 w 2482948"/>
              <a:gd name="connsiteY26829" fmla="*/ 444987 h 2128862"/>
              <a:gd name="connsiteX26830" fmla="*/ 695414 w 2482948"/>
              <a:gd name="connsiteY26830" fmla="*/ 450217 h 2128862"/>
              <a:gd name="connsiteX26831" fmla="*/ 699190 w 2482948"/>
              <a:gd name="connsiteY26831" fmla="*/ 451557 h 2128862"/>
              <a:gd name="connsiteX26832" fmla="*/ 700556 w 2482948"/>
              <a:gd name="connsiteY26832" fmla="*/ 450172 h 2128862"/>
              <a:gd name="connsiteX26833" fmla="*/ 701253 w 2482948"/>
              <a:gd name="connsiteY26833" fmla="*/ 447270 h 2128862"/>
              <a:gd name="connsiteX26834" fmla="*/ 701315 w 2482948"/>
              <a:gd name="connsiteY26834" fmla="*/ 447011 h 2128862"/>
              <a:gd name="connsiteX26835" fmla="*/ 701432 w 2482948"/>
              <a:gd name="connsiteY26835" fmla="*/ 446522 h 2128862"/>
              <a:gd name="connsiteX26836" fmla="*/ 701218 w 2482948"/>
              <a:gd name="connsiteY26836" fmla="*/ 446218 h 2128862"/>
              <a:gd name="connsiteX26837" fmla="*/ 761903 w 2482948"/>
              <a:gd name="connsiteY26837" fmla="*/ 444670 h 2128862"/>
              <a:gd name="connsiteX26838" fmla="*/ 753290 w 2482948"/>
              <a:gd name="connsiteY26838" fmla="*/ 453665 h 2128862"/>
              <a:gd name="connsiteX26839" fmla="*/ 752608 w 2482948"/>
              <a:gd name="connsiteY26839" fmla="*/ 454376 h 2128862"/>
              <a:gd name="connsiteX26840" fmla="*/ 760551 w 2482948"/>
              <a:gd name="connsiteY26840" fmla="*/ 464084 h 2128862"/>
              <a:gd name="connsiteX26841" fmla="*/ 769240 w 2482948"/>
              <a:gd name="connsiteY26841" fmla="*/ 454875 h 2128862"/>
              <a:gd name="connsiteX26842" fmla="*/ 1208163 w 2482948"/>
              <a:gd name="connsiteY26842" fmla="*/ 443880 h 2128862"/>
              <a:gd name="connsiteX26843" fmla="*/ 1082394 w 2482948"/>
              <a:gd name="connsiteY26843" fmla="*/ 570078 h 2128862"/>
              <a:gd name="connsiteX26844" fmla="*/ 1205413 w 2482948"/>
              <a:gd name="connsiteY26844" fmla="*/ 463909 h 2128862"/>
              <a:gd name="connsiteX26845" fmla="*/ 1204942 w 2482948"/>
              <a:gd name="connsiteY26845" fmla="*/ 457135 h 2128862"/>
              <a:gd name="connsiteX26846" fmla="*/ 1208111 w 2482948"/>
              <a:gd name="connsiteY26846" fmla="*/ 446947 h 2128862"/>
              <a:gd name="connsiteX26847" fmla="*/ 569534 w 2482948"/>
              <a:gd name="connsiteY26847" fmla="*/ 443557 h 2128862"/>
              <a:gd name="connsiteX26848" fmla="*/ 565501 w 2482948"/>
              <a:gd name="connsiteY26848" fmla="*/ 447980 h 2128862"/>
              <a:gd name="connsiteX26849" fmla="*/ 558928 w 2482948"/>
              <a:gd name="connsiteY26849" fmla="*/ 455190 h 2128862"/>
              <a:gd name="connsiteX26850" fmla="*/ 561065 w 2482948"/>
              <a:gd name="connsiteY26850" fmla="*/ 459163 h 2128862"/>
              <a:gd name="connsiteX26851" fmla="*/ 565817 w 2482948"/>
              <a:gd name="connsiteY26851" fmla="*/ 467996 h 2128862"/>
              <a:gd name="connsiteX26852" fmla="*/ 575600 w 2482948"/>
              <a:gd name="connsiteY26852" fmla="*/ 457167 h 2128862"/>
              <a:gd name="connsiteX26853" fmla="*/ 573799 w 2482948"/>
              <a:gd name="connsiteY26853" fmla="*/ 454722 h 2128862"/>
              <a:gd name="connsiteX26854" fmla="*/ 572803 w 2482948"/>
              <a:gd name="connsiteY26854" fmla="*/ 453371 h 2128862"/>
              <a:gd name="connsiteX26855" fmla="*/ 592574 w 2482948"/>
              <a:gd name="connsiteY26855" fmla="*/ 443103 h 2128862"/>
              <a:gd name="connsiteX26856" fmla="*/ 580903 w 2482948"/>
              <a:gd name="connsiteY26856" fmla="*/ 455623 h 2128862"/>
              <a:gd name="connsiteX26857" fmla="*/ 580887 w 2482948"/>
              <a:gd name="connsiteY26857" fmla="*/ 455641 h 2128862"/>
              <a:gd name="connsiteX26858" fmla="*/ 580813 w 2482948"/>
              <a:gd name="connsiteY26858" fmla="*/ 455726 h 2128862"/>
              <a:gd name="connsiteX26859" fmla="*/ 580762 w 2482948"/>
              <a:gd name="connsiteY26859" fmla="*/ 455785 h 2128862"/>
              <a:gd name="connsiteX26860" fmla="*/ 582627 w 2482948"/>
              <a:gd name="connsiteY26860" fmla="*/ 459190 h 2128862"/>
              <a:gd name="connsiteX26861" fmla="*/ 585461 w 2482948"/>
              <a:gd name="connsiteY26861" fmla="*/ 464365 h 2128862"/>
              <a:gd name="connsiteX26862" fmla="*/ 587673 w 2482948"/>
              <a:gd name="connsiteY26862" fmla="*/ 468406 h 2128862"/>
              <a:gd name="connsiteX26863" fmla="*/ 588181 w 2482948"/>
              <a:gd name="connsiteY26863" fmla="*/ 467817 h 2128862"/>
              <a:gd name="connsiteX26864" fmla="*/ 588183 w 2482948"/>
              <a:gd name="connsiteY26864" fmla="*/ 467815 h 2128862"/>
              <a:gd name="connsiteX26865" fmla="*/ 588183 w 2482948"/>
              <a:gd name="connsiteY26865" fmla="*/ 467815 h 2128862"/>
              <a:gd name="connsiteX26866" fmla="*/ 597756 w 2482948"/>
              <a:gd name="connsiteY26866" fmla="*/ 457278 h 2128862"/>
              <a:gd name="connsiteX26867" fmla="*/ 1236838 w 2482948"/>
              <a:gd name="connsiteY26867" fmla="*/ 442987 h 2128862"/>
              <a:gd name="connsiteX26868" fmla="*/ 1235732 w 2482948"/>
              <a:gd name="connsiteY26868" fmla="*/ 443940 h 2128862"/>
              <a:gd name="connsiteX26869" fmla="*/ 1236703 w 2482948"/>
              <a:gd name="connsiteY26869" fmla="*/ 446866 h 2128862"/>
              <a:gd name="connsiteX26870" fmla="*/ 1237656 w 2482948"/>
              <a:gd name="connsiteY26870" fmla="*/ 449740 h 2128862"/>
              <a:gd name="connsiteX26871" fmla="*/ 1243614 w 2482948"/>
              <a:gd name="connsiteY26871" fmla="*/ 454060 h 2128862"/>
              <a:gd name="connsiteX26872" fmla="*/ 1245863 w 2482948"/>
              <a:gd name="connsiteY26872" fmla="*/ 455691 h 2128862"/>
              <a:gd name="connsiteX26873" fmla="*/ 1246856 w 2482948"/>
              <a:gd name="connsiteY26873" fmla="*/ 456411 h 2128862"/>
              <a:gd name="connsiteX26874" fmla="*/ 1248894 w 2482948"/>
              <a:gd name="connsiteY26874" fmla="*/ 454908 h 2128862"/>
              <a:gd name="connsiteX26875" fmla="*/ 1248902 w 2482948"/>
              <a:gd name="connsiteY26875" fmla="*/ 454902 h 2128862"/>
              <a:gd name="connsiteX26876" fmla="*/ 1238431 w 2482948"/>
              <a:gd name="connsiteY26876" fmla="*/ 447568 h 2128862"/>
              <a:gd name="connsiteX26877" fmla="*/ 1237724 w 2482948"/>
              <a:gd name="connsiteY26877" fmla="*/ 445535 h 2128862"/>
              <a:gd name="connsiteX26878" fmla="*/ 546562 w 2482948"/>
              <a:gd name="connsiteY26878" fmla="*/ 442466 h 2128862"/>
              <a:gd name="connsiteX26879" fmla="*/ 538503 w 2482948"/>
              <a:gd name="connsiteY26879" fmla="*/ 451858 h 2128862"/>
              <a:gd name="connsiteX26880" fmla="*/ 541340 w 2482948"/>
              <a:gd name="connsiteY26880" fmla="*/ 459401 h 2128862"/>
              <a:gd name="connsiteX26881" fmla="*/ 543645 w 2482948"/>
              <a:gd name="connsiteY26881" fmla="*/ 465529 h 2128862"/>
              <a:gd name="connsiteX26882" fmla="*/ 544570 w 2482948"/>
              <a:gd name="connsiteY26882" fmla="*/ 464406 h 2128862"/>
              <a:gd name="connsiteX26883" fmla="*/ 544645 w 2482948"/>
              <a:gd name="connsiteY26883" fmla="*/ 464314 h 2128862"/>
              <a:gd name="connsiteX26884" fmla="*/ 544666 w 2482948"/>
              <a:gd name="connsiteY26884" fmla="*/ 464291 h 2128862"/>
              <a:gd name="connsiteX26885" fmla="*/ 552635 w 2482948"/>
              <a:gd name="connsiteY26885" fmla="*/ 455454 h 2128862"/>
              <a:gd name="connsiteX26886" fmla="*/ 552265 w 2482948"/>
              <a:gd name="connsiteY26886" fmla="*/ 454896 h 2128862"/>
              <a:gd name="connsiteX26887" fmla="*/ 551770 w 2482948"/>
              <a:gd name="connsiteY26887" fmla="*/ 454151 h 2128862"/>
              <a:gd name="connsiteX26888" fmla="*/ 548603 w 2482948"/>
              <a:gd name="connsiteY26888" fmla="*/ 449385 h 2128862"/>
              <a:gd name="connsiteX26889" fmla="*/ 715590 w 2482948"/>
              <a:gd name="connsiteY26889" fmla="*/ 441854 h 2128862"/>
              <a:gd name="connsiteX26890" fmla="*/ 714815 w 2482948"/>
              <a:gd name="connsiteY26890" fmla="*/ 442669 h 2128862"/>
              <a:gd name="connsiteX26891" fmla="*/ 715983 w 2482948"/>
              <a:gd name="connsiteY26891" fmla="*/ 447299 h 2128862"/>
              <a:gd name="connsiteX26892" fmla="*/ 715673 w 2482948"/>
              <a:gd name="connsiteY26892" fmla="*/ 443006 h 2128862"/>
              <a:gd name="connsiteX26893" fmla="*/ 1274395 w 2482948"/>
              <a:gd name="connsiteY26893" fmla="*/ 441781 h 2128862"/>
              <a:gd name="connsiteX26894" fmla="*/ 1273943 w 2482948"/>
              <a:gd name="connsiteY26894" fmla="*/ 442115 h 2128862"/>
              <a:gd name="connsiteX26895" fmla="*/ 1286433 w 2482948"/>
              <a:gd name="connsiteY26895" fmla="*/ 449826 h 2128862"/>
              <a:gd name="connsiteX26896" fmla="*/ 1292225 w 2482948"/>
              <a:gd name="connsiteY26896" fmla="*/ 452583 h 2128862"/>
              <a:gd name="connsiteX26897" fmla="*/ 1295135 w 2482948"/>
              <a:gd name="connsiteY26897" fmla="*/ 454009 h 2128862"/>
              <a:gd name="connsiteX26898" fmla="*/ 1296703 w 2482948"/>
              <a:gd name="connsiteY26898" fmla="*/ 453023 h 2128862"/>
              <a:gd name="connsiteX26899" fmla="*/ 1296086 w 2482948"/>
              <a:gd name="connsiteY26899" fmla="*/ 452722 h 2128862"/>
              <a:gd name="connsiteX26900" fmla="*/ 1289743 w 2482948"/>
              <a:gd name="connsiteY26900" fmla="*/ 449689 h 2128862"/>
              <a:gd name="connsiteX26901" fmla="*/ 1381496 w 2482948"/>
              <a:gd name="connsiteY26901" fmla="*/ 441041 h 2128862"/>
              <a:gd name="connsiteX26902" fmla="*/ 1343286 w 2482948"/>
              <a:gd name="connsiteY26902" fmla="*/ 451240 h 2128862"/>
              <a:gd name="connsiteX26903" fmla="*/ 1367827 w 2482948"/>
              <a:gd name="connsiteY26903" fmla="*/ 461896 h 2128862"/>
              <a:gd name="connsiteX26904" fmla="*/ 1386721 w 2482948"/>
              <a:gd name="connsiteY26904" fmla="*/ 454908 h 2128862"/>
              <a:gd name="connsiteX26905" fmla="*/ 1429472 w 2482948"/>
              <a:gd name="connsiteY26905" fmla="*/ 450441 h 2128862"/>
              <a:gd name="connsiteX26906" fmla="*/ 1436929 w 2482948"/>
              <a:gd name="connsiteY26906" fmla="*/ 451032 h 2128862"/>
              <a:gd name="connsiteX26907" fmla="*/ 1441522 w 2482948"/>
              <a:gd name="connsiteY26907" fmla="*/ 451397 h 2128862"/>
              <a:gd name="connsiteX26908" fmla="*/ 1453591 w 2482948"/>
              <a:gd name="connsiteY26908" fmla="*/ 450624 h 2128862"/>
              <a:gd name="connsiteX26909" fmla="*/ 1532268 w 2482948"/>
              <a:gd name="connsiteY26909" fmla="*/ 458598 h 2128862"/>
              <a:gd name="connsiteX26910" fmla="*/ 1532283 w 2482948"/>
              <a:gd name="connsiteY26910" fmla="*/ 458600 h 2128862"/>
              <a:gd name="connsiteX26911" fmla="*/ 1557175 w 2482948"/>
              <a:gd name="connsiteY26911" fmla="*/ 463566 h 2128862"/>
              <a:gd name="connsiteX26912" fmla="*/ 1585187 w 2482948"/>
              <a:gd name="connsiteY26912" fmla="*/ 469155 h 2128862"/>
              <a:gd name="connsiteX26913" fmla="*/ 1578293 w 2482948"/>
              <a:gd name="connsiteY26913" fmla="*/ 467382 h 2128862"/>
              <a:gd name="connsiteX26914" fmla="*/ 1574770 w 2482948"/>
              <a:gd name="connsiteY26914" fmla="*/ 466476 h 2128862"/>
              <a:gd name="connsiteX26915" fmla="*/ 1574673 w 2482948"/>
              <a:gd name="connsiteY26915" fmla="*/ 466455 h 2128862"/>
              <a:gd name="connsiteX26916" fmla="*/ 1500803 w 2482948"/>
              <a:gd name="connsiteY26916" fmla="*/ 451032 h 2128862"/>
              <a:gd name="connsiteX26917" fmla="*/ 1487375 w 2482948"/>
              <a:gd name="connsiteY26917" fmla="*/ 449115 h 2128862"/>
              <a:gd name="connsiteX26918" fmla="*/ 1478875 w 2482948"/>
              <a:gd name="connsiteY26918" fmla="*/ 447902 h 2128862"/>
              <a:gd name="connsiteX26919" fmla="*/ 1431114 w 2482948"/>
              <a:gd name="connsiteY26919" fmla="*/ 441948 h 2128862"/>
              <a:gd name="connsiteX26920" fmla="*/ 1381505 w 2482948"/>
              <a:gd name="connsiteY26920" fmla="*/ 441041 h 2128862"/>
              <a:gd name="connsiteX26921" fmla="*/ 478139 w 2482948"/>
              <a:gd name="connsiteY26921" fmla="*/ 441034 h 2128862"/>
              <a:gd name="connsiteX26922" fmla="*/ 475638 w 2482948"/>
              <a:gd name="connsiteY26922" fmla="*/ 443963 h 2128862"/>
              <a:gd name="connsiteX26923" fmla="*/ 413616 w 2482948"/>
              <a:gd name="connsiteY26923" fmla="*/ 521665 h 2128862"/>
              <a:gd name="connsiteX26924" fmla="*/ 364392 w 2482948"/>
              <a:gd name="connsiteY26924" fmla="*/ 586747 h 2128862"/>
              <a:gd name="connsiteX26925" fmla="*/ 121438 w 2482948"/>
              <a:gd name="connsiteY26925" fmla="*/ 970897 h 2128862"/>
              <a:gd name="connsiteX26926" fmla="*/ 81743 w 2482948"/>
              <a:gd name="connsiteY26926" fmla="*/ 1047820 h 2128862"/>
              <a:gd name="connsiteX26927" fmla="*/ 49132 w 2482948"/>
              <a:gd name="connsiteY26927" fmla="*/ 1107331 h 2128862"/>
              <a:gd name="connsiteX26928" fmla="*/ 49601 w 2482948"/>
              <a:gd name="connsiteY26928" fmla="*/ 1109464 h 2128862"/>
              <a:gd name="connsiteX26929" fmla="*/ 52642 w 2482948"/>
              <a:gd name="connsiteY26929" fmla="*/ 1104392 h 2128862"/>
              <a:gd name="connsiteX26930" fmla="*/ 69632 w 2482948"/>
              <a:gd name="connsiteY26930" fmla="*/ 1076060 h 2128862"/>
              <a:gd name="connsiteX26931" fmla="*/ 83105 w 2482948"/>
              <a:gd name="connsiteY26931" fmla="*/ 1053594 h 2128862"/>
              <a:gd name="connsiteX26932" fmla="*/ 124057 w 2482948"/>
              <a:gd name="connsiteY26932" fmla="*/ 978067 h 2128862"/>
              <a:gd name="connsiteX26933" fmla="*/ 370459 w 2482948"/>
              <a:gd name="connsiteY26933" fmla="*/ 598468 h 2128862"/>
              <a:gd name="connsiteX26934" fmla="*/ 419960 w 2482948"/>
              <a:gd name="connsiteY26934" fmla="*/ 533937 h 2128862"/>
              <a:gd name="connsiteX26935" fmla="*/ 481722 w 2482948"/>
              <a:gd name="connsiteY26935" fmla="*/ 456928 h 2128862"/>
              <a:gd name="connsiteX26936" fmla="*/ 482916 w 2482948"/>
              <a:gd name="connsiteY26936" fmla="*/ 455532 h 2128862"/>
              <a:gd name="connsiteX26937" fmla="*/ 481640 w 2482948"/>
              <a:gd name="connsiteY26937" fmla="*/ 453116 h 2128862"/>
              <a:gd name="connsiteX26938" fmla="*/ 481198 w 2482948"/>
              <a:gd name="connsiteY26938" fmla="*/ 452279 h 2128862"/>
              <a:gd name="connsiteX26939" fmla="*/ 481050 w 2482948"/>
              <a:gd name="connsiteY26939" fmla="*/ 451736 h 2128862"/>
              <a:gd name="connsiteX26940" fmla="*/ 897403 w 2482948"/>
              <a:gd name="connsiteY26940" fmla="*/ 440958 h 2128862"/>
              <a:gd name="connsiteX26941" fmla="*/ 892206 w 2482948"/>
              <a:gd name="connsiteY26941" fmla="*/ 447105 h 2128862"/>
              <a:gd name="connsiteX26942" fmla="*/ 888758 w 2482948"/>
              <a:gd name="connsiteY26942" fmla="*/ 451183 h 2128862"/>
              <a:gd name="connsiteX26943" fmla="*/ 889207 w 2482948"/>
              <a:gd name="connsiteY26943" fmla="*/ 452175 h 2128862"/>
              <a:gd name="connsiteX26944" fmla="*/ 889307 w 2482948"/>
              <a:gd name="connsiteY26944" fmla="*/ 452398 h 2128862"/>
              <a:gd name="connsiteX26945" fmla="*/ 893718 w 2482948"/>
              <a:gd name="connsiteY26945" fmla="*/ 462159 h 2128862"/>
              <a:gd name="connsiteX26946" fmla="*/ 901140 w 2482948"/>
              <a:gd name="connsiteY26946" fmla="*/ 453017 h 2128862"/>
              <a:gd name="connsiteX26947" fmla="*/ 897564 w 2482948"/>
              <a:gd name="connsiteY26947" fmla="*/ 441475 h 2128862"/>
              <a:gd name="connsiteX26948" fmla="*/ 643625 w 2482948"/>
              <a:gd name="connsiteY26948" fmla="*/ 440944 h 2128862"/>
              <a:gd name="connsiteX26949" fmla="*/ 639606 w 2482948"/>
              <a:gd name="connsiteY26949" fmla="*/ 445305 h 2128862"/>
              <a:gd name="connsiteX26950" fmla="*/ 642227 w 2482948"/>
              <a:gd name="connsiteY26950" fmla="*/ 448898 h 2128862"/>
              <a:gd name="connsiteX26951" fmla="*/ 643571 w 2482948"/>
              <a:gd name="connsiteY26951" fmla="*/ 450741 h 2128862"/>
              <a:gd name="connsiteX26952" fmla="*/ 647635 w 2482948"/>
              <a:gd name="connsiteY26952" fmla="*/ 456313 h 2128862"/>
              <a:gd name="connsiteX26953" fmla="*/ 656378 w 2482948"/>
              <a:gd name="connsiteY26953" fmla="*/ 446646 h 2128862"/>
              <a:gd name="connsiteX26954" fmla="*/ 647907 w 2482948"/>
              <a:gd name="connsiteY26954" fmla="*/ 442858 h 2128862"/>
              <a:gd name="connsiteX26955" fmla="*/ 879010 w 2482948"/>
              <a:gd name="connsiteY26955" fmla="*/ 440653 h 2128862"/>
              <a:gd name="connsiteX26956" fmla="*/ 871333 w 2482948"/>
              <a:gd name="connsiteY26956" fmla="*/ 449340 h 2128862"/>
              <a:gd name="connsiteX26957" fmla="*/ 876529 w 2482948"/>
              <a:gd name="connsiteY26957" fmla="*/ 458770 h 2128862"/>
              <a:gd name="connsiteX26958" fmla="*/ 883514 w 2482948"/>
              <a:gd name="connsiteY26958" fmla="*/ 450550 h 2128862"/>
              <a:gd name="connsiteX26959" fmla="*/ 882039 w 2482948"/>
              <a:gd name="connsiteY26959" fmla="*/ 447308 h 2128862"/>
              <a:gd name="connsiteX26960" fmla="*/ 524517 w 2482948"/>
              <a:gd name="connsiteY26960" fmla="*/ 440626 h 2128862"/>
              <a:gd name="connsiteX26961" fmla="*/ 519891 w 2482948"/>
              <a:gd name="connsiteY26961" fmla="*/ 445724 h 2128862"/>
              <a:gd name="connsiteX26962" fmla="*/ 519889 w 2482948"/>
              <a:gd name="connsiteY26962" fmla="*/ 445726 h 2128862"/>
              <a:gd name="connsiteX26963" fmla="*/ 519412 w 2482948"/>
              <a:gd name="connsiteY26963" fmla="*/ 446298 h 2128862"/>
              <a:gd name="connsiteX26964" fmla="*/ 516443 w 2482948"/>
              <a:gd name="connsiteY26964" fmla="*/ 449861 h 2128862"/>
              <a:gd name="connsiteX26965" fmla="*/ 514411 w 2482948"/>
              <a:gd name="connsiteY26965" fmla="*/ 452298 h 2128862"/>
              <a:gd name="connsiteX26966" fmla="*/ 517379 w 2482948"/>
              <a:gd name="connsiteY26966" fmla="*/ 461498 h 2128862"/>
              <a:gd name="connsiteX26967" fmla="*/ 519744 w 2482948"/>
              <a:gd name="connsiteY26967" fmla="*/ 466074 h 2128862"/>
              <a:gd name="connsiteX26968" fmla="*/ 525513 w 2482948"/>
              <a:gd name="connsiteY26968" fmla="*/ 459170 h 2128862"/>
              <a:gd name="connsiteX26969" fmla="*/ 525526 w 2482948"/>
              <a:gd name="connsiteY26969" fmla="*/ 459154 h 2128862"/>
              <a:gd name="connsiteX26970" fmla="*/ 530854 w 2482948"/>
              <a:gd name="connsiteY26970" fmla="*/ 453167 h 2128862"/>
              <a:gd name="connsiteX26971" fmla="*/ 524626 w 2482948"/>
              <a:gd name="connsiteY26971" fmla="*/ 441050 h 2128862"/>
              <a:gd name="connsiteX26972" fmla="*/ 697185 w 2482948"/>
              <a:gd name="connsiteY26972" fmla="*/ 440501 h 2128862"/>
              <a:gd name="connsiteX26973" fmla="*/ 696069 w 2482948"/>
              <a:gd name="connsiteY26973" fmla="*/ 440919 h 2128862"/>
              <a:gd name="connsiteX26974" fmla="*/ 692812 w 2482948"/>
              <a:gd name="connsiteY26974" fmla="*/ 442137 h 2128862"/>
              <a:gd name="connsiteX26975" fmla="*/ 690933 w 2482948"/>
              <a:gd name="connsiteY26975" fmla="*/ 442840 h 2128862"/>
              <a:gd name="connsiteX26976" fmla="*/ 689026 w 2482948"/>
              <a:gd name="connsiteY26976" fmla="*/ 444837 h 2128862"/>
              <a:gd name="connsiteX26977" fmla="*/ 692835 w 2482948"/>
              <a:gd name="connsiteY26977" fmla="*/ 445966 h 2128862"/>
              <a:gd name="connsiteX26978" fmla="*/ 697543 w 2482948"/>
              <a:gd name="connsiteY26978" fmla="*/ 441008 h 2128862"/>
              <a:gd name="connsiteX26979" fmla="*/ 1240338 w 2482948"/>
              <a:gd name="connsiteY26979" fmla="*/ 439971 h 2128862"/>
              <a:gd name="connsiteX26980" fmla="*/ 1239853 w 2482948"/>
              <a:gd name="connsiteY26980" fmla="*/ 440389 h 2128862"/>
              <a:gd name="connsiteX26981" fmla="*/ 1242137 w 2482948"/>
              <a:gd name="connsiteY26981" fmla="*/ 445655 h 2128862"/>
              <a:gd name="connsiteX26982" fmla="*/ 1244747 w 2482948"/>
              <a:gd name="connsiteY26982" fmla="*/ 447451 h 2128862"/>
              <a:gd name="connsiteX26983" fmla="*/ 1247276 w 2482948"/>
              <a:gd name="connsiteY26983" fmla="*/ 449191 h 2128862"/>
              <a:gd name="connsiteX26984" fmla="*/ 1252123 w 2482948"/>
              <a:gd name="connsiteY26984" fmla="*/ 452527 h 2128862"/>
              <a:gd name="connsiteX26985" fmla="*/ 1254207 w 2482948"/>
              <a:gd name="connsiteY26985" fmla="*/ 450989 h 2128862"/>
              <a:gd name="connsiteX26986" fmla="*/ 1246125 w 2482948"/>
              <a:gd name="connsiteY26986" fmla="*/ 445760 h 2128862"/>
              <a:gd name="connsiteX26987" fmla="*/ 1243964 w 2482948"/>
              <a:gd name="connsiteY26987" fmla="*/ 444362 h 2128862"/>
              <a:gd name="connsiteX26988" fmla="*/ 1268390 w 2482948"/>
              <a:gd name="connsiteY26988" fmla="*/ 438687 h 2128862"/>
              <a:gd name="connsiteX26989" fmla="*/ 1269749 w 2482948"/>
              <a:gd name="connsiteY26989" fmla="*/ 439526 h 2128862"/>
              <a:gd name="connsiteX26990" fmla="*/ 1269860 w 2482948"/>
              <a:gd name="connsiteY26990" fmla="*/ 439444 h 2128862"/>
              <a:gd name="connsiteX26991" fmla="*/ 1269363 w 2482948"/>
              <a:gd name="connsiteY26991" fmla="*/ 439188 h 2128862"/>
              <a:gd name="connsiteX26992" fmla="*/ 1216863 w 2482948"/>
              <a:gd name="connsiteY26992" fmla="*/ 438439 h 2128862"/>
              <a:gd name="connsiteX26993" fmla="*/ 1216524 w 2482948"/>
              <a:gd name="connsiteY26993" fmla="*/ 438795 h 2128862"/>
              <a:gd name="connsiteX26994" fmla="*/ 1217216 w 2482948"/>
              <a:gd name="connsiteY26994" fmla="*/ 453722 h 2128862"/>
              <a:gd name="connsiteX26995" fmla="*/ 1217838 w 2482948"/>
              <a:gd name="connsiteY26995" fmla="*/ 453186 h 2128862"/>
              <a:gd name="connsiteX26996" fmla="*/ 1217866 w 2482948"/>
              <a:gd name="connsiteY26996" fmla="*/ 453162 h 2128862"/>
              <a:gd name="connsiteX26997" fmla="*/ 1217552 w 2482948"/>
              <a:gd name="connsiteY26997" fmla="*/ 448562 h 2128862"/>
              <a:gd name="connsiteX26998" fmla="*/ 1217311 w 2482948"/>
              <a:gd name="connsiteY26998" fmla="*/ 445018 h 2128862"/>
              <a:gd name="connsiteX26999" fmla="*/ 859436 w 2482948"/>
              <a:gd name="connsiteY26999" fmla="*/ 437867 h 2128862"/>
              <a:gd name="connsiteX27000" fmla="*/ 851105 w 2482948"/>
              <a:gd name="connsiteY27000" fmla="*/ 447114 h 2128862"/>
              <a:gd name="connsiteX27001" fmla="*/ 852566 w 2482948"/>
              <a:gd name="connsiteY27001" fmla="*/ 449259 h 2128862"/>
              <a:gd name="connsiteX27002" fmla="*/ 853611 w 2482948"/>
              <a:gd name="connsiteY27002" fmla="*/ 450794 h 2128862"/>
              <a:gd name="connsiteX27003" fmla="*/ 857759 w 2482948"/>
              <a:gd name="connsiteY27003" fmla="*/ 456885 h 2128862"/>
              <a:gd name="connsiteX27004" fmla="*/ 859660 w 2482948"/>
              <a:gd name="connsiteY27004" fmla="*/ 454720 h 2128862"/>
              <a:gd name="connsiteX27005" fmla="*/ 865227 w 2482948"/>
              <a:gd name="connsiteY27005" fmla="*/ 448414 h 2128862"/>
              <a:gd name="connsiteX27006" fmla="*/ 865269 w 2482948"/>
              <a:gd name="connsiteY27006" fmla="*/ 448366 h 2128862"/>
              <a:gd name="connsiteX27007" fmla="*/ 860409 w 2482948"/>
              <a:gd name="connsiteY27007" fmla="*/ 439618 h 2128862"/>
              <a:gd name="connsiteX27008" fmla="*/ 688141 w 2482948"/>
              <a:gd name="connsiteY27008" fmla="*/ 437736 h 2128862"/>
              <a:gd name="connsiteX27009" fmla="*/ 682464 w 2482948"/>
              <a:gd name="connsiteY27009" fmla="*/ 438145 h 2128862"/>
              <a:gd name="connsiteX27010" fmla="*/ 679227 w 2482948"/>
              <a:gd name="connsiteY27010" fmla="*/ 438378 h 2128862"/>
              <a:gd name="connsiteX27011" fmla="*/ 679310 w 2482948"/>
              <a:gd name="connsiteY27011" fmla="*/ 438599 h 2128862"/>
              <a:gd name="connsiteX27012" fmla="*/ 685802 w 2482948"/>
              <a:gd name="connsiteY27012" fmla="*/ 440038 h 2128862"/>
              <a:gd name="connsiteX27013" fmla="*/ 685876 w 2482948"/>
              <a:gd name="connsiteY27013" fmla="*/ 440010 h 2128862"/>
              <a:gd name="connsiteX27014" fmla="*/ 1010575 w 2482948"/>
              <a:gd name="connsiteY27014" fmla="*/ 437497 h 2128862"/>
              <a:gd name="connsiteX27015" fmla="*/ 998463 w 2482948"/>
              <a:gd name="connsiteY27015" fmla="*/ 458242 h 2128862"/>
              <a:gd name="connsiteX27016" fmla="*/ 1004702 w 2482948"/>
              <a:gd name="connsiteY27016" fmla="*/ 448481 h 2128862"/>
              <a:gd name="connsiteX27017" fmla="*/ 1005048 w 2482948"/>
              <a:gd name="connsiteY27017" fmla="*/ 447940 h 2128862"/>
              <a:gd name="connsiteX27018" fmla="*/ 1005662 w 2482948"/>
              <a:gd name="connsiteY27018" fmla="*/ 446865 h 2128862"/>
              <a:gd name="connsiteX27019" fmla="*/ 1010337 w 2482948"/>
              <a:gd name="connsiteY27019" fmla="*/ 438674 h 2128862"/>
              <a:gd name="connsiteX27020" fmla="*/ 1010355 w 2482948"/>
              <a:gd name="connsiteY27020" fmla="*/ 438582 h 2128862"/>
              <a:gd name="connsiteX27021" fmla="*/ 1280713 w 2482948"/>
              <a:gd name="connsiteY27021" fmla="*/ 437108 h 2128862"/>
              <a:gd name="connsiteX27022" fmla="*/ 1279054 w 2482948"/>
              <a:gd name="connsiteY27022" fmla="*/ 438335 h 2128862"/>
              <a:gd name="connsiteX27023" fmla="*/ 1292363 w 2482948"/>
              <a:gd name="connsiteY27023" fmla="*/ 445414 h 2128862"/>
              <a:gd name="connsiteX27024" fmla="*/ 1298706 w 2482948"/>
              <a:gd name="connsiteY27024" fmla="*/ 448448 h 2128862"/>
              <a:gd name="connsiteX27025" fmla="*/ 1301675 w 2482948"/>
              <a:gd name="connsiteY27025" fmla="*/ 449898 h 2128862"/>
              <a:gd name="connsiteX27026" fmla="*/ 1303342 w 2482948"/>
              <a:gd name="connsiteY27026" fmla="*/ 448850 h 2128862"/>
              <a:gd name="connsiteX27027" fmla="*/ 1303972 w 2482948"/>
              <a:gd name="connsiteY27027" fmla="*/ 448454 h 2128862"/>
              <a:gd name="connsiteX27028" fmla="*/ 634574 w 2482948"/>
              <a:gd name="connsiteY27028" fmla="*/ 436896 h 2128862"/>
              <a:gd name="connsiteX27029" fmla="*/ 635373 w 2482948"/>
              <a:gd name="connsiteY27029" fmla="*/ 439321 h 2128862"/>
              <a:gd name="connsiteX27030" fmla="*/ 635437 w 2482948"/>
              <a:gd name="connsiteY27030" fmla="*/ 439517 h 2128862"/>
              <a:gd name="connsiteX27031" fmla="*/ 635481 w 2482948"/>
              <a:gd name="connsiteY27031" fmla="*/ 439649 h 2128862"/>
              <a:gd name="connsiteX27032" fmla="*/ 636465 w 2482948"/>
              <a:gd name="connsiteY27032" fmla="*/ 440999 h 2128862"/>
              <a:gd name="connsiteX27033" fmla="*/ 637373 w 2482948"/>
              <a:gd name="connsiteY27033" fmla="*/ 439997 h 2128862"/>
              <a:gd name="connsiteX27034" fmla="*/ 638565 w 2482948"/>
              <a:gd name="connsiteY27034" fmla="*/ 438681 h 2128862"/>
              <a:gd name="connsiteX27035" fmla="*/ 638014 w 2482948"/>
              <a:gd name="connsiteY27035" fmla="*/ 438435 h 2128862"/>
              <a:gd name="connsiteX27036" fmla="*/ 838580 w 2482948"/>
              <a:gd name="connsiteY27036" fmla="*/ 436816 h 2128862"/>
              <a:gd name="connsiteX27037" fmla="*/ 830338 w 2482948"/>
              <a:gd name="connsiteY27037" fmla="*/ 445812 h 2128862"/>
              <a:gd name="connsiteX27038" fmla="*/ 837818 w 2482948"/>
              <a:gd name="connsiteY27038" fmla="*/ 454777 h 2128862"/>
              <a:gd name="connsiteX27039" fmla="*/ 845225 w 2482948"/>
              <a:gd name="connsiteY27039" fmla="*/ 446571 h 2128862"/>
              <a:gd name="connsiteX27040" fmla="*/ 1220617 w 2482948"/>
              <a:gd name="connsiteY27040" fmla="*/ 436616 h 2128862"/>
              <a:gd name="connsiteX27041" fmla="*/ 1220248 w 2482948"/>
              <a:gd name="connsiteY27041" fmla="*/ 436865 h 2128862"/>
              <a:gd name="connsiteX27042" fmla="*/ 1221330 w 2482948"/>
              <a:gd name="connsiteY27042" fmla="*/ 450172 h 2128862"/>
              <a:gd name="connsiteX27043" fmla="*/ 1221473 w 2482948"/>
              <a:gd name="connsiteY27043" fmla="*/ 450048 h 2128862"/>
              <a:gd name="connsiteX27044" fmla="*/ 1222166 w 2482948"/>
              <a:gd name="connsiteY27044" fmla="*/ 449451 h 2128862"/>
              <a:gd name="connsiteX27045" fmla="*/ 1244506 w 2482948"/>
              <a:gd name="connsiteY27045" fmla="*/ 436379 h 2128862"/>
              <a:gd name="connsiteX27046" fmla="*/ 1244128 w 2482948"/>
              <a:gd name="connsiteY27046" fmla="*/ 436705 h 2128862"/>
              <a:gd name="connsiteX27047" fmla="*/ 1245688 w 2482948"/>
              <a:gd name="connsiteY27047" fmla="*/ 439377 h 2128862"/>
              <a:gd name="connsiteX27048" fmla="*/ 1246077 w 2482948"/>
              <a:gd name="connsiteY27048" fmla="*/ 440043 h 2128862"/>
              <a:gd name="connsiteX27049" fmla="*/ 1246636 w 2482948"/>
              <a:gd name="connsiteY27049" fmla="*/ 441001 h 2128862"/>
              <a:gd name="connsiteX27050" fmla="*/ 1253150 w 2482948"/>
              <a:gd name="connsiteY27050" fmla="*/ 445222 h 2128862"/>
              <a:gd name="connsiteX27051" fmla="*/ 1257876 w 2482948"/>
              <a:gd name="connsiteY27051" fmla="*/ 448284 h 2128862"/>
              <a:gd name="connsiteX27052" fmla="*/ 1259194 w 2482948"/>
              <a:gd name="connsiteY27052" fmla="*/ 447311 h 2128862"/>
              <a:gd name="connsiteX27053" fmla="*/ 1250944 w 2482948"/>
              <a:gd name="connsiteY27053" fmla="*/ 442414 h 2128862"/>
              <a:gd name="connsiteX27054" fmla="*/ 1248486 w 2482948"/>
              <a:gd name="connsiteY27054" fmla="*/ 440110 h 2128862"/>
              <a:gd name="connsiteX27055" fmla="*/ 1246969 w 2482948"/>
              <a:gd name="connsiteY27055" fmla="*/ 438688 h 2128862"/>
              <a:gd name="connsiteX27056" fmla="*/ 816630 w 2482948"/>
              <a:gd name="connsiteY27056" fmla="*/ 435550 h 2128862"/>
              <a:gd name="connsiteX27057" fmla="*/ 808245 w 2482948"/>
              <a:gd name="connsiteY27057" fmla="*/ 444592 h 2128862"/>
              <a:gd name="connsiteX27058" fmla="*/ 808498 w 2482948"/>
              <a:gd name="connsiteY27058" fmla="*/ 445077 h 2128862"/>
              <a:gd name="connsiteX27059" fmla="*/ 808891 w 2482948"/>
              <a:gd name="connsiteY27059" fmla="*/ 445832 h 2128862"/>
              <a:gd name="connsiteX27060" fmla="*/ 809885 w 2482948"/>
              <a:gd name="connsiteY27060" fmla="*/ 447744 h 2128862"/>
              <a:gd name="connsiteX27061" fmla="*/ 816103 w 2482948"/>
              <a:gd name="connsiteY27061" fmla="*/ 455256 h 2128862"/>
              <a:gd name="connsiteX27062" fmla="*/ 823932 w 2482948"/>
              <a:gd name="connsiteY27062" fmla="*/ 446703 h 2128862"/>
              <a:gd name="connsiteX27063" fmla="*/ 819731 w 2482948"/>
              <a:gd name="connsiteY27063" fmla="*/ 441676 h 2128862"/>
              <a:gd name="connsiteX27064" fmla="*/ 819117 w 2482948"/>
              <a:gd name="connsiteY27064" fmla="*/ 440941 h 2128862"/>
              <a:gd name="connsiteX27065" fmla="*/ 1224805 w 2482948"/>
              <a:gd name="connsiteY27065" fmla="*/ 434957 h 2128862"/>
              <a:gd name="connsiteX27066" fmla="*/ 1224109 w 2482948"/>
              <a:gd name="connsiteY27066" fmla="*/ 435348 h 2128862"/>
              <a:gd name="connsiteX27067" fmla="*/ 1225709 w 2482948"/>
              <a:gd name="connsiteY27067" fmla="*/ 446393 h 2128862"/>
              <a:gd name="connsiteX27068" fmla="*/ 1226736 w 2482948"/>
              <a:gd name="connsiteY27068" fmla="*/ 445507 h 2128862"/>
              <a:gd name="connsiteX27069" fmla="*/ 1224847 w 2482948"/>
              <a:gd name="connsiteY27069" fmla="*/ 435187 h 2128862"/>
              <a:gd name="connsiteX27070" fmla="*/ 1228353 w 2482948"/>
              <a:gd name="connsiteY27070" fmla="*/ 433650 h 2128862"/>
              <a:gd name="connsiteX27071" fmla="*/ 1228107 w 2482948"/>
              <a:gd name="connsiteY27071" fmla="*/ 433832 h 2128862"/>
              <a:gd name="connsiteX27072" fmla="*/ 1230099 w 2482948"/>
              <a:gd name="connsiteY27072" fmla="*/ 442604 h 2128862"/>
              <a:gd name="connsiteX27073" fmla="*/ 1230254 w 2482948"/>
              <a:gd name="connsiteY27073" fmla="*/ 442470 h 2128862"/>
              <a:gd name="connsiteX27074" fmla="*/ 1230539 w 2482948"/>
              <a:gd name="connsiteY27074" fmla="*/ 442224 h 2128862"/>
              <a:gd name="connsiteX27075" fmla="*/ 1229845 w 2482948"/>
              <a:gd name="connsiteY27075" fmla="*/ 439501 h 2128862"/>
              <a:gd name="connsiteX27076" fmla="*/ 796814 w 2482948"/>
              <a:gd name="connsiteY27076" fmla="*/ 433544 h 2128862"/>
              <a:gd name="connsiteX27077" fmla="*/ 796450 w 2482948"/>
              <a:gd name="connsiteY27077" fmla="*/ 433929 h 2128862"/>
              <a:gd name="connsiteX27078" fmla="*/ 790335 w 2482948"/>
              <a:gd name="connsiteY27078" fmla="*/ 440409 h 2128862"/>
              <a:gd name="connsiteX27079" fmla="*/ 788002 w 2482948"/>
              <a:gd name="connsiteY27079" fmla="*/ 442881 h 2128862"/>
              <a:gd name="connsiteX27080" fmla="*/ 794038 w 2482948"/>
              <a:gd name="connsiteY27080" fmla="*/ 453212 h 2128862"/>
              <a:gd name="connsiteX27081" fmla="*/ 802372 w 2482948"/>
              <a:gd name="connsiteY27081" fmla="*/ 444235 h 2128862"/>
              <a:gd name="connsiteX27082" fmla="*/ 800227 w 2482948"/>
              <a:gd name="connsiteY27082" fmla="*/ 440110 h 2128862"/>
              <a:gd name="connsiteX27083" fmla="*/ 798624 w 2482948"/>
              <a:gd name="connsiteY27083" fmla="*/ 437027 h 2128862"/>
              <a:gd name="connsiteX27084" fmla="*/ 1269284 w 2482948"/>
              <a:gd name="connsiteY27084" fmla="*/ 433139 h 2128862"/>
              <a:gd name="connsiteX27085" fmla="*/ 1274586 w 2482948"/>
              <a:gd name="connsiteY27085" fmla="*/ 435959 h 2128862"/>
              <a:gd name="connsiteX27086" fmla="*/ 1276088 w 2482948"/>
              <a:gd name="connsiteY27086" fmla="*/ 434851 h 2128862"/>
              <a:gd name="connsiteX27087" fmla="*/ 1275980 w 2482948"/>
              <a:gd name="connsiteY27087" fmla="*/ 434799 h 2128862"/>
              <a:gd name="connsiteX27088" fmla="*/ 1275851 w 2482948"/>
              <a:gd name="connsiteY27088" fmla="*/ 434736 h 2128862"/>
              <a:gd name="connsiteX27089" fmla="*/ 1273959 w 2482948"/>
              <a:gd name="connsiteY27089" fmla="*/ 434154 h 2128862"/>
              <a:gd name="connsiteX27090" fmla="*/ 677267 w 2482948"/>
              <a:gd name="connsiteY27090" fmla="*/ 433124 h 2128862"/>
              <a:gd name="connsiteX27091" fmla="*/ 677413 w 2482948"/>
              <a:gd name="connsiteY27091" fmla="*/ 433515 h 2128862"/>
              <a:gd name="connsiteX27092" fmla="*/ 677496 w 2482948"/>
              <a:gd name="connsiteY27092" fmla="*/ 433738 h 2128862"/>
              <a:gd name="connsiteX27093" fmla="*/ 677523 w 2482948"/>
              <a:gd name="connsiteY27093" fmla="*/ 433812 h 2128862"/>
              <a:gd name="connsiteX27094" fmla="*/ 681459 w 2482948"/>
              <a:gd name="connsiteY27094" fmla="*/ 433526 h 2128862"/>
              <a:gd name="connsiteX27095" fmla="*/ 627288 w 2482948"/>
              <a:gd name="connsiteY27095" fmla="*/ 432824 h 2128862"/>
              <a:gd name="connsiteX27096" fmla="*/ 617704 w 2482948"/>
              <a:gd name="connsiteY27096" fmla="*/ 443154 h 2128862"/>
              <a:gd name="connsiteX27097" fmla="*/ 621281 w 2482948"/>
              <a:gd name="connsiteY27097" fmla="*/ 453084 h 2128862"/>
              <a:gd name="connsiteX27098" fmla="*/ 623451 w 2482948"/>
              <a:gd name="connsiteY27098" fmla="*/ 455369 h 2128862"/>
              <a:gd name="connsiteX27099" fmla="*/ 626294 w 2482948"/>
              <a:gd name="connsiteY27099" fmla="*/ 452229 h 2128862"/>
              <a:gd name="connsiteX27100" fmla="*/ 633857 w 2482948"/>
              <a:gd name="connsiteY27100" fmla="*/ 443878 h 2128862"/>
              <a:gd name="connsiteX27101" fmla="*/ 628466 w 2482948"/>
              <a:gd name="connsiteY27101" fmla="*/ 435368 h 2128862"/>
              <a:gd name="connsiteX27102" fmla="*/ 627698 w 2482948"/>
              <a:gd name="connsiteY27102" fmla="*/ 434156 h 2128862"/>
              <a:gd name="connsiteX27103" fmla="*/ 1248985 w 2482948"/>
              <a:gd name="connsiteY27103" fmla="*/ 432520 h 2128862"/>
              <a:gd name="connsiteX27104" fmla="*/ 1248294 w 2482948"/>
              <a:gd name="connsiteY27104" fmla="*/ 433115 h 2128862"/>
              <a:gd name="connsiteX27105" fmla="*/ 1252254 w 2482948"/>
              <a:gd name="connsiteY27105" fmla="*/ 437554 h 2128862"/>
              <a:gd name="connsiteX27106" fmla="*/ 1252977 w 2482948"/>
              <a:gd name="connsiteY27106" fmla="*/ 438005 h 2128862"/>
              <a:gd name="connsiteX27107" fmla="*/ 1263188 w 2482948"/>
              <a:gd name="connsiteY27107" fmla="*/ 444365 h 2128862"/>
              <a:gd name="connsiteX27108" fmla="*/ 1263455 w 2482948"/>
              <a:gd name="connsiteY27108" fmla="*/ 444169 h 2128862"/>
              <a:gd name="connsiteX27109" fmla="*/ 1264658 w 2482948"/>
              <a:gd name="connsiteY27109" fmla="*/ 443281 h 2128862"/>
              <a:gd name="connsiteX27110" fmla="*/ 1263286 w 2482948"/>
              <a:gd name="connsiteY27110" fmla="*/ 442489 h 2128862"/>
              <a:gd name="connsiteX27111" fmla="*/ 1262059 w 2482948"/>
              <a:gd name="connsiteY27111" fmla="*/ 441781 h 2128862"/>
              <a:gd name="connsiteX27112" fmla="*/ 1258770 w 2482948"/>
              <a:gd name="connsiteY27112" fmla="*/ 439881 h 2128862"/>
              <a:gd name="connsiteX27113" fmla="*/ 1253048 w 2482948"/>
              <a:gd name="connsiteY27113" fmla="*/ 435576 h 2128862"/>
              <a:gd name="connsiteX27114" fmla="*/ 1252432 w 2482948"/>
              <a:gd name="connsiteY27114" fmla="*/ 435113 h 2128862"/>
              <a:gd name="connsiteX27115" fmla="*/ 668844 w 2482948"/>
              <a:gd name="connsiteY27115" fmla="*/ 432316 h 2128862"/>
              <a:gd name="connsiteX27116" fmla="*/ 665441 w 2482948"/>
              <a:gd name="connsiteY27116" fmla="*/ 432402 h 2128862"/>
              <a:gd name="connsiteX27117" fmla="*/ 669261 w 2482948"/>
              <a:gd name="connsiteY27117" fmla="*/ 432864 h 2128862"/>
              <a:gd name="connsiteX27118" fmla="*/ 669704 w 2482948"/>
              <a:gd name="connsiteY27118" fmla="*/ 432399 h 2128862"/>
              <a:gd name="connsiteX27119" fmla="*/ 754113 w 2482948"/>
              <a:gd name="connsiteY27119" fmla="*/ 431741 h 2128862"/>
              <a:gd name="connsiteX27120" fmla="*/ 753317 w 2482948"/>
              <a:gd name="connsiteY27120" fmla="*/ 432779 h 2128862"/>
              <a:gd name="connsiteX27121" fmla="*/ 744635 w 2482948"/>
              <a:gd name="connsiteY27121" fmla="*/ 444094 h 2128862"/>
              <a:gd name="connsiteX27122" fmla="*/ 744651 w 2482948"/>
              <a:gd name="connsiteY27122" fmla="*/ 444125 h 2128862"/>
              <a:gd name="connsiteX27123" fmla="*/ 745402 w 2482948"/>
              <a:gd name="connsiteY27123" fmla="*/ 445568 h 2128862"/>
              <a:gd name="connsiteX27124" fmla="*/ 749163 w 2482948"/>
              <a:gd name="connsiteY27124" fmla="*/ 450165 h 2128862"/>
              <a:gd name="connsiteX27125" fmla="*/ 758644 w 2482948"/>
              <a:gd name="connsiteY27125" fmla="*/ 440138 h 2128862"/>
              <a:gd name="connsiteX27126" fmla="*/ 757595 w 2482948"/>
              <a:gd name="connsiteY27126" fmla="*/ 438680 h 2128862"/>
              <a:gd name="connsiteX27127" fmla="*/ 757140 w 2482948"/>
              <a:gd name="connsiteY27127" fmla="*/ 438047 h 2128862"/>
              <a:gd name="connsiteX27128" fmla="*/ 757041 w 2482948"/>
              <a:gd name="connsiteY27128" fmla="*/ 437909 h 2128862"/>
              <a:gd name="connsiteX27129" fmla="*/ 1232841 w 2482948"/>
              <a:gd name="connsiteY27129" fmla="*/ 431496 h 2128862"/>
              <a:gd name="connsiteX27130" fmla="*/ 1231831 w 2482948"/>
              <a:gd name="connsiteY27130" fmla="*/ 432177 h 2128862"/>
              <a:gd name="connsiteX27131" fmla="*/ 1234134 w 2482948"/>
              <a:gd name="connsiteY27131" fmla="*/ 439122 h 2128862"/>
              <a:gd name="connsiteX27132" fmla="*/ 1235179 w 2482948"/>
              <a:gd name="connsiteY27132" fmla="*/ 438220 h 2128862"/>
              <a:gd name="connsiteX27133" fmla="*/ 925805 w 2482948"/>
              <a:gd name="connsiteY27133" fmla="*/ 431242 h 2128862"/>
              <a:gd name="connsiteX27134" fmla="*/ 917341 w 2482948"/>
              <a:gd name="connsiteY27134" fmla="*/ 441675 h 2128862"/>
              <a:gd name="connsiteX27135" fmla="*/ 917445 w 2482948"/>
              <a:gd name="connsiteY27135" fmla="*/ 442050 h 2128862"/>
              <a:gd name="connsiteX27136" fmla="*/ 918538 w 2482948"/>
              <a:gd name="connsiteY27136" fmla="*/ 445980 h 2128862"/>
              <a:gd name="connsiteX27137" fmla="*/ 920027 w 2482948"/>
              <a:gd name="connsiteY27137" fmla="*/ 451333 h 2128862"/>
              <a:gd name="connsiteX27138" fmla="*/ 927241 w 2482948"/>
              <a:gd name="connsiteY27138" fmla="*/ 442381 h 2128862"/>
              <a:gd name="connsiteX27139" fmla="*/ 928019 w 2482948"/>
              <a:gd name="connsiteY27139" fmla="*/ 441338 h 2128862"/>
              <a:gd name="connsiteX27140" fmla="*/ 926991 w 2482948"/>
              <a:gd name="connsiteY27140" fmla="*/ 436650 h 2128862"/>
              <a:gd name="connsiteX27141" fmla="*/ 926701 w 2482948"/>
              <a:gd name="connsiteY27141" fmla="*/ 435328 h 2128862"/>
              <a:gd name="connsiteX27142" fmla="*/ 713905 w 2482948"/>
              <a:gd name="connsiteY27142" fmla="*/ 431194 h 2128862"/>
              <a:gd name="connsiteX27143" fmla="*/ 713108 w 2482948"/>
              <a:gd name="connsiteY27143" fmla="*/ 432235 h 2128862"/>
              <a:gd name="connsiteX27144" fmla="*/ 712417 w 2482948"/>
              <a:gd name="connsiteY27144" fmla="*/ 433139 h 2128862"/>
              <a:gd name="connsiteX27145" fmla="*/ 713038 w 2482948"/>
              <a:gd name="connsiteY27145" fmla="*/ 435615 h 2128862"/>
              <a:gd name="connsiteX27146" fmla="*/ 713421 w 2482948"/>
              <a:gd name="connsiteY27146" fmla="*/ 437135 h 2128862"/>
              <a:gd name="connsiteX27147" fmla="*/ 715124 w 2482948"/>
              <a:gd name="connsiteY27147" fmla="*/ 435409 h 2128862"/>
              <a:gd name="connsiteX27148" fmla="*/ 715075 w 2482948"/>
              <a:gd name="connsiteY27148" fmla="*/ 434724 h 2128862"/>
              <a:gd name="connsiteX27149" fmla="*/ 715042 w 2482948"/>
              <a:gd name="connsiteY27149" fmla="*/ 434265 h 2128862"/>
              <a:gd name="connsiteX27150" fmla="*/ 715027 w 2482948"/>
              <a:gd name="connsiteY27150" fmla="*/ 434063 h 2128862"/>
              <a:gd name="connsiteX27151" fmla="*/ 714474 w 2482948"/>
              <a:gd name="connsiteY27151" fmla="*/ 432648 h 2128862"/>
              <a:gd name="connsiteX27152" fmla="*/ 941371 w 2482948"/>
              <a:gd name="connsiteY27152" fmla="*/ 430827 h 2128862"/>
              <a:gd name="connsiteX27153" fmla="*/ 936755 w 2482948"/>
              <a:gd name="connsiteY27153" fmla="*/ 437003 h 2128862"/>
              <a:gd name="connsiteX27154" fmla="*/ 932948 w 2482948"/>
              <a:gd name="connsiteY27154" fmla="*/ 442139 h 2128862"/>
              <a:gd name="connsiteX27155" fmla="*/ 934028 w 2482948"/>
              <a:gd name="connsiteY27155" fmla="*/ 447110 h 2128862"/>
              <a:gd name="connsiteX27156" fmla="*/ 935479 w 2482948"/>
              <a:gd name="connsiteY27156" fmla="*/ 453783 h 2128862"/>
              <a:gd name="connsiteX27157" fmla="*/ 935929 w 2482948"/>
              <a:gd name="connsiteY27157" fmla="*/ 453135 h 2128862"/>
              <a:gd name="connsiteX27158" fmla="*/ 943385 w 2482948"/>
              <a:gd name="connsiteY27158" fmla="*/ 442345 h 2128862"/>
              <a:gd name="connsiteX27159" fmla="*/ 726465 w 2482948"/>
              <a:gd name="connsiteY27159" fmla="*/ 430702 h 2128862"/>
              <a:gd name="connsiteX27160" fmla="*/ 725084 w 2482948"/>
              <a:gd name="connsiteY27160" fmla="*/ 432101 h 2128862"/>
              <a:gd name="connsiteX27161" fmla="*/ 724381 w 2482948"/>
              <a:gd name="connsiteY27161" fmla="*/ 441492 h 2128862"/>
              <a:gd name="connsiteX27162" fmla="*/ 775347 w 2482948"/>
              <a:gd name="connsiteY27162" fmla="*/ 430631 h 2128862"/>
              <a:gd name="connsiteX27163" fmla="*/ 764863 w 2482948"/>
              <a:gd name="connsiteY27163" fmla="*/ 441579 h 2128862"/>
              <a:gd name="connsiteX27164" fmla="*/ 772187 w 2482948"/>
              <a:gd name="connsiteY27164" fmla="*/ 451753 h 2128862"/>
              <a:gd name="connsiteX27165" fmla="*/ 781760 w 2482948"/>
              <a:gd name="connsiteY27165" fmla="*/ 441607 h 2128862"/>
              <a:gd name="connsiteX27166" fmla="*/ 778376 w 2482948"/>
              <a:gd name="connsiteY27166" fmla="*/ 435815 h 2128862"/>
              <a:gd name="connsiteX27167" fmla="*/ 775350 w 2482948"/>
              <a:gd name="connsiteY27167" fmla="*/ 430635 h 2128862"/>
              <a:gd name="connsiteX27168" fmla="*/ 1240165 w 2482948"/>
              <a:gd name="connsiteY27168" fmla="*/ 429563 h 2128862"/>
              <a:gd name="connsiteX27169" fmla="*/ 1240112 w 2482948"/>
              <a:gd name="connsiteY27169" fmla="*/ 429577 h 2128862"/>
              <a:gd name="connsiteX27170" fmla="*/ 1240069 w 2482948"/>
              <a:gd name="connsiteY27170" fmla="*/ 429589 h 2128862"/>
              <a:gd name="connsiteX27171" fmla="*/ 1239986 w 2482948"/>
              <a:gd name="connsiteY27171" fmla="*/ 429612 h 2128862"/>
              <a:gd name="connsiteX27172" fmla="*/ 1240335 w 2482948"/>
              <a:gd name="connsiteY27172" fmla="*/ 430209 h 2128862"/>
              <a:gd name="connsiteX27173" fmla="*/ 1240268 w 2482948"/>
              <a:gd name="connsiteY27173" fmla="*/ 429955 h 2128862"/>
              <a:gd name="connsiteX27174" fmla="*/ 1240191 w 2482948"/>
              <a:gd name="connsiteY27174" fmla="*/ 429662 h 2128862"/>
              <a:gd name="connsiteX27175" fmla="*/ 957450 w 2482948"/>
              <a:gd name="connsiteY27175" fmla="*/ 429061 h 2128862"/>
              <a:gd name="connsiteX27176" fmla="*/ 951923 w 2482948"/>
              <a:gd name="connsiteY27176" fmla="*/ 438519 h 2128862"/>
              <a:gd name="connsiteX27177" fmla="*/ 948446 w 2482948"/>
              <a:gd name="connsiteY27177" fmla="*/ 443315 h 2128862"/>
              <a:gd name="connsiteX27178" fmla="*/ 949595 w 2482948"/>
              <a:gd name="connsiteY27178" fmla="*/ 449934 h 2128862"/>
              <a:gd name="connsiteX27179" fmla="*/ 950157 w 2482948"/>
              <a:gd name="connsiteY27179" fmla="*/ 453166 h 2128862"/>
              <a:gd name="connsiteX27180" fmla="*/ 952199 w 2482948"/>
              <a:gd name="connsiteY27180" fmla="*/ 450240 h 2128862"/>
              <a:gd name="connsiteX27181" fmla="*/ 958538 w 2482948"/>
              <a:gd name="connsiteY27181" fmla="*/ 438557 h 2128862"/>
              <a:gd name="connsiteX27182" fmla="*/ 958291 w 2482948"/>
              <a:gd name="connsiteY27182" fmla="*/ 436400 h 2128862"/>
              <a:gd name="connsiteX27183" fmla="*/ 1245546 w 2482948"/>
              <a:gd name="connsiteY27183" fmla="*/ 428079 h 2128862"/>
              <a:gd name="connsiteX27184" fmla="*/ 1244624 w 2482948"/>
              <a:gd name="connsiteY27184" fmla="*/ 428333 h 2128862"/>
              <a:gd name="connsiteX27185" fmla="*/ 1244145 w 2482948"/>
              <a:gd name="connsiteY27185" fmla="*/ 428465 h 2128862"/>
              <a:gd name="connsiteX27186" fmla="*/ 1245162 w 2482948"/>
              <a:gd name="connsiteY27186" fmla="*/ 429604 h 2128862"/>
              <a:gd name="connsiteX27187" fmla="*/ 1245942 w 2482948"/>
              <a:gd name="connsiteY27187" fmla="*/ 428931 h 2128862"/>
              <a:gd name="connsiteX27188" fmla="*/ 1245613 w 2482948"/>
              <a:gd name="connsiteY27188" fmla="*/ 428224 h 2128862"/>
              <a:gd name="connsiteX27189" fmla="*/ 1245574 w 2482948"/>
              <a:gd name="connsiteY27189" fmla="*/ 428141 h 2128862"/>
              <a:gd name="connsiteX27190" fmla="*/ 908751 w 2482948"/>
              <a:gd name="connsiteY27190" fmla="*/ 427538 h 2128862"/>
              <a:gd name="connsiteX27191" fmla="*/ 902889 w 2482948"/>
              <a:gd name="connsiteY27191" fmla="*/ 434471 h 2128862"/>
              <a:gd name="connsiteX27192" fmla="*/ 900966 w 2482948"/>
              <a:gd name="connsiteY27192" fmla="*/ 436745 h 2128862"/>
              <a:gd name="connsiteX27193" fmla="*/ 904664 w 2482948"/>
              <a:gd name="connsiteY27193" fmla="*/ 448675 h 2128862"/>
              <a:gd name="connsiteX27194" fmla="*/ 911987 w 2482948"/>
              <a:gd name="connsiteY27194" fmla="*/ 439655 h 2128862"/>
              <a:gd name="connsiteX27195" fmla="*/ 911245 w 2482948"/>
              <a:gd name="connsiteY27195" fmla="*/ 437003 h 2128862"/>
              <a:gd name="connsiteX27196" fmla="*/ 607115 w 2482948"/>
              <a:gd name="connsiteY27196" fmla="*/ 427504 h 2128862"/>
              <a:gd name="connsiteX27197" fmla="*/ 595831 w 2482948"/>
              <a:gd name="connsiteY27197" fmla="*/ 439609 h 2128862"/>
              <a:gd name="connsiteX27198" fmla="*/ 600993 w 2482948"/>
              <a:gd name="connsiteY27198" fmla="*/ 453715 h 2128862"/>
              <a:gd name="connsiteX27199" fmla="*/ 612158 w 2482948"/>
              <a:gd name="connsiteY27199" fmla="*/ 441426 h 2128862"/>
              <a:gd name="connsiteX27200" fmla="*/ 661259 w 2482948"/>
              <a:gd name="connsiteY27200" fmla="*/ 426110 h 2128862"/>
              <a:gd name="connsiteX27201" fmla="*/ 656137 w 2482948"/>
              <a:gd name="connsiteY27201" fmla="*/ 427368 h 2128862"/>
              <a:gd name="connsiteX27202" fmla="*/ 655712 w 2482948"/>
              <a:gd name="connsiteY27202" fmla="*/ 427829 h 2128862"/>
              <a:gd name="connsiteX27203" fmla="*/ 667979 w 2482948"/>
              <a:gd name="connsiteY27203" fmla="*/ 427515 h 2128862"/>
              <a:gd name="connsiteX27204" fmla="*/ 720779 w 2482948"/>
              <a:gd name="connsiteY27204" fmla="*/ 425518 h 2128862"/>
              <a:gd name="connsiteX27205" fmla="*/ 719309 w 2482948"/>
              <a:gd name="connsiteY27205" fmla="*/ 427489 h 2128862"/>
              <a:gd name="connsiteX27206" fmla="*/ 719541 w 2482948"/>
              <a:gd name="connsiteY27206" fmla="*/ 430788 h 2128862"/>
              <a:gd name="connsiteX27207" fmla="*/ 720472 w 2482948"/>
              <a:gd name="connsiteY27207" fmla="*/ 429809 h 2128862"/>
              <a:gd name="connsiteX27208" fmla="*/ 586098 w 2482948"/>
              <a:gd name="connsiteY27208" fmla="*/ 425390 h 2128862"/>
              <a:gd name="connsiteX27209" fmla="*/ 572366 w 2482948"/>
              <a:gd name="connsiteY27209" fmla="*/ 440451 h 2128862"/>
              <a:gd name="connsiteX27210" fmla="*/ 574920 w 2482948"/>
              <a:gd name="connsiteY27210" fmla="*/ 445116 h 2128862"/>
              <a:gd name="connsiteX27211" fmla="*/ 577667 w 2482948"/>
              <a:gd name="connsiteY27211" fmla="*/ 450133 h 2128862"/>
              <a:gd name="connsiteX27212" fmla="*/ 579286 w 2482948"/>
              <a:gd name="connsiteY27212" fmla="*/ 453088 h 2128862"/>
              <a:gd name="connsiteX27213" fmla="*/ 591345 w 2482948"/>
              <a:gd name="connsiteY27213" fmla="*/ 439740 h 2128862"/>
              <a:gd name="connsiteX27214" fmla="*/ 588467 w 2482948"/>
              <a:gd name="connsiteY27214" fmla="*/ 431870 h 2128862"/>
              <a:gd name="connsiteX27215" fmla="*/ 892558 w 2482948"/>
              <a:gd name="connsiteY27215" fmla="*/ 425320 h 2128862"/>
              <a:gd name="connsiteX27216" fmla="*/ 882312 w 2482948"/>
              <a:gd name="connsiteY27216" fmla="*/ 436915 h 2128862"/>
              <a:gd name="connsiteX27217" fmla="*/ 886751 w 2482948"/>
              <a:gd name="connsiteY27217" fmla="*/ 446740 h 2128862"/>
              <a:gd name="connsiteX27218" fmla="*/ 895870 w 2482948"/>
              <a:gd name="connsiteY27218" fmla="*/ 436009 h 2128862"/>
              <a:gd name="connsiteX27219" fmla="*/ 895133 w 2482948"/>
              <a:gd name="connsiteY27219" fmla="*/ 433632 h 2128862"/>
              <a:gd name="connsiteX27220" fmla="*/ 894653 w 2482948"/>
              <a:gd name="connsiteY27220" fmla="*/ 432081 h 2128862"/>
              <a:gd name="connsiteX27221" fmla="*/ 894265 w 2482948"/>
              <a:gd name="connsiteY27221" fmla="*/ 430830 h 2128862"/>
              <a:gd name="connsiteX27222" fmla="*/ 893460 w 2482948"/>
              <a:gd name="connsiteY27222" fmla="*/ 431901 h 2128862"/>
              <a:gd name="connsiteX27223" fmla="*/ 894116 w 2482948"/>
              <a:gd name="connsiteY27223" fmla="*/ 430347 h 2128862"/>
              <a:gd name="connsiteX27224" fmla="*/ 645188 w 2482948"/>
              <a:gd name="connsiteY27224" fmla="*/ 424978 h 2128862"/>
              <a:gd name="connsiteX27225" fmla="*/ 644714 w 2482948"/>
              <a:gd name="connsiteY27225" fmla="*/ 425272 h 2128862"/>
              <a:gd name="connsiteX27226" fmla="*/ 645275 w 2482948"/>
              <a:gd name="connsiteY27226" fmla="*/ 425134 h 2128862"/>
              <a:gd name="connsiteX27227" fmla="*/ 871698 w 2482948"/>
              <a:gd name="connsiteY27227" fmla="*/ 424590 h 2128862"/>
              <a:gd name="connsiteX27228" fmla="*/ 868784 w 2482948"/>
              <a:gd name="connsiteY27228" fmla="*/ 427741 h 2128862"/>
              <a:gd name="connsiteX27229" fmla="*/ 867664 w 2482948"/>
              <a:gd name="connsiteY27229" fmla="*/ 428953 h 2128862"/>
              <a:gd name="connsiteX27230" fmla="*/ 862924 w 2482948"/>
              <a:gd name="connsiteY27230" fmla="*/ 434079 h 2128862"/>
              <a:gd name="connsiteX27231" fmla="*/ 868672 w 2482948"/>
              <a:gd name="connsiteY27231" fmla="*/ 444512 h 2128862"/>
              <a:gd name="connsiteX27232" fmla="*/ 876652 w 2482948"/>
              <a:gd name="connsiteY27232" fmla="*/ 435473 h 2128862"/>
              <a:gd name="connsiteX27233" fmla="*/ 610701 w 2482948"/>
              <a:gd name="connsiteY27233" fmla="*/ 423715 h 2128862"/>
              <a:gd name="connsiteX27234" fmla="*/ 615683 w 2482948"/>
              <a:gd name="connsiteY27234" fmla="*/ 437546 h 2128862"/>
              <a:gd name="connsiteX27235" fmla="*/ 622756 w 2482948"/>
              <a:gd name="connsiteY27235" fmla="*/ 429761 h 2128862"/>
              <a:gd name="connsiteX27236" fmla="*/ 620446 w 2482948"/>
              <a:gd name="connsiteY27236" fmla="*/ 428730 h 2128862"/>
              <a:gd name="connsiteX27237" fmla="*/ 620968 w 2482948"/>
              <a:gd name="connsiteY27237" fmla="*/ 428717 h 2128862"/>
              <a:gd name="connsiteX27238" fmla="*/ 615757 w 2482948"/>
              <a:gd name="connsiteY27238" fmla="*/ 426387 h 2128862"/>
              <a:gd name="connsiteX27239" fmla="*/ 617009 w 2482948"/>
              <a:gd name="connsiteY27239" fmla="*/ 426538 h 2128862"/>
              <a:gd name="connsiteX27240" fmla="*/ 615637 w 2482948"/>
              <a:gd name="connsiteY27240" fmla="*/ 425924 h 2128862"/>
              <a:gd name="connsiteX27241" fmla="*/ 562848 w 2482948"/>
              <a:gd name="connsiteY27241" fmla="*/ 423487 h 2128862"/>
              <a:gd name="connsiteX27242" fmla="*/ 549955 w 2482948"/>
              <a:gd name="connsiteY27242" fmla="*/ 438512 h 2128862"/>
              <a:gd name="connsiteX27243" fmla="*/ 555271 w 2482948"/>
              <a:gd name="connsiteY27243" fmla="*/ 448393 h 2128862"/>
              <a:gd name="connsiteX27244" fmla="*/ 556665 w 2482948"/>
              <a:gd name="connsiteY27244" fmla="*/ 450984 h 2128862"/>
              <a:gd name="connsiteX27245" fmla="*/ 567869 w 2482948"/>
              <a:gd name="connsiteY27245" fmla="*/ 438559 h 2128862"/>
              <a:gd name="connsiteX27246" fmla="*/ 851400 w 2482948"/>
              <a:gd name="connsiteY27246" fmla="*/ 423403 h 2128862"/>
              <a:gd name="connsiteX27247" fmla="*/ 841756 w 2482948"/>
              <a:gd name="connsiteY27247" fmla="*/ 433389 h 2128862"/>
              <a:gd name="connsiteX27248" fmla="*/ 847127 w 2482948"/>
              <a:gd name="connsiteY27248" fmla="*/ 441274 h 2128862"/>
              <a:gd name="connsiteX27249" fmla="*/ 847900 w 2482948"/>
              <a:gd name="connsiteY27249" fmla="*/ 442409 h 2128862"/>
              <a:gd name="connsiteX27250" fmla="*/ 848365 w 2482948"/>
              <a:gd name="connsiteY27250" fmla="*/ 443092 h 2128862"/>
              <a:gd name="connsiteX27251" fmla="*/ 848380 w 2482948"/>
              <a:gd name="connsiteY27251" fmla="*/ 443076 h 2128862"/>
              <a:gd name="connsiteX27252" fmla="*/ 856487 w 2482948"/>
              <a:gd name="connsiteY27252" fmla="*/ 434095 h 2128862"/>
              <a:gd name="connsiteX27253" fmla="*/ 856749 w 2482948"/>
              <a:gd name="connsiteY27253" fmla="*/ 433813 h 2128862"/>
              <a:gd name="connsiteX27254" fmla="*/ 857021 w 2482948"/>
              <a:gd name="connsiteY27254" fmla="*/ 433520 h 2128862"/>
              <a:gd name="connsiteX27255" fmla="*/ 972689 w 2482948"/>
              <a:gd name="connsiteY27255" fmla="*/ 423070 h 2128862"/>
              <a:gd name="connsiteX27256" fmla="*/ 963469 w 2482948"/>
              <a:gd name="connsiteY27256" fmla="*/ 440074 h 2128862"/>
              <a:gd name="connsiteX27257" fmla="*/ 964211 w 2482948"/>
              <a:gd name="connsiteY27257" fmla="*/ 446809 h 2128862"/>
              <a:gd name="connsiteX27258" fmla="*/ 963728 w 2482948"/>
              <a:gd name="connsiteY27258" fmla="*/ 454742 h 2128862"/>
              <a:gd name="connsiteX27259" fmla="*/ 963520 w 2482948"/>
              <a:gd name="connsiteY27259" fmla="*/ 458172 h 2128862"/>
              <a:gd name="connsiteX27260" fmla="*/ 963104 w 2482948"/>
              <a:gd name="connsiteY27260" fmla="*/ 465007 h 2128862"/>
              <a:gd name="connsiteX27261" fmla="*/ 964066 w 2482948"/>
              <a:gd name="connsiteY27261" fmla="*/ 463443 h 2128862"/>
              <a:gd name="connsiteX27262" fmla="*/ 971026 w 2482948"/>
              <a:gd name="connsiteY27262" fmla="*/ 452129 h 2128862"/>
              <a:gd name="connsiteX27263" fmla="*/ 972185 w 2482948"/>
              <a:gd name="connsiteY27263" fmla="*/ 439265 h 2128862"/>
              <a:gd name="connsiteX27264" fmla="*/ 972212 w 2482948"/>
              <a:gd name="connsiteY27264" fmla="*/ 438971 h 2128862"/>
              <a:gd name="connsiteX27265" fmla="*/ 973157 w 2482948"/>
              <a:gd name="connsiteY27265" fmla="*/ 428488 h 2128862"/>
              <a:gd name="connsiteX27266" fmla="*/ 540744 w 2482948"/>
              <a:gd name="connsiteY27266" fmla="*/ 422745 h 2128862"/>
              <a:gd name="connsiteX27267" fmla="*/ 531417 w 2482948"/>
              <a:gd name="connsiteY27267" fmla="*/ 433023 h 2128862"/>
              <a:gd name="connsiteX27268" fmla="*/ 535248 w 2482948"/>
              <a:gd name="connsiteY27268" fmla="*/ 443206 h 2128862"/>
              <a:gd name="connsiteX27269" fmla="*/ 536576 w 2482948"/>
              <a:gd name="connsiteY27269" fmla="*/ 446736 h 2128862"/>
              <a:gd name="connsiteX27270" fmla="*/ 545022 w 2482948"/>
              <a:gd name="connsiteY27270" fmla="*/ 437245 h 2128862"/>
              <a:gd name="connsiteX27271" fmla="*/ 541913 w 2482948"/>
              <a:gd name="connsiteY27271" fmla="*/ 426709 h 2128862"/>
              <a:gd name="connsiteX27272" fmla="*/ 540746 w 2482948"/>
              <a:gd name="connsiteY27272" fmla="*/ 422752 h 2128862"/>
              <a:gd name="connsiteX27273" fmla="*/ 1000928 w 2482948"/>
              <a:gd name="connsiteY27273" fmla="*/ 421580 h 2128862"/>
              <a:gd name="connsiteX27274" fmla="*/ 989849 w 2482948"/>
              <a:gd name="connsiteY27274" fmla="*/ 441541 h 2128862"/>
              <a:gd name="connsiteX27275" fmla="*/ 989016 w 2482948"/>
              <a:gd name="connsiteY27275" fmla="*/ 443041 h 2128862"/>
              <a:gd name="connsiteX27276" fmla="*/ 988973 w 2482948"/>
              <a:gd name="connsiteY27276" fmla="*/ 443369 h 2128862"/>
              <a:gd name="connsiteX27277" fmla="*/ 1000797 w 2482948"/>
              <a:gd name="connsiteY27277" fmla="*/ 422180 h 2128862"/>
              <a:gd name="connsiteX27278" fmla="*/ 1366129 w 2482948"/>
              <a:gd name="connsiteY27278" fmla="*/ 421110 h 2128862"/>
              <a:gd name="connsiteX27279" fmla="*/ 1329314 w 2482948"/>
              <a:gd name="connsiteY27279" fmla="*/ 428592 h 2128862"/>
              <a:gd name="connsiteX27280" fmla="*/ 1320010 w 2482948"/>
              <a:gd name="connsiteY27280" fmla="*/ 441133 h 2128862"/>
              <a:gd name="connsiteX27281" fmla="*/ 1338487 w 2482948"/>
              <a:gd name="connsiteY27281" fmla="*/ 449156 h 2128862"/>
              <a:gd name="connsiteX27282" fmla="*/ 1339934 w 2482948"/>
              <a:gd name="connsiteY27282" fmla="*/ 447207 h 2128862"/>
              <a:gd name="connsiteX27283" fmla="*/ 1370314 w 2482948"/>
              <a:gd name="connsiteY27283" fmla="*/ 437332 h 2128862"/>
              <a:gd name="connsiteX27284" fmla="*/ 1372216 w 2482948"/>
              <a:gd name="connsiteY27284" fmla="*/ 437235 h 2128862"/>
              <a:gd name="connsiteX27285" fmla="*/ 1411904 w 2482948"/>
              <a:gd name="connsiteY27285" fmla="*/ 435217 h 2128862"/>
              <a:gd name="connsiteX27286" fmla="*/ 1424123 w 2482948"/>
              <a:gd name="connsiteY27286" fmla="*/ 436734 h 2128862"/>
              <a:gd name="connsiteX27287" fmla="*/ 1438125 w 2482948"/>
              <a:gd name="connsiteY27287" fmla="*/ 438472 h 2128862"/>
              <a:gd name="connsiteX27288" fmla="*/ 1515583 w 2482948"/>
              <a:gd name="connsiteY27288" fmla="*/ 448086 h 2128862"/>
              <a:gd name="connsiteX27289" fmla="*/ 1602402 w 2482948"/>
              <a:gd name="connsiteY27289" fmla="*/ 468257 h 2128862"/>
              <a:gd name="connsiteX27290" fmla="*/ 1580293 w 2482948"/>
              <a:gd name="connsiteY27290" fmla="*/ 461865 h 2128862"/>
              <a:gd name="connsiteX27291" fmla="*/ 1563393 w 2482948"/>
              <a:gd name="connsiteY27291" fmla="*/ 456979 h 2128862"/>
              <a:gd name="connsiteX27292" fmla="*/ 1469757 w 2482948"/>
              <a:gd name="connsiteY27292" fmla="*/ 434665 h 2128862"/>
              <a:gd name="connsiteX27293" fmla="*/ 1452770 w 2482948"/>
              <a:gd name="connsiteY27293" fmla="*/ 431410 h 2128862"/>
              <a:gd name="connsiteX27294" fmla="*/ 1434911 w 2482948"/>
              <a:gd name="connsiteY27294" fmla="*/ 427988 h 2128862"/>
              <a:gd name="connsiteX27295" fmla="*/ 1417267 w 2482948"/>
              <a:gd name="connsiteY27295" fmla="*/ 425180 h 2128862"/>
              <a:gd name="connsiteX27296" fmla="*/ 1370666 w 2482948"/>
              <a:gd name="connsiteY27296" fmla="*/ 421471 h 2128862"/>
              <a:gd name="connsiteX27297" fmla="*/ 830686 w 2482948"/>
              <a:gd name="connsiteY27297" fmla="*/ 420867 h 2128862"/>
              <a:gd name="connsiteX27298" fmla="*/ 824964 w 2482948"/>
              <a:gd name="connsiteY27298" fmla="*/ 426563 h 2128862"/>
              <a:gd name="connsiteX27299" fmla="*/ 820667 w 2482948"/>
              <a:gd name="connsiteY27299" fmla="*/ 431197 h 2128862"/>
              <a:gd name="connsiteX27300" fmla="*/ 823789 w 2482948"/>
              <a:gd name="connsiteY27300" fmla="*/ 437962 h 2128862"/>
              <a:gd name="connsiteX27301" fmla="*/ 826094 w 2482948"/>
              <a:gd name="connsiteY27301" fmla="*/ 440724 h 2128862"/>
              <a:gd name="connsiteX27302" fmla="*/ 827673 w 2482948"/>
              <a:gd name="connsiteY27302" fmla="*/ 442617 h 2128862"/>
              <a:gd name="connsiteX27303" fmla="*/ 836192 w 2482948"/>
              <a:gd name="connsiteY27303" fmla="*/ 433310 h 2128862"/>
              <a:gd name="connsiteX27304" fmla="*/ 835981 w 2482948"/>
              <a:gd name="connsiteY27304" fmla="*/ 433000 h 2128862"/>
              <a:gd name="connsiteX27305" fmla="*/ 833464 w 2482948"/>
              <a:gd name="connsiteY27305" fmla="*/ 429304 h 2128862"/>
              <a:gd name="connsiteX27306" fmla="*/ 831731 w 2482948"/>
              <a:gd name="connsiteY27306" fmla="*/ 424040 h 2128862"/>
              <a:gd name="connsiteX27307" fmla="*/ 472630 w 2482948"/>
              <a:gd name="connsiteY27307" fmla="*/ 420781 h 2128862"/>
              <a:gd name="connsiteX27308" fmla="*/ 465901 w 2482948"/>
              <a:gd name="connsiteY27308" fmla="*/ 428665 h 2128862"/>
              <a:gd name="connsiteX27309" fmla="*/ 404240 w 2482948"/>
              <a:gd name="connsiteY27309" fmla="*/ 506360 h 2128862"/>
              <a:gd name="connsiteX27310" fmla="*/ 354878 w 2482948"/>
              <a:gd name="connsiteY27310" fmla="*/ 572131 h 2128862"/>
              <a:gd name="connsiteX27311" fmla="*/ 114129 w 2482948"/>
              <a:gd name="connsiteY27311" fmla="*/ 961383 h 2128862"/>
              <a:gd name="connsiteX27312" fmla="*/ 76348 w 2482948"/>
              <a:gd name="connsiteY27312" fmla="*/ 1038444 h 2128862"/>
              <a:gd name="connsiteX27313" fmla="*/ 47607 w 2482948"/>
              <a:gd name="connsiteY27313" fmla="*/ 1096068 h 2128862"/>
              <a:gd name="connsiteX27314" fmla="*/ 47941 w 2482948"/>
              <a:gd name="connsiteY27314" fmla="*/ 1098994 h 2128862"/>
              <a:gd name="connsiteX27315" fmla="*/ 47953 w 2482948"/>
              <a:gd name="connsiteY27315" fmla="*/ 1099099 h 2128862"/>
              <a:gd name="connsiteX27316" fmla="*/ 77038 w 2482948"/>
              <a:gd name="connsiteY27316" fmla="*/ 1045889 h 2128862"/>
              <a:gd name="connsiteX27317" fmla="*/ 116611 w 2482948"/>
              <a:gd name="connsiteY27317" fmla="*/ 969243 h 2128862"/>
              <a:gd name="connsiteX27318" fmla="*/ 360807 w 2482948"/>
              <a:gd name="connsiteY27318" fmla="*/ 583851 h 2128862"/>
              <a:gd name="connsiteX27319" fmla="*/ 410170 w 2482948"/>
              <a:gd name="connsiteY27319" fmla="*/ 518769 h 2128862"/>
              <a:gd name="connsiteX27320" fmla="*/ 472483 w 2482948"/>
              <a:gd name="connsiteY27320" fmla="*/ 440787 h 2128862"/>
              <a:gd name="connsiteX27321" fmla="*/ 473228 w 2482948"/>
              <a:gd name="connsiteY27321" fmla="*/ 439915 h 2128862"/>
              <a:gd name="connsiteX27322" fmla="*/ 476723 w 2482948"/>
              <a:gd name="connsiteY27322" fmla="*/ 435827 h 2128862"/>
              <a:gd name="connsiteX27323" fmla="*/ 519288 w 2482948"/>
              <a:gd name="connsiteY27323" fmla="*/ 420219 h 2128862"/>
              <a:gd name="connsiteX27324" fmla="*/ 508231 w 2482948"/>
              <a:gd name="connsiteY27324" fmla="*/ 433145 h 2128862"/>
              <a:gd name="connsiteX27325" fmla="*/ 512756 w 2482948"/>
              <a:gd name="connsiteY27325" fmla="*/ 447171 h 2128862"/>
              <a:gd name="connsiteX27326" fmla="*/ 514321 w 2482948"/>
              <a:gd name="connsiteY27326" fmla="*/ 445294 h 2128862"/>
              <a:gd name="connsiteX27327" fmla="*/ 515895 w 2482948"/>
              <a:gd name="connsiteY27327" fmla="*/ 443406 h 2128862"/>
              <a:gd name="connsiteX27328" fmla="*/ 515896 w 2482948"/>
              <a:gd name="connsiteY27328" fmla="*/ 443405 h 2128862"/>
              <a:gd name="connsiteX27329" fmla="*/ 515898 w 2482948"/>
              <a:gd name="connsiteY27329" fmla="*/ 443403 h 2128862"/>
              <a:gd name="connsiteX27330" fmla="*/ 523142 w 2482948"/>
              <a:gd name="connsiteY27330" fmla="*/ 435261 h 2128862"/>
              <a:gd name="connsiteX27331" fmla="*/ 519414 w 2482948"/>
              <a:gd name="connsiteY27331" fmla="*/ 420714 h 2128862"/>
              <a:gd name="connsiteX27332" fmla="*/ 519291 w 2482948"/>
              <a:gd name="connsiteY27332" fmla="*/ 420230 h 2128862"/>
              <a:gd name="connsiteX27333" fmla="*/ 809501 w 2482948"/>
              <a:gd name="connsiteY27333" fmla="*/ 420100 h 2128862"/>
              <a:gd name="connsiteX27334" fmla="*/ 800478 w 2482948"/>
              <a:gd name="connsiteY27334" fmla="*/ 429662 h 2128862"/>
              <a:gd name="connsiteX27335" fmla="*/ 802286 w 2482948"/>
              <a:gd name="connsiteY27335" fmla="*/ 433138 h 2128862"/>
              <a:gd name="connsiteX27336" fmla="*/ 806017 w 2482948"/>
              <a:gd name="connsiteY27336" fmla="*/ 440310 h 2128862"/>
              <a:gd name="connsiteX27337" fmla="*/ 814574 w 2482948"/>
              <a:gd name="connsiteY27337" fmla="*/ 431094 h 2128862"/>
              <a:gd name="connsiteX27338" fmla="*/ 653123 w 2482948"/>
              <a:gd name="connsiteY27338" fmla="*/ 420042 h 2128862"/>
              <a:gd name="connsiteX27339" fmla="*/ 649466 w 2482948"/>
              <a:gd name="connsiteY27339" fmla="*/ 422316 h 2128862"/>
              <a:gd name="connsiteX27340" fmla="*/ 649557 w 2482948"/>
              <a:gd name="connsiteY27340" fmla="*/ 422601 h 2128862"/>
              <a:gd name="connsiteX27341" fmla="*/ 649760 w 2482948"/>
              <a:gd name="connsiteY27341" fmla="*/ 423245 h 2128862"/>
              <a:gd name="connsiteX27342" fmla="*/ 649989 w 2482948"/>
              <a:gd name="connsiteY27342" fmla="*/ 423968 h 2128862"/>
              <a:gd name="connsiteX27343" fmla="*/ 651947 w 2482948"/>
              <a:gd name="connsiteY27343" fmla="*/ 423484 h 2128862"/>
              <a:gd name="connsiteX27344" fmla="*/ 652506 w 2482948"/>
              <a:gd name="connsiteY27344" fmla="*/ 423346 h 2128862"/>
              <a:gd name="connsiteX27345" fmla="*/ 655133 w 2482948"/>
              <a:gd name="connsiteY27345" fmla="*/ 420610 h 2128862"/>
              <a:gd name="connsiteX27346" fmla="*/ 727648 w 2482948"/>
              <a:gd name="connsiteY27346" fmla="*/ 420021 h 2128862"/>
              <a:gd name="connsiteX27347" fmla="*/ 725790 w 2482948"/>
              <a:gd name="connsiteY27347" fmla="*/ 422663 h 2128862"/>
              <a:gd name="connsiteX27348" fmla="*/ 725664 w 2482948"/>
              <a:gd name="connsiteY27348" fmla="*/ 424345 h 2128862"/>
              <a:gd name="connsiteX27349" fmla="*/ 728211 w 2482948"/>
              <a:gd name="connsiteY27349" fmla="*/ 421665 h 2128862"/>
              <a:gd name="connsiteX27350" fmla="*/ 728290 w 2482948"/>
              <a:gd name="connsiteY27350" fmla="*/ 421255 h 2128862"/>
              <a:gd name="connsiteX27351" fmla="*/ 897860 w 2482948"/>
              <a:gd name="connsiteY27351" fmla="*/ 419320 h 2128862"/>
              <a:gd name="connsiteX27352" fmla="*/ 896160 w 2482948"/>
              <a:gd name="connsiteY27352" fmla="*/ 421244 h 2128862"/>
              <a:gd name="connsiteX27353" fmla="*/ 896165 w 2482948"/>
              <a:gd name="connsiteY27353" fmla="*/ 421259 h 2128862"/>
              <a:gd name="connsiteX27354" fmla="*/ 896922 w 2482948"/>
              <a:gd name="connsiteY27354" fmla="*/ 423702 h 2128862"/>
              <a:gd name="connsiteX27355" fmla="*/ 898627 w 2482948"/>
              <a:gd name="connsiteY27355" fmla="*/ 419665 h 2128862"/>
              <a:gd name="connsiteX27356" fmla="*/ 898251 w 2482948"/>
              <a:gd name="connsiteY27356" fmla="*/ 419496 h 2128862"/>
              <a:gd name="connsiteX27357" fmla="*/ 898105 w 2482948"/>
              <a:gd name="connsiteY27357" fmla="*/ 419430 h 2128862"/>
              <a:gd name="connsiteX27358" fmla="*/ 642642 w 2482948"/>
              <a:gd name="connsiteY27358" fmla="*/ 418013 h 2128862"/>
              <a:gd name="connsiteX27359" fmla="*/ 641831 w 2482948"/>
              <a:gd name="connsiteY27359" fmla="*/ 419219 h 2128862"/>
              <a:gd name="connsiteX27360" fmla="*/ 639494 w 2482948"/>
              <a:gd name="connsiteY27360" fmla="*/ 422696 h 2128862"/>
              <a:gd name="connsiteX27361" fmla="*/ 640272 w 2482948"/>
              <a:gd name="connsiteY27361" fmla="*/ 422221 h 2128862"/>
              <a:gd name="connsiteX27362" fmla="*/ 641417 w 2482948"/>
              <a:gd name="connsiteY27362" fmla="*/ 421523 h 2128862"/>
              <a:gd name="connsiteX27363" fmla="*/ 643324 w 2482948"/>
              <a:gd name="connsiteY27363" fmla="*/ 420359 h 2128862"/>
              <a:gd name="connsiteX27364" fmla="*/ 906083 w 2482948"/>
              <a:gd name="connsiteY27364" fmla="*/ 417411 h 2128862"/>
              <a:gd name="connsiteX27365" fmla="*/ 904699 w 2482948"/>
              <a:gd name="connsiteY27365" fmla="*/ 419231 h 2128862"/>
              <a:gd name="connsiteX27366" fmla="*/ 905594 w 2482948"/>
              <a:gd name="connsiteY27366" fmla="*/ 422800 h 2128862"/>
              <a:gd name="connsiteX27367" fmla="*/ 902906 w 2482948"/>
              <a:gd name="connsiteY27367" fmla="*/ 421591 h 2128862"/>
              <a:gd name="connsiteX27368" fmla="*/ 901043 w 2482948"/>
              <a:gd name="connsiteY27368" fmla="*/ 424043 h 2128862"/>
              <a:gd name="connsiteX27369" fmla="*/ 900985 w 2482948"/>
              <a:gd name="connsiteY27369" fmla="*/ 423811 h 2128862"/>
              <a:gd name="connsiteX27370" fmla="*/ 900493 w 2482948"/>
              <a:gd name="connsiteY27370" fmla="*/ 424456 h 2128862"/>
              <a:gd name="connsiteX27371" fmla="*/ 900466 w 2482948"/>
              <a:gd name="connsiteY27371" fmla="*/ 424139 h 2128862"/>
              <a:gd name="connsiteX27372" fmla="*/ 899802 w 2482948"/>
              <a:gd name="connsiteY27372" fmla="*/ 425008 h 2128862"/>
              <a:gd name="connsiteX27373" fmla="*/ 899816 w 2482948"/>
              <a:gd name="connsiteY27373" fmla="*/ 424678 h 2128862"/>
              <a:gd name="connsiteX27374" fmla="*/ 898837 w 2482948"/>
              <a:gd name="connsiteY27374" fmla="*/ 425973 h 2128862"/>
              <a:gd name="connsiteX27375" fmla="*/ 898896 w 2482948"/>
              <a:gd name="connsiteY27375" fmla="*/ 425596 h 2128862"/>
              <a:gd name="connsiteX27376" fmla="*/ 897913 w 2482948"/>
              <a:gd name="connsiteY27376" fmla="*/ 426898 h 2128862"/>
              <a:gd name="connsiteX27377" fmla="*/ 898863 w 2482948"/>
              <a:gd name="connsiteY27377" fmla="*/ 429963 h 2128862"/>
              <a:gd name="connsiteX27378" fmla="*/ 899436 w 2482948"/>
              <a:gd name="connsiteY27378" fmla="*/ 431812 h 2128862"/>
              <a:gd name="connsiteX27379" fmla="*/ 907406 w 2482948"/>
              <a:gd name="connsiteY27379" fmla="*/ 422432 h 2128862"/>
              <a:gd name="connsiteX27380" fmla="*/ 788278 w 2482948"/>
              <a:gd name="connsiteY27380" fmla="*/ 417127 h 2128862"/>
              <a:gd name="connsiteX27381" fmla="*/ 778761 w 2482948"/>
              <a:gd name="connsiteY27381" fmla="*/ 427066 h 2128862"/>
              <a:gd name="connsiteX27382" fmla="*/ 785155 w 2482948"/>
              <a:gd name="connsiteY27382" fmla="*/ 438009 h 2128862"/>
              <a:gd name="connsiteX27383" fmla="*/ 794169 w 2482948"/>
              <a:gd name="connsiteY27383" fmla="*/ 428457 h 2128862"/>
              <a:gd name="connsiteX27384" fmla="*/ 766537 w 2482948"/>
              <a:gd name="connsiteY27384" fmla="*/ 415551 h 2128862"/>
              <a:gd name="connsiteX27385" fmla="*/ 757036 w 2482948"/>
              <a:gd name="connsiteY27385" fmla="*/ 427933 h 2128862"/>
              <a:gd name="connsiteX27386" fmla="*/ 759882 w 2482948"/>
              <a:gd name="connsiteY27386" fmla="*/ 433916 h 2128862"/>
              <a:gd name="connsiteX27387" fmla="*/ 760923 w 2482948"/>
              <a:gd name="connsiteY27387" fmla="*/ 436106 h 2128862"/>
              <a:gd name="connsiteX27388" fmla="*/ 761075 w 2482948"/>
              <a:gd name="connsiteY27388" fmla="*/ 436316 h 2128862"/>
              <a:gd name="connsiteX27389" fmla="*/ 761586 w 2482948"/>
              <a:gd name="connsiteY27389" fmla="*/ 437026 h 2128862"/>
              <a:gd name="connsiteX27390" fmla="*/ 772401 w 2482948"/>
              <a:gd name="connsiteY27390" fmla="*/ 425588 h 2128862"/>
              <a:gd name="connsiteX27391" fmla="*/ 772228 w 2482948"/>
              <a:gd name="connsiteY27391" fmla="*/ 425292 h 2128862"/>
              <a:gd name="connsiteX27392" fmla="*/ 769998 w 2482948"/>
              <a:gd name="connsiteY27392" fmla="*/ 421474 h 2128862"/>
              <a:gd name="connsiteX27393" fmla="*/ 938644 w 2482948"/>
              <a:gd name="connsiteY27393" fmla="*/ 415224 h 2128862"/>
              <a:gd name="connsiteX27394" fmla="*/ 933306 w 2482948"/>
              <a:gd name="connsiteY27394" fmla="*/ 421836 h 2128862"/>
              <a:gd name="connsiteX27395" fmla="*/ 929558 w 2482948"/>
              <a:gd name="connsiteY27395" fmla="*/ 426541 h 2128862"/>
              <a:gd name="connsiteX27396" fmla="*/ 930108 w 2482948"/>
              <a:gd name="connsiteY27396" fmla="*/ 429071 h 2128862"/>
              <a:gd name="connsiteX27397" fmla="*/ 930268 w 2482948"/>
              <a:gd name="connsiteY27397" fmla="*/ 429808 h 2128862"/>
              <a:gd name="connsiteX27398" fmla="*/ 931701 w 2482948"/>
              <a:gd name="connsiteY27398" fmla="*/ 436401 h 2128862"/>
              <a:gd name="connsiteX27399" fmla="*/ 933308 w 2482948"/>
              <a:gd name="connsiteY27399" fmla="*/ 434245 h 2128862"/>
              <a:gd name="connsiteX27400" fmla="*/ 940323 w 2482948"/>
              <a:gd name="connsiteY27400" fmla="*/ 424827 h 2128862"/>
              <a:gd name="connsiteX27401" fmla="*/ 646886 w 2482948"/>
              <a:gd name="connsiteY27401" fmla="*/ 414164 h 2128862"/>
              <a:gd name="connsiteX27402" fmla="*/ 647953 w 2482948"/>
              <a:gd name="connsiteY27402" fmla="*/ 417536 h 2128862"/>
              <a:gd name="connsiteX27403" fmla="*/ 647971 w 2482948"/>
              <a:gd name="connsiteY27403" fmla="*/ 417525 h 2128862"/>
              <a:gd name="connsiteX27404" fmla="*/ 651104 w 2482948"/>
              <a:gd name="connsiteY27404" fmla="*/ 415614 h 2128862"/>
              <a:gd name="connsiteX27405" fmla="*/ 621050 w 2482948"/>
              <a:gd name="connsiteY27405" fmla="*/ 412555 h 2128862"/>
              <a:gd name="connsiteX27406" fmla="*/ 610905 w 2482948"/>
              <a:gd name="connsiteY27406" fmla="*/ 423439 h 2128862"/>
              <a:gd name="connsiteX27407" fmla="*/ 611945 w 2482948"/>
              <a:gd name="connsiteY27407" fmla="*/ 423669 h 2128862"/>
              <a:gd name="connsiteX27408" fmla="*/ 612460 w 2482948"/>
              <a:gd name="connsiteY27408" fmla="*/ 423784 h 2128862"/>
              <a:gd name="connsiteX27409" fmla="*/ 625388 w 2482948"/>
              <a:gd name="connsiteY27409" fmla="*/ 426649 h 2128862"/>
              <a:gd name="connsiteX27410" fmla="*/ 621666 w 2482948"/>
              <a:gd name="connsiteY27410" fmla="*/ 414556 h 2128862"/>
              <a:gd name="connsiteX27411" fmla="*/ 882827 w 2482948"/>
              <a:gd name="connsiteY27411" fmla="*/ 412555 h 2128862"/>
              <a:gd name="connsiteX27412" fmla="*/ 875087 w 2482948"/>
              <a:gd name="connsiteY27412" fmla="*/ 420925 h 2128862"/>
              <a:gd name="connsiteX27413" fmla="*/ 879965 w 2482948"/>
              <a:gd name="connsiteY27413" fmla="*/ 431721 h 2128862"/>
              <a:gd name="connsiteX27414" fmla="*/ 890755 w 2482948"/>
              <a:gd name="connsiteY27414" fmla="*/ 419499 h 2128862"/>
              <a:gd name="connsiteX27415" fmla="*/ 889799 w 2482948"/>
              <a:gd name="connsiteY27415" fmla="*/ 416416 h 2128862"/>
              <a:gd name="connsiteX27416" fmla="*/ 889539 w 2482948"/>
              <a:gd name="connsiteY27416" fmla="*/ 415575 h 2128862"/>
              <a:gd name="connsiteX27417" fmla="*/ 921655 w 2482948"/>
              <a:gd name="connsiteY27417" fmla="*/ 412324 h 2128862"/>
              <a:gd name="connsiteX27418" fmla="*/ 919518 w 2482948"/>
              <a:gd name="connsiteY27418" fmla="*/ 414804 h 2128862"/>
              <a:gd name="connsiteX27419" fmla="*/ 912378 w 2482948"/>
              <a:gd name="connsiteY27419" fmla="*/ 423249 h 2128862"/>
              <a:gd name="connsiteX27420" fmla="*/ 914891 w 2482948"/>
              <a:gd name="connsiteY27420" fmla="*/ 432729 h 2128862"/>
              <a:gd name="connsiteX27421" fmla="*/ 915150 w 2482948"/>
              <a:gd name="connsiteY27421" fmla="*/ 433707 h 2128862"/>
              <a:gd name="connsiteX27422" fmla="*/ 915560 w 2482948"/>
              <a:gd name="connsiteY27422" fmla="*/ 435254 h 2128862"/>
              <a:gd name="connsiteX27423" fmla="*/ 921863 w 2482948"/>
              <a:gd name="connsiteY27423" fmla="*/ 427489 h 2128862"/>
              <a:gd name="connsiteX27424" fmla="*/ 924319 w 2482948"/>
              <a:gd name="connsiteY27424" fmla="*/ 424467 h 2128862"/>
              <a:gd name="connsiteX27425" fmla="*/ 921754 w 2482948"/>
              <a:gd name="connsiteY27425" fmla="*/ 412776 h 2128862"/>
              <a:gd name="connsiteX27426" fmla="*/ 955317 w 2482948"/>
              <a:gd name="connsiteY27426" fmla="*/ 410460 h 2128862"/>
              <a:gd name="connsiteX27427" fmla="*/ 946545 w 2482948"/>
              <a:gd name="connsiteY27427" fmla="*/ 423904 h 2128862"/>
              <a:gd name="connsiteX27428" fmla="*/ 945352 w 2482948"/>
              <a:gd name="connsiteY27428" fmla="*/ 425500 h 2128862"/>
              <a:gd name="connsiteX27429" fmla="*/ 947295 w 2482948"/>
              <a:gd name="connsiteY27429" fmla="*/ 436686 h 2128862"/>
              <a:gd name="connsiteX27430" fmla="*/ 947648 w 2482948"/>
              <a:gd name="connsiteY27430" fmla="*/ 436175 h 2128862"/>
              <a:gd name="connsiteX27431" fmla="*/ 956526 w 2482948"/>
              <a:gd name="connsiteY27431" fmla="*/ 421010 h 2128862"/>
              <a:gd name="connsiteX27432" fmla="*/ 864829 w 2482948"/>
              <a:gd name="connsiteY27432" fmla="*/ 409498 h 2128862"/>
              <a:gd name="connsiteX27433" fmla="*/ 862088 w 2482948"/>
              <a:gd name="connsiteY27433" fmla="*/ 412335 h 2128862"/>
              <a:gd name="connsiteX27434" fmla="*/ 854991 w 2482948"/>
              <a:gd name="connsiteY27434" fmla="*/ 419684 h 2128862"/>
              <a:gd name="connsiteX27435" fmla="*/ 860530 w 2482948"/>
              <a:gd name="connsiteY27435" fmla="*/ 429736 h 2128862"/>
              <a:gd name="connsiteX27436" fmla="*/ 869594 w 2482948"/>
              <a:gd name="connsiteY27436" fmla="*/ 419966 h 2128862"/>
              <a:gd name="connsiteX27437" fmla="*/ 600592 w 2482948"/>
              <a:gd name="connsiteY27437" fmla="*/ 409494 h 2128862"/>
              <a:gd name="connsiteX27438" fmla="*/ 589330 w 2482948"/>
              <a:gd name="connsiteY27438" fmla="*/ 421846 h 2128862"/>
              <a:gd name="connsiteX27439" fmla="*/ 594108 w 2482948"/>
              <a:gd name="connsiteY27439" fmla="*/ 434901 h 2128862"/>
              <a:gd name="connsiteX27440" fmla="*/ 594504 w 2482948"/>
              <a:gd name="connsiteY27440" fmla="*/ 435984 h 2128862"/>
              <a:gd name="connsiteX27441" fmla="*/ 594571 w 2482948"/>
              <a:gd name="connsiteY27441" fmla="*/ 436169 h 2128862"/>
              <a:gd name="connsiteX27442" fmla="*/ 605766 w 2482948"/>
              <a:gd name="connsiteY27442" fmla="*/ 423778 h 2128862"/>
              <a:gd name="connsiteX27443" fmla="*/ 638647 w 2482948"/>
              <a:gd name="connsiteY27443" fmla="*/ 408048 h 2128862"/>
              <a:gd name="connsiteX27444" fmla="*/ 637165 w 2482948"/>
              <a:gd name="connsiteY27444" fmla="*/ 413902 h 2128862"/>
              <a:gd name="connsiteX27445" fmla="*/ 637278 w 2482948"/>
              <a:gd name="connsiteY27445" fmla="*/ 413778 h 2128862"/>
              <a:gd name="connsiteX27446" fmla="*/ 640408 w 2482948"/>
              <a:gd name="connsiteY27446" fmla="*/ 410333 h 2128862"/>
              <a:gd name="connsiteX27447" fmla="*/ 639931 w 2482948"/>
              <a:gd name="connsiteY27447" fmla="*/ 408690 h 2128862"/>
              <a:gd name="connsiteX27448" fmla="*/ 639892 w 2482948"/>
              <a:gd name="connsiteY27448" fmla="*/ 408557 h 2128862"/>
              <a:gd name="connsiteX27449" fmla="*/ 639884 w 2482948"/>
              <a:gd name="connsiteY27449" fmla="*/ 408528 h 2128862"/>
              <a:gd name="connsiteX27450" fmla="*/ 1078344 w 2482948"/>
              <a:gd name="connsiteY27450" fmla="*/ 407263 h 2128862"/>
              <a:gd name="connsiteX27451" fmla="*/ 1078322 w 2482948"/>
              <a:gd name="connsiteY27451" fmla="*/ 407296 h 2128862"/>
              <a:gd name="connsiteX27452" fmla="*/ 1068155 w 2482948"/>
              <a:gd name="connsiteY27452" fmla="*/ 422381 h 2128862"/>
              <a:gd name="connsiteX27453" fmla="*/ 1061060 w 2482948"/>
              <a:gd name="connsiteY27453" fmla="*/ 432910 h 2128862"/>
              <a:gd name="connsiteX27454" fmla="*/ 1076508 w 2482948"/>
              <a:gd name="connsiteY27454" fmla="*/ 410330 h 2128862"/>
              <a:gd name="connsiteX27455" fmla="*/ 1077566 w 2482948"/>
              <a:gd name="connsiteY27455" fmla="*/ 408563 h 2128862"/>
              <a:gd name="connsiteX27456" fmla="*/ 844931 w 2482948"/>
              <a:gd name="connsiteY27456" fmla="*/ 406690 h 2128862"/>
              <a:gd name="connsiteX27457" fmla="*/ 834400 w 2482948"/>
              <a:gd name="connsiteY27457" fmla="*/ 417171 h 2128862"/>
              <a:gd name="connsiteX27458" fmla="*/ 837877 w 2482948"/>
              <a:gd name="connsiteY27458" fmla="*/ 427694 h 2128862"/>
              <a:gd name="connsiteX27459" fmla="*/ 839376 w 2482948"/>
              <a:gd name="connsiteY27459" fmla="*/ 429894 h 2128862"/>
              <a:gd name="connsiteX27460" fmla="*/ 849294 w 2482948"/>
              <a:gd name="connsiteY27460" fmla="*/ 419613 h 2128862"/>
              <a:gd name="connsiteX27461" fmla="*/ 848294 w 2482948"/>
              <a:gd name="connsiteY27461" fmla="*/ 417813 h 2128862"/>
              <a:gd name="connsiteX27462" fmla="*/ 846484 w 2482948"/>
              <a:gd name="connsiteY27462" fmla="*/ 411826 h 2128862"/>
              <a:gd name="connsiteX27463" fmla="*/ 579078 w 2482948"/>
              <a:gd name="connsiteY27463" fmla="*/ 406190 h 2128862"/>
              <a:gd name="connsiteX27464" fmla="*/ 565286 w 2482948"/>
              <a:gd name="connsiteY27464" fmla="*/ 420877 h 2128862"/>
              <a:gd name="connsiteX27465" fmla="*/ 566735 w 2482948"/>
              <a:gd name="connsiteY27465" fmla="*/ 426355 h 2128862"/>
              <a:gd name="connsiteX27466" fmla="*/ 568685 w 2482948"/>
              <a:gd name="connsiteY27466" fmla="*/ 433730 h 2128862"/>
              <a:gd name="connsiteX27467" fmla="*/ 568832 w 2482948"/>
              <a:gd name="connsiteY27467" fmla="*/ 433998 h 2128862"/>
              <a:gd name="connsiteX27468" fmla="*/ 570022 w 2482948"/>
              <a:gd name="connsiteY27468" fmla="*/ 436172 h 2128862"/>
              <a:gd name="connsiteX27469" fmla="*/ 584265 w 2482948"/>
              <a:gd name="connsiteY27469" fmla="*/ 420376 h 2128862"/>
              <a:gd name="connsiteX27470" fmla="*/ 868363 w 2482948"/>
              <a:gd name="connsiteY27470" fmla="*/ 406046 h 2128862"/>
              <a:gd name="connsiteX27471" fmla="*/ 869252 w 2482948"/>
              <a:gd name="connsiteY27471" fmla="*/ 408012 h 2128862"/>
              <a:gd name="connsiteX27472" fmla="*/ 870136 w 2482948"/>
              <a:gd name="connsiteY27472" fmla="*/ 409968 h 2128862"/>
              <a:gd name="connsiteX27473" fmla="*/ 872996 w 2482948"/>
              <a:gd name="connsiteY27473" fmla="*/ 416299 h 2128862"/>
              <a:gd name="connsiteX27474" fmla="*/ 878341 w 2482948"/>
              <a:gd name="connsiteY27474" fmla="*/ 410537 h 2128862"/>
              <a:gd name="connsiteX27475" fmla="*/ 868953 w 2482948"/>
              <a:gd name="connsiteY27475" fmla="*/ 406312 h 2128862"/>
              <a:gd name="connsiteX27476" fmla="*/ 971176 w 2482948"/>
              <a:gd name="connsiteY27476" fmla="*/ 405566 h 2128862"/>
              <a:gd name="connsiteX27477" fmla="*/ 961495 w 2482948"/>
              <a:gd name="connsiteY27477" fmla="*/ 422137 h 2128862"/>
              <a:gd name="connsiteX27478" fmla="*/ 962499 w 2482948"/>
              <a:gd name="connsiteY27478" fmla="*/ 431259 h 2128862"/>
              <a:gd name="connsiteX27479" fmla="*/ 968932 w 2482948"/>
              <a:gd name="connsiteY27479" fmla="*/ 419403 h 2128862"/>
              <a:gd name="connsiteX27480" fmla="*/ 971899 w 2482948"/>
              <a:gd name="connsiteY27480" fmla="*/ 413934 h 2128862"/>
              <a:gd name="connsiteX27481" fmla="*/ 556732 w 2482948"/>
              <a:gd name="connsiteY27481" fmla="*/ 405128 h 2128862"/>
              <a:gd name="connsiteX27482" fmla="*/ 544344 w 2482948"/>
              <a:gd name="connsiteY27482" fmla="*/ 418778 h 2128862"/>
              <a:gd name="connsiteX27483" fmla="*/ 548236 w 2482948"/>
              <a:gd name="connsiteY27483" fmla="*/ 433632 h 2128862"/>
              <a:gd name="connsiteX27484" fmla="*/ 561327 w 2482948"/>
              <a:gd name="connsiteY27484" fmla="*/ 418920 h 2128862"/>
              <a:gd name="connsiteX27485" fmla="*/ 1056753 w 2482948"/>
              <a:gd name="connsiteY27485" fmla="*/ 404539 h 2128862"/>
              <a:gd name="connsiteX27486" fmla="*/ 1054238 w 2482948"/>
              <a:gd name="connsiteY27486" fmla="*/ 408485 h 2128862"/>
              <a:gd name="connsiteX27487" fmla="*/ 1052634 w 2482948"/>
              <a:gd name="connsiteY27487" fmla="*/ 411001 h 2128862"/>
              <a:gd name="connsiteX27488" fmla="*/ 1052247 w 2482948"/>
              <a:gd name="connsiteY27488" fmla="*/ 411610 h 2128862"/>
              <a:gd name="connsiteX27489" fmla="*/ 1052237 w 2482948"/>
              <a:gd name="connsiteY27489" fmla="*/ 411625 h 2128862"/>
              <a:gd name="connsiteX27490" fmla="*/ 1052235 w 2482948"/>
              <a:gd name="connsiteY27490" fmla="*/ 411628 h 2128862"/>
              <a:gd name="connsiteX27491" fmla="*/ 1052232 w 2482948"/>
              <a:gd name="connsiteY27491" fmla="*/ 411633 h 2128862"/>
              <a:gd name="connsiteX27492" fmla="*/ 1052230 w 2482948"/>
              <a:gd name="connsiteY27492" fmla="*/ 411636 h 2128862"/>
              <a:gd name="connsiteX27493" fmla="*/ 1052227 w 2482948"/>
              <a:gd name="connsiteY27493" fmla="*/ 411640 h 2128862"/>
              <a:gd name="connsiteX27494" fmla="*/ 1052226 w 2482948"/>
              <a:gd name="connsiteY27494" fmla="*/ 411643 h 2128862"/>
              <a:gd name="connsiteX27495" fmla="*/ 1052230 w 2482948"/>
              <a:gd name="connsiteY27495" fmla="*/ 411636 h 2128862"/>
              <a:gd name="connsiteX27496" fmla="*/ 1052235 w 2482948"/>
              <a:gd name="connsiteY27496" fmla="*/ 411628 h 2128862"/>
              <a:gd name="connsiteX27497" fmla="*/ 1052247 w 2482948"/>
              <a:gd name="connsiteY27497" fmla="*/ 411610 h 2128862"/>
              <a:gd name="connsiteX27498" fmla="*/ 1056682 w 2482948"/>
              <a:gd name="connsiteY27498" fmla="*/ 404740 h 2128862"/>
              <a:gd name="connsiteX27499" fmla="*/ 1056728 w 2482948"/>
              <a:gd name="connsiteY27499" fmla="*/ 404608 h 2128862"/>
              <a:gd name="connsiteX27500" fmla="*/ 1056736 w 2482948"/>
              <a:gd name="connsiteY27500" fmla="*/ 404586 h 2128862"/>
              <a:gd name="connsiteX27501" fmla="*/ 1029864 w 2482948"/>
              <a:gd name="connsiteY27501" fmla="*/ 404462 h 2128862"/>
              <a:gd name="connsiteX27502" fmla="*/ 1027888 w 2482948"/>
              <a:gd name="connsiteY27502" fmla="*/ 407846 h 2128862"/>
              <a:gd name="connsiteX27503" fmla="*/ 1017205 w 2482948"/>
              <a:gd name="connsiteY27503" fmla="*/ 426142 h 2128862"/>
              <a:gd name="connsiteX27504" fmla="*/ 1017047 w 2482948"/>
              <a:gd name="connsiteY27504" fmla="*/ 426918 h 2128862"/>
              <a:gd name="connsiteX27505" fmla="*/ 1017754 w 2482948"/>
              <a:gd name="connsiteY27505" fmla="*/ 425679 h 2128862"/>
              <a:gd name="connsiteX27506" fmla="*/ 825177 w 2482948"/>
              <a:gd name="connsiteY27506" fmla="*/ 404130 h 2128862"/>
              <a:gd name="connsiteX27507" fmla="*/ 819225 w 2482948"/>
              <a:gd name="connsiteY27507" fmla="*/ 409796 h 2128862"/>
              <a:gd name="connsiteX27508" fmla="*/ 813560 w 2482948"/>
              <a:gd name="connsiteY27508" fmla="*/ 415799 h 2128862"/>
              <a:gd name="connsiteX27509" fmla="*/ 816929 w 2482948"/>
              <a:gd name="connsiteY27509" fmla="*/ 423097 h 2128862"/>
              <a:gd name="connsiteX27510" fmla="*/ 818612 w 2482948"/>
              <a:gd name="connsiteY27510" fmla="*/ 426745 h 2128862"/>
              <a:gd name="connsiteX27511" fmla="*/ 822017 w 2482948"/>
              <a:gd name="connsiteY27511" fmla="*/ 423078 h 2128862"/>
              <a:gd name="connsiteX27512" fmla="*/ 829097 w 2482948"/>
              <a:gd name="connsiteY27512" fmla="*/ 416039 h 2128862"/>
              <a:gd name="connsiteX27513" fmla="*/ 826431 w 2482948"/>
              <a:gd name="connsiteY27513" fmla="*/ 407940 h 2128862"/>
              <a:gd name="connsiteX27514" fmla="*/ 825662 w 2482948"/>
              <a:gd name="connsiteY27514" fmla="*/ 405604 h 2128862"/>
              <a:gd name="connsiteX27515" fmla="*/ 801752 w 2482948"/>
              <a:gd name="connsiteY27515" fmla="*/ 403303 h 2128862"/>
              <a:gd name="connsiteX27516" fmla="*/ 798331 w 2482948"/>
              <a:gd name="connsiteY27516" fmla="*/ 406630 h 2128862"/>
              <a:gd name="connsiteX27517" fmla="*/ 791957 w 2482948"/>
              <a:gd name="connsiteY27517" fmla="*/ 413285 h 2128862"/>
              <a:gd name="connsiteX27518" fmla="*/ 797454 w 2482948"/>
              <a:gd name="connsiteY27518" fmla="*/ 423850 h 2128862"/>
              <a:gd name="connsiteX27519" fmla="*/ 797831 w 2482948"/>
              <a:gd name="connsiteY27519" fmla="*/ 424575 h 2128862"/>
              <a:gd name="connsiteX27520" fmla="*/ 807056 w 2482948"/>
              <a:gd name="connsiteY27520" fmla="*/ 414799 h 2128862"/>
              <a:gd name="connsiteX27521" fmla="*/ 806312 w 2482948"/>
              <a:gd name="connsiteY27521" fmla="*/ 413188 h 2128862"/>
              <a:gd name="connsiteX27522" fmla="*/ 806064 w 2482948"/>
              <a:gd name="connsiteY27522" fmla="*/ 412649 h 2128862"/>
              <a:gd name="connsiteX27523" fmla="*/ 891436 w 2482948"/>
              <a:gd name="connsiteY27523" fmla="*/ 403244 h 2128862"/>
              <a:gd name="connsiteX27524" fmla="*/ 890795 w 2482948"/>
              <a:gd name="connsiteY27524" fmla="*/ 403936 h 2128862"/>
              <a:gd name="connsiteX27525" fmla="*/ 891372 w 2482948"/>
              <a:gd name="connsiteY27525" fmla="*/ 405796 h 2128862"/>
              <a:gd name="connsiteX27526" fmla="*/ 891806 w 2482948"/>
              <a:gd name="connsiteY27526" fmla="*/ 405979 h 2128862"/>
              <a:gd name="connsiteX27527" fmla="*/ 630924 w 2482948"/>
              <a:gd name="connsiteY27527" fmla="*/ 402256 h 2128862"/>
              <a:gd name="connsiteX27528" fmla="*/ 631573 w 2482948"/>
              <a:gd name="connsiteY27528" fmla="*/ 414347 h 2128862"/>
              <a:gd name="connsiteX27529" fmla="*/ 633858 w 2482948"/>
              <a:gd name="connsiteY27529" fmla="*/ 403491 h 2128862"/>
              <a:gd name="connsiteX27530" fmla="*/ 534688 w 2482948"/>
              <a:gd name="connsiteY27530" fmla="*/ 402217 h 2128862"/>
              <a:gd name="connsiteX27531" fmla="*/ 524367 w 2482948"/>
              <a:gd name="connsiteY27531" fmla="*/ 414282 h 2128862"/>
              <a:gd name="connsiteX27532" fmla="*/ 529550 w 2482948"/>
              <a:gd name="connsiteY27532" fmla="*/ 428060 h 2128862"/>
              <a:gd name="connsiteX27533" fmla="*/ 539135 w 2482948"/>
              <a:gd name="connsiteY27533" fmla="*/ 417289 h 2128862"/>
              <a:gd name="connsiteX27534" fmla="*/ 536218 w 2482948"/>
              <a:gd name="connsiteY27534" fmla="*/ 407403 h 2128862"/>
              <a:gd name="connsiteX27535" fmla="*/ 1350670 w 2482948"/>
              <a:gd name="connsiteY27535" fmla="*/ 401618 h 2128862"/>
              <a:gd name="connsiteX27536" fmla="*/ 1317320 w 2482948"/>
              <a:gd name="connsiteY27536" fmla="*/ 405565 h 2128862"/>
              <a:gd name="connsiteX27537" fmla="*/ 1312356 w 2482948"/>
              <a:gd name="connsiteY27537" fmla="*/ 412184 h 2128862"/>
              <a:gd name="connsiteX27538" fmla="*/ 1312356 w 2482948"/>
              <a:gd name="connsiteY27538" fmla="*/ 413701 h 2128862"/>
              <a:gd name="connsiteX27539" fmla="*/ 1291820 w 2482948"/>
              <a:gd name="connsiteY27539" fmla="*/ 428892 h 2128862"/>
              <a:gd name="connsiteX27540" fmla="*/ 1316631 w 2482948"/>
              <a:gd name="connsiteY27540" fmla="*/ 439665 h 2128862"/>
              <a:gd name="connsiteX27541" fmla="*/ 1326971 w 2482948"/>
              <a:gd name="connsiteY27541" fmla="*/ 426248 h 2128862"/>
              <a:gd name="connsiteX27542" fmla="*/ 1346101 w 2482948"/>
              <a:gd name="connsiteY27542" fmla="*/ 419917 h 2128862"/>
              <a:gd name="connsiteX27543" fmla="*/ 1351658 w 2482948"/>
              <a:gd name="connsiteY27543" fmla="*/ 419552 h 2128862"/>
              <a:gd name="connsiteX27544" fmla="*/ 1354219 w 2482948"/>
              <a:gd name="connsiteY27544" fmla="*/ 418857 h 2128862"/>
              <a:gd name="connsiteX27545" fmla="*/ 1361265 w 2482948"/>
              <a:gd name="connsiteY27545" fmla="*/ 418920 h 2128862"/>
              <a:gd name="connsiteX27546" fmla="*/ 1372748 w 2482948"/>
              <a:gd name="connsiteY27546" fmla="*/ 418165 h 2128862"/>
              <a:gd name="connsiteX27547" fmla="*/ 1381394 w 2482948"/>
              <a:gd name="connsiteY27547" fmla="*/ 419101 h 2128862"/>
              <a:gd name="connsiteX27548" fmla="*/ 1393975 w 2482948"/>
              <a:gd name="connsiteY27548" fmla="*/ 419214 h 2128862"/>
              <a:gd name="connsiteX27549" fmla="*/ 1442817 w 2482948"/>
              <a:gd name="connsiteY27549" fmla="*/ 425746 h 2128862"/>
              <a:gd name="connsiteX27550" fmla="*/ 1478782 w 2482948"/>
              <a:gd name="connsiteY27550" fmla="*/ 433093 h 2128862"/>
              <a:gd name="connsiteX27551" fmla="*/ 1497329 w 2482948"/>
              <a:gd name="connsiteY27551" fmla="*/ 436882 h 2128862"/>
              <a:gd name="connsiteX27552" fmla="*/ 1536898 w 2482948"/>
              <a:gd name="connsiteY27552" fmla="*/ 447375 h 2128862"/>
              <a:gd name="connsiteX27553" fmla="*/ 1591026 w 2482948"/>
              <a:gd name="connsiteY27553" fmla="*/ 461730 h 2128862"/>
              <a:gd name="connsiteX27554" fmla="*/ 1584471 w 2482948"/>
              <a:gd name="connsiteY27554" fmla="*/ 459623 h 2128862"/>
              <a:gd name="connsiteX27555" fmla="*/ 1560377 w 2482948"/>
              <a:gd name="connsiteY27555" fmla="*/ 451882 h 2128862"/>
              <a:gd name="connsiteX27556" fmla="*/ 1551192 w 2482948"/>
              <a:gd name="connsiteY27556" fmla="*/ 448930 h 2128862"/>
              <a:gd name="connsiteX27557" fmla="*/ 1454490 w 2482948"/>
              <a:gd name="connsiteY27557" fmla="*/ 421707 h 2128862"/>
              <a:gd name="connsiteX27558" fmla="*/ 1418978 w 2482948"/>
              <a:gd name="connsiteY27558" fmla="*/ 413043 h 2128862"/>
              <a:gd name="connsiteX27559" fmla="*/ 1401151 w 2482948"/>
              <a:gd name="connsiteY27559" fmla="*/ 409170 h 2128862"/>
              <a:gd name="connsiteX27560" fmla="*/ 1350680 w 2482948"/>
              <a:gd name="connsiteY27560" fmla="*/ 401620 h 2128862"/>
              <a:gd name="connsiteX27561" fmla="*/ 1070354 w 2482948"/>
              <a:gd name="connsiteY27561" fmla="*/ 400975 h 2128862"/>
              <a:gd name="connsiteX27562" fmla="*/ 1053397 w 2482948"/>
              <a:gd name="connsiteY27562" fmla="*/ 426900 h 2128862"/>
              <a:gd name="connsiteX27563" fmla="*/ 1052083 w 2482948"/>
              <a:gd name="connsiteY27563" fmla="*/ 429128 h 2128862"/>
              <a:gd name="connsiteX27564" fmla="*/ 1069824 w 2482948"/>
              <a:gd name="connsiteY27564" fmla="*/ 402392 h 2128862"/>
              <a:gd name="connsiteX27565" fmla="*/ 779844 w 2482948"/>
              <a:gd name="connsiteY27565" fmla="*/ 400906 h 2128862"/>
              <a:gd name="connsiteX27566" fmla="*/ 777082 w 2482948"/>
              <a:gd name="connsiteY27566" fmla="*/ 403744 h 2128862"/>
              <a:gd name="connsiteX27567" fmla="*/ 770054 w 2482948"/>
              <a:gd name="connsiteY27567" fmla="*/ 410968 h 2128862"/>
              <a:gd name="connsiteX27568" fmla="*/ 769657 w 2482948"/>
              <a:gd name="connsiteY27568" fmla="*/ 411484 h 2128862"/>
              <a:gd name="connsiteX27569" fmla="*/ 775799 w 2482948"/>
              <a:gd name="connsiteY27569" fmla="*/ 421995 h 2128862"/>
              <a:gd name="connsiteX27570" fmla="*/ 783518 w 2482948"/>
              <a:gd name="connsiteY27570" fmla="*/ 413832 h 2128862"/>
              <a:gd name="connsiteX27571" fmla="*/ 785541 w 2482948"/>
              <a:gd name="connsiteY27571" fmla="*/ 411863 h 2128862"/>
              <a:gd name="connsiteX27572" fmla="*/ 784332 w 2482948"/>
              <a:gd name="connsiteY27572" fmla="*/ 409537 h 2128862"/>
              <a:gd name="connsiteX27573" fmla="*/ 783219 w 2482948"/>
              <a:gd name="connsiteY27573" fmla="*/ 407397 h 2128862"/>
              <a:gd name="connsiteX27574" fmla="*/ 918973 w 2482948"/>
              <a:gd name="connsiteY27574" fmla="*/ 400448 h 2128862"/>
              <a:gd name="connsiteX27575" fmla="*/ 909603 w 2482948"/>
              <a:gd name="connsiteY27575" fmla="*/ 412778 h 2128862"/>
              <a:gd name="connsiteX27576" fmla="*/ 911031 w 2482948"/>
              <a:gd name="connsiteY27576" fmla="*/ 418166 h 2128862"/>
              <a:gd name="connsiteX27577" fmla="*/ 916348 w 2482948"/>
              <a:gd name="connsiteY27577" fmla="*/ 411909 h 2128862"/>
              <a:gd name="connsiteX27578" fmla="*/ 920497 w 2482948"/>
              <a:gd name="connsiteY27578" fmla="*/ 407116 h 2128862"/>
              <a:gd name="connsiteX27579" fmla="*/ 467052 w 2482948"/>
              <a:gd name="connsiteY27579" fmla="*/ 400278 h 2128862"/>
              <a:gd name="connsiteX27580" fmla="*/ 467043 w 2482948"/>
              <a:gd name="connsiteY27580" fmla="*/ 400290 h 2128862"/>
              <a:gd name="connsiteX27581" fmla="*/ 466729 w 2482948"/>
              <a:gd name="connsiteY27581" fmla="*/ 400658 h 2128862"/>
              <a:gd name="connsiteX27582" fmla="*/ 456643 w 2482948"/>
              <a:gd name="connsiteY27582" fmla="*/ 412505 h 2128862"/>
              <a:gd name="connsiteX27583" fmla="*/ 394589 w 2482948"/>
              <a:gd name="connsiteY27583" fmla="*/ 491192 h 2128862"/>
              <a:gd name="connsiteX27584" fmla="*/ 345226 w 2482948"/>
              <a:gd name="connsiteY27584" fmla="*/ 557516 h 2128862"/>
              <a:gd name="connsiteX27585" fmla="*/ 106683 w 2482948"/>
              <a:gd name="connsiteY27585" fmla="*/ 951456 h 2128862"/>
              <a:gd name="connsiteX27586" fmla="*/ 66455 w 2482948"/>
              <a:gd name="connsiteY27586" fmla="*/ 1038720 h 2128862"/>
              <a:gd name="connsiteX27587" fmla="*/ 52813 w 2482948"/>
              <a:gd name="connsiteY27587" fmla="*/ 1069466 h 2128862"/>
              <a:gd name="connsiteX27588" fmla="*/ 49110 w 2482948"/>
              <a:gd name="connsiteY27588" fmla="*/ 1077812 h 2128862"/>
              <a:gd name="connsiteX27589" fmla="*/ 39370 w 2482948"/>
              <a:gd name="connsiteY27589" fmla="*/ 1099764 h 2128862"/>
              <a:gd name="connsiteX27590" fmla="*/ 39796 w 2482948"/>
              <a:gd name="connsiteY27590" fmla="*/ 1101856 h 2128862"/>
              <a:gd name="connsiteX27591" fmla="*/ 41325 w 2482948"/>
              <a:gd name="connsiteY27591" fmla="*/ 1098717 h 2128862"/>
              <a:gd name="connsiteX27592" fmla="*/ 110268 w 2482948"/>
              <a:gd name="connsiteY27592" fmla="*/ 959314 h 2128862"/>
              <a:gd name="connsiteX27593" fmla="*/ 351568 w 2482948"/>
              <a:gd name="connsiteY27593" fmla="*/ 569373 h 2128862"/>
              <a:gd name="connsiteX27594" fmla="*/ 400931 w 2482948"/>
              <a:gd name="connsiteY27594" fmla="*/ 503464 h 2128862"/>
              <a:gd name="connsiteX27595" fmla="*/ 463519 w 2482948"/>
              <a:gd name="connsiteY27595" fmla="*/ 424611 h 2128862"/>
              <a:gd name="connsiteX27596" fmla="*/ 471216 w 2482948"/>
              <a:gd name="connsiteY27596" fmla="*/ 415584 h 2128862"/>
              <a:gd name="connsiteX27597" fmla="*/ 852672 w 2482948"/>
              <a:gd name="connsiteY27597" fmla="*/ 398985 h 2128862"/>
              <a:gd name="connsiteX27598" fmla="*/ 848964 w 2482948"/>
              <a:gd name="connsiteY27598" fmla="*/ 402676 h 2128862"/>
              <a:gd name="connsiteX27599" fmla="*/ 852897 w 2482948"/>
              <a:gd name="connsiteY27599" fmla="*/ 415878 h 2128862"/>
              <a:gd name="connsiteX27600" fmla="*/ 854204 w 2482948"/>
              <a:gd name="connsiteY27600" fmla="*/ 414523 h 2128862"/>
              <a:gd name="connsiteX27601" fmla="*/ 858644 w 2482948"/>
              <a:gd name="connsiteY27601" fmla="*/ 409922 h 2128862"/>
              <a:gd name="connsiteX27602" fmla="*/ 863005 w 2482948"/>
              <a:gd name="connsiteY27602" fmla="*/ 405401 h 2128862"/>
              <a:gd name="connsiteX27603" fmla="*/ 862717 w 2482948"/>
              <a:gd name="connsiteY27603" fmla="*/ 404364 h 2128862"/>
              <a:gd name="connsiteX27604" fmla="*/ 862445 w 2482948"/>
              <a:gd name="connsiteY27604" fmla="*/ 403383 h 2128862"/>
              <a:gd name="connsiteX27605" fmla="*/ 514375 w 2482948"/>
              <a:gd name="connsiteY27605" fmla="*/ 398594 h 2128862"/>
              <a:gd name="connsiteX27606" fmla="*/ 502967 w 2482948"/>
              <a:gd name="connsiteY27606" fmla="*/ 411956 h 2128862"/>
              <a:gd name="connsiteX27607" fmla="*/ 506676 w 2482948"/>
              <a:gd name="connsiteY27607" fmla="*/ 427748 h 2128862"/>
              <a:gd name="connsiteX27608" fmla="*/ 517865 w 2482948"/>
              <a:gd name="connsiteY27608" fmla="*/ 414666 h 2128862"/>
              <a:gd name="connsiteX27609" fmla="*/ 514825 w 2482948"/>
              <a:gd name="connsiteY27609" fmla="*/ 402805 h 2128862"/>
              <a:gd name="connsiteX27610" fmla="*/ 1038694 w 2482948"/>
              <a:gd name="connsiteY27610" fmla="*/ 398393 h 2128862"/>
              <a:gd name="connsiteX27611" fmla="*/ 1037599 w 2482948"/>
              <a:gd name="connsiteY27611" fmla="*/ 400296 h 2128862"/>
              <a:gd name="connsiteX27612" fmla="*/ 1035784 w 2482948"/>
              <a:gd name="connsiteY27612" fmla="*/ 403450 h 2128862"/>
              <a:gd name="connsiteX27613" fmla="*/ 1035557 w 2482948"/>
              <a:gd name="connsiteY27613" fmla="*/ 404240 h 2128862"/>
              <a:gd name="connsiteX27614" fmla="*/ 1035536 w 2482948"/>
              <a:gd name="connsiteY27614" fmla="*/ 404313 h 2128862"/>
              <a:gd name="connsiteX27615" fmla="*/ 1038625 w 2482948"/>
              <a:gd name="connsiteY27615" fmla="*/ 398522 h 2128862"/>
              <a:gd name="connsiteX27616" fmla="*/ 624169 w 2482948"/>
              <a:gd name="connsiteY27616" fmla="*/ 397153 h 2128862"/>
              <a:gd name="connsiteX27617" fmla="*/ 625338 w 2482948"/>
              <a:gd name="connsiteY27617" fmla="*/ 402114 h 2128862"/>
              <a:gd name="connsiteX27618" fmla="*/ 626043 w 2482948"/>
              <a:gd name="connsiteY27618" fmla="*/ 401334 h 2128862"/>
              <a:gd name="connsiteX27619" fmla="*/ 625852 w 2482948"/>
              <a:gd name="connsiteY27619" fmla="*/ 397993 h 2128862"/>
              <a:gd name="connsiteX27620" fmla="*/ 625846 w 2482948"/>
              <a:gd name="connsiteY27620" fmla="*/ 397903 h 2128862"/>
              <a:gd name="connsiteX27621" fmla="*/ 847120 w 2482948"/>
              <a:gd name="connsiteY27621" fmla="*/ 396487 h 2128862"/>
              <a:gd name="connsiteX27622" fmla="*/ 847496 w 2482948"/>
              <a:gd name="connsiteY27622" fmla="*/ 397749 h 2128862"/>
              <a:gd name="connsiteX27623" fmla="*/ 848253 w 2482948"/>
              <a:gd name="connsiteY27623" fmla="*/ 396997 h 2128862"/>
              <a:gd name="connsiteX27624" fmla="*/ 847848 w 2482948"/>
              <a:gd name="connsiteY27624" fmla="*/ 396814 h 2128862"/>
              <a:gd name="connsiteX27625" fmla="*/ 847666 w 2482948"/>
              <a:gd name="connsiteY27625" fmla="*/ 396733 h 2128862"/>
              <a:gd name="connsiteX27626" fmla="*/ 987118 w 2482948"/>
              <a:gd name="connsiteY27626" fmla="*/ 396455 h 2128862"/>
              <a:gd name="connsiteX27627" fmla="*/ 976693 w 2482948"/>
              <a:gd name="connsiteY27627" fmla="*/ 415683 h 2128862"/>
              <a:gd name="connsiteX27628" fmla="*/ 977366 w 2482948"/>
              <a:gd name="connsiteY27628" fmla="*/ 423665 h 2128862"/>
              <a:gd name="connsiteX27629" fmla="*/ 977663 w 2482948"/>
              <a:gd name="connsiteY27629" fmla="*/ 427202 h 2128862"/>
              <a:gd name="connsiteX27630" fmla="*/ 977844 w 2482948"/>
              <a:gd name="connsiteY27630" fmla="*/ 429350 h 2128862"/>
              <a:gd name="connsiteX27631" fmla="*/ 977222 w 2482948"/>
              <a:gd name="connsiteY27631" fmla="*/ 435976 h 2128862"/>
              <a:gd name="connsiteX27632" fmla="*/ 976547 w 2482948"/>
              <a:gd name="connsiteY27632" fmla="*/ 443153 h 2128862"/>
              <a:gd name="connsiteX27633" fmla="*/ 982458 w 2482948"/>
              <a:gd name="connsiteY27633" fmla="*/ 433546 h 2128862"/>
              <a:gd name="connsiteX27634" fmla="*/ 982463 w 2482948"/>
              <a:gd name="connsiteY27634" fmla="*/ 433535 h 2128862"/>
              <a:gd name="connsiteX27635" fmla="*/ 986778 w 2482948"/>
              <a:gd name="connsiteY27635" fmla="*/ 424248 h 2128862"/>
              <a:gd name="connsiteX27636" fmla="*/ 987291 w 2482948"/>
              <a:gd name="connsiteY27636" fmla="*/ 420263 h 2128862"/>
              <a:gd name="connsiteX27637" fmla="*/ 987735 w 2482948"/>
              <a:gd name="connsiteY27637" fmla="*/ 416811 h 2128862"/>
              <a:gd name="connsiteX27638" fmla="*/ 988064 w 2482948"/>
              <a:gd name="connsiteY27638" fmla="*/ 414251 h 2128862"/>
              <a:gd name="connsiteX27639" fmla="*/ 987620 w 2482948"/>
              <a:gd name="connsiteY27639" fmla="*/ 405901 h 2128862"/>
              <a:gd name="connsiteX27640" fmla="*/ 987415 w 2482948"/>
              <a:gd name="connsiteY27640" fmla="*/ 402037 h 2128862"/>
              <a:gd name="connsiteX27641" fmla="*/ 935350 w 2482948"/>
              <a:gd name="connsiteY27641" fmla="*/ 396381 h 2128862"/>
              <a:gd name="connsiteX27642" fmla="*/ 927240 w 2482948"/>
              <a:gd name="connsiteY27642" fmla="*/ 405842 h 2128862"/>
              <a:gd name="connsiteX27643" fmla="*/ 925499 w 2482948"/>
              <a:gd name="connsiteY27643" fmla="*/ 407863 h 2128862"/>
              <a:gd name="connsiteX27644" fmla="*/ 927037 w 2482948"/>
              <a:gd name="connsiteY27644" fmla="*/ 414940 h 2128862"/>
              <a:gd name="connsiteX27645" fmla="*/ 928096 w 2482948"/>
              <a:gd name="connsiteY27645" fmla="*/ 419817 h 2128862"/>
              <a:gd name="connsiteX27646" fmla="*/ 929033 w 2482948"/>
              <a:gd name="connsiteY27646" fmla="*/ 418665 h 2128862"/>
              <a:gd name="connsiteX27647" fmla="*/ 937405 w 2482948"/>
              <a:gd name="connsiteY27647" fmla="*/ 408135 h 2128862"/>
              <a:gd name="connsiteX27648" fmla="*/ 936107 w 2482948"/>
              <a:gd name="connsiteY27648" fmla="*/ 400707 h 2128862"/>
              <a:gd name="connsiteX27649" fmla="*/ 953542 w 2482948"/>
              <a:gd name="connsiteY27649" fmla="*/ 394983 h 2128862"/>
              <a:gd name="connsiteX27650" fmla="*/ 948419 w 2482948"/>
              <a:gd name="connsiteY27650" fmla="*/ 402161 h 2128862"/>
              <a:gd name="connsiteX27651" fmla="*/ 942692 w 2482948"/>
              <a:gd name="connsiteY27651" fmla="*/ 410185 h 2128862"/>
              <a:gd name="connsiteX27652" fmla="*/ 943076 w 2482948"/>
              <a:gd name="connsiteY27652" fmla="*/ 412396 h 2128862"/>
              <a:gd name="connsiteX27653" fmla="*/ 943348 w 2482948"/>
              <a:gd name="connsiteY27653" fmla="*/ 413960 h 2128862"/>
              <a:gd name="connsiteX27654" fmla="*/ 944263 w 2482948"/>
              <a:gd name="connsiteY27654" fmla="*/ 419228 h 2128862"/>
              <a:gd name="connsiteX27655" fmla="*/ 945571 w 2482948"/>
              <a:gd name="connsiteY27655" fmla="*/ 417164 h 2128862"/>
              <a:gd name="connsiteX27656" fmla="*/ 954404 w 2482948"/>
              <a:gd name="connsiteY27656" fmla="*/ 403224 h 2128862"/>
              <a:gd name="connsiteX27657" fmla="*/ 954474 w 2482948"/>
              <a:gd name="connsiteY27657" fmla="*/ 403113 h 2128862"/>
              <a:gd name="connsiteX27658" fmla="*/ 954219 w 2482948"/>
              <a:gd name="connsiteY27658" fmla="*/ 400889 h 2128862"/>
              <a:gd name="connsiteX27659" fmla="*/ 954020 w 2482948"/>
              <a:gd name="connsiteY27659" fmla="*/ 399149 h 2128862"/>
              <a:gd name="connsiteX27660" fmla="*/ 615183 w 2482948"/>
              <a:gd name="connsiteY27660" fmla="*/ 393491 h 2128862"/>
              <a:gd name="connsiteX27661" fmla="*/ 609444 w 2482948"/>
              <a:gd name="connsiteY27661" fmla="*/ 399785 h 2128862"/>
              <a:gd name="connsiteX27662" fmla="*/ 604166 w 2482948"/>
              <a:gd name="connsiteY27662" fmla="*/ 405574 h 2128862"/>
              <a:gd name="connsiteX27663" fmla="*/ 606519 w 2482948"/>
              <a:gd name="connsiteY27663" fmla="*/ 412106 h 2128862"/>
              <a:gd name="connsiteX27664" fmla="*/ 606938 w 2482948"/>
              <a:gd name="connsiteY27664" fmla="*/ 413269 h 2128862"/>
              <a:gd name="connsiteX27665" fmla="*/ 609310 w 2482948"/>
              <a:gd name="connsiteY27665" fmla="*/ 419855 h 2128862"/>
              <a:gd name="connsiteX27666" fmla="*/ 619743 w 2482948"/>
              <a:gd name="connsiteY27666" fmla="*/ 408307 h 2128862"/>
              <a:gd name="connsiteX27667" fmla="*/ 890111 w 2482948"/>
              <a:gd name="connsiteY27667" fmla="*/ 393453 h 2128862"/>
              <a:gd name="connsiteX27668" fmla="*/ 888857 w 2482948"/>
              <a:gd name="connsiteY27668" fmla="*/ 397518 h 2128862"/>
              <a:gd name="connsiteX27669" fmla="*/ 888831 w 2482948"/>
              <a:gd name="connsiteY27669" fmla="*/ 397602 h 2128862"/>
              <a:gd name="connsiteX27670" fmla="*/ 888903 w 2482948"/>
              <a:gd name="connsiteY27670" fmla="*/ 397832 h 2128862"/>
              <a:gd name="connsiteX27671" fmla="*/ 889210 w 2482948"/>
              <a:gd name="connsiteY27671" fmla="*/ 398821 h 2128862"/>
              <a:gd name="connsiteX27672" fmla="*/ 890319 w 2482948"/>
              <a:gd name="connsiteY27672" fmla="*/ 397625 h 2128862"/>
              <a:gd name="connsiteX27673" fmla="*/ 890630 w 2482948"/>
              <a:gd name="connsiteY27673" fmla="*/ 397290 h 2128862"/>
              <a:gd name="connsiteX27674" fmla="*/ 890399 w 2482948"/>
              <a:gd name="connsiteY27674" fmla="*/ 395580 h 2128862"/>
              <a:gd name="connsiteX27675" fmla="*/ 882459 w 2482948"/>
              <a:gd name="connsiteY27675" fmla="*/ 392725 h 2128862"/>
              <a:gd name="connsiteX27676" fmla="*/ 877662 w 2482948"/>
              <a:gd name="connsiteY27676" fmla="*/ 396994 h 2128862"/>
              <a:gd name="connsiteX27677" fmla="*/ 884222 w 2482948"/>
              <a:gd name="connsiteY27677" fmla="*/ 399498 h 2128862"/>
              <a:gd name="connsiteX27678" fmla="*/ 884376 w 2482948"/>
              <a:gd name="connsiteY27678" fmla="*/ 398913 h 2128862"/>
              <a:gd name="connsiteX27679" fmla="*/ 884197 w 2482948"/>
              <a:gd name="connsiteY27679" fmla="*/ 398335 h 2128862"/>
              <a:gd name="connsiteX27680" fmla="*/ 837671 w 2482948"/>
              <a:gd name="connsiteY27680" fmla="*/ 392235 h 2128862"/>
              <a:gd name="connsiteX27681" fmla="*/ 832616 w 2482948"/>
              <a:gd name="connsiteY27681" fmla="*/ 397048 h 2128862"/>
              <a:gd name="connsiteX27682" fmla="*/ 828915 w 2482948"/>
              <a:gd name="connsiteY27682" fmla="*/ 400571 h 2128862"/>
              <a:gd name="connsiteX27683" fmla="*/ 832807 w 2482948"/>
              <a:gd name="connsiteY27683" fmla="*/ 412351 h 2128862"/>
              <a:gd name="connsiteX27684" fmla="*/ 836264 w 2482948"/>
              <a:gd name="connsiteY27684" fmla="*/ 408915 h 2128862"/>
              <a:gd name="connsiteX27685" fmla="*/ 843445 w 2482948"/>
              <a:gd name="connsiteY27685" fmla="*/ 401776 h 2128862"/>
              <a:gd name="connsiteX27686" fmla="*/ 842293 w 2482948"/>
              <a:gd name="connsiteY27686" fmla="*/ 397966 h 2128862"/>
              <a:gd name="connsiteX27687" fmla="*/ 842193 w 2482948"/>
              <a:gd name="connsiteY27687" fmla="*/ 397636 h 2128862"/>
              <a:gd name="connsiteX27688" fmla="*/ 841015 w 2482948"/>
              <a:gd name="connsiteY27688" fmla="*/ 393739 h 2128862"/>
              <a:gd name="connsiteX27689" fmla="*/ 593740 w 2482948"/>
              <a:gd name="connsiteY27689" fmla="*/ 390578 h 2128862"/>
              <a:gd name="connsiteX27690" fmla="*/ 582331 w 2482948"/>
              <a:gd name="connsiteY27690" fmla="*/ 402726 h 2128862"/>
              <a:gd name="connsiteX27691" fmla="*/ 585230 w 2482948"/>
              <a:gd name="connsiteY27691" fmla="*/ 410645 h 2128862"/>
              <a:gd name="connsiteX27692" fmla="*/ 587485 w 2482948"/>
              <a:gd name="connsiteY27692" fmla="*/ 416806 h 2128862"/>
              <a:gd name="connsiteX27693" fmla="*/ 598725 w 2482948"/>
              <a:gd name="connsiteY27693" fmla="*/ 404340 h 2128862"/>
              <a:gd name="connsiteX27694" fmla="*/ 596094 w 2482948"/>
              <a:gd name="connsiteY27694" fmla="*/ 397078 h 2128862"/>
              <a:gd name="connsiteX27695" fmla="*/ 594940 w 2482948"/>
              <a:gd name="connsiteY27695" fmla="*/ 393891 h 2128862"/>
              <a:gd name="connsiteX27696" fmla="*/ 887100 w 2482948"/>
              <a:gd name="connsiteY27696" fmla="*/ 388595 h 2128862"/>
              <a:gd name="connsiteX27697" fmla="*/ 886269 w 2482948"/>
              <a:gd name="connsiteY27697" fmla="*/ 389334 h 2128862"/>
              <a:gd name="connsiteX27698" fmla="*/ 886612 w 2482948"/>
              <a:gd name="connsiteY27698" fmla="*/ 390442 h 2128862"/>
              <a:gd name="connsiteX27699" fmla="*/ 887099 w 2482948"/>
              <a:gd name="connsiteY27699" fmla="*/ 388596 h 2128862"/>
              <a:gd name="connsiteX27700" fmla="*/ 969695 w 2482948"/>
              <a:gd name="connsiteY27700" fmla="*/ 388424 h 2128862"/>
              <a:gd name="connsiteX27701" fmla="*/ 959503 w 2482948"/>
              <a:gd name="connsiteY27701" fmla="*/ 404045 h 2128862"/>
              <a:gd name="connsiteX27702" fmla="*/ 960532 w 2482948"/>
              <a:gd name="connsiteY27702" fmla="*/ 413396 h 2128862"/>
              <a:gd name="connsiteX27703" fmla="*/ 960604 w 2482948"/>
              <a:gd name="connsiteY27703" fmla="*/ 414045 h 2128862"/>
              <a:gd name="connsiteX27704" fmla="*/ 970455 w 2482948"/>
              <a:gd name="connsiteY27704" fmla="*/ 397218 h 2128862"/>
              <a:gd name="connsiteX27705" fmla="*/ 970037 w 2482948"/>
              <a:gd name="connsiteY27705" fmla="*/ 392375 h 2128862"/>
              <a:gd name="connsiteX27706" fmla="*/ 572572 w 2482948"/>
              <a:gd name="connsiteY27706" fmla="*/ 387673 h 2128862"/>
              <a:gd name="connsiteX27707" fmla="*/ 560131 w 2482948"/>
              <a:gd name="connsiteY27707" fmla="*/ 401383 h 2128862"/>
              <a:gd name="connsiteX27708" fmla="*/ 563980 w 2482948"/>
              <a:gd name="connsiteY27708" fmla="*/ 415938 h 2128862"/>
              <a:gd name="connsiteX27709" fmla="*/ 577207 w 2482948"/>
              <a:gd name="connsiteY27709" fmla="*/ 401072 h 2128862"/>
              <a:gd name="connsiteX27710" fmla="*/ 572599 w 2482948"/>
              <a:gd name="connsiteY27710" fmla="*/ 388467 h 2128862"/>
              <a:gd name="connsiteX27711" fmla="*/ 1020225 w 2482948"/>
              <a:gd name="connsiteY27711" fmla="*/ 386794 h 2128862"/>
              <a:gd name="connsiteX27712" fmla="*/ 1020204 w 2482948"/>
              <a:gd name="connsiteY27712" fmla="*/ 386840 h 2128862"/>
              <a:gd name="connsiteX27713" fmla="*/ 1020194 w 2482948"/>
              <a:gd name="connsiteY27713" fmla="*/ 386864 h 2128862"/>
              <a:gd name="connsiteX27714" fmla="*/ 1007051 w 2482948"/>
              <a:gd name="connsiteY27714" fmla="*/ 410546 h 2128862"/>
              <a:gd name="connsiteX27715" fmla="*/ 1007042 w 2482948"/>
              <a:gd name="connsiteY27715" fmla="*/ 410988 h 2128862"/>
              <a:gd name="connsiteX27716" fmla="*/ 1020219 w 2482948"/>
              <a:gd name="connsiteY27716" fmla="*/ 387372 h 2128862"/>
              <a:gd name="connsiteX27717" fmla="*/ 1020224 w 2482948"/>
              <a:gd name="connsiteY27717" fmla="*/ 386882 h 2128862"/>
              <a:gd name="connsiteX27718" fmla="*/ 1020224 w 2482948"/>
              <a:gd name="connsiteY27718" fmla="*/ 386820 h 2128862"/>
              <a:gd name="connsiteX27719" fmla="*/ 880492 w 2482948"/>
              <a:gd name="connsiteY27719" fmla="*/ 386376 h 2128862"/>
              <a:gd name="connsiteX27720" fmla="*/ 867694 w 2482948"/>
              <a:gd name="connsiteY27720" fmla="*/ 389919 h 2128862"/>
              <a:gd name="connsiteX27721" fmla="*/ 867374 w 2482948"/>
              <a:gd name="connsiteY27721" fmla="*/ 390007 h 2128862"/>
              <a:gd name="connsiteX27722" fmla="*/ 875122 w 2482948"/>
              <a:gd name="connsiteY27722" fmla="*/ 392605 h 2128862"/>
              <a:gd name="connsiteX27723" fmla="*/ 876432 w 2482948"/>
              <a:gd name="connsiteY27723" fmla="*/ 391483 h 2128862"/>
              <a:gd name="connsiteX27724" fmla="*/ 880071 w 2482948"/>
              <a:gd name="connsiteY27724" fmla="*/ 387711 h 2128862"/>
              <a:gd name="connsiteX27725" fmla="*/ 880703 w 2482948"/>
              <a:gd name="connsiteY27725" fmla="*/ 387056 h 2128862"/>
              <a:gd name="connsiteX27726" fmla="*/ 880703 w 2482948"/>
              <a:gd name="connsiteY27726" fmla="*/ 387056 h 2128862"/>
              <a:gd name="connsiteX27727" fmla="*/ 880696 w 2482948"/>
              <a:gd name="connsiteY27727" fmla="*/ 387034 h 2128862"/>
              <a:gd name="connsiteX27728" fmla="*/ 819291 w 2482948"/>
              <a:gd name="connsiteY27728" fmla="*/ 386247 h 2128862"/>
              <a:gd name="connsiteX27729" fmla="*/ 805922 w 2482948"/>
              <a:gd name="connsiteY27729" fmla="*/ 399248 h 2128862"/>
              <a:gd name="connsiteX27730" fmla="*/ 811114 w 2482948"/>
              <a:gd name="connsiteY27730" fmla="*/ 410498 h 2128862"/>
              <a:gd name="connsiteX27731" fmla="*/ 811689 w 2482948"/>
              <a:gd name="connsiteY27731" fmla="*/ 409889 h 2128862"/>
              <a:gd name="connsiteX27732" fmla="*/ 815312 w 2482948"/>
              <a:gd name="connsiteY27732" fmla="*/ 406050 h 2128862"/>
              <a:gd name="connsiteX27733" fmla="*/ 823303 w 2482948"/>
              <a:gd name="connsiteY27733" fmla="*/ 398434 h 2128862"/>
              <a:gd name="connsiteX27734" fmla="*/ 820798 w 2482948"/>
              <a:gd name="connsiteY27734" fmla="*/ 390824 h 2128862"/>
              <a:gd name="connsiteX27735" fmla="*/ 824150 w 2482948"/>
              <a:gd name="connsiteY27735" fmla="*/ 386150 h 2128862"/>
              <a:gd name="connsiteX27736" fmla="*/ 826115 w 2482948"/>
              <a:gd name="connsiteY27736" fmla="*/ 392098 h 2128862"/>
              <a:gd name="connsiteX27737" fmla="*/ 826622 w 2482948"/>
              <a:gd name="connsiteY27737" fmla="*/ 393631 h 2128862"/>
              <a:gd name="connsiteX27738" fmla="*/ 827034 w 2482948"/>
              <a:gd name="connsiteY27738" fmla="*/ 394879 h 2128862"/>
              <a:gd name="connsiteX27739" fmla="*/ 832330 w 2482948"/>
              <a:gd name="connsiteY27739" fmla="*/ 389831 h 2128862"/>
              <a:gd name="connsiteX27740" fmla="*/ 829799 w 2482948"/>
              <a:gd name="connsiteY27740" fmla="*/ 388692 h 2128862"/>
              <a:gd name="connsiteX27741" fmla="*/ 621965 w 2482948"/>
              <a:gd name="connsiteY27741" fmla="*/ 386052 h 2128862"/>
              <a:gd name="connsiteX27742" fmla="*/ 618971 w 2482948"/>
              <a:gd name="connsiteY27742" fmla="*/ 389336 h 2128862"/>
              <a:gd name="connsiteX27743" fmla="*/ 619039 w 2482948"/>
              <a:gd name="connsiteY27743" fmla="*/ 389366 h 2128862"/>
              <a:gd name="connsiteX27744" fmla="*/ 619337 w 2482948"/>
              <a:gd name="connsiteY27744" fmla="*/ 389499 h 2128862"/>
              <a:gd name="connsiteX27745" fmla="*/ 794989 w 2482948"/>
              <a:gd name="connsiteY27745" fmla="*/ 385565 h 2128862"/>
              <a:gd name="connsiteX27746" fmla="*/ 792327 w 2482948"/>
              <a:gd name="connsiteY27746" fmla="*/ 388077 h 2128862"/>
              <a:gd name="connsiteX27747" fmla="*/ 784981 w 2482948"/>
              <a:gd name="connsiteY27747" fmla="*/ 395626 h 2128862"/>
              <a:gd name="connsiteX27748" fmla="*/ 783719 w 2482948"/>
              <a:gd name="connsiteY27748" fmla="*/ 396923 h 2128862"/>
              <a:gd name="connsiteX27749" fmla="*/ 783763 w 2482948"/>
              <a:gd name="connsiteY27749" fmla="*/ 397084 h 2128862"/>
              <a:gd name="connsiteX27750" fmla="*/ 784022 w 2482948"/>
              <a:gd name="connsiteY27750" fmla="*/ 398032 h 2128862"/>
              <a:gd name="connsiteX27751" fmla="*/ 789309 w 2482948"/>
              <a:gd name="connsiteY27751" fmla="*/ 408196 h 2128862"/>
              <a:gd name="connsiteX27752" fmla="*/ 795174 w 2482948"/>
              <a:gd name="connsiteY27752" fmla="*/ 402489 h 2128862"/>
              <a:gd name="connsiteX27753" fmla="*/ 796008 w 2482948"/>
              <a:gd name="connsiteY27753" fmla="*/ 401617 h 2128862"/>
              <a:gd name="connsiteX27754" fmla="*/ 799358 w 2482948"/>
              <a:gd name="connsiteY27754" fmla="*/ 398115 h 2128862"/>
              <a:gd name="connsiteX27755" fmla="*/ 796856 w 2482948"/>
              <a:gd name="connsiteY27755" fmla="*/ 392691 h 2128862"/>
              <a:gd name="connsiteX27756" fmla="*/ 868365 w 2482948"/>
              <a:gd name="connsiteY27756" fmla="*/ 383365 h 2128862"/>
              <a:gd name="connsiteX27757" fmla="*/ 867692 w 2482948"/>
              <a:gd name="connsiteY27757" fmla="*/ 384036 h 2128862"/>
              <a:gd name="connsiteX27758" fmla="*/ 867078 w 2482948"/>
              <a:gd name="connsiteY27758" fmla="*/ 384647 h 2128862"/>
              <a:gd name="connsiteX27759" fmla="*/ 865749 w 2482948"/>
              <a:gd name="connsiteY27759" fmla="*/ 385969 h 2128862"/>
              <a:gd name="connsiteX27760" fmla="*/ 873819 w 2482948"/>
              <a:gd name="connsiteY27760" fmla="*/ 383751 h 2128862"/>
              <a:gd name="connsiteX27761" fmla="*/ 875220 w 2482948"/>
              <a:gd name="connsiteY27761" fmla="*/ 383365 h 2128862"/>
              <a:gd name="connsiteX27762" fmla="*/ 861787 w 2482948"/>
              <a:gd name="connsiteY27762" fmla="*/ 383365 h 2128862"/>
              <a:gd name="connsiteX27763" fmla="*/ 861825 w 2482948"/>
              <a:gd name="connsiteY27763" fmla="*/ 383504 h 2128862"/>
              <a:gd name="connsiteX27764" fmla="*/ 861859 w 2482948"/>
              <a:gd name="connsiteY27764" fmla="*/ 383470 h 2128862"/>
              <a:gd name="connsiteX27765" fmla="*/ 861965 w 2482948"/>
              <a:gd name="connsiteY27765" fmla="*/ 383365 h 2128862"/>
              <a:gd name="connsiteX27766" fmla="*/ 855107 w 2482948"/>
              <a:gd name="connsiteY27766" fmla="*/ 383362 h 2128862"/>
              <a:gd name="connsiteX27767" fmla="*/ 856734 w 2482948"/>
              <a:gd name="connsiteY27767" fmla="*/ 383807 h 2128862"/>
              <a:gd name="connsiteX27768" fmla="*/ 857039 w 2482948"/>
              <a:gd name="connsiteY27768" fmla="*/ 383891 h 2128862"/>
              <a:gd name="connsiteX27769" fmla="*/ 856979 w 2482948"/>
              <a:gd name="connsiteY27769" fmla="*/ 383675 h 2128862"/>
              <a:gd name="connsiteX27770" fmla="*/ 856894 w 2482948"/>
              <a:gd name="connsiteY27770" fmla="*/ 383365 h 2128862"/>
              <a:gd name="connsiteX27771" fmla="*/ 855127 w 2482948"/>
              <a:gd name="connsiteY27771" fmla="*/ 383365 h 2128862"/>
              <a:gd name="connsiteX27772" fmla="*/ 678635 w 2482948"/>
              <a:gd name="connsiteY27772" fmla="*/ 383007 h 2128862"/>
              <a:gd name="connsiteX27773" fmla="*/ 678756 w 2482948"/>
              <a:gd name="connsiteY27773" fmla="*/ 383392 h 2128862"/>
              <a:gd name="connsiteX27774" fmla="*/ 679638 w 2482948"/>
              <a:gd name="connsiteY27774" fmla="*/ 383761 h 2128862"/>
              <a:gd name="connsiteX27775" fmla="*/ 679307 w 2482948"/>
              <a:gd name="connsiteY27775" fmla="*/ 383512 h 2128862"/>
              <a:gd name="connsiteX27776" fmla="*/ 678736 w 2482948"/>
              <a:gd name="connsiteY27776" fmla="*/ 383083 h 2128862"/>
              <a:gd name="connsiteX27777" fmla="*/ 551997 w 2482948"/>
              <a:gd name="connsiteY27777" fmla="*/ 382856 h 2128862"/>
              <a:gd name="connsiteX27778" fmla="*/ 544370 w 2482948"/>
              <a:gd name="connsiteY27778" fmla="*/ 390900 h 2128862"/>
              <a:gd name="connsiteX27779" fmla="*/ 538759 w 2482948"/>
              <a:gd name="connsiteY27779" fmla="*/ 397459 h 2128862"/>
              <a:gd name="connsiteX27780" fmla="*/ 542858 w 2482948"/>
              <a:gd name="connsiteY27780" fmla="*/ 413105 h 2128862"/>
              <a:gd name="connsiteX27781" fmla="*/ 554886 w 2482948"/>
              <a:gd name="connsiteY27781" fmla="*/ 399587 h 2128862"/>
              <a:gd name="connsiteX27782" fmla="*/ 552881 w 2482948"/>
              <a:gd name="connsiteY27782" fmla="*/ 393568 h 2128862"/>
              <a:gd name="connsiteX27783" fmla="*/ 932866 w 2482948"/>
              <a:gd name="connsiteY27783" fmla="*/ 382164 h 2128862"/>
              <a:gd name="connsiteX27784" fmla="*/ 922683 w 2482948"/>
              <a:gd name="connsiteY27784" fmla="*/ 395564 h 2128862"/>
              <a:gd name="connsiteX27785" fmla="*/ 924318 w 2482948"/>
              <a:gd name="connsiteY27785" fmla="*/ 402701 h 2128862"/>
              <a:gd name="connsiteX27786" fmla="*/ 924345 w 2482948"/>
              <a:gd name="connsiteY27786" fmla="*/ 402670 h 2128862"/>
              <a:gd name="connsiteX27787" fmla="*/ 933307 w 2482948"/>
              <a:gd name="connsiteY27787" fmla="*/ 392329 h 2128862"/>
              <a:gd name="connsiteX27788" fmla="*/ 934395 w 2482948"/>
              <a:gd name="connsiteY27788" fmla="*/ 390915 h 2128862"/>
              <a:gd name="connsiteX27789" fmla="*/ 1064882 w 2482948"/>
              <a:gd name="connsiteY27789" fmla="*/ 381443 h 2128862"/>
              <a:gd name="connsiteX27790" fmla="*/ 1059525 w 2482948"/>
              <a:gd name="connsiteY27790" fmla="*/ 391190 h 2128862"/>
              <a:gd name="connsiteX27791" fmla="*/ 1056854 w 2482948"/>
              <a:gd name="connsiteY27791" fmla="*/ 396050 h 2128862"/>
              <a:gd name="connsiteX27792" fmla="*/ 1056444 w 2482948"/>
              <a:gd name="connsiteY27792" fmla="*/ 396700 h 2128862"/>
              <a:gd name="connsiteX27793" fmla="*/ 1047374 w 2482948"/>
              <a:gd name="connsiteY27793" fmla="*/ 411069 h 2128862"/>
              <a:gd name="connsiteX27794" fmla="*/ 1057088 w 2482948"/>
              <a:gd name="connsiteY27794" fmla="*/ 395853 h 2128862"/>
              <a:gd name="connsiteX27795" fmla="*/ 1059250 w 2482948"/>
              <a:gd name="connsiteY27795" fmla="*/ 392467 h 2128862"/>
              <a:gd name="connsiteX27796" fmla="*/ 1059506 w 2482948"/>
              <a:gd name="connsiteY27796" fmla="*/ 392012 h 2128862"/>
              <a:gd name="connsiteX27797" fmla="*/ 1063950 w 2482948"/>
              <a:gd name="connsiteY27797" fmla="*/ 384092 h 2128862"/>
              <a:gd name="connsiteX27798" fmla="*/ 1064613 w 2482948"/>
              <a:gd name="connsiteY27798" fmla="*/ 382208 h 2128862"/>
              <a:gd name="connsiteX27799" fmla="*/ 1328151 w 2482948"/>
              <a:gd name="connsiteY27799" fmla="*/ 380188 h 2128862"/>
              <a:gd name="connsiteX27800" fmla="*/ 1306564 w 2482948"/>
              <a:gd name="connsiteY27800" fmla="*/ 381435 h 2128862"/>
              <a:gd name="connsiteX27801" fmla="*/ 1304909 w 2482948"/>
              <a:gd name="connsiteY27801" fmla="*/ 383503 h 2128862"/>
              <a:gd name="connsiteX27802" fmla="*/ 1304909 w 2482948"/>
              <a:gd name="connsiteY27802" fmla="*/ 384330 h 2128862"/>
              <a:gd name="connsiteX27803" fmla="*/ 1266137 w 2482948"/>
              <a:gd name="connsiteY27803" fmla="*/ 417740 h 2128862"/>
              <a:gd name="connsiteX27804" fmla="*/ 1283188 w 2482948"/>
              <a:gd name="connsiteY27804" fmla="*/ 425144 h 2128862"/>
              <a:gd name="connsiteX27805" fmla="*/ 1287004 w 2482948"/>
              <a:gd name="connsiteY27805" fmla="*/ 426800 h 2128862"/>
              <a:gd name="connsiteX27806" fmla="*/ 1307943 w 2482948"/>
              <a:gd name="connsiteY27806" fmla="*/ 411357 h 2128862"/>
              <a:gd name="connsiteX27807" fmla="*/ 1314976 w 2482948"/>
              <a:gd name="connsiteY27807" fmla="*/ 402393 h 2128862"/>
              <a:gd name="connsiteX27808" fmla="*/ 1477578 w 2482948"/>
              <a:gd name="connsiteY27808" fmla="*/ 423163 h 2128862"/>
              <a:gd name="connsiteX27809" fmla="*/ 1551842 w 2482948"/>
              <a:gd name="connsiteY27809" fmla="*/ 445367 h 2128862"/>
              <a:gd name="connsiteX27810" fmla="*/ 1513809 w 2482948"/>
              <a:gd name="connsiteY27810" fmla="*/ 432197 h 2128862"/>
              <a:gd name="connsiteX27811" fmla="*/ 1496459 w 2482948"/>
              <a:gd name="connsiteY27811" fmla="*/ 426188 h 2128862"/>
              <a:gd name="connsiteX27812" fmla="*/ 1485333 w 2482948"/>
              <a:gd name="connsiteY27812" fmla="*/ 422335 h 2128862"/>
              <a:gd name="connsiteX27813" fmla="*/ 1485322 w 2482948"/>
              <a:gd name="connsiteY27813" fmla="*/ 422332 h 2128862"/>
              <a:gd name="connsiteX27814" fmla="*/ 1485311 w 2482948"/>
              <a:gd name="connsiteY27814" fmla="*/ 422329 h 2128862"/>
              <a:gd name="connsiteX27815" fmla="*/ 1404879 w 2482948"/>
              <a:gd name="connsiteY27815" fmla="*/ 397854 h 2128862"/>
              <a:gd name="connsiteX27816" fmla="*/ 1377622 w 2482948"/>
              <a:gd name="connsiteY27816" fmla="*/ 390430 h 2128862"/>
              <a:gd name="connsiteX27817" fmla="*/ 1364324 w 2482948"/>
              <a:gd name="connsiteY27817" fmla="*/ 387111 h 2128862"/>
              <a:gd name="connsiteX27818" fmla="*/ 986232 w 2482948"/>
              <a:gd name="connsiteY27818" fmla="*/ 379797 h 2128862"/>
              <a:gd name="connsiteX27819" fmla="*/ 975253 w 2482948"/>
              <a:gd name="connsiteY27819" fmla="*/ 398589 h 2128862"/>
              <a:gd name="connsiteX27820" fmla="*/ 975268 w 2482948"/>
              <a:gd name="connsiteY27820" fmla="*/ 398769 h 2128862"/>
              <a:gd name="connsiteX27821" fmla="*/ 975442 w 2482948"/>
              <a:gd name="connsiteY27821" fmla="*/ 400830 h 2128862"/>
              <a:gd name="connsiteX27822" fmla="*/ 975921 w 2482948"/>
              <a:gd name="connsiteY27822" fmla="*/ 406523 h 2128862"/>
              <a:gd name="connsiteX27823" fmla="*/ 978609 w 2482948"/>
              <a:gd name="connsiteY27823" fmla="*/ 401570 h 2128862"/>
              <a:gd name="connsiteX27824" fmla="*/ 983732 w 2482948"/>
              <a:gd name="connsiteY27824" fmla="*/ 392128 h 2128862"/>
              <a:gd name="connsiteX27825" fmla="*/ 986606 w 2482948"/>
              <a:gd name="connsiteY27825" fmla="*/ 386831 h 2128862"/>
              <a:gd name="connsiteX27826" fmla="*/ 986468 w 2482948"/>
              <a:gd name="connsiteY27826" fmla="*/ 384230 h 2128862"/>
              <a:gd name="connsiteX27827" fmla="*/ 986269 w 2482948"/>
              <a:gd name="connsiteY27827" fmla="*/ 380488 h 2128862"/>
              <a:gd name="connsiteX27828" fmla="*/ 895709 w 2482948"/>
              <a:gd name="connsiteY27828" fmla="*/ 378047 h 2128862"/>
              <a:gd name="connsiteX27829" fmla="*/ 895148 w 2482948"/>
              <a:gd name="connsiteY27829" fmla="*/ 378781 h 2128862"/>
              <a:gd name="connsiteX27830" fmla="*/ 896114 w 2482948"/>
              <a:gd name="connsiteY27830" fmla="*/ 382977 h 2128862"/>
              <a:gd name="connsiteX27831" fmla="*/ 897483 w 2482948"/>
              <a:gd name="connsiteY27831" fmla="*/ 388930 h 2128862"/>
              <a:gd name="connsiteX27832" fmla="*/ 897423 w 2482948"/>
              <a:gd name="connsiteY27832" fmla="*/ 388220 h 2128862"/>
              <a:gd name="connsiteX27833" fmla="*/ 896965 w 2482948"/>
              <a:gd name="connsiteY27833" fmla="*/ 382812 h 2128862"/>
              <a:gd name="connsiteX27834" fmla="*/ 896401 w 2482948"/>
              <a:gd name="connsiteY27834" fmla="*/ 380670 h 2128862"/>
              <a:gd name="connsiteX27835" fmla="*/ 531929 w 2482948"/>
              <a:gd name="connsiteY27835" fmla="*/ 378032 h 2128862"/>
              <a:gd name="connsiteX27836" fmla="*/ 519121 w 2482948"/>
              <a:gd name="connsiteY27836" fmla="*/ 393034 h 2128862"/>
              <a:gd name="connsiteX27837" fmla="*/ 519375 w 2482948"/>
              <a:gd name="connsiteY27837" fmla="*/ 401013 h 2128862"/>
              <a:gd name="connsiteX27838" fmla="*/ 522481 w 2482948"/>
              <a:gd name="connsiteY27838" fmla="*/ 409268 h 2128862"/>
              <a:gd name="connsiteX27839" fmla="*/ 532122 w 2482948"/>
              <a:gd name="connsiteY27839" fmla="*/ 397994 h 2128862"/>
              <a:gd name="connsiteX27840" fmla="*/ 533333 w 2482948"/>
              <a:gd name="connsiteY27840" fmla="*/ 396578 h 2128862"/>
              <a:gd name="connsiteX27841" fmla="*/ 852909 w 2482948"/>
              <a:gd name="connsiteY27841" fmla="*/ 377728 h 2128862"/>
              <a:gd name="connsiteX27842" fmla="*/ 852518 w 2482948"/>
              <a:gd name="connsiteY27842" fmla="*/ 378101 h 2128862"/>
              <a:gd name="connsiteX27843" fmla="*/ 854000 w 2482948"/>
              <a:gd name="connsiteY27843" fmla="*/ 378370 h 2128862"/>
              <a:gd name="connsiteX27844" fmla="*/ 854238 w 2482948"/>
              <a:gd name="connsiteY27844" fmla="*/ 378414 h 2128862"/>
              <a:gd name="connsiteX27845" fmla="*/ 855589 w 2482948"/>
              <a:gd name="connsiteY27845" fmla="*/ 378660 h 2128862"/>
              <a:gd name="connsiteX27846" fmla="*/ 855531 w 2482948"/>
              <a:gd name="connsiteY27846" fmla="*/ 378452 h 2128862"/>
              <a:gd name="connsiteX27847" fmla="*/ 855464 w 2482948"/>
              <a:gd name="connsiteY27847" fmla="*/ 378211 h 2128862"/>
              <a:gd name="connsiteX27848" fmla="*/ 855428 w 2482948"/>
              <a:gd name="connsiteY27848" fmla="*/ 378081 h 2128862"/>
              <a:gd name="connsiteX27849" fmla="*/ 853474 w 2482948"/>
              <a:gd name="connsiteY27849" fmla="*/ 377807 h 2128862"/>
              <a:gd name="connsiteX27850" fmla="*/ 803988 w 2482948"/>
              <a:gd name="connsiteY27850" fmla="*/ 377077 h 2128862"/>
              <a:gd name="connsiteX27851" fmla="*/ 799452 w 2482948"/>
              <a:gd name="connsiteY27851" fmla="*/ 381356 h 2128862"/>
              <a:gd name="connsiteX27852" fmla="*/ 801814 w 2482948"/>
              <a:gd name="connsiteY27852" fmla="*/ 390347 h 2128862"/>
              <a:gd name="connsiteX27853" fmla="*/ 803433 w 2482948"/>
              <a:gd name="connsiteY27853" fmla="*/ 393856 h 2128862"/>
              <a:gd name="connsiteX27854" fmla="*/ 805125 w 2482948"/>
              <a:gd name="connsiteY27854" fmla="*/ 392088 h 2128862"/>
              <a:gd name="connsiteX27855" fmla="*/ 810331 w 2482948"/>
              <a:gd name="connsiteY27855" fmla="*/ 387113 h 2128862"/>
              <a:gd name="connsiteX27856" fmla="*/ 815439 w 2482948"/>
              <a:gd name="connsiteY27856" fmla="*/ 382230 h 2128862"/>
              <a:gd name="connsiteX27857" fmla="*/ 950354 w 2482948"/>
              <a:gd name="connsiteY27857" fmla="*/ 377020 h 2128862"/>
              <a:gd name="connsiteX27858" fmla="*/ 939404 w 2482948"/>
              <a:gd name="connsiteY27858" fmla="*/ 391246 h 2128862"/>
              <a:gd name="connsiteX27859" fmla="*/ 941348 w 2482948"/>
              <a:gd name="connsiteY27859" fmla="*/ 402443 h 2128862"/>
              <a:gd name="connsiteX27860" fmla="*/ 952084 w 2482948"/>
              <a:gd name="connsiteY27860" fmla="*/ 386492 h 2128862"/>
              <a:gd name="connsiteX27861" fmla="*/ 951097 w 2482948"/>
              <a:gd name="connsiteY27861" fmla="*/ 381088 h 2128862"/>
              <a:gd name="connsiteX27862" fmla="*/ 950901 w 2482948"/>
              <a:gd name="connsiteY27862" fmla="*/ 380014 h 2128862"/>
              <a:gd name="connsiteX27863" fmla="*/ 1016254 w 2482948"/>
              <a:gd name="connsiteY27863" fmla="*/ 376927 h 2128862"/>
              <a:gd name="connsiteX27864" fmla="*/ 1016252 w 2482948"/>
              <a:gd name="connsiteY27864" fmla="*/ 376931 h 2128862"/>
              <a:gd name="connsiteX27865" fmla="*/ 1016161 w 2482948"/>
              <a:gd name="connsiteY27865" fmla="*/ 377114 h 2128862"/>
              <a:gd name="connsiteX27866" fmla="*/ 1016229 w 2482948"/>
              <a:gd name="connsiteY27866" fmla="*/ 376988 h 2128862"/>
              <a:gd name="connsiteX27867" fmla="*/ 843906 w 2482948"/>
              <a:gd name="connsiteY27867" fmla="*/ 376532 h 2128862"/>
              <a:gd name="connsiteX27868" fmla="*/ 845437 w 2482948"/>
              <a:gd name="connsiteY27868" fmla="*/ 376811 h 2128862"/>
              <a:gd name="connsiteX27869" fmla="*/ 845828 w 2482948"/>
              <a:gd name="connsiteY27869" fmla="*/ 376882 h 2128862"/>
              <a:gd name="connsiteX27870" fmla="*/ 845904 w 2482948"/>
              <a:gd name="connsiteY27870" fmla="*/ 376896 h 2128862"/>
              <a:gd name="connsiteX27871" fmla="*/ 846041 w 2482948"/>
              <a:gd name="connsiteY27871" fmla="*/ 376765 h 2128862"/>
              <a:gd name="connsiteX27872" fmla="*/ 844924 w 2482948"/>
              <a:gd name="connsiteY27872" fmla="*/ 376609 h 2128862"/>
              <a:gd name="connsiteX27873" fmla="*/ 464878 w 2482948"/>
              <a:gd name="connsiteY27873" fmla="*/ 375717 h 2128862"/>
              <a:gd name="connsiteX27874" fmla="*/ 458768 w 2482948"/>
              <a:gd name="connsiteY27874" fmla="*/ 382916 h 2128862"/>
              <a:gd name="connsiteX27875" fmla="*/ 447371 w 2482948"/>
              <a:gd name="connsiteY27875" fmla="*/ 396344 h 2128862"/>
              <a:gd name="connsiteX27876" fmla="*/ 384936 w 2482948"/>
              <a:gd name="connsiteY27876" fmla="*/ 476025 h 2128862"/>
              <a:gd name="connsiteX27877" fmla="*/ 335574 w 2482948"/>
              <a:gd name="connsiteY27877" fmla="*/ 543037 h 2128862"/>
              <a:gd name="connsiteX27878" fmla="*/ 99237 w 2482948"/>
              <a:gd name="connsiteY27878" fmla="*/ 942906 h 2128862"/>
              <a:gd name="connsiteX27879" fmla="*/ 61353 w 2482948"/>
              <a:gd name="connsiteY27879" fmla="*/ 1029878 h 2128862"/>
              <a:gd name="connsiteX27880" fmla="*/ 61192 w 2482948"/>
              <a:gd name="connsiteY27880" fmla="*/ 1030280 h 2128862"/>
              <a:gd name="connsiteX27881" fmla="*/ 60183 w 2482948"/>
              <a:gd name="connsiteY27881" fmla="*/ 1032804 h 2128862"/>
              <a:gd name="connsiteX27882" fmla="*/ 37902 w 2482948"/>
              <a:gd name="connsiteY27882" fmla="*/ 1088522 h 2128862"/>
              <a:gd name="connsiteX27883" fmla="*/ 38143 w 2482948"/>
              <a:gd name="connsiteY27883" fmla="*/ 1090914 h 2128862"/>
              <a:gd name="connsiteX27884" fmla="*/ 42966 w 2482948"/>
              <a:gd name="connsiteY27884" fmla="*/ 1080057 h 2128862"/>
              <a:gd name="connsiteX27885" fmla="*/ 61974 w 2482948"/>
              <a:gd name="connsiteY27885" fmla="*/ 1037272 h 2128862"/>
              <a:gd name="connsiteX27886" fmla="*/ 102271 w 2482948"/>
              <a:gd name="connsiteY27886" fmla="*/ 949939 h 2128862"/>
              <a:gd name="connsiteX27887" fmla="*/ 341503 w 2482948"/>
              <a:gd name="connsiteY27887" fmla="*/ 554758 h 2128862"/>
              <a:gd name="connsiteX27888" fmla="*/ 390866 w 2482948"/>
              <a:gd name="connsiteY27888" fmla="*/ 488297 h 2128862"/>
              <a:gd name="connsiteX27889" fmla="*/ 453190 w 2482948"/>
              <a:gd name="connsiteY27889" fmla="*/ 409308 h 2128862"/>
              <a:gd name="connsiteX27890" fmla="*/ 458803 w 2482948"/>
              <a:gd name="connsiteY27890" fmla="*/ 402721 h 2128862"/>
              <a:gd name="connsiteX27891" fmla="*/ 465901 w 2482948"/>
              <a:gd name="connsiteY27891" fmla="*/ 394390 h 2128862"/>
              <a:gd name="connsiteX27892" fmla="*/ 465414 w 2482948"/>
              <a:gd name="connsiteY27892" fmla="*/ 385498 h 2128862"/>
              <a:gd name="connsiteX27893" fmla="*/ 465251 w 2482948"/>
              <a:gd name="connsiteY27893" fmla="*/ 382535 h 2128862"/>
              <a:gd name="connsiteX27894" fmla="*/ 1079914 w 2482948"/>
              <a:gd name="connsiteY27894" fmla="*/ 375414 h 2128862"/>
              <a:gd name="connsiteX27895" fmla="*/ 1070452 w 2482948"/>
              <a:gd name="connsiteY27895" fmla="*/ 392072 h 2128862"/>
              <a:gd name="connsiteX27896" fmla="*/ 1070367 w 2482948"/>
              <a:gd name="connsiteY27896" fmla="*/ 392223 h 2128862"/>
              <a:gd name="connsiteX27897" fmla="*/ 1070366 w 2482948"/>
              <a:gd name="connsiteY27897" fmla="*/ 392224 h 2128862"/>
              <a:gd name="connsiteX27898" fmla="*/ 1068226 w 2482948"/>
              <a:gd name="connsiteY27898" fmla="*/ 395542 h 2128862"/>
              <a:gd name="connsiteX27899" fmla="*/ 1070883 w 2482948"/>
              <a:gd name="connsiteY27899" fmla="*/ 391483 h 2128862"/>
              <a:gd name="connsiteX27900" fmla="*/ 1072546 w 2482948"/>
              <a:gd name="connsiteY27900" fmla="*/ 388633 h 2128862"/>
              <a:gd name="connsiteX27901" fmla="*/ 1076112 w 2482948"/>
              <a:gd name="connsiteY27901" fmla="*/ 382518 h 2128862"/>
              <a:gd name="connsiteX27902" fmla="*/ 1079303 w 2482948"/>
              <a:gd name="connsiteY27902" fmla="*/ 377046 h 2128862"/>
              <a:gd name="connsiteX27903" fmla="*/ 1079402 w 2482948"/>
              <a:gd name="connsiteY27903" fmla="*/ 376783 h 2128862"/>
              <a:gd name="connsiteX27904" fmla="*/ 511835 w 2482948"/>
              <a:gd name="connsiteY27904" fmla="*/ 374846 h 2128862"/>
              <a:gd name="connsiteX27905" fmla="*/ 500916 w 2482948"/>
              <a:gd name="connsiteY27905" fmla="*/ 387640 h 2128862"/>
              <a:gd name="connsiteX27906" fmla="*/ 500623 w 2482948"/>
              <a:gd name="connsiteY27906" fmla="*/ 401978 h 2128862"/>
              <a:gd name="connsiteX27907" fmla="*/ 501707 w 2482948"/>
              <a:gd name="connsiteY27907" fmla="*/ 406594 h 2128862"/>
              <a:gd name="connsiteX27908" fmla="*/ 513726 w 2482948"/>
              <a:gd name="connsiteY27908" fmla="*/ 392531 h 2128862"/>
              <a:gd name="connsiteX27909" fmla="*/ 798094 w 2482948"/>
              <a:gd name="connsiteY27909" fmla="*/ 374425 h 2128862"/>
              <a:gd name="connsiteX27910" fmla="*/ 797749 w 2482948"/>
              <a:gd name="connsiteY27910" fmla="*/ 374874 h 2128862"/>
              <a:gd name="connsiteX27911" fmla="*/ 797940 w 2482948"/>
              <a:gd name="connsiteY27911" fmla="*/ 375601 h 2128862"/>
              <a:gd name="connsiteX27912" fmla="*/ 798783 w 2482948"/>
              <a:gd name="connsiteY27912" fmla="*/ 374735 h 2128862"/>
              <a:gd name="connsiteX27913" fmla="*/ 798494 w 2482948"/>
              <a:gd name="connsiteY27913" fmla="*/ 374605 h 2128862"/>
              <a:gd name="connsiteX27914" fmla="*/ 968457 w 2482948"/>
              <a:gd name="connsiteY27914" fmla="*/ 374084 h 2128862"/>
              <a:gd name="connsiteX27915" fmla="*/ 957568 w 2482948"/>
              <a:gd name="connsiteY27915" fmla="*/ 389342 h 2128862"/>
              <a:gd name="connsiteX27916" fmla="*/ 957968 w 2482948"/>
              <a:gd name="connsiteY27916" fmla="*/ 391583 h 2128862"/>
              <a:gd name="connsiteX27917" fmla="*/ 958391 w 2482948"/>
              <a:gd name="connsiteY27917" fmla="*/ 393949 h 2128862"/>
              <a:gd name="connsiteX27918" fmla="*/ 958671 w 2482948"/>
              <a:gd name="connsiteY27918" fmla="*/ 396489 h 2128862"/>
              <a:gd name="connsiteX27919" fmla="*/ 968986 w 2482948"/>
              <a:gd name="connsiteY27919" fmla="*/ 380210 h 2128862"/>
              <a:gd name="connsiteX27920" fmla="*/ 968930 w 2482948"/>
              <a:gd name="connsiteY27920" fmla="*/ 379563 h 2128862"/>
              <a:gd name="connsiteX27921" fmla="*/ 968724 w 2482948"/>
              <a:gd name="connsiteY27921" fmla="*/ 377181 h 2128862"/>
              <a:gd name="connsiteX27922" fmla="*/ 901997 w 2482948"/>
              <a:gd name="connsiteY27922" fmla="*/ 373343 h 2128862"/>
              <a:gd name="connsiteX27923" fmla="*/ 900493 w 2482948"/>
              <a:gd name="connsiteY27923" fmla="*/ 375368 h 2128862"/>
              <a:gd name="connsiteX27924" fmla="*/ 900911 w 2482948"/>
              <a:gd name="connsiteY27924" fmla="*/ 379983 h 2128862"/>
              <a:gd name="connsiteX27925" fmla="*/ 901319 w 2482948"/>
              <a:gd name="connsiteY27925" fmla="*/ 381523 h 2128862"/>
              <a:gd name="connsiteX27926" fmla="*/ 901604 w 2482948"/>
              <a:gd name="connsiteY27926" fmla="*/ 382598 h 2128862"/>
              <a:gd name="connsiteX27927" fmla="*/ 901856 w 2482948"/>
              <a:gd name="connsiteY27927" fmla="*/ 376667 h 2128862"/>
              <a:gd name="connsiteX27928" fmla="*/ 610100 w 2482948"/>
              <a:gd name="connsiteY27928" fmla="*/ 373157 h 2128862"/>
              <a:gd name="connsiteX27929" fmla="*/ 597371 w 2482948"/>
              <a:gd name="connsiteY27929" fmla="*/ 386711 h 2128862"/>
              <a:gd name="connsiteX27930" fmla="*/ 599363 w 2482948"/>
              <a:gd name="connsiteY27930" fmla="*/ 392243 h 2128862"/>
              <a:gd name="connsiteX27931" fmla="*/ 602295 w 2482948"/>
              <a:gd name="connsiteY27931" fmla="*/ 400381 h 2128862"/>
              <a:gd name="connsiteX27932" fmla="*/ 613484 w 2482948"/>
              <a:gd name="connsiteY27932" fmla="*/ 387972 h 2128862"/>
              <a:gd name="connsiteX27933" fmla="*/ 610793 w 2482948"/>
              <a:gd name="connsiteY27933" fmla="*/ 379229 h 2128862"/>
              <a:gd name="connsiteX27934" fmla="*/ 784349 w 2482948"/>
              <a:gd name="connsiteY27934" fmla="*/ 372710 h 2128862"/>
              <a:gd name="connsiteX27935" fmla="*/ 782628 w 2482948"/>
              <a:gd name="connsiteY27935" fmla="*/ 374324 h 2128862"/>
              <a:gd name="connsiteX27936" fmla="*/ 782608 w 2482948"/>
              <a:gd name="connsiteY27936" fmla="*/ 374569 h 2128862"/>
              <a:gd name="connsiteX27937" fmla="*/ 782517 w 2482948"/>
              <a:gd name="connsiteY27937" fmla="*/ 375660 h 2128862"/>
              <a:gd name="connsiteX27938" fmla="*/ 784391 w 2482948"/>
              <a:gd name="connsiteY27938" fmla="*/ 373025 h 2128862"/>
              <a:gd name="connsiteX27939" fmla="*/ 1094497 w 2482948"/>
              <a:gd name="connsiteY27939" fmla="*/ 371242 h 2128862"/>
              <a:gd name="connsiteX27940" fmla="*/ 1087121 w 2482948"/>
              <a:gd name="connsiteY27940" fmla="*/ 383667 h 2128862"/>
              <a:gd name="connsiteX27941" fmla="*/ 1081846 w 2482948"/>
              <a:gd name="connsiteY27941" fmla="*/ 392552 h 2128862"/>
              <a:gd name="connsiteX27942" fmla="*/ 1075888 w 2482948"/>
              <a:gd name="connsiteY27942" fmla="*/ 401546 h 2128862"/>
              <a:gd name="connsiteX27943" fmla="*/ 1073997 w 2482948"/>
              <a:gd name="connsiteY27943" fmla="*/ 404402 h 2128862"/>
              <a:gd name="connsiteX27944" fmla="*/ 1073280 w 2482948"/>
              <a:gd name="connsiteY27944" fmla="*/ 406324 h 2128862"/>
              <a:gd name="connsiteX27945" fmla="*/ 1076643 w 2482948"/>
              <a:gd name="connsiteY27945" fmla="*/ 401338 h 2128862"/>
              <a:gd name="connsiteX27946" fmla="*/ 1079434 w 2482948"/>
              <a:gd name="connsiteY27946" fmla="*/ 397199 h 2128862"/>
              <a:gd name="connsiteX27947" fmla="*/ 1083172 w 2482948"/>
              <a:gd name="connsiteY27947" fmla="*/ 391656 h 2128862"/>
              <a:gd name="connsiteX27948" fmla="*/ 1092449 w 2482948"/>
              <a:gd name="connsiteY27948" fmla="*/ 376407 h 2128862"/>
              <a:gd name="connsiteX27949" fmla="*/ 1093229 w 2482948"/>
              <a:gd name="connsiteY27949" fmla="*/ 374441 h 2128862"/>
              <a:gd name="connsiteX27950" fmla="*/ 1093515 w 2482948"/>
              <a:gd name="connsiteY27950" fmla="*/ 373718 h 2128862"/>
              <a:gd name="connsiteX27951" fmla="*/ 660218 w 2482948"/>
              <a:gd name="connsiteY27951" fmla="*/ 370537 h 2128862"/>
              <a:gd name="connsiteX27952" fmla="*/ 656793 w 2482948"/>
              <a:gd name="connsiteY27952" fmla="*/ 374212 h 2128862"/>
              <a:gd name="connsiteX27953" fmla="*/ 657863 w 2482948"/>
              <a:gd name="connsiteY27953" fmla="*/ 374659 h 2128862"/>
              <a:gd name="connsiteX27954" fmla="*/ 669894 w 2482948"/>
              <a:gd name="connsiteY27954" fmla="*/ 379688 h 2128862"/>
              <a:gd name="connsiteX27955" fmla="*/ 671669 w 2482948"/>
              <a:gd name="connsiteY27955" fmla="*/ 377773 h 2128862"/>
              <a:gd name="connsiteX27956" fmla="*/ 671479 w 2482948"/>
              <a:gd name="connsiteY27956" fmla="*/ 377630 h 2128862"/>
              <a:gd name="connsiteX27957" fmla="*/ 669530 w 2482948"/>
              <a:gd name="connsiteY27957" fmla="*/ 376166 h 2128862"/>
              <a:gd name="connsiteX27958" fmla="*/ 667215 w 2482948"/>
              <a:gd name="connsiteY27958" fmla="*/ 374767 h 2128862"/>
              <a:gd name="connsiteX27959" fmla="*/ 839385 w 2482948"/>
              <a:gd name="connsiteY27959" fmla="*/ 370521 h 2128862"/>
              <a:gd name="connsiteX27960" fmla="*/ 839497 w 2482948"/>
              <a:gd name="connsiteY27960" fmla="*/ 370894 h 2128862"/>
              <a:gd name="connsiteX27961" fmla="*/ 839659 w 2482948"/>
              <a:gd name="connsiteY27961" fmla="*/ 371438 h 2128862"/>
              <a:gd name="connsiteX27962" fmla="*/ 840671 w 2482948"/>
              <a:gd name="connsiteY27962" fmla="*/ 371514 h 2128862"/>
              <a:gd name="connsiteX27963" fmla="*/ 842624 w 2482948"/>
              <a:gd name="connsiteY27963" fmla="*/ 371662 h 2128862"/>
              <a:gd name="connsiteX27964" fmla="*/ 844932 w 2482948"/>
              <a:gd name="connsiteY27964" fmla="*/ 371837 h 2128862"/>
              <a:gd name="connsiteX27965" fmla="*/ 912119 w 2482948"/>
              <a:gd name="connsiteY27965" fmla="*/ 370464 h 2128862"/>
              <a:gd name="connsiteX27966" fmla="*/ 911878 w 2482948"/>
              <a:gd name="connsiteY27966" fmla="*/ 372004 h 2128862"/>
              <a:gd name="connsiteX27967" fmla="*/ 912194 w 2482948"/>
              <a:gd name="connsiteY27967" fmla="*/ 370789 h 2128862"/>
              <a:gd name="connsiteX27968" fmla="*/ 912121 w 2482948"/>
              <a:gd name="connsiteY27968" fmla="*/ 370470 h 2128862"/>
              <a:gd name="connsiteX27969" fmla="*/ 827909 w 2482948"/>
              <a:gd name="connsiteY27969" fmla="*/ 370313 h 2128862"/>
              <a:gd name="connsiteX27970" fmla="*/ 826551 w 2482948"/>
              <a:gd name="connsiteY27970" fmla="*/ 370446 h 2128862"/>
              <a:gd name="connsiteX27971" fmla="*/ 827680 w 2482948"/>
              <a:gd name="connsiteY27971" fmla="*/ 370531 h 2128862"/>
              <a:gd name="connsiteX27972" fmla="*/ 907616 w 2482948"/>
              <a:gd name="connsiteY27972" fmla="*/ 370111 h 2128862"/>
              <a:gd name="connsiteX27973" fmla="*/ 906834 w 2482948"/>
              <a:gd name="connsiteY27973" fmla="*/ 371232 h 2128862"/>
              <a:gd name="connsiteX27974" fmla="*/ 906609 w 2482948"/>
              <a:gd name="connsiteY27974" fmla="*/ 376517 h 2128862"/>
              <a:gd name="connsiteX27975" fmla="*/ 907105 w 2482948"/>
              <a:gd name="connsiteY27975" fmla="*/ 373366 h 2128862"/>
              <a:gd name="connsiteX27976" fmla="*/ 907137 w 2482948"/>
              <a:gd name="connsiteY27976" fmla="*/ 373164 h 2128862"/>
              <a:gd name="connsiteX27977" fmla="*/ 890585 w 2482948"/>
              <a:gd name="connsiteY27977" fmla="*/ 369932 h 2128862"/>
              <a:gd name="connsiteX27978" fmla="*/ 887528 w 2482948"/>
              <a:gd name="connsiteY27978" fmla="*/ 374180 h 2128862"/>
              <a:gd name="connsiteX27979" fmla="*/ 887535 w 2482948"/>
              <a:gd name="connsiteY27979" fmla="*/ 374183 h 2128862"/>
              <a:gd name="connsiteX27980" fmla="*/ 888861 w 2482948"/>
              <a:gd name="connsiteY27980" fmla="*/ 374780 h 2128862"/>
              <a:gd name="connsiteX27981" fmla="*/ 890546 w 2482948"/>
              <a:gd name="connsiteY27981" fmla="*/ 375538 h 2128862"/>
              <a:gd name="connsiteX27982" fmla="*/ 891392 w 2482948"/>
              <a:gd name="connsiteY27982" fmla="*/ 372335 h 2128862"/>
              <a:gd name="connsiteX27983" fmla="*/ 891989 w 2482948"/>
              <a:gd name="connsiteY27983" fmla="*/ 374948 h 2128862"/>
              <a:gd name="connsiteX27984" fmla="*/ 894143 w 2482948"/>
              <a:gd name="connsiteY27984" fmla="*/ 372101 h 2128862"/>
              <a:gd name="connsiteX27985" fmla="*/ 893698 w 2482948"/>
              <a:gd name="connsiteY27985" fmla="*/ 370413 h 2128862"/>
              <a:gd name="connsiteX27986" fmla="*/ 892908 w 2482948"/>
              <a:gd name="connsiteY27986" fmla="*/ 371508 h 2128862"/>
              <a:gd name="connsiteX27987" fmla="*/ 590427 w 2482948"/>
              <a:gd name="connsiteY27987" fmla="*/ 367999 h 2128862"/>
              <a:gd name="connsiteX27988" fmla="*/ 583064 w 2482948"/>
              <a:gd name="connsiteY27988" fmla="*/ 376112 h 2128862"/>
              <a:gd name="connsiteX27989" fmla="*/ 576865 w 2482948"/>
              <a:gd name="connsiteY27989" fmla="*/ 382943 h 2128862"/>
              <a:gd name="connsiteX27990" fmla="*/ 577011 w 2482948"/>
              <a:gd name="connsiteY27990" fmla="*/ 388190 h 2128862"/>
              <a:gd name="connsiteX27991" fmla="*/ 580409 w 2482948"/>
              <a:gd name="connsiteY27991" fmla="*/ 397474 h 2128862"/>
              <a:gd name="connsiteX27992" fmla="*/ 591658 w 2482948"/>
              <a:gd name="connsiteY27992" fmla="*/ 384831 h 2128862"/>
              <a:gd name="connsiteX27993" fmla="*/ 591626 w 2482948"/>
              <a:gd name="connsiteY27993" fmla="*/ 384743 h 2128862"/>
              <a:gd name="connsiteX27994" fmla="*/ 1003041 w 2482948"/>
              <a:gd name="connsiteY27994" fmla="*/ 367087 h 2128862"/>
              <a:gd name="connsiteX27995" fmla="*/ 993198 w 2482948"/>
              <a:gd name="connsiteY27995" fmla="*/ 385239 h 2128862"/>
              <a:gd name="connsiteX27996" fmla="*/ 991412 w 2482948"/>
              <a:gd name="connsiteY27996" fmla="*/ 388534 h 2128862"/>
              <a:gd name="connsiteX27997" fmla="*/ 992197 w 2482948"/>
              <a:gd name="connsiteY27997" fmla="*/ 403821 h 2128862"/>
              <a:gd name="connsiteX27998" fmla="*/ 992602 w 2482948"/>
              <a:gd name="connsiteY27998" fmla="*/ 411712 h 2128862"/>
              <a:gd name="connsiteX27999" fmla="*/ 1002604 w 2482948"/>
              <a:gd name="connsiteY27999" fmla="*/ 390183 h 2128862"/>
              <a:gd name="connsiteX28000" fmla="*/ 783368 w 2482948"/>
              <a:gd name="connsiteY28000" fmla="*/ 365449 h 2128862"/>
              <a:gd name="connsiteX28001" fmla="*/ 783366 w 2482948"/>
              <a:gd name="connsiteY28001" fmla="*/ 365466 h 2128862"/>
              <a:gd name="connsiteX28002" fmla="*/ 783363 w 2482948"/>
              <a:gd name="connsiteY28002" fmla="*/ 365504 h 2128862"/>
              <a:gd name="connsiteX28003" fmla="*/ 783375 w 2482948"/>
              <a:gd name="connsiteY28003" fmla="*/ 365506 h 2128862"/>
              <a:gd name="connsiteX28004" fmla="*/ 783372 w 2482948"/>
              <a:gd name="connsiteY28004" fmla="*/ 365484 h 2128862"/>
              <a:gd name="connsiteX28005" fmla="*/ 783370 w 2482948"/>
              <a:gd name="connsiteY28005" fmla="*/ 365462 h 2128862"/>
              <a:gd name="connsiteX28006" fmla="*/ 873682 w 2482948"/>
              <a:gd name="connsiteY28006" fmla="*/ 364397 h 2128862"/>
              <a:gd name="connsiteX28007" fmla="*/ 872906 w 2482948"/>
              <a:gd name="connsiteY28007" fmla="*/ 365675 h 2128862"/>
              <a:gd name="connsiteX28008" fmla="*/ 873102 w 2482948"/>
              <a:gd name="connsiteY28008" fmla="*/ 365763 h 2128862"/>
              <a:gd name="connsiteX28009" fmla="*/ 873234 w 2482948"/>
              <a:gd name="connsiteY28009" fmla="*/ 365822 h 2128862"/>
              <a:gd name="connsiteX28010" fmla="*/ 874267 w 2482948"/>
              <a:gd name="connsiteY28010" fmla="*/ 366283 h 2128862"/>
              <a:gd name="connsiteX28011" fmla="*/ 985410 w 2482948"/>
              <a:gd name="connsiteY28011" fmla="*/ 364340 h 2128862"/>
              <a:gd name="connsiteX28012" fmla="*/ 973859 w 2482948"/>
              <a:gd name="connsiteY28012" fmla="*/ 382044 h 2128862"/>
              <a:gd name="connsiteX28013" fmla="*/ 974548 w 2482948"/>
              <a:gd name="connsiteY28013" fmla="*/ 390226 h 2128862"/>
              <a:gd name="connsiteX28014" fmla="*/ 980019 w 2482948"/>
              <a:gd name="connsiteY28014" fmla="*/ 380881 h 2128862"/>
              <a:gd name="connsiteX28015" fmla="*/ 985768 w 2482948"/>
              <a:gd name="connsiteY28015" fmla="*/ 371062 h 2128862"/>
              <a:gd name="connsiteX28016" fmla="*/ 1068747 w 2482948"/>
              <a:gd name="connsiteY28016" fmla="*/ 363050 h 2128862"/>
              <a:gd name="connsiteX28017" fmla="*/ 1051323 w 2482948"/>
              <a:gd name="connsiteY28017" fmla="*/ 395363 h 2128862"/>
              <a:gd name="connsiteX28018" fmla="*/ 1051073 w 2482948"/>
              <a:gd name="connsiteY28018" fmla="*/ 396141 h 2128862"/>
              <a:gd name="connsiteX28019" fmla="*/ 1050879 w 2482948"/>
              <a:gd name="connsiteY28019" fmla="*/ 396745 h 2128862"/>
              <a:gd name="connsiteX28020" fmla="*/ 1052631 w 2482948"/>
              <a:gd name="connsiteY28020" fmla="*/ 393964 h 2128862"/>
              <a:gd name="connsiteX28021" fmla="*/ 1052983 w 2482948"/>
              <a:gd name="connsiteY28021" fmla="*/ 393326 h 2128862"/>
              <a:gd name="connsiteX28022" fmla="*/ 1068428 w 2482948"/>
              <a:gd name="connsiteY28022" fmla="*/ 365241 h 2128862"/>
              <a:gd name="connsiteX28023" fmla="*/ 1068552 w 2482948"/>
              <a:gd name="connsiteY28023" fmla="*/ 364390 h 2128862"/>
              <a:gd name="connsiteX28024" fmla="*/ 947726 w 2482948"/>
              <a:gd name="connsiteY28024" fmla="*/ 362635 h 2128862"/>
              <a:gd name="connsiteX28025" fmla="*/ 947470 w 2482948"/>
              <a:gd name="connsiteY28025" fmla="*/ 362945 h 2128862"/>
              <a:gd name="connsiteX28026" fmla="*/ 936903 w 2482948"/>
              <a:gd name="connsiteY28026" fmla="*/ 376850 h 2128862"/>
              <a:gd name="connsiteX28027" fmla="*/ 938434 w 2482948"/>
              <a:gd name="connsiteY28027" fmla="*/ 385666 h 2128862"/>
              <a:gd name="connsiteX28028" fmla="*/ 949344 w 2482948"/>
              <a:gd name="connsiteY28028" fmla="*/ 371489 h 2128862"/>
              <a:gd name="connsiteX28029" fmla="*/ 948473 w 2482948"/>
              <a:gd name="connsiteY28029" fmla="*/ 366721 h 2128862"/>
              <a:gd name="connsiteX28030" fmla="*/ 826172 w 2482948"/>
              <a:gd name="connsiteY28030" fmla="*/ 362131 h 2128862"/>
              <a:gd name="connsiteX28031" fmla="*/ 817414 w 2482948"/>
              <a:gd name="connsiteY28031" fmla="*/ 365766 h 2128862"/>
              <a:gd name="connsiteX28032" fmla="*/ 817516 w 2482948"/>
              <a:gd name="connsiteY28032" fmla="*/ 366074 h 2128862"/>
              <a:gd name="connsiteX28033" fmla="*/ 817688 w 2482948"/>
              <a:gd name="connsiteY28033" fmla="*/ 366595 h 2128862"/>
              <a:gd name="connsiteX28034" fmla="*/ 832359 w 2482948"/>
              <a:gd name="connsiteY28034" fmla="*/ 365114 h 2128862"/>
              <a:gd name="connsiteX28035" fmla="*/ 831996 w 2482948"/>
              <a:gd name="connsiteY28035" fmla="*/ 363912 h 2128862"/>
              <a:gd name="connsiteX28036" fmla="*/ 571706 w 2482948"/>
              <a:gd name="connsiteY28036" fmla="*/ 362071 h 2128862"/>
              <a:gd name="connsiteX28037" fmla="*/ 556761 w 2482948"/>
              <a:gd name="connsiteY28037" fmla="*/ 377832 h 2128862"/>
              <a:gd name="connsiteX28038" fmla="*/ 557845 w 2482948"/>
              <a:gd name="connsiteY28038" fmla="*/ 392742 h 2128862"/>
              <a:gd name="connsiteX28039" fmla="*/ 558563 w 2482948"/>
              <a:gd name="connsiteY28039" fmla="*/ 395456 h 2128862"/>
              <a:gd name="connsiteX28040" fmla="*/ 572313 w 2482948"/>
              <a:gd name="connsiteY28040" fmla="*/ 380004 h 2128862"/>
              <a:gd name="connsiteX28041" fmla="*/ 1037024 w 2482948"/>
              <a:gd name="connsiteY28041" fmla="*/ 361543 h 2128862"/>
              <a:gd name="connsiteX28042" fmla="*/ 1036926 w 2482948"/>
              <a:gd name="connsiteY28042" fmla="*/ 361763 h 2128862"/>
              <a:gd name="connsiteX28043" fmla="*/ 1036563 w 2482948"/>
              <a:gd name="connsiteY28043" fmla="*/ 362570 h 2128862"/>
              <a:gd name="connsiteX28044" fmla="*/ 1035684 w 2482948"/>
              <a:gd name="connsiteY28044" fmla="*/ 364522 h 2128862"/>
              <a:gd name="connsiteX28045" fmla="*/ 1036046 w 2482948"/>
              <a:gd name="connsiteY28045" fmla="*/ 363746 h 2128862"/>
              <a:gd name="connsiteX28046" fmla="*/ 1037014 w 2482948"/>
              <a:gd name="connsiteY28046" fmla="*/ 361665 h 2128862"/>
              <a:gd name="connsiteX28047" fmla="*/ 1037016 w 2482948"/>
              <a:gd name="connsiteY28047" fmla="*/ 361643 h 2128862"/>
              <a:gd name="connsiteX28048" fmla="*/ 1037018 w 2482948"/>
              <a:gd name="connsiteY28048" fmla="*/ 361620 h 2128862"/>
              <a:gd name="connsiteX28049" fmla="*/ 811146 w 2482948"/>
              <a:gd name="connsiteY28049" fmla="*/ 361503 h 2128862"/>
              <a:gd name="connsiteX28050" fmla="*/ 808955 w 2482948"/>
              <a:gd name="connsiteY28050" fmla="*/ 363613 h 2128862"/>
              <a:gd name="connsiteX28051" fmla="*/ 808884 w 2482948"/>
              <a:gd name="connsiteY28051" fmla="*/ 363681 h 2128862"/>
              <a:gd name="connsiteX28052" fmla="*/ 808111 w 2482948"/>
              <a:gd name="connsiteY28052" fmla="*/ 364426 h 2128862"/>
              <a:gd name="connsiteX28053" fmla="*/ 811298 w 2482948"/>
              <a:gd name="connsiteY28053" fmla="*/ 363125 h 2128862"/>
              <a:gd name="connsiteX28054" fmla="*/ 811591 w 2482948"/>
              <a:gd name="connsiteY28054" fmla="*/ 362854 h 2128862"/>
              <a:gd name="connsiteX28055" fmla="*/ 1053083 w 2482948"/>
              <a:gd name="connsiteY28055" fmla="*/ 360805 h 2128862"/>
              <a:gd name="connsiteX28056" fmla="*/ 1043748 w 2482948"/>
              <a:gd name="connsiteY28056" fmla="*/ 380136 h 2128862"/>
              <a:gd name="connsiteX28057" fmla="*/ 1045632 w 2482948"/>
              <a:gd name="connsiteY28057" fmla="*/ 376835 h 2128862"/>
              <a:gd name="connsiteX28058" fmla="*/ 1045872 w 2482948"/>
              <a:gd name="connsiteY28058" fmla="*/ 376415 h 2128862"/>
              <a:gd name="connsiteX28059" fmla="*/ 1052648 w 2482948"/>
              <a:gd name="connsiteY28059" fmla="*/ 364542 h 2128862"/>
              <a:gd name="connsiteX28060" fmla="*/ 891138 w 2482948"/>
              <a:gd name="connsiteY28060" fmla="*/ 360700 h 2128862"/>
              <a:gd name="connsiteX28061" fmla="*/ 881128 w 2482948"/>
              <a:gd name="connsiteY28061" fmla="*/ 370663 h 2128862"/>
              <a:gd name="connsiteX28062" fmla="*/ 883944 w 2482948"/>
              <a:gd name="connsiteY28062" fmla="*/ 371921 h 2128862"/>
              <a:gd name="connsiteX28063" fmla="*/ 887254 w 2482948"/>
              <a:gd name="connsiteY28063" fmla="*/ 367233 h 2128862"/>
              <a:gd name="connsiteX28064" fmla="*/ 891421 w 2482948"/>
              <a:gd name="connsiteY28064" fmla="*/ 361775 h 2128862"/>
              <a:gd name="connsiteX28065" fmla="*/ 891275 w 2482948"/>
              <a:gd name="connsiteY28065" fmla="*/ 361221 h 2128862"/>
              <a:gd name="connsiteX28066" fmla="*/ 549996 w 2482948"/>
              <a:gd name="connsiteY28066" fmla="*/ 358621 h 2128862"/>
              <a:gd name="connsiteX28067" fmla="*/ 537145 w 2482948"/>
              <a:gd name="connsiteY28067" fmla="*/ 372138 h 2128862"/>
              <a:gd name="connsiteX28068" fmla="*/ 538131 w 2482948"/>
              <a:gd name="connsiteY28068" fmla="*/ 388224 h 2128862"/>
              <a:gd name="connsiteX28069" fmla="*/ 538288 w 2482948"/>
              <a:gd name="connsiteY28069" fmla="*/ 390784 h 2128862"/>
              <a:gd name="connsiteX28070" fmla="*/ 541168 w 2482948"/>
              <a:gd name="connsiteY28070" fmla="*/ 387416 h 2128862"/>
              <a:gd name="connsiteX28071" fmla="*/ 551451 w 2482948"/>
              <a:gd name="connsiteY28071" fmla="*/ 376247 h 2128862"/>
              <a:gd name="connsiteX28072" fmla="*/ 550796 w 2482948"/>
              <a:gd name="connsiteY28072" fmla="*/ 368308 h 2128862"/>
              <a:gd name="connsiteX28073" fmla="*/ 966006 w 2482948"/>
              <a:gd name="connsiteY28073" fmla="*/ 356685 h 2128862"/>
              <a:gd name="connsiteX28074" fmla="*/ 954420 w 2482948"/>
              <a:gd name="connsiteY28074" fmla="*/ 371738 h 2128862"/>
              <a:gd name="connsiteX28075" fmla="*/ 954818 w 2482948"/>
              <a:gd name="connsiteY28075" fmla="*/ 373966 h 2128862"/>
              <a:gd name="connsiteX28076" fmla="*/ 956014 w 2482948"/>
              <a:gd name="connsiteY28076" fmla="*/ 380654 h 2128862"/>
              <a:gd name="connsiteX28077" fmla="*/ 967221 w 2482948"/>
              <a:gd name="connsiteY28077" fmla="*/ 364004 h 2128862"/>
              <a:gd name="connsiteX28078" fmla="*/ 966335 w 2482948"/>
              <a:gd name="connsiteY28078" fmla="*/ 358667 h 2128862"/>
              <a:gd name="connsiteX28079" fmla="*/ 895739 w 2482948"/>
              <a:gd name="connsiteY28079" fmla="*/ 356120 h 2128862"/>
              <a:gd name="connsiteX28080" fmla="*/ 894827 w 2482948"/>
              <a:gd name="connsiteY28080" fmla="*/ 357028 h 2128862"/>
              <a:gd name="connsiteX28081" fmla="*/ 894883 w 2482948"/>
              <a:gd name="connsiteY28081" fmla="*/ 357241 h 2128862"/>
              <a:gd name="connsiteX28082" fmla="*/ 895089 w 2482948"/>
              <a:gd name="connsiteY28082" fmla="*/ 356972 h 2128862"/>
              <a:gd name="connsiteX28083" fmla="*/ 895367 w 2482948"/>
              <a:gd name="connsiteY28083" fmla="*/ 356607 h 2128862"/>
              <a:gd name="connsiteX28084" fmla="*/ 816794 w 2482948"/>
              <a:gd name="connsiteY28084" fmla="*/ 356064 h 2128862"/>
              <a:gd name="connsiteX28085" fmla="*/ 814832 w 2482948"/>
              <a:gd name="connsiteY28085" fmla="*/ 357953 h 2128862"/>
              <a:gd name="connsiteX28086" fmla="*/ 815315 w 2482948"/>
              <a:gd name="connsiteY28086" fmla="*/ 359415 h 2128862"/>
              <a:gd name="connsiteX28087" fmla="*/ 818347 w 2482948"/>
              <a:gd name="connsiteY28087" fmla="*/ 356615 h 2128862"/>
              <a:gd name="connsiteX28088" fmla="*/ 1297189 w 2482948"/>
              <a:gd name="connsiteY28088" fmla="*/ 354548 h 2128862"/>
              <a:gd name="connsiteX28089" fmla="*/ 1235690 w 2482948"/>
              <a:gd name="connsiteY28089" fmla="*/ 416258 h 2128862"/>
              <a:gd name="connsiteX28090" fmla="*/ 1248916 w 2482948"/>
              <a:gd name="connsiteY28090" fmla="*/ 416481 h 2128862"/>
              <a:gd name="connsiteX28091" fmla="*/ 1255984 w 2482948"/>
              <a:gd name="connsiteY28091" fmla="*/ 416601 h 2128862"/>
              <a:gd name="connsiteX28092" fmla="*/ 1260148 w 2482948"/>
              <a:gd name="connsiteY28092" fmla="*/ 416671 h 2128862"/>
              <a:gd name="connsiteX28093" fmla="*/ 1300497 w 2482948"/>
              <a:gd name="connsiteY28093" fmla="*/ 381849 h 2128862"/>
              <a:gd name="connsiteX28094" fmla="*/ 1304220 w 2482948"/>
              <a:gd name="connsiteY28094" fmla="*/ 377436 h 2128862"/>
              <a:gd name="connsiteX28095" fmla="*/ 1454964 w 2482948"/>
              <a:gd name="connsiteY28095" fmla="*/ 407823 h 2128862"/>
              <a:gd name="connsiteX28096" fmla="*/ 1528566 w 2482948"/>
              <a:gd name="connsiteY28096" fmla="*/ 432373 h 2128862"/>
              <a:gd name="connsiteX28097" fmla="*/ 1539785 w 2482948"/>
              <a:gd name="connsiteY28097" fmla="*/ 436114 h 2128862"/>
              <a:gd name="connsiteX28098" fmla="*/ 1469592 w 2482948"/>
              <a:gd name="connsiteY28098" fmla="*/ 409469 h 2128862"/>
              <a:gd name="connsiteX28099" fmla="*/ 1463669 w 2482948"/>
              <a:gd name="connsiteY28099" fmla="*/ 407221 h 2128862"/>
              <a:gd name="connsiteX28100" fmla="*/ 1297189 w 2482948"/>
              <a:gd name="connsiteY28100" fmla="*/ 354548 h 2128862"/>
              <a:gd name="connsiteX28101" fmla="*/ 627984 w 2482948"/>
              <a:gd name="connsiteY28101" fmla="*/ 354113 h 2128862"/>
              <a:gd name="connsiteX28102" fmla="*/ 614909 w 2482948"/>
              <a:gd name="connsiteY28102" fmla="*/ 368036 h 2128862"/>
              <a:gd name="connsiteX28103" fmla="*/ 615482 w 2482948"/>
              <a:gd name="connsiteY28103" fmla="*/ 378953 h 2128862"/>
              <a:gd name="connsiteX28104" fmla="*/ 617124 w 2482948"/>
              <a:gd name="connsiteY28104" fmla="*/ 383936 h 2128862"/>
              <a:gd name="connsiteX28105" fmla="*/ 629547 w 2482948"/>
              <a:gd name="connsiteY28105" fmla="*/ 370159 h 2128862"/>
              <a:gd name="connsiteX28106" fmla="*/ 530109 w 2482948"/>
              <a:gd name="connsiteY28106" fmla="*/ 353979 h 2128862"/>
              <a:gd name="connsiteX28107" fmla="*/ 525775 w 2482948"/>
              <a:gd name="connsiteY28107" fmla="*/ 358513 h 2128862"/>
              <a:gd name="connsiteX28108" fmla="*/ 525774 w 2482948"/>
              <a:gd name="connsiteY28108" fmla="*/ 358514 h 2128862"/>
              <a:gd name="connsiteX28109" fmla="*/ 525343 w 2482948"/>
              <a:gd name="connsiteY28109" fmla="*/ 359018 h 2128862"/>
              <a:gd name="connsiteX28110" fmla="*/ 521211 w 2482948"/>
              <a:gd name="connsiteY28110" fmla="*/ 363860 h 2128862"/>
              <a:gd name="connsiteX28111" fmla="*/ 519656 w 2482948"/>
              <a:gd name="connsiteY28111" fmla="*/ 365682 h 2128862"/>
              <a:gd name="connsiteX28112" fmla="*/ 518302 w 2482948"/>
              <a:gd name="connsiteY28112" fmla="*/ 367268 h 2128862"/>
              <a:gd name="connsiteX28113" fmla="*/ 518912 w 2482948"/>
              <a:gd name="connsiteY28113" fmla="*/ 386463 h 2128862"/>
              <a:gd name="connsiteX28114" fmla="*/ 523608 w 2482948"/>
              <a:gd name="connsiteY28114" fmla="*/ 380968 h 2128862"/>
              <a:gd name="connsiteX28115" fmla="*/ 531457 w 2482948"/>
              <a:gd name="connsiteY28115" fmla="*/ 371786 h 2128862"/>
              <a:gd name="connsiteX28116" fmla="*/ 666974 w 2482948"/>
              <a:gd name="connsiteY28116" fmla="*/ 353666 h 2128862"/>
              <a:gd name="connsiteX28117" fmla="*/ 653849 w 2482948"/>
              <a:gd name="connsiteY28117" fmla="*/ 370361 h 2128862"/>
              <a:gd name="connsiteX28118" fmla="*/ 654025 w 2482948"/>
              <a:gd name="connsiteY28118" fmla="*/ 370835 h 2128862"/>
              <a:gd name="connsiteX28119" fmla="*/ 654068 w 2482948"/>
              <a:gd name="connsiteY28119" fmla="*/ 370948 h 2128862"/>
              <a:gd name="connsiteX28120" fmla="*/ 654174 w 2482948"/>
              <a:gd name="connsiteY28120" fmla="*/ 371235 h 2128862"/>
              <a:gd name="connsiteX28121" fmla="*/ 655027 w 2482948"/>
              <a:gd name="connsiteY28121" fmla="*/ 370300 h 2128862"/>
              <a:gd name="connsiteX28122" fmla="*/ 656520 w 2482948"/>
              <a:gd name="connsiteY28122" fmla="*/ 368663 h 2128862"/>
              <a:gd name="connsiteX28123" fmla="*/ 661462 w 2482948"/>
              <a:gd name="connsiteY28123" fmla="*/ 363784 h 2128862"/>
              <a:gd name="connsiteX28124" fmla="*/ 665587 w 2482948"/>
              <a:gd name="connsiteY28124" fmla="*/ 358907 h 2128862"/>
              <a:gd name="connsiteX28125" fmla="*/ 666623 w 2482948"/>
              <a:gd name="connsiteY28125" fmla="*/ 357683 h 2128862"/>
              <a:gd name="connsiteX28126" fmla="*/ 667330 w 2482948"/>
              <a:gd name="connsiteY28126" fmla="*/ 356848 h 2128862"/>
              <a:gd name="connsiteX28127" fmla="*/ 1086435 w 2482948"/>
              <a:gd name="connsiteY28127" fmla="*/ 352861 h 2128862"/>
              <a:gd name="connsiteX28128" fmla="*/ 1076249 w 2482948"/>
              <a:gd name="connsiteY28128" fmla="*/ 371081 h 2128862"/>
              <a:gd name="connsiteX28129" fmla="*/ 1073417 w 2482948"/>
              <a:gd name="connsiteY28129" fmla="*/ 376147 h 2128862"/>
              <a:gd name="connsiteX28130" fmla="*/ 1068375 w 2482948"/>
              <a:gd name="connsiteY28130" fmla="*/ 385166 h 2128862"/>
              <a:gd name="connsiteX28131" fmla="*/ 1067667 w 2482948"/>
              <a:gd name="connsiteY28131" fmla="*/ 387181 h 2128862"/>
              <a:gd name="connsiteX28132" fmla="*/ 1074528 w 2482948"/>
              <a:gd name="connsiteY28132" fmla="*/ 375158 h 2128862"/>
              <a:gd name="connsiteX28133" fmla="*/ 1086080 w 2482948"/>
              <a:gd name="connsiteY28133" fmla="*/ 354912 h 2128862"/>
              <a:gd name="connsiteX28134" fmla="*/ 869881 w 2482948"/>
              <a:gd name="connsiteY28134" fmla="*/ 352129 h 2128862"/>
              <a:gd name="connsiteX28135" fmla="*/ 866569 w 2482948"/>
              <a:gd name="connsiteY28135" fmla="*/ 356478 h 2128862"/>
              <a:gd name="connsiteX28136" fmla="*/ 865752 w 2482948"/>
              <a:gd name="connsiteY28136" fmla="*/ 357980 h 2128862"/>
              <a:gd name="connsiteX28137" fmla="*/ 868716 w 2482948"/>
              <a:gd name="connsiteY28137" fmla="*/ 355156 h 2128862"/>
              <a:gd name="connsiteX28138" fmla="*/ 870340 w 2482948"/>
              <a:gd name="connsiteY28138" fmla="*/ 353609 h 2128862"/>
              <a:gd name="connsiteX28139" fmla="*/ 1002488 w 2482948"/>
              <a:gd name="connsiteY28139" fmla="*/ 351973 h 2128862"/>
              <a:gd name="connsiteX28140" fmla="*/ 990581 w 2482948"/>
              <a:gd name="connsiteY28140" fmla="*/ 372353 h 2128862"/>
              <a:gd name="connsiteX28141" fmla="*/ 990915 w 2482948"/>
              <a:gd name="connsiteY28141" fmla="*/ 378861 h 2128862"/>
              <a:gd name="connsiteX28142" fmla="*/ 990917 w 2482948"/>
              <a:gd name="connsiteY28142" fmla="*/ 378888 h 2128862"/>
              <a:gd name="connsiteX28143" fmla="*/ 1002876 w 2482948"/>
              <a:gd name="connsiteY28143" fmla="*/ 356848 h 2128862"/>
              <a:gd name="connsiteX28144" fmla="*/ 1003052 w 2482948"/>
              <a:gd name="connsiteY28144" fmla="*/ 356523 h 2128862"/>
              <a:gd name="connsiteX28145" fmla="*/ 1002777 w 2482948"/>
              <a:gd name="connsiteY28145" fmla="*/ 354305 h 2128862"/>
              <a:gd name="connsiteX28146" fmla="*/ 1002754 w 2482948"/>
              <a:gd name="connsiteY28146" fmla="*/ 354116 h 2128862"/>
              <a:gd name="connsiteX28147" fmla="*/ 463530 w 2482948"/>
              <a:gd name="connsiteY28147" fmla="*/ 351105 h 2128862"/>
              <a:gd name="connsiteX28148" fmla="*/ 375285 w 2482948"/>
              <a:gd name="connsiteY28148" fmla="*/ 460720 h 2128862"/>
              <a:gd name="connsiteX28149" fmla="*/ 325923 w 2482948"/>
              <a:gd name="connsiteY28149" fmla="*/ 528421 h 2128862"/>
              <a:gd name="connsiteX28150" fmla="*/ 91517 w 2482948"/>
              <a:gd name="connsiteY28150" fmla="*/ 932979 h 2128862"/>
              <a:gd name="connsiteX28151" fmla="*/ 55132 w 2482948"/>
              <a:gd name="connsiteY28151" fmla="*/ 1021795 h 2128862"/>
              <a:gd name="connsiteX28152" fmla="*/ 45740 w 2482948"/>
              <a:gd name="connsiteY28152" fmla="*/ 1048061 h 2128862"/>
              <a:gd name="connsiteX28153" fmla="*/ 29436 w 2482948"/>
              <a:gd name="connsiteY28153" fmla="*/ 1093655 h 2128862"/>
              <a:gd name="connsiteX28154" fmla="*/ 29812 w 2482948"/>
              <a:gd name="connsiteY28154" fmla="*/ 1095700 h 2128862"/>
              <a:gd name="connsiteX28155" fmla="*/ 32422 w 2482948"/>
              <a:gd name="connsiteY28155" fmla="*/ 1089153 h 2128862"/>
              <a:gd name="connsiteX28156" fmla="*/ 56820 w 2482948"/>
              <a:gd name="connsiteY28156" fmla="*/ 1027930 h 2128862"/>
              <a:gd name="connsiteX28157" fmla="*/ 94825 w 2482948"/>
              <a:gd name="connsiteY28157" fmla="*/ 940562 h 2128862"/>
              <a:gd name="connsiteX28158" fmla="*/ 331574 w 2482948"/>
              <a:gd name="connsiteY28158" fmla="*/ 540693 h 2128862"/>
              <a:gd name="connsiteX28159" fmla="*/ 381075 w 2482948"/>
              <a:gd name="connsiteY28159" fmla="*/ 473543 h 2128862"/>
              <a:gd name="connsiteX28160" fmla="*/ 443838 w 2482948"/>
              <a:gd name="connsiteY28160" fmla="*/ 393422 h 2128862"/>
              <a:gd name="connsiteX28161" fmla="*/ 463939 w 2482948"/>
              <a:gd name="connsiteY28161" fmla="*/ 369750 h 2128862"/>
              <a:gd name="connsiteX28162" fmla="*/ 464514 w 2482948"/>
              <a:gd name="connsiteY28162" fmla="*/ 369073 h 2128862"/>
              <a:gd name="connsiteX28163" fmla="*/ 464248 w 2482948"/>
              <a:gd name="connsiteY28163" fmla="*/ 364226 h 2128862"/>
              <a:gd name="connsiteX28164" fmla="*/ 464107 w 2482948"/>
              <a:gd name="connsiteY28164" fmla="*/ 361653 h 2128862"/>
              <a:gd name="connsiteX28165" fmla="*/ 812562 w 2482948"/>
              <a:gd name="connsiteY28165" fmla="*/ 351082 h 2128862"/>
              <a:gd name="connsiteX28166" fmla="*/ 813032 w 2482948"/>
              <a:gd name="connsiteY28166" fmla="*/ 352504 h 2128862"/>
              <a:gd name="connsiteX28167" fmla="*/ 813202 w 2482948"/>
              <a:gd name="connsiteY28167" fmla="*/ 353020 h 2128862"/>
              <a:gd name="connsiteX28168" fmla="*/ 814424 w 2482948"/>
              <a:gd name="connsiteY28168" fmla="*/ 351806 h 2128862"/>
              <a:gd name="connsiteX28169" fmla="*/ 813226 w 2482948"/>
              <a:gd name="connsiteY28169" fmla="*/ 351340 h 2128862"/>
              <a:gd name="connsiteX28170" fmla="*/ 907677 w 2482948"/>
              <a:gd name="connsiteY28170" fmla="*/ 351030 h 2128862"/>
              <a:gd name="connsiteX28171" fmla="*/ 897117 w 2482948"/>
              <a:gd name="connsiteY28171" fmla="*/ 365672 h 2128862"/>
              <a:gd name="connsiteX28172" fmla="*/ 897526 w 2482948"/>
              <a:gd name="connsiteY28172" fmla="*/ 367214 h 2128862"/>
              <a:gd name="connsiteX28173" fmla="*/ 897536 w 2482948"/>
              <a:gd name="connsiteY28173" fmla="*/ 367250 h 2128862"/>
              <a:gd name="connsiteX28174" fmla="*/ 897608 w 2482948"/>
              <a:gd name="connsiteY28174" fmla="*/ 367521 h 2128862"/>
              <a:gd name="connsiteX28175" fmla="*/ 901198 w 2482948"/>
              <a:gd name="connsiteY28175" fmla="*/ 362777 h 2128862"/>
              <a:gd name="connsiteX28176" fmla="*/ 908236 w 2482948"/>
              <a:gd name="connsiteY28176" fmla="*/ 353475 h 2128862"/>
              <a:gd name="connsiteX28177" fmla="*/ 984207 w 2482948"/>
              <a:gd name="connsiteY28177" fmla="*/ 350999 h 2128862"/>
              <a:gd name="connsiteX28178" fmla="*/ 982330 w 2482948"/>
              <a:gd name="connsiteY28178" fmla="*/ 354017 h 2128862"/>
              <a:gd name="connsiteX28179" fmla="*/ 982230 w 2482948"/>
              <a:gd name="connsiteY28179" fmla="*/ 354177 h 2128862"/>
              <a:gd name="connsiteX28180" fmla="*/ 979291 w 2482948"/>
              <a:gd name="connsiteY28180" fmla="*/ 358903 h 2128862"/>
              <a:gd name="connsiteX28181" fmla="*/ 972654 w 2482948"/>
              <a:gd name="connsiteY28181" fmla="*/ 368203 h 2128862"/>
              <a:gd name="connsiteX28182" fmla="*/ 972734 w 2482948"/>
              <a:gd name="connsiteY28182" fmla="*/ 368689 h 2128862"/>
              <a:gd name="connsiteX28183" fmla="*/ 973151 w 2482948"/>
              <a:gd name="connsiteY28183" fmla="*/ 373637 h 2128862"/>
              <a:gd name="connsiteX28184" fmla="*/ 984851 w 2482948"/>
              <a:gd name="connsiteY28184" fmla="*/ 355170 h 2128862"/>
              <a:gd name="connsiteX28185" fmla="*/ 807644 w 2482948"/>
              <a:gd name="connsiteY28185" fmla="*/ 350862 h 2128862"/>
              <a:gd name="connsiteX28186" fmla="*/ 806247 w 2482948"/>
              <a:gd name="connsiteY28186" fmla="*/ 352172 h 2128862"/>
              <a:gd name="connsiteX28187" fmla="*/ 802455 w 2482948"/>
              <a:gd name="connsiteY28187" fmla="*/ 363698 h 2128862"/>
              <a:gd name="connsiteX28188" fmla="*/ 809549 w 2482948"/>
              <a:gd name="connsiteY28188" fmla="*/ 356650 h 2128862"/>
              <a:gd name="connsiteX28189" fmla="*/ 510110 w 2482948"/>
              <a:gd name="connsiteY28189" fmla="*/ 349704 h 2128862"/>
              <a:gd name="connsiteX28190" fmla="*/ 501484 w 2482948"/>
              <a:gd name="connsiteY28190" fmla="*/ 359836 h 2128862"/>
              <a:gd name="connsiteX28191" fmla="*/ 501060 w 2482948"/>
              <a:gd name="connsiteY28191" fmla="*/ 380579 h 2128862"/>
              <a:gd name="connsiteX28192" fmla="*/ 505196 w 2482948"/>
              <a:gd name="connsiteY28192" fmla="*/ 375729 h 2128862"/>
              <a:gd name="connsiteX28193" fmla="*/ 511179 w 2482948"/>
              <a:gd name="connsiteY28193" fmla="*/ 368712 h 2128862"/>
              <a:gd name="connsiteX28194" fmla="*/ 509792 w 2482948"/>
              <a:gd name="connsiteY28194" fmla="*/ 355750 h 2128862"/>
              <a:gd name="connsiteX28195" fmla="*/ 607378 w 2482948"/>
              <a:gd name="connsiteY28195" fmla="*/ 349319 h 2128862"/>
              <a:gd name="connsiteX28196" fmla="*/ 594819 w 2482948"/>
              <a:gd name="connsiteY28196" fmla="*/ 363159 h 2128862"/>
              <a:gd name="connsiteX28197" fmla="*/ 595192 w 2482948"/>
              <a:gd name="connsiteY28197" fmla="*/ 368308 h 2128862"/>
              <a:gd name="connsiteX28198" fmla="*/ 595458 w 2482948"/>
              <a:gd name="connsiteY28198" fmla="*/ 371976 h 2128862"/>
              <a:gd name="connsiteX28199" fmla="*/ 596034 w 2482948"/>
              <a:gd name="connsiteY28199" fmla="*/ 379914 h 2128862"/>
              <a:gd name="connsiteX28200" fmla="*/ 601242 w 2482948"/>
              <a:gd name="connsiteY28200" fmla="*/ 374060 h 2128862"/>
              <a:gd name="connsiteX28201" fmla="*/ 609277 w 2482948"/>
              <a:gd name="connsiteY28201" fmla="*/ 365946 h 2128862"/>
              <a:gd name="connsiteX28202" fmla="*/ 1054692 w 2482948"/>
              <a:gd name="connsiteY28202" fmla="*/ 346984 h 2128862"/>
              <a:gd name="connsiteX28203" fmla="*/ 1046104 w 2482948"/>
              <a:gd name="connsiteY28203" fmla="*/ 364761 h 2128862"/>
              <a:gd name="connsiteX28204" fmla="*/ 1040981 w 2482948"/>
              <a:gd name="connsiteY28204" fmla="*/ 375364 h 2128862"/>
              <a:gd name="connsiteX28205" fmla="*/ 1039748 w 2482948"/>
              <a:gd name="connsiteY28205" fmla="*/ 377915 h 2128862"/>
              <a:gd name="connsiteX28206" fmla="*/ 1039744 w 2482948"/>
              <a:gd name="connsiteY28206" fmla="*/ 377967 h 2128862"/>
              <a:gd name="connsiteX28207" fmla="*/ 1039740 w 2482948"/>
              <a:gd name="connsiteY28207" fmla="*/ 378007 h 2128862"/>
              <a:gd name="connsiteX28208" fmla="*/ 1039737 w 2482948"/>
              <a:gd name="connsiteY28208" fmla="*/ 378047 h 2128862"/>
              <a:gd name="connsiteX28209" fmla="*/ 1050155 w 2482948"/>
              <a:gd name="connsiteY28209" fmla="*/ 356446 h 2128862"/>
              <a:gd name="connsiteX28210" fmla="*/ 1054684 w 2482948"/>
              <a:gd name="connsiteY28210" fmla="*/ 347054 h 2128862"/>
              <a:gd name="connsiteX28211" fmla="*/ 887246 w 2482948"/>
              <a:gd name="connsiteY28211" fmla="*/ 345930 h 2128862"/>
              <a:gd name="connsiteX28212" fmla="*/ 876978 w 2482948"/>
              <a:gd name="connsiteY28212" fmla="*/ 359363 h 2128862"/>
              <a:gd name="connsiteX28213" fmla="*/ 877962 w 2482948"/>
              <a:gd name="connsiteY28213" fmla="*/ 362539 h 2128862"/>
              <a:gd name="connsiteX28214" fmla="*/ 878212 w 2482948"/>
              <a:gd name="connsiteY28214" fmla="*/ 363345 h 2128862"/>
              <a:gd name="connsiteX28215" fmla="*/ 878330 w 2482948"/>
              <a:gd name="connsiteY28215" fmla="*/ 363727 h 2128862"/>
              <a:gd name="connsiteX28216" fmla="*/ 879118 w 2482948"/>
              <a:gd name="connsiteY28216" fmla="*/ 362546 h 2128862"/>
              <a:gd name="connsiteX28217" fmla="*/ 888416 w 2482948"/>
              <a:gd name="connsiteY28217" fmla="*/ 350369 h 2128862"/>
              <a:gd name="connsiteX28218" fmla="*/ 1038423 w 2482948"/>
              <a:gd name="connsiteY28218" fmla="*/ 345074 h 2128862"/>
              <a:gd name="connsiteX28219" fmla="*/ 1038315 w 2482948"/>
              <a:gd name="connsiteY28219" fmla="*/ 345322 h 2128862"/>
              <a:gd name="connsiteX28220" fmla="*/ 1034059 w 2482948"/>
              <a:gd name="connsiteY28220" fmla="*/ 355079 h 2128862"/>
              <a:gd name="connsiteX28221" fmla="*/ 1025379 w 2482948"/>
              <a:gd name="connsiteY28221" fmla="*/ 376440 h 2128862"/>
              <a:gd name="connsiteX28222" fmla="*/ 1024538 w 2482948"/>
              <a:gd name="connsiteY28222" fmla="*/ 377974 h 2128862"/>
              <a:gd name="connsiteX28223" fmla="*/ 1024527 w 2482948"/>
              <a:gd name="connsiteY28223" fmla="*/ 378994 h 2128862"/>
              <a:gd name="connsiteX28224" fmla="*/ 1031233 w 2482948"/>
              <a:gd name="connsiteY28224" fmla="*/ 364110 h 2128862"/>
              <a:gd name="connsiteX28225" fmla="*/ 1035089 w 2482948"/>
              <a:gd name="connsiteY28225" fmla="*/ 355552 h 2128862"/>
              <a:gd name="connsiteX28226" fmla="*/ 1038151 w 2482948"/>
              <a:gd name="connsiteY28226" fmla="*/ 348284 h 2128862"/>
              <a:gd name="connsiteX28227" fmla="*/ 1103865 w 2482948"/>
              <a:gd name="connsiteY28227" fmla="*/ 344418 h 2128862"/>
              <a:gd name="connsiteX28228" fmla="*/ 1094200 w 2482948"/>
              <a:gd name="connsiteY28228" fmla="*/ 361044 h 2128862"/>
              <a:gd name="connsiteX28229" fmla="*/ 1082927 w 2482948"/>
              <a:gd name="connsiteY28229" fmla="*/ 380437 h 2128862"/>
              <a:gd name="connsiteX28230" fmla="*/ 1082688 w 2482948"/>
              <a:gd name="connsiteY28230" fmla="*/ 381079 h 2128862"/>
              <a:gd name="connsiteX28231" fmla="*/ 1082312 w 2482948"/>
              <a:gd name="connsiteY28231" fmla="*/ 382087 h 2128862"/>
              <a:gd name="connsiteX28232" fmla="*/ 1081600 w 2482948"/>
              <a:gd name="connsiteY28232" fmla="*/ 383999 h 2128862"/>
              <a:gd name="connsiteX28233" fmla="*/ 1103207 w 2482948"/>
              <a:gd name="connsiteY28233" fmla="*/ 347764 h 2128862"/>
              <a:gd name="connsiteX28234" fmla="*/ 1103674 w 2482948"/>
              <a:gd name="connsiteY28234" fmla="*/ 345388 h 2128862"/>
              <a:gd name="connsiteX28235" fmla="*/ 1103836 w 2482948"/>
              <a:gd name="connsiteY28235" fmla="*/ 344569 h 2128862"/>
              <a:gd name="connsiteX28236" fmla="*/ 588717 w 2482948"/>
              <a:gd name="connsiteY28236" fmla="*/ 344132 h 2128862"/>
              <a:gd name="connsiteX28237" fmla="*/ 576151 w 2482948"/>
              <a:gd name="connsiteY28237" fmla="*/ 357383 h 2128862"/>
              <a:gd name="connsiteX28238" fmla="*/ 576647 w 2482948"/>
              <a:gd name="connsiteY28238" fmla="*/ 375133 h 2128862"/>
              <a:gd name="connsiteX28239" fmla="*/ 589873 w 2482948"/>
              <a:gd name="connsiteY28239" fmla="*/ 360269 h 2128862"/>
              <a:gd name="connsiteX28240" fmla="*/ 589675 w 2482948"/>
              <a:gd name="connsiteY28240" fmla="*/ 357496 h 2128862"/>
              <a:gd name="connsiteX28241" fmla="*/ 588881 w 2482948"/>
              <a:gd name="connsiteY28241" fmla="*/ 346424 h 2128862"/>
              <a:gd name="connsiteX28242" fmla="*/ 963781 w 2482948"/>
              <a:gd name="connsiteY28242" fmla="*/ 343279 h 2128862"/>
              <a:gd name="connsiteX28243" fmla="*/ 951893 w 2482948"/>
              <a:gd name="connsiteY28243" fmla="*/ 357611 h 2128862"/>
              <a:gd name="connsiteX28244" fmla="*/ 953426 w 2482948"/>
              <a:gd name="connsiteY28244" fmla="*/ 366184 h 2128862"/>
              <a:gd name="connsiteX28245" fmla="*/ 955112 w 2482948"/>
              <a:gd name="connsiteY28245" fmla="*/ 363993 h 2128862"/>
              <a:gd name="connsiteX28246" fmla="*/ 957500 w 2482948"/>
              <a:gd name="connsiteY28246" fmla="*/ 360890 h 2128862"/>
              <a:gd name="connsiteX28247" fmla="*/ 965071 w 2482948"/>
              <a:gd name="connsiteY28247" fmla="*/ 351052 h 2128862"/>
              <a:gd name="connsiteX28248" fmla="*/ 964980 w 2482948"/>
              <a:gd name="connsiteY28248" fmla="*/ 350504 h 2128862"/>
              <a:gd name="connsiteX28249" fmla="*/ 799698 w 2482948"/>
              <a:gd name="connsiteY28249" fmla="*/ 342413 h 2128862"/>
              <a:gd name="connsiteX28250" fmla="*/ 799698 w 2482948"/>
              <a:gd name="connsiteY28250" fmla="*/ 350793 h 2128862"/>
              <a:gd name="connsiteX28251" fmla="*/ 803446 w 2482948"/>
              <a:gd name="connsiteY28251" fmla="*/ 347433 h 2128862"/>
              <a:gd name="connsiteX28252" fmla="*/ 804115 w 2482948"/>
              <a:gd name="connsiteY28252" fmla="*/ 345542 h 2128862"/>
              <a:gd name="connsiteX28253" fmla="*/ 804506 w 2482948"/>
              <a:gd name="connsiteY28253" fmla="*/ 344435 h 2128862"/>
              <a:gd name="connsiteX28254" fmla="*/ 866726 w 2482948"/>
              <a:gd name="connsiteY28254" fmla="*/ 341945 h 2128862"/>
              <a:gd name="connsiteX28255" fmla="*/ 864051 w 2482948"/>
              <a:gd name="connsiteY28255" fmla="*/ 344267 h 2128862"/>
              <a:gd name="connsiteX28256" fmla="*/ 857884 w 2482948"/>
              <a:gd name="connsiteY28256" fmla="*/ 352341 h 2128862"/>
              <a:gd name="connsiteX28257" fmla="*/ 855796 w 2482948"/>
              <a:gd name="connsiteY28257" fmla="*/ 356517 h 2128862"/>
              <a:gd name="connsiteX28258" fmla="*/ 860227 w 2482948"/>
              <a:gd name="connsiteY28258" fmla="*/ 358547 h 2128862"/>
              <a:gd name="connsiteX28259" fmla="*/ 862709 w 2482948"/>
              <a:gd name="connsiteY28259" fmla="*/ 354272 h 2128862"/>
              <a:gd name="connsiteX28260" fmla="*/ 868279 w 2482948"/>
              <a:gd name="connsiteY28260" fmla="*/ 346957 h 2128862"/>
              <a:gd name="connsiteX28261" fmla="*/ 794872 w 2482948"/>
              <a:gd name="connsiteY28261" fmla="*/ 340283 h 2128862"/>
              <a:gd name="connsiteX28262" fmla="*/ 792171 w 2482948"/>
              <a:gd name="connsiteY28262" fmla="*/ 342764 h 2128862"/>
              <a:gd name="connsiteX28263" fmla="*/ 794351 w 2482948"/>
              <a:gd name="connsiteY28263" fmla="*/ 351330 h 2128862"/>
              <a:gd name="connsiteX28264" fmla="*/ 794872 w 2482948"/>
              <a:gd name="connsiteY28264" fmla="*/ 353376 h 2128862"/>
              <a:gd name="connsiteX28265" fmla="*/ 844865 w 2482948"/>
              <a:gd name="connsiteY28265" fmla="*/ 339992 h 2128862"/>
              <a:gd name="connsiteX28266" fmla="*/ 842166 w 2482948"/>
              <a:gd name="connsiteY28266" fmla="*/ 343516 h 2128862"/>
              <a:gd name="connsiteX28267" fmla="*/ 840637 w 2482948"/>
              <a:gd name="connsiteY28267" fmla="*/ 347593 h 2128862"/>
              <a:gd name="connsiteX28268" fmla="*/ 844510 w 2482948"/>
              <a:gd name="connsiteY28268" fmla="*/ 349308 h 2128862"/>
              <a:gd name="connsiteX28269" fmla="*/ 846376 w 2482948"/>
              <a:gd name="connsiteY28269" fmla="*/ 345440 h 2128862"/>
              <a:gd name="connsiteX28270" fmla="*/ 846340 w 2482948"/>
              <a:gd name="connsiteY28270" fmla="*/ 345308 h 2128862"/>
              <a:gd name="connsiteX28271" fmla="*/ 1000772 w 2482948"/>
              <a:gd name="connsiteY28271" fmla="*/ 338133 h 2128862"/>
              <a:gd name="connsiteX28272" fmla="*/ 1000002 w 2482948"/>
              <a:gd name="connsiteY28272" fmla="*/ 339350 h 2128862"/>
              <a:gd name="connsiteX28273" fmla="*/ 993169 w 2482948"/>
              <a:gd name="connsiteY28273" fmla="*/ 352449 h 2128862"/>
              <a:gd name="connsiteX28274" fmla="*/ 989823 w 2482948"/>
              <a:gd name="connsiteY28274" fmla="*/ 357577 h 2128862"/>
              <a:gd name="connsiteX28275" fmla="*/ 990020 w 2482948"/>
              <a:gd name="connsiteY28275" fmla="*/ 361412 h 2128862"/>
              <a:gd name="connsiteX28276" fmla="*/ 990023 w 2482948"/>
              <a:gd name="connsiteY28276" fmla="*/ 361472 h 2128862"/>
              <a:gd name="connsiteX28277" fmla="*/ 990132 w 2482948"/>
              <a:gd name="connsiteY28277" fmla="*/ 363607 h 2128862"/>
              <a:gd name="connsiteX28278" fmla="*/ 1001519 w 2482948"/>
              <a:gd name="connsiteY28278" fmla="*/ 344157 h 2128862"/>
              <a:gd name="connsiteX28279" fmla="*/ 1001422 w 2482948"/>
              <a:gd name="connsiteY28279" fmla="*/ 343375 h 2128862"/>
              <a:gd name="connsiteX28280" fmla="*/ 1001336 w 2482948"/>
              <a:gd name="connsiteY28280" fmla="*/ 342686 h 2128862"/>
              <a:gd name="connsiteX28281" fmla="*/ 1089115 w 2482948"/>
              <a:gd name="connsiteY28281" fmla="*/ 337347 h 2128862"/>
              <a:gd name="connsiteX28282" fmla="*/ 1072867 w 2482948"/>
              <a:gd name="connsiteY28282" fmla="*/ 366913 h 2128862"/>
              <a:gd name="connsiteX28283" fmla="*/ 1072823 w 2482948"/>
              <a:gd name="connsiteY28283" fmla="*/ 367213 h 2128862"/>
              <a:gd name="connsiteX28284" fmla="*/ 1072616 w 2482948"/>
              <a:gd name="connsiteY28284" fmla="*/ 368647 h 2128862"/>
              <a:gd name="connsiteX28285" fmla="*/ 1088642 w 2482948"/>
              <a:gd name="connsiteY28285" fmla="*/ 340087 h 2128862"/>
              <a:gd name="connsiteX28286" fmla="*/ 904434 w 2482948"/>
              <a:gd name="connsiteY28286" fmla="*/ 336841 h 2128862"/>
              <a:gd name="connsiteX28287" fmla="*/ 893295 w 2482948"/>
              <a:gd name="connsiteY28287" fmla="*/ 351248 h 2128862"/>
              <a:gd name="connsiteX28288" fmla="*/ 893499 w 2482948"/>
              <a:gd name="connsiteY28288" fmla="*/ 352017 h 2128862"/>
              <a:gd name="connsiteX28289" fmla="*/ 894699 w 2482948"/>
              <a:gd name="connsiteY28289" fmla="*/ 350824 h 2128862"/>
              <a:gd name="connsiteX28290" fmla="*/ 904627 w 2482948"/>
              <a:gd name="connsiteY28290" fmla="*/ 342276 h 2128862"/>
              <a:gd name="connsiteX28291" fmla="*/ 905505 w 2482948"/>
              <a:gd name="connsiteY28291" fmla="*/ 341527 h 2128862"/>
              <a:gd name="connsiteX28292" fmla="*/ 570848 w 2482948"/>
              <a:gd name="connsiteY28292" fmla="*/ 336690 h 2128862"/>
              <a:gd name="connsiteX28293" fmla="*/ 554982 w 2482948"/>
              <a:gd name="connsiteY28293" fmla="*/ 353377 h 2128862"/>
              <a:gd name="connsiteX28294" fmla="*/ 555415 w 2482948"/>
              <a:gd name="connsiteY28294" fmla="*/ 359326 h 2128862"/>
              <a:gd name="connsiteX28295" fmla="*/ 555749 w 2482948"/>
              <a:gd name="connsiteY28295" fmla="*/ 363924 h 2128862"/>
              <a:gd name="connsiteX28296" fmla="*/ 556265 w 2482948"/>
              <a:gd name="connsiteY28296" fmla="*/ 371018 h 2128862"/>
              <a:gd name="connsiteX28297" fmla="*/ 571451 w 2482948"/>
              <a:gd name="connsiteY28297" fmla="*/ 354524 h 2128862"/>
              <a:gd name="connsiteX28298" fmla="*/ 790423 w 2482948"/>
              <a:gd name="connsiteY28298" fmla="*/ 335896 h 2128862"/>
              <a:gd name="connsiteX28299" fmla="*/ 790508 w 2482948"/>
              <a:gd name="connsiteY28299" fmla="*/ 336228 h 2128862"/>
              <a:gd name="connsiteX28300" fmla="*/ 790730 w 2482948"/>
              <a:gd name="connsiteY28300" fmla="*/ 336034 h 2128862"/>
              <a:gd name="connsiteX28301" fmla="*/ 645214 w 2482948"/>
              <a:gd name="connsiteY28301" fmla="*/ 335765 h 2128862"/>
              <a:gd name="connsiteX28302" fmla="*/ 632139 w 2482948"/>
              <a:gd name="connsiteY28302" fmla="*/ 349688 h 2128862"/>
              <a:gd name="connsiteX28303" fmla="*/ 633707 w 2482948"/>
              <a:gd name="connsiteY28303" fmla="*/ 365820 h 2128862"/>
              <a:gd name="connsiteX28304" fmla="*/ 639707 w 2482948"/>
              <a:gd name="connsiteY28304" fmla="*/ 359980 h 2128862"/>
              <a:gd name="connsiteX28305" fmla="*/ 646912 w 2482948"/>
              <a:gd name="connsiteY28305" fmla="*/ 352072 h 2128862"/>
              <a:gd name="connsiteX28306" fmla="*/ 548063 w 2482948"/>
              <a:gd name="connsiteY28306" fmla="*/ 335200 h 2128862"/>
              <a:gd name="connsiteX28307" fmla="*/ 535674 w 2482948"/>
              <a:gd name="connsiteY28307" fmla="*/ 348158 h 2128862"/>
              <a:gd name="connsiteX28308" fmla="*/ 536765 w 2482948"/>
              <a:gd name="connsiteY28308" fmla="*/ 365950 h 2128862"/>
              <a:gd name="connsiteX28309" fmla="*/ 549466 w 2482948"/>
              <a:gd name="connsiteY28309" fmla="*/ 352198 h 2128862"/>
              <a:gd name="connsiteX28310" fmla="*/ 548543 w 2482948"/>
              <a:gd name="connsiteY28310" fmla="*/ 341018 h 2128862"/>
              <a:gd name="connsiteX28311" fmla="*/ 981740 w 2482948"/>
              <a:gd name="connsiteY28311" fmla="*/ 335028 h 2128862"/>
              <a:gd name="connsiteX28312" fmla="*/ 974925 w 2482948"/>
              <a:gd name="connsiteY28312" fmla="*/ 345098 h 2128862"/>
              <a:gd name="connsiteX28313" fmla="*/ 969914 w 2482948"/>
              <a:gd name="connsiteY28313" fmla="*/ 351607 h 2128862"/>
              <a:gd name="connsiteX28314" fmla="*/ 970420 w 2482948"/>
              <a:gd name="connsiteY28314" fmla="*/ 354670 h 2128862"/>
              <a:gd name="connsiteX28315" fmla="*/ 970534 w 2482948"/>
              <a:gd name="connsiteY28315" fmla="*/ 355360 h 2128862"/>
              <a:gd name="connsiteX28316" fmla="*/ 971027 w 2482948"/>
              <a:gd name="connsiteY28316" fmla="*/ 358349 h 2128862"/>
              <a:gd name="connsiteX28317" fmla="*/ 982670 w 2482948"/>
              <a:gd name="connsiteY28317" fmla="*/ 341051 h 2128862"/>
              <a:gd name="connsiteX28318" fmla="*/ 1038516 w 2482948"/>
              <a:gd name="connsiteY28318" fmla="*/ 334266 h 2128862"/>
              <a:gd name="connsiteX28319" fmla="*/ 1038428 w 2482948"/>
              <a:gd name="connsiteY28319" fmla="*/ 334482 h 2128862"/>
              <a:gd name="connsiteX28320" fmla="*/ 1036256 w 2482948"/>
              <a:gd name="connsiteY28320" fmla="*/ 339834 h 2128862"/>
              <a:gd name="connsiteX28321" fmla="*/ 1034780 w 2482948"/>
              <a:gd name="connsiteY28321" fmla="*/ 343473 h 2128862"/>
              <a:gd name="connsiteX28322" fmla="*/ 1036115 w 2482948"/>
              <a:gd name="connsiteY28322" fmla="*/ 340414 h 2128862"/>
              <a:gd name="connsiteX28323" fmla="*/ 1038568 w 2482948"/>
              <a:gd name="connsiteY28323" fmla="*/ 334790 h 2128862"/>
              <a:gd name="connsiteX28324" fmla="*/ 883996 w 2482948"/>
              <a:gd name="connsiteY28324" fmla="*/ 333598 h 2128862"/>
              <a:gd name="connsiteX28325" fmla="*/ 883976 w 2482948"/>
              <a:gd name="connsiteY28325" fmla="*/ 333624 h 2128862"/>
              <a:gd name="connsiteX28326" fmla="*/ 883545 w 2482948"/>
              <a:gd name="connsiteY28326" fmla="*/ 334190 h 2128862"/>
              <a:gd name="connsiteX28327" fmla="*/ 873331 w 2482948"/>
              <a:gd name="connsiteY28327" fmla="*/ 347600 h 2128862"/>
              <a:gd name="connsiteX28328" fmla="*/ 874087 w 2482948"/>
              <a:gd name="connsiteY28328" fmla="*/ 350038 h 2128862"/>
              <a:gd name="connsiteX28329" fmla="*/ 885470 w 2482948"/>
              <a:gd name="connsiteY28329" fmla="*/ 339190 h 2128862"/>
              <a:gd name="connsiteX28330" fmla="*/ 1073124 w 2482948"/>
              <a:gd name="connsiteY28330" fmla="*/ 333054 h 2128862"/>
              <a:gd name="connsiteX28331" fmla="*/ 1073115 w 2482948"/>
              <a:gd name="connsiteY28331" fmla="*/ 333073 h 2128862"/>
              <a:gd name="connsiteX28332" fmla="*/ 1073034 w 2482948"/>
              <a:gd name="connsiteY28332" fmla="*/ 333246 h 2128862"/>
              <a:gd name="connsiteX28333" fmla="*/ 1070199 w 2482948"/>
              <a:gd name="connsiteY28333" fmla="*/ 339336 h 2128862"/>
              <a:gd name="connsiteX28334" fmla="*/ 1072963 w 2482948"/>
              <a:gd name="connsiteY28334" fmla="*/ 334156 h 2128862"/>
              <a:gd name="connsiteX28335" fmla="*/ 1073115 w 2482948"/>
              <a:gd name="connsiteY28335" fmla="*/ 333117 h 2128862"/>
              <a:gd name="connsiteX28336" fmla="*/ 683535 w 2482948"/>
              <a:gd name="connsiteY28336" fmla="*/ 332600 h 2128862"/>
              <a:gd name="connsiteX28337" fmla="*/ 671192 w 2482948"/>
              <a:gd name="connsiteY28337" fmla="*/ 348300 h 2128862"/>
              <a:gd name="connsiteX28338" fmla="*/ 671351 w 2482948"/>
              <a:gd name="connsiteY28338" fmla="*/ 349715 h 2128862"/>
              <a:gd name="connsiteX28339" fmla="*/ 671587 w 2482948"/>
              <a:gd name="connsiteY28339" fmla="*/ 351816 h 2128862"/>
              <a:gd name="connsiteX28340" fmla="*/ 678718 w 2482948"/>
              <a:gd name="connsiteY28340" fmla="*/ 343387 h 2128862"/>
              <a:gd name="connsiteX28341" fmla="*/ 681605 w 2482948"/>
              <a:gd name="connsiteY28341" fmla="*/ 339974 h 2128862"/>
              <a:gd name="connsiteX28342" fmla="*/ 684059 w 2482948"/>
              <a:gd name="connsiteY28342" fmla="*/ 337074 h 2128862"/>
              <a:gd name="connsiteX28343" fmla="*/ 957279 w 2482948"/>
              <a:gd name="connsiteY28343" fmla="*/ 332155 h 2128862"/>
              <a:gd name="connsiteX28344" fmla="*/ 956286 w 2482948"/>
              <a:gd name="connsiteY28344" fmla="*/ 333274 h 2128862"/>
              <a:gd name="connsiteX28345" fmla="*/ 956243 w 2482948"/>
              <a:gd name="connsiteY28345" fmla="*/ 333850 h 2128862"/>
              <a:gd name="connsiteX28346" fmla="*/ 957300 w 2482948"/>
              <a:gd name="connsiteY28346" fmla="*/ 332348 h 2128862"/>
              <a:gd name="connsiteX28347" fmla="*/ 902341 w 2482948"/>
              <a:gd name="connsiteY28347" fmla="*/ 332132 h 2128862"/>
              <a:gd name="connsiteX28348" fmla="*/ 893046 w 2482948"/>
              <a:gd name="connsiteY28348" fmla="*/ 339517 h 2128862"/>
              <a:gd name="connsiteX28349" fmla="*/ 890762 w 2482948"/>
              <a:gd name="connsiteY28349" fmla="*/ 341692 h 2128862"/>
              <a:gd name="connsiteX28350" fmla="*/ 890946 w 2482948"/>
              <a:gd name="connsiteY28350" fmla="*/ 342388 h 2128862"/>
              <a:gd name="connsiteX28351" fmla="*/ 891865 w 2482948"/>
              <a:gd name="connsiteY28351" fmla="*/ 345852 h 2128862"/>
              <a:gd name="connsiteX28352" fmla="*/ 922749 w 2482948"/>
              <a:gd name="connsiteY28352" fmla="*/ 332044 h 2128862"/>
              <a:gd name="connsiteX28353" fmla="*/ 920722 w 2482948"/>
              <a:gd name="connsiteY28353" fmla="*/ 334014 h 2128862"/>
              <a:gd name="connsiteX28354" fmla="*/ 918140 w 2482948"/>
              <a:gd name="connsiteY28354" fmla="*/ 336523 h 2128862"/>
              <a:gd name="connsiteX28355" fmla="*/ 915585 w 2482948"/>
              <a:gd name="connsiteY28355" fmla="*/ 340066 h 2128862"/>
              <a:gd name="connsiteX28356" fmla="*/ 911322 w 2482948"/>
              <a:gd name="connsiteY28356" fmla="*/ 345976 h 2128862"/>
              <a:gd name="connsiteX28357" fmla="*/ 911358 w 2482948"/>
              <a:gd name="connsiteY28357" fmla="*/ 346131 h 2128862"/>
              <a:gd name="connsiteX28358" fmla="*/ 911924 w 2482948"/>
              <a:gd name="connsiteY28358" fmla="*/ 348602 h 2128862"/>
              <a:gd name="connsiteX28359" fmla="*/ 921030 w 2482948"/>
              <a:gd name="connsiteY28359" fmla="*/ 336566 h 2128862"/>
              <a:gd name="connsiteX28360" fmla="*/ 923114 w 2482948"/>
              <a:gd name="connsiteY28360" fmla="*/ 333813 h 2128862"/>
              <a:gd name="connsiteX28361" fmla="*/ 922834 w 2482948"/>
              <a:gd name="connsiteY28361" fmla="*/ 332456 h 2128862"/>
              <a:gd name="connsiteX28362" fmla="*/ 922826 w 2482948"/>
              <a:gd name="connsiteY28362" fmla="*/ 332416 h 2128862"/>
              <a:gd name="connsiteX28363" fmla="*/ 625691 w 2482948"/>
              <a:gd name="connsiteY28363" fmla="*/ 330570 h 2128862"/>
              <a:gd name="connsiteX28364" fmla="*/ 613580 w 2482948"/>
              <a:gd name="connsiteY28364" fmla="*/ 342701 h 2128862"/>
              <a:gd name="connsiteX28365" fmla="*/ 614429 w 2482948"/>
              <a:gd name="connsiteY28365" fmla="*/ 358883 h 2128862"/>
              <a:gd name="connsiteX28366" fmla="*/ 614507 w 2482948"/>
              <a:gd name="connsiteY28366" fmla="*/ 360370 h 2128862"/>
              <a:gd name="connsiteX28367" fmla="*/ 614521 w 2482948"/>
              <a:gd name="connsiteY28367" fmla="*/ 360649 h 2128862"/>
              <a:gd name="connsiteX28368" fmla="*/ 616641 w 2482948"/>
              <a:gd name="connsiteY28368" fmla="*/ 358508 h 2128862"/>
              <a:gd name="connsiteX28369" fmla="*/ 627269 w 2482948"/>
              <a:gd name="connsiteY28369" fmla="*/ 346769 h 2128862"/>
              <a:gd name="connsiteX28370" fmla="*/ 863197 w 2482948"/>
              <a:gd name="connsiteY28370" fmla="*/ 330555 h 2128862"/>
              <a:gd name="connsiteX28371" fmla="*/ 851495 w 2482948"/>
              <a:gd name="connsiteY28371" fmla="*/ 345877 h 2128862"/>
              <a:gd name="connsiteX28372" fmla="*/ 852018 w 2482948"/>
              <a:gd name="connsiteY28372" fmla="*/ 347780 h 2128862"/>
              <a:gd name="connsiteX28373" fmla="*/ 855402 w 2482948"/>
              <a:gd name="connsiteY28373" fmla="*/ 344844 h 2128862"/>
              <a:gd name="connsiteX28374" fmla="*/ 864133 w 2482948"/>
              <a:gd name="connsiteY28374" fmla="*/ 337267 h 2128862"/>
              <a:gd name="connsiteX28375" fmla="*/ 864342 w 2482948"/>
              <a:gd name="connsiteY28375" fmla="*/ 336993 h 2128862"/>
              <a:gd name="connsiteX28376" fmla="*/ 864946 w 2482948"/>
              <a:gd name="connsiteY28376" fmla="*/ 336200 h 2128862"/>
              <a:gd name="connsiteX28377" fmla="*/ 863742 w 2482948"/>
              <a:gd name="connsiteY28377" fmla="*/ 332313 h 2128862"/>
              <a:gd name="connsiteX28378" fmla="*/ 528283 w 2482948"/>
              <a:gd name="connsiteY28378" fmla="*/ 329851 h 2128862"/>
              <a:gd name="connsiteX28379" fmla="*/ 517470 w 2482948"/>
              <a:gd name="connsiteY28379" fmla="*/ 341124 h 2128862"/>
              <a:gd name="connsiteX28380" fmla="*/ 517814 w 2482948"/>
              <a:gd name="connsiteY28380" fmla="*/ 351930 h 2128862"/>
              <a:gd name="connsiteX28381" fmla="*/ 518090 w 2482948"/>
              <a:gd name="connsiteY28381" fmla="*/ 360606 h 2128862"/>
              <a:gd name="connsiteX28382" fmla="*/ 523890 w 2482948"/>
              <a:gd name="connsiteY28382" fmla="*/ 353802 h 2128862"/>
              <a:gd name="connsiteX28383" fmla="*/ 529627 w 2482948"/>
              <a:gd name="connsiteY28383" fmla="*/ 347606 h 2128862"/>
              <a:gd name="connsiteX28384" fmla="*/ 841910 w 2482948"/>
              <a:gd name="connsiteY28384" fmla="*/ 329333 h 2128862"/>
              <a:gd name="connsiteX28385" fmla="*/ 834167 w 2482948"/>
              <a:gd name="connsiteY28385" fmla="*/ 339379 h 2128862"/>
              <a:gd name="connsiteX28386" fmla="*/ 832967 w 2482948"/>
              <a:gd name="connsiteY28386" fmla="*/ 343112 h 2128862"/>
              <a:gd name="connsiteX28387" fmla="*/ 840636 w 2482948"/>
              <a:gd name="connsiteY28387" fmla="*/ 336030 h 2128862"/>
              <a:gd name="connsiteX28388" fmla="*/ 843029 w 2482948"/>
              <a:gd name="connsiteY28388" fmla="*/ 334060 h 2128862"/>
              <a:gd name="connsiteX28389" fmla="*/ 843185 w 2482948"/>
              <a:gd name="connsiteY28389" fmla="*/ 333931 h 2128862"/>
              <a:gd name="connsiteX28390" fmla="*/ 1019851 w 2482948"/>
              <a:gd name="connsiteY28390" fmla="*/ 328304 h 2128862"/>
              <a:gd name="connsiteX28391" fmla="*/ 1011375 w 2482948"/>
              <a:gd name="connsiteY28391" fmla="*/ 351713 h 2128862"/>
              <a:gd name="connsiteX28392" fmla="*/ 1008053 w 2482948"/>
              <a:gd name="connsiteY28392" fmla="*/ 357841 h 2128862"/>
              <a:gd name="connsiteX28393" fmla="*/ 1008112 w 2482948"/>
              <a:gd name="connsiteY28393" fmla="*/ 358316 h 2128862"/>
              <a:gd name="connsiteX28394" fmla="*/ 1008122 w 2482948"/>
              <a:gd name="connsiteY28394" fmla="*/ 358393 h 2128862"/>
              <a:gd name="connsiteX28395" fmla="*/ 1008124 w 2482948"/>
              <a:gd name="connsiteY28395" fmla="*/ 358412 h 2128862"/>
              <a:gd name="connsiteX28396" fmla="*/ 1007696 w 2482948"/>
              <a:gd name="connsiteY28396" fmla="*/ 379223 h 2128862"/>
              <a:gd name="connsiteX28397" fmla="*/ 1020577 w 2482948"/>
              <a:gd name="connsiteY28397" fmla="*/ 351497 h 2128862"/>
              <a:gd name="connsiteX28398" fmla="*/ 1020619 w 2482948"/>
              <a:gd name="connsiteY28398" fmla="*/ 347231 h 2128862"/>
              <a:gd name="connsiteX28399" fmla="*/ 1020643 w 2482948"/>
              <a:gd name="connsiteY28399" fmla="*/ 344822 h 2128862"/>
              <a:gd name="connsiteX28400" fmla="*/ 1020738 w 2482948"/>
              <a:gd name="connsiteY28400" fmla="*/ 335342 h 2128862"/>
              <a:gd name="connsiteX28401" fmla="*/ 882561 w 2482948"/>
              <a:gd name="connsiteY28401" fmla="*/ 328202 h 2128862"/>
              <a:gd name="connsiteX28402" fmla="*/ 876074 w 2482948"/>
              <a:gd name="connsiteY28402" fmla="*/ 333832 h 2128862"/>
              <a:gd name="connsiteX28403" fmla="*/ 873603 w 2482948"/>
              <a:gd name="connsiteY28403" fmla="*/ 335977 h 2128862"/>
              <a:gd name="connsiteX28404" fmla="*/ 870549 w 2482948"/>
              <a:gd name="connsiteY28404" fmla="*/ 338627 h 2128862"/>
              <a:gd name="connsiteX28405" fmla="*/ 871076 w 2482948"/>
              <a:gd name="connsiteY28405" fmla="*/ 340325 h 2128862"/>
              <a:gd name="connsiteX28406" fmla="*/ 871556 w 2482948"/>
              <a:gd name="connsiteY28406" fmla="*/ 341873 h 2128862"/>
              <a:gd name="connsiteX28407" fmla="*/ 871728 w 2482948"/>
              <a:gd name="connsiteY28407" fmla="*/ 342428 h 2128862"/>
              <a:gd name="connsiteX28408" fmla="*/ 1107230 w 2482948"/>
              <a:gd name="connsiteY28408" fmla="*/ 327318 h 2128862"/>
              <a:gd name="connsiteX28409" fmla="*/ 1090496 w 2482948"/>
              <a:gd name="connsiteY28409" fmla="*/ 356782 h 2128862"/>
              <a:gd name="connsiteX28410" fmla="*/ 1090390 w 2482948"/>
              <a:gd name="connsiteY28410" fmla="*/ 357398 h 2128862"/>
              <a:gd name="connsiteX28411" fmla="*/ 1090234 w 2482948"/>
              <a:gd name="connsiteY28411" fmla="*/ 358303 h 2128862"/>
              <a:gd name="connsiteX28412" fmla="*/ 1106683 w 2482948"/>
              <a:gd name="connsiteY28412" fmla="*/ 330099 h 2128862"/>
              <a:gd name="connsiteX28413" fmla="*/ 604844 w 2482948"/>
              <a:gd name="connsiteY28413" fmla="*/ 327124 h 2128862"/>
              <a:gd name="connsiteX28414" fmla="*/ 593104 w 2482948"/>
              <a:gd name="connsiteY28414" fmla="*/ 339505 h 2128862"/>
              <a:gd name="connsiteX28415" fmla="*/ 593734 w 2482948"/>
              <a:gd name="connsiteY28415" fmla="*/ 348197 h 2128862"/>
              <a:gd name="connsiteX28416" fmla="*/ 594269 w 2482948"/>
              <a:gd name="connsiteY28416" fmla="*/ 355571 h 2128862"/>
              <a:gd name="connsiteX28417" fmla="*/ 606670 w 2482948"/>
              <a:gd name="connsiteY28417" fmla="*/ 343117 h 2128862"/>
              <a:gd name="connsiteX28418" fmla="*/ 1288364 w 2482948"/>
              <a:gd name="connsiteY28418" fmla="*/ 326831 h 2128862"/>
              <a:gd name="connsiteX28419" fmla="*/ 1105304 w 2482948"/>
              <a:gd name="connsiteY28419" fmla="*/ 539951 h 2128862"/>
              <a:gd name="connsiteX28420" fmla="*/ 1293052 w 2482948"/>
              <a:gd name="connsiteY28420" fmla="*/ 352204 h 2128862"/>
              <a:gd name="connsiteX28421" fmla="*/ 1294706 w 2482948"/>
              <a:gd name="connsiteY28421" fmla="*/ 350548 h 2128862"/>
              <a:gd name="connsiteX28422" fmla="*/ 1425974 w 2482948"/>
              <a:gd name="connsiteY28422" fmla="*/ 388364 h 2128862"/>
              <a:gd name="connsiteX28423" fmla="*/ 1432657 w 2482948"/>
              <a:gd name="connsiteY28423" fmla="*/ 390842 h 2128862"/>
              <a:gd name="connsiteX28424" fmla="*/ 1477918 w 2482948"/>
              <a:gd name="connsiteY28424" fmla="*/ 407628 h 2128862"/>
              <a:gd name="connsiteX28425" fmla="*/ 1518966 w 2482948"/>
              <a:gd name="connsiteY28425" fmla="*/ 422851 h 2128862"/>
              <a:gd name="connsiteX28426" fmla="*/ 999348 w 2482948"/>
              <a:gd name="connsiteY28426" fmla="*/ 326655 h 2128862"/>
              <a:gd name="connsiteX28427" fmla="*/ 998584 w 2482948"/>
              <a:gd name="connsiteY28427" fmla="*/ 327883 h 2128862"/>
              <a:gd name="connsiteX28428" fmla="*/ 997153 w 2482948"/>
              <a:gd name="connsiteY28428" fmla="*/ 330184 h 2128862"/>
              <a:gd name="connsiteX28429" fmla="*/ 988079 w 2482948"/>
              <a:gd name="connsiteY28429" fmla="*/ 344773 h 2128862"/>
              <a:gd name="connsiteX28430" fmla="*/ 988733 w 2482948"/>
              <a:gd name="connsiteY28430" fmla="*/ 349043 h 2128862"/>
              <a:gd name="connsiteX28431" fmla="*/ 993651 w 2482948"/>
              <a:gd name="connsiteY28431" fmla="*/ 341282 h 2128862"/>
              <a:gd name="connsiteX28432" fmla="*/ 999933 w 2482948"/>
              <a:gd name="connsiteY28432" fmla="*/ 331368 h 2128862"/>
              <a:gd name="connsiteX28433" fmla="*/ 821587 w 2482948"/>
              <a:gd name="connsiteY28433" fmla="*/ 326135 h 2128862"/>
              <a:gd name="connsiteX28434" fmla="*/ 817898 w 2482948"/>
              <a:gd name="connsiteY28434" fmla="*/ 330970 h 2128862"/>
              <a:gd name="connsiteX28435" fmla="*/ 817308 w 2482948"/>
              <a:gd name="connsiteY28435" fmla="*/ 334332 h 2128862"/>
              <a:gd name="connsiteX28436" fmla="*/ 817815 w 2482948"/>
              <a:gd name="connsiteY28436" fmla="*/ 334551 h 2128862"/>
              <a:gd name="connsiteX28437" fmla="*/ 818576 w 2482948"/>
              <a:gd name="connsiteY28437" fmla="*/ 333869 h 2128862"/>
              <a:gd name="connsiteX28438" fmla="*/ 822017 w 2482948"/>
              <a:gd name="connsiteY28438" fmla="*/ 330784 h 2128862"/>
              <a:gd name="connsiteX28439" fmla="*/ 821982 w 2482948"/>
              <a:gd name="connsiteY28439" fmla="*/ 330406 h 2128862"/>
              <a:gd name="connsiteX28440" fmla="*/ 821896 w 2482948"/>
              <a:gd name="connsiteY28440" fmla="*/ 329480 h 2128862"/>
              <a:gd name="connsiteX28441" fmla="*/ 929185 w 2482948"/>
              <a:gd name="connsiteY28441" fmla="*/ 325789 h 2128862"/>
              <a:gd name="connsiteX28442" fmla="*/ 926894 w 2482948"/>
              <a:gd name="connsiteY28442" fmla="*/ 328015 h 2128862"/>
              <a:gd name="connsiteX28443" fmla="*/ 927024 w 2482948"/>
              <a:gd name="connsiteY28443" fmla="*/ 328645 h 2128862"/>
              <a:gd name="connsiteX28444" fmla="*/ 927374 w 2482948"/>
              <a:gd name="connsiteY28444" fmla="*/ 328183 h 2128862"/>
              <a:gd name="connsiteX28445" fmla="*/ 861490 w 2482948"/>
              <a:gd name="connsiteY28445" fmla="*/ 325045 h 2128862"/>
              <a:gd name="connsiteX28446" fmla="*/ 848665 w 2482948"/>
              <a:gd name="connsiteY28446" fmla="*/ 335567 h 2128862"/>
              <a:gd name="connsiteX28447" fmla="*/ 850045 w 2482948"/>
              <a:gd name="connsiteY28447" fmla="*/ 340595 h 2128862"/>
              <a:gd name="connsiteX28448" fmla="*/ 850108 w 2482948"/>
              <a:gd name="connsiteY28448" fmla="*/ 340513 h 2128862"/>
              <a:gd name="connsiteX28449" fmla="*/ 859136 w 2482948"/>
              <a:gd name="connsiteY28449" fmla="*/ 328710 h 2128862"/>
              <a:gd name="connsiteX28450" fmla="*/ 861619 w 2482948"/>
              <a:gd name="connsiteY28450" fmla="*/ 325463 h 2128862"/>
              <a:gd name="connsiteX28451" fmla="*/ 801214 w 2482948"/>
              <a:gd name="connsiteY28451" fmla="*/ 323834 h 2128862"/>
              <a:gd name="connsiteX28452" fmla="*/ 801214 w 2482948"/>
              <a:gd name="connsiteY28452" fmla="*/ 326026 h 2128862"/>
              <a:gd name="connsiteX28453" fmla="*/ 801464 w 2482948"/>
              <a:gd name="connsiteY28453" fmla="*/ 326136 h 2128862"/>
              <a:gd name="connsiteX28454" fmla="*/ 801483 w 2482948"/>
              <a:gd name="connsiteY28454" fmla="*/ 326144 h 2128862"/>
              <a:gd name="connsiteX28455" fmla="*/ 801487 w 2482948"/>
              <a:gd name="connsiteY28455" fmla="*/ 326146 h 2128862"/>
              <a:gd name="connsiteX28456" fmla="*/ 801219 w 2482948"/>
              <a:gd name="connsiteY28456" fmla="*/ 323879 h 2128862"/>
              <a:gd name="connsiteX28457" fmla="*/ 979846 w 2482948"/>
              <a:gd name="connsiteY28457" fmla="*/ 322769 h 2128862"/>
              <a:gd name="connsiteX28458" fmla="*/ 976398 w 2482948"/>
              <a:gd name="connsiteY28458" fmla="*/ 327459 h 2128862"/>
              <a:gd name="connsiteX28459" fmla="*/ 975357 w 2482948"/>
              <a:gd name="connsiteY28459" fmla="*/ 328874 h 2128862"/>
              <a:gd name="connsiteX28460" fmla="*/ 972457 w 2482948"/>
              <a:gd name="connsiteY28460" fmla="*/ 332819 h 2128862"/>
              <a:gd name="connsiteX28461" fmla="*/ 971160 w 2482948"/>
              <a:gd name="connsiteY28461" fmla="*/ 334383 h 2128862"/>
              <a:gd name="connsiteX28462" fmla="*/ 969341 w 2482948"/>
              <a:gd name="connsiteY28462" fmla="*/ 336576 h 2128862"/>
              <a:gd name="connsiteX28463" fmla="*/ 967750 w 2482948"/>
              <a:gd name="connsiteY28463" fmla="*/ 338494 h 2128862"/>
              <a:gd name="connsiteX28464" fmla="*/ 968984 w 2482948"/>
              <a:gd name="connsiteY28464" fmla="*/ 345967 h 2128862"/>
              <a:gd name="connsiteX28465" fmla="*/ 971520 w 2482948"/>
              <a:gd name="connsiteY28465" fmla="*/ 342671 h 2128862"/>
              <a:gd name="connsiteX28466" fmla="*/ 979433 w 2482948"/>
              <a:gd name="connsiteY28466" fmla="*/ 330989 h 2128862"/>
              <a:gd name="connsiteX28467" fmla="*/ 980803 w 2482948"/>
              <a:gd name="connsiteY28467" fmla="*/ 328967 h 2128862"/>
              <a:gd name="connsiteX28468" fmla="*/ 880970 w 2482948"/>
              <a:gd name="connsiteY28468" fmla="*/ 322114 h 2128862"/>
              <a:gd name="connsiteX28469" fmla="*/ 879744 w 2482948"/>
              <a:gd name="connsiteY28469" fmla="*/ 323721 h 2128862"/>
              <a:gd name="connsiteX28470" fmla="*/ 881087 w 2482948"/>
              <a:gd name="connsiteY28470" fmla="*/ 322556 h 2128862"/>
              <a:gd name="connsiteX28471" fmla="*/ 840468 w 2482948"/>
              <a:gd name="connsiteY28471" fmla="*/ 321463 h 2128862"/>
              <a:gd name="connsiteX28472" fmla="*/ 833394 w 2482948"/>
              <a:gd name="connsiteY28472" fmla="*/ 327039 h 2128862"/>
              <a:gd name="connsiteX28473" fmla="*/ 830180 w 2482948"/>
              <a:gd name="connsiteY28473" fmla="*/ 329919 h 2128862"/>
              <a:gd name="connsiteX28474" fmla="*/ 829810 w 2482948"/>
              <a:gd name="connsiteY28474" fmla="*/ 330251 h 2128862"/>
              <a:gd name="connsiteX28475" fmla="*/ 829496 w 2482948"/>
              <a:gd name="connsiteY28475" fmla="*/ 330654 h 2128862"/>
              <a:gd name="connsiteX28476" fmla="*/ 828800 w 2482948"/>
              <a:gd name="connsiteY28476" fmla="*/ 331549 h 2128862"/>
              <a:gd name="connsiteX28477" fmla="*/ 828059 w 2482948"/>
              <a:gd name="connsiteY28477" fmla="*/ 332500 h 2128862"/>
              <a:gd name="connsiteX28478" fmla="*/ 829213 w 2482948"/>
              <a:gd name="connsiteY28478" fmla="*/ 336374 h 2128862"/>
              <a:gd name="connsiteX28479" fmla="*/ 829505 w 2482948"/>
              <a:gd name="connsiteY28479" fmla="*/ 337351 h 2128862"/>
              <a:gd name="connsiteX28480" fmla="*/ 830030 w 2482948"/>
              <a:gd name="connsiteY28480" fmla="*/ 335932 h 2128862"/>
              <a:gd name="connsiteX28481" fmla="*/ 840556 w 2482948"/>
              <a:gd name="connsiteY28481" fmla="*/ 322181 h 2128862"/>
              <a:gd name="connsiteX28482" fmla="*/ 511610 w 2482948"/>
              <a:gd name="connsiteY28482" fmla="*/ 321142 h 2128862"/>
              <a:gd name="connsiteX28483" fmla="*/ 508111 w 2482948"/>
              <a:gd name="connsiteY28483" fmla="*/ 324780 h 2128862"/>
              <a:gd name="connsiteX28484" fmla="*/ 502055 w 2482948"/>
              <a:gd name="connsiteY28484" fmla="*/ 331916 h 2128862"/>
              <a:gd name="connsiteX28485" fmla="*/ 501635 w 2482948"/>
              <a:gd name="connsiteY28485" fmla="*/ 352451 h 2128862"/>
              <a:gd name="connsiteX28486" fmla="*/ 504443 w 2482948"/>
              <a:gd name="connsiteY28486" fmla="*/ 349156 h 2128862"/>
              <a:gd name="connsiteX28487" fmla="*/ 510513 w 2482948"/>
              <a:gd name="connsiteY28487" fmla="*/ 342032 h 2128862"/>
              <a:gd name="connsiteX28488" fmla="*/ 465075 w 2482948"/>
              <a:gd name="connsiteY28488" fmla="*/ 320279 h 2128862"/>
              <a:gd name="connsiteX28489" fmla="*/ 427628 w 2482948"/>
              <a:gd name="connsiteY28489" fmla="*/ 364495 h 2128862"/>
              <a:gd name="connsiteX28490" fmla="*/ 365081 w 2482948"/>
              <a:gd name="connsiteY28490" fmla="*/ 445137 h 2128862"/>
              <a:gd name="connsiteX28491" fmla="*/ 315718 w 2482948"/>
              <a:gd name="connsiteY28491" fmla="*/ 513391 h 2128862"/>
              <a:gd name="connsiteX28492" fmla="*/ 84483 w 2482948"/>
              <a:gd name="connsiteY28492" fmla="*/ 923877 h 2128862"/>
              <a:gd name="connsiteX28493" fmla="*/ 28263 w 2482948"/>
              <a:gd name="connsiteY28493" fmla="*/ 1082152 h 2128862"/>
              <a:gd name="connsiteX28494" fmla="*/ 28328 w 2482948"/>
              <a:gd name="connsiteY28494" fmla="*/ 1083398 h 2128862"/>
              <a:gd name="connsiteX28495" fmla="*/ 50897 w 2482948"/>
              <a:gd name="connsiteY28495" fmla="*/ 1020187 h 2128862"/>
              <a:gd name="connsiteX28496" fmla="*/ 50926 w 2482948"/>
              <a:gd name="connsiteY28496" fmla="*/ 1020105 h 2128862"/>
              <a:gd name="connsiteX28497" fmla="*/ 87380 w 2482948"/>
              <a:gd name="connsiteY28497" fmla="*/ 931187 h 2128862"/>
              <a:gd name="connsiteX28498" fmla="*/ 321786 w 2482948"/>
              <a:gd name="connsiteY28498" fmla="*/ 525663 h 2128862"/>
              <a:gd name="connsiteX28499" fmla="*/ 371149 w 2482948"/>
              <a:gd name="connsiteY28499" fmla="*/ 457962 h 2128862"/>
              <a:gd name="connsiteX28500" fmla="*/ 434435 w 2482948"/>
              <a:gd name="connsiteY28500" fmla="*/ 376937 h 2128862"/>
              <a:gd name="connsiteX28501" fmla="*/ 463095 w 2482948"/>
              <a:gd name="connsiteY28501" fmla="*/ 343180 h 2128862"/>
              <a:gd name="connsiteX28502" fmla="*/ 462972 w 2482948"/>
              <a:gd name="connsiteY28502" fmla="*/ 340927 h 2128862"/>
              <a:gd name="connsiteX28503" fmla="*/ 462669 w 2482948"/>
              <a:gd name="connsiteY28503" fmla="*/ 335386 h 2128862"/>
              <a:gd name="connsiteX28504" fmla="*/ 464080 w 2482948"/>
              <a:gd name="connsiteY28504" fmla="*/ 326525 h 2128862"/>
              <a:gd name="connsiteX28505" fmla="*/ 464609 w 2482948"/>
              <a:gd name="connsiteY28505" fmla="*/ 323205 h 2128862"/>
              <a:gd name="connsiteX28506" fmla="*/ 586970 w 2482948"/>
              <a:gd name="connsiteY28506" fmla="*/ 319733 h 2128862"/>
              <a:gd name="connsiteX28507" fmla="*/ 575439 w 2482948"/>
              <a:gd name="connsiteY28507" fmla="*/ 331861 h 2128862"/>
              <a:gd name="connsiteX28508" fmla="*/ 575936 w 2482948"/>
              <a:gd name="connsiteY28508" fmla="*/ 349653 h 2128862"/>
              <a:gd name="connsiteX28509" fmla="*/ 588162 w 2482948"/>
              <a:gd name="connsiteY28509" fmla="*/ 336374 h 2128862"/>
              <a:gd name="connsiteX28510" fmla="*/ 1055840 w 2482948"/>
              <a:gd name="connsiteY28510" fmla="*/ 319721 h 2128862"/>
              <a:gd name="connsiteX28511" fmla="*/ 1042202 w 2482948"/>
              <a:gd name="connsiteY28511" fmla="*/ 350035 h 2128862"/>
              <a:gd name="connsiteX28512" fmla="*/ 1042150 w 2482948"/>
              <a:gd name="connsiteY28512" fmla="*/ 350628 h 2128862"/>
              <a:gd name="connsiteX28513" fmla="*/ 1049323 w 2482948"/>
              <a:gd name="connsiteY28513" fmla="*/ 335213 h 2128862"/>
              <a:gd name="connsiteX28514" fmla="*/ 1055941 w 2482948"/>
              <a:gd name="connsiteY28514" fmla="*/ 320991 h 2128862"/>
              <a:gd name="connsiteX28515" fmla="*/ 1055923 w 2482948"/>
              <a:gd name="connsiteY28515" fmla="*/ 320766 h 2128862"/>
              <a:gd name="connsiteX28516" fmla="*/ 1055893 w 2482948"/>
              <a:gd name="connsiteY28516" fmla="*/ 320393 h 2128862"/>
              <a:gd name="connsiteX28517" fmla="*/ 1092183 w 2482948"/>
              <a:gd name="connsiteY28517" fmla="*/ 319589 h 2128862"/>
              <a:gd name="connsiteX28518" fmla="*/ 1083643 w 2482948"/>
              <a:gd name="connsiteY28518" fmla="*/ 335426 h 2128862"/>
              <a:gd name="connsiteX28519" fmla="*/ 1075141 w 2482948"/>
              <a:gd name="connsiteY28519" fmla="*/ 351193 h 2128862"/>
              <a:gd name="connsiteX28520" fmla="*/ 1074780 w 2482948"/>
              <a:gd name="connsiteY28520" fmla="*/ 353691 h 2128862"/>
              <a:gd name="connsiteX28521" fmla="*/ 1090750 w 2482948"/>
              <a:gd name="connsiteY28521" fmla="*/ 324652 h 2128862"/>
              <a:gd name="connsiteX28522" fmla="*/ 1091655 w 2482948"/>
              <a:gd name="connsiteY28522" fmla="*/ 322647 h 2128862"/>
              <a:gd name="connsiteX28523" fmla="*/ 662999 w 2482948"/>
              <a:gd name="connsiteY28523" fmla="*/ 318132 h 2128862"/>
              <a:gd name="connsiteX28524" fmla="*/ 659447 w 2482948"/>
              <a:gd name="connsiteY28524" fmla="*/ 321373 h 2128862"/>
              <a:gd name="connsiteX28525" fmla="*/ 649692 w 2482948"/>
              <a:gd name="connsiteY28525" fmla="*/ 331223 h 2128862"/>
              <a:gd name="connsiteX28526" fmla="*/ 650828 w 2482948"/>
              <a:gd name="connsiteY28526" fmla="*/ 341990 h 2128862"/>
              <a:gd name="connsiteX28527" fmla="*/ 651403 w 2482948"/>
              <a:gd name="connsiteY28527" fmla="*/ 347435 h 2128862"/>
              <a:gd name="connsiteX28528" fmla="*/ 654672 w 2482948"/>
              <a:gd name="connsiteY28528" fmla="*/ 343147 h 2128862"/>
              <a:gd name="connsiteX28529" fmla="*/ 660482 w 2482948"/>
              <a:gd name="connsiteY28529" fmla="*/ 335525 h 2128862"/>
              <a:gd name="connsiteX28530" fmla="*/ 664374 w 2482948"/>
              <a:gd name="connsiteY28530" fmla="*/ 330420 h 2128862"/>
              <a:gd name="connsiteX28531" fmla="*/ 1068759 w 2482948"/>
              <a:gd name="connsiteY28531" fmla="*/ 317870 h 2128862"/>
              <a:gd name="connsiteX28532" fmla="*/ 1060973 w 2482948"/>
              <a:gd name="connsiteY28532" fmla="*/ 333984 h 2128862"/>
              <a:gd name="connsiteX28533" fmla="*/ 1060969 w 2482948"/>
              <a:gd name="connsiteY28533" fmla="*/ 334023 h 2128862"/>
              <a:gd name="connsiteX28534" fmla="*/ 919775 w 2482948"/>
              <a:gd name="connsiteY28534" fmla="*/ 317619 h 2128862"/>
              <a:gd name="connsiteX28535" fmla="*/ 918206 w 2482948"/>
              <a:gd name="connsiteY28535" fmla="*/ 319030 h 2128862"/>
              <a:gd name="connsiteX28536" fmla="*/ 918129 w 2482948"/>
              <a:gd name="connsiteY28536" fmla="*/ 319130 h 2128862"/>
              <a:gd name="connsiteX28537" fmla="*/ 916937 w 2482948"/>
              <a:gd name="connsiteY28537" fmla="*/ 320671 h 2128862"/>
              <a:gd name="connsiteX28538" fmla="*/ 908133 w 2482948"/>
              <a:gd name="connsiteY28538" fmla="*/ 332057 h 2128862"/>
              <a:gd name="connsiteX28539" fmla="*/ 909305 w 2482948"/>
              <a:gd name="connsiteY28539" fmla="*/ 337169 h 2128862"/>
              <a:gd name="connsiteX28540" fmla="*/ 914811 w 2482948"/>
              <a:gd name="connsiteY28540" fmla="*/ 328547 h 2128862"/>
              <a:gd name="connsiteX28541" fmla="*/ 920267 w 2482948"/>
              <a:gd name="connsiteY28541" fmla="*/ 320004 h 2128862"/>
              <a:gd name="connsiteX28542" fmla="*/ 920239 w 2482948"/>
              <a:gd name="connsiteY28542" fmla="*/ 319868 h 2128862"/>
              <a:gd name="connsiteX28543" fmla="*/ 1073958 w 2482948"/>
              <a:gd name="connsiteY28543" fmla="*/ 317580 h 2128862"/>
              <a:gd name="connsiteX28544" fmla="*/ 1059367 w 2482948"/>
              <a:gd name="connsiteY28544" fmla="*/ 347793 h 2128862"/>
              <a:gd name="connsiteX28545" fmla="*/ 1058875 w 2482948"/>
              <a:gd name="connsiteY28545" fmla="*/ 352022 h 2128862"/>
              <a:gd name="connsiteX28546" fmla="*/ 1074044 w 2482948"/>
              <a:gd name="connsiteY28546" fmla="*/ 319317 h 2128862"/>
              <a:gd name="connsiteX28547" fmla="*/ 1074039 w 2482948"/>
              <a:gd name="connsiteY28547" fmla="*/ 319211 h 2128862"/>
              <a:gd name="connsiteX28548" fmla="*/ 1074019 w 2482948"/>
              <a:gd name="connsiteY28548" fmla="*/ 318818 h 2128862"/>
              <a:gd name="connsiteX28549" fmla="*/ 1018451 w 2482948"/>
              <a:gd name="connsiteY28549" fmla="*/ 317194 h 2128862"/>
              <a:gd name="connsiteX28550" fmla="*/ 1008601 w 2482948"/>
              <a:gd name="connsiteY28550" fmla="*/ 341510 h 2128862"/>
              <a:gd name="connsiteX28551" fmla="*/ 1006463 w 2482948"/>
              <a:gd name="connsiteY28551" fmla="*/ 345170 h 2128862"/>
              <a:gd name="connsiteX28552" fmla="*/ 1006550 w 2482948"/>
              <a:gd name="connsiteY28552" fmla="*/ 345859 h 2128862"/>
              <a:gd name="connsiteX28553" fmla="*/ 1006696 w 2482948"/>
              <a:gd name="connsiteY28553" fmla="*/ 347026 h 2128862"/>
              <a:gd name="connsiteX28554" fmla="*/ 1006931 w 2482948"/>
              <a:gd name="connsiteY28554" fmla="*/ 348902 h 2128862"/>
              <a:gd name="connsiteX28555" fmla="*/ 1009450 w 2482948"/>
              <a:gd name="connsiteY28555" fmla="*/ 341973 h 2128862"/>
              <a:gd name="connsiteX28556" fmla="*/ 1012705 w 2482948"/>
              <a:gd name="connsiteY28556" fmla="*/ 333022 h 2128862"/>
              <a:gd name="connsiteX28557" fmla="*/ 1018453 w 2482948"/>
              <a:gd name="connsiteY28557" fmla="*/ 317211 h 2128862"/>
              <a:gd name="connsiteX28558" fmla="*/ 1018452 w 2482948"/>
              <a:gd name="connsiteY28558" fmla="*/ 317198 h 2128862"/>
              <a:gd name="connsiteX28559" fmla="*/ 820711 w 2482948"/>
              <a:gd name="connsiteY28559" fmla="*/ 316669 h 2128862"/>
              <a:gd name="connsiteX28560" fmla="*/ 818191 w 2482948"/>
              <a:gd name="connsiteY28560" fmla="*/ 318865 h 2128862"/>
              <a:gd name="connsiteX28561" fmla="*/ 810271 w 2482948"/>
              <a:gd name="connsiteY28561" fmla="*/ 326140 h 2128862"/>
              <a:gd name="connsiteX28562" fmla="*/ 809996 w 2482948"/>
              <a:gd name="connsiteY28562" fmla="*/ 328744 h 2128862"/>
              <a:gd name="connsiteX28563" fmla="*/ 809847 w 2482948"/>
              <a:gd name="connsiteY28563" fmla="*/ 330168 h 2128862"/>
              <a:gd name="connsiteX28564" fmla="*/ 809840 w 2482948"/>
              <a:gd name="connsiteY28564" fmla="*/ 330229 h 2128862"/>
              <a:gd name="connsiteX28565" fmla="*/ 813485 w 2482948"/>
              <a:gd name="connsiteY28565" fmla="*/ 331796 h 2128862"/>
              <a:gd name="connsiteX28566" fmla="*/ 813485 w 2482948"/>
              <a:gd name="connsiteY28566" fmla="*/ 328764 h 2128862"/>
              <a:gd name="connsiteX28567" fmla="*/ 820931 w 2482948"/>
              <a:gd name="connsiteY28567" fmla="*/ 319052 h 2128862"/>
              <a:gd name="connsiteX28568" fmla="*/ 667556 w 2482948"/>
              <a:gd name="connsiteY28568" fmla="*/ 315954 h 2128862"/>
              <a:gd name="connsiteX28569" fmla="*/ 668534 w 2482948"/>
              <a:gd name="connsiteY28569" fmla="*/ 324658 h 2128862"/>
              <a:gd name="connsiteX28570" fmla="*/ 668564 w 2482948"/>
              <a:gd name="connsiteY28570" fmla="*/ 324923 h 2128862"/>
              <a:gd name="connsiteX28571" fmla="*/ 673269 w 2482948"/>
              <a:gd name="connsiteY28571" fmla="*/ 318750 h 2128862"/>
              <a:gd name="connsiteX28572" fmla="*/ 899488 w 2482948"/>
              <a:gd name="connsiteY28572" fmla="*/ 315200 h 2128862"/>
              <a:gd name="connsiteX28573" fmla="*/ 897321 w 2482948"/>
              <a:gd name="connsiteY28573" fmla="*/ 316765 h 2128862"/>
              <a:gd name="connsiteX28574" fmla="*/ 896173 w 2482948"/>
              <a:gd name="connsiteY28574" fmla="*/ 317611 h 2128862"/>
              <a:gd name="connsiteX28575" fmla="*/ 889585 w 2482948"/>
              <a:gd name="connsiteY28575" fmla="*/ 326261 h 2128862"/>
              <a:gd name="connsiteX28576" fmla="*/ 888082 w 2482948"/>
              <a:gd name="connsiteY28576" fmla="*/ 328234 h 2128862"/>
              <a:gd name="connsiteX28577" fmla="*/ 887424 w 2482948"/>
              <a:gd name="connsiteY28577" fmla="*/ 329098 h 2128862"/>
              <a:gd name="connsiteX28578" fmla="*/ 887980 w 2482948"/>
              <a:gd name="connsiteY28578" fmla="*/ 331198 h 2128862"/>
              <a:gd name="connsiteX28579" fmla="*/ 889026 w 2482948"/>
              <a:gd name="connsiteY28579" fmla="*/ 335143 h 2128862"/>
              <a:gd name="connsiteX28580" fmla="*/ 900586 w 2482948"/>
              <a:gd name="connsiteY28580" fmla="*/ 320004 h 2128862"/>
              <a:gd name="connsiteX28581" fmla="*/ 924506 w 2482948"/>
              <a:gd name="connsiteY28581" fmla="*/ 313367 h 2128862"/>
              <a:gd name="connsiteX28582" fmla="*/ 924043 w 2482948"/>
              <a:gd name="connsiteY28582" fmla="*/ 313783 h 2128862"/>
              <a:gd name="connsiteX28583" fmla="*/ 923968 w 2482948"/>
              <a:gd name="connsiteY28583" fmla="*/ 313850 h 2128862"/>
              <a:gd name="connsiteX28584" fmla="*/ 923970 w 2482948"/>
              <a:gd name="connsiteY28584" fmla="*/ 313863 h 2128862"/>
              <a:gd name="connsiteX28585" fmla="*/ 924024 w 2482948"/>
              <a:gd name="connsiteY28585" fmla="*/ 314122 h 2128862"/>
              <a:gd name="connsiteX28586" fmla="*/ 924061 w 2482948"/>
              <a:gd name="connsiteY28586" fmla="*/ 314064 h 2128862"/>
              <a:gd name="connsiteX28587" fmla="*/ 642880 w 2482948"/>
              <a:gd name="connsiteY28587" fmla="*/ 313353 h 2128862"/>
              <a:gd name="connsiteX28588" fmla="*/ 629874 w 2482948"/>
              <a:gd name="connsiteY28588" fmla="*/ 326379 h 2128862"/>
              <a:gd name="connsiteX28589" fmla="*/ 631433 w 2482948"/>
              <a:gd name="connsiteY28589" fmla="*/ 342419 h 2128862"/>
              <a:gd name="connsiteX28590" fmla="*/ 637991 w 2482948"/>
              <a:gd name="connsiteY28590" fmla="*/ 335964 h 2128862"/>
              <a:gd name="connsiteX28591" fmla="*/ 644561 w 2482948"/>
              <a:gd name="connsiteY28591" fmla="*/ 329497 h 2128862"/>
              <a:gd name="connsiteX28592" fmla="*/ 1288087 w 2482948"/>
              <a:gd name="connsiteY28592" fmla="*/ 312768 h 2128862"/>
              <a:gd name="connsiteX28593" fmla="*/ 1176815 w 2482948"/>
              <a:gd name="connsiteY28593" fmla="*/ 449411 h 2128862"/>
              <a:gd name="connsiteX28594" fmla="*/ 1287123 w 2482948"/>
              <a:gd name="connsiteY28594" fmla="*/ 321178 h 2128862"/>
              <a:gd name="connsiteX28595" fmla="*/ 1576683 w 2482948"/>
              <a:gd name="connsiteY28595" fmla="*/ 441690 h 2128862"/>
              <a:gd name="connsiteX28596" fmla="*/ 570021 w 2482948"/>
              <a:gd name="connsiteY28596" fmla="*/ 312233 h 2128862"/>
              <a:gd name="connsiteX28597" fmla="*/ 553264 w 2482948"/>
              <a:gd name="connsiteY28597" fmla="*/ 329760 h 2128862"/>
              <a:gd name="connsiteX28598" fmla="*/ 554500 w 2482948"/>
              <a:gd name="connsiteY28598" fmla="*/ 346747 h 2128862"/>
              <a:gd name="connsiteX28599" fmla="*/ 558885 w 2482948"/>
              <a:gd name="connsiteY28599" fmla="*/ 341999 h 2128862"/>
              <a:gd name="connsiteX28600" fmla="*/ 570599 w 2482948"/>
              <a:gd name="connsiteY28600" fmla="*/ 329316 h 2128862"/>
              <a:gd name="connsiteX28601" fmla="*/ 570073 w 2482948"/>
              <a:gd name="connsiteY28601" fmla="*/ 313759 h 2128862"/>
              <a:gd name="connsiteX28602" fmla="*/ 997499 w 2482948"/>
              <a:gd name="connsiteY28602" fmla="*/ 311743 h 2128862"/>
              <a:gd name="connsiteX28603" fmla="*/ 985693 w 2482948"/>
              <a:gd name="connsiteY28603" fmla="*/ 329188 h 2128862"/>
              <a:gd name="connsiteX28604" fmla="*/ 986613 w 2482948"/>
              <a:gd name="connsiteY28604" fmla="*/ 335194 h 2128862"/>
              <a:gd name="connsiteX28605" fmla="*/ 994692 w 2482948"/>
              <a:gd name="connsiteY28605" fmla="*/ 323190 h 2128862"/>
              <a:gd name="connsiteX28606" fmla="*/ 998261 w 2482948"/>
              <a:gd name="connsiteY28606" fmla="*/ 317888 h 2128862"/>
              <a:gd name="connsiteX28607" fmla="*/ 799751 w 2482948"/>
              <a:gd name="connsiteY28607" fmla="*/ 311447 h 2128862"/>
              <a:gd name="connsiteX28608" fmla="*/ 794621 w 2482948"/>
              <a:gd name="connsiteY28608" fmla="*/ 315881 h 2128862"/>
              <a:gd name="connsiteX28609" fmla="*/ 793629 w 2482948"/>
              <a:gd name="connsiteY28609" fmla="*/ 317181 h 2128862"/>
              <a:gd name="connsiteX28610" fmla="*/ 793629 w 2482948"/>
              <a:gd name="connsiteY28610" fmla="*/ 321238 h 2128862"/>
              <a:gd name="connsiteX28611" fmla="*/ 797076 w 2482948"/>
              <a:gd name="connsiteY28611" fmla="*/ 322694 h 2128862"/>
              <a:gd name="connsiteX28612" fmla="*/ 797076 w 2482948"/>
              <a:gd name="connsiteY28612" fmla="*/ 320213 h 2128862"/>
              <a:gd name="connsiteX28613" fmla="*/ 800293 w 2482948"/>
              <a:gd name="connsiteY28613" fmla="*/ 316036 h 2128862"/>
              <a:gd name="connsiteX28614" fmla="*/ 826781 w 2482948"/>
              <a:gd name="connsiteY28614" fmla="*/ 311424 h 2128862"/>
              <a:gd name="connsiteX28615" fmla="*/ 826423 w 2482948"/>
              <a:gd name="connsiteY28615" fmla="*/ 311692 h 2128862"/>
              <a:gd name="connsiteX28616" fmla="*/ 826127 w 2482948"/>
              <a:gd name="connsiteY28616" fmla="*/ 311950 h 2128862"/>
              <a:gd name="connsiteX28617" fmla="*/ 825611 w 2482948"/>
              <a:gd name="connsiteY28617" fmla="*/ 312399 h 2128862"/>
              <a:gd name="connsiteX28618" fmla="*/ 825657 w 2482948"/>
              <a:gd name="connsiteY28618" fmla="*/ 312889 h 2128862"/>
              <a:gd name="connsiteX28619" fmla="*/ 825971 w 2482948"/>
              <a:gd name="connsiteY28619" fmla="*/ 312480 h 2128862"/>
              <a:gd name="connsiteX28620" fmla="*/ 878617 w 2482948"/>
              <a:gd name="connsiteY28620" fmla="*/ 310993 h 2128862"/>
              <a:gd name="connsiteX28621" fmla="*/ 878372 w 2482948"/>
              <a:gd name="connsiteY28621" fmla="*/ 311194 h 2128862"/>
              <a:gd name="connsiteX28622" fmla="*/ 877333 w 2482948"/>
              <a:gd name="connsiteY28622" fmla="*/ 312046 h 2128862"/>
              <a:gd name="connsiteX28623" fmla="*/ 872231 w 2482948"/>
              <a:gd name="connsiteY28623" fmla="*/ 318726 h 2128862"/>
              <a:gd name="connsiteX28624" fmla="*/ 866647 w 2482948"/>
              <a:gd name="connsiteY28624" fmla="*/ 326038 h 2128862"/>
              <a:gd name="connsiteX28625" fmla="*/ 868395 w 2482948"/>
              <a:gd name="connsiteY28625" fmla="*/ 331675 h 2128862"/>
              <a:gd name="connsiteX28626" fmla="*/ 871827 w 2482948"/>
              <a:gd name="connsiteY28626" fmla="*/ 327172 h 2128862"/>
              <a:gd name="connsiteX28627" fmla="*/ 879610 w 2482948"/>
              <a:gd name="connsiteY28627" fmla="*/ 316960 h 2128862"/>
              <a:gd name="connsiteX28628" fmla="*/ 879628 w 2482948"/>
              <a:gd name="connsiteY28628" fmla="*/ 316936 h 2128862"/>
              <a:gd name="connsiteX28629" fmla="*/ 879296 w 2482948"/>
              <a:gd name="connsiteY28629" fmla="*/ 314985 h 2128862"/>
              <a:gd name="connsiteX28630" fmla="*/ 701543 w 2482948"/>
              <a:gd name="connsiteY28630" fmla="*/ 309693 h 2128862"/>
              <a:gd name="connsiteX28631" fmla="*/ 698824 w 2482948"/>
              <a:gd name="connsiteY28631" fmla="*/ 313151 h 2128862"/>
              <a:gd name="connsiteX28632" fmla="*/ 694318 w 2482948"/>
              <a:gd name="connsiteY28632" fmla="*/ 318884 h 2128862"/>
              <a:gd name="connsiteX28633" fmla="*/ 690062 w 2482948"/>
              <a:gd name="connsiteY28633" fmla="*/ 324297 h 2128862"/>
              <a:gd name="connsiteX28634" fmla="*/ 690380 w 2482948"/>
              <a:gd name="connsiteY28634" fmla="*/ 329602 h 2128862"/>
              <a:gd name="connsiteX28635" fmla="*/ 694100 w 2482948"/>
              <a:gd name="connsiteY28635" fmla="*/ 325206 h 2128862"/>
              <a:gd name="connsiteX28636" fmla="*/ 702234 w 2482948"/>
              <a:gd name="connsiteY28636" fmla="*/ 315591 h 2128862"/>
              <a:gd name="connsiteX28637" fmla="*/ 701761 w 2482948"/>
              <a:gd name="connsiteY28637" fmla="*/ 311552 h 2128862"/>
              <a:gd name="connsiteX28638" fmla="*/ 937867 w 2482948"/>
              <a:gd name="connsiteY28638" fmla="*/ 309171 h 2128862"/>
              <a:gd name="connsiteX28639" fmla="*/ 935323 w 2482948"/>
              <a:gd name="connsiteY28639" fmla="*/ 312700 h 2128862"/>
              <a:gd name="connsiteX28640" fmla="*/ 933235 w 2482948"/>
              <a:gd name="connsiteY28640" fmla="*/ 315594 h 2128862"/>
              <a:gd name="connsiteX28641" fmla="*/ 938171 w 2482948"/>
              <a:gd name="connsiteY28641" fmla="*/ 310800 h 2128862"/>
              <a:gd name="connsiteX28642" fmla="*/ 977603 w 2482948"/>
              <a:gd name="connsiteY28642" fmla="*/ 308249 h 2128862"/>
              <a:gd name="connsiteX28643" fmla="*/ 969815 w 2482948"/>
              <a:gd name="connsiteY28643" fmla="*/ 318032 h 2128862"/>
              <a:gd name="connsiteX28644" fmla="*/ 967019 w 2482948"/>
              <a:gd name="connsiteY28644" fmla="*/ 321181 h 2128862"/>
              <a:gd name="connsiteX28645" fmla="*/ 968928 w 2482948"/>
              <a:gd name="connsiteY28645" fmla="*/ 328984 h 2128862"/>
              <a:gd name="connsiteX28646" fmla="*/ 969697 w 2482948"/>
              <a:gd name="connsiteY28646" fmla="*/ 327940 h 2128862"/>
              <a:gd name="connsiteX28647" fmla="*/ 978745 w 2482948"/>
              <a:gd name="connsiteY28647" fmla="*/ 315645 h 2128862"/>
              <a:gd name="connsiteX28648" fmla="*/ 858257 w 2482948"/>
              <a:gd name="connsiteY28648" fmla="*/ 308123 h 2128862"/>
              <a:gd name="connsiteX28649" fmla="*/ 851333 w 2482948"/>
              <a:gd name="connsiteY28649" fmla="*/ 317107 h 2128862"/>
              <a:gd name="connsiteX28650" fmla="*/ 845750 w 2482948"/>
              <a:gd name="connsiteY28650" fmla="*/ 324351 h 2128862"/>
              <a:gd name="connsiteX28651" fmla="*/ 845888 w 2482948"/>
              <a:gd name="connsiteY28651" fmla="*/ 325453 h 2128862"/>
              <a:gd name="connsiteX28652" fmla="*/ 846992 w 2482948"/>
              <a:gd name="connsiteY28652" fmla="*/ 329477 h 2128862"/>
              <a:gd name="connsiteX28653" fmla="*/ 859138 w 2482948"/>
              <a:gd name="connsiteY28653" fmla="*/ 313511 h 2128862"/>
              <a:gd name="connsiteX28654" fmla="*/ 858605 w 2482948"/>
              <a:gd name="connsiteY28654" fmla="*/ 310249 h 2128862"/>
              <a:gd name="connsiteX28655" fmla="*/ 858426 w 2482948"/>
              <a:gd name="connsiteY28655" fmla="*/ 309153 h 2128862"/>
              <a:gd name="connsiteX28656" fmla="*/ 1054858 w 2482948"/>
              <a:gd name="connsiteY28656" fmla="*/ 307399 h 2128862"/>
              <a:gd name="connsiteX28657" fmla="*/ 1042813 w 2482948"/>
              <a:gd name="connsiteY28657" fmla="*/ 335011 h 2128862"/>
              <a:gd name="connsiteX28658" fmla="*/ 1042976 w 2482948"/>
              <a:gd name="connsiteY28658" fmla="*/ 336832 h 2128862"/>
              <a:gd name="connsiteX28659" fmla="*/ 1054940 w 2482948"/>
              <a:gd name="connsiteY28659" fmla="*/ 308431 h 2128862"/>
              <a:gd name="connsiteX28660" fmla="*/ 649235 w 2482948"/>
              <a:gd name="connsiteY28660" fmla="*/ 306987 h 2128862"/>
              <a:gd name="connsiteX28661" fmla="*/ 647463 w 2482948"/>
              <a:gd name="connsiteY28661" fmla="*/ 308762 h 2128862"/>
              <a:gd name="connsiteX28662" fmla="*/ 647414 w 2482948"/>
              <a:gd name="connsiteY28662" fmla="*/ 309641 h 2128862"/>
              <a:gd name="connsiteX28663" fmla="*/ 649044 w 2482948"/>
              <a:gd name="connsiteY28663" fmla="*/ 325085 h 2128862"/>
              <a:gd name="connsiteX28664" fmla="*/ 661388 w 2482948"/>
              <a:gd name="connsiteY28664" fmla="*/ 312935 h 2128862"/>
              <a:gd name="connsiteX28665" fmla="*/ 651223 w 2482948"/>
              <a:gd name="connsiteY28665" fmla="*/ 307960 h 2128862"/>
              <a:gd name="connsiteX28666" fmla="*/ 649881 w 2482948"/>
              <a:gd name="connsiteY28666" fmla="*/ 307303 h 2128862"/>
              <a:gd name="connsiteX28667" fmla="*/ 623961 w 2482948"/>
              <a:gd name="connsiteY28667" fmla="*/ 306963 h 2128862"/>
              <a:gd name="connsiteX28668" fmla="*/ 612347 w 2482948"/>
              <a:gd name="connsiteY28668" fmla="*/ 319212 h 2128862"/>
              <a:gd name="connsiteX28669" fmla="*/ 613227 w 2482948"/>
              <a:gd name="connsiteY28669" fmla="*/ 335989 h 2128862"/>
              <a:gd name="connsiteX28670" fmla="*/ 620619 w 2482948"/>
              <a:gd name="connsiteY28670" fmla="*/ 327832 h 2128862"/>
              <a:gd name="connsiteX28671" fmla="*/ 625006 w 2482948"/>
              <a:gd name="connsiteY28671" fmla="*/ 323544 h 2128862"/>
              <a:gd name="connsiteX28672" fmla="*/ 624025 w 2482948"/>
              <a:gd name="connsiteY28672" fmla="*/ 313470 h 2128862"/>
              <a:gd name="connsiteX28673" fmla="*/ 623697 w 2482948"/>
              <a:gd name="connsiteY28673" fmla="*/ 310103 h 2128862"/>
              <a:gd name="connsiteX28674" fmla="*/ 917600 w 2482948"/>
              <a:gd name="connsiteY28674" fmla="*/ 306955 h 2128862"/>
              <a:gd name="connsiteX28675" fmla="*/ 914281 w 2482948"/>
              <a:gd name="connsiteY28675" fmla="*/ 310562 h 2128862"/>
              <a:gd name="connsiteX28676" fmla="*/ 905762 w 2482948"/>
              <a:gd name="connsiteY28676" fmla="*/ 321707 h 2128862"/>
              <a:gd name="connsiteX28677" fmla="*/ 905920 w 2482948"/>
              <a:gd name="connsiteY28677" fmla="*/ 322397 h 2128862"/>
              <a:gd name="connsiteX28678" fmla="*/ 909178 w 2482948"/>
              <a:gd name="connsiteY28678" fmla="*/ 319801 h 2128862"/>
              <a:gd name="connsiteX28679" fmla="*/ 917871 w 2482948"/>
              <a:gd name="connsiteY28679" fmla="*/ 311796 h 2128862"/>
              <a:gd name="connsiteX28680" fmla="*/ 918440 w 2482948"/>
              <a:gd name="connsiteY28680" fmla="*/ 311146 h 2128862"/>
              <a:gd name="connsiteX28681" fmla="*/ 917865 w 2482948"/>
              <a:gd name="connsiteY28681" fmla="*/ 308354 h 2128862"/>
              <a:gd name="connsiteX28682" fmla="*/ 550543 w 2482948"/>
              <a:gd name="connsiteY28682" fmla="*/ 306645 h 2128862"/>
              <a:gd name="connsiteX28683" fmla="*/ 534175 w 2482948"/>
              <a:gd name="connsiteY28683" fmla="*/ 323709 h 2128862"/>
              <a:gd name="connsiteX28684" fmla="*/ 535267 w 2482948"/>
              <a:gd name="connsiteY28684" fmla="*/ 341514 h 2128862"/>
              <a:gd name="connsiteX28685" fmla="*/ 547837 w 2482948"/>
              <a:gd name="connsiteY28685" fmla="*/ 327936 h 2128862"/>
              <a:gd name="connsiteX28686" fmla="*/ 548578 w 2482948"/>
              <a:gd name="connsiteY28686" fmla="*/ 322106 h 2128862"/>
              <a:gd name="connsiteX28687" fmla="*/ 549270 w 2482948"/>
              <a:gd name="connsiteY28687" fmla="*/ 316660 h 2128862"/>
              <a:gd name="connsiteX28688" fmla="*/ 1017110 w 2482948"/>
              <a:gd name="connsiteY28688" fmla="*/ 306550 h 2128862"/>
              <a:gd name="connsiteX28689" fmla="*/ 1011625 w 2482948"/>
              <a:gd name="connsiteY28689" fmla="*/ 317066 h 2128862"/>
              <a:gd name="connsiteX28690" fmla="*/ 1005334 w 2482948"/>
              <a:gd name="connsiteY28690" fmla="*/ 330915 h 2128862"/>
              <a:gd name="connsiteX28691" fmla="*/ 1004784 w 2482948"/>
              <a:gd name="connsiteY28691" fmla="*/ 331785 h 2128862"/>
              <a:gd name="connsiteX28692" fmla="*/ 1005365 w 2482948"/>
              <a:gd name="connsiteY28692" fmla="*/ 336416 h 2128862"/>
              <a:gd name="connsiteX28693" fmla="*/ 1009932 w 2482948"/>
              <a:gd name="connsiteY28693" fmla="*/ 325214 h 2128862"/>
              <a:gd name="connsiteX28694" fmla="*/ 1011584 w 2482948"/>
              <a:gd name="connsiteY28694" fmla="*/ 321163 h 2128862"/>
              <a:gd name="connsiteX28695" fmla="*/ 1017212 w 2482948"/>
              <a:gd name="connsiteY28695" fmla="*/ 307359 h 2128862"/>
              <a:gd name="connsiteX28696" fmla="*/ 911457 w 2482948"/>
              <a:gd name="connsiteY28696" fmla="*/ 306110 h 2128862"/>
              <a:gd name="connsiteX28697" fmla="*/ 907248 w 2482948"/>
              <a:gd name="connsiteY28697" fmla="*/ 309595 h 2128862"/>
              <a:gd name="connsiteX28698" fmla="*/ 903592 w 2482948"/>
              <a:gd name="connsiteY28698" fmla="*/ 312236 h 2128862"/>
              <a:gd name="connsiteX28699" fmla="*/ 903788 w 2482948"/>
              <a:gd name="connsiteY28699" fmla="*/ 313089 h 2128862"/>
              <a:gd name="connsiteX28700" fmla="*/ 903991 w 2482948"/>
              <a:gd name="connsiteY28700" fmla="*/ 313978 h 2128862"/>
              <a:gd name="connsiteX28701" fmla="*/ 904267 w 2482948"/>
              <a:gd name="connsiteY28701" fmla="*/ 315183 h 2128862"/>
              <a:gd name="connsiteX28702" fmla="*/ 910006 w 2482948"/>
              <a:gd name="connsiteY28702" fmla="*/ 307667 h 2128862"/>
              <a:gd name="connsiteX28703" fmla="*/ 779754 w 2482948"/>
              <a:gd name="connsiteY28703" fmla="*/ 306047 h 2128862"/>
              <a:gd name="connsiteX28704" fmla="*/ 779749 w 2482948"/>
              <a:gd name="connsiteY28704" fmla="*/ 306051 h 2128862"/>
              <a:gd name="connsiteX28705" fmla="*/ 777496 w 2482948"/>
              <a:gd name="connsiteY28705" fmla="*/ 308906 h 2128862"/>
              <a:gd name="connsiteX28706" fmla="*/ 778408 w 2482948"/>
              <a:gd name="connsiteY28706" fmla="*/ 313161 h 2128862"/>
              <a:gd name="connsiteX28707" fmla="*/ 780560 w 2482948"/>
              <a:gd name="connsiteY28707" fmla="*/ 313997 h 2128862"/>
              <a:gd name="connsiteX28708" fmla="*/ 780324 w 2482948"/>
              <a:gd name="connsiteY28708" fmla="*/ 311664 h 2128862"/>
              <a:gd name="connsiteX28709" fmla="*/ 1111599 w 2482948"/>
              <a:gd name="connsiteY28709" fmla="*/ 305032 h 2128862"/>
              <a:gd name="connsiteX28710" fmla="*/ 1106039 w 2482948"/>
              <a:gd name="connsiteY28710" fmla="*/ 317793 h 2128862"/>
              <a:gd name="connsiteX28711" fmla="*/ 1093273 w 2482948"/>
              <a:gd name="connsiteY28711" fmla="*/ 340628 h 2128862"/>
              <a:gd name="connsiteX28712" fmla="*/ 1093091 w 2482948"/>
              <a:gd name="connsiteY28712" fmla="*/ 341688 h 2128862"/>
              <a:gd name="connsiteX28713" fmla="*/ 1092860 w 2482948"/>
              <a:gd name="connsiteY28713" fmla="*/ 343031 h 2128862"/>
              <a:gd name="connsiteX28714" fmla="*/ 1095881 w 2482948"/>
              <a:gd name="connsiteY28714" fmla="*/ 337737 h 2128862"/>
              <a:gd name="connsiteX28715" fmla="*/ 1107274 w 2482948"/>
              <a:gd name="connsiteY28715" fmla="*/ 317770 h 2128862"/>
              <a:gd name="connsiteX28716" fmla="*/ 1110539 w 2482948"/>
              <a:gd name="connsiteY28716" fmla="*/ 310508 h 2128862"/>
              <a:gd name="connsiteX28717" fmla="*/ 1111078 w 2482948"/>
              <a:gd name="connsiteY28717" fmla="*/ 307767 h 2128862"/>
              <a:gd name="connsiteX28718" fmla="*/ 1111601 w 2482948"/>
              <a:gd name="connsiteY28718" fmla="*/ 305108 h 2128862"/>
              <a:gd name="connsiteX28719" fmla="*/ 1111599 w 2482948"/>
              <a:gd name="connsiteY28719" fmla="*/ 305047 h 2128862"/>
              <a:gd name="connsiteX28720" fmla="*/ 1111599 w 2482948"/>
              <a:gd name="connsiteY28720" fmla="*/ 305045 h 2128862"/>
              <a:gd name="connsiteX28721" fmla="*/ 1092673 w 2482948"/>
              <a:gd name="connsiteY28721" fmla="*/ 304477 h 2128862"/>
              <a:gd name="connsiteX28722" fmla="*/ 1087544 w 2482948"/>
              <a:gd name="connsiteY28722" fmla="*/ 317298 h 2128862"/>
              <a:gd name="connsiteX28723" fmla="*/ 1088662 w 2482948"/>
              <a:gd name="connsiteY28723" fmla="*/ 315228 h 2128862"/>
              <a:gd name="connsiteX28724" fmla="*/ 1088834 w 2482948"/>
              <a:gd name="connsiteY28724" fmla="*/ 314910 h 2128862"/>
              <a:gd name="connsiteX28725" fmla="*/ 1089768 w 2482948"/>
              <a:gd name="connsiteY28725" fmla="*/ 312653 h 2128862"/>
              <a:gd name="connsiteX28726" fmla="*/ 1092724 w 2482948"/>
              <a:gd name="connsiteY28726" fmla="*/ 305509 h 2128862"/>
              <a:gd name="connsiteX28727" fmla="*/ 838335 w 2482948"/>
              <a:gd name="connsiteY28727" fmla="*/ 304188 h 2128862"/>
              <a:gd name="connsiteX28728" fmla="*/ 830061 w 2482948"/>
              <a:gd name="connsiteY28728" fmla="*/ 315030 h 2128862"/>
              <a:gd name="connsiteX28729" fmla="*/ 826327 w 2482948"/>
              <a:gd name="connsiteY28729" fmla="*/ 319923 h 2128862"/>
              <a:gd name="connsiteX28730" fmla="*/ 826813 w 2482948"/>
              <a:gd name="connsiteY28730" fmla="*/ 325023 h 2128862"/>
              <a:gd name="connsiteX28731" fmla="*/ 834537 w 2482948"/>
              <a:gd name="connsiteY28731" fmla="*/ 314993 h 2128862"/>
              <a:gd name="connsiteX28732" fmla="*/ 836015 w 2482948"/>
              <a:gd name="connsiteY28732" fmla="*/ 313074 h 2128862"/>
              <a:gd name="connsiteX28733" fmla="*/ 838960 w 2482948"/>
              <a:gd name="connsiteY28733" fmla="*/ 309250 h 2128862"/>
              <a:gd name="connsiteX28734" fmla="*/ 809692 w 2482948"/>
              <a:gd name="connsiteY28734" fmla="*/ 303829 h 2128862"/>
              <a:gd name="connsiteX28735" fmla="*/ 805182 w 2482948"/>
              <a:gd name="connsiteY28735" fmla="*/ 307213 h 2128862"/>
              <a:gd name="connsiteX28736" fmla="*/ 804111 w 2482948"/>
              <a:gd name="connsiteY28736" fmla="*/ 308016 h 2128862"/>
              <a:gd name="connsiteX28737" fmla="*/ 804179 w 2482948"/>
              <a:gd name="connsiteY28737" fmla="*/ 308601 h 2128862"/>
              <a:gd name="connsiteX28738" fmla="*/ 804422 w 2482948"/>
              <a:gd name="connsiteY28738" fmla="*/ 310674 h 2128862"/>
              <a:gd name="connsiteX28739" fmla="*/ 890712 w 2482948"/>
              <a:gd name="connsiteY28739" fmla="*/ 302392 h 2128862"/>
              <a:gd name="connsiteX28740" fmla="*/ 890613 w 2482948"/>
              <a:gd name="connsiteY28740" fmla="*/ 302460 h 2128862"/>
              <a:gd name="connsiteX28741" fmla="*/ 889735 w 2482948"/>
              <a:gd name="connsiteY28741" fmla="*/ 303057 h 2128862"/>
              <a:gd name="connsiteX28742" fmla="*/ 882617 w 2482948"/>
              <a:gd name="connsiteY28742" fmla="*/ 307893 h 2128862"/>
              <a:gd name="connsiteX28743" fmla="*/ 883330 w 2482948"/>
              <a:gd name="connsiteY28743" fmla="*/ 312078 h 2128862"/>
              <a:gd name="connsiteX28744" fmla="*/ 896875 w 2482948"/>
              <a:gd name="connsiteY28744" fmla="*/ 301582 h 2128862"/>
              <a:gd name="connsiteX28745" fmla="*/ 896217 w 2482948"/>
              <a:gd name="connsiteY28745" fmla="*/ 302151 h 2128862"/>
              <a:gd name="connsiteX28746" fmla="*/ 884387 w 2482948"/>
              <a:gd name="connsiteY28746" fmla="*/ 317640 h 2128862"/>
              <a:gd name="connsiteX28747" fmla="*/ 884854 w 2482948"/>
              <a:gd name="connsiteY28747" fmla="*/ 319402 h 2128862"/>
              <a:gd name="connsiteX28748" fmla="*/ 894563 w 2482948"/>
              <a:gd name="connsiteY28748" fmla="*/ 312215 h 2128862"/>
              <a:gd name="connsiteX28749" fmla="*/ 894943 w 2482948"/>
              <a:gd name="connsiteY28749" fmla="*/ 311942 h 2128862"/>
              <a:gd name="connsiteX28750" fmla="*/ 898025 w 2482948"/>
              <a:gd name="connsiteY28750" fmla="*/ 307895 h 2128862"/>
              <a:gd name="connsiteX28751" fmla="*/ 897530 w 2482948"/>
              <a:gd name="connsiteY28751" fmla="*/ 305179 h 2128862"/>
              <a:gd name="connsiteX28752" fmla="*/ 897366 w 2482948"/>
              <a:gd name="connsiteY28752" fmla="*/ 304276 h 2128862"/>
              <a:gd name="connsiteX28753" fmla="*/ 996121 w 2482948"/>
              <a:gd name="connsiteY28753" fmla="*/ 300631 h 2128862"/>
              <a:gd name="connsiteX28754" fmla="*/ 996075 w 2482948"/>
              <a:gd name="connsiteY28754" fmla="*/ 300692 h 2128862"/>
              <a:gd name="connsiteX28755" fmla="*/ 983871 w 2482948"/>
              <a:gd name="connsiteY28755" fmla="*/ 317293 h 2128862"/>
              <a:gd name="connsiteX28756" fmla="*/ 984763 w 2482948"/>
              <a:gd name="connsiteY28756" fmla="*/ 323121 h 2128862"/>
              <a:gd name="connsiteX28757" fmla="*/ 986453 w 2482948"/>
              <a:gd name="connsiteY28757" fmla="*/ 320627 h 2128862"/>
              <a:gd name="connsiteX28758" fmla="*/ 996721 w 2482948"/>
              <a:gd name="connsiteY28758" fmla="*/ 305469 h 2128862"/>
              <a:gd name="connsiteX28759" fmla="*/ 606051 w 2482948"/>
              <a:gd name="connsiteY28759" fmla="*/ 299663 h 2128862"/>
              <a:gd name="connsiteX28760" fmla="*/ 591338 w 2482948"/>
              <a:gd name="connsiteY28760" fmla="*/ 315139 h 2128862"/>
              <a:gd name="connsiteX28761" fmla="*/ 592372 w 2482948"/>
              <a:gd name="connsiteY28761" fmla="*/ 329403 h 2128862"/>
              <a:gd name="connsiteX28762" fmla="*/ 592483 w 2482948"/>
              <a:gd name="connsiteY28762" fmla="*/ 330934 h 2128862"/>
              <a:gd name="connsiteX28763" fmla="*/ 592533 w 2482948"/>
              <a:gd name="connsiteY28763" fmla="*/ 331625 h 2128862"/>
              <a:gd name="connsiteX28764" fmla="*/ 595864 w 2482948"/>
              <a:gd name="connsiteY28764" fmla="*/ 328007 h 2128862"/>
              <a:gd name="connsiteX28765" fmla="*/ 597858 w 2482948"/>
              <a:gd name="connsiteY28765" fmla="*/ 325842 h 2128862"/>
              <a:gd name="connsiteX28766" fmla="*/ 600225 w 2482948"/>
              <a:gd name="connsiteY28766" fmla="*/ 323488 h 2128862"/>
              <a:gd name="connsiteX28767" fmla="*/ 604473 w 2482948"/>
              <a:gd name="connsiteY28767" fmla="*/ 319263 h 2128862"/>
              <a:gd name="connsiteX28768" fmla="*/ 819090 w 2482948"/>
              <a:gd name="connsiteY28768" fmla="*/ 299148 h 2128862"/>
              <a:gd name="connsiteX28769" fmla="*/ 813680 w 2482948"/>
              <a:gd name="connsiteY28769" fmla="*/ 306190 h 2128862"/>
              <a:gd name="connsiteX28770" fmla="*/ 807589 w 2482948"/>
              <a:gd name="connsiteY28770" fmla="*/ 314120 h 2128862"/>
              <a:gd name="connsiteX28771" fmla="*/ 805191 w 2482948"/>
              <a:gd name="connsiteY28771" fmla="*/ 317242 h 2128862"/>
              <a:gd name="connsiteX28772" fmla="*/ 805546 w 2482948"/>
              <a:gd name="connsiteY28772" fmla="*/ 320273 h 2128862"/>
              <a:gd name="connsiteX28773" fmla="*/ 805848 w 2482948"/>
              <a:gd name="connsiteY28773" fmla="*/ 322855 h 2128862"/>
              <a:gd name="connsiteX28774" fmla="*/ 807809 w 2482948"/>
              <a:gd name="connsiteY28774" fmla="*/ 321146 h 2128862"/>
              <a:gd name="connsiteX28775" fmla="*/ 814350 w 2482948"/>
              <a:gd name="connsiteY28775" fmla="*/ 312592 h 2128862"/>
              <a:gd name="connsiteX28776" fmla="*/ 819688 w 2482948"/>
              <a:gd name="connsiteY28776" fmla="*/ 305611 h 2128862"/>
              <a:gd name="connsiteX28777" fmla="*/ 819660 w 2482948"/>
              <a:gd name="connsiteY28777" fmla="*/ 305309 h 2128862"/>
              <a:gd name="connsiteX28778" fmla="*/ 876518 w 2482948"/>
              <a:gd name="connsiteY28778" fmla="*/ 298662 h 2128862"/>
              <a:gd name="connsiteX28779" fmla="*/ 864081 w 2482948"/>
              <a:gd name="connsiteY28779" fmla="*/ 314901 h 2128862"/>
              <a:gd name="connsiteX28780" fmla="*/ 864342 w 2482948"/>
              <a:gd name="connsiteY28780" fmla="*/ 316510 h 2128862"/>
              <a:gd name="connsiteX28781" fmla="*/ 869175 w 2482948"/>
              <a:gd name="connsiteY28781" fmla="*/ 312530 h 2128862"/>
              <a:gd name="connsiteX28782" fmla="*/ 875485 w 2482948"/>
              <a:gd name="connsiteY28782" fmla="*/ 307335 h 2128862"/>
              <a:gd name="connsiteX28783" fmla="*/ 877537 w 2482948"/>
              <a:gd name="connsiteY28783" fmla="*/ 304652 h 2128862"/>
              <a:gd name="connsiteX28784" fmla="*/ 632091 w 2482948"/>
              <a:gd name="connsiteY28784" fmla="*/ 298596 h 2128862"/>
              <a:gd name="connsiteX28785" fmla="*/ 629321 w 2482948"/>
              <a:gd name="connsiteY28785" fmla="*/ 301347 h 2128862"/>
              <a:gd name="connsiteX28786" fmla="*/ 628961 w 2482948"/>
              <a:gd name="connsiteY28786" fmla="*/ 305671 h 2128862"/>
              <a:gd name="connsiteX28787" fmla="*/ 628454 w 2482948"/>
              <a:gd name="connsiteY28787" fmla="*/ 311761 h 2128862"/>
              <a:gd name="connsiteX28788" fmla="*/ 628465 w 2482948"/>
              <a:gd name="connsiteY28788" fmla="*/ 311878 h 2128862"/>
              <a:gd name="connsiteX28789" fmla="*/ 628530 w 2482948"/>
              <a:gd name="connsiteY28789" fmla="*/ 312545 h 2128862"/>
              <a:gd name="connsiteX28790" fmla="*/ 629201 w 2482948"/>
              <a:gd name="connsiteY28790" fmla="*/ 319444 h 2128862"/>
              <a:gd name="connsiteX28791" fmla="*/ 642640 w 2482948"/>
              <a:gd name="connsiteY28791" fmla="*/ 306310 h 2128862"/>
              <a:gd name="connsiteX28792" fmla="*/ 642703 w 2482948"/>
              <a:gd name="connsiteY28792" fmla="*/ 305217 h 2128862"/>
              <a:gd name="connsiteX28793" fmla="*/ 642783 w 2482948"/>
              <a:gd name="connsiteY28793" fmla="*/ 303829 h 2128862"/>
              <a:gd name="connsiteX28794" fmla="*/ 641532 w 2482948"/>
              <a:gd name="connsiteY28794" fmla="*/ 303216 h 2128862"/>
              <a:gd name="connsiteX28795" fmla="*/ 638594 w 2482948"/>
              <a:gd name="connsiteY28795" fmla="*/ 301779 h 2128862"/>
              <a:gd name="connsiteX28796" fmla="*/ 533762 w 2482948"/>
              <a:gd name="connsiteY28796" fmla="*/ 298111 h 2128862"/>
              <a:gd name="connsiteX28797" fmla="*/ 516667 w 2482948"/>
              <a:gd name="connsiteY28797" fmla="*/ 315884 h 2128862"/>
              <a:gd name="connsiteX28798" fmla="*/ 516771 w 2482948"/>
              <a:gd name="connsiteY28798" fmla="*/ 319151 h 2128862"/>
              <a:gd name="connsiteX28799" fmla="*/ 517258 w 2482948"/>
              <a:gd name="connsiteY28799" fmla="*/ 334453 h 2128862"/>
              <a:gd name="connsiteX28800" fmla="*/ 528276 w 2482948"/>
              <a:gd name="connsiteY28800" fmla="*/ 322597 h 2128862"/>
              <a:gd name="connsiteX28801" fmla="*/ 529381 w 2482948"/>
              <a:gd name="connsiteY28801" fmla="*/ 321408 h 2128862"/>
              <a:gd name="connsiteX28802" fmla="*/ 798085 w 2482948"/>
              <a:gd name="connsiteY28802" fmla="*/ 297338 h 2128862"/>
              <a:gd name="connsiteX28803" fmla="*/ 785909 w 2482948"/>
              <a:gd name="connsiteY28803" fmla="*/ 313320 h 2128862"/>
              <a:gd name="connsiteX28804" fmla="*/ 786361 w 2482948"/>
              <a:gd name="connsiteY28804" fmla="*/ 317066 h 2128862"/>
              <a:gd name="connsiteX28805" fmla="*/ 786937 w 2482948"/>
              <a:gd name="connsiteY28805" fmla="*/ 317311 h 2128862"/>
              <a:gd name="connsiteX28806" fmla="*/ 787365 w 2482948"/>
              <a:gd name="connsiteY28806" fmla="*/ 316942 h 2128862"/>
              <a:gd name="connsiteX28807" fmla="*/ 791683 w 2482948"/>
              <a:gd name="connsiteY28807" fmla="*/ 312858 h 2128862"/>
              <a:gd name="connsiteX28808" fmla="*/ 791753 w 2482948"/>
              <a:gd name="connsiteY28808" fmla="*/ 312767 h 2128862"/>
              <a:gd name="connsiteX28809" fmla="*/ 798818 w 2482948"/>
              <a:gd name="connsiteY28809" fmla="*/ 303543 h 2128862"/>
              <a:gd name="connsiteX28810" fmla="*/ 798553 w 2482948"/>
              <a:gd name="connsiteY28810" fmla="*/ 301297 h 2128862"/>
              <a:gd name="connsiteX28811" fmla="*/ 798379 w 2482948"/>
              <a:gd name="connsiteY28811" fmla="*/ 299828 h 2128862"/>
              <a:gd name="connsiteX28812" fmla="*/ 872002 w 2482948"/>
              <a:gd name="connsiteY28812" fmla="*/ 296602 h 2128862"/>
              <a:gd name="connsiteX28813" fmla="*/ 862347 w 2482948"/>
              <a:gd name="connsiteY28813" fmla="*/ 304214 h 2128862"/>
              <a:gd name="connsiteX28814" fmla="*/ 863026 w 2482948"/>
              <a:gd name="connsiteY28814" fmla="*/ 308401 h 2128862"/>
              <a:gd name="connsiteX28815" fmla="*/ 870448 w 2482948"/>
              <a:gd name="connsiteY28815" fmla="*/ 298645 h 2128862"/>
              <a:gd name="connsiteX28816" fmla="*/ 1015817 w 2482948"/>
              <a:gd name="connsiteY28816" fmla="*/ 296295 h 2128862"/>
              <a:gd name="connsiteX28817" fmla="*/ 1007991 w 2482948"/>
              <a:gd name="connsiteY28817" fmla="*/ 312758 h 2128862"/>
              <a:gd name="connsiteX28818" fmla="*/ 1003336 w 2482948"/>
              <a:gd name="connsiteY28818" fmla="*/ 320242 h 2128862"/>
              <a:gd name="connsiteX28819" fmla="*/ 1003652 w 2482948"/>
              <a:gd name="connsiteY28819" fmla="*/ 322758 h 2128862"/>
              <a:gd name="connsiteX28820" fmla="*/ 1003772 w 2482948"/>
              <a:gd name="connsiteY28820" fmla="*/ 323710 h 2128862"/>
              <a:gd name="connsiteX28821" fmla="*/ 1015910 w 2482948"/>
              <a:gd name="connsiteY28821" fmla="*/ 297031 h 2128862"/>
              <a:gd name="connsiteX28822" fmla="*/ 1015880 w 2482948"/>
              <a:gd name="connsiteY28822" fmla="*/ 296791 h 2128862"/>
              <a:gd name="connsiteX28823" fmla="*/ 1015859 w 2482948"/>
              <a:gd name="connsiteY28823" fmla="*/ 296628 h 2128862"/>
              <a:gd name="connsiteX28824" fmla="*/ 856308 w 2482948"/>
              <a:gd name="connsiteY28824" fmla="*/ 296209 h 2128862"/>
              <a:gd name="connsiteX28825" fmla="*/ 844174 w 2482948"/>
              <a:gd name="connsiteY28825" fmla="*/ 311798 h 2128862"/>
              <a:gd name="connsiteX28826" fmla="*/ 844210 w 2482948"/>
              <a:gd name="connsiteY28826" fmla="*/ 312086 h 2128862"/>
              <a:gd name="connsiteX28827" fmla="*/ 844213 w 2482948"/>
              <a:gd name="connsiteY28827" fmla="*/ 312110 h 2128862"/>
              <a:gd name="connsiteX28828" fmla="*/ 844214 w 2482948"/>
              <a:gd name="connsiteY28828" fmla="*/ 312123 h 2128862"/>
              <a:gd name="connsiteX28829" fmla="*/ 854263 w 2482948"/>
              <a:gd name="connsiteY28829" fmla="*/ 304275 h 2128862"/>
              <a:gd name="connsiteX28830" fmla="*/ 856593 w 2482948"/>
              <a:gd name="connsiteY28830" fmla="*/ 301231 h 2128862"/>
              <a:gd name="connsiteX28831" fmla="*/ 856829 w 2482948"/>
              <a:gd name="connsiteY28831" fmla="*/ 300923 h 2128862"/>
              <a:gd name="connsiteX28832" fmla="*/ 857035 w 2482948"/>
              <a:gd name="connsiteY28832" fmla="*/ 300654 h 2128862"/>
              <a:gd name="connsiteX28833" fmla="*/ 915488 w 2482948"/>
              <a:gd name="connsiteY28833" fmla="*/ 295791 h 2128862"/>
              <a:gd name="connsiteX28834" fmla="*/ 915269 w 2482948"/>
              <a:gd name="connsiteY28834" fmla="*/ 296006 h 2128862"/>
              <a:gd name="connsiteX28835" fmla="*/ 915493 w 2482948"/>
              <a:gd name="connsiteY28835" fmla="*/ 295817 h 2128862"/>
              <a:gd name="connsiteX28836" fmla="*/ 915489 w 2482948"/>
              <a:gd name="connsiteY28836" fmla="*/ 295792 h 2128862"/>
              <a:gd name="connsiteX28837" fmla="*/ 927972 w 2482948"/>
              <a:gd name="connsiteY28837" fmla="*/ 295680 h 2128862"/>
              <a:gd name="connsiteX28838" fmla="*/ 926220 w 2482948"/>
              <a:gd name="connsiteY28838" fmla="*/ 297585 h 2128862"/>
              <a:gd name="connsiteX28839" fmla="*/ 924558 w 2482948"/>
              <a:gd name="connsiteY28839" fmla="*/ 299392 h 2128862"/>
              <a:gd name="connsiteX28840" fmla="*/ 921706 w 2482948"/>
              <a:gd name="connsiteY28840" fmla="*/ 302492 h 2128862"/>
              <a:gd name="connsiteX28841" fmla="*/ 922454 w 2482948"/>
              <a:gd name="connsiteY28841" fmla="*/ 306426 h 2128862"/>
              <a:gd name="connsiteX28842" fmla="*/ 922477 w 2482948"/>
              <a:gd name="connsiteY28842" fmla="*/ 306544 h 2128862"/>
              <a:gd name="connsiteX28843" fmla="*/ 930914 w 2482948"/>
              <a:gd name="connsiteY28843" fmla="*/ 296926 h 2128862"/>
              <a:gd name="connsiteX28844" fmla="*/ 929662 w 2482948"/>
              <a:gd name="connsiteY28844" fmla="*/ 296396 h 2128862"/>
              <a:gd name="connsiteX28845" fmla="*/ 975619 w 2482948"/>
              <a:gd name="connsiteY28845" fmla="*/ 295446 h 2128862"/>
              <a:gd name="connsiteX28846" fmla="*/ 966822 w 2482948"/>
              <a:gd name="connsiteY28846" fmla="*/ 305598 h 2128862"/>
              <a:gd name="connsiteX28847" fmla="*/ 963943 w 2482948"/>
              <a:gd name="connsiteY28847" fmla="*/ 308609 h 2128862"/>
              <a:gd name="connsiteX28848" fmla="*/ 963999 w 2482948"/>
              <a:gd name="connsiteY28848" fmla="*/ 308836 h 2128862"/>
              <a:gd name="connsiteX28849" fmla="*/ 964219 w 2482948"/>
              <a:gd name="connsiteY28849" fmla="*/ 309734 h 2128862"/>
              <a:gd name="connsiteX28850" fmla="*/ 965708 w 2482948"/>
              <a:gd name="connsiteY28850" fmla="*/ 315822 h 2128862"/>
              <a:gd name="connsiteX28851" fmla="*/ 965750 w 2482948"/>
              <a:gd name="connsiteY28851" fmla="*/ 315775 h 2128862"/>
              <a:gd name="connsiteX28852" fmla="*/ 965814 w 2482948"/>
              <a:gd name="connsiteY28852" fmla="*/ 315703 h 2128862"/>
              <a:gd name="connsiteX28853" fmla="*/ 976658 w 2482948"/>
              <a:gd name="connsiteY28853" fmla="*/ 302134 h 2128862"/>
              <a:gd name="connsiteX28854" fmla="*/ 975638 w 2482948"/>
              <a:gd name="connsiteY28854" fmla="*/ 295531 h 2128862"/>
              <a:gd name="connsiteX28855" fmla="*/ 1053891 w 2482948"/>
              <a:gd name="connsiteY28855" fmla="*/ 295265 h 2128862"/>
              <a:gd name="connsiteX28856" fmla="*/ 1053394 w 2482948"/>
              <a:gd name="connsiteY28856" fmla="*/ 297589 h 2128862"/>
              <a:gd name="connsiteX28857" fmla="*/ 1043442 w 2482948"/>
              <a:gd name="connsiteY28857" fmla="*/ 322122 h 2128862"/>
              <a:gd name="connsiteX28858" fmla="*/ 1041984 w 2482948"/>
              <a:gd name="connsiteY28858" fmla="*/ 325715 h 2128862"/>
              <a:gd name="connsiteX28859" fmla="*/ 1042076 w 2482948"/>
              <a:gd name="connsiteY28859" fmla="*/ 326746 h 2128862"/>
              <a:gd name="connsiteX28860" fmla="*/ 1052825 w 2482948"/>
              <a:gd name="connsiteY28860" fmla="*/ 302103 h 2128862"/>
              <a:gd name="connsiteX28861" fmla="*/ 1053850 w 2482948"/>
              <a:gd name="connsiteY28861" fmla="*/ 297869 h 2128862"/>
              <a:gd name="connsiteX28862" fmla="*/ 1054036 w 2482948"/>
              <a:gd name="connsiteY28862" fmla="*/ 297103 h 2128862"/>
              <a:gd name="connsiteX28863" fmla="*/ 1054037 w 2482948"/>
              <a:gd name="connsiteY28863" fmla="*/ 297097 h 2128862"/>
              <a:gd name="connsiteX28864" fmla="*/ 778451 w 2482948"/>
              <a:gd name="connsiteY28864" fmla="*/ 293203 h 2128862"/>
              <a:gd name="connsiteX28865" fmla="*/ 769776 w 2482948"/>
              <a:gd name="connsiteY28865" fmla="*/ 304494 h 2128862"/>
              <a:gd name="connsiteX28866" fmla="*/ 770439 w 2482948"/>
              <a:gd name="connsiteY28866" fmla="*/ 306707 h 2128862"/>
              <a:gd name="connsiteX28867" fmla="*/ 770631 w 2482948"/>
              <a:gd name="connsiteY28867" fmla="*/ 306801 h 2128862"/>
              <a:gd name="connsiteX28868" fmla="*/ 771240 w 2482948"/>
              <a:gd name="connsiteY28868" fmla="*/ 307098 h 2128862"/>
              <a:gd name="connsiteX28869" fmla="*/ 772161 w 2482948"/>
              <a:gd name="connsiteY28869" fmla="*/ 306330 h 2128862"/>
              <a:gd name="connsiteX28870" fmla="*/ 778082 w 2482948"/>
              <a:gd name="connsiteY28870" fmla="*/ 301127 h 2128862"/>
              <a:gd name="connsiteX28871" fmla="*/ 779118 w 2482948"/>
              <a:gd name="connsiteY28871" fmla="*/ 299780 h 2128862"/>
              <a:gd name="connsiteX28872" fmla="*/ 795699 w 2482948"/>
              <a:gd name="connsiteY28872" fmla="*/ 292883 h 2128862"/>
              <a:gd name="connsiteX28873" fmla="*/ 794495 w 2482948"/>
              <a:gd name="connsiteY28873" fmla="*/ 293735 h 2128862"/>
              <a:gd name="connsiteX28874" fmla="*/ 784639 w 2482948"/>
              <a:gd name="connsiteY28874" fmla="*/ 301967 h 2128862"/>
              <a:gd name="connsiteX28875" fmla="*/ 785111 w 2482948"/>
              <a:gd name="connsiteY28875" fmla="*/ 306658 h 2128862"/>
              <a:gd name="connsiteX28876" fmla="*/ 787205 w 2482948"/>
              <a:gd name="connsiteY28876" fmla="*/ 303934 h 2128862"/>
              <a:gd name="connsiteX28877" fmla="*/ 851585 w 2482948"/>
              <a:gd name="connsiteY28877" fmla="*/ 292854 h 2128862"/>
              <a:gd name="connsiteX28878" fmla="*/ 842636 w 2482948"/>
              <a:gd name="connsiteY28878" fmla="*/ 299553 h 2128862"/>
              <a:gd name="connsiteX28879" fmla="*/ 842657 w 2482948"/>
              <a:gd name="connsiteY28879" fmla="*/ 299720 h 2128862"/>
              <a:gd name="connsiteX28880" fmla="*/ 842715 w 2482948"/>
              <a:gd name="connsiteY28880" fmla="*/ 300178 h 2128862"/>
              <a:gd name="connsiteX28881" fmla="*/ 843168 w 2482948"/>
              <a:gd name="connsiteY28881" fmla="*/ 303785 h 2128862"/>
              <a:gd name="connsiteX28882" fmla="*/ 895183 w 2482948"/>
              <a:gd name="connsiteY28882" fmla="*/ 292290 h 2128862"/>
              <a:gd name="connsiteX28883" fmla="*/ 887944 w 2482948"/>
              <a:gd name="connsiteY28883" fmla="*/ 298153 h 2128862"/>
              <a:gd name="connsiteX28884" fmla="*/ 887302 w 2482948"/>
              <a:gd name="connsiteY28884" fmla="*/ 298994 h 2128862"/>
              <a:gd name="connsiteX28885" fmla="*/ 889599 w 2482948"/>
              <a:gd name="connsiteY28885" fmla="*/ 297463 h 2128862"/>
              <a:gd name="connsiteX28886" fmla="*/ 895418 w 2482948"/>
              <a:gd name="connsiteY28886" fmla="*/ 293583 h 2128862"/>
              <a:gd name="connsiteX28887" fmla="*/ 674852 w 2482948"/>
              <a:gd name="connsiteY28887" fmla="*/ 292224 h 2128862"/>
              <a:gd name="connsiteX28888" fmla="*/ 676038 w 2482948"/>
              <a:gd name="connsiteY28888" fmla="*/ 298515 h 2128862"/>
              <a:gd name="connsiteX28889" fmla="*/ 676073 w 2482948"/>
              <a:gd name="connsiteY28889" fmla="*/ 298481 h 2128862"/>
              <a:gd name="connsiteX28890" fmla="*/ 676227 w 2482948"/>
              <a:gd name="connsiteY28890" fmla="*/ 298329 h 2128862"/>
              <a:gd name="connsiteX28891" fmla="*/ 676841 w 2482948"/>
              <a:gd name="connsiteY28891" fmla="*/ 293327 h 2128862"/>
              <a:gd name="connsiteX28892" fmla="*/ 919750 w 2482948"/>
              <a:gd name="connsiteY28892" fmla="*/ 292198 h 2128862"/>
              <a:gd name="connsiteX28893" fmla="*/ 919756 w 2482948"/>
              <a:gd name="connsiteY28893" fmla="*/ 292233 h 2128862"/>
              <a:gd name="connsiteX28894" fmla="*/ 919782 w 2482948"/>
              <a:gd name="connsiteY28894" fmla="*/ 292212 h 2128862"/>
              <a:gd name="connsiteX28895" fmla="*/ 919772 w 2482948"/>
              <a:gd name="connsiteY28895" fmla="*/ 292207 h 2128862"/>
              <a:gd name="connsiteX28896" fmla="*/ 919766 w 2482948"/>
              <a:gd name="connsiteY28896" fmla="*/ 292205 h 2128862"/>
              <a:gd name="connsiteX28897" fmla="*/ 951591 w 2482948"/>
              <a:gd name="connsiteY28897" fmla="*/ 292173 h 2128862"/>
              <a:gd name="connsiteX28898" fmla="*/ 941942 w 2482948"/>
              <a:gd name="connsiteY28898" fmla="*/ 303838 h 2128862"/>
              <a:gd name="connsiteX28899" fmla="*/ 942036 w 2482948"/>
              <a:gd name="connsiteY28899" fmla="*/ 304334 h 2128862"/>
              <a:gd name="connsiteX28900" fmla="*/ 942471 w 2482948"/>
              <a:gd name="connsiteY28900" fmla="*/ 306622 h 2128862"/>
              <a:gd name="connsiteX28901" fmla="*/ 947065 w 2482948"/>
              <a:gd name="connsiteY28901" fmla="*/ 302159 h 2128862"/>
              <a:gd name="connsiteX28902" fmla="*/ 953853 w 2482948"/>
              <a:gd name="connsiteY28902" fmla="*/ 293188 h 2128862"/>
              <a:gd name="connsiteX28903" fmla="*/ 589761 w 2482948"/>
              <a:gd name="connsiteY28903" fmla="*/ 291585 h 2128862"/>
              <a:gd name="connsiteX28904" fmla="*/ 574753 w 2482948"/>
              <a:gd name="connsiteY28904" fmla="*/ 307283 h 2128862"/>
              <a:gd name="connsiteX28905" fmla="*/ 575228 w 2482948"/>
              <a:gd name="connsiteY28905" fmla="*/ 324303 h 2128862"/>
              <a:gd name="connsiteX28906" fmla="*/ 586428 w 2482948"/>
              <a:gd name="connsiteY28906" fmla="*/ 312175 h 2128862"/>
              <a:gd name="connsiteX28907" fmla="*/ 586386 w 2482948"/>
              <a:gd name="connsiteY28907" fmla="*/ 311592 h 2128862"/>
              <a:gd name="connsiteX28908" fmla="*/ 586343 w 2482948"/>
              <a:gd name="connsiteY28908" fmla="*/ 310989 h 2128862"/>
              <a:gd name="connsiteX28909" fmla="*/ 586236 w 2482948"/>
              <a:gd name="connsiteY28909" fmla="*/ 309488 h 2128862"/>
              <a:gd name="connsiteX28910" fmla="*/ 589569 w 2482948"/>
              <a:gd name="connsiteY28910" fmla="*/ 292560 h 2128862"/>
              <a:gd name="connsiteX28911" fmla="*/ 667824 w 2482948"/>
              <a:gd name="connsiteY28911" fmla="*/ 291528 h 2128862"/>
              <a:gd name="connsiteX28912" fmla="*/ 670095 w 2482948"/>
              <a:gd name="connsiteY28912" fmla="*/ 296314 h 2128862"/>
              <a:gd name="connsiteX28913" fmla="*/ 671572 w 2482948"/>
              <a:gd name="connsiteY28913" fmla="*/ 299428 h 2128862"/>
              <a:gd name="connsiteX28914" fmla="*/ 670360 w 2482948"/>
              <a:gd name="connsiteY28914" fmla="*/ 293049 h 2128862"/>
              <a:gd name="connsiteX28915" fmla="*/ 1111101 w 2482948"/>
              <a:gd name="connsiteY28915" fmla="*/ 291461 h 2128862"/>
              <a:gd name="connsiteX28916" fmla="*/ 1111092 w 2482948"/>
              <a:gd name="connsiteY28916" fmla="*/ 291483 h 2128862"/>
              <a:gd name="connsiteX28917" fmla="*/ 1100146 w 2482948"/>
              <a:gd name="connsiteY28917" fmla="*/ 317274 h 2128862"/>
              <a:gd name="connsiteX28918" fmla="*/ 1099431 w 2482948"/>
              <a:gd name="connsiteY28918" fmla="*/ 318576 h 2128862"/>
              <a:gd name="connsiteX28919" fmla="*/ 1095987 w 2482948"/>
              <a:gd name="connsiteY28919" fmla="*/ 324843 h 2128862"/>
              <a:gd name="connsiteX28920" fmla="*/ 1095947 w 2482948"/>
              <a:gd name="connsiteY28920" fmla="*/ 325076 h 2128862"/>
              <a:gd name="connsiteX28921" fmla="*/ 1095635 w 2482948"/>
              <a:gd name="connsiteY28921" fmla="*/ 326889 h 2128862"/>
              <a:gd name="connsiteX28922" fmla="*/ 1095453 w 2482948"/>
              <a:gd name="connsiteY28922" fmla="*/ 327948 h 2128862"/>
              <a:gd name="connsiteX28923" fmla="*/ 1101867 w 2482948"/>
              <a:gd name="connsiteY28923" fmla="*/ 316518 h 2128862"/>
              <a:gd name="connsiteX28924" fmla="*/ 1101921 w 2482948"/>
              <a:gd name="connsiteY28924" fmla="*/ 316396 h 2128862"/>
              <a:gd name="connsiteX28925" fmla="*/ 1111234 w 2482948"/>
              <a:gd name="connsiteY28925" fmla="*/ 295066 h 2128862"/>
              <a:gd name="connsiteX28926" fmla="*/ 1111114 w 2482948"/>
              <a:gd name="connsiteY28926" fmla="*/ 291814 h 2128862"/>
              <a:gd name="connsiteX28927" fmla="*/ 1092016 w 2482948"/>
              <a:gd name="connsiteY28927" fmla="*/ 291180 h 2128862"/>
              <a:gd name="connsiteX28928" fmla="*/ 1091179 w 2482948"/>
              <a:gd name="connsiteY28928" fmla="*/ 294271 h 2128862"/>
              <a:gd name="connsiteX28929" fmla="*/ 1084802 w 2482948"/>
              <a:gd name="connsiteY28929" fmla="*/ 307969 h 2128862"/>
              <a:gd name="connsiteX28930" fmla="*/ 1078827 w 2482948"/>
              <a:gd name="connsiteY28930" fmla="*/ 320803 h 2128862"/>
              <a:gd name="connsiteX28931" fmla="*/ 1078846 w 2482948"/>
              <a:gd name="connsiteY28931" fmla="*/ 321157 h 2128862"/>
              <a:gd name="connsiteX28932" fmla="*/ 1078906 w 2482948"/>
              <a:gd name="connsiteY28932" fmla="*/ 322332 h 2128862"/>
              <a:gd name="connsiteX28933" fmla="*/ 1078938 w 2482948"/>
              <a:gd name="connsiteY28933" fmla="*/ 322955 h 2128862"/>
              <a:gd name="connsiteX28934" fmla="*/ 1082078 w 2482948"/>
              <a:gd name="connsiteY28934" fmla="*/ 317070 h 2128862"/>
              <a:gd name="connsiteX28935" fmla="*/ 1092080 w 2482948"/>
              <a:gd name="connsiteY28935" fmla="*/ 292470 h 2128862"/>
              <a:gd name="connsiteX28936" fmla="*/ 1092043 w 2482948"/>
              <a:gd name="connsiteY28936" fmla="*/ 291720 h 2128862"/>
              <a:gd name="connsiteX28937" fmla="*/ 836725 w 2482948"/>
              <a:gd name="connsiteY28937" fmla="*/ 291154 h 2128862"/>
              <a:gd name="connsiteX28938" fmla="*/ 825786 w 2482948"/>
              <a:gd name="connsiteY28938" fmla="*/ 305475 h 2128862"/>
              <a:gd name="connsiteX28939" fmla="*/ 826238 w 2482948"/>
              <a:gd name="connsiteY28939" fmla="*/ 305081 h 2128862"/>
              <a:gd name="connsiteX28940" fmla="*/ 837423 w 2482948"/>
              <a:gd name="connsiteY28940" fmla="*/ 296808 h 2128862"/>
              <a:gd name="connsiteX28941" fmla="*/ 837211 w 2482948"/>
              <a:gd name="connsiteY28941" fmla="*/ 295089 h 2128862"/>
              <a:gd name="connsiteX28942" fmla="*/ 932464 w 2482948"/>
              <a:gd name="connsiteY28942" fmla="*/ 290798 h 2128862"/>
              <a:gd name="connsiteX28943" fmla="*/ 931229 w 2482948"/>
              <a:gd name="connsiteY28943" fmla="*/ 292141 h 2128862"/>
              <a:gd name="connsiteX28944" fmla="*/ 934022 w 2482948"/>
              <a:gd name="connsiteY28944" fmla="*/ 293382 h 2128862"/>
              <a:gd name="connsiteX28945" fmla="*/ 934662 w 2482948"/>
              <a:gd name="connsiteY28945" fmla="*/ 292653 h 2128862"/>
              <a:gd name="connsiteX28946" fmla="*/ 934436 w 2482948"/>
              <a:gd name="connsiteY28946" fmla="*/ 291509 h 2128862"/>
              <a:gd name="connsiteX28947" fmla="*/ 615013 w 2482948"/>
              <a:gd name="connsiteY28947" fmla="*/ 290237 h 2128862"/>
              <a:gd name="connsiteX28948" fmla="*/ 611046 w 2482948"/>
              <a:gd name="connsiteY28948" fmla="*/ 294410 h 2128862"/>
              <a:gd name="connsiteX28949" fmla="*/ 611959 w 2482948"/>
              <a:gd name="connsiteY28949" fmla="*/ 311818 h 2128862"/>
              <a:gd name="connsiteX28950" fmla="*/ 624611 w 2482948"/>
              <a:gd name="connsiteY28950" fmla="*/ 299236 h 2128862"/>
              <a:gd name="connsiteX28951" fmla="*/ 624857 w 2482948"/>
              <a:gd name="connsiteY28951" fmla="*/ 296301 h 2128862"/>
              <a:gd name="connsiteX28952" fmla="*/ 624958 w 2482948"/>
              <a:gd name="connsiteY28952" fmla="*/ 295104 h 2128862"/>
              <a:gd name="connsiteX28953" fmla="*/ 718310 w 2482948"/>
              <a:gd name="connsiteY28953" fmla="*/ 289996 h 2128862"/>
              <a:gd name="connsiteX28954" fmla="*/ 714540 w 2482948"/>
              <a:gd name="connsiteY28954" fmla="*/ 293285 h 2128862"/>
              <a:gd name="connsiteX28955" fmla="*/ 714121 w 2482948"/>
              <a:gd name="connsiteY28955" fmla="*/ 293694 h 2128862"/>
              <a:gd name="connsiteX28956" fmla="*/ 704921 w 2482948"/>
              <a:gd name="connsiteY28956" fmla="*/ 305396 h 2128862"/>
              <a:gd name="connsiteX28957" fmla="*/ 705639 w 2482948"/>
              <a:gd name="connsiteY28957" fmla="*/ 311567 h 2128862"/>
              <a:gd name="connsiteX28958" fmla="*/ 719024 w 2482948"/>
              <a:gd name="connsiteY28958" fmla="*/ 295746 h 2128862"/>
              <a:gd name="connsiteX28959" fmla="*/ 718851 w 2482948"/>
              <a:gd name="connsiteY28959" fmla="*/ 294352 h 2128862"/>
              <a:gd name="connsiteX28960" fmla="*/ 718632 w 2482948"/>
              <a:gd name="connsiteY28960" fmla="*/ 292586 h 2128862"/>
              <a:gd name="connsiteX28961" fmla="*/ 519035 w 2482948"/>
              <a:gd name="connsiteY28961" fmla="*/ 289187 h 2128862"/>
              <a:gd name="connsiteX28962" fmla="*/ 504525 w 2482948"/>
              <a:gd name="connsiteY28962" fmla="*/ 304267 h 2128862"/>
              <a:gd name="connsiteX28963" fmla="*/ 503152 w 2482948"/>
              <a:gd name="connsiteY28963" fmla="*/ 308262 h 2128862"/>
              <a:gd name="connsiteX28964" fmla="*/ 502828 w 2482948"/>
              <a:gd name="connsiteY28964" fmla="*/ 309207 h 2128862"/>
              <a:gd name="connsiteX28965" fmla="*/ 502499 w 2482948"/>
              <a:gd name="connsiteY28965" fmla="*/ 310162 h 2128862"/>
              <a:gd name="connsiteX28966" fmla="*/ 502202 w 2482948"/>
              <a:gd name="connsiteY28966" fmla="*/ 324690 h 2128862"/>
              <a:gd name="connsiteX28967" fmla="*/ 503710 w 2482948"/>
              <a:gd name="connsiteY28967" fmla="*/ 322914 h 2128862"/>
              <a:gd name="connsiteX28968" fmla="*/ 504938 w 2482948"/>
              <a:gd name="connsiteY28968" fmla="*/ 321468 h 2128862"/>
              <a:gd name="connsiteX28969" fmla="*/ 504947 w 2482948"/>
              <a:gd name="connsiteY28969" fmla="*/ 321458 h 2128862"/>
              <a:gd name="connsiteX28970" fmla="*/ 507115 w 2482948"/>
              <a:gd name="connsiteY28970" fmla="*/ 319127 h 2128862"/>
              <a:gd name="connsiteX28971" fmla="*/ 511992 w 2482948"/>
              <a:gd name="connsiteY28971" fmla="*/ 313885 h 2128862"/>
              <a:gd name="connsiteX28972" fmla="*/ 512050 w 2482948"/>
              <a:gd name="connsiteY28972" fmla="*/ 312773 h 2128862"/>
              <a:gd name="connsiteX28973" fmla="*/ 512050 w 2482948"/>
              <a:gd name="connsiteY28973" fmla="*/ 312771 h 2128862"/>
              <a:gd name="connsiteX28974" fmla="*/ 517024 w 2482948"/>
              <a:gd name="connsiteY28974" fmla="*/ 295976 h 2128862"/>
              <a:gd name="connsiteX28975" fmla="*/ 1260343 w 2482948"/>
              <a:gd name="connsiteY28975" fmla="*/ 289138 h 2128862"/>
              <a:gd name="connsiteX28976" fmla="*/ 1251686 w 2482948"/>
              <a:gd name="connsiteY28976" fmla="*/ 305047 h 2128862"/>
              <a:gd name="connsiteX28977" fmla="*/ 1224109 w 2482948"/>
              <a:gd name="connsiteY28977" fmla="*/ 339794 h 2128862"/>
              <a:gd name="connsiteX28978" fmla="*/ 1029690 w 2482948"/>
              <a:gd name="connsiteY28978" fmla="*/ 580818 h 2128862"/>
              <a:gd name="connsiteX28979" fmla="*/ 1025797 w 2482948"/>
              <a:gd name="connsiteY28979" fmla="*/ 585591 h 2128862"/>
              <a:gd name="connsiteX28980" fmla="*/ 1026224 w 2482948"/>
              <a:gd name="connsiteY28980" fmla="*/ 586045 h 2128862"/>
              <a:gd name="connsiteX28981" fmla="*/ 1029966 w 2482948"/>
              <a:gd name="connsiteY28981" fmla="*/ 581506 h 2128862"/>
              <a:gd name="connsiteX28982" fmla="*/ 1226728 w 2482948"/>
              <a:gd name="connsiteY28982" fmla="*/ 341724 h 2128862"/>
              <a:gd name="connsiteX28983" fmla="*/ 1226728 w 2482948"/>
              <a:gd name="connsiteY28983" fmla="*/ 340895 h 2128862"/>
              <a:gd name="connsiteX28984" fmla="*/ 1254305 w 2482948"/>
              <a:gd name="connsiteY28984" fmla="*/ 307114 h 2128862"/>
              <a:gd name="connsiteX28985" fmla="*/ 1254305 w 2482948"/>
              <a:gd name="connsiteY28985" fmla="*/ 306148 h 2128862"/>
              <a:gd name="connsiteX28986" fmla="*/ 1034035 w 2482948"/>
              <a:gd name="connsiteY28986" fmla="*/ 289129 h 2128862"/>
              <a:gd name="connsiteX28987" fmla="*/ 1023015 w 2482948"/>
              <a:gd name="connsiteY28987" fmla="*/ 319566 h 2128862"/>
              <a:gd name="connsiteX28988" fmla="*/ 1023595 w 2482948"/>
              <a:gd name="connsiteY28988" fmla="*/ 324160 h 2128862"/>
              <a:gd name="connsiteX28989" fmla="*/ 1024999 w 2482948"/>
              <a:gd name="connsiteY28989" fmla="*/ 335288 h 2128862"/>
              <a:gd name="connsiteX28990" fmla="*/ 1024925 w 2482948"/>
              <a:gd name="connsiteY28990" fmla="*/ 342137 h 2128862"/>
              <a:gd name="connsiteX28991" fmla="*/ 1030625 w 2482948"/>
              <a:gd name="connsiteY28991" fmla="*/ 329870 h 2128862"/>
              <a:gd name="connsiteX28992" fmla="*/ 1036466 w 2482948"/>
              <a:gd name="connsiteY28992" fmla="*/ 313622 h 2128862"/>
              <a:gd name="connsiteX28993" fmla="*/ 1034863 w 2482948"/>
              <a:gd name="connsiteY28993" fmla="*/ 297469 h 2128862"/>
              <a:gd name="connsiteX28994" fmla="*/ 911676 w 2482948"/>
              <a:gd name="connsiteY28994" fmla="*/ 288779 h 2128862"/>
              <a:gd name="connsiteX28995" fmla="*/ 911628 w 2482948"/>
              <a:gd name="connsiteY28995" fmla="*/ 288821 h 2128862"/>
              <a:gd name="connsiteX28996" fmla="*/ 910662 w 2482948"/>
              <a:gd name="connsiteY28996" fmla="*/ 289657 h 2128862"/>
              <a:gd name="connsiteX28997" fmla="*/ 900982 w 2482948"/>
              <a:gd name="connsiteY28997" fmla="*/ 298029 h 2128862"/>
              <a:gd name="connsiteX28998" fmla="*/ 901317 w 2482948"/>
              <a:gd name="connsiteY28998" fmla="*/ 299859 h 2128862"/>
              <a:gd name="connsiteX28999" fmla="*/ 901654 w 2482948"/>
              <a:gd name="connsiteY28999" fmla="*/ 301708 h 2128862"/>
              <a:gd name="connsiteX29000" fmla="*/ 901885 w 2482948"/>
              <a:gd name="connsiteY29000" fmla="*/ 302970 h 2128862"/>
              <a:gd name="connsiteX29001" fmla="*/ 902927 w 2482948"/>
              <a:gd name="connsiteY29001" fmla="*/ 301948 h 2128862"/>
              <a:gd name="connsiteX29002" fmla="*/ 905939 w 2482948"/>
              <a:gd name="connsiteY29002" fmla="*/ 298996 h 2128862"/>
              <a:gd name="connsiteX29003" fmla="*/ 914506 w 2482948"/>
              <a:gd name="connsiteY29003" fmla="*/ 290598 h 2128862"/>
              <a:gd name="connsiteX29004" fmla="*/ 914425 w 2482948"/>
              <a:gd name="connsiteY29004" fmla="*/ 290172 h 2128862"/>
              <a:gd name="connsiteX29005" fmla="*/ 914378 w 2482948"/>
              <a:gd name="connsiteY29005" fmla="*/ 289923 h 2128862"/>
              <a:gd name="connsiteX29006" fmla="*/ 913479 w 2482948"/>
              <a:gd name="connsiteY29006" fmla="*/ 289543 h 2128862"/>
              <a:gd name="connsiteX29007" fmla="*/ 759742 w 2482948"/>
              <a:gd name="connsiteY29007" fmla="*/ 288101 h 2128862"/>
              <a:gd name="connsiteX29008" fmla="*/ 755293 w 2482948"/>
              <a:gd name="connsiteY29008" fmla="*/ 293863 h 2128862"/>
              <a:gd name="connsiteX29009" fmla="*/ 756815 w 2482948"/>
              <a:gd name="connsiteY29009" fmla="*/ 294568 h 2128862"/>
              <a:gd name="connsiteX29010" fmla="*/ 755818 w 2482948"/>
              <a:gd name="connsiteY29010" fmla="*/ 295270 h 2128862"/>
              <a:gd name="connsiteX29011" fmla="*/ 757060 w 2482948"/>
              <a:gd name="connsiteY29011" fmla="*/ 295877 h 2128862"/>
              <a:gd name="connsiteX29012" fmla="*/ 757366 w 2482948"/>
              <a:gd name="connsiteY29012" fmla="*/ 296026 h 2128862"/>
              <a:gd name="connsiteX29013" fmla="*/ 760204 w 2482948"/>
              <a:gd name="connsiteY29013" fmla="*/ 293723 h 2128862"/>
              <a:gd name="connsiteX29014" fmla="*/ 874706 w 2482948"/>
              <a:gd name="connsiteY29014" fmla="*/ 288017 h 2128862"/>
              <a:gd name="connsiteX29015" fmla="*/ 872638 w 2482948"/>
              <a:gd name="connsiteY29015" fmla="*/ 289465 h 2128862"/>
              <a:gd name="connsiteX29016" fmla="*/ 871746 w 2482948"/>
              <a:gd name="connsiteY29016" fmla="*/ 290622 h 2128862"/>
              <a:gd name="connsiteX29017" fmla="*/ 873051 w 2482948"/>
              <a:gd name="connsiteY29017" fmla="*/ 289603 h 2128862"/>
              <a:gd name="connsiteX29018" fmla="*/ 874792 w 2482948"/>
              <a:gd name="connsiteY29018" fmla="*/ 288525 h 2128862"/>
              <a:gd name="connsiteX29019" fmla="*/ 1051123 w 2482948"/>
              <a:gd name="connsiteY29019" fmla="*/ 287761 h 2128862"/>
              <a:gd name="connsiteX29020" fmla="*/ 1047070 w 2482948"/>
              <a:gd name="connsiteY29020" fmla="*/ 299075 h 2128862"/>
              <a:gd name="connsiteX29021" fmla="*/ 1042592 w 2482948"/>
              <a:gd name="connsiteY29021" fmla="*/ 311572 h 2128862"/>
              <a:gd name="connsiteX29022" fmla="*/ 1041095 w 2482948"/>
              <a:gd name="connsiteY29022" fmla="*/ 315750 h 2128862"/>
              <a:gd name="connsiteX29023" fmla="*/ 1041136 w 2482948"/>
              <a:gd name="connsiteY29023" fmla="*/ 316211 h 2128862"/>
              <a:gd name="connsiteX29024" fmla="*/ 1045611 w 2482948"/>
              <a:gd name="connsiteY29024" fmla="*/ 305293 h 2128862"/>
              <a:gd name="connsiteX29025" fmla="*/ 1046767 w 2482948"/>
              <a:gd name="connsiteY29025" fmla="*/ 302472 h 2128862"/>
              <a:gd name="connsiteX29026" fmla="*/ 1049126 w 2482948"/>
              <a:gd name="connsiteY29026" fmla="*/ 296717 h 2128862"/>
              <a:gd name="connsiteX29027" fmla="*/ 1049732 w 2482948"/>
              <a:gd name="connsiteY29027" fmla="*/ 293999 h 2128862"/>
              <a:gd name="connsiteX29028" fmla="*/ 1050047 w 2482948"/>
              <a:gd name="connsiteY29028" fmla="*/ 292585 h 2128862"/>
              <a:gd name="connsiteX29029" fmla="*/ 923785 w 2482948"/>
              <a:gd name="connsiteY29029" fmla="*/ 287672 h 2128862"/>
              <a:gd name="connsiteX29030" fmla="*/ 923082 w 2482948"/>
              <a:gd name="connsiteY29030" fmla="*/ 288359 h 2128862"/>
              <a:gd name="connsiteX29031" fmla="*/ 922969 w 2482948"/>
              <a:gd name="connsiteY29031" fmla="*/ 288470 h 2128862"/>
              <a:gd name="connsiteX29032" fmla="*/ 923754 w 2482948"/>
              <a:gd name="connsiteY29032" fmla="*/ 288819 h 2128862"/>
              <a:gd name="connsiteX29033" fmla="*/ 923795 w 2482948"/>
              <a:gd name="connsiteY29033" fmla="*/ 288837 h 2128862"/>
              <a:gd name="connsiteX29034" fmla="*/ 924762 w 2482948"/>
              <a:gd name="connsiteY29034" fmla="*/ 288024 h 2128862"/>
              <a:gd name="connsiteX29035" fmla="*/ 924624 w 2482948"/>
              <a:gd name="connsiteY29035" fmla="*/ 287975 h 2128862"/>
              <a:gd name="connsiteX29036" fmla="*/ 470298 w 2482948"/>
              <a:gd name="connsiteY29036" fmla="*/ 287488 h 2128862"/>
              <a:gd name="connsiteX29037" fmla="*/ 418625 w 2482948"/>
              <a:gd name="connsiteY29037" fmla="*/ 348745 h 2128862"/>
              <a:gd name="connsiteX29038" fmla="*/ 355844 w 2482948"/>
              <a:gd name="connsiteY29038" fmla="*/ 430385 h 2128862"/>
              <a:gd name="connsiteX29039" fmla="*/ 306619 w 2482948"/>
              <a:gd name="connsiteY29039" fmla="*/ 499328 h 2128862"/>
              <a:gd name="connsiteX29040" fmla="*/ 77177 w 2482948"/>
              <a:gd name="connsiteY29040" fmla="*/ 914088 h 2128862"/>
              <a:gd name="connsiteX29041" fmla="*/ 20781 w 2482948"/>
              <a:gd name="connsiteY29041" fmla="*/ 1087273 h 2128862"/>
              <a:gd name="connsiteX29042" fmla="*/ 20482 w 2482948"/>
              <a:gd name="connsiteY29042" fmla="*/ 1090008 h 2128862"/>
              <a:gd name="connsiteX29043" fmla="*/ 25099 w 2482948"/>
              <a:gd name="connsiteY29043" fmla="*/ 1077006 h 2128862"/>
              <a:gd name="connsiteX29044" fmla="*/ 26958 w 2482948"/>
              <a:gd name="connsiteY29044" fmla="*/ 1071771 h 2128862"/>
              <a:gd name="connsiteX29045" fmla="*/ 27538 w 2482948"/>
              <a:gd name="connsiteY29045" fmla="*/ 1068382 h 2128862"/>
              <a:gd name="connsiteX29046" fmla="*/ 27618 w 2482948"/>
              <a:gd name="connsiteY29046" fmla="*/ 1069911 h 2128862"/>
              <a:gd name="connsiteX29047" fmla="*/ 80210 w 2482948"/>
              <a:gd name="connsiteY29047" fmla="*/ 921808 h 2128862"/>
              <a:gd name="connsiteX29048" fmla="*/ 312409 w 2482948"/>
              <a:gd name="connsiteY29048" fmla="*/ 511047 h 2128862"/>
              <a:gd name="connsiteX29049" fmla="*/ 361772 w 2482948"/>
              <a:gd name="connsiteY29049" fmla="*/ 442104 h 2128862"/>
              <a:gd name="connsiteX29050" fmla="*/ 424483 w 2482948"/>
              <a:gd name="connsiteY29050" fmla="*/ 361124 h 2128862"/>
              <a:gd name="connsiteX29051" fmla="*/ 431635 w 2482948"/>
              <a:gd name="connsiteY29051" fmla="*/ 352683 h 2128862"/>
              <a:gd name="connsiteX29052" fmla="*/ 452763 w 2482948"/>
              <a:gd name="connsiteY29052" fmla="*/ 327744 h 2128862"/>
              <a:gd name="connsiteX29053" fmla="*/ 466461 w 2482948"/>
              <a:gd name="connsiteY29053" fmla="*/ 311575 h 2128862"/>
              <a:gd name="connsiteX29054" fmla="*/ 994207 w 2482948"/>
              <a:gd name="connsiteY29054" fmla="*/ 287392 h 2128862"/>
              <a:gd name="connsiteX29055" fmla="*/ 994207 w 2482948"/>
              <a:gd name="connsiteY29055" fmla="*/ 287392 h 2128862"/>
              <a:gd name="connsiteX29056" fmla="*/ 994174 w 2482948"/>
              <a:gd name="connsiteY29056" fmla="*/ 287433 h 2128862"/>
              <a:gd name="connsiteX29057" fmla="*/ 981698 w 2482948"/>
              <a:gd name="connsiteY29057" fmla="*/ 303105 h 2128862"/>
              <a:gd name="connsiteX29058" fmla="*/ 982779 w 2482948"/>
              <a:gd name="connsiteY29058" fmla="*/ 310164 h 2128862"/>
              <a:gd name="connsiteX29059" fmla="*/ 995154 w 2482948"/>
              <a:gd name="connsiteY29059" fmla="*/ 293350 h 2128862"/>
              <a:gd name="connsiteX29060" fmla="*/ 995208 w 2482948"/>
              <a:gd name="connsiteY29060" fmla="*/ 293275 h 2128862"/>
              <a:gd name="connsiteX29061" fmla="*/ 994804 w 2482948"/>
              <a:gd name="connsiteY29061" fmla="*/ 290016 h 2128862"/>
              <a:gd name="connsiteX29062" fmla="*/ 953899 w 2482948"/>
              <a:gd name="connsiteY29062" fmla="*/ 286943 h 2128862"/>
              <a:gd name="connsiteX29063" fmla="*/ 952777 w 2482948"/>
              <a:gd name="connsiteY29063" fmla="*/ 287952 h 2128862"/>
              <a:gd name="connsiteX29064" fmla="*/ 953346 w 2482948"/>
              <a:gd name="connsiteY29064" fmla="*/ 288206 h 2128862"/>
              <a:gd name="connsiteX29065" fmla="*/ 953917 w 2482948"/>
              <a:gd name="connsiteY29065" fmla="*/ 288461 h 2128862"/>
              <a:gd name="connsiteX29066" fmla="*/ 954247 w 2482948"/>
              <a:gd name="connsiteY29066" fmla="*/ 288609 h 2128862"/>
              <a:gd name="connsiteX29067" fmla="*/ 954201 w 2482948"/>
              <a:gd name="connsiteY29067" fmla="*/ 288387 h 2128862"/>
              <a:gd name="connsiteX29068" fmla="*/ 954182 w 2482948"/>
              <a:gd name="connsiteY29068" fmla="*/ 288296 h 2128862"/>
              <a:gd name="connsiteX29069" fmla="*/ 722474 w 2482948"/>
              <a:gd name="connsiteY29069" fmla="*/ 286363 h 2128862"/>
              <a:gd name="connsiteX29070" fmla="*/ 722243 w 2482948"/>
              <a:gd name="connsiteY29070" fmla="*/ 286564 h 2128862"/>
              <a:gd name="connsiteX29071" fmla="*/ 722830 w 2482948"/>
              <a:gd name="connsiteY29071" fmla="*/ 291248 h 2128862"/>
              <a:gd name="connsiteX29072" fmla="*/ 725728 w 2482948"/>
              <a:gd name="connsiteY29072" fmla="*/ 287822 h 2128862"/>
              <a:gd name="connsiteX29073" fmla="*/ 724253 w 2482948"/>
              <a:gd name="connsiteY29073" fmla="*/ 287161 h 2128862"/>
              <a:gd name="connsiteX29074" fmla="*/ 723353 w 2482948"/>
              <a:gd name="connsiteY29074" fmla="*/ 286757 h 2128862"/>
              <a:gd name="connsiteX29075" fmla="*/ 777702 w 2482948"/>
              <a:gd name="connsiteY29075" fmla="*/ 285808 h 2128862"/>
              <a:gd name="connsiteX29076" fmla="*/ 768075 w 2482948"/>
              <a:gd name="connsiteY29076" fmla="*/ 293643 h 2128862"/>
              <a:gd name="connsiteX29077" fmla="*/ 765196 w 2482948"/>
              <a:gd name="connsiteY29077" fmla="*/ 296120 h 2128862"/>
              <a:gd name="connsiteX29078" fmla="*/ 765646 w 2482948"/>
              <a:gd name="connsiteY29078" fmla="*/ 301587 h 2128862"/>
              <a:gd name="connsiteX29079" fmla="*/ 777709 w 2482948"/>
              <a:gd name="connsiteY29079" fmla="*/ 285877 h 2128862"/>
              <a:gd name="connsiteX29080" fmla="*/ 918530 w 2482948"/>
              <a:gd name="connsiteY29080" fmla="*/ 285779 h 2128862"/>
              <a:gd name="connsiteX29081" fmla="*/ 918670 w 2482948"/>
              <a:gd name="connsiteY29081" fmla="*/ 286517 h 2128862"/>
              <a:gd name="connsiteX29082" fmla="*/ 919114 w 2482948"/>
              <a:gd name="connsiteY29082" fmla="*/ 286082 h 2128862"/>
              <a:gd name="connsiteX29083" fmla="*/ 919182 w 2482948"/>
              <a:gd name="connsiteY29083" fmla="*/ 286014 h 2128862"/>
              <a:gd name="connsiteX29084" fmla="*/ 817823 w 2482948"/>
              <a:gd name="connsiteY29084" fmla="*/ 285460 h 2128862"/>
              <a:gd name="connsiteX29085" fmla="*/ 806213 w 2482948"/>
              <a:gd name="connsiteY29085" fmla="*/ 300682 h 2128862"/>
              <a:gd name="connsiteX29086" fmla="*/ 813085 w 2482948"/>
              <a:gd name="connsiteY29086" fmla="*/ 294754 h 2128862"/>
              <a:gd name="connsiteX29087" fmla="*/ 818336 w 2482948"/>
              <a:gd name="connsiteY29087" fmla="*/ 291005 h 2128862"/>
              <a:gd name="connsiteX29088" fmla="*/ 903692 w 2482948"/>
              <a:gd name="connsiteY29088" fmla="*/ 285397 h 2128862"/>
              <a:gd name="connsiteX29089" fmla="*/ 899321 w 2482948"/>
              <a:gd name="connsiteY29089" fmla="*/ 288938 h 2128862"/>
              <a:gd name="connsiteX29090" fmla="*/ 899652 w 2482948"/>
              <a:gd name="connsiteY29090" fmla="*/ 290749 h 2128862"/>
              <a:gd name="connsiteX29091" fmla="*/ 905588 w 2482948"/>
              <a:gd name="connsiteY29091" fmla="*/ 286201 h 2128862"/>
              <a:gd name="connsiteX29092" fmla="*/ 904266 w 2482948"/>
              <a:gd name="connsiteY29092" fmla="*/ 285641 h 2128862"/>
              <a:gd name="connsiteX29093" fmla="*/ 796594 w 2482948"/>
              <a:gd name="connsiteY29093" fmla="*/ 284707 h 2128862"/>
              <a:gd name="connsiteX29094" fmla="*/ 795276 w 2482948"/>
              <a:gd name="connsiteY29094" fmla="*/ 286377 h 2128862"/>
              <a:gd name="connsiteX29095" fmla="*/ 793727 w 2482948"/>
              <a:gd name="connsiteY29095" fmla="*/ 288339 h 2128862"/>
              <a:gd name="connsiteX29096" fmla="*/ 796727 w 2482948"/>
              <a:gd name="connsiteY29096" fmla="*/ 285836 h 2128862"/>
              <a:gd name="connsiteX29097" fmla="*/ 571844 w 2482948"/>
              <a:gd name="connsiteY29097" fmla="*/ 284439 h 2128862"/>
              <a:gd name="connsiteX29098" fmla="*/ 556469 w 2482948"/>
              <a:gd name="connsiteY29098" fmla="*/ 300468 h 2128862"/>
              <a:gd name="connsiteX29099" fmla="*/ 555239 w 2482948"/>
              <a:gd name="connsiteY29099" fmla="*/ 308015 h 2128862"/>
              <a:gd name="connsiteX29100" fmla="*/ 552880 w 2482948"/>
              <a:gd name="connsiteY29100" fmla="*/ 322488 h 2128862"/>
              <a:gd name="connsiteX29101" fmla="*/ 569751 w 2482948"/>
              <a:gd name="connsiteY29101" fmla="*/ 304264 h 2128862"/>
              <a:gd name="connsiteX29102" fmla="*/ 569610 w 2482948"/>
              <a:gd name="connsiteY29102" fmla="*/ 300078 h 2128862"/>
              <a:gd name="connsiteX29103" fmla="*/ 569535 w 2482948"/>
              <a:gd name="connsiteY29103" fmla="*/ 297869 h 2128862"/>
              <a:gd name="connsiteX29104" fmla="*/ 569354 w 2482948"/>
              <a:gd name="connsiteY29104" fmla="*/ 292513 h 2128862"/>
              <a:gd name="connsiteX29105" fmla="*/ 835866 w 2482948"/>
              <a:gd name="connsiteY29105" fmla="*/ 284196 h 2128862"/>
              <a:gd name="connsiteX29106" fmla="*/ 823787 w 2482948"/>
              <a:gd name="connsiteY29106" fmla="*/ 293257 h 2128862"/>
              <a:gd name="connsiteX29107" fmla="*/ 824379 w 2482948"/>
              <a:gd name="connsiteY29107" fmla="*/ 299476 h 2128862"/>
              <a:gd name="connsiteX29108" fmla="*/ 826306 w 2482948"/>
              <a:gd name="connsiteY29108" fmla="*/ 296957 h 2128862"/>
              <a:gd name="connsiteX29109" fmla="*/ 835893 w 2482948"/>
              <a:gd name="connsiteY29109" fmla="*/ 284420 h 2128862"/>
              <a:gd name="connsiteX29110" fmla="*/ 927598 w 2482948"/>
              <a:gd name="connsiteY29110" fmla="*/ 283940 h 2128862"/>
              <a:gd name="connsiteX29111" fmla="*/ 927153 w 2482948"/>
              <a:gd name="connsiteY29111" fmla="*/ 284376 h 2128862"/>
              <a:gd name="connsiteX29112" fmla="*/ 927134 w 2482948"/>
              <a:gd name="connsiteY29112" fmla="*/ 284394 h 2128862"/>
              <a:gd name="connsiteX29113" fmla="*/ 928510 w 2482948"/>
              <a:gd name="connsiteY29113" fmla="*/ 284873 h 2128862"/>
              <a:gd name="connsiteX29114" fmla="*/ 928936 w 2482948"/>
              <a:gd name="connsiteY29114" fmla="*/ 284515 h 2128862"/>
              <a:gd name="connsiteX29115" fmla="*/ 928930 w 2482948"/>
              <a:gd name="connsiteY29115" fmla="*/ 284513 h 2128862"/>
              <a:gd name="connsiteX29116" fmla="*/ 1013890 w 2482948"/>
              <a:gd name="connsiteY29116" fmla="*/ 283878 h 2128862"/>
              <a:gd name="connsiteX29117" fmla="*/ 1005219 w 2482948"/>
              <a:gd name="connsiteY29117" fmla="*/ 300336 h 2128862"/>
              <a:gd name="connsiteX29118" fmla="*/ 1001524 w 2482948"/>
              <a:gd name="connsiteY29118" fmla="*/ 305795 h 2128862"/>
              <a:gd name="connsiteX29119" fmla="*/ 1001603 w 2482948"/>
              <a:gd name="connsiteY29119" fmla="*/ 306426 h 2128862"/>
              <a:gd name="connsiteX29120" fmla="*/ 1001674 w 2482948"/>
              <a:gd name="connsiteY29120" fmla="*/ 306989 h 2128862"/>
              <a:gd name="connsiteX29121" fmla="*/ 1002291 w 2482948"/>
              <a:gd name="connsiteY29121" fmla="*/ 311901 h 2128862"/>
              <a:gd name="connsiteX29122" fmla="*/ 1002982 w 2482948"/>
              <a:gd name="connsiteY29122" fmla="*/ 310874 h 2128862"/>
              <a:gd name="connsiteX29123" fmla="*/ 1013101 w 2482948"/>
              <a:gd name="connsiteY29123" fmla="*/ 289824 h 2128862"/>
              <a:gd name="connsiteX29124" fmla="*/ 1014607 w 2482948"/>
              <a:gd name="connsiteY29124" fmla="*/ 286691 h 2128862"/>
              <a:gd name="connsiteX29125" fmla="*/ 1014522 w 2482948"/>
              <a:gd name="connsiteY29125" fmla="*/ 286017 h 2128862"/>
              <a:gd name="connsiteX29126" fmla="*/ 893596 w 2482948"/>
              <a:gd name="connsiteY29126" fmla="*/ 283576 h 2128862"/>
              <a:gd name="connsiteX29127" fmla="*/ 880499 w 2482948"/>
              <a:gd name="connsiteY29127" fmla="*/ 293463 h 2128862"/>
              <a:gd name="connsiteX29128" fmla="*/ 880219 w 2482948"/>
              <a:gd name="connsiteY29128" fmla="*/ 293829 h 2128862"/>
              <a:gd name="connsiteX29129" fmla="*/ 881239 w 2482948"/>
              <a:gd name="connsiteY29129" fmla="*/ 299812 h 2128862"/>
              <a:gd name="connsiteX29130" fmla="*/ 885461 w 2482948"/>
              <a:gd name="connsiteY29130" fmla="*/ 294292 h 2128862"/>
              <a:gd name="connsiteX29131" fmla="*/ 894215 w 2482948"/>
              <a:gd name="connsiteY29131" fmla="*/ 286978 h 2128862"/>
              <a:gd name="connsiteX29132" fmla="*/ 854211 w 2482948"/>
              <a:gd name="connsiteY29132" fmla="*/ 283383 h 2128862"/>
              <a:gd name="connsiteX29133" fmla="*/ 852440 w 2482948"/>
              <a:gd name="connsiteY29133" fmla="*/ 285703 h 2128862"/>
              <a:gd name="connsiteX29134" fmla="*/ 852989 w 2482948"/>
              <a:gd name="connsiteY29134" fmla="*/ 285296 h 2128862"/>
              <a:gd name="connsiteX29135" fmla="*/ 854358 w 2482948"/>
              <a:gd name="connsiteY29135" fmla="*/ 284284 h 2128862"/>
              <a:gd name="connsiteX29136" fmla="*/ 898253 w 2482948"/>
              <a:gd name="connsiteY29136" fmla="*/ 283094 h 2128862"/>
              <a:gd name="connsiteX29137" fmla="*/ 898254 w 2482948"/>
              <a:gd name="connsiteY29137" fmla="*/ 283100 h 2128862"/>
              <a:gd name="connsiteX29138" fmla="*/ 898279 w 2482948"/>
              <a:gd name="connsiteY29138" fmla="*/ 283237 h 2128862"/>
              <a:gd name="connsiteX29139" fmla="*/ 898334 w 2482948"/>
              <a:gd name="connsiteY29139" fmla="*/ 283537 h 2128862"/>
              <a:gd name="connsiteX29140" fmla="*/ 898434 w 2482948"/>
              <a:gd name="connsiteY29140" fmla="*/ 283453 h 2128862"/>
              <a:gd name="connsiteX29141" fmla="*/ 898658 w 2482948"/>
              <a:gd name="connsiteY29141" fmla="*/ 283266 h 2128862"/>
              <a:gd name="connsiteX29142" fmla="*/ 898348 w 2482948"/>
              <a:gd name="connsiteY29142" fmla="*/ 283134 h 2128862"/>
              <a:gd name="connsiteX29143" fmla="*/ 898273 w 2482948"/>
              <a:gd name="connsiteY29143" fmla="*/ 283103 h 2128862"/>
              <a:gd name="connsiteX29144" fmla="*/ 972816 w 2482948"/>
              <a:gd name="connsiteY29144" fmla="*/ 282732 h 2128862"/>
              <a:gd name="connsiteX29145" fmla="*/ 966087 w 2482948"/>
              <a:gd name="connsiteY29145" fmla="*/ 289924 h 2128862"/>
              <a:gd name="connsiteX29146" fmla="*/ 960662 w 2482948"/>
              <a:gd name="connsiteY29146" fmla="*/ 295196 h 2128862"/>
              <a:gd name="connsiteX29147" fmla="*/ 962764 w 2482948"/>
              <a:gd name="connsiteY29147" fmla="*/ 303789 h 2128862"/>
              <a:gd name="connsiteX29148" fmla="*/ 965475 w 2482948"/>
              <a:gd name="connsiteY29148" fmla="*/ 300953 h 2128862"/>
              <a:gd name="connsiteX29149" fmla="*/ 966748 w 2482948"/>
              <a:gd name="connsiteY29149" fmla="*/ 299474 h 2128862"/>
              <a:gd name="connsiteX29150" fmla="*/ 974517 w 2482948"/>
              <a:gd name="connsiteY29150" fmla="*/ 290447 h 2128862"/>
              <a:gd name="connsiteX29151" fmla="*/ 910004 w 2482948"/>
              <a:gd name="connsiteY29151" fmla="*/ 282708 h 2128862"/>
              <a:gd name="connsiteX29152" fmla="*/ 910094 w 2482948"/>
              <a:gd name="connsiteY29152" fmla="*/ 282748 h 2128862"/>
              <a:gd name="connsiteX29153" fmla="*/ 910101 w 2482948"/>
              <a:gd name="connsiteY29153" fmla="*/ 282743 h 2128862"/>
              <a:gd name="connsiteX29154" fmla="*/ 623084 w 2482948"/>
              <a:gd name="connsiteY29154" fmla="*/ 281914 h 2128862"/>
              <a:gd name="connsiteX29155" fmla="*/ 622845 w 2482948"/>
              <a:gd name="connsiteY29155" fmla="*/ 282150 h 2128862"/>
              <a:gd name="connsiteX29156" fmla="*/ 623893 w 2482948"/>
              <a:gd name="connsiteY29156" fmla="*/ 283951 h 2128862"/>
              <a:gd name="connsiteX29157" fmla="*/ 625111 w 2482948"/>
              <a:gd name="connsiteY29157" fmla="*/ 284653 h 2128862"/>
              <a:gd name="connsiteX29158" fmla="*/ 625047 w 2482948"/>
              <a:gd name="connsiteY29158" fmla="*/ 284566 h 2128862"/>
              <a:gd name="connsiteX29159" fmla="*/ 919849 w 2482948"/>
              <a:gd name="connsiteY29159" fmla="*/ 281709 h 2128862"/>
              <a:gd name="connsiteX29160" fmla="*/ 919730 w 2482948"/>
              <a:gd name="connsiteY29160" fmla="*/ 281813 h 2128862"/>
              <a:gd name="connsiteX29161" fmla="*/ 921087 w 2482948"/>
              <a:gd name="connsiteY29161" fmla="*/ 282286 h 2128862"/>
              <a:gd name="connsiteX29162" fmla="*/ 921384 w 2482948"/>
              <a:gd name="connsiteY29162" fmla="*/ 282390 h 2128862"/>
              <a:gd name="connsiteX29163" fmla="*/ 921363 w 2482948"/>
              <a:gd name="connsiteY29163" fmla="*/ 282380 h 2128862"/>
              <a:gd name="connsiteX29164" fmla="*/ 873344 w 2482948"/>
              <a:gd name="connsiteY29164" fmla="*/ 280015 h 2128862"/>
              <a:gd name="connsiteX29165" fmla="*/ 864779 w 2482948"/>
              <a:gd name="connsiteY29165" fmla="*/ 285327 h 2128862"/>
              <a:gd name="connsiteX29166" fmla="*/ 860230 w 2482948"/>
              <a:gd name="connsiteY29166" fmla="*/ 291171 h 2128862"/>
              <a:gd name="connsiteX29167" fmla="*/ 860941 w 2482948"/>
              <a:gd name="connsiteY29167" fmla="*/ 295552 h 2128862"/>
              <a:gd name="connsiteX29168" fmla="*/ 869190 w 2482948"/>
              <a:gd name="connsiteY29168" fmla="*/ 284776 h 2128862"/>
              <a:gd name="connsiteX29169" fmla="*/ 873657 w 2482948"/>
              <a:gd name="connsiteY29169" fmla="*/ 281856 h 2128862"/>
              <a:gd name="connsiteX29170" fmla="*/ 887964 w 2482948"/>
              <a:gd name="connsiteY29170" fmla="*/ 278736 h 2128862"/>
              <a:gd name="connsiteX29171" fmla="*/ 881018 w 2482948"/>
              <a:gd name="connsiteY29171" fmla="*/ 283599 h 2128862"/>
              <a:gd name="connsiteX29172" fmla="*/ 878746 w 2482948"/>
              <a:gd name="connsiteY29172" fmla="*/ 285189 h 2128862"/>
              <a:gd name="connsiteX29173" fmla="*/ 878883 w 2482948"/>
              <a:gd name="connsiteY29173" fmla="*/ 285992 h 2128862"/>
              <a:gd name="connsiteX29174" fmla="*/ 884634 w 2482948"/>
              <a:gd name="connsiteY29174" fmla="*/ 282432 h 2128862"/>
              <a:gd name="connsiteX29175" fmla="*/ 889544 w 2482948"/>
              <a:gd name="connsiteY29175" fmla="*/ 279406 h 2128862"/>
              <a:gd name="connsiteX29176" fmla="*/ 888701 w 2482948"/>
              <a:gd name="connsiteY29176" fmla="*/ 279049 h 2128862"/>
              <a:gd name="connsiteX29177" fmla="*/ 888295 w 2482948"/>
              <a:gd name="connsiteY29177" fmla="*/ 278877 h 2128862"/>
              <a:gd name="connsiteX29178" fmla="*/ 912216 w 2482948"/>
              <a:gd name="connsiteY29178" fmla="*/ 278492 h 2128862"/>
              <a:gd name="connsiteX29179" fmla="*/ 911610 w 2482948"/>
              <a:gd name="connsiteY29179" fmla="*/ 278983 h 2128862"/>
              <a:gd name="connsiteX29180" fmla="*/ 912008 w 2482948"/>
              <a:gd name="connsiteY29180" fmla="*/ 279122 h 2128862"/>
              <a:gd name="connsiteX29181" fmla="*/ 912358 w 2482948"/>
              <a:gd name="connsiteY29181" fmla="*/ 279244 h 2128862"/>
              <a:gd name="connsiteX29182" fmla="*/ 912320 w 2482948"/>
              <a:gd name="connsiteY29182" fmla="*/ 279041 h 2128862"/>
              <a:gd name="connsiteX29183" fmla="*/ 835133 w 2482948"/>
              <a:gd name="connsiteY29183" fmla="*/ 278263 h 2128862"/>
              <a:gd name="connsiteX29184" fmla="*/ 833855 w 2482948"/>
              <a:gd name="connsiteY29184" fmla="*/ 279926 h 2128862"/>
              <a:gd name="connsiteX29185" fmla="*/ 835218 w 2482948"/>
              <a:gd name="connsiteY29185" fmla="*/ 278953 h 2128862"/>
              <a:gd name="connsiteX29186" fmla="*/ 835216 w 2482948"/>
              <a:gd name="connsiteY29186" fmla="*/ 278933 h 2128862"/>
              <a:gd name="connsiteX29187" fmla="*/ 758915 w 2482948"/>
              <a:gd name="connsiteY29187" fmla="*/ 278035 h 2128862"/>
              <a:gd name="connsiteX29188" fmla="*/ 749137 w 2482948"/>
              <a:gd name="connsiteY29188" fmla="*/ 286264 h 2128862"/>
              <a:gd name="connsiteX29189" fmla="*/ 748644 w 2482948"/>
              <a:gd name="connsiteY29189" fmla="*/ 286905 h 2128862"/>
              <a:gd name="connsiteX29190" fmla="*/ 747718 w 2482948"/>
              <a:gd name="connsiteY29190" fmla="*/ 288109 h 2128862"/>
              <a:gd name="connsiteX29191" fmla="*/ 748265 w 2482948"/>
              <a:gd name="connsiteY29191" fmla="*/ 288362 h 2128862"/>
              <a:gd name="connsiteX29192" fmla="*/ 747638 w 2482948"/>
              <a:gd name="connsiteY29192" fmla="*/ 288928 h 2128862"/>
              <a:gd name="connsiteX29193" fmla="*/ 750873 w 2482948"/>
              <a:gd name="connsiteY29193" fmla="*/ 290443 h 2128862"/>
              <a:gd name="connsiteX29194" fmla="*/ 759062 w 2482948"/>
              <a:gd name="connsiteY29194" fmla="*/ 279822 h 2128862"/>
              <a:gd name="connsiteX29195" fmla="*/ 817107 w 2482948"/>
              <a:gd name="connsiteY29195" fmla="*/ 277721 h 2128862"/>
              <a:gd name="connsiteX29196" fmla="*/ 808255 w 2482948"/>
              <a:gd name="connsiteY29196" fmla="*/ 283990 h 2128862"/>
              <a:gd name="connsiteX29197" fmla="*/ 808255 w 2482948"/>
              <a:gd name="connsiteY29197" fmla="*/ 283991 h 2128862"/>
              <a:gd name="connsiteX29198" fmla="*/ 808203 w 2482948"/>
              <a:gd name="connsiteY29198" fmla="*/ 284059 h 2128862"/>
              <a:gd name="connsiteX29199" fmla="*/ 802224 w 2482948"/>
              <a:gd name="connsiteY29199" fmla="*/ 291906 h 2128862"/>
              <a:gd name="connsiteX29200" fmla="*/ 802309 w 2482948"/>
              <a:gd name="connsiteY29200" fmla="*/ 292625 h 2128862"/>
              <a:gd name="connsiteX29201" fmla="*/ 802391 w 2482948"/>
              <a:gd name="connsiteY29201" fmla="*/ 293327 h 2128862"/>
              <a:gd name="connsiteX29202" fmla="*/ 802955 w 2482948"/>
              <a:gd name="connsiteY29202" fmla="*/ 298142 h 2128862"/>
              <a:gd name="connsiteX29203" fmla="*/ 817268 w 2482948"/>
              <a:gd name="connsiteY29203" fmla="*/ 279456 h 2128862"/>
              <a:gd name="connsiteX29204" fmla="*/ 817174 w 2482948"/>
              <a:gd name="connsiteY29204" fmla="*/ 278449 h 2128862"/>
              <a:gd name="connsiteX29205" fmla="*/ 603657 w 2482948"/>
              <a:gd name="connsiteY29205" fmla="*/ 277051 h 2128862"/>
              <a:gd name="connsiteX29206" fmla="*/ 595780 w 2482948"/>
              <a:gd name="connsiteY29206" fmla="*/ 285289 h 2128862"/>
              <a:gd name="connsiteX29207" fmla="*/ 591416 w 2482948"/>
              <a:gd name="connsiteY29207" fmla="*/ 306944 h 2128862"/>
              <a:gd name="connsiteX29208" fmla="*/ 603979 w 2482948"/>
              <a:gd name="connsiteY29208" fmla="*/ 294548 h 2128862"/>
              <a:gd name="connsiteX29209" fmla="*/ 606678 w 2482948"/>
              <a:gd name="connsiteY29209" fmla="*/ 291884 h 2128862"/>
              <a:gd name="connsiteX29210" fmla="*/ 606781 w 2482948"/>
              <a:gd name="connsiteY29210" fmla="*/ 290605 h 2128862"/>
              <a:gd name="connsiteX29211" fmla="*/ 606933 w 2482948"/>
              <a:gd name="connsiteY29211" fmla="*/ 288713 h 2128862"/>
              <a:gd name="connsiteX29212" fmla="*/ 607121 w 2482948"/>
              <a:gd name="connsiteY29212" fmla="*/ 286374 h 2128862"/>
              <a:gd name="connsiteX29213" fmla="*/ 605830 w 2482948"/>
              <a:gd name="connsiteY29213" fmla="*/ 285742 h 2128862"/>
              <a:gd name="connsiteX29214" fmla="*/ 991793 w 2482948"/>
              <a:gd name="connsiteY29214" fmla="*/ 276780 h 2128862"/>
              <a:gd name="connsiteX29215" fmla="*/ 979598 w 2482948"/>
              <a:gd name="connsiteY29215" fmla="*/ 290854 h 2128862"/>
              <a:gd name="connsiteX29216" fmla="*/ 980327 w 2482948"/>
              <a:gd name="connsiteY29216" fmla="*/ 294151 h 2128862"/>
              <a:gd name="connsiteX29217" fmla="*/ 980763 w 2482948"/>
              <a:gd name="connsiteY29217" fmla="*/ 296997 h 2128862"/>
              <a:gd name="connsiteX29218" fmla="*/ 981469 w 2482948"/>
              <a:gd name="connsiteY29218" fmla="*/ 296113 h 2128862"/>
              <a:gd name="connsiteX29219" fmla="*/ 983663 w 2482948"/>
              <a:gd name="connsiteY29219" fmla="*/ 293367 h 2128862"/>
              <a:gd name="connsiteX29220" fmla="*/ 992929 w 2482948"/>
              <a:gd name="connsiteY29220" fmla="*/ 281772 h 2128862"/>
              <a:gd name="connsiteX29221" fmla="*/ 1011773 w 2482948"/>
              <a:gd name="connsiteY29221" fmla="*/ 276714 h 2128862"/>
              <a:gd name="connsiteX29222" fmla="*/ 1010086 w 2482948"/>
              <a:gd name="connsiteY29222" fmla="*/ 279616 h 2128862"/>
              <a:gd name="connsiteX29223" fmla="*/ 1004474 w 2482948"/>
              <a:gd name="connsiteY29223" fmla="*/ 289268 h 2128862"/>
              <a:gd name="connsiteX29224" fmla="*/ 1000219 w 2482948"/>
              <a:gd name="connsiteY29224" fmla="*/ 295056 h 2128862"/>
              <a:gd name="connsiteX29225" fmla="*/ 1000183 w 2482948"/>
              <a:gd name="connsiteY29225" fmla="*/ 295105 h 2128862"/>
              <a:gd name="connsiteX29226" fmla="*/ 1000739 w 2482948"/>
              <a:gd name="connsiteY29226" fmla="*/ 299536 h 2128862"/>
              <a:gd name="connsiteX29227" fmla="*/ 1001522 w 2482948"/>
              <a:gd name="connsiteY29227" fmla="*/ 298381 h 2128862"/>
              <a:gd name="connsiteX29228" fmla="*/ 1012198 w 2482948"/>
              <a:gd name="connsiteY29228" fmla="*/ 278153 h 2128862"/>
              <a:gd name="connsiteX29229" fmla="*/ 1011933 w 2482948"/>
              <a:gd name="connsiteY29229" fmla="*/ 277256 h 2128862"/>
              <a:gd name="connsiteX29230" fmla="*/ 1011811 w 2482948"/>
              <a:gd name="connsiteY29230" fmla="*/ 276842 h 2128862"/>
              <a:gd name="connsiteX29231" fmla="*/ 554348 w 2482948"/>
              <a:gd name="connsiteY29231" fmla="*/ 276708 h 2128862"/>
              <a:gd name="connsiteX29232" fmla="*/ 540327 w 2482948"/>
              <a:gd name="connsiteY29232" fmla="*/ 291286 h 2128862"/>
              <a:gd name="connsiteX29233" fmla="*/ 538415 w 2482948"/>
              <a:gd name="connsiteY29233" fmla="*/ 300831 h 2128862"/>
              <a:gd name="connsiteX29234" fmla="*/ 538358 w 2482948"/>
              <a:gd name="connsiteY29234" fmla="*/ 301113 h 2128862"/>
              <a:gd name="connsiteX29235" fmla="*/ 535643 w 2482948"/>
              <a:gd name="connsiteY29235" fmla="*/ 314669 h 2128862"/>
              <a:gd name="connsiteX29236" fmla="*/ 541353 w 2482948"/>
              <a:gd name="connsiteY29236" fmla="*/ 308525 h 2128862"/>
              <a:gd name="connsiteX29237" fmla="*/ 551722 w 2482948"/>
              <a:gd name="connsiteY29237" fmla="*/ 297367 h 2128862"/>
              <a:gd name="connsiteX29238" fmla="*/ 552194 w 2482948"/>
              <a:gd name="connsiteY29238" fmla="*/ 293657 h 2128862"/>
              <a:gd name="connsiteX29239" fmla="*/ 553401 w 2482948"/>
              <a:gd name="connsiteY29239" fmla="*/ 284165 h 2128862"/>
              <a:gd name="connsiteX29240" fmla="*/ 613800 w 2482948"/>
              <a:gd name="connsiteY29240" fmla="*/ 276000 h 2128862"/>
              <a:gd name="connsiteX29241" fmla="*/ 613782 w 2482948"/>
              <a:gd name="connsiteY29241" fmla="*/ 276069 h 2128862"/>
              <a:gd name="connsiteX29242" fmla="*/ 616432 w 2482948"/>
              <a:gd name="connsiteY29242" fmla="*/ 282259 h 2128862"/>
              <a:gd name="connsiteX29243" fmla="*/ 617078 w 2482948"/>
              <a:gd name="connsiteY29243" fmla="*/ 281622 h 2128862"/>
              <a:gd name="connsiteX29244" fmla="*/ 616042 w 2482948"/>
              <a:gd name="connsiteY29244" fmla="*/ 279845 h 2128862"/>
              <a:gd name="connsiteX29245" fmla="*/ 903974 w 2482948"/>
              <a:gd name="connsiteY29245" fmla="*/ 275741 h 2128862"/>
              <a:gd name="connsiteX29246" fmla="*/ 903448 w 2482948"/>
              <a:gd name="connsiteY29246" fmla="*/ 276138 h 2128862"/>
              <a:gd name="connsiteX29247" fmla="*/ 905540 w 2482948"/>
              <a:gd name="connsiteY29247" fmla="*/ 276867 h 2128862"/>
              <a:gd name="connsiteX29248" fmla="*/ 906088 w 2482948"/>
              <a:gd name="connsiteY29248" fmla="*/ 277058 h 2128862"/>
              <a:gd name="connsiteX29249" fmla="*/ 906420 w 2482948"/>
              <a:gd name="connsiteY29249" fmla="*/ 276781 h 2128862"/>
              <a:gd name="connsiteX29250" fmla="*/ 880502 w 2482948"/>
              <a:gd name="connsiteY29250" fmla="*/ 275576 h 2128862"/>
              <a:gd name="connsiteX29251" fmla="*/ 877432 w 2482948"/>
              <a:gd name="connsiteY29251" fmla="*/ 277480 h 2128862"/>
              <a:gd name="connsiteX29252" fmla="*/ 877725 w 2482948"/>
              <a:gd name="connsiteY29252" fmla="*/ 279197 h 2128862"/>
              <a:gd name="connsiteX29253" fmla="*/ 882179 w 2482948"/>
              <a:gd name="connsiteY29253" fmla="*/ 276286 h 2128862"/>
              <a:gd name="connsiteX29254" fmla="*/ 882000 w 2482948"/>
              <a:gd name="connsiteY29254" fmla="*/ 276211 h 2128862"/>
              <a:gd name="connsiteX29255" fmla="*/ 881921 w 2482948"/>
              <a:gd name="connsiteY29255" fmla="*/ 276177 h 2128862"/>
              <a:gd name="connsiteX29256" fmla="*/ 1025752 w 2482948"/>
              <a:gd name="connsiteY29256" fmla="*/ 275398 h 2128862"/>
              <a:gd name="connsiteX29257" fmla="*/ 1022259 w 2482948"/>
              <a:gd name="connsiteY29257" fmla="*/ 282746 h 2128862"/>
              <a:gd name="connsiteX29258" fmla="*/ 1019527 w 2482948"/>
              <a:gd name="connsiteY29258" fmla="*/ 288492 h 2128862"/>
              <a:gd name="connsiteX29259" fmla="*/ 1019184 w 2482948"/>
              <a:gd name="connsiteY29259" fmla="*/ 289214 h 2128862"/>
              <a:gd name="connsiteX29260" fmla="*/ 1019225 w 2482948"/>
              <a:gd name="connsiteY29260" fmla="*/ 289539 h 2128862"/>
              <a:gd name="connsiteX29261" fmla="*/ 1019238 w 2482948"/>
              <a:gd name="connsiteY29261" fmla="*/ 289642 h 2128862"/>
              <a:gd name="connsiteX29262" fmla="*/ 1019245 w 2482948"/>
              <a:gd name="connsiteY29262" fmla="*/ 289700 h 2128862"/>
              <a:gd name="connsiteX29263" fmla="*/ 1024207 w 2482948"/>
              <a:gd name="connsiteY29263" fmla="*/ 278793 h 2128862"/>
              <a:gd name="connsiteX29264" fmla="*/ 1024424 w 2482948"/>
              <a:gd name="connsiteY29264" fmla="*/ 278316 h 2128862"/>
              <a:gd name="connsiteX29265" fmla="*/ 867620 w 2482948"/>
              <a:gd name="connsiteY29265" fmla="*/ 274476 h 2128862"/>
              <a:gd name="connsiteX29266" fmla="*/ 858360 w 2482948"/>
              <a:gd name="connsiteY29266" fmla="*/ 279649 h 2128862"/>
              <a:gd name="connsiteX29267" fmla="*/ 858391 w 2482948"/>
              <a:gd name="connsiteY29267" fmla="*/ 279837 h 2128862"/>
              <a:gd name="connsiteX29268" fmla="*/ 858435 w 2482948"/>
              <a:gd name="connsiteY29268" fmla="*/ 280112 h 2128862"/>
              <a:gd name="connsiteX29269" fmla="*/ 858603 w 2482948"/>
              <a:gd name="connsiteY29269" fmla="*/ 281145 h 2128862"/>
              <a:gd name="connsiteX29270" fmla="*/ 865904 w 2482948"/>
              <a:gd name="connsiteY29270" fmla="*/ 275746 h 2128862"/>
              <a:gd name="connsiteX29271" fmla="*/ 852665 w 2482948"/>
              <a:gd name="connsiteY29271" fmla="*/ 273934 h 2128862"/>
              <a:gd name="connsiteX29272" fmla="*/ 848232 w 2482948"/>
              <a:gd name="connsiteY29272" fmla="*/ 276090 h 2128862"/>
              <a:gd name="connsiteX29273" fmla="*/ 840896 w 2482948"/>
              <a:gd name="connsiteY29273" fmla="*/ 285693 h 2128862"/>
              <a:gd name="connsiteX29274" fmla="*/ 841015 w 2482948"/>
              <a:gd name="connsiteY29274" fmla="*/ 286639 h 2128862"/>
              <a:gd name="connsiteX29275" fmla="*/ 841686 w 2482948"/>
              <a:gd name="connsiteY29275" fmla="*/ 291984 h 2128862"/>
              <a:gd name="connsiteX29276" fmla="*/ 852920 w 2482948"/>
              <a:gd name="connsiteY29276" fmla="*/ 277333 h 2128862"/>
              <a:gd name="connsiteX29277" fmla="*/ 853196 w 2482948"/>
              <a:gd name="connsiteY29277" fmla="*/ 277179 h 2128862"/>
              <a:gd name="connsiteX29278" fmla="*/ 853151 w 2482948"/>
              <a:gd name="connsiteY29278" fmla="*/ 276904 h 2128862"/>
              <a:gd name="connsiteX29279" fmla="*/ 853086 w 2482948"/>
              <a:gd name="connsiteY29279" fmla="*/ 276505 h 2128862"/>
              <a:gd name="connsiteX29280" fmla="*/ 737075 w 2482948"/>
              <a:gd name="connsiteY29280" fmla="*/ 273810 h 2128862"/>
              <a:gd name="connsiteX29281" fmla="*/ 734596 w 2482948"/>
              <a:gd name="connsiteY29281" fmla="*/ 275832 h 2128862"/>
              <a:gd name="connsiteX29282" fmla="*/ 732727 w 2482948"/>
              <a:gd name="connsiteY29282" fmla="*/ 278231 h 2128862"/>
              <a:gd name="connsiteX29283" fmla="*/ 733260 w 2482948"/>
              <a:gd name="connsiteY29283" fmla="*/ 278477 h 2128862"/>
              <a:gd name="connsiteX29284" fmla="*/ 735648 w 2482948"/>
              <a:gd name="connsiteY29284" fmla="*/ 279579 h 2128862"/>
              <a:gd name="connsiteX29285" fmla="*/ 737061 w 2482948"/>
              <a:gd name="connsiteY29285" fmla="*/ 280231 h 2128862"/>
              <a:gd name="connsiteX29286" fmla="*/ 951052 w 2482948"/>
              <a:gd name="connsiteY29286" fmla="*/ 273327 h 2128862"/>
              <a:gd name="connsiteX29287" fmla="*/ 940187 w 2482948"/>
              <a:gd name="connsiteY29287" fmla="*/ 282323 h 2128862"/>
              <a:gd name="connsiteX29288" fmla="*/ 941171 w 2482948"/>
              <a:gd name="connsiteY29288" fmla="*/ 282763 h 2128862"/>
              <a:gd name="connsiteX29289" fmla="*/ 946708 w 2482948"/>
              <a:gd name="connsiteY29289" fmla="*/ 285239 h 2128862"/>
              <a:gd name="connsiteX29290" fmla="*/ 952439 w 2482948"/>
              <a:gd name="connsiteY29290" fmla="*/ 279961 h 2128862"/>
              <a:gd name="connsiteX29291" fmla="*/ 607647 w 2482948"/>
              <a:gd name="connsiteY29291" fmla="*/ 273258 h 2128862"/>
              <a:gd name="connsiteX29292" fmla="*/ 608048 w 2482948"/>
              <a:gd name="connsiteY29292" fmla="*/ 274867 h 2128862"/>
              <a:gd name="connsiteX29293" fmla="*/ 608091 w 2482948"/>
              <a:gd name="connsiteY29293" fmla="*/ 274333 h 2128862"/>
              <a:gd name="connsiteX29294" fmla="*/ 607973 w 2482948"/>
              <a:gd name="connsiteY29294" fmla="*/ 274046 h 2128862"/>
              <a:gd name="connsiteX29295" fmla="*/ 930775 w 2482948"/>
              <a:gd name="connsiteY29295" fmla="*/ 272976 h 2128862"/>
              <a:gd name="connsiteX29296" fmla="*/ 930427 w 2482948"/>
              <a:gd name="connsiteY29296" fmla="*/ 273241 h 2128862"/>
              <a:gd name="connsiteX29297" fmla="*/ 929501 w 2482948"/>
              <a:gd name="connsiteY29297" fmla="*/ 273947 h 2128862"/>
              <a:gd name="connsiteX29298" fmla="*/ 926526 w 2482948"/>
              <a:gd name="connsiteY29298" fmla="*/ 276216 h 2128862"/>
              <a:gd name="connsiteX29299" fmla="*/ 928742 w 2482948"/>
              <a:gd name="connsiteY29299" fmla="*/ 277207 h 2128862"/>
              <a:gd name="connsiteX29300" fmla="*/ 931043 w 2482948"/>
              <a:gd name="connsiteY29300" fmla="*/ 278236 h 2128862"/>
              <a:gd name="connsiteX29301" fmla="*/ 931889 w 2482948"/>
              <a:gd name="connsiteY29301" fmla="*/ 278614 h 2128862"/>
              <a:gd name="connsiteX29302" fmla="*/ 931788 w 2482948"/>
              <a:gd name="connsiteY29302" fmla="*/ 278106 h 2128862"/>
              <a:gd name="connsiteX29303" fmla="*/ 931681 w 2482948"/>
              <a:gd name="connsiteY29303" fmla="*/ 277564 h 2128862"/>
              <a:gd name="connsiteX29304" fmla="*/ 896589 w 2482948"/>
              <a:gd name="connsiteY29304" fmla="*/ 272699 h 2128862"/>
              <a:gd name="connsiteX29305" fmla="*/ 896380 w 2482948"/>
              <a:gd name="connsiteY29305" fmla="*/ 272845 h 2128862"/>
              <a:gd name="connsiteX29306" fmla="*/ 896542 w 2482948"/>
              <a:gd name="connsiteY29306" fmla="*/ 273731 h 2128862"/>
              <a:gd name="connsiteX29307" fmla="*/ 896627 w 2482948"/>
              <a:gd name="connsiteY29307" fmla="*/ 273761 h 2128862"/>
              <a:gd name="connsiteX29308" fmla="*/ 897000 w 2482948"/>
              <a:gd name="connsiteY29308" fmla="*/ 273891 h 2128862"/>
              <a:gd name="connsiteX29309" fmla="*/ 897600 w 2482948"/>
              <a:gd name="connsiteY29309" fmla="*/ 274100 h 2128862"/>
              <a:gd name="connsiteX29310" fmla="*/ 898424 w 2482948"/>
              <a:gd name="connsiteY29310" fmla="*/ 273470 h 2128862"/>
              <a:gd name="connsiteX29311" fmla="*/ 1110385 w 2482948"/>
              <a:gd name="connsiteY29311" fmla="*/ 271904 h 2128862"/>
              <a:gd name="connsiteX29312" fmla="*/ 1107935 w 2482948"/>
              <a:gd name="connsiteY29312" fmla="*/ 282055 h 2128862"/>
              <a:gd name="connsiteX29313" fmla="*/ 1097592 w 2482948"/>
              <a:gd name="connsiteY29313" fmla="*/ 307134 h 2128862"/>
              <a:gd name="connsiteX29314" fmla="*/ 1097698 w 2482948"/>
              <a:gd name="connsiteY29314" fmla="*/ 309255 h 2128862"/>
              <a:gd name="connsiteX29315" fmla="*/ 1109546 w 2482948"/>
              <a:gd name="connsiteY29315" fmla="*/ 282998 h 2128862"/>
              <a:gd name="connsiteX29316" fmla="*/ 1109549 w 2482948"/>
              <a:gd name="connsiteY29316" fmla="*/ 282992 h 2128862"/>
              <a:gd name="connsiteX29317" fmla="*/ 1110041 w 2482948"/>
              <a:gd name="connsiteY29317" fmla="*/ 281003 h 2128862"/>
              <a:gd name="connsiteX29318" fmla="*/ 1110631 w 2482948"/>
              <a:gd name="connsiteY29318" fmla="*/ 278623 h 2128862"/>
              <a:gd name="connsiteX29319" fmla="*/ 1110455 w 2482948"/>
              <a:gd name="connsiteY29319" fmla="*/ 273835 h 2128862"/>
              <a:gd name="connsiteX29320" fmla="*/ 1110400 w 2482948"/>
              <a:gd name="connsiteY29320" fmla="*/ 272327 h 2128862"/>
              <a:gd name="connsiteX29321" fmla="*/ 795069 w 2482948"/>
              <a:gd name="connsiteY29321" fmla="*/ 271788 h 2128862"/>
              <a:gd name="connsiteX29322" fmla="*/ 794856 w 2482948"/>
              <a:gd name="connsiteY29322" fmla="*/ 271946 h 2128862"/>
              <a:gd name="connsiteX29323" fmla="*/ 794688 w 2482948"/>
              <a:gd name="connsiteY29323" fmla="*/ 272072 h 2128862"/>
              <a:gd name="connsiteX29324" fmla="*/ 783142 w 2482948"/>
              <a:gd name="connsiteY29324" fmla="*/ 287098 h 2128862"/>
              <a:gd name="connsiteX29325" fmla="*/ 783805 w 2482948"/>
              <a:gd name="connsiteY29325" fmla="*/ 293687 h 2128862"/>
              <a:gd name="connsiteX29326" fmla="*/ 795812 w 2482948"/>
              <a:gd name="connsiteY29326" fmla="*/ 278078 h 2128862"/>
              <a:gd name="connsiteX29327" fmla="*/ 795105 w 2482948"/>
              <a:gd name="connsiteY29327" fmla="*/ 272091 h 2128862"/>
              <a:gd name="connsiteX29328" fmla="*/ 970385 w 2482948"/>
              <a:gd name="connsiteY29328" fmla="*/ 271706 h 2128862"/>
              <a:gd name="connsiteX29329" fmla="*/ 964962 w 2482948"/>
              <a:gd name="connsiteY29329" fmla="*/ 276998 h 2128862"/>
              <a:gd name="connsiteX29330" fmla="*/ 957954 w 2482948"/>
              <a:gd name="connsiteY29330" fmla="*/ 283298 h 2128862"/>
              <a:gd name="connsiteX29331" fmla="*/ 958233 w 2482948"/>
              <a:gd name="connsiteY29331" fmla="*/ 284627 h 2128862"/>
              <a:gd name="connsiteX29332" fmla="*/ 958934 w 2482948"/>
              <a:gd name="connsiteY29332" fmla="*/ 287964 h 2128862"/>
              <a:gd name="connsiteX29333" fmla="*/ 959182 w 2482948"/>
              <a:gd name="connsiteY29333" fmla="*/ 289148 h 2128862"/>
              <a:gd name="connsiteX29334" fmla="*/ 959427 w 2482948"/>
              <a:gd name="connsiteY29334" fmla="*/ 290149 h 2128862"/>
              <a:gd name="connsiteX29335" fmla="*/ 962619 w 2482948"/>
              <a:gd name="connsiteY29335" fmla="*/ 287049 h 2128862"/>
              <a:gd name="connsiteX29336" fmla="*/ 971648 w 2482948"/>
              <a:gd name="connsiteY29336" fmla="*/ 277433 h 2128862"/>
              <a:gd name="connsiteX29337" fmla="*/ 1071088 w 2482948"/>
              <a:gd name="connsiteY29337" fmla="*/ 270648 h 2128862"/>
              <a:gd name="connsiteX29338" fmla="*/ 1062258 w 2482948"/>
              <a:gd name="connsiteY29338" fmla="*/ 305454 h 2128862"/>
              <a:gd name="connsiteX29339" fmla="*/ 1060133 w 2482948"/>
              <a:gd name="connsiteY29339" fmla="*/ 310176 h 2128862"/>
              <a:gd name="connsiteX29340" fmla="*/ 1059938 w 2482948"/>
              <a:gd name="connsiteY29340" fmla="*/ 310611 h 2128862"/>
              <a:gd name="connsiteX29341" fmla="*/ 1059923 w 2482948"/>
              <a:gd name="connsiteY29341" fmla="*/ 310643 h 2128862"/>
              <a:gd name="connsiteX29342" fmla="*/ 1060046 w 2482948"/>
              <a:gd name="connsiteY29342" fmla="*/ 312170 h 2128862"/>
              <a:gd name="connsiteX29343" fmla="*/ 1063437 w 2482948"/>
              <a:gd name="connsiteY29343" fmla="*/ 304881 h 2128862"/>
              <a:gd name="connsiteX29344" fmla="*/ 1066673 w 2482948"/>
              <a:gd name="connsiteY29344" fmla="*/ 292770 h 2128862"/>
              <a:gd name="connsiteX29345" fmla="*/ 1071776 w 2482948"/>
              <a:gd name="connsiteY29345" fmla="*/ 273665 h 2128862"/>
              <a:gd name="connsiteX29346" fmla="*/ 1071745 w 2482948"/>
              <a:gd name="connsiteY29346" fmla="*/ 273056 h 2128862"/>
              <a:gd name="connsiteX29347" fmla="*/ 888824 w 2482948"/>
              <a:gd name="connsiteY29347" fmla="*/ 270415 h 2128862"/>
              <a:gd name="connsiteX29348" fmla="*/ 888178 w 2482948"/>
              <a:gd name="connsiteY29348" fmla="*/ 270816 h 2128862"/>
              <a:gd name="connsiteX29349" fmla="*/ 888374 w 2482948"/>
              <a:gd name="connsiteY29349" fmla="*/ 270884 h 2128862"/>
              <a:gd name="connsiteX29350" fmla="*/ 889725 w 2482948"/>
              <a:gd name="connsiteY29350" fmla="*/ 271355 h 2128862"/>
              <a:gd name="connsiteX29351" fmla="*/ 890287 w 2482948"/>
              <a:gd name="connsiteY29351" fmla="*/ 270987 h 2128862"/>
              <a:gd name="connsiteX29352" fmla="*/ 863817 w 2482948"/>
              <a:gd name="connsiteY29352" fmla="*/ 268510 h 2128862"/>
              <a:gd name="connsiteX29353" fmla="*/ 861726 w 2482948"/>
              <a:gd name="connsiteY29353" fmla="*/ 269527 h 2128862"/>
              <a:gd name="connsiteX29354" fmla="*/ 860558 w 2482948"/>
              <a:gd name="connsiteY29354" fmla="*/ 270095 h 2128862"/>
              <a:gd name="connsiteX29355" fmla="*/ 857084 w 2482948"/>
              <a:gd name="connsiteY29355" fmla="*/ 271784 h 2128862"/>
              <a:gd name="connsiteX29356" fmla="*/ 857564 w 2482948"/>
              <a:gd name="connsiteY29356" fmla="*/ 274739 h 2128862"/>
              <a:gd name="connsiteX29357" fmla="*/ 866605 w 2482948"/>
              <a:gd name="connsiteY29357" fmla="*/ 269690 h 2128862"/>
              <a:gd name="connsiteX29358" fmla="*/ 1090702 w 2482948"/>
              <a:gd name="connsiteY29358" fmla="*/ 268055 h 2128862"/>
              <a:gd name="connsiteX29359" fmla="*/ 1080422 w 2482948"/>
              <a:gd name="connsiteY29359" fmla="*/ 304194 h 2128862"/>
              <a:gd name="connsiteX29360" fmla="*/ 1078208 w 2482948"/>
              <a:gd name="connsiteY29360" fmla="*/ 308780 h 2128862"/>
              <a:gd name="connsiteX29361" fmla="*/ 1078280 w 2482948"/>
              <a:gd name="connsiteY29361" fmla="*/ 310185 h 2128862"/>
              <a:gd name="connsiteX29362" fmla="*/ 1086375 w 2482948"/>
              <a:gd name="connsiteY29362" fmla="*/ 292733 h 2128862"/>
              <a:gd name="connsiteX29363" fmla="*/ 1091207 w 2482948"/>
              <a:gd name="connsiteY29363" fmla="*/ 274790 h 2128862"/>
              <a:gd name="connsiteX29364" fmla="*/ 1090910 w 2482948"/>
              <a:gd name="connsiteY29364" fmla="*/ 268780 h 2128862"/>
              <a:gd name="connsiteX29365" fmla="*/ 850484 w 2482948"/>
              <a:gd name="connsiteY29365" fmla="*/ 268055 h 2128862"/>
              <a:gd name="connsiteX29366" fmla="*/ 839301 w 2482948"/>
              <a:gd name="connsiteY29366" fmla="*/ 272982 h 2128862"/>
              <a:gd name="connsiteX29367" fmla="*/ 839653 w 2482948"/>
              <a:gd name="connsiteY29367" fmla="*/ 275787 h 2128862"/>
              <a:gd name="connsiteX29368" fmla="*/ 539427 w 2482948"/>
              <a:gd name="connsiteY29368" fmla="*/ 267994 h 2128862"/>
              <a:gd name="connsiteX29369" fmla="*/ 536108 w 2482948"/>
              <a:gd name="connsiteY29369" fmla="*/ 271443 h 2128862"/>
              <a:gd name="connsiteX29370" fmla="*/ 531094 w 2482948"/>
              <a:gd name="connsiteY29370" fmla="*/ 276654 h 2128862"/>
              <a:gd name="connsiteX29371" fmla="*/ 525807 w 2482948"/>
              <a:gd name="connsiteY29371" fmla="*/ 282149 h 2128862"/>
              <a:gd name="connsiteX29372" fmla="*/ 520633 w 2482948"/>
              <a:gd name="connsiteY29372" fmla="*/ 299416 h 2128862"/>
              <a:gd name="connsiteX29373" fmla="*/ 518343 w 2482948"/>
              <a:gd name="connsiteY29373" fmla="*/ 307057 h 2128862"/>
              <a:gd name="connsiteX29374" fmla="*/ 532214 w 2482948"/>
              <a:gd name="connsiteY29374" fmla="*/ 292145 h 2128862"/>
              <a:gd name="connsiteX29375" fmla="*/ 535561 w 2482948"/>
              <a:gd name="connsiteY29375" fmla="*/ 288547 h 2128862"/>
              <a:gd name="connsiteX29376" fmla="*/ 537669 w 2482948"/>
              <a:gd name="connsiteY29376" fmla="*/ 277342 h 2128862"/>
              <a:gd name="connsiteX29377" fmla="*/ 538472 w 2482948"/>
              <a:gd name="connsiteY29377" fmla="*/ 273069 h 2128862"/>
              <a:gd name="connsiteX29378" fmla="*/ 718357 w 2482948"/>
              <a:gd name="connsiteY29378" fmla="*/ 267636 h 2128862"/>
              <a:gd name="connsiteX29379" fmla="*/ 715471 w 2482948"/>
              <a:gd name="connsiteY29379" fmla="*/ 270267 h 2128862"/>
              <a:gd name="connsiteX29380" fmla="*/ 715871 w 2482948"/>
              <a:gd name="connsiteY29380" fmla="*/ 270451 h 2128862"/>
              <a:gd name="connsiteX29381" fmla="*/ 716151 w 2482948"/>
              <a:gd name="connsiteY29381" fmla="*/ 270580 h 2128862"/>
              <a:gd name="connsiteX29382" fmla="*/ 718221 w 2482948"/>
              <a:gd name="connsiteY29382" fmla="*/ 271536 h 2128862"/>
              <a:gd name="connsiteX29383" fmla="*/ 690488 w 2482948"/>
              <a:gd name="connsiteY29383" fmla="*/ 267631 h 2128862"/>
              <a:gd name="connsiteX29384" fmla="*/ 690009 w 2482948"/>
              <a:gd name="connsiteY29384" fmla="*/ 268044 h 2128862"/>
              <a:gd name="connsiteX29385" fmla="*/ 690213 w 2482948"/>
              <a:gd name="connsiteY29385" fmla="*/ 268136 h 2128862"/>
              <a:gd name="connsiteX29386" fmla="*/ 694755 w 2482948"/>
              <a:gd name="connsiteY29386" fmla="*/ 270170 h 2128862"/>
              <a:gd name="connsiteX29387" fmla="*/ 696911 w 2482948"/>
              <a:gd name="connsiteY29387" fmla="*/ 271135 h 2128862"/>
              <a:gd name="connsiteX29388" fmla="*/ 696573 w 2482948"/>
              <a:gd name="connsiteY29388" fmla="*/ 270866 h 2128862"/>
              <a:gd name="connsiteX29389" fmla="*/ 695734 w 2482948"/>
              <a:gd name="connsiteY29389" fmla="*/ 270198 h 2128862"/>
              <a:gd name="connsiteX29390" fmla="*/ 695232 w 2482948"/>
              <a:gd name="connsiteY29390" fmla="*/ 269798 h 2128862"/>
              <a:gd name="connsiteX29391" fmla="*/ 833780 w 2482948"/>
              <a:gd name="connsiteY29391" fmla="*/ 267306 h 2128862"/>
              <a:gd name="connsiteX29392" fmla="*/ 830859 w 2482948"/>
              <a:gd name="connsiteY29392" fmla="*/ 268369 h 2128862"/>
              <a:gd name="connsiteX29393" fmla="*/ 822464 w 2482948"/>
              <a:gd name="connsiteY29393" fmla="*/ 279375 h 2128862"/>
              <a:gd name="connsiteX29394" fmla="*/ 822836 w 2482948"/>
              <a:gd name="connsiteY29394" fmla="*/ 283279 h 2128862"/>
              <a:gd name="connsiteX29395" fmla="*/ 823064 w 2482948"/>
              <a:gd name="connsiteY29395" fmla="*/ 285670 h 2128862"/>
              <a:gd name="connsiteX29396" fmla="*/ 823131 w 2482948"/>
              <a:gd name="connsiteY29396" fmla="*/ 286377 h 2128862"/>
              <a:gd name="connsiteX29397" fmla="*/ 834338 w 2482948"/>
              <a:gd name="connsiteY29397" fmla="*/ 271824 h 2128862"/>
              <a:gd name="connsiteX29398" fmla="*/ 775822 w 2482948"/>
              <a:gd name="connsiteY29398" fmla="*/ 267276 h 2128862"/>
              <a:gd name="connsiteX29399" fmla="*/ 764074 w 2482948"/>
              <a:gd name="connsiteY29399" fmla="*/ 282491 h 2128862"/>
              <a:gd name="connsiteX29400" fmla="*/ 764181 w 2482948"/>
              <a:gd name="connsiteY29400" fmla="*/ 283794 h 2128862"/>
              <a:gd name="connsiteX29401" fmla="*/ 764355 w 2482948"/>
              <a:gd name="connsiteY29401" fmla="*/ 285909 h 2128862"/>
              <a:gd name="connsiteX29402" fmla="*/ 764537 w 2482948"/>
              <a:gd name="connsiteY29402" fmla="*/ 288115 h 2128862"/>
              <a:gd name="connsiteX29403" fmla="*/ 776377 w 2482948"/>
              <a:gd name="connsiteY29403" fmla="*/ 272748 h 2128862"/>
              <a:gd name="connsiteX29404" fmla="*/ 1008971 w 2482948"/>
              <a:gd name="connsiteY29404" fmla="*/ 267229 h 2128862"/>
              <a:gd name="connsiteX29405" fmla="*/ 1003523 w 2482948"/>
              <a:gd name="connsiteY29405" fmla="*/ 275691 h 2128862"/>
              <a:gd name="connsiteX29406" fmla="*/ 997898 w 2482948"/>
              <a:gd name="connsiteY29406" fmla="*/ 282756 h 2128862"/>
              <a:gd name="connsiteX29407" fmla="*/ 998629 w 2482948"/>
              <a:gd name="connsiteY29407" fmla="*/ 285891 h 2128862"/>
              <a:gd name="connsiteX29408" fmla="*/ 998986 w 2482948"/>
              <a:gd name="connsiteY29408" fmla="*/ 287426 h 2128862"/>
              <a:gd name="connsiteX29409" fmla="*/ 999113 w 2482948"/>
              <a:gd name="connsiteY29409" fmla="*/ 287970 h 2128862"/>
              <a:gd name="connsiteX29410" fmla="*/ 999486 w 2482948"/>
              <a:gd name="connsiteY29410" fmla="*/ 287463 h 2128862"/>
              <a:gd name="connsiteX29411" fmla="*/ 1000387 w 2482948"/>
              <a:gd name="connsiteY29411" fmla="*/ 286238 h 2128862"/>
              <a:gd name="connsiteX29412" fmla="*/ 1007444 w 2482948"/>
              <a:gd name="connsiteY29412" fmla="*/ 274159 h 2128862"/>
              <a:gd name="connsiteX29413" fmla="*/ 1009818 w 2482948"/>
              <a:gd name="connsiteY29413" fmla="*/ 270096 h 2128862"/>
              <a:gd name="connsiteX29414" fmla="*/ 1009813 w 2482948"/>
              <a:gd name="connsiteY29414" fmla="*/ 270079 h 2128862"/>
              <a:gd name="connsiteX29415" fmla="*/ 989171 w 2482948"/>
              <a:gd name="connsiteY29415" fmla="*/ 265251 h 2128862"/>
              <a:gd name="connsiteX29416" fmla="*/ 976852 w 2482948"/>
              <a:gd name="connsiteY29416" fmla="*/ 278418 h 2128862"/>
              <a:gd name="connsiteX29417" fmla="*/ 978489 w 2482948"/>
              <a:gd name="connsiteY29417" fmla="*/ 285832 h 2128862"/>
              <a:gd name="connsiteX29418" fmla="*/ 990641 w 2482948"/>
              <a:gd name="connsiteY29418" fmla="*/ 271713 h 2128862"/>
              <a:gd name="connsiteX29419" fmla="*/ 600215 w 2482948"/>
              <a:gd name="connsiteY29419" fmla="*/ 263285 h 2128862"/>
              <a:gd name="connsiteX29420" fmla="*/ 597714 w 2482948"/>
              <a:gd name="connsiteY29420" fmla="*/ 275696 h 2128862"/>
              <a:gd name="connsiteX29421" fmla="*/ 599802 w 2482948"/>
              <a:gd name="connsiteY29421" fmla="*/ 273653 h 2128862"/>
              <a:gd name="connsiteX29422" fmla="*/ 602216 w 2482948"/>
              <a:gd name="connsiteY29422" fmla="*/ 271290 h 2128862"/>
              <a:gd name="connsiteX29423" fmla="*/ 750260 w 2482948"/>
              <a:gd name="connsiteY29423" fmla="*/ 263050 h 2128862"/>
              <a:gd name="connsiteX29424" fmla="*/ 744820 w 2482948"/>
              <a:gd name="connsiteY29424" fmla="*/ 267489 h 2128862"/>
              <a:gd name="connsiteX29425" fmla="*/ 744867 w 2482948"/>
              <a:gd name="connsiteY29425" fmla="*/ 268224 h 2128862"/>
              <a:gd name="connsiteX29426" fmla="*/ 744977 w 2482948"/>
              <a:gd name="connsiteY29426" fmla="*/ 269962 h 2128862"/>
              <a:gd name="connsiteX29427" fmla="*/ 745471 w 2482948"/>
              <a:gd name="connsiteY29427" fmla="*/ 269316 h 2128862"/>
              <a:gd name="connsiteX29428" fmla="*/ 829704 w 2482948"/>
              <a:gd name="connsiteY29428" fmla="*/ 262162 h 2128862"/>
              <a:gd name="connsiteX29429" fmla="*/ 823414 w 2482948"/>
              <a:gd name="connsiteY29429" fmla="*/ 264094 h 2128862"/>
              <a:gd name="connsiteX29430" fmla="*/ 821276 w 2482948"/>
              <a:gd name="connsiteY29430" fmla="*/ 266900 h 2128862"/>
              <a:gd name="connsiteX29431" fmla="*/ 821330 w 2482948"/>
              <a:gd name="connsiteY29431" fmla="*/ 267468 h 2128862"/>
              <a:gd name="connsiteX29432" fmla="*/ 821339 w 2482948"/>
              <a:gd name="connsiteY29432" fmla="*/ 267561 h 2128862"/>
              <a:gd name="connsiteX29433" fmla="*/ 821360 w 2482948"/>
              <a:gd name="connsiteY29433" fmla="*/ 267784 h 2128862"/>
              <a:gd name="connsiteX29434" fmla="*/ 808148 w 2482948"/>
              <a:gd name="connsiteY29434" fmla="*/ 262041 h 2128862"/>
              <a:gd name="connsiteX29435" fmla="*/ 807937 w 2482948"/>
              <a:gd name="connsiteY29435" fmla="*/ 262177 h 2128862"/>
              <a:gd name="connsiteX29436" fmla="*/ 799483 w 2482948"/>
              <a:gd name="connsiteY29436" fmla="*/ 268491 h 2128862"/>
              <a:gd name="connsiteX29437" fmla="*/ 799972 w 2482948"/>
              <a:gd name="connsiteY29437" fmla="*/ 272669 h 2128862"/>
              <a:gd name="connsiteX29438" fmla="*/ 802857 w 2482948"/>
              <a:gd name="connsiteY29438" fmla="*/ 268919 h 2128862"/>
              <a:gd name="connsiteX29439" fmla="*/ 804701 w 2482948"/>
              <a:gd name="connsiteY29439" fmla="*/ 266521 h 2128862"/>
              <a:gd name="connsiteX29440" fmla="*/ 848547 w 2482948"/>
              <a:gd name="connsiteY29440" fmla="*/ 261931 h 2128862"/>
              <a:gd name="connsiteX29441" fmla="*/ 838378 w 2482948"/>
              <a:gd name="connsiteY29441" fmla="*/ 265632 h 2128862"/>
              <a:gd name="connsiteX29442" fmla="*/ 838656 w 2482948"/>
              <a:gd name="connsiteY29442" fmla="*/ 267846 h 2128862"/>
              <a:gd name="connsiteX29443" fmla="*/ 850409 w 2482948"/>
              <a:gd name="connsiteY29443" fmla="*/ 262832 h 2128862"/>
              <a:gd name="connsiteX29444" fmla="*/ 848508 w 2482948"/>
              <a:gd name="connsiteY29444" fmla="*/ 262026 h 2128862"/>
              <a:gd name="connsiteX29445" fmla="*/ 815533 w 2482948"/>
              <a:gd name="connsiteY29445" fmla="*/ 260708 h 2128862"/>
              <a:gd name="connsiteX29446" fmla="*/ 800763 w 2482948"/>
              <a:gd name="connsiteY29446" fmla="*/ 279424 h 2128862"/>
              <a:gd name="connsiteX29447" fmla="*/ 801088 w 2482948"/>
              <a:gd name="connsiteY29447" fmla="*/ 282199 h 2128862"/>
              <a:gd name="connsiteX29448" fmla="*/ 805801 w 2482948"/>
              <a:gd name="connsiteY29448" fmla="*/ 278267 h 2128862"/>
              <a:gd name="connsiteX29449" fmla="*/ 808148 w 2482948"/>
              <a:gd name="connsiteY29449" fmla="*/ 276686 h 2128862"/>
              <a:gd name="connsiteX29450" fmla="*/ 813056 w 2482948"/>
              <a:gd name="connsiteY29450" fmla="*/ 270301 h 2128862"/>
              <a:gd name="connsiteX29451" fmla="*/ 816059 w 2482948"/>
              <a:gd name="connsiteY29451" fmla="*/ 266394 h 2128862"/>
              <a:gd name="connsiteX29452" fmla="*/ 815815 w 2482948"/>
              <a:gd name="connsiteY29452" fmla="*/ 263756 h 2128862"/>
              <a:gd name="connsiteX29453" fmla="*/ 757486 w 2482948"/>
              <a:gd name="connsiteY29453" fmla="*/ 260644 h 2128862"/>
              <a:gd name="connsiteX29454" fmla="*/ 745378 w 2482948"/>
              <a:gd name="connsiteY29454" fmla="*/ 276293 h 2128862"/>
              <a:gd name="connsiteX29455" fmla="*/ 745436 w 2482948"/>
              <a:gd name="connsiteY29455" fmla="*/ 277198 h 2128862"/>
              <a:gd name="connsiteX29456" fmla="*/ 745537 w 2482948"/>
              <a:gd name="connsiteY29456" fmla="*/ 278790 h 2128862"/>
              <a:gd name="connsiteX29457" fmla="*/ 745879 w 2482948"/>
              <a:gd name="connsiteY29457" fmla="*/ 284193 h 2128862"/>
              <a:gd name="connsiteX29458" fmla="*/ 745987 w 2482948"/>
              <a:gd name="connsiteY29458" fmla="*/ 284097 h 2128862"/>
              <a:gd name="connsiteX29459" fmla="*/ 746742 w 2482948"/>
              <a:gd name="connsiteY29459" fmla="*/ 283425 h 2128862"/>
              <a:gd name="connsiteX29460" fmla="*/ 750385 w 2482948"/>
              <a:gd name="connsiteY29460" fmla="*/ 278693 h 2128862"/>
              <a:gd name="connsiteX29461" fmla="*/ 750696 w 2482948"/>
              <a:gd name="connsiteY29461" fmla="*/ 278288 h 2128862"/>
              <a:gd name="connsiteX29462" fmla="*/ 758141 w 2482948"/>
              <a:gd name="connsiteY29462" fmla="*/ 268615 h 2128862"/>
              <a:gd name="connsiteX29463" fmla="*/ 757782 w 2482948"/>
              <a:gd name="connsiteY29463" fmla="*/ 264251 h 2128862"/>
              <a:gd name="connsiteX29464" fmla="*/ 700634 w 2482948"/>
              <a:gd name="connsiteY29464" fmla="*/ 260583 h 2128862"/>
              <a:gd name="connsiteX29465" fmla="*/ 699022 w 2482948"/>
              <a:gd name="connsiteY29465" fmla="*/ 262675 h 2128862"/>
              <a:gd name="connsiteX29466" fmla="*/ 699375 w 2482948"/>
              <a:gd name="connsiteY29466" fmla="*/ 262838 h 2128862"/>
              <a:gd name="connsiteX29467" fmla="*/ 699412 w 2482948"/>
              <a:gd name="connsiteY29467" fmla="*/ 262855 h 2128862"/>
              <a:gd name="connsiteX29468" fmla="*/ 700447 w 2482948"/>
              <a:gd name="connsiteY29468" fmla="*/ 263333 h 2128862"/>
              <a:gd name="connsiteX29469" fmla="*/ 700482 w 2482948"/>
              <a:gd name="connsiteY29469" fmla="*/ 262819 h 2128862"/>
              <a:gd name="connsiteX29470" fmla="*/ 700534 w 2482948"/>
              <a:gd name="connsiteY29470" fmla="*/ 262056 h 2128862"/>
              <a:gd name="connsiteX29471" fmla="*/ 1068270 w 2482948"/>
              <a:gd name="connsiteY29471" fmla="*/ 260323 h 2128862"/>
              <a:gd name="connsiteX29472" fmla="*/ 1063642 w 2482948"/>
              <a:gd name="connsiteY29472" fmla="*/ 282280 h 2128862"/>
              <a:gd name="connsiteX29473" fmla="*/ 1059107 w 2482948"/>
              <a:gd name="connsiteY29473" fmla="*/ 293440 h 2128862"/>
              <a:gd name="connsiteX29474" fmla="*/ 1058864 w 2482948"/>
              <a:gd name="connsiteY29474" fmla="*/ 294442 h 2128862"/>
              <a:gd name="connsiteX29475" fmla="*/ 1058684 w 2482948"/>
              <a:gd name="connsiteY29475" fmla="*/ 295188 h 2128862"/>
              <a:gd name="connsiteX29476" fmla="*/ 1058977 w 2482948"/>
              <a:gd name="connsiteY29476" fmla="*/ 298848 h 2128862"/>
              <a:gd name="connsiteX29477" fmla="*/ 1060710 w 2482948"/>
              <a:gd name="connsiteY29477" fmla="*/ 294736 h 2128862"/>
              <a:gd name="connsiteX29478" fmla="*/ 1063436 w 2482948"/>
              <a:gd name="connsiteY29478" fmla="*/ 284006 h 2128862"/>
              <a:gd name="connsiteX29479" fmla="*/ 1068883 w 2482948"/>
              <a:gd name="connsiteY29479" fmla="*/ 262567 h 2128862"/>
              <a:gd name="connsiteX29480" fmla="*/ 1026547 w 2482948"/>
              <a:gd name="connsiteY29480" fmla="*/ 259853 h 2128862"/>
              <a:gd name="connsiteX29481" fmla="*/ 1016963 w 2482948"/>
              <a:gd name="connsiteY29481" fmla="*/ 278044 h 2128862"/>
              <a:gd name="connsiteX29482" fmla="*/ 1017566 w 2482948"/>
              <a:gd name="connsiteY29482" fmla="*/ 280536 h 2128862"/>
              <a:gd name="connsiteX29483" fmla="*/ 1026078 w 2482948"/>
              <a:gd name="connsiteY29483" fmla="*/ 262829 h 2128862"/>
              <a:gd name="connsiteX29484" fmla="*/ 1026925 w 2482948"/>
              <a:gd name="connsiteY29484" fmla="*/ 261067 h 2128862"/>
              <a:gd name="connsiteX29485" fmla="*/ 674580 w 2482948"/>
              <a:gd name="connsiteY29485" fmla="*/ 259784 h 2128862"/>
              <a:gd name="connsiteX29486" fmla="*/ 673567 w 2482948"/>
              <a:gd name="connsiteY29486" fmla="*/ 260682 h 2128862"/>
              <a:gd name="connsiteX29487" fmla="*/ 681032 w 2482948"/>
              <a:gd name="connsiteY29487" fmla="*/ 264025 h 2128862"/>
              <a:gd name="connsiteX29488" fmla="*/ 681045 w 2482948"/>
              <a:gd name="connsiteY29488" fmla="*/ 262748 h 2128862"/>
              <a:gd name="connsiteX29489" fmla="*/ 679620 w 2482948"/>
              <a:gd name="connsiteY29489" fmla="*/ 262094 h 2128862"/>
              <a:gd name="connsiteX29490" fmla="*/ 948200 w 2482948"/>
              <a:gd name="connsiteY29490" fmla="*/ 259686 h 2128862"/>
              <a:gd name="connsiteX29491" fmla="*/ 943008 w 2482948"/>
              <a:gd name="connsiteY29491" fmla="*/ 263646 h 2128862"/>
              <a:gd name="connsiteX29492" fmla="*/ 935100 w 2482948"/>
              <a:gd name="connsiteY29492" fmla="*/ 269677 h 2128862"/>
              <a:gd name="connsiteX29493" fmla="*/ 936756 w 2482948"/>
              <a:gd name="connsiteY29493" fmla="*/ 277940 h 2128862"/>
              <a:gd name="connsiteX29494" fmla="*/ 949735 w 2482948"/>
              <a:gd name="connsiteY29494" fmla="*/ 267028 h 2128862"/>
              <a:gd name="connsiteX29495" fmla="*/ 949130 w 2482948"/>
              <a:gd name="connsiteY29495" fmla="*/ 264135 h 2128862"/>
              <a:gd name="connsiteX29496" fmla="*/ 948396 w 2482948"/>
              <a:gd name="connsiteY29496" fmla="*/ 260624 h 2128862"/>
              <a:gd name="connsiteX29497" fmla="*/ 967629 w 2482948"/>
              <a:gd name="connsiteY29497" fmla="*/ 259202 h 2128862"/>
              <a:gd name="connsiteX29498" fmla="*/ 960288 w 2482948"/>
              <a:gd name="connsiteY29498" fmla="*/ 265681 h 2128862"/>
              <a:gd name="connsiteX29499" fmla="*/ 955148 w 2482948"/>
              <a:gd name="connsiteY29499" fmla="*/ 269936 h 2128862"/>
              <a:gd name="connsiteX29500" fmla="*/ 956473 w 2482948"/>
              <a:gd name="connsiteY29500" fmla="*/ 276246 h 2128862"/>
              <a:gd name="connsiteX29501" fmla="*/ 968869 w 2482948"/>
              <a:gd name="connsiteY29501" fmla="*/ 264829 h 2128862"/>
              <a:gd name="connsiteX29502" fmla="*/ 596161 w 2482948"/>
              <a:gd name="connsiteY29502" fmla="*/ 259089 h 2128862"/>
              <a:gd name="connsiteX29503" fmla="*/ 578750 w 2482948"/>
              <a:gd name="connsiteY29503" fmla="*/ 277239 h 2128862"/>
              <a:gd name="connsiteX29504" fmla="*/ 574299 w 2482948"/>
              <a:gd name="connsiteY29504" fmla="*/ 290997 h 2128862"/>
              <a:gd name="connsiteX29505" fmla="*/ 574525 w 2482948"/>
              <a:gd name="connsiteY29505" fmla="*/ 299107 h 2128862"/>
              <a:gd name="connsiteX29506" fmla="*/ 581599 w 2482948"/>
              <a:gd name="connsiteY29506" fmla="*/ 291467 h 2128862"/>
              <a:gd name="connsiteX29507" fmla="*/ 591739 w 2482948"/>
              <a:gd name="connsiteY29507" fmla="*/ 281543 h 2128862"/>
              <a:gd name="connsiteX29508" fmla="*/ 594292 w 2482948"/>
              <a:gd name="connsiteY29508" fmla="*/ 268580 h 2128862"/>
              <a:gd name="connsiteX29509" fmla="*/ 1006488 w 2482948"/>
              <a:gd name="connsiteY29509" fmla="*/ 258828 h 2128862"/>
              <a:gd name="connsiteX29510" fmla="*/ 1002432 w 2482948"/>
              <a:gd name="connsiteY29510" fmla="*/ 264503 h 2128862"/>
              <a:gd name="connsiteX29511" fmla="*/ 995507 w 2482948"/>
              <a:gd name="connsiteY29511" fmla="*/ 272495 h 2128862"/>
              <a:gd name="connsiteX29512" fmla="*/ 996599 w 2482948"/>
              <a:gd name="connsiteY29512" fmla="*/ 277180 h 2128862"/>
              <a:gd name="connsiteX29513" fmla="*/ 998131 w 2482948"/>
              <a:gd name="connsiteY29513" fmla="*/ 275262 h 2128862"/>
              <a:gd name="connsiteX29514" fmla="*/ 998743 w 2482948"/>
              <a:gd name="connsiteY29514" fmla="*/ 274496 h 2128862"/>
              <a:gd name="connsiteX29515" fmla="*/ 999201 w 2482948"/>
              <a:gd name="connsiteY29515" fmla="*/ 273923 h 2128862"/>
              <a:gd name="connsiteX29516" fmla="*/ 999772 w 2482948"/>
              <a:gd name="connsiteY29516" fmla="*/ 273042 h 2128862"/>
              <a:gd name="connsiteX29517" fmla="*/ 1007270 w 2482948"/>
              <a:gd name="connsiteY29517" fmla="*/ 261474 h 2128862"/>
              <a:gd name="connsiteX29518" fmla="*/ 1006678 w 2482948"/>
              <a:gd name="connsiteY29518" fmla="*/ 259472 h 2128862"/>
              <a:gd name="connsiteX29519" fmla="*/ 1006558 w 2482948"/>
              <a:gd name="connsiteY29519" fmla="*/ 259063 h 2128862"/>
              <a:gd name="connsiteX29520" fmla="*/ 927940 w 2482948"/>
              <a:gd name="connsiteY29520" fmla="*/ 258628 h 2128862"/>
              <a:gd name="connsiteX29521" fmla="*/ 915091 w 2482948"/>
              <a:gd name="connsiteY29521" fmla="*/ 267691 h 2128862"/>
              <a:gd name="connsiteX29522" fmla="*/ 915800 w 2482948"/>
              <a:gd name="connsiteY29522" fmla="*/ 271421 h 2128862"/>
              <a:gd name="connsiteX29523" fmla="*/ 918149 w 2482948"/>
              <a:gd name="connsiteY29523" fmla="*/ 272471 h 2128862"/>
              <a:gd name="connsiteX29524" fmla="*/ 921533 w 2482948"/>
              <a:gd name="connsiteY29524" fmla="*/ 273984 h 2128862"/>
              <a:gd name="connsiteX29525" fmla="*/ 921584 w 2482948"/>
              <a:gd name="connsiteY29525" fmla="*/ 273946 h 2128862"/>
              <a:gd name="connsiteX29526" fmla="*/ 922128 w 2482948"/>
              <a:gd name="connsiteY29526" fmla="*/ 273529 h 2128862"/>
              <a:gd name="connsiteX29527" fmla="*/ 929733 w 2482948"/>
              <a:gd name="connsiteY29527" fmla="*/ 267702 h 2128862"/>
              <a:gd name="connsiteX29528" fmla="*/ 928258 w 2482948"/>
              <a:gd name="connsiteY29528" fmla="*/ 260238 h 2128862"/>
              <a:gd name="connsiteX29529" fmla="*/ 928151 w 2482948"/>
              <a:gd name="connsiteY29529" fmla="*/ 259695 h 2128862"/>
              <a:gd name="connsiteX29530" fmla="*/ 793501 w 2482948"/>
              <a:gd name="connsiteY29530" fmla="*/ 258512 h 2128862"/>
              <a:gd name="connsiteX29531" fmla="*/ 781794 w 2482948"/>
              <a:gd name="connsiteY29531" fmla="*/ 273705 h 2128862"/>
              <a:gd name="connsiteX29532" fmla="*/ 781973 w 2482948"/>
              <a:gd name="connsiteY29532" fmla="*/ 275477 h 2128862"/>
              <a:gd name="connsiteX29533" fmla="*/ 790552 w 2482948"/>
              <a:gd name="connsiteY29533" fmla="*/ 269096 h 2128862"/>
              <a:gd name="connsiteX29534" fmla="*/ 790662 w 2482948"/>
              <a:gd name="connsiteY29534" fmla="*/ 269006 h 2128862"/>
              <a:gd name="connsiteX29535" fmla="*/ 794197 w 2482948"/>
              <a:gd name="connsiteY29535" fmla="*/ 264402 h 2128862"/>
              <a:gd name="connsiteX29536" fmla="*/ 1087912 w 2482948"/>
              <a:gd name="connsiteY29536" fmla="*/ 258329 h 2128862"/>
              <a:gd name="connsiteX29537" fmla="*/ 1077473 w 2482948"/>
              <a:gd name="connsiteY29537" fmla="*/ 294528 h 2128862"/>
              <a:gd name="connsiteX29538" fmla="*/ 1077599 w 2482948"/>
              <a:gd name="connsiteY29538" fmla="*/ 296975 h 2128862"/>
              <a:gd name="connsiteX29539" fmla="*/ 1088231 w 2482948"/>
              <a:gd name="connsiteY29539" fmla="*/ 259441 h 2128862"/>
              <a:gd name="connsiteX29540" fmla="*/ 737108 w 2482948"/>
              <a:gd name="connsiteY29540" fmla="*/ 258041 h 2128862"/>
              <a:gd name="connsiteX29541" fmla="*/ 724311 w 2482948"/>
              <a:gd name="connsiteY29541" fmla="*/ 274346 h 2128862"/>
              <a:gd name="connsiteX29542" fmla="*/ 727585 w 2482948"/>
              <a:gd name="connsiteY29542" fmla="*/ 275858 h 2128862"/>
              <a:gd name="connsiteX29543" fmla="*/ 731275 w 2482948"/>
              <a:gd name="connsiteY29543" fmla="*/ 272853 h 2128862"/>
              <a:gd name="connsiteX29544" fmla="*/ 731347 w 2482948"/>
              <a:gd name="connsiteY29544" fmla="*/ 272791 h 2128862"/>
              <a:gd name="connsiteX29545" fmla="*/ 731424 w 2482948"/>
              <a:gd name="connsiteY29545" fmla="*/ 272723 h 2128862"/>
              <a:gd name="connsiteX29546" fmla="*/ 732389 w 2482948"/>
              <a:gd name="connsiteY29546" fmla="*/ 271492 h 2128862"/>
              <a:gd name="connsiteX29547" fmla="*/ 737092 w 2482948"/>
              <a:gd name="connsiteY29547" fmla="*/ 265487 h 2128862"/>
              <a:gd name="connsiteX29548" fmla="*/ 846310 w 2482948"/>
              <a:gd name="connsiteY29548" fmla="*/ 257063 h 2128862"/>
              <a:gd name="connsiteX29549" fmla="*/ 846271 w 2482948"/>
              <a:gd name="connsiteY29549" fmla="*/ 257075 h 2128862"/>
              <a:gd name="connsiteX29550" fmla="*/ 846268 w 2482948"/>
              <a:gd name="connsiteY29550" fmla="*/ 257076 h 2128862"/>
              <a:gd name="connsiteX29551" fmla="*/ 846247 w 2482948"/>
              <a:gd name="connsiteY29551" fmla="*/ 257082 h 2128862"/>
              <a:gd name="connsiteX29552" fmla="*/ 843772 w 2482948"/>
              <a:gd name="connsiteY29552" fmla="*/ 258835 h 2128862"/>
              <a:gd name="connsiteX29553" fmla="*/ 848646 w 2482948"/>
              <a:gd name="connsiteY29553" fmla="*/ 257063 h 2128862"/>
              <a:gd name="connsiteX29554" fmla="*/ 832213 w 2482948"/>
              <a:gd name="connsiteY29554" fmla="*/ 256458 h 2128862"/>
              <a:gd name="connsiteX29555" fmla="*/ 820553 w 2482948"/>
              <a:gd name="connsiteY29555" fmla="*/ 259317 h 2128862"/>
              <a:gd name="connsiteX29556" fmla="*/ 820612 w 2482948"/>
              <a:gd name="connsiteY29556" fmla="*/ 259934 h 2128862"/>
              <a:gd name="connsiteX29557" fmla="*/ 820657 w 2482948"/>
              <a:gd name="connsiteY29557" fmla="*/ 260412 h 2128862"/>
              <a:gd name="connsiteX29558" fmla="*/ 820793 w 2482948"/>
              <a:gd name="connsiteY29558" fmla="*/ 260235 h 2128862"/>
              <a:gd name="connsiteX29559" fmla="*/ 832419 w 2482948"/>
              <a:gd name="connsiteY29559" fmla="*/ 256675 h 2128862"/>
              <a:gd name="connsiteX29560" fmla="*/ 832264 w 2482948"/>
              <a:gd name="connsiteY29560" fmla="*/ 256512 h 2128862"/>
              <a:gd name="connsiteX29561" fmla="*/ 908006 w 2482948"/>
              <a:gd name="connsiteY29561" fmla="*/ 256235 h 2128862"/>
              <a:gd name="connsiteX29562" fmla="*/ 897234 w 2482948"/>
              <a:gd name="connsiteY29562" fmla="*/ 263121 h 2128862"/>
              <a:gd name="connsiteX29563" fmla="*/ 907116 w 2482948"/>
              <a:gd name="connsiteY29563" fmla="*/ 267539 h 2128862"/>
              <a:gd name="connsiteX29564" fmla="*/ 909692 w 2482948"/>
              <a:gd name="connsiteY29564" fmla="*/ 265736 h 2128862"/>
              <a:gd name="connsiteX29565" fmla="*/ 909788 w 2482948"/>
              <a:gd name="connsiteY29565" fmla="*/ 265669 h 2128862"/>
              <a:gd name="connsiteX29566" fmla="*/ 909790 w 2482948"/>
              <a:gd name="connsiteY29566" fmla="*/ 265667 h 2128862"/>
              <a:gd name="connsiteX29567" fmla="*/ 909622 w 2482948"/>
              <a:gd name="connsiteY29567" fmla="*/ 264776 h 2128862"/>
              <a:gd name="connsiteX29568" fmla="*/ 909571 w 2482948"/>
              <a:gd name="connsiteY29568" fmla="*/ 264510 h 2128862"/>
              <a:gd name="connsiteX29569" fmla="*/ 668564 w 2482948"/>
              <a:gd name="connsiteY29569" fmla="*/ 256130 h 2128862"/>
              <a:gd name="connsiteX29570" fmla="*/ 668562 w 2482948"/>
              <a:gd name="connsiteY29570" fmla="*/ 256138 h 2128862"/>
              <a:gd name="connsiteX29571" fmla="*/ 668540 w 2482948"/>
              <a:gd name="connsiteY29571" fmla="*/ 256228 h 2128862"/>
              <a:gd name="connsiteX29572" fmla="*/ 668396 w 2482948"/>
              <a:gd name="connsiteY29572" fmla="*/ 256809 h 2128862"/>
              <a:gd name="connsiteX29573" fmla="*/ 668373 w 2482948"/>
              <a:gd name="connsiteY29573" fmla="*/ 257489 h 2128862"/>
              <a:gd name="connsiteX29574" fmla="*/ 669355 w 2482948"/>
              <a:gd name="connsiteY29574" fmla="*/ 256615 h 2128862"/>
              <a:gd name="connsiteX29575" fmla="*/ 1107958 w 2482948"/>
              <a:gd name="connsiteY29575" fmla="*/ 256025 h 2128862"/>
              <a:gd name="connsiteX29576" fmla="*/ 1104822 w 2482948"/>
              <a:gd name="connsiteY29576" fmla="*/ 269669 h 2128862"/>
              <a:gd name="connsiteX29577" fmla="*/ 1102422 w 2482948"/>
              <a:gd name="connsiteY29577" fmla="*/ 280113 h 2128862"/>
              <a:gd name="connsiteX29578" fmla="*/ 1096926 w 2482948"/>
              <a:gd name="connsiteY29578" fmla="*/ 293850 h 2128862"/>
              <a:gd name="connsiteX29579" fmla="*/ 1096964 w 2482948"/>
              <a:gd name="connsiteY29579" fmla="*/ 294609 h 2128862"/>
              <a:gd name="connsiteX29580" fmla="*/ 1096979 w 2482948"/>
              <a:gd name="connsiteY29580" fmla="*/ 294906 h 2128862"/>
              <a:gd name="connsiteX29581" fmla="*/ 1096993 w 2482948"/>
              <a:gd name="connsiteY29581" fmla="*/ 295192 h 2128862"/>
              <a:gd name="connsiteX29582" fmla="*/ 1103343 w 2482948"/>
              <a:gd name="connsiteY29582" fmla="*/ 279847 h 2128862"/>
              <a:gd name="connsiteX29583" fmla="*/ 1106731 w 2482948"/>
              <a:gd name="connsiteY29583" fmla="*/ 265815 h 2128862"/>
              <a:gd name="connsiteX29584" fmla="*/ 1107482 w 2482948"/>
              <a:gd name="connsiteY29584" fmla="*/ 262706 h 2128862"/>
              <a:gd name="connsiteX29585" fmla="*/ 1108571 w 2482948"/>
              <a:gd name="connsiteY29585" fmla="*/ 258198 h 2128862"/>
              <a:gd name="connsiteX29586" fmla="*/ 986960 w 2482948"/>
              <a:gd name="connsiteY29586" fmla="*/ 255532 h 2128862"/>
              <a:gd name="connsiteX29587" fmla="*/ 974485 w 2482948"/>
              <a:gd name="connsiteY29587" fmla="*/ 267705 h 2128862"/>
              <a:gd name="connsiteX29588" fmla="*/ 975684 w 2482948"/>
              <a:gd name="connsiteY29588" fmla="*/ 273133 h 2128862"/>
              <a:gd name="connsiteX29589" fmla="*/ 987984 w 2482948"/>
              <a:gd name="connsiteY29589" fmla="*/ 260034 h 2128862"/>
              <a:gd name="connsiteX29590" fmla="*/ 987705 w 2482948"/>
              <a:gd name="connsiteY29590" fmla="*/ 258810 h 2128862"/>
              <a:gd name="connsiteX29591" fmla="*/ 809034 w 2482948"/>
              <a:gd name="connsiteY29591" fmla="*/ 255348 h 2128862"/>
              <a:gd name="connsiteX29592" fmla="*/ 807281 w 2482948"/>
              <a:gd name="connsiteY29592" fmla="*/ 255683 h 2128862"/>
              <a:gd name="connsiteX29593" fmla="*/ 805543 w 2482948"/>
              <a:gd name="connsiteY29593" fmla="*/ 257944 h 2128862"/>
              <a:gd name="connsiteX29594" fmla="*/ 808352 w 2482948"/>
              <a:gd name="connsiteY29594" fmla="*/ 255855 h 2128862"/>
              <a:gd name="connsiteX29595" fmla="*/ 888400 w 2482948"/>
              <a:gd name="connsiteY29595" fmla="*/ 255102 h 2128862"/>
              <a:gd name="connsiteX29596" fmla="*/ 887396 w 2482948"/>
              <a:gd name="connsiteY29596" fmla="*/ 256418 h 2128862"/>
              <a:gd name="connsiteX29597" fmla="*/ 886085 w 2482948"/>
              <a:gd name="connsiteY29597" fmla="*/ 258137 h 2128862"/>
              <a:gd name="connsiteX29598" fmla="*/ 889210 w 2482948"/>
              <a:gd name="connsiteY29598" fmla="*/ 259534 h 2128862"/>
              <a:gd name="connsiteX29599" fmla="*/ 888669 w 2482948"/>
              <a:gd name="connsiteY29599" fmla="*/ 256578 h 2128862"/>
              <a:gd name="connsiteX29600" fmla="*/ 1024620 w 2482948"/>
              <a:gd name="connsiteY29600" fmla="*/ 254619 h 2128862"/>
              <a:gd name="connsiteX29601" fmla="*/ 1018748 w 2482948"/>
              <a:gd name="connsiteY29601" fmla="*/ 264717 h 2128862"/>
              <a:gd name="connsiteX29602" fmla="*/ 1015211 w 2482948"/>
              <a:gd name="connsiteY29602" fmla="*/ 270800 h 2128862"/>
              <a:gd name="connsiteX29603" fmla="*/ 1015320 w 2482948"/>
              <a:gd name="connsiteY29603" fmla="*/ 271251 h 2128862"/>
              <a:gd name="connsiteX29604" fmla="*/ 1015484 w 2482948"/>
              <a:gd name="connsiteY29604" fmla="*/ 271928 h 2128862"/>
              <a:gd name="connsiteX29605" fmla="*/ 1015511 w 2482948"/>
              <a:gd name="connsiteY29605" fmla="*/ 271876 h 2128862"/>
              <a:gd name="connsiteX29606" fmla="*/ 734486 w 2482948"/>
              <a:gd name="connsiteY29606" fmla="*/ 253453 h 2128862"/>
              <a:gd name="connsiteX29607" fmla="*/ 729576 w 2482948"/>
              <a:gd name="connsiteY29607" fmla="*/ 257400 h 2128862"/>
              <a:gd name="connsiteX29608" fmla="*/ 722897 w 2482948"/>
              <a:gd name="connsiteY29608" fmla="*/ 263493 h 2128862"/>
              <a:gd name="connsiteX29609" fmla="*/ 722793 w 2482948"/>
              <a:gd name="connsiteY29609" fmla="*/ 266505 h 2128862"/>
              <a:gd name="connsiteX29610" fmla="*/ 722723 w 2482948"/>
              <a:gd name="connsiteY29610" fmla="*/ 268549 h 2128862"/>
              <a:gd name="connsiteX29611" fmla="*/ 724819 w 2482948"/>
              <a:gd name="connsiteY29611" fmla="*/ 265859 h 2128862"/>
              <a:gd name="connsiteX29612" fmla="*/ 774415 w 2482948"/>
              <a:gd name="connsiteY29612" fmla="*/ 253403 h 2128862"/>
              <a:gd name="connsiteX29613" fmla="*/ 766765 w 2482948"/>
              <a:gd name="connsiteY29613" fmla="*/ 263349 h 2128862"/>
              <a:gd name="connsiteX29614" fmla="*/ 762911 w 2482948"/>
              <a:gd name="connsiteY29614" fmla="*/ 268359 h 2128862"/>
              <a:gd name="connsiteX29615" fmla="*/ 762911 w 2482948"/>
              <a:gd name="connsiteY29615" fmla="*/ 268364 h 2128862"/>
              <a:gd name="connsiteX29616" fmla="*/ 762912 w 2482948"/>
              <a:gd name="connsiteY29616" fmla="*/ 268375 h 2128862"/>
              <a:gd name="connsiteX29617" fmla="*/ 763023 w 2482948"/>
              <a:gd name="connsiteY29617" fmla="*/ 269715 h 2128862"/>
              <a:gd name="connsiteX29618" fmla="*/ 767675 w 2482948"/>
              <a:gd name="connsiteY29618" fmla="*/ 266178 h 2128862"/>
              <a:gd name="connsiteX29619" fmla="*/ 769554 w 2482948"/>
              <a:gd name="connsiteY29619" fmla="*/ 264750 h 2128862"/>
              <a:gd name="connsiteX29620" fmla="*/ 772738 w 2482948"/>
              <a:gd name="connsiteY29620" fmla="*/ 262085 h 2128862"/>
              <a:gd name="connsiteX29621" fmla="*/ 774998 w 2482948"/>
              <a:gd name="connsiteY29621" fmla="*/ 259154 h 2128862"/>
              <a:gd name="connsiteX29622" fmla="*/ 774762 w 2482948"/>
              <a:gd name="connsiteY29622" fmla="*/ 256822 h 2128862"/>
              <a:gd name="connsiteX29623" fmla="*/ 718874 w 2482948"/>
              <a:gd name="connsiteY29623" fmla="*/ 252721 h 2128862"/>
              <a:gd name="connsiteX29624" fmla="*/ 717501 w 2482948"/>
              <a:gd name="connsiteY29624" fmla="*/ 254490 h 2128862"/>
              <a:gd name="connsiteX29625" fmla="*/ 716501 w 2482948"/>
              <a:gd name="connsiteY29625" fmla="*/ 255779 h 2128862"/>
              <a:gd name="connsiteX29626" fmla="*/ 707950 w 2482948"/>
              <a:gd name="connsiteY29626" fmla="*/ 266795 h 2128862"/>
              <a:gd name="connsiteX29627" fmla="*/ 708997 w 2482948"/>
              <a:gd name="connsiteY29627" fmla="*/ 267279 h 2128862"/>
              <a:gd name="connsiteX29628" fmla="*/ 710179 w 2482948"/>
              <a:gd name="connsiteY29628" fmla="*/ 267824 h 2128862"/>
              <a:gd name="connsiteX29629" fmla="*/ 715187 w 2482948"/>
              <a:gd name="connsiteY29629" fmla="*/ 263417 h 2128862"/>
              <a:gd name="connsiteX29630" fmla="*/ 718658 w 2482948"/>
              <a:gd name="connsiteY29630" fmla="*/ 258951 h 2128862"/>
              <a:gd name="connsiteX29631" fmla="*/ 718758 w 2482948"/>
              <a:gd name="connsiteY29631" fmla="*/ 256057 h 2128862"/>
              <a:gd name="connsiteX29632" fmla="*/ 825025 w 2482948"/>
              <a:gd name="connsiteY29632" fmla="*/ 252294 h 2128862"/>
              <a:gd name="connsiteX29633" fmla="*/ 824859 w 2482948"/>
              <a:gd name="connsiteY29633" fmla="*/ 252325 h 2128862"/>
              <a:gd name="connsiteX29634" fmla="*/ 824008 w 2482948"/>
              <a:gd name="connsiteY29634" fmla="*/ 252488 h 2128862"/>
              <a:gd name="connsiteX29635" fmla="*/ 822570 w 2482948"/>
              <a:gd name="connsiteY29635" fmla="*/ 252763 h 2128862"/>
              <a:gd name="connsiteX29636" fmla="*/ 820891 w 2482948"/>
              <a:gd name="connsiteY29636" fmla="*/ 253843 h 2128862"/>
              <a:gd name="connsiteX29637" fmla="*/ 825533 w 2482948"/>
              <a:gd name="connsiteY29637" fmla="*/ 252689 h 2128862"/>
              <a:gd name="connsiteX29638" fmla="*/ 792400 w 2482948"/>
              <a:gd name="connsiteY29638" fmla="*/ 251951 h 2128862"/>
              <a:gd name="connsiteX29639" fmla="*/ 786293 w 2482948"/>
              <a:gd name="connsiteY29639" fmla="*/ 256345 h 2128862"/>
              <a:gd name="connsiteX29640" fmla="*/ 785855 w 2482948"/>
              <a:gd name="connsiteY29640" fmla="*/ 256660 h 2128862"/>
              <a:gd name="connsiteX29641" fmla="*/ 781133 w 2482948"/>
              <a:gd name="connsiteY29641" fmla="*/ 260397 h 2128862"/>
              <a:gd name="connsiteX29642" fmla="*/ 780533 w 2482948"/>
              <a:gd name="connsiteY29642" fmla="*/ 261174 h 2128862"/>
              <a:gd name="connsiteX29643" fmla="*/ 780737 w 2482948"/>
              <a:gd name="connsiteY29643" fmla="*/ 263204 h 2128862"/>
              <a:gd name="connsiteX29644" fmla="*/ 780990 w 2482948"/>
              <a:gd name="connsiteY29644" fmla="*/ 265717 h 2128862"/>
              <a:gd name="connsiteX29645" fmla="*/ 781083 w 2482948"/>
              <a:gd name="connsiteY29645" fmla="*/ 266640 h 2128862"/>
              <a:gd name="connsiteX29646" fmla="*/ 827813 w 2482948"/>
              <a:gd name="connsiteY29646" fmla="*/ 251843 h 2128862"/>
              <a:gd name="connsiteX29647" fmla="*/ 827813 w 2482948"/>
              <a:gd name="connsiteY29647" fmla="*/ 251847 h 2128862"/>
              <a:gd name="connsiteX29648" fmla="*/ 827814 w 2482948"/>
              <a:gd name="connsiteY29648" fmla="*/ 251867 h 2128862"/>
              <a:gd name="connsiteX29649" fmla="*/ 827828 w 2482948"/>
              <a:gd name="connsiteY29649" fmla="*/ 252119 h 2128862"/>
              <a:gd name="connsiteX29650" fmla="*/ 828029 w 2482948"/>
              <a:gd name="connsiteY29650" fmla="*/ 252069 h 2128862"/>
              <a:gd name="connsiteX29651" fmla="*/ 481972 w 2482948"/>
              <a:gd name="connsiteY29651" fmla="*/ 250356 h 2128862"/>
              <a:gd name="connsiteX29652" fmla="*/ 469970 w 2482948"/>
              <a:gd name="connsiteY29652" fmla="*/ 262621 h 2128862"/>
              <a:gd name="connsiteX29653" fmla="*/ 457892 w 2482948"/>
              <a:gd name="connsiteY29653" fmla="*/ 274964 h 2128862"/>
              <a:gd name="connsiteX29654" fmla="*/ 346190 w 2482948"/>
              <a:gd name="connsiteY29654" fmla="*/ 415079 h 2128862"/>
              <a:gd name="connsiteX29655" fmla="*/ 296828 w 2482948"/>
              <a:gd name="connsiteY29655" fmla="*/ 484022 h 2128862"/>
              <a:gd name="connsiteX29656" fmla="*/ 69730 w 2482948"/>
              <a:gd name="connsiteY29656" fmla="*/ 904712 h 2128862"/>
              <a:gd name="connsiteX29657" fmla="*/ 18242 w 2482948"/>
              <a:gd name="connsiteY29657" fmla="*/ 1077677 h 2128862"/>
              <a:gd name="connsiteX29658" fmla="*/ 18298 w 2482948"/>
              <a:gd name="connsiteY29658" fmla="*/ 1078538 h 2128862"/>
              <a:gd name="connsiteX29659" fmla="*/ 18308 w 2482948"/>
              <a:gd name="connsiteY29659" fmla="*/ 1078681 h 2128862"/>
              <a:gd name="connsiteX29660" fmla="*/ 18368 w 2482948"/>
              <a:gd name="connsiteY29660" fmla="*/ 1079601 h 2128862"/>
              <a:gd name="connsiteX29661" fmla="*/ 72765 w 2482948"/>
              <a:gd name="connsiteY29661" fmla="*/ 912434 h 2128862"/>
              <a:gd name="connsiteX29662" fmla="*/ 303310 w 2482948"/>
              <a:gd name="connsiteY29662" fmla="*/ 496432 h 2128862"/>
              <a:gd name="connsiteX29663" fmla="*/ 352810 w 2482948"/>
              <a:gd name="connsiteY29663" fmla="*/ 427489 h 2128862"/>
              <a:gd name="connsiteX29664" fmla="*/ 415732 w 2482948"/>
              <a:gd name="connsiteY29664" fmla="*/ 345503 h 2128862"/>
              <a:gd name="connsiteX29665" fmla="*/ 471618 w 2482948"/>
              <a:gd name="connsiteY29665" fmla="*/ 279201 h 2128862"/>
              <a:gd name="connsiteX29666" fmla="*/ 472185 w 2482948"/>
              <a:gd name="connsiteY29666" fmla="*/ 275641 h 2128862"/>
              <a:gd name="connsiteX29667" fmla="*/ 475121 w 2482948"/>
              <a:gd name="connsiteY29667" fmla="*/ 268056 h 2128862"/>
              <a:gd name="connsiteX29668" fmla="*/ 657805 w 2482948"/>
              <a:gd name="connsiteY29668" fmla="*/ 250239 h 2128862"/>
              <a:gd name="connsiteX29669" fmla="*/ 655244 w 2482948"/>
              <a:gd name="connsiteY29669" fmla="*/ 252477 h 2128862"/>
              <a:gd name="connsiteX29670" fmla="*/ 656606 w 2482948"/>
              <a:gd name="connsiteY29670" fmla="*/ 253087 h 2128862"/>
              <a:gd name="connsiteX29671" fmla="*/ 658088 w 2482948"/>
              <a:gd name="connsiteY29671" fmla="*/ 253751 h 2128862"/>
              <a:gd name="connsiteX29672" fmla="*/ 663755 w 2482948"/>
              <a:gd name="connsiteY29672" fmla="*/ 256288 h 2128862"/>
              <a:gd name="connsiteX29673" fmla="*/ 663793 w 2482948"/>
              <a:gd name="connsiteY29673" fmla="*/ 256136 h 2128862"/>
              <a:gd name="connsiteX29674" fmla="*/ 663890 w 2482948"/>
              <a:gd name="connsiteY29674" fmla="*/ 255750 h 2128862"/>
              <a:gd name="connsiteX29675" fmla="*/ 664372 w 2482948"/>
              <a:gd name="connsiteY29675" fmla="*/ 253822 h 2128862"/>
              <a:gd name="connsiteX29676" fmla="*/ 809923 w 2482948"/>
              <a:gd name="connsiteY29676" fmla="*/ 250112 h 2128862"/>
              <a:gd name="connsiteX29677" fmla="*/ 798869 w 2482948"/>
              <a:gd name="connsiteY29677" fmla="*/ 251546 h 2128862"/>
              <a:gd name="connsiteX29678" fmla="*/ 797679 w 2482948"/>
              <a:gd name="connsiteY29678" fmla="*/ 253089 h 2128862"/>
              <a:gd name="connsiteX29679" fmla="*/ 798368 w 2482948"/>
              <a:gd name="connsiteY29679" fmla="*/ 258969 h 2128862"/>
              <a:gd name="connsiteX29680" fmla="*/ 804385 w 2482948"/>
              <a:gd name="connsiteY29680" fmla="*/ 251133 h 2128862"/>
              <a:gd name="connsiteX29681" fmla="*/ 1003774 w 2482948"/>
              <a:gd name="connsiteY29681" fmla="*/ 249642 h 2128862"/>
              <a:gd name="connsiteX29682" fmla="*/ 992892 w 2482948"/>
              <a:gd name="connsiteY29682" fmla="*/ 261273 h 2128862"/>
              <a:gd name="connsiteX29683" fmla="*/ 994327 w 2482948"/>
              <a:gd name="connsiteY29683" fmla="*/ 267430 h 2128862"/>
              <a:gd name="connsiteX29684" fmla="*/ 1001553 w 2482948"/>
              <a:gd name="connsiteY29684" fmla="*/ 259034 h 2128862"/>
              <a:gd name="connsiteX29685" fmla="*/ 1005070 w 2482948"/>
              <a:gd name="connsiteY29685" fmla="*/ 254029 h 2128862"/>
              <a:gd name="connsiteX29686" fmla="*/ 1004070 w 2482948"/>
              <a:gd name="connsiteY29686" fmla="*/ 250646 h 2128862"/>
              <a:gd name="connsiteX29687" fmla="*/ 1003903 w 2482948"/>
              <a:gd name="connsiteY29687" fmla="*/ 250079 h 2128862"/>
              <a:gd name="connsiteX29688" fmla="*/ 531217 w 2482948"/>
              <a:gd name="connsiteY29688" fmla="*/ 248054 h 2128862"/>
              <a:gd name="connsiteX29689" fmla="*/ 519726 w 2482948"/>
              <a:gd name="connsiteY29689" fmla="*/ 260023 h 2128862"/>
              <a:gd name="connsiteX29690" fmla="*/ 509410 w 2482948"/>
              <a:gd name="connsiteY29690" fmla="*/ 290049 h 2128862"/>
              <a:gd name="connsiteX29691" fmla="*/ 514429 w 2482948"/>
              <a:gd name="connsiteY29691" fmla="*/ 284671 h 2128862"/>
              <a:gd name="connsiteX29692" fmla="*/ 523135 w 2482948"/>
              <a:gd name="connsiteY29692" fmla="*/ 275343 h 2128862"/>
              <a:gd name="connsiteX29693" fmla="*/ 531058 w 2482948"/>
              <a:gd name="connsiteY29693" fmla="*/ 248592 h 2128862"/>
              <a:gd name="connsiteX29694" fmla="*/ 1044773 w 2482948"/>
              <a:gd name="connsiteY29694" fmla="*/ 247984 h 2128862"/>
              <a:gd name="connsiteX29695" fmla="*/ 1041152 w 2482948"/>
              <a:gd name="connsiteY29695" fmla="*/ 269472 h 2128862"/>
              <a:gd name="connsiteX29696" fmla="*/ 1037614 w 2482948"/>
              <a:gd name="connsiteY29696" fmla="*/ 279243 h 2128862"/>
              <a:gd name="connsiteX29697" fmla="*/ 1037964 w 2482948"/>
              <a:gd name="connsiteY29697" fmla="*/ 280640 h 2128862"/>
              <a:gd name="connsiteX29698" fmla="*/ 1039960 w 2482948"/>
              <a:gd name="connsiteY29698" fmla="*/ 303020 h 2128862"/>
              <a:gd name="connsiteX29699" fmla="*/ 1049154 w 2482948"/>
              <a:gd name="connsiteY29699" fmla="*/ 264594 h 2128862"/>
              <a:gd name="connsiteX29700" fmla="*/ 1048272 w 2482948"/>
              <a:gd name="connsiteY29700" fmla="*/ 261250 h 2128862"/>
              <a:gd name="connsiteX29701" fmla="*/ 791744 w 2482948"/>
              <a:gd name="connsiteY29701" fmla="*/ 247882 h 2128862"/>
              <a:gd name="connsiteX29702" fmla="*/ 790734 w 2482948"/>
              <a:gd name="connsiteY29702" fmla="*/ 247962 h 2128862"/>
              <a:gd name="connsiteX29703" fmla="*/ 789448 w 2482948"/>
              <a:gd name="connsiteY29703" fmla="*/ 249627 h 2128862"/>
              <a:gd name="connsiteX29704" fmla="*/ 756432 w 2482948"/>
              <a:gd name="connsiteY29704" fmla="*/ 247818 h 2128862"/>
              <a:gd name="connsiteX29705" fmla="*/ 748826 w 2482948"/>
              <a:gd name="connsiteY29705" fmla="*/ 257576 h 2128862"/>
              <a:gd name="connsiteX29706" fmla="*/ 749875 w 2482948"/>
              <a:gd name="connsiteY29706" fmla="*/ 256663 h 2128862"/>
              <a:gd name="connsiteX29707" fmla="*/ 756746 w 2482948"/>
              <a:gd name="connsiteY29707" fmla="*/ 251638 h 2128862"/>
              <a:gd name="connsiteX29708" fmla="*/ 1084743 w 2482948"/>
              <a:gd name="connsiteY29708" fmla="*/ 247281 h 2128862"/>
              <a:gd name="connsiteX29709" fmla="*/ 1082291 w 2482948"/>
              <a:gd name="connsiteY29709" fmla="*/ 256506 h 2128862"/>
              <a:gd name="connsiteX29710" fmla="*/ 1078618 w 2482948"/>
              <a:gd name="connsiteY29710" fmla="*/ 270320 h 2128862"/>
              <a:gd name="connsiteX29711" fmla="*/ 1081064 w 2482948"/>
              <a:gd name="connsiteY29711" fmla="*/ 261613 h 2128862"/>
              <a:gd name="connsiteX29712" fmla="*/ 1081232 w 2482948"/>
              <a:gd name="connsiteY29712" fmla="*/ 261014 h 2128862"/>
              <a:gd name="connsiteX29713" fmla="*/ 1084919 w 2482948"/>
              <a:gd name="connsiteY29713" fmla="*/ 247892 h 2128862"/>
              <a:gd name="connsiteX29714" fmla="*/ 653207 w 2482948"/>
              <a:gd name="connsiteY29714" fmla="*/ 246800 h 2128862"/>
              <a:gd name="connsiteX29715" fmla="*/ 653193 w 2482948"/>
              <a:gd name="connsiteY29715" fmla="*/ 246847 h 2128862"/>
              <a:gd name="connsiteX29716" fmla="*/ 653122 w 2482948"/>
              <a:gd name="connsiteY29716" fmla="*/ 247087 h 2128862"/>
              <a:gd name="connsiteX29717" fmla="*/ 653362 w 2482948"/>
              <a:gd name="connsiteY29717" fmla="*/ 246876 h 2128862"/>
              <a:gd name="connsiteX29718" fmla="*/ 653322 w 2482948"/>
              <a:gd name="connsiteY29718" fmla="*/ 246857 h 2128862"/>
              <a:gd name="connsiteX29719" fmla="*/ 964870 w 2482948"/>
              <a:gd name="connsiteY29719" fmla="*/ 246687 h 2128862"/>
              <a:gd name="connsiteX29720" fmla="*/ 957404 w 2482948"/>
              <a:gd name="connsiteY29720" fmla="*/ 252666 h 2128862"/>
              <a:gd name="connsiteX29721" fmla="*/ 952333 w 2482948"/>
              <a:gd name="connsiteY29721" fmla="*/ 256533 h 2128862"/>
              <a:gd name="connsiteX29722" fmla="*/ 952557 w 2482948"/>
              <a:gd name="connsiteY29722" fmla="*/ 257597 h 2128862"/>
              <a:gd name="connsiteX29723" fmla="*/ 953049 w 2482948"/>
              <a:gd name="connsiteY29723" fmla="*/ 259939 h 2128862"/>
              <a:gd name="connsiteX29724" fmla="*/ 953817 w 2482948"/>
              <a:gd name="connsiteY29724" fmla="*/ 263597 h 2128862"/>
              <a:gd name="connsiteX29725" fmla="*/ 966286 w 2482948"/>
              <a:gd name="connsiteY29725" fmla="*/ 253113 h 2128862"/>
              <a:gd name="connsiteX29726" fmla="*/ 1022367 w 2482948"/>
              <a:gd name="connsiteY29726" fmla="*/ 246422 h 2128862"/>
              <a:gd name="connsiteX29727" fmla="*/ 1012879 w 2482948"/>
              <a:gd name="connsiteY29727" fmla="*/ 261159 h 2128862"/>
              <a:gd name="connsiteX29728" fmla="*/ 1013512 w 2482948"/>
              <a:gd name="connsiteY29728" fmla="*/ 263774 h 2128862"/>
              <a:gd name="connsiteX29729" fmla="*/ 1022813 w 2482948"/>
              <a:gd name="connsiteY29729" fmla="*/ 247854 h 2128862"/>
              <a:gd name="connsiteX29730" fmla="*/ 945404 w 2482948"/>
              <a:gd name="connsiteY29730" fmla="*/ 246310 h 2128862"/>
              <a:gd name="connsiteX29731" fmla="*/ 932273 w 2482948"/>
              <a:gd name="connsiteY29731" fmla="*/ 255571 h 2128862"/>
              <a:gd name="connsiteX29732" fmla="*/ 934043 w 2482948"/>
              <a:gd name="connsiteY29732" fmla="*/ 264400 h 2128862"/>
              <a:gd name="connsiteX29733" fmla="*/ 937380 w 2482948"/>
              <a:gd name="connsiteY29733" fmla="*/ 261843 h 2128862"/>
              <a:gd name="connsiteX29734" fmla="*/ 947095 w 2482948"/>
              <a:gd name="connsiteY29734" fmla="*/ 254400 h 2128862"/>
              <a:gd name="connsiteX29735" fmla="*/ 583612 w 2482948"/>
              <a:gd name="connsiteY29735" fmla="*/ 246283 h 2128862"/>
              <a:gd name="connsiteX29736" fmla="*/ 561563 w 2482948"/>
              <a:gd name="connsiteY29736" fmla="*/ 269207 h 2128862"/>
              <a:gd name="connsiteX29737" fmla="*/ 561258 w 2482948"/>
              <a:gd name="connsiteY29737" fmla="*/ 271077 h 2128862"/>
              <a:gd name="connsiteX29738" fmla="*/ 558091 w 2482948"/>
              <a:gd name="connsiteY29738" fmla="*/ 290513 h 2128862"/>
              <a:gd name="connsiteX29739" fmla="*/ 566597 w 2482948"/>
              <a:gd name="connsiteY29739" fmla="*/ 281360 h 2128862"/>
              <a:gd name="connsiteX29740" fmla="*/ 572118 w 2482948"/>
              <a:gd name="connsiteY29740" fmla="*/ 275419 h 2128862"/>
              <a:gd name="connsiteX29741" fmla="*/ 574118 w 2482948"/>
              <a:gd name="connsiteY29741" fmla="*/ 273477 h 2128862"/>
              <a:gd name="connsiteX29742" fmla="*/ 575698 w 2482948"/>
              <a:gd name="connsiteY29742" fmla="*/ 271942 h 2128862"/>
              <a:gd name="connsiteX29743" fmla="*/ 666286 w 2482948"/>
              <a:gd name="connsiteY29743" fmla="*/ 246166 h 2128862"/>
              <a:gd name="connsiteX29744" fmla="*/ 666248 w 2482948"/>
              <a:gd name="connsiteY29744" fmla="*/ 246216 h 2128862"/>
              <a:gd name="connsiteX29745" fmla="*/ 666125 w 2482948"/>
              <a:gd name="connsiteY29745" fmla="*/ 246377 h 2128862"/>
              <a:gd name="connsiteX29746" fmla="*/ 665497 w 2482948"/>
              <a:gd name="connsiteY29746" fmla="*/ 247202 h 2128862"/>
              <a:gd name="connsiteX29747" fmla="*/ 665874 w 2482948"/>
              <a:gd name="connsiteY29747" fmla="*/ 247376 h 2128862"/>
              <a:gd name="connsiteX29748" fmla="*/ 665972 w 2482948"/>
              <a:gd name="connsiteY29748" fmla="*/ 247421 h 2128862"/>
              <a:gd name="connsiteX29749" fmla="*/ 1064401 w 2482948"/>
              <a:gd name="connsiteY29749" fmla="*/ 246147 h 2128862"/>
              <a:gd name="connsiteX29750" fmla="*/ 1057382 w 2482948"/>
              <a:gd name="connsiteY29750" fmla="*/ 278953 h 2128862"/>
              <a:gd name="connsiteX29751" fmla="*/ 1057544 w 2482948"/>
              <a:gd name="connsiteY29751" fmla="*/ 280981 h 2128862"/>
              <a:gd name="connsiteX29752" fmla="*/ 1057574 w 2482948"/>
              <a:gd name="connsiteY29752" fmla="*/ 281348 h 2128862"/>
              <a:gd name="connsiteX29753" fmla="*/ 1057643 w 2482948"/>
              <a:gd name="connsiteY29753" fmla="*/ 282211 h 2128862"/>
              <a:gd name="connsiteX29754" fmla="*/ 1059026 w 2482948"/>
              <a:gd name="connsiteY29754" fmla="*/ 276500 h 2128862"/>
              <a:gd name="connsiteX29755" fmla="*/ 1065449 w 2482948"/>
              <a:gd name="connsiteY29755" fmla="*/ 249985 h 2128862"/>
              <a:gd name="connsiteX29756" fmla="*/ 925285 w 2482948"/>
              <a:gd name="connsiteY29756" fmla="*/ 245188 h 2128862"/>
              <a:gd name="connsiteX29757" fmla="*/ 912381 w 2482948"/>
              <a:gd name="connsiteY29757" fmla="*/ 253438 h 2128862"/>
              <a:gd name="connsiteX29758" fmla="*/ 914129 w 2482948"/>
              <a:gd name="connsiteY29758" fmla="*/ 262631 h 2128862"/>
              <a:gd name="connsiteX29759" fmla="*/ 916965 w 2482948"/>
              <a:gd name="connsiteY29759" fmla="*/ 260647 h 2128862"/>
              <a:gd name="connsiteX29760" fmla="*/ 926958 w 2482948"/>
              <a:gd name="connsiteY29760" fmla="*/ 253654 h 2128862"/>
              <a:gd name="connsiteX29761" fmla="*/ 926001 w 2482948"/>
              <a:gd name="connsiteY29761" fmla="*/ 248814 h 2128862"/>
              <a:gd name="connsiteX29762" fmla="*/ 773540 w 2482948"/>
              <a:gd name="connsiteY29762" fmla="*/ 244774 h 2128862"/>
              <a:gd name="connsiteX29763" fmla="*/ 767058 w 2482948"/>
              <a:gd name="connsiteY29763" fmla="*/ 249526 h 2128862"/>
              <a:gd name="connsiteX29764" fmla="*/ 764832 w 2482948"/>
              <a:gd name="connsiteY29764" fmla="*/ 251158 h 2128862"/>
              <a:gd name="connsiteX29765" fmla="*/ 764813 w 2482948"/>
              <a:gd name="connsiteY29765" fmla="*/ 251173 h 2128862"/>
              <a:gd name="connsiteX29766" fmla="*/ 761815 w 2482948"/>
              <a:gd name="connsiteY29766" fmla="*/ 255048 h 2128862"/>
              <a:gd name="connsiteX29767" fmla="*/ 762469 w 2482948"/>
              <a:gd name="connsiteY29767" fmla="*/ 262991 h 2128862"/>
              <a:gd name="connsiteX29768" fmla="*/ 765277 w 2482948"/>
              <a:gd name="connsiteY29768" fmla="*/ 259343 h 2128862"/>
              <a:gd name="connsiteX29769" fmla="*/ 773046 w 2482948"/>
              <a:gd name="connsiteY29769" fmla="*/ 249249 h 2128862"/>
              <a:gd name="connsiteX29770" fmla="*/ 773883 w 2482948"/>
              <a:gd name="connsiteY29770" fmla="*/ 248161 h 2128862"/>
              <a:gd name="connsiteX29771" fmla="*/ 773742 w 2482948"/>
              <a:gd name="connsiteY29771" fmla="*/ 246769 h 2128862"/>
              <a:gd name="connsiteX29772" fmla="*/ 701711 w 2482948"/>
              <a:gd name="connsiteY29772" fmla="*/ 244715 h 2128862"/>
              <a:gd name="connsiteX29773" fmla="*/ 693886 w 2482948"/>
              <a:gd name="connsiteY29773" fmla="*/ 255008 h 2128862"/>
              <a:gd name="connsiteX29774" fmla="*/ 693449 w 2482948"/>
              <a:gd name="connsiteY29774" fmla="*/ 255582 h 2128862"/>
              <a:gd name="connsiteX29775" fmla="*/ 690905 w 2482948"/>
              <a:gd name="connsiteY29775" fmla="*/ 258929 h 2128862"/>
              <a:gd name="connsiteX29776" fmla="*/ 692435 w 2482948"/>
              <a:gd name="connsiteY29776" fmla="*/ 259635 h 2128862"/>
              <a:gd name="connsiteX29777" fmla="*/ 693191 w 2482948"/>
              <a:gd name="connsiteY29777" fmla="*/ 258984 h 2128862"/>
              <a:gd name="connsiteX29778" fmla="*/ 696214 w 2482948"/>
              <a:gd name="connsiteY29778" fmla="*/ 256384 h 2128862"/>
              <a:gd name="connsiteX29779" fmla="*/ 701213 w 2482948"/>
              <a:gd name="connsiteY29779" fmla="*/ 252046 h 2128862"/>
              <a:gd name="connsiteX29780" fmla="*/ 701229 w 2482948"/>
              <a:gd name="connsiteY29780" fmla="*/ 251821 h 2128862"/>
              <a:gd name="connsiteX29781" fmla="*/ 984423 w 2482948"/>
              <a:gd name="connsiteY29781" fmla="*/ 244381 h 2128862"/>
              <a:gd name="connsiteX29782" fmla="*/ 971795 w 2482948"/>
              <a:gd name="connsiteY29782" fmla="*/ 255526 h 2128862"/>
              <a:gd name="connsiteX29783" fmla="*/ 971833 w 2482948"/>
              <a:gd name="connsiteY29783" fmla="*/ 255695 h 2128862"/>
              <a:gd name="connsiteX29784" fmla="*/ 973008 w 2482948"/>
              <a:gd name="connsiteY29784" fmla="*/ 261018 h 2128862"/>
              <a:gd name="connsiteX29785" fmla="*/ 976311 w 2482948"/>
              <a:gd name="connsiteY29785" fmla="*/ 257976 h 2128862"/>
              <a:gd name="connsiteX29786" fmla="*/ 985470 w 2482948"/>
              <a:gd name="connsiteY29786" fmla="*/ 248982 h 2128862"/>
              <a:gd name="connsiteX29787" fmla="*/ 985321 w 2482948"/>
              <a:gd name="connsiteY29787" fmla="*/ 248330 h 2128862"/>
              <a:gd name="connsiteX29788" fmla="*/ 867243 w 2482948"/>
              <a:gd name="connsiteY29788" fmla="*/ 244173 h 2128862"/>
              <a:gd name="connsiteX29789" fmla="*/ 866782 w 2482948"/>
              <a:gd name="connsiteY29789" fmla="*/ 244389 h 2128862"/>
              <a:gd name="connsiteX29790" fmla="*/ 867001 w 2482948"/>
              <a:gd name="connsiteY29790" fmla="*/ 244541 h 2128862"/>
              <a:gd name="connsiteX29791" fmla="*/ 867227 w 2482948"/>
              <a:gd name="connsiteY29791" fmla="*/ 244698 h 2128862"/>
              <a:gd name="connsiteX29792" fmla="*/ 867347 w 2482948"/>
              <a:gd name="connsiteY29792" fmla="*/ 244782 h 2128862"/>
              <a:gd name="connsiteX29793" fmla="*/ 1104511 w 2482948"/>
              <a:gd name="connsiteY29793" fmla="*/ 243806 h 2128862"/>
              <a:gd name="connsiteX29794" fmla="*/ 1104287 w 2482948"/>
              <a:gd name="connsiteY29794" fmla="*/ 245894 h 2128862"/>
              <a:gd name="connsiteX29795" fmla="*/ 1096046 w 2482948"/>
              <a:gd name="connsiteY29795" fmla="*/ 276308 h 2128862"/>
              <a:gd name="connsiteX29796" fmla="*/ 1096332 w 2482948"/>
              <a:gd name="connsiteY29796" fmla="*/ 282012 h 2128862"/>
              <a:gd name="connsiteX29797" fmla="*/ 1096848 w 2482948"/>
              <a:gd name="connsiteY29797" fmla="*/ 280745 h 2128862"/>
              <a:gd name="connsiteX29798" fmla="*/ 1096993 w 2482948"/>
              <a:gd name="connsiteY29798" fmla="*/ 280388 h 2128862"/>
              <a:gd name="connsiteX29799" fmla="*/ 1097549 w 2482948"/>
              <a:gd name="connsiteY29799" fmla="*/ 279020 h 2128862"/>
              <a:gd name="connsiteX29800" fmla="*/ 1104837 w 2482948"/>
              <a:gd name="connsiteY29800" fmla="*/ 248237 h 2128862"/>
              <a:gd name="connsiteX29801" fmla="*/ 1105139 w 2482948"/>
              <a:gd name="connsiteY29801" fmla="*/ 246034 h 2128862"/>
              <a:gd name="connsiteX29802" fmla="*/ 719213 w 2482948"/>
              <a:gd name="connsiteY29802" fmla="*/ 242948 h 2128862"/>
              <a:gd name="connsiteX29803" fmla="*/ 712397 w 2482948"/>
              <a:gd name="connsiteY29803" fmla="*/ 248790 h 2128862"/>
              <a:gd name="connsiteX29804" fmla="*/ 704884 w 2482948"/>
              <a:gd name="connsiteY29804" fmla="*/ 255228 h 2128862"/>
              <a:gd name="connsiteX29805" fmla="*/ 704300 w 2482948"/>
              <a:gd name="connsiteY29805" fmla="*/ 263692 h 2128862"/>
              <a:gd name="connsiteX29806" fmla="*/ 719159 w 2482948"/>
              <a:gd name="connsiteY29806" fmla="*/ 244525 h 2128862"/>
              <a:gd name="connsiteX29807" fmla="*/ 719177 w 2482948"/>
              <a:gd name="connsiteY29807" fmla="*/ 244002 h 2128862"/>
              <a:gd name="connsiteX29808" fmla="*/ 782737 w 2482948"/>
              <a:gd name="connsiteY29808" fmla="*/ 242585 h 2128862"/>
              <a:gd name="connsiteX29809" fmla="*/ 779134 w 2482948"/>
              <a:gd name="connsiteY29809" fmla="*/ 247269 h 2128862"/>
              <a:gd name="connsiteX29810" fmla="*/ 779714 w 2482948"/>
              <a:gd name="connsiteY29810" fmla="*/ 253038 h 2128862"/>
              <a:gd name="connsiteX29811" fmla="*/ 787562 w 2482948"/>
              <a:gd name="connsiteY29811" fmla="*/ 242859 h 2128862"/>
              <a:gd name="connsiteX29812" fmla="*/ 789968 w 2482948"/>
              <a:gd name="connsiteY29812" fmla="*/ 242671 h 2128862"/>
              <a:gd name="connsiteX29813" fmla="*/ 789926 w 2482948"/>
              <a:gd name="connsiteY29813" fmla="*/ 242648 h 2128862"/>
              <a:gd name="connsiteX29814" fmla="*/ 789837 w 2482948"/>
              <a:gd name="connsiteY29814" fmla="*/ 242598 h 2128862"/>
              <a:gd name="connsiteX29815" fmla="*/ 789812 w 2482948"/>
              <a:gd name="connsiteY29815" fmla="*/ 242585 h 2128862"/>
              <a:gd name="connsiteX29816" fmla="*/ 737142 w 2482948"/>
              <a:gd name="connsiteY29816" fmla="*/ 242043 h 2128862"/>
              <a:gd name="connsiteX29817" fmla="*/ 735223 w 2482948"/>
              <a:gd name="connsiteY29817" fmla="*/ 244530 h 2128862"/>
              <a:gd name="connsiteX29818" fmla="*/ 733924 w 2482948"/>
              <a:gd name="connsiteY29818" fmla="*/ 246214 h 2128862"/>
              <a:gd name="connsiteX29819" fmla="*/ 732207 w 2482948"/>
              <a:gd name="connsiteY29819" fmla="*/ 248439 h 2128862"/>
              <a:gd name="connsiteX29820" fmla="*/ 733861 w 2482948"/>
              <a:gd name="connsiteY29820" fmla="*/ 246983 h 2128862"/>
              <a:gd name="connsiteX29821" fmla="*/ 735103 w 2482948"/>
              <a:gd name="connsiteY29821" fmla="*/ 246105 h 2128862"/>
              <a:gd name="connsiteX29822" fmla="*/ 737137 w 2482948"/>
              <a:gd name="connsiteY29822" fmla="*/ 244328 h 2128862"/>
              <a:gd name="connsiteX29823" fmla="*/ 590218 w 2482948"/>
              <a:gd name="connsiteY29823" fmla="*/ 241800 h 2128862"/>
              <a:gd name="connsiteX29824" fmla="*/ 582648 w 2482948"/>
              <a:gd name="connsiteY29824" fmla="*/ 265193 h 2128862"/>
              <a:gd name="connsiteX29825" fmla="*/ 597167 w 2482948"/>
              <a:gd name="connsiteY29825" fmla="*/ 251094 h 2128862"/>
              <a:gd name="connsiteX29826" fmla="*/ 596584 w 2482948"/>
              <a:gd name="connsiteY29826" fmla="*/ 248760 h 2128862"/>
              <a:gd name="connsiteX29827" fmla="*/ 596187 w 2482948"/>
              <a:gd name="connsiteY29827" fmla="*/ 247171 h 2128862"/>
              <a:gd name="connsiteX29828" fmla="*/ 596168 w 2482948"/>
              <a:gd name="connsiteY29828" fmla="*/ 247151 h 2128862"/>
              <a:gd name="connsiteX29829" fmla="*/ 594630 w 2482948"/>
              <a:gd name="connsiteY29829" fmla="*/ 245435 h 2128862"/>
              <a:gd name="connsiteX29830" fmla="*/ 594490 w 2482948"/>
              <a:gd name="connsiteY29830" fmla="*/ 245320 h 2128862"/>
              <a:gd name="connsiteX29831" fmla="*/ 594247 w 2482948"/>
              <a:gd name="connsiteY29831" fmla="*/ 245204 h 2128862"/>
              <a:gd name="connsiteX29832" fmla="*/ 594287 w 2482948"/>
              <a:gd name="connsiteY29832" fmla="*/ 245152 h 2128862"/>
              <a:gd name="connsiteX29833" fmla="*/ 590589 w 2482948"/>
              <a:gd name="connsiteY29833" fmla="*/ 242105 h 2128862"/>
              <a:gd name="connsiteX29834" fmla="*/ 1001361 w 2482948"/>
              <a:gd name="connsiteY29834" fmla="*/ 241478 h 2128862"/>
              <a:gd name="connsiteX29835" fmla="*/ 995241 w 2482948"/>
              <a:gd name="connsiteY29835" fmla="*/ 247450 h 2128862"/>
              <a:gd name="connsiteX29836" fmla="*/ 991101 w 2482948"/>
              <a:gd name="connsiteY29836" fmla="*/ 251490 h 2128862"/>
              <a:gd name="connsiteX29837" fmla="*/ 990703 w 2482948"/>
              <a:gd name="connsiteY29837" fmla="*/ 251878 h 2128862"/>
              <a:gd name="connsiteX29838" fmla="*/ 991685 w 2482948"/>
              <a:gd name="connsiteY29838" fmla="*/ 256092 h 2128862"/>
              <a:gd name="connsiteX29839" fmla="*/ 1000697 w 2482948"/>
              <a:gd name="connsiteY29839" fmla="*/ 246494 h 2128862"/>
              <a:gd name="connsiteX29840" fmla="*/ 1002257 w 2482948"/>
              <a:gd name="connsiteY29840" fmla="*/ 244508 h 2128862"/>
              <a:gd name="connsiteX29841" fmla="*/ 873077 w 2482948"/>
              <a:gd name="connsiteY29841" fmla="*/ 241449 h 2128862"/>
              <a:gd name="connsiteX29842" fmla="*/ 872925 w 2482948"/>
              <a:gd name="connsiteY29842" fmla="*/ 241520 h 2128862"/>
              <a:gd name="connsiteX29843" fmla="*/ 872571 w 2482948"/>
              <a:gd name="connsiteY29843" fmla="*/ 241685 h 2128862"/>
              <a:gd name="connsiteX29844" fmla="*/ 872582 w 2482948"/>
              <a:gd name="connsiteY29844" fmla="*/ 241699 h 2128862"/>
              <a:gd name="connsiteX29845" fmla="*/ 874036 w 2482948"/>
              <a:gd name="connsiteY29845" fmla="*/ 243561 h 2128862"/>
              <a:gd name="connsiteX29846" fmla="*/ 873565 w 2482948"/>
              <a:gd name="connsiteY29846" fmla="*/ 242522 h 2128862"/>
              <a:gd name="connsiteX29847" fmla="*/ 905070 w 2482948"/>
              <a:gd name="connsiteY29847" fmla="*/ 240910 h 2128862"/>
              <a:gd name="connsiteX29848" fmla="*/ 894602 w 2482948"/>
              <a:gd name="connsiteY29848" fmla="*/ 246972 h 2128862"/>
              <a:gd name="connsiteX29849" fmla="*/ 892961 w 2482948"/>
              <a:gd name="connsiteY29849" fmla="*/ 249122 h 2128862"/>
              <a:gd name="connsiteX29850" fmla="*/ 892215 w 2482948"/>
              <a:gd name="connsiteY29850" fmla="*/ 250101 h 2128862"/>
              <a:gd name="connsiteX29851" fmla="*/ 893902 w 2482948"/>
              <a:gd name="connsiteY29851" fmla="*/ 259312 h 2128862"/>
              <a:gd name="connsiteX29852" fmla="*/ 907003 w 2482948"/>
              <a:gd name="connsiteY29852" fmla="*/ 250934 h 2128862"/>
              <a:gd name="connsiteX29853" fmla="*/ 905329 w 2482948"/>
              <a:gd name="connsiteY29853" fmla="*/ 242085 h 2128862"/>
              <a:gd name="connsiteX29854" fmla="*/ 905275 w 2482948"/>
              <a:gd name="connsiteY29854" fmla="*/ 241836 h 2128862"/>
              <a:gd name="connsiteX29855" fmla="*/ 905130 w 2482948"/>
              <a:gd name="connsiteY29855" fmla="*/ 241178 h 2128862"/>
              <a:gd name="connsiteX29856" fmla="*/ 641981 w 2482948"/>
              <a:gd name="connsiteY29856" fmla="*/ 240781 h 2128862"/>
              <a:gd name="connsiteX29857" fmla="*/ 637589 w 2482948"/>
              <a:gd name="connsiteY29857" fmla="*/ 244572 h 2128862"/>
              <a:gd name="connsiteX29858" fmla="*/ 643103 w 2482948"/>
              <a:gd name="connsiteY29858" fmla="*/ 247041 h 2128862"/>
              <a:gd name="connsiteX29859" fmla="*/ 647474 w 2482948"/>
              <a:gd name="connsiteY29859" fmla="*/ 248998 h 2128862"/>
              <a:gd name="connsiteX29860" fmla="*/ 647729 w 2482948"/>
              <a:gd name="connsiteY29860" fmla="*/ 248147 h 2128862"/>
              <a:gd name="connsiteX29861" fmla="*/ 648969 w 2482948"/>
              <a:gd name="connsiteY29861" fmla="*/ 244017 h 2128862"/>
              <a:gd name="connsiteX29862" fmla="*/ 645661 w 2482948"/>
              <a:gd name="connsiteY29862" fmla="*/ 242485 h 2128862"/>
              <a:gd name="connsiteX29863" fmla="*/ 566356 w 2482948"/>
              <a:gd name="connsiteY29863" fmla="*/ 240007 h 2128862"/>
              <a:gd name="connsiteX29864" fmla="*/ 558689 w 2482948"/>
              <a:gd name="connsiteY29864" fmla="*/ 247974 h 2128862"/>
              <a:gd name="connsiteX29865" fmla="*/ 551735 w 2482948"/>
              <a:gd name="connsiteY29865" fmla="*/ 255202 h 2128862"/>
              <a:gd name="connsiteX29866" fmla="*/ 546457 w 2482948"/>
              <a:gd name="connsiteY29866" fmla="*/ 260688 h 2128862"/>
              <a:gd name="connsiteX29867" fmla="*/ 542334 w 2482948"/>
              <a:gd name="connsiteY29867" fmla="*/ 281266 h 2128862"/>
              <a:gd name="connsiteX29868" fmla="*/ 557769 w 2482948"/>
              <a:gd name="connsiteY29868" fmla="*/ 264673 h 2128862"/>
              <a:gd name="connsiteX29869" fmla="*/ 559087 w 2482948"/>
              <a:gd name="connsiteY29869" fmla="*/ 260887 h 2128862"/>
              <a:gd name="connsiteX29870" fmla="*/ 780307 w 2482948"/>
              <a:gd name="connsiteY29870" fmla="*/ 239814 h 2128862"/>
              <a:gd name="connsiteX29871" fmla="*/ 779955 w 2482948"/>
              <a:gd name="connsiteY29871" fmla="*/ 240072 h 2128862"/>
              <a:gd name="connsiteX29872" fmla="*/ 778516 w 2482948"/>
              <a:gd name="connsiteY29872" fmla="*/ 241127 h 2128862"/>
              <a:gd name="connsiteX29873" fmla="*/ 778589 w 2482948"/>
              <a:gd name="connsiteY29873" fmla="*/ 241859 h 2128862"/>
              <a:gd name="connsiteX29874" fmla="*/ 778601 w 2482948"/>
              <a:gd name="connsiteY29874" fmla="*/ 241973 h 2128862"/>
              <a:gd name="connsiteX29875" fmla="*/ 778606 w 2482948"/>
              <a:gd name="connsiteY29875" fmla="*/ 242025 h 2128862"/>
              <a:gd name="connsiteX29876" fmla="*/ 779241 w 2482948"/>
              <a:gd name="connsiteY29876" fmla="*/ 241199 h 2128862"/>
              <a:gd name="connsiteX29877" fmla="*/ 779627 w 2482948"/>
              <a:gd name="connsiteY29877" fmla="*/ 240698 h 2128862"/>
              <a:gd name="connsiteX29878" fmla="*/ 1020241 w 2482948"/>
              <a:gd name="connsiteY29878" fmla="*/ 239589 h 2128862"/>
              <a:gd name="connsiteX29879" fmla="*/ 1010842 w 2482948"/>
              <a:gd name="connsiteY29879" fmla="*/ 252737 h 2128862"/>
              <a:gd name="connsiteX29880" fmla="*/ 1011371 w 2482948"/>
              <a:gd name="connsiteY29880" fmla="*/ 254923 h 2128862"/>
              <a:gd name="connsiteX29881" fmla="*/ 1011410 w 2482948"/>
              <a:gd name="connsiteY29881" fmla="*/ 255085 h 2128862"/>
              <a:gd name="connsiteX29882" fmla="*/ 1012963 w 2482948"/>
              <a:gd name="connsiteY29882" fmla="*/ 252690 h 2128862"/>
              <a:gd name="connsiteX29883" fmla="*/ 1020634 w 2482948"/>
              <a:gd name="connsiteY29883" fmla="*/ 240854 h 2128862"/>
              <a:gd name="connsiteX29884" fmla="*/ 1020616 w 2482948"/>
              <a:gd name="connsiteY29884" fmla="*/ 240794 h 2128862"/>
              <a:gd name="connsiteX29885" fmla="*/ 1037534 w 2482948"/>
              <a:gd name="connsiteY29885" fmla="*/ 238999 h 2128862"/>
              <a:gd name="connsiteX29886" fmla="*/ 1030760 w 2482948"/>
              <a:gd name="connsiteY29886" fmla="*/ 251857 h 2128862"/>
              <a:gd name="connsiteX29887" fmla="*/ 1030963 w 2482948"/>
              <a:gd name="connsiteY29887" fmla="*/ 252668 h 2128862"/>
              <a:gd name="connsiteX29888" fmla="*/ 863417 w 2482948"/>
              <a:gd name="connsiteY29888" fmla="*/ 238358 h 2128862"/>
              <a:gd name="connsiteX29889" fmla="*/ 861608 w 2482948"/>
              <a:gd name="connsiteY29889" fmla="*/ 240791 h 2128862"/>
              <a:gd name="connsiteX29890" fmla="*/ 862333 w 2482948"/>
              <a:gd name="connsiteY29890" fmla="*/ 241295 h 2128862"/>
              <a:gd name="connsiteX29891" fmla="*/ 864836 w 2482948"/>
              <a:gd name="connsiteY29891" fmla="*/ 240125 h 2128862"/>
              <a:gd name="connsiteX29892" fmla="*/ 1093865 w 2482948"/>
              <a:gd name="connsiteY29892" fmla="*/ 237686 h 2128862"/>
              <a:gd name="connsiteX29893" fmla="*/ 1090439 w 2482948"/>
              <a:gd name="connsiteY29893" fmla="*/ 249567 h 2128862"/>
              <a:gd name="connsiteX29894" fmla="*/ 1090635 w 2482948"/>
              <a:gd name="connsiteY29894" fmla="*/ 250246 h 2128862"/>
              <a:gd name="connsiteX29895" fmla="*/ 1090736 w 2482948"/>
              <a:gd name="connsiteY29895" fmla="*/ 250597 h 2128862"/>
              <a:gd name="connsiteX29896" fmla="*/ 1093670 w 2482948"/>
              <a:gd name="connsiteY29896" fmla="*/ 240241 h 2128862"/>
              <a:gd name="connsiteX29897" fmla="*/ 755545 w 2482948"/>
              <a:gd name="connsiteY29897" fmla="*/ 237022 h 2128862"/>
              <a:gd name="connsiteX29898" fmla="*/ 750849 w 2482948"/>
              <a:gd name="connsiteY29898" fmla="*/ 240533 h 2128862"/>
              <a:gd name="connsiteX29899" fmla="*/ 743690 w 2482948"/>
              <a:gd name="connsiteY29899" fmla="*/ 249655 h 2128862"/>
              <a:gd name="connsiteX29900" fmla="*/ 744124 w 2482948"/>
              <a:gd name="connsiteY29900" fmla="*/ 256509 h 2128862"/>
              <a:gd name="connsiteX29901" fmla="*/ 748930 w 2482948"/>
              <a:gd name="connsiteY29901" fmla="*/ 250374 h 2128862"/>
              <a:gd name="connsiteX29902" fmla="*/ 750492 w 2482948"/>
              <a:gd name="connsiteY29902" fmla="*/ 248380 h 2128862"/>
              <a:gd name="connsiteX29903" fmla="*/ 755910 w 2482948"/>
              <a:gd name="connsiteY29903" fmla="*/ 241463 h 2128862"/>
              <a:gd name="connsiteX29904" fmla="*/ 1061832 w 2482948"/>
              <a:gd name="connsiteY29904" fmla="*/ 236736 h 2128862"/>
              <a:gd name="connsiteX29905" fmla="*/ 1061668 w 2482948"/>
              <a:gd name="connsiteY29905" fmla="*/ 237588 h 2128862"/>
              <a:gd name="connsiteX29906" fmla="*/ 1057653 w 2482948"/>
              <a:gd name="connsiteY29906" fmla="*/ 258486 h 2128862"/>
              <a:gd name="connsiteX29907" fmla="*/ 1059649 w 2482948"/>
              <a:gd name="connsiteY29907" fmla="*/ 249542 h 2128862"/>
              <a:gd name="connsiteX29908" fmla="*/ 1060798 w 2482948"/>
              <a:gd name="connsiteY29908" fmla="*/ 244389 h 2128862"/>
              <a:gd name="connsiteX29909" fmla="*/ 1061066 w 2482948"/>
              <a:gd name="connsiteY29909" fmla="*/ 243186 h 2128862"/>
              <a:gd name="connsiteX29910" fmla="*/ 1062203 w 2482948"/>
              <a:gd name="connsiteY29910" fmla="*/ 238092 h 2128862"/>
              <a:gd name="connsiteX29911" fmla="*/ 1061945 w 2482948"/>
              <a:gd name="connsiteY29911" fmla="*/ 237146 h 2128862"/>
              <a:gd name="connsiteX29912" fmla="*/ 765143 w 2482948"/>
              <a:gd name="connsiteY29912" fmla="*/ 236642 h 2128862"/>
              <a:gd name="connsiteX29913" fmla="*/ 760763 w 2482948"/>
              <a:gd name="connsiteY29913" fmla="*/ 242261 h 2128862"/>
              <a:gd name="connsiteX29914" fmla="*/ 761263 w 2482948"/>
              <a:gd name="connsiteY29914" fmla="*/ 248335 h 2128862"/>
              <a:gd name="connsiteX29915" fmla="*/ 761527 w 2482948"/>
              <a:gd name="connsiteY29915" fmla="*/ 248141 h 2128862"/>
              <a:gd name="connsiteX29916" fmla="*/ 761813 w 2482948"/>
              <a:gd name="connsiteY29916" fmla="*/ 247932 h 2128862"/>
              <a:gd name="connsiteX29917" fmla="*/ 768892 w 2482948"/>
              <a:gd name="connsiteY29917" fmla="*/ 238669 h 2128862"/>
              <a:gd name="connsiteX29918" fmla="*/ 719449 w 2482948"/>
              <a:gd name="connsiteY29918" fmla="*/ 236159 h 2128862"/>
              <a:gd name="connsiteX29919" fmla="*/ 719297 w 2482948"/>
              <a:gd name="connsiteY29919" fmla="*/ 236356 h 2128862"/>
              <a:gd name="connsiteX29920" fmla="*/ 719447 w 2482948"/>
              <a:gd name="connsiteY29920" fmla="*/ 236226 h 2128862"/>
              <a:gd name="connsiteX29921" fmla="*/ 685510 w 2482948"/>
              <a:gd name="connsiteY29921" fmla="*/ 235605 h 2128862"/>
              <a:gd name="connsiteX29922" fmla="*/ 684410 w 2482948"/>
              <a:gd name="connsiteY29922" fmla="*/ 237021 h 2128862"/>
              <a:gd name="connsiteX29923" fmla="*/ 673601 w 2482948"/>
              <a:gd name="connsiteY29923" fmla="*/ 250942 h 2128862"/>
              <a:gd name="connsiteX29924" fmla="*/ 673618 w 2482948"/>
              <a:gd name="connsiteY29924" fmla="*/ 250950 h 2128862"/>
              <a:gd name="connsiteX29925" fmla="*/ 675001 w 2482948"/>
              <a:gd name="connsiteY29925" fmla="*/ 251588 h 2128862"/>
              <a:gd name="connsiteX29926" fmla="*/ 678636 w 2482948"/>
              <a:gd name="connsiteY29926" fmla="*/ 248352 h 2128862"/>
              <a:gd name="connsiteX29927" fmla="*/ 683930 w 2482948"/>
              <a:gd name="connsiteY29927" fmla="*/ 243638 h 2128862"/>
              <a:gd name="connsiteX29928" fmla="*/ 702359 w 2482948"/>
              <a:gd name="connsiteY29928" fmla="*/ 235165 h 2128862"/>
              <a:gd name="connsiteX29929" fmla="*/ 688161 w 2482948"/>
              <a:gd name="connsiteY29929" fmla="*/ 247748 h 2128862"/>
              <a:gd name="connsiteX29930" fmla="*/ 686452 w 2482948"/>
              <a:gd name="connsiteY29930" fmla="*/ 256538 h 2128862"/>
              <a:gd name="connsiteX29931" fmla="*/ 702304 w 2482948"/>
              <a:gd name="connsiteY29931" fmla="*/ 235983 h 2128862"/>
              <a:gd name="connsiteX29932" fmla="*/ 870217 w 2482948"/>
              <a:gd name="connsiteY29932" fmla="*/ 235158 h 2128862"/>
              <a:gd name="connsiteX29933" fmla="*/ 870566 w 2482948"/>
              <a:gd name="connsiteY29933" fmla="*/ 237206 h 2128862"/>
              <a:gd name="connsiteX29934" fmla="*/ 870593 w 2482948"/>
              <a:gd name="connsiteY29934" fmla="*/ 237365 h 2128862"/>
              <a:gd name="connsiteX29935" fmla="*/ 870604 w 2482948"/>
              <a:gd name="connsiteY29935" fmla="*/ 237429 h 2128862"/>
              <a:gd name="connsiteX29936" fmla="*/ 870974 w 2482948"/>
              <a:gd name="connsiteY29936" fmla="*/ 237256 h 2128862"/>
              <a:gd name="connsiteX29937" fmla="*/ 871136 w 2482948"/>
              <a:gd name="connsiteY29937" fmla="*/ 237180 h 2128862"/>
              <a:gd name="connsiteX29938" fmla="*/ 870368 w 2482948"/>
              <a:gd name="connsiteY29938" fmla="*/ 235489 h 2128862"/>
              <a:gd name="connsiteX29939" fmla="*/ 903760 w 2482948"/>
              <a:gd name="connsiteY29939" fmla="*/ 234967 h 2128862"/>
              <a:gd name="connsiteX29940" fmla="*/ 900967 w 2482948"/>
              <a:gd name="connsiteY29940" fmla="*/ 238627 h 2128862"/>
              <a:gd name="connsiteX29941" fmla="*/ 904161 w 2482948"/>
              <a:gd name="connsiteY29941" fmla="*/ 236786 h 2128862"/>
              <a:gd name="connsiteX29942" fmla="*/ 962178 w 2482948"/>
              <a:gd name="connsiteY29942" fmla="*/ 234478 h 2128862"/>
              <a:gd name="connsiteX29943" fmla="*/ 949570 w 2482948"/>
              <a:gd name="connsiteY29943" fmla="*/ 243371 h 2128862"/>
              <a:gd name="connsiteX29944" fmla="*/ 951222 w 2482948"/>
              <a:gd name="connsiteY29944" fmla="*/ 251239 h 2128862"/>
              <a:gd name="connsiteX29945" fmla="*/ 955367 w 2482948"/>
              <a:gd name="connsiteY29945" fmla="*/ 248063 h 2128862"/>
              <a:gd name="connsiteX29946" fmla="*/ 957000 w 2482948"/>
              <a:gd name="connsiteY29946" fmla="*/ 246812 h 2128862"/>
              <a:gd name="connsiteX29947" fmla="*/ 963756 w 2482948"/>
              <a:gd name="connsiteY29947" fmla="*/ 241636 h 2128862"/>
              <a:gd name="connsiteX29948" fmla="*/ 963252 w 2482948"/>
              <a:gd name="connsiteY29948" fmla="*/ 239350 h 2128862"/>
              <a:gd name="connsiteX29949" fmla="*/ 962479 w 2482948"/>
              <a:gd name="connsiteY29949" fmla="*/ 235843 h 2128862"/>
              <a:gd name="connsiteX29950" fmla="*/ 819828 w 2482948"/>
              <a:gd name="connsiteY29950" fmla="*/ 234365 h 2128862"/>
              <a:gd name="connsiteX29951" fmla="*/ 819646 w 2482948"/>
              <a:gd name="connsiteY29951" fmla="*/ 234476 h 2128862"/>
              <a:gd name="connsiteX29952" fmla="*/ 819047 w 2482948"/>
              <a:gd name="connsiteY29952" fmla="*/ 240716 h 2128862"/>
              <a:gd name="connsiteX29953" fmla="*/ 818985 w 2482948"/>
              <a:gd name="connsiteY29953" fmla="*/ 241367 h 2128862"/>
              <a:gd name="connsiteX29954" fmla="*/ 818959 w 2482948"/>
              <a:gd name="connsiteY29954" fmla="*/ 241633 h 2128862"/>
              <a:gd name="connsiteX29955" fmla="*/ 819529 w 2482948"/>
              <a:gd name="connsiteY29955" fmla="*/ 242065 h 2128862"/>
              <a:gd name="connsiteX29956" fmla="*/ 819828 w 2482948"/>
              <a:gd name="connsiteY29956" fmla="*/ 242291 h 2128862"/>
              <a:gd name="connsiteX29957" fmla="*/ 651898 w 2482948"/>
              <a:gd name="connsiteY29957" fmla="*/ 234253 h 2128862"/>
              <a:gd name="connsiteX29958" fmla="*/ 648023 w 2482948"/>
              <a:gd name="connsiteY29958" fmla="*/ 239137 h 2128862"/>
              <a:gd name="connsiteX29959" fmla="*/ 650140 w 2482948"/>
              <a:gd name="connsiteY29959" fmla="*/ 240114 h 2128862"/>
              <a:gd name="connsiteX29960" fmla="*/ 942648 w 2482948"/>
              <a:gd name="connsiteY29960" fmla="*/ 234088 h 2128862"/>
              <a:gd name="connsiteX29961" fmla="*/ 929635 w 2482948"/>
              <a:gd name="connsiteY29961" fmla="*/ 242407 h 2128862"/>
              <a:gd name="connsiteX29962" fmla="*/ 931283 w 2482948"/>
              <a:gd name="connsiteY29962" fmla="*/ 250627 h 2128862"/>
              <a:gd name="connsiteX29963" fmla="*/ 944389 w 2482948"/>
              <a:gd name="connsiteY29963" fmla="*/ 241456 h 2128862"/>
              <a:gd name="connsiteX29964" fmla="*/ 944099 w 2482948"/>
              <a:gd name="connsiteY29964" fmla="*/ 240069 h 2128862"/>
              <a:gd name="connsiteX29965" fmla="*/ 943436 w 2482948"/>
              <a:gd name="connsiteY29965" fmla="*/ 236896 h 2128862"/>
              <a:gd name="connsiteX29966" fmla="*/ 1088266 w 2482948"/>
              <a:gd name="connsiteY29966" fmla="*/ 234031 h 2128862"/>
              <a:gd name="connsiteX29967" fmla="*/ 1088126 w 2482948"/>
              <a:gd name="connsiteY29967" fmla="*/ 234556 h 2128862"/>
              <a:gd name="connsiteX29968" fmla="*/ 1087153 w 2482948"/>
              <a:gd name="connsiteY29968" fmla="*/ 238215 h 2128862"/>
              <a:gd name="connsiteX29969" fmla="*/ 1087389 w 2482948"/>
              <a:gd name="connsiteY29969" fmla="*/ 239031 h 2128862"/>
              <a:gd name="connsiteX29970" fmla="*/ 1087399 w 2482948"/>
              <a:gd name="connsiteY29970" fmla="*/ 239063 h 2128862"/>
              <a:gd name="connsiteX29971" fmla="*/ 1088153 w 2482948"/>
              <a:gd name="connsiteY29971" fmla="*/ 236377 h 2128862"/>
              <a:gd name="connsiteX29972" fmla="*/ 760075 w 2482948"/>
              <a:gd name="connsiteY29972" fmla="*/ 233903 h 2128862"/>
              <a:gd name="connsiteX29973" fmla="*/ 760242 w 2482948"/>
              <a:gd name="connsiteY29973" fmla="*/ 235932 h 2128862"/>
              <a:gd name="connsiteX29974" fmla="*/ 760620 w 2482948"/>
              <a:gd name="connsiteY29974" fmla="*/ 235450 h 2128862"/>
              <a:gd name="connsiteX29975" fmla="*/ 761309 w 2482948"/>
              <a:gd name="connsiteY29975" fmla="*/ 234570 h 2128862"/>
              <a:gd name="connsiteX29976" fmla="*/ 760881 w 2482948"/>
              <a:gd name="connsiteY29976" fmla="*/ 234339 h 2128862"/>
              <a:gd name="connsiteX29977" fmla="*/ 981853 w 2482948"/>
              <a:gd name="connsiteY29977" fmla="*/ 233085 h 2128862"/>
              <a:gd name="connsiteX29978" fmla="*/ 975422 w 2482948"/>
              <a:gd name="connsiteY29978" fmla="*/ 238236 h 2128862"/>
              <a:gd name="connsiteX29979" fmla="*/ 969095 w 2482948"/>
              <a:gd name="connsiteY29979" fmla="*/ 243303 h 2128862"/>
              <a:gd name="connsiteX29980" fmla="*/ 970483 w 2482948"/>
              <a:gd name="connsiteY29980" fmla="*/ 249584 h 2128862"/>
              <a:gd name="connsiteX29981" fmla="*/ 975022 w 2482948"/>
              <a:gd name="connsiteY29981" fmla="*/ 245768 h 2128862"/>
              <a:gd name="connsiteX29982" fmla="*/ 983109 w 2482948"/>
              <a:gd name="connsiteY29982" fmla="*/ 238603 h 2128862"/>
              <a:gd name="connsiteX29983" fmla="*/ 1080643 w 2482948"/>
              <a:gd name="connsiteY29983" fmla="*/ 232988 h 2128862"/>
              <a:gd name="connsiteX29984" fmla="*/ 1073479 w 2482948"/>
              <a:gd name="connsiteY29984" fmla="*/ 261224 h 2128862"/>
              <a:gd name="connsiteX29985" fmla="*/ 1074292 w 2482948"/>
              <a:gd name="connsiteY29985" fmla="*/ 264242 h 2128862"/>
              <a:gd name="connsiteX29986" fmla="*/ 1081678 w 2482948"/>
              <a:gd name="connsiteY29986" fmla="*/ 236594 h 2128862"/>
              <a:gd name="connsiteX29987" fmla="*/ 1081577 w 2482948"/>
              <a:gd name="connsiteY29987" fmla="*/ 236244 h 2128862"/>
              <a:gd name="connsiteX29988" fmla="*/ 1081129 w 2482948"/>
              <a:gd name="connsiteY29988" fmla="*/ 234682 h 2128862"/>
              <a:gd name="connsiteX29989" fmla="*/ 1018058 w 2482948"/>
              <a:gd name="connsiteY29989" fmla="*/ 232575 h 2128862"/>
              <a:gd name="connsiteX29990" fmla="*/ 1008691 w 2482948"/>
              <a:gd name="connsiteY29990" fmla="*/ 243844 h 2128862"/>
              <a:gd name="connsiteX29991" fmla="*/ 1009192 w 2482948"/>
              <a:gd name="connsiteY29991" fmla="*/ 245915 h 2128862"/>
              <a:gd name="connsiteX29992" fmla="*/ 1009597 w 2482948"/>
              <a:gd name="connsiteY29992" fmla="*/ 247587 h 2128862"/>
              <a:gd name="connsiteX29993" fmla="*/ 1018699 w 2482948"/>
              <a:gd name="connsiteY29993" fmla="*/ 234634 h 2128862"/>
              <a:gd name="connsiteX29994" fmla="*/ 998538 w 2482948"/>
              <a:gd name="connsiteY29994" fmla="*/ 231925 h 2128862"/>
              <a:gd name="connsiteX29995" fmla="*/ 998340 w 2482948"/>
              <a:gd name="connsiteY29995" fmla="*/ 232100 h 2128862"/>
              <a:gd name="connsiteX29996" fmla="*/ 988183 w 2482948"/>
              <a:gd name="connsiteY29996" fmla="*/ 241063 h 2128862"/>
              <a:gd name="connsiteX29997" fmla="*/ 989169 w 2482948"/>
              <a:gd name="connsiteY29997" fmla="*/ 245293 h 2128862"/>
              <a:gd name="connsiteX29998" fmla="*/ 989180 w 2482948"/>
              <a:gd name="connsiteY29998" fmla="*/ 245339 h 2128862"/>
              <a:gd name="connsiteX29999" fmla="*/ 989212 w 2482948"/>
              <a:gd name="connsiteY29999" fmla="*/ 245307 h 2128862"/>
              <a:gd name="connsiteX30000" fmla="*/ 989979 w 2482948"/>
              <a:gd name="connsiteY30000" fmla="*/ 244554 h 2128862"/>
              <a:gd name="connsiteX30001" fmla="*/ 999346 w 2482948"/>
              <a:gd name="connsiteY30001" fmla="*/ 234656 h 2128862"/>
              <a:gd name="connsiteX30002" fmla="*/ 998911 w 2482948"/>
              <a:gd name="connsiteY30002" fmla="*/ 233184 h 2128862"/>
              <a:gd name="connsiteX30003" fmla="*/ 922151 w 2482948"/>
              <a:gd name="connsiteY30003" fmla="*/ 231020 h 2128862"/>
              <a:gd name="connsiteX30004" fmla="*/ 909442 w 2482948"/>
              <a:gd name="connsiteY30004" fmla="*/ 238379 h 2128862"/>
              <a:gd name="connsiteX30005" fmla="*/ 909755 w 2482948"/>
              <a:gd name="connsiteY30005" fmla="*/ 239790 h 2128862"/>
              <a:gd name="connsiteX30006" fmla="*/ 909827 w 2482948"/>
              <a:gd name="connsiteY30006" fmla="*/ 240115 h 2128862"/>
              <a:gd name="connsiteX30007" fmla="*/ 909972 w 2482948"/>
              <a:gd name="connsiteY30007" fmla="*/ 240769 h 2128862"/>
              <a:gd name="connsiteX30008" fmla="*/ 910661 w 2482948"/>
              <a:gd name="connsiteY30008" fmla="*/ 244392 h 2128862"/>
              <a:gd name="connsiteX30009" fmla="*/ 911374 w 2482948"/>
              <a:gd name="connsiteY30009" fmla="*/ 248139 h 2128862"/>
              <a:gd name="connsiteX30010" fmla="*/ 915936 w 2482948"/>
              <a:gd name="connsiteY30010" fmla="*/ 245222 h 2128862"/>
              <a:gd name="connsiteX30011" fmla="*/ 924242 w 2482948"/>
              <a:gd name="connsiteY30011" fmla="*/ 239911 h 2128862"/>
              <a:gd name="connsiteX30012" fmla="*/ 923724 w 2482948"/>
              <a:gd name="connsiteY30012" fmla="*/ 237289 h 2128862"/>
              <a:gd name="connsiteX30013" fmla="*/ 923180 w 2482948"/>
              <a:gd name="connsiteY30013" fmla="*/ 235120 h 2128862"/>
              <a:gd name="connsiteX30014" fmla="*/ 922859 w 2482948"/>
              <a:gd name="connsiteY30014" fmla="*/ 233842 h 2128862"/>
              <a:gd name="connsiteX30015" fmla="*/ 875936 w 2482948"/>
              <a:gd name="connsiteY30015" fmla="*/ 230367 h 2128862"/>
              <a:gd name="connsiteX30016" fmla="*/ 874708 w 2482948"/>
              <a:gd name="connsiteY30016" fmla="*/ 232241 h 2128862"/>
              <a:gd name="connsiteX30017" fmla="*/ 875753 w 2482948"/>
              <a:gd name="connsiteY30017" fmla="*/ 235022 h 2128862"/>
              <a:gd name="connsiteX30018" fmla="*/ 876591 w 2482948"/>
              <a:gd name="connsiteY30018" fmla="*/ 234630 h 2128862"/>
              <a:gd name="connsiteX30019" fmla="*/ 876242 w 2482948"/>
              <a:gd name="connsiteY30019" fmla="*/ 232357 h 2128862"/>
              <a:gd name="connsiteX30020" fmla="*/ 737170 w 2482948"/>
              <a:gd name="connsiteY30020" fmla="*/ 229150 h 2128862"/>
              <a:gd name="connsiteX30021" fmla="*/ 723473 w 2482948"/>
              <a:gd name="connsiteY30021" fmla="*/ 246797 h 2128862"/>
              <a:gd name="connsiteX30022" fmla="*/ 723258 w 2482948"/>
              <a:gd name="connsiteY30022" fmla="*/ 253033 h 2128862"/>
              <a:gd name="connsiteX30023" fmla="*/ 737157 w 2482948"/>
              <a:gd name="connsiteY30023" fmla="*/ 235149 h 2128862"/>
              <a:gd name="connsiteX30024" fmla="*/ 748326 w 2482948"/>
              <a:gd name="connsiteY30024" fmla="*/ 227551 h 2128862"/>
              <a:gd name="connsiteX30025" fmla="*/ 746903 w 2482948"/>
              <a:gd name="connsiteY30025" fmla="*/ 229395 h 2128862"/>
              <a:gd name="connsiteX30026" fmla="*/ 744945 w 2482948"/>
              <a:gd name="connsiteY30026" fmla="*/ 231932 h 2128862"/>
              <a:gd name="connsiteX30027" fmla="*/ 742747 w 2482948"/>
              <a:gd name="connsiteY30027" fmla="*/ 234780 h 2128862"/>
              <a:gd name="connsiteX30028" fmla="*/ 743079 w 2482948"/>
              <a:gd name="connsiteY30028" fmla="*/ 240018 h 2128862"/>
              <a:gd name="connsiteX30029" fmla="*/ 747393 w 2482948"/>
              <a:gd name="connsiteY30029" fmla="*/ 236890 h 2128862"/>
              <a:gd name="connsiteX30030" fmla="*/ 750501 w 2482948"/>
              <a:gd name="connsiteY30030" fmla="*/ 232901 h 2128862"/>
              <a:gd name="connsiteX30031" fmla="*/ 752790 w 2482948"/>
              <a:gd name="connsiteY30031" fmla="*/ 229964 h 2128862"/>
              <a:gd name="connsiteX30032" fmla="*/ 750881 w 2482948"/>
              <a:gd name="connsiteY30032" fmla="*/ 228933 h 2128862"/>
              <a:gd name="connsiteX30033" fmla="*/ 748377 w 2482948"/>
              <a:gd name="connsiteY30033" fmla="*/ 227579 h 2128862"/>
              <a:gd name="connsiteX30034" fmla="*/ 602441 w 2482948"/>
              <a:gd name="connsiteY30034" fmla="*/ 227198 h 2128862"/>
              <a:gd name="connsiteX30035" fmla="*/ 595732 w 2482948"/>
              <a:gd name="connsiteY30035" fmla="*/ 233682 h 2128862"/>
              <a:gd name="connsiteX30036" fmla="*/ 591381 w 2482948"/>
              <a:gd name="connsiteY30036" fmla="*/ 238206 h 2128862"/>
              <a:gd name="connsiteX30037" fmla="*/ 590848 w 2482948"/>
              <a:gd name="connsiteY30037" fmla="*/ 239853 h 2128862"/>
              <a:gd name="connsiteX30038" fmla="*/ 592561 w 2482948"/>
              <a:gd name="connsiteY30038" fmla="*/ 240667 h 2128862"/>
              <a:gd name="connsiteX30039" fmla="*/ 592041 w 2482948"/>
              <a:gd name="connsiteY30039" fmla="*/ 239964 h 2128862"/>
              <a:gd name="connsiteX30040" fmla="*/ 593075 w 2482948"/>
              <a:gd name="connsiteY30040" fmla="*/ 240457 h 2128862"/>
              <a:gd name="connsiteX30041" fmla="*/ 592869 w 2482948"/>
              <a:gd name="connsiteY30041" fmla="*/ 240103 h 2128862"/>
              <a:gd name="connsiteX30042" fmla="*/ 594242 w 2482948"/>
              <a:gd name="connsiteY30042" fmla="*/ 240757 h 2128862"/>
              <a:gd name="connsiteX30043" fmla="*/ 593972 w 2482948"/>
              <a:gd name="connsiteY30043" fmla="*/ 240103 h 2128862"/>
              <a:gd name="connsiteX30044" fmla="*/ 594480 w 2482948"/>
              <a:gd name="connsiteY30044" fmla="*/ 240345 h 2128862"/>
              <a:gd name="connsiteX30045" fmla="*/ 594385 w 2482948"/>
              <a:gd name="connsiteY30045" fmla="*/ 239964 h 2128862"/>
              <a:gd name="connsiteX30046" fmla="*/ 597228 w 2482948"/>
              <a:gd name="connsiteY30046" fmla="*/ 241317 h 2128862"/>
              <a:gd name="connsiteX30047" fmla="*/ 600502 w 2482948"/>
              <a:gd name="connsiteY30047" fmla="*/ 237048 h 2128862"/>
              <a:gd name="connsiteX30048" fmla="*/ 601563 w 2482948"/>
              <a:gd name="connsiteY30048" fmla="*/ 231657 h 2128862"/>
              <a:gd name="connsiteX30049" fmla="*/ 601919 w 2482948"/>
              <a:gd name="connsiteY30049" fmla="*/ 229848 h 2128862"/>
              <a:gd name="connsiteX30050" fmla="*/ 881647 w 2482948"/>
              <a:gd name="connsiteY30050" fmla="*/ 226739 h 2128862"/>
              <a:gd name="connsiteX30051" fmla="*/ 880912 w 2482948"/>
              <a:gd name="connsiteY30051" fmla="*/ 227967 h 2128862"/>
              <a:gd name="connsiteX30052" fmla="*/ 881416 w 2482948"/>
              <a:gd name="connsiteY30052" fmla="*/ 231080 h 2128862"/>
              <a:gd name="connsiteX30053" fmla="*/ 1099591 w 2482948"/>
              <a:gd name="connsiteY30053" fmla="*/ 226366 h 2128862"/>
              <a:gd name="connsiteX30054" fmla="*/ 1098496 w 2482948"/>
              <a:gd name="connsiteY30054" fmla="*/ 240654 h 2128862"/>
              <a:gd name="connsiteX30055" fmla="*/ 1093223 w 2482948"/>
              <a:gd name="connsiteY30055" fmla="*/ 259191 h 2128862"/>
              <a:gd name="connsiteX30056" fmla="*/ 1094355 w 2482948"/>
              <a:gd name="connsiteY30056" fmla="*/ 263101 h 2128862"/>
              <a:gd name="connsiteX30057" fmla="*/ 1099323 w 2482948"/>
              <a:gd name="connsiteY30057" fmla="*/ 244654 h 2128862"/>
              <a:gd name="connsiteX30058" fmla="*/ 1100817 w 2482948"/>
              <a:gd name="connsiteY30058" fmla="*/ 230712 h 2128862"/>
              <a:gd name="connsiteX30059" fmla="*/ 1099663 w 2482948"/>
              <a:gd name="connsiteY30059" fmla="*/ 226619 h 2128862"/>
              <a:gd name="connsiteX30060" fmla="*/ 1016035 w 2482948"/>
              <a:gd name="connsiteY30060" fmla="*/ 226075 h 2128862"/>
              <a:gd name="connsiteX30061" fmla="*/ 1006807 w 2482948"/>
              <a:gd name="connsiteY30061" fmla="*/ 236055 h 2128862"/>
              <a:gd name="connsiteX30062" fmla="*/ 1007299 w 2482948"/>
              <a:gd name="connsiteY30062" fmla="*/ 238087 h 2128862"/>
              <a:gd name="connsiteX30063" fmla="*/ 1016232 w 2482948"/>
              <a:gd name="connsiteY30063" fmla="*/ 226710 h 2128862"/>
              <a:gd name="connsiteX30064" fmla="*/ 1016169 w 2482948"/>
              <a:gd name="connsiteY30064" fmla="*/ 226508 h 2128862"/>
              <a:gd name="connsiteX30065" fmla="*/ 1016108 w 2482948"/>
              <a:gd name="connsiteY30065" fmla="*/ 226312 h 2128862"/>
              <a:gd name="connsiteX30066" fmla="*/ 803619 w 2482948"/>
              <a:gd name="connsiteY30066" fmla="*/ 225560 h 2128862"/>
              <a:gd name="connsiteX30067" fmla="*/ 803516 w 2482948"/>
              <a:gd name="connsiteY30067" fmla="*/ 225621 h 2128862"/>
              <a:gd name="connsiteX30068" fmla="*/ 799516 w 2482948"/>
              <a:gd name="connsiteY30068" fmla="*/ 235191 h 2128862"/>
              <a:gd name="connsiteX30069" fmla="*/ 800111 w 2482948"/>
              <a:gd name="connsiteY30069" fmla="*/ 235207 h 2128862"/>
              <a:gd name="connsiteX30070" fmla="*/ 801514 w 2482948"/>
              <a:gd name="connsiteY30070" fmla="*/ 231349 h 2128862"/>
              <a:gd name="connsiteX30071" fmla="*/ 1036218 w 2482948"/>
              <a:gd name="connsiteY30071" fmla="*/ 224908 h 2128862"/>
              <a:gd name="connsiteX30072" fmla="*/ 1027431 w 2482948"/>
              <a:gd name="connsiteY30072" fmla="*/ 238556 h 2128862"/>
              <a:gd name="connsiteX30073" fmla="*/ 1027675 w 2482948"/>
              <a:gd name="connsiteY30073" fmla="*/ 239531 h 2128862"/>
              <a:gd name="connsiteX30074" fmla="*/ 743056 w 2482948"/>
              <a:gd name="connsiteY30074" fmla="*/ 224702 h 2128862"/>
              <a:gd name="connsiteX30075" fmla="*/ 742148 w 2482948"/>
              <a:gd name="connsiteY30075" fmla="*/ 225322 h 2128862"/>
              <a:gd name="connsiteX30076" fmla="*/ 742347 w 2482948"/>
              <a:gd name="connsiteY30076" fmla="*/ 228471 h 2128862"/>
              <a:gd name="connsiteX30077" fmla="*/ 743647 w 2482948"/>
              <a:gd name="connsiteY30077" fmla="*/ 226799 h 2128862"/>
              <a:gd name="connsiteX30078" fmla="*/ 743840 w 2482948"/>
              <a:gd name="connsiteY30078" fmla="*/ 226551 h 2128862"/>
              <a:gd name="connsiteX30079" fmla="*/ 744620 w 2482948"/>
              <a:gd name="connsiteY30079" fmla="*/ 225548 h 2128862"/>
              <a:gd name="connsiteX30080" fmla="*/ 687782 w 2482948"/>
              <a:gd name="connsiteY30080" fmla="*/ 224045 h 2128862"/>
              <a:gd name="connsiteX30081" fmla="*/ 673906 w 2482948"/>
              <a:gd name="connsiteY30081" fmla="*/ 236170 h 2128862"/>
              <a:gd name="connsiteX30082" fmla="*/ 673586 w 2482948"/>
              <a:gd name="connsiteY30082" fmla="*/ 236591 h 2128862"/>
              <a:gd name="connsiteX30083" fmla="*/ 673412 w 2482948"/>
              <a:gd name="connsiteY30083" fmla="*/ 236819 h 2128862"/>
              <a:gd name="connsiteX30084" fmla="*/ 673341 w 2482948"/>
              <a:gd name="connsiteY30084" fmla="*/ 236911 h 2128862"/>
              <a:gd name="connsiteX30085" fmla="*/ 670505 w 2482948"/>
              <a:gd name="connsiteY30085" fmla="*/ 248322 h 2128862"/>
              <a:gd name="connsiteX30086" fmla="*/ 687317 w 2482948"/>
              <a:gd name="connsiteY30086" fmla="*/ 226412 h 2128862"/>
              <a:gd name="connsiteX30087" fmla="*/ 687479 w 2482948"/>
              <a:gd name="connsiteY30087" fmla="*/ 225587 h 2128862"/>
              <a:gd name="connsiteX30088" fmla="*/ 671952 w 2482948"/>
              <a:gd name="connsiteY30088" fmla="*/ 223506 h 2128862"/>
              <a:gd name="connsiteX30089" fmla="*/ 656680 w 2482948"/>
              <a:gd name="connsiteY30089" fmla="*/ 243132 h 2128862"/>
              <a:gd name="connsiteX30090" fmla="*/ 656748 w 2482948"/>
              <a:gd name="connsiteY30090" fmla="*/ 243163 h 2128862"/>
              <a:gd name="connsiteX30091" fmla="*/ 657301 w 2482948"/>
              <a:gd name="connsiteY30091" fmla="*/ 243419 h 2128862"/>
              <a:gd name="connsiteX30092" fmla="*/ 667628 w 2482948"/>
              <a:gd name="connsiteY30092" fmla="*/ 234354 h 2128862"/>
              <a:gd name="connsiteX30093" fmla="*/ 668075 w 2482948"/>
              <a:gd name="connsiteY30093" fmla="*/ 233770 h 2128862"/>
              <a:gd name="connsiteX30094" fmla="*/ 669024 w 2482948"/>
              <a:gd name="connsiteY30094" fmla="*/ 232529 h 2128862"/>
              <a:gd name="connsiteX30095" fmla="*/ 670021 w 2482948"/>
              <a:gd name="connsiteY30095" fmla="*/ 231227 h 2128862"/>
              <a:gd name="connsiteX30096" fmla="*/ 959147 w 2482948"/>
              <a:gd name="connsiteY30096" fmla="*/ 223500 h 2128862"/>
              <a:gd name="connsiteX30097" fmla="*/ 951674 w 2482948"/>
              <a:gd name="connsiteY30097" fmla="*/ 228317 h 2128862"/>
              <a:gd name="connsiteX30098" fmla="*/ 946704 w 2482948"/>
              <a:gd name="connsiteY30098" fmla="*/ 231494 h 2128862"/>
              <a:gd name="connsiteX30099" fmla="*/ 947136 w 2482948"/>
              <a:gd name="connsiteY30099" fmla="*/ 233054 h 2128862"/>
              <a:gd name="connsiteX30100" fmla="*/ 948237 w 2482948"/>
              <a:gd name="connsiteY30100" fmla="*/ 237025 h 2128862"/>
              <a:gd name="connsiteX30101" fmla="*/ 948279 w 2482948"/>
              <a:gd name="connsiteY30101" fmla="*/ 237227 h 2128862"/>
              <a:gd name="connsiteX30102" fmla="*/ 948379 w 2482948"/>
              <a:gd name="connsiteY30102" fmla="*/ 237700 h 2128862"/>
              <a:gd name="connsiteX30103" fmla="*/ 948555 w 2482948"/>
              <a:gd name="connsiteY30103" fmla="*/ 238541 h 2128862"/>
              <a:gd name="connsiteX30104" fmla="*/ 961134 w 2482948"/>
              <a:gd name="connsiteY30104" fmla="*/ 229739 h 2128862"/>
              <a:gd name="connsiteX30105" fmla="*/ 961120 w 2482948"/>
              <a:gd name="connsiteY30105" fmla="*/ 229679 h 2128862"/>
              <a:gd name="connsiteX30106" fmla="*/ 961108 w 2482948"/>
              <a:gd name="connsiteY30106" fmla="*/ 229623 h 2128862"/>
              <a:gd name="connsiteX30107" fmla="*/ 961106 w 2482948"/>
              <a:gd name="connsiteY30107" fmla="*/ 229615 h 2128862"/>
              <a:gd name="connsiteX30108" fmla="*/ 978940 w 2482948"/>
              <a:gd name="connsiteY30108" fmla="*/ 222654 h 2128862"/>
              <a:gd name="connsiteX30109" fmla="*/ 966477 w 2482948"/>
              <a:gd name="connsiteY30109" fmla="*/ 231446 h 2128862"/>
              <a:gd name="connsiteX30110" fmla="*/ 968001 w 2482948"/>
              <a:gd name="connsiteY30110" fmla="*/ 238346 h 2128862"/>
              <a:gd name="connsiteX30111" fmla="*/ 980362 w 2482948"/>
              <a:gd name="connsiteY30111" fmla="*/ 228261 h 2128862"/>
              <a:gd name="connsiteX30112" fmla="*/ 980694 w 2482948"/>
              <a:gd name="connsiteY30112" fmla="*/ 227990 h 2128862"/>
              <a:gd name="connsiteX30113" fmla="*/ 980450 w 2482948"/>
              <a:gd name="connsiteY30113" fmla="*/ 226915 h 2128862"/>
              <a:gd name="connsiteX30114" fmla="*/ 1271015 w 2482948"/>
              <a:gd name="connsiteY30114" fmla="*/ 222314 h 2128862"/>
              <a:gd name="connsiteX30115" fmla="*/ 1272355 w 2482948"/>
              <a:gd name="connsiteY30115" fmla="*/ 229561 h 2128862"/>
              <a:gd name="connsiteX30116" fmla="*/ 1274024 w 2482948"/>
              <a:gd name="connsiteY30116" fmla="*/ 238585 h 2128862"/>
              <a:gd name="connsiteX30117" fmla="*/ 1270858 w 2482948"/>
              <a:gd name="connsiteY30117" fmla="*/ 259519 h 2128862"/>
              <a:gd name="connsiteX30118" fmla="*/ 1268701 w 2482948"/>
              <a:gd name="connsiteY30118" fmla="*/ 273780 h 2128862"/>
              <a:gd name="connsiteX30119" fmla="*/ 1270858 w 2482948"/>
              <a:gd name="connsiteY30119" fmla="*/ 259519 h 2128862"/>
              <a:gd name="connsiteX30120" fmla="*/ 1270858 w 2482948"/>
              <a:gd name="connsiteY30120" fmla="*/ 259519 h 2128862"/>
              <a:gd name="connsiteX30121" fmla="*/ 1276918 w 2482948"/>
              <a:gd name="connsiteY30121" fmla="*/ 242446 h 2128862"/>
              <a:gd name="connsiteX30122" fmla="*/ 1272355 w 2482948"/>
              <a:gd name="connsiteY30122" fmla="*/ 229561 h 2128862"/>
              <a:gd name="connsiteX30123" fmla="*/ 1272355 w 2482948"/>
              <a:gd name="connsiteY30123" fmla="*/ 229561 h 2128862"/>
              <a:gd name="connsiteX30124" fmla="*/ 995623 w 2482948"/>
              <a:gd name="connsiteY30124" fmla="*/ 222057 h 2128862"/>
              <a:gd name="connsiteX30125" fmla="*/ 985621 w 2482948"/>
              <a:gd name="connsiteY30125" fmla="*/ 230067 h 2128862"/>
              <a:gd name="connsiteX30126" fmla="*/ 986840 w 2482948"/>
              <a:gd name="connsiteY30126" fmla="*/ 235297 h 2128862"/>
              <a:gd name="connsiteX30127" fmla="*/ 989483 w 2482948"/>
              <a:gd name="connsiteY30127" fmla="*/ 232955 h 2128862"/>
              <a:gd name="connsiteX30128" fmla="*/ 996807 w 2482948"/>
              <a:gd name="connsiteY30128" fmla="*/ 226064 h 2128862"/>
              <a:gd name="connsiteX30129" fmla="*/ 887457 w 2482948"/>
              <a:gd name="connsiteY30129" fmla="*/ 221942 h 2128862"/>
              <a:gd name="connsiteX30130" fmla="*/ 887210 w 2482948"/>
              <a:gd name="connsiteY30130" fmla="*/ 222390 h 2128862"/>
              <a:gd name="connsiteX30131" fmla="*/ 887156 w 2482948"/>
              <a:gd name="connsiteY30131" fmla="*/ 222486 h 2128862"/>
              <a:gd name="connsiteX30132" fmla="*/ 887239 w 2482948"/>
              <a:gd name="connsiteY30132" fmla="*/ 222937 h 2128862"/>
              <a:gd name="connsiteX30133" fmla="*/ 1033255 w 2482948"/>
              <a:gd name="connsiteY30133" fmla="*/ 221381 h 2128862"/>
              <a:gd name="connsiteX30134" fmla="*/ 1025758 w 2482948"/>
              <a:gd name="connsiteY30134" fmla="*/ 231870 h 2128862"/>
              <a:gd name="connsiteX30135" fmla="*/ 1025952 w 2482948"/>
              <a:gd name="connsiteY30135" fmla="*/ 232648 h 2128862"/>
              <a:gd name="connsiteX30136" fmla="*/ 939043 w 2482948"/>
              <a:gd name="connsiteY30136" fmla="*/ 221239 h 2128862"/>
              <a:gd name="connsiteX30137" fmla="*/ 937429 w 2482948"/>
              <a:gd name="connsiteY30137" fmla="*/ 222174 h 2128862"/>
              <a:gd name="connsiteX30138" fmla="*/ 926410 w 2482948"/>
              <a:gd name="connsiteY30138" fmla="*/ 228554 h 2128862"/>
              <a:gd name="connsiteX30139" fmla="*/ 928491 w 2482948"/>
              <a:gd name="connsiteY30139" fmla="*/ 236696 h 2128862"/>
              <a:gd name="connsiteX30140" fmla="*/ 928579 w 2482948"/>
              <a:gd name="connsiteY30140" fmla="*/ 237137 h 2128862"/>
              <a:gd name="connsiteX30141" fmla="*/ 941233 w 2482948"/>
              <a:gd name="connsiteY30141" fmla="*/ 229046 h 2128862"/>
              <a:gd name="connsiteX30142" fmla="*/ 719987 w 2482948"/>
              <a:gd name="connsiteY30142" fmla="*/ 220675 h 2128862"/>
              <a:gd name="connsiteX30143" fmla="*/ 705998 w 2482948"/>
              <a:gd name="connsiteY30143" fmla="*/ 239076 h 2128862"/>
              <a:gd name="connsiteX30144" fmla="*/ 705476 w 2482948"/>
              <a:gd name="connsiteY30144" fmla="*/ 246647 h 2128862"/>
              <a:gd name="connsiteX30145" fmla="*/ 718987 w 2482948"/>
              <a:gd name="connsiteY30145" fmla="*/ 229172 h 2128862"/>
              <a:gd name="connsiteX30146" fmla="*/ 719725 w 2482948"/>
              <a:gd name="connsiteY30146" fmla="*/ 228218 h 2128862"/>
              <a:gd name="connsiteX30147" fmla="*/ 732620 w 2482948"/>
              <a:gd name="connsiteY30147" fmla="*/ 219061 h 2128862"/>
              <a:gd name="connsiteX30148" fmla="*/ 728559 w 2482948"/>
              <a:gd name="connsiteY30148" fmla="*/ 224332 h 2128862"/>
              <a:gd name="connsiteX30149" fmla="*/ 724633 w 2482948"/>
              <a:gd name="connsiteY30149" fmla="*/ 229429 h 2128862"/>
              <a:gd name="connsiteX30150" fmla="*/ 724045 w 2482948"/>
              <a:gd name="connsiteY30150" fmla="*/ 230192 h 2128862"/>
              <a:gd name="connsiteX30151" fmla="*/ 723993 w 2482948"/>
              <a:gd name="connsiteY30151" fmla="*/ 231700 h 2128862"/>
              <a:gd name="connsiteX30152" fmla="*/ 723973 w 2482948"/>
              <a:gd name="connsiteY30152" fmla="*/ 232299 h 2128862"/>
              <a:gd name="connsiteX30153" fmla="*/ 726201 w 2482948"/>
              <a:gd name="connsiteY30153" fmla="*/ 230365 h 2128862"/>
              <a:gd name="connsiteX30154" fmla="*/ 727455 w 2482948"/>
              <a:gd name="connsiteY30154" fmla="*/ 229505 h 2128862"/>
              <a:gd name="connsiteX30155" fmla="*/ 729531 w 2482948"/>
              <a:gd name="connsiteY30155" fmla="*/ 227718 h 2128862"/>
              <a:gd name="connsiteX30156" fmla="*/ 731039 w 2482948"/>
              <a:gd name="connsiteY30156" fmla="*/ 226656 h 2128862"/>
              <a:gd name="connsiteX30157" fmla="*/ 735386 w 2482948"/>
              <a:gd name="connsiteY30157" fmla="*/ 223591 h 2128862"/>
              <a:gd name="connsiteX30158" fmla="*/ 736402 w 2482948"/>
              <a:gd name="connsiteY30158" fmla="*/ 222281 h 2128862"/>
              <a:gd name="connsiteX30159" fmla="*/ 736668 w 2482948"/>
              <a:gd name="connsiteY30159" fmla="*/ 221938 h 2128862"/>
              <a:gd name="connsiteX30160" fmla="*/ 737044 w 2482948"/>
              <a:gd name="connsiteY30160" fmla="*/ 221453 h 2128862"/>
              <a:gd name="connsiteX30161" fmla="*/ 736555 w 2482948"/>
              <a:gd name="connsiteY30161" fmla="*/ 221188 h 2128862"/>
              <a:gd name="connsiteX30162" fmla="*/ 918925 w 2482948"/>
              <a:gd name="connsiteY30162" fmla="*/ 218169 h 2128862"/>
              <a:gd name="connsiteX30163" fmla="*/ 915037 w 2482948"/>
              <a:gd name="connsiteY30163" fmla="*/ 220183 h 2128862"/>
              <a:gd name="connsiteX30164" fmla="*/ 910942 w 2482948"/>
              <a:gd name="connsiteY30164" fmla="*/ 225551 h 2128862"/>
              <a:gd name="connsiteX30165" fmla="*/ 907576 w 2482948"/>
              <a:gd name="connsiteY30165" fmla="*/ 229964 h 2128862"/>
              <a:gd name="connsiteX30166" fmla="*/ 908486 w 2482948"/>
              <a:gd name="connsiteY30166" fmla="*/ 234067 h 2128862"/>
              <a:gd name="connsiteX30167" fmla="*/ 908527 w 2482948"/>
              <a:gd name="connsiteY30167" fmla="*/ 234253 h 2128862"/>
              <a:gd name="connsiteX30168" fmla="*/ 908530 w 2482948"/>
              <a:gd name="connsiteY30168" fmla="*/ 234266 h 2128862"/>
              <a:gd name="connsiteX30169" fmla="*/ 921140 w 2482948"/>
              <a:gd name="connsiteY30169" fmla="*/ 226994 h 2128862"/>
              <a:gd name="connsiteX30170" fmla="*/ 772697 w 2482948"/>
              <a:gd name="connsiteY30170" fmla="*/ 217971 h 2128862"/>
              <a:gd name="connsiteX30171" fmla="*/ 771695 w 2482948"/>
              <a:gd name="connsiteY30171" fmla="*/ 219269 h 2128862"/>
              <a:gd name="connsiteX30172" fmla="*/ 772093 w 2482948"/>
              <a:gd name="connsiteY30172" fmla="*/ 218981 h 2128862"/>
              <a:gd name="connsiteX30173" fmla="*/ 772659 w 2482948"/>
              <a:gd name="connsiteY30173" fmla="*/ 218570 h 2128862"/>
              <a:gd name="connsiteX30174" fmla="*/ 772672 w 2482948"/>
              <a:gd name="connsiteY30174" fmla="*/ 218372 h 2128862"/>
              <a:gd name="connsiteX30175" fmla="*/ 1013494 w 2482948"/>
              <a:gd name="connsiteY30175" fmla="*/ 217912 h 2128862"/>
              <a:gd name="connsiteX30176" fmla="*/ 1004499 w 2482948"/>
              <a:gd name="connsiteY30176" fmla="*/ 226511 h 2128862"/>
              <a:gd name="connsiteX30177" fmla="*/ 1005019 w 2482948"/>
              <a:gd name="connsiteY30177" fmla="*/ 228661 h 2128862"/>
              <a:gd name="connsiteX30178" fmla="*/ 1013914 w 2482948"/>
              <a:gd name="connsiteY30178" fmla="*/ 219261 h 2128862"/>
              <a:gd name="connsiteX30179" fmla="*/ 657274 w 2482948"/>
              <a:gd name="connsiteY30179" fmla="*/ 216339 h 2128862"/>
              <a:gd name="connsiteX30180" fmla="*/ 648526 w 2482948"/>
              <a:gd name="connsiteY30180" fmla="*/ 227384 h 2128862"/>
              <a:gd name="connsiteX30181" fmla="*/ 652654 w 2482948"/>
              <a:gd name="connsiteY30181" fmla="*/ 223818 h 2128862"/>
              <a:gd name="connsiteX30182" fmla="*/ 655861 w 2482948"/>
              <a:gd name="connsiteY30182" fmla="*/ 221047 h 2128862"/>
              <a:gd name="connsiteX30183" fmla="*/ 656977 w 2482948"/>
              <a:gd name="connsiteY30183" fmla="*/ 217329 h 2128862"/>
              <a:gd name="connsiteX30184" fmla="*/ 1031570 w 2482948"/>
              <a:gd name="connsiteY30184" fmla="*/ 216317 h 2128862"/>
              <a:gd name="connsiteX30185" fmla="*/ 1031523 w 2482948"/>
              <a:gd name="connsiteY30185" fmla="*/ 216374 h 2128862"/>
              <a:gd name="connsiteX30186" fmla="*/ 1024111 w 2482948"/>
              <a:gd name="connsiteY30186" fmla="*/ 225291 h 2128862"/>
              <a:gd name="connsiteX30187" fmla="*/ 1024243 w 2482948"/>
              <a:gd name="connsiteY30187" fmla="*/ 225816 h 2128862"/>
              <a:gd name="connsiteX30188" fmla="*/ 1024347 w 2482948"/>
              <a:gd name="connsiteY30188" fmla="*/ 226232 h 2128862"/>
              <a:gd name="connsiteX30189" fmla="*/ 1024414 w 2482948"/>
              <a:gd name="connsiteY30189" fmla="*/ 226501 h 2128862"/>
              <a:gd name="connsiteX30190" fmla="*/ 561898 w 2482948"/>
              <a:gd name="connsiteY30190" fmla="*/ 216098 h 2128862"/>
              <a:gd name="connsiteX30191" fmla="*/ 538204 w 2482948"/>
              <a:gd name="connsiteY30191" fmla="*/ 240777 h 2128862"/>
              <a:gd name="connsiteX30192" fmla="*/ 531933 w 2482948"/>
              <a:gd name="connsiteY30192" fmla="*/ 261704 h 2128862"/>
              <a:gd name="connsiteX30193" fmla="*/ 530598 w 2482948"/>
              <a:gd name="connsiteY30193" fmla="*/ 266160 h 2128862"/>
              <a:gd name="connsiteX30194" fmla="*/ 530074 w 2482948"/>
              <a:gd name="connsiteY30194" fmla="*/ 267909 h 2128862"/>
              <a:gd name="connsiteX30195" fmla="*/ 544637 w 2482948"/>
              <a:gd name="connsiteY30195" fmla="*/ 252305 h 2128862"/>
              <a:gd name="connsiteX30196" fmla="*/ 552359 w 2482948"/>
              <a:gd name="connsiteY30196" fmla="*/ 236106 h 2128862"/>
              <a:gd name="connsiteX30197" fmla="*/ 670771 w 2482948"/>
              <a:gd name="connsiteY30197" fmla="*/ 215934 h 2128862"/>
              <a:gd name="connsiteX30198" fmla="*/ 659513 w 2482948"/>
              <a:gd name="connsiteY30198" fmla="*/ 225650 h 2128862"/>
              <a:gd name="connsiteX30199" fmla="*/ 657051 w 2482948"/>
              <a:gd name="connsiteY30199" fmla="*/ 233908 h 2128862"/>
              <a:gd name="connsiteX30200" fmla="*/ 670019 w 2482948"/>
              <a:gd name="connsiteY30200" fmla="*/ 216920 h 2128862"/>
              <a:gd name="connsiteX30201" fmla="*/ 1075689 w 2482948"/>
              <a:gd name="connsiteY30201" fmla="*/ 215715 h 2128862"/>
              <a:gd name="connsiteX30202" fmla="*/ 1076020 w 2482948"/>
              <a:gd name="connsiteY30202" fmla="*/ 223556 h 2128862"/>
              <a:gd name="connsiteX30203" fmla="*/ 1070450 w 2482948"/>
              <a:gd name="connsiteY30203" fmla="*/ 249979 h 2128862"/>
              <a:gd name="connsiteX30204" fmla="*/ 1071289 w 2482948"/>
              <a:gd name="connsiteY30204" fmla="*/ 253094 h 2128862"/>
              <a:gd name="connsiteX30205" fmla="*/ 1077673 w 2482948"/>
              <a:gd name="connsiteY30205" fmla="*/ 227968 h 2128862"/>
              <a:gd name="connsiteX30206" fmla="*/ 1077673 w 2482948"/>
              <a:gd name="connsiteY30206" fmla="*/ 222632 h 2128862"/>
              <a:gd name="connsiteX30207" fmla="*/ 1077480 w 2482948"/>
              <a:gd name="connsiteY30207" fmla="*/ 221960 h 2128862"/>
              <a:gd name="connsiteX30208" fmla="*/ 726009 w 2482948"/>
              <a:gd name="connsiteY30208" fmla="*/ 215488 h 2128862"/>
              <a:gd name="connsiteX30209" fmla="*/ 725855 w 2482948"/>
              <a:gd name="connsiteY30209" fmla="*/ 215606 h 2128862"/>
              <a:gd name="connsiteX30210" fmla="*/ 724950 w 2482948"/>
              <a:gd name="connsiteY30210" fmla="*/ 216302 h 2128862"/>
              <a:gd name="connsiteX30211" fmla="*/ 724433 w 2482948"/>
              <a:gd name="connsiteY30211" fmla="*/ 218949 h 2128862"/>
              <a:gd name="connsiteX30212" fmla="*/ 724334 w 2482948"/>
              <a:gd name="connsiteY30212" fmla="*/ 221829 h 2128862"/>
              <a:gd name="connsiteX30213" fmla="*/ 724318 w 2482948"/>
              <a:gd name="connsiteY30213" fmla="*/ 222277 h 2128862"/>
              <a:gd name="connsiteX30214" fmla="*/ 727005 w 2482948"/>
              <a:gd name="connsiteY30214" fmla="*/ 218802 h 2128862"/>
              <a:gd name="connsiteX30215" fmla="*/ 728519 w 2482948"/>
              <a:gd name="connsiteY30215" fmla="*/ 216844 h 2128862"/>
              <a:gd name="connsiteX30216" fmla="*/ 975505 w 2482948"/>
              <a:gd name="connsiteY30216" fmla="*/ 212956 h 2128862"/>
              <a:gd name="connsiteX30217" fmla="*/ 963397 w 2482948"/>
              <a:gd name="connsiteY30217" fmla="*/ 220760 h 2128862"/>
              <a:gd name="connsiteX30218" fmla="*/ 965312 w 2482948"/>
              <a:gd name="connsiteY30218" fmla="*/ 226709 h 2128862"/>
              <a:gd name="connsiteX30219" fmla="*/ 966613 w 2482948"/>
              <a:gd name="connsiteY30219" fmla="*/ 225765 h 2128862"/>
              <a:gd name="connsiteX30220" fmla="*/ 977296 w 2482948"/>
              <a:gd name="connsiteY30220" fmla="*/ 218012 h 2128862"/>
              <a:gd name="connsiteX30221" fmla="*/ 976421 w 2482948"/>
              <a:gd name="connsiteY30221" fmla="*/ 215543 h 2128862"/>
              <a:gd name="connsiteX30222" fmla="*/ 1095198 w 2482948"/>
              <a:gd name="connsiteY30222" fmla="*/ 212680 h 2128862"/>
              <a:gd name="connsiteX30223" fmla="*/ 1094327 w 2482948"/>
              <a:gd name="connsiteY30223" fmla="*/ 231634 h 2128862"/>
              <a:gd name="connsiteX30224" fmla="*/ 1095698 w 2482948"/>
              <a:gd name="connsiteY30224" fmla="*/ 213672 h 2128862"/>
              <a:gd name="connsiteX30225" fmla="*/ 1095449 w 2482948"/>
              <a:gd name="connsiteY30225" fmla="*/ 213179 h 2128862"/>
              <a:gd name="connsiteX30226" fmla="*/ 1095422 w 2482948"/>
              <a:gd name="connsiteY30226" fmla="*/ 213125 h 2128862"/>
              <a:gd name="connsiteX30227" fmla="*/ 992781 w 2482948"/>
              <a:gd name="connsiteY30227" fmla="*/ 212440 h 2128862"/>
              <a:gd name="connsiteX30228" fmla="*/ 982600 w 2482948"/>
              <a:gd name="connsiteY30228" fmla="*/ 219993 h 2128862"/>
              <a:gd name="connsiteX30229" fmla="*/ 984355 w 2482948"/>
              <a:gd name="connsiteY30229" fmla="*/ 225003 h 2128862"/>
              <a:gd name="connsiteX30230" fmla="*/ 988535 w 2482948"/>
              <a:gd name="connsiteY30230" fmla="*/ 221593 h 2128862"/>
              <a:gd name="connsiteX30231" fmla="*/ 994135 w 2482948"/>
              <a:gd name="connsiteY30231" fmla="*/ 217024 h 2128862"/>
              <a:gd name="connsiteX30232" fmla="*/ 1065863 w 2482948"/>
              <a:gd name="connsiteY30232" fmla="*/ 212328 h 2128862"/>
              <a:gd name="connsiteX30233" fmla="*/ 1065954 w 2482948"/>
              <a:gd name="connsiteY30233" fmla="*/ 215283 h 2128862"/>
              <a:gd name="connsiteX30234" fmla="*/ 1063935 w 2482948"/>
              <a:gd name="connsiteY30234" fmla="*/ 225792 h 2128862"/>
              <a:gd name="connsiteX30235" fmla="*/ 1064488 w 2482948"/>
              <a:gd name="connsiteY30235" fmla="*/ 227845 h 2128862"/>
              <a:gd name="connsiteX30236" fmla="*/ 1066368 w 2482948"/>
              <a:gd name="connsiteY30236" fmla="*/ 219419 h 2128862"/>
              <a:gd name="connsiteX30237" fmla="*/ 955405 w 2482948"/>
              <a:gd name="connsiteY30237" fmla="*/ 211816 h 2128862"/>
              <a:gd name="connsiteX30238" fmla="*/ 946889 w 2482948"/>
              <a:gd name="connsiteY30238" fmla="*/ 216696 h 2128862"/>
              <a:gd name="connsiteX30239" fmla="*/ 943834 w 2482948"/>
              <a:gd name="connsiteY30239" fmla="*/ 218465 h 2128862"/>
              <a:gd name="connsiteX30240" fmla="*/ 943196 w 2482948"/>
              <a:gd name="connsiteY30240" fmla="*/ 218834 h 2128862"/>
              <a:gd name="connsiteX30241" fmla="*/ 945304 w 2482948"/>
              <a:gd name="connsiteY30241" fmla="*/ 226442 h 2128862"/>
              <a:gd name="connsiteX30242" fmla="*/ 957577 w 2482948"/>
              <a:gd name="connsiteY30242" fmla="*/ 218595 h 2128862"/>
              <a:gd name="connsiteX30243" fmla="*/ 955458 w 2482948"/>
              <a:gd name="connsiteY30243" fmla="*/ 211980 h 2128862"/>
              <a:gd name="connsiteX30244" fmla="*/ 620422 w 2482948"/>
              <a:gd name="connsiteY30244" fmla="*/ 211071 h 2128862"/>
              <a:gd name="connsiteX30245" fmla="*/ 611637 w 2482948"/>
              <a:gd name="connsiteY30245" fmla="*/ 218449 h 2128862"/>
              <a:gd name="connsiteX30246" fmla="*/ 609178 w 2482948"/>
              <a:gd name="connsiteY30246" fmla="*/ 223674 h 2128862"/>
              <a:gd name="connsiteX30247" fmla="*/ 609063 w 2482948"/>
              <a:gd name="connsiteY30247" fmla="*/ 223919 h 2128862"/>
              <a:gd name="connsiteX30248" fmla="*/ 607466 w 2482948"/>
              <a:gd name="connsiteY30248" fmla="*/ 227312 h 2128862"/>
              <a:gd name="connsiteX30249" fmla="*/ 607462 w 2482948"/>
              <a:gd name="connsiteY30249" fmla="*/ 227333 h 2128862"/>
              <a:gd name="connsiteX30250" fmla="*/ 607436 w 2482948"/>
              <a:gd name="connsiteY30250" fmla="*/ 227463 h 2128862"/>
              <a:gd name="connsiteX30251" fmla="*/ 607287 w 2482948"/>
              <a:gd name="connsiteY30251" fmla="*/ 228199 h 2128862"/>
              <a:gd name="connsiteX30252" fmla="*/ 610673 w 2482948"/>
              <a:gd name="connsiteY30252" fmla="*/ 223784 h 2128862"/>
              <a:gd name="connsiteX30253" fmla="*/ 617502 w 2482948"/>
              <a:gd name="connsiteY30253" fmla="*/ 214878 h 2128862"/>
              <a:gd name="connsiteX30254" fmla="*/ 594602 w 2482948"/>
              <a:gd name="connsiteY30254" fmla="*/ 210651 h 2128862"/>
              <a:gd name="connsiteX30255" fmla="*/ 576106 w 2482948"/>
              <a:gd name="connsiteY30255" fmla="*/ 229874 h 2128862"/>
              <a:gd name="connsiteX30256" fmla="*/ 564821 w 2482948"/>
              <a:gd name="connsiteY30256" fmla="*/ 257208 h 2128862"/>
              <a:gd name="connsiteX30257" fmla="*/ 586777 w 2482948"/>
              <a:gd name="connsiteY30257" fmla="*/ 236023 h 2128862"/>
              <a:gd name="connsiteX30258" fmla="*/ 587802 w 2482948"/>
              <a:gd name="connsiteY30258" fmla="*/ 232697 h 2128862"/>
              <a:gd name="connsiteX30259" fmla="*/ 590235 w 2482948"/>
              <a:gd name="connsiteY30259" fmla="*/ 224810 h 2128862"/>
              <a:gd name="connsiteX30260" fmla="*/ 705140 w 2482948"/>
              <a:gd name="connsiteY30260" fmla="*/ 210324 h 2128862"/>
              <a:gd name="connsiteX30261" fmla="*/ 692196 w 2482948"/>
              <a:gd name="connsiteY30261" fmla="*/ 226994 h 2128862"/>
              <a:gd name="connsiteX30262" fmla="*/ 690366 w 2482948"/>
              <a:gd name="connsiteY30262" fmla="*/ 236405 h 2128862"/>
              <a:gd name="connsiteX30263" fmla="*/ 694117 w 2482948"/>
              <a:gd name="connsiteY30263" fmla="*/ 231528 h 2128862"/>
              <a:gd name="connsiteX30264" fmla="*/ 703427 w 2482948"/>
              <a:gd name="connsiteY30264" fmla="*/ 219425 h 2128862"/>
              <a:gd name="connsiteX30265" fmla="*/ 703501 w 2482948"/>
              <a:gd name="connsiteY30265" fmla="*/ 218346 h 2128862"/>
              <a:gd name="connsiteX30266" fmla="*/ 703652 w 2482948"/>
              <a:gd name="connsiteY30266" fmla="*/ 216116 h 2128862"/>
              <a:gd name="connsiteX30267" fmla="*/ 716364 w 2482948"/>
              <a:gd name="connsiteY30267" fmla="*/ 210273 h 2128862"/>
              <a:gd name="connsiteX30268" fmla="*/ 715258 w 2482948"/>
              <a:gd name="connsiteY30268" fmla="*/ 211713 h 2128862"/>
              <a:gd name="connsiteX30269" fmla="*/ 712030 w 2482948"/>
              <a:gd name="connsiteY30269" fmla="*/ 215914 h 2128862"/>
              <a:gd name="connsiteX30270" fmla="*/ 707157 w 2482948"/>
              <a:gd name="connsiteY30270" fmla="*/ 222256 h 2128862"/>
              <a:gd name="connsiteX30271" fmla="*/ 707053 w 2482948"/>
              <a:gd name="connsiteY30271" fmla="*/ 223772 h 2128862"/>
              <a:gd name="connsiteX30272" fmla="*/ 712807 w 2482948"/>
              <a:gd name="connsiteY30272" fmla="*/ 219356 h 2128862"/>
              <a:gd name="connsiteX30273" fmla="*/ 718869 w 2482948"/>
              <a:gd name="connsiteY30273" fmla="*/ 213981 h 2128862"/>
              <a:gd name="connsiteX30274" fmla="*/ 719751 w 2482948"/>
              <a:gd name="connsiteY30274" fmla="*/ 213359 h 2128862"/>
              <a:gd name="connsiteX30275" fmla="*/ 720434 w 2482948"/>
              <a:gd name="connsiteY30275" fmla="*/ 212474 h 2128862"/>
              <a:gd name="connsiteX30276" fmla="*/ 733461 w 2482948"/>
              <a:gd name="connsiteY30276" fmla="*/ 209805 h 2128862"/>
              <a:gd name="connsiteX30277" fmla="*/ 732803 w 2482948"/>
              <a:gd name="connsiteY30277" fmla="*/ 210270 h 2128862"/>
              <a:gd name="connsiteX30278" fmla="*/ 738781 w 2482948"/>
              <a:gd name="connsiteY30278" fmla="*/ 212421 h 2128862"/>
              <a:gd name="connsiteX30279" fmla="*/ 737124 w 2482948"/>
              <a:gd name="connsiteY30279" fmla="*/ 211607 h 2128862"/>
              <a:gd name="connsiteX30280" fmla="*/ 935738 w 2482948"/>
              <a:gd name="connsiteY30280" fmla="*/ 209462 h 2128862"/>
              <a:gd name="connsiteX30281" fmla="*/ 923190 w 2482948"/>
              <a:gd name="connsiteY30281" fmla="*/ 215961 h 2128862"/>
              <a:gd name="connsiteX30282" fmla="*/ 925385 w 2482948"/>
              <a:gd name="connsiteY30282" fmla="*/ 224546 h 2128862"/>
              <a:gd name="connsiteX30283" fmla="*/ 937939 w 2482948"/>
              <a:gd name="connsiteY30283" fmla="*/ 217306 h 2128862"/>
              <a:gd name="connsiteX30284" fmla="*/ 1010843 w 2482948"/>
              <a:gd name="connsiteY30284" fmla="*/ 209392 h 2128862"/>
              <a:gd name="connsiteX30285" fmla="*/ 1008814 w 2482948"/>
              <a:gd name="connsiteY30285" fmla="*/ 211119 h 2128862"/>
              <a:gd name="connsiteX30286" fmla="*/ 1001566 w 2482948"/>
              <a:gd name="connsiteY30286" fmla="*/ 217287 h 2128862"/>
              <a:gd name="connsiteX30287" fmla="*/ 1002131 w 2482948"/>
              <a:gd name="connsiteY30287" fmla="*/ 218746 h 2128862"/>
              <a:gd name="connsiteX30288" fmla="*/ 1002787 w 2482948"/>
              <a:gd name="connsiteY30288" fmla="*/ 220436 h 2128862"/>
              <a:gd name="connsiteX30289" fmla="*/ 1011676 w 2482948"/>
              <a:gd name="connsiteY30289" fmla="*/ 212070 h 2128862"/>
              <a:gd name="connsiteX30290" fmla="*/ 1011411 w 2482948"/>
              <a:gd name="connsiteY30290" fmla="*/ 211219 h 2128862"/>
              <a:gd name="connsiteX30291" fmla="*/ 1052281 w 2482948"/>
              <a:gd name="connsiteY30291" fmla="*/ 207700 h 2128862"/>
              <a:gd name="connsiteX30292" fmla="*/ 1050989 w 2482948"/>
              <a:gd name="connsiteY30292" fmla="*/ 213242 h 2128862"/>
              <a:gd name="connsiteX30293" fmla="*/ 1049273 w 2482948"/>
              <a:gd name="connsiteY30293" fmla="*/ 221343 h 2128862"/>
              <a:gd name="connsiteX30294" fmla="*/ 1049217 w 2482948"/>
              <a:gd name="connsiteY30294" fmla="*/ 221606 h 2128862"/>
              <a:gd name="connsiteX30295" fmla="*/ 1047059 w 2482948"/>
              <a:gd name="connsiteY30295" fmla="*/ 234414 h 2128862"/>
              <a:gd name="connsiteX30296" fmla="*/ 1046722 w 2482948"/>
              <a:gd name="connsiteY30296" fmla="*/ 236415 h 2128862"/>
              <a:gd name="connsiteX30297" fmla="*/ 1051536 w 2482948"/>
              <a:gd name="connsiteY30297" fmla="*/ 254638 h 2128862"/>
              <a:gd name="connsiteX30298" fmla="*/ 1058628 w 2482948"/>
              <a:gd name="connsiteY30298" fmla="*/ 224995 h 2128862"/>
              <a:gd name="connsiteX30299" fmla="*/ 1056027 w 2482948"/>
              <a:gd name="connsiteY30299" fmla="*/ 215465 h 2128862"/>
              <a:gd name="connsiteX30300" fmla="*/ 710062 w 2482948"/>
              <a:gd name="connsiteY30300" fmla="*/ 206867 h 2128862"/>
              <a:gd name="connsiteX30301" fmla="*/ 708533 w 2482948"/>
              <a:gd name="connsiteY30301" fmla="*/ 212788 h 2128862"/>
              <a:gd name="connsiteX30302" fmla="*/ 709694 w 2482948"/>
              <a:gd name="connsiteY30302" fmla="*/ 211278 h 2128862"/>
              <a:gd name="connsiteX30303" fmla="*/ 710672 w 2482948"/>
              <a:gd name="connsiteY30303" fmla="*/ 210006 h 2128862"/>
              <a:gd name="connsiteX30304" fmla="*/ 712199 w 2482948"/>
              <a:gd name="connsiteY30304" fmla="*/ 208022 h 2128862"/>
              <a:gd name="connsiteX30305" fmla="*/ 726814 w 2482948"/>
              <a:gd name="connsiteY30305" fmla="*/ 206767 h 2128862"/>
              <a:gd name="connsiteX30306" fmla="*/ 726629 w 2482948"/>
              <a:gd name="connsiteY30306" fmla="*/ 207714 h 2128862"/>
              <a:gd name="connsiteX30307" fmla="*/ 727260 w 2482948"/>
              <a:gd name="connsiteY30307" fmla="*/ 208062 h 2128862"/>
              <a:gd name="connsiteX30308" fmla="*/ 728351 w 2482948"/>
              <a:gd name="connsiteY30308" fmla="*/ 207292 h 2128862"/>
              <a:gd name="connsiteX30309" fmla="*/ 728244 w 2482948"/>
              <a:gd name="connsiteY30309" fmla="*/ 207239 h 2128862"/>
              <a:gd name="connsiteX30310" fmla="*/ 728096 w 2482948"/>
              <a:gd name="connsiteY30310" fmla="*/ 207166 h 2128862"/>
              <a:gd name="connsiteX30311" fmla="*/ 728018 w 2482948"/>
              <a:gd name="connsiteY30311" fmla="*/ 207128 h 2128862"/>
              <a:gd name="connsiteX30312" fmla="*/ 727128 w 2482948"/>
              <a:gd name="connsiteY30312" fmla="*/ 206861 h 2128862"/>
              <a:gd name="connsiteX30313" fmla="*/ 990145 w 2482948"/>
              <a:gd name="connsiteY30313" fmla="*/ 203519 h 2128862"/>
              <a:gd name="connsiteX30314" fmla="*/ 979281 w 2482948"/>
              <a:gd name="connsiteY30314" fmla="*/ 210521 h 2128862"/>
              <a:gd name="connsiteX30315" fmla="*/ 980971 w 2482948"/>
              <a:gd name="connsiteY30315" fmla="*/ 215345 h 2128862"/>
              <a:gd name="connsiteX30316" fmla="*/ 991402 w 2482948"/>
              <a:gd name="connsiteY30316" fmla="*/ 207774 h 2128862"/>
              <a:gd name="connsiteX30317" fmla="*/ 991225 w 2482948"/>
              <a:gd name="connsiteY30317" fmla="*/ 207173 h 2128862"/>
              <a:gd name="connsiteX30318" fmla="*/ 990828 w 2482948"/>
              <a:gd name="connsiteY30318" fmla="*/ 205830 h 2128862"/>
              <a:gd name="connsiteX30319" fmla="*/ 971788 w 2482948"/>
              <a:gd name="connsiteY30319" fmla="*/ 202465 h 2128862"/>
              <a:gd name="connsiteX30320" fmla="*/ 967633 w 2482948"/>
              <a:gd name="connsiteY30320" fmla="*/ 204829 h 2128862"/>
              <a:gd name="connsiteX30321" fmla="*/ 962740 w 2482948"/>
              <a:gd name="connsiteY30321" fmla="*/ 207614 h 2128862"/>
              <a:gd name="connsiteX30322" fmla="*/ 959722 w 2482948"/>
              <a:gd name="connsiteY30322" fmla="*/ 209343 h 2128862"/>
              <a:gd name="connsiteX30323" fmla="*/ 961820 w 2482948"/>
              <a:gd name="connsiteY30323" fmla="*/ 215860 h 2128862"/>
              <a:gd name="connsiteX30324" fmla="*/ 971779 w 2482948"/>
              <a:gd name="connsiteY30324" fmla="*/ 209423 h 2128862"/>
              <a:gd name="connsiteX30325" fmla="*/ 973792 w 2482948"/>
              <a:gd name="connsiteY30325" fmla="*/ 208122 h 2128862"/>
              <a:gd name="connsiteX30326" fmla="*/ 973639 w 2482948"/>
              <a:gd name="connsiteY30326" fmla="*/ 207689 h 2128862"/>
              <a:gd name="connsiteX30327" fmla="*/ 1029693 w 2482948"/>
              <a:gd name="connsiteY30327" fmla="*/ 202425 h 2128862"/>
              <a:gd name="connsiteX30328" fmla="*/ 1019583 w 2482948"/>
              <a:gd name="connsiteY30328" fmla="*/ 212090 h 2128862"/>
              <a:gd name="connsiteX30329" fmla="*/ 1019697 w 2482948"/>
              <a:gd name="connsiteY30329" fmla="*/ 212363 h 2128862"/>
              <a:gd name="connsiteX30330" fmla="*/ 1019925 w 2482948"/>
              <a:gd name="connsiteY30330" fmla="*/ 212909 h 2128862"/>
              <a:gd name="connsiteX30331" fmla="*/ 1029743 w 2482948"/>
              <a:gd name="connsiteY30331" fmla="*/ 202534 h 2128862"/>
              <a:gd name="connsiteX30332" fmla="*/ 677256 w 2482948"/>
              <a:gd name="connsiteY30332" fmla="*/ 202291 h 2128862"/>
              <a:gd name="connsiteX30333" fmla="*/ 677210 w 2482948"/>
              <a:gd name="connsiteY30333" fmla="*/ 202350 h 2128862"/>
              <a:gd name="connsiteX30334" fmla="*/ 677116 w 2482948"/>
              <a:gd name="connsiteY30334" fmla="*/ 202469 h 2128862"/>
              <a:gd name="connsiteX30335" fmla="*/ 676573 w 2482948"/>
              <a:gd name="connsiteY30335" fmla="*/ 203154 h 2128862"/>
              <a:gd name="connsiteX30336" fmla="*/ 677170 w 2482948"/>
              <a:gd name="connsiteY30336" fmla="*/ 202638 h 2128862"/>
              <a:gd name="connsiteX30337" fmla="*/ 700278 w 2482948"/>
              <a:gd name="connsiteY30337" fmla="*/ 201577 h 2128862"/>
              <a:gd name="connsiteX30338" fmla="*/ 696061 w 2482948"/>
              <a:gd name="connsiteY30338" fmla="*/ 207108 h 2128862"/>
              <a:gd name="connsiteX30339" fmla="*/ 695482 w 2482948"/>
              <a:gd name="connsiteY30339" fmla="*/ 210089 h 2128862"/>
              <a:gd name="connsiteX30340" fmla="*/ 700823 w 2482948"/>
              <a:gd name="connsiteY30340" fmla="*/ 206084 h 2128862"/>
              <a:gd name="connsiteX30341" fmla="*/ 704087 w 2482948"/>
              <a:gd name="connsiteY30341" fmla="*/ 203637 h 2128862"/>
              <a:gd name="connsiteX30342" fmla="*/ 1095719 w 2482948"/>
              <a:gd name="connsiteY30342" fmla="*/ 201338 h 2128862"/>
              <a:gd name="connsiteX30343" fmla="*/ 1095613 w 2482948"/>
              <a:gd name="connsiteY30343" fmla="*/ 203646 h 2128862"/>
              <a:gd name="connsiteX30344" fmla="*/ 1096121 w 2482948"/>
              <a:gd name="connsiteY30344" fmla="*/ 204551 h 2128862"/>
              <a:gd name="connsiteX30345" fmla="*/ 1095857 w 2482948"/>
              <a:gd name="connsiteY30345" fmla="*/ 202438 h 2128862"/>
              <a:gd name="connsiteX30346" fmla="*/ 714989 w 2482948"/>
              <a:gd name="connsiteY30346" fmla="*/ 201155 h 2128862"/>
              <a:gd name="connsiteX30347" fmla="*/ 714529 w 2482948"/>
              <a:gd name="connsiteY30347" fmla="*/ 201499 h 2128862"/>
              <a:gd name="connsiteX30348" fmla="*/ 714201 w 2482948"/>
              <a:gd name="connsiteY30348" fmla="*/ 201745 h 2128862"/>
              <a:gd name="connsiteX30349" fmla="*/ 722525 w 2482948"/>
              <a:gd name="connsiteY30349" fmla="*/ 205660 h 2128862"/>
              <a:gd name="connsiteX30350" fmla="*/ 722630 w 2482948"/>
              <a:gd name="connsiteY30350" fmla="*/ 205121 h 2128862"/>
              <a:gd name="connsiteX30351" fmla="*/ 720710 w 2482948"/>
              <a:gd name="connsiteY30351" fmla="*/ 204125 h 2128862"/>
              <a:gd name="connsiteX30352" fmla="*/ 951960 w 2482948"/>
              <a:gd name="connsiteY30352" fmla="*/ 201061 h 2128862"/>
              <a:gd name="connsiteX30353" fmla="*/ 939989 w 2482948"/>
              <a:gd name="connsiteY30353" fmla="*/ 207261 h 2128862"/>
              <a:gd name="connsiteX30354" fmla="*/ 940257 w 2482948"/>
              <a:gd name="connsiteY30354" fmla="*/ 208230 h 2128862"/>
              <a:gd name="connsiteX30355" fmla="*/ 941256 w 2482948"/>
              <a:gd name="connsiteY30355" fmla="*/ 211833 h 2128862"/>
              <a:gd name="connsiteX30356" fmla="*/ 942106 w 2482948"/>
              <a:gd name="connsiteY30356" fmla="*/ 214903 h 2128862"/>
              <a:gd name="connsiteX30357" fmla="*/ 951887 w 2482948"/>
              <a:gd name="connsiteY30357" fmla="*/ 209262 h 2128862"/>
              <a:gd name="connsiteX30358" fmla="*/ 953664 w 2482948"/>
              <a:gd name="connsiteY30358" fmla="*/ 208238 h 2128862"/>
              <a:gd name="connsiteX30359" fmla="*/ 954166 w 2482948"/>
              <a:gd name="connsiteY30359" fmla="*/ 207948 h 2128862"/>
              <a:gd name="connsiteX30360" fmla="*/ 1008225 w 2482948"/>
              <a:gd name="connsiteY30360" fmla="*/ 200982 h 2128862"/>
              <a:gd name="connsiteX30361" fmla="*/ 998144 w 2482948"/>
              <a:gd name="connsiteY30361" fmla="*/ 208461 h 2128862"/>
              <a:gd name="connsiteX30362" fmla="*/ 999030 w 2482948"/>
              <a:gd name="connsiteY30362" fmla="*/ 210745 h 2128862"/>
              <a:gd name="connsiteX30363" fmla="*/ 999703 w 2482948"/>
              <a:gd name="connsiteY30363" fmla="*/ 212481 h 2128862"/>
              <a:gd name="connsiteX30364" fmla="*/ 1009353 w 2482948"/>
              <a:gd name="connsiteY30364" fmla="*/ 204608 h 2128862"/>
              <a:gd name="connsiteX30365" fmla="*/ 1009241 w 2482948"/>
              <a:gd name="connsiteY30365" fmla="*/ 204246 h 2128862"/>
              <a:gd name="connsiteX30366" fmla="*/ 1068731 w 2482948"/>
              <a:gd name="connsiteY30366" fmla="*/ 200935 h 2128862"/>
              <a:gd name="connsiteX30367" fmla="*/ 1070091 w 2482948"/>
              <a:gd name="connsiteY30367" fmla="*/ 219556 h 2128862"/>
              <a:gd name="connsiteX30368" fmla="*/ 1066622 w 2482948"/>
              <a:gd name="connsiteY30368" fmla="*/ 235767 h 2128862"/>
              <a:gd name="connsiteX30369" fmla="*/ 1067403 w 2482948"/>
              <a:gd name="connsiteY30369" fmla="*/ 238665 h 2128862"/>
              <a:gd name="connsiteX30370" fmla="*/ 1067668 w 2482948"/>
              <a:gd name="connsiteY30370" fmla="*/ 239651 h 2128862"/>
              <a:gd name="connsiteX30371" fmla="*/ 1067817 w 2482948"/>
              <a:gd name="connsiteY30371" fmla="*/ 240205 h 2128862"/>
              <a:gd name="connsiteX30372" fmla="*/ 1071883 w 2482948"/>
              <a:gd name="connsiteY30372" fmla="*/ 223418 h 2128862"/>
              <a:gd name="connsiteX30373" fmla="*/ 1071104 w 2482948"/>
              <a:gd name="connsiteY30373" fmla="*/ 205489 h 2128862"/>
              <a:gd name="connsiteX30374" fmla="*/ 1069476 w 2482948"/>
              <a:gd name="connsiteY30374" fmla="*/ 202364 h 2128862"/>
              <a:gd name="connsiteX30375" fmla="*/ 1088704 w 2482948"/>
              <a:gd name="connsiteY30375" fmla="*/ 199784 h 2128862"/>
              <a:gd name="connsiteX30376" fmla="*/ 1088704 w 2482948"/>
              <a:gd name="connsiteY30376" fmla="*/ 224897 h 2128862"/>
              <a:gd name="connsiteX30377" fmla="*/ 1088991 w 2482948"/>
              <a:gd name="connsiteY30377" fmla="*/ 218930 h 2128862"/>
              <a:gd name="connsiteX30378" fmla="*/ 1089805 w 2482948"/>
              <a:gd name="connsiteY30378" fmla="*/ 201969 h 2128862"/>
              <a:gd name="connsiteX30379" fmla="*/ 908991 w 2482948"/>
              <a:gd name="connsiteY30379" fmla="*/ 199417 h 2128862"/>
              <a:gd name="connsiteX30380" fmla="*/ 908061 w 2482948"/>
              <a:gd name="connsiteY30380" fmla="*/ 202288 h 2128862"/>
              <a:gd name="connsiteX30381" fmla="*/ 907602 w 2482948"/>
              <a:gd name="connsiteY30381" fmla="*/ 203704 h 2128862"/>
              <a:gd name="connsiteX30382" fmla="*/ 908127 w 2482948"/>
              <a:gd name="connsiteY30382" fmla="*/ 203458 h 2128862"/>
              <a:gd name="connsiteX30383" fmla="*/ 908511 w 2482948"/>
              <a:gd name="connsiteY30383" fmla="*/ 201664 h 2128862"/>
              <a:gd name="connsiteX30384" fmla="*/ 692364 w 2482948"/>
              <a:gd name="connsiteY30384" fmla="*/ 197300 h 2128862"/>
              <a:gd name="connsiteX30385" fmla="*/ 692301 w 2482948"/>
              <a:gd name="connsiteY30385" fmla="*/ 197354 h 2128862"/>
              <a:gd name="connsiteX30386" fmla="*/ 678888 w 2482948"/>
              <a:gd name="connsiteY30386" fmla="*/ 214591 h 2128862"/>
              <a:gd name="connsiteX30387" fmla="*/ 677030 w 2482948"/>
              <a:gd name="connsiteY30387" fmla="*/ 222069 h 2128862"/>
              <a:gd name="connsiteX30388" fmla="*/ 692021 w 2482948"/>
              <a:gd name="connsiteY30388" fmla="*/ 202480 h 2128862"/>
              <a:gd name="connsiteX30389" fmla="*/ 692975 w 2482948"/>
              <a:gd name="connsiteY30389" fmla="*/ 197630 h 2128862"/>
              <a:gd name="connsiteX30390" fmla="*/ 913640 w 2482948"/>
              <a:gd name="connsiteY30390" fmla="*/ 197112 h 2128862"/>
              <a:gd name="connsiteX30391" fmla="*/ 912895 w 2482948"/>
              <a:gd name="connsiteY30391" fmla="*/ 200613 h 2128862"/>
              <a:gd name="connsiteX30392" fmla="*/ 913728 w 2482948"/>
              <a:gd name="connsiteY30392" fmla="*/ 199286 h 2128862"/>
              <a:gd name="connsiteX30393" fmla="*/ 913821 w 2482948"/>
              <a:gd name="connsiteY30393" fmla="*/ 197834 h 2128862"/>
              <a:gd name="connsiteX30394" fmla="*/ 913693 w 2482948"/>
              <a:gd name="connsiteY30394" fmla="*/ 197324 h 2128862"/>
              <a:gd name="connsiteX30395" fmla="*/ 932212 w 2482948"/>
              <a:gd name="connsiteY30395" fmla="*/ 196893 h 2128862"/>
              <a:gd name="connsiteX30396" fmla="*/ 932195 w 2482948"/>
              <a:gd name="connsiteY30396" fmla="*/ 196902 h 2128862"/>
              <a:gd name="connsiteX30397" fmla="*/ 932343 w 2482948"/>
              <a:gd name="connsiteY30397" fmla="*/ 197496 h 2128862"/>
              <a:gd name="connsiteX30398" fmla="*/ 921952 w 2482948"/>
              <a:gd name="connsiteY30398" fmla="*/ 211118 h 2128862"/>
              <a:gd name="connsiteX30399" fmla="*/ 921958 w 2482948"/>
              <a:gd name="connsiteY30399" fmla="*/ 211142 h 2128862"/>
              <a:gd name="connsiteX30400" fmla="*/ 927686 w 2482948"/>
              <a:gd name="connsiteY30400" fmla="*/ 208152 h 2128862"/>
              <a:gd name="connsiteX30401" fmla="*/ 934389 w 2482948"/>
              <a:gd name="connsiteY30401" fmla="*/ 204652 h 2128862"/>
              <a:gd name="connsiteX30402" fmla="*/ 933813 w 2482948"/>
              <a:gd name="connsiteY30402" fmla="*/ 202598 h 2128862"/>
              <a:gd name="connsiteX30403" fmla="*/ 1026725 w 2482948"/>
              <a:gd name="connsiteY30403" fmla="*/ 195877 h 2128862"/>
              <a:gd name="connsiteX30404" fmla="*/ 1016458 w 2482948"/>
              <a:gd name="connsiteY30404" fmla="*/ 204614 h 2128862"/>
              <a:gd name="connsiteX30405" fmla="*/ 1017107 w 2482948"/>
              <a:gd name="connsiteY30405" fmla="*/ 206167 h 2128862"/>
              <a:gd name="connsiteX30406" fmla="*/ 1017177 w 2482948"/>
              <a:gd name="connsiteY30406" fmla="*/ 206335 h 2128862"/>
              <a:gd name="connsiteX30407" fmla="*/ 1017344 w 2482948"/>
              <a:gd name="connsiteY30407" fmla="*/ 206736 h 2128862"/>
              <a:gd name="connsiteX30408" fmla="*/ 1027371 w 2482948"/>
              <a:gd name="connsiteY30408" fmla="*/ 197300 h 2128862"/>
              <a:gd name="connsiteX30409" fmla="*/ 1027245 w 2482948"/>
              <a:gd name="connsiteY30409" fmla="*/ 197023 h 2128862"/>
              <a:gd name="connsiteX30410" fmla="*/ 509417 w 2482948"/>
              <a:gd name="connsiteY30410" fmla="*/ 195830 h 2128862"/>
              <a:gd name="connsiteX30411" fmla="*/ 468449 w 2482948"/>
              <a:gd name="connsiteY30411" fmla="*/ 237806 h 2128862"/>
              <a:gd name="connsiteX30412" fmla="*/ 448663 w 2482948"/>
              <a:gd name="connsiteY30412" fmla="*/ 258079 h 2128862"/>
              <a:gd name="connsiteX30413" fmla="*/ 336538 w 2482948"/>
              <a:gd name="connsiteY30413" fmla="*/ 399911 h 2128862"/>
              <a:gd name="connsiteX30414" fmla="*/ 287175 w 2482948"/>
              <a:gd name="connsiteY30414" fmla="*/ 470095 h 2128862"/>
              <a:gd name="connsiteX30415" fmla="*/ 62421 w 2482948"/>
              <a:gd name="connsiteY30415" fmla="*/ 895196 h 2128862"/>
              <a:gd name="connsiteX30416" fmla="*/ 33120 w 2482948"/>
              <a:gd name="connsiteY30416" fmla="*/ 985328 h 2128862"/>
              <a:gd name="connsiteX30417" fmla="*/ 17005 w 2482948"/>
              <a:gd name="connsiteY30417" fmla="*/ 1058676 h 2128862"/>
              <a:gd name="connsiteX30418" fmla="*/ 17397 w 2482948"/>
              <a:gd name="connsiteY30418" fmla="*/ 1064687 h 2128862"/>
              <a:gd name="connsiteX30419" fmla="*/ 65594 w 2482948"/>
              <a:gd name="connsiteY30419" fmla="*/ 902368 h 2128862"/>
              <a:gd name="connsiteX30420" fmla="*/ 292967 w 2482948"/>
              <a:gd name="connsiteY30420" fmla="*/ 482644 h 2128862"/>
              <a:gd name="connsiteX30421" fmla="*/ 342468 w 2482948"/>
              <a:gd name="connsiteY30421" fmla="*/ 413010 h 2128862"/>
              <a:gd name="connsiteX30422" fmla="*/ 468769 w 2482948"/>
              <a:gd name="connsiteY30422" fmla="*/ 255074 h 2128862"/>
              <a:gd name="connsiteX30423" fmla="*/ 488148 w 2482948"/>
              <a:gd name="connsiteY30423" fmla="*/ 234403 h 2128862"/>
              <a:gd name="connsiteX30424" fmla="*/ 489632 w 2482948"/>
              <a:gd name="connsiteY30424" fmla="*/ 230568 h 2128862"/>
              <a:gd name="connsiteX30425" fmla="*/ 494024 w 2482948"/>
              <a:gd name="connsiteY30425" fmla="*/ 219223 h 2128862"/>
              <a:gd name="connsiteX30426" fmla="*/ 507990 w 2482948"/>
              <a:gd name="connsiteY30426" fmla="*/ 197999 h 2128862"/>
              <a:gd name="connsiteX30427" fmla="*/ 790590 w 2482948"/>
              <a:gd name="connsiteY30427" fmla="*/ 195621 h 2128862"/>
              <a:gd name="connsiteX30428" fmla="*/ 782401 w 2482948"/>
              <a:gd name="connsiteY30428" fmla="*/ 205406 h 2128862"/>
              <a:gd name="connsiteX30429" fmla="*/ 780268 w 2482948"/>
              <a:gd name="connsiteY30429" fmla="*/ 208169 h 2128862"/>
              <a:gd name="connsiteX30430" fmla="*/ 778369 w 2482948"/>
              <a:gd name="connsiteY30430" fmla="*/ 210627 h 2128862"/>
              <a:gd name="connsiteX30431" fmla="*/ 778337 w 2482948"/>
              <a:gd name="connsiteY30431" fmla="*/ 211139 h 2128862"/>
              <a:gd name="connsiteX30432" fmla="*/ 778324 w 2482948"/>
              <a:gd name="connsiteY30432" fmla="*/ 211350 h 2128862"/>
              <a:gd name="connsiteX30433" fmla="*/ 778118 w 2482948"/>
              <a:gd name="connsiteY30433" fmla="*/ 214612 h 2128862"/>
              <a:gd name="connsiteX30434" fmla="*/ 784420 w 2482948"/>
              <a:gd name="connsiteY30434" fmla="*/ 210043 h 2128862"/>
              <a:gd name="connsiteX30435" fmla="*/ 790577 w 2482948"/>
              <a:gd name="connsiteY30435" fmla="*/ 201759 h 2128862"/>
              <a:gd name="connsiteX30436" fmla="*/ 987236 w 2482948"/>
              <a:gd name="connsiteY30436" fmla="*/ 193675 h 2128862"/>
              <a:gd name="connsiteX30437" fmla="*/ 975682 w 2482948"/>
              <a:gd name="connsiteY30437" fmla="*/ 200249 h 2128862"/>
              <a:gd name="connsiteX30438" fmla="*/ 976177 w 2482948"/>
              <a:gd name="connsiteY30438" fmla="*/ 201661 h 2128862"/>
              <a:gd name="connsiteX30439" fmla="*/ 976217 w 2482948"/>
              <a:gd name="connsiteY30439" fmla="*/ 201775 h 2128862"/>
              <a:gd name="connsiteX30440" fmla="*/ 977582 w 2482948"/>
              <a:gd name="connsiteY30440" fmla="*/ 205673 h 2128862"/>
              <a:gd name="connsiteX30441" fmla="*/ 978878 w 2482948"/>
              <a:gd name="connsiteY30441" fmla="*/ 204836 h 2128862"/>
              <a:gd name="connsiteX30442" fmla="*/ 988665 w 2482948"/>
              <a:gd name="connsiteY30442" fmla="*/ 198510 h 2128862"/>
              <a:gd name="connsiteX30443" fmla="*/ 1005849 w 2482948"/>
              <a:gd name="connsiteY30443" fmla="*/ 193348 h 2128862"/>
              <a:gd name="connsiteX30444" fmla="*/ 1003698 w 2482948"/>
              <a:gd name="connsiteY30444" fmla="*/ 194750 h 2128862"/>
              <a:gd name="connsiteX30445" fmla="*/ 999154 w 2482948"/>
              <a:gd name="connsiteY30445" fmla="*/ 197710 h 2128862"/>
              <a:gd name="connsiteX30446" fmla="*/ 999103 w 2482948"/>
              <a:gd name="connsiteY30446" fmla="*/ 197744 h 2128862"/>
              <a:gd name="connsiteX30447" fmla="*/ 995012 w 2482948"/>
              <a:gd name="connsiteY30447" fmla="*/ 200381 h 2128862"/>
              <a:gd name="connsiteX30448" fmla="*/ 996456 w 2482948"/>
              <a:gd name="connsiteY30448" fmla="*/ 204106 h 2128862"/>
              <a:gd name="connsiteX30449" fmla="*/ 1001298 w 2482948"/>
              <a:gd name="connsiteY30449" fmla="*/ 200592 h 2128862"/>
              <a:gd name="connsiteX30450" fmla="*/ 1006850 w 2482948"/>
              <a:gd name="connsiteY30450" fmla="*/ 196563 h 2128862"/>
              <a:gd name="connsiteX30451" fmla="*/ 1006482 w 2482948"/>
              <a:gd name="connsiteY30451" fmla="*/ 195382 h 2128862"/>
              <a:gd name="connsiteX30452" fmla="*/ 1006337 w 2482948"/>
              <a:gd name="connsiteY30452" fmla="*/ 194916 h 2128862"/>
              <a:gd name="connsiteX30453" fmla="*/ 684563 w 2482948"/>
              <a:gd name="connsiteY30453" fmla="*/ 193082 h 2128862"/>
              <a:gd name="connsiteX30454" fmla="*/ 684085 w 2482948"/>
              <a:gd name="connsiteY30454" fmla="*/ 193685 h 2128862"/>
              <a:gd name="connsiteX30455" fmla="*/ 683142 w 2482948"/>
              <a:gd name="connsiteY30455" fmla="*/ 197478 h 2128862"/>
              <a:gd name="connsiteX30456" fmla="*/ 684083 w 2482948"/>
              <a:gd name="connsiteY30456" fmla="*/ 196665 h 2128862"/>
              <a:gd name="connsiteX30457" fmla="*/ 686819 w 2482948"/>
              <a:gd name="connsiteY30457" fmla="*/ 194302 h 2128862"/>
              <a:gd name="connsiteX30458" fmla="*/ 698847 w 2482948"/>
              <a:gd name="connsiteY30458" fmla="*/ 192782 h 2128862"/>
              <a:gd name="connsiteX30459" fmla="*/ 698578 w 2482948"/>
              <a:gd name="connsiteY30459" fmla="*/ 194165 h 2128862"/>
              <a:gd name="connsiteX30460" fmla="*/ 698942 w 2482948"/>
              <a:gd name="connsiteY30460" fmla="*/ 194359 h 2128862"/>
              <a:gd name="connsiteX30461" fmla="*/ 700527 w 2482948"/>
              <a:gd name="connsiteY30461" fmla="*/ 195203 h 2128862"/>
              <a:gd name="connsiteX30462" fmla="*/ 702302 w 2482948"/>
              <a:gd name="connsiteY30462" fmla="*/ 196148 h 2128862"/>
              <a:gd name="connsiteX30463" fmla="*/ 706576 w 2482948"/>
              <a:gd name="connsiteY30463" fmla="*/ 198158 h 2128862"/>
              <a:gd name="connsiteX30464" fmla="*/ 708083 w 2482948"/>
              <a:gd name="connsiteY30464" fmla="*/ 198867 h 2128862"/>
              <a:gd name="connsiteX30465" fmla="*/ 708377 w 2482948"/>
              <a:gd name="connsiteY30465" fmla="*/ 197724 h 2128862"/>
              <a:gd name="connsiteX30466" fmla="*/ 699009 w 2482948"/>
              <a:gd name="connsiteY30466" fmla="*/ 192862 h 2128862"/>
              <a:gd name="connsiteX30467" fmla="*/ 698863 w 2482948"/>
              <a:gd name="connsiteY30467" fmla="*/ 192790 h 2128862"/>
              <a:gd name="connsiteX30468" fmla="*/ 968294 w 2482948"/>
              <a:gd name="connsiteY30468" fmla="*/ 192603 h 2128862"/>
              <a:gd name="connsiteX30469" fmla="*/ 968292 w 2482948"/>
              <a:gd name="connsiteY30469" fmla="*/ 192604 h 2128862"/>
              <a:gd name="connsiteX30470" fmla="*/ 968225 w 2482948"/>
              <a:gd name="connsiteY30470" fmla="*/ 192638 h 2128862"/>
              <a:gd name="connsiteX30471" fmla="*/ 956328 w 2482948"/>
              <a:gd name="connsiteY30471" fmla="*/ 198799 h 2128862"/>
              <a:gd name="connsiteX30472" fmla="*/ 957229 w 2482948"/>
              <a:gd name="connsiteY30472" fmla="*/ 201596 h 2128862"/>
              <a:gd name="connsiteX30473" fmla="*/ 958274 w 2482948"/>
              <a:gd name="connsiteY30473" fmla="*/ 204842 h 2128862"/>
              <a:gd name="connsiteX30474" fmla="*/ 958474 w 2482948"/>
              <a:gd name="connsiteY30474" fmla="*/ 205464 h 2128862"/>
              <a:gd name="connsiteX30475" fmla="*/ 963830 w 2482948"/>
              <a:gd name="connsiteY30475" fmla="*/ 202375 h 2128862"/>
              <a:gd name="connsiteX30476" fmla="*/ 970432 w 2482948"/>
              <a:gd name="connsiteY30476" fmla="*/ 198636 h 2128862"/>
              <a:gd name="connsiteX30477" fmla="*/ 1243073 w 2482948"/>
              <a:gd name="connsiteY30477" fmla="*/ 192360 h 2128862"/>
              <a:gd name="connsiteX30478" fmla="*/ 1250447 w 2482948"/>
              <a:gd name="connsiteY30478" fmla="*/ 226866 h 2128862"/>
              <a:gd name="connsiteX30479" fmla="*/ 1232383 w 2482948"/>
              <a:gd name="connsiteY30479" fmla="*/ 291809 h 2128862"/>
              <a:gd name="connsiteX30480" fmla="*/ 1208529 w 2482948"/>
              <a:gd name="connsiteY30480" fmla="*/ 326695 h 2128862"/>
              <a:gd name="connsiteX30481" fmla="*/ 1191387 w 2482948"/>
              <a:gd name="connsiteY30481" fmla="*/ 352986 h 2128862"/>
              <a:gd name="connsiteX30482" fmla="*/ 1158850 w 2482948"/>
              <a:gd name="connsiteY30482" fmla="*/ 396069 h 2128862"/>
              <a:gd name="connsiteX30483" fmla="*/ 1153271 w 2482948"/>
              <a:gd name="connsiteY30483" fmla="*/ 403458 h 2128862"/>
              <a:gd name="connsiteX30484" fmla="*/ 1156861 w 2482948"/>
              <a:gd name="connsiteY30484" fmla="*/ 398897 h 2128862"/>
              <a:gd name="connsiteX30485" fmla="*/ 1167063 w 2482948"/>
              <a:gd name="connsiteY30485" fmla="*/ 385935 h 2128862"/>
              <a:gd name="connsiteX30486" fmla="*/ 1167126 w 2482948"/>
              <a:gd name="connsiteY30486" fmla="*/ 385854 h 2128862"/>
              <a:gd name="connsiteX30487" fmla="*/ 1193465 w 2482948"/>
              <a:gd name="connsiteY30487" fmla="*/ 351517 h 2128862"/>
              <a:gd name="connsiteX30488" fmla="*/ 1198446 w 2482948"/>
              <a:gd name="connsiteY30488" fmla="*/ 344798 h 2128862"/>
              <a:gd name="connsiteX30489" fmla="*/ 1209632 w 2482948"/>
              <a:gd name="connsiteY30489" fmla="*/ 328210 h 2128862"/>
              <a:gd name="connsiteX30490" fmla="*/ 1233900 w 2482948"/>
              <a:gd name="connsiteY30490" fmla="*/ 294703 h 2128862"/>
              <a:gd name="connsiteX30491" fmla="*/ 1233900 w 2482948"/>
              <a:gd name="connsiteY30491" fmla="*/ 293877 h 2128862"/>
              <a:gd name="connsiteX30492" fmla="*/ 1252790 w 2482948"/>
              <a:gd name="connsiteY30492" fmla="*/ 231276 h 2128862"/>
              <a:gd name="connsiteX30493" fmla="*/ 1245895 w 2482948"/>
              <a:gd name="connsiteY30493" fmla="*/ 197219 h 2128862"/>
              <a:gd name="connsiteX30494" fmla="*/ 1063958 w 2482948"/>
              <a:gd name="connsiteY30494" fmla="*/ 191779 h 2128862"/>
              <a:gd name="connsiteX30495" fmla="*/ 1064726 w 2482948"/>
              <a:gd name="connsiteY30495" fmla="*/ 196337 h 2128862"/>
              <a:gd name="connsiteX30496" fmla="*/ 1064477 w 2482948"/>
              <a:gd name="connsiteY30496" fmla="*/ 192837 h 2128862"/>
              <a:gd name="connsiteX30497" fmla="*/ 1064472 w 2482948"/>
              <a:gd name="connsiteY30497" fmla="*/ 192765 h 2128862"/>
              <a:gd name="connsiteX30498" fmla="*/ 1064217 w 2482948"/>
              <a:gd name="connsiteY30498" fmla="*/ 192276 h 2128862"/>
              <a:gd name="connsiteX30499" fmla="*/ 1056028 w 2482948"/>
              <a:gd name="connsiteY30499" fmla="*/ 190776 h 2128862"/>
              <a:gd name="connsiteX30500" fmla="*/ 1055123 w 2482948"/>
              <a:gd name="connsiteY30500" fmla="*/ 194351 h 2128862"/>
              <a:gd name="connsiteX30501" fmla="*/ 1054838 w 2482948"/>
              <a:gd name="connsiteY30501" fmla="*/ 195477 h 2128862"/>
              <a:gd name="connsiteX30502" fmla="*/ 1054810 w 2482948"/>
              <a:gd name="connsiteY30502" fmla="*/ 196070 h 2128862"/>
              <a:gd name="connsiteX30503" fmla="*/ 1054775 w 2482948"/>
              <a:gd name="connsiteY30503" fmla="*/ 196775 h 2128862"/>
              <a:gd name="connsiteX30504" fmla="*/ 1054762 w 2482948"/>
              <a:gd name="connsiteY30504" fmla="*/ 197057 h 2128862"/>
              <a:gd name="connsiteX30505" fmla="*/ 1054761 w 2482948"/>
              <a:gd name="connsiteY30505" fmla="*/ 197060 h 2128862"/>
              <a:gd name="connsiteX30506" fmla="*/ 1054761 w 2482948"/>
              <a:gd name="connsiteY30506" fmla="*/ 197062 h 2128862"/>
              <a:gd name="connsiteX30507" fmla="*/ 1054091 w 2482948"/>
              <a:gd name="connsiteY30507" fmla="*/ 199937 h 2128862"/>
              <a:gd name="connsiteX30508" fmla="*/ 1056474 w 2482948"/>
              <a:gd name="connsiteY30508" fmla="*/ 204844 h 2128862"/>
              <a:gd name="connsiteX30509" fmla="*/ 1059584 w 2482948"/>
              <a:gd name="connsiteY30509" fmla="*/ 211247 h 2128862"/>
              <a:gd name="connsiteX30510" fmla="*/ 1060261 w 2482948"/>
              <a:gd name="connsiteY30510" fmla="*/ 212642 h 2128862"/>
              <a:gd name="connsiteX30511" fmla="*/ 1059498 w 2482948"/>
              <a:gd name="connsiteY30511" fmla="*/ 208698 h 2128862"/>
              <a:gd name="connsiteX30512" fmla="*/ 948295 w 2482948"/>
              <a:gd name="connsiteY30512" fmla="*/ 189618 h 2128862"/>
              <a:gd name="connsiteX30513" fmla="*/ 937820 w 2482948"/>
              <a:gd name="connsiteY30513" fmla="*/ 194247 h 2128862"/>
              <a:gd name="connsiteX30514" fmla="*/ 936549 w 2482948"/>
              <a:gd name="connsiteY30514" fmla="*/ 194847 h 2128862"/>
              <a:gd name="connsiteX30515" fmla="*/ 938170 w 2482948"/>
              <a:gd name="connsiteY30515" fmla="*/ 200697 h 2128862"/>
              <a:gd name="connsiteX30516" fmla="*/ 938540 w 2482948"/>
              <a:gd name="connsiteY30516" fmla="*/ 202032 h 2128862"/>
              <a:gd name="connsiteX30517" fmla="*/ 938649 w 2482948"/>
              <a:gd name="connsiteY30517" fmla="*/ 202428 h 2128862"/>
              <a:gd name="connsiteX30518" fmla="*/ 944636 w 2482948"/>
              <a:gd name="connsiteY30518" fmla="*/ 199302 h 2128862"/>
              <a:gd name="connsiteX30519" fmla="*/ 950428 w 2482948"/>
              <a:gd name="connsiteY30519" fmla="*/ 196278 h 2128862"/>
              <a:gd name="connsiteX30520" fmla="*/ 950204 w 2482948"/>
              <a:gd name="connsiteY30520" fmla="*/ 195579 h 2128862"/>
              <a:gd name="connsiteX30521" fmla="*/ 1023802 w 2482948"/>
              <a:gd name="connsiteY30521" fmla="*/ 189426 h 2128862"/>
              <a:gd name="connsiteX30522" fmla="*/ 1013349 w 2482948"/>
              <a:gd name="connsiteY30522" fmla="*/ 197181 h 2128862"/>
              <a:gd name="connsiteX30523" fmla="*/ 1014648 w 2482948"/>
              <a:gd name="connsiteY30523" fmla="*/ 200287 h 2128862"/>
              <a:gd name="connsiteX30524" fmla="*/ 1016615 w 2482948"/>
              <a:gd name="connsiteY30524" fmla="*/ 198683 h 2128862"/>
              <a:gd name="connsiteX30525" fmla="*/ 1017343 w 2482948"/>
              <a:gd name="connsiteY30525" fmla="*/ 198089 h 2128862"/>
              <a:gd name="connsiteX30526" fmla="*/ 1017348 w 2482948"/>
              <a:gd name="connsiteY30526" fmla="*/ 198084 h 2128862"/>
              <a:gd name="connsiteX30527" fmla="*/ 1024751 w 2482948"/>
              <a:gd name="connsiteY30527" fmla="*/ 191520 h 2128862"/>
              <a:gd name="connsiteX30528" fmla="*/ 1023819 w 2482948"/>
              <a:gd name="connsiteY30528" fmla="*/ 189464 h 2128862"/>
              <a:gd name="connsiteX30529" fmla="*/ 919213 w 2482948"/>
              <a:gd name="connsiteY30529" fmla="*/ 189363 h 2128862"/>
              <a:gd name="connsiteX30530" fmla="*/ 919157 w 2482948"/>
              <a:gd name="connsiteY30530" fmla="*/ 189386 h 2128862"/>
              <a:gd name="connsiteX30531" fmla="*/ 918697 w 2482948"/>
              <a:gd name="connsiteY30531" fmla="*/ 196657 h 2128862"/>
              <a:gd name="connsiteX30532" fmla="*/ 919933 w 2482948"/>
              <a:gd name="connsiteY30532" fmla="*/ 194875 h 2128862"/>
              <a:gd name="connsiteX30533" fmla="*/ 1227953 w 2482948"/>
              <a:gd name="connsiteY30533" fmla="*/ 187472 h 2128862"/>
              <a:gd name="connsiteX30534" fmla="*/ 1235140 w 2482948"/>
              <a:gd name="connsiteY30534" fmla="*/ 218455 h 2128862"/>
              <a:gd name="connsiteX30535" fmla="*/ 1219559 w 2482948"/>
              <a:gd name="connsiteY30535" fmla="*/ 282434 h 2128862"/>
              <a:gd name="connsiteX30536" fmla="*/ 1197635 w 2482948"/>
              <a:gd name="connsiteY30536" fmla="*/ 317181 h 2128862"/>
              <a:gd name="connsiteX30537" fmla="*/ 1192531 w 2482948"/>
              <a:gd name="connsiteY30537" fmla="*/ 327630 h 2128862"/>
              <a:gd name="connsiteX30538" fmla="*/ 1190219 w 2482948"/>
              <a:gd name="connsiteY30538" fmla="*/ 331185 h 2128862"/>
              <a:gd name="connsiteX30539" fmla="*/ 1188498 w 2482948"/>
              <a:gd name="connsiteY30539" fmla="*/ 333833 h 2128862"/>
              <a:gd name="connsiteX30540" fmla="*/ 1187429 w 2482948"/>
              <a:gd name="connsiteY30540" fmla="*/ 335782 h 2128862"/>
              <a:gd name="connsiteX30541" fmla="*/ 1184565 w 2482948"/>
              <a:gd name="connsiteY30541" fmla="*/ 339884 h 2128862"/>
              <a:gd name="connsiteX30542" fmla="*/ 1180821 w 2482948"/>
              <a:gd name="connsiteY30542" fmla="*/ 345645 h 2128862"/>
              <a:gd name="connsiteX30543" fmla="*/ 1180766 w 2482948"/>
              <a:gd name="connsiteY30543" fmla="*/ 345729 h 2128862"/>
              <a:gd name="connsiteX30544" fmla="*/ 1173471 w 2482948"/>
              <a:gd name="connsiteY30544" fmla="*/ 355774 h 2128862"/>
              <a:gd name="connsiteX30545" fmla="*/ 1163164 w 2482948"/>
              <a:gd name="connsiteY30545" fmla="*/ 370535 h 2128862"/>
              <a:gd name="connsiteX30546" fmla="*/ 1146612 w 2482948"/>
              <a:gd name="connsiteY30546" fmla="*/ 392755 h 2128862"/>
              <a:gd name="connsiteX30547" fmla="*/ 1143612 w 2482948"/>
              <a:gd name="connsiteY30547" fmla="*/ 396885 h 2128862"/>
              <a:gd name="connsiteX30548" fmla="*/ 1140551 w 2482948"/>
              <a:gd name="connsiteY30548" fmla="*/ 401101 h 2128862"/>
              <a:gd name="connsiteX30549" fmla="*/ 1134104 w 2482948"/>
              <a:gd name="connsiteY30549" fmla="*/ 409547 h 2128862"/>
              <a:gd name="connsiteX30550" fmla="*/ 1127622 w 2482948"/>
              <a:gd name="connsiteY30550" fmla="*/ 418249 h 2128862"/>
              <a:gd name="connsiteX30551" fmla="*/ 1083632 w 2482948"/>
              <a:gd name="connsiteY30551" fmla="*/ 475669 h 2128862"/>
              <a:gd name="connsiteX30552" fmla="*/ 1083582 w 2482948"/>
              <a:gd name="connsiteY30552" fmla="*/ 475734 h 2128862"/>
              <a:gd name="connsiteX30553" fmla="*/ 1060181 w 2482948"/>
              <a:gd name="connsiteY30553" fmla="*/ 505830 h 2128862"/>
              <a:gd name="connsiteX30554" fmla="*/ 1034539 w 2482948"/>
              <a:gd name="connsiteY30554" fmla="*/ 538807 h 2128862"/>
              <a:gd name="connsiteX30555" fmla="*/ 1070702 w 2482948"/>
              <a:gd name="connsiteY30555" fmla="*/ 492966 h 2128862"/>
              <a:gd name="connsiteX30556" fmla="*/ 1070728 w 2482948"/>
              <a:gd name="connsiteY30556" fmla="*/ 492932 h 2128862"/>
              <a:gd name="connsiteX30557" fmla="*/ 1123284 w 2482948"/>
              <a:gd name="connsiteY30557" fmla="*/ 425264 h 2128862"/>
              <a:gd name="connsiteX30558" fmla="*/ 1156941 w 2482948"/>
              <a:gd name="connsiteY30558" fmla="*/ 381164 h 2128862"/>
              <a:gd name="connsiteX30559" fmla="*/ 1156954 w 2482948"/>
              <a:gd name="connsiteY30559" fmla="*/ 381147 h 2128862"/>
              <a:gd name="connsiteX30560" fmla="*/ 1156959 w 2482948"/>
              <a:gd name="connsiteY30560" fmla="*/ 381140 h 2128862"/>
              <a:gd name="connsiteX30561" fmla="*/ 1157000 w 2482948"/>
              <a:gd name="connsiteY30561" fmla="*/ 381085 h 2128862"/>
              <a:gd name="connsiteX30562" fmla="*/ 1183095 w 2482948"/>
              <a:gd name="connsiteY30562" fmla="*/ 345298 h 2128862"/>
              <a:gd name="connsiteX30563" fmla="*/ 1187955 w 2482948"/>
              <a:gd name="connsiteY30563" fmla="*/ 338273 h 2128862"/>
              <a:gd name="connsiteX30564" fmla="*/ 1198599 w 2482948"/>
              <a:gd name="connsiteY30564" fmla="*/ 320490 h 2128862"/>
              <a:gd name="connsiteX30565" fmla="*/ 1220800 w 2482948"/>
              <a:gd name="connsiteY30565" fmla="*/ 287121 h 2128862"/>
              <a:gd name="connsiteX30566" fmla="*/ 1220800 w 2482948"/>
              <a:gd name="connsiteY30566" fmla="*/ 286157 h 2128862"/>
              <a:gd name="connsiteX30567" fmla="*/ 1237070 w 2482948"/>
              <a:gd name="connsiteY30567" fmla="*/ 224245 h 2128862"/>
              <a:gd name="connsiteX30568" fmla="*/ 1229762 w 2482948"/>
              <a:gd name="connsiteY30568" fmla="*/ 190878 h 2128862"/>
              <a:gd name="connsiteX30569" fmla="*/ 801585 w 2482948"/>
              <a:gd name="connsiteY30569" fmla="*/ 186948 h 2128862"/>
              <a:gd name="connsiteX30570" fmla="*/ 799050 w 2482948"/>
              <a:gd name="connsiteY30570" fmla="*/ 188173 h 2128862"/>
              <a:gd name="connsiteX30571" fmla="*/ 795856 w 2482948"/>
              <a:gd name="connsiteY30571" fmla="*/ 189716 h 2128862"/>
              <a:gd name="connsiteX30572" fmla="*/ 795444 w 2482948"/>
              <a:gd name="connsiteY30572" fmla="*/ 190167 h 2128862"/>
              <a:gd name="connsiteX30573" fmla="*/ 795440 w 2482948"/>
              <a:gd name="connsiteY30573" fmla="*/ 192242 h 2128862"/>
              <a:gd name="connsiteX30574" fmla="*/ 795435 w 2482948"/>
              <a:gd name="connsiteY30574" fmla="*/ 195222 h 2128862"/>
              <a:gd name="connsiteX30575" fmla="*/ 799478 w 2482948"/>
              <a:gd name="connsiteY30575" fmla="*/ 189782 h 2128862"/>
              <a:gd name="connsiteX30576" fmla="*/ 620999 w 2482948"/>
              <a:gd name="connsiteY30576" fmla="*/ 186732 h 2128862"/>
              <a:gd name="connsiteX30577" fmla="*/ 605891 w 2482948"/>
              <a:gd name="connsiteY30577" fmla="*/ 199113 h 2128862"/>
              <a:gd name="connsiteX30578" fmla="*/ 602675 w 2482948"/>
              <a:gd name="connsiteY30578" fmla="*/ 203304 h 2128862"/>
              <a:gd name="connsiteX30579" fmla="*/ 594546 w 2482948"/>
              <a:gd name="connsiteY30579" fmla="*/ 228424 h 2128862"/>
              <a:gd name="connsiteX30580" fmla="*/ 602594 w 2482948"/>
              <a:gd name="connsiteY30580" fmla="*/ 220068 h 2128862"/>
              <a:gd name="connsiteX30581" fmla="*/ 607422 w 2482948"/>
              <a:gd name="connsiteY30581" fmla="*/ 216021 h 2128862"/>
              <a:gd name="connsiteX30582" fmla="*/ 612372 w 2482948"/>
              <a:gd name="connsiteY30582" fmla="*/ 205343 h 2128862"/>
              <a:gd name="connsiteX30583" fmla="*/ 1221014 w 2482948"/>
              <a:gd name="connsiteY30583" fmla="*/ 186416 h 2128862"/>
              <a:gd name="connsiteX30584" fmla="*/ 1227833 w 2482948"/>
              <a:gd name="connsiteY30584" fmla="*/ 214593 h 2128862"/>
              <a:gd name="connsiteX30585" fmla="*/ 1214044 w 2482948"/>
              <a:gd name="connsiteY30585" fmla="*/ 278021 h 2128862"/>
              <a:gd name="connsiteX30586" fmla="*/ 1193360 w 2482948"/>
              <a:gd name="connsiteY30586" fmla="*/ 313182 h 2128862"/>
              <a:gd name="connsiteX30587" fmla="*/ 1137172 w 2482948"/>
              <a:gd name="connsiteY30587" fmla="*/ 398378 h 2128862"/>
              <a:gd name="connsiteX30588" fmla="*/ 1112772 w 2482948"/>
              <a:gd name="connsiteY30588" fmla="*/ 430802 h 2128862"/>
              <a:gd name="connsiteX30589" fmla="*/ 1126043 w 2482948"/>
              <a:gd name="connsiteY30589" fmla="*/ 413519 h 2128862"/>
              <a:gd name="connsiteX30590" fmla="*/ 1127624 w 2482948"/>
              <a:gd name="connsiteY30590" fmla="*/ 411460 h 2128862"/>
              <a:gd name="connsiteX30591" fmla="*/ 1136705 w 2482948"/>
              <a:gd name="connsiteY30591" fmla="*/ 399321 h 2128862"/>
              <a:gd name="connsiteX30592" fmla="*/ 1153204 w 2482948"/>
              <a:gd name="connsiteY30592" fmla="*/ 377266 h 2128862"/>
              <a:gd name="connsiteX30593" fmla="*/ 1178274 w 2482948"/>
              <a:gd name="connsiteY30593" fmla="*/ 342028 h 2128862"/>
              <a:gd name="connsiteX30594" fmla="*/ 1182924 w 2482948"/>
              <a:gd name="connsiteY30594" fmla="*/ 335054 h 2128862"/>
              <a:gd name="connsiteX30595" fmla="*/ 1193085 w 2482948"/>
              <a:gd name="connsiteY30595" fmla="*/ 316904 h 2128862"/>
              <a:gd name="connsiteX30596" fmla="*/ 1193085 w 2482948"/>
              <a:gd name="connsiteY30596" fmla="*/ 316215 h 2128862"/>
              <a:gd name="connsiteX30597" fmla="*/ 1214181 w 2482948"/>
              <a:gd name="connsiteY30597" fmla="*/ 282985 h 2128862"/>
              <a:gd name="connsiteX30598" fmla="*/ 1214181 w 2482948"/>
              <a:gd name="connsiteY30598" fmla="*/ 282020 h 2128862"/>
              <a:gd name="connsiteX30599" fmla="*/ 1229350 w 2482948"/>
              <a:gd name="connsiteY30599" fmla="*/ 220384 h 2128862"/>
              <a:gd name="connsiteX30600" fmla="*/ 1221628 w 2482948"/>
              <a:gd name="connsiteY30600" fmla="*/ 187431 h 2128862"/>
              <a:gd name="connsiteX30601" fmla="*/ 685893 w 2482948"/>
              <a:gd name="connsiteY30601" fmla="*/ 186411 h 2128862"/>
              <a:gd name="connsiteX30602" fmla="*/ 685674 w 2482948"/>
              <a:gd name="connsiteY30602" fmla="*/ 187294 h 2128862"/>
              <a:gd name="connsiteX30603" fmla="*/ 690146 w 2482948"/>
              <a:gd name="connsiteY30603" fmla="*/ 189676 h 2128862"/>
              <a:gd name="connsiteX30604" fmla="*/ 691253 w 2482948"/>
              <a:gd name="connsiteY30604" fmla="*/ 190265 h 2128862"/>
              <a:gd name="connsiteX30605" fmla="*/ 691842 w 2482948"/>
              <a:gd name="connsiteY30605" fmla="*/ 190579 h 2128862"/>
              <a:gd name="connsiteX30606" fmla="*/ 692858 w 2482948"/>
              <a:gd name="connsiteY30606" fmla="*/ 189837 h 2128862"/>
              <a:gd name="connsiteX30607" fmla="*/ 681341 w 2482948"/>
              <a:gd name="connsiteY30607" fmla="*/ 185953 h 2128862"/>
              <a:gd name="connsiteX30608" fmla="*/ 665317 w 2482948"/>
              <a:gd name="connsiteY30608" fmla="*/ 206184 h 2128862"/>
              <a:gd name="connsiteX30609" fmla="*/ 664751 w 2482948"/>
              <a:gd name="connsiteY30609" fmla="*/ 208083 h 2128862"/>
              <a:gd name="connsiteX30610" fmla="*/ 663603 w 2482948"/>
              <a:gd name="connsiteY30610" fmla="*/ 211932 h 2128862"/>
              <a:gd name="connsiteX30611" fmla="*/ 667615 w 2482948"/>
              <a:gd name="connsiteY30611" fmla="*/ 206767 h 2128862"/>
              <a:gd name="connsiteX30612" fmla="*/ 680183 w 2482948"/>
              <a:gd name="connsiteY30612" fmla="*/ 190585 h 2128862"/>
              <a:gd name="connsiteX30613" fmla="*/ 681208 w 2482948"/>
              <a:gd name="connsiteY30613" fmla="*/ 186485 h 2128862"/>
              <a:gd name="connsiteX30614" fmla="*/ 594564 w 2482948"/>
              <a:gd name="connsiteY30614" fmla="*/ 184981 h 2128862"/>
              <a:gd name="connsiteX30615" fmla="*/ 588250 w 2482948"/>
              <a:gd name="connsiteY30615" fmla="*/ 190489 h 2128862"/>
              <a:gd name="connsiteX30616" fmla="*/ 572030 w 2482948"/>
              <a:gd name="connsiteY30616" fmla="*/ 205939 h 2128862"/>
              <a:gd name="connsiteX30617" fmla="*/ 566443 w 2482948"/>
              <a:gd name="connsiteY30617" fmla="*/ 217578 h 2128862"/>
              <a:gd name="connsiteX30618" fmla="*/ 559617 w 2482948"/>
              <a:gd name="connsiteY30618" fmla="*/ 231799 h 2128862"/>
              <a:gd name="connsiteX30619" fmla="*/ 555214 w 2482948"/>
              <a:gd name="connsiteY30619" fmla="*/ 240973 h 2128862"/>
              <a:gd name="connsiteX30620" fmla="*/ 555443 w 2482948"/>
              <a:gd name="connsiteY30620" fmla="*/ 240728 h 2128862"/>
              <a:gd name="connsiteX30621" fmla="*/ 555456 w 2482948"/>
              <a:gd name="connsiteY30621" fmla="*/ 240714 h 2128862"/>
              <a:gd name="connsiteX30622" fmla="*/ 571433 w 2482948"/>
              <a:gd name="connsiteY30622" fmla="*/ 225419 h 2128862"/>
              <a:gd name="connsiteX30623" fmla="*/ 571995 w 2482948"/>
              <a:gd name="connsiteY30623" fmla="*/ 223805 h 2128862"/>
              <a:gd name="connsiteX30624" fmla="*/ 1003168 w 2482948"/>
              <a:gd name="connsiteY30624" fmla="*/ 184733 h 2128862"/>
              <a:gd name="connsiteX30625" fmla="*/ 991483 w 2482948"/>
              <a:gd name="connsiteY30625" fmla="*/ 191278 h 2128862"/>
              <a:gd name="connsiteX30626" fmla="*/ 993160 w 2482948"/>
              <a:gd name="connsiteY30626" fmla="*/ 195605 h 2128862"/>
              <a:gd name="connsiteX30627" fmla="*/ 993702 w 2482948"/>
              <a:gd name="connsiteY30627" fmla="*/ 195254 h 2128862"/>
              <a:gd name="connsiteX30628" fmla="*/ 998775 w 2482948"/>
              <a:gd name="connsiteY30628" fmla="*/ 191976 h 2128862"/>
              <a:gd name="connsiteX30629" fmla="*/ 1004309 w 2482948"/>
              <a:gd name="connsiteY30629" fmla="*/ 188400 h 2128862"/>
              <a:gd name="connsiteX30630" fmla="*/ 984523 w 2482948"/>
              <a:gd name="connsiteY30630" fmla="*/ 184493 h 2128862"/>
              <a:gd name="connsiteX30631" fmla="*/ 972302 w 2482948"/>
              <a:gd name="connsiteY30631" fmla="*/ 190601 h 2128862"/>
              <a:gd name="connsiteX30632" fmla="*/ 974341 w 2482948"/>
              <a:gd name="connsiteY30632" fmla="*/ 196421 h 2128862"/>
              <a:gd name="connsiteX30633" fmla="*/ 986082 w 2482948"/>
              <a:gd name="connsiteY30633" fmla="*/ 189771 h 2128862"/>
              <a:gd name="connsiteX30634" fmla="*/ 568826 w 2482948"/>
              <a:gd name="connsiteY30634" fmla="*/ 184421 h 2128862"/>
              <a:gd name="connsiteX30635" fmla="*/ 559631 w 2482948"/>
              <a:gd name="connsiteY30635" fmla="*/ 193132 h 2128862"/>
              <a:gd name="connsiteX30636" fmla="*/ 552624 w 2482948"/>
              <a:gd name="connsiteY30636" fmla="*/ 200417 h 2128862"/>
              <a:gd name="connsiteX30637" fmla="*/ 528045 w 2482948"/>
              <a:gd name="connsiteY30637" fmla="*/ 235809 h 2128862"/>
              <a:gd name="connsiteX30638" fmla="*/ 523821 w 2482948"/>
              <a:gd name="connsiteY30638" fmla="*/ 248102 h 2128862"/>
              <a:gd name="connsiteX30639" fmla="*/ 536944 w 2482948"/>
              <a:gd name="connsiteY30639" fmla="*/ 234087 h 2128862"/>
              <a:gd name="connsiteX30640" fmla="*/ 1040676 w 2482948"/>
              <a:gd name="connsiteY30640" fmla="*/ 183642 h 2128862"/>
              <a:gd name="connsiteX30641" fmla="*/ 1035379 w 2482948"/>
              <a:gd name="connsiteY30641" fmla="*/ 188513 h 2128862"/>
              <a:gd name="connsiteX30642" fmla="*/ 1030616 w 2482948"/>
              <a:gd name="connsiteY30642" fmla="*/ 192566 h 2128862"/>
              <a:gd name="connsiteX30643" fmla="*/ 1030617 w 2482948"/>
              <a:gd name="connsiteY30643" fmla="*/ 192568 h 2128862"/>
              <a:gd name="connsiteX30644" fmla="*/ 1031151 w 2482948"/>
              <a:gd name="connsiteY30644" fmla="*/ 193743 h 2128862"/>
              <a:gd name="connsiteX30645" fmla="*/ 1035692 w 2482948"/>
              <a:gd name="connsiteY30645" fmla="*/ 189469 h 2128862"/>
              <a:gd name="connsiteX30646" fmla="*/ 1038830 w 2482948"/>
              <a:gd name="connsiteY30646" fmla="*/ 186091 h 2128862"/>
              <a:gd name="connsiteX30647" fmla="*/ 1040822 w 2482948"/>
              <a:gd name="connsiteY30647" fmla="*/ 183946 h 2128862"/>
              <a:gd name="connsiteX30648" fmla="*/ 1040793 w 2482948"/>
              <a:gd name="connsiteY30648" fmla="*/ 183885 h 2128862"/>
              <a:gd name="connsiteX30649" fmla="*/ 1040745 w 2482948"/>
              <a:gd name="connsiteY30649" fmla="*/ 183785 h 2128862"/>
              <a:gd name="connsiteX30650" fmla="*/ 1021081 w 2482948"/>
              <a:gd name="connsiteY30650" fmla="*/ 183423 h 2128862"/>
              <a:gd name="connsiteX30651" fmla="*/ 1012929 w 2482948"/>
              <a:gd name="connsiteY30651" fmla="*/ 188735 h 2128862"/>
              <a:gd name="connsiteX30652" fmla="*/ 1010484 w 2482948"/>
              <a:gd name="connsiteY30652" fmla="*/ 190328 h 2128862"/>
              <a:gd name="connsiteX30653" fmla="*/ 1011638 w 2482948"/>
              <a:gd name="connsiteY30653" fmla="*/ 193087 h 2128862"/>
              <a:gd name="connsiteX30654" fmla="*/ 1011891 w 2482948"/>
              <a:gd name="connsiteY30654" fmla="*/ 192904 h 2128862"/>
              <a:gd name="connsiteX30655" fmla="*/ 1017804 w 2482948"/>
              <a:gd name="connsiteY30655" fmla="*/ 188404 h 2128862"/>
              <a:gd name="connsiteX30656" fmla="*/ 1021920 w 2482948"/>
              <a:gd name="connsiteY30656" fmla="*/ 185272 h 2128862"/>
              <a:gd name="connsiteX30657" fmla="*/ 1021911 w 2482948"/>
              <a:gd name="connsiteY30657" fmla="*/ 185253 h 2128862"/>
              <a:gd name="connsiteX30658" fmla="*/ 1021872 w 2482948"/>
              <a:gd name="connsiteY30658" fmla="*/ 185168 h 2128862"/>
              <a:gd name="connsiteX30659" fmla="*/ 964673 w 2482948"/>
              <a:gd name="connsiteY30659" fmla="*/ 182380 h 2128862"/>
              <a:gd name="connsiteX30660" fmla="*/ 960141 w 2482948"/>
              <a:gd name="connsiteY30660" fmla="*/ 184383 h 2128862"/>
              <a:gd name="connsiteX30661" fmla="*/ 952741 w 2482948"/>
              <a:gd name="connsiteY30661" fmla="*/ 187653 h 2128862"/>
              <a:gd name="connsiteX30662" fmla="*/ 953318 w 2482948"/>
              <a:gd name="connsiteY30662" fmla="*/ 189446 h 2128862"/>
              <a:gd name="connsiteX30663" fmla="*/ 954787 w 2482948"/>
              <a:gd name="connsiteY30663" fmla="*/ 194010 h 2128862"/>
              <a:gd name="connsiteX30664" fmla="*/ 966701 w 2482948"/>
              <a:gd name="connsiteY30664" fmla="*/ 188105 h 2128862"/>
              <a:gd name="connsiteX30665" fmla="*/ 1079231 w 2482948"/>
              <a:gd name="connsiteY30665" fmla="*/ 180972 h 2128862"/>
              <a:gd name="connsiteX30666" fmla="*/ 1081671 w 2482948"/>
              <a:gd name="connsiteY30666" fmla="*/ 193084 h 2128862"/>
              <a:gd name="connsiteX30667" fmla="*/ 1081671 w 2482948"/>
              <a:gd name="connsiteY30667" fmla="*/ 219270 h 2128862"/>
              <a:gd name="connsiteX30668" fmla="*/ 1082914 w 2482948"/>
              <a:gd name="connsiteY30668" fmla="*/ 223564 h 2128862"/>
              <a:gd name="connsiteX30669" fmla="*/ 1082914 w 2482948"/>
              <a:gd name="connsiteY30669" fmla="*/ 197082 h 2128862"/>
              <a:gd name="connsiteX30670" fmla="*/ 1080395 w 2482948"/>
              <a:gd name="connsiteY30670" fmla="*/ 183282 h 2128862"/>
              <a:gd name="connsiteX30671" fmla="*/ 1080133 w 2482948"/>
              <a:gd name="connsiteY30671" fmla="*/ 182762 h 2128862"/>
              <a:gd name="connsiteX30672" fmla="*/ 745591 w 2482948"/>
              <a:gd name="connsiteY30672" fmla="*/ 179532 h 2128862"/>
              <a:gd name="connsiteX30673" fmla="*/ 732560 w 2482948"/>
              <a:gd name="connsiteY30673" fmla="*/ 188441 h 2128862"/>
              <a:gd name="connsiteX30674" fmla="*/ 742828 w 2482948"/>
              <a:gd name="connsiteY30674" fmla="*/ 193346 h 2128862"/>
              <a:gd name="connsiteX30675" fmla="*/ 944867 w 2482948"/>
              <a:gd name="connsiteY30675" fmla="*/ 178916 h 2128862"/>
              <a:gd name="connsiteX30676" fmla="*/ 933425 w 2482948"/>
              <a:gd name="connsiteY30676" fmla="*/ 183576 h 2128862"/>
              <a:gd name="connsiteX30677" fmla="*/ 935398 w 2482948"/>
              <a:gd name="connsiteY30677" fmla="*/ 190696 h 2128862"/>
              <a:gd name="connsiteX30678" fmla="*/ 942566 w 2482948"/>
              <a:gd name="connsiteY30678" fmla="*/ 187341 h 2128862"/>
              <a:gd name="connsiteX30679" fmla="*/ 945701 w 2482948"/>
              <a:gd name="connsiteY30679" fmla="*/ 185875 h 2128862"/>
              <a:gd name="connsiteX30680" fmla="*/ 946914 w 2482948"/>
              <a:gd name="connsiteY30680" fmla="*/ 185307 h 2128862"/>
              <a:gd name="connsiteX30681" fmla="*/ 1038284 w 2482948"/>
              <a:gd name="connsiteY30681" fmla="*/ 178683 h 2128862"/>
              <a:gd name="connsiteX30682" fmla="*/ 1027834 w 2482948"/>
              <a:gd name="connsiteY30682" fmla="*/ 186436 h 2128862"/>
              <a:gd name="connsiteX30683" fmla="*/ 1028127 w 2482948"/>
              <a:gd name="connsiteY30683" fmla="*/ 187082 h 2128862"/>
              <a:gd name="connsiteX30684" fmla="*/ 1028594 w 2482948"/>
              <a:gd name="connsiteY30684" fmla="*/ 188112 h 2128862"/>
              <a:gd name="connsiteX30685" fmla="*/ 1038566 w 2482948"/>
              <a:gd name="connsiteY30685" fmla="*/ 179269 h 2128862"/>
              <a:gd name="connsiteX30686" fmla="*/ 1211001 w 2482948"/>
              <a:gd name="connsiteY30686" fmla="*/ 178543 h 2128862"/>
              <a:gd name="connsiteX30687" fmla="*/ 1219146 w 2482948"/>
              <a:gd name="connsiteY30687" fmla="*/ 210594 h 2128862"/>
              <a:gd name="connsiteX30688" fmla="*/ 1206184 w 2482948"/>
              <a:gd name="connsiteY30688" fmla="*/ 273747 h 2128862"/>
              <a:gd name="connsiteX30689" fmla="*/ 1186605 w 2482948"/>
              <a:gd name="connsiteY30689" fmla="*/ 309046 h 2128862"/>
              <a:gd name="connsiteX30690" fmla="*/ 1170336 w 2482948"/>
              <a:gd name="connsiteY30690" fmla="*/ 339376 h 2128862"/>
              <a:gd name="connsiteX30691" fmla="*/ 1165496 w 2482948"/>
              <a:gd name="connsiteY30691" fmla="*/ 346325 h 2128862"/>
              <a:gd name="connsiteX30692" fmla="*/ 1160908 w 2482948"/>
              <a:gd name="connsiteY30692" fmla="*/ 352913 h 2128862"/>
              <a:gd name="connsiteX30693" fmla="*/ 1131226 w 2482948"/>
              <a:gd name="connsiteY30693" fmla="*/ 395534 h 2128862"/>
              <a:gd name="connsiteX30694" fmla="*/ 1125723 w 2482948"/>
              <a:gd name="connsiteY30694" fmla="*/ 402946 h 2128862"/>
              <a:gd name="connsiteX30695" fmla="*/ 1083098 w 2482948"/>
              <a:gd name="connsiteY30695" fmla="*/ 460359 h 2128862"/>
              <a:gd name="connsiteX30696" fmla="*/ 1122556 w 2482948"/>
              <a:gd name="connsiteY30696" fmla="*/ 408237 h 2128862"/>
              <a:gd name="connsiteX30697" fmla="*/ 1187568 w 2482948"/>
              <a:gd name="connsiteY30697" fmla="*/ 312079 h 2128862"/>
              <a:gd name="connsiteX30698" fmla="*/ 1187568 w 2482948"/>
              <a:gd name="connsiteY30698" fmla="*/ 311389 h 2128862"/>
              <a:gd name="connsiteX30699" fmla="*/ 1207700 w 2482948"/>
              <a:gd name="connsiteY30699" fmla="*/ 278158 h 2128862"/>
              <a:gd name="connsiteX30700" fmla="*/ 1207700 w 2482948"/>
              <a:gd name="connsiteY30700" fmla="*/ 277193 h 2128862"/>
              <a:gd name="connsiteX30701" fmla="*/ 1207700 w 2482948"/>
              <a:gd name="connsiteY30701" fmla="*/ 276504 h 2128862"/>
              <a:gd name="connsiteX30702" fmla="*/ 1221489 w 2482948"/>
              <a:gd name="connsiteY30702" fmla="*/ 215420 h 2128862"/>
              <a:gd name="connsiteX30703" fmla="*/ 1213492 w 2482948"/>
              <a:gd name="connsiteY30703" fmla="*/ 182604 h 2128862"/>
              <a:gd name="connsiteX30704" fmla="*/ 999717 w 2482948"/>
              <a:gd name="connsiteY30704" fmla="*/ 177175 h 2128862"/>
              <a:gd name="connsiteX30705" fmla="*/ 988164 w 2482948"/>
              <a:gd name="connsiteY30705" fmla="*/ 182715 h 2128862"/>
              <a:gd name="connsiteX30706" fmla="*/ 990032 w 2482948"/>
              <a:gd name="connsiteY30706" fmla="*/ 187533 h 2128862"/>
              <a:gd name="connsiteX30707" fmla="*/ 992932 w 2482948"/>
              <a:gd name="connsiteY30707" fmla="*/ 185891 h 2128862"/>
              <a:gd name="connsiteX30708" fmla="*/ 1001940 w 2482948"/>
              <a:gd name="connsiteY30708" fmla="*/ 180788 h 2128862"/>
              <a:gd name="connsiteX30709" fmla="*/ 1001854 w 2482948"/>
              <a:gd name="connsiteY30709" fmla="*/ 180511 h 2128862"/>
              <a:gd name="connsiteX30710" fmla="*/ 1001725 w 2482948"/>
              <a:gd name="connsiteY30710" fmla="*/ 180098 h 2128862"/>
              <a:gd name="connsiteX30711" fmla="*/ 807778 w 2482948"/>
              <a:gd name="connsiteY30711" fmla="*/ 176903 h 2128862"/>
              <a:gd name="connsiteX30712" fmla="*/ 806295 w 2482948"/>
              <a:gd name="connsiteY30712" fmla="*/ 178305 h 2128862"/>
              <a:gd name="connsiteX30713" fmla="*/ 807842 w 2482948"/>
              <a:gd name="connsiteY30713" fmla="*/ 177600 h 2128862"/>
              <a:gd name="connsiteX30714" fmla="*/ 1017929 w 2482948"/>
              <a:gd name="connsiteY30714" fmla="*/ 176466 h 2128862"/>
              <a:gd name="connsiteX30715" fmla="*/ 1007201 w 2482948"/>
              <a:gd name="connsiteY30715" fmla="*/ 182474 h 2128862"/>
              <a:gd name="connsiteX30716" fmla="*/ 1007998 w 2482948"/>
              <a:gd name="connsiteY30716" fmla="*/ 184382 h 2128862"/>
              <a:gd name="connsiteX30717" fmla="*/ 1008297 w 2482948"/>
              <a:gd name="connsiteY30717" fmla="*/ 185096 h 2128862"/>
              <a:gd name="connsiteX30718" fmla="*/ 1008536 w 2482948"/>
              <a:gd name="connsiteY30718" fmla="*/ 185668 h 2128862"/>
              <a:gd name="connsiteX30719" fmla="*/ 1011621 w 2482948"/>
              <a:gd name="connsiteY30719" fmla="*/ 183674 h 2128862"/>
              <a:gd name="connsiteX30720" fmla="*/ 1012133 w 2482948"/>
              <a:gd name="connsiteY30720" fmla="*/ 183338 h 2128862"/>
              <a:gd name="connsiteX30721" fmla="*/ 1019003 w 2482948"/>
              <a:gd name="connsiteY30721" fmla="*/ 178836 h 2128862"/>
              <a:gd name="connsiteX30722" fmla="*/ 979871 w 2482948"/>
              <a:gd name="connsiteY30722" fmla="*/ 175663 h 2128862"/>
              <a:gd name="connsiteX30723" fmla="*/ 968785 w 2482948"/>
              <a:gd name="connsiteY30723" fmla="*/ 180563 h 2128862"/>
              <a:gd name="connsiteX30724" fmla="*/ 970728 w 2482948"/>
              <a:gd name="connsiteY30724" fmla="*/ 186110 h 2128862"/>
              <a:gd name="connsiteX30725" fmla="*/ 976909 w 2482948"/>
              <a:gd name="connsiteY30725" fmla="*/ 183046 h 2128862"/>
              <a:gd name="connsiteX30726" fmla="*/ 982196 w 2482948"/>
              <a:gd name="connsiteY30726" fmla="*/ 180425 h 2128862"/>
              <a:gd name="connsiteX30727" fmla="*/ 982716 w 2482948"/>
              <a:gd name="connsiteY30727" fmla="*/ 180168 h 2128862"/>
              <a:gd name="connsiteX30728" fmla="*/ 1258427 w 2482948"/>
              <a:gd name="connsiteY30728" fmla="*/ 175081 h 2128862"/>
              <a:gd name="connsiteX30729" fmla="*/ 1263467 w 2482948"/>
              <a:gd name="connsiteY30729" fmla="*/ 184172 h 2128862"/>
              <a:gd name="connsiteX30730" fmla="*/ 1274769 w 2482948"/>
              <a:gd name="connsiteY30730" fmla="*/ 204563 h 2128862"/>
              <a:gd name="connsiteX30731" fmla="*/ 1281331 w 2482948"/>
              <a:gd name="connsiteY30731" fmla="*/ 241066 h 2128862"/>
              <a:gd name="connsiteX30732" fmla="*/ 1257614 w 2482948"/>
              <a:gd name="connsiteY30732" fmla="*/ 307803 h 2128862"/>
              <a:gd name="connsiteX30733" fmla="*/ 1257381 w 2482948"/>
              <a:gd name="connsiteY30733" fmla="*/ 308110 h 2128862"/>
              <a:gd name="connsiteX30734" fmla="*/ 1273957 w 2482948"/>
              <a:gd name="connsiteY30734" fmla="*/ 288004 h 2128862"/>
              <a:gd name="connsiteX30735" fmla="*/ 1278766 w 2482948"/>
              <a:gd name="connsiteY30735" fmla="*/ 279899 h 2128862"/>
              <a:gd name="connsiteX30736" fmla="*/ 1284916 w 2482948"/>
              <a:gd name="connsiteY30736" fmla="*/ 245755 h 2128862"/>
              <a:gd name="connsiteX30737" fmla="*/ 1279126 w 2482948"/>
              <a:gd name="connsiteY30737" fmla="*/ 210319 h 2128862"/>
              <a:gd name="connsiteX30738" fmla="*/ 1262028 w 2482948"/>
              <a:gd name="connsiteY30738" fmla="*/ 179295 h 2128862"/>
              <a:gd name="connsiteX30739" fmla="*/ 1258994 w 2482948"/>
              <a:gd name="connsiteY30739" fmla="*/ 175434 h 2128862"/>
              <a:gd name="connsiteX30740" fmla="*/ 1044053 w 2482948"/>
              <a:gd name="connsiteY30740" fmla="*/ 174403 h 2128862"/>
              <a:gd name="connsiteX30741" fmla="*/ 1043082 w 2482948"/>
              <a:gd name="connsiteY30741" fmla="*/ 175123 h 2128862"/>
              <a:gd name="connsiteX30742" fmla="*/ 1042315 w 2482948"/>
              <a:gd name="connsiteY30742" fmla="*/ 175692 h 2128862"/>
              <a:gd name="connsiteX30743" fmla="*/ 1042401 w 2482948"/>
              <a:gd name="connsiteY30743" fmla="*/ 175868 h 2128862"/>
              <a:gd name="connsiteX30744" fmla="*/ 1043678 w 2482948"/>
              <a:gd name="connsiteY30744" fmla="*/ 174735 h 2128862"/>
              <a:gd name="connsiteX30745" fmla="*/ 1035909 w 2482948"/>
              <a:gd name="connsiteY30745" fmla="*/ 173761 h 2128862"/>
              <a:gd name="connsiteX30746" fmla="*/ 1025237 w 2482948"/>
              <a:gd name="connsiteY30746" fmla="*/ 180715 h 2128862"/>
              <a:gd name="connsiteX30747" fmla="*/ 1025923 w 2482948"/>
              <a:gd name="connsiteY30747" fmla="*/ 182226 h 2128862"/>
              <a:gd name="connsiteX30748" fmla="*/ 1036215 w 2482948"/>
              <a:gd name="connsiteY30748" fmla="*/ 174395 h 2128862"/>
              <a:gd name="connsiteX30749" fmla="*/ 1061126 w 2482948"/>
              <a:gd name="connsiteY30749" fmla="*/ 173713 h 2128862"/>
              <a:gd name="connsiteX30750" fmla="*/ 1061125 w 2482948"/>
              <a:gd name="connsiteY30750" fmla="*/ 173714 h 2128862"/>
              <a:gd name="connsiteX30751" fmla="*/ 1061023 w 2482948"/>
              <a:gd name="connsiteY30751" fmla="*/ 174014 h 2128862"/>
              <a:gd name="connsiteX30752" fmla="*/ 1060984 w 2482948"/>
              <a:gd name="connsiteY30752" fmla="*/ 174127 h 2128862"/>
              <a:gd name="connsiteX30753" fmla="*/ 1061415 w 2482948"/>
              <a:gd name="connsiteY30753" fmla="*/ 176686 h 2128862"/>
              <a:gd name="connsiteX30754" fmla="*/ 1061838 w 2482948"/>
              <a:gd name="connsiteY30754" fmla="*/ 177493 h 2128862"/>
              <a:gd name="connsiteX30755" fmla="*/ 1062329 w 2482948"/>
              <a:gd name="connsiteY30755" fmla="*/ 178430 h 2128862"/>
              <a:gd name="connsiteX30756" fmla="*/ 1061136 w 2482948"/>
              <a:gd name="connsiteY30756" fmla="*/ 173752 h 2128862"/>
              <a:gd name="connsiteX30757" fmla="*/ 1251241 w 2482948"/>
              <a:gd name="connsiteY30757" fmla="*/ 173298 h 2128862"/>
              <a:gd name="connsiteX30758" fmla="*/ 1254503 w 2482948"/>
              <a:gd name="connsiteY30758" fmla="*/ 179153 h 2128862"/>
              <a:gd name="connsiteX30759" fmla="*/ 1253478 w 2482948"/>
              <a:gd name="connsiteY30759" fmla="*/ 176261 h 2128862"/>
              <a:gd name="connsiteX30760" fmla="*/ 1252099 w 2482948"/>
              <a:gd name="connsiteY30760" fmla="*/ 174469 h 2128862"/>
              <a:gd name="connsiteX30761" fmla="*/ 961002 w 2482948"/>
              <a:gd name="connsiteY30761" fmla="*/ 172345 h 2128862"/>
              <a:gd name="connsiteX30762" fmla="*/ 953030 w 2482948"/>
              <a:gd name="connsiteY30762" fmla="*/ 175591 h 2128862"/>
              <a:gd name="connsiteX30763" fmla="*/ 949342 w 2482948"/>
              <a:gd name="connsiteY30763" fmla="*/ 177093 h 2128862"/>
              <a:gd name="connsiteX30764" fmla="*/ 951322 w 2482948"/>
              <a:gd name="connsiteY30764" fmla="*/ 183244 h 2128862"/>
              <a:gd name="connsiteX30765" fmla="*/ 953775 w 2482948"/>
              <a:gd name="connsiteY30765" fmla="*/ 182096 h 2128862"/>
              <a:gd name="connsiteX30766" fmla="*/ 959875 w 2482948"/>
              <a:gd name="connsiteY30766" fmla="*/ 179506 h 2128862"/>
              <a:gd name="connsiteX30767" fmla="*/ 963160 w 2482948"/>
              <a:gd name="connsiteY30767" fmla="*/ 178111 h 2128862"/>
              <a:gd name="connsiteX30768" fmla="*/ 961351 w 2482948"/>
              <a:gd name="connsiteY30768" fmla="*/ 173003 h 2128862"/>
              <a:gd name="connsiteX30769" fmla="*/ 1187117 w 2482948"/>
              <a:gd name="connsiteY30769" fmla="*/ 170937 h 2128862"/>
              <a:gd name="connsiteX30770" fmla="*/ 1195015 w 2482948"/>
              <a:gd name="connsiteY30770" fmla="*/ 198874 h 2128862"/>
              <a:gd name="connsiteX30771" fmla="*/ 1186053 w 2482948"/>
              <a:gd name="connsiteY30771" fmla="*/ 260784 h 2128862"/>
              <a:gd name="connsiteX30772" fmla="*/ 1169644 w 2482948"/>
              <a:gd name="connsiteY30772" fmla="*/ 296221 h 2128862"/>
              <a:gd name="connsiteX30773" fmla="*/ 1163917 w 2482948"/>
              <a:gd name="connsiteY30773" fmla="*/ 311514 h 2128862"/>
              <a:gd name="connsiteX30774" fmla="*/ 1159339 w 2482948"/>
              <a:gd name="connsiteY30774" fmla="*/ 319680 h 2128862"/>
              <a:gd name="connsiteX30775" fmla="*/ 1158167 w 2482948"/>
              <a:gd name="connsiteY30775" fmla="*/ 322347 h 2128862"/>
              <a:gd name="connsiteX30776" fmla="*/ 1154934 w 2482948"/>
              <a:gd name="connsiteY30776" fmla="*/ 327536 h 2128862"/>
              <a:gd name="connsiteX30777" fmla="*/ 1152810 w 2482948"/>
              <a:gd name="connsiteY30777" fmla="*/ 331325 h 2128862"/>
              <a:gd name="connsiteX30778" fmla="*/ 1150745 w 2482948"/>
              <a:gd name="connsiteY30778" fmla="*/ 335007 h 2128862"/>
              <a:gd name="connsiteX30779" fmla="*/ 1142668 w 2482948"/>
              <a:gd name="connsiteY30779" fmla="*/ 347223 h 2128862"/>
              <a:gd name="connsiteX30780" fmla="*/ 1131639 w 2482948"/>
              <a:gd name="connsiteY30780" fmla="*/ 364923 h 2128862"/>
              <a:gd name="connsiteX30781" fmla="*/ 1114222 w 2482948"/>
              <a:gd name="connsiteY30781" fmla="*/ 390240 h 2128862"/>
              <a:gd name="connsiteX30782" fmla="*/ 1108112 w 2482948"/>
              <a:gd name="connsiteY30782" fmla="*/ 399480 h 2128862"/>
              <a:gd name="connsiteX30783" fmla="*/ 1101535 w 2482948"/>
              <a:gd name="connsiteY30783" fmla="*/ 408683 h 2128862"/>
              <a:gd name="connsiteX30784" fmla="*/ 1095164 w 2482948"/>
              <a:gd name="connsiteY30784" fmla="*/ 417944 h 2128862"/>
              <a:gd name="connsiteX30785" fmla="*/ 1053846 w 2482948"/>
              <a:gd name="connsiteY30785" fmla="*/ 475406 h 2128862"/>
              <a:gd name="connsiteX30786" fmla="*/ 1053420 w 2482948"/>
              <a:gd name="connsiteY30786" fmla="*/ 475985 h 2128862"/>
              <a:gd name="connsiteX30787" fmla="*/ 1023533 w 2482948"/>
              <a:gd name="connsiteY30787" fmla="*/ 516618 h 2128862"/>
              <a:gd name="connsiteX30788" fmla="*/ 1025038 w 2482948"/>
              <a:gd name="connsiteY30788" fmla="*/ 514596 h 2128862"/>
              <a:gd name="connsiteX30789" fmla="*/ 1052738 w 2482948"/>
              <a:gd name="connsiteY30789" fmla="*/ 477371 h 2128862"/>
              <a:gd name="connsiteX30790" fmla="*/ 1101202 w 2482948"/>
              <a:gd name="connsiteY30790" fmla="*/ 410686 h 2128862"/>
              <a:gd name="connsiteX30791" fmla="*/ 1114224 w 2482948"/>
              <a:gd name="connsiteY30791" fmla="*/ 392182 h 2128862"/>
              <a:gd name="connsiteX30792" fmla="*/ 1132327 w 2482948"/>
              <a:gd name="connsiteY30792" fmla="*/ 365568 h 2128862"/>
              <a:gd name="connsiteX30793" fmla="*/ 1143476 w 2482948"/>
              <a:gd name="connsiteY30793" fmla="*/ 349177 h 2128862"/>
              <a:gd name="connsiteX30794" fmla="*/ 1156088 w 2482948"/>
              <a:gd name="connsiteY30794" fmla="*/ 329647 h 2128862"/>
              <a:gd name="connsiteX30795" fmla="*/ 1160563 w 2482948"/>
              <a:gd name="connsiteY30795" fmla="*/ 322026 h 2128862"/>
              <a:gd name="connsiteX30796" fmla="*/ 1170610 w 2482948"/>
              <a:gd name="connsiteY30796" fmla="*/ 300359 h 2128862"/>
              <a:gd name="connsiteX30797" fmla="*/ 1187570 w 2482948"/>
              <a:gd name="connsiteY30797" fmla="*/ 267128 h 2128862"/>
              <a:gd name="connsiteX30798" fmla="*/ 1187570 w 2482948"/>
              <a:gd name="connsiteY30798" fmla="*/ 266300 h 2128862"/>
              <a:gd name="connsiteX30799" fmla="*/ 1187570 w 2482948"/>
              <a:gd name="connsiteY30799" fmla="*/ 265611 h 2128862"/>
              <a:gd name="connsiteX30800" fmla="*/ 1197635 w 2482948"/>
              <a:gd name="connsiteY30800" fmla="*/ 205493 h 2128862"/>
              <a:gd name="connsiteX30801" fmla="*/ 1188950 w 2482948"/>
              <a:gd name="connsiteY30801" fmla="*/ 173779 h 2128862"/>
              <a:gd name="connsiteX30802" fmla="*/ 1243090 w 2482948"/>
              <a:gd name="connsiteY30802" fmla="*/ 170648 h 2128862"/>
              <a:gd name="connsiteX30803" fmla="*/ 1259271 w 2482948"/>
              <a:gd name="connsiteY30803" fmla="*/ 198874 h 2128862"/>
              <a:gd name="connsiteX30804" fmla="*/ 1266166 w 2482948"/>
              <a:gd name="connsiteY30804" fmla="*/ 234725 h 2128862"/>
              <a:gd name="connsiteX30805" fmla="*/ 1245206 w 2482948"/>
              <a:gd name="connsiteY30805" fmla="*/ 300496 h 2128862"/>
              <a:gd name="connsiteX30806" fmla="*/ 1219422 w 2482948"/>
              <a:gd name="connsiteY30806" fmla="*/ 335519 h 2128862"/>
              <a:gd name="connsiteX30807" fmla="*/ 1166973 w 2482948"/>
              <a:gd name="connsiteY30807" fmla="*/ 404445 h 2128862"/>
              <a:gd name="connsiteX30808" fmla="*/ 1166802 w 2482948"/>
              <a:gd name="connsiteY30808" fmla="*/ 404658 h 2128862"/>
              <a:gd name="connsiteX30809" fmla="*/ 1166699 w 2482948"/>
              <a:gd name="connsiteY30809" fmla="*/ 404787 h 2128862"/>
              <a:gd name="connsiteX30810" fmla="*/ 1175730 w 2482948"/>
              <a:gd name="connsiteY30810" fmla="*/ 393627 h 2128862"/>
              <a:gd name="connsiteX30811" fmla="*/ 1175810 w 2482948"/>
              <a:gd name="connsiteY30811" fmla="*/ 393527 h 2128862"/>
              <a:gd name="connsiteX30812" fmla="*/ 1203100 w 2482948"/>
              <a:gd name="connsiteY30812" fmla="*/ 359376 h 2128862"/>
              <a:gd name="connsiteX30813" fmla="*/ 1205117 w 2482948"/>
              <a:gd name="connsiteY30813" fmla="*/ 356811 h 2128862"/>
              <a:gd name="connsiteX30814" fmla="*/ 1208337 w 2482948"/>
              <a:gd name="connsiteY30814" fmla="*/ 352714 h 2128862"/>
              <a:gd name="connsiteX30815" fmla="*/ 1220662 w 2482948"/>
              <a:gd name="connsiteY30815" fmla="*/ 336346 h 2128862"/>
              <a:gd name="connsiteX30816" fmla="*/ 1246998 w 2482948"/>
              <a:gd name="connsiteY30816" fmla="*/ 302702 h 2128862"/>
              <a:gd name="connsiteX30817" fmla="*/ 1246998 w 2482948"/>
              <a:gd name="connsiteY30817" fmla="*/ 301461 h 2128862"/>
              <a:gd name="connsiteX30818" fmla="*/ 1268369 w 2482948"/>
              <a:gd name="connsiteY30818" fmla="*/ 238171 h 2128862"/>
              <a:gd name="connsiteX30819" fmla="*/ 1261890 w 2482948"/>
              <a:gd name="connsiteY30819" fmla="*/ 203424 h 2128862"/>
              <a:gd name="connsiteX30820" fmla="*/ 1244653 w 2482948"/>
              <a:gd name="connsiteY30820" fmla="*/ 172677 h 2128862"/>
              <a:gd name="connsiteX30821" fmla="*/ 1243275 w 2482948"/>
              <a:gd name="connsiteY30821" fmla="*/ 170883 h 2128862"/>
              <a:gd name="connsiteX30822" fmla="*/ 1014942 w 2482948"/>
              <a:gd name="connsiteY30822" fmla="*/ 169875 h 2128862"/>
              <a:gd name="connsiteX30823" fmla="*/ 1004105 w 2482948"/>
              <a:gd name="connsiteY30823" fmla="*/ 175071 h 2128862"/>
              <a:gd name="connsiteX30824" fmla="*/ 1004404 w 2482948"/>
              <a:gd name="connsiteY30824" fmla="*/ 175785 h 2128862"/>
              <a:gd name="connsiteX30825" fmla="*/ 1004471 w 2482948"/>
              <a:gd name="connsiteY30825" fmla="*/ 175947 h 2128862"/>
              <a:gd name="connsiteX30826" fmla="*/ 1005623 w 2482948"/>
              <a:gd name="connsiteY30826" fmla="*/ 178702 h 2128862"/>
              <a:gd name="connsiteX30827" fmla="*/ 1009595 w 2482948"/>
              <a:gd name="connsiteY30827" fmla="*/ 176452 h 2128862"/>
              <a:gd name="connsiteX30828" fmla="*/ 1014378 w 2482948"/>
              <a:gd name="connsiteY30828" fmla="*/ 173742 h 2128862"/>
              <a:gd name="connsiteX30829" fmla="*/ 1016221 w 2482948"/>
              <a:gd name="connsiteY30829" fmla="*/ 172698 h 2128862"/>
              <a:gd name="connsiteX30830" fmla="*/ 1015265 w 2482948"/>
              <a:gd name="connsiteY30830" fmla="*/ 170589 h 2128862"/>
              <a:gd name="connsiteX30831" fmla="*/ 1015009 w 2482948"/>
              <a:gd name="connsiteY30831" fmla="*/ 170024 h 2128862"/>
              <a:gd name="connsiteX30832" fmla="*/ 729548 w 2482948"/>
              <a:gd name="connsiteY30832" fmla="*/ 169603 h 2128862"/>
              <a:gd name="connsiteX30833" fmla="*/ 718881 w 2482948"/>
              <a:gd name="connsiteY30833" fmla="*/ 176738 h 2128862"/>
              <a:gd name="connsiteX30834" fmla="*/ 717599 w 2482948"/>
              <a:gd name="connsiteY30834" fmla="*/ 177680 h 2128862"/>
              <a:gd name="connsiteX30835" fmla="*/ 717165 w 2482948"/>
              <a:gd name="connsiteY30835" fmla="*/ 179364 h 2128862"/>
              <a:gd name="connsiteX30836" fmla="*/ 716769 w 2482948"/>
              <a:gd name="connsiteY30836" fmla="*/ 180897 h 2128862"/>
              <a:gd name="connsiteX30837" fmla="*/ 726447 w 2482948"/>
              <a:gd name="connsiteY30837" fmla="*/ 185521 h 2128862"/>
              <a:gd name="connsiteX30838" fmla="*/ 726872 w 2482948"/>
              <a:gd name="connsiteY30838" fmla="*/ 183342 h 2128862"/>
              <a:gd name="connsiteX30839" fmla="*/ 994476 w 2482948"/>
              <a:gd name="connsiteY30839" fmla="*/ 169549 h 2128862"/>
              <a:gd name="connsiteX30840" fmla="*/ 988144 w 2482948"/>
              <a:gd name="connsiteY30840" fmla="*/ 172007 h 2128862"/>
              <a:gd name="connsiteX30841" fmla="*/ 984617 w 2482948"/>
              <a:gd name="connsiteY30841" fmla="*/ 173566 h 2128862"/>
              <a:gd name="connsiteX30842" fmla="*/ 986457 w 2482948"/>
              <a:gd name="connsiteY30842" fmla="*/ 178314 h 2128862"/>
              <a:gd name="connsiteX30843" fmla="*/ 991083 w 2482948"/>
              <a:gd name="connsiteY30843" fmla="*/ 176021 h 2128862"/>
              <a:gd name="connsiteX30844" fmla="*/ 994953 w 2482948"/>
              <a:gd name="connsiteY30844" fmla="*/ 174103 h 2128862"/>
              <a:gd name="connsiteX30845" fmla="*/ 996931 w 2482948"/>
              <a:gd name="connsiteY30845" fmla="*/ 173122 h 2128862"/>
              <a:gd name="connsiteX30846" fmla="*/ 996927 w 2482948"/>
              <a:gd name="connsiteY30846" fmla="*/ 173116 h 2128862"/>
              <a:gd name="connsiteX30847" fmla="*/ 995366 w 2482948"/>
              <a:gd name="connsiteY30847" fmla="*/ 170844 h 2128862"/>
              <a:gd name="connsiteX30848" fmla="*/ 761775 w 2482948"/>
              <a:gd name="connsiteY30848" fmla="*/ 169208 h 2128862"/>
              <a:gd name="connsiteX30849" fmla="*/ 753860 w 2482948"/>
              <a:gd name="connsiteY30849" fmla="*/ 173880 h 2128862"/>
              <a:gd name="connsiteX30850" fmla="*/ 751136 w 2482948"/>
              <a:gd name="connsiteY30850" fmla="*/ 175742 h 2128862"/>
              <a:gd name="connsiteX30851" fmla="*/ 748376 w 2482948"/>
              <a:gd name="connsiteY30851" fmla="*/ 189526 h 2128862"/>
              <a:gd name="connsiteX30852" fmla="*/ 747749 w 2482948"/>
              <a:gd name="connsiteY30852" fmla="*/ 192658 h 2128862"/>
              <a:gd name="connsiteX30853" fmla="*/ 758375 w 2482948"/>
              <a:gd name="connsiteY30853" fmla="*/ 186108 h 2128862"/>
              <a:gd name="connsiteX30854" fmla="*/ 758381 w 2482948"/>
              <a:gd name="connsiteY30854" fmla="*/ 186104 h 2128862"/>
              <a:gd name="connsiteX30855" fmla="*/ 759719 w 2482948"/>
              <a:gd name="connsiteY30855" fmla="*/ 185160 h 2128862"/>
              <a:gd name="connsiteX30856" fmla="*/ 761555 w 2482948"/>
              <a:gd name="connsiteY30856" fmla="*/ 170921 h 2128862"/>
              <a:gd name="connsiteX30857" fmla="*/ 1044535 w 2482948"/>
              <a:gd name="connsiteY30857" fmla="*/ 168063 h 2128862"/>
              <a:gd name="connsiteX30858" fmla="*/ 1042858 w 2482948"/>
              <a:gd name="connsiteY30858" fmla="*/ 169172 h 2128862"/>
              <a:gd name="connsiteX30859" fmla="*/ 1040050 w 2482948"/>
              <a:gd name="connsiteY30859" fmla="*/ 171028 h 2128862"/>
              <a:gd name="connsiteX30860" fmla="*/ 1040209 w 2482948"/>
              <a:gd name="connsiteY30860" fmla="*/ 171355 h 2128862"/>
              <a:gd name="connsiteX30861" fmla="*/ 1042008 w 2482948"/>
              <a:gd name="connsiteY30861" fmla="*/ 169986 h 2128862"/>
              <a:gd name="connsiteX30862" fmla="*/ 1033112 w 2482948"/>
              <a:gd name="connsiteY30862" fmla="*/ 167962 h 2128862"/>
              <a:gd name="connsiteX30863" fmla="*/ 1022217 w 2482948"/>
              <a:gd name="connsiteY30863" fmla="*/ 174064 h 2128862"/>
              <a:gd name="connsiteX30864" fmla="*/ 1022797 w 2482948"/>
              <a:gd name="connsiteY30864" fmla="*/ 175340 h 2128862"/>
              <a:gd name="connsiteX30865" fmla="*/ 1023150 w 2482948"/>
              <a:gd name="connsiteY30865" fmla="*/ 176119 h 2128862"/>
              <a:gd name="connsiteX30866" fmla="*/ 1025351 w 2482948"/>
              <a:gd name="connsiteY30866" fmla="*/ 174677 h 2128862"/>
              <a:gd name="connsiteX30867" fmla="*/ 1033709 w 2482948"/>
              <a:gd name="connsiteY30867" fmla="*/ 169200 h 2128862"/>
              <a:gd name="connsiteX30868" fmla="*/ 1033141 w 2482948"/>
              <a:gd name="connsiteY30868" fmla="*/ 168023 h 2128862"/>
              <a:gd name="connsiteX30869" fmla="*/ 940270 w 2482948"/>
              <a:gd name="connsiteY30869" fmla="*/ 167712 h 2128862"/>
              <a:gd name="connsiteX30870" fmla="*/ 938667 w 2482948"/>
              <a:gd name="connsiteY30870" fmla="*/ 168291 h 2128862"/>
              <a:gd name="connsiteX30871" fmla="*/ 934387 w 2482948"/>
              <a:gd name="connsiteY30871" fmla="*/ 169836 h 2128862"/>
              <a:gd name="connsiteX30872" fmla="*/ 928943 w 2482948"/>
              <a:gd name="connsiteY30872" fmla="*/ 171800 h 2128862"/>
              <a:gd name="connsiteX30873" fmla="*/ 930473 w 2482948"/>
              <a:gd name="connsiteY30873" fmla="*/ 175736 h 2128862"/>
              <a:gd name="connsiteX30874" fmla="*/ 930944 w 2482948"/>
              <a:gd name="connsiteY30874" fmla="*/ 176948 h 2128862"/>
              <a:gd name="connsiteX30875" fmla="*/ 931865 w 2482948"/>
              <a:gd name="connsiteY30875" fmla="*/ 179318 h 2128862"/>
              <a:gd name="connsiteX30876" fmla="*/ 943454 w 2482948"/>
              <a:gd name="connsiteY30876" fmla="*/ 174508 h 2128862"/>
              <a:gd name="connsiteX30877" fmla="*/ 701078 w 2482948"/>
              <a:gd name="connsiteY30877" fmla="*/ 167434 h 2128862"/>
              <a:gd name="connsiteX30878" fmla="*/ 696094 w 2482948"/>
              <a:gd name="connsiteY30878" fmla="*/ 171021 h 2128862"/>
              <a:gd name="connsiteX30879" fmla="*/ 698916 w 2482948"/>
              <a:gd name="connsiteY30879" fmla="*/ 172369 h 2128862"/>
              <a:gd name="connsiteX30880" fmla="*/ 699912 w 2482948"/>
              <a:gd name="connsiteY30880" fmla="*/ 170096 h 2128862"/>
              <a:gd name="connsiteX30881" fmla="*/ 974574 w 2482948"/>
              <a:gd name="connsiteY30881" fmla="*/ 167279 h 2128862"/>
              <a:gd name="connsiteX30882" fmla="*/ 965196 w 2482948"/>
              <a:gd name="connsiteY30882" fmla="*/ 170660 h 2128862"/>
              <a:gd name="connsiteX30883" fmla="*/ 965556 w 2482948"/>
              <a:gd name="connsiteY30883" fmla="*/ 171348 h 2128862"/>
              <a:gd name="connsiteX30884" fmla="*/ 967309 w 2482948"/>
              <a:gd name="connsiteY30884" fmla="*/ 176350 h 2128862"/>
              <a:gd name="connsiteX30885" fmla="*/ 969430 w 2482948"/>
              <a:gd name="connsiteY30885" fmla="*/ 175449 h 2128862"/>
              <a:gd name="connsiteX30886" fmla="*/ 972577 w 2482948"/>
              <a:gd name="connsiteY30886" fmla="*/ 174113 h 2128862"/>
              <a:gd name="connsiteX30887" fmla="*/ 977556 w 2482948"/>
              <a:gd name="connsiteY30887" fmla="*/ 171999 h 2128862"/>
              <a:gd name="connsiteX30888" fmla="*/ 1179000 w 2482948"/>
              <a:gd name="connsiteY30888" fmla="*/ 166280 h 2128862"/>
              <a:gd name="connsiteX30889" fmla="*/ 1187433 w 2482948"/>
              <a:gd name="connsiteY30889" fmla="*/ 194874 h 2128862"/>
              <a:gd name="connsiteX30890" fmla="*/ 1179848 w 2482948"/>
              <a:gd name="connsiteY30890" fmla="*/ 256372 h 2128862"/>
              <a:gd name="connsiteX30891" fmla="*/ 1164405 w 2482948"/>
              <a:gd name="connsiteY30891" fmla="*/ 291946 h 2128862"/>
              <a:gd name="connsiteX30892" fmla="*/ 1158688 w 2482948"/>
              <a:gd name="connsiteY30892" fmla="*/ 308018 h 2128862"/>
              <a:gd name="connsiteX30893" fmla="*/ 1154151 w 2482948"/>
              <a:gd name="connsiteY30893" fmla="*/ 316388 h 2128862"/>
              <a:gd name="connsiteX30894" fmla="*/ 1152984 w 2482948"/>
              <a:gd name="connsiteY30894" fmla="*/ 319169 h 2128862"/>
              <a:gd name="connsiteX30895" fmla="*/ 1149787 w 2482948"/>
              <a:gd name="connsiteY30895" fmla="*/ 324440 h 2128862"/>
              <a:gd name="connsiteX30896" fmla="*/ 1147234 w 2482948"/>
              <a:gd name="connsiteY30896" fmla="*/ 329150 h 2128862"/>
              <a:gd name="connsiteX30897" fmla="*/ 1145633 w 2482948"/>
              <a:gd name="connsiteY30897" fmla="*/ 332103 h 2128862"/>
              <a:gd name="connsiteX30898" fmla="*/ 1137659 w 2482948"/>
              <a:gd name="connsiteY30898" fmla="*/ 344430 h 2128862"/>
              <a:gd name="connsiteX30899" fmla="*/ 1126732 w 2482948"/>
              <a:gd name="connsiteY30899" fmla="*/ 362442 h 2128862"/>
              <a:gd name="connsiteX30900" fmla="*/ 1109544 w 2482948"/>
              <a:gd name="connsiteY30900" fmla="*/ 387894 h 2128862"/>
              <a:gd name="connsiteX30901" fmla="*/ 1103477 w 2482948"/>
              <a:gd name="connsiteY30901" fmla="*/ 397274 h 2128862"/>
              <a:gd name="connsiteX30902" fmla="*/ 1099133 w 2482948"/>
              <a:gd name="connsiteY30902" fmla="*/ 403439 h 2128862"/>
              <a:gd name="connsiteX30903" fmla="*/ 1097012 w 2482948"/>
              <a:gd name="connsiteY30903" fmla="*/ 406451 h 2128862"/>
              <a:gd name="connsiteX30904" fmla="*/ 1090682 w 2482948"/>
              <a:gd name="connsiteY30904" fmla="*/ 415825 h 2128862"/>
              <a:gd name="connsiteX30905" fmla="*/ 1049896 w 2482948"/>
              <a:gd name="connsiteY30905" fmla="*/ 473339 h 2128862"/>
              <a:gd name="connsiteX30906" fmla="*/ 1049867 w 2482948"/>
              <a:gd name="connsiteY30906" fmla="*/ 473380 h 2128862"/>
              <a:gd name="connsiteX30907" fmla="*/ 1046488 w 2482948"/>
              <a:gd name="connsiteY30907" fmla="*/ 478021 h 2128862"/>
              <a:gd name="connsiteX30908" fmla="*/ 1011693 w 2482948"/>
              <a:gd name="connsiteY30908" fmla="*/ 525807 h 2128862"/>
              <a:gd name="connsiteX30909" fmla="*/ 1035742 w 2482948"/>
              <a:gd name="connsiteY30909" fmla="*/ 493085 h 2128862"/>
              <a:gd name="connsiteX30910" fmla="*/ 1048854 w 2482948"/>
              <a:gd name="connsiteY30910" fmla="*/ 475244 h 2128862"/>
              <a:gd name="connsiteX30911" fmla="*/ 1048855 w 2482948"/>
              <a:gd name="connsiteY30911" fmla="*/ 475242 h 2128862"/>
              <a:gd name="connsiteX30912" fmla="*/ 1096692 w 2482948"/>
              <a:gd name="connsiteY30912" fmla="*/ 408386 h 2128862"/>
              <a:gd name="connsiteX30913" fmla="*/ 1109535 w 2482948"/>
              <a:gd name="connsiteY30913" fmla="*/ 389778 h 2128862"/>
              <a:gd name="connsiteX30914" fmla="*/ 1138431 w 2482948"/>
              <a:gd name="connsiteY30914" fmla="*/ 346303 h 2128862"/>
              <a:gd name="connsiteX30915" fmla="*/ 1150903 w 2482948"/>
              <a:gd name="connsiteY30915" fmla="*/ 326436 h 2128862"/>
              <a:gd name="connsiteX30916" fmla="*/ 1155337 w 2482948"/>
              <a:gd name="connsiteY30916" fmla="*/ 318601 h 2128862"/>
              <a:gd name="connsiteX30917" fmla="*/ 1165369 w 2482948"/>
              <a:gd name="connsiteY30917" fmla="*/ 295807 h 2128862"/>
              <a:gd name="connsiteX30918" fmla="*/ 1181364 w 2482948"/>
              <a:gd name="connsiteY30918" fmla="*/ 262439 h 2128862"/>
              <a:gd name="connsiteX30919" fmla="*/ 1181364 w 2482948"/>
              <a:gd name="connsiteY30919" fmla="*/ 261750 h 2128862"/>
              <a:gd name="connsiteX30920" fmla="*/ 1181364 w 2482948"/>
              <a:gd name="connsiteY30920" fmla="*/ 261059 h 2128862"/>
              <a:gd name="connsiteX30921" fmla="*/ 1190188 w 2482948"/>
              <a:gd name="connsiteY30921" fmla="*/ 201218 h 2128862"/>
              <a:gd name="connsiteX30922" fmla="*/ 1181364 w 2482948"/>
              <a:gd name="connsiteY30922" fmla="*/ 169917 h 2128862"/>
              <a:gd name="connsiteX30923" fmla="*/ 1069487 w 2482948"/>
              <a:gd name="connsiteY30923" fmla="*/ 166128 h 2128862"/>
              <a:gd name="connsiteX30924" fmla="*/ 1074503 w 2482948"/>
              <a:gd name="connsiteY30924" fmla="*/ 187706 h 2128862"/>
              <a:gd name="connsiteX30925" fmla="*/ 1075146 w 2482948"/>
              <a:gd name="connsiteY30925" fmla="*/ 202901 h 2128862"/>
              <a:gd name="connsiteX30926" fmla="*/ 1076981 w 2482948"/>
              <a:gd name="connsiteY30926" fmla="*/ 206404 h 2128862"/>
              <a:gd name="connsiteX30927" fmla="*/ 1077673 w 2482948"/>
              <a:gd name="connsiteY30927" fmla="*/ 207725 h 2128862"/>
              <a:gd name="connsiteX30928" fmla="*/ 1077673 w 2482948"/>
              <a:gd name="connsiteY30928" fmla="*/ 193221 h 2128862"/>
              <a:gd name="connsiteX30929" fmla="*/ 1072866 w 2482948"/>
              <a:gd name="connsiteY30929" fmla="*/ 169773 h 2128862"/>
              <a:gd name="connsiteX30930" fmla="*/ 1072776 w 2482948"/>
              <a:gd name="connsiteY30930" fmla="*/ 169676 h 2128862"/>
              <a:gd name="connsiteX30931" fmla="*/ 1070783 w 2482948"/>
              <a:gd name="connsiteY30931" fmla="*/ 167526 h 2128862"/>
              <a:gd name="connsiteX30932" fmla="*/ 1065157 w 2482948"/>
              <a:gd name="connsiteY30932" fmla="*/ 165918 h 2128862"/>
              <a:gd name="connsiteX30933" fmla="*/ 1063649 w 2482948"/>
              <a:gd name="connsiteY30933" fmla="*/ 168414 h 2128862"/>
              <a:gd name="connsiteX30934" fmla="*/ 1067472 w 2482948"/>
              <a:gd name="connsiteY30934" fmla="*/ 183706 h 2128862"/>
              <a:gd name="connsiteX30935" fmla="*/ 1067858 w 2482948"/>
              <a:gd name="connsiteY30935" fmla="*/ 188987 h 2128862"/>
              <a:gd name="connsiteX30936" fmla="*/ 1068899 w 2482948"/>
              <a:gd name="connsiteY30936" fmla="*/ 190973 h 2128862"/>
              <a:gd name="connsiteX30937" fmla="*/ 1069726 w 2482948"/>
              <a:gd name="connsiteY30937" fmla="*/ 192553 h 2128862"/>
              <a:gd name="connsiteX30938" fmla="*/ 1070616 w 2482948"/>
              <a:gd name="connsiteY30938" fmla="*/ 194252 h 2128862"/>
              <a:gd name="connsiteX30939" fmla="*/ 1070367 w 2482948"/>
              <a:gd name="connsiteY30939" fmla="*/ 188532 h 2128862"/>
              <a:gd name="connsiteX30940" fmla="*/ 646644 w 2482948"/>
              <a:gd name="connsiteY30940" fmla="*/ 165716 h 2128862"/>
              <a:gd name="connsiteX30941" fmla="*/ 633397 w 2482948"/>
              <a:gd name="connsiteY30941" fmla="*/ 176571 h 2128862"/>
              <a:gd name="connsiteX30942" fmla="*/ 630868 w 2482948"/>
              <a:gd name="connsiteY30942" fmla="*/ 180171 h 2128862"/>
              <a:gd name="connsiteX30943" fmla="*/ 627184 w 2482948"/>
              <a:gd name="connsiteY30943" fmla="*/ 185417 h 2128862"/>
              <a:gd name="connsiteX30944" fmla="*/ 623103 w 2482948"/>
              <a:gd name="connsiteY30944" fmla="*/ 194087 h 2128862"/>
              <a:gd name="connsiteX30945" fmla="*/ 617168 w 2482948"/>
              <a:gd name="connsiteY30945" fmla="*/ 206698 h 2128862"/>
              <a:gd name="connsiteX30946" fmla="*/ 619739 w 2482948"/>
              <a:gd name="connsiteY30946" fmla="*/ 204218 h 2128862"/>
              <a:gd name="connsiteX30947" fmla="*/ 632734 w 2482948"/>
              <a:gd name="connsiteY30947" fmla="*/ 193272 h 2128862"/>
              <a:gd name="connsiteX30948" fmla="*/ 1234361 w 2482948"/>
              <a:gd name="connsiteY30948" fmla="*/ 165579 h 2128862"/>
              <a:gd name="connsiteX30949" fmla="*/ 1251135 w 2482948"/>
              <a:gd name="connsiteY30949" fmla="*/ 194462 h 2128862"/>
              <a:gd name="connsiteX30950" fmla="*/ 1258305 w 2482948"/>
              <a:gd name="connsiteY30950" fmla="*/ 230035 h 2128862"/>
              <a:gd name="connsiteX30951" fmla="*/ 1238864 w 2482948"/>
              <a:gd name="connsiteY30951" fmla="*/ 295255 h 2128862"/>
              <a:gd name="connsiteX30952" fmla="*/ 1214044 w 2482948"/>
              <a:gd name="connsiteY30952" fmla="*/ 330968 h 2128862"/>
              <a:gd name="connsiteX30953" fmla="*/ 1199107 w 2482948"/>
              <a:gd name="connsiteY30953" fmla="*/ 353136 h 2128862"/>
              <a:gd name="connsiteX30954" fmla="*/ 1193546 w 2482948"/>
              <a:gd name="connsiteY30954" fmla="*/ 360381 h 2128862"/>
              <a:gd name="connsiteX30955" fmla="*/ 1162078 w 2482948"/>
              <a:gd name="connsiteY30955" fmla="*/ 401376 h 2128862"/>
              <a:gd name="connsiteX30956" fmla="*/ 1123004 w 2482948"/>
              <a:gd name="connsiteY30956" fmla="*/ 450701 h 2128862"/>
              <a:gd name="connsiteX30957" fmla="*/ 1113214 w 2482948"/>
              <a:gd name="connsiteY30957" fmla="*/ 463059 h 2128862"/>
              <a:gd name="connsiteX30958" fmla="*/ 1144774 w 2482948"/>
              <a:gd name="connsiteY30958" fmla="*/ 423870 h 2128862"/>
              <a:gd name="connsiteX30959" fmla="*/ 1155270 w 2482948"/>
              <a:gd name="connsiteY30959" fmla="*/ 410704 h 2128862"/>
              <a:gd name="connsiteX30960" fmla="*/ 1171385 w 2482948"/>
              <a:gd name="connsiteY30960" fmla="*/ 390490 h 2128862"/>
              <a:gd name="connsiteX30961" fmla="*/ 1171827 w 2482948"/>
              <a:gd name="connsiteY30961" fmla="*/ 389936 h 2128862"/>
              <a:gd name="connsiteX30962" fmla="*/ 1198621 w 2482948"/>
              <a:gd name="connsiteY30962" fmla="*/ 355666 h 2128862"/>
              <a:gd name="connsiteX30963" fmla="*/ 1203660 w 2482948"/>
              <a:gd name="connsiteY30963" fmla="*/ 349056 h 2128862"/>
              <a:gd name="connsiteX30964" fmla="*/ 1215148 w 2482948"/>
              <a:gd name="connsiteY30964" fmla="*/ 332899 h 2128862"/>
              <a:gd name="connsiteX30965" fmla="*/ 1215148 w 2482948"/>
              <a:gd name="connsiteY30965" fmla="*/ 332210 h 2128862"/>
              <a:gd name="connsiteX30966" fmla="*/ 1240381 w 2482948"/>
              <a:gd name="connsiteY30966" fmla="*/ 298704 h 2128862"/>
              <a:gd name="connsiteX30967" fmla="*/ 1240381 w 2482948"/>
              <a:gd name="connsiteY30967" fmla="*/ 297877 h 2128862"/>
              <a:gd name="connsiteX30968" fmla="*/ 1261477 w 2482948"/>
              <a:gd name="connsiteY30968" fmla="*/ 234450 h 2128862"/>
              <a:gd name="connsiteX30969" fmla="*/ 1254721 w 2482948"/>
              <a:gd name="connsiteY30969" fmla="*/ 199840 h 2128862"/>
              <a:gd name="connsiteX30970" fmla="*/ 1237347 w 2482948"/>
              <a:gd name="connsiteY30970" fmla="*/ 169367 h 2128862"/>
              <a:gd name="connsiteX30971" fmla="*/ 1235830 w 2482948"/>
              <a:gd name="connsiteY30971" fmla="*/ 167574 h 2128862"/>
              <a:gd name="connsiteX30972" fmla="*/ 1234452 w 2482948"/>
              <a:gd name="connsiteY30972" fmla="*/ 165644 h 2128862"/>
              <a:gd name="connsiteX30973" fmla="*/ 1010821 w 2482948"/>
              <a:gd name="connsiteY30973" fmla="*/ 163205 h 2128862"/>
              <a:gd name="connsiteX30974" fmla="*/ 1000775 w 2482948"/>
              <a:gd name="connsiteY30974" fmla="*/ 167105 h 2128862"/>
              <a:gd name="connsiteX30975" fmla="*/ 1002199 w 2482948"/>
              <a:gd name="connsiteY30975" fmla="*/ 170511 h 2128862"/>
              <a:gd name="connsiteX30976" fmla="*/ 1002929 w 2482948"/>
              <a:gd name="connsiteY30976" fmla="*/ 170150 h 2128862"/>
              <a:gd name="connsiteX30977" fmla="*/ 1012400 w 2482948"/>
              <a:gd name="connsiteY30977" fmla="*/ 165456 h 2128862"/>
              <a:gd name="connsiteX30978" fmla="*/ 1011811 w 2482948"/>
              <a:gd name="connsiteY30978" fmla="*/ 164617 h 2128862"/>
              <a:gd name="connsiteX30979" fmla="*/ 1011473 w 2482948"/>
              <a:gd name="connsiteY30979" fmla="*/ 164135 h 2128862"/>
              <a:gd name="connsiteX30980" fmla="*/ 1171653 w 2482948"/>
              <a:gd name="connsiteY30980" fmla="*/ 163107 h 2128862"/>
              <a:gd name="connsiteX30981" fmla="*/ 1180399 w 2482948"/>
              <a:gd name="connsiteY30981" fmla="*/ 191290 h 2128862"/>
              <a:gd name="connsiteX30982" fmla="*/ 1173918 w 2482948"/>
              <a:gd name="connsiteY30982" fmla="*/ 252374 h 2128862"/>
              <a:gd name="connsiteX30983" fmla="*/ 1160130 w 2482948"/>
              <a:gd name="connsiteY30983" fmla="*/ 287949 h 2128862"/>
              <a:gd name="connsiteX30984" fmla="*/ 1141528 w 2482948"/>
              <a:gd name="connsiteY30984" fmla="*/ 329523 h 2128862"/>
              <a:gd name="connsiteX30985" fmla="*/ 1123711 w 2482948"/>
              <a:gd name="connsiteY30985" fmla="*/ 357683 h 2128862"/>
              <a:gd name="connsiteX30986" fmla="*/ 1121635 w 2482948"/>
              <a:gd name="connsiteY30986" fmla="*/ 360964 h 2128862"/>
              <a:gd name="connsiteX30987" fmla="*/ 1136936 w 2482948"/>
              <a:gd name="connsiteY30987" fmla="*/ 337437 h 2128862"/>
              <a:gd name="connsiteX30988" fmla="*/ 1141389 w 2482948"/>
              <a:gd name="connsiteY30988" fmla="*/ 330589 h 2128862"/>
              <a:gd name="connsiteX30989" fmla="*/ 1152123 w 2482948"/>
              <a:gd name="connsiteY30989" fmla="*/ 310952 h 2128862"/>
              <a:gd name="connsiteX30990" fmla="*/ 1154549 w 2482948"/>
              <a:gd name="connsiteY30990" fmla="*/ 306513 h 2128862"/>
              <a:gd name="connsiteX30991" fmla="*/ 1159993 w 2482948"/>
              <a:gd name="connsiteY30991" fmla="*/ 290982 h 2128862"/>
              <a:gd name="connsiteX30992" fmla="*/ 1174885 w 2482948"/>
              <a:gd name="connsiteY30992" fmla="*/ 257475 h 2128862"/>
              <a:gd name="connsiteX30993" fmla="*/ 1174885 w 2482948"/>
              <a:gd name="connsiteY30993" fmla="*/ 256786 h 2128862"/>
              <a:gd name="connsiteX30994" fmla="*/ 1174885 w 2482948"/>
              <a:gd name="connsiteY30994" fmla="*/ 256096 h 2128862"/>
              <a:gd name="connsiteX30995" fmla="*/ 1182469 w 2482948"/>
              <a:gd name="connsiteY30995" fmla="*/ 196668 h 2128862"/>
              <a:gd name="connsiteX30996" fmla="*/ 1173230 w 2482948"/>
              <a:gd name="connsiteY30996" fmla="*/ 165643 h 2128862"/>
              <a:gd name="connsiteX30997" fmla="*/ 1029918 w 2482948"/>
              <a:gd name="connsiteY30997" fmla="*/ 162694 h 2128862"/>
              <a:gd name="connsiteX30998" fmla="*/ 1019355 w 2482948"/>
              <a:gd name="connsiteY30998" fmla="*/ 167759 h 2128862"/>
              <a:gd name="connsiteX30999" fmla="*/ 1020498 w 2482948"/>
              <a:gd name="connsiteY30999" fmla="*/ 170276 h 2128862"/>
              <a:gd name="connsiteX31000" fmla="*/ 1021951 w 2482948"/>
              <a:gd name="connsiteY31000" fmla="*/ 169453 h 2128862"/>
              <a:gd name="connsiteX31001" fmla="*/ 1024367 w 2482948"/>
              <a:gd name="connsiteY31001" fmla="*/ 168119 h 2128862"/>
              <a:gd name="connsiteX31002" fmla="*/ 1031174 w 2482948"/>
              <a:gd name="connsiteY31002" fmla="*/ 164360 h 2128862"/>
              <a:gd name="connsiteX31003" fmla="*/ 955618 w 2482948"/>
              <a:gd name="connsiteY31003" fmla="*/ 162174 h 2128862"/>
              <a:gd name="connsiteX31004" fmla="*/ 952772 w 2482948"/>
              <a:gd name="connsiteY31004" fmla="*/ 163201 h 2128862"/>
              <a:gd name="connsiteX31005" fmla="*/ 944828 w 2482948"/>
              <a:gd name="connsiteY31005" fmla="*/ 166068 h 2128862"/>
              <a:gd name="connsiteX31006" fmla="*/ 946303 w 2482948"/>
              <a:gd name="connsiteY31006" fmla="*/ 169172 h 2128862"/>
              <a:gd name="connsiteX31007" fmla="*/ 947820 w 2482948"/>
              <a:gd name="connsiteY31007" fmla="*/ 172364 h 2128862"/>
              <a:gd name="connsiteX31008" fmla="*/ 947914 w 2482948"/>
              <a:gd name="connsiteY31008" fmla="*/ 172657 h 2128862"/>
              <a:gd name="connsiteX31009" fmla="*/ 948958 w 2482948"/>
              <a:gd name="connsiteY31009" fmla="*/ 172224 h 2128862"/>
              <a:gd name="connsiteX31010" fmla="*/ 950669 w 2482948"/>
              <a:gd name="connsiteY31010" fmla="*/ 171514 h 2128862"/>
              <a:gd name="connsiteX31011" fmla="*/ 953949 w 2482948"/>
              <a:gd name="connsiteY31011" fmla="*/ 170334 h 2128862"/>
              <a:gd name="connsiteX31012" fmla="*/ 958979 w 2482948"/>
              <a:gd name="connsiteY31012" fmla="*/ 168523 h 2128862"/>
              <a:gd name="connsiteX31013" fmla="*/ 989304 w 2482948"/>
              <a:gd name="connsiteY31013" fmla="*/ 162024 h 2128862"/>
              <a:gd name="connsiteX31014" fmla="*/ 988060 w 2482948"/>
              <a:gd name="connsiteY31014" fmla="*/ 162435 h 2128862"/>
              <a:gd name="connsiteX31015" fmla="*/ 987492 w 2482948"/>
              <a:gd name="connsiteY31015" fmla="*/ 162622 h 2128862"/>
              <a:gd name="connsiteX31016" fmla="*/ 980704 w 2482948"/>
              <a:gd name="connsiteY31016" fmla="*/ 165069 h 2128862"/>
              <a:gd name="connsiteX31017" fmla="*/ 982091 w 2482948"/>
              <a:gd name="connsiteY31017" fmla="*/ 167421 h 2128862"/>
              <a:gd name="connsiteX31018" fmla="*/ 982511 w 2482948"/>
              <a:gd name="connsiteY31018" fmla="*/ 168134 h 2128862"/>
              <a:gd name="connsiteX31019" fmla="*/ 982732 w 2482948"/>
              <a:gd name="connsiteY31019" fmla="*/ 168704 h 2128862"/>
              <a:gd name="connsiteX31020" fmla="*/ 983097 w 2482948"/>
              <a:gd name="connsiteY31020" fmla="*/ 169647 h 2128862"/>
              <a:gd name="connsiteX31021" fmla="*/ 991958 w 2482948"/>
              <a:gd name="connsiteY31021" fmla="*/ 165885 h 2128862"/>
              <a:gd name="connsiteX31022" fmla="*/ 990103 w 2482948"/>
              <a:gd name="connsiteY31022" fmla="*/ 163185 h 2128862"/>
              <a:gd name="connsiteX31023" fmla="*/ 776242 w 2482948"/>
              <a:gd name="connsiteY31023" fmla="*/ 161589 h 2128862"/>
              <a:gd name="connsiteX31024" fmla="*/ 770007 w 2482948"/>
              <a:gd name="connsiteY31024" fmla="*/ 164349 h 2128862"/>
              <a:gd name="connsiteX31025" fmla="*/ 769680 w 2482948"/>
              <a:gd name="connsiteY31025" fmla="*/ 164542 h 2128862"/>
              <a:gd name="connsiteX31026" fmla="*/ 766875 w 2482948"/>
              <a:gd name="connsiteY31026" fmla="*/ 166198 h 2128862"/>
              <a:gd name="connsiteX31027" fmla="*/ 766011 w 2482948"/>
              <a:gd name="connsiteY31027" fmla="*/ 172874 h 2128862"/>
              <a:gd name="connsiteX31028" fmla="*/ 765458 w 2482948"/>
              <a:gd name="connsiteY31028" fmla="*/ 177147 h 2128862"/>
              <a:gd name="connsiteX31029" fmla="*/ 764894 w 2482948"/>
              <a:gd name="connsiteY31029" fmla="*/ 181509 h 2128862"/>
              <a:gd name="connsiteX31030" fmla="*/ 768194 w 2482948"/>
              <a:gd name="connsiteY31030" fmla="*/ 179180 h 2128862"/>
              <a:gd name="connsiteX31031" fmla="*/ 774387 w 2482948"/>
              <a:gd name="connsiteY31031" fmla="*/ 176236 h 2128862"/>
              <a:gd name="connsiteX31032" fmla="*/ 775359 w 2482948"/>
              <a:gd name="connsiteY31032" fmla="*/ 175637 h 2128862"/>
              <a:gd name="connsiteX31033" fmla="*/ 775912 w 2482948"/>
              <a:gd name="connsiteY31033" fmla="*/ 166842 h 2128862"/>
              <a:gd name="connsiteX31034" fmla="*/ 1219557 w 2482948"/>
              <a:gd name="connsiteY31034" fmla="*/ 161324 h 2128862"/>
              <a:gd name="connsiteX31035" fmla="*/ 1235140 w 2482948"/>
              <a:gd name="connsiteY31035" fmla="*/ 187568 h 2128862"/>
              <a:gd name="connsiteX31036" fmla="*/ 1242999 w 2482948"/>
              <a:gd name="connsiteY31036" fmla="*/ 222316 h 2128862"/>
              <a:gd name="connsiteX31037" fmla="*/ 1225764 w 2482948"/>
              <a:gd name="connsiteY31037" fmla="*/ 286846 h 2128862"/>
              <a:gd name="connsiteX31038" fmla="*/ 1203151 w 2482948"/>
              <a:gd name="connsiteY31038" fmla="*/ 321731 h 2128862"/>
              <a:gd name="connsiteX31039" fmla="*/ 1197900 w 2482948"/>
              <a:gd name="connsiteY31039" fmla="*/ 331731 h 2128862"/>
              <a:gd name="connsiteX31040" fmla="*/ 1193792 w 2482948"/>
              <a:gd name="connsiteY31040" fmla="*/ 337822 h 2128862"/>
              <a:gd name="connsiteX31041" fmla="*/ 1192695 w 2482948"/>
              <a:gd name="connsiteY31041" fmla="*/ 339708 h 2128862"/>
              <a:gd name="connsiteX31042" fmla="*/ 1189776 w 2482948"/>
              <a:gd name="connsiteY31042" fmla="*/ 343776 h 2128862"/>
              <a:gd name="connsiteX31043" fmla="*/ 1187817 w 2482948"/>
              <a:gd name="connsiteY31043" fmla="*/ 346682 h 2128862"/>
              <a:gd name="connsiteX31044" fmla="*/ 1185910 w 2482948"/>
              <a:gd name="connsiteY31044" fmla="*/ 349508 h 2128862"/>
              <a:gd name="connsiteX31045" fmla="*/ 1178485 w 2482948"/>
              <a:gd name="connsiteY31045" fmla="*/ 359514 h 2128862"/>
              <a:gd name="connsiteX31046" fmla="*/ 1168020 w 2482948"/>
              <a:gd name="connsiteY31046" fmla="*/ 374101 h 2128862"/>
              <a:gd name="connsiteX31047" fmla="*/ 1151184 w 2482948"/>
              <a:gd name="connsiteY31047" fmla="*/ 396304 h 2128862"/>
              <a:gd name="connsiteX31048" fmla="*/ 1145066 w 2482948"/>
              <a:gd name="connsiteY31048" fmla="*/ 404548 h 2128862"/>
              <a:gd name="connsiteX31049" fmla="*/ 1138497 w 2482948"/>
              <a:gd name="connsiteY31049" fmla="*/ 413035 h 2128862"/>
              <a:gd name="connsiteX31050" fmla="*/ 1131952 w 2482948"/>
              <a:gd name="connsiteY31050" fmla="*/ 421667 h 2128862"/>
              <a:gd name="connsiteX31051" fmla="*/ 1087313 w 2482948"/>
              <a:gd name="connsiteY31051" fmla="*/ 479159 h 2128862"/>
              <a:gd name="connsiteX31052" fmla="*/ 1086785 w 2482948"/>
              <a:gd name="connsiteY31052" fmla="*/ 479831 h 2128862"/>
              <a:gd name="connsiteX31053" fmla="*/ 1071109 w 2482948"/>
              <a:gd name="connsiteY31053" fmla="*/ 499780 h 2128862"/>
              <a:gd name="connsiteX31054" fmla="*/ 1038646 w 2482948"/>
              <a:gd name="connsiteY31054" fmla="*/ 541093 h 2128862"/>
              <a:gd name="connsiteX31055" fmla="*/ 1075922 w 2482948"/>
              <a:gd name="connsiteY31055" fmla="*/ 494265 h 2128862"/>
              <a:gd name="connsiteX31056" fmla="*/ 1128845 w 2482948"/>
              <a:gd name="connsiteY31056" fmla="*/ 426980 h 2128862"/>
              <a:gd name="connsiteX31057" fmla="*/ 1162288 w 2482948"/>
              <a:gd name="connsiteY31057" fmla="*/ 383841 h 2128862"/>
              <a:gd name="connsiteX31058" fmla="*/ 1162300 w 2482948"/>
              <a:gd name="connsiteY31058" fmla="*/ 383827 h 2128862"/>
              <a:gd name="connsiteX31059" fmla="*/ 1162310 w 2482948"/>
              <a:gd name="connsiteY31059" fmla="*/ 383813 h 2128862"/>
              <a:gd name="connsiteX31060" fmla="*/ 1162320 w 2482948"/>
              <a:gd name="connsiteY31060" fmla="*/ 383800 h 2128862"/>
              <a:gd name="connsiteX31061" fmla="*/ 1188165 w 2482948"/>
              <a:gd name="connsiteY31061" fmla="*/ 349158 h 2128862"/>
              <a:gd name="connsiteX31062" fmla="*/ 1192521 w 2482948"/>
              <a:gd name="connsiteY31062" fmla="*/ 343055 h 2128862"/>
              <a:gd name="connsiteX31063" fmla="*/ 1192984 w 2482948"/>
              <a:gd name="connsiteY31063" fmla="*/ 342407 h 2128862"/>
              <a:gd name="connsiteX31064" fmla="*/ 1203703 w 2482948"/>
              <a:gd name="connsiteY31064" fmla="*/ 325453 h 2128862"/>
              <a:gd name="connsiteX31065" fmla="*/ 1203703 w 2482948"/>
              <a:gd name="connsiteY31065" fmla="*/ 324764 h 2128862"/>
              <a:gd name="connsiteX31066" fmla="*/ 1227144 w 2482948"/>
              <a:gd name="connsiteY31066" fmla="*/ 289603 h 2128862"/>
              <a:gd name="connsiteX31067" fmla="*/ 1244655 w 2482948"/>
              <a:gd name="connsiteY31067" fmla="*/ 227278 h 2128862"/>
              <a:gd name="connsiteX31068" fmla="*/ 1238589 w 2482948"/>
              <a:gd name="connsiteY31068" fmla="*/ 193082 h 2128862"/>
              <a:gd name="connsiteX31069" fmla="*/ 1221215 w 2482948"/>
              <a:gd name="connsiteY31069" fmla="*/ 163438 h 2128862"/>
              <a:gd name="connsiteX31070" fmla="*/ 1219698 w 2482948"/>
              <a:gd name="connsiteY31070" fmla="*/ 161507 h 2128862"/>
              <a:gd name="connsiteX31071" fmla="*/ 1045245 w 2482948"/>
              <a:gd name="connsiteY31071" fmla="*/ 161167 h 2128862"/>
              <a:gd name="connsiteX31072" fmla="*/ 1037396 w 2482948"/>
              <a:gd name="connsiteY31072" fmla="*/ 165563 h 2128862"/>
              <a:gd name="connsiteX31073" fmla="*/ 1037815 w 2482948"/>
              <a:gd name="connsiteY31073" fmla="*/ 166426 h 2128862"/>
              <a:gd name="connsiteX31074" fmla="*/ 1037846 w 2482948"/>
              <a:gd name="connsiteY31074" fmla="*/ 166489 h 2128862"/>
              <a:gd name="connsiteX31075" fmla="*/ 1039865 w 2482948"/>
              <a:gd name="connsiteY31075" fmla="*/ 165166 h 2128862"/>
              <a:gd name="connsiteX31076" fmla="*/ 1045262 w 2482948"/>
              <a:gd name="connsiteY31076" fmla="*/ 161630 h 2128862"/>
              <a:gd name="connsiteX31077" fmla="*/ 1045259 w 2482948"/>
              <a:gd name="connsiteY31077" fmla="*/ 161541 h 2128862"/>
              <a:gd name="connsiteX31078" fmla="*/ 1045254 w 2482948"/>
              <a:gd name="connsiteY31078" fmla="*/ 161403 h 2128862"/>
              <a:gd name="connsiteX31079" fmla="*/ 1163340 w 2482948"/>
              <a:gd name="connsiteY31079" fmla="*/ 159668 h 2128862"/>
              <a:gd name="connsiteX31080" fmla="*/ 1171988 w 2482948"/>
              <a:gd name="connsiteY31080" fmla="*/ 187154 h 2128862"/>
              <a:gd name="connsiteX31081" fmla="*/ 1166887 w 2482948"/>
              <a:gd name="connsiteY31081" fmla="*/ 248236 h 2128862"/>
              <a:gd name="connsiteX31082" fmla="*/ 1153098 w 2482948"/>
              <a:gd name="connsiteY31082" fmla="*/ 283811 h 2128862"/>
              <a:gd name="connsiteX31083" fmla="*/ 1147421 w 2482948"/>
              <a:gd name="connsiteY31083" fmla="*/ 301614 h 2128862"/>
              <a:gd name="connsiteX31084" fmla="*/ 1146513 w 2482948"/>
              <a:gd name="connsiteY31084" fmla="*/ 303409 h 2128862"/>
              <a:gd name="connsiteX31085" fmla="*/ 1146178 w 2482948"/>
              <a:gd name="connsiteY31085" fmla="*/ 304407 h 2128862"/>
              <a:gd name="connsiteX31086" fmla="*/ 1141856 w 2482948"/>
              <a:gd name="connsiteY31086" fmla="*/ 312612 h 2128862"/>
              <a:gd name="connsiteX31087" fmla="*/ 1134572 w 2482948"/>
              <a:gd name="connsiteY31087" fmla="*/ 327004 h 2128862"/>
              <a:gd name="connsiteX31088" fmla="*/ 1133468 w 2482948"/>
              <a:gd name="connsiteY31088" fmla="*/ 328786 h 2128862"/>
              <a:gd name="connsiteX31089" fmla="*/ 1132584 w 2482948"/>
              <a:gd name="connsiteY31089" fmla="*/ 330213 h 2128862"/>
              <a:gd name="connsiteX31090" fmla="*/ 1130410 w 2482948"/>
              <a:gd name="connsiteY31090" fmla="*/ 334339 h 2128862"/>
              <a:gd name="connsiteX31091" fmla="*/ 1115556 w 2482948"/>
              <a:gd name="connsiteY31091" fmla="*/ 357698 h 2128862"/>
              <a:gd name="connsiteX31092" fmla="*/ 1093204 w 2482948"/>
              <a:gd name="connsiteY31092" fmla="*/ 393775 h 2128862"/>
              <a:gd name="connsiteX31093" fmla="*/ 1084745 w 2482948"/>
              <a:gd name="connsiteY31093" fmla="*/ 406147 h 2128862"/>
              <a:gd name="connsiteX31094" fmla="*/ 1080664 w 2482948"/>
              <a:gd name="connsiteY31094" fmla="*/ 412564 h 2128862"/>
              <a:gd name="connsiteX31095" fmla="*/ 1073940 w 2482948"/>
              <a:gd name="connsiteY31095" fmla="*/ 422324 h 2128862"/>
              <a:gd name="connsiteX31096" fmla="*/ 1071838 w 2482948"/>
              <a:gd name="connsiteY31096" fmla="*/ 425787 h 2128862"/>
              <a:gd name="connsiteX31097" fmla="*/ 1071792 w 2482948"/>
              <a:gd name="connsiteY31097" fmla="*/ 425862 h 2128862"/>
              <a:gd name="connsiteX31098" fmla="*/ 1071782 w 2482948"/>
              <a:gd name="connsiteY31098" fmla="*/ 425879 h 2128862"/>
              <a:gd name="connsiteX31099" fmla="*/ 1084909 w 2482948"/>
              <a:gd name="connsiteY31099" fmla="*/ 407000 h 2128862"/>
              <a:gd name="connsiteX31100" fmla="*/ 1116455 w 2482948"/>
              <a:gd name="connsiteY31100" fmla="*/ 358702 h 2128862"/>
              <a:gd name="connsiteX31101" fmla="*/ 1134035 w 2482948"/>
              <a:gd name="connsiteY31101" fmla="*/ 331170 h 2128862"/>
              <a:gd name="connsiteX31102" fmla="*/ 1143540 w 2482948"/>
              <a:gd name="connsiteY31102" fmla="*/ 313985 h 2128862"/>
              <a:gd name="connsiteX31103" fmla="*/ 1148339 w 2482948"/>
              <a:gd name="connsiteY31103" fmla="*/ 304986 h 2128862"/>
              <a:gd name="connsiteX31104" fmla="*/ 1154889 w 2482948"/>
              <a:gd name="connsiteY31104" fmla="*/ 286846 h 2128862"/>
              <a:gd name="connsiteX31105" fmla="*/ 1168678 w 2482948"/>
              <a:gd name="connsiteY31105" fmla="*/ 253339 h 2128862"/>
              <a:gd name="connsiteX31106" fmla="*/ 1168678 w 2482948"/>
              <a:gd name="connsiteY31106" fmla="*/ 252650 h 2128862"/>
              <a:gd name="connsiteX31107" fmla="*/ 1175021 w 2482948"/>
              <a:gd name="connsiteY31107" fmla="*/ 193496 h 2128862"/>
              <a:gd name="connsiteX31108" fmla="*/ 1165508 w 2482948"/>
              <a:gd name="connsiteY31108" fmla="*/ 162886 h 2128862"/>
              <a:gd name="connsiteX31109" fmla="*/ 968825 w 2482948"/>
              <a:gd name="connsiteY31109" fmla="*/ 158177 h 2128862"/>
              <a:gd name="connsiteX31110" fmla="*/ 959969 w 2482948"/>
              <a:gd name="connsiteY31110" fmla="*/ 160684 h 2128862"/>
              <a:gd name="connsiteX31111" fmla="*/ 962340 w 2482948"/>
              <a:gd name="connsiteY31111" fmla="*/ 165210 h 2128862"/>
              <a:gd name="connsiteX31112" fmla="*/ 962386 w 2482948"/>
              <a:gd name="connsiteY31112" fmla="*/ 165297 h 2128862"/>
              <a:gd name="connsiteX31113" fmla="*/ 963268 w 2482948"/>
              <a:gd name="connsiteY31113" fmla="*/ 166980 h 2128862"/>
              <a:gd name="connsiteX31114" fmla="*/ 972326 w 2482948"/>
              <a:gd name="connsiteY31114" fmla="*/ 163720 h 2128862"/>
              <a:gd name="connsiteX31115" fmla="*/ 1070322 w 2482948"/>
              <a:gd name="connsiteY31115" fmla="*/ 157364 h 2128862"/>
              <a:gd name="connsiteX31116" fmla="*/ 1070287 w 2482948"/>
              <a:gd name="connsiteY31116" fmla="*/ 157422 h 2128862"/>
              <a:gd name="connsiteX31117" fmla="*/ 1069972 w 2482948"/>
              <a:gd name="connsiteY31117" fmla="*/ 157944 h 2128862"/>
              <a:gd name="connsiteX31118" fmla="*/ 1070710 w 2482948"/>
              <a:gd name="connsiteY31118" fmla="*/ 159259 h 2128862"/>
              <a:gd name="connsiteX31119" fmla="*/ 1025893 w 2482948"/>
              <a:gd name="connsiteY31119" fmla="*/ 157355 h 2128862"/>
              <a:gd name="connsiteX31120" fmla="*/ 1015624 w 2482948"/>
              <a:gd name="connsiteY31120" fmla="*/ 161341 h 2128862"/>
              <a:gd name="connsiteX31121" fmla="*/ 1016384 w 2482948"/>
              <a:gd name="connsiteY31121" fmla="*/ 162423 h 2128862"/>
              <a:gd name="connsiteX31122" fmla="*/ 1017017 w 2482948"/>
              <a:gd name="connsiteY31122" fmla="*/ 163323 h 2128862"/>
              <a:gd name="connsiteX31123" fmla="*/ 1018271 w 2482948"/>
              <a:gd name="connsiteY31123" fmla="*/ 162744 h 2128862"/>
              <a:gd name="connsiteX31124" fmla="*/ 1024626 w 2482948"/>
              <a:gd name="connsiteY31124" fmla="*/ 159811 h 2128862"/>
              <a:gd name="connsiteX31125" fmla="*/ 1026940 w 2482948"/>
              <a:gd name="connsiteY31125" fmla="*/ 158744 h 2128862"/>
              <a:gd name="connsiteX31126" fmla="*/ 1026319 w 2482948"/>
              <a:gd name="connsiteY31126" fmla="*/ 157920 h 2128862"/>
              <a:gd name="connsiteX31127" fmla="*/ 935045 w 2482948"/>
              <a:gd name="connsiteY31127" fmla="*/ 156560 h 2128862"/>
              <a:gd name="connsiteX31128" fmla="*/ 933392 w 2482948"/>
              <a:gd name="connsiteY31128" fmla="*/ 157085 h 2128862"/>
              <a:gd name="connsiteX31129" fmla="*/ 931487 w 2482948"/>
              <a:gd name="connsiteY31129" fmla="*/ 157690 h 2128862"/>
              <a:gd name="connsiteX31130" fmla="*/ 924339 w 2482948"/>
              <a:gd name="connsiteY31130" fmla="*/ 159959 h 2128862"/>
              <a:gd name="connsiteX31131" fmla="*/ 925332 w 2482948"/>
              <a:gd name="connsiteY31131" fmla="*/ 162512 h 2128862"/>
              <a:gd name="connsiteX31132" fmla="*/ 925900 w 2482948"/>
              <a:gd name="connsiteY31132" fmla="*/ 163973 h 2128862"/>
              <a:gd name="connsiteX31133" fmla="*/ 927085 w 2482948"/>
              <a:gd name="connsiteY31133" fmla="*/ 167022 h 2128862"/>
              <a:gd name="connsiteX31134" fmla="*/ 938065 w 2482948"/>
              <a:gd name="connsiteY31134" fmla="*/ 163006 h 2128862"/>
              <a:gd name="connsiteX31135" fmla="*/ 938057 w 2482948"/>
              <a:gd name="connsiteY31135" fmla="*/ 162989 h 2128862"/>
              <a:gd name="connsiteX31136" fmla="*/ 937922 w 2482948"/>
              <a:gd name="connsiteY31136" fmla="*/ 162701 h 2128862"/>
              <a:gd name="connsiteX31137" fmla="*/ 1006105 w 2482948"/>
              <a:gd name="connsiteY31137" fmla="*/ 156483 h 2128862"/>
              <a:gd name="connsiteX31138" fmla="*/ 996188 w 2482948"/>
              <a:gd name="connsiteY31138" fmla="*/ 159754 h 2128862"/>
              <a:gd name="connsiteX31139" fmla="*/ 998380 w 2482948"/>
              <a:gd name="connsiteY31139" fmla="*/ 163158 h 2128862"/>
              <a:gd name="connsiteX31140" fmla="*/ 1007940 w 2482948"/>
              <a:gd name="connsiteY31140" fmla="*/ 159099 h 2128862"/>
              <a:gd name="connsiteX31141" fmla="*/ 1043399 w 2482948"/>
              <a:gd name="connsiteY31141" fmla="*/ 156230 h 2128862"/>
              <a:gd name="connsiteX31142" fmla="*/ 1034533 w 2482948"/>
              <a:gd name="connsiteY31142" fmla="*/ 160481 h 2128862"/>
              <a:gd name="connsiteX31143" fmla="*/ 1035601 w 2482948"/>
              <a:gd name="connsiteY31143" fmla="*/ 161868 h 2128862"/>
              <a:gd name="connsiteX31144" fmla="*/ 1035607 w 2482948"/>
              <a:gd name="connsiteY31144" fmla="*/ 161879 h 2128862"/>
              <a:gd name="connsiteX31145" fmla="*/ 1035612 w 2482948"/>
              <a:gd name="connsiteY31145" fmla="*/ 161889 h 2128862"/>
              <a:gd name="connsiteX31146" fmla="*/ 1035619 w 2482948"/>
              <a:gd name="connsiteY31146" fmla="*/ 161905 h 2128862"/>
              <a:gd name="connsiteX31147" fmla="*/ 1044176 w 2482948"/>
              <a:gd name="connsiteY31147" fmla="*/ 157179 h 2128862"/>
              <a:gd name="connsiteX31148" fmla="*/ 1044149 w 2482948"/>
              <a:gd name="connsiteY31148" fmla="*/ 157147 h 2128862"/>
              <a:gd name="connsiteX31149" fmla="*/ 1043702 w 2482948"/>
              <a:gd name="connsiteY31149" fmla="*/ 156600 h 2128862"/>
              <a:gd name="connsiteX31150" fmla="*/ 1209875 w 2482948"/>
              <a:gd name="connsiteY31150" fmla="*/ 156128 h 2128862"/>
              <a:gd name="connsiteX31151" fmla="*/ 1210028 w 2482948"/>
              <a:gd name="connsiteY31151" fmla="*/ 156375 h 2128862"/>
              <a:gd name="connsiteX31152" fmla="*/ 1211030 w 2482948"/>
              <a:gd name="connsiteY31152" fmla="*/ 157991 h 2128862"/>
              <a:gd name="connsiteX31153" fmla="*/ 1219845 w 2482948"/>
              <a:gd name="connsiteY31153" fmla="*/ 172210 h 2128862"/>
              <a:gd name="connsiteX31154" fmla="*/ 1213354 w 2482948"/>
              <a:gd name="connsiteY31154" fmla="*/ 159991 h 2128862"/>
              <a:gd name="connsiteX31155" fmla="*/ 1211837 w 2482948"/>
              <a:gd name="connsiteY31155" fmla="*/ 158060 h 2128862"/>
              <a:gd name="connsiteX31156" fmla="*/ 1210321 w 2482948"/>
              <a:gd name="connsiteY31156" fmla="*/ 156405 h 2128862"/>
              <a:gd name="connsiteX31157" fmla="*/ 750297 w 2482948"/>
              <a:gd name="connsiteY31157" fmla="*/ 156007 h 2128862"/>
              <a:gd name="connsiteX31158" fmla="*/ 749850 w 2482948"/>
              <a:gd name="connsiteY31158" fmla="*/ 156264 h 2128862"/>
              <a:gd name="connsiteX31159" fmla="*/ 747345 w 2482948"/>
              <a:gd name="connsiteY31159" fmla="*/ 157699 h 2128862"/>
              <a:gd name="connsiteX31160" fmla="*/ 734756 w 2482948"/>
              <a:gd name="connsiteY31160" fmla="*/ 166120 h 2128862"/>
              <a:gd name="connsiteX31161" fmla="*/ 731431 w 2482948"/>
              <a:gd name="connsiteY31161" fmla="*/ 183134 h 2128862"/>
              <a:gd name="connsiteX31162" fmla="*/ 740366 w 2482948"/>
              <a:gd name="connsiteY31162" fmla="*/ 176436 h 2128862"/>
              <a:gd name="connsiteX31163" fmla="*/ 746998 w 2482948"/>
              <a:gd name="connsiteY31163" fmla="*/ 172500 h 2128862"/>
              <a:gd name="connsiteX31164" fmla="*/ 747165 w 2482948"/>
              <a:gd name="connsiteY31164" fmla="*/ 171668 h 2128862"/>
              <a:gd name="connsiteX31165" fmla="*/ 747541 w 2482948"/>
              <a:gd name="connsiteY31165" fmla="*/ 169787 h 2128862"/>
              <a:gd name="connsiteX31166" fmla="*/ 790680 w 2482948"/>
              <a:gd name="connsiteY31166" fmla="*/ 155197 h 2128862"/>
              <a:gd name="connsiteX31167" fmla="*/ 781613 w 2482948"/>
              <a:gd name="connsiteY31167" fmla="*/ 159211 h 2128862"/>
              <a:gd name="connsiteX31168" fmla="*/ 780788 w 2482948"/>
              <a:gd name="connsiteY31168" fmla="*/ 172290 h 2128862"/>
              <a:gd name="connsiteX31169" fmla="*/ 781958 w 2482948"/>
              <a:gd name="connsiteY31169" fmla="*/ 171569 h 2128862"/>
              <a:gd name="connsiteX31170" fmla="*/ 782774 w 2482948"/>
              <a:gd name="connsiteY31170" fmla="*/ 171066 h 2128862"/>
              <a:gd name="connsiteX31171" fmla="*/ 783788 w 2482948"/>
              <a:gd name="connsiteY31171" fmla="*/ 170159 h 2128862"/>
              <a:gd name="connsiteX31172" fmla="*/ 785587 w 2482948"/>
              <a:gd name="connsiteY31172" fmla="*/ 168550 h 2128862"/>
              <a:gd name="connsiteX31173" fmla="*/ 786516 w 2482948"/>
              <a:gd name="connsiteY31173" fmla="*/ 167513 h 2128862"/>
              <a:gd name="connsiteX31174" fmla="*/ 787670 w 2482948"/>
              <a:gd name="connsiteY31174" fmla="*/ 166225 h 2128862"/>
              <a:gd name="connsiteX31175" fmla="*/ 790662 w 2482948"/>
              <a:gd name="connsiteY31175" fmla="*/ 162886 h 2128862"/>
              <a:gd name="connsiteX31176" fmla="*/ 1154785 w 2482948"/>
              <a:gd name="connsiteY31176" fmla="*/ 154873 h 2128862"/>
              <a:gd name="connsiteX31177" fmla="*/ 1164267 w 2482948"/>
              <a:gd name="connsiteY31177" fmla="*/ 183570 h 2128862"/>
              <a:gd name="connsiteX31178" fmla="*/ 1160406 w 2482948"/>
              <a:gd name="connsiteY31178" fmla="*/ 243963 h 2128862"/>
              <a:gd name="connsiteX31179" fmla="*/ 1148133 w 2482948"/>
              <a:gd name="connsiteY31179" fmla="*/ 279538 h 2128862"/>
              <a:gd name="connsiteX31180" fmla="*/ 1129062 w 2482948"/>
              <a:gd name="connsiteY31180" fmla="*/ 325269 h 2128862"/>
              <a:gd name="connsiteX31181" fmla="*/ 1118786 w 2482948"/>
              <a:gd name="connsiteY31181" fmla="*/ 342165 h 2128862"/>
              <a:gd name="connsiteX31182" fmla="*/ 1099074 w 2482948"/>
              <a:gd name="connsiteY31182" fmla="*/ 374578 h 2128862"/>
              <a:gd name="connsiteX31183" fmla="*/ 1094662 w 2482948"/>
              <a:gd name="connsiteY31183" fmla="*/ 381833 h 2128862"/>
              <a:gd name="connsiteX31184" fmla="*/ 1094377 w 2482948"/>
              <a:gd name="connsiteY31184" fmla="*/ 382551 h 2128862"/>
              <a:gd name="connsiteX31185" fmla="*/ 1093774 w 2482948"/>
              <a:gd name="connsiteY31185" fmla="*/ 384067 h 2128862"/>
              <a:gd name="connsiteX31186" fmla="*/ 1093498 w 2482948"/>
              <a:gd name="connsiteY31186" fmla="*/ 384760 h 2128862"/>
              <a:gd name="connsiteX31187" fmla="*/ 1130448 w 2482948"/>
              <a:gd name="connsiteY31187" fmla="*/ 325367 h 2128862"/>
              <a:gd name="connsiteX31188" fmla="*/ 1141049 w 2482948"/>
              <a:gd name="connsiteY31188" fmla="*/ 304613 h 2128862"/>
              <a:gd name="connsiteX31189" fmla="*/ 1142164 w 2482948"/>
              <a:gd name="connsiteY31189" fmla="*/ 302431 h 2128862"/>
              <a:gd name="connsiteX31190" fmla="*/ 1143445 w 2482948"/>
              <a:gd name="connsiteY31190" fmla="*/ 299923 h 2128862"/>
              <a:gd name="connsiteX31191" fmla="*/ 1148962 w 2482948"/>
              <a:gd name="connsiteY31191" fmla="*/ 282571 h 2128862"/>
              <a:gd name="connsiteX31192" fmla="*/ 1162199 w 2482948"/>
              <a:gd name="connsiteY31192" fmla="*/ 248236 h 2128862"/>
              <a:gd name="connsiteX31193" fmla="*/ 1167301 w 2482948"/>
              <a:gd name="connsiteY31193" fmla="*/ 189360 h 2128862"/>
              <a:gd name="connsiteX31194" fmla="*/ 1157648 w 2482948"/>
              <a:gd name="connsiteY31194" fmla="*/ 159025 h 2128862"/>
              <a:gd name="connsiteX31195" fmla="*/ 719423 w 2482948"/>
              <a:gd name="connsiteY31195" fmla="*/ 154726 h 2128862"/>
              <a:gd name="connsiteX31196" fmla="*/ 712213 w 2482948"/>
              <a:gd name="connsiteY31196" fmla="*/ 159421 h 2128862"/>
              <a:gd name="connsiteX31197" fmla="*/ 710316 w 2482948"/>
              <a:gd name="connsiteY31197" fmla="*/ 160786 h 2128862"/>
              <a:gd name="connsiteX31198" fmla="*/ 708669 w 2482948"/>
              <a:gd name="connsiteY31198" fmla="*/ 161971 h 2128862"/>
              <a:gd name="connsiteX31199" fmla="*/ 707054 w 2482948"/>
              <a:gd name="connsiteY31199" fmla="*/ 165669 h 2128862"/>
              <a:gd name="connsiteX31200" fmla="*/ 703227 w 2482948"/>
              <a:gd name="connsiteY31200" fmla="*/ 174428 h 2128862"/>
              <a:gd name="connsiteX31201" fmla="*/ 708735 w 2482948"/>
              <a:gd name="connsiteY31201" fmla="*/ 177059 h 2128862"/>
              <a:gd name="connsiteX31202" fmla="*/ 709107 w 2482948"/>
              <a:gd name="connsiteY31202" fmla="*/ 177237 h 2128862"/>
              <a:gd name="connsiteX31203" fmla="*/ 709267 w 2482948"/>
              <a:gd name="connsiteY31203" fmla="*/ 177314 h 2128862"/>
              <a:gd name="connsiteX31204" fmla="*/ 714514 w 2482948"/>
              <a:gd name="connsiteY31204" fmla="*/ 173836 h 2128862"/>
              <a:gd name="connsiteX31205" fmla="*/ 716224 w 2482948"/>
              <a:gd name="connsiteY31205" fmla="*/ 167179 h 2128862"/>
              <a:gd name="connsiteX31206" fmla="*/ 716276 w 2482948"/>
              <a:gd name="connsiteY31206" fmla="*/ 166977 h 2128862"/>
              <a:gd name="connsiteX31207" fmla="*/ 983757 w 2482948"/>
              <a:gd name="connsiteY31207" fmla="*/ 153951 h 2128862"/>
              <a:gd name="connsiteX31208" fmla="*/ 975525 w 2482948"/>
              <a:gd name="connsiteY31208" fmla="*/ 156281 h 2128862"/>
              <a:gd name="connsiteX31209" fmla="*/ 978582 w 2482948"/>
              <a:gd name="connsiteY31209" fmla="*/ 161469 h 2128862"/>
              <a:gd name="connsiteX31210" fmla="*/ 986872 w 2482948"/>
              <a:gd name="connsiteY31210" fmla="*/ 158485 h 2128862"/>
              <a:gd name="connsiteX31211" fmla="*/ 985739 w 2482948"/>
              <a:gd name="connsiteY31211" fmla="*/ 156835 h 2128862"/>
              <a:gd name="connsiteX31212" fmla="*/ 841659 w 2482948"/>
              <a:gd name="connsiteY31212" fmla="*/ 153180 h 2128862"/>
              <a:gd name="connsiteX31213" fmla="*/ 840787 w 2482948"/>
              <a:gd name="connsiteY31213" fmla="*/ 153373 h 2128862"/>
              <a:gd name="connsiteX31214" fmla="*/ 840727 w 2482948"/>
              <a:gd name="connsiteY31214" fmla="*/ 153387 h 2128862"/>
              <a:gd name="connsiteX31215" fmla="*/ 846854 w 2482948"/>
              <a:gd name="connsiteY31215" fmla="*/ 155302 h 2128862"/>
              <a:gd name="connsiteX31216" fmla="*/ 1147395 w 2482948"/>
              <a:gd name="connsiteY31216" fmla="*/ 152259 h 2128862"/>
              <a:gd name="connsiteX31217" fmla="*/ 1156407 w 2482948"/>
              <a:gd name="connsiteY31217" fmla="*/ 179294 h 2128862"/>
              <a:gd name="connsiteX31218" fmla="*/ 1153787 w 2482948"/>
              <a:gd name="connsiteY31218" fmla="*/ 239274 h 2128862"/>
              <a:gd name="connsiteX31219" fmla="*/ 1142618 w 2482948"/>
              <a:gd name="connsiteY31219" fmla="*/ 274850 h 2128862"/>
              <a:gd name="connsiteX31220" fmla="*/ 1123582 w 2482948"/>
              <a:gd name="connsiteY31220" fmla="*/ 322254 h 2128862"/>
              <a:gd name="connsiteX31221" fmla="*/ 1122229 w 2482948"/>
              <a:gd name="connsiteY31221" fmla="*/ 324533 h 2128862"/>
              <a:gd name="connsiteX31222" fmla="*/ 1116429 w 2482948"/>
              <a:gd name="connsiteY31222" fmla="*/ 334302 h 2128862"/>
              <a:gd name="connsiteX31223" fmla="*/ 1106813 w 2482948"/>
              <a:gd name="connsiteY31223" fmla="*/ 350498 h 2128862"/>
              <a:gd name="connsiteX31224" fmla="*/ 1106510 w 2482948"/>
              <a:gd name="connsiteY31224" fmla="*/ 352047 h 2128862"/>
              <a:gd name="connsiteX31225" fmla="*/ 1105075 w 2482948"/>
              <a:gd name="connsiteY31225" fmla="*/ 355655 h 2128862"/>
              <a:gd name="connsiteX31226" fmla="*/ 1119197 w 2482948"/>
              <a:gd name="connsiteY31226" fmla="*/ 332442 h 2128862"/>
              <a:gd name="connsiteX31227" fmla="*/ 1124910 w 2482948"/>
              <a:gd name="connsiteY31227" fmla="*/ 323052 h 2128862"/>
              <a:gd name="connsiteX31228" fmla="*/ 1143446 w 2482948"/>
              <a:gd name="connsiteY31228" fmla="*/ 278296 h 2128862"/>
              <a:gd name="connsiteX31229" fmla="*/ 1155303 w 2482948"/>
              <a:gd name="connsiteY31229" fmla="*/ 244652 h 2128862"/>
              <a:gd name="connsiteX31230" fmla="*/ 1155303 w 2482948"/>
              <a:gd name="connsiteY31230" fmla="*/ 243412 h 2128862"/>
              <a:gd name="connsiteX31231" fmla="*/ 1159164 w 2482948"/>
              <a:gd name="connsiteY31231" fmla="*/ 184948 h 2128862"/>
              <a:gd name="connsiteX31232" fmla="*/ 1149236 w 2482948"/>
              <a:gd name="connsiteY31232" fmla="*/ 155027 h 2128862"/>
              <a:gd name="connsiteX31233" fmla="*/ 950334 w 2482948"/>
              <a:gd name="connsiteY31233" fmla="*/ 152193 h 2128862"/>
              <a:gd name="connsiteX31234" fmla="*/ 943804 w 2482948"/>
              <a:gd name="connsiteY31234" fmla="*/ 153779 h 2128862"/>
              <a:gd name="connsiteX31235" fmla="*/ 943538 w 2482948"/>
              <a:gd name="connsiteY31235" fmla="*/ 153863 h 2128862"/>
              <a:gd name="connsiteX31236" fmla="*/ 939621 w 2482948"/>
              <a:gd name="connsiteY31236" fmla="*/ 155107 h 2128862"/>
              <a:gd name="connsiteX31237" fmla="*/ 942251 w 2482948"/>
              <a:gd name="connsiteY31237" fmla="*/ 160642 h 2128862"/>
              <a:gd name="connsiteX31238" fmla="*/ 942542 w 2482948"/>
              <a:gd name="connsiteY31238" fmla="*/ 161255 h 2128862"/>
              <a:gd name="connsiteX31239" fmla="*/ 942588 w 2482948"/>
              <a:gd name="connsiteY31239" fmla="*/ 161352 h 2128862"/>
              <a:gd name="connsiteX31240" fmla="*/ 944802 w 2482948"/>
              <a:gd name="connsiteY31240" fmla="*/ 160541 h 2128862"/>
              <a:gd name="connsiteX31241" fmla="*/ 946684 w 2482948"/>
              <a:gd name="connsiteY31241" fmla="*/ 159853 h 2128862"/>
              <a:gd name="connsiteX31242" fmla="*/ 949854 w 2482948"/>
              <a:gd name="connsiteY31242" fmla="*/ 158900 h 2128862"/>
              <a:gd name="connsiteX31243" fmla="*/ 953332 w 2482948"/>
              <a:gd name="connsiteY31243" fmla="*/ 157856 h 2128862"/>
              <a:gd name="connsiteX31244" fmla="*/ 953269 w 2482948"/>
              <a:gd name="connsiteY31244" fmla="*/ 157736 h 2128862"/>
              <a:gd name="connsiteX31245" fmla="*/ 1039877 w 2482948"/>
              <a:gd name="connsiteY31245" fmla="*/ 151927 h 2128862"/>
              <a:gd name="connsiteX31246" fmla="*/ 1030690 w 2482948"/>
              <a:gd name="connsiteY31246" fmla="*/ 155493 h 2128862"/>
              <a:gd name="connsiteX31247" fmla="*/ 1031554 w 2482948"/>
              <a:gd name="connsiteY31247" fmla="*/ 156615 h 2128862"/>
              <a:gd name="connsiteX31248" fmla="*/ 1031629 w 2482948"/>
              <a:gd name="connsiteY31248" fmla="*/ 156580 h 2128862"/>
              <a:gd name="connsiteX31249" fmla="*/ 1040380 w 2482948"/>
              <a:gd name="connsiteY31249" fmla="*/ 152542 h 2128862"/>
              <a:gd name="connsiteX31250" fmla="*/ 1040272 w 2482948"/>
              <a:gd name="connsiteY31250" fmla="*/ 152410 h 2128862"/>
              <a:gd name="connsiteX31251" fmla="*/ 1040246 w 2482948"/>
              <a:gd name="connsiteY31251" fmla="*/ 152378 h 2128862"/>
              <a:gd name="connsiteX31252" fmla="*/ 1021426 w 2482948"/>
              <a:gd name="connsiteY31252" fmla="*/ 151429 h 2128862"/>
              <a:gd name="connsiteX31253" fmla="*/ 1018138 w 2482948"/>
              <a:gd name="connsiteY31253" fmla="*/ 152514 h 2128862"/>
              <a:gd name="connsiteX31254" fmla="*/ 1011060 w 2482948"/>
              <a:gd name="connsiteY31254" fmla="*/ 154848 h 2128862"/>
              <a:gd name="connsiteX31255" fmla="*/ 1012644 w 2482948"/>
              <a:gd name="connsiteY31255" fmla="*/ 157102 h 2128862"/>
              <a:gd name="connsiteX31256" fmla="*/ 1014654 w 2482948"/>
              <a:gd name="connsiteY31256" fmla="*/ 156249 h 2128862"/>
              <a:gd name="connsiteX31257" fmla="*/ 1020287 w 2482948"/>
              <a:gd name="connsiteY31257" fmla="*/ 154161 h 2128862"/>
              <a:gd name="connsiteX31258" fmla="*/ 1020679 w 2482948"/>
              <a:gd name="connsiteY31258" fmla="*/ 154016 h 2128862"/>
              <a:gd name="connsiteX31259" fmla="*/ 1022787 w 2482948"/>
              <a:gd name="connsiteY31259" fmla="*/ 153234 h 2128862"/>
              <a:gd name="connsiteX31260" fmla="*/ 1074533 w 2482948"/>
              <a:gd name="connsiteY31260" fmla="*/ 151165 h 2128862"/>
              <a:gd name="connsiteX31261" fmla="*/ 1074191 w 2482948"/>
              <a:gd name="connsiteY31261" fmla="*/ 151619 h 2128862"/>
              <a:gd name="connsiteX31262" fmla="*/ 1073502 w 2482948"/>
              <a:gd name="connsiteY31262" fmla="*/ 152535 h 2128862"/>
              <a:gd name="connsiteX31263" fmla="*/ 1077180 w 2482948"/>
              <a:gd name="connsiteY31263" fmla="*/ 170791 h 2128862"/>
              <a:gd name="connsiteX31264" fmla="*/ 1077269 w 2482948"/>
              <a:gd name="connsiteY31264" fmla="*/ 170950 h 2128862"/>
              <a:gd name="connsiteX31265" fmla="*/ 1078193 w 2482948"/>
              <a:gd name="connsiteY31265" fmla="*/ 172596 h 2128862"/>
              <a:gd name="connsiteX31266" fmla="*/ 1078566 w 2482948"/>
              <a:gd name="connsiteY31266" fmla="*/ 173261 h 2128862"/>
              <a:gd name="connsiteX31267" fmla="*/ 800999 w 2482948"/>
              <a:gd name="connsiteY31267" fmla="*/ 150630 h 2128862"/>
              <a:gd name="connsiteX31268" fmla="*/ 795517 w 2482948"/>
              <a:gd name="connsiteY31268" fmla="*/ 153056 h 2128862"/>
              <a:gd name="connsiteX31269" fmla="*/ 795509 w 2482948"/>
              <a:gd name="connsiteY31269" fmla="*/ 157281 h 2128862"/>
              <a:gd name="connsiteX31270" fmla="*/ 800994 w 2482948"/>
              <a:gd name="connsiteY31270" fmla="*/ 150636 h 2128862"/>
              <a:gd name="connsiteX31271" fmla="*/ 1194071 w 2482948"/>
              <a:gd name="connsiteY31271" fmla="*/ 150386 h 2128862"/>
              <a:gd name="connsiteX31272" fmla="*/ 1194901 w 2482948"/>
              <a:gd name="connsiteY31272" fmla="*/ 151721 h 2128862"/>
              <a:gd name="connsiteX31273" fmla="*/ 1195644 w 2482948"/>
              <a:gd name="connsiteY31273" fmla="*/ 152915 h 2128862"/>
              <a:gd name="connsiteX31274" fmla="*/ 1195292 w 2482948"/>
              <a:gd name="connsiteY31274" fmla="*/ 151718 h 2128862"/>
              <a:gd name="connsiteX31275" fmla="*/ 1187366 w 2482948"/>
              <a:gd name="connsiteY31275" fmla="*/ 149612 h 2128862"/>
              <a:gd name="connsiteX31276" fmla="*/ 1202462 w 2482948"/>
              <a:gd name="connsiteY31276" fmla="*/ 173366 h 2128862"/>
              <a:gd name="connsiteX31277" fmla="*/ 1211287 w 2482948"/>
              <a:gd name="connsiteY31277" fmla="*/ 206872 h 2128862"/>
              <a:gd name="connsiteX31278" fmla="*/ 1199565 w 2482948"/>
              <a:gd name="connsiteY31278" fmla="*/ 269472 h 2128862"/>
              <a:gd name="connsiteX31279" fmla="*/ 1180952 w 2482948"/>
              <a:gd name="connsiteY31279" fmla="*/ 304771 h 2128862"/>
              <a:gd name="connsiteX31280" fmla="*/ 1175986 w 2482948"/>
              <a:gd name="connsiteY31280" fmla="*/ 317081 h 2128862"/>
              <a:gd name="connsiteX31281" fmla="*/ 1173666 w 2482948"/>
              <a:gd name="connsiteY31281" fmla="*/ 321039 h 2128862"/>
              <a:gd name="connsiteX31282" fmla="*/ 1172004 w 2482948"/>
              <a:gd name="connsiteY31282" fmla="*/ 323873 h 2128862"/>
              <a:gd name="connsiteX31283" fmla="*/ 1170959 w 2482948"/>
              <a:gd name="connsiteY31283" fmla="*/ 326104 h 2128862"/>
              <a:gd name="connsiteX31284" fmla="*/ 1168128 w 2482948"/>
              <a:gd name="connsiteY31284" fmla="*/ 330485 h 2128862"/>
              <a:gd name="connsiteX31285" fmla="*/ 1164390 w 2482948"/>
              <a:gd name="connsiteY31285" fmla="*/ 336862 h 2128862"/>
              <a:gd name="connsiteX31286" fmla="*/ 1157217 w 2482948"/>
              <a:gd name="connsiteY31286" fmla="*/ 347371 h 2128862"/>
              <a:gd name="connsiteX31287" fmla="*/ 1147084 w 2482948"/>
              <a:gd name="connsiteY31287" fmla="*/ 363051 h 2128862"/>
              <a:gd name="connsiteX31288" fmla="*/ 1130913 w 2482948"/>
              <a:gd name="connsiteY31288" fmla="*/ 385905 h 2128862"/>
              <a:gd name="connsiteX31289" fmla="*/ 1125221 w 2482948"/>
              <a:gd name="connsiteY31289" fmla="*/ 394244 h 2128862"/>
              <a:gd name="connsiteX31290" fmla="*/ 1124987 w 2482948"/>
              <a:gd name="connsiteY31290" fmla="*/ 394586 h 2128862"/>
              <a:gd name="connsiteX31291" fmla="*/ 1120756 w 2482948"/>
              <a:gd name="connsiteY31291" fmla="*/ 400357 h 2128862"/>
              <a:gd name="connsiteX31292" fmla="*/ 1118779 w 2482948"/>
              <a:gd name="connsiteY31292" fmla="*/ 403054 h 2128862"/>
              <a:gd name="connsiteX31293" fmla="*/ 1112429 w 2482948"/>
              <a:gd name="connsiteY31293" fmla="*/ 412028 h 2128862"/>
              <a:gd name="connsiteX31294" fmla="*/ 1070098 w 2482948"/>
              <a:gd name="connsiteY31294" fmla="*/ 469452 h 2128862"/>
              <a:gd name="connsiteX31295" fmla="*/ 1060564 w 2482948"/>
              <a:gd name="connsiteY31295" fmla="*/ 482086 h 2128862"/>
              <a:gd name="connsiteX31296" fmla="*/ 1036950 w 2482948"/>
              <a:gd name="connsiteY31296" fmla="*/ 513379 h 2128862"/>
              <a:gd name="connsiteX31297" fmla="*/ 1043681 w 2482948"/>
              <a:gd name="connsiteY31297" fmla="*/ 504597 h 2128862"/>
              <a:gd name="connsiteX31298" fmla="*/ 1060923 w 2482948"/>
              <a:gd name="connsiteY31298" fmla="*/ 482102 h 2128862"/>
              <a:gd name="connsiteX31299" fmla="*/ 1060960 w 2482948"/>
              <a:gd name="connsiteY31299" fmla="*/ 482052 h 2128862"/>
              <a:gd name="connsiteX31300" fmla="*/ 1111140 w 2482948"/>
              <a:gd name="connsiteY31300" fmla="*/ 414937 h 2128862"/>
              <a:gd name="connsiteX31301" fmla="*/ 1124479 w 2482948"/>
              <a:gd name="connsiteY31301" fmla="*/ 396586 h 2128862"/>
              <a:gd name="connsiteX31302" fmla="*/ 1154484 w 2482948"/>
              <a:gd name="connsiteY31302" fmla="*/ 354108 h 2128862"/>
              <a:gd name="connsiteX31303" fmla="*/ 1167358 w 2482948"/>
              <a:gd name="connsiteY31303" fmla="*/ 335072 h 2128862"/>
              <a:gd name="connsiteX31304" fmla="*/ 1167849 w 2482948"/>
              <a:gd name="connsiteY31304" fmla="*/ 334285 h 2128862"/>
              <a:gd name="connsiteX31305" fmla="*/ 1171916 w 2482948"/>
              <a:gd name="connsiteY31305" fmla="*/ 327767 h 2128862"/>
              <a:gd name="connsiteX31306" fmla="*/ 1182055 w 2482948"/>
              <a:gd name="connsiteY31306" fmla="*/ 307803 h 2128862"/>
              <a:gd name="connsiteX31307" fmla="*/ 1201082 w 2482948"/>
              <a:gd name="connsiteY31307" fmla="*/ 274573 h 2128862"/>
              <a:gd name="connsiteX31308" fmla="*/ 1201082 w 2482948"/>
              <a:gd name="connsiteY31308" fmla="*/ 273747 h 2128862"/>
              <a:gd name="connsiteX31309" fmla="*/ 1201082 w 2482948"/>
              <a:gd name="connsiteY31309" fmla="*/ 273056 h 2128862"/>
              <a:gd name="connsiteX31310" fmla="*/ 1213630 w 2482948"/>
              <a:gd name="connsiteY31310" fmla="*/ 212249 h 2128862"/>
              <a:gd name="connsiteX31311" fmla="*/ 1206323 w 2482948"/>
              <a:gd name="connsiteY31311" fmla="*/ 179294 h 2128862"/>
              <a:gd name="connsiteX31312" fmla="*/ 1188673 w 2482948"/>
              <a:gd name="connsiteY31312" fmla="*/ 151028 h 2128862"/>
              <a:gd name="connsiteX31313" fmla="*/ 915138 w 2482948"/>
              <a:gd name="connsiteY31313" fmla="*/ 149302 h 2128862"/>
              <a:gd name="connsiteX31314" fmla="*/ 910718 w 2482948"/>
              <a:gd name="connsiteY31314" fmla="*/ 150547 h 2128862"/>
              <a:gd name="connsiteX31315" fmla="*/ 916650 w 2482948"/>
              <a:gd name="connsiteY31315" fmla="*/ 153205 h 2128862"/>
              <a:gd name="connsiteX31316" fmla="*/ 963089 w 2482948"/>
              <a:gd name="connsiteY31316" fmla="*/ 149097 h 2128862"/>
              <a:gd name="connsiteX31317" fmla="*/ 954936 w 2482948"/>
              <a:gd name="connsiteY31317" fmla="*/ 151076 h 2128862"/>
              <a:gd name="connsiteX31318" fmla="*/ 957786 w 2482948"/>
              <a:gd name="connsiteY31318" fmla="*/ 156517 h 2128862"/>
              <a:gd name="connsiteX31319" fmla="*/ 966182 w 2482948"/>
              <a:gd name="connsiteY31319" fmla="*/ 153994 h 2128862"/>
              <a:gd name="connsiteX31320" fmla="*/ 964986 w 2482948"/>
              <a:gd name="connsiteY31320" fmla="*/ 152100 h 2128862"/>
              <a:gd name="connsiteX31321" fmla="*/ 1000920 w 2482948"/>
              <a:gd name="connsiteY31321" fmla="*/ 149093 h 2128862"/>
              <a:gd name="connsiteX31322" fmla="*/ 1000792 w 2482948"/>
              <a:gd name="connsiteY31322" fmla="*/ 149130 h 2128862"/>
              <a:gd name="connsiteX31323" fmla="*/ 999805 w 2482948"/>
              <a:gd name="connsiteY31323" fmla="*/ 149409 h 2128862"/>
              <a:gd name="connsiteX31324" fmla="*/ 991111 w 2482948"/>
              <a:gd name="connsiteY31324" fmla="*/ 151870 h 2128862"/>
              <a:gd name="connsiteX31325" fmla="*/ 992040 w 2482948"/>
              <a:gd name="connsiteY31325" fmla="*/ 153312 h 2128862"/>
              <a:gd name="connsiteX31326" fmla="*/ 992702 w 2482948"/>
              <a:gd name="connsiteY31326" fmla="*/ 154340 h 2128862"/>
              <a:gd name="connsiteX31327" fmla="*/ 993772 w 2482948"/>
              <a:gd name="connsiteY31327" fmla="*/ 156002 h 2128862"/>
              <a:gd name="connsiteX31328" fmla="*/ 1001382 w 2482948"/>
              <a:gd name="connsiteY31328" fmla="*/ 153263 h 2128862"/>
              <a:gd name="connsiteX31329" fmla="*/ 1003349 w 2482948"/>
              <a:gd name="connsiteY31329" fmla="*/ 152555 h 2128862"/>
              <a:gd name="connsiteX31330" fmla="*/ 1001099 w 2482948"/>
              <a:gd name="connsiteY31330" fmla="*/ 149348 h 2128862"/>
              <a:gd name="connsiteX31331" fmla="*/ 764511 w 2482948"/>
              <a:gd name="connsiteY31331" fmla="*/ 147986 h 2128862"/>
              <a:gd name="connsiteX31332" fmla="*/ 763696 w 2482948"/>
              <a:gd name="connsiteY31332" fmla="*/ 148329 h 2128862"/>
              <a:gd name="connsiteX31333" fmla="*/ 755709 w 2482948"/>
              <a:gd name="connsiteY31333" fmla="*/ 152906 h 2128862"/>
              <a:gd name="connsiteX31334" fmla="*/ 754549 w 2482948"/>
              <a:gd name="connsiteY31334" fmla="*/ 158697 h 2128862"/>
              <a:gd name="connsiteX31335" fmla="*/ 752442 w 2482948"/>
              <a:gd name="connsiteY31335" fmla="*/ 169224 h 2128862"/>
              <a:gd name="connsiteX31336" fmla="*/ 761874 w 2482948"/>
              <a:gd name="connsiteY31336" fmla="*/ 162757 h 2128862"/>
              <a:gd name="connsiteX31337" fmla="*/ 762652 w 2482948"/>
              <a:gd name="connsiteY31337" fmla="*/ 162409 h 2128862"/>
              <a:gd name="connsiteX31338" fmla="*/ 762759 w 2482948"/>
              <a:gd name="connsiteY31338" fmla="*/ 161579 h 2128862"/>
              <a:gd name="connsiteX31339" fmla="*/ 697478 w 2482948"/>
              <a:gd name="connsiteY31339" fmla="*/ 147887 h 2128862"/>
              <a:gd name="connsiteX31340" fmla="*/ 686407 w 2482948"/>
              <a:gd name="connsiteY31340" fmla="*/ 155653 h 2128862"/>
              <a:gd name="connsiteX31341" fmla="*/ 683704 w 2482948"/>
              <a:gd name="connsiteY31341" fmla="*/ 157923 h 2128862"/>
              <a:gd name="connsiteX31342" fmla="*/ 681667 w 2482948"/>
              <a:gd name="connsiteY31342" fmla="*/ 161163 h 2128862"/>
              <a:gd name="connsiteX31343" fmla="*/ 680279 w 2482948"/>
              <a:gd name="connsiteY31343" fmla="*/ 163373 h 2128862"/>
              <a:gd name="connsiteX31344" fmla="*/ 680234 w 2482948"/>
              <a:gd name="connsiteY31344" fmla="*/ 163444 h 2128862"/>
              <a:gd name="connsiteX31345" fmla="*/ 685225 w 2482948"/>
              <a:gd name="connsiteY31345" fmla="*/ 165828 h 2128862"/>
              <a:gd name="connsiteX31346" fmla="*/ 687394 w 2482948"/>
              <a:gd name="connsiteY31346" fmla="*/ 166865 h 2128862"/>
              <a:gd name="connsiteX31347" fmla="*/ 694389 w 2482948"/>
              <a:gd name="connsiteY31347" fmla="*/ 153701 h 2128862"/>
              <a:gd name="connsiteX31348" fmla="*/ 695259 w 2482948"/>
              <a:gd name="connsiteY31348" fmla="*/ 152064 h 2128862"/>
              <a:gd name="connsiteX31349" fmla="*/ 1138162 w 2482948"/>
              <a:gd name="connsiteY31349" fmla="*/ 147598 h 2128862"/>
              <a:gd name="connsiteX31350" fmla="*/ 1139958 w 2482948"/>
              <a:gd name="connsiteY31350" fmla="*/ 153648 h 2128862"/>
              <a:gd name="connsiteX31351" fmla="*/ 1145843 w 2482948"/>
              <a:gd name="connsiteY31351" fmla="*/ 173472 h 2128862"/>
              <a:gd name="connsiteX31352" fmla="*/ 1150500 w 2482948"/>
              <a:gd name="connsiteY31352" fmla="*/ 189162 h 2128862"/>
              <a:gd name="connsiteX31353" fmla="*/ 1147031 w 2482948"/>
              <a:gd name="connsiteY31353" fmla="*/ 235139 h 2128862"/>
              <a:gd name="connsiteX31354" fmla="*/ 1136828 w 2482948"/>
              <a:gd name="connsiteY31354" fmla="*/ 270850 h 2128862"/>
              <a:gd name="connsiteX31355" fmla="*/ 1130856 w 2482948"/>
              <a:gd name="connsiteY31355" fmla="*/ 292099 h 2128862"/>
              <a:gd name="connsiteX31356" fmla="*/ 1125416 w 2482948"/>
              <a:gd name="connsiteY31356" fmla="*/ 303893 h 2128862"/>
              <a:gd name="connsiteX31357" fmla="*/ 1117700 w 2482948"/>
              <a:gd name="connsiteY31357" fmla="*/ 320619 h 2128862"/>
              <a:gd name="connsiteX31358" fmla="*/ 1110110 w 2482948"/>
              <a:gd name="connsiteY31358" fmla="*/ 333676 h 2128862"/>
              <a:gd name="connsiteX31359" fmla="*/ 1109700 w 2482948"/>
              <a:gd name="connsiteY31359" fmla="*/ 335766 h 2128862"/>
              <a:gd name="connsiteX31360" fmla="*/ 1109649 w 2482948"/>
              <a:gd name="connsiteY31360" fmla="*/ 336025 h 2128862"/>
              <a:gd name="connsiteX31361" fmla="*/ 1109377 w 2482948"/>
              <a:gd name="connsiteY31361" fmla="*/ 337416 h 2128862"/>
              <a:gd name="connsiteX31362" fmla="*/ 1119348 w 2482948"/>
              <a:gd name="connsiteY31362" fmla="*/ 320694 h 2128862"/>
              <a:gd name="connsiteX31363" fmla="*/ 1122498 w 2482948"/>
              <a:gd name="connsiteY31363" fmla="*/ 314109 h 2128862"/>
              <a:gd name="connsiteX31364" fmla="*/ 1132299 w 2482948"/>
              <a:gd name="connsiteY31364" fmla="*/ 293620 h 2128862"/>
              <a:gd name="connsiteX31365" fmla="*/ 1137931 w 2482948"/>
              <a:gd name="connsiteY31365" fmla="*/ 274159 h 2128862"/>
              <a:gd name="connsiteX31366" fmla="*/ 1137931 w 2482948"/>
              <a:gd name="connsiteY31366" fmla="*/ 273195 h 2128862"/>
              <a:gd name="connsiteX31367" fmla="*/ 1148823 w 2482948"/>
              <a:gd name="connsiteY31367" fmla="*/ 239551 h 2128862"/>
              <a:gd name="connsiteX31368" fmla="*/ 1151305 w 2482948"/>
              <a:gd name="connsiteY31368" fmla="*/ 181500 h 2128862"/>
              <a:gd name="connsiteX31369" fmla="*/ 1141101 w 2482948"/>
              <a:gd name="connsiteY31369" fmla="*/ 151717 h 2128862"/>
              <a:gd name="connsiteX31370" fmla="*/ 1035633 w 2482948"/>
              <a:gd name="connsiteY31370" fmla="*/ 146743 h 2128862"/>
              <a:gd name="connsiteX31371" fmla="*/ 1026317 w 2482948"/>
              <a:gd name="connsiteY31371" fmla="*/ 149816 h 2128862"/>
              <a:gd name="connsiteX31372" fmla="*/ 1027496 w 2482948"/>
              <a:gd name="connsiteY31372" fmla="*/ 151347 h 2128862"/>
              <a:gd name="connsiteX31373" fmla="*/ 1027581 w 2482948"/>
              <a:gd name="connsiteY31373" fmla="*/ 151457 h 2128862"/>
              <a:gd name="connsiteX31374" fmla="*/ 1036719 w 2482948"/>
              <a:gd name="connsiteY31374" fmla="*/ 148069 h 2128862"/>
              <a:gd name="connsiteX31375" fmla="*/ 977942 w 2482948"/>
              <a:gd name="connsiteY31375" fmla="*/ 145491 h 2128862"/>
              <a:gd name="connsiteX31376" fmla="*/ 977520 w 2482948"/>
              <a:gd name="connsiteY31376" fmla="*/ 145593 h 2128862"/>
              <a:gd name="connsiteX31377" fmla="*/ 976186 w 2482948"/>
              <a:gd name="connsiteY31377" fmla="*/ 145917 h 2128862"/>
              <a:gd name="connsiteX31378" fmla="*/ 970263 w 2482948"/>
              <a:gd name="connsiteY31378" fmla="*/ 147355 h 2128862"/>
              <a:gd name="connsiteX31379" fmla="*/ 972974 w 2482948"/>
              <a:gd name="connsiteY31379" fmla="*/ 151953 h 2128862"/>
              <a:gd name="connsiteX31380" fmla="*/ 980773 w 2482948"/>
              <a:gd name="connsiteY31380" fmla="*/ 149610 h 2128862"/>
              <a:gd name="connsiteX31381" fmla="*/ 979176 w 2482948"/>
              <a:gd name="connsiteY31381" fmla="*/ 147286 h 2128862"/>
              <a:gd name="connsiteX31382" fmla="*/ 640444 w 2482948"/>
              <a:gd name="connsiteY31382" fmla="*/ 145315 h 2128862"/>
              <a:gd name="connsiteX31383" fmla="*/ 635826 w 2482948"/>
              <a:gd name="connsiteY31383" fmla="*/ 149113 h 2128862"/>
              <a:gd name="connsiteX31384" fmla="*/ 633403 w 2482948"/>
              <a:gd name="connsiteY31384" fmla="*/ 151106 h 2128862"/>
              <a:gd name="connsiteX31385" fmla="*/ 611196 w 2482948"/>
              <a:gd name="connsiteY31385" fmla="*/ 170475 h 2128862"/>
              <a:gd name="connsiteX31386" fmla="*/ 607971 w 2482948"/>
              <a:gd name="connsiteY31386" fmla="*/ 175229 h 2128862"/>
              <a:gd name="connsiteX31387" fmla="*/ 596628 w 2482948"/>
              <a:gd name="connsiteY31387" fmla="*/ 191954 h 2128862"/>
              <a:gd name="connsiteX31388" fmla="*/ 584189 w 2482948"/>
              <a:gd name="connsiteY31388" fmla="*/ 210293 h 2128862"/>
              <a:gd name="connsiteX31389" fmla="*/ 582199 w 2482948"/>
              <a:gd name="connsiteY31389" fmla="*/ 215114 h 2128862"/>
              <a:gd name="connsiteX31390" fmla="*/ 582957 w 2482948"/>
              <a:gd name="connsiteY31390" fmla="*/ 214388 h 2128862"/>
              <a:gd name="connsiteX31391" fmla="*/ 585130 w 2482948"/>
              <a:gd name="connsiteY31391" fmla="*/ 212308 h 2128862"/>
              <a:gd name="connsiteX31392" fmla="*/ 594662 w 2482948"/>
              <a:gd name="connsiteY31392" fmla="*/ 202457 h 2128862"/>
              <a:gd name="connsiteX31393" fmla="*/ 604277 w 2482948"/>
              <a:gd name="connsiteY31393" fmla="*/ 193980 h 2128862"/>
              <a:gd name="connsiteX31394" fmla="*/ 605622 w 2482948"/>
              <a:gd name="connsiteY31394" fmla="*/ 192693 h 2128862"/>
              <a:gd name="connsiteX31395" fmla="*/ 929746 w 2482948"/>
              <a:gd name="connsiteY31395" fmla="*/ 145249 h 2128862"/>
              <a:gd name="connsiteX31396" fmla="*/ 928882 w 2482948"/>
              <a:gd name="connsiteY31396" fmla="*/ 145431 h 2128862"/>
              <a:gd name="connsiteX31397" fmla="*/ 919697 w 2482948"/>
              <a:gd name="connsiteY31397" fmla="*/ 148018 h 2128862"/>
              <a:gd name="connsiteX31398" fmla="*/ 922574 w 2482948"/>
              <a:gd name="connsiteY31398" fmla="*/ 155417 h 2128862"/>
              <a:gd name="connsiteX31399" fmla="*/ 922581 w 2482948"/>
              <a:gd name="connsiteY31399" fmla="*/ 155436 h 2128862"/>
              <a:gd name="connsiteX31400" fmla="*/ 932970 w 2482948"/>
              <a:gd name="connsiteY31400" fmla="*/ 152130 h 2128862"/>
              <a:gd name="connsiteX31401" fmla="*/ 930926 w 2482948"/>
              <a:gd name="connsiteY31401" fmla="*/ 147766 h 2128862"/>
              <a:gd name="connsiteX31402" fmla="*/ 930591 w 2482948"/>
              <a:gd name="connsiteY31402" fmla="*/ 147051 h 2128862"/>
              <a:gd name="connsiteX31403" fmla="*/ 1080164 w 2482948"/>
              <a:gd name="connsiteY31403" fmla="*/ 144987 h 2128862"/>
              <a:gd name="connsiteX31404" fmla="*/ 1079504 w 2482948"/>
              <a:gd name="connsiteY31404" fmla="*/ 145525 h 2128862"/>
              <a:gd name="connsiteX31405" fmla="*/ 1087385 w 2482948"/>
              <a:gd name="connsiteY31405" fmla="*/ 188980 h 2128862"/>
              <a:gd name="connsiteX31406" fmla="*/ 1087584 w 2482948"/>
              <a:gd name="connsiteY31406" fmla="*/ 189335 h 2128862"/>
              <a:gd name="connsiteX31407" fmla="*/ 1087609 w 2482948"/>
              <a:gd name="connsiteY31407" fmla="*/ 189381 h 2128862"/>
              <a:gd name="connsiteX31408" fmla="*/ 1087881 w 2482948"/>
              <a:gd name="connsiteY31408" fmla="*/ 189864 h 2128862"/>
              <a:gd name="connsiteX31409" fmla="*/ 1080983 w 2482948"/>
              <a:gd name="connsiteY31409" fmla="*/ 146752 h 2128862"/>
              <a:gd name="connsiteX31410" fmla="*/ 1041692 w 2482948"/>
              <a:gd name="connsiteY31410" fmla="*/ 144938 h 2128862"/>
              <a:gd name="connsiteX31411" fmla="*/ 1040476 w 2482948"/>
              <a:gd name="connsiteY31411" fmla="*/ 145297 h 2128862"/>
              <a:gd name="connsiteX31412" fmla="*/ 1041060 w 2482948"/>
              <a:gd name="connsiteY31412" fmla="*/ 146009 h 2128862"/>
              <a:gd name="connsiteX31413" fmla="*/ 1041344 w 2482948"/>
              <a:gd name="connsiteY31413" fmla="*/ 146355 h 2128862"/>
              <a:gd name="connsiteX31414" fmla="*/ 1042000 w 2482948"/>
              <a:gd name="connsiteY31414" fmla="*/ 146112 h 2128862"/>
              <a:gd name="connsiteX31415" fmla="*/ 1016369 w 2482948"/>
              <a:gd name="connsiteY31415" fmla="*/ 144721 h 2128862"/>
              <a:gd name="connsiteX31416" fmla="*/ 1008404 w 2482948"/>
              <a:gd name="connsiteY31416" fmla="*/ 146975 h 2128862"/>
              <a:gd name="connsiteX31417" fmla="*/ 1006003 w 2482948"/>
              <a:gd name="connsiteY31417" fmla="*/ 147655 h 2128862"/>
              <a:gd name="connsiteX31418" fmla="*/ 1008217 w 2482948"/>
              <a:gd name="connsiteY31418" fmla="*/ 150804 h 2128862"/>
              <a:gd name="connsiteX31419" fmla="*/ 1011910 w 2482948"/>
              <a:gd name="connsiteY31419" fmla="*/ 149475 h 2128862"/>
              <a:gd name="connsiteX31420" fmla="*/ 1013701 w 2482948"/>
              <a:gd name="connsiteY31420" fmla="*/ 148830 h 2128862"/>
              <a:gd name="connsiteX31421" fmla="*/ 1015270 w 2482948"/>
              <a:gd name="connsiteY31421" fmla="*/ 148370 h 2128862"/>
              <a:gd name="connsiteX31422" fmla="*/ 1016480 w 2482948"/>
              <a:gd name="connsiteY31422" fmla="*/ 148016 h 2128862"/>
              <a:gd name="connsiteX31423" fmla="*/ 1018424 w 2482948"/>
              <a:gd name="connsiteY31423" fmla="*/ 147447 h 2128862"/>
              <a:gd name="connsiteX31424" fmla="*/ 1018068 w 2482948"/>
              <a:gd name="connsiteY31424" fmla="*/ 146975 h 2128862"/>
              <a:gd name="connsiteX31425" fmla="*/ 735977 w 2482948"/>
              <a:gd name="connsiteY31425" fmla="*/ 143945 h 2128862"/>
              <a:gd name="connsiteX31426" fmla="*/ 724358 w 2482948"/>
              <a:gd name="connsiteY31426" fmla="*/ 151512 h 2128862"/>
              <a:gd name="connsiteX31427" fmla="*/ 719478 w 2482948"/>
              <a:gd name="connsiteY31427" fmla="*/ 170407 h 2128862"/>
              <a:gd name="connsiteX31428" fmla="*/ 728355 w 2482948"/>
              <a:gd name="connsiteY31428" fmla="*/ 163928 h 2128862"/>
              <a:gd name="connsiteX31429" fmla="*/ 731034 w 2482948"/>
              <a:gd name="connsiteY31429" fmla="*/ 161973 h 2128862"/>
              <a:gd name="connsiteX31430" fmla="*/ 732406 w 2482948"/>
              <a:gd name="connsiteY31430" fmla="*/ 154929 h 2128862"/>
              <a:gd name="connsiteX31431" fmla="*/ 732913 w 2482948"/>
              <a:gd name="connsiteY31431" fmla="*/ 152323 h 2128862"/>
              <a:gd name="connsiteX31432" fmla="*/ 734521 w 2482948"/>
              <a:gd name="connsiteY31432" fmla="*/ 147928 h 2128862"/>
              <a:gd name="connsiteX31433" fmla="*/ 1177278 w 2482948"/>
              <a:gd name="connsiteY31433" fmla="*/ 143735 h 2128862"/>
              <a:gd name="connsiteX31434" fmla="*/ 1194189 w 2482948"/>
              <a:gd name="connsiteY31434" fmla="*/ 169780 h 2128862"/>
              <a:gd name="connsiteX31435" fmla="*/ 1203151 w 2482948"/>
              <a:gd name="connsiteY31435" fmla="*/ 202873 h 2128862"/>
              <a:gd name="connsiteX31436" fmla="*/ 1192948 w 2482948"/>
              <a:gd name="connsiteY31436" fmla="*/ 265197 h 2128862"/>
              <a:gd name="connsiteX31437" fmla="*/ 1175299 w 2482948"/>
              <a:gd name="connsiteY31437" fmla="*/ 300496 h 2128862"/>
              <a:gd name="connsiteX31438" fmla="*/ 1156548 w 2482948"/>
              <a:gd name="connsiteY31438" fmla="*/ 338042 h 2128862"/>
              <a:gd name="connsiteX31439" fmla="*/ 1147846 w 2482948"/>
              <a:gd name="connsiteY31439" fmla="*/ 350974 h 2128862"/>
              <a:gd name="connsiteX31440" fmla="*/ 1141058 w 2482948"/>
              <a:gd name="connsiteY31440" fmla="*/ 361060 h 2128862"/>
              <a:gd name="connsiteX31441" fmla="*/ 1113509 w 2482948"/>
              <a:gd name="connsiteY31441" fmla="*/ 401997 h 2128862"/>
              <a:gd name="connsiteX31442" fmla="*/ 1085599 w 2482948"/>
              <a:gd name="connsiteY31442" fmla="*/ 440581 h 2128862"/>
              <a:gd name="connsiteX31443" fmla="*/ 1091403 w 2482948"/>
              <a:gd name="connsiteY31443" fmla="*/ 432704 h 2128862"/>
              <a:gd name="connsiteX31444" fmla="*/ 1097119 w 2482948"/>
              <a:gd name="connsiteY31444" fmla="*/ 424946 h 2128862"/>
              <a:gd name="connsiteX31445" fmla="*/ 1103438 w 2482948"/>
              <a:gd name="connsiteY31445" fmla="*/ 416370 h 2128862"/>
              <a:gd name="connsiteX31446" fmla="*/ 1113164 w 2482948"/>
              <a:gd name="connsiteY31446" fmla="*/ 403170 h 2128862"/>
              <a:gd name="connsiteX31447" fmla="*/ 1156066 w 2482948"/>
              <a:gd name="connsiteY31447" fmla="*/ 341204 h 2128862"/>
              <a:gd name="connsiteX31448" fmla="*/ 1157617 w 2482948"/>
              <a:gd name="connsiteY31448" fmla="*/ 338965 h 2128862"/>
              <a:gd name="connsiteX31449" fmla="*/ 1161455 w 2482948"/>
              <a:gd name="connsiteY31449" fmla="*/ 332603 h 2128862"/>
              <a:gd name="connsiteX31450" fmla="*/ 1171133 w 2482948"/>
              <a:gd name="connsiteY31450" fmla="*/ 316561 h 2128862"/>
              <a:gd name="connsiteX31451" fmla="*/ 1176540 w 2482948"/>
              <a:gd name="connsiteY31451" fmla="*/ 303392 h 2128862"/>
              <a:gd name="connsiteX31452" fmla="*/ 1194602 w 2482948"/>
              <a:gd name="connsiteY31452" fmla="*/ 270162 h 2128862"/>
              <a:gd name="connsiteX31453" fmla="*/ 1194602 w 2482948"/>
              <a:gd name="connsiteY31453" fmla="*/ 269334 h 2128862"/>
              <a:gd name="connsiteX31454" fmla="*/ 1194602 w 2482948"/>
              <a:gd name="connsiteY31454" fmla="*/ 268508 h 2128862"/>
              <a:gd name="connsiteX31455" fmla="*/ 1206598 w 2482948"/>
              <a:gd name="connsiteY31455" fmla="*/ 206872 h 2128862"/>
              <a:gd name="connsiteX31456" fmla="*/ 1198187 w 2482948"/>
              <a:gd name="connsiteY31456" fmla="*/ 174745 h 2128862"/>
              <a:gd name="connsiteX31457" fmla="*/ 1180538 w 2482948"/>
              <a:gd name="connsiteY31457" fmla="*/ 147168 h 2128862"/>
              <a:gd name="connsiteX31458" fmla="*/ 1178883 w 2482948"/>
              <a:gd name="connsiteY31458" fmla="*/ 145375 h 2128862"/>
              <a:gd name="connsiteX31459" fmla="*/ 1177504 w 2482948"/>
              <a:gd name="connsiteY31459" fmla="*/ 143859 h 2128862"/>
              <a:gd name="connsiteX31460" fmla="*/ 777439 w 2482948"/>
              <a:gd name="connsiteY31460" fmla="*/ 142557 h 2128862"/>
              <a:gd name="connsiteX31461" fmla="*/ 769503 w 2482948"/>
              <a:gd name="connsiteY31461" fmla="*/ 145890 h 2128862"/>
              <a:gd name="connsiteX31462" fmla="*/ 769422 w 2482948"/>
              <a:gd name="connsiteY31462" fmla="*/ 146518 h 2128862"/>
              <a:gd name="connsiteX31463" fmla="*/ 767991 w 2482948"/>
              <a:gd name="connsiteY31463" fmla="*/ 157574 h 2128862"/>
              <a:gd name="connsiteX31464" fmla="*/ 767655 w 2482948"/>
              <a:gd name="connsiteY31464" fmla="*/ 160167 h 2128862"/>
              <a:gd name="connsiteX31465" fmla="*/ 768170 w 2482948"/>
              <a:gd name="connsiteY31465" fmla="*/ 159937 h 2128862"/>
              <a:gd name="connsiteX31466" fmla="*/ 769145 w 2482948"/>
              <a:gd name="connsiteY31466" fmla="*/ 159358 h 2128862"/>
              <a:gd name="connsiteX31467" fmla="*/ 776663 w 2482948"/>
              <a:gd name="connsiteY31467" fmla="*/ 154897 h 2128862"/>
              <a:gd name="connsiteX31468" fmla="*/ 777002 w 2482948"/>
              <a:gd name="connsiteY31468" fmla="*/ 149508 h 2128862"/>
              <a:gd name="connsiteX31469" fmla="*/ 777127 w 2482948"/>
              <a:gd name="connsiteY31469" fmla="*/ 147513 h 2128862"/>
              <a:gd name="connsiteX31470" fmla="*/ 944964 w 2482948"/>
              <a:gd name="connsiteY31470" fmla="*/ 142049 h 2128862"/>
              <a:gd name="connsiteX31471" fmla="*/ 934466 w 2482948"/>
              <a:gd name="connsiteY31471" fmla="*/ 144256 h 2128862"/>
              <a:gd name="connsiteX31472" fmla="*/ 936146 w 2482948"/>
              <a:gd name="connsiteY31472" fmla="*/ 147791 h 2128862"/>
              <a:gd name="connsiteX31473" fmla="*/ 937057 w 2482948"/>
              <a:gd name="connsiteY31473" fmla="*/ 149710 h 2128862"/>
              <a:gd name="connsiteX31474" fmla="*/ 937519 w 2482948"/>
              <a:gd name="connsiteY31474" fmla="*/ 150682 h 2128862"/>
              <a:gd name="connsiteX31475" fmla="*/ 941818 w 2482948"/>
              <a:gd name="connsiteY31475" fmla="*/ 149314 h 2128862"/>
              <a:gd name="connsiteX31476" fmla="*/ 942850 w 2482948"/>
              <a:gd name="connsiteY31476" fmla="*/ 148985 h 2128862"/>
              <a:gd name="connsiteX31477" fmla="*/ 947974 w 2482948"/>
              <a:gd name="connsiteY31477" fmla="*/ 147735 h 2128862"/>
              <a:gd name="connsiteX31478" fmla="*/ 946926 w 2482948"/>
              <a:gd name="connsiteY31478" fmla="*/ 145755 h 2128862"/>
              <a:gd name="connsiteX31479" fmla="*/ 945602 w 2482948"/>
              <a:gd name="connsiteY31479" fmla="*/ 143254 h 2128862"/>
              <a:gd name="connsiteX31480" fmla="*/ 995417 w 2482948"/>
              <a:gd name="connsiteY31480" fmla="*/ 141248 h 2128862"/>
              <a:gd name="connsiteX31481" fmla="*/ 985779 w 2482948"/>
              <a:gd name="connsiteY31481" fmla="*/ 143588 h 2128862"/>
              <a:gd name="connsiteX31482" fmla="*/ 986420 w 2482948"/>
              <a:gd name="connsiteY31482" fmla="*/ 144584 h 2128862"/>
              <a:gd name="connsiteX31483" fmla="*/ 987051 w 2482948"/>
              <a:gd name="connsiteY31483" fmla="*/ 145564 h 2128862"/>
              <a:gd name="connsiteX31484" fmla="*/ 988216 w 2482948"/>
              <a:gd name="connsiteY31484" fmla="*/ 147373 h 2128862"/>
              <a:gd name="connsiteX31485" fmla="*/ 997712 w 2482948"/>
              <a:gd name="connsiteY31485" fmla="*/ 144520 h 2128862"/>
              <a:gd name="connsiteX31486" fmla="*/ 895796 w 2482948"/>
              <a:gd name="connsiteY31486" fmla="*/ 141244 h 2128862"/>
              <a:gd name="connsiteX31487" fmla="*/ 891880 w 2482948"/>
              <a:gd name="connsiteY31487" fmla="*/ 142107 h 2128862"/>
              <a:gd name="connsiteX31488" fmla="*/ 891886 w 2482948"/>
              <a:gd name="connsiteY31488" fmla="*/ 142110 h 2128862"/>
              <a:gd name="connsiteX31489" fmla="*/ 896874 w 2482948"/>
              <a:gd name="connsiteY31489" fmla="*/ 144345 h 2128862"/>
              <a:gd name="connsiteX31490" fmla="*/ 896593 w 2482948"/>
              <a:gd name="connsiteY31490" fmla="*/ 143538 h 2128862"/>
              <a:gd name="connsiteX31491" fmla="*/ 1030761 w 2482948"/>
              <a:gd name="connsiteY31491" fmla="*/ 140792 h 2128862"/>
              <a:gd name="connsiteX31492" fmla="*/ 1029225 w 2482948"/>
              <a:gd name="connsiteY31492" fmla="*/ 141082 h 2128862"/>
              <a:gd name="connsiteX31493" fmla="*/ 1021314 w 2482948"/>
              <a:gd name="connsiteY31493" fmla="*/ 143322 h 2128862"/>
              <a:gd name="connsiteX31494" fmla="*/ 1021342 w 2482948"/>
              <a:gd name="connsiteY31494" fmla="*/ 143358 h 2128862"/>
              <a:gd name="connsiteX31495" fmla="*/ 1022331 w 2482948"/>
              <a:gd name="connsiteY31495" fmla="*/ 144642 h 2128862"/>
              <a:gd name="connsiteX31496" fmla="*/ 1023374 w 2482948"/>
              <a:gd name="connsiteY31496" fmla="*/ 145996 h 2128862"/>
              <a:gd name="connsiteX31497" fmla="*/ 1032769 w 2482948"/>
              <a:gd name="connsiteY31497" fmla="*/ 143244 h 2128862"/>
              <a:gd name="connsiteX31498" fmla="*/ 1085316 w 2482948"/>
              <a:gd name="connsiteY31498" fmla="*/ 140790 h 2128862"/>
              <a:gd name="connsiteX31499" fmla="*/ 1085141 w 2482948"/>
              <a:gd name="connsiteY31499" fmla="*/ 140933 h 2128862"/>
              <a:gd name="connsiteX31500" fmla="*/ 1086775 w 2482948"/>
              <a:gd name="connsiteY31500" fmla="*/ 144408 h 2128862"/>
              <a:gd name="connsiteX31501" fmla="*/ 1095416 w 2482948"/>
              <a:gd name="connsiteY31501" fmla="*/ 198916 h 2128862"/>
              <a:gd name="connsiteX31502" fmla="*/ 1089258 w 2482948"/>
              <a:gd name="connsiteY31502" fmla="*/ 149649 h 2128862"/>
              <a:gd name="connsiteX31503" fmla="*/ 1122584 w 2482948"/>
              <a:gd name="connsiteY31503" fmla="*/ 140728 h 2128862"/>
              <a:gd name="connsiteX31504" fmla="*/ 1132829 w 2482948"/>
              <a:gd name="connsiteY31504" fmla="*/ 167713 h 2128862"/>
              <a:gd name="connsiteX31505" fmla="*/ 1134070 w 2482948"/>
              <a:gd name="connsiteY31505" fmla="*/ 226590 h 2128862"/>
              <a:gd name="connsiteX31506" fmla="*/ 1126073 w 2482948"/>
              <a:gd name="connsiteY31506" fmla="*/ 262027 h 2128862"/>
              <a:gd name="connsiteX31507" fmla="*/ 1119749 w 2482948"/>
              <a:gd name="connsiteY31507" fmla="*/ 286326 h 2128862"/>
              <a:gd name="connsiteX31508" fmla="*/ 1116299 w 2482948"/>
              <a:gd name="connsiteY31508" fmla="*/ 294245 h 2128862"/>
              <a:gd name="connsiteX31509" fmla="*/ 1115509 w 2482948"/>
              <a:gd name="connsiteY31509" fmla="*/ 296058 h 2128862"/>
              <a:gd name="connsiteX31510" fmla="*/ 1115345 w 2482948"/>
              <a:gd name="connsiteY31510" fmla="*/ 296434 h 2128862"/>
              <a:gd name="connsiteX31511" fmla="*/ 1115413 w 2482948"/>
              <a:gd name="connsiteY31511" fmla="*/ 298244 h 2128862"/>
              <a:gd name="connsiteX31512" fmla="*/ 1115427 w 2482948"/>
              <a:gd name="connsiteY31512" fmla="*/ 298624 h 2128862"/>
              <a:gd name="connsiteX31513" fmla="*/ 1115462 w 2482948"/>
              <a:gd name="connsiteY31513" fmla="*/ 299554 h 2128862"/>
              <a:gd name="connsiteX31514" fmla="*/ 1116211 w 2482948"/>
              <a:gd name="connsiteY31514" fmla="*/ 297888 h 2128862"/>
              <a:gd name="connsiteX31515" fmla="*/ 1120653 w 2482948"/>
              <a:gd name="connsiteY31515" fmla="*/ 288006 h 2128862"/>
              <a:gd name="connsiteX31516" fmla="*/ 1126623 w 2482948"/>
              <a:gd name="connsiteY31516" fmla="*/ 265749 h 2128862"/>
              <a:gd name="connsiteX31517" fmla="*/ 1126623 w 2482948"/>
              <a:gd name="connsiteY31517" fmla="*/ 264921 h 2128862"/>
              <a:gd name="connsiteX31518" fmla="*/ 1135448 w 2482948"/>
              <a:gd name="connsiteY31518" fmla="*/ 231139 h 2128862"/>
              <a:gd name="connsiteX31519" fmla="*/ 1135448 w 2482948"/>
              <a:gd name="connsiteY31519" fmla="*/ 230036 h 2128862"/>
              <a:gd name="connsiteX31520" fmla="*/ 1135448 w 2482948"/>
              <a:gd name="connsiteY31520" fmla="*/ 172675 h 2128862"/>
              <a:gd name="connsiteX31521" fmla="*/ 1124692 w 2482948"/>
              <a:gd name="connsiteY31521" fmla="*/ 143581 h 2128862"/>
              <a:gd name="connsiteX31522" fmla="*/ 678295 w 2482948"/>
              <a:gd name="connsiteY31522" fmla="*/ 139777 h 2128862"/>
              <a:gd name="connsiteX31523" fmla="*/ 678294 w 2482948"/>
              <a:gd name="connsiteY31523" fmla="*/ 139778 h 2128862"/>
              <a:gd name="connsiteX31524" fmla="*/ 665570 w 2482948"/>
              <a:gd name="connsiteY31524" fmla="*/ 150206 h 2128862"/>
              <a:gd name="connsiteX31525" fmla="*/ 659323 w 2482948"/>
              <a:gd name="connsiteY31525" fmla="*/ 160345 h 2128862"/>
              <a:gd name="connsiteX31526" fmla="*/ 663190 w 2482948"/>
              <a:gd name="connsiteY31526" fmla="*/ 155302 h 2128862"/>
              <a:gd name="connsiteX31527" fmla="*/ 665890 w 2482948"/>
              <a:gd name="connsiteY31527" fmla="*/ 156592 h 2128862"/>
              <a:gd name="connsiteX31528" fmla="*/ 957033 w 2482948"/>
              <a:gd name="connsiteY31528" fmla="*/ 139511 h 2128862"/>
              <a:gd name="connsiteX31529" fmla="*/ 949686 w 2482948"/>
              <a:gd name="connsiteY31529" fmla="*/ 141056 h 2128862"/>
              <a:gd name="connsiteX31530" fmla="*/ 951499 w 2482948"/>
              <a:gd name="connsiteY31530" fmla="*/ 144516 h 2128862"/>
              <a:gd name="connsiteX31531" fmla="*/ 952594 w 2482948"/>
              <a:gd name="connsiteY31531" fmla="*/ 146607 h 2128862"/>
              <a:gd name="connsiteX31532" fmla="*/ 960324 w 2482948"/>
              <a:gd name="connsiteY31532" fmla="*/ 144720 h 2128862"/>
              <a:gd name="connsiteX31533" fmla="*/ 1040140 w 2482948"/>
              <a:gd name="connsiteY31533" fmla="*/ 139021 h 2128862"/>
              <a:gd name="connsiteX31534" fmla="*/ 1035971 w 2482948"/>
              <a:gd name="connsiteY31534" fmla="*/ 139808 h 2128862"/>
              <a:gd name="connsiteX31535" fmla="*/ 1037624 w 2482948"/>
              <a:gd name="connsiteY31535" fmla="*/ 141822 h 2128862"/>
              <a:gd name="connsiteX31536" fmla="*/ 1040444 w 2482948"/>
              <a:gd name="connsiteY31536" fmla="*/ 140996 h 2128862"/>
              <a:gd name="connsiteX31537" fmla="*/ 1040643 w 2482948"/>
              <a:gd name="connsiteY31537" fmla="*/ 140938 h 2128862"/>
              <a:gd name="connsiteX31538" fmla="*/ 910361 w 2482948"/>
              <a:gd name="connsiteY31538" fmla="*/ 138035 h 2128862"/>
              <a:gd name="connsiteX31539" fmla="*/ 899983 w 2482948"/>
              <a:gd name="connsiteY31539" fmla="*/ 140322 h 2128862"/>
              <a:gd name="connsiteX31540" fmla="*/ 900156 w 2482948"/>
              <a:gd name="connsiteY31540" fmla="*/ 140812 h 2128862"/>
              <a:gd name="connsiteX31541" fmla="*/ 900302 w 2482948"/>
              <a:gd name="connsiteY31541" fmla="*/ 141225 h 2128862"/>
              <a:gd name="connsiteX31542" fmla="*/ 902260 w 2482948"/>
              <a:gd name="connsiteY31542" fmla="*/ 146758 h 2128862"/>
              <a:gd name="connsiteX31543" fmla="*/ 904177 w 2482948"/>
              <a:gd name="connsiteY31543" fmla="*/ 147617 h 2128862"/>
              <a:gd name="connsiteX31544" fmla="*/ 904602 w 2482948"/>
              <a:gd name="connsiteY31544" fmla="*/ 147501 h 2128862"/>
              <a:gd name="connsiteX31545" fmla="*/ 913499 w 2482948"/>
              <a:gd name="connsiteY31545" fmla="*/ 145074 h 2128862"/>
              <a:gd name="connsiteX31546" fmla="*/ 911725 w 2482948"/>
              <a:gd name="connsiteY31546" fmla="*/ 140495 h 2128862"/>
              <a:gd name="connsiteX31547" fmla="*/ 1010983 w 2482948"/>
              <a:gd name="connsiteY31547" fmla="*/ 137577 h 2128862"/>
              <a:gd name="connsiteX31548" fmla="*/ 1009731 w 2482948"/>
              <a:gd name="connsiteY31548" fmla="*/ 137773 h 2128862"/>
              <a:gd name="connsiteX31549" fmla="*/ 1007238 w 2482948"/>
              <a:gd name="connsiteY31549" fmla="*/ 138379 h 2128862"/>
              <a:gd name="connsiteX31550" fmla="*/ 1001428 w 2482948"/>
              <a:gd name="connsiteY31550" fmla="*/ 139789 h 2128862"/>
              <a:gd name="connsiteX31551" fmla="*/ 1000613 w 2482948"/>
              <a:gd name="connsiteY31551" fmla="*/ 139987 h 2128862"/>
              <a:gd name="connsiteX31552" fmla="*/ 1001126 w 2482948"/>
              <a:gd name="connsiteY31552" fmla="*/ 140716 h 2128862"/>
              <a:gd name="connsiteX31553" fmla="*/ 1001682 w 2482948"/>
              <a:gd name="connsiteY31553" fmla="*/ 141507 h 2128862"/>
              <a:gd name="connsiteX31554" fmla="*/ 1002738 w 2482948"/>
              <a:gd name="connsiteY31554" fmla="*/ 143009 h 2128862"/>
              <a:gd name="connsiteX31555" fmla="*/ 1011376 w 2482948"/>
              <a:gd name="connsiteY31555" fmla="*/ 140414 h 2128862"/>
              <a:gd name="connsiteX31556" fmla="*/ 1012030 w 2482948"/>
              <a:gd name="connsiteY31556" fmla="*/ 140268 h 2128862"/>
              <a:gd name="connsiteX31557" fmla="*/ 1012494 w 2482948"/>
              <a:gd name="connsiteY31557" fmla="*/ 140164 h 2128862"/>
              <a:gd name="connsiteX31558" fmla="*/ 1012871 w 2482948"/>
              <a:gd name="connsiteY31558" fmla="*/ 140080 h 2128862"/>
              <a:gd name="connsiteX31559" fmla="*/ 1012475 w 2482948"/>
              <a:gd name="connsiteY31559" fmla="*/ 139555 h 2128862"/>
              <a:gd name="connsiteX31560" fmla="*/ 1011902 w 2482948"/>
              <a:gd name="connsiteY31560" fmla="*/ 138795 h 2128862"/>
              <a:gd name="connsiteX31561" fmla="*/ 1089935 w 2482948"/>
              <a:gd name="connsiteY31561" fmla="*/ 137495 h 2128862"/>
              <a:gd name="connsiteX31562" fmla="*/ 1089825 w 2482948"/>
              <a:gd name="connsiteY31562" fmla="*/ 137551 h 2128862"/>
              <a:gd name="connsiteX31563" fmla="*/ 1089192 w 2482948"/>
              <a:gd name="connsiteY31563" fmla="*/ 137984 h 2128862"/>
              <a:gd name="connsiteX31564" fmla="*/ 1093670 w 2482948"/>
              <a:gd name="connsiteY31564" fmla="*/ 147719 h 2128862"/>
              <a:gd name="connsiteX31565" fmla="*/ 1101254 w 2482948"/>
              <a:gd name="connsiteY31565" fmla="*/ 204666 h 2128862"/>
              <a:gd name="connsiteX31566" fmla="*/ 1100324 w 2482948"/>
              <a:gd name="connsiteY31566" fmla="*/ 216798 h 2128862"/>
              <a:gd name="connsiteX31567" fmla="*/ 1101785 w 2482948"/>
              <a:gd name="connsiteY31567" fmla="*/ 221676 h 2128862"/>
              <a:gd name="connsiteX31568" fmla="*/ 1103046 w 2482948"/>
              <a:gd name="connsiteY31568" fmla="*/ 209907 h 2128862"/>
              <a:gd name="connsiteX31569" fmla="*/ 1096841 w 2482948"/>
              <a:gd name="connsiteY31569" fmla="*/ 153373 h 2128862"/>
              <a:gd name="connsiteX31570" fmla="*/ 790720 w 2482948"/>
              <a:gd name="connsiteY31570" fmla="*/ 136980 h 2128862"/>
              <a:gd name="connsiteX31571" fmla="*/ 782806 w 2482948"/>
              <a:gd name="connsiteY31571" fmla="*/ 140303 h 2128862"/>
              <a:gd name="connsiteX31572" fmla="*/ 782089 w 2482948"/>
              <a:gd name="connsiteY31572" fmla="*/ 151677 h 2128862"/>
              <a:gd name="connsiteX31573" fmla="*/ 782171 w 2482948"/>
              <a:gd name="connsiteY31573" fmla="*/ 151629 h 2128862"/>
              <a:gd name="connsiteX31574" fmla="*/ 782208 w 2482948"/>
              <a:gd name="connsiteY31574" fmla="*/ 151607 h 2128862"/>
              <a:gd name="connsiteX31575" fmla="*/ 790695 w 2482948"/>
              <a:gd name="connsiteY31575" fmla="*/ 148273 h 2128862"/>
              <a:gd name="connsiteX31576" fmla="*/ 1154902 w 2482948"/>
              <a:gd name="connsiteY31576" fmla="*/ 136737 h 2128862"/>
              <a:gd name="connsiteX31577" fmla="*/ 1158456 w 2482948"/>
              <a:gd name="connsiteY31577" fmla="*/ 141887 h 2128862"/>
              <a:gd name="connsiteX31578" fmla="*/ 1155993 w 2482948"/>
              <a:gd name="connsiteY31578" fmla="*/ 137928 h 2128862"/>
              <a:gd name="connsiteX31579" fmla="*/ 714597 w 2482948"/>
              <a:gd name="connsiteY31579" fmla="*/ 136563 h 2128862"/>
              <a:gd name="connsiteX31580" fmla="*/ 705557 w 2482948"/>
              <a:gd name="connsiteY31580" fmla="*/ 142258 h 2128862"/>
              <a:gd name="connsiteX31581" fmla="*/ 698908 w 2482948"/>
              <a:gd name="connsiteY31581" fmla="*/ 154782 h 2128862"/>
              <a:gd name="connsiteX31582" fmla="*/ 691590 w 2482948"/>
              <a:gd name="connsiteY31582" fmla="*/ 168565 h 2128862"/>
              <a:gd name="connsiteX31583" fmla="*/ 697889 w 2482948"/>
              <a:gd name="connsiteY31583" fmla="*/ 163212 h 2128862"/>
              <a:gd name="connsiteX31584" fmla="*/ 704926 w 2482948"/>
              <a:gd name="connsiteY31584" fmla="*/ 158646 h 2128862"/>
              <a:gd name="connsiteX31585" fmla="*/ 706766 w 2482948"/>
              <a:gd name="connsiteY31585" fmla="*/ 154444 h 2128862"/>
              <a:gd name="connsiteX31586" fmla="*/ 971712 w 2482948"/>
              <a:gd name="connsiteY31586" fmla="*/ 136424 h 2128862"/>
              <a:gd name="connsiteX31587" fmla="*/ 965221 w 2482948"/>
              <a:gd name="connsiteY31587" fmla="*/ 137789 h 2128862"/>
              <a:gd name="connsiteX31588" fmla="*/ 964740 w 2482948"/>
              <a:gd name="connsiteY31588" fmla="*/ 137890 h 2128862"/>
              <a:gd name="connsiteX31589" fmla="*/ 964690 w 2482948"/>
              <a:gd name="connsiteY31589" fmla="*/ 137900 h 2128862"/>
              <a:gd name="connsiteX31590" fmla="*/ 967656 w 2482948"/>
              <a:gd name="connsiteY31590" fmla="*/ 142931 h 2128862"/>
              <a:gd name="connsiteX31591" fmla="*/ 969686 w 2482948"/>
              <a:gd name="connsiteY31591" fmla="*/ 142436 h 2128862"/>
              <a:gd name="connsiteX31592" fmla="*/ 973551 w 2482948"/>
              <a:gd name="connsiteY31592" fmla="*/ 141492 h 2128862"/>
              <a:gd name="connsiteX31593" fmla="*/ 974959 w 2482948"/>
              <a:gd name="connsiteY31593" fmla="*/ 141149 h 2128862"/>
              <a:gd name="connsiteX31594" fmla="*/ 1113909 w 2482948"/>
              <a:gd name="connsiteY31594" fmla="*/ 136355 h 2128862"/>
              <a:gd name="connsiteX31595" fmla="*/ 1124970 w 2482948"/>
              <a:gd name="connsiteY31595" fmla="*/ 164402 h 2128862"/>
              <a:gd name="connsiteX31596" fmla="*/ 1127589 w 2482948"/>
              <a:gd name="connsiteY31596" fmla="*/ 223003 h 2128862"/>
              <a:gd name="connsiteX31597" fmla="*/ 1120558 w 2482948"/>
              <a:gd name="connsiteY31597" fmla="*/ 258716 h 2128862"/>
              <a:gd name="connsiteX31598" fmla="*/ 1114787 w 2482948"/>
              <a:gd name="connsiteY31598" fmla="*/ 281606 h 2128862"/>
              <a:gd name="connsiteX31599" fmla="*/ 1114808 w 2482948"/>
              <a:gd name="connsiteY31599" fmla="*/ 282147 h 2128862"/>
              <a:gd name="connsiteX31600" fmla="*/ 1114882 w 2482948"/>
              <a:gd name="connsiteY31600" fmla="*/ 284116 h 2128862"/>
              <a:gd name="connsiteX31601" fmla="*/ 1114971 w 2482948"/>
              <a:gd name="connsiteY31601" fmla="*/ 286504 h 2128862"/>
              <a:gd name="connsiteX31602" fmla="*/ 1115367 w 2482948"/>
              <a:gd name="connsiteY31602" fmla="*/ 285598 h 2128862"/>
              <a:gd name="connsiteX31603" fmla="*/ 1121384 w 2482948"/>
              <a:gd name="connsiteY31603" fmla="*/ 262027 h 2128862"/>
              <a:gd name="connsiteX31604" fmla="*/ 1121384 w 2482948"/>
              <a:gd name="connsiteY31604" fmla="*/ 261200 h 2128862"/>
              <a:gd name="connsiteX31605" fmla="*/ 1129106 w 2482948"/>
              <a:gd name="connsiteY31605" fmla="*/ 227417 h 2128862"/>
              <a:gd name="connsiteX31606" fmla="*/ 1129106 w 2482948"/>
              <a:gd name="connsiteY31606" fmla="*/ 226453 h 2128862"/>
              <a:gd name="connsiteX31607" fmla="*/ 1128003 w 2482948"/>
              <a:gd name="connsiteY31607" fmla="*/ 169367 h 2128862"/>
              <a:gd name="connsiteX31608" fmla="*/ 1116972 w 2482948"/>
              <a:gd name="connsiteY31608" fmla="*/ 140687 h 2128862"/>
              <a:gd name="connsiteX31609" fmla="*/ 1026175 w 2482948"/>
              <a:gd name="connsiteY31609" fmla="*/ 135190 h 2128862"/>
              <a:gd name="connsiteX31610" fmla="*/ 1024304 w 2482948"/>
              <a:gd name="connsiteY31610" fmla="*/ 135484 h 2128862"/>
              <a:gd name="connsiteX31611" fmla="*/ 1023331 w 2482948"/>
              <a:gd name="connsiteY31611" fmla="*/ 135637 h 2128862"/>
              <a:gd name="connsiteX31612" fmla="*/ 1016250 w 2482948"/>
              <a:gd name="connsiteY31612" fmla="*/ 136749 h 2128862"/>
              <a:gd name="connsiteX31613" fmla="*/ 1017485 w 2482948"/>
              <a:gd name="connsiteY31613" fmla="*/ 138351 h 2128862"/>
              <a:gd name="connsiteX31614" fmla="*/ 1017944 w 2482948"/>
              <a:gd name="connsiteY31614" fmla="*/ 138948 h 2128862"/>
              <a:gd name="connsiteX31615" fmla="*/ 1021869 w 2482948"/>
              <a:gd name="connsiteY31615" fmla="*/ 138072 h 2128862"/>
              <a:gd name="connsiteX31616" fmla="*/ 1027505 w 2482948"/>
              <a:gd name="connsiteY31616" fmla="*/ 136814 h 2128862"/>
              <a:gd name="connsiteX31617" fmla="*/ 1095225 w 2482948"/>
              <a:gd name="connsiteY31617" fmla="*/ 134937 h 2128862"/>
              <a:gd name="connsiteX31618" fmla="*/ 1094402 w 2482948"/>
              <a:gd name="connsiteY31618" fmla="*/ 135237 h 2128862"/>
              <a:gd name="connsiteX31619" fmla="*/ 1094159 w 2482948"/>
              <a:gd name="connsiteY31619" fmla="*/ 135360 h 2128862"/>
              <a:gd name="connsiteX31620" fmla="*/ 1101667 w 2482948"/>
              <a:gd name="connsiteY31620" fmla="*/ 152546 h 2128862"/>
              <a:gd name="connsiteX31621" fmla="*/ 1108148 w 2482948"/>
              <a:gd name="connsiteY31621" fmla="*/ 209907 h 2128862"/>
              <a:gd name="connsiteX31622" fmla="*/ 1105540 w 2482948"/>
              <a:gd name="connsiteY31622" fmla="*/ 234212 h 2128862"/>
              <a:gd name="connsiteX31623" fmla="*/ 1106377 w 2482948"/>
              <a:gd name="connsiteY31623" fmla="*/ 237006 h 2128862"/>
              <a:gd name="connsiteX31624" fmla="*/ 1109526 w 2482948"/>
              <a:gd name="connsiteY31624" fmla="*/ 214041 h 2128862"/>
              <a:gd name="connsiteX31625" fmla="*/ 1104700 w 2482948"/>
              <a:gd name="connsiteY31625" fmla="*/ 157232 h 2128862"/>
              <a:gd name="connsiteX31626" fmla="*/ 924869 w 2482948"/>
              <a:gd name="connsiteY31626" fmla="*/ 134838 h 2128862"/>
              <a:gd name="connsiteX31627" fmla="*/ 915386 w 2482948"/>
              <a:gd name="connsiteY31627" fmla="*/ 136927 h 2128862"/>
              <a:gd name="connsiteX31628" fmla="*/ 917611 w 2482948"/>
              <a:gd name="connsiteY31628" fmla="*/ 142651 h 2128862"/>
              <a:gd name="connsiteX31629" fmla="*/ 918007 w 2482948"/>
              <a:gd name="connsiteY31629" fmla="*/ 143669 h 2128862"/>
              <a:gd name="connsiteX31630" fmla="*/ 918069 w 2482948"/>
              <a:gd name="connsiteY31630" fmla="*/ 143828 h 2128862"/>
              <a:gd name="connsiteX31631" fmla="*/ 927833 w 2482948"/>
              <a:gd name="connsiteY31631" fmla="*/ 141165 h 2128862"/>
              <a:gd name="connsiteX31632" fmla="*/ 927687 w 2482948"/>
              <a:gd name="connsiteY31632" fmla="*/ 140853 h 2128862"/>
              <a:gd name="connsiteX31633" fmla="*/ 1038622 w 2482948"/>
              <a:gd name="connsiteY31633" fmla="*/ 133234 h 2128862"/>
              <a:gd name="connsiteX31634" fmla="*/ 1032950 w 2482948"/>
              <a:gd name="connsiteY31634" fmla="*/ 134126 h 2128862"/>
              <a:gd name="connsiteX31635" fmla="*/ 1031701 w 2482948"/>
              <a:gd name="connsiteY31635" fmla="*/ 134322 h 2128862"/>
              <a:gd name="connsiteX31636" fmla="*/ 1031494 w 2482948"/>
              <a:gd name="connsiteY31636" fmla="*/ 134354 h 2128862"/>
              <a:gd name="connsiteX31637" fmla="*/ 1031999 w 2482948"/>
              <a:gd name="connsiteY31637" fmla="*/ 134969 h 2128862"/>
              <a:gd name="connsiteX31638" fmla="*/ 1032583 w 2482948"/>
              <a:gd name="connsiteY31638" fmla="*/ 135681 h 2128862"/>
              <a:gd name="connsiteX31639" fmla="*/ 1038894 w 2482948"/>
              <a:gd name="connsiteY31639" fmla="*/ 134272 h 2128862"/>
              <a:gd name="connsiteX31640" fmla="*/ 1038874 w 2482948"/>
              <a:gd name="connsiteY31640" fmla="*/ 134195 h 2128862"/>
              <a:gd name="connsiteX31641" fmla="*/ 754906 w 2482948"/>
              <a:gd name="connsiteY31641" fmla="*/ 132973 h 2128862"/>
              <a:gd name="connsiteX31642" fmla="*/ 746817 w 2482948"/>
              <a:gd name="connsiteY31642" fmla="*/ 137446 h 2128862"/>
              <a:gd name="connsiteX31643" fmla="*/ 742158 w 2482948"/>
              <a:gd name="connsiteY31643" fmla="*/ 140022 h 2128862"/>
              <a:gd name="connsiteX31644" fmla="*/ 737237 w 2482948"/>
              <a:gd name="connsiteY31644" fmla="*/ 153422 h 2128862"/>
              <a:gd name="connsiteX31645" fmla="*/ 736247 w 2482948"/>
              <a:gd name="connsiteY31645" fmla="*/ 158488 h 2128862"/>
              <a:gd name="connsiteX31646" fmla="*/ 740726 w 2482948"/>
              <a:gd name="connsiteY31646" fmla="*/ 155949 h 2128862"/>
              <a:gd name="connsiteX31647" fmla="*/ 746070 w 2482948"/>
              <a:gd name="connsiteY31647" fmla="*/ 152920 h 2128862"/>
              <a:gd name="connsiteX31648" fmla="*/ 751656 w 2482948"/>
              <a:gd name="connsiteY31648" fmla="*/ 149217 h 2128862"/>
              <a:gd name="connsiteX31649" fmla="*/ 753722 w 2482948"/>
              <a:gd name="connsiteY31649" fmla="*/ 138891 h 2128862"/>
              <a:gd name="connsiteX31650" fmla="*/ 753870 w 2482948"/>
              <a:gd name="connsiteY31650" fmla="*/ 138152 h 2128862"/>
              <a:gd name="connsiteX31651" fmla="*/ 1101141 w 2482948"/>
              <a:gd name="connsiteY31651" fmla="*/ 132781 h 2128862"/>
              <a:gd name="connsiteX31652" fmla="*/ 1099849 w 2482948"/>
              <a:gd name="connsiteY31652" fmla="*/ 133252 h 2128862"/>
              <a:gd name="connsiteX31653" fmla="*/ 1109250 w 2482948"/>
              <a:gd name="connsiteY31653" fmla="*/ 155578 h 2128862"/>
              <a:gd name="connsiteX31654" fmla="*/ 1114490 w 2482948"/>
              <a:gd name="connsiteY31654" fmla="*/ 213215 h 2128862"/>
              <a:gd name="connsiteX31655" fmla="*/ 1109685 w 2482948"/>
              <a:gd name="connsiteY31655" fmla="*/ 248050 h 2128862"/>
              <a:gd name="connsiteX31656" fmla="*/ 1109697 w 2482948"/>
              <a:gd name="connsiteY31656" fmla="*/ 248092 h 2128862"/>
              <a:gd name="connsiteX31657" fmla="*/ 1110309 w 2482948"/>
              <a:gd name="connsiteY31657" fmla="*/ 250135 h 2128862"/>
              <a:gd name="connsiteX31658" fmla="*/ 1116833 w 2482948"/>
              <a:gd name="connsiteY31658" fmla="*/ 218317 h 2128862"/>
              <a:gd name="connsiteX31659" fmla="*/ 1116833 w 2482948"/>
              <a:gd name="connsiteY31659" fmla="*/ 217626 h 2128862"/>
              <a:gd name="connsiteX31660" fmla="*/ 1113111 w 2482948"/>
              <a:gd name="connsiteY31660" fmla="*/ 161094 h 2128862"/>
              <a:gd name="connsiteX31661" fmla="*/ 1101666 w 2482948"/>
              <a:gd name="connsiteY31661" fmla="*/ 133517 h 2128862"/>
              <a:gd name="connsiteX31662" fmla="*/ 1106034 w 2482948"/>
              <a:gd name="connsiteY31662" fmla="*/ 132726 h 2128862"/>
              <a:gd name="connsiteX31663" fmla="*/ 1116833 w 2482948"/>
              <a:gd name="connsiteY31663" fmla="*/ 159853 h 2128862"/>
              <a:gd name="connsiteX31664" fmla="*/ 1120694 w 2482948"/>
              <a:gd name="connsiteY31664" fmla="*/ 217903 h 2128862"/>
              <a:gd name="connsiteX31665" fmla="*/ 1114766 w 2482948"/>
              <a:gd name="connsiteY31665" fmla="*/ 253753 h 2128862"/>
              <a:gd name="connsiteX31666" fmla="*/ 1113261 w 2482948"/>
              <a:gd name="connsiteY31666" fmla="*/ 259989 h 2128862"/>
              <a:gd name="connsiteX31667" fmla="*/ 1114077 w 2482948"/>
              <a:gd name="connsiteY31667" fmla="*/ 262714 h 2128862"/>
              <a:gd name="connsiteX31668" fmla="*/ 1114142 w 2482948"/>
              <a:gd name="connsiteY31668" fmla="*/ 264447 h 2128862"/>
              <a:gd name="connsiteX31669" fmla="*/ 1115869 w 2482948"/>
              <a:gd name="connsiteY31669" fmla="*/ 257475 h 2128862"/>
              <a:gd name="connsiteX31670" fmla="*/ 1122625 w 2482948"/>
              <a:gd name="connsiteY31670" fmla="*/ 223554 h 2128862"/>
              <a:gd name="connsiteX31671" fmla="*/ 1122625 w 2482948"/>
              <a:gd name="connsiteY31671" fmla="*/ 222728 h 2128862"/>
              <a:gd name="connsiteX31672" fmla="*/ 1120419 w 2482948"/>
              <a:gd name="connsiteY31672" fmla="*/ 165505 h 2128862"/>
              <a:gd name="connsiteX31673" fmla="*/ 1109251 w 2482948"/>
              <a:gd name="connsiteY31673" fmla="*/ 137100 h 2128862"/>
              <a:gd name="connsiteX31674" fmla="*/ 989428 w 2482948"/>
              <a:gd name="connsiteY31674" fmla="*/ 132712 h 2128862"/>
              <a:gd name="connsiteX31675" fmla="*/ 989316 w 2482948"/>
              <a:gd name="connsiteY31675" fmla="*/ 132722 h 2128862"/>
              <a:gd name="connsiteX31676" fmla="*/ 989308 w 2482948"/>
              <a:gd name="connsiteY31676" fmla="*/ 132723 h 2128862"/>
              <a:gd name="connsiteX31677" fmla="*/ 986849 w 2482948"/>
              <a:gd name="connsiteY31677" fmla="*/ 133240 h 2128862"/>
              <a:gd name="connsiteX31678" fmla="*/ 982312 w 2482948"/>
              <a:gd name="connsiteY31678" fmla="*/ 134195 h 2128862"/>
              <a:gd name="connsiteX31679" fmla="*/ 980038 w 2482948"/>
              <a:gd name="connsiteY31679" fmla="*/ 134673 h 2128862"/>
              <a:gd name="connsiteX31680" fmla="*/ 982952 w 2482948"/>
              <a:gd name="connsiteY31680" fmla="*/ 139198 h 2128862"/>
              <a:gd name="connsiteX31681" fmla="*/ 992366 w 2482948"/>
              <a:gd name="connsiteY31681" fmla="*/ 136900 h 2128862"/>
              <a:gd name="connsiteX31682" fmla="*/ 991671 w 2482948"/>
              <a:gd name="connsiteY31682" fmla="*/ 135909 h 2128862"/>
              <a:gd name="connsiteX31683" fmla="*/ 990982 w 2482948"/>
              <a:gd name="connsiteY31683" fmla="*/ 134927 h 2128862"/>
              <a:gd name="connsiteX31684" fmla="*/ 939446 w 2482948"/>
              <a:gd name="connsiteY31684" fmla="*/ 131626 h 2128862"/>
              <a:gd name="connsiteX31685" fmla="*/ 935669 w 2482948"/>
              <a:gd name="connsiteY31685" fmla="*/ 132458 h 2128862"/>
              <a:gd name="connsiteX31686" fmla="*/ 929506 w 2482948"/>
              <a:gd name="connsiteY31686" fmla="*/ 133816 h 2128862"/>
              <a:gd name="connsiteX31687" fmla="*/ 932405 w 2482948"/>
              <a:gd name="connsiteY31687" fmla="*/ 139918 h 2128862"/>
              <a:gd name="connsiteX31688" fmla="*/ 938760 w 2482948"/>
              <a:gd name="connsiteY31688" fmla="*/ 138185 h 2128862"/>
              <a:gd name="connsiteX31689" fmla="*/ 939283 w 2482948"/>
              <a:gd name="connsiteY31689" fmla="*/ 138085 h 2128862"/>
              <a:gd name="connsiteX31690" fmla="*/ 942536 w 2482948"/>
              <a:gd name="connsiteY31690" fmla="*/ 137464 h 2128862"/>
              <a:gd name="connsiteX31691" fmla="*/ 876188 w 2482948"/>
              <a:gd name="connsiteY31691" fmla="*/ 131369 h 2128862"/>
              <a:gd name="connsiteX31692" fmla="*/ 870727 w 2482948"/>
              <a:gd name="connsiteY31692" fmla="*/ 132371 h 2128862"/>
              <a:gd name="connsiteX31693" fmla="*/ 870317 w 2482948"/>
              <a:gd name="connsiteY31693" fmla="*/ 132446 h 2128862"/>
              <a:gd name="connsiteX31694" fmla="*/ 872072 w 2482948"/>
              <a:gd name="connsiteY31694" fmla="*/ 133233 h 2128862"/>
              <a:gd name="connsiteX31695" fmla="*/ 875362 w 2482948"/>
              <a:gd name="connsiteY31695" fmla="*/ 134706 h 2128862"/>
              <a:gd name="connsiteX31696" fmla="*/ 878184 w 2482948"/>
              <a:gd name="connsiteY31696" fmla="*/ 135971 h 2128862"/>
              <a:gd name="connsiteX31697" fmla="*/ 804106 w 2482948"/>
              <a:gd name="connsiteY31697" fmla="*/ 131358 h 2128862"/>
              <a:gd name="connsiteX31698" fmla="*/ 795553 w 2482948"/>
              <a:gd name="connsiteY31698" fmla="*/ 134950 h 2128862"/>
              <a:gd name="connsiteX31699" fmla="*/ 795530 w 2482948"/>
              <a:gd name="connsiteY31699" fmla="*/ 146374 h 2128862"/>
              <a:gd name="connsiteX31700" fmla="*/ 796687 w 2482948"/>
              <a:gd name="connsiteY31700" fmla="*/ 145920 h 2128862"/>
              <a:gd name="connsiteX31701" fmla="*/ 804744 w 2482948"/>
              <a:gd name="connsiteY31701" fmla="*/ 142756 h 2128862"/>
              <a:gd name="connsiteX31702" fmla="*/ 1006132 w 2482948"/>
              <a:gd name="connsiteY31702" fmla="*/ 131141 h 2128862"/>
              <a:gd name="connsiteX31703" fmla="*/ 995123 w 2482948"/>
              <a:gd name="connsiteY31703" fmla="*/ 132176 h 2128862"/>
              <a:gd name="connsiteX31704" fmla="*/ 997554 w 2482948"/>
              <a:gd name="connsiteY31704" fmla="*/ 135634 h 2128862"/>
              <a:gd name="connsiteX31705" fmla="*/ 1007660 w 2482948"/>
              <a:gd name="connsiteY31705" fmla="*/ 133168 h 2128862"/>
              <a:gd name="connsiteX31706" fmla="*/ 1021665 w 2482948"/>
              <a:gd name="connsiteY31706" fmla="*/ 129680 h 2128862"/>
              <a:gd name="connsiteX31707" fmla="*/ 1011538 w 2482948"/>
              <a:gd name="connsiteY31707" fmla="*/ 130632 h 2128862"/>
              <a:gd name="connsiteX31708" fmla="*/ 1012764 w 2482948"/>
              <a:gd name="connsiteY31708" fmla="*/ 132223 h 2128862"/>
              <a:gd name="connsiteX31709" fmla="*/ 1020505 w 2482948"/>
              <a:gd name="connsiteY31709" fmla="*/ 130996 h 2128862"/>
              <a:gd name="connsiteX31710" fmla="*/ 1022485 w 2482948"/>
              <a:gd name="connsiteY31710" fmla="*/ 130682 h 2128862"/>
              <a:gd name="connsiteX31711" fmla="*/ 1022047 w 2482948"/>
              <a:gd name="connsiteY31711" fmla="*/ 130147 h 2128862"/>
              <a:gd name="connsiteX31712" fmla="*/ 1021763 w 2482948"/>
              <a:gd name="connsiteY31712" fmla="*/ 129800 h 2128862"/>
              <a:gd name="connsiteX31713" fmla="*/ 1120800 w 2482948"/>
              <a:gd name="connsiteY31713" fmla="*/ 129353 h 2128862"/>
              <a:gd name="connsiteX31714" fmla="*/ 1120353 w 2482948"/>
              <a:gd name="connsiteY31714" fmla="*/ 129395 h 2128862"/>
              <a:gd name="connsiteX31715" fmla="*/ 1129244 w 2482948"/>
              <a:gd name="connsiteY31715" fmla="*/ 141375 h 2128862"/>
              <a:gd name="connsiteX31716" fmla="*/ 1140412 w 2482948"/>
              <a:gd name="connsiteY31716" fmla="*/ 171572 h 2128862"/>
              <a:gd name="connsiteX31717" fmla="*/ 1140412 w 2482948"/>
              <a:gd name="connsiteY31717" fmla="*/ 230864 h 2128862"/>
              <a:gd name="connsiteX31718" fmla="*/ 1131311 w 2482948"/>
              <a:gd name="connsiteY31718" fmla="*/ 266575 h 2128862"/>
              <a:gd name="connsiteX31719" fmla="*/ 1125254 w 2482948"/>
              <a:gd name="connsiteY31719" fmla="*/ 289170 h 2128862"/>
              <a:gd name="connsiteX31720" fmla="*/ 1113781 w 2482948"/>
              <a:gd name="connsiteY31720" fmla="*/ 314941 h 2128862"/>
              <a:gd name="connsiteX31721" fmla="*/ 1113494 w 2482948"/>
              <a:gd name="connsiteY31721" fmla="*/ 316406 h 2128862"/>
              <a:gd name="connsiteX31722" fmla="*/ 1112900 w 2482948"/>
              <a:gd name="connsiteY31722" fmla="*/ 319440 h 2128862"/>
              <a:gd name="connsiteX31723" fmla="*/ 1113123 w 2482948"/>
              <a:gd name="connsiteY31723" fmla="*/ 319057 h 2128862"/>
              <a:gd name="connsiteX31724" fmla="*/ 1132276 w 2482948"/>
              <a:gd name="connsiteY31724" fmla="*/ 269472 h 2128862"/>
              <a:gd name="connsiteX31725" fmla="*/ 1132276 w 2482948"/>
              <a:gd name="connsiteY31725" fmla="*/ 268644 h 2128862"/>
              <a:gd name="connsiteX31726" fmla="*/ 1142067 w 2482948"/>
              <a:gd name="connsiteY31726" fmla="*/ 234862 h 2128862"/>
              <a:gd name="connsiteX31727" fmla="*/ 1142067 w 2482948"/>
              <a:gd name="connsiteY31727" fmla="*/ 234450 h 2128862"/>
              <a:gd name="connsiteX31728" fmla="*/ 1144410 w 2482948"/>
              <a:gd name="connsiteY31728" fmla="*/ 176538 h 2128862"/>
              <a:gd name="connsiteX31729" fmla="*/ 1134070 w 2482948"/>
              <a:gd name="connsiteY31729" fmla="*/ 147167 h 2128862"/>
              <a:gd name="connsiteX31730" fmla="*/ 1121166 w 2482948"/>
              <a:gd name="connsiteY31730" fmla="*/ 129414 h 2128862"/>
              <a:gd name="connsiteX31731" fmla="*/ 950512 w 2482948"/>
              <a:gd name="connsiteY31731" fmla="*/ 129187 h 2128862"/>
              <a:gd name="connsiteX31732" fmla="*/ 944197 w 2482948"/>
              <a:gd name="connsiteY31732" fmla="*/ 130579 h 2128862"/>
              <a:gd name="connsiteX31733" fmla="*/ 947324 w 2482948"/>
              <a:gd name="connsiteY31733" fmla="*/ 136548 h 2128862"/>
              <a:gd name="connsiteX31734" fmla="*/ 954318 w 2482948"/>
              <a:gd name="connsiteY31734" fmla="*/ 135212 h 2128862"/>
              <a:gd name="connsiteX31735" fmla="*/ 952552 w 2482948"/>
              <a:gd name="connsiteY31735" fmla="*/ 132417 h 2128862"/>
              <a:gd name="connsiteX31736" fmla="*/ 951059 w 2482948"/>
              <a:gd name="connsiteY31736" fmla="*/ 130054 h 2128862"/>
              <a:gd name="connsiteX31737" fmla="*/ 890463 w 2482948"/>
              <a:gd name="connsiteY31737" fmla="*/ 128748 h 2128862"/>
              <a:gd name="connsiteX31738" fmla="*/ 880990 w 2482948"/>
              <a:gd name="connsiteY31738" fmla="*/ 130487 h 2128862"/>
              <a:gd name="connsiteX31739" fmla="*/ 883239 w 2482948"/>
              <a:gd name="connsiteY31739" fmla="*/ 135650 h 2128862"/>
              <a:gd name="connsiteX31740" fmla="*/ 883888 w 2482948"/>
              <a:gd name="connsiteY31740" fmla="*/ 137864 h 2128862"/>
              <a:gd name="connsiteX31741" fmla="*/ 884062 w 2482948"/>
              <a:gd name="connsiteY31741" fmla="*/ 138458 h 2128862"/>
              <a:gd name="connsiteX31742" fmla="*/ 884112 w 2482948"/>
              <a:gd name="connsiteY31742" fmla="*/ 138627 h 2128862"/>
              <a:gd name="connsiteX31743" fmla="*/ 884234 w 2482948"/>
              <a:gd name="connsiteY31743" fmla="*/ 138681 h 2128862"/>
              <a:gd name="connsiteX31744" fmla="*/ 884250 w 2482948"/>
              <a:gd name="connsiteY31744" fmla="*/ 138689 h 2128862"/>
              <a:gd name="connsiteX31745" fmla="*/ 894123 w 2482948"/>
              <a:gd name="connsiteY31745" fmla="*/ 136430 h 2128862"/>
              <a:gd name="connsiteX31746" fmla="*/ 893888 w 2482948"/>
              <a:gd name="connsiteY31746" fmla="*/ 135756 h 2128862"/>
              <a:gd name="connsiteX31747" fmla="*/ 893420 w 2482948"/>
              <a:gd name="connsiteY31747" fmla="*/ 134407 h 2128862"/>
              <a:gd name="connsiteX31748" fmla="*/ 890886 w 2482948"/>
              <a:gd name="connsiteY31748" fmla="*/ 129558 h 2128862"/>
              <a:gd name="connsiteX31749" fmla="*/ 1034571 w 2482948"/>
              <a:gd name="connsiteY31749" fmla="*/ 128466 h 2128862"/>
              <a:gd name="connsiteX31750" fmla="*/ 1027228 w 2482948"/>
              <a:gd name="connsiteY31750" fmla="*/ 129156 h 2128862"/>
              <a:gd name="connsiteX31751" fmla="*/ 1027790 w 2482948"/>
              <a:gd name="connsiteY31751" fmla="*/ 129841 h 2128862"/>
              <a:gd name="connsiteX31752" fmla="*/ 1034814 w 2482948"/>
              <a:gd name="connsiteY31752" fmla="*/ 128728 h 2128862"/>
              <a:gd name="connsiteX31753" fmla="*/ 767129 w 2482948"/>
              <a:gd name="connsiteY31753" fmla="*/ 127680 h 2128862"/>
              <a:gd name="connsiteX31754" fmla="*/ 760210 w 2482948"/>
              <a:gd name="connsiteY31754" fmla="*/ 130425 h 2128862"/>
              <a:gd name="connsiteX31755" fmla="*/ 758125 w 2482948"/>
              <a:gd name="connsiteY31755" fmla="*/ 140837 h 2128862"/>
              <a:gd name="connsiteX31756" fmla="*/ 758012 w 2482948"/>
              <a:gd name="connsiteY31756" fmla="*/ 141402 h 2128862"/>
              <a:gd name="connsiteX31757" fmla="*/ 757126 w 2482948"/>
              <a:gd name="connsiteY31757" fmla="*/ 145828 h 2128862"/>
              <a:gd name="connsiteX31758" fmla="*/ 762593 w 2482948"/>
              <a:gd name="connsiteY31758" fmla="*/ 143555 h 2128862"/>
              <a:gd name="connsiteX31759" fmla="*/ 763421 w 2482948"/>
              <a:gd name="connsiteY31759" fmla="*/ 143086 h 2128862"/>
              <a:gd name="connsiteX31760" fmla="*/ 765278 w 2482948"/>
              <a:gd name="connsiteY31760" fmla="*/ 142033 h 2128862"/>
              <a:gd name="connsiteX31761" fmla="*/ 766042 w 2482948"/>
              <a:gd name="connsiteY31761" fmla="*/ 136108 h 2128862"/>
              <a:gd name="connsiteX31762" fmla="*/ 965605 w 2482948"/>
              <a:gd name="connsiteY31762" fmla="*/ 127537 h 2128862"/>
              <a:gd name="connsiteX31763" fmla="*/ 965048 w 2482948"/>
              <a:gd name="connsiteY31763" fmla="*/ 127586 h 2128862"/>
              <a:gd name="connsiteX31764" fmla="*/ 961349 w 2482948"/>
              <a:gd name="connsiteY31764" fmla="*/ 127907 h 2128862"/>
              <a:gd name="connsiteX31765" fmla="*/ 958924 w 2482948"/>
              <a:gd name="connsiteY31765" fmla="*/ 128118 h 2128862"/>
              <a:gd name="connsiteX31766" fmla="*/ 962216 w 2482948"/>
              <a:gd name="connsiteY31766" fmla="*/ 133702 h 2128862"/>
              <a:gd name="connsiteX31767" fmla="*/ 965913 w 2482948"/>
              <a:gd name="connsiteY31767" fmla="*/ 132996 h 2128862"/>
              <a:gd name="connsiteX31768" fmla="*/ 968956 w 2482948"/>
              <a:gd name="connsiteY31768" fmla="*/ 132414 h 2128862"/>
              <a:gd name="connsiteX31769" fmla="*/ 817742 w 2482948"/>
              <a:gd name="connsiteY31769" fmla="*/ 126378 h 2128862"/>
              <a:gd name="connsiteX31770" fmla="*/ 814727 w 2482948"/>
              <a:gd name="connsiteY31770" fmla="*/ 126898 h 2128862"/>
              <a:gd name="connsiteX31771" fmla="*/ 808799 w 2482948"/>
              <a:gd name="connsiteY31771" fmla="*/ 129388 h 2128862"/>
              <a:gd name="connsiteX31772" fmla="*/ 809427 w 2482948"/>
              <a:gd name="connsiteY31772" fmla="*/ 140252 h 2128862"/>
              <a:gd name="connsiteX31773" fmla="*/ 809434 w 2482948"/>
              <a:gd name="connsiteY31773" fmla="*/ 140243 h 2128862"/>
              <a:gd name="connsiteX31774" fmla="*/ 809619 w 2482948"/>
              <a:gd name="connsiteY31774" fmla="*/ 140010 h 2128862"/>
              <a:gd name="connsiteX31775" fmla="*/ 817542 w 2482948"/>
              <a:gd name="connsiteY31775" fmla="*/ 130041 h 2128862"/>
              <a:gd name="connsiteX31776" fmla="*/ 817706 w 2482948"/>
              <a:gd name="connsiteY31776" fmla="*/ 129826 h 2128862"/>
              <a:gd name="connsiteX31777" fmla="*/ 818051 w 2482948"/>
              <a:gd name="connsiteY31777" fmla="*/ 129374 h 2128862"/>
              <a:gd name="connsiteX31778" fmla="*/ 817948 w 2482948"/>
              <a:gd name="connsiteY31778" fmla="*/ 128211 h 2128862"/>
              <a:gd name="connsiteX31779" fmla="*/ 817885 w 2482948"/>
              <a:gd name="connsiteY31779" fmla="*/ 127502 h 2128862"/>
              <a:gd name="connsiteX31780" fmla="*/ 817856 w 2482948"/>
              <a:gd name="connsiteY31780" fmla="*/ 127173 h 2128862"/>
              <a:gd name="connsiteX31781" fmla="*/ 903851 w 2482948"/>
              <a:gd name="connsiteY31781" fmla="*/ 126291 h 2128862"/>
              <a:gd name="connsiteX31782" fmla="*/ 894786 w 2482948"/>
              <a:gd name="connsiteY31782" fmla="*/ 127955 h 2128862"/>
              <a:gd name="connsiteX31783" fmla="*/ 897266 w 2482948"/>
              <a:gd name="connsiteY31783" fmla="*/ 132643 h 2128862"/>
              <a:gd name="connsiteX31784" fmla="*/ 897287 w 2482948"/>
              <a:gd name="connsiteY31784" fmla="*/ 132702 h 2128862"/>
              <a:gd name="connsiteX31785" fmla="*/ 897369 w 2482948"/>
              <a:gd name="connsiteY31785" fmla="*/ 132934 h 2128862"/>
              <a:gd name="connsiteX31786" fmla="*/ 898271 w 2482948"/>
              <a:gd name="connsiteY31786" fmla="*/ 135481 h 2128862"/>
              <a:gd name="connsiteX31787" fmla="*/ 907744 w 2482948"/>
              <a:gd name="connsiteY31787" fmla="*/ 133314 h 2128862"/>
              <a:gd name="connsiteX31788" fmla="*/ 698083 w 2482948"/>
              <a:gd name="connsiteY31788" fmla="*/ 126239 h 2128862"/>
              <a:gd name="connsiteX31789" fmla="*/ 695319 w 2482948"/>
              <a:gd name="connsiteY31789" fmla="*/ 127811 h 2128862"/>
              <a:gd name="connsiteX31790" fmla="*/ 691253 w 2482948"/>
              <a:gd name="connsiteY31790" fmla="*/ 130669 h 2128862"/>
              <a:gd name="connsiteX31791" fmla="*/ 670610 w 2482948"/>
              <a:gd name="connsiteY31791" fmla="*/ 158847 h 2128862"/>
              <a:gd name="connsiteX31792" fmla="*/ 672556 w 2482948"/>
              <a:gd name="connsiteY31792" fmla="*/ 159776 h 2128862"/>
              <a:gd name="connsiteX31793" fmla="*/ 675693 w 2482948"/>
              <a:gd name="connsiteY31793" fmla="*/ 157580 h 2128862"/>
              <a:gd name="connsiteX31794" fmla="*/ 680441 w 2482948"/>
              <a:gd name="connsiteY31794" fmla="*/ 154257 h 2128862"/>
              <a:gd name="connsiteX31795" fmla="*/ 682943 w 2482948"/>
              <a:gd name="connsiteY31795" fmla="*/ 150284 h 2128862"/>
              <a:gd name="connsiteX31796" fmla="*/ 693039 w 2482948"/>
              <a:gd name="connsiteY31796" fmla="*/ 134250 h 2128862"/>
              <a:gd name="connsiteX31797" fmla="*/ 731273 w 2482948"/>
              <a:gd name="connsiteY31797" fmla="*/ 126056 h 2128862"/>
              <a:gd name="connsiteX31798" fmla="*/ 721736 w 2482948"/>
              <a:gd name="connsiteY31798" fmla="*/ 132064 h 2128862"/>
              <a:gd name="connsiteX31799" fmla="*/ 721204 w 2482948"/>
              <a:gd name="connsiteY31799" fmla="*/ 133282 h 2128862"/>
              <a:gd name="connsiteX31800" fmla="*/ 712269 w 2482948"/>
              <a:gd name="connsiteY31800" fmla="*/ 153735 h 2128862"/>
              <a:gd name="connsiteX31801" fmla="*/ 718203 w 2482948"/>
              <a:gd name="connsiteY31801" fmla="*/ 149478 h 2128862"/>
              <a:gd name="connsiteX31802" fmla="*/ 721444 w 2482948"/>
              <a:gd name="connsiteY31802" fmla="*/ 147153 h 2128862"/>
              <a:gd name="connsiteX31803" fmla="*/ 984637 w 2482948"/>
              <a:gd name="connsiteY31803" fmla="*/ 125884 h 2128862"/>
              <a:gd name="connsiteX31804" fmla="*/ 974922 w 2482948"/>
              <a:gd name="connsiteY31804" fmla="*/ 126728 h 2128862"/>
              <a:gd name="connsiteX31805" fmla="*/ 977529 w 2482948"/>
              <a:gd name="connsiteY31805" fmla="*/ 130776 h 2128862"/>
              <a:gd name="connsiteX31806" fmla="*/ 979572 w 2482948"/>
              <a:gd name="connsiteY31806" fmla="*/ 130385 h 2128862"/>
              <a:gd name="connsiteX31807" fmla="*/ 980958 w 2482948"/>
              <a:gd name="connsiteY31807" fmla="*/ 130120 h 2128862"/>
              <a:gd name="connsiteX31808" fmla="*/ 986823 w 2482948"/>
              <a:gd name="connsiteY31808" fmla="*/ 128999 h 2128862"/>
              <a:gd name="connsiteX31809" fmla="*/ 985506 w 2482948"/>
              <a:gd name="connsiteY31809" fmla="*/ 127122 h 2128862"/>
              <a:gd name="connsiteX31810" fmla="*/ 984707 w 2482948"/>
              <a:gd name="connsiteY31810" fmla="*/ 125984 h 2128862"/>
              <a:gd name="connsiteX31811" fmla="*/ 1001091 w 2482948"/>
              <a:gd name="connsiteY31811" fmla="*/ 124454 h 2128862"/>
              <a:gd name="connsiteX31812" fmla="*/ 990351 w 2482948"/>
              <a:gd name="connsiteY31812" fmla="*/ 125387 h 2128862"/>
              <a:gd name="connsiteX31813" fmla="*/ 992171 w 2482948"/>
              <a:gd name="connsiteY31813" fmla="*/ 127977 h 2128862"/>
              <a:gd name="connsiteX31814" fmla="*/ 999204 w 2482948"/>
              <a:gd name="connsiteY31814" fmla="*/ 126633 h 2128862"/>
              <a:gd name="connsiteX31815" fmla="*/ 1002289 w 2482948"/>
              <a:gd name="connsiteY31815" fmla="*/ 126043 h 2128862"/>
              <a:gd name="connsiteX31816" fmla="*/ 1001663 w 2482948"/>
              <a:gd name="connsiteY31816" fmla="*/ 125213 h 2128862"/>
              <a:gd name="connsiteX31817" fmla="*/ 669065 w 2482948"/>
              <a:gd name="connsiteY31817" fmla="*/ 124086 h 2128862"/>
              <a:gd name="connsiteX31818" fmla="*/ 657207 w 2482948"/>
              <a:gd name="connsiteY31818" fmla="*/ 132248 h 2128862"/>
              <a:gd name="connsiteX31819" fmla="*/ 621651 w 2482948"/>
              <a:gd name="connsiteY31819" fmla="*/ 178578 h 2128862"/>
              <a:gd name="connsiteX31820" fmla="*/ 623114 w 2482948"/>
              <a:gd name="connsiteY31820" fmla="*/ 177364 h 2128862"/>
              <a:gd name="connsiteX31821" fmla="*/ 623270 w 2482948"/>
              <a:gd name="connsiteY31821" fmla="*/ 177234 h 2128862"/>
              <a:gd name="connsiteX31822" fmla="*/ 632816 w 2482948"/>
              <a:gd name="connsiteY31822" fmla="*/ 168817 h 2128862"/>
              <a:gd name="connsiteX31823" fmla="*/ 636795 w 2482948"/>
              <a:gd name="connsiteY31823" fmla="*/ 163084 h 2128862"/>
              <a:gd name="connsiteX31824" fmla="*/ 651309 w 2482948"/>
              <a:gd name="connsiteY31824" fmla="*/ 142172 h 2128862"/>
              <a:gd name="connsiteX31825" fmla="*/ 665120 w 2482948"/>
              <a:gd name="connsiteY31825" fmla="*/ 128104 h 2128862"/>
              <a:gd name="connsiteX31826" fmla="*/ 918180 w 2482948"/>
              <a:gd name="connsiteY31826" fmla="*/ 123661 h 2128862"/>
              <a:gd name="connsiteX31827" fmla="*/ 908824 w 2482948"/>
              <a:gd name="connsiteY31827" fmla="*/ 125379 h 2128862"/>
              <a:gd name="connsiteX31828" fmla="*/ 910940 w 2482948"/>
              <a:gd name="connsiteY31828" fmla="*/ 129036 h 2128862"/>
              <a:gd name="connsiteX31829" fmla="*/ 912752 w 2482948"/>
              <a:gd name="connsiteY31829" fmla="*/ 132169 h 2128862"/>
              <a:gd name="connsiteX31830" fmla="*/ 914074 w 2482948"/>
              <a:gd name="connsiteY31830" fmla="*/ 131866 h 2128862"/>
              <a:gd name="connsiteX31831" fmla="*/ 922567 w 2482948"/>
              <a:gd name="connsiteY31831" fmla="*/ 129923 h 2128862"/>
              <a:gd name="connsiteX31832" fmla="*/ 922529 w 2482948"/>
              <a:gd name="connsiteY31832" fmla="*/ 129842 h 2128862"/>
              <a:gd name="connsiteX31833" fmla="*/ 922011 w 2482948"/>
              <a:gd name="connsiteY31833" fmla="*/ 129107 h 2128862"/>
              <a:gd name="connsiteX31834" fmla="*/ 921534 w 2482948"/>
              <a:gd name="connsiteY31834" fmla="*/ 128429 h 2128862"/>
              <a:gd name="connsiteX31835" fmla="*/ 1016305 w 2482948"/>
              <a:gd name="connsiteY31835" fmla="*/ 123132 h 2128862"/>
              <a:gd name="connsiteX31836" fmla="*/ 1013556 w 2482948"/>
              <a:gd name="connsiteY31836" fmla="*/ 123371 h 2128862"/>
              <a:gd name="connsiteX31837" fmla="*/ 1006422 w 2482948"/>
              <a:gd name="connsiteY31837" fmla="*/ 123991 h 2128862"/>
              <a:gd name="connsiteX31838" fmla="*/ 1007272 w 2482948"/>
              <a:gd name="connsiteY31838" fmla="*/ 125095 h 2128862"/>
              <a:gd name="connsiteX31839" fmla="*/ 1017113 w 2482948"/>
              <a:gd name="connsiteY31839" fmla="*/ 124120 h 2128862"/>
              <a:gd name="connsiteX31840" fmla="*/ 1016833 w 2482948"/>
              <a:gd name="connsiteY31840" fmla="*/ 123777 h 2128862"/>
              <a:gd name="connsiteX31841" fmla="*/ 1016354 w 2482948"/>
              <a:gd name="connsiteY31841" fmla="*/ 123192 h 2128862"/>
              <a:gd name="connsiteX31842" fmla="*/ 778662 w 2482948"/>
              <a:gd name="connsiteY31842" fmla="*/ 123105 h 2128862"/>
              <a:gd name="connsiteX31843" fmla="*/ 772115 w 2482948"/>
              <a:gd name="connsiteY31843" fmla="*/ 125702 h 2128862"/>
              <a:gd name="connsiteX31844" fmla="*/ 770376 w 2482948"/>
              <a:gd name="connsiteY31844" fmla="*/ 139144 h 2128862"/>
              <a:gd name="connsiteX31845" fmla="*/ 774690 w 2482948"/>
              <a:gd name="connsiteY31845" fmla="*/ 136699 h 2128862"/>
              <a:gd name="connsiteX31846" fmla="*/ 776884 w 2482948"/>
              <a:gd name="connsiteY31846" fmla="*/ 135455 h 2128862"/>
              <a:gd name="connsiteX31847" fmla="*/ 777909 w 2482948"/>
              <a:gd name="connsiteY31847" fmla="*/ 135088 h 2128862"/>
              <a:gd name="connsiteX31848" fmla="*/ 1028633 w 2482948"/>
              <a:gd name="connsiteY31848" fmla="*/ 122061 h 2128862"/>
              <a:gd name="connsiteX31849" fmla="*/ 1022694 w 2482948"/>
              <a:gd name="connsiteY31849" fmla="*/ 122577 h 2128862"/>
              <a:gd name="connsiteX31850" fmla="*/ 1021886 w 2482948"/>
              <a:gd name="connsiteY31850" fmla="*/ 122647 h 2128862"/>
              <a:gd name="connsiteX31851" fmla="*/ 1022146 w 2482948"/>
              <a:gd name="connsiteY31851" fmla="*/ 122965 h 2128862"/>
              <a:gd name="connsiteX31852" fmla="*/ 1022645 w 2482948"/>
              <a:gd name="connsiteY31852" fmla="*/ 123572 h 2128862"/>
              <a:gd name="connsiteX31853" fmla="*/ 1025132 w 2482948"/>
              <a:gd name="connsiteY31853" fmla="*/ 123326 h 2128862"/>
              <a:gd name="connsiteX31854" fmla="*/ 1029413 w 2482948"/>
              <a:gd name="connsiteY31854" fmla="*/ 122902 h 2128862"/>
              <a:gd name="connsiteX31855" fmla="*/ 931944 w 2482948"/>
              <a:gd name="connsiteY31855" fmla="*/ 121135 h 2128862"/>
              <a:gd name="connsiteX31856" fmla="*/ 923140 w 2482948"/>
              <a:gd name="connsiteY31856" fmla="*/ 122751 h 2128862"/>
              <a:gd name="connsiteX31857" fmla="*/ 925816 w 2482948"/>
              <a:gd name="connsiteY31857" fmla="*/ 126456 h 2128862"/>
              <a:gd name="connsiteX31858" fmla="*/ 926383 w 2482948"/>
              <a:gd name="connsiteY31858" fmla="*/ 127241 h 2128862"/>
              <a:gd name="connsiteX31859" fmla="*/ 926586 w 2482948"/>
              <a:gd name="connsiteY31859" fmla="*/ 127669 h 2128862"/>
              <a:gd name="connsiteX31860" fmla="*/ 927158 w 2482948"/>
              <a:gd name="connsiteY31860" fmla="*/ 128873 h 2128862"/>
              <a:gd name="connsiteX31861" fmla="*/ 935708 w 2482948"/>
              <a:gd name="connsiteY31861" fmla="*/ 126917 h 2128862"/>
              <a:gd name="connsiteX31862" fmla="*/ 936456 w 2482948"/>
              <a:gd name="connsiteY31862" fmla="*/ 126812 h 2128862"/>
              <a:gd name="connsiteX31863" fmla="*/ 935402 w 2482948"/>
              <a:gd name="connsiteY31863" fmla="*/ 125486 h 2128862"/>
              <a:gd name="connsiteX31864" fmla="*/ 856845 w 2482948"/>
              <a:gd name="connsiteY31864" fmla="*/ 120478 h 2128862"/>
              <a:gd name="connsiteX31865" fmla="*/ 849193 w 2482948"/>
              <a:gd name="connsiteY31865" fmla="*/ 121267 h 2128862"/>
              <a:gd name="connsiteX31866" fmla="*/ 849617 w 2482948"/>
              <a:gd name="connsiteY31866" fmla="*/ 123172 h 2128862"/>
              <a:gd name="connsiteX31867" fmla="*/ 858880 w 2482948"/>
              <a:gd name="connsiteY31867" fmla="*/ 127322 h 2128862"/>
              <a:gd name="connsiteX31868" fmla="*/ 857541 w 2482948"/>
              <a:gd name="connsiteY31868" fmla="*/ 122820 h 2128862"/>
              <a:gd name="connsiteX31869" fmla="*/ 944512 w 2482948"/>
              <a:gd name="connsiteY31869" fmla="*/ 119690 h 2128862"/>
              <a:gd name="connsiteX31870" fmla="*/ 937129 w 2482948"/>
              <a:gd name="connsiteY31870" fmla="*/ 120204 h 2128862"/>
              <a:gd name="connsiteX31871" fmla="*/ 939009 w 2482948"/>
              <a:gd name="connsiteY31871" fmla="*/ 122570 h 2128862"/>
              <a:gd name="connsiteX31872" fmla="*/ 941784 w 2482948"/>
              <a:gd name="connsiteY31872" fmla="*/ 126064 h 2128862"/>
              <a:gd name="connsiteX31873" fmla="*/ 947989 w 2482948"/>
              <a:gd name="connsiteY31873" fmla="*/ 125193 h 2128862"/>
              <a:gd name="connsiteX31874" fmla="*/ 870841 w 2482948"/>
              <a:gd name="connsiteY31874" fmla="*/ 119036 h 2128862"/>
              <a:gd name="connsiteX31875" fmla="*/ 862641 w 2482948"/>
              <a:gd name="connsiteY31875" fmla="*/ 119881 h 2128862"/>
              <a:gd name="connsiteX31876" fmla="*/ 863901 w 2482948"/>
              <a:gd name="connsiteY31876" fmla="*/ 122929 h 2128862"/>
              <a:gd name="connsiteX31877" fmla="*/ 863924 w 2482948"/>
              <a:gd name="connsiteY31877" fmla="*/ 123014 h 2128862"/>
              <a:gd name="connsiteX31878" fmla="*/ 865358 w 2482948"/>
              <a:gd name="connsiteY31878" fmla="*/ 128237 h 2128862"/>
              <a:gd name="connsiteX31879" fmla="*/ 871396 w 2482948"/>
              <a:gd name="connsiteY31879" fmla="*/ 127108 h 2128862"/>
              <a:gd name="connsiteX31880" fmla="*/ 874120 w 2482948"/>
              <a:gd name="connsiteY31880" fmla="*/ 126599 h 2128862"/>
              <a:gd name="connsiteX31881" fmla="*/ 873275 w 2482948"/>
              <a:gd name="connsiteY31881" fmla="*/ 124650 h 2128862"/>
              <a:gd name="connsiteX31882" fmla="*/ 637843 w 2482948"/>
              <a:gd name="connsiteY31882" fmla="*/ 118863 h 2128862"/>
              <a:gd name="connsiteX31883" fmla="*/ 620729 w 2482948"/>
              <a:gd name="connsiteY31883" fmla="*/ 130625 h 2128862"/>
              <a:gd name="connsiteX31884" fmla="*/ 588892 w 2482948"/>
              <a:gd name="connsiteY31884" fmla="*/ 158694 h 2128862"/>
              <a:gd name="connsiteX31885" fmla="*/ 579932 w 2482948"/>
              <a:gd name="connsiteY31885" fmla="*/ 167016 h 2128862"/>
              <a:gd name="connsiteX31886" fmla="*/ 568352 w 2482948"/>
              <a:gd name="connsiteY31886" fmla="*/ 177770 h 2128862"/>
              <a:gd name="connsiteX31887" fmla="*/ 567992 w 2482948"/>
              <a:gd name="connsiteY31887" fmla="*/ 178289 h 2128862"/>
              <a:gd name="connsiteX31888" fmla="*/ 567616 w 2482948"/>
              <a:gd name="connsiteY31888" fmla="*/ 178831 h 2128862"/>
              <a:gd name="connsiteX31889" fmla="*/ 566169 w 2482948"/>
              <a:gd name="connsiteY31889" fmla="*/ 180916 h 2128862"/>
              <a:gd name="connsiteX31890" fmla="*/ 595782 w 2482948"/>
              <a:gd name="connsiteY31890" fmla="*/ 152924 h 2128862"/>
              <a:gd name="connsiteX31891" fmla="*/ 609709 w 2482948"/>
              <a:gd name="connsiteY31891" fmla="*/ 141646 h 2128862"/>
              <a:gd name="connsiteX31892" fmla="*/ 618376 w 2482948"/>
              <a:gd name="connsiteY31892" fmla="*/ 133682 h 2128862"/>
              <a:gd name="connsiteX31893" fmla="*/ 628670 w 2482948"/>
              <a:gd name="connsiteY31893" fmla="*/ 126291 h 2128862"/>
              <a:gd name="connsiteX31894" fmla="*/ 629862 w 2482948"/>
              <a:gd name="connsiteY31894" fmla="*/ 125326 h 2128862"/>
              <a:gd name="connsiteX31895" fmla="*/ 959496 w 2482948"/>
              <a:gd name="connsiteY31895" fmla="*/ 118648 h 2128862"/>
              <a:gd name="connsiteX31896" fmla="*/ 952361 w 2482948"/>
              <a:gd name="connsiteY31896" fmla="*/ 119144 h 2128862"/>
              <a:gd name="connsiteX31897" fmla="*/ 955252 w 2482948"/>
              <a:gd name="connsiteY31897" fmla="*/ 122379 h 2128862"/>
              <a:gd name="connsiteX31898" fmla="*/ 956101 w 2482948"/>
              <a:gd name="connsiteY31898" fmla="*/ 123329 h 2128862"/>
              <a:gd name="connsiteX31899" fmla="*/ 956276 w 2482948"/>
              <a:gd name="connsiteY31899" fmla="*/ 123626 h 2128862"/>
              <a:gd name="connsiteX31900" fmla="*/ 956336 w 2482948"/>
              <a:gd name="connsiteY31900" fmla="*/ 123727 h 2128862"/>
              <a:gd name="connsiteX31901" fmla="*/ 956496 w 2482948"/>
              <a:gd name="connsiteY31901" fmla="*/ 123999 h 2128862"/>
              <a:gd name="connsiteX31902" fmla="*/ 957882 w 2482948"/>
              <a:gd name="connsiteY31902" fmla="*/ 123805 h 2128862"/>
              <a:gd name="connsiteX31903" fmla="*/ 962586 w 2482948"/>
              <a:gd name="connsiteY31903" fmla="*/ 123145 h 2128862"/>
              <a:gd name="connsiteX31904" fmla="*/ 745342 w 2482948"/>
              <a:gd name="connsiteY31904" fmla="*/ 118333 h 2128862"/>
              <a:gd name="connsiteX31905" fmla="*/ 737313 w 2482948"/>
              <a:gd name="connsiteY31905" fmla="*/ 122566 h 2128862"/>
              <a:gd name="connsiteX31906" fmla="*/ 731893 w 2482948"/>
              <a:gd name="connsiteY31906" fmla="*/ 134155 h 2128862"/>
              <a:gd name="connsiteX31907" fmla="*/ 728356 w 2482948"/>
              <a:gd name="connsiteY31907" fmla="*/ 141719 h 2128862"/>
              <a:gd name="connsiteX31908" fmla="*/ 727941 w 2482948"/>
              <a:gd name="connsiteY31908" fmla="*/ 142605 h 2128862"/>
              <a:gd name="connsiteX31909" fmla="*/ 738613 w 2482948"/>
              <a:gd name="connsiteY31909" fmla="*/ 136734 h 2128862"/>
              <a:gd name="connsiteX31910" fmla="*/ 790885 w 2482948"/>
              <a:gd name="connsiteY31910" fmla="*/ 118256 h 2128862"/>
              <a:gd name="connsiteX31911" fmla="*/ 784026 w 2482948"/>
              <a:gd name="connsiteY31911" fmla="*/ 120977 h 2128862"/>
              <a:gd name="connsiteX31912" fmla="*/ 783580 w 2482948"/>
              <a:gd name="connsiteY31912" fmla="*/ 128032 h 2128862"/>
              <a:gd name="connsiteX31913" fmla="*/ 783256 w 2482948"/>
              <a:gd name="connsiteY31913" fmla="*/ 133170 h 2128862"/>
              <a:gd name="connsiteX31914" fmla="*/ 786977 w 2482948"/>
              <a:gd name="connsiteY31914" fmla="*/ 131836 h 2128862"/>
              <a:gd name="connsiteX31915" fmla="*/ 790735 w 2482948"/>
              <a:gd name="connsiteY31915" fmla="*/ 130488 h 2128862"/>
              <a:gd name="connsiteX31916" fmla="*/ 790736 w 2482948"/>
              <a:gd name="connsiteY31916" fmla="*/ 130069 h 2128862"/>
              <a:gd name="connsiteX31917" fmla="*/ 884646 w 2482948"/>
              <a:gd name="connsiteY31917" fmla="*/ 117614 h 2128862"/>
              <a:gd name="connsiteX31918" fmla="*/ 877701 w 2482948"/>
              <a:gd name="connsiteY31918" fmla="*/ 118329 h 2128862"/>
              <a:gd name="connsiteX31919" fmla="*/ 875813 w 2482948"/>
              <a:gd name="connsiteY31919" fmla="*/ 118524 h 2128862"/>
              <a:gd name="connsiteX31920" fmla="*/ 875780 w 2482948"/>
              <a:gd name="connsiteY31920" fmla="*/ 118527 h 2128862"/>
              <a:gd name="connsiteX31921" fmla="*/ 878837 w 2482948"/>
              <a:gd name="connsiteY31921" fmla="*/ 125545 h 2128862"/>
              <a:gd name="connsiteX31922" fmla="*/ 878906 w 2482948"/>
              <a:gd name="connsiteY31922" fmla="*/ 125704 h 2128862"/>
              <a:gd name="connsiteX31923" fmla="*/ 887986 w 2482948"/>
              <a:gd name="connsiteY31923" fmla="*/ 124006 h 2128862"/>
              <a:gd name="connsiteX31924" fmla="*/ 976173 w 2482948"/>
              <a:gd name="connsiteY31924" fmla="*/ 117487 h 2128862"/>
              <a:gd name="connsiteX31925" fmla="*/ 975018 w 2482948"/>
              <a:gd name="connsiteY31925" fmla="*/ 117568 h 2128862"/>
              <a:gd name="connsiteX31926" fmla="*/ 972398 w 2482948"/>
              <a:gd name="connsiteY31926" fmla="*/ 117750 h 2128862"/>
              <a:gd name="connsiteX31927" fmla="*/ 967962 w 2482948"/>
              <a:gd name="connsiteY31927" fmla="*/ 118059 h 2128862"/>
              <a:gd name="connsiteX31928" fmla="*/ 968874 w 2482948"/>
              <a:gd name="connsiteY31928" fmla="*/ 118992 h 2128862"/>
              <a:gd name="connsiteX31929" fmla="*/ 970209 w 2482948"/>
              <a:gd name="connsiteY31929" fmla="*/ 120359 h 2128862"/>
              <a:gd name="connsiteX31930" fmla="*/ 971683 w 2482948"/>
              <a:gd name="connsiteY31930" fmla="*/ 121868 h 2128862"/>
              <a:gd name="connsiteX31931" fmla="*/ 979636 w 2482948"/>
              <a:gd name="connsiteY31931" fmla="*/ 120752 h 2128862"/>
              <a:gd name="connsiteX31932" fmla="*/ 977866 w 2482948"/>
              <a:gd name="connsiteY31932" fmla="*/ 119084 h 2128862"/>
              <a:gd name="connsiteX31933" fmla="*/ 976596 w 2482948"/>
              <a:gd name="connsiteY31933" fmla="*/ 117886 h 2128862"/>
              <a:gd name="connsiteX31934" fmla="*/ 713701 w 2482948"/>
              <a:gd name="connsiteY31934" fmla="*/ 117354 h 2128862"/>
              <a:gd name="connsiteX31935" fmla="*/ 706701 w 2482948"/>
              <a:gd name="connsiteY31935" fmla="*/ 121336 h 2128862"/>
              <a:gd name="connsiteX31936" fmla="*/ 691337 w 2482948"/>
              <a:gd name="connsiteY31936" fmla="*/ 145780 h 2128862"/>
              <a:gd name="connsiteX31937" fmla="*/ 702239 w 2482948"/>
              <a:gd name="connsiteY31937" fmla="*/ 138926 h 2128862"/>
              <a:gd name="connsiteX31938" fmla="*/ 708089 w 2482948"/>
              <a:gd name="connsiteY31938" fmla="*/ 127918 h 2128862"/>
              <a:gd name="connsiteX31939" fmla="*/ 992575 w 2482948"/>
              <a:gd name="connsiteY31939" fmla="*/ 116346 h 2128862"/>
              <a:gd name="connsiteX31940" fmla="*/ 985669 w 2482948"/>
              <a:gd name="connsiteY31940" fmla="*/ 116827 h 2128862"/>
              <a:gd name="connsiteX31941" fmla="*/ 983026 w 2482948"/>
              <a:gd name="connsiteY31941" fmla="*/ 117011 h 2128862"/>
              <a:gd name="connsiteX31942" fmla="*/ 985395 w 2482948"/>
              <a:gd name="connsiteY31942" fmla="*/ 119240 h 2128862"/>
              <a:gd name="connsiteX31943" fmla="*/ 986045 w 2482948"/>
              <a:gd name="connsiteY31943" fmla="*/ 119852 h 2128862"/>
              <a:gd name="connsiteX31944" fmla="*/ 995125 w 2482948"/>
              <a:gd name="connsiteY31944" fmla="*/ 118577 h 2128862"/>
              <a:gd name="connsiteX31945" fmla="*/ 993742 w 2482948"/>
              <a:gd name="connsiteY31945" fmla="*/ 117368 h 2128862"/>
              <a:gd name="connsiteX31946" fmla="*/ 993412 w 2482948"/>
              <a:gd name="connsiteY31946" fmla="*/ 117079 h 2128862"/>
              <a:gd name="connsiteX31947" fmla="*/ 898262 w 2482948"/>
              <a:gd name="connsiteY31947" fmla="*/ 116210 h 2128862"/>
              <a:gd name="connsiteX31948" fmla="*/ 889931 w 2482948"/>
              <a:gd name="connsiteY31948" fmla="*/ 117069 h 2128862"/>
              <a:gd name="connsiteX31949" fmla="*/ 889074 w 2482948"/>
              <a:gd name="connsiteY31949" fmla="*/ 117157 h 2128862"/>
              <a:gd name="connsiteX31950" fmla="*/ 890694 w 2482948"/>
              <a:gd name="connsiteY31950" fmla="*/ 120219 h 2128862"/>
              <a:gd name="connsiteX31951" fmla="*/ 892033 w 2482948"/>
              <a:gd name="connsiteY31951" fmla="*/ 122751 h 2128862"/>
              <a:gd name="connsiteX31952" fmla="*/ 892273 w 2482948"/>
              <a:gd name="connsiteY31952" fmla="*/ 123204 h 2128862"/>
              <a:gd name="connsiteX31953" fmla="*/ 893825 w 2482948"/>
              <a:gd name="connsiteY31953" fmla="*/ 122913 h 2128862"/>
              <a:gd name="connsiteX31954" fmla="*/ 901212 w 2482948"/>
              <a:gd name="connsiteY31954" fmla="*/ 121532 h 2128862"/>
              <a:gd name="connsiteX31955" fmla="*/ 1007510 w 2482948"/>
              <a:gd name="connsiteY31955" fmla="*/ 115307 h 2128862"/>
              <a:gd name="connsiteX31956" fmla="*/ 999234 w 2482948"/>
              <a:gd name="connsiteY31956" fmla="*/ 115883 h 2128862"/>
              <a:gd name="connsiteX31957" fmla="*/ 1000690 w 2482948"/>
              <a:gd name="connsiteY31957" fmla="*/ 117114 h 2128862"/>
              <a:gd name="connsiteX31958" fmla="*/ 1001383 w 2482948"/>
              <a:gd name="connsiteY31958" fmla="*/ 117699 h 2128862"/>
              <a:gd name="connsiteX31959" fmla="*/ 1005636 w 2482948"/>
              <a:gd name="connsiteY31959" fmla="*/ 117102 h 2128862"/>
              <a:gd name="connsiteX31960" fmla="*/ 1007677 w 2482948"/>
              <a:gd name="connsiteY31960" fmla="*/ 117014 h 2128862"/>
              <a:gd name="connsiteX31961" fmla="*/ 1009525 w 2482948"/>
              <a:gd name="connsiteY31961" fmla="*/ 116935 h 2128862"/>
              <a:gd name="connsiteX31962" fmla="*/ 1009088 w 2482948"/>
              <a:gd name="connsiteY31962" fmla="*/ 116581 h 2128862"/>
              <a:gd name="connsiteX31963" fmla="*/ 1008829 w 2482948"/>
              <a:gd name="connsiteY31963" fmla="*/ 116372 h 2128862"/>
              <a:gd name="connsiteX31964" fmla="*/ 911947 w 2482948"/>
              <a:gd name="connsiteY31964" fmla="*/ 114800 h 2128862"/>
              <a:gd name="connsiteX31965" fmla="*/ 911837 w 2482948"/>
              <a:gd name="connsiteY31965" fmla="*/ 114812 h 2128862"/>
              <a:gd name="connsiteX31966" fmla="*/ 910052 w 2482948"/>
              <a:gd name="connsiteY31966" fmla="*/ 114996 h 2128862"/>
              <a:gd name="connsiteX31967" fmla="*/ 905785 w 2482948"/>
              <a:gd name="connsiteY31967" fmla="*/ 115435 h 2128862"/>
              <a:gd name="connsiteX31968" fmla="*/ 903226 w 2482948"/>
              <a:gd name="connsiteY31968" fmla="*/ 115699 h 2128862"/>
              <a:gd name="connsiteX31969" fmla="*/ 906074 w 2482948"/>
              <a:gd name="connsiteY31969" fmla="*/ 120623 h 2128862"/>
              <a:gd name="connsiteX31970" fmla="*/ 914884 w 2482948"/>
              <a:gd name="connsiteY31970" fmla="*/ 118975 h 2128862"/>
              <a:gd name="connsiteX31971" fmla="*/ 914386 w 2482948"/>
              <a:gd name="connsiteY31971" fmla="*/ 118268 h 2128862"/>
              <a:gd name="connsiteX31972" fmla="*/ 912636 w 2482948"/>
              <a:gd name="connsiteY31972" fmla="*/ 115780 h 2128862"/>
              <a:gd name="connsiteX31973" fmla="*/ 1021472 w 2482948"/>
              <a:gd name="connsiteY31973" fmla="*/ 114336 h 2128862"/>
              <a:gd name="connsiteX31974" fmla="*/ 1015778 w 2482948"/>
              <a:gd name="connsiteY31974" fmla="*/ 114732 h 2128862"/>
              <a:gd name="connsiteX31975" fmla="*/ 1015775 w 2482948"/>
              <a:gd name="connsiteY31975" fmla="*/ 114732 h 2128862"/>
              <a:gd name="connsiteX31976" fmla="*/ 1014223 w 2482948"/>
              <a:gd name="connsiteY31976" fmla="*/ 114840 h 2128862"/>
              <a:gd name="connsiteX31977" fmla="*/ 1016450 w 2482948"/>
              <a:gd name="connsiteY31977" fmla="*/ 116637 h 2128862"/>
              <a:gd name="connsiteX31978" fmla="*/ 1020816 w 2482948"/>
              <a:gd name="connsiteY31978" fmla="*/ 116450 h 2128862"/>
              <a:gd name="connsiteX31979" fmla="*/ 1023307 w 2482948"/>
              <a:gd name="connsiteY31979" fmla="*/ 116343 h 2128862"/>
              <a:gd name="connsiteX31980" fmla="*/ 1023331 w 2482948"/>
              <a:gd name="connsiteY31980" fmla="*/ 116342 h 2128862"/>
              <a:gd name="connsiteX31981" fmla="*/ 1023217 w 2482948"/>
              <a:gd name="connsiteY31981" fmla="*/ 116218 h 2128862"/>
              <a:gd name="connsiteX31982" fmla="*/ 1031201 w 2482948"/>
              <a:gd name="connsiteY31982" fmla="*/ 113942 h 2128862"/>
              <a:gd name="connsiteX31983" fmla="*/ 1031292 w 2482948"/>
              <a:gd name="connsiteY31983" fmla="*/ 114043 h 2128862"/>
              <a:gd name="connsiteX31984" fmla="*/ 1031819 w 2482948"/>
              <a:gd name="connsiteY31984" fmla="*/ 114633 h 2128862"/>
              <a:gd name="connsiteX31985" fmla="*/ 1031467 w 2482948"/>
              <a:gd name="connsiteY31985" fmla="*/ 113960 h 2128862"/>
              <a:gd name="connsiteX31986" fmla="*/ 1031309 w 2482948"/>
              <a:gd name="connsiteY31986" fmla="*/ 113949 h 2128862"/>
              <a:gd name="connsiteX31987" fmla="*/ 803102 w 2482948"/>
              <a:gd name="connsiteY31987" fmla="*/ 113409 h 2128862"/>
              <a:gd name="connsiteX31988" fmla="*/ 795709 w 2482948"/>
              <a:gd name="connsiteY31988" fmla="*/ 116342 h 2128862"/>
              <a:gd name="connsiteX31989" fmla="*/ 795581 w 2482948"/>
              <a:gd name="connsiteY31989" fmla="*/ 128750 h 2128862"/>
              <a:gd name="connsiteX31990" fmla="*/ 801297 w 2482948"/>
              <a:gd name="connsiteY31990" fmla="*/ 126700 h 2128862"/>
              <a:gd name="connsiteX31991" fmla="*/ 803796 w 2482948"/>
              <a:gd name="connsiteY31991" fmla="*/ 125804 h 2128862"/>
              <a:gd name="connsiteX31992" fmla="*/ 803277 w 2482948"/>
              <a:gd name="connsiteY31992" fmla="*/ 116535 h 2128862"/>
              <a:gd name="connsiteX31993" fmla="*/ 925778 w 2482948"/>
              <a:gd name="connsiteY31993" fmla="*/ 113375 h 2128862"/>
              <a:gd name="connsiteX31994" fmla="*/ 917021 w 2482948"/>
              <a:gd name="connsiteY31994" fmla="*/ 114278 h 2128862"/>
              <a:gd name="connsiteX31995" fmla="*/ 919755 w 2482948"/>
              <a:gd name="connsiteY31995" fmla="*/ 118064 h 2128862"/>
              <a:gd name="connsiteX31996" fmla="*/ 923436 w 2482948"/>
              <a:gd name="connsiteY31996" fmla="*/ 117376 h 2128862"/>
              <a:gd name="connsiteX31997" fmla="*/ 928242 w 2482948"/>
              <a:gd name="connsiteY31997" fmla="*/ 116477 h 2128862"/>
              <a:gd name="connsiteX31998" fmla="*/ 928239 w 2482948"/>
              <a:gd name="connsiteY31998" fmla="*/ 116473 h 2128862"/>
              <a:gd name="connsiteX31999" fmla="*/ 759017 w 2482948"/>
              <a:gd name="connsiteY31999" fmla="*/ 112422 h 2128862"/>
              <a:gd name="connsiteX32000" fmla="*/ 751257 w 2482948"/>
              <a:gd name="connsiteY32000" fmla="*/ 115249 h 2128862"/>
              <a:gd name="connsiteX32001" fmla="*/ 744826 w 2482948"/>
              <a:gd name="connsiteY32001" fmla="*/ 132760 h 2128862"/>
              <a:gd name="connsiteX32002" fmla="*/ 749456 w 2482948"/>
              <a:gd name="connsiteY32002" fmla="*/ 129756 h 2128862"/>
              <a:gd name="connsiteX32003" fmla="*/ 755911 w 2482948"/>
              <a:gd name="connsiteY32003" fmla="*/ 127216 h 2128862"/>
              <a:gd name="connsiteX32004" fmla="*/ 756075 w 2482948"/>
              <a:gd name="connsiteY32004" fmla="*/ 127126 h 2128862"/>
              <a:gd name="connsiteX32005" fmla="*/ 757140 w 2482948"/>
              <a:gd name="connsiteY32005" fmla="*/ 121804 h 2128862"/>
              <a:gd name="connsiteX32006" fmla="*/ 939622 w 2482948"/>
              <a:gd name="connsiteY32006" fmla="*/ 111949 h 2128862"/>
              <a:gd name="connsiteX32007" fmla="*/ 931258 w 2482948"/>
              <a:gd name="connsiteY32007" fmla="*/ 112811 h 2128862"/>
              <a:gd name="connsiteX32008" fmla="*/ 933490 w 2482948"/>
              <a:gd name="connsiteY32008" fmla="*/ 115622 h 2128862"/>
              <a:gd name="connsiteX32009" fmla="*/ 941473 w 2482948"/>
              <a:gd name="connsiteY32009" fmla="*/ 114879 h 2128862"/>
              <a:gd name="connsiteX32010" fmla="*/ 699121 w 2482948"/>
              <a:gd name="connsiteY32010" fmla="*/ 111549 h 2128862"/>
              <a:gd name="connsiteX32011" fmla="*/ 676561 w 2482948"/>
              <a:gd name="connsiteY32011" fmla="*/ 132368 h 2128862"/>
              <a:gd name="connsiteX32012" fmla="*/ 675791 w 2482948"/>
              <a:gd name="connsiteY32012" fmla="*/ 133618 h 2128862"/>
              <a:gd name="connsiteX32013" fmla="*/ 674202 w 2482948"/>
              <a:gd name="connsiteY32013" fmla="*/ 136196 h 2128862"/>
              <a:gd name="connsiteX32014" fmla="*/ 683942 w 2482948"/>
              <a:gd name="connsiteY32014" fmla="*/ 128731 h 2128862"/>
              <a:gd name="connsiteX32015" fmla="*/ 688486 w 2482948"/>
              <a:gd name="connsiteY32015" fmla="*/ 125965 h 2128862"/>
              <a:gd name="connsiteX32016" fmla="*/ 698913 w 2482948"/>
              <a:gd name="connsiteY32016" fmla="*/ 111831 h 2128862"/>
              <a:gd name="connsiteX32017" fmla="*/ 953882 w 2482948"/>
              <a:gd name="connsiteY32017" fmla="*/ 110479 h 2128862"/>
              <a:gd name="connsiteX32018" fmla="*/ 945398 w 2482948"/>
              <a:gd name="connsiteY32018" fmla="*/ 111354 h 2128862"/>
              <a:gd name="connsiteX32019" fmla="*/ 947952 w 2482948"/>
              <a:gd name="connsiteY32019" fmla="*/ 114211 h 2128862"/>
              <a:gd name="connsiteX32020" fmla="*/ 948005 w 2482948"/>
              <a:gd name="connsiteY32020" fmla="*/ 114271 h 2128862"/>
              <a:gd name="connsiteX32021" fmla="*/ 949540 w 2482948"/>
              <a:gd name="connsiteY32021" fmla="*/ 114128 h 2128862"/>
              <a:gd name="connsiteX32022" fmla="*/ 954649 w 2482948"/>
              <a:gd name="connsiteY32022" fmla="*/ 113652 h 2128862"/>
              <a:gd name="connsiteX32023" fmla="*/ 955978 w 2482948"/>
              <a:gd name="connsiteY32023" fmla="*/ 113529 h 2128862"/>
              <a:gd name="connsiteX32024" fmla="*/ 815379 w 2482948"/>
              <a:gd name="connsiteY32024" fmla="*/ 109970 h 2128862"/>
              <a:gd name="connsiteX32025" fmla="*/ 809763 w 2482948"/>
              <a:gd name="connsiteY32025" fmla="*/ 110766 h 2128862"/>
              <a:gd name="connsiteX32026" fmla="*/ 807768 w 2482948"/>
              <a:gd name="connsiteY32026" fmla="*/ 111558 h 2128862"/>
              <a:gd name="connsiteX32027" fmla="*/ 807973 w 2482948"/>
              <a:gd name="connsiteY32027" fmla="*/ 115107 h 2128862"/>
              <a:gd name="connsiteX32028" fmla="*/ 808495 w 2482948"/>
              <a:gd name="connsiteY32028" fmla="*/ 124119 h 2128862"/>
              <a:gd name="connsiteX32029" fmla="*/ 814588 w 2482948"/>
              <a:gd name="connsiteY32029" fmla="*/ 121934 h 2128862"/>
              <a:gd name="connsiteX32030" fmla="*/ 817039 w 2482948"/>
              <a:gd name="connsiteY32030" fmla="*/ 121498 h 2128862"/>
              <a:gd name="connsiteX32031" fmla="*/ 727918 w 2482948"/>
              <a:gd name="connsiteY32031" fmla="*/ 109267 h 2128862"/>
              <a:gd name="connsiteX32032" fmla="*/ 720976 w 2482948"/>
              <a:gd name="connsiteY32032" fmla="*/ 113216 h 2128862"/>
              <a:gd name="connsiteX32033" fmla="*/ 710272 w 2482948"/>
              <a:gd name="connsiteY32033" fmla="*/ 133378 h 2128862"/>
              <a:gd name="connsiteX32034" fmla="*/ 718519 w 2482948"/>
              <a:gd name="connsiteY32034" fmla="*/ 127606 h 2128862"/>
              <a:gd name="connsiteX32035" fmla="*/ 720714 w 2482948"/>
              <a:gd name="connsiteY32035" fmla="*/ 122594 h 2128862"/>
              <a:gd name="connsiteX32036" fmla="*/ 723382 w 2482948"/>
              <a:gd name="connsiteY32036" fmla="*/ 116501 h 2128862"/>
              <a:gd name="connsiteX32037" fmla="*/ 725848 w 2482948"/>
              <a:gd name="connsiteY32037" fmla="*/ 112568 h 2128862"/>
              <a:gd name="connsiteX32038" fmla="*/ 967277 w 2482948"/>
              <a:gd name="connsiteY32038" fmla="*/ 109099 h 2128862"/>
              <a:gd name="connsiteX32039" fmla="*/ 959947 w 2482948"/>
              <a:gd name="connsiteY32039" fmla="*/ 109854 h 2128862"/>
              <a:gd name="connsiteX32040" fmla="*/ 962691 w 2482948"/>
              <a:gd name="connsiteY32040" fmla="*/ 112663 h 2128862"/>
              <a:gd name="connsiteX32041" fmla="*/ 962900 w 2482948"/>
              <a:gd name="connsiteY32041" fmla="*/ 112877 h 2128862"/>
              <a:gd name="connsiteX32042" fmla="*/ 962906 w 2482948"/>
              <a:gd name="connsiteY32042" fmla="*/ 112884 h 2128862"/>
              <a:gd name="connsiteX32043" fmla="*/ 965213 w 2482948"/>
              <a:gd name="connsiteY32043" fmla="*/ 112669 h 2128862"/>
              <a:gd name="connsiteX32044" fmla="*/ 970538 w 2482948"/>
              <a:gd name="connsiteY32044" fmla="*/ 112174 h 2128862"/>
              <a:gd name="connsiteX32045" fmla="*/ 969308 w 2482948"/>
              <a:gd name="connsiteY32045" fmla="*/ 111014 h 2128862"/>
              <a:gd name="connsiteX32046" fmla="*/ 968373 w 2482948"/>
              <a:gd name="connsiteY32046" fmla="*/ 110132 h 2128862"/>
              <a:gd name="connsiteX32047" fmla="*/ 691600 w 2482948"/>
              <a:gd name="connsiteY32047" fmla="*/ 108573 h 2128862"/>
              <a:gd name="connsiteX32048" fmla="*/ 690998 w 2482948"/>
              <a:gd name="connsiteY32048" fmla="*/ 108987 h 2128862"/>
              <a:gd name="connsiteX32049" fmla="*/ 676221 w 2482948"/>
              <a:gd name="connsiteY32049" fmla="*/ 123892 h 2128862"/>
              <a:gd name="connsiteX32050" fmla="*/ 656250 w 2482948"/>
              <a:gd name="connsiteY32050" fmla="*/ 144038 h 2128862"/>
              <a:gd name="connsiteX32051" fmla="*/ 647258 w 2482948"/>
              <a:gd name="connsiteY32051" fmla="*/ 156839 h 2128862"/>
              <a:gd name="connsiteX32052" fmla="*/ 647248 w 2482948"/>
              <a:gd name="connsiteY32052" fmla="*/ 156853 h 2128862"/>
              <a:gd name="connsiteX32053" fmla="*/ 654727 w 2482948"/>
              <a:gd name="connsiteY32053" fmla="*/ 151121 h 2128862"/>
              <a:gd name="connsiteX32054" fmla="*/ 655823 w 2482948"/>
              <a:gd name="connsiteY32054" fmla="*/ 150211 h 2128862"/>
              <a:gd name="connsiteX32055" fmla="*/ 660132 w 2482948"/>
              <a:gd name="connsiteY32055" fmla="*/ 146635 h 2128862"/>
              <a:gd name="connsiteX32056" fmla="*/ 691255 w 2482948"/>
              <a:gd name="connsiteY32056" fmla="*/ 108989 h 2128862"/>
              <a:gd name="connsiteX32057" fmla="*/ 769592 w 2482948"/>
              <a:gd name="connsiteY32057" fmla="*/ 108571 h 2128862"/>
              <a:gd name="connsiteX32058" fmla="*/ 764192 w 2482948"/>
              <a:gd name="connsiteY32058" fmla="*/ 110538 h 2128862"/>
              <a:gd name="connsiteX32059" fmla="*/ 761465 w 2482948"/>
              <a:gd name="connsiteY32059" fmla="*/ 124161 h 2128862"/>
              <a:gd name="connsiteX32060" fmla="*/ 768049 w 2482948"/>
              <a:gd name="connsiteY32060" fmla="*/ 120538 h 2128862"/>
              <a:gd name="connsiteX32061" fmla="*/ 768415 w 2482948"/>
              <a:gd name="connsiteY32061" fmla="*/ 117704 h 2128862"/>
              <a:gd name="connsiteX32062" fmla="*/ 827706 w 2482948"/>
              <a:gd name="connsiteY32062" fmla="*/ 108245 h 2128862"/>
              <a:gd name="connsiteX32063" fmla="*/ 826309 w 2482948"/>
              <a:gd name="connsiteY32063" fmla="*/ 108421 h 2128862"/>
              <a:gd name="connsiteX32064" fmla="*/ 820030 w 2482948"/>
              <a:gd name="connsiteY32064" fmla="*/ 109311 h 2128862"/>
              <a:gd name="connsiteX32065" fmla="*/ 821668 w 2482948"/>
              <a:gd name="connsiteY32065" fmla="*/ 120675 h 2128862"/>
              <a:gd name="connsiteX32066" fmla="*/ 823393 w 2482948"/>
              <a:gd name="connsiteY32066" fmla="*/ 120368 h 2128862"/>
              <a:gd name="connsiteX32067" fmla="*/ 825162 w 2482948"/>
              <a:gd name="connsiteY32067" fmla="*/ 120053 h 2128862"/>
              <a:gd name="connsiteX32068" fmla="*/ 826449 w 2482948"/>
              <a:gd name="connsiteY32068" fmla="*/ 118366 h 2128862"/>
              <a:gd name="connsiteX32069" fmla="*/ 828986 w 2482948"/>
              <a:gd name="connsiteY32069" fmla="*/ 115040 h 2128862"/>
              <a:gd name="connsiteX32070" fmla="*/ 828155 w 2482948"/>
              <a:gd name="connsiteY32070" fmla="*/ 110630 h 2128862"/>
              <a:gd name="connsiteX32071" fmla="*/ 827924 w 2482948"/>
              <a:gd name="connsiteY32071" fmla="*/ 109404 h 2128862"/>
              <a:gd name="connsiteX32072" fmla="*/ 1023548 w 2482948"/>
              <a:gd name="connsiteY32072" fmla="*/ 108123 h 2128862"/>
              <a:gd name="connsiteX32073" fmla="*/ 1024211 w 2482948"/>
              <a:gd name="connsiteY32073" fmla="*/ 108597 h 2128862"/>
              <a:gd name="connsiteX32074" fmla="*/ 1025137 w 2482948"/>
              <a:gd name="connsiteY32074" fmla="*/ 109258 h 2128862"/>
              <a:gd name="connsiteX32075" fmla="*/ 1029018 w 2482948"/>
              <a:gd name="connsiteY32075" fmla="*/ 109290 h 2128862"/>
              <a:gd name="connsiteX32076" fmla="*/ 1028847 w 2482948"/>
              <a:gd name="connsiteY32076" fmla="*/ 108964 h 2128862"/>
              <a:gd name="connsiteX32077" fmla="*/ 1028607 w 2482948"/>
              <a:gd name="connsiteY32077" fmla="*/ 108507 h 2128862"/>
              <a:gd name="connsiteX32078" fmla="*/ 982497 w 2482948"/>
              <a:gd name="connsiteY32078" fmla="*/ 107530 h 2128862"/>
              <a:gd name="connsiteX32079" fmla="*/ 973891 w 2482948"/>
              <a:gd name="connsiteY32079" fmla="*/ 108417 h 2128862"/>
              <a:gd name="connsiteX32080" fmla="*/ 975377 w 2482948"/>
              <a:gd name="connsiteY32080" fmla="*/ 109815 h 2128862"/>
              <a:gd name="connsiteX32081" fmla="*/ 976266 w 2482948"/>
              <a:gd name="connsiteY32081" fmla="*/ 110652 h 2128862"/>
              <a:gd name="connsiteX32082" fmla="*/ 977222 w 2482948"/>
              <a:gd name="connsiteY32082" fmla="*/ 111551 h 2128862"/>
              <a:gd name="connsiteX32083" fmla="*/ 986144 w 2482948"/>
              <a:gd name="connsiteY32083" fmla="*/ 110721 h 2128862"/>
              <a:gd name="connsiteX32084" fmla="*/ 839489 w 2482948"/>
              <a:gd name="connsiteY32084" fmla="*/ 106809 h 2128862"/>
              <a:gd name="connsiteX32085" fmla="*/ 838306 w 2482948"/>
              <a:gd name="connsiteY32085" fmla="*/ 106906 h 2128862"/>
              <a:gd name="connsiteX32086" fmla="*/ 832394 w 2482948"/>
              <a:gd name="connsiteY32086" fmla="*/ 107653 h 2128862"/>
              <a:gd name="connsiteX32087" fmla="*/ 834032 w 2482948"/>
              <a:gd name="connsiteY32087" fmla="*/ 116189 h 2128862"/>
              <a:gd name="connsiteX32088" fmla="*/ 837986 w 2482948"/>
              <a:gd name="connsiteY32088" fmla="*/ 117961 h 2128862"/>
              <a:gd name="connsiteX32089" fmla="*/ 842717 w 2482948"/>
              <a:gd name="connsiteY32089" fmla="*/ 117245 h 2128862"/>
              <a:gd name="connsiteX32090" fmla="*/ 843518 w 2482948"/>
              <a:gd name="connsiteY32090" fmla="*/ 117129 h 2128862"/>
              <a:gd name="connsiteX32091" fmla="*/ 842232 w 2482948"/>
              <a:gd name="connsiteY32091" fmla="*/ 113833 h 2128862"/>
              <a:gd name="connsiteX32092" fmla="*/ 1004067 w 2482948"/>
              <a:gd name="connsiteY32092" fmla="*/ 106644 h 2128862"/>
              <a:gd name="connsiteX32093" fmla="*/ 1004774 w 2482948"/>
              <a:gd name="connsiteY32093" fmla="*/ 107215 h 2128862"/>
              <a:gd name="connsiteX32094" fmla="*/ 1007123 w 2482948"/>
              <a:gd name="connsiteY32094" fmla="*/ 109110 h 2128862"/>
              <a:gd name="connsiteX32095" fmla="*/ 1010519 w 2482948"/>
              <a:gd name="connsiteY32095" fmla="*/ 109138 h 2128862"/>
              <a:gd name="connsiteX32096" fmla="*/ 1016700 w 2482948"/>
              <a:gd name="connsiteY32096" fmla="*/ 109189 h 2128862"/>
              <a:gd name="connsiteX32097" fmla="*/ 1015119 w 2482948"/>
              <a:gd name="connsiteY32097" fmla="*/ 107483 h 2128862"/>
              <a:gd name="connsiteX32098" fmla="*/ 996144 w 2482948"/>
              <a:gd name="connsiteY32098" fmla="*/ 106124 h 2128862"/>
              <a:gd name="connsiteX32099" fmla="*/ 988606 w 2482948"/>
              <a:gd name="connsiteY32099" fmla="*/ 106901 h 2128862"/>
              <a:gd name="connsiteX32100" fmla="*/ 991930 w 2482948"/>
              <a:gd name="connsiteY32100" fmla="*/ 109711 h 2128862"/>
              <a:gd name="connsiteX32101" fmla="*/ 992433 w 2482948"/>
              <a:gd name="connsiteY32101" fmla="*/ 110136 h 2128862"/>
              <a:gd name="connsiteX32102" fmla="*/ 1000213 w 2482948"/>
              <a:gd name="connsiteY32102" fmla="*/ 109412 h 2128862"/>
              <a:gd name="connsiteX32103" fmla="*/ 852466 w 2482948"/>
              <a:gd name="connsiteY32103" fmla="*/ 105751 h 2128862"/>
              <a:gd name="connsiteX32104" fmla="*/ 844345 w 2482948"/>
              <a:gd name="connsiteY32104" fmla="*/ 106413 h 2128862"/>
              <a:gd name="connsiteX32105" fmla="*/ 847870 w 2482948"/>
              <a:gd name="connsiteY32105" fmla="*/ 115315 h 2128862"/>
              <a:gd name="connsiteX32106" fmla="*/ 848125 w 2482948"/>
              <a:gd name="connsiteY32106" fmla="*/ 116460 h 2128862"/>
              <a:gd name="connsiteX32107" fmla="*/ 855339 w 2482948"/>
              <a:gd name="connsiteY32107" fmla="*/ 115412 h 2128862"/>
              <a:gd name="connsiteX32108" fmla="*/ 854184 w 2482948"/>
              <a:gd name="connsiteY32108" fmla="*/ 111527 h 2128862"/>
              <a:gd name="connsiteX32109" fmla="*/ 853066 w 2482948"/>
              <a:gd name="connsiteY32109" fmla="*/ 107767 h 2128862"/>
              <a:gd name="connsiteX32110" fmla="*/ 864650 w 2482948"/>
              <a:gd name="connsiteY32110" fmla="*/ 104758 h 2128862"/>
              <a:gd name="connsiteX32111" fmla="*/ 856662 w 2482948"/>
              <a:gd name="connsiteY32111" fmla="*/ 105410 h 2128862"/>
              <a:gd name="connsiteX32112" fmla="*/ 860486 w 2482948"/>
              <a:gd name="connsiteY32112" fmla="*/ 114665 h 2128862"/>
              <a:gd name="connsiteX32113" fmla="*/ 864003 w 2482948"/>
              <a:gd name="connsiteY32113" fmla="*/ 114154 h 2128862"/>
              <a:gd name="connsiteX32114" fmla="*/ 868445 w 2482948"/>
              <a:gd name="connsiteY32114" fmla="*/ 113509 h 2128862"/>
              <a:gd name="connsiteX32115" fmla="*/ 780197 w 2482948"/>
              <a:gd name="connsiteY32115" fmla="*/ 104708 h 2128862"/>
              <a:gd name="connsiteX32116" fmla="*/ 774566 w 2482948"/>
              <a:gd name="connsiteY32116" fmla="*/ 106759 h 2128862"/>
              <a:gd name="connsiteX32117" fmla="*/ 773385 w 2482948"/>
              <a:gd name="connsiteY32117" fmla="*/ 115889 h 2128862"/>
              <a:gd name="connsiteX32118" fmla="*/ 773066 w 2482948"/>
              <a:gd name="connsiteY32118" fmla="*/ 118356 h 2128862"/>
              <a:gd name="connsiteX32119" fmla="*/ 775696 w 2482948"/>
              <a:gd name="connsiteY32119" fmla="*/ 117479 h 2128862"/>
              <a:gd name="connsiteX32120" fmla="*/ 779123 w 2482948"/>
              <a:gd name="connsiteY32120" fmla="*/ 116337 h 2128862"/>
              <a:gd name="connsiteX32121" fmla="*/ 877388 w 2482948"/>
              <a:gd name="connsiteY32121" fmla="*/ 103720 h 2128862"/>
              <a:gd name="connsiteX32122" fmla="*/ 869605 w 2482948"/>
              <a:gd name="connsiteY32122" fmla="*/ 104354 h 2128862"/>
              <a:gd name="connsiteX32123" fmla="*/ 871137 w 2482948"/>
              <a:gd name="connsiteY32123" fmla="*/ 107871 h 2128862"/>
              <a:gd name="connsiteX32124" fmla="*/ 871873 w 2482948"/>
              <a:gd name="connsiteY32124" fmla="*/ 109559 h 2128862"/>
              <a:gd name="connsiteX32125" fmla="*/ 873287 w 2482948"/>
              <a:gd name="connsiteY32125" fmla="*/ 112806 h 2128862"/>
              <a:gd name="connsiteX32126" fmla="*/ 880455 w 2482948"/>
              <a:gd name="connsiteY32126" fmla="*/ 111765 h 2128862"/>
              <a:gd name="connsiteX32127" fmla="*/ 881511 w 2482948"/>
              <a:gd name="connsiteY32127" fmla="*/ 111612 h 2128862"/>
              <a:gd name="connsiteX32128" fmla="*/ 889937 w 2482948"/>
              <a:gd name="connsiteY32128" fmla="*/ 102697 h 2128862"/>
              <a:gd name="connsiteX32129" fmla="*/ 881776 w 2482948"/>
              <a:gd name="connsiteY32129" fmla="*/ 103362 h 2128862"/>
              <a:gd name="connsiteX32130" fmla="*/ 881783 w 2482948"/>
              <a:gd name="connsiteY32130" fmla="*/ 103376 h 2128862"/>
              <a:gd name="connsiteX32131" fmla="*/ 881901 w 2482948"/>
              <a:gd name="connsiteY32131" fmla="*/ 103598 h 2128862"/>
              <a:gd name="connsiteX32132" fmla="*/ 885810 w 2482948"/>
              <a:gd name="connsiteY32132" fmla="*/ 110987 h 2128862"/>
              <a:gd name="connsiteX32133" fmla="*/ 889402 w 2482948"/>
              <a:gd name="connsiteY32133" fmla="*/ 110466 h 2128862"/>
              <a:gd name="connsiteX32134" fmla="*/ 894655 w 2482948"/>
              <a:gd name="connsiteY32134" fmla="*/ 109703 h 2128862"/>
              <a:gd name="connsiteX32135" fmla="*/ 893691 w 2482948"/>
              <a:gd name="connsiteY32135" fmla="*/ 107964 h 2128862"/>
              <a:gd name="connsiteX32136" fmla="*/ 893314 w 2482948"/>
              <a:gd name="connsiteY32136" fmla="*/ 107284 h 2128862"/>
              <a:gd name="connsiteX32137" fmla="*/ 892425 w 2482948"/>
              <a:gd name="connsiteY32137" fmla="*/ 105680 h 2128862"/>
              <a:gd name="connsiteX32138" fmla="*/ 889958 w 2482948"/>
              <a:gd name="connsiteY32138" fmla="*/ 102722 h 2128862"/>
              <a:gd name="connsiteX32139" fmla="*/ 902700 w 2482948"/>
              <a:gd name="connsiteY32139" fmla="*/ 101656 h 2128862"/>
              <a:gd name="connsiteX32140" fmla="*/ 895447 w 2482948"/>
              <a:gd name="connsiteY32140" fmla="*/ 102248 h 2128862"/>
              <a:gd name="connsiteX32141" fmla="*/ 898753 w 2482948"/>
              <a:gd name="connsiteY32141" fmla="*/ 107965 h 2128862"/>
              <a:gd name="connsiteX32142" fmla="*/ 899363 w 2482948"/>
              <a:gd name="connsiteY32142" fmla="*/ 109019 h 2128862"/>
              <a:gd name="connsiteX32143" fmla="*/ 903010 w 2482948"/>
              <a:gd name="connsiteY32143" fmla="*/ 108490 h 2128862"/>
              <a:gd name="connsiteX32144" fmla="*/ 907091 w 2482948"/>
              <a:gd name="connsiteY32144" fmla="*/ 107897 h 2128862"/>
              <a:gd name="connsiteX32145" fmla="*/ 791107 w 2482948"/>
              <a:gd name="connsiteY32145" fmla="*/ 100735 h 2128862"/>
              <a:gd name="connsiteX32146" fmla="*/ 785547 w 2482948"/>
              <a:gd name="connsiteY32146" fmla="*/ 102760 h 2128862"/>
              <a:gd name="connsiteX32147" fmla="*/ 784504 w 2482948"/>
              <a:gd name="connsiteY32147" fmla="*/ 114544 h 2128862"/>
              <a:gd name="connsiteX32148" fmla="*/ 790959 w 2482948"/>
              <a:gd name="connsiteY32148" fmla="*/ 112392 h 2128862"/>
              <a:gd name="connsiteX32149" fmla="*/ 743124 w 2482948"/>
              <a:gd name="connsiteY32149" fmla="*/ 100617 h 2128862"/>
              <a:gd name="connsiteX32150" fmla="*/ 736604 w 2482948"/>
              <a:gd name="connsiteY32150" fmla="*/ 104326 h 2128862"/>
              <a:gd name="connsiteX32151" fmla="*/ 727613 w 2482948"/>
              <a:gd name="connsiteY32151" fmla="*/ 118615 h 2128862"/>
              <a:gd name="connsiteX32152" fmla="*/ 725438 w 2482948"/>
              <a:gd name="connsiteY32152" fmla="*/ 123593 h 2128862"/>
              <a:gd name="connsiteX32153" fmla="*/ 730744 w 2482948"/>
              <a:gd name="connsiteY32153" fmla="*/ 120800 h 2128862"/>
              <a:gd name="connsiteX32154" fmla="*/ 732755 w 2482948"/>
              <a:gd name="connsiteY32154" fmla="*/ 119741 h 2128862"/>
              <a:gd name="connsiteX32155" fmla="*/ 734819 w 2482948"/>
              <a:gd name="connsiteY32155" fmla="*/ 118444 h 2128862"/>
              <a:gd name="connsiteX32156" fmla="*/ 738153 w 2482948"/>
              <a:gd name="connsiteY32156" fmla="*/ 111287 h 2128862"/>
              <a:gd name="connsiteX32157" fmla="*/ 740109 w 2482948"/>
              <a:gd name="connsiteY32157" fmla="*/ 107090 h 2128862"/>
              <a:gd name="connsiteX32158" fmla="*/ 915627 w 2482948"/>
              <a:gd name="connsiteY32158" fmla="*/ 100602 h 2128862"/>
              <a:gd name="connsiteX32159" fmla="*/ 907617 w 2482948"/>
              <a:gd name="connsiteY32159" fmla="*/ 101255 h 2128862"/>
              <a:gd name="connsiteX32160" fmla="*/ 911560 w 2482948"/>
              <a:gd name="connsiteY32160" fmla="*/ 106715 h 2128862"/>
              <a:gd name="connsiteX32161" fmla="*/ 911909 w 2482948"/>
              <a:gd name="connsiteY32161" fmla="*/ 107198 h 2128862"/>
              <a:gd name="connsiteX32162" fmla="*/ 919941 w 2482948"/>
              <a:gd name="connsiteY32162" fmla="*/ 106031 h 2128862"/>
              <a:gd name="connsiteX32163" fmla="*/ 915741 w 2482948"/>
              <a:gd name="connsiteY32163" fmla="*/ 100746 h 2128862"/>
              <a:gd name="connsiteX32164" fmla="*/ 915630 w 2482948"/>
              <a:gd name="connsiteY32164" fmla="*/ 100606 h 2128862"/>
              <a:gd name="connsiteX32165" fmla="*/ 1012886 w 2482948"/>
              <a:gd name="connsiteY32165" fmla="*/ 100504 h 2128862"/>
              <a:gd name="connsiteX32166" fmla="*/ 1015190 w 2482948"/>
              <a:gd name="connsiteY32166" fmla="*/ 102150 h 2128862"/>
              <a:gd name="connsiteX32167" fmla="*/ 1025600 w 2482948"/>
              <a:gd name="connsiteY32167" fmla="*/ 102772 h 2128862"/>
              <a:gd name="connsiteX32168" fmla="*/ 1024932 w 2482948"/>
              <a:gd name="connsiteY32168" fmla="*/ 101499 h 2128862"/>
              <a:gd name="connsiteX32169" fmla="*/ 928660 w 2482948"/>
              <a:gd name="connsiteY32169" fmla="*/ 99540 h 2128862"/>
              <a:gd name="connsiteX32170" fmla="*/ 921200 w 2482948"/>
              <a:gd name="connsiteY32170" fmla="*/ 100148 h 2128862"/>
              <a:gd name="connsiteX32171" fmla="*/ 923065 w 2482948"/>
              <a:gd name="connsiteY32171" fmla="*/ 102496 h 2128862"/>
              <a:gd name="connsiteX32172" fmla="*/ 924364 w 2482948"/>
              <a:gd name="connsiteY32172" fmla="*/ 104131 h 2128862"/>
              <a:gd name="connsiteX32173" fmla="*/ 925259 w 2482948"/>
              <a:gd name="connsiteY32173" fmla="*/ 105259 h 2128862"/>
              <a:gd name="connsiteX32174" fmla="*/ 926016 w 2482948"/>
              <a:gd name="connsiteY32174" fmla="*/ 105149 h 2128862"/>
              <a:gd name="connsiteX32175" fmla="*/ 929130 w 2482948"/>
              <a:gd name="connsiteY32175" fmla="*/ 104697 h 2128862"/>
              <a:gd name="connsiteX32176" fmla="*/ 930342 w 2482948"/>
              <a:gd name="connsiteY32176" fmla="*/ 104642 h 2128862"/>
              <a:gd name="connsiteX32177" fmla="*/ 934162 w 2482948"/>
              <a:gd name="connsiteY32177" fmla="*/ 104470 h 2128862"/>
              <a:gd name="connsiteX32178" fmla="*/ 929842 w 2482948"/>
              <a:gd name="connsiteY32178" fmla="*/ 100599 h 2128862"/>
              <a:gd name="connsiteX32179" fmla="*/ 994586 w 2482948"/>
              <a:gd name="connsiteY32179" fmla="*/ 98993 h 2128862"/>
              <a:gd name="connsiteX32180" fmla="*/ 997826 w 2482948"/>
              <a:gd name="connsiteY32180" fmla="*/ 101608 h 2128862"/>
              <a:gd name="connsiteX32181" fmla="*/ 1002550 w 2482948"/>
              <a:gd name="connsiteY32181" fmla="*/ 101395 h 2128862"/>
              <a:gd name="connsiteX32182" fmla="*/ 1007211 w 2482948"/>
              <a:gd name="connsiteY32182" fmla="*/ 101674 h 2128862"/>
              <a:gd name="connsiteX32183" fmla="*/ 1009881 w 2482948"/>
              <a:gd name="connsiteY32183" fmla="*/ 101833 h 2128862"/>
              <a:gd name="connsiteX32184" fmla="*/ 1009681 w 2482948"/>
              <a:gd name="connsiteY32184" fmla="*/ 101618 h 2128862"/>
              <a:gd name="connsiteX32185" fmla="*/ 1008973 w 2482948"/>
              <a:gd name="connsiteY32185" fmla="*/ 100854 h 2128862"/>
              <a:gd name="connsiteX32186" fmla="*/ 1007624 w 2482948"/>
              <a:gd name="connsiteY32186" fmla="*/ 100166 h 2128862"/>
              <a:gd name="connsiteX32187" fmla="*/ 1007398 w 2482948"/>
              <a:gd name="connsiteY32187" fmla="*/ 100051 h 2128862"/>
              <a:gd name="connsiteX32188" fmla="*/ 942005 w 2482948"/>
              <a:gd name="connsiteY32188" fmla="*/ 98452 h 2128862"/>
              <a:gd name="connsiteX32189" fmla="*/ 934419 w 2482948"/>
              <a:gd name="connsiteY32189" fmla="*/ 99070 h 2128862"/>
              <a:gd name="connsiteX32190" fmla="*/ 937494 w 2482948"/>
              <a:gd name="connsiteY32190" fmla="*/ 102511 h 2128862"/>
              <a:gd name="connsiteX32191" fmla="*/ 939050 w 2482948"/>
              <a:gd name="connsiteY32191" fmla="*/ 104251 h 2128862"/>
              <a:gd name="connsiteX32192" fmla="*/ 948503 w 2482948"/>
              <a:gd name="connsiteY32192" fmla="*/ 103826 h 2128862"/>
              <a:gd name="connsiteX32193" fmla="*/ 977588 w 2482948"/>
              <a:gd name="connsiteY32193" fmla="*/ 97590 h 2128862"/>
              <a:gd name="connsiteX32194" fmla="*/ 983125 w 2482948"/>
              <a:gd name="connsiteY32194" fmla="*/ 102269 h 2128862"/>
              <a:gd name="connsiteX32195" fmla="*/ 987249 w 2482948"/>
              <a:gd name="connsiteY32195" fmla="*/ 102083 h 2128862"/>
              <a:gd name="connsiteX32196" fmla="*/ 990937 w 2482948"/>
              <a:gd name="connsiteY32196" fmla="*/ 101918 h 2128862"/>
              <a:gd name="connsiteX32197" fmla="*/ 988300 w 2482948"/>
              <a:gd name="connsiteY32197" fmla="*/ 99787 h 2128862"/>
              <a:gd name="connsiteX32198" fmla="*/ 986490 w 2482948"/>
              <a:gd name="connsiteY32198" fmla="*/ 98325 h 2128862"/>
              <a:gd name="connsiteX32199" fmla="*/ 954872 w 2482948"/>
              <a:gd name="connsiteY32199" fmla="*/ 97403 h 2128862"/>
              <a:gd name="connsiteX32200" fmla="*/ 948305 w 2482948"/>
              <a:gd name="connsiteY32200" fmla="*/ 97938 h 2128862"/>
              <a:gd name="connsiteX32201" fmla="*/ 949881 w 2482948"/>
              <a:gd name="connsiteY32201" fmla="*/ 99551 h 2128862"/>
              <a:gd name="connsiteX32202" fmla="*/ 952199 w 2482948"/>
              <a:gd name="connsiteY32202" fmla="*/ 101923 h 2128862"/>
              <a:gd name="connsiteX32203" fmla="*/ 953823 w 2482948"/>
              <a:gd name="connsiteY32203" fmla="*/ 103586 h 2128862"/>
              <a:gd name="connsiteX32204" fmla="*/ 954531 w 2482948"/>
              <a:gd name="connsiteY32204" fmla="*/ 103555 h 2128862"/>
              <a:gd name="connsiteX32205" fmla="*/ 955233 w 2482948"/>
              <a:gd name="connsiteY32205" fmla="*/ 103523 h 2128862"/>
              <a:gd name="connsiteX32206" fmla="*/ 960661 w 2482948"/>
              <a:gd name="connsiteY32206" fmla="*/ 102861 h 2128862"/>
              <a:gd name="connsiteX32207" fmla="*/ 958722 w 2482948"/>
              <a:gd name="connsiteY32207" fmla="*/ 101033 h 2128862"/>
              <a:gd name="connsiteX32208" fmla="*/ 802168 w 2482948"/>
              <a:gd name="connsiteY32208" fmla="*/ 96706 h 2128862"/>
              <a:gd name="connsiteX32209" fmla="*/ 795887 w 2482948"/>
              <a:gd name="connsiteY32209" fmla="*/ 98994 h 2128862"/>
              <a:gd name="connsiteX32210" fmla="*/ 795766 w 2482948"/>
              <a:gd name="connsiteY32210" fmla="*/ 110789 h 2128862"/>
              <a:gd name="connsiteX32211" fmla="*/ 802824 w 2482948"/>
              <a:gd name="connsiteY32211" fmla="*/ 108436 h 2128862"/>
              <a:gd name="connsiteX32212" fmla="*/ 802773 w 2482948"/>
              <a:gd name="connsiteY32212" fmla="*/ 107527 h 2128862"/>
              <a:gd name="connsiteX32213" fmla="*/ 802487 w 2482948"/>
              <a:gd name="connsiteY32213" fmla="*/ 102409 h 2128862"/>
              <a:gd name="connsiteX32214" fmla="*/ 965161 w 2482948"/>
              <a:gd name="connsiteY32214" fmla="*/ 96564 h 2128862"/>
              <a:gd name="connsiteX32215" fmla="*/ 961600 w 2482948"/>
              <a:gd name="connsiteY32215" fmla="*/ 96854 h 2128862"/>
              <a:gd name="connsiteX32216" fmla="*/ 965332 w 2482948"/>
              <a:gd name="connsiteY32216" fmla="*/ 100365 h 2128862"/>
              <a:gd name="connsiteX32217" fmla="*/ 967145 w 2482948"/>
              <a:gd name="connsiteY32217" fmla="*/ 102070 h 2128862"/>
              <a:gd name="connsiteX32218" fmla="*/ 967434 w 2482948"/>
              <a:gd name="connsiteY32218" fmla="*/ 102035 h 2128862"/>
              <a:gd name="connsiteX32219" fmla="*/ 976540 w 2482948"/>
              <a:gd name="connsiteY32219" fmla="*/ 102319 h 2128862"/>
              <a:gd name="connsiteX32220" fmla="*/ 976002 w 2482948"/>
              <a:gd name="connsiteY32220" fmla="*/ 101849 h 2128862"/>
              <a:gd name="connsiteX32221" fmla="*/ 971978 w 2482948"/>
              <a:gd name="connsiteY32221" fmla="*/ 98328 h 2128862"/>
              <a:gd name="connsiteX32222" fmla="*/ 970461 w 2482948"/>
              <a:gd name="connsiteY32222" fmla="*/ 97001 h 2128862"/>
              <a:gd name="connsiteX32223" fmla="*/ 813059 w 2482948"/>
              <a:gd name="connsiteY32223" fmla="*/ 95110 h 2128862"/>
              <a:gd name="connsiteX32224" fmla="*/ 808964 w 2482948"/>
              <a:gd name="connsiteY32224" fmla="*/ 95565 h 2128862"/>
              <a:gd name="connsiteX32225" fmla="*/ 806857 w 2482948"/>
              <a:gd name="connsiteY32225" fmla="*/ 95799 h 2128862"/>
              <a:gd name="connsiteX32226" fmla="*/ 807498 w 2482948"/>
              <a:gd name="connsiteY32226" fmla="*/ 106879 h 2128862"/>
              <a:gd name="connsiteX32227" fmla="*/ 808246 w 2482948"/>
              <a:gd name="connsiteY32227" fmla="*/ 106629 h 2128862"/>
              <a:gd name="connsiteX32228" fmla="*/ 814769 w 2482948"/>
              <a:gd name="connsiteY32228" fmla="*/ 105735 h 2128862"/>
              <a:gd name="connsiteX32229" fmla="*/ 813458 w 2482948"/>
              <a:gd name="connsiteY32229" fmla="*/ 96627 h 2128862"/>
              <a:gd name="connsiteX32230" fmla="*/ 813399 w 2482948"/>
              <a:gd name="connsiteY32230" fmla="*/ 96218 h 2128862"/>
              <a:gd name="connsiteX32231" fmla="*/ 813392 w 2482948"/>
              <a:gd name="connsiteY32231" fmla="*/ 96194 h 2128862"/>
              <a:gd name="connsiteX32232" fmla="*/ 683882 w 2482948"/>
              <a:gd name="connsiteY32232" fmla="*/ 94940 h 2128862"/>
              <a:gd name="connsiteX32233" fmla="*/ 683788 w 2482948"/>
              <a:gd name="connsiteY32233" fmla="*/ 94983 h 2128862"/>
              <a:gd name="connsiteX32234" fmla="*/ 683522 w 2482948"/>
              <a:gd name="connsiteY32234" fmla="*/ 95104 h 2128862"/>
              <a:gd name="connsiteX32235" fmla="*/ 683411 w 2482948"/>
              <a:gd name="connsiteY32235" fmla="*/ 95155 h 2128862"/>
              <a:gd name="connsiteX32236" fmla="*/ 669277 w 2482948"/>
              <a:gd name="connsiteY32236" fmla="*/ 104834 h 2128862"/>
              <a:gd name="connsiteX32237" fmla="*/ 642950 w 2482948"/>
              <a:gd name="connsiteY32237" fmla="*/ 122863 h 2128862"/>
              <a:gd name="connsiteX32238" fmla="*/ 623537 w 2482948"/>
              <a:gd name="connsiteY32238" fmla="*/ 136157 h 2128862"/>
              <a:gd name="connsiteX32239" fmla="*/ 613581 w 2482948"/>
              <a:gd name="connsiteY32239" fmla="*/ 144765 h 2128862"/>
              <a:gd name="connsiteX32240" fmla="*/ 596007 w 2482948"/>
              <a:gd name="connsiteY32240" fmla="*/ 162258 h 2128862"/>
              <a:gd name="connsiteX32241" fmla="*/ 582164 w 2482948"/>
              <a:gd name="connsiteY32241" fmla="*/ 176036 h 2128862"/>
              <a:gd name="connsiteX32242" fmla="*/ 575606 w 2482948"/>
              <a:gd name="connsiteY32242" fmla="*/ 182564 h 2128862"/>
              <a:gd name="connsiteX32243" fmla="*/ 552739 w 2482948"/>
              <a:gd name="connsiteY32243" fmla="*/ 218012 h 2128862"/>
              <a:gd name="connsiteX32244" fmla="*/ 553542 w 2482948"/>
              <a:gd name="connsiteY32244" fmla="*/ 217250 h 2128862"/>
              <a:gd name="connsiteX32245" fmla="*/ 565230 w 2482948"/>
              <a:gd name="connsiteY32245" fmla="*/ 206150 h 2128862"/>
              <a:gd name="connsiteX32246" fmla="*/ 568024 w 2482948"/>
              <a:gd name="connsiteY32246" fmla="*/ 203246 h 2128862"/>
              <a:gd name="connsiteX32247" fmla="*/ 568544 w 2482948"/>
              <a:gd name="connsiteY32247" fmla="*/ 202155 h 2128862"/>
              <a:gd name="connsiteX32248" fmla="*/ 570617 w 2482948"/>
              <a:gd name="connsiteY32248" fmla="*/ 197807 h 2128862"/>
              <a:gd name="connsiteX32249" fmla="*/ 616170 w 2482948"/>
              <a:gd name="connsiteY32249" fmla="*/ 144409 h 2128862"/>
              <a:gd name="connsiteX32250" fmla="*/ 721035 w 2482948"/>
              <a:gd name="connsiteY32250" fmla="*/ 94927 h 2128862"/>
              <a:gd name="connsiteX32251" fmla="*/ 720925 w 2482948"/>
              <a:gd name="connsiteY32251" fmla="*/ 95030 h 2128862"/>
              <a:gd name="connsiteX32252" fmla="*/ 709494 w 2482948"/>
              <a:gd name="connsiteY32252" fmla="*/ 105769 h 2128862"/>
              <a:gd name="connsiteX32253" fmla="*/ 703113 w 2482948"/>
              <a:gd name="connsiteY32253" fmla="*/ 114479 h 2128862"/>
              <a:gd name="connsiteX32254" fmla="*/ 701928 w 2482948"/>
              <a:gd name="connsiteY32254" fmla="*/ 116096 h 2128862"/>
              <a:gd name="connsiteX32255" fmla="*/ 700051 w 2482948"/>
              <a:gd name="connsiteY32255" fmla="*/ 118659 h 2128862"/>
              <a:gd name="connsiteX32256" fmla="*/ 704970 w 2482948"/>
              <a:gd name="connsiteY32256" fmla="*/ 115302 h 2128862"/>
              <a:gd name="connsiteX32257" fmla="*/ 705662 w 2482948"/>
              <a:gd name="connsiteY32257" fmla="*/ 114203 h 2128862"/>
              <a:gd name="connsiteX32258" fmla="*/ 710433 w 2482948"/>
              <a:gd name="connsiteY32258" fmla="*/ 106625 h 2128862"/>
              <a:gd name="connsiteX32259" fmla="*/ 754103 w 2482948"/>
              <a:gd name="connsiteY32259" fmla="*/ 94372 h 2128862"/>
              <a:gd name="connsiteX32260" fmla="*/ 749193 w 2482948"/>
              <a:gd name="connsiteY32260" fmla="*/ 97165 h 2128862"/>
              <a:gd name="connsiteX32261" fmla="*/ 741083 w 2482948"/>
              <a:gd name="connsiteY32261" fmla="*/ 114506 h 2128862"/>
              <a:gd name="connsiteX32262" fmla="*/ 743151 w 2482948"/>
              <a:gd name="connsiteY32262" fmla="*/ 113205 h 2128862"/>
              <a:gd name="connsiteX32263" fmla="*/ 747841 w 2482948"/>
              <a:gd name="connsiteY32263" fmla="*/ 111498 h 2128862"/>
              <a:gd name="connsiteX32264" fmla="*/ 749140 w 2482948"/>
              <a:gd name="connsiteY32264" fmla="*/ 107945 h 2128862"/>
              <a:gd name="connsiteX32265" fmla="*/ 752155 w 2482948"/>
              <a:gd name="connsiteY32265" fmla="*/ 99700 h 2128862"/>
              <a:gd name="connsiteX32266" fmla="*/ 823053 w 2482948"/>
              <a:gd name="connsiteY32266" fmla="*/ 94010 h 2128862"/>
              <a:gd name="connsiteX32267" fmla="*/ 821069 w 2482948"/>
              <a:gd name="connsiteY32267" fmla="*/ 94220 h 2128862"/>
              <a:gd name="connsiteX32268" fmla="*/ 817906 w 2482948"/>
              <a:gd name="connsiteY32268" fmla="*/ 94572 h 2128862"/>
              <a:gd name="connsiteX32269" fmla="*/ 819423 w 2482948"/>
              <a:gd name="connsiteY32269" fmla="*/ 105097 h 2128862"/>
              <a:gd name="connsiteX32270" fmla="*/ 825344 w 2482948"/>
              <a:gd name="connsiteY32270" fmla="*/ 104285 h 2128862"/>
              <a:gd name="connsiteX32271" fmla="*/ 826625 w 2482948"/>
              <a:gd name="connsiteY32271" fmla="*/ 104119 h 2128862"/>
              <a:gd name="connsiteX32272" fmla="*/ 1002439 w 2482948"/>
              <a:gd name="connsiteY32272" fmla="*/ 93039 h 2128862"/>
              <a:gd name="connsiteX32273" fmla="*/ 1002469 w 2482948"/>
              <a:gd name="connsiteY32273" fmla="*/ 93060 h 2128862"/>
              <a:gd name="connsiteX32274" fmla="*/ 1002592 w 2482948"/>
              <a:gd name="connsiteY32274" fmla="*/ 93148 h 2128862"/>
              <a:gd name="connsiteX32275" fmla="*/ 1003266 w 2482948"/>
              <a:gd name="connsiteY32275" fmla="*/ 93630 h 2128862"/>
              <a:gd name="connsiteX32276" fmla="*/ 1021263 w 2482948"/>
              <a:gd name="connsiteY32276" fmla="*/ 95505 h 2128862"/>
              <a:gd name="connsiteX32277" fmla="*/ 1021256 w 2482948"/>
              <a:gd name="connsiteY32277" fmla="*/ 95497 h 2128862"/>
              <a:gd name="connsiteX32278" fmla="*/ 1021161 w 2482948"/>
              <a:gd name="connsiteY32278" fmla="*/ 95379 h 2128862"/>
              <a:gd name="connsiteX32279" fmla="*/ 1020545 w 2482948"/>
              <a:gd name="connsiteY32279" fmla="*/ 94612 h 2128862"/>
              <a:gd name="connsiteX32280" fmla="*/ 834058 w 2482948"/>
              <a:gd name="connsiteY32280" fmla="*/ 92901 h 2128862"/>
              <a:gd name="connsiteX32281" fmla="*/ 832789 w 2482948"/>
              <a:gd name="connsiteY32281" fmla="*/ 92978 h 2128862"/>
              <a:gd name="connsiteX32282" fmla="*/ 827985 w 2482948"/>
              <a:gd name="connsiteY32282" fmla="*/ 93487 h 2128862"/>
              <a:gd name="connsiteX32283" fmla="*/ 831566 w 2482948"/>
              <a:gd name="connsiteY32283" fmla="*/ 103336 h 2128862"/>
              <a:gd name="connsiteX32284" fmla="*/ 831593 w 2482948"/>
              <a:gd name="connsiteY32284" fmla="*/ 103476 h 2128862"/>
              <a:gd name="connsiteX32285" fmla="*/ 837064 w 2482948"/>
              <a:gd name="connsiteY32285" fmla="*/ 102768 h 2128862"/>
              <a:gd name="connsiteX32286" fmla="*/ 837877 w 2482948"/>
              <a:gd name="connsiteY32286" fmla="*/ 102682 h 2128862"/>
              <a:gd name="connsiteX32287" fmla="*/ 837210 w 2482948"/>
              <a:gd name="connsiteY32287" fmla="*/ 100972 h 2128862"/>
              <a:gd name="connsiteX32288" fmla="*/ 836855 w 2482948"/>
              <a:gd name="connsiteY32288" fmla="*/ 100064 h 2128862"/>
              <a:gd name="connsiteX32289" fmla="*/ 692580 w 2482948"/>
              <a:gd name="connsiteY32289" fmla="*/ 92700 h 2128862"/>
              <a:gd name="connsiteX32290" fmla="*/ 691521 w 2482948"/>
              <a:gd name="connsiteY32290" fmla="*/ 93283 h 2128862"/>
              <a:gd name="connsiteX32291" fmla="*/ 688234 w 2482948"/>
              <a:gd name="connsiteY32291" fmla="*/ 95092 h 2128862"/>
              <a:gd name="connsiteX32292" fmla="*/ 687421 w 2482948"/>
              <a:gd name="connsiteY32292" fmla="*/ 95540 h 2128862"/>
              <a:gd name="connsiteX32293" fmla="*/ 647513 w 2482948"/>
              <a:gd name="connsiteY32293" fmla="*/ 123137 h 2128862"/>
              <a:gd name="connsiteX32294" fmla="*/ 633094 w 2482948"/>
              <a:gd name="connsiteY32294" fmla="*/ 136235 h 2128862"/>
              <a:gd name="connsiteX32295" fmla="*/ 632911 w 2482948"/>
              <a:gd name="connsiteY32295" fmla="*/ 136402 h 2128862"/>
              <a:gd name="connsiteX32296" fmla="*/ 607949 w 2482948"/>
              <a:gd name="connsiteY32296" fmla="*/ 159076 h 2128862"/>
              <a:gd name="connsiteX32297" fmla="*/ 595474 w 2482948"/>
              <a:gd name="connsiteY32297" fmla="*/ 175081 h 2128862"/>
              <a:gd name="connsiteX32298" fmla="*/ 593953 w 2482948"/>
              <a:gd name="connsiteY32298" fmla="*/ 177032 h 2128862"/>
              <a:gd name="connsiteX32299" fmla="*/ 588429 w 2482948"/>
              <a:gd name="connsiteY32299" fmla="*/ 184119 h 2128862"/>
              <a:gd name="connsiteX32300" fmla="*/ 603365 w 2482948"/>
              <a:gd name="connsiteY32300" fmla="*/ 169935 h 2128862"/>
              <a:gd name="connsiteX32301" fmla="*/ 608475 w 2482948"/>
              <a:gd name="connsiteY32301" fmla="*/ 165747 h 2128862"/>
              <a:gd name="connsiteX32302" fmla="*/ 621311 w 2482948"/>
              <a:gd name="connsiteY32302" fmla="*/ 155228 h 2128862"/>
              <a:gd name="connsiteX32303" fmla="*/ 650234 w 2482948"/>
              <a:gd name="connsiteY32303" fmla="*/ 124656 h 2128862"/>
              <a:gd name="connsiteX32304" fmla="*/ 659488 w 2482948"/>
              <a:gd name="connsiteY32304" fmla="*/ 114874 h 2128862"/>
              <a:gd name="connsiteX32305" fmla="*/ 662584 w 2482948"/>
              <a:gd name="connsiteY32305" fmla="*/ 112799 h 2128862"/>
              <a:gd name="connsiteX32306" fmla="*/ 669533 w 2482948"/>
              <a:gd name="connsiteY32306" fmla="*/ 108143 h 2128862"/>
              <a:gd name="connsiteX32307" fmla="*/ 677451 w 2482948"/>
              <a:gd name="connsiteY32307" fmla="*/ 102838 h 2128862"/>
              <a:gd name="connsiteX32308" fmla="*/ 843628 w 2482948"/>
              <a:gd name="connsiteY32308" fmla="*/ 92315 h 2128862"/>
              <a:gd name="connsiteX32309" fmla="*/ 838876 w 2482948"/>
              <a:gd name="connsiteY32309" fmla="*/ 92606 h 2128862"/>
              <a:gd name="connsiteX32310" fmla="*/ 841952 w 2482948"/>
              <a:gd name="connsiteY32310" fmla="*/ 100371 h 2128862"/>
              <a:gd name="connsiteX32311" fmla="*/ 842494 w 2482948"/>
              <a:gd name="connsiteY32311" fmla="*/ 101740 h 2128862"/>
              <a:gd name="connsiteX32312" fmla="*/ 842665 w 2482948"/>
              <a:gd name="connsiteY32312" fmla="*/ 102173 h 2128862"/>
              <a:gd name="connsiteX32313" fmla="*/ 850145 w 2482948"/>
              <a:gd name="connsiteY32313" fmla="*/ 101379 h 2128862"/>
              <a:gd name="connsiteX32314" fmla="*/ 847140 w 2482948"/>
              <a:gd name="connsiteY32314" fmla="*/ 97200 h 2128862"/>
              <a:gd name="connsiteX32315" fmla="*/ 844269 w 2482948"/>
              <a:gd name="connsiteY32315" fmla="*/ 93207 h 2128862"/>
              <a:gd name="connsiteX32316" fmla="*/ 985369 w 2482948"/>
              <a:gd name="connsiteY32316" fmla="*/ 91555 h 2128862"/>
              <a:gd name="connsiteX32317" fmla="*/ 987544 w 2482948"/>
              <a:gd name="connsiteY32317" fmla="*/ 93311 h 2128862"/>
              <a:gd name="connsiteX32318" fmla="*/ 991719 w 2482948"/>
              <a:gd name="connsiteY32318" fmla="*/ 93301 h 2128862"/>
              <a:gd name="connsiteX32319" fmla="*/ 994146 w 2482948"/>
              <a:gd name="connsiteY32319" fmla="*/ 93295 h 2128862"/>
              <a:gd name="connsiteX32320" fmla="*/ 993478 w 2482948"/>
              <a:gd name="connsiteY32320" fmla="*/ 92955 h 2128862"/>
              <a:gd name="connsiteX32321" fmla="*/ 992169 w 2482948"/>
              <a:gd name="connsiteY32321" fmla="*/ 92287 h 2128862"/>
              <a:gd name="connsiteX32322" fmla="*/ 991836 w 2482948"/>
              <a:gd name="connsiteY32322" fmla="*/ 92117 h 2128862"/>
              <a:gd name="connsiteX32323" fmla="*/ 856326 w 2482948"/>
              <a:gd name="connsiteY32323" fmla="*/ 91538 h 2128862"/>
              <a:gd name="connsiteX32324" fmla="*/ 851063 w 2482948"/>
              <a:gd name="connsiteY32324" fmla="*/ 91860 h 2128862"/>
              <a:gd name="connsiteX32325" fmla="*/ 853134 w 2482948"/>
              <a:gd name="connsiteY32325" fmla="*/ 96872 h 2128862"/>
              <a:gd name="connsiteX32326" fmla="*/ 854792 w 2482948"/>
              <a:gd name="connsiteY32326" fmla="*/ 100885 h 2128862"/>
              <a:gd name="connsiteX32327" fmla="*/ 859081 w 2482948"/>
              <a:gd name="connsiteY32327" fmla="*/ 100429 h 2128862"/>
              <a:gd name="connsiteX32328" fmla="*/ 862547 w 2482948"/>
              <a:gd name="connsiteY32328" fmla="*/ 100061 h 2128862"/>
              <a:gd name="connsiteX32329" fmla="*/ 861478 w 2482948"/>
              <a:gd name="connsiteY32329" fmla="*/ 98597 h 2128862"/>
              <a:gd name="connsiteX32330" fmla="*/ 858668 w 2482948"/>
              <a:gd name="connsiteY32330" fmla="*/ 94747 h 2128862"/>
              <a:gd name="connsiteX32331" fmla="*/ 1046682 w 2482948"/>
              <a:gd name="connsiteY32331" fmla="*/ 91385 h 2128862"/>
              <a:gd name="connsiteX32332" fmla="*/ 1046883 w 2482948"/>
              <a:gd name="connsiteY32332" fmla="*/ 91620 h 2128862"/>
              <a:gd name="connsiteX32333" fmla="*/ 1047271 w 2482948"/>
              <a:gd name="connsiteY32333" fmla="*/ 92073 h 2128862"/>
              <a:gd name="connsiteX32334" fmla="*/ 1047580 w 2482948"/>
              <a:gd name="connsiteY32334" fmla="*/ 92433 h 2128862"/>
              <a:gd name="connsiteX32335" fmla="*/ 1049105 w 2482948"/>
              <a:gd name="connsiteY32335" fmla="*/ 92656 h 2128862"/>
              <a:gd name="connsiteX32336" fmla="*/ 1049236 w 2482948"/>
              <a:gd name="connsiteY32336" fmla="*/ 92472 h 2128862"/>
              <a:gd name="connsiteX32337" fmla="*/ 1049265 w 2482948"/>
              <a:gd name="connsiteY32337" fmla="*/ 92432 h 2128862"/>
              <a:gd name="connsiteX32338" fmla="*/ 1049451 w 2482948"/>
              <a:gd name="connsiteY32338" fmla="*/ 92172 h 2128862"/>
              <a:gd name="connsiteX32339" fmla="*/ 868204 w 2482948"/>
              <a:gd name="connsiteY32339" fmla="*/ 90811 h 2128862"/>
              <a:gd name="connsiteX32340" fmla="*/ 862003 w 2482948"/>
              <a:gd name="connsiteY32340" fmla="*/ 91191 h 2128862"/>
              <a:gd name="connsiteX32341" fmla="*/ 864711 w 2482948"/>
              <a:gd name="connsiteY32341" fmla="*/ 94930 h 2128862"/>
              <a:gd name="connsiteX32342" fmla="*/ 866692 w 2482948"/>
              <a:gd name="connsiteY32342" fmla="*/ 97665 h 2128862"/>
              <a:gd name="connsiteX32343" fmla="*/ 866906 w 2482948"/>
              <a:gd name="connsiteY32343" fmla="*/ 98157 h 2128862"/>
              <a:gd name="connsiteX32344" fmla="*/ 867506 w 2482948"/>
              <a:gd name="connsiteY32344" fmla="*/ 99534 h 2128862"/>
              <a:gd name="connsiteX32345" fmla="*/ 874796 w 2482948"/>
              <a:gd name="connsiteY32345" fmla="*/ 98760 h 2128862"/>
              <a:gd name="connsiteX32346" fmla="*/ 874420 w 2482948"/>
              <a:gd name="connsiteY32346" fmla="*/ 98039 h 2128862"/>
              <a:gd name="connsiteX32347" fmla="*/ 874396 w 2482948"/>
              <a:gd name="connsiteY32347" fmla="*/ 97993 h 2128862"/>
              <a:gd name="connsiteX32348" fmla="*/ 763936 w 2482948"/>
              <a:gd name="connsiteY32348" fmla="*/ 90399 h 2128862"/>
              <a:gd name="connsiteX32349" fmla="*/ 760322 w 2482948"/>
              <a:gd name="connsiteY32349" fmla="*/ 91412 h 2128862"/>
              <a:gd name="connsiteX32350" fmla="*/ 760024 w 2482948"/>
              <a:gd name="connsiteY32350" fmla="*/ 91495 h 2128862"/>
              <a:gd name="connsiteX32351" fmla="*/ 759977 w 2482948"/>
              <a:gd name="connsiteY32351" fmla="*/ 91508 h 2128862"/>
              <a:gd name="connsiteX32352" fmla="*/ 753646 w 2482948"/>
              <a:gd name="connsiteY32352" fmla="*/ 108745 h 2128862"/>
              <a:gd name="connsiteX32353" fmla="*/ 760472 w 2482948"/>
              <a:gd name="connsiteY32353" fmla="*/ 105152 h 2128862"/>
              <a:gd name="connsiteX32354" fmla="*/ 762190 w 2482948"/>
              <a:gd name="connsiteY32354" fmla="*/ 96561 h 2128862"/>
              <a:gd name="connsiteX32355" fmla="*/ 704154 w 2482948"/>
              <a:gd name="connsiteY32355" fmla="*/ 90319 h 2128862"/>
              <a:gd name="connsiteX32356" fmla="*/ 691199 w 2482948"/>
              <a:gd name="connsiteY32356" fmla="*/ 97801 h 2128862"/>
              <a:gd name="connsiteX32357" fmla="*/ 685297 w 2482948"/>
              <a:gd name="connsiteY32357" fmla="*/ 101210 h 2128862"/>
              <a:gd name="connsiteX32358" fmla="*/ 651114 w 2482948"/>
              <a:gd name="connsiteY32358" fmla="*/ 128279 h 2128862"/>
              <a:gd name="connsiteX32359" fmla="*/ 648827 w 2482948"/>
              <a:gd name="connsiteY32359" fmla="*/ 130090 h 2128862"/>
              <a:gd name="connsiteX32360" fmla="*/ 645279 w 2482948"/>
              <a:gd name="connsiteY32360" fmla="*/ 133783 h 2128862"/>
              <a:gd name="connsiteX32361" fmla="*/ 641106 w 2482948"/>
              <a:gd name="connsiteY32361" fmla="*/ 138125 h 2128862"/>
              <a:gd name="connsiteX32362" fmla="*/ 638744 w 2482948"/>
              <a:gd name="connsiteY32362" fmla="*/ 140584 h 2128862"/>
              <a:gd name="connsiteX32363" fmla="*/ 645067 w 2482948"/>
              <a:gd name="connsiteY32363" fmla="*/ 135088 h 2128862"/>
              <a:gd name="connsiteX32364" fmla="*/ 650083 w 2482948"/>
              <a:gd name="connsiteY32364" fmla="*/ 131649 h 2128862"/>
              <a:gd name="connsiteX32365" fmla="*/ 650648 w 2482948"/>
              <a:gd name="connsiteY32365" fmla="*/ 131186 h 2128862"/>
              <a:gd name="connsiteX32366" fmla="*/ 651102 w 2482948"/>
              <a:gd name="connsiteY32366" fmla="*/ 130813 h 2128862"/>
              <a:gd name="connsiteX32367" fmla="*/ 652059 w 2482948"/>
              <a:gd name="connsiteY32367" fmla="*/ 129511 h 2128862"/>
              <a:gd name="connsiteX32368" fmla="*/ 879454 w 2482948"/>
              <a:gd name="connsiteY32368" fmla="*/ 90123 h 2128862"/>
              <a:gd name="connsiteX32369" fmla="*/ 873331 w 2482948"/>
              <a:gd name="connsiteY32369" fmla="*/ 90498 h 2128862"/>
              <a:gd name="connsiteX32370" fmla="*/ 875719 w 2482948"/>
              <a:gd name="connsiteY32370" fmla="*/ 93257 h 2128862"/>
              <a:gd name="connsiteX32371" fmla="*/ 877053 w 2482948"/>
              <a:gd name="connsiteY32371" fmla="*/ 94798 h 2128862"/>
              <a:gd name="connsiteX32372" fmla="*/ 877550 w 2482948"/>
              <a:gd name="connsiteY32372" fmla="*/ 95373 h 2128862"/>
              <a:gd name="connsiteX32373" fmla="*/ 879100 w 2482948"/>
              <a:gd name="connsiteY32373" fmla="*/ 98302 h 2128862"/>
              <a:gd name="connsiteX32374" fmla="*/ 885690 w 2482948"/>
              <a:gd name="connsiteY32374" fmla="*/ 97602 h 2128862"/>
              <a:gd name="connsiteX32375" fmla="*/ 968738 w 2482948"/>
              <a:gd name="connsiteY32375" fmla="*/ 90110 h 2128862"/>
              <a:gd name="connsiteX32376" fmla="*/ 969545 w 2482948"/>
              <a:gd name="connsiteY32376" fmla="*/ 90792 h 2128862"/>
              <a:gd name="connsiteX32377" fmla="*/ 972565 w 2482948"/>
              <a:gd name="connsiteY32377" fmla="*/ 93345 h 2128862"/>
              <a:gd name="connsiteX32378" fmla="*/ 978099 w 2482948"/>
              <a:gd name="connsiteY32378" fmla="*/ 93332 h 2128862"/>
              <a:gd name="connsiteX32379" fmla="*/ 980304 w 2482948"/>
              <a:gd name="connsiteY32379" fmla="*/ 93327 h 2128862"/>
              <a:gd name="connsiteX32380" fmla="*/ 978672 w 2482948"/>
              <a:gd name="connsiteY32380" fmla="*/ 92009 h 2128862"/>
              <a:gd name="connsiteX32381" fmla="*/ 977236 w 2482948"/>
              <a:gd name="connsiteY32381" fmla="*/ 90849 h 2128862"/>
              <a:gd name="connsiteX32382" fmla="*/ 890489 w 2482948"/>
              <a:gd name="connsiteY32382" fmla="*/ 89447 h 2128862"/>
              <a:gd name="connsiteX32383" fmla="*/ 890187 w 2482948"/>
              <a:gd name="connsiteY32383" fmla="*/ 89466 h 2128862"/>
              <a:gd name="connsiteX32384" fmla="*/ 888632 w 2482948"/>
              <a:gd name="connsiteY32384" fmla="*/ 89561 h 2128862"/>
              <a:gd name="connsiteX32385" fmla="*/ 885202 w 2482948"/>
              <a:gd name="connsiteY32385" fmla="*/ 89771 h 2128862"/>
              <a:gd name="connsiteX32386" fmla="*/ 891864 w 2482948"/>
              <a:gd name="connsiteY32386" fmla="*/ 96947 h 2128862"/>
              <a:gd name="connsiteX32387" fmla="*/ 898864 w 2482948"/>
              <a:gd name="connsiteY32387" fmla="*/ 96203 h 2128862"/>
              <a:gd name="connsiteX32388" fmla="*/ 898147 w 2482948"/>
              <a:gd name="connsiteY32388" fmla="*/ 95183 h 2128862"/>
              <a:gd name="connsiteX32389" fmla="*/ 1038949 w 2482948"/>
              <a:gd name="connsiteY32389" fmla="*/ 89189 h 2128862"/>
              <a:gd name="connsiteX32390" fmla="*/ 1039647 w 2482948"/>
              <a:gd name="connsiteY32390" fmla="*/ 89989 h 2128862"/>
              <a:gd name="connsiteX32391" fmla="*/ 1039990 w 2482948"/>
              <a:gd name="connsiteY32391" fmla="*/ 89484 h 2128862"/>
              <a:gd name="connsiteX32392" fmla="*/ 952976 w 2482948"/>
              <a:gd name="connsiteY32392" fmla="*/ 88740 h 2128862"/>
              <a:gd name="connsiteX32393" fmla="*/ 953500 w 2482948"/>
              <a:gd name="connsiteY32393" fmla="*/ 89234 h 2128862"/>
              <a:gd name="connsiteX32394" fmla="*/ 957906 w 2482948"/>
              <a:gd name="connsiteY32394" fmla="*/ 93379 h 2128862"/>
              <a:gd name="connsiteX32395" fmla="*/ 964534 w 2482948"/>
              <a:gd name="connsiteY32395" fmla="*/ 93363 h 2128862"/>
              <a:gd name="connsiteX32396" fmla="*/ 966298 w 2482948"/>
              <a:gd name="connsiteY32396" fmla="*/ 93359 h 2128862"/>
              <a:gd name="connsiteX32397" fmla="*/ 965912 w 2482948"/>
              <a:gd name="connsiteY32397" fmla="*/ 93021 h 2128862"/>
              <a:gd name="connsiteX32398" fmla="*/ 961905 w 2482948"/>
              <a:gd name="connsiteY32398" fmla="*/ 89516 h 2128862"/>
              <a:gd name="connsiteX32399" fmla="*/ 902768 w 2482948"/>
              <a:gd name="connsiteY32399" fmla="*/ 88696 h 2128862"/>
              <a:gd name="connsiteX32400" fmla="*/ 897506 w 2482948"/>
              <a:gd name="connsiteY32400" fmla="*/ 89018 h 2128862"/>
              <a:gd name="connsiteX32401" fmla="*/ 901042 w 2482948"/>
              <a:gd name="connsiteY32401" fmla="*/ 92149 h 2128862"/>
              <a:gd name="connsiteX32402" fmla="*/ 903605 w 2482948"/>
              <a:gd name="connsiteY32402" fmla="*/ 95699 h 2128862"/>
              <a:gd name="connsiteX32403" fmla="*/ 911098 w 2482948"/>
              <a:gd name="connsiteY32403" fmla="*/ 94903 h 2128862"/>
              <a:gd name="connsiteX32404" fmla="*/ 910006 w 2482948"/>
              <a:gd name="connsiteY32404" fmla="*/ 93529 h 2128862"/>
              <a:gd name="connsiteX32405" fmla="*/ 915679 w 2482948"/>
              <a:gd name="connsiteY32405" fmla="*/ 87906 h 2128862"/>
              <a:gd name="connsiteX32406" fmla="*/ 915668 w 2482948"/>
              <a:gd name="connsiteY32406" fmla="*/ 87906 h 2128862"/>
              <a:gd name="connsiteX32407" fmla="*/ 910757 w 2482948"/>
              <a:gd name="connsiteY32407" fmla="*/ 88207 h 2128862"/>
              <a:gd name="connsiteX32408" fmla="*/ 913315 w 2482948"/>
              <a:gd name="connsiteY32408" fmla="*/ 90220 h 2128862"/>
              <a:gd name="connsiteX32409" fmla="*/ 916573 w 2482948"/>
              <a:gd name="connsiteY32409" fmla="*/ 94322 h 2128862"/>
              <a:gd name="connsiteX32410" fmla="*/ 922174 w 2482948"/>
              <a:gd name="connsiteY32410" fmla="*/ 93727 h 2128862"/>
              <a:gd name="connsiteX32411" fmla="*/ 918458 w 2482948"/>
              <a:gd name="connsiteY32411" fmla="*/ 90397 h 2128862"/>
              <a:gd name="connsiteX32412" fmla="*/ 773292 w 2482948"/>
              <a:gd name="connsiteY32412" fmla="*/ 87778 h 2128862"/>
              <a:gd name="connsiteX32413" fmla="*/ 772293 w 2482948"/>
              <a:gd name="connsiteY32413" fmla="*/ 88058 h 2128862"/>
              <a:gd name="connsiteX32414" fmla="*/ 770060 w 2482948"/>
              <a:gd name="connsiteY32414" fmla="*/ 88684 h 2128862"/>
              <a:gd name="connsiteX32415" fmla="*/ 769195 w 2482948"/>
              <a:gd name="connsiteY32415" fmla="*/ 88926 h 2128862"/>
              <a:gd name="connsiteX32416" fmla="*/ 766742 w 2482948"/>
              <a:gd name="connsiteY32416" fmla="*/ 97804 h 2128862"/>
              <a:gd name="connsiteX32417" fmla="*/ 765767 w 2482948"/>
              <a:gd name="connsiteY32417" fmla="*/ 102671 h 2128862"/>
              <a:gd name="connsiteX32418" fmla="*/ 768857 w 2482948"/>
              <a:gd name="connsiteY32418" fmla="*/ 101738 h 2128862"/>
              <a:gd name="connsiteX32419" fmla="*/ 770824 w 2482948"/>
              <a:gd name="connsiteY32419" fmla="*/ 101143 h 2128862"/>
              <a:gd name="connsiteX32420" fmla="*/ 771765 w 2482948"/>
              <a:gd name="connsiteY32420" fmla="*/ 96049 h 2128862"/>
              <a:gd name="connsiteX32421" fmla="*/ 938053 w 2482948"/>
              <a:gd name="connsiteY32421" fmla="*/ 87443 h 2128862"/>
              <a:gd name="connsiteX32422" fmla="*/ 943167 w 2482948"/>
              <a:gd name="connsiteY32422" fmla="*/ 92678 h 2128862"/>
              <a:gd name="connsiteX32423" fmla="*/ 943545 w 2482948"/>
              <a:gd name="connsiteY32423" fmla="*/ 93066 h 2128862"/>
              <a:gd name="connsiteX32424" fmla="*/ 943882 w 2482948"/>
              <a:gd name="connsiteY32424" fmla="*/ 93411 h 2128862"/>
              <a:gd name="connsiteX32425" fmla="*/ 950622 w 2482948"/>
              <a:gd name="connsiteY32425" fmla="*/ 93395 h 2128862"/>
              <a:gd name="connsiteX32426" fmla="*/ 947200 w 2482948"/>
              <a:gd name="connsiteY32426" fmla="*/ 90168 h 2128862"/>
              <a:gd name="connsiteX32427" fmla="*/ 943453 w 2482948"/>
              <a:gd name="connsiteY32427" fmla="*/ 87913 h 2128862"/>
              <a:gd name="connsiteX32428" fmla="*/ 940708 w 2482948"/>
              <a:gd name="connsiteY32428" fmla="*/ 87674 h 2128862"/>
              <a:gd name="connsiteX32429" fmla="*/ 939372 w 2482948"/>
              <a:gd name="connsiteY32429" fmla="*/ 87558 h 2128862"/>
              <a:gd name="connsiteX32430" fmla="*/ 928317 w 2482948"/>
              <a:gd name="connsiteY32430" fmla="*/ 87132 h 2128862"/>
              <a:gd name="connsiteX32431" fmla="*/ 923756 w 2482948"/>
              <a:gd name="connsiteY32431" fmla="*/ 87411 h 2128862"/>
              <a:gd name="connsiteX32432" fmla="*/ 924376 w 2482948"/>
              <a:gd name="connsiteY32432" fmla="*/ 87849 h 2128862"/>
              <a:gd name="connsiteX32433" fmla="*/ 924400 w 2482948"/>
              <a:gd name="connsiteY32433" fmla="*/ 87866 h 2128862"/>
              <a:gd name="connsiteX32434" fmla="*/ 924414 w 2482948"/>
              <a:gd name="connsiteY32434" fmla="*/ 87876 h 2128862"/>
              <a:gd name="connsiteX32435" fmla="*/ 929391 w 2482948"/>
              <a:gd name="connsiteY32435" fmla="*/ 93444 h 2128862"/>
              <a:gd name="connsiteX32436" fmla="*/ 935931 w 2482948"/>
              <a:gd name="connsiteY32436" fmla="*/ 93429 h 2128862"/>
              <a:gd name="connsiteX32437" fmla="*/ 781985 w 2482948"/>
              <a:gd name="connsiteY32437" fmla="*/ 85343 h 2128862"/>
              <a:gd name="connsiteX32438" fmla="*/ 778265 w 2482948"/>
              <a:gd name="connsiteY32438" fmla="*/ 86385 h 2128862"/>
              <a:gd name="connsiteX32439" fmla="*/ 778111 w 2482948"/>
              <a:gd name="connsiteY32439" fmla="*/ 86428 h 2128862"/>
              <a:gd name="connsiteX32440" fmla="*/ 777047 w 2482948"/>
              <a:gd name="connsiteY32440" fmla="*/ 92507 h 2128862"/>
              <a:gd name="connsiteX32441" fmla="*/ 776703 w 2482948"/>
              <a:gd name="connsiteY32441" fmla="*/ 94476 h 2128862"/>
              <a:gd name="connsiteX32442" fmla="*/ 775799 w 2482948"/>
              <a:gd name="connsiteY32442" fmla="*/ 99640 h 2128862"/>
              <a:gd name="connsiteX32443" fmla="*/ 777880 w 2482948"/>
              <a:gd name="connsiteY32443" fmla="*/ 99012 h 2128862"/>
              <a:gd name="connsiteX32444" fmla="*/ 780804 w 2482948"/>
              <a:gd name="connsiteY32444" fmla="*/ 98128 h 2128862"/>
              <a:gd name="connsiteX32445" fmla="*/ 781182 w 2482948"/>
              <a:gd name="connsiteY32445" fmla="*/ 94045 h 2128862"/>
              <a:gd name="connsiteX32446" fmla="*/ 781980 w 2482948"/>
              <a:gd name="connsiteY32446" fmla="*/ 85402 h 2128862"/>
              <a:gd name="connsiteX32447" fmla="*/ 976166 w 2482948"/>
              <a:gd name="connsiteY32447" fmla="*/ 84129 h 2128862"/>
              <a:gd name="connsiteX32448" fmla="*/ 976450 w 2482948"/>
              <a:gd name="connsiteY32448" fmla="*/ 84358 h 2128862"/>
              <a:gd name="connsiteX32449" fmla="*/ 976459 w 2482948"/>
              <a:gd name="connsiteY32449" fmla="*/ 84365 h 2128862"/>
              <a:gd name="connsiteX32450" fmla="*/ 976643 w 2482948"/>
              <a:gd name="connsiteY32450" fmla="*/ 84372 h 2128862"/>
              <a:gd name="connsiteX32451" fmla="*/ 976245 w 2482948"/>
              <a:gd name="connsiteY32451" fmla="*/ 84169 h 2128862"/>
              <a:gd name="connsiteX32452" fmla="*/ 1064074 w 2482948"/>
              <a:gd name="connsiteY32452" fmla="*/ 83974 h 2128862"/>
              <a:gd name="connsiteX32453" fmla="*/ 1064216 w 2482948"/>
              <a:gd name="connsiteY32453" fmla="*/ 84020 h 2128862"/>
              <a:gd name="connsiteX32454" fmla="*/ 1064965 w 2482948"/>
              <a:gd name="connsiteY32454" fmla="*/ 84265 h 2128862"/>
              <a:gd name="connsiteX32455" fmla="*/ 1064966 w 2482948"/>
              <a:gd name="connsiteY32455" fmla="*/ 84265 h 2128862"/>
              <a:gd name="connsiteX32456" fmla="*/ 1068615 w 2482948"/>
              <a:gd name="connsiteY32456" fmla="*/ 85456 h 2128862"/>
              <a:gd name="connsiteX32457" fmla="*/ 1076148 w 2482948"/>
              <a:gd name="connsiteY32457" fmla="*/ 87915 h 2128862"/>
              <a:gd name="connsiteX32458" fmla="*/ 1076103 w 2482948"/>
              <a:gd name="connsiteY32458" fmla="*/ 87899 h 2128862"/>
              <a:gd name="connsiteX32459" fmla="*/ 1068515 w 2482948"/>
              <a:gd name="connsiteY32459" fmla="*/ 85115 h 2128862"/>
              <a:gd name="connsiteX32460" fmla="*/ 1064966 w 2482948"/>
              <a:gd name="connsiteY32460" fmla="*/ 84265 h 2128862"/>
              <a:gd name="connsiteX32461" fmla="*/ 737567 w 2482948"/>
              <a:gd name="connsiteY32461" fmla="*/ 83733 h 2128862"/>
              <a:gd name="connsiteX32462" fmla="*/ 736990 w 2482948"/>
              <a:gd name="connsiteY32462" fmla="*/ 84368 h 2128862"/>
              <a:gd name="connsiteX32463" fmla="*/ 714891 w 2482948"/>
              <a:gd name="connsiteY32463" fmla="*/ 108678 h 2128862"/>
              <a:gd name="connsiteX32464" fmla="*/ 721096 w 2482948"/>
              <a:gd name="connsiteY32464" fmla="*/ 105556 h 2128862"/>
              <a:gd name="connsiteX32465" fmla="*/ 728266 w 2482948"/>
              <a:gd name="connsiteY32465" fmla="*/ 96056 h 2128862"/>
              <a:gd name="connsiteX32466" fmla="*/ 790994 w 2482948"/>
              <a:gd name="connsiteY32466" fmla="*/ 82819 h 2128862"/>
              <a:gd name="connsiteX32467" fmla="*/ 787218 w 2482948"/>
              <a:gd name="connsiteY32467" fmla="*/ 83877 h 2128862"/>
              <a:gd name="connsiteX32468" fmla="*/ 786795 w 2482948"/>
              <a:gd name="connsiteY32468" fmla="*/ 88658 h 2128862"/>
              <a:gd name="connsiteX32469" fmla="*/ 786626 w 2482948"/>
              <a:gd name="connsiteY32469" fmla="*/ 90563 h 2128862"/>
              <a:gd name="connsiteX32470" fmla="*/ 786098 w 2482948"/>
              <a:gd name="connsiteY32470" fmla="*/ 96529 h 2128862"/>
              <a:gd name="connsiteX32471" fmla="*/ 786722 w 2482948"/>
              <a:gd name="connsiteY32471" fmla="*/ 96340 h 2128862"/>
              <a:gd name="connsiteX32472" fmla="*/ 791180 w 2482948"/>
              <a:gd name="connsiteY32472" fmla="*/ 94994 h 2128862"/>
              <a:gd name="connsiteX32473" fmla="*/ 791322 w 2482948"/>
              <a:gd name="connsiteY32473" fmla="*/ 83774 h 2128862"/>
              <a:gd name="connsiteX32474" fmla="*/ 791136 w 2482948"/>
              <a:gd name="connsiteY32474" fmla="*/ 83235 h 2128862"/>
              <a:gd name="connsiteX32475" fmla="*/ 791019 w 2482948"/>
              <a:gd name="connsiteY32475" fmla="*/ 82894 h 2128862"/>
              <a:gd name="connsiteX32476" fmla="*/ 1026119 w 2482948"/>
              <a:gd name="connsiteY32476" fmla="*/ 81527 h 2128862"/>
              <a:gd name="connsiteX32477" fmla="*/ 1027485 w 2482948"/>
              <a:gd name="connsiteY32477" fmla="*/ 82636 h 2128862"/>
              <a:gd name="connsiteX32478" fmla="*/ 1028449 w 2482948"/>
              <a:gd name="connsiteY32478" fmla="*/ 83464 h 2128862"/>
              <a:gd name="connsiteX32479" fmla="*/ 1028656 w 2482948"/>
              <a:gd name="connsiteY32479" fmla="*/ 83703 h 2128862"/>
              <a:gd name="connsiteX32480" fmla="*/ 1033054 w 2482948"/>
              <a:gd name="connsiteY32480" fmla="*/ 84517 h 2128862"/>
              <a:gd name="connsiteX32481" fmla="*/ 1033412 w 2482948"/>
              <a:gd name="connsiteY32481" fmla="*/ 84016 h 2128862"/>
              <a:gd name="connsiteX32482" fmla="*/ 1034317 w 2482948"/>
              <a:gd name="connsiteY32482" fmla="*/ 84751 h 2128862"/>
              <a:gd name="connsiteX32483" fmla="*/ 1063654 w 2482948"/>
              <a:gd name="connsiteY32483" fmla="*/ 90180 h 2128862"/>
              <a:gd name="connsiteX32484" fmla="*/ 1086846 w 2482948"/>
              <a:gd name="connsiteY32484" fmla="*/ 96954 h 2128862"/>
              <a:gd name="connsiteX32485" fmla="*/ 1096961 w 2482948"/>
              <a:gd name="connsiteY32485" fmla="*/ 99908 h 2128862"/>
              <a:gd name="connsiteX32486" fmla="*/ 1094512 w 2482948"/>
              <a:gd name="connsiteY32486" fmla="*/ 99044 h 2128862"/>
              <a:gd name="connsiteX32487" fmla="*/ 1092626 w 2482948"/>
              <a:gd name="connsiteY32487" fmla="*/ 98379 h 2128862"/>
              <a:gd name="connsiteX32488" fmla="*/ 1078942 w 2482948"/>
              <a:gd name="connsiteY32488" fmla="*/ 93552 h 2128862"/>
              <a:gd name="connsiteX32489" fmla="*/ 985474 w 2482948"/>
              <a:gd name="connsiteY32489" fmla="*/ 80916 h 2128862"/>
              <a:gd name="connsiteX32490" fmla="*/ 987839 w 2482948"/>
              <a:gd name="connsiteY32490" fmla="*/ 82606 h 2128862"/>
              <a:gd name="connsiteX32491" fmla="*/ 991094 w 2482948"/>
              <a:gd name="connsiteY32491" fmla="*/ 84932 h 2128862"/>
              <a:gd name="connsiteX32492" fmla="*/ 994553 w 2482948"/>
              <a:gd name="connsiteY32492" fmla="*/ 85066 h 2128862"/>
              <a:gd name="connsiteX32493" fmla="*/ 998161 w 2482948"/>
              <a:gd name="connsiteY32493" fmla="*/ 85206 h 2128862"/>
              <a:gd name="connsiteX32494" fmla="*/ 1014957 w 2482948"/>
              <a:gd name="connsiteY32494" fmla="*/ 87662 h 2128862"/>
              <a:gd name="connsiteX32495" fmla="*/ 1012737 w 2482948"/>
              <a:gd name="connsiteY32495" fmla="*/ 84900 h 2128862"/>
              <a:gd name="connsiteX32496" fmla="*/ 1012704 w 2482948"/>
              <a:gd name="connsiteY32496" fmla="*/ 84858 h 2128862"/>
              <a:gd name="connsiteX32497" fmla="*/ 989206 w 2482948"/>
              <a:gd name="connsiteY32497" fmla="*/ 81456 h 2128862"/>
              <a:gd name="connsiteX32498" fmla="*/ 985831 w 2482948"/>
              <a:gd name="connsiteY32498" fmla="*/ 80967 h 2128862"/>
              <a:gd name="connsiteX32499" fmla="*/ 798314 w 2482948"/>
              <a:gd name="connsiteY32499" fmla="*/ 80824 h 2128862"/>
              <a:gd name="connsiteX32500" fmla="*/ 798044 w 2482948"/>
              <a:gd name="connsiteY32500" fmla="*/ 80844 h 2128862"/>
              <a:gd name="connsiteX32501" fmla="*/ 795850 w 2482948"/>
              <a:gd name="connsiteY32501" fmla="*/ 81459 h 2128862"/>
              <a:gd name="connsiteX32502" fmla="*/ 795852 w 2482948"/>
              <a:gd name="connsiteY32502" fmla="*/ 81464 h 2128862"/>
              <a:gd name="connsiteX32503" fmla="*/ 795871 w 2482948"/>
              <a:gd name="connsiteY32503" fmla="*/ 81514 h 2128862"/>
              <a:gd name="connsiteX32504" fmla="*/ 796061 w 2482948"/>
              <a:gd name="connsiteY32504" fmla="*/ 82016 h 2128862"/>
              <a:gd name="connsiteX32505" fmla="*/ 795943 w 2482948"/>
              <a:gd name="connsiteY32505" fmla="*/ 93555 h 2128862"/>
              <a:gd name="connsiteX32506" fmla="*/ 799177 w 2482948"/>
              <a:gd name="connsiteY32506" fmla="*/ 92578 h 2128862"/>
              <a:gd name="connsiteX32507" fmla="*/ 801891 w 2482948"/>
              <a:gd name="connsiteY32507" fmla="*/ 91757 h 2128862"/>
              <a:gd name="connsiteX32508" fmla="*/ 801867 w 2482948"/>
              <a:gd name="connsiteY32508" fmla="*/ 91322 h 2128862"/>
              <a:gd name="connsiteX32509" fmla="*/ 801798 w 2482948"/>
              <a:gd name="connsiteY32509" fmla="*/ 90092 h 2128862"/>
              <a:gd name="connsiteX32510" fmla="*/ 801731 w 2482948"/>
              <a:gd name="connsiteY32510" fmla="*/ 88893 h 2128862"/>
              <a:gd name="connsiteX32511" fmla="*/ 808438 w 2482948"/>
              <a:gd name="connsiteY32511" fmla="*/ 80062 h 2128862"/>
              <a:gd name="connsiteX32512" fmla="*/ 803413 w 2482948"/>
              <a:gd name="connsiteY32512" fmla="*/ 80440 h 2128862"/>
              <a:gd name="connsiteX32513" fmla="*/ 806351 w 2482948"/>
              <a:gd name="connsiteY32513" fmla="*/ 87032 h 2128862"/>
              <a:gd name="connsiteX32514" fmla="*/ 806440 w 2482948"/>
              <a:gd name="connsiteY32514" fmla="*/ 88569 h 2128862"/>
              <a:gd name="connsiteX32515" fmla="*/ 806531 w 2482948"/>
              <a:gd name="connsiteY32515" fmla="*/ 90148 h 2128862"/>
              <a:gd name="connsiteX32516" fmla="*/ 806583 w 2482948"/>
              <a:gd name="connsiteY32516" fmla="*/ 91059 h 2128862"/>
              <a:gd name="connsiteX32517" fmla="*/ 811646 w 2482948"/>
              <a:gd name="connsiteY32517" fmla="*/ 90509 h 2128862"/>
              <a:gd name="connsiteX32518" fmla="*/ 1019356 w 2482948"/>
              <a:gd name="connsiteY32518" fmla="*/ 79987 h 2128862"/>
              <a:gd name="connsiteX32519" fmla="*/ 1019763 w 2482948"/>
              <a:gd name="connsiteY32519" fmla="*/ 80292 h 2128862"/>
              <a:gd name="connsiteX32520" fmla="*/ 1021701 w 2482948"/>
              <a:gd name="connsiteY32520" fmla="*/ 82416 h 2128862"/>
              <a:gd name="connsiteX32521" fmla="*/ 1022149 w 2482948"/>
              <a:gd name="connsiteY32521" fmla="*/ 82499 h 2128862"/>
              <a:gd name="connsiteX32522" fmla="*/ 1023869 w 2482948"/>
              <a:gd name="connsiteY32522" fmla="*/ 82817 h 2128862"/>
              <a:gd name="connsiteX32523" fmla="*/ 1024215 w 2482948"/>
              <a:gd name="connsiteY32523" fmla="*/ 82333 h 2128862"/>
              <a:gd name="connsiteX32524" fmla="*/ 1024621 w 2482948"/>
              <a:gd name="connsiteY32524" fmla="*/ 81763 h 2128862"/>
              <a:gd name="connsiteX32525" fmla="*/ 1024976 w 2482948"/>
              <a:gd name="connsiteY32525" fmla="*/ 81267 h 2128862"/>
              <a:gd name="connsiteX32526" fmla="*/ 746454 w 2482948"/>
              <a:gd name="connsiteY32526" fmla="*/ 79708 h 2128862"/>
              <a:gd name="connsiteX32527" fmla="*/ 730899 w 2482948"/>
              <a:gd name="connsiteY32527" fmla="*/ 100140 h 2128862"/>
              <a:gd name="connsiteX32528" fmla="*/ 735336 w 2482948"/>
              <a:gd name="connsiteY32528" fmla="*/ 97438 h 2128862"/>
              <a:gd name="connsiteX32529" fmla="*/ 736332 w 2482948"/>
              <a:gd name="connsiteY32529" fmla="*/ 95850 h 2128862"/>
              <a:gd name="connsiteX32530" fmla="*/ 740365 w 2482948"/>
              <a:gd name="connsiteY32530" fmla="*/ 89418 h 2128862"/>
              <a:gd name="connsiteX32531" fmla="*/ 817874 w 2482948"/>
              <a:gd name="connsiteY32531" fmla="*/ 79357 h 2128862"/>
              <a:gd name="connsiteX32532" fmla="*/ 816382 w 2482948"/>
              <a:gd name="connsiteY32532" fmla="*/ 79465 h 2128862"/>
              <a:gd name="connsiteX32533" fmla="*/ 813263 w 2482948"/>
              <a:gd name="connsiteY32533" fmla="*/ 79699 h 2128862"/>
              <a:gd name="connsiteX32534" fmla="*/ 816523 w 2482948"/>
              <a:gd name="connsiteY32534" fmla="*/ 89980 h 2128862"/>
              <a:gd name="connsiteX32535" fmla="*/ 820655 w 2482948"/>
              <a:gd name="connsiteY32535" fmla="*/ 89531 h 2128862"/>
              <a:gd name="connsiteX32536" fmla="*/ 821440 w 2482948"/>
              <a:gd name="connsiteY32536" fmla="*/ 89447 h 2128862"/>
              <a:gd name="connsiteX32537" fmla="*/ 819635 w 2482948"/>
              <a:gd name="connsiteY32537" fmla="*/ 84339 h 2128862"/>
              <a:gd name="connsiteX32538" fmla="*/ 826772 w 2482948"/>
              <a:gd name="connsiteY32538" fmla="*/ 78714 h 2128862"/>
              <a:gd name="connsiteX32539" fmla="*/ 825597 w 2482948"/>
              <a:gd name="connsiteY32539" fmla="*/ 78799 h 2128862"/>
              <a:gd name="connsiteX32540" fmla="*/ 824189 w 2482948"/>
              <a:gd name="connsiteY32540" fmla="*/ 78901 h 2128862"/>
              <a:gd name="connsiteX32541" fmla="*/ 822719 w 2482948"/>
              <a:gd name="connsiteY32541" fmla="*/ 79007 h 2128862"/>
              <a:gd name="connsiteX32542" fmla="*/ 826325 w 2482948"/>
              <a:gd name="connsiteY32542" fmla="*/ 88924 h 2128862"/>
              <a:gd name="connsiteX32543" fmla="*/ 832237 w 2482948"/>
              <a:gd name="connsiteY32543" fmla="*/ 88291 h 2128862"/>
              <a:gd name="connsiteX32544" fmla="*/ 832257 w 2482948"/>
              <a:gd name="connsiteY32544" fmla="*/ 88289 h 2128862"/>
              <a:gd name="connsiteX32545" fmla="*/ 831027 w 2482948"/>
              <a:gd name="connsiteY32545" fmla="*/ 85138 h 2128862"/>
              <a:gd name="connsiteX32546" fmla="*/ 830004 w 2482948"/>
              <a:gd name="connsiteY32546" fmla="*/ 82517 h 2128862"/>
              <a:gd name="connsiteX32547" fmla="*/ 1012477 w 2482948"/>
              <a:gd name="connsiteY32547" fmla="*/ 78421 h 2128862"/>
              <a:gd name="connsiteX32548" fmla="*/ 1012690 w 2482948"/>
              <a:gd name="connsiteY32548" fmla="*/ 78673 h 2128862"/>
              <a:gd name="connsiteX32549" fmla="*/ 1013379 w 2482948"/>
              <a:gd name="connsiteY32549" fmla="*/ 79489 h 2128862"/>
              <a:gd name="connsiteX32550" fmla="*/ 1014767 w 2482948"/>
              <a:gd name="connsiteY32550" fmla="*/ 81133 h 2128862"/>
              <a:gd name="connsiteX32551" fmla="*/ 1014844 w 2482948"/>
              <a:gd name="connsiteY32551" fmla="*/ 81147 h 2128862"/>
              <a:gd name="connsiteX32552" fmla="*/ 1014909 w 2482948"/>
              <a:gd name="connsiteY32552" fmla="*/ 81159 h 2128862"/>
              <a:gd name="connsiteX32553" fmla="*/ 1016251 w 2482948"/>
              <a:gd name="connsiteY32553" fmla="*/ 79280 h 2128862"/>
              <a:gd name="connsiteX32554" fmla="*/ 833610 w 2482948"/>
              <a:gd name="connsiteY32554" fmla="*/ 78382 h 2128862"/>
              <a:gd name="connsiteX32555" fmla="*/ 832718 w 2482948"/>
              <a:gd name="connsiteY32555" fmla="*/ 78421 h 2128862"/>
              <a:gd name="connsiteX32556" fmla="*/ 833718 w 2482948"/>
              <a:gd name="connsiteY32556" fmla="*/ 79581 h 2128862"/>
              <a:gd name="connsiteX32557" fmla="*/ 834343 w 2482948"/>
              <a:gd name="connsiteY32557" fmla="*/ 81160 h 2128862"/>
              <a:gd name="connsiteX32558" fmla="*/ 836215 w 2482948"/>
              <a:gd name="connsiteY32558" fmla="*/ 85885 h 2128862"/>
              <a:gd name="connsiteX32559" fmla="*/ 837037 w 2482948"/>
              <a:gd name="connsiteY32559" fmla="*/ 87963 h 2128862"/>
              <a:gd name="connsiteX32560" fmla="*/ 837478 w 2482948"/>
              <a:gd name="connsiteY32560" fmla="*/ 87933 h 2128862"/>
              <a:gd name="connsiteX32561" fmla="*/ 840337 w 2482948"/>
              <a:gd name="connsiteY32561" fmla="*/ 87738 h 2128862"/>
              <a:gd name="connsiteX32562" fmla="*/ 950749 w 2482948"/>
              <a:gd name="connsiteY32562" fmla="*/ 77928 h 2128862"/>
              <a:gd name="connsiteX32563" fmla="*/ 960057 w 2482948"/>
              <a:gd name="connsiteY32563" fmla="*/ 82774 h 2128862"/>
              <a:gd name="connsiteX32564" fmla="*/ 961243 w 2482948"/>
              <a:gd name="connsiteY32564" fmla="*/ 83776 h 2128862"/>
              <a:gd name="connsiteX32565" fmla="*/ 961275 w 2482948"/>
              <a:gd name="connsiteY32565" fmla="*/ 83777 h 2128862"/>
              <a:gd name="connsiteX32566" fmla="*/ 966606 w 2482948"/>
              <a:gd name="connsiteY32566" fmla="*/ 83984 h 2128862"/>
              <a:gd name="connsiteX32567" fmla="*/ 956618 w 2482948"/>
              <a:gd name="connsiteY32567" fmla="*/ 78807 h 2128862"/>
              <a:gd name="connsiteX32568" fmla="*/ 955551 w 2482948"/>
              <a:gd name="connsiteY32568" fmla="*/ 78254 h 2128862"/>
              <a:gd name="connsiteX32569" fmla="*/ 955346 w 2482948"/>
              <a:gd name="connsiteY32569" fmla="*/ 78148 h 2128862"/>
              <a:gd name="connsiteX32570" fmla="*/ 955190 w 2482948"/>
              <a:gd name="connsiteY32570" fmla="*/ 78140 h 2128862"/>
              <a:gd name="connsiteX32571" fmla="*/ 954461 w 2482948"/>
              <a:gd name="connsiteY32571" fmla="*/ 78106 h 2128862"/>
              <a:gd name="connsiteX32572" fmla="*/ 846310 w 2482948"/>
              <a:gd name="connsiteY32572" fmla="*/ 77818 h 2128862"/>
              <a:gd name="connsiteX32573" fmla="*/ 841753 w 2482948"/>
              <a:gd name="connsiteY32573" fmla="*/ 78020 h 2128862"/>
              <a:gd name="connsiteX32574" fmla="*/ 848212 w 2482948"/>
              <a:gd name="connsiteY32574" fmla="*/ 87201 h 2128862"/>
              <a:gd name="connsiteX32575" fmla="*/ 852925 w 2482948"/>
              <a:gd name="connsiteY32575" fmla="*/ 86880 h 2128862"/>
              <a:gd name="connsiteX32576" fmla="*/ 852891 w 2482948"/>
              <a:gd name="connsiteY32576" fmla="*/ 86833 h 2128862"/>
              <a:gd name="connsiteX32577" fmla="*/ 852490 w 2482948"/>
              <a:gd name="connsiteY32577" fmla="*/ 86283 h 2128862"/>
              <a:gd name="connsiteX32578" fmla="*/ 856607 w 2482948"/>
              <a:gd name="connsiteY32578" fmla="*/ 77360 h 2128862"/>
              <a:gd name="connsiteX32579" fmla="*/ 854335 w 2482948"/>
              <a:gd name="connsiteY32579" fmla="*/ 77461 h 2128862"/>
              <a:gd name="connsiteX32580" fmla="*/ 852833 w 2482948"/>
              <a:gd name="connsiteY32580" fmla="*/ 77528 h 2128862"/>
              <a:gd name="connsiteX32581" fmla="*/ 852132 w 2482948"/>
              <a:gd name="connsiteY32581" fmla="*/ 77559 h 2128862"/>
              <a:gd name="connsiteX32582" fmla="*/ 852146 w 2482948"/>
              <a:gd name="connsiteY32582" fmla="*/ 77578 h 2128862"/>
              <a:gd name="connsiteX32583" fmla="*/ 855857 w 2482948"/>
              <a:gd name="connsiteY32583" fmla="*/ 82702 h 2128862"/>
              <a:gd name="connsiteX32584" fmla="*/ 858601 w 2482948"/>
              <a:gd name="connsiteY32584" fmla="*/ 86492 h 2128862"/>
              <a:gd name="connsiteX32585" fmla="*/ 859500 w 2482948"/>
              <a:gd name="connsiteY32585" fmla="*/ 86431 h 2128862"/>
              <a:gd name="connsiteX32586" fmla="*/ 864154 w 2482948"/>
              <a:gd name="connsiteY32586" fmla="*/ 86114 h 2128862"/>
              <a:gd name="connsiteX32587" fmla="*/ 935386 w 2482948"/>
              <a:gd name="connsiteY32587" fmla="*/ 77194 h 2128862"/>
              <a:gd name="connsiteX32588" fmla="*/ 935525 w 2482948"/>
              <a:gd name="connsiteY32588" fmla="*/ 77278 h 2128862"/>
              <a:gd name="connsiteX32589" fmla="*/ 940390 w 2482948"/>
              <a:gd name="connsiteY32589" fmla="*/ 80198 h 2128862"/>
              <a:gd name="connsiteX32590" fmla="*/ 945323 w 2482948"/>
              <a:gd name="connsiteY32590" fmla="*/ 83159 h 2128862"/>
              <a:gd name="connsiteX32591" fmla="*/ 951738 w 2482948"/>
              <a:gd name="connsiteY32591" fmla="*/ 83408 h 2128862"/>
              <a:gd name="connsiteX32592" fmla="*/ 951385 w 2482948"/>
              <a:gd name="connsiteY32592" fmla="*/ 83211 h 2128862"/>
              <a:gd name="connsiteX32593" fmla="*/ 950531 w 2482948"/>
              <a:gd name="connsiteY32593" fmla="*/ 82735 h 2128862"/>
              <a:gd name="connsiteX32594" fmla="*/ 941084 w 2482948"/>
              <a:gd name="connsiteY32594" fmla="*/ 77466 h 2128862"/>
              <a:gd name="connsiteX32595" fmla="*/ 867163 w 2482948"/>
              <a:gd name="connsiteY32595" fmla="*/ 76891 h 2128862"/>
              <a:gd name="connsiteX32596" fmla="*/ 866977 w 2482948"/>
              <a:gd name="connsiteY32596" fmla="*/ 76900 h 2128862"/>
              <a:gd name="connsiteX32597" fmla="*/ 866055 w 2482948"/>
              <a:gd name="connsiteY32597" fmla="*/ 76941 h 2128862"/>
              <a:gd name="connsiteX32598" fmla="*/ 861763 w 2482948"/>
              <a:gd name="connsiteY32598" fmla="*/ 77131 h 2128862"/>
              <a:gd name="connsiteX32599" fmla="*/ 869236 w 2482948"/>
              <a:gd name="connsiteY32599" fmla="*/ 85767 h 2128862"/>
              <a:gd name="connsiteX32600" fmla="*/ 869881 w 2482948"/>
              <a:gd name="connsiteY32600" fmla="*/ 85723 h 2128862"/>
              <a:gd name="connsiteX32601" fmla="*/ 875468 w 2482948"/>
              <a:gd name="connsiteY32601" fmla="*/ 85342 h 2128862"/>
              <a:gd name="connsiteX32602" fmla="*/ 870410 w 2482948"/>
              <a:gd name="connsiteY32602" fmla="*/ 79274 h 2128862"/>
              <a:gd name="connsiteX32603" fmla="*/ 870034 w 2482948"/>
              <a:gd name="connsiteY32603" fmla="*/ 78998 h 2128862"/>
              <a:gd name="connsiteX32604" fmla="*/ 873358 w 2482948"/>
              <a:gd name="connsiteY32604" fmla="*/ 76616 h 2128862"/>
              <a:gd name="connsiteX32605" fmla="*/ 873335 w 2482948"/>
              <a:gd name="connsiteY32605" fmla="*/ 76617 h 2128862"/>
              <a:gd name="connsiteX32606" fmla="*/ 873005 w 2482948"/>
              <a:gd name="connsiteY32606" fmla="*/ 76632 h 2128862"/>
              <a:gd name="connsiteX32607" fmla="*/ 880756 w 2482948"/>
              <a:gd name="connsiteY32607" fmla="*/ 84981 h 2128862"/>
              <a:gd name="connsiteX32608" fmla="*/ 884211 w 2482948"/>
              <a:gd name="connsiteY32608" fmla="*/ 84745 h 2128862"/>
              <a:gd name="connsiteX32609" fmla="*/ 921504 w 2482948"/>
              <a:gd name="connsiteY32609" fmla="*/ 76530 h 2128862"/>
              <a:gd name="connsiteX32610" fmla="*/ 922586 w 2482948"/>
              <a:gd name="connsiteY32610" fmla="*/ 77232 h 2128862"/>
              <a:gd name="connsiteX32611" fmla="*/ 930294 w 2482948"/>
              <a:gd name="connsiteY32611" fmla="*/ 82230 h 2128862"/>
              <a:gd name="connsiteX32612" fmla="*/ 930864 w 2482948"/>
              <a:gd name="connsiteY32612" fmla="*/ 82599 h 2128862"/>
              <a:gd name="connsiteX32613" fmla="*/ 934107 w 2482948"/>
              <a:gd name="connsiteY32613" fmla="*/ 82725 h 2128862"/>
              <a:gd name="connsiteX32614" fmla="*/ 934884 w 2482948"/>
              <a:gd name="connsiteY32614" fmla="*/ 82755 h 2128862"/>
              <a:gd name="connsiteX32615" fmla="*/ 928863 w 2482948"/>
              <a:gd name="connsiteY32615" fmla="*/ 79131 h 2128862"/>
              <a:gd name="connsiteX32616" fmla="*/ 924805 w 2482948"/>
              <a:gd name="connsiteY32616" fmla="*/ 76688 h 2128862"/>
              <a:gd name="connsiteX32617" fmla="*/ 883974 w 2482948"/>
              <a:gd name="connsiteY32617" fmla="*/ 76145 h 2128862"/>
              <a:gd name="connsiteX32618" fmla="*/ 883561 w 2482948"/>
              <a:gd name="connsiteY32618" fmla="*/ 76163 h 2128862"/>
              <a:gd name="connsiteX32619" fmla="*/ 883021 w 2482948"/>
              <a:gd name="connsiteY32619" fmla="*/ 76187 h 2128862"/>
              <a:gd name="connsiteX32620" fmla="*/ 892077 w 2482948"/>
              <a:gd name="connsiteY32620" fmla="*/ 84209 h 2128862"/>
              <a:gd name="connsiteX32621" fmla="*/ 895133 w 2482948"/>
              <a:gd name="connsiteY32621" fmla="*/ 84000 h 2128862"/>
              <a:gd name="connsiteX32622" fmla="*/ 895681 w 2482948"/>
              <a:gd name="connsiteY32622" fmla="*/ 83963 h 2128862"/>
              <a:gd name="connsiteX32623" fmla="*/ 893345 w 2482948"/>
              <a:gd name="connsiteY32623" fmla="*/ 82403 h 2128862"/>
              <a:gd name="connsiteX32624" fmla="*/ 890958 w 2482948"/>
              <a:gd name="connsiteY32624" fmla="*/ 80809 h 2128862"/>
              <a:gd name="connsiteX32625" fmla="*/ 907363 w 2482948"/>
              <a:gd name="connsiteY32625" fmla="*/ 75854 h 2128862"/>
              <a:gd name="connsiteX32626" fmla="*/ 913034 w 2482948"/>
              <a:gd name="connsiteY32626" fmla="*/ 79853 h 2128862"/>
              <a:gd name="connsiteX32627" fmla="*/ 915905 w 2482948"/>
              <a:gd name="connsiteY32627" fmla="*/ 81877 h 2128862"/>
              <a:gd name="connsiteX32628" fmla="*/ 916818 w 2482948"/>
              <a:gd name="connsiteY32628" fmla="*/ 82521 h 2128862"/>
              <a:gd name="connsiteX32629" fmla="*/ 921173 w 2482948"/>
              <a:gd name="connsiteY32629" fmla="*/ 82224 h 2128862"/>
              <a:gd name="connsiteX32630" fmla="*/ 922441 w 2482948"/>
              <a:gd name="connsiteY32630" fmla="*/ 82273 h 2128862"/>
              <a:gd name="connsiteX32631" fmla="*/ 917979 w 2482948"/>
              <a:gd name="connsiteY32631" fmla="*/ 78583 h 2128862"/>
              <a:gd name="connsiteX32632" fmla="*/ 913650 w 2482948"/>
              <a:gd name="connsiteY32632" fmla="*/ 76279 h 2128862"/>
              <a:gd name="connsiteX32633" fmla="*/ 913394 w 2482948"/>
              <a:gd name="connsiteY32633" fmla="*/ 76143 h 2128862"/>
              <a:gd name="connsiteX32634" fmla="*/ 899251 w 2482948"/>
              <a:gd name="connsiteY32634" fmla="*/ 75466 h 2128862"/>
              <a:gd name="connsiteX32635" fmla="*/ 894818 w 2482948"/>
              <a:gd name="connsiteY32635" fmla="*/ 75663 h 2128862"/>
              <a:gd name="connsiteX32636" fmla="*/ 899495 w 2482948"/>
              <a:gd name="connsiteY32636" fmla="*/ 79344 h 2128862"/>
              <a:gd name="connsiteX32637" fmla="*/ 904591 w 2482948"/>
              <a:gd name="connsiteY32637" fmla="*/ 83355 h 2128862"/>
              <a:gd name="connsiteX32638" fmla="*/ 910176 w 2482948"/>
              <a:gd name="connsiteY32638" fmla="*/ 82974 h 2128862"/>
              <a:gd name="connsiteX32639" fmla="*/ 908052 w 2482948"/>
              <a:gd name="connsiteY32639" fmla="*/ 81070 h 2128862"/>
              <a:gd name="connsiteX32640" fmla="*/ 905891 w 2482948"/>
              <a:gd name="connsiteY32640" fmla="*/ 79134 h 2128862"/>
              <a:gd name="connsiteX32641" fmla="*/ 899501 w 2482948"/>
              <a:gd name="connsiteY32641" fmla="*/ 75478 h 2128862"/>
              <a:gd name="connsiteX32642" fmla="*/ 755478 w 2482948"/>
              <a:gd name="connsiteY32642" fmla="*/ 75026 h 2128862"/>
              <a:gd name="connsiteX32643" fmla="*/ 754831 w 2482948"/>
              <a:gd name="connsiteY32643" fmla="*/ 75197 h 2128862"/>
              <a:gd name="connsiteX32644" fmla="*/ 751988 w 2482948"/>
              <a:gd name="connsiteY32644" fmla="*/ 79878 h 2128862"/>
              <a:gd name="connsiteX32645" fmla="*/ 742770 w 2482948"/>
              <a:gd name="connsiteY32645" fmla="*/ 94527 h 2128862"/>
              <a:gd name="connsiteX32646" fmla="*/ 743512 w 2482948"/>
              <a:gd name="connsiteY32646" fmla="*/ 94278 h 2128862"/>
              <a:gd name="connsiteX32647" fmla="*/ 746863 w 2482948"/>
              <a:gd name="connsiteY32647" fmla="*/ 92592 h 2128862"/>
              <a:gd name="connsiteX32648" fmla="*/ 751436 w 2482948"/>
              <a:gd name="connsiteY32648" fmla="*/ 82775 h 2128862"/>
              <a:gd name="connsiteX32649" fmla="*/ 762343 w 2482948"/>
              <a:gd name="connsiteY32649" fmla="*/ 73217 h 2128862"/>
              <a:gd name="connsiteX32650" fmla="*/ 759973 w 2482948"/>
              <a:gd name="connsiteY32650" fmla="*/ 73842 h 2128862"/>
              <a:gd name="connsiteX32651" fmla="*/ 755020 w 2482948"/>
              <a:gd name="connsiteY32651" fmla="*/ 84704 h 2128862"/>
              <a:gd name="connsiteX32652" fmla="*/ 752707 w 2482948"/>
              <a:gd name="connsiteY32652" fmla="*/ 89652 h 2128862"/>
              <a:gd name="connsiteX32653" fmla="*/ 756578 w 2482948"/>
              <a:gd name="connsiteY32653" fmla="*/ 87704 h 2128862"/>
              <a:gd name="connsiteX32654" fmla="*/ 769307 w 2482948"/>
              <a:gd name="connsiteY32654" fmla="*/ 71382 h 2128862"/>
              <a:gd name="connsiteX32655" fmla="*/ 767530 w 2482948"/>
              <a:gd name="connsiteY32655" fmla="*/ 71850 h 2128862"/>
              <a:gd name="connsiteX32656" fmla="*/ 762171 w 2482948"/>
              <a:gd name="connsiteY32656" fmla="*/ 85759 h 2128862"/>
              <a:gd name="connsiteX32657" fmla="*/ 765508 w 2482948"/>
              <a:gd name="connsiteY32657" fmla="*/ 84852 h 2128862"/>
              <a:gd name="connsiteX32658" fmla="*/ 769310 w 2482948"/>
              <a:gd name="connsiteY32658" fmla="*/ 71432 h 2128862"/>
              <a:gd name="connsiteX32659" fmla="*/ 769308 w 2482948"/>
              <a:gd name="connsiteY32659" fmla="*/ 71406 h 2128862"/>
              <a:gd name="connsiteX32660" fmla="*/ 769307 w 2482948"/>
              <a:gd name="connsiteY32660" fmla="*/ 71385 h 2128862"/>
              <a:gd name="connsiteX32661" fmla="*/ 963531 w 2482948"/>
              <a:gd name="connsiteY32661" fmla="*/ 70369 h 2128862"/>
              <a:gd name="connsiteX32662" fmla="*/ 964407 w 2482948"/>
              <a:gd name="connsiteY32662" fmla="*/ 70760 h 2128862"/>
              <a:gd name="connsiteX32663" fmla="*/ 976260 w 2482948"/>
              <a:gd name="connsiteY32663" fmla="*/ 76051 h 2128862"/>
              <a:gd name="connsiteX32664" fmla="*/ 976640 w 2482948"/>
              <a:gd name="connsiteY32664" fmla="*/ 76220 h 2128862"/>
              <a:gd name="connsiteX32665" fmla="*/ 996444 w 2482948"/>
              <a:gd name="connsiteY32665" fmla="*/ 77742 h 2128862"/>
              <a:gd name="connsiteX32666" fmla="*/ 1004656 w 2482948"/>
              <a:gd name="connsiteY32666" fmla="*/ 79261 h 2128862"/>
              <a:gd name="connsiteX32667" fmla="*/ 1007931 w 2482948"/>
              <a:gd name="connsiteY32667" fmla="*/ 79867 h 2128862"/>
              <a:gd name="connsiteX32668" fmla="*/ 1006525 w 2482948"/>
              <a:gd name="connsiteY32668" fmla="*/ 78501 h 2128862"/>
              <a:gd name="connsiteX32669" fmla="*/ 1007406 w 2482948"/>
              <a:gd name="connsiteY32669" fmla="*/ 77267 h 2128862"/>
              <a:gd name="connsiteX32670" fmla="*/ 996038 w 2482948"/>
              <a:gd name="connsiteY32670" fmla="*/ 74679 h 2128862"/>
              <a:gd name="connsiteX32671" fmla="*/ 972376 w 2482948"/>
              <a:gd name="connsiteY32671" fmla="*/ 71038 h 2128862"/>
              <a:gd name="connsiteX32672" fmla="*/ 774793 w 2482948"/>
              <a:gd name="connsiteY32672" fmla="*/ 69936 h 2128862"/>
              <a:gd name="connsiteX32673" fmla="*/ 774409 w 2482948"/>
              <a:gd name="connsiteY32673" fmla="*/ 70037 h 2128862"/>
              <a:gd name="connsiteX32674" fmla="*/ 774411 w 2482948"/>
              <a:gd name="connsiteY32674" fmla="*/ 70053 h 2128862"/>
              <a:gd name="connsiteX32675" fmla="*/ 770712 w 2482948"/>
              <a:gd name="connsiteY32675" fmla="*/ 83437 h 2128862"/>
              <a:gd name="connsiteX32676" fmla="*/ 774272 w 2482948"/>
              <a:gd name="connsiteY32676" fmla="*/ 82469 h 2128862"/>
              <a:gd name="connsiteX32677" fmla="*/ 774574 w 2482948"/>
              <a:gd name="connsiteY32677" fmla="*/ 80833 h 2128862"/>
              <a:gd name="connsiteX32678" fmla="*/ 775619 w 2482948"/>
              <a:gd name="connsiteY32678" fmla="*/ 75172 h 2128862"/>
              <a:gd name="connsiteX32679" fmla="*/ 758787 w 2482948"/>
              <a:gd name="connsiteY32679" fmla="*/ 68683 h 2128862"/>
              <a:gd name="connsiteX32680" fmla="*/ 758779 w 2482948"/>
              <a:gd name="connsiteY32680" fmla="*/ 68697 h 2128862"/>
              <a:gd name="connsiteX32681" fmla="*/ 758780 w 2482948"/>
              <a:gd name="connsiteY32681" fmla="*/ 68697 h 2128862"/>
              <a:gd name="connsiteX32682" fmla="*/ 779704 w 2482948"/>
              <a:gd name="connsiteY32682" fmla="*/ 68641 h 2128862"/>
              <a:gd name="connsiteX32683" fmla="*/ 779464 w 2482948"/>
              <a:gd name="connsiteY32683" fmla="*/ 68705 h 2128862"/>
              <a:gd name="connsiteX32684" fmla="*/ 779637 w 2482948"/>
              <a:gd name="connsiteY32684" fmla="*/ 69479 h 2128862"/>
              <a:gd name="connsiteX32685" fmla="*/ 779789 w 2482948"/>
              <a:gd name="connsiteY32685" fmla="*/ 70158 h 2128862"/>
              <a:gd name="connsiteX32686" fmla="*/ 780445 w 2482948"/>
              <a:gd name="connsiteY32686" fmla="*/ 73087 h 2128862"/>
              <a:gd name="connsiteX32687" fmla="*/ 779030 w 2482948"/>
              <a:gd name="connsiteY32687" fmla="*/ 81175 h 2128862"/>
              <a:gd name="connsiteX32688" fmla="*/ 779151 w 2482948"/>
              <a:gd name="connsiteY32688" fmla="*/ 81142 h 2128862"/>
              <a:gd name="connsiteX32689" fmla="*/ 782456 w 2482948"/>
              <a:gd name="connsiteY32689" fmla="*/ 80244 h 2128862"/>
              <a:gd name="connsiteX32690" fmla="*/ 782512 w 2482948"/>
              <a:gd name="connsiteY32690" fmla="*/ 79637 h 2128862"/>
              <a:gd name="connsiteX32691" fmla="*/ 782389 w 2482948"/>
              <a:gd name="connsiteY32691" fmla="*/ 79156 h 2128862"/>
              <a:gd name="connsiteX32692" fmla="*/ 931584 w 2482948"/>
              <a:gd name="connsiteY32692" fmla="*/ 67952 h 2128862"/>
              <a:gd name="connsiteX32693" fmla="*/ 942417 w 2482948"/>
              <a:gd name="connsiteY32693" fmla="*/ 73591 h 2128862"/>
              <a:gd name="connsiteX32694" fmla="*/ 943636 w 2482948"/>
              <a:gd name="connsiteY32694" fmla="*/ 73685 h 2128862"/>
              <a:gd name="connsiteX32695" fmla="*/ 945661 w 2482948"/>
              <a:gd name="connsiteY32695" fmla="*/ 73840 h 2128862"/>
              <a:gd name="connsiteX32696" fmla="*/ 947016 w 2482948"/>
              <a:gd name="connsiteY32696" fmla="*/ 73831 h 2128862"/>
              <a:gd name="connsiteX32697" fmla="*/ 938109 w 2482948"/>
              <a:gd name="connsiteY32697" fmla="*/ 69216 h 2128862"/>
              <a:gd name="connsiteX32698" fmla="*/ 936946 w 2482948"/>
              <a:gd name="connsiteY32698" fmla="*/ 68613 h 2128862"/>
              <a:gd name="connsiteX32699" fmla="*/ 936370 w 2482948"/>
              <a:gd name="connsiteY32699" fmla="*/ 68314 h 2128862"/>
              <a:gd name="connsiteX32700" fmla="*/ 785594 w 2482948"/>
              <a:gd name="connsiteY32700" fmla="*/ 67089 h 2128862"/>
              <a:gd name="connsiteX32701" fmla="*/ 784822 w 2482948"/>
              <a:gd name="connsiteY32701" fmla="*/ 67292 h 2128862"/>
              <a:gd name="connsiteX32702" fmla="*/ 787821 w 2482948"/>
              <a:gd name="connsiteY32702" fmla="*/ 77069 h 2128862"/>
              <a:gd name="connsiteX32703" fmla="*/ 787760 w 2482948"/>
              <a:gd name="connsiteY32703" fmla="*/ 77759 h 2128862"/>
              <a:gd name="connsiteX32704" fmla="*/ 787665 w 2482948"/>
              <a:gd name="connsiteY32704" fmla="*/ 78827 h 2128862"/>
              <a:gd name="connsiteX32705" fmla="*/ 789456 w 2482948"/>
              <a:gd name="connsiteY32705" fmla="*/ 78340 h 2128862"/>
              <a:gd name="connsiteX32706" fmla="*/ 918322 w 2482948"/>
              <a:gd name="connsiteY32706" fmla="*/ 66949 h 2128862"/>
              <a:gd name="connsiteX32707" fmla="*/ 921975 w 2482948"/>
              <a:gd name="connsiteY32707" fmla="*/ 69143 h 2128862"/>
              <a:gd name="connsiteX32708" fmla="*/ 927473 w 2482948"/>
              <a:gd name="connsiteY32708" fmla="*/ 72443 h 2128862"/>
              <a:gd name="connsiteX32709" fmla="*/ 927852 w 2482948"/>
              <a:gd name="connsiteY32709" fmla="*/ 72472 h 2128862"/>
              <a:gd name="connsiteX32710" fmla="*/ 932812 w 2482948"/>
              <a:gd name="connsiteY32710" fmla="*/ 72853 h 2128862"/>
              <a:gd name="connsiteX32711" fmla="*/ 923767 w 2482948"/>
              <a:gd name="connsiteY32711" fmla="*/ 67809 h 2128862"/>
              <a:gd name="connsiteX32712" fmla="*/ 922838 w 2482948"/>
              <a:gd name="connsiteY32712" fmla="*/ 67291 h 2128862"/>
              <a:gd name="connsiteX32713" fmla="*/ 833818 w 2482948"/>
              <a:gd name="connsiteY32713" fmla="*/ 66741 h 2128862"/>
              <a:gd name="connsiteX32714" fmla="*/ 839106 w 2482948"/>
              <a:gd name="connsiteY32714" fmla="*/ 74257 h 2128862"/>
              <a:gd name="connsiteX32715" fmla="*/ 843604 w 2482948"/>
              <a:gd name="connsiteY32715" fmla="*/ 74110 h 2128862"/>
              <a:gd name="connsiteX32716" fmla="*/ 843252 w 2482948"/>
              <a:gd name="connsiteY32716" fmla="*/ 73628 h 2128862"/>
              <a:gd name="connsiteX32717" fmla="*/ 843224 w 2482948"/>
              <a:gd name="connsiteY32717" fmla="*/ 73590 h 2128862"/>
              <a:gd name="connsiteX32718" fmla="*/ 842771 w 2482948"/>
              <a:gd name="connsiteY32718" fmla="*/ 72968 h 2128862"/>
              <a:gd name="connsiteX32719" fmla="*/ 905197 w 2482948"/>
              <a:gd name="connsiteY32719" fmla="*/ 65956 h 2128862"/>
              <a:gd name="connsiteX32720" fmla="*/ 914211 w 2482948"/>
              <a:gd name="connsiteY32720" fmla="*/ 71801 h 2128862"/>
              <a:gd name="connsiteX32721" fmla="*/ 914779 w 2482948"/>
              <a:gd name="connsiteY32721" fmla="*/ 71783 h 2128862"/>
              <a:gd name="connsiteX32722" fmla="*/ 916559 w 2482948"/>
              <a:gd name="connsiteY32722" fmla="*/ 71725 h 2128862"/>
              <a:gd name="connsiteX32723" fmla="*/ 907232 w 2482948"/>
              <a:gd name="connsiteY32723" fmla="*/ 66110 h 2128862"/>
              <a:gd name="connsiteX32724" fmla="*/ 791804 w 2482948"/>
              <a:gd name="connsiteY32724" fmla="*/ 65452 h 2128862"/>
              <a:gd name="connsiteX32725" fmla="*/ 789974 w 2482948"/>
              <a:gd name="connsiteY32725" fmla="*/ 65935 h 2128862"/>
              <a:gd name="connsiteX32726" fmla="*/ 791366 w 2482948"/>
              <a:gd name="connsiteY32726" fmla="*/ 69612 h 2128862"/>
              <a:gd name="connsiteX32727" fmla="*/ 794183 w 2482948"/>
              <a:gd name="connsiteY32727" fmla="*/ 77055 h 2128862"/>
              <a:gd name="connsiteX32728" fmla="*/ 795420 w 2482948"/>
              <a:gd name="connsiteY32728" fmla="*/ 76719 h 2128862"/>
              <a:gd name="connsiteX32729" fmla="*/ 796456 w 2482948"/>
              <a:gd name="connsiteY32729" fmla="*/ 76437 h 2128862"/>
              <a:gd name="connsiteX32730" fmla="*/ 881493 w 2482948"/>
              <a:gd name="connsiteY32730" fmla="*/ 65177 h 2128862"/>
              <a:gd name="connsiteX32731" fmla="*/ 890880 w 2482948"/>
              <a:gd name="connsiteY32731" fmla="*/ 72564 h 2128862"/>
              <a:gd name="connsiteX32732" fmla="*/ 892136 w 2482948"/>
              <a:gd name="connsiteY32732" fmla="*/ 72523 h 2128862"/>
              <a:gd name="connsiteX32733" fmla="*/ 894216 w 2482948"/>
              <a:gd name="connsiteY32733" fmla="*/ 72455 h 2128862"/>
              <a:gd name="connsiteX32734" fmla="*/ 887286 w 2482948"/>
              <a:gd name="connsiteY32734" fmla="*/ 68491 h 2128862"/>
              <a:gd name="connsiteX32735" fmla="*/ 891897 w 2482948"/>
              <a:gd name="connsiteY32735" fmla="*/ 64950 h 2128862"/>
              <a:gd name="connsiteX32736" fmla="*/ 894338 w 2482948"/>
              <a:gd name="connsiteY32736" fmla="*/ 66671 h 2128862"/>
              <a:gd name="connsiteX32737" fmla="*/ 896005 w 2482948"/>
              <a:gd name="connsiteY32737" fmla="*/ 67847 h 2128862"/>
              <a:gd name="connsiteX32738" fmla="*/ 902173 w 2482948"/>
              <a:gd name="connsiteY32738" fmla="*/ 72195 h 2128862"/>
              <a:gd name="connsiteX32739" fmla="*/ 905564 w 2482948"/>
              <a:gd name="connsiteY32739" fmla="*/ 72084 h 2128862"/>
              <a:gd name="connsiteX32740" fmla="*/ 905758 w 2482948"/>
              <a:gd name="connsiteY32740" fmla="*/ 72078 h 2128862"/>
              <a:gd name="connsiteX32741" fmla="*/ 892446 w 2482948"/>
              <a:gd name="connsiteY32741" fmla="*/ 64992 h 2128862"/>
              <a:gd name="connsiteX32742" fmla="*/ 799886 w 2482948"/>
              <a:gd name="connsiteY32742" fmla="*/ 64844 h 2128862"/>
              <a:gd name="connsiteX32743" fmla="*/ 796545 w 2482948"/>
              <a:gd name="connsiteY32743" fmla="*/ 65034 h 2128862"/>
              <a:gd name="connsiteX32744" fmla="*/ 801362 w 2482948"/>
              <a:gd name="connsiteY32744" fmla="*/ 75840 h 2128862"/>
              <a:gd name="connsiteX32745" fmla="*/ 807000 w 2482948"/>
              <a:gd name="connsiteY32745" fmla="*/ 75381 h 2128862"/>
              <a:gd name="connsiteX32746" fmla="*/ 806903 w 2482948"/>
              <a:gd name="connsiteY32746" fmla="*/ 75065 h 2128862"/>
              <a:gd name="connsiteX32747" fmla="*/ 806434 w 2482948"/>
              <a:gd name="connsiteY32747" fmla="*/ 73536 h 2128862"/>
              <a:gd name="connsiteX32748" fmla="*/ 806452 w 2482948"/>
              <a:gd name="connsiteY32748" fmla="*/ 64472 h 2128862"/>
              <a:gd name="connsiteX32749" fmla="*/ 806357 w 2482948"/>
              <a:gd name="connsiteY32749" fmla="*/ 64477 h 2128862"/>
              <a:gd name="connsiteX32750" fmla="*/ 806101 w 2482948"/>
              <a:gd name="connsiteY32750" fmla="*/ 64492 h 2128862"/>
              <a:gd name="connsiteX32751" fmla="*/ 805594 w 2482948"/>
              <a:gd name="connsiteY32751" fmla="*/ 64520 h 2128862"/>
              <a:gd name="connsiteX32752" fmla="*/ 810402 w 2482948"/>
              <a:gd name="connsiteY32752" fmla="*/ 70679 h 2128862"/>
              <a:gd name="connsiteX32753" fmla="*/ 811770 w 2482948"/>
              <a:gd name="connsiteY32753" fmla="*/ 74993 h 2128862"/>
              <a:gd name="connsiteX32754" fmla="*/ 812737 w 2482948"/>
              <a:gd name="connsiteY32754" fmla="*/ 74914 h 2128862"/>
              <a:gd name="connsiteX32755" fmla="*/ 814790 w 2482948"/>
              <a:gd name="connsiteY32755" fmla="*/ 74747 h 2128862"/>
              <a:gd name="connsiteX32756" fmla="*/ 812467 w 2482948"/>
              <a:gd name="connsiteY32756" fmla="*/ 64159 h 2128862"/>
              <a:gd name="connsiteX32757" fmla="*/ 821106 w 2482948"/>
              <a:gd name="connsiteY32757" fmla="*/ 74572 h 2128862"/>
              <a:gd name="connsiteX32758" fmla="*/ 821116 w 2482948"/>
              <a:gd name="connsiteY32758" fmla="*/ 74598 h 2128862"/>
              <a:gd name="connsiteX32759" fmla="*/ 821131 w 2482948"/>
              <a:gd name="connsiteY32759" fmla="*/ 74640 h 2128862"/>
              <a:gd name="connsiteX32760" fmla="*/ 823309 w 2482948"/>
              <a:gd name="connsiteY32760" fmla="*/ 74640 h 2128862"/>
              <a:gd name="connsiteX32761" fmla="*/ 815077 w 2482948"/>
              <a:gd name="connsiteY32761" fmla="*/ 64954 h 2128862"/>
              <a:gd name="connsiteX32762" fmla="*/ 814402 w 2482948"/>
              <a:gd name="connsiteY32762" fmla="*/ 64159 h 2128862"/>
              <a:gd name="connsiteX32763" fmla="*/ 823374 w 2482948"/>
              <a:gd name="connsiteY32763" fmla="*/ 64146 h 2128862"/>
              <a:gd name="connsiteX32764" fmla="*/ 822861 w 2482948"/>
              <a:gd name="connsiteY32764" fmla="*/ 64159 h 2128862"/>
              <a:gd name="connsiteX32765" fmla="*/ 820419 w 2482948"/>
              <a:gd name="connsiteY32765" fmla="*/ 64159 h 2128862"/>
              <a:gd name="connsiteX32766" fmla="*/ 821906 w 2482948"/>
              <a:gd name="connsiteY32766" fmla="*/ 65884 h 2128862"/>
              <a:gd name="connsiteX32767" fmla="*/ 829401 w 2482948"/>
              <a:gd name="connsiteY32767" fmla="*/ 74575 h 2128862"/>
              <a:gd name="connsiteX32768" fmla="*/ 829990 w 2482948"/>
              <a:gd name="connsiteY32768" fmla="*/ 74556 h 2128862"/>
              <a:gd name="connsiteX32769" fmla="*/ 830839 w 2482948"/>
              <a:gd name="connsiteY32769" fmla="*/ 74528 h 2128862"/>
              <a:gd name="connsiteX32770" fmla="*/ 826031 w 2482948"/>
              <a:gd name="connsiteY32770" fmla="*/ 67841 h 2128862"/>
              <a:gd name="connsiteX32771" fmla="*/ 823449 w 2482948"/>
              <a:gd name="connsiteY32771" fmla="*/ 64250 h 2128862"/>
              <a:gd name="connsiteX32772" fmla="*/ 838772 w 2482948"/>
              <a:gd name="connsiteY32772" fmla="*/ 63760 h 2128862"/>
              <a:gd name="connsiteX32773" fmla="*/ 838220 w 2482948"/>
              <a:gd name="connsiteY32773" fmla="*/ 63774 h 2128862"/>
              <a:gd name="connsiteX32774" fmla="*/ 844028 w 2482948"/>
              <a:gd name="connsiteY32774" fmla="*/ 67911 h 2128862"/>
              <a:gd name="connsiteX32775" fmla="*/ 846338 w 2482948"/>
              <a:gd name="connsiteY32775" fmla="*/ 69556 h 2128862"/>
              <a:gd name="connsiteX32776" fmla="*/ 849451 w 2482948"/>
              <a:gd name="connsiteY32776" fmla="*/ 73855 h 2128862"/>
              <a:gd name="connsiteX32777" fmla="*/ 849495 w 2482948"/>
              <a:gd name="connsiteY32777" fmla="*/ 73917 h 2128862"/>
              <a:gd name="connsiteX32778" fmla="*/ 849496 w 2482948"/>
              <a:gd name="connsiteY32778" fmla="*/ 73918 h 2128862"/>
              <a:gd name="connsiteX32779" fmla="*/ 851802 w 2482948"/>
              <a:gd name="connsiteY32779" fmla="*/ 73842 h 2128862"/>
              <a:gd name="connsiteX32780" fmla="*/ 853525 w 2482948"/>
              <a:gd name="connsiteY32780" fmla="*/ 73786 h 2128862"/>
              <a:gd name="connsiteX32781" fmla="*/ 851533 w 2482948"/>
              <a:gd name="connsiteY32781" fmla="*/ 71475 h 2128862"/>
              <a:gd name="connsiteX32782" fmla="*/ 848927 w 2482948"/>
              <a:gd name="connsiteY32782" fmla="*/ 63505 h 2128862"/>
              <a:gd name="connsiteX32783" fmla="*/ 848728 w 2482948"/>
              <a:gd name="connsiteY32783" fmla="*/ 63510 h 2128862"/>
              <a:gd name="connsiteX32784" fmla="*/ 848144 w 2482948"/>
              <a:gd name="connsiteY32784" fmla="*/ 63525 h 2128862"/>
              <a:gd name="connsiteX32785" fmla="*/ 846586 w 2482948"/>
              <a:gd name="connsiteY32785" fmla="*/ 63564 h 2128862"/>
              <a:gd name="connsiteX32786" fmla="*/ 847392 w 2482948"/>
              <a:gd name="connsiteY32786" fmla="*/ 64056 h 2128862"/>
              <a:gd name="connsiteX32787" fmla="*/ 853858 w 2482948"/>
              <a:gd name="connsiteY32787" fmla="*/ 67998 h 2128862"/>
              <a:gd name="connsiteX32788" fmla="*/ 858179 w 2482948"/>
              <a:gd name="connsiteY32788" fmla="*/ 72990 h 2128862"/>
              <a:gd name="connsiteX32789" fmla="*/ 858720 w 2482948"/>
              <a:gd name="connsiteY32789" fmla="*/ 73616 h 2128862"/>
              <a:gd name="connsiteX32790" fmla="*/ 862532 w 2482948"/>
              <a:gd name="connsiteY32790" fmla="*/ 73491 h 2128862"/>
              <a:gd name="connsiteX32791" fmla="*/ 858777 w 2482948"/>
              <a:gd name="connsiteY32791" fmla="*/ 70735 h 2128862"/>
              <a:gd name="connsiteX32792" fmla="*/ 777651 w 2482948"/>
              <a:gd name="connsiteY32792" fmla="*/ 60602 h 2128862"/>
              <a:gd name="connsiteX32793" fmla="*/ 777765 w 2482948"/>
              <a:gd name="connsiteY32793" fmla="*/ 61113 h 2128862"/>
              <a:gd name="connsiteX32794" fmla="*/ 777899 w 2482948"/>
              <a:gd name="connsiteY32794" fmla="*/ 61710 h 2128862"/>
              <a:gd name="connsiteX32795" fmla="*/ 778376 w 2482948"/>
              <a:gd name="connsiteY32795" fmla="*/ 63841 h 2128862"/>
              <a:gd name="connsiteX32796" fmla="*/ 778472 w 2482948"/>
              <a:gd name="connsiteY32796" fmla="*/ 63817 h 2128862"/>
              <a:gd name="connsiteX32797" fmla="*/ 777936 w 2482948"/>
              <a:gd name="connsiteY32797" fmla="*/ 61720 h 2128862"/>
              <a:gd name="connsiteX32798" fmla="*/ 801744 w 2482948"/>
              <a:gd name="connsiteY32798" fmla="*/ 59587 h 2128862"/>
              <a:gd name="connsiteX32799" fmla="*/ 801775 w 2482948"/>
              <a:gd name="connsiteY32799" fmla="*/ 59627 h 2128862"/>
              <a:gd name="connsiteX32800" fmla="*/ 801845 w 2482948"/>
              <a:gd name="connsiteY32800" fmla="*/ 59717 h 2128862"/>
              <a:gd name="connsiteX32801" fmla="*/ 801976 w 2482948"/>
              <a:gd name="connsiteY32801" fmla="*/ 59885 h 2128862"/>
              <a:gd name="connsiteX32802" fmla="*/ 802612 w 2482948"/>
              <a:gd name="connsiteY32802" fmla="*/ 59849 h 2128862"/>
              <a:gd name="connsiteX32803" fmla="*/ 808601 w 2482948"/>
              <a:gd name="connsiteY32803" fmla="*/ 59499 h 2128862"/>
              <a:gd name="connsiteX32804" fmla="*/ 808613 w 2482948"/>
              <a:gd name="connsiteY32804" fmla="*/ 59514 h 2128862"/>
              <a:gd name="connsiteX32805" fmla="*/ 808646 w 2482948"/>
              <a:gd name="connsiteY32805" fmla="*/ 59512 h 2128862"/>
              <a:gd name="connsiteX32806" fmla="*/ 914839 w 2482948"/>
              <a:gd name="connsiteY32806" fmla="*/ 59236 h 2128862"/>
              <a:gd name="connsiteX32807" fmla="*/ 915211 w 2482948"/>
              <a:gd name="connsiteY32807" fmla="*/ 59429 h 2128862"/>
              <a:gd name="connsiteX32808" fmla="*/ 915745 w 2482948"/>
              <a:gd name="connsiteY32808" fmla="*/ 59707 h 2128862"/>
              <a:gd name="connsiteX32809" fmla="*/ 916914 w 2482948"/>
              <a:gd name="connsiteY32809" fmla="*/ 59839 h 2128862"/>
              <a:gd name="connsiteX32810" fmla="*/ 772800 w 2482948"/>
              <a:gd name="connsiteY32810" fmla="*/ 58426 h 2128862"/>
              <a:gd name="connsiteX32811" fmla="*/ 772892 w 2482948"/>
              <a:gd name="connsiteY32811" fmla="*/ 59089 h 2128862"/>
              <a:gd name="connsiteX32812" fmla="*/ 773339 w 2482948"/>
              <a:gd name="connsiteY32812" fmla="*/ 62314 h 2128862"/>
              <a:gd name="connsiteX32813" fmla="*/ 773711 w 2482948"/>
              <a:gd name="connsiteY32813" fmla="*/ 64997 h 2128862"/>
              <a:gd name="connsiteX32814" fmla="*/ 774003 w 2482948"/>
              <a:gd name="connsiteY32814" fmla="*/ 64925 h 2128862"/>
              <a:gd name="connsiteX32815" fmla="*/ 773726 w 2482948"/>
              <a:gd name="connsiteY32815" fmla="*/ 63172 h 2128862"/>
              <a:gd name="connsiteX32816" fmla="*/ 773444 w 2482948"/>
              <a:gd name="connsiteY32816" fmla="*/ 61382 h 2128862"/>
              <a:gd name="connsiteX32817" fmla="*/ 772981 w 2482948"/>
              <a:gd name="connsiteY32817" fmla="*/ 58446 h 2128862"/>
              <a:gd name="connsiteX32818" fmla="*/ 793586 w 2482948"/>
              <a:gd name="connsiteY32818" fmla="*/ 58396 h 2128862"/>
              <a:gd name="connsiteX32819" fmla="*/ 794140 w 2482948"/>
              <a:gd name="connsiteY32819" fmla="*/ 59638 h 2128862"/>
              <a:gd name="connsiteX32820" fmla="*/ 794438 w 2482948"/>
              <a:gd name="connsiteY32820" fmla="*/ 60307 h 2128862"/>
              <a:gd name="connsiteX32821" fmla="*/ 795832 w 2482948"/>
              <a:gd name="connsiteY32821" fmla="*/ 60229 h 2128862"/>
              <a:gd name="connsiteX32822" fmla="*/ 796385 w 2482948"/>
              <a:gd name="connsiteY32822" fmla="*/ 60198 h 2128862"/>
              <a:gd name="connsiteX32823" fmla="*/ 795422 w 2482948"/>
              <a:gd name="connsiteY32823" fmla="*/ 58920 h 2128862"/>
              <a:gd name="connsiteX32824" fmla="*/ 782066 w 2482948"/>
              <a:gd name="connsiteY32824" fmla="*/ 58306 h 2128862"/>
              <a:gd name="connsiteX32825" fmla="*/ 782432 w 2482948"/>
              <a:gd name="connsiteY32825" fmla="*/ 59498 h 2128862"/>
              <a:gd name="connsiteX32826" fmla="*/ 783383 w 2482948"/>
              <a:gd name="connsiteY32826" fmla="*/ 62600 h 2128862"/>
              <a:gd name="connsiteX32827" fmla="*/ 783682 w 2482948"/>
              <a:gd name="connsiteY32827" fmla="*/ 62526 h 2128862"/>
              <a:gd name="connsiteX32828" fmla="*/ 784000 w 2482948"/>
              <a:gd name="connsiteY32828" fmla="*/ 62447 h 2128862"/>
              <a:gd name="connsiteX32829" fmla="*/ 782600 w 2482948"/>
              <a:gd name="connsiteY32829" fmla="*/ 58369 h 2128862"/>
              <a:gd name="connsiteX32830" fmla="*/ 866510 w 2482948"/>
              <a:gd name="connsiteY32830" fmla="*/ 58055 h 2128862"/>
              <a:gd name="connsiteX32831" fmla="*/ 869724 w 2482948"/>
              <a:gd name="connsiteY32831" fmla="*/ 59434 h 2128862"/>
              <a:gd name="connsiteX32832" fmla="*/ 870939 w 2482948"/>
              <a:gd name="connsiteY32832" fmla="*/ 59436 h 2128862"/>
              <a:gd name="connsiteX32833" fmla="*/ 877268 w 2482948"/>
              <a:gd name="connsiteY32833" fmla="*/ 57921 h 2128862"/>
              <a:gd name="connsiteX32834" fmla="*/ 878044 w 2482948"/>
              <a:gd name="connsiteY32834" fmla="*/ 58223 h 2128862"/>
              <a:gd name="connsiteX32835" fmla="*/ 880508 w 2482948"/>
              <a:gd name="connsiteY32835" fmla="*/ 59181 h 2128862"/>
              <a:gd name="connsiteX32836" fmla="*/ 881220 w 2482948"/>
              <a:gd name="connsiteY32836" fmla="*/ 59458 h 2128862"/>
              <a:gd name="connsiteX32837" fmla="*/ 881321 w 2482948"/>
              <a:gd name="connsiteY32837" fmla="*/ 59459 h 2128862"/>
              <a:gd name="connsiteX32838" fmla="*/ 882053 w 2482948"/>
              <a:gd name="connsiteY32838" fmla="*/ 59460 h 2128862"/>
              <a:gd name="connsiteX32839" fmla="*/ 881488 w 2482948"/>
              <a:gd name="connsiteY32839" fmla="*/ 59159 h 2128862"/>
              <a:gd name="connsiteX32840" fmla="*/ 837020 w 2482948"/>
              <a:gd name="connsiteY32840" fmla="*/ 57731 h 2128862"/>
              <a:gd name="connsiteX32841" fmla="*/ 839366 w 2482948"/>
              <a:gd name="connsiteY32841" fmla="*/ 59162 h 2128862"/>
              <a:gd name="connsiteX32842" fmla="*/ 839708 w 2482948"/>
              <a:gd name="connsiteY32842" fmla="*/ 59370 h 2128862"/>
              <a:gd name="connsiteX32843" fmla="*/ 841359 w 2482948"/>
              <a:gd name="connsiteY32843" fmla="*/ 59374 h 2128862"/>
              <a:gd name="connsiteX32844" fmla="*/ 786854 w 2482948"/>
              <a:gd name="connsiteY32844" fmla="*/ 57692 h 2128862"/>
              <a:gd name="connsiteX32845" fmla="*/ 788255 w 2482948"/>
              <a:gd name="connsiteY32845" fmla="*/ 61393 h 2128862"/>
              <a:gd name="connsiteX32846" fmla="*/ 788963 w 2482948"/>
              <a:gd name="connsiteY32846" fmla="*/ 61218 h 2128862"/>
              <a:gd name="connsiteX32847" fmla="*/ 789911 w 2482948"/>
              <a:gd name="connsiteY32847" fmla="*/ 60983 h 2128862"/>
              <a:gd name="connsiteX32848" fmla="*/ 788804 w 2482948"/>
              <a:gd name="connsiteY32848" fmla="*/ 58369 h 2128862"/>
              <a:gd name="connsiteX32849" fmla="*/ 934921 w 2482948"/>
              <a:gd name="connsiteY32849" fmla="*/ 57597 h 2128862"/>
              <a:gd name="connsiteX32850" fmla="*/ 945065 w 2482948"/>
              <a:gd name="connsiteY32850" fmla="*/ 62126 h 2128862"/>
              <a:gd name="connsiteX32851" fmla="*/ 946758 w 2482948"/>
              <a:gd name="connsiteY32851" fmla="*/ 62881 h 2128862"/>
              <a:gd name="connsiteX32852" fmla="*/ 955858 w 2482948"/>
              <a:gd name="connsiteY32852" fmla="*/ 63141 h 2128862"/>
              <a:gd name="connsiteX32853" fmla="*/ 969749 w 2482948"/>
              <a:gd name="connsiteY32853" fmla="*/ 65815 h 2128862"/>
              <a:gd name="connsiteX32854" fmla="*/ 994769 w 2482948"/>
              <a:gd name="connsiteY32854" fmla="*/ 68645 h 2128862"/>
              <a:gd name="connsiteX32855" fmla="*/ 1059886 w 2482948"/>
              <a:gd name="connsiteY32855" fmla="*/ 83047 h 2128862"/>
              <a:gd name="connsiteX32856" fmla="*/ 976714 w 2482948"/>
              <a:gd name="connsiteY32856" fmla="*/ 63117 h 2128862"/>
              <a:gd name="connsiteX32857" fmla="*/ 950651 w 2482948"/>
              <a:gd name="connsiteY32857" fmla="*/ 58867 h 2128862"/>
              <a:gd name="connsiteX32858" fmla="*/ 764915 w 2482948"/>
              <a:gd name="connsiteY32858" fmla="*/ 57545 h 2128862"/>
              <a:gd name="connsiteX32859" fmla="*/ 764104 w 2482948"/>
              <a:gd name="connsiteY32859" fmla="*/ 64780 h 2128862"/>
              <a:gd name="connsiteX32860" fmla="*/ 762769 w 2482948"/>
              <a:gd name="connsiteY32860" fmla="*/ 67708 h 2128862"/>
              <a:gd name="connsiteX32861" fmla="*/ 763522 w 2482948"/>
              <a:gd name="connsiteY32861" fmla="*/ 67522 h 2128862"/>
              <a:gd name="connsiteX32862" fmla="*/ 764244 w 2482948"/>
              <a:gd name="connsiteY32862" fmla="*/ 67343 h 2128862"/>
              <a:gd name="connsiteX32863" fmla="*/ 765086 w 2482948"/>
              <a:gd name="connsiteY32863" fmla="*/ 57564 h 2128862"/>
              <a:gd name="connsiteX32864" fmla="*/ 845423 w 2482948"/>
              <a:gd name="connsiteY32864" fmla="*/ 57329 h 2128862"/>
              <a:gd name="connsiteX32865" fmla="*/ 848944 w 2482948"/>
              <a:gd name="connsiteY32865" fmla="*/ 59390 h 2128862"/>
              <a:gd name="connsiteX32866" fmla="*/ 849903 w 2482948"/>
              <a:gd name="connsiteY32866" fmla="*/ 59392 h 2128862"/>
              <a:gd name="connsiteX32867" fmla="*/ 850363 w 2482948"/>
              <a:gd name="connsiteY32867" fmla="*/ 59393 h 2128862"/>
              <a:gd name="connsiteX32868" fmla="*/ 848395 w 2482948"/>
              <a:gd name="connsiteY32868" fmla="*/ 57919 h 2128862"/>
              <a:gd name="connsiteX32869" fmla="*/ 846473 w 2482948"/>
              <a:gd name="connsiteY32869" fmla="*/ 57537 h 2128862"/>
              <a:gd name="connsiteX32870" fmla="*/ 921287 w 2482948"/>
              <a:gd name="connsiteY32870" fmla="*/ 56497 h 2128862"/>
              <a:gd name="connsiteX32871" fmla="*/ 921561 w 2482948"/>
              <a:gd name="connsiteY32871" fmla="*/ 56576 h 2128862"/>
              <a:gd name="connsiteX32872" fmla="*/ 922650 w 2482948"/>
              <a:gd name="connsiteY32872" fmla="*/ 56894 h 2128862"/>
              <a:gd name="connsiteX32873" fmla="*/ 922864 w 2482948"/>
              <a:gd name="connsiteY32873" fmla="*/ 56956 h 2128862"/>
              <a:gd name="connsiteX32874" fmla="*/ 922092 w 2482948"/>
              <a:gd name="connsiteY32874" fmla="*/ 56562 h 2128862"/>
              <a:gd name="connsiteX32875" fmla="*/ 852315 w 2482948"/>
              <a:gd name="connsiteY32875" fmla="*/ 56370 h 2128862"/>
              <a:gd name="connsiteX32876" fmla="*/ 856323 w 2482948"/>
              <a:gd name="connsiteY32876" fmla="*/ 58286 h 2128862"/>
              <a:gd name="connsiteX32877" fmla="*/ 857294 w 2482948"/>
              <a:gd name="connsiteY32877" fmla="*/ 58749 h 2128862"/>
              <a:gd name="connsiteX32878" fmla="*/ 858677 w 2482948"/>
              <a:gd name="connsiteY32878" fmla="*/ 59410 h 2128862"/>
              <a:gd name="connsiteX32879" fmla="*/ 858916 w 2482948"/>
              <a:gd name="connsiteY32879" fmla="*/ 59411 h 2128862"/>
              <a:gd name="connsiteX32880" fmla="*/ 856227 w 2482948"/>
              <a:gd name="connsiteY32880" fmla="*/ 57615 h 2128862"/>
              <a:gd name="connsiteX32881" fmla="*/ 855231 w 2482948"/>
              <a:gd name="connsiteY32881" fmla="*/ 56950 h 2128862"/>
              <a:gd name="connsiteX32882" fmla="*/ 855124 w 2482948"/>
              <a:gd name="connsiteY32882" fmla="*/ 56878 h 2128862"/>
              <a:gd name="connsiteX32883" fmla="*/ 870718 w 2482948"/>
              <a:gd name="connsiteY32883" fmla="*/ 39844 h 2128862"/>
              <a:gd name="connsiteX32884" fmla="*/ 876575 w 2482948"/>
              <a:gd name="connsiteY32884" fmla="*/ 41329 h 2128862"/>
              <a:gd name="connsiteX32885" fmla="*/ 906462 w 2482948"/>
              <a:gd name="connsiteY32885" fmla="*/ 48902 h 2128862"/>
              <a:gd name="connsiteX32886" fmla="*/ 909220 w 2482948"/>
              <a:gd name="connsiteY32886" fmla="*/ 49002 h 2128862"/>
              <a:gd name="connsiteX32887" fmla="*/ 910879 w 2482948"/>
              <a:gd name="connsiteY32887" fmla="*/ 49062 h 2128862"/>
              <a:gd name="connsiteX32888" fmla="*/ 973880 w 2482948"/>
              <a:gd name="connsiteY32888" fmla="*/ 58434 h 2128862"/>
              <a:gd name="connsiteX32889" fmla="*/ 993404 w 2482948"/>
              <a:gd name="connsiteY32889" fmla="*/ 61338 h 2128862"/>
              <a:gd name="connsiteX32890" fmla="*/ 998734 w 2482948"/>
              <a:gd name="connsiteY32890" fmla="*/ 62706 h 2128862"/>
              <a:gd name="connsiteX32891" fmla="*/ 1019074 w 2482948"/>
              <a:gd name="connsiteY32891" fmla="*/ 67926 h 2128862"/>
              <a:gd name="connsiteX32892" fmla="*/ 1030535 w 2482948"/>
              <a:gd name="connsiteY32892" fmla="*/ 69925 h 2128862"/>
              <a:gd name="connsiteX32893" fmla="*/ 1042971 w 2482948"/>
              <a:gd name="connsiteY32893" fmla="*/ 74060 h 2128862"/>
              <a:gd name="connsiteX32894" fmla="*/ 1053651 w 2482948"/>
              <a:gd name="connsiteY32894" fmla="*/ 76801 h 2128862"/>
              <a:gd name="connsiteX32895" fmla="*/ 1064828 w 2482948"/>
              <a:gd name="connsiteY32895" fmla="*/ 79670 h 2128862"/>
              <a:gd name="connsiteX32896" fmla="*/ 1124643 w 2482948"/>
              <a:gd name="connsiteY32896" fmla="*/ 101217 h 2128862"/>
              <a:gd name="connsiteX32897" fmla="*/ 1162243 w 2482948"/>
              <a:gd name="connsiteY32897" fmla="*/ 118499 h 2128862"/>
              <a:gd name="connsiteX32898" fmla="*/ 1161878 w 2482948"/>
              <a:gd name="connsiteY32898" fmla="*/ 118276 h 2128862"/>
              <a:gd name="connsiteX32899" fmla="*/ 1161615 w 2482948"/>
              <a:gd name="connsiteY32899" fmla="*/ 118116 h 2128862"/>
              <a:gd name="connsiteX32900" fmla="*/ 1129697 w 2482948"/>
              <a:gd name="connsiteY32900" fmla="*/ 102217 h 2128862"/>
              <a:gd name="connsiteX32901" fmla="*/ 1122960 w 2482948"/>
              <a:gd name="connsiteY32901" fmla="*/ 99349 h 2128862"/>
              <a:gd name="connsiteX32902" fmla="*/ 1108496 w 2482948"/>
              <a:gd name="connsiteY32902" fmla="*/ 93192 h 2128862"/>
              <a:gd name="connsiteX32903" fmla="*/ 1062026 w 2482948"/>
              <a:gd name="connsiteY32903" fmla="*/ 74855 h 2128862"/>
              <a:gd name="connsiteX32904" fmla="*/ 963675 w 2482948"/>
              <a:gd name="connsiteY32904" fmla="*/ 49717 h 2128862"/>
              <a:gd name="connsiteX32905" fmla="*/ 935898 w 2482948"/>
              <a:gd name="connsiteY32905" fmla="*/ 44972 h 2128862"/>
              <a:gd name="connsiteX32906" fmla="*/ 782185 w 2482948"/>
              <a:gd name="connsiteY32906" fmla="*/ 35203 h 2128862"/>
              <a:gd name="connsiteX32907" fmla="*/ 762211 w 2482948"/>
              <a:gd name="connsiteY32907" fmla="*/ 39120 h 2128862"/>
              <a:gd name="connsiteX32908" fmla="*/ 802067 w 2482948"/>
              <a:gd name="connsiteY32908" fmla="*/ 35342 h 2128862"/>
              <a:gd name="connsiteX32909" fmla="*/ 788941 w 2482948"/>
              <a:gd name="connsiteY32909" fmla="*/ 35342 h 2128862"/>
              <a:gd name="connsiteX32910" fmla="*/ 789630 w 2482948"/>
              <a:gd name="connsiteY32910" fmla="*/ 35203 h 2128862"/>
              <a:gd name="connsiteX32911" fmla="*/ 775566 w 2482948"/>
              <a:gd name="connsiteY32911" fmla="*/ 19898 h 2128862"/>
              <a:gd name="connsiteX32912" fmla="*/ 774325 w 2482948"/>
              <a:gd name="connsiteY32912" fmla="*/ 20037 h 2128862"/>
              <a:gd name="connsiteX32913" fmla="*/ 733283 w 2482948"/>
              <a:gd name="connsiteY32913" fmla="*/ 27009 h 2128862"/>
              <a:gd name="connsiteX32914" fmla="*/ 685906 w 2482948"/>
              <a:gd name="connsiteY32914" fmla="*/ 47683 h 2128862"/>
              <a:gd name="connsiteX32915" fmla="*/ 638160 w 2482948"/>
              <a:gd name="connsiteY32915" fmla="*/ 78318 h 2128862"/>
              <a:gd name="connsiteX32916" fmla="*/ 670559 w 2482948"/>
              <a:gd name="connsiteY32916" fmla="*/ 63319 h 2128862"/>
              <a:gd name="connsiteX32917" fmla="*/ 684962 w 2482948"/>
              <a:gd name="connsiteY32917" fmla="*/ 56651 h 2128862"/>
              <a:gd name="connsiteX32918" fmla="*/ 706955 w 2482948"/>
              <a:gd name="connsiteY32918" fmla="*/ 51019 h 2128862"/>
              <a:gd name="connsiteX32919" fmla="*/ 718334 w 2482948"/>
              <a:gd name="connsiteY32919" fmla="*/ 48106 h 2128862"/>
              <a:gd name="connsiteX32920" fmla="*/ 740663 w 2482948"/>
              <a:gd name="connsiteY32920" fmla="*/ 38236 h 2128862"/>
              <a:gd name="connsiteX32921" fmla="*/ 781357 w 2482948"/>
              <a:gd name="connsiteY32921" fmla="*/ 30516 h 2128862"/>
              <a:gd name="connsiteX32922" fmla="*/ 813486 w 2482948"/>
              <a:gd name="connsiteY32922" fmla="*/ 30516 h 2128862"/>
              <a:gd name="connsiteX32923" fmla="*/ 907470 w 2482948"/>
              <a:gd name="connsiteY32923" fmla="*/ 35338 h 2128862"/>
              <a:gd name="connsiteX32924" fmla="*/ 913231 w 2482948"/>
              <a:gd name="connsiteY32924" fmla="*/ 36335 h 2128862"/>
              <a:gd name="connsiteX32925" fmla="*/ 975719 w 2482948"/>
              <a:gd name="connsiteY32925" fmla="*/ 47149 h 2128862"/>
              <a:gd name="connsiteX32926" fmla="*/ 951245 w 2482948"/>
              <a:gd name="connsiteY32926" fmla="*/ 40705 h 2128862"/>
              <a:gd name="connsiteX32927" fmla="*/ 925854 w 2482948"/>
              <a:gd name="connsiteY32927" fmla="*/ 34020 h 2128862"/>
              <a:gd name="connsiteX32928" fmla="*/ 807694 w 2482948"/>
              <a:gd name="connsiteY32928" fmla="*/ 20726 h 2128862"/>
              <a:gd name="connsiteX32929" fmla="*/ 775566 w 2482948"/>
              <a:gd name="connsiteY32929" fmla="*/ 19898 h 2128862"/>
              <a:gd name="connsiteX32930" fmla="*/ 767294 w 2482948"/>
              <a:gd name="connsiteY32930" fmla="*/ 4731 h 2128862"/>
              <a:gd name="connsiteX32931" fmla="*/ 326887 w 2482948"/>
              <a:gd name="connsiteY32931" fmla="*/ 384744 h 2128862"/>
              <a:gd name="connsiteX32932" fmla="*/ 213591 w 2482948"/>
              <a:gd name="connsiteY32932" fmla="*/ 557490 h 2128862"/>
              <a:gd name="connsiteX32933" fmla="*/ 182508 w 2482948"/>
              <a:gd name="connsiteY32933" fmla="*/ 613917 h 2128862"/>
              <a:gd name="connsiteX32934" fmla="*/ 169447 w 2482948"/>
              <a:gd name="connsiteY32934" fmla="*/ 638699 h 2128862"/>
              <a:gd name="connsiteX32935" fmla="*/ 121647 w 2482948"/>
              <a:gd name="connsiteY32935" fmla="*/ 729403 h 2128862"/>
              <a:gd name="connsiteX32936" fmla="*/ 93874 w 2482948"/>
              <a:gd name="connsiteY32936" fmla="*/ 792978 h 2128862"/>
              <a:gd name="connsiteX32937" fmla="*/ 67360 w 2482948"/>
              <a:gd name="connsiteY32937" fmla="*/ 860425 h 2128862"/>
              <a:gd name="connsiteX32938" fmla="*/ 54650 w 2482948"/>
              <a:gd name="connsiteY32938" fmla="*/ 892757 h 2128862"/>
              <a:gd name="connsiteX32939" fmla="*/ 21601 w 2482948"/>
              <a:gd name="connsiteY32939" fmla="*/ 1000633 h 2128862"/>
              <a:gd name="connsiteX32940" fmla="*/ 21598 w 2482948"/>
              <a:gd name="connsiteY32940" fmla="*/ 1000644 h 2128862"/>
              <a:gd name="connsiteX32941" fmla="*/ 8803 w 2482948"/>
              <a:gd name="connsiteY32941" fmla="*/ 1073100 h 2128862"/>
              <a:gd name="connsiteX32942" fmla="*/ 8805 w 2482948"/>
              <a:gd name="connsiteY32942" fmla="*/ 1073116 h 2128862"/>
              <a:gd name="connsiteX32943" fmla="*/ 8810 w 2482948"/>
              <a:gd name="connsiteY32943" fmla="*/ 1073166 h 2128862"/>
              <a:gd name="connsiteX32944" fmla="*/ 8818 w 2482948"/>
              <a:gd name="connsiteY32944" fmla="*/ 1073242 h 2128862"/>
              <a:gd name="connsiteX32945" fmla="*/ 19715 w 2482948"/>
              <a:gd name="connsiteY32945" fmla="*/ 1023917 h 2128862"/>
              <a:gd name="connsiteX32946" fmla="*/ 28576 w 2482948"/>
              <a:gd name="connsiteY32946" fmla="*/ 983808 h 2128862"/>
              <a:gd name="connsiteX32947" fmla="*/ 58009 w 2482948"/>
              <a:gd name="connsiteY32947" fmla="*/ 893542 h 2128862"/>
              <a:gd name="connsiteX32948" fmla="*/ 283315 w 2482948"/>
              <a:gd name="connsiteY32948" fmla="*/ 467475 h 2128862"/>
              <a:gd name="connsiteX32949" fmla="*/ 332677 w 2482948"/>
              <a:gd name="connsiteY32949" fmla="*/ 397153 h 2128862"/>
              <a:gd name="connsiteX32950" fmla="*/ 396846 w 2482948"/>
              <a:gd name="connsiteY32950" fmla="*/ 313051 h 2128862"/>
              <a:gd name="connsiteX32951" fmla="*/ 398218 w 2482948"/>
              <a:gd name="connsiteY32951" fmla="*/ 311421 h 2128862"/>
              <a:gd name="connsiteX32952" fmla="*/ 418093 w 2482948"/>
              <a:gd name="connsiteY32952" fmla="*/ 287804 h 2128862"/>
              <a:gd name="connsiteX32953" fmla="*/ 428593 w 2482948"/>
              <a:gd name="connsiteY32953" fmla="*/ 274362 h 2128862"/>
              <a:gd name="connsiteX32954" fmla="*/ 439051 w 2482948"/>
              <a:gd name="connsiteY32954" fmla="*/ 262899 h 2128862"/>
              <a:gd name="connsiteX32955" fmla="*/ 454526 w 2482948"/>
              <a:gd name="connsiteY32955" fmla="*/ 244511 h 2128862"/>
              <a:gd name="connsiteX32956" fmla="*/ 459984 w 2482948"/>
              <a:gd name="connsiteY32956" fmla="*/ 238025 h 2128862"/>
              <a:gd name="connsiteX32957" fmla="*/ 521308 w 2482948"/>
              <a:gd name="connsiteY32957" fmla="*/ 172743 h 2128862"/>
              <a:gd name="connsiteX32958" fmla="*/ 521319 w 2482948"/>
              <a:gd name="connsiteY32958" fmla="*/ 172731 h 2128862"/>
              <a:gd name="connsiteX32959" fmla="*/ 540292 w 2482948"/>
              <a:gd name="connsiteY32959" fmla="*/ 155005 h 2128862"/>
              <a:gd name="connsiteX32960" fmla="*/ 541761 w 2482948"/>
              <a:gd name="connsiteY32960" fmla="*/ 153633 h 2128862"/>
              <a:gd name="connsiteX32961" fmla="*/ 573238 w 2482948"/>
              <a:gd name="connsiteY32961" fmla="*/ 121311 h 2128862"/>
              <a:gd name="connsiteX32962" fmla="*/ 596297 w 2482948"/>
              <a:gd name="connsiteY32962" fmla="*/ 104998 h 2128862"/>
              <a:gd name="connsiteX32963" fmla="*/ 635490 w 2482948"/>
              <a:gd name="connsiteY32963" fmla="*/ 73984 h 2128862"/>
              <a:gd name="connsiteX32964" fmla="*/ 646564 w 2482948"/>
              <a:gd name="connsiteY32964" fmla="*/ 67045 h 2128862"/>
              <a:gd name="connsiteX32965" fmla="*/ 686780 w 2482948"/>
              <a:gd name="connsiteY32965" fmla="*/ 41848 h 2128862"/>
              <a:gd name="connsiteX32966" fmla="*/ 690738 w 2482948"/>
              <a:gd name="connsiteY32966" fmla="*/ 40162 h 2128862"/>
              <a:gd name="connsiteX32967" fmla="*/ 702172 w 2482948"/>
              <a:gd name="connsiteY32967" fmla="*/ 35291 h 2128862"/>
              <a:gd name="connsiteX32968" fmla="*/ 710639 w 2482948"/>
              <a:gd name="connsiteY32968" fmla="*/ 30378 h 2128862"/>
              <a:gd name="connsiteX32969" fmla="*/ 725365 w 2482948"/>
              <a:gd name="connsiteY32969" fmla="*/ 25411 h 2128862"/>
              <a:gd name="connsiteX32970" fmla="*/ 733178 w 2482948"/>
              <a:gd name="connsiteY32970" fmla="*/ 22083 h 2128862"/>
              <a:gd name="connsiteX32971" fmla="*/ 735437 w 2482948"/>
              <a:gd name="connsiteY32971" fmla="*/ 21709 h 2128862"/>
              <a:gd name="connsiteX32972" fmla="*/ 737208 w 2482948"/>
              <a:gd name="connsiteY32972" fmla="*/ 21416 h 2128862"/>
              <a:gd name="connsiteX32973" fmla="*/ 743923 w 2482948"/>
              <a:gd name="connsiteY32973" fmla="*/ 19152 h 2128862"/>
              <a:gd name="connsiteX32974" fmla="*/ 773911 w 2482948"/>
              <a:gd name="connsiteY32974" fmla="*/ 15348 h 2128862"/>
              <a:gd name="connsiteX32975" fmla="*/ 775428 w 2482948"/>
              <a:gd name="connsiteY32975" fmla="*/ 15348 h 2128862"/>
              <a:gd name="connsiteX32976" fmla="*/ 807694 w 2482948"/>
              <a:gd name="connsiteY32976" fmla="*/ 16174 h 2128862"/>
              <a:gd name="connsiteX32977" fmla="*/ 926541 w 2482948"/>
              <a:gd name="connsiteY32977" fmla="*/ 29310 h 2128862"/>
              <a:gd name="connsiteX32978" fmla="*/ 1002355 w 2482948"/>
              <a:gd name="connsiteY32978" fmla="*/ 49115 h 2128862"/>
              <a:gd name="connsiteX32979" fmla="*/ 1038758 w 2482948"/>
              <a:gd name="connsiteY32979" fmla="*/ 58625 h 2128862"/>
              <a:gd name="connsiteX32980" fmla="*/ 1027388 w 2482948"/>
              <a:gd name="connsiteY32980" fmla="*/ 53687 h 2128862"/>
              <a:gd name="connsiteX32981" fmla="*/ 770327 w 2482948"/>
              <a:gd name="connsiteY32981" fmla="*/ 4869 h 2128862"/>
              <a:gd name="connsiteX32982" fmla="*/ 770465 w 2482948"/>
              <a:gd name="connsiteY32982" fmla="*/ 44 h 2128862"/>
              <a:gd name="connsiteX32983" fmla="*/ 1262166 w 2482948"/>
              <a:gd name="connsiteY32983" fmla="*/ 171434 h 2128862"/>
              <a:gd name="connsiteX32984" fmla="*/ 1265337 w 2482948"/>
              <a:gd name="connsiteY32984" fmla="*/ 175572 h 2128862"/>
              <a:gd name="connsiteX32985" fmla="*/ 1283124 w 2482948"/>
              <a:gd name="connsiteY32985" fmla="*/ 208388 h 2128862"/>
              <a:gd name="connsiteX32986" fmla="*/ 1289329 w 2482948"/>
              <a:gd name="connsiteY32986" fmla="*/ 245341 h 2128862"/>
              <a:gd name="connsiteX32987" fmla="*/ 1282838 w 2482948"/>
              <a:gd name="connsiteY32987" fmla="*/ 281180 h 2128862"/>
              <a:gd name="connsiteX32988" fmla="*/ 1281225 w 2482948"/>
              <a:gd name="connsiteY32988" fmla="*/ 283895 h 2128862"/>
              <a:gd name="connsiteX32989" fmla="*/ 1806185 w 2482948"/>
              <a:gd name="connsiteY32989" fmla="*/ 514427 h 2128862"/>
              <a:gd name="connsiteX32990" fmla="*/ 1806206 w 2482948"/>
              <a:gd name="connsiteY32990" fmla="*/ 514406 h 2128862"/>
              <a:gd name="connsiteX32991" fmla="*/ 1806293 w 2482948"/>
              <a:gd name="connsiteY32991" fmla="*/ 514318 h 2128862"/>
              <a:gd name="connsiteX32992" fmla="*/ 1807309 w 2482948"/>
              <a:gd name="connsiteY32992" fmla="*/ 513291 h 2128862"/>
              <a:gd name="connsiteX32993" fmla="*/ 1848593 w 2482948"/>
              <a:gd name="connsiteY32993" fmla="*/ 482643 h 2128862"/>
              <a:gd name="connsiteX32994" fmla="*/ 1851074 w 2482948"/>
              <a:gd name="connsiteY32994" fmla="*/ 481816 h 2128862"/>
              <a:gd name="connsiteX32995" fmla="*/ 2007023 w 2482948"/>
              <a:gd name="connsiteY32995" fmla="*/ 471337 h 2128862"/>
              <a:gd name="connsiteX32996" fmla="*/ 2370215 w 2482948"/>
              <a:gd name="connsiteY32996" fmla="*/ 589919 h 2128862"/>
              <a:gd name="connsiteX32997" fmla="*/ 2371975 w 2482948"/>
              <a:gd name="connsiteY32997" fmla="*/ 591558 h 2128862"/>
              <a:gd name="connsiteX32998" fmla="*/ 2372006 w 2482948"/>
              <a:gd name="connsiteY32998" fmla="*/ 591574 h 2128862"/>
              <a:gd name="connsiteX32999" fmla="*/ 2374100 w 2482948"/>
              <a:gd name="connsiteY32999" fmla="*/ 593537 h 2128862"/>
              <a:gd name="connsiteX33000" fmla="*/ 2387069 w 2482948"/>
              <a:gd name="connsiteY33000" fmla="*/ 605613 h 2128862"/>
              <a:gd name="connsiteX33001" fmla="*/ 2402233 w 2482948"/>
              <a:gd name="connsiteY33001" fmla="*/ 619732 h 2128862"/>
              <a:gd name="connsiteX33002" fmla="*/ 2417585 w 2482948"/>
              <a:gd name="connsiteY33002" fmla="*/ 634027 h 2128862"/>
              <a:gd name="connsiteX33003" fmla="*/ 2418001 w 2482948"/>
              <a:gd name="connsiteY33003" fmla="*/ 634689 h 2128862"/>
              <a:gd name="connsiteX33004" fmla="*/ 2418199 w 2482948"/>
              <a:gd name="connsiteY33004" fmla="*/ 634875 h 2128862"/>
              <a:gd name="connsiteX33005" fmla="*/ 2418293 w 2482948"/>
              <a:gd name="connsiteY33005" fmla="*/ 634963 h 2128862"/>
              <a:gd name="connsiteX33006" fmla="*/ 2418334 w 2482948"/>
              <a:gd name="connsiteY33006" fmla="*/ 635002 h 2128862"/>
              <a:gd name="connsiteX33007" fmla="*/ 2423512 w 2482948"/>
              <a:gd name="connsiteY33007" fmla="*/ 643442 h 2128862"/>
              <a:gd name="connsiteX33008" fmla="*/ 2424170 w 2482948"/>
              <a:gd name="connsiteY33008" fmla="*/ 644515 h 2128862"/>
              <a:gd name="connsiteX33009" fmla="*/ 2426395 w 2482948"/>
              <a:gd name="connsiteY33009" fmla="*/ 648058 h 2128862"/>
              <a:gd name="connsiteX33010" fmla="*/ 2433755 w 2482948"/>
              <a:gd name="connsiteY33010" fmla="*/ 659781 h 2128862"/>
              <a:gd name="connsiteX33011" fmla="*/ 2454962 w 2482948"/>
              <a:gd name="connsiteY33011" fmla="*/ 693557 h 2128862"/>
              <a:gd name="connsiteX33012" fmla="*/ 2481901 w 2482948"/>
              <a:gd name="connsiteY33012" fmla="*/ 821705 h 2128862"/>
              <a:gd name="connsiteX33013" fmla="*/ 2479950 w 2482948"/>
              <a:gd name="connsiteY33013" fmla="*/ 834111 h 2128862"/>
              <a:gd name="connsiteX33014" fmla="*/ 2479026 w 2482948"/>
              <a:gd name="connsiteY33014" fmla="*/ 838937 h 2128862"/>
              <a:gd name="connsiteX33015" fmla="*/ 2478706 w 2482948"/>
              <a:gd name="connsiteY33015" fmla="*/ 840607 h 2128862"/>
              <a:gd name="connsiteX33016" fmla="*/ 2478273 w 2482948"/>
              <a:gd name="connsiteY33016" fmla="*/ 843172 h 2128862"/>
              <a:gd name="connsiteX33017" fmla="*/ 2477469 w 2482948"/>
              <a:gd name="connsiteY33017" fmla="*/ 847071 h 2128862"/>
              <a:gd name="connsiteX33018" fmla="*/ 2477096 w 2482948"/>
              <a:gd name="connsiteY33018" fmla="*/ 849018 h 2128862"/>
              <a:gd name="connsiteX33019" fmla="*/ 2476134 w 2482948"/>
              <a:gd name="connsiteY33019" fmla="*/ 854041 h 2128862"/>
              <a:gd name="connsiteX33020" fmla="*/ 2474169 w 2482948"/>
              <a:gd name="connsiteY33020" fmla="*/ 863071 h 2128862"/>
              <a:gd name="connsiteX33021" fmla="*/ 2470488 w 2482948"/>
              <a:gd name="connsiteY33021" fmla="*/ 880923 h 2128862"/>
              <a:gd name="connsiteX33022" fmla="*/ 2465543 w 2482948"/>
              <a:gd name="connsiteY33022" fmla="*/ 902707 h 2128862"/>
              <a:gd name="connsiteX33023" fmla="*/ 2463883 w 2482948"/>
              <a:gd name="connsiteY33023" fmla="*/ 910332 h 2128862"/>
              <a:gd name="connsiteX33024" fmla="*/ 2463045 w 2482948"/>
              <a:gd name="connsiteY33024" fmla="*/ 914183 h 2128862"/>
              <a:gd name="connsiteX33025" fmla="*/ 2462491 w 2482948"/>
              <a:gd name="connsiteY33025" fmla="*/ 916476 h 2128862"/>
              <a:gd name="connsiteX33026" fmla="*/ 2461267 w 2482948"/>
              <a:gd name="connsiteY33026" fmla="*/ 921542 h 2128862"/>
              <a:gd name="connsiteX33027" fmla="*/ 2458659 w 2482948"/>
              <a:gd name="connsiteY33027" fmla="*/ 933027 h 2128862"/>
              <a:gd name="connsiteX33028" fmla="*/ 2442929 w 2482948"/>
              <a:gd name="connsiteY33028" fmla="*/ 997425 h 2128862"/>
              <a:gd name="connsiteX33029" fmla="*/ 2442905 w 2482948"/>
              <a:gd name="connsiteY33029" fmla="*/ 997525 h 2128862"/>
              <a:gd name="connsiteX33030" fmla="*/ 2442898 w 2482948"/>
              <a:gd name="connsiteY33030" fmla="*/ 997554 h 2128862"/>
              <a:gd name="connsiteX33031" fmla="*/ 2442889 w 2482948"/>
              <a:gd name="connsiteY33031" fmla="*/ 997589 h 2128862"/>
              <a:gd name="connsiteX33032" fmla="*/ 2442877 w 2482948"/>
              <a:gd name="connsiteY33032" fmla="*/ 997634 h 2128862"/>
              <a:gd name="connsiteX33033" fmla="*/ 2423315 w 2482948"/>
              <a:gd name="connsiteY33033" fmla="*/ 1072574 h 2128862"/>
              <a:gd name="connsiteX33034" fmla="*/ 2418995 w 2482948"/>
              <a:gd name="connsiteY33034" fmla="*/ 1088076 h 2128862"/>
              <a:gd name="connsiteX33035" fmla="*/ 2418273 w 2482948"/>
              <a:gd name="connsiteY33035" fmla="*/ 1090811 h 2128862"/>
              <a:gd name="connsiteX33036" fmla="*/ 2415957 w 2482948"/>
              <a:gd name="connsiteY33036" fmla="*/ 1099579 h 2128862"/>
              <a:gd name="connsiteX33037" fmla="*/ 2410901 w 2482948"/>
              <a:gd name="connsiteY33037" fmla="*/ 1117120 h 2128862"/>
              <a:gd name="connsiteX33038" fmla="*/ 2400023 w 2482948"/>
              <a:gd name="connsiteY33038" fmla="*/ 1156156 h 2128862"/>
              <a:gd name="connsiteX33039" fmla="*/ 2394527 w 2482948"/>
              <a:gd name="connsiteY33039" fmla="*/ 1173921 h 2128862"/>
              <a:gd name="connsiteX33040" fmla="*/ 2382489 w 2482948"/>
              <a:gd name="connsiteY33040" fmla="*/ 1215681 h 2128862"/>
              <a:gd name="connsiteX33041" fmla="*/ 2365923 w 2482948"/>
              <a:gd name="connsiteY33041" fmla="*/ 1268051 h 2128862"/>
              <a:gd name="connsiteX33042" fmla="*/ 2342759 w 2482948"/>
              <a:gd name="connsiteY33042" fmla="*/ 1341282 h 2128862"/>
              <a:gd name="connsiteX33043" fmla="*/ 2342758 w 2482948"/>
              <a:gd name="connsiteY33043" fmla="*/ 1341284 h 2128862"/>
              <a:gd name="connsiteX33044" fmla="*/ 2314348 w 2482948"/>
              <a:gd name="connsiteY33044" fmla="*/ 1417696 h 2128862"/>
              <a:gd name="connsiteX33045" fmla="*/ 2312751 w 2482948"/>
              <a:gd name="connsiteY33045" fmla="*/ 1422474 h 2128862"/>
              <a:gd name="connsiteX33046" fmla="*/ 2308977 w 2482948"/>
              <a:gd name="connsiteY33046" fmla="*/ 1433762 h 2128862"/>
              <a:gd name="connsiteX33047" fmla="*/ 2305202 w 2482948"/>
              <a:gd name="connsiteY33047" fmla="*/ 1445053 h 2128862"/>
              <a:gd name="connsiteX33048" fmla="*/ 2278444 w 2482948"/>
              <a:gd name="connsiteY33048" fmla="*/ 1514263 h 2128862"/>
              <a:gd name="connsiteX33049" fmla="*/ 2245566 w 2482948"/>
              <a:gd name="connsiteY33049" fmla="*/ 1602689 h 2128862"/>
              <a:gd name="connsiteX33050" fmla="*/ 2199656 w 2482948"/>
              <a:gd name="connsiteY33050" fmla="*/ 1706216 h 2128862"/>
              <a:gd name="connsiteX33051" fmla="*/ 2185181 w 2482948"/>
              <a:gd name="connsiteY33051" fmla="*/ 1735092 h 2128862"/>
              <a:gd name="connsiteX33052" fmla="*/ 2169099 w 2482948"/>
              <a:gd name="connsiteY33052" fmla="*/ 1767174 h 2128862"/>
              <a:gd name="connsiteX33053" fmla="*/ 2168271 w 2482948"/>
              <a:gd name="connsiteY33053" fmla="*/ 1768968 h 2128862"/>
              <a:gd name="connsiteX33054" fmla="*/ 2168075 w 2482948"/>
              <a:gd name="connsiteY33054" fmla="*/ 1769300 h 2128862"/>
              <a:gd name="connsiteX33055" fmla="*/ 2167805 w 2482948"/>
              <a:gd name="connsiteY33055" fmla="*/ 1769755 h 2128862"/>
              <a:gd name="connsiteX33056" fmla="*/ 2166531 w 2482948"/>
              <a:gd name="connsiteY33056" fmla="*/ 1772297 h 2128862"/>
              <a:gd name="connsiteX33057" fmla="*/ 2166059 w 2482948"/>
              <a:gd name="connsiteY33057" fmla="*/ 1773239 h 2128862"/>
              <a:gd name="connsiteX33058" fmla="*/ 2153368 w 2482948"/>
              <a:gd name="connsiteY33058" fmla="*/ 1798556 h 2128862"/>
              <a:gd name="connsiteX33059" fmla="*/ 2153363 w 2482948"/>
              <a:gd name="connsiteY33059" fmla="*/ 1798564 h 2128862"/>
              <a:gd name="connsiteX33060" fmla="*/ 2134254 w 2482948"/>
              <a:gd name="connsiteY33060" fmla="*/ 1831795 h 2128862"/>
              <a:gd name="connsiteX33061" fmla="*/ 2106737 w 2482948"/>
              <a:gd name="connsiteY33061" fmla="*/ 1879649 h 2128862"/>
              <a:gd name="connsiteX33062" fmla="*/ 2101893 w 2482948"/>
              <a:gd name="connsiteY33062" fmla="*/ 1886852 h 2128862"/>
              <a:gd name="connsiteX33063" fmla="*/ 2091088 w 2482948"/>
              <a:gd name="connsiteY33063" fmla="*/ 1902917 h 2128862"/>
              <a:gd name="connsiteX33064" fmla="*/ 2083304 w 2482948"/>
              <a:gd name="connsiteY33064" fmla="*/ 1915960 h 2128862"/>
              <a:gd name="connsiteX33065" fmla="*/ 2075454 w 2482948"/>
              <a:gd name="connsiteY33065" fmla="*/ 1926162 h 2128862"/>
              <a:gd name="connsiteX33066" fmla="*/ 2059799 w 2482948"/>
              <a:gd name="connsiteY33066" fmla="*/ 1949437 h 2128862"/>
              <a:gd name="connsiteX33067" fmla="*/ 2012590 w 2482948"/>
              <a:gd name="connsiteY33067" fmla="*/ 2007863 h 2128862"/>
              <a:gd name="connsiteX33068" fmla="*/ 1984796 w 2482948"/>
              <a:gd name="connsiteY33068" fmla="*/ 2035399 h 2128862"/>
              <a:gd name="connsiteX33069" fmla="*/ 1965145 w 2482948"/>
              <a:gd name="connsiteY33069" fmla="*/ 2054869 h 2128862"/>
              <a:gd name="connsiteX33070" fmla="*/ 1949270 w 2482948"/>
              <a:gd name="connsiteY33070" fmla="*/ 2066706 h 2128862"/>
              <a:gd name="connsiteX33071" fmla="*/ 1941345 w 2482948"/>
              <a:gd name="connsiteY33071" fmla="*/ 2074070 h 2128862"/>
              <a:gd name="connsiteX33072" fmla="*/ 1933394 w 2482948"/>
              <a:gd name="connsiteY33072" fmla="*/ 2078543 h 2128862"/>
              <a:gd name="connsiteX33073" fmla="*/ 1927645 w 2482948"/>
              <a:gd name="connsiteY33073" fmla="*/ 2082830 h 2128862"/>
              <a:gd name="connsiteX33074" fmla="*/ 1917500 w 2482948"/>
              <a:gd name="connsiteY33074" fmla="*/ 2090395 h 2128862"/>
              <a:gd name="connsiteX33075" fmla="*/ 1869689 w 2482948"/>
              <a:gd name="connsiteY33075" fmla="*/ 2114384 h 2128862"/>
              <a:gd name="connsiteX33076" fmla="*/ 1796512 w 2482948"/>
              <a:gd name="connsiteY33076" fmla="*/ 2128853 h 2128862"/>
              <a:gd name="connsiteX33077" fmla="*/ 1796472 w 2482948"/>
              <a:gd name="connsiteY33077" fmla="*/ 2128861 h 2128862"/>
              <a:gd name="connsiteX33078" fmla="*/ 1796471 w 2482948"/>
              <a:gd name="connsiteY33078" fmla="*/ 2128861 h 2128862"/>
              <a:gd name="connsiteX33079" fmla="*/ 1722013 w 2482948"/>
              <a:gd name="connsiteY33079" fmla="*/ 2109971 h 2128862"/>
              <a:gd name="connsiteX33080" fmla="*/ 1552415 w 2482948"/>
              <a:gd name="connsiteY33080" fmla="*/ 1784009 h 2128862"/>
              <a:gd name="connsiteX33081" fmla="*/ 1548049 w 2482948"/>
              <a:gd name="connsiteY33081" fmla="*/ 1755925 h 2128862"/>
              <a:gd name="connsiteX33082" fmla="*/ 1546863 w 2482948"/>
              <a:gd name="connsiteY33082" fmla="*/ 1749557 h 2128862"/>
              <a:gd name="connsiteX33083" fmla="*/ 1543970 w 2482948"/>
              <a:gd name="connsiteY33083" fmla="*/ 1734036 h 2128862"/>
              <a:gd name="connsiteX33084" fmla="*/ 1542298 w 2482948"/>
              <a:gd name="connsiteY33084" fmla="*/ 1725064 h 2128862"/>
              <a:gd name="connsiteX33085" fmla="*/ 1532835 w 2482948"/>
              <a:gd name="connsiteY33085" fmla="*/ 1664325 h 2128862"/>
              <a:gd name="connsiteX33086" fmla="*/ 1531619 w 2482948"/>
              <a:gd name="connsiteY33086" fmla="*/ 1650233 h 2128862"/>
              <a:gd name="connsiteX33087" fmla="*/ 1527290 w 2482948"/>
              <a:gd name="connsiteY33087" fmla="*/ 1622382 h 2128862"/>
              <a:gd name="connsiteX33088" fmla="*/ 1527058 w 2482948"/>
              <a:gd name="connsiteY33088" fmla="*/ 1619365 h 2128862"/>
              <a:gd name="connsiteX33089" fmla="*/ 1526766 w 2482948"/>
              <a:gd name="connsiteY33089" fmla="*/ 1617465 h 2128862"/>
              <a:gd name="connsiteX33090" fmla="*/ 1526111 w 2482948"/>
              <a:gd name="connsiteY33090" fmla="*/ 1613212 h 2128862"/>
              <a:gd name="connsiteX33091" fmla="*/ 1525136 w 2482948"/>
              <a:gd name="connsiteY33091" fmla="*/ 1599727 h 2128862"/>
              <a:gd name="connsiteX33092" fmla="*/ 1523795 w 2482948"/>
              <a:gd name="connsiteY33092" fmla="*/ 1581179 h 2128862"/>
              <a:gd name="connsiteX33093" fmla="*/ 1518426 w 2482948"/>
              <a:gd name="connsiteY33093" fmla="*/ 1506905 h 2128862"/>
              <a:gd name="connsiteX33094" fmla="*/ 1515045 w 2482948"/>
              <a:gd name="connsiteY33094" fmla="*/ 1462849 h 2128862"/>
              <a:gd name="connsiteX33095" fmla="*/ 1487922 w 2482948"/>
              <a:gd name="connsiteY33095" fmla="*/ 1472812 h 2128862"/>
              <a:gd name="connsiteX33096" fmla="*/ 1469713 w 2482948"/>
              <a:gd name="connsiteY33096" fmla="*/ 1479501 h 2128862"/>
              <a:gd name="connsiteX33097" fmla="*/ 1418804 w 2482948"/>
              <a:gd name="connsiteY33097" fmla="*/ 1489210 h 2128862"/>
              <a:gd name="connsiteX33098" fmla="*/ 1397706 w 2482948"/>
              <a:gd name="connsiteY33098" fmla="*/ 1490865 h 2128862"/>
              <a:gd name="connsiteX33099" fmla="*/ 1258028 w 2482948"/>
              <a:gd name="connsiteY33099" fmla="*/ 1413372 h 2128862"/>
              <a:gd name="connsiteX33100" fmla="*/ 1197496 w 2482948"/>
              <a:gd name="connsiteY33100" fmla="*/ 1254804 h 2128862"/>
              <a:gd name="connsiteX33101" fmla="*/ 1190391 w 2482948"/>
              <a:gd name="connsiteY33101" fmla="*/ 1195600 h 2128862"/>
              <a:gd name="connsiteX33102" fmla="*/ 1066317 w 2482948"/>
              <a:gd name="connsiteY33102" fmla="*/ 1132230 h 2128862"/>
              <a:gd name="connsiteX33103" fmla="*/ 1045004 w 2482948"/>
              <a:gd name="connsiteY33103" fmla="*/ 1156699 h 2128862"/>
              <a:gd name="connsiteX33104" fmla="*/ 1030326 w 2482948"/>
              <a:gd name="connsiteY33104" fmla="*/ 1173550 h 2128862"/>
              <a:gd name="connsiteX33105" fmla="*/ 985153 w 2482948"/>
              <a:gd name="connsiteY33105" fmla="*/ 1208612 h 2128862"/>
              <a:gd name="connsiteX33106" fmla="*/ 935866 w 2482948"/>
              <a:gd name="connsiteY33106" fmla="*/ 1230624 h 2128862"/>
              <a:gd name="connsiteX33107" fmla="*/ 926794 w 2482948"/>
              <a:gd name="connsiteY33107" fmla="*/ 1231920 h 2128862"/>
              <a:gd name="connsiteX33108" fmla="*/ 925798 w 2482948"/>
              <a:gd name="connsiteY33108" fmla="*/ 1232299 h 2128862"/>
              <a:gd name="connsiteX33109" fmla="*/ 925643 w 2482948"/>
              <a:gd name="connsiteY33109" fmla="*/ 1232319 h 2128862"/>
              <a:gd name="connsiteX33110" fmla="*/ 924615 w 2482948"/>
              <a:gd name="connsiteY33110" fmla="*/ 1232454 h 2128862"/>
              <a:gd name="connsiteX33111" fmla="*/ 905769 w 2482948"/>
              <a:gd name="connsiteY33111" fmla="*/ 1234924 h 2128862"/>
              <a:gd name="connsiteX33112" fmla="*/ 882429 w 2482948"/>
              <a:gd name="connsiteY33112" fmla="*/ 1238258 h 2128862"/>
              <a:gd name="connsiteX33113" fmla="*/ 767708 w 2482948"/>
              <a:gd name="connsiteY33113" fmla="*/ 1202268 h 2128862"/>
              <a:gd name="connsiteX33114" fmla="*/ 708240 w 2482948"/>
              <a:gd name="connsiteY33114" fmla="*/ 1145936 h 2128862"/>
              <a:gd name="connsiteX33115" fmla="*/ 708240 w 2482948"/>
              <a:gd name="connsiteY33115" fmla="*/ 1145936 h 2128862"/>
              <a:gd name="connsiteX33116" fmla="*/ 689238 w 2482948"/>
              <a:gd name="connsiteY33116" fmla="*/ 1112004 h 2128862"/>
              <a:gd name="connsiteX33117" fmla="*/ 684718 w 2482948"/>
              <a:gd name="connsiteY33117" fmla="*/ 1104999 h 2128862"/>
              <a:gd name="connsiteX33118" fmla="*/ 682384 w 2482948"/>
              <a:gd name="connsiteY33118" fmla="*/ 1099763 h 2128862"/>
              <a:gd name="connsiteX33119" fmla="*/ 675407 w 2482948"/>
              <a:gd name="connsiteY33119" fmla="*/ 1087304 h 2128862"/>
              <a:gd name="connsiteX33120" fmla="*/ 666017 w 2482948"/>
              <a:gd name="connsiteY33120" fmla="*/ 1070536 h 2128862"/>
              <a:gd name="connsiteX33121" fmla="*/ 657003 w 2482948"/>
              <a:gd name="connsiteY33121" fmla="*/ 1043428 h 2128862"/>
              <a:gd name="connsiteX33122" fmla="*/ 650272 w 2482948"/>
              <a:gd name="connsiteY33122" fmla="*/ 1051282 h 2128862"/>
              <a:gd name="connsiteX33123" fmla="*/ 634211 w 2482948"/>
              <a:gd name="connsiteY33123" fmla="*/ 1070023 h 2128862"/>
              <a:gd name="connsiteX33124" fmla="*/ 630440 w 2482948"/>
              <a:gd name="connsiteY33124" fmla="*/ 1074674 h 2128862"/>
              <a:gd name="connsiteX33125" fmla="*/ 616624 w 2482948"/>
              <a:gd name="connsiteY33125" fmla="*/ 1091716 h 2128862"/>
              <a:gd name="connsiteX33126" fmla="*/ 591981 w 2482948"/>
              <a:gd name="connsiteY33126" fmla="*/ 1122113 h 2128862"/>
              <a:gd name="connsiteX33127" fmla="*/ 552337 w 2482948"/>
              <a:gd name="connsiteY33127" fmla="*/ 1165557 h 2128862"/>
              <a:gd name="connsiteX33128" fmla="*/ 530682 w 2482948"/>
              <a:gd name="connsiteY33128" fmla="*/ 1190825 h 2128862"/>
              <a:gd name="connsiteX33129" fmla="*/ 503282 w 2482948"/>
              <a:gd name="connsiteY33129" fmla="*/ 1215569 h 2128862"/>
              <a:gd name="connsiteX33130" fmla="*/ 478718 w 2482948"/>
              <a:gd name="connsiteY33130" fmla="*/ 1239478 h 2128862"/>
              <a:gd name="connsiteX33131" fmla="*/ 470234 w 2482948"/>
              <a:gd name="connsiteY33131" fmla="*/ 1246740 h 2128862"/>
              <a:gd name="connsiteX33132" fmla="*/ 468082 w 2482948"/>
              <a:gd name="connsiteY33132" fmla="*/ 1248780 h 2128862"/>
              <a:gd name="connsiteX33133" fmla="*/ 463534 w 2482948"/>
              <a:gd name="connsiteY33133" fmla="*/ 1253091 h 2128862"/>
              <a:gd name="connsiteX33134" fmla="*/ 448303 w 2482948"/>
              <a:gd name="connsiteY33134" fmla="*/ 1265512 h 2128862"/>
              <a:gd name="connsiteX33135" fmla="*/ 442037 w 2482948"/>
              <a:gd name="connsiteY33135" fmla="*/ 1270875 h 2128862"/>
              <a:gd name="connsiteX33136" fmla="*/ 416927 w 2482948"/>
              <a:gd name="connsiteY33136" fmla="*/ 1293550 h 2128862"/>
              <a:gd name="connsiteX33137" fmla="*/ 383632 w 2482948"/>
              <a:gd name="connsiteY33137" fmla="*/ 1316013 h 2128862"/>
              <a:gd name="connsiteX33138" fmla="*/ 378087 w 2482948"/>
              <a:gd name="connsiteY33138" fmla="*/ 1320135 h 2128862"/>
              <a:gd name="connsiteX33139" fmla="*/ 373820 w 2482948"/>
              <a:gd name="connsiteY33139" fmla="*/ 1322633 h 2128862"/>
              <a:gd name="connsiteX33140" fmla="*/ 332531 w 2482948"/>
              <a:gd name="connsiteY33140" fmla="*/ 1350491 h 2128862"/>
              <a:gd name="connsiteX33141" fmla="*/ 328643 w 2482948"/>
              <a:gd name="connsiteY33141" fmla="*/ 1352262 h 2128862"/>
              <a:gd name="connsiteX33142" fmla="*/ 322738 w 2482948"/>
              <a:gd name="connsiteY33142" fmla="*/ 1354951 h 2128862"/>
              <a:gd name="connsiteX33143" fmla="*/ 313666 w 2482948"/>
              <a:gd name="connsiteY33143" fmla="*/ 1359083 h 2128862"/>
              <a:gd name="connsiteX33144" fmla="*/ 302996 w 2482948"/>
              <a:gd name="connsiteY33144" fmla="*/ 1365147 h 2128862"/>
              <a:gd name="connsiteX33145" fmla="*/ 295134 w 2482948"/>
              <a:gd name="connsiteY33145" fmla="*/ 1368707 h 2128862"/>
              <a:gd name="connsiteX33146" fmla="*/ 291552 w 2482948"/>
              <a:gd name="connsiteY33146" fmla="*/ 1370804 h 2128862"/>
              <a:gd name="connsiteX33147" fmla="*/ 284436 w 2482948"/>
              <a:gd name="connsiteY33147" fmla="*/ 1373552 h 2128862"/>
              <a:gd name="connsiteX33148" fmla="*/ 266096 w 2482948"/>
              <a:gd name="connsiteY33148" fmla="*/ 1381856 h 2128862"/>
              <a:gd name="connsiteX33149" fmla="*/ 259143 w 2482948"/>
              <a:gd name="connsiteY33149" fmla="*/ 1385005 h 2128862"/>
              <a:gd name="connsiteX33150" fmla="*/ 253617 w 2482948"/>
              <a:gd name="connsiteY33150" fmla="*/ 1386896 h 2128862"/>
              <a:gd name="connsiteX33151" fmla="*/ 249533 w 2482948"/>
              <a:gd name="connsiteY33151" fmla="*/ 1388294 h 2128862"/>
              <a:gd name="connsiteX33152" fmla="*/ 239881 w 2482948"/>
              <a:gd name="connsiteY33152" fmla="*/ 1392690 h 2128862"/>
              <a:gd name="connsiteX33153" fmla="*/ 233335 w 2482948"/>
              <a:gd name="connsiteY33153" fmla="*/ 1393838 h 2128862"/>
              <a:gd name="connsiteX33154" fmla="*/ 220576 w 2482948"/>
              <a:gd name="connsiteY33154" fmla="*/ 1398205 h 2128862"/>
              <a:gd name="connsiteX33155" fmla="*/ 179211 w 2482948"/>
              <a:gd name="connsiteY33155" fmla="*/ 1403858 h 2128862"/>
              <a:gd name="connsiteX33156" fmla="*/ 146192 w 2482948"/>
              <a:gd name="connsiteY33156" fmla="*/ 1400026 h 2128862"/>
              <a:gd name="connsiteX33157" fmla="*/ 127974 w 2482948"/>
              <a:gd name="connsiteY33157" fmla="*/ 1393547 h 2128862"/>
              <a:gd name="connsiteX33158" fmla="*/ 115259 w 2482948"/>
              <a:gd name="connsiteY33158" fmla="*/ 1389025 h 2128862"/>
              <a:gd name="connsiteX33159" fmla="*/ 102659 w 2482948"/>
              <a:gd name="connsiteY33159" fmla="*/ 1378834 h 2128862"/>
              <a:gd name="connsiteX33160" fmla="*/ 89254 w 2482948"/>
              <a:gd name="connsiteY33160" fmla="*/ 1367991 h 2128862"/>
              <a:gd name="connsiteX33161" fmla="*/ 88243 w 2482948"/>
              <a:gd name="connsiteY33161" fmla="*/ 1367277 h 2128862"/>
              <a:gd name="connsiteX33162" fmla="*/ 77199 w 2482948"/>
              <a:gd name="connsiteY33162" fmla="*/ 1359471 h 2128862"/>
              <a:gd name="connsiteX33163" fmla="*/ 73762 w 2482948"/>
              <a:gd name="connsiteY33163" fmla="*/ 1355461 h 2128862"/>
              <a:gd name="connsiteX33164" fmla="*/ 64215 w 2482948"/>
              <a:gd name="connsiteY33164" fmla="*/ 1347738 h 2128862"/>
              <a:gd name="connsiteX33165" fmla="*/ 57122 w 2482948"/>
              <a:gd name="connsiteY33165" fmla="*/ 1336042 h 2128862"/>
              <a:gd name="connsiteX33166" fmla="*/ 50840 w 2482948"/>
              <a:gd name="connsiteY33166" fmla="*/ 1328711 h 2128862"/>
              <a:gd name="connsiteX33167" fmla="*/ 41774 w 2482948"/>
              <a:gd name="connsiteY33167" fmla="*/ 1310733 h 2128862"/>
              <a:gd name="connsiteX33168" fmla="*/ 30389 w 2482948"/>
              <a:gd name="connsiteY33168" fmla="*/ 1291959 h 2128862"/>
              <a:gd name="connsiteX33169" fmla="*/ 26734 w 2482948"/>
              <a:gd name="connsiteY33169" fmla="*/ 1280908 h 2128862"/>
              <a:gd name="connsiteX33170" fmla="*/ 22284 w 2482948"/>
              <a:gd name="connsiteY33170" fmla="*/ 1272083 h 2128862"/>
              <a:gd name="connsiteX33171" fmla="*/ 17290 w 2482948"/>
              <a:gd name="connsiteY33171" fmla="*/ 1253420 h 2128862"/>
              <a:gd name="connsiteX33172" fmla="*/ 15792 w 2482948"/>
              <a:gd name="connsiteY33172" fmla="*/ 1247823 h 2128862"/>
              <a:gd name="connsiteX33173" fmla="*/ 9025 w 2482948"/>
              <a:gd name="connsiteY33173" fmla="*/ 1227364 h 2128862"/>
              <a:gd name="connsiteX33174" fmla="*/ 7971 w 2482948"/>
              <a:gd name="connsiteY33174" fmla="*/ 1218597 h 2128862"/>
              <a:gd name="connsiteX33175" fmla="*/ 5890 w 2482948"/>
              <a:gd name="connsiteY33175" fmla="*/ 1210818 h 2128862"/>
              <a:gd name="connsiteX33176" fmla="*/ 3067 w 2482948"/>
              <a:gd name="connsiteY33176" fmla="*/ 1177806 h 2128862"/>
              <a:gd name="connsiteX33177" fmla="*/ 2929 w 2482948"/>
              <a:gd name="connsiteY33177" fmla="*/ 1176664 h 2128862"/>
              <a:gd name="connsiteX33178" fmla="*/ 227 w 2482948"/>
              <a:gd name="connsiteY33178" fmla="*/ 1154185 h 2128862"/>
              <a:gd name="connsiteX33179" fmla="*/ 433 w 2482948"/>
              <a:gd name="connsiteY33179" fmla="*/ 1149848 h 2128862"/>
              <a:gd name="connsiteX33180" fmla="*/ 519 w 2482948"/>
              <a:gd name="connsiteY33180" fmla="*/ 1148017 h 2128862"/>
              <a:gd name="connsiteX33181" fmla="*/ 96 w 2482948"/>
              <a:gd name="connsiteY33181" fmla="*/ 1143065 h 2128862"/>
              <a:gd name="connsiteX33182" fmla="*/ 18 w 2482948"/>
              <a:gd name="connsiteY33182" fmla="*/ 1142159 h 2128862"/>
              <a:gd name="connsiteX33183" fmla="*/ 0 w 2482948"/>
              <a:gd name="connsiteY33183" fmla="*/ 1141940 h 2128862"/>
              <a:gd name="connsiteX33184" fmla="*/ 222 w 2482948"/>
              <a:gd name="connsiteY33184" fmla="*/ 1138200 h 2128862"/>
              <a:gd name="connsiteX33185" fmla="*/ 764 w 2482948"/>
              <a:gd name="connsiteY33185" fmla="*/ 1129068 h 2128862"/>
              <a:gd name="connsiteX33186" fmla="*/ 4031 w 2482948"/>
              <a:gd name="connsiteY33186" fmla="*/ 1074033 h 2128862"/>
              <a:gd name="connsiteX33187" fmla="*/ 4096 w 2482948"/>
              <a:gd name="connsiteY33187" fmla="*/ 1072656 h 2128862"/>
              <a:gd name="connsiteX33188" fmla="*/ 323026 w 2482948"/>
              <a:gd name="connsiteY33188" fmla="*/ 381986 h 2128862"/>
              <a:gd name="connsiteX33189" fmla="*/ 564464 w 2482948"/>
              <a:gd name="connsiteY33189" fmla="*/ 108146 h 2128862"/>
              <a:gd name="connsiteX33190" fmla="*/ 770465 w 2482948"/>
              <a:gd name="connsiteY33190" fmla="*/ 44 h 2128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</a:cxnLst>
            <a:rect l="l" t="t" r="r" b="b"/>
            <a:pathLst>
              <a:path w="2482948" h="2128862">
                <a:moveTo>
                  <a:pt x="1773271" y="2105134"/>
                </a:moveTo>
                <a:lnTo>
                  <a:pt x="1774344" y="2105397"/>
                </a:lnTo>
                <a:lnTo>
                  <a:pt x="1775285" y="2105628"/>
                </a:lnTo>
                <a:lnTo>
                  <a:pt x="1780026" y="2105908"/>
                </a:lnTo>
                <a:close/>
                <a:moveTo>
                  <a:pt x="1743560" y="2104545"/>
                </a:moveTo>
                <a:lnTo>
                  <a:pt x="1745848" y="2105577"/>
                </a:lnTo>
                <a:lnTo>
                  <a:pt x="1746591" y="2105912"/>
                </a:lnTo>
                <a:lnTo>
                  <a:pt x="1748534" y="2106364"/>
                </a:lnTo>
                <a:lnTo>
                  <a:pt x="1747583" y="2106016"/>
                </a:lnTo>
                <a:close/>
                <a:moveTo>
                  <a:pt x="1840569" y="2102205"/>
                </a:moveTo>
                <a:lnTo>
                  <a:pt x="1836754" y="2102581"/>
                </a:lnTo>
                <a:lnTo>
                  <a:pt x="1833061" y="2102946"/>
                </a:lnTo>
                <a:lnTo>
                  <a:pt x="1816342" y="2104597"/>
                </a:lnTo>
                <a:lnTo>
                  <a:pt x="1808672" y="2105938"/>
                </a:lnTo>
                <a:lnTo>
                  <a:pt x="1803661" y="2106814"/>
                </a:lnTo>
                <a:lnTo>
                  <a:pt x="1801575" y="2107179"/>
                </a:lnTo>
                <a:lnTo>
                  <a:pt x="1804014" y="2107323"/>
                </a:lnTo>
                <a:lnTo>
                  <a:pt x="1804219" y="2107335"/>
                </a:lnTo>
                <a:lnTo>
                  <a:pt x="1810629" y="2107713"/>
                </a:lnTo>
                <a:lnTo>
                  <a:pt x="1836959" y="2103102"/>
                </a:lnTo>
                <a:close/>
                <a:moveTo>
                  <a:pt x="1849637" y="2092943"/>
                </a:moveTo>
                <a:lnTo>
                  <a:pt x="1849314" y="2092993"/>
                </a:lnTo>
                <a:lnTo>
                  <a:pt x="1845140" y="2093638"/>
                </a:lnTo>
                <a:lnTo>
                  <a:pt x="1842918" y="2094328"/>
                </a:lnTo>
                <a:lnTo>
                  <a:pt x="1840338" y="2094616"/>
                </a:lnTo>
                <a:lnTo>
                  <a:pt x="1838050" y="2094872"/>
                </a:lnTo>
                <a:lnTo>
                  <a:pt x="1834836" y="2095230"/>
                </a:lnTo>
                <a:lnTo>
                  <a:pt x="1832785" y="2095547"/>
                </a:lnTo>
                <a:lnTo>
                  <a:pt x="1816824" y="2098013"/>
                </a:lnTo>
                <a:lnTo>
                  <a:pt x="1805195" y="2099810"/>
                </a:lnTo>
                <a:lnTo>
                  <a:pt x="1806527" y="2099865"/>
                </a:lnTo>
                <a:lnTo>
                  <a:pt x="1806780" y="2099876"/>
                </a:lnTo>
                <a:lnTo>
                  <a:pt x="1812048" y="2100093"/>
                </a:lnTo>
                <a:lnTo>
                  <a:pt x="1838122" y="2095930"/>
                </a:lnTo>
                <a:lnTo>
                  <a:pt x="1844191" y="2094356"/>
                </a:lnTo>
                <a:lnTo>
                  <a:pt x="1847733" y="2093437"/>
                </a:lnTo>
                <a:close/>
                <a:moveTo>
                  <a:pt x="1878869" y="2090985"/>
                </a:moveTo>
                <a:lnTo>
                  <a:pt x="1866303" y="2094692"/>
                </a:lnTo>
                <a:lnTo>
                  <a:pt x="1862107" y="2096596"/>
                </a:lnTo>
                <a:lnTo>
                  <a:pt x="1856567" y="2097565"/>
                </a:lnTo>
                <a:lnTo>
                  <a:pt x="1842287" y="2101778"/>
                </a:lnTo>
                <a:lnTo>
                  <a:pt x="1845660" y="2100940"/>
                </a:lnTo>
                <a:lnTo>
                  <a:pt x="1856152" y="2098333"/>
                </a:lnTo>
                <a:lnTo>
                  <a:pt x="1871428" y="2094538"/>
                </a:lnTo>
                <a:close/>
                <a:moveTo>
                  <a:pt x="1750309" y="2090721"/>
                </a:moveTo>
                <a:lnTo>
                  <a:pt x="1754816" y="2092583"/>
                </a:lnTo>
                <a:lnTo>
                  <a:pt x="1759917" y="2094691"/>
                </a:lnTo>
                <a:lnTo>
                  <a:pt x="1772088" y="2097807"/>
                </a:lnTo>
                <a:lnTo>
                  <a:pt x="1775054" y="2098566"/>
                </a:lnTo>
                <a:lnTo>
                  <a:pt x="1775519" y="2098585"/>
                </a:lnTo>
                <a:lnTo>
                  <a:pt x="1788858" y="2099136"/>
                </a:lnTo>
                <a:lnTo>
                  <a:pt x="1775101" y="2096133"/>
                </a:lnTo>
                <a:lnTo>
                  <a:pt x="1771414" y="2095742"/>
                </a:lnTo>
                <a:lnTo>
                  <a:pt x="1768817" y="2095466"/>
                </a:lnTo>
                <a:lnTo>
                  <a:pt x="1767673" y="2095345"/>
                </a:lnTo>
                <a:lnTo>
                  <a:pt x="1761464" y="2093156"/>
                </a:lnTo>
                <a:lnTo>
                  <a:pt x="1760331" y="2092908"/>
                </a:lnTo>
                <a:close/>
                <a:moveTo>
                  <a:pt x="1840815" y="2088142"/>
                </a:moveTo>
                <a:lnTo>
                  <a:pt x="1838265" y="2088498"/>
                </a:lnTo>
                <a:lnTo>
                  <a:pt x="1810657" y="2092361"/>
                </a:lnTo>
                <a:lnTo>
                  <a:pt x="1814510" y="2092481"/>
                </a:lnTo>
                <a:lnTo>
                  <a:pt x="1815269" y="2092505"/>
                </a:lnTo>
                <a:lnTo>
                  <a:pt x="1816314" y="2092538"/>
                </a:lnTo>
                <a:lnTo>
                  <a:pt x="1833870" y="2089982"/>
                </a:lnTo>
                <a:lnTo>
                  <a:pt x="1837048" y="2089140"/>
                </a:lnTo>
                <a:close/>
                <a:moveTo>
                  <a:pt x="1755999" y="2085020"/>
                </a:moveTo>
                <a:lnTo>
                  <a:pt x="1769194" y="2090282"/>
                </a:lnTo>
                <a:lnTo>
                  <a:pt x="1771325" y="2091132"/>
                </a:lnTo>
                <a:lnTo>
                  <a:pt x="1786513" y="2091607"/>
                </a:lnTo>
                <a:lnTo>
                  <a:pt x="1771373" y="2088339"/>
                </a:lnTo>
                <a:lnTo>
                  <a:pt x="1771066" y="2088309"/>
                </a:lnTo>
                <a:lnTo>
                  <a:pt x="1770268" y="2088233"/>
                </a:lnTo>
                <a:lnTo>
                  <a:pt x="1769221" y="2087874"/>
                </a:lnTo>
                <a:lnTo>
                  <a:pt x="1761619" y="2086233"/>
                </a:lnTo>
                <a:lnTo>
                  <a:pt x="1761074" y="2086115"/>
                </a:lnTo>
                <a:close/>
                <a:moveTo>
                  <a:pt x="1705833" y="2083722"/>
                </a:moveTo>
                <a:lnTo>
                  <a:pt x="1709335" y="2086982"/>
                </a:lnTo>
                <a:lnTo>
                  <a:pt x="1712527" y="2089953"/>
                </a:lnTo>
                <a:lnTo>
                  <a:pt x="1713596" y="2090722"/>
                </a:lnTo>
                <a:lnTo>
                  <a:pt x="1714726" y="2091535"/>
                </a:lnTo>
                <a:lnTo>
                  <a:pt x="1719712" y="2093785"/>
                </a:lnTo>
                <a:lnTo>
                  <a:pt x="1719915" y="2093876"/>
                </a:lnTo>
                <a:lnTo>
                  <a:pt x="1719591" y="2093643"/>
                </a:lnTo>
                <a:lnTo>
                  <a:pt x="1717225" y="2091937"/>
                </a:lnTo>
                <a:close/>
                <a:moveTo>
                  <a:pt x="1839725" y="2081472"/>
                </a:moveTo>
                <a:lnTo>
                  <a:pt x="1816345" y="2084837"/>
                </a:lnTo>
                <a:lnTo>
                  <a:pt x="1818725" y="2084882"/>
                </a:lnTo>
                <a:lnTo>
                  <a:pt x="1834845" y="2082795"/>
                </a:lnTo>
                <a:lnTo>
                  <a:pt x="1838381" y="2081836"/>
                </a:lnTo>
                <a:close/>
                <a:moveTo>
                  <a:pt x="1763759" y="2079878"/>
                </a:moveTo>
                <a:lnTo>
                  <a:pt x="1768482" y="2081672"/>
                </a:lnTo>
                <a:lnTo>
                  <a:pt x="1774739" y="2084048"/>
                </a:lnTo>
                <a:lnTo>
                  <a:pt x="1778748" y="2084124"/>
                </a:lnTo>
                <a:lnTo>
                  <a:pt x="1784137" y="2084226"/>
                </a:lnTo>
                <a:close/>
                <a:moveTo>
                  <a:pt x="1921703" y="2075238"/>
                </a:moveTo>
                <a:lnTo>
                  <a:pt x="1875895" y="2099080"/>
                </a:lnTo>
                <a:lnTo>
                  <a:pt x="1868927" y="2100409"/>
                </a:lnTo>
                <a:lnTo>
                  <a:pt x="1864176" y="2102664"/>
                </a:lnTo>
                <a:cubicBezTo>
                  <a:pt x="1842624" y="2110400"/>
                  <a:pt x="1819928" y="2114495"/>
                  <a:pt x="1797025" y="2114798"/>
                </a:cubicBezTo>
                <a:lnTo>
                  <a:pt x="1773405" y="2112142"/>
                </a:lnTo>
                <a:lnTo>
                  <a:pt x="1780453" y="2113779"/>
                </a:lnTo>
                <a:lnTo>
                  <a:pt x="1793460" y="2114679"/>
                </a:lnTo>
                <a:lnTo>
                  <a:pt x="1807372" y="2115641"/>
                </a:lnTo>
                <a:lnTo>
                  <a:pt x="1809938" y="2115148"/>
                </a:lnTo>
                <a:lnTo>
                  <a:pt x="1844132" y="2108575"/>
                </a:lnTo>
                <a:lnTo>
                  <a:pt x="1863127" y="2103921"/>
                </a:lnTo>
                <a:lnTo>
                  <a:pt x="1870065" y="2102221"/>
                </a:lnTo>
                <a:lnTo>
                  <a:pt x="1883615" y="2095507"/>
                </a:lnTo>
                <a:lnTo>
                  <a:pt x="1919086" y="2077221"/>
                </a:lnTo>
                <a:lnTo>
                  <a:pt x="1919519" y="2076893"/>
                </a:lnTo>
                <a:close/>
                <a:moveTo>
                  <a:pt x="1839225" y="2074594"/>
                </a:moveTo>
                <a:lnTo>
                  <a:pt x="1833137" y="2075500"/>
                </a:lnTo>
                <a:lnTo>
                  <a:pt x="1819797" y="2077485"/>
                </a:lnTo>
                <a:lnTo>
                  <a:pt x="1827645" y="2077511"/>
                </a:lnTo>
                <a:lnTo>
                  <a:pt x="1828821" y="2077515"/>
                </a:lnTo>
                <a:lnTo>
                  <a:pt x="1829911" y="2077209"/>
                </a:lnTo>
                <a:lnTo>
                  <a:pt x="1831101" y="2076875"/>
                </a:lnTo>
                <a:close/>
                <a:moveTo>
                  <a:pt x="1766508" y="2073445"/>
                </a:moveTo>
                <a:lnTo>
                  <a:pt x="1777219" y="2077345"/>
                </a:lnTo>
                <a:lnTo>
                  <a:pt x="1785120" y="2077371"/>
                </a:lnTo>
                <a:lnTo>
                  <a:pt x="1784748" y="2077292"/>
                </a:lnTo>
                <a:lnTo>
                  <a:pt x="1773872" y="2074998"/>
                </a:lnTo>
                <a:close/>
                <a:moveTo>
                  <a:pt x="1902081" y="2072923"/>
                </a:moveTo>
                <a:lnTo>
                  <a:pt x="1900374" y="2073669"/>
                </a:lnTo>
                <a:lnTo>
                  <a:pt x="1889466" y="2078436"/>
                </a:lnTo>
                <a:lnTo>
                  <a:pt x="1882651" y="2081980"/>
                </a:lnTo>
                <a:lnTo>
                  <a:pt x="1878171" y="2083373"/>
                </a:lnTo>
                <a:lnTo>
                  <a:pt x="1870927" y="2086538"/>
                </a:lnTo>
                <a:lnTo>
                  <a:pt x="1869051" y="2087358"/>
                </a:lnTo>
                <a:lnTo>
                  <a:pt x="1865960" y="2088709"/>
                </a:lnTo>
                <a:lnTo>
                  <a:pt x="1866070" y="2088681"/>
                </a:lnTo>
                <a:lnTo>
                  <a:pt x="1866713" y="2088514"/>
                </a:lnTo>
                <a:lnTo>
                  <a:pt x="1872106" y="2087115"/>
                </a:lnTo>
                <a:lnTo>
                  <a:pt x="1882915" y="2082169"/>
                </a:lnTo>
                <a:lnTo>
                  <a:pt x="1888317" y="2079698"/>
                </a:lnTo>
                <a:lnTo>
                  <a:pt x="1894560" y="2076841"/>
                </a:lnTo>
                <a:lnTo>
                  <a:pt x="1897268" y="2075430"/>
                </a:lnTo>
                <a:close/>
                <a:moveTo>
                  <a:pt x="1919282" y="2070298"/>
                </a:moveTo>
                <a:lnTo>
                  <a:pt x="1913900" y="2073071"/>
                </a:lnTo>
                <a:lnTo>
                  <a:pt x="1913814" y="2073132"/>
                </a:lnTo>
                <a:lnTo>
                  <a:pt x="1913801" y="2073138"/>
                </a:lnTo>
                <a:lnTo>
                  <a:pt x="1913739" y="2073167"/>
                </a:lnTo>
                <a:lnTo>
                  <a:pt x="1913537" y="2073258"/>
                </a:lnTo>
                <a:lnTo>
                  <a:pt x="1882453" y="2089273"/>
                </a:lnTo>
                <a:lnTo>
                  <a:pt x="1883140" y="2088945"/>
                </a:lnTo>
                <a:lnTo>
                  <a:pt x="1889314" y="2085996"/>
                </a:lnTo>
                <a:lnTo>
                  <a:pt x="1904457" y="2078118"/>
                </a:lnTo>
                <a:lnTo>
                  <a:pt x="1918792" y="2070659"/>
                </a:lnTo>
                <a:close/>
                <a:moveTo>
                  <a:pt x="1896227" y="2069447"/>
                </a:moveTo>
                <a:lnTo>
                  <a:pt x="1881062" y="2075938"/>
                </a:lnTo>
                <a:lnTo>
                  <a:pt x="1876447" y="2077913"/>
                </a:lnTo>
                <a:lnTo>
                  <a:pt x="1871620" y="2079979"/>
                </a:lnTo>
                <a:lnTo>
                  <a:pt x="1872259" y="2079810"/>
                </a:lnTo>
                <a:lnTo>
                  <a:pt x="1875517" y="2078946"/>
                </a:lnTo>
                <a:lnTo>
                  <a:pt x="1875857" y="2078797"/>
                </a:lnTo>
                <a:lnTo>
                  <a:pt x="1891263" y="2072047"/>
                </a:lnTo>
                <a:lnTo>
                  <a:pt x="1895766" y="2069689"/>
                </a:lnTo>
                <a:close/>
                <a:moveTo>
                  <a:pt x="1896915" y="2062602"/>
                </a:moveTo>
                <a:lnTo>
                  <a:pt x="1884040" y="2067750"/>
                </a:lnTo>
                <a:lnTo>
                  <a:pt x="1870790" y="2073049"/>
                </a:lnTo>
                <a:lnTo>
                  <a:pt x="1876170" y="2071590"/>
                </a:lnTo>
                <a:lnTo>
                  <a:pt x="1892603" y="2064684"/>
                </a:lnTo>
                <a:lnTo>
                  <a:pt x="1894317" y="2063963"/>
                </a:lnTo>
                <a:close/>
                <a:moveTo>
                  <a:pt x="1922392" y="2061312"/>
                </a:moveTo>
                <a:lnTo>
                  <a:pt x="1922224" y="2061399"/>
                </a:lnTo>
                <a:lnTo>
                  <a:pt x="1919721" y="2063135"/>
                </a:lnTo>
                <a:lnTo>
                  <a:pt x="1916250" y="2065541"/>
                </a:lnTo>
                <a:lnTo>
                  <a:pt x="1916446" y="2065439"/>
                </a:lnTo>
                <a:lnTo>
                  <a:pt x="1917077" y="2065110"/>
                </a:lnTo>
                <a:close/>
                <a:moveTo>
                  <a:pt x="1765226" y="2059465"/>
                </a:moveTo>
                <a:lnTo>
                  <a:pt x="1769582" y="2060840"/>
                </a:lnTo>
                <a:lnTo>
                  <a:pt x="1774263" y="2062316"/>
                </a:lnTo>
                <a:lnTo>
                  <a:pt x="1783392" y="2065196"/>
                </a:lnTo>
                <a:lnTo>
                  <a:pt x="1791475" y="2066885"/>
                </a:lnTo>
                <a:lnTo>
                  <a:pt x="1795745" y="2067778"/>
                </a:lnTo>
                <a:lnTo>
                  <a:pt x="1809947" y="2067775"/>
                </a:lnTo>
                <a:lnTo>
                  <a:pt x="1848870" y="2062953"/>
                </a:lnTo>
                <a:lnTo>
                  <a:pt x="1849279" y="2062805"/>
                </a:lnTo>
                <a:lnTo>
                  <a:pt x="1816743" y="2066676"/>
                </a:lnTo>
                <a:lnTo>
                  <a:pt x="1812309" y="2065826"/>
                </a:lnTo>
                <a:lnTo>
                  <a:pt x="1801575" y="2066951"/>
                </a:lnTo>
                <a:close/>
                <a:moveTo>
                  <a:pt x="1681768" y="2059429"/>
                </a:moveTo>
                <a:lnTo>
                  <a:pt x="1681778" y="2059441"/>
                </a:lnTo>
                <a:lnTo>
                  <a:pt x="1682963" y="2060894"/>
                </a:lnTo>
                <a:lnTo>
                  <a:pt x="1684422" y="2062682"/>
                </a:lnTo>
                <a:lnTo>
                  <a:pt x="1693390" y="2069151"/>
                </a:lnTo>
                <a:lnTo>
                  <a:pt x="1710532" y="2081516"/>
                </a:lnTo>
                <a:lnTo>
                  <a:pt x="1710922" y="2081798"/>
                </a:lnTo>
                <a:lnTo>
                  <a:pt x="1705547" y="2077291"/>
                </a:lnTo>
                <a:lnTo>
                  <a:pt x="1704462" y="2076382"/>
                </a:lnTo>
                <a:lnTo>
                  <a:pt x="1700384" y="2072963"/>
                </a:lnTo>
                <a:lnTo>
                  <a:pt x="1682841" y="2060209"/>
                </a:lnTo>
                <a:close/>
                <a:moveTo>
                  <a:pt x="1668497" y="2056784"/>
                </a:moveTo>
                <a:lnTo>
                  <a:pt x="1672192" y="2062340"/>
                </a:lnTo>
                <a:lnTo>
                  <a:pt x="1674817" y="2064505"/>
                </a:lnTo>
                <a:lnTo>
                  <a:pt x="1671244" y="2060140"/>
                </a:lnTo>
                <a:lnTo>
                  <a:pt x="1668881" y="2057253"/>
                </a:lnTo>
                <a:close/>
                <a:moveTo>
                  <a:pt x="1779121" y="2055588"/>
                </a:moveTo>
                <a:lnTo>
                  <a:pt x="1795750" y="2060453"/>
                </a:lnTo>
                <a:lnTo>
                  <a:pt x="1812473" y="2060219"/>
                </a:lnTo>
                <a:lnTo>
                  <a:pt x="1816426" y="2060163"/>
                </a:lnTo>
                <a:lnTo>
                  <a:pt x="1816642" y="2060160"/>
                </a:lnTo>
                <a:lnTo>
                  <a:pt x="1846525" y="2056748"/>
                </a:lnTo>
                <a:lnTo>
                  <a:pt x="1848027" y="2056232"/>
                </a:lnTo>
                <a:lnTo>
                  <a:pt x="1818947" y="2058954"/>
                </a:lnTo>
                <a:lnTo>
                  <a:pt x="1817788" y="2058743"/>
                </a:lnTo>
                <a:lnTo>
                  <a:pt x="1802539" y="2060332"/>
                </a:lnTo>
                <a:close/>
                <a:moveTo>
                  <a:pt x="1717023" y="2055550"/>
                </a:moveTo>
                <a:lnTo>
                  <a:pt x="1720483" y="2058662"/>
                </a:lnTo>
                <a:lnTo>
                  <a:pt x="1723813" y="2061658"/>
                </a:lnTo>
                <a:lnTo>
                  <a:pt x="1726670" y="2064228"/>
                </a:lnTo>
                <a:lnTo>
                  <a:pt x="1728600" y="2065647"/>
                </a:lnTo>
                <a:lnTo>
                  <a:pt x="1731068" y="2067461"/>
                </a:lnTo>
                <a:lnTo>
                  <a:pt x="1731719" y="2067709"/>
                </a:lnTo>
                <a:lnTo>
                  <a:pt x="1735434" y="2069119"/>
                </a:lnTo>
                <a:lnTo>
                  <a:pt x="1736550" y="2069359"/>
                </a:lnTo>
                <a:lnTo>
                  <a:pt x="1741440" y="2070408"/>
                </a:lnTo>
                <a:lnTo>
                  <a:pt x="1740000" y="2069238"/>
                </a:lnTo>
                <a:lnTo>
                  <a:pt x="1737698" y="2067368"/>
                </a:lnTo>
                <a:lnTo>
                  <a:pt x="1731610" y="2066084"/>
                </a:lnTo>
                <a:lnTo>
                  <a:pt x="1728644" y="2063943"/>
                </a:lnTo>
                <a:close/>
                <a:moveTo>
                  <a:pt x="1898538" y="2054869"/>
                </a:moveTo>
                <a:lnTo>
                  <a:pt x="1898162" y="2055014"/>
                </a:lnTo>
                <a:lnTo>
                  <a:pt x="1892027" y="2058263"/>
                </a:lnTo>
                <a:lnTo>
                  <a:pt x="1880201" y="2061947"/>
                </a:lnTo>
                <a:lnTo>
                  <a:pt x="1869336" y="2066141"/>
                </a:lnTo>
                <a:lnTo>
                  <a:pt x="1886098" y="2061436"/>
                </a:lnTo>
                <a:close/>
                <a:moveTo>
                  <a:pt x="1725722" y="2054736"/>
                </a:moveTo>
                <a:lnTo>
                  <a:pt x="1731882" y="2060276"/>
                </a:lnTo>
                <a:lnTo>
                  <a:pt x="1780606" y="2073441"/>
                </a:lnTo>
                <a:lnTo>
                  <a:pt x="1794187" y="2074482"/>
                </a:lnTo>
                <a:lnTo>
                  <a:pt x="1808574" y="2073072"/>
                </a:lnTo>
                <a:lnTo>
                  <a:pt x="1808494" y="2073056"/>
                </a:lnTo>
                <a:lnTo>
                  <a:pt x="1808189" y="2072995"/>
                </a:lnTo>
                <a:lnTo>
                  <a:pt x="1807819" y="2072922"/>
                </a:lnTo>
                <a:lnTo>
                  <a:pt x="1800611" y="2073707"/>
                </a:lnTo>
                <a:cubicBezTo>
                  <a:pt x="1776481" y="2073707"/>
                  <a:pt x="1753721" y="2068958"/>
                  <a:pt x="1732381" y="2059483"/>
                </a:cubicBezTo>
                <a:close/>
                <a:moveTo>
                  <a:pt x="1922997" y="2054656"/>
                </a:moveTo>
                <a:lnTo>
                  <a:pt x="1922431" y="2055039"/>
                </a:lnTo>
                <a:lnTo>
                  <a:pt x="1918959" y="2057386"/>
                </a:lnTo>
                <a:lnTo>
                  <a:pt x="1917916" y="2058090"/>
                </a:lnTo>
                <a:lnTo>
                  <a:pt x="1918434" y="2057819"/>
                </a:lnTo>
                <a:lnTo>
                  <a:pt x="1921814" y="2055477"/>
                </a:lnTo>
                <a:close/>
                <a:moveTo>
                  <a:pt x="1704268" y="2053473"/>
                </a:moveTo>
                <a:lnTo>
                  <a:pt x="1716852" y="2064902"/>
                </a:lnTo>
                <a:lnTo>
                  <a:pt x="1730179" y="2073365"/>
                </a:lnTo>
                <a:lnTo>
                  <a:pt x="1730992" y="2073882"/>
                </a:lnTo>
                <a:lnTo>
                  <a:pt x="1736611" y="2075277"/>
                </a:lnTo>
                <a:lnTo>
                  <a:pt x="1735360" y="2074261"/>
                </a:lnTo>
                <a:lnTo>
                  <a:pt x="1735101" y="2074051"/>
                </a:lnTo>
                <a:lnTo>
                  <a:pt x="1734619" y="2073660"/>
                </a:lnTo>
                <a:lnTo>
                  <a:pt x="1730697" y="2072823"/>
                </a:lnTo>
                <a:close/>
                <a:moveTo>
                  <a:pt x="1800312" y="2053049"/>
                </a:moveTo>
                <a:lnTo>
                  <a:pt x="1800541" y="2053111"/>
                </a:lnTo>
                <a:lnTo>
                  <a:pt x="1800581" y="2053110"/>
                </a:lnTo>
                <a:lnTo>
                  <a:pt x="1800611" y="2053109"/>
                </a:lnTo>
                <a:lnTo>
                  <a:pt x="1800498" y="2053086"/>
                </a:lnTo>
                <a:lnTo>
                  <a:pt x="1800463" y="2053079"/>
                </a:lnTo>
                <a:close/>
                <a:moveTo>
                  <a:pt x="1690616" y="2050174"/>
                </a:moveTo>
                <a:lnTo>
                  <a:pt x="1708780" y="2066768"/>
                </a:lnTo>
                <a:lnTo>
                  <a:pt x="1710068" y="2067945"/>
                </a:lnTo>
                <a:lnTo>
                  <a:pt x="1732219" y="2081877"/>
                </a:lnTo>
                <a:lnTo>
                  <a:pt x="1733551" y="2082193"/>
                </a:lnTo>
                <a:lnTo>
                  <a:pt x="1732418" y="2081263"/>
                </a:lnTo>
                <a:lnTo>
                  <a:pt x="1730217" y="2079454"/>
                </a:lnTo>
                <a:lnTo>
                  <a:pt x="1730134" y="2079436"/>
                </a:lnTo>
                <a:lnTo>
                  <a:pt x="1730099" y="2079429"/>
                </a:lnTo>
                <a:lnTo>
                  <a:pt x="1730050" y="2079418"/>
                </a:lnTo>
                <a:close/>
                <a:moveTo>
                  <a:pt x="1692871" y="2048766"/>
                </a:moveTo>
                <a:lnTo>
                  <a:pt x="1695299" y="2051215"/>
                </a:lnTo>
                <a:lnTo>
                  <a:pt x="1697732" y="2052760"/>
                </a:lnTo>
                <a:lnTo>
                  <a:pt x="1697213" y="2052334"/>
                </a:lnTo>
                <a:close/>
                <a:moveTo>
                  <a:pt x="1856137" y="2047338"/>
                </a:moveTo>
                <a:lnTo>
                  <a:pt x="1846334" y="2048425"/>
                </a:lnTo>
                <a:lnTo>
                  <a:pt x="1842528" y="2049576"/>
                </a:lnTo>
                <a:lnTo>
                  <a:pt x="1812426" y="2052779"/>
                </a:lnTo>
                <a:lnTo>
                  <a:pt x="1828149" y="2052341"/>
                </a:lnTo>
                <a:lnTo>
                  <a:pt x="1835395" y="2052139"/>
                </a:lnTo>
                <a:lnTo>
                  <a:pt x="1844181" y="2051231"/>
                </a:lnTo>
                <a:close/>
                <a:moveTo>
                  <a:pt x="1736724" y="2046999"/>
                </a:moveTo>
                <a:lnTo>
                  <a:pt x="1739808" y="2049083"/>
                </a:lnTo>
                <a:lnTo>
                  <a:pt x="1750755" y="2051336"/>
                </a:lnTo>
                <a:lnTo>
                  <a:pt x="1750693" y="2051298"/>
                </a:lnTo>
                <a:lnTo>
                  <a:pt x="1748220" y="2049794"/>
                </a:lnTo>
                <a:lnTo>
                  <a:pt x="1747071" y="2049095"/>
                </a:lnTo>
                <a:lnTo>
                  <a:pt x="1740717" y="2047808"/>
                </a:lnTo>
                <a:close/>
                <a:moveTo>
                  <a:pt x="1676853" y="2046692"/>
                </a:moveTo>
                <a:lnTo>
                  <a:pt x="1677436" y="2047406"/>
                </a:lnTo>
                <a:lnTo>
                  <a:pt x="1678040" y="2048145"/>
                </a:lnTo>
                <a:lnTo>
                  <a:pt x="1692300" y="2061290"/>
                </a:lnTo>
                <a:lnTo>
                  <a:pt x="1726426" y="2086117"/>
                </a:lnTo>
                <a:lnTo>
                  <a:pt x="1727865" y="2086486"/>
                </a:lnTo>
                <a:lnTo>
                  <a:pt x="1725371" y="2084424"/>
                </a:lnTo>
                <a:lnTo>
                  <a:pt x="1712699" y="2073947"/>
                </a:lnTo>
                <a:lnTo>
                  <a:pt x="1708180" y="2070210"/>
                </a:lnTo>
                <a:lnTo>
                  <a:pt x="1700552" y="2064484"/>
                </a:lnTo>
                <a:lnTo>
                  <a:pt x="1682483" y="2050919"/>
                </a:lnTo>
                <a:close/>
                <a:moveTo>
                  <a:pt x="1741500" y="2041314"/>
                </a:moveTo>
                <a:lnTo>
                  <a:pt x="1745433" y="2043828"/>
                </a:lnTo>
                <a:lnTo>
                  <a:pt x="1757690" y="2046323"/>
                </a:lnTo>
                <a:lnTo>
                  <a:pt x="1756922" y="2045880"/>
                </a:lnTo>
                <a:lnTo>
                  <a:pt x="1754085" y="2044245"/>
                </a:lnTo>
                <a:lnTo>
                  <a:pt x="1752971" y="2043603"/>
                </a:lnTo>
                <a:close/>
                <a:moveTo>
                  <a:pt x="1858537" y="2040344"/>
                </a:moveTo>
                <a:lnTo>
                  <a:pt x="1853769" y="2040787"/>
                </a:lnTo>
                <a:lnTo>
                  <a:pt x="1841780" y="2044198"/>
                </a:lnTo>
                <a:lnTo>
                  <a:pt x="1846569" y="2043997"/>
                </a:lnTo>
                <a:lnTo>
                  <a:pt x="1855330" y="2041323"/>
                </a:lnTo>
                <a:close/>
                <a:moveTo>
                  <a:pt x="1973367" y="2040243"/>
                </a:moveTo>
                <a:lnTo>
                  <a:pt x="1973139" y="2040478"/>
                </a:lnTo>
                <a:lnTo>
                  <a:pt x="1973074" y="2040528"/>
                </a:lnTo>
                <a:lnTo>
                  <a:pt x="1973055" y="2040542"/>
                </a:lnTo>
                <a:lnTo>
                  <a:pt x="1972906" y="2040694"/>
                </a:lnTo>
                <a:lnTo>
                  <a:pt x="1972708" y="2040896"/>
                </a:lnTo>
                <a:lnTo>
                  <a:pt x="1969658" y="2043993"/>
                </a:lnTo>
                <a:cubicBezTo>
                  <a:pt x="1935186" y="2074500"/>
                  <a:pt x="1900715" y="2096045"/>
                  <a:pt x="1866657" y="2108455"/>
                </a:cubicBezTo>
                <a:cubicBezTo>
                  <a:pt x="1844264" y="2116977"/>
                  <a:pt x="1820562" y="2121499"/>
                  <a:pt x="1796611" y="2121831"/>
                </a:cubicBezTo>
                <a:cubicBezTo>
                  <a:pt x="1772439" y="2121981"/>
                  <a:pt x="1748585" y="2116411"/>
                  <a:pt x="1726979" y="2105560"/>
                </a:cubicBezTo>
                <a:lnTo>
                  <a:pt x="1709003" y="2092711"/>
                </a:lnTo>
                <a:lnTo>
                  <a:pt x="1724910" y="2105834"/>
                </a:lnTo>
                <a:cubicBezTo>
                  <a:pt x="1735252" y="2111591"/>
                  <a:pt x="1746067" y="2115995"/>
                  <a:pt x="1757307" y="2119045"/>
                </a:cubicBezTo>
                <a:lnTo>
                  <a:pt x="1792002" y="2124102"/>
                </a:lnTo>
                <a:lnTo>
                  <a:pt x="1802055" y="2123285"/>
                </a:lnTo>
                <a:lnTo>
                  <a:pt x="1803280" y="2123185"/>
                </a:lnTo>
                <a:lnTo>
                  <a:pt x="1828752" y="2121114"/>
                </a:lnTo>
                <a:cubicBezTo>
                  <a:pt x="1841492" y="2118752"/>
                  <a:pt x="1854556" y="2115038"/>
                  <a:pt x="1867897" y="2109971"/>
                </a:cubicBezTo>
                <a:cubicBezTo>
                  <a:pt x="1884788" y="2103525"/>
                  <a:pt x="1901739" y="2094795"/>
                  <a:pt x="1918717" y="2083805"/>
                </a:cubicBezTo>
                <a:lnTo>
                  <a:pt x="1928437" y="2076229"/>
                </a:lnTo>
                <a:lnTo>
                  <a:pt x="1969692" y="2044079"/>
                </a:lnTo>
                <a:close/>
                <a:moveTo>
                  <a:pt x="1928747" y="2038815"/>
                </a:moveTo>
                <a:lnTo>
                  <a:pt x="1912974" y="2047169"/>
                </a:lnTo>
                <a:lnTo>
                  <a:pt x="1912174" y="2047671"/>
                </a:lnTo>
                <a:lnTo>
                  <a:pt x="1912561" y="2047467"/>
                </a:lnTo>
                <a:lnTo>
                  <a:pt x="1919382" y="2043866"/>
                </a:lnTo>
                <a:lnTo>
                  <a:pt x="1927867" y="2039387"/>
                </a:lnTo>
                <a:close/>
                <a:moveTo>
                  <a:pt x="1747356" y="2035923"/>
                </a:moveTo>
                <a:lnTo>
                  <a:pt x="1751720" y="2038543"/>
                </a:lnTo>
                <a:lnTo>
                  <a:pt x="1756150" y="2041203"/>
                </a:lnTo>
                <a:lnTo>
                  <a:pt x="1759892" y="2042207"/>
                </a:lnTo>
                <a:lnTo>
                  <a:pt x="1772547" y="2045601"/>
                </a:lnTo>
                <a:lnTo>
                  <a:pt x="1787154" y="2047485"/>
                </a:lnTo>
                <a:lnTo>
                  <a:pt x="1797152" y="2047112"/>
                </a:lnTo>
                <a:lnTo>
                  <a:pt x="1765562" y="2041656"/>
                </a:lnTo>
                <a:lnTo>
                  <a:pt x="1761728" y="2039578"/>
                </a:lnTo>
                <a:lnTo>
                  <a:pt x="1759930" y="2038602"/>
                </a:lnTo>
                <a:lnTo>
                  <a:pt x="1759346" y="2038286"/>
                </a:lnTo>
                <a:close/>
                <a:moveTo>
                  <a:pt x="1679721" y="2035502"/>
                </a:moveTo>
                <a:lnTo>
                  <a:pt x="1681645" y="2037443"/>
                </a:lnTo>
                <a:lnTo>
                  <a:pt x="1681613" y="2037387"/>
                </a:lnTo>
                <a:lnTo>
                  <a:pt x="1681365" y="2036959"/>
                </a:lnTo>
                <a:lnTo>
                  <a:pt x="1681111" y="2036520"/>
                </a:lnTo>
                <a:lnTo>
                  <a:pt x="1680558" y="2036115"/>
                </a:lnTo>
                <a:close/>
                <a:moveTo>
                  <a:pt x="1683672" y="2031466"/>
                </a:moveTo>
                <a:lnTo>
                  <a:pt x="1684820" y="2033455"/>
                </a:lnTo>
                <a:lnTo>
                  <a:pt x="1689228" y="2036696"/>
                </a:lnTo>
                <a:lnTo>
                  <a:pt x="1688781" y="2035880"/>
                </a:lnTo>
                <a:lnTo>
                  <a:pt x="1688122" y="2034680"/>
                </a:lnTo>
                <a:lnTo>
                  <a:pt x="1685651" y="2032895"/>
                </a:lnTo>
                <a:close/>
                <a:moveTo>
                  <a:pt x="1753190" y="2030438"/>
                </a:moveTo>
                <a:lnTo>
                  <a:pt x="1761251" y="2034969"/>
                </a:lnTo>
                <a:lnTo>
                  <a:pt x="1770774" y="2037303"/>
                </a:lnTo>
                <a:lnTo>
                  <a:pt x="1782042" y="2040064"/>
                </a:lnTo>
                <a:lnTo>
                  <a:pt x="1784027" y="2040353"/>
                </a:lnTo>
                <a:lnTo>
                  <a:pt x="1785488" y="2040565"/>
                </a:lnTo>
                <a:lnTo>
                  <a:pt x="1802225" y="2040281"/>
                </a:lnTo>
                <a:lnTo>
                  <a:pt x="1800103" y="2039936"/>
                </a:lnTo>
                <a:lnTo>
                  <a:pt x="1778478" y="2036423"/>
                </a:lnTo>
                <a:lnTo>
                  <a:pt x="1769598" y="2034980"/>
                </a:lnTo>
                <a:lnTo>
                  <a:pt x="1768321" y="2034328"/>
                </a:lnTo>
                <a:lnTo>
                  <a:pt x="1766094" y="2033192"/>
                </a:lnTo>
                <a:lnTo>
                  <a:pt x="1765315" y="2032795"/>
                </a:lnTo>
                <a:close/>
                <a:moveTo>
                  <a:pt x="1690773" y="2029810"/>
                </a:moveTo>
                <a:lnTo>
                  <a:pt x="1693059" y="2033996"/>
                </a:lnTo>
                <a:lnTo>
                  <a:pt x="1701886" y="2041936"/>
                </a:lnTo>
                <a:lnTo>
                  <a:pt x="1723807" y="2056086"/>
                </a:lnTo>
                <a:lnTo>
                  <a:pt x="1717503" y="2050966"/>
                </a:lnTo>
                <a:lnTo>
                  <a:pt x="1696376" y="2033806"/>
                </a:lnTo>
                <a:close/>
                <a:moveTo>
                  <a:pt x="1835423" y="2027730"/>
                </a:moveTo>
                <a:lnTo>
                  <a:pt x="1835307" y="2027741"/>
                </a:lnTo>
                <a:lnTo>
                  <a:pt x="1834702" y="2027799"/>
                </a:lnTo>
                <a:lnTo>
                  <a:pt x="1833839" y="2027881"/>
                </a:lnTo>
                <a:lnTo>
                  <a:pt x="1835219" y="2027792"/>
                </a:lnTo>
                <a:close/>
                <a:moveTo>
                  <a:pt x="1738312" y="2027547"/>
                </a:moveTo>
                <a:lnTo>
                  <a:pt x="1741373" y="2028542"/>
                </a:lnTo>
                <a:lnTo>
                  <a:pt x="1740582" y="2028112"/>
                </a:lnTo>
                <a:lnTo>
                  <a:pt x="1740225" y="2027919"/>
                </a:lnTo>
                <a:lnTo>
                  <a:pt x="1739706" y="2027818"/>
                </a:lnTo>
                <a:close/>
                <a:moveTo>
                  <a:pt x="1696237" y="2026863"/>
                </a:moveTo>
                <a:lnTo>
                  <a:pt x="1696772" y="2027870"/>
                </a:lnTo>
                <a:lnTo>
                  <a:pt x="1697083" y="2028457"/>
                </a:lnTo>
                <a:lnTo>
                  <a:pt x="1733957" y="2054864"/>
                </a:lnTo>
                <a:lnTo>
                  <a:pt x="1745609" y="2057299"/>
                </a:lnTo>
                <a:lnTo>
                  <a:pt x="1744285" y="2056453"/>
                </a:lnTo>
                <a:lnTo>
                  <a:pt x="1741282" y="2054534"/>
                </a:lnTo>
                <a:lnTo>
                  <a:pt x="1740238" y="2054319"/>
                </a:lnTo>
                <a:lnTo>
                  <a:pt x="1733915" y="2053016"/>
                </a:lnTo>
                <a:lnTo>
                  <a:pt x="1733253" y="2052880"/>
                </a:lnTo>
                <a:lnTo>
                  <a:pt x="1706808" y="2034293"/>
                </a:lnTo>
                <a:close/>
                <a:moveTo>
                  <a:pt x="1759455" y="2025099"/>
                </a:moveTo>
                <a:lnTo>
                  <a:pt x="1760673" y="2025733"/>
                </a:lnTo>
                <a:lnTo>
                  <a:pt x="1764052" y="2027493"/>
                </a:lnTo>
                <a:lnTo>
                  <a:pt x="1806539" y="2035788"/>
                </a:lnTo>
                <a:lnTo>
                  <a:pt x="1817658" y="2034994"/>
                </a:lnTo>
                <a:lnTo>
                  <a:pt x="1810313" y="2033860"/>
                </a:lnTo>
                <a:lnTo>
                  <a:pt x="1807367" y="2034271"/>
                </a:lnTo>
                <a:lnTo>
                  <a:pt x="1784060" y="2029810"/>
                </a:lnTo>
                <a:lnTo>
                  <a:pt x="1777615" y="2028815"/>
                </a:lnTo>
                <a:lnTo>
                  <a:pt x="1775166" y="2028437"/>
                </a:lnTo>
                <a:lnTo>
                  <a:pt x="1773434" y="2028170"/>
                </a:lnTo>
                <a:lnTo>
                  <a:pt x="1772950" y="2027939"/>
                </a:lnTo>
                <a:lnTo>
                  <a:pt x="1772053" y="2027511"/>
                </a:lnTo>
                <a:lnTo>
                  <a:pt x="1760409" y="2025282"/>
                </a:lnTo>
                <a:close/>
                <a:moveTo>
                  <a:pt x="1672686" y="2023532"/>
                </a:moveTo>
                <a:lnTo>
                  <a:pt x="1673562" y="2024789"/>
                </a:lnTo>
                <a:lnTo>
                  <a:pt x="1673806" y="2025140"/>
                </a:lnTo>
                <a:lnTo>
                  <a:pt x="1674116" y="2025584"/>
                </a:lnTo>
                <a:lnTo>
                  <a:pt x="1674436" y="2025820"/>
                </a:lnTo>
                <a:lnTo>
                  <a:pt x="1675280" y="2026440"/>
                </a:lnTo>
                <a:lnTo>
                  <a:pt x="1675272" y="2026426"/>
                </a:lnTo>
                <a:lnTo>
                  <a:pt x="1675160" y="2026233"/>
                </a:lnTo>
                <a:lnTo>
                  <a:pt x="1674252" y="2024663"/>
                </a:lnTo>
                <a:close/>
                <a:moveTo>
                  <a:pt x="1898059" y="2021288"/>
                </a:moveTo>
                <a:lnTo>
                  <a:pt x="1895453" y="2022130"/>
                </a:lnTo>
                <a:lnTo>
                  <a:pt x="1894289" y="2022710"/>
                </a:lnTo>
                <a:lnTo>
                  <a:pt x="1890854" y="2024424"/>
                </a:lnTo>
                <a:lnTo>
                  <a:pt x="1881879" y="2026795"/>
                </a:lnTo>
                <a:lnTo>
                  <a:pt x="1877144" y="2028045"/>
                </a:lnTo>
                <a:lnTo>
                  <a:pt x="1873139" y="2029339"/>
                </a:lnTo>
                <a:lnTo>
                  <a:pt x="1872024" y="2029699"/>
                </a:lnTo>
                <a:lnTo>
                  <a:pt x="1866241" y="2031568"/>
                </a:lnTo>
                <a:lnTo>
                  <a:pt x="1862120" y="2032013"/>
                </a:lnTo>
                <a:lnTo>
                  <a:pt x="1848256" y="2035674"/>
                </a:lnTo>
                <a:lnTo>
                  <a:pt x="1846739" y="2036074"/>
                </a:lnTo>
                <a:lnTo>
                  <a:pt x="1853453" y="2035686"/>
                </a:lnTo>
                <a:lnTo>
                  <a:pt x="1854034" y="2035521"/>
                </a:lnTo>
                <a:lnTo>
                  <a:pt x="1868302" y="2031470"/>
                </a:lnTo>
                <a:lnTo>
                  <a:pt x="1871348" y="2030605"/>
                </a:lnTo>
                <a:lnTo>
                  <a:pt x="1873837" y="2029829"/>
                </a:lnTo>
                <a:lnTo>
                  <a:pt x="1883072" y="2026952"/>
                </a:lnTo>
                <a:lnTo>
                  <a:pt x="1893258" y="2023778"/>
                </a:lnTo>
                <a:close/>
                <a:moveTo>
                  <a:pt x="1678110" y="2020779"/>
                </a:moveTo>
                <a:lnTo>
                  <a:pt x="1683304" y="2026010"/>
                </a:lnTo>
                <a:lnTo>
                  <a:pt x="1683446" y="2026152"/>
                </a:lnTo>
                <a:lnTo>
                  <a:pt x="1682244" y="2023960"/>
                </a:lnTo>
                <a:lnTo>
                  <a:pt x="1682034" y="2023577"/>
                </a:lnTo>
                <a:close/>
                <a:moveTo>
                  <a:pt x="1765818" y="2019810"/>
                </a:moveTo>
                <a:lnTo>
                  <a:pt x="1771744" y="2022687"/>
                </a:lnTo>
                <a:lnTo>
                  <a:pt x="1807642" y="2029584"/>
                </a:lnTo>
                <a:lnTo>
                  <a:pt x="1825013" y="2028455"/>
                </a:lnTo>
                <a:lnTo>
                  <a:pt x="1823304" y="2028201"/>
                </a:lnTo>
                <a:lnTo>
                  <a:pt x="1820392" y="2027767"/>
                </a:lnTo>
                <a:lnTo>
                  <a:pt x="1815729" y="2027074"/>
                </a:lnTo>
                <a:lnTo>
                  <a:pt x="1808882" y="2027930"/>
                </a:lnTo>
                <a:close/>
                <a:moveTo>
                  <a:pt x="1846493" y="2018948"/>
                </a:moveTo>
                <a:lnTo>
                  <a:pt x="1827497" y="2021035"/>
                </a:lnTo>
                <a:lnTo>
                  <a:pt x="1822609" y="2020383"/>
                </a:lnTo>
                <a:lnTo>
                  <a:pt x="1813256" y="2021422"/>
                </a:lnTo>
                <a:lnTo>
                  <a:pt x="1812897" y="2021462"/>
                </a:lnTo>
                <a:lnTo>
                  <a:pt x="1832461" y="2022138"/>
                </a:lnTo>
                <a:close/>
                <a:moveTo>
                  <a:pt x="1684758" y="2018794"/>
                </a:moveTo>
                <a:lnTo>
                  <a:pt x="1685132" y="2019479"/>
                </a:lnTo>
                <a:lnTo>
                  <a:pt x="1685490" y="2020135"/>
                </a:lnTo>
                <a:lnTo>
                  <a:pt x="1685508" y="2020168"/>
                </a:lnTo>
                <a:lnTo>
                  <a:pt x="1689661" y="2023142"/>
                </a:lnTo>
                <a:lnTo>
                  <a:pt x="1688890" y="2021699"/>
                </a:lnTo>
                <a:lnTo>
                  <a:pt x="1687404" y="2020654"/>
                </a:lnTo>
                <a:close/>
                <a:moveTo>
                  <a:pt x="1700535" y="2016639"/>
                </a:moveTo>
                <a:lnTo>
                  <a:pt x="1700949" y="2017745"/>
                </a:lnTo>
                <a:lnTo>
                  <a:pt x="1704259" y="2020053"/>
                </a:lnTo>
                <a:lnTo>
                  <a:pt x="1703899" y="2018941"/>
                </a:lnTo>
                <a:close/>
                <a:moveTo>
                  <a:pt x="1690756" y="2016536"/>
                </a:moveTo>
                <a:lnTo>
                  <a:pt x="1691169" y="2017315"/>
                </a:lnTo>
                <a:lnTo>
                  <a:pt x="1691180" y="2017335"/>
                </a:lnTo>
                <a:lnTo>
                  <a:pt x="1697747" y="2021969"/>
                </a:lnTo>
                <a:lnTo>
                  <a:pt x="1697744" y="2021960"/>
                </a:lnTo>
                <a:lnTo>
                  <a:pt x="1697454" y="2021188"/>
                </a:lnTo>
                <a:close/>
                <a:moveTo>
                  <a:pt x="1897035" y="2015736"/>
                </a:moveTo>
                <a:lnTo>
                  <a:pt x="1873729" y="2022997"/>
                </a:lnTo>
                <a:lnTo>
                  <a:pt x="1870389" y="2024037"/>
                </a:lnTo>
                <a:lnTo>
                  <a:pt x="1868771" y="2024541"/>
                </a:lnTo>
                <a:lnTo>
                  <a:pt x="1854064" y="2025947"/>
                </a:lnTo>
                <a:lnTo>
                  <a:pt x="1844044" y="2028353"/>
                </a:lnTo>
                <a:lnTo>
                  <a:pt x="1839082" y="2029544"/>
                </a:lnTo>
                <a:lnTo>
                  <a:pt x="1839621" y="2029505"/>
                </a:lnTo>
                <a:lnTo>
                  <a:pt x="1857751" y="2028170"/>
                </a:lnTo>
                <a:lnTo>
                  <a:pt x="1862398" y="2026932"/>
                </a:lnTo>
                <a:lnTo>
                  <a:pt x="1864374" y="2026406"/>
                </a:lnTo>
                <a:lnTo>
                  <a:pt x="1873261" y="2023530"/>
                </a:lnTo>
                <a:lnTo>
                  <a:pt x="1876705" y="2022416"/>
                </a:lnTo>
                <a:lnTo>
                  <a:pt x="1896467" y="2016020"/>
                </a:lnTo>
                <a:close/>
                <a:moveTo>
                  <a:pt x="1739925" y="2014928"/>
                </a:moveTo>
                <a:lnTo>
                  <a:pt x="1740114" y="2015026"/>
                </a:lnTo>
                <a:lnTo>
                  <a:pt x="1744931" y="2017535"/>
                </a:lnTo>
                <a:lnTo>
                  <a:pt x="1751673" y="2018830"/>
                </a:lnTo>
                <a:lnTo>
                  <a:pt x="1755337" y="2019534"/>
                </a:lnTo>
                <a:lnTo>
                  <a:pt x="1749447" y="2016723"/>
                </a:lnTo>
                <a:close/>
                <a:moveTo>
                  <a:pt x="1878001" y="2014768"/>
                </a:moveTo>
                <a:lnTo>
                  <a:pt x="1876012" y="2015217"/>
                </a:lnTo>
                <a:lnTo>
                  <a:pt x="1872411" y="2016031"/>
                </a:lnTo>
                <a:lnTo>
                  <a:pt x="1872314" y="2016063"/>
                </a:lnTo>
                <a:lnTo>
                  <a:pt x="1872097" y="2016136"/>
                </a:lnTo>
                <a:lnTo>
                  <a:pt x="1871893" y="2016158"/>
                </a:lnTo>
                <a:lnTo>
                  <a:pt x="1871802" y="2016168"/>
                </a:lnTo>
                <a:lnTo>
                  <a:pt x="1850479" y="2020982"/>
                </a:lnTo>
                <a:lnTo>
                  <a:pt x="1848587" y="2021410"/>
                </a:lnTo>
                <a:lnTo>
                  <a:pt x="1859382" y="2020436"/>
                </a:lnTo>
                <a:close/>
                <a:moveTo>
                  <a:pt x="1772773" y="2014705"/>
                </a:moveTo>
                <a:lnTo>
                  <a:pt x="1774913" y="2015660"/>
                </a:lnTo>
                <a:lnTo>
                  <a:pt x="1777268" y="2016711"/>
                </a:lnTo>
                <a:lnTo>
                  <a:pt x="1800813" y="2020768"/>
                </a:lnTo>
                <a:lnTo>
                  <a:pt x="1802821" y="2021114"/>
                </a:lnTo>
                <a:lnTo>
                  <a:pt x="1808267" y="2021302"/>
                </a:lnTo>
                <a:close/>
                <a:moveTo>
                  <a:pt x="1706943" y="2014304"/>
                </a:moveTo>
                <a:lnTo>
                  <a:pt x="1707012" y="2014519"/>
                </a:lnTo>
                <a:lnTo>
                  <a:pt x="1707850" y="2017144"/>
                </a:lnTo>
                <a:lnTo>
                  <a:pt x="1708629" y="2019581"/>
                </a:lnTo>
                <a:lnTo>
                  <a:pt x="1709724" y="2020311"/>
                </a:lnTo>
                <a:lnTo>
                  <a:pt x="1732261" y="2033200"/>
                </a:lnTo>
                <a:lnTo>
                  <a:pt x="1740007" y="2036131"/>
                </a:lnTo>
                <a:lnTo>
                  <a:pt x="1735640" y="2033614"/>
                </a:lnTo>
                <a:lnTo>
                  <a:pt x="1735614" y="2033609"/>
                </a:lnTo>
                <a:lnTo>
                  <a:pt x="1735461" y="2033578"/>
                </a:lnTo>
                <a:lnTo>
                  <a:pt x="1734876" y="2033183"/>
                </a:lnTo>
                <a:lnTo>
                  <a:pt x="1734775" y="2033115"/>
                </a:lnTo>
                <a:lnTo>
                  <a:pt x="1710708" y="2019243"/>
                </a:lnTo>
                <a:lnTo>
                  <a:pt x="1709927" y="2016321"/>
                </a:lnTo>
                <a:lnTo>
                  <a:pt x="1709256" y="2015867"/>
                </a:lnTo>
                <a:lnTo>
                  <a:pt x="1708616" y="2015434"/>
                </a:lnTo>
                <a:close/>
                <a:moveTo>
                  <a:pt x="1713086" y="2011512"/>
                </a:moveTo>
                <a:lnTo>
                  <a:pt x="1714293" y="2016071"/>
                </a:lnTo>
                <a:lnTo>
                  <a:pt x="1727626" y="2024077"/>
                </a:lnTo>
                <a:lnTo>
                  <a:pt x="1736050" y="2026813"/>
                </a:lnTo>
                <a:lnTo>
                  <a:pt x="1726725" y="2020600"/>
                </a:lnTo>
                <a:lnTo>
                  <a:pt x="1716085" y="2014831"/>
                </a:lnTo>
                <a:lnTo>
                  <a:pt x="1716085" y="2013510"/>
                </a:lnTo>
                <a:lnTo>
                  <a:pt x="1713103" y="2011523"/>
                </a:lnTo>
                <a:close/>
                <a:moveTo>
                  <a:pt x="1674330" y="2011465"/>
                </a:moveTo>
                <a:lnTo>
                  <a:pt x="1675342" y="2012878"/>
                </a:lnTo>
                <a:lnTo>
                  <a:pt x="1675358" y="2012900"/>
                </a:lnTo>
                <a:lnTo>
                  <a:pt x="1675817" y="2013229"/>
                </a:lnTo>
                <a:lnTo>
                  <a:pt x="1675916" y="2013299"/>
                </a:lnTo>
                <a:lnTo>
                  <a:pt x="1676052" y="2013396"/>
                </a:lnTo>
                <a:lnTo>
                  <a:pt x="1676709" y="2013867"/>
                </a:lnTo>
                <a:lnTo>
                  <a:pt x="1676262" y="2013051"/>
                </a:lnTo>
                <a:lnTo>
                  <a:pt x="1676058" y="2012679"/>
                </a:lnTo>
                <a:close/>
                <a:moveTo>
                  <a:pt x="1781025" y="2009861"/>
                </a:moveTo>
                <a:lnTo>
                  <a:pt x="1782145" y="2010320"/>
                </a:lnTo>
                <a:lnTo>
                  <a:pt x="1789416" y="2011384"/>
                </a:lnTo>
                <a:lnTo>
                  <a:pt x="1788964" y="2011302"/>
                </a:lnTo>
                <a:lnTo>
                  <a:pt x="1784490" y="2010490"/>
                </a:lnTo>
                <a:close/>
                <a:moveTo>
                  <a:pt x="1744467" y="2009444"/>
                </a:moveTo>
                <a:lnTo>
                  <a:pt x="1744867" y="2009638"/>
                </a:lnTo>
                <a:lnTo>
                  <a:pt x="1745136" y="2009769"/>
                </a:lnTo>
                <a:lnTo>
                  <a:pt x="1767967" y="2017993"/>
                </a:lnTo>
                <a:lnTo>
                  <a:pt x="1771046" y="2018575"/>
                </a:lnTo>
                <a:lnTo>
                  <a:pt x="1760884" y="2014003"/>
                </a:lnTo>
                <a:lnTo>
                  <a:pt x="1755175" y="2011434"/>
                </a:lnTo>
                <a:close/>
                <a:moveTo>
                  <a:pt x="1862751" y="2009434"/>
                </a:moveTo>
                <a:lnTo>
                  <a:pt x="1860772" y="2009651"/>
                </a:lnTo>
                <a:lnTo>
                  <a:pt x="1857287" y="2010032"/>
                </a:lnTo>
                <a:lnTo>
                  <a:pt x="1828600" y="2015382"/>
                </a:lnTo>
                <a:lnTo>
                  <a:pt x="1822155" y="2015436"/>
                </a:lnTo>
                <a:lnTo>
                  <a:pt x="1824838" y="2015701"/>
                </a:lnTo>
                <a:lnTo>
                  <a:pt x="1828248" y="2016037"/>
                </a:lnTo>
                <a:lnTo>
                  <a:pt x="1833440" y="2015493"/>
                </a:lnTo>
                <a:lnTo>
                  <a:pt x="1838295" y="2014489"/>
                </a:lnTo>
                <a:close/>
                <a:moveTo>
                  <a:pt x="1718973" y="2008774"/>
                </a:moveTo>
                <a:lnTo>
                  <a:pt x="1719102" y="2009405"/>
                </a:lnTo>
                <a:lnTo>
                  <a:pt x="1719144" y="2009611"/>
                </a:lnTo>
                <a:lnTo>
                  <a:pt x="1719155" y="2009667"/>
                </a:lnTo>
                <a:lnTo>
                  <a:pt x="1724682" y="2013358"/>
                </a:lnTo>
                <a:lnTo>
                  <a:pt x="1734681" y="2020035"/>
                </a:lnTo>
                <a:lnTo>
                  <a:pt x="1737104" y="2021397"/>
                </a:lnTo>
                <a:lnTo>
                  <a:pt x="1739382" y="2022677"/>
                </a:lnTo>
                <a:lnTo>
                  <a:pt x="1749273" y="2024608"/>
                </a:lnTo>
                <a:lnTo>
                  <a:pt x="1744700" y="2022275"/>
                </a:lnTo>
                <a:lnTo>
                  <a:pt x="1741420" y="2021647"/>
                </a:lnTo>
                <a:lnTo>
                  <a:pt x="1737411" y="2020879"/>
                </a:lnTo>
                <a:lnTo>
                  <a:pt x="1725092" y="2012792"/>
                </a:lnTo>
                <a:lnTo>
                  <a:pt x="1723298" y="2011614"/>
                </a:lnTo>
                <a:lnTo>
                  <a:pt x="1721522" y="2010448"/>
                </a:lnTo>
                <a:lnTo>
                  <a:pt x="1721463" y="2010417"/>
                </a:lnTo>
                <a:lnTo>
                  <a:pt x="1720636" y="2010417"/>
                </a:lnTo>
                <a:lnTo>
                  <a:pt x="1720636" y="2009866"/>
                </a:lnTo>
                <a:close/>
                <a:moveTo>
                  <a:pt x="1679105" y="2008443"/>
                </a:moveTo>
                <a:lnTo>
                  <a:pt x="1679177" y="2008575"/>
                </a:lnTo>
                <a:lnTo>
                  <a:pt x="1679435" y="2009048"/>
                </a:lnTo>
                <a:lnTo>
                  <a:pt x="1683766" y="2012104"/>
                </a:lnTo>
                <a:lnTo>
                  <a:pt x="1683765" y="2012101"/>
                </a:lnTo>
                <a:lnTo>
                  <a:pt x="1683756" y="2012085"/>
                </a:lnTo>
                <a:lnTo>
                  <a:pt x="1683406" y="2011431"/>
                </a:lnTo>
                <a:lnTo>
                  <a:pt x="1679181" y="2008496"/>
                </a:lnTo>
                <a:lnTo>
                  <a:pt x="1679108" y="2008445"/>
                </a:lnTo>
                <a:close/>
                <a:moveTo>
                  <a:pt x="1697197" y="2007717"/>
                </a:moveTo>
                <a:lnTo>
                  <a:pt x="1698584" y="2011424"/>
                </a:lnTo>
                <a:lnTo>
                  <a:pt x="1699310" y="2013364"/>
                </a:lnTo>
                <a:lnTo>
                  <a:pt x="1702648" y="2015591"/>
                </a:lnTo>
                <a:lnTo>
                  <a:pt x="1702860" y="2015732"/>
                </a:lnTo>
                <a:lnTo>
                  <a:pt x="1701916" y="2012814"/>
                </a:lnTo>
                <a:lnTo>
                  <a:pt x="1701126" y="2010372"/>
                </a:lnTo>
                <a:close/>
                <a:moveTo>
                  <a:pt x="1650562" y="2006208"/>
                </a:moveTo>
                <a:lnTo>
                  <a:pt x="1663713" y="2026529"/>
                </a:lnTo>
                <a:lnTo>
                  <a:pt x="1666533" y="2029369"/>
                </a:lnTo>
                <a:lnTo>
                  <a:pt x="1662191" y="2023072"/>
                </a:lnTo>
                <a:close/>
                <a:moveTo>
                  <a:pt x="1685262" y="2006185"/>
                </a:moveTo>
                <a:lnTo>
                  <a:pt x="1685787" y="2007174"/>
                </a:lnTo>
                <a:lnTo>
                  <a:pt x="1694460" y="2013221"/>
                </a:lnTo>
                <a:lnTo>
                  <a:pt x="1694235" y="2012621"/>
                </a:lnTo>
                <a:lnTo>
                  <a:pt x="1694086" y="2012225"/>
                </a:lnTo>
                <a:close/>
                <a:moveTo>
                  <a:pt x="1724793" y="2005775"/>
                </a:moveTo>
                <a:lnTo>
                  <a:pt x="1724869" y="2006639"/>
                </a:lnTo>
                <a:lnTo>
                  <a:pt x="1724910" y="2007106"/>
                </a:lnTo>
                <a:lnTo>
                  <a:pt x="1724924" y="2007115"/>
                </a:lnTo>
                <a:lnTo>
                  <a:pt x="1734890" y="2012305"/>
                </a:lnTo>
                <a:lnTo>
                  <a:pt x="1729411" y="2008762"/>
                </a:lnTo>
                <a:close/>
                <a:moveTo>
                  <a:pt x="1704149" y="2005557"/>
                </a:moveTo>
                <a:lnTo>
                  <a:pt x="1704187" y="2005677"/>
                </a:lnTo>
                <a:lnTo>
                  <a:pt x="1704454" y="2006512"/>
                </a:lnTo>
                <a:lnTo>
                  <a:pt x="1705789" y="2010691"/>
                </a:lnTo>
                <a:lnTo>
                  <a:pt x="1708999" y="2012848"/>
                </a:lnTo>
                <a:lnTo>
                  <a:pt x="1708345" y="2010400"/>
                </a:lnTo>
                <a:lnTo>
                  <a:pt x="1707679" y="2007910"/>
                </a:lnTo>
                <a:close/>
                <a:moveTo>
                  <a:pt x="1748811" y="2004012"/>
                </a:moveTo>
                <a:lnTo>
                  <a:pt x="1760845" y="2009382"/>
                </a:lnTo>
                <a:lnTo>
                  <a:pt x="1769786" y="2010265"/>
                </a:lnTo>
                <a:lnTo>
                  <a:pt x="1759037" y="2005869"/>
                </a:lnTo>
                <a:close/>
                <a:moveTo>
                  <a:pt x="1710970" y="2003520"/>
                </a:moveTo>
                <a:lnTo>
                  <a:pt x="1711189" y="2004347"/>
                </a:lnTo>
                <a:lnTo>
                  <a:pt x="1714188" y="2006349"/>
                </a:lnTo>
                <a:lnTo>
                  <a:pt x="1714720" y="2006705"/>
                </a:lnTo>
                <a:lnTo>
                  <a:pt x="1714543" y="2005866"/>
                </a:lnTo>
                <a:close/>
                <a:moveTo>
                  <a:pt x="1730287" y="2002531"/>
                </a:moveTo>
                <a:lnTo>
                  <a:pt x="1730288" y="2002560"/>
                </a:lnTo>
                <a:lnTo>
                  <a:pt x="1730473" y="2002650"/>
                </a:lnTo>
                <a:close/>
                <a:moveTo>
                  <a:pt x="1913531" y="2002240"/>
                </a:moveTo>
                <a:lnTo>
                  <a:pt x="1907068" y="2004408"/>
                </a:lnTo>
                <a:lnTo>
                  <a:pt x="1896854" y="2007833"/>
                </a:lnTo>
                <a:lnTo>
                  <a:pt x="1889012" y="2011417"/>
                </a:lnTo>
                <a:lnTo>
                  <a:pt x="1892607" y="2010322"/>
                </a:lnTo>
                <a:lnTo>
                  <a:pt x="1901981" y="2007195"/>
                </a:lnTo>
                <a:lnTo>
                  <a:pt x="1904966" y="2006199"/>
                </a:lnTo>
                <a:lnTo>
                  <a:pt x="1905938" y="2005875"/>
                </a:lnTo>
                <a:close/>
                <a:moveTo>
                  <a:pt x="1717381" y="2000981"/>
                </a:moveTo>
                <a:lnTo>
                  <a:pt x="1717533" y="2001724"/>
                </a:lnTo>
                <a:lnTo>
                  <a:pt x="1717611" y="2002108"/>
                </a:lnTo>
                <a:lnTo>
                  <a:pt x="1717654" y="2002319"/>
                </a:lnTo>
                <a:lnTo>
                  <a:pt x="1718421" y="2002825"/>
                </a:lnTo>
                <a:lnTo>
                  <a:pt x="1719472" y="2003518"/>
                </a:lnTo>
                <a:lnTo>
                  <a:pt x="1720103" y="2003935"/>
                </a:lnTo>
                <a:lnTo>
                  <a:pt x="1720038" y="2003253"/>
                </a:lnTo>
                <a:lnTo>
                  <a:pt x="1719981" y="2002662"/>
                </a:lnTo>
                <a:lnTo>
                  <a:pt x="1718495" y="2001701"/>
                </a:lnTo>
                <a:close/>
                <a:moveTo>
                  <a:pt x="1675788" y="1999700"/>
                </a:moveTo>
                <a:lnTo>
                  <a:pt x="1676546" y="2000731"/>
                </a:lnTo>
                <a:lnTo>
                  <a:pt x="1678372" y="2002004"/>
                </a:lnTo>
                <a:lnTo>
                  <a:pt x="1678253" y="2001781"/>
                </a:lnTo>
                <a:lnTo>
                  <a:pt x="1677921" y="2001160"/>
                </a:lnTo>
                <a:close/>
                <a:moveTo>
                  <a:pt x="1693812" y="1998670"/>
                </a:moveTo>
                <a:lnTo>
                  <a:pt x="1695799" y="2003980"/>
                </a:lnTo>
                <a:lnTo>
                  <a:pt x="1699962" y="2006777"/>
                </a:lnTo>
                <a:lnTo>
                  <a:pt x="1699909" y="2006612"/>
                </a:lnTo>
                <a:lnTo>
                  <a:pt x="1698308" y="2001665"/>
                </a:lnTo>
                <a:close/>
                <a:moveTo>
                  <a:pt x="1724167" y="1998628"/>
                </a:moveTo>
                <a:lnTo>
                  <a:pt x="1724383" y="2001085"/>
                </a:lnTo>
                <a:lnTo>
                  <a:pt x="1724411" y="2001408"/>
                </a:lnTo>
                <a:lnTo>
                  <a:pt x="1724492" y="2002332"/>
                </a:lnTo>
                <a:lnTo>
                  <a:pt x="1725795" y="2002802"/>
                </a:lnTo>
                <a:lnTo>
                  <a:pt x="1725663" y="1999581"/>
                </a:lnTo>
                <a:lnTo>
                  <a:pt x="1725502" y="1999479"/>
                </a:lnTo>
                <a:lnTo>
                  <a:pt x="1725109" y="1999228"/>
                </a:lnTo>
                <a:close/>
                <a:moveTo>
                  <a:pt x="1752790" y="1998277"/>
                </a:moveTo>
                <a:lnTo>
                  <a:pt x="1764498" y="2003080"/>
                </a:lnTo>
                <a:lnTo>
                  <a:pt x="1770450" y="2003772"/>
                </a:lnTo>
                <a:lnTo>
                  <a:pt x="1775436" y="2004352"/>
                </a:lnTo>
                <a:lnTo>
                  <a:pt x="1772747" y="2003339"/>
                </a:lnTo>
                <a:lnTo>
                  <a:pt x="1765500" y="2000611"/>
                </a:lnTo>
                <a:lnTo>
                  <a:pt x="1765262" y="2000522"/>
                </a:lnTo>
                <a:close/>
                <a:moveTo>
                  <a:pt x="1701516" y="1997313"/>
                </a:moveTo>
                <a:lnTo>
                  <a:pt x="1701748" y="1998042"/>
                </a:lnTo>
                <a:lnTo>
                  <a:pt x="1705758" y="2000720"/>
                </a:lnTo>
                <a:lnTo>
                  <a:pt x="1705727" y="2000601"/>
                </a:lnTo>
                <a:lnTo>
                  <a:pt x="1705557" y="1999966"/>
                </a:lnTo>
                <a:close/>
                <a:moveTo>
                  <a:pt x="1912983" y="1996231"/>
                </a:moveTo>
                <a:lnTo>
                  <a:pt x="1910811" y="1997177"/>
                </a:lnTo>
                <a:lnTo>
                  <a:pt x="1912020" y="1996767"/>
                </a:lnTo>
                <a:close/>
                <a:moveTo>
                  <a:pt x="1679854" y="1995995"/>
                </a:moveTo>
                <a:lnTo>
                  <a:pt x="1679879" y="1996042"/>
                </a:lnTo>
                <a:lnTo>
                  <a:pt x="1679919" y="1996119"/>
                </a:lnTo>
                <a:lnTo>
                  <a:pt x="1679924" y="1996128"/>
                </a:lnTo>
                <a:lnTo>
                  <a:pt x="1692460" y="2007896"/>
                </a:lnTo>
                <a:lnTo>
                  <a:pt x="1692080" y="2006884"/>
                </a:lnTo>
                <a:lnTo>
                  <a:pt x="1690757" y="2003364"/>
                </a:lnTo>
                <a:lnTo>
                  <a:pt x="1689402" y="2002448"/>
                </a:lnTo>
                <a:lnTo>
                  <a:pt x="1684123" y="1998880"/>
                </a:lnTo>
                <a:close/>
                <a:moveTo>
                  <a:pt x="1708834" y="1995452"/>
                </a:moveTo>
                <a:lnTo>
                  <a:pt x="1709060" y="1996308"/>
                </a:lnTo>
                <a:lnTo>
                  <a:pt x="1709170" y="1996724"/>
                </a:lnTo>
                <a:lnTo>
                  <a:pt x="1710552" y="1997635"/>
                </a:lnTo>
                <a:lnTo>
                  <a:pt x="1713171" y="1999362"/>
                </a:lnTo>
                <a:lnTo>
                  <a:pt x="1712901" y="1998083"/>
                </a:lnTo>
                <a:lnTo>
                  <a:pt x="1709185" y="1995679"/>
                </a:lnTo>
                <a:close/>
                <a:moveTo>
                  <a:pt x="1637679" y="1993951"/>
                </a:moveTo>
                <a:lnTo>
                  <a:pt x="1639235" y="1996837"/>
                </a:lnTo>
                <a:lnTo>
                  <a:pt x="1640439" y="1999070"/>
                </a:lnTo>
                <a:lnTo>
                  <a:pt x="1645247" y="2007987"/>
                </a:lnTo>
                <a:lnTo>
                  <a:pt x="1648623" y="2012122"/>
                </a:lnTo>
                <a:lnTo>
                  <a:pt x="1647434" y="2010290"/>
                </a:lnTo>
                <a:lnTo>
                  <a:pt x="1644702" y="2006082"/>
                </a:lnTo>
                <a:lnTo>
                  <a:pt x="1642639" y="2001233"/>
                </a:lnTo>
                <a:close/>
                <a:moveTo>
                  <a:pt x="1715811" y="1993297"/>
                </a:moveTo>
                <a:lnTo>
                  <a:pt x="1716814" y="1998207"/>
                </a:lnTo>
                <a:lnTo>
                  <a:pt x="1719746" y="2000231"/>
                </a:lnTo>
                <a:lnTo>
                  <a:pt x="1719291" y="1995517"/>
                </a:lnTo>
                <a:close/>
                <a:moveTo>
                  <a:pt x="1897642" y="1993118"/>
                </a:moveTo>
                <a:lnTo>
                  <a:pt x="1882492" y="1998494"/>
                </a:lnTo>
                <a:lnTo>
                  <a:pt x="1879779" y="1999456"/>
                </a:lnTo>
                <a:lnTo>
                  <a:pt x="1875680" y="2000911"/>
                </a:lnTo>
                <a:lnTo>
                  <a:pt x="1868418" y="2001819"/>
                </a:lnTo>
                <a:lnTo>
                  <a:pt x="1867954" y="2001877"/>
                </a:lnTo>
                <a:lnTo>
                  <a:pt x="1860244" y="2002842"/>
                </a:lnTo>
                <a:lnTo>
                  <a:pt x="1858582" y="2003117"/>
                </a:lnTo>
                <a:lnTo>
                  <a:pt x="1826341" y="2008451"/>
                </a:lnTo>
                <a:lnTo>
                  <a:pt x="1828914" y="2008754"/>
                </a:lnTo>
                <a:lnTo>
                  <a:pt x="1830254" y="2008911"/>
                </a:lnTo>
                <a:lnTo>
                  <a:pt x="1845061" y="2007170"/>
                </a:lnTo>
                <a:lnTo>
                  <a:pt x="1849678" y="2006309"/>
                </a:lnTo>
                <a:lnTo>
                  <a:pt x="1879018" y="2000841"/>
                </a:lnTo>
                <a:lnTo>
                  <a:pt x="1890799" y="1995956"/>
                </a:lnTo>
                <a:close/>
                <a:moveTo>
                  <a:pt x="1757540" y="1992932"/>
                </a:moveTo>
                <a:lnTo>
                  <a:pt x="1757657" y="1992975"/>
                </a:lnTo>
                <a:lnTo>
                  <a:pt x="1762573" y="1994786"/>
                </a:lnTo>
                <a:lnTo>
                  <a:pt x="1766010" y="1996053"/>
                </a:lnTo>
                <a:lnTo>
                  <a:pt x="1773335" y="1997037"/>
                </a:lnTo>
                <a:lnTo>
                  <a:pt x="1774242" y="1997159"/>
                </a:lnTo>
                <a:lnTo>
                  <a:pt x="1766832" y="1994588"/>
                </a:lnTo>
                <a:lnTo>
                  <a:pt x="1758613" y="1993123"/>
                </a:lnTo>
                <a:close/>
                <a:moveTo>
                  <a:pt x="1690631" y="1990167"/>
                </a:moveTo>
                <a:lnTo>
                  <a:pt x="1690684" y="1990309"/>
                </a:lnTo>
                <a:lnTo>
                  <a:pt x="1690855" y="1990767"/>
                </a:lnTo>
                <a:lnTo>
                  <a:pt x="1695863" y="1994111"/>
                </a:lnTo>
                <a:lnTo>
                  <a:pt x="1695803" y="1993926"/>
                </a:lnTo>
                <a:lnTo>
                  <a:pt x="1695769" y="1993820"/>
                </a:lnTo>
                <a:lnTo>
                  <a:pt x="1695654" y="1993465"/>
                </a:lnTo>
                <a:close/>
                <a:moveTo>
                  <a:pt x="1698861" y="1989002"/>
                </a:moveTo>
                <a:lnTo>
                  <a:pt x="1699234" y="1990170"/>
                </a:lnTo>
                <a:lnTo>
                  <a:pt x="1703731" y="1993135"/>
                </a:lnTo>
                <a:lnTo>
                  <a:pt x="1703414" y="1991947"/>
                </a:lnTo>
                <a:lnTo>
                  <a:pt x="1699917" y="1989685"/>
                </a:lnTo>
                <a:close/>
                <a:moveTo>
                  <a:pt x="1679033" y="1988822"/>
                </a:moveTo>
                <a:lnTo>
                  <a:pt x="1683133" y="1992941"/>
                </a:lnTo>
                <a:lnTo>
                  <a:pt x="1687544" y="1997374"/>
                </a:lnTo>
                <a:lnTo>
                  <a:pt x="1689090" y="1998927"/>
                </a:lnTo>
                <a:lnTo>
                  <a:pt x="1687997" y="1996017"/>
                </a:lnTo>
                <a:lnTo>
                  <a:pt x="1687385" y="1994387"/>
                </a:lnTo>
                <a:lnTo>
                  <a:pt x="1682117" y="1990877"/>
                </a:lnTo>
                <a:close/>
                <a:moveTo>
                  <a:pt x="1729735" y="1988568"/>
                </a:moveTo>
                <a:lnTo>
                  <a:pt x="1729740" y="1988691"/>
                </a:lnTo>
                <a:lnTo>
                  <a:pt x="1730227" y="1988967"/>
                </a:lnTo>
                <a:lnTo>
                  <a:pt x="1731510" y="1989695"/>
                </a:lnTo>
                <a:lnTo>
                  <a:pt x="1731510" y="1989688"/>
                </a:lnTo>
                <a:lnTo>
                  <a:pt x="1731511" y="1989674"/>
                </a:lnTo>
                <a:lnTo>
                  <a:pt x="1731512" y="1989666"/>
                </a:lnTo>
                <a:lnTo>
                  <a:pt x="1730434" y="1989000"/>
                </a:lnTo>
                <a:close/>
                <a:moveTo>
                  <a:pt x="1642057" y="1987547"/>
                </a:moveTo>
                <a:lnTo>
                  <a:pt x="1642166" y="1987804"/>
                </a:lnTo>
                <a:lnTo>
                  <a:pt x="1642826" y="1989355"/>
                </a:lnTo>
                <a:lnTo>
                  <a:pt x="1654339" y="2006158"/>
                </a:lnTo>
                <a:lnTo>
                  <a:pt x="1660452" y="2015078"/>
                </a:lnTo>
                <a:lnTo>
                  <a:pt x="1655666" y="2007015"/>
                </a:lnTo>
                <a:lnTo>
                  <a:pt x="1653746" y="2004268"/>
                </a:lnTo>
                <a:lnTo>
                  <a:pt x="1644307" y="1990766"/>
                </a:lnTo>
                <a:close/>
                <a:moveTo>
                  <a:pt x="1706729" y="1987503"/>
                </a:moveTo>
                <a:lnTo>
                  <a:pt x="1707942" y="1992084"/>
                </a:lnTo>
                <a:lnTo>
                  <a:pt x="1711892" y="1994811"/>
                </a:lnTo>
                <a:lnTo>
                  <a:pt x="1712265" y="1995068"/>
                </a:lnTo>
                <a:lnTo>
                  <a:pt x="1711282" y="1990408"/>
                </a:lnTo>
                <a:lnTo>
                  <a:pt x="1710735" y="1990059"/>
                </a:lnTo>
                <a:close/>
                <a:moveTo>
                  <a:pt x="1759170" y="1986994"/>
                </a:moveTo>
                <a:lnTo>
                  <a:pt x="1771000" y="1990854"/>
                </a:lnTo>
                <a:lnTo>
                  <a:pt x="1781818" y="1992476"/>
                </a:lnTo>
                <a:lnTo>
                  <a:pt x="1778950" y="1991585"/>
                </a:lnTo>
                <a:lnTo>
                  <a:pt x="1772725" y="1989652"/>
                </a:lnTo>
                <a:lnTo>
                  <a:pt x="1770554" y="1988978"/>
                </a:lnTo>
                <a:lnTo>
                  <a:pt x="1765886" y="1988165"/>
                </a:lnTo>
                <a:close/>
                <a:moveTo>
                  <a:pt x="1714304" y="1985917"/>
                </a:moveTo>
                <a:lnTo>
                  <a:pt x="1714421" y="1986491"/>
                </a:lnTo>
                <a:lnTo>
                  <a:pt x="1714436" y="1986565"/>
                </a:lnTo>
                <a:lnTo>
                  <a:pt x="1714690" y="1986706"/>
                </a:lnTo>
                <a:lnTo>
                  <a:pt x="1718654" y="1988920"/>
                </a:lnTo>
                <a:lnTo>
                  <a:pt x="1718625" y="1988616"/>
                </a:lnTo>
                <a:lnTo>
                  <a:pt x="1715485" y="1986655"/>
                </a:lnTo>
                <a:close/>
                <a:moveTo>
                  <a:pt x="1649571" y="1984759"/>
                </a:moveTo>
                <a:lnTo>
                  <a:pt x="1650465" y="1987277"/>
                </a:lnTo>
                <a:lnTo>
                  <a:pt x="1650560" y="1987544"/>
                </a:lnTo>
                <a:lnTo>
                  <a:pt x="1650894" y="1988487"/>
                </a:lnTo>
                <a:lnTo>
                  <a:pt x="1659014" y="2000195"/>
                </a:lnTo>
                <a:lnTo>
                  <a:pt x="1662129" y="2004686"/>
                </a:lnTo>
                <a:lnTo>
                  <a:pt x="1662550" y="2005110"/>
                </a:lnTo>
                <a:lnTo>
                  <a:pt x="1663286" y="2005851"/>
                </a:lnTo>
                <a:lnTo>
                  <a:pt x="1663486" y="2006052"/>
                </a:lnTo>
                <a:lnTo>
                  <a:pt x="1657759" y="1996152"/>
                </a:lnTo>
                <a:lnTo>
                  <a:pt x="1652153" y="1988352"/>
                </a:lnTo>
                <a:close/>
                <a:moveTo>
                  <a:pt x="1722918" y="1984357"/>
                </a:moveTo>
                <a:lnTo>
                  <a:pt x="1722961" y="1984847"/>
                </a:lnTo>
                <a:lnTo>
                  <a:pt x="1725110" y="1986065"/>
                </a:lnTo>
                <a:lnTo>
                  <a:pt x="1725095" y="1985702"/>
                </a:lnTo>
                <a:lnTo>
                  <a:pt x="1725014" y="1985652"/>
                </a:lnTo>
                <a:close/>
                <a:moveTo>
                  <a:pt x="1895732" y="1982573"/>
                </a:moveTo>
                <a:lnTo>
                  <a:pt x="1885138" y="1986267"/>
                </a:lnTo>
                <a:lnTo>
                  <a:pt x="1879005" y="1988406"/>
                </a:lnTo>
                <a:lnTo>
                  <a:pt x="1879015" y="1988405"/>
                </a:lnTo>
                <a:lnTo>
                  <a:pt x="1879221" y="1988373"/>
                </a:lnTo>
                <a:lnTo>
                  <a:pt x="1881765" y="1987981"/>
                </a:lnTo>
                <a:lnTo>
                  <a:pt x="1883905" y="1987153"/>
                </a:lnTo>
                <a:lnTo>
                  <a:pt x="1893096" y="1983594"/>
                </a:lnTo>
                <a:close/>
                <a:moveTo>
                  <a:pt x="1741948" y="1982464"/>
                </a:moveTo>
                <a:lnTo>
                  <a:pt x="1741936" y="1982607"/>
                </a:lnTo>
                <a:lnTo>
                  <a:pt x="1741894" y="1983120"/>
                </a:lnTo>
                <a:lnTo>
                  <a:pt x="1741992" y="1983177"/>
                </a:lnTo>
                <a:lnTo>
                  <a:pt x="1742124" y="1983255"/>
                </a:lnTo>
                <a:lnTo>
                  <a:pt x="1742218" y="1982626"/>
                </a:lnTo>
                <a:close/>
                <a:moveTo>
                  <a:pt x="1678162" y="1981980"/>
                </a:moveTo>
                <a:lnTo>
                  <a:pt x="1678429" y="1982328"/>
                </a:lnTo>
                <a:lnTo>
                  <a:pt x="1678650" y="1982616"/>
                </a:lnTo>
                <a:lnTo>
                  <a:pt x="1684390" y="1986450"/>
                </a:lnTo>
                <a:lnTo>
                  <a:pt x="1684407" y="1986461"/>
                </a:lnTo>
                <a:lnTo>
                  <a:pt x="1684255" y="1986056"/>
                </a:lnTo>
                <a:lnTo>
                  <a:pt x="1684217" y="1985956"/>
                </a:lnTo>
                <a:lnTo>
                  <a:pt x="1678877" y="1982450"/>
                </a:lnTo>
                <a:lnTo>
                  <a:pt x="1678366" y="1982114"/>
                </a:lnTo>
                <a:close/>
                <a:moveTo>
                  <a:pt x="1687452" y="1981623"/>
                </a:moveTo>
                <a:lnTo>
                  <a:pt x="1687485" y="1981759"/>
                </a:lnTo>
                <a:lnTo>
                  <a:pt x="1687511" y="1981829"/>
                </a:lnTo>
                <a:lnTo>
                  <a:pt x="1687813" y="1982636"/>
                </a:lnTo>
                <a:lnTo>
                  <a:pt x="1691683" y="1985189"/>
                </a:lnTo>
                <a:lnTo>
                  <a:pt x="1693326" y="1986273"/>
                </a:lnTo>
                <a:lnTo>
                  <a:pt x="1692978" y="1985197"/>
                </a:lnTo>
                <a:close/>
                <a:moveTo>
                  <a:pt x="1761542" y="1981253"/>
                </a:moveTo>
                <a:lnTo>
                  <a:pt x="1768987" y="1983383"/>
                </a:lnTo>
                <a:lnTo>
                  <a:pt x="1770934" y="1983940"/>
                </a:lnTo>
                <a:lnTo>
                  <a:pt x="1775103" y="1985133"/>
                </a:lnTo>
                <a:lnTo>
                  <a:pt x="1817846" y="1992629"/>
                </a:lnTo>
                <a:lnTo>
                  <a:pt x="1820052" y="1992629"/>
                </a:lnTo>
                <a:lnTo>
                  <a:pt x="1827486" y="1991740"/>
                </a:lnTo>
                <a:lnTo>
                  <a:pt x="1823920" y="1991091"/>
                </a:lnTo>
                <a:lnTo>
                  <a:pt x="1820052" y="1991527"/>
                </a:lnTo>
                <a:lnTo>
                  <a:pt x="1817708" y="1991527"/>
                </a:lnTo>
                <a:close/>
                <a:moveTo>
                  <a:pt x="1696246" y="1980816"/>
                </a:moveTo>
                <a:lnTo>
                  <a:pt x="1696720" y="1982299"/>
                </a:lnTo>
                <a:lnTo>
                  <a:pt x="1697556" y="1984917"/>
                </a:lnTo>
                <a:lnTo>
                  <a:pt x="1702435" y="1988284"/>
                </a:lnTo>
                <a:lnTo>
                  <a:pt x="1701572" y="1985053"/>
                </a:lnTo>
                <a:lnTo>
                  <a:pt x="1701301" y="1984041"/>
                </a:lnTo>
                <a:lnTo>
                  <a:pt x="1701028" y="1983867"/>
                </a:lnTo>
                <a:lnTo>
                  <a:pt x="1698836" y="1982469"/>
                </a:lnTo>
                <a:close/>
                <a:moveTo>
                  <a:pt x="1915295" y="1980493"/>
                </a:moveTo>
                <a:lnTo>
                  <a:pt x="1914229" y="1980871"/>
                </a:lnTo>
                <a:lnTo>
                  <a:pt x="1874472" y="1995638"/>
                </a:lnTo>
                <a:lnTo>
                  <a:pt x="1833206" y="2001637"/>
                </a:lnTo>
                <a:lnTo>
                  <a:pt x="1835595" y="2001850"/>
                </a:lnTo>
                <a:lnTo>
                  <a:pt x="1855624" y="1999119"/>
                </a:lnTo>
                <a:lnTo>
                  <a:pt x="1855646" y="1999116"/>
                </a:lnTo>
                <a:lnTo>
                  <a:pt x="1877092" y="1995563"/>
                </a:lnTo>
                <a:lnTo>
                  <a:pt x="1880232" y="1994325"/>
                </a:lnTo>
                <a:lnTo>
                  <a:pt x="1891065" y="1990052"/>
                </a:lnTo>
                <a:close/>
                <a:moveTo>
                  <a:pt x="1704724" y="1979931"/>
                </a:moveTo>
                <a:lnTo>
                  <a:pt x="1704783" y="1980156"/>
                </a:lnTo>
                <a:lnTo>
                  <a:pt x="1705100" y="1981352"/>
                </a:lnTo>
                <a:lnTo>
                  <a:pt x="1708144" y="1983051"/>
                </a:lnTo>
                <a:lnTo>
                  <a:pt x="1709942" y="1984055"/>
                </a:lnTo>
                <a:lnTo>
                  <a:pt x="1709733" y="1983061"/>
                </a:lnTo>
                <a:close/>
                <a:moveTo>
                  <a:pt x="1665258" y="1979873"/>
                </a:moveTo>
                <a:lnTo>
                  <a:pt x="1665632" y="1981139"/>
                </a:lnTo>
                <a:lnTo>
                  <a:pt x="1666055" y="1982570"/>
                </a:lnTo>
                <a:lnTo>
                  <a:pt x="1666073" y="1982631"/>
                </a:lnTo>
                <a:lnTo>
                  <a:pt x="1670453" y="1987042"/>
                </a:lnTo>
                <a:lnTo>
                  <a:pt x="1671087" y="1987681"/>
                </a:lnTo>
                <a:lnTo>
                  <a:pt x="1671042" y="1987517"/>
                </a:lnTo>
                <a:lnTo>
                  <a:pt x="1671038" y="1987500"/>
                </a:lnTo>
                <a:lnTo>
                  <a:pt x="1670936" y="1987366"/>
                </a:lnTo>
                <a:lnTo>
                  <a:pt x="1666557" y="1981588"/>
                </a:lnTo>
                <a:close/>
                <a:moveTo>
                  <a:pt x="1736842" y="1979409"/>
                </a:moveTo>
                <a:lnTo>
                  <a:pt x="1736824" y="1979692"/>
                </a:lnTo>
                <a:lnTo>
                  <a:pt x="1736797" y="1980134"/>
                </a:lnTo>
                <a:lnTo>
                  <a:pt x="1737269" y="1980410"/>
                </a:lnTo>
                <a:lnTo>
                  <a:pt x="1737279" y="1980289"/>
                </a:lnTo>
                <a:lnTo>
                  <a:pt x="1737288" y="1980175"/>
                </a:lnTo>
                <a:lnTo>
                  <a:pt x="1737327" y="1979699"/>
                </a:lnTo>
                <a:close/>
                <a:moveTo>
                  <a:pt x="1931259" y="1979106"/>
                </a:moveTo>
                <a:lnTo>
                  <a:pt x="1931243" y="1979116"/>
                </a:lnTo>
                <a:lnTo>
                  <a:pt x="1931239" y="1979118"/>
                </a:lnTo>
                <a:lnTo>
                  <a:pt x="1930990" y="1979216"/>
                </a:lnTo>
                <a:lnTo>
                  <a:pt x="1930593" y="1979372"/>
                </a:lnTo>
                <a:lnTo>
                  <a:pt x="1929175" y="1979928"/>
                </a:lnTo>
                <a:lnTo>
                  <a:pt x="1929047" y="1980000"/>
                </a:lnTo>
                <a:lnTo>
                  <a:pt x="1928596" y="1980254"/>
                </a:lnTo>
                <a:lnTo>
                  <a:pt x="1928415" y="1980356"/>
                </a:lnTo>
                <a:lnTo>
                  <a:pt x="1930913" y="1979320"/>
                </a:lnTo>
                <a:lnTo>
                  <a:pt x="1930945" y="1979307"/>
                </a:lnTo>
                <a:lnTo>
                  <a:pt x="1931003" y="1979270"/>
                </a:lnTo>
                <a:close/>
                <a:moveTo>
                  <a:pt x="1747812" y="1978742"/>
                </a:moveTo>
                <a:lnTo>
                  <a:pt x="1747791" y="1978901"/>
                </a:lnTo>
                <a:lnTo>
                  <a:pt x="1747780" y="1978982"/>
                </a:lnTo>
                <a:lnTo>
                  <a:pt x="1747766" y="1979086"/>
                </a:lnTo>
                <a:lnTo>
                  <a:pt x="1747847" y="1978748"/>
                </a:lnTo>
                <a:lnTo>
                  <a:pt x="1747824" y="1978744"/>
                </a:lnTo>
                <a:close/>
                <a:moveTo>
                  <a:pt x="1631253" y="1978206"/>
                </a:moveTo>
                <a:lnTo>
                  <a:pt x="1633169" y="1982093"/>
                </a:lnTo>
                <a:lnTo>
                  <a:pt x="1636687" y="1987244"/>
                </a:lnTo>
                <a:lnTo>
                  <a:pt x="1635405" y="1984228"/>
                </a:lnTo>
                <a:lnTo>
                  <a:pt x="1631722" y="1978886"/>
                </a:lnTo>
                <a:close/>
                <a:moveTo>
                  <a:pt x="1712695" y="1978042"/>
                </a:moveTo>
                <a:lnTo>
                  <a:pt x="1712703" y="1978081"/>
                </a:lnTo>
                <a:lnTo>
                  <a:pt x="1712922" y="1979154"/>
                </a:lnTo>
                <a:lnTo>
                  <a:pt x="1717083" y="1981513"/>
                </a:lnTo>
                <a:lnTo>
                  <a:pt x="1717988" y="1982027"/>
                </a:lnTo>
                <a:lnTo>
                  <a:pt x="1717915" y="1981266"/>
                </a:lnTo>
                <a:close/>
                <a:moveTo>
                  <a:pt x="1742420" y="1976665"/>
                </a:moveTo>
                <a:lnTo>
                  <a:pt x="1742380" y="1977159"/>
                </a:lnTo>
                <a:lnTo>
                  <a:pt x="1742356" y="1977443"/>
                </a:lnTo>
                <a:lnTo>
                  <a:pt x="1742342" y="1977616"/>
                </a:lnTo>
                <a:lnTo>
                  <a:pt x="1742660" y="1977807"/>
                </a:lnTo>
                <a:lnTo>
                  <a:pt x="1742913" y="1977960"/>
                </a:lnTo>
                <a:lnTo>
                  <a:pt x="1742928" y="1977861"/>
                </a:lnTo>
                <a:lnTo>
                  <a:pt x="1742950" y="1977709"/>
                </a:lnTo>
                <a:lnTo>
                  <a:pt x="1743049" y="1977043"/>
                </a:lnTo>
                <a:close/>
                <a:moveTo>
                  <a:pt x="1678089" y="1975567"/>
                </a:moveTo>
                <a:lnTo>
                  <a:pt x="1678369" y="1975928"/>
                </a:lnTo>
                <a:lnTo>
                  <a:pt x="1678854" y="1976553"/>
                </a:lnTo>
                <a:lnTo>
                  <a:pt x="1679133" y="1976911"/>
                </a:lnTo>
                <a:lnTo>
                  <a:pt x="1680207" y="1977620"/>
                </a:lnTo>
                <a:lnTo>
                  <a:pt x="1682341" y="1979027"/>
                </a:lnTo>
                <a:lnTo>
                  <a:pt x="1682135" y="1978184"/>
                </a:lnTo>
                <a:close/>
                <a:moveTo>
                  <a:pt x="1763181" y="1975102"/>
                </a:moveTo>
                <a:lnTo>
                  <a:pt x="1762967" y="1975671"/>
                </a:lnTo>
                <a:lnTo>
                  <a:pt x="1782264" y="1980387"/>
                </a:lnTo>
                <a:lnTo>
                  <a:pt x="1812250" y="1985889"/>
                </a:lnTo>
                <a:lnTo>
                  <a:pt x="1822371" y="1986234"/>
                </a:lnTo>
                <a:lnTo>
                  <a:pt x="1823415" y="1986269"/>
                </a:lnTo>
                <a:lnTo>
                  <a:pt x="1824688" y="1986313"/>
                </a:lnTo>
                <a:lnTo>
                  <a:pt x="1871119" y="1981035"/>
                </a:lnTo>
                <a:lnTo>
                  <a:pt x="1873107" y="1980369"/>
                </a:lnTo>
                <a:lnTo>
                  <a:pt x="1873160" y="1980351"/>
                </a:lnTo>
                <a:lnTo>
                  <a:pt x="1875031" y="1979724"/>
                </a:lnTo>
                <a:lnTo>
                  <a:pt x="1874053" y="1979851"/>
                </a:lnTo>
                <a:lnTo>
                  <a:pt x="1873557" y="1980012"/>
                </a:lnTo>
                <a:lnTo>
                  <a:pt x="1873555" y="1980013"/>
                </a:lnTo>
                <a:lnTo>
                  <a:pt x="1870315" y="1980369"/>
                </a:lnTo>
                <a:lnTo>
                  <a:pt x="1868673" y="1980550"/>
                </a:lnTo>
                <a:lnTo>
                  <a:pt x="1829841" y="1985597"/>
                </a:lnTo>
                <a:lnTo>
                  <a:pt x="1826994" y="1985137"/>
                </a:lnTo>
                <a:lnTo>
                  <a:pt x="1822808" y="1985597"/>
                </a:lnTo>
                <a:lnTo>
                  <a:pt x="1815777" y="1985597"/>
                </a:lnTo>
                <a:close/>
                <a:moveTo>
                  <a:pt x="1873682" y="1974882"/>
                </a:moveTo>
                <a:lnTo>
                  <a:pt x="1825153" y="1980082"/>
                </a:lnTo>
                <a:lnTo>
                  <a:pt x="1823636" y="1980082"/>
                </a:lnTo>
                <a:lnTo>
                  <a:pt x="1824740" y="1980088"/>
                </a:lnTo>
                <a:lnTo>
                  <a:pt x="1826305" y="1980097"/>
                </a:lnTo>
                <a:lnTo>
                  <a:pt x="1863769" y="1976959"/>
                </a:lnTo>
                <a:lnTo>
                  <a:pt x="1868145" y="1976592"/>
                </a:lnTo>
                <a:close/>
                <a:moveTo>
                  <a:pt x="1729193" y="1974831"/>
                </a:moveTo>
                <a:lnTo>
                  <a:pt x="1729227" y="1975699"/>
                </a:lnTo>
                <a:lnTo>
                  <a:pt x="1732185" y="1977431"/>
                </a:lnTo>
                <a:lnTo>
                  <a:pt x="1732228" y="1976647"/>
                </a:lnTo>
                <a:lnTo>
                  <a:pt x="1731548" y="1976241"/>
                </a:lnTo>
                <a:close/>
                <a:moveTo>
                  <a:pt x="1685607" y="1974030"/>
                </a:moveTo>
                <a:lnTo>
                  <a:pt x="1686126" y="1976168"/>
                </a:lnTo>
                <a:lnTo>
                  <a:pt x="1686426" y="1976469"/>
                </a:lnTo>
                <a:lnTo>
                  <a:pt x="1688853" y="1978911"/>
                </a:lnTo>
                <a:lnTo>
                  <a:pt x="1689609" y="1979432"/>
                </a:lnTo>
                <a:lnTo>
                  <a:pt x="1691546" y="1980768"/>
                </a:lnTo>
                <a:lnTo>
                  <a:pt x="1691392" y="1980016"/>
                </a:lnTo>
                <a:lnTo>
                  <a:pt x="1691267" y="1979406"/>
                </a:lnTo>
                <a:lnTo>
                  <a:pt x="1690852" y="1977376"/>
                </a:lnTo>
                <a:close/>
                <a:moveTo>
                  <a:pt x="1737210" y="1973541"/>
                </a:moveTo>
                <a:lnTo>
                  <a:pt x="1737150" y="1974496"/>
                </a:lnTo>
                <a:lnTo>
                  <a:pt x="1737728" y="1974843"/>
                </a:lnTo>
                <a:lnTo>
                  <a:pt x="1737806" y="1973898"/>
                </a:lnTo>
                <a:lnTo>
                  <a:pt x="1737597" y="1973772"/>
                </a:lnTo>
                <a:lnTo>
                  <a:pt x="1737282" y="1973583"/>
                </a:lnTo>
                <a:close/>
                <a:moveTo>
                  <a:pt x="1694434" y="1973502"/>
                </a:moveTo>
                <a:lnTo>
                  <a:pt x="1694544" y="1974055"/>
                </a:lnTo>
                <a:lnTo>
                  <a:pt x="1694857" y="1975632"/>
                </a:lnTo>
                <a:lnTo>
                  <a:pt x="1699790" y="1978387"/>
                </a:lnTo>
                <a:lnTo>
                  <a:pt x="1699394" y="1976906"/>
                </a:lnTo>
                <a:lnTo>
                  <a:pt x="1699340" y="1976567"/>
                </a:lnTo>
                <a:lnTo>
                  <a:pt x="1696999" y="1975105"/>
                </a:lnTo>
                <a:close/>
                <a:moveTo>
                  <a:pt x="1748683" y="1972208"/>
                </a:moveTo>
                <a:lnTo>
                  <a:pt x="1748647" y="1972479"/>
                </a:lnTo>
                <a:lnTo>
                  <a:pt x="1748420" y="1974177"/>
                </a:lnTo>
                <a:lnTo>
                  <a:pt x="1748856" y="1974257"/>
                </a:lnTo>
                <a:lnTo>
                  <a:pt x="1748906" y="1974266"/>
                </a:lnTo>
                <a:lnTo>
                  <a:pt x="1748913" y="1974267"/>
                </a:lnTo>
                <a:lnTo>
                  <a:pt x="1749370" y="1972345"/>
                </a:lnTo>
                <a:lnTo>
                  <a:pt x="1748961" y="1972264"/>
                </a:lnTo>
                <a:lnTo>
                  <a:pt x="1748758" y="1972223"/>
                </a:lnTo>
                <a:close/>
                <a:moveTo>
                  <a:pt x="1702830" y="1971948"/>
                </a:moveTo>
                <a:lnTo>
                  <a:pt x="1702968" y="1972811"/>
                </a:lnTo>
                <a:lnTo>
                  <a:pt x="1703049" y="1973321"/>
                </a:lnTo>
                <a:lnTo>
                  <a:pt x="1703090" y="1973579"/>
                </a:lnTo>
                <a:lnTo>
                  <a:pt x="1703448" y="1973782"/>
                </a:lnTo>
                <a:lnTo>
                  <a:pt x="1708363" y="1976569"/>
                </a:lnTo>
                <a:lnTo>
                  <a:pt x="1708214" y="1975861"/>
                </a:lnTo>
                <a:lnTo>
                  <a:pt x="1708165" y="1975629"/>
                </a:lnTo>
                <a:lnTo>
                  <a:pt x="1708072" y="1975186"/>
                </a:lnTo>
                <a:lnTo>
                  <a:pt x="1703089" y="1972108"/>
                </a:lnTo>
                <a:close/>
                <a:moveTo>
                  <a:pt x="1855196" y="1971690"/>
                </a:moveTo>
                <a:lnTo>
                  <a:pt x="1851380" y="1972087"/>
                </a:lnTo>
                <a:lnTo>
                  <a:pt x="1850028" y="1972227"/>
                </a:lnTo>
                <a:lnTo>
                  <a:pt x="1853748" y="1972140"/>
                </a:lnTo>
                <a:close/>
                <a:moveTo>
                  <a:pt x="1742917" y="1970556"/>
                </a:moveTo>
                <a:lnTo>
                  <a:pt x="1742824" y="1971699"/>
                </a:lnTo>
                <a:lnTo>
                  <a:pt x="1743276" y="1971971"/>
                </a:lnTo>
                <a:lnTo>
                  <a:pt x="1743577" y="1972153"/>
                </a:lnTo>
                <a:lnTo>
                  <a:pt x="1743761" y="1972264"/>
                </a:lnTo>
                <a:lnTo>
                  <a:pt x="1743924" y="1971168"/>
                </a:lnTo>
                <a:close/>
                <a:moveTo>
                  <a:pt x="1711153" y="1970493"/>
                </a:moveTo>
                <a:lnTo>
                  <a:pt x="1711228" y="1970860"/>
                </a:lnTo>
                <a:lnTo>
                  <a:pt x="1714598" y="1972797"/>
                </a:lnTo>
                <a:lnTo>
                  <a:pt x="1715515" y="1973324"/>
                </a:lnTo>
                <a:lnTo>
                  <a:pt x="1717244" y="1974318"/>
                </a:lnTo>
                <a:lnTo>
                  <a:pt x="1717233" y="1974205"/>
                </a:lnTo>
                <a:lnTo>
                  <a:pt x="1713429" y="1971883"/>
                </a:lnTo>
                <a:lnTo>
                  <a:pt x="1712006" y="1971013"/>
                </a:lnTo>
                <a:close/>
                <a:moveTo>
                  <a:pt x="1769192" y="1970476"/>
                </a:moveTo>
                <a:lnTo>
                  <a:pt x="1768804" y="1971380"/>
                </a:lnTo>
                <a:lnTo>
                  <a:pt x="1812137" y="1980019"/>
                </a:lnTo>
                <a:lnTo>
                  <a:pt x="1812563" y="1980022"/>
                </a:lnTo>
                <a:lnTo>
                  <a:pt x="1813028" y="1980024"/>
                </a:lnTo>
                <a:close/>
                <a:moveTo>
                  <a:pt x="1721691" y="1970341"/>
                </a:moveTo>
                <a:lnTo>
                  <a:pt x="1721778" y="1971335"/>
                </a:lnTo>
                <a:lnTo>
                  <a:pt x="1724574" y="1972973"/>
                </a:lnTo>
                <a:lnTo>
                  <a:pt x="1724536" y="1972044"/>
                </a:lnTo>
                <a:close/>
                <a:moveTo>
                  <a:pt x="1728946" y="1968582"/>
                </a:moveTo>
                <a:lnTo>
                  <a:pt x="1728986" y="1969589"/>
                </a:lnTo>
                <a:lnTo>
                  <a:pt x="1731567" y="1971140"/>
                </a:lnTo>
                <a:lnTo>
                  <a:pt x="1732500" y="1971701"/>
                </a:lnTo>
                <a:lnTo>
                  <a:pt x="1732509" y="1971533"/>
                </a:lnTo>
                <a:lnTo>
                  <a:pt x="1732525" y="1971233"/>
                </a:lnTo>
                <a:lnTo>
                  <a:pt x="1732552" y="1970746"/>
                </a:lnTo>
                <a:lnTo>
                  <a:pt x="1730871" y="1969737"/>
                </a:lnTo>
                <a:close/>
                <a:moveTo>
                  <a:pt x="1661892" y="1968486"/>
                </a:moveTo>
                <a:lnTo>
                  <a:pt x="1663201" y="1972915"/>
                </a:lnTo>
                <a:lnTo>
                  <a:pt x="1668499" y="1978237"/>
                </a:lnTo>
                <a:lnTo>
                  <a:pt x="1668274" y="1977419"/>
                </a:lnTo>
                <a:lnTo>
                  <a:pt x="1668007" y="1976445"/>
                </a:lnTo>
                <a:lnTo>
                  <a:pt x="1663471" y="1970541"/>
                </a:lnTo>
                <a:close/>
                <a:moveTo>
                  <a:pt x="1755917" y="1967584"/>
                </a:moveTo>
                <a:lnTo>
                  <a:pt x="1755643" y="1968756"/>
                </a:lnTo>
                <a:lnTo>
                  <a:pt x="1755991" y="1968826"/>
                </a:lnTo>
                <a:lnTo>
                  <a:pt x="1756164" y="1968283"/>
                </a:lnTo>
                <a:lnTo>
                  <a:pt x="1756187" y="1968212"/>
                </a:lnTo>
                <a:lnTo>
                  <a:pt x="1756357" y="1967680"/>
                </a:lnTo>
                <a:close/>
                <a:moveTo>
                  <a:pt x="1737601" y="1967324"/>
                </a:moveTo>
                <a:lnTo>
                  <a:pt x="1737552" y="1968103"/>
                </a:lnTo>
                <a:lnTo>
                  <a:pt x="1737537" y="1968336"/>
                </a:lnTo>
                <a:lnTo>
                  <a:pt x="1737526" y="1968509"/>
                </a:lnTo>
                <a:lnTo>
                  <a:pt x="1738217" y="1968925"/>
                </a:lnTo>
                <a:lnTo>
                  <a:pt x="1738251" y="1968516"/>
                </a:lnTo>
                <a:lnTo>
                  <a:pt x="1738255" y="1968463"/>
                </a:lnTo>
                <a:lnTo>
                  <a:pt x="1738313" y="1967757"/>
                </a:lnTo>
                <a:close/>
                <a:moveTo>
                  <a:pt x="1684019" y="1966996"/>
                </a:moveTo>
                <a:lnTo>
                  <a:pt x="1688164" y="1971895"/>
                </a:lnTo>
                <a:lnTo>
                  <a:pt x="1689934" y="1972882"/>
                </a:lnTo>
                <a:lnTo>
                  <a:pt x="1689642" y="1971451"/>
                </a:lnTo>
                <a:lnTo>
                  <a:pt x="1689615" y="1971319"/>
                </a:lnTo>
                <a:lnTo>
                  <a:pt x="1689421" y="1970371"/>
                </a:lnTo>
                <a:close/>
                <a:moveTo>
                  <a:pt x="1749486" y="1966184"/>
                </a:moveTo>
                <a:lnTo>
                  <a:pt x="1749311" y="1967494"/>
                </a:lnTo>
                <a:lnTo>
                  <a:pt x="1750470" y="1967725"/>
                </a:lnTo>
                <a:lnTo>
                  <a:pt x="1750770" y="1966463"/>
                </a:lnTo>
                <a:close/>
                <a:moveTo>
                  <a:pt x="1774576" y="1966049"/>
                </a:moveTo>
                <a:lnTo>
                  <a:pt x="1774324" y="1966485"/>
                </a:lnTo>
                <a:lnTo>
                  <a:pt x="1774285" y="1966552"/>
                </a:lnTo>
                <a:lnTo>
                  <a:pt x="1776295" y="1966990"/>
                </a:lnTo>
                <a:lnTo>
                  <a:pt x="1781420" y="1967826"/>
                </a:lnTo>
                <a:lnTo>
                  <a:pt x="1782138" y="1967944"/>
                </a:lnTo>
                <a:lnTo>
                  <a:pt x="1783754" y="1968207"/>
                </a:lnTo>
                <a:close/>
                <a:moveTo>
                  <a:pt x="1692905" y="1965817"/>
                </a:moveTo>
                <a:lnTo>
                  <a:pt x="1693350" y="1968056"/>
                </a:lnTo>
                <a:lnTo>
                  <a:pt x="1695459" y="1969251"/>
                </a:lnTo>
                <a:lnTo>
                  <a:pt x="1698434" y="1970938"/>
                </a:lnTo>
                <a:lnTo>
                  <a:pt x="1698129" y="1969044"/>
                </a:lnTo>
                <a:close/>
                <a:moveTo>
                  <a:pt x="1743381" y="1964854"/>
                </a:moveTo>
                <a:lnTo>
                  <a:pt x="1743364" y="1965062"/>
                </a:lnTo>
                <a:lnTo>
                  <a:pt x="1744711" y="1965884"/>
                </a:lnTo>
                <a:lnTo>
                  <a:pt x="1744818" y="1965167"/>
                </a:lnTo>
                <a:close/>
                <a:moveTo>
                  <a:pt x="1701674" y="1964706"/>
                </a:moveTo>
                <a:lnTo>
                  <a:pt x="1701723" y="1965014"/>
                </a:lnTo>
                <a:lnTo>
                  <a:pt x="1701790" y="1965435"/>
                </a:lnTo>
                <a:lnTo>
                  <a:pt x="1706900" y="1968372"/>
                </a:lnTo>
                <a:lnTo>
                  <a:pt x="1706841" y="1967860"/>
                </a:lnTo>
                <a:lnTo>
                  <a:pt x="1706764" y="1967813"/>
                </a:lnTo>
                <a:close/>
                <a:moveTo>
                  <a:pt x="1721126" y="1963891"/>
                </a:moveTo>
                <a:lnTo>
                  <a:pt x="1721216" y="1964918"/>
                </a:lnTo>
                <a:lnTo>
                  <a:pt x="1723325" y="1966186"/>
                </a:lnTo>
                <a:lnTo>
                  <a:pt x="1724320" y="1966784"/>
                </a:lnTo>
                <a:lnTo>
                  <a:pt x="1724279" y="1965783"/>
                </a:lnTo>
                <a:close/>
                <a:moveTo>
                  <a:pt x="1710305" y="1963528"/>
                </a:moveTo>
                <a:lnTo>
                  <a:pt x="1710416" y="1964497"/>
                </a:lnTo>
                <a:lnTo>
                  <a:pt x="1710438" y="1964692"/>
                </a:lnTo>
                <a:lnTo>
                  <a:pt x="1716667" y="1968341"/>
                </a:lnTo>
                <a:lnTo>
                  <a:pt x="1716564" y="1967274"/>
                </a:lnTo>
                <a:close/>
                <a:moveTo>
                  <a:pt x="1757227" y="1961970"/>
                </a:moveTo>
                <a:lnTo>
                  <a:pt x="1757162" y="1962249"/>
                </a:lnTo>
                <a:lnTo>
                  <a:pt x="1757136" y="1962362"/>
                </a:lnTo>
                <a:lnTo>
                  <a:pt x="1757036" y="1962791"/>
                </a:lnTo>
                <a:lnTo>
                  <a:pt x="1757864" y="1962972"/>
                </a:lnTo>
                <a:lnTo>
                  <a:pt x="1758032" y="1962445"/>
                </a:lnTo>
                <a:lnTo>
                  <a:pt x="1758117" y="1962179"/>
                </a:lnTo>
                <a:close/>
                <a:moveTo>
                  <a:pt x="1728682" y="1961902"/>
                </a:moveTo>
                <a:lnTo>
                  <a:pt x="1728734" y="1963216"/>
                </a:lnTo>
                <a:lnTo>
                  <a:pt x="1729110" y="1963442"/>
                </a:lnTo>
                <a:lnTo>
                  <a:pt x="1729932" y="1963937"/>
                </a:lnTo>
                <a:lnTo>
                  <a:pt x="1732831" y="1965682"/>
                </a:lnTo>
                <a:lnTo>
                  <a:pt x="1732898" y="1964465"/>
                </a:lnTo>
                <a:close/>
                <a:moveTo>
                  <a:pt x="1780530" y="1961348"/>
                </a:moveTo>
                <a:lnTo>
                  <a:pt x="1780284" y="1961705"/>
                </a:lnTo>
                <a:lnTo>
                  <a:pt x="1780110" y="1961957"/>
                </a:lnTo>
                <a:lnTo>
                  <a:pt x="1780402" y="1962026"/>
                </a:lnTo>
                <a:lnTo>
                  <a:pt x="1780436" y="1962034"/>
                </a:lnTo>
                <a:lnTo>
                  <a:pt x="1782152" y="1962092"/>
                </a:lnTo>
                <a:lnTo>
                  <a:pt x="1785211" y="1962196"/>
                </a:lnTo>
                <a:lnTo>
                  <a:pt x="1782897" y="1961607"/>
                </a:lnTo>
                <a:lnTo>
                  <a:pt x="1782630" y="1961539"/>
                </a:lnTo>
                <a:close/>
                <a:moveTo>
                  <a:pt x="1918746" y="1960825"/>
                </a:moveTo>
                <a:lnTo>
                  <a:pt x="1911083" y="1963253"/>
                </a:lnTo>
                <a:lnTo>
                  <a:pt x="1901884" y="1966169"/>
                </a:lnTo>
                <a:lnTo>
                  <a:pt x="1917330" y="1961397"/>
                </a:lnTo>
                <a:lnTo>
                  <a:pt x="1917768" y="1961221"/>
                </a:lnTo>
                <a:lnTo>
                  <a:pt x="1918389" y="1960970"/>
                </a:lnTo>
                <a:close/>
                <a:moveTo>
                  <a:pt x="1865590" y="1960532"/>
                </a:moveTo>
                <a:lnTo>
                  <a:pt x="1853591" y="1961720"/>
                </a:lnTo>
                <a:lnTo>
                  <a:pt x="1852057" y="1961872"/>
                </a:lnTo>
                <a:lnTo>
                  <a:pt x="1851737" y="1961912"/>
                </a:lnTo>
                <a:lnTo>
                  <a:pt x="1851127" y="1961988"/>
                </a:lnTo>
                <a:lnTo>
                  <a:pt x="1854159" y="1961927"/>
                </a:lnTo>
                <a:lnTo>
                  <a:pt x="1860399" y="1961800"/>
                </a:lnTo>
                <a:lnTo>
                  <a:pt x="1862665" y="1961247"/>
                </a:lnTo>
                <a:lnTo>
                  <a:pt x="1863401" y="1961067"/>
                </a:lnTo>
                <a:close/>
                <a:moveTo>
                  <a:pt x="1750266" y="1960333"/>
                </a:moveTo>
                <a:lnTo>
                  <a:pt x="1750259" y="1960383"/>
                </a:lnTo>
                <a:lnTo>
                  <a:pt x="1750244" y="1960499"/>
                </a:lnTo>
                <a:lnTo>
                  <a:pt x="1750139" y="1961287"/>
                </a:lnTo>
                <a:lnTo>
                  <a:pt x="1751909" y="1961673"/>
                </a:lnTo>
                <a:lnTo>
                  <a:pt x="1752124" y="1960770"/>
                </a:lnTo>
                <a:lnTo>
                  <a:pt x="1750306" y="1960342"/>
                </a:lnTo>
                <a:lnTo>
                  <a:pt x="1750267" y="1960333"/>
                </a:lnTo>
                <a:close/>
                <a:moveTo>
                  <a:pt x="1683475" y="1959991"/>
                </a:moveTo>
                <a:lnTo>
                  <a:pt x="1684365" y="1961040"/>
                </a:lnTo>
                <a:lnTo>
                  <a:pt x="1687508" y="1964743"/>
                </a:lnTo>
                <a:lnTo>
                  <a:pt x="1687906" y="1964968"/>
                </a:lnTo>
                <a:lnTo>
                  <a:pt x="1688259" y="1965169"/>
                </a:lnTo>
                <a:lnTo>
                  <a:pt x="1688371" y="1965232"/>
                </a:lnTo>
                <a:lnTo>
                  <a:pt x="1687853" y="1962696"/>
                </a:lnTo>
                <a:close/>
                <a:moveTo>
                  <a:pt x="1631354" y="1959412"/>
                </a:moveTo>
                <a:lnTo>
                  <a:pt x="1631815" y="1960322"/>
                </a:lnTo>
                <a:lnTo>
                  <a:pt x="1633037" y="1962739"/>
                </a:lnTo>
                <a:lnTo>
                  <a:pt x="1633350" y="1963190"/>
                </a:lnTo>
                <a:lnTo>
                  <a:pt x="1640061" y="1972866"/>
                </a:lnTo>
                <a:lnTo>
                  <a:pt x="1639999" y="1972693"/>
                </a:lnTo>
                <a:lnTo>
                  <a:pt x="1639480" y="1971236"/>
                </a:lnTo>
                <a:lnTo>
                  <a:pt x="1639112" y="1970206"/>
                </a:lnTo>
                <a:close/>
                <a:moveTo>
                  <a:pt x="1649537" y="1959128"/>
                </a:moveTo>
                <a:lnTo>
                  <a:pt x="1650722" y="1962689"/>
                </a:lnTo>
                <a:lnTo>
                  <a:pt x="1658434" y="1973390"/>
                </a:lnTo>
                <a:lnTo>
                  <a:pt x="1658028" y="1972029"/>
                </a:lnTo>
                <a:lnTo>
                  <a:pt x="1657717" y="1970988"/>
                </a:lnTo>
                <a:lnTo>
                  <a:pt x="1657191" y="1969228"/>
                </a:lnTo>
                <a:lnTo>
                  <a:pt x="1656221" y="1967948"/>
                </a:lnTo>
                <a:close/>
                <a:moveTo>
                  <a:pt x="1743871" y="1958829"/>
                </a:moveTo>
                <a:lnTo>
                  <a:pt x="1743800" y="1959698"/>
                </a:lnTo>
                <a:lnTo>
                  <a:pt x="1744316" y="1960018"/>
                </a:lnTo>
                <a:lnTo>
                  <a:pt x="1745545" y="1960286"/>
                </a:lnTo>
                <a:lnTo>
                  <a:pt x="1745698" y="1959259"/>
                </a:lnTo>
                <a:close/>
                <a:moveTo>
                  <a:pt x="1691442" y="1958459"/>
                </a:moveTo>
                <a:lnTo>
                  <a:pt x="1691673" y="1959620"/>
                </a:lnTo>
                <a:lnTo>
                  <a:pt x="1697115" y="1962747"/>
                </a:lnTo>
                <a:lnTo>
                  <a:pt x="1696993" y="1961989"/>
                </a:lnTo>
                <a:lnTo>
                  <a:pt x="1696968" y="1961833"/>
                </a:lnTo>
                <a:close/>
                <a:moveTo>
                  <a:pt x="1769522" y="1958199"/>
                </a:moveTo>
                <a:lnTo>
                  <a:pt x="1769404" y="1958512"/>
                </a:lnTo>
                <a:lnTo>
                  <a:pt x="1769371" y="1958600"/>
                </a:lnTo>
                <a:lnTo>
                  <a:pt x="1769538" y="1958264"/>
                </a:lnTo>
                <a:lnTo>
                  <a:pt x="1769565" y="1958210"/>
                </a:lnTo>
                <a:close/>
                <a:moveTo>
                  <a:pt x="1700554" y="1957692"/>
                </a:moveTo>
                <a:lnTo>
                  <a:pt x="1700767" y="1959027"/>
                </a:lnTo>
                <a:lnTo>
                  <a:pt x="1706185" y="1962200"/>
                </a:lnTo>
                <a:lnTo>
                  <a:pt x="1706044" y="1960978"/>
                </a:lnTo>
                <a:close/>
                <a:moveTo>
                  <a:pt x="1709555" y="1956950"/>
                </a:moveTo>
                <a:lnTo>
                  <a:pt x="1709613" y="1957459"/>
                </a:lnTo>
                <a:lnTo>
                  <a:pt x="1709635" y="1957657"/>
                </a:lnTo>
                <a:lnTo>
                  <a:pt x="1709672" y="1957980"/>
                </a:lnTo>
                <a:lnTo>
                  <a:pt x="1716036" y="1961805"/>
                </a:lnTo>
                <a:lnTo>
                  <a:pt x="1715937" y="1960779"/>
                </a:lnTo>
                <a:close/>
                <a:moveTo>
                  <a:pt x="1720517" y="1956938"/>
                </a:moveTo>
                <a:lnTo>
                  <a:pt x="1720626" y="1958184"/>
                </a:lnTo>
                <a:lnTo>
                  <a:pt x="1720640" y="1958342"/>
                </a:lnTo>
                <a:lnTo>
                  <a:pt x="1724056" y="1960399"/>
                </a:lnTo>
                <a:lnTo>
                  <a:pt x="1724059" y="1960401"/>
                </a:lnTo>
                <a:lnTo>
                  <a:pt x="1724004" y="1959058"/>
                </a:lnTo>
                <a:close/>
                <a:moveTo>
                  <a:pt x="1786731" y="1956918"/>
                </a:moveTo>
                <a:lnTo>
                  <a:pt x="1786687" y="1956974"/>
                </a:lnTo>
                <a:lnTo>
                  <a:pt x="1786556" y="1957139"/>
                </a:lnTo>
                <a:lnTo>
                  <a:pt x="1787835" y="1957466"/>
                </a:lnTo>
                <a:lnTo>
                  <a:pt x="1787856" y="1957466"/>
                </a:lnTo>
                <a:lnTo>
                  <a:pt x="1787960" y="1957465"/>
                </a:lnTo>
                <a:lnTo>
                  <a:pt x="1788735" y="1957463"/>
                </a:lnTo>
                <a:lnTo>
                  <a:pt x="1788621" y="1957432"/>
                </a:lnTo>
                <a:lnTo>
                  <a:pt x="1788363" y="1957362"/>
                </a:lnTo>
                <a:close/>
                <a:moveTo>
                  <a:pt x="1728445" y="1955895"/>
                </a:moveTo>
                <a:lnTo>
                  <a:pt x="1728447" y="1955950"/>
                </a:lnTo>
                <a:lnTo>
                  <a:pt x="1733206" y="1958857"/>
                </a:lnTo>
                <a:lnTo>
                  <a:pt x="1733207" y="1958839"/>
                </a:lnTo>
                <a:close/>
                <a:moveTo>
                  <a:pt x="1758749" y="1955454"/>
                </a:moveTo>
                <a:lnTo>
                  <a:pt x="1758430" y="1956820"/>
                </a:lnTo>
                <a:lnTo>
                  <a:pt x="1758671" y="1956877"/>
                </a:lnTo>
                <a:lnTo>
                  <a:pt x="1759733" y="1957129"/>
                </a:lnTo>
                <a:lnTo>
                  <a:pt x="1760058" y="1956114"/>
                </a:lnTo>
                <a:lnTo>
                  <a:pt x="1760119" y="1955922"/>
                </a:lnTo>
                <a:lnTo>
                  <a:pt x="1760155" y="1955812"/>
                </a:lnTo>
                <a:lnTo>
                  <a:pt x="1759574" y="1955664"/>
                </a:lnTo>
                <a:close/>
                <a:moveTo>
                  <a:pt x="1867337" y="1954960"/>
                </a:moveTo>
                <a:lnTo>
                  <a:pt x="1863537" y="1955319"/>
                </a:lnTo>
                <a:lnTo>
                  <a:pt x="1857414" y="1955898"/>
                </a:lnTo>
                <a:lnTo>
                  <a:pt x="1844449" y="1957124"/>
                </a:lnTo>
                <a:lnTo>
                  <a:pt x="1851431" y="1957136"/>
                </a:lnTo>
                <a:lnTo>
                  <a:pt x="1852892" y="1957138"/>
                </a:lnTo>
                <a:lnTo>
                  <a:pt x="1857507" y="1957146"/>
                </a:lnTo>
                <a:close/>
                <a:moveTo>
                  <a:pt x="1685205" y="1954651"/>
                </a:moveTo>
                <a:lnTo>
                  <a:pt x="1686097" y="1955697"/>
                </a:lnTo>
                <a:lnTo>
                  <a:pt x="1686526" y="1956199"/>
                </a:lnTo>
                <a:lnTo>
                  <a:pt x="1686353" y="1955352"/>
                </a:lnTo>
                <a:close/>
                <a:moveTo>
                  <a:pt x="1666218" y="1954465"/>
                </a:moveTo>
                <a:lnTo>
                  <a:pt x="1666845" y="1956776"/>
                </a:lnTo>
                <a:lnTo>
                  <a:pt x="1670526" y="1960478"/>
                </a:lnTo>
                <a:lnTo>
                  <a:pt x="1673204" y="1963172"/>
                </a:lnTo>
                <a:close/>
                <a:moveTo>
                  <a:pt x="1776241" y="1954063"/>
                </a:moveTo>
                <a:lnTo>
                  <a:pt x="1776071" y="1954458"/>
                </a:lnTo>
                <a:lnTo>
                  <a:pt x="1776318" y="1954521"/>
                </a:lnTo>
                <a:lnTo>
                  <a:pt x="1776361" y="1954532"/>
                </a:lnTo>
                <a:lnTo>
                  <a:pt x="1776477" y="1954358"/>
                </a:lnTo>
                <a:lnTo>
                  <a:pt x="1776607" y="1954163"/>
                </a:lnTo>
                <a:close/>
                <a:moveTo>
                  <a:pt x="1751174" y="1953523"/>
                </a:moveTo>
                <a:lnTo>
                  <a:pt x="1750970" y="1955053"/>
                </a:lnTo>
                <a:lnTo>
                  <a:pt x="1752302" y="1955368"/>
                </a:lnTo>
                <a:lnTo>
                  <a:pt x="1753028" y="1955540"/>
                </a:lnTo>
                <a:lnTo>
                  <a:pt x="1753350" y="1955617"/>
                </a:lnTo>
                <a:lnTo>
                  <a:pt x="1753429" y="1955285"/>
                </a:lnTo>
                <a:lnTo>
                  <a:pt x="1753630" y="1954438"/>
                </a:lnTo>
                <a:lnTo>
                  <a:pt x="1753695" y="1954166"/>
                </a:lnTo>
                <a:close/>
                <a:moveTo>
                  <a:pt x="1771552" y="1952787"/>
                </a:moveTo>
                <a:lnTo>
                  <a:pt x="1771512" y="1952893"/>
                </a:lnTo>
                <a:lnTo>
                  <a:pt x="1771375" y="1953258"/>
                </a:lnTo>
                <a:lnTo>
                  <a:pt x="1771775" y="1953360"/>
                </a:lnTo>
                <a:lnTo>
                  <a:pt x="1771918" y="1953396"/>
                </a:lnTo>
                <a:lnTo>
                  <a:pt x="1771945" y="1953403"/>
                </a:lnTo>
                <a:lnTo>
                  <a:pt x="1772167" y="1952955"/>
                </a:lnTo>
                <a:close/>
                <a:moveTo>
                  <a:pt x="1792603" y="1952639"/>
                </a:moveTo>
                <a:lnTo>
                  <a:pt x="1792493" y="1952759"/>
                </a:lnTo>
                <a:lnTo>
                  <a:pt x="1791923" y="1952781"/>
                </a:lnTo>
                <a:lnTo>
                  <a:pt x="1792473" y="1952781"/>
                </a:lnTo>
                <a:lnTo>
                  <a:pt x="1792493" y="1952759"/>
                </a:lnTo>
                <a:lnTo>
                  <a:pt x="1792534" y="1952758"/>
                </a:lnTo>
                <a:lnTo>
                  <a:pt x="1792954" y="1952742"/>
                </a:lnTo>
                <a:lnTo>
                  <a:pt x="1792606" y="1952640"/>
                </a:lnTo>
                <a:close/>
                <a:moveTo>
                  <a:pt x="1744442" y="1951808"/>
                </a:moveTo>
                <a:lnTo>
                  <a:pt x="1744318" y="1953334"/>
                </a:lnTo>
                <a:lnTo>
                  <a:pt x="1744307" y="1953474"/>
                </a:lnTo>
                <a:lnTo>
                  <a:pt x="1744434" y="1953504"/>
                </a:lnTo>
                <a:lnTo>
                  <a:pt x="1745029" y="1953645"/>
                </a:lnTo>
                <a:lnTo>
                  <a:pt x="1746482" y="1953990"/>
                </a:lnTo>
                <a:lnTo>
                  <a:pt x="1746507" y="1953820"/>
                </a:lnTo>
                <a:lnTo>
                  <a:pt x="1746721" y="1952389"/>
                </a:lnTo>
                <a:lnTo>
                  <a:pt x="1746716" y="1952387"/>
                </a:lnTo>
                <a:close/>
                <a:moveTo>
                  <a:pt x="1690038" y="1951399"/>
                </a:moveTo>
                <a:lnTo>
                  <a:pt x="1690340" y="1952918"/>
                </a:lnTo>
                <a:lnTo>
                  <a:pt x="1696074" y="1956277"/>
                </a:lnTo>
                <a:lnTo>
                  <a:pt x="1695987" y="1955738"/>
                </a:lnTo>
                <a:lnTo>
                  <a:pt x="1695848" y="1954876"/>
                </a:lnTo>
                <a:close/>
                <a:moveTo>
                  <a:pt x="1699470" y="1950900"/>
                </a:moveTo>
                <a:lnTo>
                  <a:pt x="1699637" y="1951948"/>
                </a:lnTo>
                <a:lnTo>
                  <a:pt x="1705399" y="1955412"/>
                </a:lnTo>
                <a:lnTo>
                  <a:pt x="1705280" y="1954386"/>
                </a:lnTo>
                <a:lnTo>
                  <a:pt x="1701309" y="1952004"/>
                </a:lnTo>
                <a:lnTo>
                  <a:pt x="1699855" y="1951131"/>
                </a:lnTo>
                <a:close/>
                <a:moveTo>
                  <a:pt x="1719967" y="1950654"/>
                </a:moveTo>
                <a:lnTo>
                  <a:pt x="1719971" y="1950702"/>
                </a:lnTo>
                <a:lnTo>
                  <a:pt x="1719972" y="1950713"/>
                </a:lnTo>
                <a:lnTo>
                  <a:pt x="1719977" y="1950777"/>
                </a:lnTo>
                <a:lnTo>
                  <a:pt x="1723760" y="1953087"/>
                </a:lnTo>
                <a:lnTo>
                  <a:pt x="1723759" y="1953065"/>
                </a:lnTo>
                <a:lnTo>
                  <a:pt x="1723757" y="1953026"/>
                </a:lnTo>
                <a:lnTo>
                  <a:pt x="1723756" y="1952996"/>
                </a:lnTo>
                <a:close/>
                <a:moveTo>
                  <a:pt x="1738697" y="1949865"/>
                </a:moveTo>
                <a:lnTo>
                  <a:pt x="1738667" y="1950335"/>
                </a:lnTo>
                <a:lnTo>
                  <a:pt x="1738665" y="1950372"/>
                </a:lnTo>
                <a:lnTo>
                  <a:pt x="1738659" y="1950460"/>
                </a:lnTo>
                <a:lnTo>
                  <a:pt x="1739688" y="1951108"/>
                </a:lnTo>
                <a:lnTo>
                  <a:pt x="1739736" y="1950527"/>
                </a:lnTo>
                <a:lnTo>
                  <a:pt x="1738784" y="1949920"/>
                </a:lnTo>
                <a:close/>
                <a:moveTo>
                  <a:pt x="1708737" y="1949777"/>
                </a:moveTo>
                <a:lnTo>
                  <a:pt x="1708908" y="1951278"/>
                </a:lnTo>
                <a:lnTo>
                  <a:pt x="1709650" y="1951725"/>
                </a:lnTo>
                <a:lnTo>
                  <a:pt x="1713520" y="1954055"/>
                </a:lnTo>
                <a:lnTo>
                  <a:pt x="1715397" y="1955185"/>
                </a:lnTo>
                <a:lnTo>
                  <a:pt x="1715386" y="1955074"/>
                </a:lnTo>
                <a:lnTo>
                  <a:pt x="1715258" y="1953741"/>
                </a:lnTo>
                <a:lnTo>
                  <a:pt x="1715167" y="1953685"/>
                </a:lnTo>
                <a:lnTo>
                  <a:pt x="1714663" y="1953379"/>
                </a:lnTo>
                <a:close/>
                <a:moveTo>
                  <a:pt x="1760062" y="1949660"/>
                </a:moveTo>
                <a:lnTo>
                  <a:pt x="1759922" y="1950329"/>
                </a:lnTo>
                <a:lnTo>
                  <a:pt x="1760682" y="1950524"/>
                </a:lnTo>
                <a:lnTo>
                  <a:pt x="1761759" y="1950799"/>
                </a:lnTo>
                <a:lnTo>
                  <a:pt x="1761878" y="1950426"/>
                </a:lnTo>
                <a:lnTo>
                  <a:pt x="1761910" y="1950326"/>
                </a:lnTo>
                <a:lnTo>
                  <a:pt x="1761958" y="1950176"/>
                </a:lnTo>
                <a:close/>
                <a:moveTo>
                  <a:pt x="1778605" y="1948560"/>
                </a:moveTo>
                <a:lnTo>
                  <a:pt x="1778187" y="1949532"/>
                </a:lnTo>
                <a:lnTo>
                  <a:pt x="1779462" y="1949877"/>
                </a:lnTo>
                <a:lnTo>
                  <a:pt x="1779898" y="1949223"/>
                </a:lnTo>
                <a:lnTo>
                  <a:pt x="1780057" y="1948983"/>
                </a:lnTo>
                <a:lnTo>
                  <a:pt x="1780039" y="1948978"/>
                </a:lnTo>
                <a:close/>
                <a:moveTo>
                  <a:pt x="1683743" y="1947632"/>
                </a:moveTo>
                <a:lnTo>
                  <a:pt x="1684447" y="1948458"/>
                </a:lnTo>
                <a:lnTo>
                  <a:pt x="1685101" y="1949225"/>
                </a:lnTo>
                <a:lnTo>
                  <a:pt x="1685078" y="1949115"/>
                </a:lnTo>
                <a:lnTo>
                  <a:pt x="1685035" y="1948904"/>
                </a:lnTo>
                <a:lnTo>
                  <a:pt x="1684919" y="1948336"/>
                </a:lnTo>
                <a:close/>
                <a:moveTo>
                  <a:pt x="1752058" y="1947482"/>
                </a:moveTo>
                <a:lnTo>
                  <a:pt x="1752041" y="1947597"/>
                </a:lnTo>
                <a:lnTo>
                  <a:pt x="1751983" y="1947977"/>
                </a:lnTo>
                <a:lnTo>
                  <a:pt x="1751936" y="1948288"/>
                </a:lnTo>
                <a:lnTo>
                  <a:pt x="1754850" y="1949033"/>
                </a:lnTo>
                <a:lnTo>
                  <a:pt x="1754854" y="1949012"/>
                </a:lnTo>
                <a:lnTo>
                  <a:pt x="1754939" y="1948610"/>
                </a:lnTo>
                <a:lnTo>
                  <a:pt x="1755008" y="1948285"/>
                </a:lnTo>
                <a:close/>
                <a:moveTo>
                  <a:pt x="1645589" y="1947268"/>
                </a:moveTo>
                <a:lnTo>
                  <a:pt x="1646489" y="1949974"/>
                </a:lnTo>
                <a:lnTo>
                  <a:pt x="1646898" y="1951201"/>
                </a:lnTo>
                <a:lnTo>
                  <a:pt x="1652905" y="1959635"/>
                </a:lnTo>
                <a:lnTo>
                  <a:pt x="1655352" y="1963070"/>
                </a:lnTo>
                <a:lnTo>
                  <a:pt x="1653839" y="1958005"/>
                </a:lnTo>
                <a:close/>
                <a:moveTo>
                  <a:pt x="1773676" y="1947124"/>
                </a:moveTo>
                <a:lnTo>
                  <a:pt x="1773306" y="1948110"/>
                </a:lnTo>
                <a:lnTo>
                  <a:pt x="1773272" y="1948202"/>
                </a:lnTo>
                <a:lnTo>
                  <a:pt x="1774373" y="1948500"/>
                </a:lnTo>
                <a:lnTo>
                  <a:pt x="1774881" y="1947475"/>
                </a:lnTo>
                <a:lnTo>
                  <a:pt x="1774513" y="1947368"/>
                </a:lnTo>
                <a:close/>
                <a:moveTo>
                  <a:pt x="1768494" y="1945614"/>
                </a:moveTo>
                <a:lnTo>
                  <a:pt x="1768112" y="1946806"/>
                </a:lnTo>
                <a:lnTo>
                  <a:pt x="1768151" y="1946816"/>
                </a:lnTo>
                <a:lnTo>
                  <a:pt x="1768578" y="1945639"/>
                </a:lnTo>
                <a:close/>
                <a:moveTo>
                  <a:pt x="1744952" y="1945548"/>
                </a:moveTo>
                <a:lnTo>
                  <a:pt x="1744876" y="1946483"/>
                </a:lnTo>
                <a:lnTo>
                  <a:pt x="1746385" y="1946869"/>
                </a:lnTo>
                <a:lnTo>
                  <a:pt x="1747507" y="1947155"/>
                </a:lnTo>
                <a:lnTo>
                  <a:pt x="1747560" y="1946804"/>
                </a:lnTo>
                <a:lnTo>
                  <a:pt x="1747640" y="1946280"/>
                </a:lnTo>
                <a:close/>
                <a:moveTo>
                  <a:pt x="1719431" y="1944538"/>
                </a:moveTo>
                <a:lnTo>
                  <a:pt x="1719436" y="1944595"/>
                </a:lnTo>
                <a:lnTo>
                  <a:pt x="1723516" y="1947124"/>
                </a:lnTo>
                <a:lnTo>
                  <a:pt x="1723515" y="1947099"/>
                </a:lnTo>
                <a:close/>
                <a:moveTo>
                  <a:pt x="1688647" y="1944408"/>
                </a:moveTo>
                <a:lnTo>
                  <a:pt x="1688858" y="1945469"/>
                </a:lnTo>
                <a:lnTo>
                  <a:pt x="1694921" y="1949113"/>
                </a:lnTo>
                <a:lnTo>
                  <a:pt x="1694753" y="1948071"/>
                </a:lnTo>
                <a:close/>
                <a:moveTo>
                  <a:pt x="1780525" y="1944088"/>
                </a:moveTo>
                <a:lnTo>
                  <a:pt x="1779999" y="1945312"/>
                </a:lnTo>
                <a:lnTo>
                  <a:pt x="1780171" y="1945362"/>
                </a:lnTo>
                <a:lnTo>
                  <a:pt x="1781114" y="1945637"/>
                </a:lnTo>
                <a:lnTo>
                  <a:pt x="1782095" y="1945923"/>
                </a:lnTo>
                <a:lnTo>
                  <a:pt x="1782241" y="1945704"/>
                </a:lnTo>
                <a:lnTo>
                  <a:pt x="1782840" y="1944805"/>
                </a:lnTo>
                <a:lnTo>
                  <a:pt x="1781913" y="1944518"/>
                </a:lnTo>
                <a:close/>
                <a:moveTo>
                  <a:pt x="1739068" y="1943947"/>
                </a:moveTo>
                <a:lnTo>
                  <a:pt x="1739068" y="1943949"/>
                </a:lnTo>
                <a:lnTo>
                  <a:pt x="1739067" y="1943956"/>
                </a:lnTo>
                <a:lnTo>
                  <a:pt x="1739066" y="1943971"/>
                </a:lnTo>
                <a:lnTo>
                  <a:pt x="1740216" y="1944705"/>
                </a:lnTo>
                <a:lnTo>
                  <a:pt x="1740252" y="1944269"/>
                </a:lnTo>
                <a:lnTo>
                  <a:pt x="1739796" y="1944145"/>
                </a:lnTo>
                <a:lnTo>
                  <a:pt x="1739401" y="1944038"/>
                </a:lnTo>
                <a:close/>
                <a:moveTo>
                  <a:pt x="1761343" y="1943531"/>
                </a:moveTo>
                <a:lnTo>
                  <a:pt x="1761138" y="1944514"/>
                </a:lnTo>
                <a:lnTo>
                  <a:pt x="1761058" y="1944897"/>
                </a:lnTo>
                <a:lnTo>
                  <a:pt x="1763441" y="1945542"/>
                </a:lnTo>
                <a:lnTo>
                  <a:pt x="1763851" y="1944261"/>
                </a:lnTo>
                <a:lnTo>
                  <a:pt x="1763129" y="1944051"/>
                </a:lnTo>
                <a:close/>
                <a:moveTo>
                  <a:pt x="1698275" y="1943417"/>
                </a:moveTo>
                <a:lnTo>
                  <a:pt x="1698533" y="1945031"/>
                </a:lnTo>
                <a:lnTo>
                  <a:pt x="1698569" y="1945053"/>
                </a:lnTo>
                <a:lnTo>
                  <a:pt x="1704621" y="1948697"/>
                </a:lnTo>
                <a:lnTo>
                  <a:pt x="1704444" y="1947167"/>
                </a:lnTo>
                <a:close/>
                <a:moveTo>
                  <a:pt x="1707992" y="1943251"/>
                </a:moveTo>
                <a:lnTo>
                  <a:pt x="1708017" y="1943471"/>
                </a:lnTo>
                <a:lnTo>
                  <a:pt x="1712953" y="1946486"/>
                </a:lnTo>
                <a:lnTo>
                  <a:pt x="1714658" y="1947527"/>
                </a:lnTo>
                <a:lnTo>
                  <a:pt x="1714642" y="1947362"/>
                </a:lnTo>
                <a:close/>
                <a:moveTo>
                  <a:pt x="1727936" y="1943011"/>
                </a:moveTo>
                <a:lnTo>
                  <a:pt x="1727964" y="1943723"/>
                </a:lnTo>
                <a:lnTo>
                  <a:pt x="1733835" y="1947421"/>
                </a:lnTo>
                <a:lnTo>
                  <a:pt x="1733838" y="1947360"/>
                </a:lnTo>
                <a:lnTo>
                  <a:pt x="1733870" y="1946790"/>
                </a:lnTo>
                <a:lnTo>
                  <a:pt x="1731023" y="1944977"/>
                </a:lnTo>
                <a:close/>
                <a:moveTo>
                  <a:pt x="1775410" y="1942504"/>
                </a:moveTo>
                <a:lnTo>
                  <a:pt x="1774913" y="1943828"/>
                </a:lnTo>
                <a:lnTo>
                  <a:pt x="1776463" y="1944280"/>
                </a:lnTo>
                <a:lnTo>
                  <a:pt x="1776782" y="1943635"/>
                </a:lnTo>
                <a:lnTo>
                  <a:pt x="1777085" y="1943023"/>
                </a:lnTo>
                <a:close/>
                <a:moveTo>
                  <a:pt x="1910586" y="1941381"/>
                </a:moveTo>
                <a:lnTo>
                  <a:pt x="1904928" y="1942926"/>
                </a:lnTo>
                <a:lnTo>
                  <a:pt x="1899495" y="1944411"/>
                </a:lnTo>
                <a:lnTo>
                  <a:pt x="1897855" y="1945058"/>
                </a:lnTo>
                <a:lnTo>
                  <a:pt x="1898870" y="1944853"/>
                </a:lnTo>
                <a:lnTo>
                  <a:pt x="1900245" y="1944576"/>
                </a:lnTo>
                <a:lnTo>
                  <a:pt x="1902532" y="1944114"/>
                </a:lnTo>
                <a:close/>
                <a:moveTo>
                  <a:pt x="1753020" y="1941105"/>
                </a:moveTo>
                <a:lnTo>
                  <a:pt x="1752786" y="1942658"/>
                </a:lnTo>
                <a:lnTo>
                  <a:pt x="1754619" y="1943155"/>
                </a:lnTo>
                <a:lnTo>
                  <a:pt x="1756011" y="1943531"/>
                </a:lnTo>
                <a:lnTo>
                  <a:pt x="1756320" y="1942067"/>
                </a:lnTo>
                <a:lnTo>
                  <a:pt x="1754781" y="1941618"/>
                </a:lnTo>
                <a:close/>
                <a:moveTo>
                  <a:pt x="1818197" y="1941006"/>
                </a:moveTo>
                <a:lnTo>
                  <a:pt x="1817743" y="1941065"/>
                </a:lnTo>
                <a:lnTo>
                  <a:pt x="1817343" y="1941118"/>
                </a:lnTo>
                <a:lnTo>
                  <a:pt x="1817051" y="1941156"/>
                </a:lnTo>
                <a:lnTo>
                  <a:pt x="1819677" y="1941334"/>
                </a:lnTo>
                <a:lnTo>
                  <a:pt x="1820302" y="1941376"/>
                </a:lnTo>
                <a:lnTo>
                  <a:pt x="1821552" y="1941461"/>
                </a:lnTo>
                <a:lnTo>
                  <a:pt x="1822044" y="1941403"/>
                </a:lnTo>
                <a:close/>
                <a:moveTo>
                  <a:pt x="1866617" y="1940918"/>
                </a:moveTo>
                <a:lnTo>
                  <a:pt x="1847842" y="1943241"/>
                </a:lnTo>
                <a:lnTo>
                  <a:pt x="1848797" y="1943305"/>
                </a:lnTo>
                <a:lnTo>
                  <a:pt x="1850497" y="1943420"/>
                </a:lnTo>
                <a:lnTo>
                  <a:pt x="1850731" y="1943436"/>
                </a:lnTo>
                <a:close/>
                <a:moveTo>
                  <a:pt x="1770024" y="1940835"/>
                </a:moveTo>
                <a:lnTo>
                  <a:pt x="1769565" y="1942269"/>
                </a:lnTo>
                <a:lnTo>
                  <a:pt x="1769778" y="1942331"/>
                </a:lnTo>
                <a:lnTo>
                  <a:pt x="1770290" y="1940918"/>
                </a:lnTo>
                <a:lnTo>
                  <a:pt x="1770254" y="1940907"/>
                </a:lnTo>
                <a:lnTo>
                  <a:pt x="1770111" y="1940862"/>
                </a:lnTo>
                <a:close/>
                <a:moveTo>
                  <a:pt x="1682598" y="1940779"/>
                </a:moveTo>
                <a:lnTo>
                  <a:pt x="1682932" y="1941171"/>
                </a:lnTo>
                <a:lnTo>
                  <a:pt x="1683620" y="1941979"/>
                </a:lnTo>
                <a:lnTo>
                  <a:pt x="1683503" y="1941406"/>
                </a:lnTo>
                <a:lnTo>
                  <a:pt x="1683484" y="1941311"/>
                </a:lnTo>
                <a:close/>
                <a:moveTo>
                  <a:pt x="1782595" y="1939268"/>
                </a:moveTo>
                <a:lnTo>
                  <a:pt x="1782575" y="1939316"/>
                </a:lnTo>
                <a:lnTo>
                  <a:pt x="1782358" y="1939820"/>
                </a:lnTo>
                <a:lnTo>
                  <a:pt x="1785507" y="1940800"/>
                </a:lnTo>
                <a:lnTo>
                  <a:pt x="1785811" y="1940344"/>
                </a:lnTo>
                <a:close/>
                <a:moveTo>
                  <a:pt x="1745492" y="1938912"/>
                </a:moveTo>
                <a:lnTo>
                  <a:pt x="1745351" y="1940646"/>
                </a:lnTo>
                <a:lnTo>
                  <a:pt x="1745709" y="1940743"/>
                </a:lnTo>
                <a:lnTo>
                  <a:pt x="1748367" y="1941462"/>
                </a:lnTo>
                <a:lnTo>
                  <a:pt x="1748615" y="1939822"/>
                </a:lnTo>
                <a:close/>
                <a:moveTo>
                  <a:pt x="1762400" y="1938474"/>
                </a:moveTo>
                <a:lnTo>
                  <a:pt x="1762064" y="1940081"/>
                </a:lnTo>
                <a:lnTo>
                  <a:pt x="1764922" y="1940914"/>
                </a:lnTo>
                <a:lnTo>
                  <a:pt x="1765405" y="1939405"/>
                </a:lnTo>
                <a:lnTo>
                  <a:pt x="1763387" y="1938780"/>
                </a:lnTo>
                <a:close/>
                <a:moveTo>
                  <a:pt x="1652805" y="1937750"/>
                </a:moveTo>
                <a:lnTo>
                  <a:pt x="1654024" y="1941873"/>
                </a:lnTo>
                <a:lnTo>
                  <a:pt x="1659358" y="1949247"/>
                </a:lnTo>
                <a:lnTo>
                  <a:pt x="1661005" y="1950903"/>
                </a:lnTo>
                <a:lnTo>
                  <a:pt x="1659784" y="1946447"/>
                </a:lnTo>
                <a:close/>
                <a:moveTo>
                  <a:pt x="1777289" y="1937494"/>
                </a:moveTo>
                <a:lnTo>
                  <a:pt x="1777038" y="1938164"/>
                </a:lnTo>
                <a:lnTo>
                  <a:pt x="1779164" y="1938825"/>
                </a:lnTo>
                <a:lnTo>
                  <a:pt x="1779463" y="1938221"/>
                </a:lnTo>
                <a:close/>
                <a:moveTo>
                  <a:pt x="1718787" y="1937183"/>
                </a:moveTo>
                <a:lnTo>
                  <a:pt x="1718857" y="1937986"/>
                </a:lnTo>
                <a:lnTo>
                  <a:pt x="1723255" y="1940756"/>
                </a:lnTo>
                <a:lnTo>
                  <a:pt x="1723248" y="1940591"/>
                </a:lnTo>
                <a:lnTo>
                  <a:pt x="1723238" y="1940330"/>
                </a:lnTo>
                <a:lnTo>
                  <a:pt x="1723225" y="1940010"/>
                </a:lnTo>
                <a:close/>
                <a:moveTo>
                  <a:pt x="1739494" y="1937164"/>
                </a:moveTo>
                <a:lnTo>
                  <a:pt x="1739381" y="1938959"/>
                </a:lnTo>
                <a:lnTo>
                  <a:pt x="1739505" y="1939040"/>
                </a:lnTo>
                <a:lnTo>
                  <a:pt x="1739567" y="1939080"/>
                </a:lnTo>
                <a:lnTo>
                  <a:pt x="1739570" y="1939082"/>
                </a:lnTo>
                <a:lnTo>
                  <a:pt x="1740656" y="1939376"/>
                </a:lnTo>
                <a:lnTo>
                  <a:pt x="1740807" y="1937547"/>
                </a:lnTo>
                <a:lnTo>
                  <a:pt x="1740111" y="1937344"/>
                </a:lnTo>
                <a:close/>
                <a:moveTo>
                  <a:pt x="1707269" y="1936911"/>
                </a:moveTo>
                <a:lnTo>
                  <a:pt x="1707286" y="1937064"/>
                </a:lnTo>
                <a:lnTo>
                  <a:pt x="1712263" y="1940149"/>
                </a:lnTo>
                <a:lnTo>
                  <a:pt x="1714053" y="1941258"/>
                </a:lnTo>
                <a:lnTo>
                  <a:pt x="1714044" y="1941174"/>
                </a:lnTo>
                <a:lnTo>
                  <a:pt x="1714043" y="1941159"/>
                </a:lnTo>
                <a:lnTo>
                  <a:pt x="1713515" y="1940828"/>
                </a:lnTo>
                <a:lnTo>
                  <a:pt x="1711882" y="1939804"/>
                </a:lnTo>
                <a:close/>
                <a:moveTo>
                  <a:pt x="1687099" y="1936622"/>
                </a:moveTo>
                <a:lnTo>
                  <a:pt x="1687437" y="1938322"/>
                </a:lnTo>
                <a:lnTo>
                  <a:pt x="1687443" y="1938354"/>
                </a:lnTo>
                <a:lnTo>
                  <a:pt x="1693805" y="1942184"/>
                </a:lnTo>
                <a:lnTo>
                  <a:pt x="1693540" y="1940538"/>
                </a:lnTo>
                <a:close/>
                <a:moveTo>
                  <a:pt x="1632479" y="1936619"/>
                </a:moveTo>
                <a:lnTo>
                  <a:pt x="1632819" y="1937575"/>
                </a:lnTo>
                <a:lnTo>
                  <a:pt x="1633008" y="1938108"/>
                </a:lnTo>
                <a:lnTo>
                  <a:pt x="1641427" y="1949790"/>
                </a:lnTo>
                <a:lnTo>
                  <a:pt x="1641072" y="1948728"/>
                </a:lnTo>
                <a:lnTo>
                  <a:pt x="1640773" y="1947834"/>
                </a:lnTo>
                <a:lnTo>
                  <a:pt x="1640612" y="1947351"/>
                </a:lnTo>
                <a:close/>
                <a:moveTo>
                  <a:pt x="1697182" y="1936568"/>
                </a:moveTo>
                <a:lnTo>
                  <a:pt x="1697204" y="1936709"/>
                </a:lnTo>
                <a:lnTo>
                  <a:pt x="1697228" y="1936859"/>
                </a:lnTo>
                <a:lnTo>
                  <a:pt x="1697232" y="1936883"/>
                </a:lnTo>
                <a:lnTo>
                  <a:pt x="1703711" y="1940840"/>
                </a:lnTo>
                <a:lnTo>
                  <a:pt x="1703682" y="1940586"/>
                </a:lnTo>
                <a:close/>
                <a:moveTo>
                  <a:pt x="1753819" y="1935816"/>
                </a:moveTo>
                <a:lnTo>
                  <a:pt x="1753550" y="1937598"/>
                </a:lnTo>
                <a:lnTo>
                  <a:pt x="1757047" y="1938618"/>
                </a:lnTo>
                <a:lnTo>
                  <a:pt x="1757404" y="1936926"/>
                </a:lnTo>
                <a:close/>
                <a:moveTo>
                  <a:pt x="1771681" y="1935619"/>
                </a:moveTo>
                <a:lnTo>
                  <a:pt x="1771498" y="1936236"/>
                </a:lnTo>
                <a:lnTo>
                  <a:pt x="1771439" y="1936421"/>
                </a:lnTo>
                <a:lnTo>
                  <a:pt x="1771872" y="1936555"/>
                </a:lnTo>
                <a:lnTo>
                  <a:pt x="1772154" y="1935777"/>
                </a:lnTo>
                <a:close/>
                <a:moveTo>
                  <a:pt x="1784573" y="1934662"/>
                </a:moveTo>
                <a:lnTo>
                  <a:pt x="1784538" y="1934743"/>
                </a:lnTo>
                <a:lnTo>
                  <a:pt x="1784420" y="1935019"/>
                </a:lnTo>
                <a:lnTo>
                  <a:pt x="1788181" y="1936262"/>
                </a:lnTo>
                <a:lnTo>
                  <a:pt x="1788326" y="1935987"/>
                </a:lnTo>
                <a:close/>
                <a:moveTo>
                  <a:pt x="1799692" y="1933597"/>
                </a:moveTo>
                <a:lnTo>
                  <a:pt x="1799204" y="1934304"/>
                </a:lnTo>
                <a:lnTo>
                  <a:pt x="1799291" y="1934310"/>
                </a:lnTo>
                <a:lnTo>
                  <a:pt x="1799403" y="1934268"/>
                </a:lnTo>
                <a:lnTo>
                  <a:pt x="1800156" y="1933987"/>
                </a:lnTo>
                <a:lnTo>
                  <a:pt x="1800851" y="1933728"/>
                </a:lnTo>
                <a:close/>
                <a:moveTo>
                  <a:pt x="1745942" y="1933376"/>
                </a:moveTo>
                <a:lnTo>
                  <a:pt x="1745783" y="1935332"/>
                </a:lnTo>
                <a:lnTo>
                  <a:pt x="1749145" y="1936313"/>
                </a:lnTo>
                <a:lnTo>
                  <a:pt x="1749160" y="1936212"/>
                </a:lnTo>
                <a:lnTo>
                  <a:pt x="1749426" y="1934455"/>
                </a:lnTo>
                <a:lnTo>
                  <a:pt x="1748383" y="1934132"/>
                </a:lnTo>
                <a:close/>
                <a:moveTo>
                  <a:pt x="1793767" y="1932931"/>
                </a:moveTo>
                <a:lnTo>
                  <a:pt x="1793723" y="1933008"/>
                </a:lnTo>
                <a:lnTo>
                  <a:pt x="1793964" y="1933092"/>
                </a:lnTo>
                <a:lnTo>
                  <a:pt x="1794051" y="1933123"/>
                </a:lnTo>
                <a:lnTo>
                  <a:pt x="1794135" y="1933004"/>
                </a:lnTo>
                <a:lnTo>
                  <a:pt x="1794150" y="1932984"/>
                </a:lnTo>
                <a:lnTo>
                  <a:pt x="1794156" y="1932975"/>
                </a:lnTo>
                <a:lnTo>
                  <a:pt x="1794087" y="1932967"/>
                </a:lnTo>
                <a:close/>
                <a:moveTo>
                  <a:pt x="1763564" y="1932905"/>
                </a:moveTo>
                <a:lnTo>
                  <a:pt x="1763503" y="1933201"/>
                </a:lnTo>
                <a:lnTo>
                  <a:pt x="1763451" y="1933450"/>
                </a:lnTo>
                <a:lnTo>
                  <a:pt x="1763356" y="1933905"/>
                </a:lnTo>
                <a:lnTo>
                  <a:pt x="1766761" y="1934965"/>
                </a:lnTo>
                <a:lnTo>
                  <a:pt x="1767008" y="1934057"/>
                </a:lnTo>
                <a:close/>
                <a:moveTo>
                  <a:pt x="1779079" y="1932723"/>
                </a:moveTo>
                <a:lnTo>
                  <a:pt x="1779040" y="1932827"/>
                </a:lnTo>
                <a:lnTo>
                  <a:pt x="1779007" y="1932914"/>
                </a:lnTo>
                <a:lnTo>
                  <a:pt x="1778901" y="1933196"/>
                </a:lnTo>
                <a:lnTo>
                  <a:pt x="1779628" y="1933436"/>
                </a:lnTo>
                <a:lnTo>
                  <a:pt x="1781523" y="1934062"/>
                </a:lnTo>
                <a:lnTo>
                  <a:pt x="1781619" y="1933867"/>
                </a:lnTo>
                <a:lnTo>
                  <a:pt x="1781622" y="1933861"/>
                </a:lnTo>
                <a:lnTo>
                  <a:pt x="1781723" y="1933656"/>
                </a:lnTo>
                <a:close/>
                <a:moveTo>
                  <a:pt x="1900721" y="1932655"/>
                </a:moveTo>
                <a:lnTo>
                  <a:pt x="1900217" y="1932747"/>
                </a:lnTo>
                <a:lnTo>
                  <a:pt x="1894740" y="1933740"/>
                </a:lnTo>
                <a:lnTo>
                  <a:pt x="1883102" y="1938305"/>
                </a:lnTo>
                <a:lnTo>
                  <a:pt x="1887113" y="1937669"/>
                </a:lnTo>
                <a:lnTo>
                  <a:pt x="1894505" y="1934946"/>
                </a:lnTo>
                <a:close/>
                <a:moveTo>
                  <a:pt x="1739850" y="1931489"/>
                </a:moveTo>
                <a:lnTo>
                  <a:pt x="1739720" y="1933564"/>
                </a:lnTo>
                <a:lnTo>
                  <a:pt x="1740265" y="1933723"/>
                </a:lnTo>
                <a:lnTo>
                  <a:pt x="1740642" y="1933833"/>
                </a:lnTo>
                <a:lnTo>
                  <a:pt x="1741103" y="1933967"/>
                </a:lnTo>
                <a:lnTo>
                  <a:pt x="1741271" y="1931929"/>
                </a:lnTo>
                <a:lnTo>
                  <a:pt x="1740863" y="1931803"/>
                </a:lnTo>
                <a:close/>
                <a:moveTo>
                  <a:pt x="1773158" y="1930632"/>
                </a:moveTo>
                <a:lnTo>
                  <a:pt x="1773051" y="1930995"/>
                </a:lnTo>
                <a:lnTo>
                  <a:pt x="1772979" y="1931239"/>
                </a:lnTo>
                <a:lnTo>
                  <a:pt x="1773712" y="1931481"/>
                </a:lnTo>
                <a:lnTo>
                  <a:pt x="1773922" y="1930902"/>
                </a:lnTo>
                <a:lnTo>
                  <a:pt x="1773741" y="1930838"/>
                </a:lnTo>
                <a:lnTo>
                  <a:pt x="1773566" y="1930776"/>
                </a:lnTo>
                <a:close/>
                <a:moveTo>
                  <a:pt x="1889268" y="1930487"/>
                </a:moveTo>
                <a:lnTo>
                  <a:pt x="1882937" y="1931620"/>
                </a:lnTo>
                <a:lnTo>
                  <a:pt x="1882867" y="1931633"/>
                </a:lnTo>
                <a:lnTo>
                  <a:pt x="1881546" y="1932163"/>
                </a:lnTo>
                <a:lnTo>
                  <a:pt x="1881062" y="1932357"/>
                </a:lnTo>
                <a:lnTo>
                  <a:pt x="1879548" y="1932964"/>
                </a:lnTo>
                <a:lnTo>
                  <a:pt x="1864145" y="1934983"/>
                </a:lnTo>
                <a:lnTo>
                  <a:pt x="1861949" y="1935376"/>
                </a:lnTo>
                <a:lnTo>
                  <a:pt x="1850097" y="1937497"/>
                </a:lnTo>
                <a:lnTo>
                  <a:pt x="1850921" y="1937549"/>
                </a:lnTo>
                <a:lnTo>
                  <a:pt x="1852525" y="1937649"/>
                </a:lnTo>
                <a:lnTo>
                  <a:pt x="1853630" y="1937719"/>
                </a:lnTo>
                <a:lnTo>
                  <a:pt x="1857497" y="1937268"/>
                </a:lnTo>
                <a:lnTo>
                  <a:pt x="1869971" y="1935812"/>
                </a:lnTo>
                <a:lnTo>
                  <a:pt x="1870596" y="1935693"/>
                </a:lnTo>
                <a:lnTo>
                  <a:pt x="1873613" y="1935114"/>
                </a:lnTo>
                <a:lnTo>
                  <a:pt x="1881087" y="1933680"/>
                </a:lnTo>
                <a:lnTo>
                  <a:pt x="1882422" y="1933159"/>
                </a:lnTo>
                <a:lnTo>
                  <a:pt x="1882879" y="1932981"/>
                </a:lnTo>
                <a:close/>
                <a:moveTo>
                  <a:pt x="1786473" y="1930239"/>
                </a:moveTo>
                <a:lnTo>
                  <a:pt x="1786402" y="1930404"/>
                </a:lnTo>
                <a:lnTo>
                  <a:pt x="1786395" y="1930419"/>
                </a:lnTo>
                <a:lnTo>
                  <a:pt x="1786390" y="1930431"/>
                </a:lnTo>
                <a:lnTo>
                  <a:pt x="1790496" y="1931874"/>
                </a:lnTo>
                <a:lnTo>
                  <a:pt x="1790517" y="1931835"/>
                </a:lnTo>
                <a:lnTo>
                  <a:pt x="1790559" y="1931755"/>
                </a:lnTo>
                <a:close/>
                <a:moveTo>
                  <a:pt x="1727429" y="1930187"/>
                </a:moveTo>
                <a:lnTo>
                  <a:pt x="1727470" y="1931231"/>
                </a:lnTo>
                <a:lnTo>
                  <a:pt x="1729304" y="1932420"/>
                </a:lnTo>
                <a:lnTo>
                  <a:pt x="1734476" y="1935775"/>
                </a:lnTo>
                <a:lnTo>
                  <a:pt x="1734510" y="1935154"/>
                </a:lnTo>
                <a:lnTo>
                  <a:pt x="1734526" y="1934854"/>
                </a:lnTo>
                <a:lnTo>
                  <a:pt x="1731663" y="1932971"/>
                </a:lnTo>
                <a:close/>
                <a:moveTo>
                  <a:pt x="1754705" y="1929943"/>
                </a:moveTo>
                <a:lnTo>
                  <a:pt x="1754522" y="1931155"/>
                </a:lnTo>
                <a:lnTo>
                  <a:pt x="1758369" y="1932353"/>
                </a:lnTo>
                <a:lnTo>
                  <a:pt x="1758396" y="1932222"/>
                </a:lnTo>
                <a:lnTo>
                  <a:pt x="1758602" y="1931246"/>
                </a:lnTo>
                <a:close/>
                <a:moveTo>
                  <a:pt x="1696120" y="1929919"/>
                </a:moveTo>
                <a:lnTo>
                  <a:pt x="1696123" y="1929940"/>
                </a:lnTo>
                <a:lnTo>
                  <a:pt x="1696132" y="1929991"/>
                </a:lnTo>
                <a:lnTo>
                  <a:pt x="1696160" y="1930166"/>
                </a:lnTo>
                <a:lnTo>
                  <a:pt x="1702963" y="1934383"/>
                </a:lnTo>
                <a:lnTo>
                  <a:pt x="1702942" y="1934200"/>
                </a:lnTo>
                <a:lnTo>
                  <a:pt x="1702942" y="1934198"/>
                </a:lnTo>
                <a:close/>
                <a:moveTo>
                  <a:pt x="1685673" y="1929452"/>
                </a:moveTo>
                <a:lnTo>
                  <a:pt x="1685725" y="1929715"/>
                </a:lnTo>
                <a:lnTo>
                  <a:pt x="1685739" y="1929787"/>
                </a:lnTo>
                <a:lnTo>
                  <a:pt x="1685756" y="1929873"/>
                </a:lnTo>
                <a:lnTo>
                  <a:pt x="1691548" y="1933411"/>
                </a:lnTo>
                <a:lnTo>
                  <a:pt x="1692485" y="1933983"/>
                </a:lnTo>
                <a:lnTo>
                  <a:pt x="1692428" y="1933628"/>
                </a:lnTo>
                <a:close/>
                <a:moveTo>
                  <a:pt x="1706400" y="1929294"/>
                </a:moveTo>
                <a:lnTo>
                  <a:pt x="1706417" y="1929442"/>
                </a:lnTo>
                <a:lnTo>
                  <a:pt x="1706461" y="1929824"/>
                </a:lnTo>
                <a:lnTo>
                  <a:pt x="1706504" y="1930203"/>
                </a:lnTo>
                <a:lnTo>
                  <a:pt x="1713405" y="1934551"/>
                </a:lnTo>
                <a:lnTo>
                  <a:pt x="1713323" y="1933703"/>
                </a:lnTo>
                <a:close/>
                <a:moveTo>
                  <a:pt x="1631258" y="1928616"/>
                </a:moveTo>
                <a:lnTo>
                  <a:pt x="1632541" y="1931045"/>
                </a:lnTo>
                <a:lnTo>
                  <a:pt x="1633848" y="1932879"/>
                </a:lnTo>
                <a:lnTo>
                  <a:pt x="1634763" y="1934164"/>
                </a:lnTo>
                <a:lnTo>
                  <a:pt x="1637478" y="1937975"/>
                </a:lnTo>
                <a:lnTo>
                  <a:pt x="1637450" y="1937891"/>
                </a:lnTo>
                <a:lnTo>
                  <a:pt x="1636765" y="1935843"/>
                </a:lnTo>
                <a:lnTo>
                  <a:pt x="1636730" y="1935738"/>
                </a:lnTo>
                <a:close/>
                <a:moveTo>
                  <a:pt x="1780800" y="1928135"/>
                </a:moveTo>
                <a:lnTo>
                  <a:pt x="1780690" y="1928428"/>
                </a:lnTo>
                <a:lnTo>
                  <a:pt x="1783776" y="1929512"/>
                </a:lnTo>
                <a:lnTo>
                  <a:pt x="1783890" y="1929281"/>
                </a:lnTo>
                <a:close/>
                <a:moveTo>
                  <a:pt x="1764666" y="1927634"/>
                </a:moveTo>
                <a:lnTo>
                  <a:pt x="1764625" y="1927833"/>
                </a:lnTo>
                <a:lnTo>
                  <a:pt x="1764586" y="1928020"/>
                </a:lnTo>
                <a:lnTo>
                  <a:pt x="1764499" y="1928437"/>
                </a:lnTo>
                <a:lnTo>
                  <a:pt x="1768204" y="1929661"/>
                </a:lnTo>
                <a:lnTo>
                  <a:pt x="1768397" y="1928951"/>
                </a:lnTo>
                <a:lnTo>
                  <a:pt x="1767193" y="1928526"/>
                </a:lnTo>
                <a:close/>
                <a:moveTo>
                  <a:pt x="1746446" y="1927182"/>
                </a:moveTo>
                <a:lnTo>
                  <a:pt x="1746423" y="1927473"/>
                </a:lnTo>
                <a:lnTo>
                  <a:pt x="1746396" y="1927806"/>
                </a:lnTo>
                <a:lnTo>
                  <a:pt x="1746331" y="1928605"/>
                </a:lnTo>
                <a:lnTo>
                  <a:pt x="1750131" y="1929788"/>
                </a:lnTo>
                <a:lnTo>
                  <a:pt x="1750225" y="1929163"/>
                </a:lnTo>
                <a:lnTo>
                  <a:pt x="1750280" y="1928797"/>
                </a:lnTo>
                <a:lnTo>
                  <a:pt x="1750328" y="1928480"/>
                </a:lnTo>
                <a:close/>
                <a:moveTo>
                  <a:pt x="1816934" y="1925987"/>
                </a:moveTo>
                <a:lnTo>
                  <a:pt x="1816765" y="1926172"/>
                </a:lnTo>
                <a:lnTo>
                  <a:pt x="1815700" y="1927338"/>
                </a:lnTo>
                <a:lnTo>
                  <a:pt x="1815313" y="1927764"/>
                </a:lnTo>
                <a:lnTo>
                  <a:pt x="1816414" y="1927188"/>
                </a:lnTo>
                <a:lnTo>
                  <a:pt x="1817129" y="1926814"/>
                </a:lnTo>
                <a:lnTo>
                  <a:pt x="1817129" y="1926814"/>
                </a:lnTo>
                <a:lnTo>
                  <a:pt x="1817122" y="1926787"/>
                </a:lnTo>
                <a:close/>
                <a:moveTo>
                  <a:pt x="1774582" y="1925829"/>
                </a:moveTo>
                <a:lnTo>
                  <a:pt x="1774472" y="1926200"/>
                </a:lnTo>
                <a:lnTo>
                  <a:pt x="1774462" y="1926233"/>
                </a:lnTo>
                <a:lnTo>
                  <a:pt x="1774460" y="1926239"/>
                </a:lnTo>
                <a:lnTo>
                  <a:pt x="1775482" y="1926598"/>
                </a:lnTo>
                <a:lnTo>
                  <a:pt x="1775621" y="1926214"/>
                </a:lnTo>
                <a:lnTo>
                  <a:pt x="1775111" y="1926025"/>
                </a:lnTo>
                <a:close/>
                <a:moveTo>
                  <a:pt x="1814231" y="1925776"/>
                </a:moveTo>
                <a:lnTo>
                  <a:pt x="1811778" y="1926032"/>
                </a:lnTo>
                <a:lnTo>
                  <a:pt x="1811293" y="1925918"/>
                </a:lnTo>
                <a:lnTo>
                  <a:pt x="1810722" y="1926639"/>
                </a:lnTo>
                <a:lnTo>
                  <a:pt x="1809911" y="1927663"/>
                </a:lnTo>
                <a:lnTo>
                  <a:pt x="1808508" y="1929434"/>
                </a:lnTo>
                <a:lnTo>
                  <a:pt x="1810547" y="1929610"/>
                </a:lnTo>
                <a:lnTo>
                  <a:pt x="1810634" y="1929531"/>
                </a:lnTo>
                <a:lnTo>
                  <a:pt x="1812594" y="1927738"/>
                </a:lnTo>
                <a:lnTo>
                  <a:pt x="1812599" y="1927732"/>
                </a:lnTo>
                <a:lnTo>
                  <a:pt x="1812707" y="1927602"/>
                </a:lnTo>
                <a:close/>
                <a:moveTo>
                  <a:pt x="1817614" y="1925422"/>
                </a:moveTo>
                <a:lnTo>
                  <a:pt x="1817592" y="1925424"/>
                </a:lnTo>
                <a:lnTo>
                  <a:pt x="1817432" y="1925441"/>
                </a:lnTo>
                <a:lnTo>
                  <a:pt x="1817356" y="1925525"/>
                </a:lnTo>
                <a:lnTo>
                  <a:pt x="1817333" y="1925550"/>
                </a:lnTo>
                <a:lnTo>
                  <a:pt x="1817334" y="1925549"/>
                </a:lnTo>
                <a:lnTo>
                  <a:pt x="1817416" y="1925512"/>
                </a:lnTo>
                <a:close/>
                <a:moveTo>
                  <a:pt x="1740250" y="1925110"/>
                </a:moveTo>
                <a:lnTo>
                  <a:pt x="1740180" y="1926229"/>
                </a:lnTo>
                <a:lnTo>
                  <a:pt x="1740152" y="1926682"/>
                </a:lnTo>
                <a:lnTo>
                  <a:pt x="1741665" y="1927153"/>
                </a:lnTo>
                <a:lnTo>
                  <a:pt x="1741791" y="1925625"/>
                </a:lnTo>
                <a:close/>
                <a:moveTo>
                  <a:pt x="1921402" y="1924737"/>
                </a:moveTo>
                <a:lnTo>
                  <a:pt x="1918623" y="1925234"/>
                </a:lnTo>
                <a:lnTo>
                  <a:pt x="1914577" y="1925958"/>
                </a:lnTo>
                <a:lnTo>
                  <a:pt x="1913455" y="1926398"/>
                </a:lnTo>
                <a:lnTo>
                  <a:pt x="1910810" y="1927436"/>
                </a:lnTo>
                <a:lnTo>
                  <a:pt x="1908105" y="1928497"/>
                </a:lnTo>
                <a:lnTo>
                  <a:pt x="1915658" y="1927049"/>
                </a:lnTo>
                <a:lnTo>
                  <a:pt x="1919140" y="1925647"/>
                </a:lnTo>
                <a:close/>
                <a:moveTo>
                  <a:pt x="1805877" y="1924640"/>
                </a:moveTo>
                <a:lnTo>
                  <a:pt x="1804735" y="1926294"/>
                </a:lnTo>
                <a:lnTo>
                  <a:pt x="1802902" y="1928949"/>
                </a:lnTo>
                <a:lnTo>
                  <a:pt x="1805168" y="1929145"/>
                </a:lnTo>
                <a:lnTo>
                  <a:pt x="1807245" y="1926263"/>
                </a:lnTo>
                <a:lnTo>
                  <a:pt x="1808046" y="1925152"/>
                </a:lnTo>
                <a:close/>
                <a:moveTo>
                  <a:pt x="1727210" y="1924633"/>
                </a:moveTo>
                <a:lnTo>
                  <a:pt x="1727252" y="1925693"/>
                </a:lnTo>
                <a:lnTo>
                  <a:pt x="1731567" y="1928535"/>
                </a:lnTo>
                <a:lnTo>
                  <a:pt x="1732174" y="1928936"/>
                </a:lnTo>
                <a:lnTo>
                  <a:pt x="1734758" y="1930637"/>
                </a:lnTo>
                <a:lnTo>
                  <a:pt x="1734809" y="1929705"/>
                </a:lnTo>
                <a:lnTo>
                  <a:pt x="1731926" y="1927781"/>
                </a:lnTo>
                <a:lnTo>
                  <a:pt x="1730536" y="1926853"/>
                </a:lnTo>
                <a:close/>
                <a:moveTo>
                  <a:pt x="1755540" y="1924412"/>
                </a:moveTo>
                <a:lnTo>
                  <a:pt x="1755387" y="1925426"/>
                </a:lnTo>
                <a:lnTo>
                  <a:pt x="1759541" y="1926798"/>
                </a:lnTo>
                <a:lnTo>
                  <a:pt x="1759732" y="1925892"/>
                </a:lnTo>
                <a:close/>
                <a:moveTo>
                  <a:pt x="1673873" y="1924332"/>
                </a:moveTo>
                <a:lnTo>
                  <a:pt x="1673878" y="1924367"/>
                </a:lnTo>
                <a:lnTo>
                  <a:pt x="1673883" y="1924398"/>
                </a:lnTo>
                <a:lnTo>
                  <a:pt x="1675287" y="1926033"/>
                </a:lnTo>
                <a:lnTo>
                  <a:pt x="1681947" y="1933788"/>
                </a:lnTo>
                <a:lnTo>
                  <a:pt x="1681933" y="1933721"/>
                </a:lnTo>
                <a:lnTo>
                  <a:pt x="1681930" y="1933705"/>
                </a:lnTo>
                <a:lnTo>
                  <a:pt x="1681877" y="1933447"/>
                </a:lnTo>
                <a:lnTo>
                  <a:pt x="1681614" y="1933287"/>
                </a:lnTo>
                <a:close/>
                <a:moveTo>
                  <a:pt x="1717609" y="1923729"/>
                </a:moveTo>
                <a:lnTo>
                  <a:pt x="1717658" y="1924285"/>
                </a:lnTo>
                <a:lnTo>
                  <a:pt x="1717712" y="1924899"/>
                </a:lnTo>
                <a:lnTo>
                  <a:pt x="1722740" y="1928161"/>
                </a:lnTo>
                <a:lnTo>
                  <a:pt x="1722723" y="1927760"/>
                </a:lnTo>
                <a:lnTo>
                  <a:pt x="1722704" y="1927301"/>
                </a:lnTo>
                <a:lnTo>
                  <a:pt x="1722695" y="1927073"/>
                </a:lnTo>
                <a:lnTo>
                  <a:pt x="1721839" y="1926510"/>
                </a:lnTo>
                <a:lnTo>
                  <a:pt x="1720095" y="1925364"/>
                </a:lnTo>
                <a:close/>
                <a:moveTo>
                  <a:pt x="1799450" y="1923124"/>
                </a:moveTo>
                <a:lnTo>
                  <a:pt x="1798252" y="1925192"/>
                </a:lnTo>
                <a:lnTo>
                  <a:pt x="1797090" y="1927197"/>
                </a:lnTo>
                <a:lnTo>
                  <a:pt x="1796400" y="1928387"/>
                </a:lnTo>
                <a:lnTo>
                  <a:pt x="1797342" y="1928468"/>
                </a:lnTo>
                <a:lnTo>
                  <a:pt x="1800881" y="1923462"/>
                </a:lnTo>
                <a:lnTo>
                  <a:pt x="1799661" y="1923174"/>
                </a:lnTo>
                <a:close/>
                <a:moveTo>
                  <a:pt x="1684561" y="1922670"/>
                </a:moveTo>
                <a:lnTo>
                  <a:pt x="1684566" y="1922711"/>
                </a:lnTo>
                <a:lnTo>
                  <a:pt x="1684591" y="1922939"/>
                </a:lnTo>
                <a:lnTo>
                  <a:pt x="1684598" y="1922999"/>
                </a:lnTo>
                <a:lnTo>
                  <a:pt x="1691395" y="1927213"/>
                </a:lnTo>
                <a:lnTo>
                  <a:pt x="1691349" y="1926927"/>
                </a:lnTo>
                <a:close/>
                <a:moveTo>
                  <a:pt x="1705635" y="1922583"/>
                </a:moveTo>
                <a:lnTo>
                  <a:pt x="1705637" y="1922603"/>
                </a:lnTo>
                <a:lnTo>
                  <a:pt x="1705639" y="1922623"/>
                </a:lnTo>
                <a:lnTo>
                  <a:pt x="1709877" y="1925329"/>
                </a:lnTo>
                <a:lnTo>
                  <a:pt x="1706331" y="1923034"/>
                </a:lnTo>
                <a:close/>
                <a:moveTo>
                  <a:pt x="1765730" y="1922546"/>
                </a:moveTo>
                <a:lnTo>
                  <a:pt x="1765608" y="1923129"/>
                </a:lnTo>
                <a:lnTo>
                  <a:pt x="1768330" y="1924085"/>
                </a:lnTo>
                <a:lnTo>
                  <a:pt x="1769599" y="1924531"/>
                </a:lnTo>
                <a:lnTo>
                  <a:pt x="1769735" y="1924031"/>
                </a:lnTo>
                <a:close/>
                <a:moveTo>
                  <a:pt x="1850860" y="1922434"/>
                </a:moveTo>
                <a:lnTo>
                  <a:pt x="1849490" y="1922528"/>
                </a:lnTo>
                <a:lnTo>
                  <a:pt x="1834801" y="1926219"/>
                </a:lnTo>
                <a:lnTo>
                  <a:pt x="1831396" y="1927074"/>
                </a:lnTo>
                <a:lnTo>
                  <a:pt x="1830806" y="1927411"/>
                </a:lnTo>
                <a:close/>
                <a:moveTo>
                  <a:pt x="1694920" y="1921982"/>
                </a:moveTo>
                <a:lnTo>
                  <a:pt x="1694924" y="1922053"/>
                </a:lnTo>
                <a:lnTo>
                  <a:pt x="1694928" y="1922127"/>
                </a:lnTo>
                <a:lnTo>
                  <a:pt x="1694955" y="1922619"/>
                </a:lnTo>
                <a:lnTo>
                  <a:pt x="1694976" y="1922750"/>
                </a:lnTo>
                <a:lnTo>
                  <a:pt x="1694992" y="1922851"/>
                </a:lnTo>
                <a:lnTo>
                  <a:pt x="1695009" y="1922962"/>
                </a:lnTo>
                <a:lnTo>
                  <a:pt x="1699176" y="1925587"/>
                </a:lnTo>
                <a:lnTo>
                  <a:pt x="1699450" y="1925759"/>
                </a:lnTo>
                <a:lnTo>
                  <a:pt x="1702163" y="1927467"/>
                </a:lnTo>
                <a:lnTo>
                  <a:pt x="1702081" y="1926765"/>
                </a:lnTo>
                <a:lnTo>
                  <a:pt x="1702053" y="1926525"/>
                </a:lnTo>
                <a:close/>
                <a:moveTo>
                  <a:pt x="1746919" y="1921369"/>
                </a:moveTo>
                <a:lnTo>
                  <a:pt x="1746897" y="1921647"/>
                </a:lnTo>
                <a:lnTo>
                  <a:pt x="1746871" y="1921969"/>
                </a:lnTo>
                <a:lnTo>
                  <a:pt x="1746820" y="1922595"/>
                </a:lnTo>
                <a:lnTo>
                  <a:pt x="1747161" y="1922708"/>
                </a:lnTo>
                <a:lnTo>
                  <a:pt x="1751008" y="1923979"/>
                </a:lnTo>
                <a:lnTo>
                  <a:pt x="1751052" y="1923689"/>
                </a:lnTo>
                <a:lnTo>
                  <a:pt x="1751075" y="1923534"/>
                </a:lnTo>
                <a:lnTo>
                  <a:pt x="1751175" y="1922871"/>
                </a:lnTo>
                <a:close/>
                <a:moveTo>
                  <a:pt x="1790441" y="1920999"/>
                </a:moveTo>
                <a:lnTo>
                  <a:pt x="1788342" y="1925886"/>
                </a:lnTo>
                <a:lnTo>
                  <a:pt x="1792786" y="1927535"/>
                </a:lnTo>
                <a:lnTo>
                  <a:pt x="1794886" y="1923554"/>
                </a:lnTo>
                <a:lnTo>
                  <a:pt x="1795221" y="1922920"/>
                </a:lnTo>
                <a:lnTo>
                  <a:pt x="1795593" y="1922215"/>
                </a:lnTo>
                <a:close/>
                <a:moveTo>
                  <a:pt x="1784043" y="1919490"/>
                </a:moveTo>
                <a:lnTo>
                  <a:pt x="1782462" y="1923705"/>
                </a:lnTo>
                <a:lnTo>
                  <a:pt x="1786001" y="1925018"/>
                </a:lnTo>
                <a:lnTo>
                  <a:pt x="1788247" y="1920482"/>
                </a:lnTo>
                <a:close/>
                <a:moveTo>
                  <a:pt x="1740625" y="1919147"/>
                </a:moveTo>
                <a:lnTo>
                  <a:pt x="1740582" y="1919826"/>
                </a:lnTo>
                <a:lnTo>
                  <a:pt x="1740577" y="1919909"/>
                </a:lnTo>
                <a:lnTo>
                  <a:pt x="1740538" y="1920520"/>
                </a:lnTo>
                <a:lnTo>
                  <a:pt x="1742168" y="1921058"/>
                </a:lnTo>
                <a:lnTo>
                  <a:pt x="1742215" y="1920490"/>
                </a:lnTo>
                <a:lnTo>
                  <a:pt x="1742229" y="1920317"/>
                </a:lnTo>
                <a:lnTo>
                  <a:pt x="1742278" y="1919730"/>
                </a:lnTo>
                <a:close/>
                <a:moveTo>
                  <a:pt x="1756347" y="1919066"/>
                </a:moveTo>
                <a:lnTo>
                  <a:pt x="1756231" y="1919834"/>
                </a:lnTo>
                <a:lnTo>
                  <a:pt x="1757888" y="1920416"/>
                </a:lnTo>
                <a:lnTo>
                  <a:pt x="1760680" y="1921398"/>
                </a:lnTo>
                <a:lnTo>
                  <a:pt x="1760702" y="1921296"/>
                </a:lnTo>
                <a:lnTo>
                  <a:pt x="1760822" y="1920726"/>
                </a:lnTo>
                <a:lnTo>
                  <a:pt x="1757806" y="1919607"/>
                </a:lnTo>
                <a:lnTo>
                  <a:pt x="1756656" y="1919180"/>
                </a:lnTo>
                <a:close/>
                <a:moveTo>
                  <a:pt x="1637496" y="1918670"/>
                </a:moveTo>
                <a:lnTo>
                  <a:pt x="1637550" y="1918933"/>
                </a:lnTo>
                <a:lnTo>
                  <a:pt x="1637584" y="1919095"/>
                </a:lnTo>
                <a:lnTo>
                  <a:pt x="1637600" y="1919169"/>
                </a:lnTo>
                <a:lnTo>
                  <a:pt x="1638784" y="1920806"/>
                </a:lnTo>
                <a:lnTo>
                  <a:pt x="1645504" y="1930095"/>
                </a:lnTo>
                <a:lnTo>
                  <a:pt x="1645236" y="1929198"/>
                </a:lnTo>
                <a:lnTo>
                  <a:pt x="1645109" y="1928773"/>
                </a:lnTo>
                <a:lnTo>
                  <a:pt x="1645083" y="1928592"/>
                </a:lnTo>
                <a:lnTo>
                  <a:pt x="1644999" y="1928020"/>
                </a:lnTo>
                <a:close/>
                <a:moveTo>
                  <a:pt x="1726950" y="1918055"/>
                </a:moveTo>
                <a:lnTo>
                  <a:pt x="1726982" y="1918856"/>
                </a:lnTo>
                <a:lnTo>
                  <a:pt x="1732414" y="1922490"/>
                </a:lnTo>
                <a:lnTo>
                  <a:pt x="1735107" y="1924292"/>
                </a:lnTo>
                <a:lnTo>
                  <a:pt x="1735138" y="1923723"/>
                </a:lnTo>
                <a:lnTo>
                  <a:pt x="1735152" y="1923469"/>
                </a:lnTo>
                <a:lnTo>
                  <a:pt x="1735156" y="1923406"/>
                </a:lnTo>
                <a:lnTo>
                  <a:pt x="1734452" y="1923171"/>
                </a:lnTo>
                <a:lnTo>
                  <a:pt x="1728371" y="1919025"/>
                </a:lnTo>
                <a:lnTo>
                  <a:pt x="1727142" y="1918186"/>
                </a:lnTo>
                <a:close/>
                <a:moveTo>
                  <a:pt x="1717097" y="1917886"/>
                </a:moveTo>
                <a:lnTo>
                  <a:pt x="1717141" y="1918382"/>
                </a:lnTo>
                <a:lnTo>
                  <a:pt x="1717143" y="1918406"/>
                </a:lnTo>
                <a:lnTo>
                  <a:pt x="1717202" y="1919075"/>
                </a:lnTo>
                <a:lnTo>
                  <a:pt x="1722511" y="1922571"/>
                </a:lnTo>
                <a:lnTo>
                  <a:pt x="1722466" y="1921468"/>
                </a:lnTo>
                <a:lnTo>
                  <a:pt x="1721205" y="1920626"/>
                </a:lnTo>
                <a:lnTo>
                  <a:pt x="1717592" y="1918215"/>
                </a:lnTo>
                <a:close/>
                <a:moveTo>
                  <a:pt x="1776955" y="1917818"/>
                </a:moveTo>
                <a:lnTo>
                  <a:pt x="1775929" y="1921281"/>
                </a:lnTo>
                <a:lnTo>
                  <a:pt x="1777226" y="1921762"/>
                </a:lnTo>
                <a:lnTo>
                  <a:pt x="1777234" y="1921765"/>
                </a:lnTo>
                <a:lnTo>
                  <a:pt x="1778168" y="1919189"/>
                </a:lnTo>
                <a:lnTo>
                  <a:pt x="1778434" y="1918456"/>
                </a:lnTo>
                <a:lnTo>
                  <a:pt x="1778531" y="1918190"/>
                </a:lnTo>
                <a:close/>
                <a:moveTo>
                  <a:pt x="1892816" y="1917555"/>
                </a:moveTo>
                <a:lnTo>
                  <a:pt x="1889353" y="1917917"/>
                </a:lnTo>
                <a:lnTo>
                  <a:pt x="1888858" y="1918133"/>
                </a:lnTo>
                <a:lnTo>
                  <a:pt x="1887478" y="1918735"/>
                </a:lnTo>
                <a:lnTo>
                  <a:pt x="1853264" y="1925811"/>
                </a:lnTo>
                <a:lnTo>
                  <a:pt x="1851698" y="1926135"/>
                </a:lnTo>
                <a:lnTo>
                  <a:pt x="1827714" y="1931095"/>
                </a:lnTo>
                <a:lnTo>
                  <a:pt x="1829657" y="1931263"/>
                </a:lnTo>
                <a:lnTo>
                  <a:pt x="1870833" y="1922952"/>
                </a:lnTo>
                <a:lnTo>
                  <a:pt x="1883867" y="1920321"/>
                </a:lnTo>
                <a:lnTo>
                  <a:pt x="1888579" y="1919370"/>
                </a:lnTo>
                <a:close/>
                <a:moveTo>
                  <a:pt x="1666775" y="1916122"/>
                </a:moveTo>
                <a:lnTo>
                  <a:pt x="1668584" y="1918228"/>
                </a:lnTo>
                <a:lnTo>
                  <a:pt x="1668584" y="1918228"/>
                </a:lnTo>
                <a:lnTo>
                  <a:pt x="1668583" y="1918225"/>
                </a:lnTo>
                <a:lnTo>
                  <a:pt x="1668581" y="1918211"/>
                </a:lnTo>
                <a:lnTo>
                  <a:pt x="1667232" y="1916650"/>
                </a:lnTo>
                <a:lnTo>
                  <a:pt x="1666912" y="1916280"/>
                </a:lnTo>
                <a:close/>
                <a:moveTo>
                  <a:pt x="1747377" y="1915739"/>
                </a:moveTo>
                <a:lnTo>
                  <a:pt x="1747320" y="1916447"/>
                </a:lnTo>
                <a:lnTo>
                  <a:pt x="1747300" y="1916696"/>
                </a:lnTo>
                <a:lnTo>
                  <a:pt x="1749767" y="1917563"/>
                </a:lnTo>
                <a:lnTo>
                  <a:pt x="1751866" y="1918301"/>
                </a:lnTo>
                <a:lnTo>
                  <a:pt x="1751994" y="1917452"/>
                </a:lnTo>
                <a:close/>
                <a:moveTo>
                  <a:pt x="1705214" y="1915577"/>
                </a:moveTo>
                <a:lnTo>
                  <a:pt x="1705215" y="1915611"/>
                </a:lnTo>
                <a:lnTo>
                  <a:pt x="1705231" y="1916423"/>
                </a:lnTo>
                <a:lnTo>
                  <a:pt x="1705239" y="1916806"/>
                </a:lnTo>
                <a:lnTo>
                  <a:pt x="1706760" y="1917793"/>
                </a:lnTo>
                <a:lnTo>
                  <a:pt x="1712123" y="1921273"/>
                </a:lnTo>
                <a:lnTo>
                  <a:pt x="1712101" y="1921040"/>
                </a:lnTo>
                <a:lnTo>
                  <a:pt x="1712005" y="1920043"/>
                </a:lnTo>
                <a:close/>
                <a:moveTo>
                  <a:pt x="1767199" y="1915517"/>
                </a:moveTo>
                <a:lnTo>
                  <a:pt x="1767074" y="1916115"/>
                </a:lnTo>
                <a:lnTo>
                  <a:pt x="1766969" y="1916621"/>
                </a:lnTo>
                <a:lnTo>
                  <a:pt x="1766710" y="1917860"/>
                </a:lnTo>
                <a:lnTo>
                  <a:pt x="1770983" y="1919446"/>
                </a:lnTo>
                <a:lnTo>
                  <a:pt x="1771759" y="1916592"/>
                </a:lnTo>
                <a:close/>
                <a:moveTo>
                  <a:pt x="1694563" y="1915416"/>
                </a:moveTo>
                <a:lnTo>
                  <a:pt x="1694566" y="1915480"/>
                </a:lnTo>
                <a:lnTo>
                  <a:pt x="1694570" y="1915554"/>
                </a:lnTo>
                <a:lnTo>
                  <a:pt x="1701337" y="1919876"/>
                </a:lnTo>
                <a:lnTo>
                  <a:pt x="1701336" y="1919841"/>
                </a:lnTo>
                <a:lnTo>
                  <a:pt x="1701336" y="1919838"/>
                </a:lnTo>
                <a:lnTo>
                  <a:pt x="1701335" y="1919800"/>
                </a:lnTo>
                <a:close/>
                <a:moveTo>
                  <a:pt x="1683675" y="1914819"/>
                </a:moveTo>
                <a:lnTo>
                  <a:pt x="1683732" y="1915325"/>
                </a:lnTo>
                <a:lnTo>
                  <a:pt x="1683753" y="1915516"/>
                </a:lnTo>
                <a:lnTo>
                  <a:pt x="1683796" y="1915898"/>
                </a:lnTo>
                <a:lnTo>
                  <a:pt x="1688398" y="1918796"/>
                </a:lnTo>
                <a:lnTo>
                  <a:pt x="1690623" y="1920198"/>
                </a:lnTo>
                <a:lnTo>
                  <a:pt x="1690623" y="1920196"/>
                </a:lnTo>
                <a:lnTo>
                  <a:pt x="1690618" y="1920144"/>
                </a:lnTo>
                <a:lnTo>
                  <a:pt x="1690535" y="1919189"/>
                </a:lnTo>
                <a:close/>
                <a:moveTo>
                  <a:pt x="1740987" y="1913369"/>
                </a:moveTo>
                <a:lnTo>
                  <a:pt x="1740919" y="1914454"/>
                </a:lnTo>
                <a:lnTo>
                  <a:pt x="1741307" y="1914591"/>
                </a:lnTo>
                <a:lnTo>
                  <a:pt x="1742663" y="1915067"/>
                </a:lnTo>
                <a:lnTo>
                  <a:pt x="1742749" y="1914023"/>
                </a:lnTo>
                <a:close/>
                <a:moveTo>
                  <a:pt x="1726716" y="1912129"/>
                </a:moveTo>
                <a:lnTo>
                  <a:pt x="1726742" y="1912783"/>
                </a:lnTo>
                <a:lnTo>
                  <a:pt x="1735416" y="1918674"/>
                </a:lnTo>
                <a:lnTo>
                  <a:pt x="1735442" y="1918211"/>
                </a:lnTo>
                <a:lnTo>
                  <a:pt x="1735490" y="1917334"/>
                </a:lnTo>
                <a:lnTo>
                  <a:pt x="1732942" y="1916434"/>
                </a:lnTo>
                <a:close/>
                <a:moveTo>
                  <a:pt x="1757504" y="1911399"/>
                </a:moveTo>
                <a:lnTo>
                  <a:pt x="1757069" y="1914283"/>
                </a:lnTo>
                <a:lnTo>
                  <a:pt x="1761810" y="1916042"/>
                </a:lnTo>
                <a:lnTo>
                  <a:pt x="1761851" y="1915848"/>
                </a:lnTo>
                <a:lnTo>
                  <a:pt x="1762031" y="1914993"/>
                </a:lnTo>
                <a:lnTo>
                  <a:pt x="1762343" y="1913516"/>
                </a:lnTo>
                <a:lnTo>
                  <a:pt x="1759934" y="1912462"/>
                </a:lnTo>
                <a:lnTo>
                  <a:pt x="1758082" y="1911652"/>
                </a:lnTo>
                <a:close/>
                <a:moveTo>
                  <a:pt x="1716488" y="1910922"/>
                </a:moveTo>
                <a:lnTo>
                  <a:pt x="1716573" y="1911892"/>
                </a:lnTo>
                <a:lnTo>
                  <a:pt x="1722229" y="1915675"/>
                </a:lnTo>
                <a:lnTo>
                  <a:pt x="1722199" y="1914948"/>
                </a:lnTo>
                <a:lnTo>
                  <a:pt x="1722193" y="1914812"/>
                </a:lnTo>
                <a:lnTo>
                  <a:pt x="1719745" y="1913143"/>
                </a:lnTo>
                <a:close/>
                <a:moveTo>
                  <a:pt x="1705097" y="1909877"/>
                </a:moveTo>
                <a:lnTo>
                  <a:pt x="1705118" y="1910896"/>
                </a:lnTo>
                <a:lnTo>
                  <a:pt x="1705123" y="1911120"/>
                </a:lnTo>
                <a:lnTo>
                  <a:pt x="1708166" y="1913124"/>
                </a:lnTo>
                <a:lnTo>
                  <a:pt x="1711552" y="1915354"/>
                </a:lnTo>
                <a:lnTo>
                  <a:pt x="1711453" y="1914325"/>
                </a:lnTo>
                <a:lnTo>
                  <a:pt x="1711431" y="1914104"/>
                </a:lnTo>
                <a:close/>
                <a:moveTo>
                  <a:pt x="1606255" y="1909338"/>
                </a:moveTo>
                <a:lnTo>
                  <a:pt x="1606324" y="1909522"/>
                </a:lnTo>
                <a:lnTo>
                  <a:pt x="1606605" y="1910269"/>
                </a:lnTo>
                <a:lnTo>
                  <a:pt x="1606935" y="1911142"/>
                </a:lnTo>
                <a:lnTo>
                  <a:pt x="1607430" y="1912121"/>
                </a:lnTo>
                <a:close/>
                <a:moveTo>
                  <a:pt x="1694176" y="1908318"/>
                </a:moveTo>
                <a:lnTo>
                  <a:pt x="1694247" y="1909620"/>
                </a:lnTo>
                <a:lnTo>
                  <a:pt x="1694250" y="1909676"/>
                </a:lnTo>
                <a:lnTo>
                  <a:pt x="1699402" y="1913019"/>
                </a:lnTo>
                <a:lnTo>
                  <a:pt x="1701212" y="1914193"/>
                </a:lnTo>
                <a:lnTo>
                  <a:pt x="1701194" y="1913376"/>
                </a:lnTo>
                <a:lnTo>
                  <a:pt x="1701184" y="1912927"/>
                </a:lnTo>
                <a:lnTo>
                  <a:pt x="1696129" y="1909603"/>
                </a:lnTo>
                <a:lnTo>
                  <a:pt x="1695495" y="1909186"/>
                </a:lnTo>
                <a:close/>
                <a:moveTo>
                  <a:pt x="1682889" y="1907860"/>
                </a:moveTo>
                <a:lnTo>
                  <a:pt x="1682901" y="1907963"/>
                </a:lnTo>
                <a:lnTo>
                  <a:pt x="1682918" y="1908113"/>
                </a:lnTo>
                <a:lnTo>
                  <a:pt x="1689964" y="1912612"/>
                </a:lnTo>
                <a:lnTo>
                  <a:pt x="1689948" y="1912429"/>
                </a:lnTo>
                <a:lnTo>
                  <a:pt x="1688430" y="1911446"/>
                </a:lnTo>
                <a:lnTo>
                  <a:pt x="1685858" y="1909782"/>
                </a:lnTo>
                <a:close/>
                <a:moveTo>
                  <a:pt x="1748067" y="1907270"/>
                </a:moveTo>
                <a:lnTo>
                  <a:pt x="1747777" y="1910836"/>
                </a:lnTo>
                <a:lnTo>
                  <a:pt x="1752716" y="1912668"/>
                </a:lnTo>
                <a:lnTo>
                  <a:pt x="1752946" y="1911147"/>
                </a:lnTo>
                <a:lnTo>
                  <a:pt x="1752984" y="1910892"/>
                </a:lnTo>
                <a:lnTo>
                  <a:pt x="1753193" y="1909513"/>
                </a:lnTo>
                <a:lnTo>
                  <a:pt x="1749416" y="1907860"/>
                </a:lnTo>
                <a:close/>
                <a:moveTo>
                  <a:pt x="1726492" y="1906452"/>
                </a:moveTo>
                <a:lnTo>
                  <a:pt x="1726496" y="1906564"/>
                </a:lnTo>
                <a:lnTo>
                  <a:pt x="1726500" y="1906666"/>
                </a:lnTo>
                <a:lnTo>
                  <a:pt x="1734541" y="1912213"/>
                </a:lnTo>
                <a:lnTo>
                  <a:pt x="1735748" y="1912637"/>
                </a:lnTo>
                <a:lnTo>
                  <a:pt x="1735813" y="1911450"/>
                </a:lnTo>
                <a:lnTo>
                  <a:pt x="1731184" y="1909733"/>
                </a:lnTo>
                <a:lnTo>
                  <a:pt x="1728537" y="1907882"/>
                </a:lnTo>
                <a:close/>
                <a:moveTo>
                  <a:pt x="1715941" y="1904679"/>
                </a:moveTo>
                <a:lnTo>
                  <a:pt x="1716012" y="1905495"/>
                </a:lnTo>
                <a:lnTo>
                  <a:pt x="1721055" y="1908920"/>
                </a:lnTo>
                <a:lnTo>
                  <a:pt x="1721978" y="1909547"/>
                </a:lnTo>
                <a:lnTo>
                  <a:pt x="1721949" y="1908833"/>
                </a:lnTo>
                <a:close/>
                <a:moveTo>
                  <a:pt x="1741549" y="1904419"/>
                </a:moveTo>
                <a:lnTo>
                  <a:pt x="1741297" y="1908432"/>
                </a:lnTo>
                <a:lnTo>
                  <a:pt x="1743154" y="1909121"/>
                </a:lnTo>
                <a:lnTo>
                  <a:pt x="1743436" y="1905694"/>
                </a:lnTo>
                <a:lnTo>
                  <a:pt x="1743472" y="1905260"/>
                </a:lnTo>
                <a:close/>
                <a:moveTo>
                  <a:pt x="1704958" y="1903061"/>
                </a:moveTo>
                <a:lnTo>
                  <a:pt x="1704980" y="1904137"/>
                </a:lnTo>
                <a:lnTo>
                  <a:pt x="1710848" y="1908063"/>
                </a:lnTo>
                <a:lnTo>
                  <a:pt x="1710820" y="1907778"/>
                </a:lnTo>
                <a:lnTo>
                  <a:pt x="1710792" y="1907484"/>
                </a:lnTo>
                <a:lnTo>
                  <a:pt x="1710746" y="1907007"/>
                </a:lnTo>
                <a:close/>
                <a:moveTo>
                  <a:pt x="1693852" y="1902372"/>
                </a:moveTo>
                <a:lnTo>
                  <a:pt x="1693927" y="1903747"/>
                </a:lnTo>
                <a:lnTo>
                  <a:pt x="1698621" y="1906838"/>
                </a:lnTo>
                <a:lnTo>
                  <a:pt x="1701086" y="1908461"/>
                </a:lnTo>
                <a:lnTo>
                  <a:pt x="1701081" y="1908237"/>
                </a:lnTo>
                <a:lnTo>
                  <a:pt x="1701072" y="1907802"/>
                </a:lnTo>
                <a:lnTo>
                  <a:pt x="1701058" y="1907181"/>
                </a:lnTo>
                <a:close/>
                <a:moveTo>
                  <a:pt x="1682040" y="1900337"/>
                </a:moveTo>
                <a:lnTo>
                  <a:pt x="1682102" y="1900887"/>
                </a:lnTo>
                <a:lnTo>
                  <a:pt x="1682138" y="1901209"/>
                </a:lnTo>
                <a:lnTo>
                  <a:pt x="1682212" y="1901865"/>
                </a:lnTo>
                <a:lnTo>
                  <a:pt x="1683177" y="1902492"/>
                </a:lnTo>
                <a:lnTo>
                  <a:pt x="1689437" y="1906553"/>
                </a:lnTo>
                <a:lnTo>
                  <a:pt x="1689312" y="1905120"/>
                </a:lnTo>
                <a:lnTo>
                  <a:pt x="1687530" y="1903948"/>
                </a:lnTo>
                <a:close/>
                <a:moveTo>
                  <a:pt x="1950049" y="1899510"/>
                </a:moveTo>
                <a:lnTo>
                  <a:pt x="1945057" y="1901269"/>
                </a:lnTo>
                <a:lnTo>
                  <a:pt x="1922990" y="1909048"/>
                </a:lnTo>
                <a:lnTo>
                  <a:pt x="1899895" y="1918668"/>
                </a:lnTo>
                <a:lnTo>
                  <a:pt x="1893992" y="1921127"/>
                </a:lnTo>
                <a:lnTo>
                  <a:pt x="1883501" y="1925497"/>
                </a:lnTo>
                <a:lnTo>
                  <a:pt x="1857144" y="1929962"/>
                </a:lnTo>
                <a:lnTo>
                  <a:pt x="1842774" y="1932397"/>
                </a:lnTo>
                <a:lnTo>
                  <a:pt x="1844097" y="1932511"/>
                </a:lnTo>
                <a:lnTo>
                  <a:pt x="1844483" y="1932545"/>
                </a:lnTo>
                <a:lnTo>
                  <a:pt x="1847540" y="1932809"/>
                </a:lnTo>
                <a:lnTo>
                  <a:pt x="1882704" y="1927314"/>
                </a:lnTo>
                <a:cubicBezTo>
                  <a:pt x="1905843" y="1920857"/>
                  <a:pt x="1928229" y="1911698"/>
                  <a:pt x="1949388" y="1899971"/>
                </a:cubicBezTo>
                <a:close/>
                <a:moveTo>
                  <a:pt x="1716061" y="1899158"/>
                </a:moveTo>
                <a:lnTo>
                  <a:pt x="1716053" y="1899458"/>
                </a:lnTo>
                <a:lnTo>
                  <a:pt x="1720438" y="1902484"/>
                </a:lnTo>
                <a:lnTo>
                  <a:pt x="1721854" y="1903460"/>
                </a:lnTo>
                <a:lnTo>
                  <a:pt x="1721867" y="1903218"/>
                </a:lnTo>
                <a:close/>
                <a:moveTo>
                  <a:pt x="1726709" y="1897926"/>
                </a:moveTo>
                <a:lnTo>
                  <a:pt x="1726687" y="1898331"/>
                </a:lnTo>
                <a:lnTo>
                  <a:pt x="1726554" y="1900760"/>
                </a:lnTo>
                <a:lnTo>
                  <a:pt x="1728776" y="1902318"/>
                </a:lnTo>
                <a:lnTo>
                  <a:pt x="1733228" y="1905438"/>
                </a:lnTo>
                <a:lnTo>
                  <a:pt x="1736086" y="1906498"/>
                </a:lnTo>
                <a:lnTo>
                  <a:pt x="1736326" y="1902134"/>
                </a:lnTo>
                <a:close/>
                <a:moveTo>
                  <a:pt x="1704834" y="1897000"/>
                </a:moveTo>
                <a:lnTo>
                  <a:pt x="1704839" y="1897257"/>
                </a:lnTo>
                <a:lnTo>
                  <a:pt x="1704852" y="1897915"/>
                </a:lnTo>
                <a:lnTo>
                  <a:pt x="1705451" y="1898322"/>
                </a:lnTo>
                <a:lnTo>
                  <a:pt x="1705617" y="1898434"/>
                </a:lnTo>
                <a:lnTo>
                  <a:pt x="1710757" y="1901925"/>
                </a:lnTo>
                <a:lnTo>
                  <a:pt x="1710763" y="1901613"/>
                </a:lnTo>
                <a:lnTo>
                  <a:pt x="1710766" y="1901483"/>
                </a:lnTo>
                <a:lnTo>
                  <a:pt x="1710773" y="1901106"/>
                </a:lnTo>
                <a:lnTo>
                  <a:pt x="1710657" y="1901026"/>
                </a:lnTo>
                <a:close/>
                <a:moveTo>
                  <a:pt x="1693463" y="1895223"/>
                </a:moveTo>
                <a:lnTo>
                  <a:pt x="1693465" y="1895253"/>
                </a:lnTo>
                <a:lnTo>
                  <a:pt x="1693531" y="1896478"/>
                </a:lnTo>
                <a:lnTo>
                  <a:pt x="1700931" y="1901429"/>
                </a:lnTo>
                <a:lnTo>
                  <a:pt x="1700924" y="1901068"/>
                </a:lnTo>
                <a:lnTo>
                  <a:pt x="1700907" y="1900299"/>
                </a:lnTo>
                <a:close/>
                <a:moveTo>
                  <a:pt x="1681326" y="1894013"/>
                </a:moveTo>
                <a:lnTo>
                  <a:pt x="1681501" y="1895563"/>
                </a:lnTo>
                <a:lnTo>
                  <a:pt x="1685478" y="1898182"/>
                </a:lnTo>
                <a:lnTo>
                  <a:pt x="1685702" y="1898330"/>
                </a:lnTo>
                <a:lnTo>
                  <a:pt x="1688906" y="1900440"/>
                </a:lnTo>
                <a:lnTo>
                  <a:pt x="1688826" y="1899518"/>
                </a:lnTo>
                <a:lnTo>
                  <a:pt x="1688779" y="1898987"/>
                </a:lnTo>
                <a:lnTo>
                  <a:pt x="1683336" y="1895355"/>
                </a:lnTo>
                <a:close/>
                <a:moveTo>
                  <a:pt x="1968244" y="1893096"/>
                </a:moveTo>
                <a:lnTo>
                  <a:pt x="1966890" y="1893574"/>
                </a:lnTo>
                <a:lnTo>
                  <a:pt x="1952145" y="1903833"/>
                </a:lnTo>
                <a:lnTo>
                  <a:pt x="1894368" y="1927018"/>
                </a:lnTo>
                <a:lnTo>
                  <a:pt x="1898768" y="1926270"/>
                </a:lnTo>
                <a:lnTo>
                  <a:pt x="1901091" y="1925875"/>
                </a:lnTo>
                <a:lnTo>
                  <a:pt x="1946630" y="1908107"/>
                </a:lnTo>
                <a:close/>
                <a:moveTo>
                  <a:pt x="1608747" y="1891746"/>
                </a:moveTo>
                <a:lnTo>
                  <a:pt x="1608823" y="1892009"/>
                </a:lnTo>
                <a:lnTo>
                  <a:pt x="1608827" y="1892016"/>
                </a:lnTo>
                <a:lnTo>
                  <a:pt x="1608827" y="1892016"/>
                </a:lnTo>
                <a:lnTo>
                  <a:pt x="1609110" y="1892559"/>
                </a:lnTo>
                <a:lnTo>
                  <a:pt x="1609077" y="1892484"/>
                </a:lnTo>
                <a:lnTo>
                  <a:pt x="1608862" y="1892003"/>
                </a:lnTo>
                <a:close/>
                <a:moveTo>
                  <a:pt x="1704715" y="1891225"/>
                </a:moveTo>
                <a:lnTo>
                  <a:pt x="1704719" y="1891404"/>
                </a:lnTo>
                <a:lnTo>
                  <a:pt x="1704724" y="1891619"/>
                </a:lnTo>
                <a:lnTo>
                  <a:pt x="1704724" y="1891642"/>
                </a:lnTo>
                <a:lnTo>
                  <a:pt x="1710872" y="1895884"/>
                </a:lnTo>
                <a:lnTo>
                  <a:pt x="1710873" y="1895796"/>
                </a:lnTo>
                <a:lnTo>
                  <a:pt x="1710875" y="1895680"/>
                </a:lnTo>
                <a:lnTo>
                  <a:pt x="1710878" y="1895534"/>
                </a:lnTo>
                <a:close/>
                <a:moveTo>
                  <a:pt x="1716293" y="1890575"/>
                </a:moveTo>
                <a:lnTo>
                  <a:pt x="1716283" y="1890957"/>
                </a:lnTo>
                <a:lnTo>
                  <a:pt x="1716253" y="1892070"/>
                </a:lnTo>
                <a:lnTo>
                  <a:pt x="1716213" y="1893514"/>
                </a:lnTo>
                <a:lnTo>
                  <a:pt x="1717718" y="1894568"/>
                </a:lnTo>
                <a:lnTo>
                  <a:pt x="1718970" y="1895445"/>
                </a:lnTo>
                <a:lnTo>
                  <a:pt x="1722170" y="1897688"/>
                </a:lnTo>
                <a:lnTo>
                  <a:pt x="1722305" y="1895219"/>
                </a:lnTo>
                <a:lnTo>
                  <a:pt x="1721645" y="1894681"/>
                </a:lnTo>
                <a:lnTo>
                  <a:pt x="1717027" y="1890922"/>
                </a:lnTo>
                <a:lnTo>
                  <a:pt x="1717020" y="1890919"/>
                </a:lnTo>
                <a:close/>
                <a:moveTo>
                  <a:pt x="1693119" y="1888900"/>
                </a:moveTo>
                <a:lnTo>
                  <a:pt x="1693178" y="1889985"/>
                </a:lnTo>
                <a:lnTo>
                  <a:pt x="1700794" y="1895158"/>
                </a:lnTo>
                <a:lnTo>
                  <a:pt x="1700790" y="1894992"/>
                </a:lnTo>
                <a:lnTo>
                  <a:pt x="1700785" y="1894779"/>
                </a:lnTo>
                <a:lnTo>
                  <a:pt x="1700772" y="1894192"/>
                </a:lnTo>
                <a:lnTo>
                  <a:pt x="1699108" y="1893041"/>
                </a:lnTo>
                <a:lnTo>
                  <a:pt x="1694170" y="1889627"/>
                </a:lnTo>
                <a:close/>
                <a:moveTo>
                  <a:pt x="1918709" y="1888241"/>
                </a:moveTo>
                <a:lnTo>
                  <a:pt x="1904499" y="1893442"/>
                </a:lnTo>
                <a:lnTo>
                  <a:pt x="1901037" y="1895227"/>
                </a:lnTo>
                <a:lnTo>
                  <a:pt x="1903499" y="1894670"/>
                </a:lnTo>
                <a:lnTo>
                  <a:pt x="1905861" y="1894134"/>
                </a:lnTo>
                <a:close/>
                <a:moveTo>
                  <a:pt x="1680462" y="1886359"/>
                </a:moveTo>
                <a:lnTo>
                  <a:pt x="1680628" y="1887828"/>
                </a:lnTo>
                <a:lnTo>
                  <a:pt x="1680666" y="1887872"/>
                </a:lnTo>
                <a:lnTo>
                  <a:pt x="1688255" y="1892948"/>
                </a:lnTo>
                <a:lnTo>
                  <a:pt x="1688137" y="1891592"/>
                </a:lnTo>
                <a:close/>
                <a:moveTo>
                  <a:pt x="1692791" y="1882885"/>
                </a:moveTo>
                <a:lnTo>
                  <a:pt x="1692812" y="1883272"/>
                </a:lnTo>
                <a:lnTo>
                  <a:pt x="1692821" y="1883430"/>
                </a:lnTo>
                <a:lnTo>
                  <a:pt x="1699555" y="1888076"/>
                </a:lnTo>
                <a:lnTo>
                  <a:pt x="1700655" y="1888835"/>
                </a:lnTo>
                <a:lnTo>
                  <a:pt x="1700645" y="1888377"/>
                </a:lnTo>
                <a:lnTo>
                  <a:pt x="1694885" y="1884349"/>
                </a:lnTo>
                <a:close/>
                <a:moveTo>
                  <a:pt x="1704543" y="1882786"/>
                </a:moveTo>
                <a:lnTo>
                  <a:pt x="1704596" y="1885371"/>
                </a:lnTo>
                <a:lnTo>
                  <a:pt x="1710986" y="1889850"/>
                </a:lnTo>
                <a:lnTo>
                  <a:pt x="1711014" y="1888356"/>
                </a:lnTo>
                <a:lnTo>
                  <a:pt x="1711023" y="1887879"/>
                </a:lnTo>
                <a:lnTo>
                  <a:pt x="1710079" y="1887136"/>
                </a:lnTo>
                <a:lnTo>
                  <a:pt x="1704753" y="1882951"/>
                </a:lnTo>
                <a:close/>
                <a:moveTo>
                  <a:pt x="1679701" y="1879624"/>
                </a:moveTo>
                <a:lnTo>
                  <a:pt x="1679804" y="1880534"/>
                </a:lnTo>
                <a:lnTo>
                  <a:pt x="1679847" y="1880910"/>
                </a:lnTo>
                <a:lnTo>
                  <a:pt x="1679891" y="1880961"/>
                </a:lnTo>
                <a:lnTo>
                  <a:pt x="1687672" y="1886246"/>
                </a:lnTo>
                <a:lnTo>
                  <a:pt x="1687569" y="1885063"/>
                </a:lnTo>
                <a:lnTo>
                  <a:pt x="1685786" y="1883830"/>
                </a:lnTo>
                <a:lnTo>
                  <a:pt x="1680745" y="1880345"/>
                </a:lnTo>
                <a:close/>
                <a:moveTo>
                  <a:pt x="2002891" y="1875947"/>
                </a:moveTo>
                <a:lnTo>
                  <a:pt x="1993902" y="1881217"/>
                </a:lnTo>
                <a:lnTo>
                  <a:pt x="1987910" y="1885379"/>
                </a:lnTo>
                <a:lnTo>
                  <a:pt x="1963204" y="1902540"/>
                </a:lnTo>
                <a:lnTo>
                  <a:pt x="1961024" y="1904054"/>
                </a:lnTo>
                <a:lnTo>
                  <a:pt x="1966013" y="1901503"/>
                </a:lnTo>
                <a:lnTo>
                  <a:pt x="1966727" y="1901008"/>
                </a:lnTo>
                <a:close/>
                <a:moveTo>
                  <a:pt x="1603644" y="1873900"/>
                </a:moveTo>
                <a:lnTo>
                  <a:pt x="1603874" y="1874476"/>
                </a:lnTo>
                <a:lnTo>
                  <a:pt x="1604075" y="1874980"/>
                </a:lnTo>
                <a:lnTo>
                  <a:pt x="1607613" y="1883854"/>
                </a:lnTo>
                <a:lnTo>
                  <a:pt x="1611258" y="1890755"/>
                </a:lnTo>
                <a:lnTo>
                  <a:pt x="1609155" y="1886100"/>
                </a:lnTo>
                <a:lnTo>
                  <a:pt x="1605221" y="1877389"/>
                </a:lnTo>
                <a:close/>
                <a:moveTo>
                  <a:pt x="1678979" y="1873226"/>
                </a:moveTo>
                <a:lnTo>
                  <a:pt x="1679041" y="1873776"/>
                </a:lnTo>
                <a:lnTo>
                  <a:pt x="1679373" y="1874152"/>
                </a:lnTo>
                <a:lnTo>
                  <a:pt x="1687083" y="1879471"/>
                </a:lnTo>
                <a:lnTo>
                  <a:pt x="1687044" y="1879023"/>
                </a:lnTo>
                <a:lnTo>
                  <a:pt x="1687033" y="1878896"/>
                </a:lnTo>
                <a:lnTo>
                  <a:pt x="1687030" y="1878856"/>
                </a:lnTo>
                <a:close/>
                <a:moveTo>
                  <a:pt x="1692260" y="1873134"/>
                </a:moveTo>
                <a:lnTo>
                  <a:pt x="1692273" y="1873371"/>
                </a:lnTo>
                <a:lnTo>
                  <a:pt x="1692305" y="1873951"/>
                </a:lnTo>
                <a:lnTo>
                  <a:pt x="1692464" y="1876869"/>
                </a:lnTo>
                <a:lnTo>
                  <a:pt x="1700516" y="1882512"/>
                </a:lnTo>
                <a:lnTo>
                  <a:pt x="1700480" y="1880884"/>
                </a:lnTo>
                <a:lnTo>
                  <a:pt x="1700451" y="1879571"/>
                </a:lnTo>
                <a:lnTo>
                  <a:pt x="1694175" y="1874639"/>
                </a:lnTo>
                <a:lnTo>
                  <a:pt x="1693178" y="1873855"/>
                </a:lnTo>
                <a:close/>
                <a:moveTo>
                  <a:pt x="1677874" y="1861829"/>
                </a:moveTo>
                <a:lnTo>
                  <a:pt x="1677989" y="1864451"/>
                </a:lnTo>
                <a:lnTo>
                  <a:pt x="1678234" y="1866621"/>
                </a:lnTo>
                <a:lnTo>
                  <a:pt x="1678874" y="1867345"/>
                </a:lnTo>
                <a:lnTo>
                  <a:pt x="1686493" y="1872684"/>
                </a:lnTo>
                <a:lnTo>
                  <a:pt x="1686113" y="1868303"/>
                </a:lnTo>
                <a:close/>
                <a:moveTo>
                  <a:pt x="1663484" y="1849106"/>
                </a:moveTo>
                <a:lnTo>
                  <a:pt x="1663549" y="1849884"/>
                </a:lnTo>
                <a:lnTo>
                  <a:pt x="1663556" y="1849967"/>
                </a:lnTo>
                <a:lnTo>
                  <a:pt x="1663562" y="1850041"/>
                </a:lnTo>
                <a:lnTo>
                  <a:pt x="1668655" y="1855796"/>
                </a:lnTo>
                <a:lnTo>
                  <a:pt x="1672981" y="1860685"/>
                </a:lnTo>
                <a:lnTo>
                  <a:pt x="1672822" y="1857859"/>
                </a:lnTo>
                <a:lnTo>
                  <a:pt x="1667069" y="1853338"/>
                </a:lnTo>
                <a:close/>
                <a:moveTo>
                  <a:pt x="1655218" y="1840610"/>
                </a:moveTo>
                <a:lnTo>
                  <a:pt x="1656284" y="1841816"/>
                </a:lnTo>
                <a:lnTo>
                  <a:pt x="1657137" y="1842780"/>
                </a:lnTo>
                <a:lnTo>
                  <a:pt x="1658798" y="1844656"/>
                </a:lnTo>
                <a:lnTo>
                  <a:pt x="1658696" y="1843454"/>
                </a:lnTo>
                <a:lnTo>
                  <a:pt x="1658686" y="1843443"/>
                </a:lnTo>
                <a:lnTo>
                  <a:pt x="1658660" y="1843413"/>
                </a:lnTo>
                <a:lnTo>
                  <a:pt x="1656614" y="1841747"/>
                </a:lnTo>
                <a:close/>
                <a:moveTo>
                  <a:pt x="1651199" y="1836069"/>
                </a:moveTo>
                <a:lnTo>
                  <a:pt x="1652933" y="1838751"/>
                </a:lnTo>
                <a:lnTo>
                  <a:pt x="1655215" y="1840608"/>
                </a:lnTo>
                <a:close/>
                <a:moveTo>
                  <a:pt x="2010959" y="1833980"/>
                </a:moveTo>
                <a:lnTo>
                  <a:pt x="2005387" y="1837611"/>
                </a:lnTo>
                <a:lnTo>
                  <a:pt x="1962616" y="1865482"/>
                </a:lnTo>
                <a:lnTo>
                  <a:pt x="1949039" y="1874329"/>
                </a:lnTo>
                <a:lnTo>
                  <a:pt x="1963178" y="1867844"/>
                </a:lnTo>
                <a:close/>
                <a:moveTo>
                  <a:pt x="1646994" y="1829644"/>
                </a:moveTo>
                <a:lnTo>
                  <a:pt x="1647166" y="1831512"/>
                </a:lnTo>
                <a:lnTo>
                  <a:pt x="1648888" y="1833458"/>
                </a:lnTo>
                <a:lnTo>
                  <a:pt x="1651196" y="1836065"/>
                </a:lnTo>
                <a:lnTo>
                  <a:pt x="1648968" y="1832620"/>
                </a:lnTo>
                <a:lnTo>
                  <a:pt x="1648393" y="1831732"/>
                </a:lnTo>
                <a:lnTo>
                  <a:pt x="1647196" y="1829881"/>
                </a:lnTo>
                <a:close/>
                <a:moveTo>
                  <a:pt x="1632855" y="1812954"/>
                </a:moveTo>
                <a:lnTo>
                  <a:pt x="1633276" y="1815815"/>
                </a:lnTo>
                <a:lnTo>
                  <a:pt x="1633527" y="1816098"/>
                </a:lnTo>
                <a:lnTo>
                  <a:pt x="1633690" y="1816282"/>
                </a:lnTo>
                <a:lnTo>
                  <a:pt x="1642422" y="1826149"/>
                </a:lnTo>
                <a:lnTo>
                  <a:pt x="1642382" y="1825726"/>
                </a:lnTo>
                <a:lnTo>
                  <a:pt x="1642338" y="1825264"/>
                </a:lnTo>
                <a:lnTo>
                  <a:pt x="1642220" y="1824009"/>
                </a:lnTo>
                <a:close/>
                <a:moveTo>
                  <a:pt x="2070025" y="1788372"/>
                </a:moveTo>
                <a:lnTo>
                  <a:pt x="2047635" y="1809879"/>
                </a:lnTo>
                <a:lnTo>
                  <a:pt x="2039669" y="1817532"/>
                </a:lnTo>
                <a:lnTo>
                  <a:pt x="1972127" y="1865188"/>
                </a:lnTo>
                <a:lnTo>
                  <a:pt x="1973427" y="1864494"/>
                </a:lnTo>
                <a:lnTo>
                  <a:pt x="1984479" y="1857795"/>
                </a:lnTo>
                <a:lnTo>
                  <a:pt x="2026097" y="1828473"/>
                </a:lnTo>
                <a:lnTo>
                  <a:pt x="2028449" y="1826742"/>
                </a:lnTo>
                <a:lnTo>
                  <a:pt x="2041941" y="1815698"/>
                </a:lnTo>
                <a:lnTo>
                  <a:pt x="2044609" y="1813103"/>
                </a:lnTo>
                <a:lnTo>
                  <a:pt x="2053078" y="1804862"/>
                </a:lnTo>
                <a:close/>
                <a:moveTo>
                  <a:pt x="1614717" y="1784710"/>
                </a:moveTo>
                <a:lnTo>
                  <a:pt x="1614722" y="1784756"/>
                </a:lnTo>
                <a:lnTo>
                  <a:pt x="1614728" y="1784807"/>
                </a:lnTo>
                <a:lnTo>
                  <a:pt x="1627082" y="1806045"/>
                </a:lnTo>
                <a:lnTo>
                  <a:pt x="1627022" y="1805636"/>
                </a:lnTo>
                <a:lnTo>
                  <a:pt x="1617161" y="1788866"/>
                </a:lnTo>
                <a:close/>
                <a:moveTo>
                  <a:pt x="1958036" y="1694102"/>
                </a:moveTo>
                <a:lnTo>
                  <a:pt x="1956257" y="1698330"/>
                </a:lnTo>
                <a:lnTo>
                  <a:pt x="1954013" y="1702559"/>
                </a:lnTo>
                <a:close/>
                <a:moveTo>
                  <a:pt x="2170427" y="1661678"/>
                </a:moveTo>
                <a:lnTo>
                  <a:pt x="2167661" y="1666392"/>
                </a:lnTo>
                <a:lnTo>
                  <a:pt x="2168762" y="1664738"/>
                </a:lnTo>
                <a:close/>
                <a:moveTo>
                  <a:pt x="1434417" y="1483049"/>
                </a:moveTo>
                <a:lnTo>
                  <a:pt x="1430429" y="1483733"/>
                </a:lnTo>
                <a:lnTo>
                  <a:pt x="1417137" y="1486011"/>
                </a:lnTo>
                <a:lnTo>
                  <a:pt x="1418390" y="1486038"/>
                </a:lnTo>
                <a:close/>
                <a:moveTo>
                  <a:pt x="1476046" y="1473860"/>
                </a:moveTo>
                <a:lnTo>
                  <a:pt x="1476040" y="1473862"/>
                </a:lnTo>
                <a:lnTo>
                  <a:pt x="1471987" y="1475246"/>
                </a:lnTo>
                <a:lnTo>
                  <a:pt x="1466847" y="1477002"/>
                </a:lnTo>
                <a:lnTo>
                  <a:pt x="1467689" y="1476845"/>
                </a:lnTo>
                <a:lnTo>
                  <a:pt x="1468316" y="1476621"/>
                </a:lnTo>
                <a:lnTo>
                  <a:pt x="1474178" y="1474527"/>
                </a:lnTo>
                <a:close/>
                <a:moveTo>
                  <a:pt x="1478232" y="1470160"/>
                </a:moveTo>
                <a:lnTo>
                  <a:pt x="1456830" y="1475213"/>
                </a:lnTo>
                <a:lnTo>
                  <a:pt x="1437394" y="1479802"/>
                </a:lnTo>
                <a:lnTo>
                  <a:pt x="1459957" y="1475937"/>
                </a:lnTo>
                <a:lnTo>
                  <a:pt x="1462564" y="1475490"/>
                </a:lnTo>
                <a:lnTo>
                  <a:pt x="1463929" y="1475026"/>
                </a:lnTo>
                <a:lnTo>
                  <a:pt x="1472891" y="1471977"/>
                </a:lnTo>
                <a:close/>
                <a:moveTo>
                  <a:pt x="1514659" y="1454785"/>
                </a:moveTo>
                <a:lnTo>
                  <a:pt x="1514772" y="1458875"/>
                </a:lnTo>
                <a:lnTo>
                  <a:pt x="1514772" y="1459288"/>
                </a:lnTo>
                <a:lnTo>
                  <a:pt x="1514772" y="1460027"/>
                </a:lnTo>
                <a:lnTo>
                  <a:pt x="1514827" y="1460008"/>
                </a:lnTo>
                <a:lnTo>
                  <a:pt x="1514772" y="1459288"/>
                </a:lnTo>
                <a:lnTo>
                  <a:pt x="1514795" y="1456667"/>
                </a:lnTo>
                <a:lnTo>
                  <a:pt x="1514782" y="1456492"/>
                </a:lnTo>
                <a:lnTo>
                  <a:pt x="1514674" y="1454991"/>
                </a:lnTo>
                <a:close/>
                <a:moveTo>
                  <a:pt x="140496" y="1365409"/>
                </a:moveTo>
                <a:lnTo>
                  <a:pt x="145029" y="1368409"/>
                </a:lnTo>
                <a:lnTo>
                  <a:pt x="146121" y="1369132"/>
                </a:lnTo>
                <a:lnTo>
                  <a:pt x="146723" y="1369531"/>
                </a:lnTo>
                <a:lnTo>
                  <a:pt x="149905" y="1370098"/>
                </a:lnTo>
                <a:lnTo>
                  <a:pt x="150893" y="1370274"/>
                </a:lnTo>
                <a:lnTo>
                  <a:pt x="150318" y="1369988"/>
                </a:lnTo>
                <a:lnTo>
                  <a:pt x="142464" y="1366071"/>
                </a:lnTo>
                <a:close/>
                <a:moveTo>
                  <a:pt x="104661" y="1364418"/>
                </a:moveTo>
                <a:lnTo>
                  <a:pt x="104740" y="1364494"/>
                </a:lnTo>
                <a:lnTo>
                  <a:pt x="105444" y="1365176"/>
                </a:lnTo>
                <a:lnTo>
                  <a:pt x="105534" y="1365264"/>
                </a:lnTo>
                <a:lnTo>
                  <a:pt x="105926" y="1365441"/>
                </a:lnTo>
                <a:lnTo>
                  <a:pt x="105441" y="1365048"/>
                </a:lnTo>
                <a:close/>
                <a:moveTo>
                  <a:pt x="173481" y="1361208"/>
                </a:moveTo>
                <a:lnTo>
                  <a:pt x="170915" y="1362649"/>
                </a:lnTo>
                <a:lnTo>
                  <a:pt x="171409" y="1362657"/>
                </a:lnTo>
                <a:lnTo>
                  <a:pt x="171608" y="1362661"/>
                </a:lnTo>
                <a:lnTo>
                  <a:pt x="173151" y="1361464"/>
                </a:lnTo>
                <a:close/>
                <a:moveTo>
                  <a:pt x="110206" y="1360650"/>
                </a:moveTo>
                <a:lnTo>
                  <a:pt x="116155" y="1365916"/>
                </a:lnTo>
                <a:lnTo>
                  <a:pt x="118388" y="1366775"/>
                </a:lnTo>
                <a:close/>
                <a:moveTo>
                  <a:pt x="106495" y="1359941"/>
                </a:moveTo>
                <a:lnTo>
                  <a:pt x="110106" y="1363236"/>
                </a:lnTo>
                <a:lnTo>
                  <a:pt x="113429" y="1365922"/>
                </a:lnTo>
                <a:lnTo>
                  <a:pt x="115071" y="1366538"/>
                </a:lnTo>
                <a:lnTo>
                  <a:pt x="108860" y="1361760"/>
                </a:lnTo>
                <a:close/>
                <a:moveTo>
                  <a:pt x="202684" y="1359233"/>
                </a:moveTo>
                <a:lnTo>
                  <a:pt x="199163" y="1359907"/>
                </a:lnTo>
                <a:lnTo>
                  <a:pt x="193827" y="1361974"/>
                </a:lnTo>
                <a:lnTo>
                  <a:pt x="193768" y="1361999"/>
                </a:lnTo>
                <a:lnTo>
                  <a:pt x="191357" y="1362996"/>
                </a:lnTo>
                <a:lnTo>
                  <a:pt x="191419" y="1362997"/>
                </a:lnTo>
                <a:lnTo>
                  <a:pt x="191494" y="1362999"/>
                </a:lnTo>
                <a:lnTo>
                  <a:pt x="191638" y="1363001"/>
                </a:lnTo>
                <a:close/>
                <a:moveTo>
                  <a:pt x="168598" y="1359170"/>
                </a:moveTo>
                <a:lnTo>
                  <a:pt x="165487" y="1361249"/>
                </a:lnTo>
                <a:lnTo>
                  <a:pt x="166509" y="1361574"/>
                </a:lnTo>
                <a:lnTo>
                  <a:pt x="167578" y="1360638"/>
                </a:lnTo>
                <a:lnTo>
                  <a:pt x="169088" y="1359316"/>
                </a:lnTo>
                <a:close/>
                <a:moveTo>
                  <a:pt x="161071" y="1356931"/>
                </a:moveTo>
                <a:lnTo>
                  <a:pt x="161049" y="1356949"/>
                </a:lnTo>
                <a:lnTo>
                  <a:pt x="160982" y="1357003"/>
                </a:lnTo>
                <a:lnTo>
                  <a:pt x="160980" y="1357005"/>
                </a:lnTo>
                <a:lnTo>
                  <a:pt x="159482" y="1359024"/>
                </a:lnTo>
                <a:lnTo>
                  <a:pt x="159325" y="1359235"/>
                </a:lnTo>
                <a:lnTo>
                  <a:pt x="159292" y="1359280"/>
                </a:lnTo>
                <a:lnTo>
                  <a:pt x="159980" y="1359499"/>
                </a:lnTo>
                <a:lnTo>
                  <a:pt x="160273" y="1359592"/>
                </a:lnTo>
                <a:lnTo>
                  <a:pt x="161560" y="1360001"/>
                </a:lnTo>
                <a:lnTo>
                  <a:pt x="161636" y="1359924"/>
                </a:lnTo>
                <a:lnTo>
                  <a:pt x="162379" y="1359180"/>
                </a:lnTo>
                <a:lnTo>
                  <a:pt x="163808" y="1357746"/>
                </a:lnTo>
                <a:lnTo>
                  <a:pt x="162959" y="1357493"/>
                </a:lnTo>
                <a:close/>
                <a:moveTo>
                  <a:pt x="156873" y="1355683"/>
                </a:moveTo>
                <a:lnTo>
                  <a:pt x="155065" y="1357937"/>
                </a:lnTo>
                <a:lnTo>
                  <a:pt x="156013" y="1358238"/>
                </a:lnTo>
                <a:lnTo>
                  <a:pt x="157412" y="1358683"/>
                </a:lnTo>
                <a:lnTo>
                  <a:pt x="158630" y="1356206"/>
                </a:lnTo>
                <a:close/>
                <a:moveTo>
                  <a:pt x="252703" y="1354516"/>
                </a:moveTo>
                <a:lnTo>
                  <a:pt x="250997" y="1355039"/>
                </a:lnTo>
                <a:lnTo>
                  <a:pt x="245758" y="1356649"/>
                </a:lnTo>
                <a:lnTo>
                  <a:pt x="243793" y="1357253"/>
                </a:lnTo>
                <a:lnTo>
                  <a:pt x="241169" y="1358013"/>
                </a:lnTo>
                <a:lnTo>
                  <a:pt x="240531" y="1358198"/>
                </a:lnTo>
                <a:lnTo>
                  <a:pt x="239042" y="1358629"/>
                </a:lnTo>
                <a:lnTo>
                  <a:pt x="236987" y="1359459"/>
                </a:lnTo>
                <a:lnTo>
                  <a:pt x="234712" y="1359884"/>
                </a:lnTo>
                <a:lnTo>
                  <a:pt x="225806" y="1362464"/>
                </a:lnTo>
                <a:lnTo>
                  <a:pt x="226028" y="1362445"/>
                </a:lnTo>
                <a:lnTo>
                  <a:pt x="231266" y="1361790"/>
                </a:lnTo>
                <a:lnTo>
                  <a:pt x="232196" y="1361673"/>
                </a:lnTo>
                <a:lnTo>
                  <a:pt x="235170" y="1361149"/>
                </a:lnTo>
                <a:lnTo>
                  <a:pt x="238108" y="1360631"/>
                </a:lnTo>
                <a:close/>
                <a:moveTo>
                  <a:pt x="185589" y="1354411"/>
                </a:moveTo>
                <a:lnTo>
                  <a:pt x="185555" y="1354430"/>
                </a:lnTo>
                <a:lnTo>
                  <a:pt x="185460" y="1354484"/>
                </a:lnTo>
                <a:lnTo>
                  <a:pt x="183028" y="1355850"/>
                </a:lnTo>
                <a:lnTo>
                  <a:pt x="183304" y="1355849"/>
                </a:lnTo>
                <a:lnTo>
                  <a:pt x="183635" y="1355848"/>
                </a:lnTo>
                <a:lnTo>
                  <a:pt x="184950" y="1355215"/>
                </a:lnTo>
                <a:lnTo>
                  <a:pt x="186511" y="1354464"/>
                </a:lnTo>
                <a:lnTo>
                  <a:pt x="185846" y="1354426"/>
                </a:lnTo>
                <a:close/>
                <a:moveTo>
                  <a:pt x="151780" y="1354169"/>
                </a:moveTo>
                <a:lnTo>
                  <a:pt x="150438" y="1356402"/>
                </a:lnTo>
                <a:lnTo>
                  <a:pt x="150406" y="1356455"/>
                </a:lnTo>
                <a:lnTo>
                  <a:pt x="150405" y="1356456"/>
                </a:lnTo>
                <a:lnTo>
                  <a:pt x="150433" y="1356465"/>
                </a:lnTo>
                <a:lnTo>
                  <a:pt x="152139" y="1354276"/>
                </a:lnTo>
                <a:close/>
                <a:moveTo>
                  <a:pt x="176712" y="1353751"/>
                </a:moveTo>
                <a:lnTo>
                  <a:pt x="176593" y="1353830"/>
                </a:lnTo>
                <a:lnTo>
                  <a:pt x="174571" y="1355181"/>
                </a:lnTo>
                <a:lnTo>
                  <a:pt x="177023" y="1353883"/>
                </a:lnTo>
                <a:lnTo>
                  <a:pt x="177081" y="1353852"/>
                </a:lnTo>
                <a:lnTo>
                  <a:pt x="177041" y="1353841"/>
                </a:lnTo>
                <a:lnTo>
                  <a:pt x="176894" y="1353801"/>
                </a:lnTo>
                <a:close/>
                <a:moveTo>
                  <a:pt x="146938" y="1352729"/>
                </a:moveTo>
                <a:lnTo>
                  <a:pt x="146447" y="1353824"/>
                </a:lnTo>
                <a:lnTo>
                  <a:pt x="146258" y="1354245"/>
                </a:lnTo>
                <a:lnTo>
                  <a:pt x="147217" y="1352812"/>
                </a:lnTo>
                <a:close/>
                <a:moveTo>
                  <a:pt x="205458" y="1352066"/>
                </a:moveTo>
                <a:lnTo>
                  <a:pt x="204990" y="1352160"/>
                </a:lnTo>
                <a:lnTo>
                  <a:pt x="204969" y="1352164"/>
                </a:lnTo>
                <a:lnTo>
                  <a:pt x="204343" y="1352447"/>
                </a:lnTo>
                <a:lnTo>
                  <a:pt x="202900" y="1353099"/>
                </a:lnTo>
                <a:lnTo>
                  <a:pt x="204320" y="1352526"/>
                </a:lnTo>
                <a:close/>
                <a:moveTo>
                  <a:pt x="167970" y="1351351"/>
                </a:moveTo>
                <a:lnTo>
                  <a:pt x="165495" y="1353353"/>
                </a:lnTo>
                <a:lnTo>
                  <a:pt x="167572" y="1353970"/>
                </a:lnTo>
                <a:lnTo>
                  <a:pt x="167699" y="1353843"/>
                </a:lnTo>
                <a:lnTo>
                  <a:pt x="169232" y="1352306"/>
                </a:lnTo>
                <a:lnTo>
                  <a:pt x="169319" y="1352252"/>
                </a:lnTo>
                <a:lnTo>
                  <a:pt x="169581" y="1352092"/>
                </a:lnTo>
                <a:lnTo>
                  <a:pt x="169920" y="1351886"/>
                </a:lnTo>
                <a:lnTo>
                  <a:pt x="168956" y="1351621"/>
                </a:lnTo>
                <a:lnTo>
                  <a:pt x="168447" y="1351482"/>
                </a:lnTo>
                <a:close/>
                <a:moveTo>
                  <a:pt x="161725" y="1349636"/>
                </a:moveTo>
                <a:lnTo>
                  <a:pt x="160044" y="1351731"/>
                </a:lnTo>
                <a:lnTo>
                  <a:pt x="160731" y="1351936"/>
                </a:lnTo>
                <a:lnTo>
                  <a:pt x="160813" y="1351769"/>
                </a:lnTo>
                <a:lnTo>
                  <a:pt x="160854" y="1351685"/>
                </a:lnTo>
                <a:lnTo>
                  <a:pt x="163173" y="1350034"/>
                </a:lnTo>
                <a:close/>
                <a:moveTo>
                  <a:pt x="155526" y="1347934"/>
                </a:moveTo>
                <a:lnTo>
                  <a:pt x="155516" y="1347951"/>
                </a:lnTo>
                <a:lnTo>
                  <a:pt x="154275" y="1350016"/>
                </a:lnTo>
                <a:lnTo>
                  <a:pt x="155227" y="1350299"/>
                </a:lnTo>
                <a:lnTo>
                  <a:pt x="155236" y="1350302"/>
                </a:lnTo>
                <a:lnTo>
                  <a:pt x="156563" y="1348600"/>
                </a:lnTo>
                <a:lnTo>
                  <a:pt x="156916" y="1348316"/>
                </a:lnTo>
                <a:close/>
                <a:moveTo>
                  <a:pt x="185507" y="1347877"/>
                </a:moveTo>
                <a:lnTo>
                  <a:pt x="185388" y="1347956"/>
                </a:lnTo>
                <a:lnTo>
                  <a:pt x="184709" y="1348410"/>
                </a:lnTo>
                <a:lnTo>
                  <a:pt x="183612" y="1349142"/>
                </a:lnTo>
                <a:lnTo>
                  <a:pt x="186070" y="1349092"/>
                </a:lnTo>
                <a:lnTo>
                  <a:pt x="188328" y="1347896"/>
                </a:lnTo>
                <a:lnTo>
                  <a:pt x="188364" y="1347877"/>
                </a:lnTo>
                <a:close/>
                <a:moveTo>
                  <a:pt x="149792" y="1346360"/>
                </a:moveTo>
                <a:lnTo>
                  <a:pt x="148873" y="1348409"/>
                </a:lnTo>
                <a:lnTo>
                  <a:pt x="149707" y="1348657"/>
                </a:lnTo>
                <a:lnTo>
                  <a:pt x="149818" y="1348690"/>
                </a:lnTo>
                <a:lnTo>
                  <a:pt x="149948" y="1348729"/>
                </a:lnTo>
                <a:lnTo>
                  <a:pt x="150931" y="1347261"/>
                </a:lnTo>
                <a:lnTo>
                  <a:pt x="151263" y="1346764"/>
                </a:lnTo>
                <a:close/>
                <a:moveTo>
                  <a:pt x="174976" y="1346197"/>
                </a:moveTo>
                <a:lnTo>
                  <a:pt x="174311" y="1346659"/>
                </a:lnTo>
                <a:lnTo>
                  <a:pt x="173584" y="1347165"/>
                </a:lnTo>
                <a:lnTo>
                  <a:pt x="172717" y="1347768"/>
                </a:lnTo>
                <a:lnTo>
                  <a:pt x="175410" y="1348511"/>
                </a:lnTo>
                <a:lnTo>
                  <a:pt x="175437" y="1348518"/>
                </a:lnTo>
                <a:lnTo>
                  <a:pt x="178001" y="1346953"/>
                </a:lnTo>
                <a:close/>
                <a:moveTo>
                  <a:pt x="1265286" y="1346152"/>
                </a:moveTo>
                <a:lnTo>
                  <a:pt x="1291121" y="1405373"/>
                </a:lnTo>
                <a:lnTo>
                  <a:pt x="1313224" y="1435037"/>
                </a:lnTo>
                <a:lnTo>
                  <a:pt x="1326040" y="1445194"/>
                </a:lnTo>
                <a:lnTo>
                  <a:pt x="1326065" y="1445207"/>
                </a:lnTo>
                <a:lnTo>
                  <a:pt x="1293879" y="1405098"/>
                </a:lnTo>
                <a:close/>
                <a:moveTo>
                  <a:pt x="205065" y="1345534"/>
                </a:moveTo>
                <a:lnTo>
                  <a:pt x="199239" y="1346749"/>
                </a:lnTo>
                <a:lnTo>
                  <a:pt x="195578" y="1348804"/>
                </a:lnTo>
                <a:lnTo>
                  <a:pt x="195408" y="1348899"/>
                </a:lnTo>
                <a:lnTo>
                  <a:pt x="198192" y="1348842"/>
                </a:lnTo>
                <a:lnTo>
                  <a:pt x="200472" y="1347745"/>
                </a:lnTo>
                <a:close/>
                <a:moveTo>
                  <a:pt x="144371" y="1344871"/>
                </a:moveTo>
                <a:lnTo>
                  <a:pt x="143767" y="1346680"/>
                </a:lnTo>
                <a:lnTo>
                  <a:pt x="144727" y="1344969"/>
                </a:lnTo>
                <a:close/>
                <a:moveTo>
                  <a:pt x="167359" y="1344292"/>
                </a:moveTo>
                <a:lnTo>
                  <a:pt x="166277" y="1345111"/>
                </a:lnTo>
                <a:lnTo>
                  <a:pt x="166091" y="1345251"/>
                </a:lnTo>
                <a:lnTo>
                  <a:pt x="165425" y="1345755"/>
                </a:lnTo>
                <a:lnTo>
                  <a:pt x="168133" y="1346502"/>
                </a:lnTo>
                <a:lnTo>
                  <a:pt x="169200" y="1345742"/>
                </a:lnTo>
                <a:lnTo>
                  <a:pt x="169415" y="1345589"/>
                </a:lnTo>
                <a:lnTo>
                  <a:pt x="170228" y="1345010"/>
                </a:lnTo>
                <a:close/>
                <a:moveTo>
                  <a:pt x="159676" y="1342371"/>
                </a:moveTo>
                <a:lnTo>
                  <a:pt x="158102" y="1343733"/>
                </a:lnTo>
                <a:lnTo>
                  <a:pt x="161461" y="1344660"/>
                </a:lnTo>
                <a:lnTo>
                  <a:pt x="161631" y="1344523"/>
                </a:lnTo>
                <a:lnTo>
                  <a:pt x="163208" y="1343255"/>
                </a:lnTo>
                <a:lnTo>
                  <a:pt x="162815" y="1343156"/>
                </a:lnTo>
                <a:close/>
                <a:moveTo>
                  <a:pt x="152514" y="1340580"/>
                </a:moveTo>
                <a:lnTo>
                  <a:pt x="152271" y="1340827"/>
                </a:lnTo>
                <a:lnTo>
                  <a:pt x="152058" y="1341303"/>
                </a:lnTo>
                <a:lnTo>
                  <a:pt x="151964" y="1341514"/>
                </a:lnTo>
                <a:lnTo>
                  <a:pt x="151754" y="1341981"/>
                </a:lnTo>
                <a:lnTo>
                  <a:pt x="154889" y="1342847"/>
                </a:lnTo>
                <a:lnTo>
                  <a:pt x="156358" y="1341542"/>
                </a:lnTo>
                <a:lnTo>
                  <a:pt x="155184" y="1341248"/>
                </a:lnTo>
                <a:close/>
                <a:moveTo>
                  <a:pt x="183157" y="1340506"/>
                </a:moveTo>
                <a:lnTo>
                  <a:pt x="180814" y="1342136"/>
                </a:lnTo>
                <a:lnTo>
                  <a:pt x="182245" y="1342499"/>
                </a:lnTo>
                <a:lnTo>
                  <a:pt x="185480" y="1342389"/>
                </a:lnTo>
                <a:lnTo>
                  <a:pt x="185542" y="1342351"/>
                </a:lnTo>
                <a:lnTo>
                  <a:pt x="186168" y="1341968"/>
                </a:lnTo>
                <a:lnTo>
                  <a:pt x="187559" y="1341120"/>
                </a:lnTo>
                <a:lnTo>
                  <a:pt x="185829" y="1341120"/>
                </a:lnTo>
                <a:close/>
                <a:moveTo>
                  <a:pt x="205062" y="1339088"/>
                </a:moveTo>
                <a:lnTo>
                  <a:pt x="195896" y="1341120"/>
                </a:lnTo>
                <a:lnTo>
                  <a:pt x="195623" y="1341120"/>
                </a:lnTo>
                <a:lnTo>
                  <a:pt x="194168" y="1342092"/>
                </a:lnTo>
                <a:lnTo>
                  <a:pt x="199640" y="1341905"/>
                </a:lnTo>
                <a:lnTo>
                  <a:pt x="203203" y="1340018"/>
                </a:lnTo>
                <a:close/>
                <a:moveTo>
                  <a:pt x="146321" y="1339032"/>
                </a:moveTo>
                <a:lnTo>
                  <a:pt x="146093" y="1339713"/>
                </a:lnTo>
                <a:lnTo>
                  <a:pt x="145956" y="1340125"/>
                </a:lnTo>
                <a:lnTo>
                  <a:pt x="145877" y="1340359"/>
                </a:lnTo>
                <a:lnTo>
                  <a:pt x="147499" y="1340807"/>
                </a:lnTo>
                <a:lnTo>
                  <a:pt x="147915" y="1340377"/>
                </a:lnTo>
                <a:lnTo>
                  <a:pt x="148653" y="1339615"/>
                </a:lnTo>
                <a:close/>
                <a:moveTo>
                  <a:pt x="237936" y="1338683"/>
                </a:moveTo>
                <a:lnTo>
                  <a:pt x="229932" y="1340351"/>
                </a:lnTo>
                <a:lnTo>
                  <a:pt x="225127" y="1343050"/>
                </a:lnTo>
                <a:lnTo>
                  <a:pt x="216258" y="1347061"/>
                </a:lnTo>
                <a:lnTo>
                  <a:pt x="218489" y="1346452"/>
                </a:lnTo>
                <a:lnTo>
                  <a:pt x="219456" y="1346189"/>
                </a:lnTo>
                <a:lnTo>
                  <a:pt x="222014" y="1345491"/>
                </a:lnTo>
                <a:lnTo>
                  <a:pt x="229954" y="1342360"/>
                </a:lnTo>
                <a:close/>
                <a:moveTo>
                  <a:pt x="174883" y="1338607"/>
                </a:moveTo>
                <a:lnTo>
                  <a:pt x="172879" y="1340121"/>
                </a:lnTo>
                <a:lnTo>
                  <a:pt x="173637" y="1340313"/>
                </a:lnTo>
                <a:lnTo>
                  <a:pt x="174869" y="1340626"/>
                </a:lnTo>
                <a:lnTo>
                  <a:pt x="175985" y="1340910"/>
                </a:lnTo>
                <a:lnTo>
                  <a:pt x="178162" y="1339360"/>
                </a:lnTo>
                <a:lnTo>
                  <a:pt x="174914" y="1338614"/>
                </a:lnTo>
                <a:close/>
                <a:moveTo>
                  <a:pt x="140417" y="1337556"/>
                </a:moveTo>
                <a:lnTo>
                  <a:pt x="140413" y="1337573"/>
                </a:lnTo>
                <a:lnTo>
                  <a:pt x="140318" y="1337979"/>
                </a:lnTo>
                <a:lnTo>
                  <a:pt x="140132" y="1338774"/>
                </a:lnTo>
                <a:lnTo>
                  <a:pt x="141120" y="1339046"/>
                </a:lnTo>
                <a:lnTo>
                  <a:pt x="141379" y="1338501"/>
                </a:lnTo>
                <a:lnTo>
                  <a:pt x="141617" y="1338226"/>
                </a:lnTo>
                <a:lnTo>
                  <a:pt x="141636" y="1338204"/>
                </a:lnTo>
                <a:lnTo>
                  <a:pt x="141880" y="1337921"/>
                </a:lnTo>
                <a:lnTo>
                  <a:pt x="140746" y="1337638"/>
                </a:lnTo>
                <a:lnTo>
                  <a:pt x="140729" y="1337634"/>
                </a:lnTo>
                <a:close/>
                <a:moveTo>
                  <a:pt x="166303" y="1336638"/>
                </a:moveTo>
                <a:lnTo>
                  <a:pt x="165591" y="1337254"/>
                </a:lnTo>
                <a:lnTo>
                  <a:pt x="165134" y="1337649"/>
                </a:lnTo>
                <a:lnTo>
                  <a:pt x="164683" y="1338040"/>
                </a:lnTo>
                <a:lnTo>
                  <a:pt x="165533" y="1338256"/>
                </a:lnTo>
                <a:lnTo>
                  <a:pt x="168490" y="1339007"/>
                </a:lnTo>
                <a:lnTo>
                  <a:pt x="169526" y="1338174"/>
                </a:lnTo>
                <a:lnTo>
                  <a:pt x="170264" y="1337580"/>
                </a:lnTo>
                <a:lnTo>
                  <a:pt x="170296" y="1337554"/>
                </a:lnTo>
                <a:lnTo>
                  <a:pt x="168957" y="1337247"/>
                </a:lnTo>
                <a:close/>
                <a:moveTo>
                  <a:pt x="135005" y="1335240"/>
                </a:moveTo>
                <a:lnTo>
                  <a:pt x="134752" y="1336983"/>
                </a:lnTo>
                <a:lnTo>
                  <a:pt x="135709" y="1337548"/>
                </a:lnTo>
                <a:lnTo>
                  <a:pt x="136323" y="1335958"/>
                </a:lnTo>
                <a:close/>
                <a:moveTo>
                  <a:pt x="158220" y="1334783"/>
                </a:moveTo>
                <a:lnTo>
                  <a:pt x="158121" y="1334884"/>
                </a:lnTo>
                <a:lnTo>
                  <a:pt x="157874" y="1335134"/>
                </a:lnTo>
                <a:lnTo>
                  <a:pt x="156948" y="1336076"/>
                </a:lnTo>
                <a:lnTo>
                  <a:pt x="157136" y="1336124"/>
                </a:lnTo>
                <a:lnTo>
                  <a:pt x="161273" y="1337174"/>
                </a:lnTo>
                <a:lnTo>
                  <a:pt x="161336" y="1337118"/>
                </a:lnTo>
                <a:lnTo>
                  <a:pt x="162391" y="1336181"/>
                </a:lnTo>
                <a:lnTo>
                  <a:pt x="162785" y="1335831"/>
                </a:lnTo>
                <a:close/>
                <a:moveTo>
                  <a:pt x="199036" y="1334146"/>
                </a:moveTo>
                <a:lnTo>
                  <a:pt x="198102" y="1334364"/>
                </a:lnTo>
                <a:lnTo>
                  <a:pt x="191988" y="1334364"/>
                </a:lnTo>
                <a:lnTo>
                  <a:pt x="190105" y="1335674"/>
                </a:lnTo>
                <a:lnTo>
                  <a:pt x="197088" y="1335303"/>
                </a:lnTo>
                <a:lnTo>
                  <a:pt x="197274" y="1335190"/>
                </a:lnTo>
                <a:close/>
                <a:moveTo>
                  <a:pt x="230589" y="1333430"/>
                </a:moveTo>
                <a:lnTo>
                  <a:pt x="220240" y="1335724"/>
                </a:lnTo>
                <a:lnTo>
                  <a:pt x="217406" y="1337535"/>
                </a:lnTo>
                <a:lnTo>
                  <a:pt x="209152" y="1341580"/>
                </a:lnTo>
                <a:lnTo>
                  <a:pt x="214209" y="1341407"/>
                </a:lnTo>
                <a:lnTo>
                  <a:pt x="222921" y="1337535"/>
                </a:lnTo>
                <a:close/>
                <a:moveTo>
                  <a:pt x="151249" y="1333183"/>
                </a:moveTo>
                <a:lnTo>
                  <a:pt x="150851" y="1333603"/>
                </a:lnTo>
                <a:lnTo>
                  <a:pt x="150145" y="1334348"/>
                </a:lnTo>
                <a:lnTo>
                  <a:pt x="153037" y="1335083"/>
                </a:lnTo>
                <a:lnTo>
                  <a:pt x="153941" y="1334149"/>
                </a:lnTo>
                <a:lnTo>
                  <a:pt x="154216" y="1333864"/>
                </a:lnTo>
                <a:close/>
                <a:moveTo>
                  <a:pt x="182592" y="1332781"/>
                </a:moveTo>
                <a:lnTo>
                  <a:pt x="182537" y="1332823"/>
                </a:lnTo>
                <a:lnTo>
                  <a:pt x="182288" y="1333011"/>
                </a:lnTo>
                <a:lnTo>
                  <a:pt x="180325" y="1334494"/>
                </a:lnTo>
                <a:lnTo>
                  <a:pt x="183840" y="1335317"/>
                </a:lnTo>
                <a:lnTo>
                  <a:pt x="186287" y="1333574"/>
                </a:lnTo>
                <a:close/>
                <a:moveTo>
                  <a:pt x="105609" y="1332545"/>
                </a:moveTo>
                <a:lnTo>
                  <a:pt x="105608" y="1332614"/>
                </a:lnTo>
                <a:lnTo>
                  <a:pt x="105607" y="1332698"/>
                </a:lnTo>
                <a:lnTo>
                  <a:pt x="105605" y="1332836"/>
                </a:lnTo>
                <a:lnTo>
                  <a:pt x="105988" y="1333640"/>
                </a:lnTo>
                <a:lnTo>
                  <a:pt x="106293" y="1334279"/>
                </a:lnTo>
                <a:lnTo>
                  <a:pt x="106875" y="1335500"/>
                </a:lnTo>
                <a:lnTo>
                  <a:pt x="108222" y="1336408"/>
                </a:lnTo>
                <a:lnTo>
                  <a:pt x="108116" y="1336085"/>
                </a:lnTo>
                <a:lnTo>
                  <a:pt x="107918" y="1335483"/>
                </a:lnTo>
                <a:lnTo>
                  <a:pt x="107564" y="1334404"/>
                </a:lnTo>
                <a:lnTo>
                  <a:pt x="107582" y="1334203"/>
                </a:lnTo>
                <a:lnTo>
                  <a:pt x="107617" y="1333810"/>
                </a:lnTo>
                <a:close/>
                <a:moveTo>
                  <a:pt x="129576" y="1332284"/>
                </a:moveTo>
                <a:lnTo>
                  <a:pt x="129466" y="1333862"/>
                </a:lnTo>
                <a:lnTo>
                  <a:pt x="129652" y="1333972"/>
                </a:lnTo>
                <a:lnTo>
                  <a:pt x="129807" y="1334064"/>
                </a:lnTo>
                <a:lnTo>
                  <a:pt x="130369" y="1334395"/>
                </a:lnTo>
                <a:lnTo>
                  <a:pt x="130789" y="1333051"/>
                </a:lnTo>
                <a:lnTo>
                  <a:pt x="130817" y="1332960"/>
                </a:lnTo>
                <a:lnTo>
                  <a:pt x="130204" y="1332626"/>
                </a:lnTo>
                <a:close/>
                <a:moveTo>
                  <a:pt x="143402" y="1331381"/>
                </a:moveTo>
                <a:lnTo>
                  <a:pt x="142594" y="1332431"/>
                </a:lnTo>
                <a:lnTo>
                  <a:pt x="145202" y="1333093"/>
                </a:lnTo>
                <a:lnTo>
                  <a:pt x="145899" y="1333270"/>
                </a:lnTo>
                <a:lnTo>
                  <a:pt x="146484" y="1332593"/>
                </a:lnTo>
                <a:lnTo>
                  <a:pt x="146848" y="1332172"/>
                </a:lnTo>
                <a:close/>
                <a:moveTo>
                  <a:pt x="273143" y="1331311"/>
                </a:moveTo>
                <a:lnTo>
                  <a:pt x="243743" y="1344429"/>
                </a:lnTo>
                <a:lnTo>
                  <a:pt x="232730" y="1346626"/>
                </a:lnTo>
                <a:lnTo>
                  <a:pt x="232710" y="1346635"/>
                </a:lnTo>
                <a:lnTo>
                  <a:pt x="215277" y="1353633"/>
                </a:lnTo>
                <a:lnTo>
                  <a:pt x="223154" y="1351611"/>
                </a:lnTo>
                <a:lnTo>
                  <a:pt x="232322" y="1349258"/>
                </a:lnTo>
                <a:lnTo>
                  <a:pt x="238087" y="1347327"/>
                </a:lnTo>
                <a:lnTo>
                  <a:pt x="246655" y="1344108"/>
                </a:lnTo>
                <a:lnTo>
                  <a:pt x="268908" y="1334241"/>
                </a:lnTo>
                <a:lnTo>
                  <a:pt x="269647" y="1333730"/>
                </a:lnTo>
                <a:lnTo>
                  <a:pt x="272570" y="1331707"/>
                </a:lnTo>
                <a:close/>
                <a:moveTo>
                  <a:pt x="173113" y="1330747"/>
                </a:moveTo>
                <a:lnTo>
                  <a:pt x="171240" y="1332368"/>
                </a:lnTo>
                <a:lnTo>
                  <a:pt x="175504" y="1333366"/>
                </a:lnTo>
                <a:lnTo>
                  <a:pt x="177532" y="1331734"/>
                </a:lnTo>
                <a:lnTo>
                  <a:pt x="177570" y="1331704"/>
                </a:lnTo>
                <a:close/>
                <a:moveTo>
                  <a:pt x="100988" y="1329634"/>
                </a:moveTo>
                <a:lnTo>
                  <a:pt x="101020" y="1330755"/>
                </a:lnTo>
                <a:lnTo>
                  <a:pt x="101026" y="1330768"/>
                </a:lnTo>
                <a:lnTo>
                  <a:pt x="101018" y="1329653"/>
                </a:lnTo>
                <a:lnTo>
                  <a:pt x="100996" y="1329639"/>
                </a:lnTo>
                <a:close/>
                <a:moveTo>
                  <a:pt x="124414" y="1329472"/>
                </a:moveTo>
                <a:lnTo>
                  <a:pt x="124407" y="1329885"/>
                </a:lnTo>
                <a:lnTo>
                  <a:pt x="124391" y="1330865"/>
                </a:lnTo>
                <a:lnTo>
                  <a:pt x="124891" y="1331160"/>
                </a:lnTo>
                <a:lnTo>
                  <a:pt x="125199" y="1329900"/>
                </a:lnTo>
                <a:close/>
                <a:moveTo>
                  <a:pt x="164096" y="1328812"/>
                </a:moveTo>
                <a:lnTo>
                  <a:pt x="163258" y="1329663"/>
                </a:lnTo>
                <a:lnTo>
                  <a:pt x="162589" y="1330343"/>
                </a:lnTo>
                <a:lnTo>
                  <a:pt x="167633" y="1331524"/>
                </a:lnTo>
                <a:lnTo>
                  <a:pt x="169403" y="1329951"/>
                </a:lnTo>
                <a:close/>
                <a:moveTo>
                  <a:pt x="137157" y="1328444"/>
                </a:moveTo>
                <a:lnTo>
                  <a:pt x="136320" y="1329728"/>
                </a:lnTo>
                <a:lnTo>
                  <a:pt x="138341" y="1330827"/>
                </a:lnTo>
                <a:lnTo>
                  <a:pt x="139105" y="1331243"/>
                </a:lnTo>
                <a:lnTo>
                  <a:pt x="139395" y="1331400"/>
                </a:lnTo>
                <a:lnTo>
                  <a:pt x="140388" y="1330067"/>
                </a:lnTo>
                <a:close/>
                <a:moveTo>
                  <a:pt x="225204" y="1328022"/>
                </a:moveTo>
                <a:lnTo>
                  <a:pt x="224214" y="1328254"/>
                </a:lnTo>
                <a:lnTo>
                  <a:pt x="220803" y="1329052"/>
                </a:lnTo>
                <a:lnTo>
                  <a:pt x="211885" y="1331139"/>
                </a:lnTo>
                <a:lnTo>
                  <a:pt x="209684" y="1332709"/>
                </a:lnTo>
                <a:lnTo>
                  <a:pt x="206031" y="1334829"/>
                </a:lnTo>
                <a:lnTo>
                  <a:pt x="214477" y="1334380"/>
                </a:lnTo>
                <a:lnTo>
                  <a:pt x="216992" y="1333123"/>
                </a:lnTo>
                <a:close/>
                <a:moveTo>
                  <a:pt x="156859" y="1327259"/>
                </a:moveTo>
                <a:lnTo>
                  <a:pt x="155507" y="1328686"/>
                </a:lnTo>
                <a:lnTo>
                  <a:pt x="158539" y="1329396"/>
                </a:lnTo>
                <a:lnTo>
                  <a:pt x="159962" y="1327925"/>
                </a:lnTo>
                <a:close/>
                <a:moveTo>
                  <a:pt x="295424" y="1327142"/>
                </a:moveTo>
                <a:lnTo>
                  <a:pt x="291544" y="1329105"/>
                </a:lnTo>
                <a:lnTo>
                  <a:pt x="288073" y="1330862"/>
                </a:lnTo>
                <a:lnTo>
                  <a:pt x="277435" y="1336434"/>
                </a:lnTo>
                <a:lnTo>
                  <a:pt x="275189" y="1337380"/>
                </a:lnTo>
                <a:lnTo>
                  <a:pt x="272875" y="1338551"/>
                </a:lnTo>
                <a:cubicBezTo>
                  <a:pt x="260860" y="1344057"/>
                  <a:pt x="250015" y="1348480"/>
                  <a:pt x="240432" y="1352013"/>
                </a:cubicBezTo>
                <a:lnTo>
                  <a:pt x="235128" y="1353028"/>
                </a:lnTo>
                <a:lnTo>
                  <a:pt x="211751" y="1360976"/>
                </a:lnTo>
                <a:lnTo>
                  <a:pt x="210492" y="1361410"/>
                </a:lnTo>
                <a:lnTo>
                  <a:pt x="224632" y="1358023"/>
                </a:lnTo>
                <a:lnTo>
                  <a:pt x="231479" y="1356015"/>
                </a:lnTo>
                <a:lnTo>
                  <a:pt x="238639" y="1353915"/>
                </a:lnTo>
                <a:lnTo>
                  <a:pt x="240263" y="1353438"/>
                </a:lnTo>
                <a:lnTo>
                  <a:pt x="270124" y="1341191"/>
                </a:lnTo>
                <a:lnTo>
                  <a:pt x="282999" y="1334822"/>
                </a:lnTo>
                <a:lnTo>
                  <a:pt x="289524" y="1331476"/>
                </a:lnTo>
                <a:close/>
                <a:moveTo>
                  <a:pt x="190358" y="1326901"/>
                </a:moveTo>
                <a:lnTo>
                  <a:pt x="187901" y="1328765"/>
                </a:lnTo>
                <a:lnTo>
                  <a:pt x="190242" y="1329263"/>
                </a:lnTo>
                <a:lnTo>
                  <a:pt x="192714" y="1329084"/>
                </a:lnTo>
                <a:lnTo>
                  <a:pt x="194055" y="1328190"/>
                </a:lnTo>
                <a:lnTo>
                  <a:pt x="194395" y="1327963"/>
                </a:lnTo>
                <a:lnTo>
                  <a:pt x="194929" y="1327607"/>
                </a:lnTo>
                <a:lnTo>
                  <a:pt x="194104" y="1327607"/>
                </a:lnTo>
                <a:close/>
                <a:moveTo>
                  <a:pt x="119331" y="1326704"/>
                </a:moveTo>
                <a:lnTo>
                  <a:pt x="119365" y="1327761"/>
                </a:lnTo>
                <a:lnTo>
                  <a:pt x="119368" y="1327838"/>
                </a:lnTo>
                <a:lnTo>
                  <a:pt x="119370" y="1327900"/>
                </a:lnTo>
                <a:lnTo>
                  <a:pt x="119500" y="1327977"/>
                </a:lnTo>
                <a:lnTo>
                  <a:pt x="119504" y="1327960"/>
                </a:lnTo>
                <a:lnTo>
                  <a:pt x="119699" y="1326905"/>
                </a:lnTo>
                <a:lnTo>
                  <a:pt x="119693" y="1326901"/>
                </a:lnTo>
                <a:lnTo>
                  <a:pt x="119617" y="1326860"/>
                </a:lnTo>
                <a:close/>
                <a:moveTo>
                  <a:pt x="105709" y="1325519"/>
                </a:moveTo>
                <a:lnTo>
                  <a:pt x="105687" y="1327083"/>
                </a:lnTo>
                <a:lnTo>
                  <a:pt x="108077" y="1328586"/>
                </a:lnTo>
                <a:lnTo>
                  <a:pt x="108218" y="1326989"/>
                </a:lnTo>
                <a:close/>
                <a:moveTo>
                  <a:pt x="131171" y="1325438"/>
                </a:moveTo>
                <a:lnTo>
                  <a:pt x="130732" y="1326193"/>
                </a:lnTo>
                <a:lnTo>
                  <a:pt x="130610" y="1326403"/>
                </a:lnTo>
                <a:lnTo>
                  <a:pt x="130513" y="1326570"/>
                </a:lnTo>
                <a:lnTo>
                  <a:pt x="133506" y="1328198"/>
                </a:lnTo>
                <a:lnTo>
                  <a:pt x="134279" y="1326999"/>
                </a:lnTo>
                <a:close/>
                <a:moveTo>
                  <a:pt x="148029" y="1325364"/>
                </a:moveTo>
                <a:lnTo>
                  <a:pt x="147453" y="1326113"/>
                </a:lnTo>
                <a:lnTo>
                  <a:pt x="147004" y="1326696"/>
                </a:lnTo>
                <a:lnTo>
                  <a:pt x="148346" y="1327010"/>
                </a:lnTo>
                <a:lnTo>
                  <a:pt x="150811" y="1327587"/>
                </a:lnTo>
                <a:lnTo>
                  <a:pt x="151996" y="1326215"/>
                </a:lnTo>
                <a:close/>
                <a:moveTo>
                  <a:pt x="179850" y="1324919"/>
                </a:moveTo>
                <a:lnTo>
                  <a:pt x="177871" y="1326631"/>
                </a:lnTo>
                <a:lnTo>
                  <a:pt x="182188" y="1327550"/>
                </a:lnTo>
                <a:lnTo>
                  <a:pt x="182516" y="1327619"/>
                </a:lnTo>
                <a:lnTo>
                  <a:pt x="182620" y="1327642"/>
                </a:lnTo>
                <a:lnTo>
                  <a:pt x="184036" y="1326503"/>
                </a:lnTo>
                <a:lnTo>
                  <a:pt x="184887" y="1325869"/>
                </a:lnTo>
                <a:close/>
                <a:moveTo>
                  <a:pt x="214728" y="1324123"/>
                </a:moveTo>
                <a:lnTo>
                  <a:pt x="206611" y="1326103"/>
                </a:lnTo>
                <a:lnTo>
                  <a:pt x="202801" y="1327033"/>
                </a:lnTo>
                <a:lnTo>
                  <a:pt x="202100" y="1327607"/>
                </a:lnTo>
                <a:lnTo>
                  <a:pt x="200758" y="1328502"/>
                </a:lnTo>
                <a:lnTo>
                  <a:pt x="209426" y="1327875"/>
                </a:lnTo>
                <a:lnTo>
                  <a:pt x="210451" y="1327150"/>
                </a:lnTo>
                <a:close/>
                <a:moveTo>
                  <a:pt x="113990" y="1323796"/>
                </a:moveTo>
                <a:lnTo>
                  <a:pt x="114074" y="1324773"/>
                </a:lnTo>
                <a:lnTo>
                  <a:pt x="114155" y="1324821"/>
                </a:lnTo>
                <a:lnTo>
                  <a:pt x="114232" y="1324866"/>
                </a:lnTo>
                <a:lnTo>
                  <a:pt x="114315" y="1324261"/>
                </a:lnTo>
                <a:lnTo>
                  <a:pt x="114352" y="1323993"/>
                </a:lnTo>
                <a:close/>
                <a:moveTo>
                  <a:pt x="169794" y="1323022"/>
                </a:moveTo>
                <a:lnTo>
                  <a:pt x="168255" y="1324586"/>
                </a:lnTo>
                <a:lnTo>
                  <a:pt x="168258" y="1324587"/>
                </a:lnTo>
                <a:lnTo>
                  <a:pt x="168380" y="1324613"/>
                </a:lnTo>
                <a:lnTo>
                  <a:pt x="174052" y="1325819"/>
                </a:lnTo>
                <a:lnTo>
                  <a:pt x="174883" y="1325081"/>
                </a:lnTo>
                <a:lnTo>
                  <a:pt x="175411" y="1324612"/>
                </a:lnTo>
                <a:lnTo>
                  <a:pt x="175903" y="1324175"/>
                </a:lnTo>
                <a:close/>
                <a:moveTo>
                  <a:pt x="100791" y="1322636"/>
                </a:moveTo>
                <a:lnTo>
                  <a:pt x="100823" y="1323761"/>
                </a:lnTo>
                <a:lnTo>
                  <a:pt x="100830" y="1324029"/>
                </a:lnTo>
                <a:lnTo>
                  <a:pt x="100893" y="1324068"/>
                </a:lnTo>
                <a:lnTo>
                  <a:pt x="100977" y="1324121"/>
                </a:lnTo>
                <a:lnTo>
                  <a:pt x="100976" y="1323887"/>
                </a:lnTo>
                <a:lnTo>
                  <a:pt x="100967" y="1322739"/>
                </a:lnTo>
                <a:close/>
                <a:moveTo>
                  <a:pt x="125238" y="1322457"/>
                </a:moveTo>
                <a:lnTo>
                  <a:pt x="124743" y="1323432"/>
                </a:lnTo>
                <a:lnTo>
                  <a:pt x="125902" y="1324062"/>
                </a:lnTo>
                <a:lnTo>
                  <a:pt x="126645" y="1324466"/>
                </a:lnTo>
                <a:lnTo>
                  <a:pt x="127475" y="1324918"/>
                </a:lnTo>
                <a:lnTo>
                  <a:pt x="127631" y="1324643"/>
                </a:lnTo>
                <a:lnTo>
                  <a:pt x="127715" y="1324493"/>
                </a:lnTo>
                <a:lnTo>
                  <a:pt x="128063" y="1323877"/>
                </a:lnTo>
                <a:close/>
                <a:moveTo>
                  <a:pt x="249644" y="1322303"/>
                </a:moveTo>
                <a:lnTo>
                  <a:pt x="236386" y="1325406"/>
                </a:lnTo>
                <a:lnTo>
                  <a:pt x="230723" y="1329024"/>
                </a:lnTo>
                <a:lnTo>
                  <a:pt x="226801" y="1331531"/>
                </a:lnTo>
                <a:lnTo>
                  <a:pt x="244181" y="1326154"/>
                </a:lnTo>
                <a:lnTo>
                  <a:pt x="246361" y="1324987"/>
                </a:lnTo>
                <a:close/>
                <a:moveTo>
                  <a:pt x="141166" y="1322297"/>
                </a:moveTo>
                <a:lnTo>
                  <a:pt x="140207" y="1323768"/>
                </a:lnTo>
                <a:lnTo>
                  <a:pt x="140124" y="1323894"/>
                </a:lnTo>
                <a:lnTo>
                  <a:pt x="140808" y="1324240"/>
                </a:lnTo>
                <a:lnTo>
                  <a:pt x="143658" y="1325680"/>
                </a:lnTo>
                <a:lnTo>
                  <a:pt x="144882" y="1324038"/>
                </a:lnTo>
                <a:close/>
                <a:moveTo>
                  <a:pt x="162224" y="1321594"/>
                </a:moveTo>
                <a:lnTo>
                  <a:pt x="161411" y="1322453"/>
                </a:lnTo>
                <a:lnTo>
                  <a:pt x="160877" y="1323017"/>
                </a:lnTo>
                <a:lnTo>
                  <a:pt x="163241" y="1323520"/>
                </a:lnTo>
                <a:lnTo>
                  <a:pt x="164056" y="1323693"/>
                </a:lnTo>
                <a:lnTo>
                  <a:pt x="164782" y="1322943"/>
                </a:lnTo>
                <a:lnTo>
                  <a:pt x="165491" y="1322210"/>
                </a:lnTo>
                <a:close/>
                <a:moveTo>
                  <a:pt x="204846" y="1320347"/>
                </a:moveTo>
                <a:lnTo>
                  <a:pt x="202926" y="1320851"/>
                </a:lnTo>
                <a:lnTo>
                  <a:pt x="198239" y="1320851"/>
                </a:lnTo>
                <a:lnTo>
                  <a:pt x="197529" y="1320733"/>
                </a:lnTo>
                <a:lnTo>
                  <a:pt x="196866" y="1321396"/>
                </a:lnTo>
                <a:lnTo>
                  <a:pt x="196461" y="1321801"/>
                </a:lnTo>
                <a:lnTo>
                  <a:pt x="196403" y="1321859"/>
                </a:lnTo>
                <a:lnTo>
                  <a:pt x="197651" y="1321733"/>
                </a:lnTo>
                <a:lnTo>
                  <a:pt x="203916" y="1321100"/>
                </a:lnTo>
                <a:lnTo>
                  <a:pt x="204067" y="1320977"/>
                </a:lnTo>
                <a:lnTo>
                  <a:pt x="204358" y="1320742"/>
                </a:lnTo>
                <a:close/>
                <a:moveTo>
                  <a:pt x="269540" y="1320047"/>
                </a:moveTo>
                <a:lnTo>
                  <a:pt x="250636" y="1328986"/>
                </a:lnTo>
                <a:lnTo>
                  <a:pt x="249774" y="1329177"/>
                </a:lnTo>
                <a:lnTo>
                  <a:pt x="249670" y="1329262"/>
                </a:lnTo>
                <a:lnTo>
                  <a:pt x="243036" y="1332989"/>
                </a:lnTo>
                <a:lnTo>
                  <a:pt x="245396" y="1332295"/>
                </a:lnTo>
                <a:lnTo>
                  <a:pt x="268318" y="1320964"/>
                </a:lnTo>
                <a:lnTo>
                  <a:pt x="269525" y="1320058"/>
                </a:lnTo>
                <a:close/>
                <a:moveTo>
                  <a:pt x="152358" y="1319733"/>
                </a:moveTo>
                <a:lnTo>
                  <a:pt x="152305" y="1319802"/>
                </a:lnTo>
                <a:lnTo>
                  <a:pt x="152094" y="1320076"/>
                </a:lnTo>
                <a:lnTo>
                  <a:pt x="151385" y="1320998"/>
                </a:lnTo>
                <a:lnTo>
                  <a:pt x="151734" y="1321072"/>
                </a:lnTo>
                <a:lnTo>
                  <a:pt x="152338" y="1321201"/>
                </a:lnTo>
                <a:lnTo>
                  <a:pt x="155709" y="1321918"/>
                </a:lnTo>
                <a:lnTo>
                  <a:pt x="156863" y="1320583"/>
                </a:lnTo>
                <a:lnTo>
                  <a:pt x="156859" y="1320582"/>
                </a:lnTo>
                <a:lnTo>
                  <a:pt x="156734" y="1320559"/>
                </a:lnTo>
                <a:close/>
                <a:moveTo>
                  <a:pt x="119275" y="1319463"/>
                </a:moveTo>
                <a:lnTo>
                  <a:pt x="119110" y="1319834"/>
                </a:lnTo>
                <a:lnTo>
                  <a:pt x="119127" y="1320378"/>
                </a:lnTo>
                <a:lnTo>
                  <a:pt x="121524" y="1321682"/>
                </a:lnTo>
                <a:lnTo>
                  <a:pt x="121952" y="1320807"/>
                </a:lnTo>
                <a:lnTo>
                  <a:pt x="120204" y="1319929"/>
                </a:lnTo>
                <a:close/>
                <a:moveTo>
                  <a:pt x="105798" y="1319334"/>
                </a:moveTo>
                <a:lnTo>
                  <a:pt x="105797" y="1319419"/>
                </a:lnTo>
                <a:lnTo>
                  <a:pt x="105793" y="1319697"/>
                </a:lnTo>
                <a:lnTo>
                  <a:pt x="105790" y="1319881"/>
                </a:lnTo>
                <a:lnTo>
                  <a:pt x="108693" y="1321596"/>
                </a:lnTo>
                <a:lnTo>
                  <a:pt x="108751" y="1320942"/>
                </a:lnTo>
                <a:lnTo>
                  <a:pt x="106074" y="1319484"/>
                </a:lnTo>
                <a:close/>
                <a:moveTo>
                  <a:pt x="134745" y="1319289"/>
                </a:moveTo>
                <a:lnTo>
                  <a:pt x="133897" y="1320748"/>
                </a:lnTo>
                <a:lnTo>
                  <a:pt x="137225" y="1322429"/>
                </a:lnTo>
                <a:lnTo>
                  <a:pt x="138072" y="1321115"/>
                </a:lnTo>
                <a:lnTo>
                  <a:pt x="138205" y="1320910"/>
                </a:lnTo>
                <a:close/>
                <a:moveTo>
                  <a:pt x="186930" y="1318971"/>
                </a:moveTo>
                <a:lnTo>
                  <a:pt x="185208" y="1320412"/>
                </a:lnTo>
                <a:lnTo>
                  <a:pt x="188472" y="1321028"/>
                </a:lnTo>
                <a:lnTo>
                  <a:pt x="190287" y="1321371"/>
                </a:lnTo>
                <a:lnTo>
                  <a:pt x="190792" y="1321466"/>
                </a:lnTo>
                <a:lnTo>
                  <a:pt x="192172" y="1320437"/>
                </a:lnTo>
                <a:lnTo>
                  <a:pt x="192682" y="1319927"/>
                </a:lnTo>
                <a:close/>
                <a:moveTo>
                  <a:pt x="240991" y="1317716"/>
                </a:moveTo>
                <a:lnTo>
                  <a:pt x="229012" y="1320639"/>
                </a:lnTo>
                <a:lnTo>
                  <a:pt x="226275" y="1321306"/>
                </a:lnTo>
                <a:lnTo>
                  <a:pt x="225350" y="1321532"/>
                </a:lnTo>
                <a:lnTo>
                  <a:pt x="217744" y="1326959"/>
                </a:lnTo>
                <a:lnTo>
                  <a:pt x="217253" y="1327309"/>
                </a:lnTo>
                <a:lnTo>
                  <a:pt x="221893" y="1326974"/>
                </a:lnTo>
                <a:lnTo>
                  <a:pt x="229750" y="1324370"/>
                </a:lnTo>
                <a:lnTo>
                  <a:pt x="232610" y="1323422"/>
                </a:lnTo>
                <a:lnTo>
                  <a:pt x="239193" y="1319334"/>
                </a:lnTo>
                <a:close/>
                <a:moveTo>
                  <a:pt x="175744" y="1317112"/>
                </a:moveTo>
                <a:lnTo>
                  <a:pt x="175445" y="1317396"/>
                </a:lnTo>
                <a:lnTo>
                  <a:pt x="174929" y="1317886"/>
                </a:lnTo>
                <a:lnTo>
                  <a:pt x="174416" y="1318374"/>
                </a:lnTo>
                <a:lnTo>
                  <a:pt x="180558" y="1319534"/>
                </a:lnTo>
                <a:lnTo>
                  <a:pt x="181166" y="1319649"/>
                </a:lnTo>
                <a:lnTo>
                  <a:pt x="181367" y="1319481"/>
                </a:lnTo>
                <a:lnTo>
                  <a:pt x="182797" y="1318284"/>
                </a:lnTo>
                <a:lnTo>
                  <a:pt x="175807" y="1317122"/>
                </a:lnTo>
                <a:close/>
                <a:moveTo>
                  <a:pt x="144861" y="1316630"/>
                </a:moveTo>
                <a:lnTo>
                  <a:pt x="143861" y="1318164"/>
                </a:lnTo>
                <a:lnTo>
                  <a:pt x="147868" y="1320030"/>
                </a:lnTo>
                <a:lnTo>
                  <a:pt x="148372" y="1319354"/>
                </a:lnTo>
                <a:lnTo>
                  <a:pt x="149063" y="1318426"/>
                </a:lnTo>
                <a:close/>
                <a:moveTo>
                  <a:pt x="100619" y="1316513"/>
                </a:moveTo>
                <a:lnTo>
                  <a:pt x="100628" y="1316833"/>
                </a:lnTo>
                <a:lnTo>
                  <a:pt x="101000" y="1317053"/>
                </a:lnTo>
                <a:lnTo>
                  <a:pt x="101047" y="1316895"/>
                </a:lnTo>
                <a:lnTo>
                  <a:pt x="101084" y="1316767"/>
                </a:lnTo>
                <a:close/>
                <a:moveTo>
                  <a:pt x="113363" y="1316493"/>
                </a:moveTo>
                <a:lnTo>
                  <a:pt x="113430" y="1317280"/>
                </a:lnTo>
                <a:lnTo>
                  <a:pt x="115733" y="1318533"/>
                </a:lnTo>
                <a:lnTo>
                  <a:pt x="116038" y="1317836"/>
                </a:lnTo>
                <a:close/>
                <a:moveTo>
                  <a:pt x="128361" y="1316297"/>
                </a:moveTo>
                <a:lnTo>
                  <a:pt x="127694" y="1317613"/>
                </a:lnTo>
                <a:lnTo>
                  <a:pt x="130732" y="1319149"/>
                </a:lnTo>
                <a:lnTo>
                  <a:pt x="131421" y="1317928"/>
                </a:lnTo>
                <a:lnTo>
                  <a:pt x="131509" y="1317772"/>
                </a:lnTo>
                <a:close/>
                <a:moveTo>
                  <a:pt x="167730" y="1315780"/>
                </a:moveTo>
                <a:lnTo>
                  <a:pt x="167629" y="1315887"/>
                </a:lnTo>
                <a:lnTo>
                  <a:pt x="166661" y="1316910"/>
                </a:lnTo>
                <a:lnTo>
                  <a:pt x="170007" y="1317542"/>
                </a:lnTo>
                <a:lnTo>
                  <a:pt x="171075" y="1316438"/>
                </a:lnTo>
                <a:lnTo>
                  <a:pt x="171165" y="1316351"/>
                </a:lnTo>
                <a:close/>
                <a:moveTo>
                  <a:pt x="229038" y="1313995"/>
                </a:moveTo>
                <a:lnTo>
                  <a:pt x="228165" y="1314225"/>
                </a:lnTo>
                <a:lnTo>
                  <a:pt x="217227" y="1317096"/>
                </a:lnTo>
                <a:lnTo>
                  <a:pt x="215067" y="1317663"/>
                </a:lnTo>
                <a:lnTo>
                  <a:pt x="213821" y="1317990"/>
                </a:lnTo>
                <a:lnTo>
                  <a:pt x="210891" y="1320394"/>
                </a:lnTo>
                <a:lnTo>
                  <a:pt x="221514" y="1319320"/>
                </a:lnTo>
                <a:lnTo>
                  <a:pt x="225698" y="1316359"/>
                </a:lnTo>
                <a:close/>
                <a:moveTo>
                  <a:pt x="156795" y="1313962"/>
                </a:moveTo>
                <a:lnTo>
                  <a:pt x="156067" y="1314909"/>
                </a:lnTo>
                <a:lnTo>
                  <a:pt x="160384" y="1315724"/>
                </a:lnTo>
                <a:lnTo>
                  <a:pt x="160966" y="1315834"/>
                </a:lnTo>
                <a:lnTo>
                  <a:pt x="161470" y="1315251"/>
                </a:lnTo>
                <a:lnTo>
                  <a:pt x="161585" y="1315119"/>
                </a:lnTo>
                <a:lnTo>
                  <a:pt x="161857" y="1314804"/>
                </a:lnTo>
                <a:close/>
                <a:moveTo>
                  <a:pt x="137996" y="1313696"/>
                </a:moveTo>
                <a:lnTo>
                  <a:pt x="137528" y="1314501"/>
                </a:lnTo>
                <a:lnTo>
                  <a:pt x="137203" y="1315061"/>
                </a:lnTo>
                <a:lnTo>
                  <a:pt x="140873" y="1316771"/>
                </a:lnTo>
                <a:lnTo>
                  <a:pt x="141806" y="1315324"/>
                </a:lnTo>
                <a:lnTo>
                  <a:pt x="139454" y="1314319"/>
                </a:lnTo>
                <a:close/>
                <a:moveTo>
                  <a:pt x="122013" y="1313323"/>
                </a:moveTo>
                <a:lnTo>
                  <a:pt x="121497" y="1314482"/>
                </a:lnTo>
                <a:lnTo>
                  <a:pt x="124341" y="1315919"/>
                </a:lnTo>
                <a:lnTo>
                  <a:pt x="124491" y="1315611"/>
                </a:lnTo>
                <a:lnTo>
                  <a:pt x="124940" y="1314694"/>
                </a:lnTo>
                <a:lnTo>
                  <a:pt x="124708" y="1314586"/>
                </a:lnTo>
                <a:lnTo>
                  <a:pt x="123465" y="1314004"/>
                </a:lnTo>
                <a:close/>
                <a:moveTo>
                  <a:pt x="106798" y="1313195"/>
                </a:moveTo>
                <a:lnTo>
                  <a:pt x="106676" y="1313607"/>
                </a:lnTo>
                <a:lnTo>
                  <a:pt x="109495" y="1315140"/>
                </a:lnTo>
                <a:lnTo>
                  <a:pt x="109669" y="1314637"/>
                </a:lnTo>
                <a:close/>
                <a:moveTo>
                  <a:pt x="192939" y="1312742"/>
                </a:moveTo>
                <a:lnTo>
                  <a:pt x="191914" y="1313825"/>
                </a:lnTo>
                <a:lnTo>
                  <a:pt x="191593" y="1314164"/>
                </a:lnTo>
                <a:lnTo>
                  <a:pt x="191002" y="1314789"/>
                </a:lnTo>
                <a:lnTo>
                  <a:pt x="192219" y="1314993"/>
                </a:lnTo>
                <a:lnTo>
                  <a:pt x="196842" y="1315767"/>
                </a:lnTo>
                <a:lnTo>
                  <a:pt x="198310" y="1314300"/>
                </a:lnTo>
                <a:lnTo>
                  <a:pt x="198561" y="1314049"/>
                </a:lnTo>
                <a:lnTo>
                  <a:pt x="198999" y="1313611"/>
                </a:lnTo>
                <a:lnTo>
                  <a:pt x="198995" y="1313610"/>
                </a:lnTo>
                <a:close/>
                <a:moveTo>
                  <a:pt x="216082" y="1311251"/>
                </a:moveTo>
                <a:lnTo>
                  <a:pt x="205547" y="1314095"/>
                </a:lnTo>
                <a:lnTo>
                  <a:pt x="204167" y="1314095"/>
                </a:lnTo>
                <a:lnTo>
                  <a:pt x="202671" y="1315591"/>
                </a:lnTo>
                <a:lnTo>
                  <a:pt x="211865" y="1314665"/>
                </a:lnTo>
                <a:lnTo>
                  <a:pt x="213487" y="1313351"/>
                </a:lnTo>
                <a:lnTo>
                  <a:pt x="214273" y="1312715"/>
                </a:lnTo>
                <a:close/>
                <a:moveTo>
                  <a:pt x="181564" y="1311111"/>
                </a:moveTo>
                <a:lnTo>
                  <a:pt x="180879" y="1311900"/>
                </a:lnTo>
                <a:lnTo>
                  <a:pt x="179973" y="1312941"/>
                </a:lnTo>
                <a:lnTo>
                  <a:pt x="183824" y="1313586"/>
                </a:lnTo>
                <a:lnTo>
                  <a:pt x="186964" y="1314112"/>
                </a:lnTo>
                <a:lnTo>
                  <a:pt x="188461" y="1312338"/>
                </a:lnTo>
                <a:lnTo>
                  <a:pt x="188615" y="1312156"/>
                </a:lnTo>
                <a:lnTo>
                  <a:pt x="188640" y="1312126"/>
                </a:lnTo>
                <a:close/>
                <a:moveTo>
                  <a:pt x="148609" y="1310884"/>
                </a:moveTo>
                <a:lnTo>
                  <a:pt x="147992" y="1311829"/>
                </a:lnTo>
                <a:lnTo>
                  <a:pt x="147882" y="1311998"/>
                </a:lnTo>
                <a:lnTo>
                  <a:pt x="147791" y="1312138"/>
                </a:lnTo>
                <a:lnTo>
                  <a:pt x="150461" y="1313278"/>
                </a:lnTo>
                <a:lnTo>
                  <a:pt x="152311" y="1314068"/>
                </a:lnTo>
                <a:lnTo>
                  <a:pt x="152910" y="1313264"/>
                </a:lnTo>
                <a:lnTo>
                  <a:pt x="153320" y="1312714"/>
                </a:lnTo>
                <a:close/>
                <a:moveTo>
                  <a:pt x="131161" y="1310774"/>
                </a:moveTo>
                <a:lnTo>
                  <a:pt x="130557" y="1311965"/>
                </a:lnTo>
                <a:lnTo>
                  <a:pt x="130744" y="1312052"/>
                </a:lnTo>
                <a:lnTo>
                  <a:pt x="133906" y="1313526"/>
                </a:lnTo>
                <a:lnTo>
                  <a:pt x="134207" y="1312992"/>
                </a:lnTo>
                <a:lnTo>
                  <a:pt x="134624" y="1312254"/>
                </a:lnTo>
                <a:lnTo>
                  <a:pt x="133673" y="1311848"/>
                </a:lnTo>
                <a:close/>
                <a:moveTo>
                  <a:pt x="264418" y="1310219"/>
                </a:moveTo>
                <a:lnTo>
                  <a:pt x="257531" y="1313681"/>
                </a:lnTo>
                <a:lnTo>
                  <a:pt x="248061" y="1315992"/>
                </a:lnTo>
                <a:lnTo>
                  <a:pt x="244032" y="1319637"/>
                </a:lnTo>
                <a:lnTo>
                  <a:pt x="252015" y="1316991"/>
                </a:lnTo>
                <a:lnTo>
                  <a:pt x="263367" y="1311082"/>
                </a:lnTo>
                <a:lnTo>
                  <a:pt x="263921" y="1310627"/>
                </a:lnTo>
                <a:lnTo>
                  <a:pt x="264075" y="1310501"/>
                </a:lnTo>
                <a:close/>
                <a:moveTo>
                  <a:pt x="115385" y="1310218"/>
                </a:moveTo>
                <a:lnTo>
                  <a:pt x="115029" y="1311213"/>
                </a:lnTo>
                <a:lnTo>
                  <a:pt x="116593" y="1312004"/>
                </a:lnTo>
                <a:lnTo>
                  <a:pt x="118226" y="1312829"/>
                </a:lnTo>
                <a:lnTo>
                  <a:pt x="118691" y="1311767"/>
                </a:lnTo>
                <a:close/>
                <a:moveTo>
                  <a:pt x="101360" y="1309983"/>
                </a:moveTo>
                <a:lnTo>
                  <a:pt x="101282" y="1310305"/>
                </a:lnTo>
                <a:lnTo>
                  <a:pt x="101995" y="1311061"/>
                </a:lnTo>
                <a:lnTo>
                  <a:pt x="102661" y="1311423"/>
                </a:lnTo>
                <a:lnTo>
                  <a:pt x="102763" y="1311076"/>
                </a:lnTo>
                <a:close/>
                <a:moveTo>
                  <a:pt x="173017" y="1309886"/>
                </a:moveTo>
                <a:lnTo>
                  <a:pt x="172042" y="1311199"/>
                </a:lnTo>
                <a:lnTo>
                  <a:pt x="171706" y="1311556"/>
                </a:lnTo>
                <a:lnTo>
                  <a:pt x="172575" y="1311702"/>
                </a:lnTo>
                <a:lnTo>
                  <a:pt x="173133" y="1311795"/>
                </a:lnTo>
                <a:lnTo>
                  <a:pt x="175444" y="1312182"/>
                </a:lnTo>
                <a:lnTo>
                  <a:pt x="176453" y="1311199"/>
                </a:lnTo>
                <a:lnTo>
                  <a:pt x="177028" y="1310461"/>
                </a:lnTo>
                <a:close/>
                <a:moveTo>
                  <a:pt x="161234" y="1308197"/>
                </a:moveTo>
                <a:lnTo>
                  <a:pt x="161147" y="1308303"/>
                </a:lnTo>
                <a:lnTo>
                  <a:pt x="160136" y="1309618"/>
                </a:lnTo>
                <a:lnTo>
                  <a:pt x="162968" y="1310092"/>
                </a:lnTo>
                <a:lnTo>
                  <a:pt x="165617" y="1310536"/>
                </a:lnTo>
                <a:lnTo>
                  <a:pt x="166878" y="1309197"/>
                </a:lnTo>
                <a:lnTo>
                  <a:pt x="167036" y="1309029"/>
                </a:lnTo>
                <a:lnTo>
                  <a:pt x="166066" y="1308890"/>
                </a:lnTo>
                <a:lnTo>
                  <a:pt x="164174" y="1308619"/>
                </a:lnTo>
                <a:close/>
                <a:moveTo>
                  <a:pt x="306545" y="1308130"/>
                </a:moveTo>
                <a:lnTo>
                  <a:pt x="283278" y="1319596"/>
                </a:lnTo>
                <a:lnTo>
                  <a:pt x="273101" y="1324611"/>
                </a:lnTo>
                <a:lnTo>
                  <a:pt x="270810" y="1325740"/>
                </a:lnTo>
                <a:lnTo>
                  <a:pt x="269296" y="1326884"/>
                </a:lnTo>
                <a:lnTo>
                  <a:pt x="291712" y="1316063"/>
                </a:lnTo>
                <a:lnTo>
                  <a:pt x="300195" y="1311969"/>
                </a:lnTo>
                <a:lnTo>
                  <a:pt x="303160" y="1310538"/>
                </a:lnTo>
                <a:lnTo>
                  <a:pt x="303996" y="1309959"/>
                </a:lnTo>
                <a:close/>
                <a:moveTo>
                  <a:pt x="141284" y="1308040"/>
                </a:moveTo>
                <a:lnTo>
                  <a:pt x="141097" y="1308361"/>
                </a:lnTo>
                <a:lnTo>
                  <a:pt x="140669" y="1309097"/>
                </a:lnTo>
                <a:lnTo>
                  <a:pt x="144708" y="1310822"/>
                </a:lnTo>
                <a:lnTo>
                  <a:pt x="145457" y="1309660"/>
                </a:lnTo>
                <a:close/>
                <a:moveTo>
                  <a:pt x="251764" y="1308029"/>
                </a:moveTo>
                <a:lnTo>
                  <a:pt x="236862" y="1311941"/>
                </a:lnTo>
                <a:lnTo>
                  <a:pt x="232473" y="1316397"/>
                </a:lnTo>
                <a:lnTo>
                  <a:pt x="242745" y="1312714"/>
                </a:lnTo>
                <a:lnTo>
                  <a:pt x="249079" y="1310443"/>
                </a:lnTo>
                <a:lnTo>
                  <a:pt x="249134" y="1310394"/>
                </a:lnTo>
                <a:lnTo>
                  <a:pt x="251409" y="1308349"/>
                </a:lnTo>
                <a:close/>
                <a:moveTo>
                  <a:pt x="124433" y="1307898"/>
                </a:moveTo>
                <a:lnTo>
                  <a:pt x="123985" y="1308903"/>
                </a:lnTo>
                <a:lnTo>
                  <a:pt x="127068" y="1310340"/>
                </a:lnTo>
                <a:lnTo>
                  <a:pt x="127508" y="1309440"/>
                </a:lnTo>
                <a:lnTo>
                  <a:pt x="127600" y="1309252"/>
                </a:lnTo>
                <a:close/>
                <a:moveTo>
                  <a:pt x="108625" y="1307051"/>
                </a:moveTo>
                <a:lnTo>
                  <a:pt x="108386" y="1307856"/>
                </a:lnTo>
                <a:lnTo>
                  <a:pt x="109628" y="1308484"/>
                </a:lnTo>
                <a:lnTo>
                  <a:pt x="111003" y="1309179"/>
                </a:lnTo>
                <a:lnTo>
                  <a:pt x="111476" y="1309418"/>
                </a:lnTo>
                <a:lnTo>
                  <a:pt x="111597" y="1309068"/>
                </a:lnTo>
                <a:lnTo>
                  <a:pt x="111686" y="1308810"/>
                </a:lnTo>
                <a:lnTo>
                  <a:pt x="111783" y="1308530"/>
                </a:lnTo>
                <a:close/>
                <a:moveTo>
                  <a:pt x="83720" y="1306615"/>
                </a:moveTo>
                <a:lnTo>
                  <a:pt x="83809" y="1306881"/>
                </a:lnTo>
                <a:lnTo>
                  <a:pt x="84066" y="1307647"/>
                </a:lnTo>
                <a:lnTo>
                  <a:pt x="84138" y="1307862"/>
                </a:lnTo>
                <a:lnTo>
                  <a:pt x="85060" y="1308995"/>
                </a:lnTo>
                <a:lnTo>
                  <a:pt x="84967" y="1308180"/>
                </a:lnTo>
                <a:lnTo>
                  <a:pt x="84947" y="1308007"/>
                </a:lnTo>
                <a:close/>
                <a:moveTo>
                  <a:pt x="198809" y="1306536"/>
                </a:moveTo>
                <a:lnTo>
                  <a:pt x="196444" y="1309036"/>
                </a:lnTo>
                <a:lnTo>
                  <a:pt x="202652" y="1309957"/>
                </a:lnTo>
                <a:lnTo>
                  <a:pt x="202652" y="1309957"/>
                </a:lnTo>
                <a:lnTo>
                  <a:pt x="205308" y="1307301"/>
                </a:lnTo>
                <a:close/>
                <a:moveTo>
                  <a:pt x="259480" y="1306003"/>
                </a:moveTo>
                <a:lnTo>
                  <a:pt x="259223" y="1306070"/>
                </a:lnTo>
                <a:lnTo>
                  <a:pt x="259095" y="1306104"/>
                </a:lnTo>
                <a:lnTo>
                  <a:pt x="258969" y="1306137"/>
                </a:lnTo>
                <a:lnTo>
                  <a:pt x="258942" y="1306161"/>
                </a:lnTo>
                <a:lnTo>
                  <a:pt x="258615" y="1306452"/>
                </a:lnTo>
                <a:lnTo>
                  <a:pt x="258880" y="1306315"/>
                </a:lnTo>
                <a:lnTo>
                  <a:pt x="259282" y="1306105"/>
                </a:lnTo>
                <a:lnTo>
                  <a:pt x="259468" y="1306009"/>
                </a:lnTo>
                <a:close/>
                <a:moveTo>
                  <a:pt x="237762" y="1305398"/>
                </a:moveTo>
                <a:lnTo>
                  <a:pt x="224564" y="1308961"/>
                </a:lnTo>
                <a:lnTo>
                  <a:pt x="223610" y="1309958"/>
                </a:lnTo>
                <a:lnTo>
                  <a:pt x="218716" y="1313974"/>
                </a:lnTo>
                <a:lnTo>
                  <a:pt x="228470" y="1312991"/>
                </a:lnTo>
                <a:lnTo>
                  <a:pt x="229433" y="1312894"/>
                </a:lnTo>
                <a:lnTo>
                  <a:pt x="230735" y="1312421"/>
                </a:lnTo>
                <a:lnTo>
                  <a:pt x="230822" y="1312390"/>
                </a:lnTo>
                <a:lnTo>
                  <a:pt x="232646" y="1310552"/>
                </a:lnTo>
                <a:close/>
                <a:moveTo>
                  <a:pt x="133985" y="1305205"/>
                </a:moveTo>
                <a:lnTo>
                  <a:pt x="133552" y="1306058"/>
                </a:lnTo>
                <a:lnTo>
                  <a:pt x="137234" y="1307630"/>
                </a:lnTo>
                <a:lnTo>
                  <a:pt x="137772" y="1306676"/>
                </a:lnTo>
                <a:lnTo>
                  <a:pt x="136660" y="1306244"/>
                </a:lnTo>
                <a:lnTo>
                  <a:pt x="135904" y="1305951"/>
                </a:lnTo>
                <a:close/>
                <a:moveTo>
                  <a:pt x="89042" y="1305183"/>
                </a:moveTo>
                <a:lnTo>
                  <a:pt x="89051" y="1305216"/>
                </a:lnTo>
                <a:lnTo>
                  <a:pt x="90188" y="1306505"/>
                </a:lnTo>
                <a:lnTo>
                  <a:pt x="90344" y="1306682"/>
                </a:lnTo>
                <a:lnTo>
                  <a:pt x="90460" y="1306813"/>
                </a:lnTo>
                <a:lnTo>
                  <a:pt x="90482" y="1306698"/>
                </a:lnTo>
                <a:close/>
                <a:moveTo>
                  <a:pt x="152336" y="1305168"/>
                </a:moveTo>
                <a:lnTo>
                  <a:pt x="151443" y="1306537"/>
                </a:lnTo>
                <a:lnTo>
                  <a:pt x="151338" y="1306699"/>
                </a:lnTo>
                <a:lnTo>
                  <a:pt x="151284" y="1306781"/>
                </a:lnTo>
                <a:lnTo>
                  <a:pt x="156291" y="1308728"/>
                </a:lnTo>
                <a:lnTo>
                  <a:pt x="157575" y="1307005"/>
                </a:lnTo>
                <a:close/>
                <a:moveTo>
                  <a:pt x="186772" y="1305120"/>
                </a:moveTo>
                <a:lnTo>
                  <a:pt x="185413" y="1306684"/>
                </a:lnTo>
                <a:lnTo>
                  <a:pt x="185077" y="1307070"/>
                </a:lnTo>
                <a:lnTo>
                  <a:pt x="184863" y="1307316"/>
                </a:lnTo>
                <a:lnTo>
                  <a:pt x="189748" y="1308042"/>
                </a:lnTo>
                <a:lnTo>
                  <a:pt x="191826" y="1308350"/>
                </a:lnTo>
                <a:lnTo>
                  <a:pt x="193848" y="1305952"/>
                </a:lnTo>
                <a:lnTo>
                  <a:pt x="192187" y="1305757"/>
                </a:lnTo>
                <a:close/>
                <a:moveTo>
                  <a:pt x="117305" y="1304852"/>
                </a:moveTo>
                <a:lnTo>
                  <a:pt x="117017" y="1305657"/>
                </a:lnTo>
                <a:lnTo>
                  <a:pt x="120626" y="1307338"/>
                </a:lnTo>
                <a:lnTo>
                  <a:pt x="121019" y="1306439"/>
                </a:lnTo>
                <a:close/>
                <a:moveTo>
                  <a:pt x="177377" y="1304014"/>
                </a:moveTo>
                <a:lnTo>
                  <a:pt x="175912" y="1305987"/>
                </a:lnTo>
                <a:lnTo>
                  <a:pt x="180037" y="1306600"/>
                </a:lnTo>
                <a:lnTo>
                  <a:pt x="181094" y="1305243"/>
                </a:lnTo>
                <a:lnTo>
                  <a:pt x="181659" y="1304518"/>
                </a:lnTo>
                <a:close/>
                <a:moveTo>
                  <a:pt x="103014" y="1303194"/>
                </a:moveTo>
                <a:lnTo>
                  <a:pt x="102797" y="1304087"/>
                </a:lnTo>
                <a:lnTo>
                  <a:pt x="103703" y="1304792"/>
                </a:lnTo>
                <a:lnTo>
                  <a:pt x="104447" y="1305370"/>
                </a:lnTo>
                <a:lnTo>
                  <a:pt x="104729" y="1304415"/>
                </a:lnTo>
                <a:lnTo>
                  <a:pt x="104710" y="1304401"/>
                </a:lnTo>
                <a:close/>
                <a:moveTo>
                  <a:pt x="225016" y="1302722"/>
                </a:moveTo>
                <a:lnTo>
                  <a:pt x="220167" y="1304101"/>
                </a:lnTo>
                <a:lnTo>
                  <a:pt x="216323" y="1305195"/>
                </a:lnTo>
                <a:lnTo>
                  <a:pt x="211773" y="1306489"/>
                </a:lnTo>
                <a:lnTo>
                  <a:pt x="209232" y="1309031"/>
                </a:lnTo>
                <a:lnTo>
                  <a:pt x="220762" y="1307408"/>
                </a:lnTo>
                <a:close/>
                <a:moveTo>
                  <a:pt x="165549" y="1302622"/>
                </a:moveTo>
                <a:lnTo>
                  <a:pt x="164918" y="1303593"/>
                </a:lnTo>
                <a:lnTo>
                  <a:pt x="164707" y="1303917"/>
                </a:lnTo>
                <a:lnTo>
                  <a:pt x="164466" y="1304288"/>
                </a:lnTo>
                <a:lnTo>
                  <a:pt x="167083" y="1304676"/>
                </a:lnTo>
                <a:lnTo>
                  <a:pt x="170350" y="1305162"/>
                </a:lnTo>
                <a:lnTo>
                  <a:pt x="171695" y="1303345"/>
                </a:lnTo>
                <a:close/>
                <a:moveTo>
                  <a:pt x="126866" y="1302441"/>
                </a:moveTo>
                <a:lnTo>
                  <a:pt x="126581" y="1303081"/>
                </a:lnTo>
                <a:lnTo>
                  <a:pt x="129919" y="1304507"/>
                </a:lnTo>
                <a:lnTo>
                  <a:pt x="130281" y="1303767"/>
                </a:lnTo>
                <a:close/>
                <a:moveTo>
                  <a:pt x="144542" y="1302436"/>
                </a:moveTo>
                <a:lnTo>
                  <a:pt x="144315" y="1302826"/>
                </a:lnTo>
                <a:lnTo>
                  <a:pt x="144140" y="1303126"/>
                </a:lnTo>
                <a:lnTo>
                  <a:pt x="143725" y="1303841"/>
                </a:lnTo>
                <a:lnTo>
                  <a:pt x="146331" y="1304854"/>
                </a:lnTo>
                <a:lnTo>
                  <a:pt x="147409" y="1305274"/>
                </a:lnTo>
                <a:lnTo>
                  <a:pt x="148109" y="1305546"/>
                </a:lnTo>
                <a:lnTo>
                  <a:pt x="149087" y="1304029"/>
                </a:lnTo>
                <a:close/>
                <a:moveTo>
                  <a:pt x="110328" y="1301321"/>
                </a:moveTo>
                <a:lnTo>
                  <a:pt x="110149" y="1301924"/>
                </a:lnTo>
                <a:lnTo>
                  <a:pt x="110026" y="1302340"/>
                </a:lnTo>
                <a:lnTo>
                  <a:pt x="110268" y="1302512"/>
                </a:lnTo>
                <a:lnTo>
                  <a:pt x="113367" y="1303956"/>
                </a:lnTo>
                <a:lnTo>
                  <a:pt x="113568" y="1303376"/>
                </a:lnTo>
                <a:lnTo>
                  <a:pt x="113604" y="1303270"/>
                </a:lnTo>
                <a:lnTo>
                  <a:pt x="112476" y="1302788"/>
                </a:lnTo>
                <a:close/>
                <a:moveTo>
                  <a:pt x="78054" y="1300187"/>
                </a:moveTo>
                <a:lnTo>
                  <a:pt x="78176" y="1300535"/>
                </a:lnTo>
                <a:lnTo>
                  <a:pt x="78540" y="1300982"/>
                </a:lnTo>
                <a:lnTo>
                  <a:pt x="78540" y="1300979"/>
                </a:lnTo>
                <a:lnTo>
                  <a:pt x="78562" y="1300763"/>
                </a:lnTo>
                <a:close/>
                <a:moveTo>
                  <a:pt x="156114" y="1299714"/>
                </a:moveTo>
                <a:lnTo>
                  <a:pt x="154893" y="1301393"/>
                </a:lnTo>
                <a:lnTo>
                  <a:pt x="160410" y="1303376"/>
                </a:lnTo>
                <a:lnTo>
                  <a:pt x="161423" y="1302098"/>
                </a:lnTo>
                <a:lnTo>
                  <a:pt x="161817" y="1301501"/>
                </a:lnTo>
                <a:close/>
                <a:moveTo>
                  <a:pt x="136770" y="1299711"/>
                </a:moveTo>
                <a:lnTo>
                  <a:pt x="136167" y="1300901"/>
                </a:lnTo>
                <a:lnTo>
                  <a:pt x="140156" y="1302453"/>
                </a:lnTo>
                <a:lnTo>
                  <a:pt x="140889" y="1301155"/>
                </a:lnTo>
                <a:close/>
                <a:moveTo>
                  <a:pt x="297395" y="1299688"/>
                </a:moveTo>
                <a:lnTo>
                  <a:pt x="267961" y="1314351"/>
                </a:lnTo>
                <a:lnTo>
                  <a:pt x="265899" y="1316045"/>
                </a:lnTo>
                <a:lnTo>
                  <a:pt x="294391" y="1301568"/>
                </a:lnTo>
                <a:lnTo>
                  <a:pt x="294876" y="1301264"/>
                </a:lnTo>
                <a:lnTo>
                  <a:pt x="295999" y="1300561"/>
                </a:lnTo>
                <a:close/>
                <a:moveTo>
                  <a:pt x="205324" y="1299649"/>
                </a:moveTo>
                <a:lnTo>
                  <a:pt x="203913" y="1301140"/>
                </a:lnTo>
                <a:lnTo>
                  <a:pt x="203551" y="1301523"/>
                </a:lnTo>
                <a:lnTo>
                  <a:pt x="203261" y="1301830"/>
                </a:lnTo>
                <a:lnTo>
                  <a:pt x="206787" y="1302649"/>
                </a:lnTo>
                <a:lnTo>
                  <a:pt x="210521" y="1302089"/>
                </a:lnTo>
                <a:lnTo>
                  <a:pt x="210925" y="1301685"/>
                </a:lnTo>
                <a:lnTo>
                  <a:pt x="211803" y="1300611"/>
                </a:lnTo>
                <a:lnTo>
                  <a:pt x="211200" y="1300720"/>
                </a:lnTo>
                <a:close/>
                <a:moveTo>
                  <a:pt x="119229" y="1299475"/>
                </a:moveTo>
                <a:lnTo>
                  <a:pt x="119227" y="1299480"/>
                </a:lnTo>
                <a:lnTo>
                  <a:pt x="119084" y="1299880"/>
                </a:lnTo>
                <a:lnTo>
                  <a:pt x="119517" y="1300065"/>
                </a:lnTo>
                <a:lnTo>
                  <a:pt x="120466" y="1300470"/>
                </a:lnTo>
                <a:lnTo>
                  <a:pt x="123131" y="1301608"/>
                </a:lnTo>
                <a:lnTo>
                  <a:pt x="123282" y="1301264"/>
                </a:lnTo>
                <a:lnTo>
                  <a:pt x="123362" y="1301080"/>
                </a:lnTo>
                <a:close/>
                <a:moveTo>
                  <a:pt x="333527" y="1299159"/>
                </a:moveTo>
                <a:lnTo>
                  <a:pt x="327975" y="1302235"/>
                </a:lnTo>
                <a:lnTo>
                  <a:pt x="315382" y="1309932"/>
                </a:lnTo>
                <a:lnTo>
                  <a:pt x="305488" y="1314697"/>
                </a:lnTo>
                <a:lnTo>
                  <a:pt x="304449" y="1315273"/>
                </a:lnTo>
                <a:lnTo>
                  <a:pt x="293376" y="1322719"/>
                </a:lnTo>
                <a:lnTo>
                  <a:pt x="295591" y="1321594"/>
                </a:lnTo>
                <a:lnTo>
                  <a:pt x="296093" y="1321338"/>
                </a:lnTo>
                <a:lnTo>
                  <a:pt x="330483" y="1301394"/>
                </a:lnTo>
                <a:lnTo>
                  <a:pt x="332181" y="1300147"/>
                </a:lnTo>
                <a:close/>
                <a:moveTo>
                  <a:pt x="261969" y="1298863"/>
                </a:moveTo>
                <a:lnTo>
                  <a:pt x="245315" y="1303359"/>
                </a:lnTo>
                <a:lnTo>
                  <a:pt x="239539" y="1309223"/>
                </a:lnTo>
                <a:lnTo>
                  <a:pt x="245075" y="1307211"/>
                </a:lnTo>
                <a:lnTo>
                  <a:pt x="257827" y="1302579"/>
                </a:lnTo>
                <a:close/>
                <a:moveTo>
                  <a:pt x="96833" y="1298795"/>
                </a:moveTo>
                <a:lnTo>
                  <a:pt x="96755" y="1299195"/>
                </a:lnTo>
                <a:lnTo>
                  <a:pt x="96752" y="1299212"/>
                </a:lnTo>
                <a:lnTo>
                  <a:pt x="96722" y="1299365"/>
                </a:lnTo>
                <a:lnTo>
                  <a:pt x="97839" y="1300232"/>
                </a:lnTo>
                <a:lnTo>
                  <a:pt x="98527" y="1300767"/>
                </a:lnTo>
                <a:lnTo>
                  <a:pt x="98683" y="1300113"/>
                </a:lnTo>
                <a:close/>
                <a:moveTo>
                  <a:pt x="193415" y="1297478"/>
                </a:moveTo>
                <a:lnTo>
                  <a:pt x="191921" y="1299196"/>
                </a:lnTo>
                <a:lnTo>
                  <a:pt x="198298" y="1300677"/>
                </a:lnTo>
                <a:lnTo>
                  <a:pt x="199987" y="1298676"/>
                </a:lnTo>
                <a:close/>
                <a:moveTo>
                  <a:pt x="229900" y="1297343"/>
                </a:moveTo>
                <a:lnTo>
                  <a:pt x="229371" y="1297439"/>
                </a:lnTo>
                <a:lnTo>
                  <a:pt x="227896" y="1297705"/>
                </a:lnTo>
                <a:lnTo>
                  <a:pt x="217847" y="1299520"/>
                </a:lnTo>
                <a:lnTo>
                  <a:pt x="217427" y="1300033"/>
                </a:lnTo>
                <a:lnTo>
                  <a:pt x="216476" y="1301196"/>
                </a:lnTo>
                <a:lnTo>
                  <a:pt x="227966" y="1299473"/>
                </a:lnTo>
                <a:close/>
                <a:moveTo>
                  <a:pt x="104449" y="1297306"/>
                </a:moveTo>
                <a:lnTo>
                  <a:pt x="104425" y="1297403"/>
                </a:lnTo>
                <a:lnTo>
                  <a:pt x="104341" y="1297750"/>
                </a:lnTo>
                <a:lnTo>
                  <a:pt x="104223" y="1298230"/>
                </a:lnTo>
                <a:lnTo>
                  <a:pt x="105886" y="1299408"/>
                </a:lnTo>
                <a:lnTo>
                  <a:pt x="106151" y="1299596"/>
                </a:lnTo>
                <a:lnTo>
                  <a:pt x="106428" y="1298657"/>
                </a:lnTo>
                <a:close/>
                <a:moveTo>
                  <a:pt x="129258" y="1297078"/>
                </a:moveTo>
                <a:lnTo>
                  <a:pt x="128826" y="1298046"/>
                </a:lnTo>
                <a:lnTo>
                  <a:pt x="132398" y="1299435"/>
                </a:lnTo>
                <a:lnTo>
                  <a:pt x="132923" y="1298362"/>
                </a:lnTo>
                <a:close/>
                <a:moveTo>
                  <a:pt x="147675" y="1297070"/>
                </a:moveTo>
                <a:lnTo>
                  <a:pt x="147222" y="1297824"/>
                </a:lnTo>
                <a:lnTo>
                  <a:pt x="146832" y="1298496"/>
                </a:lnTo>
                <a:lnTo>
                  <a:pt x="146861" y="1298506"/>
                </a:lnTo>
                <a:lnTo>
                  <a:pt x="151612" y="1300214"/>
                </a:lnTo>
                <a:lnTo>
                  <a:pt x="152800" y="1298676"/>
                </a:lnTo>
                <a:lnTo>
                  <a:pt x="152732" y="1298654"/>
                </a:lnTo>
                <a:close/>
                <a:moveTo>
                  <a:pt x="246477" y="1296619"/>
                </a:moveTo>
                <a:lnTo>
                  <a:pt x="232592" y="1300568"/>
                </a:lnTo>
                <a:lnTo>
                  <a:pt x="229019" y="1304304"/>
                </a:lnTo>
                <a:lnTo>
                  <a:pt x="227826" y="1305550"/>
                </a:lnTo>
                <a:lnTo>
                  <a:pt x="226873" y="1306547"/>
                </a:lnTo>
                <a:lnTo>
                  <a:pt x="233291" y="1305644"/>
                </a:lnTo>
                <a:lnTo>
                  <a:pt x="240392" y="1302748"/>
                </a:lnTo>
                <a:lnTo>
                  <a:pt x="245157" y="1297949"/>
                </a:lnTo>
                <a:lnTo>
                  <a:pt x="245964" y="1297136"/>
                </a:lnTo>
                <a:close/>
                <a:moveTo>
                  <a:pt x="183564" y="1295682"/>
                </a:moveTo>
                <a:lnTo>
                  <a:pt x="183169" y="1296213"/>
                </a:lnTo>
                <a:lnTo>
                  <a:pt x="182785" y="1296731"/>
                </a:lnTo>
                <a:lnTo>
                  <a:pt x="182567" y="1297024"/>
                </a:lnTo>
                <a:lnTo>
                  <a:pt x="183118" y="1297152"/>
                </a:lnTo>
                <a:lnTo>
                  <a:pt x="184108" y="1297381"/>
                </a:lnTo>
                <a:lnTo>
                  <a:pt x="186743" y="1297993"/>
                </a:lnTo>
                <a:lnTo>
                  <a:pt x="187775" y="1296669"/>
                </a:lnTo>
                <a:lnTo>
                  <a:pt x="187924" y="1296477"/>
                </a:lnTo>
                <a:close/>
                <a:moveTo>
                  <a:pt x="112072" y="1295456"/>
                </a:moveTo>
                <a:lnTo>
                  <a:pt x="112071" y="1295461"/>
                </a:lnTo>
                <a:lnTo>
                  <a:pt x="111959" y="1295837"/>
                </a:lnTo>
                <a:lnTo>
                  <a:pt x="114268" y="1297824"/>
                </a:lnTo>
                <a:lnTo>
                  <a:pt x="115333" y="1298279"/>
                </a:lnTo>
                <a:lnTo>
                  <a:pt x="115528" y="1297715"/>
                </a:lnTo>
                <a:lnTo>
                  <a:pt x="115526" y="1297713"/>
                </a:lnTo>
                <a:lnTo>
                  <a:pt x="115416" y="1297642"/>
                </a:lnTo>
                <a:close/>
                <a:moveTo>
                  <a:pt x="139421" y="1294484"/>
                </a:moveTo>
                <a:lnTo>
                  <a:pt x="138842" y="1295625"/>
                </a:lnTo>
                <a:lnTo>
                  <a:pt x="143139" y="1297169"/>
                </a:lnTo>
                <a:lnTo>
                  <a:pt x="143298" y="1296887"/>
                </a:lnTo>
                <a:lnTo>
                  <a:pt x="143868" y="1295877"/>
                </a:lnTo>
                <a:lnTo>
                  <a:pt x="143417" y="1295736"/>
                </a:lnTo>
                <a:lnTo>
                  <a:pt x="141583" y="1295161"/>
                </a:lnTo>
                <a:close/>
                <a:moveTo>
                  <a:pt x="90561" y="1294332"/>
                </a:moveTo>
                <a:lnTo>
                  <a:pt x="90555" y="1294373"/>
                </a:lnTo>
                <a:lnTo>
                  <a:pt x="90529" y="1294550"/>
                </a:lnTo>
                <a:lnTo>
                  <a:pt x="92511" y="1296090"/>
                </a:lnTo>
                <a:lnTo>
                  <a:pt x="92573" y="1295764"/>
                </a:lnTo>
                <a:lnTo>
                  <a:pt x="91368" y="1294906"/>
                </a:lnTo>
                <a:close/>
                <a:moveTo>
                  <a:pt x="121113" y="1294210"/>
                </a:moveTo>
                <a:lnTo>
                  <a:pt x="120981" y="1294579"/>
                </a:lnTo>
                <a:lnTo>
                  <a:pt x="120850" y="1294944"/>
                </a:lnTo>
                <a:lnTo>
                  <a:pt x="125289" y="1296671"/>
                </a:lnTo>
                <a:lnTo>
                  <a:pt x="125406" y="1296403"/>
                </a:lnTo>
                <a:lnTo>
                  <a:pt x="125460" y="1296280"/>
                </a:lnTo>
                <a:lnTo>
                  <a:pt x="125663" y="1295817"/>
                </a:lnTo>
                <a:lnTo>
                  <a:pt x="121161" y="1294239"/>
                </a:lnTo>
                <a:close/>
                <a:moveTo>
                  <a:pt x="209975" y="1293731"/>
                </a:moveTo>
                <a:lnTo>
                  <a:pt x="209622" y="1294215"/>
                </a:lnTo>
                <a:lnTo>
                  <a:pt x="211338" y="1294514"/>
                </a:lnTo>
                <a:lnTo>
                  <a:pt x="212975" y="1294021"/>
                </a:lnTo>
                <a:lnTo>
                  <a:pt x="212442" y="1294101"/>
                </a:lnTo>
                <a:close/>
                <a:moveTo>
                  <a:pt x="171488" y="1293481"/>
                </a:moveTo>
                <a:lnTo>
                  <a:pt x="170941" y="1294323"/>
                </a:lnTo>
                <a:lnTo>
                  <a:pt x="175499" y="1295382"/>
                </a:lnTo>
                <a:lnTo>
                  <a:pt x="177284" y="1295797"/>
                </a:lnTo>
                <a:lnTo>
                  <a:pt x="177585" y="1295391"/>
                </a:lnTo>
                <a:lnTo>
                  <a:pt x="178106" y="1294687"/>
                </a:lnTo>
                <a:close/>
                <a:moveTo>
                  <a:pt x="97975" y="1292885"/>
                </a:moveTo>
                <a:lnTo>
                  <a:pt x="97819" y="1293694"/>
                </a:lnTo>
                <a:lnTo>
                  <a:pt x="99873" y="1295149"/>
                </a:lnTo>
                <a:lnTo>
                  <a:pt x="100072" y="1294317"/>
                </a:lnTo>
                <a:close/>
                <a:moveTo>
                  <a:pt x="131519" y="1292008"/>
                </a:moveTo>
                <a:lnTo>
                  <a:pt x="131355" y="1292377"/>
                </a:lnTo>
                <a:lnTo>
                  <a:pt x="131164" y="1292806"/>
                </a:lnTo>
                <a:lnTo>
                  <a:pt x="131141" y="1292857"/>
                </a:lnTo>
                <a:lnTo>
                  <a:pt x="134946" y="1294224"/>
                </a:lnTo>
                <a:lnTo>
                  <a:pt x="135303" y="1293492"/>
                </a:lnTo>
                <a:lnTo>
                  <a:pt x="135323" y="1293451"/>
                </a:lnTo>
                <a:lnTo>
                  <a:pt x="135430" y="1293233"/>
                </a:lnTo>
                <a:close/>
                <a:moveTo>
                  <a:pt x="198072" y="1291947"/>
                </a:moveTo>
                <a:lnTo>
                  <a:pt x="198025" y="1292016"/>
                </a:lnTo>
                <a:lnTo>
                  <a:pt x="197915" y="1292179"/>
                </a:lnTo>
                <a:lnTo>
                  <a:pt x="204258" y="1293282"/>
                </a:lnTo>
                <a:lnTo>
                  <a:pt x="204320" y="1293199"/>
                </a:lnTo>
                <a:lnTo>
                  <a:pt x="204532" y="1292916"/>
                </a:lnTo>
                <a:close/>
                <a:moveTo>
                  <a:pt x="160848" y="1291541"/>
                </a:moveTo>
                <a:lnTo>
                  <a:pt x="160707" y="1291786"/>
                </a:lnTo>
                <a:lnTo>
                  <a:pt x="160658" y="1291870"/>
                </a:lnTo>
                <a:lnTo>
                  <a:pt x="160625" y="1291928"/>
                </a:lnTo>
                <a:lnTo>
                  <a:pt x="167127" y="1293438"/>
                </a:lnTo>
                <a:lnTo>
                  <a:pt x="167569" y="1292766"/>
                </a:lnTo>
                <a:close/>
                <a:moveTo>
                  <a:pt x="252718" y="1290511"/>
                </a:moveTo>
                <a:lnTo>
                  <a:pt x="242278" y="1295108"/>
                </a:lnTo>
                <a:lnTo>
                  <a:pt x="236882" y="1296083"/>
                </a:lnTo>
                <a:lnTo>
                  <a:pt x="235306" y="1297731"/>
                </a:lnTo>
                <a:lnTo>
                  <a:pt x="234589" y="1298480"/>
                </a:lnTo>
                <a:lnTo>
                  <a:pt x="237214" y="1298086"/>
                </a:lnTo>
                <a:lnTo>
                  <a:pt x="250565" y="1292592"/>
                </a:lnTo>
                <a:lnTo>
                  <a:pt x="251547" y="1291643"/>
                </a:lnTo>
                <a:close/>
                <a:moveTo>
                  <a:pt x="268284" y="1290417"/>
                </a:moveTo>
                <a:lnTo>
                  <a:pt x="266742" y="1290855"/>
                </a:lnTo>
                <a:lnTo>
                  <a:pt x="258758" y="1293126"/>
                </a:lnTo>
                <a:lnTo>
                  <a:pt x="254352" y="1294379"/>
                </a:lnTo>
                <a:lnTo>
                  <a:pt x="250359" y="1298237"/>
                </a:lnTo>
                <a:lnTo>
                  <a:pt x="249623" y="1298985"/>
                </a:lnTo>
                <a:lnTo>
                  <a:pt x="261942" y="1293963"/>
                </a:lnTo>
                <a:close/>
                <a:moveTo>
                  <a:pt x="187512" y="1290364"/>
                </a:moveTo>
                <a:lnTo>
                  <a:pt x="187508" y="1290369"/>
                </a:lnTo>
                <a:lnTo>
                  <a:pt x="192066" y="1291162"/>
                </a:lnTo>
                <a:lnTo>
                  <a:pt x="192099" y="1291119"/>
                </a:lnTo>
                <a:lnTo>
                  <a:pt x="192146" y="1291059"/>
                </a:lnTo>
                <a:close/>
                <a:moveTo>
                  <a:pt x="152080" y="1289943"/>
                </a:moveTo>
                <a:lnTo>
                  <a:pt x="157241" y="1291142"/>
                </a:lnTo>
                <a:lnTo>
                  <a:pt x="157372" y="1290908"/>
                </a:lnTo>
                <a:close/>
                <a:moveTo>
                  <a:pt x="113764" y="1289765"/>
                </a:moveTo>
                <a:lnTo>
                  <a:pt x="113484" y="1290709"/>
                </a:lnTo>
                <a:lnTo>
                  <a:pt x="117130" y="1293089"/>
                </a:lnTo>
                <a:lnTo>
                  <a:pt x="117499" y="1292024"/>
                </a:lnTo>
                <a:close/>
                <a:moveTo>
                  <a:pt x="123056" y="1288781"/>
                </a:moveTo>
                <a:lnTo>
                  <a:pt x="122832" y="1289406"/>
                </a:lnTo>
                <a:lnTo>
                  <a:pt x="122810" y="1289468"/>
                </a:lnTo>
                <a:lnTo>
                  <a:pt x="122713" y="1289737"/>
                </a:lnTo>
                <a:lnTo>
                  <a:pt x="123092" y="1289964"/>
                </a:lnTo>
                <a:lnTo>
                  <a:pt x="127525" y="1291557"/>
                </a:lnTo>
                <a:lnTo>
                  <a:pt x="127829" y="1290860"/>
                </a:lnTo>
                <a:lnTo>
                  <a:pt x="127832" y="1290853"/>
                </a:lnTo>
                <a:lnTo>
                  <a:pt x="125436" y="1290102"/>
                </a:lnTo>
                <a:close/>
                <a:moveTo>
                  <a:pt x="91411" y="1288402"/>
                </a:moveTo>
                <a:lnTo>
                  <a:pt x="91313" y="1289086"/>
                </a:lnTo>
                <a:lnTo>
                  <a:pt x="93548" y="1290669"/>
                </a:lnTo>
                <a:lnTo>
                  <a:pt x="93684" y="1289955"/>
                </a:lnTo>
                <a:lnTo>
                  <a:pt x="91734" y="1288622"/>
                </a:lnTo>
                <a:close/>
                <a:moveTo>
                  <a:pt x="201844" y="1286359"/>
                </a:moveTo>
                <a:lnTo>
                  <a:pt x="201216" y="1287289"/>
                </a:lnTo>
                <a:lnTo>
                  <a:pt x="205634" y="1287958"/>
                </a:lnTo>
                <a:lnTo>
                  <a:pt x="207545" y="1288247"/>
                </a:lnTo>
                <a:lnTo>
                  <a:pt x="207973" y="1288312"/>
                </a:lnTo>
                <a:lnTo>
                  <a:pt x="208011" y="1288261"/>
                </a:lnTo>
                <a:lnTo>
                  <a:pt x="208728" y="1287301"/>
                </a:lnTo>
                <a:close/>
                <a:moveTo>
                  <a:pt x="223873" y="1285849"/>
                </a:moveTo>
                <a:lnTo>
                  <a:pt x="219060" y="1287483"/>
                </a:lnTo>
                <a:lnTo>
                  <a:pt x="214474" y="1287562"/>
                </a:lnTo>
                <a:lnTo>
                  <a:pt x="213336" y="1289123"/>
                </a:lnTo>
                <a:lnTo>
                  <a:pt x="216165" y="1289551"/>
                </a:lnTo>
                <a:lnTo>
                  <a:pt x="222502" y="1287525"/>
                </a:lnTo>
                <a:lnTo>
                  <a:pt x="223094" y="1286802"/>
                </a:lnTo>
                <a:lnTo>
                  <a:pt x="223862" y="1285862"/>
                </a:lnTo>
                <a:close/>
                <a:moveTo>
                  <a:pt x="107247" y="1285823"/>
                </a:moveTo>
                <a:lnTo>
                  <a:pt x="107075" y="1286526"/>
                </a:lnTo>
                <a:lnTo>
                  <a:pt x="108719" y="1287600"/>
                </a:lnTo>
                <a:lnTo>
                  <a:pt x="109533" y="1288131"/>
                </a:lnTo>
                <a:lnTo>
                  <a:pt x="109758" y="1287370"/>
                </a:lnTo>
                <a:lnTo>
                  <a:pt x="109765" y="1287346"/>
                </a:lnTo>
                <a:lnTo>
                  <a:pt x="107594" y="1286033"/>
                </a:lnTo>
                <a:close/>
                <a:moveTo>
                  <a:pt x="240550" y="1285648"/>
                </a:moveTo>
                <a:lnTo>
                  <a:pt x="239580" y="1285955"/>
                </a:lnTo>
                <a:lnTo>
                  <a:pt x="235590" y="1287221"/>
                </a:lnTo>
                <a:lnTo>
                  <a:pt x="237689" y="1286590"/>
                </a:lnTo>
                <a:lnTo>
                  <a:pt x="240444" y="1285761"/>
                </a:lnTo>
                <a:close/>
                <a:moveTo>
                  <a:pt x="191188" y="1284900"/>
                </a:moveTo>
                <a:lnTo>
                  <a:pt x="191044" y="1285131"/>
                </a:lnTo>
                <a:lnTo>
                  <a:pt x="190690" y="1285697"/>
                </a:lnTo>
                <a:lnTo>
                  <a:pt x="193263" y="1286086"/>
                </a:lnTo>
                <a:lnTo>
                  <a:pt x="193698" y="1286152"/>
                </a:lnTo>
                <a:lnTo>
                  <a:pt x="195463" y="1286419"/>
                </a:lnTo>
                <a:lnTo>
                  <a:pt x="196055" y="1285566"/>
                </a:lnTo>
                <a:close/>
                <a:moveTo>
                  <a:pt x="115331" y="1284493"/>
                </a:moveTo>
                <a:lnTo>
                  <a:pt x="115127" y="1285181"/>
                </a:lnTo>
                <a:lnTo>
                  <a:pt x="119052" y="1287538"/>
                </a:lnTo>
                <a:lnTo>
                  <a:pt x="119336" y="1286716"/>
                </a:lnTo>
                <a:lnTo>
                  <a:pt x="115335" y="1284495"/>
                </a:lnTo>
                <a:close/>
                <a:moveTo>
                  <a:pt x="84666" y="1283795"/>
                </a:moveTo>
                <a:lnTo>
                  <a:pt x="84616" y="1284342"/>
                </a:lnTo>
                <a:lnTo>
                  <a:pt x="87455" y="1286353"/>
                </a:lnTo>
                <a:lnTo>
                  <a:pt x="87540" y="1285758"/>
                </a:lnTo>
                <a:lnTo>
                  <a:pt x="86687" y="1285175"/>
                </a:lnTo>
                <a:close/>
                <a:moveTo>
                  <a:pt x="178217" y="1283125"/>
                </a:moveTo>
                <a:lnTo>
                  <a:pt x="177812" y="1283748"/>
                </a:lnTo>
                <a:lnTo>
                  <a:pt x="185349" y="1284889"/>
                </a:lnTo>
                <a:lnTo>
                  <a:pt x="185792" y="1284182"/>
                </a:lnTo>
                <a:lnTo>
                  <a:pt x="185804" y="1284163"/>
                </a:lnTo>
                <a:close/>
                <a:moveTo>
                  <a:pt x="296086" y="1281807"/>
                </a:moveTo>
                <a:lnTo>
                  <a:pt x="288583" y="1285125"/>
                </a:lnTo>
                <a:lnTo>
                  <a:pt x="273375" y="1293333"/>
                </a:lnTo>
                <a:lnTo>
                  <a:pt x="271441" y="1295052"/>
                </a:lnTo>
                <a:lnTo>
                  <a:pt x="271179" y="1295285"/>
                </a:lnTo>
                <a:lnTo>
                  <a:pt x="270714" y="1295697"/>
                </a:lnTo>
                <a:close/>
                <a:moveTo>
                  <a:pt x="318605" y="1281791"/>
                </a:moveTo>
                <a:lnTo>
                  <a:pt x="312223" y="1285213"/>
                </a:lnTo>
                <a:lnTo>
                  <a:pt x="306381" y="1288345"/>
                </a:lnTo>
                <a:lnTo>
                  <a:pt x="301888" y="1291031"/>
                </a:lnTo>
                <a:lnTo>
                  <a:pt x="313157" y="1285165"/>
                </a:lnTo>
                <a:close/>
                <a:moveTo>
                  <a:pt x="100168" y="1281541"/>
                </a:moveTo>
                <a:lnTo>
                  <a:pt x="100123" y="1281774"/>
                </a:lnTo>
                <a:lnTo>
                  <a:pt x="100096" y="1281912"/>
                </a:lnTo>
                <a:lnTo>
                  <a:pt x="100086" y="1281964"/>
                </a:lnTo>
                <a:lnTo>
                  <a:pt x="102633" y="1283627"/>
                </a:lnTo>
                <a:lnTo>
                  <a:pt x="102758" y="1283107"/>
                </a:lnTo>
                <a:close/>
                <a:moveTo>
                  <a:pt x="166625" y="1281538"/>
                </a:moveTo>
                <a:lnTo>
                  <a:pt x="166350" y="1282014"/>
                </a:lnTo>
                <a:lnTo>
                  <a:pt x="173899" y="1283156"/>
                </a:lnTo>
                <a:lnTo>
                  <a:pt x="174275" y="1282585"/>
                </a:lnTo>
                <a:lnTo>
                  <a:pt x="171423" y="1282195"/>
                </a:lnTo>
                <a:close/>
                <a:moveTo>
                  <a:pt x="213400" y="1281050"/>
                </a:moveTo>
                <a:lnTo>
                  <a:pt x="211285" y="1281089"/>
                </a:lnTo>
                <a:lnTo>
                  <a:pt x="213044" y="1281304"/>
                </a:lnTo>
                <a:lnTo>
                  <a:pt x="213150" y="1281317"/>
                </a:lnTo>
                <a:lnTo>
                  <a:pt x="213196" y="1281323"/>
                </a:lnTo>
                <a:close/>
                <a:moveTo>
                  <a:pt x="223323" y="1280865"/>
                </a:moveTo>
                <a:lnTo>
                  <a:pt x="219304" y="1280940"/>
                </a:lnTo>
                <a:lnTo>
                  <a:pt x="218548" y="1281976"/>
                </a:lnTo>
                <a:lnTo>
                  <a:pt x="219612" y="1282105"/>
                </a:lnTo>
                <a:close/>
                <a:moveTo>
                  <a:pt x="108495" y="1280698"/>
                </a:moveTo>
                <a:lnTo>
                  <a:pt x="108414" y="1281029"/>
                </a:lnTo>
                <a:lnTo>
                  <a:pt x="108389" y="1281135"/>
                </a:lnTo>
                <a:lnTo>
                  <a:pt x="109729" y="1281940"/>
                </a:lnTo>
                <a:lnTo>
                  <a:pt x="111114" y="1282771"/>
                </a:lnTo>
                <a:lnTo>
                  <a:pt x="111271" y="1282239"/>
                </a:lnTo>
                <a:close/>
                <a:moveTo>
                  <a:pt x="156280" y="1280122"/>
                </a:moveTo>
                <a:lnTo>
                  <a:pt x="156278" y="1280125"/>
                </a:lnTo>
                <a:lnTo>
                  <a:pt x="156109" y="1280464"/>
                </a:lnTo>
                <a:lnTo>
                  <a:pt x="162681" y="1281459"/>
                </a:lnTo>
                <a:lnTo>
                  <a:pt x="162692" y="1281438"/>
                </a:lnTo>
                <a:lnTo>
                  <a:pt x="162921" y="1281031"/>
                </a:lnTo>
                <a:close/>
                <a:moveTo>
                  <a:pt x="78925" y="1279875"/>
                </a:moveTo>
                <a:lnTo>
                  <a:pt x="78908" y="1280237"/>
                </a:lnTo>
                <a:lnTo>
                  <a:pt x="78905" y="1280297"/>
                </a:lnTo>
                <a:lnTo>
                  <a:pt x="80480" y="1281412"/>
                </a:lnTo>
                <a:lnTo>
                  <a:pt x="80524" y="1280967"/>
                </a:lnTo>
                <a:lnTo>
                  <a:pt x="80509" y="1280957"/>
                </a:lnTo>
                <a:close/>
                <a:moveTo>
                  <a:pt x="146592" y="1278796"/>
                </a:moveTo>
                <a:lnTo>
                  <a:pt x="146497" y="1279010"/>
                </a:lnTo>
                <a:lnTo>
                  <a:pt x="152590" y="1279932"/>
                </a:lnTo>
                <a:lnTo>
                  <a:pt x="152625" y="1279867"/>
                </a:lnTo>
                <a:lnTo>
                  <a:pt x="152747" y="1279638"/>
                </a:lnTo>
                <a:close/>
                <a:moveTo>
                  <a:pt x="229880" y="1278501"/>
                </a:moveTo>
                <a:lnTo>
                  <a:pt x="223462" y="1280819"/>
                </a:lnTo>
                <a:lnTo>
                  <a:pt x="229007" y="1278966"/>
                </a:lnTo>
                <a:lnTo>
                  <a:pt x="229686" y="1278739"/>
                </a:lnTo>
                <a:lnTo>
                  <a:pt x="229863" y="1278523"/>
                </a:lnTo>
                <a:close/>
                <a:moveTo>
                  <a:pt x="386271" y="1278192"/>
                </a:moveTo>
                <a:lnTo>
                  <a:pt x="380601" y="1281915"/>
                </a:lnTo>
                <a:lnTo>
                  <a:pt x="355812" y="1299163"/>
                </a:lnTo>
                <a:lnTo>
                  <a:pt x="340863" y="1308009"/>
                </a:lnTo>
                <a:lnTo>
                  <a:pt x="331921" y="1313881"/>
                </a:lnTo>
                <a:lnTo>
                  <a:pt x="322339" y="1318970"/>
                </a:lnTo>
                <a:lnTo>
                  <a:pt x="314652" y="1323518"/>
                </a:lnTo>
                <a:lnTo>
                  <a:pt x="309573" y="1326524"/>
                </a:lnTo>
                <a:lnTo>
                  <a:pt x="297961" y="1332269"/>
                </a:lnTo>
                <a:lnTo>
                  <a:pt x="291413" y="1335508"/>
                </a:lnTo>
                <a:lnTo>
                  <a:pt x="283974" y="1340917"/>
                </a:lnTo>
                <a:lnTo>
                  <a:pt x="289885" y="1338043"/>
                </a:lnTo>
                <a:lnTo>
                  <a:pt x="350442" y="1304046"/>
                </a:lnTo>
                <a:lnTo>
                  <a:pt x="350459" y="1304036"/>
                </a:lnTo>
                <a:lnTo>
                  <a:pt x="350462" y="1304034"/>
                </a:lnTo>
                <a:lnTo>
                  <a:pt x="350484" y="1304019"/>
                </a:lnTo>
                <a:lnTo>
                  <a:pt x="384621" y="1279428"/>
                </a:lnTo>
                <a:lnTo>
                  <a:pt x="385313" y="1278909"/>
                </a:lnTo>
                <a:lnTo>
                  <a:pt x="385832" y="1278521"/>
                </a:lnTo>
                <a:close/>
                <a:moveTo>
                  <a:pt x="248089" y="1277625"/>
                </a:moveTo>
                <a:lnTo>
                  <a:pt x="231017" y="1283423"/>
                </a:lnTo>
                <a:lnTo>
                  <a:pt x="229488" y="1285292"/>
                </a:lnTo>
                <a:lnTo>
                  <a:pt x="239359" y="1282136"/>
                </a:lnTo>
                <a:lnTo>
                  <a:pt x="245779" y="1280083"/>
                </a:lnTo>
                <a:close/>
                <a:moveTo>
                  <a:pt x="281118" y="1277516"/>
                </a:moveTo>
                <a:lnTo>
                  <a:pt x="278608" y="1278367"/>
                </a:lnTo>
                <a:lnTo>
                  <a:pt x="271181" y="1282380"/>
                </a:lnTo>
                <a:lnTo>
                  <a:pt x="263074" y="1285950"/>
                </a:lnTo>
                <a:lnTo>
                  <a:pt x="262648" y="1286362"/>
                </a:lnTo>
                <a:lnTo>
                  <a:pt x="262267" y="1286730"/>
                </a:lnTo>
                <a:lnTo>
                  <a:pt x="260380" y="1288554"/>
                </a:lnTo>
                <a:lnTo>
                  <a:pt x="265665" y="1286379"/>
                </a:lnTo>
                <a:close/>
                <a:moveTo>
                  <a:pt x="137609" y="1277296"/>
                </a:moveTo>
                <a:lnTo>
                  <a:pt x="137474" y="1277645"/>
                </a:lnTo>
                <a:lnTo>
                  <a:pt x="142176" y="1278356"/>
                </a:lnTo>
                <a:lnTo>
                  <a:pt x="142221" y="1278252"/>
                </a:lnTo>
                <a:lnTo>
                  <a:pt x="142244" y="1278201"/>
                </a:lnTo>
                <a:lnTo>
                  <a:pt x="138535" y="1277693"/>
                </a:lnTo>
                <a:close/>
                <a:moveTo>
                  <a:pt x="93015" y="1277214"/>
                </a:moveTo>
                <a:lnTo>
                  <a:pt x="93001" y="1277312"/>
                </a:lnTo>
                <a:lnTo>
                  <a:pt x="92998" y="1277333"/>
                </a:lnTo>
                <a:lnTo>
                  <a:pt x="92997" y="1277338"/>
                </a:lnTo>
                <a:lnTo>
                  <a:pt x="94840" y="1278540"/>
                </a:lnTo>
                <a:lnTo>
                  <a:pt x="95535" y="1278994"/>
                </a:lnTo>
                <a:lnTo>
                  <a:pt x="95753" y="1279137"/>
                </a:lnTo>
                <a:lnTo>
                  <a:pt x="95798" y="1278902"/>
                </a:lnTo>
                <a:lnTo>
                  <a:pt x="95799" y="1278898"/>
                </a:lnTo>
                <a:lnTo>
                  <a:pt x="94554" y="1278145"/>
                </a:lnTo>
                <a:close/>
                <a:moveTo>
                  <a:pt x="101122" y="1276605"/>
                </a:moveTo>
                <a:lnTo>
                  <a:pt x="101093" y="1276754"/>
                </a:lnTo>
                <a:lnTo>
                  <a:pt x="103879" y="1278427"/>
                </a:lnTo>
                <a:lnTo>
                  <a:pt x="103941" y="1278170"/>
                </a:lnTo>
                <a:close/>
                <a:moveTo>
                  <a:pt x="361368" y="1276000"/>
                </a:moveTo>
                <a:lnTo>
                  <a:pt x="347250" y="1284729"/>
                </a:lnTo>
                <a:lnTo>
                  <a:pt x="347210" y="1284758"/>
                </a:lnTo>
                <a:lnTo>
                  <a:pt x="345717" y="1285826"/>
                </a:lnTo>
                <a:lnTo>
                  <a:pt x="350704" y="1282777"/>
                </a:lnTo>
                <a:lnTo>
                  <a:pt x="358749" y="1277857"/>
                </a:lnTo>
                <a:lnTo>
                  <a:pt x="360066" y="1276923"/>
                </a:lnTo>
                <a:lnTo>
                  <a:pt x="360690" y="1276481"/>
                </a:lnTo>
                <a:close/>
                <a:moveTo>
                  <a:pt x="271179" y="1275935"/>
                </a:moveTo>
                <a:lnTo>
                  <a:pt x="249493" y="1282812"/>
                </a:lnTo>
                <a:lnTo>
                  <a:pt x="249396" y="1282915"/>
                </a:lnTo>
                <a:lnTo>
                  <a:pt x="249192" y="1283131"/>
                </a:lnTo>
                <a:lnTo>
                  <a:pt x="269112" y="1277141"/>
                </a:lnTo>
                <a:close/>
                <a:moveTo>
                  <a:pt x="218279" y="1274520"/>
                </a:moveTo>
                <a:lnTo>
                  <a:pt x="214799" y="1274624"/>
                </a:lnTo>
                <a:lnTo>
                  <a:pt x="211586" y="1274721"/>
                </a:lnTo>
                <a:lnTo>
                  <a:pt x="212346" y="1274790"/>
                </a:lnTo>
                <a:lnTo>
                  <a:pt x="217159" y="1275226"/>
                </a:lnTo>
                <a:lnTo>
                  <a:pt x="217714" y="1275277"/>
                </a:lnTo>
                <a:close/>
                <a:moveTo>
                  <a:pt x="1235384" y="1274255"/>
                </a:moveTo>
                <a:lnTo>
                  <a:pt x="1237346" y="1282104"/>
                </a:lnTo>
                <a:lnTo>
                  <a:pt x="1242599" y="1294146"/>
                </a:lnTo>
                <a:lnTo>
                  <a:pt x="1237897" y="1282242"/>
                </a:lnTo>
                <a:close/>
                <a:moveTo>
                  <a:pt x="227199" y="1274252"/>
                </a:moveTo>
                <a:lnTo>
                  <a:pt x="224113" y="1274345"/>
                </a:lnTo>
                <a:lnTo>
                  <a:pt x="223789" y="1274790"/>
                </a:lnTo>
                <a:lnTo>
                  <a:pt x="223088" y="1275751"/>
                </a:lnTo>
                <a:lnTo>
                  <a:pt x="223902" y="1275454"/>
                </a:lnTo>
                <a:close/>
                <a:moveTo>
                  <a:pt x="128437" y="1273369"/>
                </a:moveTo>
                <a:lnTo>
                  <a:pt x="128380" y="1273536"/>
                </a:lnTo>
                <a:lnTo>
                  <a:pt x="133516" y="1275964"/>
                </a:lnTo>
                <a:lnTo>
                  <a:pt x="133639" y="1275597"/>
                </a:lnTo>
                <a:lnTo>
                  <a:pt x="130655" y="1274319"/>
                </a:lnTo>
                <a:lnTo>
                  <a:pt x="130314" y="1274173"/>
                </a:lnTo>
                <a:close/>
                <a:moveTo>
                  <a:pt x="271925" y="1271724"/>
                </a:moveTo>
                <a:lnTo>
                  <a:pt x="256426" y="1275486"/>
                </a:lnTo>
                <a:lnTo>
                  <a:pt x="254807" y="1277197"/>
                </a:lnTo>
                <a:lnTo>
                  <a:pt x="257391" y="1276371"/>
                </a:lnTo>
                <a:close/>
                <a:moveTo>
                  <a:pt x="124103" y="1271514"/>
                </a:moveTo>
                <a:lnTo>
                  <a:pt x="124489" y="1271697"/>
                </a:lnTo>
                <a:lnTo>
                  <a:pt x="124491" y="1271691"/>
                </a:lnTo>
                <a:lnTo>
                  <a:pt x="124495" y="1271682"/>
                </a:lnTo>
                <a:lnTo>
                  <a:pt x="124406" y="1271644"/>
                </a:lnTo>
                <a:close/>
                <a:moveTo>
                  <a:pt x="236808" y="1270654"/>
                </a:moveTo>
                <a:lnTo>
                  <a:pt x="232001" y="1272502"/>
                </a:lnTo>
                <a:lnTo>
                  <a:pt x="236682" y="1270796"/>
                </a:lnTo>
                <a:close/>
                <a:moveTo>
                  <a:pt x="307118" y="1268704"/>
                </a:moveTo>
                <a:lnTo>
                  <a:pt x="306974" y="1268753"/>
                </a:lnTo>
                <a:lnTo>
                  <a:pt x="305388" y="1269290"/>
                </a:lnTo>
                <a:lnTo>
                  <a:pt x="304285" y="1269664"/>
                </a:lnTo>
                <a:lnTo>
                  <a:pt x="270479" y="1289190"/>
                </a:lnTo>
                <a:lnTo>
                  <a:pt x="290915" y="1277763"/>
                </a:lnTo>
                <a:close/>
                <a:moveTo>
                  <a:pt x="141453" y="1267411"/>
                </a:moveTo>
                <a:lnTo>
                  <a:pt x="141390" y="1267573"/>
                </a:lnTo>
                <a:lnTo>
                  <a:pt x="144051" y="1268593"/>
                </a:lnTo>
                <a:lnTo>
                  <a:pt x="145129" y="1268691"/>
                </a:lnTo>
                <a:close/>
                <a:moveTo>
                  <a:pt x="224336" y="1266779"/>
                </a:moveTo>
                <a:lnTo>
                  <a:pt x="214591" y="1267475"/>
                </a:lnTo>
                <a:lnTo>
                  <a:pt x="214190" y="1268069"/>
                </a:lnTo>
                <a:lnTo>
                  <a:pt x="214135" y="1268150"/>
                </a:lnTo>
                <a:lnTo>
                  <a:pt x="214094" y="1268211"/>
                </a:lnTo>
                <a:lnTo>
                  <a:pt x="222741" y="1268724"/>
                </a:lnTo>
                <a:close/>
                <a:moveTo>
                  <a:pt x="248421" y="1266517"/>
                </a:moveTo>
                <a:lnTo>
                  <a:pt x="247042" y="1266717"/>
                </a:lnTo>
                <a:lnTo>
                  <a:pt x="245048" y="1267484"/>
                </a:lnTo>
                <a:lnTo>
                  <a:pt x="244704" y="1267872"/>
                </a:lnTo>
                <a:close/>
                <a:moveTo>
                  <a:pt x="136157" y="1265567"/>
                </a:moveTo>
                <a:lnTo>
                  <a:pt x="136275" y="1265612"/>
                </a:lnTo>
                <a:lnTo>
                  <a:pt x="136902" y="1265853"/>
                </a:lnTo>
                <a:lnTo>
                  <a:pt x="136910" y="1265829"/>
                </a:lnTo>
                <a:close/>
                <a:moveTo>
                  <a:pt x="1352309" y="1264729"/>
                </a:moveTo>
                <a:lnTo>
                  <a:pt x="1365028" y="1268593"/>
                </a:lnTo>
                <a:cubicBezTo>
                  <a:pt x="1374267" y="1270937"/>
                  <a:pt x="1380334" y="1272454"/>
                  <a:pt x="1381713" y="1277556"/>
                </a:cubicBezTo>
                <a:cubicBezTo>
                  <a:pt x="1385078" y="1291139"/>
                  <a:pt x="1387339" y="1304973"/>
                  <a:pt x="1388469" y="1318921"/>
                </a:cubicBezTo>
                <a:cubicBezTo>
                  <a:pt x="1389725" y="1332157"/>
                  <a:pt x="1391654" y="1345320"/>
                  <a:pt x="1394260" y="1358357"/>
                </a:cubicBezTo>
                <a:lnTo>
                  <a:pt x="1427239" y="1457292"/>
                </a:lnTo>
                <a:lnTo>
                  <a:pt x="1397432" y="1357803"/>
                </a:lnTo>
                <a:cubicBezTo>
                  <a:pt x="1394854" y="1344132"/>
                  <a:pt x="1393102" y="1330319"/>
                  <a:pt x="1392193" y="1316438"/>
                </a:cubicBezTo>
                <a:cubicBezTo>
                  <a:pt x="1391310" y="1302506"/>
                  <a:pt x="1389269" y="1288672"/>
                  <a:pt x="1386126" y="1275072"/>
                </a:cubicBezTo>
                <a:cubicBezTo>
                  <a:pt x="1386126" y="1273005"/>
                  <a:pt x="1379782" y="1271763"/>
                  <a:pt x="1373164" y="1270385"/>
                </a:cubicBezTo>
                <a:close/>
                <a:moveTo>
                  <a:pt x="366742" y="1264600"/>
                </a:moveTo>
                <a:lnTo>
                  <a:pt x="366688" y="1264640"/>
                </a:lnTo>
                <a:lnTo>
                  <a:pt x="366638" y="1264676"/>
                </a:lnTo>
                <a:lnTo>
                  <a:pt x="352052" y="1273861"/>
                </a:lnTo>
                <a:lnTo>
                  <a:pt x="343342" y="1279852"/>
                </a:lnTo>
                <a:lnTo>
                  <a:pt x="333989" y="1285235"/>
                </a:lnTo>
                <a:lnTo>
                  <a:pt x="330348" y="1287528"/>
                </a:lnTo>
                <a:lnTo>
                  <a:pt x="321535" y="1293078"/>
                </a:lnTo>
                <a:lnTo>
                  <a:pt x="311775" y="1298021"/>
                </a:lnTo>
                <a:lnTo>
                  <a:pt x="293887" y="1308317"/>
                </a:lnTo>
                <a:lnTo>
                  <a:pt x="293858" y="1308338"/>
                </a:lnTo>
                <a:lnTo>
                  <a:pt x="298366" y="1306110"/>
                </a:lnTo>
                <a:lnTo>
                  <a:pt x="307168" y="1301759"/>
                </a:lnTo>
                <a:lnTo>
                  <a:pt x="357248" y="1271749"/>
                </a:lnTo>
                <a:lnTo>
                  <a:pt x="364528" y="1266525"/>
                </a:lnTo>
                <a:close/>
                <a:moveTo>
                  <a:pt x="1372811" y="1264522"/>
                </a:moveTo>
                <a:lnTo>
                  <a:pt x="1373578" y="1264732"/>
                </a:lnTo>
                <a:cubicBezTo>
                  <a:pt x="1382817" y="1266524"/>
                  <a:pt x="1388884" y="1267902"/>
                  <a:pt x="1390124" y="1272728"/>
                </a:cubicBezTo>
                <a:cubicBezTo>
                  <a:pt x="1393391" y="1286731"/>
                  <a:pt x="1395460" y="1300984"/>
                  <a:pt x="1396329" y="1315335"/>
                </a:cubicBezTo>
                <a:cubicBezTo>
                  <a:pt x="1397267" y="1328886"/>
                  <a:pt x="1398976" y="1342375"/>
                  <a:pt x="1401430" y="1355736"/>
                </a:cubicBezTo>
                <a:lnTo>
                  <a:pt x="1434153" y="1463404"/>
                </a:lnTo>
                <a:lnTo>
                  <a:pt x="1434708" y="1463366"/>
                </a:lnTo>
                <a:lnTo>
                  <a:pt x="1404878" y="1354218"/>
                </a:lnTo>
                <a:cubicBezTo>
                  <a:pt x="1402630" y="1340520"/>
                  <a:pt x="1401113" y="1326713"/>
                  <a:pt x="1400327" y="1312852"/>
                </a:cubicBezTo>
                <a:cubicBezTo>
                  <a:pt x="1399748" y="1298523"/>
                  <a:pt x="1397942" y="1284270"/>
                  <a:pt x="1394950" y="1270245"/>
                </a:cubicBezTo>
                <a:cubicBezTo>
                  <a:pt x="1394950" y="1268591"/>
                  <a:pt x="1388332" y="1267625"/>
                  <a:pt x="1382265" y="1266661"/>
                </a:cubicBezTo>
                <a:close/>
                <a:moveTo>
                  <a:pt x="305372" y="1263606"/>
                </a:moveTo>
                <a:lnTo>
                  <a:pt x="305068" y="1263679"/>
                </a:lnTo>
                <a:lnTo>
                  <a:pt x="304855" y="1263731"/>
                </a:lnTo>
                <a:lnTo>
                  <a:pt x="299619" y="1266906"/>
                </a:lnTo>
                <a:close/>
                <a:moveTo>
                  <a:pt x="277457" y="1262298"/>
                </a:moveTo>
                <a:lnTo>
                  <a:pt x="272945" y="1262953"/>
                </a:lnTo>
                <a:lnTo>
                  <a:pt x="268377" y="1264602"/>
                </a:lnTo>
                <a:lnTo>
                  <a:pt x="237807" y="1275639"/>
                </a:lnTo>
                <a:lnTo>
                  <a:pt x="237320" y="1276188"/>
                </a:lnTo>
                <a:lnTo>
                  <a:pt x="275730" y="1263353"/>
                </a:lnTo>
                <a:close/>
                <a:moveTo>
                  <a:pt x="228824" y="1261304"/>
                </a:moveTo>
                <a:lnTo>
                  <a:pt x="228272" y="1261336"/>
                </a:lnTo>
                <a:lnTo>
                  <a:pt x="218640" y="1261886"/>
                </a:lnTo>
                <a:lnTo>
                  <a:pt x="218565" y="1261985"/>
                </a:lnTo>
                <a:lnTo>
                  <a:pt x="218423" y="1262172"/>
                </a:lnTo>
                <a:lnTo>
                  <a:pt x="218908" y="1262186"/>
                </a:lnTo>
                <a:lnTo>
                  <a:pt x="223509" y="1262315"/>
                </a:lnTo>
                <a:lnTo>
                  <a:pt x="227895" y="1262438"/>
                </a:lnTo>
                <a:lnTo>
                  <a:pt x="227909" y="1262420"/>
                </a:lnTo>
                <a:lnTo>
                  <a:pt x="228414" y="1261804"/>
                </a:lnTo>
                <a:close/>
                <a:moveTo>
                  <a:pt x="292025" y="1260181"/>
                </a:moveTo>
                <a:lnTo>
                  <a:pt x="291967" y="1260189"/>
                </a:lnTo>
                <a:lnTo>
                  <a:pt x="291836" y="1260208"/>
                </a:lnTo>
                <a:lnTo>
                  <a:pt x="290080" y="1260463"/>
                </a:lnTo>
                <a:lnTo>
                  <a:pt x="285978" y="1262837"/>
                </a:lnTo>
                <a:lnTo>
                  <a:pt x="284291" y="1263813"/>
                </a:lnTo>
                <a:lnTo>
                  <a:pt x="284717" y="1263709"/>
                </a:lnTo>
                <a:lnTo>
                  <a:pt x="287078" y="1263131"/>
                </a:lnTo>
                <a:close/>
                <a:moveTo>
                  <a:pt x="254181" y="1258655"/>
                </a:moveTo>
                <a:lnTo>
                  <a:pt x="249977" y="1258823"/>
                </a:lnTo>
                <a:lnTo>
                  <a:pt x="231746" y="1266249"/>
                </a:lnTo>
                <a:lnTo>
                  <a:pt x="230791" y="1266317"/>
                </a:lnTo>
                <a:lnTo>
                  <a:pt x="230407" y="1266769"/>
                </a:lnTo>
                <a:lnTo>
                  <a:pt x="229016" y="1268407"/>
                </a:lnTo>
                <a:lnTo>
                  <a:pt x="229027" y="1268402"/>
                </a:lnTo>
                <a:lnTo>
                  <a:pt x="243880" y="1262647"/>
                </a:lnTo>
                <a:lnTo>
                  <a:pt x="243880" y="1261697"/>
                </a:lnTo>
                <a:lnTo>
                  <a:pt x="245120" y="1261697"/>
                </a:lnTo>
                <a:lnTo>
                  <a:pt x="247035" y="1261424"/>
                </a:lnTo>
                <a:lnTo>
                  <a:pt x="248439" y="1260880"/>
                </a:lnTo>
                <a:close/>
                <a:moveTo>
                  <a:pt x="1371539" y="1258016"/>
                </a:moveTo>
                <a:lnTo>
                  <a:pt x="1382954" y="1260594"/>
                </a:lnTo>
                <a:cubicBezTo>
                  <a:pt x="1392467" y="1262110"/>
                  <a:pt x="1398120" y="1263075"/>
                  <a:pt x="1399362" y="1267764"/>
                </a:cubicBezTo>
                <a:cubicBezTo>
                  <a:pt x="1402465" y="1282052"/>
                  <a:pt x="1404312" y="1296586"/>
                  <a:pt x="1404878" y="1311197"/>
                </a:cubicBezTo>
                <a:cubicBezTo>
                  <a:pt x="1405649" y="1325058"/>
                  <a:pt x="1407167" y="1338867"/>
                  <a:pt x="1409428" y="1352563"/>
                </a:cubicBezTo>
                <a:lnTo>
                  <a:pt x="1438734" y="1458246"/>
                </a:lnTo>
                <a:lnTo>
                  <a:pt x="1412323" y="1350359"/>
                </a:lnTo>
                <a:cubicBezTo>
                  <a:pt x="1410241" y="1336236"/>
                  <a:pt x="1408903" y="1322015"/>
                  <a:pt x="1408324" y="1307751"/>
                </a:cubicBezTo>
                <a:cubicBezTo>
                  <a:pt x="1408048" y="1293208"/>
                  <a:pt x="1406476" y="1278722"/>
                  <a:pt x="1403635" y="1264456"/>
                </a:cubicBezTo>
                <a:cubicBezTo>
                  <a:pt x="1403635" y="1263215"/>
                  <a:pt x="1396465" y="1262387"/>
                  <a:pt x="1391502" y="1261698"/>
                </a:cubicBezTo>
                <a:close/>
                <a:moveTo>
                  <a:pt x="271262" y="1257972"/>
                </a:moveTo>
                <a:lnTo>
                  <a:pt x="269890" y="1258027"/>
                </a:lnTo>
                <a:lnTo>
                  <a:pt x="269607" y="1258038"/>
                </a:lnTo>
                <a:lnTo>
                  <a:pt x="269548" y="1258061"/>
                </a:lnTo>
                <a:lnTo>
                  <a:pt x="268909" y="1258307"/>
                </a:lnTo>
                <a:lnTo>
                  <a:pt x="270278" y="1258112"/>
                </a:lnTo>
                <a:close/>
                <a:moveTo>
                  <a:pt x="217018" y="1255877"/>
                </a:moveTo>
                <a:lnTo>
                  <a:pt x="209108" y="1256439"/>
                </a:lnTo>
                <a:lnTo>
                  <a:pt x="209101" y="1256449"/>
                </a:lnTo>
                <a:lnTo>
                  <a:pt x="209097" y="1256454"/>
                </a:lnTo>
                <a:lnTo>
                  <a:pt x="209095" y="1256457"/>
                </a:lnTo>
                <a:lnTo>
                  <a:pt x="216586" y="1256457"/>
                </a:lnTo>
                <a:lnTo>
                  <a:pt x="216862" y="1256087"/>
                </a:lnTo>
                <a:close/>
                <a:moveTo>
                  <a:pt x="234188" y="1254656"/>
                </a:moveTo>
                <a:lnTo>
                  <a:pt x="223561" y="1255412"/>
                </a:lnTo>
                <a:lnTo>
                  <a:pt x="222767" y="1256457"/>
                </a:lnTo>
                <a:lnTo>
                  <a:pt x="232798" y="1256457"/>
                </a:lnTo>
                <a:lnTo>
                  <a:pt x="233815" y="1255217"/>
                </a:lnTo>
                <a:close/>
                <a:moveTo>
                  <a:pt x="254183" y="1253104"/>
                </a:moveTo>
                <a:lnTo>
                  <a:pt x="253584" y="1253366"/>
                </a:lnTo>
                <a:lnTo>
                  <a:pt x="253639" y="1253365"/>
                </a:lnTo>
                <a:lnTo>
                  <a:pt x="253682" y="1253363"/>
                </a:lnTo>
                <a:lnTo>
                  <a:pt x="254166" y="1253167"/>
                </a:lnTo>
                <a:lnTo>
                  <a:pt x="254303" y="1253112"/>
                </a:lnTo>
                <a:close/>
                <a:moveTo>
                  <a:pt x="333457" y="1252815"/>
                </a:moveTo>
                <a:lnTo>
                  <a:pt x="322021" y="1259420"/>
                </a:lnTo>
                <a:lnTo>
                  <a:pt x="323025" y="1259077"/>
                </a:lnTo>
                <a:close/>
                <a:moveTo>
                  <a:pt x="1339270" y="1252555"/>
                </a:moveTo>
                <a:lnTo>
                  <a:pt x="1349861" y="1258251"/>
                </a:lnTo>
                <a:lnTo>
                  <a:pt x="1352386" y="1258941"/>
                </a:lnTo>
                <a:lnTo>
                  <a:pt x="1346288" y="1255972"/>
                </a:lnTo>
                <a:lnTo>
                  <a:pt x="1341454" y="1253618"/>
                </a:lnTo>
                <a:close/>
                <a:moveTo>
                  <a:pt x="243826" y="1252447"/>
                </a:moveTo>
                <a:lnTo>
                  <a:pt x="241258" y="1253621"/>
                </a:lnTo>
                <a:lnTo>
                  <a:pt x="240935" y="1253769"/>
                </a:lnTo>
                <a:lnTo>
                  <a:pt x="240840" y="1253812"/>
                </a:lnTo>
                <a:lnTo>
                  <a:pt x="241216" y="1253799"/>
                </a:lnTo>
                <a:lnTo>
                  <a:pt x="241273" y="1253797"/>
                </a:lnTo>
                <a:lnTo>
                  <a:pt x="241420" y="1253792"/>
                </a:lnTo>
                <a:lnTo>
                  <a:pt x="243250" y="1252991"/>
                </a:lnTo>
                <a:lnTo>
                  <a:pt x="244409" y="1252484"/>
                </a:lnTo>
                <a:close/>
                <a:moveTo>
                  <a:pt x="1233956" y="1251636"/>
                </a:moveTo>
                <a:lnTo>
                  <a:pt x="1242586" y="1279070"/>
                </a:lnTo>
                <a:cubicBezTo>
                  <a:pt x="1246447" y="1289963"/>
                  <a:pt x="1249894" y="1298788"/>
                  <a:pt x="1253479" y="1306647"/>
                </a:cubicBezTo>
                <a:cubicBezTo>
                  <a:pt x="1256098" y="1312852"/>
                  <a:pt x="1258856" y="1318644"/>
                  <a:pt x="1261476" y="1324297"/>
                </a:cubicBezTo>
                <a:cubicBezTo>
                  <a:pt x="1264096" y="1329950"/>
                  <a:pt x="1266991" y="1336155"/>
                  <a:pt x="1269473" y="1341946"/>
                </a:cubicBezTo>
                <a:cubicBezTo>
                  <a:pt x="1277704" y="1362326"/>
                  <a:pt x="1287286" y="1382139"/>
                  <a:pt x="1298154" y="1401238"/>
                </a:cubicBezTo>
                <a:cubicBezTo>
                  <a:pt x="1306358" y="1415026"/>
                  <a:pt x="1314347" y="1426117"/>
                  <a:pt x="1321719" y="1435000"/>
                </a:cubicBezTo>
                <a:lnTo>
                  <a:pt x="1329313" y="1442840"/>
                </a:lnTo>
                <a:lnTo>
                  <a:pt x="1337436" y="1451226"/>
                </a:lnTo>
                <a:lnTo>
                  <a:pt x="1339113" y="1452114"/>
                </a:lnTo>
                <a:lnTo>
                  <a:pt x="1339950" y="1452371"/>
                </a:lnTo>
                <a:lnTo>
                  <a:pt x="1300636" y="1401239"/>
                </a:lnTo>
                <a:cubicBezTo>
                  <a:pt x="1290337" y="1381203"/>
                  <a:pt x="1281132" y="1360631"/>
                  <a:pt x="1273058" y="1339603"/>
                </a:cubicBezTo>
                <a:cubicBezTo>
                  <a:pt x="1269994" y="1332658"/>
                  <a:pt x="1266541" y="1325890"/>
                  <a:pt x="1262717" y="1319334"/>
                </a:cubicBezTo>
                <a:cubicBezTo>
                  <a:pt x="1260373" y="1315198"/>
                  <a:pt x="1257890" y="1310923"/>
                  <a:pt x="1255547" y="1305545"/>
                </a:cubicBezTo>
                <a:cubicBezTo>
                  <a:pt x="1251272" y="1297272"/>
                  <a:pt x="1247550" y="1288310"/>
                  <a:pt x="1243550" y="1278796"/>
                </a:cubicBezTo>
                <a:lnTo>
                  <a:pt x="1243550" y="1278107"/>
                </a:lnTo>
                <a:close/>
                <a:moveTo>
                  <a:pt x="1326141" y="1251628"/>
                </a:moveTo>
                <a:lnTo>
                  <a:pt x="1343243" y="1261975"/>
                </a:lnTo>
                <a:lnTo>
                  <a:pt x="1348261" y="1263499"/>
                </a:lnTo>
                <a:lnTo>
                  <a:pt x="1345712" y="1262132"/>
                </a:lnTo>
                <a:close/>
                <a:moveTo>
                  <a:pt x="404558" y="1251143"/>
                </a:moveTo>
                <a:lnTo>
                  <a:pt x="401246" y="1253493"/>
                </a:lnTo>
                <a:lnTo>
                  <a:pt x="391351" y="1260732"/>
                </a:lnTo>
                <a:lnTo>
                  <a:pt x="389034" y="1262289"/>
                </a:lnTo>
                <a:lnTo>
                  <a:pt x="388665" y="1262635"/>
                </a:lnTo>
                <a:lnTo>
                  <a:pt x="388363" y="1262918"/>
                </a:lnTo>
                <a:lnTo>
                  <a:pt x="391351" y="1260732"/>
                </a:lnTo>
                <a:lnTo>
                  <a:pt x="399132" y="1255498"/>
                </a:lnTo>
                <a:close/>
                <a:moveTo>
                  <a:pt x="1412561" y="1249051"/>
                </a:moveTo>
                <a:lnTo>
                  <a:pt x="1425286" y="1252459"/>
                </a:lnTo>
                <a:lnTo>
                  <a:pt x="1425286" y="1253287"/>
                </a:lnTo>
                <a:lnTo>
                  <a:pt x="1425286" y="1260181"/>
                </a:lnTo>
                <a:cubicBezTo>
                  <a:pt x="1426250" y="1283897"/>
                  <a:pt x="1427353" y="1313543"/>
                  <a:pt x="1431351" y="1342912"/>
                </a:cubicBezTo>
                <a:lnTo>
                  <a:pt x="1455594" y="1462227"/>
                </a:lnTo>
                <a:lnTo>
                  <a:pt x="1456861" y="1462046"/>
                </a:lnTo>
                <a:cubicBezTo>
                  <a:pt x="1446823" y="1421908"/>
                  <a:pt x="1439184" y="1381203"/>
                  <a:pt x="1433972" y="1340155"/>
                </a:cubicBezTo>
                <a:cubicBezTo>
                  <a:pt x="1430249" y="1307751"/>
                  <a:pt x="1429560" y="1274659"/>
                  <a:pt x="1429007" y="1250391"/>
                </a:cubicBezTo>
                <a:lnTo>
                  <a:pt x="1429007" y="1249564"/>
                </a:lnTo>
                <a:cubicBezTo>
                  <a:pt x="1425520" y="1249332"/>
                  <a:pt x="1422016" y="1249332"/>
                  <a:pt x="1418528" y="1249564"/>
                </a:cubicBezTo>
                <a:close/>
                <a:moveTo>
                  <a:pt x="334238" y="1246292"/>
                </a:moveTo>
                <a:lnTo>
                  <a:pt x="332731" y="1246869"/>
                </a:lnTo>
                <a:lnTo>
                  <a:pt x="332572" y="1246929"/>
                </a:lnTo>
                <a:lnTo>
                  <a:pt x="325798" y="1251036"/>
                </a:lnTo>
                <a:lnTo>
                  <a:pt x="329640" y="1249327"/>
                </a:lnTo>
                <a:close/>
                <a:moveTo>
                  <a:pt x="1241333" y="1245371"/>
                </a:moveTo>
                <a:lnTo>
                  <a:pt x="1253615" y="1274798"/>
                </a:lnTo>
                <a:lnTo>
                  <a:pt x="1254995" y="1277555"/>
                </a:lnTo>
                <a:cubicBezTo>
                  <a:pt x="1258617" y="1285581"/>
                  <a:pt x="1262669" y="1293405"/>
                  <a:pt x="1267129" y="1300997"/>
                </a:cubicBezTo>
                <a:cubicBezTo>
                  <a:pt x="1269611" y="1305132"/>
                  <a:pt x="1272093" y="1308856"/>
                  <a:pt x="1274436" y="1312440"/>
                </a:cubicBezTo>
                <a:cubicBezTo>
                  <a:pt x="1279166" y="1319008"/>
                  <a:pt x="1283229" y="1326027"/>
                  <a:pt x="1286570" y="1333399"/>
                </a:cubicBezTo>
                <a:lnTo>
                  <a:pt x="1292500" y="1348704"/>
                </a:lnTo>
                <a:cubicBezTo>
                  <a:pt x="1299256" y="1366079"/>
                  <a:pt x="1306288" y="1382349"/>
                  <a:pt x="1312769" y="1396137"/>
                </a:cubicBezTo>
                <a:cubicBezTo>
                  <a:pt x="1320146" y="1410477"/>
                  <a:pt x="1327462" y="1422215"/>
                  <a:pt x="1334292" y="1431757"/>
                </a:cubicBezTo>
                <a:lnTo>
                  <a:pt x="1347680" y="1447913"/>
                </a:lnTo>
                <a:lnTo>
                  <a:pt x="1352894" y="1454205"/>
                </a:lnTo>
                <a:lnTo>
                  <a:pt x="1355050" y="1456130"/>
                </a:lnTo>
                <a:lnTo>
                  <a:pt x="1359702" y="1457050"/>
                </a:lnTo>
                <a:lnTo>
                  <a:pt x="1316629" y="1394345"/>
                </a:lnTo>
                <a:cubicBezTo>
                  <a:pt x="1310701" y="1381934"/>
                  <a:pt x="1305598" y="1367732"/>
                  <a:pt x="1300083" y="1352979"/>
                </a:cubicBezTo>
                <a:cubicBezTo>
                  <a:pt x="1297325" y="1345395"/>
                  <a:pt x="1294567" y="1337673"/>
                  <a:pt x="1291535" y="1329814"/>
                </a:cubicBezTo>
                <a:cubicBezTo>
                  <a:pt x="1288303" y="1322882"/>
                  <a:pt x="1284127" y="1316431"/>
                  <a:pt x="1279124" y="1310648"/>
                </a:cubicBezTo>
                <a:cubicBezTo>
                  <a:pt x="1276366" y="1307339"/>
                  <a:pt x="1273609" y="1303753"/>
                  <a:pt x="1270851" y="1299754"/>
                </a:cubicBezTo>
                <a:cubicBezTo>
                  <a:pt x="1265797" y="1292650"/>
                  <a:pt x="1261192" y="1285233"/>
                  <a:pt x="1257062" y="1277555"/>
                </a:cubicBezTo>
                <a:lnTo>
                  <a:pt x="1254719" y="1273832"/>
                </a:lnTo>
                <a:close/>
                <a:moveTo>
                  <a:pt x="1420996" y="1244216"/>
                </a:moveTo>
                <a:lnTo>
                  <a:pt x="1433972" y="1247219"/>
                </a:lnTo>
                <a:lnTo>
                  <a:pt x="1433972" y="1249702"/>
                </a:lnTo>
                <a:cubicBezTo>
                  <a:pt x="1433972" y="1273832"/>
                  <a:pt x="1435213" y="1306925"/>
                  <a:pt x="1438936" y="1339052"/>
                </a:cubicBezTo>
                <a:lnTo>
                  <a:pt x="1461261" y="1461567"/>
                </a:lnTo>
                <a:lnTo>
                  <a:pt x="1461685" y="1461495"/>
                </a:lnTo>
                <a:cubicBezTo>
                  <a:pt x="1452888" y="1420184"/>
                  <a:pt x="1446256" y="1378437"/>
                  <a:pt x="1441830" y="1336432"/>
                </a:cubicBezTo>
                <a:cubicBezTo>
                  <a:pt x="1439059" y="1305903"/>
                  <a:pt x="1437818" y="1275254"/>
                  <a:pt x="1438108" y="1244599"/>
                </a:cubicBezTo>
                <a:cubicBezTo>
                  <a:pt x="1434853" y="1244298"/>
                  <a:pt x="1431572" y="1244298"/>
                  <a:pt x="1428317" y="1244599"/>
                </a:cubicBezTo>
                <a:close/>
                <a:moveTo>
                  <a:pt x="1283309" y="1243959"/>
                </a:moveTo>
                <a:lnTo>
                  <a:pt x="1293052" y="1255770"/>
                </a:lnTo>
                <a:lnTo>
                  <a:pt x="1294569" y="1257286"/>
                </a:lnTo>
                <a:cubicBezTo>
                  <a:pt x="1301031" y="1264068"/>
                  <a:pt x="1308091" y="1270252"/>
                  <a:pt x="1315665" y="1275763"/>
                </a:cubicBezTo>
                <a:cubicBezTo>
                  <a:pt x="1320616" y="1278961"/>
                  <a:pt x="1325725" y="1281905"/>
                  <a:pt x="1330971" y="1284588"/>
                </a:cubicBezTo>
                <a:cubicBezTo>
                  <a:pt x="1338969" y="1288724"/>
                  <a:pt x="1344760" y="1292033"/>
                  <a:pt x="1347242" y="1298376"/>
                </a:cubicBezTo>
                <a:cubicBezTo>
                  <a:pt x="1350938" y="1310848"/>
                  <a:pt x="1353977" y="1323504"/>
                  <a:pt x="1356342" y="1336295"/>
                </a:cubicBezTo>
                <a:cubicBezTo>
                  <a:pt x="1358506" y="1348545"/>
                  <a:pt x="1361408" y="1360656"/>
                  <a:pt x="1365030" y="1372558"/>
                </a:cubicBezTo>
                <a:lnTo>
                  <a:pt x="1398284" y="1444088"/>
                </a:lnTo>
                <a:lnTo>
                  <a:pt x="1367785" y="1371317"/>
                </a:lnTo>
                <a:cubicBezTo>
                  <a:pt x="1364420" y="1358881"/>
                  <a:pt x="1361750" y="1346269"/>
                  <a:pt x="1359789" y="1333536"/>
                </a:cubicBezTo>
                <a:cubicBezTo>
                  <a:pt x="1357863" y="1320548"/>
                  <a:pt x="1355100" y="1307697"/>
                  <a:pt x="1351515" y="1295065"/>
                </a:cubicBezTo>
                <a:cubicBezTo>
                  <a:pt x="1350273" y="1291481"/>
                  <a:pt x="1344897" y="1289137"/>
                  <a:pt x="1337727" y="1285828"/>
                </a:cubicBezTo>
                <a:cubicBezTo>
                  <a:pt x="1331748" y="1283374"/>
                  <a:pt x="1325943" y="1280520"/>
                  <a:pt x="1320352" y="1277278"/>
                </a:cubicBezTo>
                <a:cubicBezTo>
                  <a:pt x="1311632" y="1271472"/>
                  <a:pt x="1303504" y="1264822"/>
                  <a:pt x="1296085" y="1257423"/>
                </a:cubicBezTo>
                <a:lnTo>
                  <a:pt x="1295258" y="1257423"/>
                </a:lnTo>
                <a:close/>
                <a:moveTo>
                  <a:pt x="1276106" y="1243739"/>
                </a:moveTo>
                <a:lnTo>
                  <a:pt x="1287398" y="1258528"/>
                </a:lnTo>
                <a:lnTo>
                  <a:pt x="1289467" y="1260734"/>
                </a:lnTo>
                <a:cubicBezTo>
                  <a:pt x="1295371" y="1267465"/>
                  <a:pt x="1301828" y="1273692"/>
                  <a:pt x="1308771" y="1279348"/>
                </a:cubicBezTo>
                <a:cubicBezTo>
                  <a:pt x="1313180" y="1282654"/>
                  <a:pt x="1317786" y="1285694"/>
                  <a:pt x="1322559" y="1288449"/>
                </a:cubicBezTo>
                <a:cubicBezTo>
                  <a:pt x="1330418" y="1293136"/>
                  <a:pt x="1336348" y="1296859"/>
                  <a:pt x="1338554" y="1303064"/>
                </a:cubicBezTo>
                <a:cubicBezTo>
                  <a:pt x="1342356" y="1315072"/>
                  <a:pt x="1345532" y="1327268"/>
                  <a:pt x="1348068" y="1339605"/>
                </a:cubicBezTo>
                <a:cubicBezTo>
                  <a:pt x="1350574" y="1351844"/>
                  <a:pt x="1353703" y="1363948"/>
                  <a:pt x="1357444" y="1375868"/>
                </a:cubicBezTo>
                <a:lnTo>
                  <a:pt x="1397572" y="1455638"/>
                </a:lnTo>
                <a:lnTo>
                  <a:pt x="1360203" y="1373799"/>
                </a:lnTo>
                <a:cubicBezTo>
                  <a:pt x="1356614" y="1361869"/>
                  <a:pt x="1353624" y="1349766"/>
                  <a:pt x="1351241" y="1337536"/>
                </a:cubicBezTo>
                <a:cubicBezTo>
                  <a:pt x="1348982" y="1324929"/>
                  <a:pt x="1346035" y="1312455"/>
                  <a:pt x="1342416" y="1300169"/>
                </a:cubicBezTo>
                <a:cubicBezTo>
                  <a:pt x="1341036" y="1296170"/>
                  <a:pt x="1335798" y="1293413"/>
                  <a:pt x="1328627" y="1289552"/>
                </a:cubicBezTo>
                <a:cubicBezTo>
                  <a:pt x="1323939" y="1287069"/>
                  <a:pt x="1318562" y="1284311"/>
                  <a:pt x="1312908" y="1280590"/>
                </a:cubicBezTo>
                <a:cubicBezTo>
                  <a:pt x="1305108" y="1274840"/>
                  <a:pt x="1297818" y="1268427"/>
                  <a:pt x="1291122" y="1261423"/>
                </a:cubicBezTo>
                <a:lnTo>
                  <a:pt x="1289605" y="1259906"/>
                </a:lnTo>
                <a:close/>
                <a:moveTo>
                  <a:pt x="1331561" y="1243153"/>
                </a:moveTo>
                <a:lnTo>
                  <a:pt x="1357306" y="1254802"/>
                </a:lnTo>
                <a:lnTo>
                  <a:pt x="1361318" y="1255708"/>
                </a:lnTo>
                <a:lnTo>
                  <a:pt x="1353144" y="1252260"/>
                </a:lnTo>
                <a:close/>
                <a:moveTo>
                  <a:pt x="1235417" y="1243104"/>
                </a:moveTo>
                <a:lnTo>
                  <a:pt x="1247962" y="1277416"/>
                </a:lnTo>
                <a:lnTo>
                  <a:pt x="1247962" y="1278244"/>
                </a:lnTo>
                <a:cubicBezTo>
                  <a:pt x="1251962" y="1287621"/>
                  <a:pt x="1255684" y="1296583"/>
                  <a:pt x="1259821" y="1304581"/>
                </a:cubicBezTo>
                <a:cubicBezTo>
                  <a:pt x="1262165" y="1309131"/>
                  <a:pt x="1264648" y="1313406"/>
                  <a:pt x="1266991" y="1317541"/>
                </a:cubicBezTo>
                <a:cubicBezTo>
                  <a:pt x="1270990" y="1324849"/>
                  <a:pt x="1274713" y="1331330"/>
                  <a:pt x="1277608" y="1338363"/>
                </a:cubicBezTo>
                <a:cubicBezTo>
                  <a:pt x="1285596" y="1359246"/>
                  <a:pt x="1294805" y="1379646"/>
                  <a:pt x="1305185" y="1399445"/>
                </a:cubicBezTo>
                <a:cubicBezTo>
                  <a:pt x="1313010" y="1413613"/>
                  <a:pt x="1320680" y="1425075"/>
                  <a:pt x="1327788" y="1434300"/>
                </a:cubicBezTo>
                <a:lnTo>
                  <a:pt x="1345477" y="1454021"/>
                </a:lnTo>
                <a:lnTo>
                  <a:pt x="1350367" y="1455154"/>
                </a:lnTo>
                <a:lnTo>
                  <a:pt x="1308494" y="1397654"/>
                </a:lnTo>
                <a:cubicBezTo>
                  <a:pt x="1301187" y="1383866"/>
                  <a:pt x="1294706" y="1367182"/>
                  <a:pt x="1287950" y="1349670"/>
                </a:cubicBezTo>
                <a:cubicBezTo>
                  <a:pt x="1286019" y="1344706"/>
                  <a:pt x="1284089" y="1339605"/>
                  <a:pt x="1282020" y="1334502"/>
                </a:cubicBezTo>
                <a:cubicBezTo>
                  <a:pt x="1278852" y="1327417"/>
                  <a:pt x="1274971" y="1320673"/>
                  <a:pt x="1270438" y="1314371"/>
                </a:cubicBezTo>
                <a:cubicBezTo>
                  <a:pt x="1267955" y="1310785"/>
                  <a:pt x="1265474" y="1306925"/>
                  <a:pt x="1262854" y="1302789"/>
                </a:cubicBezTo>
                <a:cubicBezTo>
                  <a:pt x="1258321" y="1295073"/>
                  <a:pt x="1254226" y="1287108"/>
                  <a:pt x="1250582" y="1278935"/>
                </a:cubicBezTo>
                <a:lnTo>
                  <a:pt x="1249203" y="1276177"/>
                </a:lnTo>
                <a:close/>
                <a:moveTo>
                  <a:pt x="1312188" y="1242159"/>
                </a:moveTo>
                <a:lnTo>
                  <a:pt x="1315665" y="1245291"/>
                </a:lnTo>
                <a:lnTo>
                  <a:pt x="1316543" y="1245822"/>
                </a:lnTo>
                <a:close/>
                <a:moveTo>
                  <a:pt x="1250957" y="1241723"/>
                </a:moveTo>
                <a:lnTo>
                  <a:pt x="1264923" y="1268591"/>
                </a:lnTo>
                <a:lnTo>
                  <a:pt x="1267129" y="1272314"/>
                </a:lnTo>
                <a:cubicBezTo>
                  <a:pt x="1271241" y="1279519"/>
                  <a:pt x="1275848" y="1286430"/>
                  <a:pt x="1280918" y="1292996"/>
                </a:cubicBezTo>
                <a:cubicBezTo>
                  <a:pt x="1283951" y="1296720"/>
                  <a:pt x="1286847" y="1300029"/>
                  <a:pt x="1289880" y="1303201"/>
                </a:cubicBezTo>
                <a:cubicBezTo>
                  <a:pt x="1295634" y="1308725"/>
                  <a:pt x="1300310" y="1315269"/>
                  <a:pt x="1303669" y="1322505"/>
                </a:cubicBezTo>
                <a:cubicBezTo>
                  <a:pt x="1307115" y="1331881"/>
                  <a:pt x="1310287" y="1341395"/>
                  <a:pt x="1313321" y="1350082"/>
                </a:cubicBezTo>
                <a:cubicBezTo>
                  <a:pt x="1317275" y="1363037"/>
                  <a:pt x="1321878" y="1375784"/>
                  <a:pt x="1327110" y="1388276"/>
                </a:cubicBezTo>
                <a:cubicBezTo>
                  <a:pt x="1333728" y="1403029"/>
                  <a:pt x="1340407" y="1415344"/>
                  <a:pt x="1346707" y="1425520"/>
                </a:cubicBezTo>
                <a:lnTo>
                  <a:pt x="1353918" y="1435681"/>
                </a:lnTo>
                <a:lnTo>
                  <a:pt x="1364029" y="1449928"/>
                </a:lnTo>
                <a:lnTo>
                  <a:pt x="1373096" y="1459696"/>
                </a:lnTo>
                <a:lnTo>
                  <a:pt x="1374349" y="1459944"/>
                </a:lnTo>
                <a:lnTo>
                  <a:pt x="1330833" y="1387587"/>
                </a:lnTo>
                <a:cubicBezTo>
                  <a:pt x="1325984" y="1375398"/>
                  <a:pt x="1321751" y="1362972"/>
                  <a:pt x="1318148" y="1350359"/>
                </a:cubicBezTo>
                <a:cubicBezTo>
                  <a:pt x="1315113" y="1340292"/>
                  <a:pt x="1311942" y="1329814"/>
                  <a:pt x="1308081" y="1319610"/>
                </a:cubicBezTo>
                <a:cubicBezTo>
                  <a:pt x="1304827" y="1313141"/>
                  <a:pt x="1300105" y="1307521"/>
                  <a:pt x="1294292" y="1303201"/>
                </a:cubicBezTo>
                <a:cubicBezTo>
                  <a:pt x="1290720" y="1300027"/>
                  <a:pt x="1287313" y="1296665"/>
                  <a:pt x="1284090" y="1293136"/>
                </a:cubicBezTo>
                <a:cubicBezTo>
                  <a:pt x="1278372" y="1286701"/>
                  <a:pt x="1273162" y="1279832"/>
                  <a:pt x="1268509" y="1272591"/>
                </a:cubicBezTo>
                <a:lnTo>
                  <a:pt x="1266578" y="1268591"/>
                </a:lnTo>
                <a:close/>
                <a:moveTo>
                  <a:pt x="1261449" y="1240829"/>
                </a:moveTo>
                <a:lnTo>
                  <a:pt x="1276229" y="1263906"/>
                </a:lnTo>
                <a:lnTo>
                  <a:pt x="1278572" y="1267076"/>
                </a:lnTo>
                <a:cubicBezTo>
                  <a:pt x="1283513" y="1273948"/>
                  <a:pt x="1288952" y="1280445"/>
                  <a:pt x="1294844" y="1286519"/>
                </a:cubicBezTo>
                <a:cubicBezTo>
                  <a:pt x="1298704" y="1290241"/>
                  <a:pt x="1302565" y="1293413"/>
                  <a:pt x="1306012" y="1296171"/>
                </a:cubicBezTo>
                <a:cubicBezTo>
                  <a:pt x="1312567" y="1300319"/>
                  <a:pt x="1317861" y="1306185"/>
                  <a:pt x="1321318" y="1313131"/>
                </a:cubicBezTo>
                <a:cubicBezTo>
                  <a:pt x="1325178" y="1324023"/>
                  <a:pt x="1328211" y="1335468"/>
                  <a:pt x="1331245" y="1346499"/>
                </a:cubicBezTo>
                <a:cubicBezTo>
                  <a:pt x="1334278" y="1357529"/>
                  <a:pt x="1338139" y="1371318"/>
                  <a:pt x="1342551" y="1382625"/>
                </a:cubicBezTo>
                <a:cubicBezTo>
                  <a:pt x="1354341" y="1412960"/>
                  <a:pt x="1366785" y="1434195"/>
                  <a:pt x="1376317" y="1447880"/>
                </a:cubicBezTo>
                <a:lnTo>
                  <a:pt x="1387104" y="1461804"/>
                </a:lnTo>
                <a:lnTo>
                  <a:pt x="1387288" y="1461829"/>
                </a:lnTo>
                <a:lnTo>
                  <a:pt x="1387394" y="1461843"/>
                </a:lnTo>
                <a:lnTo>
                  <a:pt x="1344897" y="1380831"/>
                </a:lnTo>
                <a:cubicBezTo>
                  <a:pt x="1340759" y="1369250"/>
                  <a:pt x="1337588" y="1356563"/>
                  <a:pt x="1334417" y="1344292"/>
                </a:cubicBezTo>
                <a:cubicBezTo>
                  <a:pt x="1331246" y="1332021"/>
                  <a:pt x="1328625" y="1320713"/>
                  <a:pt x="1324765" y="1309545"/>
                </a:cubicBezTo>
                <a:cubicBezTo>
                  <a:pt x="1323110" y="1304581"/>
                  <a:pt x="1317732" y="1300858"/>
                  <a:pt x="1310976" y="1295756"/>
                </a:cubicBezTo>
                <a:cubicBezTo>
                  <a:pt x="1306529" y="1292823"/>
                  <a:pt x="1302250" y="1289647"/>
                  <a:pt x="1298153" y="1286242"/>
                </a:cubicBezTo>
                <a:cubicBezTo>
                  <a:pt x="1291576" y="1280209"/>
                  <a:pt x="1285491" y="1273661"/>
                  <a:pt x="1279952" y="1266663"/>
                </a:cubicBezTo>
                <a:lnTo>
                  <a:pt x="1277608" y="1263906"/>
                </a:lnTo>
                <a:close/>
                <a:moveTo>
                  <a:pt x="1429139" y="1239837"/>
                </a:moveTo>
                <a:lnTo>
                  <a:pt x="1441969" y="1242532"/>
                </a:lnTo>
                <a:lnTo>
                  <a:pt x="1441969" y="1243359"/>
                </a:lnTo>
                <a:cubicBezTo>
                  <a:pt x="1441969" y="1272729"/>
                  <a:pt x="1441969" y="1304305"/>
                  <a:pt x="1445690" y="1336018"/>
                </a:cubicBezTo>
                <a:lnTo>
                  <a:pt x="1465826" y="1461733"/>
                </a:lnTo>
                <a:lnTo>
                  <a:pt x="1467066" y="1461495"/>
                </a:lnTo>
                <a:cubicBezTo>
                  <a:pt x="1464583" y="1448671"/>
                  <a:pt x="1454655" y="1394896"/>
                  <a:pt x="1449277" y="1333398"/>
                </a:cubicBezTo>
                <a:cubicBezTo>
                  <a:pt x="1446823" y="1302347"/>
                  <a:pt x="1445955" y="1271190"/>
                  <a:pt x="1446658" y="1240050"/>
                </a:cubicBezTo>
                <a:cubicBezTo>
                  <a:pt x="1443721" y="1239800"/>
                  <a:pt x="1440770" y="1239800"/>
                  <a:pt x="1437834" y="1240050"/>
                </a:cubicBezTo>
                <a:close/>
                <a:moveTo>
                  <a:pt x="1244161" y="1238990"/>
                </a:moveTo>
                <a:lnTo>
                  <a:pt x="1259545" y="1271763"/>
                </a:lnTo>
                <a:lnTo>
                  <a:pt x="1261475" y="1275212"/>
                </a:lnTo>
                <a:cubicBezTo>
                  <a:pt x="1265312" y="1282765"/>
                  <a:pt x="1269594" y="1290087"/>
                  <a:pt x="1274299" y="1297134"/>
                </a:cubicBezTo>
                <a:cubicBezTo>
                  <a:pt x="1277057" y="1300995"/>
                  <a:pt x="1279815" y="1304442"/>
                  <a:pt x="1282433" y="1307751"/>
                </a:cubicBezTo>
                <a:cubicBezTo>
                  <a:pt x="1287965" y="1313822"/>
                  <a:pt x="1292607" y="1320646"/>
                  <a:pt x="1296222" y="1328021"/>
                </a:cubicBezTo>
                <a:cubicBezTo>
                  <a:pt x="1299256" y="1336019"/>
                  <a:pt x="1302151" y="1343740"/>
                  <a:pt x="1304772" y="1351324"/>
                </a:cubicBezTo>
                <a:cubicBezTo>
                  <a:pt x="1310148" y="1366216"/>
                  <a:pt x="1315251" y="1380142"/>
                  <a:pt x="1321180" y="1392690"/>
                </a:cubicBezTo>
                <a:cubicBezTo>
                  <a:pt x="1334969" y="1421784"/>
                  <a:pt x="1348964" y="1440777"/>
                  <a:pt x="1359547" y="1452515"/>
                </a:cubicBezTo>
                <a:lnTo>
                  <a:pt x="1361735" y="1454644"/>
                </a:lnTo>
                <a:lnTo>
                  <a:pt x="1363490" y="1456352"/>
                </a:lnTo>
                <a:lnTo>
                  <a:pt x="1365354" y="1458166"/>
                </a:lnTo>
                <a:lnTo>
                  <a:pt x="1366950" y="1458482"/>
                </a:lnTo>
                <a:lnTo>
                  <a:pt x="1323662" y="1391034"/>
                </a:lnTo>
                <a:cubicBezTo>
                  <a:pt x="1318394" y="1378368"/>
                  <a:pt x="1313792" y="1365435"/>
                  <a:pt x="1309873" y="1352288"/>
                </a:cubicBezTo>
                <a:cubicBezTo>
                  <a:pt x="1306840" y="1343326"/>
                  <a:pt x="1303669" y="1333950"/>
                  <a:pt x="1300222" y="1324711"/>
                </a:cubicBezTo>
                <a:cubicBezTo>
                  <a:pt x="1296740" y="1317995"/>
                  <a:pt x="1292069" y="1311969"/>
                  <a:pt x="1286433" y="1306924"/>
                </a:cubicBezTo>
                <a:cubicBezTo>
                  <a:pt x="1283537" y="1303752"/>
                  <a:pt x="1280504" y="1300443"/>
                  <a:pt x="1277332" y="1296582"/>
                </a:cubicBezTo>
                <a:cubicBezTo>
                  <a:pt x="1272252" y="1289781"/>
                  <a:pt x="1267646" y="1282640"/>
                  <a:pt x="1263544" y="1275209"/>
                </a:cubicBezTo>
                <a:lnTo>
                  <a:pt x="1261337" y="1271625"/>
                </a:lnTo>
                <a:close/>
                <a:moveTo>
                  <a:pt x="1316079" y="1238695"/>
                </a:moveTo>
                <a:lnTo>
                  <a:pt x="1320629" y="1242531"/>
                </a:lnTo>
                <a:lnTo>
                  <a:pt x="1321640" y="1243074"/>
                </a:lnTo>
                <a:lnTo>
                  <a:pt x="1316756" y="1239228"/>
                </a:lnTo>
                <a:close/>
                <a:moveTo>
                  <a:pt x="1509361" y="1238231"/>
                </a:moveTo>
                <a:lnTo>
                  <a:pt x="1505259" y="1308165"/>
                </a:lnTo>
                <a:cubicBezTo>
                  <a:pt x="1505259" y="1382486"/>
                  <a:pt x="1508429" y="1458875"/>
                  <a:pt x="1508429" y="1459839"/>
                </a:cubicBezTo>
                <a:lnTo>
                  <a:pt x="1508429" y="1459888"/>
                </a:lnTo>
                <a:lnTo>
                  <a:pt x="1508568" y="1459841"/>
                </a:lnTo>
                <a:lnTo>
                  <a:pt x="1509534" y="1459841"/>
                </a:lnTo>
                <a:cubicBezTo>
                  <a:pt x="1509534" y="1447982"/>
                  <a:pt x="1507188" y="1375730"/>
                  <a:pt x="1508568" y="1306787"/>
                </a:cubicBezTo>
                <a:lnTo>
                  <a:pt x="1513075" y="1239892"/>
                </a:lnTo>
                <a:lnTo>
                  <a:pt x="1511294" y="1239095"/>
                </a:lnTo>
                <a:close/>
                <a:moveTo>
                  <a:pt x="223530" y="1237211"/>
                </a:moveTo>
                <a:lnTo>
                  <a:pt x="222726" y="1237314"/>
                </a:lnTo>
                <a:lnTo>
                  <a:pt x="222732" y="1237316"/>
                </a:lnTo>
                <a:lnTo>
                  <a:pt x="223057" y="1237429"/>
                </a:lnTo>
                <a:lnTo>
                  <a:pt x="223423" y="1237260"/>
                </a:lnTo>
                <a:close/>
                <a:moveTo>
                  <a:pt x="1291256" y="1237074"/>
                </a:moveTo>
                <a:lnTo>
                  <a:pt x="1304357" y="1250667"/>
                </a:lnTo>
                <a:cubicBezTo>
                  <a:pt x="1312149" y="1257472"/>
                  <a:pt x="1320601" y="1263477"/>
                  <a:pt x="1329591" y="1268593"/>
                </a:cubicBezTo>
                <a:cubicBezTo>
                  <a:pt x="1335529" y="1271643"/>
                  <a:pt x="1341654" y="1274314"/>
                  <a:pt x="1347929" y="1276589"/>
                </a:cubicBezTo>
                <a:cubicBezTo>
                  <a:pt x="1356754" y="1279761"/>
                  <a:pt x="1362959" y="1282105"/>
                  <a:pt x="1364613" y="1287620"/>
                </a:cubicBezTo>
                <a:cubicBezTo>
                  <a:pt x="1368192" y="1300796"/>
                  <a:pt x="1370864" y="1314203"/>
                  <a:pt x="1372612" y="1327745"/>
                </a:cubicBezTo>
                <a:cubicBezTo>
                  <a:pt x="1374308" y="1340506"/>
                  <a:pt x="1376703" y="1353164"/>
                  <a:pt x="1379782" y="1365664"/>
                </a:cubicBezTo>
                <a:lnTo>
                  <a:pt x="1415569" y="1456317"/>
                </a:lnTo>
                <a:lnTo>
                  <a:pt x="1382540" y="1363733"/>
                </a:lnTo>
                <a:cubicBezTo>
                  <a:pt x="1379630" y="1350815"/>
                  <a:pt x="1377469" y="1337740"/>
                  <a:pt x="1376059" y="1324574"/>
                </a:cubicBezTo>
                <a:cubicBezTo>
                  <a:pt x="1374634" y="1310989"/>
                  <a:pt x="1372192" y="1297529"/>
                  <a:pt x="1368751" y="1284311"/>
                </a:cubicBezTo>
                <a:cubicBezTo>
                  <a:pt x="1367925" y="1281416"/>
                  <a:pt x="1362270" y="1279622"/>
                  <a:pt x="1354962" y="1277416"/>
                </a:cubicBezTo>
                <a:cubicBezTo>
                  <a:pt x="1347840" y="1275362"/>
                  <a:pt x="1340881" y="1272781"/>
                  <a:pt x="1334141" y="1269694"/>
                </a:cubicBezTo>
                <a:cubicBezTo>
                  <a:pt x="1324419" y="1264578"/>
                  <a:pt x="1315188" y="1258577"/>
                  <a:pt x="1306564" y="1251770"/>
                </a:cubicBezTo>
                <a:close/>
                <a:moveTo>
                  <a:pt x="1252926" y="1236395"/>
                </a:moveTo>
                <a:lnTo>
                  <a:pt x="1270576" y="1266662"/>
                </a:lnTo>
                <a:lnTo>
                  <a:pt x="1272921" y="1270248"/>
                </a:lnTo>
                <a:cubicBezTo>
                  <a:pt x="1277484" y="1277237"/>
                  <a:pt x="1282504" y="1283916"/>
                  <a:pt x="1287950" y="1290241"/>
                </a:cubicBezTo>
                <a:cubicBezTo>
                  <a:pt x="1291397" y="1293825"/>
                  <a:pt x="1294706" y="1296997"/>
                  <a:pt x="1297878" y="1300029"/>
                </a:cubicBezTo>
                <a:cubicBezTo>
                  <a:pt x="1304120" y="1304892"/>
                  <a:pt x="1309167" y="1311118"/>
                  <a:pt x="1312632" y="1318230"/>
                </a:cubicBezTo>
                <a:cubicBezTo>
                  <a:pt x="1316354" y="1328572"/>
                  <a:pt x="1319526" y="1339051"/>
                  <a:pt x="1322698" y="1349256"/>
                </a:cubicBezTo>
                <a:cubicBezTo>
                  <a:pt x="1326696" y="1363044"/>
                  <a:pt x="1330419" y="1374764"/>
                  <a:pt x="1335107" y="1386070"/>
                </a:cubicBezTo>
                <a:cubicBezTo>
                  <a:pt x="1347655" y="1415992"/>
                  <a:pt x="1360616" y="1436468"/>
                  <a:pt x="1370475" y="1449567"/>
                </a:cubicBezTo>
                <a:lnTo>
                  <a:pt x="1370563" y="1449672"/>
                </a:lnTo>
                <a:lnTo>
                  <a:pt x="1371475" y="1450762"/>
                </a:lnTo>
                <a:lnTo>
                  <a:pt x="1379903" y="1460840"/>
                </a:lnTo>
                <a:lnTo>
                  <a:pt x="1381368" y="1461036"/>
                </a:lnTo>
                <a:lnTo>
                  <a:pt x="1338139" y="1384141"/>
                </a:lnTo>
                <a:cubicBezTo>
                  <a:pt x="1333727" y="1372698"/>
                  <a:pt x="1330280" y="1360564"/>
                  <a:pt x="1326696" y="1347602"/>
                </a:cubicBezTo>
                <a:cubicBezTo>
                  <a:pt x="1323110" y="1334641"/>
                  <a:pt x="1320629" y="1325402"/>
                  <a:pt x="1316768" y="1314509"/>
                </a:cubicBezTo>
                <a:cubicBezTo>
                  <a:pt x="1313554" y="1308423"/>
                  <a:pt x="1308799" y="1303288"/>
                  <a:pt x="1302979" y="1299617"/>
                </a:cubicBezTo>
                <a:cubicBezTo>
                  <a:pt x="1298981" y="1296574"/>
                  <a:pt x="1295161" y="1293306"/>
                  <a:pt x="1291534" y="1289828"/>
                </a:cubicBezTo>
                <a:cubicBezTo>
                  <a:pt x="1285414" y="1283614"/>
                  <a:pt x="1279788" y="1276929"/>
                  <a:pt x="1274712" y="1269834"/>
                </a:cubicBezTo>
                <a:lnTo>
                  <a:pt x="1272230" y="1266525"/>
                </a:lnTo>
                <a:close/>
                <a:moveTo>
                  <a:pt x="1367513" y="1235828"/>
                </a:moveTo>
                <a:lnTo>
                  <a:pt x="1382903" y="1240769"/>
                </a:lnTo>
                <a:lnTo>
                  <a:pt x="1383396" y="1240928"/>
                </a:lnTo>
                <a:lnTo>
                  <a:pt x="1386169" y="1241149"/>
                </a:lnTo>
                <a:lnTo>
                  <a:pt x="1385869" y="1241063"/>
                </a:lnTo>
                <a:lnTo>
                  <a:pt x="1376405" y="1238364"/>
                </a:lnTo>
                <a:close/>
                <a:moveTo>
                  <a:pt x="1438722" y="1235361"/>
                </a:moveTo>
                <a:lnTo>
                  <a:pt x="1450794" y="1237292"/>
                </a:lnTo>
                <a:cubicBezTo>
                  <a:pt x="1449981" y="1268707"/>
                  <a:pt x="1450809" y="1300141"/>
                  <a:pt x="1453277" y="1331469"/>
                </a:cubicBezTo>
                <a:lnTo>
                  <a:pt x="1471564" y="1461547"/>
                </a:lnTo>
                <a:lnTo>
                  <a:pt x="1472442" y="1461356"/>
                </a:lnTo>
                <a:cubicBezTo>
                  <a:pt x="1470236" y="1448533"/>
                  <a:pt x="1461136" y="1392413"/>
                  <a:pt x="1456724" y="1330089"/>
                </a:cubicBezTo>
                <a:cubicBezTo>
                  <a:pt x="1454613" y="1298558"/>
                  <a:pt x="1454159" y="1266941"/>
                  <a:pt x="1455344" y="1235361"/>
                </a:cubicBezTo>
                <a:lnTo>
                  <a:pt x="1447347" y="1235361"/>
                </a:lnTo>
                <a:close/>
                <a:moveTo>
                  <a:pt x="1501936" y="1234909"/>
                </a:moveTo>
                <a:lnTo>
                  <a:pt x="1498227" y="1312715"/>
                </a:lnTo>
                <a:lnTo>
                  <a:pt x="1499754" y="1385297"/>
                </a:lnTo>
                <a:lnTo>
                  <a:pt x="1500627" y="1408070"/>
                </a:lnTo>
                <a:lnTo>
                  <a:pt x="1501117" y="1418899"/>
                </a:lnTo>
                <a:lnTo>
                  <a:pt x="1502705" y="1447961"/>
                </a:lnTo>
                <a:lnTo>
                  <a:pt x="1503502" y="1459597"/>
                </a:lnTo>
                <a:lnTo>
                  <a:pt x="1504293" y="1459288"/>
                </a:lnTo>
                <a:cubicBezTo>
                  <a:pt x="1504293" y="1447154"/>
                  <a:pt x="1500570" y="1377522"/>
                  <a:pt x="1501122" y="1309406"/>
                </a:cubicBezTo>
                <a:lnTo>
                  <a:pt x="1505228" y="1236382"/>
                </a:lnTo>
                <a:close/>
                <a:moveTo>
                  <a:pt x="1381544" y="1234807"/>
                </a:moveTo>
                <a:lnTo>
                  <a:pt x="1392191" y="1237843"/>
                </a:lnTo>
                <a:lnTo>
                  <a:pt x="1393953" y="1237931"/>
                </a:lnTo>
                <a:lnTo>
                  <a:pt x="1393374" y="1237785"/>
                </a:lnTo>
                <a:close/>
                <a:moveTo>
                  <a:pt x="371164" y="1234761"/>
                </a:moveTo>
                <a:lnTo>
                  <a:pt x="365968" y="1237873"/>
                </a:lnTo>
                <a:lnTo>
                  <a:pt x="335942" y="1257905"/>
                </a:lnTo>
                <a:lnTo>
                  <a:pt x="333646" y="1259437"/>
                </a:lnTo>
                <a:lnTo>
                  <a:pt x="333064" y="1259763"/>
                </a:lnTo>
                <a:lnTo>
                  <a:pt x="324746" y="1264416"/>
                </a:lnTo>
                <a:lnTo>
                  <a:pt x="322064" y="1266157"/>
                </a:lnTo>
                <a:lnTo>
                  <a:pt x="328708" y="1263237"/>
                </a:lnTo>
                <a:close/>
                <a:moveTo>
                  <a:pt x="1296351" y="1234594"/>
                </a:moveTo>
                <a:lnTo>
                  <a:pt x="1309873" y="1248047"/>
                </a:lnTo>
                <a:cubicBezTo>
                  <a:pt x="1318135" y="1254762"/>
                  <a:pt x="1327051" y="1260629"/>
                  <a:pt x="1336486" y="1265558"/>
                </a:cubicBezTo>
                <a:cubicBezTo>
                  <a:pt x="1342986" y="1268575"/>
                  <a:pt x="1349719" y="1271065"/>
                  <a:pt x="1356617" y="1273004"/>
                </a:cubicBezTo>
                <a:cubicBezTo>
                  <a:pt x="1365442" y="1275761"/>
                  <a:pt x="1371785" y="1277830"/>
                  <a:pt x="1373301" y="1283070"/>
                </a:cubicBezTo>
                <a:cubicBezTo>
                  <a:pt x="1376851" y="1296645"/>
                  <a:pt x="1379341" y="1310474"/>
                  <a:pt x="1380748" y="1324436"/>
                </a:cubicBezTo>
                <a:cubicBezTo>
                  <a:pt x="1382140" y="1337469"/>
                  <a:pt x="1384305" y="1350406"/>
                  <a:pt x="1387229" y="1363182"/>
                </a:cubicBezTo>
                <a:lnTo>
                  <a:pt x="1423633" y="1463426"/>
                </a:lnTo>
                <a:lnTo>
                  <a:pt x="1423768" y="1463426"/>
                </a:lnTo>
                <a:cubicBezTo>
                  <a:pt x="1409069" y="1430223"/>
                  <a:pt x="1397749" y="1395628"/>
                  <a:pt x="1389987" y="1360149"/>
                </a:cubicBezTo>
                <a:cubicBezTo>
                  <a:pt x="1387324" y="1346930"/>
                  <a:pt x="1385353" y="1333584"/>
                  <a:pt x="1384057" y="1320162"/>
                </a:cubicBezTo>
                <a:cubicBezTo>
                  <a:pt x="1382939" y="1306223"/>
                  <a:pt x="1380720" y="1292391"/>
                  <a:pt x="1377439" y="1278796"/>
                </a:cubicBezTo>
                <a:cubicBezTo>
                  <a:pt x="1376749" y="1276452"/>
                  <a:pt x="1371234" y="1274935"/>
                  <a:pt x="1363650" y="1273143"/>
                </a:cubicBezTo>
                <a:cubicBezTo>
                  <a:pt x="1355954" y="1271280"/>
                  <a:pt x="1348399" y="1268884"/>
                  <a:pt x="1341036" y="1265973"/>
                </a:cubicBezTo>
                <a:cubicBezTo>
                  <a:pt x="1330962" y="1261184"/>
                  <a:pt x="1321360" y="1255459"/>
                  <a:pt x="1312356" y="1248875"/>
                </a:cubicBezTo>
                <a:close/>
                <a:moveTo>
                  <a:pt x="409561" y="1233642"/>
                </a:moveTo>
                <a:lnTo>
                  <a:pt x="409476" y="1233703"/>
                </a:lnTo>
                <a:lnTo>
                  <a:pt x="409021" y="1234032"/>
                </a:lnTo>
                <a:lnTo>
                  <a:pt x="408687" y="1234322"/>
                </a:lnTo>
                <a:lnTo>
                  <a:pt x="408199" y="1234747"/>
                </a:lnTo>
                <a:close/>
                <a:moveTo>
                  <a:pt x="1392303" y="1232644"/>
                </a:moveTo>
                <a:lnTo>
                  <a:pt x="1398674" y="1234260"/>
                </a:lnTo>
                <a:lnTo>
                  <a:pt x="1400652" y="1234302"/>
                </a:lnTo>
                <a:lnTo>
                  <a:pt x="1396654" y="1233508"/>
                </a:lnTo>
                <a:close/>
                <a:moveTo>
                  <a:pt x="1279203" y="1231921"/>
                </a:moveTo>
                <a:lnTo>
                  <a:pt x="1298705" y="1253700"/>
                </a:lnTo>
                <a:lnTo>
                  <a:pt x="1299531" y="1253700"/>
                </a:lnTo>
                <a:cubicBezTo>
                  <a:pt x="1306625" y="1260551"/>
                  <a:pt x="1314333" y="1266737"/>
                  <a:pt x="1322559" y="1272177"/>
                </a:cubicBezTo>
                <a:cubicBezTo>
                  <a:pt x="1327980" y="1275339"/>
                  <a:pt x="1333600" y="1278147"/>
                  <a:pt x="1339381" y="1280588"/>
                </a:cubicBezTo>
                <a:cubicBezTo>
                  <a:pt x="1348067" y="1284311"/>
                  <a:pt x="1354134" y="1287069"/>
                  <a:pt x="1355928" y="1292722"/>
                </a:cubicBezTo>
                <a:cubicBezTo>
                  <a:pt x="1359798" y="1305660"/>
                  <a:pt x="1362838" y="1318832"/>
                  <a:pt x="1365028" y="1332158"/>
                </a:cubicBezTo>
                <a:cubicBezTo>
                  <a:pt x="1368807" y="1355964"/>
                  <a:pt x="1374902" y="1379287"/>
                  <a:pt x="1383192" y="1401802"/>
                </a:cubicBezTo>
                <a:lnTo>
                  <a:pt x="1412134" y="1461644"/>
                </a:lnTo>
                <a:lnTo>
                  <a:pt x="1375644" y="1367733"/>
                </a:lnTo>
                <a:cubicBezTo>
                  <a:pt x="1372454" y="1355110"/>
                  <a:pt x="1370013" y="1342310"/>
                  <a:pt x="1368337" y="1329400"/>
                </a:cubicBezTo>
                <a:cubicBezTo>
                  <a:pt x="1366649" y="1316086"/>
                  <a:pt x="1364023" y="1302909"/>
                  <a:pt x="1360478" y="1289965"/>
                </a:cubicBezTo>
                <a:cubicBezTo>
                  <a:pt x="1359512" y="1286794"/>
                  <a:pt x="1354134" y="1284725"/>
                  <a:pt x="1346689" y="1281967"/>
                </a:cubicBezTo>
                <a:cubicBezTo>
                  <a:pt x="1340235" y="1279579"/>
                  <a:pt x="1333928" y="1276817"/>
                  <a:pt x="1327799" y="1273694"/>
                </a:cubicBezTo>
                <a:cubicBezTo>
                  <a:pt x="1318349" y="1268323"/>
                  <a:pt x="1309478" y="1261993"/>
                  <a:pt x="1301325" y="1254804"/>
                </a:cubicBezTo>
                <a:close/>
                <a:moveTo>
                  <a:pt x="1493992" y="1231355"/>
                </a:moveTo>
                <a:lnTo>
                  <a:pt x="1490919" y="1315888"/>
                </a:lnTo>
                <a:lnTo>
                  <a:pt x="1493588" y="1387357"/>
                </a:lnTo>
                <a:lnTo>
                  <a:pt x="1494794" y="1409614"/>
                </a:lnTo>
                <a:lnTo>
                  <a:pt x="1495447" y="1420300"/>
                </a:lnTo>
                <a:lnTo>
                  <a:pt x="1495647" y="1423151"/>
                </a:lnTo>
                <a:lnTo>
                  <a:pt x="1497429" y="1448514"/>
                </a:lnTo>
                <a:lnTo>
                  <a:pt x="1497435" y="1448594"/>
                </a:lnTo>
                <a:lnTo>
                  <a:pt x="1497819" y="1453184"/>
                </a:lnTo>
                <a:lnTo>
                  <a:pt x="1497891" y="1454046"/>
                </a:lnTo>
                <a:lnTo>
                  <a:pt x="1498424" y="1460418"/>
                </a:lnTo>
                <a:lnTo>
                  <a:pt x="1498502" y="1460391"/>
                </a:lnTo>
                <a:cubicBezTo>
                  <a:pt x="1497675" y="1448119"/>
                  <a:pt x="1493538" y="1380693"/>
                  <a:pt x="1493263" y="1313680"/>
                </a:cubicBezTo>
                <a:lnTo>
                  <a:pt x="1496891" y="1232652"/>
                </a:lnTo>
                <a:lnTo>
                  <a:pt x="1495228" y="1231908"/>
                </a:lnTo>
                <a:close/>
                <a:moveTo>
                  <a:pt x="1463893" y="1230811"/>
                </a:moveTo>
                <a:lnTo>
                  <a:pt x="1456860" y="1231639"/>
                </a:lnTo>
                <a:lnTo>
                  <a:pt x="1454431" y="1231715"/>
                </a:lnTo>
                <a:lnTo>
                  <a:pt x="1460308" y="1232466"/>
                </a:lnTo>
                <a:cubicBezTo>
                  <a:pt x="1458970" y="1264637"/>
                  <a:pt x="1459385" y="1296859"/>
                  <a:pt x="1461549" y="1328986"/>
                </a:cubicBezTo>
                <a:lnTo>
                  <a:pt x="1468259" y="1396001"/>
                </a:lnTo>
                <a:lnTo>
                  <a:pt x="1469457" y="1405636"/>
                </a:lnTo>
                <a:lnTo>
                  <a:pt x="1470788" y="1416344"/>
                </a:lnTo>
                <a:lnTo>
                  <a:pt x="1472088" y="1426011"/>
                </a:lnTo>
                <a:lnTo>
                  <a:pt x="1474494" y="1442264"/>
                </a:lnTo>
                <a:lnTo>
                  <a:pt x="1475820" y="1451222"/>
                </a:lnTo>
                <a:lnTo>
                  <a:pt x="1476043" y="1452565"/>
                </a:lnTo>
                <a:lnTo>
                  <a:pt x="1476457" y="1455063"/>
                </a:lnTo>
                <a:lnTo>
                  <a:pt x="1477550" y="1461660"/>
                </a:lnTo>
                <a:lnTo>
                  <a:pt x="1477681" y="1461633"/>
                </a:lnTo>
                <a:cubicBezTo>
                  <a:pt x="1475887" y="1448671"/>
                  <a:pt x="1467753" y="1390484"/>
                  <a:pt x="1463893" y="1327331"/>
                </a:cubicBezTo>
                <a:cubicBezTo>
                  <a:pt x="1462155" y="1295183"/>
                  <a:pt x="1462155" y="1262962"/>
                  <a:pt x="1463893" y="1230811"/>
                </a:cubicBezTo>
                <a:close/>
                <a:moveTo>
                  <a:pt x="238122" y="1230473"/>
                </a:moveTo>
                <a:lnTo>
                  <a:pt x="217037" y="1234160"/>
                </a:lnTo>
                <a:lnTo>
                  <a:pt x="221234" y="1233619"/>
                </a:lnTo>
                <a:lnTo>
                  <a:pt x="223560" y="1233320"/>
                </a:lnTo>
                <a:lnTo>
                  <a:pt x="235204" y="1231821"/>
                </a:lnTo>
                <a:close/>
                <a:moveTo>
                  <a:pt x="1259897" y="1229466"/>
                </a:moveTo>
                <a:lnTo>
                  <a:pt x="1282296" y="1261146"/>
                </a:lnTo>
                <a:lnTo>
                  <a:pt x="1284639" y="1263906"/>
                </a:lnTo>
                <a:cubicBezTo>
                  <a:pt x="1289889" y="1270508"/>
                  <a:pt x="1295653" y="1276687"/>
                  <a:pt x="1301876" y="1282382"/>
                </a:cubicBezTo>
                <a:cubicBezTo>
                  <a:pt x="1305853" y="1285671"/>
                  <a:pt x="1309994" y="1288753"/>
                  <a:pt x="1314285" y="1291620"/>
                </a:cubicBezTo>
                <a:cubicBezTo>
                  <a:pt x="1321732" y="1296997"/>
                  <a:pt x="1328074" y="1301134"/>
                  <a:pt x="1329866" y="1307476"/>
                </a:cubicBezTo>
                <a:cubicBezTo>
                  <a:pt x="1333866" y="1318783"/>
                  <a:pt x="1336898" y="1330917"/>
                  <a:pt x="1339794" y="1342637"/>
                </a:cubicBezTo>
                <a:cubicBezTo>
                  <a:pt x="1342566" y="1354803"/>
                  <a:pt x="1345972" y="1366816"/>
                  <a:pt x="1349998" y="1378627"/>
                </a:cubicBezTo>
                <a:cubicBezTo>
                  <a:pt x="1355101" y="1394732"/>
                  <a:pt x="1361725" y="1410275"/>
                  <a:pt x="1369760" y="1425051"/>
                </a:cubicBezTo>
                <a:lnTo>
                  <a:pt x="1378194" y="1437550"/>
                </a:lnTo>
                <a:lnTo>
                  <a:pt x="1390845" y="1456296"/>
                </a:lnTo>
                <a:lnTo>
                  <a:pt x="1394166" y="1461217"/>
                </a:lnTo>
                <a:lnTo>
                  <a:pt x="1353308" y="1377385"/>
                </a:lnTo>
                <a:cubicBezTo>
                  <a:pt x="1349536" y="1365333"/>
                  <a:pt x="1346407" y="1353091"/>
                  <a:pt x="1343932" y="1340708"/>
                </a:cubicBezTo>
                <a:cubicBezTo>
                  <a:pt x="1341174" y="1328574"/>
                  <a:pt x="1338417" y="1316026"/>
                  <a:pt x="1334556" y="1304443"/>
                </a:cubicBezTo>
                <a:cubicBezTo>
                  <a:pt x="1333039" y="1300031"/>
                  <a:pt x="1327800" y="1296859"/>
                  <a:pt x="1320767" y="1292447"/>
                </a:cubicBezTo>
                <a:cubicBezTo>
                  <a:pt x="1315987" y="1289652"/>
                  <a:pt x="1311381" y="1286568"/>
                  <a:pt x="1306978" y="1283208"/>
                </a:cubicBezTo>
                <a:cubicBezTo>
                  <a:pt x="1299820" y="1277354"/>
                  <a:pt x="1293177" y="1270895"/>
                  <a:pt x="1287123" y="1263904"/>
                </a:cubicBezTo>
                <a:lnTo>
                  <a:pt x="1285054" y="1261698"/>
                </a:lnTo>
                <a:close/>
                <a:moveTo>
                  <a:pt x="1311677" y="1228829"/>
                </a:moveTo>
                <a:lnTo>
                  <a:pt x="1326833" y="1241014"/>
                </a:lnTo>
                <a:lnTo>
                  <a:pt x="1330295" y="1242580"/>
                </a:lnTo>
                <a:lnTo>
                  <a:pt x="1328264" y="1241080"/>
                </a:lnTo>
                <a:close/>
                <a:moveTo>
                  <a:pt x="1413032" y="1227589"/>
                </a:moveTo>
                <a:lnTo>
                  <a:pt x="1413288" y="1227640"/>
                </a:lnTo>
                <a:lnTo>
                  <a:pt x="1413324" y="1227639"/>
                </a:lnTo>
                <a:lnTo>
                  <a:pt x="1413111" y="1227603"/>
                </a:lnTo>
                <a:close/>
                <a:moveTo>
                  <a:pt x="1485287" y="1227461"/>
                </a:moveTo>
                <a:lnTo>
                  <a:pt x="1483058" y="1317955"/>
                </a:lnTo>
                <a:lnTo>
                  <a:pt x="1486754" y="1388394"/>
                </a:lnTo>
                <a:lnTo>
                  <a:pt x="1487636" y="1400852"/>
                </a:lnTo>
                <a:lnTo>
                  <a:pt x="1488295" y="1410159"/>
                </a:lnTo>
                <a:lnTo>
                  <a:pt x="1489112" y="1420616"/>
                </a:lnTo>
                <a:lnTo>
                  <a:pt x="1491513" y="1448025"/>
                </a:lnTo>
                <a:lnTo>
                  <a:pt x="1492642" y="1459680"/>
                </a:lnTo>
                <a:lnTo>
                  <a:pt x="1492988" y="1459565"/>
                </a:lnTo>
                <a:cubicBezTo>
                  <a:pt x="1492022" y="1447017"/>
                  <a:pt x="1486783" y="1382074"/>
                  <a:pt x="1485680" y="1315888"/>
                </a:cubicBezTo>
                <a:lnTo>
                  <a:pt x="1488669" y="1228974"/>
                </a:lnTo>
                <a:close/>
                <a:moveTo>
                  <a:pt x="393946" y="1225684"/>
                </a:moveTo>
                <a:lnTo>
                  <a:pt x="380359" y="1234656"/>
                </a:lnTo>
                <a:lnTo>
                  <a:pt x="375050" y="1238591"/>
                </a:lnTo>
                <a:lnTo>
                  <a:pt x="364850" y="1245277"/>
                </a:lnTo>
                <a:lnTo>
                  <a:pt x="330726" y="1267646"/>
                </a:lnTo>
                <a:lnTo>
                  <a:pt x="315331" y="1276008"/>
                </a:lnTo>
                <a:lnTo>
                  <a:pt x="273725" y="1298608"/>
                </a:lnTo>
                <a:lnTo>
                  <a:pt x="313571" y="1277923"/>
                </a:lnTo>
                <a:lnTo>
                  <a:pt x="322494" y="1273290"/>
                </a:lnTo>
                <a:lnTo>
                  <a:pt x="325414" y="1271775"/>
                </a:lnTo>
                <a:lnTo>
                  <a:pt x="325453" y="1271750"/>
                </a:lnTo>
                <a:lnTo>
                  <a:pt x="376449" y="1238488"/>
                </a:lnTo>
                <a:lnTo>
                  <a:pt x="390644" y="1228107"/>
                </a:lnTo>
                <a:lnTo>
                  <a:pt x="393714" y="1225862"/>
                </a:lnTo>
                <a:close/>
                <a:moveTo>
                  <a:pt x="1472580" y="1225295"/>
                </a:moveTo>
                <a:lnTo>
                  <a:pt x="1466788" y="1226123"/>
                </a:lnTo>
                <a:lnTo>
                  <a:pt x="1459314" y="1226541"/>
                </a:lnTo>
                <a:lnTo>
                  <a:pt x="1468717" y="1227502"/>
                </a:lnTo>
                <a:cubicBezTo>
                  <a:pt x="1466898" y="1259972"/>
                  <a:pt x="1466898" y="1292518"/>
                  <a:pt x="1468717" y="1324988"/>
                </a:cubicBezTo>
                <a:lnTo>
                  <a:pt x="1474340" y="1393224"/>
                </a:lnTo>
                <a:lnTo>
                  <a:pt x="1476522" y="1414038"/>
                </a:lnTo>
                <a:lnTo>
                  <a:pt x="1477656" y="1423992"/>
                </a:lnTo>
                <a:lnTo>
                  <a:pt x="1478934" y="1434147"/>
                </a:lnTo>
                <a:lnTo>
                  <a:pt x="1480912" y="1449860"/>
                </a:lnTo>
                <a:lnTo>
                  <a:pt x="1480914" y="1449879"/>
                </a:lnTo>
                <a:lnTo>
                  <a:pt x="1482414" y="1460820"/>
                </a:lnTo>
                <a:lnTo>
                  <a:pt x="1483058" y="1460667"/>
                </a:lnTo>
                <a:cubicBezTo>
                  <a:pt x="1481405" y="1447705"/>
                  <a:pt x="1474372" y="1387311"/>
                  <a:pt x="1471477" y="1322781"/>
                </a:cubicBezTo>
                <a:cubicBezTo>
                  <a:pt x="1470098" y="1290289"/>
                  <a:pt x="1470470" y="1257747"/>
                  <a:pt x="1472580" y="1225295"/>
                </a:cubicBezTo>
                <a:close/>
                <a:moveTo>
                  <a:pt x="377728" y="1223922"/>
                </a:moveTo>
                <a:lnTo>
                  <a:pt x="366977" y="1230422"/>
                </a:lnTo>
                <a:lnTo>
                  <a:pt x="357182" y="1237073"/>
                </a:lnTo>
                <a:lnTo>
                  <a:pt x="360741" y="1235489"/>
                </a:lnTo>
                <a:lnTo>
                  <a:pt x="361273" y="1235146"/>
                </a:lnTo>
                <a:lnTo>
                  <a:pt x="374762" y="1226145"/>
                </a:lnTo>
                <a:lnTo>
                  <a:pt x="375094" y="1225897"/>
                </a:lnTo>
                <a:lnTo>
                  <a:pt x="377367" y="1224193"/>
                </a:lnTo>
                <a:close/>
                <a:moveTo>
                  <a:pt x="1477124" y="1223809"/>
                </a:moveTo>
                <a:lnTo>
                  <a:pt x="1475751" y="1322504"/>
                </a:lnTo>
                <a:lnTo>
                  <a:pt x="1480477" y="1391824"/>
                </a:lnTo>
                <a:lnTo>
                  <a:pt x="1482363" y="1413160"/>
                </a:lnTo>
                <a:lnTo>
                  <a:pt x="1483347" y="1423341"/>
                </a:lnTo>
                <a:lnTo>
                  <a:pt x="1485501" y="1443440"/>
                </a:lnTo>
                <a:lnTo>
                  <a:pt x="1486202" y="1449976"/>
                </a:lnTo>
                <a:lnTo>
                  <a:pt x="1487449" y="1460553"/>
                </a:lnTo>
                <a:lnTo>
                  <a:pt x="1488022" y="1460391"/>
                </a:lnTo>
                <a:cubicBezTo>
                  <a:pt x="1486644" y="1447705"/>
                  <a:pt x="1480439" y="1384967"/>
                  <a:pt x="1478508" y="1319885"/>
                </a:cubicBezTo>
                <a:lnTo>
                  <a:pt x="1480746" y="1225429"/>
                </a:lnTo>
                <a:lnTo>
                  <a:pt x="1478047" y="1224222"/>
                </a:lnTo>
                <a:lnTo>
                  <a:pt x="1477585" y="1224015"/>
                </a:lnTo>
                <a:close/>
                <a:moveTo>
                  <a:pt x="414796" y="1222841"/>
                </a:moveTo>
                <a:lnTo>
                  <a:pt x="411177" y="1225482"/>
                </a:lnTo>
                <a:lnTo>
                  <a:pt x="403347" y="1231674"/>
                </a:lnTo>
                <a:lnTo>
                  <a:pt x="398113" y="1235813"/>
                </a:lnTo>
                <a:lnTo>
                  <a:pt x="393555" y="1239418"/>
                </a:lnTo>
                <a:lnTo>
                  <a:pt x="394496" y="1238739"/>
                </a:lnTo>
                <a:lnTo>
                  <a:pt x="398082" y="1236148"/>
                </a:lnTo>
                <a:lnTo>
                  <a:pt x="413137" y="1224283"/>
                </a:lnTo>
                <a:close/>
                <a:moveTo>
                  <a:pt x="1346745" y="1222380"/>
                </a:moveTo>
                <a:lnTo>
                  <a:pt x="1354962" y="1227226"/>
                </a:lnTo>
                <a:lnTo>
                  <a:pt x="1356250" y="1227594"/>
                </a:lnTo>
                <a:lnTo>
                  <a:pt x="1352458" y="1225513"/>
                </a:lnTo>
                <a:lnTo>
                  <a:pt x="1348498" y="1223341"/>
                </a:lnTo>
                <a:close/>
                <a:moveTo>
                  <a:pt x="1473019" y="1221972"/>
                </a:moveTo>
                <a:lnTo>
                  <a:pt x="1470969" y="1222143"/>
                </a:lnTo>
                <a:lnTo>
                  <a:pt x="1472776" y="1222299"/>
                </a:lnTo>
                <a:lnTo>
                  <a:pt x="1473453" y="1222358"/>
                </a:lnTo>
                <a:lnTo>
                  <a:pt x="1473983" y="1222404"/>
                </a:lnTo>
                <a:lnTo>
                  <a:pt x="1473250" y="1222076"/>
                </a:lnTo>
                <a:lnTo>
                  <a:pt x="1473111" y="1222013"/>
                </a:lnTo>
                <a:close/>
                <a:moveTo>
                  <a:pt x="257003" y="1221755"/>
                </a:moveTo>
                <a:lnTo>
                  <a:pt x="242055" y="1224609"/>
                </a:lnTo>
                <a:lnTo>
                  <a:pt x="210195" y="1230691"/>
                </a:lnTo>
                <a:lnTo>
                  <a:pt x="210882" y="1231105"/>
                </a:lnTo>
                <a:lnTo>
                  <a:pt x="231738" y="1227752"/>
                </a:lnTo>
                <a:lnTo>
                  <a:pt x="250577" y="1224723"/>
                </a:lnTo>
                <a:close/>
                <a:moveTo>
                  <a:pt x="451925" y="1220483"/>
                </a:moveTo>
                <a:lnTo>
                  <a:pt x="450609" y="1221552"/>
                </a:lnTo>
                <a:lnTo>
                  <a:pt x="447070" y="1224429"/>
                </a:lnTo>
                <a:lnTo>
                  <a:pt x="437961" y="1232638"/>
                </a:lnTo>
                <a:lnTo>
                  <a:pt x="424935" y="1242417"/>
                </a:lnTo>
                <a:lnTo>
                  <a:pt x="418629" y="1247541"/>
                </a:lnTo>
                <a:lnTo>
                  <a:pt x="410032" y="1254528"/>
                </a:lnTo>
                <a:lnTo>
                  <a:pt x="390412" y="1268331"/>
                </a:lnTo>
                <a:lnTo>
                  <a:pt x="377001" y="1278399"/>
                </a:lnTo>
                <a:lnTo>
                  <a:pt x="368029" y="1284079"/>
                </a:lnTo>
                <a:lnTo>
                  <a:pt x="358237" y="1290968"/>
                </a:lnTo>
                <a:lnTo>
                  <a:pt x="344408" y="1299288"/>
                </a:lnTo>
                <a:lnTo>
                  <a:pt x="336337" y="1304145"/>
                </a:lnTo>
                <a:lnTo>
                  <a:pt x="323225" y="1312447"/>
                </a:lnTo>
                <a:lnTo>
                  <a:pt x="322877" y="1312629"/>
                </a:lnTo>
                <a:lnTo>
                  <a:pt x="321867" y="1313364"/>
                </a:lnTo>
                <a:lnTo>
                  <a:pt x="315808" y="1317769"/>
                </a:lnTo>
                <a:lnTo>
                  <a:pt x="331350" y="1308573"/>
                </a:lnTo>
                <a:lnTo>
                  <a:pt x="363100" y="1288766"/>
                </a:lnTo>
                <a:lnTo>
                  <a:pt x="385523" y="1273162"/>
                </a:lnTo>
                <a:lnTo>
                  <a:pt x="420105" y="1247422"/>
                </a:lnTo>
                <a:lnTo>
                  <a:pt x="425817" y="1242806"/>
                </a:lnTo>
                <a:lnTo>
                  <a:pt x="442283" y="1229499"/>
                </a:lnTo>
                <a:lnTo>
                  <a:pt x="443936" y="1228012"/>
                </a:lnTo>
                <a:lnTo>
                  <a:pt x="445270" y="1226755"/>
                </a:lnTo>
                <a:close/>
                <a:moveTo>
                  <a:pt x="1333264" y="1220105"/>
                </a:moveTo>
                <a:lnTo>
                  <a:pt x="1349309" y="1229984"/>
                </a:lnTo>
                <a:lnTo>
                  <a:pt x="1351359" y="1230642"/>
                </a:lnTo>
                <a:close/>
                <a:moveTo>
                  <a:pt x="1421096" y="1219664"/>
                </a:moveTo>
                <a:lnTo>
                  <a:pt x="1426663" y="1220470"/>
                </a:lnTo>
                <a:lnTo>
                  <a:pt x="1427259" y="1220421"/>
                </a:lnTo>
                <a:close/>
                <a:moveTo>
                  <a:pt x="428363" y="1218943"/>
                </a:moveTo>
                <a:lnTo>
                  <a:pt x="420989" y="1225018"/>
                </a:lnTo>
                <a:lnTo>
                  <a:pt x="425214" y="1221881"/>
                </a:lnTo>
                <a:lnTo>
                  <a:pt x="425490" y="1221624"/>
                </a:lnTo>
                <a:close/>
                <a:moveTo>
                  <a:pt x="196265" y="1218325"/>
                </a:moveTo>
                <a:lnTo>
                  <a:pt x="192909" y="1218780"/>
                </a:lnTo>
                <a:lnTo>
                  <a:pt x="193209" y="1219012"/>
                </a:lnTo>
                <a:lnTo>
                  <a:pt x="194104" y="1218952"/>
                </a:lnTo>
                <a:close/>
                <a:moveTo>
                  <a:pt x="92953" y="1216327"/>
                </a:moveTo>
                <a:lnTo>
                  <a:pt x="92889" y="1216601"/>
                </a:lnTo>
                <a:lnTo>
                  <a:pt x="94502" y="1217177"/>
                </a:lnTo>
                <a:lnTo>
                  <a:pt x="94622" y="1217220"/>
                </a:lnTo>
                <a:lnTo>
                  <a:pt x="94753" y="1217266"/>
                </a:lnTo>
                <a:close/>
                <a:moveTo>
                  <a:pt x="1485818" y="1215645"/>
                </a:moveTo>
                <a:lnTo>
                  <a:pt x="1477950" y="1216471"/>
                </a:lnTo>
                <a:lnTo>
                  <a:pt x="1485541" y="1216471"/>
                </a:lnTo>
                <a:lnTo>
                  <a:pt x="1485541" y="1217160"/>
                </a:lnTo>
                <a:lnTo>
                  <a:pt x="1485404" y="1222731"/>
                </a:lnTo>
                <a:lnTo>
                  <a:pt x="1488831" y="1224265"/>
                </a:lnTo>
                <a:lnTo>
                  <a:pt x="1489127" y="1215645"/>
                </a:lnTo>
                <a:close/>
                <a:moveTo>
                  <a:pt x="1309095" y="1215318"/>
                </a:moveTo>
                <a:lnTo>
                  <a:pt x="1337452" y="1235225"/>
                </a:lnTo>
                <a:cubicBezTo>
                  <a:pt x="1348024" y="1240951"/>
                  <a:pt x="1359160" y="1245571"/>
                  <a:pt x="1370682" y="1249014"/>
                </a:cubicBezTo>
                <a:cubicBezTo>
                  <a:pt x="1380403" y="1251395"/>
                  <a:pt x="1390331" y="1252873"/>
                  <a:pt x="1400328" y="1253426"/>
                </a:cubicBezTo>
                <a:cubicBezTo>
                  <a:pt x="1409842" y="1254253"/>
                  <a:pt x="1415219" y="1254667"/>
                  <a:pt x="1416184" y="1258803"/>
                </a:cubicBezTo>
                <a:cubicBezTo>
                  <a:pt x="1418996" y="1273623"/>
                  <a:pt x="1420431" y="1288670"/>
                  <a:pt x="1420458" y="1303754"/>
                </a:cubicBezTo>
                <a:cubicBezTo>
                  <a:pt x="1420748" y="1318190"/>
                  <a:pt x="1421851" y="1332601"/>
                  <a:pt x="1423768" y="1346912"/>
                </a:cubicBezTo>
                <a:lnTo>
                  <a:pt x="1450654" y="1462388"/>
                </a:lnTo>
                <a:lnTo>
                  <a:pt x="1451208" y="1462322"/>
                </a:lnTo>
                <a:cubicBezTo>
                  <a:pt x="1440742" y="1423245"/>
                  <a:pt x="1432773" y="1383547"/>
                  <a:pt x="1427353" y="1343464"/>
                </a:cubicBezTo>
                <a:cubicBezTo>
                  <a:pt x="1423355" y="1314232"/>
                  <a:pt x="1422252" y="1284449"/>
                  <a:pt x="1421286" y="1260732"/>
                </a:cubicBezTo>
                <a:lnTo>
                  <a:pt x="1421286" y="1254665"/>
                </a:lnTo>
                <a:cubicBezTo>
                  <a:pt x="1417660" y="1253845"/>
                  <a:pt x="1413965" y="1253429"/>
                  <a:pt x="1410255" y="1253425"/>
                </a:cubicBezTo>
                <a:cubicBezTo>
                  <a:pt x="1399362" y="1253199"/>
                  <a:pt x="1388510" y="1251951"/>
                  <a:pt x="1377853" y="1249701"/>
                </a:cubicBezTo>
                <a:cubicBezTo>
                  <a:pt x="1365574" y="1246758"/>
                  <a:pt x="1353647" y="1242505"/>
                  <a:pt x="1342277" y="1237016"/>
                </a:cubicBezTo>
                <a:close/>
                <a:moveTo>
                  <a:pt x="1440301" y="1214746"/>
                </a:moveTo>
                <a:lnTo>
                  <a:pt x="1441004" y="1214817"/>
                </a:lnTo>
                <a:lnTo>
                  <a:pt x="1441079" y="1214807"/>
                </a:lnTo>
                <a:lnTo>
                  <a:pt x="1440966" y="1214798"/>
                </a:lnTo>
                <a:close/>
                <a:moveTo>
                  <a:pt x="143789" y="1214452"/>
                </a:moveTo>
                <a:lnTo>
                  <a:pt x="144291" y="1215027"/>
                </a:lnTo>
                <a:lnTo>
                  <a:pt x="144505" y="1215272"/>
                </a:lnTo>
                <a:lnTo>
                  <a:pt x="144762" y="1215319"/>
                </a:lnTo>
                <a:lnTo>
                  <a:pt x="144981" y="1214732"/>
                </a:lnTo>
                <a:lnTo>
                  <a:pt x="145058" y="1214527"/>
                </a:lnTo>
                <a:lnTo>
                  <a:pt x="144065" y="1214469"/>
                </a:lnTo>
                <a:close/>
                <a:moveTo>
                  <a:pt x="263013" y="1214386"/>
                </a:moveTo>
                <a:lnTo>
                  <a:pt x="238755" y="1219833"/>
                </a:lnTo>
                <a:lnTo>
                  <a:pt x="221406" y="1223729"/>
                </a:lnTo>
                <a:lnTo>
                  <a:pt x="259736" y="1216334"/>
                </a:lnTo>
                <a:close/>
                <a:moveTo>
                  <a:pt x="1382114" y="1213888"/>
                </a:moveTo>
                <a:lnTo>
                  <a:pt x="1382816" y="1214126"/>
                </a:lnTo>
                <a:lnTo>
                  <a:pt x="1382910" y="1214140"/>
                </a:lnTo>
                <a:close/>
                <a:moveTo>
                  <a:pt x="169812" y="1213043"/>
                </a:moveTo>
                <a:lnTo>
                  <a:pt x="169743" y="1213052"/>
                </a:lnTo>
                <a:lnTo>
                  <a:pt x="168445" y="1213229"/>
                </a:lnTo>
                <a:lnTo>
                  <a:pt x="168469" y="1213246"/>
                </a:lnTo>
                <a:lnTo>
                  <a:pt x="169864" y="1213105"/>
                </a:lnTo>
                <a:close/>
                <a:moveTo>
                  <a:pt x="1496020" y="1212059"/>
                </a:moveTo>
                <a:lnTo>
                  <a:pt x="1492769" y="1212473"/>
                </a:lnTo>
                <a:lnTo>
                  <a:pt x="1494643" y="1212473"/>
                </a:lnTo>
                <a:lnTo>
                  <a:pt x="1494643" y="1213439"/>
                </a:lnTo>
                <a:lnTo>
                  <a:pt x="1494163" y="1226651"/>
                </a:lnTo>
                <a:lnTo>
                  <a:pt x="1497101" y="1227966"/>
                </a:lnTo>
                <a:lnTo>
                  <a:pt x="1497813" y="1212059"/>
                </a:lnTo>
                <a:close/>
                <a:moveTo>
                  <a:pt x="1297141" y="1211899"/>
                </a:moveTo>
                <a:lnTo>
                  <a:pt x="1332624" y="1238119"/>
                </a:lnTo>
                <a:cubicBezTo>
                  <a:pt x="1342751" y="1243776"/>
                  <a:pt x="1353422" y="1248396"/>
                  <a:pt x="1364476" y="1251908"/>
                </a:cubicBezTo>
                <a:cubicBezTo>
                  <a:pt x="1373503" y="1254403"/>
                  <a:pt x="1382732" y="1256110"/>
                  <a:pt x="1392053" y="1257011"/>
                </a:cubicBezTo>
                <a:cubicBezTo>
                  <a:pt x="1401429" y="1258112"/>
                  <a:pt x="1407082" y="1258803"/>
                  <a:pt x="1408185" y="1263353"/>
                </a:cubicBezTo>
                <a:cubicBezTo>
                  <a:pt x="1411110" y="1277890"/>
                  <a:pt x="1412764" y="1292654"/>
                  <a:pt x="1413149" y="1307476"/>
                </a:cubicBezTo>
                <a:cubicBezTo>
                  <a:pt x="1413618" y="1321603"/>
                  <a:pt x="1414901" y="1335692"/>
                  <a:pt x="1417010" y="1349668"/>
                </a:cubicBezTo>
                <a:lnTo>
                  <a:pt x="1442983" y="1453185"/>
                </a:lnTo>
                <a:lnTo>
                  <a:pt x="1420183" y="1346912"/>
                </a:lnTo>
                <a:cubicBezTo>
                  <a:pt x="1418280" y="1332461"/>
                  <a:pt x="1417164" y="1317915"/>
                  <a:pt x="1416874" y="1303340"/>
                </a:cubicBezTo>
                <a:cubicBezTo>
                  <a:pt x="1416763" y="1288541"/>
                  <a:pt x="1415385" y="1273777"/>
                  <a:pt x="1412737" y="1259217"/>
                </a:cubicBezTo>
                <a:cubicBezTo>
                  <a:pt x="1408959" y="1257992"/>
                  <a:pt x="1404988" y="1257387"/>
                  <a:pt x="1401017" y="1257425"/>
                </a:cubicBezTo>
                <a:cubicBezTo>
                  <a:pt x="1378382" y="1256573"/>
                  <a:pt x="1356271" y="1250383"/>
                  <a:pt x="1336486" y="1239361"/>
                </a:cubicBezTo>
                <a:close/>
                <a:moveTo>
                  <a:pt x="107680" y="1211631"/>
                </a:moveTo>
                <a:lnTo>
                  <a:pt x="108040" y="1212196"/>
                </a:lnTo>
                <a:lnTo>
                  <a:pt x="109467" y="1212641"/>
                </a:lnTo>
                <a:lnTo>
                  <a:pt x="110613" y="1212998"/>
                </a:lnTo>
                <a:lnTo>
                  <a:pt x="110749" y="1213041"/>
                </a:lnTo>
                <a:lnTo>
                  <a:pt x="110770" y="1212967"/>
                </a:lnTo>
                <a:lnTo>
                  <a:pt x="110273" y="1212752"/>
                </a:lnTo>
                <a:lnTo>
                  <a:pt x="108813" y="1212121"/>
                </a:lnTo>
                <a:close/>
                <a:moveTo>
                  <a:pt x="454850" y="1210959"/>
                </a:moveTo>
                <a:lnTo>
                  <a:pt x="415451" y="1243101"/>
                </a:lnTo>
                <a:lnTo>
                  <a:pt x="425329" y="1235874"/>
                </a:lnTo>
                <a:lnTo>
                  <a:pt x="444299" y="1220464"/>
                </a:lnTo>
                <a:close/>
                <a:moveTo>
                  <a:pt x="116516" y="1209387"/>
                </a:moveTo>
                <a:lnTo>
                  <a:pt x="116457" y="1209596"/>
                </a:lnTo>
                <a:lnTo>
                  <a:pt x="116409" y="1209764"/>
                </a:lnTo>
                <a:lnTo>
                  <a:pt x="116339" y="1210010"/>
                </a:lnTo>
                <a:lnTo>
                  <a:pt x="116611" y="1210129"/>
                </a:lnTo>
                <a:lnTo>
                  <a:pt x="119899" y="1210735"/>
                </a:lnTo>
                <a:lnTo>
                  <a:pt x="117445" y="1209757"/>
                </a:lnTo>
                <a:close/>
                <a:moveTo>
                  <a:pt x="139281" y="1209298"/>
                </a:moveTo>
                <a:lnTo>
                  <a:pt x="139408" y="1209443"/>
                </a:lnTo>
                <a:lnTo>
                  <a:pt x="139612" y="1209676"/>
                </a:lnTo>
                <a:lnTo>
                  <a:pt x="140606" y="1209729"/>
                </a:lnTo>
                <a:lnTo>
                  <a:pt x="140281" y="1209403"/>
                </a:lnTo>
                <a:lnTo>
                  <a:pt x="140191" y="1209313"/>
                </a:lnTo>
                <a:close/>
                <a:moveTo>
                  <a:pt x="131951" y="1209178"/>
                </a:moveTo>
                <a:lnTo>
                  <a:pt x="131999" y="1209239"/>
                </a:lnTo>
                <a:lnTo>
                  <a:pt x="132030" y="1209277"/>
                </a:lnTo>
                <a:lnTo>
                  <a:pt x="132452" y="1209299"/>
                </a:lnTo>
                <a:lnTo>
                  <a:pt x="132746" y="1209315"/>
                </a:lnTo>
                <a:lnTo>
                  <a:pt x="133221" y="1209340"/>
                </a:lnTo>
                <a:lnTo>
                  <a:pt x="133161" y="1209274"/>
                </a:lnTo>
                <a:lnTo>
                  <a:pt x="133090" y="1209197"/>
                </a:lnTo>
                <a:close/>
                <a:moveTo>
                  <a:pt x="153288" y="1209033"/>
                </a:moveTo>
                <a:lnTo>
                  <a:pt x="152824" y="1209115"/>
                </a:lnTo>
                <a:lnTo>
                  <a:pt x="152464" y="1209178"/>
                </a:lnTo>
                <a:lnTo>
                  <a:pt x="153472" y="1210124"/>
                </a:lnTo>
                <a:lnTo>
                  <a:pt x="153791" y="1210423"/>
                </a:lnTo>
                <a:lnTo>
                  <a:pt x="153827" y="1210425"/>
                </a:lnTo>
                <a:lnTo>
                  <a:pt x="154217" y="1210446"/>
                </a:lnTo>
                <a:close/>
                <a:moveTo>
                  <a:pt x="1503171" y="1209000"/>
                </a:moveTo>
                <a:lnTo>
                  <a:pt x="1502159" y="1230230"/>
                </a:lnTo>
                <a:lnTo>
                  <a:pt x="1505490" y="1231721"/>
                </a:lnTo>
                <a:lnTo>
                  <a:pt x="1506683" y="1210513"/>
                </a:lnTo>
                <a:lnTo>
                  <a:pt x="1505743" y="1210108"/>
                </a:lnTo>
                <a:close/>
                <a:moveTo>
                  <a:pt x="165725" y="1208175"/>
                </a:moveTo>
                <a:lnTo>
                  <a:pt x="165673" y="1208286"/>
                </a:lnTo>
                <a:lnTo>
                  <a:pt x="165798" y="1208262"/>
                </a:lnTo>
                <a:close/>
                <a:moveTo>
                  <a:pt x="159395" y="1207965"/>
                </a:moveTo>
                <a:lnTo>
                  <a:pt x="158582" y="1208108"/>
                </a:lnTo>
                <a:lnTo>
                  <a:pt x="156501" y="1208472"/>
                </a:lnTo>
                <a:lnTo>
                  <a:pt x="156501" y="1208473"/>
                </a:lnTo>
                <a:lnTo>
                  <a:pt x="158053" y="1209773"/>
                </a:lnTo>
                <a:lnTo>
                  <a:pt x="159059" y="1209577"/>
                </a:lnTo>
                <a:lnTo>
                  <a:pt x="159654" y="1208321"/>
                </a:lnTo>
                <a:lnTo>
                  <a:pt x="159607" y="1208257"/>
                </a:lnTo>
                <a:close/>
                <a:moveTo>
                  <a:pt x="1499703" y="1207506"/>
                </a:moveTo>
                <a:lnTo>
                  <a:pt x="1497209" y="1207887"/>
                </a:lnTo>
                <a:lnTo>
                  <a:pt x="1496981" y="1207922"/>
                </a:lnTo>
                <a:lnTo>
                  <a:pt x="1500667" y="1207922"/>
                </a:lnTo>
                <a:lnTo>
                  <a:pt x="1500212" y="1207726"/>
                </a:lnTo>
                <a:lnTo>
                  <a:pt x="1500008" y="1207638"/>
                </a:lnTo>
                <a:close/>
                <a:moveTo>
                  <a:pt x="267512" y="1207266"/>
                </a:moveTo>
                <a:lnTo>
                  <a:pt x="263360" y="1208347"/>
                </a:lnTo>
                <a:lnTo>
                  <a:pt x="255338" y="1210434"/>
                </a:lnTo>
                <a:lnTo>
                  <a:pt x="222758" y="1218911"/>
                </a:lnTo>
                <a:lnTo>
                  <a:pt x="263596" y="1209715"/>
                </a:lnTo>
                <a:close/>
                <a:moveTo>
                  <a:pt x="95316" y="1206286"/>
                </a:moveTo>
                <a:lnTo>
                  <a:pt x="95237" y="1206623"/>
                </a:lnTo>
                <a:lnTo>
                  <a:pt x="98338" y="1208145"/>
                </a:lnTo>
                <a:lnTo>
                  <a:pt x="101036" y="1209469"/>
                </a:lnTo>
                <a:lnTo>
                  <a:pt x="100363" y="1208467"/>
                </a:lnTo>
                <a:lnTo>
                  <a:pt x="96402" y="1206756"/>
                </a:lnTo>
                <a:close/>
                <a:moveTo>
                  <a:pt x="106566" y="1205421"/>
                </a:moveTo>
                <a:lnTo>
                  <a:pt x="106566" y="1205423"/>
                </a:lnTo>
                <a:lnTo>
                  <a:pt x="106561" y="1205444"/>
                </a:lnTo>
                <a:lnTo>
                  <a:pt x="106495" y="1205703"/>
                </a:lnTo>
                <a:lnTo>
                  <a:pt x="107356" y="1206080"/>
                </a:lnTo>
                <a:lnTo>
                  <a:pt x="107380" y="1206090"/>
                </a:lnTo>
                <a:lnTo>
                  <a:pt x="107035" y="1205608"/>
                </a:lnTo>
                <a:lnTo>
                  <a:pt x="106960" y="1205578"/>
                </a:lnTo>
                <a:close/>
                <a:moveTo>
                  <a:pt x="175641" y="1205124"/>
                </a:moveTo>
                <a:lnTo>
                  <a:pt x="174164" y="1205382"/>
                </a:lnTo>
                <a:lnTo>
                  <a:pt x="173596" y="1205482"/>
                </a:lnTo>
                <a:lnTo>
                  <a:pt x="174572" y="1206551"/>
                </a:lnTo>
                <a:lnTo>
                  <a:pt x="174936" y="1206480"/>
                </a:lnTo>
                <a:close/>
                <a:moveTo>
                  <a:pt x="134765" y="1203890"/>
                </a:moveTo>
                <a:lnTo>
                  <a:pt x="134658" y="1203894"/>
                </a:lnTo>
                <a:lnTo>
                  <a:pt x="134558" y="1203898"/>
                </a:lnTo>
                <a:lnTo>
                  <a:pt x="135097" y="1204515"/>
                </a:lnTo>
                <a:lnTo>
                  <a:pt x="135394" y="1204519"/>
                </a:lnTo>
                <a:lnTo>
                  <a:pt x="135299" y="1204424"/>
                </a:lnTo>
                <a:close/>
                <a:moveTo>
                  <a:pt x="1403201" y="1203805"/>
                </a:moveTo>
                <a:lnTo>
                  <a:pt x="1406395" y="1204614"/>
                </a:lnTo>
                <a:lnTo>
                  <a:pt x="1415060" y="1205123"/>
                </a:lnTo>
                <a:lnTo>
                  <a:pt x="1411477" y="1204593"/>
                </a:lnTo>
                <a:close/>
                <a:moveTo>
                  <a:pt x="88895" y="1203510"/>
                </a:moveTo>
                <a:lnTo>
                  <a:pt x="89347" y="1203732"/>
                </a:lnTo>
                <a:lnTo>
                  <a:pt x="89324" y="1203696"/>
                </a:lnTo>
                <a:close/>
                <a:moveTo>
                  <a:pt x="149283" y="1202943"/>
                </a:moveTo>
                <a:lnTo>
                  <a:pt x="148756" y="1203056"/>
                </a:lnTo>
                <a:lnTo>
                  <a:pt x="147055" y="1203422"/>
                </a:lnTo>
                <a:lnTo>
                  <a:pt x="147055" y="1203422"/>
                </a:lnTo>
                <a:lnTo>
                  <a:pt x="146359" y="1203449"/>
                </a:lnTo>
                <a:lnTo>
                  <a:pt x="147084" y="1204129"/>
                </a:lnTo>
                <a:lnTo>
                  <a:pt x="147698" y="1204705"/>
                </a:lnTo>
                <a:lnTo>
                  <a:pt x="148721" y="1204720"/>
                </a:lnTo>
                <a:lnTo>
                  <a:pt x="148770" y="1204589"/>
                </a:lnTo>
                <a:lnTo>
                  <a:pt x="148918" y="1204195"/>
                </a:lnTo>
                <a:lnTo>
                  <a:pt x="149348" y="1203042"/>
                </a:lnTo>
                <a:lnTo>
                  <a:pt x="149314" y="1202990"/>
                </a:lnTo>
                <a:lnTo>
                  <a:pt x="149285" y="1202947"/>
                </a:lnTo>
                <a:close/>
                <a:moveTo>
                  <a:pt x="1515573" y="1202818"/>
                </a:moveTo>
                <a:lnTo>
                  <a:pt x="1514083" y="1210956"/>
                </a:lnTo>
                <a:lnTo>
                  <a:pt x="1513669" y="1213437"/>
                </a:lnTo>
                <a:lnTo>
                  <a:pt x="1510912" y="1212334"/>
                </a:lnTo>
                <a:lnTo>
                  <a:pt x="1510881" y="1212321"/>
                </a:lnTo>
                <a:lnTo>
                  <a:pt x="1510325" y="1221811"/>
                </a:lnTo>
                <a:lnTo>
                  <a:pt x="1509635" y="1233576"/>
                </a:lnTo>
                <a:lnTo>
                  <a:pt x="1513388" y="1235256"/>
                </a:lnTo>
                <a:close/>
                <a:moveTo>
                  <a:pt x="160647" y="1202127"/>
                </a:moveTo>
                <a:lnTo>
                  <a:pt x="160835" y="1202404"/>
                </a:lnTo>
                <a:lnTo>
                  <a:pt x="160872" y="1202395"/>
                </a:lnTo>
                <a:lnTo>
                  <a:pt x="160834" y="1202349"/>
                </a:lnTo>
                <a:lnTo>
                  <a:pt x="160649" y="1202129"/>
                </a:lnTo>
                <a:close/>
                <a:moveTo>
                  <a:pt x="270573" y="1201747"/>
                </a:moveTo>
                <a:lnTo>
                  <a:pt x="238159" y="1211163"/>
                </a:lnTo>
                <a:lnTo>
                  <a:pt x="267873" y="1203511"/>
                </a:lnTo>
                <a:close/>
                <a:moveTo>
                  <a:pt x="154867" y="1201743"/>
                </a:moveTo>
                <a:lnTo>
                  <a:pt x="154601" y="1201800"/>
                </a:lnTo>
                <a:lnTo>
                  <a:pt x="154393" y="1202269"/>
                </a:lnTo>
                <a:lnTo>
                  <a:pt x="153781" y="1203889"/>
                </a:lnTo>
                <a:lnTo>
                  <a:pt x="153860" y="1204023"/>
                </a:lnTo>
                <a:lnTo>
                  <a:pt x="156141" y="1203494"/>
                </a:lnTo>
                <a:lnTo>
                  <a:pt x="154867" y="1201743"/>
                </a:lnTo>
                <a:close/>
                <a:moveTo>
                  <a:pt x="123777" y="1198965"/>
                </a:moveTo>
                <a:lnTo>
                  <a:pt x="123978" y="1199217"/>
                </a:lnTo>
                <a:lnTo>
                  <a:pt x="124207" y="1199502"/>
                </a:lnTo>
                <a:lnTo>
                  <a:pt x="124207" y="1199502"/>
                </a:lnTo>
                <a:lnTo>
                  <a:pt x="124265" y="1199501"/>
                </a:lnTo>
                <a:close/>
                <a:moveTo>
                  <a:pt x="1523737" y="1198070"/>
                </a:moveTo>
                <a:lnTo>
                  <a:pt x="1521146" y="1198550"/>
                </a:lnTo>
                <a:lnTo>
                  <a:pt x="1520420" y="1208827"/>
                </a:lnTo>
                <a:lnTo>
                  <a:pt x="1519557" y="1221049"/>
                </a:lnTo>
                <a:lnTo>
                  <a:pt x="1522895" y="1202700"/>
                </a:lnTo>
                <a:close/>
                <a:moveTo>
                  <a:pt x="131403" y="1197830"/>
                </a:moveTo>
                <a:lnTo>
                  <a:pt x="130976" y="1199208"/>
                </a:lnTo>
                <a:lnTo>
                  <a:pt x="130949" y="1199294"/>
                </a:lnTo>
                <a:lnTo>
                  <a:pt x="130945" y="1199308"/>
                </a:lnTo>
                <a:lnTo>
                  <a:pt x="132148" y="1199273"/>
                </a:lnTo>
                <a:close/>
                <a:moveTo>
                  <a:pt x="123124" y="1197787"/>
                </a:moveTo>
                <a:lnTo>
                  <a:pt x="122880" y="1197844"/>
                </a:lnTo>
                <a:lnTo>
                  <a:pt x="123517" y="1198641"/>
                </a:lnTo>
                <a:lnTo>
                  <a:pt x="123526" y="1198651"/>
                </a:lnTo>
                <a:close/>
                <a:moveTo>
                  <a:pt x="144121" y="1195094"/>
                </a:moveTo>
                <a:lnTo>
                  <a:pt x="143800" y="1196030"/>
                </a:lnTo>
                <a:lnTo>
                  <a:pt x="143271" y="1197576"/>
                </a:lnTo>
                <a:lnTo>
                  <a:pt x="143981" y="1198932"/>
                </a:lnTo>
                <a:lnTo>
                  <a:pt x="146301" y="1198865"/>
                </a:lnTo>
                <a:lnTo>
                  <a:pt x="146302" y="1198865"/>
                </a:lnTo>
                <a:lnTo>
                  <a:pt x="146304" y="1198864"/>
                </a:lnTo>
                <a:lnTo>
                  <a:pt x="146555" y="1198796"/>
                </a:lnTo>
                <a:close/>
                <a:moveTo>
                  <a:pt x="113865" y="1194749"/>
                </a:moveTo>
                <a:lnTo>
                  <a:pt x="113130" y="1194892"/>
                </a:lnTo>
                <a:lnTo>
                  <a:pt x="113177" y="1194955"/>
                </a:lnTo>
                <a:lnTo>
                  <a:pt x="113815" y="1195017"/>
                </a:lnTo>
                <a:lnTo>
                  <a:pt x="114051" y="1195040"/>
                </a:lnTo>
                <a:lnTo>
                  <a:pt x="114109" y="1195045"/>
                </a:lnTo>
                <a:lnTo>
                  <a:pt x="114010" y="1194925"/>
                </a:lnTo>
                <a:close/>
                <a:moveTo>
                  <a:pt x="136981" y="1194514"/>
                </a:moveTo>
                <a:lnTo>
                  <a:pt x="135264" y="1194919"/>
                </a:lnTo>
                <a:lnTo>
                  <a:pt x="136469" y="1197461"/>
                </a:lnTo>
                <a:lnTo>
                  <a:pt x="136927" y="1197932"/>
                </a:lnTo>
                <a:lnTo>
                  <a:pt x="137938" y="1198971"/>
                </a:lnTo>
                <a:lnTo>
                  <a:pt x="138216" y="1198152"/>
                </a:lnTo>
                <a:lnTo>
                  <a:pt x="138526" y="1197236"/>
                </a:lnTo>
                <a:lnTo>
                  <a:pt x="138419" y="1197047"/>
                </a:lnTo>
                <a:lnTo>
                  <a:pt x="138318" y="1196870"/>
                </a:lnTo>
                <a:close/>
                <a:moveTo>
                  <a:pt x="121053" y="1193328"/>
                </a:moveTo>
                <a:lnTo>
                  <a:pt x="121023" y="1193434"/>
                </a:lnTo>
                <a:lnTo>
                  <a:pt x="120967" y="1193635"/>
                </a:lnTo>
                <a:lnTo>
                  <a:pt x="121014" y="1193624"/>
                </a:lnTo>
                <a:lnTo>
                  <a:pt x="121174" y="1193587"/>
                </a:lnTo>
                <a:close/>
                <a:moveTo>
                  <a:pt x="147755" y="1191969"/>
                </a:moveTo>
                <a:lnTo>
                  <a:pt x="146837" y="1192186"/>
                </a:lnTo>
                <a:lnTo>
                  <a:pt x="146835" y="1192187"/>
                </a:lnTo>
                <a:lnTo>
                  <a:pt x="147617" y="1193505"/>
                </a:lnTo>
                <a:lnTo>
                  <a:pt x="149163" y="1196109"/>
                </a:lnTo>
                <a:lnTo>
                  <a:pt x="150172" y="1197809"/>
                </a:lnTo>
                <a:lnTo>
                  <a:pt x="151643" y="1197408"/>
                </a:lnTo>
                <a:lnTo>
                  <a:pt x="151669" y="1197347"/>
                </a:lnTo>
                <a:close/>
                <a:moveTo>
                  <a:pt x="310469" y="1191672"/>
                </a:moveTo>
                <a:lnTo>
                  <a:pt x="268850" y="1216286"/>
                </a:lnTo>
                <a:lnTo>
                  <a:pt x="269798" y="1215848"/>
                </a:lnTo>
                <a:lnTo>
                  <a:pt x="269941" y="1215782"/>
                </a:lnTo>
                <a:lnTo>
                  <a:pt x="305928" y="1195373"/>
                </a:lnTo>
                <a:close/>
                <a:moveTo>
                  <a:pt x="127817" y="1190875"/>
                </a:moveTo>
                <a:lnTo>
                  <a:pt x="124615" y="1191842"/>
                </a:lnTo>
                <a:lnTo>
                  <a:pt x="124971" y="1192702"/>
                </a:lnTo>
                <a:lnTo>
                  <a:pt x="127693" y="1192068"/>
                </a:lnTo>
                <a:lnTo>
                  <a:pt x="127973" y="1191178"/>
                </a:lnTo>
                <a:close/>
                <a:moveTo>
                  <a:pt x="154749" y="1190318"/>
                </a:moveTo>
                <a:lnTo>
                  <a:pt x="153716" y="1190562"/>
                </a:lnTo>
                <a:lnTo>
                  <a:pt x="152942" y="1190744"/>
                </a:lnTo>
                <a:lnTo>
                  <a:pt x="153854" y="1192091"/>
                </a:lnTo>
                <a:lnTo>
                  <a:pt x="153906" y="1192168"/>
                </a:lnTo>
                <a:lnTo>
                  <a:pt x="153909" y="1192172"/>
                </a:lnTo>
                <a:lnTo>
                  <a:pt x="154254" y="1191375"/>
                </a:lnTo>
                <a:close/>
                <a:moveTo>
                  <a:pt x="111333" y="1189666"/>
                </a:moveTo>
                <a:lnTo>
                  <a:pt x="110781" y="1189820"/>
                </a:lnTo>
                <a:lnTo>
                  <a:pt x="110513" y="1189894"/>
                </a:lnTo>
                <a:lnTo>
                  <a:pt x="110363" y="1190486"/>
                </a:lnTo>
                <a:lnTo>
                  <a:pt x="110301" y="1190728"/>
                </a:lnTo>
                <a:lnTo>
                  <a:pt x="110244" y="1190950"/>
                </a:lnTo>
                <a:lnTo>
                  <a:pt x="110544" y="1190960"/>
                </a:lnTo>
                <a:lnTo>
                  <a:pt x="111769" y="1190721"/>
                </a:lnTo>
                <a:close/>
                <a:moveTo>
                  <a:pt x="1411365" y="1189592"/>
                </a:moveTo>
                <a:lnTo>
                  <a:pt x="1423701" y="1195113"/>
                </a:lnTo>
                <a:lnTo>
                  <a:pt x="1437618" y="1196908"/>
                </a:lnTo>
                <a:lnTo>
                  <a:pt x="1461859" y="1196105"/>
                </a:lnTo>
                <a:lnTo>
                  <a:pt x="1469827" y="1194638"/>
                </a:lnTo>
                <a:lnTo>
                  <a:pt x="1466547" y="1193226"/>
                </a:lnTo>
                <a:lnTo>
                  <a:pt x="1465357" y="1192713"/>
                </a:lnTo>
                <a:lnTo>
                  <a:pt x="1459774" y="1190309"/>
                </a:lnTo>
                <a:lnTo>
                  <a:pt x="1457236" y="1190232"/>
                </a:lnTo>
                <a:lnTo>
                  <a:pt x="1454115" y="1190138"/>
                </a:lnTo>
                <a:lnTo>
                  <a:pt x="1443522" y="1191482"/>
                </a:lnTo>
                <a:close/>
                <a:moveTo>
                  <a:pt x="134039" y="1189327"/>
                </a:moveTo>
                <a:lnTo>
                  <a:pt x="133892" y="1189802"/>
                </a:lnTo>
                <a:lnTo>
                  <a:pt x="133700" y="1190420"/>
                </a:lnTo>
                <a:lnTo>
                  <a:pt x="133617" y="1190688"/>
                </a:lnTo>
                <a:lnTo>
                  <a:pt x="134671" y="1190442"/>
                </a:lnTo>
                <a:close/>
                <a:moveTo>
                  <a:pt x="117943" y="1187835"/>
                </a:moveTo>
                <a:lnTo>
                  <a:pt x="115427" y="1188532"/>
                </a:lnTo>
                <a:lnTo>
                  <a:pt x="116432" y="1189787"/>
                </a:lnTo>
                <a:lnTo>
                  <a:pt x="117475" y="1189474"/>
                </a:lnTo>
                <a:lnTo>
                  <a:pt x="117603" y="1189023"/>
                </a:lnTo>
                <a:lnTo>
                  <a:pt x="117764" y="1188462"/>
                </a:lnTo>
                <a:close/>
                <a:moveTo>
                  <a:pt x="1548958" y="1187563"/>
                </a:moveTo>
                <a:lnTo>
                  <a:pt x="1548553" y="1187791"/>
                </a:lnTo>
                <a:lnTo>
                  <a:pt x="1530350" y="1193708"/>
                </a:lnTo>
                <a:lnTo>
                  <a:pt x="1529351" y="1199265"/>
                </a:lnTo>
                <a:lnTo>
                  <a:pt x="1528481" y="1204104"/>
                </a:lnTo>
                <a:lnTo>
                  <a:pt x="1526921" y="1212779"/>
                </a:lnTo>
                <a:lnTo>
                  <a:pt x="1525140" y="1225433"/>
                </a:lnTo>
                <a:lnTo>
                  <a:pt x="1522479" y="1260476"/>
                </a:lnTo>
                <a:lnTo>
                  <a:pt x="1523176" y="1277555"/>
                </a:lnTo>
                <a:lnTo>
                  <a:pt x="1523183" y="1277555"/>
                </a:lnTo>
                <a:lnTo>
                  <a:pt x="1527639" y="1370059"/>
                </a:lnTo>
                <a:lnTo>
                  <a:pt x="1528384" y="1381644"/>
                </a:lnTo>
                <a:lnTo>
                  <a:pt x="1528778" y="1387766"/>
                </a:lnTo>
                <a:lnTo>
                  <a:pt x="1531127" y="1424287"/>
                </a:lnTo>
                <a:lnTo>
                  <a:pt x="1531881" y="1429497"/>
                </a:lnTo>
                <a:lnTo>
                  <a:pt x="1532310" y="1432459"/>
                </a:lnTo>
                <a:lnTo>
                  <a:pt x="1532594" y="1434415"/>
                </a:lnTo>
                <a:lnTo>
                  <a:pt x="1535904" y="1456983"/>
                </a:lnTo>
                <a:lnTo>
                  <a:pt x="1534765" y="1431988"/>
                </a:lnTo>
                <a:cubicBezTo>
                  <a:pt x="1532821" y="1371134"/>
                  <a:pt x="1534530" y="1310217"/>
                  <a:pt x="1539868" y="1249565"/>
                </a:cubicBezTo>
                <a:close/>
                <a:moveTo>
                  <a:pt x="139106" y="1187468"/>
                </a:moveTo>
                <a:lnTo>
                  <a:pt x="139078" y="1187477"/>
                </a:lnTo>
                <a:lnTo>
                  <a:pt x="138137" y="1187761"/>
                </a:lnTo>
                <a:lnTo>
                  <a:pt x="138159" y="1187803"/>
                </a:lnTo>
                <a:lnTo>
                  <a:pt x="138234" y="1187946"/>
                </a:lnTo>
                <a:lnTo>
                  <a:pt x="139011" y="1189431"/>
                </a:lnTo>
                <a:lnTo>
                  <a:pt x="140213" y="1189151"/>
                </a:lnTo>
                <a:close/>
                <a:moveTo>
                  <a:pt x="310995" y="1185489"/>
                </a:moveTo>
                <a:lnTo>
                  <a:pt x="297347" y="1193977"/>
                </a:lnTo>
                <a:lnTo>
                  <a:pt x="309375" y="1186827"/>
                </a:lnTo>
                <a:close/>
                <a:moveTo>
                  <a:pt x="124970" y="1185354"/>
                </a:moveTo>
                <a:lnTo>
                  <a:pt x="123114" y="1186037"/>
                </a:lnTo>
                <a:lnTo>
                  <a:pt x="122965" y="1186562"/>
                </a:lnTo>
                <a:lnTo>
                  <a:pt x="122954" y="1186601"/>
                </a:lnTo>
                <a:lnTo>
                  <a:pt x="122748" y="1187329"/>
                </a:lnTo>
                <a:lnTo>
                  <a:pt x="122896" y="1187685"/>
                </a:lnTo>
                <a:lnTo>
                  <a:pt x="122956" y="1187830"/>
                </a:lnTo>
                <a:lnTo>
                  <a:pt x="125806" y="1186975"/>
                </a:lnTo>
                <a:lnTo>
                  <a:pt x="125721" y="1186810"/>
                </a:lnTo>
                <a:lnTo>
                  <a:pt x="125415" y="1186216"/>
                </a:lnTo>
                <a:close/>
                <a:moveTo>
                  <a:pt x="90728" y="1185052"/>
                </a:moveTo>
                <a:lnTo>
                  <a:pt x="90980" y="1185448"/>
                </a:lnTo>
                <a:lnTo>
                  <a:pt x="91175" y="1185753"/>
                </a:lnTo>
                <a:lnTo>
                  <a:pt x="91718" y="1186605"/>
                </a:lnTo>
                <a:lnTo>
                  <a:pt x="93371" y="1186520"/>
                </a:lnTo>
                <a:lnTo>
                  <a:pt x="92607" y="1185453"/>
                </a:lnTo>
                <a:lnTo>
                  <a:pt x="92485" y="1185282"/>
                </a:lnTo>
                <a:close/>
                <a:moveTo>
                  <a:pt x="81633" y="1183861"/>
                </a:moveTo>
                <a:lnTo>
                  <a:pt x="82520" y="1185347"/>
                </a:lnTo>
                <a:lnTo>
                  <a:pt x="82912" y="1186002"/>
                </a:lnTo>
                <a:lnTo>
                  <a:pt x="83522" y="1187023"/>
                </a:lnTo>
                <a:lnTo>
                  <a:pt x="84521" y="1186972"/>
                </a:lnTo>
                <a:lnTo>
                  <a:pt x="84856" y="1185390"/>
                </a:lnTo>
                <a:lnTo>
                  <a:pt x="84041" y="1184177"/>
                </a:lnTo>
                <a:lnTo>
                  <a:pt x="82307" y="1183949"/>
                </a:lnTo>
                <a:close/>
                <a:moveTo>
                  <a:pt x="130442" y="1183340"/>
                </a:moveTo>
                <a:lnTo>
                  <a:pt x="129994" y="1183505"/>
                </a:lnTo>
                <a:lnTo>
                  <a:pt x="129874" y="1183549"/>
                </a:lnTo>
                <a:lnTo>
                  <a:pt x="130176" y="1184186"/>
                </a:lnTo>
                <a:close/>
                <a:moveTo>
                  <a:pt x="136054" y="1182827"/>
                </a:moveTo>
                <a:lnTo>
                  <a:pt x="135869" y="1183424"/>
                </a:lnTo>
                <a:lnTo>
                  <a:pt x="136107" y="1183881"/>
                </a:lnTo>
                <a:lnTo>
                  <a:pt x="136109" y="1183885"/>
                </a:lnTo>
                <a:lnTo>
                  <a:pt x="136644" y="1183724"/>
                </a:lnTo>
                <a:close/>
                <a:moveTo>
                  <a:pt x="72355" y="1182647"/>
                </a:moveTo>
                <a:lnTo>
                  <a:pt x="73434" y="1184588"/>
                </a:lnTo>
                <a:lnTo>
                  <a:pt x="74775" y="1185167"/>
                </a:lnTo>
                <a:lnTo>
                  <a:pt x="75192" y="1183018"/>
                </a:lnTo>
                <a:lnTo>
                  <a:pt x="73746" y="1182829"/>
                </a:lnTo>
                <a:close/>
                <a:moveTo>
                  <a:pt x="107206" y="1179683"/>
                </a:moveTo>
                <a:lnTo>
                  <a:pt x="103584" y="1180701"/>
                </a:lnTo>
                <a:lnTo>
                  <a:pt x="103705" y="1181064"/>
                </a:lnTo>
                <a:lnTo>
                  <a:pt x="103772" y="1181267"/>
                </a:lnTo>
                <a:lnTo>
                  <a:pt x="107280" y="1180480"/>
                </a:lnTo>
                <a:lnTo>
                  <a:pt x="107514" y="1180428"/>
                </a:lnTo>
                <a:lnTo>
                  <a:pt x="107376" y="1180095"/>
                </a:lnTo>
                <a:close/>
                <a:moveTo>
                  <a:pt x="1515911" y="1178081"/>
                </a:moveTo>
                <a:lnTo>
                  <a:pt x="1506859" y="1180102"/>
                </a:lnTo>
                <a:lnTo>
                  <a:pt x="1506636" y="1181311"/>
                </a:lnTo>
                <a:lnTo>
                  <a:pt x="1506222" y="1184344"/>
                </a:lnTo>
                <a:lnTo>
                  <a:pt x="1500590" y="1182007"/>
                </a:lnTo>
                <a:lnTo>
                  <a:pt x="1493071" y="1185195"/>
                </a:lnTo>
                <a:lnTo>
                  <a:pt x="1472128" y="1187853"/>
                </a:lnTo>
                <a:lnTo>
                  <a:pt x="1468545" y="1188652"/>
                </a:lnTo>
                <a:lnTo>
                  <a:pt x="1478650" y="1193014"/>
                </a:lnTo>
                <a:lnTo>
                  <a:pt x="1507053" y="1187784"/>
                </a:lnTo>
                <a:lnTo>
                  <a:pt x="1509205" y="1187238"/>
                </a:lnTo>
                <a:lnTo>
                  <a:pt x="1513595" y="1186123"/>
                </a:lnTo>
                <a:lnTo>
                  <a:pt x="1514476" y="1185899"/>
                </a:lnTo>
                <a:close/>
                <a:moveTo>
                  <a:pt x="113849" y="1177816"/>
                </a:moveTo>
                <a:lnTo>
                  <a:pt x="113647" y="1177873"/>
                </a:lnTo>
                <a:lnTo>
                  <a:pt x="113562" y="1177897"/>
                </a:lnTo>
                <a:lnTo>
                  <a:pt x="113246" y="1179142"/>
                </a:lnTo>
                <a:lnTo>
                  <a:pt x="113919" y="1178991"/>
                </a:lnTo>
                <a:lnTo>
                  <a:pt x="114350" y="1178894"/>
                </a:lnTo>
                <a:lnTo>
                  <a:pt x="114186" y="1178541"/>
                </a:lnTo>
                <a:close/>
                <a:moveTo>
                  <a:pt x="120168" y="1176040"/>
                </a:moveTo>
                <a:lnTo>
                  <a:pt x="118296" y="1176566"/>
                </a:lnTo>
                <a:lnTo>
                  <a:pt x="118416" y="1176856"/>
                </a:lnTo>
                <a:lnTo>
                  <a:pt x="118843" y="1177887"/>
                </a:lnTo>
                <a:lnTo>
                  <a:pt x="119065" y="1177837"/>
                </a:lnTo>
                <a:lnTo>
                  <a:pt x="120883" y="1177429"/>
                </a:lnTo>
                <a:lnTo>
                  <a:pt x="120648" y="1176972"/>
                </a:lnTo>
                <a:close/>
                <a:moveTo>
                  <a:pt x="98150" y="1175816"/>
                </a:moveTo>
                <a:lnTo>
                  <a:pt x="95790" y="1176622"/>
                </a:lnTo>
                <a:lnTo>
                  <a:pt x="93123" y="1176622"/>
                </a:lnTo>
                <a:lnTo>
                  <a:pt x="93195" y="1176864"/>
                </a:lnTo>
                <a:lnTo>
                  <a:pt x="93239" y="1177008"/>
                </a:lnTo>
                <a:lnTo>
                  <a:pt x="97798" y="1177308"/>
                </a:lnTo>
                <a:lnTo>
                  <a:pt x="97906" y="1176849"/>
                </a:lnTo>
                <a:lnTo>
                  <a:pt x="97974" y="1176561"/>
                </a:lnTo>
                <a:close/>
                <a:moveTo>
                  <a:pt x="316789" y="1175566"/>
                </a:moveTo>
                <a:lnTo>
                  <a:pt x="311920" y="1178744"/>
                </a:lnTo>
                <a:lnTo>
                  <a:pt x="310830" y="1179455"/>
                </a:lnTo>
                <a:lnTo>
                  <a:pt x="284504" y="1196640"/>
                </a:lnTo>
                <a:lnTo>
                  <a:pt x="312546" y="1179105"/>
                </a:lnTo>
                <a:close/>
                <a:moveTo>
                  <a:pt x="126125" y="1175380"/>
                </a:moveTo>
                <a:lnTo>
                  <a:pt x="126078" y="1175544"/>
                </a:lnTo>
                <a:lnTo>
                  <a:pt x="126101" y="1175592"/>
                </a:lnTo>
                <a:lnTo>
                  <a:pt x="126182" y="1175762"/>
                </a:lnTo>
                <a:lnTo>
                  <a:pt x="126387" y="1176195"/>
                </a:lnTo>
                <a:lnTo>
                  <a:pt x="126454" y="1176180"/>
                </a:lnTo>
                <a:lnTo>
                  <a:pt x="126537" y="1176161"/>
                </a:lnTo>
                <a:lnTo>
                  <a:pt x="126564" y="1176155"/>
                </a:lnTo>
                <a:close/>
                <a:moveTo>
                  <a:pt x="496258" y="1174072"/>
                </a:moveTo>
                <a:lnTo>
                  <a:pt x="469234" y="1199224"/>
                </a:lnTo>
                <a:lnTo>
                  <a:pt x="496258" y="1174073"/>
                </a:lnTo>
                <a:close/>
                <a:moveTo>
                  <a:pt x="1434398" y="1173915"/>
                </a:moveTo>
                <a:lnTo>
                  <a:pt x="1461587" y="1185650"/>
                </a:lnTo>
                <a:lnTo>
                  <a:pt x="1492460" y="1178635"/>
                </a:lnTo>
                <a:lnTo>
                  <a:pt x="1484912" y="1175503"/>
                </a:lnTo>
                <a:lnTo>
                  <a:pt x="1484482" y="1175325"/>
                </a:lnTo>
                <a:lnTo>
                  <a:pt x="1481766" y="1174198"/>
                </a:lnTo>
                <a:lnTo>
                  <a:pt x="1455482" y="1176346"/>
                </a:lnTo>
                <a:close/>
                <a:moveTo>
                  <a:pt x="104686" y="1173586"/>
                </a:moveTo>
                <a:lnTo>
                  <a:pt x="102864" y="1174208"/>
                </a:lnTo>
                <a:lnTo>
                  <a:pt x="102440" y="1176010"/>
                </a:lnTo>
                <a:lnTo>
                  <a:pt x="104910" y="1175308"/>
                </a:lnTo>
                <a:lnTo>
                  <a:pt x="105148" y="1175240"/>
                </a:lnTo>
                <a:lnTo>
                  <a:pt x="105346" y="1175184"/>
                </a:lnTo>
                <a:close/>
                <a:moveTo>
                  <a:pt x="1528209" y="1173486"/>
                </a:moveTo>
                <a:lnTo>
                  <a:pt x="1521598" y="1176812"/>
                </a:lnTo>
                <a:lnTo>
                  <a:pt x="1520279" y="1177107"/>
                </a:lnTo>
                <a:lnTo>
                  <a:pt x="1519964" y="1178825"/>
                </a:lnTo>
                <a:lnTo>
                  <a:pt x="1519477" y="1181484"/>
                </a:lnTo>
                <a:lnTo>
                  <a:pt x="1518978" y="1184215"/>
                </a:lnTo>
                <a:lnTo>
                  <a:pt x="1519751" y="1183922"/>
                </a:lnTo>
                <a:lnTo>
                  <a:pt x="1521126" y="1183269"/>
                </a:lnTo>
                <a:lnTo>
                  <a:pt x="1524263" y="1181779"/>
                </a:lnTo>
                <a:lnTo>
                  <a:pt x="1526931" y="1180511"/>
                </a:lnTo>
                <a:close/>
                <a:moveTo>
                  <a:pt x="1576922" y="1171819"/>
                </a:moveTo>
                <a:lnTo>
                  <a:pt x="1576052" y="1172309"/>
                </a:lnTo>
                <a:lnTo>
                  <a:pt x="1573550" y="1173718"/>
                </a:lnTo>
                <a:lnTo>
                  <a:pt x="1554207" y="1184608"/>
                </a:lnTo>
                <a:lnTo>
                  <a:pt x="1553794" y="1186773"/>
                </a:lnTo>
                <a:lnTo>
                  <a:pt x="1553725" y="1187137"/>
                </a:lnTo>
                <a:cubicBezTo>
                  <a:pt x="1549795" y="1210199"/>
                  <a:pt x="1546624" y="1231709"/>
                  <a:pt x="1544418" y="1250530"/>
                </a:cubicBezTo>
                <a:cubicBezTo>
                  <a:pt x="1539067" y="1310997"/>
                  <a:pt x="1537372" y="1371731"/>
                  <a:pt x="1539316" y="1432402"/>
                </a:cubicBezTo>
                <a:lnTo>
                  <a:pt x="1542489" y="1501884"/>
                </a:lnTo>
                <a:lnTo>
                  <a:pt x="1550369" y="1555607"/>
                </a:lnTo>
                <a:lnTo>
                  <a:pt x="1551223" y="1561430"/>
                </a:lnTo>
                <a:lnTo>
                  <a:pt x="1566222" y="1614050"/>
                </a:lnTo>
                <a:lnTo>
                  <a:pt x="1555586" y="1440124"/>
                </a:lnTo>
                <a:cubicBezTo>
                  <a:pt x="1554511" y="1380295"/>
                  <a:pt x="1556814" y="1320446"/>
                  <a:pt x="1562481" y="1260872"/>
                </a:cubicBezTo>
                <a:cubicBezTo>
                  <a:pt x="1563205" y="1255219"/>
                  <a:pt x="1564187" y="1248014"/>
                  <a:pt x="1565467" y="1239375"/>
                </a:cubicBezTo>
                <a:lnTo>
                  <a:pt x="1570151" y="1209810"/>
                </a:lnTo>
                <a:lnTo>
                  <a:pt x="1570237" y="1209268"/>
                </a:lnTo>
                <a:close/>
                <a:moveTo>
                  <a:pt x="110899" y="1171465"/>
                </a:moveTo>
                <a:lnTo>
                  <a:pt x="109812" y="1171836"/>
                </a:lnTo>
                <a:lnTo>
                  <a:pt x="109744" y="1171859"/>
                </a:lnTo>
                <a:lnTo>
                  <a:pt x="108940" y="1172134"/>
                </a:lnTo>
                <a:lnTo>
                  <a:pt x="109100" y="1172565"/>
                </a:lnTo>
                <a:lnTo>
                  <a:pt x="109270" y="1173025"/>
                </a:lnTo>
                <a:lnTo>
                  <a:pt x="109620" y="1173969"/>
                </a:lnTo>
                <a:lnTo>
                  <a:pt x="109823" y="1173911"/>
                </a:lnTo>
                <a:lnTo>
                  <a:pt x="110628" y="1173682"/>
                </a:lnTo>
                <a:lnTo>
                  <a:pt x="110783" y="1173091"/>
                </a:lnTo>
                <a:lnTo>
                  <a:pt x="110929" y="1172532"/>
                </a:lnTo>
                <a:lnTo>
                  <a:pt x="111097" y="1171892"/>
                </a:lnTo>
                <a:close/>
                <a:moveTo>
                  <a:pt x="317315" y="1170954"/>
                </a:moveTo>
                <a:lnTo>
                  <a:pt x="310627" y="1175526"/>
                </a:lnTo>
                <a:lnTo>
                  <a:pt x="308861" y="1176733"/>
                </a:lnTo>
                <a:lnTo>
                  <a:pt x="315995" y="1172073"/>
                </a:lnTo>
                <a:close/>
                <a:moveTo>
                  <a:pt x="1504194" y="1170829"/>
                </a:moveTo>
                <a:lnTo>
                  <a:pt x="1496537" y="1172992"/>
                </a:lnTo>
                <a:lnTo>
                  <a:pt x="1492337" y="1173335"/>
                </a:lnTo>
                <a:lnTo>
                  <a:pt x="1500633" y="1176778"/>
                </a:lnTo>
                <a:lnTo>
                  <a:pt x="1501794" y="1176514"/>
                </a:lnTo>
                <a:lnTo>
                  <a:pt x="1503198" y="1176195"/>
                </a:lnTo>
                <a:lnTo>
                  <a:pt x="1503341" y="1175425"/>
                </a:lnTo>
                <a:close/>
                <a:moveTo>
                  <a:pt x="1974609" y="1169848"/>
                </a:moveTo>
                <a:lnTo>
                  <a:pt x="1964527" y="1201321"/>
                </a:lnTo>
                <a:cubicBezTo>
                  <a:pt x="1951671" y="1243807"/>
                  <a:pt x="1942321" y="1279658"/>
                  <a:pt x="1937391" y="1303615"/>
                </a:cubicBezTo>
                <a:cubicBezTo>
                  <a:pt x="1928706" y="1344981"/>
                  <a:pt x="1919604" y="1380831"/>
                  <a:pt x="1909814" y="1413924"/>
                </a:cubicBezTo>
                <a:cubicBezTo>
                  <a:pt x="1903333" y="1435434"/>
                  <a:pt x="1896854" y="1465907"/>
                  <a:pt x="1889132" y="1501205"/>
                </a:cubicBezTo>
                <a:cubicBezTo>
                  <a:pt x="1885409" y="1518717"/>
                  <a:pt x="1881548" y="1536781"/>
                  <a:pt x="1877136" y="1556360"/>
                </a:cubicBezTo>
                <a:cubicBezTo>
                  <a:pt x="1858797" y="1637024"/>
                  <a:pt x="1834667" y="1720168"/>
                  <a:pt x="1817844" y="1775736"/>
                </a:cubicBezTo>
                <a:lnTo>
                  <a:pt x="1813433" y="1789525"/>
                </a:lnTo>
                <a:cubicBezTo>
                  <a:pt x="1810951" y="1797385"/>
                  <a:pt x="1808330" y="1805520"/>
                  <a:pt x="1806124" y="1813518"/>
                </a:cubicBezTo>
                <a:cubicBezTo>
                  <a:pt x="1799506" y="1836957"/>
                  <a:pt x="1793578" y="1859296"/>
                  <a:pt x="1787923" y="1880806"/>
                </a:cubicBezTo>
                <a:lnTo>
                  <a:pt x="1782748" y="1898271"/>
                </a:lnTo>
                <a:lnTo>
                  <a:pt x="1783809" y="1898684"/>
                </a:lnTo>
                <a:lnTo>
                  <a:pt x="1785518" y="1898919"/>
                </a:lnTo>
                <a:lnTo>
                  <a:pt x="1800885" y="1856538"/>
                </a:lnTo>
                <a:cubicBezTo>
                  <a:pt x="1805160" y="1842750"/>
                  <a:pt x="1809710" y="1828961"/>
                  <a:pt x="1814674" y="1814069"/>
                </a:cubicBezTo>
                <a:cubicBezTo>
                  <a:pt x="1817155" y="1806760"/>
                  <a:pt x="1819775" y="1799178"/>
                  <a:pt x="1822396" y="1791869"/>
                </a:cubicBezTo>
                <a:cubicBezTo>
                  <a:pt x="1824188" y="1787044"/>
                  <a:pt x="1825980" y="1782080"/>
                  <a:pt x="1827635" y="1777253"/>
                </a:cubicBezTo>
                <a:cubicBezTo>
                  <a:pt x="1853143" y="1703761"/>
                  <a:pt x="1876033" y="1627648"/>
                  <a:pt x="1892028" y="1563117"/>
                </a:cubicBezTo>
                <a:cubicBezTo>
                  <a:pt x="1897268" y="1542159"/>
                  <a:pt x="1901818" y="1522578"/>
                  <a:pt x="1905816" y="1503551"/>
                </a:cubicBezTo>
                <a:cubicBezTo>
                  <a:pt x="1913400" y="1471424"/>
                  <a:pt x="1919605" y="1443570"/>
                  <a:pt x="1926223" y="1423163"/>
                </a:cubicBezTo>
                <a:cubicBezTo>
                  <a:pt x="1936427" y="1390208"/>
                  <a:pt x="1945802" y="1354220"/>
                  <a:pt x="1953800" y="1315198"/>
                </a:cubicBezTo>
                <a:cubicBezTo>
                  <a:pt x="1956179" y="1303995"/>
                  <a:pt x="1959658" y="1289733"/>
                  <a:pt x="1964120" y="1273072"/>
                </a:cubicBezTo>
                <a:lnTo>
                  <a:pt x="1967067" y="1262801"/>
                </a:lnTo>
                <a:lnTo>
                  <a:pt x="1980335" y="1216556"/>
                </a:lnTo>
                <a:lnTo>
                  <a:pt x="1983350" y="1207126"/>
                </a:lnTo>
                <a:lnTo>
                  <a:pt x="1987849" y="1193050"/>
                </a:lnTo>
                <a:lnTo>
                  <a:pt x="1995195" y="1170071"/>
                </a:lnTo>
                <a:lnTo>
                  <a:pt x="1987582" y="1170692"/>
                </a:lnTo>
                <a:close/>
                <a:moveTo>
                  <a:pt x="96174" y="1169631"/>
                </a:moveTo>
                <a:lnTo>
                  <a:pt x="92751" y="1171479"/>
                </a:lnTo>
                <a:lnTo>
                  <a:pt x="92654" y="1171942"/>
                </a:lnTo>
                <a:lnTo>
                  <a:pt x="92626" y="1172072"/>
                </a:lnTo>
                <a:lnTo>
                  <a:pt x="94687" y="1172072"/>
                </a:lnTo>
                <a:lnTo>
                  <a:pt x="96823" y="1171346"/>
                </a:lnTo>
                <a:close/>
                <a:moveTo>
                  <a:pt x="66859" y="1169543"/>
                </a:moveTo>
                <a:lnTo>
                  <a:pt x="65179" y="1169730"/>
                </a:lnTo>
                <a:lnTo>
                  <a:pt x="65276" y="1169904"/>
                </a:lnTo>
                <a:lnTo>
                  <a:pt x="65360" y="1170056"/>
                </a:lnTo>
                <a:lnTo>
                  <a:pt x="66794" y="1169937"/>
                </a:lnTo>
                <a:lnTo>
                  <a:pt x="66825" y="1169752"/>
                </a:lnTo>
                <a:close/>
                <a:moveTo>
                  <a:pt x="116774" y="1169460"/>
                </a:moveTo>
                <a:lnTo>
                  <a:pt x="115743" y="1169812"/>
                </a:lnTo>
                <a:lnTo>
                  <a:pt x="115605" y="1169859"/>
                </a:lnTo>
                <a:lnTo>
                  <a:pt x="115580" y="1169958"/>
                </a:lnTo>
                <a:lnTo>
                  <a:pt x="115574" y="1169984"/>
                </a:lnTo>
                <a:lnTo>
                  <a:pt x="116119" y="1171302"/>
                </a:lnTo>
                <a:lnTo>
                  <a:pt x="116141" y="1171355"/>
                </a:lnTo>
                <a:lnTo>
                  <a:pt x="116422" y="1172035"/>
                </a:lnTo>
                <a:lnTo>
                  <a:pt x="117887" y="1171619"/>
                </a:lnTo>
                <a:lnTo>
                  <a:pt x="117250" y="1170382"/>
                </a:lnTo>
                <a:close/>
                <a:moveTo>
                  <a:pt x="77428" y="1168368"/>
                </a:moveTo>
                <a:lnTo>
                  <a:pt x="74481" y="1168696"/>
                </a:lnTo>
                <a:lnTo>
                  <a:pt x="73416" y="1168814"/>
                </a:lnTo>
                <a:lnTo>
                  <a:pt x="72693" y="1168894"/>
                </a:lnTo>
                <a:lnTo>
                  <a:pt x="72772" y="1169026"/>
                </a:lnTo>
                <a:lnTo>
                  <a:pt x="72855" y="1169165"/>
                </a:lnTo>
                <a:lnTo>
                  <a:pt x="73007" y="1169419"/>
                </a:lnTo>
                <a:lnTo>
                  <a:pt x="76728" y="1169109"/>
                </a:lnTo>
                <a:lnTo>
                  <a:pt x="77642" y="1169033"/>
                </a:lnTo>
                <a:lnTo>
                  <a:pt x="77593" y="1168880"/>
                </a:lnTo>
                <a:close/>
                <a:moveTo>
                  <a:pt x="1947308" y="1168071"/>
                </a:moveTo>
                <a:lnTo>
                  <a:pt x="1944809" y="1175932"/>
                </a:lnTo>
                <a:lnTo>
                  <a:pt x="1939534" y="1192527"/>
                </a:lnTo>
                <a:cubicBezTo>
                  <a:pt x="1926836" y="1234776"/>
                  <a:pt x="1917813" y="1269523"/>
                  <a:pt x="1913263" y="1291068"/>
                </a:cubicBezTo>
                <a:cubicBezTo>
                  <a:pt x="1907471" y="1318645"/>
                  <a:pt x="1898232" y="1360011"/>
                  <a:pt x="1885686" y="1402756"/>
                </a:cubicBezTo>
                <a:cubicBezTo>
                  <a:pt x="1878930" y="1425644"/>
                  <a:pt x="1871897" y="1459013"/>
                  <a:pt x="1864588" y="1497621"/>
                </a:cubicBezTo>
                <a:cubicBezTo>
                  <a:pt x="1861555" y="1513340"/>
                  <a:pt x="1858246" y="1530023"/>
                  <a:pt x="1854660" y="1547398"/>
                </a:cubicBezTo>
                <a:cubicBezTo>
                  <a:pt x="1841975" y="1608482"/>
                  <a:pt x="1823776" y="1683904"/>
                  <a:pt x="1800472" y="1771599"/>
                </a:cubicBezTo>
                <a:cubicBezTo>
                  <a:pt x="1799231" y="1776012"/>
                  <a:pt x="1797991" y="1780424"/>
                  <a:pt x="1796887" y="1785388"/>
                </a:cubicBezTo>
                <a:cubicBezTo>
                  <a:pt x="1794542" y="1793800"/>
                  <a:pt x="1792061" y="1802625"/>
                  <a:pt x="1790131" y="1811173"/>
                </a:cubicBezTo>
                <a:lnTo>
                  <a:pt x="1771870" y="1894041"/>
                </a:lnTo>
                <a:lnTo>
                  <a:pt x="1777317" y="1896159"/>
                </a:lnTo>
                <a:lnTo>
                  <a:pt x="1781719" y="1879978"/>
                </a:lnTo>
                <a:cubicBezTo>
                  <a:pt x="1787372" y="1858330"/>
                  <a:pt x="1793301" y="1835992"/>
                  <a:pt x="1799920" y="1812552"/>
                </a:cubicBezTo>
                <a:cubicBezTo>
                  <a:pt x="1802126" y="1804416"/>
                  <a:pt x="1804746" y="1796282"/>
                  <a:pt x="1807227" y="1788284"/>
                </a:cubicBezTo>
                <a:cubicBezTo>
                  <a:pt x="1808744" y="1783734"/>
                  <a:pt x="1810262" y="1779183"/>
                  <a:pt x="1811640" y="1774496"/>
                </a:cubicBezTo>
                <a:cubicBezTo>
                  <a:pt x="1828600" y="1719341"/>
                  <a:pt x="1853005" y="1636610"/>
                  <a:pt x="1870792" y="1555396"/>
                </a:cubicBezTo>
                <a:cubicBezTo>
                  <a:pt x="1875206" y="1536229"/>
                  <a:pt x="1879204" y="1518166"/>
                  <a:pt x="1882928" y="1500241"/>
                </a:cubicBezTo>
                <a:cubicBezTo>
                  <a:pt x="1890510" y="1464804"/>
                  <a:pt x="1896716" y="1434331"/>
                  <a:pt x="1903747" y="1412546"/>
                </a:cubicBezTo>
                <a:cubicBezTo>
                  <a:pt x="1913537" y="1379866"/>
                  <a:pt x="1922639" y="1343603"/>
                  <a:pt x="1931324" y="1302237"/>
                </a:cubicBezTo>
                <a:cubicBezTo>
                  <a:pt x="1936392" y="1278107"/>
                  <a:pt x="1945820" y="1242102"/>
                  <a:pt x="1958721" y="1199465"/>
                </a:cubicBezTo>
                <a:lnTo>
                  <a:pt x="1967660" y="1171526"/>
                </a:lnTo>
                <a:lnTo>
                  <a:pt x="1968228" y="1169751"/>
                </a:lnTo>
                <a:lnTo>
                  <a:pt x="1968328" y="1169439"/>
                </a:lnTo>
                <a:lnTo>
                  <a:pt x="1947944" y="1168112"/>
                </a:lnTo>
                <a:close/>
                <a:moveTo>
                  <a:pt x="2022560" y="1167836"/>
                </a:moveTo>
                <a:lnTo>
                  <a:pt x="2001622" y="1169546"/>
                </a:lnTo>
                <a:lnTo>
                  <a:pt x="1993382" y="1195412"/>
                </a:lnTo>
                <a:lnTo>
                  <a:pt x="1990100" y="1205713"/>
                </a:lnTo>
                <a:lnTo>
                  <a:pt x="1986195" y="1217970"/>
                </a:lnTo>
                <a:lnTo>
                  <a:pt x="1977453" y="1248624"/>
                </a:lnTo>
                <a:lnTo>
                  <a:pt x="1973606" y="1262111"/>
                </a:lnTo>
                <a:lnTo>
                  <a:pt x="1970136" y="1274278"/>
                </a:lnTo>
                <a:cubicBezTo>
                  <a:pt x="1965732" y="1290864"/>
                  <a:pt x="1962315" y="1305047"/>
                  <a:pt x="1960005" y="1316164"/>
                </a:cubicBezTo>
                <a:cubicBezTo>
                  <a:pt x="1951871" y="1354909"/>
                  <a:pt x="1942355" y="1391450"/>
                  <a:pt x="1932428" y="1424680"/>
                </a:cubicBezTo>
                <a:cubicBezTo>
                  <a:pt x="1926223" y="1444811"/>
                  <a:pt x="1919742" y="1472527"/>
                  <a:pt x="1912158" y="1504654"/>
                </a:cubicBezTo>
                <a:cubicBezTo>
                  <a:pt x="1907747" y="1523681"/>
                  <a:pt x="1903196" y="1543262"/>
                  <a:pt x="1898370" y="1564220"/>
                </a:cubicBezTo>
                <a:cubicBezTo>
                  <a:pt x="1882376" y="1629026"/>
                  <a:pt x="1859487" y="1705139"/>
                  <a:pt x="1833841" y="1778771"/>
                </a:cubicBezTo>
                <a:cubicBezTo>
                  <a:pt x="1832186" y="1783734"/>
                  <a:pt x="1830392" y="1788561"/>
                  <a:pt x="1828738" y="1793386"/>
                </a:cubicBezTo>
                <a:cubicBezTo>
                  <a:pt x="1826119" y="1800693"/>
                  <a:pt x="1823361" y="1808277"/>
                  <a:pt x="1820879" y="1815585"/>
                </a:cubicBezTo>
                <a:lnTo>
                  <a:pt x="1807090" y="1858055"/>
                </a:lnTo>
                <a:lnTo>
                  <a:pt x="1791454" y="1899736"/>
                </a:lnTo>
                <a:lnTo>
                  <a:pt x="1796711" y="1900460"/>
                </a:lnTo>
                <a:lnTo>
                  <a:pt x="1821016" y="1837784"/>
                </a:lnTo>
                <a:cubicBezTo>
                  <a:pt x="1823636" y="1830614"/>
                  <a:pt x="1826394" y="1823995"/>
                  <a:pt x="1829152" y="1815998"/>
                </a:cubicBezTo>
                <a:cubicBezTo>
                  <a:pt x="1831909" y="1808000"/>
                  <a:pt x="1834530" y="1802210"/>
                  <a:pt x="1837287" y="1795454"/>
                </a:cubicBezTo>
                <a:cubicBezTo>
                  <a:pt x="1840045" y="1788696"/>
                  <a:pt x="1841423" y="1785387"/>
                  <a:pt x="1843354" y="1780286"/>
                </a:cubicBezTo>
                <a:cubicBezTo>
                  <a:pt x="1869980" y="1711812"/>
                  <a:pt x="1892993" y="1642001"/>
                  <a:pt x="1912297" y="1571114"/>
                </a:cubicBezTo>
                <a:cubicBezTo>
                  <a:pt x="1918502" y="1548500"/>
                  <a:pt x="1924017" y="1526576"/>
                  <a:pt x="1928843" y="1507272"/>
                </a:cubicBezTo>
                <a:cubicBezTo>
                  <a:pt x="1936151" y="1478040"/>
                  <a:pt x="1942632" y="1452118"/>
                  <a:pt x="1948699" y="1433642"/>
                </a:cubicBezTo>
                <a:cubicBezTo>
                  <a:pt x="1959730" y="1398701"/>
                  <a:pt x="1968927" y="1363222"/>
                  <a:pt x="1976276" y="1327332"/>
                </a:cubicBezTo>
                <a:cubicBezTo>
                  <a:pt x="1978482" y="1316990"/>
                  <a:pt x="1981800" y="1303499"/>
                  <a:pt x="1986104" y="1287524"/>
                </a:cubicBezTo>
                <a:lnTo>
                  <a:pt x="1991428" y="1269026"/>
                </a:lnTo>
                <a:lnTo>
                  <a:pt x="1994831" y="1257203"/>
                </a:lnTo>
                <a:lnTo>
                  <a:pt x="2001852" y="1232811"/>
                </a:lnTo>
                <a:close/>
                <a:moveTo>
                  <a:pt x="100113" y="1167505"/>
                </a:moveTo>
                <a:lnTo>
                  <a:pt x="99327" y="1167929"/>
                </a:lnTo>
                <a:lnTo>
                  <a:pt x="99728" y="1169134"/>
                </a:lnTo>
                <a:close/>
                <a:moveTo>
                  <a:pt x="85740" y="1167444"/>
                </a:moveTo>
                <a:lnTo>
                  <a:pt x="83404" y="1167704"/>
                </a:lnTo>
                <a:lnTo>
                  <a:pt x="83252" y="1168566"/>
                </a:lnTo>
                <a:lnTo>
                  <a:pt x="84815" y="1168436"/>
                </a:lnTo>
                <a:lnTo>
                  <a:pt x="86052" y="1168333"/>
                </a:lnTo>
                <a:close/>
                <a:moveTo>
                  <a:pt x="1517949" y="1166980"/>
                </a:moveTo>
                <a:lnTo>
                  <a:pt x="1514634" y="1168270"/>
                </a:lnTo>
                <a:lnTo>
                  <a:pt x="1509824" y="1170142"/>
                </a:lnTo>
                <a:lnTo>
                  <a:pt x="1509052" y="1170230"/>
                </a:lnTo>
                <a:lnTo>
                  <a:pt x="1508674" y="1170273"/>
                </a:lnTo>
                <a:lnTo>
                  <a:pt x="1508327" y="1172154"/>
                </a:lnTo>
                <a:lnTo>
                  <a:pt x="1507978" y="1174044"/>
                </a:lnTo>
                <a:lnTo>
                  <a:pt x="1507772" y="1175156"/>
                </a:lnTo>
                <a:lnTo>
                  <a:pt x="1516826" y="1173099"/>
                </a:lnTo>
                <a:lnTo>
                  <a:pt x="1517603" y="1168864"/>
                </a:lnTo>
                <a:lnTo>
                  <a:pt x="1517845" y="1167546"/>
                </a:lnTo>
                <a:close/>
                <a:moveTo>
                  <a:pt x="124434" y="1166202"/>
                </a:moveTo>
                <a:lnTo>
                  <a:pt x="124274" y="1166285"/>
                </a:lnTo>
                <a:lnTo>
                  <a:pt x="122200" y="1167363"/>
                </a:lnTo>
                <a:lnTo>
                  <a:pt x="122617" y="1168244"/>
                </a:lnTo>
                <a:lnTo>
                  <a:pt x="123158" y="1169385"/>
                </a:lnTo>
                <a:lnTo>
                  <a:pt x="123255" y="1169588"/>
                </a:lnTo>
                <a:lnTo>
                  <a:pt x="123622" y="1168533"/>
                </a:lnTo>
                <a:lnTo>
                  <a:pt x="123813" y="1167986"/>
                </a:lnTo>
                <a:close/>
                <a:moveTo>
                  <a:pt x="2051001" y="1165513"/>
                </a:moveTo>
                <a:lnTo>
                  <a:pt x="2028630" y="1167340"/>
                </a:lnTo>
                <a:lnTo>
                  <a:pt x="2028628" y="1167345"/>
                </a:lnTo>
                <a:lnTo>
                  <a:pt x="2028532" y="1167619"/>
                </a:lnTo>
                <a:lnTo>
                  <a:pt x="2028494" y="1167741"/>
                </a:lnTo>
                <a:lnTo>
                  <a:pt x="2002134" y="1252397"/>
                </a:lnTo>
                <a:lnTo>
                  <a:pt x="1994477" y="1279083"/>
                </a:lnTo>
                <a:lnTo>
                  <a:pt x="1990951" y="1291991"/>
                </a:lnTo>
                <a:lnTo>
                  <a:pt x="1982204" y="1327746"/>
                </a:lnTo>
                <a:cubicBezTo>
                  <a:pt x="1974607" y="1363823"/>
                  <a:pt x="1965176" y="1399487"/>
                  <a:pt x="1953938" y="1434606"/>
                </a:cubicBezTo>
                <a:cubicBezTo>
                  <a:pt x="1947871" y="1453497"/>
                  <a:pt x="1941529" y="1478729"/>
                  <a:pt x="1934221" y="1507824"/>
                </a:cubicBezTo>
                <a:cubicBezTo>
                  <a:pt x="1929395" y="1527128"/>
                  <a:pt x="1923880" y="1549189"/>
                  <a:pt x="1917675" y="1571803"/>
                </a:cubicBezTo>
                <a:cubicBezTo>
                  <a:pt x="1898205" y="1642855"/>
                  <a:pt x="1874972" y="1712818"/>
                  <a:pt x="1848042" y="1781389"/>
                </a:cubicBezTo>
                <a:cubicBezTo>
                  <a:pt x="1846112" y="1786490"/>
                  <a:pt x="1844043" y="1791593"/>
                  <a:pt x="1841975" y="1796694"/>
                </a:cubicBezTo>
                <a:cubicBezTo>
                  <a:pt x="1839908" y="1801796"/>
                  <a:pt x="1836322" y="1810483"/>
                  <a:pt x="1833841" y="1817102"/>
                </a:cubicBezTo>
                <a:cubicBezTo>
                  <a:pt x="1831358" y="1823720"/>
                  <a:pt x="1828325" y="1831717"/>
                  <a:pt x="1825705" y="1838887"/>
                </a:cubicBezTo>
                <a:lnTo>
                  <a:pt x="1799119" y="1900791"/>
                </a:lnTo>
                <a:lnTo>
                  <a:pt x="1802025" y="1901191"/>
                </a:lnTo>
                <a:lnTo>
                  <a:pt x="1802715" y="1901262"/>
                </a:lnTo>
                <a:lnTo>
                  <a:pt x="1805843" y="1901398"/>
                </a:lnTo>
                <a:lnTo>
                  <a:pt x="1806275" y="1901417"/>
                </a:lnTo>
                <a:lnTo>
                  <a:pt x="1806308" y="1901418"/>
                </a:lnTo>
                <a:lnTo>
                  <a:pt x="1841976" y="1821377"/>
                </a:lnTo>
                <a:lnTo>
                  <a:pt x="1843768" y="1817379"/>
                </a:lnTo>
                <a:cubicBezTo>
                  <a:pt x="1846388" y="1811036"/>
                  <a:pt x="1849421" y="1804694"/>
                  <a:pt x="1852179" y="1798488"/>
                </a:cubicBezTo>
                <a:cubicBezTo>
                  <a:pt x="1854936" y="1792283"/>
                  <a:pt x="1857005" y="1788008"/>
                  <a:pt x="1859349" y="1782632"/>
                </a:cubicBezTo>
                <a:cubicBezTo>
                  <a:pt x="1888319" y="1716130"/>
                  <a:pt x="1913235" y="1647944"/>
                  <a:pt x="1933945" y="1578422"/>
                </a:cubicBezTo>
                <a:cubicBezTo>
                  <a:pt x="1940977" y="1554293"/>
                  <a:pt x="1947733" y="1530989"/>
                  <a:pt x="1952836" y="1510445"/>
                </a:cubicBezTo>
                <a:cubicBezTo>
                  <a:pt x="1959867" y="1484108"/>
                  <a:pt x="1966625" y="1461357"/>
                  <a:pt x="1972001" y="1443570"/>
                </a:cubicBezTo>
                <a:cubicBezTo>
                  <a:pt x="1983087" y="1409210"/>
                  <a:pt x="1992298" y="1374274"/>
                  <a:pt x="1999578" y="1338915"/>
                </a:cubicBezTo>
                <a:cubicBezTo>
                  <a:pt x="2000961" y="1332361"/>
                  <a:pt x="2002982" y="1323914"/>
                  <a:pt x="2005586" y="1313862"/>
                </a:cubicBezTo>
                <a:lnTo>
                  <a:pt x="2007438" y="1307112"/>
                </a:lnTo>
                <a:lnTo>
                  <a:pt x="2007958" y="1305005"/>
                </a:lnTo>
                <a:lnTo>
                  <a:pt x="2008383" y="1303285"/>
                </a:lnTo>
                <a:lnTo>
                  <a:pt x="2009247" y="1300273"/>
                </a:lnTo>
                <a:lnTo>
                  <a:pt x="2010728" y="1295111"/>
                </a:lnTo>
                <a:lnTo>
                  <a:pt x="2015097" y="1279178"/>
                </a:lnTo>
                <a:lnTo>
                  <a:pt x="2020538" y="1260917"/>
                </a:lnTo>
                <a:lnTo>
                  <a:pt x="2023223" y="1251558"/>
                </a:lnTo>
                <a:lnTo>
                  <a:pt x="2024061" y="1248904"/>
                </a:lnTo>
                <a:lnTo>
                  <a:pt x="2025095" y="1245627"/>
                </a:lnTo>
                <a:lnTo>
                  <a:pt x="2027787" y="1236590"/>
                </a:lnTo>
                <a:lnTo>
                  <a:pt x="2043308" y="1187907"/>
                </a:lnTo>
                <a:lnTo>
                  <a:pt x="2043324" y="1187858"/>
                </a:lnTo>
                <a:lnTo>
                  <a:pt x="2043335" y="1187824"/>
                </a:lnTo>
                <a:close/>
                <a:moveTo>
                  <a:pt x="1921252" y="1164528"/>
                </a:moveTo>
                <a:lnTo>
                  <a:pt x="1916969" y="1178021"/>
                </a:lnTo>
                <a:cubicBezTo>
                  <a:pt x="1904005" y="1221315"/>
                  <a:pt x="1894715" y="1257390"/>
                  <a:pt x="1889820" y="1280589"/>
                </a:cubicBezTo>
                <a:cubicBezTo>
                  <a:pt x="1882789" y="1314094"/>
                  <a:pt x="1873964" y="1353668"/>
                  <a:pt x="1862243" y="1393931"/>
                </a:cubicBezTo>
                <a:cubicBezTo>
                  <a:pt x="1855349" y="1418061"/>
                  <a:pt x="1848454" y="1454877"/>
                  <a:pt x="1841009" y="1497346"/>
                </a:cubicBezTo>
                <a:cubicBezTo>
                  <a:pt x="1838389" y="1511134"/>
                  <a:pt x="1835770" y="1525887"/>
                  <a:pt x="1832874" y="1540918"/>
                </a:cubicBezTo>
                <a:cubicBezTo>
                  <a:pt x="1819085" y="1611928"/>
                  <a:pt x="1801436" y="1692592"/>
                  <a:pt x="1783925" y="1770083"/>
                </a:cubicBezTo>
                <a:lnTo>
                  <a:pt x="1781029" y="1782493"/>
                </a:lnTo>
                <a:cubicBezTo>
                  <a:pt x="1778822" y="1791593"/>
                  <a:pt x="1776616" y="1800969"/>
                  <a:pt x="1774824" y="1810070"/>
                </a:cubicBezTo>
                <a:cubicBezTo>
                  <a:pt x="1769515" y="1836820"/>
                  <a:pt x="1765103" y="1862432"/>
                  <a:pt x="1761294" y="1886286"/>
                </a:cubicBezTo>
                <a:lnTo>
                  <a:pt x="1760775" y="1889726"/>
                </a:lnTo>
                <a:lnTo>
                  <a:pt x="1766989" y="1892142"/>
                </a:lnTo>
                <a:lnTo>
                  <a:pt x="1784753" y="1810898"/>
                </a:lnTo>
                <a:cubicBezTo>
                  <a:pt x="1786821" y="1802211"/>
                  <a:pt x="1789303" y="1793386"/>
                  <a:pt x="1791647" y="1784975"/>
                </a:cubicBezTo>
                <a:cubicBezTo>
                  <a:pt x="1792750" y="1780563"/>
                  <a:pt x="1793991" y="1776151"/>
                  <a:pt x="1795233" y="1771187"/>
                </a:cubicBezTo>
                <a:cubicBezTo>
                  <a:pt x="1818398" y="1683629"/>
                  <a:pt x="1836599" y="1608343"/>
                  <a:pt x="1849284" y="1547260"/>
                </a:cubicBezTo>
                <a:cubicBezTo>
                  <a:pt x="1852868" y="1529886"/>
                  <a:pt x="1856178" y="1513340"/>
                  <a:pt x="1859349" y="1497621"/>
                </a:cubicBezTo>
                <a:cubicBezTo>
                  <a:pt x="1867071" y="1458737"/>
                  <a:pt x="1873138" y="1425230"/>
                  <a:pt x="1880445" y="1402342"/>
                </a:cubicBezTo>
                <a:cubicBezTo>
                  <a:pt x="1892718" y="1359873"/>
                  <a:pt x="1901818" y="1318370"/>
                  <a:pt x="1908023" y="1290930"/>
                </a:cubicBezTo>
                <a:cubicBezTo>
                  <a:pt x="1910298" y="1280106"/>
                  <a:pt x="1913685" y="1265977"/>
                  <a:pt x="1918087" y="1249257"/>
                </a:cubicBezTo>
                <a:lnTo>
                  <a:pt x="1924746" y="1225675"/>
                </a:lnTo>
                <a:lnTo>
                  <a:pt x="1934245" y="1192034"/>
                </a:lnTo>
                <a:lnTo>
                  <a:pt x="1941939" y="1167721"/>
                </a:lnTo>
                <a:lnTo>
                  <a:pt x="1934087" y="1167210"/>
                </a:lnTo>
                <a:close/>
                <a:moveTo>
                  <a:pt x="94223" y="1164473"/>
                </a:moveTo>
                <a:lnTo>
                  <a:pt x="94094" y="1165088"/>
                </a:lnTo>
                <a:lnTo>
                  <a:pt x="93975" y="1165654"/>
                </a:lnTo>
                <a:lnTo>
                  <a:pt x="93840" y="1166298"/>
                </a:lnTo>
                <a:lnTo>
                  <a:pt x="94731" y="1165814"/>
                </a:lnTo>
                <a:lnTo>
                  <a:pt x="94245" y="1164531"/>
                </a:lnTo>
                <a:close/>
                <a:moveTo>
                  <a:pt x="76001" y="1163938"/>
                </a:moveTo>
                <a:lnTo>
                  <a:pt x="74119" y="1164287"/>
                </a:lnTo>
                <a:lnTo>
                  <a:pt x="76045" y="1164074"/>
                </a:lnTo>
                <a:close/>
                <a:moveTo>
                  <a:pt x="107267" y="1163643"/>
                </a:moveTo>
                <a:lnTo>
                  <a:pt x="106040" y="1164305"/>
                </a:lnTo>
                <a:lnTo>
                  <a:pt x="107325" y="1167775"/>
                </a:lnTo>
                <a:lnTo>
                  <a:pt x="108366" y="1167421"/>
                </a:lnTo>
                <a:lnTo>
                  <a:pt x="108932" y="1167228"/>
                </a:lnTo>
                <a:close/>
                <a:moveTo>
                  <a:pt x="1530019" y="1163535"/>
                </a:moveTo>
                <a:lnTo>
                  <a:pt x="1522367" y="1165696"/>
                </a:lnTo>
                <a:lnTo>
                  <a:pt x="1521283" y="1171618"/>
                </a:lnTo>
                <a:lnTo>
                  <a:pt x="1522208" y="1171151"/>
                </a:lnTo>
                <a:lnTo>
                  <a:pt x="1529284" y="1167577"/>
                </a:lnTo>
                <a:close/>
                <a:moveTo>
                  <a:pt x="84217" y="1163109"/>
                </a:moveTo>
                <a:lnTo>
                  <a:pt x="84206" y="1163170"/>
                </a:lnTo>
                <a:lnTo>
                  <a:pt x="84237" y="1163167"/>
                </a:lnTo>
                <a:lnTo>
                  <a:pt x="84225" y="1163130"/>
                </a:lnTo>
                <a:close/>
                <a:moveTo>
                  <a:pt x="66609" y="1160883"/>
                </a:moveTo>
                <a:lnTo>
                  <a:pt x="64900" y="1161344"/>
                </a:lnTo>
                <a:lnTo>
                  <a:pt x="62840" y="1161899"/>
                </a:lnTo>
                <a:lnTo>
                  <a:pt x="66694" y="1161161"/>
                </a:lnTo>
                <a:close/>
                <a:moveTo>
                  <a:pt x="99292" y="1160536"/>
                </a:moveTo>
                <a:lnTo>
                  <a:pt x="98574" y="1160945"/>
                </a:lnTo>
                <a:lnTo>
                  <a:pt x="97782" y="1161397"/>
                </a:lnTo>
                <a:lnTo>
                  <a:pt x="97250" y="1161700"/>
                </a:lnTo>
                <a:lnTo>
                  <a:pt x="98025" y="1164024"/>
                </a:lnTo>
                <a:lnTo>
                  <a:pt x="99484" y="1163232"/>
                </a:lnTo>
                <a:lnTo>
                  <a:pt x="100237" y="1162823"/>
                </a:lnTo>
                <a:lnTo>
                  <a:pt x="99417" y="1160838"/>
                </a:lnTo>
                <a:close/>
                <a:moveTo>
                  <a:pt x="1554081" y="1160468"/>
                </a:moveTo>
                <a:lnTo>
                  <a:pt x="1540769" y="1167166"/>
                </a:lnTo>
                <a:lnTo>
                  <a:pt x="1534562" y="1170289"/>
                </a:lnTo>
                <a:lnTo>
                  <a:pt x="1534538" y="1170423"/>
                </a:lnTo>
                <a:lnTo>
                  <a:pt x="1533274" y="1177450"/>
                </a:lnTo>
                <a:lnTo>
                  <a:pt x="1543037" y="1172483"/>
                </a:lnTo>
                <a:lnTo>
                  <a:pt x="1552722" y="1167556"/>
                </a:lnTo>
                <a:close/>
                <a:moveTo>
                  <a:pt x="114248" y="1159875"/>
                </a:moveTo>
                <a:lnTo>
                  <a:pt x="111913" y="1161135"/>
                </a:lnTo>
                <a:lnTo>
                  <a:pt x="113044" y="1163868"/>
                </a:lnTo>
                <a:lnTo>
                  <a:pt x="113130" y="1164078"/>
                </a:lnTo>
                <a:lnTo>
                  <a:pt x="113140" y="1164101"/>
                </a:lnTo>
                <a:lnTo>
                  <a:pt x="113578" y="1162430"/>
                </a:lnTo>
                <a:lnTo>
                  <a:pt x="113891" y="1161235"/>
                </a:lnTo>
                <a:close/>
                <a:moveTo>
                  <a:pt x="1895604" y="1159168"/>
                </a:moveTo>
                <a:lnTo>
                  <a:pt x="1889572" y="1180496"/>
                </a:lnTo>
                <a:lnTo>
                  <a:pt x="1881792" y="1208001"/>
                </a:lnTo>
                <a:lnTo>
                  <a:pt x="1879021" y="1217797"/>
                </a:lnTo>
                <a:cubicBezTo>
                  <a:pt x="1874046" y="1236769"/>
                  <a:pt x="1870035" y="1253597"/>
                  <a:pt x="1867070" y="1267627"/>
                </a:cubicBezTo>
                <a:cubicBezTo>
                  <a:pt x="1859761" y="1302237"/>
                  <a:pt x="1851074" y="1342637"/>
                  <a:pt x="1840320" y="1382623"/>
                </a:cubicBezTo>
                <a:cubicBezTo>
                  <a:pt x="1833287" y="1408271"/>
                  <a:pt x="1826531" y="1448808"/>
                  <a:pt x="1818809" y="1495552"/>
                </a:cubicBezTo>
                <a:lnTo>
                  <a:pt x="1812742" y="1532091"/>
                </a:lnTo>
                <a:cubicBezTo>
                  <a:pt x="1802677" y="1591106"/>
                  <a:pt x="1789853" y="1657706"/>
                  <a:pt x="1777444" y="1722098"/>
                </a:cubicBezTo>
                <a:cubicBezTo>
                  <a:pt x="1774548" y="1736853"/>
                  <a:pt x="1771653" y="1751605"/>
                  <a:pt x="1768894" y="1766084"/>
                </a:cubicBezTo>
                <a:cubicBezTo>
                  <a:pt x="1768067" y="1769945"/>
                  <a:pt x="1767378" y="1773667"/>
                  <a:pt x="1766689" y="1777528"/>
                </a:cubicBezTo>
                <a:cubicBezTo>
                  <a:pt x="1764758" y="1787318"/>
                  <a:pt x="1762690" y="1797383"/>
                  <a:pt x="1761172" y="1807174"/>
                </a:cubicBezTo>
                <a:lnTo>
                  <a:pt x="1750455" y="1885712"/>
                </a:lnTo>
                <a:lnTo>
                  <a:pt x="1756436" y="1888038"/>
                </a:lnTo>
                <a:lnTo>
                  <a:pt x="1756580" y="1887089"/>
                </a:lnTo>
                <a:lnTo>
                  <a:pt x="1756899" y="1884976"/>
                </a:lnTo>
                <a:cubicBezTo>
                  <a:pt x="1760725" y="1861087"/>
                  <a:pt x="1765172" y="1835441"/>
                  <a:pt x="1770549" y="1808691"/>
                </a:cubicBezTo>
                <a:cubicBezTo>
                  <a:pt x="1772341" y="1799452"/>
                  <a:pt x="1774548" y="1789938"/>
                  <a:pt x="1776755" y="1781114"/>
                </a:cubicBezTo>
                <a:cubicBezTo>
                  <a:pt x="1777719" y="1776978"/>
                  <a:pt x="1778685" y="1772840"/>
                  <a:pt x="1779511" y="1768705"/>
                </a:cubicBezTo>
                <a:cubicBezTo>
                  <a:pt x="1797161" y="1691764"/>
                  <a:pt x="1815224" y="1610687"/>
                  <a:pt x="1828599" y="1539814"/>
                </a:cubicBezTo>
                <a:cubicBezTo>
                  <a:pt x="1831358" y="1524646"/>
                  <a:pt x="1834116" y="1510031"/>
                  <a:pt x="1836597" y="1496104"/>
                </a:cubicBezTo>
                <a:cubicBezTo>
                  <a:pt x="1844318" y="1453635"/>
                  <a:pt x="1851074" y="1416820"/>
                  <a:pt x="1857969" y="1392414"/>
                </a:cubicBezTo>
                <a:cubicBezTo>
                  <a:pt x="1869138" y="1352290"/>
                  <a:pt x="1877825" y="1312716"/>
                  <a:pt x="1885547" y="1279347"/>
                </a:cubicBezTo>
                <a:cubicBezTo>
                  <a:pt x="1887960" y="1267748"/>
                  <a:pt x="1891474" y="1252916"/>
                  <a:pt x="1896000" y="1235565"/>
                </a:cubicBezTo>
                <a:lnTo>
                  <a:pt x="1897978" y="1228518"/>
                </a:lnTo>
                <a:lnTo>
                  <a:pt x="1902887" y="1211021"/>
                </a:lnTo>
                <a:lnTo>
                  <a:pt x="1912529" y="1176659"/>
                </a:lnTo>
                <a:lnTo>
                  <a:pt x="1916671" y="1163571"/>
                </a:lnTo>
                <a:lnTo>
                  <a:pt x="1916434" y="1163521"/>
                </a:lnTo>
                <a:close/>
                <a:moveTo>
                  <a:pt x="74345" y="1158799"/>
                </a:moveTo>
                <a:lnTo>
                  <a:pt x="72901" y="1159188"/>
                </a:lnTo>
                <a:lnTo>
                  <a:pt x="72885" y="1159291"/>
                </a:lnTo>
                <a:lnTo>
                  <a:pt x="72777" y="1159996"/>
                </a:lnTo>
                <a:lnTo>
                  <a:pt x="74618" y="1159644"/>
                </a:lnTo>
                <a:lnTo>
                  <a:pt x="74389" y="1158935"/>
                </a:lnTo>
                <a:close/>
                <a:moveTo>
                  <a:pt x="2081768" y="1158672"/>
                </a:moveTo>
                <a:lnTo>
                  <a:pt x="2057142" y="1164952"/>
                </a:lnTo>
                <a:lnTo>
                  <a:pt x="2056814" y="1165906"/>
                </a:lnTo>
                <a:lnTo>
                  <a:pt x="2049307" y="1187755"/>
                </a:lnTo>
                <a:lnTo>
                  <a:pt x="2035531" y="1231415"/>
                </a:lnTo>
                <a:lnTo>
                  <a:pt x="2031096" y="1245473"/>
                </a:lnTo>
                <a:lnTo>
                  <a:pt x="2026578" y="1260634"/>
                </a:lnTo>
                <a:lnTo>
                  <a:pt x="2016756" y="1294870"/>
                </a:lnTo>
                <a:lnTo>
                  <a:pt x="2013496" y="1306757"/>
                </a:lnTo>
                <a:lnTo>
                  <a:pt x="2005645" y="1338501"/>
                </a:lnTo>
                <a:cubicBezTo>
                  <a:pt x="1998006" y="1374053"/>
                  <a:pt x="1988479" y="1409168"/>
                  <a:pt x="1977104" y="1443708"/>
                </a:cubicBezTo>
                <a:cubicBezTo>
                  <a:pt x="1971312" y="1461357"/>
                  <a:pt x="1965107" y="1484108"/>
                  <a:pt x="1958075" y="1510307"/>
                </a:cubicBezTo>
                <a:cubicBezTo>
                  <a:pt x="1952560" y="1530989"/>
                  <a:pt x="1946216" y="1554293"/>
                  <a:pt x="1939185" y="1578422"/>
                </a:cubicBezTo>
                <a:cubicBezTo>
                  <a:pt x="1918446" y="1648138"/>
                  <a:pt x="1893434" y="1716529"/>
                  <a:pt x="1864313" y="1783183"/>
                </a:cubicBezTo>
                <a:cubicBezTo>
                  <a:pt x="1861969" y="1788560"/>
                  <a:pt x="1859624" y="1793800"/>
                  <a:pt x="1857143" y="1799039"/>
                </a:cubicBezTo>
                <a:cubicBezTo>
                  <a:pt x="1854660" y="1804280"/>
                  <a:pt x="1851490" y="1811587"/>
                  <a:pt x="1848732" y="1817931"/>
                </a:cubicBezTo>
                <a:lnTo>
                  <a:pt x="1847077" y="1821929"/>
                </a:lnTo>
                <a:lnTo>
                  <a:pt x="1811498" y="1901644"/>
                </a:lnTo>
                <a:lnTo>
                  <a:pt x="1816102" y="1901844"/>
                </a:lnTo>
                <a:lnTo>
                  <a:pt x="1858383" y="1819034"/>
                </a:lnTo>
                <a:cubicBezTo>
                  <a:pt x="1861140" y="1813381"/>
                  <a:pt x="1864037" y="1807589"/>
                  <a:pt x="1866932" y="1801936"/>
                </a:cubicBezTo>
                <a:lnTo>
                  <a:pt x="1875206" y="1785390"/>
                </a:lnTo>
                <a:cubicBezTo>
                  <a:pt x="1906491" y="1720817"/>
                  <a:pt x="1933118" y="1654095"/>
                  <a:pt x="1954903" y="1585731"/>
                </a:cubicBezTo>
                <a:cubicBezTo>
                  <a:pt x="1963038" y="1560084"/>
                  <a:pt x="1970208" y="1535403"/>
                  <a:pt x="1976413" y="1513616"/>
                </a:cubicBezTo>
                <a:cubicBezTo>
                  <a:pt x="1982619" y="1491831"/>
                  <a:pt x="1989098" y="1469769"/>
                  <a:pt x="1994753" y="1453361"/>
                </a:cubicBezTo>
                <a:cubicBezTo>
                  <a:pt x="2006211" y="1419924"/>
                  <a:pt x="2015739" y="1385851"/>
                  <a:pt x="2023295" y="1351325"/>
                </a:cubicBezTo>
                <a:cubicBezTo>
                  <a:pt x="2024704" y="1344655"/>
                  <a:pt x="2026764" y="1336126"/>
                  <a:pt x="2029412" y="1326023"/>
                </a:cubicBezTo>
                <a:lnTo>
                  <a:pt x="2031319" y="1319155"/>
                </a:lnTo>
                <a:lnTo>
                  <a:pt x="2031387" y="1318881"/>
                </a:lnTo>
                <a:lnTo>
                  <a:pt x="2032253" y="1315407"/>
                </a:lnTo>
                <a:lnTo>
                  <a:pt x="2034659" y="1307123"/>
                </a:lnTo>
                <a:lnTo>
                  <a:pt x="2039057" y="1291283"/>
                </a:lnTo>
                <a:lnTo>
                  <a:pt x="2044607" y="1272866"/>
                </a:lnTo>
                <a:lnTo>
                  <a:pt x="2047261" y="1263727"/>
                </a:lnTo>
                <a:lnTo>
                  <a:pt x="2048224" y="1260702"/>
                </a:lnTo>
                <a:lnTo>
                  <a:pt x="2049166" y="1257741"/>
                </a:lnTo>
                <a:lnTo>
                  <a:pt x="2051854" y="1248820"/>
                </a:lnTo>
                <a:cubicBezTo>
                  <a:pt x="2056603" y="1233570"/>
                  <a:pt x="2061815" y="1217318"/>
                  <a:pt x="2067427" y="1200351"/>
                </a:cubicBezTo>
                <a:lnTo>
                  <a:pt x="2067622" y="1199784"/>
                </a:lnTo>
                <a:close/>
                <a:moveTo>
                  <a:pt x="90658" y="1158027"/>
                </a:moveTo>
                <a:lnTo>
                  <a:pt x="88082" y="1159781"/>
                </a:lnTo>
                <a:lnTo>
                  <a:pt x="88578" y="1161437"/>
                </a:lnTo>
                <a:lnTo>
                  <a:pt x="90131" y="1160511"/>
                </a:lnTo>
                <a:close/>
                <a:moveTo>
                  <a:pt x="80191" y="1157224"/>
                </a:moveTo>
                <a:lnTo>
                  <a:pt x="78637" y="1157642"/>
                </a:lnTo>
                <a:lnTo>
                  <a:pt x="78696" y="1157857"/>
                </a:lnTo>
                <a:lnTo>
                  <a:pt x="78956" y="1158813"/>
                </a:lnTo>
                <a:lnTo>
                  <a:pt x="79918" y="1158629"/>
                </a:lnTo>
                <a:close/>
                <a:moveTo>
                  <a:pt x="65319" y="1156662"/>
                </a:moveTo>
                <a:lnTo>
                  <a:pt x="64117" y="1157072"/>
                </a:lnTo>
                <a:lnTo>
                  <a:pt x="63164" y="1157396"/>
                </a:lnTo>
                <a:lnTo>
                  <a:pt x="62752" y="1157536"/>
                </a:lnTo>
                <a:lnTo>
                  <a:pt x="62735" y="1157663"/>
                </a:lnTo>
                <a:lnTo>
                  <a:pt x="62724" y="1157750"/>
                </a:lnTo>
                <a:lnTo>
                  <a:pt x="65435" y="1157042"/>
                </a:lnTo>
                <a:close/>
                <a:moveTo>
                  <a:pt x="2054251" y="1156053"/>
                </a:moveTo>
                <a:lnTo>
                  <a:pt x="2054142" y="1156082"/>
                </a:lnTo>
                <a:lnTo>
                  <a:pt x="2047103" y="1157933"/>
                </a:lnTo>
                <a:lnTo>
                  <a:pt x="2045156" y="1158446"/>
                </a:lnTo>
                <a:lnTo>
                  <a:pt x="2047563" y="1158284"/>
                </a:lnTo>
                <a:lnTo>
                  <a:pt x="2054074" y="1156570"/>
                </a:lnTo>
                <a:lnTo>
                  <a:pt x="2054148" y="1156354"/>
                </a:lnTo>
                <a:lnTo>
                  <a:pt x="2054172" y="1156283"/>
                </a:lnTo>
                <a:close/>
                <a:moveTo>
                  <a:pt x="46850" y="1155555"/>
                </a:moveTo>
                <a:lnTo>
                  <a:pt x="45232" y="1156536"/>
                </a:lnTo>
                <a:lnTo>
                  <a:pt x="46392" y="1155939"/>
                </a:lnTo>
                <a:lnTo>
                  <a:pt x="46884" y="1155686"/>
                </a:lnTo>
                <a:close/>
                <a:moveTo>
                  <a:pt x="69214" y="1155336"/>
                </a:moveTo>
                <a:lnTo>
                  <a:pt x="68775" y="1155486"/>
                </a:lnTo>
                <a:lnTo>
                  <a:pt x="68933" y="1156130"/>
                </a:lnTo>
                <a:lnTo>
                  <a:pt x="69001" y="1156112"/>
                </a:lnTo>
                <a:lnTo>
                  <a:pt x="69089" y="1156089"/>
                </a:lnTo>
                <a:close/>
                <a:moveTo>
                  <a:pt x="1507260" y="1154320"/>
                </a:moveTo>
                <a:lnTo>
                  <a:pt x="1506028" y="1154649"/>
                </a:lnTo>
                <a:lnTo>
                  <a:pt x="1501086" y="1155973"/>
                </a:lnTo>
                <a:lnTo>
                  <a:pt x="1455575" y="1158076"/>
                </a:lnTo>
                <a:lnTo>
                  <a:pt x="1480813" y="1168552"/>
                </a:lnTo>
                <a:lnTo>
                  <a:pt x="1505266" y="1165060"/>
                </a:lnTo>
                <a:close/>
                <a:moveTo>
                  <a:pt x="96586" y="1153990"/>
                </a:moveTo>
                <a:lnTo>
                  <a:pt x="96505" y="1154045"/>
                </a:lnTo>
                <a:lnTo>
                  <a:pt x="96460" y="1154076"/>
                </a:lnTo>
                <a:lnTo>
                  <a:pt x="96400" y="1154116"/>
                </a:lnTo>
                <a:lnTo>
                  <a:pt x="95761" y="1157158"/>
                </a:lnTo>
                <a:lnTo>
                  <a:pt x="97474" y="1156138"/>
                </a:lnTo>
                <a:lnTo>
                  <a:pt x="97466" y="1156120"/>
                </a:lnTo>
                <a:lnTo>
                  <a:pt x="97337" y="1155808"/>
                </a:lnTo>
                <a:close/>
                <a:moveTo>
                  <a:pt x="1320613" y="1153790"/>
                </a:moveTo>
                <a:lnTo>
                  <a:pt x="1385988" y="1183930"/>
                </a:lnTo>
                <a:lnTo>
                  <a:pt x="1388117" y="1183989"/>
                </a:lnTo>
                <a:lnTo>
                  <a:pt x="1356407" y="1169804"/>
                </a:lnTo>
                <a:close/>
                <a:moveTo>
                  <a:pt x="1555644" y="1152312"/>
                </a:moveTo>
                <a:lnTo>
                  <a:pt x="1553236" y="1153249"/>
                </a:lnTo>
                <a:lnTo>
                  <a:pt x="1543222" y="1157146"/>
                </a:lnTo>
                <a:lnTo>
                  <a:pt x="1536121" y="1161623"/>
                </a:lnTo>
                <a:lnTo>
                  <a:pt x="1535626" y="1164373"/>
                </a:lnTo>
                <a:lnTo>
                  <a:pt x="1555231" y="1154470"/>
                </a:lnTo>
                <a:lnTo>
                  <a:pt x="1555488" y="1153126"/>
                </a:lnTo>
                <a:close/>
                <a:moveTo>
                  <a:pt x="2048094" y="1152090"/>
                </a:moveTo>
                <a:lnTo>
                  <a:pt x="2036837" y="1155106"/>
                </a:lnTo>
                <a:lnTo>
                  <a:pt x="2039014" y="1154975"/>
                </a:lnTo>
                <a:close/>
                <a:moveTo>
                  <a:pt x="1871678" y="1151780"/>
                </a:moveTo>
                <a:lnTo>
                  <a:pt x="1866032" y="1171918"/>
                </a:lnTo>
                <a:lnTo>
                  <a:pt x="1857284" y="1203127"/>
                </a:lnTo>
                <a:cubicBezTo>
                  <a:pt x="1852170" y="1222868"/>
                  <a:pt x="1848008" y="1240585"/>
                  <a:pt x="1844871" y="1255631"/>
                </a:cubicBezTo>
                <a:lnTo>
                  <a:pt x="1844871" y="1257562"/>
                </a:lnTo>
                <a:cubicBezTo>
                  <a:pt x="1837839" y="1290792"/>
                  <a:pt x="1829151" y="1332158"/>
                  <a:pt x="1818810" y="1372144"/>
                </a:cubicBezTo>
                <a:cubicBezTo>
                  <a:pt x="1811640" y="1399721"/>
                  <a:pt x="1805021" y="1444396"/>
                  <a:pt x="1797162" y="1496241"/>
                </a:cubicBezTo>
                <a:cubicBezTo>
                  <a:pt x="1795784" y="1505343"/>
                  <a:pt x="1794404" y="1514719"/>
                  <a:pt x="1793025" y="1523819"/>
                </a:cubicBezTo>
                <a:cubicBezTo>
                  <a:pt x="1786545" y="1566150"/>
                  <a:pt x="1779236" y="1611376"/>
                  <a:pt x="1771102" y="1659223"/>
                </a:cubicBezTo>
                <a:cubicBezTo>
                  <a:pt x="1765448" y="1693419"/>
                  <a:pt x="1759657" y="1728166"/>
                  <a:pt x="1754279" y="1762637"/>
                </a:cubicBezTo>
                <a:lnTo>
                  <a:pt x="1752625" y="1772978"/>
                </a:lnTo>
                <a:cubicBezTo>
                  <a:pt x="1750832" y="1783458"/>
                  <a:pt x="1749178" y="1794351"/>
                  <a:pt x="1747800" y="1804830"/>
                </a:cubicBezTo>
                <a:lnTo>
                  <a:pt x="1742907" y="1882777"/>
                </a:lnTo>
                <a:lnTo>
                  <a:pt x="1745188" y="1883664"/>
                </a:lnTo>
                <a:lnTo>
                  <a:pt x="1745917" y="1883947"/>
                </a:lnTo>
                <a:lnTo>
                  <a:pt x="1756071" y="1807588"/>
                </a:lnTo>
                <a:cubicBezTo>
                  <a:pt x="1757588" y="1797660"/>
                  <a:pt x="1759657" y="1787456"/>
                  <a:pt x="1761586" y="1777667"/>
                </a:cubicBezTo>
                <a:cubicBezTo>
                  <a:pt x="1761586" y="1773943"/>
                  <a:pt x="1763104" y="1770083"/>
                  <a:pt x="1763793" y="1766359"/>
                </a:cubicBezTo>
                <a:cubicBezTo>
                  <a:pt x="1766550" y="1751744"/>
                  <a:pt x="1769446" y="1736990"/>
                  <a:pt x="1772342" y="1722236"/>
                </a:cubicBezTo>
                <a:cubicBezTo>
                  <a:pt x="1784751" y="1657843"/>
                  <a:pt x="1797713" y="1591383"/>
                  <a:pt x="1807641" y="1532368"/>
                </a:cubicBezTo>
                <a:cubicBezTo>
                  <a:pt x="1809847" y="1519820"/>
                  <a:pt x="1811777" y="1507686"/>
                  <a:pt x="1813708" y="1495966"/>
                </a:cubicBezTo>
                <a:cubicBezTo>
                  <a:pt x="1821567" y="1448947"/>
                  <a:pt x="1828323" y="1408408"/>
                  <a:pt x="1835356" y="1382486"/>
                </a:cubicBezTo>
                <a:cubicBezTo>
                  <a:pt x="1846110" y="1342637"/>
                  <a:pt x="1854797" y="1302374"/>
                  <a:pt x="1862105" y="1267765"/>
                </a:cubicBezTo>
                <a:cubicBezTo>
                  <a:pt x="1865070" y="1253683"/>
                  <a:pt x="1869086" y="1236797"/>
                  <a:pt x="1874069" y="1217761"/>
                </a:cubicBezTo>
                <a:lnTo>
                  <a:pt x="1882618" y="1187506"/>
                </a:lnTo>
                <a:lnTo>
                  <a:pt x="1890902" y="1158186"/>
                </a:lnTo>
                <a:lnTo>
                  <a:pt x="1881870" y="1156298"/>
                </a:lnTo>
                <a:lnTo>
                  <a:pt x="1875593" y="1153515"/>
                </a:lnTo>
                <a:close/>
                <a:moveTo>
                  <a:pt x="2111338" y="1151131"/>
                </a:moveTo>
                <a:lnTo>
                  <a:pt x="2087920" y="1157103"/>
                </a:lnTo>
                <a:lnTo>
                  <a:pt x="2073063" y="1200274"/>
                </a:lnTo>
                <a:lnTo>
                  <a:pt x="2073044" y="1200334"/>
                </a:lnTo>
                <a:lnTo>
                  <a:pt x="2054845" y="1257545"/>
                </a:lnTo>
                <a:lnTo>
                  <a:pt x="2050306" y="1272616"/>
                </a:lnTo>
                <a:lnTo>
                  <a:pt x="2050228" y="1272886"/>
                </a:lnTo>
                <a:lnTo>
                  <a:pt x="2040397" y="1306780"/>
                </a:lnTo>
                <a:lnTo>
                  <a:pt x="2037065" y="1318802"/>
                </a:lnTo>
                <a:lnTo>
                  <a:pt x="2029086" y="1350911"/>
                </a:lnTo>
                <a:cubicBezTo>
                  <a:pt x="2021447" y="1385948"/>
                  <a:pt x="2011823" y="1420516"/>
                  <a:pt x="2000268" y="1454464"/>
                </a:cubicBezTo>
                <a:cubicBezTo>
                  <a:pt x="1994753" y="1470873"/>
                  <a:pt x="1988823" y="1491141"/>
                  <a:pt x="1982067" y="1514582"/>
                </a:cubicBezTo>
                <a:cubicBezTo>
                  <a:pt x="1975310" y="1538022"/>
                  <a:pt x="1968279" y="1561049"/>
                  <a:pt x="1960557" y="1586697"/>
                </a:cubicBezTo>
                <a:cubicBezTo>
                  <a:pt x="1938660" y="1655143"/>
                  <a:pt x="1911939" y="1721962"/>
                  <a:pt x="1880583" y="1786630"/>
                </a:cubicBezTo>
                <a:cubicBezTo>
                  <a:pt x="1877826" y="1792283"/>
                  <a:pt x="1875068" y="1797799"/>
                  <a:pt x="1872171" y="1803177"/>
                </a:cubicBezTo>
                <a:cubicBezTo>
                  <a:pt x="1869276" y="1808554"/>
                  <a:pt x="1866381" y="1814621"/>
                  <a:pt x="1863623" y="1820274"/>
                </a:cubicBezTo>
                <a:lnTo>
                  <a:pt x="1821424" y="1902076"/>
                </a:lnTo>
                <a:lnTo>
                  <a:pt x="1824582" y="1902213"/>
                </a:lnTo>
                <a:lnTo>
                  <a:pt x="1827228" y="1898544"/>
                </a:lnTo>
                <a:lnTo>
                  <a:pt x="1828410" y="1896904"/>
                </a:lnTo>
                <a:cubicBezTo>
                  <a:pt x="1843974" y="1873153"/>
                  <a:pt x="1858727" y="1846748"/>
                  <a:pt x="1872861" y="1820688"/>
                </a:cubicBezTo>
                <a:lnTo>
                  <a:pt x="1881548" y="1805382"/>
                </a:lnTo>
                <a:cubicBezTo>
                  <a:pt x="1884719" y="1799729"/>
                  <a:pt x="1888029" y="1793937"/>
                  <a:pt x="1891061" y="1788147"/>
                </a:cubicBezTo>
                <a:cubicBezTo>
                  <a:pt x="1924555" y="1725768"/>
                  <a:pt x="1952959" y="1660809"/>
                  <a:pt x="1975999" y="1593865"/>
                </a:cubicBezTo>
                <a:cubicBezTo>
                  <a:pt x="1985377" y="1566288"/>
                  <a:pt x="1993236" y="1540504"/>
                  <a:pt x="2000268" y="1517614"/>
                </a:cubicBezTo>
                <a:cubicBezTo>
                  <a:pt x="2006748" y="1496932"/>
                  <a:pt x="2012263" y="1479006"/>
                  <a:pt x="2017504" y="1463977"/>
                </a:cubicBezTo>
                <a:cubicBezTo>
                  <a:pt x="2029224" y="1430830"/>
                  <a:pt x="2038847" y="1396979"/>
                  <a:pt x="2046322" y="1362631"/>
                </a:cubicBezTo>
                <a:cubicBezTo>
                  <a:pt x="2047614" y="1356490"/>
                  <a:pt x="2049558" y="1348472"/>
                  <a:pt x="2052088" y="1338857"/>
                </a:cubicBezTo>
                <a:lnTo>
                  <a:pt x="2053929" y="1332243"/>
                </a:lnTo>
                <a:lnTo>
                  <a:pt x="2054406" y="1330338"/>
                </a:lnTo>
                <a:lnTo>
                  <a:pt x="2054811" y="1328720"/>
                </a:lnTo>
                <a:lnTo>
                  <a:pt x="2055117" y="1327669"/>
                </a:lnTo>
                <a:lnTo>
                  <a:pt x="2057146" y="1320686"/>
                </a:lnTo>
                <a:lnTo>
                  <a:pt x="2061373" y="1305505"/>
                </a:lnTo>
                <a:lnTo>
                  <a:pt x="2066754" y="1287635"/>
                </a:lnTo>
                <a:lnTo>
                  <a:pt x="2068946" y="1280098"/>
                </a:lnTo>
                <a:lnTo>
                  <a:pt x="2069327" y="1278785"/>
                </a:lnTo>
                <a:lnTo>
                  <a:pt x="2071183" y="1272928"/>
                </a:lnTo>
                <a:lnTo>
                  <a:pt x="2073791" y="1264268"/>
                </a:lnTo>
                <a:lnTo>
                  <a:pt x="2088919" y="1216953"/>
                </a:lnTo>
                <a:lnTo>
                  <a:pt x="2088939" y="1216891"/>
                </a:lnTo>
                <a:lnTo>
                  <a:pt x="2088956" y="1216838"/>
                </a:lnTo>
                <a:close/>
                <a:moveTo>
                  <a:pt x="54183" y="1151113"/>
                </a:moveTo>
                <a:lnTo>
                  <a:pt x="53202" y="1151707"/>
                </a:lnTo>
                <a:lnTo>
                  <a:pt x="53175" y="1151945"/>
                </a:lnTo>
                <a:lnTo>
                  <a:pt x="53150" y="1152163"/>
                </a:lnTo>
                <a:lnTo>
                  <a:pt x="53114" y="1152484"/>
                </a:lnTo>
                <a:lnTo>
                  <a:pt x="53816" y="1152123"/>
                </a:lnTo>
                <a:lnTo>
                  <a:pt x="54382" y="1151833"/>
                </a:lnTo>
                <a:lnTo>
                  <a:pt x="54328" y="1151636"/>
                </a:lnTo>
                <a:close/>
                <a:moveTo>
                  <a:pt x="89019" y="1150711"/>
                </a:moveTo>
                <a:lnTo>
                  <a:pt x="86034" y="1152938"/>
                </a:lnTo>
                <a:lnTo>
                  <a:pt x="86497" y="1154485"/>
                </a:lnTo>
                <a:lnTo>
                  <a:pt x="86600" y="1154830"/>
                </a:lnTo>
                <a:lnTo>
                  <a:pt x="86637" y="1154951"/>
                </a:lnTo>
                <a:lnTo>
                  <a:pt x="88435" y="1153732"/>
                </a:lnTo>
                <a:lnTo>
                  <a:pt x="89809" y="1152800"/>
                </a:lnTo>
                <a:lnTo>
                  <a:pt x="89746" y="1152633"/>
                </a:lnTo>
                <a:close/>
                <a:moveTo>
                  <a:pt x="1520946" y="1150655"/>
                </a:moveTo>
                <a:lnTo>
                  <a:pt x="1511846" y="1153092"/>
                </a:lnTo>
                <a:lnTo>
                  <a:pt x="1509755" y="1164418"/>
                </a:lnTo>
                <a:lnTo>
                  <a:pt x="1513529" y="1163879"/>
                </a:lnTo>
                <a:lnTo>
                  <a:pt x="1515270" y="1163354"/>
                </a:lnTo>
                <a:lnTo>
                  <a:pt x="1518811" y="1162286"/>
                </a:lnTo>
                <a:lnTo>
                  <a:pt x="1519880" y="1156463"/>
                </a:lnTo>
                <a:lnTo>
                  <a:pt x="1520504" y="1153062"/>
                </a:lnTo>
                <a:close/>
                <a:moveTo>
                  <a:pt x="70042" y="1150337"/>
                </a:moveTo>
                <a:lnTo>
                  <a:pt x="68340" y="1151071"/>
                </a:lnTo>
                <a:lnTo>
                  <a:pt x="68134" y="1151160"/>
                </a:lnTo>
                <a:lnTo>
                  <a:pt x="70014" y="1150510"/>
                </a:lnTo>
                <a:close/>
                <a:moveTo>
                  <a:pt x="79626" y="1150038"/>
                </a:moveTo>
                <a:lnTo>
                  <a:pt x="79115" y="1150486"/>
                </a:lnTo>
                <a:lnTo>
                  <a:pt x="78605" y="1150932"/>
                </a:lnTo>
                <a:lnTo>
                  <a:pt x="77156" y="1152200"/>
                </a:lnTo>
                <a:lnTo>
                  <a:pt x="77607" y="1153859"/>
                </a:lnTo>
                <a:lnTo>
                  <a:pt x="78089" y="1153496"/>
                </a:lnTo>
                <a:lnTo>
                  <a:pt x="79049" y="1152775"/>
                </a:lnTo>
                <a:lnTo>
                  <a:pt x="80266" y="1151860"/>
                </a:lnTo>
                <a:lnTo>
                  <a:pt x="79952" y="1150966"/>
                </a:lnTo>
                <a:close/>
                <a:moveTo>
                  <a:pt x="92809" y="1147882"/>
                </a:moveTo>
                <a:lnTo>
                  <a:pt x="92793" y="1147894"/>
                </a:lnTo>
                <a:lnTo>
                  <a:pt x="92677" y="1147980"/>
                </a:lnTo>
                <a:lnTo>
                  <a:pt x="92745" y="1148183"/>
                </a:lnTo>
                <a:lnTo>
                  <a:pt x="92773" y="1148051"/>
                </a:lnTo>
                <a:close/>
                <a:moveTo>
                  <a:pt x="59884" y="1147842"/>
                </a:moveTo>
                <a:lnTo>
                  <a:pt x="58222" y="1148716"/>
                </a:lnTo>
                <a:lnTo>
                  <a:pt x="58397" y="1149512"/>
                </a:lnTo>
                <a:lnTo>
                  <a:pt x="58418" y="1149609"/>
                </a:lnTo>
                <a:lnTo>
                  <a:pt x="58492" y="1149945"/>
                </a:lnTo>
                <a:lnTo>
                  <a:pt x="58660" y="1149870"/>
                </a:lnTo>
                <a:lnTo>
                  <a:pt x="59652" y="1149423"/>
                </a:lnTo>
                <a:close/>
                <a:moveTo>
                  <a:pt x="2085498" y="1147832"/>
                </a:moveTo>
                <a:lnTo>
                  <a:pt x="2075275" y="1150521"/>
                </a:lnTo>
                <a:lnTo>
                  <a:pt x="2060791" y="1154332"/>
                </a:lnTo>
                <a:lnTo>
                  <a:pt x="2060614" y="1154848"/>
                </a:lnTo>
                <a:lnTo>
                  <a:pt x="2085322" y="1148344"/>
                </a:lnTo>
                <a:close/>
                <a:moveTo>
                  <a:pt x="105170" y="1147793"/>
                </a:moveTo>
                <a:lnTo>
                  <a:pt x="101517" y="1150539"/>
                </a:lnTo>
                <a:lnTo>
                  <a:pt x="101182" y="1150790"/>
                </a:lnTo>
                <a:lnTo>
                  <a:pt x="101066" y="1150877"/>
                </a:lnTo>
                <a:lnTo>
                  <a:pt x="101949" y="1153260"/>
                </a:lnTo>
                <a:lnTo>
                  <a:pt x="103762" y="1152050"/>
                </a:lnTo>
                <a:lnTo>
                  <a:pt x="103788" y="1151941"/>
                </a:lnTo>
                <a:close/>
                <a:moveTo>
                  <a:pt x="1607513" y="1147517"/>
                </a:moveTo>
                <a:lnTo>
                  <a:pt x="1594890" y="1158791"/>
                </a:lnTo>
                <a:lnTo>
                  <a:pt x="1586067" y="1166671"/>
                </a:lnTo>
                <a:lnTo>
                  <a:pt x="1586060" y="1166675"/>
                </a:lnTo>
                <a:lnTo>
                  <a:pt x="1583663" y="1168024"/>
                </a:lnTo>
                <a:lnTo>
                  <a:pt x="1582022" y="1168948"/>
                </a:lnTo>
                <a:lnTo>
                  <a:pt x="1581535" y="1171367"/>
                </a:lnTo>
                <a:lnTo>
                  <a:pt x="1581524" y="1171431"/>
                </a:lnTo>
                <a:lnTo>
                  <a:pt x="1572967" y="1220874"/>
                </a:lnTo>
                <a:lnTo>
                  <a:pt x="1572613" y="1223123"/>
                </a:lnTo>
                <a:lnTo>
                  <a:pt x="1571335" y="1231252"/>
                </a:lnTo>
                <a:lnTo>
                  <a:pt x="1567031" y="1260872"/>
                </a:lnTo>
                <a:cubicBezTo>
                  <a:pt x="1561448" y="1320450"/>
                  <a:pt x="1559241" y="1380295"/>
                  <a:pt x="1560413" y="1440124"/>
                </a:cubicBezTo>
                <a:lnTo>
                  <a:pt x="1572277" y="1635294"/>
                </a:lnTo>
                <a:lnTo>
                  <a:pt x="1582883" y="1672502"/>
                </a:lnTo>
                <a:lnTo>
                  <a:pt x="1585499" y="1680027"/>
                </a:lnTo>
                <a:lnTo>
                  <a:pt x="1587109" y="1684656"/>
                </a:lnTo>
                <a:lnTo>
                  <a:pt x="1576684" y="1447843"/>
                </a:lnTo>
                <a:cubicBezTo>
                  <a:pt x="1576256" y="1388566"/>
                  <a:pt x="1579248" y="1329315"/>
                  <a:pt x="1585647" y="1270385"/>
                </a:cubicBezTo>
                <a:cubicBezTo>
                  <a:pt x="1586474" y="1264524"/>
                  <a:pt x="1587569" y="1257104"/>
                  <a:pt x="1588948" y="1248312"/>
                </a:cubicBezTo>
                <a:lnTo>
                  <a:pt x="1592174" y="1228781"/>
                </a:lnTo>
                <a:lnTo>
                  <a:pt x="1593954" y="1218005"/>
                </a:lnTo>
                <a:lnTo>
                  <a:pt x="1601313" y="1179751"/>
                </a:lnTo>
                <a:close/>
                <a:moveTo>
                  <a:pt x="1532946" y="1147442"/>
                </a:moveTo>
                <a:lnTo>
                  <a:pt x="1530007" y="1148229"/>
                </a:lnTo>
                <a:lnTo>
                  <a:pt x="1526417" y="1149191"/>
                </a:lnTo>
                <a:lnTo>
                  <a:pt x="1525335" y="1149480"/>
                </a:lnTo>
                <a:lnTo>
                  <a:pt x="1523235" y="1160952"/>
                </a:lnTo>
                <a:lnTo>
                  <a:pt x="1526018" y="1160113"/>
                </a:lnTo>
                <a:lnTo>
                  <a:pt x="1526325" y="1160020"/>
                </a:lnTo>
                <a:lnTo>
                  <a:pt x="1531059" y="1157817"/>
                </a:lnTo>
                <a:lnTo>
                  <a:pt x="1532866" y="1147885"/>
                </a:lnTo>
                <a:close/>
                <a:moveTo>
                  <a:pt x="87241" y="1146011"/>
                </a:moveTo>
                <a:lnTo>
                  <a:pt x="87118" y="1146707"/>
                </a:lnTo>
                <a:lnTo>
                  <a:pt x="87371" y="1146517"/>
                </a:lnTo>
                <a:lnTo>
                  <a:pt x="87419" y="1146481"/>
                </a:lnTo>
                <a:close/>
                <a:moveTo>
                  <a:pt x="77670" y="1144469"/>
                </a:moveTo>
                <a:lnTo>
                  <a:pt x="75606" y="1146509"/>
                </a:lnTo>
                <a:lnTo>
                  <a:pt x="75811" y="1147259"/>
                </a:lnTo>
                <a:lnTo>
                  <a:pt x="77983" y="1145360"/>
                </a:lnTo>
                <a:close/>
                <a:moveTo>
                  <a:pt x="49596" y="1143081"/>
                </a:moveTo>
                <a:lnTo>
                  <a:pt x="48403" y="1144092"/>
                </a:lnTo>
                <a:lnTo>
                  <a:pt x="48422" y="1144183"/>
                </a:lnTo>
                <a:lnTo>
                  <a:pt x="48428" y="1144211"/>
                </a:lnTo>
                <a:lnTo>
                  <a:pt x="48460" y="1144368"/>
                </a:lnTo>
                <a:lnTo>
                  <a:pt x="49532" y="1143588"/>
                </a:lnTo>
                <a:close/>
                <a:moveTo>
                  <a:pt x="69113" y="1142557"/>
                </a:moveTo>
                <a:lnTo>
                  <a:pt x="68350" y="1143391"/>
                </a:lnTo>
                <a:lnTo>
                  <a:pt x="66094" y="1144577"/>
                </a:lnTo>
                <a:lnTo>
                  <a:pt x="66201" y="1145012"/>
                </a:lnTo>
                <a:lnTo>
                  <a:pt x="66311" y="1145459"/>
                </a:lnTo>
                <a:lnTo>
                  <a:pt x="66525" y="1146330"/>
                </a:lnTo>
                <a:lnTo>
                  <a:pt x="68764" y="1145322"/>
                </a:lnTo>
                <a:lnTo>
                  <a:pt x="69705" y="1144393"/>
                </a:lnTo>
                <a:close/>
                <a:moveTo>
                  <a:pt x="1199850" y="1142508"/>
                </a:moveTo>
                <a:lnTo>
                  <a:pt x="1199851" y="1142509"/>
                </a:lnTo>
                <a:lnTo>
                  <a:pt x="1199851" y="1142510"/>
                </a:lnTo>
                <a:lnTo>
                  <a:pt x="1199851" y="1142512"/>
                </a:lnTo>
                <a:lnTo>
                  <a:pt x="1199851" y="1142511"/>
                </a:lnTo>
                <a:lnTo>
                  <a:pt x="1199851" y="1142511"/>
                </a:lnTo>
                <a:lnTo>
                  <a:pt x="1199850" y="1142509"/>
                </a:lnTo>
                <a:lnTo>
                  <a:pt x="1199850" y="1142508"/>
                </a:lnTo>
                <a:close/>
                <a:moveTo>
                  <a:pt x="1199850" y="1142505"/>
                </a:moveTo>
                <a:lnTo>
                  <a:pt x="1199850" y="1142506"/>
                </a:lnTo>
                <a:lnTo>
                  <a:pt x="1199850" y="1142506"/>
                </a:lnTo>
                <a:lnTo>
                  <a:pt x="1199850" y="1142506"/>
                </a:lnTo>
                <a:close/>
                <a:moveTo>
                  <a:pt x="1467941" y="1142447"/>
                </a:moveTo>
                <a:lnTo>
                  <a:pt x="1438246" y="1145461"/>
                </a:lnTo>
                <a:lnTo>
                  <a:pt x="1418007" y="1142482"/>
                </a:lnTo>
                <a:lnTo>
                  <a:pt x="1439121" y="1151246"/>
                </a:lnTo>
                <a:lnTo>
                  <a:pt x="1439560" y="1151428"/>
                </a:lnTo>
                <a:lnTo>
                  <a:pt x="1439564" y="1151430"/>
                </a:lnTo>
                <a:lnTo>
                  <a:pt x="1451608" y="1153067"/>
                </a:lnTo>
                <a:lnTo>
                  <a:pt x="1489501" y="1151012"/>
                </a:lnTo>
                <a:close/>
                <a:moveTo>
                  <a:pt x="2031519" y="1142124"/>
                </a:moveTo>
                <a:lnTo>
                  <a:pt x="2012978" y="1147253"/>
                </a:lnTo>
                <a:lnTo>
                  <a:pt x="2013092" y="1147251"/>
                </a:lnTo>
                <a:lnTo>
                  <a:pt x="2031486" y="1142218"/>
                </a:lnTo>
                <a:close/>
                <a:moveTo>
                  <a:pt x="60714" y="1141597"/>
                </a:moveTo>
                <a:lnTo>
                  <a:pt x="58699" y="1142840"/>
                </a:lnTo>
                <a:lnTo>
                  <a:pt x="57171" y="1143931"/>
                </a:lnTo>
                <a:lnTo>
                  <a:pt x="57250" y="1144293"/>
                </a:lnTo>
                <a:lnTo>
                  <a:pt x="57307" y="1144550"/>
                </a:lnTo>
                <a:lnTo>
                  <a:pt x="60631" y="1142754"/>
                </a:lnTo>
                <a:lnTo>
                  <a:pt x="60773" y="1141789"/>
                </a:lnTo>
                <a:lnTo>
                  <a:pt x="60754" y="1141727"/>
                </a:lnTo>
                <a:close/>
                <a:moveTo>
                  <a:pt x="1582984" y="1141416"/>
                </a:moveTo>
                <a:lnTo>
                  <a:pt x="1568480" y="1153223"/>
                </a:lnTo>
                <a:lnTo>
                  <a:pt x="1559310" y="1157837"/>
                </a:lnTo>
                <a:lnTo>
                  <a:pt x="1558267" y="1163308"/>
                </a:lnTo>
                <a:lnTo>
                  <a:pt x="1558035" y="1164525"/>
                </a:lnTo>
                <a:lnTo>
                  <a:pt x="1559263" y="1163567"/>
                </a:lnTo>
                <a:lnTo>
                  <a:pt x="1559644" y="1163269"/>
                </a:lnTo>
                <a:lnTo>
                  <a:pt x="1560558" y="1162555"/>
                </a:lnTo>
                <a:lnTo>
                  <a:pt x="1582671" y="1142981"/>
                </a:lnTo>
                <a:close/>
                <a:moveTo>
                  <a:pt x="1848009" y="1141286"/>
                </a:moveTo>
                <a:lnTo>
                  <a:pt x="1833823" y="1191174"/>
                </a:lnTo>
                <a:cubicBezTo>
                  <a:pt x="1828486" y="1211386"/>
                  <a:pt x="1824102" y="1229555"/>
                  <a:pt x="1820741" y="1245015"/>
                </a:cubicBezTo>
                <a:lnTo>
                  <a:pt x="1818535" y="1255771"/>
                </a:lnTo>
                <a:cubicBezTo>
                  <a:pt x="1811502" y="1289138"/>
                  <a:pt x="1803505" y="1327057"/>
                  <a:pt x="1794542" y="1363183"/>
                </a:cubicBezTo>
                <a:cubicBezTo>
                  <a:pt x="1787234" y="1392691"/>
                  <a:pt x="1780753" y="1442744"/>
                  <a:pt x="1772757" y="1501069"/>
                </a:cubicBezTo>
                <a:lnTo>
                  <a:pt x="1770413" y="1518029"/>
                </a:lnTo>
                <a:cubicBezTo>
                  <a:pt x="1766413" y="1547675"/>
                  <a:pt x="1762140" y="1578424"/>
                  <a:pt x="1757451" y="1611240"/>
                </a:cubicBezTo>
                <a:cubicBezTo>
                  <a:pt x="1750418" y="1660878"/>
                  <a:pt x="1743662" y="1712309"/>
                  <a:pt x="1736906" y="1761811"/>
                </a:cubicBezTo>
                <a:lnTo>
                  <a:pt x="1735666" y="1770912"/>
                </a:lnTo>
                <a:cubicBezTo>
                  <a:pt x="1734286" y="1782080"/>
                  <a:pt x="1732769" y="1793800"/>
                  <a:pt x="1731805" y="1805108"/>
                </a:cubicBezTo>
                <a:lnTo>
                  <a:pt x="1727862" y="1876925"/>
                </a:lnTo>
                <a:lnTo>
                  <a:pt x="1728358" y="1877118"/>
                </a:lnTo>
                <a:lnTo>
                  <a:pt x="1737506" y="1880676"/>
                </a:lnTo>
                <a:lnTo>
                  <a:pt x="1741594" y="1806348"/>
                </a:lnTo>
                <a:cubicBezTo>
                  <a:pt x="1742973" y="1795729"/>
                  <a:pt x="1744765" y="1784837"/>
                  <a:pt x="1746420" y="1774219"/>
                </a:cubicBezTo>
                <a:lnTo>
                  <a:pt x="1748075" y="1764016"/>
                </a:lnTo>
                <a:cubicBezTo>
                  <a:pt x="1753453" y="1730096"/>
                  <a:pt x="1759243" y="1695073"/>
                  <a:pt x="1764898" y="1660601"/>
                </a:cubicBezTo>
                <a:cubicBezTo>
                  <a:pt x="1772894" y="1612756"/>
                  <a:pt x="1780341" y="1567529"/>
                  <a:pt x="1786820" y="1525198"/>
                </a:cubicBezTo>
                <a:cubicBezTo>
                  <a:pt x="1788200" y="1515684"/>
                  <a:pt x="1789578" y="1506308"/>
                  <a:pt x="1790958" y="1497621"/>
                </a:cubicBezTo>
                <a:cubicBezTo>
                  <a:pt x="1798817" y="1445638"/>
                  <a:pt x="1805573" y="1401101"/>
                  <a:pt x="1812743" y="1373524"/>
                </a:cubicBezTo>
                <a:cubicBezTo>
                  <a:pt x="1823085" y="1333536"/>
                  <a:pt x="1831772" y="1292171"/>
                  <a:pt x="1838804" y="1259078"/>
                </a:cubicBezTo>
                <a:lnTo>
                  <a:pt x="1838804" y="1257148"/>
                </a:lnTo>
                <a:cubicBezTo>
                  <a:pt x="1841993" y="1242067"/>
                  <a:pt x="1846207" y="1224305"/>
                  <a:pt x="1851373" y="1204510"/>
                </a:cubicBezTo>
                <a:lnTo>
                  <a:pt x="1859582" y="1175388"/>
                </a:lnTo>
                <a:lnTo>
                  <a:pt x="1862892" y="1163644"/>
                </a:lnTo>
                <a:lnTo>
                  <a:pt x="1866841" y="1149635"/>
                </a:lnTo>
                <a:lnTo>
                  <a:pt x="1856966" y="1145257"/>
                </a:lnTo>
                <a:close/>
                <a:moveTo>
                  <a:pt x="1199578" y="1140847"/>
                </a:moveTo>
                <a:lnTo>
                  <a:pt x="1201083" y="1155110"/>
                </a:lnTo>
                <a:lnTo>
                  <a:pt x="1202533" y="1163719"/>
                </a:lnTo>
                <a:lnTo>
                  <a:pt x="1199851" y="1142511"/>
                </a:lnTo>
                <a:lnTo>
                  <a:pt x="1217214" y="1248321"/>
                </a:lnTo>
                <a:lnTo>
                  <a:pt x="1221657" y="1264482"/>
                </a:lnTo>
                <a:lnTo>
                  <a:pt x="1239186" y="1322319"/>
                </a:lnTo>
                <a:lnTo>
                  <a:pt x="1241753" y="1330791"/>
                </a:lnTo>
                <a:lnTo>
                  <a:pt x="1241960" y="1331270"/>
                </a:lnTo>
                <a:lnTo>
                  <a:pt x="1245429" y="1339280"/>
                </a:lnTo>
                <a:lnTo>
                  <a:pt x="1263392" y="1380760"/>
                </a:lnTo>
                <a:lnTo>
                  <a:pt x="1265905" y="1385512"/>
                </a:lnTo>
                <a:lnTo>
                  <a:pt x="1266552" y="1386685"/>
                </a:lnTo>
                <a:lnTo>
                  <a:pt x="1267877" y="1389082"/>
                </a:lnTo>
                <a:lnTo>
                  <a:pt x="1272157" y="1394871"/>
                </a:lnTo>
                <a:lnTo>
                  <a:pt x="1275725" y="1399695"/>
                </a:lnTo>
                <a:lnTo>
                  <a:pt x="1277568" y="1401980"/>
                </a:lnTo>
                <a:lnTo>
                  <a:pt x="1278242" y="1402717"/>
                </a:lnTo>
                <a:lnTo>
                  <a:pt x="1282193" y="1407031"/>
                </a:lnTo>
                <a:lnTo>
                  <a:pt x="1283585" y="1408551"/>
                </a:lnTo>
                <a:lnTo>
                  <a:pt x="1284999" y="1409994"/>
                </a:lnTo>
                <a:lnTo>
                  <a:pt x="1288626" y="1413695"/>
                </a:lnTo>
                <a:lnTo>
                  <a:pt x="1289884" y="1414901"/>
                </a:lnTo>
                <a:lnTo>
                  <a:pt x="1290293" y="1415292"/>
                </a:lnTo>
                <a:lnTo>
                  <a:pt x="1294937" y="1419461"/>
                </a:lnTo>
                <a:lnTo>
                  <a:pt x="1299253" y="1423335"/>
                </a:lnTo>
                <a:lnTo>
                  <a:pt x="1299608" y="1423654"/>
                </a:lnTo>
                <a:lnTo>
                  <a:pt x="1299857" y="1423863"/>
                </a:lnTo>
                <a:lnTo>
                  <a:pt x="1286296" y="1407305"/>
                </a:lnTo>
                <a:cubicBezTo>
                  <a:pt x="1262862" y="1368479"/>
                  <a:pt x="1244599" y="1326760"/>
                  <a:pt x="1231969" y="1283207"/>
                </a:cubicBezTo>
                <a:cubicBezTo>
                  <a:pt x="1222309" y="1251190"/>
                  <a:pt x="1214300" y="1218699"/>
                  <a:pt x="1207977" y="1185859"/>
                </a:cubicBezTo>
                <a:lnTo>
                  <a:pt x="1199768" y="1141860"/>
                </a:lnTo>
                <a:lnTo>
                  <a:pt x="1199770" y="1141868"/>
                </a:lnTo>
                <a:lnTo>
                  <a:pt x="1199776" y="1141916"/>
                </a:lnTo>
                <a:lnTo>
                  <a:pt x="1199828" y="1142327"/>
                </a:lnTo>
                <a:lnTo>
                  <a:pt x="1199850" y="1142504"/>
                </a:lnTo>
                <a:lnTo>
                  <a:pt x="1199645" y="1141257"/>
                </a:lnTo>
                <a:close/>
                <a:moveTo>
                  <a:pt x="83844" y="1138370"/>
                </a:moveTo>
                <a:lnTo>
                  <a:pt x="82169" y="1140024"/>
                </a:lnTo>
                <a:lnTo>
                  <a:pt x="82420" y="1140863"/>
                </a:lnTo>
                <a:lnTo>
                  <a:pt x="82567" y="1141353"/>
                </a:lnTo>
                <a:lnTo>
                  <a:pt x="83409" y="1140617"/>
                </a:lnTo>
                <a:lnTo>
                  <a:pt x="83426" y="1140529"/>
                </a:lnTo>
                <a:lnTo>
                  <a:pt x="83736" y="1138929"/>
                </a:lnTo>
                <a:close/>
                <a:moveTo>
                  <a:pt x="1199264" y="1137870"/>
                </a:moveTo>
                <a:lnTo>
                  <a:pt x="1199575" y="1140823"/>
                </a:lnTo>
                <a:lnTo>
                  <a:pt x="1199739" y="1141699"/>
                </a:lnTo>
                <a:lnTo>
                  <a:pt x="1199768" y="1141858"/>
                </a:lnTo>
                <a:close/>
                <a:moveTo>
                  <a:pt x="1558452" y="1137665"/>
                </a:moveTo>
                <a:lnTo>
                  <a:pt x="1550395" y="1141994"/>
                </a:lnTo>
                <a:lnTo>
                  <a:pt x="1547515" y="1143542"/>
                </a:lnTo>
                <a:lnTo>
                  <a:pt x="1538960" y="1145832"/>
                </a:lnTo>
                <a:lnTo>
                  <a:pt x="1538071" y="1150776"/>
                </a:lnTo>
                <a:lnTo>
                  <a:pt x="1538060" y="1150838"/>
                </a:lnTo>
                <a:lnTo>
                  <a:pt x="1537330" y="1154899"/>
                </a:lnTo>
                <a:lnTo>
                  <a:pt x="1549818" y="1149088"/>
                </a:lnTo>
                <a:lnTo>
                  <a:pt x="1557161" y="1144403"/>
                </a:lnTo>
                <a:lnTo>
                  <a:pt x="1557437" y="1142964"/>
                </a:lnTo>
                <a:lnTo>
                  <a:pt x="1557786" y="1141139"/>
                </a:lnTo>
                <a:close/>
                <a:moveTo>
                  <a:pt x="2116564" y="1137012"/>
                </a:moveTo>
                <a:lnTo>
                  <a:pt x="2111538" y="1139491"/>
                </a:lnTo>
                <a:lnTo>
                  <a:pt x="2105074" y="1142680"/>
                </a:lnTo>
                <a:lnTo>
                  <a:pt x="2105072" y="1142682"/>
                </a:lnTo>
                <a:lnTo>
                  <a:pt x="2098953" y="1144292"/>
                </a:lnTo>
                <a:lnTo>
                  <a:pt x="2094785" y="1145388"/>
                </a:lnTo>
                <a:lnTo>
                  <a:pt x="2091669" y="1146208"/>
                </a:lnTo>
                <a:lnTo>
                  <a:pt x="2091591" y="1146436"/>
                </a:lnTo>
                <a:lnTo>
                  <a:pt x="2091494" y="1146719"/>
                </a:lnTo>
                <a:lnTo>
                  <a:pt x="2115241" y="1140467"/>
                </a:lnTo>
                <a:lnTo>
                  <a:pt x="2115566" y="1139617"/>
                </a:lnTo>
                <a:lnTo>
                  <a:pt x="2116167" y="1138048"/>
                </a:lnTo>
                <a:close/>
                <a:moveTo>
                  <a:pt x="1497203" y="1136918"/>
                </a:moveTo>
                <a:lnTo>
                  <a:pt x="1486552" y="1138585"/>
                </a:lnTo>
                <a:lnTo>
                  <a:pt x="1477723" y="1141455"/>
                </a:lnTo>
                <a:lnTo>
                  <a:pt x="1477698" y="1141457"/>
                </a:lnTo>
                <a:lnTo>
                  <a:pt x="1495054" y="1148356"/>
                </a:lnTo>
                <a:close/>
                <a:moveTo>
                  <a:pt x="67149" y="1136459"/>
                </a:moveTo>
                <a:lnTo>
                  <a:pt x="65231" y="1138779"/>
                </a:lnTo>
                <a:lnTo>
                  <a:pt x="65071" y="1139993"/>
                </a:lnTo>
                <a:lnTo>
                  <a:pt x="65035" y="1140263"/>
                </a:lnTo>
                <a:lnTo>
                  <a:pt x="65059" y="1140361"/>
                </a:lnTo>
                <a:lnTo>
                  <a:pt x="65318" y="1140221"/>
                </a:lnTo>
                <a:lnTo>
                  <a:pt x="67568" y="1137761"/>
                </a:lnTo>
                <a:close/>
                <a:moveTo>
                  <a:pt x="50059" y="1136249"/>
                </a:moveTo>
                <a:lnTo>
                  <a:pt x="47343" y="1138888"/>
                </a:lnTo>
                <a:lnTo>
                  <a:pt x="47366" y="1139000"/>
                </a:lnTo>
                <a:lnTo>
                  <a:pt x="47382" y="1139081"/>
                </a:lnTo>
                <a:lnTo>
                  <a:pt x="50195" y="1136737"/>
                </a:lnTo>
                <a:lnTo>
                  <a:pt x="50190" y="1136719"/>
                </a:lnTo>
                <a:lnTo>
                  <a:pt x="50175" y="1136665"/>
                </a:lnTo>
                <a:close/>
                <a:moveTo>
                  <a:pt x="2033647" y="1136029"/>
                </a:moveTo>
                <a:lnTo>
                  <a:pt x="2027734" y="1137758"/>
                </a:lnTo>
                <a:lnTo>
                  <a:pt x="2020862" y="1139767"/>
                </a:lnTo>
                <a:lnTo>
                  <a:pt x="2010415" y="1142822"/>
                </a:lnTo>
                <a:lnTo>
                  <a:pt x="2010354" y="1142995"/>
                </a:lnTo>
                <a:lnTo>
                  <a:pt x="2033454" y="1136582"/>
                </a:lnTo>
                <a:lnTo>
                  <a:pt x="2033454" y="1136582"/>
                </a:lnTo>
                <a:lnTo>
                  <a:pt x="2033460" y="1136564"/>
                </a:lnTo>
                <a:close/>
                <a:moveTo>
                  <a:pt x="58818" y="1135393"/>
                </a:moveTo>
                <a:lnTo>
                  <a:pt x="58010" y="1135946"/>
                </a:lnTo>
                <a:lnTo>
                  <a:pt x="55824" y="1137800"/>
                </a:lnTo>
                <a:lnTo>
                  <a:pt x="56075" y="1138941"/>
                </a:lnTo>
                <a:lnTo>
                  <a:pt x="59298" y="1136963"/>
                </a:lnTo>
                <a:lnTo>
                  <a:pt x="58836" y="1135454"/>
                </a:lnTo>
                <a:close/>
                <a:moveTo>
                  <a:pt x="96405" y="1135356"/>
                </a:moveTo>
                <a:lnTo>
                  <a:pt x="94375" y="1137132"/>
                </a:lnTo>
                <a:lnTo>
                  <a:pt x="92160" y="1139070"/>
                </a:lnTo>
                <a:lnTo>
                  <a:pt x="90261" y="1140732"/>
                </a:lnTo>
                <a:lnTo>
                  <a:pt x="90358" y="1141023"/>
                </a:lnTo>
                <a:lnTo>
                  <a:pt x="90531" y="1141540"/>
                </a:lnTo>
                <a:lnTo>
                  <a:pt x="91224" y="1143620"/>
                </a:lnTo>
                <a:lnTo>
                  <a:pt x="91382" y="1143502"/>
                </a:lnTo>
                <a:lnTo>
                  <a:pt x="94578" y="1141098"/>
                </a:lnTo>
                <a:lnTo>
                  <a:pt x="95648" y="1137735"/>
                </a:lnTo>
                <a:close/>
                <a:moveTo>
                  <a:pt x="2089962" y="1134859"/>
                </a:moveTo>
                <a:lnTo>
                  <a:pt x="2082962" y="1138563"/>
                </a:lnTo>
                <a:lnTo>
                  <a:pt x="2082961" y="1138564"/>
                </a:lnTo>
                <a:lnTo>
                  <a:pt x="2082829" y="1138600"/>
                </a:lnTo>
                <a:lnTo>
                  <a:pt x="2082462" y="1138699"/>
                </a:lnTo>
                <a:lnTo>
                  <a:pt x="2089261" y="1136895"/>
                </a:lnTo>
                <a:lnTo>
                  <a:pt x="2089291" y="1136807"/>
                </a:lnTo>
                <a:lnTo>
                  <a:pt x="2089713" y="1135580"/>
                </a:lnTo>
                <a:close/>
                <a:moveTo>
                  <a:pt x="1510889" y="1134776"/>
                </a:moveTo>
                <a:lnTo>
                  <a:pt x="1502114" y="1136149"/>
                </a:lnTo>
                <a:lnTo>
                  <a:pt x="1501101" y="1141576"/>
                </a:lnTo>
                <a:lnTo>
                  <a:pt x="1499440" y="1150473"/>
                </a:lnTo>
                <a:lnTo>
                  <a:pt x="1499858" y="1150451"/>
                </a:lnTo>
                <a:lnTo>
                  <a:pt x="1508391" y="1148230"/>
                </a:lnTo>
                <a:close/>
                <a:moveTo>
                  <a:pt x="1343271" y="1134584"/>
                </a:moveTo>
                <a:lnTo>
                  <a:pt x="1421437" y="1168320"/>
                </a:lnTo>
                <a:lnTo>
                  <a:pt x="1455207" y="1172208"/>
                </a:lnTo>
                <a:lnTo>
                  <a:pt x="1471396" y="1169896"/>
                </a:lnTo>
                <a:lnTo>
                  <a:pt x="1466055" y="1167680"/>
                </a:lnTo>
                <a:lnTo>
                  <a:pt x="1447628" y="1160036"/>
                </a:lnTo>
                <a:lnTo>
                  <a:pt x="1440010" y="1156876"/>
                </a:lnTo>
                <a:lnTo>
                  <a:pt x="1395224" y="1150561"/>
                </a:lnTo>
                <a:lnTo>
                  <a:pt x="1393846" y="1150561"/>
                </a:lnTo>
                <a:cubicBezTo>
                  <a:pt x="1387603" y="1149226"/>
                  <a:pt x="1379162" y="1147175"/>
                  <a:pt x="1369256" y="1144146"/>
                </a:cubicBezTo>
                <a:lnTo>
                  <a:pt x="1359508" y="1140559"/>
                </a:lnTo>
                <a:lnTo>
                  <a:pt x="1357887" y="1140086"/>
                </a:lnTo>
                <a:lnTo>
                  <a:pt x="1352588" y="1138543"/>
                </a:lnTo>
                <a:lnTo>
                  <a:pt x="1349457" y="1137012"/>
                </a:lnTo>
                <a:lnTo>
                  <a:pt x="1348208" y="1136401"/>
                </a:lnTo>
                <a:close/>
                <a:moveTo>
                  <a:pt x="1276873" y="1134222"/>
                </a:moveTo>
                <a:lnTo>
                  <a:pt x="1278784" y="1136098"/>
                </a:lnTo>
                <a:lnTo>
                  <a:pt x="1281396" y="1138664"/>
                </a:lnTo>
                <a:lnTo>
                  <a:pt x="1304516" y="1154827"/>
                </a:lnTo>
                <a:lnTo>
                  <a:pt x="1311961" y="1160033"/>
                </a:lnTo>
                <a:lnTo>
                  <a:pt x="1315874" y="1162437"/>
                </a:lnTo>
                <a:lnTo>
                  <a:pt x="1324168" y="1167531"/>
                </a:lnTo>
                <a:lnTo>
                  <a:pt x="1376717" y="1187490"/>
                </a:lnTo>
                <a:lnTo>
                  <a:pt x="1382127" y="1189306"/>
                </a:lnTo>
                <a:lnTo>
                  <a:pt x="1395670" y="1191499"/>
                </a:lnTo>
                <a:lnTo>
                  <a:pt x="1408641" y="1193171"/>
                </a:lnTo>
                <a:lnTo>
                  <a:pt x="1399017" y="1188866"/>
                </a:lnTo>
                <a:lnTo>
                  <a:pt x="1385436" y="1188067"/>
                </a:lnTo>
                <a:cubicBezTo>
                  <a:pt x="1355259" y="1179577"/>
                  <a:pt x="1326925" y="1165550"/>
                  <a:pt x="1301877" y="1146702"/>
                </a:cubicBezTo>
                <a:lnTo>
                  <a:pt x="1299534" y="1144360"/>
                </a:lnTo>
                <a:lnTo>
                  <a:pt x="1290022" y="1140105"/>
                </a:lnTo>
                <a:close/>
                <a:moveTo>
                  <a:pt x="1029778" y="1133731"/>
                </a:moveTo>
                <a:lnTo>
                  <a:pt x="1031941" y="1137504"/>
                </a:lnTo>
                <a:lnTo>
                  <a:pt x="1034077" y="1140071"/>
                </a:lnTo>
                <a:lnTo>
                  <a:pt x="1035631" y="1141939"/>
                </a:lnTo>
                <a:lnTo>
                  <a:pt x="1036511" y="1142996"/>
                </a:lnTo>
                <a:lnTo>
                  <a:pt x="1034673" y="1140467"/>
                </a:lnTo>
                <a:close/>
                <a:moveTo>
                  <a:pt x="2061928" y="1133711"/>
                </a:moveTo>
                <a:lnTo>
                  <a:pt x="2038078" y="1140309"/>
                </a:lnTo>
                <a:lnTo>
                  <a:pt x="2038037" y="1140426"/>
                </a:lnTo>
                <a:lnTo>
                  <a:pt x="2043433" y="1138950"/>
                </a:lnTo>
                <a:lnTo>
                  <a:pt x="2061860" y="1133908"/>
                </a:lnTo>
                <a:lnTo>
                  <a:pt x="2061901" y="1133788"/>
                </a:lnTo>
                <a:lnTo>
                  <a:pt x="2061922" y="1133729"/>
                </a:lnTo>
                <a:close/>
                <a:moveTo>
                  <a:pt x="40576" y="1132957"/>
                </a:moveTo>
                <a:lnTo>
                  <a:pt x="40145" y="1133631"/>
                </a:lnTo>
                <a:lnTo>
                  <a:pt x="40337" y="1133388"/>
                </a:lnTo>
                <a:lnTo>
                  <a:pt x="40560" y="1133106"/>
                </a:lnTo>
                <a:close/>
                <a:moveTo>
                  <a:pt x="1584717" y="1132740"/>
                </a:moveTo>
                <a:lnTo>
                  <a:pt x="1575754" y="1139222"/>
                </a:lnTo>
                <a:lnTo>
                  <a:pt x="1560796" y="1150039"/>
                </a:lnTo>
                <a:lnTo>
                  <a:pt x="1560778" y="1150135"/>
                </a:lnTo>
                <a:lnTo>
                  <a:pt x="1560455" y="1151830"/>
                </a:lnTo>
                <a:lnTo>
                  <a:pt x="1565657" y="1149203"/>
                </a:lnTo>
                <a:lnTo>
                  <a:pt x="1579879" y="1137757"/>
                </a:lnTo>
                <a:lnTo>
                  <a:pt x="1583610" y="1134755"/>
                </a:lnTo>
                <a:lnTo>
                  <a:pt x="1584450" y="1134079"/>
                </a:lnTo>
                <a:lnTo>
                  <a:pt x="1584535" y="1133655"/>
                </a:lnTo>
                <a:close/>
                <a:moveTo>
                  <a:pt x="1524245" y="1132685"/>
                </a:moveTo>
                <a:lnTo>
                  <a:pt x="1515357" y="1134076"/>
                </a:lnTo>
                <a:lnTo>
                  <a:pt x="1513540" y="1143916"/>
                </a:lnTo>
                <a:lnTo>
                  <a:pt x="1513241" y="1145537"/>
                </a:lnTo>
                <a:lnTo>
                  <a:pt x="1512963" y="1147040"/>
                </a:lnTo>
                <a:lnTo>
                  <a:pt x="1522044" y="1144676"/>
                </a:lnTo>
                <a:lnTo>
                  <a:pt x="1523826" y="1134967"/>
                </a:lnTo>
                <a:close/>
                <a:moveTo>
                  <a:pt x="1977382" y="1132260"/>
                </a:moveTo>
                <a:lnTo>
                  <a:pt x="1976914" y="1132383"/>
                </a:lnTo>
                <a:lnTo>
                  <a:pt x="1970525" y="1134053"/>
                </a:lnTo>
                <a:lnTo>
                  <a:pt x="1969237" y="1134390"/>
                </a:lnTo>
                <a:lnTo>
                  <a:pt x="1970759" y="1134428"/>
                </a:lnTo>
                <a:close/>
                <a:moveTo>
                  <a:pt x="1535964" y="1130850"/>
                </a:moveTo>
                <a:lnTo>
                  <a:pt x="1528532" y="1132014"/>
                </a:lnTo>
                <a:lnTo>
                  <a:pt x="1526423" y="1143536"/>
                </a:lnTo>
                <a:lnTo>
                  <a:pt x="1534016" y="1141560"/>
                </a:lnTo>
                <a:lnTo>
                  <a:pt x="1534092" y="1141143"/>
                </a:lnTo>
                <a:lnTo>
                  <a:pt x="1534529" y="1138739"/>
                </a:lnTo>
                <a:close/>
                <a:moveTo>
                  <a:pt x="1824267" y="1130760"/>
                </a:moveTo>
                <a:lnTo>
                  <a:pt x="1813181" y="1169698"/>
                </a:lnTo>
                <a:cubicBezTo>
                  <a:pt x="1807319" y="1192087"/>
                  <a:pt x="1802368" y="1212972"/>
                  <a:pt x="1798404" y="1231776"/>
                </a:cubicBezTo>
                <a:cubicBezTo>
                  <a:pt x="1796749" y="1238946"/>
                  <a:pt x="1795232" y="1246530"/>
                  <a:pt x="1793577" y="1254252"/>
                </a:cubicBezTo>
                <a:cubicBezTo>
                  <a:pt x="1787234" y="1285001"/>
                  <a:pt x="1779789" y="1319748"/>
                  <a:pt x="1772342" y="1351600"/>
                </a:cubicBezTo>
                <a:cubicBezTo>
                  <a:pt x="1764897" y="1383450"/>
                  <a:pt x="1758554" y="1440259"/>
                  <a:pt x="1750281" y="1505893"/>
                </a:cubicBezTo>
                <a:lnTo>
                  <a:pt x="1750281" y="1508513"/>
                </a:lnTo>
                <a:cubicBezTo>
                  <a:pt x="1748074" y="1526990"/>
                  <a:pt x="1745731" y="1546155"/>
                  <a:pt x="1743387" y="1565873"/>
                </a:cubicBezTo>
                <a:cubicBezTo>
                  <a:pt x="1735803" y="1628749"/>
                  <a:pt x="1727944" y="1693831"/>
                  <a:pt x="1721877" y="1757121"/>
                </a:cubicBezTo>
                <a:lnTo>
                  <a:pt x="1721877" y="1764705"/>
                </a:lnTo>
                <a:cubicBezTo>
                  <a:pt x="1720636" y="1776839"/>
                  <a:pt x="1719394" y="1789386"/>
                  <a:pt x="1718705" y="1801382"/>
                </a:cubicBezTo>
                <a:lnTo>
                  <a:pt x="1716841" y="1870324"/>
                </a:lnTo>
                <a:lnTo>
                  <a:pt x="1721710" y="1873812"/>
                </a:lnTo>
                <a:lnTo>
                  <a:pt x="1723163" y="1874569"/>
                </a:lnTo>
                <a:lnTo>
                  <a:pt x="1723402" y="1874694"/>
                </a:lnTo>
                <a:lnTo>
                  <a:pt x="1723428" y="1874708"/>
                </a:lnTo>
                <a:lnTo>
                  <a:pt x="1727254" y="1804831"/>
                </a:lnTo>
                <a:cubicBezTo>
                  <a:pt x="1728219" y="1793386"/>
                  <a:pt x="1729736" y="1781666"/>
                  <a:pt x="1731114" y="1770360"/>
                </a:cubicBezTo>
                <a:lnTo>
                  <a:pt x="1732356" y="1761397"/>
                </a:lnTo>
                <a:cubicBezTo>
                  <a:pt x="1738561" y="1711758"/>
                  <a:pt x="1746145" y="1660327"/>
                  <a:pt x="1752901" y="1610688"/>
                </a:cubicBezTo>
                <a:cubicBezTo>
                  <a:pt x="1757588" y="1578009"/>
                  <a:pt x="1761863" y="1547123"/>
                  <a:pt x="1765862" y="1517615"/>
                </a:cubicBezTo>
                <a:lnTo>
                  <a:pt x="1768207" y="1500517"/>
                </a:lnTo>
                <a:cubicBezTo>
                  <a:pt x="1775928" y="1442467"/>
                  <a:pt x="1782684" y="1392415"/>
                  <a:pt x="1790129" y="1362631"/>
                </a:cubicBezTo>
                <a:cubicBezTo>
                  <a:pt x="1799093" y="1326506"/>
                  <a:pt x="1806952" y="1288724"/>
                  <a:pt x="1813985" y="1255357"/>
                </a:cubicBezTo>
                <a:lnTo>
                  <a:pt x="1816328" y="1244601"/>
                </a:lnTo>
                <a:cubicBezTo>
                  <a:pt x="1819603" y="1229089"/>
                  <a:pt x="1823927" y="1210862"/>
                  <a:pt x="1829224" y="1190589"/>
                </a:cubicBezTo>
                <a:lnTo>
                  <a:pt x="1836260" y="1165697"/>
                </a:lnTo>
                <a:lnTo>
                  <a:pt x="1843700" y="1139375"/>
                </a:lnTo>
                <a:lnTo>
                  <a:pt x="1832371" y="1134353"/>
                </a:lnTo>
                <a:close/>
                <a:moveTo>
                  <a:pt x="2146961" y="1129604"/>
                </a:moveTo>
                <a:lnTo>
                  <a:pt x="2129911" y="1137735"/>
                </a:lnTo>
                <a:lnTo>
                  <a:pt x="2119832" y="1142542"/>
                </a:lnTo>
                <a:lnTo>
                  <a:pt x="2119463" y="1143505"/>
                </a:lnTo>
                <a:lnTo>
                  <a:pt x="2121905" y="1142868"/>
                </a:lnTo>
                <a:lnTo>
                  <a:pt x="2146790" y="1130067"/>
                </a:lnTo>
                <a:close/>
                <a:moveTo>
                  <a:pt x="48189" y="1129505"/>
                </a:moveTo>
                <a:lnTo>
                  <a:pt x="45991" y="1132252"/>
                </a:lnTo>
                <a:lnTo>
                  <a:pt x="46031" y="1132449"/>
                </a:lnTo>
                <a:lnTo>
                  <a:pt x="46099" y="1132787"/>
                </a:lnTo>
                <a:lnTo>
                  <a:pt x="48451" y="1130449"/>
                </a:lnTo>
                <a:close/>
                <a:moveTo>
                  <a:pt x="57015" y="1129494"/>
                </a:moveTo>
                <a:lnTo>
                  <a:pt x="55570" y="1130897"/>
                </a:lnTo>
                <a:lnTo>
                  <a:pt x="55451" y="1131948"/>
                </a:lnTo>
                <a:lnTo>
                  <a:pt x="55412" y="1132282"/>
                </a:lnTo>
                <a:lnTo>
                  <a:pt x="55397" y="1132419"/>
                </a:lnTo>
                <a:lnTo>
                  <a:pt x="56907" y="1131257"/>
                </a:lnTo>
                <a:lnTo>
                  <a:pt x="57366" y="1130642"/>
                </a:lnTo>
                <a:close/>
                <a:moveTo>
                  <a:pt x="1971966" y="1129367"/>
                </a:moveTo>
                <a:lnTo>
                  <a:pt x="1962410" y="1131796"/>
                </a:lnTo>
                <a:lnTo>
                  <a:pt x="1962763" y="1131810"/>
                </a:lnTo>
                <a:close/>
                <a:moveTo>
                  <a:pt x="73645" y="1128599"/>
                </a:moveTo>
                <a:lnTo>
                  <a:pt x="71891" y="1130720"/>
                </a:lnTo>
                <a:lnTo>
                  <a:pt x="71452" y="1131251"/>
                </a:lnTo>
                <a:lnTo>
                  <a:pt x="71571" y="1131688"/>
                </a:lnTo>
                <a:lnTo>
                  <a:pt x="71707" y="1132184"/>
                </a:lnTo>
                <a:lnTo>
                  <a:pt x="71928" y="1132996"/>
                </a:lnTo>
                <a:lnTo>
                  <a:pt x="71934" y="1132989"/>
                </a:lnTo>
                <a:lnTo>
                  <a:pt x="73135" y="1131677"/>
                </a:lnTo>
                <a:lnTo>
                  <a:pt x="73594" y="1128904"/>
                </a:lnTo>
                <a:close/>
                <a:moveTo>
                  <a:pt x="1035791" y="1128223"/>
                </a:moveTo>
                <a:lnTo>
                  <a:pt x="1038374" y="1133130"/>
                </a:lnTo>
                <a:lnTo>
                  <a:pt x="1041499" y="1136928"/>
                </a:lnTo>
                <a:lnTo>
                  <a:pt x="1043609" y="1139491"/>
                </a:lnTo>
                <a:lnTo>
                  <a:pt x="1037304" y="1130404"/>
                </a:lnTo>
                <a:lnTo>
                  <a:pt x="1036345" y="1129022"/>
                </a:lnTo>
                <a:close/>
                <a:moveTo>
                  <a:pt x="1601103" y="1126666"/>
                </a:moveTo>
                <a:lnTo>
                  <a:pt x="1588910" y="1136592"/>
                </a:lnTo>
                <a:lnTo>
                  <a:pt x="1588464" y="1136955"/>
                </a:lnTo>
                <a:lnTo>
                  <a:pt x="1588244" y="1138049"/>
                </a:lnTo>
                <a:close/>
                <a:moveTo>
                  <a:pt x="533131" y="1126091"/>
                </a:moveTo>
                <a:lnTo>
                  <a:pt x="527663" y="1131193"/>
                </a:lnTo>
                <a:lnTo>
                  <a:pt x="515619" y="1142432"/>
                </a:lnTo>
                <a:lnTo>
                  <a:pt x="513262" y="1144631"/>
                </a:lnTo>
                <a:lnTo>
                  <a:pt x="512239" y="1145586"/>
                </a:lnTo>
                <a:lnTo>
                  <a:pt x="528977" y="1130463"/>
                </a:lnTo>
                <a:close/>
                <a:moveTo>
                  <a:pt x="2120784" y="1125985"/>
                </a:moveTo>
                <a:lnTo>
                  <a:pt x="2105227" y="1133933"/>
                </a:lnTo>
                <a:lnTo>
                  <a:pt x="2119475" y="1129404"/>
                </a:lnTo>
                <a:close/>
                <a:moveTo>
                  <a:pt x="39024" y="1125357"/>
                </a:moveTo>
                <a:lnTo>
                  <a:pt x="38016" y="1127121"/>
                </a:lnTo>
                <a:lnTo>
                  <a:pt x="37675" y="1128131"/>
                </a:lnTo>
                <a:lnTo>
                  <a:pt x="39166" y="1125906"/>
                </a:lnTo>
                <a:lnTo>
                  <a:pt x="39077" y="1125563"/>
                </a:lnTo>
                <a:lnTo>
                  <a:pt x="39045" y="1125438"/>
                </a:lnTo>
                <a:close/>
                <a:moveTo>
                  <a:pt x="2156967" y="1124832"/>
                </a:moveTo>
                <a:lnTo>
                  <a:pt x="2152875" y="1126783"/>
                </a:lnTo>
                <a:lnTo>
                  <a:pt x="2152862" y="1126818"/>
                </a:lnTo>
                <a:lnTo>
                  <a:pt x="2152804" y="1126973"/>
                </a:lnTo>
                <a:close/>
                <a:moveTo>
                  <a:pt x="2065199" y="1124190"/>
                </a:moveTo>
                <a:lnTo>
                  <a:pt x="2057585" y="1129030"/>
                </a:lnTo>
                <a:lnTo>
                  <a:pt x="2040248" y="1134099"/>
                </a:lnTo>
                <a:lnTo>
                  <a:pt x="2040017" y="1134760"/>
                </a:lnTo>
                <a:lnTo>
                  <a:pt x="2042592" y="1134045"/>
                </a:lnTo>
                <a:lnTo>
                  <a:pt x="2047685" y="1132631"/>
                </a:lnTo>
                <a:lnTo>
                  <a:pt x="2062322" y="1128568"/>
                </a:lnTo>
                <a:lnTo>
                  <a:pt x="2062326" y="1128565"/>
                </a:lnTo>
                <a:lnTo>
                  <a:pt x="2063608" y="1127782"/>
                </a:lnTo>
                <a:lnTo>
                  <a:pt x="2064060" y="1127505"/>
                </a:lnTo>
                <a:close/>
                <a:moveTo>
                  <a:pt x="2094032" y="1123785"/>
                </a:moveTo>
                <a:lnTo>
                  <a:pt x="2080333" y="1131677"/>
                </a:lnTo>
                <a:lnTo>
                  <a:pt x="2074177" y="1135224"/>
                </a:lnTo>
                <a:lnTo>
                  <a:pt x="2083485" y="1132688"/>
                </a:lnTo>
                <a:lnTo>
                  <a:pt x="2086625" y="1131833"/>
                </a:lnTo>
                <a:lnTo>
                  <a:pt x="2087914" y="1131110"/>
                </a:lnTo>
                <a:lnTo>
                  <a:pt x="2092082" y="1128774"/>
                </a:lnTo>
                <a:close/>
                <a:moveTo>
                  <a:pt x="46555" y="1123615"/>
                </a:moveTo>
                <a:lnTo>
                  <a:pt x="44859" y="1126265"/>
                </a:lnTo>
                <a:lnTo>
                  <a:pt x="44849" y="1126371"/>
                </a:lnTo>
                <a:lnTo>
                  <a:pt x="44831" y="1126564"/>
                </a:lnTo>
                <a:lnTo>
                  <a:pt x="44859" y="1126698"/>
                </a:lnTo>
                <a:lnTo>
                  <a:pt x="45015" y="1127465"/>
                </a:lnTo>
                <a:lnTo>
                  <a:pt x="46945" y="1125022"/>
                </a:lnTo>
                <a:close/>
                <a:moveTo>
                  <a:pt x="2177394" y="1123583"/>
                </a:moveTo>
                <a:lnTo>
                  <a:pt x="2149236" y="1136597"/>
                </a:lnTo>
                <a:lnTo>
                  <a:pt x="2139899" y="1161773"/>
                </a:lnTo>
                <a:lnTo>
                  <a:pt x="2139125" y="1163860"/>
                </a:lnTo>
                <a:lnTo>
                  <a:pt x="2135843" y="1172710"/>
                </a:lnTo>
                <a:cubicBezTo>
                  <a:pt x="2102854" y="1268833"/>
                  <a:pt x="2079275" y="1350772"/>
                  <a:pt x="2074450" y="1374488"/>
                </a:cubicBezTo>
                <a:cubicBezTo>
                  <a:pt x="2066796" y="1408532"/>
                  <a:pt x="2056980" y="1442066"/>
                  <a:pt x="2045081" y="1474869"/>
                </a:cubicBezTo>
                <a:cubicBezTo>
                  <a:pt x="2040254" y="1488657"/>
                  <a:pt x="2035291" y="1503549"/>
                  <a:pt x="2029361" y="1521475"/>
                </a:cubicBezTo>
                <a:cubicBezTo>
                  <a:pt x="2021502" y="1545604"/>
                  <a:pt x="2012540" y="1573181"/>
                  <a:pt x="2001784" y="1602138"/>
                </a:cubicBezTo>
                <a:lnTo>
                  <a:pt x="1958036" y="1694102"/>
                </a:lnTo>
                <a:lnTo>
                  <a:pt x="1996958" y="1601586"/>
                </a:lnTo>
                <a:cubicBezTo>
                  <a:pt x="2007713" y="1572629"/>
                  <a:pt x="2016676" y="1545191"/>
                  <a:pt x="2024535" y="1521061"/>
                </a:cubicBezTo>
                <a:cubicBezTo>
                  <a:pt x="2030327" y="1503135"/>
                  <a:pt x="2035428" y="1487692"/>
                  <a:pt x="2040254" y="1474317"/>
                </a:cubicBezTo>
                <a:cubicBezTo>
                  <a:pt x="2052071" y="1441749"/>
                  <a:pt x="2061792" y="1408449"/>
                  <a:pt x="2069347" y="1374625"/>
                </a:cubicBezTo>
                <a:cubicBezTo>
                  <a:pt x="2074381" y="1350979"/>
                  <a:pt x="2098097" y="1268868"/>
                  <a:pt x="2131104" y="1172520"/>
                </a:cubicBezTo>
                <a:lnTo>
                  <a:pt x="2143377" y="1139304"/>
                </a:lnTo>
                <a:lnTo>
                  <a:pt x="2139498" y="1141097"/>
                </a:lnTo>
                <a:lnTo>
                  <a:pt x="2125723" y="1147463"/>
                </a:lnTo>
                <a:lnTo>
                  <a:pt x="2117202" y="1149636"/>
                </a:lnTo>
                <a:lnTo>
                  <a:pt x="2094107" y="1217497"/>
                </a:lnTo>
                <a:lnTo>
                  <a:pt x="2076363" y="1273557"/>
                </a:lnTo>
                <a:lnTo>
                  <a:pt x="2071959" y="1288195"/>
                </a:lnTo>
                <a:lnTo>
                  <a:pt x="2062367" y="1321209"/>
                </a:lnTo>
                <a:lnTo>
                  <a:pt x="2059153" y="1332756"/>
                </a:lnTo>
                <a:lnTo>
                  <a:pt x="2051560" y="1363045"/>
                </a:lnTo>
                <a:cubicBezTo>
                  <a:pt x="2043950" y="1397572"/>
                  <a:pt x="2034243" y="1431601"/>
                  <a:pt x="2022468" y="1464943"/>
                </a:cubicBezTo>
                <a:cubicBezTo>
                  <a:pt x="2017227" y="1479834"/>
                  <a:pt x="2011712" y="1497759"/>
                  <a:pt x="2005370" y="1518442"/>
                </a:cubicBezTo>
                <a:cubicBezTo>
                  <a:pt x="1998337" y="1541468"/>
                  <a:pt x="1990341" y="1567391"/>
                  <a:pt x="1980963" y="1594830"/>
                </a:cubicBezTo>
                <a:cubicBezTo>
                  <a:pt x="1957868" y="1661994"/>
                  <a:pt x="1929422" y="1727188"/>
                  <a:pt x="1895888" y="1789801"/>
                </a:cubicBezTo>
                <a:cubicBezTo>
                  <a:pt x="1892718" y="1795729"/>
                  <a:pt x="1889407" y="1801384"/>
                  <a:pt x="1886098" y="1807174"/>
                </a:cubicBezTo>
                <a:lnTo>
                  <a:pt x="1877687" y="1822343"/>
                </a:lnTo>
                <a:cubicBezTo>
                  <a:pt x="1863554" y="1847990"/>
                  <a:pt x="1849145" y="1873809"/>
                  <a:pt x="1833995" y="1897266"/>
                </a:cubicBezTo>
                <a:lnTo>
                  <a:pt x="1832690" y="1898914"/>
                </a:lnTo>
                <a:lnTo>
                  <a:pt x="1830878" y="1901201"/>
                </a:lnTo>
                <a:lnTo>
                  <a:pt x="1829892" y="1902444"/>
                </a:lnTo>
                <a:lnTo>
                  <a:pt x="1833568" y="1902604"/>
                </a:lnTo>
                <a:lnTo>
                  <a:pt x="1835393" y="1900417"/>
                </a:lnTo>
                <a:lnTo>
                  <a:pt x="1837517" y="1897871"/>
                </a:lnTo>
                <a:lnTo>
                  <a:pt x="1838958" y="1896145"/>
                </a:lnTo>
                <a:cubicBezTo>
                  <a:pt x="1856039" y="1873532"/>
                  <a:pt x="1872171" y="1848264"/>
                  <a:pt x="1887615" y="1823031"/>
                </a:cubicBezTo>
                <a:cubicBezTo>
                  <a:pt x="1890235" y="1818617"/>
                  <a:pt x="1892993" y="1814206"/>
                  <a:pt x="1895750" y="1809243"/>
                </a:cubicBezTo>
                <a:lnTo>
                  <a:pt x="1907056" y="1791040"/>
                </a:lnTo>
                <a:lnTo>
                  <a:pt x="1954013" y="1702559"/>
                </a:lnTo>
                <a:lnTo>
                  <a:pt x="1911331" y="1792282"/>
                </a:lnTo>
                <a:cubicBezTo>
                  <a:pt x="1907745" y="1798487"/>
                  <a:pt x="1903885" y="1804691"/>
                  <a:pt x="1900024" y="1810621"/>
                </a:cubicBezTo>
                <a:cubicBezTo>
                  <a:pt x="1896163" y="1816550"/>
                  <a:pt x="1894508" y="1819445"/>
                  <a:pt x="1891890" y="1824409"/>
                </a:cubicBezTo>
                <a:cubicBezTo>
                  <a:pt x="1876653" y="1849022"/>
                  <a:pt x="1860968" y="1873600"/>
                  <a:pt x="1844508" y="1895782"/>
                </a:cubicBezTo>
                <a:lnTo>
                  <a:pt x="1844125" y="1896201"/>
                </a:lnTo>
                <a:lnTo>
                  <a:pt x="1838100" y="1902801"/>
                </a:lnTo>
                <a:lnTo>
                  <a:pt x="1841316" y="1902941"/>
                </a:lnTo>
                <a:lnTo>
                  <a:pt x="1851023" y="1892768"/>
                </a:lnTo>
                <a:cubicBezTo>
                  <a:pt x="1869724" y="1870982"/>
                  <a:pt x="1886787" y="1847093"/>
                  <a:pt x="1902230" y="1824410"/>
                </a:cubicBezTo>
                <a:lnTo>
                  <a:pt x="1909814" y="1813379"/>
                </a:lnTo>
                <a:cubicBezTo>
                  <a:pt x="1914089" y="1807037"/>
                  <a:pt x="1918639" y="1800556"/>
                  <a:pt x="1923603" y="1793938"/>
                </a:cubicBezTo>
                <a:cubicBezTo>
                  <a:pt x="1961425" y="1735833"/>
                  <a:pt x="1993290" y="1674073"/>
                  <a:pt x="2018743" y="1609585"/>
                </a:cubicBezTo>
                <a:cubicBezTo>
                  <a:pt x="2031016" y="1578698"/>
                  <a:pt x="2040944" y="1549742"/>
                  <a:pt x="2049769" y="1524233"/>
                </a:cubicBezTo>
                <a:cubicBezTo>
                  <a:pt x="2054733" y="1510445"/>
                  <a:pt x="2059420" y="1496656"/>
                  <a:pt x="2063557" y="1484797"/>
                </a:cubicBezTo>
                <a:cubicBezTo>
                  <a:pt x="2075539" y="1452822"/>
                  <a:pt x="2085357" y="1420061"/>
                  <a:pt x="2092927" y="1386761"/>
                </a:cubicBezTo>
                <a:cubicBezTo>
                  <a:pt x="2093871" y="1382263"/>
                  <a:pt x="2095485" y="1375738"/>
                  <a:pt x="2097702" y="1367477"/>
                </a:cubicBezTo>
                <a:lnTo>
                  <a:pt x="2099369" y="1361570"/>
                </a:lnTo>
                <a:lnTo>
                  <a:pt x="2100116" y="1358647"/>
                </a:lnTo>
                <a:lnTo>
                  <a:pt x="2102258" y="1351332"/>
                </a:lnTo>
                <a:lnTo>
                  <a:pt x="2106084" y="1337773"/>
                </a:lnTo>
                <a:lnTo>
                  <a:pt x="2111102" y="1321127"/>
                </a:lnTo>
                <a:lnTo>
                  <a:pt x="2113470" y="1313040"/>
                </a:lnTo>
                <a:lnTo>
                  <a:pt x="2115207" y="1307506"/>
                </a:lnTo>
                <a:lnTo>
                  <a:pt x="2117654" y="1299388"/>
                </a:lnTo>
                <a:lnTo>
                  <a:pt x="2131945" y="1254206"/>
                </a:lnTo>
                <a:lnTo>
                  <a:pt x="2131991" y="1254060"/>
                </a:lnTo>
                <a:lnTo>
                  <a:pt x="2134705" y="1245897"/>
                </a:lnTo>
                <a:lnTo>
                  <a:pt x="2138210" y="1235357"/>
                </a:lnTo>
                <a:lnTo>
                  <a:pt x="2154682" y="1185827"/>
                </a:lnTo>
                <a:lnTo>
                  <a:pt x="2164965" y="1157645"/>
                </a:lnTo>
                <a:lnTo>
                  <a:pt x="2169608" y="1144921"/>
                </a:lnTo>
                <a:close/>
                <a:moveTo>
                  <a:pt x="1525925" y="1123536"/>
                </a:moveTo>
                <a:lnTo>
                  <a:pt x="1525870" y="1123566"/>
                </a:lnTo>
                <a:lnTo>
                  <a:pt x="1525003" y="1124035"/>
                </a:lnTo>
                <a:lnTo>
                  <a:pt x="1516347" y="1128711"/>
                </a:lnTo>
                <a:lnTo>
                  <a:pt x="1516196" y="1129527"/>
                </a:lnTo>
                <a:lnTo>
                  <a:pt x="1525095" y="1128055"/>
                </a:lnTo>
                <a:lnTo>
                  <a:pt x="1525634" y="1125122"/>
                </a:lnTo>
                <a:close/>
                <a:moveTo>
                  <a:pt x="1598493" y="1122778"/>
                </a:moveTo>
                <a:lnTo>
                  <a:pt x="1590096" y="1128850"/>
                </a:lnTo>
                <a:lnTo>
                  <a:pt x="1589931" y="1129668"/>
                </a:lnTo>
                <a:close/>
                <a:moveTo>
                  <a:pt x="1587026" y="1122312"/>
                </a:moveTo>
                <a:lnTo>
                  <a:pt x="1578190" y="1127060"/>
                </a:lnTo>
                <a:lnTo>
                  <a:pt x="1568985" y="1132005"/>
                </a:lnTo>
                <a:lnTo>
                  <a:pt x="1563691" y="1134850"/>
                </a:lnTo>
                <a:lnTo>
                  <a:pt x="1563633" y="1135155"/>
                </a:lnTo>
                <a:lnTo>
                  <a:pt x="1563482" y="1135949"/>
                </a:lnTo>
                <a:lnTo>
                  <a:pt x="1562523" y="1140982"/>
                </a:lnTo>
                <a:lnTo>
                  <a:pt x="1578369" y="1130872"/>
                </a:lnTo>
                <a:lnTo>
                  <a:pt x="1586077" y="1125954"/>
                </a:lnTo>
                <a:close/>
                <a:moveTo>
                  <a:pt x="2038635" y="1121745"/>
                </a:moveTo>
                <a:lnTo>
                  <a:pt x="2030790" y="1127253"/>
                </a:lnTo>
                <a:lnTo>
                  <a:pt x="2035990" y="1125765"/>
                </a:lnTo>
                <a:lnTo>
                  <a:pt x="2036515" y="1125471"/>
                </a:lnTo>
                <a:lnTo>
                  <a:pt x="2037534" y="1124899"/>
                </a:lnTo>
                <a:lnTo>
                  <a:pt x="2037640" y="1124596"/>
                </a:lnTo>
                <a:close/>
                <a:moveTo>
                  <a:pt x="1561689" y="1120783"/>
                </a:moveTo>
                <a:lnTo>
                  <a:pt x="1544968" y="1129272"/>
                </a:lnTo>
                <a:lnTo>
                  <a:pt x="1544488" y="1129516"/>
                </a:lnTo>
                <a:lnTo>
                  <a:pt x="1544338" y="1129539"/>
                </a:lnTo>
                <a:lnTo>
                  <a:pt x="1543860" y="1129614"/>
                </a:lnTo>
                <a:lnTo>
                  <a:pt x="1541835" y="1129931"/>
                </a:lnTo>
                <a:lnTo>
                  <a:pt x="1541753" y="1130305"/>
                </a:lnTo>
                <a:lnTo>
                  <a:pt x="1540882" y="1135145"/>
                </a:lnTo>
                <a:lnTo>
                  <a:pt x="1540009" y="1140000"/>
                </a:lnTo>
                <a:lnTo>
                  <a:pt x="1540205" y="1139949"/>
                </a:lnTo>
                <a:lnTo>
                  <a:pt x="1540837" y="1139785"/>
                </a:lnTo>
                <a:lnTo>
                  <a:pt x="1555261" y="1132799"/>
                </a:lnTo>
                <a:lnTo>
                  <a:pt x="1559808" y="1130597"/>
                </a:lnTo>
                <a:lnTo>
                  <a:pt x="1561670" y="1120884"/>
                </a:lnTo>
                <a:close/>
                <a:moveTo>
                  <a:pt x="984109" y="1120550"/>
                </a:moveTo>
                <a:lnTo>
                  <a:pt x="984133" y="1120650"/>
                </a:lnTo>
                <a:lnTo>
                  <a:pt x="984671" y="1122838"/>
                </a:lnTo>
                <a:lnTo>
                  <a:pt x="994470" y="1135287"/>
                </a:lnTo>
                <a:close/>
                <a:moveTo>
                  <a:pt x="2150390" y="1120323"/>
                </a:moveTo>
                <a:lnTo>
                  <a:pt x="2123202" y="1133737"/>
                </a:lnTo>
                <a:lnTo>
                  <a:pt x="2121945" y="1137022"/>
                </a:lnTo>
                <a:lnTo>
                  <a:pt x="2121835" y="1137309"/>
                </a:lnTo>
                <a:lnTo>
                  <a:pt x="2148912" y="1124324"/>
                </a:lnTo>
                <a:lnTo>
                  <a:pt x="2148916" y="1124313"/>
                </a:lnTo>
                <a:lnTo>
                  <a:pt x="2149680" y="1122246"/>
                </a:lnTo>
                <a:close/>
                <a:moveTo>
                  <a:pt x="1800276" y="1120123"/>
                </a:moveTo>
                <a:lnTo>
                  <a:pt x="1786591" y="1169820"/>
                </a:lnTo>
                <a:cubicBezTo>
                  <a:pt x="1781599" y="1189367"/>
                  <a:pt x="1777618" y="1206458"/>
                  <a:pt x="1774688" y="1220333"/>
                </a:cubicBezTo>
                <a:cubicBezTo>
                  <a:pt x="1772108" y="1232467"/>
                  <a:pt x="1769489" y="1245015"/>
                  <a:pt x="1766827" y="1257977"/>
                </a:cubicBezTo>
                <a:cubicBezTo>
                  <a:pt x="1760899" y="1285554"/>
                  <a:pt x="1754970" y="1315061"/>
                  <a:pt x="1748903" y="1341810"/>
                </a:cubicBezTo>
                <a:cubicBezTo>
                  <a:pt x="1741595" y="1373938"/>
                  <a:pt x="1735114" y="1430471"/>
                  <a:pt x="1728358" y="1501207"/>
                </a:cubicBezTo>
                <a:lnTo>
                  <a:pt x="1725738" y="1526577"/>
                </a:lnTo>
                <a:cubicBezTo>
                  <a:pt x="1718430" y="1597727"/>
                  <a:pt x="1710018" y="1678251"/>
                  <a:pt x="1705054" y="1754640"/>
                </a:cubicBezTo>
                <a:lnTo>
                  <a:pt x="1705054" y="1760431"/>
                </a:lnTo>
                <a:cubicBezTo>
                  <a:pt x="1704228" y="1774219"/>
                  <a:pt x="1703262" y="1787044"/>
                  <a:pt x="1702848" y="1800004"/>
                </a:cubicBezTo>
                <a:lnTo>
                  <a:pt x="1704088" y="1860557"/>
                </a:lnTo>
                <a:lnTo>
                  <a:pt x="1704363" y="1860801"/>
                </a:lnTo>
                <a:lnTo>
                  <a:pt x="1707783" y="1863836"/>
                </a:lnTo>
                <a:lnTo>
                  <a:pt x="1710385" y="1865700"/>
                </a:lnTo>
                <a:lnTo>
                  <a:pt x="1711429" y="1866448"/>
                </a:lnTo>
                <a:lnTo>
                  <a:pt x="1712638" y="1802623"/>
                </a:lnTo>
                <a:cubicBezTo>
                  <a:pt x="1712638" y="1790489"/>
                  <a:pt x="1714569" y="1777942"/>
                  <a:pt x="1715672" y="1765670"/>
                </a:cubicBezTo>
                <a:lnTo>
                  <a:pt x="1716499" y="1758224"/>
                </a:lnTo>
                <a:cubicBezTo>
                  <a:pt x="1722566" y="1694797"/>
                  <a:pt x="1730287" y="1629715"/>
                  <a:pt x="1738009" y="1566839"/>
                </a:cubicBezTo>
                <a:cubicBezTo>
                  <a:pt x="1740353" y="1547121"/>
                  <a:pt x="1742698" y="1527955"/>
                  <a:pt x="1744904" y="1509479"/>
                </a:cubicBezTo>
                <a:lnTo>
                  <a:pt x="1744904" y="1506858"/>
                </a:lnTo>
                <a:cubicBezTo>
                  <a:pt x="1752626" y="1441087"/>
                  <a:pt x="1758693" y="1384278"/>
                  <a:pt x="1767103" y="1352012"/>
                </a:cubicBezTo>
                <a:cubicBezTo>
                  <a:pt x="1775514" y="1319748"/>
                  <a:pt x="1781857" y="1285552"/>
                  <a:pt x="1788337" y="1254803"/>
                </a:cubicBezTo>
                <a:cubicBezTo>
                  <a:pt x="1789854" y="1247082"/>
                  <a:pt x="1791509" y="1239498"/>
                  <a:pt x="1793026" y="1232328"/>
                </a:cubicBezTo>
                <a:cubicBezTo>
                  <a:pt x="1797025" y="1213455"/>
                  <a:pt x="1802010" y="1192494"/>
                  <a:pt x="1807908" y="1170026"/>
                </a:cubicBezTo>
                <a:lnTo>
                  <a:pt x="1810172" y="1162095"/>
                </a:lnTo>
                <a:lnTo>
                  <a:pt x="1819686" y="1128756"/>
                </a:lnTo>
                <a:lnTo>
                  <a:pt x="1817181" y="1127724"/>
                </a:lnTo>
                <a:lnTo>
                  <a:pt x="1816428" y="1127414"/>
                </a:lnTo>
                <a:lnTo>
                  <a:pt x="1816330" y="1127354"/>
                </a:lnTo>
                <a:lnTo>
                  <a:pt x="1816189" y="1127267"/>
                </a:lnTo>
                <a:lnTo>
                  <a:pt x="1815660" y="1126944"/>
                </a:lnTo>
                <a:lnTo>
                  <a:pt x="1805314" y="1122356"/>
                </a:lnTo>
                <a:close/>
                <a:moveTo>
                  <a:pt x="1295851" y="1119705"/>
                </a:moveTo>
                <a:lnTo>
                  <a:pt x="1312992" y="1130883"/>
                </a:lnTo>
                <a:lnTo>
                  <a:pt x="1330965" y="1140405"/>
                </a:lnTo>
                <a:lnTo>
                  <a:pt x="1351224" y="1151138"/>
                </a:lnTo>
                <a:lnTo>
                  <a:pt x="1366378" y="1157563"/>
                </a:lnTo>
                <a:lnTo>
                  <a:pt x="1373569" y="1160007"/>
                </a:lnTo>
                <a:lnTo>
                  <a:pt x="1390537" y="1164763"/>
                </a:lnTo>
                <a:lnTo>
                  <a:pt x="1404085" y="1166323"/>
                </a:lnTo>
                <a:lnTo>
                  <a:pt x="1358474" y="1146678"/>
                </a:lnTo>
                <a:close/>
                <a:moveTo>
                  <a:pt x="1930679" y="1119302"/>
                </a:moveTo>
                <a:lnTo>
                  <a:pt x="1925832" y="1121240"/>
                </a:lnTo>
                <a:lnTo>
                  <a:pt x="1928292" y="1121467"/>
                </a:lnTo>
                <a:lnTo>
                  <a:pt x="1930250" y="1120657"/>
                </a:lnTo>
                <a:lnTo>
                  <a:pt x="1930649" y="1119396"/>
                </a:lnTo>
                <a:close/>
                <a:moveTo>
                  <a:pt x="1051328" y="1119259"/>
                </a:moveTo>
                <a:lnTo>
                  <a:pt x="1052176" y="1121126"/>
                </a:lnTo>
                <a:lnTo>
                  <a:pt x="1053065" y="1122395"/>
                </a:lnTo>
                <a:lnTo>
                  <a:pt x="1054966" y="1125113"/>
                </a:lnTo>
                <a:lnTo>
                  <a:pt x="1055291" y="1125577"/>
                </a:lnTo>
                <a:lnTo>
                  <a:pt x="1052957" y="1121856"/>
                </a:lnTo>
                <a:close/>
                <a:moveTo>
                  <a:pt x="1450325" y="1119098"/>
                </a:moveTo>
                <a:lnTo>
                  <a:pt x="1446850" y="1119542"/>
                </a:lnTo>
                <a:lnTo>
                  <a:pt x="1446851" y="1119542"/>
                </a:lnTo>
                <a:lnTo>
                  <a:pt x="1446938" y="1119550"/>
                </a:lnTo>
                <a:lnTo>
                  <a:pt x="1447986" y="1119648"/>
                </a:lnTo>
                <a:lnTo>
                  <a:pt x="1450208" y="1119126"/>
                </a:lnTo>
                <a:lnTo>
                  <a:pt x="1450327" y="1119098"/>
                </a:lnTo>
                <a:lnTo>
                  <a:pt x="1450326" y="1119098"/>
                </a:lnTo>
                <a:close/>
                <a:moveTo>
                  <a:pt x="1010737" y="1118820"/>
                </a:moveTo>
                <a:lnTo>
                  <a:pt x="1010962" y="1119488"/>
                </a:lnTo>
                <a:lnTo>
                  <a:pt x="1011194" y="1120179"/>
                </a:lnTo>
                <a:lnTo>
                  <a:pt x="1011523" y="1121156"/>
                </a:lnTo>
                <a:lnTo>
                  <a:pt x="1012008" y="1121924"/>
                </a:lnTo>
                <a:lnTo>
                  <a:pt x="1014400" y="1125709"/>
                </a:lnTo>
                <a:close/>
                <a:moveTo>
                  <a:pt x="64244" y="1118792"/>
                </a:moveTo>
                <a:lnTo>
                  <a:pt x="60957" y="1123665"/>
                </a:lnTo>
                <a:lnTo>
                  <a:pt x="61178" y="1124565"/>
                </a:lnTo>
                <a:lnTo>
                  <a:pt x="61356" y="1125291"/>
                </a:lnTo>
                <a:lnTo>
                  <a:pt x="63645" y="1122220"/>
                </a:lnTo>
                <a:lnTo>
                  <a:pt x="63938" y="1120227"/>
                </a:lnTo>
                <a:close/>
                <a:moveTo>
                  <a:pt x="2012630" y="1118704"/>
                </a:moveTo>
                <a:lnTo>
                  <a:pt x="2006847" y="1122615"/>
                </a:lnTo>
                <a:lnTo>
                  <a:pt x="2011826" y="1120985"/>
                </a:lnTo>
                <a:lnTo>
                  <a:pt x="2012240" y="1119812"/>
                </a:lnTo>
                <a:close/>
                <a:moveTo>
                  <a:pt x="1985281" y="1117917"/>
                </a:moveTo>
                <a:lnTo>
                  <a:pt x="1983279" y="1119216"/>
                </a:lnTo>
                <a:lnTo>
                  <a:pt x="1985038" y="1118602"/>
                </a:lnTo>
                <a:lnTo>
                  <a:pt x="1985052" y="1118562"/>
                </a:lnTo>
                <a:lnTo>
                  <a:pt x="1985070" y="1118512"/>
                </a:lnTo>
                <a:close/>
                <a:moveTo>
                  <a:pt x="1054697" y="1117044"/>
                </a:moveTo>
                <a:lnTo>
                  <a:pt x="1055273" y="1118359"/>
                </a:lnTo>
                <a:lnTo>
                  <a:pt x="1056737" y="1120511"/>
                </a:lnTo>
                <a:close/>
                <a:moveTo>
                  <a:pt x="2124354" y="1116658"/>
                </a:moveTo>
                <a:lnTo>
                  <a:pt x="2096825" y="1131227"/>
                </a:lnTo>
                <a:lnTo>
                  <a:pt x="2096762" y="1131411"/>
                </a:lnTo>
                <a:lnTo>
                  <a:pt x="2096096" y="1133346"/>
                </a:lnTo>
                <a:lnTo>
                  <a:pt x="2124155" y="1117179"/>
                </a:lnTo>
                <a:lnTo>
                  <a:pt x="2124287" y="1116835"/>
                </a:lnTo>
                <a:close/>
                <a:moveTo>
                  <a:pt x="1538987" y="1116479"/>
                </a:moveTo>
                <a:lnTo>
                  <a:pt x="1535059" y="1118601"/>
                </a:lnTo>
                <a:lnTo>
                  <a:pt x="1530540" y="1121043"/>
                </a:lnTo>
                <a:lnTo>
                  <a:pt x="1530239" y="1122688"/>
                </a:lnTo>
                <a:lnTo>
                  <a:pt x="1529906" y="1124510"/>
                </a:lnTo>
                <a:lnTo>
                  <a:pt x="1529387" y="1127345"/>
                </a:lnTo>
                <a:lnTo>
                  <a:pt x="1536854" y="1126110"/>
                </a:lnTo>
                <a:lnTo>
                  <a:pt x="1537845" y="1121633"/>
                </a:lnTo>
                <a:lnTo>
                  <a:pt x="1538690" y="1117820"/>
                </a:lnTo>
                <a:close/>
                <a:moveTo>
                  <a:pt x="988386" y="1116186"/>
                </a:moveTo>
                <a:lnTo>
                  <a:pt x="988500" y="1116761"/>
                </a:lnTo>
                <a:lnTo>
                  <a:pt x="988804" y="1118291"/>
                </a:lnTo>
                <a:lnTo>
                  <a:pt x="990352" y="1120425"/>
                </a:lnTo>
                <a:lnTo>
                  <a:pt x="994010" y="1125467"/>
                </a:lnTo>
                <a:lnTo>
                  <a:pt x="996242" y="1128542"/>
                </a:lnTo>
                <a:lnTo>
                  <a:pt x="993795" y="1124694"/>
                </a:lnTo>
                <a:close/>
                <a:moveTo>
                  <a:pt x="1013956" y="1114172"/>
                </a:moveTo>
                <a:lnTo>
                  <a:pt x="1014658" y="1116437"/>
                </a:lnTo>
                <a:lnTo>
                  <a:pt x="1014919" y="1117280"/>
                </a:lnTo>
                <a:lnTo>
                  <a:pt x="1018777" y="1123690"/>
                </a:lnTo>
                <a:lnTo>
                  <a:pt x="1018817" y="1123756"/>
                </a:lnTo>
                <a:close/>
                <a:moveTo>
                  <a:pt x="1959264" y="1114055"/>
                </a:moveTo>
                <a:lnTo>
                  <a:pt x="1944058" y="1120186"/>
                </a:lnTo>
                <a:lnTo>
                  <a:pt x="1934047" y="1124222"/>
                </a:lnTo>
                <a:lnTo>
                  <a:pt x="1933958" y="1124502"/>
                </a:lnTo>
                <a:lnTo>
                  <a:pt x="1937254" y="1124502"/>
                </a:lnTo>
                <a:lnTo>
                  <a:pt x="1957245" y="1119780"/>
                </a:lnTo>
                <a:close/>
                <a:moveTo>
                  <a:pt x="2097843" y="1114035"/>
                </a:moveTo>
                <a:lnTo>
                  <a:pt x="2069061" y="1130262"/>
                </a:lnTo>
                <a:lnTo>
                  <a:pt x="2068934" y="1130632"/>
                </a:lnTo>
                <a:lnTo>
                  <a:pt x="2068738" y="1131203"/>
                </a:lnTo>
                <a:lnTo>
                  <a:pt x="2068425" y="1132112"/>
                </a:lnTo>
                <a:lnTo>
                  <a:pt x="2070510" y="1131542"/>
                </a:lnTo>
                <a:lnTo>
                  <a:pt x="2072891" y="1130891"/>
                </a:lnTo>
                <a:lnTo>
                  <a:pt x="2072897" y="1130887"/>
                </a:lnTo>
                <a:lnTo>
                  <a:pt x="2097675" y="1114465"/>
                </a:lnTo>
                <a:close/>
                <a:moveTo>
                  <a:pt x="53436" y="1112418"/>
                </a:moveTo>
                <a:lnTo>
                  <a:pt x="51099" y="1116286"/>
                </a:lnTo>
                <a:lnTo>
                  <a:pt x="51426" y="1117773"/>
                </a:lnTo>
                <a:lnTo>
                  <a:pt x="51525" y="1118226"/>
                </a:lnTo>
                <a:lnTo>
                  <a:pt x="52443" y="1116732"/>
                </a:lnTo>
                <a:lnTo>
                  <a:pt x="53011" y="1115806"/>
                </a:lnTo>
                <a:lnTo>
                  <a:pt x="53064" y="1115387"/>
                </a:lnTo>
                <a:close/>
                <a:moveTo>
                  <a:pt x="2133008" y="1112078"/>
                </a:moveTo>
                <a:lnTo>
                  <a:pt x="2131106" y="1113085"/>
                </a:lnTo>
                <a:lnTo>
                  <a:pt x="2131062" y="1113199"/>
                </a:lnTo>
                <a:close/>
                <a:moveTo>
                  <a:pt x="1905708" y="1111682"/>
                </a:moveTo>
                <a:lnTo>
                  <a:pt x="1905503" y="1111764"/>
                </a:lnTo>
                <a:lnTo>
                  <a:pt x="1905033" y="1111954"/>
                </a:lnTo>
                <a:lnTo>
                  <a:pt x="1901116" y="1113535"/>
                </a:lnTo>
                <a:lnTo>
                  <a:pt x="1902646" y="1113746"/>
                </a:lnTo>
                <a:lnTo>
                  <a:pt x="1905405" y="1112624"/>
                </a:lnTo>
                <a:close/>
                <a:moveTo>
                  <a:pt x="2181744" y="1111660"/>
                </a:moveTo>
                <a:lnTo>
                  <a:pt x="2180049" y="1112911"/>
                </a:lnTo>
                <a:lnTo>
                  <a:pt x="2179838" y="1113067"/>
                </a:lnTo>
                <a:lnTo>
                  <a:pt x="2181553" y="1112185"/>
                </a:lnTo>
                <a:lnTo>
                  <a:pt x="2181738" y="1111676"/>
                </a:lnTo>
                <a:close/>
                <a:moveTo>
                  <a:pt x="1933116" y="1111602"/>
                </a:moveTo>
                <a:lnTo>
                  <a:pt x="1926803" y="1114117"/>
                </a:lnTo>
                <a:lnTo>
                  <a:pt x="1915581" y="1118589"/>
                </a:lnTo>
                <a:lnTo>
                  <a:pt x="1919330" y="1118986"/>
                </a:lnTo>
                <a:lnTo>
                  <a:pt x="1932512" y="1113509"/>
                </a:lnTo>
                <a:lnTo>
                  <a:pt x="1932837" y="1112482"/>
                </a:lnTo>
                <a:lnTo>
                  <a:pt x="1932929" y="1112191"/>
                </a:lnTo>
                <a:close/>
                <a:moveTo>
                  <a:pt x="2069934" y="1111177"/>
                </a:moveTo>
                <a:lnTo>
                  <a:pt x="2050927" y="1123000"/>
                </a:lnTo>
                <a:lnTo>
                  <a:pt x="2042838" y="1128031"/>
                </a:lnTo>
                <a:lnTo>
                  <a:pt x="2042239" y="1128404"/>
                </a:lnTo>
                <a:lnTo>
                  <a:pt x="2042116" y="1128756"/>
                </a:lnTo>
                <a:lnTo>
                  <a:pt x="2056280" y="1124593"/>
                </a:lnTo>
                <a:lnTo>
                  <a:pt x="2057526" y="1123729"/>
                </a:lnTo>
                <a:lnTo>
                  <a:pt x="2067809" y="1116593"/>
                </a:lnTo>
                <a:lnTo>
                  <a:pt x="2067952" y="1116178"/>
                </a:lnTo>
                <a:close/>
                <a:moveTo>
                  <a:pt x="1614641" y="1110204"/>
                </a:moveTo>
                <a:lnTo>
                  <a:pt x="1612852" y="1112479"/>
                </a:lnTo>
                <a:lnTo>
                  <a:pt x="1603047" y="1124946"/>
                </a:lnTo>
                <a:lnTo>
                  <a:pt x="1606127" y="1122219"/>
                </a:lnTo>
                <a:close/>
                <a:moveTo>
                  <a:pt x="1928905" y="1109210"/>
                </a:moveTo>
                <a:lnTo>
                  <a:pt x="1919410" y="1112821"/>
                </a:lnTo>
                <a:lnTo>
                  <a:pt x="1910361" y="1116262"/>
                </a:lnTo>
                <a:lnTo>
                  <a:pt x="1911195" y="1116366"/>
                </a:lnTo>
                <a:close/>
                <a:moveTo>
                  <a:pt x="1785526" y="1108491"/>
                </a:moveTo>
                <a:lnTo>
                  <a:pt x="1786269" y="1109057"/>
                </a:lnTo>
                <a:lnTo>
                  <a:pt x="1787161" y="1109491"/>
                </a:lnTo>
                <a:lnTo>
                  <a:pt x="1786984" y="1109383"/>
                </a:lnTo>
                <a:close/>
                <a:moveTo>
                  <a:pt x="1777551" y="1107884"/>
                </a:moveTo>
                <a:lnTo>
                  <a:pt x="1776751" y="1110693"/>
                </a:lnTo>
                <a:lnTo>
                  <a:pt x="1767639" y="1142683"/>
                </a:lnTo>
                <a:cubicBezTo>
                  <a:pt x="1761426" y="1166469"/>
                  <a:pt x="1756124" y="1188912"/>
                  <a:pt x="1751798" y="1209439"/>
                </a:cubicBezTo>
                <a:cubicBezTo>
                  <a:pt x="1747937" y="1227779"/>
                  <a:pt x="1743939" y="1246944"/>
                  <a:pt x="1740077" y="1266111"/>
                </a:cubicBezTo>
                <a:cubicBezTo>
                  <a:pt x="1735527" y="1288449"/>
                  <a:pt x="1730840" y="1311614"/>
                  <a:pt x="1726288" y="1332433"/>
                </a:cubicBezTo>
                <a:cubicBezTo>
                  <a:pt x="1719671" y="1363596"/>
                  <a:pt x="1714156" y="1417510"/>
                  <a:pt x="1707398" y="1494449"/>
                </a:cubicBezTo>
                <a:cubicBezTo>
                  <a:pt x="1700642" y="1571390"/>
                  <a:pt x="1692646" y="1663773"/>
                  <a:pt x="1689335" y="1752848"/>
                </a:cubicBezTo>
                <a:lnTo>
                  <a:pt x="1689335" y="1756018"/>
                </a:lnTo>
                <a:cubicBezTo>
                  <a:pt x="1689335" y="1769808"/>
                  <a:pt x="1688233" y="1784975"/>
                  <a:pt x="1688233" y="1799178"/>
                </a:cubicBezTo>
                <a:lnTo>
                  <a:pt x="1690937" y="1848830"/>
                </a:lnTo>
                <a:lnTo>
                  <a:pt x="1699352" y="1856354"/>
                </a:lnTo>
                <a:lnTo>
                  <a:pt x="1699953" y="1856887"/>
                </a:lnTo>
                <a:lnTo>
                  <a:pt x="1698712" y="1800418"/>
                </a:lnTo>
                <a:cubicBezTo>
                  <a:pt x="1698712" y="1787319"/>
                  <a:pt x="1700091" y="1773807"/>
                  <a:pt x="1700919" y="1760570"/>
                </a:cubicBezTo>
                <a:lnTo>
                  <a:pt x="1700919" y="1754915"/>
                </a:lnTo>
                <a:cubicBezTo>
                  <a:pt x="1705882" y="1678527"/>
                  <a:pt x="1714707" y="1597865"/>
                  <a:pt x="1721601" y="1526577"/>
                </a:cubicBezTo>
                <a:lnTo>
                  <a:pt x="1724083" y="1501207"/>
                </a:lnTo>
                <a:cubicBezTo>
                  <a:pt x="1731391" y="1430471"/>
                  <a:pt x="1737872" y="1373662"/>
                  <a:pt x="1744904" y="1341258"/>
                </a:cubicBezTo>
                <a:cubicBezTo>
                  <a:pt x="1750832" y="1314647"/>
                  <a:pt x="1756899" y="1286104"/>
                  <a:pt x="1762691" y="1257563"/>
                </a:cubicBezTo>
                <a:cubicBezTo>
                  <a:pt x="1765312" y="1244601"/>
                  <a:pt x="1767930" y="1231915"/>
                  <a:pt x="1770551" y="1219920"/>
                </a:cubicBezTo>
                <a:cubicBezTo>
                  <a:pt x="1773498" y="1206011"/>
                  <a:pt x="1777501" y="1188872"/>
                  <a:pt x="1782519" y="1169268"/>
                </a:cubicBezTo>
                <a:lnTo>
                  <a:pt x="1785007" y="1160251"/>
                </a:lnTo>
                <a:lnTo>
                  <a:pt x="1789494" y="1143985"/>
                </a:lnTo>
                <a:lnTo>
                  <a:pt x="1796535" y="1118464"/>
                </a:lnTo>
                <a:lnTo>
                  <a:pt x="1784339" y="1113057"/>
                </a:lnTo>
                <a:close/>
                <a:moveTo>
                  <a:pt x="2043599" y="1107531"/>
                </a:moveTo>
                <a:lnTo>
                  <a:pt x="2028022" y="1118652"/>
                </a:lnTo>
                <a:lnTo>
                  <a:pt x="2017888" y="1125886"/>
                </a:lnTo>
                <a:lnTo>
                  <a:pt x="2022803" y="1124482"/>
                </a:lnTo>
                <a:lnTo>
                  <a:pt x="2028192" y="1122943"/>
                </a:lnTo>
                <a:lnTo>
                  <a:pt x="2041522" y="1113477"/>
                </a:lnTo>
                <a:lnTo>
                  <a:pt x="2043318" y="1108335"/>
                </a:lnTo>
                <a:close/>
                <a:moveTo>
                  <a:pt x="1016315" y="1106907"/>
                </a:moveTo>
                <a:lnTo>
                  <a:pt x="1018228" y="1113590"/>
                </a:lnTo>
                <a:lnTo>
                  <a:pt x="1018228" y="1113591"/>
                </a:lnTo>
                <a:lnTo>
                  <a:pt x="1018913" y="1114786"/>
                </a:lnTo>
                <a:lnTo>
                  <a:pt x="1026504" y="1128023"/>
                </a:lnTo>
                <a:lnTo>
                  <a:pt x="1019130" y="1112740"/>
                </a:lnTo>
                <a:close/>
                <a:moveTo>
                  <a:pt x="2155389" y="1106794"/>
                </a:moveTo>
                <a:lnTo>
                  <a:pt x="2154319" y="1107662"/>
                </a:lnTo>
                <a:lnTo>
                  <a:pt x="2150360" y="1110874"/>
                </a:lnTo>
                <a:lnTo>
                  <a:pt x="2127478" y="1122564"/>
                </a:lnTo>
                <a:lnTo>
                  <a:pt x="2127427" y="1122697"/>
                </a:lnTo>
                <a:lnTo>
                  <a:pt x="2127198" y="1123297"/>
                </a:lnTo>
                <a:lnTo>
                  <a:pt x="2125904" y="1126678"/>
                </a:lnTo>
                <a:lnTo>
                  <a:pt x="2144272" y="1117566"/>
                </a:lnTo>
                <a:lnTo>
                  <a:pt x="2153635" y="1111541"/>
                </a:lnTo>
                <a:lnTo>
                  <a:pt x="2154270" y="1109822"/>
                </a:lnTo>
                <a:lnTo>
                  <a:pt x="2154652" y="1108788"/>
                </a:lnTo>
                <a:close/>
                <a:moveTo>
                  <a:pt x="1564662" y="1106478"/>
                </a:moveTo>
                <a:lnTo>
                  <a:pt x="1553888" y="1111101"/>
                </a:lnTo>
                <a:lnTo>
                  <a:pt x="1545532" y="1114687"/>
                </a:lnTo>
                <a:lnTo>
                  <a:pt x="1545147" y="1114853"/>
                </a:lnTo>
                <a:lnTo>
                  <a:pt x="1543125" y="1124058"/>
                </a:lnTo>
                <a:lnTo>
                  <a:pt x="1542894" y="1125111"/>
                </a:lnTo>
                <a:lnTo>
                  <a:pt x="1545539" y="1124673"/>
                </a:lnTo>
                <a:lnTo>
                  <a:pt x="1562682" y="1115604"/>
                </a:lnTo>
                <a:lnTo>
                  <a:pt x="1563170" y="1113059"/>
                </a:lnTo>
                <a:close/>
                <a:moveTo>
                  <a:pt x="1021164" y="1106478"/>
                </a:moveTo>
                <a:lnTo>
                  <a:pt x="1021849" y="1109076"/>
                </a:lnTo>
                <a:lnTo>
                  <a:pt x="1023078" y="1111315"/>
                </a:lnTo>
                <a:lnTo>
                  <a:pt x="1025328" y="1115415"/>
                </a:lnTo>
                <a:lnTo>
                  <a:pt x="1022106" y="1108498"/>
                </a:lnTo>
                <a:close/>
                <a:moveTo>
                  <a:pt x="1264504" y="1106204"/>
                </a:moveTo>
                <a:lnTo>
                  <a:pt x="1306520" y="1142664"/>
                </a:lnTo>
                <a:lnTo>
                  <a:pt x="1336359" y="1156020"/>
                </a:lnTo>
                <a:lnTo>
                  <a:pt x="1399559" y="1184307"/>
                </a:lnTo>
                <a:lnTo>
                  <a:pt x="1417361" y="1184801"/>
                </a:lnTo>
                <a:lnTo>
                  <a:pt x="1437817" y="1185369"/>
                </a:lnTo>
                <a:lnTo>
                  <a:pt x="1449030" y="1185681"/>
                </a:lnTo>
                <a:lnTo>
                  <a:pt x="1430721" y="1177795"/>
                </a:lnTo>
                <a:lnTo>
                  <a:pt x="1417074" y="1171917"/>
                </a:lnTo>
                <a:lnTo>
                  <a:pt x="1389711" y="1168762"/>
                </a:lnTo>
                <a:cubicBezTo>
                  <a:pt x="1387760" y="1168405"/>
                  <a:pt x="1384064" y="1167598"/>
                  <a:pt x="1379006" y="1166204"/>
                </a:cubicBezTo>
                <a:lnTo>
                  <a:pt x="1378902" y="1166170"/>
                </a:lnTo>
                <a:lnTo>
                  <a:pt x="1378806" y="1166147"/>
                </a:lnTo>
                <a:lnTo>
                  <a:pt x="1378764" y="1166137"/>
                </a:lnTo>
                <a:lnTo>
                  <a:pt x="1373768" y="1164515"/>
                </a:lnTo>
                <a:lnTo>
                  <a:pt x="1360133" y="1160120"/>
                </a:lnTo>
                <a:lnTo>
                  <a:pt x="1359951" y="1160030"/>
                </a:lnTo>
                <a:lnTo>
                  <a:pt x="1359756" y="1159967"/>
                </a:lnTo>
                <a:lnTo>
                  <a:pt x="1359425" y="1159860"/>
                </a:lnTo>
                <a:lnTo>
                  <a:pt x="1349000" y="1154675"/>
                </a:lnTo>
                <a:lnTo>
                  <a:pt x="1346149" y="1153257"/>
                </a:lnTo>
                <a:lnTo>
                  <a:pt x="1307101" y="1134095"/>
                </a:lnTo>
                <a:lnTo>
                  <a:pt x="1306160" y="1133370"/>
                </a:lnTo>
                <a:lnTo>
                  <a:pt x="1305467" y="1133026"/>
                </a:lnTo>
                <a:lnTo>
                  <a:pt x="1305238" y="1132912"/>
                </a:lnTo>
                <a:lnTo>
                  <a:pt x="1288057" y="1120097"/>
                </a:lnTo>
                <a:lnTo>
                  <a:pt x="1276165" y="1111226"/>
                </a:lnTo>
                <a:close/>
                <a:moveTo>
                  <a:pt x="1591348" y="1105726"/>
                </a:moveTo>
                <a:lnTo>
                  <a:pt x="1566874" y="1118151"/>
                </a:lnTo>
                <a:lnTo>
                  <a:pt x="1564979" y="1128092"/>
                </a:lnTo>
                <a:lnTo>
                  <a:pt x="1574993" y="1123242"/>
                </a:lnTo>
                <a:lnTo>
                  <a:pt x="1590120" y="1110437"/>
                </a:lnTo>
                <a:lnTo>
                  <a:pt x="1590667" y="1108338"/>
                </a:lnTo>
                <a:close/>
                <a:moveTo>
                  <a:pt x="2017314" y="1105417"/>
                </a:moveTo>
                <a:lnTo>
                  <a:pt x="2016947" y="1105865"/>
                </a:lnTo>
                <a:lnTo>
                  <a:pt x="2016371" y="1106570"/>
                </a:lnTo>
                <a:lnTo>
                  <a:pt x="2003431" y="1115212"/>
                </a:lnTo>
                <a:lnTo>
                  <a:pt x="1998362" y="1118597"/>
                </a:lnTo>
                <a:lnTo>
                  <a:pt x="1995654" y="1120405"/>
                </a:lnTo>
                <a:lnTo>
                  <a:pt x="1989425" y="1124564"/>
                </a:lnTo>
                <a:lnTo>
                  <a:pt x="1989374" y="1124710"/>
                </a:lnTo>
                <a:lnTo>
                  <a:pt x="1989359" y="1124751"/>
                </a:lnTo>
                <a:lnTo>
                  <a:pt x="2000968" y="1121670"/>
                </a:lnTo>
                <a:lnTo>
                  <a:pt x="2015831" y="1109624"/>
                </a:lnTo>
                <a:lnTo>
                  <a:pt x="2016257" y="1108415"/>
                </a:lnTo>
                <a:close/>
                <a:moveTo>
                  <a:pt x="43601" y="1104998"/>
                </a:moveTo>
                <a:lnTo>
                  <a:pt x="43028" y="1106472"/>
                </a:lnTo>
                <a:lnTo>
                  <a:pt x="41524" y="1110338"/>
                </a:lnTo>
                <a:lnTo>
                  <a:pt x="41602" y="1110718"/>
                </a:lnTo>
                <a:lnTo>
                  <a:pt x="42623" y="1108850"/>
                </a:lnTo>
                <a:lnTo>
                  <a:pt x="42895" y="1108352"/>
                </a:lnTo>
                <a:lnTo>
                  <a:pt x="43323" y="1107569"/>
                </a:lnTo>
                <a:lnTo>
                  <a:pt x="43430" y="1106583"/>
                </a:lnTo>
                <a:close/>
                <a:moveTo>
                  <a:pt x="1508191" y="1104724"/>
                </a:moveTo>
                <a:lnTo>
                  <a:pt x="1507962" y="1104819"/>
                </a:lnTo>
                <a:lnTo>
                  <a:pt x="1507950" y="1104882"/>
                </a:lnTo>
                <a:lnTo>
                  <a:pt x="1508145" y="1104754"/>
                </a:lnTo>
                <a:lnTo>
                  <a:pt x="1508189" y="1104725"/>
                </a:lnTo>
                <a:close/>
                <a:moveTo>
                  <a:pt x="994585" y="1104021"/>
                </a:moveTo>
                <a:lnTo>
                  <a:pt x="995031" y="1107629"/>
                </a:lnTo>
                <a:lnTo>
                  <a:pt x="1002670" y="1119626"/>
                </a:lnTo>
                <a:lnTo>
                  <a:pt x="1013841" y="1137170"/>
                </a:lnTo>
                <a:lnTo>
                  <a:pt x="994826" y="1104436"/>
                </a:lnTo>
                <a:close/>
                <a:moveTo>
                  <a:pt x="2210959" y="1103254"/>
                </a:moveTo>
                <a:lnTo>
                  <a:pt x="2208990" y="1104275"/>
                </a:lnTo>
                <a:lnTo>
                  <a:pt x="2189763" y="1117867"/>
                </a:lnTo>
                <a:lnTo>
                  <a:pt x="2183767" y="1120638"/>
                </a:lnTo>
                <a:lnTo>
                  <a:pt x="2183626" y="1121025"/>
                </a:lnTo>
                <a:lnTo>
                  <a:pt x="2159749" y="1186447"/>
                </a:lnTo>
                <a:lnTo>
                  <a:pt x="2153604" y="1204938"/>
                </a:lnTo>
                <a:lnTo>
                  <a:pt x="2152370" y="1208651"/>
                </a:lnTo>
                <a:lnTo>
                  <a:pt x="2137138" y="1254486"/>
                </a:lnTo>
                <a:lnTo>
                  <a:pt x="2137084" y="1254656"/>
                </a:lnTo>
                <a:lnTo>
                  <a:pt x="2120417" y="1307741"/>
                </a:lnTo>
                <a:lnTo>
                  <a:pt x="2116285" y="1321435"/>
                </a:lnTo>
                <a:lnTo>
                  <a:pt x="2107503" y="1351359"/>
                </a:lnTo>
                <a:lnTo>
                  <a:pt x="2104610" y="1361565"/>
                </a:lnTo>
                <a:lnTo>
                  <a:pt x="2098165" y="1386485"/>
                </a:lnTo>
                <a:cubicBezTo>
                  <a:pt x="2090623" y="1420034"/>
                  <a:pt x="2080765" y="1453029"/>
                  <a:pt x="2068659" y="1485211"/>
                </a:cubicBezTo>
                <a:cubicBezTo>
                  <a:pt x="2064384" y="1496656"/>
                  <a:pt x="2059696" y="1510168"/>
                  <a:pt x="2054870" y="1524508"/>
                </a:cubicBezTo>
                <a:cubicBezTo>
                  <a:pt x="2046045" y="1550156"/>
                  <a:pt x="2036118" y="1579663"/>
                  <a:pt x="2023846" y="1610136"/>
                </a:cubicBezTo>
                <a:cubicBezTo>
                  <a:pt x="1998254" y="1674901"/>
                  <a:pt x="1966251" y="1736936"/>
                  <a:pt x="1928290" y="1795316"/>
                </a:cubicBezTo>
                <a:cubicBezTo>
                  <a:pt x="1924015" y="1801934"/>
                  <a:pt x="1919466" y="1809104"/>
                  <a:pt x="1914502" y="1814759"/>
                </a:cubicBezTo>
                <a:lnTo>
                  <a:pt x="1906919" y="1825790"/>
                </a:lnTo>
                <a:cubicBezTo>
                  <a:pt x="1891614" y="1848058"/>
                  <a:pt x="1874998" y="1871257"/>
                  <a:pt x="1856935" y="1892577"/>
                </a:cubicBezTo>
                <a:lnTo>
                  <a:pt x="1856201" y="1893272"/>
                </a:lnTo>
                <a:lnTo>
                  <a:pt x="1848928" y="1900154"/>
                </a:lnTo>
                <a:lnTo>
                  <a:pt x="1845777" y="1903135"/>
                </a:lnTo>
                <a:lnTo>
                  <a:pt x="1848736" y="1903264"/>
                </a:lnTo>
                <a:lnTo>
                  <a:pt x="1863347" y="1889786"/>
                </a:lnTo>
                <a:cubicBezTo>
                  <a:pt x="1883685" y="1868810"/>
                  <a:pt x="1901610" y="1846266"/>
                  <a:pt x="1916847" y="1826203"/>
                </a:cubicBezTo>
                <a:cubicBezTo>
                  <a:pt x="1918914" y="1823307"/>
                  <a:pt x="1921120" y="1820549"/>
                  <a:pt x="1923189" y="1817793"/>
                </a:cubicBezTo>
                <a:cubicBezTo>
                  <a:pt x="1928429" y="1810898"/>
                  <a:pt x="1933806" y="1804004"/>
                  <a:pt x="1938909" y="1796832"/>
                </a:cubicBezTo>
                <a:cubicBezTo>
                  <a:pt x="1978688" y="1740894"/>
                  <a:pt x="2012264" y="1680788"/>
                  <a:pt x="2039013" y="1617581"/>
                </a:cubicBezTo>
                <a:cubicBezTo>
                  <a:pt x="2052802" y="1584490"/>
                  <a:pt x="2064246" y="1553741"/>
                  <a:pt x="2074174" y="1526577"/>
                </a:cubicBezTo>
                <a:cubicBezTo>
                  <a:pt x="2078310" y="1515408"/>
                  <a:pt x="2082171" y="1504654"/>
                  <a:pt x="2085757" y="1495278"/>
                </a:cubicBezTo>
                <a:cubicBezTo>
                  <a:pt x="2097849" y="1463825"/>
                  <a:pt x="2107749" y="1431574"/>
                  <a:pt x="2115402" y="1398758"/>
                </a:cubicBezTo>
                <a:cubicBezTo>
                  <a:pt x="2116488" y="1393587"/>
                  <a:pt x="2118778" y="1384717"/>
                  <a:pt x="2122099" y="1372843"/>
                </a:cubicBezTo>
                <a:lnTo>
                  <a:pt x="2124366" y="1365114"/>
                </a:lnTo>
                <a:lnTo>
                  <a:pt x="2134986" y="1328905"/>
                </a:lnTo>
                <a:lnTo>
                  <a:pt x="2142780" y="1303934"/>
                </a:lnTo>
                <a:lnTo>
                  <a:pt x="2153023" y="1271117"/>
                </a:lnTo>
                <a:cubicBezTo>
                  <a:pt x="2159779" y="1250009"/>
                  <a:pt x="2167221" y="1227288"/>
                  <a:pt x="2175175" y="1203649"/>
                </a:cubicBezTo>
                <a:close/>
                <a:moveTo>
                  <a:pt x="1852592" y="1102563"/>
                </a:moveTo>
                <a:lnTo>
                  <a:pt x="1852514" y="1102611"/>
                </a:lnTo>
                <a:lnTo>
                  <a:pt x="1852325" y="1102729"/>
                </a:lnTo>
                <a:lnTo>
                  <a:pt x="1853458" y="1102934"/>
                </a:lnTo>
                <a:close/>
                <a:moveTo>
                  <a:pt x="999690" y="1102024"/>
                </a:moveTo>
                <a:lnTo>
                  <a:pt x="1008128" y="1125004"/>
                </a:lnTo>
                <a:lnTo>
                  <a:pt x="1008187" y="1125164"/>
                </a:lnTo>
                <a:lnTo>
                  <a:pt x="1008197" y="1125192"/>
                </a:lnTo>
                <a:lnTo>
                  <a:pt x="1021764" y="1145526"/>
                </a:lnTo>
                <a:lnTo>
                  <a:pt x="1024261" y="1148183"/>
                </a:lnTo>
                <a:lnTo>
                  <a:pt x="1027035" y="1151135"/>
                </a:lnTo>
                <a:lnTo>
                  <a:pt x="1005231" y="1111975"/>
                </a:lnTo>
                <a:lnTo>
                  <a:pt x="1005222" y="1111958"/>
                </a:lnTo>
                <a:close/>
                <a:moveTo>
                  <a:pt x="1023251" y="1101500"/>
                </a:moveTo>
                <a:lnTo>
                  <a:pt x="1023840" y="1103945"/>
                </a:lnTo>
                <a:lnTo>
                  <a:pt x="1024536" y="1106835"/>
                </a:lnTo>
                <a:lnTo>
                  <a:pt x="1026920" y="1111366"/>
                </a:lnTo>
                <a:lnTo>
                  <a:pt x="1032103" y="1121214"/>
                </a:lnTo>
                <a:lnTo>
                  <a:pt x="1026052" y="1107737"/>
                </a:lnTo>
                <a:close/>
                <a:moveTo>
                  <a:pt x="2130266" y="1101212"/>
                </a:moveTo>
                <a:lnTo>
                  <a:pt x="2125762" y="1105505"/>
                </a:lnTo>
                <a:lnTo>
                  <a:pt x="2101285" y="1119606"/>
                </a:lnTo>
                <a:lnTo>
                  <a:pt x="2101272" y="1119641"/>
                </a:lnTo>
                <a:lnTo>
                  <a:pt x="2101155" y="1119940"/>
                </a:lnTo>
                <a:lnTo>
                  <a:pt x="2099278" y="1124740"/>
                </a:lnTo>
                <a:lnTo>
                  <a:pt x="2117508" y="1114521"/>
                </a:lnTo>
                <a:lnTo>
                  <a:pt x="2127266" y="1109051"/>
                </a:lnTo>
                <a:lnTo>
                  <a:pt x="2128358" y="1106197"/>
                </a:lnTo>
                <a:close/>
                <a:moveTo>
                  <a:pt x="1602186" y="1100223"/>
                </a:moveTo>
                <a:lnTo>
                  <a:pt x="1596684" y="1103017"/>
                </a:lnTo>
                <a:lnTo>
                  <a:pt x="1596060" y="1105409"/>
                </a:lnTo>
                <a:lnTo>
                  <a:pt x="1597543" y="1104154"/>
                </a:lnTo>
                <a:lnTo>
                  <a:pt x="1599447" y="1102542"/>
                </a:lnTo>
                <a:close/>
                <a:moveTo>
                  <a:pt x="1882358" y="1100176"/>
                </a:moveTo>
                <a:lnTo>
                  <a:pt x="1879697" y="1101814"/>
                </a:lnTo>
                <a:lnTo>
                  <a:pt x="1874344" y="1105111"/>
                </a:lnTo>
                <a:lnTo>
                  <a:pt x="1876861" y="1106023"/>
                </a:lnTo>
                <a:lnTo>
                  <a:pt x="1881445" y="1103014"/>
                </a:lnTo>
                <a:close/>
                <a:moveTo>
                  <a:pt x="1991632" y="1100039"/>
                </a:moveTo>
                <a:lnTo>
                  <a:pt x="1984936" y="1109375"/>
                </a:lnTo>
                <a:lnTo>
                  <a:pt x="1972254" y="1117598"/>
                </a:lnTo>
                <a:lnTo>
                  <a:pt x="1981757" y="1114425"/>
                </a:lnTo>
                <a:lnTo>
                  <a:pt x="1985785" y="1111769"/>
                </a:lnTo>
                <a:lnTo>
                  <a:pt x="1987979" y="1110323"/>
                </a:lnTo>
                <a:lnTo>
                  <a:pt x="1989843" y="1105077"/>
                </a:lnTo>
                <a:lnTo>
                  <a:pt x="1991152" y="1101390"/>
                </a:lnTo>
                <a:close/>
                <a:moveTo>
                  <a:pt x="1027779" y="1099798"/>
                </a:moveTo>
                <a:lnTo>
                  <a:pt x="1028179" y="1101562"/>
                </a:lnTo>
                <a:lnTo>
                  <a:pt x="1028242" y="1101837"/>
                </a:lnTo>
                <a:lnTo>
                  <a:pt x="1028326" y="1102002"/>
                </a:lnTo>
                <a:lnTo>
                  <a:pt x="1030471" y="1106201"/>
                </a:lnTo>
                <a:lnTo>
                  <a:pt x="1030821" y="1106886"/>
                </a:lnTo>
                <a:lnTo>
                  <a:pt x="1030028" y="1105039"/>
                </a:lnTo>
                <a:close/>
                <a:moveTo>
                  <a:pt x="33800" y="1098778"/>
                </a:moveTo>
                <a:lnTo>
                  <a:pt x="32777" y="1101338"/>
                </a:lnTo>
                <a:lnTo>
                  <a:pt x="32777" y="1102992"/>
                </a:lnTo>
                <a:lnTo>
                  <a:pt x="32933" y="1102640"/>
                </a:lnTo>
                <a:lnTo>
                  <a:pt x="33249" y="1101929"/>
                </a:lnTo>
                <a:lnTo>
                  <a:pt x="33585" y="1101174"/>
                </a:lnTo>
                <a:lnTo>
                  <a:pt x="33740" y="1099445"/>
                </a:lnTo>
                <a:close/>
                <a:moveTo>
                  <a:pt x="1243885" y="1097323"/>
                </a:moveTo>
                <a:lnTo>
                  <a:pt x="1245710" y="1100186"/>
                </a:lnTo>
                <a:lnTo>
                  <a:pt x="1247740" y="1103371"/>
                </a:lnTo>
                <a:lnTo>
                  <a:pt x="1261120" y="1118444"/>
                </a:lnTo>
                <a:lnTo>
                  <a:pt x="1263249" y="1120842"/>
                </a:lnTo>
                <a:lnTo>
                  <a:pt x="1267652" y="1125166"/>
                </a:lnTo>
                <a:lnTo>
                  <a:pt x="1267840" y="1125351"/>
                </a:lnTo>
                <a:lnTo>
                  <a:pt x="1279866" y="1130734"/>
                </a:lnTo>
                <a:lnTo>
                  <a:pt x="1289610" y="1135095"/>
                </a:lnTo>
                <a:lnTo>
                  <a:pt x="1290796" y="1135626"/>
                </a:lnTo>
                <a:lnTo>
                  <a:pt x="1280667" y="1125501"/>
                </a:lnTo>
                <a:lnTo>
                  <a:pt x="1273680" y="1118518"/>
                </a:lnTo>
                <a:lnTo>
                  <a:pt x="1258981" y="1103825"/>
                </a:lnTo>
                <a:lnTo>
                  <a:pt x="1245094" y="1097843"/>
                </a:lnTo>
                <a:close/>
                <a:moveTo>
                  <a:pt x="1645625" y="1097319"/>
                </a:moveTo>
                <a:lnTo>
                  <a:pt x="1642977" y="1103400"/>
                </a:lnTo>
                <a:lnTo>
                  <a:pt x="1642780" y="1103852"/>
                </a:lnTo>
                <a:lnTo>
                  <a:pt x="1636670" y="1112286"/>
                </a:lnTo>
                <a:lnTo>
                  <a:pt x="1634377" y="1115452"/>
                </a:lnTo>
                <a:lnTo>
                  <a:pt x="1631206" y="1121780"/>
                </a:lnTo>
                <a:lnTo>
                  <a:pt x="1626151" y="1126807"/>
                </a:lnTo>
                <a:lnTo>
                  <a:pt x="1624565" y="1128996"/>
                </a:lnTo>
                <a:lnTo>
                  <a:pt x="1617812" y="1138319"/>
                </a:lnTo>
                <a:lnTo>
                  <a:pt x="1613456" y="1142209"/>
                </a:lnTo>
                <a:lnTo>
                  <a:pt x="1613067" y="1142557"/>
                </a:lnTo>
                <a:lnTo>
                  <a:pt x="1598418" y="1218833"/>
                </a:lnTo>
                <a:cubicBezTo>
                  <a:pt x="1594506" y="1241498"/>
                  <a:pt x="1591782" y="1259423"/>
                  <a:pt x="1590059" y="1271074"/>
                </a:cubicBezTo>
                <a:cubicBezTo>
                  <a:pt x="1583922" y="1329791"/>
                  <a:pt x="1581124" y="1388815"/>
                  <a:pt x="1581648" y="1447843"/>
                </a:cubicBezTo>
                <a:lnTo>
                  <a:pt x="1592709" y="1698754"/>
                </a:lnTo>
                <a:lnTo>
                  <a:pt x="1603367" y="1720297"/>
                </a:lnTo>
                <a:lnTo>
                  <a:pt x="1604345" y="1722273"/>
                </a:lnTo>
                <a:lnTo>
                  <a:pt x="1601438" y="1667711"/>
                </a:lnTo>
                <a:lnTo>
                  <a:pt x="1600125" y="1643072"/>
                </a:lnTo>
                <a:lnTo>
                  <a:pt x="1598124" y="1605499"/>
                </a:lnTo>
                <a:cubicBezTo>
                  <a:pt x="1596848" y="1558152"/>
                  <a:pt x="1596676" y="1508031"/>
                  <a:pt x="1597641" y="1455565"/>
                </a:cubicBezTo>
                <a:cubicBezTo>
                  <a:pt x="1597820" y="1397088"/>
                  <a:pt x="1601281" y="1338675"/>
                  <a:pt x="1607982" y="1280588"/>
                </a:cubicBezTo>
                <a:cubicBezTo>
                  <a:pt x="1614463" y="1238257"/>
                  <a:pt x="1623012" y="1191513"/>
                  <a:pt x="1632113" y="1149045"/>
                </a:cubicBezTo>
                <a:close/>
                <a:moveTo>
                  <a:pt x="1836063" y="1097061"/>
                </a:moveTo>
                <a:lnTo>
                  <a:pt x="1835149" y="1097663"/>
                </a:lnTo>
                <a:lnTo>
                  <a:pt x="1840284" y="1100231"/>
                </a:lnTo>
                <a:lnTo>
                  <a:pt x="1840819" y="1100478"/>
                </a:lnTo>
                <a:lnTo>
                  <a:pt x="1841168" y="1100639"/>
                </a:lnTo>
                <a:lnTo>
                  <a:pt x="1841414" y="1100753"/>
                </a:lnTo>
                <a:lnTo>
                  <a:pt x="1848094" y="1101962"/>
                </a:lnTo>
                <a:lnTo>
                  <a:pt x="1849327" y="1102186"/>
                </a:lnTo>
                <a:lnTo>
                  <a:pt x="1844638" y="1100001"/>
                </a:lnTo>
                <a:lnTo>
                  <a:pt x="1843629" y="1100647"/>
                </a:lnTo>
                <a:lnTo>
                  <a:pt x="1842802" y="1100508"/>
                </a:lnTo>
                <a:close/>
                <a:moveTo>
                  <a:pt x="2187098" y="1096985"/>
                </a:moveTo>
                <a:lnTo>
                  <a:pt x="2181791" y="1099942"/>
                </a:lnTo>
                <a:lnTo>
                  <a:pt x="2164333" y="1113443"/>
                </a:lnTo>
                <a:lnTo>
                  <a:pt x="2159269" y="1115942"/>
                </a:lnTo>
                <a:lnTo>
                  <a:pt x="2156364" y="1117375"/>
                </a:lnTo>
                <a:lnTo>
                  <a:pt x="2155945" y="1118505"/>
                </a:lnTo>
                <a:lnTo>
                  <a:pt x="2154841" y="1121481"/>
                </a:lnTo>
                <a:lnTo>
                  <a:pt x="2157538" y="1120187"/>
                </a:lnTo>
                <a:lnTo>
                  <a:pt x="2172180" y="1113166"/>
                </a:lnTo>
                <a:lnTo>
                  <a:pt x="2184426" y="1104308"/>
                </a:lnTo>
                <a:close/>
                <a:moveTo>
                  <a:pt x="2104662" y="1096588"/>
                </a:moveTo>
                <a:lnTo>
                  <a:pt x="2100390" y="1099532"/>
                </a:lnTo>
                <a:lnTo>
                  <a:pt x="2095393" y="1104998"/>
                </a:lnTo>
                <a:lnTo>
                  <a:pt x="2072810" y="1119352"/>
                </a:lnTo>
                <a:lnTo>
                  <a:pt x="2072031" y="1121618"/>
                </a:lnTo>
                <a:lnTo>
                  <a:pt x="2071591" y="1122900"/>
                </a:lnTo>
                <a:lnTo>
                  <a:pt x="2101535" y="1104589"/>
                </a:lnTo>
                <a:close/>
                <a:moveTo>
                  <a:pt x="1910628" y="1096363"/>
                </a:moveTo>
                <a:lnTo>
                  <a:pt x="1905953" y="1104921"/>
                </a:lnTo>
                <a:lnTo>
                  <a:pt x="1890343" y="1110973"/>
                </a:lnTo>
                <a:lnTo>
                  <a:pt x="1892027" y="1111265"/>
                </a:lnTo>
                <a:lnTo>
                  <a:pt x="1894233" y="1111265"/>
                </a:lnTo>
                <a:lnTo>
                  <a:pt x="1907576" y="1105865"/>
                </a:lnTo>
                <a:lnTo>
                  <a:pt x="1907649" y="1105637"/>
                </a:lnTo>
                <a:lnTo>
                  <a:pt x="1908541" y="1102861"/>
                </a:lnTo>
                <a:close/>
                <a:moveTo>
                  <a:pt x="1045636" y="1096357"/>
                </a:moveTo>
                <a:lnTo>
                  <a:pt x="1045938" y="1097046"/>
                </a:lnTo>
                <a:lnTo>
                  <a:pt x="1045848" y="1096769"/>
                </a:lnTo>
                <a:lnTo>
                  <a:pt x="1045733" y="1096545"/>
                </a:lnTo>
                <a:close/>
                <a:moveTo>
                  <a:pt x="1031505" y="1096305"/>
                </a:moveTo>
                <a:lnTo>
                  <a:pt x="1031792" y="1097683"/>
                </a:lnTo>
                <a:lnTo>
                  <a:pt x="1031980" y="1098071"/>
                </a:lnTo>
                <a:lnTo>
                  <a:pt x="1033731" y="1101686"/>
                </a:lnTo>
                <a:lnTo>
                  <a:pt x="1033248" y="1100517"/>
                </a:lnTo>
                <a:lnTo>
                  <a:pt x="1031673" y="1096711"/>
                </a:lnTo>
                <a:close/>
                <a:moveTo>
                  <a:pt x="1456842" y="1095127"/>
                </a:moveTo>
                <a:lnTo>
                  <a:pt x="1448864" y="1096576"/>
                </a:lnTo>
                <a:lnTo>
                  <a:pt x="1450129" y="1096786"/>
                </a:lnTo>
                <a:lnTo>
                  <a:pt x="1453416" y="1095974"/>
                </a:lnTo>
                <a:close/>
                <a:moveTo>
                  <a:pt x="1567530" y="1093834"/>
                </a:moveTo>
                <a:lnTo>
                  <a:pt x="1566375" y="1094129"/>
                </a:lnTo>
                <a:lnTo>
                  <a:pt x="1560538" y="1095620"/>
                </a:lnTo>
                <a:lnTo>
                  <a:pt x="1551395" y="1104977"/>
                </a:lnTo>
                <a:lnTo>
                  <a:pt x="1548301" y="1108144"/>
                </a:lnTo>
                <a:lnTo>
                  <a:pt x="1566002" y="1100573"/>
                </a:lnTo>
                <a:close/>
                <a:moveTo>
                  <a:pt x="1594487" y="1093679"/>
                </a:moveTo>
                <a:lnTo>
                  <a:pt x="1569903" y="1104229"/>
                </a:lnTo>
                <a:lnTo>
                  <a:pt x="1567950" y="1112817"/>
                </a:lnTo>
                <a:lnTo>
                  <a:pt x="1582918" y="1104899"/>
                </a:lnTo>
                <a:lnTo>
                  <a:pt x="1592946" y="1099594"/>
                </a:lnTo>
                <a:lnTo>
                  <a:pt x="1593456" y="1097638"/>
                </a:lnTo>
                <a:lnTo>
                  <a:pt x="1594030" y="1095432"/>
                </a:lnTo>
                <a:close/>
                <a:moveTo>
                  <a:pt x="1756704" y="1091998"/>
                </a:moveTo>
                <a:lnTo>
                  <a:pt x="1753788" y="1102506"/>
                </a:lnTo>
                <a:lnTo>
                  <a:pt x="1749653" y="1117407"/>
                </a:lnTo>
                <a:lnTo>
                  <a:pt x="1744560" y="1135757"/>
                </a:lnTo>
                <a:cubicBezTo>
                  <a:pt x="1738833" y="1158168"/>
                  <a:pt x="1734063" y="1178725"/>
                  <a:pt x="1730288" y="1196754"/>
                </a:cubicBezTo>
                <a:cubicBezTo>
                  <a:pt x="1724635" y="1223228"/>
                  <a:pt x="1719257" y="1250667"/>
                  <a:pt x="1713881" y="1277141"/>
                </a:cubicBezTo>
                <a:cubicBezTo>
                  <a:pt x="1710847" y="1292585"/>
                  <a:pt x="1707951" y="1307476"/>
                  <a:pt x="1705056" y="1321402"/>
                </a:cubicBezTo>
                <a:cubicBezTo>
                  <a:pt x="1696617" y="1375869"/>
                  <a:pt x="1690909" y="1430719"/>
                  <a:pt x="1687957" y="1485762"/>
                </a:cubicBezTo>
                <a:cubicBezTo>
                  <a:pt x="1681752" y="1571114"/>
                  <a:pt x="1675962" y="1662118"/>
                  <a:pt x="1674996" y="1749125"/>
                </a:cubicBezTo>
                <a:cubicBezTo>
                  <a:pt x="1674996" y="1764705"/>
                  <a:pt x="1674996" y="1780700"/>
                  <a:pt x="1674996" y="1796143"/>
                </a:cubicBezTo>
                <a:lnTo>
                  <a:pt x="1676749" y="1836146"/>
                </a:lnTo>
                <a:lnTo>
                  <a:pt x="1685278" y="1843771"/>
                </a:lnTo>
                <a:lnTo>
                  <a:pt x="1684096" y="1800281"/>
                </a:lnTo>
                <a:cubicBezTo>
                  <a:pt x="1684096" y="1786492"/>
                  <a:pt x="1684096" y="1771324"/>
                  <a:pt x="1685199" y="1756984"/>
                </a:cubicBezTo>
                <a:lnTo>
                  <a:pt x="1685199" y="1753675"/>
                </a:lnTo>
                <a:cubicBezTo>
                  <a:pt x="1688508" y="1664601"/>
                  <a:pt x="1696644" y="1570562"/>
                  <a:pt x="1703262" y="1495138"/>
                </a:cubicBezTo>
                <a:cubicBezTo>
                  <a:pt x="1706847" y="1440660"/>
                  <a:pt x="1713203" y="1386402"/>
                  <a:pt x="1722290" y="1332572"/>
                </a:cubicBezTo>
                <a:cubicBezTo>
                  <a:pt x="1726702" y="1311751"/>
                  <a:pt x="1731391" y="1288586"/>
                  <a:pt x="1736079" y="1266248"/>
                </a:cubicBezTo>
                <a:cubicBezTo>
                  <a:pt x="1740077" y="1247083"/>
                  <a:pt x="1743939" y="1227917"/>
                  <a:pt x="1747800" y="1209578"/>
                </a:cubicBezTo>
                <a:cubicBezTo>
                  <a:pt x="1752161" y="1188895"/>
                  <a:pt x="1757497" y="1166319"/>
                  <a:pt x="1763743" y="1142418"/>
                </a:cubicBezTo>
                <a:lnTo>
                  <a:pt x="1774291" y="1105400"/>
                </a:lnTo>
                <a:close/>
                <a:moveTo>
                  <a:pt x="1939984" y="1091733"/>
                </a:moveTo>
                <a:lnTo>
                  <a:pt x="1934175" y="1102454"/>
                </a:lnTo>
                <a:lnTo>
                  <a:pt x="1931835" y="1106774"/>
                </a:lnTo>
                <a:lnTo>
                  <a:pt x="1930966" y="1108377"/>
                </a:lnTo>
                <a:lnTo>
                  <a:pt x="1932637" y="1107702"/>
                </a:lnTo>
                <a:lnTo>
                  <a:pt x="1934601" y="1106909"/>
                </a:lnTo>
                <a:lnTo>
                  <a:pt x="1934604" y="1106899"/>
                </a:lnTo>
                <a:lnTo>
                  <a:pt x="1934674" y="1106702"/>
                </a:lnTo>
                <a:lnTo>
                  <a:pt x="1934964" y="1105883"/>
                </a:lnTo>
                <a:close/>
                <a:moveTo>
                  <a:pt x="2161024" y="1091544"/>
                </a:moveTo>
                <a:lnTo>
                  <a:pt x="2153211" y="1096250"/>
                </a:lnTo>
                <a:lnTo>
                  <a:pt x="2149502" y="1099429"/>
                </a:lnTo>
                <a:lnTo>
                  <a:pt x="2138306" y="1109026"/>
                </a:lnTo>
                <a:lnTo>
                  <a:pt x="2158962" y="1097124"/>
                </a:lnTo>
                <a:close/>
                <a:moveTo>
                  <a:pt x="1279632" y="1090342"/>
                </a:moveTo>
                <a:lnTo>
                  <a:pt x="1289675" y="1099886"/>
                </a:lnTo>
                <a:lnTo>
                  <a:pt x="1299317" y="1106301"/>
                </a:lnTo>
                <a:lnTo>
                  <a:pt x="1329343" y="1121666"/>
                </a:lnTo>
                <a:lnTo>
                  <a:pt x="1349649" y="1132057"/>
                </a:lnTo>
                <a:lnTo>
                  <a:pt x="1356710" y="1134512"/>
                </a:lnTo>
                <a:lnTo>
                  <a:pt x="1394121" y="1145459"/>
                </a:lnTo>
                <a:lnTo>
                  <a:pt x="1395638" y="1145459"/>
                </a:lnTo>
                <a:lnTo>
                  <a:pt x="1420704" y="1148866"/>
                </a:lnTo>
                <a:lnTo>
                  <a:pt x="1405166" y="1142421"/>
                </a:lnTo>
                <a:lnTo>
                  <a:pt x="1398333" y="1139586"/>
                </a:lnTo>
                <a:lnTo>
                  <a:pt x="1379231" y="1136774"/>
                </a:lnTo>
                <a:cubicBezTo>
                  <a:pt x="1356544" y="1130383"/>
                  <a:pt x="1335402" y="1119986"/>
                  <a:pt x="1316714" y="1106250"/>
                </a:cubicBezTo>
                <a:lnTo>
                  <a:pt x="1315899" y="1105388"/>
                </a:lnTo>
                <a:lnTo>
                  <a:pt x="1311908" y="1103732"/>
                </a:lnTo>
                <a:close/>
                <a:moveTo>
                  <a:pt x="1967720" y="1090073"/>
                </a:moveTo>
                <a:lnTo>
                  <a:pt x="1967551" y="1090354"/>
                </a:lnTo>
                <a:lnTo>
                  <a:pt x="1965996" y="1092939"/>
                </a:lnTo>
                <a:lnTo>
                  <a:pt x="1956298" y="1109062"/>
                </a:lnTo>
                <a:lnTo>
                  <a:pt x="1952957" y="1110398"/>
                </a:lnTo>
                <a:lnTo>
                  <a:pt x="1944689" y="1113702"/>
                </a:lnTo>
                <a:lnTo>
                  <a:pt x="1936325" y="1117046"/>
                </a:lnTo>
                <a:lnTo>
                  <a:pt x="1935959" y="1118199"/>
                </a:lnTo>
                <a:lnTo>
                  <a:pt x="1935924" y="1118310"/>
                </a:lnTo>
                <a:lnTo>
                  <a:pt x="1956618" y="1109752"/>
                </a:lnTo>
                <a:lnTo>
                  <a:pt x="1961492" y="1107736"/>
                </a:lnTo>
                <a:lnTo>
                  <a:pt x="1966448" y="1093679"/>
                </a:lnTo>
                <a:close/>
                <a:moveTo>
                  <a:pt x="2078609" y="1089285"/>
                </a:moveTo>
                <a:lnTo>
                  <a:pt x="2070667" y="1099254"/>
                </a:lnTo>
                <a:lnTo>
                  <a:pt x="2061768" y="1105502"/>
                </a:lnTo>
                <a:lnTo>
                  <a:pt x="2046495" y="1116225"/>
                </a:lnTo>
                <a:lnTo>
                  <a:pt x="2044911" y="1120758"/>
                </a:lnTo>
                <a:lnTo>
                  <a:pt x="2053752" y="1115795"/>
                </a:lnTo>
                <a:lnTo>
                  <a:pt x="2056306" y="1114362"/>
                </a:lnTo>
                <a:lnTo>
                  <a:pt x="2071484" y="1104647"/>
                </a:lnTo>
                <a:lnTo>
                  <a:pt x="2072901" y="1103283"/>
                </a:lnTo>
                <a:lnTo>
                  <a:pt x="2073161" y="1103033"/>
                </a:lnTo>
                <a:lnTo>
                  <a:pt x="2073679" y="1101726"/>
                </a:lnTo>
                <a:close/>
                <a:moveTo>
                  <a:pt x="1620759" y="1088192"/>
                </a:moveTo>
                <a:lnTo>
                  <a:pt x="1592959" y="1117294"/>
                </a:lnTo>
                <a:lnTo>
                  <a:pt x="1592739" y="1118136"/>
                </a:lnTo>
                <a:lnTo>
                  <a:pt x="1591811" y="1121694"/>
                </a:lnTo>
                <a:lnTo>
                  <a:pt x="1601625" y="1113508"/>
                </a:lnTo>
                <a:lnTo>
                  <a:pt x="1619713" y="1092258"/>
                </a:lnTo>
                <a:lnTo>
                  <a:pt x="1620315" y="1089918"/>
                </a:lnTo>
                <a:close/>
                <a:moveTo>
                  <a:pt x="1569116" y="1086839"/>
                </a:moveTo>
                <a:lnTo>
                  <a:pt x="1567889" y="1088096"/>
                </a:lnTo>
                <a:lnTo>
                  <a:pt x="1568042" y="1088068"/>
                </a:lnTo>
                <a:lnTo>
                  <a:pt x="1568872" y="1087916"/>
                </a:lnTo>
                <a:lnTo>
                  <a:pt x="1568888" y="1087843"/>
                </a:lnTo>
                <a:lnTo>
                  <a:pt x="1568985" y="1087416"/>
                </a:lnTo>
                <a:close/>
                <a:moveTo>
                  <a:pt x="1451826" y="1086634"/>
                </a:moveTo>
                <a:lnTo>
                  <a:pt x="1449917" y="1086853"/>
                </a:lnTo>
                <a:lnTo>
                  <a:pt x="1444571" y="1087465"/>
                </a:lnTo>
                <a:lnTo>
                  <a:pt x="1447623" y="1087619"/>
                </a:lnTo>
                <a:lnTo>
                  <a:pt x="1448051" y="1087519"/>
                </a:lnTo>
                <a:lnTo>
                  <a:pt x="1449470" y="1087186"/>
                </a:lnTo>
                <a:lnTo>
                  <a:pt x="1450775" y="1086881"/>
                </a:lnTo>
                <a:close/>
                <a:moveTo>
                  <a:pt x="1037434" y="1086604"/>
                </a:moveTo>
                <a:lnTo>
                  <a:pt x="1038050" y="1090048"/>
                </a:lnTo>
                <a:lnTo>
                  <a:pt x="1040821" y="1096144"/>
                </a:lnTo>
                <a:lnTo>
                  <a:pt x="1043034" y="1101012"/>
                </a:lnTo>
                <a:close/>
                <a:moveTo>
                  <a:pt x="2217318" y="1085412"/>
                </a:moveTo>
                <a:lnTo>
                  <a:pt x="2203297" y="1095758"/>
                </a:lnTo>
                <a:lnTo>
                  <a:pt x="2188996" y="1106310"/>
                </a:lnTo>
                <a:lnTo>
                  <a:pt x="2188875" y="1106642"/>
                </a:lnTo>
                <a:lnTo>
                  <a:pt x="2188608" y="1107374"/>
                </a:lnTo>
                <a:lnTo>
                  <a:pt x="2188077" y="1108829"/>
                </a:lnTo>
                <a:lnTo>
                  <a:pt x="2203663" y="1100811"/>
                </a:lnTo>
                <a:lnTo>
                  <a:pt x="2204088" y="1100515"/>
                </a:lnTo>
                <a:lnTo>
                  <a:pt x="2214527" y="1093244"/>
                </a:lnTo>
                <a:lnTo>
                  <a:pt x="2215408" y="1090772"/>
                </a:lnTo>
                <a:close/>
                <a:moveTo>
                  <a:pt x="1248653" y="1083275"/>
                </a:moveTo>
                <a:lnTo>
                  <a:pt x="1258119" y="1097832"/>
                </a:lnTo>
                <a:lnTo>
                  <a:pt x="1262413" y="1099686"/>
                </a:lnTo>
                <a:lnTo>
                  <a:pt x="1265708" y="1101108"/>
                </a:lnTo>
                <a:lnTo>
                  <a:pt x="1264456" y="1099482"/>
                </a:lnTo>
                <a:close/>
                <a:moveTo>
                  <a:pt x="999446" y="1083186"/>
                </a:moveTo>
                <a:lnTo>
                  <a:pt x="999532" y="1085517"/>
                </a:lnTo>
                <a:lnTo>
                  <a:pt x="1002156" y="1093316"/>
                </a:lnTo>
                <a:lnTo>
                  <a:pt x="999898" y="1084877"/>
                </a:lnTo>
                <a:close/>
                <a:moveTo>
                  <a:pt x="470469" y="1079834"/>
                </a:moveTo>
                <a:lnTo>
                  <a:pt x="425950" y="1115097"/>
                </a:lnTo>
                <a:lnTo>
                  <a:pt x="375803" y="1154817"/>
                </a:lnTo>
                <a:lnTo>
                  <a:pt x="376091" y="1154635"/>
                </a:lnTo>
                <a:lnTo>
                  <a:pt x="385989" y="1148390"/>
                </a:lnTo>
                <a:lnTo>
                  <a:pt x="408708" y="1130535"/>
                </a:lnTo>
                <a:lnTo>
                  <a:pt x="426294" y="1116714"/>
                </a:lnTo>
                <a:lnTo>
                  <a:pt x="455515" y="1093748"/>
                </a:lnTo>
                <a:lnTo>
                  <a:pt x="462672" y="1087089"/>
                </a:lnTo>
                <a:lnTo>
                  <a:pt x="464984" y="1084938"/>
                </a:lnTo>
                <a:close/>
                <a:moveTo>
                  <a:pt x="1622936" y="1079726"/>
                </a:moveTo>
                <a:lnTo>
                  <a:pt x="1604823" y="1097991"/>
                </a:lnTo>
                <a:lnTo>
                  <a:pt x="1614445" y="1089846"/>
                </a:lnTo>
                <a:lnTo>
                  <a:pt x="1621972" y="1083474"/>
                </a:lnTo>
                <a:lnTo>
                  <a:pt x="1622403" y="1081800"/>
                </a:lnTo>
                <a:lnTo>
                  <a:pt x="1622551" y="1081224"/>
                </a:lnTo>
                <a:close/>
                <a:moveTo>
                  <a:pt x="1253949" y="1079688"/>
                </a:moveTo>
                <a:lnTo>
                  <a:pt x="1279562" y="1107087"/>
                </a:lnTo>
                <a:lnTo>
                  <a:pt x="1285701" y="1109737"/>
                </a:lnTo>
                <a:lnTo>
                  <a:pt x="1310561" y="1120466"/>
                </a:lnTo>
                <a:lnTo>
                  <a:pt x="1330668" y="1129144"/>
                </a:lnTo>
                <a:lnTo>
                  <a:pt x="1298091" y="1112139"/>
                </a:lnTo>
                <a:lnTo>
                  <a:pt x="1297156" y="1111427"/>
                </a:lnTo>
                <a:lnTo>
                  <a:pt x="1296339" y="1111028"/>
                </a:lnTo>
                <a:lnTo>
                  <a:pt x="1296257" y="1110988"/>
                </a:lnTo>
                <a:lnTo>
                  <a:pt x="1296234" y="1110967"/>
                </a:lnTo>
                <a:lnTo>
                  <a:pt x="1294055" y="1109070"/>
                </a:lnTo>
                <a:lnTo>
                  <a:pt x="1260300" y="1083405"/>
                </a:lnTo>
                <a:lnTo>
                  <a:pt x="1259057" y="1081807"/>
                </a:lnTo>
                <a:lnTo>
                  <a:pt x="1255260" y="1080232"/>
                </a:lnTo>
                <a:lnTo>
                  <a:pt x="1254085" y="1079744"/>
                </a:lnTo>
                <a:close/>
                <a:moveTo>
                  <a:pt x="2054466" y="1078979"/>
                </a:moveTo>
                <a:lnTo>
                  <a:pt x="2034063" y="1104208"/>
                </a:lnTo>
                <a:lnTo>
                  <a:pt x="2020856" y="1113141"/>
                </a:lnTo>
                <a:lnTo>
                  <a:pt x="2019384" y="1117325"/>
                </a:lnTo>
                <a:lnTo>
                  <a:pt x="2019033" y="1118321"/>
                </a:lnTo>
                <a:lnTo>
                  <a:pt x="2018912" y="1118665"/>
                </a:lnTo>
                <a:lnTo>
                  <a:pt x="2020874" y="1118023"/>
                </a:lnTo>
                <a:lnTo>
                  <a:pt x="2040379" y="1103923"/>
                </a:lnTo>
                <a:lnTo>
                  <a:pt x="2046715" y="1098606"/>
                </a:lnTo>
                <a:lnTo>
                  <a:pt x="2048097" y="1094649"/>
                </a:lnTo>
                <a:lnTo>
                  <a:pt x="2050572" y="1088560"/>
                </a:lnTo>
                <a:close/>
                <a:moveTo>
                  <a:pt x="1598407" y="1078637"/>
                </a:moveTo>
                <a:lnTo>
                  <a:pt x="1576207" y="1091618"/>
                </a:lnTo>
                <a:lnTo>
                  <a:pt x="1574823" y="1091971"/>
                </a:lnTo>
                <a:lnTo>
                  <a:pt x="1572559" y="1092550"/>
                </a:lnTo>
                <a:lnTo>
                  <a:pt x="1571830" y="1095755"/>
                </a:lnTo>
                <a:lnTo>
                  <a:pt x="1571244" y="1098330"/>
                </a:lnTo>
                <a:lnTo>
                  <a:pt x="1580155" y="1094519"/>
                </a:lnTo>
                <a:lnTo>
                  <a:pt x="1596039" y="1087724"/>
                </a:lnTo>
                <a:close/>
                <a:moveTo>
                  <a:pt x="2245929" y="1078163"/>
                </a:moveTo>
                <a:lnTo>
                  <a:pt x="2245705" y="1078321"/>
                </a:lnTo>
                <a:lnTo>
                  <a:pt x="2228036" y="1090812"/>
                </a:lnTo>
                <a:lnTo>
                  <a:pt x="2219468" y="1098840"/>
                </a:lnTo>
                <a:lnTo>
                  <a:pt x="2217325" y="1099952"/>
                </a:lnTo>
                <a:lnTo>
                  <a:pt x="2212400" y="1113771"/>
                </a:lnTo>
                <a:lnTo>
                  <a:pt x="2180587" y="1203028"/>
                </a:lnTo>
                <a:cubicBezTo>
                  <a:pt x="2148805" y="1297446"/>
                  <a:pt x="2125191" y="1377178"/>
                  <a:pt x="2120779" y="1397792"/>
                </a:cubicBezTo>
                <a:cubicBezTo>
                  <a:pt x="2113112" y="1430623"/>
                  <a:pt x="2103157" y="1462874"/>
                  <a:pt x="2090996" y="1494312"/>
                </a:cubicBezTo>
                <a:cubicBezTo>
                  <a:pt x="2087411" y="1503688"/>
                  <a:pt x="2083550" y="1514305"/>
                  <a:pt x="2079413" y="1525612"/>
                </a:cubicBezTo>
                <a:cubicBezTo>
                  <a:pt x="2069485" y="1553190"/>
                  <a:pt x="2058317" y="1583662"/>
                  <a:pt x="2044253" y="1616755"/>
                </a:cubicBezTo>
                <a:cubicBezTo>
                  <a:pt x="2017351" y="1680347"/>
                  <a:pt x="1983597" y="1740824"/>
                  <a:pt x="1943596" y="1797109"/>
                </a:cubicBezTo>
                <a:cubicBezTo>
                  <a:pt x="1938357" y="1804279"/>
                  <a:pt x="1932979" y="1810898"/>
                  <a:pt x="1927739" y="1818205"/>
                </a:cubicBezTo>
                <a:lnTo>
                  <a:pt x="1921397" y="1826478"/>
                </a:lnTo>
                <a:cubicBezTo>
                  <a:pt x="1906367" y="1846748"/>
                  <a:pt x="1889062" y="1868741"/>
                  <a:pt x="1869603" y="1889286"/>
                </a:cubicBezTo>
                <a:lnTo>
                  <a:pt x="1852682" y="1903436"/>
                </a:lnTo>
                <a:lnTo>
                  <a:pt x="1853601" y="1903476"/>
                </a:lnTo>
                <a:lnTo>
                  <a:pt x="1860572" y="1898809"/>
                </a:lnTo>
                <a:lnTo>
                  <a:pt x="1864604" y="1896110"/>
                </a:lnTo>
                <a:cubicBezTo>
                  <a:pt x="1886132" y="1877737"/>
                  <a:pt x="1908159" y="1855021"/>
                  <a:pt x="1931462" y="1827306"/>
                </a:cubicBezTo>
                <a:lnTo>
                  <a:pt x="1935737" y="1822066"/>
                </a:lnTo>
                <a:cubicBezTo>
                  <a:pt x="1942079" y="1814621"/>
                  <a:pt x="1948697" y="1806899"/>
                  <a:pt x="1954764" y="1799038"/>
                </a:cubicBezTo>
                <a:cubicBezTo>
                  <a:pt x="1996641" y="1745209"/>
                  <a:pt x="2032008" y="1686621"/>
                  <a:pt x="2060109" y="1624476"/>
                </a:cubicBezTo>
                <a:cubicBezTo>
                  <a:pt x="2076380" y="1588902"/>
                  <a:pt x="2089478" y="1554568"/>
                  <a:pt x="2099959" y="1526990"/>
                </a:cubicBezTo>
                <a:cubicBezTo>
                  <a:pt x="2102992" y="1519131"/>
                  <a:pt x="2105749" y="1511685"/>
                  <a:pt x="2108507" y="1504791"/>
                </a:cubicBezTo>
                <a:cubicBezTo>
                  <a:pt x="2120696" y="1473960"/>
                  <a:pt x="2130693" y="1442302"/>
                  <a:pt x="2138428" y="1410063"/>
                </a:cubicBezTo>
                <a:cubicBezTo>
                  <a:pt x="2139273" y="1406030"/>
                  <a:pt x="2141337" y="1398169"/>
                  <a:pt x="2144442" y="1387180"/>
                </a:cubicBezTo>
                <a:lnTo>
                  <a:pt x="2145250" y="1384436"/>
                </a:lnTo>
                <a:lnTo>
                  <a:pt x="2145655" y="1382914"/>
                </a:lnTo>
                <a:lnTo>
                  <a:pt x="2149292" y="1370707"/>
                </a:lnTo>
                <a:lnTo>
                  <a:pt x="2156705" y="1345533"/>
                </a:lnTo>
                <a:lnTo>
                  <a:pt x="2158362" y="1340192"/>
                </a:lnTo>
                <a:lnTo>
                  <a:pt x="2158909" y="1338430"/>
                </a:lnTo>
                <a:lnTo>
                  <a:pt x="2160622" y="1332683"/>
                </a:lnTo>
                <a:lnTo>
                  <a:pt x="2165818" y="1316168"/>
                </a:lnTo>
                <a:lnTo>
                  <a:pt x="2174147" y="1289331"/>
                </a:lnTo>
                <a:lnTo>
                  <a:pt x="2176385" y="1282422"/>
                </a:lnTo>
                <a:lnTo>
                  <a:pt x="2178232" y="1276719"/>
                </a:lnTo>
                <a:lnTo>
                  <a:pt x="2181806" y="1265361"/>
                </a:lnTo>
                <a:lnTo>
                  <a:pt x="2187443" y="1248281"/>
                </a:lnTo>
                <a:lnTo>
                  <a:pt x="2195703" y="1222781"/>
                </a:lnTo>
                <a:lnTo>
                  <a:pt x="2198843" y="1213741"/>
                </a:lnTo>
                <a:lnTo>
                  <a:pt x="2207688" y="1186940"/>
                </a:lnTo>
                <a:close/>
                <a:moveTo>
                  <a:pt x="1003250" y="1076315"/>
                </a:moveTo>
                <a:lnTo>
                  <a:pt x="1003292" y="1079803"/>
                </a:lnTo>
                <a:lnTo>
                  <a:pt x="1007144" y="1092219"/>
                </a:lnTo>
                <a:lnTo>
                  <a:pt x="1005690" y="1086279"/>
                </a:lnTo>
                <a:close/>
                <a:moveTo>
                  <a:pt x="2139879" y="1076097"/>
                </a:moveTo>
                <a:lnTo>
                  <a:pt x="2134435" y="1083796"/>
                </a:lnTo>
                <a:lnTo>
                  <a:pt x="2120155" y="1096033"/>
                </a:lnTo>
                <a:lnTo>
                  <a:pt x="2113129" y="1103228"/>
                </a:lnTo>
                <a:lnTo>
                  <a:pt x="2110067" y="1105091"/>
                </a:lnTo>
                <a:lnTo>
                  <a:pt x="2108411" y="1106098"/>
                </a:lnTo>
                <a:lnTo>
                  <a:pt x="2105639" y="1108473"/>
                </a:lnTo>
                <a:lnTo>
                  <a:pt x="2105288" y="1109371"/>
                </a:lnTo>
                <a:lnTo>
                  <a:pt x="2105264" y="1109431"/>
                </a:lnTo>
                <a:lnTo>
                  <a:pt x="2105262" y="1109436"/>
                </a:lnTo>
                <a:lnTo>
                  <a:pt x="2134547" y="1090027"/>
                </a:lnTo>
                <a:lnTo>
                  <a:pt x="2137411" y="1082546"/>
                </a:lnTo>
                <a:close/>
                <a:moveTo>
                  <a:pt x="1733886" y="1074608"/>
                </a:moveTo>
                <a:lnTo>
                  <a:pt x="1727994" y="1095714"/>
                </a:lnTo>
                <a:lnTo>
                  <a:pt x="1725379" y="1105081"/>
                </a:lnTo>
                <a:lnTo>
                  <a:pt x="1721144" y="1120250"/>
                </a:lnTo>
                <a:cubicBezTo>
                  <a:pt x="1715076" y="1143908"/>
                  <a:pt x="1709933" y="1165989"/>
                  <a:pt x="1705745" y="1185862"/>
                </a:cubicBezTo>
                <a:cubicBezTo>
                  <a:pt x="1697747" y="1223228"/>
                  <a:pt x="1690439" y="1261423"/>
                  <a:pt x="1684096" y="1295205"/>
                </a:cubicBezTo>
                <a:lnTo>
                  <a:pt x="1680786" y="1312165"/>
                </a:lnTo>
                <a:cubicBezTo>
                  <a:pt x="1672638" y="1367460"/>
                  <a:pt x="1667481" y="1423148"/>
                  <a:pt x="1665343" y="1479006"/>
                </a:cubicBezTo>
                <a:cubicBezTo>
                  <a:pt x="1661070" y="1554292"/>
                  <a:pt x="1656106" y="1652879"/>
                  <a:pt x="1657622" y="1747193"/>
                </a:cubicBezTo>
                <a:cubicBezTo>
                  <a:pt x="1657622" y="1764568"/>
                  <a:pt x="1657622" y="1780148"/>
                  <a:pt x="1659001" y="1795729"/>
                </a:cubicBezTo>
                <a:lnTo>
                  <a:pt x="1660917" y="1818541"/>
                </a:lnTo>
                <a:lnTo>
                  <a:pt x="1662150" y="1820120"/>
                </a:lnTo>
                <a:lnTo>
                  <a:pt x="1668976" y="1828858"/>
                </a:lnTo>
                <a:lnTo>
                  <a:pt x="1671326" y="1831282"/>
                </a:lnTo>
                <a:lnTo>
                  <a:pt x="1669481" y="1798487"/>
                </a:lnTo>
                <a:cubicBezTo>
                  <a:pt x="1669481" y="1783044"/>
                  <a:pt x="1669481" y="1766911"/>
                  <a:pt x="1669481" y="1751331"/>
                </a:cubicBezTo>
                <a:cubicBezTo>
                  <a:pt x="1670447" y="1664324"/>
                  <a:pt x="1676376" y="1573182"/>
                  <a:pt x="1683270" y="1487831"/>
                </a:cubicBezTo>
                <a:cubicBezTo>
                  <a:pt x="1686179" y="1432415"/>
                  <a:pt x="1691929" y="1377192"/>
                  <a:pt x="1700505" y="1322368"/>
                </a:cubicBezTo>
                <a:cubicBezTo>
                  <a:pt x="1703263" y="1308579"/>
                  <a:pt x="1706297" y="1293550"/>
                  <a:pt x="1709330" y="1278107"/>
                </a:cubicBezTo>
                <a:cubicBezTo>
                  <a:pt x="1714570" y="1251633"/>
                  <a:pt x="1720085" y="1224193"/>
                  <a:pt x="1725601" y="1197582"/>
                </a:cubicBezTo>
                <a:cubicBezTo>
                  <a:pt x="1729444" y="1179450"/>
                  <a:pt x="1734283" y="1158793"/>
                  <a:pt x="1740079" y="1136287"/>
                </a:cubicBezTo>
                <a:lnTo>
                  <a:pt x="1753196" y="1089324"/>
                </a:lnTo>
                <a:close/>
                <a:moveTo>
                  <a:pt x="2195349" y="1074373"/>
                </a:moveTo>
                <a:lnTo>
                  <a:pt x="2162396" y="1101109"/>
                </a:lnTo>
                <a:lnTo>
                  <a:pt x="2162166" y="1101729"/>
                </a:lnTo>
                <a:lnTo>
                  <a:pt x="2160062" y="1107403"/>
                </a:lnTo>
                <a:lnTo>
                  <a:pt x="2178234" y="1095707"/>
                </a:lnTo>
                <a:lnTo>
                  <a:pt x="2191221" y="1085687"/>
                </a:lnTo>
                <a:lnTo>
                  <a:pt x="2194213" y="1077487"/>
                </a:lnTo>
                <a:close/>
                <a:moveTo>
                  <a:pt x="1635558" y="1072700"/>
                </a:moveTo>
                <a:lnTo>
                  <a:pt x="1632105" y="1076314"/>
                </a:lnTo>
                <a:lnTo>
                  <a:pt x="1627024" y="1081633"/>
                </a:lnTo>
                <a:lnTo>
                  <a:pt x="1626278" y="1084545"/>
                </a:lnTo>
                <a:lnTo>
                  <a:pt x="1631897" y="1077945"/>
                </a:lnTo>
                <a:lnTo>
                  <a:pt x="1634101" y="1075355"/>
                </a:lnTo>
                <a:close/>
                <a:moveTo>
                  <a:pt x="1624380" y="1072064"/>
                </a:moveTo>
                <a:lnTo>
                  <a:pt x="1603180" y="1089948"/>
                </a:lnTo>
                <a:lnTo>
                  <a:pt x="1603180" y="1089949"/>
                </a:lnTo>
                <a:lnTo>
                  <a:pt x="1599704" y="1091440"/>
                </a:lnTo>
                <a:lnTo>
                  <a:pt x="1598318" y="1096752"/>
                </a:lnTo>
                <a:lnTo>
                  <a:pt x="1602544" y="1094517"/>
                </a:lnTo>
                <a:lnTo>
                  <a:pt x="1603656" y="1093929"/>
                </a:lnTo>
                <a:lnTo>
                  <a:pt x="1606211" y="1091233"/>
                </a:lnTo>
                <a:lnTo>
                  <a:pt x="1617623" y="1079193"/>
                </a:lnTo>
                <a:close/>
                <a:moveTo>
                  <a:pt x="1897268" y="1070300"/>
                </a:moveTo>
                <a:lnTo>
                  <a:pt x="1896584" y="1072434"/>
                </a:lnTo>
                <a:lnTo>
                  <a:pt x="1888714" y="1096976"/>
                </a:lnTo>
                <a:lnTo>
                  <a:pt x="1888200" y="1098579"/>
                </a:lnTo>
                <a:lnTo>
                  <a:pt x="1889593" y="1097665"/>
                </a:lnTo>
                <a:lnTo>
                  <a:pt x="1891031" y="1096721"/>
                </a:lnTo>
                <a:lnTo>
                  <a:pt x="1894035" y="1086880"/>
                </a:lnTo>
                <a:lnTo>
                  <a:pt x="1897147" y="1076688"/>
                </a:lnTo>
                <a:close/>
                <a:moveTo>
                  <a:pt x="1632392" y="1070191"/>
                </a:moveTo>
                <a:lnTo>
                  <a:pt x="1629380" y="1073228"/>
                </a:lnTo>
                <a:lnTo>
                  <a:pt x="1629108" y="1073503"/>
                </a:lnTo>
                <a:lnTo>
                  <a:pt x="1628684" y="1075154"/>
                </a:lnTo>
                <a:lnTo>
                  <a:pt x="1628573" y="1075589"/>
                </a:lnTo>
                <a:lnTo>
                  <a:pt x="1628560" y="1075640"/>
                </a:lnTo>
                <a:close/>
                <a:moveTo>
                  <a:pt x="1735342" y="1069391"/>
                </a:moveTo>
                <a:lnTo>
                  <a:pt x="1735325" y="1069451"/>
                </a:lnTo>
                <a:lnTo>
                  <a:pt x="1735152" y="1070070"/>
                </a:lnTo>
                <a:lnTo>
                  <a:pt x="1742263" y="1075493"/>
                </a:lnTo>
                <a:lnTo>
                  <a:pt x="1741843" y="1075123"/>
                </a:lnTo>
                <a:close/>
                <a:moveTo>
                  <a:pt x="1843805" y="1069296"/>
                </a:moveTo>
                <a:lnTo>
                  <a:pt x="1841036" y="1077110"/>
                </a:lnTo>
                <a:lnTo>
                  <a:pt x="1839482" y="1081499"/>
                </a:lnTo>
                <a:lnTo>
                  <a:pt x="1839614" y="1084535"/>
                </a:lnTo>
                <a:lnTo>
                  <a:pt x="1839932" y="1091865"/>
                </a:lnTo>
                <a:lnTo>
                  <a:pt x="1845282" y="1094180"/>
                </a:lnTo>
                <a:lnTo>
                  <a:pt x="1846112" y="1093614"/>
                </a:lnTo>
                <a:cubicBezTo>
                  <a:pt x="1848111" y="1090443"/>
                  <a:pt x="1847559" y="1083996"/>
                  <a:pt x="1845543" y="1075258"/>
                </a:cubicBezTo>
                <a:lnTo>
                  <a:pt x="1844041" y="1070104"/>
                </a:lnTo>
                <a:close/>
                <a:moveTo>
                  <a:pt x="1870900" y="1068617"/>
                </a:moveTo>
                <a:lnTo>
                  <a:pt x="1865040" y="1086715"/>
                </a:lnTo>
                <a:lnTo>
                  <a:pt x="1860687" y="1100158"/>
                </a:lnTo>
                <a:lnTo>
                  <a:pt x="1860734" y="1100175"/>
                </a:lnTo>
                <a:lnTo>
                  <a:pt x="1861569" y="1100478"/>
                </a:lnTo>
                <a:lnTo>
                  <a:pt x="1868311" y="1096233"/>
                </a:lnTo>
                <a:cubicBezTo>
                  <a:pt x="1871757" y="1091270"/>
                  <a:pt x="1872343" y="1082652"/>
                  <a:pt x="1871275" y="1070966"/>
                </a:cubicBezTo>
                <a:lnTo>
                  <a:pt x="1871032" y="1069444"/>
                </a:lnTo>
                <a:lnTo>
                  <a:pt x="1871001" y="1069250"/>
                </a:lnTo>
                <a:close/>
                <a:moveTo>
                  <a:pt x="1007026" y="1068428"/>
                </a:moveTo>
                <a:lnTo>
                  <a:pt x="1006993" y="1071921"/>
                </a:lnTo>
                <a:lnTo>
                  <a:pt x="1006971" y="1074244"/>
                </a:lnTo>
                <a:lnTo>
                  <a:pt x="1010371" y="1086128"/>
                </a:lnTo>
                <a:lnTo>
                  <a:pt x="1012437" y="1093351"/>
                </a:lnTo>
                <a:lnTo>
                  <a:pt x="1013280" y="1096296"/>
                </a:lnTo>
                <a:close/>
                <a:moveTo>
                  <a:pt x="1601164" y="1068055"/>
                </a:moveTo>
                <a:lnTo>
                  <a:pt x="1594439" y="1070387"/>
                </a:lnTo>
                <a:lnTo>
                  <a:pt x="1580452" y="1075237"/>
                </a:lnTo>
                <a:lnTo>
                  <a:pt x="1577528" y="1078229"/>
                </a:lnTo>
                <a:lnTo>
                  <a:pt x="1575295" y="1080515"/>
                </a:lnTo>
                <a:lnTo>
                  <a:pt x="1573869" y="1086788"/>
                </a:lnTo>
                <a:lnTo>
                  <a:pt x="1573976" y="1086737"/>
                </a:lnTo>
                <a:lnTo>
                  <a:pt x="1574157" y="1086650"/>
                </a:lnTo>
                <a:lnTo>
                  <a:pt x="1599493" y="1074466"/>
                </a:lnTo>
                <a:lnTo>
                  <a:pt x="1601084" y="1068362"/>
                </a:lnTo>
                <a:lnTo>
                  <a:pt x="1601150" y="1068111"/>
                </a:lnTo>
                <a:close/>
                <a:moveTo>
                  <a:pt x="1225733" y="1067982"/>
                </a:moveTo>
                <a:lnTo>
                  <a:pt x="1229167" y="1073904"/>
                </a:lnTo>
                <a:lnTo>
                  <a:pt x="1231254" y="1077503"/>
                </a:lnTo>
                <a:lnTo>
                  <a:pt x="1238932" y="1089551"/>
                </a:lnTo>
                <a:lnTo>
                  <a:pt x="1249084" y="1093933"/>
                </a:lnTo>
                <a:lnTo>
                  <a:pt x="1243841" y="1088691"/>
                </a:lnTo>
                <a:lnTo>
                  <a:pt x="1235318" y="1071959"/>
                </a:lnTo>
                <a:close/>
                <a:moveTo>
                  <a:pt x="745082" y="1067055"/>
                </a:moveTo>
                <a:lnTo>
                  <a:pt x="765500" y="1085204"/>
                </a:lnTo>
                <a:lnTo>
                  <a:pt x="776256" y="1091410"/>
                </a:lnTo>
                <a:cubicBezTo>
                  <a:pt x="784799" y="1096698"/>
                  <a:pt x="793742" y="1101307"/>
                  <a:pt x="803005" y="1105199"/>
                </a:cubicBezTo>
                <a:cubicBezTo>
                  <a:pt x="809428" y="1107647"/>
                  <a:pt x="816080" y="1109449"/>
                  <a:pt x="822861" y="1110575"/>
                </a:cubicBezTo>
                <a:cubicBezTo>
                  <a:pt x="830153" y="1111441"/>
                  <a:pt x="837192" y="1113787"/>
                  <a:pt x="843545" y="1117470"/>
                </a:cubicBezTo>
                <a:lnTo>
                  <a:pt x="847680" y="1120228"/>
                </a:lnTo>
                <a:cubicBezTo>
                  <a:pt x="868226" y="1133188"/>
                  <a:pt x="891391" y="1147805"/>
                  <a:pt x="902835" y="1167384"/>
                </a:cubicBezTo>
                <a:cubicBezTo>
                  <a:pt x="906038" y="1169409"/>
                  <a:pt x="909352" y="1171251"/>
                  <a:pt x="912763" y="1172900"/>
                </a:cubicBezTo>
                <a:lnTo>
                  <a:pt x="913728" y="1172900"/>
                </a:lnTo>
                <a:lnTo>
                  <a:pt x="949360" y="1182339"/>
                </a:lnTo>
                <a:lnTo>
                  <a:pt x="916071" y="1168900"/>
                </a:lnTo>
                <a:lnTo>
                  <a:pt x="914691" y="1167936"/>
                </a:lnTo>
                <a:cubicBezTo>
                  <a:pt x="911658" y="1165867"/>
                  <a:pt x="908487" y="1163661"/>
                  <a:pt x="905316" y="1161041"/>
                </a:cubicBezTo>
                <a:cubicBezTo>
                  <a:pt x="896767" y="1137601"/>
                  <a:pt x="873602" y="1121330"/>
                  <a:pt x="850162" y="1106852"/>
                </a:cubicBezTo>
                <a:cubicBezTo>
                  <a:pt x="844735" y="1103732"/>
                  <a:pt x="838455" y="1102428"/>
                  <a:pt x="832236" y="1103129"/>
                </a:cubicBezTo>
                <a:cubicBezTo>
                  <a:pt x="824989" y="1103247"/>
                  <a:pt x="817757" y="1102413"/>
                  <a:pt x="810726" y="1100647"/>
                </a:cubicBezTo>
                <a:cubicBezTo>
                  <a:pt x="800428" y="1097519"/>
                  <a:pt x="790454" y="1093411"/>
                  <a:pt x="780943" y="1088374"/>
                </a:cubicBezTo>
                <a:lnTo>
                  <a:pt x="770326" y="1083273"/>
                </a:lnTo>
                <a:close/>
                <a:moveTo>
                  <a:pt x="1816831" y="1065665"/>
                </a:moveTo>
                <a:lnTo>
                  <a:pt x="1816319" y="1067289"/>
                </a:lnTo>
                <a:lnTo>
                  <a:pt x="1814627" y="1072651"/>
                </a:lnTo>
                <a:lnTo>
                  <a:pt x="1815661" y="1074607"/>
                </a:lnTo>
                <a:lnTo>
                  <a:pt x="1816483" y="1076163"/>
                </a:lnTo>
                <a:lnTo>
                  <a:pt x="1819656" y="1082169"/>
                </a:lnTo>
                <a:lnTo>
                  <a:pt x="1819701" y="1082417"/>
                </a:lnTo>
                <a:lnTo>
                  <a:pt x="1819790" y="1082908"/>
                </a:lnTo>
                <a:lnTo>
                  <a:pt x="1820106" y="1083129"/>
                </a:lnTo>
                <a:lnTo>
                  <a:pt x="1820695" y="1083541"/>
                </a:lnTo>
                <a:lnTo>
                  <a:pt x="1822653" y="1084388"/>
                </a:lnTo>
                <a:lnTo>
                  <a:pt x="1824048" y="1084992"/>
                </a:lnTo>
                <a:lnTo>
                  <a:pt x="1817953" y="1068670"/>
                </a:lnTo>
                <a:close/>
                <a:moveTo>
                  <a:pt x="1730812" y="1065397"/>
                </a:moveTo>
                <a:lnTo>
                  <a:pt x="1731699" y="1066435"/>
                </a:lnTo>
                <a:lnTo>
                  <a:pt x="1731719" y="1066364"/>
                </a:lnTo>
                <a:lnTo>
                  <a:pt x="1731749" y="1066254"/>
                </a:lnTo>
                <a:lnTo>
                  <a:pt x="1731756" y="1066230"/>
                </a:lnTo>
                <a:lnTo>
                  <a:pt x="1731416" y="1065930"/>
                </a:lnTo>
                <a:close/>
                <a:moveTo>
                  <a:pt x="1011070" y="1065173"/>
                </a:moveTo>
                <a:lnTo>
                  <a:pt x="1010988" y="1067855"/>
                </a:lnTo>
                <a:lnTo>
                  <a:pt x="1010988" y="1067859"/>
                </a:lnTo>
                <a:lnTo>
                  <a:pt x="1011134" y="1068412"/>
                </a:lnTo>
                <a:lnTo>
                  <a:pt x="1013961" y="1079139"/>
                </a:lnTo>
                <a:lnTo>
                  <a:pt x="1012778" y="1073426"/>
                </a:lnTo>
                <a:close/>
                <a:moveTo>
                  <a:pt x="585020" y="1064985"/>
                </a:moveTo>
                <a:lnTo>
                  <a:pt x="551540" y="1100146"/>
                </a:lnTo>
                <a:lnTo>
                  <a:pt x="546135" y="1105823"/>
                </a:lnTo>
                <a:lnTo>
                  <a:pt x="535300" y="1117202"/>
                </a:lnTo>
                <a:lnTo>
                  <a:pt x="515740" y="1135476"/>
                </a:lnTo>
                <a:lnTo>
                  <a:pt x="514768" y="1136384"/>
                </a:lnTo>
                <a:lnTo>
                  <a:pt x="514351" y="1136838"/>
                </a:lnTo>
                <a:lnTo>
                  <a:pt x="535008" y="1117659"/>
                </a:lnTo>
                <a:lnTo>
                  <a:pt x="559499" y="1091962"/>
                </a:lnTo>
                <a:lnTo>
                  <a:pt x="584790" y="1065424"/>
                </a:lnTo>
                <a:lnTo>
                  <a:pt x="584833" y="1065343"/>
                </a:lnTo>
                <a:lnTo>
                  <a:pt x="584930" y="1065158"/>
                </a:lnTo>
                <a:close/>
                <a:moveTo>
                  <a:pt x="714103" y="1064474"/>
                </a:moveTo>
                <a:lnTo>
                  <a:pt x="745646" y="1104369"/>
                </a:lnTo>
                <a:lnTo>
                  <a:pt x="748679" y="1107403"/>
                </a:lnTo>
                <a:cubicBezTo>
                  <a:pt x="757366" y="1116228"/>
                  <a:pt x="766328" y="1125467"/>
                  <a:pt x="776256" y="1134980"/>
                </a:cubicBezTo>
                <a:cubicBezTo>
                  <a:pt x="787735" y="1145306"/>
                  <a:pt x="800153" y="1154539"/>
                  <a:pt x="813347" y="1162557"/>
                </a:cubicBezTo>
                <a:lnTo>
                  <a:pt x="816518" y="1164487"/>
                </a:lnTo>
                <a:cubicBezTo>
                  <a:pt x="837610" y="1178014"/>
                  <a:pt x="860428" y="1188635"/>
                  <a:pt x="884358" y="1196064"/>
                </a:cubicBezTo>
                <a:cubicBezTo>
                  <a:pt x="888142" y="1197187"/>
                  <a:pt x="892018" y="1197972"/>
                  <a:pt x="895941" y="1198408"/>
                </a:cubicBezTo>
                <a:lnTo>
                  <a:pt x="898423" y="1198408"/>
                </a:lnTo>
                <a:lnTo>
                  <a:pt x="928913" y="1197396"/>
                </a:lnTo>
                <a:lnTo>
                  <a:pt x="901870" y="1194684"/>
                </a:lnTo>
                <a:lnTo>
                  <a:pt x="898422" y="1193857"/>
                </a:lnTo>
                <a:cubicBezTo>
                  <a:pt x="894745" y="1193262"/>
                  <a:pt x="891169" y="1192148"/>
                  <a:pt x="887805" y="1190547"/>
                </a:cubicBezTo>
                <a:cubicBezTo>
                  <a:pt x="869466" y="1181172"/>
                  <a:pt x="845613" y="1167383"/>
                  <a:pt x="822448" y="1152767"/>
                </a:cubicBezTo>
                <a:cubicBezTo>
                  <a:pt x="817271" y="1149468"/>
                  <a:pt x="811934" y="1146429"/>
                  <a:pt x="806453" y="1143667"/>
                </a:cubicBezTo>
                <a:cubicBezTo>
                  <a:pt x="797934" y="1139699"/>
                  <a:pt x="789729" y="1135090"/>
                  <a:pt x="781909" y="1129878"/>
                </a:cubicBezTo>
                <a:cubicBezTo>
                  <a:pt x="773197" y="1123562"/>
                  <a:pt x="764821" y="1116796"/>
                  <a:pt x="756814" y="1109609"/>
                </a:cubicBezTo>
                <a:lnTo>
                  <a:pt x="748679" y="1102853"/>
                </a:lnTo>
                <a:close/>
                <a:moveTo>
                  <a:pt x="2225352" y="1062871"/>
                </a:moveTo>
                <a:lnTo>
                  <a:pt x="2218410" y="1070924"/>
                </a:lnTo>
                <a:lnTo>
                  <a:pt x="2216607" y="1073015"/>
                </a:lnTo>
                <a:lnTo>
                  <a:pt x="2204546" y="1082343"/>
                </a:lnTo>
                <a:lnTo>
                  <a:pt x="2199034" y="1086606"/>
                </a:lnTo>
                <a:lnTo>
                  <a:pt x="2194422" y="1091443"/>
                </a:lnTo>
                <a:lnTo>
                  <a:pt x="2191628" y="1099099"/>
                </a:lnTo>
                <a:lnTo>
                  <a:pt x="2219668" y="1078819"/>
                </a:lnTo>
                <a:lnTo>
                  <a:pt x="2222860" y="1069863"/>
                </a:lnTo>
                <a:lnTo>
                  <a:pt x="2224421" y="1065486"/>
                </a:lnTo>
                <a:close/>
                <a:moveTo>
                  <a:pt x="1791012" y="1062123"/>
                </a:moveTo>
                <a:lnTo>
                  <a:pt x="1790892" y="1062458"/>
                </a:lnTo>
                <a:lnTo>
                  <a:pt x="1790848" y="1062581"/>
                </a:lnTo>
                <a:lnTo>
                  <a:pt x="1790839" y="1062604"/>
                </a:lnTo>
                <a:lnTo>
                  <a:pt x="1790845" y="1062609"/>
                </a:lnTo>
                <a:lnTo>
                  <a:pt x="1790858" y="1062619"/>
                </a:lnTo>
                <a:lnTo>
                  <a:pt x="1791166" y="1062864"/>
                </a:lnTo>
                <a:lnTo>
                  <a:pt x="1791573" y="1063150"/>
                </a:lnTo>
                <a:lnTo>
                  <a:pt x="1791780" y="1063294"/>
                </a:lnTo>
                <a:close/>
                <a:moveTo>
                  <a:pt x="2118204" y="1061942"/>
                </a:moveTo>
                <a:lnTo>
                  <a:pt x="2118163" y="1062015"/>
                </a:lnTo>
                <a:lnTo>
                  <a:pt x="2116413" y="1065088"/>
                </a:lnTo>
                <a:cubicBezTo>
                  <a:pt x="2105316" y="1080563"/>
                  <a:pt x="2093178" y="1093847"/>
                  <a:pt x="2080018" y="1104904"/>
                </a:cubicBezTo>
                <a:lnTo>
                  <a:pt x="2077836" y="1106262"/>
                </a:lnTo>
                <a:lnTo>
                  <a:pt x="2075991" y="1110916"/>
                </a:lnTo>
                <a:lnTo>
                  <a:pt x="2077067" y="1110169"/>
                </a:lnTo>
                <a:lnTo>
                  <a:pt x="2098270" y="1095457"/>
                </a:lnTo>
                <a:lnTo>
                  <a:pt x="2110274" y="1082231"/>
                </a:lnTo>
                <a:lnTo>
                  <a:pt x="2111804" y="1078318"/>
                </a:lnTo>
                <a:lnTo>
                  <a:pt x="2116170" y="1067148"/>
                </a:lnTo>
                <a:close/>
                <a:moveTo>
                  <a:pt x="16295" y="1061907"/>
                </a:moveTo>
                <a:lnTo>
                  <a:pt x="12782" y="1077896"/>
                </a:lnTo>
                <a:lnTo>
                  <a:pt x="12634" y="1080727"/>
                </a:lnTo>
                <a:lnTo>
                  <a:pt x="14648" y="1073945"/>
                </a:lnTo>
                <a:lnTo>
                  <a:pt x="15364" y="1068716"/>
                </a:lnTo>
                <a:close/>
                <a:moveTo>
                  <a:pt x="1627609" y="1061562"/>
                </a:moveTo>
                <a:lnTo>
                  <a:pt x="1603880" y="1075437"/>
                </a:lnTo>
                <a:lnTo>
                  <a:pt x="1601389" y="1084983"/>
                </a:lnTo>
                <a:lnTo>
                  <a:pt x="1616603" y="1072164"/>
                </a:lnTo>
                <a:lnTo>
                  <a:pt x="1620130" y="1069192"/>
                </a:lnTo>
                <a:lnTo>
                  <a:pt x="1627172" y="1063258"/>
                </a:lnTo>
                <a:lnTo>
                  <a:pt x="1627313" y="1062711"/>
                </a:lnTo>
                <a:close/>
                <a:moveTo>
                  <a:pt x="1014249" y="1061421"/>
                </a:moveTo>
                <a:lnTo>
                  <a:pt x="1014191" y="1062565"/>
                </a:lnTo>
                <a:lnTo>
                  <a:pt x="1014136" y="1063657"/>
                </a:lnTo>
                <a:lnTo>
                  <a:pt x="1015075" y="1067555"/>
                </a:lnTo>
                <a:lnTo>
                  <a:pt x="1016847" y="1074913"/>
                </a:lnTo>
                <a:close/>
                <a:moveTo>
                  <a:pt x="979004" y="1060771"/>
                </a:moveTo>
                <a:lnTo>
                  <a:pt x="978947" y="1064799"/>
                </a:lnTo>
                <a:lnTo>
                  <a:pt x="978947" y="1068659"/>
                </a:lnTo>
                <a:lnTo>
                  <a:pt x="983720" y="1092691"/>
                </a:lnTo>
                <a:lnTo>
                  <a:pt x="979615" y="1064905"/>
                </a:lnTo>
                <a:close/>
                <a:moveTo>
                  <a:pt x="1256057" y="1058274"/>
                </a:moveTo>
                <a:lnTo>
                  <a:pt x="1261890" y="1064885"/>
                </a:lnTo>
                <a:lnTo>
                  <a:pt x="1264579" y="1067933"/>
                </a:lnTo>
                <a:lnTo>
                  <a:pt x="1288002" y="1082217"/>
                </a:lnTo>
                <a:lnTo>
                  <a:pt x="1302151" y="1090846"/>
                </a:lnTo>
                <a:lnTo>
                  <a:pt x="1282996" y="1070584"/>
                </a:lnTo>
                <a:lnTo>
                  <a:pt x="1278308" y="1067114"/>
                </a:lnTo>
                <a:lnTo>
                  <a:pt x="1262964" y="1061018"/>
                </a:lnTo>
                <a:lnTo>
                  <a:pt x="1257630" y="1058899"/>
                </a:lnTo>
                <a:close/>
                <a:moveTo>
                  <a:pt x="1928986" y="1058057"/>
                </a:moveTo>
                <a:lnTo>
                  <a:pt x="1919761" y="1083493"/>
                </a:lnTo>
                <a:lnTo>
                  <a:pt x="1917281" y="1091212"/>
                </a:lnTo>
                <a:lnTo>
                  <a:pt x="1913320" y="1103540"/>
                </a:lnTo>
                <a:lnTo>
                  <a:pt x="1913476" y="1103477"/>
                </a:lnTo>
                <a:lnTo>
                  <a:pt x="1917443" y="1098349"/>
                </a:lnTo>
                <a:lnTo>
                  <a:pt x="1920099" y="1092564"/>
                </a:lnTo>
                <a:lnTo>
                  <a:pt x="1924907" y="1082087"/>
                </a:lnTo>
                <a:lnTo>
                  <a:pt x="1927085" y="1074195"/>
                </a:lnTo>
                <a:close/>
                <a:moveTo>
                  <a:pt x="2173547" y="1057651"/>
                </a:moveTo>
                <a:lnTo>
                  <a:pt x="2168912" y="1064376"/>
                </a:lnTo>
                <a:lnTo>
                  <a:pt x="2151433" y="1081036"/>
                </a:lnTo>
                <a:lnTo>
                  <a:pt x="2147249" y="1085024"/>
                </a:lnTo>
                <a:lnTo>
                  <a:pt x="2138742" y="1093132"/>
                </a:lnTo>
                <a:lnTo>
                  <a:pt x="2134120" y="1105209"/>
                </a:lnTo>
                <a:lnTo>
                  <a:pt x="2138400" y="1102810"/>
                </a:lnTo>
                <a:lnTo>
                  <a:pt x="2153119" y="1090352"/>
                </a:lnTo>
                <a:lnTo>
                  <a:pt x="2155243" y="1088397"/>
                </a:lnTo>
                <a:lnTo>
                  <a:pt x="2165767" y="1078709"/>
                </a:lnTo>
                <a:lnTo>
                  <a:pt x="2168855" y="1070350"/>
                </a:lnTo>
                <a:close/>
                <a:moveTo>
                  <a:pt x="1604019" y="1057098"/>
                </a:moveTo>
                <a:lnTo>
                  <a:pt x="1587541" y="1060831"/>
                </a:lnTo>
                <a:lnTo>
                  <a:pt x="1585231" y="1068099"/>
                </a:lnTo>
                <a:lnTo>
                  <a:pt x="1583564" y="1069891"/>
                </a:lnTo>
                <a:lnTo>
                  <a:pt x="1593667" y="1066414"/>
                </a:lnTo>
                <a:lnTo>
                  <a:pt x="1602372" y="1063419"/>
                </a:lnTo>
                <a:close/>
                <a:moveTo>
                  <a:pt x="1629107" y="1055735"/>
                </a:moveTo>
                <a:lnTo>
                  <a:pt x="1625182" y="1057852"/>
                </a:lnTo>
                <a:lnTo>
                  <a:pt x="1615438" y="1063106"/>
                </a:lnTo>
                <a:lnTo>
                  <a:pt x="1613488" y="1063783"/>
                </a:lnTo>
                <a:lnTo>
                  <a:pt x="1610693" y="1064752"/>
                </a:lnTo>
                <a:lnTo>
                  <a:pt x="1606267" y="1066286"/>
                </a:lnTo>
                <a:lnTo>
                  <a:pt x="1605634" y="1068712"/>
                </a:lnTo>
                <a:lnTo>
                  <a:pt x="1604799" y="1071915"/>
                </a:lnTo>
                <a:lnTo>
                  <a:pt x="1619827" y="1064689"/>
                </a:lnTo>
                <a:lnTo>
                  <a:pt x="1623374" y="1062040"/>
                </a:lnTo>
                <a:lnTo>
                  <a:pt x="1628463" y="1058239"/>
                </a:lnTo>
                <a:lnTo>
                  <a:pt x="1628756" y="1057100"/>
                </a:lnTo>
                <a:close/>
                <a:moveTo>
                  <a:pt x="1018152" y="1055198"/>
                </a:moveTo>
                <a:lnTo>
                  <a:pt x="1018038" y="1056918"/>
                </a:lnTo>
                <a:lnTo>
                  <a:pt x="1019790" y="1064628"/>
                </a:lnTo>
                <a:close/>
                <a:moveTo>
                  <a:pt x="1084665" y="1053694"/>
                </a:moveTo>
                <a:lnTo>
                  <a:pt x="1085809" y="1054597"/>
                </a:lnTo>
                <a:lnTo>
                  <a:pt x="1085985" y="1054703"/>
                </a:lnTo>
                <a:lnTo>
                  <a:pt x="1086094" y="1054769"/>
                </a:lnTo>
                <a:lnTo>
                  <a:pt x="1114627" y="1067279"/>
                </a:lnTo>
                <a:close/>
                <a:moveTo>
                  <a:pt x="698031" y="1051877"/>
                </a:moveTo>
                <a:lnTo>
                  <a:pt x="703590" y="1061747"/>
                </a:lnTo>
                <a:lnTo>
                  <a:pt x="704118" y="1062507"/>
                </a:lnTo>
                <a:lnTo>
                  <a:pt x="705693" y="1064771"/>
                </a:lnTo>
                <a:lnTo>
                  <a:pt x="729952" y="1099663"/>
                </a:lnTo>
                <a:cubicBezTo>
                  <a:pt x="740423" y="1113454"/>
                  <a:pt x="752677" y="1128398"/>
                  <a:pt x="767017" y="1144496"/>
                </a:cubicBezTo>
                <a:lnTo>
                  <a:pt x="802992" y="1175297"/>
                </a:lnTo>
                <a:lnTo>
                  <a:pt x="814877" y="1182202"/>
                </a:lnTo>
                <a:lnTo>
                  <a:pt x="831291" y="1189510"/>
                </a:lnTo>
                <a:lnTo>
                  <a:pt x="846139" y="1196121"/>
                </a:lnTo>
                <a:lnTo>
                  <a:pt x="859075" y="1200288"/>
                </a:lnTo>
                <a:lnTo>
                  <a:pt x="881823" y="1203334"/>
                </a:lnTo>
                <a:lnTo>
                  <a:pt x="904998" y="1206437"/>
                </a:lnTo>
                <a:lnTo>
                  <a:pt x="916280" y="1204661"/>
                </a:lnTo>
                <a:lnTo>
                  <a:pt x="917768" y="1204427"/>
                </a:lnTo>
                <a:lnTo>
                  <a:pt x="924528" y="1203363"/>
                </a:lnTo>
                <a:lnTo>
                  <a:pt x="897733" y="1202683"/>
                </a:lnTo>
                <a:lnTo>
                  <a:pt x="895252" y="1202683"/>
                </a:lnTo>
                <a:cubicBezTo>
                  <a:pt x="890902" y="1202023"/>
                  <a:pt x="886612" y="1201008"/>
                  <a:pt x="882429" y="1199648"/>
                </a:cubicBezTo>
                <a:cubicBezTo>
                  <a:pt x="858119" y="1192057"/>
                  <a:pt x="834934" y="1181252"/>
                  <a:pt x="813486" y="1167521"/>
                </a:cubicBezTo>
                <a:lnTo>
                  <a:pt x="810452" y="1165590"/>
                </a:lnTo>
                <a:cubicBezTo>
                  <a:pt x="797090" y="1157500"/>
                  <a:pt x="784451" y="1148274"/>
                  <a:pt x="772672" y="1138013"/>
                </a:cubicBezTo>
                <a:cubicBezTo>
                  <a:pt x="762467" y="1128913"/>
                  <a:pt x="753505" y="1119812"/>
                  <a:pt x="745094" y="1110436"/>
                </a:cubicBezTo>
                <a:lnTo>
                  <a:pt x="742060" y="1107403"/>
                </a:lnTo>
                <a:close/>
                <a:moveTo>
                  <a:pt x="1713552" y="1051823"/>
                </a:moveTo>
                <a:lnTo>
                  <a:pt x="1698087" y="1106811"/>
                </a:lnTo>
                <a:cubicBezTo>
                  <a:pt x="1691842" y="1130919"/>
                  <a:pt x="1686525" y="1153441"/>
                  <a:pt x="1682164" y="1173728"/>
                </a:cubicBezTo>
                <a:cubicBezTo>
                  <a:pt x="1672651" y="1218678"/>
                  <a:pt x="1664378" y="1263767"/>
                  <a:pt x="1657483" y="1301823"/>
                </a:cubicBezTo>
                <a:cubicBezTo>
                  <a:pt x="1649816" y="1357972"/>
                  <a:pt x="1645211" y="1414503"/>
                  <a:pt x="1643694" y="1471147"/>
                </a:cubicBezTo>
                <a:cubicBezTo>
                  <a:pt x="1638869" y="1580629"/>
                  <a:pt x="1638041" y="1667359"/>
                  <a:pt x="1641074" y="1744161"/>
                </a:cubicBezTo>
                <a:cubicBezTo>
                  <a:pt x="1641074" y="1759329"/>
                  <a:pt x="1642316" y="1776978"/>
                  <a:pt x="1643694" y="1793800"/>
                </a:cubicBezTo>
                <a:lnTo>
                  <a:pt x="1643975" y="1796855"/>
                </a:lnTo>
                <a:lnTo>
                  <a:pt x="1652273" y="1807476"/>
                </a:lnTo>
                <a:lnTo>
                  <a:pt x="1656052" y="1812314"/>
                </a:lnTo>
                <a:lnTo>
                  <a:pt x="1654726" y="1796695"/>
                </a:lnTo>
                <a:cubicBezTo>
                  <a:pt x="1653900" y="1780976"/>
                  <a:pt x="1653623" y="1765257"/>
                  <a:pt x="1653348" y="1747884"/>
                </a:cubicBezTo>
                <a:cubicBezTo>
                  <a:pt x="1651969" y="1653431"/>
                  <a:pt x="1656795" y="1554844"/>
                  <a:pt x="1661207" y="1479420"/>
                </a:cubicBezTo>
                <a:cubicBezTo>
                  <a:pt x="1663289" y="1423383"/>
                  <a:pt x="1668502" y="1367493"/>
                  <a:pt x="1676788" y="1312026"/>
                </a:cubicBezTo>
                <a:lnTo>
                  <a:pt x="1679960" y="1295067"/>
                </a:lnTo>
                <a:cubicBezTo>
                  <a:pt x="1686441" y="1261284"/>
                  <a:pt x="1693748" y="1222953"/>
                  <a:pt x="1701608" y="1184759"/>
                </a:cubicBezTo>
                <a:cubicBezTo>
                  <a:pt x="1705814" y="1164834"/>
                  <a:pt x="1710971" y="1142693"/>
                  <a:pt x="1717053" y="1118969"/>
                </a:cubicBezTo>
                <a:lnTo>
                  <a:pt x="1717053" y="1118968"/>
                </a:lnTo>
                <a:lnTo>
                  <a:pt x="1730306" y="1071432"/>
                </a:lnTo>
                <a:close/>
                <a:moveTo>
                  <a:pt x="1238578" y="1051330"/>
                </a:moveTo>
                <a:lnTo>
                  <a:pt x="1269733" y="1080936"/>
                </a:lnTo>
                <a:lnTo>
                  <a:pt x="1290931" y="1089734"/>
                </a:lnTo>
                <a:lnTo>
                  <a:pt x="1267596" y="1076275"/>
                </a:lnTo>
                <a:lnTo>
                  <a:pt x="1259332" y="1067766"/>
                </a:lnTo>
                <a:lnTo>
                  <a:pt x="1246379" y="1054429"/>
                </a:lnTo>
                <a:lnTo>
                  <a:pt x="1243588" y="1053321"/>
                </a:lnTo>
                <a:close/>
                <a:moveTo>
                  <a:pt x="1638853" y="1050480"/>
                </a:moveTo>
                <a:lnTo>
                  <a:pt x="1636541" y="1051726"/>
                </a:lnTo>
                <a:lnTo>
                  <a:pt x="1634390" y="1052886"/>
                </a:lnTo>
                <a:lnTo>
                  <a:pt x="1634097" y="1054031"/>
                </a:lnTo>
                <a:lnTo>
                  <a:pt x="1634817" y="1053494"/>
                </a:lnTo>
                <a:lnTo>
                  <a:pt x="1638357" y="1050851"/>
                </a:lnTo>
                <a:close/>
                <a:moveTo>
                  <a:pt x="1022129" y="1049895"/>
                </a:moveTo>
                <a:lnTo>
                  <a:pt x="1022083" y="1050458"/>
                </a:lnTo>
                <a:lnTo>
                  <a:pt x="1022050" y="1050858"/>
                </a:lnTo>
                <a:lnTo>
                  <a:pt x="1022045" y="1050910"/>
                </a:lnTo>
                <a:lnTo>
                  <a:pt x="1022583" y="1053488"/>
                </a:lnTo>
                <a:lnTo>
                  <a:pt x="1023065" y="1055801"/>
                </a:lnTo>
                <a:lnTo>
                  <a:pt x="1022149" y="1050021"/>
                </a:lnTo>
                <a:close/>
                <a:moveTo>
                  <a:pt x="730648" y="1049264"/>
                </a:moveTo>
                <a:lnTo>
                  <a:pt x="731824" y="1050406"/>
                </a:lnTo>
                <a:lnTo>
                  <a:pt x="734314" y="1052822"/>
                </a:lnTo>
                <a:lnTo>
                  <a:pt x="735252" y="1053733"/>
                </a:lnTo>
                <a:cubicBezTo>
                  <a:pt x="746941" y="1062973"/>
                  <a:pt x="759566" y="1071029"/>
                  <a:pt x="772946" y="1077758"/>
                </a:cubicBezTo>
                <a:lnTo>
                  <a:pt x="783701" y="1082859"/>
                </a:lnTo>
                <a:cubicBezTo>
                  <a:pt x="792984" y="1087697"/>
                  <a:pt x="802672" y="1091711"/>
                  <a:pt x="812657" y="1094855"/>
                </a:cubicBezTo>
                <a:cubicBezTo>
                  <a:pt x="819274" y="1096548"/>
                  <a:pt x="826098" y="1097290"/>
                  <a:pt x="832925" y="1097062"/>
                </a:cubicBezTo>
                <a:cubicBezTo>
                  <a:pt x="839988" y="1096475"/>
                  <a:pt x="847060" y="1098065"/>
                  <a:pt x="853195" y="1101611"/>
                </a:cubicBezTo>
                <a:cubicBezTo>
                  <a:pt x="876636" y="1116505"/>
                  <a:pt x="900213" y="1133049"/>
                  <a:pt x="909590" y="1157594"/>
                </a:cubicBezTo>
                <a:cubicBezTo>
                  <a:pt x="912347" y="1159800"/>
                  <a:pt x="915244" y="1161869"/>
                  <a:pt x="918139" y="1163798"/>
                </a:cubicBezTo>
                <a:lnTo>
                  <a:pt x="919517" y="1164764"/>
                </a:lnTo>
                <a:lnTo>
                  <a:pt x="952535" y="1177115"/>
                </a:lnTo>
                <a:lnTo>
                  <a:pt x="920760" y="1160213"/>
                </a:lnTo>
                <a:lnTo>
                  <a:pt x="919243" y="1158973"/>
                </a:lnTo>
                <a:cubicBezTo>
                  <a:pt x="916349" y="1156451"/>
                  <a:pt x="913589" y="1153783"/>
                  <a:pt x="910970" y="1150974"/>
                </a:cubicBezTo>
                <a:cubicBezTo>
                  <a:pt x="904628" y="1123397"/>
                  <a:pt x="880221" y="1104232"/>
                  <a:pt x="859676" y="1091133"/>
                </a:cubicBezTo>
                <a:cubicBezTo>
                  <a:pt x="853001" y="1087459"/>
                  <a:pt x="845076" y="1086807"/>
                  <a:pt x="837891" y="1089341"/>
                </a:cubicBezTo>
                <a:cubicBezTo>
                  <a:pt x="832185" y="1090273"/>
                  <a:pt x="826429" y="1090872"/>
                  <a:pt x="820654" y="1091133"/>
                </a:cubicBezTo>
                <a:lnTo>
                  <a:pt x="819690" y="1091133"/>
                </a:lnTo>
                <a:cubicBezTo>
                  <a:pt x="814312" y="1089202"/>
                  <a:pt x="808659" y="1087410"/>
                  <a:pt x="802730" y="1085617"/>
                </a:cubicBezTo>
                <a:cubicBezTo>
                  <a:pt x="796800" y="1083824"/>
                  <a:pt x="786321" y="1080516"/>
                  <a:pt x="777359" y="1077207"/>
                </a:cubicBezTo>
                <a:cubicBezTo>
                  <a:pt x="762647" y="1071022"/>
                  <a:pt x="748727" y="1063216"/>
                  <a:pt x="735845" y="1053964"/>
                </a:cubicBezTo>
                <a:lnTo>
                  <a:pt x="731913" y="1050408"/>
                </a:lnTo>
                <a:close/>
                <a:moveTo>
                  <a:pt x="1439484" y="1048440"/>
                </a:moveTo>
                <a:lnTo>
                  <a:pt x="1440747" y="1048870"/>
                </a:lnTo>
                <a:lnTo>
                  <a:pt x="1449280" y="1051772"/>
                </a:lnTo>
                <a:lnTo>
                  <a:pt x="1450259" y="1051512"/>
                </a:lnTo>
                <a:lnTo>
                  <a:pt x="1450599" y="1051422"/>
                </a:lnTo>
                <a:lnTo>
                  <a:pt x="1459089" y="1049173"/>
                </a:lnTo>
                <a:lnTo>
                  <a:pt x="1450724" y="1048860"/>
                </a:lnTo>
                <a:lnTo>
                  <a:pt x="1442651" y="1048559"/>
                </a:lnTo>
                <a:lnTo>
                  <a:pt x="1439557" y="1048443"/>
                </a:lnTo>
                <a:close/>
                <a:moveTo>
                  <a:pt x="1230829" y="1048252"/>
                </a:moveTo>
                <a:lnTo>
                  <a:pt x="1239895" y="1064652"/>
                </a:lnTo>
                <a:lnTo>
                  <a:pt x="1239898" y="1064656"/>
                </a:lnTo>
                <a:lnTo>
                  <a:pt x="1245849" y="1071022"/>
                </a:lnTo>
                <a:lnTo>
                  <a:pt x="1249573" y="1072568"/>
                </a:lnTo>
                <a:lnTo>
                  <a:pt x="1252967" y="1073976"/>
                </a:lnTo>
                <a:lnTo>
                  <a:pt x="1251305" y="1071840"/>
                </a:lnTo>
                <a:lnTo>
                  <a:pt x="1240392" y="1062336"/>
                </a:lnTo>
                <a:lnTo>
                  <a:pt x="1230922" y="1048289"/>
                </a:lnTo>
                <a:close/>
                <a:moveTo>
                  <a:pt x="1364952" y="1047929"/>
                </a:moveTo>
                <a:lnTo>
                  <a:pt x="1376127" y="1051950"/>
                </a:lnTo>
                <a:lnTo>
                  <a:pt x="1394260" y="1056799"/>
                </a:lnTo>
                <a:cubicBezTo>
                  <a:pt x="1403099" y="1057795"/>
                  <a:pt x="1411979" y="1058255"/>
                  <a:pt x="1420873" y="1058179"/>
                </a:cubicBezTo>
                <a:cubicBezTo>
                  <a:pt x="1410035" y="1057718"/>
                  <a:pt x="1399266" y="1056148"/>
                  <a:pt x="1388745" y="1053490"/>
                </a:cubicBezTo>
                <a:lnTo>
                  <a:pt x="1382470" y="1051060"/>
                </a:lnTo>
                <a:close/>
                <a:moveTo>
                  <a:pt x="1631186" y="1047654"/>
                </a:moveTo>
                <a:lnTo>
                  <a:pt x="1608997" y="1055823"/>
                </a:lnTo>
                <a:lnTo>
                  <a:pt x="1607473" y="1061663"/>
                </a:lnTo>
                <a:lnTo>
                  <a:pt x="1614515" y="1059240"/>
                </a:lnTo>
                <a:lnTo>
                  <a:pt x="1630407" y="1050684"/>
                </a:lnTo>
                <a:close/>
                <a:moveTo>
                  <a:pt x="1796232" y="1047585"/>
                </a:moveTo>
                <a:lnTo>
                  <a:pt x="1796091" y="1047976"/>
                </a:lnTo>
                <a:lnTo>
                  <a:pt x="1793555" y="1055040"/>
                </a:lnTo>
                <a:lnTo>
                  <a:pt x="1802125" y="1068656"/>
                </a:lnTo>
                <a:lnTo>
                  <a:pt x="1804390" y="1072125"/>
                </a:lnTo>
                <a:lnTo>
                  <a:pt x="1809399" y="1075631"/>
                </a:lnTo>
                <a:lnTo>
                  <a:pt x="1809465" y="1075678"/>
                </a:lnTo>
                <a:lnTo>
                  <a:pt x="1809808" y="1074592"/>
                </a:lnTo>
                <a:lnTo>
                  <a:pt x="1804332" y="1063830"/>
                </a:lnTo>
                <a:close/>
                <a:moveTo>
                  <a:pt x="988490" y="1046879"/>
                </a:moveTo>
                <a:lnTo>
                  <a:pt x="988186" y="1049492"/>
                </a:lnTo>
                <a:lnTo>
                  <a:pt x="988186" y="1052249"/>
                </a:lnTo>
                <a:lnTo>
                  <a:pt x="991813" y="1081594"/>
                </a:lnTo>
                <a:lnTo>
                  <a:pt x="989892" y="1061525"/>
                </a:lnTo>
                <a:lnTo>
                  <a:pt x="989591" y="1058376"/>
                </a:lnTo>
                <a:close/>
                <a:moveTo>
                  <a:pt x="1822818" y="1046684"/>
                </a:moveTo>
                <a:lnTo>
                  <a:pt x="1821464" y="1050976"/>
                </a:lnTo>
                <a:lnTo>
                  <a:pt x="1821316" y="1051444"/>
                </a:lnTo>
                <a:lnTo>
                  <a:pt x="1819807" y="1056228"/>
                </a:lnTo>
                <a:lnTo>
                  <a:pt x="1827746" y="1074221"/>
                </a:lnTo>
                <a:lnTo>
                  <a:pt x="1830203" y="1079790"/>
                </a:lnTo>
                <a:lnTo>
                  <a:pt x="1831080" y="1088034"/>
                </a:lnTo>
                <a:lnTo>
                  <a:pt x="1831921" y="1088398"/>
                </a:lnTo>
                <a:lnTo>
                  <a:pt x="1832527" y="1086692"/>
                </a:lnTo>
                <a:lnTo>
                  <a:pt x="1833765" y="1083207"/>
                </a:lnTo>
                <a:lnTo>
                  <a:pt x="1834424" y="1081353"/>
                </a:lnTo>
                <a:lnTo>
                  <a:pt x="1834326" y="1080527"/>
                </a:lnTo>
                <a:lnTo>
                  <a:pt x="1833873" y="1076706"/>
                </a:lnTo>
                <a:cubicBezTo>
                  <a:pt x="1831633" y="1069484"/>
                  <a:pt x="1828048" y="1060315"/>
                  <a:pt x="1824049" y="1050181"/>
                </a:cubicBezTo>
                <a:close/>
                <a:moveTo>
                  <a:pt x="1851840" y="1046619"/>
                </a:moveTo>
                <a:lnTo>
                  <a:pt x="1846604" y="1061396"/>
                </a:lnTo>
                <a:lnTo>
                  <a:pt x="1847488" y="1064476"/>
                </a:lnTo>
                <a:lnTo>
                  <a:pt x="1848083" y="1066547"/>
                </a:lnTo>
                <a:lnTo>
                  <a:pt x="1850886" y="1076309"/>
                </a:lnTo>
                <a:cubicBezTo>
                  <a:pt x="1852799" y="1085410"/>
                  <a:pt x="1853006" y="1092098"/>
                  <a:pt x="1850524" y="1096234"/>
                </a:cubicBezTo>
                <a:lnTo>
                  <a:pt x="1850489" y="1096257"/>
                </a:lnTo>
                <a:lnTo>
                  <a:pt x="1852424" y="1097021"/>
                </a:lnTo>
                <a:lnTo>
                  <a:pt x="1852495" y="1097049"/>
                </a:lnTo>
                <a:lnTo>
                  <a:pt x="1853156" y="1097310"/>
                </a:lnTo>
                <a:lnTo>
                  <a:pt x="1856729" y="1094993"/>
                </a:lnTo>
                <a:lnTo>
                  <a:pt x="1857780" y="1073414"/>
                </a:lnTo>
                <a:close/>
                <a:moveTo>
                  <a:pt x="2258041" y="1046080"/>
                </a:moveTo>
                <a:lnTo>
                  <a:pt x="2238723" y="1067087"/>
                </a:lnTo>
                <a:lnTo>
                  <a:pt x="2231481" y="1074962"/>
                </a:lnTo>
                <a:lnTo>
                  <a:pt x="2230915" y="1075379"/>
                </a:lnTo>
                <a:lnTo>
                  <a:pt x="2224358" y="1080218"/>
                </a:lnTo>
                <a:lnTo>
                  <a:pt x="2221429" y="1088436"/>
                </a:lnTo>
                <a:lnTo>
                  <a:pt x="2222696" y="1087553"/>
                </a:lnTo>
                <a:lnTo>
                  <a:pt x="2252839" y="1059773"/>
                </a:lnTo>
                <a:close/>
                <a:moveTo>
                  <a:pt x="496631" y="1045782"/>
                </a:moveTo>
                <a:lnTo>
                  <a:pt x="471034" y="1066550"/>
                </a:lnTo>
                <a:lnTo>
                  <a:pt x="457563" y="1077479"/>
                </a:lnTo>
                <a:lnTo>
                  <a:pt x="495341" y="1047086"/>
                </a:lnTo>
                <a:lnTo>
                  <a:pt x="496154" y="1046264"/>
                </a:lnTo>
                <a:lnTo>
                  <a:pt x="496398" y="1046018"/>
                </a:lnTo>
                <a:close/>
                <a:moveTo>
                  <a:pt x="644142" y="1045697"/>
                </a:moveTo>
                <a:lnTo>
                  <a:pt x="643434" y="1046564"/>
                </a:lnTo>
                <a:lnTo>
                  <a:pt x="643441" y="1046588"/>
                </a:lnTo>
                <a:lnTo>
                  <a:pt x="643445" y="1046603"/>
                </a:lnTo>
                <a:lnTo>
                  <a:pt x="644163" y="1045768"/>
                </a:lnTo>
                <a:close/>
                <a:moveTo>
                  <a:pt x="689656" y="1044764"/>
                </a:moveTo>
                <a:lnTo>
                  <a:pt x="690858" y="1048013"/>
                </a:lnTo>
                <a:lnTo>
                  <a:pt x="692593" y="1052702"/>
                </a:lnTo>
                <a:lnTo>
                  <a:pt x="700034" y="1068459"/>
                </a:lnTo>
                <a:lnTo>
                  <a:pt x="702301" y="1073049"/>
                </a:lnTo>
                <a:lnTo>
                  <a:pt x="702491" y="1073434"/>
                </a:lnTo>
                <a:lnTo>
                  <a:pt x="702615" y="1073684"/>
                </a:lnTo>
                <a:lnTo>
                  <a:pt x="704710" y="1077595"/>
                </a:lnTo>
                <a:lnTo>
                  <a:pt x="710468" y="1088347"/>
                </a:lnTo>
                <a:lnTo>
                  <a:pt x="714259" y="1094761"/>
                </a:lnTo>
                <a:lnTo>
                  <a:pt x="717603" y="1100420"/>
                </a:lnTo>
                <a:lnTo>
                  <a:pt x="721043" y="1106241"/>
                </a:lnTo>
                <a:lnTo>
                  <a:pt x="724756" y="1112218"/>
                </a:lnTo>
                <a:lnTo>
                  <a:pt x="730759" y="1121383"/>
                </a:lnTo>
                <a:lnTo>
                  <a:pt x="731442" y="1122369"/>
                </a:lnTo>
                <a:lnTo>
                  <a:pt x="734462" y="1126731"/>
                </a:lnTo>
                <a:lnTo>
                  <a:pt x="735474" y="1128192"/>
                </a:lnTo>
                <a:lnTo>
                  <a:pt x="747220" y="1141366"/>
                </a:lnTo>
                <a:lnTo>
                  <a:pt x="750834" y="1145123"/>
                </a:lnTo>
                <a:lnTo>
                  <a:pt x="780945" y="1175106"/>
                </a:lnTo>
                <a:lnTo>
                  <a:pt x="832431" y="1202737"/>
                </a:lnTo>
                <a:lnTo>
                  <a:pt x="834132" y="1203336"/>
                </a:lnTo>
                <a:lnTo>
                  <a:pt x="840443" y="1205558"/>
                </a:lnTo>
                <a:lnTo>
                  <a:pt x="891850" y="1211149"/>
                </a:lnTo>
                <a:lnTo>
                  <a:pt x="895885" y="1211588"/>
                </a:lnTo>
                <a:lnTo>
                  <a:pt x="900587" y="1211613"/>
                </a:lnTo>
                <a:lnTo>
                  <a:pt x="900605" y="1211612"/>
                </a:lnTo>
                <a:lnTo>
                  <a:pt x="901207" y="1211585"/>
                </a:lnTo>
                <a:lnTo>
                  <a:pt x="906053" y="1211368"/>
                </a:lnTo>
                <a:lnTo>
                  <a:pt x="910695" y="1210818"/>
                </a:lnTo>
                <a:cubicBezTo>
                  <a:pt x="905179" y="1210818"/>
                  <a:pt x="899250" y="1210818"/>
                  <a:pt x="893046" y="1210818"/>
                </a:cubicBezTo>
                <a:cubicBezTo>
                  <a:pt x="843105" y="1208444"/>
                  <a:pt x="796317" y="1185722"/>
                  <a:pt x="763570" y="1147942"/>
                </a:cubicBezTo>
                <a:close/>
                <a:moveTo>
                  <a:pt x="1607544" y="1043572"/>
                </a:moveTo>
                <a:lnTo>
                  <a:pt x="1593049" y="1045333"/>
                </a:lnTo>
                <a:lnTo>
                  <a:pt x="1592893" y="1045724"/>
                </a:lnTo>
                <a:lnTo>
                  <a:pt x="1590192" y="1052491"/>
                </a:lnTo>
                <a:lnTo>
                  <a:pt x="1589250" y="1055454"/>
                </a:lnTo>
                <a:lnTo>
                  <a:pt x="1605377" y="1051888"/>
                </a:lnTo>
                <a:close/>
                <a:moveTo>
                  <a:pt x="1116387" y="1043418"/>
                </a:moveTo>
                <a:lnTo>
                  <a:pt x="1123038" y="1051559"/>
                </a:lnTo>
                <a:lnTo>
                  <a:pt x="1124168" y="1052591"/>
                </a:lnTo>
                <a:lnTo>
                  <a:pt x="1120694" y="1048388"/>
                </a:lnTo>
                <a:close/>
                <a:moveTo>
                  <a:pt x="702259" y="1042863"/>
                </a:moveTo>
                <a:lnTo>
                  <a:pt x="752125" y="1098440"/>
                </a:lnTo>
                <a:lnTo>
                  <a:pt x="760261" y="1105197"/>
                </a:lnTo>
                <a:cubicBezTo>
                  <a:pt x="768120" y="1111953"/>
                  <a:pt x="776256" y="1118985"/>
                  <a:pt x="785080" y="1125190"/>
                </a:cubicBezTo>
                <a:cubicBezTo>
                  <a:pt x="792751" y="1130331"/>
                  <a:pt x="800767" y="1134939"/>
                  <a:pt x="809072" y="1138978"/>
                </a:cubicBezTo>
                <a:cubicBezTo>
                  <a:pt x="814657" y="1141765"/>
                  <a:pt x="820088" y="1144850"/>
                  <a:pt x="825343" y="1148217"/>
                </a:cubicBezTo>
                <a:cubicBezTo>
                  <a:pt x="848508" y="1162832"/>
                  <a:pt x="872087" y="1175794"/>
                  <a:pt x="890425" y="1185859"/>
                </a:cubicBezTo>
                <a:cubicBezTo>
                  <a:pt x="893430" y="1187175"/>
                  <a:pt x="896577" y="1188145"/>
                  <a:pt x="899801" y="1188754"/>
                </a:cubicBezTo>
                <a:lnTo>
                  <a:pt x="903386" y="1189583"/>
                </a:lnTo>
                <a:lnTo>
                  <a:pt x="938056" y="1191705"/>
                </a:lnTo>
                <a:lnTo>
                  <a:pt x="906832" y="1185862"/>
                </a:lnTo>
                <a:cubicBezTo>
                  <a:pt x="902971" y="1184345"/>
                  <a:pt x="898559" y="1182690"/>
                  <a:pt x="894147" y="1180484"/>
                </a:cubicBezTo>
                <a:cubicBezTo>
                  <a:pt x="880308" y="1167174"/>
                  <a:pt x="864721" y="1155809"/>
                  <a:pt x="847817" y="1146702"/>
                </a:cubicBezTo>
                <a:lnTo>
                  <a:pt x="832650" y="1137326"/>
                </a:lnTo>
                <a:cubicBezTo>
                  <a:pt x="826599" y="1133662"/>
                  <a:pt x="820175" y="1130658"/>
                  <a:pt x="813484" y="1128364"/>
                </a:cubicBezTo>
                <a:cubicBezTo>
                  <a:pt x="806272" y="1125935"/>
                  <a:pt x="799264" y="1122938"/>
                  <a:pt x="792525" y="1119401"/>
                </a:cubicBezTo>
                <a:cubicBezTo>
                  <a:pt x="783355" y="1114562"/>
                  <a:pt x="774511" y="1109126"/>
                  <a:pt x="766051" y="1103130"/>
                </a:cubicBezTo>
                <a:lnTo>
                  <a:pt x="756123" y="1096237"/>
                </a:lnTo>
                <a:close/>
                <a:moveTo>
                  <a:pt x="1216411" y="1042524"/>
                </a:moveTo>
                <a:lnTo>
                  <a:pt x="1221210" y="1058059"/>
                </a:lnTo>
                <a:lnTo>
                  <a:pt x="1222009" y="1060382"/>
                </a:lnTo>
                <a:lnTo>
                  <a:pt x="1222117" y="1060629"/>
                </a:lnTo>
                <a:lnTo>
                  <a:pt x="1222407" y="1061292"/>
                </a:lnTo>
                <a:lnTo>
                  <a:pt x="1222714" y="1061419"/>
                </a:lnTo>
                <a:lnTo>
                  <a:pt x="1231889" y="1065228"/>
                </a:lnTo>
                <a:lnTo>
                  <a:pt x="1229735" y="1060999"/>
                </a:lnTo>
                <a:lnTo>
                  <a:pt x="1221318" y="1044474"/>
                </a:lnTo>
                <a:close/>
                <a:moveTo>
                  <a:pt x="1447241" y="1042316"/>
                </a:moveTo>
                <a:lnTo>
                  <a:pt x="1439747" y="1043204"/>
                </a:lnTo>
                <a:lnTo>
                  <a:pt x="1437860" y="1043427"/>
                </a:lnTo>
                <a:lnTo>
                  <a:pt x="1430613" y="1044286"/>
                </a:lnTo>
                <a:lnTo>
                  <a:pt x="1428582" y="1044733"/>
                </a:lnTo>
                <a:lnTo>
                  <a:pt x="1431796" y="1045826"/>
                </a:lnTo>
                <a:lnTo>
                  <a:pt x="1433291" y="1046334"/>
                </a:lnTo>
                <a:lnTo>
                  <a:pt x="1435623" y="1047127"/>
                </a:lnTo>
                <a:lnTo>
                  <a:pt x="1441543" y="1047023"/>
                </a:lnTo>
                <a:lnTo>
                  <a:pt x="1459076" y="1043962"/>
                </a:lnTo>
                <a:close/>
                <a:moveTo>
                  <a:pt x="647383" y="1041731"/>
                </a:moveTo>
                <a:lnTo>
                  <a:pt x="647253" y="1041890"/>
                </a:lnTo>
                <a:lnTo>
                  <a:pt x="647106" y="1042070"/>
                </a:lnTo>
                <a:lnTo>
                  <a:pt x="647162" y="1042260"/>
                </a:lnTo>
                <a:lnTo>
                  <a:pt x="647177" y="1042314"/>
                </a:lnTo>
                <a:lnTo>
                  <a:pt x="647456" y="1041973"/>
                </a:lnTo>
                <a:close/>
                <a:moveTo>
                  <a:pt x="1651142" y="1040900"/>
                </a:moveTo>
                <a:lnTo>
                  <a:pt x="1650381" y="1041103"/>
                </a:lnTo>
                <a:lnTo>
                  <a:pt x="1648919" y="1041494"/>
                </a:lnTo>
                <a:cubicBezTo>
                  <a:pt x="1645661" y="1042425"/>
                  <a:pt x="1641559" y="1043700"/>
                  <a:pt x="1638181" y="1045079"/>
                </a:cubicBezTo>
                <a:lnTo>
                  <a:pt x="1636204" y="1045807"/>
                </a:lnTo>
                <a:lnTo>
                  <a:pt x="1635954" y="1046784"/>
                </a:lnTo>
                <a:lnTo>
                  <a:pt x="1635694" y="1047797"/>
                </a:lnTo>
                <a:lnTo>
                  <a:pt x="1635682" y="1047844"/>
                </a:lnTo>
                <a:lnTo>
                  <a:pt x="1642868" y="1043975"/>
                </a:lnTo>
                <a:close/>
                <a:moveTo>
                  <a:pt x="1476398" y="1040334"/>
                </a:moveTo>
                <a:lnTo>
                  <a:pt x="1474294" y="1040962"/>
                </a:lnTo>
                <a:lnTo>
                  <a:pt x="1474394" y="1040976"/>
                </a:lnTo>
                <a:lnTo>
                  <a:pt x="1474565" y="1041000"/>
                </a:lnTo>
                <a:lnTo>
                  <a:pt x="1475389" y="1041114"/>
                </a:lnTo>
                <a:lnTo>
                  <a:pt x="1476275" y="1040960"/>
                </a:lnTo>
                <a:close/>
                <a:moveTo>
                  <a:pt x="1633074" y="1040316"/>
                </a:moveTo>
                <a:lnTo>
                  <a:pt x="1630321" y="1040806"/>
                </a:lnTo>
                <a:lnTo>
                  <a:pt x="1612346" y="1042989"/>
                </a:lnTo>
                <a:lnTo>
                  <a:pt x="1610452" y="1050248"/>
                </a:lnTo>
                <a:lnTo>
                  <a:pt x="1616590" y="1048004"/>
                </a:lnTo>
                <a:lnTo>
                  <a:pt x="1620367" y="1046623"/>
                </a:lnTo>
                <a:lnTo>
                  <a:pt x="1632601" y="1042151"/>
                </a:lnTo>
                <a:lnTo>
                  <a:pt x="1632727" y="1041664"/>
                </a:lnTo>
                <a:close/>
                <a:moveTo>
                  <a:pt x="1489482" y="1040280"/>
                </a:moveTo>
                <a:lnTo>
                  <a:pt x="1486287" y="1041440"/>
                </a:lnTo>
                <a:lnTo>
                  <a:pt x="1483918" y="1042301"/>
                </a:lnTo>
                <a:lnTo>
                  <a:pt x="1484100" y="1042326"/>
                </a:lnTo>
                <a:lnTo>
                  <a:pt x="1484649" y="1042403"/>
                </a:lnTo>
                <a:lnTo>
                  <a:pt x="1489311" y="1041168"/>
                </a:lnTo>
                <a:close/>
                <a:moveTo>
                  <a:pt x="993056" y="1039884"/>
                </a:moveTo>
                <a:lnTo>
                  <a:pt x="992736" y="1042185"/>
                </a:lnTo>
                <a:lnTo>
                  <a:pt x="992736" y="1044115"/>
                </a:lnTo>
                <a:cubicBezTo>
                  <a:pt x="991289" y="1062143"/>
                  <a:pt x="992762" y="1077906"/>
                  <a:pt x="995794" y="1091414"/>
                </a:cubicBezTo>
                <a:lnTo>
                  <a:pt x="996985" y="1094657"/>
                </a:lnTo>
                <a:close/>
                <a:moveTo>
                  <a:pt x="1641881" y="1038748"/>
                </a:moveTo>
                <a:lnTo>
                  <a:pt x="1639051" y="1039252"/>
                </a:lnTo>
                <a:lnTo>
                  <a:pt x="1637828" y="1039469"/>
                </a:lnTo>
                <a:lnTo>
                  <a:pt x="1637728" y="1039859"/>
                </a:lnTo>
                <a:lnTo>
                  <a:pt x="1637727" y="1039863"/>
                </a:lnTo>
                <a:lnTo>
                  <a:pt x="1637610" y="1040318"/>
                </a:lnTo>
                <a:lnTo>
                  <a:pt x="1638795" y="1039883"/>
                </a:lnTo>
                <a:close/>
                <a:moveTo>
                  <a:pt x="1881121" y="1038693"/>
                </a:moveTo>
                <a:lnTo>
                  <a:pt x="1876701" y="1050704"/>
                </a:lnTo>
                <a:lnTo>
                  <a:pt x="1875977" y="1052939"/>
                </a:lnTo>
                <a:lnTo>
                  <a:pt x="1874017" y="1058991"/>
                </a:lnTo>
                <a:lnTo>
                  <a:pt x="1875980" y="1071535"/>
                </a:lnTo>
                <a:cubicBezTo>
                  <a:pt x="1876929" y="1083583"/>
                  <a:pt x="1876033" y="1092511"/>
                  <a:pt x="1872034" y="1098302"/>
                </a:cubicBezTo>
                <a:lnTo>
                  <a:pt x="1865831" y="1102024"/>
                </a:lnTo>
                <a:lnTo>
                  <a:pt x="1868943" y="1103152"/>
                </a:lnTo>
                <a:lnTo>
                  <a:pt x="1874181" y="1099438"/>
                </a:lnTo>
                <a:lnTo>
                  <a:pt x="1879881" y="1095396"/>
                </a:lnTo>
                <a:lnTo>
                  <a:pt x="1879881" y="1095396"/>
                </a:lnTo>
                <a:lnTo>
                  <a:pt x="1879881" y="1095395"/>
                </a:lnTo>
                <a:lnTo>
                  <a:pt x="1883605" y="1068582"/>
                </a:lnTo>
                <a:lnTo>
                  <a:pt x="1883468" y="1064982"/>
                </a:lnTo>
                <a:lnTo>
                  <a:pt x="1883238" y="1058977"/>
                </a:lnTo>
                <a:close/>
                <a:moveTo>
                  <a:pt x="1379824" y="1038396"/>
                </a:moveTo>
                <a:lnTo>
                  <a:pt x="1392055" y="1042735"/>
                </a:lnTo>
                <a:lnTo>
                  <a:pt x="1416063" y="1045570"/>
                </a:lnTo>
                <a:lnTo>
                  <a:pt x="1406790" y="1042431"/>
                </a:lnTo>
                <a:lnTo>
                  <a:pt x="1406347" y="1042281"/>
                </a:lnTo>
                <a:lnTo>
                  <a:pt x="1383194" y="1038889"/>
                </a:lnTo>
                <a:close/>
                <a:moveTo>
                  <a:pt x="1029209" y="1037830"/>
                </a:moveTo>
                <a:lnTo>
                  <a:pt x="1029016" y="1039553"/>
                </a:lnTo>
                <a:lnTo>
                  <a:pt x="1029411" y="1041762"/>
                </a:lnTo>
                <a:lnTo>
                  <a:pt x="1030683" y="1048871"/>
                </a:lnTo>
                <a:lnTo>
                  <a:pt x="1030217" y="1045377"/>
                </a:lnTo>
                <a:close/>
                <a:moveTo>
                  <a:pt x="1229400" y="1036946"/>
                </a:moveTo>
                <a:lnTo>
                  <a:pt x="1230736" y="1039244"/>
                </a:lnTo>
                <a:lnTo>
                  <a:pt x="1233801" y="1044519"/>
                </a:lnTo>
                <a:lnTo>
                  <a:pt x="1238612" y="1046431"/>
                </a:lnTo>
                <a:close/>
                <a:moveTo>
                  <a:pt x="1473261" y="1036652"/>
                </a:moveTo>
                <a:lnTo>
                  <a:pt x="1473042" y="1036701"/>
                </a:lnTo>
                <a:lnTo>
                  <a:pt x="1472965" y="1036730"/>
                </a:lnTo>
                <a:lnTo>
                  <a:pt x="1472835" y="1036779"/>
                </a:lnTo>
                <a:lnTo>
                  <a:pt x="1473075" y="1036708"/>
                </a:lnTo>
                <a:close/>
                <a:moveTo>
                  <a:pt x="1236634" y="1036261"/>
                </a:moveTo>
                <a:lnTo>
                  <a:pt x="1249386" y="1050713"/>
                </a:lnTo>
                <a:lnTo>
                  <a:pt x="1255153" y="1053006"/>
                </a:lnTo>
                <a:lnTo>
                  <a:pt x="1264003" y="1056523"/>
                </a:lnTo>
                <a:lnTo>
                  <a:pt x="1249027" y="1045436"/>
                </a:lnTo>
                <a:close/>
                <a:moveTo>
                  <a:pt x="1490270" y="1036195"/>
                </a:moveTo>
                <a:lnTo>
                  <a:pt x="1481385" y="1038846"/>
                </a:lnTo>
                <a:lnTo>
                  <a:pt x="1481142" y="1040110"/>
                </a:lnTo>
                <a:lnTo>
                  <a:pt x="1489807" y="1038598"/>
                </a:lnTo>
                <a:close/>
                <a:moveTo>
                  <a:pt x="2209615" y="1035585"/>
                </a:moveTo>
                <a:lnTo>
                  <a:pt x="2195366" y="1054770"/>
                </a:lnTo>
                <a:lnTo>
                  <a:pt x="2184440" y="1069482"/>
                </a:lnTo>
                <a:lnTo>
                  <a:pt x="2169318" y="1082444"/>
                </a:lnTo>
                <a:lnTo>
                  <a:pt x="2168788" y="1083873"/>
                </a:lnTo>
                <a:lnTo>
                  <a:pt x="2167400" y="1087616"/>
                </a:lnTo>
                <a:lnTo>
                  <a:pt x="2165720" y="1092146"/>
                </a:lnTo>
                <a:lnTo>
                  <a:pt x="2170143" y="1088606"/>
                </a:lnTo>
                <a:lnTo>
                  <a:pt x="2176639" y="1083406"/>
                </a:lnTo>
                <a:lnTo>
                  <a:pt x="2201966" y="1056239"/>
                </a:lnTo>
                <a:lnTo>
                  <a:pt x="2202527" y="1054701"/>
                </a:lnTo>
                <a:lnTo>
                  <a:pt x="2203757" y="1051330"/>
                </a:lnTo>
                <a:lnTo>
                  <a:pt x="2208589" y="1038087"/>
                </a:lnTo>
                <a:close/>
                <a:moveTo>
                  <a:pt x="1774377" y="1035567"/>
                </a:moveTo>
                <a:lnTo>
                  <a:pt x="1772523" y="1040877"/>
                </a:lnTo>
                <a:lnTo>
                  <a:pt x="1772681" y="1041100"/>
                </a:lnTo>
                <a:lnTo>
                  <a:pt x="1773692" y="1042527"/>
                </a:lnTo>
                <a:lnTo>
                  <a:pt x="1784128" y="1057254"/>
                </a:lnTo>
                <a:lnTo>
                  <a:pt x="1787726" y="1060122"/>
                </a:lnTo>
                <a:lnTo>
                  <a:pt x="1788424" y="1058177"/>
                </a:lnTo>
                <a:lnTo>
                  <a:pt x="1780546" y="1046164"/>
                </a:lnTo>
                <a:close/>
                <a:moveTo>
                  <a:pt x="2287900" y="1035529"/>
                </a:moveTo>
                <a:lnTo>
                  <a:pt x="2264770" y="1059278"/>
                </a:lnTo>
                <a:lnTo>
                  <a:pt x="2254530" y="1069793"/>
                </a:lnTo>
                <a:lnTo>
                  <a:pt x="2251803" y="1076975"/>
                </a:lnTo>
                <a:lnTo>
                  <a:pt x="2251766" y="1077081"/>
                </a:lnTo>
                <a:lnTo>
                  <a:pt x="2224052" y="1156866"/>
                </a:lnTo>
                <a:lnTo>
                  <a:pt x="2204984" y="1211760"/>
                </a:lnTo>
                <a:lnTo>
                  <a:pt x="2179165" y="1290539"/>
                </a:lnTo>
                <a:lnTo>
                  <a:pt x="2179160" y="1290554"/>
                </a:lnTo>
                <a:lnTo>
                  <a:pt x="2177428" y="1296125"/>
                </a:lnTo>
                <a:lnTo>
                  <a:pt x="2163337" y="1341459"/>
                </a:lnTo>
                <a:lnTo>
                  <a:pt x="2159534" y="1354062"/>
                </a:lnTo>
                <a:lnTo>
                  <a:pt x="2151395" y="1381610"/>
                </a:lnTo>
                <a:lnTo>
                  <a:pt x="2148809" y="1390608"/>
                </a:lnTo>
                <a:lnTo>
                  <a:pt x="2143392" y="1411029"/>
                </a:lnTo>
                <a:cubicBezTo>
                  <a:pt x="2135685" y="1443515"/>
                  <a:pt x="2125647" y="1475407"/>
                  <a:pt x="2113334" y="1506446"/>
                </a:cubicBezTo>
                <a:cubicBezTo>
                  <a:pt x="2110576" y="1513339"/>
                  <a:pt x="2107818" y="1520234"/>
                  <a:pt x="2104784" y="1528645"/>
                </a:cubicBezTo>
                <a:cubicBezTo>
                  <a:pt x="2094305" y="1556222"/>
                  <a:pt x="2081207" y="1590694"/>
                  <a:pt x="2064798" y="1626406"/>
                </a:cubicBezTo>
                <a:cubicBezTo>
                  <a:pt x="2036242" y="1688937"/>
                  <a:pt x="2000377" y="1747856"/>
                  <a:pt x="1957936" y="1801935"/>
                </a:cubicBezTo>
                <a:cubicBezTo>
                  <a:pt x="1951731" y="1809794"/>
                  <a:pt x="1945113" y="1817653"/>
                  <a:pt x="1938769" y="1825237"/>
                </a:cubicBezTo>
                <a:lnTo>
                  <a:pt x="1934496" y="1830339"/>
                </a:lnTo>
                <a:cubicBezTo>
                  <a:pt x="1912640" y="1856262"/>
                  <a:pt x="1891958" y="1877910"/>
                  <a:pt x="1871706" y="1895766"/>
                </a:cubicBezTo>
                <a:lnTo>
                  <a:pt x="1870562" y="1896577"/>
                </a:lnTo>
                <a:lnTo>
                  <a:pt x="1870460" y="1896650"/>
                </a:lnTo>
                <a:lnTo>
                  <a:pt x="1875533" y="1893680"/>
                </a:lnTo>
                <a:cubicBezTo>
                  <a:pt x="1898577" y="1876324"/>
                  <a:pt x="1921810" y="1854952"/>
                  <a:pt x="1946078" y="1828960"/>
                </a:cubicBezTo>
                <a:lnTo>
                  <a:pt x="1946769" y="1828960"/>
                </a:lnTo>
                <a:cubicBezTo>
                  <a:pt x="1954766" y="1820274"/>
                  <a:pt x="1963039" y="1811449"/>
                  <a:pt x="1970760" y="1802485"/>
                </a:cubicBezTo>
                <a:cubicBezTo>
                  <a:pt x="2014512" y="1750807"/>
                  <a:pt x="2051561" y="1693832"/>
                  <a:pt x="2081069" y="1632887"/>
                </a:cubicBezTo>
                <a:cubicBezTo>
                  <a:pt x="2100098" y="1593865"/>
                  <a:pt x="2114713" y="1556911"/>
                  <a:pt x="2126433" y="1527266"/>
                </a:cubicBezTo>
                <a:lnTo>
                  <a:pt x="2131122" y="1515683"/>
                </a:lnTo>
                <a:cubicBezTo>
                  <a:pt x="2143435" y="1485432"/>
                  <a:pt x="2153528" y="1454324"/>
                  <a:pt x="2161319" y="1422611"/>
                </a:cubicBezTo>
                <a:cubicBezTo>
                  <a:pt x="2161849" y="1420116"/>
                  <a:pt x="2163066" y="1415440"/>
                  <a:pt x="2164893" y="1408877"/>
                </a:cubicBezTo>
                <a:lnTo>
                  <a:pt x="2166333" y="1403887"/>
                </a:lnTo>
                <a:lnTo>
                  <a:pt x="2166920" y="1401695"/>
                </a:lnTo>
                <a:lnTo>
                  <a:pt x="2168249" y="1397204"/>
                </a:lnTo>
                <a:lnTo>
                  <a:pt x="2168821" y="1395269"/>
                </a:lnTo>
                <a:lnTo>
                  <a:pt x="2172126" y="1383820"/>
                </a:lnTo>
                <a:lnTo>
                  <a:pt x="2176601" y="1368964"/>
                </a:lnTo>
                <a:lnTo>
                  <a:pt x="2178751" y="1361698"/>
                </a:lnTo>
                <a:lnTo>
                  <a:pt x="2180351" y="1356517"/>
                </a:lnTo>
                <a:lnTo>
                  <a:pt x="2182553" y="1349207"/>
                </a:lnTo>
                <a:lnTo>
                  <a:pt x="2195672" y="1306928"/>
                </a:lnTo>
                <a:lnTo>
                  <a:pt x="2195710" y="1306805"/>
                </a:lnTo>
                <a:lnTo>
                  <a:pt x="2212543" y="1254188"/>
                </a:lnTo>
                <a:lnTo>
                  <a:pt x="2216697" y="1241205"/>
                </a:lnTo>
                <a:lnTo>
                  <a:pt x="2220860" y="1228916"/>
                </a:lnTo>
                <a:lnTo>
                  <a:pt x="2228358" y="1205697"/>
                </a:lnTo>
                <a:cubicBezTo>
                  <a:pt x="2240338" y="1169549"/>
                  <a:pt x="2253210" y="1131740"/>
                  <a:pt x="2266355" y="1094626"/>
                </a:cubicBezTo>
                <a:lnTo>
                  <a:pt x="2275570" y="1069349"/>
                </a:lnTo>
                <a:close/>
                <a:moveTo>
                  <a:pt x="1502581" y="1035522"/>
                </a:moveTo>
                <a:lnTo>
                  <a:pt x="1500053" y="1036440"/>
                </a:lnTo>
                <a:lnTo>
                  <a:pt x="1495425" y="1038121"/>
                </a:lnTo>
                <a:lnTo>
                  <a:pt x="1495201" y="1039295"/>
                </a:lnTo>
                <a:lnTo>
                  <a:pt x="1496413" y="1038676"/>
                </a:lnTo>
                <a:close/>
                <a:moveTo>
                  <a:pt x="1042701" y="1035322"/>
                </a:moveTo>
                <a:lnTo>
                  <a:pt x="1043343" y="1040805"/>
                </a:lnTo>
                <a:cubicBezTo>
                  <a:pt x="1044635" y="1059242"/>
                  <a:pt x="1049310" y="1077282"/>
                  <a:pt x="1057131" y="1094028"/>
                </a:cubicBezTo>
                <a:lnTo>
                  <a:pt x="1059673" y="1097851"/>
                </a:lnTo>
                <a:lnTo>
                  <a:pt x="1058232" y="1095546"/>
                </a:lnTo>
                <a:cubicBezTo>
                  <a:pt x="1050512" y="1079007"/>
                  <a:pt x="1045842" y="1061210"/>
                  <a:pt x="1044444" y="1043012"/>
                </a:cubicBezTo>
                <a:lnTo>
                  <a:pt x="1043461" y="1035829"/>
                </a:lnTo>
                <a:close/>
                <a:moveTo>
                  <a:pt x="1087408" y="1034444"/>
                </a:moveTo>
                <a:lnTo>
                  <a:pt x="1088037" y="1034731"/>
                </a:lnTo>
                <a:lnTo>
                  <a:pt x="1100754" y="1040538"/>
                </a:lnTo>
                <a:lnTo>
                  <a:pt x="1100426" y="1040253"/>
                </a:lnTo>
                <a:close/>
                <a:moveTo>
                  <a:pt x="1965552" y="1033842"/>
                </a:moveTo>
                <a:lnTo>
                  <a:pt x="1958493" y="1053716"/>
                </a:lnTo>
                <a:lnTo>
                  <a:pt x="1941562" y="1101382"/>
                </a:lnTo>
                <a:lnTo>
                  <a:pt x="1943678" y="1098973"/>
                </a:lnTo>
                <a:lnTo>
                  <a:pt x="1949065" y="1089270"/>
                </a:lnTo>
                <a:lnTo>
                  <a:pt x="1955188" y="1078241"/>
                </a:lnTo>
                <a:lnTo>
                  <a:pt x="1958825" y="1068236"/>
                </a:lnTo>
                <a:close/>
                <a:moveTo>
                  <a:pt x="1610257" y="1033158"/>
                </a:moveTo>
                <a:lnTo>
                  <a:pt x="1605244" y="1033258"/>
                </a:lnTo>
                <a:lnTo>
                  <a:pt x="1601520" y="1033333"/>
                </a:lnTo>
                <a:lnTo>
                  <a:pt x="1597810" y="1033407"/>
                </a:lnTo>
                <a:lnTo>
                  <a:pt x="1595369" y="1039521"/>
                </a:lnTo>
                <a:lnTo>
                  <a:pt x="1595183" y="1039987"/>
                </a:lnTo>
                <a:lnTo>
                  <a:pt x="1603428" y="1038987"/>
                </a:lnTo>
                <a:lnTo>
                  <a:pt x="1605349" y="1038754"/>
                </a:lnTo>
                <a:lnTo>
                  <a:pt x="1608912" y="1038322"/>
                </a:lnTo>
                <a:lnTo>
                  <a:pt x="1609127" y="1037495"/>
                </a:lnTo>
                <a:lnTo>
                  <a:pt x="1609417" y="1036382"/>
                </a:lnTo>
                <a:close/>
                <a:moveTo>
                  <a:pt x="1503966" y="1032107"/>
                </a:moveTo>
                <a:lnTo>
                  <a:pt x="1496127" y="1034447"/>
                </a:lnTo>
                <a:lnTo>
                  <a:pt x="1495861" y="1035840"/>
                </a:lnTo>
                <a:lnTo>
                  <a:pt x="1495748" y="1036429"/>
                </a:lnTo>
                <a:lnTo>
                  <a:pt x="1495634" y="1037026"/>
                </a:lnTo>
                <a:lnTo>
                  <a:pt x="1503731" y="1033342"/>
                </a:lnTo>
                <a:close/>
                <a:moveTo>
                  <a:pt x="1635232" y="1031922"/>
                </a:moveTo>
                <a:lnTo>
                  <a:pt x="1620807" y="1032946"/>
                </a:lnTo>
                <a:lnTo>
                  <a:pt x="1614935" y="1033064"/>
                </a:lnTo>
                <a:lnTo>
                  <a:pt x="1614567" y="1034475"/>
                </a:lnTo>
                <a:lnTo>
                  <a:pt x="1614351" y="1035304"/>
                </a:lnTo>
                <a:lnTo>
                  <a:pt x="1613716" y="1037739"/>
                </a:lnTo>
                <a:lnTo>
                  <a:pt x="1629356" y="1035842"/>
                </a:lnTo>
                <a:lnTo>
                  <a:pt x="1634489" y="1034812"/>
                </a:lnTo>
                <a:close/>
                <a:moveTo>
                  <a:pt x="1643886" y="1031308"/>
                </a:moveTo>
                <a:lnTo>
                  <a:pt x="1639845" y="1031595"/>
                </a:lnTo>
                <a:lnTo>
                  <a:pt x="1639683" y="1032229"/>
                </a:lnTo>
                <a:lnTo>
                  <a:pt x="1639570" y="1032671"/>
                </a:lnTo>
                <a:lnTo>
                  <a:pt x="1639267" y="1033854"/>
                </a:lnTo>
                <a:lnTo>
                  <a:pt x="1647436" y="1032215"/>
                </a:lnTo>
                <a:close/>
                <a:moveTo>
                  <a:pt x="1802406" y="1030392"/>
                </a:moveTo>
                <a:lnTo>
                  <a:pt x="1798318" y="1041775"/>
                </a:lnTo>
                <a:lnTo>
                  <a:pt x="1809021" y="1062038"/>
                </a:lnTo>
                <a:lnTo>
                  <a:pt x="1811995" y="1067668"/>
                </a:lnTo>
                <a:lnTo>
                  <a:pt x="1812570" y="1065848"/>
                </a:lnTo>
                <a:lnTo>
                  <a:pt x="1814554" y="1059568"/>
                </a:lnTo>
                <a:lnTo>
                  <a:pt x="1813571" y="1056936"/>
                </a:lnTo>
                <a:close/>
                <a:moveTo>
                  <a:pt x="1239611" y="1029750"/>
                </a:moveTo>
                <a:lnTo>
                  <a:pt x="1263442" y="1053956"/>
                </a:lnTo>
                <a:lnTo>
                  <a:pt x="1264033" y="1054276"/>
                </a:lnTo>
                <a:lnTo>
                  <a:pt x="1269577" y="1057276"/>
                </a:lnTo>
                <a:lnTo>
                  <a:pt x="1271292" y="1058204"/>
                </a:lnTo>
                <a:lnTo>
                  <a:pt x="1268922" y="1055697"/>
                </a:lnTo>
                <a:lnTo>
                  <a:pt x="1264617" y="1044617"/>
                </a:lnTo>
                <a:lnTo>
                  <a:pt x="1253862" y="1037750"/>
                </a:lnTo>
                <a:lnTo>
                  <a:pt x="1243847" y="1031355"/>
                </a:lnTo>
                <a:lnTo>
                  <a:pt x="1242818" y="1030965"/>
                </a:lnTo>
                <a:close/>
                <a:moveTo>
                  <a:pt x="1694246" y="1029227"/>
                </a:moveTo>
                <a:lnTo>
                  <a:pt x="1659690" y="1161869"/>
                </a:lnTo>
                <a:cubicBezTo>
                  <a:pt x="1651280" y="1201580"/>
                  <a:pt x="1643144" y="1244600"/>
                  <a:pt x="1635285" y="1291619"/>
                </a:cubicBezTo>
                <a:cubicBezTo>
                  <a:pt x="1628142" y="1348623"/>
                  <a:pt x="1624185" y="1405982"/>
                  <a:pt x="1623426" y="1463425"/>
                </a:cubicBezTo>
                <a:cubicBezTo>
                  <a:pt x="1619979" y="1571114"/>
                  <a:pt x="1620807" y="1661981"/>
                  <a:pt x="1625771" y="1741265"/>
                </a:cubicBezTo>
                <a:lnTo>
                  <a:pt x="1628051" y="1770190"/>
                </a:lnTo>
                <a:lnTo>
                  <a:pt x="1628226" y="1770545"/>
                </a:lnTo>
                <a:lnTo>
                  <a:pt x="1630227" y="1774589"/>
                </a:lnTo>
                <a:lnTo>
                  <a:pt x="1631924" y="1778018"/>
                </a:lnTo>
                <a:lnTo>
                  <a:pt x="1639188" y="1789997"/>
                </a:lnTo>
                <a:lnTo>
                  <a:pt x="1636661" y="1744298"/>
                </a:lnTo>
                <a:cubicBezTo>
                  <a:pt x="1633629" y="1667496"/>
                  <a:pt x="1634457" y="1580629"/>
                  <a:pt x="1639421" y="1470872"/>
                </a:cubicBezTo>
                <a:cubicBezTo>
                  <a:pt x="1640786" y="1414036"/>
                  <a:pt x="1645391" y="1357314"/>
                  <a:pt x="1653209" y="1300997"/>
                </a:cubicBezTo>
                <a:cubicBezTo>
                  <a:pt x="1659965" y="1262801"/>
                  <a:pt x="1668238" y="1218265"/>
                  <a:pt x="1677752" y="1172762"/>
                </a:cubicBezTo>
                <a:cubicBezTo>
                  <a:pt x="1682061" y="1152407"/>
                  <a:pt x="1687342" y="1129815"/>
                  <a:pt x="1693565" y="1105637"/>
                </a:cubicBezTo>
                <a:lnTo>
                  <a:pt x="1705991" y="1061271"/>
                </a:lnTo>
                <a:lnTo>
                  <a:pt x="1709850" y="1047490"/>
                </a:lnTo>
                <a:close/>
                <a:moveTo>
                  <a:pt x="1323672" y="1028288"/>
                </a:moveTo>
                <a:lnTo>
                  <a:pt x="1325717" y="1029438"/>
                </a:lnTo>
                <a:lnTo>
                  <a:pt x="1337816" y="1036241"/>
                </a:lnTo>
                <a:lnTo>
                  <a:pt x="1343086" y="1039204"/>
                </a:lnTo>
                <a:lnTo>
                  <a:pt x="1345665" y="1039654"/>
                </a:lnTo>
                <a:lnTo>
                  <a:pt x="1359049" y="1041989"/>
                </a:lnTo>
                <a:lnTo>
                  <a:pt x="1337445" y="1033622"/>
                </a:lnTo>
                <a:close/>
                <a:moveTo>
                  <a:pt x="695333" y="1027798"/>
                </a:moveTo>
                <a:lnTo>
                  <a:pt x="698900" y="1033498"/>
                </a:lnTo>
                <a:cubicBezTo>
                  <a:pt x="715590" y="1055842"/>
                  <a:pt x="735638" y="1075470"/>
                  <a:pt x="758330" y="1091685"/>
                </a:cubicBezTo>
                <a:lnTo>
                  <a:pt x="768257" y="1098580"/>
                </a:lnTo>
                <a:cubicBezTo>
                  <a:pt x="776282" y="1104665"/>
                  <a:pt x="784711" y="1110193"/>
                  <a:pt x="793491" y="1115127"/>
                </a:cubicBezTo>
                <a:cubicBezTo>
                  <a:pt x="800025" y="1118652"/>
                  <a:pt x="806852" y="1121605"/>
                  <a:pt x="813898" y="1123951"/>
                </a:cubicBezTo>
                <a:cubicBezTo>
                  <a:pt x="820890" y="1126205"/>
                  <a:pt x="827598" y="1129260"/>
                  <a:pt x="833891" y="1133051"/>
                </a:cubicBezTo>
                <a:lnTo>
                  <a:pt x="848920" y="1142290"/>
                </a:lnTo>
                <a:cubicBezTo>
                  <a:pt x="866161" y="1151605"/>
                  <a:pt x="882069" y="1163201"/>
                  <a:pt x="896215" y="1176760"/>
                </a:cubicBezTo>
                <a:cubicBezTo>
                  <a:pt x="900353" y="1178692"/>
                  <a:pt x="904489" y="1180209"/>
                  <a:pt x="908212" y="1181724"/>
                </a:cubicBezTo>
                <a:lnTo>
                  <a:pt x="941223" y="1187022"/>
                </a:lnTo>
                <a:lnTo>
                  <a:pt x="911247" y="1178140"/>
                </a:lnTo>
                <a:lnTo>
                  <a:pt x="910281" y="1178140"/>
                </a:lnTo>
                <a:cubicBezTo>
                  <a:pt x="906581" y="1176328"/>
                  <a:pt x="902990" y="1174302"/>
                  <a:pt x="899525" y="1172073"/>
                </a:cubicBezTo>
                <a:cubicBezTo>
                  <a:pt x="888771" y="1153320"/>
                  <a:pt x="865881" y="1138841"/>
                  <a:pt x="845751" y="1126156"/>
                </a:cubicBezTo>
                <a:lnTo>
                  <a:pt x="841476" y="1123400"/>
                </a:lnTo>
                <a:cubicBezTo>
                  <a:pt x="835599" y="1120086"/>
                  <a:pt x="829138" y="1117932"/>
                  <a:pt x="822448" y="1117056"/>
                </a:cubicBezTo>
                <a:cubicBezTo>
                  <a:pt x="815385" y="1115918"/>
                  <a:pt x="808456" y="1114071"/>
                  <a:pt x="801765" y="1111541"/>
                </a:cubicBezTo>
                <a:cubicBezTo>
                  <a:pt x="792244" y="1107635"/>
                  <a:pt x="783025" y="1103026"/>
                  <a:pt x="774188" y="1097752"/>
                </a:cubicBezTo>
                <a:lnTo>
                  <a:pt x="763294" y="1089341"/>
                </a:lnTo>
                <a:cubicBezTo>
                  <a:pt x="737955" y="1074021"/>
                  <a:pt x="715620" y="1054209"/>
                  <a:pt x="697386" y="1030878"/>
                </a:cubicBezTo>
                <a:close/>
                <a:moveTo>
                  <a:pt x="1321830" y="1027430"/>
                </a:moveTo>
                <a:lnTo>
                  <a:pt x="1321925" y="1027512"/>
                </a:lnTo>
                <a:lnTo>
                  <a:pt x="1322130" y="1027691"/>
                </a:lnTo>
                <a:lnTo>
                  <a:pt x="1323668" y="1028286"/>
                </a:lnTo>
                <a:lnTo>
                  <a:pt x="1322145" y="1027430"/>
                </a:lnTo>
                <a:close/>
                <a:moveTo>
                  <a:pt x="1002738" y="1027329"/>
                </a:moveTo>
                <a:lnTo>
                  <a:pt x="1002665" y="1027706"/>
                </a:lnTo>
                <a:lnTo>
                  <a:pt x="1002687" y="1029495"/>
                </a:lnTo>
                <a:lnTo>
                  <a:pt x="1002689" y="1029420"/>
                </a:lnTo>
                <a:lnTo>
                  <a:pt x="1002720" y="1028119"/>
                </a:lnTo>
                <a:close/>
                <a:moveTo>
                  <a:pt x="722988" y="1027309"/>
                </a:moveTo>
                <a:lnTo>
                  <a:pt x="737277" y="1039506"/>
                </a:lnTo>
                <a:lnTo>
                  <a:pt x="742412" y="1043889"/>
                </a:lnTo>
                <a:cubicBezTo>
                  <a:pt x="755914" y="1052782"/>
                  <a:pt x="770517" y="1060004"/>
                  <a:pt x="785907" y="1065350"/>
                </a:cubicBezTo>
                <a:cubicBezTo>
                  <a:pt x="796525" y="1068520"/>
                  <a:pt x="806453" y="1070726"/>
                  <a:pt x="815278" y="1072657"/>
                </a:cubicBezTo>
                <a:cubicBezTo>
                  <a:pt x="820379" y="1073760"/>
                  <a:pt x="825343" y="1074726"/>
                  <a:pt x="830031" y="1075966"/>
                </a:cubicBezTo>
                <a:cubicBezTo>
                  <a:pt x="836310" y="1074921"/>
                  <a:pt x="842490" y="1073352"/>
                  <a:pt x="848508" y="1071278"/>
                </a:cubicBezTo>
                <a:cubicBezTo>
                  <a:pt x="855468" y="1067476"/>
                  <a:pt x="863885" y="1067476"/>
                  <a:pt x="870845" y="1071278"/>
                </a:cubicBezTo>
                <a:cubicBezTo>
                  <a:pt x="900767" y="1090444"/>
                  <a:pt x="917588" y="1112643"/>
                  <a:pt x="920898" y="1140220"/>
                </a:cubicBezTo>
                <a:cubicBezTo>
                  <a:pt x="923052" y="1143052"/>
                  <a:pt x="925353" y="1145766"/>
                  <a:pt x="927793" y="1148356"/>
                </a:cubicBezTo>
                <a:lnTo>
                  <a:pt x="929171" y="1150011"/>
                </a:lnTo>
                <a:cubicBezTo>
                  <a:pt x="936357" y="1157836"/>
                  <a:pt x="944574" y="1164569"/>
                  <a:pt x="953556" y="1170046"/>
                </a:cubicBezTo>
                <a:lnTo>
                  <a:pt x="970659" y="1177427"/>
                </a:lnTo>
                <a:lnTo>
                  <a:pt x="952840" y="1167560"/>
                </a:lnTo>
                <a:cubicBezTo>
                  <a:pt x="944247" y="1161035"/>
                  <a:pt x="936590" y="1153278"/>
                  <a:pt x="930136" y="1144493"/>
                </a:cubicBezTo>
                <a:lnTo>
                  <a:pt x="929033" y="1142976"/>
                </a:lnTo>
                <a:cubicBezTo>
                  <a:pt x="926827" y="1139668"/>
                  <a:pt x="924344" y="1136359"/>
                  <a:pt x="922275" y="1132636"/>
                </a:cubicBezTo>
                <a:cubicBezTo>
                  <a:pt x="920278" y="1102919"/>
                  <a:pt x="903427" y="1076215"/>
                  <a:pt x="877463" y="1061625"/>
                </a:cubicBezTo>
                <a:cubicBezTo>
                  <a:pt x="872776" y="1058590"/>
                  <a:pt x="869466" y="1059970"/>
                  <a:pt x="861745" y="1063831"/>
                </a:cubicBezTo>
                <a:cubicBezTo>
                  <a:pt x="854818" y="1067576"/>
                  <a:pt x="847454" y="1070446"/>
                  <a:pt x="839821" y="1072379"/>
                </a:cubicBezTo>
                <a:lnTo>
                  <a:pt x="838855" y="1072379"/>
                </a:lnTo>
                <a:lnTo>
                  <a:pt x="826307" y="1070587"/>
                </a:lnTo>
                <a:cubicBezTo>
                  <a:pt x="814684" y="1069281"/>
                  <a:pt x="803134" y="1067395"/>
                  <a:pt x="791699" y="1064934"/>
                </a:cubicBezTo>
                <a:cubicBezTo>
                  <a:pt x="775030" y="1060191"/>
                  <a:pt x="759140" y="1053275"/>
                  <a:pt x="744418" y="1044419"/>
                </a:cubicBezTo>
                <a:lnTo>
                  <a:pt x="742000" y="1042488"/>
                </a:lnTo>
                <a:lnTo>
                  <a:pt x="736467" y="1038070"/>
                </a:lnTo>
                <a:close/>
                <a:moveTo>
                  <a:pt x="1912819" y="1027084"/>
                </a:moveTo>
                <a:lnTo>
                  <a:pt x="1904546" y="1049767"/>
                </a:lnTo>
                <a:lnTo>
                  <a:pt x="1904316" y="1057337"/>
                </a:lnTo>
                <a:lnTo>
                  <a:pt x="1904726" y="1065670"/>
                </a:lnTo>
                <a:lnTo>
                  <a:pt x="1903967" y="1068811"/>
                </a:lnTo>
                <a:lnTo>
                  <a:pt x="1903800" y="1074308"/>
                </a:lnTo>
                <a:lnTo>
                  <a:pt x="1903628" y="1079998"/>
                </a:lnTo>
                <a:lnTo>
                  <a:pt x="1898811" y="1093615"/>
                </a:lnTo>
                <a:lnTo>
                  <a:pt x="1896197" y="1101003"/>
                </a:lnTo>
                <a:lnTo>
                  <a:pt x="1896197" y="1101004"/>
                </a:lnTo>
                <a:lnTo>
                  <a:pt x="1886924" y="1106345"/>
                </a:lnTo>
                <a:lnTo>
                  <a:pt x="1885434" y="1107203"/>
                </a:lnTo>
                <a:lnTo>
                  <a:pt x="1885284" y="1107672"/>
                </a:lnTo>
                <a:lnTo>
                  <a:pt x="1885191" y="1107963"/>
                </a:lnTo>
                <a:lnTo>
                  <a:pt x="1884974" y="1108640"/>
                </a:lnTo>
                <a:lnTo>
                  <a:pt x="1884995" y="1108644"/>
                </a:lnTo>
                <a:cubicBezTo>
                  <a:pt x="1891269" y="1108959"/>
                  <a:pt x="1897378" y="1106606"/>
                  <a:pt x="1901818" y="1102163"/>
                </a:cubicBezTo>
                <a:cubicBezTo>
                  <a:pt x="1908712" y="1095269"/>
                  <a:pt x="1911814" y="1082928"/>
                  <a:pt x="1913003" y="1066192"/>
                </a:cubicBezTo>
                <a:lnTo>
                  <a:pt x="1912935" y="1051801"/>
                </a:lnTo>
                <a:lnTo>
                  <a:pt x="1912883" y="1040791"/>
                </a:lnTo>
                <a:close/>
                <a:moveTo>
                  <a:pt x="1346115" y="1026438"/>
                </a:moveTo>
                <a:lnTo>
                  <a:pt x="1362832" y="1032368"/>
                </a:lnTo>
                <a:lnTo>
                  <a:pt x="1373867" y="1036283"/>
                </a:lnTo>
                <a:lnTo>
                  <a:pt x="1357701" y="1028298"/>
                </a:lnTo>
                <a:close/>
                <a:moveTo>
                  <a:pt x="1401734" y="1025911"/>
                </a:moveTo>
                <a:lnTo>
                  <a:pt x="1402510" y="1026195"/>
                </a:lnTo>
                <a:lnTo>
                  <a:pt x="1402618" y="1026232"/>
                </a:lnTo>
                <a:lnTo>
                  <a:pt x="1407607" y="1027914"/>
                </a:lnTo>
                <a:lnTo>
                  <a:pt x="1410840" y="1027863"/>
                </a:lnTo>
                <a:lnTo>
                  <a:pt x="1419160" y="1027730"/>
                </a:lnTo>
                <a:lnTo>
                  <a:pt x="1419203" y="1027723"/>
                </a:lnTo>
                <a:lnTo>
                  <a:pt x="1407407" y="1026500"/>
                </a:lnTo>
                <a:close/>
                <a:moveTo>
                  <a:pt x="1641584" y="1025488"/>
                </a:moveTo>
                <a:lnTo>
                  <a:pt x="1641097" y="1027129"/>
                </a:lnTo>
                <a:lnTo>
                  <a:pt x="1644748" y="1026896"/>
                </a:lnTo>
                <a:lnTo>
                  <a:pt x="1644915" y="1026955"/>
                </a:lnTo>
                <a:lnTo>
                  <a:pt x="1645490" y="1027156"/>
                </a:lnTo>
                <a:lnTo>
                  <a:pt x="1647474" y="1027854"/>
                </a:lnTo>
                <a:lnTo>
                  <a:pt x="1642896" y="1026015"/>
                </a:lnTo>
                <a:close/>
                <a:moveTo>
                  <a:pt x="1118046" y="1025409"/>
                </a:moveTo>
                <a:lnTo>
                  <a:pt x="1117799" y="1026050"/>
                </a:lnTo>
                <a:lnTo>
                  <a:pt x="1120847" y="1030483"/>
                </a:lnTo>
                <a:lnTo>
                  <a:pt x="1119545" y="1028124"/>
                </a:lnTo>
                <a:close/>
                <a:moveTo>
                  <a:pt x="1226508" y="1024785"/>
                </a:moveTo>
                <a:lnTo>
                  <a:pt x="1235224" y="1034664"/>
                </a:lnTo>
                <a:lnTo>
                  <a:pt x="1230124" y="1026155"/>
                </a:lnTo>
                <a:lnTo>
                  <a:pt x="1229623" y="1025965"/>
                </a:lnTo>
                <a:close/>
                <a:moveTo>
                  <a:pt x="1695715" y="1023586"/>
                </a:moveTo>
                <a:lnTo>
                  <a:pt x="1695672" y="1023752"/>
                </a:lnTo>
                <a:lnTo>
                  <a:pt x="1695589" y="1024068"/>
                </a:lnTo>
                <a:lnTo>
                  <a:pt x="1695572" y="1024134"/>
                </a:lnTo>
                <a:lnTo>
                  <a:pt x="1700350" y="1029729"/>
                </a:lnTo>
                <a:close/>
                <a:moveTo>
                  <a:pt x="880104" y="1023300"/>
                </a:moveTo>
                <a:lnTo>
                  <a:pt x="826997" y="1031291"/>
                </a:lnTo>
                <a:lnTo>
                  <a:pt x="796388" y="1027585"/>
                </a:lnTo>
                <a:lnTo>
                  <a:pt x="819690" y="1033361"/>
                </a:lnTo>
                <a:cubicBezTo>
                  <a:pt x="838250" y="1034947"/>
                  <a:pt x="856942" y="1033126"/>
                  <a:pt x="874845" y="1027983"/>
                </a:cubicBezTo>
                <a:close/>
                <a:moveTo>
                  <a:pt x="1617484" y="1023297"/>
                </a:moveTo>
                <a:lnTo>
                  <a:pt x="1616103" y="1028590"/>
                </a:lnTo>
                <a:lnTo>
                  <a:pt x="1619153" y="1028533"/>
                </a:lnTo>
                <a:lnTo>
                  <a:pt x="1636427" y="1027428"/>
                </a:lnTo>
                <a:lnTo>
                  <a:pt x="1636895" y="1025854"/>
                </a:lnTo>
                <a:lnTo>
                  <a:pt x="1637223" y="1024753"/>
                </a:lnTo>
                <a:lnTo>
                  <a:pt x="1637369" y="1024263"/>
                </a:lnTo>
                <a:close/>
                <a:moveTo>
                  <a:pt x="1830528" y="1023139"/>
                </a:moveTo>
                <a:lnTo>
                  <a:pt x="1829389" y="1026281"/>
                </a:lnTo>
                <a:lnTo>
                  <a:pt x="1829280" y="1026582"/>
                </a:lnTo>
                <a:lnTo>
                  <a:pt x="1828340" y="1029175"/>
                </a:lnTo>
                <a:lnTo>
                  <a:pt x="1827723" y="1031132"/>
                </a:lnTo>
                <a:lnTo>
                  <a:pt x="1826943" y="1033606"/>
                </a:lnTo>
                <a:lnTo>
                  <a:pt x="1825227" y="1039046"/>
                </a:lnTo>
                <a:lnTo>
                  <a:pt x="1828600" y="1048664"/>
                </a:lnTo>
                <a:lnTo>
                  <a:pt x="1837423" y="1072911"/>
                </a:lnTo>
                <a:lnTo>
                  <a:pt x="1837930" y="1071484"/>
                </a:lnTo>
                <a:lnTo>
                  <a:pt x="1841508" y="1061413"/>
                </a:lnTo>
                <a:lnTo>
                  <a:pt x="1836184" y="1043147"/>
                </a:lnTo>
                <a:close/>
                <a:moveTo>
                  <a:pt x="1210377" y="1022994"/>
                </a:moveTo>
                <a:lnTo>
                  <a:pt x="1212768" y="1030733"/>
                </a:lnTo>
                <a:lnTo>
                  <a:pt x="1214679" y="1036919"/>
                </a:lnTo>
                <a:lnTo>
                  <a:pt x="1216387" y="1037598"/>
                </a:lnTo>
                <a:lnTo>
                  <a:pt x="1218179" y="1038310"/>
                </a:lnTo>
                <a:lnTo>
                  <a:pt x="1213750" y="1029615"/>
                </a:lnTo>
                <a:close/>
                <a:moveTo>
                  <a:pt x="1602105" y="1022489"/>
                </a:moveTo>
                <a:lnTo>
                  <a:pt x="1602106" y="1022584"/>
                </a:lnTo>
                <a:lnTo>
                  <a:pt x="1602106" y="1022644"/>
                </a:lnTo>
                <a:lnTo>
                  <a:pt x="1600809" y="1025893"/>
                </a:lnTo>
                <a:lnTo>
                  <a:pt x="1599609" y="1028899"/>
                </a:lnTo>
                <a:lnTo>
                  <a:pt x="1602402" y="1028847"/>
                </a:lnTo>
                <a:lnTo>
                  <a:pt x="1611425" y="1028678"/>
                </a:lnTo>
                <a:lnTo>
                  <a:pt x="1612391" y="1024970"/>
                </a:lnTo>
                <a:lnTo>
                  <a:pt x="1612785" y="1023457"/>
                </a:lnTo>
                <a:lnTo>
                  <a:pt x="1612885" y="1023074"/>
                </a:lnTo>
                <a:lnTo>
                  <a:pt x="1606051" y="1022742"/>
                </a:lnTo>
                <a:close/>
                <a:moveTo>
                  <a:pt x="1323259" y="1022279"/>
                </a:moveTo>
                <a:lnTo>
                  <a:pt x="1340206" y="1031816"/>
                </a:lnTo>
                <a:lnTo>
                  <a:pt x="1341782" y="1032703"/>
                </a:lnTo>
                <a:lnTo>
                  <a:pt x="1377800" y="1045261"/>
                </a:lnTo>
                <a:lnTo>
                  <a:pt x="1388608" y="1047147"/>
                </a:lnTo>
                <a:lnTo>
                  <a:pt x="1404337" y="1050013"/>
                </a:lnTo>
                <a:lnTo>
                  <a:pt x="1413057" y="1050537"/>
                </a:lnTo>
                <a:lnTo>
                  <a:pt x="1420363" y="1050975"/>
                </a:lnTo>
                <a:lnTo>
                  <a:pt x="1434550" y="1051827"/>
                </a:lnTo>
                <a:lnTo>
                  <a:pt x="1422690" y="1047813"/>
                </a:lnTo>
                <a:lnTo>
                  <a:pt x="1390124" y="1046596"/>
                </a:lnTo>
                <a:cubicBezTo>
                  <a:pt x="1371239" y="1042202"/>
                  <a:pt x="1352949" y="1035770"/>
                  <a:pt x="1335564" y="1027448"/>
                </a:cubicBezTo>
                <a:lnTo>
                  <a:pt x="1329687" y="1023801"/>
                </a:lnTo>
                <a:lnTo>
                  <a:pt x="1329652" y="1023795"/>
                </a:lnTo>
                <a:lnTo>
                  <a:pt x="1329593" y="1023785"/>
                </a:lnTo>
                <a:close/>
                <a:moveTo>
                  <a:pt x="1093292" y="1021760"/>
                </a:moveTo>
                <a:lnTo>
                  <a:pt x="1095893" y="1022952"/>
                </a:lnTo>
                <a:lnTo>
                  <a:pt x="1110072" y="1029450"/>
                </a:lnTo>
                <a:lnTo>
                  <a:pt x="1109801" y="1029084"/>
                </a:lnTo>
                <a:close/>
                <a:moveTo>
                  <a:pt x="1642972" y="1020812"/>
                </a:moveTo>
                <a:lnTo>
                  <a:pt x="1642816" y="1021337"/>
                </a:lnTo>
                <a:lnTo>
                  <a:pt x="1653329" y="1026238"/>
                </a:lnTo>
                <a:lnTo>
                  <a:pt x="1653323" y="1026102"/>
                </a:lnTo>
                <a:lnTo>
                  <a:pt x="1644453" y="1021569"/>
                </a:lnTo>
                <a:close/>
                <a:moveTo>
                  <a:pt x="1464171" y="1020476"/>
                </a:moveTo>
                <a:lnTo>
                  <a:pt x="1464107" y="1020478"/>
                </a:lnTo>
                <a:lnTo>
                  <a:pt x="1464109" y="1020478"/>
                </a:lnTo>
                <a:lnTo>
                  <a:pt x="1464142" y="1020484"/>
                </a:lnTo>
                <a:lnTo>
                  <a:pt x="1464158" y="1020479"/>
                </a:lnTo>
                <a:lnTo>
                  <a:pt x="1464160" y="1020479"/>
                </a:lnTo>
                <a:close/>
                <a:moveTo>
                  <a:pt x="1397583" y="1020334"/>
                </a:moveTo>
                <a:lnTo>
                  <a:pt x="1399638" y="1021087"/>
                </a:lnTo>
                <a:lnTo>
                  <a:pt x="1431439" y="1024364"/>
                </a:lnTo>
                <a:lnTo>
                  <a:pt x="1428937" y="1023569"/>
                </a:lnTo>
                <a:lnTo>
                  <a:pt x="1423246" y="1021760"/>
                </a:lnTo>
                <a:lnTo>
                  <a:pt x="1421676" y="1021672"/>
                </a:lnTo>
                <a:lnTo>
                  <a:pt x="1420501" y="1021892"/>
                </a:lnTo>
                <a:lnTo>
                  <a:pt x="1419272" y="1022122"/>
                </a:lnTo>
                <a:lnTo>
                  <a:pt x="1404516" y="1020719"/>
                </a:lnTo>
                <a:close/>
                <a:moveTo>
                  <a:pt x="1751194" y="1019528"/>
                </a:moveTo>
                <a:lnTo>
                  <a:pt x="1750163" y="1022435"/>
                </a:lnTo>
                <a:lnTo>
                  <a:pt x="1750962" y="1023422"/>
                </a:lnTo>
                <a:lnTo>
                  <a:pt x="1752261" y="1025025"/>
                </a:lnTo>
                <a:lnTo>
                  <a:pt x="1764220" y="1038065"/>
                </a:lnTo>
                <a:lnTo>
                  <a:pt x="1756610" y="1027235"/>
                </a:lnTo>
                <a:close/>
                <a:moveTo>
                  <a:pt x="1008032" y="1017213"/>
                </a:moveTo>
                <a:lnTo>
                  <a:pt x="1007490" y="1019708"/>
                </a:lnTo>
                <a:lnTo>
                  <a:pt x="1007368" y="1032550"/>
                </a:lnTo>
                <a:close/>
                <a:moveTo>
                  <a:pt x="1780910" y="1016856"/>
                </a:moveTo>
                <a:lnTo>
                  <a:pt x="1778368" y="1024138"/>
                </a:lnTo>
                <a:lnTo>
                  <a:pt x="1776887" y="1028378"/>
                </a:lnTo>
                <a:lnTo>
                  <a:pt x="1777769" y="1029898"/>
                </a:lnTo>
                <a:lnTo>
                  <a:pt x="1778184" y="1030614"/>
                </a:lnTo>
                <a:lnTo>
                  <a:pt x="1791006" y="1050988"/>
                </a:lnTo>
                <a:lnTo>
                  <a:pt x="1793872" y="1043004"/>
                </a:lnTo>
                <a:lnTo>
                  <a:pt x="1793904" y="1042916"/>
                </a:lnTo>
                <a:close/>
                <a:moveTo>
                  <a:pt x="1862525" y="1016465"/>
                </a:moveTo>
                <a:lnTo>
                  <a:pt x="1854782" y="1038316"/>
                </a:lnTo>
                <a:lnTo>
                  <a:pt x="1856378" y="1045635"/>
                </a:lnTo>
                <a:lnTo>
                  <a:pt x="1862657" y="1074431"/>
                </a:lnTo>
                <a:lnTo>
                  <a:pt x="1862318" y="1078235"/>
                </a:lnTo>
                <a:lnTo>
                  <a:pt x="1862139" y="1080244"/>
                </a:lnTo>
                <a:lnTo>
                  <a:pt x="1862121" y="1080445"/>
                </a:lnTo>
                <a:lnTo>
                  <a:pt x="1862110" y="1080566"/>
                </a:lnTo>
                <a:lnTo>
                  <a:pt x="1865227" y="1070934"/>
                </a:lnTo>
                <a:lnTo>
                  <a:pt x="1869275" y="1058422"/>
                </a:lnTo>
                <a:lnTo>
                  <a:pt x="1864312" y="1027291"/>
                </a:lnTo>
                <a:close/>
                <a:moveTo>
                  <a:pt x="1101191" y="1016316"/>
                </a:moveTo>
                <a:lnTo>
                  <a:pt x="1110104" y="1020408"/>
                </a:lnTo>
                <a:lnTo>
                  <a:pt x="1117044" y="1023595"/>
                </a:lnTo>
                <a:lnTo>
                  <a:pt x="1116541" y="1022684"/>
                </a:lnTo>
                <a:close/>
                <a:moveTo>
                  <a:pt x="702859" y="1016121"/>
                </a:moveTo>
                <a:lnTo>
                  <a:pt x="704279" y="1018053"/>
                </a:lnTo>
                <a:cubicBezTo>
                  <a:pt x="724835" y="1041620"/>
                  <a:pt x="750487" y="1060199"/>
                  <a:pt x="779289" y="1072380"/>
                </a:cubicBezTo>
                <a:cubicBezTo>
                  <a:pt x="788252" y="1075690"/>
                  <a:pt x="796386" y="1078171"/>
                  <a:pt x="804385" y="1080654"/>
                </a:cubicBezTo>
                <a:cubicBezTo>
                  <a:pt x="812381" y="1083135"/>
                  <a:pt x="815829" y="1084238"/>
                  <a:pt x="821206" y="1086169"/>
                </a:cubicBezTo>
                <a:cubicBezTo>
                  <a:pt x="826661" y="1085891"/>
                  <a:pt x="832093" y="1085293"/>
                  <a:pt x="837477" y="1084377"/>
                </a:cubicBezTo>
                <a:cubicBezTo>
                  <a:pt x="845666" y="1081958"/>
                  <a:pt x="854488" y="1083004"/>
                  <a:pt x="861883" y="1087272"/>
                </a:cubicBezTo>
                <a:cubicBezTo>
                  <a:pt x="883118" y="1101061"/>
                  <a:pt x="908212" y="1119951"/>
                  <a:pt x="915107" y="1149320"/>
                </a:cubicBezTo>
                <a:cubicBezTo>
                  <a:pt x="917588" y="1151940"/>
                  <a:pt x="920209" y="1154284"/>
                  <a:pt x="922690" y="1156490"/>
                </a:cubicBezTo>
                <a:lnTo>
                  <a:pt x="924207" y="1157869"/>
                </a:lnTo>
                <a:lnTo>
                  <a:pt x="950044" y="1175138"/>
                </a:lnTo>
                <a:lnTo>
                  <a:pt x="964880" y="1180355"/>
                </a:lnTo>
                <a:lnTo>
                  <a:pt x="948859" y="1172830"/>
                </a:lnTo>
                <a:cubicBezTo>
                  <a:pt x="940259" y="1167313"/>
                  <a:pt x="932381" y="1160670"/>
                  <a:pt x="925447" y="1153045"/>
                </a:cubicBezTo>
                <a:lnTo>
                  <a:pt x="924069" y="1151528"/>
                </a:lnTo>
                <a:cubicBezTo>
                  <a:pt x="921413" y="1148689"/>
                  <a:pt x="918926" y="1145697"/>
                  <a:pt x="916623" y="1142564"/>
                </a:cubicBezTo>
                <a:cubicBezTo>
                  <a:pt x="913176" y="1115540"/>
                  <a:pt x="897456" y="1094167"/>
                  <a:pt x="868639" y="1075552"/>
                </a:cubicBezTo>
                <a:cubicBezTo>
                  <a:pt x="862848" y="1071967"/>
                  <a:pt x="858436" y="1073346"/>
                  <a:pt x="850438" y="1075552"/>
                </a:cubicBezTo>
                <a:cubicBezTo>
                  <a:pt x="844003" y="1077679"/>
                  <a:pt x="837409" y="1079292"/>
                  <a:pt x="830721" y="1080379"/>
                </a:cubicBezTo>
                <a:lnTo>
                  <a:pt x="829756" y="1080379"/>
                </a:lnTo>
                <a:lnTo>
                  <a:pt x="814726" y="1076930"/>
                </a:lnTo>
                <a:cubicBezTo>
                  <a:pt x="805902" y="1075001"/>
                  <a:pt x="795835" y="1072932"/>
                  <a:pt x="784943" y="1069623"/>
                </a:cubicBezTo>
                <a:cubicBezTo>
                  <a:pt x="769113" y="1064212"/>
                  <a:pt x="754086" y="1056861"/>
                  <a:pt x="740189" y="1047782"/>
                </a:cubicBezTo>
                <a:lnTo>
                  <a:pt x="718852" y="1029685"/>
                </a:lnTo>
                <a:close/>
                <a:moveTo>
                  <a:pt x="1644460" y="1015800"/>
                </a:moveTo>
                <a:lnTo>
                  <a:pt x="1644312" y="1016298"/>
                </a:lnTo>
                <a:lnTo>
                  <a:pt x="1644285" y="1016388"/>
                </a:lnTo>
                <a:lnTo>
                  <a:pt x="1644229" y="1016577"/>
                </a:lnTo>
                <a:lnTo>
                  <a:pt x="1653105" y="1021401"/>
                </a:lnTo>
                <a:lnTo>
                  <a:pt x="1653088" y="1021035"/>
                </a:lnTo>
                <a:lnTo>
                  <a:pt x="1653083" y="1020930"/>
                </a:lnTo>
                <a:lnTo>
                  <a:pt x="1650043" y="1019122"/>
                </a:lnTo>
                <a:lnTo>
                  <a:pt x="1648593" y="1018259"/>
                </a:lnTo>
                <a:close/>
                <a:moveTo>
                  <a:pt x="1689592" y="1015471"/>
                </a:moveTo>
                <a:lnTo>
                  <a:pt x="1689918" y="1016075"/>
                </a:lnTo>
                <a:lnTo>
                  <a:pt x="1690634" y="1017399"/>
                </a:lnTo>
                <a:lnTo>
                  <a:pt x="1691948" y="1019828"/>
                </a:lnTo>
                <a:lnTo>
                  <a:pt x="1692188" y="1018912"/>
                </a:lnTo>
                <a:lnTo>
                  <a:pt x="1691527" y="1018036"/>
                </a:lnTo>
                <a:lnTo>
                  <a:pt x="1691253" y="1017673"/>
                </a:lnTo>
                <a:close/>
                <a:moveTo>
                  <a:pt x="1944685" y="1014769"/>
                </a:moveTo>
                <a:lnTo>
                  <a:pt x="1935546" y="1039968"/>
                </a:lnTo>
                <a:lnTo>
                  <a:pt x="1935520" y="1041023"/>
                </a:lnTo>
                <a:lnTo>
                  <a:pt x="1935494" y="1042102"/>
                </a:lnTo>
                <a:lnTo>
                  <a:pt x="1935476" y="1042245"/>
                </a:lnTo>
                <a:lnTo>
                  <a:pt x="1934988" y="1046097"/>
                </a:lnTo>
                <a:lnTo>
                  <a:pt x="1930550" y="1081102"/>
                </a:lnTo>
                <a:lnTo>
                  <a:pt x="1923650" y="1095216"/>
                </a:lnTo>
                <a:lnTo>
                  <a:pt x="1919079" y="1104564"/>
                </a:lnTo>
                <a:lnTo>
                  <a:pt x="1918030" y="1106710"/>
                </a:lnTo>
                <a:lnTo>
                  <a:pt x="1911448" y="1109366"/>
                </a:lnTo>
                <a:lnTo>
                  <a:pt x="1911320" y="1109766"/>
                </a:lnTo>
                <a:lnTo>
                  <a:pt x="1911259" y="1109955"/>
                </a:lnTo>
                <a:lnTo>
                  <a:pt x="1911153" y="1110285"/>
                </a:lnTo>
                <a:lnTo>
                  <a:pt x="1916186" y="1108238"/>
                </a:lnTo>
                <a:lnTo>
                  <a:pt x="1924668" y="1104787"/>
                </a:lnTo>
                <a:lnTo>
                  <a:pt x="1936298" y="1086969"/>
                </a:lnTo>
                <a:lnTo>
                  <a:pt x="1941030" y="1077734"/>
                </a:lnTo>
                <a:lnTo>
                  <a:pt x="1948561" y="1033995"/>
                </a:lnTo>
                <a:lnTo>
                  <a:pt x="1949689" y="1015352"/>
                </a:lnTo>
                <a:lnTo>
                  <a:pt x="1947457" y="1015092"/>
                </a:lnTo>
                <a:close/>
                <a:moveTo>
                  <a:pt x="1472952" y="1014730"/>
                </a:moveTo>
                <a:lnTo>
                  <a:pt x="1472734" y="1015848"/>
                </a:lnTo>
                <a:lnTo>
                  <a:pt x="1474391" y="1015795"/>
                </a:lnTo>
                <a:lnTo>
                  <a:pt x="1475212" y="1015769"/>
                </a:lnTo>
                <a:lnTo>
                  <a:pt x="1475671" y="1015754"/>
                </a:lnTo>
                <a:lnTo>
                  <a:pt x="1477534" y="1014824"/>
                </a:lnTo>
                <a:lnTo>
                  <a:pt x="1477233" y="1014818"/>
                </a:lnTo>
                <a:lnTo>
                  <a:pt x="1476378" y="1014800"/>
                </a:lnTo>
                <a:close/>
                <a:moveTo>
                  <a:pt x="904489" y="1014469"/>
                </a:moveTo>
                <a:cubicBezTo>
                  <a:pt x="902146" y="1012952"/>
                  <a:pt x="900905" y="1014469"/>
                  <a:pt x="895113" y="1020122"/>
                </a:cubicBezTo>
                <a:lnTo>
                  <a:pt x="878299" y="1033490"/>
                </a:lnTo>
                <a:lnTo>
                  <a:pt x="882152" y="1030877"/>
                </a:lnTo>
                <a:cubicBezTo>
                  <a:pt x="888081" y="1025637"/>
                  <a:pt x="892631" y="1021501"/>
                  <a:pt x="899112" y="1025499"/>
                </a:cubicBezTo>
                <a:cubicBezTo>
                  <a:pt x="927869" y="1044411"/>
                  <a:pt x="943544" y="1077893"/>
                  <a:pt x="939651" y="1112091"/>
                </a:cubicBezTo>
                <a:cubicBezTo>
                  <a:pt x="941134" y="1116269"/>
                  <a:pt x="942838" y="1120364"/>
                  <a:pt x="944753" y="1124363"/>
                </a:cubicBezTo>
                <a:lnTo>
                  <a:pt x="944753" y="1125603"/>
                </a:lnTo>
                <a:cubicBezTo>
                  <a:pt x="949694" y="1136365"/>
                  <a:pt x="956396" y="1146123"/>
                  <a:pt x="964510" y="1154517"/>
                </a:cubicBezTo>
                <a:lnTo>
                  <a:pt x="981822" y="1167228"/>
                </a:lnTo>
                <a:lnTo>
                  <a:pt x="977010" y="1163161"/>
                </a:lnTo>
                <a:lnTo>
                  <a:pt x="963041" y="1151357"/>
                </a:lnTo>
                <a:lnTo>
                  <a:pt x="963041" y="1151356"/>
                </a:lnTo>
                <a:cubicBezTo>
                  <a:pt x="955058" y="1141763"/>
                  <a:pt x="948747" y="1130780"/>
                  <a:pt x="944477" y="1118848"/>
                </a:cubicBezTo>
                <a:cubicBezTo>
                  <a:pt x="942601" y="1113881"/>
                  <a:pt x="940991" y="1108818"/>
                  <a:pt x="939651" y="1103681"/>
                </a:cubicBezTo>
                <a:lnTo>
                  <a:pt x="939651" y="1102853"/>
                </a:lnTo>
                <a:cubicBezTo>
                  <a:pt x="946958" y="1044666"/>
                  <a:pt x="912073" y="1019019"/>
                  <a:pt x="904489" y="1014469"/>
                </a:cubicBezTo>
                <a:close/>
                <a:moveTo>
                  <a:pt x="1065255" y="1014365"/>
                </a:moveTo>
                <a:lnTo>
                  <a:pt x="1073190" y="1017997"/>
                </a:lnTo>
                <a:lnTo>
                  <a:pt x="1073944" y="1018342"/>
                </a:lnTo>
                <a:lnTo>
                  <a:pt x="1084259" y="1022794"/>
                </a:lnTo>
                <a:lnTo>
                  <a:pt x="1107206" y="1032698"/>
                </a:lnTo>
                <a:lnTo>
                  <a:pt x="1107182" y="1032670"/>
                </a:lnTo>
                <a:close/>
                <a:moveTo>
                  <a:pt x="1461280" y="1014262"/>
                </a:moveTo>
                <a:lnTo>
                  <a:pt x="1457253" y="1015015"/>
                </a:lnTo>
                <a:lnTo>
                  <a:pt x="1461037" y="1015583"/>
                </a:lnTo>
                <a:lnTo>
                  <a:pt x="1462291" y="1015771"/>
                </a:lnTo>
                <a:lnTo>
                  <a:pt x="1464537" y="1016108"/>
                </a:lnTo>
                <a:lnTo>
                  <a:pt x="1465079" y="1016091"/>
                </a:lnTo>
                <a:lnTo>
                  <a:pt x="1466405" y="1016048"/>
                </a:lnTo>
                <a:lnTo>
                  <a:pt x="1467952" y="1015999"/>
                </a:lnTo>
                <a:lnTo>
                  <a:pt x="1468201" y="1014745"/>
                </a:lnTo>
                <a:lnTo>
                  <a:pt x="1468223" y="1014632"/>
                </a:lnTo>
                <a:lnTo>
                  <a:pt x="1462800" y="1014521"/>
                </a:lnTo>
                <a:close/>
                <a:moveTo>
                  <a:pt x="1936181" y="1013777"/>
                </a:moveTo>
                <a:lnTo>
                  <a:pt x="1935906" y="1025133"/>
                </a:lnTo>
                <a:lnTo>
                  <a:pt x="1936238" y="1024218"/>
                </a:lnTo>
                <a:lnTo>
                  <a:pt x="1938676" y="1017494"/>
                </a:lnTo>
                <a:lnTo>
                  <a:pt x="1939868" y="1014207"/>
                </a:lnTo>
                <a:close/>
                <a:moveTo>
                  <a:pt x="1620113" y="1013220"/>
                </a:moveTo>
                <a:lnTo>
                  <a:pt x="1618680" y="1018712"/>
                </a:lnTo>
                <a:lnTo>
                  <a:pt x="1638746" y="1019635"/>
                </a:lnTo>
                <a:lnTo>
                  <a:pt x="1639000" y="1018782"/>
                </a:lnTo>
                <a:lnTo>
                  <a:pt x="1635521" y="1017004"/>
                </a:lnTo>
                <a:lnTo>
                  <a:pt x="1633286" y="1015861"/>
                </a:lnTo>
                <a:lnTo>
                  <a:pt x="1631167" y="1014778"/>
                </a:lnTo>
                <a:close/>
                <a:moveTo>
                  <a:pt x="2163972" y="1013150"/>
                </a:moveTo>
                <a:lnTo>
                  <a:pt x="2151141" y="1037448"/>
                </a:lnTo>
                <a:lnTo>
                  <a:pt x="2145007" y="1049063"/>
                </a:lnTo>
                <a:lnTo>
                  <a:pt x="2142626" y="1051926"/>
                </a:lnTo>
                <a:lnTo>
                  <a:pt x="2140743" y="1055393"/>
                </a:lnTo>
                <a:lnTo>
                  <a:pt x="2129700" y="1067473"/>
                </a:lnTo>
                <a:lnTo>
                  <a:pt x="2114544" y="1085701"/>
                </a:lnTo>
                <a:lnTo>
                  <a:pt x="2109853" y="1097696"/>
                </a:lnTo>
                <a:lnTo>
                  <a:pt x="2134315" y="1074639"/>
                </a:lnTo>
                <a:lnTo>
                  <a:pt x="2142246" y="1066470"/>
                </a:lnTo>
                <a:lnTo>
                  <a:pt x="2144421" y="1064230"/>
                </a:lnTo>
                <a:lnTo>
                  <a:pt x="2151079" y="1046837"/>
                </a:lnTo>
                <a:close/>
                <a:moveTo>
                  <a:pt x="1320181" y="1013116"/>
                </a:moveTo>
                <a:lnTo>
                  <a:pt x="1328384" y="1018565"/>
                </a:lnTo>
                <a:lnTo>
                  <a:pt x="1328683" y="1018637"/>
                </a:lnTo>
                <a:lnTo>
                  <a:pt x="1329069" y="1018730"/>
                </a:lnTo>
                <a:lnTo>
                  <a:pt x="1329108" y="1018739"/>
                </a:lnTo>
                <a:lnTo>
                  <a:pt x="1330174" y="1018905"/>
                </a:lnTo>
                <a:lnTo>
                  <a:pt x="1334974" y="1019653"/>
                </a:lnTo>
                <a:lnTo>
                  <a:pt x="1331848" y="1017903"/>
                </a:lnTo>
                <a:lnTo>
                  <a:pt x="1328053" y="1015780"/>
                </a:lnTo>
                <a:lnTo>
                  <a:pt x="1324143" y="1014456"/>
                </a:lnTo>
                <a:close/>
                <a:moveTo>
                  <a:pt x="1968302" y="1012896"/>
                </a:moveTo>
                <a:lnTo>
                  <a:pt x="1968198" y="1012917"/>
                </a:lnTo>
                <a:lnTo>
                  <a:pt x="1954875" y="1015655"/>
                </a:lnTo>
                <a:lnTo>
                  <a:pt x="1953572" y="1036462"/>
                </a:lnTo>
                <a:lnTo>
                  <a:pt x="1952939" y="1040257"/>
                </a:lnTo>
                <a:lnTo>
                  <a:pt x="1951765" y="1047286"/>
                </a:lnTo>
                <a:lnTo>
                  <a:pt x="1949748" y="1059368"/>
                </a:lnTo>
                <a:lnTo>
                  <a:pt x="1948218" y="1068529"/>
                </a:lnTo>
                <a:lnTo>
                  <a:pt x="1959721" y="1036112"/>
                </a:lnTo>
                <a:lnTo>
                  <a:pt x="1961603" y="1030808"/>
                </a:lnTo>
                <a:lnTo>
                  <a:pt x="1961694" y="1030550"/>
                </a:lnTo>
                <a:lnTo>
                  <a:pt x="1968019" y="1015904"/>
                </a:lnTo>
                <a:lnTo>
                  <a:pt x="1968148" y="1014536"/>
                </a:lnTo>
                <a:lnTo>
                  <a:pt x="1968302" y="1012900"/>
                </a:lnTo>
                <a:close/>
                <a:moveTo>
                  <a:pt x="504537" y="1011650"/>
                </a:moveTo>
                <a:lnTo>
                  <a:pt x="423319" y="1081132"/>
                </a:lnTo>
                <a:lnTo>
                  <a:pt x="479972" y="1033127"/>
                </a:lnTo>
                <a:lnTo>
                  <a:pt x="491769" y="1023130"/>
                </a:lnTo>
                <a:lnTo>
                  <a:pt x="500079" y="1016089"/>
                </a:lnTo>
                <a:close/>
                <a:moveTo>
                  <a:pt x="1603419" y="1010867"/>
                </a:moveTo>
                <a:lnTo>
                  <a:pt x="1602071" y="1015107"/>
                </a:lnTo>
                <a:lnTo>
                  <a:pt x="1602084" y="1017906"/>
                </a:lnTo>
                <a:lnTo>
                  <a:pt x="1604397" y="1018054"/>
                </a:lnTo>
                <a:lnTo>
                  <a:pt x="1614077" y="1018500"/>
                </a:lnTo>
                <a:lnTo>
                  <a:pt x="1615618" y="1012586"/>
                </a:lnTo>
                <a:lnTo>
                  <a:pt x="1603710" y="1010908"/>
                </a:lnTo>
                <a:close/>
                <a:moveTo>
                  <a:pt x="1918846" y="1010554"/>
                </a:moveTo>
                <a:lnTo>
                  <a:pt x="1918220" y="1012271"/>
                </a:lnTo>
                <a:lnTo>
                  <a:pt x="1918191" y="1067122"/>
                </a:lnTo>
                <a:lnTo>
                  <a:pt x="1917779" y="1069507"/>
                </a:lnTo>
                <a:lnTo>
                  <a:pt x="1915934" y="1080203"/>
                </a:lnTo>
                <a:lnTo>
                  <a:pt x="1931072" y="1038462"/>
                </a:lnTo>
                <a:lnTo>
                  <a:pt x="1931401" y="1024336"/>
                </a:lnTo>
                <a:lnTo>
                  <a:pt x="1931587" y="1016379"/>
                </a:lnTo>
                <a:lnTo>
                  <a:pt x="1931660" y="1013250"/>
                </a:lnTo>
                <a:lnTo>
                  <a:pt x="1923190" y="1012263"/>
                </a:lnTo>
                <a:close/>
                <a:moveTo>
                  <a:pt x="1214342" y="1010226"/>
                </a:moveTo>
                <a:lnTo>
                  <a:pt x="1214689" y="1011309"/>
                </a:lnTo>
                <a:lnTo>
                  <a:pt x="1214919" y="1012028"/>
                </a:lnTo>
                <a:lnTo>
                  <a:pt x="1216985" y="1015584"/>
                </a:lnTo>
                <a:close/>
                <a:moveTo>
                  <a:pt x="2245989" y="1010053"/>
                </a:moveTo>
                <a:lnTo>
                  <a:pt x="2240466" y="1020397"/>
                </a:lnTo>
                <a:lnTo>
                  <a:pt x="2203722" y="1065962"/>
                </a:lnTo>
                <a:lnTo>
                  <a:pt x="2198601" y="1079993"/>
                </a:lnTo>
                <a:lnTo>
                  <a:pt x="2200168" y="1078784"/>
                </a:lnTo>
                <a:lnTo>
                  <a:pt x="2229477" y="1049306"/>
                </a:lnTo>
                <a:lnTo>
                  <a:pt x="2231263" y="1047284"/>
                </a:lnTo>
                <a:lnTo>
                  <a:pt x="2239072" y="1027543"/>
                </a:lnTo>
                <a:close/>
                <a:moveTo>
                  <a:pt x="1809816" y="1009751"/>
                </a:moveTo>
                <a:lnTo>
                  <a:pt x="1805255" y="1022454"/>
                </a:lnTo>
                <a:lnTo>
                  <a:pt x="1810419" y="1034454"/>
                </a:lnTo>
                <a:lnTo>
                  <a:pt x="1817379" y="1050624"/>
                </a:lnTo>
                <a:lnTo>
                  <a:pt x="1820365" y="1041171"/>
                </a:lnTo>
                <a:lnTo>
                  <a:pt x="1820607" y="1040404"/>
                </a:lnTo>
                <a:close/>
                <a:moveTo>
                  <a:pt x="538970" y="1009516"/>
                </a:moveTo>
                <a:lnTo>
                  <a:pt x="498685" y="1050182"/>
                </a:lnTo>
                <a:lnTo>
                  <a:pt x="343696" y="1174532"/>
                </a:lnTo>
                <a:lnTo>
                  <a:pt x="340526" y="1177076"/>
                </a:lnTo>
                <a:lnTo>
                  <a:pt x="341390" y="1176530"/>
                </a:lnTo>
                <a:lnTo>
                  <a:pt x="343434" y="1175241"/>
                </a:lnTo>
                <a:lnTo>
                  <a:pt x="398352" y="1131789"/>
                </a:lnTo>
                <a:lnTo>
                  <a:pt x="494768" y="1055503"/>
                </a:lnTo>
                <a:lnTo>
                  <a:pt x="519435" y="1030561"/>
                </a:lnTo>
                <a:lnTo>
                  <a:pt x="528114" y="1021785"/>
                </a:lnTo>
                <a:lnTo>
                  <a:pt x="530781" y="1019089"/>
                </a:lnTo>
                <a:close/>
                <a:moveTo>
                  <a:pt x="1476881" y="1009248"/>
                </a:moveTo>
                <a:lnTo>
                  <a:pt x="1474558" y="1009821"/>
                </a:lnTo>
                <a:lnTo>
                  <a:pt x="1474212" y="1009988"/>
                </a:lnTo>
                <a:lnTo>
                  <a:pt x="1479558" y="1010107"/>
                </a:lnTo>
                <a:lnTo>
                  <a:pt x="1480570" y="1010129"/>
                </a:lnTo>
                <a:lnTo>
                  <a:pt x="1481735" y="1010155"/>
                </a:lnTo>
                <a:close/>
                <a:moveTo>
                  <a:pt x="1987153" y="1009022"/>
                </a:moveTo>
                <a:lnTo>
                  <a:pt x="1975044" y="1011510"/>
                </a:lnTo>
                <a:lnTo>
                  <a:pt x="1974544" y="1012672"/>
                </a:lnTo>
                <a:lnTo>
                  <a:pt x="1973806" y="1014385"/>
                </a:lnTo>
                <a:lnTo>
                  <a:pt x="1971786" y="1019073"/>
                </a:lnTo>
                <a:lnTo>
                  <a:pt x="1971784" y="1019094"/>
                </a:lnTo>
                <a:lnTo>
                  <a:pt x="1971084" y="1026422"/>
                </a:lnTo>
                <a:cubicBezTo>
                  <a:pt x="1966370" y="1063616"/>
                  <a:pt x="1959019" y="1092296"/>
                  <a:pt x="1942722" y="1107774"/>
                </a:cubicBezTo>
                <a:lnTo>
                  <a:pt x="1938917" y="1109290"/>
                </a:lnTo>
                <a:lnTo>
                  <a:pt x="1938769" y="1109349"/>
                </a:lnTo>
                <a:lnTo>
                  <a:pt x="1938199" y="1111146"/>
                </a:lnTo>
                <a:lnTo>
                  <a:pt x="1949283" y="1106540"/>
                </a:lnTo>
                <a:lnTo>
                  <a:pt x="1966100" y="1083168"/>
                </a:lnTo>
                <a:lnTo>
                  <a:pt x="1973055" y="1071201"/>
                </a:lnTo>
                <a:lnTo>
                  <a:pt x="1986303" y="1015888"/>
                </a:lnTo>
                <a:lnTo>
                  <a:pt x="1986593" y="1013544"/>
                </a:lnTo>
                <a:lnTo>
                  <a:pt x="1986764" y="1012162"/>
                </a:lnTo>
                <a:close/>
                <a:moveTo>
                  <a:pt x="2061884" y="1008786"/>
                </a:moveTo>
                <a:lnTo>
                  <a:pt x="2055447" y="1024327"/>
                </a:lnTo>
                <a:lnTo>
                  <a:pt x="2034463" y="1074989"/>
                </a:lnTo>
                <a:lnTo>
                  <a:pt x="2043153" y="1059910"/>
                </a:lnTo>
                <a:lnTo>
                  <a:pt x="2050202" y="1045866"/>
                </a:lnTo>
                <a:lnTo>
                  <a:pt x="2054729" y="1033424"/>
                </a:lnTo>
                <a:lnTo>
                  <a:pt x="2057627" y="1023445"/>
                </a:lnTo>
                <a:close/>
                <a:moveTo>
                  <a:pt x="1646556" y="1008737"/>
                </a:moveTo>
                <a:lnTo>
                  <a:pt x="1645845" y="1011132"/>
                </a:lnTo>
                <a:lnTo>
                  <a:pt x="1647222" y="1011986"/>
                </a:lnTo>
                <a:lnTo>
                  <a:pt x="1652829" y="1015462"/>
                </a:lnTo>
                <a:lnTo>
                  <a:pt x="1652796" y="1014744"/>
                </a:lnTo>
                <a:close/>
                <a:moveTo>
                  <a:pt x="993836" y="1007599"/>
                </a:moveTo>
                <a:lnTo>
                  <a:pt x="990806" y="1027016"/>
                </a:lnTo>
                <a:lnTo>
                  <a:pt x="990784" y="1027210"/>
                </a:lnTo>
                <a:lnTo>
                  <a:pt x="992736" y="1016261"/>
                </a:lnTo>
                <a:lnTo>
                  <a:pt x="994268" y="1007792"/>
                </a:lnTo>
                <a:lnTo>
                  <a:pt x="993977" y="1007662"/>
                </a:lnTo>
                <a:close/>
                <a:moveTo>
                  <a:pt x="706352" y="1007231"/>
                </a:moveTo>
                <a:lnTo>
                  <a:pt x="707174" y="1008262"/>
                </a:lnTo>
                <a:cubicBezTo>
                  <a:pt x="730551" y="1032684"/>
                  <a:pt x="760012" y="1050436"/>
                  <a:pt x="792525" y="1059693"/>
                </a:cubicBezTo>
                <a:cubicBezTo>
                  <a:pt x="804014" y="1061915"/>
                  <a:pt x="815613" y="1063527"/>
                  <a:pt x="827273" y="1064520"/>
                </a:cubicBezTo>
                <a:lnTo>
                  <a:pt x="839407" y="1066174"/>
                </a:lnTo>
                <a:cubicBezTo>
                  <a:pt x="846553" y="1064288"/>
                  <a:pt x="853450" y="1061556"/>
                  <a:pt x="859951" y="1058040"/>
                </a:cubicBezTo>
                <a:cubicBezTo>
                  <a:pt x="867535" y="1054317"/>
                  <a:pt x="873740" y="1051559"/>
                  <a:pt x="880221" y="1056109"/>
                </a:cubicBezTo>
                <a:cubicBezTo>
                  <a:pt x="907267" y="1071580"/>
                  <a:pt x="924726" y="1099609"/>
                  <a:pt x="926688" y="1130705"/>
                </a:cubicBezTo>
                <a:cubicBezTo>
                  <a:pt x="928619" y="1134014"/>
                  <a:pt x="930825" y="1137048"/>
                  <a:pt x="932894" y="1140081"/>
                </a:cubicBezTo>
                <a:lnTo>
                  <a:pt x="933997" y="1141598"/>
                </a:lnTo>
                <a:cubicBezTo>
                  <a:pt x="940544" y="1150463"/>
                  <a:pt x="948344" y="1158245"/>
                  <a:pt x="957105" y="1164728"/>
                </a:cubicBezTo>
                <a:lnTo>
                  <a:pt x="973632" y="1173509"/>
                </a:lnTo>
                <a:lnTo>
                  <a:pt x="981333" y="1177600"/>
                </a:lnTo>
                <a:lnTo>
                  <a:pt x="956346" y="1161182"/>
                </a:lnTo>
                <a:cubicBezTo>
                  <a:pt x="948041" y="1153645"/>
                  <a:pt x="940904" y="1144819"/>
                  <a:pt x="935238" y="1134982"/>
                </a:cubicBezTo>
                <a:lnTo>
                  <a:pt x="934411" y="1133603"/>
                </a:lnTo>
                <a:cubicBezTo>
                  <a:pt x="932342" y="1129879"/>
                  <a:pt x="930136" y="1126019"/>
                  <a:pt x="928344" y="1121883"/>
                </a:cubicBezTo>
                <a:cubicBezTo>
                  <a:pt x="929255" y="1090733"/>
                  <a:pt x="913489" y="1061461"/>
                  <a:pt x="886978" y="1045081"/>
                </a:cubicBezTo>
                <a:cubicBezTo>
                  <a:pt x="882980" y="1042598"/>
                  <a:pt x="880497" y="1044115"/>
                  <a:pt x="873190" y="1048803"/>
                </a:cubicBezTo>
                <a:cubicBezTo>
                  <a:pt x="865871" y="1054205"/>
                  <a:pt x="857783" y="1058481"/>
                  <a:pt x="849197" y="1061488"/>
                </a:cubicBezTo>
                <a:lnTo>
                  <a:pt x="839408" y="1061488"/>
                </a:lnTo>
                <a:cubicBezTo>
                  <a:pt x="826058" y="1061100"/>
                  <a:pt x="812749" y="1059857"/>
                  <a:pt x="799558" y="1057766"/>
                </a:cubicBezTo>
                <a:cubicBezTo>
                  <a:pt x="781757" y="1053927"/>
                  <a:pt x="764695" y="1047567"/>
                  <a:pt x="748859" y="1038953"/>
                </a:cubicBezTo>
                <a:lnTo>
                  <a:pt x="745593" y="1036515"/>
                </a:lnTo>
                <a:close/>
                <a:moveTo>
                  <a:pt x="1298574" y="1005802"/>
                </a:moveTo>
                <a:lnTo>
                  <a:pt x="1306968" y="1012604"/>
                </a:lnTo>
                <a:lnTo>
                  <a:pt x="1308417" y="1013778"/>
                </a:lnTo>
                <a:lnTo>
                  <a:pt x="1314925" y="1015339"/>
                </a:lnTo>
                <a:lnTo>
                  <a:pt x="1316762" y="1015779"/>
                </a:lnTo>
                <a:lnTo>
                  <a:pt x="1313906" y="1014006"/>
                </a:lnTo>
                <a:lnTo>
                  <a:pt x="1303219" y="1007374"/>
                </a:lnTo>
                <a:lnTo>
                  <a:pt x="1301927" y="1006937"/>
                </a:lnTo>
                <a:lnTo>
                  <a:pt x="1299256" y="1006033"/>
                </a:lnTo>
                <a:close/>
                <a:moveTo>
                  <a:pt x="1456014" y="1005350"/>
                </a:moveTo>
                <a:lnTo>
                  <a:pt x="1452564" y="1006380"/>
                </a:lnTo>
                <a:lnTo>
                  <a:pt x="1451448" y="1006713"/>
                </a:lnTo>
                <a:lnTo>
                  <a:pt x="1446281" y="1006821"/>
                </a:lnTo>
                <a:lnTo>
                  <a:pt x="1451802" y="1007751"/>
                </a:lnTo>
                <a:lnTo>
                  <a:pt x="1457675" y="1005660"/>
                </a:lnTo>
                <a:lnTo>
                  <a:pt x="1457391" y="1005607"/>
                </a:lnTo>
                <a:close/>
                <a:moveTo>
                  <a:pt x="988795" y="1005344"/>
                </a:moveTo>
                <a:lnTo>
                  <a:pt x="984739" y="1035841"/>
                </a:lnTo>
                <a:cubicBezTo>
                  <a:pt x="983481" y="1042662"/>
                  <a:pt x="982882" y="1049587"/>
                  <a:pt x="982947" y="1056524"/>
                </a:cubicBezTo>
                <a:lnTo>
                  <a:pt x="982947" y="1059971"/>
                </a:lnTo>
                <a:cubicBezTo>
                  <a:pt x="981822" y="1078097"/>
                  <a:pt x="984759" y="1096003"/>
                  <a:pt x="991283" y="1112489"/>
                </a:cubicBezTo>
                <a:lnTo>
                  <a:pt x="1010828" y="1141293"/>
                </a:lnTo>
                <a:lnTo>
                  <a:pt x="990668" y="1108401"/>
                </a:lnTo>
                <a:cubicBezTo>
                  <a:pt x="984413" y="1090552"/>
                  <a:pt x="981926" y="1071381"/>
                  <a:pt x="983636" y="1052112"/>
                </a:cubicBezTo>
                <a:lnTo>
                  <a:pt x="983636" y="1049215"/>
                </a:lnTo>
                <a:cubicBezTo>
                  <a:pt x="983776" y="1041376"/>
                  <a:pt x="984700" y="1033569"/>
                  <a:pt x="986394" y="1025913"/>
                </a:cubicBezTo>
                <a:lnTo>
                  <a:pt x="989639" y="1005721"/>
                </a:lnTo>
                <a:close/>
                <a:moveTo>
                  <a:pt x="1556279" y="1005268"/>
                </a:moveTo>
                <a:lnTo>
                  <a:pt x="1556254" y="1005359"/>
                </a:lnTo>
                <a:lnTo>
                  <a:pt x="1556613" y="1005583"/>
                </a:lnTo>
                <a:lnTo>
                  <a:pt x="1556505" y="1005481"/>
                </a:lnTo>
                <a:close/>
                <a:moveTo>
                  <a:pt x="1232562" y="1005162"/>
                </a:moveTo>
                <a:lnTo>
                  <a:pt x="1233983" y="1007270"/>
                </a:lnTo>
                <a:lnTo>
                  <a:pt x="1245311" y="1014113"/>
                </a:lnTo>
                <a:lnTo>
                  <a:pt x="1255051" y="1019997"/>
                </a:lnTo>
                <a:lnTo>
                  <a:pt x="1252270" y="1012839"/>
                </a:lnTo>
                <a:lnTo>
                  <a:pt x="1250730" y="1012059"/>
                </a:lnTo>
                <a:lnTo>
                  <a:pt x="1248274" y="1010815"/>
                </a:lnTo>
                <a:lnTo>
                  <a:pt x="1247746" y="1010625"/>
                </a:lnTo>
                <a:lnTo>
                  <a:pt x="1241366" y="1008330"/>
                </a:lnTo>
                <a:close/>
                <a:moveTo>
                  <a:pt x="1687472" y="1004531"/>
                </a:moveTo>
                <a:lnTo>
                  <a:pt x="1687599" y="1004885"/>
                </a:lnTo>
                <a:lnTo>
                  <a:pt x="1687599" y="1004886"/>
                </a:lnTo>
                <a:lnTo>
                  <a:pt x="1687599" y="1004886"/>
                </a:lnTo>
                <a:lnTo>
                  <a:pt x="1690168" y="1008294"/>
                </a:lnTo>
                <a:close/>
                <a:moveTo>
                  <a:pt x="1936417" y="1004015"/>
                </a:moveTo>
                <a:lnTo>
                  <a:pt x="1936416" y="1004065"/>
                </a:lnTo>
                <a:lnTo>
                  <a:pt x="1936415" y="1004123"/>
                </a:lnTo>
                <a:lnTo>
                  <a:pt x="1936411" y="1004293"/>
                </a:lnTo>
                <a:lnTo>
                  <a:pt x="1937439" y="1004272"/>
                </a:lnTo>
                <a:lnTo>
                  <a:pt x="1941960" y="1004178"/>
                </a:lnTo>
                <a:lnTo>
                  <a:pt x="1936427" y="1004015"/>
                </a:lnTo>
                <a:close/>
                <a:moveTo>
                  <a:pt x="1901618" y="1003778"/>
                </a:moveTo>
                <a:lnTo>
                  <a:pt x="1901955" y="1009366"/>
                </a:lnTo>
                <a:lnTo>
                  <a:pt x="1903807" y="1037459"/>
                </a:lnTo>
                <a:lnTo>
                  <a:pt x="1912752" y="1012984"/>
                </a:lnTo>
                <a:lnTo>
                  <a:pt x="1912729" y="1008148"/>
                </a:lnTo>
                <a:lnTo>
                  <a:pt x="1911306" y="1007589"/>
                </a:lnTo>
                <a:close/>
                <a:moveTo>
                  <a:pt x="2001404" y="1003622"/>
                </a:moveTo>
                <a:lnTo>
                  <a:pt x="1999878" y="1003998"/>
                </a:lnTo>
                <a:lnTo>
                  <a:pt x="1994200" y="1007574"/>
                </a:lnTo>
                <a:lnTo>
                  <a:pt x="1992130" y="1008000"/>
                </a:lnTo>
                <a:lnTo>
                  <a:pt x="1990886" y="1017997"/>
                </a:lnTo>
                <a:lnTo>
                  <a:pt x="1985598" y="1040842"/>
                </a:lnTo>
                <a:close/>
                <a:moveTo>
                  <a:pt x="1648116" y="1003481"/>
                </a:moveTo>
                <a:lnTo>
                  <a:pt x="1648033" y="1003760"/>
                </a:lnTo>
                <a:lnTo>
                  <a:pt x="1651454" y="1007188"/>
                </a:lnTo>
                <a:lnTo>
                  <a:pt x="1652118" y="1007853"/>
                </a:lnTo>
                <a:lnTo>
                  <a:pt x="1651969" y="1007299"/>
                </a:lnTo>
                <a:close/>
                <a:moveTo>
                  <a:pt x="1969192" y="1003425"/>
                </a:moveTo>
                <a:lnTo>
                  <a:pt x="1968335" y="1003634"/>
                </a:lnTo>
                <a:lnTo>
                  <a:pt x="1968395" y="1003632"/>
                </a:lnTo>
                <a:lnTo>
                  <a:pt x="1968492" y="1003630"/>
                </a:lnTo>
                <a:lnTo>
                  <a:pt x="1968805" y="1003624"/>
                </a:lnTo>
                <a:lnTo>
                  <a:pt x="1969045" y="1003564"/>
                </a:lnTo>
                <a:lnTo>
                  <a:pt x="1969182" y="1003530"/>
                </a:lnTo>
                <a:close/>
                <a:moveTo>
                  <a:pt x="1756913" y="1003393"/>
                </a:moveTo>
                <a:lnTo>
                  <a:pt x="1753261" y="1013695"/>
                </a:lnTo>
                <a:lnTo>
                  <a:pt x="1769742" y="1036953"/>
                </a:lnTo>
                <a:lnTo>
                  <a:pt x="1770831" y="1033849"/>
                </a:lnTo>
                <a:lnTo>
                  <a:pt x="1771788" y="1031118"/>
                </a:lnTo>
                <a:lnTo>
                  <a:pt x="1762591" y="1015321"/>
                </a:lnTo>
                <a:lnTo>
                  <a:pt x="1762089" y="1014264"/>
                </a:lnTo>
                <a:lnTo>
                  <a:pt x="1761363" y="1013009"/>
                </a:lnTo>
                <a:lnTo>
                  <a:pt x="1757521" y="1004706"/>
                </a:lnTo>
                <a:close/>
                <a:moveTo>
                  <a:pt x="983546" y="1002996"/>
                </a:moveTo>
                <a:lnTo>
                  <a:pt x="979224" y="1045356"/>
                </a:lnTo>
                <a:lnTo>
                  <a:pt x="979078" y="1055613"/>
                </a:lnTo>
                <a:lnTo>
                  <a:pt x="980878" y="1035427"/>
                </a:lnTo>
                <a:lnTo>
                  <a:pt x="985099" y="1003690"/>
                </a:lnTo>
                <a:lnTo>
                  <a:pt x="984577" y="1003457"/>
                </a:lnTo>
                <a:lnTo>
                  <a:pt x="984254" y="1003312"/>
                </a:lnTo>
                <a:close/>
                <a:moveTo>
                  <a:pt x="1622801" y="1002916"/>
                </a:moveTo>
                <a:lnTo>
                  <a:pt x="1621260" y="1008823"/>
                </a:lnTo>
                <a:lnTo>
                  <a:pt x="1626263" y="1009552"/>
                </a:lnTo>
                <a:lnTo>
                  <a:pt x="1633148" y="1010556"/>
                </a:lnTo>
                <a:lnTo>
                  <a:pt x="1638207" y="1013305"/>
                </a:lnTo>
                <a:lnTo>
                  <a:pt x="1640292" y="1014438"/>
                </a:lnTo>
                <a:lnTo>
                  <a:pt x="1640486" y="1013788"/>
                </a:lnTo>
                <a:lnTo>
                  <a:pt x="1640575" y="1013489"/>
                </a:lnTo>
                <a:lnTo>
                  <a:pt x="1637423" y="1011614"/>
                </a:lnTo>
                <a:close/>
                <a:moveTo>
                  <a:pt x="1551538" y="1002414"/>
                </a:moveTo>
                <a:lnTo>
                  <a:pt x="1552174" y="1002811"/>
                </a:lnTo>
                <a:lnTo>
                  <a:pt x="1552433" y="1002972"/>
                </a:lnTo>
                <a:lnTo>
                  <a:pt x="1552500" y="1002725"/>
                </a:lnTo>
                <a:lnTo>
                  <a:pt x="1552534" y="1002602"/>
                </a:lnTo>
                <a:lnTo>
                  <a:pt x="1552538" y="1002588"/>
                </a:lnTo>
                <a:lnTo>
                  <a:pt x="1552378" y="1002560"/>
                </a:lnTo>
                <a:lnTo>
                  <a:pt x="1551971" y="1002489"/>
                </a:lnTo>
                <a:close/>
                <a:moveTo>
                  <a:pt x="1973904" y="1002276"/>
                </a:moveTo>
                <a:lnTo>
                  <a:pt x="1973853" y="1002289"/>
                </a:lnTo>
                <a:lnTo>
                  <a:pt x="1973717" y="1002322"/>
                </a:lnTo>
                <a:lnTo>
                  <a:pt x="1973378" y="1002405"/>
                </a:lnTo>
                <a:lnTo>
                  <a:pt x="1973374" y="1002448"/>
                </a:lnTo>
                <a:lnTo>
                  <a:pt x="1973371" y="1002474"/>
                </a:lnTo>
                <a:lnTo>
                  <a:pt x="1973369" y="1002493"/>
                </a:lnTo>
                <a:lnTo>
                  <a:pt x="1973864" y="1002371"/>
                </a:lnTo>
                <a:lnTo>
                  <a:pt x="1973876" y="1002342"/>
                </a:lnTo>
                <a:lnTo>
                  <a:pt x="1973883" y="1002325"/>
                </a:lnTo>
                <a:close/>
                <a:moveTo>
                  <a:pt x="1303587" y="1002091"/>
                </a:moveTo>
                <a:lnTo>
                  <a:pt x="1303643" y="1002128"/>
                </a:lnTo>
                <a:lnTo>
                  <a:pt x="1303692" y="1002161"/>
                </a:lnTo>
                <a:lnTo>
                  <a:pt x="1304010" y="1002372"/>
                </a:lnTo>
                <a:lnTo>
                  <a:pt x="1304079" y="1002395"/>
                </a:lnTo>
                <a:lnTo>
                  <a:pt x="1304212" y="1002440"/>
                </a:lnTo>
                <a:lnTo>
                  <a:pt x="1303869" y="1002248"/>
                </a:lnTo>
                <a:close/>
                <a:moveTo>
                  <a:pt x="2007847" y="1001938"/>
                </a:moveTo>
                <a:lnTo>
                  <a:pt x="2004464" y="1009898"/>
                </a:lnTo>
                <a:lnTo>
                  <a:pt x="1987858" y="1048975"/>
                </a:lnTo>
                <a:lnTo>
                  <a:pt x="1974802" y="1085891"/>
                </a:lnTo>
                <a:lnTo>
                  <a:pt x="1974289" y="1087342"/>
                </a:lnTo>
                <a:lnTo>
                  <a:pt x="1968921" y="1102520"/>
                </a:lnTo>
                <a:lnTo>
                  <a:pt x="1969938" y="1101539"/>
                </a:lnTo>
                <a:lnTo>
                  <a:pt x="1987124" y="1073428"/>
                </a:lnTo>
                <a:lnTo>
                  <a:pt x="1993450" y="1060304"/>
                </a:lnTo>
                <a:lnTo>
                  <a:pt x="2007339" y="1005349"/>
                </a:lnTo>
                <a:lnTo>
                  <a:pt x="2007346" y="1005320"/>
                </a:lnTo>
                <a:lnTo>
                  <a:pt x="2007617" y="1003492"/>
                </a:lnTo>
                <a:close/>
                <a:moveTo>
                  <a:pt x="1894733" y="1001704"/>
                </a:moveTo>
                <a:lnTo>
                  <a:pt x="1885122" y="1027820"/>
                </a:lnTo>
                <a:lnTo>
                  <a:pt x="1888125" y="1053569"/>
                </a:lnTo>
                <a:lnTo>
                  <a:pt x="1888217" y="1057609"/>
                </a:lnTo>
                <a:lnTo>
                  <a:pt x="1888294" y="1060935"/>
                </a:lnTo>
                <a:lnTo>
                  <a:pt x="1889034" y="1068307"/>
                </a:lnTo>
                <a:lnTo>
                  <a:pt x="1888526" y="1071088"/>
                </a:lnTo>
                <a:lnTo>
                  <a:pt x="1888682" y="1077853"/>
                </a:lnTo>
                <a:lnTo>
                  <a:pt x="1888739" y="1080347"/>
                </a:lnTo>
                <a:lnTo>
                  <a:pt x="1892398" y="1068977"/>
                </a:lnTo>
                <a:lnTo>
                  <a:pt x="1893198" y="1066489"/>
                </a:lnTo>
                <a:lnTo>
                  <a:pt x="1897566" y="1054537"/>
                </a:lnTo>
                <a:lnTo>
                  <a:pt x="1897660" y="1049585"/>
                </a:lnTo>
                <a:lnTo>
                  <a:pt x="1897705" y="1047194"/>
                </a:lnTo>
                <a:lnTo>
                  <a:pt x="1895199" y="1009503"/>
                </a:lnTo>
                <a:close/>
                <a:moveTo>
                  <a:pt x="1312750" y="1001505"/>
                </a:moveTo>
                <a:lnTo>
                  <a:pt x="1318643" y="1004816"/>
                </a:lnTo>
                <a:lnTo>
                  <a:pt x="1315989" y="1001997"/>
                </a:lnTo>
                <a:lnTo>
                  <a:pt x="1315347" y="1001900"/>
                </a:lnTo>
                <a:lnTo>
                  <a:pt x="1314520" y="1001774"/>
                </a:lnTo>
                <a:close/>
                <a:moveTo>
                  <a:pt x="1215307" y="1001434"/>
                </a:moveTo>
                <a:lnTo>
                  <a:pt x="1222084" y="1018135"/>
                </a:lnTo>
                <a:lnTo>
                  <a:pt x="1226268" y="1019721"/>
                </a:lnTo>
                <a:lnTo>
                  <a:pt x="1215695" y="1002081"/>
                </a:lnTo>
                <a:close/>
                <a:moveTo>
                  <a:pt x="1058085" y="1001318"/>
                </a:moveTo>
                <a:lnTo>
                  <a:pt x="1058087" y="1001356"/>
                </a:lnTo>
                <a:lnTo>
                  <a:pt x="1058092" y="1001461"/>
                </a:lnTo>
                <a:lnTo>
                  <a:pt x="1058102" y="1001663"/>
                </a:lnTo>
                <a:lnTo>
                  <a:pt x="1068751" y="1006557"/>
                </a:lnTo>
                <a:lnTo>
                  <a:pt x="1074955" y="1009409"/>
                </a:lnTo>
                <a:lnTo>
                  <a:pt x="1085228" y="1014130"/>
                </a:lnTo>
                <a:close/>
                <a:moveTo>
                  <a:pt x="1221417" y="1001152"/>
                </a:moveTo>
                <a:lnTo>
                  <a:pt x="1235704" y="1018943"/>
                </a:lnTo>
                <a:lnTo>
                  <a:pt x="1235710" y="1018947"/>
                </a:lnTo>
                <a:lnTo>
                  <a:pt x="1250439" y="1028881"/>
                </a:lnTo>
                <a:lnTo>
                  <a:pt x="1259895" y="1032465"/>
                </a:lnTo>
                <a:lnTo>
                  <a:pt x="1258161" y="1028002"/>
                </a:lnTo>
                <a:lnTo>
                  <a:pt x="1257890" y="1027846"/>
                </a:lnTo>
                <a:lnTo>
                  <a:pt x="1255429" y="1026437"/>
                </a:lnTo>
                <a:lnTo>
                  <a:pt x="1234541" y="1014475"/>
                </a:lnTo>
                <a:lnTo>
                  <a:pt x="1225439" y="1002599"/>
                </a:lnTo>
                <a:lnTo>
                  <a:pt x="1223954" y="1002064"/>
                </a:lnTo>
                <a:close/>
                <a:moveTo>
                  <a:pt x="1470953" y="1000891"/>
                </a:moveTo>
                <a:lnTo>
                  <a:pt x="1470729" y="1000957"/>
                </a:lnTo>
                <a:lnTo>
                  <a:pt x="1470385" y="1001061"/>
                </a:lnTo>
                <a:lnTo>
                  <a:pt x="1470538" y="1001081"/>
                </a:lnTo>
                <a:lnTo>
                  <a:pt x="1470808" y="1000984"/>
                </a:lnTo>
                <a:lnTo>
                  <a:pt x="1470944" y="1000936"/>
                </a:lnTo>
                <a:close/>
                <a:moveTo>
                  <a:pt x="1922384" y="1000853"/>
                </a:moveTo>
                <a:lnTo>
                  <a:pt x="1922359" y="1000922"/>
                </a:lnTo>
                <a:lnTo>
                  <a:pt x="1922285" y="1001125"/>
                </a:lnTo>
                <a:lnTo>
                  <a:pt x="1921557" y="1003122"/>
                </a:lnTo>
                <a:lnTo>
                  <a:pt x="1923879" y="1003990"/>
                </a:lnTo>
                <a:lnTo>
                  <a:pt x="1931840" y="1004388"/>
                </a:lnTo>
                <a:lnTo>
                  <a:pt x="1931866" y="1004387"/>
                </a:lnTo>
                <a:lnTo>
                  <a:pt x="1931878" y="1003881"/>
                </a:lnTo>
                <a:lnTo>
                  <a:pt x="1930910" y="1003852"/>
                </a:lnTo>
                <a:close/>
                <a:moveTo>
                  <a:pt x="976598" y="999887"/>
                </a:moveTo>
                <a:lnTo>
                  <a:pt x="976935" y="1002128"/>
                </a:lnTo>
                <a:lnTo>
                  <a:pt x="976922" y="1002304"/>
                </a:lnTo>
                <a:lnTo>
                  <a:pt x="976606" y="1006691"/>
                </a:lnTo>
                <a:lnTo>
                  <a:pt x="976810" y="1009900"/>
                </a:lnTo>
                <a:lnTo>
                  <a:pt x="975234" y="1032783"/>
                </a:lnTo>
                <a:lnTo>
                  <a:pt x="973158" y="1054594"/>
                </a:lnTo>
                <a:cubicBezTo>
                  <a:pt x="972403" y="1060314"/>
                  <a:pt x="972403" y="1066108"/>
                  <a:pt x="973158" y="1071829"/>
                </a:cubicBezTo>
                <a:cubicBezTo>
                  <a:pt x="973158" y="1073207"/>
                  <a:pt x="973158" y="1074587"/>
                  <a:pt x="973158" y="1075965"/>
                </a:cubicBezTo>
                <a:lnTo>
                  <a:pt x="981068" y="1108168"/>
                </a:lnTo>
                <a:lnTo>
                  <a:pt x="973432" y="1068659"/>
                </a:lnTo>
                <a:lnTo>
                  <a:pt x="973432" y="1064936"/>
                </a:lnTo>
                <a:cubicBezTo>
                  <a:pt x="972944" y="1058257"/>
                  <a:pt x="973268" y="1051543"/>
                  <a:pt x="974397" y="1044942"/>
                </a:cubicBezTo>
                <a:lnTo>
                  <a:pt x="975234" y="1032783"/>
                </a:lnTo>
                <a:lnTo>
                  <a:pt x="977050" y="1013702"/>
                </a:lnTo>
                <a:lnTo>
                  <a:pt x="976810" y="1009900"/>
                </a:lnTo>
                <a:lnTo>
                  <a:pt x="977472" y="1000278"/>
                </a:lnTo>
                <a:close/>
                <a:moveTo>
                  <a:pt x="1496355" y="999742"/>
                </a:moveTo>
                <a:lnTo>
                  <a:pt x="1496300" y="999771"/>
                </a:lnTo>
                <a:lnTo>
                  <a:pt x="1497263" y="999926"/>
                </a:lnTo>
                <a:lnTo>
                  <a:pt x="1497265" y="999916"/>
                </a:lnTo>
                <a:close/>
                <a:moveTo>
                  <a:pt x="509506" y="999713"/>
                </a:moveTo>
                <a:lnTo>
                  <a:pt x="496414" y="1011901"/>
                </a:lnTo>
                <a:lnTo>
                  <a:pt x="495349" y="1012892"/>
                </a:lnTo>
                <a:lnTo>
                  <a:pt x="494599" y="1013590"/>
                </a:lnTo>
                <a:lnTo>
                  <a:pt x="496262" y="1012167"/>
                </a:lnTo>
                <a:lnTo>
                  <a:pt x="501186" y="1007951"/>
                </a:lnTo>
                <a:close/>
                <a:moveTo>
                  <a:pt x="1216905" y="999528"/>
                </a:moveTo>
                <a:lnTo>
                  <a:pt x="1220759" y="1008119"/>
                </a:lnTo>
                <a:lnTo>
                  <a:pt x="1222804" y="1012678"/>
                </a:lnTo>
                <a:lnTo>
                  <a:pt x="1229756" y="1019740"/>
                </a:lnTo>
                <a:lnTo>
                  <a:pt x="1231802" y="1021818"/>
                </a:lnTo>
                <a:lnTo>
                  <a:pt x="1233787" y="1022570"/>
                </a:lnTo>
                <a:lnTo>
                  <a:pt x="1233945" y="1022630"/>
                </a:lnTo>
                <a:lnTo>
                  <a:pt x="1233962" y="1022637"/>
                </a:lnTo>
                <a:lnTo>
                  <a:pt x="1233962" y="1022636"/>
                </a:lnTo>
                <a:lnTo>
                  <a:pt x="1218555" y="1000121"/>
                </a:lnTo>
                <a:close/>
                <a:moveTo>
                  <a:pt x="536768" y="999446"/>
                </a:moveTo>
                <a:lnTo>
                  <a:pt x="501442" y="1034707"/>
                </a:lnTo>
                <a:lnTo>
                  <a:pt x="353097" y="1156935"/>
                </a:lnTo>
                <a:lnTo>
                  <a:pt x="353814" y="1156351"/>
                </a:lnTo>
                <a:lnTo>
                  <a:pt x="361214" y="1150321"/>
                </a:lnTo>
                <a:lnTo>
                  <a:pt x="474705" y="1057841"/>
                </a:lnTo>
                <a:lnTo>
                  <a:pt x="496588" y="1040009"/>
                </a:lnTo>
                <a:lnTo>
                  <a:pt x="510452" y="1026013"/>
                </a:lnTo>
                <a:close/>
                <a:moveTo>
                  <a:pt x="1676014" y="999319"/>
                </a:moveTo>
                <a:lnTo>
                  <a:pt x="1664163" y="1044703"/>
                </a:lnTo>
                <a:lnTo>
                  <a:pt x="1661882" y="1053437"/>
                </a:lnTo>
                <a:lnTo>
                  <a:pt x="1661069" y="1061901"/>
                </a:lnTo>
                <a:lnTo>
                  <a:pt x="1660098" y="1063613"/>
                </a:lnTo>
                <a:lnTo>
                  <a:pt x="1659965" y="1064384"/>
                </a:lnTo>
                <a:lnTo>
                  <a:pt x="1657612" y="1069789"/>
                </a:lnTo>
                <a:lnTo>
                  <a:pt x="1636663" y="1150010"/>
                </a:lnTo>
                <a:cubicBezTo>
                  <a:pt x="1627700" y="1192479"/>
                  <a:pt x="1619151" y="1239085"/>
                  <a:pt x="1612532" y="1281277"/>
                </a:cubicBezTo>
                <a:cubicBezTo>
                  <a:pt x="1605956" y="1339145"/>
                  <a:pt x="1602550" y="1397323"/>
                  <a:pt x="1602330" y="1455565"/>
                </a:cubicBezTo>
                <a:cubicBezTo>
                  <a:pt x="1601364" y="1507962"/>
                  <a:pt x="1601536" y="1557980"/>
                  <a:pt x="1602812" y="1605257"/>
                </a:cubicBezTo>
                <a:lnTo>
                  <a:pt x="1609615" y="1732925"/>
                </a:lnTo>
                <a:lnTo>
                  <a:pt x="1622443" y="1758853"/>
                </a:lnTo>
                <a:lnTo>
                  <a:pt x="1621082" y="1741540"/>
                </a:lnTo>
                <a:cubicBezTo>
                  <a:pt x="1616118" y="1662118"/>
                  <a:pt x="1615292" y="1571114"/>
                  <a:pt x="1618601" y="1463149"/>
                </a:cubicBezTo>
                <a:cubicBezTo>
                  <a:pt x="1619400" y="1405513"/>
                  <a:pt x="1623441" y="1347970"/>
                  <a:pt x="1630735" y="1290792"/>
                </a:cubicBezTo>
                <a:cubicBezTo>
                  <a:pt x="1638457" y="1244463"/>
                  <a:pt x="1646730" y="1200753"/>
                  <a:pt x="1655003" y="1160903"/>
                </a:cubicBezTo>
                <a:lnTo>
                  <a:pt x="1690603" y="1024963"/>
                </a:lnTo>
                <a:lnTo>
                  <a:pt x="1688639" y="1022664"/>
                </a:lnTo>
                <a:lnTo>
                  <a:pt x="1688632" y="1022651"/>
                </a:lnTo>
                <a:lnTo>
                  <a:pt x="1688420" y="1022260"/>
                </a:lnTo>
                <a:close/>
                <a:moveTo>
                  <a:pt x="1603497" y="998566"/>
                </a:moveTo>
                <a:lnTo>
                  <a:pt x="1603903" y="1006293"/>
                </a:lnTo>
                <a:lnTo>
                  <a:pt x="1608559" y="1006972"/>
                </a:lnTo>
                <a:lnTo>
                  <a:pt x="1616769" y="1008168"/>
                </a:lnTo>
                <a:lnTo>
                  <a:pt x="1618427" y="1001805"/>
                </a:lnTo>
                <a:lnTo>
                  <a:pt x="1614890" y="1001038"/>
                </a:lnTo>
                <a:close/>
                <a:moveTo>
                  <a:pt x="1456318" y="998408"/>
                </a:moveTo>
                <a:lnTo>
                  <a:pt x="1453340" y="998752"/>
                </a:lnTo>
                <a:lnTo>
                  <a:pt x="1453919" y="998922"/>
                </a:lnTo>
                <a:lnTo>
                  <a:pt x="1457668" y="999409"/>
                </a:lnTo>
                <a:lnTo>
                  <a:pt x="1457821" y="998651"/>
                </a:lnTo>
                <a:close/>
                <a:moveTo>
                  <a:pt x="1340738" y="998359"/>
                </a:moveTo>
                <a:lnTo>
                  <a:pt x="1341134" y="998718"/>
                </a:lnTo>
                <a:lnTo>
                  <a:pt x="1342829" y="1000254"/>
                </a:lnTo>
                <a:lnTo>
                  <a:pt x="1348768" y="1002432"/>
                </a:lnTo>
                <a:lnTo>
                  <a:pt x="1354047" y="1003262"/>
                </a:lnTo>
                <a:lnTo>
                  <a:pt x="1354344" y="1003308"/>
                </a:lnTo>
                <a:lnTo>
                  <a:pt x="1355524" y="1003494"/>
                </a:lnTo>
                <a:lnTo>
                  <a:pt x="1354818" y="1003023"/>
                </a:lnTo>
                <a:lnTo>
                  <a:pt x="1352615" y="1002293"/>
                </a:lnTo>
                <a:lnTo>
                  <a:pt x="1348192" y="1000828"/>
                </a:lnTo>
                <a:close/>
                <a:moveTo>
                  <a:pt x="913436" y="998061"/>
                </a:moveTo>
                <a:lnTo>
                  <a:pt x="913080" y="998339"/>
                </a:lnTo>
                <a:lnTo>
                  <a:pt x="912812" y="998549"/>
                </a:lnTo>
                <a:lnTo>
                  <a:pt x="911479" y="1000326"/>
                </a:lnTo>
                <a:lnTo>
                  <a:pt x="905803" y="1008947"/>
                </a:lnTo>
                <a:lnTo>
                  <a:pt x="904037" y="1010175"/>
                </a:lnTo>
                <a:lnTo>
                  <a:pt x="907524" y="1010332"/>
                </a:lnTo>
                <a:cubicBezTo>
                  <a:pt x="913590" y="1014193"/>
                  <a:pt x="951370" y="1041632"/>
                  <a:pt x="944200" y="1103130"/>
                </a:cubicBezTo>
                <a:cubicBezTo>
                  <a:pt x="945482" y="1107800"/>
                  <a:pt x="947002" y="1112402"/>
                  <a:pt x="948752" y="1116918"/>
                </a:cubicBezTo>
                <a:cubicBezTo>
                  <a:pt x="953124" y="1128704"/>
                  <a:pt x="959560" y="1139496"/>
                  <a:pt x="967666" y="1148840"/>
                </a:cubicBezTo>
                <a:lnTo>
                  <a:pt x="982478" y="1160735"/>
                </a:lnTo>
                <a:lnTo>
                  <a:pt x="983957" y="1161922"/>
                </a:lnTo>
                <a:lnTo>
                  <a:pt x="980427" y="1158599"/>
                </a:lnTo>
                <a:lnTo>
                  <a:pt x="972967" y="1151574"/>
                </a:lnTo>
                <a:lnTo>
                  <a:pt x="967123" y="1146072"/>
                </a:lnTo>
                <a:cubicBezTo>
                  <a:pt x="959339" y="1135435"/>
                  <a:pt x="953497" y="1123377"/>
                  <a:pt x="949994" y="1110438"/>
                </a:cubicBezTo>
                <a:lnTo>
                  <a:pt x="948751" y="1106440"/>
                </a:lnTo>
                <a:cubicBezTo>
                  <a:pt x="947078" y="1102027"/>
                  <a:pt x="946146" y="1097367"/>
                  <a:pt x="945994" y="1092651"/>
                </a:cubicBezTo>
                <a:cubicBezTo>
                  <a:pt x="945994" y="1037497"/>
                  <a:pt x="929033" y="1007576"/>
                  <a:pt x="914004" y="998061"/>
                </a:cubicBezTo>
                <a:close/>
                <a:moveTo>
                  <a:pt x="1649969" y="997238"/>
                </a:moveTo>
                <a:lnTo>
                  <a:pt x="1649916" y="997416"/>
                </a:lnTo>
                <a:lnTo>
                  <a:pt x="1649713" y="998102"/>
                </a:lnTo>
                <a:lnTo>
                  <a:pt x="1649427" y="999065"/>
                </a:lnTo>
                <a:lnTo>
                  <a:pt x="1649429" y="999067"/>
                </a:lnTo>
                <a:lnTo>
                  <a:pt x="1651780" y="1001434"/>
                </a:lnTo>
                <a:lnTo>
                  <a:pt x="1650866" y="998198"/>
                </a:lnTo>
                <a:close/>
                <a:moveTo>
                  <a:pt x="710398" y="997088"/>
                </a:moveTo>
                <a:lnTo>
                  <a:pt x="710761" y="997508"/>
                </a:lnTo>
                <a:cubicBezTo>
                  <a:pt x="737249" y="1023125"/>
                  <a:pt x="770920" y="1040056"/>
                  <a:pt x="807281" y="1046044"/>
                </a:cubicBezTo>
                <a:cubicBezTo>
                  <a:pt x="822119" y="1047597"/>
                  <a:pt x="837058" y="1047968"/>
                  <a:pt x="851956" y="1047147"/>
                </a:cubicBezTo>
                <a:lnTo>
                  <a:pt x="858160" y="1047147"/>
                </a:lnTo>
                <a:lnTo>
                  <a:pt x="865682" y="1042046"/>
                </a:lnTo>
                <a:lnTo>
                  <a:pt x="863400" y="1042046"/>
                </a:lnTo>
                <a:cubicBezTo>
                  <a:pt x="846498" y="1044362"/>
                  <a:pt x="829410" y="1045009"/>
                  <a:pt x="812382" y="1043976"/>
                </a:cubicBezTo>
                <a:cubicBezTo>
                  <a:pt x="792986" y="1041588"/>
                  <a:pt x="774209" y="1036186"/>
                  <a:pt x="756691" y="1028067"/>
                </a:cubicBezTo>
                <a:lnTo>
                  <a:pt x="755829" y="1027491"/>
                </a:lnTo>
                <a:lnTo>
                  <a:pt x="710696" y="997288"/>
                </a:lnTo>
                <a:close/>
                <a:moveTo>
                  <a:pt x="903996" y="996841"/>
                </a:moveTo>
                <a:lnTo>
                  <a:pt x="896844" y="999754"/>
                </a:lnTo>
                <a:lnTo>
                  <a:pt x="902145" y="998473"/>
                </a:lnTo>
                <a:close/>
                <a:moveTo>
                  <a:pt x="1788078" y="996327"/>
                </a:moveTo>
                <a:lnTo>
                  <a:pt x="1786538" y="1000739"/>
                </a:lnTo>
                <a:lnTo>
                  <a:pt x="1784553" y="1006423"/>
                </a:lnTo>
                <a:lnTo>
                  <a:pt x="1782745" y="1011600"/>
                </a:lnTo>
                <a:lnTo>
                  <a:pt x="1786978" y="1020307"/>
                </a:lnTo>
                <a:lnTo>
                  <a:pt x="1795934" y="1037262"/>
                </a:lnTo>
                <a:lnTo>
                  <a:pt x="1796328" y="1036163"/>
                </a:lnTo>
                <a:lnTo>
                  <a:pt x="1797602" y="1032615"/>
                </a:lnTo>
                <a:lnTo>
                  <a:pt x="1800245" y="1025255"/>
                </a:lnTo>
                <a:lnTo>
                  <a:pt x="1791677" y="1004883"/>
                </a:lnTo>
                <a:close/>
                <a:moveTo>
                  <a:pt x="1226591" y="996306"/>
                </a:moveTo>
                <a:lnTo>
                  <a:pt x="1227336" y="997411"/>
                </a:lnTo>
                <a:lnTo>
                  <a:pt x="1228220" y="998722"/>
                </a:lnTo>
                <a:lnTo>
                  <a:pt x="1228602" y="998860"/>
                </a:lnTo>
                <a:lnTo>
                  <a:pt x="1228757" y="998916"/>
                </a:lnTo>
                <a:lnTo>
                  <a:pt x="1228917" y="998973"/>
                </a:lnTo>
                <a:close/>
                <a:moveTo>
                  <a:pt x="1392767" y="995944"/>
                </a:moveTo>
                <a:lnTo>
                  <a:pt x="1407360" y="1000266"/>
                </a:lnTo>
                <a:lnTo>
                  <a:pt x="1423172" y="1002929"/>
                </a:lnTo>
                <a:lnTo>
                  <a:pt x="1428268" y="1002789"/>
                </a:lnTo>
                <a:lnTo>
                  <a:pt x="1440511" y="1002454"/>
                </a:lnTo>
                <a:lnTo>
                  <a:pt x="1440037" y="1002365"/>
                </a:lnTo>
                <a:lnTo>
                  <a:pt x="1437936" y="1001973"/>
                </a:lnTo>
                <a:lnTo>
                  <a:pt x="1435268" y="1001629"/>
                </a:lnTo>
                <a:lnTo>
                  <a:pt x="1432020" y="1001211"/>
                </a:lnTo>
                <a:lnTo>
                  <a:pt x="1427209" y="1001766"/>
                </a:lnTo>
                <a:lnTo>
                  <a:pt x="1426596" y="1001622"/>
                </a:lnTo>
                <a:lnTo>
                  <a:pt x="1423742" y="1000951"/>
                </a:lnTo>
                <a:lnTo>
                  <a:pt x="1416195" y="999175"/>
                </a:lnTo>
                <a:lnTo>
                  <a:pt x="1408601" y="998197"/>
                </a:lnTo>
                <a:lnTo>
                  <a:pt x="1407162" y="997791"/>
                </a:lnTo>
                <a:lnTo>
                  <a:pt x="1404313" y="997426"/>
                </a:lnTo>
                <a:lnTo>
                  <a:pt x="1400692" y="996961"/>
                </a:lnTo>
                <a:close/>
                <a:moveTo>
                  <a:pt x="1840542" y="995509"/>
                </a:moveTo>
                <a:lnTo>
                  <a:pt x="1833433" y="1015124"/>
                </a:lnTo>
                <a:lnTo>
                  <a:pt x="1841009" y="1041907"/>
                </a:lnTo>
                <a:lnTo>
                  <a:pt x="1844329" y="1053472"/>
                </a:lnTo>
                <a:lnTo>
                  <a:pt x="1844334" y="1053458"/>
                </a:lnTo>
                <a:lnTo>
                  <a:pt x="1849890" y="1037819"/>
                </a:lnTo>
                <a:lnTo>
                  <a:pt x="1849420" y="1035702"/>
                </a:lnTo>
                <a:close/>
                <a:moveTo>
                  <a:pt x="966727" y="995471"/>
                </a:moveTo>
                <a:lnTo>
                  <a:pt x="967290" y="997029"/>
                </a:lnTo>
                <a:lnTo>
                  <a:pt x="968351" y="1009401"/>
                </a:lnTo>
                <a:lnTo>
                  <a:pt x="969465" y="1015982"/>
                </a:lnTo>
                <a:lnTo>
                  <a:pt x="969280" y="1020234"/>
                </a:lnTo>
                <a:lnTo>
                  <a:pt x="969835" y="1026709"/>
                </a:lnTo>
                <a:cubicBezTo>
                  <a:pt x="969935" y="1037862"/>
                  <a:pt x="969200" y="1050301"/>
                  <a:pt x="967364" y="1064106"/>
                </a:cubicBezTo>
                <a:cubicBezTo>
                  <a:pt x="966742" y="1069374"/>
                  <a:pt x="966742" y="1074696"/>
                  <a:pt x="967364" y="1079963"/>
                </a:cubicBezTo>
                <a:cubicBezTo>
                  <a:pt x="967364" y="1081342"/>
                  <a:pt x="967364" y="1082859"/>
                  <a:pt x="967364" y="1084238"/>
                </a:cubicBezTo>
                <a:cubicBezTo>
                  <a:pt x="969660" y="1115307"/>
                  <a:pt x="984986" y="1143957"/>
                  <a:pt x="1009558" y="1163109"/>
                </a:cubicBezTo>
                <a:lnTo>
                  <a:pt x="1009752" y="1163234"/>
                </a:lnTo>
                <a:lnTo>
                  <a:pt x="997681" y="1147458"/>
                </a:lnTo>
                <a:lnTo>
                  <a:pt x="983411" y="1128806"/>
                </a:lnTo>
                <a:lnTo>
                  <a:pt x="980135" y="1124524"/>
                </a:lnTo>
                <a:cubicBezTo>
                  <a:pt x="973087" y="1109747"/>
                  <a:pt x="969091" y="1093515"/>
                  <a:pt x="968607" y="1076793"/>
                </a:cubicBezTo>
                <a:cubicBezTo>
                  <a:pt x="968607" y="1075414"/>
                  <a:pt x="968607" y="1074035"/>
                  <a:pt x="968607" y="1072795"/>
                </a:cubicBezTo>
                <a:cubicBezTo>
                  <a:pt x="967853" y="1066658"/>
                  <a:pt x="967853" y="1060454"/>
                  <a:pt x="968607" y="1054317"/>
                </a:cubicBezTo>
                <a:lnTo>
                  <a:pt x="972060" y="1009109"/>
                </a:lnTo>
                <a:lnTo>
                  <a:pt x="971467" y="998014"/>
                </a:lnTo>
                <a:lnTo>
                  <a:pt x="971406" y="997565"/>
                </a:lnTo>
                <a:close/>
                <a:moveTo>
                  <a:pt x="1625119" y="994033"/>
                </a:moveTo>
                <a:lnTo>
                  <a:pt x="1624683" y="995706"/>
                </a:lnTo>
                <a:lnTo>
                  <a:pt x="1624182" y="997622"/>
                </a:lnTo>
                <a:lnTo>
                  <a:pt x="1624031" y="998202"/>
                </a:lnTo>
                <a:lnTo>
                  <a:pt x="1625511" y="998525"/>
                </a:lnTo>
                <a:lnTo>
                  <a:pt x="1641605" y="1008504"/>
                </a:lnTo>
                <a:lnTo>
                  <a:pt x="1641988" y="1008741"/>
                </a:lnTo>
                <a:lnTo>
                  <a:pt x="1643006" y="1005320"/>
                </a:lnTo>
                <a:lnTo>
                  <a:pt x="1638785" y="1001257"/>
                </a:lnTo>
                <a:lnTo>
                  <a:pt x="1637243" y="999773"/>
                </a:lnTo>
                <a:lnTo>
                  <a:pt x="1636840" y="999385"/>
                </a:lnTo>
                <a:close/>
                <a:moveTo>
                  <a:pt x="1902194" y="993749"/>
                </a:moveTo>
                <a:lnTo>
                  <a:pt x="1906454" y="995817"/>
                </a:lnTo>
                <a:lnTo>
                  <a:pt x="1912624" y="998811"/>
                </a:lnTo>
                <a:lnTo>
                  <a:pt x="1912614" y="998219"/>
                </a:lnTo>
                <a:lnTo>
                  <a:pt x="1912601" y="997411"/>
                </a:lnTo>
                <a:lnTo>
                  <a:pt x="1910523" y="996680"/>
                </a:lnTo>
                <a:lnTo>
                  <a:pt x="1902525" y="993866"/>
                </a:lnTo>
                <a:close/>
                <a:moveTo>
                  <a:pt x="1881277" y="993283"/>
                </a:moveTo>
                <a:lnTo>
                  <a:pt x="1882050" y="1000354"/>
                </a:lnTo>
                <a:lnTo>
                  <a:pt x="1882450" y="1004008"/>
                </a:lnTo>
                <a:lnTo>
                  <a:pt x="1883935" y="1017588"/>
                </a:lnTo>
                <a:lnTo>
                  <a:pt x="1890620" y="999453"/>
                </a:lnTo>
                <a:lnTo>
                  <a:pt x="1887294" y="998144"/>
                </a:lnTo>
                <a:lnTo>
                  <a:pt x="1886768" y="997719"/>
                </a:lnTo>
                <a:close/>
                <a:moveTo>
                  <a:pt x="862924" y="993228"/>
                </a:moveTo>
                <a:lnTo>
                  <a:pt x="859795" y="993451"/>
                </a:lnTo>
                <a:lnTo>
                  <a:pt x="857441" y="993619"/>
                </a:lnTo>
                <a:lnTo>
                  <a:pt x="860503" y="993786"/>
                </a:lnTo>
                <a:close/>
                <a:moveTo>
                  <a:pt x="1936679" y="993199"/>
                </a:moveTo>
                <a:lnTo>
                  <a:pt x="1936541" y="998904"/>
                </a:lnTo>
                <a:lnTo>
                  <a:pt x="1936536" y="999122"/>
                </a:lnTo>
                <a:lnTo>
                  <a:pt x="1946081" y="998762"/>
                </a:lnTo>
                <a:lnTo>
                  <a:pt x="1948250" y="993892"/>
                </a:lnTo>
                <a:close/>
                <a:moveTo>
                  <a:pt x="1455708" y="991988"/>
                </a:moveTo>
                <a:lnTo>
                  <a:pt x="1450475" y="992369"/>
                </a:lnTo>
                <a:lnTo>
                  <a:pt x="1455782" y="993226"/>
                </a:lnTo>
                <a:lnTo>
                  <a:pt x="1458260" y="993626"/>
                </a:lnTo>
                <a:lnTo>
                  <a:pt x="1458851" y="993555"/>
                </a:lnTo>
                <a:lnTo>
                  <a:pt x="1458915" y="993239"/>
                </a:lnTo>
                <a:lnTo>
                  <a:pt x="1458954" y="993047"/>
                </a:lnTo>
                <a:lnTo>
                  <a:pt x="1459040" y="992623"/>
                </a:lnTo>
                <a:lnTo>
                  <a:pt x="1457650" y="992358"/>
                </a:lnTo>
                <a:lnTo>
                  <a:pt x="1456410" y="992122"/>
                </a:lnTo>
                <a:close/>
                <a:moveTo>
                  <a:pt x="1970267" y="991974"/>
                </a:moveTo>
                <a:lnTo>
                  <a:pt x="1957077" y="993714"/>
                </a:lnTo>
                <a:lnTo>
                  <a:pt x="1956243" y="993824"/>
                </a:lnTo>
                <a:lnTo>
                  <a:pt x="1955957" y="998390"/>
                </a:lnTo>
                <a:lnTo>
                  <a:pt x="1969713" y="997872"/>
                </a:lnTo>
                <a:close/>
                <a:moveTo>
                  <a:pt x="892332" y="991681"/>
                </a:moveTo>
                <a:lnTo>
                  <a:pt x="861745" y="998750"/>
                </a:lnTo>
                <a:lnTo>
                  <a:pt x="845709" y="999595"/>
                </a:lnTo>
                <a:lnTo>
                  <a:pt x="854298" y="1000268"/>
                </a:lnTo>
                <a:cubicBezTo>
                  <a:pt x="865985" y="999250"/>
                  <a:pt x="877483" y="996926"/>
                  <a:pt x="888583" y="993365"/>
                </a:cubicBezTo>
                <a:close/>
                <a:moveTo>
                  <a:pt x="1359523" y="991678"/>
                </a:moveTo>
                <a:lnTo>
                  <a:pt x="1364394" y="995275"/>
                </a:lnTo>
                <a:lnTo>
                  <a:pt x="1404877" y="1007161"/>
                </a:lnTo>
                <a:lnTo>
                  <a:pt x="1421488" y="1009652"/>
                </a:lnTo>
                <a:lnTo>
                  <a:pt x="1425516" y="1009405"/>
                </a:lnTo>
                <a:lnTo>
                  <a:pt x="1430850" y="1009077"/>
                </a:lnTo>
                <a:lnTo>
                  <a:pt x="1420745" y="1007355"/>
                </a:lnTo>
                <a:lnTo>
                  <a:pt x="1410440" y="1007571"/>
                </a:lnTo>
                <a:cubicBezTo>
                  <a:pt x="1397156" y="1005851"/>
                  <a:pt x="1384264" y="1002128"/>
                  <a:pt x="1371785" y="996406"/>
                </a:cubicBezTo>
                <a:lnTo>
                  <a:pt x="1367290" y="993559"/>
                </a:lnTo>
                <a:lnTo>
                  <a:pt x="1361888" y="991982"/>
                </a:lnTo>
                <a:lnTo>
                  <a:pt x="1360324" y="991781"/>
                </a:lnTo>
                <a:lnTo>
                  <a:pt x="1360157" y="991759"/>
                </a:lnTo>
                <a:close/>
                <a:moveTo>
                  <a:pt x="1925907" y="991193"/>
                </a:moveTo>
                <a:lnTo>
                  <a:pt x="1924150" y="996011"/>
                </a:lnTo>
                <a:lnTo>
                  <a:pt x="1931738" y="999302"/>
                </a:lnTo>
                <a:lnTo>
                  <a:pt x="1931985" y="999293"/>
                </a:lnTo>
                <a:lnTo>
                  <a:pt x="1932133" y="992927"/>
                </a:lnTo>
                <a:lnTo>
                  <a:pt x="1930360" y="992821"/>
                </a:lnTo>
                <a:close/>
                <a:moveTo>
                  <a:pt x="1978842" y="990843"/>
                </a:moveTo>
                <a:lnTo>
                  <a:pt x="1974426" y="991425"/>
                </a:lnTo>
                <a:lnTo>
                  <a:pt x="1973825" y="997717"/>
                </a:lnTo>
                <a:lnTo>
                  <a:pt x="1975907" y="997639"/>
                </a:lnTo>
                <a:close/>
                <a:moveTo>
                  <a:pt x="996465" y="990756"/>
                </a:moveTo>
                <a:lnTo>
                  <a:pt x="994550" y="1003028"/>
                </a:lnTo>
                <a:lnTo>
                  <a:pt x="994715" y="1003103"/>
                </a:lnTo>
                <a:lnTo>
                  <a:pt x="995086" y="1003269"/>
                </a:lnTo>
                <a:lnTo>
                  <a:pt x="997286" y="991109"/>
                </a:lnTo>
                <a:lnTo>
                  <a:pt x="996806" y="990903"/>
                </a:lnTo>
                <a:close/>
                <a:moveTo>
                  <a:pt x="699488" y="990732"/>
                </a:moveTo>
                <a:lnTo>
                  <a:pt x="699170" y="991115"/>
                </a:lnTo>
                <a:lnTo>
                  <a:pt x="708553" y="1002198"/>
                </a:lnTo>
                <a:cubicBezTo>
                  <a:pt x="733476" y="1027345"/>
                  <a:pt x="765122" y="1044771"/>
                  <a:pt x="799696" y="1052388"/>
                </a:cubicBezTo>
                <a:cubicBezTo>
                  <a:pt x="812701" y="1054487"/>
                  <a:pt x="825827" y="1055732"/>
                  <a:pt x="838994" y="1056110"/>
                </a:cubicBezTo>
                <a:lnTo>
                  <a:pt x="848233" y="1056110"/>
                </a:lnTo>
                <a:cubicBezTo>
                  <a:pt x="856234" y="1053247"/>
                  <a:pt x="863763" y="1049202"/>
                  <a:pt x="870570" y="1044115"/>
                </a:cubicBezTo>
                <a:cubicBezTo>
                  <a:pt x="877463" y="1039426"/>
                  <a:pt x="882429" y="1035980"/>
                  <a:pt x="889185" y="1040254"/>
                </a:cubicBezTo>
                <a:cubicBezTo>
                  <a:pt x="917028" y="1057373"/>
                  <a:pt x="933715" y="1087964"/>
                  <a:pt x="933032" y="1120642"/>
                </a:cubicBezTo>
                <a:cubicBezTo>
                  <a:pt x="934667" y="1124396"/>
                  <a:pt x="936557" y="1128037"/>
                  <a:pt x="938686" y="1131534"/>
                </a:cubicBezTo>
                <a:lnTo>
                  <a:pt x="938686" y="1132914"/>
                </a:lnTo>
                <a:cubicBezTo>
                  <a:pt x="944495" y="1142823"/>
                  <a:pt x="951842" y="1151651"/>
                  <a:pt x="960388" y="1159103"/>
                </a:cubicBezTo>
                <a:lnTo>
                  <a:pt x="963387" y="1160964"/>
                </a:lnTo>
                <a:lnTo>
                  <a:pt x="968863" y="1164362"/>
                </a:lnTo>
                <a:lnTo>
                  <a:pt x="971279" y="1165861"/>
                </a:lnTo>
                <a:lnTo>
                  <a:pt x="959035" y="1156618"/>
                </a:lnTo>
                <a:cubicBezTo>
                  <a:pt x="950882" y="1148046"/>
                  <a:pt x="944127" y="1138143"/>
                  <a:pt x="939100" y="1127258"/>
                </a:cubicBezTo>
                <a:lnTo>
                  <a:pt x="939100" y="1126155"/>
                </a:lnTo>
                <a:cubicBezTo>
                  <a:pt x="937169" y="1121881"/>
                  <a:pt x="935239" y="1117607"/>
                  <a:pt x="933584" y="1112366"/>
                </a:cubicBezTo>
                <a:lnTo>
                  <a:pt x="933584" y="1111401"/>
                </a:lnTo>
                <a:cubicBezTo>
                  <a:pt x="937441" y="1078769"/>
                  <a:pt x="922553" y="1046752"/>
                  <a:pt x="895114" y="1028669"/>
                </a:cubicBezTo>
                <a:cubicBezTo>
                  <a:pt x="892080" y="1026740"/>
                  <a:pt x="890287" y="1027843"/>
                  <a:pt x="883945" y="1033633"/>
                </a:cubicBezTo>
                <a:cubicBezTo>
                  <a:pt x="876431" y="1040816"/>
                  <a:pt x="867700" y="1046607"/>
                  <a:pt x="858160" y="1050731"/>
                </a:cubicBezTo>
                <a:lnTo>
                  <a:pt x="851128" y="1050731"/>
                </a:lnTo>
                <a:cubicBezTo>
                  <a:pt x="836002" y="1051621"/>
                  <a:pt x="820829" y="1051252"/>
                  <a:pt x="805764" y="1049629"/>
                </a:cubicBezTo>
                <a:cubicBezTo>
                  <a:pt x="768719" y="1043428"/>
                  <a:pt x="734434" y="1026116"/>
                  <a:pt x="707452" y="999989"/>
                </a:cubicBezTo>
                <a:close/>
                <a:moveTo>
                  <a:pt x="778088" y="989949"/>
                </a:moveTo>
                <a:lnTo>
                  <a:pt x="788493" y="995114"/>
                </a:lnTo>
                <a:lnTo>
                  <a:pt x="796231" y="995720"/>
                </a:lnTo>
                <a:lnTo>
                  <a:pt x="795327" y="995575"/>
                </a:lnTo>
                <a:lnTo>
                  <a:pt x="791492" y="994958"/>
                </a:lnTo>
                <a:lnTo>
                  <a:pt x="784282" y="992264"/>
                </a:lnTo>
                <a:close/>
                <a:moveTo>
                  <a:pt x="952166" y="988957"/>
                </a:moveTo>
                <a:lnTo>
                  <a:pt x="954895" y="994554"/>
                </a:lnTo>
                <a:lnTo>
                  <a:pt x="955352" y="995493"/>
                </a:lnTo>
                <a:lnTo>
                  <a:pt x="955746" y="997453"/>
                </a:lnTo>
                <a:lnTo>
                  <a:pt x="957335" y="1005375"/>
                </a:lnTo>
                <a:lnTo>
                  <a:pt x="959316" y="1010365"/>
                </a:lnTo>
                <a:lnTo>
                  <a:pt x="960685" y="1022067"/>
                </a:lnTo>
                <a:lnTo>
                  <a:pt x="961917" y="1028208"/>
                </a:lnTo>
                <a:lnTo>
                  <a:pt x="961892" y="1030566"/>
                </a:lnTo>
                <a:lnTo>
                  <a:pt x="961874" y="1032234"/>
                </a:lnTo>
                <a:lnTo>
                  <a:pt x="962582" y="1038287"/>
                </a:lnTo>
                <a:cubicBezTo>
                  <a:pt x="963011" y="1048759"/>
                  <a:pt x="962704" y="1060420"/>
                  <a:pt x="961437" y="1073347"/>
                </a:cubicBezTo>
                <a:cubicBezTo>
                  <a:pt x="961279" y="1077976"/>
                  <a:pt x="961696" y="1082608"/>
                  <a:pt x="962677" y="1087135"/>
                </a:cubicBezTo>
                <a:cubicBezTo>
                  <a:pt x="962677" y="1088652"/>
                  <a:pt x="962677" y="1090030"/>
                  <a:pt x="962677" y="1091547"/>
                </a:cubicBezTo>
                <a:cubicBezTo>
                  <a:pt x="964617" y="1106218"/>
                  <a:pt x="969541" y="1120164"/>
                  <a:pt x="976981" y="1132603"/>
                </a:cubicBezTo>
                <a:lnTo>
                  <a:pt x="979360" y="1135194"/>
                </a:lnTo>
                <a:lnTo>
                  <a:pt x="981737" y="1137782"/>
                </a:lnTo>
                <a:lnTo>
                  <a:pt x="986454" y="1142919"/>
                </a:lnTo>
                <a:lnTo>
                  <a:pt x="984636" y="1140650"/>
                </a:lnTo>
                <a:lnTo>
                  <a:pt x="978736" y="1133287"/>
                </a:lnTo>
                <a:lnTo>
                  <a:pt x="977030" y="1131157"/>
                </a:lnTo>
                <a:lnTo>
                  <a:pt x="976864" y="1130950"/>
                </a:lnTo>
                <a:cubicBezTo>
                  <a:pt x="969824" y="1117199"/>
                  <a:pt x="965548" y="1102035"/>
                  <a:pt x="964469" y="1086305"/>
                </a:cubicBezTo>
                <a:cubicBezTo>
                  <a:pt x="964469" y="1084927"/>
                  <a:pt x="964469" y="1083549"/>
                  <a:pt x="964469" y="1082170"/>
                </a:cubicBezTo>
                <a:cubicBezTo>
                  <a:pt x="963771" y="1076538"/>
                  <a:pt x="963771" y="1070840"/>
                  <a:pt x="964469" y="1065209"/>
                </a:cubicBezTo>
                <a:lnTo>
                  <a:pt x="966350" y="1021839"/>
                </a:lnTo>
                <a:lnTo>
                  <a:pt x="965419" y="1011238"/>
                </a:lnTo>
                <a:lnTo>
                  <a:pt x="962462" y="994010"/>
                </a:lnTo>
                <a:lnTo>
                  <a:pt x="962269" y="993477"/>
                </a:lnTo>
                <a:lnTo>
                  <a:pt x="960638" y="992747"/>
                </a:lnTo>
                <a:lnTo>
                  <a:pt x="957686" y="991427"/>
                </a:lnTo>
                <a:lnTo>
                  <a:pt x="954020" y="989786"/>
                </a:lnTo>
                <a:close/>
                <a:moveTo>
                  <a:pt x="1989652" y="988818"/>
                </a:moveTo>
                <a:lnTo>
                  <a:pt x="1989045" y="989040"/>
                </a:lnTo>
                <a:lnTo>
                  <a:pt x="1987094" y="989754"/>
                </a:lnTo>
                <a:lnTo>
                  <a:pt x="1984734" y="990066"/>
                </a:lnTo>
                <a:lnTo>
                  <a:pt x="1984257" y="990129"/>
                </a:lnTo>
                <a:lnTo>
                  <a:pt x="1982861" y="993367"/>
                </a:lnTo>
                <a:lnTo>
                  <a:pt x="1981769" y="995902"/>
                </a:lnTo>
                <a:lnTo>
                  <a:pt x="1983989" y="994861"/>
                </a:lnTo>
                <a:lnTo>
                  <a:pt x="1989207" y="992415"/>
                </a:lnTo>
                <a:close/>
                <a:moveTo>
                  <a:pt x="991046" y="988422"/>
                </a:moveTo>
                <a:lnTo>
                  <a:pt x="989975" y="996477"/>
                </a:lnTo>
                <a:lnTo>
                  <a:pt x="989409" y="1000728"/>
                </a:lnTo>
                <a:lnTo>
                  <a:pt x="990372" y="1001159"/>
                </a:lnTo>
                <a:lnTo>
                  <a:pt x="991793" y="992318"/>
                </a:lnTo>
                <a:lnTo>
                  <a:pt x="992201" y="989783"/>
                </a:lnTo>
                <a:lnTo>
                  <a:pt x="992331" y="988975"/>
                </a:lnTo>
                <a:lnTo>
                  <a:pt x="992325" y="988973"/>
                </a:lnTo>
                <a:close/>
                <a:moveTo>
                  <a:pt x="1917955" y="988285"/>
                </a:moveTo>
                <a:lnTo>
                  <a:pt x="1918047" y="993364"/>
                </a:lnTo>
                <a:lnTo>
                  <a:pt x="1919666" y="994066"/>
                </a:lnTo>
                <a:lnTo>
                  <a:pt x="1920377" y="992120"/>
                </a:lnTo>
                <a:lnTo>
                  <a:pt x="1921150" y="990004"/>
                </a:lnTo>
                <a:lnTo>
                  <a:pt x="1921328" y="989518"/>
                </a:lnTo>
                <a:close/>
                <a:moveTo>
                  <a:pt x="1872590" y="988054"/>
                </a:moveTo>
                <a:lnTo>
                  <a:pt x="1867601" y="1002135"/>
                </a:lnTo>
                <a:lnTo>
                  <a:pt x="1865805" y="1007205"/>
                </a:lnTo>
                <a:lnTo>
                  <a:pt x="1868862" y="1026050"/>
                </a:lnTo>
                <a:lnTo>
                  <a:pt x="1872425" y="1048813"/>
                </a:lnTo>
                <a:lnTo>
                  <a:pt x="1880025" y="1028195"/>
                </a:lnTo>
                <a:lnTo>
                  <a:pt x="1879067" y="1019018"/>
                </a:lnTo>
                <a:lnTo>
                  <a:pt x="1875841" y="989609"/>
                </a:lnTo>
                <a:close/>
                <a:moveTo>
                  <a:pt x="1734673" y="988006"/>
                </a:moveTo>
                <a:lnTo>
                  <a:pt x="1731161" y="997868"/>
                </a:lnTo>
                <a:lnTo>
                  <a:pt x="1732436" y="1000035"/>
                </a:lnTo>
                <a:lnTo>
                  <a:pt x="1733538" y="1001908"/>
                </a:lnTo>
                <a:lnTo>
                  <a:pt x="1734984" y="1003693"/>
                </a:lnTo>
                <a:lnTo>
                  <a:pt x="1746955" y="1018474"/>
                </a:lnTo>
                <a:lnTo>
                  <a:pt x="1748126" y="1015163"/>
                </a:lnTo>
                <a:lnTo>
                  <a:pt x="1744679" y="1010258"/>
                </a:lnTo>
                <a:close/>
                <a:moveTo>
                  <a:pt x="1936797" y="987788"/>
                </a:moveTo>
                <a:lnTo>
                  <a:pt x="1936761" y="989483"/>
                </a:lnTo>
                <a:lnTo>
                  <a:pt x="1943769" y="990067"/>
                </a:lnTo>
                <a:lnTo>
                  <a:pt x="1949733" y="990563"/>
                </a:lnTo>
                <a:lnTo>
                  <a:pt x="1950092" y="989756"/>
                </a:lnTo>
                <a:lnTo>
                  <a:pt x="1950269" y="989359"/>
                </a:lnTo>
                <a:lnTo>
                  <a:pt x="1936845" y="987793"/>
                </a:lnTo>
                <a:close/>
                <a:moveTo>
                  <a:pt x="1970749" y="986851"/>
                </a:moveTo>
                <a:lnTo>
                  <a:pt x="1963360" y="988141"/>
                </a:lnTo>
                <a:lnTo>
                  <a:pt x="1956524" y="989335"/>
                </a:lnTo>
                <a:lnTo>
                  <a:pt x="1956451" y="990496"/>
                </a:lnTo>
                <a:lnTo>
                  <a:pt x="1970594" y="988496"/>
                </a:lnTo>
                <a:lnTo>
                  <a:pt x="1970599" y="988442"/>
                </a:lnTo>
                <a:lnTo>
                  <a:pt x="1970624" y="988171"/>
                </a:lnTo>
                <a:close/>
                <a:moveTo>
                  <a:pt x="1457274" y="986754"/>
                </a:moveTo>
                <a:lnTo>
                  <a:pt x="1455747" y="986806"/>
                </a:lnTo>
                <a:lnTo>
                  <a:pt x="1457914" y="987219"/>
                </a:lnTo>
                <a:lnTo>
                  <a:pt x="1459758" y="987570"/>
                </a:lnTo>
                <a:lnTo>
                  <a:pt x="1459798" y="987567"/>
                </a:lnTo>
                <a:lnTo>
                  <a:pt x="1460066" y="987547"/>
                </a:lnTo>
                <a:lnTo>
                  <a:pt x="1460104" y="987360"/>
                </a:lnTo>
                <a:close/>
                <a:moveTo>
                  <a:pt x="1927663" y="986723"/>
                </a:moveTo>
                <a:lnTo>
                  <a:pt x="1927370" y="987369"/>
                </a:lnTo>
                <a:lnTo>
                  <a:pt x="1932153" y="989099"/>
                </a:lnTo>
                <a:lnTo>
                  <a:pt x="1932219" y="989104"/>
                </a:lnTo>
                <a:lnTo>
                  <a:pt x="1932228" y="988698"/>
                </a:lnTo>
                <a:lnTo>
                  <a:pt x="1932236" y="988316"/>
                </a:lnTo>
                <a:lnTo>
                  <a:pt x="1932260" y="987259"/>
                </a:lnTo>
                <a:close/>
                <a:moveTo>
                  <a:pt x="925866" y="986355"/>
                </a:moveTo>
                <a:lnTo>
                  <a:pt x="917318" y="993871"/>
                </a:lnTo>
                <a:lnTo>
                  <a:pt x="916963" y="994495"/>
                </a:lnTo>
                <a:lnTo>
                  <a:pt x="916406" y="995473"/>
                </a:lnTo>
                <a:lnTo>
                  <a:pt x="919482" y="998408"/>
                </a:lnTo>
                <a:lnTo>
                  <a:pt x="920639" y="999513"/>
                </a:lnTo>
                <a:lnTo>
                  <a:pt x="928196" y="1006727"/>
                </a:lnTo>
                <a:lnTo>
                  <a:pt x="928197" y="1006729"/>
                </a:lnTo>
                <a:lnTo>
                  <a:pt x="939186" y="1026708"/>
                </a:lnTo>
                <a:lnTo>
                  <a:pt x="940543" y="1031697"/>
                </a:lnTo>
                <a:lnTo>
                  <a:pt x="941628" y="1035687"/>
                </a:lnTo>
                <a:lnTo>
                  <a:pt x="943600" y="1039938"/>
                </a:lnTo>
                <a:lnTo>
                  <a:pt x="944214" y="1045195"/>
                </a:lnTo>
                <a:lnTo>
                  <a:pt x="944772" y="1047246"/>
                </a:lnTo>
                <a:lnTo>
                  <a:pt x="946996" y="1055427"/>
                </a:lnTo>
                <a:cubicBezTo>
                  <a:pt x="948873" y="1066522"/>
                  <a:pt x="949924" y="1079173"/>
                  <a:pt x="949855" y="1093479"/>
                </a:cubicBezTo>
                <a:cubicBezTo>
                  <a:pt x="950102" y="1097542"/>
                  <a:pt x="950985" y="1101547"/>
                  <a:pt x="952475" y="1105336"/>
                </a:cubicBezTo>
                <a:lnTo>
                  <a:pt x="953715" y="1109611"/>
                </a:lnTo>
                <a:cubicBezTo>
                  <a:pt x="957195" y="1122478"/>
                  <a:pt x="963098" y="1134421"/>
                  <a:pt x="970989" y="1144863"/>
                </a:cubicBezTo>
                <a:lnTo>
                  <a:pt x="991959" y="1163714"/>
                </a:lnTo>
                <a:lnTo>
                  <a:pt x="969807" y="1140674"/>
                </a:lnTo>
                <a:cubicBezTo>
                  <a:pt x="962222" y="1128969"/>
                  <a:pt x="956857" y="1115827"/>
                  <a:pt x="954127" y="1101889"/>
                </a:cubicBezTo>
                <a:cubicBezTo>
                  <a:pt x="954127" y="1100509"/>
                  <a:pt x="954127" y="1099130"/>
                  <a:pt x="953162" y="1097752"/>
                </a:cubicBezTo>
                <a:cubicBezTo>
                  <a:pt x="951860" y="1093086"/>
                  <a:pt x="951257" y="1088254"/>
                  <a:pt x="951369" y="1083412"/>
                </a:cubicBezTo>
                <a:lnTo>
                  <a:pt x="947351" y="1031456"/>
                </a:lnTo>
                <a:lnTo>
                  <a:pt x="944964" y="1021579"/>
                </a:lnTo>
                <a:lnTo>
                  <a:pt x="932697" y="993208"/>
                </a:lnTo>
                <a:lnTo>
                  <a:pt x="927037" y="987530"/>
                </a:lnTo>
                <a:lnTo>
                  <a:pt x="926062" y="986552"/>
                </a:lnTo>
                <a:close/>
                <a:moveTo>
                  <a:pt x="870418" y="986260"/>
                </a:moveTo>
                <a:lnTo>
                  <a:pt x="855504" y="987632"/>
                </a:lnTo>
                <a:lnTo>
                  <a:pt x="865743" y="987444"/>
                </a:lnTo>
                <a:close/>
                <a:moveTo>
                  <a:pt x="984249" y="985494"/>
                </a:moveTo>
                <a:lnTo>
                  <a:pt x="984836" y="990357"/>
                </a:lnTo>
                <a:lnTo>
                  <a:pt x="984024" y="998317"/>
                </a:lnTo>
                <a:lnTo>
                  <a:pt x="984525" y="998542"/>
                </a:lnTo>
                <a:lnTo>
                  <a:pt x="984836" y="998681"/>
                </a:lnTo>
                <a:lnTo>
                  <a:pt x="985713" y="999073"/>
                </a:lnTo>
                <a:lnTo>
                  <a:pt x="987044" y="989067"/>
                </a:lnTo>
                <a:lnTo>
                  <a:pt x="987342" y="986826"/>
                </a:lnTo>
                <a:close/>
                <a:moveTo>
                  <a:pt x="896749" y="985337"/>
                </a:moveTo>
                <a:lnTo>
                  <a:pt x="894177" y="986022"/>
                </a:lnTo>
                <a:lnTo>
                  <a:pt x="896331" y="985525"/>
                </a:lnTo>
                <a:lnTo>
                  <a:pt x="896398" y="985510"/>
                </a:lnTo>
                <a:lnTo>
                  <a:pt x="896497" y="985461"/>
                </a:lnTo>
                <a:lnTo>
                  <a:pt x="896669" y="985376"/>
                </a:lnTo>
                <a:close/>
                <a:moveTo>
                  <a:pt x="1362891" y="985308"/>
                </a:moveTo>
                <a:lnTo>
                  <a:pt x="1367184" y="988088"/>
                </a:lnTo>
                <a:lnTo>
                  <a:pt x="1373814" y="988950"/>
                </a:lnTo>
                <a:lnTo>
                  <a:pt x="1373164" y="988573"/>
                </a:lnTo>
                <a:lnTo>
                  <a:pt x="1371930" y="987857"/>
                </a:lnTo>
                <a:lnTo>
                  <a:pt x="1368798" y="986974"/>
                </a:lnTo>
                <a:close/>
                <a:moveTo>
                  <a:pt x="694702" y="985169"/>
                </a:moveTo>
                <a:lnTo>
                  <a:pt x="694421" y="985506"/>
                </a:lnTo>
                <a:lnTo>
                  <a:pt x="694442" y="985530"/>
                </a:lnTo>
                <a:lnTo>
                  <a:pt x="694445" y="985534"/>
                </a:lnTo>
                <a:lnTo>
                  <a:pt x="694480" y="985575"/>
                </a:lnTo>
                <a:lnTo>
                  <a:pt x="694729" y="985277"/>
                </a:lnTo>
                <a:lnTo>
                  <a:pt x="694762" y="985238"/>
                </a:lnTo>
                <a:lnTo>
                  <a:pt x="694734" y="985206"/>
                </a:lnTo>
                <a:lnTo>
                  <a:pt x="694714" y="985183"/>
                </a:lnTo>
                <a:close/>
                <a:moveTo>
                  <a:pt x="1981367" y="984996"/>
                </a:moveTo>
                <a:lnTo>
                  <a:pt x="1979388" y="985342"/>
                </a:lnTo>
                <a:lnTo>
                  <a:pt x="1976803" y="985793"/>
                </a:lnTo>
                <a:lnTo>
                  <a:pt x="1974933" y="986120"/>
                </a:lnTo>
                <a:lnTo>
                  <a:pt x="1974892" y="986550"/>
                </a:lnTo>
                <a:lnTo>
                  <a:pt x="1974846" y="987026"/>
                </a:lnTo>
                <a:lnTo>
                  <a:pt x="1974762" y="987906"/>
                </a:lnTo>
                <a:lnTo>
                  <a:pt x="1980458" y="987101"/>
                </a:lnTo>
                <a:close/>
                <a:moveTo>
                  <a:pt x="1602782" y="984955"/>
                </a:moveTo>
                <a:lnTo>
                  <a:pt x="1603240" y="993671"/>
                </a:lnTo>
                <a:lnTo>
                  <a:pt x="1603894" y="993813"/>
                </a:lnTo>
                <a:lnTo>
                  <a:pt x="1619617" y="997240"/>
                </a:lnTo>
                <a:lnTo>
                  <a:pt x="1620466" y="993982"/>
                </a:lnTo>
                <a:lnTo>
                  <a:pt x="1620948" y="992129"/>
                </a:lnTo>
                <a:lnTo>
                  <a:pt x="1609741" y="987012"/>
                </a:lnTo>
                <a:lnTo>
                  <a:pt x="1607067" y="986221"/>
                </a:lnTo>
                <a:close/>
                <a:moveTo>
                  <a:pt x="799907" y="984607"/>
                </a:moveTo>
                <a:lnTo>
                  <a:pt x="806626" y="986622"/>
                </a:lnTo>
                <a:lnTo>
                  <a:pt x="818526" y="988314"/>
                </a:lnTo>
                <a:lnTo>
                  <a:pt x="828594" y="988128"/>
                </a:lnTo>
                <a:lnTo>
                  <a:pt x="825146" y="987705"/>
                </a:lnTo>
                <a:lnTo>
                  <a:pt x="818854" y="987944"/>
                </a:lnTo>
                <a:lnTo>
                  <a:pt x="812508" y="986154"/>
                </a:lnTo>
                <a:lnTo>
                  <a:pt x="805669" y="985314"/>
                </a:lnTo>
                <a:close/>
                <a:moveTo>
                  <a:pt x="1479533" y="984233"/>
                </a:moveTo>
                <a:lnTo>
                  <a:pt x="1478858" y="984399"/>
                </a:lnTo>
                <a:lnTo>
                  <a:pt x="1478848" y="984455"/>
                </a:lnTo>
                <a:lnTo>
                  <a:pt x="1478845" y="984469"/>
                </a:lnTo>
                <a:lnTo>
                  <a:pt x="1478833" y="984532"/>
                </a:lnTo>
                <a:lnTo>
                  <a:pt x="1478852" y="984526"/>
                </a:lnTo>
                <a:lnTo>
                  <a:pt x="1479691" y="984270"/>
                </a:lnTo>
                <a:close/>
                <a:moveTo>
                  <a:pt x="1627686" y="984195"/>
                </a:moveTo>
                <a:lnTo>
                  <a:pt x="1626756" y="987758"/>
                </a:lnTo>
                <a:lnTo>
                  <a:pt x="1626346" y="989330"/>
                </a:lnTo>
                <a:lnTo>
                  <a:pt x="1640015" y="995726"/>
                </a:lnTo>
                <a:lnTo>
                  <a:pt x="1644518" y="1000238"/>
                </a:lnTo>
                <a:lnTo>
                  <a:pt x="1644546" y="1000142"/>
                </a:lnTo>
                <a:lnTo>
                  <a:pt x="1644564" y="1000083"/>
                </a:lnTo>
                <a:lnTo>
                  <a:pt x="1644592" y="999989"/>
                </a:lnTo>
                <a:lnTo>
                  <a:pt x="1635682" y="991159"/>
                </a:lnTo>
                <a:lnTo>
                  <a:pt x="1633294" y="988793"/>
                </a:lnTo>
                <a:lnTo>
                  <a:pt x="1629565" y="985097"/>
                </a:lnTo>
                <a:close/>
                <a:moveTo>
                  <a:pt x="704985" y="984131"/>
                </a:moveTo>
                <a:lnTo>
                  <a:pt x="704560" y="984641"/>
                </a:lnTo>
                <a:lnTo>
                  <a:pt x="711726" y="992820"/>
                </a:lnTo>
                <a:cubicBezTo>
                  <a:pt x="739946" y="1018603"/>
                  <a:pt x="775529" y="1034901"/>
                  <a:pt x="813485" y="1039426"/>
                </a:cubicBezTo>
                <a:cubicBezTo>
                  <a:pt x="830286" y="1040384"/>
                  <a:pt x="847137" y="1039737"/>
                  <a:pt x="863814" y="1037495"/>
                </a:cubicBezTo>
                <a:lnTo>
                  <a:pt x="866572" y="1037495"/>
                </a:lnTo>
                <a:lnTo>
                  <a:pt x="873262" y="1032107"/>
                </a:lnTo>
                <a:lnTo>
                  <a:pt x="820104" y="1037359"/>
                </a:lnTo>
                <a:cubicBezTo>
                  <a:pt x="779642" y="1034121"/>
                  <a:pt x="741344" y="1017757"/>
                  <a:pt x="711036" y="990753"/>
                </a:cubicBezTo>
                <a:close/>
                <a:moveTo>
                  <a:pt x="1917871" y="983633"/>
                </a:moveTo>
                <a:lnTo>
                  <a:pt x="1917873" y="983772"/>
                </a:lnTo>
                <a:lnTo>
                  <a:pt x="1917876" y="983935"/>
                </a:lnTo>
                <a:lnTo>
                  <a:pt x="1918663" y="984220"/>
                </a:lnTo>
                <a:lnTo>
                  <a:pt x="1920346" y="984829"/>
                </a:lnTo>
                <a:lnTo>
                  <a:pt x="1919222" y="984286"/>
                </a:lnTo>
                <a:lnTo>
                  <a:pt x="1918355" y="983867"/>
                </a:lnTo>
                <a:close/>
                <a:moveTo>
                  <a:pt x="2282452" y="983615"/>
                </a:moveTo>
                <a:lnTo>
                  <a:pt x="2260183" y="1022466"/>
                </a:lnTo>
                <a:lnTo>
                  <a:pt x="2234438" y="1052331"/>
                </a:lnTo>
                <a:lnTo>
                  <a:pt x="2233010" y="1055943"/>
                </a:lnTo>
                <a:lnTo>
                  <a:pt x="2231291" y="1060767"/>
                </a:lnTo>
                <a:lnTo>
                  <a:pt x="2226659" y="1073763"/>
                </a:lnTo>
                <a:lnTo>
                  <a:pt x="2229964" y="1071373"/>
                </a:lnTo>
                <a:lnTo>
                  <a:pt x="2230851" y="1070415"/>
                </a:lnTo>
                <a:lnTo>
                  <a:pt x="2231758" y="1069434"/>
                </a:lnTo>
                <a:lnTo>
                  <a:pt x="2264958" y="1027871"/>
                </a:lnTo>
                <a:lnTo>
                  <a:pt x="2274361" y="1003119"/>
                </a:lnTo>
                <a:lnTo>
                  <a:pt x="2278309" y="993602"/>
                </a:lnTo>
                <a:close/>
                <a:moveTo>
                  <a:pt x="1522502" y="983551"/>
                </a:moveTo>
                <a:lnTo>
                  <a:pt x="1521200" y="984466"/>
                </a:lnTo>
                <a:lnTo>
                  <a:pt x="1523227" y="985018"/>
                </a:lnTo>
                <a:lnTo>
                  <a:pt x="1524247" y="984060"/>
                </a:lnTo>
                <a:close/>
                <a:moveTo>
                  <a:pt x="1990318" y="983433"/>
                </a:moveTo>
                <a:lnTo>
                  <a:pt x="1986883" y="984033"/>
                </a:lnTo>
                <a:lnTo>
                  <a:pt x="1985892" y="986332"/>
                </a:lnTo>
                <a:lnTo>
                  <a:pt x="1988553" y="985956"/>
                </a:lnTo>
                <a:lnTo>
                  <a:pt x="1990080" y="985358"/>
                </a:lnTo>
                <a:lnTo>
                  <a:pt x="1990264" y="983869"/>
                </a:lnTo>
                <a:close/>
                <a:moveTo>
                  <a:pt x="1819287" y="983375"/>
                </a:moveTo>
                <a:lnTo>
                  <a:pt x="1817339" y="988799"/>
                </a:lnTo>
                <a:lnTo>
                  <a:pt x="1812414" y="1002515"/>
                </a:lnTo>
                <a:lnTo>
                  <a:pt x="1820808" y="1026448"/>
                </a:lnTo>
                <a:lnTo>
                  <a:pt x="1821782" y="1029224"/>
                </a:lnTo>
                <a:lnTo>
                  <a:pt x="1823022" y="1032760"/>
                </a:lnTo>
                <a:lnTo>
                  <a:pt x="1824475" y="1028161"/>
                </a:lnTo>
                <a:lnTo>
                  <a:pt x="1826081" y="1023735"/>
                </a:lnTo>
                <a:lnTo>
                  <a:pt x="1827415" y="1020057"/>
                </a:lnTo>
                <a:lnTo>
                  <a:pt x="1828675" y="1016585"/>
                </a:lnTo>
                <a:lnTo>
                  <a:pt x="1828426" y="1015706"/>
                </a:lnTo>
                <a:lnTo>
                  <a:pt x="1821617" y="991619"/>
                </a:lnTo>
                <a:close/>
                <a:moveTo>
                  <a:pt x="1901839" y="982393"/>
                </a:moveTo>
                <a:lnTo>
                  <a:pt x="1901154" y="984255"/>
                </a:lnTo>
                <a:lnTo>
                  <a:pt x="1900588" y="985791"/>
                </a:lnTo>
                <a:lnTo>
                  <a:pt x="1912492" y="990955"/>
                </a:lnTo>
                <a:lnTo>
                  <a:pt x="1912493" y="990955"/>
                </a:lnTo>
                <a:lnTo>
                  <a:pt x="1912414" y="986259"/>
                </a:lnTo>
                <a:close/>
                <a:moveTo>
                  <a:pt x="1209937" y="982370"/>
                </a:moveTo>
                <a:lnTo>
                  <a:pt x="1213150" y="989664"/>
                </a:lnTo>
                <a:lnTo>
                  <a:pt x="1213777" y="991087"/>
                </a:lnTo>
                <a:lnTo>
                  <a:pt x="1214313" y="992305"/>
                </a:lnTo>
                <a:lnTo>
                  <a:pt x="1214854" y="992978"/>
                </a:lnTo>
                <a:lnTo>
                  <a:pt x="1215909" y="994292"/>
                </a:lnTo>
                <a:lnTo>
                  <a:pt x="1220279" y="995864"/>
                </a:lnTo>
                <a:close/>
                <a:moveTo>
                  <a:pt x="830124" y="981946"/>
                </a:moveTo>
                <a:lnTo>
                  <a:pt x="824836" y="982241"/>
                </a:lnTo>
                <a:lnTo>
                  <a:pt x="837006" y="983755"/>
                </a:lnTo>
                <a:lnTo>
                  <a:pt x="842496" y="983257"/>
                </a:lnTo>
                <a:lnTo>
                  <a:pt x="834203" y="982378"/>
                </a:lnTo>
                <a:close/>
                <a:moveTo>
                  <a:pt x="1428696" y="981656"/>
                </a:moveTo>
                <a:lnTo>
                  <a:pt x="1431746" y="982237"/>
                </a:lnTo>
                <a:lnTo>
                  <a:pt x="1433827" y="982633"/>
                </a:lnTo>
                <a:lnTo>
                  <a:pt x="1435162" y="982587"/>
                </a:lnTo>
                <a:lnTo>
                  <a:pt x="1436952" y="982525"/>
                </a:lnTo>
                <a:close/>
                <a:moveTo>
                  <a:pt x="974931" y="981481"/>
                </a:moveTo>
                <a:lnTo>
                  <a:pt x="975036" y="981900"/>
                </a:lnTo>
                <a:lnTo>
                  <a:pt x="975844" y="994656"/>
                </a:lnTo>
                <a:lnTo>
                  <a:pt x="976365" y="994889"/>
                </a:lnTo>
                <a:lnTo>
                  <a:pt x="976849" y="995106"/>
                </a:lnTo>
                <a:lnTo>
                  <a:pt x="977799" y="995531"/>
                </a:lnTo>
                <a:lnTo>
                  <a:pt x="978656" y="983085"/>
                </a:lnTo>
                <a:close/>
                <a:moveTo>
                  <a:pt x="1465825" y="981267"/>
                </a:moveTo>
                <a:lnTo>
                  <a:pt x="1465787" y="981461"/>
                </a:lnTo>
                <a:lnTo>
                  <a:pt x="1465775" y="981521"/>
                </a:lnTo>
                <a:lnTo>
                  <a:pt x="1465774" y="981525"/>
                </a:lnTo>
                <a:lnTo>
                  <a:pt x="1467863" y="981453"/>
                </a:lnTo>
                <a:lnTo>
                  <a:pt x="1467117" y="981275"/>
                </a:lnTo>
                <a:close/>
                <a:moveTo>
                  <a:pt x="1459087" y="981225"/>
                </a:moveTo>
                <a:lnTo>
                  <a:pt x="1459789" y="981376"/>
                </a:lnTo>
                <a:lnTo>
                  <a:pt x="1460153" y="981454"/>
                </a:lnTo>
                <a:lnTo>
                  <a:pt x="1461218" y="981683"/>
                </a:lnTo>
                <a:lnTo>
                  <a:pt x="1461233" y="981683"/>
                </a:lnTo>
                <a:lnTo>
                  <a:pt x="1461251" y="981682"/>
                </a:lnTo>
                <a:lnTo>
                  <a:pt x="1461341" y="981239"/>
                </a:lnTo>
                <a:lnTo>
                  <a:pt x="1461155" y="981238"/>
                </a:lnTo>
                <a:lnTo>
                  <a:pt x="1460501" y="981234"/>
                </a:lnTo>
                <a:close/>
                <a:moveTo>
                  <a:pt x="2010945" y="981024"/>
                </a:moveTo>
                <a:lnTo>
                  <a:pt x="2008059" y="982081"/>
                </a:lnTo>
                <a:lnTo>
                  <a:pt x="1994749" y="986953"/>
                </a:lnTo>
                <a:lnTo>
                  <a:pt x="1994743" y="986997"/>
                </a:lnTo>
                <a:lnTo>
                  <a:pt x="1994370" y="989995"/>
                </a:lnTo>
                <a:lnTo>
                  <a:pt x="2007837" y="983681"/>
                </a:lnTo>
                <a:lnTo>
                  <a:pt x="2010378" y="982490"/>
                </a:lnTo>
                <a:lnTo>
                  <a:pt x="2010915" y="981226"/>
                </a:lnTo>
                <a:close/>
                <a:moveTo>
                  <a:pt x="1225274" y="980991"/>
                </a:moveTo>
                <a:lnTo>
                  <a:pt x="1228861" y="984897"/>
                </a:lnTo>
                <a:lnTo>
                  <a:pt x="1237390" y="988741"/>
                </a:lnTo>
                <a:lnTo>
                  <a:pt x="1243131" y="991329"/>
                </a:lnTo>
                <a:lnTo>
                  <a:pt x="1246132" y="992681"/>
                </a:lnTo>
                <a:lnTo>
                  <a:pt x="1246181" y="991897"/>
                </a:lnTo>
                <a:lnTo>
                  <a:pt x="1246247" y="990853"/>
                </a:lnTo>
                <a:lnTo>
                  <a:pt x="1246417" y="988148"/>
                </a:lnTo>
                <a:close/>
                <a:moveTo>
                  <a:pt x="707620" y="980966"/>
                </a:moveTo>
                <a:lnTo>
                  <a:pt x="707461" y="981157"/>
                </a:lnTo>
                <a:lnTo>
                  <a:pt x="713519" y="987720"/>
                </a:lnTo>
                <a:cubicBezTo>
                  <a:pt x="728232" y="1000944"/>
                  <a:pt x="744915" y="1011564"/>
                  <a:pt x="762850" y="1019274"/>
                </a:cubicBezTo>
                <a:lnTo>
                  <a:pt x="785602" y="1024913"/>
                </a:lnTo>
                <a:lnTo>
                  <a:pt x="760467" y="1016089"/>
                </a:lnTo>
                <a:cubicBezTo>
                  <a:pt x="741266" y="1007264"/>
                  <a:pt x="725168" y="995992"/>
                  <a:pt x="712551" y="986202"/>
                </a:cubicBezTo>
                <a:close/>
                <a:moveTo>
                  <a:pt x="1344598" y="980654"/>
                </a:moveTo>
                <a:lnTo>
                  <a:pt x="1345779" y="981526"/>
                </a:lnTo>
                <a:lnTo>
                  <a:pt x="1346916" y="982366"/>
                </a:lnTo>
                <a:lnTo>
                  <a:pt x="1351994" y="983870"/>
                </a:lnTo>
                <a:lnTo>
                  <a:pt x="1348302" y="981532"/>
                </a:lnTo>
                <a:close/>
                <a:moveTo>
                  <a:pt x="1057056" y="980636"/>
                </a:moveTo>
                <a:lnTo>
                  <a:pt x="1057116" y="981911"/>
                </a:lnTo>
                <a:lnTo>
                  <a:pt x="1125543" y="1013350"/>
                </a:lnTo>
                <a:lnTo>
                  <a:pt x="1126694" y="1013879"/>
                </a:lnTo>
                <a:lnTo>
                  <a:pt x="1126701" y="1013882"/>
                </a:lnTo>
                <a:lnTo>
                  <a:pt x="1126072" y="1012126"/>
                </a:lnTo>
                <a:close/>
                <a:moveTo>
                  <a:pt x="1219099" y="980591"/>
                </a:moveTo>
                <a:lnTo>
                  <a:pt x="1230945" y="995977"/>
                </a:lnTo>
                <a:lnTo>
                  <a:pt x="1249577" y="1005907"/>
                </a:lnTo>
                <a:lnTo>
                  <a:pt x="1246615" y="998285"/>
                </a:lnTo>
                <a:lnTo>
                  <a:pt x="1246591" y="998224"/>
                </a:lnTo>
                <a:lnTo>
                  <a:pt x="1230090" y="991124"/>
                </a:lnTo>
                <a:close/>
                <a:moveTo>
                  <a:pt x="1321129" y="980580"/>
                </a:moveTo>
                <a:lnTo>
                  <a:pt x="1321299" y="980733"/>
                </a:lnTo>
                <a:lnTo>
                  <a:pt x="1321437" y="980859"/>
                </a:lnTo>
                <a:lnTo>
                  <a:pt x="1321589" y="980997"/>
                </a:lnTo>
                <a:lnTo>
                  <a:pt x="1324490" y="981928"/>
                </a:lnTo>
                <a:lnTo>
                  <a:pt x="1327911" y="983091"/>
                </a:lnTo>
                <a:lnTo>
                  <a:pt x="1329039" y="983232"/>
                </a:lnTo>
                <a:lnTo>
                  <a:pt x="1328910" y="983076"/>
                </a:lnTo>
                <a:lnTo>
                  <a:pt x="1327925" y="982349"/>
                </a:lnTo>
                <a:close/>
                <a:moveTo>
                  <a:pt x="1765121" y="980238"/>
                </a:moveTo>
                <a:lnTo>
                  <a:pt x="1762894" y="986520"/>
                </a:lnTo>
                <a:lnTo>
                  <a:pt x="1762058" y="988878"/>
                </a:lnTo>
                <a:lnTo>
                  <a:pt x="1760239" y="994010"/>
                </a:lnTo>
                <a:lnTo>
                  <a:pt x="1772087" y="1020102"/>
                </a:lnTo>
                <a:lnTo>
                  <a:pt x="1773053" y="1021768"/>
                </a:lnTo>
                <a:lnTo>
                  <a:pt x="1774307" y="1023930"/>
                </a:lnTo>
                <a:lnTo>
                  <a:pt x="1775983" y="1019150"/>
                </a:lnTo>
                <a:lnTo>
                  <a:pt x="1778490" y="1012000"/>
                </a:lnTo>
                <a:lnTo>
                  <a:pt x="1768836" y="992638"/>
                </a:lnTo>
                <a:close/>
                <a:moveTo>
                  <a:pt x="1548874" y="979895"/>
                </a:moveTo>
                <a:lnTo>
                  <a:pt x="1548714" y="980458"/>
                </a:lnTo>
                <a:lnTo>
                  <a:pt x="1551449" y="981893"/>
                </a:lnTo>
                <a:lnTo>
                  <a:pt x="1550382" y="980740"/>
                </a:lnTo>
                <a:close/>
                <a:moveTo>
                  <a:pt x="876378" y="979697"/>
                </a:moveTo>
                <a:lnTo>
                  <a:pt x="851264" y="982462"/>
                </a:lnTo>
                <a:lnTo>
                  <a:pt x="873879" y="980411"/>
                </a:lnTo>
                <a:close/>
                <a:moveTo>
                  <a:pt x="1665315" y="979536"/>
                </a:moveTo>
                <a:lnTo>
                  <a:pt x="1666331" y="1001503"/>
                </a:lnTo>
                <a:lnTo>
                  <a:pt x="1666744" y="1002806"/>
                </a:lnTo>
                <a:lnTo>
                  <a:pt x="1666506" y="1005284"/>
                </a:lnTo>
                <a:lnTo>
                  <a:pt x="1666782" y="1011247"/>
                </a:lnTo>
                <a:lnTo>
                  <a:pt x="1666982" y="1015563"/>
                </a:lnTo>
                <a:lnTo>
                  <a:pt x="1672785" y="993348"/>
                </a:lnTo>
                <a:close/>
                <a:moveTo>
                  <a:pt x="1879741" y="979237"/>
                </a:moveTo>
                <a:lnTo>
                  <a:pt x="1879877" y="980480"/>
                </a:lnTo>
                <a:lnTo>
                  <a:pt x="1880026" y="980654"/>
                </a:lnTo>
                <a:lnTo>
                  <a:pt x="1882020" y="982321"/>
                </a:lnTo>
                <a:lnTo>
                  <a:pt x="1886454" y="986024"/>
                </a:lnTo>
                <a:lnTo>
                  <a:pt x="1886702" y="986231"/>
                </a:lnTo>
                <a:lnTo>
                  <a:pt x="1893020" y="989297"/>
                </a:lnTo>
                <a:lnTo>
                  <a:pt x="1894020" y="989783"/>
                </a:lnTo>
                <a:lnTo>
                  <a:pt x="1893993" y="989333"/>
                </a:lnTo>
                <a:lnTo>
                  <a:pt x="1893980" y="989121"/>
                </a:lnTo>
                <a:lnTo>
                  <a:pt x="1893979" y="989096"/>
                </a:lnTo>
                <a:close/>
                <a:moveTo>
                  <a:pt x="930304" y="979177"/>
                </a:moveTo>
                <a:lnTo>
                  <a:pt x="928930" y="981953"/>
                </a:lnTo>
                <a:lnTo>
                  <a:pt x="937111" y="990112"/>
                </a:lnTo>
                <a:lnTo>
                  <a:pt x="938384" y="992657"/>
                </a:lnTo>
                <a:lnTo>
                  <a:pt x="947750" y="1011384"/>
                </a:lnTo>
                <a:lnTo>
                  <a:pt x="949188" y="1017721"/>
                </a:lnTo>
                <a:lnTo>
                  <a:pt x="949923" y="1020960"/>
                </a:lnTo>
                <a:lnTo>
                  <a:pt x="951824" y="1025536"/>
                </a:lnTo>
                <a:lnTo>
                  <a:pt x="952223" y="1031096"/>
                </a:lnTo>
                <a:lnTo>
                  <a:pt x="952650" y="1032977"/>
                </a:lnTo>
                <a:lnTo>
                  <a:pt x="954717" y="1042092"/>
                </a:lnTo>
                <a:cubicBezTo>
                  <a:pt x="956195" y="1053939"/>
                  <a:pt x="956712" y="1067418"/>
                  <a:pt x="955919" y="1082585"/>
                </a:cubicBezTo>
                <a:cubicBezTo>
                  <a:pt x="955828" y="1087243"/>
                  <a:pt x="956433" y="1091892"/>
                  <a:pt x="957713" y="1096374"/>
                </a:cubicBezTo>
                <a:cubicBezTo>
                  <a:pt x="957713" y="1097889"/>
                  <a:pt x="958540" y="1099269"/>
                  <a:pt x="958816" y="1100647"/>
                </a:cubicBezTo>
                <a:cubicBezTo>
                  <a:pt x="961501" y="1114418"/>
                  <a:pt x="966891" y="1127363"/>
                  <a:pt x="974534" y="1138804"/>
                </a:cubicBezTo>
                <a:lnTo>
                  <a:pt x="991233" y="1155445"/>
                </a:lnTo>
                <a:lnTo>
                  <a:pt x="989656" y="1153658"/>
                </a:lnTo>
                <a:lnTo>
                  <a:pt x="973100" y="1134889"/>
                </a:lnTo>
                <a:cubicBezTo>
                  <a:pt x="965718" y="1122187"/>
                  <a:pt x="960813" y="1108044"/>
                  <a:pt x="958816" y="1093202"/>
                </a:cubicBezTo>
                <a:cubicBezTo>
                  <a:pt x="958816" y="1091824"/>
                  <a:pt x="958816" y="1090444"/>
                  <a:pt x="958816" y="1088927"/>
                </a:cubicBezTo>
                <a:cubicBezTo>
                  <a:pt x="957692" y="1083768"/>
                  <a:pt x="957273" y="1078480"/>
                  <a:pt x="957576" y="1073209"/>
                </a:cubicBezTo>
                <a:lnTo>
                  <a:pt x="955584" y="1017748"/>
                </a:lnTo>
                <a:lnTo>
                  <a:pt x="955077" y="1015214"/>
                </a:lnTo>
                <a:lnTo>
                  <a:pt x="953485" y="1007251"/>
                </a:lnTo>
                <a:lnTo>
                  <a:pt x="945160" y="985823"/>
                </a:lnTo>
                <a:lnTo>
                  <a:pt x="945042" y="985770"/>
                </a:lnTo>
                <a:lnTo>
                  <a:pt x="943210" y="984951"/>
                </a:lnTo>
                <a:close/>
                <a:moveTo>
                  <a:pt x="700073" y="978754"/>
                </a:moveTo>
                <a:lnTo>
                  <a:pt x="699745" y="979146"/>
                </a:lnTo>
                <a:lnTo>
                  <a:pt x="699789" y="979196"/>
                </a:lnTo>
                <a:lnTo>
                  <a:pt x="699801" y="979210"/>
                </a:lnTo>
                <a:lnTo>
                  <a:pt x="700130" y="978816"/>
                </a:lnTo>
                <a:lnTo>
                  <a:pt x="700098" y="978782"/>
                </a:lnTo>
                <a:lnTo>
                  <a:pt x="700083" y="978765"/>
                </a:lnTo>
                <a:close/>
                <a:moveTo>
                  <a:pt x="903306" y="977879"/>
                </a:moveTo>
                <a:lnTo>
                  <a:pt x="903052" y="977952"/>
                </a:lnTo>
                <a:lnTo>
                  <a:pt x="901807" y="978306"/>
                </a:lnTo>
                <a:lnTo>
                  <a:pt x="901696" y="978338"/>
                </a:lnTo>
                <a:lnTo>
                  <a:pt x="902411" y="978157"/>
                </a:lnTo>
                <a:lnTo>
                  <a:pt x="902838" y="978049"/>
                </a:lnTo>
                <a:lnTo>
                  <a:pt x="903124" y="977976"/>
                </a:lnTo>
                <a:lnTo>
                  <a:pt x="903219" y="977926"/>
                </a:lnTo>
                <a:close/>
                <a:moveTo>
                  <a:pt x="1362901" y="977509"/>
                </a:moveTo>
                <a:lnTo>
                  <a:pt x="1370817" y="982225"/>
                </a:lnTo>
                <a:lnTo>
                  <a:pt x="1410117" y="993234"/>
                </a:lnTo>
                <a:lnTo>
                  <a:pt x="1421072" y="994656"/>
                </a:lnTo>
                <a:lnTo>
                  <a:pt x="1365330" y="978194"/>
                </a:lnTo>
                <a:lnTo>
                  <a:pt x="1364131" y="977840"/>
                </a:lnTo>
                <a:close/>
                <a:moveTo>
                  <a:pt x="1330217" y="977247"/>
                </a:moveTo>
                <a:lnTo>
                  <a:pt x="1330367" y="977412"/>
                </a:lnTo>
                <a:lnTo>
                  <a:pt x="1330505" y="977564"/>
                </a:lnTo>
                <a:lnTo>
                  <a:pt x="1332086" y="978022"/>
                </a:lnTo>
                <a:lnTo>
                  <a:pt x="1331933" y="977848"/>
                </a:lnTo>
                <a:lnTo>
                  <a:pt x="1331525" y="977557"/>
                </a:lnTo>
                <a:lnTo>
                  <a:pt x="1330751" y="977373"/>
                </a:lnTo>
                <a:close/>
                <a:moveTo>
                  <a:pt x="710914" y="977010"/>
                </a:moveTo>
                <a:lnTo>
                  <a:pt x="710530" y="977471"/>
                </a:lnTo>
                <a:lnTo>
                  <a:pt x="714758" y="981928"/>
                </a:lnTo>
                <a:cubicBezTo>
                  <a:pt x="745569" y="1008541"/>
                  <a:pt x="784401" y="1024075"/>
                  <a:pt x="825066" y="1026051"/>
                </a:cubicBezTo>
                <a:lnTo>
                  <a:pt x="826446" y="1026051"/>
                </a:lnTo>
                <a:cubicBezTo>
                  <a:pt x="846039" y="1026908"/>
                  <a:pt x="865611" y="1023959"/>
                  <a:pt x="884081" y="1017364"/>
                </a:cubicBezTo>
                <a:lnTo>
                  <a:pt x="887946" y="1013410"/>
                </a:lnTo>
                <a:lnTo>
                  <a:pt x="834030" y="1024122"/>
                </a:lnTo>
                <a:cubicBezTo>
                  <a:pt x="794456" y="1025914"/>
                  <a:pt x="755297" y="1011574"/>
                  <a:pt x="714208" y="980411"/>
                </a:cubicBezTo>
                <a:close/>
                <a:moveTo>
                  <a:pt x="1903870" y="976874"/>
                </a:moveTo>
                <a:lnTo>
                  <a:pt x="1903487" y="977913"/>
                </a:lnTo>
                <a:lnTo>
                  <a:pt x="1903221" y="978636"/>
                </a:lnTo>
                <a:lnTo>
                  <a:pt x="1912341" y="981934"/>
                </a:lnTo>
                <a:lnTo>
                  <a:pt x="1912337" y="981713"/>
                </a:lnTo>
                <a:lnTo>
                  <a:pt x="1912331" y="981305"/>
                </a:lnTo>
                <a:lnTo>
                  <a:pt x="1912325" y="980956"/>
                </a:lnTo>
                <a:lnTo>
                  <a:pt x="1908287" y="979006"/>
                </a:lnTo>
                <a:close/>
                <a:moveTo>
                  <a:pt x="1860872" y="976798"/>
                </a:moveTo>
                <a:lnTo>
                  <a:pt x="1864225" y="997467"/>
                </a:lnTo>
                <a:lnTo>
                  <a:pt x="1864304" y="997243"/>
                </a:lnTo>
                <a:lnTo>
                  <a:pt x="1864671" y="996211"/>
                </a:lnTo>
                <a:lnTo>
                  <a:pt x="1869182" y="983512"/>
                </a:lnTo>
                <a:close/>
                <a:moveTo>
                  <a:pt x="1376732" y="976189"/>
                </a:moveTo>
                <a:lnTo>
                  <a:pt x="1385341" y="978725"/>
                </a:lnTo>
                <a:lnTo>
                  <a:pt x="1413151" y="986340"/>
                </a:lnTo>
                <a:lnTo>
                  <a:pt x="1433340" y="989601"/>
                </a:lnTo>
                <a:lnTo>
                  <a:pt x="1440365" y="989061"/>
                </a:lnTo>
                <a:lnTo>
                  <a:pt x="1436166" y="988260"/>
                </a:lnTo>
                <a:lnTo>
                  <a:pt x="1432710" y="987600"/>
                </a:lnTo>
                <a:lnTo>
                  <a:pt x="1432253" y="987616"/>
                </a:lnTo>
                <a:lnTo>
                  <a:pt x="1427771" y="987771"/>
                </a:lnTo>
                <a:lnTo>
                  <a:pt x="1387943" y="977369"/>
                </a:lnTo>
                <a:close/>
                <a:moveTo>
                  <a:pt x="1003413" y="975752"/>
                </a:moveTo>
                <a:lnTo>
                  <a:pt x="1002418" y="981455"/>
                </a:lnTo>
                <a:lnTo>
                  <a:pt x="1001442" y="987050"/>
                </a:lnTo>
                <a:lnTo>
                  <a:pt x="1001449" y="987053"/>
                </a:lnTo>
                <a:lnTo>
                  <a:pt x="1001455" y="987056"/>
                </a:lnTo>
                <a:lnTo>
                  <a:pt x="1001494" y="987073"/>
                </a:lnTo>
                <a:lnTo>
                  <a:pt x="1002747" y="980849"/>
                </a:lnTo>
                <a:lnTo>
                  <a:pt x="1003155" y="978823"/>
                </a:lnTo>
                <a:lnTo>
                  <a:pt x="1003746" y="975890"/>
                </a:lnTo>
                <a:lnTo>
                  <a:pt x="1003675" y="975861"/>
                </a:lnTo>
                <a:close/>
                <a:moveTo>
                  <a:pt x="1629890" y="975746"/>
                </a:moveTo>
                <a:lnTo>
                  <a:pt x="1628771" y="980036"/>
                </a:lnTo>
                <a:lnTo>
                  <a:pt x="1632169" y="981691"/>
                </a:lnTo>
                <a:lnTo>
                  <a:pt x="1645918" y="995532"/>
                </a:lnTo>
                <a:lnTo>
                  <a:pt x="1646227" y="994493"/>
                </a:lnTo>
                <a:lnTo>
                  <a:pt x="1646416" y="993859"/>
                </a:lnTo>
                <a:lnTo>
                  <a:pt x="1646512" y="993537"/>
                </a:lnTo>
                <a:lnTo>
                  <a:pt x="1642937" y="989710"/>
                </a:lnTo>
                <a:close/>
                <a:moveTo>
                  <a:pt x="702645" y="975682"/>
                </a:moveTo>
                <a:lnTo>
                  <a:pt x="702532" y="975817"/>
                </a:lnTo>
                <a:lnTo>
                  <a:pt x="702533" y="975818"/>
                </a:lnTo>
                <a:lnTo>
                  <a:pt x="702586" y="975876"/>
                </a:lnTo>
                <a:lnTo>
                  <a:pt x="702699" y="975740"/>
                </a:lnTo>
                <a:close/>
                <a:moveTo>
                  <a:pt x="960970" y="975468"/>
                </a:moveTo>
                <a:lnTo>
                  <a:pt x="962219" y="978243"/>
                </a:lnTo>
                <a:lnTo>
                  <a:pt x="963590" y="981289"/>
                </a:lnTo>
                <a:lnTo>
                  <a:pt x="964814" y="988517"/>
                </a:lnTo>
                <a:lnTo>
                  <a:pt x="965034" y="989818"/>
                </a:lnTo>
                <a:lnTo>
                  <a:pt x="970699" y="992353"/>
                </a:lnTo>
                <a:lnTo>
                  <a:pt x="968870" y="978871"/>
                </a:lnTo>
                <a:close/>
                <a:moveTo>
                  <a:pt x="1469251" y="975070"/>
                </a:moveTo>
                <a:lnTo>
                  <a:pt x="1468098" y="975223"/>
                </a:lnTo>
                <a:lnTo>
                  <a:pt x="1467039" y="975176"/>
                </a:lnTo>
                <a:lnTo>
                  <a:pt x="1466977" y="975488"/>
                </a:lnTo>
                <a:lnTo>
                  <a:pt x="1466921" y="975765"/>
                </a:lnTo>
                <a:lnTo>
                  <a:pt x="1466856" y="976091"/>
                </a:lnTo>
                <a:lnTo>
                  <a:pt x="1468248" y="976097"/>
                </a:lnTo>
                <a:lnTo>
                  <a:pt x="1468460" y="976098"/>
                </a:lnTo>
                <a:lnTo>
                  <a:pt x="1469287" y="976102"/>
                </a:lnTo>
                <a:lnTo>
                  <a:pt x="1469466" y="976068"/>
                </a:lnTo>
                <a:lnTo>
                  <a:pt x="1471565" y="975671"/>
                </a:lnTo>
                <a:close/>
                <a:moveTo>
                  <a:pt x="1458026" y="974776"/>
                </a:moveTo>
                <a:lnTo>
                  <a:pt x="1459029" y="975014"/>
                </a:lnTo>
                <a:lnTo>
                  <a:pt x="1462436" y="975822"/>
                </a:lnTo>
                <a:lnTo>
                  <a:pt x="1462484" y="975583"/>
                </a:lnTo>
                <a:lnTo>
                  <a:pt x="1462538" y="975320"/>
                </a:lnTo>
                <a:lnTo>
                  <a:pt x="1462607" y="974979"/>
                </a:lnTo>
                <a:close/>
                <a:moveTo>
                  <a:pt x="999087" y="973958"/>
                </a:moveTo>
                <a:lnTo>
                  <a:pt x="997321" y="985271"/>
                </a:lnTo>
                <a:lnTo>
                  <a:pt x="997585" y="985385"/>
                </a:lnTo>
                <a:lnTo>
                  <a:pt x="998268" y="985680"/>
                </a:lnTo>
                <a:lnTo>
                  <a:pt x="1000298" y="974460"/>
                </a:lnTo>
                <a:lnTo>
                  <a:pt x="1000178" y="974410"/>
                </a:lnTo>
                <a:close/>
                <a:moveTo>
                  <a:pt x="1952314" y="973845"/>
                </a:moveTo>
                <a:lnTo>
                  <a:pt x="1937077" y="974629"/>
                </a:lnTo>
                <a:lnTo>
                  <a:pt x="1937061" y="975365"/>
                </a:lnTo>
                <a:lnTo>
                  <a:pt x="1952152" y="975831"/>
                </a:lnTo>
                <a:lnTo>
                  <a:pt x="1952269" y="974395"/>
                </a:lnTo>
                <a:lnTo>
                  <a:pt x="1952287" y="974175"/>
                </a:lnTo>
                <a:close/>
                <a:moveTo>
                  <a:pt x="713633" y="973744"/>
                </a:moveTo>
                <a:lnTo>
                  <a:pt x="713558" y="973834"/>
                </a:lnTo>
                <a:lnTo>
                  <a:pt x="716965" y="977241"/>
                </a:lnTo>
                <a:cubicBezTo>
                  <a:pt x="757227" y="1007713"/>
                  <a:pt x="795560" y="1021639"/>
                  <a:pt x="833754" y="1019984"/>
                </a:cubicBezTo>
                <a:lnTo>
                  <a:pt x="892960" y="1008280"/>
                </a:lnTo>
                <a:lnTo>
                  <a:pt x="894312" y="1006897"/>
                </a:lnTo>
                <a:lnTo>
                  <a:pt x="895114" y="1006077"/>
                </a:lnTo>
                <a:lnTo>
                  <a:pt x="841061" y="1018191"/>
                </a:lnTo>
                <a:cubicBezTo>
                  <a:pt x="799695" y="1021362"/>
                  <a:pt x="758330" y="1007574"/>
                  <a:pt x="715861" y="975997"/>
                </a:cubicBezTo>
                <a:close/>
                <a:moveTo>
                  <a:pt x="807860" y="973687"/>
                </a:moveTo>
                <a:lnTo>
                  <a:pt x="817031" y="976129"/>
                </a:lnTo>
                <a:lnTo>
                  <a:pt x="829818" y="977482"/>
                </a:lnTo>
                <a:lnTo>
                  <a:pt x="841961" y="976800"/>
                </a:lnTo>
                <a:lnTo>
                  <a:pt x="837443" y="976387"/>
                </a:lnTo>
                <a:lnTo>
                  <a:pt x="831990" y="975890"/>
                </a:lnTo>
                <a:lnTo>
                  <a:pt x="824966" y="976338"/>
                </a:lnTo>
                <a:lnTo>
                  <a:pt x="818094" y="974621"/>
                </a:lnTo>
                <a:lnTo>
                  <a:pt x="815326" y="974369"/>
                </a:lnTo>
                <a:close/>
                <a:moveTo>
                  <a:pt x="1483497" y="973185"/>
                </a:moveTo>
                <a:lnTo>
                  <a:pt x="1482514" y="973315"/>
                </a:lnTo>
                <a:lnTo>
                  <a:pt x="1481772" y="973414"/>
                </a:lnTo>
                <a:lnTo>
                  <a:pt x="1480997" y="973516"/>
                </a:lnTo>
                <a:lnTo>
                  <a:pt x="1481803" y="973736"/>
                </a:lnTo>
                <a:lnTo>
                  <a:pt x="1484049" y="973311"/>
                </a:lnTo>
                <a:close/>
                <a:moveTo>
                  <a:pt x="1217934" y="972998"/>
                </a:moveTo>
                <a:lnTo>
                  <a:pt x="1217990" y="973059"/>
                </a:lnTo>
                <a:lnTo>
                  <a:pt x="1218022" y="973094"/>
                </a:lnTo>
                <a:lnTo>
                  <a:pt x="1218072" y="973148"/>
                </a:lnTo>
                <a:lnTo>
                  <a:pt x="1218094" y="973156"/>
                </a:lnTo>
                <a:lnTo>
                  <a:pt x="1218137" y="973170"/>
                </a:lnTo>
                <a:lnTo>
                  <a:pt x="1218166" y="973180"/>
                </a:lnTo>
                <a:close/>
                <a:moveTo>
                  <a:pt x="1972066" y="972829"/>
                </a:moveTo>
                <a:lnTo>
                  <a:pt x="1964316" y="973228"/>
                </a:lnTo>
                <a:lnTo>
                  <a:pt x="1962487" y="973322"/>
                </a:lnTo>
                <a:lnTo>
                  <a:pt x="1961245" y="976112"/>
                </a:lnTo>
                <a:lnTo>
                  <a:pt x="1962436" y="976148"/>
                </a:lnTo>
                <a:lnTo>
                  <a:pt x="1963001" y="976166"/>
                </a:lnTo>
                <a:lnTo>
                  <a:pt x="1963567" y="976183"/>
                </a:lnTo>
                <a:lnTo>
                  <a:pt x="1971942" y="974142"/>
                </a:lnTo>
                <a:lnTo>
                  <a:pt x="1972002" y="973503"/>
                </a:lnTo>
                <a:lnTo>
                  <a:pt x="1972033" y="973174"/>
                </a:lnTo>
                <a:close/>
                <a:moveTo>
                  <a:pt x="1343395" y="972682"/>
                </a:moveTo>
                <a:lnTo>
                  <a:pt x="1344774" y="973576"/>
                </a:lnTo>
                <a:lnTo>
                  <a:pt x="1348403" y="975926"/>
                </a:lnTo>
                <a:lnTo>
                  <a:pt x="1351155" y="976703"/>
                </a:lnTo>
                <a:lnTo>
                  <a:pt x="1351573" y="976821"/>
                </a:lnTo>
                <a:lnTo>
                  <a:pt x="1354206" y="977565"/>
                </a:lnTo>
                <a:lnTo>
                  <a:pt x="1348471" y="974234"/>
                </a:lnTo>
                <a:lnTo>
                  <a:pt x="1347567" y="973384"/>
                </a:lnTo>
                <a:lnTo>
                  <a:pt x="1346138" y="973000"/>
                </a:lnTo>
                <a:lnTo>
                  <a:pt x="1345962" y="972952"/>
                </a:lnTo>
                <a:close/>
                <a:moveTo>
                  <a:pt x="2012189" y="972623"/>
                </a:moveTo>
                <a:lnTo>
                  <a:pt x="2009928" y="972992"/>
                </a:lnTo>
                <a:lnTo>
                  <a:pt x="2009622" y="973042"/>
                </a:lnTo>
                <a:lnTo>
                  <a:pt x="2009058" y="973398"/>
                </a:lnTo>
                <a:lnTo>
                  <a:pt x="1995362" y="982023"/>
                </a:lnTo>
                <a:lnTo>
                  <a:pt x="1995213" y="983225"/>
                </a:lnTo>
                <a:lnTo>
                  <a:pt x="1995197" y="983354"/>
                </a:lnTo>
                <a:lnTo>
                  <a:pt x="2011549" y="976949"/>
                </a:lnTo>
                <a:lnTo>
                  <a:pt x="2011675" y="976098"/>
                </a:lnTo>
                <a:lnTo>
                  <a:pt x="2011843" y="974959"/>
                </a:lnTo>
                <a:close/>
                <a:moveTo>
                  <a:pt x="1603453" y="972564"/>
                </a:moveTo>
                <a:lnTo>
                  <a:pt x="1602326" y="976269"/>
                </a:lnTo>
                <a:lnTo>
                  <a:pt x="1602514" y="979860"/>
                </a:lnTo>
                <a:lnTo>
                  <a:pt x="1612257" y="982737"/>
                </a:lnTo>
                <a:lnTo>
                  <a:pt x="1622185" y="987383"/>
                </a:lnTo>
                <a:lnTo>
                  <a:pt x="1623434" y="982590"/>
                </a:lnTo>
                <a:lnTo>
                  <a:pt x="1623472" y="982444"/>
                </a:lnTo>
                <a:lnTo>
                  <a:pt x="1623535" y="982203"/>
                </a:lnTo>
                <a:lnTo>
                  <a:pt x="1615724" y="978453"/>
                </a:lnTo>
                <a:close/>
                <a:moveTo>
                  <a:pt x="1978735" y="972486"/>
                </a:moveTo>
                <a:lnTo>
                  <a:pt x="1976240" y="972614"/>
                </a:lnTo>
                <a:lnTo>
                  <a:pt x="1976223" y="972615"/>
                </a:lnTo>
                <a:lnTo>
                  <a:pt x="1976205" y="972803"/>
                </a:lnTo>
                <a:lnTo>
                  <a:pt x="1976175" y="973110"/>
                </a:lnTo>
                <a:close/>
                <a:moveTo>
                  <a:pt x="888174" y="972328"/>
                </a:moveTo>
                <a:lnTo>
                  <a:pt x="881078" y="973148"/>
                </a:lnTo>
                <a:lnTo>
                  <a:pt x="856593" y="975978"/>
                </a:lnTo>
                <a:lnTo>
                  <a:pt x="880773" y="974619"/>
                </a:lnTo>
                <a:close/>
                <a:moveTo>
                  <a:pt x="1387878" y="971894"/>
                </a:moveTo>
                <a:lnTo>
                  <a:pt x="1393081" y="973257"/>
                </a:lnTo>
                <a:lnTo>
                  <a:pt x="1394714" y="973429"/>
                </a:lnTo>
                <a:lnTo>
                  <a:pt x="1395392" y="973501"/>
                </a:lnTo>
                <a:lnTo>
                  <a:pt x="1392550" y="972893"/>
                </a:lnTo>
                <a:close/>
                <a:moveTo>
                  <a:pt x="705884" y="971817"/>
                </a:moveTo>
                <a:lnTo>
                  <a:pt x="705548" y="972217"/>
                </a:lnTo>
                <a:lnTo>
                  <a:pt x="705597" y="972270"/>
                </a:lnTo>
                <a:lnTo>
                  <a:pt x="705933" y="971868"/>
                </a:lnTo>
                <a:lnTo>
                  <a:pt x="705911" y="971845"/>
                </a:lnTo>
                <a:close/>
                <a:moveTo>
                  <a:pt x="1551216" y="971641"/>
                </a:moveTo>
                <a:lnTo>
                  <a:pt x="1551203" y="971688"/>
                </a:lnTo>
                <a:lnTo>
                  <a:pt x="1551173" y="971793"/>
                </a:lnTo>
                <a:lnTo>
                  <a:pt x="1551140" y="971908"/>
                </a:lnTo>
                <a:lnTo>
                  <a:pt x="1553913" y="973698"/>
                </a:lnTo>
                <a:lnTo>
                  <a:pt x="1554101" y="973819"/>
                </a:lnTo>
                <a:lnTo>
                  <a:pt x="1553663" y="973284"/>
                </a:lnTo>
                <a:close/>
                <a:moveTo>
                  <a:pt x="1333075" y="971597"/>
                </a:moveTo>
                <a:lnTo>
                  <a:pt x="1335817" y="972371"/>
                </a:lnTo>
                <a:lnTo>
                  <a:pt x="1335738" y="972281"/>
                </a:lnTo>
                <a:lnTo>
                  <a:pt x="1335344" y="971836"/>
                </a:lnTo>
                <a:close/>
                <a:moveTo>
                  <a:pt x="936014" y="971283"/>
                </a:moveTo>
                <a:lnTo>
                  <a:pt x="935975" y="971374"/>
                </a:lnTo>
                <a:lnTo>
                  <a:pt x="932493" y="974752"/>
                </a:lnTo>
                <a:lnTo>
                  <a:pt x="932290" y="975162"/>
                </a:lnTo>
                <a:lnTo>
                  <a:pt x="937218" y="977367"/>
                </a:lnTo>
                <a:lnTo>
                  <a:pt x="937292" y="977400"/>
                </a:lnTo>
                <a:lnTo>
                  <a:pt x="942856" y="979891"/>
                </a:lnTo>
                <a:lnTo>
                  <a:pt x="941889" y="977402"/>
                </a:lnTo>
                <a:lnTo>
                  <a:pt x="937923" y="973272"/>
                </a:lnTo>
                <a:lnTo>
                  <a:pt x="937862" y="973208"/>
                </a:lnTo>
                <a:close/>
                <a:moveTo>
                  <a:pt x="1283400" y="970758"/>
                </a:moveTo>
                <a:lnTo>
                  <a:pt x="1283400" y="971034"/>
                </a:lnTo>
                <a:lnTo>
                  <a:pt x="1282442" y="971234"/>
                </a:lnTo>
                <a:lnTo>
                  <a:pt x="1285519" y="971309"/>
                </a:lnTo>
                <a:close/>
                <a:moveTo>
                  <a:pt x="991245" y="970704"/>
                </a:moveTo>
                <a:lnTo>
                  <a:pt x="991390" y="972673"/>
                </a:lnTo>
                <a:lnTo>
                  <a:pt x="991462" y="973656"/>
                </a:lnTo>
                <a:lnTo>
                  <a:pt x="992012" y="981156"/>
                </a:lnTo>
                <a:lnTo>
                  <a:pt x="991783" y="982881"/>
                </a:lnTo>
                <a:lnTo>
                  <a:pt x="992556" y="983215"/>
                </a:lnTo>
                <a:lnTo>
                  <a:pt x="993211" y="983497"/>
                </a:lnTo>
                <a:lnTo>
                  <a:pt x="993457" y="981970"/>
                </a:lnTo>
                <a:lnTo>
                  <a:pt x="993877" y="979355"/>
                </a:lnTo>
                <a:lnTo>
                  <a:pt x="995016" y="972269"/>
                </a:lnTo>
                <a:lnTo>
                  <a:pt x="991451" y="970790"/>
                </a:lnTo>
                <a:lnTo>
                  <a:pt x="991258" y="970710"/>
                </a:lnTo>
                <a:close/>
                <a:moveTo>
                  <a:pt x="1917634" y="970578"/>
                </a:moveTo>
                <a:lnTo>
                  <a:pt x="1917639" y="970887"/>
                </a:lnTo>
                <a:lnTo>
                  <a:pt x="1917645" y="971204"/>
                </a:lnTo>
                <a:lnTo>
                  <a:pt x="1927062" y="975144"/>
                </a:lnTo>
                <a:lnTo>
                  <a:pt x="1927637" y="975115"/>
                </a:lnTo>
                <a:lnTo>
                  <a:pt x="1927806" y="975106"/>
                </a:lnTo>
                <a:lnTo>
                  <a:pt x="1927875" y="974952"/>
                </a:lnTo>
                <a:lnTo>
                  <a:pt x="1927933" y="974825"/>
                </a:lnTo>
                <a:lnTo>
                  <a:pt x="1928186" y="974266"/>
                </a:lnTo>
                <a:lnTo>
                  <a:pt x="1923790" y="972730"/>
                </a:lnTo>
                <a:close/>
                <a:moveTo>
                  <a:pt x="1937166" y="970445"/>
                </a:moveTo>
                <a:lnTo>
                  <a:pt x="1937164" y="970543"/>
                </a:lnTo>
                <a:lnTo>
                  <a:pt x="1937893" y="970516"/>
                </a:lnTo>
                <a:close/>
                <a:moveTo>
                  <a:pt x="2021401" y="970338"/>
                </a:moveTo>
                <a:lnTo>
                  <a:pt x="2021258" y="970380"/>
                </a:lnTo>
                <a:lnTo>
                  <a:pt x="2020151" y="972984"/>
                </a:lnTo>
                <a:lnTo>
                  <a:pt x="2020287" y="972749"/>
                </a:lnTo>
                <a:lnTo>
                  <a:pt x="2020316" y="972700"/>
                </a:lnTo>
                <a:close/>
                <a:moveTo>
                  <a:pt x="1987715" y="970298"/>
                </a:moveTo>
                <a:lnTo>
                  <a:pt x="1985012" y="970956"/>
                </a:lnTo>
                <a:lnTo>
                  <a:pt x="1981182" y="971890"/>
                </a:lnTo>
                <a:lnTo>
                  <a:pt x="1978738" y="972486"/>
                </a:lnTo>
                <a:lnTo>
                  <a:pt x="1985515" y="972137"/>
                </a:lnTo>
                <a:lnTo>
                  <a:pt x="1987192" y="971508"/>
                </a:lnTo>
                <a:close/>
                <a:moveTo>
                  <a:pt x="1056916" y="970233"/>
                </a:moveTo>
                <a:lnTo>
                  <a:pt x="1056903" y="970425"/>
                </a:lnTo>
                <a:lnTo>
                  <a:pt x="1113840" y="996840"/>
                </a:lnTo>
                <a:lnTo>
                  <a:pt x="1120394" y="999445"/>
                </a:lnTo>
                <a:lnTo>
                  <a:pt x="1078420" y="980129"/>
                </a:lnTo>
                <a:lnTo>
                  <a:pt x="1070426" y="976450"/>
                </a:lnTo>
                <a:close/>
                <a:moveTo>
                  <a:pt x="716628" y="970147"/>
                </a:moveTo>
                <a:lnTo>
                  <a:pt x="716317" y="970521"/>
                </a:lnTo>
                <a:lnTo>
                  <a:pt x="717930" y="972138"/>
                </a:lnTo>
                <a:cubicBezTo>
                  <a:pt x="759295" y="1002885"/>
                  <a:pt x="799834" y="1016398"/>
                  <a:pt x="839958" y="1013503"/>
                </a:cubicBezTo>
                <a:lnTo>
                  <a:pt x="847382" y="1011709"/>
                </a:lnTo>
                <a:lnTo>
                  <a:pt x="786895" y="1005431"/>
                </a:lnTo>
                <a:lnTo>
                  <a:pt x="782634" y="1004989"/>
                </a:lnTo>
                <a:cubicBezTo>
                  <a:pt x="760986" y="998164"/>
                  <a:pt x="739166" y="986685"/>
                  <a:pt x="716829" y="970346"/>
                </a:cubicBezTo>
                <a:close/>
                <a:moveTo>
                  <a:pt x="1879066" y="969777"/>
                </a:moveTo>
                <a:lnTo>
                  <a:pt x="1878963" y="970067"/>
                </a:lnTo>
                <a:lnTo>
                  <a:pt x="1878792" y="970552"/>
                </a:lnTo>
                <a:lnTo>
                  <a:pt x="1878874" y="971311"/>
                </a:lnTo>
                <a:lnTo>
                  <a:pt x="1887016" y="978755"/>
                </a:lnTo>
                <a:lnTo>
                  <a:pt x="1889408" y="980942"/>
                </a:lnTo>
                <a:lnTo>
                  <a:pt x="1890423" y="981382"/>
                </a:lnTo>
                <a:lnTo>
                  <a:pt x="1893600" y="982760"/>
                </a:lnTo>
                <a:lnTo>
                  <a:pt x="1893557" y="982040"/>
                </a:lnTo>
                <a:lnTo>
                  <a:pt x="1893394" y="979305"/>
                </a:lnTo>
                <a:lnTo>
                  <a:pt x="1892458" y="978963"/>
                </a:lnTo>
                <a:lnTo>
                  <a:pt x="1891926" y="978769"/>
                </a:lnTo>
                <a:lnTo>
                  <a:pt x="1885221" y="974081"/>
                </a:lnTo>
                <a:close/>
                <a:moveTo>
                  <a:pt x="1741438" y="969009"/>
                </a:moveTo>
                <a:lnTo>
                  <a:pt x="1740504" y="971633"/>
                </a:lnTo>
                <a:lnTo>
                  <a:pt x="1739245" y="975168"/>
                </a:lnTo>
                <a:lnTo>
                  <a:pt x="1737408" y="980327"/>
                </a:lnTo>
                <a:lnTo>
                  <a:pt x="1750466" y="1008545"/>
                </a:lnTo>
                <a:lnTo>
                  <a:pt x="1753959" y="998666"/>
                </a:lnTo>
                <a:lnTo>
                  <a:pt x="1754265" y="997800"/>
                </a:lnTo>
                <a:lnTo>
                  <a:pt x="1744649" y="977565"/>
                </a:lnTo>
                <a:lnTo>
                  <a:pt x="1744239" y="976004"/>
                </a:lnTo>
                <a:lnTo>
                  <a:pt x="1742412" y="972056"/>
                </a:lnTo>
                <a:close/>
                <a:moveTo>
                  <a:pt x="708566" y="968619"/>
                </a:moveTo>
                <a:lnTo>
                  <a:pt x="708482" y="968719"/>
                </a:lnTo>
                <a:lnTo>
                  <a:pt x="708464" y="968740"/>
                </a:lnTo>
                <a:lnTo>
                  <a:pt x="708471" y="968747"/>
                </a:lnTo>
                <a:lnTo>
                  <a:pt x="708482" y="968758"/>
                </a:lnTo>
                <a:lnTo>
                  <a:pt x="708508" y="968784"/>
                </a:lnTo>
                <a:lnTo>
                  <a:pt x="708609" y="968663"/>
                </a:lnTo>
                <a:close/>
                <a:moveTo>
                  <a:pt x="1460766" y="967997"/>
                </a:moveTo>
                <a:lnTo>
                  <a:pt x="1460451" y="968028"/>
                </a:lnTo>
                <a:lnTo>
                  <a:pt x="1460217" y="968050"/>
                </a:lnTo>
                <a:lnTo>
                  <a:pt x="1461954" y="968503"/>
                </a:lnTo>
                <a:lnTo>
                  <a:pt x="1463818" y="968988"/>
                </a:lnTo>
                <a:lnTo>
                  <a:pt x="1463875" y="968707"/>
                </a:lnTo>
                <a:close/>
                <a:moveTo>
                  <a:pt x="1285475" y="967893"/>
                </a:moveTo>
                <a:lnTo>
                  <a:pt x="1285446" y="967908"/>
                </a:lnTo>
                <a:lnTo>
                  <a:pt x="1285365" y="967951"/>
                </a:lnTo>
                <a:lnTo>
                  <a:pt x="1285562" y="967953"/>
                </a:lnTo>
                <a:lnTo>
                  <a:pt x="1285562" y="967952"/>
                </a:lnTo>
                <a:lnTo>
                  <a:pt x="1285559" y="967947"/>
                </a:lnTo>
                <a:lnTo>
                  <a:pt x="1285540" y="967898"/>
                </a:lnTo>
                <a:lnTo>
                  <a:pt x="1285513" y="967896"/>
                </a:lnTo>
                <a:lnTo>
                  <a:pt x="1285499" y="967895"/>
                </a:lnTo>
                <a:close/>
                <a:moveTo>
                  <a:pt x="1631976" y="967754"/>
                </a:moveTo>
                <a:lnTo>
                  <a:pt x="1631549" y="969388"/>
                </a:lnTo>
                <a:lnTo>
                  <a:pt x="1631088" y="971155"/>
                </a:lnTo>
                <a:lnTo>
                  <a:pt x="1647754" y="989364"/>
                </a:lnTo>
                <a:lnTo>
                  <a:pt x="1648101" y="988196"/>
                </a:lnTo>
                <a:lnTo>
                  <a:pt x="1648404" y="987177"/>
                </a:lnTo>
                <a:lnTo>
                  <a:pt x="1644715" y="982815"/>
                </a:lnTo>
                <a:close/>
                <a:moveTo>
                  <a:pt x="1798112" y="967589"/>
                </a:moveTo>
                <a:lnTo>
                  <a:pt x="1797745" y="968639"/>
                </a:lnTo>
                <a:lnTo>
                  <a:pt x="1791088" y="987706"/>
                </a:lnTo>
                <a:lnTo>
                  <a:pt x="1792192" y="992100"/>
                </a:lnTo>
                <a:lnTo>
                  <a:pt x="1803072" y="1017382"/>
                </a:lnTo>
                <a:lnTo>
                  <a:pt x="1807834" y="1004119"/>
                </a:lnTo>
                <a:lnTo>
                  <a:pt x="1804650" y="995076"/>
                </a:lnTo>
                <a:lnTo>
                  <a:pt x="1802058" y="987712"/>
                </a:lnTo>
                <a:close/>
                <a:moveTo>
                  <a:pt x="1908612" y="967425"/>
                </a:moveTo>
                <a:lnTo>
                  <a:pt x="1912122" y="968893"/>
                </a:lnTo>
                <a:lnTo>
                  <a:pt x="1912118" y="968650"/>
                </a:lnTo>
                <a:close/>
                <a:moveTo>
                  <a:pt x="903684" y="967268"/>
                </a:moveTo>
                <a:lnTo>
                  <a:pt x="893037" y="970810"/>
                </a:lnTo>
                <a:lnTo>
                  <a:pt x="892521" y="970982"/>
                </a:lnTo>
                <a:lnTo>
                  <a:pt x="892463" y="971001"/>
                </a:lnTo>
                <a:lnTo>
                  <a:pt x="898542" y="969120"/>
                </a:lnTo>
                <a:lnTo>
                  <a:pt x="904029" y="967422"/>
                </a:lnTo>
                <a:lnTo>
                  <a:pt x="903795" y="967317"/>
                </a:lnTo>
                <a:close/>
                <a:moveTo>
                  <a:pt x="1950869" y="967050"/>
                </a:moveTo>
                <a:lnTo>
                  <a:pt x="1952851" y="967236"/>
                </a:lnTo>
                <a:lnTo>
                  <a:pt x="1952853" y="967212"/>
                </a:lnTo>
                <a:lnTo>
                  <a:pt x="1952855" y="967183"/>
                </a:lnTo>
                <a:lnTo>
                  <a:pt x="1952863" y="967083"/>
                </a:lnTo>
                <a:lnTo>
                  <a:pt x="1952206" y="967072"/>
                </a:lnTo>
                <a:close/>
                <a:moveTo>
                  <a:pt x="982002" y="966870"/>
                </a:moveTo>
                <a:lnTo>
                  <a:pt x="983503" y="979307"/>
                </a:lnTo>
                <a:lnTo>
                  <a:pt x="983705" y="979395"/>
                </a:lnTo>
                <a:lnTo>
                  <a:pt x="988025" y="981259"/>
                </a:lnTo>
                <a:lnTo>
                  <a:pt x="987108" y="968988"/>
                </a:lnTo>
                <a:close/>
                <a:moveTo>
                  <a:pt x="719532" y="966660"/>
                </a:moveTo>
                <a:lnTo>
                  <a:pt x="719407" y="966810"/>
                </a:lnTo>
                <a:lnTo>
                  <a:pt x="783565" y="1000077"/>
                </a:lnTo>
                <a:cubicBezTo>
                  <a:pt x="804696" y="1006679"/>
                  <a:pt x="825620" y="1008816"/>
                  <a:pt x="846579" y="1006610"/>
                </a:cubicBezTo>
                <a:lnTo>
                  <a:pt x="852046" y="1005067"/>
                </a:lnTo>
                <a:lnTo>
                  <a:pt x="814323" y="1002127"/>
                </a:lnTo>
                <a:lnTo>
                  <a:pt x="786717" y="999975"/>
                </a:lnTo>
                <a:lnTo>
                  <a:pt x="732900" y="973289"/>
                </a:lnTo>
                <a:lnTo>
                  <a:pt x="725341" y="969541"/>
                </a:lnTo>
                <a:close/>
                <a:moveTo>
                  <a:pt x="1346621" y="966423"/>
                </a:moveTo>
                <a:lnTo>
                  <a:pt x="1347316" y="967090"/>
                </a:lnTo>
                <a:lnTo>
                  <a:pt x="1347974" y="967720"/>
                </a:lnTo>
                <a:lnTo>
                  <a:pt x="1352087" y="968931"/>
                </a:lnTo>
                <a:lnTo>
                  <a:pt x="1359078" y="969669"/>
                </a:lnTo>
                <a:lnTo>
                  <a:pt x="1357096" y="969152"/>
                </a:lnTo>
                <a:close/>
                <a:moveTo>
                  <a:pt x="939209" y="966095"/>
                </a:moveTo>
                <a:lnTo>
                  <a:pt x="938390" y="967022"/>
                </a:lnTo>
                <a:lnTo>
                  <a:pt x="938183" y="967256"/>
                </a:lnTo>
                <a:lnTo>
                  <a:pt x="938131" y="967315"/>
                </a:lnTo>
                <a:lnTo>
                  <a:pt x="944935" y="974127"/>
                </a:lnTo>
                <a:lnTo>
                  <a:pt x="949110" y="982690"/>
                </a:lnTo>
                <a:lnTo>
                  <a:pt x="952229" y="984086"/>
                </a:lnTo>
                <a:lnTo>
                  <a:pt x="956756" y="986112"/>
                </a:lnTo>
                <a:lnTo>
                  <a:pt x="960160" y="987636"/>
                </a:lnTo>
                <a:lnTo>
                  <a:pt x="954806" y="972813"/>
                </a:lnTo>
                <a:lnTo>
                  <a:pt x="945963" y="969004"/>
                </a:lnTo>
                <a:lnTo>
                  <a:pt x="942071" y="967328"/>
                </a:lnTo>
                <a:close/>
                <a:moveTo>
                  <a:pt x="1917544" y="965623"/>
                </a:moveTo>
                <a:lnTo>
                  <a:pt x="1917547" y="965785"/>
                </a:lnTo>
                <a:lnTo>
                  <a:pt x="1917548" y="965842"/>
                </a:lnTo>
                <a:lnTo>
                  <a:pt x="1917548" y="965865"/>
                </a:lnTo>
                <a:lnTo>
                  <a:pt x="1918666" y="966258"/>
                </a:lnTo>
                <a:lnTo>
                  <a:pt x="1920687" y="966968"/>
                </a:lnTo>
                <a:lnTo>
                  <a:pt x="1930010" y="970246"/>
                </a:lnTo>
                <a:lnTo>
                  <a:pt x="1930147" y="969943"/>
                </a:lnTo>
                <a:lnTo>
                  <a:pt x="1930250" y="969715"/>
                </a:lnTo>
                <a:lnTo>
                  <a:pt x="1918836" y="966039"/>
                </a:lnTo>
                <a:close/>
                <a:moveTo>
                  <a:pt x="1880542" y="965612"/>
                </a:moveTo>
                <a:lnTo>
                  <a:pt x="1880437" y="965908"/>
                </a:lnTo>
                <a:lnTo>
                  <a:pt x="1893118" y="974702"/>
                </a:lnTo>
                <a:lnTo>
                  <a:pt x="1893019" y="973043"/>
                </a:lnTo>
                <a:lnTo>
                  <a:pt x="1892984" y="972460"/>
                </a:lnTo>
                <a:lnTo>
                  <a:pt x="1892933" y="971594"/>
                </a:lnTo>
                <a:lnTo>
                  <a:pt x="1885465" y="967989"/>
                </a:lnTo>
                <a:close/>
                <a:moveTo>
                  <a:pt x="1485692" y="965606"/>
                </a:moveTo>
                <a:lnTo>
                  <a:pt x="1483587" y="965808"/>
                </a:lnTo>
                <a:lnTo>
                  <a:pt x="1482458" y="965916"/>
                </a:lnTo>
                <a:lnTo>
                  <a:pt x="1482255" y="966958"/>
                </a:lnTo>
                <a:lnTo>
                  <a:pt x="1484515" y="967567"/>
                </a:lnTo>
                <a:lnTo>
                  <a:pt x="1490116" y="967072"/>
                </a:lnTo>
                <a:lnTo>
                  <a:pt x="1488917" y="966675"/>
                </a:lnTo>
                <a:lnTo>
                  <a:pt x="1486402" y="965841"/>
                </a:lnTo>
                <a:close/>
                <a:moveTo>
                  <a:pt x="711521" y="965096"/>
                </a:moveTo>
                <a:lnTo>
                  <a:pt x="711428" y="965207"/>
                </a:lnTo>
                <a:lnTo>
                  <a:pt x="711241" y="965430"/>
                </a:lnTo>
                <a:lnTo>
                  <a:pt x="711278" y="965467"/>
                </a:lnTo>
                <a:lnTo>
                  <a:pt x="711558" y="965132"/>
                </a:lnTo>
                <a:lnTo>
                  <a:pt x="711542" y="965117"/>
                </a:lnTo>
                <a:lnTo>
                  <a:pt x="711540" y="965114"/>
                </a:lnTo>
                <a:close/>
                <a:moveTo>
                  <a:pt x="1057257" y="964995"/>
                </a:moveTo>
                <a:lnTo>
                  <a:pt x="1057199" y="965880"/>
                </a:lnTo>
                <a:lnTo>
                  <a:pt x="1137004" y="1002713"/>
                </a:lnTo>
                <a:lnTo>
                  <a:pt x="1136827" y="1001783"/>
                </a:lnTo>
                <a:close/>
                <a:moveTo>
                  <a:pt x="897871" y="964667"/>
                </a:moveTo>
                <a:lnTo>
                  <a:pt x="896217" y="965244"/>
                </a:lnTo>
                <a:lnTo>
                  <a:pt x="859683" y="970152"/>
                </a:lnTo>
                <a:lnTo>
                  <a:pt x="887944" y="968277"/>
                </a:lnTo>
                <a:lnTo>
                  <a:pt x="898275" y="964848"/>
                </a:lnTo>
                <a:close/>
                <a:moveTo>
                  <a:pt x="584126" y="964341"/>
                </a:moveTo>
                <a:lnTo>
                  <a:pt x="583287" y="965315"/>
                </a:lnTo>
                <a:lnTo>
                  <a:pt x="581906" y="966917"/>
                </a:lnTo>
                <a:lnTo>
                  <a:pt x="578722" y="970613"/>
                </a:lnTo>
                <a:lnTo>
                  <a:pt x="579600" y="969725"/>
                </a:lnTo>
                <a:lnTo>
                  <a:pt x="580403" y="968913"/>
                </a:lnTo>
                <a:close/>
                <a:moveTo>
                  <a:pt x="1499626" y="964268"/>
                </a:moveTo>
                <a:lnTo>
                  <a:pt x="1497669" y="964456"/>
                </a:lnTo>
                <a:lnTo>
                  <a:pt x="1497389" y="964483"/>
                </a:lnTo>
                <a:lnTo>
                  <a:pt x="1500644" y="965578"/>
                </a:lnTo>
                <a:lnTo>
                  <a:pt x="1501800" y="965967"/>
                </a:lnTo>
                <a:lnTo>
                  <a:pt x="1502374" y="965831"/>
                </a:lnTo>
                <a:lnTo>
                  <a:pt x="1502744" y="965743"/>
                </a:lnTo>
                <a:lnTo>
                  <a:pt x="1503389" y="965590"/>
                </a:lnTo>
                <a:lnTo>
                  <a:pt x="1501740" y="965011"/>
                </a:lnTo>
                <a:lnTo>
                  <a:pt x="1500618" y="964617"/>
                </a:lnTo>
                <a:close/>
                <a:moveTo>
                  <a:pt x="1871124" y="964224"/>
                </a:moveTo>
                <a:lnTo>
                  <a:pt x="1871917" y="964949"/>
                </a:lnTo>
                <a:lnTo>
                  <a:pt x="1873271" y="966187"/>
                </a:lnTo>
                <a:lnTo>
                  <a:pt x="1873254" y="966030"/>
                </a:lnTo>
                <a:lnTo>
                  <a:pt x="1873217" y="965687"/>
                </a:lnTo>
                <a:close/>
                <a:moveTo>
                  <a:pt x="1336076" y="964216"/>
                </a:moveTo>
                <a:lnTo>
                  <a:pt x="1338117" y="964817"/>
                </a:lnTo>
                <a:lnTo>
                  <a:pt x="1338606" y="964961"/>
                </a:lnTo>
                <a:lnTo>
                  <a:pt x="1338317" y="964689"/>
                </a:lnTo>
                <a:lnTo>
                  <a:pt x="1338144" y="964526"/>
                </a:lnTo>
                <a:close/>
                <a:moveTo>
                  <a:pt x="1306335" y="964180"/>
                </a:moveTo>
                <a:lnTo>
                  <a:pt x="1306538" y="964562"/>
                </a:lnTo>
                <a:lnTo>
                  <a:pt x="1306613" y="964703"/>
                </a:lnTo>
                <a:lnTo>
                  <a:pt x="1310040" y="964965"/>
                </a:lnTo>
                <a:lnTo>
                  <a:pt x="1310189" y="964977"/>
                </a:lnTo>
                <a:close/>
                <a:moveTo>
                  <a:pt x="2287145" y="963822"/>
                </a:moveTo>
                <a:lnTo>
                  <a:pt x="2284077" y="970496"/>
                </a:lnTo>
                <a:lnTo>
                  <a:pt x="2284223" y="970252"/>
                </a:lnTo>
                <a:lnTo>
                  <a:pt x="2285629" y="967900"/>
                </a:lnTo>
                <a:lnTo>
                  <a:pt x="2286146" y="966509"/>
                </a:lnTo>
                <a:close/>
                <a:moveTo>
                  <a:pt x="1214075" y="963710"/>
                </a:moveTo>
                <a:lnTo>
                  <a:pt x="1215393" y="964890"/>
                </a:lnTo>
                <a:lnTo>
                  <a:pt x="1225742" y="974153"/>
                </a:lnTo>
                <a:lnTo>
                  <a:pt x="1241987" y="980187"/>
                </a:lnTo>
                <a:lnTo>
                  <a:pt x="1246806" y="981977"/>
                </a:lnTo>
                <a:lnTo>
                  <a:pt x="1247190" y="975879"/>
                </a:lnTo>
                <a:lnTo>
                  <a:pt x="1233028" y="972055"/>
                </a:lnTo>
                <a:lnTo>
                  <a:pt x="1232091" y="971802"/>
                </a:lnTo>
                <a:lnTo>
                  <a:pt x="1223923" y="969596"/>
                </a:lnTo>
                <a:lnTo>
                  <a:pt x="1217061" y="965495"/>
                </a:lnTo>
                <a:close/>
                <a:moveTo>
                  <a:pt x="1909462" y="963021"/>
                </a:moveTo>
                <a:lnTo>
                  <a:pt x="1912039" y="963927"/>
                </a:lnTo>
                <a:lnTo>
                  <a:pt x="1912038" y="963850"/>
                </a:lnTo>
                <a:lnTo>
                  <a:pt x="1911443" y="963659"/>
                </a:lnTo>
                <a:close/>
                <a:moveTo>
                  <a:pt x="1852407" y="962771"/>
                </a:moveTo>
                <a:lnTo>
                  <a:pt x="1849398" y="971073"/>
                </a:lnTo>
                <a:lnTo>
                  <a:pt x="1845081" y="982985"/>
                </a:lnTo>
                <a:lnTo>
                  <a:pt x="1843541" y="987234"/>
                </a:lnTo>
                <a:lnTo>
                  <a:pt x="1852847" y="1029494"/>
                </a:lnTo>
                <a:lnTo>
                  <a:pt x="1856421" y="1019434"/>
                </a:lnTo>
                <a:lnTo>
                  <a:pt x="1860900" y="1006828"/>
                </a:lnTo>
                <a:lnTo>
                  <a:pt x="1860923" y="1006762"/>
                </a:lnTo>
                <a:lnTo>
                  <a:pt x="1860803" y="1006034"/>
                </a:lnTo>
                <a:lnTo>
                  <a:pt x="1860529" y="1004377"/>
                </a:lnTo>
                <a:lnTo>
                  <a:pt x="1854155" y="965768"/>
                </a:lnTo>
                <a:close/>
                <a:moveTo>
                  <a:pt x="1515246" y="962770"/>
                </a:moveTo>
                <a:lnTo>
                  <a:pt x="1512112" y="963070"/>
                </a:lnTo>
                <a:lnTo>
                  <a:pt x="1512093" y="963144"/>
                </a:lnTo>
                <a:lnTo>
                  <a:pt x="1512128" y="963157"/>
                </a:lnTo>
                <a:lnTo>
                  <a:pt x="1512728" y="963369"/>
                </a:lnTo>
                <a:lnTo>
                  <a:pt x="1513175" y="963262"/>
                </a:lnTo>
                <a:lnTo>
                  <a:pt x="1513356" y="963219"/>
                </a:lnTo>
                <a:close/>
                <a:moveTo>
                  <a:pt x="1990967" y="962766"/>
                </a:moveTo>
                <a:lnTo>
                  <a:pt x="1990964" y="962767"/>
                </a:lnTo>
                <a:lnTo>
                  <a:pt x="1984774" y="964692"/>
                </a:lnTo>
                <a:lnTo>
                  <a:pt x="1987705" y="964445"/>
                </a:lnTo>
                <a:lnTo>
                  <a:pt x="1990886" y="962954"/>
                </a:lnTo>
                <a:close/>
                <a:moveTo>
                  <a:pt x="723012" y="962481"/>
                </a:moveTo>
                <a:lnTo>
                  <a:pt x="722936" y="962572"/>
                </a:lnTo>
                <a:lnTo>
                  <a:pt x="723055" y="962631"/>
                </a:lnTo>
                <a:lnTo>
                  <a:pt x="724092" y="963146"/>
                </a:lnTo>
                <a:lnTo>
                  <a:pt x="724525" y="963361"/>
                </a:lnTo>
                <a:close/>
                <a:moveTo>
                  <a:pt x="1554926" y="962335"/>
                </a:moveTo>
                <a:lnTo>
                  <a:pt x="1554915" y="962355"/>
                </a:lnTo>
                <a:lnTo>
                  <a:pt x="1554883" y="962411"/>
                </a:lnTo>
                <a:lnTo>
                  <a:pt x="1554849" y="962471"/>
                </a:lnTo>
                <a:lnTo>
                  <a:pt x="1555119" y="962663"/>
                </a:lnTo>
                <a:lnTo>
                  <a:pt x="1555278" y="962777"/>
                </a:lnTo>
                <a:lnTo>
                  <a:pt x="1554932" y="962343"/>
                </a:lnTo>
                <a:close/>
                <a:moveTo>
                  <a:pt x="970017" y="961898"/>
                </a:moveTo>
                <a:lnTo>
                  <a:pt x="970188" y="962578"/>
                </a:lnTo>
                <a:lnTo>
                  <a:pt x="971417" y="965382"/>
                </a:lnTo>
                <a:lnTo>
                  <a:pt x="971768" y="967720"/>
                </a:lnTo>
                <a:lnTo>
                  <a:pt x="972201" y="970601"/>
                </a:lnTo>
                <a:lnTo>
                  <a:pt x="973278" y="974894"/>
                </a:lnTo>
                <a:lnTo>
                  <a:pt x="978283" y="977054"/>
                </a:lnTo>
                <a:lnTo>
                  <a:pt x="977689" y="970048"/>
                </a:lnTo>
                <a:lnTo>
                  <a:pt x="976283" y="964497"/>
                </a:lnTo>
                <a:lnTo>
                  <a:pt x="970366" y="962042"/>
                </a:lnTo>
                <a:close/>
                <a:moveTo>
                  <a:pt x="1465273" y="961788"/>
                </a:moveTo>
                <a:lnTo>
                  <a:pt x="1463391" y="961869"/>
                </a:lnTo>
                <a:lnTo>
                  <a:pt x="1465160" y="962347"/>
                </a:lnTo>
                <a:close/>
                <a:moveTo>
                  <a:pt x="1059632" y="961552"/>
                </a:moveTo>
                <a:lnTo>
                  <a:pt x="1079611" y="970888"/>
                </a:lnTo>
                <a:lnTo>
                  <a:pt x="1139542" y="998893"/>
                </a:lnTo>
                <a:lnTo>
                  <a:pt x="1139447" y="998336"/>
                </a:lnTo>
                <a:lnTo>
                  <a:pt x="1063462" y="963003"/>
                </a:lnTo>
                <a:close/>
                <a:moveTo>
                  <a:pt x="1471274" y="961527"/>
                </a:moveTo>
                <a:lnTo>
                  <a:pt x="1469744" y="961593"/>
                </a:lnTo>
                <a:lnTo>
                  <a:pt x="1469508" y="962780"/>
                </a:lnTo>
                <a:lnTo>
                  <a:pt x="1472968" y="962440"/>
                </a:lnTo>
                <a:lnTo>
                  <a:pt x="1474112" y="962328"/>
                </a:lnTo>
                <a:lnTo>
                  <a:pt x="1474004" y="962298"/>
                </a:lnTo>
                <a:lnTo>
                  <a:pt x="1473550" y="962170"/>
                </a:lnTo>
                <a:close/>
                <a:moveTo>
                  <a:pt x="890787" y="961498"/>
                </a:moveTo>
                <a:lnTo>
                  <a:pt x="858524" y="966384"/>
                </a:lnTo>
                <a:lnTo>
                  <a:pt x="846197" y="965640"/>
                </a:lnTo>
                <a:lnTo>
                  <a:pt x="843451" y="965475"/>
                </a:lnTo>
                <a:lnTo>
                  <a:pt x="836327" y="966174"/>
                </a:lnTo>
                <a:lnTo>
                  <a:pt x="852010" y="967401"/>
                </a:lnTo>
                <a:lnTo>
                  <a:pt x="887097" y="962811"/>
                </a:lnTo>
                <a:lnTo>
                  <a:pt x="892222" y="962140"/>
                </a:lnTo>
                <a:lnTo>
                  <a:pt x="892168" y="962116"/>
                </a:lnTo>
                <a:close/>
                <a:moveTo>
                  <a:pt x="1414081" y="961385"/>
                </a:moveTo>
                <a:lnTo>
                  <a:pt x="1428363" y="965266"/>
                </a:lnTo>
                <a:lnTo>
                  <a:pt x="1443567" y="969397"/>
                </a:lnTo>
                <a:lnTo>
                  <a:pt x="1446314" y="969518"/>
                </a:lnTo>
                <a:lnTo>
                  <a:pt x="1448194" y="969601"/>
                </a:lnTo>
                <a:lnTo>
                  <a:pt x="1422389" y="962899"/>
                </a:lnTo>
                <a:close/>
                <a:moveTo>
                  <a:pt x="1606906" y="961212"/>
                </a:moveTo>
                <a:lnTo>
                  <a:pt x="1605897" y="964527"/>
                </a:lnTo>
                <a:lnTo>
                  <a:pt x="1604740" y="968330"/>
                </a:lnTo>
                <a:lnTo>
                  <a:pt x="1624626" y="978017"/>
                </a:lnTo>
                <a:lnTo>
                  <a:pt x="1625243" y="975647"/>
                </a:lnTo>
                <a:lnTo>
                  <a:pt x="1625463" y="974803"/>
                </a:lnTo>
                <a:lnTo>
                  <a:pt x="1626209" y="971940"/>
                </a:lnTo>
                <a:close/>
                <a:moveTo>
                  <a:pt x="1489557" y="960733"/>
                </a:moveTo>
                <a:lnTo>
                  <a:pt x="1489140" y="960751"/>
                </a:lnTo>
                <a:lnTo>
                  <a:pt x="1487975" y="960802"/>
                </a:lnTo>
                <a:lnTo>
                  <a:pt x="1486152" y="960881"/>
                </a:lnTo>
                <a:lnTo>
                  <a:pt x="1486159" y="960883"/>
                </a:lnTo>
                <a:lnTo>
                  <a:pt x="1486168" y="960885"/>
                </a:lnTo>
                <a:lnTo>
                  <a:pt x="1486855" y="961079"/>
                </a:lnTo>
                <a:lnTo>
                  <a:pt x="1488279" y="960940"/>
                </a:lnTo>
                <a:lnTo>
                  <a:pt x="1489739" y="960797"/>
                </a:lnTo>
                <a:close/>
                <a:moveTo>
                  <a:pt x="923357" y="960722"/>
                </a:moveTo>
                <a:lnTo>
                  <a:pt x="922620" y="960967"/>
                </a:lnTo>
                <a:lnTo>
                  <a:pt x="909977" y="965174"/>
                </a:lnTo>
                <a:lnTo>
                  <a:pt x="910021" y="965194"/>
                </a:lnTo>
                <a:lnTo>
                  <a:pt x="910515" y="965415"/>
                </a:lnTo>
                <a:lnTo>
                  <a:pt x="920963" y="962182"/>
                </a:lnTo>
                <a:lnTo>
                  <a:pt x="922282" y="961378"/>
                </a:lnTo>
                <a:close/>
                <a:moveTo>
                  <a:pt x="1660955" y="960225"/>
                </a:moveTo>
                <a:lnTo>
                  <a:pt x="1660813" y="960702"/>
                </a:lnTo>
                <a:lnTo>
                  <a:pt x="1660737" y="960959"/>
                </a:lnTo>
                <a:lnTo>
                  <a:pt x="1660674" y="961170"/>
                </a:lnTo>
                <a:lnTo>
                  <a:pt x="1660831" y="961709"/>
                </a:lnTo>
                <a:lnTo>
                  <a:pt x="1661197" y="962964"/>
                </a:lnTo>
                <a:lnTo>
                  <a:pt x="1670352" y="979893"/>
                </a:lnTo>
                <a:close/>
                <a:moveTo>
                  <a:pt x="899226" y="960220"/>
                </a:moveTo>
                <a:lnTo>
                  <a:pt x="899046" y="960247"/>
                </a:lnTo>
                <a:lnTo>
                  <a:pt x="898989" y="960256"/>
                </a:lnTo>
                <a:lnTo>
                  <a:pt x="899018" y="960269"/>
                </a:lnTo>
                <a:lnTo>
                  <a:pt x="899050" y="960284"/>
                </a:lnTo>
                <a:close/>
                <a:moveTo>
                  <a:pt x="1378972" y="959888"/>
                </a:moveTo>
                <a:lnTo>
                  <a:pt x="1381051" y="961391"/>
                </a:lnTo>
                <a:lnTo>
                  <a:pt x="1383335" y="963043"/>
                </a:lnTo>
                <a:lnTo>
                  <a:pt x="1384250" y="963705"/>
                </a:lnTo>
                <a:lnTo>
                  <a:pt x="1418115" y="972414"/>
                </a:lnTo>
                <a:lnTo>
                  <a:pt x="1434575" y="975954"/>
                </a:lnTo>
                <a:lnTo>
                  <a:pt x="1442183" y="975986"/>
                </a:lnTo>
                <a:lnTo>
                  <a:pt x="1444964" y="975998"/>
                </a:lnTo>
                <a:lnTo>
                  <a:pt x="1437930" y="974323"/>
                </a:lnTo>
                <a:lnTo>
                  <a:pt x="1435662" y="973783"/>
                </a:lnTo>
                <a:lnTo>
                  <a:pt x="1428658" y="973472"/>
                </a:lnTo>
                <a:lnTo>
                  <a:pt x="1396232" y="964166"/>
                </a:lnTo>
                <a:close/>
                <a:moveTo>
                  <a:pt x="1963654" y="959305"/>
                </a:moveTo>
                <a:lnTo>
                  <a:pt x="1958765" y="959380"/>
                </a:lnTo>
                <a:lnTo>
                  <a:pt x="1958679" y="960461"/>
                </a:lnTo>
                <a:lnTo>
                  <a:pt x="1958672" y="960544"/>
                </a:lnTo>
                <a:lnTo>
                  <a:pt x="1963195" y="960335"/>
                </a:lnTo>
                <a:lnTo>
                  <a:pt x="1963491" y="959671"/>
                </a:lnTo>
                <a:close/>
                <a:moveTo>
                  <a:pt x="1973428" y="959155"/>
                </a:moveTo>
                <a:lnTo>
                  <a:pt x="1968763" y="959227"/>
                </a:lnTo>
                <a:lnTo>
                  <a:pt x="1968376" y="960095"/>
                </a:lnTo>
                <a:lnTo>
                  <a:pt x="1973351" y="959864"/>
                </a:lnTo>
                <a:lnTo>
                  <a:pt x="1973370" y="959687"/>
                </a:lnTo>
                <a:close/>
                <a:moveTo>
                  <a:pt x="1556727" y="959137"/>
                </a:moveTo>
                <a:lnTo>
                  <a:pt x="1556543" y="959465"/>
                </a:lnTo>
                <a:lnTo>
                  <a:pt x="1559408" y="962862"/>
                </a:lnTo>
                <a:lnTo>
                  <a:pt x="1561965" y="965894"/>
                </a:lnTo>
                <a:close/>
                <a:moveTo>
                  <a:pt x="1006323" y="959064"/>
                </a:moveTo>
                <a:lnTo>
                  <a:pt x="1005299" y="964938"/>
                </a:lnTo>
                <a:lnTo>
                  <a:pt x="1004285" y="970753"/>
                </a:lnTo>
                <a:lnTo>
                  <a:pt x="1004357" y="970783"/>
                </a:lnTo>
                <a:lnTo>
                  <a:pt x="1004742" y="970943"/>
                </a:lnTo>
                <a:lnTo>
                  <a:pt x="1005567" y="966845"/>
                </a:lnTo>
                <a:lnTo>
                  <a:pt x="1007073" y="959362"/>
                </a:lnTo>
                <a:close/>
                <a:moveTo>
                  <a:pt x="1991519" y="958877"/>
                </a:moveTo>
                <a:lnTo>
                  <a:pt x="1985534" y="958969"/>
                </a:lnTo>
                <a:lnTo>
                  <a:pt x="1977585" y="959091"/>
                </a:lnTo>
                <a:lnTo>
                  <a:pt x="1977547" y="959446"/>
                </a:lnTo>
                <a:lnTo>
                  <a:pt x="1977536" y="959550"/>
                </a:lnTo>
                <a:lnTo>
                  <a:pt x="1977523" y="959671"/>
                </a:lnTo>
                <a:lnTo>
                  <a:pt x="1991167" y="959039"/>
                </a:lnTo>
                <a:close/>
                <a:moveTo>
                  <a:pt x="570056" y="958872"/>
                </a:moveTo>
                <a:lnTo>
                  <a:pt x="502163" y="1026616"/>
                </a:lnTo>
                <a:lnTo>
                  <a:pt x="407823" y="1105519"/>
                </a:lnTo>
                <a:lnTo>
                  <a:pt x="497550" y="1031413"/>
                </a:lnTo>
                <a:close/>
                <a:moveTo>
                  <a:pt x="1634306" y="958821"/>
                </a:moveTo>
                <a:lnTo>
                  <a:pt x="1633533" y="961783"/>
                </a:lnTo>
                <a:lnTo>
                  <a:pt x="1649221" y="980461"/>
                </a:lnTo>
                <a:lnTo>
                  <a:pt x="1647694" y="975446"/>
                </a:lnTo>
                <a:close/>
                <a:moveTo>
                  <a:pt x="726072" y="958806"/>
                </a:moveTo>
                <a:lnTo>
                  <a:pt x="726048" y="958834"/>
                </a:lnTo>
                <a:lnTo>
                  <a:pt x="739059" y="966423"/>
                </a:lnTo>
                <a:lnTo>
                  <a:pt x="757484" y="977169"/>
                </a:lnTo>
                <a:lnTo>
                  <a:pt x="767014" y="980732"/>
                </a:lnTo>
                <a:lnTo>
                  <a:pt x="777401" y="984616"/>
                </a:lnTo>
                <a:lnTo>
                  <a:pt x="791923" y="990046"/>
                </a:lnTo>
                <a:lnTo>
                  <a:pt x="796221" y="990280"/>
                </a:lnTo>
                <a:lnTo>
                  <a:pt x="796010" y="990250"/>
                </a:lnTo>
                <a:lnTo>
                  <a:pt x="795663" y="990201"/>
                </a:lnTo>
                <a:lnTo>
                  <a:pt x="758892" y="977232"/>
                </a:lnTo>
                <a:lnTo>
                  <a:pt x="758891" y="977231"/>
                </a:lnTo>
                <a:lnTo>
                  <a:pt x="745133" y="969507"/>
                </a:lnTo>
                <a:close/>
                <a:moveTo>
                  <a:pt x="1940648" y="958069"/>
                </a:moveTo>
                <a:lnTo>
                  <a:pt x="1939116" y="961450"/>
                </a:lnTo>
                <a:lnTo>
                  <a:pt x="1953375" y="960790"/>
                </a:lnTo>
                <a:lnTo>
                  <a:pt x="1953416" y="960284"/>
                </a:lnTo>
                <a:lnTo>
                  <a:pt x="1953450" y="959858"/>
                </a:lnTo>
                <a:lnTo>
                  <a:pt x="1953488" y="959392"/>
                </a:lnTo>
                <a:lnTo>
                  <a:pt x="1951850" y="959223"/>
                </a:lnTo>
                <a:close/>
                <a:moveTo>
                  <a:pt x="1911561" y="958058"/>
                </a:moveTo>
                <a:lnTo>
                  <a:pt x="1911539" y="958108"/>
                </a:lnTo>
                <a:lnTo>
                  <a:pt x="1911315" y="958638"/>
                </a:lnTo>
                <a:lnTo>
                  <a:pt x="1911954" y="958846"/>
                </a:lnTo>
                <a:lnTo>
                  <a:pt x="1911944" y="958253"/>
                </a:lnTo>
                <a:lnTo>
                  <a:pt x="1911765" y="958162"/>
                </a:lnTo>
                <a:close/>
                <a:moveTo>
                  <a:pt x="2055567" y="958011"/>
                </a:moveTo>
                <a:lnTo>
                  <a:pt x="2042028" y="989968"/>
                </a:lnTo>
                <a:lnTo>
                  <a:pt x="2030808" y="1016454"/>
                </a:lnTo>
                <a:lnTo>
                  <a:pt x="2025724" y="1028456"/>
                </a:lnTo>
                <a:lnTo>
                  <a:pt x="2025345" y="1030212"/>
                </a:lnTo>
                <a:lnTo>
                  <a:pt x="2018530" y="1049065"/>
                </a:lnTo>
                <a:lnTo>
                  <a:pt x="2014918" y="1062194"/>
                </a:lnTo>
                <a:lnTo>
                  <a:pt x="2013245" y="1064826"/>
                </a:lnTo>
                <a:lnTo>
                  <a:pt x="2012288" y="1066333"/>
                </a:lnTo>
                <a:lnTo>
                  <a:pt x="2008711" y="1076228"/>
                </a:lnTo>
                <a:lnTo>
                  <a:pt x="2004591" y="1081972"/>
                </a:lnTo>
                <a:lnTo>
                  <a:pt x="1997400" y="1102168"/>
                </a:lnTo>
                <a:lnTo>
                  <a:pt x="2003987" y="1095872"/>
                </a:lnTo>
                <a:lnTo>
                  <a:pt x="2011252" y="1086961"/>
                </a:lnTo>
                <a:lnTo>
                  <a:pt x="2032391" y="1045719"/>
                </a:lnTo>
                <a:lnTo>
                  <a:pt x="2052367" y="975809"/>
                </a:lnTo>
                <a:lnTo>
                  <a:pt x="2052377" y="975773"/>
                </a:lnTo>
                <a:lnTo>
                  <a:pt x="2053811" y="967792"/>
                </a:lnTo>
                <a:close/>
                <a:moveTo>
                  <a:pt x="946479" y="957882"/>
                </a:moveTo>
                <a:lnTo>
                  <a:pt x="946353" y="958034"/>
                </a:lnTo>
                <a:lnTo>
                  <a:pt x="946290" y="958198"/>
                </a:lnTo>
                <a:lnTo>
                  <a:pt x="946008" y="958938"/>
                </a:lnTo>
                <a:lnTo>
                  <a:pt x="943186" y="961906"/>
                </a:lnTo>
                <a:lnTo>
                  <a:pt x="952286" y="965834"/>
                </a:lnTo>
                <a:lnTo>
                  <a:pt x="951363" y="963279"/>
                </a:lnTo>
                <a:lnTo>
                  <a:pt x="951362" y="963276"/>
                </a:lnTo>
                <a:close/>
                <a:moveTo>
                  <a:pt x="918877" y="957338"/>
                </a:moveTo>
                <a:lnTo>
                  <a:pt x="908994" y="960786"/>
                </a:lnTo>
                <a:lnTo>
                  <a:pt x="904037" y="962516"/>
                </a:lnTo>
                <a:lnTo>
                  <a:pt x="904055" y="962524"/>
                </a:lnTo>
                <a:lnTo>
                  <a:pt x="904575" y="962757"/>
                </a:lnTo>
                <a:lnTo>
                  <a:pt x="919757" y="957717"/>
                </a:lnTo>
                <a:lnTo>
                  <a:pt x="919751" y="957714"/>
                </a:lnTo>
                <a:close/>
                <a:moveTo>
                  <a:pt x="1212477" y="957148"/>
                </a:moveTo>
                <a:lnTo>
                  <a:pt x="1222458" y="963957"/>
                </a:lnTo>
                <a:lnTo>
                  <a:pt x="1247490" y="971119"/>
                </a:lnTo>
                <a:lnTo>
                  <a:pt x="1247814" y="965987"/>
                </a:lnTo>
                <a:lnTo>
                  <a:pt x="1240400" y="963630"/>
                </a:lnTo>
                <a:lnTo>
                  <a:pt x="1231200" y="961998"/>
                </a:lnTo>
                <a:lnTo>
                  <a:pt x="1224310" y="960775"/>
                </a:lnTo>
                <a:lnTo>
                  <a:pt x="1219387" y="959901"/>
                </a:lnTo>
                <a:lnTo>
                  <a:pt x="1214571" y="957983"/>
                </a:lnTo>
                <a:close/>
                <a:moveTo>
                  <a:pt x="999059" y="956178"/>
                </a:moveTo>
                <a:lnTo>
                  <a:pt x="999667" y="968836"/>
                </a:lnTo>
                <a:lnTo>
                  <a:pt x="1000562" y="969208"/>
                </a:lnTo>
                <a:lnTo>
                  <a:pt x="1001200" y="969472"/>
                </a:lnTo>
                <a:lnTo>
                  <a:pt x="1001802" y="966146"/>
                </a:lnTo>
                <a:lnTo>
                  <a:pt x="1003119" y="958863"/>
                </a:lnTo>
                <a:lnTo>
                  <a:pt x="1003100" y="957784"/>
                </a:lnTo>
                <a:lnTo>
                  <a:pt x="1000755" y="956852"/>
                </a:lnTo>
                <a:close/>
                <a:moveTo>
                  <a:pt x="807548" y="956093"/>
                </a:moveTo>
                <a:lnTo>
                  <a:pt x="813657" y="957754"/>
                </a:lnTo>
                <a:lnTo>
                  <a:pt x="813877" y="957767"/>
                </a:lnTo>
                <a:close/>
                <a:moveTo>
                  <a:pt x="2167497" y="955987"/>
                </a:moveTo>
                <a:lnTo>
                  <a:pt x="2167491" y="956009"/>
                </a:lnTo>
                <a:lnTo>
                  <a:pt x="2167411" y="956313"/>
                </a:lnTo>
                <a:lnTo>
                  <a:pt x="2166216" y="960831"/>
                </a:lnTo>
                <a:cubicBezTo>
                  <a:pt x="2160310" y="979334"/>
                  <a:pt x="2153770" y="996406"/>
                  <a:pt x="2146565" y="1012125"/>
                </a:cubicBezTo>
                <a:lnTo>
                  <a:pt x="2136187" y="1030354"/>
                </a:lnTo>
                <a:lnTo>
                  <a:pt x="2122962" y="1064175"/>
                </a:lnTo>
                <a:lnTo>
                  <a:pt x="2120161" y="1071337"/>
                </a:lnTo>
                <a:lnTo>
                  <a:pt x="2127016" y="1063784"/>
                </a:lnTo>
                <a:lnTo>
                  <a:pt x="2139711" y="1048403"/>
                </a:lnTo>
                <a:lnTo>
                  <a:pt x="2170573" y="991147"/>
                </a:lnTo>
                <a:lnTo>
                  <a:pt x="2173486" y="980948"/>
                </a:lnTo>
                <a:lnTo>
                  <a:pt x="2180604" y="956027"/>
                </a:lnTo>
                <a:lnTo>
                  <a:pt x="2175934" y="956971"/>
                </a:lnTo>
                <a:close/>
                <a:moveTo>
                  <a:pt x="1362276" y="955749"/>
                </a:moveTo>
                <a:lnTo>
                  <a:pt x="1366792" y="959196"/>
                </a:lnTo>
                <a:lnTo>
                  <a:pt x="1366832" y="959226"/>
                </a:lnTo>
                <a:lnTo>
                  <a:pt x="1367154" y="959309"/>
                </a:lnTo>
                <a:lnTo>
                  <a:pt x="1370895" y="960271"/>
                </a:lnTo>
                <a:lnTo>
                  <a:pt x="1368886" y="958824"/>
                </a:lnTo>
                <a:lnTo>
                  <a:pt x="1365842" y="956633"/>
                </a:lnTo>
                <a:lnTo>
                  <a:pt x="1365400" y="956524"/>
                </a:lnTo>
                <a:close/>
                <a:moveTo>
                  <a:pt x="1596988" y="955700"/>
                </a:moveTo>
                <a:lnTo>
                  <a:pt x="1600879" y="964938"/>
                </a:lnTo>
                <a:lnTo>
                  <a:pt x="1601169" y="963985"/>
                </a:lnTo>
                <a:lnTo>
                  <a:pt x="1601847" y="961759"/>
                </a:lnTo>
                <a:lnTo>
                  <a:pt x="1602722" y="958887"/>
                </a:lnTo>
                <a:close/>
                <a:moveTo>
                  <a:pt x="1470965" y="955468"/>
                </a:moveTo>
                <a:lnTo>
                  <a:pt x="1470754" y="956527"/>
                </a:lnTo>
                <a:lnTo>
                  <a:pt x="1471884" y="956846"/>
                </a:lnTo>
                <a:lnTo>
                  <a:pt x="1477484" y="956595"/>
                </a:lnTo>
                <a:lnTo>
                  <a:pt x="1475585" y="956053"/>
                </a:lnTo>
                <a:lnTo>
                  <a:pt x="1473616" y="955490"/>
                </a:lnTo>
                <a:close/>
                <a:moveTo>
                  <a:pt x="1884327" y="954928"/>
                </a:moveTo>
                <a:lnTo>
                  <a:pt x="1884120" y="955512"/>
                </a:lnTo>
                <a:lnTo>
                  <a:pt x="1888184" y="958878"/>
                </a:lnTo>
                <a:lnTo>
                  <a:pt x="1888993" y="959216"/>
                </a:lnTo>
                <a:lnTo>
                  <a:pt x="1890344" y="959781"/>
                </a:lnTo>
                <a:lnTo>
                  <a:pt x="1892275" y="960589"/>
                </a:lnTo>
                <a:lnTo>
                  <a:pt x="1892188" y="959137"/>
                </a:lnTo>
                <a:lnTo>
                  <a:pt x="1887379" y="955910"/>
                </a:lnTo>
                <a:close/>
                <a:moveTo>
                  <a:pt x="1343299" y="954340"/>
                </a:moveTo>
                <a:lnTo>
                  <a:pt x="1343408" y="954453"/>
                </a:lnTo>
                <a:lnTo>
                  <a:pt x="1343456" y="954503"/>
                </a:lnTo>
                <a:lnTo>
                  <a:pt x="1355645" y="956603"/>
                </a:lnTo>
                <a:lnTo>
                  <a:pt x="1352920" y="954515"/>
                </a:lnTo>
                <a:close/>
                <a:moveTo>
                  <a:pt x="729817" y="954308"/>
                </a:moveTo>
                <a:lnTo>
                  <a:pt x="728830" y="955492"/>
                </a:lnTo>
                <a:lnTo>
                  <a:pt x="758671" y="972241"/>
                </a:lnTo>
                <a:lnTo>
                  <a:pt x="758674" y="972242"/>
                </a:lnTo>
                <a:lnTo>
                  <a:pt x="758675" y="972242"/>
                </a:lnTo>
                <a:lnTo>
                  <a:pt x="799573" y="984507"/>
                </a:lnTo>
                <a:lnTo>
                  <a:pt x="761813" y="971848"/>
                </a:lnTo>
                <a:lnTo>
                  <a:pt x="761810" y="971848"/>
                </a:lnTo>
                <a:close/>
                <a:moveTo>
                  <a:pt x="2189183" y="954294"/>
                </a:moveTo>
                <a:lnTo>
                  <a:pt x="2188245" y="954483"/>
                </a:lnTo>
                <a:lnTo>
                  <a:pt x="2185274" y="955084"/>
                </a:lnTo>
                <a:lnTo>
                  <a:pt x="2178671" y="978036"/>
                </a:lnTo>
                <a:lnTo>
                  <a:pt x="2185609" y="962366"/>
                </a:lnTo>
                <a:close/>
                <a:moveTo>
                  <a:pt x="826197" y="954066"/>
                </a:moveTo>
                <a:lnTo>
                  <a:pt x="833052" y="955522"/>
                </a:lnTo>
                <a:lnTo>
                  <a:pt x="847960" y="956279"/>
                </a:lnTo>
                <a:lnTo>
                  <a:pt x="858284" y="955147"/>
                </a:lnTo>
                <a:lnTo>
                  <a:pt x="853538" y="954987"/>
                </a:lnTo>
                <a:lnTo>
                  <a:pt x="845703" y="955989"/>
                </a:lnTo>
                <a:lnTo>
                  <a:pt x="837898" y="954460"/>
                </a:lnTo>
                <a:lnTo>
                  <a:pt x="829631" y="954181"/>
                </a:lnTo>
                <a:close/>
                <a:moveTo>
                  <a:pt x="950867" y="953953"/>
                </a:moveTo>
                <a:lnTo>
                  <a:pt x="949590" y="954691"/>
                </a:lnTo>
                <a:lnTo>
                  <a:pt x="952533" y="957841"/>
                </a:lnTo>
                <a:lnTo>
                  <a:pt x="953501" y="958876"/>
                </a:lnTo>
                <a:lnTo>
                  <a:pt x="953501" y="958877"/>
                </a:lnTo>
                <a:lnTo>
                  <a:pt x="957681" y="968162"/>
                </a:lnTo>
                <a:lnTo>
                  <a:pt x="967808" y="972533"/>
                </a:lnTo>
                <a:lnTo>
                  <a:pt x="966528" y="966969"/>
                </a:lnTo>
                <a:lnTo>
                  <a:pt x="963371" y="959141"/>
                </a:lnTo>
                <a:lnTo>
                  <a:pt x="956784" y="956408"/>
                </a:lnTo>
                <a:lnTo>
                  <a:pt x="952310" y="954552"/>
                </a:lnTo>
                <a:close/>
                <a:moveTo>
                  <a:pt x="1917327" y="953665"/>
                </a:moveTo>
                <a:lnTo>
                  <a:pt x="1917357" y="955331"/>
                </a:lnTo>
                <a:lnTo>
                  <a:pt x="1925948" y="959728"/>
                </a:lnTo>
                <a:lnTo>
                  <a:pt x="1932836" y="961258"/>
                </a:lnTo>
                <a:lnTo>
                  <a:pt x="1932924" y="957273"/>
                </a:lnTo>
                <a:lnTo>
                  <a:pt x="1931324" y="957108"/>
                </a:lnTo>
                <a:close/>
                <a:moveTo>
                  <a:pt x="1302016" y="953587"/>
                </a:moveTo>
                <a:lnTo>
                  <a:pt x="1302016" y="954184"/>
                </a:lnTo>
                <a:lnTo>
                  <a:pt x="1302828" y="954423"/>
                </a:lnTo>
                <a:lnTo>
                  <a:pt x="1305555" y="954281"/>
                </a:lnTo>
                <a:lnTo>
                  <a:pt x="1305310" y="954229"/>
                </a:lnTo>
                <a:lnTo>
                  <a:pt x="1302335" y="953592"/>
                </a:lnTo>
                <a:lnTo>
                  <a:pt x="1302281" y="953591"/>
                </a:lnTo>
                <a:lnTo>
                  <a:pt x="1302244" y="953591"/>
                </a:lnTo>
                <a:close/>
                <a:moveTo>
                  <a:pt x="2146542" y="953543"/>
                </a:moveTo>
                <a:lnTo>
                  <a:pt x="2128433" y="1007918"/>
                </a:lnTo>
                <a:cubicBezTo>
                  <a:pt x="2121038" y="1026196"/>
                  <a:pt x="2112657" y="1043195"/>
                  <a:pt x="2103095" y="1058542"/>
                </a:cubicBezTo>
                <a:lnTo>
                  <a:pt x="2098928" y="1063773"/>
                </a:lnTo>
                <a:lnTo>
                  <a:pt x="2090463" y="1074401"/>
                </a:lnTo>
                <a:lnTo>
                  <a:pt x="2083011" y="1093205"/>
                </a:lnTo>
                <a:lnTo>
                  <a:pt x="2112926" y="1058720"/>
                </a:lnTo>
                <a:lnTo>
                  <a:pt x="2118422" y="1050481"/>
                </a:lnTo>
                <a:lnTo>
                  <a:pt x="2122869" y="1043815"/>
                </a:lnTo>
                <a:lnTo>
                  <a:pt x="2135607" y="1017419"/>
                </a:lnTo>
                <a:lnTo>
                  <a:pt x="2137433" y="1012746"/>
                </a:lnTo>
                <a:lnTo>
                  <a:pt x="2149627" y="981550"/>
                </a:lnTo>
                <a:lnTo>
                  <a:pt x="2149951" y="980721"/>
                </a:lnTo>
                <a:lnTo>
                  <a:pt x="2160191" y="958399"/>
                </a:lnTo>
                <a:lnTo>
                  <a:pt x="2160368" y="957804"/>
                </a:lnTo>
                <a:lnTo>
                  <a:pt x="2160736" y="956569"/>
                </a:lnTo>
                <a:lnTo>
                  <a:pt x="2161131" y="955244"/>
                </a:lnTo>
                <a:lnTo>
                  <a:pt x="2154810" y="954507"/>
                </a:lnTo>
                <a:close/>
                <a:moveTo>
                  <a:pt x="1718936" y="953007"/>
                </a:moveTo>
                <a:lnTo>
                  <a:pt x="1718257" y="954851"/>
                </a:lnTo>
                <a:lnTo>
                  <a:pt x="1717689" y="956392"/>
                </a:lnTo>
                <a:lnTo>
                  <a:pt x="1713939" y="966573"/>
                </a:lnTo>
                <a:lnTo>
                  <a:pt x="1721840" y="982019"/>
                </a:lnTo>
                <a:lnTo>
                  <a:pt x="1728016" y="992520"/>
                </a:lnTo>
                <a:lnTo>
                  <a:pt x="1731855" y="981738"/>
                </a:lnTo>
                <a:lnTo>
                  <a:pt x="1729420" y="976323"/>
                </a:lnTo>
                <a:close/>
                <a:moveTo>
                  <a:pt x="932355" y="952635"/>
                </a:moveTo>
                <a:lnTo>
                  <a:pt x="932341" y="952640"/>
                </a:lnTo>
                <a:lnTo>
                  <a:pt x="932151" y="952707"/>
                </a:lnTo>
                <a:lnTo>
                  <a:pt x="926466" y="954690"/>
                </a:lnTo>
                <a:lnTo>
                  <a:pt x="927513" y="955142"/>
                </a:lnTo>
                <a:lnTo>
                  <a:pt x="929481" y="954489"/>
                </a:lnTo>
                <a:lnTo>
                  <a:pt x="930766" y="953660"/>
                </a:lnTo>
                <a:lnTo>
                  <a:pt x="931090" y="953451"/>
                </a:lnTo>
                <a:close/>
                <a:moveTo>
                  <a:pt x="1663226" y="952573"/>
                </a:moveTo>
                <a:lnTo>
                  <a:pt x="1663001" y="953331"/>
                </a:lnTo>
                <a:lnTo>
                  <a:pt x="1667435" y="962624"/>
                </a:lnTo>
                <a:lnTo>
                  <a:pt x="1666416" y="959784"/>
                </a:lnTo>
                <a:close/>
                <a:moveTo>
                  <a:pt x="989912" y="952545"/>
                </a:moveTo>
                <a:lnTo>
                  <a:pt x="990839" y="965172"/>
                </a:lnTo>
                <a:lnTo>
                  <a:pt x="994865" y="966843"/>
                </a:lnTo>
                <a:lnTo>
                  <a:pt x="994762" y="963579"/>
                </a:lnTo>
                <a:lnTo>
                  <a:pt x="994470" y="954355"/>
                </a:lnTo>
                <a:close/>
                <a:moveTo>
                  <a:pt x="1775196" y="951817"/>
                </a:moveTo>
                <a:lnTo>
                  <a:pt x="1769682" y="967372"/>
                </a:lnTo>
                <a:lnTo>
                  <a:pt x="1768287" y="971306"/>
                </a:lnTo>
                <a:lnTo>
                  <a:pt x="1772861" y="985877"/>
                </a:lnTo>
                <a:lnTo>
                  <a:pt x="1780502" y="1006260"/>
                </a:lnTo>
                <a:lnTo>
                  <a:pt x="1785845" y="991018"/>
                </a:lnTo>
                <a:lnTo>
                  <a:pt x="1783489" y="985417"/>
                </a:lnTo>
                <a:close/>
                <a:moveTo>
                  <a:pt x="2201521" y="951801"/>
                </a:moveTo>
                <a:lnTo>
                  <a:pt x="2199829" y="952143"/>
                </a:lnTo>
                <a:lnTo>
                  <a:pt x="2195190" y="953080"/>
                </a:lnTo>
                <a:lnTo>
                  <a:pt x="2176727" y="994725"/>
                </a:lnTo>
                <a:lnTo>
                  <a:pt x="2176018" y="996323"/>
                </a:lnTo>
                <a:lnTo>
                  <a:pt x="2174378" y="1000022"/>
                </a:lnTo>
                <a:lnTo>
                  <a:pt x="2155894" y="1048318"/>
                </a:lnTo>
                <a:lnTo>
                  <a:pt x="2182126" y="1007887"/>
                </a:lnTo>
                <a:lnTo>
                  <a:pt x="2182139" y="1007867"/>
                </a:lnTo>
                <a:close/>
                <a:moveTo>
                  <a:pt x="1978399" y="951553"/>
                </a:moveTo>
                <a:lnTo>
                  <a:pt x="1978392" y="951617"/>
                </a:lnTo>
                <a:lnTo>
                  <a:pt x="1978360" y="951920"/>
                </a:lnTo>
                <a:lnTo>
                  <a:pt x="1978187" y="953522"/>
                </a:lnTo>
                <a:lnTo>
                  <a:pt x="1992546" y="953522"/>
                </a:lnTo>
                <a:lnTo>
                  <a:pt x="1994081" y="953010"/>
                </a:lnTo>
                <a:lnTo>
                  <a:pt x="1994127" y="952644"/>
                </a:lnTo>
                <a:lnTo>
                  <a:pt x="1994174" y="952263"/>
                </a:lnTo>
                <a:lnTo>
                  <a:pt x="1979832" y="951617"/>
                </a:lnTo>
                <a:close/>
                <a:moveTo>
                  <a:pt x="2140309" y="951479"/>
                </a:moveTo>
                <a:lnTo>
                  <a:pt x="2133937" y="964921"/>
                </a:lnTo>
                <a:lnTo>
                  <a:pt x="2133427" y="965997"/>
                </a:lnTo>
                <a:lnTo>
                  <a:pt x="2097048" y="1057786"/>
                </a:lnTo>
                <a:lnTo>
                  <a:pt x="2097679" y="1056985"/>
                </a:lnTo>
                <a:lnTo>
                  <a:pt x="2124520" y="1004367"/>
                </a:lnTo>
                <a:lnTo>
                  <a:pt x="2141821" y="952070"/>
                </a:lnTo>
                <a:lnTo>
                  <a:pt x="2141554" y="951965"/>
                </a:lnTo>
                <a:close/>
                <a:moveTo>
                  <a:pt x="1898455" y="951373"/>
                </a:moveTo>
                <a:lnTo>
                  <a:pt x="1898485" y="951871"/>
                </a:lnTo>
                <a:lnTo>
                  <a:pt x="1898545" y="952852"/>
                </a:lnTo>
                <a:lnTo>
                  <a:pt x="1898645" y="954513"/>
                </a:lnTo>
                <a:lnTo>
                  <a:pt x="1906947" y="957216"/>
                </a:lnTo>
                <a:lnTo>
                  <a:pt x="1907328" y="956318"/>
                </a:lnTo>
                <a:lnTo>
                  <a:pt x="1907474" y="955973"/>
                </a:lnTo>
                <a:close/>
                <a:moveTo>
                  <a:pt x="1972301" y="951278"/>
                </a:moveTo>
                <a:lnTo>
                  <a:pt x="1971302" y="953522"/>
                </a:lnTo>
                <a:lnTo>
                  <a:pt x="1974036" y="953522"/>
                </a:lnTo>
                <a:lnTo>
                  <a:pt x="1974042" y="953467"/>
                </a:lnTo>
                <a:lnTo>
                  <a:pt x="1974045" y="953436"/>
                </a:lnTo>
                <a:lnTo>
                  <a:pt x="1974269" y="951367"/>
                </a:lnTo>
                <a:lnTo>
                  <a:pt x="1974132" y="951361"/>
                </a:lnTo>
                <a:lnTo>
                  <a:pt x="1973273" y="951322"/>
                </a:lnTo>
                <a:close/>
                <a:moveTo>
                  <a:pt x="1860209" y="950965"/>
                </a:moveTo>
                <a:lnTo>
                  <a:pt x="1861178" y="952554"/>
                </a:lnTo>
                <a:lnTo>
                  <a:pt x="1868967" y="957954"/>
                </a:lnTo>
                <a:lnTo>
                  <a:pt x="1869109" y="958053"/>
                </a:lnTo>
                <a:lnTo>
                  <a:pt x="1868941" y="957809"/>
                </a:lnTo>
                <a:lnTo>
                  <a:pt x="1868719" y="957486"/>
                </a:lnTo>
                <a:lnTo>
                  <a:pt x="1866236" y="953873"/>
                </a:lnTo>
                <a:lnTo>
                  <a:pt x="1863347" y="952696"/>
                </a:lnTo>
                <a:close/>
                <a:moveTo>
                  <a:pt x="1499959" y="950844"/>
                </a:moveTo>
                <a:lnTo>
                  <a:pt x="1499959" y="950845"/>
                </a:lnTo>
                <a:lnTo>
                  <a:pt x="1499868" y="951191"/>
                </a:lnTo>
                <a:lnTo>
                  <a:pt x="1500475" y="951200"/>
                </a:lnTo>
                <a:lnTo>
                  <a:pt x="1500815" y="951205"/>
                </a:lnTo>
                <a:lnTo>
                  <a:pt x="1501386" y="951213"/>
                </a:lnTo>
                <a:lnTo>
                  <a:pt x="1500385" y="950868"/>
                </a:lnTo>
                <a:close/>
                <a:moveTo>
                  <a:pt x="723526" y="950737"/>
                </a:moveTo>
                <a:lnTo>
                  <a:pt x="722533" y="951926"/>
                </a:lnTo>
                <a:lnTo>
                  <a:pt x="722543" y="951936"/>
                </a:lnTo>
                <a:lnTo>
                  <a:pt x="722545" y="951937"/>
                </a:lnTo>
                <a:lnTo>
                  <a:pt x="722556" y="951948"/>
                </a:lnTo>
                <a:lnTo>
                  <a:pt x="723549" y="950758"/>
                </a:lnTo>
                <a:lnTo>
                  <a:pt x="723534" y="950745"/>
                </a:lnTo>
                <a:lnTo>
                  <a:pt x="723533" y="950744"/>
                </a:lnTo>
                <a:close/>
                <a:moveTo>
                  <a:pt x="1959463" y="950700"/>
                </a:moveTo>
                <a:lnTo>
                  <a:pt x="1959387" y="951647"/>
                </a:lnTo>
                <a:lnTo>
                  <a:pt x="1959236" y="953522"/>
                </a:lnTo>
                <a:lnTo>
                  <a:pt x="1966229" y="953522"/>
                </a:lnTo>
                <a:lnTo>
                  <a:pt x="1966558" y="952785"/>
                </a:lnTo>
                <a:lnTo>
                  <a:pt x="1967329" y="951054"/>
                </a:lnTo>
                <a:close/>
                <a:moveTo>
                  <a:pt x="1636533" y="950286"/>
                </a:moveTo>
                <a:lnTo>
                  <a:pt x="1636312" y="951133"/>
                </a:lnTo>
                <a:lnTo>
                  <a:pt x="1635872" y="952822"/>
                </a:lnTo>
                <a:lnTo>
                  <a:pt x="1635654" y="953656"/>
                </a:lnTo>
                <a:lnTo>
                  <a:pt x="1647695" y="968540"/>
                </a:lnTo>
                <a:lnTo>
                  <a:pt x="1645764" y="962349"/>
                </a:lnTo>
                <a:close/>
                <a:moveTo>
                  <a:pt x="1610239" y="950253"/>
                </a:moveTo>
                <a:lnTo>
                  <a:pt x="1608059" y="957420"/>
                </a:lnTo>
                <a:lnTo>
                  <a:pt x="1627176" y="968231"/>
                </a:lnTo>
                <a:lnTo>
                  <a:pt x="1627584" y="966666"/>
                </a:lnTo>
                <a:lnTo>
                  <a:pt x="1627883" y="965516"/>
                </a:lnTo>
                <a:lnTo>
                  <a:pt x="1628401" y="963528"/>
                </a:lnTo>
                <a:lnTo>
                  <a:pt x="1628062" y="963127"/>
                </a:lnTo>
                <a:lnTo>
                  <a:pt x="1625883" y="960550"/>
                </a:lnTo>
                <a:lnTo>
                  <a:pt x="1615882" y="953967"/>
                </a:lnTo>
                <a:close/>
                <a:moveTo>
                  <a:pt x="1392850" y="950250"/>
                </a:moveTo>
                <a:lnTo>
                  <a:pt x="1408576" y="953642"/>
                </a:lnTo>
                <a:lnTo>
                  <a:pt x="1409771" y="953900"/>
                </a:lnTo>
                <a:lnTo>
                  <a:pt x="1420666" y="956250"/>
                </a:lnTo>
                <a:lnTo>
                  <a:pt x="1431857" y="957692"/>
                </a:lnTo>
                <a:lnTo>
                  <a:pt x="1425146" y="955867"/>
                </a:lnTo>
                <a:close/>
                <a:moveTo>
                  <a:pt x="733293" y="950133"/>
                </a:moveTo>
                <a:lnTo>
                  <a:pt x="733055" y="950418"/>
                </a:lnTo>
                <a:lnTo>
                  <a:pt x="738485" y="953389"/>
                </a:lnTo>
                <a:lnTo>
                  <a:pt x="762638" y="966606"/>
                </a:lnTo>
                <a:cubicBezTo>
                  <a:pt x="775063" y="972095"/>
                  <a:pt x="787486" y="976275"/>
                  <a:pt x="799887" y="979136"/>
                </a:cubicBezTo>
                <a:lnTo>
                  <a:pt x="810610" y="980470"/>
                </a:lnTo>
                <a:lnTo>
                  <a:pt x="821990" y="981886"/>
                </a:lnTo>
                <a:lnTo>
                  <a:pt x="822064" y="981896"/>
                </a:lnTo>
                <a:lnTo>
                  <a:pt x="817017" y="980557"/>
                </a:lnTo>
                <a:lnTo>
                  <a:pt x="803918" y="979169"/>
                </a:lnTo>
                <a:lnTo>
                  <a:pt x="764481" y="966623"/>
                </a:lnTo>
                <a:lnTo>
                  <a:pt x="764476" y="966622"/>
                </a:lnTo>
                <a:close/>
                <a:moveTo>
                  <a:pt x="1944297" y="950018"/>
                </a:moveTo>
                <a:lnTo>
                  <a:pt x="1943161" y="952523"/>
                </a:lnTo>
                <a:lnTo>
                  <a:pt x="1942708" y="953522"/>
                </a:lnTo>
                <a:lnTo>
                  <a:pt x="1953965" y="953522"/>
                </a:lnTo>
                <a:lnTo>
                  <a:pt x="1954029" y="952735"/>
                </a:lnTo>
                <a:lnTo>
                  <a:pt x="1954057" y="952393"/>
                </a:lnTo>
                <a:lnTo>
                  <a:pt x="1954214" y="950464"/>
                </a:lnTo>
                <a:close/>
                <a:moveTo>
                  <a:pt x="1079175" y="949969"/>
                </a:moveTo>
                <a:lnTo>
                  <a:pt x="1139991" y="978178"/>
                </a:lnTo>
                <a:lnTo>
                  <a:pt x="1152546" y="984001"/>
                </a:lnTo>
                <a:lnTo>
                  <a:pt x="1152546" y="983858"/>
                </a:lnTo>
                <a:lnTo>
                  <a:pt x="1080063" y="950289"/>
                </a:lnTo>
                <a:close/>
                <a:moveTo>
                  <a:pt x="1058472" y="949948"/>
                </a:moveTo>
                <a:lnTo>
                  <a:pt x="1058396" y="950624"/>
                </a:lnTo>
                <a:lnTo>
                  <a:pt x="1112808" y="975824"/>
                </a:lnTo>
                <a:lnTo>
                  <a:pt x="1115298" y="976977"/>
                </a:lnTo>
                <a:lnTo>
                  <a:pt x="1123489" y="980770"/>
                </a:lnTo>
                <a:lnTo>
                  <a:pt x="1127896" y="982441"/>
                </a:lnTo>
                <a:close/>
                <a:moveTo>
                  <a:pt x="858639" y="949793"/>
                </a:moveTo>
                <a:lnTo>
                  <a:pt x="854635" y="950363"/>
                </a:lnTo>
                <a:lnTo>
                  <a:pt x="866804" y="950768"/>
                </a:lnTo>
                <a:lnTo>
                  <a:pt x="864917" y="949924"/>
                </a:lnTo>
                <a:lnTo>
                  <a:pt x="863555" y="949896"/>
                </a:lnTo>
                <a:close/>
                <a:moveTo>
                  <a:pt x="901232" y="949738"/>
                </a:moveTo>
                <a:lnTo>
                  <a:pt x="891581" y="951499"/>
                </a:lnTo>
                <a:lnTo>
                  <a:pt x="902534" y="950299"/>
                </a:lnTo>
                <a:close/>
                <a:moveTo>
                  <a:pt x="1937615" y="949353"/>
                </a:moveTo>
                <a:lnTo>
                  <a:pt x="1937526" y="953522"/>
                </a:lnTo>
                <a:lnTo>
                  <a:pt x="1937594" y="953522"/>
                </a:lnTo>
                <a:lnTo>
                  <a:pt x="1939300" y="949761"/>
                </a:lnTo>
                <a:lnTo>
                  <a:pt x="1937977" y="949441"/>
                </a:lnTo>
                <a:close/>
                <a:moveTo>
                  <a:pt x="1209026" y="948750"/>
                </a:moveTo>
                <a:lnTo>
                  <a:pt x="1220137" y="952283"/>
                </a:lnTo>
                <a:lnTo>
                  <a:pt x="1240510" y="958762"/>
                </a:lnTo>
                <a:lnTo>
                  <a:pt x="1243226" y="959276"/>
                </a:lnTo>
                <a:lnTo>
                  <a:pt x="1243490" y="959326"/>
                </a:lnTo>
                <a:lnTo>
                  <a:pt x="1248178" y="960213"/>
                </a:lnTo>
                <a:lnTo>
                  <a:pt x="1248474" y="955508"/>
                </a:lnTo>
                <a:lnTo>
                  <a:pt x="1248660" y="952564"/>
                </a:lnTo>
                <a:lnTo>
                  <a:pt x="1248759" y="950997"/>
                </a:lnTo>
                <a:close/>
                <a:moveTo>
                  <a:pt x="978719" y="948098"/>
                </a:moveTo>
                <a:lnTo>
                  <a:pt x="979072" y="948973"/>
                </a:lnTo>
                <a:lnTo>
                  <a:pt x="980171" y="951697"/>
                </a:lnTo>
                <a:lnTo>
                  <a:pt x="981320" y="961221"/>
                </a:lnTo>
                <a:lnTo>
                  <a:pt x="986129" y="963217"/>
                </a:lnTo>
                <a:lnTo>
                  <a:pt x="986694" y="963451"/>
                </a:lnTo>
                <a:lnTo>
                  <a:pt x="985755" y="950893"/>
                </a:lnTo>
                <a:lnTo>
                  <a:pt x="985024" y="950603"/>
                </a:lnTo>
                <a:close/>
                <a:moveTo>
                  <a:pt x="1023414" y="947828"/>
                </a:moveTo>
                <a:lnTo>
                  <a:pt x="1020973" y="958690"/>
                </a:lnTo>
                <a:lnTo>
                  <a:pt x="1023710" y="947941"/>
                </a:lnTo>
                <a:lnTo>
                  <a:pt x="1023555" y="947882"/>
                </a:lnTo>
                <a:lnTo>
                  <a:pt x="1023500" y="947861"/>
                </a:lnTo>
                <a:close/>
                <a:moveTo>
                  <a:pt x="1444052" y="947455"/>
                </a:moveTo>
                <a:lnTo>
                  <a:pt x="1454427" y="950136"/>
                </a:lnTo>
                <a:lnTo>
                  <a:pt x="1454447" y="950037"/>
                </a:lnTo>
                <a:lnTo>
                  <a:pt x="1454451" y="950016"/>
                </a:lnTo>
                <a:lnTo>
                  <a:pt x="1445485" y="947455"/>
                </a:lnTo>
                <a:close/>
                <a:moveTo>
                  <a:pt x="914172" y="947377"/>
                </a:moveTo>
                <a:lnTo>
                  <a:pt x="910903" y="947973"/>
                </a:lnTo>
                <a:lnTo>
                  <a:pt x="911736" y="948333"/>
                </a:lnTo>
                <a:lnTo>
                  <a:pt x="912508" y="948030"/>
                </a:lnTo>
                <a:lnTo>
                  <a:pt x="912812" y="947911"/>
                </a:lnTo>
                <a:close/>
                <a:moveTo>
                  <a:pt x="2218541" y="947343"/>
                </a:moveTo>
                <a:lnTo>
                  <a:pt x="2216197" y="948835"/>
                </a:lnTo>
                <a:lnTo>
                  <a:pt x="2206887" y="950716"/>
                </a:lnTo>
                <a:lnTo>
                  <a:pt x="2185914" y="1010986"/>
                </a:lnTo>
                <a:lnTo>
                  <a:pt x="2185913" y="1010988"/>
                </a:lnTo>
                <a:lnTo>
                  <a:pt x="2153627" y="1061759"/>
                </a:lnTo>
                <a:lnTo>
                  <a:pt x="2150640" y="1064817"/>
                </a:lnTo>
                <a:lnTo>
                  <a:pt x="2148896" y="1066603"/>
                </a:lnTo>
                <a:lnTo>
                  <a:pt x="2142349" y="1083710"/>
                </a:lnTo>
                <a:lnTo>
                  <a:pt x="2143664" y="1082451"/>
                </a:lnTo>
                <a:lnTo>
                  <a:pt x="2152558" y="1073937"/>
                </a:lnTo>
                <a:lnTo>
                  <a:pt x="2181641" y="1035746"/>
                </a:lnTo>
                <a:lnTo>
                  <a:pt x="2184842" y="1027083"/>
                </a:lnTo>
                <a:lnTo>
                  <a:pt x="2186406" y="1022850"/>
                </a:lnTo>
                <a:cubicBezTo>
                  <a:pt x="2196393" y="997968"/>
                  <a:pt x="2206667" y="973578"/>
                  <a:pt x="2217081" y="950372"/>
                </a:cubicBezTo>
                <a:lnTo>
                  <a:pt x="2217660" y="949172"/>
                </a:lnTo>
                <a:lnTo>
                  <a:pt x="2217781" y="948920"/>
                </a:lnTo>
                <a:close/>
                <a:moveTo>
                  <a:pt x="726867" y="946735"/>
                </a:moveTo>
                <a:lnTo>
                  <a:pt x="726697" y="946939"/>
                </a:lnTo>
                <a:lnTo>
                  <a:pt x="726722" y="946953"/>
                </a:lnTo>
                <a:lnTo>
                  <a:pt x="726893" y="946749"/>
                </a:lnTo>
                <a:lnTo>
                  <a:pt x="726876" y="946740"/>
                </a:lnTo>
                <a:lnTo>
                  <a:pt x="726870" y="946737"/>
                </a:lnTo>
                <a:close/>
                <a:moveTo>
                  <a:pt x="1887385" y="946298"/>
                </a:moveTo>
                <a:lnTo>
                  <a:pt x="1887377" y="946320"/>
                </a:lnTo>
                <a:lnTo>
                  <a:pt x="1886995" y="947398"/>
                </a:lnTo>
                <a:lnTo>
                  <a:pt x="1886158" y="949763"/>
                </a:lnTo>
                <a:lnTo>
                  <a:pt x="1888155" y="951097"/>
                </a:lnTo>
                <a:lnTo>
                  <a:pt x="1890955" y="952009"/>
                </a:lnTo>
                <a:lnTo>
                  <a:pt x="1891778" y="952277"/>
                </a:lnTo>
                <a:lnTo>
                  <a:pt x="1891554" y="948533"/>
                </a:lnTo>
                <a:lnTo>
                  <a:pt x="1891567" y="947860"/>
                </a:lnTo>
                <a:lnTo>
                  <a:pt x="1889548" y="946830"/>
                </a:lnTo>
                <a:lnTo>
                  <a:pt x="1888976" y="946690"/>
                </a:lnTo>
                <a:close/>
                <a:moveTo>
                  <a:pt x="1019335" y="946283"/>
                </a:moveTo>
                <a:lnTo>
                  <a:pt x="1018962" y="948051"/>
                </a:lnTo>
                <a:lnTo>
                  <a:pt x="1017879" y="953179"/>
                </a:lnTo>
                <a:lnTo>
                  <a:pt x="1019504" y="946347"/>
                </a:lnTo>
                <a:lnTo>
                  <a:pt x="1019388" y="946303"/>
                </a:lnTo>
                <a:close/>
                <a:moveTo>
                  <a:pt x="2126822" y="946207"/>
                </a:moveTo>
                <a:lnTo>
                  <a:pt x="2124384" y="957060"/>
                </a:lnTo>
                <a:lnTo>
                  <a:pt x="2124380" y="957072"/>
                </a:lnTo>
                <a:lnTo>
                  <a:pt x="2106508" y="1013485"/>
                </a:lnTo>
                <a:lnTo>
                  <a:pt x="2099269" y="1028700"/>
                </a:lnTo>
                <a:lnTo>
                  <a:pt x="2095752" y="1038734"/>
                </a:lnTo>
                <a:lnTo>
                  <a:pt x="2091543" y="1044941"/>
                </a:lnTo>
                <a:lnTo>
                  <a:pt x="2083566" y="1061708"/>
                </a:lnTo>
                <a:lnTo>
                  <a:pt x="2071530" y="1077400"/>
                </a:lnTo>
                <a:lnTo>
                  <a:pt x="2054253" y="1099924"/>
                </a:lnTo>
                <a:lnTo>
                  <a:pt x="2052762" y="1100988"/>
                </a:lnTo>
                <a:lnTo>
                  <a:pt x="2051508" y="1101884"/>
                </a:lnTo>
                <a:lnTo>
                  <a:pt x="2049415" y="1107873"/>
                </a:lnTo>
                <a:lnTo>
                  <a:pt x="2058608" y="1101346"/>
                </a:lnTo>
                <a:lnTo>
                  <a:pt x="2062838" y="1098342"/>
                </a:lnTo>
                <a:lnTo>
                  <a:pt x="2085224" y="1072590"/>
                </a:lnTo>
                <a:lnTo>
                  <a:pt x="2086213" y="1070095"/>
                </a:lnTo>
                <a:lnTo>
                  <a:pt x="2127651" y="965518"/>
                </a:lnTo>
                <a:lnTo>
                  <a:pt x="2135240" y="949498"/>
                </a:lnTo>
                <a:lnTo>
                  <a:pt x="2131771" y="948142"/>
                </a:lnTo>
                <a:close/>
                <a:moveTo>
                  <a:pt x="736574" y="946192"/>
                </a:moveTo>
                <a:lnTo>
                  <a:pt x="736137" y="946717"/>
                </a:lnTo>
                <a:lnTo>
                  <a:pt x="756701" y="957671"/>
                </a:lnTo>
                <a:lnTo>
                  <a:pt x="762556" y="960790"/>
                </a:lnTo>
                <a:lnTo>
                  <a:pt x="765692" y="962461"/>
                </a:lnTo>
                <a:lnTo>
                  <a:pt x="765699" y="962463"/>
                </a:lnTo>
                <a:lnTo>
                  <a:pt x="786654" y="968042"/>
                </a:lnTo>
                <a:lnTo>
                  <a:pt x="763549" y="960998"/>
                </a:lnTo>
                <a:lnTo>
                  <a:pt x="763546" y="960997"/>
                </a:lnTo>
                <a:lnTo>
                  <a:pt x="747101" y="951970"/>
                </a:lnTo>
                <a:lnTo>
                  <a:pt x="742419" y="949400"/>
                </a:lnTo>
                <a:close/>
                <a:moveTo>
                  <a:pt x="957435" y="946019"/>
                </a:moveTo>
                <a:lnTo>
                  <a:pt x="954279" y="949997"/>
                </a:lnTo>
                <a:lnTo>
                  <a:pt x="960770" y="952691"/>
                </a:lnTo>
                <a:lnTo>
                  <a:pt x="960508" y="952041"/>
                </a:lnTo>
                <a:lnTo>
                  <a:pt x="958700" y="947555"/>
                </a:lnTo>
                <a:lnTo>
                  <a:pt x="957767" y="946423"/>
                </a:lnTo>
                <a:lnTo>
                  <a:pt x="957761" y="946415"/>
                </a:lnTo>
                <a:close/>
                <a:moveTo>
                  <a:pt x="1832728" y="945939"/>
                </a:moveTo>
                <a:lnTo>
                  <a:pt x="1822534" y="974331"/>
                </a:lnTo>
                <a:lnTo>
                  <a:pt x="1823214" y="978998"/>
                </a:lnTo>
                <a:lnTo>
                  <a:pt x="1831581" y="1008577"/>
                </a:lnTo>
                <a:lnTo>
                  <a:pt x="1831712" y="1008216"/>
                </a:lnTo>
                <a:lnTo>
                  <a:pt x="1832443" y="1006200"/>
                </a:lnTo>
                <a:lnTo>
                  <a:pt x="1838945" y="988281"/>
                </a:lnTo>
                <a:lnTo>
                  <a:pt x="1835222" y="971425"/>
                </a:lnTo>
                <a:close/>
                <a:moveTo>
                  <a:pt x="1501277" y="945801"/>
                </a:moveTo>
                <a:lnTo>
                  <a:pt x="1501269" y="945831"/>
                </a:lnTo>
                <a:lnTo>
                  <a:pt x="1501373" y="945876"/>
                </a:lnTo>
                <a:lnTo>
                  <a:pt x="1503149" y="946634"/>
                </a:lnTo>
                <a:lnTo>
                  <a:pt x="1504891" y="946731"/>
                </a:lnTo>
                <a:lnTo>
                  <a:pt x="1508360" y="946924"/>
                </a:lnTo>
                <a:lnTo>
                  <a:pt x="1506994" y="946315"/>
                </a:lnTo>
                <a:lnTo>
                  <a:pt x="1503748" y="946023"/>
                </a:lnTo>
                <a:close/>
                <a:moveTo>
                  <a:pt x="1858778" y="945619"/>
                </a:moveTo>
                <a:lnTo>
                  <a:pt x="1858777" y="945622"/>
                </a:lnTo>
                <a:lnTo>
                  <a:pt x="1858756" y="945672"/>
                </a:lnTo>
                <a:lnTo>
                  <a:pt x="1858492" y="946296"/>
                </a:lnTo>
                <a:lnTo>
                  <a:pt x="1860609" y="947228"/>
                </a:lnTo>
                <a:lnTo>
                  <a:pt x="1860813" y="947317"/>
                </a:lnTo>
                <a:lnTo>
                  <a:pt x="1862128" y="947896"/>
                </a:lnTo>
                <a:lnTo>
                  <a:pt x="1861291" y="946678"/>
                </a:lnTo>
                <a:lnTo>
                  <a:pt x="1859688" y="946003"/>
                </a:lnTo>
                <a:close/>
                <a:moveTo>
                  <a:pt x="1324562" y="945067"/>
                </a:moveTo>
                <a:lnTo>
                  <a:pt x="1324631" y="945182"/>
                </a:lnTo>
                <a:lnTo>
                  <a:pt x="1324765" y="945405"/>
                </a:lnTo>
                <a:lnTo>
                  <a:pt x="1324828" y="945510"/>
                </a:lnTo>
                <a:lnTo>
                  <a:pt x="1332026" y="946529"/>
                </a:lnTo>
                <a:lnTo>
                  <a:pt x="1331853" y="946396"/>
                </a:lnTo>
                <a:close/>
                <a:moveTo>
                  <a:pt x="1302804" y="945036"/>
                </a:moveTo>
                <a:lnTo>
                  <a:pt x="1302791" y="945039"/>
                </a:lnTo>
                <a:lnTo>
                  <a:pt x="1302732" y="945050"/>
                </a:lnTo>
                <a:lnTo>
                  <a:pt x="1302706" y="945055"/>
                </a:lnTo>
                <a:lnTo>
                  <a:pt x="1302695" y="945057"/>
                </a:lnTo>
                <a:lnTo>
                  <a:pt x="1302806" y="945041"/>
                </a:lnTo>
                <a:lnTo>
                  <a:pt x="1302805" y="945038"/>
                </a:lnTo>
                <a:close/>
                <a:moveTo>
                  <a:pt x="864534" y="944834"/>
                </a:moveTo>
                <a:lnTo>
                  <a:pt x="864657" y="944889"/>
                </a:lnTo>
                <a:lnTo>
                  <a:pt x="874637" y="945102"/>
                </a:lnTo>
                <a:lnTo>
                  <a:pt x="875238" y="944984"/>
                </a:lnTo>
                <a:lnTo>
                  <a:pt x="875488" y="944934"/>
                </a:lnTo>
                <a:close/>
                <a:moveTo>
                  <a:pt x="1014460" y="944435"/>
                </a:moveTo>
                <a:lnTo>
                  <a:pt x="1014464" y="944760"/>
                </a:lnTo>
                <a:lnTo>
                  <a:pt x="1013846" y="947923"/>
                </a:lnTo>
                <a:lnTo>
                  <a:pt x="1014595" y="944487"/>
                </a:lnTo>
                <a:lnTo>
                  <a:pt x="1014588" y="944484"/>
                </a:lnTo>
                <a:close/>
                <a:moveTo>
                  <a:pt x="2225294" y="944380"/>
                </a:moveTo>
                <a:lnTo>
                  <a:pt x="2225254" y="944390"/>
                </a:lnTo>
                <a:lnTo>
                  <a:pt x="2222008" y="951073"/>
                </a:lnTo>
                <a:lnTo>
                  <a:pt x="2203262" y="995101"/>
                </a:lnTo>
                <a:lnTo>
                  <a:pt x="2191430" y="1022892"/>
                </a:lnTo>
                <a:lnTo>
                  <a:pt x="2200443" y="1011056"/>
                </a:lnTo>
                <a:lnTo>
                  <a:pt x="2200444" y="1011055"/>
                </a:lnTo>
                <a:lnTo>
                  <a:pt x="2202216" y="1006300"/>
                </a:lnTo>
                <a:close/>
                <a:moveTo>
                  <a:pt x="1959976" y="944317"/>
                </a:moveTo>
                <a:lnTo>
                  <a:pt x="1959947" y="944678"/>
                </a:lnTo>
                <a:lnTo>
                  <a:pt x="1967573" y="945011"/>
                </a:lnTo>
                <a:lnTo>
                  <a:pt x="1962503" y="944548"/>
                </a:lnTo>
                <a:lnTo>
                  <a:pt x="1960933" y="944404"/>
                </a:lnTo>
                <a:close/>
                <a:moveTo>
                  <a:pt x="2193710" y="944067"/>
                </a:moveTo>
                <a:lnTo>
                  <a:pt x="2192621" y="944332"/>
                </a:lnTo>
                <a:lnTo>
                  <a:pt x="2192843" y="944327"/>
                </a:lnTo>
                <a:lnTo>
                  <a:pt x="2193686" y="944120"/>
                </a:lnTo>
                <a:close/>
                <a:moveTo>
                  <a:pt x="1877388" y="943902"/>
                </a:moveTo>
                <a:lnTo>
                  <a:pt x="1882129" y="947070"/>
                </a:lnTo>
                <a:lnTo>
                  <a:pt x="1882804" y="945171"/>
                </a:lnTo>
                <a:lnTo>
                  <a:pt x="1879204" y="944285"/>
                </a:lnTo>
                <a:close/>
                <a:moveTo>
                  <a:pt x="1917569" y="943849"/>
                </a:moveTo>
                <a:lnTo>
                  <a:pt x="1917166" y="944801"/>
                </a:lnTo>
                <a:lnTo>
                  <a:pt x="1917189" y="946056"/>
                </a:lnTo>
                <a:lnTo>
                  <a:pt x="1928842" y="951453"/>
                </a:lnTo>
                <a:lnTo>
                  <a:pt x="1933030" y="952467"/>
                </a:lnTo>
                <a:lnTo>
                  <a:pt x="1933123" y="948266"/>
                </a:lnTo>
                <a:lnTo>
                  <a:pt x="1930912" y="947731"/>
                </a:lnTo>
                <a:lnTo>
                  <a:pt x="1924822" y="945154"/>
                </a:lnTo>
                <a:lnTo>
                  <a:pt x="1921084" y="944481"/>
                </a:lnTo>
                <a:lnTo>
                  <a:pt x="1920297" y="944340"/>
                </a:lnTo>
                <a:close/>
                <a:moveTo>
                  <a:pt x="1317770" y="943829"/>
                </a:moveTo>
                <a:lnTo>
                  <a:pt x="1317887" y="943968"/>
                </a:lnTo>
                <a:lnTo>
                  <a:pt x="1318425" y="944603"/>
                </a:lnTo>
                <a:lnTo>
                  <a:pt x="1318461" y="944608"/>
                </a:lnTo>
                <a:lnTo>
                  <a:pt x="1319405" y="944742"/>
                </a:lnTo>
                <a:lnTo>
                  <a:pt x="1318974" y="944048"/>
                </a:lnTo>
                <a:lnTo>
                  <a:pt x="1318610" y="943982"/>
                </a:lnTo>
                <a:lnTo>
                  <a:pt x="1318435" y="943950"/>
                </a:lnTo>
                <a:close/>
                <a:moveTo>
                  <a:pt x="2149189" y="943796"/>
                </a:moveTo>
                <a:lnTo>
                  <a:pt x="2148868" y="945191"/>
                </a:lnTo>
                <a:lnTo>
                  <a:pt x="2150821" y="945153"/>
                </a:lnTo>
                <a:lnTo>
                  <a:pt x="2152905" y="945112"/>
                </a:lnTo>
                <a:lnTo>
                  <a:pt x="2149402" y="943872"/>
                </a:lnTo>
                <a:lnTo>
                  <a:pt x="2149213" y="943805"/>
                </a:lnTo>
                <a:close/>
                <a:moveTo>
                  <a:pt x="1476081" y="943537"/>
                </a:moveTo>
                <a:lnTo>
                  <a:pt x="1476463" y="943653"/>
                </a:lnTo>
                <a:lnTo>
                  <a:pt x="1482008" y="945330"/>
                </a:lnTo>
                <a:lnTo>
                  <a:pt x="1482205" y="944610"/>
                </a:lnTo>
                <a:lnTo>
                  <a:pt x="1480153" y="943903"/>
                </a:lnTo>
                <a:close/>
                <a:moveTo>
                  <a:pt x="1638995" y="943262"/>
                </a:moveTo>
                <a:lnTo>
                  <a:pt x="1638785" y="943819"/>
                </a:lnTo>
                <a:lnTo>
                  <a:pt x="1638225" y="945310"/>
                </a:lnTo>
                <a:lnTo>
                  <a:pt x="1643202" y="951808"/>
                </a:lnTo>
                <a:lnTo>
                  <a:pt x="1644638" y="953683"/>
                </a:lnTo>
                <a:lnTo>
                  <a:pt x="1643145" y="948972"/>
                </a:lnTo>
                <a:close/>
                <a:moveTo>
                  <a:pt x="1947400" y="943168"/>
                </a:moveTo>
                <a:lnTo>
                  <a:pt x="1947157" y="943705"/>
                </a:lnTo>
                <a:lnTo>
                  <a:pt x="1954075" y="944422"/>
                </a:lnTo>
                <a:lnTo>
                  <a:pt x="1954702" y="944449"/>
                </a:lnTo>
                <a:lnTo>
                  <a:pt x="1954736" y="944031"/>
                </a:lnTo>
                <a:lnTo>
                  <a:pt x="1954747" y="943905"/>
                </a:lnTo>
                <a:lnTo>
                  <a:pt x="1954752" y="943840"/>
                </a:lnTo>
                <a:close/>
                <a:moveTo>
                  <a:pt x="1460524" y="942992"/>
                </a:moveTo>
                <a:lnTo>
                  <a:pt x="1460425" y="943477"/>
                </a:lnTo>
                <a:lnTo>
                  <a:pt x="1460417" y="943515"/>
                </a:lnTo>
                <a:lnTo>
                  <a:pt x="1460387" y="943663"/>
                </a:lnTo>
                <a:lnTo>
                  <a:pt x="1462460" y="944172"/>
                </a:lnTo>
                <a:lnTo>
                  <a:pt x="1463536" y="944436"/>
                </a:lnTo>
                <a:lnTo>
                  <a:pt x="1463544" y="944436"/>
                </a:lnTo>
                <a:lnTo>
                  <a:pt x="1465245" y="944531"/>
                </a:lnTo>
                <a:lnTo>
                  <a:pt x="1465718" y="944557"/>
                </a:lnTo>
                <a:lnTo>
                  <a:pt x="1464105" y="944071"/>
                </a:lnTo>
                <a:close/>
                <a:moveTo>
                  <a:pt x="730228" y="942709"/>
                </a:moveTo>
                <a:lnTo>
                  <a:pt x="729730" y="943305"/>
                </a:lnTo>
                <a:lnTo>
                  <a:pt x="729754" y="943318"/>
                </a:lnTo>
                <a:lnTo>
                  <a:pt x="730227" y="942751"/>
                </a:lnTo>
                <a:lnTo>
                  <a:pt x="730252" y="942722"/>
                </a:lnTo>
                <a:close/>
                <a:moveTo>
                  <a:pt x="2144562" y="942506"/>
                </a:moveTo>
                <a:lnTo>
                  <a:pt x="2144071" y="943542"/>
                </a:lnTo>
                <a:lnTo>
                  <a:pt x="2143721" y="944280"/>
                </a:lnTo>
                <a:lnTo>
                  <a:pt x="2144115" y="944458"/>
                </a:lnTo>
                <a:lnTo>
                  <a:pt x="2144531" y="942642"/>
                </a:lnTo>
                <a:close/>
                <a:moveTo>
                  <a:pt x="1510142" y="942362"/>
                </a:moveTo>
                <a:lnTo>
                  <a:pt x="1510346" y="942454"/>
                </a:lnTo>
                <a:lnTo>
                  <a:pt x="1510552" y="942547"/>
                </a:lnTo>
                <a:lnTo>
                  <a:pt x="1511325" y="942629"/>
                </a:lnTo>
                <a:lnTo>
                  <a:pt x="1511734" y="942663"/>
                </a:lnTo>
                <a:lnTo>
                  <a:pt x="1511756" y="942576"/>
                </a:lnTo>
                <a:lnTo>
                  <a:pt x="1511732" y="942573"/>
                </a:lnTo>
                <a:lnTo>
                  <a:pt x="1510829" y="942453"/>
                </a:lnTo>
                <a:close/>
                <a:moveTo>
                  <a:pt x="1909151" y="942334"/>
                </a:moveTo>
                <a:lnTo>
                  <a:pt x="1911696" y="943512"/>
                </a:lnTo>
                <a:lnTo>
                  <a:pt x="1911684" y="942790"/>
                </a:lnTo>
                <a:close/>
                <a:moveTo>
                  <a:pt x="1898425" y="942301"/>
                </a:moveTo>
                <a:lnTo>
                  <a:pt x="1898404" y="943469"/>
                </a:lnTo>
                <a:lnTo>
                  <a:pt x="1898375" y="945034"/>
                </a:lnTo>
                <a:lnTo>
                  <a:pt x="1900122" y="945461"/>
                </a:lnTo>
                <a:lnTo>
                  <a:pt x="1909844" y="947832"/>
                </a:lnTo>
                <a:lnTo>
                  <a:pt x="1910744" y="948052"/>
                </a:lnTo>
                <a:close/>
                <a:moveTo>
                  <a:pt x="2116474" y="942162"/>
                </a:moveTo>
                <a:lnTo>
                  <a:pt x="2114583" y="946006"/>
                </a:lnTo>
                <a:lnTo>
                  <a:pt x="2114562" y="946049"/>
                </a:lnTo>
                <a:lnTo>
                  <a:pt x="2112050" y="952221"/>
                </a:lnTo>
                <a:lnTo>
                  <a:pt x="2081960" y="1026143"/>
                </a:lnTo>
                <a:lnTo>
                  <a:pt x="2080791" y="1029016"/>
                </a:lnTo>
                <a:lnTo>
                  <a:pt x="2079794" y="1032480"/>
                </a:lnTo>
                <a:lnTo>
                  <a:pt x="2077636" y="1036767"/>
                </a:lnTo>
                <a:lnTo>
                  <a:pt x="2055939" y="1090071"/>
                </a:lnTo>
                <a:lnTo>
                  <a:pt x="2059653" y="1085167"/>
                </a:lnTo>
                <a:lnTo>
                  <a:pt x="2062955" y="1080807"/>
                </a:lnTo>
                <a:lnTo>
                  <a:pt x="2089453" y="1038368"/>
                </a:lnTo>
                <a:lnTo>
                  <a:pt x="2093077" y="1030664"/>
                </a:lnTo>
                <a:lnTo>
                  <a:pt x="2097286" y="1021715"/>
                </a:lnTo>
                <a:lnTo>
                  <a:pt x="2120214" y="954402"/>
                </a:lnTo>
                <a:lnTo>
                  <a:pt x="2121807" y="947275"/>
                </a:lnTo>
                <a:lnTo>
                  <a:pt x="2122342" y="944885"/>
                </a:lnTo>
                <a:lnTo>
                  <a:pt x="2122430" y="944491"/>
                </a:lnTo>
                <a:lnTo>
                  <a:pt x="2117535" y="942577"/>
                </a:lnTo>
                <a:close/>
                <a:moveTo>
                  <a:pt x="915977" y="942053"/>
                </a:moveTo>
                <a:lnTo>
                  <a:pt x="906148" y="943995"/>
                </a:lnTo>
                <a:lnTo>
                  <a:pt x="904288" y="944363"/>
                </a:lnTo>
                <a:lnTo>
                  <a:pt x="915245" y="942354"/>
                </a:lnTo>
                <a:close/>
                <a:moveTo>
                  <a:pt x="1343917" y="941740"/>
                </a:moveTo>
                <a:lnTo>
                  <a:pt x="1343926" y="941746"/>
                </a:lnTo>
                <a:lnTo>
                  <a:pt x="1343941" y="941748"/>
                </a:lnTo>
                <a:lnTo>
                  <a:pt x="1344042" y="941762"/>
                </a:lnTo>
                <a:close/>
                <a:moveTo>
                  <a:pt x="1937777" y="941709"/>
                </a:moveTo>
                <a:lnTo>
                  <a:pt x="1937755" y="942730"/>
                </a:lnTo>
                <a:lnTo>
                  <a:pt x="1942276" y="943199"/>
                </a:lnTo>
                <a:lnTo>
                  <a:pt x="1942493" y="942720"/>
                </a:lnTo>
                <a:lnTo>
                  <a:pt x="1941527" y="942631"/>
                </a:lnTo>
                <a:close/>
                <a:moveTo>
                  <a:pt x="1241703" y="941683"/>
                </a:moveTo>
                <a:lnTo>
                  <a:pt x="1228383" y="942768"/>
                </a:lnTo>
                <a:lnTo>
                  <a:pt x="1208514" y="944324"/>
                </a:lnTo>
                <a:lnTo>
                  <a:pt x="1233950" y="947818"/>
                </a:lnTo>
                <a:lnTo>
                  <a:pt x="1238095" y="947881"/>
                </a:lnTo>
                <a:lnTo>
                  <a:pt x="1248945" y="948048"/>
                </a:lnTo>
                <a:lnTo>
                  <a:pt x="1249206" y="943899"/>
                </a:lnTo>
                <a:lnTo>
                  <a:pt x="1248599" y="943719"/>
                </a:lnTo>
                <a:close/>
                <a:moveTo>
                  <a:pt x="740557" y="941408"/>
                </a:moveTo>
                <a:lnTo>
                  <a:pt x="739090" y="943171"/>
                </a:lnTo>
                <a:lnTo>
                  <a:pt x="765668" y="957617"/>
                </a:lnTo>
                <a:lnTo>
                  <a:pt x="819017" y="970749"/>
                </a:lnTo>
                <a:lnTo>
                  <a:pt x="832605" y="971949"/>
                </a:lnTo>
                <a:lnTo>
                  <a:pt x="849142" y="970852"/>
                </a:lnTo>
                <a:lnTo>
                  <a:pt x="837944" y="970009"/>
                </a:lnTo>
                <a:lnTo>
                  <a:pt x="830719" y="970600"/>
                </a:lnTo>
                <a:lnTo>
                  <a:pt x="823615" y="968930"/>
                </a:lnTo>
                <a:lnTo>
                  <a:pt x="819381" y="968612"/>
                </a:lnTo>
                <a:lnTo>
                  <a:pt x="809102" y="967838"/>
                </a:lnTo>
                <a:lnTo>
                  <a:pt x="797153" y="964369"/>
                </a:lnTo>
                <a:lnTo>
                  <a:pt x="767249" y="955687"/>
                </a:lnTo>
                <a:lnTo>
                  <a:pt x="767248" y="955687"/>
                </a:lnTo>
                <a:close/>
                <a:moveTo>
                  <a:pt x="961873" y="941406"/>
                </a:moveTo>
                <a:lnTo>
                  <a:pt x="961872" y="941407"/>
                </a:lnTo>
                <a:lnTo>
                  <a:pt x="961188" y="942334"/>
                </a:lnTo>
                <a:lnTo>
                  <a:pt x="961290" y="942446"/>
                </a:lnTo>
                <a:lnTo>
                  <a:pt x="961361" y="942523"/>
                </a:lnTo>
                <a:lnTo>
                  <a:pt x="961427" y="942596"/>
                </a:lnTo>
                <a:lnTo>
                  <a:pt x="967760" y="955592"/>
                </a:lnTo>
                <a:lnTo>
                  <a:pt x="969548" y="956334"/>
                </a:lnTo>
                <a:lnTo>
                  <a:pt x="972597" y="957600"/>
                </a:lnTo>
                <a:lnTo>
                  <a:pt x="974763" y="958499"/>
                </a:lnTo>
                <a:lnTo>
                  <a:pt x="971390" y="945186"/>
                </a:lnTo>
                <a:lnTo>
                  <a:pt x="966491" y="943240"/>
                </a:lnTo>
                <a:lnTo>
                  <a:pt x="965795" y="942964"/>
                </a:lnTo>
                <a:close/>
                <a:moveTo>
                  <a:pt x="1006411" y="941385"/>
                </a:moveTo>
                <a:lnTo>
                  <a:pt x="1006685" y="949562"/>
                </a:lnTo>
                <a:lnTo>
                  <a:pt x="1006713" y="950375"/>
                </a:lnTo>
                <a:lnTo>
                  <a:pt x="1006845" y="954314"/>
                </a:lnTo>
                <a:lnTo>
                  <a:pt x="1007113" y="954420"/>
                </a:lnTo>
                <a:lnTo>
                  <a:pt x="1007997" y="954772"/>
                </a:lnTo>
                <a:lnTo>
                  <a:pt x="1008615" y="951706"/>
                </a:lnTo>
                <a:lnTo>
                  <a:pt x="1009431" y="947652"/>
                </a:lnTo>
                <a:lnTo>
                  <a:pt x="1009450" y="944308"/>
                </a:lnTo>
                <a:lnTo>
                  <a:pt x="1009460" y="942541"/>
                </a:lnTo>
                <a:lnTo>
                  <a:pt x="1007497" y="941797"/>
                </a:lnTo>
                <a:close/>
                <a:moveTo>
                  <a:pt x="2205158" y="941279"/>
                </a:moveTo>
                <a:lnTo>
                  <a:pt x="2203574" y="941665"/>
                </a:lnTo>
                <a:lnTo>
                  <a:pt x="2199849" y="942572"/>
                </a:lnTo>
                <a:lnTo>
                  <a:pt x="2199841" y="942590"/>
                </a:lnTo>
                <a:lnTo>
                  <a:pt x="2199840" y="942593"/>
                </a:lnTo>
                <a:lnTo>
                  <a:pt x="2199832" y="942611"/>
                </a:lnTo>
                <a:lnTo>
                  <a:pt x="2205149" y="941306"/>
                </a:lnTo>
                <a:close/>
                <a:moveTo>
                  <a:pt x="1389682" y="940873"/>
                </a:moveTo>
                <a:lnTo>
                  <a:pt x="1392604" y="942631"/>
                </a:lnTo>
                <a:lnTo>
                  <a:pt x="1453053" y="956821"/>
                </a:lnTo>
                <a:lnTo>
                  <a:pt x="1453062" y="956777"/>
                </a:lnTo>
                <a:lnTo>
                  <a:pt x="1453084" y="956671"/>
                </a:lnTo>
                <a:lnTo>
                  <a:pt x="1453139" y="956403"/>
                </a:lnTo>
                <a:lnTo>
                  <a:pt x="1441969" y="953248"/>
                </a:lnTo>
                <a:lnTo>
                  <a:pt x="1426939" y="949111"/>
                </a:lnTo>
                <a:close/>
                <a:moveTo>
                  <a:pt x="1587630" y="940172"/>
                </a:moveTo>
                <a:lnTo>
                  <a:pt x="1587297" y="941252"/>
                </a:lnTo>
                <a:lnTo>
                  <a:pt x="1589053" y="946672"/>
                </a:lnTo>
                <a:lnTo>
                  <a:pt x="1589635" y="947001"/>
                </a:lnTo>
                <a:lnTo>
                  <a:pt x="1588679" y="942114"/>
                </a:lnTo>
                <a:close/>
                <a:moveTo>
                  <a:pt x="1310452" y="939512"/>
                </a:moveTo>
                <a:lnTo>
                  <a:pt x="1309876" y="939618"/>
                </a:lnTo>
                <a:lnTo>
                  <a:pt x="1309931" y="939708"/>
                </a:lnTo>
                <a:lnTo>
                  <a:pt x="1310095" y="939974"/>
                </a:lnTo>
                <a:lnTo>
                  <a:pt x="1310427" y="939928"/>
                </a:lnTo>
                <a:lnTo>
                  <a:pt x="1310589" y="939906"/>
                </a:lnTo>
                <a:close/>
                <a:moveTo>
                  <a:pt x="1314530" y="939338"/>
                </a:moveTo>
                <a:lnTo>
                  <a:pt x="1314539" y="939358"/>
                </a:lnTo>
                <a:lnTo>
                  <a:pt x="1314542" y="939364"/>
                </a:lnTo>
                <a:lnTo>
                  <a:pt x="1314597" y="939357"/>
                </a:lnTo>
                <a:lnTo>
                  <a:pt x="1314575" y="939351"/>
                </a:lnTo>
                <a:close/>
                <a:moveTo>
                  <a:pt x="1447460" y="939195"/>
                </a:moveTo>
                <a:lnTo>
                  <a:pt x="1447382" y="939572"/>
                </a:lnTo>
                <a:lnTo>
                  <a:pt x="1447184" y="940531"/>
                </a:lnTo>
                <a:lnTo>
                  <a:pt x="1448310" y="940699"/>
                </a:lnTo>
                <a:lnTo>
                  <a:pt x="1455979" y="942581"/>
                </a:lnTo>
                <a:lnTo>
                  <a:pt x="1456109" y="941946"/>
                </a:lnTo>
                <a:lnTo>
                  <a:pt x="1456164" y="941679"/>
                </a:lnTo>
                <a:lnTo>
                  <a:pt x="1454811" y="941271"/>
                </a:lnTo>
                <a:lnTo>
                  <a:pt x="1453862" y="940985"/>
                </a:lnTo>
                <a:close/>
                <a:moveTo>
                  <a:pt x="1488413" y="939135"/>
                </a:moveTo>
                <a:lnTo>
                  <a:pt x="1488134" y="940169"/>
                </a:lnTo>
                <a:lnTo>
                  <a:pt x="1494663" y="940861"/>
                </a:lnTo>
                <a:lnTo>
                  <a:pt x="1494787" y="940875"/>
                </a:lnTo>
                <a:lnTo>
                  <a:pt x="1494789" y="940875"/>
                </a:lnTo>
                <a:lnTo>
                  <a:pt x="1492143" y="939695"/>
                </a:lnTo>
                <a:close/>
                <a:moveTo>
                  <a:pt x="1979741" y="939118"/>
                </a:moveTo>
                <a:lnTo>
                  <a:pt x="1979614" y="940295"/>
                </a:lnTo>
                <a:lnTo>
                  <a:pt x="1982129" y="940532"/>
                </a:lnTo>
                <a:lnTo>
                  <a:pt x="1995544" y="941800"/>
                </a:lnTo>
                <a:lnTo>
                  <a:pt x="1995642" y="941073"/>
                </a:lnTo>
                <a:lnTo>
                  <a:pt x="1995671" y="940860"/>
                </a:lnTo>
                <a:lnTo>
                  <a:pt x="1986295" y="939834"/>
                </a:lnTo>
                <a:close/>
                <a:moveTo>
                  <a:pt x="1890347" y="938949"/>
                </a:moveTo>
                <a:lnTo>
                  <a:pt x="1890304" y="939049"/>
                </a:lnTo>
                <a:lnTo>
                  <a:pt x="1890077" y="939567"/>
                </a:lnTo>
                <a:lnTo>
                  <a:pt x="1889432" y="941038"/>
                </a:lnTo>
                <a:lnTo>
                  <a:pt x="1891675" y="942186"/>
                </a:lnTo>
                <a:lnTo>
                  <a:pt x="1891732" y="939199"/>
                </a:lnTo>
                <a:lnTo>
                  <a:pt x="1890883" y="939046"/>
                </a:lnTo>
                <a:close/>
                <a:moveTo>
                  <a:pt x="1162096" y="938736"/>
                </a:moveTo>
                <a:lnTo>
                  <a:pt x="1185113" y="949448"/>
                </a:lnTo>
                <a:lnTo>
                  <a:pt x="1185226" y="948698"/>
                </a:lnTo>
                <a:lnTo>
                  <a:pt x="1167177" y="940352"/>
                </a:lnTo>
                <a:close/>
                <a:moveTo>
                  <a:pt x="1518304" y="938636"/>
                </a:moveTo>
                <a:lnTo>
                  <a:pt x="1518244" y="938874"/>
                </a:lnTo>
                <a:lnTo>
                  <a:pt x="1519245" y="939345"/>
                </a:lnTo>
                <a:lnTo>
                  <a:pt x="1523408" y="939946"/>
                </a:lnTo>
                <a:lnTo>
                  <a:pt x="1522215" y="939360"/>
                </a:lnTo>
                <a:close/>
                <a:moveTo>
                  <a:pt x="998198" y="938274"/>
                </a:moveTo>
                <a:lnTo>
                  <a:pt x="998816" y="951123"/>
                </a:lnTo>
                <a:lnTo>
                  <a:pt x="1003010" y="952790"/>
                </a:lnTo>
                <a:lnTo>
                  <a:pt x="1002780" y="940010"/>
                </a:lnTo>
                <a:lnTo>
                  <a:pt x="1002770" y="940006"/>
                </a:lnTo>
                <a:lnTo>
                  <a:pt x="1001500" y="939525"/>
                </a:lnTo>
                <a:close/>
                <a:moveTo>
                  <a:pt x="851924" y="938204"/>
                </a:moveTo>
                <a:lnTo>
                  <a:pt x="850680" y="938205"/>
                </a:lnTo>
                <a:lnTo>
                  <a:pt x="849722" y="938205"/>
                </a:lnTo>
                <a:lnTo>
                  <a:pt x="851424" y="938966"/>
                </a:lnTo>
                <a:lnTo>
                  <a:pt x="852598" y="939492"/>
                </a:lnTo>
                <a:lnTo>
                  <a:pt x="860368" y="939564"/>
                </a:lnTo>
                <a:close/>
                <a:moveTo>
                  <a:pt x="874447" y="938201"/>
                </a:moveTo>
                <a:lnTo>
                  <a:pt x="871007" y="938202"/>
                </a:lnTo>
                <a:lnTo>
                  <a:pt x="868796" y="938202"/>
                </a:lnTo>
                <a:lnTo>
                  <a:pt x="860412" y="939564"/>
                </a:lnTo>
                <a:lnTo>
                  <a:pt x="874229" y="939692"/>
                </a:lnTo>
                <a:lnTo>
                  <a:pt x="877989" y="939727"/>
                </a:lnTo>
                <a:close/>
                <a:moveTo>
                  <a:pt x="1613954" y="938039"/>
                </a:moveTo>
                <a:lnTo>
                  <a:pt x="1611780" y="945187"/>
                </a:lnTo>
                <a:lnTo>
                  <a:pt x="1629469" y="956944"/>
                </a:lnTo>
                <a:lnTo>
                  <a:pt x="1629963" y="957532"/>
                </a:lnTo>
                <a:lnTo>
                  <a:pt x="1630381" y="955928"/>
                </a:lnTo>
                <a:lnTo>
                  <a:pt x="1630606" y="955066"/>
                </a:lnTo>
                <a:lnTo>
                  <a:pt x="1630772" y="954430"/>
                </a:lnTo>
                <a:lnTo>
                  <a:pt x="1629370" y="952690"/>
                </a:lnTo>
                <a:lnTo>
                  <a:pt x="1622665" y="944364"/>
                </a:lnTo>
                <a:close/>
                <a:moveTo>
                  <a:pt x="1752473" y="938021"/>
                </a:moveTo>
                <a:lnTo>
                  <a:pt x="1744791" y="959593"/>
                </a:lnTo>
                <a:lnTo>
                  <a:pt x="1745220" y="960931"/>
                </a:lnTo>
                <a:lnTo>
                  <a:pt x="1757634" y="988272"/>
                </a:lnTo>
                <a:lnTo>
                  <a:pt x="1760460" y="980280"/>
                </a:lnTo>
                <a:lnTo>
                  <a:pt x="1762990" y="973125"/>
                </a:lnTo>
                <a:lnTo>
                  <a:pt x="1762614" y="971869"/>
                </a:lnTo>
                <a:lnTo>
                  <a:pt x="1761343" y="967628"/>
                </a:lnTo>
                <a:close/>
                <a:moveTo>
                  <a:pt x="1960484" y="937995"/>
                </a:moveTo>
                <a:lnTo>
                  <a:pt x="1960471" y="938153"/>
                </a:lnTo>
                <a:lnTo>
                  <a:pt x="1960444" y="938483"/>
                </a:lnTo>
                <a:lnTo>
                  <a:pt x="1972423" y="939615"/>
                </a:lnTo>
                <a:lnTo>
                  <a:pt x="1972465" y="939520"/>
                </a:lnTo>
                <a:lnTo>
                  <a:pt x="1972879" y="938592"/>
                </a:lnTo>
                <a:close/>
                <a:moveTo>
                  <a:pt x="734168" y="937990"/>
                </a:moveTo>
                <a:lnTo>
                  <a:pt x="732729" y="939714"/>
                </a:lnTo>
                <a:lnTo>
                  <a:pt x="732751" y="939726"/>
                </a:lnTo>
                <a:lnTo>
                  <a:pt x="733413" y="938932"/>
                </a:lnTo>
                <a:lnTo>
                  <a:pt x="734189" y="938001"/>
                </a:lnTo>
                <a:lnTo>
                  <a:pt x="734176" y="937995"/>
                </a:lnTo>
                <a:close/>
                <a:moveTo>
                  <a:pt x="1480514" y="937949"/>
                </a:moveTo>
                <a:lnTo>
                  <a:pt x="1481483" y="938256"/>
                </a:lnTo>
                <a:lnTo>
                  <a:pt x="1483747" y="938972"/>
                </a:lnTo>
                <a:lnTo>
                  <a:pt x="1483888" y="938456"/>
                </a:lnTo>
                <a:lnTo>
                  <a:pt x="1482469" y="938243"/>
                </a:lnTo>
                <a:close/>
                <a:moveTo>
                  <a:pt x="743603" y="937750"/>
                </a:moveTo>
                <a:lnTo>
                  <a:pt x="743464" y="937917"/>
                </a:lnTo>
                <a:lnTo>
                  <a:pt x="743346" y="938058"/>
                </a:lnTo>
                <a:lnTo>
                  <a:pt x="743040" y="938426"/>
                </a:lnTo>
                <a:lnTo>
                  <a:pt x="754209" y="944430"/>
                </a:lnTo>
                <a:lnTo>
                  <a:pt x="759425" y="947234"/>
                </a:lnTo>
                <a:lnTo>
                  <a:pt x="768386" y="952050"/>
                </a:lnTo>
                <a:lnTo>
                  <a:pt x="809289" y="964035"/>
                </a:lnTo>
                <a:lnTo>
                  <a:pt x="809401" y="964068"/>
                </a:lnTo>
                <a:lnTo>
                  <a:pt x="835640" y="966120"/>
                </a:lnTo>
                <a:lnTo>
                  <a:pt x="828680" y="964584"/>
                </a:lnTo>
                <a:lnTo>
                  <a:pt x="813717" y="963681"/>
                </a:lnTo>
                <a:lnTo>
                  <a:pt x="770451" y="951729"/>
                </a:lnTo>
                <a:lnTo>
                  <a:pt x="770449" y="951728"/>
                </a:lnTo>
                <a:close/>
                <a:moveTo>
                  <a:pt x="2107111" y="937608"/>
                </a:moveTo>
                <a:lnTo>
                  <a:pt x="2107016" y="937939"/>
                </a:lnTo>
                <a:lnTo>
                  <a:pt x="2106489" y="939768"/>
                </a:lnTo>
                <a:lnTo>
                  <a:pt x="2095413" y="978235"/>
                </a:lnTo>
                <a:lnTo>
                  <a:pt x="2109002" y="944802"/>
                </a:lnTo>
                <a:lnTo>
                  <a:pt x="2109749" y="943282"/>
                </a:lnTo>
                <a:lnTo>
                  <a:pt x="2111294" y="940138"/>
                </a:lnTo>
                <a:lnTo>
                  <a:pt x="2110474" y="939817"/>
                </a:lnTo>
                <a:lnTo>
                  <a:pt x="2109270" y="939346"/>
                </a:lnTo>
                <a:lnTo>
                  <a:pt x="2108032" y="938349"/>
                </a:lnTo>
                <a:close/>
                <a:moveTo>
                  <a:pt x="1882557" y="937519"/>
                </a:moveTo>
                <a:lnTo>
                  <a:pt x="1885341" y="938944"/>
                </a:lnTo>
                <a:lnTo>
                  <a:pt x="1885405" y="938799"/>
                </a:lnTo>
                <a:lnTo>
                  <a:pt x="1885712" y="938102"/>
                </a:lnTo>
                <a:close/>
                <a:moveTo>
                  <a:pt x="1950080" y="937255"/>
                </a:moveTo>
                <a:lnTo>
                  <a:pt x="1949972" y="937494"/>
                </a:lnTo>
                <a:lnTo>
                  <a:pt x="1955227" y="937990"/>
                </a:lnTo>
                <a:lnTo>
                  <a:pt x="1955247" y="937742"/>
                </a:lnTo>
                <a:lnTo>
                  <a:pt x="1953662" y="937666"/>
                </a:lnTo>
                <a:close/>
                <a:moveTo>
                  <a:pt x="1370122" y="936825"/>
                </a:moveTo>
                <a:lnTo>
                  <a:pt x="1375569" y="940321"/>
                </a:lnTo>
                <a:lnTo>
                  <a:pt x="1382635" y="941916"/>
                </a:lnTo>
                <a:lnTo>
                  <a:pt x="1378503" y="939394"/>
                </a:lnTo>
                <a:lnTo>
                  <a:pt x="1375953" y="937837"/>
                </a:lnTo>
                <a:lnTo>
                  <a:pt x="1371503" y="936853"/>
                </a:lnTo>
                <a:lnTo>
                  <a:pt x="1370557" y="936834"/>
                </a:lnTo>
                <a:lnTo>
                  <a:pt x="1370423" y="936831"/>
                </a:lnTo>
                <a:close/>
                <a:moveTo>
                  <a:pt x="2128970" y="936640"/>
                </a:moveTo>
                <a:lnTo>
                  <a:pt x="2128832" y="937252"/>
                </a:lnTo>
                <a:lnTo>
                  <a:pt x="2137893" y="941656"/>
                </a:lnTo>
                <a:lnTo>
                  <a:pt x="2138768" y="942050"/>
                </a:lnTo>
                <a:lnTo>
                  <a:pt x="2139556" y="940387"/>
                </a:lnTo>
                <a:close/>
                <a:moveTo>
                  <a:pt x="1358203" y="936580"/>
                </a:moveTo>
                <a:lnTo>
                  <a:pt x="1358254" y="936615"/>
                </a:lnTo>
                <a:lnTo>
                  <a:pt x="1358290" y="936618"/>
                </a:lnTo>
                <a:lnTo>
                  <a:pt x="1358489" y="936631"/>
                </a:lnTo>
                <a:lnTo>
                  <a:pt x="1359535" y="936701"/>
                </a:lnTo>
                <a:lnTo>
                  <a:pt x="1360621" y="936946"/>
                </a:lnTo>
                <a:lnTo>
                  <a:pt x="1362422" y="937353"/>
                </a:lnTo>
                <a:lnTo>
                  <a:pt x="1362308" y="937280"/>
                </a:lnTo>
                <a:lnTo>
                  <a:pt x="1362108" y="937153"/>
                </a:lnTo>
                <a:lnTo>
                  <a:pt x="1361311" y="936644"/>
                </a:lnTo>
                <a:lnTo>
                  <a:pt x="1358808" y="936593"/>
                </a:lnTo>
                <a:lnTo>
                  <a:pt x="1358549" y="936587"/>
                </a:lnTo>
                <a:close/>
                <a:moveTo>
                  <a:pt x="1588860" y="936179"/>
                </a:moveTo>
                <a:lnTo>
                  <a:pt x="1588851" y="936208"/>
                </a:lnTo>
                <a:lnTo>
                  <a:pt x="1588820" y="936308"/>
                </a:lnTo>
                <a:lnTo>
                  <a:pt x="1589207" y="937225"/>
                </a:lnTo>
                <a:lnTo>
                  <a:pt x="1590307" y="939837"/>
                </a:lnTo>
                <a:lnTo>
                  <a:pt x="1594478" y="949740"/>
                </a:lnTo>
                <a:lnTo>
                  <a:pt x="1603887" y="955061"/>
                </a:lnTo>
                <a:lnTo>
                  <a:pt x="1604223" y="953956"/>
                </a:lnTo>
                <a:lnTo>
                  <a:pt x="1605218" y="950692"/>
                </a:lnTo>
                <a:lnTo>
                  <a:pt x="1606168" y="947573"/>
                </a:lnTo>
                <a:close/>
                <a:moveTo>
                  <a:pt x="1920918" y="935925"/>
                </a:moveTo>
                <a:lnTo>
                  <a:pt x="1920262" y="937479"/>
                </a:lnTo>
                <a:lnTo>
                  <a:pt x="1920063" y="937949"/>
                </a:lnTo>
                <a:lnTo>
                  <a:pt x="1920575" y="938166"/>
                </a:lnTo>
                <a:lnTo>
                  <a:pt x="1921631" y="938612"/>
                </a:lnTo>
                <a:lnTo>
                  <a:pt x="1928626" y="941568"/>
                </a:lnTo>
                <a:lnTo>
                  <a:pt x="1931462" y="942078"/>
                </a:lnTo>
                <a:lnTo>
                  <a:pt x="1933256" y="942264"/>
                </a:lnTo>
                <a:lnTo>
                  <a:pt x="1933293" y="940606"/>
                </a:lnTo>
                <a:lnTo>
                  <a:pt x="1933117" y="940562"/>
                </a:lnTo>
                <a:close/>
                <a:moveTo>
                  <a:pt x="1938332" y="935740"/>
                </a:moveTo>
                <a:lnTo>
                  <a:pt x="1943044" y="936839"/>
                </a:lnTo>
                <a:lnTo>
                  <a:pt x="1945073" y="937031"/>
                </a:lnTo>
                <a:lnTo>
                  <a:pt x="1945174" y="936807"/>
                </a:lnTo>
                <a:lnTo>
                  <a:pt x="1945224" y="936696"/>
                </a:lnTo>
                <a:lnTo>
                  <a:pt x="1938423" y="935752"/>
                </a:lnTo>
                <a:close/>
                <a:moveTo>
                  <a:pt x="1220519" y="935426"/>
                </a:moveTo>
                <a:lnTo>
                  <a:pt x="1215977" y="936517"/>
                </a:lnTo>
                <a:lnTo>
                  <a:pt x="1210636" y="938339"/>
                </a:lnTo>
                <a:lnTo>
                  <a:pt x="1206546" y="939734"/>
                </a:lnTo>
                <a:lnTo>
                  <a:pt x="1227693" y="938079"/>
                </a:lnTo>
                <a:lnTo>
                  <a:pt x="1229112" y="937964"/>
                </a:lnTo>
                <a:close/>
                <a:moveTo>
                  <a:pt x="1575431" y="935365"/>
                </a:moveTo>
                <a:lnTo>
                  <a:pt x="1575218" y="936142"/>
                </a:lnTo>
                <a:lnTo>
                  <a:pt x="1579534" y="940904"/>
                </a:lnTo>
                <a:lnTo>
                  <a:pt x="1579911" y="941319"/>
                </a:lnTo>
                <a:lnTo>
                  <a:pt x="1579441" y="939871"/>
                </a:lnTo>
                <a:close/>
                <a:moveTo>
                  <a:pt x="945704" y="934982"/>
                </a:moveTo>
                <a:lnTo>
                  <a:pt x="944857" y="935331"/>
                </a:lnTo>
                <a:lnTo>
                  <a:pt x="944603" y="935436"/>
                </a:lnTo>
                <a:lnTo>
                  <a:pt x="945731" y="934993"/>
                </a:lnTo>
                <a:close/>
                <a:moveTo>
                  <a:pt x="1868275" y="934882"/>
                </a:moveTo>
                <a:lnTo>
                  <a:pt x="1871274" y="937980"/>
                </a:lnTo>
                <a:lnTo>
                  <a:pt x="1871853" y="938152"/>
                </a:lnTo>
                <a:lnTo>
                  <a:pt x="1871816" y="936007"/>
                </a:lnTo>
                <a:lnTo>
                  <a:pt x="1871152" y="935413"/>
                </a:lnTo>
                <a:lnTo>
                  <a:pt x="1871139" y="935411"/>
                </a:lnTo>
                <a:close/>
                <a:moveTo>
                  <a:pt x="2123824" y="934818"/>
                </a:moveTo>
                <a:lnTo>
                  <a:pt x="2124517" y="935155"/>
                </a:lnTo>
                <a:lnTo>
                  <a:pt x="2124536" y="935070"/>
                </a:lnTo>
                <a:lnTo>
                  <a:pt x="2123882" y="934839"/>
                </a:lnTo>
                <a:close/>
                <a:moveTo>
                  <a:pt x="1642190" y="934749"/>
                </a:moveTo>
                <a:lnTo>
                  <a:pt x="1642181" y="934773"/>
                </a:lnTo>
                <a:lnTo>
                  <a:pt x="1642118" y="934942"/>
                </a:lnTo>
                <a:lnTo>
                  <a:pt x="1641578" y="936381"/>
                </a:lnTo>
                <a:lnTo>
                  <a:pt x="1641754" y="936621"/>
                </a:lnTo>
                <a:lnTo>
                  <a:pt x="1643418" y="938887"/>
                </a:lnTo>
                <a:lnTo>
                  <a:pt x="1643572" y="939097"/>
                </a:lnTo>
                <a:close/>
                <a:moveTo>
                  <a:pt x="2002234" y="934419"/>
                </a:moveTo>
                <a:lnTo>
                  <a:pt x="2001934" y="936012"/>
                </a:lnTo>
                <a:lnTo>
                  <a:pt x="2002521" y="936012"/>
                </a:lnTo>
                <a:lnTo>
                  <a:pt x="2003167" y="934516"/>
                </a:lnTo>
                <a:close/>
                <a:moveTo>
                  <a:pt x="737167" y="934398"/>
                </a:moveTo>
                <a:lnTo>
                  <a:pt x="736665" y="935000"/>
                </a:lnTo>
                <a:lnTo>
                  <a:pt x="736684" y="935010"/>
                </a:lnTo>
                <a:lnTo>
                  <a:pt x="737063" y="934555"/>
                </a:lnTo>
                <a:lnTo>
                  <a:pt x="737186" y="934408"/>
                </a:lnTo>
                <a:lnTo>
                  <a:pt x="737178" y="934404"/>
                </a:lnTo>
                <a:lnTo>
                  <a:pt x="737169" y="934400"/>
                </a:lnTo>
                <a:close/>
                <a:moveTo>
                  <a:pt x="903647" y="934364"/>
                </a:moveTo>
                <a:lnTo>
                  <a:pt x="893894" y="936487"/>
                </a:lnTo>
                <a:lnTo>
                  <a:pt x="887510" y="937877"/>
                </a:lnTo>
                <a:lnTo>
                  <a:pt x="888063" y="938115"/>
                </a:lnTo>
                <a:lnTo>
                  <a:pt x="903136" y="934917"/>
                </a:lnTo>
                <a:lnTo>
                  <a:pt x="904357" y="934658"/>
                </a:lnTo>
                <a:close/>
                <a:moveTo>
                  <a:pt x="968374" y="934173"/>
                </a:moveTo>
                <a:lnTo>
                  <a:pt x="966142" y="935613"/>
                </a:lnTo>
                <a:lnTo>
                  <a:pt x="965038" y="937111"/>
                </a:lnTo>
                <a:lnTo>
                  <a:pt x="964704" y="937565"/>
                </a:lnTo>
                <a:lnTo>
                  <a:pt x="969991" y="939666"/>
                </a:lnTo>
                <a:lnTo>
                  <a:pt x="968717" y="934636"/>
                </a:lnTo>
                <a:lnTo>
                  <a:pt x="968716" y="934632"/>
                </a:lnTo>
                <a:lnTo>
                  <a:pt x="968659" y="934555"/>
                </a:lnTo>
                <a:lnTo>
                  <a:pt x="968599" y="934476"/>
                </a:lnTo>
                <a:close/>
                <a:moveTo>
                  <a:pt x="1898579" y="934049"/>
                </a:moveTo>
                <a:lnTo>
                  <a:pt x="1898540" y="936153"/>
                </a:lnTo>
                <a:lnTo>
                  <a:pt x="1903503" y="937046"/>
                </a:lnTo>
                <a:lnTo>
                  <a:pt x="1907259" y="937722"/>
                </a:lnTo>
                <a:close/>
                <a:moveTo>
                  <a:pt x="986774" y="933945"/>
                </a:moveTo>
                <a:lnTo>
                  <a:pt x="987724" y="936797"/>
                </a:lnTo>
                <a:lnTo>
                  <a:pt x="989048" y="940769"/>
                </a:lnTo>
                <a:lnTo>
                  <a:pt x="989106" y="941561"/>
                </a:lnTo>
                <a:lnTo>
                  <a:pt x="989253" y="943564"/>
                </a:lnTo>
                <a:lnTo>
                  <a:pt x="989537" y="947435"/>
                </a:lnTo>
                <a:lnTo>
                  <a:pt x="994311" y="949332"/>
                </a:lnTo>
                <a:lnTo>
                  <a:pt x="993910" y="936649"/>
                </a:lnTo>
                <a:lnTo>
                  <a:pt x="993169" y="936368"/>
                </a:lnTo>
                <a:close/>
                <a:moveTo>
                  <a:pt x="746972" y="933704"/>
                </a:moveTo>
                <a:lnTo>
                  <a:pt x="746962" y="933717"/>
                </a:lnTo>
                <a:lnTo>
                  <a:pt x="771306" y="946239"/>
                </a:lnTo>
                <a:lnTo>
                  <a:pt x="771896" y="946399"/>
                </a:lnTo>
                <a:lnTo>
                  <a:pt x="771994" y="946426"/>
                </a:lnTo>
                <a:lnTo>
                  <a:pt x="767069" y="943921"/>
                </a:lnTo>
                <a:lnTo>
                  <a:pt x="754104" y="937330"/>
                </a:lnTo>
                <a:close/>
                <a:moveTo>
                  <a:pt x="1292417" y="933350"/>
                </a:moveTo>
                <a:lnTo>
                  <a:pt x="1292046" y="933416"/>
                </a:lnTo>
                <a:lnTo>
                  <a:pt x="1292572" y="933392"/>
                </a:lnTo>
                <a:lnTo>
                  <a:pt x="1292418" y="933350"/>
                </a:lnTo>
                <a:close/>
                <a:moveTo>
                  <a:pt x="1448722" y="933082"/>
                </a:moveTo>
                <a:lnTo>
                  <a:pt x="1448382" y="934728"/>
                </a:lnTo>
                <a:lnTo>
                  <a:pt x="1455250" y="936681"/>
                </a:lnTo>
                <a:lnTo>
                  <a:pt x="1457150" y="936882"/>
                </a:lnTo>
                <a:lnTo>
                  <a:pt x="1457198" y="936647"/>
                </a:lnTo>
                <a:lnTo>
                  <a:pt x="1457218" y="936550"/>
                </a:lnTo>
                <a:lnTo>
                  <a:pt x="1457322" y="936043"/>
                </a:lnTo>
                <a:lnTo>
                  <a:pt x="1453324" y="934667"/>
                </a:lnTo>
                <a:lnTo>
                  <a:pt x="1452729" y="934462"/>
                </a:lnTo>
                <a:close/>
                <a:moveTo>
                  <a:pt x="2151712" y="932830"/>
                </a:moveTo>
                <a:lnTo>
                  <a:pt x="2150306" y="938941"/>
                </a:lnTo>
                <a:lnTo>
                  <a:pt x="2153733" y="940423"/>
                </a:lnTo>
                <a:lnTo>
                  <a:pt x="2165675" y="939989"/>
                </a:lnTo>
                <a:lnTo>
                  <a:pt x="2167336" y="934412"/>
                </a:lnTo>
                <a:lnTo>
                  <a:pt x="2152906" y="933255"/>
                </a:lnTo>
                <a:close/>
                <a:moveTo>
                  <a:pt x="1031323" y="932750"/>
                </a:moveTo>
                <a:lnTo>
                  <a:pt x="1031031" y="933979"/>
                </a:lnTo>
                <a:lnTo>
                  <a:pt x="1030544" y="936024"/>
                </a:lnTo>
                <a:lnTo>
                  <a:pt x="1031285" y="933304"/>
                </a:lnTo>
                <a:lnTo>
                  <a:pt x="1031425" y="932787"/>
                </a:lnTo>
                <a:close/>
                <a:moveTo>
                  <a:pt x="1210478" y="932461"/>
                </a:moveTo>
                <a:lnTo>
                  <a:pt x="1207633" y="934216"/>
                </a:lnTo>
                <a:lnTo>
                  <a:pt x="1208136" y="934038"/>
                </a:lnTo>
                <a:lnTo>
                  <a:pt x="1209897" y="933415"/>
                </a:lnTo>
                <a:lnTo>
                  <a:pt x="1211631" y="932801"/>
                </a:lnTo>
                <a:close/>
                <a:moveTo>
                  <a:pt x="892094" y="932193"/>
                </a:moveTo>
                <a:lnTo>
                  <a:pt x="874977" y="932374"/>
                </a:lnTo>
                <a:lnTo>
                  <a:pt x="874823" y="932401"/>
                </a:lnTo>
                <a:lnTo>
                  <a:pt x="877537" y="933572"/>
                </a:lnTo>
                <a:lnTo>
                  <a:pt x="879573" y="933571"/>
                </a:lnTo>
                <a:lnTo>
                  <a:pt x="881808" y="933570"/>
                </a:lnTo>
                <a:lnTo>
                  <a:pt x="885828" y="933568"/>
                </a:lnTo>
                <a:lnTo>
                  <a:pt x="888987" y="932875"/>
                </a:lnTo>
                <a:lnTo>
                  <a:pt x="890698" y="932499"/>
                </a:lnTo>
                <a:close/>
                <a:moveTo>
                  <a:pt x="2187445" y="932080"/>
                </a:moveTo>
                <a:lnTo>
                  <a:pt x="2181107" y="933621"/>
                </a:lnTo>
                <a:lnTo>
                  <a:pt x="2176758" y="934678"/>
                </a:lnTo>
                <a:lnTo>
                  <a:pt x="2176640" y="934936"/>
                </a:lnTo>
                <a:lnTo>
                  <a:pt x="2174467" y="939669"/>
                </a:lnTo>
                <a:lnTo>
                  <a:pt x="2185391" y="939271"/>
                </a:lnTo>
                <a:close/>
                <a:moveTo>
                  <a:pt x="835403" y="931795"/>
                </a:moveTo>
                <a:lnTo>
                  <a:pt x="839415" y="933591"/>
                </a:lnTo>
                <a:lnTo>
                  <a:pt x="843315" y="933589"/>
                </a:lnTo>
                <a:lnTo>
                  <a:pt x="848872" y="933587"/>
                </a:lnTo>
                <a:lnTo>
                  <a:pt x="863714" y="933579"/>
                </a:lnTo>
                <a:lnTo>
                  <a:pt x="863460" y="933469"/>
                </a:lnTo>
                <a:lnTo>
                  <a:pt x="863392" y="933440"/>
                </a:lnTo>
                <a:lnTo>
                  <a:pt x="857594" y="932557"/>
                </a:lnTo>
                <a:lnTo>
                  <a:pt x="839966" y="932743"/>
                </a:lnTo>
                <a:lnTo>
                  <a:pt x="837834" y="932300"/>
                </a:lnTo>
                <a:close/>
                <a:moveTo>
                  <a:pt x="1876763" y="931359"/>
                </a:moveTo>
                <a:lnTo>
                  <a:pt x="1876780" y="932320"/>
                </a:lnTo>
                <a:lnTo>
                  <a:pt x="1876782" y="932424"/>
                </a:lnTo>
                <a:lnTo>
                  <a:pt x="1878470" y="932704"/>
                </a:lnTo>
                <a:lnTo>
                  <a:pt x="1877652" y="932059"/>
                </a:lnTo>
                <a:close/>
                <a:moveTo>
                  <a:pt x="1578192" y="931319"/>
                </a:moveTo>
                <a:lnTo>
                  <a:pt x="1579219" y="932470"/>
                </a:lnTo>
                <a:lnTo>
                  <a:pt x="1580467" y="933869"/>
                </a:lnTo>
                <a:lnTo>
                  <a:pt x="1580267" y="933253"/>
                </a:lnTo>
                <a:lnTo>
                  <a:pt x="1578809" y="931585"/>
                </a:lnTo>
                <a:close/>
                <a:moveTo>
                  <a:pt x="1027141" y="931245"/>
                </a:moveTo>
                <a:lnTo>
                  <a:pt x="1024446" y="943236"/>
                </a:lnTo>
                <a:lnTo>
                  <a:pt x="1024495" y="943254"/>
                </a:lnTo>
                <a:lnTo>
                  <a:pt x="1024687" y="943327"/>
                </a:lnTo>
                <a:lnTo>
                  <a:pt x="1024867" y="943395"/>
                </a:lnTo>
                <a:lnTo>
                  <a:pt x="1025821" y="939648"/>
                </a:lnTo>
                <a:lnTo>
                  <a:pt x="1027892" y="931516"/>
                </a:lnTo>
                <a:close/>
                <a:moveTo>
                  <a:pt x="2009631" y="931236"/>
                </a:moveTo>
                <a:lnTo>
                  <a:pt x="2009443" y="931672"/>
                </a:lnTo>
                <a:lnTo>
                  <a:pt x="2009396" y="931781"/>
                </a:lnTo>
                <a:lnTo>
                  <a:pt x="2009368" y="931845"/>
                </a:lnTo>
                <a:lnTo>
                  <a:pt x="2009644" y="931874"/>
                </a:lnTo>
                <a:lnTo>
                  <a:pt x="2011300" y="932199"/>
                </a:lnTo>
                <a:lnTo>
                  <a:pt x="2011291" y="932194"/>
                </a:lnTo>
                <a:lnTo>
                  <a:pt x="2010408" y="931684"/>
                </a:lnTo>
                <a:close/>
                <a:moveTo>
                  <a:pt x="1505085" y="931227"/>
                </a:moveTo>
                <a:lnTo>
                  <a:pt x="1505070" y="931287"/>
                </a:lnTo>
                <a:lnTo>
                  <a:pt x="1505055" y="931344"/>
                </a:lnTo>
                <a:lnTo>
                  <a:pt x="1505026" y="931455"/>
                </a:lnTo>
                <a:lnTo>
                  <a:pt x="1506833" y="931804"/>
                </a:lnTo>
                <a:lnTo>
                  <a:pt x="1506277" y="931530"/>
                </a:lnTo>
                <a:lnTo>
                  <a:pt x="1506206" y="931496"/>
                </a:lnTo>
                <a:close/>
                <a:moveTo>
                  <a:pt x="1904072" y="931191"/>
                </a:moveTo>
                <a:lnTo>
                  <a:pt x="1912020" y="934550"/>
                </a:lnTo>
                <a:lnTo>
                  <a:pt x="1912020" y="934544"/>
                </a:lnTo>
                <a:lnTo>
                  <a:pt x="1912115" y="932579"/>
                </a:lnTo>
                <a:lnTo>
                  <a:pt x="1911192" y="932228"/>
                </a:lnTo>
                <a:lnTo>
                  <a:pt x="1910771" y="932068"/>
                </a:lnTo>
                <a:lnTo>
                  <a:pt x="1910290" y="932005"/>
                </a:lnTo>
                <a:lnTo>
                  <a:pt x="1908146" y="931725"/>
                </a:lnTo>
                <a:close/>
                <a:moveTo>
                  <a:pt x="1981443" y="930745"/>
                </a:moveTo>
                <a:lnTo>
                  <a:pt x="1980638" y="932553"/>
                </a:lnTo>
                <a:lnTo>
                  <a:pt x="1980390" y="933111"/>
                </a:lnTo>
                <a:lnTo>
                  <a:pt x="1980339" y="933585"/>
                </a:lnTo>
                <a:lnTo>
                  <a:pt x="1981731" y="933785"/>
                </a:lnTo>
                <a:lnTo>
                  <a:pt x="1996341" y="935884"/>
                </a:lnTo>
                <a:lnTo>
                  <a:pt x="1996611" y="933886"/>
                </a:lnTo>
                <a:lnTo>
                  <a:pt x="1996630" y="933742"/>
                </a:lnTo>
                <a:close/>
                <a:moveTo>
                  <a:pt x="1811088" y="930428"/>
                </a:moveTo>
                <a:lnTo>
                  <a:pt x="1804122" y="950377"/>
                </a:lnTo>
                <a:lnTo>
                  <a:pt x="1802815" y="954119"/>
                </a:lnTo>
                <a:lnTo>
                  <a:pt x="1801336" y="958355"/>
                </a:lnTo>
                <a:lnTo>
                  <a:pt x="1806644" y="985447"/>
                </a:lnTo>
                <a:lnTo>
                  <a:pt x="1806917" y="986841"/>
                </a:lnTo>
                <a:lnTo>
                  <a:pt x="1810436" y="996872"/>
                </a:lnTo>
                <a:lnTo>
                  <a:pt x="1817772" y="976441"/>
                </a:lnTo>
                <a:close/>
                <a:moveTo>
                  <a:pt x="1865305" y="930184"/>
                </a:moveTo>
                <a:lnTo>
                  <a:pt x="1865172" y="930498"/>
                </a:lnTo>
                <a:lnTo>
                  <a:pt x="1865766" y="930597"/>
                </a:lnTo>
                <a:close/>
                <a:moveTo>
                  <a:pt x="1463211" y="929761"/>
                </a:moveTo>
                <a:lnTo>
                  <a:pt x="1463142" y="930097"/>
                </a:lnTo>
                <a:lnTo>
                  <a:pt x="1462982" y="930884"/>
                </a:lnTo>
                <a:lnTo>
                  <a:pt x="1464923" y="931179"/>
                </a:lnTo>
                <a:lnTo>
                  <a:pt x="1469929" y="931940"/>
                </a:lnTo>
                <a:close/>
                <a:moveTo>
                  <a:pt x="1498836" y="929727"/>
                </a:moveTo>
                <a:lnTo>
                  <a:pt x="1500176" y="930358"/>
                </a:lnTo>
                <a:lnTo>
                  <a:pt x="1500554" y="930454"/>
                </a:lnTo>
                <a:lnTo>
                  <a:pt x="1500828" y="930523"/>
                </a:lnTo>
                <a:lnTo>
                  <a:pt x="1500907" y="930224"/>
                </a:lnTo>
                <a:lnTo>
                  <a:pt x="1499159" y="929804"/>
                </a:lnTo>
                <a:close/>
                <a:moveTo>
                  <a:pt x="750370" y="929623"/>
                </a:moveTo>
                <a:lnTo>
                  <a:pt x="749710" y="930415"/>
                </a:lnTo>
                <a:lnTo>
                  <a:pt x="770231" y="940968"/>
                </a:lnTo>
                <a:lnTo>
                  <a:pt x="774222" y="943021"/>
                </a:lnTo>
                <a:lnTo>
                  <a:pt x="774223" y="943021"/>
                </a:lnTo>
                <a:lnTo>
                  <a:pt x="803065" y="949150"/>
                </a:lnTo>
                <a:lnTo>
                  <a:pt x="788793" y="945559"/>
                </a:lnTo>
                <a:lnTo>
                  <a:pt x="775984" y="942335"/>
                </a:lnTo>
                <a:lnTo>
                  <a:pt x="775982" y="942335"/>
                </a:lnTo>
                <a:close/>
                <a:moveTo>
                  <a:pt x="1022254" y="929487"/>
                </a:moveTo>
                <a:lnTo>
                  <a:pt x="1022249" y="932206"/>
                </a:lnTo>
                <a:lnTo>
                  <a:pt x="1022248" y="932481"/>
                </a:lnTo>
                <a:lnTo>
                  <a:pt x="1021739" y="934895"/>
                </a:lnTo>
                <a:lnTo>
                  <a:pt x="1020309" y="941668"/>
                </a:lnTo>
                <a:lnTo>
                  <a:pt x="1020343" y="941681"/>
                </a:lnTo>
                <a:lnTo>
                  <a:pt x="1020592" y="941775"/>
                </a:lnTo>
                <a:lnTo>
                  <a:pt x="1022026" y="935746"/>
                </a:lnTo>
                <a:lnTo>
                  <a:pt x="1023416" y="929905"/>
                </a:lnTo>
                <a:close/>
                <a:moveTo>
                  <a:pt x="2094771" y="929386"/>
                </a:moveTo>
                <a:lnTo>
                  <a:pt x="2085462" y="951862"/>
                </a:lnTo>
                <a:lnTo>
                  <a:pt x="2078886" y="967738"/>
                </a:lnTo>
                <a:lnTo>
                  <a:pt x="2056438" y="1044373"/>
                </a:lnTo>
                <a:cubicBezTo>
                  <a:pt x="2051168" y="1057140"/>
                  <a:pt x="2045302" y="1068834"/>
                  <a:pt x="2038679" y="1079263"/>
                </a:cubicBezTo>
                <a:lnTo>
                  <a:pt x="2038080" y="1079996"/>
                </a:lnTo>
                <a:lnTo>
                  <a:pt x="2028306" y="1091961"/>
                </a:lnTo>
                <a:lnTo>
                  <a:pt x="2024590" y="1102525"/>
                </a:lnTo>
                <a:lnTo>
                  <a:pt x="2040459" y="1089662"/>
                </a:lnTo>
                <a:lnTo>
                  <a:pt x="2048782" y="1079207"/>
                </a:lnTo>
                <a:lnTo>
                  <a:pt x="2069506" y="1041975"/>
                </a:lnTo>
                <a:lnTo>
                  <a:pt x="2080852" y="1014060"/>
                </a:lnTo>
                <a:lnTo>
                  <a:pt x="2103520" y="934715"/>
                </a:lnTo>
                <a:lnTo>
                  <a:pt x="2099984" y="931867"/>
                </a:lnTo>
                <a:close/>
                <a:moveTo>
                  <a:pt x="1131993" y="929166"/>
                </a:moveTo>
                <a:lnTo>
                  <a:pt x="1181242" y="952082"/>
                </a:lnTo>
                <a:lnTo>
                  <a:pt x="1181365" y="951179"/>
                </a:lnTo>
                <a:lnTo>
                  <a:pt x="1138468" y="931225"/>
                </a:lnTo>
                <a:lnTo>
                  <a:pt x="1136333" y="930546"/>
                </a:lnTo>
                <a:lnTo>
                  <a:pt x="1135712" y="930348"/>
                </a:lnTo>
                <a:close/>
                <a:moveTo>
                  <a:pt x="2200431" y="928922"/>
                </a:moveTo>
                <a:lnTo>
                  <a:pt x="2194442" y="930378"/>
                </a:lnTo>
                <a:lnTo>
                  <a:pt x="2192226" y="930917"/>
                </a:lnTo>
                <a:lnTo>
                  <a:pt x="2189935" y="938881"/>
                </a:lnTo>
                <a:lnTo>
                  <a:pt x="2189870" y="939108"/>
                </a:lnTo>
                <a:lnTo>
                  <a:pt x="2196004" y="938885"/>
                </a:lnTo>
                <a:lnTo>
                  <a:pt x="2196873" y="936921"/>
                </a:lnTo>
                <a:lnTo>
                  <a:pt x="2197919" y="934559"/>
                </a:lnTo>
                <a:lnTo>
                  <a:pt x="2200304" y="929171"/>
                </a:lnTo>
                <a:close/>
                <a:moveTo>
                  <a:pt x="2188377" y="928816"/>
                </a:moveTo>
                <a:lnTo>
                  <a:pt x="2187222" y="929021"/>
                </a:lnTo>
                <a:lnTo>
                  <a:pt x="2187278" y="929013"/>
                </a:lnTo>
                <a:lnTo>
                  <a:pt x="2187801" y="928940"/>
                </a:lnTo>
                <a:lnTo>
                  <a:pt x="2188364" y="928861"/>
                </a:lnTo>
                <a:close/>
                <a:moveTo>
                  <a:pt x="1252280" y="928811"/>
                </a:moveTo>
                <a:lnTo>
                  <a:pt x="1246674" y="929648"/>
                </a:lnTo>
                <a:lnTo>
                  <a:pt x="1241157" y="930472"/>
                </a:lnTo>
                <a:lnTo>
                  <a:pt x="1230331" y="933071"/>
                </a:lnTo>
                <a:lnTo>
                  <a:pt x="1238928" y="935604"/>
                </a:lnTo>
                <a:lnTo>
                  <a:pt x="1239668" y="935822"/>
                </a:lnTo>
                <a:lnTo>
                  <a:pt x="1243107" y="936835"/>
                </a:lnTo>
                <a:lnTo>
                  <a:pt x="1245283" y="936659"/>
                </a:lnTo>
                <a:lnTo>
                  <a:pt x="1248636" y="936388"/>
                </a:lnTo>
                <a:lnTo>
                  <a:pt x="1249685" y="936304"/>
                </a:lnTo>
                <a:lnTo>
                  <a:pt x="1249894" y="932978"/>
                </a:lnTo>
                <a:close/>
                <a:moveTo>
                  <a:pt x="2003303" y="928742"/>
                </a:moveTo>
                <a:lnTo>
                  <a:pt x="2003080" y="929927"/>
                </a:lnTo>
                <a:lnTo>
                  <a:pt x="2004814" y="930703"/>
                </a:lnTo>
                <a:lnTo>
                  <a:pt x="2005456" y="929216"/>
                </a:lnTo>
                <a:close/>
                <a:moveTo>
                  <a:pt x="1880651" y="928682"/>
                </a:moveTo>
                <a:lnTo>
                  <a:pt x="1882100" y="929806"/>
                </a:lnTo>
                <a:lnTo>
                  <a:pt x="1888133" y="932599"/>
                </a:lnTo>
                <a:lnTo>
                  <a:pt x="1889235" y="930095"/>
                </a:lnTo>
                <a:lnTo>
                  <a:pt x="1889061" y="930022"/>
                </a:lnTo>
                <a:lnTo>
                  <a:pt x="1887670" y="929433"/>
                </a:lnTo>
                <a:lnTo>
                  <a:pt x="1887659" y="929432"/>
                </a:lnTo>
                <a:lnTo>
                  <a:pt x="1884042" y="929045"/>
                </a:lnTo>
                <a:close/>
                <a:moveTo>
                  <a:pt x="929810" y="928668"/>
                </a:moveTo>
                <a:lnTo>
                  <a:pt x="928729" y="928904"/>
                </a:lnTo>
                <a:lnTo>
                  <a:pt x="912156" y="932511"/>
                </a:lnTo>
                <a:lnTo>
                  <a:pt x="912941" y="932837"/>
                </a:lnTo>
                <a:lnTo>
                  <a:pt x="929171" y="929394"/>
                </a:lnTo>
                <a:lnTo>
                  <a:pt x="930337" y="928878"/>
                </a:lnTo>
                <a:close/>
                <a:moveTo>
                  <a:pt x="972682" y="928605"/>
                </a:moveTo>
                <a:lnTo>
                  <a:pt x="971948" y="929660"/>
                </a:lnTo>
                <a:lnTo>
                  <a:pt x="971524" y="930269"/>
                </a:lnTo>
                <a:lnTo>
                  <a:pt x="976333" y="942187"/>
                </a:lnTo>
                <a:lnTo>
                  <a:pt x="981185" y="944115"/>
                </a:lnTo>
                <a:lnTo>
                  <a:pt x="982988" y="944832"/>
                </a:lnTo>
                <a:lnTo>
                  <a:pt x="985373" y="945780"/>
                </a:lnTo>
                <a:lnTo>
                  <a:pt x="985235" y="943935"/>
                </a:lnTo>
                <a:lnTo>
                  <a:pt x="985170" y="943061"/>
                </a:lnTo>
                <a:lnTo>
                  <a:pt x="983855" y="939012"/>
                </a:lnTo>
                <a:lnTo>
                  <a:pt x="981569" y="931972"/>
                </a:lnTo>
                <a:close/>
                <a:moveTo>
                  <a:pt x="1644552" y="928459"/>
                </a:moveTo>
                <a:lnTo>
                  <a:pt x="1644370" y="928944"/>
                </a:lnTo>
                <a:lnTo>
                  <a:pt x="1644063" y="929760"/>
                </a:lnTo>
                <a:lnTo>
                  <a:pt x="1645075" y="931186"/>
                </a:lnTo>
                <a:lnTo>
                  <a:pt x="1652568" y="954975"/>
                </a:lnTo>
                <a:lnTo>
                  <a:pt x="1649004" y="936700"/>
                </a:lnTo>
                <a:close/>
                <a:moveTo>
                  <a:pt x="2152743" y="928348"/>
                </a:moveTo>
                <a:lnTo>
                  <a:pt x="2152735" y="928383"/>
                </a:lnTo>
                <a:lnTo>
                  <a:pt x="2154009" y="928842"/>
                </a:lnTo>
                <a:lnTo>
                  <a:pt x="2164073" y="929676"/>
                </a:lnTo>
                <a:lnTo>
                  <a:pt x="2161089" y="929326"/>
                </a:lnTo>
                <a:close/>
                <a:moveTo>
                  <a:pt x="1346081" y="928337"/>
                </a:moveTo>
                <a:lnTo>
                  <a:pt x="1347526" y="929319"/>
                </a:lnTo>
                <a:lnTo>
                  <a:pt x="1347969" y="929620"/>
                </a:lnTo>
                <a:lnTo>
                  <a:pt x="1349014" y="929666"/>
                </a:lnTo>
                <a:lnTo>
                  <a:pt x="1350476" y="929730"/>
                </a:lnTo>
                <a:lnTo>
                  <a:pt x="1350467" y="929724"/>
                </a:lnTo>
                <a:lnTo>
                  <a:pt x="1350138" y="929514"/>
                </a:lnTo>
                <a:lnTo>
                  <a:pt x="1349125" y="928868"/>
                </a:lnTo>
                <a:lnTo>
                  <a:pt x="1347040" y="928504"/>
                </a:lnTo>
                <a:close/>
                <a:moveTo>
                  <a:pt x="1728251" y="927716"/>
                </a:moveTo>
                <a:lnTo>
                  <a:pt x="1721519" y="945994"/>
                </a:lnTo>
                <a:lnTo>
                  <a:pt x="1734553" y="974160"/>
                </a:lnTo>
                <a:lnTo>
                  <a:pt x="1739050" y="961528"/>
                </a:lnTo>
                <a:lnTo>
                  <a:pt x="1733451" y="943998"/>
                </a:lnTo>
                <a:close/>
                <a:moveTo>
                  <a:pt x="1870105" y="927552"/>
                </a:moveTo>
                <a:lnTo>
                  <a:pt x="1870278" y="927709"/>
                </a:lnTo>
                <a:lnTo>
                  <a:pt x="1870468" y="927879"/>
                </a:lnTo>
                <a:lnTo>
                  <a:pt x="1871695" y="928985"/>
                </a:lnTo>
                <a:lnTo>
                  <a:pt x="1871673" y="927720"/>
                </a:lnTo>
                <a:lnTo>
                  <a:pt x="1871051" y="927653"/>
                </a:lnTo>
                <a:lnTo>
                  <a:pt x="1870536" y="927598"/>
                </a:lnTo>
                <a:close/>
                <a:moveTo>
                  <a:pt x="1924485" y="927491"/>
                </a:moveTo>
                <a:lnTo>
                  <a:pt x="1924160" y="928259"/>
                </a:lnTo>
                <a:lnTo>
                  <a:pt x="1923687" y="929377"/>
                </a:lnTo>
                <a:lnTo>
                  <a:pt x="1931187" y="930358"/>
                </a:lnTo>
                <a:lnTo>
                  <a:pt x="1933671" y="930642"/>
                </a:lnTo>
                <a:lnTo>
                  <a:pt x="1933676" y="930582"/>
                </a:lnTo>
                <a:close/>
                <a:moveTo>
                  <a:pt x="1325339" y="927481"/>
                </a:moveTo>
                <a:lnTo>
                  <a:pt x="1325324" y="927484"/>
                </a:lnTo>
                <a:lnTo>
                  <a:pt x="1325314" y="927486"/>
                </a:lnTo>
                <a:lnTo>
                  <a:pt x="1325252" y="927497"/>
                </a:lnTo>
                <a:lnTo>
                  <a:pt x="1325877" y="927974"/>
                </a:lnTo>
                <a:lnTo>
                  <a:pt x="1326195" y="928216"/>
                </a:lnTo>
                <a:lnTo>
                  <a:pt x="1326828" y="928700"/>
                </a:lnTo>
                <a:lnTo>
                  <a:pt x="1326960" y="928705"/>
                </a:lnTo>
                <a:lnTo>
                  <a:pt x="1326973" y="928706"/>
                </a:lnTo>
                <a:lnTo>
                  <a:pt x="1327044" y="928709"/>
                </a:lnTo>
                <a:close/>
                <a:moveTo>
                  <a:pt x="2011529" y="926830"/>
                </a:moveTo>
                <a:lnTo>
                  <a:pt x="2011505" y="926885"/>
                </a:lnTo>
                <a:lnTo>
                  <a:pt x="2011613" y="926923"/>
                </a:lnTo>
                <a:lnTo>
                  <a:pt x="2011898" y="927025"/>
                </a:lnTo>
                <a:lnTo>
                  <a:pt x="2011592" y="926863"/>
                </a:lnTo>
                <a:close/>
                <a:moveTo>
                  <a:pt x="1961384" y="926787"/>
                </a:moveTo>
                <a:lnTo>
                  <a:pt x="1961366" y="927011"/>
                </a:lnTo>
                <a:lnTo>
                  <a:pt x="1961060" y="930815"/>
                </a:lnTo>
                <a:lnTo>
                  <a:pt x="1964209" y="931268"/>
                </a:lnTo>
                <a:lnTo>
                  <a:pt x="1975423" y="932879"/>
                </a:lnTo>
                <a:lnTo>
                  <a:pt x="1976057" y="931456"/>
                </a:lnTo>
                <a:lnTo>
                  <a:pt x="1976534" y="930385"/>
                </a:lnTo>
                <a:lnTo>
                  <a:pt x="1976598" y="929789"/>
                </a:lnTo>
                <a:lnTo>
                  <a:pt x="1970049" y="928497"/>
                </a:lnTo>
                <a:lnTo>
                  <a:pt x="1963457" y="927196"/>
                </a:lnTo>
                <a:close/>
                <a:moveTo>
                  <a:pt x="1394950" y="926763"/>
                </a:moveTo>
                <a:lnTo>
                  <a:pt x="1398258" y="928565"/>
                </a:lnTo>
                <a:lnTo>
                  <a:pt x="1437534" y="939092"/>
                </a:lnTo>
                <a:lnTo>
                  <a:pt x="1443504" y="939982"/>
                </a:lnTo>
                <a:lnTo>
                  <a:pt x="1443547" y="939776"/>
                </a:lnTo>
                <a:lnTo>
                  <a:pt x="1443820" y="938474"/>
                </a:lnTo>
                <a:lnTo>
                  <a:pt x="1443879" y="938194"/>
                </a:lnTo>
                <a:lnTo>
                  <a:pt x="1439010" y="936833"/>
                </a:lnTo>
                <a:lnTo>
                  <a:pt x="1429942" y="935599"/>
                </a:lnTo>
                <a:lnTo>
                  <a:pt x="1422906" y="932547"/>
                </a:lnTo>
                <a:lnTo>
                  <a:pt x="1415386" y="930991"/>
                </a:lnTo>
                <a:close/>
                <a:moveTo>
                  <a:pt x="1014249" y="926607"/>
                </a:moveTo>
                <a:lnTo>
                  <a:pt x="1014401" y="939429"/>
                </a:lnTo>
                <a:lnTo>
                  <a:pt x="1015599" y="939883"/>
                </a:lnTo>
                <a:lnTo>
                  <a:pt x="1016324" y="936555"/>
                </a:lnTo>
                <a:lnTo>
                  <a:pt x="1016404" y="933971"/>
                </a:lnTo>
                <a:lnTo>
                  <a:pt x="1016605" y="927454"/>
                </a:lnTo>
                <a:lnTo>
                  <a:pt x="1016579" y="927445"/>
                </a:lnTo>
                <a:lnTo>
                  <a:pt x="1016194" y="927307"/>
                </a:lnTo>
                <a:close/>
                <a:moveTo>
                  <a:pt x="2210256" y="926532"/>
                </a:moveTo>
                <a:lnTo>
                  <a:pt x="2206785" y="927376"/>
                </a:lnTo>
                <a:lnTo>
                  <a:pt x="2205280" y="930323"/>
                </a:lnTo>
                <a:lnTo>
                  <a:pt x="2201893" y="937962"/>
                </a:lnTo>
                <a:lnTo>
                  <a:pt x="2204569" y="936704"/>
                </a:lnTo>
                <a:lnTo>
                  <a:pt x="2207161" y="935485"/>
                </a:lnTo>
                <a:close/>
                <a:moveTo>
                  <a:pt x="1617472" y="926471"/>
                </a:moveTo>
                <a:lnTo>
                  <a:pt x="1615196" y="933954"/>
                </a:lnTo>
                <a:lnTo>
                  <a:pt x="1615186" y="933988"/>
                </a:lnTo>
                <a:lnTo>
                  <a:pt x="1626156" y="941916"/>
                </a:lnTo>
                <a:lnTo>
                  <a:pt x="1632114" y="949280"/>
                </a:lnTo>
                <a:lnTo>
                  <a:pt x="1632308" y="948536"/>
                </a:lnTo>
                <a:lnTo>
                  <a:pt x="1632512" y="947750"/>
                </a:lnTo>
                <a:lnTo>
                  <a:pt x="1632961" y="946555"/>
                </a:lnTo>
                <a:lnTo>
                  <a:pt x="1633089" y="946216"/>
                </a:lnTo>
                <a:lnTo>
                  <a:pt x="1633198" y="945925"/>
                </a:lnTo>
                <a:lnTo>
                  <a:pt x="1619600" y="928153"/>
                </a:lnTo>
                <a:close/>
                <a:moveTo>
                  <a:pt x="2201688" y="926453"/>
                </a:moveTo>
                <a:lnTo>
                  <a:pt x="2193070" y="927983"/>
                </a:lnTo>
                <a:lnTo>
                  <a:pt x="2193004" y="928213"/>
                </a:lnTo>
                <a:lnTo>
                  <a:pt x="2193004" y="928214"/>
                </a:lnTo>
                <a:lnTo>
                  <a:pt x="2201387" y="927044"/>
                </a:lnTo>
                <a:lnTo>
                  <a:pt x="2201542" y="926739"/>
                </a:lnTo>
                <a:lnTo>
                  <a:pt x="2201621" y="926584"/>
                </a:lnTo>
                <a:close/>
                <a:moveTo>
                  <a:pt x="743854" y="926388"/>
                </a:moveTo>
                <a:lnTo>
                  <a:pt x="743261" y="927099"/>
                </a:lnTo>
                <a:lnTo>
                  <a:pt x="743276" y="927107"/>
                </a:lnTo>
                <a:lnTo>
                  <a:pt x="743303" y="927074"/>
                </a:lnTo>
                <a:lnTo>
                  <a:pt x="743869" y="926396"/>
                </a:lnTo>
                <a:lnTo>
                  <a:pt x="743862" y="926392"/>
                </a:lnTo>
                <a:lnTo>
                  <a:pt x="743861" y="926392"/>
                </a:lnTo>
                <a:close/>
                <a:moveTo>
                  <a:pt x="1450148" y="926173"/>
                </a:moveTo>
                <a:lnTo>
                  <a:pt x="1449746" y="928120"/>
                </a:lnTo>
                <a:lnTo>
                  <a:pt x="1454787" y="929639"/>
                </a:lnTo>
                <a:lnTo>
                  <a:pt x="1458522" y="930206"/>
                </a:lnTo>
                <a:lnTo>
                  <a:pt x="1458790" y="928901"/>
                </a:lnTo>
                <a:lnTo>
                  <a:pt x="1458900" y="928363"/>
                </a:lnTo>
                <a:lnTo>
                  <a:pt x="1455845" y="927372"/>
                </a:lnTo>
                <a:lnTo>
                  <a:pt x="1452724" y="926498"/>
                </a:lnTo>
                <a:close/>
                <a:moveTo>
                  <a:pt x="1566130" y="926116"/>
                </a:moveTo>
                <a:lnTo>
                  <a:pt x="1567172" y="927266"/>
                </a:lnTo>
                <a:lnTo>
                  <a:pt x="1571785" y="932355"/>
                </a:lnTo>
                <a:lnTo>
                  <a:pt x="1572013" y="931524"/>
                </a:lnTo>
                <a:lnTo>
                  <a:pt x="1567868" y="926866"/>
                </a:lnTo>
                <a:lnTo>
                  <a:pt x="1566822" y="926415"/>
                </a:lnTo>
                <a:close/>
                <a:moveTo>
                  <a:pt x="1333176" y="926084"/>
                </a:moveTo>
                <a:lnTo>
                  <a:pt x="1332420" y="926219"/>
                </a:lnTo>
                <a:lnTo>
                  <a:pt x="1336428" y="929118"/>
                </a:lnTo>
                <a:lnTo>
                  <a:pt x="1337801" y="929178"/>
                </a:lnTo>
                <a:lnTo>
                  <a:pt x="1338638" y="929214"/>
                </a:lnTo>
                <a:lnTo>
                  <a:pt x="1336918" y="928045"/>
                </a:lnTo>
                <a:lnTo>
                  <a:pt x="1336102" y="927491"/>
                </a:lnTo>
                <a:lnTo>
                  <a:pt x="1334329" y="926286"/>
                </a:lnTo>
                <a:close/>
                <a:moveTo>
                  <a:pt x="1061127" y="926084"/>
                </a:moveTo>
                <a:lnTo>
                  <a:pt x="1061057" y="926518"/>
                </a:lnTo>
                <a:lnTo>
                  <a:pt x="1111076" y="949715"/>
                </a:lnTo>
                <a:lnTo>
                  <a:pt x="1134611" y="960630"/>
                </a:lnTo>
                <a:lnTo>
                  <a:pt x="1162450" y="973541"/>
                </a:lnTo>
                <a:lnTo>
                  <a:pt x="1162474" y="973103"/>
                </a:lnTo>
                <a:close/>
                <a:moveTo>
                  <a:pt x="2109869" y="926033"/>
                </a:moveTo>
                <a:lnTo>
                  <a:pt x="2109539" y="927877"/>
                </a:lnTo>
                <a:lnTo>
                  <a:pt x="2115820" y="930929"/>
                </a:lnTo>
                <a:lnTo>
                  <a:pt x="2115906" y="930755"/>
                </a:lnTo>
                <a:lnTo>
                  <a:pt x="2116099" y="930363"/>
                </a:lnTo>
                <a:lnTo>
                  <a:pt x="2110935" y="926774"/>
                </a:lnTo>
                <a:close/>
                <a:moveTo>
                  <a:pt x="2131447" y="925612"/>
                </a:moveTo>
                <a:lnTo>
                  <a:pt x="2131024" y="927495"/>
                </a:lnTo>
                <a:lnTo>
                  <a:pt x="2130882" y="928129"/>
                </a:lnTo>
                <a:lnTo>
                  <a:pt x="2130388" y="930326"/>
                </a:lnTo>
                <a:lnTo>
                  <a:pt x="2139347" y="934201"/>
                </a:lnTo>
                <a:lnTo>
                  <a:pt x="2141953" y="935328"/>
                </a:lnTo>
                <a:lnTo>
                  <a:pt x="2144374" y="930216"/>
                </a:lnTo>
                <a:close/>
                <a:moveTo>
                  <a:pt x="1955362" y="925599"/>
                </a:moveTo>
                <a:lnTo>
                  <a:pt x="1953491" y="929728"/>
                </a:lnTo>
                <a:lnTo>
                  <a:pt x="1955871" y="930070"/>
                </a:lnTo>
                <a:lnTo>
                  <a:pt x="1956182" y="926237"/>
                </a:lnTo>
                <a:lnTo>
                  <a:pt x="1956220" y="925769"/>
                </a:lnTo>
                <a:close/>
                <a:moveTo>
                  <a:pt x="1506560" y="925585"/>
                </a:moveTo>
                <a:lnTo>
                  <a:pt x="1506424" y="926105"/>
                </a:lnTo>
                <a:lnTo>
                  <a:pt x="1509947" y="926961"/>
                </a:lnTo>
                <a:lnTo>
                  <a:pt x="1511962" y="927451"/>
                </a:lnTo>
                <a:lnTo>
                  <a:pt x="1510475" y="926693"/>
                </a:lnTo>
                <a:close/>
                <a:moveTo>
                  <a:pt x="753744" y="925571"/>
                </a:moveTo>
                <a:lnTo>
                  <a:pt x="753364" y="926027"/>
                </a:lnTo>
                <a:lnTo>
                  <a:pt x="761405" y="930023"/>
                </a:lnTo>
                <a:lnTo>
                  <a:pt x="762443" y="930539"/>
                </a:lnTo>
                <a:lnTo>
                  <a:pt x="777311" y="937928"/>
                </a:lnTo>
                <a:cubicBezTo>
                  <a:pt x="791946" y="943325"/>
                  <a:pt x="807079" y="947125"/>
                  <a:pt x="822441" y="949289"/>
                </a:cubicBezTo>
                <a:lnTo>
                  <a:pt x="845900" y="950071"/>
                </a:lnTo>
                <a:lnTo>
                  <a:pt x="842556" y="949456"/>
                </a:lnTo>
                <a:lnTo>
                  <a:pt x="833869" y="949274"/>
                </a:lnTo>
                <a:lnTo>
                  <a:pt x="826250" y="949114"/>
                </a:lnTo>
                <a:lnTo>
                  <a:pt x="778771" y="937713"/>
                </a:lnTo>
                <a:lnTo>
                  <a:pt x="778771" y="937713"/>
                </a:lnTo>
                <a:close/>
                <a:moveTo>
                  <a:pt x="921766" y="925473"/>
                </a:moveTo>
                <a:lnTo>
                  <a:pt x="904705" y="929419"/>
                </a:lnTo>
                <a:lnTo>
                  <a:pt x="904716" y="929424"/>
                </a:lnTo>
                <a:lnTo>
                  <a:pt x="922107" y="925608"/>
                </a:lnTo>
                <a:close/>
                <a:moveTo>
                  <a:pt x="1917886" y="925272"/>
                </a:moveTo>
                <a:lnTo>
                  <a:pt x="1917734" y="928450"/>
                </a:lnTo>
                <a:lnTo>
                  <a:pt x="1918327" y="928675"/>
                </a:lnTo>
                <a:lnTo>
                  <a:pt x="1919011" y="928765"/>
                </a:lnTo>
                <a:lnTo>
                  <a:pt x="1920167" y="926039"/>
                </a:lnTo>
                <a:close/>
                <a:moveTo>
                  <a:pt x="1413939" y="924932"/>
                </a:moveTo>
                <a:lnTo>
                  <a:pt x="1444819" y="933714"/>
                </a:lnTo>
                <a:lnTo>
                  <a:pt x="1445093" y="932407"/>
                </a:lnTo>
                <a:lnTo>
                  <a:pt x="1445205" y="931872"/>
                </a:lnTo>
                <a:lnTo>
                  <a:pt x="1434799" y="928289"/>
                </a:lnTo>
                <a:close/>
                <a:moveTo>
                  <a:pt x="1984060" y="924869"/>
                </a:moveTo>
                <a:lnTo>
                  <a:pt x="1983818" y="925412"/>
                </a:lnTo>
                <a:lnTo>
                  <a:pt x="1997449" y="927660"/>
                </a:lnTo>
                <a:lnTo>
                  <a:pt x="1997461" y="927573"/>
                </a:lnTo>
                <a:lnTo>
                  <a:pt x="1997469" y="927516"/>
                </a:lnTo>
                <a:close/>
                <a:moveTo>
                  <a:pt x="2210845" y="924828"/>
                </a:moveTo>
                <a:lnTo>
                  <a:pt x="2207811" y="925367"/>
                </a:lnTo>
                <a:lnTo>
                  <a:pt x="2207382" y="926207"/>
                </a:lnTo>
                <a:lnTo>
                  <a:pt x="2210520" y="925769"/>
                </a:lnTo>
                <a:close/>
                <a:moveTo>
                  <a:pt x="1438752" y="924735"/>
                </a:moveTo>
                <a:lnTo>
                  <a:pt x="1443516" y="926243"/>
                </a:lnTo>
                <a:lnTo>
                  <a:pt x="1446216" y="927056"/>
                </a:lnTo>
                <a:lnTo>
                  <a:pt x="1446374" y="926302"/>
                </a:lnTo>
                <a:lnTo>
                  <a:pt x="1446386" y="926243"/>
                </a:lnTo>
                <a:lnTo>
                  <a:pt x="1446497" y="925713"/>
                </a:lnTo>
                <a:close/>
                <a:moveTo>
                  <a:pt x="1295438" y="924346"/>
                </a:moveTo>
                <a:lnTo>
                  <a:pt x="1293176" y="924800"/>
                </a:lnTo>
                <a:lnTo>
                  <a:pt x="1292652" y="924905"/>
                </a:lnTo>
                <a:lnTo>
                  <a:pt x="1292534" y="924929"/>
                </a:lnTo>
                <a:lnTo>
                  <a:pt x="1291951" y="925613"/>
                </a:lnTo>
                <a:lnTo>
                  <a:pt x="1291384" y="926278"/>
                </a:lnTo>
                <a:lnTo>
                  <a:pt x="1292421" y="925886"/>
                </a:lnTo>
                <a:lnTo>
                  <a:pt x="1293681" y="925410"/>
                </a:lnTo>
                <a:lnTo>
                  <a:pt x="1295548" y="924704"/>
                </a:lnTo>
                <a:close/>
                <a:moveTo>
                  <a:pt x="1530296" y="924263"/>
                </a:moveTo>
                <a:lnTo>
                  <a:pt x="1530454" y="924381"/>
                </a:lnTo>
                <a:lnTo>
                  <a:pt x="1530608" y="924496"/>
                </a:lnTo>
                <a:lnTo>
                  <a:pt x="1530772" y="924619"/>
                </a:lnTo>
                <a:lnTo>
                  <a:pt x="1530903" y="924718"/>
                </a:lnTo>
                <a:lnTo>
                  <a:pt x="1530953" y="924557"/>
                </a:lnTo>
                <a:close/>
                <a:moveTo>
                  <a:pt x="978942" y="923883"/>
                </a:moveTo>
                <a:lnTo>
                  <a:pt x="978923" y="923896"/>
                </a:lnTo>
                <a:lnTo>
                  <a:pt x="978717" y="924034"/>
                </a:lnTo>
                <a:lnTo>
                  <a:pt x="976936" y="925231"/>
                </a:lnTo>
                <a:lnTo>
                  <a:pt x="979723" y="926287"/>
                </a:lnTo>
                <a:lnTo>
                  <a:pt x="979707" y="926237"/>
                </a:lnTo>
                <a:close/>
                <a:moveTo>
                  <a:pt x="1578708" y="923660"/>
                </a:moveTo>
                <a:lnTo>
                  <a:pt x="1578385" y="924655"/>
                </a:lnTo>
                <a:lnTo>
                  <a:pt x="1579764" y="926227"/>
                </a:lnTo>
                <a:lnTo>
                  <a:pt x="1580046" y="926548"/>
                </a:lnTo>
                <a:lnTo>
                  <a:pt x="1580243" y="926634"/>
                </a:lnTo>
                <a:lnTo>
                  <a:pt x="1580270" y="926645"/>
                </a:lnTo>
                <a:lnTo>
                  <a:pt x="1580338" y="926675"/>
                </a:lnTo>
                <a:lnTo>
                  <a:pt x="1580337" y="926673"/>
                </a:lnTo>
                <a:lnTo>
                  <a:pt x="1580320" y="926642"/>
                </a:lnTo>
                <a:close/>
                <a:moveTo>
                  <a:pt x="1005812" y="923571"/>
                </a:moveTo>
                <a:lnTo>
                  <a:pt x="1005813" y="923590"/>
                </a:lnTo>
                <a:lnTo>
                  <a:pt x="1006241" y="936336"/>
                </a:lnTo>
                <a:lnTo>
                  <a:pt x="1009489" y="937567"/>
                </a:lnTo>
                <a:lnTo>
                  <a:pt x="1009562" y="924920"/>
                </a:lnTo>
                <a:lnTo>
                  <a:pt x="1006839" y="923940"/>
                </a:lnTo>
                <a:close/>
                <a:moveTo>
                  <a:pt x="1938696" y="923552"/>
                </a:moveTo>
                <a:lnTo>
                  <a:pt x="1938457" y="926696"/>
                </a:lnTo>
                <a:lnTo>
                  <a:pt x="1946353" y="928703"/>
                </a:lnTo>
                <a:lnTo>
                  <a:pt x="1948697" y="929039"/>
                </a:lnTo>
                <a:lnTo>
                  <a:pt x="1950542" y="924971"/>
                </a:lnTo>
                <a:lnTo>
                  <a:pt x="1947004" y="924547"/>
                </a:lnTo>
                <a:close/>
                <a:moveTo>
                  <a:pt x="2125636" y="923543"/>
                </a:moveTo>
                <a:lnTo>
                  <a:pt x="2123718" y="927440"/>
                </a:lnTo>
                <a:lnTo>
                  <a:pt x="2126019" y="928436"/>
                </a:lnTo>
                <a:lnTo>
                  <a:pt x="2127004" y="924030"/>
                </a:lnTo>
                <a:lnTo>
                  <a:pt x="2127001" y="924029"/>
                </a:lnTo>
                <a:close/>
                <a:moveTo>
                  <a:pt x="817455" y="923536"/>
                </a:moveTo>
                <a:lnTo>
                  <a:pt x="819278" y="923915"/>
                </a:lnTo>
                <a:lnTo>
                  <a:pt x="838966" y="928011"/>
                </a:lnTo>
                <a:lnTo>
                  <a:pt x="840071" y="928240"/>
                </a:lnTo>
                <a:lnTo>
                  <a:pt x="840795" y="928233"/>
                </a:lnTo>
                <a:lnTo>
                  <a:pt x="840985" y="928232"/>
                </a:lnTo>
                <a:lnTo>
                  <a:pt x="841120" y="928230"/>
                </a:lnTo>
                <a:close/>
                <a:moveTo>
                  <a:pt x="2041350" y="923098"/>
                </a:moveTo>
                <a:lnTo>
                  <a:pt x="2034415" y="939418"/>
                </a:lnTo>
                <a:lnTo>
                  <a:pt x="2033863" y="940716"/>
                </a:lnTo>
                <a:lnTo>
                  <a:pt x="2034325" y="941388"/>
                </a:lnTo>
                <a:lnTo>
                  <a:pt x="2033912" y="942091"/>
                </a:lnTo>
                <a:lnTo>
                  <a:pt x="2033912" y="966208"/>
                </a:lnTo>
                <a:lnTo>
                  <a:pt x="2032670" y="968371"/>
                </a:lnTo>
                <a:lnTo>
                  <a:pt x="2032670" y="968554"/>
                </a:lnTo>
                <a:cubicBezTo>
                  <a:pt x="2030705" y="975758"/>
                  <a:pt x="2027207" y="982290"/>
                  <a:pt x="2022456" y="988036"/>
                </a:cubicBezTo>
                <a:lnTo>
                  <a:pt x="2022266" y="988195"/>
                </a:lnTo>
                <a:lnTo>
                  <a:pt x="2020391" y="989757"/>
                </a:lnTo>
                <a:lnTo>
                  <a:pt x="2019201" y="991829"/>
                </a:lnTo>
                <a:lnTo>
                  <a:pt x="2013882" y="995179"/>
                </a:lnTo>
                <a:lnTo>
                  <a:pt x="2013663" y="995361"/>
                </a:lnTo>
                <a:lnTo>
                  <a:pt x="2013487" y="995508"/>
                </a:lnTo>
                <a:lnTo>
                  <a:pt x="2011733" y="1007394"/>
                </a:lnTo>
                <a:lnTo>
                  <a:pt x="2002684" y="1042761"/>
                </a:lnTo>
                <a:lnTo>
                  <a:pt x="2000581" y="1050978"/>
                </a:lnTo>
                <a:lnTo>
                  <a:pt x="1996115" y="1068433"/>
                </a:lnTo>
                <a:lnTo>
                  <a:pt x="1990184" y="1077902"/>
                </a:lnTo>
                <a:lnTo>
                  <a:pt x="1986893" y="1083157"/>
                </a:lnTo>
                <a:lnTo>
                  <a:pt x="1970338" y="1109589"/>
                </a:lnTo>
                <a:lnTo>
                  <a:pt x="1970157" y="1109662"/>
                </a:lnTo>
                <a:lnTo>
                  <a:pt x="1969743" y="1109829"/>
                </a:lnTo>
                <a:lnTo>
                  <a:pt x="1965769" y="1111432"/>
                </a:lnTo>
                <a:lnTo>
                  <a:pt x="1964817" y="1114124"/>
                </a:lnTo>
                <a:lnTo>
                  <a:pt x="1964290" y="1115612"/>
                </a:lnTo>
                <a:lnTo>
                  <a:pt x="1963500" y="1117847"/>
                </a:lnTo>
                <a:lnTo>
                  <a:pt x="1982719" y="1105137"/>
                </a:lnTo>
                <a:lnTo>
                  <a:pt x="1994508" y="1086253"/>
                </a:lnTo>
                <a:lnTo>
                  <a:pt x="1999198" y="1078740"/>
                </a:lnTo>
                <a:lnTo>
                  <a:pt x="1999491" y="1077915"/>
                </a:lnTo>
                <a:lnTo>
                  <a:pt x="2003446" y="1066781"/>
                </a:lnTo>
                <a:lnTo>
                  <a:pt x="2006955" y="1056904"/>
                </a:lnTo>
                <a:lnTo>
                  <a:pt x="2010846" y="1047695"/>
                </a:lnTo>
                <a:lnTo>
                  <a:pt x="2021562" y="1022329"/>
                </a:lnTo>
                <a:lnTo>
                  <a:pt x="2022854" y="1017583"/>
                </a:lnTo>
                <a:lnTo>
                  <a:pt x="2029958" y="991485"/>
                </a:lnTo>
                <a:lnTo>
                  <a:pt x="2040093" y="930643"/>
                </a:lnTo>
                <a:close/>
                <a:moveTo>
                  <a:pt x="2004375" y="923051"/>
                </a:moveTo>
                <a:lnTo>
                  <a:pt x="2004191" y="924025"/>
                </a:lnTo>
                <a:lnTo>
                  <a:pt x="2004987" y="924473"/>
                </a:lnTo>
                <a:lnTo>
                  <a:pt x="2006239" y="925177"/>
                </a:lnTo>
                <a:lnTo>
                  <a:pt x="2006820" y="925316"/>
                </a:lnTo>
                <a:lnTo>
                  <a:pt x="2007110" y="925386"/>
                </a:lnTo>
                <a:lnTo>
                  <a:pt x="2007423" y="924661"/>
                </a:lnTo>
                <a:lnTo>
                  <a:pt x="2005722" y="923763"/>
                </a:lnTo>
                <a:lnTo>
                  <a:pt x="2004990" y="923376"/>
                </a:lnTo>
                <a:close/>
                <a:moveTo>
                  <a:pt x="1312962" y="923034"/>
                </a:moveTo>
                <a:lnTo>
                  <a:pt x="1311632" y="923504"/>
                </a:lnTo>
                <a:lnTo>
                  <a:pt x="1311635" y="923509"/>
                </a:lnTo>
                <a:lnTo>
                  <a:pt x="1312016" y="923378"/>
                </a:lnTo>
                <a:lnTo>
                  <a:pt x="1312204" y="923313"/>
                </a:lnTo>
                <a:lnTo>
                  <a:pt x="1312969" y="923050"/>
                </a:lnTo>
                <a:lnTo>
                  <a:pt x="1312966" y="923044"/>
                </a:lnTo>
                <a:close/>
                <a:moveTo>
                  <a:pt x="1876614" y="922892"/>
                </a:moveTo>
                <a:lnTo>
                  <a:pt x="1876633" y="923996"/>
                </a:lnTo>
                <a:lnTo>
                  <a:pt x="1876640" y="924357"/>
                </a:lnTo>
                <a:lnTo>
                  <a:pt x="1879013" y="924572"/>
                </a:lnTo>
                <a:lnTo>
                  <a:pt x="1877205" y="923306"/>
                </a:lnTo>
                <a:close/>
                <a:moveTo>
                  <a:pt x="1592979" y="922808"/>
                </a:moveTo>
                <a:lnTo>
                  <a:pt x="1592877" y="923140"/>
                </a:lnTo>
                <a:lnTo>
                  <a:pt x="1590439" y="931055"/>
                </a:lnTo>
                <a:lnTo>
                  <a:pt x="1590483" y="931074"/>
                </a:lnTo>
                <a:lnTo>
                  <a:pt x="1590661" y="931151"/>
                </a:lnTo>
                <a:lnTo>
                  <a:pt x="1607716" y="942486"/>
                </a:lnTo>
                <a:lnTo>
                  <a:pt x="1609955" y="935135"/>
                </a:lnTo>
                <a:close/>
                <a:moveTo>
                  <a:pt x="2088437" y="922567"/>
                </a:moveTo>
                <a:lnTo>
                  <a:pt x="2086135" y="935068"/>
                </a:lnTo>
                <a:lnTo>
                  <a:pt x="2086647" y="933833"/>
                </a:lnTo>
                <a:lnTo>
                  <a:pt x="2089920" y="925940"/>
                </a:lnTo>
                <a:lnTo>
                  <a:pt x="2089922" y="925936"/>
                </a:lnTo>
                <a:lnTo>
                  <a:pt x="2089959" y="925863"/>
                </a:lnTo>
                <a:lnTo>
                  <a:pt x="2090705" y="924394"/>
                </a:lnTo>
                <a:close/>
                <a:moveTo>
                  <a:pt x="1926589" y="922513"/>
                </a:moveTo>
                <a:lnTo>
                  <a:pt x="1926566" y="922569"/>
                </a:lnTo>
                <a:lnTo>
                  <a:pt x="1926542" y="922626"/>
                </a:lnTo>
                <a:lnTo>
                  <a:pt x="1926490" y="922749"/>
                </a:lnTo>
                <a:lnTo>
                  <a:pt x="1934085" y="925265"/>
                </a:lnTo>
                <a:lnTo>
                  <a:pt x="1934153" y="924384"/>
                </a:lnTo>
                <a:lnTo>
                  <a:pt x="1934257" y="923020"/>
                </a:lnTo>
                <a:lnTo>
                  <a:pt x="1931050" y="922636"/>
                </a:lnTo>
                <a:lnTo>
                  <a:pt x="1928429" y="922636"/>
                </a:lnTo>
                <a:close/>
                <a:moveTo>
                  <a:pt x="747191" y="922391"/>
                </a:moveTo>
                <a:lnTo>
                  <a:pt x="746856" y="922793"/>
                </a:lnTo>
                <a:lnTo>
                  <a:pt x="746869" y="922799"/>
                </a:lnTo>
                <a:lnTo>
                  <a:pt x="747204" y="922398"/>
                </a:lnTo>
                <a:close/>
                <a:moveTo>
                  <a:pt x="1373481" y="922320"/>
                </a:moveTo>
                <a:lnTo>
                  <a:pt x="1379270" y="925630"/>
                </a:lnTo>
                <a:lnTo>
                  <a:pt x="1382994" y="926548"/>
                </a:lnTo>
                <a:lnTo>
                  <a:pt x="1387863" y="927748"/>
                </a:lnTo>
                <a:lnTo>
                  <a:pt x="1380558" y="923785"/>
                </a:lnTo>
                <a:lnTo>
                  <a:pt x="1379237" y="923511"/>
                </a:lnTo>
                <a:close/>
                <a:moveTo>
                  <a:pt x="937305" y="921878"/>
                </a:moveTo>
                <a:lnTo>
                  <a:pt x="929676" y="923643"/>
                </a:lnTo>
                <a:lnTo>
                  <a:pt x="930170" y="923839"/>
                </a:lnTo>
                <a:lnTo>
                  <a:pt x="935652" y="922636"/>
                </a:lnTo>
                <a:close/>
                <a:moveTo>
                  <a:pt x="1864556" y="921862"/>
                </a:moveTo>
                <a:lnTo>
                  <a:pt x="1864422" y="921879"/>
                </a:lnTo>
                <a:lnTo>
                  <a:pt x="1863880" y="921946"/>
                </a:lnTo>
                <a:lnTo>
                  <a:pt x="1864344" y="922363"/>
                </a:lnTo>
                <a:lnTo>
                  <a:pt x="1864399" y="922235"/>
                </a:lnTo>
                <a:lnTo>
                  <a:pt x="1864494" y="922011"/>
                </a:lnTo>
                <a:close/>
                <a:moveTo>
                  <a:pt x="1493103" y="921776"/>
                </a:moveTo>
                <a:lnTo>
                  <a:pt x="1493051" y="921967"/>
                </a:lnTo>
                <a:lnTo>
                  <a:pt x="1492969" y="922271"/>
                </a:lnTo>
                <a:lnTo>
                  <a:pt x="1494579" y="922898"/>
                </a:lnTo>
                <a:lnTo>
                  <a:pt x="1496691" y="923722"/>
                </a:lnTo>
                <a:lnTo>
                  <a:pt x="1497261" y="923877"/>
                </a:lnTo>
                <a:lnTo>
                  <a:pt x="1502266" y="925094"/>
                </a:lnTo>
                <a:lnTo>
                  <a:pt x="1502343" y="924801"/>
                </a:lnTo>
                <a:lnTo>
                  <a:pt x="1502444" y="924420"/>
                </a:lnTo>
                <a:lnTo>
                  <a:pt x="1498156" y="923207"/>
                </a:lnTo>
                <a:lnTo>
                  <a:pt x="1495472" y="922447"/>
                </a:lnTo>
                <a:close/>
                <a:moveTo>
                  <a:pt x="1316559" y="921762"/>
                </a:moveTo>
                <a:lnTo>
                  <a:pt x="1316376" y="921827"/>
                </a:lnTo>
                <a:lnTo>
                  <a:pt x="1316218" y="921883"/>
                </a:lnTo>
                <a:lnTo>
                  <a:pt x="1315380" y="922180"/>
                </a:lnTo>
                <a:lnTo>
                  <a:pt x="1315611" y="922575"/>
                </a:lnTo>
                <a:lnTo>
                  <a:pt x="1316091" y="922586"/>
                </a:lnTo>
                <a:lnTo>
                  <a:pt x="1316995" y="922605"/>
                </a:lnTo>
                <a:close/>
                <a:moveTo>
                  <a:pt x="757134" y="921500"/>
                </a:moveTo>
                <a:lnTo>
                  <a:pt x="757032" y="921623"/>
                </a:lnTo>
                <a:lnTo>
                  <a:pt x="780236" y="932889"/>
                </a:lnTo>
                <a:cubicBezTo>
                  <a:pt x="795345" y="938291"/>
                  <a:pt x="810952" y="942033"/>
                  <a:pt x="826778" y="944081"/>
                </a:cubicBezTo>
                <a:lnTo>
                  <a:pt x="828720" y="944122"/>
                </a:lnTo>
                <a:lnTo>
                  <a:pt x="829230" y="944133"/>
                </a:lnTo>
                <a:lnTo>
                  <a:pt x="808042" y="939278"/>
                </a:lnTo>
                <a:lnTo>
                  <a:pt x="782088" y="933331"/>
                </a:lnTo>
                <a:close/>
                <a:moveTo>
                  <a:pt x="2231006" y="921486"/>
                </a:moveTo>
                <a:lnTo>
                  <a:pt x="2215769" y="925192"/>
                </a:lnTo>
                <a:lnTo>
                  <a:pt x="2213171" y="932658"/>
                </a:lnTo>
                <a:lnTo>
                  <a:pt x="2229271" y="925085"/>
                </a:lnTo>
                <a:close/>
                <a:moveTo>
                  <a:pt x="1335436" y="921097"/>
                </a:moveTo>
                <a:lnTo>
                  <a:pt x="1338313" y="923053"/>
                </a:lnTo>
                <a:lnTo>
                  <a:pt x="1340071" y="923090"/>
                </a:lnTo>
                <a:lnTo>
                  <a:pt x="1336964" y="921107"/>
                </a:lnTo>
                <a:close/>
                <a:moveTo>
                  <a:pt x="1326815" y="921037"/>
                </a:moveTo>
                <a:lnTo>
                  <a:pt x="1326934" y="921235"/>
                </a:lnTo>
                <a:lnTo>
                  <a:pt x="1327897" y="922834"/>
                </a:lnTo>
                <a:lnTo>
                  <a:pt x="1328986" y="922857"/>
                </a:lnTo>
                <a:lnTo>
                  <a:pt x="1329292" y="922863"/>
                </a:lnTo>
                <a:lnTo>
                  <a:pt x="1329113" y="922742"/>
                </a:lnTo>
                <a:lnTo>
                  <a:pt x="1328903" y="922599"/>
                </a:lnTo>
                <a:lnTo>
                  <a:pt x="1327820" y="921044"/>
                </a:lnTo>
                <a:close/>
                <a:moveTo>
                  <a:pt x="1871558" y="921001"/>
                </a:moveTo>
                <a:lnTo>
                  <a:pt x="1870862" y="921087"/>
                </a:lnTo>
                <a:lnTo>
                  <a:pt x="1871569" y="921635"/>
                </a:lnTo>
                <a:close/>
                <a:moveTo>
                  <a:pt x="1898828" y="920650"/>
                </a:moveTo>
                <a:lnTo>
                  <a:pt x="1898816" y="921279"/>
                </a:lnTo>
                <a:lnTo>
                  <a:pt x="1912395" y="926426"/>
                </a:lnTo>
                <a:lnTo>
                  <a:pt x="1912409" y="926432"/>
                </a:lnTo>
                <a:lnTo>
                  <a:pt x="1912551" y="923478"/>
                </a:lnTo>
                <a:lnTo>
                  <a:pt x="1906973" y="921603"/>
                </a:lnTo>
                <a:lnTo>
                  <a:pt x="1905465" y="921096"/>
                </a:lnTo>
                <a:lnTo>
                  <a:pt x="1904354" y="921021"/>
                </a:lnTo>
                <a:close/>
                <a:moveTo>
                  <a:pt x="1487394" y="920096"/>
                </a:moveTo>
                <a:lnTo>
                  <a:pt x="1487620" y="920185"/>
                </a:lnTo>
                <a:lnTo>
                  <a:pt x="1488761" y="920630"/>
                </a:lnTo>
                <a:lnTo>
                  <a:pt x="1488777" y="920572"/>
                </a:lnTo>
                <a:lnTo>
                  <a:pt x="1488792" y="920519"/>
                </a:lnTo>
                <a:close/>
                <a:moveTo>
                  <a:pt x="1881052" y="919833"/>
                </a:moveTo>
                <a:lnTo>
                  <a:pt x="1880848" y="919858"/>
                </a:lnTo>
                <a:lnTo>
                  <a:pt x="1880611" y="919887"/>
                </a:lnTo>
                <a:lnTo>
                  <a:pt x="1880390" y="919915"/>
                </a:lnTo>
                <a:lnTo>
                  <a:pt x="1885134" y="923188"/>
                </a:lnTo>
                <a:lnTo>
                  <a:pt x="1890971" y="925655"/>
                </a:lnTo>
                <a:lnTo>
                  <a:pt x="1891103" y="925667"/>
                </a:lnTo>
                <a:lnTo>
                  <a:pt x="1891125" y="925669"/>
                </a:lnTo>
                <a:lnTo>
                  <a:pt x="1891180" y="925674"/>
                </a:lnTo>
                <a:lnTo>
                  <a:pt x="1891182" y="925670"/>
                </a:lnTo>
                <a:lnTo>
                  <a:pt x="1891577" y="924772"/>
                </a:lnTo>
                <a:lnTo>
                  <a:pt x="1885961" y="922638"/>
                </a:lnTo>
                <a:close/>
                <a:moveTo>
                  <a:pt x="1382220" y="919828"/>
                </a:moveTo>
                <a:lnTo>
                  <a:pt x="1382271" y="919855"/>
                </a:lnTo>
                <a:lnTo>
                  <a:pt x="1382987" y="920245"/>
                </a:lnTo>
                <a:lnTo>
                  <a:pt x="1395136" y="922748"/>
                </a:lnTo>
                <a:lnTo>
                  <a:pt x="1392572" y="921494"/>
                </a:lnTo>
                <a:lnTo>
                  <a:pt x="1388528" y="920843"/>
                </a:lnTo>
                <a:close/>
                <a:moveTo>
                  <a:pt x="995338" y="919802"/>
                </a:moveTo>
                <a:lnTo>
                  <a:pt x="997683" y="927566"/>
                </a:lnTo>
                <a:lnTo>
                  <a:pt x="997954" y="933196"/>
                </a:lnTo>
                <a:lnTo>
                  <a:pt x="998098" y="933250"/>
                </a:lnTo>
                <a:lnTo>
                  <a:pt x="1002690" y="934991"/>
                </a:lnTo>
                <a:lnTo>
                  <a:pt x="1002512" y="925081"/>
                </a:lnTo>
                <a:lnTo>
                  <a:pt x="1002463" y="922366"/>
                </a:lnTo>
                <a:lnTo>
                  <a:pt x="1001713" y="922096"/>
                </a:lnTo>
                <a:close/>
                <a:moveTo>
                  <a:pt x="1241502" y="919560"/>
                </a:moveTo>
                <a:lnTo>
                  <a:pt x="1240696" y="919752"/>
                </a:lnTo>
                <a:lnTo>
                  <a:pt x="1238840" y="920196"/>
                </a:lnTo>
                <a:lnTo>
                  <a:pt x="1237133" y="920880"/>
                </a:lnTo>
                <a:lnTo>
                  <a:pt x="1234675" y="921865"/>
                </a:lnTo>
                <a:lnTo>
                  <a:pt x="1216716" y="929062"/>
                </a:lnTo>
                <a:lnTo>
                  <a:pt x="1221170" y="930374"/>
                </a:lnTo>
                <a:lnTo>
                  <a:pt x="1237713" y="926310"/>
                </a:lnTo>
                <a:lnTo>
                  <a:pt x="1240173" y="925935"/>
                </a:lnTo>
                <a:lnTo>
                  <a:pt x="1250976" y="924289"/>
                </a:lnTo>
                <a:lnTo>
                  <a:pt x="1255241" y="923639"/>
                </a:lnTo>
                <a:lnTo>
                  <a:pt x="1255419" y="923329"/>
                </a:lnTo>
                <a:lnTo>
                  <a:pt x="1254986" y="923212"/>
                </a:lnTo>
                <a:lnTo>
                  <a:pt x="1253249" y="922741"/>
                </a:lnTo>
                <a:close/>
                <a:moveTo>
                  <a:pt x="1961972" y="919469"/>
                </a:moveTo>
                <a:lnTo>
                  <a:pt x="1961920" y="920119"/>
                </a:lnTo>
                <a:lnTo>
                  <a:pt x="1961861" y="920848"/>
                </a:lnTo>
                <a:lnTo>
                  <a:pt x="1961786" y="921778"/>
                </a:lnTo>
                <a:lnTo>
                  <a:pt x="1977189" y="924318"/>
                </a:lnTo>
                <a:lnTo>
                  <a:pt x="1977206" y="924161"/>
                </a:lnTo>
                <a:lnTo>
                  <a:pt x="1977286" y="923425"/>
                </a:lnTo>
                <a:close/>
                <a:moveTo>
                  <a:pt x="2100124" y="919259"/>
                </a:moveTo>
                <a:lnTo>
                  <a:pt x="2103205" y="922842"/>
                </a:lnTo>
                <a:lnTo>
                  <a:pt x="2105804" y="925034"/>
                </a:lnTo>
                <a:lnTo>
                  <a:pt x="2105876" y="924632"/>
                </a:lnTo>
                <a:lnTo>
                  <a:pt x="2105939" y="924279"/>
                </a:lnTo>
                <a:lnTo>
                  <a:pt x="2106095" y="923409"/>
                </a:lnTo>
                <a:lnTo>
                  <a:pt x="2101488" y="920207"/>
                </a:lnTo>
                <a:close/>
                <a:moveTo>
                  <a:pt x="2127848" y="919047"/>
                </a:moveTo>
                <a:lnTo>
                  <a:pt x="2127694" y="919359"/>
                </a:lnTo>
                <a:lnTo>
                  <a:pt x="2127873" y="919424"/>
                </a:lnTo>
                <a:lnTo>
                  <a:pt x="2127897" y="919432"/>
                </a:lnTo>
                <a:lnTo>
                  <a:pt x="2128022" y="919477"/>
                </a:lnTo>
                <a:lnTo>
                  <a:pt x="2128052" y="919342"/>
                </a:lnTo>
                <a:lnTo>
                  <a:pt x="2128091" y="919165"/>
                </a:lnTo>
                <a:close/>
                <a:moveTo>
                  <a:pt x="750544" y="918375"/>
                </a:moveTo>
                <a:lnTo>
                  <a:pt x="750485" y="918445"/>
                </a:lnTo>
                <a:lnTo>
                  <a:pt x="750486" y="918445"/>
                </a:lnTo>
                <a:lnTo>
                  <a:pt x="750496" y="918450"/>
                </a:lnTo>
                <a:lnTo>
                  <a:pt x="750543" y="918393"/>
                </a:lnTo>
                <a:lnTo>
                  <a:pt x="750554" y="918380"/>
                </a:lnTo>
                <a:lnTo>
                  <a:pt x="750553" y="918379"/>
                </a:lnTo>
                <a:lnTo>
                  <a:pt x="750547" y="918377"/>
                </a:lnTo>
                <a:close/>
                <a:moveTo>
                  <a:pt x="1648577" y="917736"/>
                </a:moveTo>
                <a:lnTo>
                  <a:pt x="1648267" y="918562"/>
                </a:lnTo>
                <a:lnTo>
                  <a:pt x="1651813" y="930740"/>
                </a:lnTo>
                <a:lnTo>
                  <a:pt x="1649357" y="920871"/>
                </a:lnTo>
                <a:close/>
                <a:moveTo>
                  <a:pt x="2177660" y="917562"/>
                </a:moveTo>
                <a:lnTo>
                  <a:pt x="2177536" y="918031"/>
                </a:lnTo>
                <a:lnTo>
                  <a:pt x="2177295" y="918944"/>
                </a:lnTo>
                <a:lnTo>
                  <a:pt x="2178378" y="918756"/>
                </a:lnTo>
                <a:lnTo>
                  <a:pt x="2178575" y="918325"/>
                </a:lnTo>
                <a:lnTo>
                  <a:pt x="2178908" y="917599"/>
                </a:lnTo>
                <a:lnTo>
                  <a:pt x="2178141" y="917576"/>
                </a:lnTo>
                <a:close/>
                <a:moveTo>
                  <a:pt x="1566559" y="917562"/>
                </a:moveTo>
                <a:lnTo>
                  <a:pt x="1566405" y="918104"/>
                </a:lnTo>
                <a:lnTo>
                  <a:pt x="1570084" y="922228"/>
                </a:lnTo>
                <a:lnTo>
                  <a:pt x="1570971" y="922613"/>
                </a:lnTo>
                <a:lnTo>
                  <a:pt x="1567714" y="918884"/>
                </a:lnTo>
                <a:close/>
                <a:moveTo>
                  <a:pt x="2111390" y="917531"/>
                </a:moveTo>
                <a:lnTo>
                  <a:pt x="2111370" y="917642"/>
                </a:lnTo>
                <a:lnTo>
                  <a:pt x="2110688" y="921455"/>
                </a:lnTo>
                <a:lnTo>
                  <a:pt x="2111418" y="922120"/>
                </a:lnTo>
                <a:lnTo>
                  <a:pt x="2112020" y="922381"/>
                </a:lnTo>
                <a:lnTo>
                  <a:pt x="2118619" y="925235"/>
                </a:lnTo>
                <a:lnTo>
                  <a:pt x="2120372" y="921668"/>
                </a:lnTo>
                <a:lnTo>
                  <a:pt x="2114244" y="919485"/>
                </a:lnTo>
                <a:close/>
                <a:moveTo>
                  <a:pt x="1620222" y="917431"/>
                </a:moveTo>
                <a:lnTo>
                  <a:pt x="1618781" y="922169"/>
                </a:lnTo>
                <a:lnTo>
                  <a:pt x="1620554" y="923575"/>
                </a:lnTo>
                <a:lnTo>
                  <a:pt x="1621903" y="924646"/>
                </a:lnTo>
                <a:lnTo>
                  <a:pt x="1623168" y="925649"/>
                </a:lnTo>
                <a:lnTo>
                  <a:pt x="1634030" y="939832"/>
                </a:lnTo>
                <a:lnTo>
                  <a:pt x="1635007" y="941106"/>
                </a:lnTo>
                <a:lnTo>
                  <a:pt x="1635832" y="938909"/>
                </a:lnTo>
                <a:lnTo>
                  <a:pt x="1623924" y="922525"/>
                </a:lnTo>
                <a:close/>
                <a:moveTo>
                  <a:pt x="2156673" y="916955"/>
                </a:moveTo>
                <a:lnTo>
                  <a:pt x="2156379" y="917575"/>
                </a:lnTo>
                <a:lnTo>
                  <a:pt x="2172027" y="918661"/>
                </a:lnTo>
                <a:lnTo>
                  <a:pt x="2172067" y="918526"/>
                </a:lnTo>
                <a:lnTo>
                  <a:pt x="2172400" y="917410"/>
                </a:lnTo>
                <a:close/>
                <a:moveTo>
                  <a:pt x="2189711" y="916788"/>
                </a:moveTo>
                <a:lnTo>
                  <a:pt x="2186760" y="917301"/>
                </a:lnTo>
                <a:lnTo>
                  <a:pt x="2184559" y="917683"/>
                </a:lnTo>
                <a:lnTo>
                  <a:pt x="2184523" y="917761"/>
                </a:lnTo>
                <a:lnTo>
                  <a:pt x="2185637" y="917793"/>
                </a:lnTo>
                <a:lnTo>
                  <a:pt x="2186830" y="917499"/>
                </a:lnTo>
                <a:lnTo>
                  <a:pt x="2187242" y="917397"/>
                </a:lnTo>
                <a:lnTo>
                  <a:pt x="2188691" y="917040"/>
                </a:lnTo>
                <a:close/>
                <a:moveTo>
                  <a:pt x="761169" y="916654"/>
                </a:moveTo>
                <a:lnTo>
                  <a:pt x="760456" y="917510"/>
                </a:lnTo>
                <a:lnTo>
                  <a:pt x="771106" y="922582"/>
                </a:lnTo>
                <a:lnTo>
                  <a:pt x="782974" y="928234"/>
                </a:lnTo>
                <a:lnTo>
                  <a:pt x="815607" y="935741"/>
                </a:lnTo>
                <a:lnTo>
                  <a:pt x="831041" y="939292"/>
                </a:lnTo>
                <a:lnTo>
                  <a:pt x="841365" y="939388"/>
                </a:lnTo>
                <a:lnTo>
                  <a:pt x="838724" y="938206"/>
                </a:lnTo>
                <a:lnTo>
                  <a:pt x="834824" y="938207"/>
                </a:lnTo>
                <a:lnTo>
                  <a:pt x="804269" y="931606"/>
                </a:lnTo>
                <a:lnTo>
                  <a:pt x="784777" y="927395"/>
                </a:lnTo>
                <a:lnTo>
                  <a:pt x="783812" y="926956"/>
                </a:lnTo>
                <a:lnTo>
                  <a:pt x="779486" y="924988"/>
                </a:lnTo>
                <a:close/>
                <a:moveTo>
                  <a:pt x="1035155" y="916639"/>
                </a:moveTo>
                <a:lnTo>
                  <a:pt x="1032394" y="928249"/>
                </a:lnTo>
                <a:lnTo>
                  <a:pt x="1032558" y="928308"/>
                </a:lnTo>
                <a:lnTo>
                  <a:pt x="1032637" y="928337"/>
                </a:lnTo>
                <a:lnTo>
                  <a:pt x="1035375" y="918275"/>
                </a:lnTo>
                <a:lnTo>
                  <a:pt x="1035764" y="916845"/>
                </a:lnTo>
                <a:lnTo>
                  <a:pt x="1035758" y="916843"/>
                </a:lnTo>
                <a:lnTo>
                  <a:pt x="1035704" y="916825"/>
                </a:lnTo>
                <a:close/>
                <a:moveTo>
                  <a:pt x="985785" y="916364"/>
                </a:moveTo>
                <a:lnTo>
                  <a:pt x="985276" y="916726"/>
                </a:lnTo>
                <a:lnTo>
                  <a:pt x="983115" y="918262"/>
                </a:lnTo>
                <a:lnTo>
                  <a:pt x="982275" y="918859"/>
                </a:lnTo>
                <a:lnTo>
                  <a:pt x="982026" y="919234"/>
                </a:lnTo>
                <a:lnTo>
                  <a:pt x="981923" y="919390"/>
                </a:lnTo>
                <a:lnTo>
                  <a:pt x="984872" y="928238"/>
                </a:lnTo>
                <a:lnTo>
                  <a:pt x="988025" y="929433"/>
                </a:lnTo>
                <a:lnTo>
                  <a:pt x="989758" y="930090"/>
                </a:lnTo>
                <a:lnTo>
                  <a:pt x="993594" y="931543"/>
                </a:lnTo>
                <a:lnTo>
                  <a:pt x="990027" y="917891"/>
                </a:lnTo>
                <a:close/>
                <a:moveTo>
                  <a:pt x="2191972" y="916231"/>
                </a:moveTo>
                <a:lnTo>
                  <a:pt x="2190055" y="916704"/>
                </a:lnTo>
                <a:lnTo>
                  <a:pt x="2189718" y="916787"/>
                </a:lnTo>
                <a:lnTo>
                  <a:pt x="2191922" y="916404"/>
                </a:lnTo>
                <a:lnTo>
                  <a:pt x="2191927" y="916386"/>
                </a:lnTo>
                <a:lnTo>
                  <a:pt x="2191942" y="916336"/>
                </a:lnTo>
                <a:close/>
                <a:moveTo>
                  <a:pt x="1982257" y="915815"/>
                </a:moveTo>
                <a:lnTo>
                  <a:pt x="1982219" y="916167"/>
                </a:lnTo>
                <a:lnTo>
                  <a:pt x="1982809" y="916296"/>
                </a:lnTo>
                <a:lnTo>
                  <a:pt x="1982849" y="916204"/>
                </a:lnTo>
                <a:lnTo>
                  <a:pt x="1982853" y="916196"/>
                </a:lnTo>
                <a:lnTo>
                  <a:pt x="1982928" y="916027"/>
                </a:lnTo>
                <a:close/>
                <a:moveTo>
                  <a:pt x="1787959" y="915809"/>
                </a:moveTo>
                <a:lnTo>
                  <a:pt x="1787944" y="915852"/>
                </a:lnTo>
                <a:lnTo>
                  <a:pt x="1779222" y="940457"/>
                </a:lnTo>
                <a:lnTo>
                  <a:pt x="1789384" y="980920"/>
                </a:lnTo>
                <a:lnTo>
                  <a:pt x="1796118" y="961711"/>
                </a:lnTo>
                <a:lnTo>
                  <a:pt x="1796593" y="960358"/>
                </a:lnTo>
                <a:lnTo>
                  <a:pt x="1796658" y="960172"/>
                </a:lnTo>
                <a:close/>
                <a:moveTo>
                  <a:pt x="1918341" y="915788"/>
                </a:moveTo>
                <a:lnTo>
                  <a:pt x="1918248" y="917729"/>
                </a:lnTo>
                <a:lnTo>
                  <a:pt x="1918238" y="917942"/>
                </a:lnTo>
                <a:lnTo>
                  <a:pt x="1918236" y="917972"/>
                </a:lnTo>
                <a:lnTo>
                  <a:pt x="1920168" y="918072"/>
                </a:lnTo>
                <a:lnTo>
                  <a:pt x="1923473" y="918243"/>
                </a:lnTo>
                <a:lnTo>
                  <a:pt x="1923824" y="917415"/>
                </a:lnTo>
                <a:close/>
                <a:moveTo>
                  <a:pt x="897264" y="915739"/>
                </a:moveTo>
                <a:lnTo>
                  <a:pt x="891668" y="916417"/>
                </a:lnTo>
                <a:lnTo>
                  <a:pt x="897399" y="915793"/>
                </a:lnTo>
                <a:close/>
                <a:moveTo>
                  <a:pt x="1227298" y="915713"/>
                </a:moveTo>
                <a:lnTo>
                  <a:pt x="1219686" y="919929"/>
                </a:lnTo>
                <a:lnTo>
                  <a:pt x="1216042" y="921947"/>
                </a:lnTo>
                <a:lnTo>
                  <a:pt x="1215410" y="922297"/>
                </a:lnTo>
                <a:lnTo>
                  <a:pt x="1210099" y="927113"/>
                </a:lnTo>
                <a:lnTo>
                  <a:pt x="1210581" y="927255"/>
                </a:lnTo>
                <a:lnTo>
                  <a:pt x="1211584" y="926618"/>
                </a:lnTo>
                <a:lnTo>
                  <a:pt x="1216194" y="924772"/>
                </a:lnTo>
                <a:lnTo>
                  <a:pt x="1234167" y="917573"/>
                </a:lnTo>
                <a:lnTo>
                  <a:pt x="1232408" y="917096"/>
                </a:lnTo>
                <a:lnTo>
                  <a:pt x="1229659" y="916352"/>
                </a:lnTo>
                <a:close/>
                <a:moveTo>
                  <a:pt x="1865769" y="915648"/>
                </a:moveTo>
                <a:lnTo>
                  <a:pt x="1864715" y="916608"/>
                </a:lnTo>
                <a:lnTo>
                  <a:pt x="1866105" y="917396"/>
                </a:lnTo>
                <a:lnTo>
                  <a:pt x="1866187" y="917460"/>
                </a:lnTo>
                <a:lnTo>
                  <a:pt x="1866207" y="917455"/>
                </a:lnTo>
                <a:lnTo>
                  <a:pt x="1866447" y="917395"/>
                </a:lnTo>
                <a:lnTo>
                  <a:pt x="1866505" y="917259"/>
                </a:lnTo>
                <a:lnTo>
                  <a:pt x="1866897" y="916333"/>
                </a:lnTo>
                <a:close/>
                <a:moveTo>
                  <a:pt x="1466153" y="915271"/>
                </a:moveTo>
                <a:lnTo>
                  <a:pt x="1466132" y="915379"/>
                </a:lnTo>
                <a:lnTo>
                  <a:pt x="1466126" y="915408"/>
                </a:lnTo>
                <a:lnTo>
                  <a:pt x="1466511" y="915513"/>
                </a:lnTo>
                <a:lnTo>
                  <a:pt x="1467169" y="915692"/>
                </a:lnTo>
                <a:lnTo>
                  <a:pt x="1467584" y="915805"/>
                </a:lnTo>
                <a:lnTo>
                  <a:pt x="1468218" y="915977"/>
                </a:lnTo>
                <a:lnTo>
                  <a:pt x="1466564" y="915412"/>
                </a:lnTo>
                <a:close/>
                <a:moveTo>
                  <a:pt x="1581482" y="915105"/>
                </a:moveTo>
                <a:lnTo>
                  <a:pt x="1581271" y="915759"/>
                </a:lnTo>
                <a:lnTo>
                  <a:pt x="1581050" y="916440"/>
                </a:lnTo>
                <a:lnTo>
                  <a:pt x="1580790" y="917241"/>
                </a:lnTo>
                <a:lnTo>
                  <a:pt x="1585471" y="928354"/>
                </a:lnTo>
                <a:lnTo>
                  <a:pt x="1588246" y="919371"/>
                </a:lnTo>
                <a:lnTo>
                  <a:pt x="1586317" y="917971"/>
                </a:lnTo>
                <a:lnTo>
                  <a:pt x="1584077" y="916345"/>
                </a:lnTo>
                <a:close/>
                <a:moveTo>
                  <a:pt x="1260127" y="915105"/>
                </a:moveTo>
                <a:lnTo>
                  <a:pt x="1251427" y="917186"/>
                </a:lnTo>
                <a:lnTo>
                  <a:pt x="1257924" y="918952"/>
                </a:lnTo>
                <a:close/>
                <a:moveTo>
                  <a:pt x="2350291" y="915063"/>
                </a:moveTo>
                <a:lnTo>
                  <a:pt x="2350044" y="917442"/>
                </a:lnTo>
                <a:lnTo>
                  <a:pt x="2348359" y="920545"/>
                </a:lnTo>
                <a:close/>
                <a:moveTo>
                  <a:pt x="1030307" y="914998"/>
                </a:moveTo>
                <a:lnTo>
                  <a:pt x="1030302" y="917180"/>
                </a:lnTo>
                <a:lnTo>
                  <a:pt x="1028157" y="926724"/>
                </a:lnTo>
                <a:lnTo>
                  <a:pt x="1028276" y="926767"/>
                </a:lnTo>
                <a:lnTo>
                  <a:pt x="1029032" y="927039"/>
                </a:lnTo>
                <a:lnTo>
                  <a:pt x="1031912" y="915726"/>
                </a:lnTo>
                <a:lnTo>
                  <a:pt x="1031926" y="915546"/>
                </a:lnTo>
                <a:close/>
                <a:moveTo>
                  <a:pt x="1439117" y="914192"/>
                </a:moveTo>
                <a:lnTo>
                  <a:pt x="1439071" y="914411"/>
                </a:lnTo>
                <a:lnTo>
                  <a:pt x="1438954" y="914965"/>
                </a:lnTo>
                <a:lnTo>
                  <a:pt x="1445426" y="916593"/>
                </a:lnTo>
                <a:lnTo>
                  <a:pt x="1448261" y="917306"/>
                </a:lnTo>
                <a:lnTo>
                  <a:pt x="1448300" y="917122"/>
                </a:lnTo>
                <a:lnTo>
                  <a:pt x="1440039" y="914363"/>
                </a:lnTo>
                <a:close/>
                <a:moveTo>
                  <a:pt x="1346552" y="914088"/>
                </a:moveTo>
                <a:lnTo>
                  <a:pt x="1345493" y="914300"/>
                </a:lnTo>
                <a:lnTo>
                  <a:pt x="1345674" y="914409"/>
                </a:lnTo>
                <a:lnTo>
                  <a:pt x="1347966" y="914315"/>
                </a:lnTo>
                <a:close/>
                <a:moveTo>
                  <a:pt x="1939438" y="913783"/>
                </a:moveTo>
                <a:lnTo>
                  <a:pt x="1939322" y="915300"/>
                </a:lnTo>
                <a:lnTo>
                  <a:pt x="1939095" y="918294"/>
                </a:lnTo>
                <a:lnTo>
                  <a:pt x="1940701" y="918775"/>
                </a:lnTo>
                <a:lnTo>
                  <a:pt x="1946991" y="920402"/>
                </a:lnTo>
                <a:lnTo>
                  <a:pt x="1952328" y="921033"/>
                </a:lnTo>
                <a:lnTo>
                  <a:pt x="1953801" y="917785"/>
                </a:lnTo>
                <a:lnTo>
                  <a:pt x="1953974" y="917403"/>
                </a:lnTo>
                <a:lnTo>
                  <a:pt x="1950215" y="916432"/>
                </a:lnTo>
                <a:lnTo>
                  <a:pt x="1942356" y="914500"/>
                </a:lnTo>
                <a:close/>
                <a:moveTo>
                  <a:pt x="2234770" y="913679"/>
                </a:moveTo>
                <a:lnTo>
                  <a:pt x="2231961" y="914144"/>
                </a:lnTo>
                <a:lnTo>
                  <a:pt x="2217580" y="923024"/>
                </a:lnTo>
                <a:lnTo>
                  <a:pt x="2225066" y="920109"/>
                </a:lnTo>
                <a:lnTo>
                  <a:pt x="2233196" y="916943"/>
                </a:lnTo>
                <a:close/>
                <a:moveTo>
                  <a:pt x="754510" y="913624"/>
                </a:moveTo>
                <a:lnTo>
                  <a:pt x="753880" y="914379"/>
                </a:lnTo>
                <a:lnTo>
                  <a:pt x="753883" y="914380"/>
                </a:lnTo>
                <a:lnTo>
                  <a:pt x="753889" y="914383"/>
                </a:lnTo>
                <a:lnTo>
                  <a:pt x="754330" y="913853"/>
                </a:lnTo>
                <a:lnTo>
                  <a:pt x="754518" y="913628"/>
                </a:lnTo>
                <a:close/>
                <a:moveTo>
                  <a:pt x="1706018" y="913504"/>
                </a:moveTo>
                <a:lnTo>
                  <a:pt x="1705270" y="915522"/>
                </a:lnTo>
                <a:lnTo>
                  <a:pt x="1702424" y="923205"/>
                </a:lnTo>
                <a:lnTo>
                  <a:pt x="1698881" y="932767"/>
                </a:lnTo>
                <a:lnTo>
                  <a:pt x="1700495" y="937737"/>
                </a:lnTo>
                <a:lnTo>
                  <a:pt x="1701814" y="941794"/>
                </a:lnTo>
                <a:lnTo>
                  <a:pt x="1702769" y="944733"/>
                </a:lnTo>
                <a:lnTo>
                  <a:pt x="1709944" y="958762"/>
                </a:lnTo>
                <a:lnTo>
                  <a:pt x="1711158" y="961135"/>
                </a:lnTo>
                <a:lnTo>
                  <a:pt x="1716244" y="947021"/>
                </a:lnTo>
                <a:lnTo>
                  <a:pt x="1710984" y="935323"/>
                </a:lnTo>
                <a:close/>
                <a:moveTo>
                  <a:pt x="1385077" y="913056"/>
                </a:moveTo>
                <a:lnTo>
                  <a:pt x="1385866" y="913462"/>
                </a:lnTo>
                <a:lnTo>
                  <a:pt x="1385937" y="913471"/>
                </a:lnTo>
                <a:lnTo>
                  <a:pt x="1394304" y="914526"/>
                </a:lnTo>
                <a:close/>
                <a:moveTo>
                  <a:pt x="1217384" y="913028"/>
                </a:moveTo>
                <a:lnTo>
                  <a:pt x="1214983" y="915881"/>
                </a:lnTo>
                <a:lnTo>
                  <a:pt x="1213069" y="918156"/>
                </a:lnTo>
                <a:lnTo>
                  <a:pt x="1216418" y="916284"/>
                </a:lnTo>
                <a:lnTo>
                  <a:pt x="1220657" y="913914"/>
                </a:lnTo>
                <a:close/>
                <a:moveTo>
                  <a:pt x="1022290" y="912285"/>
                </a:moveTo>
                <a:lnTo>
                  <a:pt x="1022275" y="919322"/>
                </a:lnTo>
                <a:lnTo>
                  <a:pt x="1022271" y="921406"/>
                </a:lnTo>
                <a:lnTo>
                  <a:pt x="1022264" y="924604"/>
                </a:lnTo>
                <a:lnTo>
                  <a:pt x="1023910" y="925196"/>
                </a:lnTo>
                <a:lnTo>
                  <a:pt x="1024296" y="925335"/>
                </a:lnTo>
                <a:lnTo>
                  <a:pt x="1024955" y="913187"/>
                </a:lnTo>
                <a:close/>
                <a:moveTo>
                  <a:pt x="1882209" y="912263"/>
                </a:moveTo>
                <a:lnTo>
                  <a:pt x="1880212" y="912508"/>
                </a:lnTo>
                <a:lnTo>
                  <a:pt x="1886778" y="916345"/>
                </a:lnTo>
                <a:lnTo>
                  <a:pt x="1892162" y="916624"/>
                </a:lnTo>
                <a:lnTo>
                  <a:pt x="1892162" y="916622"/>
                </a:lnTo>
                <a:lnTo>
                  <a:pt x="1889545" y="915742"/>
                </a:lnTo>
                <a:close/>
                <a:moveTo>
                  <a:pt x="1561923" y="912256"/>
                </a:moveTo>
                <a:lnTo>
                  <a:pt x="1561926" y="913082"/>
                </a:lnTo>
                <a:lnTo>
                  <a:pt x="1563044" y="914334"/>
                </a:lnTo>
                <a:lnTo>
                  <a:pt x="1563215" y="913734"/>
                </a:lnTo>
                <a:lnTo>
                  <a:pt x="1562155" y="912521"/>
                </a:lnTo>
                <a:close/>
                <a:moveTo>
                  <a:pt x="2103426" y="912079"/>
                </a:moveTo>
                <a:lnTo>
                  <a:pt x="2103164" y="912595"/>
                </a:lnTo>
                <a:lnTo>
                  <a:pt x="2103027" y="912864"/>
                </a:lnTo>
                <a:lnTo>
                  <a:pt x="2102469" y="913964"/>
                </a:lnTo>
                <a:lnTo>
                  <a:pt x="2107042" y="918132"/>
                </a:lnTo>
                <a:lnTo>
                  <a:pt x="2107126" y="917661"/>
                </a:lnTo>
                <a:lnTo>
                  <a:pt x="2107380" y="916248"/>
                </a:lnTo>
                <a:lnTo>
                  <a:pt x="2107614" y="914946"/>
                </a:lnTo>
                <a:lnTo>
                  <a:pt x="2106910" y="914465"/>
                </a:lnTo>
                <a:close/>
                <a:moveTo>
                  <a:pt x="2209033" y="912024"/>
                </a:moveTo>
                <a:lnTo>
                  <a:pt x="2207986" y="912282"/>
                </a:lnTo>
                <a:lnTo>
                  <a:pt x="2203523" y="913383"/>
                </a:lnTo>
                <a:lnTo>
                  <a:pt x="2196793" y="915042"/>
                </a:lnTo>
                <a:lnTo>
                  <a:pt x="2196697" y="915375"/>
                </a:lnTo>
                <a:lnTo>
                  <a:pt x="2196637" y="915586"/>
                </a:lnTo>
                <a:lnTo>
                  <a:pt x="2207647" y="913674"/>
                </a:lnTo>
                <a:lnTo>
                  <a:pt x="2208324" y="913417"/>
                </a:lnTo>
                <a:close/>
                <a:moveTo>
                  <a:pt x="1931142" y="911745"/>
                </a:moveTo>
                <a:lnTo>
                  <a:pt x="1930157" y="914074"/>
                </a:lnTo>
                <a:lnTo>
                  <a:pt x="1929578" y="915445"/>
                </a:lnTo>
                <a:lnTo>
                  <a:pt x="1934531" y="916928"/>
                </a:lnTo>
                <a:lnTo>
                  <a:pt x="1934721" y="916984"/>
                </a:lnTo>
                <a:lnTo>
                  <a:pt x="1935050" y="912705"/>
                </a:lnTo>
                <a:lnTo>
                  <a:pt x="1932954" y="912190"/>
                </a:lnTo>
                <a:lnTo>
                  <a:pt x="1931890" y="911929"/>
                </a:lnTo>
                <a:close/>
                <a:moveTo>
                  <a:pt x="765298" y="911696"/>
                </a:moveTo>
                <a:lnTo>
                  <a:pt x="764281" y="912917"/>
                </a:lnTo>
                <a:lnTo>
                  <a:pt x="769101" y="915122"/>
                </a:lnTo>
                <a:lnTo>
                  <a:pt x="786102" y="922901"/>
                </a:lnTo>
                <a:lnTo>
                  <a:pt x="821844" y="930654"/>
                </a:lnTo>
                <a:lnTo>
                  <a:pt x="817946" y="928910"/>
                </a:lnTo>
                <a:lnTo>
                  <a:pt x="814849" y="927525"/>
                </a:lnTo>
                <a:lnTo>
                  <a:pt x="806221" y="925733"/>
                </a:lnTo>
                <a:lnTo>
                  <a:pt x="788290" y="922007"/>
                </a:lnTo>
                <a:lnTo>
                  <a:pt x="776674" y="916798"/>
                </a:lnTo>
                <a:close/>
                <a:moveTo>
                  <a:pt x="2243180" y="911675"/>
                </a:moveTo>
                <a:lnTo>
                  <a:pt x="2241738" y="912064"/>
                </a:lnTo>
                <a:lnTo>
                  <a:pt x="2241058" y="913881"/>
                </a:lnTo>
                <a:lnTo>
                  <a:pt x="2242551" y="913300"/>
                </a:lnTo>
                <a:lnTo>
                  <a:pt x="2242695" y="912985"/>
                </a:lnTo>
                <a:lnTo>
                  <a:pt x="2242746" y="912874"/>
                </a:lnTo>
                <a:lnTo>
                  <a:pt x="2242945" y="912324"/>
                </a:lnTo>
                <a:close/>
                <a:moveTo>
                  <a:pt x="927742" y="911576"/>
                </a:moveTo>
                <a:lnTo>
                  <a:pt x="925987" y="912264"/>
                </a:lnTo>
                <a:lnTo>
                  <a:pt x="906868" y="914577"/>
                </a:lnTo>
                <a:lnTo>
                  <a:pt x="907074" y="914659"/>
                </a:lnTo>
                <a:lnTo>
                  <a:pt x="907232" y="914722"/>
                </a:lnTo>
                <a:lnTo>
                  <a:pt x="920197" y="913311"/>
                </a:lnTo>
                <a:lnTo>
                  <a:pt x="924263" y="912692"/>
                </a:lnTo>
                <a:lnTo>
                  <a:pt x="928848" y="911995"/>
                </a:lnTo>
                <a:lnTo>
                  <a:pt x="928719" y="911946"/>
                </a:lnTo>
                <a:lnTo>
                  <a:pt x="927978" y="911666"/>
                </a:lnTo>
                <a:close/>
                <a:moveTo>
                  <a:pt x="2112456" y="911575"/>
                </a:moveTo>
                <a:lnTo>
                  <a:pt x="2112273" y="912596"/>
                </a:lnTo>
                <a:lnTo>
                  <a:pt x="2112699" y="912893"/>
                </a:lnTo>
                <a:lnTo>
                  <a:pt x="2114972" y="914478"/>
                </a:lnTo>
                <a:lnTo>
                  <a:pt x="2115851" y="915091"/>
                </a:lnTo>
                <a:lnTo>
                  <a:pt x="2116141" y="915196"/>
                </a:lnTo>
                <a:lnTo>
                  <a:pt x="2116717" y="915403"/>
                </a:lnTo>
                <a:lnTo>
                  <a:pt x="2122438" y="917465"/>
                </a:lnTo>
                <a:lnTo>
                  <a:pt x="2122468" y="917403"/>
                </a:lnTo>
                <a:lnTo>
                  <a:pt x="2122689" y="916955"/>
                </a:lnTo>
                <a:lnTo>
                  <a:pt x="2122853" y="916622"/>
                </a:lnTo>
                <a:lnTo>
                  <a:pt x="2118547" y="914532"/>
                </a:lnTo>
                <a:close/>
                <a:moveTo>
                  <a:pt x="1335047" y="911502"/>
                </a:moveTo>
                <a:lnTo>
                  <a:pt x="1334458" y="911623"/>
                </a:lnTo>
                <a:lnTo>
                  <a:pt x="1334300" y="911656"/>
                </a:lnTo>
                <a:lnTo>
                  <a:pt x="1334375" y="911654"/>
                </a:lnTo>
                <a:lnTo>
                  <a:pt x="1335169" y="911636"/>
                </a:lnTo>
                <a:close/>
                <a:moveTo>
                  <a:pt x="2137486" y="911425"/>
                </a:moveTo>
                <a:lnTo>
                  <a:pt x="2149395" y="916408"/>
                </a:lnTo>
                <a:lnTo>
                  <a:pt x="2150441" y="916846"/>
                </a:lnTo>
                <a:lnTo>
                  <a:pt x="2150503" y="916573"/>
                </a:lnTo>
                <a:lnTo>
                  <a:pt x="2150624" y="916044"/>
                </a:lnTo>
                <a:lnTo>
                  <a:pt x="2140713" y="912559"/>
                </a:lnTo>
                <a:close/>
                <a:moveTo>
                  <a:pt x="775374" y="911412"/>
                </a:moveTo>
                <a:lnTo>
                  <a:pt x="789410" y="917702"/>
                </a:lnTo>
                <a:lnTo>
                  <a:pt x="789499" y="917720"/>
                </a:lnTo>
                <a:lnTo>
                  <a:pt x="789680" y="917758"/>
                </a:lnTo>
                <a:lnTo>
                  <a:pt x="789958" y="917816"/>
                </a:lnTo>
                <a:close/>
                <a:moveTo>
                  <a:pt x="1902552" y="911103"/>
                </a:moveTo>
                <a:lnTo>
                  <a:pt x="1902005" y="912351"/>
                </a:lnTo>
                <a:lnTo>
                  <a:pt x="1901492" y="913520"/>
                </a:lnTo>
                <a:lnTo>
                  <a:pt x="1901130" y="914346"/>
                </a:lnTo>
                <a:lnTo>
                  <a:pt x="1910934" y="917595"/>
                </a:lnTo>
                <a:lnTo>
                  <a:pt x="1912828" y="917693"/>
                </a:lnTo>
                <a:lnTo>
                  <a:pt x="1912921" y="915763"/>
                </a:lnTo>
                <a:lnTo>
                  <a:pt x="1912996" y="914202"/>
                </a:lnTo>
                <a:close/>
                <a:moveTo>
                  <a:pt x="1892269" y="911026"/>
                </a:moveTo>
                <a:lnTo>
                  <a:pt x="1891578" y="911111"/>
                </a:lnTo>
                <a:lnTo>
                  <a:pt x="1892027" y="911330"/>
                </a:lnTo>
                <a:lnTo>
                  <a:pt x="1892262" y="911408"/>
                </a:lnTo>
                <a:close/>
                <a:moveTo>
                  <a:pt x="1453305" y="910878"/>
                </a:moveTo>
                <a:lnTo>
                  <a:pt x="1453101" y="911865"/>
                </a:lnTo>
                <a:lnTo>
                  <a:pt x="1453507" y="911976"/>
                </a:lnTo>
                <a:lnTo>
                  <a:pt x="1453658" y="912017"/>
                </a:lnTo>
                <a:lnTo>
                  <a:pt x="1461804" y="914232"/>
                </a:lnTo>
                <a:lnTo>
                  <a:pt x="1461890" y="913813"/>
                </a:lnTo>
                <a:close/>
                <a:moveTo>
                  <a:pt x="1845371" y="910730"/>
                </a:moveTo>
                <a:lnTo>
                  <a:pt x="1839765" y="926342"/>
                </a:lnTo>
                <a:lnTo>
                  <a:pt x="1836434" y="935618"/>
                </a:lnTo>
                <a:lnTo>
                  <a:pt x="1836882" y="940133"/>
                </a:lnTo>
                <a:lnTo>
                  <a:pt x="1837405" y="945394"/>
                </a:lnTo>
                <a:lnTo>
                  <a:pt x="1839931" y="970841"/>
                </a:lnTo>
                <a:lnTo>
                  <a:pt x="1841949" y="980004"/>
                </a:lnTo>
                <a:lnTo>
                  <a:pt x="1849816" y="958324"/>
                </a:lnTo>
                <a:lnTo>
                  <a:pt x="1844872" y="949846"/>
                </a:lnTo>
                <a:lnTo>
                  <a:pt x="1844872" y="949845"/>
                </a:lnTo>
                <a:lnTo>
                  <a:pt x="1844216" y="936403"/>
                </a:lnTo>
                <a:lnTo>
                  <a:pt x="1842388" y="932289"/>
                </a:lnTo>
                <a:lnTo>
                  <a:pt x="1844130" y="934643"/>
                </a:lnTo>
                <a:lnTo>
                  <a:pt x="1843491" y="921533"/>
                </a:lnTo>
                <a:cubicBezTo>
                  <a:pt x="1843436" y="920983"/>
                  <a:pt x="1843436" y="920429"/>
                  <a:pt x="1843491" y="919879"/>
                </a:cubicBezTo>
                <a:lnTo>
                  <a:pt x="1846875" y="914115"/>
                </a:lnTo>
                <a:lnTo>
                  <a:pt x="1846041" y="912239"/>
                </a:lnTo>
                <a:close/>
                <a:moveTo>
                  <a:pt x="1918593" y="910511"/>
                </a:moveTo>
                <a:lnTo>
                  <a:pt x="1918537" y="911681"/>
                </a:lnTo>
                <a:lnTo>
                  <a:pt x="1918516" y="912132"/>
                </a:lnTo>
                <a:lnTo>
                  <a:pt x="1921517" y="913031"/>
                </a:lnTo>
                <a:lnTo>
                  <a:pt x="1924332" y="913874"/>
                </a:lnTo>
                <a:lnTo>
                  <a:pt x="1925214" y="914138"/>
                </a:lnTo>
                <a:lnTo>
                  <a:pt x="1926675" y="910693"/>
                </a:lnTo>
                <a:lnTo>
                  <a:pt x="1925827" y="910674"/>
                </a:lnTo>
                <a:close/>
                <a:moveTo>
                  <a:pt x="1912654" y="910377"/>
                </a:moveTo>
                <a:lnTo>
                  <a:pt x="1913172" y="910532"/>
                </a:lnTo>
                <a:lnTo>
                  <a:pt x="1913179" y="910389"/>
                </a:lnTo>
                <a:close/>
                <a:moveTo>
                  <a:pt x="1596868" y="910185"/>
                </a:moveTo>
                <a:lnTo>
                  <a:pt x="1594438" y="918072"/>
                </a:lnTo>
                <a:lnTo>
                  <a:pt x="1594206" y="918826"/>
                </a:lnTo>
                <a:lnTo>
                  <a:pt x="1600156" y="923126"/>
                </a:lnTo>
                <a:lnTo>
                  <a:pt x="1611185" y="931097"/>
                </a:lnTo>
                <a:lnTo>
                  <a:pt x="1612255" y="927583"/>
                </a:lnTo>
                <a:lnTo>
                  <a:pt x="1612909" y="925437"/>
                </a:lnTo>
                <a:lnTo>
                  <a:pt x="1613541" y="923363"/>
                </a:lnTo>
                <a:close/>
                <a:moveTo>
                  <a:pt x="1568677" y="910098"/>
                </a:moveTo>
                <a:lnTo>
                  <a:pt x="1568401" y="911072"/>
                </a:lnTo>
                <a:lnTo>
                  <a:pt x="1567930" y="912729"/>
                </a:lnTo>
                <a:lnTo>
                  <a:pt x="1574989" y="920780"/>
                </a:lnTo>
                <a:lnTo>
                  <a:pt x="1575420" y="919453"/>
                </a:lnTo>
                <a:lnTo>
                  <a:pt x="1575802" y="918278"/>
                </a:lnTo>
                <a:lnTo>
                  <a:pt x="1575028" y="916846"/>
                </a:lnTo>
                <a:close/>
                <a:moveTo>
                  <a:pt x="1342126" y="910044"/>
                </a:moveTo>
                <a:lnTo>
                  <a:pt x="1342095" y="910051"/>
                </a:lnTo>
                <a:lnTo>
                  <a:pt x="1341792" y="910113"/>
                </a:lnTo>
                <a:lnTo>
                  <a:pt x="1339728" y="910538"/>
                </a:lnTo>
                <a:lnTo>
                  <a:pt x="1340170" y="911018"/>
                </a:lnTo>
                <a:lnTo>
                  <a:pt x="1340339" y="911201"/>
                </a:lnTo>
                <a:lnTo>
                  <a:pt x="1340848" y="911507"/>
                </a:lnTo>
                <a:lnTo>
                  <a:pt x="1344492" y="911424"/>
                </a:lnTo>
                <a:close/>
                <a:moveTo>
                  <a:pt x="1962760" y="909655"/>
                </a:moveTo>
                <a:lnTo>
                  <a:pt x="1962581" y="911884"/>
                </a:lnTo>
                <a:lnTo>
                  <a:pt x="1978165" y="915283"/>
                </a:lnTo>
                <a:lnTo>
                  <a:pt x="1978234" y="914645"/>
                </a:lnTo>
                <a:lnTo>
                  <a:pt x="1978244" y="914547"/>
                </a:lnTo>
                <a:lnTo>
                  <a:pt x="1974205" y="913271"/>
                </a:lnTo>
                <a:lnTo>
                  <a:pt x="1967109" y="911029"/>
                </a:lnTo>
                <a:close/>
                <a:moveTo>
                  <a:pt x="1363470" y="909613"/>
                </a:moveTo>
                <a:lnTo>
                  <a:pt x="1365900" y="910937"/>
                </a:lnTo>
                <a:lnTo>
                  <a:pt x="1367309" y="910905"/>
                </a:lnTo>
                <a:lnTo>
                  <a:pt x="1370145" y="910840"/>
                </a:lnTo>
                <a:lnTo>
                  <a:pt x="1371219" y="911053"/>
                </a:lnTo>
                <a:lnTo>
                  <a:pt x="1370597" y="910749"/>
                </a:lnTo>
                <a:close/>
                <a:moveTo>
                  <a:pt x="1014047" y="909495"/>
                </a:moveTo>
                <a:lnTo>
                  <a:pt x="1014191" y="921698"/>
                </a:lnTo>
                <a:lnTo>
                  <a:pt x="1015841" y="922292"/>
                </a:lnTo>
                <a:lnTo>
                  <a:pt x="1016754" y="922621"/>
                </a:lnTo>
                <a:lnTo>
                  <a:pt x="1017126" y="910537"/>
                </a:lnTo>
                <a:lnTo>
                  <a:pt x="1016445" y="910306"/>
                </a:lnTo>
                <a:lnTo>
                  <a:pt x="1016071" y="910180"/>
                </a:lnTo>
                <a:close/>
                <a:moveTo>
                  <a:pt x="1622695" y="909300"/>
                </a:moveTo>
                <a:lnTo>
                  <a:pt x="1622402" y="910263"/>
                </a:lnTo>
                <a:lnTo>
                  <a:pt x="1638404" y="932058"/>
                </a:lnTo>
                <a:lnTo>
                  <a:pt x="1639199" y="929941"/>
                </a:lnTo>
                <a:close/>
                <a:moveTo>
                  <a:pt x="2107041" y="908947"/>
                </a:moveTo>
                <a:lnTo>
                  <a:pt x="2107349" y="909162"/>
                </a:lnTo>
                <a:lnTo>
                  <a:pt x="2108507" y="909969"/>
                </a:lnTo>
                <a:lnTo>
                  <a:pt x="2108558" y="909683"/>
                </a:lnTo>
                <a:lnTo>
                  <a:pt x="2108117" y="909469"/>
                </a:lnTo>
                <a:close/>
                <a:moveTo>
                  <a:pt x="758620" y="908701"/>
                </a:moveTo>
                <a:lnTo>
                  <a:pt x="757638" y="909877"/>
                </a:lnTo>
                <a:lnTo>
                  <a:pt x="757643" y="909879"/>
                </a:lnTo>
                <a:lnTo>
                  <a:pt x="758623" y="908702"/>
                </a:lnTo>
                <a:close/>
                <a:moveTo>
                  <a:pt x="2076758" y="908150"/>
                </a:moveTo>
                <a:lnTo>
                  <a:pt x="2076400" y="908832"/>
                </a:lnTo>
                <a:lnTo>
                  <a:pt x="2063265" y="939838"/>
                </a:lnTo>
                <a:lnTo>
                  <a:pt x="2056413" y="978044"/>
                </a:lnTo>
                <a:cubicBezTo>
                  <a:pt x="2044141" y="1035999"/>
                  <a:pt x="2028319" y="1082492"/>
                  <a:pt x="1999432" y="1108733"/>
                </a:cubicBezTo>
                <a:lnTo>
                  <a:pt x="1993749" y="1112421"/>
                </a:lnTo>
                <a:lnTo>
                  <a:pt x="1992472" y="1116007"/>
                </a:lnTo>
                <a:lnTo>
                  <a:pt x="1995822" y="1114837"/>
                </a:lnTo>
                <a:lnTo>
                  <a:pt x="2006290" y="1107725"/>
                </a:lnTo>
                <a:lnTo>
                  <a:pt x="2021475" y="1092902"/>
                </a:lnTo>
                <a:lnTo>
                  <a:pt x="2021920" y="1092349"/>
                </a:lnTo>
                <a:lnTo>
                  <a:pt x="2027604" y="1076225"/>
                </a:lnTo>
                <a:lnTo>
                  <a:pt x="2034777" y="1058926"/>
                </a:lnTo>
                <a:lnTo>
                  <a:pt x="2076649" y="957945"/>
                </a:lnTo>
                <a:lnTo>
                  <a:pt x="2077268" y="955813"/>
                </a:lnTo>
                <a:lnTo>
                  <a:pt x="2077562" y="954801"/>
                </a:lnTo>
                <a:lnTo>
                  <a:pt x="2078146" y="951619"/>
                </a:lnTo>
                <a:lnTo>
                  <a:pt x="2078379" y="950352"/>
                </a:lnTo>
                <a:lnTo>
                  <a:pt x="2084120" y="919090"/>
                </a:lnTo>
                <a:lnTo>
                  <a:pt x="2082476" y="917766"/>
                </a:lnTo>
                <a:lnTo>
                  <a:pt x="2082275" y="917604"/>
                </a:lnTo>
                <a:lnTo>
                  <a:pt x="2079627" y="913066"/>
                </a:lnTo>
                <a:close/>
                <a:moveTo>
                  <a:pt x="1351623" y="908089"/>
                </a:moveTo>
                <a:lnTo>
                  <a:pt x="1350369" y="908347"/>
                </a:lnTo>
                <a:lnTo>
                  <a:pt x="1349492" y="908528"/>
                </a:lnTo>
                <a:lnTo>
                  <a:pt x="1349391" y="908548"/>
                </a:lnTo>
                <a:lnTo>
                  <a:pt x="1354041" y="911207"/>
                </a:lnTo>
                <a:lnTo>
                  <a:pt x="1355810" y="911166"/>
                </a:lnTo>
                <a:lnTo>
                  <a:pt x="1357237" y="911134"/>
                </a:lnTo>
                <a:close/>
                <a:moveTo>
                  <a:pt x="2141210" y="907754"/>
                </a:moveTo>
                <a:lnTo>
                  <a:pt x="2145047" y="909092"/>
                </a:lnTo>
                <a:lnTo>
                  <a:pt x="2151686" y="911409"/>
                </a:lnTo>
                <a:lnTo>
                  <a:pt x="2151715" y="911282"/>
                </a:lnTo>
                <a:lnTo>
                  <a:pt x="2151729" y="911224"/>
                </a:lnTo>
                <a:lnTo>
                  <a:pt x="2151740" y="911176"/>
                </a:lnTo>
                <a:lnTo>
                  <a:pt x="2141484" y="907843"/>
                </a:lnTo>
                <a:close/>
                <a:moveTo>
                  <a:pt x="1870555" y="907690"/>
                </a:moveTo>
                <a:lnTo>
                  <a:pt x="1870294" y="907930"/>
                </a:lnTo>
                <a:lnTo>
                  <a:pt x="1870431" y="907983"/>
                </a:lnTo>
                <a:close/>
                <a:moveTo>
                  <a:pt x="2174581" y="907364"/>
                </a:moveTo>
                <a:lnTo>
                  <a:pt x="2167860" y="907696"/>
                </a:lnTo>
                <a:lnTo>
                  <a:pt x="2172760" y="908153"/>
                </a:lnTo>
                <a:lnTo>
                  <a:pt x="2173624" y="908233"/>
                </a:lnTo>
                <a:lnTo>
                  <a:pt x="2174399" y="908306"/>
                </a:lnTo>
                <a:lnTo>
                  <a:pt x="2174514" y="907710"/>
                </a:lnTo>
                <a:close/>
                <a:moveTo>
                  <a:pt x="2243560" y="907194"/>
                </a:moveTo>
                <a:lnTo>
                  <a:pt x="2243494" y="907370"/>
                </a:lnTo>
                <a:lnTo>
                  <a:pt x="2243163" y="908254"/>
                </a:lnTo>
                <a:lnTo>
                  <a:pt x="2243497" y="908158"/>
                </a:lnTo>
                <a:lnTo>
                  <a:pt x="2244708" y="907194"/>
                </a:lnTo>
                <a:close/>
                <a:moveTo>
                  <a:pt x="1440638" y="906982"/>
                </a:moveTo>
                <a:lnTo>
                  <a:pt x="1440341" y="908391"/>
                </a:lnTo>
                <a:lnTo>
                  <a:pt x="1440340" y="908394"/>
                </a:lnTo>
                <a:lnTo>
                  <a:pt x="1445339" y="909754"/>
                </a:lnTo>
                <a:lnTo>
                  <a:pt x="1449602" y="910913"/>
                </a:lnTo>
                <a:lnTo>
                  <a:pt x="1449857" y="909699"/>
                </a:lnTo>
                <a:lnTo>
                  <a:pt x="1442934" y="907331"/>
                </a:lnTo>
                <a:close/>
                <a:moveTo>
                  <a:pt x="2184153" y="906892"/>
                </a:moveTo>
                <a:lnTo>
                  <a:pt x="2180434" y="907076"/>
                </a:lnTo>
                <a:lnTo>
                  <a:pt x="2180175" y="908054"/>
                </a:lnTo>
                <a:lnTo>
                  <a:pt x="2181220" y="907963"/>
                </a:lnTo>
                <a:lnTo>
                  <a:pt x="2181915" y="907903"/>
                </a:lnTo>
                <a:lnTo>
                  <a:pt x="2183695" y="907748"/>
                </a:lnTo>
                <a:close/>
                <a:moveTo>
                  <a:pt x="1992244" y="906485"/>
                </a:moveTo>
                <a:lnTo>
                  <a:pt x="1991877" y="907310"/>
                </a:lnTo>
                <a:lnTo>
                  <a:pt x="1991790" y="907506"/>
                </a:lnTo>
                <a:lnTo>
                  <a:pt x="1991914" y="907554"/>
                </a:lnTo>
                <a:lnTo>
                  <a:pt x="1995382" y="908876"/>
                </a:lnTo>
                <a:close/>
                <a:moveTo>
                  <a:pt x="2194789" y="906368"/>
                </a:moveTo>
                <a:lnTo>
                  <a:pt x="2193880" y="906413"/>
                </a:lnTo>
                <a:lnTo>
                  <a:pt x="2190043" y="906602"/>
                </a:lnTo>
                <a:lnTo>
                  <a:pt x="2189736" y="907174"/>
                </a:lnTo>
                <a:lnTo>
                  <a:pt x="2189710" y="907224"/>
                </a:lnTo>
                <a:lnTo>
                  <a:pt x="2194668" y="906792"/>
                </a:lnTo>
                <a:close/>
                <a:moveTo>
                  <a:pt x="1003852" y="906044"/>
                </a:moveTo>
                <a:lnTo>
                  <a:pt x="1005406" y="911469"/>
                </a:lnTo>
                <a:lnTo>
                  <a:pt x="1005419" y="911857"/>
                </a:lnTo>
                <a:lnTo>
                  <a:pt x="1005447" y="912686"/>
                </a:lnTo>
                <a:lnTo>
                  <a:pt x="1005646" y="918623"/>
                </a:lnTo>
                <a:lnTo>
                  <a:pt x="1005874" y="918705"/>
                </a:lnTo>
                <a:lnTo>
                  <a:pt x="1009590" y="920043"/>
                </a:lnTo>
                <a:lnTo>
                  <a:pt x="1009659" y="908009"/>
                </a:lnTo>
                <a:close/>
                <a:moveTo>
                  <a:pt x="2205737" y="905828"/>
                </a:moveTo>
                <a:lnTo>
                  <a:pt x="2205719" y="905829"/>
                </a:lnTo>
                <a:lnTo>
                  <a:pt x="2205545" y="905837"/>
                </a:lnTo>
                <a:lnTo>
                  <a:pt x="2199353" y="906143"/>
                </a:lnTo>
                <a:lnTo>
                  <a:pt x="2199282" y="906390"/>
                </a:lnTo>
                <a:close/>
                <a:moveTo>
                  <a:pt x="1561901" y="905753"/>
                </a:moveTo>
                <a:lnTo>
                  <a:pt x="1561901" y="905851"/>
                </a:lnTo>
                <a:lnTo>
                  <a:pt x="1564588" y="908916"/>
                </a:lnTo>
                <a:lnTo>
                  <a:pt x="1564780" y="908242"/>
                </a:lnTo>
                <a:lnTo>
                  <a:pt x="1564828" y="908073"/>
                </a:lnTo>
                <a:lnTo>
                  <a:pt x="1565059" y="907261"/>
                </a:lnTo>
                <a:lnTo>
                  <a:pt x="1564730" y="907104"/>
                </a:lnTo>
                <a:close/>
                <a:moveTo>
                  <a:pt x="1905042" y="905421"/>
                </a:moveTo>
                <a:lnTo>
                  <a:pt x="1904979" y="905565"/>
                </a:lnTo>
                <a:lnTo>
                  <a:pt x="1904748" y="906093"/>
                </a:lnTo>
                <a:lnTo>
                  <a:pt x="1904236" y="907261"/>
                </a:lnTo>
                <a:lnTo>
                  <a:pt x="1912651" y="907239"/>
                </a:lnTo>
                <a:close/>
                <a:moveTo>
                  <a:pt x="1428176" y="905085"/>
                </a:moveTo>
                <a:lnTo>
                  <a:pt x="1436254" y="907283"/>
                </a:lnTo>
                <a:lnTo>
                  <a:pt x="1436341" y="906880"/>
                </a:lnTo>
                <a:lnTo>
                  <a:pt x="1436455" y="906345"/>
                </a:lnTo>
                <a:close/>
                <a:moveTo>
                  <a:pt x="1329122" y="904997"/>
                </a:moveTo>
                <a:lnTo>
                  <a:pt x="1328247" y="905046"/>
                </a:lnTo>
                <a:lnTo>
                  <a:pt x="1328770" y="905702"/>
                </a:lnTo>
                <a:lnTo>
                  <a:pt x="1329014" y="906007"/>
                </a:lnTo>
                <a:lnTo>
                  <a:pt x="1329019" y="906007"/>
                </a:lnTo>
                <a:lnTo>
                  <a:pt x="1329089" y="906003"/>
                </a:lnTo>
                <a:lnTo>
                  <a:pt x="1330002" y="905963"/>
                </a:lnTo>
                <a:close/>
                <a:moveTo>
                  <a:pt x="1303348" y="904767"/>
                </a:moveTo>
                <a:lnTo>
                  <a:pt x="1302022" y="905084"/>
                </a:lnTo>
                <a:lnTo>
                  <a:pt x="1302104" y="905378"/>
                </a:lnTo>
                <a:close/>
                <a:moveTo>
                  <a:pt x="1336419" y="904589"/>
                </a:moveTo>
                <a:lnTo>
                  <a:pt x="1334345" y="904705"/>
                </a:lnTo>
                <a:lnTo>
                  <a:pt x="1334839" y="905241"/>
                </a:lnTo>
                <a:lnTo>
                  <a:pt x="1335292" y="905731"/>
                </a:lnTo>
                <a:lnTo>
                  <a:pt x="1336469" y="905680"/>
                </a:lnTo>
                <a:lnTo>
                  <a:pt x="1336819" y="905665"/>
                </a:lnTo>
                <a:lnTo>
                  <a:pt x="1337502" y="905635"/>
                </a:lnTo>
                <a:close/>
                <a:moveTo>
                  <a:pt x="2351391" y="904461"/>
                </a:moveTo>
                <a:lnTo>
                  <a:pt x="2350084" y="906919"/>
                </a:lnTo>
                <a:cubicBezTo>
                  <a:pt x="2342363" y="922223"/>
                  <a:pt x="2334090" y="938080"/>
                  <a:pt x="2324437" y="955454"/>
                </a:cubicBezTo>
                <a:lnTo>
                  <a:pt x="2324437" y="956281"/>
                </a:lnTo>
                <a:lnTo>
                  <a:pt x="2312719" y="986186"/>
                </a:lnTo>
                <a:lnTo>
                  <a:pt x="2348359" y="920545"/>
                </a:lnTo>
                <a:lnTo>
                  <a:pt x="2346261" y="926499"/>
                </a:lnTo>
                <a:lnTo>
                  <a:pt x="2350044" y="917442"/>
                </a:lnTo>
                <a:lnTo>
                  <a:pt x="2350125" y="917041"/>
                </a:lnTo>
                <a:lnTo>
                  <a:pt x="2350838" y="913510"/>
                </a:lnTo>
                <a:lnTo>
                  <a:pt x="2350291" y="915063"/>
                </a:lnTo>
                <a:close/>
                <a:moveTo>
                  <a:pt x="2091830" y="904140"/>
                </a:moveTo>
                <a:lnTo>
                  <a:pt x="2091820" y="904192"/>
                </a:lnTo>
                <a:lnTo>
                  <a:pt x="2091810" y="904247"/>
                </a:lnTo>
                <a:lnTo>
                  <a:pt x="2092484" y="904861"/>
                </a:lnTo>
                <a:lnTo>
                  <a:pt x="2098049" y="909934"/>
                </a:lnTo>
                <a:lnTo>
                  <a:pt x="2098628" y="908794"/>
                </a:lnTo>
                <a:lnTo>
                  <a:pt x="2093564" y="905327"/>
                </a:lnTo>
                <a:close/>
                <a:moveTo>
                  <a:pt x="1345329" y="904090"/>
                </a:moveTo>
                <a:lnTo>
                  <a:pt x="1343084" y="904215"/>
                </a:lnTo>
                <a:lnTo>
                  <a:pt x="1343120" y="904249"/>
                </a:lnTo>
                <a:lnTo>
                  <a:pt x="1343485" y="904597"/>
                </a:lnTo>
                <a:lnTo>
                  <a:pt x="1344265" y="905338"/>
                </a:lnTo>
                <a:lnTo>
                  <a:pt x="1346688" y="905232"/>
                </a:lnTo>
                <a:close/>
                <a:moveTo>
                  <a:pt x="997941" y="904043"/>
                </a:moveTo>
                <a:lnTo>
                  <a:pt x="997700" y="904436"/>
                </a:lnTo>
                <a:lnTo>
                  <a:pt x="992403" y="908385"/>
                </a:lnTo>
                <a:lnTo>
                  <a:pt x="992100" y="908861"/>
                </a:lnTo>
                <a:lnTo>
                  <a:pt x="992055" y="908933"/>
                </a:lnTo>
                <a:lnTo>
                  <a:pt x="992805" y="911417"/>
                </a:lnTo>
                <a:lnTo>
                  <a:pt x="993682" y="914318"/>
                </a:lnTo>
                <a:lnTo>
                  <a:pt x="1002375" y="917446"/>
                </a:lnTo>
                <a:lnTo>
                  <a:pt x="1002373" y="917362"/>
                </a:lnTo>
                <a:lnTo>
                  <a:pt x="1002372" y="917260"/>
                </a:lnTo>
                <a:lnTo>
                  <a:pt x="999203" y="904470"/>
                </a:lnTo>
                <a:lnTo>
                  <a:pt x="998983" y="904396"/>
                </a:lnTo>
                <a:lnTo>
                  <a:pt x="998930" y="904378"/>
                </a:lnTo>
                <a:close/>
                <a:moveTo>
                  <a:pt x="951476" y="904019"/>
                </a:moveTo>
                <a:lnTo>
                  <a:pt x="947095" y="906505"/>
                </a:lnTo>
                <a:lnTo>
                  <a:pt x="935342" y="908600"/>
                </a:lnTo>
                <a:lnTo>
                  <a:pt x="934217" y="909041"/>
                </a:lnTo>
                <a:lnTo>
                  <a:pt x="936131" y="909767"/>
                </a:lnTo>
                <a:lnTo>
                  <a:pt x="938199" y="910550"/>
                </a:lnTo>
                <a:lnTo>
                  <a:pt x="938244" y="910567"/>
                </a:lnTo>
                <a:lnTo>
                  <a:pt x="938544" y="910522"/>
                </a:lnTo>
                <a:lnTo>
                  <a:pt x="939340" y="910400"/>
                </a:lnTo>
                <a:lnTo>
                  <a:pt x="940370" y="910013"/>
                </a:lnTo>
                <a:lnTo>
                  <a:pt x="952744" y="905362"/>
                </a:lnTo>
                <a:lnTo>
                  <a:pt x="952938" y="905286"/>
                </a:lnTo>
                <a:lnTo>
                  <a:pt x="953919" y="904898"/>
                </a:lnTo>
                <a:close/>
                <a:moveTo>
                  <a:pt x="1899137" y="904010"/>
                </a:moveTo>
                <a:lnTo>
                  <a:pt x="1899094" y="906317"/>
                </a:lnTo>
                <a:lnTo>
                  <a:pt x="1899627" y="906477"/>
                </a:lnTo>
                <a:lnTo>
                  <a:pt x="1900436" y="904637"/>
                </a:lnTo>
                <a:lnTo>
                  <a:pt x="1900562" y="904350"/>
                </a:lnTo>
                <a:close/>
                <a:moveTo>
                  <a:pt x="1764613" y="903933"/>
                </a:moveTo>
                <a:lnTo>
                  <a:pt x="1755326" y="930011"/>
                </a:lnTo>
                <a:lnTo>
                  <a:pt x="1766099" y="964332"/>
                </a:lnTo>
                <a:lnTo>
                  <a:pt x="1767962" y="959063"/>
                </a:lnTo>
                <a:lnTo>
                  <a:pt x="1769719" y="954093"/>
                </a:lnTo>
                <a:lnTo>
                  <a:pt x="1773275" y="944035"/>
                </a:lnTo>
                <a:lnTo>
                  <a:pt x="1764897" y="910089"/>
                </a:lnTo>
                <a:close/>
                <a:moveTo>
                  <a:pt x="1940201" y="903733"/>
                </a:moveTo>
                <a:lnTo>
                  <a:pt x="1939854" y="908298"/>
                </a:lnTo>
                <a:lnTo>
                  <a:pt x="1954352" y="910090"/>
                </a:lnTo>
                <a:lnTo>
                  <a:pt x="1957026" y="910673"/>
                </a:lnTo>
                <a:lnTo>
                  <a:pt x="1957538" y="909544"/>
                </a:lnTo>
                <a:lnTo>
                  <a:pt x="1957660" y="908044"/>
                </a:lnTo>
                <a:lnTo>
                  <a:pt x="1953663" y="906781"/>
                </a:lnTo>
                <a:lnTo>
                  <a:pt x="1945804" y="904850"/>
                </a:lnTo>
                <a:close/>
                <a:moveTo>
                  <a:pt x="1879901" y="903702"/>
                </a:moveTo>
                <a:lnTo>
                  <a:pt x="1877372" y="904046"/>
                </a:lnTo>
                <a:lnTo>
                  <a:pt x="1876620" y="904149"/>
                </a:lnTo>
                <a:lnTo>
                  <a:pt x="1876295" y="904193"/>
                </a:lnTo>
                <a:lnTo>
                  <a:pt x="1876285" y="904217"/>
                </a:lnTo>
                <a:lnTo>
                  <a:pt x="1876291" y="904537"/>
                </a:lnTo>
                <a:lnTo>
                  <a:pt x="1876293" y="904652"/>
                </a:lnTo>
                <a:lnTo>
                  <a:pt x="1881548" y="906228"/>
                </a:lnTo>
                <a:lnTo>
                  <a:pt x="1883775" y="907312"/>
                </a:lnTo>
                <a:lnTo>
                  <a:pt x="1890281" y="907296"/>
                </a:lnTo>
                <a:lnTo>
                  <a:pt x="1883203" y="904572"/>
                </a:lnTo>
                <a:close/>
                <a:moveTo>
                  <a:pt x="1355782" y="903504"/>
                </a:moveTo>
                <a:lnTo>
                  <a:pt x="1352586" y="903683"/>
                </a:lnTo>
                <a:lnTo>
                  <a:pt x="1352795" y="903797"/>
                </a:lnTo>
                <a:lnTo>
                  <a:pt x="1354777" y="904877"/>
                </a:lnTo>
                <a:lnTo>
                  <a:pt x="1358276" y="904724"/>
                </a:lnTo>
                <a:lnTo>
                  <a:pt x="1355929" y="903576"/>
                </a:lnTo>
                <a:close/>
                <a:moveTo>
                  <a:pt x="1468566" y="903394"/>
                </a:moveTo>
                <a:lnTo>
                  <a:pt x="1468541" y="903517"/>
                </a:lnTo>
                <a:lnTo>
                  <a:pt x="1468951" y="903649"/>
                </a:lnTo>
                <a:lnTo>
                  <a:pt x="1469576" y="903849"/>
                </a:lnTo>
                <a:lnTo>
                  <a:pt x="1469703" y="903889"/>
                </a:lnTo>
                <a:close/>
                <a:moveTo>
                  <a:pt x="1368469" y="902794"/>
                </a:moveTo>
                <a:lnTo>
                  <a:pt x="1365460" y="902962"/>
                </a:lnTo>
                <a:lnTo>
                  <a:pt x="1367053" y="903782"/>
                </a:lnTo>
                <a:lnTo>
                  <a:pt x="1368051" y="904295"/>
                </a:lnTo>
                <a:lnTo>
                  <a:pt x="1372441" y="904103"/>
                </a:lnTo>
                <a:lnTo>
                  <a:pt x="1379979" y="905529"/>
                </a:lnTo>
                <a:lnTo>
                  <a:pt x="1379812" y="905434"/>
                </a:lnTo>
                <a:lnTo>
                  <a:pt x="1379413" y="905206"/>
                </a:lnTo>
                <a:close/>
                <a:moveTo>
                  <a:pt x="1983666" y="902762"/>
                </a:moveTo>
                <a:lnTo>
                  <a:pt x="1983495" y="904344"/>
                </a:lnTo>
                <a:lnTo>
                  <a:pt x="1987459" y="905855"/>
                </a:lnTo>
                <a:lnTo>
                  <a:pt x="1987993" y="904656"/>
                </a:lnTo>
                <a:lnTo>
                  <a:pt x="1988127" y="904354"/>
                </a:lnTo>
                <a:close/>
                <a:moveTo>
                  <a:pt x="1934971" y="902690"/>
                </a:moveTo>
                <a:lnTo>
                  <a:pt x="1933213" y="906847"/>
                </a:lnTo>
                <a:lnTo>
                  <a:pt x="1934843" y="907248"/>
                </a:lnTo>
                <a:lnTo>
                  <a:pt x="1935307" y="907362"/>
                </a:lnTo>
                <a:lnTo>
                  <a:pt x="1935458" y="907399"/>
                </a:lnTo>
                <a:lnTo>
                  <a:pt x="1935528" y="906496"/>
                </a:lnTo>
                <a:lnTo>
                  <a:pt x="1935808" y="902857"/>
                </a:lnTo>
                <a:lnTo>
                  <a:pt x="1935627" y="902821"/>
                </a:lnTo>
                <a:lnTo>
                  <a:pt x="1935286" y="902753"/>
                </a:lnTo>
                <a:close/>
                <a:moveTo>
                  <a:pt x="843149" y="902236"/>
                </a:moveTo>
                <a:lnTo>
                  <a:pt x="857804" y="903928"/>
                </a:lnTo>
                <a:lnTo>
                  <a:pt x="866222" y="904133"/>
                </a:lnTo>
                <a:lnTo>
                  <a:pt x="867284" y="904159"/>
                </a:lnTo>
                <a:lnTo>
                  <a:pt x="867332" y="904158"/>
                </a:lnTo>
                <a:lnTo>
                  <a:pt x="867806" y="904155"/>
                </a:lnTo>
                <a:lnTo>
                  <a:pt x="868100" y="904154"/>
                </a:lnTo>
                <a:lnTo>
                  <a:pt x="867597" y="903954"/>
                </a:lnTo>
                <a:lnTo>
                  <a:pt x="867324" y="903845"/>
                </a:lnTo>
                <a:lnTo>
                  <a:pt x="867254" y="903817"/>
                </a:lnTo>
                <a:lnTo>
                  <a:pt x="865614" y="903710"/>
                </a:lnTo>
                <a:close/>
                <a:moveTo>
                  <a:pt x="1260939" y="902135"/>
                </a:moveTo>
                <a:lnTo>
                  <a:pt x="1240307" y="908508"/>
                </a:lnTo>
                <a:lnTo>
                  <a:pt x="1240140" y="908600"/>
                </a:lnTo>
                <a:lnTo>
                  <a:pt x="1237937" y="909821"/>
                </a:lnTo>
                <a:lnTo>
                  <a:pt x="1233455" y="912303"/>
                </a:lnTo>
                <a:lnTo>
                  <a:pt x="1242097" y="914651"/>
                </a:lnTo>
                <a:lnTo>
                  <a:pt x="1243239" y="914961"/>
                </a:lnTo>
                <a:lnTo>
                  <a:pt x="1243277" y="914972"/>
                </a:lnTo>
                <a:lnTo>
                  <a:pt x="1261941" y="910666"/>
                </a:lnTo>
                <a:lnTo>
                  <a:pt x="1262779" y="910472"/>
                </a:lnTo>
                <a:lnTo>
                  <a:pt x="1266731" y="903568"/>
                </a:lnTo>
                <a:close/>
                <a:moveTo>
                  <a:pt x="1891824" y="902077"/>
                </a:moveTo>
                <a:lnTo>
                  <a:pt x="1889523" y="902391"/>
                </a:lnTo>
                <a:lnTo>
                  <a:pt x="1888761" y="902495"/>
                </a:lnTo>
                <a:lnTo>
                  <a:pt x="1888078" y="902588"/>
                </a:lnTo>
                <a:lnTo>
                  <a:pt x="1890563" y="903495"/>
                </a:lnTo>
                <a:lnTo>
                  <a:pt x="1892400" y="904165"/>
                </a:lnTo>
                <a:lnTo>
                  <a:pt x="1892430" y="902556"/>
                </a:lnTo>
                <a:lnTo>
                  <a:pt x="1892436" y="902249"/>
                </a:lnTo>
                <a:lnTo>
                  <a:pt x="1892165" y="902173"/>
                </a:lnTo>
                <a:close/>
                <a:moveTo>
                  <a:pt x="1106579" y="901776"/>
                </a:moveTo>
                <a:lnTo>
                  <a:pt x="1131416" y="913330"/>
                </a:lnTo>
                <a:lnTo>
                  <a:pt x="1190659" y="940889"/>
                </a:lnTo>
                <a:lnTo>
                  <a:pt x="1191202" y="937719"/>
                </a:lnTo>
                <a:lnTo>
                  <a:pt x="1191683" y="934909"/>
                </a:lnTo>
                <a:lnTo>
                  <a:pt x="1192987" y="927295"/>
                </a:lnTo>
                <a:lnTo>
                  <a:pt x="1180666" y="923656"/>
                </a:lnTo>
                <a:lnTo>
                  <a:pt x="1127744" y="908027"/>
                </a:lnTo>
                <a:close/>
                <a:moveTo>
                  <a:pt x="1585892" y="901509"/>
                </a:moveTo>
                <a:lnTo>
                  <a:pt x="1585750" y="901947"/>
                </a:lnTo>
                <a:lnTo>
                  <a:pt x="1585315" y="903289"/>
                </a:lnTo>
                <a:lnTo>
                  <a:pt x="1582658" y="911482"/>
                </a:lnTo>
                <a:lnTo>
                  <a:pt x="1586766" y="913449"/>
                </a:lnTo>
                <a:lnTo>
                  <a:pt x="1587580" y="914037"/>
                </a:lnTo>
                <a:lnTo>
                  <a:pt x="1589111" y="915144"/>
                </a:lnTo>
                <a:lnTo>
                  <a:pt x="1589471" y="915404"/>
                </a:lnTo>
                <a:lnTo>
                  <a:pt x="1590036" y="913574"/>
                </a:lnTo>
                <a:lnTo>
                  <a:pt x="1592219" y="906510"/>
                </a:lnTo>
                <a:close/>
                <a:moveTo>
                  <a:pt x="1483650" y="901035"/>
                </a:moveTo>
                <a:lnTo>
                  <a:pt x="1483619" y="901146"/>
                </a:lnTo>
                <a:lnTo>
                  <a:pt x="1483588" y="901256"/>
                </a:lnTo>
                <a:lnTo>
                  <a:pt x="1483561" y="901350"/>
                </a:lnTo>
                <a:lnTo>
                  <a:pt x="1487575" y="902784"/>
                </a:lnTo>
                <a:close/>
                <a:moveTo>
                  <a:pt x="621070" y="900880"/>
                </a:moveTo>
                <a:lnTo>
                  <a:pt x="561852" y="959749"/>
                </a:lnTo>
                <a:lnTo>
                  <a:pt x="520589" y="1000769"/>
                </a:lnTo>
                <a:lnTo>
                  <a:pt x="502754" y="1018499"/>
                </a:lnTo>
                <a:lnTo>
                  <a:pt x="493880" y="1026008"/>
                </a:lnTo>
                <a:lnTo>
                  <a:pt x="341747" y="1154746"/>
                </a:lnTo>
                <a:lnTo>
                  <a:pt x="397310" y="1108395"/>
                </a:lnTo>
                <a:lnTo>
                  <a:pt x="498976" y="1023585"/>
                </a:lnTo>
                <a:lnTo>
                  <a:pt x="621181" y="901950"/>
                </a:lnTo>
                <a:lnTo>
                  <a:pt x="621169" y="901832"/>
                </a:lnTo>
                <a:lnTo>
                  <a:pt x="621093" y="901107"/>
                </a:lnTo>
                <a:close/>
                <a:moveTo>
                  <a:pt x="2114388" y="900775"/>
                </a:moveTo>
                <a:lnTo>
                  <a:pt x="2114318" y="901163"/>
                </a:lnTo>
                <a:lnTo>
                  <a:pt x="2114295" y="901292"/>
                </a:lnTo>
                <a:lnTo>
                  <a:pt x="2114224" y="901692"/>
                </a:lnTo>
                <a:lnTo>
                  <a:pt x="2117257" y="902961"/>
                </a:lnTo>
                <a:lnTo>
                  <a:pt x="2118243" y="903374"/>
                </a:lnTo>
                <a:close/>
                <a:moveTo>
                  <a:pt x="1994995" y="900307"/>
                </a:moveTo>
                <a:lnTo>
                  <a:pt x="1994887" y="900550"/>
                </a:lnTo>
                <a:lnTo>
                  <a:pt x="1994709" y="900949"/>
                </a:lnTo>
                <a:lnTo>
                  <a:pt x="1994520" y="901373"/>
                </a:lnTo>
                <a:lnTo>
                  <a:pt x="2000622" y="904112"/>
                </a:lnTo>
                <a:lnTo>
                  <a:pt x="2000760" y="903087"/>
                </a:lnTo>
                <a:lnTo>
                  <a:pt x="1999776" y="902612"/>
                </a:lnTo>
                <a:close/>
                <a:moveTo>
                  <a:pt x="1442104" y="900032"/>
                </a:moveTo>
                <a:lnTo>
                  <a:pt x="1441700" y="901948"/>
                </a:lnTo>
                <a:lnTo>
                  <a:pt x="1443147" y="902383"/>
                </a:lnTo>
                <a:lnTo>
                  <a:pt x="1451185" y="903365"/>
                </a:lnTo>
                <a:lnTo>
                  <a:pt x="1451222" y="903190"/>
                </a:lnTo>
                <a:lnTo>
                  <a:pt x="1451288" y="902874"/>
                </a:lnTo>
                <a:lnTo>
                  <a:pt x="1443935" y="900506"/>
                </a:lnTo>
                <a:lnTo>
                  <a:pt x="1442794" y="900138"/>
                </a:lnTo>
                <a:close/>
                <a:moveTo>
                  <a:pt x="1393097" y="899889"/>
                </a:moveTo>
                <a:lnTo>
                  <a:pt x="1394794" y="900768"/>
                </a:lnTo>
                <a:lnTo>
                  <a:pt x="1394899" y="900823"/>
                </a:lnTo>
                <a:lnTo>
                  <a:pt x="1394923" y="900835"/>
                </a:lnTo>
                <a:lnTo>
                  <a:pt x="1402923" y="902287"/>
                </a:lnTo>
                <a:lnTo>
                  <a:pt x="1402860" y="902257"/>
                </a:lnTo>
                <a:lnTo>
                  <a:pt x="1399772" y="900762"/>
                </a:lnTo>
                <a:lnTo>
                  <a:pt x="1399405" y="900706"/>
                </a:lnTo>
                <a:lnTo>
                  <a:pt x="1398381" y="900550"/>
                </a:lnTo>
                <a:lnTo>
                  <a:pt x="1395148" y="900146"/>
                </a:lnTo>
                <a:close/>
                <a:moveTo>
                  <a:pt x="2201193" y="899748"/>
                </a:moveTo>
                <a:lnTo>
                  <a:pt x="2200983" y="900478"/>
                </a:lnTo>
                <a:lnTo>
                  <a:pt x="2213163" y="899885"/>
                </a:lnTo>
                <a:lnTo>
                  <a:pt x="2213461" y="899748"/>
                </a:lnTo>
                <a:close/>
                <a:moveTo>
                  <a:pt x="2193714" y="899748"/>
                </a:moveTo>
                <a:lnTo>
                  <a:pt x="2193118" y="900861"/>
                </a:lnTo>
                <a:lnTo>
                  <a:pt x="2196407" y="900701"/>
                </a:lnTo>
                <a:lnTo>
                  <a:pt x="2196558" y="900173"/>
                </a:lnTo>
                <a:lnTo>
                  <a:pt x="2196588" y="900067"/>
                </a:lnTo>
                <a:lnTo>
                  <a:pt x="2196680" y="899748"/>
                </a:lnTo>
                <a:close/>
                <a:moveTo>
                  <a:pt x="2182266" y="899748"/>
                </a:moveTo>
                <a:lnTo>
                  <a:pt x="2182199" y="900128"/>
                </a:lnTo>
                <a:lnTo>
                  <a:pt x="2182127" y="900537"/>
                </a:lnTo>
                <a:lnTo>
                  <a:pt x="2182053" y="900954"/>
                </a:lnTo>
                <a:lnTo>
                  <a:pt x="2181934" y="901405"/>
                </a:lnTo>
                <a:lnTo>
                  <a:pt x="2183549" y="901326"/>
                </a:lnTo>
                <a:lnTo>
                  <a:pt x="2187228" y="901147"/>
                </a:lnTo>
                <a:lnTo>
                  <a:pt x="2187530" y="900585"/>
                </a:lnTo>
                <a:lnTo>
                  <a:pt x="2187978" y="899748"/>
                </a:lnTo>
                <a:close/>
                <a:moveTo>
                  <a:pt x="1919109" y="899747"/>
                </a:moveTo>
                <a:lnTo>
                  <a:pt x="1918937" y="903339"/>
                </a:lnTo>
                <a:lnTo>
                  <a:pt x="1919468" y="903470"/>
                </a:lnTo>
                <a:lnTo>
                  <a:pt x="1928768" y="905755"/>
                </a:lnTo>
                <a:lnTo>
                  <a:pt x="1930450" y="901788"/>
                </a:lnTo>
                <a:lnTo>
                  <a:pt x="1921126" y="899929"/>
                </a:lnTo>
                <a:close/>
                <a:moveTo>
                  <a:pt x="1878214" y="899655"/>
                </a:moveTo>
                <a:lnTo>
                  <a:pt x="1878205" y="899676"/>
                </a:lnTo>
                <a:lnTo>
                  <a:pt x="1878297" y="899668"/>
                </a:lnTo>
                <a:close/>
                <a:moveTo>
                  <a:pt x="1513385" y="899465"/>
                </a:moveTo>
                <a:lnTo>
                  <a:pt x="1513368" y="899530"/>
                </a:lnTo>
                <a:lnTo>
                  <a:pt x="1513334" y="899662"/>
                </a:lnTo>
                <a:lnTo>
                  <a:pt x="1513175" y="900271"/>
                </a:lnTo>
                <a:lnTo>
                  <a:pt x="1515395" y="900965"/>
                </a:lnTo>
                <a:lnTo>
                  <a:pt x="1517910" y="901750"/>
                </a:lnTo>
                <a:lnTo>
                  <a:pt x="1518064" y="901798"/>
                </a:lnTo>
                <a:close/>
                <a:moveTo>
                  <a:pt x="1037960" y="899271"/>
                </a:moveTo>
                <a:lnTo>
                  <a:pt x="1037851" y="905302"/>
                </a:lnTo>
                <a:lnTo>
                  <a:pt x="1036831" y="909591"/>
                </a:lnTo>
                <a:lnTo>
                  <a:pt x="1036408" y="911372"/>
                </a:lnTo>
                <a:lnTo>
                  <a:pt x="1036723" y="911480"/>
                </a:lnTo>
                <a:lnTo>
                  <a:pt x="1037182" y="911636"/>
                </a:lnTo>
                <a:lnTo>
                  <a:pt x="1038871" y="905428"/>
                </a:lnTo>
                <a:lnTo>
                  <a:pt x="1038939" y="905179"/>
                </a:lnTo>
                <a:lnTo>
                  <a:pt x="1038947" y="905098"/>
                </a:lnTo>
                <a:lnTo>
                  <a:pt x="1039465" y="899750"/>
                </a:lnTo>
                <a:lnTo>
                  <a:pt x="1039332" y="899708"/>
                </a:lnTo>
                <a:close/>
                <a:moveTo>
                  <a:pt x="1850297" y="899230"/>
                </a:moveTo>
                <a:lnTo>
                  <a:pt x="1847172" y="906150"/>
                </a:lnTo>
                <a:lnTo>
                  <a:pt x="1846673" y="907254"/>
                </a:lnTo>
                <a:lnTo>
                  <a:pt x="1846404" y="907850"/>
                </a:lnTo>
                <a:lnTo>
                  <a:pt x="1846018" y="908925"/>
                </a:lnTo>
                <a:lnTo>
                  <a:pt x="1846334" y="909351"/>
                </a:lnTo>
                <a:lnTo>
                  <a:pt x="1846538" y="909626"/>
                </a:lnTo>
                <a:lnTo>
                  <a:pt x="1848196" y="911866"/>
                </a:lnTo>
                <a:lnTo>
                  <a:pt x="1848630" y="911127"/>
                </a:lnTo>
                <a:lnTo>
                  <a:pt x="1850638" y="907706"/>
                </a:lnTo>
                <a:lnTo>
                  <a:pt x="1850760" y="907499"/>
                </a:lnTo>
                <a:lnTo>
                  <a:pt x="1850491" y="902689"/>
                </a:lnTo>
                <a:close/>
                <a:moveTo>
                  <a:pt x="1912985" y="899195"/>
                </a:moveTo>
                <a:lnTo>
                  <a:pt x="1907440" y="899950"/>
                </a:lnTo>
                <a:lnTo>
                  <a:pt x="1907342" y="900174"/>
                </a:lnTo>
                <a:lnTo>
                  <a:pt x="1907292" y="900288"/>
                </a:lnTo>
                <a:lnTo>
                  <a:pt x="1907222" y="900447"/>
                </a:lnTo>
                <a:lnTo>
                  <a:pt x="1913580" y="902016"/>
                </a:lnTo>
                <a:lnTo>
                  <a:pt x="1913712" y="899260"/>
                </a:lnTo>
                <a:close/>
                <a:moveTo>
                  <a:pt x="2165221" y="898921"/>
                </a:moveTo>
                <a:lnTo>
                  <a:pt x="2164128" y="901228"/>
                </a:lnTo>
                <a:lnTo>
                  <a:pt x="2164013" y="901471"/>
                </a:lnTo>
                <a:lnTo>
                  <a:pt x="2163622" y="902296"/>
                </a:lnTo>
                <a:lnTo>
                  <a:pt x="2175677" y="901709"/>
                </a:lnTo>
                <a:lnTo>
                  <a:pt x="2176057" y="899748"/>
                </a:lnTo>
                <a:lnTo>
                  <a:pt x="2175243" y="899748"/>
                </a:lnTo>
                <a:lnTo>
                  <a:pt x="2166719" y="898921"/>
                </a:lnTo>
                <a:close/>
                <a:moveTo>
                  <a:pt x="1600412" y="898680"/>
                </a:moveTo>
                <a:lnTo>
                  <a:pt x="1598203" y="905851"/>
                </a:lnTo>
                <a:lnTo>
                  <a:pt x="1612261" y="916998"/>
                </a:lnTo>
                <a:lnTo>
                  <a:pt x="1614853" y="919054"/>
                </a:lnTo>
                <a:lnTo>
                  <a:pt x="1616787" y="912704"/>
                </a:lnTo>
                <a:lnTo>
                  <a:pt x="1616714" y="912604"/>
                </a:lnTo>
                <a:lnTo>
                  <a:pt x="1616570" y="912405"/>
                </a:lnTo>
                <a:lnTo>
                  <a:pt x="1615527" y="911519"/>
                </a:lnTo>
                <a:lnTo>
                  <a:pt x="1612275" y="908757"/>
                </a:lnTo>
                <a:close/>
                <a:moveTo>
                  <a:pt x="2110496" y="898152"/>
                </a:moveTo>
                <a:lnTo>
                  <a:pt x="2110244" y="898647"/>
                </a:lnTo>
                <a:lnTo>
                  <a:pt x="2109920" y="899285"/>
                </a:lnTo>
                <a:lnTo>
                  <a:pt x="2109667" y="899785"/>
                </a:lnTo>
                <a:lnTo>
                  <a:pt x="2110075" y="899956"/>
                </a:lnTo>
                <a:lnTo>
                  <a:pt x="2110287" y="900045"/>
                </a:lnTo>
                <a:lnTo>
                  <a:pt x="2110287" y="900043"/>
                </a:lnTo>
                <a:lnTo>
                  <a:pt x="2110295" y="899998"/>
                </a:lnTo>
                <a:lnTo>
                  <a:pt x="2110612" y="898230"/>
                </a:lnTo>
                <a:lnTo>
                  <a:pt x="2110605" y="898225"/>
                </a:lnTo>
                <a:close/>
                <a:moveTo>
                  <a:pt x="1626392" y="898048"/>
                </a:moveTo>
                <a:lnTo>
                  <a:pt x="1624765" y="902541"/>
                </a:lnTo>
                <a:lnTo>
                  <a:pt x="1630367" y="910443"/>
                </a:lnTo>
                <a:lnTo>
                  <a:pt x="1640927" y="925336"/>
                </a:lnTo>
                <a:lnTo>
                  <a:pt x="1641722" y="923220"/>
                </a:lnTo>
                <a:lnTo>
                  <a:pt x="1630457" y="902368"/>
                </a:lnTo>
                <a:close/>
                <a:moveTo>
                  <a:pt x="2070783" y="897912"/>
                </a:moveTo>
                <a:lnTo>
                  <a:pt x="2068318" y="911659"/>
                </a:lnTo>
                <a:lnTo>
                  <a:pt x="2069277" y="909389"/>
                </a:lnTo>
                <a:lnTo>
                  <a:pt x="2070701" y="906018"/>
                </a:lnTo>
                <a:lnTo>
                  <a:pt x="2072978" y="901673"/>
                </a:lnTo>
                <a:close/>
                <a:moveTo>
                  <a:pt x="1455981" y="897911"/>
                </a:moveTo>
                <a:lnTo>
                  <a:pt x="1455674" y="899400"/>
                </a:lnTo>
                <a:lnTo>
                  <a:pt x="1457713" y="900052"/>
                </a:lnTo>
                <a:lnTo>
                  <a:pt x="1464285" y="902156"/>
                </a:lnTo>
                <a:lnTo>
                  <a:pt x="1464403" y="901580"/>
                </a:lnTo>
                <a:close/>
                <a:moveTo>
                  <a:pt x="1428132" y="897868"/>
                </a:moveTo>
                <a:lnTo>
                  <a:pt x="1435879" y="900198"/>
                </a:lnTo>
                <a:lnTo>
                  <a:pt x="1437655" y="900732"/>
                </a:lnTo>
                <a:lnTo>
                  <a:pt x="1437732" y="900374"/>
                </a:lnTo>
                <a:lnTo>
                  <a:pt x="1437943" y="899387"/>
                </a:lnTo>
                <a:close/>
                <a:moveTo>
                  <a:pt x="1066641" y="897813"/>
                </a:moveTo>
                <a:lnTo>
                  <a:pt x="1066527" y="898174"/>
                </a:lnTo>
                <a:lnTo>
                  <a:pt x="1066380" y="898636"/>
                </a:lnTo>
                <a:lnTo>
                  <a:pt x="1073925" y="902147"/>
                </a:lnTo>
                <a:lnTo>
                  <a:pt x="1079271" y="904634"/>
                </a:lnTo>
                <a:lnTo>
                  <a:pt x="1098659" y="913656"/>
                </a:lnTo>
                <a:lnTo>
                  <a:pt x="1103418" y="915169"/>
                </a:lnTo>
                <a:lnTo>
                  <a:pt x="1105104" y="915705"/>
                </a:lnTo>
                <a:lnTo>
                  <a:pt x="1099021" y="912875"/>
                </a:lnTo>
                <a:close/>
                <a:moveTo>
                  <a:pt x="1968209" y="897248"/>
                </a:moveTo>
                <a:lnTo>
                  <a:pt x="1967734" y="898296"/>
                </a:lnTo>
                <a:lnTo>
                  <a:pt x="1967719" y="898330"/>
                </a:lnTo>
                <a:lnTo>
                  <a:pt x="1979510" y="902825"/>
                </a:lnTo>
                <a:lnTo>
                  <a:pt x="1979583" y="902151"/>
                </a:lnTo>
                <a:lnTo>
                  <a:pt x="1979670" y="901337"/>
                </a:lnTo>
                <a:close/>
                <a:moveTo>
                  <a:pt x="1030347" y="896851"/>
                </a:moveTo>
                <a:lnTo>
                  <a:pt x="1030319" y="909302"/>
                </a:lnTo>
                <a:lnTo>
                  <a:pt x="1031378" y="909662"/>
                </a:lnTo>
                <a:lnTo>
                  <a:pt x="1031720" y="909778"/>
                </a:lnTo>
                <a:lnTo>
                  <a:pt x="1032343" y="909990"/>
                </a:lnTo>
                <a:lnTo>
                  <a:pt x="1033262" y="897778"/>
                </a:lnTo>
                <a:close/>
                <a:moveTo>
                  <a:pt x="1239158" y="896743"/>
                </a:moveTo>
                <a:lnTo>
                  <a:pt x="1224445" y="904638"/>
                </a:lnTo>
                <a:lnTo>
                  <a:pt x="1220872" y="908883"/>
                </a:lnTo>
                <a:lnTo>
                  <a:pt x="1226783" y="910490"/>
                </a:lnTo>
                <a:lnTo>
                  <a:pt x="1236643" y="904979"/>
                </a:lnTo>
                <a:lnTo>
                  <a:pt x="1252433" y="900029"/>
                </a:lnTo>
                <a:close/>
                <a:moveTo>
                  <a:pt x="1300647" y="896438"/>
                </a:moveTo>
                <a:lnTo>
                  <a:pt x="1300174" y="896832"/>
                </a:lnTo>
                <a:lnTo>
                  <a:pt x="1300075" y="896915"/>
                </a:lnTo>
                <a:lnTo>
                  <a:pt x="1299804" y="897141"/>
                </a:lnTo>
                <a:lnTo>
                  <a:pt x="1299921" y="897560"/>
                </a:lnTo>
                <a:lnTo>
                  <a:pt x="1300832" y="897063"/>
                </a:lnTo>
                <a:close/>
                <a:moveTo>
                  <a:pt x="2105055" y="896003"/>
                </a:moveTo>
                <a:lnTo>
                  <a:pt x="2105102" y="896046"/>
                </a:lnTo>
                <a:lnTo>
                  <a:pt x="2105109" y="896033"/>
                </a:lnTo>
                <a:lnTo>
                  <a:pt x="2105115" y="896023"/>
                </a:lnTo>
                <a:close/>
                <a:moveTo>
                  <a:pt x="1363096" y="895893"/>
                </a:moveTo>
                <a:lnTo>
                  <a:pt x="1362112" y="896106"/>
                </a:lnTo>
                <a:lnTo>
                  <a:pt x="1363934" y="896506"/>
                </a:lnTo>
                <a:lnTo>
                  <a:pt x="1364144" y="896491"/>
                </a:lnTo>
                <a:lnTo>
                  <a:pt x="1363844" y="896320"/>
                </a:lnTo>
                <a:close/>
                <a:moveTo>
                  <a:pt x="1533220" y="895892"/>
                </a:moveTo>
                <a:lnTo>
                  <a:pt x="1533294" y="895976"/>
                </a:lnTo>
                <a:lnTo>
                  <a:pt x="1534112" y="896908"/>
                </a:lnTo>
                <a:lnTo>
                  <a:pt x="1533936" y="896646"/>
                </a:lnTo>
                <a:lnTo>
                  <a:pt x="1533729" y="896338"/>
                </a:lnTo>
                <a:close/>
                <a:moveTo>
                  <a:pt x="1940811" y="895709"/>
                </a:moveTo>
                <a:lnTo>
                  <a:pt x="1940783" y="896076"/>
                </a:lnTo>
                <a:lnTo>
                  <a:pt x="1940748" y="896531"/>
                </a:lnTo>
                <a:lnTo>
                  <a:pt x="1954489" y="898368"/>
                </a:lnTo>
                <a:lnTo>
                  <a:pt x="1958356" y="899488"/>
                </a:lnTo>
                <a:lnTo>
                  <a:pt x="1958359" y="899449"/>
                </a:lnTo>
                <a:lnTo>
                  <a:pt x="1956972" y="898920"/>
                </a:lnTo>
                <a:lnTo>
                  <a:pt x="1949388" y="896990"/>
                </a:lnTo>
                <a:close/>
                <a:moveTo>
                  <a:pt x="1899293" y="895610"/>
                </a:moveTo>
                <a:lnTo>
                  <a:pt x="1899251" y="897883"/>
                </a:lnTo>
                <a:lnTo>
                  <a:pt x="1903570" y="897515"/>
                </a:lnTo>
                <a:lnTo>
                  <a:pt x="1904009" y="896517"/>
                </a:lnTo>
                <a:lnTo>
                  <a:pt x="1900163" y="895750"/>
                </a:lnTo>
                <a:close/>
                <a:moveTo>
                  <a:pt x="2025065" y="895414"/>
                </a:moveTo>
                <a:lnTo>
                  <a:pt x="2021308" y="904133"/>
                </a:lnTo>
                <a:lnTo>
                  <a:pt x="2017629" y="912672"/>
                </a:lnTo>
                <a:lnTo>
                  <a:pt x="2021090" y="916392"/>
                </a:lnTo>
                <a:close/>
                <a:moveTo>
                  <a:pt x="1984478" y="895237"/>
                </a:moveTo>
                <a:lnTo>
                  <a:pt x="1984356" y="896366"/>
                </a:lnTo>
                <a:lnTo>
                  <a:pt x="1984332" y="896591"/>
                </a:lnTo>
                <a:lnTo>
                  <a:pt x="1984310" y="896791"/>
                </a:lnTo>
                <a:lnTo>
                  <a:pt x="1990299" y="899478"/>
                </a:lnTo>
                <a:lnTo>
                  <a:pt x="1990825" y="898297"/>
                </a:lnTo>
                <a:lnTo>
                  <a:pt x="1988133" y="897000"/>
                </a:lnTo>
                <a:close/>
                <a:moveTo>
                  <a:pt x="1470372" y="895115"/>
                </a:moveTo>
                <a:lnTo>
                  <a:pt x="1469970" y="896495"/>
                </a:lnTo>
                <a:lnTo>
                  <a:pt x="1479357" y="899848"/>
                </a:lnTo>
                <a:lnTo>
                  <a:pt x="1479404" y="899684"/>
                </a:lnTo>
                <a:lnTo>
                  <a:pt x="1479541" y="899203"/>
                </a:lnTo>
                <a:close/>
                <a:moveTo>
                  <a:pt x="1302618" y="894793"/>
                </a:moveTo>
                <a:lnTo>
                  <a:pt x="1300765" y="896339"/>
                </a:lnTo>
                <a:lnTo>
                  <a:pt x="1300848" y="896520"/>
                </a:lnTo>
                <a:lnTo>
                  <a:pt x="1300934" y="896709"/>
                </a:lnTo>
                <a:lnTo>
                  <a:pt x="1301043" y="896948"/>
                </a:lnTo>
                <a:lnTo>
                  <a:pt x="1303117" y="895816"/>
                </a:lnTo>
                <a:lnTo>
                  <a:pt x="1303140" y="895804"/>
                </a:lnTo>
                <a:close/>
                <a:moveTo>
                  <a:pt x="970607" y="894791"/>
                </a:moveTo>
                <a:lnTo>
                  <a:pt x="961352" y="898415"/>
                </a:lnTo>
                <a:lnTo>
                  <a:pt x="956750" y="901027"/>
                </a:lnTo>
                <a:lnTo>
                  <a:pt x="958231" y="901560"/>
                </a:lnTo>
                <a:lnTo>
                  <a:pt x="959622" y="902060"/>
                </a:lnTo>
                <a:lnTo>
                  <a:pt x="960397" y="902339"/>
                </a:lnTo>
                <a:lnTo>
                  <a:pt x="969727" y="898654"/>
                </a:lnTo>
                <a:lnTo>
                  <a:pt x="972319" y="897630"/>
                </a:lnTo>
                <a:lnTo>
                  <a:pt x="972743" y="896300"/>
                </a:lnTo>
                <a:lnTo>
                  <a:pt x="972993" y="895599"/>
                </a:lnTo>
                <a:lnTo>
                  <a:pt x="971516" y="895099"/>
                </a:lnTo>
                <a:lnTo>
                  <a:pt x="971137" y="894970"/>
                </a:lnTo>
                <a:close/>
                <a:moveTo>
                  <a:pt x="1887869" y="894632"/>
                </a:moveTo>
                <a:lnTo>
                  <a:pt x="1883865" y="895448"/>
                </a:lnTo>
                <a:lnTo>
                  <a:pt x="1890788" y="896300"/>
                </a:lnTo>
                <a:lnTo>
                  <a:pt x="1892541" y="896756"/>
                </a:lnTo>
                <a:lnTo>
                  <a:pt x="1892577" y="894884"/>
                </a:lnTo>
                <a:lnTo>
                  <a:pt x="1892120" y="894859"/>
                </a:lnTo>
                <a:lnTo>
                  <a:pt x="1891603" y="894832"/>
                </a:lnTo>
                <a:close/>
                <a:moveTo>
                  <a:pt x="1325961" y="894496"/>
                </a:moveTo>
                <a:lnTo>
                  <a:pt x="1325884" y="894525"/>
                </a:lnTo>
                <a:lnTo>
                  <a:pt x="1325547" y="894651"/>
                </a:lnTo>
                <a:lnTo>
                  <a:pt x="1325190" y="894785"/>
                </a:lnTo>
                <a:lnTo>
                  <a:pt x="1325689" y="895326"/>
                </a:lnTo>
                <a:lnTo>
                  <a:pt x="1325899" y="895553"/>
                </a:lnTo>
                <a:lnTo>
                  <a:pt x="1325984" y="895546"/>
                </a:lnTo>
                <a:lnTo>
                  <a:pt x="1326246" y="895523"/>
                </a:lnTo>
                <a:lnTo>
                  <a:pt x="1326963" y="895463"/>
                </a:lnTo>
                <a:close/>
                <a:moveTo>
                  <a:pt x="2139943" y="894463"/>
                </a:moveTo>
                <a:lnTo>
                  <a:pt x="2139866" y="894619"/>
                </a:lnTo>
                <a:lnTo>
                  <a:pt x="2139799" y="894756"/>
                </a:lnTo>
                <a:lnTo>
                  <a:pt x="2139140" y="896096"/>
                </a:lnTo>
                <a:lnTo>
                  <a:pt x="2147943" y="900576"/>
                </a:lnTo>
                <a:lnTo>
                  <a:pt x="2153842" y="902002"/>
                </a:lnTo>
                <a:lnTo>
                  <a:pt x="2154759" y="897998"/>
                </a:lnTo>
                <a:lnTo>
                  <a:pt x="2154710" y="897986"/>
                </a:lnTo>
                <a:lnTo>
                  <a:pt x="2153514" y="897706"/>
                </a:lnTo>
                <a:lnTo>
                  <a:pt x="2153041" y="897595"/>
                </a:lnTo>
                <a:lnTo>
                  <a:pt x="2152492" y="897542"/>
                </a:lnTo>
                <a:close/>
                <a:moveTo>
                  <a:pt x="1067738" y="894368"/>
                </a:moveTo>
                <a:lnTo>
                  <a:pt x="1067687" y="894530"/>
                </a:lnTo>
                <a:lnTo>
                  <a:pt x="1067612" y="894763"/>
                </a:lnTo>
                <a:lnTo>
                  <a:pt x="1128797" y="923239"/>
                </a:lnTo>
                <a:lnTo>
                  <a:pt x="1132863" y="924532"/>
                </a:lnTo>
                <a:lnTo>
                  <a:pt x="1133195" y="924637"/>
                </a:lnTo>
                <a:lnTo>
                  <a:pt x="1104400" y="911322"/>
                </a:lnTo>
                <a:close/>
                <a:moveTo>
                  <a:pt x="1022327" y="894301"/>
                </a:moveTo>
                <a:lnTo>
                  <a:pt x="1022308" y="903096"/>
                </a:lnTo>
                <a:lnTo>
                  <a:pt x="1022301" y="906576"/>
                </a:lnTo>
                <a:lnTo>
                  <a:pt x="1025259" y="907581"/>
                </a:lnTo>
                <a:lnTo>
                  <a:pt x="1025612" y="901070"/>
                </a:lnTo>
                <a:lnTo>
                  <a:pt x="1025917" y="895443"/>
                </a:lnTo>
                <a:lnTo>
                  <a:pt x="1022653" y="894405"/>
                </a:lnTo>
                <a:lnTo>
                  <a:pt x="1022343" y="894306"/>
                </a:lnTo>
                <a:close/>
                <a:moveTo>
                  <a:pt x="1573873" y="894054"/>
                </a:moveTo>
                <a:lnTo>
                  <a:pt x="1570311" y="904552"/>
                </a:lnTo>
                <a:lnTo>
                  <a:pt x="1572066" y="906410"/>
                </a:lnTo>
                <a:lnTo>
                  <a:pt x="1574895" y="907765"/>
                </a:lnTo>
                <a:lnTo>
                  <a:pt x="1578632" y="909554"/>
                </a:lnTo>
                <a:lnTo>
                  <a:pt x="1582192" y="898584"/>
                </a:lnTo>
                <a:lnTo>
                  <a:pt x="1581440" y="897990"/>
                </a:lnTo>
                <a:close/>
                <a:moveTo>
                  <a:pt x="1515020" y="893998"/>
                </a:moveTo>
                <a:lnTo>
                  <a:pt x="1514975" y="894132"/>
                </a:lnTo>
                <a:lnTo>
                  <a:pt x="1517448" y="895349"/>
                </a:lnTo>
                <a:close/>
                <a:moveTo>
                  <a:pt x="1227394" y="893831"/>
                </a:moveTo>
                <a:lnTo>
                  <a:pt x="1225156" y="895246"/>
                </a:lnTo>
                <a:lnTo>
                  <a:pt x="1218610" y="904305"/>
                </a:lnTo>
                <a:lnTo>
                  <a:pt x="1218666" y="904261"/>
                </a:lnTo>
                <a:lnTo>
                  <a:pt x="1219612" y="903528"/>
                </a:lnTo>
                <a:lnTo>
                  <a:pt x="1230983" y="894720"/>
                </a:lnTo>
                <a:close/>
                <a:moveTo>
                  <a:pt x="1007357" y="893785"/>
                </a:moveTo>
                <a:lnTo>
                  <a:pt x="1006526" y="895198"/>
                </a:lnTo>
                <a:lnTo>
                  <a:pt x="1001787" y="898834"/>
                </a:lnTo>
                <a:lnTo>
                  <a:pt x="1002030" y="899682"/>
                </a:lnTo>
                <a:lnTo>
                  <a:pt x="1006254" y="901119"/>
                </a:lnTo>
                <a:lnTo>
                  <a:pt x="1009150" y="902103"/>
                </a:lnTo>
                <a:close/>
                <a:moveTo>
                  <a:pt x="1443436" y="893720"/>
                </a:moveTo>
                <a:lnTo>
                  <a:pt x="1443087" y="895372"/>
                </a:lnTo>
                <a:lnTo>
                  <a:pt x="1444660" y="895876"/>
                </a:lnTo>
                <a:lnTo>
                  <a:pt x="1445347" y="896095"/>
                </a:lnTo>
                <a:lnTo>
                  <a:pt x="1446518" y="896300"/>
                </a:lnTo>
                <a:lnTo>
                  <a:pt x="1452239" y="898301"/>
                </a:lnTo>
                <a:lnTo>
                  <a:pt x="1452247" y="898303"/>
                </a:lnTo>
                <a:lnTo>
                  <a:pt x="1452635" y="896453"/>
                </a:lnTo>
                <a:lnTo>
                  <a:pt x="1448173" y="894509"/>
                </a:lnTo>
                <a:close/>
                <a:moveTo>
                  <a:pt x="2084897" y="893502"/>
                </a:moveTo>
                <a:lnTo>
                  <a:pt x="2087209" y="895115"/>
                </a:lnTo>
                <a:lnTo>
                  <a:pt x="2088374" y="895927"/>
                </a:lnTo>
                <a:lnTo>
                  <a:pt x="2088479" y="895356"/>
                </a:lnTo>
                <a:lnTo>
                  <a:pt x="2088273" y="895056"/>
                </a:lnTo>
                <a:lnTo>
                  <a:pt x="2088177" y="894917"/>
                </a:lnTo>
                <a:lnTo>
                  <a:pt x="2085480" y="893818"/>
                </a:lnTo>
                <a:close/>
                <a:moveTo>
                  <a:pt x="1500804" y="893272"/>
                </a:moveTo>
                <a:lnTo>
                  <a:pt x="1500583" y="894089"/>
                </a:lnTo>
                <a:lnTo>
                  <a:pt x="1501176" y="894382"/>
                </a:lnTo>
                <a:lnTo>
                  <a:pt x="1503584" y="895572"/>
                </a:lnTo>
                <a:lnTo>
                  <a:pt x="1509334" y="898413"/>
                </a:lnTo>
                <a:lnTo>
                  <a:pt x="1509392" y="898192"/>
                </a:lnTo>
                <a:lnTo>
                  <a:pt x="1509449" y="897977"/>
                </a:lnTo>
                <a:lnTo>
                  <a:pt x="1509560" y="897558"/>
                </a:lnTo>
                <a:lnTo>
                  <a:pt x="1503771" y="894672"/>
                </a:lnTo>
                <a:lnTo>
                  <a:pt x="1501076" y="893401"/>
                </a:lnTo>
                <a:close/>
                <a:moveTo>
                  <a:pt x="1642484" y="893253"/>
                </a:moveTo>
                <a:lnTo>
                  <a:pt x="1642868" y="900023"/>
                </a:lnTo>
                <a:lnTo>
                  <a:pt x="1646172" y="911368"/>
                </a:lnTo>
                <a:lnTo>
                  <a:pt x="1646274" y="911097"/>
                </a:lnTo>
                <a:lnTo>
                  <a:pt x="1646558" y="910339"/>
                </a:lnTo>
                <a:lnTo>
                  <a:pt x="1646665" y="910054"/>
                </a:lnTo>
                <a:lnTo>
                  <a:pt x="1643588" y="897689"/>
                </a:lnTo>
                <a:close/>
                <a:moveTo>
                  <a:pt x="2203179" y="892845"/>
                </a:moveTo>
                <a:lnTo>
                  <a:pt x="2202758" y="894309"/>
                </a:lnTo>
                <a:lnTo>
                  <a:pt x="2202634" y="894740"/>
                </a:lnTo>
                <a:lnTo>
                  <a:pt x="2202581" y="894922"/>
                </a:lnTo>
                <a:lnTo>
                  <a:pt x="2214680" y="894922"/>
                </a:lnTo>
                <a:lnTo>
                  <a:pt x="2218353" y="893716"/>
                </a:lnTo>
                <a:lnTo>
                  <a:pt x="2218458" y="893510"/>
                </a:lnTo>
                <a:lnTo>
                  <a:pt x="2218517" y="893393"/>
                </a:lnTo>
                <a:lnTo>
                  <a:pt x="2218785" y="892866"/>
                </a:lnTo>
                <a:lnTo>
                  <a:pt x="2216334" y="893404"/>
                </a:lnTo>
                <a:close/>
                <a:moveTo>
                  <a:pt x="1394157" y="892608"/>
                </a:moveTo>
                <a:lnTo>
                  <a:pt x="1394874" y="892953"/>
                </a:lnTo>
                <a:lnTo>
                  <a:pt x="1395835" y="893416"/>
                </a:lnTo>
                <a:lnTo>
                  <a:pt x="1399661" y="895257"/>
                </a:lnTo>
                <a:lnTo>
                  <a:pt x="1412784" y="897558"/>
                </a:lnTo>
                <a:lnTo>
                  <a:pt x="1411359" y="897128"/>
                </a:lnTo>
                <a:lnTo>
                  <a:pt x="1404939" y="894277"/>
                </a:lnTo>
                <a:lnTo>
                  <a:pt x="1401083" y="893680"/>
                </a:lnTo>
                <a:close/>
                <a:moveTo>
                  <a:pt x="2197539" y="892606"/>
                </a:moveTo>
                <a:lnTo>
                  <a:pt x="2196939" y="893726"/>
                </a:lnTo>
                <a:lnTo>
                  <a:pt x="2196299" y="894922"/>
                </a:lnTo>
                <a:lnTo>
                  <a:pt x="2198058" y="894922"/>
                </a:lnTo>
                <a:lnTo>
                  <a:pt x="2198705" y="892655"/>
                </a:lnTo>
                <a:close/>
                <a:moveTo>
                  <a:pt x="2132194" y="892561"/>
                </a:moveTo>
                <a:lnTo>
                  <a:pt x="2132596" y="892766"/>
                </a:lnTo>
                <a:lnTo>
                  <a:pt x="2133850" y="893404"/>
                </a:lnTo>
                <a:lnTo>
                  <a:pt x="2133870" y="893317"/>
                </a:lnTo>
                <a:lnTo>
                  <a:pt x="2133943" y="892990"/>
                </a:lnTo>
                <a:lnTo>
                  <a:pt x="2133852" y="892968"/>
                </a:lnTo>
                <a:lnTo>
                  <a:pt x="2133408" y="892859"/>
                </a:lnTo>
                <a:close/>
                <a:moveTo>
                  <a:pt x="1919455" y="892518"/>
                </a:moveTo>
                <a:lnTo>
                  <a:pt x="1919404" y="893581"/>
                </a:lnTo>
                <a:lnTo>
                  <a:pt x="1919372" y="894263"/>
                </a:lnTo>
                <a:lnTo>
                  <a:pt x="1919347" y="894782"/>
                </a:lnTo>
                <a:lnTo>
                  <a:pt x="1924246" y="895753"/>
                </a:lnTo>
                <a:lnTo>
                  <a:pt x="1930772" y="895197"/>
                </a:lnTo>
                <a:lnTo>
                  <a:pt x="1933113" y="895510"/>
                </a:lnTo>
                <a:lnTo>
                  <a:pt x="1933492" y="894615"/>
                </a:lnTo>
                <a:lnTo>
                  <a:pt x="1932733" y="894502"/>
                </a:lnTo>
                <a:lnTo>
                  <a:pt x="1929675" y="894045"/>
                </a:lnTo>
                <a:close/>
                <a:moveTo>
                  <a:pt x="1222025" y="892503"/>
                </a:moveTo>
                <a:lnTo>
                  <a:pt x="1214348" y="900662"/>
                </a:lnTo>
                <a:lnTo>
                  <a:pt x="1222961" y="892734"/>
                </a:lnTo>
                <a:close/>
                <a:moveTo>
                  <a:pt x="2183634" y="892015"/>
                </a:moveTo>
                <a:lnTo>
                  <a:pt x="2183142" y="894799"/>
                </a:lnTo>
                <a:lnTo>
                  <a:pt x="2183120" y="894922"/>
                </a:lnTo>
                <a:lnTo>
                  <a:pt x="2190561" y="894922"/>
                </a:lnTo>
                <a:lnTo>
                  <a:pt x="2191868" y="892481"/>
                </a:lnTo>
                <a:lnTo>
                  <a:pt x="2191925" y="892375"/>
                </a:lnTo>
                <a:lnTo>
                  <a:pt x="2191929" y="892367"/>
                </a:lnTo>
                <a:close/>
                <a:moveTo>
                  <a:pt x="2333717" y="892004"/>
                </a:moveTo>
                <a:lnTo>
                  <a:pt x="2332709" y="893682"/>
                </a:lnTo>
                <a:cubicBezTo>
                  <a:pt x="2324987" y="907470"/>
                  <a:pt x="2316301" y="922224"/>
                  <a:pt x="2306511" y="938080"/>
                </a:cubicBezTo>
                <a:cubicBezTo>
                  <a:pt x="2306456" y="938354"/>
                  <a:pt x="2306456" y="938635"/>
                  <a:pt x="2306511" y="938908"/>
                </a:cubicBezTo>
                <a:cubicBezTo>
                  <a:pt x="2297566" y="959298"/>
                  <a:pt x="2288416" y="981465"/>
                  <a:pt x="2279238" y="1004710"/>
                </a:cubicBezTo>
                <a:lnTo>
                  <a:pt x="2277429" y="1009476"/>
                </a:lnTo>
                <a:lnTo>
                  <a:pt x="2275976" y="1013304"/>
                </a:lnTo>
                <a:lnTo>
                  <a:pt x="2275415" y="1014781"/>
                </a:lnTo>
                <a:lnTo>
                  <a:pt x="2293910" y="991627"/>
                </a:lnTo>
                <a:lnTo>
                  <a:pt x="2297271" y="986229"/>
                </a:lnTo>
                <a:lnTo>
                  <a:pt x="2303927" y="975540"/>
                </a:lnTo>
                <a:lnTo>
                  <a:pt x="2313321" y="954878"/>
                </a:lnTo>
                <a:lnTo>
                  <a:pt x="2326945" y="919082"/>
                </a:lnTo>
                <a:lnTo>
                  <a:pt x="2333081" y="895808"/>
                </a:lnTo>
                <a:close/>
                <a:moveTo>
                  <a:pt x="1431938" y="891805"/>
                </a:moveTo>
                <a:lnTo>
                  <a:pt x="1439076" y="894089"/>
                </a:lnTo>
                <a:lnTo>
                  <a:pt x="1439302" y="893031"/>
                </a:lnTo>
                <a:close/>
                <a:moveTo>
                  <a:pt x="1072415" y="891686"/>
                </a:moveTo>
                <a:lnTo>
                  <a:pt x="1133922" y="920323"/>
                </a:lnTo>
                <a:lnTo>
                  <a:pt x="1164723" y="934663"/>
                </a:lnTo>
                <a:lnTo>
                  <a:pt x="1166753" y="935308"/>
                </a:lnTo>
                <a:lnTo>
                  <a:pt x="1167360" y="935501"/>
                </a:lnTo>
                <a:lnTo>
                  <a:pt x="1083295" y="896321"/>
                </a:lnTo>
                <a:lnTo>
                  <a:pt x="1074968" y="892440"/>
                </a:lnTo>
                <a:lnTo>
                  <a:pt x="1074606" y="892334"/>
                </a:lnTo>
                <a:lnTo>
                  <a:pt x="1073354" y="891964"/>
                </a:lnTo>
                <a:close/>
                <a:moveTo>
                  <a:pt x="2169134" y="891399"/>
                </a:moveTo>
                <a:lnTo>
                  <a:pt x="2168804" y="891987"/>
                </a:lnTo>
                <a:lnTo>
                  <a:pt x="2167673" y="894000"/>
                </a:lnTo>
                <a:lnTo>
                  <a:pt x="2167155" y="894922"/>
                </a:lnTo>
                <a:lnTo>
                  <a:pt x="2176991" y="894922"/>
                </a:lnTo>
                <a:lnTo>
                  <a:pt x="2177604" y="891759"/>
                </a:lnTo>
                <a:close/>
                <a:moveTo>
                  <a:pt x="1911235" y="891290"/>
                </a:moveTo>
                <a:lnTo>
                  <a:pt x="1910573" y="892802"/>
                </a:lnTo>
                <a:lnTo>
                  <a:pt x="1910476" y="893023"/>
                </a:lnTo>
                <a:lnTo>
                  <a:pt x="1913978" y="893717"/>
                </a:lnTo>
                <a:lnTo>
                  <a:pt x="1914074" y="891714"/>
                </a:lnTo>
                <a:close/>
                <a:moveTo>
                  <a:pt x="2161320" y="891067"/>
                </a:moveTo>
                <a:lnTo>
                  <a:pt x="2160433" y="894922"/>
                </a:lnTo>
                <a:lnTo>
                  <a:pt x="2161094" y="894922"/>
                </a:lnTo>
                <a:lnTo>
                  <a:pt x="2161203" y="894691"/>
                </a:lnTo>
                <a:lnTo>
                  <a:pt x="2161764" y="893692"/>
                </a:lnTo>
                <a:lnTo>
                  <a:pt x="2162386" y="892582"/>
                </a:lnTo>
                <a:lnTo>
                  <a:pt x="2163192" y="891146"/>
                </a:lnTo>
                <a:lnTo>
                  <a:pt x="2162644" y="891123"/>
                </a:lnTo>
                <a:lnTo>
                  <a:pt x="2161507" y="891075"/>
                </a:lnTo>
                <a:close/>
                <a:moveTo>
                  <a:pt x="1215989" y="891009"/>
                </a:moveTo>
                <a:lnTo>
                  <a:pt x="1214474" y="893959"/>
                </a:lnTo>
                <a:lnTo>
                  <a:pt x="1214967" y="893424"/>
                </a:lnTo>
                <a:lnTo>
                  <a:pt x="1216341" y="891929"/>
                </a:lnTo>
                <a:lnTo>
                  <a:pt x="1216803" y="891210"/>
                </a:lnTo>
                <a:close/>
                <a:moveTo>
                  <a:pt x="1011955" y="891004"/>
                </a:moveTo>
                <a:lnTo>
                  <a:pt x="1013919" y="898627"/>
                </a:lnTo>
                <a:lnTo>
                  <a:pt x="1013979" y="903746"/>
                </a:lnTo>
                <a:lnTo>
                  <a:pt x="1016243" y="904515"/>
                </a:lnTo>
                <a:lnTo>
                  <a:pt x="1017300" y="904875"/>
                </a:lnTo>
                <a:lnTo>
                  <a:pt x="1017591" y="895435"/>
                </a:lnTo>
                <a:lnTo>
                  <a:pt x="1017672" y="892821"/>
                </a:lnTo>
                <a:lnTo>
                  <a:pt x="1016800" y="892544"/>
                </a:lnTo>
                <a:lnTo>
                  <a:pt x="1015552" y="892148"/>
                </a:lnTo>
                <a:close/>
                <a:moveTo>
                  <a:pt x="1906508" y="890836"/>
                </a:moveTo>
                <a:lnTo>
                  <a:pt x="1906177" y="890904"/>
                </a:lnTo>
                <a:lnTo>
                  <a:pt x="1905488" y="891044"/>
                </a:lnTo>
                <a:lnTo>
                  <a:pt x="1903023" y="891546"/>
                </a:lnTo>
                <a:lnTo>
                  <a:pt x="1905941" y="892125"/>
                </a:lnTo>
                <a:close/>
                <a:moveTo>
                  <a:pt x="914140" y="890585"/>
                </a:moveTo>
                <a:lnTo>
                  <a:pt x="889327" y="892029"/>
                </a:lnTo>
                <a:lnTo>
                  <a:pt x="907012" y="898731"/>
                </a:lnTo>
                <a:lnTo>
                  <a:pt x="928042" y="895587"/>
                </a:lnTo>
                <a:lnTo>
                  <a:pt x="926575" y="895059"/>
                </a:lnTo>
                <a:lnTo>
                  <a:pt x="923652" y="894007"/>
                </a:lnTo>
                <a:close/>
                <a:moveTo>
                  <a:pt x="2116211" y="890584"/>
                </a:moveTo>
                <a:lnTo>
                  <a:pt x="2115916" y="892232"/>
                </a:lnTo>
                <a:lnTo>
                  <a:pt x="2115821" y="892764"/>
                </a:lnTo>
                <a:lnTo>
                  <a:pt x="2115595" y="894023"/>
                </a:lnTo>
                <a:lnTo>
                  <a:pt x="2124894" y="897044"/>
                </a:lnTo>
                <a:lnTo>
                  <a:pt x="2125661" y="897293"/>
                </a:lnTo>
                <a:lnTo>
                  <a:pt x="2131432" y="899167"/>
                </a:lnTo>
                <a:lnTo>
                  <a:pt x="2131763" y="898493"/>
                </a:lnTo>
                <a:close/>
                <a:moveTo>
                  <a:pt x="1941205" y="890514"/>
                </a:moveTo>
                <a:lnTo>
                  <a:pt x="1941203" y="890544"/>
                </a:lnTo>
                <a:lnTo>
                  <a:pt x="1941192" y="890692"/>
                </a:lnTo>
                <a:lnTo>
                  <a:pt x="1941163" y="891071"/>
                </a:lnTo>
                <a:lnTo>
                  <a:pt x="1949388" y="892302"/>
                </a:lnTo>
                <a:lnTo>
                  <a:pt x="1956972" y="894233"/>
                </a:lnTo>
                <a:lnTo>
                  <a:pt x="1958728" y="894902"/>
                </a:lnTo>
                <a:lnTo>
                  <a:pt x="1958810" y="893895"/>
                </a:lnTo>
                <a:lnTo>
                  <a:pt x="1954351" y="892304"/>
                </a:lnTo>
                <a:close/>
                <a:moveTo>
                  <a:pt x="1457538" y="890368"/>
                </a:moveTo>
                <a:lnTo>
                  <a:pt x="1457214" y="891937"/>
                </a:lnTo>
                <a:lnTo>
                  <a:pt x="1465758" y="894990"/>
                </a:lnTo>
                <a:lnTo>
                  <a:pt x="1466008" y="893773"/>
                </a:lnTo>
                <a:lnTo>
                  <a:pt x="1466118" y="893399"/>
                </a:lnTo>
                <a:lnTo>
                  <a:pt x="1459204" y="890923"/>
                </a:lnTo>
                <a:close/>
                <a:moveTo>
                  <a:pt x="1353384" y="890350"/>
                </a:moveTo>
                <a:lnTo>
                  <a:pt x="1346134" y="891107"/>
                </a:lnTo>
                <a:lnTo>
                  <a:pt x="1346914" y="891687"/>
                </a:lnTo>
                <a:lnTo>
                  <a:pt x="1348787" y="893079"/>
                </a:lnTo>
                <a:lnTo>
                  <a:pt x="1348979" y="893222"/>
                </a:lnTo>
                <a:lnTo>
                  <a:pt x="1349445" y="893325"/>
                </a:lnTo>
                <a:lnTo>
                  <a:pt x="1350222" y="893495"/>
                </a:lnTo>
                <a:lnTo>
                  <a:pt x="1350233" y="893498"/>
                </a:lnTo>
                <a:lnTo>
                  <a:pt x="1357782" y="892860"/>
                </a:lnTo>
                <a:lnTo>
                  <a:pt x="1354721" y="891113"/>
                </a:lnTo>
                <a:close/>
                <a:moveTo>
                  <a:pt x="1589747" y="889622"/>
                </a:moveTo>
                <a:lnTo>
                  <a:pt x="1589019" y="891867"/>
                </a:lnTo>
                <a:lnTo>
                  <a:pt x="1588159" y="894520"/>
                </a:lnTo>
                <a:lnTo>
                  <a:pt x="1587291" y="897196"/>
                </a:lnTo>
                <a:lnTo>
                  <a:pt x="1588300" y="897996"/>
                </a:lnTo>
                <a:lnTo>
                  <a:pt x="1590693" y="899894"/>
                </a:lnTo>
                <a:lnTo>
                  <a:pt x="1593560" y="902168"/>
                </a:lnTo>
                <a:lnTo>
                  <a:pt x="1594653" y="898630"/>
                </a:lnTo>
                <a:lnTo>
                  <a:pt x="1595534" y="895779"/>
                </a:lnTo>
                <a:lnTo>
                  <a:pt x="1595838" y="894795"/>
                </a:lnTo>
                <a:close/>
                <a:moveTo>
                  <a:pt x="1362746" y="889373"/>
                </a:moveTo>
                <a:lnTo>
                  <a:pt x="1360562" y="889601"/>
                </a:lnTo>
                <a:lnTo>
                  <a:pt x="1365173" y="892236"/>
                </a:lnTo>
                <a:lnTo>
                  <a:pt x="1365521" y="892207"/>
                </a:lnTo>
                <a:lnTo>
                  <a:pt x="1367883" y="892008"/>
                </a:lnTo>
                <a:lnTo>
                  <a:pt x="1364685" y="890367"/>
                </a:lnTo>
                <a:close/>
                <a:moveTo>
                  <a:pt x="1372605" y="889271"/>
                </a:moveTo>
                <a:lnTo>
                  <a:pt x="1376484" y="891281"/>
                </a:lnTo>
                <a:lnTo>
                  <a:pt x="1376501" y="891280"/>
                </a:lnTo>
                <a:lnTo>
                  <a:pt x="1376609" y="891271"/>
                </a:lnTo>
                <a:lnTo>
                  <a:pt x="1376829" y="891252"/>
                </a:lnTo>
                <a:lnTo>
                  <a:pt x="1378166" y="891487"/>
                </a:lnTo>
                <a:lnTo>
                  <a:pt x="1382001" y="892159"/>
                </a:lnTo>
                <a:lnTo>
                  <a:pt x="1377649" y="890052"/>
                </a:lnTo>
                <a:close/>
                <a:moveTo>
                  <a:pt x="1971874" y="889161"/>
                </a:moveTo>
                <a:lnTo>
                  <a:pt x="1971517" y="889949"/>
                </a:lnTo>
                <a:lnTo>
                  <a:pt x="1971304" y="890418"/>
                </a:lnTo>
                <a:lnTo>
                  <a:pt x="1971102" y="890863"/>
                </a:lnTo>
                <a:lnTo>
                  <a:pt x="1976054" y="893086"/>
                </a:lnTo>
                <a:lnTo>
                  <a:pt x="1980353" y="895015"/>
                </a:lnTo>
                <a:lnTo>
                  <a:pt x="1980417" y="894420"/>
                </a:lnTo>
                <a:lnTo>
                  <a:pt x="1980534" y="893336"/>
                </a:lnTo>
                <a:lnTo>
                  <a:pt x="1972694" y="889557"/>
                </a:lnTo>
                <a:lnTo>
                  <a:pt x="1971966" y="889206"/>
                </a:lnTo>
                <a:close/>
                <a:moveTo>
                  <a:pt x="951718" y="888397"/>
                </a:moveTo>
                <a:lnTo>
                  <a:pt x="935453" y="889344"/>
                </a:lnTo>
                <a:lnTo>
                  <a:pt x="925842" y="889904"/>
                </a:lnTo>
                <a:lnTo>
                  <a:pt x="925952" y="889943"/>
                </a:lnTo>
                <a:lnTo>
                  <a:pt x="927208" y="890395"/>
                </a:lnTo>
                <a:lnTo>
                  <a:pt x="936149" y="893613"/>
                </a:lnTo>
                <a:lnTo>
                  <a:pt x="939239" y="892722"/>
                </a:lnTo>
                <a:lnTo>
                  <a:pt x="952060" y="888513"/>
                </a:lnTo>
                <a:lnTo>
                  <a:pt x="951940" y="888473"/>
                </a:lnTo>
                <a:close/>
                <a:moveTo>
                  <a:pt x="1922035" y="888207"/>
                </a:moveTo>
                <a:lnTo>
                  <a:pt x="1922852" y="888330"/>
                </a:lnTo>
                <a:lnTo>
                  <a:pt x="1935474" y="890219"/>
                </a:lnTo>
                <a:lnTo>
                  <a:pt x="1935617" y="889933"/>
                </a:lnTo>
                <a:lnTo>
                  <a:pt x="1935620" y="889927"/>
                </a:lnTo>
                <a:lnTo>
                  <a:pt x="1935701" y="889765"/>
                </a:lnTo>
                <a:lnTo>
                  <a:pt x="1931049" y="889132"/>
                </a:lnTo>
                <a:close/>
                <a:moveTo>
                  <a:pt x="786757" y="888007"/>
                </a:moveTo>
                <a:lnTo>
                  <a:pt x="783988" y="891365"/>
                </a:lnTo>
                <a:lnTo>
                  <a:pt x="787278" y="892650"/>
                </a:lnTo>
                <a:lnTo>
                  <a:pt x="789670" y="893584"/>
                </a:lnTo>
                <a:lnTo>
                  <a:pt x="790523" y="893917"/>
                </a:lnTo>
                <a:lnTo>
                  <a:pt x="791882" y="894382"/>
                </a:lnTo>
                <a:lnTo>
                  <a:pt x="801851" y="896242"/>
                </a:lnTo>
                <a:lnTo>
                  <a:pt x="817328" y="899130"/>
                </a:lnTo>
                <a:lnTo>
                  <a:pt x="818066" y="899243"/>
                </a:lnTo>
                <a:lnTo>
                  <a:pt x="819526" y="899467"/>
                </a:lnTo>
                <a:lnTo>
                  <a:pt x="805854" y="893794"/>
                </a:lnTo>
                <a:lnTo>
                  <a:pt x="802190" y="892274"/>
                </a:lnTo>
                <a:close/>
                <a:moveTo>
                  <a:pt x="1561473" y="887604"/>
                </a:moveTo>
                <a:lnTo>
                  <a:pt x="1560005" y="892571"/>
                </a:lnTo>
                <a:lnTo>
                  <a:pt x="1560813" y="894494"/>
                </a:lnTo>
                <a:lnTo>
                  <a:pt x="1565054" y="898985"/>
                </a:lnTo>
                <a:lnTo>
                  <a:pt x="1566926" y="900967"/>
                </a:lnTo>
                <a:lnTo>
                  <a:pt x="1568197" y="897238"/>
                </a:lnTo>
                <a:lnTo>
                  <a:pt x="1569973" y="892025"/>
                </a:lnTo>
                <a:lnTo>
                  <a:pt x="1569869" y="891971"/>
                </a:lnTo>
                <a:lnTo>
                  <a:pt x="1569495" y="891776"/>
                </a:lnTo>
                <a:close/>
                <a:moveTo>
                  <a:pt x="1348360" y="887482"/>
                </a:moveTo>
                <a:lnTo>
                  <a:pt x="1344698" y="887900"/>
                </a:lnTo>
                <a:lnTo>
                  <a:pt x="1345023" y="887868"/>
                </a:lnTo>
                <a:lnTo>
                  <a:pt x="1345397" y="887832"/>
                </a:lnTo>
                <a:lnTo>
                  <a:pt x="1348453" y="887536"/>
                </a:lnTo>
                <a:lnTo>
                  <a:pt x="1348435" y="887525"/>
                </a:lnTo>
                <a:close/>
                <a:moveTo>
                  <a:pt x="1444761" y="887442"/>
                </a:moveTo>
                <a:lnTo>
                  <a:pt x="1444601" y="888200"/>
                </a:lnTo>
                <a:lnTo>
                  <a:pt x="1448587" y="888855"/>
                </a:lnTo>
                <a:lnTo>
                  <a:pt x="1453836" y="890730"/>
                </a:lnTo>
                <a:lnTo>
                  <a:pt x="1454149" y="889238"/>
                </a:lnTo>
                <a:lnTo>
                  <a:pt x="1453730" y="889099"/>
                </a:lnTo>
                <a:lnTo>
                  <a:pt x="1451133" y="888233"/>
                </a:lnTo>
                <a:close/>
                <a:moveTo>
                  <a:pt x="1487581" y="887035"/>
                </a:moveTo>
                <a:lnTo>
                  <a:pt x="1487500" y="887324"/>
                </a:lnTo>
                <a:lnTo>
                  <a:pt x="1487237" y="888258"/>
                </a:lnTo>
                <a:lnTo>
                  <a:pt x="1493525" y="890602"/>
                </a:lnTo>
                <a:lnTo>
                  <a:pt x="1496561" y="892102"/>
                </a:lnTo>
                <a:lnTo>
                  <a:pt x="1496762" y="891366"/>
                </a:lnTo>
                <a:lnTo>
                  <a:pt x="1493705" y="889924"/>
                </a:lnTo>
                <a:close/>
                <a:moveTo>
                  <a:pt x="1502492" y="887025"/>
                </a:moveTo>
                <a:lnTo>
                  <a:pt x="1502389" y="887405"/>
                </a:lnTo>
                <a:lnTo>
                  <a:pt x="1502262" y="887873"/>
                </a:lnTo>
                <a:lnTo>
                  <a:pt x="1511067" y="892208"/>
                </a:lnTo>
                <a:lnTo>
                  <a:pt x="1511184" y="891863"/>
                </a:lnTo>
                <a:close/>
                <a:moveTo>
                  <a:pt x="1440592" y="886924"/>
                </a:moveTo>
                <a:lnTo>
                  <a:pt x="1440594" y="886924"/>
                </a:lnTo>
                <a:lnTo>
                  <a:pt x="1440607" y="886929"/>
                </a:lnTo>
                <a:lnTo>
                  <a:pt x="1440607" y="886927"/>
                </a:lnTo>
                <a:lnTo>
                  <a:pt x="1440607" y="886926"/>
                </a:lnTo>
                <a:close/>
                <a:moveTo>
                  <a:pt x="1055520" y="886697"/>
                </a:moveTo>
                <a:lnTo>
                  <a:pt x="1052959" y="895957"/>
                </a:lnTo>
                <a:lnTo>
                  <a:pt x="1055849" y="886794"/>
                </a:lnTo>
                <a:close/>
                <a:moveTo>
                  <a:pt x="1743419" y="886535"/>
                </a:moveTo>
                <a:lnTo>
                  <a:pt x="1743392" y="886609"/>
                </a:lnTo>
                <a:lnTo>
                  <a:pt x="1742917" y="887899"/>
                </a:lnTo>
                <a:lnTo>
                  <a:pt x="1732672" y="915715"/>
                </a:lnTo>
                <a:lnTo>
                  <a:pt x="1739407" y="942781"/>
                </a:lnTo>
                <a:lnTo>
                  <a:pt x="1742399" y="952123"/>
                </a:lnTo>
                <a:lnTo>
                  <a:pt x="1743523" y="948966"/>
                </a:lnTo>
                <a:lnTo>
                  <a:pt x="1747025" y="939128"/>
                </a:lnTo>
                <a:lnTo>
                  <a:pt x="1750164" y="930312"/>
                </a:lnTo>
                <a:lnTo>
                  <a:pt x="1746006" y="916431"/>
                </a:lnTo>
                <a:close/>
                <a:moveTo>
                  <a:pt x="1357114" y="886485"/>
                </a:moveTo>
                <a:lnTo>
                  <a:pt x="1356847" y="886515"/>
                </a:lnTo>
                <a:lnTo>
                  <a:pt x="1356746" y="886527"/>
                </a:lnTo>
                <a:lnTo>
                  <a:pt x="1355444" y="886675"/>
                </a:lnTo>
                <a:lnTo>
                  <a:pt x="1355453" y="886681"/>
                </a:lnTo>
                <a:lnTo>
                  <a:pt x="1355515" y="886716"/>
                </a:lnTo>
                <a:lnTo>
                  <a:pt x="1355719" y="886832"/>
                </a:lnTo>
                <a:lnTo>
                  <a:pt x="1356691" y="886738"/>
                </a:lnTo>
                <a:lnTo>
                  <a:pt x="1356699" y="886738"/>
                </a:lnTo>
                <a:lnTo>
                  <a:pt x="1357462" y="886664"/>
                </a:lnTo>
                <a:lnTo>
                  <a:pt x="1357209" y="886534"/>
                </a:lnTo>
                <a:lnTo>
                  <a:pt x="1357139" y="886498"/>
                </a:lnTo>
                <a:close/>
                <a:moveTo>
                  <a:pt x="1604249" y="886227"/>
                </a:moveTo>
                <a:lnTo>
                  <a:pt x="1603653" y="888160"/>
                </a:lnTo>
                <a:lnTo>
                  <a:pt x="1602290" y="892585"/>
                </a:lnTo>
                <a:lnTo>
                  <a:pt x="1618661" y="906551"/>
                </a:lnTo>
                <a:lnTo>
                  <a:pt x="1619168" y="904886"/>
                </a:lnTo>
                <a:close/>
                <a:moveTo>
                  <a:pt x="1828115" y="886010"/>
                </a:moveTo>
                <a:lnTo>
                  <a:pt x="1820897" y="902334"/>
                </a:lnTo>
                <a:lnTo>
                  <a:pt x="1816264" y="915603"/>
                </a:lnTo>
                <a:lnTo>
                  <a:pt x="1814733" y="919987"/>
                </a:lnTo>
                <a:lnTo>
                  <a:pt x="1814655" y="920210"/>
                </a:lnTo>
                <a:lnTo>
                  <a:pt x="1821379" y="966394"/>
                </a:lnTo>
                <a:lnTo>
                  <a:pt x="1821486" y="966097"/>
                </a:lnTo>
                <a:lnTo>
                  <a:pt x="1822380" y="963605"/>
                </a:lnTo>
                <a:lnTo>
                  <a:pt x="1831870" y="937174"/>
                </a:lnTo>
                <a:lnTo>
                  <a:pt x="1827462" y="892128"/>
                </a:lnTo>
                <a:lnTo>
                  <a:pt x="1827855" y="888445"/>
                </a:lnTo>
                <a:lnTo>
                  <a:pt x="1827951" y="887550"/>
                </a:lnTo>
                <a:close/>
                <a:moveTo>
                  <a:pt x="1395708" y="885767"/>
                </a:moveTo>
                <a:lnTo>
                  <a:pt x="1396051" y="885920"/>
                </a:lnTo>
                <a:lnTo>
                  <a:pt x="1397044" y="886362"/>
                </a:lnTo>
                <a:lnTo>
                  <a:pt x="1401817" y="888490"/>
                </a:lnTo>
                <a:lnTo>
                  <a:pt x="1412372" y="890334"/>
                </a:lnTo>
                <a:lnTo>
                  <a:pt x="1410170" y="889421"/>
                </a:lnTo>
                <a:lnTo>
                  <a:pt x="1405155" y="887341"/>
                </a:lnTo>
                <a:lnTo>
                  <a:pt x="1399412" y="886384"/>
                </a:lnTo>
                <a:lnTo>
                  <a:pt x="1397361" y="886042"/>
                </a:lnTo>
                <a:close/>
                <a:moveTo>
                  <a:pt x="1964685" y="885696"/>
                </a:moveTo>
                <a:lnTo>
                  <a:pt x="1964651" y="886122"/>
                </a:lnTo>
                <a:lnTo>
                  <a:pt x="1964592" y="886861"/>
                </a:lnTo>
                <a:lnTo>
                  <a:pt x="1964508" y="887904"/>
                </a:lnTo>
                <a:lnTo>
                  <a:pt x="1966871" y="888965"/>
                </a:lnTo>
                <a:lnTo>
                  <a:pt x="1967218" y="888199"/>
                </a:lnTo>
                <a:lnTo>
                  <a:pt x="1967381" y="887839"/>
                </a:lnTo>
                <a:lnTo>
                  <a:pt x="1967695" y="887147"/>
                </a:lnTo>
                <a:close/>
                <a:moveTo>
                  <a:pt x="2144264" y="885680"/>
                </a:moveTo>
                <a:lnTo>
                  <a:pt x="2142673" y="888914"/>
                </a:lnTo>
                <a:lnTo>
                  <a:pt x="2150977" y="892854"/>
                </a:lnTo>
                <a:lnTo>
                  <a:pt x="2155677" y="893991"/>
                </a:lnTo>
                <a:lnTo>
                  <a:pt x="2156441" y="890656"/>
                </a:lnTo>
                <a:lnTo>
                  <a:pt x="2156598" y="889970"/>
                </a:lnTo>
                <a:lnTo>
                  <a:pt x="2152492" y="888992"/>
                </a:lnTo>
                <a:lnTo>
                  <a:pt x="2145089" y="885829"/>
                </a:lnTo>
                <a:close/>
                <a:moveTo>
                  <a:pt x="1051702" y="885569"/>
                </a:moveTo>
                <a:lnTo>
                  <a:pt x="1050828" y="888841"/>
                </a:lnTo>
                <a:lnTo>
                  <a:pt x="1048461" y="897693"/>
                </a:lnTo>
                <a:lnTo>
                  <a:pt x="1048476" y="897698"/>
                </a:lnTo>
                <a:lnTo>
                  <a:pt x="1050081" y="892375"/>
                </a:lnTo>
                <a:lnTo>
                  <a:pt x="1052003" y="885994"/>
                </a:lnTo>
                <a:lnTo>
                  <a:pt x="1052048" y="885676"/>
                </a:lnTo>
                <a:lnTo>
                  <a:pt x="1052048" y="885671"/>
                </a:lnTo>
                <a:lnTo>
                  <a:pt x="1051961" y="885645"/>
                </a:lnTo>
                <a:lnTo>
                  <a:pt x="1051902" y="885628"/>
                </a:lnTo>
                <a:close/>
                <a:moveTo>
                  <a:pt x="2184800" y="885423"/>
                </a:moveTo>
                <a:lnTo>
                  <a:pt x="2184773" y="885574"/>
                </a:lnTo>
                <a:lnTo>
                  <a:pt x="2184769" y="885599"/>
                </a:lnTo>
                <a:lnTo>
                  <a:pt x="2184714" y="885912"/>
                </a:lnTo>
                <a:lnTo>
                  <a:pt x="2189748" y="886133"/>
                </a:lnTo>
                <a:lnTo>
                  <a:pt x="2195140" y="886369"/>
                </a:lnTo>
                <a:lnTo>
                  <a:pt x="2195141" y="886367"/>
                </a:lnTo>
                <a:lnTo>
                  <a:pt x="2190507" y="885944"/>
                </a:lnTo>
                <a:close/>
                <a:moveTo>
                  <a:pt x="1646974" y="885321"/>
                </a:moveTo>
                <a:lnTo>
                  <a:pt x="1647143" y="891889"/>
                </a:lnTo>
                <a:lnTo>
                  <a:pt x="1650197" y="900420"/>
                </a:lnTo>
                <a:close/>
                <a:moveTo>
                  <a:pt x="1367771" y="885270"/>
                </a:moveTo>
                <a:lnTo>
                  <a:pt x="1367767" y="885271"/>
                </a:lnTo>
                <a:lnTo>
                  <a:pt x="1367685" y="885280"/>
                </a:lnTo>
                <a:lnTo>
                  <a:pt x="1365404" y="885540"/>
                </a:lnTo>
                <a:lnTo>
                  <a:pt x="1365980" y="885839"/>
                </a:lnTo>
                <a:lnTo>
                  <a:pt x="1367464" y="885695"/>
                </a:lnTo>
                <a:lnTo>
                  <a:pt x="1368451" y="885599"/>
                </a:lnTo>
                <a:close/>
                <a:moveTo>
                  <a:pt x="1556928" y="885239"/>
                </a:moveTo>
                <a:lnTo>
                  <a:pt x="1557086" y="885617"/>
                </a:lnTo>
                <a:lnTo>
                  <a:pt x="1557184" y="885850"/>
                </a:lnTo>
                <a:lnTo>
                  <a:pt x="1557307" y="885436"/>
                </a:lnTo>
                <a:lnTo>
                  <a:pt x="1557304" y="885435"/>
                </a:lnTo>
                <a:lnTo>
                  <a:pt x="1557275" y="885420"/>
                </a:lnTo>
                <a:close/>
                <a:moveTo>
                  <a:pt x="2312148" y="885208"/>
                </a:moveTo>
                <a:lnTo>
                  <a:pt x="2289413" y="920156"/>
                </a:lnTo>
                <a:lnTo>
                  <a:pt x="2273410" y="956725"/>
                </a:lnTo>
                <a:lnTo>
                  <a:pt x="2272191" y="960316"/>
                </a:lnTo>
                <a:lnTo>
                  <a:pt x="2271578" y="962123"/>
                </a:lnTo>
                <a:lnTo>
                  <a:pt x="2268634" y="967638"/>
                </a:lnTo>
                <a:lnTo>
                  <a:pt x="2263642" y="979045"/>
                </a:lnTo>
                <a:lnTo>
                  <a:pt x="2261255" y="984501"/>
                </a:lnTo>
                <a:lnTo>
                  <a:pt x="2261231" y="984554"/>
                </a:lnTo>
                <a:lnTo>
                  <a:pt x="2261199" y="984635"/>
                </a:lnTo>
                <a:lnTo>
                  <a:pt x="2240618" y="1036698"/>
                </a:lnTo>
                <a:lnTo>
                  <a:pt x="2245298" y="1031403"/>
                </a:lnTo>
                <a:lnTo>
                  <a:pt x="2246925" y="1029562"/>
                </a:lnTo>
                <a:lnTo>
                  <a:pt x="2271839" y="990967"/>
                </a:lnTo>
                <a:lnTo>
                  <a:pt x="2278696" y="979497"/>
                </a:lnTo>
                <a:lnTo>
                  <a:pt x="2283403" y="971623"/>
                </a:lnTo>
                <a:lnTo>
                  <a:pt x="2308387" y="906702"/>
                </a:lnTo>
                <a:lnTo>
                  <a:pt x="2308393" y="906686"/>
                </a:lnTo>
                <a:lnTo>
                  <a:pt x="2308402" y="906664"/>
                </a:lnTo>
                <a:lnTo>
                  <a:pt x="2311324" y="889927"/>
                </a:lnTo>
                <a:close/>
                <a:moveTo>
                  <a:pt x="1892761" y="885193"/>
                </a:moveTo>
                <a:lnTo>
                  <a:pt x="1886127" y="886283"/>
                </a:lnTo>
                <a:lnTo>
                  <a:pt x="1892747" y="885946"/>
                </a:lnTo>
                <a:close/>
                <a:moveTo>
                  <a:pt x="1919815" y="885012"/>
                </a:moveTo>
                <a:lnTo>
                  <a:pt x="1919814" y="885021"/>
                </a:lnTo>
                <a:lnTo>
                  <a:pt x="1919808" y="885150"/>
                </a:lnTo>
                <a:lnTo>
                  <a:pt x="1920373" y="885070"/>
                </a:lnTo>
                <a:close/>
                <a:moveTo>
                  <a:pt x="991876" y="884621"/>
                </a:moveTo>
                <a:lnTo>
                  <a:pt x="991023" y="888249"/>
                </a:lnTo>
                <a:lnTo>
                  <a:pt x="993471" y="886306"/>
                </a:lnTo>
                <a:lnTo>
                  <a:pt x="993110" y="885654"/>
                </a:lnTo>
                <a:lnTo>
                  <a:pt x="992680" y="884876"/>
                </a:lnTo>
                <a:close/>
                <a:moveTo>
                  <a:pt x="1914243" y="884427"/>
                </a:moveTo>
                <a:lnTo>
                  <a:pt x="1913537" y="886039"/>
                </a:lnTo>
                <a:lnTo>
                  <a:pt x="1914352" y="885923"/>
                </a:lnTo>
                <a:lnTo>
                  <a:pt x="1914418" y="884541"/>
                </a:lnTo>
                <a:lnTo>
                  <a:pt x="1914423" y="884448"/>
                </a:lnTo>
                <a:lnTo>
                  <a:pt x="1914423" y="884446"/>
                </a:lnTo>
                <a:lnTo>
                  <a:pt x="1914334" y="884437"/>
                </a:lnTo>
                <a:close/>
                <a:moveTo>
                  <a:pt x="2173092" y="884353"/>
                </a:moveTo>
                <a:lnTo>
                  <a:pt x="2172649" y="885142"/>
                </a:lnTo>
                <a:lnTo>
                  <a:pt x="2176348" y="885545"/>
                </a:lnTo>
                <a:lnTo>
                  <a:pt x="2178787" y="885652"/>
                </a:lnTo>
                <a:lnTo>
                  <a:pt x="2178918" y="884975"/>
                </a:lnTo>
                <a:lnTo>
                  <a:pt x="2178935" y="884887"/>
                </a:lnTo>
                <a:lnTo>
                  <a:pt x="2178931" y="884886"/>
                </a:lnTo>
                <a:close/>
                <a:moveTo>
                  <a:pt x="1016305" y="884242"/>
                </a:moveTo>
                <a:lnTo>
                  <a:pt x="1015625" y="885408"/>
                </a:lnTo>
                <a:lnTo>
                  <a:pt x="1013970" y="886726"/>
                </a:lnTo>
                <a:lnTo>
                  <a:pt x="1015603" y="887245"/>
                </a:lnTo>
                <a:lnTo>
                  <a:pt x="1016910" y="887661"/>
                </a:lnTo>
                <a:close/>
                <a:moveTo>
                  <a:pt x="2097787" y="884199"/>
                </a:moveTo>
                <a:lnTo>
                  <a:pt x="2097890" y="884305"/>
                </a:lnTo>
                <a:lnTo>
                  <a:pt x="2107714" y="890906"/>
                </a:lnTo>
                <a:lnTo>
                  <a:pt x="2109481" y="887426"/>
                </a:lnTo>
                <a:lnTo>
                  <a:pt x="2109588" y="887215"/>
                </a:lnTo>
                <a:lnTo>
                  <a:pt x="2108824" y="886827"/>
                </a:lnTo>
                <a:lnTo>
                  <a:pt x="2100233" y="884719"/>
                </a:lnTo>
                <a:close/>
                <a:moveTo>
                  <a:pt x="1381204" y="883739"/>
                </a:moveTo>
                <a:lnTo>
                  <a:pt x="1378487" y="884049"/>
                </a:lnTo>
                <a:lnTo>
                  <a:pt x="1376775" y="884244"/>
                </a:lnTo>
                <a:lnTo>
                  <a:pt x="1377725" y="884701"/>
                </a:lnTo>
                <a:lnTo>
                  <a:pt x="1379271" y="884552"/>
                </a:lnTo>
                <a:lnTo>
                  <a:pt x="1385465" y="885634"/>
                </a:lnTo>
                <a:lnTo>
                  <a:pt x="1385474" y="885635"/>
                </a:lnTo>
                <a:lnTo>
                  <a:pt x="1382448" y="884291"/>
                </a:lnTo>
                <a:lnTo>
                  <a:pt x="1381254" y="883761"/>
                </a:lnTo>
                <a:close/>
                <a:moveTo>
                  <a:pt x="1045371" y="883699"/>
                </a:moveTo>
                <a:lnTo>
                  <a:pt x="1045297" y="885732"/>
                </a:lnTo>
                <a:lnTo>
                  <a:pt x="1045056" y="892411"/>
                </a:lnTo>
                <a:lnTo>
                  <a:pt x="1046048" y="883899"/>
                </a:lnTo>
                <a:close/>
                <a:moveTo>
                  <a:pt x="1902368" y="883615"/>
                </a:moveTo>
                <a:lnTo>
                  <a:pt x="1899507" y="884085"/>
                </a:lnTo>
                <a:lnTo>
                  <a:pt x="1899479" y="885604"/>
                </a:lnTo>
                <a:lnTo>
                  <a:pt x="1903335" y="885408"/>
                </a:lnTo>
                <a:lnTo>
                  <a:pt x="1908553" y="886189"/>
                </a:lnTo>
                <a:lnTo>
                  <a:pt x="1908554" y="886186"/>
                </a:lnTo>
                <a:lnTo>
                  <a:pt x="1908598" y="886086"/>
                </a:lnTo>
                <a:lnTo>
                  <a:pt x="1909545" y="883934"/>
                </a:lnTo>
                <a:lnTo>
                  <a:pt x="1906506" y="883615"/>
                </a:lnTo>
                <a:close/>
                <a:moveTo>
                  <a:pt x="2162889" y="883323"/>
                </a:moveTo>
                <a:lnTo>
                  <a:pt x="2162861" y="883519"/>
                </a:lnTo>
                <a:lnTo>
                  <a:pt x="2162848" y="883606"/>
                </a:lnTo>
                <a:lnTo>
                  <a:pt x="2162781" y="884066"/>
                </a:lnTo>
                <a:lnTo>
                  <a:pt x="2166913" y="884516"/>
                </a:lnTo>
                <a:lnTo>
                  <a:pt x="2167302" y="883824"/>
                </a:lnTo>
                <a:lnTo>
                  <a:pt x="2163524" y="883479"/>
                </a:lnTo>
                <a:close/>
                <a:moveTo>
                  <a:pt x="2130719" y="883243"/>
                </a:moveTo>
                <a:lnTo>
                  <a:pt x="2133871" y="884738"/>
                </a:lnTo>
                <a:lnTo>
                  <a:pt x="2135220" y="885378"/>
                </a:lnTo>
                <a:lnTo>
                  <a:pt x="2135365" y="884474"/>
                </a:lnTo>
                <a:lnTo>
                  <a:pt x="2135427" y="884090"/>
                </a:lnTo>
                <a:close/>
                <a:moveTo>
                  <a:pt x="1459018" y="883199"/>
                </a:moveTo>
                <a:lnTo>
                  <a:pt x="1458909" y="883725"/>
                </a:lnTo>
                <a:lnTo>
                  <a:pt x="1458893" y="883801"/>
                </a:lnTo>
                <a:lnTo>
                  <a:pt x="1458833" y="884092"/>
                </a:lnTo>
                <a:lnTo>
                  <a:pt x="1462600" y="884542"/>
                </a:lnTo>
                <a:close/>
                <a:moveTo>
                  <a:pt x="1551435" y="882382"/>
                </a:moveTo>
                <a:lnTo>
                  <a:pt x="1551831" y="883337"/>
                </a:lnTo>
                <a:lnTo>
                  <a:pt x="1552052" y="883869"/>
                </a:lnTo>
                <a:lnTo>
                  <a:pt x="1552051" y="883862"/>
                </a:lnTo>
                <a:lnTo>
                  <a:pt x="1551798" y="882571"/>
                </a:lnTo>
                <a:close/>
                <a:moveTo>
                  <a:pt x="1650741" y="882338"/>
                </a:moveTo>
                <a:lnTo>
                  <a:pt x="1650728" y="883891"/>
                </a:lnTo>
                <a:lnTo>
                  <a:pt x="1651393" y="885940"/>
                </a:lnTo>
                <a:lnTo>
                  <a:pt x="1651234" y="885063"/>
                </a:lnTo>
                <a:close/>
                <a:moveTo>
                  <a:pt x="2118573" y="882240"/>
                </a:moveTo>
                <a:lnTo>
                  <a:pt x="2117550" y="884256"/>
                </a:lnTo>
                <a:lnTo>
                  <a:pt x="2117298" y="884751"/>
                </a:lnTo>
                <a:lnTo>
                  <a:pt x="2117230" y="884885"/>
                </a:lnTo>
                <a:lnTo>
                  <a:pt x="2117220" y="884941"/>
                </a:lnTo>
                <a:lnTo>
                  <a:pt x="2119353" y="886026"/>
                </a:lnTo>
                <a:lnTo>
                  <a:pt x="2122808" y="886879"/>
                </a:lnTo>
                <a:lnTo>
                  <a:pt x="2134513" y="889766"/>
                </a:lnTo>
                <a:lnTo>
                  <a:pt x="2134517" y="889735"/>
                </a:lnTo>
                <a:lnTo>
                  <a:pt x="2134522" y="889704"/>
                </a:lnTo>
                <a:lnTo>
                  <a:pt x="2134525" y="889688"/>
                </a:lnTo>
                <a:close/>
                <a:moveTo>
                  <a:pt x="1503801" y="882177"/>
                </a:moveTo>
                <a:lnTo>
                  <a:pt x="1503789" y="882223"/>
                </a:lnTo>
                <a:lnTo>
                  <a:pt x="1503784" y="882241"/>
                </a:lnTo>
                <a:lnTo>
                  <a:pt x="1503764" y="882316"/>
                </a:lnTo>
                <a:lnTo>
                  <a:pt x="1508598" y="884643"/>
                </a:lnTo>
                <a:lnTo>
                  <a:pt x="1509179" y="884923"/>
                </a:lnTo>
                <a:lnTo>
                  <a:pt x="1512926" y="886727"/>
                </a:lnTo>
                <a:lnTo>
                  <a:pt x="1512960" y="886625"/>
                </a:lnTo>
                <a:lnTo>
                  <a:pt x="1512983" y="886557"/>
                </a:lnTo>
                <a:lnTo>
                  <a:pt x="1513041" y="886385"/>
                </a:lnTo>
                <a:lnTo>
                  <a:pt x="1509363" y="884012"/>
                </a:lnTo>
                <a:close/>
                <a:moveTo>
                  <a:pt x="903139" y="881733"/>
                </a:moveTo>
                <a:lnTo>
                  <a:pt x="905063" y="882426"/>
                </a:lnTo>
                <a:lnTo>
                  <a:pt x="910621" y="884426"/>
                </a:lnTo>
                <a:lnTo>
                  <a:pt x="919500" y="887621"/>
                </a:lnTo>
                <a:lnTo>
                  <a:pt x="926655" y="887424"/>
                </a:lnTo>
                <a:lnTo>
                  <a:pt x="932373" y="887266"/>
                </a:lnTo>
                <a:lnTo>
                  <a:pt x="942378" y="886990"/>
                </a:lnTo>
                <a:lnTo>
                  <a:pt x="945140" y="886171"/>
                </a:lnTo>
                <a:lnTo>
                  <a:pt x="942216" y="885181"/>
                </a:lnTo>
                <a:lnTo>
                  <a:pt x="938606" y="883959"/>
                </a:lnTo>
                <a:lnTo>
                  <a:pt x="934900" y="882705"/>
                </a:lnTo>
                <a:lnTo>
                  <a:pt x="911147" y="881978"/>
                </a:lnTo>
                <a:lnTo>
                  <a:pt x="906799" y="881845"/>
                </a:lnTo>
                <a:close/>
                <a:moveTo>
                  <a:pt x="1038280" y="881605"/>
                </a:moveTo>
                <a:lnTo>
                  <a:pt x="1038049" y="894382"/>
                </a:lnTo>
                <a:lnTo>
                  <a:pt x="1038840" y="894634"/>
                </a:lnTo>
                <a:lnTo>
                  <a:pt x="1039927" y="894980"/>
                </a:lnTo>
                <a:lnTo>
                  <a:pt x="1041140" y="882450"/>
                </a:lnTo>
                <a:lnTo>
                  <a:pt x="1040410" y="882234"/>
                </a:lnTo>
                <a:close/>
                <a:moveTo>
                  <a:pt x="1474485" y="881005"/>
                </a:moveTo>
                <a:lnTo>
                  <a:pt x="1473828" y="883259"/>
                </a:lnTo>
                <a:lnTo>
                  <a:pt x="1483086" y="886710"/>
                </a:lnTo>
                <a:lnTo>
                  <a:pt x="1483535" y="885127"/>
                </a:lnTo>
                <a:lnTo>
                  <a:pt x="1476033" y="881588"/>
                </a:lnTo>
                <a:close/>
                <a:moveTo>
                  <a:pt x="1268989" y="880864"/>
                </a:moveTo>
                <a:lnTo>
                  <a:pt x="1268508" y="880995"/>
                </a:lnTo>
                <a:lnTo>
                  <a:pt x="1246368" y="892875"/>
                </a:lnTo>
                <a:lnTo>
                  <a:pt x="1262541" y="896861"/>
                </a:lnTo>
                <a:lnTo>
                  <a:pt x="1265904" y="895807"/>
                </a:lnTo>
                <a:lnTo>
                  <a:pt x="1269196" y="894775"/>
                </a:lnTo>
                <a:lnTo>
                  <a:pt x="1270065" y="881102"/>
                </a:lnTo>
                <a:lnTo>
                  <a:pt x="1268993" y="880865"/>
                </a:lnTo>
                <a:close/>
                <a:moveTo>
                  <a:pt x="2206640" y="880811"/>
                </a:moveTo>
                <a:lnTo>
                  <a:pt x="2206531" y="881193"/>
                </a:lnTo>
                <a:lnTo>
                  <a:pt x="2206465" y="881422"/>
                </a:lnTo>
                <a:lnTo>
                  <a:pt x="2206385" y="881700"/>
                </a:lnTo>
                <a:lnTo>
                  <a:pt x="2218265" y="882788"/>
                </a:lnTo>
                <a:lnTo>
                  <a:pt x="2220858" y="882427"/>
                </a:lnTo>
                <a:lnTo>
                  <a:pt x="2217062" y="881995"/>
                </a:lnTo>
                <a:close/>
                <a:moveTo>
                  <a:pt x="1489375" y="880645"/>
                </a:moveTo>
                <a:lnTo>
                  <a:pt x="1489357" y="880711"/>
                </a:lnTo>
                <a:lnTo>
                  <a:pt x="1489157" y="881420"/>
                </a:lnTo>
                <a:lnTo>
                  <a:pt x="1498257" y="885900"/>
                </a:lnTo>
                <a:lnTo>
                  <a:pt x="1498329" y="885634"/>
                </a:lnTo>
                <a:lnTo>
                  <a:pt x="1498400" y="885374"/>
                </a:lnTo>
                <a:lnTo>
                  <a:pt x="1498496" y="885023"/>
                </a:lnTo>
                <a:close/>
                <a:moveTo>
                  <a:pt x="2003799" y="880535"/>
                </a:moveTo>
                <a:lnTo>
                  <a:pt x="1996938" y="895943"/>
                </a:lnTo>
                <a:lnTo>
                  <a:pt x="2001430" y="898116"/>
                </a:lnTo>
                <a:close/>
                <a:moveTo>
                  <a:pt x="1578554" y="880255"/>
                </a:moveTo>
                <a:lnTo>
                  <a:pt x="1575216" y="890095"/>
                </a:lnTo>
                <a:lnTo>
                  <a:pt x="1583538" y="894437"/>
                </a:lnTo>
                <a:lnTo>
                  <a:pt x="1586105" y="886527"/>
                </a:lnTo>
                <a:lnTo>
                  <a:pt x="1583894" y="884649"/>
                </a:lnTo>
                <a:lnTo>
                  <a:pt x="1583430" y="884255"/>
                </a:lnTo>
                <a:lnTo>
                  <a:pt x="1579045" y="880530"/>
                </a:lnTo>
                <a:close/>
                <a:moveTo>
                  <a:pt x="1945662" y="879744"/>
                </a:moveTo>
                <a:lnTo>
                  <a:pt x="1945662" y="879745"/>
                </a:lnTo>
                <a:lnTo>
                  <a:pt x="1945646" y="879776"/>
                </a:lnTo>
                <a:lnTo>
                  <a:pt x="1944032" y="883025"/>
                </a:lnTo>
                <a:lnTo>
                  <a:pt x="1952284" y="883890"/>
                </a:lnTo>
                <a:lnTo>
                  <a:pt x="1959474" y="885721"/>
                </a:lnTo>
                <a:lnTo>
                  <a:pt x="1959526" y="885078"/>
                </a:lnTo>
                <a:lnTo>
                  <a:pt x="1959599" y="884183"/>
                </a:lnTo>
                <a:lnTo>
                  <a:pt x="1959673" y="883279"/>
                </a:lnTo>
                <a:lnTo>
                  <a:pt x="1954076" y="880581"/>
                </a:lnTo>
                <a:close/>
                <a:moveTo>
                  <a:pt x="2076125" y="879600"/>
                </a:moveTo>
                <a:lnTo>
                  <a:pt x="2077154" y="882152"/>
                </a:lnTo>
                <a:lnTo>
                  <a:pt x="2079961" y="882962"/>
                </a:lnTo>
                <a:lnTo>
                  <a:pt x="2079189" y="881839"/>
                </a:lnTo>
                <a:lnTo>
                  <a:pt x="2077910" y="879979"/>
                </a:lnTo>
                <a:lnTo>
                  <a:pt x="2076841" y="879752"/>
                </a:lnTo>
                <a:close/>
                <a:moveTo>
                  <a:pt x="2096349" y="879596"/>
                </a:moveTo>
                <a:lnTo>
                  <a:pt x="2096257" y="880096"/>
                </a:lnTo>
                <a:lnTo>
                  <a:pt x="2096395" y="880136"/>
                </a:lnTo>
                <a:lnTo>
                  <a:pt x="2097169" y="880360"/>
                </a:lnTo>
                <a:close/>
                <a:moveTo>
                  <a:pt x="1520105" y="879425"/>
                </a:moveTo>
                <a:lnTo>
                  <a:pt x="1521169" y="880174"/>
                </a:lnTo>
                <a:lnTo>
                  <a:pt x="1526343" y="883816"/>
                </a:lnTo>
                <a:lnTo>
                  <a:pt x="1526462" y="883899"/>
                </a:lnTo>
                <a:lnTo>
                  <a:pt x="1525507" y="882989"/>
                </a:lnTo>
                <a:lnTo>
                  <a:pt x="1521907" y="880308"/>
                </a:lnTo>
                <a:close/>
                <a:moveTo>
                  <a:pt x="1030386" y="879274"/>
                </a:moveTo>
                <a:lnTo>
                  <a:pt x="1030358" y="891937"/>
                </a:lnTo>
                <a:lnTo>
                  <a:pt x="1031636" y="892343"/>
                </a:lnTo>
                <a:lnTo>
                  <a:pt x="1033623" y="892975"/>
                </a:lnTo>
                <a:lnTo>
                  <a:pt x="1034004" y="887906"/>
                </a:lnTo>
                <a:lnTo>
                  <a:pt x="1034561" y="880507"/>
                </a:lnTo>
                <a:lnTo>
                  <a:pt x="1033916" y="880316"/>
                </a:lnTo>
                <a:close/>
                <a:moveTo>
                  <a:pt x="968555" y="879228"/>
                </a:moveTo>
                <a:lnTo>
                  <a:pt x="964713" y="879852"/>
                </a:lnTo>
                <a:lnTo>
                  <a:pt x="950511" y="882163"/>
                </a:lnTo>
                <a:lnTo>
                  <a:pt x="951566" y="882522"/>
                </a:lnTo>
                <a:lnTo>
                  <a:pt x="954305" y="883453"/>
                </a:lnTo>
                <a:close/>
                <a:moveTo>
                  <a:pt x="1446566" y="878888"/>
                </a:moveTo>
                <a:lnTo>
                  <a:pt x="1446462" y="879377"/>
                </a:lnTo>
                <a:lnTo>
                  <a:pt x="1446251" y="880377"/>
                </a:lnTo>
                <a:lnTo>
                  <a:pt x="1447032" y="880651"/>
                </a:lnTo>
                <a:lnTo>
                  <a:pt x="1451225" y="882118"/>
                </a:lnTo>
                <a:lnTo>
                  <a:pt x="1455340" y="883558"/>
                </a:lnTo>
                <a:lnTo>
                  <a:pt x="1455678" y="881947"/>
                </a:lnTo>
                <a:lnTo>
                  <a:pt x="1452500" y="880755"/>
                </a:lnTo>
                <a:lnTo>
                  <a:pt x="1448227" y="879153"/>
                </a:lnTo>
                <a:lnTo>
                  <a:pt x="1448116" y="879136"/>
                </a:lnTo>
                <a:close/>
                <a:moveTo>
                  <a:pt x="2185994" y="878675"/>
                </a:moveTo>
                <a:lnTo>
                  <a:pt x="2185916" y="879116"/>
                </a:lnTo>
                <a:lnTo>
                  <a:pt x="2185860" y="879434"/>
                </a:lnTo>
                <a:lnTo>
                  <a:pt x="2185792" y="879814"/>
                </a:lnTo>
                <a:lnTo>
                  <a:pt x="2194852" y="880644"/>
                </a:lnTo>
                <a:lnTo>
                  <a:pt x="2198049" y="880936"/>
                </a:lnTo>
                <a:lnTo>
                  <a:pt x="2198416" y="880251"/>
                </a:lnTo>
                <a:lnTo>
                  <a:pt x="2198604" y="879898"/>
                </a:lnTo>
                <a:lnTo>
                  <a:pt x="2198547" y="879892"/>
                </a:lnTo>
                <a:close/>
                <a:moveTo>
                  <a:pt x="2147735" y="878627"/>
                </a:moveTo>
                <a:lnTo>
                  <a:pt x="2147025" y="880070"/>
                </a:lnTo>
                <a:lnTo>
                  <a:pt x="2146759" y="880610"/>
                </a:lnTo>
                <a:lnTo>
                  <a:pt x="2146599" y="880934"/>
                </a:lnTo>
                <a:lnTo>
                  <a:pt x="2149819" y="882295"/>
                </a:lnTo>
                <a:lnTo>
                  <a:pt x="2150187" y="882450"/>
                </a:lnTo>
                <a:lnTo>
                  <a:pt x="2153597" y="883064"/>
                </a:lnTo>
                <a:lnTo>
                  <a:pt x="2158068" y="883552"/>
                </a:lnTo>
                <a:lnTo>
                  <a:pt x="2158268" y="882186"/>
                </a:lnTo>
                <a:lnTo>
                  <a:pt x="2155113" y="881410"/>
                </a:lnTo>
                <a:close/>
                <a:moveTo>
                  <a:pt x="2104710" y="878575"/>
                </a:moveTo>
                <a:lnTo>
                  <a:pt x="2112073" y="882322"/>
                </a:lnTo>
                <a:lnTo>
                  <a:pt x="2113207" y="880090"/>
                </a:lnTo>
                <a:lnTo>
                  <a:pt x="2110577" y="879616"/>
                </a:lnTo>
                <a:close/>
                <a:moveTo>
                  <a:pt x="1002452" y="877989"/>
                </a:moveTo>
                <a:lnTo>
                  <a:pt x="1002106" y="878121"/>
                </a:lnTo>
                <a:lnTo>
                  <a:pt x="1000937" y="878566"/>
                </a:lnTo>
                <a:lnTo>
                  <a:pt x="999379" y="879159"/>
                </a:lnTo>
                <a:lnTo>
                  <a:pt x="999008" y="880938"/>
                </a:lnTo>
                <a:lnTo>
                  <a:pt x="998806" y="881904"/>
                </a:lnTo>
                <a:lnTo>
                  <a:pt x="998956" y="881952"/>
                </a:lnTo>
                <a:lnTo>
                  <a:pt x="1001847" y="879657"/>
                </a:lnTo>
                <a:lnTo>
                  <a:pt x="1002194" y="879381"/>
                </a:lnTo>
                <a:close/>
                <a:moveTo>
                  <a:pt x="2176784" y="877782"/>
                </a:moveTo>
                <a:lnTo>
                  <a:pt x="2176407" y="878453"/>
                </a:lnTo>
                <a:lnTo>
                  <a:pt x="2176276" y="878685"/>
                </a:lnTo>
                <a:lnTo>
                  <a:pt x="2176139" y="878929"/>
                </a:lnTo>
                <a:lnTo>
                  <a:pt x="2180020" y="879285"/>
                </a:lnTo>
                <a:lnTo>
                  <a:pt x="2180246" y="878117"/>
                </a:lnTo>
                <a:lnTo>
                  <a:pt x="2178718" y="877969"/>
                </a:lnTo>
                <a:lnTo>
                  <a:pt x="2176942" y="877797"/>
                </a:lnTo>
                <a:close/>
                <a:moveTo>
                  <a:pt x="1438174" y="877550"/>
                </a:moveTo>
                <a:lnTo>
                  <a:pt x="1442303" y="878995"/>
                </a:lnTo>
                <a:lnTo>
                  <a:pt x="1442466" y="878235"/>
                </a:lnTo>
                <a:lnTo>
                  <a:pt x="1440535" y="877927"/>
                </a:lnTo>
                <a:lnTo>
                  <a:pt x="1438228" y="877559"/>
                </a:lnTo>
                <a:close/>
                <a:moveTo>
                  <a:pt x="1330750" y="877432"/>
                </a:moveTo>
                <a:lnTo>
                  <a:pt x="1328782" y="877721"/>
                </a:lnTo>
                <a:lnTo>
                  <a:pt x="1328415" y="877938"/>
                </a:lnTo>
                <a:lnTo>
                  <a:pt x="1329762" y="878939"/>
                </a:lnTo>
                <a:lnTo>
                  <a:pt x="1330545" y="878835"/>
                </a:lnTo>
                <a:lnTo>
                  <a:pt x="1332702" y="878546"/>
                </a:lnTo>
                <a:close/>
                <a:moveTo>
                  <a:pt x="1253357" y="877418"/>
                </a:moveTo>
                <a:lnTo>
                  <a:pt x="1233804" y="889779"/>
                </a:lnTo>
                <a:lnTo>
                  <a:pt x="1238386" y="890908"/>
                </a:lnTo>
                <a:lnTo>
                  <a:pt x="1265627" y="880123"/>
                </a:lnTo>
                <a:close/>
                <a:moveTo>
                  <a:pt x="1606967" y="877406"/>
                </a:moveTo>
                <a:lnTo>
                  <a:pt x="1605712" y="881479"/>
                </a:lnTo>
                <a:lnTo>
                  <a:pt x="1617285" y="891992"/>
                </a:lnTo>
                <a:lnTo>
                  <a:pt x="1618977" y="894378"/>
                </a:lnTo>
                <a:lnTo>
                  <a:pt x="1621451" y="897868"/>
                </a:lnTo>
                <a:lnTo>
                  <a:pt x="1622779" y="894209"/>
                </a:lnTo>
                <a:lnTo>
                  <a:pt x="1618397" y="889552"/>
                </a:lnTo>
                <a:close/>
                <a:moveTo>
                  <a:pt x="1922159" y="877403"/>
                </a:moveTo>
                <a:lnTo>
                  <a:pt x="1920540" y="877795"/>
                </a:lnTo>
                <a:lnTo>
                  <a:pt x="1920188" y="877880"/>
                </a:lnTo>
                <a:lnTo>
                  <a:pt x="1920156" y="877887"/>
                </a:lnTo>
                <a:lnTo>
                  <a:pt x="1920136" y="878310"/>
                </a:lnTo>
                <a:lnTo>
                  <a:pt x="1920119" y="878667"/>
                </a:lnTo>
                <a:lnTo>
                  <a:pt x="1920031" y="880510"/>
                </a:lnTo>
                <a:lnTo>
                  <a:pt x="1926267" y="881164"/>
                </a:lnTo>
                <a:lnTo>
                  <a:pt x="1937386" y="882329"/>
                </a:lnTo>
                <a:lnTo>
                  <a:pt x="1937646" y="878945"/>
                </a:lnTo>
                <a:close/>
                <a:moveTo>
                  <a:pt x="2291477" y="877354"/>
                </a:moveTo>
                <a:lnTo>
                  <a:pt x="2272316" y="903885"/>
                </a:lnTo>
                <a:lnTo>
                  <a:pt x="2261697" y="926902"/>
                </a:lnTo>
                <a:lnTo>
                  <a:pt x="2251079" y="959848"/>
                </a:lnTo>
                <a:cubicBezTo>
                  <a:pt x="2242798" y="980276"/>
                  <a:pt x="2232996" y="1000149"/>
                  <a:pt x="2221713" y="1019295"/>
                </a:cubicBezTo>
                <a:lnTo>
                  <a:pt x="2221598" y="1019450"/>
                </a:lnTo>
                <a:lnTo>
                  <a:pt x="2213557" y="1039013"/>
                </a:lnTo>
                <a:lnTo>
                  <a:pt x="2213481" y="1039221"/>
                </a:lnTo>
                <a:lnTo>
                  <a:pt x="2212478" y="1041969"/>
                </a:lnTo>
                <a:lnTo>
                  <a:pt x="2210683" y="1046889"/>
                </a:lnTo>
                <a:lnTo>
                  <a:pt x="2232519" y="1023466"/>
                </a:lnTo>
                <a:lnTo>
                  <a:pt x="2237446" y="1014866"/>
                </a:lnTo>
                <a:lnTo>
                  <a:pt x="2249494" y="993833"/>
                </a:lnTo>
                <a:lnTo>
                  <a:pt x="2259716" y="975988"/>
                </a:lnTo>
                <a:lnTo>
                  <a:pt x="2269296" y="953886"/>
                </a:lnTo>
                <a:lnTo>
                  <a:pt x="2268258" y="956772"/>
                </a:lnTo>
                <a:lnTo>
                  <a:pt x="2268260" y="956767"/>
                </a:lnTo>
                <a:lnTo>
                  <a:pt x="2268691" y="955570"/>
                </a:lnTo>
                <a:lnTo>
                  <a:pt x="2269297" y="953884"/>
                </a:lnTo>
                <a:lnTo>
                  <a:pt x="2269296" y="953886"/>
                </a:lnTo>
                <a:lnTo>
                  <a:pt x="2286279" y="906664"/>
                </a:lnTo>
                <a:close/>
                <a:moveTo>
                  <a:pt x="1023747" y="877313"/>
                </a:moveTo>
                <a:lnTo>
                  <a:pt x="1022951" y="877966"/>
                </a:lnTo>
                <a:lnTo>
                  <a:pt x="1021995" y="878750"/>
                </a:lnTo>
                <a:lnTo>
                  <a:pt x="1021195" y="879406"/>
                </a:lnTo>
                <a:lnTo>
                  <a:pt x="1022347" y="884184"/>
                </a:lnTo>
                <a:lnTo>
                  <a:pt x="1022337" y="889386"/>
                </a:lnTo>
                <a:lnTo>
                  <a:pt x="1024639" y="890118"/>
                </a:lnTo>
                <a:lnTo>
                  <a:pt x="1025868" y="890509"/>
                </a:lnTo>
                <a:lnTo>
                  <a:pt x="1026179" y="890608"/>
                </a:lnTo>
                <a:lnTo>
                  <a:pt x="1026623" y="882427"/>
                </a:lnTo>
                <a:lnTo>
                  <a:pt x="1026725" y="880548"/>
                </a:lnTo>
                <a:lnTo>
                  <a:pt x="1026366" y="878087"/>
                </a:lnTo>
                <a:lnTo>
                  <a:pt x="1025205" y="877744"/>
                </a:lnTo>
                <a:lnTo>
                  <a:pt x="1024466" y="877525"/>
                </a:lnTo>
                <a:close/>
                <a:moveTo>
                  <a:pt x="1550767" y="877289"/>
                </a:moveTo>
                <a:lnTo>
                  <a:pt x="1550753" y="877334"/>
                </a:lnTo>
                <a:lnTo>
                  <a:pt x="1550754" y="877334"/>
                </a:lnTo>
                <a:lnTo>
                  <a:pt x="1550759" y="877337"/>
                </a:lnTo>
                <a:lnTo>
                  <a:pt x="1550779" y="877347"/>
                </a:lnTo>
                <a:lnTo>
                  <a:pt x="1550775" y="877328"/>
                </a:lnTo>
                <a:lnTo>
                  <a:pt x="1550773" y="877318"/>
                </a:lnTo>
                <a:close/>
                <a:moveTo>
                  <a:pt x="1337658" y="876508"/>
                </a:moveTo>
                <a:lnTo>
                  <a:pt x="1339606" y="877621"/>
                </a:lnTo>
                <a:lnTo>
                  <a:pt x="1339658" y="877614"/>
                </a:lnTo>
                <a:lnTo>
                  <a:pt x="1339713" y="877607"/>
                </a:lnTo>
                <a:lnTo>
                  <a:pt x="1339783" y="877598"/>
                </a:lnTo>
                <a:lnTo>
                  <a:pt x="1339395" y="877398"/>
                </a:lnTo>
                <a:close/>
                <a:moveTo>
                  <a:pt x="2163914" y="876326"/>
                </a:moveTo>
                <a:lnTo>
                  <a:pt x="2163743" y="877493"/>
                </a:lnTo>
                <a:lnTo>
                  <a:pt x="2165592" y="877963"/>
                </a:lnTo>
                <a:lnTo>
                  <a:pt x="2170346" y="878399"/>
                </a:lnTo>
                <a:lnTo>
                  <a:pt x="2171051" y="877143"/>
                </a:lnTo>
                <a:close/>
                <a:moveTo>
                  <a:pt x="1594088" y="876239"/>
                </a:moveTo>
                <a:lnTo>
                  <a:pt x="1591713" y="883561"/>
                </a:lnTo>
                <a:lnTo>
                  <a:pt x="1597724" y="888690"/>
                </a:lnTo>
                <a:lnTo>
                  <a:pt x="1598662" y="885652"/>
                </a:lnTo>
                <a:lnTo>
                  <a:pt x="1599934" y="881535"/>
                </a:lnTo>
                <a:close/>
                <a:moveTo>
                  <a:pt x="2141390" y="876234"/>
                </a:moveTo>
                <a:lnTo>
                  <a:pt x="2141235" y="877198"/>
                </a:lnTo>
                <a:lnTo>
                  <a:pt x="2141120" y="877909"/>
                </a:lnTo>
                <a:lnTo>
                  <a:pt x="2141013" y="878573"/>
                </a:lnTo>
                <a:lnTo>
                  <a:pt x="2141140" y="878627"/>
                </a:lnTo>
                <a:lnTo>
                  <a:pt x="2141223" y="878662"/>
                </a:lnTo>
                <a:lnTo>
                  <a:pt x="2141461" y="878762"/>
                </a:lnTo>
                <a:lnTo>
                  <a:pt x="2142349" y="876955"/>
                </a:lnTo>
                <a:lnTo>
                  <a:pt x="2142498" y="876652"/>
                </a:lnTo>
                <a:close/>
                <a:moveTo>
                  <a:pt x="1719915" y="875997"/>
                </a:moveTo>
                <a:lnTo>
                  <a:pt x="1719442" y="877274"/>
                </a:lnTo>
                <a:lnTo>
                  <a:pt x="1710258" y="902062"/>
                </a:lnTo>
                <a:lnTo>
                  <a:pt x="1714396" y="923141"/>
                </a:lnTo>
                <a:lnTo>
                  <a:pt x="1719047" y="939244"/>
                </a:lnTo>
                <a:lnTo>
                  <a:pt x="1723202" y="927713"/>
                </a:lnTo>
                <a:lnTo>
                  <a:pt x="1724547" y="923980"/>
                </a:lnTo>
                <a:lnTo>
                  <a:pt x="1726366" y="918932"/>
                </a:lnTo>
                <a:lnTo>
                  <a:pt x="1722499" y="893198"/>
                </a:lnTo>
                <a:lnTo>
                  <a:pt x="1720307" y="884847"/>
                </a:lnTo>
                <a:lnTo>
                  <a:pt x="1720425" y="879393"/>
                </a:lnTo>
                <a:close/>
                <a:moveTo>
                  <a:pt x="797107" y="875951"/>
                </a:moveTo>
                <a:lnTo>
                  <a:pt x="791699" y="882512"/>
                </a:lnTo>
                <a:lnTo>
                  <a:pt x="802885" y="887155"/>
                </a:lnTo>
                <a:lnTo>
                  <a:pt x="839856" y="897129"/>
                </a:lnTo>
                <a:lnTo>
                  <a:pt x="840328" y="897256"/>
                </a:lnTo>
                <a:lnTo>
                  <a:pt x="842204" y="897363"/>
                </a:lnTo>
                <a:lnTo>
                  <a:pt x="852483" y="897949"/>
                </a:lnTo>
                <a:close/>
                <a:moveTo>
                  <a:pt x="2121802" y="875878"/>
                </a:moveTo>
                <a:lnTo>
                  <a:pt x="2121647" y="876184"/>
                </a:lnTo>
                <a:lnTo>
                  <a:pt x="2121472" y="876529"/>
                </a:lnTo>
                <a:lnTo>
                  <a:pt x="2121122" y="877218"/>
                </a:lnTo>
                <a:lnTo>
                  <a:pt x="2125045" y="877924"/>
                </a:lnTo>
                <a:lnTo>
                  <a:pt x="2127717" y="878405"/>
                </a:lnTo>
                <a:close/>
                <a:moveTo>
                  <a:pt x="1460553" y="875761"/>
                </a:moveTo>
                <a:lnTo>
                  <a:pt x="1460476" y="876131"/>
                </a:lnTo>
                <a:lnTo>
                  <a:pt x="1460204" y="877450"/>
                </a:lnTo>
                <a:lnTo>
                  <a:pt x="1468537" y="881287"/>
                </a:lnTo>
                <a:lnTo>
                  <a:pt x="1469575" y="881674"/>
                </a:lnTo>
                <a:lnTo>
                  <a:pt x="1470243" y="879408"/>
                </a:lnTo>
                <a:lnTo>
                  <a:pt x="1469254" y="879036"/>
                </a:lnTo>
                <a:close/>
                <a:moveTo>
                  <a:pt x="2156288" y="875453"/>
                </a:moveTo>
                <a:lnTo>
                  <a:pt x="2157457" y="875895"/>
                </a:lnTo>
                <a:lnTo>
                  <a:pt x="2159125" y="876319"/>
                </a:lnTo>
                <a:lnTo>
                  <a:pt x="2159177" y="875963"/>
                </a:lnTo>
                <a:lnTo>
                  <a:pt x="2159191" y="875865"/>
                </a:lnTo>
                <a:lnTo>
                  <a:pt x="2159203" y="875787"/>
                </a:lnTo>
                <a:lnTo>
                  <a:pt x="2157436" y="875584"/>
                </a:lnTo>
                <a:close/>
                <a:moveTo>
                  <a:pt x="1346735" y="875086"/>
                </a:moveTo>
                <a:lnTo>
                  <a:pt x="1346301" y="875150"/>
                </a:lnTo>
                <a:lnTo>
                  <a:pt x="1345560" y="875258"/>
                </a:lnTo>
                <a:lnTo>
                  <a:pt x="1347962" y="876503"/>
                </a:lnTo>
                <a:lnTo>
                  <a:pt x="1348150" y="876477"/>
                </a:lnTo>
                <a:lnTo>
                  <a:pt x="1348389" y="876445"/>
                </a:lnTo>
                <a:lnTo>
                  <a:pt x="1349292" y="876324"/>
                </a:lnTo>
                <a:close/>
                <a:moveTo>
                  <a:pt x="1240069" y="874489"/>
                </a:moveTo>
                <a:lnTo>
                  <a:pt x="1237781" y="875758"/>
                </a:lnTo>
                <a:lnTo>
                  <a:pt x="1237009" y="876578"/>
                </a:lnTo>
                <a:lnTo>
                  <a:pt x="1226323" y="887935"/>
                </a:lnTo>
                <a:lnTo>
                  <a:pt x="1226680" y="888023"/>
                </a:lnTo>
                <a:lnTo>
                  <a:pt x="1227784" y="888295"/>
                </a:lnTo>
                <a:lnTo>
                  <a:pt x="1233484" y="883049"/>
                </a:lnTo>
                <a:lnTo>
                  <a:pt x="1247862" y="876207"/>
                </a:lnTo>
                <a:close/>
                <a:moveTo>
                  <a:pt x="1476405" y="874420"/>
                </a:moveTo>
                <a:lnTo>
                  <a:pt x="1476048" y="875645"/>
                </a:lnTo>
                <a:lnTo>
                  <a:pt x="1476083" y="875658"/>
                </a:lnTo>
                <a:lnTo>
                  <a:pt x="1481782" y="877788"/>
                </a:lnTo>
                <a:lnTo>
                  <a:pt x="1485148" y="879446"/>
                </a:lnTo>
                <a:lnTo>
                  <a:pt x="1485355" y="878716"/>
                </a:lnTo>
                <a:lnTo>
                  <a:pt x="1476635" y="874530"/>
                </a:lnTo>
                <a:lnTo>
                  <a:pt x="1476411" y="874423"/>
                </a:lnTo>
                <a:close/>
                <a:moveTo>
                  <a:pt x="1074148" y="874234"/>
                </a:moveTo>
                <a:lnTo>
                  <a:pt x="1070694" y="885083"/>
                </a:lnTo>
                <a:lnTo>
                  <a:pt x="1071359" y="885392"/>
                </a:lnTo>
                <a:lnTo>
                  <a:pt x="1071683" y="885543"/>
                </a:lnTo>
                <a:lnTo>
                  <a:pt x="1076396" y="887735"/>
                </a:lnTo>
                <a:lnTo>
                  <a:pt x="1100960" y="894970"/>
                </a:lnTo>
                <a:lnTo>
                  <a:pt x="1123589" y="901635"/>
                </a:lnTo>
                <a:lnTo>
                  <a:pt x="1194480" y="922513"/>
                </a:lnTo>
                <a:lnTo>
                  <a:pt x="1196189" y="918536"/>
                </a:lnTo>
                <a:lnTo>
                  <a:pt x="1200520" y="908460"/>
                </a:lnTo>
                <a:close/>
                <a:moveTo>
                  <a:pt x="1355969" y="874232"/>
                </a:moveTo>
                <a:lnTo>
                  <a:pt x="1357918" y="875170"/>
                </a:lnTo>
                <a:lnTo>
                  <a:pt x="1359643" y="874939"/>
                </a:lnTo>
                <a:close/>
                <a:moveTo>
                  <a:pt x="2064470" y="874045"/>
                </a:moveTo>
                <a:lnTo>
                  <a:pt x="2053453" y="894617"/>
                </a:lnTo>
                <a:lnTo>
                  <a:pt x="2049690" y="903472"/>
                </a:lnTo>
                <a:lnTo>
                  <a:pt x="2048648" y="905923"/>
                </a:lnTo>
                <a:lnTo>
                  <a:pt x="2048479" y="906321"/>
                </a:lnTo>
                <a:lnTo>
                  <a:pt x="2047837" y="909675"/>
                </a:lnTo>
                <a:cubicBezTo>
                  <a:pt x="2044399" y="932090"/>
                  <a:pt x="2041101" y="953623"/>
                  <a:pt x="2037500" y="973853"/>
                </a:cubicBezTo>
                <a:lnTo>
                  <a:pt x="2035681" y="982289"/>
                </a:lnTo>
                <a:lnTo>
                  <a:pt x="2034311" y="990473"/>
                </a:lnTo>
                <a:lnTo>
                  <a:pt x="2033845" y="993255"/>
                </a:lnTo>
                <a:lnTo>
                  <a:pt x="2052740" y="948531"/>
                </a:lnTo>
                <a:lnTo>
                  <a:pt x="2060615" y="929891"/>
                </a:lnTo>
                <a:lnTo>
                  <a:pt x="2064875" y="906169"/>
                </a:lnTo>
                <a:lnTo>
                  <a:pt x="2067399" y="892112"/>
                </a:lnTo>
                <a:lnTo>
                  <a:pt x="2067094" y="891590"/>
                </a:lnTo>
                <a:lnTo>
                  <a:pt x="2066812" y="891107"/>
                </a:lnTo>
                <a:lnTo>
                  <a:pt x="2066810" y="891104"/>
                </a:lnTo>
                <a:lnTo>
                  <a:pt x="2066399" y="882293"/>
                </a:lnTo>
                <a:lnTo>
                  <a:pt x="2066192" y="877861"/>
                </a:lnTo>
                <a:close/>
                <a:moveTo>
                  <a:pt x="1521765" y="873976"/>
                </a:moveTo>
                <a:lnTo>
                  <a:pt x="1521541" y="874640"/>
                </a:lnTo>
                <a:lnTo>
                  <a:pt x="1523109" y="875823"/>
                </a:lnTo>
                <a:lnTo>
                  <a:pt x="1525648" y="877055"/>
                </a:lnTo>
                <a:close/>
                <a:moveTo>
                  <a:pt x="1566441" y="873464"/>
                </a:moveTo>
                <a:lnTo>
                  <a:pt x="1562815" y="883626"/>
                </a:lnTo>
                <a:lnTo>
                  <a:pt x="1568142" y="886405"/>
                </a:lnTo>
                <a:lnTo>
                  <a:pt x="1571322" y="888064"/>
                </a:lnTo>
                <a:lnTo>
                  <a:pt x="1574715" y="878103"/>
                </a:lnTo>
                <a:lnTo>
                  <a:pt x="1571598" y="876355"/>
                </a:lnTo>
                <a:close/>
                <a:moveTo>
                  <a:pt x="2208769" y="873412"/>
                </a:moveTo>
                <a:lnTo>
                  <a:pt x="2208698" y="873659"/>
                </a:lnTo>
                <a:lnTo>
                  <a:pt x="2208128" y="875639"/>
                </a:lnTo>
                <a:lnTo>
                  <a:pt x="2218539" y="877135"/>
                </a:lnTo>
                <a:lnTo>
                  <a:pt x="2224651" y="877135"/>
                </a:lnTo>
                <a:lnTo>
                  <a:pt x="2224787" y="875943"/>
                </a:lnTo>
                <a:lnTo>
                  <a:pt x="2219921" y="875618"/>
                </a:lnTo>
                <a:close/>
                <a:moveTo>
                  <a:pt x="803083" y="873327"/>
                </a:moveTo>
                <a:lnTo>
                  <a:pt x="867134" y="898785"/>
                </a:lnTo>
                <a:lnTo>
                  <a:pt x="879303" y="899479"/>
                </a:lnTo>
                <a:lnTo>
                  <a:pt x="895739" y="900416"/>
                </a:lnTo>
                <a:lnTo>
                  <a:pt x="897568" y="900143"/>
                </a:lnTo>
                <a:lnTo>
                  <a:pt x="893965" y="898777"/>
                </a:lnTo>
                <a:lnTo>
                  <a:pt x="877910" y="892694"/>
                </a:lnTo>
                <a:lnTo>
                  <a:pt x="877646" y="892709"/>
                </a:lnTo>
                <a:lnTo>
                  <a:pt x="831735" y="880775"/>
                </a:lnTo>
                <a:lnTo>
                  <a:pt x="808882" y="874835"/>
                </a:lnTo>
                <a:lnTo>
                  <a:pt x="806273" y="874157"/>
                </a:lnTo>
                <a:close/>
                <a:moveTo>
                  <a:pt x="2234401" y="873308"/>
                </a:moveTo>
                <a:lnTo>
                  <a:pt x="2234291" y="873523"/>
                </a:lnTo>
                <a:lnTo>
                  <a:pt x="2234385" y="873541"/>
                </a:lnTo>
                <a:lnTo>
                  <a:pt x="2234521" y="873568"/>
                </a:lnTo>
                <a:lnTo>
                  <a:pt x="2234641" y="873592"/>
                </a:lnTo>
                <a:lnTo>
                  <a:pt x="2235025" y="873668"/>
                </a:lnTo>
                <a:lnTo>
                  <a:pt x="2234607" y="873427"/>
                </a:lnTo>
                <a:close/>
                <a:moveTo>
                  <a:pt x="1491492" y="873107"/>
                </a:moveTo>
                <a:lnTo>
                  <a:pt x="1491409" y="873400"/>
                </a:lnTo>
                <a:lnTo>
                  <a:pt x="1491297" y="873799"/>
                </a:lnTo>
                <a:lnTo>
                  <a:pt x="1492709" y="874274"/>
                </a:lnTo>
                <a:lnTo>
                  <a:pt x="1495525" y="875222"/>
                </a:lnTo>
                <a:lnTo>
                  <a:pt x="1495968" y="875371"/>
                </a:lnTo>
                <a:lnTo>
                  <a:pt x="1495684" y="875188"/>
                </a:lnTo>
                <a:lnTo>
                  <a:pt x="1495174" y="874860"/>
                </a:lnTo>
                <a:lnTo>
                  <a:pt x="1492813" y="873736"/>
                </a:lnTo>
                <a:lnTo>
                  <a:pt x="1492473" y="873574"/>
                </a:lnTo>
                <a:close/>
                <a:moveTo>
                  <a:pt x="1232463" y="872812"/>
                </a:moveTo>
                <a:lnTo>
                  <a:pt x="1221046" y="886634"/>
                </a:lnTo>
                <a:lnTo>
                  <a:pt x="1221078" y="886642"/>
                </a:lnTo>
                <a:lnTo>
                  <a:pt x="1221181" y="886668"/>
                </a:lnTo>
                <a:lnTo>
                  <a:pt x="1233468" y="873308"/>
                </a:lnTo>
                <a:lnTo>
                  <a:pt x="1233821" y="873112"/>
                </a:lnTo>
                <a:lnTo>
                  <a:pt x="1233419" y="873023"/>
                </a:lnTo>
                <a:lnTo>
                  <a:pt x="1233149" y="872964"/>
                </a:lnTo>
                <a:close/>
                <a:moveTo>
                  <a:pt x="674657" y="872397"/>
                </a:moveTo>
                <a:lnTo>
                  <a:pt x="674530" y="872536"/>
                </a:lnTo>
                <a:lnTo>
                  <a:pt x="674638" y="872627"/>
                </a:lnTo>
                <a:lnTo>
                  <a:pt x="674779" y="872745"/>
                </a:lnTo>
                <a:lnTo>
                  <a:pt x="674983" y="872916"/>
                </a:lnTo>
                <a:lnTo>
                  <a:pt x="675112" y="872776"/>
                </a:lnTo>
                <a:close/>
                <a:moveTo>
                  <a:pt x="1285073" y="871762"/>
                </a:moveTo>
                <a:lnTo>
                  <a:pt x="1284998" y="872454"/>
                </a:lnTo>
                <a:lnTo>
                  <a:pt x="1285150" y="872394"/>
                </a:lnTo>
                <a:close/>
                <a:moveTo>
                  <a:pt x="1227430" y="871703"/>
                </a:moveTo>
                <a:lnTo>
                  <a:pt x="1224112" y="875189"/>
                </a:lnTo>
                <a:lnTo>
                  <a:pt x="1218551" y="886020"/>
                </a:lnTo>
                <a:lnTo>
                  <a:pt x="1219923" y="886358"/>
                </a:lnTo>
                <a:lnTo>
                  <a:pt x="1229106" y="872072"/>
                </a:lnTo>
                <a:close/>
                <a:moveTo>
                  <a:pt x="2124105" y="871427"/>
                </a:moveTo>
                <a:lnTo>
                  <a:pt x="2136614" y="876714"/>
                </a:lnTo>
                <a:lnTo>
                  <a:pt x="2136616" y="876715"/>
                </a:lnTo>
                <a:lnTo>
                  <a:pt x="2136822" y="875435"/>
                </a:lnTo>
                <a:lnTo>
                  <a:pt x="2136874" y="875110"/>
                </a:lnTo>
                <a:lnTo>
                  <a:pt x="2136962" y="874564"/>
                </a:lnTo>
                <a:lnTo>
                  <a:pt x="2130590" y="872160"/>
                </a:lnTo>
                <a:lnTo>
                  <a:pt x="2126432" y="871619"/>
                </a:lnTo>
                <a:close/>
                <a:moveTo>
                  <a:pt x="2065890" y="871394"/>
                </a:moveTo>
                <a:lnTo>
                  <a:pt x="2065535" y="872057"/>
                </a:lnTo>
                <a:lnTo>
                  <a:pt x="2064531" y="873931"/>
                </a:lnTo>
                <a:lnTo>
                  <a:pt x="2065303" y="874963"/>
                </a:lnTo>
                <a:lnTo>
                  <a:pt x="2066107" y="876036"/>
                </a:lnTo>
                <a:close/>
                <a:moveTo>
                  <a:pt x="2097881" y="871275"/>
                </a:moveTo>
                <a:lnTo>
                  <a:pt x="2097524" y="873213"/>
                </a:lnTo>
                <a:lnTo>
                  <a:pt x="2101112" y="873800"/>
                </a:lnTo>
                <a:close/>
                <a:moveTo>
                  <a:pt x="1448206" y="871113"/>
                </a:moveTo>
                <a:lnTo>
                  <a:pt x="1448197" y="871155"/>
                </a:lnTo>
                <a:lnTo>
                  <a:pt x="1447698" y="873519"/>
                </a:lnTo>
                <a:lnTo>
                  <a:pt x="1448008" y="873634"/>
                </a:lnTo>
                <a:lnTo>
                  <a:pt x="1453827" y="874514"/>
                </a:lnTo>
                <a:lnTo>
                  <a:pt x="1456937" y="875946"/>
                </a:lnTo>
                <a:lnTo>
                  <a:pt x="1456981" y="875739"/>
                </a:lnTo>
                <a:lnTo>
                  <a:pt x="1457238" y="874513"/>
                </a:lnTo>
                <a:lnTo>
                  <a:pt x="1453793" y="873216"/>
                </a:lnTo>
                <a:lnTo>
                  <a:pt x="1452122" y="872587"/>
                </a:lnTo>
                <a:close/>
                <a:moveTo>
                  <a:pt x="1397092" y="871000"/>
                </a:moveTo>
                <a:lnTo>
                  <a:pt x="1409112" y="875699"/>
                </a:lnTo>
                <a:lnTo>
                  <a:pt x="1411842" y="876137"/>
                </a:lnTo>
                <a:lnTo>
                  <a:pt x="1417688" y="877074"/>
                </a:lnTo>
                <a:lnTo>
                  <a:pt x="1406405" y="872485"/>
                </a:lnTo>
                <a:lnTo>
                  <a:pt x="1400902" y="871607"/>
                </a:lnTo>
                <a:close/>
                <a:moveTo>
                  <a:pt x="1059904" y="870846"/>
                </a:moveTo>
                <a:lnTo>
                  <a:pt x="1056827" y="881972"/>
                </a:lnTo>
                <a:lnTo>
                  <a:pt x="1056878" y="881987"/>
                </a:lnTo>
                <a:lnTo>
                  <a:pt x="1057323" y="882118"/>
                </a:lnTo>
                <a:lnTo>
                  <a:pt x="1058296" y="879034"/>
                </a:lnTo>
                <a:lnTo>
                  <a:pt x="1058905" y="877103"/>
                </a:lnTo>
                <a:close/>
                <a:moveTo>
                  <a:pt x="2152238" y="870707"/>
                </a:moveTo>
                <a:lnTo>
                  <a:pt x="2151807" y="871439"/>
                </a:lnTo>
                <a:lnTo>
                  <a:pt x="2153181" y="871619"/>
                </a:lnTo>
                <a:lnTo>
                  <a:pt x="2155908" y="871931"/>
                </a:lnTo>
                <a:lnTo>
                  <a:pt x="2152276" y="870720"/>
                </a:lnTo>
                <a:close/>
                <a:moveTo>
                  <a:pt x="2086753" y="870643"/>
                </a:moveTo>
                <a:lnTo>
                  <a:pt x="2086123" y="870911"/>
                </a:lnTo>
                <a:lnTo>
                  <a:pt x="2086285" y="871376"/>
                </a:lnTo>
                <a:lnTo>
                  <a:pt x="2087805" y="871624"/>
                </a:lnTo>
                <a:lnTo>
                  <a:pt x="2087580" y="871415"/>
                </a:lnTo>
                <a:lnTo>
                  <a:pt x="2087014" y="870887"/>
                </a:lnTo>
                <a:close/>
                <a:moveTo>
                  <a:pt x="981283" y="870613"/>
                </a:moveTo>
                <a:lnTo>
                  <a:pt x="969316" y="871790"/>
                </a:lnTo>
                <a:lnTo>
                  <a:pt x="967547" y="871964"/>
                </a:lnTo>
                <a:lnTo>
                  <a:pt x="970782" y="872993"/>
                </a:lnTo>
                <a:lnTo>
                  <a:pt x="975146" y="872004"/>
                </a:lnTo>
                <a:close/>
                <a:moveTo>
                  <a:pt x="916346" y="870545"/>
                </a:moveTo>
                <a:lnTo>
                  <a:pt x="926891" y="874131"/>
                </a:lnTo>
                <a:lnTo>
                  <a:pt x="940490" y="878755"/>
                </a:lnTo>
                <a:lnTo>
                  <a:pt x="944345" y="878985"/>
                </a:lnTo>
                <a:lnTo>
                  <a:pt x="961745" y="875041"/>
                </a:lnTo>
                <a:lnTo>
                  <a:pt x="961365" y="874921"/>
                </a:lnTo>
                <a:lnTo>
                  <a:pt x="960338" y="874594"/>
                </a:lnTo>
                <a:lnTo>
                  <a:pt x="955725" y="873128"/>
                </a:lnTo>
                <a:lnTo>
                  <a:pt x="943249" y="874355"/>
                </a:lnTo>
                <a:lnTo>
                  <a:pt x="941864" y="874159"/>
                </a:lnTo>
                <a:close/>
                <a:moveTo>
                  <a:pt x="1336772" y="870541"/>
                </a:moveTo>
                <a:lnTo>
                  <a:pt x="1336532" y="870581"/>
                </a:lnTo>
                <a:lnTo>
                  <a:pt x="1338267" y="871480"/>
                </a:lnTo>
                <a:lnTo>
                  <a:pt x="1338293" y="871476"/>
                </a:lnTo>
                <a:lnTo>
                  <a:pt x="1339039" y="871360"/>
                </a:lnTo>
                <a:lnTo>
                  <a:pt x="1337724" y="870724"/>
                </a:lnTo>
                <a:close/>
                <a:moveTo>
                  <a:pt x="1381741" y="869949"/>
                </a:moveTo>
                <a:lnTo>
                  <a:pt x="1380094" y="870191"/>
                </a:lnTo>
                <a:lnTo>
                  <a:pt x="1376928" y="870655"/>
                </a:lnTo>
                <a:lnTo>
                  <a:pt x="1377006" y="870688"/>
                </a:lnTo>
                <a:lnTo>
                  <a:pt x="1380520" y="872144"/>
                </a:lnTo>
                <a:lnTo>
                  <a:pt x="1384008" y="871677"/>
                </a:lnTo>
                <a:lnTo>
                  <a:pt x="1387653" y="872261"/>
                </a:lnTo>
                <a:close/>
                <a:moveTo>
                  <a:pt x="2223423" y="869895"/>
                </a:moveTo>
                <a:lnTo>
                  <a:pt x="2225378" y="870773"/>
                </a:lnTo>
                <a:lnTo>
                  <a:pt x="2225423" y="870375"/>
                </a:lnTo>
                <a:lnTo>
                  <a:pt x="2225418" y="870374"/>
                </a:lnTo>
                <a:close/>
                <a:moveTo>
                  <a:pt x="2103354" y="869718"/>
                </a:moveTo>
                <a:lnTo>
                  <a:pt x="2105060" y="871068"/>
                </a:lnTo>
                <a:lnTo>
                  <a:pt x="2114668" y="875626"/>
                </a:lnTo>
                <a:lnTo>
                  <a:pt x="2115131" y="873046"/>
                </a:lnTo>
                <a:lnTo>
                  <a:pt x="2115134" y="873028"/>
                </a:lnTo>
                <a:lnTo>
                  <a:pt x="2115069" y="873000"/>
                </a:lnTo>
                <a:lnTo>
                  <a:pt x="2108351" y="870129"/>
                </a:lnTo>
                <a:lnTo>
                  <a:pt x="2108181" y="870115"/>
                </a:lnTo>
                <a:lnTo>
                  <a:pt x="2107579" y="870066"/>
                </a:lnTo>
                <a:close/>
                <a:moveTo>
                  <a:pt x="1461996" y="869386"/>
                </a:moveTo>
                <a:lnTo>
                  <a:pt x="1461967" y="869479"/>
                </a:lnTo>
                <a:lnTo>
                  <a:pt x="1461893" y="869722"/>
                </a:lnTo>
                <a:lnTo>
                  <a:pt x="1468406" y="872789"/>
                </a:lnTo>
                <a:lnTo>
                  <a:pt x="1469486" y="873193"/>
                </a:lnTo>
                <a:lnTo>
                  <a:pt x="1471633" y="873995"/>
                </a:lnTo>
                <a:lnTo>
                  <a:pt x="1471819" y="874065"/>
                </a:lnTo>
                <a:lnTo>
                  <a:pt x="1472296" y="872447"/>
                </a:lnTo>
                <a:lnTo>
                  <a:pt x="1472054" y="872332"/>
                </a:lnTo>
                <a:lnTo>
                  <a:pt x="1471865" y="872241"/>
                </a:lnTo>
                <a:lnTo>
                  <a:pt x="1470232" y="871602"/>
                </a:lnTo>
                <a:lnTo>
                  <a:pt x="1465713" y="869833"/>
                </a:lnTo>
                <a:lnTo>
                  <a:pt x="1465646" y="869825"/>
                </a:lnTo>
                <a:lnTo>
                  <a:pt x="1463638" y="869583"/>
                </a:lnTo>
                <a:close/>
                <a:moveTo>
                  <a:pt x="1523359" y="869245"/>
                </a:moveTo>
                <a:lnTo>
                  <a:pt x="1523355" y="869257"/>
                </a:lnTo>
                <a:lnTo>
                  <a:pt x="1523348" y="869277"/>
                </a:lnTo>
                <a:lnTo>
                  <a:pt x="1523340" y="869300"/>
                </a:lnTo>
                <a:lnTo>
                  <a:pt x="1523584" y="869496"/>
                </a:lnTo>
                <a:lnTo>
                  <a:pt x="1525110" y="870326"/>
                </a:lnTo>
                <a:lnTo>
                  <a:pt x="1527195" y="871459"/>
                </a:lnTo>
                <a:lnTo>
                  <a:pt x="1529085" y="872486"/>
                </a:lnTo>
                <a:lnTo>
                  <a:pt x="1526583" y="870368"/>
                </a:lnTo>
                <a:close/>
                <a:moveTo>
                  <a:pt x="2187663" y="869237"/>
                </a:moveTo>
                <a:lnTo>
                  <a:pt x="2187186" y="871933"/>
                </a:lnTo>
                <a:lnTo>
                  <a:pt x="2187066" y="872614"/>
                </a:lnTo>
                <a:lnTo>
                  <a:pt x="2201402" y="874673"/>
                </a:lnTo>
                <a:lnTo>
                  <a:pt x="2202718" y="872215"/>
                </a:lnTo>
                <a:close/>
                <a:moveTo>
                  <a:pt x="677603" y="869159"/>
                </a:moveTo>
                <a:lnTo>
                  <a:pt x="677502" y="869270"/>
                </a:lnTo>
                <a:lnTo>
                  <a:pt x="677651" y="869393"/>
                </a:lnTo>
                <a:lnTo>
                  <a:pt x="677990" y="869674"/>
                </a:lnTo>
                <a:lnTo>
                  <a:pt x="678092" y="869564"/>
                </a:lnTo>
                <a:lnTo>
                  <a:pt x="677707" y="869245"/>
                </a:lnTo>
                <a:close/>
                <a:moveTo>
                  <a:pt x="1435691" y="868916"/>
                </a:moveTo>
                <a:lnTo>
                  <a:pt x="1435676" y="868986"/>
                </a:lnTo>
                <a:lnTo>
                  <a:pt x="1435658" y="869073"/>
                </a:lnTo>
                <a:lnTo>
                  <a:pt x="1435634" y="869183"/>
                </a:lnTo>
                <a:lnTo>
                  <a:pt x="1438105" y="870059"/>
                </a:lnTo>
                <a:lnTo>
                  <a:pt x="1441331" y="871203"/>
                </a:lnTo>
                <a:lnTo>
                  <a:pt x="1443783" y="872072"/>
                </a:lnTo>
                <a:lnTo>
                  <a:pt x="1444030" y="870916"/>
                </a:lnTo>
                <a:lnTo>
                  <a:pt x="1444185" y="870194"/>
                </a:lnTo>
                <a:lnTo>
                  <a:pt x="1438928" y="869403"/>
                </a:lnTo>
                <a:lnTo>
                  <a:pt x="1438007" y="869264"/>
                </a:lnTo>
                <a:close/>
                <a:moveTo>
                  <a:pt x="1636938" y="868915"/>
                </a:moveTo>
                <a:lnTo>
                  <a:pt x="1628113" y="893292"/>
                </a:lnTo>
                <a:lnTo>
                  <a:pt x="1634457" y="900024"/>
                </a:lnTo>
                <a:lnTo>
                  <a:pt x="1643640" y="917724"/>
                </a:lnTo>
                <a:lnTo>
                  <a:pt x="1638730" y="900851"/>
                </a:lnTo>
                <a:close/>
                <a:moveTo>
                  <a:pt x="1513553" y="868616"/>
                </a:moveTo>
                <a:lnTo>
                  <a:pt x="1517324" y="871461"/>
                </a:lnTo>
                <a:lnTo>
                  <a:pt x="1517943" y="871927"/>
                </a:lnTo>
                <a:lnTo>
                  <a:pt x="1518206" y="871153"/>
                </a:lnTo>
                <a:lnTo>
                  <a:pt x="1517494" y="870589"/>
                </a:lnTo>
                <a:lnTo>
                  <a:pt x="1516741" y="870212"/>
                </a:lnTo>
                <a:close/>
                <a:moveTo>
                  <a:pt x="1053304" y="868588"/>
                </a:moveTo>
                <a:lnTo>
                  <a:pt x="1053194" y="870662"/>
                </a:lnTo>
                <a:lnTo>
                  <a:pt x="1052661" y="880745"/>
                </a:lnTo>
                <a:lnTo>
                  <a:pt x="1052696" y="880755"/>
                </a:lnTo>
                <a:lnTo>
                  <a:pt x="1052711" y="880760"/>
                </a:lnTo>
                <a:lnTo>
                  <a:pt x="1052734" y="880767"/>
                </a:lnTo>
                <a:lnTo>
                  <a:pt x="1053862" y="872700"/>
                </a:lnTo>
                <a:lnTo>
                  <a:pt x="1054396" y="868884"/>
                </a:lnTo>
                <a:close/>
                <a:moveTo>
                  <a:pt x="2182168" y="868198"/>
                </a:moveTo>
                <a:lnTo>
                  <a:pt x="2181949" y="868587"/>
                </a:lnTo>
                <a:lnTo>
                  <a:pt x="2181175" y="869966"/>
                </a:lnTo>
                <a:lnTo>
                  <a:pt x="2180238" y="871634"/>
                </a:lnTo>
                <a:lnTo>
                  <a:pt x="2181468" y="871810"/>
                </a:lnTo>
                <a:lnTo>
                  <a:pt x="2181523" y="871529"/>
                </a:lnTo>
                <a:close/>
                <a:moveTo>
                  <a:pt x="1582817" y="867692"/>
                </a:moveTo>
                <a:lnTo>
                  <a:pt x="1580424" y="874746"/>
                </a:lnTo>
                <a:lnTo>
                  <a:pt x="1583250" y="876341"/>
                </a:lnTo>
                <a:lnTo>
                  <a:pt x="1586828" y="879394"/>
                </a:lnTo>
                <a:lnTo>
                  <a:pt x="1587799" y="880222"/>
                </a:lnTo>
                <a:lnTo>
                  <a:pt x="1588074" y="880457"/>
                </a:lnTo>
                <a:lnTo>
                  <a:pt x="1590498" y="872986"/>
                </a:lnTo>
                <a:lnTo>
                  <a:pt x="1589882" y="872428"/>
                </a:lnTo>
                <a:close/>
                <a:moveTo>
                  <a:pt x="2142785" y="867556"/>
                </a:moveTo>
                <a:lnTo>
                  <a:pt x="2142591" y="868763"/>
                </a:lnTo>
                <a:lnTo>
                  <a:pt x="2142393" y="869999"/>
                </a:lnTo>
                <a:lnTo>
                  <a:pt x="2142362" y="870189"/>
                </a:lnTo>
                <a:lnTo>
                  <a:pt x="2142385" y="870198"/>
                </a:lnTo>
                <a:lnTo>
                  <a:pt x="2142416" y="870209"/>
                </a:lnTo>
                <a:lnTo>
                  <a:pt x="2143074" y="870295"/>
                </a:lnTo>
                <a:lnTo>
                  <a:pt x="2144365" y="870464"/>
                </a:lnTo>
                <a:lnTo>
                  <a:pt x="2145908" y="870667"/>
                </a:lnTo>
                <a:lnTo>
                  <a:pt x="2146927" y="868937"/>
                </a:lnTo>
                <a:close/>
                <a:moveTo>
                  <a:pt x="1493103" y="867366"/>
                </a:moveTo>
                <a:lnTo>
                  <a:pt x="1492654" y="868966"/>
                </a:lnTo>
                <a:lnTo>
                  <a:pt x="1500557" y="872741"/>
                </a:lnTo>
                <a:lnTo>
                  <a:pt x="1501704" y="873289"/>
                </a:lnTo>
                <a:lnTo>
                  <a:pt x="1501853" y="872743"/>
                </a:lnTo>
                <a:lnTo>
                  <a:pt x="1498740" y="870596"/>
                </a:lnTo>
                <a:lnTo>
                  <a:pt x="1498282" y="870280"/>
                </a:lnTo>
                <a:close/>
                <a:moveTo>
                  <a:pt x="1356406" y="867254"/>
                </a:moveTo>
                <a:lnTo>
                  <a:pt x="1354923" y="867502"/>
                </a:lnTo>
                <a:lnTo>
                  <a:pt x="1354817" y="867520"/>
                </a:lnTo>
                <a:lnTo>
                  <a:pt x="1354791" y="867524"/>
                </a:lnTo>
                <a:lnTo>
                  <a:pt x="1357110" y="868558"/>
                </a:lnTo>
                <a:lnTo>
                  <a:pt x="1359035" y="868260"/>
                </a:lnTo>
                <a:lnTo>
                  <a:pt x="1359118" y="868247"/>
                </a:lnTo>
                <a:lnTo>
                  <a:pt x="1359120" y="868247"/>
                </a:lnTo>
                <a:lnTo>
                  <a:pt x="1358272" y="867895"/>
                </a:lnTo>
                <a:close/>
                <a:moveTo>
                  <a:pt x="1478512" y="867194"/>
                </a:moveTo>
                <a:lnTo>
                  <a:pt x="1477901" y="869289"/>
                </a:lnTo>
                <a:lnTo>
                  <a:pt x="1487147" y="872402"/>
                </a:lnTo>
                <a:lnTo>
                  <a:pt x="1487488" y="871201"/>
                </a:lnTo>
                <a:lnTo>
                  <a:pt x="1485868" y="870430"/>
                </a:lnTo>
                <a:lnTo>
                  <a:pt x="1483187" y="869154"/>
                </a:lnTo>
                <a:lnTo>
                  <a:pt x="1482452" y="868804"/>
                </a:lnTo>
                <a:lnTo>
                  <a:pt x="1481219" y="868300"/>
                </a:lnTo>
                <a:close/>
                <a:moveTo>
                  <a:pt x="1597107" y="866929"/>
                </a:moveTo>
                <a:lnTo>
                  <a:pt x="1595609" y="871547"/>
                </a:lnTo>
                <a:lnTo>
                  <a:pt x="1599719" y="874304"/>
                </a:lnTo>
                <a:lnTo>
                  <a:pt x="1601484" y="876518"/>
                </a:lnTo>
                <a:lnTo>
                  <a:pt x="1601579" y="876211"/>
                </a:lnTo>
                <a:lnTo>
                  <a:pt x="1602633" y="872800"/>
                </a:lnTo>
                <a:lnTo>
                  <a:pt x="1601039" y="871106"/>
                </a:lnTo>
                <a:lnTo>
                  <a:pt x="1600552" y="870589"/>
                </a:lnTo>
                <a:close/>
                <a:moveTo>
                  <a:pt x="2211342" y="866835"/>
                </a:moveTo>
                <a:lnTo>
                  <a:pt x="2211140" y="867212"/>
                </a:lnTo>
                <a:lnTo>
                  <a:pt x="2215006" y="867838"/>
                </a:lnTo>
                <a:lnTo>
                  <a:pt x="2215740" y="867957"/>
                </a:lnTo>
                <a:lnTo>
                  <a:pt x="2215325" y="867851"/>
                </a:lnTo>
                <a:close/>
                <a:moveTo>
                  <a:pt x="2230598" y="866664"/>
                </a:moveTo>
                <a:lnTo>
                  <a:pt x="2230577" y="866847"/>
                </a:lnTo>
                <a:lnTo>
                  <a:pt x="2230567" y="866933"/>
                </a:lnTo>
                <a:lnTo>
                  <a:pt x="2230558" y="867004"/>
                </a:lnTo>
                <a:lnTo>
                  <a:pt x="2230861" y="867111"/>
                </a:lnTo>
                <a:lnTo>
                  <a:pt x="2231074" y="867187"/>
                </a:lnTo>
                <a:lnTo>
                  <a:pt x="2231657" y="867393"/>
                </a:lnTo>
                <a:lnTo>
                  <a:pt x="2230797" y="866769"/>
                </a:lnTo>
                <a:close/>
                <a:moveTo>
                  <a:pt x="1045988" y="866607"/>
                </a:moveTo>
                <a:lnTo>
                  <a:pt x="1045553" y="878652"/>
                </a:lnTo>
                <a:lnTo>
                  <a:pt x="1046622" y="878967"/>
                </a:lnTo>
                <a:lnTo>
                  <a:pt x="1047999" y="867151"/>
                </a:lnTo>
                <a:close/>
                <a:moveTo>
                  <a:pt x="1554079" y="866534"/>
                </a:moveTo>
                <a:lnTo>
                  <a:pt x="1552974" y="870123"/>
                </a:lnTo>
                <a:lnTo>
                  <a:pt x="1551962" y="873410"/>
                </a:lnTo>
                <a:lnTo>
                  <a:pt x="1552519" y="874736"/>
                </a:lnTo>
                <a:lnTo>
                  <a:pt x="1554410" y="879241"/>
                </a:lnTo>
                <a:lnTo>
                  <a:pt x="1558605" y="881430"/>
                </a:lnTo>
                <a:lnTo>
                  <a:pt x="1559770" y="878175"/>
                </a:lnTo>
                <a:lnTo>
                  <a:pt x="1561815" y="872463"/>
                </a:lnTo>
                <a:lnTo>
                  <a:pt x="1562290" y="871137"/>
                </a:lnTo>
                <a:close/>
                <a:moveTo>
                  <a:pt x="1272258" y="865920"/>
                </a:moveTo>
                <a:lnTo>
                  <a:pt x="1270818" y="866380"/>
                </a:lnTo>
                <a:lnTo>
                  <a:pt x="1259454" y="873564"/>
                </a:lnTo>
                <a:lnTo>
                  <a:pt x="1265893" y="874978"/>
                </a:lnTo>
                <a:lnTo>
                  <a:pt x="1267208" y="875267"/>
                </a:lnTo>
                <a:lnTo>
                  <a:pt x="1270392" y="875966"/>
                </a:lnTo>
                <a:lnTo>
                  <a:pt x="1270852" y="868722"/>
                </a:lnTo>
                <a:close/>
                <a:moveTo>
                  <a:pt x="806835" y="865762"/>
                </a:moveTo>
                <a:lnTo>
                  <a:pt x="803710" y="869554"/>
                </a:lnTo>
                <a:lnTo>
                  <a:pt x="832837" y="879535"/>
                </a:lnTo>
                <a:lnTo>
                  <a:pt x="840247" y="880863"/>
                </a:lnTo>
                <a:lnTo>
                  <a:pt x="852469" y="883054"/>
                </a:lnTo>
                <a:lnTo>
                  <a:pt x="843583" y="879687"/>
                </a:lnTo>
                <a:close/>
                <a:moveTo>
                  <a:pt x="617411" y="865729"/>
                </a:moveTo>
                <a:lnTo>
                  <a:pt x="577425" y="907746"/>
                </a:lnTo>
                <a:cubicBezTo>
                  <a:pt x="435403" y="1052663"/>
                  <a:pt x="313373" y="1160353"/>
                  <a:pt x="283315" y="1179380"/>
                </a:cubicBezTo>
                <a:cubicBezTo>
                  <a:pt x="265198" y="1191074"/>
                  <a:pt x="245875" y="1200783"/>
                  <a:pt x="225678" y="1208337"/>
                </a:cubicBezTo>
                <a:cubicBezTo>
                  <a:pt x="242737" y="1203243"/>
                  <a:pt x="259455" y="1197071"/>
                  <a:pt x="275731" y="1189859"/>
                </a:cubicBezTo>
                <a:lnTo>
                  <a:pt x="300012" y="1173290"/>
                </a:lnTo>
                <a:lnTo>
                  <a:pt x="301121" y="1172451"/>
                </a:lnTo>
                <a:lnTo>
                  <a:pt x="309100" y="1166421"/>
                </a:lnTo>
                <a:lnTo>
                  <a:pt x="359424" y="1126216"/>
                </a:lnTo>
                <a:lnTo>
                  <a:pt x="427732" y="1067437"/>
                </a:lnTo>
                <a:lnTo>
                  <a:pt x="432658" y="1063062"/>
                </a:lnTo>
                <a:lnTo>
                  <a:pt x="446991" y="1050331"/>
                </a:lnTo>
                <a:lnTo>
                  <a:pt x="532031" y="972263"/>
                </a:lnTo>
                <a:lnTo>
                  <a:pt x="619432" y="885146"/>
                </a:lnTo>
                <a:lnTo>
                  <a:pt x="618452" y="875735"/>
                </a:lnTo>
                <a:close/>
                <a:moveTo>
                  <a:pt x="2269780" y="865557"/>
                </a:moveTo>
                <a:lnTo>
                  <a:pt x="2256459" y="882345"/>
                </a:lnTo>
                <a:lnTo>
                  <a:pt x="2256459" y="883202"/>
                </a:lnTo>
                <a:lnTo>
                  <a:pt x="2255908" y="884115"/>
                </a:lnTo>
                <a:lnTo>
                  <a:pt x="2255908" y="907469"/>
                </a:lnTo>
                <a:lnTo>
                  <a:pt x="2250234" y="917241"/>
                </a:lnTo>
                <a:lnTo>
                  <a:pt x="2244394" y="929274"/>
                </a:lnTo>
                <a:lnTo>
                  <a:pt x="2242152" y="931158"/>
                </a:lnTo>
                <a:lnTo>
                  <a:pt x="2241088" y="932991"/>
                </a:lnTo>
                <a:lnTo>
                  <a:pt x="2240291" y="933498"/>
                </a:lnTo>
                <a:lnTo>
                  <a:pt x="2237007" y="935588"/>
                </a:lnTo>
                <a:lnTo>
                  <a:pt x="2236486" y="935920"/>
                </a:lnTo>
                <a:lnTo>
                  <a:pt x="2233833" y="938150"/>
                </a:lnTo>
                <a:lnTo>
                  <a:pt x="2231131" y="940421"/>
                </a:lnTo>
                <a:lnTo>
                  <a:pt x="2218563" y="974020"/>
                </a:lnTo>
                <a:lnTo>
                  <a:pt x="2208410" y="1001162"/>
                </a:lnTo>
                <a:lnTo>
                  <a:pt x="2203581" y="1014071"/>
                </a:lnTo>
                <a:lnTo>
                  <a:pt x="2184296" y="1042054"/>
                </a:lnTo>
                <a:lnTo>
                  <a:pt x="2173600" y="1070898"/>
                </a:lnTo>
                <a:lnTo>
                  <a:pt x="2173262" y="1071808"/>
                </a:lnTo>
                <a:lnTo>
                  <a:pt x="2179357" y="1066197"/>
                </a:lnTo>
                <a:lnTo>
                  <a:pt x="2223842" y="1000887"/>
                </a:lnTo>
                <a:lnTo>
                  <a:pt x="2226789" y="993700"/>
                </a:lnTo>
                <a:lnTo>
                  <a:pt x="2232625" y="979465"/>
                </a:lnTo>
                <a:lnTo>
                  <a:pt x="2237810" y="966820"/>
                </a:lnTo>
                <a:lnTo>
                  <a:pt x="2250526" y="939126"/>
                </a:lnTo>
                <a:lnTo>
                  <a:pt x="2268182" y="883595"/>
                </a:lnTo>
                <a:close/>
                <a:moveTo>
                  <a:pt x="1233321" y="865515"/>
                </a:moveTo>
                <a:lnTo>
                  <a:pt x="1231502" y="867426"/>
                </a:lnTo>
                <a:lnTo>
                  <a:pt x="1231856" y="867504"/>
                </a:lnTo>
                <a:lnTo>
                  <a:pt x="1232020" y="867540"/>
                </a:lnTo>
                <a:close/>
                <a:moveTo>
                  <a:pt x="1338485" y="865388"/>
                </a:moveTo>
                <a:lnTo>
                  <a:pt x="1338298" y="865467"/>
                </a:lnTo>
                <a:lnTo>
                  <a:pt x="1339145" y="865628"/>
                </a:lnTo>
                <a:close/>
                <a:moveTo>
                  <a:pt x="2165534" y="865273"/>
                </a:moveTo>
                <a:lnTo>
                  <a:pt x="2165158" y="867838"/>
                </a:lnTo>
                <a:lnTo>
                  <a:pt x="2164960" y="869186"/>
                </a:lnTo>
                <a:lnTo>
                  <a:pt x="2167660" y="869827"/>
                </a:lnTo>
                <a:lnTo>
                  <a:pt x="2174597" y="870824"/>
                </a:lnTo>
                <a:lnTo>
                  <a:pt x="2176704" y="867069"/>
                </a:lnTo>
                <a:lnTo>
                  <a:pt x="2170831" y="865907"/>
                </a:lnTo>
                <a:close/>
                <a:moveTo>
                  <a:pt x="1369180" y="865116"/>
                </a:moveTo>
                <a:lnTo>
                  <a:pt x="1365175" y="865786"/>
                </a:lnTo>
                <a:lnTo>
                  <a:pt x="1367848" y="866894"/>
                </a:lnTo>
                <a:lnTo>
                  <a:pt x="1372121" y="866231"/>
                </a:lnTo>
                <a:close/>
                <a:moveTo>
                  <a:pt x="1544245" y="865052"/>
                </a:moveTo>
                <a:lnTo>
                  <a:pt x="1544336" y="865270"/>
                </a:lnTo>
                <a:lnTo>
                  <a:pt x="1544463" y="865576"/>
                </a:lnTo>
                <a:lnTo>
                  <a:pt x="1547187" y="872142"/>
                </a:lnTo>
                <a:lnTo>
                  <a:pt x="1547510" y="871099"/>
                </a:lnTo>
                <a:close/>
                <a:moveTo>
                  <a:pt x="2099537" y="864802"/>
                </a:moveTo>
                <a:lnTo>
                  <a:pt x="2099067" y="865696"/>
                </a:lnTo>
                <a:lnTo>
                  <a:pt x="2101002" y="865868"/>
                </a:lnTo>
                <a:lnTo>
                  <a:pt x="2101045" y="865872"/>
                </a:lnTo>
                <a:close/>
                <a:moveTo>
                  <a:pt x="1038587" y="864602"/>
                </a:moveTo>
                <a:lnTo>
                  <a:pt x="1038485" y="870238"/>
                </a:lnTo>
                <a:lnTo>
                  <a:pt x="1038371" y="876536"/>
                </a:lnTo>
                <a:lnTo>
                  <a:pt x="1041620" y="877493"/>
                </a:lnTo>
                <a:lnTo>
                  <a:pt x="1042759" y="865732"/>
                </a:lnTo>
                <a:close/>
                <a:moveTo>
                  <a:pt x="2156103" y="864143"/>
                </a:moveTo>
                <a:lnTo>
                  <a:pt x="2154819" y="866323"/>
                </a:lnTo>
                <a:lnTo>
                  <a:pt x="2159524" y="867896"/>
                </a:lnTo>
                <a:lnTo>
                  <a:pt x="2160328" y="868087"/>
                </a:lnTo>
                <a:lnTo>
                  <a:pt x="2160822" y="864708"/>
                </a:lnTo>
                <a:lnTo>
                  <a:pt x="2160816" y="864708"/>
                </a:lnTo>
                <a:lnTo>
                  <a:pt x="2160683" y="864692"/>
                </a:lnTo>
                <a:close/>
                <a:moveTo>
                  <a:pt x="1346719" y="863926"/>
                </a:moveTo>
                <a:lnTo>
                  <a:pt x="1346965" y="864035"/>
                </a:lnTo>
                <a:lnTo>
                  <a:pt x="1347880" y="864443"/>
                </a:lnTo>
                <a:lnTo>
                  <a:pt x="1348110" y="864404"/>
                </a:lnTo>
                <a:lnTo>
                  <a:pt x="1347532" y="864205"/>
                </a:lnTo>
                <a:close/>
                <a:moveTo>
                  <a:pt x="1034895" y="863628"/>
                </a:moveTo>
                <a:lnTo>
                  <a:pt x="1033602" y="864732"/>
                </a:lnTo>
                <a:lnTo>
                  <a:pt x="1033137" y="865552"/>
                </a:lnTo>
                <a:lnTo>
                  <a:pt x="1030412" y="867863"/>
                </a:lnTo>
                <a:lnTo>
                  <a:pt x="1030398" y="874188"/>
                </a:lnTo>
                <a:lnTo>
                  <a:pt x="1033649" y="875146"/>
                </a:lnTo>
                <a:lnTo>
                  <a:pt x="1034935" y="875524"/>
                </a:lnTo>
                <a:lnTo>
                  <a:pt x="1035465" y="868483"/>
                </a:lnTo>
                <a:lnTo>
                  <a:pt x="1035429" y="868177"/>
                </a:lnTo>
                <a:lnTo>
                  <a:pt x="1035252" y="866670"/>
                </a:lnTo>
                <a:close/>
                <a:moveTo>
                  <a:pt x="852495" y="863508"/>
                </a:moveTo>
                <a:lnTo>
                  <a:pt x="885797" y="875492"/>
                </a:lnTo>
                <a:lnTo>
                  <a:pt x="908310" y="876835"/>
                </a:lnTo>
                <a:lnTo>
                  <a:pt x="919538" y="877505"/>
                </a:lnTo>
                <a:lnTo>
                  <a:pt x="879120" y="863824"/>
                </a:lnTo>
                <a:lnTo>
                  <a:pt x="864504" y="865275"/>
                </a:lnTo>
                <a:close/>
                <a:moveTo>
                  <a:pt x="2146364" y="863496"/>
                </a:moveTo>
                <a:lnTo>
                  <a:pt x="2149511" y="864548"/>
                </a:lnTo>
                <a:lnTo>
                  <a:pt x="2149665" y="864286"/>
                </a:lnTo>
                <a:lnTo>
                  <a:pt x="2149893" y="863900"/>
                </a:lnTo>
                <a:lnTo>
                  <a:pt x="2149987" y="863740"/>
                </a:lnTo>
                <a:lnTo>
                  <a:pt x="2147786" y="863592"/>
                </a:lnTo>
                <a:lnTo>
                  <a:pt x="2146770" y="863524"/>
                </a:lnTo>
                <a:close/>
                <a:moveTo>
                  <a:pt x="1398899" y="863379"/>
                </a:moveTo>
                <a:lnTo>
                  <a:pt x="1410904" y="867822"/>
                </a:lnTo>
                <a:lnTo>
                  <a:pt x="1411830" y="868165"/>
                </a:lnTo>
                <a:lnTo>
                  <a:pt x="1417060" y="868956"/>
                </a:lnTo>
                <a:lnTo>
                  <a:pt x="1424740" y="870117"/>
                </a:lnTo>
                <a:lnTo>
                  <a:pt x="1421148" y="868722"/>
                </a:lnTo>
                <a:lnTo>
                  <a:pt x="1410690" y="865153"/>
                </a:lnTo>
                <a:close/>
                <a:moveTo>
                  <a:pt x="2222729" y="863144"/>
                </a:moveTo>
                <a:lnTo>
                  <a:pt x="2226036" y="865013"/>
                </a:lnTo>
                <a:lnTo>
                  <a:pt x="2226116" y="864313"/>
                </a:lnTo>
                <a:lnTo>
                  <a:pt x="2225848" y="864173"/>
                </a:lnTo>
                <a:lnTo>
                  <a:pt x="2223366" y="863346"/>
                </a:lnTo>
                <a:close/>
                <a:moveTo>
                  <a:pt x="1381616" y="863034"/>
                </a:moveTo>
                <a:lnTo>
                  <a:pt x="1378187" y="863608"/>
                </a:lnTo>
                <a:lnTo>
                  <a:pt x="1381268" y="864813"/>
                </a:lnTo>
                <a:lnTo>
                  <a:pt x="1382026" y="864695"/>
                </a:lnTo>
                <a:lnTo>
                  <a:pt x="1384926" y="864246"/>
                </a:lnTo>
                <a:close/>
                <a:moveTo>
                  <a:pt x="2087218" y="862942"/>
                </a:moveTo>
                <a:lnTo>
                  <a:pt x="2086639" y="863015"/>
                </a:lnTo>
                <a:lnTo>
                  <a:pt x="2086408" y="863044"/>
                </a:lnTo>
                <a:lnTo>
                  <a:pt x="2085949" y="863102"/>
                </a:lnTo>
                <a:lnTo>
                  <a:pt x="2087744" y="864706"/>
                </a:lnTo>
                <a:lnTo>
                  <a:pt x="2087753" y="864701"/>
                </a:lnTo>
                <a:lnTo>
                  <a:pt x="2087762" y="864696"/>
                </a:lnTo>
                <a:lnTo>
                  <a:pt x="2087772" y="864690"/>
                </a:lnTo>
                <a:lnTo>
                  <a:pt x="2087773" y="864690"/>
                </a:lnTo>
                <a:lnTo>
                  <a:pt x="2088997" y="864799"/>
                </a:lnTo>
                <a:lnTo>
                  <a:pt x="2089672" y="864859"/>
                </a:lnTo>
                <a:lnTo>
                  <a:pt x="2089614" y="864814"/>
                </a:lnTo>
                <a:lnTo>
                  <a:pt x="2088213" y="863719"/>
                </a:lnTo>
                <a:close/>
                <a:moveTo>
                  <a:pt x="1547535" y="862865"/>
                </a:moveTo>
                <a:lnTo>
                  <a:pt x="1548988" y="866326"/>
                </a:lnTo>
                <a:lnTo>
                  <a:pt x="1549013" y="866245"/>
                </a:lnTo>
                <a:lnTo>
                  <a:pt x="1549687" y="864071"/>
                </a:lnTo>
                <a:lnTo>
                  <a:pt x="1549110" y="863748"/>
                </a:lnTo>
                <a:close/>
                <a:moveTo>
                  <a:pt x="2128452" y="862779"/>
                </a:moveTo>
                <a:lnTo>
                  <a:pt x="2127535" y="864585"/>
                </a:lnTo>
                <a:lnTo>
                  <a:pt x="2129649" y="865384"/>
                </a:lnTo>
                <a:lnTo>
                  <a:pt x="2137937" y="868516"/>
                </a:lnTo>
                <a:lnTo>
                  <a:pt x="2138331" y="866072"/>
                </a:lnTo>
                <a:lnTo>
                  <a:pt x="2133471" y="864452"/>
                </a:lnTo>
                <a:lnTo>
                  <a:pt x="2129157" y="863014"/>
                </a:lnTo>
                <a:close/>
                <a:moveTo>
                  <a:pt x="1983835" y="862766"/>
                </a:moveTo>
                <a:lnTo>
                  <a:pt x="1973859" y="884781"/>
                </a:lnTo>
                <a:lnTo>
                  <a:pt x="1974767" y="885220"/>
                </a:lnTo>
                <a:lnTo>
                  <a:pt x="1981081" y="888274"/>
                </a:lnTo>
                <a:close/>
                <a:moveTo>
                  <a:pt x="683693" y="862465"/>
                </a:moveTo>
                <a:lnTo>
                  <a:pt x="683541" y="862632"/>
                </a:lnTo>
                <a:lnTo>
                  <a:pt x="684101" y="863087"/>
                </a:lnTo>
                <a:lnTo>
                  <a:pt x="684256" y="862919"/>
                </a:lnTo>
                <a:close/>
                <a:moveTo>
                  <a:pt x="2213759" y="862321"/>
                </a:moveTo>
                <a:lnTo>
                  <a:pt x="2213527" y="862754"/>
                </a:lnTo>
                <a:lnTo>
                  <a:pt x="2218173" y="863947"/>
                </a:lnTo>
                <a:lnTo>
                  <a:pt x="2216266" y="862847"/>
                </a:lnTo>
                <a:close/>
                <a:moveTo>
                  <a:pt x="2121357" y="861814"/>
                </a:moveTo>
                <a:lnTo>
                  <a:pt x="2121284" y="862222"/>
                </a:lnTo>
                <a:lnTo>
                  <a:pt x="2121974" y="862483"/>
                </a:lnTo>
                <a:lnTo>
                  <a:pt x="2122121" y="862538"/>
                </a:lnTo>
                <a:lnTo>
                  <a:pt x="2122414" y="861961"/>
                </a:lnTo>
                <a:lnTo>
                  <a:pt x="2122448" y="861894"/>
                </a:lnTo>
                <a:lnTo>
                  <a:pt x="2122452" y="861887"/>
                </a:lnTo>
                <a:lnTo>
                  <a:pt x="2121567" y="861828"/>
                </a:lnTo>
                <a:close/>
                <a:moveTo>
                  <a:pt x="1464414" y="861432"/>
                </a:moveTo>
                <a:lnTo>
                  <a:pt x="1464258" y="861944"/>
                </a:lnTo>
                <a:lnTo>
                  <a:pt x="1463898" y="863128"/>
                </a:lnTo>
                <a:lnTo>
                  <a:pt x="1465044" y="863679"/>
                </a:lnTo>
                <a:lnTo>
                  <a:pt x="1471633" y="866851"/>
                </a:lnTo>
                <a:lnTo>
                  <a:pt x="1473274" y="867641"/>
                </a:lnTo>
                <a:lnTo>
                  <a:pt x="1473302" y="867652"/>
                </a:lnTo>
                <a:lnTo>
                  <a:pt x="1473456" y="867710"/>
                </a:lnTo>
                <a:lnTo>
                  <a:pt x="1473669" y="867792"/>
                </a:lnTo>
                <a:lnTo>
                  <a:pt x="1474347" y="865492"/>
                </a:lnTo>
                <a:close/>
                <a:moveTo>
                  <a:pt x="1809367" y="861190"/>
                </a:moveTo>
                <a:lnTo>
                  <a:pt x="1801679" y="878136"/>
                </a:lnTo>
                <a:lnTo>
                  <a:pt x="1800805" y="880062"/>
                </a:lnTo>
                <a:lnTo>
                  <a:pt x="1800006" y="881823"/>
                </a:lnTo>
                <a:lnTo>
                  <a:pt x="1791206" y="906649"/>
                </a:lnTo>
                <a:lnTo>
                  <a:pt x="1799887" y="950959"/>
                </a:lnTo>
                <a:lnTo>
                  <a:pt x="1809915" y="922354"/>
                </a:lnTo>
                <a:lnTo>
                  <a:pt x="1806401" y="898161"/>
                </a:lnTo>
                <a:close/>
                <a:moveTo>
                  <a:pt x="2189089" y="861178"/>
                </a:moveTo>
                <a:lnTo>
                  <a:pt x="2188884" y="862338"/>
                </a:lnTo>
                <a:lnTo>
                  <a:pt x="2188736" y="863173"/>
                </a:lnTo>
                <a:lnTo>
                  <a:pt x="2188665" y="863572"/>
                </a:lnTo>
                <a:lnTo>
                  <a:pt x="2197779" y="865048"/>
                </a:lnTo>
                <a:lnTo>
                  <a:pt x="2205696" y="866330"/>
                </a:lnTo>
                <a:lnTo>
                  <a:pt x="2205826" y="865428"/>
                </a:lnTo>
                <a:lnTo>
                  <a:pt x="2201443" y="864310"/>
                </a:lnTo>
                <a:close/>
                <a:moveTo>
                  <a:pt x="1480336" y="860933"/>
                </a:moveTo>
                <a:lnTo>
                  <a:pt x="1479923" y="862352"/>
                </a:lnTo>
                <a:lnTo>
                  <a:pt x="1479851" y="862599"/>
                </a:lnTo>
                <a:lnTo>
                  <a:pt x="1483412" y="863992"/>
                </a:lnTo>
                <a:lnTo>
                  <a:pt x="1488681" y="866995"/>
                </a:lnTo>
                <a:lnTo>
                  <a:pt x="1489199" y="865170"/>
                </a:lnTo>
                <a:lnTo>
                  <a:pt x="1485639" y="863167"/>
                </a:lnTo>
                <a:lnTo>
                  <a:pt x="1485453" y="863088"/>
                </a:lnTo>
                <a:close/>
                <a:moveTo>
                  <a:pt x="2103304" y="860913"/>
                </a:moveTo>
                <a:lnTo>
                  <a:pt x="2102946" y="860958"/>
                </a:lnTo>
                <a:lnTo>
                  <a:pt x="2102548" y="861008"/>
                </a:lnTo>
                <a:lnTo>
                  <a:pt x="2107266" y="864310"/>
                </a:lnTo>
                <a:lnTo>
                  <a:pt x="2113611" y="866992"/>
                </a:lnTo>
                <a:lnTo>
                  <a:pt x="2116176" y="867220"/>
                </a:lnTo>
                <a:lnTo>
                  <a:pt x="2116190" y="867140"/>
                </a:lnTo>
                <a:lnTo>
                  <a:pt x="2116259" y="866755"/>
                </a:lnTo>
                <a:lnTo>
                  <a:pt x="2107957" y="863623"/>
                </a:lnTo>
                <a:close/>
                <a:moveTo>
                  <a:pt x="1494935" y="860844"/>
                </a:moveTo>
                <a:lnTo>
                  <a:pt x="1494704" y="861666"/>
                </a:lnTo>
                <a:lnTo>
                  <a:pt x="1495121" y="861842"/>
                </a:lnTo>
                <a:lnTo>
                  <a:pt x="1496932" y="863116"/>
                </a:lnTo>
                <a:lnTo>
                  <a:pt x="1502376" y="865759"/>
                </a:lnTo>
                <a:lnTo>
                  <a:pt x="1499259" y="863437"/>
                </a:lnTo>
                <a:close/>
                <a:moveTo>
                  <a:pt x="931309" y="860441"/>
                </a:moveTo>
                <a:lnTo>
                  <a:pt x="958655" y="869137"/>
                </a:lnTo>
                <a:lnTo>
                  <a:pt x="982191" y="865040"/>
                </a:lnTo>
                <a:lnTo>
                  <a:pt x="980266" y="864472"/>
                </a:lnTo>
                <a:lnTo>
                  <a:pt x="979082" y="864122"/>
                </a:lnTo>
                <a:lnTo>
                  <a:pt x="978484" y="863945"/>
                </a:lnTo>
                <a:lnTo>
                  <a:pt x="955990" y="865078"/>
                </a:lnTo>
                <a:close/>
                <a:moveTo>
                  <a:pt x="2203278" y="860122"/>
                </a:moveTo>
                <a:lnTo>
                  <a:pt x="2203820" y="860261"/>
                </a:lnTo>
                <a:lnTo>
                  <a:pt x="2204788" y="860509"/>
                </a:lnTo>
                <a:lnTo>
                  <a:pt x="2206470" y="860941"/>
                </a:lnTo>
                <a:lnTo>
                  <a:pt x="2206486" y="860828"/>
                </a:lnTo>
                <a:lnTo>
                  <a:pt x="2206491" y="860797"/>
                </a:lnTo>
                <a:lnTo>
                  <a:pt x="2206491" y="860796"/>
                </a:lnTo>
                <a:close/>
                <a:moveTo>
                  <a:pt x="829414" y="860110"/>
                </a:moveTo>
                <a:lnTo>
                  <a:pt x="834063" y="861927"/>
                </a:lnTo>
                <a:lnTo>
                  <a:pt x="836289" y="862796"/>
                </a:lnTo>
                <a:lnTo>
                  <a:pt x="837968" y="863234"/>
                </a:lnTo>
                <a:lnTo>
                  <a:pt x="838162" y="863285"/>
                </a:lnTo>
                <a:lnTo>
                  <a:pt x="838554" y="863387"/>
                </a:lnTo>
                <a:lnTo>
                  <a:pt x="829472" y="860119"/>
                </a:lnTo>
                <a:close/>
                <a:moveTo>
                  <a:pt x="1571263" y="859948"/>
                </a:moveTo>
                <a:lnTo>
                  <a:pt x="1568404" y="867961"/>
                </a:lnTo>
                <a:lnTo>
                  <a:pt x="1576594" y="872584"/>
                </a:lnTo>
                <a:lnTo>
                  <a:pt x="1577758" y="869167"/>
                </a:lnTo>
                <a:lnTo>
                  <a:pt x="1578297" y="867585"/>
                </a:lnTo>
                <a:lnTo>
                  <a:pt x="1579108" y="865206"/>
                </a:lnTo>
                <a:close/>
                <a:moveTo>
                  <a:pt x="1895530" y="859940"/>
                </a:moveTo>
                <a:lnTo>
                  <a:pt x="1893617" y="863715"/>
                </a:lnTo>
                <a:lnTo>
                  <a:pt x="1892375" y="866166"/>
                </a:lnTo>
                <a:lnTo>
                  <a:pt x="1892358" y="866206"/>
                </a:lnTo>
                <a:lnTo>
                  <a:pt x="1892085" y="866853"/>
                </a:lnTo>
                <a:lnTo>
                  <a:pt x="1887215" y="878370"/>
                </a:lnTo>
                <a:lnTo>
                  <a:pt x="1890966" y="877568"/>
                </a:lnTo>
                <a:lnTo>
                  <a:pt x="1892915" y="877152"/>
                </a:lnTo>
                <a:lnTo>
                  <a:pt x="1892918" y="876977"/>
                </a:lnTo>
                <a:lnTo>
                  <a:pt x="1892920" y="876864"/>
                </a:lnTo>
                <a:lnTo>
                  <a:pt x="1892924" y="876651"/>
                </a:lnTo>
                <a:close/>
                <a:moveTo>
                  <a:pt x="1511308" y="859040"/>
                </a:moveTo>
                <a:lnTo>
                  <a:pt x="1511149" y="859491"/>
                </a:lnTo>
                <a:lnTo>
                  <a:pt x="1512050" y="860216"/>
                </a:lnTo>
                <a:lnTo>
                  <a:pt x="1513703" y="861545"/>
                </a:lnTo>
                <a:lnTo>
                  <a:pt x="1515779" y="862267"/>
                </a:lnTo>
                <a:lnTo>
                  <a:pt x="1516819" y="862628"/>
                </a:lnTo>
                <a:lnTo>
                  <a:pt x="1517871" y="862994"/>
                </a:lnTo>
                <a:lnTo>
                  <a:pt x="1515840" y="861274"/>
                </a:lnTo>
                <a:close/>
                <a:moveTo>
                  <a:pt x="911365" y="859025"/>
                </a:moveTo>
                <a:lnTo>
                  <a:pt x="908053" y="860099"/>
                </a:lnTo>
                <a:lnTo>
                  <a:pt x="906192" y="860702"/>
                </a:lnTo>
                <a:lnTo>
                  <a:pt x="904263" y="861327"/>
                </a:lnTo>
                <a:lnTo>
                  <a:pt x="901588" y="861593"/>
                </a:lnTo>
                <a:lnTo>
                  <a:pt x="895173" y="862230"/>
                </a:lnTo>
                <a:lnTo>
                  <a:pt x="894299" y="862317"/>
                </a:lnTo>
                <a:lnTo>
                  <a:pt x="899250" y="863794"/>
                </a:lnTo>
                <a:lnTo>
                  <a:pt x="904029" y="864306"/>
                </a:lnTo>
                <a:lnTo>
                  <a:pt x="934718" y="867595"/>
                </a:lnTo>
                <a:lnTo>
                  <a:pt x="940157" y="868178"/>
                </a:lnTo>
                <a:lnTo>
                  <a:pt x="931315" y="865367"/>
                </a:lnTo>
                <a:lnTo>
                  <a:pt x="924228" y="863114"/>
                </a:lnTo>
                <a:close/>
                <a:moveTo>
                  <a:pt x="2144217" y="858655"/>
                </a:moveTo>
                <a:lnTo>
                  <a:pt x="2144207" y="858721"/>
                </a:lnTo>
                <a:lnTo>
                  <a:pt x="2144177" y="858908"/>
                </a:lnTo>
                <a:lnTo>
                  <a:pt x="2144118" y="859273"/>
                </a:lnTo>
                <a:lnTo>
                  <a:pt x="2145317" y="859333"/>
                </a:lnTo>
                <a:lnTo>
                  <a:pt x="2145884" y="859362"/>
                </a:lnTo>
                <a:lnTo>
                  <a:pt x="2146734" y="859404"/>
                </a:lnTo>
                <a:close/>
                <a:moveTo>
                  <a:pt x="664427" y="858244"/>
                </a:moveTo>
                <a:lnTo>
                  <a:pt x="664713" y="858622"/>
                </a:lnTo>
                <a:lnTo>
                  <a:pt x="664790" y="858545"/>
                </a:lnTo>
                <a:lnTo>
                  <a:pt x="664621" y="858405"/>
                </a:lnTo>
                <a:close/>
                <a:moveTo>
                  <a:pt x="814095" y="858156"/>
                </a:moveTo>
                <a:lnTo>
                  <a:pt x="810728" y="862242"/>
                </a:lnTo>
                <a:lnTo>
                  <a:pt x="877463" y="887533"/>
                </a:lnTo>
                <a:lnTo>
                  <a:pt x="883497" y="888614"/>
                </a:lnTo>
                <a:lnTo>
                  <a:pt x="883498" y="888614"/>
                </a:lnTo>
                <a:lnTo>
                  <a:pt x="883653" y="888610"/>
                </a:lnTo>
                <a:lnTo>
                  <a:pt x="906872" y="887969"/>
                </a:lnTo>
                <a:lnTo>
                  <a:pt x="899285" y="885239"/>
                </a:lnTo>
                <a:lnTo>
                  <a:pt x="884890" y="880060"/>
                </a:lnTo>
                <a:lnTo>
                  <a:pt x="875030" y="876512"/>
                </a:lnTo>
                <a:lnTo>
                  <a:pt x="853023" y="872058"/>
                </a:lnTo>
                <a:close/>
                <a:moveTo>
                  <a:pt x="1350520" y="858040"/>
                </a:moveTo>
                <a:lnTo>
                  <a:pt x="1349536" y="858236"/>
                </a:lnTo>
                <a:lnTo>
                  <a:pt x="1347461" y="858651"/>
                </a:lnTo>
                <a:lnTo>
                  <a:pt x="1348332" y="858999"/>
                </a:lnTo>
                <a:lnTo>
                  <a:pt x="1351499" y="858411"/>
                </a:lnTo>
                <a:close/>
                <a:moveTo>
                  <a:pt x="1270261" y="857751"/>
                </a:moveTo>
                <a:lnTo>
                  <a:pt x="1265428" y="860431"/>
                </a:lnTo>
                <a:lnTo>
                  <a:pt x="1261493" y="862612"/>
                </a:lnTo>
                <a:lnTo>
                  <a:pt x="1246764" y="870778"/>
                </a:lnTo>
                <a:lnTo>
                  <a:pt x="1255323" y="872657"/>
                </a:lnTo>
                <a:lnTo>
                  <a:pt x="1273113" y="864192"/>
                </a:lnTo>
                <a:lnTo>
                  <a:pt x="1273129" y="864184"/>
                </a:lnTo>
                <a:lnTo>
                  <a:pt x="1275821" y="858820"/>
                </a:lnTo>
                <a:close/>
                <a:moveTo>
                  <a:pt x="1527330" y="857457"/>
                </a:moveTo>
                <a:lnTo>
                  <a:pt x="1526993" y="858457"/>
                </a:lnTo>
                <a:lnTo>
                  <a:pt x="1526832" y="858935"/>
                </a:lnTo>
                <a:lnTo>
                  <a:pt x="1526783" y="859080"/>
                </a:lnTo>
                <a:lnTo>
                  <a:pt x="1534656" y="866210"/>
                </a:lnTo>
                <a:lnTo>
                  <a:pt x="1534751" y="865915"/>
                </a:lnTo>
                <a:lnTo>
                  <a:pt x="1530142" y="860148"/>
                </a:lnTo>
                <a:lnTo>
                  <a:pt x="1529218" y="859263"/>
                </a:lnTo>
                <a:close/>
                <a:moveTo>
                  <a:pt x="1451122" y="857295"/>
                </a:moveTo>
                <a:lnTo>
                  <a:pt x="1450757" y="859024"/>
                </a:lnTo>
                <a:lnTo>
                  <a:pt x="1452553" y="859711"/>
                </a:lnTo>
                <a:lnTo>
                  <a:pt x="1453864" y="860213"/>
                </a:lnTo>
                <a:lnTo>
                  <a:pt x="1459479" y="861001"/>
                </a:lnTo>
                <a:lnTo>
                  <a:pt x="1460561" y="861521"/>
                </a:lnTo>
                <a:lnTo>
                  <a:pt x="1460986" y="860136"/>
                </a:lnTo>
                <a:lnTo>
                  <a:pt x="1461015" y="860043"/>
                </a:lnTo>
                <a:lnTo>
                  <a:pt x="1455871" y="857941"/>
                </a:lnTo>
                <a:lnTo>
                  <a:pt x="1452802" y="857524"/>
                </a:lnTo>
                <a:lnTo>
                  <a:pt x="1451261" y="857314"/>
                </a:lnTo>
                <a:close/>
                <a:moveTo>
                  <a:pt x="1079558" y="857239"/>
                </a:moveTo>
                <a:lnTo>
                  <a:pt x="1075677" y="869429"/>
                </a:lnTo>
                <a:lnTo>
                  <a:pt x="1202486" y="903887"/>
                </a:lnTo>
                <a:lnTo>
                  <a:pt x="1208788" y="889226"/>
                </a:lnTo>
                <a:lnTo>
                  <a:pt x="1112784" y="865463"/>
                </a:lnTo>
                <a:close/>
                <a:moveTo>
                  <a:pt x="1399333" y="856914"/>
                </a:moveTo>
                <a:lnTo>
                  <a:pt x="1400078" y="857159"/>
                </a:lnTo>
                <a:lnTo>
                  <a:pt x="1401593" y="857657"/>
                </a:lnTo>
                <a:lnTo>
                  <a:pt x="1406954" y="858328"/>
                </a:lnTo>
                <a:lnTo>
                  <a:pt x="1409899" y="858696"/>
                </a:lnTo>
                <a:lnTo>
                  <a:pt x="1416228" y="859488"/>
                </a:lnTo>
                <a:lnTo>
                  <a:pt x="1416223" y="859485"/>
                </a:lnTo>
                <a:close/>
                <a:moveTo>
                  <a:pt x="2087666" y="856800"/>
                </a:moveTo>
                <a:lnTo>
                  <a:pt x="2087069" y="857346"/>
                </a:lnTo>
                <a:lnTo>
                  <a:pt x="2089103" y="858464"/>
                </a:lnTo>
                <a:lnTo>
                  <a:pt x="2090073" y="858224"/>
                </a:lnTo>
                <a:lnTo>
                  <a:pt x="2087920" y="856950"/>
                </a:lnTo>
                <a:close/>
                <a:moveTo>
                  <a:pt x="1004088" y="856586"/>
                </a:moveTo>
                <a:lnTo>
                  <a:pt x="1004086" y="856597"/>
                </a:lnTo>
                <a:lnTo>
                  <a:pt x="1004087" y="856597"/>
                </a:lnTo>
                <a:lnTo>
                  <a:pt x="1004094" y="856596"/>
                </a:lnTo>
                <a:lnTo>
                  <a:pt x="1004170" y="856587"/>
                </a:lnTo>
                <a:lnTo>
                  <a:pt x="1004169" y="856587"/>
                </a:lnTo>
                <a:lnTo>
                  <a:pt x="1004163" y="856587"/>
                </a:lnTo>
                <a:close/>
                <a:moveTo>
                  <a:pt x="997747" y="856495"/>
                </a:moveTo>
                <a:lnTo>
                  <a:pt x="998205" y="857163"/>
                </a:lnTo>
                <a:lnTo>
                  <a:pt x="998264" y="857249"/>
                </a:lnTo>
                <a:lnTo>
                  <a:pt x="999762" y="857081"/>
                </a:lnTo>
                <a:lnTo>
                  <a:pt x="999763" y="857075"/>
                </a:lnTo>
                <a:lnTo>
                  <a:pt x="999878" y="856526"/>
                </a:lnTo>
                <a:close/>
                <a:moveTo>
                  <a:pt x="1641508" y="856291"/>
                </a:moveTo>
                <a:lnTo>
                  <a:pt x="1641443" y="856469"/>
                </a:lnTo>
                <a:lnTo>
                  <a:pt x="1640540" y="858965"/>
                </a:lnTo>
                <a:lnTo>
                  <a:pt x="1642082" y="886155"/>
                </a:lnTo>
                <a:lnTo>
                  <a:pt x="1642232" y="888800"/>
                </a:lnTo>
                <a:close/>
                <a:moveTo>
                  <a:pt x="1443543" y="856263"/>
                </a:moveTo>
                <a:lnTo>
                  <a:pt x="1445033" y="856833"/>
                </a:lnTo>
                <a:lnTo>
                  <a:pt x="1446890" y="857544"/>
                </a:lnTo>
                <a:lnTo>
                  <a:pt x="1447034" y="856868"/>
                </a:lnTo>
                <a:lnTo>
                  <a:pt x="1447061" y="856742"/>
                </a:lnTo>
                <a:close/>
                <a:moveTo>
                  <a:pt x="1043588" y="856207"/>
                </a:moveTo>
                <a:lnTo>
                  <a:pt x="1039587" y="859622"/>
                </a:lnTo>
                <a:lnTo>
                  <a:pt x="1040093" y="859760"/>
                </a:lnTo>
                <a:lnTo>
                  <a:pt x="1043254" y="860619"/>
                </a:lnTo>
                <a:lnTo>
                  <a:pt x="1043380" y="859327"/>
                </a:lnTo>
                <a:lnTo>
                  <a:pt x="1043633" y="856710"/>
                </a:lnTo>
                <a:lnTo>
                  <a:pt x="1043598" y="856324"/>
                </a:lnTo>
                <a:close/>
                <a:moveTo>
                  <a:pt x="968922" y="856082"/>
                </a:moveTo>
                <a:lnTo>
                  <a:pt x="971274" y="856775"/>
                </a:lnTo>
                <a:lnTo>
                  <a:pt x="979805" y="859288"/>
                </a:lnTo>
                <a:lnTo>
                  <a:pt x="979877" y="859309"/>
                </a:lnTo>
                <a:lnTo>
                  <a:pt x="993636" y="857767"/>
                </a:lnTo>
                <a:lnTo>
                  <a:pt x="993824" y="857117"/>
                </a:lnTo>
                <a:lnTo>
                  <a:pt x="994018" y="856442"/>
                </a:lnTo>
                <a:lnTo>
                  <a:pt x="992226" y="856416"/>
                </a:lnTo>
                <a:close/>
                <a:moveTo>
                  <a:pt x="1586794" y="855968"/>
                </a:moveTo>
                <a:lnTo>
                  <a:pt x="1584635" y="862335"/>
                </a:lnTo>
                <a:lnTo>
                  <a:pt x="1588104" y="865486"/>
                </a:lnTo>
                <a:lnTo>
                  <a:pt x="1591833" y="868873"/>
                </a:lnTo>
                <a:lnTo>
                  <a:pt x="1592517" y="866766"/>
                </a:lnTo>
                <a:lnTo>
                  <a:pt x="1593655" y="863259"/>
                </a:lnTo>
                <a:close/>
                <a:moveTo>
                  <a:pt x="1361811" y="855784"/>
                </a:moveTo>
                <a:lnTo>
                  <a:pt x="1361115" y="855923"/>
                </a:lnTo>
                <a:lnTo>
                  <a:pt x="1360386" y="856069"/>
                </a:lnTo>
                <a:lnTo>
                  <a:pt x="1358547" y="856436"/>
                </a:lnTo>
                <a:lnTo>
                  <a:pt x="1359487" y="856778"/>
                </a:lnTo>
                <a:lnTo>
                  <a:pt x="1359764" y="856879"/>
                </a:lnTo>
                <a:lnTo>
                  <a:pt x="1360255" y="856788"/>
                </a:lnTo>
                <a:lnTo>
                  <a:pt x="1363109" y="856259"/>
                </a:lnTo>
                <a:lnTo>
                  <a:pt x="1361880" y="855809"/>
                </a:lnTo>
                <a:close/>
                <a:moveTo>
                  <a:pt x="2166963" y="855513"/>
                </a:moveTo>
                <a:lnTo>
                  <a:pt x="2166197" y="860743"/>
                </a:lnTo>
                <a:lnTo>
                  <a:pt x="2169297" y="861492"/>
                </a:lnTo>
                <a:lnTo>
                  <a:pt x="2176760" y="862381"/>
                </a:lnTo>
                <a:lnTo>
                  <a:pt x="2179336" y="862381"/>
                </a:lnTo>
                <a:lnTo>
                  <a:pt x="2181142" y="859162"/>
                </a:lnTo>
                <a:lnTo>
                  <a:pt x="2172625" y="857003"/>
                </a:lnTo>
                <a:close/>
                <a:moveTo>
                  <a:pt x="2248442" y="855474"/>
                </a:moveTo>
                <a:lnTo>
                  <a:pt x="2245636" y="858652"/>
                </a:lnTo>
                <a:lnTo>
                  <a:pt x="2244910" y="859474"/>
                </a:lnTo>
                <a:lnTo>
                  <a:pt x="2245489" y="860097"/>
                </a:lnTo>
                <a:lnTo>
                  <a:pt x="2245868" y="860505"/>
                </a:lnTo>
                <a:lnTo>
                  <a:pt x="2245975" y="860732"/>
                </a:lnTo>
                <a:lnTo>
                  <a:pt x="2247546" y="864089"/>
                </a:lnTo>
                <a:lnTo>
                  <a:pt x="2247900" y="860689"/>
                </a:lnTo>
                <a:close/>
                <a:moveTo>
                  <a:pt x="2132709" y="855230"/>
                </a:moveTo>
                <a:lnTo>
                  <a:pt x="2130820" y="858299"/>
                </a:lnTo>
                <a:lnTo>
                  <a:pt x="2131129" y="858403"/>
                </a:lnTo>
                <a:lnTo>
                  <a:pt x="2131906" y="858663"/>
                </a:lnTo>
                <a:lnTo>
                  <a:pt x="2139463" y="859041"/>
                </a:lnTo>
                <a:lnTo>
                  <a:pt x="2139740" y="857323"/>
                </a:lnTo>
                <a:close/>
                <a:moveTo>
                  <a:pt x="1466356" y="855046"/>
                </a:moveTo>
                <a:lnTo>
                  <a:pt x="1465995" y="856232"/>
                </a:lnTo>
                <a:lnTo>
                  <a:pt x="1473238" y="859692"/>
                </a:lnTo>
                <a:lnTo>
                  <a:pt x="1475709" y="860872"/>
                </a:lnTo>
                <a:lnTo>
                  <a:pt x="1475768" y="860670"/>
                </a:lnTo>
                <a:lnTo>
                  <a:pt x="1476099" y="859548"/>
                </a:lnTo>
                <a:lnTo>
                  <a:pt x="1476204" y="859193"/>
                </a:lnTo>
                <a:close/>
                <a:moveTo>
                  <a:pt x="1482105" y="854868"/>
                </a:moveTo>
                <a:lnTo>
                  <a:pt x="1481950" y="855399"/>
                </a:lnTo>
                <a:lnTo>
                  <a:pt x="1481903" y="855560"/>
                </a:lnTo>
                <a:lnTo>
                  <a:pt x="1481836" y="855789"/>
                </a:lnTo>
                <a:lnTo>
                  <a:pt x="1488954" y="859244"/>
                </a:lnTo>
                <a:lnTo>
                  <a:pt x="1490675" y="859969"/>
                </a:lnTo>
                <a:lnTo>
                  <a:pt x="1490768" y="859643"/>
                </a:lnTo>
                <a:lnTo>
                  <a:pt x="1491083" y="858534"/>
                </a:lnTo>
                <a:lnTo>
                  <a:pt x="1488946" y="857252"/>
                </a:lnTo>
                <a:lnTo>
                  <a:pt x="1488760" y="857187"/>
                </a:lnTo>
                <a:lnTo>
                  <a:pt x="1483195" y="855248"/>
                </a:lnTo>
                <a:close/>
                <a:moveTo>
                  <a:pt x="1255121" y="854840"/>
                </a:moveTo>
                <a:lnTo>
                  <a:pt x="1238720" y="865238"/>
                </a:lnTo>
                <a:lnTo>
                  <a:pt x="1236082" y="868432"/>
                </a:lnTo>
                <a:lnTo>
                  <a:pt x="1236873" y="868606"/>
                </a:lnTo>
                <a:lnTo>
                  <a:pt x="1240498" y="869402"/>
                </a:lnTo>
                <a:lnTo>
                  <a:pt x="1263725" y="856495"/>
                </a:lnTo>
                <a:close/>
                <a:moveTo>
                  <a:pt x="1496653" y="854726"/>
                </a:moveTo>
                <a:lnTo>
                  <a:pt x="1496621" y="854839"/>
                </a:lnTo>
                <a:lnTo>
                  <a:pt x="1498133" y="855661"/>
                </a:lnTo>
                <a:close/>
                <a:moveTo>
                  <a:pt x="2161926" y="854253"/>
                </a:moveTo>
                <a:lnTo>
                  <a:pt x="2159216" y="858855"/>
                </a:lnTo>
                <a:lnTo>
                  <a:pt x="2161575" y="859562"/>
                </a:lnTo>
                <a:lnTo>
                  <a:pt x="2162089" y="856039"/>
                </a:lnTo>
                <a:lnTo>
                  <a:pt x="2162122" y="855816"/>
                </a:lnTo>
                <a:lnTo>
                  <a:pt x="2162336" y="854351"/>
                </a:lnTo>
                <a:close/>
                <a:moveTo>
                  <a:pt x="1340499" y="854240"/>
                </a:moveTo>
                <a:lnTo>
                  <a:pt x="1337831" y="854811"/>
                </a:lnTo>
                <a:lnTo>
                  <a:pt x="1339560" y="855500"/>
                </a:lnTo>
                <a:lnTo>
                  <a:pt x="1342336" y="854937"/>
                </a:lnTo>
                <a:close/>
                <a:moveTo>
                  <a:pt x="1425431" y="854185"/>
                </a:moveTo>
                <a:lnTo>
                  <a:pt x="1425390" y="854372"/>
                </a:lnTo>
                <a:lnTo>
                  <a:pt x="1425294" y="854810"/>
                </a:lnTo>
                <a:lnTo>
                  <a:pt x="1424996" y="856162"/>
                </a:lnTo>
                <a:lnTo>
                  <a:pt x="1425114" y="856179"/>
                </a:lnTo>
                <a:lnTo>
                  <a:pt x="1433148" y="857306"/>
                </a:lnTo>
                <a:lnTo>
                  <a:pt x="1433181" y="857157"/>
                </a:lnTo>
                <a:lnTo>
                  <a:pt x="1433192" y="857107"/>
                </a:lnTo>
                <a:lnTo>
                  <a:pt x="1426938" y="854659"/>
                </a:lnTo>
                <a:close/>
                <a:moveTo>
                  <a:pt x="2105172" y="854078"/>
                </a:moveTo>
                <a:lnTo>
                  <a:pt x="2104828" y="854732"/>
                </a:lnTo>
                <a:lnTo>
                  <a:pt x="2105881" y="855342"/>
                </a:lnTo>
                <a:lnTo>
                  <a:pt x="2106548" y="855729"/>
                </a:lnTo>
                <a:lnTo>
                  <a:pt x="2109693" y="857551"/>
                </a:lnTo>
                <a:lnTo>
                  <a:pt x="2112189" y="857676"/>
                </a:lnTo>
                <a:lnTo>
                  <a:pt x="2112744" y="857704"/>
                </a:lnTo>
                <a:lnTo>
                  <a:pt x="2113314" y="857733"/>
                </a:lnTo>
                <a:lnTo>
                  <a:pt x="2111541" y="857142"/>
                </a:lnTo>
                <a:close/>
                <a:moveTo>
                  <a:pt x="2356644" y="853838"/>
                </a:moveTo>
                <a:lnTo>
                  <a:pt x="2348514" y="867372"/>
                </a:lnTo>
                <a:lnTo>
                  <a:pt x="2339930" y="881661"/>
                </a:lnTo>
                <a:lnTo>
                  <a:pt x="2339683" y="882072"/>
                </a:lnTo>
                <a:lnTo>
                  <a:pt x="2335830" y="905868"/>
                </a:lnTo>
                <a:lnTo>
                  <a:pt x="2328181" y="926483"/>
                </a:lnTo>
                <a:lnTo>
                  <a:pt x="2325892" y="937266"/>
                </a:lnTo>
                <a:lnTo>
                  <a:pt x="2320617" y="946869"/>
                </a:lnTo>
                <a:lnTo>
                  <a:pt x="2312918" y="967618"/>
                </a:lnTo>
                <a:cubicBezTo>
                  <a:pt x="2303271" y="987452"/>
                  <a:pt x="2291640" y="1006434"/>
                  <a:pt x="2278107" y="1024259"/>
                </a:cubicBezTo>
                <a:lnTo>
                  <a:pt x="2267393" y="1035909"/>
                </a:lnTo>
                <a:lnTo>
                  <a:pt x="2264946" y="1042355"/>
                </a:lnTo>
                <a:lnTo>
                  <a:pt x="2261291" y="1051984"/>
                </a:lnTo>
                <a:lnTo>
                  <a:pt x="2292329" y="1023379"/>
                </a:lnTo>
                <a:lnTo>
                  <a:pt x="2292825" y="1022021"/>
                </a:lnTo>
                <a:cubicBezTo>
                  <a:pt x="2301647" y="998593"/>
                  <a:pt x="2310407" y="976172"/>
                  <a:pt x="2318921" y="955454"/>
                </a:cubicBezTo>
                <a:lnTo>
                  <a:pt x="2319612" y="953937"/>
                </a:lnTo>
                <a:cubicBezTo>
                  <a:pt x="2329401" y="936563"/>
                  <a:pt x="2337813" y="920017"/>
                  <a:pt x="2345258" y="905401"/>
                </a:cubicBezTo>
                <a:lnTo>
                  <a:pt x="2352751" y="891352"/>
                </a:lnTo>
                <a:close/>
                <a:moveTo>
                  <a:pt x="1375325" y="853084"/>
                </a:moveTo>
                <a:lnTo>
                  <a:pt x="1371215" y="853905"/>
                </a:lnTo>
                <a:lnTo>
                  <a:pt x="1372828" y="854457"/>
                </a:lnTo>
                <a:lnTo>
                  <a:pt x="1373613" y="854311"/>
                </a:lnTo>
                <a:lnTo>
                  <a:pt x="1374372" y="854170"/>
                </a:lnTo>
                <a:lnTo>
                  <a:pt x="1377052" y="853673"/>
                </a:lnTo>
                <a:lnTo>
                  <a:pt x="1376201" y="853383"/>
                </a:lnTo>
                <a:close/>
                <a:moveTo>
                  <a:pt x="1278706" y="853070"/>
                </a:moveTo>
                <a:lnTo>
                  <a:pt x="1278694" y="853077"/>
                </a:lnTo>
                <a:lnTo>
                  <a:pt x="1278102" y="853405"/>
                </a:lnTo>
                <a:lnTo>
                  <a:pt x="1277330" y="853833"/>
                </a:lnTo>
                <a:lnTo>
                  <a:pt x="1278236" y="854006"/>
                </a:lnTo>
                <a:close/>
                <a:moveTo>
                  <a:pt x="1698209" y="853045"/>
                </a:moveTo>
                <a:lnTo>
                  <a:pt x="1696335" y="857451"/>
                </a:lnTo>
                <a:lnTo>
                  <a:pt x="1691354" y="871660"/>
                </a:lnTo>
                <a:lnTo>
                  <a:pt x="1690169" y="875041"/>
                </a:lnTo>
                <a:lnTo>
                  <a:pt x="1687038" y="883972"/>
                </a:lnTo>
                <a:lnTo>
                  <a:pt x="1687052" y="884188"/>
                </a:lnTo>
                <a:lnTo>
                  <a:pt x="1687053" y="884196"/>
                </a:lnTo>
                <a:lnTo>
                  <a:pt x="1687060" y="884301"/>
                </a:lnTo>
                <a:lnTo>
                  <a:pt x="1687640" y="887982"/>
                </a:lnTo>
                <a:lnTo>
                  <a:pt x="1688520" y="893574"/>
                </a:lnTo>
                <a:lnTo>
                  <a:pt x="1692542" y="908998"/>
                </a:lnTo>
                <a:lnTo>
                  <a:pt x="1694804" y="917670"/>
                </a:lnTo>
                <a:lnTo>
                  <a:pt x="1696761" y="925174"/>
                </a:lnTo>
                <a:lnTo>
                  <a:pt x="1702099" y="910803"/>
                </a:lnTo>
                <a:lnTo>
                  <a:pt x="1704148" y="905287"/>
                </a:lnTo>
                <a:lnTo>
                  <a:pt x="1699844" y="886374"/>
                </a:lnTo>
                <a:lnTo>
                  <a:pt x="1699372" y="876761"/>
                </a:lnTo>
                <a:lnTo>
                  <a:pt x="1698595" y="872840"/>
                </a:lnTo>
                <a:lnTo>
                  <a:pt x="1698079" y="870236"/>
                </a:lnTo>
                <a:lnTo>
                  <a:pt x="1698534" y="859662"/>
                </a:lnTo>
                <a:close/>
                <a:moveTo>
                  <a:pt x="2190724" y="852968"/>
                </a:moveTo>
                <a:lnTo>
                  <a:pt x="2190599" y="853189"/>
                </a:lnTo>
                <a:lnTo>
                  <a:pt x="2190503" y="853360"/>
                </a:lnTo>
                <a:lnTo>
                  <a:pt x="2190457" y="853443"/>
                </a:lnTo>
                <a:lnTo>
                  <a:pt x="2190318" y="854228"/>
                </a:lnTo>
                <a:lnTo>
                  <a:pt x="2203916" y="857163"/>
                </a:lnTo>
                <a:lnTo>
                  <a:pt x="2195828" y="854591"/>
                </a:lnTo>
                <a:lnTo>
                  <a:pt x="2194671" y="854223"/>
                </a:lnTo>
                <a:close/>
                <a:moveTo>
                  <a:pt x="1528842" y="852967"/>
                </a:moveTo>
                <a:lnTo>
                  <a:pt x="1528737" y="853279"/>
                </a:lnTo>
                <a:lnTo>
                  <a:pt x="1536435" y="860712"/>
                </a:lnTo>
                <a:lnTo>
                  <a:pt x="1536642" y="860072"/>
                </a:lnTo>
                <a:lnTo>
                  <a:pt x="1530066" y="853415"/>
                </a:lnTo>
                <a:lnTo>
                  <a:pt x="1529043" y="853040"/>
                </a:lnTo>
                <a:close/>
                <a:moveTo>
                  <a:pt x="1245285" y="852949"/>
                </a:moveTo>
                <a:lnTo>
                  <a:pt x="1242867" y="855489"/>
                </a:lnTo>
                <a:lnTo>
                  <a:pt x="1244013" y="854577"/>
                </a:lnTo>
                <a:lnTo>
                  <a:pt x="1245596" y="853316"/>
                </a:lnTo>
                <a:lnTo>
                  <a:pt x="1245907" y="853068"/>
                </a:lnTo>
                <a:close/>
                <a:moveTo>
                  <a:pt x="1061246" y="852706"/>
                </a:moveTo>
                <a:lnTo>
                  <a:pt x="1061245" y="852721"/>
                </a:lnTo>
                <a:lnTo>
                  <a:pt x="1061221" y="853106"/>
                </a:lnTo>
                <a:lnTo>
                  <a:pt x="1060453" y="865293"/>
                </a:lnTo>
                <a:lnTo>
                  <a:pt x="1060718" y="865364"/>
                </a:lnTo>
                <a:lnTo>
                  <a:pt x="1060777" y="865380"/>
                </a:lnTo>
                <a:lnTo>
                  <a:pt x="1062741" y="853076"/>
                </a:lnTo>
                <a:close/>
                <a:moveTo>
                  <a:pt x="2123049" y="852355"/>
                </a:moveTo>
                <a:lnTo>
                  <a:pt x="2122921" y="853073"/>
                </a:lnTo>
                <a:lnTo>
                  <a:pt x="2122772" y="853909"/>
                </a:lnTo>
                <a:lnTo>
                  <a:pt x="2122485" y="855513"/>
                </a:lnTo>
                <a:lnTo>
                  <a:pt x="2125274" y="856445"/>
                </a:lnTo>
                <a:lnTo>
                  <a:pt x="2127057" y="853548"/>
                </a:lnTo>
                <a:close/>
                <a:moveTo>
                  <a:pt x="1474432" y="852194"/>
                </a:moveTo>
                <a:lnTo>
                  <a:pt x="1475836" y="852876"/>
                </a:lnTo>
                <a:lnTo>
                  <a:pt x="1477787" y="853823"/>
                </a:lnTo>
                <a:lnTo>
                  <a:pt x="1477910" y="853406"/>
                </a:lnTo>
                <a:close/>
                <a:moveTo>
                  <a:pt x="1559503" y="852065"/>
                </a:moveTo>
                <a:lnTo>
                  <a:pt x="1556135" y="861034"/>
                </a:lnTo>
                <a:lnTo>
                  <a:pt x="1556193" y="861067"/>
                </a:lnTo>
                <a:lnTo>
                  <a:pt x="1564264" y="865623"/>
                </a:lnTo>
                <a:lnTo>
                  <a:pt x="1565985" y="860818"/>
                </a:lnTo>
                <a:lnTo>
                  <a:pt x="1567258" y="857263"/>
                </a:lnTo>
                <a:close/>
                <a:moveTo>
                  <a:pt x="1412332" y="852015"/>
                </a:moveTo>
                <a:lnTo>
                  <a:pt x="1420183" y="853279"/>
                </a:lnTo>
                <a:lnTo>
                  <a:pt x="1420226" y="853089"/>
                </a:lnTo>
                <a:lnTo>
                  <a:pt x="1419396" y="852976"/>
                </a:lnTo>
                <a:close/>
                <a:moveTo>
                  <a:pt x="1351285" y="851931"/>
                </a:moveTo>
                <a:lnTo>
                  <a:pt x="1348059" y="852621"/>
                </a:lnTo>
                <a:lnTo>
                  <a:pt x="1348413" y="852750"/>
                </a:lnTo>
                <a:lnTo>
                  <a:pt x="1349061" y="852986"/>
                </a:lnTo>
                <a:lnTo>
                  <a:pt x="1350100" y="853364"/>
                </a:lnTo>
                <a:lnTo>
                  <a:pt x="1353322" y="852710"/>
                </a:lnTo>
                <a:lnTo>
                  <a:pt x="1353382" y="852698"/>
                </a:lnTo>
                <a:close/>
                <a:moveTo>
                  <a:pt x="670449" y="851791"/>
                </a:moveTo>
                <a:lnTo>
                  <a:pt x="670380" y="851859"/>
                </a:lnTo>
                <a:lnTo>
                  <a:pt x="670331" y="851908"/>
                </a:lnTo>
                <a:lnTo>
                  <a:pt x="670580" y="852111"/>
                </a:lnTo>
                <a:lnTo>
                  <a:pt x="670951" y="852412"/>
                </a:lnTo>
                <a:lnTo>
                  <a:pt x="671049" y="852315"/>
                </a:lnTo>
                <a:lnTo>
                  <a:pt x="671071" y="852291"/>
                </a:lnTo>
                <a:lnTo>
                  <a:pt x="671021" y="852251"/>
                </a:lnTo>
                <a:lnTo>
                  <a:pt x="671014" y="852246"/>
                </a:lnTo>
                <a:close/>
                <a:moveTo>
                  <a:pt x="2219449" y="851698"/>
                </a:moveTo>
                <a:lnTo>
                  <a:pt x="2219394" y="851801"/>
                </a:lnTo>
                <a:lnTo>
                  <a:pt x="2219385" y="851817"/>
                </a:lnTo>
                <a:lnTo>
                  <a:pt x="2219384" y="851819"/>
                </a:lnTo>
                <a:lnTo>
                  <a:pt x="2219801" y="851976"/>
                </a:lnTo>
                <a:lnTo>
                  <a:pt x="2219826" y="851986"/>
                </a:lnTo>
                <a:close/>
                <a:moveTo>
                  <a:pt x="2119008" y="851434"/>
                </a:moveTo>
                <a:lnTo>
                  <a:pt x="2112817" y="852208"/>
                </a:lnTo>
                <a:lnTo>
                  <a:pt x="2113333" y="852453"/>
                </a:lnTo>
                <a:lnTo>
                  <a:pt x="2118515" y="854185"/>
                </a:lnTo>
                <a:lnTo>
                  <a:pt x="2119003" y="851463"/>
                </a:lnTo>
                <a:close/>
                <a:moveTo>
                  <a:pt x="2145386" y="851388"/>
                </a:moveTo>
                <a:lnTo>
                  <a:pt x="2145366" y="851515"/>
                </a:lnTo>
                <a:lnTo>
                  <a:pt x="2145303" y="851906"/>
                </a:lnTo>
                <a:lnTo>
                  <a:pt x="2144876" y="854562"/>
                </a:lnTo>
                <a:lnTo>
                  <a:pt x="2153518" y="857150"/>
                </a:lnTo>
                <a:lnTo>
                  <a:pt x="2153791" y="857232"/>
                </a:lnTo>
                <a:lnTo>
                  <a:pt x="2153815" y="857239"/>
                </a:lnTo>
                <a:lnTo>
                  <a:pt x="2154540" y="856007"/>
                </a:lnTo>
                <a:lnTo>
                  <a:pt x="2155423" y="854508"/>
                </a:lnTo>
                <a:lnTo>
                  <a:pt x="2156360" y="852917"/>
                </a:lnTo>
                <a:lnTo>
                  <a:pt x="2153600" y="852255"/>
                </a:lnTo>
                <a:lnTo>
                  <a:pt x="2150257" y="851452"/>
                </a:lnTo>
                <a:lnTo>
                  <a:pt x="2147275" y="851413"/>
                </a:lnTo>
                <a:close/>
                <a:moveTo>
                  <a:pt x="2135157" y="851251"/>
                </a:moveTo>
                <a:lnTo>
                  <a:pt x="2134963" y="851567"/>
                </a:lnTo>
                <a:lnTo>
                  <a:pt x="2134949" y="851590"/>
                </a:lnTo>
                <a:lnTo>
                  <a:pt x="2136661" y="852103"/>
                </a:lnTo>
                <a:lnTo>
                  <a:pt x="2140401" y="853223"/>
                </a:lnTo>
                <a:lnTo>
                  <a:pt x="2140707" y="851325"/>
                </a:lnTo>
                <a:close/>
                <a:moveTo>
                  <a:pt x="935417" y="851226"/>
                </a:moveTo>
                <a:lnTo>
                  <a:pt x="925025" y="854596"/>
                </a:lnTo>
                <a:lnTo>
                  <a:pt x="950932" y="858734"/>
                </a:lnTo>
                <a:lnTo>
                  <a:pt x="964979" y="860978"/>
                </a:lnTo>
                <a:lnTo>
                  <a:pt x="965272" y="860945"/>
                </a:lnTo>
                <a:lnTo>
                  <a:pt x="967484" y="860697"/>
                </a:lnTo>
                <a:lnTo>
                  <a:pt x="949156" y="855284"/>
                </a:lnTo>
                <a:close/>
                <a:moveTo>
                  <a:pt x="1514069" y="851220"/>
                </a:moveTo>
                <a:lnTo>
                  <a:pt x="1513308" y="853375"/>
                </a:lnTo>
                <a:lnTo>
                  <a:pt x="1517067" y="856593"/>
                </a:lnTo>
                <a:lnTo>
                  <a:pt x="1518507" y="857295"/>
                </a:lnTo>
                <a:lnTo>
                  <a:pt x="1522281" y="859135"/>
                </a:lnTo>
                <a:lnTo>
                  <a:pt x="1522386" y="858826"/>
                </a:lnTo>
                <a:lnTo>
                  <a:pt x="1522423" y="858716"/>
                </a:lnTo>
                <a:close/>
                <a:moveTo>
                  <a:pt x="1054235" y="850971"/>
                </a:moveTo>
                <a:lnTo>
                  <a:pt x="1053577" y="863424"/>
                </a:lnTo>
                <a:lnTo>
                  <a:pt x="1054127" y="863573"/>
                </a:lnTo>
                <a:lnTo>
                  <a:pt x="1055101" y="863838"/>
                </a:lnTo>
                <a:lnTo>
                  <a:pt x="1056240" y="855699"/>
                </a:lnTo>
                <a:lnTo>
                  <a:pt x="1056812" y="851609"/>
                </a:lnTo>
                <a:close/>
                <a:moveTo>
                  <a:pt x="1452631" y="850140"/>
                </a:moveTo>
                <a:lnTo>
                  <a:pt x="1452292" y="851749"/>
                </a:lnTo>
                <a:lnTo>
                  <a:pt x="1452278" y="851814"/>
                </a:lnTo>
                <a:lnTo>
                  <a:pt x="1456394" y="853424"/>
                </a:lnTo>
                <a:lnTo>
                  <a:pt x="1461547" y="854108"/>
                </a:lnTo>
                <a:lnTo>
                  <a:pt x="1462675" y="854646"/>
                </a:lnTo>
                <a:lnTo>
                  <a:pt x="1462746" y="854416"/>
                </a:lnTo>
                <a:lnTo>
                  <a:pt x="1462838" y="854115"/>
                </a:lnTo>
                <a:lnTo>
                  <a:pt x="1462988" y="853627"/>
                </a:lnTo>
                <a:lnTo>
                  <a:pt x="1462108" y="853257"/>
                </a:lnTo>
                <a:lnTo>
                  <a:pt x="1455626" y="850527"/>
                </a:lnTo>
                <a:lnTo>
                  <a:pt x="1454716" y="850409"/>
                </a:lnTo>
                <a:close/>
                <a:moveTo>
                  <a:pt x="1785376" y="849806"/>
                </a:moveTo>
                <a:lnTo>
                  <a:pt x="1782630" y="855823"/>
                </a:lnTo>
                <a:lnTo>
                  <a:pt x="1778599" y="864657"/>
                </a:lnTo>
                <a:lnTo>
                  <a:pt x="1771737" y="883925"/>
                </a:lnTo>
                <a:lnTo>
                  <a:pt x="1771050" y="907911"/>
                </a:lnTo>
                <a:lnTo>
                  <a:pt x="1771050" y="907917"/>
                </a:lnTo>
                <a:lnTo>
                  <a:pt x="1777278" y="932715"/>
                </a:lnTo>
                <a:lnTo>
                  <a:pt x="1786281" y="907252"/>
                </a:lnTo>
                <a:lnTo>
                  <a:pt x="1785665" y="904108"/>
                </a:lnTo>
                <a:lnTo>
                  <a:pt x="1785665" y="904105"/>
                </a:lnTo>
                <a:lnTo>
                  <a:pt x="1785040" y="876479"/>
                </a:lnTo>
                <a:lnTo>
                  <a:pt x="1784581" y="856210"/>
                </a:lnTo>
                <a:lnTo>
                  <a:pt x="1784983" y="852974"/>
                </a:lnTo>
                <a:close/>
                <a:moveTo>
                  <a:pt x="1049259" y="849739"/>
                </a:moveTo>
                <a:lnTo>
                  <a:pt x="1046453" y="853736"/>
                </a:lnTo>
                <a:lnTo>
                  <a:pt x="1046367" y="856101"/>
                </a:lnTo>
                <a:lnTo>
                  <a:pt x="1046176" y="861413"/>
                </a:lnTo>
                <a:lnTo>
                  <a:pt x="1046420" y="861479"/>
                </a:lnTo>
                <a:lnTo>
                  <a:pt x="1048591" y="862069"/>
                </a:lnTo>
                <a:lnTo>
                  <a:pt x="1049343" y="855613"/>
                </a:lnTo>
                <a:lnTo>
                  <a:pt x="1049781" y="851855"/>
                </a:lnTo>
                <a:lnTo>
                  <a:pt x="1050006" y="849924"/>
                </a:lnTo>
                <a:lnTo>
                  <a:pt x="1049547" y="849810"/>
                </a:lnTo>
                <a:close/>
                <a:moveTo>
                  <a:pt x="1445719" y="849248"/>
                </a:moveTo>
                <a:lnTo>
                  <a:pt x="1448436" y="850311"/>
                </a:lnTo>
                <a:lnTo>
                  <a:pt x="1448470" y="850152"/>
                </a:lnTo>
                <a:lnTo>
                  <a:pt x="1448585" y="849618"/>
                </a:lnTo>
                <a:lnTo>
                  <a:pt x="1447213" y="849441"/>
                </a:lnTo>
                <a:close/>
                <a:moveTo>
                  <a:pt x="1363982" y="849213"/>
                </a:moveTo>
                <a:lnTo>
                  <a:pt x="1359995" y="850066"/>
                </a:lnTo>
                <a:lnTo>
                  <a:pt x="1362366" y="850877"/>
                </a:lnTo>
                <a:lnTo>
                  <a:pt x="1366439" y="850052"/>
                </a:lnTo>
                <a:close/>
                <a:moveTo>
                  <a:pt x="2093213" y="848988"/>
                </a:moveTo>
                <a:lnTo>
                  <a:pt x="2093145" y="849051"/>
                </a:lnTo>
                <a:lnTo>
                  <a:pt x="2094755" y="849684"/>
                </a:lnTo>
                <a:lnTo>
                  <a:pt x="2094829" y="849658"/>
                </a:lnTo>
                <a:lnTo>
                  <a:pt x="2094878" y="849640"/>
                </a:lnTo>
                <a:lnTo>
                  <a:pt x="2094414" y="849458"/>
                </a:lnTo>
                <a:close/>
                <a:moveTo>
                  <a:pt x="1515212" y="847982"/>
                </a:moveTo>
                <a:lnTo>
                  <a:pt x="1515046" y="848452"/>
                </a:lnTo>
                <a:lnTo>
                  <a:pt x="1518561" y="851635"/>
                </a:lnTo>
                <a:lnTo>
                  <a:pt x="1521572" y="854361"/>
                </a:lnTo>
                <a:lnTo>
                  <a:pt x="1523353" y="855974"/>
                </a:lnTo>
                <a:lnTo>
                  <a:pt x="1523884" y="854407"/>
                </a:lnTo>
                <a:lnTo>
                  <a:pt x="1523947" y="854221"/>
                </a:lnTo>
                <a:lnTo>
                  <a:pt x="1519847" y="850299"/>
                </a:lnTo>
                <a:lnTo>
                  <a:pt x="1518796" y="849293"/>
                </a:lnTo>
                <a:close/>
                <a:moveTo>
                  <a:pt x="1484195" y="847700"/>
                </a:moveTo>
                <a:lnTo>
                  <a:pt x="1484098" y="848032"/>
                </a:lnTo>
                <a:lnTo>
                  <a:pt x="1486620" y="849403"/>
                </a:lnTo>
                <a:lnTo>
                  <a:pt x="1491233" y="851911"/>
                </a:lnTo>
                <a:lnTo>
                  <a:pt x="1492731" y="852725"/>
                </a:lnTo>
                <a:lnTo>
                  <a:pt x="1492789" y="852521"/>
                </a:lnTo>
                <a:lnTo>
                  <a:pt x="1492810" y="852449"/>
                </a:lnTo>
                <a:lnTo>
                  <a:pt x="1492846" y="852321"/>
                </a:lnTo>
                <a:lnTo>
                  <a:pt x="1488606" y="849643"/>
                </a:lnTo>
                <a:lnTo>
                  <a:pt x="1486098" y="848538"/>
                </a:lnTo>
                <a:close/>
                <a:moveTo>
                  <a:pt x="2108568" y="847615"/>
                </a:moveTo>
                <a:lnTo>
                  <a:pt x="2108208" y="848300"/>
                </a:lnTo>
                <a:lnTo>
                  <a:pt x="2108183" y="848348"/>
                </a:lnTo>
                <a:lnTo>
                  <a:pt x="2110530" y="848339"/>
                </a:lnTo>
                <a:close/>
                <a:moveTo>
                  <a:pt x="1499217" y="847203"/>
                </a:moveTo>
                <a:lnTo>
                  <a:pt x="1499001" y="847784"/>
                </a:lnTo>
                <a:lnTo>
                  <a:pt x="1501129" y="848822"/>
                </a:lnTo>
                <a:close/>
                <a:moveTo>
                  <a:pt x="2338150" y="847084"/>
                </a:moveTo>
                <a:lnTo>
                  <a:pt x="2333585" y="853732"/>
                </a:lnTo>
                <a:lnTo>
                  <a:pt x="2319954" y="873582"/>
                </a:lnTo>
                <a:lnTo>
                  <a:pt x="2315182" y="902841"/>
                </a:lnTo>
                <a:lnTo>
                  <a:pt x="2306180" y="928233"/>
                </a:lnTo>
                <a:lnTo>
                  <a:pt x="2327884" y="891338"/>
                </a:lnTo>
                <a:lnTo>
                  <a:pt x="2336160" y="877389"/>
                </a:lnTo>
                <a:lnTo>
                  <a:pt x="2336747" y="873880"/>
                </a:lnTo>
                <a:lnTo>
                  <a:pt x="2337813" y="867501"/>
                </a:lnTo>
                <a:close/>
                <a:moveTo>
                  <a:pt x="1530838" y="847043"/>
                </a:moveTo>
                <a:lnTo>
                  <a:pt x="1530827" y="847075"/>
                </a:lnTo>
                <a:lnTo>
                  <a:pt x="1530790" y="847187"/>
                </a:lnTo>
                <a:lnTo>
                  <a:pt x="1530654" y="847590"/>
                </a:lnTo>
                <a:lnTo>
                  <a:pt x="1531602" y="847939"/>
                </a:lnTo>
                <a:lnTo>
                  <a:pt x="1531727" y="847985"/>
                </a:lnTo>
                <a:close/>
                <a:moveTo>
                  <a:pt x="1427050" y="846839"/>
                </a:moveTo>
                <a:lnTo>
                  <a:pt x="1426474" y="849452"/>
                </a:lnTo>
                <a:lnTo>
                  <a:pt x="1434470" y="850513"/>
                </a:lnTo>
                <a:lnTo>
                  <a:pt x="1434631" y="850535"/>
                </a:lnTo>
                <a:lnTo>
                  <a:pt x="1434887" y="849365"/>
                </a:lnTo>
                <a:lnTo>
                  <a:pt x="1430660" y="847637"/>
                </a:lnTo>
                <a:lnTo>
                  <a:pt x="1429469" y="847151"/>
                </a:lnTo>
                <a:lnTo>
                  <a:pt x="1429400" y="847142"/>
                </a:lnTo>
                <a:lnTo>
                  <a:pt x="1429010" y="847092"/>
                </a:lnTo>
                <a:close/>
                <a:moveTo>
                  <a:pt x="1350404" y="846785"/>
                </a:moveTo>
                <a:lnTo>
                  <a:pt x="1351777" y="847255"/>
                </a:lnTo>
                <a:lnTo>
                  <a:pt x="1352435" y="847113"/>
                </a:lnTo>
                <a:close/>
                <a:moveTo>
                  <a:pt x="2212876" y="846687"/>
                </a:moveTo>
                <a:lnTo>
                  <a:pt x="2212511" y="849219"/>
                </a:lnTo>
                <a:lnTo>
                  <a:pt x="2213478" y="849584"/>
                </a:lnTo>
                <a:lnTo>
                  <a:pt x="2214443" y="849949"/>
                </a:lnTo>
                <a:lnTo>
                  <a:pt x="2214662" y="850032"/>
                </a:lnTo>
                <a:lnTo>
                  <a:pt x="2215507" y="848869"/>
                </a:lnTo>
                <a:lnTo>
                  <a:pt x="2215604" y="848766"/>
                </a:lnTo>
                <a:lnTo>
                  <a:pt x="2213553" y="847202"/>
                </a:lnTo>
                <a:close/>
                <a:moveTo>
                  <a:pt x="2168307" y="846341"/>
                </a:moveTo>
                <a:lnTo>
                  <a:pt x="2167963" y="848690"/>
                </a:lnTo>
                <a:lnTo>
                  <a:pt x="2167800" y="849802"/>
                </a:lnTo>
                <a:lnTo>
                  <a:pt x="2167756" y="850100"/>
                </a:lnTo>
                <a:lnTo>
                  <a:pt x="2176348" y="851212"/>
                </a:lnTo>
                <a:lnTo>
                  <a:pt x="2184603" y="852994"/>
                </a:lnTo>
                <a:lnTo>
                  <a:pt x="2185381" y="851608"/>
                </a:lnTo>
                <a:lnTo>
                  <a:pt x="2185443" y="851289"/>
                </a:lnTo>
                <a:lnTo>
                  <a:pt x="2175658" y="848178"/>
                </a:lnTo>
                <a:close/>
                <a:moveTo>
                  <a:pt x="1304359" y="845421"/>
                </a:moveTo>
                <a:lnTo>
                  <a:pt x="1301368" y="846041"/>
                </a:lnTo>
                <a:lnTo>
                  <a:pt x="1304361" y="846165"/>
                </a:lnTo>
                <a:lnTo>
                  <a:pt x="1306124" y="846239"/>
                </a:lnTo>
                <a:lnTo>
                  <a:pt x="1308672" y="846345"/>
                </a:lnTo>
                <a:close/>
                <a:moveTo>
                  <a:pt x="2225283" y="845151"/>
                </a:moveTo>
                <a:lnTo>
                  <a:pt x="2224079" y="846448"/>
                </a:lnTo>
                <a:lnTo>
                  <a:pt x="2227642" y="848041"/>
                </a:lnTo>
                <a:lnTo>
                  <a:pt x="2227943" y="848317"/>
                </a:lnTo>
                <a:lnTo>
                  <a:pt x="2227949" y="848265"/>
                </a:lnTo>
                <a:lnTo>
                  <a:pt x="2227952" y="848240"/>
                </a:lnTo>
                <a:lnTo>
                  <a:pt x="2227956" y="848212"/>
                </a:lnTo>
                <a:lnTo>
                  <a:pt x="2226125" y="845560"/>
                </a:lnTo>
                <a:close/>
                <a:moveTo>
                  <a:pt x="2124339" y="845146"/>
                </a:moveTo>
                <a:lnTo>
                  <a:pt x="2123784" y="848248"/>
                </a:lnTo>
                <a:lnTo>
                  <a:pt x="2123857" y="848269"/>
                </a:lnTo>
                <a:lnTo>
                  <a:pt x="2123920" y="848288"/>
                </a:lnTo>
                <a:lnTo>
                  <a:pt x="2128014" y="848273"/>
                </a:lnTo>
                <a:lnTo>
                  <a:pt x="2130309" y="848264"/>
                </a:lnTo>
                <a:lnTo>
                  <a:pt x="2130623" y="847754"/>
                </a:lnTo>
                <a:lnTo>
                  <a:pt x="2131194" y="846828"/>
                </a:lnTo>
                <a:close/>
                <a:moveTo>
                  <a:pt x="1576562" y="845096"/>
                </a:moveTo>
                <a:lnTo>
                  <a:pt x="1573356" y="854082"/>
                </a:lnTo>
                <a:lnTo>
                  <a:pt x="1579941" y="858071"/>
                </a:lnTo>
                <a:lnTo>
                  <a:pt x="1580010" y="858134"/>
                </a:lnTo>
                <a:lnTo>
                  <a:pt x="1581161" y="859178"/>
                </a:lnTo>
                <a:lnTo>
                  <a:pt x="1583461" y="852426"/>
                </a:lnTo>
                <a:lnTo>
                  <a:pt x="1582642" y="851556"/>
                </a:lnTo>
                <a:lnTo>
                  <a:pt x="1580973" y="849783"/>
                </a:lnTo>
                <a:close/>
                <a:moveTo>
                  <a:pt x="1409890" y="844624"/>
                </a:moveTo>
                <a:lnTo>
                  <a:pt x="1421321" y="848224"/>
                </a:lnTo>
                <a:lnTo>
                  <a:pt x="1421786" y="846159"/>
                </a:lnTo>
                <a:close/>
                <a:moveTo>
                  <a:pt x="1837075" y="844604"/>
                </a:moveTo>
                <a:lnTo>
                  <a:pt x="1835890" y="856036"/>
                </a:lnTo>
                <a:lnTo>
                  <a:pt x="1835422" y="860556"/>
                </a:lnTo>
                <a:lnTo>
                  <a:pt x="1835978" y="859300"/>
                </a:lnTo>
                <a:lnTo>
                  <a:pt x="1841157" y="847615"/>
                </a:lnTo>
                <a:lnTo>
                  <a:pt x="1842224" y="845208"/>
                </a:lnTo>
                <a:lnTo>
                  <a:pt x="1838380" y="844757"/>
                </a:lnTo>
                <a:lnTo>
                  <a:pt x="1837955" y="844707"/>
                </a:lnTo>
                <a:close/>
                <a:moveTo>
                  <a:pt x="1013588" y="844372"/>
                </a:moveTo>
                <a:lnTo>
                  <a:pt x="1013352" y="845628"/>
                </a:lnTo>
                <a:lnTo>
                  <a:pt x="1013542" y="845636"/>
                </a:lnTo>
                <a:lnTo>
                  <a:pt x="1014074" y="845657"/>
                </a:lnTo>
                <a:lnTo>
                  <a:pt x="1015300" y="845706"/>
                </a:lnTo>
                <a:lnTo>
                  <a:pt x="1015478" y="844707"/>
                </a:lnTo>
                <a:close/>
                <a:moveTo>
                  <a:pt x="1547639" y="844112"/>
                </a:moveTo>
                <a:lnTo>
                  <a:pt x="1546269" y="847569"/>
                </a:lnTo>
                <a:lnTo>
                  <a:pt x="1544120" y="854252"/>
                </a:lnTo>
                <a:lnTo>
                  <a:pt x="1551741" y="858554"/>
                </a:lnTo>
                <a:lnTo>
                  <a:pt x="1555255" y="849240"/>
                </a:lnTo>
                <a:lnTo>
                  <a:pt x="1555262" y="849222"/>
                </a:lnTo>
                <a:close/>
                <a:moveTo>
                  <a:pt x="1367489" y="843855"/>
                </a:moveTo>
                <a:lnTo>
                  <a:pt x="1365876" y="844018"/>
                </a:lnTo>
                <a:lnTo>
                  <a:pt x="1365146" y="844093"/>
                </a:lnTo>
                <a:lnTo>
                  <a:pt x="1363918" y="844218"/>
                </a:lnTo>
                <a:lnTo>
                  <a:pt x="1365004" y="844393"/>
                </a:lnTo>
                <a:close/>
                <a:moveTo>
                  <a:pt x="2117691" y="843480"/>
                </a:moveTo>
                <a:lnTo>
                  <a:pt x="2114319" y="843935"/>
                </a:lnTo>
                <a:lnTo>
                  <a:pt x="2112071" y="844238"/>
                </a:lnTo>
                <a:lnTo>
                  <a:pt x="2111762" y="844280"/>
                </a:lnTo>
                <a:lnTo>
                  <a:pt x="2116643" y="846110"/>
                </a:lnTo>
                <a:lnTo>
                  <a:pt x="2119794" y="847053"/>
                </a:lnTo>
                <a:lnTo>
                  <a:pt x="2120313" y="844159"/>
                </a:lnTo>
                <a:lnTo>
                  <a:pt x="2118711" y="843766"/>
                </a:lnTo>
                <a:close/>
                <a:moveTo>
                  <a:pt x="1008426" y="843457"/>
                </a:moveTo>
                <a:lnTo>
                  <a:pt x="1008749" y="843954"/>
                </a:lnTo>
                <a:lnTo>
                  <a:pt x="1008827" y="843528"/>
                </a:lnTo>
                <a:close/>
                <a:moveTo>
                  <a:pt x="1391161" y="843395"/>
                </a:moveTo>
                <a:lnTo>
                  <a:pt x="1388912" y="843876"/>
                </a:lnTo>
                <a:lnTo>
                  <a:pt x="1387283" y="844225"/>
                </a:lnTo>
                <a:lnTo>
                  <a:pt x="1384996" y="844715"/>
                </a:lnTo>
                <a:lnTo>
                  <a:pt x="1388148" y="845651"/>
                </a:lnTo>
                <a:lnTo>
                  <a:pt x="1391984" y="844874"/>
                </a:lnTo>
                <a:lnTo>
                  <a:pt x="1396581" y="845484"/>
                </a:lnTo>
                <a:lnTo>
                  <a:pt x="1398679" y="845762"/>
                </a:lnTo>
                <a:close/>
                <a:moveTo>
                  <a:pt x="615076" y="843304"/>
                </a:moveTo>
                <a:lnTo>
                  <a:pt x="567774" y="892853"/>
                </a:lnTo>
                <a:cubicBezTo>
                  <a:pt x="436645" y="1028118"/>
                  <a:pt x="311031" y="1145184"/>
                  <a:pt x="275732" y="1169590"/>
                </a:cubicBezTo>
                <a:cubicBezTo>
                  <a:pt x="263710" y="1178070"/>
                  <a:pt x="252100" y="1185091"/>
                  <a:pt x="240956" y="1190868"/>
                </a:cubicBezTo>
                <a:lnTo>
                  <a:pt x="234122" y="1193820"/>
                </a:lnTo>
                <a:lnTo>
                  <a:pt x="230510" y="1195923"/>
                </a:lnTo>
                <a:lnTo>
                  <a:pt x="229969" y="1196238"/>
                </a:lnTo>
                <a:lnTo>
                  <a:pt x="229038" y="1196563"/>
                </a:lnTo>
                <a:lnTo>
                  <a:pt x="222498" y="1198842"/>
                </a:lnTo>
                <a:lnTo>
                  <a:pt x="208974" y="1204684"/>
                </a:lnTo>
                <a:lnTo>
                  <a:pt x="201760" y="1206068"/>
                </a:lnTo>
                <a:lnTo>
                  <a:pt x="189364" y="1210387"/>
                </a:lnTo>
                <a:lnTo>
                  <a:pt x="181774" y="1211418"/>
                </a:lnTo>
                <a:lnTo>
                  <a:pt x="181873" y="1211509"/>
                </a:lnTo>
                <a:lnTo>
                  <a:pt x="182243" y="1211848"/>
                </a:lnTo>
                <a:lnTo>
                  <a:pt x="196913" y="1210359"/>
                </a:lnTo>
                <a:lnTo>
                  <a:pt x="219867" y="1204133"/>
                </a:lnTo>
                <a:lnTo>
                  <a:pt x="232886" y="1199458"/>
                </a:lnTo>
                <a:lnTo>
                  <a:pt x="280420" y="1175105"/>
                </a:lnTo>
                <a:cubicBezTo>
                  <a:pt x="310341" y="1156215"/>
                  <a:pt x="432094" y="1048802"/>
                  <a:pt x="573564" y="904160"/>
                </a:cubicBezTo>
                <a:lnTo>
                  <a:pt x="616705" y="858951"/>
                </a:lnTo>
                <a:lnTo>
                  <a:pt x="615847" y="850706"/>
                </a:lnTo>
                <a:lnTo>
                  <a:pt x="615136" y="843882"/>
                </a:lnTo>
                <a:close/>
                <a:moveTo>
                  <a:pt x="1855137" y="843157"/>
                </a:moveTo>
                <a:lnTo>
                  <a:pt x="1849198" y="844369"/>
                </a:lnTo>
                <a:lnTo>
                  <a:pt x="1846261" y="844968"/>
                </a:lnTo>
                <a:lnTo>
                  <a:pt x="1836787" y="866396"/>
                </a:lnTo>
                <a:lnTo>
                  <a:pt x="1834213" y="872217"/>
                </a:lnTo>
                <a:lnTo>
                  <a:pt x="1832133" y="892283"/>
                </a:lnTo>
                <a:lnTo>
                  <a:pt x="1835384" y="925038"/>
                </a:lnTo>
                <a:lnTo>
                  <a:pt x="1835567" y="926879"/>
                </a:lnTo>
                <a:lnTo>
                  <a:pt x="1842734" y="906919"/>
                </a:lnTo>
                <a:lnTo>
                  <a:pt x="1843209" y="905865"/>
                </a:lnTo>
                <a:lnTo>
                  <a:pt x="1842389" y="904021"/>
                </a:lnTo>
                <a:lnTo>
                  <a:pt x="1843415" y="905408"/>
                </a:lnTo>
                <a:lnTo>
                  <a:pt x="1849844" y="891156"/>
                </a:lnTo>
                <a:lnTo>
                  <a:pt x="1849722" y="888982"/>
                </a:lnTo>
                <a:lnTo>
                  <a:pt x="1849668" y="888010"/>
                </a:lnTo>
                <a:lnTo>
                  <a:pt x="1849645" y="887596"/>
                </a:lnTo>
                <a:close/>
                <a:moveTo>
                  <a:pt x="1454335" y="843040"/>
                </a:moveTo>
                <a:lnTo>
                  <a:pt x="1453881" y="844468"/>
                </a:lnTo>
                <a:lnTo>
                  <a:pt x="1453982" y="844511"/>
                </a:lnTo>
                <a:lnTo>
                  <a:pt x="1455954" y="845341"/>
                </a:lnTo>
                <a:lnTo>
                  <a:pt x="1461487" y="845999"/>
                </a:lnTo>
                <a:lnTo>
                  <a:pt x="1463540" y="846244"/>
                </a:lnTo>
                <a:lnTo>
                  <a:pt x="1464471" y="846354"/>
                </a:lnTo>
                <a:lnTo>
                  <a:pt x="1458054" y="843588"/>
                </a:lnTo>
                <a:lnTo>
                  <a:pt x="1456032" y="843290"/>
                </a:lnTo>
                <a:close/>
                <a:moveTo>
                  <a:pt x="1309873" y="842800"/>
                </a:moveTo>
                <a:lnTo>
                  <a:pt x="1305159" y="843726"/>
                </a:lnTo>
                <a:lnTo>
                  <a:pt x="1315271" y="843891"/>
                </a:lnTo>
                <a:close/>
                <a:moveTo>
                  <a:pt x="1500888" y="842742"/>
                </a:moveTo>
                <a:lnTo>
                  <a:pt x="1509689" y="850277"/>
                </a:lnTo>
                <a:lnTo>
                  <a:pt x="1510422" y="848216"/>
                </a:lnTo>
                <a:lnTo>
                  <a:pt x="1510480" y="848053"/>
                </a:lnTo>
                <a:lnTo>
                  <a:pt x="1510495" y="848012"/>
                </a:lnTo>
                <a:lnTo>
                  <a:pt x="1507193" y="845048"/>
                </a:lnTo>
                <a:close/>
                <a:moveTo>
                  <a:pt x="1817908" y="842359"/>
                </a:moveTo>
                <a:lnTo>
                  <a:pt x="1815510" y="847646"/>
                </a:lnTo>
                <a:lnTo>
                  <a:pt x="1815486" y="847699"/>
                </a:lnTo>
                <a:lnTo>
                  <a:pt x="1811468" y="898316"/>
                </a:lnTo>
                <a:lnTo>
                  <a:pt x="1813485" y="912170"/>
                </a:lnTo>
                <a:lnTo>
                  <a:pt x="1817036" y="902041"/>
                </a:lnTo>
                <a:lnTo>
                  <a:pt x="1829374" y="874202"/>
                </a:lnTo>
                <a:lnTo>
                  <a:pt x="1829826" y="869968"/>
                </a:lnTo>
                <a:lnTo>
                  <a:pt x="1832587" y="844079"/>
                </a:lnTo>
                <a:lnTo>
                  <a:pt x="1825716" y="843274"/>
                </a:lnTo>
                <a:close/>
                <a:moveTo>
                  <a:pt x="2146847" y="842307"/>
                </a:moveTo>
                <a:lnTo>
                  <a:pt x="2146397" y="845104"/>
                </a:lnTo>
                <a:lnTo>
                  <a:pt x="2146303" y="845688"/>
                </a:lnTo>
                <a:lnTo>
                  <a:pt x="2146271" y="845886"/>
                </a:lnTo>
                <a:lnTo>
                  <a:pt x="2158739" y="848877"/>
                </a:lnTo>
                <a:lnTo>
                  <a:pt x="2159404" y="847747"/>
                </a:lnTo>
                <a:lnTo>
                  <a:pt x="2159790" y="847091"/>
                </a:lnTo>
                <a:lnTo>
                  <a:pt x="2161079" y="844902"/>
                </a:lnTo>
                <a:lnTo>
                  <a:pt x="2159353" y="844563"/>
                </a:lnTo>
                <a:lnTo>
                  <a:pt x="2156525" y="844008"/>
                </a:lnTo>
                <a:lnTo>
                  <a:pt x="2148868" y="842504"/>
                </a:lnTo>
                <a:close/>
                <a:moveTo>
                  <a:pt x="1448424" y="842169"/>
                </a:moveTo>
                <a:lnTo>
                  <a:pt x="1448822" y="842337"/>
                </a:lnTo>
                <a:lnTo>
                  <a:pt x="1450032" y="842847"/>
                </a:lnTo>
                <a:lnTo>
                  <a:pt x="1450073" y="842657"/>
                </a:lnTo>
                <a:lnTo>
                  <a:pt x="1450124" y="842420"/>
                </a:lnTo>
                <a:close/>
                <a:moveTo>
                  <a:pt x="2141013" y="841737"/>
                </a:moveTo>
                <a:lnTo>
                  <a:pt x="2140724" y="842206"/>
                </a:lnTo>
                <a:lnTo>
                  <a:pt x="2140650" y="842327"/>
                </a:lnTo>
                <a:lnTo>
                  <a:pt x="2139470" y="844243"/>
                </a:lnTo>
                <a:lnTo>
                  <a:pt x="2141462" y="844732"/>
                </a:lnTo>
                <a:lnTo>
                  <a:pt x="2141758" y="844803"/>
                </a:lnTo>
                <a:lnTo>
                  <a:pt x="2142233" y="841856"/>
                </a:lnTo>
                <a:close/>
                <a:moveTo>
                  <a:pt x="1470432" y="841639"/>
                </a:moveTo>
                <a:lnTo>
                  <a:pt x="1470401" y="841742"/>
                </a:lnTo>
                <a:lnTo>
                  <a:pt x="1470371" y="841841"/>
                </a:lnTo>
                <a:lnTo>
                  <a:pt x="1471167" y="841962"/>
                </a:lnTo>
                <a:lnTo>
                  <a:pt x="1470905" y="841847"/>
                </a:lnTo>
                <a:close/>
                <a:moveTo>
                  <a:pt x="2228729" y="841440"/>
                </a:moveTo>
                <a:lnTo>
                  <a:pt x="2228522" y="841663"/>
                </a:lnTo>
                <a:lnTo>
                  <a:pt x="2228694" y="841746"/>
                </a:lnTo>
                <a:close/>
                <a:moveTo>
                  <a:pt x="952862" y="841385"/>
                </a:moveTo>
                <a:lnTo>
                  <a:pt x="951528" y="842344"/>
                </a:lnTo>
                <a:lnTo>
                  <a:pt x="947419" y="845300"/>
                </a:lnTo>
                <a:lnTo>
                  <a:pt x="958362" y="847688"/>
                </a:lnTo>
                <a:lnTo>
                  <a:pt x="975099" y="851339"/>
                </a:lnTo>
                <a:lnTo>
                  <a:pt x="987948" y="850887"/>
                </a:lnTo>
                <a:lnTo>
                  <a:pt x="967096" y="845240"/>
                </a:lnTo>
                <a:close/>
                <a:moveTo>
                  <a:pt x="1646906" y="841380"/>
                </a:moveTo>
                <a:lnTo>
                  <a:pt x="1645910" y="844131"/>
                </a:lnTo>
                <a:lnTo>
                  <a:pt x="1646382" y="862386"/>
                </a:lnTo>
                <a:lnTo>
                  <a:pt x="1646690" y="874321"/>
                </a:lnTo>
                <a:lnTo>
                  <a:pt x="1646758" y="876965"/>
                </a:lnTo>
                <a:lnTo>
                  <a:pt x="1646887" y="845907"/>
                </a:lnTo>
                <a:close/>
                <a:moveTo>
                  <a:pt x="702884" y="841372"/>
                </a:moveTo>
                <a:lnTo>
                  <a:pt x="699413" y="845187"/>
                </a:lnTo>
                <a:lnTo>
                  <a:pt x="700074" y="845774"/>
                </a:lnTo>
                <a:lnTo>
                  <a:pt x="703509" y="841893"/>
                </a:lnTo>
                <a:close/>
                <a:moveTo>
                  <a:pt x="2134663" y="841190"/>
                </a:moveTo>
                <a:lnTo>
                  <a:pt x="2133868" y="841298"/>
                </a:lnTo>
                <a:lnTo>
                  <a:pt x="2132520" y="841480"/>
                </a:lnTo>
                <a:lnTo>
                  <a:pt x="2129736" y="841855"/>
                </a:lnTo>
                <a:lnTo>
                  <a:pt x="2133661" y="842818"/>
                </a:lnTo>
                <a:close/>
                <a:moveTo>
                  <a:pt x="2197435" y="841022"/>
                </a:moveTo>
                <a:lnTo>
                  <a:pt x="2196818" y="842119"/>
                </a:lnTo>
                <a:lnTo>
                  <a:pt x="2196279" y="843078"/>
                </a:lnTo>
                <a:lnTo>
                  <a:pt x="2208377" y="847655"/>
                </a:lnTo>
                <a:lnTo>
                  <a:pt x="2208549" y="846461"/>
                </a:lnTo>
                <a:lnTo>
                  <a:pt x="2208748" y="845072"/>
                </a:lnTo>
                <a:lnTo>
                  <a:pt x="2204018" y="843379"/>
                </a:lnTo>
                <a:lnTo>
                  <a:pt x="2200312" y="842052"/>
                </a:lnTo>
                <a:close/>
                <a:moveTo>
                  <a:pt x="1517710" y="840907"/>
                </a:moveTo>
                <a:lnTo>
                  <a:pt x="1517530" y="841416"/>
                </a:lnTo>
                <a:lnTo>
                  <a:pt x="1517257" y="842192"/>
                </a:lnTo>
                <a:lnTo>
                  <a:pt x="1518059" y="842967"/>
                </a:lnTo>
                <a:lnTo>
                  <a:pt x="1520705" y="843938"/>
                </a:lnTo>
                <a:close/>
                <a:moveTo>
                  <a:pt x="1964979" y="840865"/>
                </a:moveTo>
                <a:lnTo>
                  <a:pt x="1963760" y="843318"/>
                </a:lnTo>
                <a:lnTo>
                  <a:pt x="1957895" y="855123"/>
                </a:lnTo>
                <a:lnTo>
                  <a:pt x="1948072" y="874894"/>
                </a:lnTo>
                <a:lnTo>
                  <a:pt x="1954628" y="875480"/>
                </a:lnTo>
                <a:lnTo>
                  <a:pt x="1960092" y="878123"/>
                </a:lnTo>
                <a:lnTo>
                  <a:pt x="1961623" y="859270"/>
                </a:lnTo>
                <a:lnTo>
                  <a:pt x="1961694" y="858400"/>
                </a:lnTo>
                <a:lnTo>
                  <a:pt x="1961694" y="858398"/>
                </a:lnTo>
                <a:close/>
                <a:moveTo>
                  <a:pt x="1876651" y="840860"/>
                </a:moveTo>
                <a:lnTo>
                  <a:pt x="1854566" y="889774"/>
                </a:lnTo>
                <a:lnTo>
                  <a:pt x="1855148" y="900025"/>
                </a:lnTo>
                <a:lnTo>
                  <a:pt x="1857754" y="895587"/>
                </a:lnTo>
                <a:lnTo>
                  <a:pt x="1870974" y="887096"/>
                </a:lnTo>
                <a:lnTo>
                  <a:pt x="1870974" y="887076"/>
                </a:lnTo>
                <a:lnTo>
                  <a:pt x="1870880" y="881615"/>
                </a:lnTo>
                <a:close/>
                <a:moveTo>
                  <a:pt x="1350034" y="840610"/>
                </a:moveTo>
                <a:lnTo>
                  <a:pt x="1349916" y="840665"/>
                </a:lnTo>
                <a:lnTo>
                  <a:pt x="1353547" y="841859"/>
                </a:lnTo>
                <a:lnTo>
                  <a:pt x="1354521" y="841660"/>
                </a:lnTo>
                <a:lnTo>
                  <a:pt x="1355088" y="841544"/>
                </a:lnTo>
                <a:lnTo>
                  <a:pt x="1355427" y="841475"/>
                </a:lnTo>
                <a:close/>
                <a:moveTo>
                  <a:pt x="2096984" y="840539"/>
                </a:moveTo>
                <a:lnTo>
                  <a:pt x="2097751" y="840700"/>
                </a:lnTo>
                <a:lnTo>
                  <a:pt x="2098477" y="840851"/>
                </a:lnTo>
                <a:lnTo>
                  <a:pt x="2098508" y="840678"/>
                </a:lnTo>
                <a:lnTo>
                  <a:pt x="2098509" y="840673"/>
                </a:lnTo>
                <a:close/>
                <a:moveTo>
                  <a:pt x="1084952" y="840295"/>
                </a:moveTo>
                <a:lnTo>
                  <a:pt x="1084950" y="840301"/>
                </a:lnTo>
                <a:lnTo>
                  <a:pt x="1084846" y="840629"/>
                </a:lnTo>
                <a:lnTo>
                  <a:pt x="1081174" y="852162"/>
                </a:lnTo>
                <a:lnTo>
                  <a:pt x="1211347" y="884244"/>
                </a:lnTo>
                <a:lnTo>
                  <a:pt x="1214006" y="880622"/>
                </a:lnTo>
                <a:lnTo>
                  <a:pt x="1215888" y="876565"/>
                </a:lnTo>
                <a:lnTo>
                  <a:pt x="1220108" y="872309"/>
                </a:lnTo>
                <a:lnTo>
                  <a:pt x="1221511" y="870398"/>
                </a:lnTo>
                <a:lnTo>
                  <a:pt x="1126916" y="849546"/>
                </a:lnTo>
                <a:lnTo>
                  <a:pt x="1096146" y="842762"/>
                </a:lnTo>
                <a:close/>
                <a:moveTo>
                  <a:pt x="1428596" y="839818"/>
                </a:moveTo>
                <a:lnTo>
                  <a:pt x="1428206" y="841587"/>
                </a:lnTo>
                <a:lnTo>
                  <a:pt x="1428182" y="841698"/>
                </a:lnTo>
                <a:lnTo>
                  <a:pt x="1428109" y="842030"/>
                </a:lnTo>
                <a:lnTo>
                  <a:pt x="1436281" y="843002"/>
                </a:lnTo>
                <a:lnTo>
                  <a:pt x="1436283" y="842991"/>
                </a:lnTo>
                <a:lnTo>
                  <a:pt x="1436406" y="842432"/>
                </a:lnTo>
                <a:lnTo>
                  <a:pt x="1432041" y="840594"/>
                </a:lnTo>
                <a:close/>
                <a:moveTo>
                  <a:pt x="1486498" y="839797"/>
                </a:moveTo>
                <a:lnTo>
                  <a:pt x="1486186" y="840870"/>
                </a:lnTo>
                <a:lnTo>
                  <a:pt x="1486016" y="841453"/>
                </a:lnTo>
                <a:lnTo>
                  <a:pt x="1494875" y="845772"/>
                </a:lnTo>
                <a:lnTo>
                  <a:pt x="1495194" y="844919"/>
                </a:lnTo>
                <a:lnTo>
                  <a:pt x="1495512" y="844068"/>
                </a:lnTo>
                <a:lnTo>
                  <a:pt x="1495044" y="843671"/>
                </a:lnTo>
                <a:close/>
                <a:moveTo>
                  <a:pt x="2213894" y="839630"/>
                </a:moveTo>
                <a:lnTo>
                  <a:pt x="2213612" y="841583"/>
                </a:lnTo>
                <a:lnTo>
                  <a:pt x="2213693" y="841613"/>
                </a:lnTo>
                <a:lnTo>
                  <a:pt x="2213867" y="841676"/>
                </a:lnTo>
                <a:lnTo>
                  <a:pt x="2214517" y="842173"/>
                </a:lnTo>
                <a:lnTo>
                  <a:pt x="2217527" y="843518"/>
                </a:lnTo>
                <a:lnTo>
                  <a:pt x="2219426" y="844368"/>
                </a:lnTo>
                <a:lnTo>
                  <a:pt x="2219634" y="844461"/>
                </a:lnTo>
                <a:lnTo>
                  <a:pt x="2219966" y="844106"/>
                </a:lnTo>
                <a:lnTo>
                  <a:pt x="2220188" y="843868"/>
                </a:lnTo>
                <a:lnTo>
                  <a:pt x="2220952" y="843052"/>
                </a:lnTo>
                <a:close/>
                <a:moveTo>
                  <a:pt x="2319710" y="839530"/>
                </a:moveTo>
                <a:lnTo>
                  <a:pt x="2304062" y="860307"/>
                </a:lnTo>
                <a:lnTo>
                  <a:pt x="2297885" y="868508"/>
                </a:lnTo>
                <a:lnTo>
                  <a:pt x="2292665" y="899974"/>
                </a:lnTo>
                <a:lnTo>
                  <a:pt x="2292665" y="899975"/>
                </a:lnTo>
                <a:lnTo>
                  <a:pt x="2289711" y="908680"/>
                </a:lnTo>
                <a:lnTo>
                  <a:pt x="2287582" y="914954"/>
                </a:lnTo>
                <a:lnTo>
                  <a:pt x="2311061" y="878928"/>
                </a:lnTo>
                <a:lnTo>
                  <a:pt x="2314003" y="874585"/>
                </a:lnTo>
                <a:lnTo>
                  <a:pt x="2315619" y="865332"/>
                </a:lnTo>
                <a:lnTo>
                  <a:pt x="2319423" y="843547"/>
                </a:lnTo>
                <a:close/>
                <a:moveTo>
                  <a:pt x="1873157" y="839480"/>
                </a:moveTo>
                <a:lnTo>
                  <a:pt x="1859941" y="842177"/>
                </a:lnTo>
                <a:lnTo>
                  <a:pt x="1859884" y="842641"/>
                </a:lnTo>
                <a:lnTo>
                  <a:pt x="1856676" y="869036"/>
                </a:lnTo>
                <a:lnTo>
                  <a:pt x="1855516" y="878583"/>
                </a:lnTo>
                <a:lnTo>
                  <a:pt x="1872246" y="841499"/>
                </a:lnTo>
                <a:lnTo>
                  <a:pt x="1873037" y="839746"/>
                </a:lnTo>
                <a:close/>
                <a:moveTo>
                  <a:pt x="2319874" y="839312"/>
                </a:moveTo>
                <a:lnTo>
                  <a:pt x="2319873" y="839313"/>
                </a:lnTo>
                <a:lnTo>
                  <a:pt x="2319892" y="840858"/>
                </a:lnTo>
                <a:lnTo>
                  <a:pt x="2319882" y="840021"/>
                </a:lnTo>
                <a:close/>
                <a:moveTo>
                  <a:pt x="662341" y="839159"/>
                </a:moveTo>
                <a:lnTo>
                  <a:pt x="662915" y="839905"/>
                </a:lnTo>
                <a:lnTo>
                  <a:pt x="663970" y="840753"/>
                </a:lnTo>
                <a:lnTo>
                  <a:pt x="663980" y="840743"/>
                </a:lnTo>
                <a:lnTo>
                  <a:pt x="663998" y="840726"/>
                </a:lnTo>
                <a:close/>
                <a:moveTo>
                  <a:pt x="2171192" y="838515"/>
                </a:moveTo>
                <a:lnTo>
                  <a:pt x="2171018" y="838811"/>
                </a:lnTo>
                <a:lnTo>
                  <a:pt x="2173703" y="839154"/>
                </a:lnTo>
                <a:close/>
                <a:moveTo>
                  <a:pt x="1074460" y="837982"/>
                </a:moveTo>
                <a:lnTo>
                  <a:pt x="1073180" y="850192"/>
                </a:lnTo>
                <a:lnTo>
                  <a:pt x="1073280" y="850216"/>
                </a:lnTo>
                <a:lnTo>
                  <a:pt x="1073362" y="850236"/>
                </a:lnTo>
                <a:lnTo>
                  <a:pt x="1073563" y="850286"/>
                </a:lnTo>
                <a:lnTo>
                  <a:pt x="1076045" y="838331"/>
                </a:lnTo>
                <a:lnTo>
                  <a:pt x="1075618" y="838237"/>
                </a:lnTo>
                <a:lnTo>
                  <a:pt x="1075388" y="838187"/>
                </a:lnTo>
                <a:close/>
                <a:moveTo>
                  <a:pt x="2125628" y="837941"/>
                </a:moveTo>
                <a:lnTo>
                  <a:pt x="2125485" y="838740"/>
                </a:lnTo>
                <a:lnTo>
                  <a:pt x="2128435" y="838492"/>
                </a:lnTo>
                <a:close/>
                <a:moveTo>
                  <a:pt x="1442581" y="836917"/>
                </a:moveTo>
                <a:lnTo>
                  <a:pt x="1442439" y="837577"/>
                </a:lnTo>
                <a:lnTo>
                  <a:pt x="1445027" y="837972"/>
                </a:lnTo>
                <a:close/>
                <a:moveTo>
                  <a:pt x="1069113" y="836803"/>
                </a:moveTo>
                <a:lnTo>
                  <a:pt x="1068831" y="840353"/>
                </a:lnTo>
                <a:lnTo>
                  <a:pt x="1068609" y="843154"/>
                </a:lnTo>
                <a:lnTo>
                  <a:pt x="1069559" y="837977"/>
                </a:lnTo>
                <a:lnTo>
                  <a:pt x="1069748" y="836943"/>
                </a:lnTo>
                <a:lnTo>
                  <a:pt x="1069599" y="836911"/>
                </a:lnTo>
                <a:lnTo>
                  <a:pt x="1069180" y="836818"/>
                </a:lnTo>
                <a:close/>
                <a:moveTo>
                  <a:pt x="1359044" y="836652"/>
                </a:moveTo>
                <a:lnTo>
                  <a:pt x="1358666" y="836706"/>
                </a:lnTo>
                <a:lnTo>
                  <a:pt x="1358642" y="836709"/>
                </a:lnTo>
                <a:lnTo>
                  <a:pt x="1358377" y="836747"/>
                </a:lnTo>
                <a:lnTo>
                  <a:pt x="1358347" y="836761"/>
                </a:lnTo>
                <a:lnTo>
                  <a:pt x="1358300" y="836783"/>
                </a:lnTo>
                <a:lnTo>
                  <a:pt x="1366486" y="839215"/>
                </a:lnTo>
                <a:lnTo>
                  <a:pt x="1370620" y="838370"/>
                </a:lnTo>
                <a:close/>
                <a:moveTo>
                  <a:pt x="2107297" y="836398"/>
                </a:moveTo>
                <a:lnTo>
                  <a:pt x="2106789" y="836502"/>
                </a:lnTo>
                <a:lnTo>
                  <a:pt x="2106050" y="836652"/>
                </a:lnTo>
                <a:lnTo>
                  <a:pt x="2107049" y="836767"/>
                </a:lnTo>
                <a:lnTo>
                  <a:pt x="2107060" y="836768"/>
                </a:lnTo>
                <a:lnTo>
                  <a:pt x="2107219" y="836520"/>
                </a:lnTo>
                <a:close/>
                <a:moveTo>
                  <a:pt x="2114987" y="836319"/>
                </a:moveTo>
                <a:lnTo>
                  <a:pt x="2114814" y="836589"/>
                </a:lnTo>
                <a:lnTo>
                  <a:pt x="2114199" y="837543"/>
                </a:lnTo>
                <a:lnTo>
                  <a:pt x="2114044" y="837783"/>
                </a:lnTo>
                <a:lnTo>
                  <a:pt x="2118395" y="839027"/>
                </a:lnTo>
                <a:lnTo>
                  <a:pt x="2118989" y="839197"/>
                </a:lnTo>
                <a:lnTo>
                  <a:pt x="2119231" y="839266"/>
                </a:lnTo>
                <a:lnTo>
                  <a:pt x="2119725" y="839224"/>
                </a:lnTo>
                <a:lnTo>
                  <a:pt x="2119938" y="839206"/>
                </a:lnTo>
                <a:lnTo>
                  <a:pt x="2121221" y="839099"/>
                </a:lnTo>
                <a:lnTo>
                  <a:pt x="2121571" y="837146"/>
                </a:lnTo>
                <a:lnTo>
                  <a:pt x="2118021" y="836458"/>
                </a:lnTo>
                <a:close/>
                <a:moveTo>
                  <a:pt x="1407773" y="836182"/>
                </a:moveTo>
                <a:lnTo>
                  <a:pt x="1403549" y="836759"/>
                </a:lnTo>
                <a:lnTo>
                  <a:pt x="1417203" y="840132"/>
                </a:lnTo>
                <a:lnTo>
                  <a:pt x="1421889" y="841290"/>
                </a:lnTo>
                <a:lnTo>
                  <a:pt x="1422856" y="841405"/>
                </a:lnTo>
                <a:lnTo>
                  <a:pt x="1423473" y="838664"/>
                </a:lnTo>
                <a:lnTo>
                  <a:pt x="1421304" y="838175"/>
                </a:lnTo>
                <a:close/>
                <a:moveTo>
                  <a:pt x="1284568" y="836171"/>
                </a:moveTo>
                <a:lnTo>
                  <a:pt x="1280982" y="838444"/>
                </a:lnTo>
                <a:lnTo>
                  <a:pt x="1261480" y="850808"/>
                </a:lnTo>
                <a:lnTo>
                  <a:pt x="1270768" y="852581"/>
                </a:lnTo>
                <a:lnTo>
                  <a:pt x="1280065" y="847415"/>
                </a:lnTo>
                <a:lnTo>
                  <a:pt x="1281144" y="846816"/>
                </a:lnTo>
                <a:lnTo>
                  <a:pt x="1282115" y="846276"/>
                </a:lnTo>
                <a:lnTo>
                  <a:pt x="1286990" y="836561"/>
                </a:lnTo>
                <a:lnTo>
                  <a:pt x="1286269" y="836445"/>
                </a:lnTo>
                <a:lnTo>
                  <a:pt x="1285887" y="836383"/>
                </a:lnTo>
                <a:close/>
                <a:moveTo>
                  <a:pt x="1456573" y="836004"/>
                </a:moveTo>
                <a:lnTo>
                  <a:pt x="1456469" y="836331"/>
                </a:lnTo>
                <a:lnTo>
                  <a:pt x="1456166" y="837282"/>
                </a:lnTo>
                <a:lnTo>
                  <a:pt x="1455975" y="837885"/>
                </a:lnTo>
                <a:lnTo>
                  <a:pt x="1460907" y="840017"/>
                </a:lnTo>
                <a:lnTo>
                  <a:pt x="1462077" y="840523"/>
                </a:lnTo>
                <a:lnTo>
                  <a:pt x="1462264" y="840603"/>
                </a:lnTo>
                <a:lnTo>
                  <a:pt x="1466781" y="841293"/>
                </a:lnTo>
                <a:lnTo>
                  <a:pt x="1467123" y="840181"/>
                </a:lnTo>
                <a:lnTo>
                  <a:pt x="1460748" y="837373"/>
                </a:lnTo>
                <a:lnTo>
                  <a:pt x="1458179" y="836242"/>
                </a:lnTo>
                <a:lnTo>
                  <a:pt x="1457919" y="836203"/>
                </a:lnTo>
                <a:close/>
                <a:moveTo>
                  <a:pt x="1059006" y="835853"/>
                </a:moveTo>
                <a:lnTo>
                  <a:pt x="1054711" y="841971"/>
                </a:lnTo>
                <a:lnTo>
                  <a:pt x="1054520" y="845593"/>
                </a:lnTo>
                <a:lnTo>
                  <a:pt x="1057549" y="846339"/>
                </a:lnTo>
                <a:lnTo>
                  <a:pt x="1059008" y="835907"/>
                </a:lnTo>
                <a:lnTo>
                  <a:pt x="1059006" y="835870"/>
                </a:lnTo>
                <a:close/>
                <a:moveTo>
                  <a:pt x="992103" y="835592"/>
                </a:moveTo>
                <a:lnTo>
                  <a:pt x="995412" y="836872"/>
                </a:lnTo>
                <a:lnTo>
                  <a:pt x="995415" y="836873"/>
                </a:lnTo>
                <a:lnTo>
                  <a:pt x="995943" y="836946"/>
                </a:lnTo>
                <a:lnTo>
                  <a:pt x="999620" y="837453"/>
                </a:lnTo>
                <a:lnTo>
                  <a:pt x="993997" y="836061"/>
                </a:lnTo>
                <a:lnTo>
                  <a:pt x="993570" y="835955"/>
                </a:lnTo>
                <a:close/>
                <a:moveTo>
                  <a:pt x="1534738" y="835465"/>
                </a:moveTo>
                <a:lnTo>
                  <a:pt x="1534440" y="836352"/>
                </a:lnTo>
                <a:lnTo>
                  <a:pt x="1533846" y="838115"/>
                </a:lnTo>
                <a:lnTo>
                  <a:pt x="1532651" y="841663"/>
                </a:lnTo>
                <a:lnTo>
                  <a:pt x="1540054" y="849530"/>
                </a:lnTo>
                <a:lnTo>
                  <a:pt x="1541616" y="844701"/>
                </a:lnTo>
                <a:lnTo>
                  <a:pt x="1541719" y="844383"/>
                </a:lnTo>
                <a:lnTo>
                  <a:pt x="1543051" y="841037"/>
                </a:lnTo>
                <a:close/>
                <a:moveTo>
                  <a:pt x="1062342" y="835311"/>
                </a:moveTo>
                <a:lnTo>
                  <a:pt x="1061584" y="847334"/>
                </a:lnTo>
                <a:lnTo>
                  <a:pt x="1061594" y="847336"/>
                </a:lnTo>
                <a:lnTo>
                  <a:pt x="1063580" y="847826"/>
                </a:lnTo>
                <a:lnTo>
                  <a:pt x="1064631" y="841241"/>
                </a:lnTo>
                <a:lnTo>
                  <a:pt x="1064994" y="838965"/>
                </a:lnTo>
                <a:lnTo>
                  <a:pt x="1065468" y="836000"/>
                </a:lnTo>
                <a:close/>
                <a:moveTo>
                  <a:pt x="1519708" y="835248"/>
                </a:moveTo>
                <a:lnTo>
                  <a:pt x="1519354" y="836250"/>
                </a:lnTo>
                <a:lnTo>
                  <a:pt x="1527287" y="844370"/>
                </a:lnTo>
                <a:lnTo>
                  <a:pt x="1527559" y="843568"/>
                </a:lnTo>
                <a:close/>
                <a:moveTo>
                  <a:pt x="1503689" y="835155"/>
                </a:moveTo>
                <a:lnTo>
                  <a:pt x="1503610" y="835368"/>
                </a:lnTo>
                <a:lnTo>
                  <a:pt x="1503296" y="836213"/>
                </a:lnTo>
                <a:lnTo>
                  <a:pt x="1502860" y="837387"/>
                </a:lnTo>
                <a:lnTo>
                  <a:pt x="1504953" y="838155"/>
                </a:lnTo>
                <a:lnTo>
                  <a:pt x="1508524" y="839466"/>
                </a:lnTo>
                <a:lnTo>
                  <a:pt x="1506236" y="837276"/>
                </a:lnTo>
                <a:lnTo>
                  <a:pt x="1505169" y="836256"/>
                </a:lnTo>
                <a:close/>
                <a:moveTo>
                  <a:pt x="1029841" y="834985"/>
                </a:moveTo>
                <a:lnTo>
                  <a:pt x="1029612" y="836503"/>
                </a:lnTo>
                <a:lnTo>
                  <a:pt x="1029724" y="836531"/>
                </a:lnTo>
                <a:lnTo>
                  <a:pt x="1029857" y="836564"/>
                </a:lnTo>
                <a:lnTo>
                  <a:pt x="1029884" y="836571"/>
                </a:lnTo>
                <a:lnTo>
                  <a:pt x="1030881" y="835572"/>
                </a:lnTo>
                <a:lnTo>
                  <a:pt x="1030778" y="835514"/>
                </a:lnTo>
                <a:close/>
                <a:moveTo>
                  <a:pt x="2148034" y="834923"/>
                </a:moveTo>
                <a:lnTo>
                  <a:pt x="2147721" y="836871"/>
                </a:lnTo>
                <a:lnTo>
                  <a:pt x="2152632" y="836458"/>
                </a:lnTo>
                <a:lnTo>
                  <a:pt x="2164725" y="838006"/>
                </a:lnTo>
                <a:lnTo>
                  <a:pt x="2164801" y="837487"/>
                </a:lnTo>
                <a:close/>
                <a:moveTo>
                  <a:pt x="1449042" y="834889"/>
                </a:moveTo>
                <a:lnTo>
                  <a:pt x="1450285" y="835426"/>
                </a:lnTo>
                <a:lnTo>
                  <a:pt x="1452077" y="836201"/>
                </a:lnTo>
                <a:lnTo>
                  <a:pt x="1452341" y="835377"/>
                </a:lnTo>
                <a:close/>
                <a:moveTo>
                  <a:pt x="1566004" y="834752"/>
                </a:moveTo>
                <a:lnTo>
                  <a:pt x="1565175" y="836959"/>
                </a:lnTo>
                <a:lnTo>
                  <a:pt x="1561453" y="846870"/>
                </a:lnTo>
                <a:lnTo>
                  <a:pt x="1565568" y="849363"/>
                </a:lnTo>
                <a:lnTo>
                  <a:pt x="1569281" y="851612"/>
                </a:lnTo>
                <a:lnTo>
                  <a:pt x="1572978" y="841287"/>
                </a:lnTo>
                <a:lnTo>
                  <a:pt x="1567938" y="835931"/>
                </a:lnTo>
                <a:close/>
                <a:moveTo>
                  <a:pt x="1794393" y="834403"/>
                </a:moveTo>
                <a:lnTo>
                  <a:pt x="1791299" y="893060"/>
                </a:lnTo>
                <a:lnTo>
                  <a:pt x="1793225" y="887613"/>
                </a:lnTo>
                <a:lnTo>
                  <a:pt x="1794335" y="884474"/>
                </a:lnTo>
                <a:lnTo>
                  <a:pt x="1795974" y="879841"/>
                </a:lnTo>
                <a:lnTo>
                  <a:pt x="1804017" y="862053"/>
                </a:lnTo>
                <a:lnTo>
                  <a:pt x="1807358" y="854665"/>
                </a:lnTo>
                <a:lnTo>
                  <a:pt x="1810436" y="847858"/>
                </a:lnTo>
                <a:lnTo>
                  <a:pt x="1810437" y="847844"/>
                </a:lnTo>
                <a:lnTo>
                  <a:pt x="1810559" y="846325"/>
                </a:lnTo>
                <a:lnTo>
                  <a:pt x="1810996" y="840883"/>
                </a:lnTo>
                <a:close/>
                <a:moveTo>
                  <a:pt x="1376835" y="834114"/>
                </a:moveTo>
                <a:lnTo>
                  <a:pt x="1374621" y="834430"/>
                </a:lnTo>
                <a:lnTo>
                  <a:pt x="1382222" y="835999"/>
                </a:lnTo>
                <a:lnTo>
                  <a:pt x="1383448" y="835749"/>
                </a:lnTo>
                <a:close/>
                <a:moveTo>
                  <a:pt x="2201573" y="833656"/>
                </a:moveTo>
                <a:lnTo>
                  <a:pt x="2201292" y="834155"/>
                </a:lnTo>
                <a:lnTo>
                  <a:pt x="2200347" y="835837"/>
                </a:lnTo>
                <a:lnTo>
                  <a:pt x="2202587" y="836839"/>
                </a:lnTo>
                <a:lnTo>
                  <a:pt x="2206949" y="838789"/>
                </a:lnTo>
                <a:lnTo>
                  <a:pt x="2209487" y="839924"/>
                </a:lnTo>
                <a:lnTo>
                  <a:pt x="2209510" y="839760"/>
                </a:lnTo>
                <a:lnTo>
                  <a:pt x="2209611" y="839056"/>
                </a:lnTo>
                <a:lnTo>
                  <a:pt x="2209813" y="837651"/>
                </a:lnTo>
                <a:close/>
                <a:moveTo>
                  <a:pt x="1472871" y="833618"/>
                </a:moveTo>
                <a:lnTo>
                  <a:pt x="1472752" y="834008"/>
                </a:lnTo>
                <a:lnTo>
                  <a:pt x="1472493" y="834860"/>
                </a:lnTo>
                <a:lnTo>
                  <a:pt x="1478786" y="837928"/>
                </a:lnTo>
                <a:lnTo>
                  <a:pt x="1482011" y="839500"/>
                </a:lnTo>
                <a:lnTo>
                  <a:pt x="1482463" y="837967"/>
                </a:lnTo>
                <a:lnTo>
                  <a:pt x="1479213" y="836494"/>
                </a:lnTo>
                <a:lnTo>
                  <a:pt x="1478037" y="835960"/>
                </a:lnTo>
                <a:close/>
                <a:moveTo>
                  <a:pt x="2174340" y="833168"/>
                </a:moveTo>
                <a:lnTo>
                  <a:pt x="2173245" y="835027"/>
                </a:lnTo>
                <a:lnTo>
                  <a:pt x="2178415" y="836320"/>
                </a:lnTo>
                <a:lnTo>
                  <a:pt x="2187664" y="839819"/>
                </a:lnTo>
                <a:lnTo>
                  <a:pt x="2187794" y="838704"/>
                </a:lnTo>
                <a:lnTo>
                  <a:pt x="2187920" y="837616"/>
                </a:lnTo>
                <a:lnTo>
                  <a:pt x="2176209" y="833424"/>
                </a:lnTo>
                <a:close/>
                <a:moveTo>
                  <a:pt x="1265254" y="833057"/>
                </a:moveTo>
                <a:lnTo>
                  <a:pt x="1259184" y="838674"/>
                </a:lnTo>
                <a:lnTo>
                  <a:pt x="1256584" y="841081"/>
                </a:lnTo>
                <a:lnTo>
                  <a:pt x="1249499" y="848522"/>
                </a:lnTo>
                <a:lnTo>
                  <a:pt x="1251207" y="848848"/>
                </a:lnTo>
                <a:lnTo>
                  <a:pt x="1251395" y="848699"/>
                </a:lnTo>
                <a:lnTo>
                  <a:pt x="1252133" y="848111"/>
                </a:lnTo>
                <a:lnTo>
                  <a:pt x="1267637" y="835766"/>
                </a:lnTo>
                <a:lnTo>
                  <a:pt x="1271219" y="834018"/>
                </a:lnTo>
                <a:lnTo>
                  <a:pt x="1270005" y="833823"/>
                </a:lnTo>
                <a:lnTo>
                  <a:pt x="1268395" y="833563"/>
                </a:lnTo>
                <a:close/>
                <a:moveTo>
                  <a:pt x="1816679" y="832665"/>
                </a:moveTo>
                <a:lnTo>
                  <a:pt x="1816676" y="832700"/>
                </a:lnTo>
                <a:lnTo>
                  <a:pt x="1816673" y="832742"/>
                </a:lnTo>
                <a:lnTo>
                  <a:pt x="1816566" y="834097"/>
                </a:lnTo>
                <a:lnTo>
                  <a:pt x="1816649" y="834096"/>
                </a:lnTo>
                <a:lnTo>
                  <a:pt x="1816657" y="834096"/>
                </a:lnTo>
                <a:lnTo>
                  <a:pt x="1816659" y="834096"/>
                </a:lnTo>
                <a:lnTo>
                  <a:pt x="1817001" y="833340"/>
                </a:lnTo>
                <a:lnTo>
                  <a:pt x="1817217" y="832862"/>
                </a:lnTo>
                <a:lnTo>
                  <a:pt x="1816923" y="832755"/>
                </a:lnTo>
                <a:lnTo>
                  <a:pt x="1816765" y="832697"/>
                </a:lnTo>
                <a:close/>
                <a:moveTo>
                  <a:pt x="1430184" y="832609"/>
                </a:moveTo>
                <a:lnTo>
                  <a:pt x="1429649" y="835038"/>
                </a:lnTo>
                <a:lnTo>
                  <a:pt x="1433557" y="835906"/>
                </a:lnTo>
                <a:lnTo>
                  <a:pt x="1434729" y="836400"/>
                </a:lnTo>
                <a:lnTo>
                  <a:pt x="1437568" y="836833"/>
                </a:lnTo>
                <a:lnTo>
                  <a:pt x="1437627" y="836842"/>
                </a:lnTo>
                <a:lnTo>
                  <a:pt x="1437630" y="836843"/>
                </a:lnTo>
                <a:lnTo>
                  <a:pt x="1437760" y="836251"/>
                </a:lnTo>
                <a:lnTo>
                  <a:pt x="1438042" y="834960"/>
                </a:lnTo>
                <a:lnTo>
                  <a:pt x="1434799" y="833562"/>
                </a:lnTo>
                <a:close/>
                <a:moveTo>
                  <a:pt x="1015625" y="832460"/>
                </a:moveTo>
                <a:lnTo>
                  <a:pt x="1015625" y="832979"/>
                </a:lnTo>
                <a:lnTo>
                  <a:pt x="1015642" y="832984"/>
                </a:lnTo>
                <a:lnTo>
                  <a:pt x="1015729" y="833005"/>
                </a:lnTo>
                <a:lnTo>
                  <a:pt x="1015848" y="833035"/>
                </a:lnTo>
                <a:close/>
                <a:moveTo>
                  <a:pt x="2128930" y="832003"/>
                </a:moveTo>
                <a:lnTo>
                  <a:pt x="2126606" y="832475"/>
                </a:lnTo>
                <a:lnTo>
                  <a:pt x="2126573" y="832661"/>
                </a:lnTo>
                <a:lnTo>
                  <a:pt x="2126515" y="832983"/>
                </a:lnTo>
                <a:lnTo>
                  <a:pt x="2126470" y="833232"/>
                </a:lnTo>
                <a:lnTo>
                  <a:pt x="2126748" y="833287"/>
                </a:lnTo>
                <a:lnTo>
                  <a:pt x="2130838" y="834098"/>
                </a:lnTo>
                <a:lnTo>
                  <a:pt x="2138139" y="835545"/>
                </a:lnTo>
                <a:lnTo>
                  <a:pt x="2138909" y="834292"/>
                </a:lnTo>
                <a:lnTo>
                  <a:pt x="2139130" y="833934"/>
                </a:lnTo>
                <a:lnTo>
                  <a:pt x="2139339" y="833594"/>
                </a:lnTo>
                <a:close/>
                <a:moveTo>
                  <a:pt x="1393025" y="831805"/>
                </a:moveTo>
                <a:lnTo>
                  <a:pt x="1386986" y="832666"/>
                </a:lnTo>
                <a:lnTo>
                  <a:pt x="1387686" y="832839"/>
                </a:lnTo>
                <a:lnTo>
                  <a:pt x="1392212" y="833958"/>
                </a:lnTo>
                <a:lnTo>
                  <a:pt x="1394146" y="833562"/>
                </a:lnTo>
                <a:lnTo>
                  <a:pt x="1397648" y="832846"/>
                </a:lnTo>
                <a:close/>
                <a:moveTo>
                  <a:pt x="966608" y="831495"/>
                </a:moveTo>
                <a:lnTo>
                  <a:pt x="964948" y="832689"/>
                </a:lnTo>
                <a:lnTo>
                  <a:pt x="963713" y="833821"/>
                </a:lnTo>
                <a:lnTo>
                  <a:pt x="963443" y="833944"/>
                </a:lnTo>
                <a:lnTo>
                  <a:pt x="962979" y="834156"/>
                </a:lnTo>
                <a:lnTo>
                  <a:pt x="962791" y="834241"/>
                </a:lnTo>
                <a:lnTo>
                  <a:pt x="960004" y="836246"/>
                </a:lnTo>
                <a:lnTo>
                  <a:pt x="959787" y="836402"/>
                </a:lnTo>
                <a:lnTo>
                  <a:pt x="985108" y="844500"/>
                </a:lnTo>
                <a:lnTo>
                  <a:pt x="985111" y="844501"/>
                </a:lnTo>
                <a:lnTo>
                  <a:pt x="985115" y="844502"/>
                </a:lnTo>
                <a:lnTo>
                  <a:pt x="1001377" y="845151"/>
                </a:lnTo>
                <a:lnTo>
                  <a:pt x="1002411" y="845192"/>
                </a:lnTo>
                <a:lnTo>
                  <a:pt x="1002654" y="844218"/>
                </a:lnTo>
                <a:lnTo>
                  <a:pt x="1003081" y="842510"/>
                </a:lnTo>
                <a:lnTo>
                  <a:pt x="996167" y="841284"/>
                </a:lnTo>
                <a:lnTo>
                  <a:pt x="991185" y="840401"/>
                </a:lnTo>
                <a:lnTo>
                  <a:pt x="990325" y="840249"/>
                </a:lnTo>
                <a:lnTo>
                  <a:pt x="990324" y="840249"/>
                </a:lnTo>
                <a:close/>
                <a:moveTo>
                  <a:pt x="1023224" y="831243"/>
                </a:moveTo>
                <a:lnTo>
                  <a:pt x="1022998" y="832622"/>
                </a:lnTo>
                <a:lnTo>
                  <a:pt x="1022650" y="834749"/>
                </a:lnTo>
                <a:lnTo>
                  <a:pt x="1022887" y="834809"/>
                </a:lnTo>
                <a:lnTo>
                  <a:pt x="1024719" y="835270"/>
                </a:lnTo>
                <a:lnTo>
                  <a:pt x="1025139" y="832326"/>
                </a:lnTo>
                <a:lnTo>
                  <a:pt x="1024685" y="832069"/>
                </a:lnTo>
                <a:lnTo>
                  <a:pt x="1023736" y="831533"/>
                </a:lnTo>
                <a:close/>
                <a:moveTo>
                  <a:pt x="712172" y="831164"/>
                </a:moveTo>
                <a:lnTo>
                  <a:pt x="706641" y="837243"/>
                </a:lnTo>
                <a:lnTo>
                  <a:pt x="707207" y="837715"/>
                </a:lnTo>
                <a:lnTo>
                  <a:pt x="712670" y="831541"/>
                </a:lnTo>
                <a:lnTo>
                  <a:pt x="712365" y="831358"/>
                </a:lnTo>
                <a:close/>
                <a:moveTo>
                  <a:pt x="1870181" y="831120"/>
                </a:moveTo>
                <a:lnTo>
                  <a:pt x="1869014" y="831409"/>
                </a:lnTo>
                <a:lnTo>
                  <a:pt x="1865128" y="832369"/>
                </a:lnTo>
                <a:lnTo>
                  <a:pt x="1861009" y="833386"/>
                </a:lnTo>
                <a:lnTo>
                  <a:pt x="1861007" y="833404"/>
                </a:lnTo>
                <a:lnTo>
                  <a:pt x="1864842" y="832454"/>
                </a:lnTo>
                <a:lnTo>
                  <a:pt x="1870125" y="831145"/>
                </a:lnTo>
                <a:lnTo>
                  <a:pt x="1870164" y="831128"/>
                </a:lnTo>
                <a:close/>
                <a:moveTo>
                  <a:pt x="2298225" y="831106"/>
                </a:moveTo>
                <a:lnTo>
                  <a:pt x="2289765" y="841210"/>
                </a:lnTo>
                <a:lnTo>
                  <a:pt x="2278348" y="854847"/>
                </a:lnTo>
                <a:lnTo>
                  <a:pt x="2271966" y="893139"/>
                </a:lnTo>
                <a:lnTo>
                  <a:pt x="2271347" y="896855"/>
                </a:lnTo>
                <a:lnTo>
                  <a:pt x="2293137" y="866517"/>
                </a:lnTo>
                <a:lnTo>
                  <a:pt x="2293480" y="866063"/>
                </a:lnTo>
                <a:lnTo>
                  <a:pt x="2298147" y="839749"/>
                </a:lnTo>
                <a:close/>
                <a:moveTo>
                  <a:pt x="689822" y="830486"/>
                </a:moveTo>
                <a:lnTo>
                  <a:pt x="687088" y="833559"/>
                </a:lnTo>
                <a:lnTo>
                  <a:pt x="686753" y="833935"/>
                </a:lnTo>
                <a:lnTo>
                  <a:pt x="686934" y="834096"/>
                </a:lnTo>
                <a:lnTo>
                  <a:pt x="687421" y="834529"/>
                </a:lnTo>
                <a:lnTo>
                  <a:pt x="690569" y="831109"/>
                </a:lnTo>
                <a:lnTo>
                  <a:pt x="690444" y="831004"/>
                </a:lnTo>
                <a:close/>
                <a:moveTo>
                  <a:pt x="2194448" y="830201"/>
                </a:moveTo>
                <a:lnTo>
                  <a:pt x="2194245" y="832028"/>
                </a:lnTo>
                <a:lnTo>
                  <a:pt x="2194068" y="833030"/>
                </a:lnTo>
                <a:lnTo>
                  <a:pt x="2195459" y="833652"/>
                </a:lnTo>
                <a:lnTo>
                  <a:pt x="2196204" y="832323"/>
                </a:lnTo>
                <a:lnTo>
                  <a:pt x="2197000" y="831439"/>
                </a:lnTo>
                <a:lnTo>
                  <a:pt x="2195851" y="830882"/>
                </a:lnTo>
                <a:close/>
                <a:moveTo>
                  <a:pt x="1458465" y="830052"/>
                </a:moveTo>
                <a:lnTo>
                  <a:pt x="1458464" y="830056"/>
                </a:lnTo>
                <a:lnTo>
                  <a:pt x="1458447" y="830110"/>
                </a:lnTo>
                <a:lnTo>
                  <a:pt x="1458165" y="830997"/>
                </a:lnTo>
                <a:lnTo>
                  <a:pt x="1460395" y="831986"/>
                </a:lnTo>
                <a:lnTo>
                  <a:pt x="1461214" y="832349"/>
                </a:lnTo>
                <a:lnTo>
                  <a:pt x="1468495" y="833198"/>
                </a:lnTo>
                <a:lnTo>
                  <a:pt x="1469244" y="833285"/>
                </a:lnTo>
                <a:lnTo>
                  <a:pt x="1469249" y="833269"/>
                </a:lnTo>
                <a:lnTo>
                  <a:pt x="1469283" y="833156"/>
                </a:lnTo>
                <a:lnTo>
                  <a:pt x="1469536" y="832334"/>
                </a:lnTo>
                <a:close/>
                <a:moveTo>
                  <a:pt x="1444065" y="830026"/>
                </a:moveTo>
                <a:lnTo>
                  <a:pt x="1443997" y="830341"/>
                </a:lnTo>
                <a:lnTo>
                  <a:pt x="1445064" y="830466"/>
                </a:lnTo>
                <a:close/>
                <a:moveTo>
                  <a:pt x="2148846" y="829876"/>
                </a:moveTo>
                <a:lnTo>
                  <a:pt x="2148781" y="830280"/>
                </a:lnTo>
                <a:lnTo>
                  <a:pt x="2148692" y="830836"/>
                </a:lnTo>
                <a:lnTo>
                  <a:pt x="2148663" y="831015"/>
                </a:lnTo>
                <a:lnTo>
                  <a:pt x="2160419" y="832816"/>
                </a:lnTo>
                <a:lnTo>
                  <a:pt x="2164577" y="833452"/>
                </a:lnTo>
                <a:lnTo>
                  <a:pt x="2165373" y="833574"/>
                </a:lnTo>
                <a:lnTo>
                  <a:pt x="2165607" y="831973"/>
                </a:lnTo>
                <a:lnTo>
                  <a:pt x="2153045" y="830253"/>
                </a:lnTo>
                <a:close/>
                <a:moveTo>
                  <a:pt x="2058859" y="829874"/>
                </a:moveTo>
                <a:lnTo>
                  <a:pt x="2033468" y="876117"/>
                </a:lnTo>
                <a:lnTo>
                  <a:pt x="2030391" y="892252"/>
                </a:lnTo>
                <a:lnTo>
                  <a:pt x="2024825" y="921441"/>
                </a:lnTo>
                <a:lnTo>
                  <a:pt x="2028809" y="929945"/>
                </a:lnTo>
                <a:lnTo>
                  <a:pt x="2028810" y="929945"/>
                </a:lnTo>
                <a:lnTo>
                  <a:pt x="2028811" y="929948"/>
                </a:lnTo>
                <a:lnTo>
                  <a:pt x="2030229" y="932976"/>
                </a:lnTo>
                <a:lnTo>
                  <a:pt x="2030846" y="934292"/>
                </a:lnTo>
                <a:lnTo>
                  <a:pt x="2045434" y="899940"/>
                </a:lnTo>
                <a:lnTo>
                  <a:pt x="2051020" y="870786"/>
                </a:lnTo>
                <a:close/>
                <a:moveTo>
                  <a:pt x="1521607" y="829869"/>
                </a:moveTo>
                <a:lnTo>
                  <a:pt x="1521592" y="829911"/>
                </a:lnTo>
                <a:lnTo>
                  <a:pt x="1529383" y="838190"/>
                </a:lnTo>
                <a:lnTo>
                  <a:pt x="1529919" y="836607"/>
                </a:lnTo>
                <a:lnTo>
                  <a:pt x="1530035" y="836266"/>
                </a:lnTo>
                <a:lnTo>
                  <a:pt x="1530973" y="833499"/>
                </a:lnTo>
                <a:close/>
                <a:moveTo>
                  <a:pt x="1033343" y="829613"/>
                </a:moveTo>
                <a:lnTo>
                  <a:pt x="1033363" y="829698"/>
                </a:lnTo>
                <a:lnTo>
                  <a:pt x="1033371" y="829632"/>
                </a:lnTo>
                <a:lnTo>
                  <a:pt x="1033358" y="829624"/>
                </a:lnTo>
                <a:close/>
                <a:moveTo>
                  <a:pt x="2141947" y="829358"/>
                </a:moveTo>
                <a:lnTo>
                  <a:pt x="2140183" y="829716"/>
                </a:lnTo>
                <a:lnTo>
                  <a:pt x="2141593" y="829932"/>
                </a:lnTo>
                <a:lnTo>
                  <a:pt x="2141635" y="829865"/>
                </a:lnTo>
                <a:close/>
                <a:moveTo>
                  <a:pt x="1410668" y="829288"/>
                </a:moveTo>
                <a:lnTo>
                  <a:pt x="1406472" y="829887"/>
                </a:lnTo>
                <a:lnTo>
                  <a:pt x="1424544" y="833903"/>
                </a:lnTo>
                <a:lnTo>
                  <a:pt x="1424716" y="833142"/>
                </a:lnTo>
                <a:lnTo>
                  <a:pt x="1425074" y="831552"/>
                </a:lnTo>
                <a:lnTo>
                  <a:pt x="1421450" y="830803"/>
                </a:lnTo>
                <a:lnTo>
                  <a:pt x="1411220" y="829288"/>
                </a:lnTo>
                <a:close/>
                <a:moveTo>
                  <a:pt x="1453924" y="829116"/>
                </a:moveTo>
                <a:lnTo>
                  <a:pt x="1454127" y="829207"/>
                </a:lnTo>
                <a:lnTo>
                  <a:pt x="1454298" y="829282"/>
                </a:lnTo>
                <a:lnTo>
                  <a:pt x="1454311" y="829241"/>
                </a:lnTo>
                <a:lnTo>
                  <a:pt x="1454321" y="829210"/>
                </a:lnTo>
                <a:lnTo>
                  <a:pt x="1454325" y="829199"/>
                </a:lnTo>
                <a:close/>
                <a:moveTo>
                  <a:pt x="1505967" y="829019"/>
                </a:moveTo>
                <a:lnTo>
                  <a:pt x="1505737" y="829639"/>
                </a:lnTo>
                <a:lnTo>
                  <a:pt x="1505346" y="830690"/>
                </a:lnTo>
                <a:lnTo>
                  <a:pt x="1513735" y="838791"/>
                </a:lnTo>
                <a:lnTo>
                  <a:pt x="1513764" y="838819"/>
                </a:lnTo>
                <a:lnTo>
                  <a:pt x="1514263" y="837416"/>
                </a:lnTo>
                <a:close/>
                <a:moveTo>
                  <a:pt x="1355947" y="828952"/>
                </a:moveTo>
                <a:lnTo>
                  <a:pt x="1353857" y="829341"/>
                </a:lnTo>
                <a:lnTo>
                  <a:pt x="1351809" y="829721"/>
                </a:lnTo>
                <a:lnTo>
                  <a:pt x="1366705" y="832796"/>
                </a:lnTo>
                <a:lnTo>
                  <a:pt x="1366713" y="832794"/>
                </a:lnTo>
                <a:lnTo>
                  <a:pt x="1369108" y="832205"/>
                </a:lnTo>
                <a:lnTo>
                  <a:pt x="1361875" y="830417"/>
                </a:lnTo>
                <a:lnTo>
                  <a:pt x="1361596" y="830348"/>
                </a:lnTo>
                <a:close/>
                <a:moveTo>
                  <a:pt x="2273063" y="828485"/>
                </a:moveTo>
                <a:lnTo>
                  <a:pt x="2257562" y="845146"/>
                </a:lnTo>
                <a:lnTo>
                  <a:pt x="2252978" y="850338"/>
                </a:lnTo>
                <a:lnTo>
                  <a:pt x="2250819" y="871085"/>
                </a:lnTo>
                <a:lnTo>
                  <a:pt x="2252904" y="875541"/>
                </a:lnTo>
                <a:lnTo>
                  <a:pt x="2253991" y="877864"/>
                </a:lnTo>
                <a:lnTo>
                  <a:pt x="2265819" y="862868"/>
                </a:lnTo>
                <a:lnTo>
                  <a:pt x="2268205" y="859844"/>
                </a:lnTo>
                <a:lnTo>
                  <a:pt x="2270549" y="856872"/>
                </a:lnTo>
                <a:lnTo>
                  <a:pt x="2271977" y="840753"/>
                </a:lnTo>
                <a:close/>
                <a:moveTo>
                  <a:pt x="1017032" y="827742"/>
                </a:moveTo>
                <a:lnTo>
                  <a:pt x="1018177" y="829560"/>
                </a:lnTo>
                <a:lnTo>
                  <a:pt x="1018366" y="828497"/>
                </a:lnTo>
                <a:lnTo>
                  <a:pt x="1017400" y="827950"/>
                </a:lnTo>
                <a:close/>
                <a:moveTo>
                  <a:pt x="1651847" y="827734"/>
                </a:moveTo>
                <a:lnTo>
                  <a:pt x="1651331" y="829158"/>
                </a:lnTo>
                <a:lnTo>
                  <a:pt x="1651182" y="829568"/>
                </a:lnTo>
                <a:lnTo>
                  <a:pt x="1651053" y="845026"/>
                </a:lnTo>
                <a:lnTo>
                  <a:pt x="1651187" y="842115"/>
                </a:lnTo>
                <a:close/>
                <a:moveTo>
                  <a:pt x="1900563" y="827669"/>
                </a:moveTo>
                <a:lnTo>
                  <a:pt x="1894752" y="832546"/>
                </a:lnTo>
                <a:lnTo>
                  <a:pt x="1892059" y="833202"/>
                </a:lnTo>
                <a:lnTo>
                  <a:pt x="1890606" y="833556"/>
                </a:lnTo>
                <a:lnTo>
                  <a:pt x="1889991" y="833706"/>
                </a:lnTo>
                <a:lnTo>
                  <a:pt x="1884583" y="837148"/>
                </a:lnTo>
                <a:lnTo>
                  <a:pt x="1882160" y="837642"/>
                </a:lnTo>
                <a:lnTo>
                  <a:pt x="1876177" y="880064"/>
                </a:lnTo>
                <a:lnTo>
                  <a:pt x="1875895" y="882063"/>
                </a:lnTo>
                <a:lnTo>
                  <a:pt x="1875928" y="883915"/>
                </a:lnTo>
                <a:lnTo>
                  <a:pt x="1878080" y="882532"/>
                </a:lnTo>
                <a:lnTo>
                  <a:pt x="1878928" y="881988"/>
                </a:lnTo>
                <a:lnTo>
                  <a:pt x="1882368" y="879778"/>
                </a:lnTo>
                <a:lnTo>
                  <a:pt x="1884829" y="873965"/>
                </a:lnTo>
                <a:lnTo>
                  <a:pt x="1888820" y="864535"/>
                </a:lnTo>
                <a:lnTo>
                  <a:pt x="1889141" y="863903"/>
                </a:lnTo>
                <a:lnTo>
                  <a:pt x="1890206" y="861801"/>
                </a:lnTo>
                <a:lnTo>
                  <a:pt x="1897476" y="847463"/>
                </a:lnTo>
                <a:lnTo>
                  <a:pt x="1897560" y="846927"/>
                </a:lnTo>
                <a:close/>
                <a:moveTo>
                  <a:pt x="1554197" y="827556"/>
                </a:moveTo>
                <a:lnTo>
                  <a:pt x="1549431" y="839587"/>
                </a:lnTo>
                <a:lnTo>
                  <a:pt x="1555981" y="843554"/>
                </a:lnTo>
                <a:lnTo>
                  <a:pt x="1557137" y="844255"/>
                </a:lnTo>
                <a:lnTo>
                  <a:pt x="1561710" y="832135"/>
                </a:lnTo>
                <a:close/>
                <a:moveTo>
                  <a:pt x="1765884" y="826547"/>
                </a:moveTo>
                <a:lnTo>
                  <a:pt x="1764295" y="829858"/>
                </a:lnTo>
                <a:lnTo>
                  <a:pt x="1757338" y="848746"/>
                </a:lnTo>
                <a:lnTo>
                  <a:pt x="1748481" y="872792"/>
                </a:lnTo>
                <a:lnTo>
                  <a:pt x="1747840" y="874532"/>
                </a:lnTo>
                <a:lnTo>
                  <a:pt x="1747527" y="882874"/>
                </a:lnTo>
                <a:lnTo>
                  <a:pt x="1748465" y="892466"/>
                </a:lnTo>
                <a:lnTo>
                  <a:pt x="1749436" y="902386"/>
                </a:lnTo>
                <a:lnTo>
                  <a:pt x="1753116" y="922022"/>
                </a:lnTo>
                <a:lnTo>
                  <a:pt x="1756447" y="912665"/>
                </a:lnTo>
                <a:lnTo>
                  <a:pt x="1761516" y="898427"/>
                </a:lnTo>
                <a:lnTo>
                  <a:pt x="1764032" y="891361"/>
                </a:lnTo>
                <a:lnTo>
                  <a:pt x="1763160" y="872479"/>
                </a:lnTo>
                <a:lnTo>
                  <a:pt x="1762286" y="853549"/>
                </a:lnTo>
                <a:close/>
                <a:moveTo>
                  <a:pt x="1369330" y="826468"/>
                </a:moveTo>
                <a:lnTo>
                  <a:pt x="1366927" y="826914"/>
                </a:lnTo>
                <a:lnTo>
                  <a:pt x="1366749" y="826947"/>
                </a:lnTo>
                <a:lnTo>
                  <a:pt x="1365087" y="827255"/>
                </a:lnTo>
                <a:lnTo>
                  <a:pt x="1369045" y="828233"/>
                </a:lnTo>
                <a:lnTo>
                  <a:pt x="1377126" y="830230"/>
                </a:lnTo>
                <a:lnTo>
                  <a:pt x="1381382" y="829182"/>
                </a:lnTo>
                <a:close/>
                <a:moveTo>
                  <a:pt x="1490682" y="826234"/>
                </a:moveTo>
                <a:lnTo>
                  <a:pt x="1489949" y="828113"/>
                </a:lnTo>
                <a:lnTo>
                  <a:pt x="1489774" y="828561"/>
                </a:lnTo>
                <a:lnTo>
                  <a:pt x="1489351" y="830012"/>
                </a:lnTo>
                <a:lnTo>
                  <a:pt x="1495245" y="832777"/>
                </a:lnTo>
                <a:lnTo>
                  <a:pt x="1499066" y="834570"/>
                </a:lnTo>
                <a:lnTo>
                  <a:pt x="1499902" y="832336"/>
                </a:lnTo>
                <a:lnTo>
                  <a:pt x="1493565" y="827620"/>
                </a:lnTo>
                <a:close/>
                <a:moveTo>
                  <a:pt x="1475148" y="826128"/>
                </a:moveTo>
                <a:lnTo>
                  <a:pt x="1474558" y="828070"/>
                </a:lnTo>
                <a:lnTo>
                  <a:pt x="1478922" y="828598"/>
                </a:lnTo>
                <a:lnTo>
                  <a:pt x="1484610" y="830687"/>
                </a:lnTo>
                <a:lnTo>
                  <a:pt x="1484635" y="830599"/>
                </a:lnTo>
                <a:lnTo>
                  <a:pt x="1484662" y="830508"/>
                </a:lnTo>
                <a:close/>
                <a:moveTo>
                  <a:pt x="1431623" y="826079"/>
                </a:moveTo>
                <a:lnTo>
                  <a:pt x="1431556" y="826384"/>
                </a:lnTo>
                <a:lnTo>
                  <a:pt x="1431156" y="828198"/>
                </a:lnTo>
                <a:lnTo>
                  <a:pt x="1435764" y="829150"/>
                </a:lnTo>
                <a:lnTo>
                  <a:pt x="1436498" y="829467"/>
                </a:lnTo>
                <a:lnTo>
                  <a:pt x="1439177" y="829780"/>
                </a:lnTo>
                <a:lnTo>
                  <a:pt x="1439558" y="828041"/>
                </a:lnTo>
                <a:lnTo>
                  <a:pt x="1437694" y="827220"/>
                </a:lnTo>
                <a:close/>
                <a:moveTo>
                  <a:pt x="2123574" y="825981"/>
                </a:moveTo>
                <a:lnTo>
                  <a:pt x="2121426" y="826321"/>
                </a:lnTo>
                <a:lnTo>
                  <a:pt x="2121239" y="826611"/>
                </a:lnTo>
                <a:lnTo>
                  <a:pt x="2120861" y="827198"/>
                </a:lnTo>
                <a:lnTo>
                  <a:pt x="2120759" y="827357"/>
                </a:lnTo>
                <a:lnTo>
                  <a:pt x="2123328" y="827357"/>
                </a:lnTo>
                <a:lnTo>
                  <a:pt x="2123422" y="826829"/>
                </a:lnTo>
                <a:close/>
                <a:moveTo>
                  <a:pt x="2127817" y="825703"/>
                </a:moveTo>
                <a:lnTo>
                  <a:pt x="2127448" y="827766"/>
                </a:lnTo>
                <a:lnTo>
                  <a:pt x="2129582" y="828093"/>
                </a:lnTo>
                <a:lnTo>
                  <a:pt x="2129747" y="828118"/>
                </a:lnTo>
                <a:lnTo>
                  <a:pt x="2139353" y="826756"/>
                </a:lnTo>
                <a:lnTo>
                  <a:pt x="2129605" y="825703"/>
                </a:lnTo>
                <a:close/>
                <a:moveTo>
                  <a:pt x="1796557" y="825304"/>
                </a:moveTo>
                <a:lnTo>
                  <a:pt x="1796555" y="825309"/>
                </a:lnTo>
                <a:lnTo>
                  <a:pt x="1796407" y="825634"/>
                </a:lnTo>
                <a:lnTo>
                  <a:pt x="1804384" y="829394"/>
                </a:lnTo>
                <a:lnTo>
                  <a:pt x="1811643" y="832816"/>
                </a:lnTo>
                <a:lnTo>
                  <a:pt x="1811780" y="831103"/>
                </a:lnTo>
                <a:lnTo>
                  <a:pt x="1811793" y="830942"/>
                </a:lnTo>
                <a:lnTo>
                  <a:pt x="1811798" y="830880"/>
                </a:lnTo>
                <a:close/>
                <a:moveTo>
                  <a:pt x="1383159" y="824707"/>
                </a:moveTo>
                <a:lnTo>
                  <a:pt x="1391778" y="826622"/>
                </a:lnTo>
                <a:lnTo>
                  <a:pt x="1393732" y="826141"/>
                </a:lnTo>
                <a:lnTo>
                  <a:pt x="1393926" y="826093"/>
                </a:lnTo>
                <a:close/>
                <a:moveTo>
                  <a:pt x="1066849" y="824680"/>
                </a:moveTo>
                <a:lnTo>
                  <a:pt x="1062840" y="830391"/>
                </a:lnTo>
                <a:lnTo>
                  <a:pt x="1066244" y="831138"/>
                </a:lnTo>
                <a:lnTo>
                  <a:pt x="1066720" y="828155"/>
                </a:lnTo>
                <a:lnTo>
                  <a:pt x="1066850" y="827341"/>
                </a:lnTo>
                <a:lnTo>
                  <a:pt x="1066850" y="826494"/>
                </a:lnTo>
                <a:lnTo>
                  <a:pt x="1066850" y="825572"/>
                </a:lnTo>
                <a:close/>
                <a:moveTo>
                  <a:pt x="1038167" y="824602"/>
                </a:moveTo>
                <a:lnTo>
                  <a:pt x="1038146" y="824751"/>
                </a:lnTo>
                <a:lnTo>
                  <a:pt x="1038122" y="824916"/>
                </a:lnTo>
                <a:lnTo>
                  <a:pt x="1038116" y="824962"/>
                </a:lnTo>
                <a:lnTo>
                  <a:pt x="1038743" y="825099"/>
                </a:lnTo>
                <a:lnTo>
                  <a:pt x="1038364" y="824772"/>
                </a:lnTo>
                <a:close/>
                <a:moveTo>
                  <a:pt x="1507953" y="824578"/>
                </a:moveTo>
                <a:lnTo>
                  <a:pt x="1515925" y="832739"/>
                </a:lnTo>
                <a:lnTo>
                  <a:pt x="1516313" y="831649"/>
                </a:lnTo>
                <a:lnTo>
                  <a:pt x="1510614" y="825609"/>
                </a:lnTo>
                <a:close/>
                <a:moveTo>
                  <a:pt x="1773437" y="824551"/>
                </a:moveTo>
                <a:lnTo>
                  <a:pt x="1772179" y="868477"/>
                </a:lnTo>
                <a:lnTo>
                  <a:pt x="1773025" y="866102"/>
                </a:lnTo>
                <a:lnTo>
                  <a:pt x="1773105" y="865878"/>
                </a:lnTo>
                <a:lnTo>
                  <a:pt x="1774221" y="862744"/>
                </a:lnTo>
                <a:lnTo>
                  <a:pt x="1781623" y="846540"/>
                </a:lnTo>
                <a:lnTo>
                  <a:pt x="1787334" y="834037"/>
                </a:lnTo>
                <a:lnTo>
                  <a:pt x="1787495" y="832738"/>
                </a:lnTo>
                <a:lnTo>
                  <a:pt x="1787617" y="831759"/>
                </a:lnTo>
                <a:lnTo>
                  <a:pt x="1777460" y="827794"/>
                </a:lnTo>
                <a:lnTo>
                  <a:pt x="1776063" y="826668"/>
                </a:lnTo>
                <a:close/>
                <a:moveTo>
                  <a:pt x="1417914" y="824110"/>
                </a:moveTo>
                <a:lnTo>
                  <a:pt x="1417797" y="824627"/>
                </a:lnTo>
                <a:lnTo>
                  <a:pt x="1417622" y="825399"/>
                </a:lnTo>
                <a:lnTo>
                  <a:pt x="1421283" y="826156"/>
                </a:lnTo>
                <a:lnTo>
                  <a:pt x="1426066" y="827145"/>
                </a:lnTo>
                <a:lnTo>
                  <a:pt x="1426329" y="825976"/>
                </a:lnTo>
                <a:lnTo>
                  <a:pt x="1426521" y="825121"/>
                </a:lnTo>
                <a:lnTo>
                  <a:pt x="1422071" y="824285"/>
                </a:lnTo>
                <a:lnTo>
                  <a:pt x="1421767" y="824272"/>
                </a:lnTo>
                <a:lnTo>
                  <a:pt x="1419391" y="824172"/>
                </a:lnTo>
                <a:close/>
                <a:moveTo>
                  <a:pt x="1357823" y="823875"/>
                </a:moveTo>
                <a:lnTo>
                  <a:pt x="1353871" y="824484"/>
                </a:lnTo>
                <a:lnTo>
                  <a:pt x="1354341" y="824600"/>
                </a:lnTo>
                <a:lnTo>
                  <a:pt x="1354656" y="824678"/>
                </a:lnTo>
                <a:lnTo>
                  <a:pt x="1356805" y="824286"/>
                </a:lnTo>
                <a:lnTo>
                  <a:pt x="1357371" y="824182"/>
                </a:lnTo>
                <a:lnTo>
                  <a:pt x="1358373" y="823999"/>
                </a:lnTo>
                <a:close/>
                <a:moveTo>
                  <a:pt x="977520" y="823644"/>
                </a:moveTo>
                <a:lnTo>
                  <a:pt x="974665" y="825698"/>
                </a:lnTo>
                <a:lnTo>
                  <a:pt x="974466" y="825841"/>
                </a:lnTo>
                <a:lnTo>
                  <a:pt x="974443" y="825857"/>
                </a:lnTo>
                <a:lnTo>
                  <a:pt x="980156" y="827265"/>
                </a:lnTo>
                <a:lnTo>
                  <a:pt x="992350" y="830270"/>
                </a:lnTo>
                <a:close/>
                <a:moveTo>
                  <a:pt x="1826516" y="823384"/>
                </a:moveTo>
                <a:lnTo>
                  <a:pt x="1824844" y="827070"/>
                </a:lnTo>
                <a:lnTo>
                  <a:pt x="1824443" y="827954"/>
                </a:lnTo>
                <a:lnTo>
                  <a:pt x="1823745" y="829492"/>
                </a:lnTo>
                <a:lnTo>
                  <a:pt x="1829274" y="829282"/>
                </a:lnTo>
                <a:lnTo>
                  <a:pt x="1832142" y="829173"/>
                </a:lnTo>
                <a:lnTo>
                  <a:pt x="1834185" y="829095"/>
                </a:lnTo>
                <a:lnTo>
                  <a:pt x="1834502" y="826121"/>
                </a:lnTo>
                <a:lnTo>
                  <a:pt x="1834577" y="825418"/>
                </a:lnTo>
                <a:lnTo>
                  <a:pt x="1834724" y="824039"/>
                </a:lnTo>
                <a:close/>
                <a:moveTo>
                  <a:pt x="2180164" y="823276"/>
                </a:moveTo>
                <a:lnTo>
                  <a:pt x="2178207" y="826600"/>
                </a:lnTo>
                <a:lnTo>
                  <a:pt x="2182001" y="827634"/>
                </a:lnTo>
                <a:lnTo>
                  <a:pt x="2188732" y="830644"/>
                </a:lnTo>
                <a:lnTo>
                  <a:pt x="2188872" y="829440"/>
                </a:lnTo>
                <a:lnTo>
                  <a:pt x="2188976" y="828553"/>
                </a:lnTo>
                <a:lnTo>
                  <a:pt x="2189087" y="827602"/>
                </a:lnTo>
                <a:lnTo>
                  <a:pt x="2182261" y="824292"/>
                </a:lnTo>
                <a:lnTo>
                  <a:pt x="2180655" y="823514"/>
                </a:lnTo>
                <a:close/>
                <a:moveTo>
                  <a:pt x="1090404" y="823167"/>
                </a:moveTo>
                <a:lnTo>
                  <a:pt x="1086454" y="835576"/>
                </a:lnTo>
                <a:lnTo>
                  <a:pt x="1129671" y="845066"/>
                </a:lnTo>
                <a:lnTo>
                  <a:pt x="1155420" y="850720"/>
                </a:lnTo>
                <a:lnTo>
                  <a:pt x="1224777" y="865949"/>
                </a:lnTo>
                <a:lnTo>
                  <a:pt x="1232580" y="855320"/>
                </a:lnTo>
                <a:lnTo>
                  <a:pt x="1235357" y="851538"/>
                </a:lnTo>
                <a:lnTo>
                  <a:pt x="1235819" y="851206"/>
                </a:lnTo>
                <a:lnTo>
                  <a:pt x="1235904" y="851145"/>
                </a:lnTo>
                <a:close/>
                <a:moveTo>
                  <a:pt x="2211923" y="822950"/>
                </a:moveTo>
                <a:lnTo>
                  <a:pt x="2210180" y="824716"/>
                </a:lnTo>
                <a:lnTo>
                  <a:pt x="2207574" y="827357"/>
                </a:lnTo>
                <a:lnTo>
                  <a:pt x="2204772" y="830196"/>
                </a:lnTo>
                <a:lnTo>
                  <a:pt x="2205621" y="830606"/>
                </a:lnTo>
                <a:lnTo>
                  <a:pt x="2210487" y="832956"/>
                </a:lnTo>
                <a:close/>
                <a:moveTo>
                  <a:pt x="1852248" y="822591"/>
                </a:moveTo>
                <a:lnTo>
                  <a:pt x="1843493" y="824739"/>
                </a:lnTo>
                <a:lnTo>
                  <a:pt x="1839170" y="824394"/>
                </a:lnTo>
                <a:lnTo>
                  <a:pt x="1839098" y="825084"/>
                </a:lnTo>
                <a:lnTo>
                  <a:pt x="1838700" y="828924"/>
                </a:lnTo>
                <a:lnTo>
                  <a:pt x="1843673" y="828735"/>
                </a:lnTo>
                <a:lnTo>
                  <a:pt x="1849625" y="828509"/>
                </a:lnTo>
                <a:close/>
                <a:moveTo>
                  <a:pt x="2018314" y="822302"/>
                </a:moveTo>
                <a:lnTo>
                  <a:pt x="2014781" y="836865"/>
                </a:lnTo>
                <a:lnTo>
                  <a:pt x="2014421" y="838349"/>
                </a:lnTo>
                <a:lnTo>
                  <a:pt x="2012879" y="849767"/>
                </a:lnTo>
                <a:lnTo>
                  <a:pt x="2013290" y="849052"/>
                </a:lnTo>
                <a:lnTo>
                  <a:pt x="2013303" y="849030"/>
                </a:lnTo>
                <a:close/>
                <a:moveTo>
                  <a:pt x="1082803" y="821706"/>
                </a:moveTo>
                <a:lnTo>
                  <a:pt x="1081558" y="832419"/>
                </a:lnTo>
                <a:lnTo>
                  <a:pt x="1081469" y="833187"/>
                </a:lnTo>
                <a:lnTo>
                  <a:pt x="1084105" y="821956"/>
                </a:lnTo>
                <a:lnTo>
                  <a:pt x="1083802" y="821897"/>
                </a:lnTo>
                <a:close/>
                <a:moveTo>
                  <a:pt x="1817552" y="821670"/>
                </a:moveTo>
                <a:lnTo>
                  <a:pt x="1817089" y="827501"/>
                </a:lnTo>
                <a:lnTo>
                  <a:pt x="1819223" y="828427"/>
                </a:lnTo>
                <a:lnTo>
                  <a:pt x="1820773" y="824999"/>
                </a:lnTo>
                <a:lnTo>
                  <a:pt x="1821487" y="823420"/>
                </a:lnTo>
                <a:lnTo>
                  <a:pt x="1821678" y="822998"/>
                </a:lnTo>
                <a:lnTo>
                  <a:pt x="1821017" y="822945"/>
                </a:lnTo>
                <a:close/>
                <a:moveTo>
                  <a:pt x="1445922" y="821401"/>
                </a:moveTo>
                <a:lnTo>
                  <a:pt x="1445790" y="822014"/>
                </a:lnTo>
                <a:lnTo>
                  <a:pt x="1445250" y="824519"/>
                </a:lnTo>
                <a:lnTo>
                  <a:pt x="1447196" y="824755"/>
                </a:lnTo>
                <a:lnTo>
                  <a:pt x="1455432" y="825752"/>
                </a:lnTo>
                <a:lnTo>
                  <a:pt x="1455443" y="825717"/>
                </a:lnTo>
                <a:lnTo>
                  <a:pt x="1451277" y="823829"/>
                </a:lnTo>
                <a:close/>
                <a:moveTo>
                  <a:pt x="1857847" y="821218"/>
                </a:moveTo>
                <a:lnTo>
                  <a:pt x="1856631" y="821516"/>
                </a:lnTo>
                <a:lnTo>
                  <a:pt x="1853606" y="828358"/>
                </a:lnTo>
                <a:lnTo>
                  <a:pt x="1856981" y="828230"/>
                </a:lnTo>
                <a:close/>
                <a:moveTo>
                  <a:pt x="2172035" y="820890"/>
                </a:moveTo>
                <a:lnTo>
                  <a:pt x="2172015" y="821031"/>
                </a:lnTo>
                <a:lnTo>
                  <a:pt x="2171922" y="821665"/>
                </a:lnTo>
                <a:lnTo>
                  <a:pt x="2171397" y="825249"/>
                </a:lnTo>
                <a:lnTo>
                  <a:pt x="2172578" y="825373"/>
                </a:lnTo>
                <a:lnTo>
                  <a:pt x="2174816" y="821573"/>
                </a:lnTo>
                <a:lnTo>
                  <a:pt x="2175042" y="821189"/>
                </a:lnTo>
                <a:close/>
                <a:moveTo>
                  <a:pt x="1076298" y="820455"/>
                </a:moveTo>
                <a:lnTo>
                  <a:pt x="1075517" y="827901"/>
                </a:lnTo>
                <a:lnTo>
                  <a:pt x="1074976" y="833056"/>
                </a:lnTo>
                <a:lnTo>
                  <a:pt x="1077046" y="833510"/>
                </a:lnTo>
                <a:lnTo>
                  <a:pt x="1079625" y="821094"/>
                </a:lnTo>
                <a:lnTo>
                  <a:pt x="1077510" y="820688"/>
                </a:lnTo>
                <a:close/>
                <a:moveTo>
                  <a:pt x="612657" y="820059"/>
                </a:moveTo>
                <a:lnTo>
                  <a:pt x="607484" y="825841"/>
                </a:lnTo>
                <a:cubicBezTo>
                  <a:pt x="587491" y="847214"/>
                  <a:pt x="572323" y="863484"/>
                  <a:pt x="558122" y="878375"/>
                </a:cubicBezTo>
                <a:cubicBezTo>
                  <a:pt x="425062" y="1017502"/>
                  <a:pt x="304275" y="1133051"/>
                  <a:pt x="268562" y="1160214"/>
                </a:cubicBezTo>
                <a:cubicBezTo>
                  <a:pt x="257083" y="1168978"/>
                  <a:pt x="245934" y="1176298"/>
                  <a:pt x="235178" y="1182383"/>
                </a:cubicBezTo>
                <a:lnTo>
                  <a:pt x="228547" y="1185538"/>
                </a:lnTo>
                <a:lnTo>
                  <a:pt x="224555" y="1188065"/>
                </a:lnTo>
                <a:lnTo>
                  <a:pt x="217816" y="1190691"/>
                </a:lnTo>
                <a:lnTo>
                  <a:pt x="217269" y="1190904"/>
                </a:lnTo>
                <a:lnTo>
                  <a:pt x="204153" y="1197145"/>
                </a:lnTo>
                <a:lnTo>
                  <a:pt x="197048" y="1198785"/>
                </a:lnTo>
                <a:lnTo>
                  <a:pt x="184969" y="1203493"/>
                </a:lnTo>
                <a:lnTo>
                  <a:pt x="182617" y="1203904"/>
                </a:lnTo>
                <a:lnTo>
                  <a:pt x="175901" y="1205079"/>
                </a:lnTo>
                <a:lnTo>
                  <a:pt x="176673" y="1206141"/>
                </a:lnTo>
                <a:lnTo>
                  <a:pt x="200503" y="1201492"/>
                </a:lnTo>
                <a:lnTo>
                  <a:pt x="220817" y="1194386"/>
                </a:lnTo>
                <a:lnTo>
                  <a:pt x="232213" y="1189460"/>
                </a:lnTo>
                <a:lnTo>
                  <a:pt x="273112" y="1165729"/>
                </a:lnTo>
                <a:cubicBezTo>
                  <a:pt x="307998" y="1141322"/>
                  <a:pt x="433336" y="1024534"/>
                  <a:pt x="564189" y="889958"/>
                </a:cubicBezTo>
                <a:cubicBezTo>
                  <a:pt x="580873" y="872722"/>
                  <a:pt x="597558" y="855348"/>
                  <a:pt x="613553" y="838250"/>
                </a:cubicBezTo>
                <a:lnTo>
                  <a:pt x="614449" y="837278"/>
                </a:lnTo>
                <a:close/>
                <a:moveTo>
                  <a:pt x="1493132" y="819955"/>
                </a:moveTo>
                <a:lnTo>
                  <a:pt x="1492768" y="820888"/>
                </a:lnTo>
                <a:lnTo>
                  <a:pt x="1492462" y="821671"/>
                </a:lnTo>
                <a:lnTo>
                  <a:pt x="1492145" y="822482"/>
                </a:lnTo>
                <a:lnTo>
                  <a:pt x="1501423" y="826902"/>
                </a:lnTo>
                <a:lnTo>
                  <a:pt x="1501799" y="827265"/>
                </a:lnTo>
                <a:lnTo>
                  <a:pt x="1502468" y="825477"/>
                </a:lnTo>
                <a:lnTo>
                  <a:pt x="1500633" y="823619"/>
                </a:lnTo>
                <a:close/>
                <a:moveTo>
                  <a:pt x="1461684" y="819930"/>
                </a:moveTo>
                <a:lnTo>
                  <a:pt x="1460579" y="823405"/>
                </a:lnTo>
                <a:lnTo>
                  <a:pt x="1469542" y="827462"/>
                </a:lnTo>
                <a:lnTo>
                  <a:pt x="1469916" y="827507"/>
                </a:lnTo>
                <a:lnTo>
                  <a:pt x="1470981" y="827636"/>
                </a:lnTo>
                <a:lnTo>
                  <a:pt x="1471100" y="827249"/>
                </a:lnTo>
                <a:lnTo>
                  <a:pt x="1471807" y="824949"/>
                </a:lnTo>
                <a:lnTo>
                  <a:pt x="1471904" y="824635"/>
                </a:lnTo>
                <a:lnTo>
                  <a:pt x="1470059" y="823785"/>
                </a:lnTo>
                <a:close/>
                <a:moveTo>
                  <a:pt x="1477101" y="819705"/>
                </a:moveTo>
                <a:lnTo>
                  <a:pt x="1475888" y="823695"/>
                </a:lnTo>
                <a:lnTo>
                  <a:pt x="1485361" y="828140"/>
                </a:lnTo>
                <a:lnTo>
                  <a:pt x="1485486" y="827715"/>
                </a:lnTo>
                <a:lnTo>
                  <a:pt x="1485655" y="827140"/>
                </a:lnTo>
                <a:lnTo>
                  <a:pt x="1486046" y="825814"/>
                </a:lnTo>
                <a:lnTo>
                  <a:pt x="1486645" y="824294"/>
                </a:lnTo>
                <a:lnTo>
                  <a:pt x="1478165" y="820217"/>
                </a:lnTo>
                <a:close/>
                <a:moveTo>
                  <a:pt x="1032186" y="819442"/>
                </a:moveTo>
                <a:lnTo>
                  <a:pt x="1031718" y="822542"/>
                </a:lnTo>
                <a:lnTo>
                  <a:pt x="1031804" y="822913"/>
                </a:lnTo>
                <a:lnTo>
                  <a:pt x="1032558" y="823421"/>
                </a:lnTo>
                <a:lnTo>
                  <a:pt x="1033189" y="823846"/>
                </a:lnTo>
                <a:lnTo>
                  <a:pt x="1033262" y="823896"/>
                </a:lnTo>
                <a:lnTo>
                  <a:pt x="1034061" y="824071"/>
                </a:lnTo>
                <a:lnTo>
                  <a:pt x="1034399" y="821352"/>
                </a:lnTo>
                <a:close/>
                <a:moveTo>
                  <a:pt x="1540869" y="819433"/>
                </a:moveTo>
                <a:lnTo>
                  <a:pt x="1540613" y="820043"/>
                </a:lnTo>
                <a:lnTo>
                  <a:pt x="1537175" y="828233"/>
                </a:lnTo>
                <a:lnTo>
                  <a:pt x="1536414" y="830491"/>
                </a:lnTo>
                <a:lnTo>
                  <a:pt x="1536076" y="831495"/>
                </a:lnTo>
                <a:lnTo>
                  <a:pt x="1544757" y="836754"/>
                </a:lnTo>
                <a:lnTo>
                  <a:pt x="1549548" y="824722"/>
                </a:lnTo>
                <a:lnTo>
                  <a:pt x="1549223" y="824524"/>
                </a:lnTo>
                <a:lnTo>
                  <a:pt x="1547604" y="823538"/>
                </a:lnTo>
                <a:close/>
                <a:moveTo>
                  <a:pt x="1070586" y="819356"/>
                </a:moveTo>
                <a:lnTo>
                  <a:pt x="1070484" y="819501"/>
                </a:lnTo>
                <a:lnTo>
                  <a:pt x="1069505" y="831854"/>
                </a:lnTo>
                <a:lnTo>
                  <a:pt x="1070636" y="832103"/>
                </a:lnTo>
                <a:lnTo>
                  <a:pt x="1070808" y="831165"/>
                </a:lnTo>
                <a:lnTo>
                  <a:pt x="1072892" y="819800"/>
                </a:lnTo>
                <a:close/>
                <a:moveTo>
                  <a:pt x="1042574" y="819313"/>
                </a:moveTo>
                <a:lnTo>
                  <a:pt x="1042851" y="820670"/>
                </a:lnTo>
                <a:lnTo>
                  <a:pt x="1042928" y="819892"/>
                </a:lnTo>
                <a:lnTo>
                  <a:pt x="1042944" y="819725"/>
                </a:lnTo>
                <a:close/>
                <a:moveTo>
                  <a:pt x="2154891" y="819186"/>
                </a:moveTo>
                <a:lnTo>
                  <a:pt x="2153343" y="821701"/>
                </a:lnTo>
                <a:lnTo>
                  <a:pt x="2152386" y="823257"/>
                </a:lnTo>
                <a:lnTo>
                  <a:pt x="2154320" y="823460"/>
                </a:lnTo>
                <a:lnTo>
                  <a:pt x="2166663" y="824753"/>
                </a:lnTo>
                <a:lnTo>
                  <a:pt x="2167270" y="820599"/>
                </a:lnTo>
                <a:lnTo>
                  <a:pt x="2167296" y="820419"/>
                </a:lnTo>
                <a:close/>
                <a:moveTo>
                  <a:pt x="700041" y="818999"/>
                </a:moveTo>
                <a:lnTo>
                  <a:pt x="693530" y="826318"/>
                </a:lnTo>
                <a:lnTo>
                  <a:pt x="693996" y="826707"/>
                </a:lnTo>
                <a:lnTo>
                  <a:pt x="694350" y="827001"/>
                </a:lnTo>
                <a:lnTo>
                  <a:pt x="696772" y="824371"/>
                </a:lnTo>
                <a:lnTo>
                  <a:pt x="700912" y="819873"/>
                </a:lnTo>
                <a:close/>
                <a:moveTo>
                  <a:pt x="2145658" y="818268"/>
                </a:moveTo>
                <a:lnTo>
                  <a:pt x="2133296" y="821256"/>
                </a:lnTo>
                <a:lnTo>
                  <a:pt x="2145348" y="822519"/>
                </a:lnTo>
                <a:lnTo>
                  <a:pt x="2146027" y="818305"/>
                </a:lnTo>
                <a:close/>
                <a:moveTo>
                  <a:pt x="985001" y="818261"/>
                </a:moveTo>
                <a:lnTo>
                  <a:pt x="983555" y="819301"/>
                </a:lnTo>
                <a:lnTo>
                  <a:pt x="982658" y="819947"/>
                </a:lnTo>
                <a:lnTo>
                  <a:pt x="1005054" y="830316"/>
                </a:lnTo>
                <a:lnTo>
                  <a:pt x="1008046" y="831070"/>
                </a:lnTo>
                <a:lnTo>
                  <a:pt x="1010053" y="831576"/>
                </a:lnTo>
                <a:lnTo>
                  <a:pt x="1011040" y="831824"/>
                </a:lnTo>
                <a:lnTo>
                  <a:pt x="1012498" y="825474"/>
                </a:lnTo>
                <a:lnTo>
                  <a:pt x="1012554" y="825232"/>
                </a:lnTo>
                <a:lnTo>
                  <a:pt x="1012558" y="825213"/>
                </a:lnTo>
                <a:lnTo>
                  <a:pt x="1012396" y="825121"/>
                </a:lnTo>
                <a:lnTo>
                  <a:pt x="1010018" y="823776"/>
                </a:lnTo>
                <a:close/>
                <a:moveTo>
                  <a:pt x="1064759" y="818236"/>
                </a:moveTo>
                <a:lnTo>
                  <a:pt x="1063227" y="821247"/>
                </a:lnTo>
                <a:lnTo>
                  <a:pt x="1063188" y="821873"/>
                </a:lnTo>
                <a:lnTo>
                  <a:pt x="1065630" y="818403"/>
                </a:lnTo>
                <a:lnTo>
                  <a:pt x="1065527" y="818384"/>
                </a:lnTo>
                <a:close/>
                <a:moveTo>
                  <a:pt x="1947121" y="818086"/>
                </a:moveTo>
                <a:lnTo>
                  <a:pt x="1938739" y="834272"/>
                </a:lnTo>
                <a:lnTo>
                  <a:pt x="1922394" y="865835"/>
                </a:lnTo>
                <a:lnTo>
                  <a:pt x="1922379" y="865865"/>
                </a:lnTo>
                <a:lnTo>
                  <a:pt x="1920856" y="869340"/>
                </a:lnTo>
                <a:lnTo>
                  <a:pt x="1920619" y="870765"/>
                </a:lnTo>
                <a:lnTo>
                  <a:pt x="1920448" y="871790"/>
                </a:lnTo>
                <a:lnTo>
                  <a:pt x="1920418" y="872421"/>
                </a:lnTo>
                <a:lnTo>
                  <a:pt x="1938026" y="873996"/>
                </a:lnTo>
                <a:lnTo>
                  <a:pt x="1938272" y="870797"/>
                </a:lnTo>
                <a:lnTo>
                  <a:pt x="1938599" y="866552"/>
                </a:lnTo>
                <a:close/>
                <a:moveTo>
                  <a:pt x="1039117" y="817889"/>
                </a:moveTo>
                <a:lnTo>
                  <a:pt x="1039096" y="818034"/>
                </a:lnTo>
                <a:lnTo>
                  <a:pt x="1039092" y="818060"/>
                </a:lnTo>
                <a:lnTo>
                  <a:pt x="1039090" y="818075"/>
                </a:lnTo>
                <a:lnTo>
                  <a:pt x="1039153" y="818129"/>
                </a:lnTo>
                <a:lnTo>
                  <a:pt x="1039201" y="818169"/>
                </a:lnTo>
                <a:lnTo>
                  <a:pt x="1039181" y="818102"/>
                </a:lnTo>
                <a:close/>
                <a:moveTo>
                  <a:pt x="1025416" y="817845"/>
                </a:moveTo>
                <a:lnTo>
                  <a:pt x="1025303" y="818534"/>
                </a:lnTo>
                <a:lnTo>
                  <a:pt x="1025400" y="818600"/>
                </a:lnTo>
                <a:lnTo>
                  <a:pt x="1025758" y="818841"/>
                </a:lnTo>
                <a:close/>
                <a:moveTo>
                  <a:pt x="1854733" y="817627"/>
                </a:moveTo>
                <a:lnTo>
                  <a:pt x="1844043" y="819360"/>
                </a:lnTo>
                <a:lnTo>
                  <a:pt x="1839744" y="818857"/>
                </a:lnTo>
                <a:lnTo>
                  <a:pt x="1839671" y="819562"/>
                </a:lnTo>
                <a:lnTo>
                  <a:pt x="1843905" y="819912"/>
                </a:lnTo>
                <a:lnTo>
                  <a:pt x="1854296" y="818442"/>
                </a:lnTo>
                <a:close/>
                <a:moveTo>
                  <a:pt x="1829133" y="817614"/>
                </a:moveTo>
                <a:lnTo>
                  <a:pt x="1828828" y="818287"/>
                </a:lnTo>
                <a:lnTo>
                  <a:pt x="1828710" y="818547"/>
                </a:lnTo>
                <a:lnTo>
                  <a:pt x="1828663" y="818651"/>
                </a:lnTo>
                <a:lnTo>
                  <a:pt x="1835241" y="819195"/>
                </a:lnTo>
                <a:lnTo>
                  <a:pt x="1835332" y="818340"/>
                </a:lnTo>
                <a:lnTo>
                  <a:pt x="1832404" y="817997"/>
                </a:lnTo>
                <a:close/>
                <a:moveTo>
                  <a:pt x="1433494" y="817588"/>
                </a:moveTo>
                <a:lnTo>
                  <a:pt x="1432665" y="821350"/>
                </a:lnTo>
                <a:lnTo>
                  <a:pt x="1439074" y="822532"/>
                </a:lnTo>
                <a:lnTo>
                  <a:pt x="1440614" y="823215"/>
                </a:lnTo>
                <a:lnTo>
                  <a:pt x="1441455" y="819376"/>
                </a:lnTo>
                <a:lnTo>
                  <a:pt x="1439901" y="818671"/>
                </a:lnTo>
                <a:close/>
                <a:moveTo>
                  <a:pt x="2252389" y="817564"/>
                </a:moveTo>
                <a:lnTo>
                  <a:pt x="2235914" y="833701"/>
                </a:lnTo>
                <a:lnTo>
                  <a:pt x="2234182" y="835567"/>
                </a:lnTo>
                <a:lnTo>
                  <a:pt x="2233554" y="841017"/>
                </a:lnTo>
                <a:lnTo>
                  <a:pt x="2232913" y="846574"/>
                </a:lnTo>
                <a:lnTo>
                  <a:pt x="2235749" y="849623"/>
                </a:lnTo>
                <a:lnTo>
                  <a:pt x="2241498" y="855805"/>
                </a:lnTo>
                <a:lnTo>
                  <a:pt x="2248980" y="847102"/>
                </a:lnTo>
                <a:lnTo>
                  <a:pt x="2249360" y="846659"/>
                </a:lnTo>
                <a:lnTo>
                  <a:pt x="2249567" y="844672"/>
                </a:lnTo>
                <a:close/>
                <a:moveTo>
                  <a:pt x="724631" y="817469"/>
                </a:moveTo>
                <a:lnTo>
                  <a:pt x="715893" y="827074"/>
                </a:lnTo>
                <a:lnTo>
                  <a:pt x="716164" y="827253"/>
                </a:lnTo>
                <a:lnTo>
                  <a:pt x="716244" y="827306"/>
                </a:lnTo>
                <a:lnTo>
                  <a:pt x="716354" y="827379"/>
                </a:lnTo>
                <a:lnTo>
                  <a:pt x="724919" y="817701"/>
                </a:lnTo>
                <a:close/>
                <a:moveTo>
                  <a:pt x="1817978" y="816308"/>
                </a:moveTo>
                <a:lnTo>
                  <a:pt x="1817958" y="816564"/>
                </a:lnTo>
                <a:lnTo>
                  <a:pt x="1822257" y="818120"/>
                </a:lnTo>
                <a:lnTo>
                  <a:pt x="1823825" y="818250"/>
                </a:lnTo>
                <a:lnTo>
                  <a:pt x="1823833" y="818233"/>
                </a:lnTo>
                <a:lnTo>
                  <a:pt x="1823910" y="818062"/>
                </a:lnTo>
                <a:lnTo>
                  <a:pt x="1824365" y="817056"/>
                </a:lnTo>
                <a:lnTo>
                  <a:pt x="1822029" y="816782"/>
                </a:lnTo>
                <a:close/>
                <a:moveTo>
                  <a:pt x="1880210" y="815732"/>
                </a:moveTo>
                <a:lnTo>
                  <a:pt x="1862631" y="820044"/>
                </a:lnTo>
                <a:lnTo>
                  <a:pt x="1862164" y="823884"/>
                </a:lnTo>
                <a:lnTo>
                  <a:pt x="1861658" y="828052"/>
                </a:lnTo>
                <a:lnTo>
                  <a:pt x="1868420" y="827796"/>
                </a:lnTo>
                <a:lnTo>
                  <a:pt x="1879216" y="822748"/>
                </a:lnTo>
                <a:lnTo>
                  <a:pt x="1880068" y="816732"/>
                </a:lnTo>
                <a:lnTo>
                  <a:pt x="1880188" y="815884"/>
                </a:lnTo>
                <a:close/>
                <a:moveTo>
                  <a:pt x="1800995" y="815578"/>
                </a:moveTo>
                <a:lnTo>
                  <a:pt x="1799112" y="819704"/>
                </a:lnTo>
                <a:lnTo>
                  <a:pt x="1807974" y="823548"/>
                </a:lnTo>
                <a:lnTo>
                  <a:pt x="1809861" y="824366"/>
                </a:lnTo>
                <a:lnTo>
                  <a:pt x="1812238" y="825397"/>
                </a:lnTo>
                <a:lnTo>
                  <a:pt x="1812681" y="819878"/>
                </a:lnTo>
                <a:close/>
                <a:moveTo>
                  <a:pt x="1047753" y="815552"/>
                </a:moveTo>
                <a:lnTo>
                  <a:pt x="1047524" y="817257"/>
                </a:lnTo>
                <a:lnTo>
                  <a:pt x="1047709" y="817466"/>
                </a:lnTo>
                <a:lnTo>
                  <a:pt x="1048142" y="817953"/>
                </a:lnTo>
                <a:lnTo>
                  <a:pt x="1048147" y="817958"/>
                </a:lnTo>
                <a:lnTo>
                  <a:pt x="1048525" y="817503"/>
                </a:lnTo>
                <a:lnTo>
                  <a:pt x="1048627" y="817381"/>
                </a:lnTo>
                <a:lnTo>
                  <a:pt x="1048587" y="816771"/>
                </a:lnTo>
                <a:close/>
                <a:moveTo>
                  <a:pt x="2338673" y="815471"/>
                </a:moveTo>
                <a:lnTo>
                  <a:pt x="2338226" y="816189"/>
                </a:lnTo>
                <a:cubicBezTo>
                  <a:pt x="2335881" y="819224"/>
                  <a:pt x="2333262" y="822119"/>
                  <a:pt x="2330642" y="825014"/>
                </a:cubicBezTo>
                <a:lnTo>
                  <a:pt x="2325666" y="831621"/>
                </a:lnTo>
                <a:lnTo>
                  <a:pt x="2325779" y="837863"/>
                </a:lnTo>
                <a:lnTo>
                  <a:pt x="2321625" y="863335"/>
                </a:lnTo>
                <a:lnTo>
                  <a:pt x="2338288" y="838740"/>
                </a:lnTo>
                <a:close/>
                <a:moveTo>
                  <a:pt x="1419905" y="815290"/>
                </a:moveTo>
                <a:lnTo>
                  <a:pt x="1419365" y="817685"/>
                </a:lnTo>
                <a:lnTo>
                  <a:pt x="1419102" y="818850"/>
                </a:lnTo>
                <a:lnTo>
                  <a:pt x="1427581" y="820413"/>
                </a:lnTo>
                <a:lnTo>
                  <a:pt x="1427611" y="820282"/>
                </a:lnTo>
                <a:lnTo>
                  <a:pt x="1427712" y="819830"/>
                </a:lnTo>
                <a:lnTo>
                  <a:pt x="1428410" y="816728"/>
                </a:lnTo>
                <a:close/>
                <a:moveTo>
                  <a:pt x="1885730" y="814378"/>
                </a:moveTo>
                <a:lnTo>
                  <a:pt x="1885430" y="814452"/>
                </a:lnTo>
                <a:lnTo>
                  <a:pt x="1885338" y="815103"/>
                </a:lnTo>
                <a:lnTo>
                  <a:pt x="1885542" y="814725"/>
                </a:lnTo>
                <a:close/>
                <a:moveTo>
                  <a:pt x="887009" y="814355"/>
                </a:moveTo>
                <a:lnTo>
                  <a:pt x="881867" y="815291"/>
                </a:lnTo>
                <a:lnTo>
                  <a:pt x="878857" y="815840"/>
                </a:lnTo>
                <a:lnTo>
                  <a:pt x="878621" y="815883"/>
                </a:lnTo>
                <a:lnTo>
                  <a:pt x="879052" y="816000"/>
                </a:lnTo>
                <a:lnTo>
                  <a:pt x="879246" y="816052"/>
                </a:lnTo>
                <a:lnTo>
                  <a:pt x="879673" y="816169"/>
                </a:lnTo>
                <a:close/>
                <a:moveTo>
                  <a:pt x="1478886" y="813836"/>
                </a:moveTo>
                <a:lnTo>
                  <a:pt x="1478267" y="815870"/>
                </a:lnTo>
                <a:lnTo>
                  <a:pt x="1479695" y="816551"/>
                </a:lnTo>
                <a:lnTo>
                  <a:pt x="1488117" y="820563"/>
                </a:lnTo>
                <a:lnTo>
                  <a:pt x="1489128" y="817999"/>
                </a:lnTo>
                <a:lnTo>
                  <a:pt x="1482045" y="814538"/>
                </a:lnTo>
                <a:lnTo>
                  <a:pt x="1481680" y="814397"/>
                </a:lnTo>
                <a:close/>
                <a:moveTo>
                  <a:pt x="1448302" y="813770"/>
                </a:moveTo>
                <a:lnTo>
                  <a:pt x="1447123" y="817315"/>
                </a:lnTo>
                <a:lnTo>
                  <a:pt x="1456743" y="821669"/>
                </a:lnTo>
                <a:lnTo>
                  <a:pt x="1457866" y="818172"/>
                </a:lnTo>
                <a:close/>
                <a:moveTo>
                  <a:pt x="1297981" y="813737"/>
                </a:moveTo>
                <a:lnTo>
                  <a:pt x="1273165" y="825735"/>
                </a:lnTo>
                <a:lnTo>
                  <a:pt x="1273100" y="825795"/>
                </a:lnTo>
                <a:lnTo>
                  <a:pt x="1269607" y="829028"/>
                </a:lnTo>
                <a:lnTo>
                  <a:pt x="1278453" y="830453"/>
                </a:lnTo>
                <a:lnTo>
                  <a:pt x="1278508" y="830462"/>
                </a:lnTo>
                <a:lnTo>
                  <a:pt x="1278508" y="830462"/>
                </a:lnTo>
                <a:lnTo>
                  <a:pt x="1303807" y="818120"/>
                </a:lnTo>
                <a:lnTo>
                  <a:pt x="1304297" y="818017"/>
                </a:lnTo>
                <a:lnTo>
                  <a:pt x="1307423" y="814953"/>
                </a:lnTo>
                <a:close/>
                <a:moveTo>
                  <a:pt x="1365029" y="813568"/>
                </a:moveTo>
                <a:lnTo>
                  <a:pt x="1362745" y="814053"/>
                </a:lnTo>
                <a:lnTo>
                  <a:pt x="1369524" y="815455"/>
                </a:lnTo>
                <a:lnTo>
                  <a:pt x="1386238" y="818910"/>
                </a:lnTo>
                <a:lnTo>
                  <a:pt x="1387650" y="818653"/>
                </a:lnTo>
                <a:lnTo>
                  <a:pt x="1389899" y="818242"/>
                </a:lnTo>
                <a:lnTo>
                  <a:pt x="1389902" y="818241"/>
                </a:lnTo>
                <a:close/>
                <a:moveTo>
                  <a:pt x="1795493" y="813553"/>
                </a:moveTo>
                <a:lnTo>
                  <a:pt x="1795336" y="816521"/>
                </a:lnTo>
                <a:lnTo>
                  <a:pt x="1796519" y="813931"/>
                </a:lnTo>
                <a:lnTo>
                  <a:pt x="1795661" y="813615"/>
                </a:lnTo>
                <a:close/>
                <a:moveTo>
                  <a:pt x="1880534" y="813443"/>
                </a:moveTo>
                <a:lnTo>
                  <a:pt x="1880114" y="813511"/>
                </a:lnTo>
                <a:lnTo>
                  <a:pt x="1878540" y="813766"/>
                </a:lnTo>
                <a:lnTo>
                  <a:pt x="1863090" y="816272"/>
                </a:lnTo>
                <a:lnTo>
                  <a:pt x="1862993" y="817067"/>
                </a:lnTo>
                <a:lnTo>
                  <a:pt x="1862984" y="817138"/>
                </a:lnTo>
                <a:lnTo>
                  <a:pt x="1862975" y="817214"/>
                </a:lnTo>
                <a:lnTo>
                  <a:pt x="1865909" y="816798"/>
                </a:lnTo>
                <a:lnTo>
                  <a:pt x="1867797" y="816531"/>
                </a:lnTo>
                <a:lnTo>
                  <a:pt x="1878732" y="814984"/>
                </a:lnTo>
                <a:lnTo>
                  <a:pt x="1879990" y="814490"/>
                </a:lnTo>
                <a:lnTo>
                  <a:pt x="1880409" y="814325"/>
                </a:lnTo>
                <a:close/>
                <a:moveTo>
                  <a:pt x="991717" y="813429"/>
                </a:moveTo>
                <a:lnTo>
                  <a:pt x="991113" y="813864"/>
                </a:lnTo>
                <a:lnTo>
                  <a:pt x="990286" y="814459"/>
                </a:lnTo>
                <a:lnTo>
                  <a:pt x="994234" y="815326"/>
                </a:lnTo>
                <a:lnTo>
                  <a:pt x="994646" y="815416"/>
                </a:lnTo>
                <a:lnTo>
                  <a:pt x="995603" y="815626"/>
                </a:lnTo>
                <a:close/>
                <a:moveTo>
                  <a:pt x="1463790" y="813306"/>
                </a:moveTo>
                <a:lnTo>
                  <a:pt x="1462790" y="816450"/>
                </a:lnTo>
                <a:lnTo>
                  <a:pt x="1462782" y="816475"/>
                </a:lnTo>
                <a:lnTo>
                  <a:pt x="1462486" y="817407"/>
                </a:lnTo>
                <a:lnTo>
                  <a:pt x="1472659" y="822180"/>
                </a:lnTo>
                <a:lnTo>
                  <a:pt x="1473894" y="818164"/>
                </a:lnTo>
                <a:close/>
                <a:moveTo>
                  <a:pt x="1073183" y="813166"/>
                </a:moveTo>
                <a:lnTo>
                  <a:pt x="1072541" y="814756"/>
                </a:lnTo>
                <a:lnTo>
                  <a:pt x="1072928" y="814830"/>
                </a:lnTo>
                <a:lnTo>
                  <a:pt x="1073017" y="814847"/>
                </a:lnTo>
                <a:lnTo>
                  <a:pt x="1073124" y="814867"/>
                </a:lnTo>
                <a:lnTo>
                  <a:pt x="1073152" y="814074"/>
                </a:lnTo>
                <a:close/>
                <a:moveTo>
                  <a:pt x="1495841" y="813011"/>
                </a:moveTo>
                <a:lnTo>
                  <a:pt x="1495762" y="813214"/>
                </a:lnTo>
                <a:lnTo>
                  <a:pt x="1494949" y="815297"/>
                </a:lnTo>
                <a:lnTo>
                  <a:pt x="1504272" y="818887"/>
                </a:lnTo>
                <a:lnTo>
                  <a:pt x="1503719" y="818301"/>
                </a:lnTo>
                <a:lnTo>
                  <a:pt x="1503668" y="818247"/>
                </a:lnTo>
                <a:lnTo>
                  <a:pt x="1501219" y="815652"/>
                </a:lnTo>
                <a:close/>
                <a:moveTo>
                  <a:pt x="1033281" y="812183"/>
                </a:moveTo>
                <a:lnTo>
                  <a:pt x="1033153" y="813032"/>
                </a:lnTo>
                <a:lnTo>
                  <a:pt x="1035215" y="814783"/>
                </a:lnTo>
                <a:lnTo>
                  <a:pt x="1035444" y="812939"/>
                </a:lnTo>
                <a:lnTo>
                  <a:pt x="1035485" y="812607"/>
                </a:lnTo>
                <a:lnTo>
                  <a:pt x="1035220" y="812556"/>
                </a:lnTo>
                <a:lnTo>
                  <a:pt x="1035082" y="812529"/>
                </a:lnTo>
                <a:close/>
                <a:moveTo>
                  <a:pt x="1470431" y="812137"/>
                </a:moveTo>
                <a:lnTo>
                  <a:pt x="1470467" y="812154"/>
                </a:lnTo>
                <a:lnTo>
                  <a:pt x="1470993" y="812405"/>
                </a:lnTo>
                <a:lnTo>
                  <a:pt x="1475068" y="814346"/>
                </a:lnTo>
                <a:lnTo>
                  <a:pt x="1475438" y="813143"/>
                </a:lnTo>
                <a:lnTo>
                  <a:pt x="1471450" y="812342"/>
                </a:lnTo>
                <a:close/>
                <a:moveTo>
                  <a:pt x="1657516" y="812072"/>
                </a:moveTo>
                <a:lnTo>
                  <a:pt x="1657251" y="812804"/>
                </a:lnTo>
                <a:lnTo>
                  <a:pt x="1656999" y="813501"/>
                </a:lnTo>
                <a:lnTo>
                  <a:pt x="1656858" y="817139"/>
                </a:lnTo>
                <a:lnTo>
                  <a:pt x="1656552" y="825048"/>
                </a:lnTo>
                <a:close/>
                <a:moveTo>
                  <a:pt x="729654" y="811948"/>
                </a:moveTo>
                <a:lnTo>
                  <a:pt x="727366" y="814463"/>
                </a:lnTo>
                <a:lnTo>
                  <a:pt x="727607" y="814663"/>
                </a:lnTo>
                <a:lnTo>
                  <a:pt x="729838" y="812143"/>
                </a:lnTo>
                <a:close/>
                <a:moveTo>
                  <a:pt x="1527985" y="811804"/>
                </a:moveTo>
                <a:lnTo>
                  <a:pt x="1526398" y="816299"/>
                </a:lnTo>
                <a:lnTo>
                  <a:pt x="1522945" y="826079"/>
                </a:lnTo>
                <a:lnTo>
                  <a:pt x="1532271" y="829671"/>
                </a:lnTo>
                <a:lnTo>
                  <a:pt x="1533144" y="827096"/>
                </a:lnTo>
                <a:lnTo>
                  <a:pt x="1533877" y="824936"/>
                </a:lnTo>
                <a:lnTo>
                  <a:pt x="1534031" y="824568"/>
                </a:lnTo>
                <a:lnTo>
                  <a:pt x="1534593" y="823232"/>
                </a:lnTo>
                <a:lnTo>
                  <a:pt x="1537146" y="817164"/>
                </a:lnTo>
                <a:lnTo>
                  <a:pt x="1528987" y="812191"/>
                </a:lnTo>
                <a:close/>
                <a:moveTo>
                  <a:pt x="1773804" y="811723"/>
                </a:moveTo>
                <a:lnTo>
                  <a:pt x="1773741" y="813931"/>
                </a:lnTo>
                <a:lnTo>
                  <a:pt x="1775814" y="815663"/>
                </a:lnTo>
                <a:lnTo>
                  <a:pt x="1775816" y="815665"/>
                </a:lnTo>
                <a:lnTo>
                  <a:pt x="1776126" y="815924"/>
                </a:lnTo>
                <a:lnTo>
                  <a:pt x="1787542" y="821431"/>
                </a:lnTo>
                <a:lnTo>
                  <a:pt x="1784924" y="819580"/>
                </a:lnTo>
                <a:close/>
                <a:moveTo>
                  <a:pt x="1887496" y="811105"/>
                </a:moveTo>
                <a:lnTo>
                  <a:pt x="1887058" y="811377"/>
                </a:lnTo>
                <a:lnTo>
                  <a:pt x="1886358" y="811811"/>
                </a:lnTo>
                <a:lnTo>
                  <a:pt x="1885749" y="812189"/>
                </a:lnTo>
                <a:lnTo>
                  <a:pt x="1885743" y="812230"/>
                </a:lnTo>
                <a:lnTo>
                  <a:pt x="1887198" y="811658"/>
                </a:lnTo>
                <a:lnTo>
                  <a:pt x="1887290" y="811488"/>
                </a:lnTo>
                <a:close/>
                <a:moveTo>
                  <a:pt x="1803162" y="810830"/>
                </a:moveTo>
                <a:lnTo>
                  <a:pt x="1803015" y="811153"/>
                </a:lnTo>
                <a:lnTo>
                  <a:pt x="1804323" y="811627"/>
                </a:lnTo>
                <a:lnTo>
                  <a:pt x="1806307" y="812345"/>
                </a:lnTo>
                <a:close/>
                <a:moveTo>
                  <a:pt x="2191077" y="810510"/>
                </a:moveTo>
                <a:lnTo>
                  <a:pt x="2187379" y="813569"/>
                </a:lnTo>
                <a:lnTo>
                  <a:pt x="2183931" y="816878"/>
                </a:lnTo>
                <a:lnTo>
                  <a:pt x="2182438" y="819414"/>
                </a:lnTo>
                <a:lnTo>
                  <a:pt x="2189635" y="822889"/>
                </a:lnTo>
                <a:lnTo>
                  <a:pt x="2190076" y="819105"/>
                </a:lnTo>
                <a:close/>
                <a:moveTo>
                  <a:pt x="1435133" y="810145"/>
                </a:moveTo>
                <a:lnTo>
                  <a:pt x="1434391" y="813513"/>
                </a:lnTo>
                <a:lnTo>
                  <a:pt x="1441279" y="814671"/>
                </a:lnTo>
                <a:lnTo>
                  <a:pt x="1442459" y="815205"/>
                </a:lnTo>
                <a:lnTo>
                  <a:pt x="1443376" y="812484"/>
                </a:lnTo>
                <a:lnTo>
                  <a:pt x="1443662" y="811634"/>
                </a:lnTo>
                <a:lnTo>
                  <a:pt x="1443071" y="811362"/>
                </a:lnTo>
                <a:close/>
                <a:moveTo>
                  <a:pt x="1903308" y="810066"/>
                </a:moveTo>
                <a:lnTo>
                  <a:pt x="1890605" y="813182"/>
                </a:lnTo>
                <a:lnTo>
                  <a:pt x="1887536" y="818858"/>
                </a:lnTo>
                <a:lnTo>
                  <a:pt x="1893461" y="816087"/>
                </a:lnTo>
                <a:lnTo>
                  <a:pt x="1903070" y="811595"/>
                </a:lnTo>
                <a:lnTo>
                  <a:pt x="1903303" y="810098"/>
                </a:lnTo>
                <a:close/>
                <a:moveTo>
                  <a:pt x="2361205" y="809883"/>
                </a:moveTo>
                <a:lnTo>
                  <a:pt x="2350772" y="829426"/>
                </a:lnTo>
                <a:lnTo>
                  <a:pt x="2346174" y="835649"/>
                </a:lnTo>
                <a:lnTo>
                  <a:pt x="2346357" y="840852"/>
                </a:lnTo>
                <a:lnTo>
                  <a:pt x="2346357" y="840853"/>
                </a:lnTo>
                <a:lnTo>
                  <a:pt x="2342048" y="867465"/>
                </a:lnTo>
                <a:lnTo>
                  <a:pt x="2352427" y="849972"/>
                </a:lnTo>
                <a:lnTo>
                  <a:pt x="2357911" y="841627"/>
                </a:lnTo>
                <a:close/>
                <a:moveTo>
                  <a:pt x="670759" y="809670"/>
                </a:moveTo>
                <a:lnTo>
                  <a:pt x="667303" y="813302"/>
                </a:lnTo>
                <a:lnTo>
                  <a:pt x="668271" y="815018"/>
                </a:lnTo>
                <a:lnTo>
                  <a:pt x="670151" y="818355"/>
                </a:lnTo>
                <a:lnTo>
                  <a:pt x="671665" y="820525"/>
                </a:lnTo>
                <a:lnTo>
                  <a:pt x="677953" y="826113"/>
                </a:lnTo>
                <a:lnTo>
                  <a:pt x="680781" y="822951"/>
                </a:lnTo>
                <a:lnTo>
                  <a:pt x="680338" y="822582"/>
                </a:lnTo>
                <a:close/>
                <a:moveTo>
                  <a:pt x="2041389" y="809265"/>
                </a:moveTo>
                <a:lnTo>
                  <a:pt x="2039155" y="813150"/>
                </a:lnTo>
                <a:lnTo>
                  <a:pt x="2026329" y="835457"/>
                </a:lnTo>
                <a:lnTo>
                  <a:pt x="2018212" y="849574"/>
                </a:lnTo>
                <a:lnTo>
                  <a:pt x="2008232" y="902569"/>
                </a:lnTo>
                <a:lnTo>
                  <a:pt x="2009338" y="903758"/>
                </a:lnTo>
                <a:lnTo>
                  <a:pt x="2014196" y="908979"/>
                </a:lnTo>
                <a:lnTo>
                  <a:pt x="2028801" y="875160"/>
                </a:lnTo>
                <a:lnTo>
                  <a:pt x="2028912" y="874958"/>
                </a:lnTo>
                <a:lnTo>
                  <a:pt x="2028956" y="874878"/>
                </a:lnTo>
                <a:close/>
                <a:moveTo>
                  <a:pt x="1450197" y="808073"/>
                </a:moveTo>
                <a:lnTo>
                  <a:pt x="1449623" y="809799"/>
                </a:lnTo>
                <a:lnTo>
                  <a:pt x="1449170" y="811160"/>
                </a:lnTo>
                <a:lnTo>
                  <a:pt x="1454479" y="813650"/>
                </a:lnTo>
                <a:lnTo>
                  <a:pt x="1458684" y="815623"/>
                </a:lnTo>
                <a:lnTo>
                  <a:pt x="1459349" y="813553"/>
                </a:lnTo>
                <a:lnTo>
                  <a:pt x="1459457" y="813216"/>
                </a:lnTo>
                <a:lnTo>
                  <a:pt x="1460012" y="811490"/>
                </a:lnTo>
                <a:lnTo>
                  <a:pt x="1454847" y="809007"/>
                </a:lnTo>
                <a:lnTo>
                  <a:pt x="1452039" y="808443"/>
                </a:lnTo>
                <a:close/>
                <a:moveTo>
                  <a:pt x="1421538" y="808061"/>
                </a:moveTo>
                <a:lnTo>
                  <a:pt x="1420822" y="811232"/>
                </a:lnTo>
                <a:lnTo>
                  <a:pt x="1429326" y="812662"/>
                </a:lnTo>
                <a:lnTo>
                  <a:pt x="1430037" y="809502"/>
                </a:lnTo>
                <a:lnTo>
                  <a:pt x="1430067" y="809368"/>
                </a:lnTo>
                <a:close/>
                <a:moveTo>
                  <a:pt x="1374190" y="807561"/>
                </a:moveTo>
                <a:lnTo>
                  <a:pt x="1367681" y="808977"/>
                </a:lnTo>
                <a:lnTo>
                  <a:pt x="1360010" y="810646"/>
                </a:lnTo>
                <a:lnTo>
                  <a:pt x="1366907" y="809226"/>
                </a:lnTo>
                <a:lnTo>
                  <a:pt x="1414053" y="817919"/>
                </a:lnTo>
                <a:lnTo>
                  <a:pt x="1414054" y="817915"/>
                </a:lnTo>
                <a:lnTo>
                  <a:pt x="1414855" y="814436"/>
                </a:lnTo>
                <a:close/>
                <a:moveTo>
                  <a:pt x="1008920" y="807499"/>
                </a:moveTo>
                <a:lnTo>
                  <a:pt x="1020749" y="815467"/>
                </a:lnTo>
                <a:lnTo>
                  <a:pt x="1021784" y="810468"/>
                </a:lnTo>
                <a:lnTo>
                  <a:pt x="1021757" y="810445"/>
                </a:lnTo>
                <a:lnTo>
                  <a:pt x="1021044" y="809830"/>
                </a:lnTo>
                <a:lnTo>
                  <a:pt x="1018240" y="809291"/>
                </a:lnTo>
                <a:lnTo>
                  <a:pt x="1013683" y="808415"/>
                </a:lnTo>
                <a:close/>
                <a:moveTo>
                  <a:pt x="1795823" y="807297"/>
                </a:moveTo>
                <a:lnTo>
                  <a:pt x="1795758" y="808526"/>
                </a:lnTo>
                <a:lnTo>
                  <a:pt x="1798530" y="809529"/>
                </a:lnTo>
                <a:lnTo>
                  <a:pt x="1798878" y="808768"/>
                </a:lnTo>
                <a:close/>
                <a:moveTo>
                  <a:pt x="1767414" y="807207"/>
                </a:moveTo>
                <a:lnTo>
                  <a:pt x="1767449" y="807254"/>
                </a:lnTo>
                <a:lnTo>
                  <a:pt x="1767842" y="807782"/>
                </a:lnTo>
                <a:lnTo>
                  <a:pt x="1768302" y="808399"/>
                </a:lnTo>
                <a:lnTo>
                  <a:pt x="1768341" y="808105"/>
                </a:lnTo>
                <a:lnTo>
                  <a:pt x="1768370" y="807883"/>
                </a:lnTo>
                <a:lnTo>
                  <a:pt x="1768127" y="807711"/>
                </a:lnTo>
                <a:lnTo>
                  <a:pt x="1767911" y="807558"/>
                </a:lnTo>
                <a:close/>
                <a:moveTo>
                  <a:pt x="1751398" y="806784"/>
                </a:moveTo>
                <a:lnTo>
                  <a:pt x="1751311" y="807084"/>
                </a:lnTo>
                <a:lnTo>
                  <a:pt x="1750229" y="810819"/>
                </a:lnTo>
                <a:lnTo>
                  <a:pt x="1750229" y="810824"/>
                </a:lnTo>
                <a:lnTo>
                  <a:pt x="1750229" y="810829"/>
                </a:lnTo>
                <a:lnTo>
                  <a:pt x="1748476" y="857577"/>
                </a:lnTo>
                <a:lnTo>
                  <a:pt x="1753453" y="843766"/>
                </a:lnTo>
                <a:lnTo>
                  <a:pt x="1765427" y="818094"/>
                </a:lnTo>
                <a:lnTo>
                  <a:pt x="1759729" y="813500"/>
                </a:lnTo>
                <a:close/>
                <a:moveTo>
                  <a:pt x="1465905" y="806653"/>
                </a:moveTo>
                <a:lnTo>
                  <a:pt x="1465365" y="808351"/>
                </a:lnTo>
                <a:lnTo>
                  <a:pt x="1470708" y="809000"/>
                </a:lnTo>
                <a:lnTo>
                  <a:pt x="1466604" y="806995"/>
                </a:lnTo>
                <a:close/>
                <a:moveTo>
                  <a:pt x="711099" y="806568"/>
                </a:moveTo>
                <a:lnTo>
                  <a:pt x="701844" y="816971"/>
                </a:lnTo>
                <a:lnTo>
                  <a:pt x="702476" y="817598"/>
                </a:lnTo>
                <a:lnTo>
                  <a:pt x="702490" y="817612"/>
                </a:lnTo>
                <a:lnTo>
                  <a:pt x="702753" y="817873"/>
                </a:lnTo>
                <a:lnTo>
                  <a:pt x="712282" y="807521"/>
                </a:lnTo>
                <a:lnTo>
                  <a:pt x="711596" y="806968"/>
                </a:lnTo>
                <a:close/>
                <a:moveTo>
                  <a:pt x="1514314" y="806531"/>
                </a:moveTo>
                <a:lnTo>
                  <a:pt x="1510149" y="817751"/>
                </a:lnTo>
                <a:lnTo>
                  <a:pt x="1512647" y="820406"/>
                </a:lnTo>
                <a:lnTo>
                  <a:pt x="1515167" y="823083"/>
                </a:lnTo>
                <a:lnTo>
                  <a:pt x="1516722" y="823682"/>
                </a:lnTo>
                <a:lnTo>
                  <a:pt x="1518854" y="824504"/>
                </a:lnTo>
                <a:lnTo>
                  <a:pt x="1519084" y="823857"/>
                </a:lnTo>
                <a:lnTo>
                  <a:pt x="1523927" y="810239"/>
                </a:lnTo>
                <a:close/>
                <a:moveTo>
                  <a:pt x="2319475" y="806338"/>
                </a:moveTo>
                <a:lnTo>
                  <a:pt x="2316026" y="809846"/>
                </a:lnTo>
                <a:lnTo>
                  <a:pt x="2303417" y="824905"/>
                </a:lnTo>
                <a:lnTo>
                  <a:pt x="2303417" y="824919"/>
                </a:lnTo>
                <a:lnTo>
                  <a:pt x="2303417" y="825216"/>
                </a:lnTo>
                <a:lnTo>
                  <a:pt x="2303406" y="835230"/>
                </a:lnTo>
                <a:lnTo>
                  <a:pt x="2299645" y="857902"/>
                </a:lnTo>
                <a:lnTo>
                  <a:pt x="2304310" y="851727"/>
                </a:lnTo>
                <a:lnTo>
                  <a:pt x="2319776" y="831254"/>
                </a:lnTo>
                <a:close/>
                <a:moveTo>
                  <a:pt x="1746577" y="806056"/>
                </a:moveTo>
                <a:lnTo>
                  <a:pt x="1746153" y="806929"/>
                </a:lnTo>
                <a:lnTo>
                  <a:pt x="1743661" y="812072"/>
                </a:lnTo>
                <a:lnTo>
                  <a:pt x="1743403" y="812604"/>
                </a:lnTo>
                <a:lnTo>
                  <a:pt x="1728316" y="853324"/>
                </a:lnTo>
                <a:lnTo>
                  <a:pt x="1728437" y="890692"/>
                </a:lnTo>
                <a:lnTo>
                  <a:pt x="1730833" y="906537"/>
                </a:lnTo>
                <a:lnTo>
                  <a:pt x="1742378" y="874500"/>
                </a:lnTo>
                <a:lnTo>
                  <a:pt x="1740953" y="858033"/>
                </a:lnTo>
                <a:lnTo>
                  <a:pt x="1740890" y="857309"/>
                </a:lnTo>
                <a:close/>
                <a:moveTo>
                  <a:pt x="1481333" y="805886"/>
                </a:moveTo>
                <a:lnTo>
                  <a:pt x="1481311" y="805940"/>
                </a:lnTo>
                <a:lnTo>
                  <a:pt x="1481267" y="806045"/>
                </a:lnTo>
                <a:lnTo>
                  <a:pt x="1481218" y="806164"/>
                </a:lnTo>
                <a:lnTo>
                  <a:pt x="1480878" y="807283"/>
                </a:lnTo>
                <a:lnTo>
                  <a:pt x="1480857" y="807352"/>
                </a:lnTo>
                <a:lnTo>
                  <a:pt x="1480444" y="808711"/>
                </a:lnTo>
                <a:lnTo>
                  <a:pt x="1489784" y="813307"/>
                </a:lnTo>
                <a:lnTo>
                  <a:pt x="1490820" y="813706"/>
                </a:lnTo>
                <a:lnTo>
                  <a:pt x="1491422" y="812181"/>
                </a:lnTo>
                <a:lnTo>
                  <a:pt x="1491432" y="812154"/>
                </a:lnTo>
                <a:lnTo>
                  <a:pt x="1491865" y="811058"/>
                </a:lnTo>
                <a:close/>
                <a:moveTo>
                  <a:pt x="1040871" y="805495"/>
                </a:moveTo>
                <a:lnTo>
                  <a:pt x="1040427" y="808628"/>
                </a:lnTo>
                <a:lnTo>
                  <a:pt x="1041810" y="808892"/>
                </a:lnTo>
                <a:lnTo>
                  <a:pt x="1043403" y="809196"/>
                </a:lnTo>
                <a:lnTo>
                  <a:pt x="1042943" y="808522"/>
                </a:lnTo>
                <a:lnTo>
                  <a:pt x="1040956" y="805619"/>
                </a:lnTo>
                <a:close/>
                <a:moveTo>
                  <a:pt x="1841135" y="805431"/>
                </a:moveTo>
                <a:lnTo>
                  <a:pt x="1841034" y="806410"/>
                </a:lnTo>
                <a:lnTo>
                  <a:pt x="1840998" y="806758"/>
                </a:lnTo>
                <a:lnTo>
                  <a:pt x="1845062" y="807040"/>
                </a:lnTo>
                <a:lnTo>
                  <a:pt x="1847016" y="806700"/>
                </a:lnTo>
                <a:lnTo>
                  <a:pt x="1852535" y="805742"/>
                </a:lnTo>
                <a:lnTo>
                  <a:pt x="1843206" y="805488"/>
                </a:lnTo>
                <a:lnTo>
                  <a:pt x="1842131" y="805458"/>
                </a:lnTo>
                <a:close/>
                <a:moveTo>
                  <a:pt x="997525" y="805307"/>
                </a:moveTo>
                <a:lnTo>
                  <a:pt x="993778" y="811927"/>
                </a:lnTo>
                <a:lnTo>
                  <a:pt x="1006687" y="818060"/>
                </a:lnTo>
                <a:lnTo>
                  <a:pt x="1019717" y="820921"/>
                </a:lnTo>
                <a:lnTo>
                  <a:pt x="1019730" y="820849"/>
                </a:lnTo>
                <a:lnTo>
                  <a:pt x="1019759" y="820681"/>
                </a:lnTo>
                <a:lnTo>
                  <a:pt x="1019805" y="820424"/>
                </a:lnTo>
                <a:lnTo>
                  <a:pt x="1007141" y="811828"/>
                </a:lnTo>
                <a:lnTo>
                  <a:pt x="997540" y="805311"/>
                </a:lnTo>
                <a:lnTo>
                  <a:pt x="997531" y="805309"/>
                </a:lnTo>
                <a:lnTo>
                  <a:pt x="997528" y="805308"/>
                </a:lnTo>
                <a:close/>
                <a:moveTo>
                  <a:pt x="1092962" y="805279"/>
                </a:moveTo>
                <a:lnTo>
                  <a:pt x="1091236" y="818323"/>
                </a:lnTo>
                <a:lnTo>
                  <a:pt x="1144925" y="828568"/>
                </a:lnTo>
                <a:lnTo>
                  <a:pt x="1182971" y="835828"/>
                </a:lnTo>
                <a:lnTo>
                  <a:pt x="1241653" y="847025"/>
                </a:lnTo>
                <a:lnTo>
                  <a:pt x="1249271" y="841567"/>
                </a:lnTo>
                <a:lnTo>
                  <a:pt x="1253838" y="838294"/>
                </a:lnTo>
                <a:lnTo>
                  <a:pt x="1259889" y="832192"/>
                </a:lnTo>
                <a:lnTo>
                  <a:pt x="1184115" y="819975"/>
                </a:lnTo>
                <a:lnTo>
                  <a:pt x="1138171" y="812568"/>
                </a:lnTo>
                <a:close/>
                <a:moveTo>
                  <a:pt x="1436207" y="805270"/>
                </a:moveTo>
                <a:lnTo>
                  <a:pt x="1435694" y="807598"/>
                </a:lnTo>
                <a:lnTo>
                  <a:pt x="1444312" y="808880"/>
                </a:lnTo>
                <a:lnTo>
                  <a:pt x="1444552" y="808993"/>
                </a:lnTo>
                <a:lnTo>
                  <a:pt x="1445200" y="807070"/>
                </a:lnTo>
                <a:lnTo>
                  <a:pt x="1439912" y="806007"/>
                </a:lnTo>
                <a:lnTo>
                  <a:pt x="1436245" y="805271"/>
                </a:lnTo>
                <a:lnTo>
                  <a:pt x="1436215" y="805270"/>
                </a:lnTo>
                <a:close/>
                <a:moveTo>
                  <a:pt x="1834739" y="805257"/>
                </a:moveTo>
                <a:lnTo>
                  <a:pt x="1834270" y="806291"/>
                </a:lnTo>
                <a:lnTo>
                  <a:pt x="1836599" y="806452"/>
                </a:lnTo>
                <a:lnTo>
                  <a:pt x="1836721" y="805311"/>
                </a:lnTo>
                <a:close/>
                <a:moveTo>
                  <a:pt x="1857442" y="804891"/>
                </a:moveTo>
                <a:lnTo>
                  <a:pt x="1856554" y="805045"/>
                </a:lnTo>
                <a:lnTo>
                  <a:pt x="1854032" y="805482"/>
                </a:lnTo>
                <a:lnTo>
                  <a:pt x="1852538" y="805742"/>
                </a:lnTo>
                <a:lnTo>
                  <a:pt x="1853815" y="805777"/>
                </a:lnTo>
                <a:lnTo>
                  <a:pt x="1854905" y="805511"/>
                </a:lnTo>
                <a:lnTo>
                  <a:pt x="1856450" y="805133"/>
                </a:lnTo>
                <a:lnTo>
                  <a:pt x="1857082" y="804978"/>
                </a:lnTo>
                <a:close/>
                <a:moveTo>
                  <a:pt x="1422263" y="804849"/>
                </a:moveTo>
                <a:lnTo>
                  <a:pt x="1422099" y="805575"/>
                </a:lnTo>
                <a:lnTo>
                  <a:pt x="1425789" y="806124"/>
                </a:lnTo>
                <a:lnTo>
                  <a:pt x="1430635" y="806845"/>
                </a:lnTo>
                <a:lnTo>
                  <a:pt x="1431025" y="805113"/>
                </a:lnTo>
                <a:close/>
                <a:moveTo>
                  <a:pt x="1415932" y="804657"/>
                </a:moveTo>
                <a:lnTo>
                  <a:pt x="1417067" y="804826"/>
                </a:lnTo>
                <a:lnTo>
                  <a:pt x="1417098" y="804693"/>
                </a:lnTo>
                <a:close/>
                <a:moveTo>
                  <a:pt x="1776419" y="804583"/>
                </a:moveTo>
                <a:lnTo>
                  <a:pt x="1775955" y="805551"/>
                </a:lnTo>
                <a:lnTo>
                  <a:pt x="1775535" y="806426"/>
                </a:lnTo>
                <a:lnTo>
                  <a:pt x="1775155" y="807218"/>
                </a:lnTo>
                <a:lnTo>
                  <a:pt x="1778242" y="810041"/>
                </a:lnTo>
                <a:lnTo>
                  <a:pt x="1779514" y="811204"/>
                </a:lnTo>
                <a:lnTo>
                  <a:pt x="1789625" y="815589"/>
                </a:lnTo>
                <a:lnTo>
                  <a:pt x="1790123" y="811577"/>
                </a:lnTo>
                <a:lnTo>
                  <a:pt x="1782292" y="808695"/>
                </a:lnTo>
                <a:close/>
                <a:moveTo>
                  <a:pt x="1663066" y="804565"/>
                </a:moveTo>
                <a:lnTo>
                  <a:pt x="1662875" y="805245"/>
                </a:lnTo>
                <a:lnTo>
                  <a:pt x="1662603" y="806211"/>
                </a:lnTo>
                <a:lnTo>
                  <a:pt x="1662542" y="807038"/>
                </a:lnTo>
                <a:lnTo>
                  <a:pt x="1662046" y="813717"/>
                </a:lnTo>
                <a:lnTo>
                  <a:pt x="1662829" y="806692"/>
                </a:lnTo>
                <a:close/>
                <a:moveTo>
                  <a:pt x="1859941" y="804280"/>
                </a:moveTo>
                <a:lnTo>
                  <a:pt x="1859487" y="804391"/>
                </a:lnTo>
                <a:lnTo>
                  <a:pt x="1857447" y="804889"/>
                </a:lnTo>
                <a:lnTo>
                  <a:pt x="1858809" y="804653"/>
                </a:lnTo>
                <a:lnTo>
                  <a:pt x="1859919" y="804460"/>
                </a:lnTo>
                <a:close/>
                <a:moveTo>
                  <a:pt x="1819037" y="804187"/>
                </a:moveTo>
                <a:lnTo>
                  <a:pt x="1818905" y="804629"/>
                </a:lnTo>
                <a:lnTo>
                  <a:pt x="1818858" y="805221"/>
                </a:lnTo>
                <a:lnTo>
                  <a:pt x="1827530" y="805823"/>
                </a:lnTo>
                <a:lnTo>
                  <a:pt x="1829386" y="805952"/>
                </a:lnTo>
                <a:lnTo>
                  <a:pt x="1829761" y="805121"/>
                </a:lnTo>
                <a:lnTo>
                  <a:pt x="1821016" y="804883"/>
                </a:lnTo>
                <a:close/>
                <a:moveTo>
                  <a:pt x="2232997" y="804078"/>
                </a:moveTo>
                <a:lnTo>
                  <a:pt x="2225377" y="810890"/>
                </a:lnTo>
                <a:lnTo>
                  <a:pt x="2216954" y="818420"/>
                </a:lnTo>
                <a:lnTo>
                  <a:pt x="2215991" y="825096"/>
                </a:lnTo>
                <a:lnTo>
                  <a:pt x="2215525" y="828325"/>
                </a:lnTo>
                <a:lnTo>
                  <a:pt x="2214572" y="834928"/>
                </a:lnTo>
                <a:lnTo>
                  <a:pt x="2223446" y="839212"/>
                </a:lnTo>
                <a:lnTo>
                  <a:pt x="2224204" y="839578"/>
                </a:lnTo>
                <a:lnTo>
                  <a:pt x="2229600" y="833813"/>
                </a:lnTo>
                <a:close/>
                <a:moveTo>
                  <a:pt x="1084864" y="803973"/>
                </a:moveTo>
                <a:lnTo>
                  <a:pt x="1083996" y="811439"/>
                </a:lnTo>
                <a:lnTo>
                  <a:pt x="1083370" y="816822"/>
                </a:lnTo>
                <a:lnTo>
                  <a:pt x="1083796" y="816904"/>
                </a:lnTo>
                <a:lnTo>
                  <a:pt x="1085227" y="817177"/>
                </a:lnTo>
                <a:lnTo>
                  <a:pt x="1085534" y="815871"/>
                </a:lnTo>
                <a:lnTo>
                  <a:pt x="1086288" y="812659"/>
                </a:lnTo>
                <a:lnTo>
                  <a:pt x="1087430" y="807796"/>
                </a:lnTo>
                <a:lnTo>
                  <a:pt x="1087798" y="804446"/>
                </a:lnTo>
                <a:close/>
                <a:moveTo>
                  <a:pt x="1391007" y="803904"/>
                </a:moveTo>
                <a:lnTo>
                  <a:pt x="1385000" y="805211"/>
                </a:lnTo>
                <a:lnTo>
                  <a:pt x="1415787" y="810386"/>
                </a:lnTo>
                <a:lnTo>
                  <a:pt x="1416093" y="809058"/>
                </a:lnTo>
                <a:lnTo>
                  <a:pt x="1416161" y="808761"/>
                </a:lnTo>
                <a:lnTo>
                  <a:pt x="1416501" y="807288"/>
                </a:lnTo>
                <a:lnTo>
                  <a:pt x="1395273" y="804033"/>
                </a:lnTo>
                <a:lnTo>
                  <a:pt x="1391167" y="803909"/>
                </a:lnTo>
                <a:lnTo>
                  <a:pt x="1391012" y="803904"/>
                </a:lnTo>
                <a:close/>
                <a:moveTo>
                  <a:pt x="1436646" y="803279"/>
                </a:moveTo>
                <a:lnTo>
                  <a:pt x="1436505" y="803920"/>
                </a:lnTo>
                <a:lnTo>
                  <a:pt x="1436383" y="804472"/>
                </a:lnTo>
                <a:lnTo>
                  <a:pt x="1436305" y="804825"/>
                </a:lnTo>
                <a:lnTo>
                  <a:pt x="1445578" y="805950"/>
                </a:lnTo>
                <a:lnTo>
                  <a:pt x="1445704" y="805574"/>
                </a:lnTo>
                <a:lnTo>
                  <a:pt x="1445790" y="805319"/>
                </a:lnTo>
                <a:lnTo>
                  <a:pt x="1445983" y="804746"/>
                </a:lnTo>
                <a:lnTo>
                  <a:pt x="1445692" y="804606"/>
                </a:lnTo>
                <a:close/>
                <a:moveTo>
                  <a:pt x="1078139" y="802889"/>
                </a:moveTo>
                <a:lnTo>
                  <a:pt x="1076810" y="815570"/>
                </a:lnTo>
                <a:lnTo>
                  <a:pt x="1079388" y="816062"/>
                </a:lnTo>
                <a:lnTo>
                  <a:pt x="1080270" y="816231"/>
                </a:lnTo>
                <a:lnTo>
                  <a:pt x="1080621" y="816298"/>
                </a:lnTo>
                <a:lnTo>
                  <a:pt x="1081656" y="811312"/>
                </a:lnTo>
                <a:lnTo>
                  <a:pt x="1081884" y="807974"/>
                </a:lnTo>
                <a:lnTo>
                  <a:pt x="1082006" y="806189"/>
                </a:lnTo>
                <a:lnTo>
                  <a:pt x="1082186" y="803542"/>
                </a:lnTo>
                <a:close/>
                <a:moveTo>
                  <a:pt x="2105420" y="802804"/>
                </a:moveTo>
                <a:lnTo>
                  <a:pt x="2103705" y="805376"/>
                </a:lnTo>
                <a:lnTo>
                  <a:pt x="2095112" y="818257"/>
                </a:lnTo>
                <a:lnTo>
                  <a:pt x="2091232" y="824074"/>
                </a:lnTo>
                <a:lnTo>
                  <a:pt x="2090220" y="825963"/>
                </a:lnTo>
                <a:lnTo>
                  <a:pt x="2086955" y="832059"/>
                </a:lnTo>
                <a:lnTo>
                  <a:pt x="2089474" y="830498"/>
                </a:lnTo>
                <a:lnTo>
                  <a:pt x="2101808" y="822598"/>
                </a:lnTo>
                <a:lnTo>
                  <a:pt x="2103270" y="814586"/>
                </a:lnTo>
                <a:close/>
                <a:moveTo>
                  <a:pt x="1920166" y="802713"/>
                </a:moveTo>
                <a:lnTo>
                  <a:pt x="1917781" y="806855"/>
                </a:lnTo>
                <a:lnTo>
                  <a:pt x="1914783" y="812834"/>
                </a:lnTo>
                <a:lnTo>
                  <a:pt x="1912272" y="817842"/>
                </a:lnTo>
                <a:lnTo>
                  <a:pt x="1910688" y="819171"/>
                </a:lnTo>
                <a:lnTo>
                  <a:pt x="1909455" y="821313"/>
                </a:lnTo>
                <a:lnTo>
                  <a:pt x="1909447" y="821326"/>
                </a:lnTo>
                <a:lnTo>
                  <a:pt x="1909048" y="821580"/>
                </a:lnTo>
                <a:lnTo>
                  <a:pt x="1908259" y="822082"/>
                </a:lnTo>
                <a:lnTo>
                  <a:pt x="1907335" y="828017"/>
                </a:lnTo>
                <a:close/>
                <a:moveTo>
                  <a:pt x="1904616" y="801680"/>
                </a:moveTo>
                <a:lnTo>
                  <a:pt x="1902005" y="802107"/>
                </a:lnTo>
                <a:lnTo>
                  <a:pt x="1893864" y="807156"/>
                </a:lnTo>
                <a:lnTo>
                  <a:pt x="1892570" y="809548"/>
                </a:lnTo>
                <a:lnTo>
                  <a:pt x="1899507" y="806823"/>
                </a:lnTo>
                <a:lnTo>
                  <a:pt x="1903187" y="805378"/>
                </a:lnTo>
                <a:lnTo>
                  <a:pt x="1904095" y="805021"/>
                </a:lnTo>
                <a:close/>
                <a:moveTo>
                  <a:pt x="1423068" y="801287"/>
                </a:moveTo>
                <a:lnTo>
                  <a:pt x="1422774" y="802589"/>
                </a:lnTo>
                <a:lnTo>
                  <a:pt x="1422673" y="803033"/>
                </a:lnTo>
                <a:lnTo>
                  <a:pt x="1422643" y="803167"/>
                </a:lnTo>
                <a:lnTo>
                  <a:pt x="1431228" y="804209"/>
                </a:lnTo>
                <a:lnTo>
                  <a:pt x="1431604" y="802539"/>
                </a:lnTo>
                <a:lnTo>
                  <a:pt x="1429384" y="802213"/>
                </a:lnTo>
                <a:close/>
                <a:moveTo>
                  <a:pt x="1500455" y="801184"/>
                </a:moveTo>
                <a:lnTo>
                  <a:pt x="1497722" y="808190"/>
                </a:lnTo>
                <a:lnTo>
                  <a:pt x="1504106" y="811329"/>
                </a:lnTo>
                <a:lnTo>
                  <a:pt x="1504705" y="811966"/>
                </a:lnTo>
                <a:lnTo>
                  <a:pt x="1505741" y="813067"/>
                </a:lnTo>
                <a:lnTo>
                  <a:pt x="1506721" y="814108"/>
                </a:lnTo>
                <a:lnTo>
                  <a:pt x="1508099" y="810427"/>
                </a:lnTo>
                <a:lnTo>
                  <a:pt x="1510157" y="804927"/>
                </a:lnTo>
                <a:close/>
                <a:moveTo>
                  <a:pt x="1376523" y="801158"/>
                </a:moveTo>
                <a:lnTo>
                  <a:pt x="1367260" y="803444"/>
                </a:lnTo>
                <a:lnTo>
                  <a:pt x="1353154" y="806924"/>
                </a:lnTo>
                <a:lnTo>
                  <a:pt x="1363042" y="804680"/>
                </a:lnTo>
                <a:lnTo>
                  <a:pt x="1363402" y="804599"/>
                </a:lnTo>
                <a:lnTo>
                  <a:pt x="1371044" y="802865"/>
                </a:lnTo>
                <a:lnTo>
                  <a:pt x="1371664" y="802969"/>
                </a:lnTo>
                <a:lnTo>
                  <a:pt x="1373993" y="803361"/>
                </a:lnTo>
                <a:lnTo>
                  <a:pt x="1381116" y="801863"/>
                </a:lnTo>
                <a:lnTo>
                  <a:pt x="1378634" y="801482"/>
                </a:lnTo>
                <a:close/>
                <a:moveTo>
                  <a:pt x="2298497" y="801148"/>
                </a:moveTo>
                <a:lnTo>
                  <a:pt x="2290657" y="809575"/>
                </a:lnTo>
                <a:lnTo>
                  <a:pt x="2282397" y="818453"/>
                </a:lnTo>
                <a:lnTo>
                  <a:pt x="2282375" y="819652"/>
                </a:lnTo>
                <a:lnTo>
                  <a:pt x="2282152" y="832018"/>
                </a:lnTo>
                <a:lnTo>
                  <a:pt x="2281433" y="836332"/>
                </a:lnTo>
                <a:lnTo>
                  <a:pt x="2279889" y="845601"/>
                </a:lnTo>
                <a:lnTo>
                  <a:pt x="2294120" y="828691"/>
                </a:lnTo>
                <a:lnTo>
                  <a:pt x="2298292" y="823734"/>
                </a:lnTo>
                <a:close/>
                <a:moveTo>
                  <a:pt x="1807969" y="800296"/>
                </a:moveTo>
                <a:lnTo>
                  <a:pt x="1807784" y="800701"/>
                </a:lnTo>
                <a:lnTo>
                  <a:pt x="1809058" y="801235"/>
                </a:lnTo>
                <a:lnTo>
                  <a:pt x="1814028" y="803319"/>
                </a:lnTo>
                <a:lnTo>
                  <a:pt x="1814245" y="802598"/>
                </a:lnTo>
                <a:lnTo>
                  <a:pt x="1814271" y="802511"/>
                </a:lnTo>
                <a:close/>
                <a:moveTo>
                  <a:pt x="1452799" y="800250"/>
                </a:moveTo>
                <a:lnTo>
                  <a:pt x="1451798" y="803260"/>
                </a:lnTo>
                <a:lnTo>
                  <a:pt x="1461214" y="807746"/>
                </a:lnTo>
                <a:lnTo>
                  <a:pt x="1461222" y="807721"/>
                </a:lnTo>
                <a:lnTo>
                  <a:pt x="1461281" y="807536"/>
                </a:lnTo>
                <a:lnTo>
                  <a:pt x="1462153" y="804820"/>
                </a:lnTo>
                <a:lnTo>
                  <a:pt x="1458793" y="803179"/>
                </a:lnTo>
                <a:lnTo>
                  <a:pt x="1457424" y="802510"/>
                </a:lnTo>
                <a:close/>
                <a:moveTo>
                  <a:pt x="1468200" y="799437"/>
                </a:moveTo>
                <a:lnTo>
                  <a:pt x="1467307" y="802245"/>
                </a:lnTo>
                <a:lnTo>
                  <a:pt x="1469001" y="803079"/>
                </a:lnTo>
                <a:lnTo>
                  <a:pt x="1477280" y="807154"/>
                </a:lnTo>
                <a:lnTo>
                  <a:pt x="1478016" y="804761"/>
                </a:lnTo>
                <a:lnTo>
                  <a:pt x="1478150" y="804323"/>
                </a:lnTo>
                <a:lnTo>
                  <a:pt x="1473708" y="802142"/>
                </a:lnTo>
                <a:close/>
                <a:moveTo>
                  <a:pt x="717624" y="799233"/>
                </a:moveTo>
                <a:lnTo>
                  <a:pt x="713975" y="803335"/>
                </a:lnTo>
                <a:lnTo>
                  <a:pt x="714363" y="803658"/>
                </a:lnTo>
                <a:lnTo>
                  <a:pt x="715198" y="804352"/>
                </a:lnTo>
                <a:lnTo>
                  <a:pt x="718783" y="800458"/>
                </a:lnTo>
                <a:close/>
                <a:moveTo>
                  <a:pt x="1779002" y="799198"/>
                </a:moveTo>
                <a:lnTo>
                  <a:pt x="1778443" y="800363"/>
                </a:lnTo>
                <a:lnTo>
                  <a:pt x="1781832" y="802719"/>
                </a:lnTo>
                <a:lnTo>
                  <a:pt x="1782702" y="803324"/>
                </a:lnTo>
                <a:lnTo>
                  <a:pt x="1784126" y="804314"/>
                </a:lnTo>
                <a:lnTo>
                  <a:pt x="1790728" y="806704"/>
                </a:lnTo>
                <a:lnTo>
                  <a:pt x="1790912" y="805225"/>
                </a:lnTo>
                <a:lnTo>
                  <a:pt x="1790959" y="805063"/>
                </a:lnTo>
                <a:lnTo>
                  <a:pt x="1790987" y="804968"/>
                </a:lnTo>
                <a:lnTo>
                  <a:pt x="1787573" y="803324"/>
                </a:lnTo>
                <a:lnTo>
                  <a:pt x="1783387" y="801309"/>
                </a:lnTo>
                <a:close/>
                <a:moveTo>
                  <a:pt x="680286" y="799190"/>
                </a:moveTo>
                <a:lnTo>
                  <a:pt x="674692" y="805463"/>
                </a:lnTo>
                <a:lnTo>
                  <a:pt x="682204" y="815562"/>
                </a:lnTo>
                <a:lnTo>
                  <a:pt x="684559" y="818728"/>
                </a:lnTo>
                <a:lnTo>
                  <a:pt x="691752" y="810687"/>
                </a:lnTo>
                <a:close/>
                <a:moveTo>
                  <a:pt x="1668367" y="799176"/>
                </a:moveTo>
                <a:lnTo>
                  <a:pt x="1668296" y="799401"/>
                </a:lnTo>
                <a:lnTo>
                  <a:pt x="1668217" y="799652"/>
                </a:lnTo>
                <a:lnTo>
                  <a:pt x="1667986" y="801755"/>
                </a:lnTo>
                <a:lnTo>
                  <a:pt x="1668151" y="800639"/>
                </a:lnTo>
                <a:close/>
                <a:moveTo>
                  <a:pt x="1882207" y="798838"/>
                </a:moveTo>
                <a:lnTo>
                  <a:pt x="1873408" y="800988"/>
                </a:lnTo>
                <a:lnTo>
                  <a:pt x="1871951" y="801344"/>
                </a:lnTo>
                <a:lnTo>
                  <a:pt x="1866724" y="802622"/>
                </a:lnTo>
                <a:lnTo>
                  <a:pt x="1866422" y="803186"/>
                </a:lnTo>
                <a:lnTo>
                  <a:pt x="1866340" y="803340"/>
                </a:lnTo>
                <a:lnTo>
                  <a:pt x="1866336" y="803346"/>
                </a:lnTo>
                <a:lnTo>
                  <a:pt x="1875756" y="801711"/>
                </a:lnTo>
                <a:lnTo>
                  <a:pt x="1880139" y="800067"/>
                </a:lnTo>
                <a:close/>
                <a:moveTo>
                  <a:pt x="1050441" y="798424"/>
                </a:moveTo>
                <a:lnTo>
                  <a:pt x="1050656" y="799595"/>
                </a:lnTo>
                <a:lnTo>
                  <a:pt x="1052942" y="804045"/>
                </a:lnTo>
                <a:lnTo>
                  <a:pt x="1053215" y="800848"/>
                </a:lnTo>
                <a:lnTo>
                  <a:pt x="1053226" y="800711"/>
                </a:lnTo>
                <a:lnTo>
                  <a:pt x="1052471" y="798751"/>
                </a:lnTo>
                <a:lnTo>
                  <a:pt x="1051627" y="798615"/>
                </a:lnTo>
                <a:close/>
                <a:moveTo>
                  <a:pt x="610365" y="798044"/>
                </a:moveTo>
                <a:lnTo>
                  <a:pt x="598520" y="811364"/>
                </a:lnTo>
                <a:cubicBezTo>
                  <a:pt x="580871" y="830530"/>
                  <a:pt x="564738" y="847903"/>
                  <a:pt x="549020" y="864449"/>
                </a:cubicBezTo>
                <a:cubicBezTo>
                  <a:pt x="414305" y="1005644"/>
                  <a:pt x="297240" y="1121193"/>
                  <a:pt x="261941" y="1150700"/>
                </a:cubicBezTo>
                <a:cubicBezTo>
                  <a:pt x="251005" y="1159723"/>
                  <a:pt x="240292" y="1167301"/>
                  <a:pt x="229890" y="1173650"/>
                </a:cubicBezTo>
                <a:lnTo>
                  <a:pt x="223411" y="1176994"/>
                </a:lnTo>
                <a:lnTo>
                  <a:pt x="223035" y="1177250"/>
                </a:lnTo>
                <a:lnTo>
                  <a:pt x="219595" y="1179598"/>
                </a:lnTo>
                <a:lnTo>
                  <a:pt x="212415" y="1182668"/>
                </a:lnTo>
                <a:lnTo>
                  <a:pt x="199706" y="1189226"/>
                </a:lnTo>
                <a:lnTo>
                  <a:pt x="192589" y="1191145"/>
                </a:lnTo>
                <a:lnTo>
                  <a:pt x="180882" y="1196151"/>
                </a:lnTo>
                <a:lnTo>
                  <a:pt x="167693" y="1198986"/>
                </a:lnTo>
                <a:lnTo>
                  <a:pt x="167766" y="1199098"/>
                </a:lnTo>
                <a:lnTo>
                  <a:pt x="169044" y="1200498"/>
                </a:lnTo>
                <a:lnTo>
                  <a:pt x="196011" y="1194238"/>
                </a:lnTo>
                <a:lnTo>
                  <a:pt x="207175" y="1189868"/>
                </a:lnTo>
                <a:lnTo>
                  <a:pt x="215787" y="1186497"/>
                </a:lnTo>
                <a:lnTo>
                  <a:pt x="226818" y="1181226"/>
                </a:lnTo>
                <a:lnTo>
                  <a:pt x="265942" y="1156353"/>
                </a:lnTo>
                <a:cubicBezTo>
                  <a:pt x="301378" y="1128776"/>
                  <a:pt x="421891" y="1014055"/>
                  <a:pt x="554813" y="875066"/>
                </a:cubicBezTo>
                <a:cubicBezTo>
                  <a:pt x="568601" y="860174"/>
                  <a:pt x="584182" y="844042"/>
                  <a:pt x="604175" y="822670"/>
                </a:cubicBezTo>
                <a:lnTo>
                  <a:pt x="612016" y="813910"/>
                </a:lnTo>
                <a:close/>
                <a:moveTo>
                  <a:pt x="1800850" y="797794"/>
                </a:moveTo>
                <a:lnTo>
                  <a:pt x="1801115" y="797905"/>
                </a:lnTo>
                <a:lnTo>
                  <a:pt x="1801629" y="798120"/>
                </a:lnTo>
                <a:lnTo>
                  <a:pt x="1803402" y="798863"/>
                </a:lnTo>
                <a:lnTo>
                  <a:pt x="1803470" y="798715"/>
                </a:lnTo>
                <a:close/>
                <a:moveTo>
                  <a:pt x="1927289" y="797266"/>
                </a:moveTo>
                <a:lnTo>
                  <a:pt x="1905398" y="840466"/>
                </a:lnTo>
                <a:lnTo>
                  <a:pt x="1899921" y="875654"/>
                </a:lnTo>
                <a:lnTo>
                  <a:pt x="1912057" y="873060"/>
                </a:lnTo>
                <a:lnTo>
                  <a:pt x="1914565" y="872524"/>
                </a:lnTo>
                <a:lnTo>
                  <a:pt x="1915088" y="871336"/>
                </a:lnTo>
                <a:lnTo>
                  <a:pt x="1924209" y="815961"/>
                </a:lnTo>
                <a:lnTo>
                  <a:pt x="1925791" y="806360"/>
                </a:lnTo>
                <a:close/>
                <a:moveTo>
                  <a:pt x="1380849" y="797084"/>
                </a:moveTo>
                <a:lnTo>
                  <a:pt x="1362400" y="799025"/>
                </a:lnTo>
                <a:lnTo>
                  <a:pt x="1357817" y="799507"/>
                </a:lnTo>
                <a:lnTo>
                  <a:pt x="1356053" y="799693"/>
                </a:lnTo>
                <a:cubicBezTo>
                  <a:pt x="1345195" y="802193"/>
                  <a:pt x="1334639" y="806010"/>
                  <a:pt x="1324627" y="811087"/>
                </a:cubicBezTo>
                <a:lnTo>
                  <a:pt x="1324429" y="811247"/>
                </a:lnTo>
                <a:lnTo>
                  <a:pt x="1375972" y="798711"/>
                </a:lnTo>
                <a:lnTo>
                  <a:pt x="1387100" y="800367"/>
                </a:lnTo>
                <a:lnTo>
                  <a:pt x="1387761" y="800465"/>
                </a:lnTo>
                <a:lnTo>
                  <a:pt x="1392380" y="799494"/>
                </a:lnTo>
                <a:lnTo>
                  <a:pt x="1396104" y="799946"/>
                </a:lnTo>
                <a:lnTo>
                  <a:pt x="1417591" y="802554"/>
                </a:lnTo>
                <a:lnTo>
                  <a:pt x="1418052" y="800551"/>
                </a:lnTo>
                <a:lnTo>
                  <a:pt x="1409313" y="799269"/>
                </a:lnTo>
                <a:lnTo>
                  <a:pt x="1409152" y="799779"/>
                </a:lnTo>
                <a:close/>
                <a:moveTo>
                  <a:pt x="1042062" y="797073"/>
                </a:moveTo>
                <a:lnTo>
                  <a:pt x="1041864" y="798474"/>
                </a:lnTo>
                <a:lnTo>
                  <a:pt x="1041643" y="800035"/>
                </a:lnTo>
                <a:lnTo>
                  <a:pt x="1041671" y="800075"/>
                </a:lnTo>
                <a:lnTo>
                  <a:pt x="1041910" y="800425"/>
                </a:lnTo>
                <a:lnTo>
                  <a:pt x="1044477" y="804191"/>
                </a:lnTo>
                <a:lnTo>
                  <a:pt x="1044751" y="801415"/>
                </a:lnTo>
                <a:lnTo>
                  <a:pt x="1044989" y="798993"/>
                </a:lnTo>
                <a:lnTo>
                  <a:pt x="1044875" y="798772"/>
                </a:lnTo>
                <a:lnTo>
                  <a:pt x="1044166" y="797412"/>
                </a:lnTo>
                <a:lnTo>
                  <a:pt x="1043745" y="797344"/>
                </a:lnTo>
                <a:lnTo>
                  <a:pt x="1043387" y="797286"/>
                </a:lnTo>
                <a:close/>
                <a:moveTo>
                  <a:pt x="2170745" y="796828"/>
                </a:moveTo>
                <a:lnTo>
                  <a:pt x="2166833" y="799782"/>
                </a:lnTo>
                <a:lnTo>
                  <a:pt x="2157561" y="814848"/>
                </a:lnTo>
                <a:lnTo>
                  <a:pt x="2159913" y="815078"/>
                </a:lnTo>
                <a:lnTo>
                  <a:pt x="2164670" y="815543"/>
                </a:lnTo>
                <a:lnTo>
                  <a:pt x="2167962" y="815866"/>
                </a:lnTo>
                <a:close/>
                <a:moveTo>
                  <a:pt x="1438127" y="796556"/>
                </a:moveTo>
                <a:lnTo>
                  <a:pt x="1437775" y="798154"/>
                </a:lnTo>
                <a:lnTo>
                  <a:pt x="1437606" y="798920"/>
                </a:lnTo>
                <a:lnTo>
                  <a:pt x="1437487" y="799460"/>
                </a:lnTo>
                <a:lnTo>
                  <a:pt x="1446519" y="800745"/>
                </a:lnTo>
                <a:lnTo>
                  <a:pt x="1447219" y="801079"/>
                </a:lnTo>
                <a:lnTo>
                  <a:pt x="1447809" y="799327"/>
                </a:lnTo>
                <a:lnTo>
                  <a:pt x="1448140" y="798347"/>
                </a:lnTo>
                <a:lnTo>
                  <a:pt x="1448226" y="798091"/>
                </a:lnTo>
                <a:close/>
                <a:moveTo>
                  <a:pt x="2019558" y="796140"/>
                </a:moveTo>
                <a:lnTo>
                  <a:pt x="2006315" y="818457"/>
                </a:lnTo>
                <a:lnTo>
                  <a:pt x="1996153" y="835582"/>
                </a:lnTo>
                <a:lnTo>
                  <a:pt x="1995714" y="836551"/>
                </a:lnTo>
                <a:lnTo>
                  <a:pt x="1994710" y="838768"/>
                </a:lnTo>
                <a:lnTo>
                  <a:pt x="1989629" y="849981"/>
                </a:lnTo>
                <a:lnTo>
                  <a:pt x="1989152" y="851935"/>
                </a:lnTo>
                <a:lnTo>
                  <a:pt x="1985024" y="890181"/>
                </a:lnTo>
                <a:lnTo>
                  <a:pt x="1992771" y="893928"/>
                </a:lnTo>
                <a:lnTo>
                  <a:pt x="2005995" y="864234"/>
                </a:lnTo>
                <a:lnTo>
                  <a:pt x="2007003" y="856748"/>
                </a:lnTo>
                <a:lnTo>
                  <a:pt x="2009620" y="837323"/>
                </a:lnTo>
                <a:close/>
                <a:moveTo>
                  <a:pt x="1834261" y="795842"/>
                </a:moveTo>
                <a:lnTo>
                  <a:pt x="1833725" y="795867"/>
                </a:lnTo>
                <a:lnTo>
                  <a:pt x="1834220" y="795917"/>
                </a:lnTo>
                <a:close/>
                <a:moveTo>
                  <a:pt x="1033759" y="795734"/>
                </a:moveTo>
                <a:lnTo>
                  <a:pt x="1036866" y="801487"/>
                </a:lnTo>
                <a:lnTo>
                  <a:pt x="1037060" y="799926"/>
                </a:lnTo>
                <a:lnTo>
                  <a:pt x="1034245" y="795812"/>
                </a:lnTo>
                <a:close/>
                <a:moveTo>
                  <a:pt x="1485598" y="795572"/>
                </a:moveTo>
                <a:lnTo>
                  <a:pt x="1484167" y="799033"/>
                </a:lnTo>
                <a:lnTo>
                  <a:pt x="1483311" y="801102"/>
                </a:lnTo>
                <a:lnTo>
                  <a:pt x="1493763" y="806243"/>
                </a:lnTo>
                <a:lnTo>
                  <a:pt x="1495451" y="801964"/>
                </a:lnTo>
                <a:lnTo>
                  <a:pt x="1496378" y="799612"/>
                </a:lnTo>
                <a:lnTo>
                  <a:pt x="1486092" y="795644"/>
                </a:lnTo>
                <a:close/>
                <a:moveTo>
                  <a:pt x="1335745" y="795478"/>
                </a:moveTo>
                <a:lnTo>
                  <a:pt x="1305951" y="809883"/>
                </a:lnTo>
                <a:lnTo>
                  <a:pt x="1306249" y="809922"/>
                </a:lnTo>
                <a:lnTo>
                  <a:pt x="1306829" y="809996"/>
                </a:lnTo>
                <a:lnTo>
                  <a:pt x="1311823" y="810639"/>
                </a:lnTo>
                <a:lnTo>
                  <a:pt x="1316561" y="805995"/>
                </a:lnTo>
                <a:lnTo>
                  <a:pt x="1332615" y="797723"/>
                </a:lnTo>
                <a:lnTo>
                  <a:pt x="1334254" y="796548"/>
                </a:lnTo>
                <a:close/>
                <a:moveTo>
                  <a:pt x="1359379" y="795040"/>
                </a:moveTo>
                <a:lnTo>
                  <a:pt x="1337456" y="803210"/>
                </a:lnTo>
                <a:lnTo>
                  <a:pt x="1336584" y="803535"/>
                </a:lnTo>
                <a:lnTo>
                  <a:pt x="1336307" y="803638"/>
                </a:lnTo>
                <a:lnTo>
                  <a:pt x="1367717" y="795834"/>
                </a:lnTo>
                <a:close/>
                <a:moveTo>
                  <a:pt x="659784" y="794877"/>
                </a:moveTo>
                <a:lnTo>
                  <a:pt x="658005" y="796807"/>
                </a:lnTo>
                <a:lnTo>
                  <a:pt x="664690" y="808666"/>
                </a:lnTo>
                <a:lnTo>
                  <a:pt x="667028" y="806216"/>
                </a:lnTo>
                <a:lnTo>
                  <a:pt x="667685" y="805527"/>
                </a:lnTo>
                <a:lnTo>
                  <a:pt x="662644" y="798732"/>
                </a:lnTo>
                <a:close/>
                <a:moveTo>
                  <a:pt x="1003447" y="794843"/>
                </a:moveTo>
                <a:lnTo>
                  <a:pt x="1002247" y="796964"/>
                </a:lnTo>
                <a:lnTo>
                  <a:pt x="1000836" y="799457"/>
                </a:lnTo>
                <a:lnTo>
                  <a:pt x="1000010" y="800916"/>
                </a:lnTo>
                <a:lnTo>
                  <a:pt x="1013644" y="803517"/>
                </a:lnTo>
                <a:close/>
                <a:moveTo>
                  <a:pt x="1027496" y="794724"/>
                </a:moveTo>
                <a:lnTo>
                  <a:pt x="1030272" y="797848"/>
                </a:lnTo>
                <a:lnTo>
                  <a:pt x="1030762" y="795251"/>
                </a:lnTo>
                <a:lnTo>
                  <a:pt x="1030147" y="795152"/>
                </a:lnTo>
                <a:lnTo>
                  <a:pt x="1028779" y="794931"/>
                </a:lnTo>
                <a:close/>
                <a:moveTo>
                  <a:pt x="1862546" y="794513"/>
                </a:moveTo>
                <a:lnTo>
                  <a:pt x="1843609" y="795402"/>
                </a:lnTo>
                <a:lnTo>
                  <a:pt x="1843183" y="796813"/>
                </a:lnTo>
                <a:lnTo>
                  <a:pt x="1843906" y="796885"/>
                </a:lnTo>
                <a:lnTo>
                  <a:pt x="1862256" y="795292"/>
                </a:lnTo>
                <a:close/>
                <a:moveTo>
                  <a:pt x="1424600" y="794501"/>
                </a:moveTo>
                <a:lnTo>
                  <a:pt x="1424282" y="795908"/>
                </a:lnTo>
                <a:lnTo>
                  <a:pt x="1423917" y="797528"/>
                </a:lnTo>
                <a:lnTo>
                  <a:pt x="1432459" y="798744"/>
                </a:lnTo>
                <a:lnTo>
                  <a:pt x="1433082" y="795975"/>
                </a:lnTo>
                <a:lnTo>
                  <a:pt x="1433122" y="795796"/>
                </a:lnTo>
                <a:close/>
                <a:moveTo>
                  <a:pt x="2276087" y="794350"/>
                </a:moveTo>
                <a:lnTo>
                  <a:pt x="2256843" y="813200"/>
                </a:lnTo>
                <a:lnTo>
                  <a:pt x="2253904" y="841438"/>
                </a:lnTo>
                <a:lnTo>
                  <a:pt x="2268173" y="826068"/>
                </a:lnTo>
                <a:lnTo>
                  <a:pt x="2269879" y="824230"/>
                </a:lnTo>
                <a:lnTo>
                  <a:pt x="2273816" y="819990"/>
                </a:lnTo>
                <a:close/>
                <a:moveTo>
                  <a:pt x="1351844" y="794322"/>
                </a:moveTo>
                <a:lnTo>
                  <a:pt x="1349619" y="795344"/>
                </a:lnTo>
                <a:lnTo>
                  <a:pt x="1346175" y="796925"/>
                </a:lnTo>
                <a:lnTo>
                  <a:pt x="1354729" y="794597"/>
                </a:lnTo>
                <a:close/>
                <a:moveTo>
                  <a:pt x="1877107" y="793829"/>
                </a:moveTo>
                <a:lnTo>
                  <a:pt x="1871287" y="794102"/>
                </a:lnTo>
                <a:lnTo>
                  <a:pt x="1871059" y="794527"/>
                </a:lnTo>
                <a:lnTo>
                  <a:pt x="1874653" y="794215"/>
                </a:lnTo>
                <a:lnTo>
                  <a:pt x="1876652" y="794042"/>
                </a:lnTo>
                <a:close/>
                <a:moveTo>
                  <a:pt x="1470147" y="793313"/>
                </a:moveTo>
                <a:lnTo>
                  <a:pt x="1470070" y="793556"/>
                </a:lnTo>
                <a:lnTo>
                  <a:pt x="1469942" y="793958"/>
                </a:lnTo>
                <a:lnTo>
                  <a:pt x="1469785" y="794450"/>
                </a:lnTo>
                <a:lnTo>
                  <a:pt x="1471978" y="795528"/>
                </a:lnTo>
                <a:lnTo>
                  <a:pt x="1474151" y="796597"/>
                </a:lnTo>
                <a:lnTo>
                  <a:pt x="1480028" y="799488"/>
                </a:lnTo>
                <a:lnTo>
                  <a:pt x="1481887" y="795029"/>
                </a:lnTo>
                <a:lnTo>
                  <a:pt x="1478339" y="794511"/>
                </a:lnTo>
                <a:close/>
                <a:moveTo>
                  <a:pt x="1455194" y="793050"/>
                </a:moveTo>
                <a:lnTo>
                  <a:pt x="1455054" y="793471"/>
                </a:lnTo>
                <a:lnTo>
                  <a:pt x="1454269" y="795829"/>
                </a:lnTo>
                <a:lnTo>
                  <a:pt x="1463571" y="800407"/>
                </a:lnTo>
                <a:lnTo>
                  <a:pt x="1463882" y="799436"/>
                </a:lnTo>
                <a:lnTo>
                  <a:pt x="1464073" y="798842"/>
                </a:lnTo>
                <a:lnTo>
                  <a:pt x="1464470" y="797605"/>
                </a:lnTo>
                <a:lnTo>
                  <a:pt x="1462242" y="796511"/>
                </a:lnTo>
                <a:lnTo>
                  <a:pt x="1458466" y="794657"/>
                </a:lnTo>
                <a:close/>
                <a:moveTo>
                  <a:pt x="1411078" y="792445"/>
                </a:moveTo>
                <a:lnTo>
                  <a:pt x="1410345" y="795596"/>
                </a:lnTo>
                <a:lnTo>
                  <a:pt x="1418912" y="796815"/>
                </a:lnTo>
                <a:lnTo>
                  <a:pt x="1419617" y="793750"/>
                </a:lnTo>
                <a:lnTo>
                  <a:pt x="1419619" y="793743"/>
                </a:lnTo>
                <a:lnTo>
                  <a:pt x="1417665" y="793446"/>
                </a:lnTo>
                <a:lnTo>
                  <a:pt x="1413890" y="792873"/>
                </a:lnTo>
                <a:close/>
                <a:moveTo>
                  <a:pt x="1758714" y="792185"/>
                </a:moveTo>
                <a:lnTo>
                  <a:pt x="1761691" y="794907"/>
                </a:lnTo>
                <a:lnTo>
                  <a:pt x="1769186" y="801760"/>
                </a:lnTo>
                <a:lnTo>
                  <a:pt x="1769459" y="799709"/>
                </a:lnTo>
                <a:lnTo>
                  <a:pt x="1760954" y="793754"/>
                </a:lnTo>
                <a:lnTo>
                  <a:pt x="1760439" y="793393"/>
                </a:lnTo>
                <a:close/>
                <a:moveTo>
                  <a:pt x="1007951" y="791573"/>
                </a:moveTo>
                <a:lnTo>
                  <a:pt x="1023072" y="804469"/>
                </a:lnTo>
                <a:lnTo>
                  <a:pt x="1024359" y="805562"/>
                </a:lnTo>
                <a:lnTo>
                  <a:pt x="1027060" y="806077"/>
                </a:lnTo>
                <a:lnTo>
                  <a:pt x="1028062" y="806269"/>
                </a:lnTo>
                <a:lnTo>
                  <a:pt x="1028840" y="806417"/>
                </a:lnTo>
                <a:lnTo>
                  <a:pt x="1029136" y="804344"/>
                </a:lnTo>
                <a:lnTo>
                  <a:pt x="1028497" y="803632"/>
                </a:lnTo>
                <a:lnTo>
                  <a:pt x="1019317" y="793406"/>
                </a:lnTo>
                <a:close/>
                <a:moveTo>
                  <a:pt x="2215341" y="790439"/>
                </a:moveTo>
                <a:lnTo>
                  <a:pt x="2213938" y="791600"/>
                </a:lnTo>
                <a:lnTo>
                  <a:pt x="2197198" y="805447"/>
                </a:lnTo>
                <a:lnTo>
                  <a:pt x="2196207" y="814371"/>
                </a:lnTo>
                <a:lnTo>
                  <a:pt x="2195005" y="825190"/>
                </a:lnTo>
                <a:lnTo>
                  <a:pt x="2194974" y="825466"/>
                </a:lnTo>
                <a:lnTo>
                  <a:pt x="2198750" y="827289"/>
                </a:lnTo>
                <a:lnTo>
                  <a:pt x="2200360" y="828066"/>
                </a:lnTo>
                <a:lnTo>
                  <a:pt x="2207924" y="820602"/>
                </a:lnTo>
                <a:lnTo>
                  <a:pt x="2212896" y="816172"/>
                </a:lnTo>
                <a:lnTo>
                  <a:pt x="2213723" y="810409"/>
                </a:lnTo>
                <a:close/>
                <a:moveTo>
                  <a:pt x="1396742" y="790266"/>
                </a:moveTo>
                <a:lnTo>
                  <a:pt x="1381120" y="791994"/>
                </a:lnTo>
                <a:lnTo>
                  <a:pt x="1381938" y="792072"/>
                </a:lnTo>
                <a:lnTo>
                  <a:pt x="1382604" y="792135"/>
                </a:lnTo>
                <a:lnTo>
                  <a:pt x="1382774" y="792093"/>
                </a:lnTo>
                <a:lnTo>
                  <a:pt x="1383852" y="791825"/>
                </a:lnTo>
                <a:lnTo>
                  <a:pt x="1390273" y="792739"/>
                </a:lnTo>
                <a:lnTo>
                  <a:pt x="1390749" y="792807"/>
                </a:lnTo>
                <a:lnTo>
                  <a:pt x="1392777" y="793095"/>
                </a:lnTo>
                <a:lnTo>
                  <a:pt x="1405154" y="794264"/>
                </a:lnTo>
                <a:lnTo>
                  <a:pt x="1405776" y="791639"/>
                </a:lnTo>
                <a:close/>
                <a:moveTo>
                  <a:pt x="1783622" y="789570"/>
                </a:moveTo>
                <a:lnTo>
                  <a:pt x="1783223" y="790402"/>
                </a:lnTo>
                <a:lnTo>
                  <a:pt x="1787549" y="792216"/>
                </a:lnTo>
                <a:lnTo>
                  <a:pt x="1785661" y="790944"/>
                </a:lnTo>
                <a:close/>
                <a:moveTo>
                  <a:pt x="1440270" y="789462"/>
                </a:moveTo>
                <a:lnTo>
                  <a:pt x="1439682" y="791144"/>
                </a:lnTo>
                <a:lnTo>
                  <a:pt x="1439288" y="792270"/>
                </a:lnTo>
                <a:lnTo>
                  <a:pt x="1449690" y="793575"/>
                </a:lnTo>
                <a:lnTo>
                  <a:pt x="1449740" y="793600"/>
                </a:lnTo>
                <a:lnTo>
                  <a:pt x="1450351" y="791786"/>
                </a:lnTo>
                <a:lnTo>
                  <a:pt x="1450614" y="791004"/>
                </a:lnTo>
                <a:lnTo>
                  <a:pt x="1444409" y="790079"/>
                </a:lnTo>
                <a:close/>
                <a:moveTo>
                  <a:pt x="1374821" y="789130"/>
                </a:moveTo>
                <a:lnTo>
                  <a:pt x="1365193" y="790491"/>
                </a:lnTo>
                <a:lnTo>
                  <a:pt x="1366205" y="790586"/>
                </a:lnTo>
                <a:lnTo>
                  <a:pt x="1367722" y="790730"/>
                </a:lnTo>
                <a:lnTo>
                  <a:pt x="1368629" y="790815"/>
                </a:lnTo>
                <a:lnTo>
                  <a:pt x="1372893" y="789655"/>
                </a:lnTo>
                <a:lnTo>
                  <a:pt x="1374503" y="789217"/>
                </a:lnTo>
                <a:close/>
                <a:moveTo>
                  <a:pt x="689338" y="789039"/>
                </a:moveTo>
                <a:lnTo>
                  <a:pt x="682996" y="796152"/>
                </a:lnTo>
                <a:lnTo>
                  <a:pt x="681998" y="797270"/>
                </a:lnTo>
                <a:lnTo>
                  <a:pt x="693521" y="808709"/>
                </a:lnTo>
                <a:lnTo>
                  <a:pt x="701996" y="799235"/>
                </a:lnTo>
                <a:lnTo>
                  <a:pt x="701780" y="799062"/>
                </a:lnTo>
                <a:lnTo>
                  <a:pt x="691760" y="790990"/>
                </a:lnTo>
                <a:close/>
                <a:moveTo>
                  <a:pt x="1874005" y="789026"/>
                </a:moveTo>
                <a:lnTo>
                  <a:pt x="1873962" y="789106"/>
                </a:lnTo>
                <a:lnTo>
                  <a:pt x="1875603" y="789026"/>
                </a:lnTo>
                <a:close/>
                <a:moveTo>
                  <a:pt x="1869357" y="789026"/>
                </a:moveTo>
                <a:lnTo>
                  <a:pt x="1869242" y="789337"/>
                </a:lnTo>
                <a:lnTo>
                  <a:pt x="1869918" y="789304"/>
                </a:lnTo>
                <a:lnTo>
                  <a:pt x="1870067" y="789026"/>
                </a:lnTo>
                <a:close/>
                <a:moveTo>
                  <a:pt x="1845535" y="789026"/>
                </a:moveTo>
                <a:lnTo>
                  <a:pt x="1845085" y="790515"/>
                </a:lnTo>
                <a:lnTo>
                  <a:pt x="1864383" y="789574"/>
                </a:lnTo>
                <a:lnTo>
                  <a:pt x="1864587" y="789026"/>
                </a:lnTo>
                <a:close/>
                <a:moveTo>
                  <a:pt x="1083225" y="788298"/>
                </a:moveTo>
                <a:lnTo>
                  <a:pt x="1079163" y="798357"/>
                </a:lnTo>
                <a:lnTo>
                  <a:pt x="1082503" y="798895"/>
                </a:lnTo>
                <a:close/>
                <a:moveTo>
                  <a:pt x="1095296" y="787634"/>
                </a:moveTo>
                <a:lnTo>
                  <a:pt x="1093570" y="800678"/>
                </a:lnTo>
                <a:lnTo>
                  <a:pt x="1263932" y="828115"/>
                </a:lnTo>
                <a:lnTo>
                  <a:pt x="1271618" y="820363"/>
                </a:lnTo>
                <a:lnTo>
                  <a:pt x="1289216" y="812608"/>
                </a:lnTo>
                <a:close/>
                <a:moveTo>
                  <a:pt x="1801467" y="787459"/>
                </a:moveTo>
                <a:lnTo>
                  <a:pt x="1801292" y="788051"/>
                </a:lnTo>
                <a:lnTo>
                  <a:pt x="1804923" y="789222"/>
                </a:lnTo>
                <a:lnTo>
                  <a:pt x="1802094" y="787779"/>
                </a:lnTo>
                <a:lnTo>
                  <a:pt x="1801633" y="787544"/>
                </a:lnTo>
                <a:close/>
                <a:moveTo>
                  <a:pt x="1426212" y="787366"/>
                </a:moveTo>
                <a:lnTo>
                  <a:pt x="1425495" y="790540"/>
                </a:lnTo>
                <a:lnTo>
                  <a:pt x="1426986" y="790727"/>
                </a:lnTo>
                <a:lnTo>
                  <a:pt x="1434063" y="791615"/>
                </a:lnTo>
                <a:lnTo>
                  <a:pt x="1434112" y="791399"/>
                </a:lnTo>
                <a:lnTo>
                  <a:pt x="1434325" y="790454"/>
                </a:lnTo>
                <a:lnTo>
                  <a:pt x="1434958" y="788670"/>
                </a:lnTo>
                <a:close/>
                <a:moveTo>
                  <a:pt x="1824160" y="787048"/>
                </a:moveTo>
                <a:lnTo>
                  <a:pt x="1822954" y="791083"/>
                </a:lnTo>
                <a:lnTo>
                  <a:pt x="1824739" y="791508"/>
                </a:lnTo>
                <a:lnTo>
                  <a:pt x="1836979" y="790911"/>
                </a:lnTo>
                <a:lnTo>
                  <a:pt x="1838344" y="788435"/>
                </a:lnTo>
                <a:lnTo>
                  <a:pt x="1830782" y="787652"/>
                </a:lnTo>
                <a:lnTo>
                  <a:pt x="1830726" y="787646"/>
                </a:lnTo>
                <a:lnTo>
                  <a:pt x="1826669" y="787646"/>
                </a:lnTo>
                <a:close/>
                <a:moveTo>
                  <a:pt x="1086888" y="786552"/>
                </a:moveTo>
                <a:lnTo>
                  <a:pt x="1085957" y="794565"/>
                </a:lnTo>
                <a:lnTo>
                  <a:pt x="1085399" y="799362"/>
                </a:lnTo>
                <a:lnTo>
                  <a:pt x="1086356" y="799516"/>
                </a:lnTo>
                <a:lnTo>
                  <a:pt x="1087512" y="799702"/>
                </a:lnTo>
                <a:lnTo>
                  <a:pt x="1088306" y="799830"/>
                </a:lnTo>
                <a:lnTo>
                  <a:pt x="1089727" y="786917"/>
                </a:lnTo>
                <a:lnTo>
                  <a:pt x="1088466" y="786755"/>
                </a:lnTo>
                <a:close/>
                <a:moveTo>
                  <a:pt x="667565" y="786434"/>
                </a:moveTo>
                <a:lnTo>
                  <a:pt x="665530" y="788643"/>
                </a:lnTo>
                <a:lnTo>
                  <a:pt x="663676" y="790655"/>
                </a:lnTo>
                <a:lnTo>
                  <a:pt x="664786" y="792147"/>
                </a:lnTo>
                <a:lnTo>
                  <a:pt x="665444" y="793031"/>
                </a:lnTo>
                <a:lnTo>
                  <a:pt x="671588" y="801291"/>
                </a:lnTo>
                <a:lnTo>
                  <a:pt x="676673" y="795567"/>
                </a:lnTo>
                <a:close/>
                <a:moveTo>
                  <a:pt x="2357253" y="785594"/>
                </a:moveTo>
                <a:lnTo>
                  <a:pt x="2347884" y="800659"/>
                </a:lnTo>
                <a:lnTo>
                  <a:pt x="2346935" y="802186"/>
                </a:lnTo>
                <a:lnTo>
                  <a:pt x="2345099" y="805137"/>
                </a:lnTo>
                <a:lnTo>
                  <a:pt x="2345179" y="807396"/>
                </a:lnTo>
                <a:lnTo>
                  <a:pt x="2345401" y="813696"/>
                </a:lnTo>
                <a:lnTo>
                  <a:pt x="2345916" y="828324"/>
                </a:lnTo>
                <a:lnTo>
                  <a:pt x="2346636" y="827359"/>
                </a:lnTo>
                <a:lnTo>
                  <a:pt x="2361342" y="799763"/>
                </a:lnTo>
                <a:close/>
                <a:moveTo>
                  <a:pt x="1412729" y="785355"/>
                </a:moveTo>
                <a:lnTo>
                  <a:pt x="1412488" y="786391"/>
                </a:lnTo>
                <a:lnTo>
                  <a:pt x="1411918" y="788836"/>
                </a:lnTo>
                <a:lnTo>
                  <a:pt x="1420501" y="789913"/>
                </a:lnTo>
                <a:lnTo>
                  <a:pt x="1420614" y="789422"/>
                </a:lnTo>
                <a:lnTo>
                  <a:pt x="1420729" y="788921"/>
                </a:lnTo>
                <a:lnTo>
                  <a:pt x="1421257" y="786627"/>
                </a:lnTo>
                <a:close/>
                <a:moveTo>
                  <a:pt x="1757618" y="785306"/>
                </a:moveTo>
                <a:lnTo>
                  <a:pt x="1757573" y="785461"/>
                </a:lnTo>
                <a:lnTo>
                  <a:pt x="1757479" y="785788"/>
                </a:lnTo>
                <a:lnTo>
                  <a:pt x="1758380" y="786413"/>
                </a:lnTo>
                <a:lnTo>
                  <a:pt x="1758097" y="786002"/>
                </a:lnTo>
                <a:lnTo>
                  <a:pt x="1757975" y="785825"/>
                </a:lnTo>
                <a:close/>
                <a:moveTo>
                  <a:pt x="1814912" y="785083"/>
                </a:moveTo>
                <a:lnTo>
                  <a:pt x="1814246" y="786541"/>
                </a:lnTo>
                <a:lnTo>
                  <a:pt x="1813514" y="788144"/>
                </a:lnTo>
                <a:lnTo>
                  <a:pt x="1816052" y="789439"/>
                </a:lnTo>
                <a:lnTo>
                  <a:pt x="1818052" y="789916"/>
                </a:lnTo>
                <a:lnTo>
                  <a:pt x="1819188" y="786132"/>
                </a:lnTo>
                <a:lnTo>
                  <a:pt x="1817390" y="785691"/>
                </a:lnTo>
                <a:close/>
                <a:moveTo>
                  <a:pt x="1773727" y="784653"/>
                </a:moveTo>
                <a:lnTo>
                  <a:pt x="1773766" y="784686"/>
                </a:lnTo>
                <a:lnTo>
                  <a:pt x="1773899" y="784796"/>
                </a:lnTo>
                <a:lnTo>
                  <a:pt x="1773924" y="784717"/>
                </a:lnTo>
                <a:close/>
                <a:moveTo>
                  <a:pt x="1407283" y="784543"/>
                </a:moveTo>
                <a:lnTo>
                  <a:pt x="1401863" y="785309"/>
                </a:lnTo>
                <a:lnTo>
                  <a:pt x="1395761" y="786171"/>
                </a:lnTo>
                <a:lnTo>
                  <a:pt x="1393369" y="786509"/>
                </a:lnTo>
                <a:lnTo>
                  <a:pt x="1400643" y="787422"/>
                </a:lnTo>
                <a:lnTo>
                  <a:pt x="1406599" y="788169"/>
                </a:lnTo>
                <a:lnTo>
                  <a:pt x="1407236" y="785480"/>
                </a:lnTo>
                <a:lnTo>
                  <a:pt x="1407452" y="784569"/>
                </a:lnTo>
                <a:lnTo>
                  <a:pt x="1407304" y="784547"/>
                </a:lnTo>
                <a:lnTo>
                  <a:pt x="1407285" y="784544"/>
                </a:lnTo>
                <a:close/>
                <a:moveTo>
                  <a:pt x="2255926" y="783581"/>
                </a:moveTo>
                <a:lnTo>
                  <a:pt x="2249892" y="788975"/>
                </a:lnTo>
                <a:lnTo>
                  <a:pt x="2243358" y="794816"/>
                </a:lnTo>
                <a:lnTo>
                  <a:pt x="2238364" y="799281"/>
                </a:lnTo>
                <a:lnTo>
                  <a:pt x="2237608" y="805840"/>
                </a:lnTo>
                <a:lnTo>
                  <a:pt x="2235012" y="828363"/>
                </a:lnTo>
                <a:lnTo>
                  <a:pt x="2237665" y="825790"/>
                </a:lnTo>
                <a:lnTo>
                  <a:pt x="2237818" y="825641"/>
                </a:lnTo>
                <a:lnTo>
                  <a:pt x="2253090" y="810827"/>
                </a:lnTo>
                <a:close/>
                <a:moveTo>
                  <a:pt x="1009915" y="783416"/>
                </a:moveTo>
                <a:lnTo>
                  <a:pt x="1008969" y="785087"/>
                </a:lnTo>
                <a:lnTo>
                  <a:pt x="1008127" y="786576"/>
                </a:lnTo>
                <a:lnTo>
                  <a:pt x="1007950" y="786888"/>
                </a:lnTo>
                <a:lnTo>
                  <a:pt x="1014398" y="787927"/>
                </a:lnTo>
                <a:lnTo>
                  <a:pt x="1013789" y="787249"/>
                </a:lnTo>
                <a:lnTo>
                  <a:pt x="1012591" y="785914"/>
                </a:lnTo>
                <a:close/>
                <a:moveTo>
                  <a:pt x="1060386" y="783138"/>
                </a:moveTo>
                <a:lnTo>
                  <a:pt x="1059987" y="786008"/>
                </a:lnTo>
                <a:lnTo>
                  <a:pt x="1060611" y="788358"/>
                </a:lnTo>
                <a:lnTo>
                  <a:pt x="1061943" y="793378"/>
                </a:lnTo>
                <a:lnTo>
                  <a:pt x="1062094" y="793947"/>
                </a:lnTo>
                <a:lnTo>
                  <a:pt x="1062830" y="783453"/>
                </a:lnTo>
                <a:lnTo>
                  <a:pt x="1062136" y="783364"/>
                </a:lnTo>
                <a:close/>
                <a:moveTo>
                  <a:pt x="1736951" y="782785"/>
                </a:moveTo>
                <a:lnTo>
                  <a:pt x="1735919" y="786550"/>
                </a:lnTo>
                <a:lnTo>
                  <a:pt x="1732068" y="800598"/>
                </a:lnTo>
                <a:lnTo>
                  <a:pt x="1728191" y="814743"/>
                </a:lnTo>
                <a:lnTo>
                  <a:pt x="1728191" y="814749"/>
                </a:lnTo>
                <a:lnTo>
                  <a:pt x="1728274" y="840341"/>
                </a:lnTo>
                <a:lnTo>
                  <a:pt x="1739525" y="810053"/>
                </a:lnTo>
                <a:lnTo>
                  <a:pt x="1743816" y="801221"/>
                </a:lnTo>
                <a:lnTo>
                  <a:pt x="1745571" y="797609"/>
                </a:lnTo>
                <a:close/>
                <a:moveTo>
                  <a:pt x="2088077" y="782729"/>
                </a:moveTo>
                <a:lnTo>
                  <a:pt x="2084206" y="788336"/>
                </a:lnTo>
                <a:lnTo>
                  <a:pt x="2083339" y="789592"/>
                </a:lnTo>
                <a:lnTo>
                  <a:pt x="2071793" y="806316"/>
                </a:lnTo>
                <a:lnTo>
                  <a:pt x="2068956" y="811483"/>
                </a:lnTo>
                <a:lnTo>
                  <a:pt x="2065391" y="817977"/>
                </a:lnTo>
                <a:lnTo>
                  <a:pt x="2057641" y="858463"/>
                </a:lnTo>
                <a:lnTo>
                  <a:pt x="2052482" y="885411"/>
                </a:lnTo>
                <a:lnTo>
                  <a:pt x="2055591" y="879617"/>
                </a:lnTo>
                <a:lnTo>
                  <a:pt x="2065312" y="861500"/>
                </a:lnTo>
                <a:lnTo>
                  <a:pt x="2065488" y="861173"/>
                </a:lnTo>
                <a:lnTo>
                  <a:pt x="2065488" y="861002"/>
                </a:lnTo>
                <a:lnTo>
                  <a:pt x="2066535" y="859221"/>
                </a:lnTo>
                <a:lnTo>
                  <a:pt x="2068003" y="856487"/>
                </a:lnTo>
                <a:lnTo>
                  <a:pt x="2068484" y="855590"/>
                </a:lnTo>
                <a:lnTo>
                  <a:pt x="2063832" y="845283"/>
                </a:lnTo>
                <a:lnTo>
                  <a:pt x="2069761" y="853210"/>
                </a:lnTo>
                <a:lnTo>
                  <a:pt x="2077391" y="838991"/>
                </a:lnTo>
                <a:lnTo>
                  <a:pt x="2086868" y="789094"/>
                </a:lnTo>
                <a:close/>
                <a:moveTo>
                  <a:pt x="1803029" y="782167"/>
                </a:moveTo>
                <a:lnTo>
                  <a:pt x="1802941" y="782465"/>
                </a:lnTo>
                <a:lnTo>
                  <a:pt x="1802868" y="782710"/>
                </a:lnTo>
                <a:lnTo>
                  <a:pt x="1804844" y="783719"/>
                </a:lnTo>
                <a:lnTo>
                  <a:pt x="1809285" y="785985"/>
                </a:lnTo>
                <a:lnTo>
                  <a:pt x="1810223" y="783932"/>
                </a:lnTo>
                <a:lnTo>
                  <a:pt x="1803972" y="782398"/>
                </a:lnTo>
                <a:lnTo>
                  <a:pt x="1803345" y="782244"/>
                </a:lnTo>
                <a:close/>
                <a:moveTo>
                  <a:pt x="1052240" y="782089"/>
                </a:moveTo>
                <a:lnTo>
                  <a:pt x="1052058" y="783449"/>
                </a:lnTo>
                <a:lnTo>
                  <a:pt x="1052036" y="783610"/>
                </a:lnTo>
                <a:lnTo>
                  <a:pt x="1052433" y="784632"/>
                </a:lnTo>
                <a:lnTo>
                  <a:pt x="1054150" y="789058"/>
                </a:lnTo>
                <a:lnTo>
                  <a:pt x="1054207" y="789206"/>
                </a:lnTo>
                <a:lnTo>
                  <a:pt x="1054645" y="784073"/>
                </a:lnTo>
                <a:lnTo>
                  <a:pt x="1054338" y="782664"/>
                </a:lnTo>
                <a:lnTo>
                  <a:pt x="1054281" y="782401"/>
                </a:lnTo>
                <a:lnTo>
                  <a:pt x="1054270" y="782351"/>
                </a:lnTo>
                <a:close/>
                <a:moveTo>
                  <a:pt x="1872238" y="781269"/>
                </a:moveTo>
                <a:lnTo>
                  <a:pt x="1871673" y="782791"/>
                </a:lnTo>
                <a:lnTo>
                  <a:pt x="1871483" y="783300"/>
                </a:lnTo>
                <a:lnTo>
                  <a:pt x="1871457" y="783371"/>
                </a:lnTo>
                <a:lnTo>
                  <a:pt x="1873099" y="783371"/>
                </a:lnTo>
                <a:lnTo>
                  <a:pt x="1874179" y="781356"/>
                </a:lnTo>
                <a:close/>
                <a:moveTo>
                  <a:pt x="1888876" y="781043"/>
                </a:moveTo>
                <a:lnTo>
                  <a:pt x="1885272" y="781855"/>
                </a:lnTo>
                <a:lnTo>
                  <a:pt x="1878019" y="781529"/>
                </a:lnTo>
                <a:lnTo>
                  <a:pt x="1877033" y="783371"/>
                </a:lnTo>
                <a:lnTo>
                  <a:pt x="1882100" y="783371"/>
                </a:lnTo>
                <a:lnTo>
                  <a:pt x="1888942" y="781125"/>
                </a:lnTo>
                <a:lnTo>
                  <a:pt x="1888968" y="781054"/>
                </a:lnTo>
                <a:close/>
                <a:moveTo>
                  <a:pt x="1043116" y="780914"/>
                </a:moveTo>
                <a:lnTo>
                  <a:pt x="1044433" y="783322"/>
                </a:lnTo>
                <a:lnTo>
                  <a:pt x="1046214" y="786579"/>
                </a:lnTo>
                <a:lnTo>
                  <a:pt x="1046343" y="785271"/>
                </a:lnTo>
                <a:lnTo>
                  <a:pt x="1046461" y="784076"/>
                </a:lnTo>
                <a:lnTo>
                  <a:pt x="1046533" y="783347"/>
                </a:lnTo>
                <a:lnTo>
                  <a:pt x="1046517" y="783305"/>
                </a:lnTo>
                <a:lnTo>
                  <a:pt x="1045725" y="781250"/>
                </a:lnTo>
                <a:close/>
                <a:moveTo>
                  <a:pt x="2339249" y="780624"/>
                </a:moveTo>
                <a:lnTo>
                  <a:pt x="2325097" y="800272"/>
                </a:lnTo>
                <a:lnTo>
                  <a:pt x="2325521" y="823648"/>
                </a:lnTo>
                <a:lnTo>
                  <a:pt x="2326781" y="821981"/>
                </a:lnTo>
                <a:cubicBezTo>
                  <a:pt x="2329262" y="819224"/>
                  <a:pt x="2331882" y="816327"/>
                  <a:pt x="2334088" y="813432"/>
                </a:cubicBezTo>
                <a:lnTo>
                  <a:pt x="2338832" y="805875"/>
                </a:lnTo>
                <a:close/>
                <a:moveTo>
                  <a:pt x="1787943" y="780561"/>
                </a:moveTo>
                <a:lnTo>
                  <a:pt x="1786620" y="783319"/>
                </a:lnTo>
                <a:lnTo>
                  <a:pt x="1787202" y="783507"/>
                </a:lnTo>
                <a:lnTo>
                  <a:pt x="1796444" y="786487"/>
                </a:lnTo>
                <a:lnTo>
                  <a:pt x="1796605" y="785945"/>
                </a:lnTo>
                <a:lnTo>
                  <a:pt x="1796852" y="785105"/>
                </a:lnTo>
                <a:lnTo>
                  <a:pt x="1791685" y="782470"/>
                </a:lnTo>
                <a:close/>
                <a:moveTo>
                  <a:pt x="2152142" y="780359"/>
                </a:moveTo>
                <a:lnTo>
                  <a:pt x="2150149" y="781718"/>
                </a:lnTo>
                <a:lnTo>
                  <a:pt x="2130123" y="812816"/>
                </a:lnTo>
                <a:lnTo>
                  <a:pt x="2129860" y="814286"/>
                </a:lnTo>
                <a:lnTo>
                  <a:pt x="2129699" y="815183"/>
                </a:lnTo>
                <a:lnTo>
                  <a:pt x="2138744" y="813264"/>
                </a:lnTo>
                <a:lnTo>
                  <a:pt x="2140084" y="813386"/>
                </a:lnTo>
                <a:lnTo>
                  <a:pt x="2140303" y="813406"/>
                </a:lnTo>
                <a:lnTo>
                  <a:pt x="2141131" y="813240"/>
                </a:lnTo>
                <a:lnTo>
                  <a:pt x="2146755" y="813790"/>
                </a:lnTo>
                <a:lnTo>
                  <a:pt x="2152099" y="780626"/>
                </a:lnTo>
                <a:close/>
                <a:moveTo>
                  <a:pt x="1848205" y="780187"/>
                </a:moveTo>
                <a:lnTo>
                  <a:pt x="1847613" y="782145"/>
                </a:lnTo>
                <a:lnTo>
                  <a:pt x="1847243" y="783371"/>
                </a:lnTo>
                <a:lnTo>
                  <a:pt x="1866692" y="783371"/>
                </a:lnTo>
                <a:lnTo>
                  <a:pt x="1867280" y="781790"/>
                </a:lnTo>
                <a:lnTo>
                  <a:pt x="1867552" y="781058"/>
                </a:lnTo>
                <a:lnTo>
                  <a:pt x="1861463" y="780784"/>
                </a:lnTo>
                <a:lnTo>
                  <a:pt x="1854672" y="780478"/>
                </a:lnTo>
                <a:close/>
                <a:moveTo>
                  <a:pt x="1748428" y="779331"/>
                </a:moveTo>
                <a:lnTo>
                  <a:pt x="1748790" y="779885"/>
                </a:lnTo>
                <a:lnTo>
                  <a:pt x="1748900" y="780053"/>
                </a:lnTo>
                <a:lnTo>
                  <a:pt x="1750833" y="781167"/>
                </a:lnTo>
                <a:lnTo>
                  <a:pt x="1752590" y="782389"/>
                </a:lnTo>
                <a:lnTo>
                  <a:pt x="1752806" y="781706"/>
                </a:lnTo>
                <a:close/>
                <a:moveTo>
                  <a:pt x="649356" y="779033"/>
                </a:moveTo>
                <a:lnTo>
                  <a:pt x="648705" y="779761"/>
                </a:lnTo>
                <a:lnTo>
                  <a:pt x="651309" y="784929"/>
                </a:lnTo>
                <a:lnTo>
                  <a:pt x="655635" y="792604"/>
                </a:lnTo>
                <a:lnTo>
                  <a:pt x="656233" y="791956"/>
                </a:lnTo>
                <a:lnTo>
                  <a:pt x="657000" y="791124"/>
                </a:lnTo>
                <a:lnTo>
                  <a:pt x="651617" y="783869"/>
                </a:lnTo>
                <a:lnTo>
                  <a:pt x="651583" y="783796"/>
                </a:lnTo>
                <a:lnTo>
                  <a:pt x="649680" y="779727"/>
                </a:lnTo>
                <a:close/>
                <a:moveTo>
                  <a:pt x="698382" y="778896"/>
                </a:moveTo>
                <a:lnTo>
                  <a:pt x="696574" y="780924"/>
                </a:lnTo>
                <a:lnTo>
                  <a:pt x="692501" y="785492"/>
                </a:lnTo>
                <a:lnTo>
                  <a:pt x="704999" y="795878"/>
                </a:lnTo>
                <a:lnTo>
                  <a:pt x="709591" y="790744"/>
                </a:lnTo>
                <a:close/>
                <a:moveTo>
                  <a:pt x="1027212" y="778866"/>
                </a:moveTo>
                <a:lnTo>
                  <a:pt x="1034205" y="789124"/>
                </a:lnTo>
                <a:lnTo>
                  <a:pt x="1035731" y="791362"/>
                </a:lnTo>
                <a:lnTo>
                  <a:pt x="1037855" y="791704"/>
                </a:lnTo>
                <a:lnTo>
                  <a:pt x="1038055" y="791737"/>
                </a:lnTo>
                <a:lnTo>
                  <a:pt x="1038077" y="791740"/>
                </a:lnTo>
                <a:lnTo>
                  <a:pt x="1038680" y="786883"/>
                </a:lnTo>
                <a:lnTo>
                  <a:pt x="1036975" y="783612"/>
                </a:lnTo>
                <a:lnTo>
                  <a:pt x="1035027" y="779873"/>
                </a:lnTo>
                <a:close/>
                <a:moveTo>
                  <a:pt x="2194785" y="778668"/>
                </a:moveTo>
                <a:lnTo>
                  <a:pt x="2184120" y="786723"/>
                </a:lnTo>
                <a:lnTo>
                  <a:pt x="2176159" y="792737"/>
                </a:lnTo>
                <a:lnTo>
                  <a:pt x="2172703" y="816330"/>
                </a:lnTo>
                <a:lnTo>
                  <a:pt x="2176900" y="816740"/>
                </a:lnTo>
                <a:lnTo>
                  <a:pt x="2177493" y="817027"/>
                </a:lnTo>
                <a:lnTo>
                  <a:pt x="2178555" y="815223"/>
                </a:lnTo>
                <a:cubicBezTo>
                  <a:pt x="2178802" y="814605"/>
                  <a:pt x="2179244" y="814075"/>
                  <a:pt x="2179795" y="813708"/>
                </a:cubicBezTo>
                <a:lnTo>
                  <a:pt x="2183242" y="810536"/>
                </a:lnTo>
                <a:lnTo>
                  <a:pt x="2191901" y="803433"/>
                </a:lnTo>
                <a:close/>
                <a:moveTo>
                  <a:pt x="1826698" y="778559"/>
                </a:moveTo>
                <a:lnTo>
                  <a:pt x="1825368" y="783009"/>
                </a:lnTo>
                <a:lnTo>
                  <a:pt x="1826148" y="783188"/>
                </a:lnTo>
                <a:lnTo>
                  <a:pt x="1828012" y="783371"/>
                </a:lnTo>
                <a:lnTo>
                  <a:pt x="1841136" y="783371"/>
                </a:lnTo>
                <a:lnTo>
                  <a:pt x="1843020" y="779954"/>
                </a:lnTo>
                <a:lnTo>
                  <a:pt x="1830117" y="779373"/>
                </a:lnTo>
                <a:close/>
                <a:moveTo>
                  <a:pt x="2319138" y="778441"/>
                </a:moveTo>
                <a:lnTo>
                  <a:pt x="2312165" y="787923"/>
                </a:lnTo>
                <a:cubicBezTo>
                  <a:pt x="2309545" y="790543"/>
                  <a:pt x="2306650" y="793025"/>
                  <a:pt x="2303617" y="795645"/>
                </a:cubicBezTo>
                <a:lnTo>
                  <a:pt x="2303449" y="795825"/>
                </a:lnTo>
                <a:lnTo>
                  <a:pt x="2303425" y="817635"/>
                </a:lnTo>
                <a:lnTo>
                  <a:pt x="2312302" y="807088"/>
                </a:lnTo>
                <a:lnTo>
                  <a:pt x="2319394" y="799617"/>
                </a:lnTo>
                <a:close/>
                <a:moveTo>
                  <a:pt x="1782668" y="777871"/>
                </a:moveTo>
                <a:lnTo>
                  <a:pt x="1781542" y="781681"/>
                </a:lnTo>
                <a:lnTo>
                  <a:pt x="1782297" y="781925"/>
                </a:lnTo>
                <a:lnTo>
                  <a:pt x="1783896" y="778497"/>
                </a:lnTo>
                <a:lnTo>
                  <a:pt x="1783408" y="778248"/>
                </a:lnTo>
                <a:lnTo>
                  <a:pt x="1783128" y="778105"/>
                </a:lnTo>
                <a:close/>
                <a:moveTo>
                  <a:pt x="1644400" y="777754"/>
                </a:moveTo>
                <a:lnTo>
                  <a:pt x="1612052" y="861831"/>
                </a:lnTo>
                <a:lnTo>
                  <a:pt x="1610258" y="866853"/>
                </a:lnTo>
                <a:lnTo>
                  <a:pt x="1610008" y="867553"/>
                </a:lnTo>
                <a:lnTo>
                  <a:pt x="1609965" y="867672"/>
                </a:lnTo>
                <a:lnTo>
                  <a:pt x="1608488" y="872466"/>
                </a:lnTo>
                <a:lnTo>
                  <a:pt x="1623539" y="888438"/>
                </a:lnTo>
                <a:lnTo>
                  <a:pt x="1624502" y="889460"/>
                </a:lnTo>
                <a:lnTo>
                  <a:pt x="1636271" y="857025"/>
                </a:lnTo>
                <a:lnTo>
                  <a:pt x="1634987" y="834134"/>
                </a:lnTo>
                <a:lnTo>
                  <a:pt x="1638425" y="813542"/>
                </a:lnTo>
                <a:lnTo>
                  <a:pt x="1640184" y="803011"/>
                </a:lnTo>
                <a:close/>
                <a:moveTo>
                  <a:pt x="1751837" y="777157"/>
                </a:moveTo>
                <a:lnTo>
                  <a:pt x="1752097" y="777272"/>
                </a:lnTo>
                <a:lnTo>
                  <a:pt x="1752093" y="777266"/>
                </a:lnTo>
                <a:lnTo>
                  <a:pt x="1752081" y="777249"/>
                </a:lnTo>
                <a:close/>
                <a:moveTo>
                  <a:pt x="1013491" y="777099"/>
                </a:moveTo>
                <a:lnTo>
                  <a:pt x="1012482" y="778881"/>
                </a:lnTo>
                <a:lnTo>
                  <a:pt x="1015940" y="782129"/>
                </a:lnTo>
                <a:lnTo>
                  <a:pt x="1018117" y="784173"/>
                </a:lnTo>
                <a:lnTo>
                  <a:pt x="1018205" y="784272"/>
                </a:lnTo>
                <a:lnTo>
                  <a:pt x="1019104" y="785283"/>
                </a:lnTo>
                <a:lnTo>
                  <a:pt x="1022632" y="789253"/>
                </a:lnTo>
                <a:lnTo>
                  <a:pt x="1030639" y="790542"/>
                </a:lnTo>
                <a:lnTo>
                  <a:pt x="1028548" y="787486"/>
                </a:lnTo>
                <a:lnTo>
                  <a:pt x="1022208" y="778222"/>
                </a:lnTo>
                <a:lnTo>
                  <a:pt x="1022172" y="778217"/>
                </a:lnTo>
                <a:lnTo>
                  <a:pt x="1021648" y="778150"/>
                </a:lnTo>
                <a:close/>
                <a:moveTo>
                  <a:pt x="1052970" y="776651"/>
                </a:moveTo>
                <a:lnTo>
                  <a:pt x="1052883" y="777294"/>
                </a:lnTo>
                <a:lnTo>
                  <a:pt x="1053036" y="777314"/>
                </a:lnTo>
                <a:lnTo>
                  <a:pt x="1053159" y="777329"/>
                </a:lnTo>
                <a:lnTo>
                  <a:pt x="1053084" y="777061"/>
                </a:lnTo>
                <a:lnTo>
                  <a:pt x="1053017" y="776822"/>
                </a:lnTo>
                <a:close/>
                <a:moveTo>
                  <a:pt x="676718" y="776505"/>
                </a:moveTo>
                <a:lnTo>
                  <a:pt x="670357" y="783405"/>
                </a:lnTo>
                <a:lnTo>
                  <a:pt x="675355" y="790675"/>
                </a:lnTo>
                <a:lnTo>
                  <a:pt x="676702" y="792012"/>
                </a:lnTo>
                <a:lnTo>
                  <a:pt x="678365" y="793663"/>
                </a:lnTo>
                <a:lnTo>
                  <a:pt x="685337" y="785816"/>
                </a:lnTo>
                <a:lnTo>
                  <a:pt x="680356" y="781804"/>
                </a:lnTo>
                <a:close/>
                <a:moveTo>
                  <a:pt x="1819510" y="776498"/>
                </a:moveTo>
                <a:lnTo>
                  <a:pt x="1819504" y="776509"/>
                </a:lnTo>
                <a:lnTo>
                  <a:pt x="1817120" y="780778"/>
                </a:lnTo>
                <a:lnTo>
                  <a:pt x="1818535" y="781441"/>
                </a:lnTo>
                <a:lnTo>
                  <a:pt x="1820463" y="781884"/>
                </a:lnTo>
                <a:lnTo>
                  <a:pt x="1821810" y="777396"/>
                </a:lnTo>
                <a:lnTo>
                  <a:pt x="1821430" y="777305"/>
                </a:lnTo>
                <a:close/>
                <a:moveTo>
                  <a:pt x="1881109" y="775759"/>
                </a:moveTo>
                <a:lnTo>
                  <a:pt x="1881103" y="775770"/>
                </a:lnTo>
                <a:lnTo>
                  <a:pt x="1885748" y="776320"/>
                </a:lnTo>
                <a:lnTo>
                  <a:pt x="1886494" y="776151"/>
                </a:lnTo>
                <a:lnTo>
                  <a:pt x="1886630" y="776120"/>
                </a:lnTo>
                <a:lnTo>
                  <a:pt x="1887036" y="776028"/>
                </a:lnTo>
                <a:lnTo>
                  <a:pt x="1885961" y="776203"/>
                </a:lnTo>
                <a:close/>
                <a:moveTo>
                  <a:pt x="1874508" y="775156"/>
                </a:moveTo>
                <a:lnTo>
                  <a:pt x="1874455" y="775299"/>
                </a:lnTo>
                <a:lnTo>
                  <a:pt x="1877353" y="775437"/>
                </a:lnTo>
                <a:lnTo>
                  <a:pt x="1877364" y="775417"/>
                </a:lnTo>
                <a:close/>
                <a:moveTo>
                  <a:pt x="2063091" y="774705"/>
                </a:moveTo>
                <a:lnTo>
                  <a:pt x="2054785" y="786067"/>
                </a:lnTo>
                <a:lnTo>
                  <a:pt x="2054516" y="786434"/>
                </a:lnTo>
                <a:lnTo>
                  <a:pt x="2048609" y="796708"/>
                </a:lnTo>
                <a:lnTo>
                  <a:pt x="2046424" y="808167"/>
                </a:lnTo>
                <a:lnTo>
                  <a:pt x="2036206" y="861757"/>
                </a:lnTo>
                <a:lnTo>
                  <a:pt x="2061533" y="815918"/>
                </a:lnTo>
                <a:lnTo>
                  <a:pt x="2069291" y="775428"/>
                </a:lnTo>
                <a:close/>
                <a:moveTo>
                  <a:pt x="1744844" y="773856"/>
                </a:moveTo>
                <a:lnTo>
                  <a:pt x="1744890" y="773996"/>
                </a:lnTo>
                <a:lnTo>
                  <a:pt x="1744926" y="774106"/>
                </a:lnTo>
                <a:lnTo>
                  <a:pt x="1744930" y="774117"/>
                </a:lnTo>
                <a:lnTo>
                  <a:pt x="1745050" y="774170"/>
                </a:lnTo>
                <a:close/>
                <a:moveTo>
                  <a:pt x="2298746" y="773753"/>
                </a:moveTo>
                <a:lnTo>
                  <a:pt x="2298653" y="773860"/>
                </a:lnTo>
                <a:cubicBezTo>
                  <a:pt x="2295895" y="776341"/>
                  <a:pt x="2293000" y="778409"/>
                  <a:pt x="2289966" y="780753"/>
                </a:cubicBezTo>
                <a:lnTo>
                  <a:pt x="2282953" y="787623"/>
                </a:lnTo>
                <a:lnTo>
                  <a:pt x="2282539" y="810594"/>
                </a:lnTo>
                <a:lnTo>
                  <a:pt x="2286743" y="806066"/>
                </a:lnTo>
                <a:lnTo>
                  <a:pt x="2292712" y="799636"/>
                </a:lnTo>
                <a:lnTo>
                  <a:pt x="2298568" y="793328"/>
                </a:lnTo>
                <a:lnTo>
                  <a:pt x="2298643" y="785109"/>
                </a:lnTo>
                <a:close/>
                <a:moveTo>
                  <a:pt x="1768667" y="773711"/>
                </a:moveTo>
                <a:lnTo>
                  <a:pt x="1771793" y="775805"/>
                </a:lnTo>
                <a:lnTo>
                  <a:pt x="1773866" y="777193"/>
                </a:lnTo>
                <a:lnTo>
                  <a:pt x="1775900" y="778556"/>
                </a:lnTo>
                <a:lnTo>
                  <a:pt x="1776805" y="775732"/>
                </a:lnTo>
                <a:lnTo>
                  <a:pt x="1769173" y="773859"/>
                </a:lnTo>
                <a:close/>
                <a:moveTo>
                  <a:pt x="2053028" y="773532"/>
                </a:moveTo>
                <a:lnTo>
                  <a:pt x="2052290" y="777403"/>
                </a:lnTo>
                <a:lnTo>
                  <a:pt x="2051098" y="783656"/>
                </a:lnTo>
                <a:lnTo>
                  <a:pt x="2055834" y="777179"/>
                </a:lnTo>
                <a:lnTo>
                  <a:pt x="2058071" y="774120"/>
                </a:lnTo>
                <a:close/>
                <a:moveTo>
                  <a:pt x="1791473" y="773201"/>
                </a:moveTo>
                <a:lnTo>
                  <a:pt x="1790531" y="775165"/>
                </a:lnTo>
                <a:lnTo>
                  <a:pt x="1799159" y="777293"/>
                </a:lnTo>
                <a:lnTo>
                  <a:pt x="1799265" y="776935"/>
                </a:lnTo>
                <a:lnTo>
                  <a:pt x="1799279" y="776889"/>
                </a:lnTo>
                <a:lnTo>
                  <a:pt x="1799290" y="776851"/>
                </a:lnTo>
                <a:lnTo>
                  <a:pt x="1792424" y="773645"/>
                </a:lnTo>
                <a:lnTo>
                  <a:pt x="1791869" y="773386"/>
                </a:lnTo>
                <a:close/>
                <a:moveTo>
                  <a:pt x="1852110" y="773110"/>
                </a:moveTo>
                <a:lnTo>
                  <a:pt x="1851504" y="774206"/>
                </a:lnTo>
                <a:lnTo>
                  <a:pt x="1855046" y="774375"/>
                </a:lnTo>
                <a:lnTo>
                  <a:pt x="1869778" y="775077"/>
                </a:lnTo>
                <a:lnTo>
                  <a:pt x="1869905" y="774736"/>
                </a:lnTo>
                <a:lnTo>
                  <a:pt x="1868371" y="774596"/>
                </a:lnTo>
                <a:lnTo>
                  <a:pt x="1864204" y="774215"/>
                </a:lnTo>
                <a:close/>
                <a:moveTo>
                  <a:pt x="1805734" y="773001"/>
                </a:moveTo>
                <a:lnTo>
                  <a:pt x="1805124" y="775068"/>
                </a:lnTo>
                <a:lnTo>
                  <a:pt x="1805102" y="775143"/>
                </a:lnTo>
                <a:lnTo>
                  <a:pt x="1812810" y="778757"/>
                </a:lnTo>
                <a:lnTo>
                  <a:pt x="1815070" y="774713"/>
                </a:lnTo>
                <a:lnTo>
                  <a:pt x="1807892" y="773397"/>
                </a:lnTo>
                <a:close/>
                <a:moveTo>
                  <a:pt x="2236561" y="772886"/>
                </a:moveTo>
                <a:lnTo>
                  <a:pt x="2228029" y="779943"/>
                </a:lnTo>
                <a:lnTo>
                  <a:pt x="2219972" y="786608"/>
                </a:lnTo>
                <a:lnTo>
                  <a:pt x="2217961" y="811438"/>
                </a:lnTo>
                <a:lnTo>
                  <a:pt x="2217925" y="811691"/>
                </a:lnTo>
                <a:lnTo>
                  <a:pt x="2223061" y="807114"/>
                </a:lnTo>
                <a:lnTo>
                  <a:pt x="2228009" y="802705"/>
                </a:lnTo>
                <a:lnTo>
                  <a:pt x="2233737" y="797601"/>
                </a:lnTo>
                <a:close/>
                <a:moveTo>
                  <a:pt x="2090074" y="772214"/>
                </a:moveTo>
                <a:lnTo>
                  <a:pt x="2076981" y="774860"/>
                </a:lnTo>
                <a:lnTo>
                  <a:pt x="2074782" y="775304"/>
                </a:lnTo>
                <a:lnTo>
                  <a:pt x="2073511" y="775561"/>
                </a:lnTo>
                <a:lnTo>
                  <a:pt x="2068012" y="804287"/>
                </a:lnTo>
                <a:lnTo>
                  <a:pt x="2074279" y="795299"/>
                </a:lnTo>
                <a:lnTo>
                  <a:pt x="2086842" y="777281"/>
                </a:lnTo>
                <a:lnTo>
                  <a:pt x="2089961" y="772808"/>
                </a:lnTo>
                <a:close/>
                <a:moveTo>
                  <a:pt x="2004448" y="771623"/>
                </a:moveTo>
                <a:lnTo>
                  <a:pt x="1977726" y="815690"/>
                </a:lnTo>
                <a:lnTo>
                  <a:pt x="1966780" y="859634"/>
                </a:lnTo>
                <a:lnTo>
                  <a:pt x="1966779" y="859636"/>
                </a:lnTo>
                <a:lnTo>
                  <a:pt x="1966778" y="859641"/>
                </a:lnTo>
                <a:lnTo>
                  <a:pt x="1965099" y="880545"/>
                </a:lnTo>
                <a:lnTo>
                  <a:pt x="1969684" y="882762"/>
                </a:lnTo>
                <a:lnTo>
                  <a:pt x="1985028" y="848927"/>
                </a:lnTo>
                <a:lnTo>
                  <a:pt x="1986340" y="846033"/>
                </a:lnTo>
                <a:lnTo>
                  <a:pt x="1993852" y="815168"/>
                </a:lnTo>
                <a:close/>
                <a:moveTo>
                  <a:pt x="1016671" y="771480"/>
                </a:moveTo>
                <a:lnTo>
                  <a:pt x="1016064" y="772553"/>
                </a:lnTo>
                <a:lnTo>
                  <a:pt x="1017924" y="772792"/>
                </a:lnTo>
                <a:lnTo>
                  <a:pt x="1017687" y="772545"/>
                </a:lnTo>
                <a:close/>
                <a:moveTo>
                  <a:pt x="1797194" y="771435"/>
                </a:moveTo>
                <a:lnTo>
                  <a:pt x="1798890" y="772231"/>
                </a:lnTo>
                <a:lnTo>
                  <a:pt x="1800440" y="772957"/>
                </a:lnTo>
                <a:lnTo>
                  <a:pt x="1800587" y="772458"/>
                </a:lnTo>
                <a:lnTo>
                  <a:pt x="1800699" y="772078"/>
                </a:lnTo>
                <a:lnTo>
                  <a:pt x="1799567" y="771870"/>
                </a:lnTo>
                <a:close/>
                <a:moveTo>
                  <a:pt x="1883687" y="770944"/>
                </a:moveTo>
                <a:lnTo>
                  <a:pt x="1883659" y="770996"/>
                </a:lnTo>
                <a:lnTo>
                  <a:pt x="1886236" y="771239"/>
                </a:lnTo>
                <a:lnTo>
                  <a:pt x="1886250" y="771237"/>
                </a:lnTo>
                <a:close/>
                <a:moveTo>
                  <a:pt x="609894" y="770685"/>
                </a:moveTo>
                <a:lnTo>
                  <a:pt x="587629" y="795507"/>
                </a:lnTo>
                <a:cubicBezTo>
                  <a:pt x="569703" y="815225"/>
                  <a:pt x="553433" y="832737"/>
                  <a:pt x="538127" y="849146"/>
                </a:cubicBezTo>
                <a:cubicBezTo>
                  <a:pt x="415960" y="980136"/>
                  <a:pt x="293517" y="1105750"/>
                  <a:pt x="253531" y="1141187"/>
                </a:cubicBezTo>
                <a:cubicBezTo>
                  <a:pt x="234450" y="1158470"/>
                  <a:pt x="212722" y="1172265"/>
                  <a:pt x="189340" y="1182148"/>
                </a:cubicBezTo>
                <a:lnTo>
                  <a:pt x="157695" y="1189622"/>
                </a:lnTo>
                <a:lnTo>
                  <a:pt x="158529" y="1191238"/>
                </a:lnTo>
                <a:lnTo>
                  <a:pt x="161267" y="1194782"/>
                </a:lnTo>
                <a:lnTo>
                  <a:pt x="190746" y="1186740"/>
                </a:lnTo>
                <a:lnTo>
                  <a:pt x="195428" y="1184709"/>
                </a:lnTo>
                <a:lnTo>
                  <a:pt x="210011" y="1178384"/>
                </a:lnTo>
                <a:lnTo>
                  <a:pt x="220707" y="1172799"/>
                </a:lnTo>
                <a:lnTo>
                  <a:pt x="258357" y="1146977"/>
                </a:lnTo>
                <a:cubicBezTo>
                  <a:pt x="294068" y="1117470"/>
                  <a:pt x="410996" y="1002197"/>
                  <a:pt x="545020" y="860313"/>
                </a:cubicBezTo>
                <a:cubicBezTo>
                  <a:pt x="560603" y="843767"/>
                  <a:pt x="576735" y="826530"/>
                  <a:pt x="594384" y="807365"/>
                </a:cubicBezTo>
                <a:lnTo>
                  <a:pt x="610204" y="789595"/>
                </a:lnTo>
                <a:lnTo>
                  <a:pt x="610107" y="783672"/>
                </a:lnTo>
                <a:lnTo>
                  <a:pt x="610029" y="778935"/>
                </a:lnTo>
                <a:close/>
                <a:moveTo>
                  <a:pt x="1829072" y="770619"/>
                </a:moveTo>
                <a:lnTo>
                  <a:pt x="1829010" y="770827"/>
                </a:lnTo>
                <a:lnTo>
                  <a:pt x="1828791" y="771560"/>
                </a:lnTo>
                <a:lnTo>
                  <a:pt x="1828587" y="772242"/>
                </a:lnTo>
                <a:lnTo>
                  <a:pt x="1844182" y="773858"/>
                </a:lnTo>
                <a:lnTo>
                  <a:pt x="1845562" y="773923"/>
                </a:lnTo>
                <a:lnTo>
                  <a:pt x="1845583" y="773853"/>
                </a:lnTo>
                <a:lnTo>
                  <a:pt x="1845982" y="772550"/>
                </a:lnTo>
                <a:lnTo>
                  <a:pt x="1831633" y="771239"/>
                </a:lnTo>
                <a:close/>
                <a:moveTo>
                  <a:pt x="657029" y="770455"/>
                </a:moveTo>
                <a:lnTo>
                  <a:pt x="653484" y="774418"/>
                </a:lnTo>
                <a:lnTo>
                  <a:pt x="654769" y="777191"/>
                </a:lnTo>
                <a:lnTo>
                  <a:pt x="656138" y="780146"/>
                </a:lnTo>
                <a:lnTo>
                  <a:pt x="656599" y="781141"/>
                </a:lnTo>
                <a:lnTo>
                  <a:pt x="657073" y="781779"/>
                </a:lnTo>
                <a:lnTo>
                  <a:pt x="657966" y="782979"/>
                </a:lnTo>
                <a:lnTo>
                  <a:pt x="660888" y="786907"/>
                </a:lnTo>
                <a:lnTo>
                  <a:pt x="661862" y="785850"/>
                </a:lnTo>
                <a:lnTo>
                  <a:pt x="664322" y="783182"/>
                </a:lnTo>
                <a:lnTo>
                  <a:pt x="662931" y="781787"/>
                </a:lnTo>
                <a:lnTo>
                  <a:pt x="657167" y="770719"/>
                </a:lnTo>
                <a:close/>
                <a:moveTo>
                  <a:pt x="1784948" y="770155"/>
                </a:moveTo>
                <a:lnTo>
                  <a:pt x="1784072" y="773117"/>
                </a:lnTo>
                <a:lnTo>
                  <a:pt x="1784498" y="773334"/>
                </a:lnTo>
                <a:lnTo>
                  <a:pt x="1785797" y="773997"/>
                </a:lnTo>
                <a:lnTo>
                  <a:pt x="1785833" y="774006"/>
                </a:lnTo>
                <a:lnTo>
                  <a:pt x="1785851" y="774010"/>
                </a:lnTo>
                <a:lnTo>
                  <a:pt x="1785975" y="774041"/>
                </a:lnTo>
                <a:lnTo>
                  <a:pt x="1785978" y="774035"/>
                </a:lnTo>
                <a:lnTo>
                  <a:pt x="1786001" y="773985"/>
                </a:lnTo>
                <a:lnTo>
                  <a:pt x="1787279" y="771244"/>
                </a:lnTo>
                <a:lnTo>
                  <a:pt x="1786628" y="770939"/>
                </a:lnTo>
                <a:lnTo>
                  <a:pt x="1785245" y="770294"/>
                </a:lnTo>
                <a:close/>
                <a:moveTo>
                  <a:pt x="1876383" y="770111"/>
                </a:moveTo>
                <a:lnTo>
                  <a:pt x="1876311" y="770304"/>
                </a:lnTo>
                <a:lnTo>
                  <a:pt x="1879923" y="770644"/>
                </a:lnTo>
                <a:lnTo>
                  <a:pt x="1879987" y="770525"/>
                </a:lnTo>
                <a:lnTo>
                  <a:pt x="1879988" y="770522"/>
                </a:lnTo>
                <a:close/>
                <a:moveTo>
                  <a:pt x="1097498" y="770103"/>
                </a:moveTo>
                <a:lnTo>
                  <a:pt x="1097506" y="770927"/>
                </a:lnTo>
                <a:lnTo>
                  <a:pt x="1095931" y="782838"/>
                </a:lnTo>
                <a:lnTo>
                  <a:pt x="1275699" y="805987"/>
                </a:lnTo>
                <a:lnTo>
                  <a:pt x="1295383" y="808522"/>
                </a:lnTo>
                <a:lnTo>
                  <a:pt x="1304720" y="801832"/>
                </a:lnTo>
                <a:lnTo>
                  <a:pt x="1331868" y="792420"/>
                </a:lnTo>
                <a:lnTo>
                  <a:pt x="1194982" y="779385"/>
                </a:lnTo>
                <a:lnTo>
                  <a:pt x="1177362" y="777707"/>
                </a:lnTo>
                <a:close/>
                <a:moveTo>
                  <a:pt x="2035245" y="769704"/>
                </a:moveTo>
                <a:lnTo>
                  <a:pt x="2033579" y="772509"/>
                </a:lnTo>
                <a:lnTo>
                  <a:pt x="2033023" y="773448"/>
                </a:lnTo>
                <a:lnTo>
                  <a:pt x="2032328" y="774619"/>
                </a:lnTo>
                <a:lnTo>
                  <a:pt x="2020754" y="836075"/>
                </a:lnTo>
                <a:lnTo>
                  <a:pt x="2023949" y="830520"/>
                </a:lnTo>
                <a:lnTo>
                  <a:pt x="2036903" y="807997"/>
                </a:lnTo>
                <a:lnTo>
                  <a:pt x="2043951" y="795744"/>
                </a:lnTo>
                <a:lnTo>
                  <a:pt x="2046091" y="784449"/>
                </a:lnTo>
                <a:lnTo>
                  <a:pt x="2048265" y="772976"/>
                </a:lnTo>
                <a:lnTo>
                  <a:pt x="2041635" y="772203"/>
                </a:lnTo>
                <a:close/>
                <a:moveTo>
                  <a:pt x="1823540" y="769280"/>
                </a:moveTo>
                <a:lnTo>
                  <a:pt x="1822253" y="771585"/>
                </a:lnTo>
                <a:lnTo>
                  <a:pt x="1823515" y="771716"/>
                </a:lnTo>
                <a:lnTo>
                  <a:pt x="1823644" y="771285"/>
                </a:lnTo>
                <a:lnTo>
                  <a:pt x="1823926" y="770345"/>
                </a:lnTo>
                <a:lnTo>
                  <a:pt x="1824198" y="769440"/>
                </a:lnTo>
                <a:lnTo>
                  <a:pt x="1824101" y="769416"/>
                </a:lnTo>
                <a:close/>
                <a:moveTo>
                  <a:pt x="1088758" y="769270"/>
                </a:moveTo>
                <a:lnTo>
                  <a:pt x="1088844" y="769722"/>
                </a:lnTo>
                <a:lnTo>
                  <a:pt x="1087447" y="781745"/>
                </a:lnTo>
                <a:lnTo>
                  <a:pt x="1088535" y="781885"/>
                </a:lnTo>
                <a:lnTo>
                  <a:pt x="1090256" y="782107"/>
                </a:lnTo>
                <a:lnTo>
                  <a:pt x="1091638" y="769545"/>
                </a:lnTo>
                <a:lnTo>
                  <a:pt x="1089787" y="769368"/>
                </a:lnTo>
                <a:close/>
                <a:moveTo>
                  <a:pt x="875016" y="768862"/>
                </a:moveTo>
                <a:lnTo>
                  <a:pt x="872310" y="772122"/>
                </a:lnTo>
                <a:lnTo>
                  <a:pt x="872340" y="772124"/>
                </a:lnTo>
                <a:lnTo>
                  <a:pt x="875050" y="768864"/>
                </a:lnTo>
                <a:lnTo>
                  <a:pt x="875033" y="768863"/>
                </a:lnTo>
                <a:lnTo>
                  <a:pt x="875022" y="768863"/>
                </a:lnTo>
                <a:close/>
                <a:moveTo>
                  <a:pt x="1734034" y="768817"/>
                </a:moveTo>
                <a:lnTo>
                  <a:pt x="1703747" y="840024"/>
                </a:lnTo>
                <a:lnTo>
                  <a:pt x="1703476" y="856009"/>
                </a:lnTo>
                <a:lnTo>
                  <a:pt x="1705437" y="877507"/>
                </a:lnTo>
                <a:lnTo>
                  <a:pt x="1708559" y="893413"/>
                </a:lnTo>
                <a:lnTo>
                  <a:pt x="1712210" y="883585"/>
                </a:lnTo>
                <a:lnTo>
                  <a:pt x="1719499" y="863963"/>
                </a:lnTo>
                <a:lnTo>
                  <a:pt x="1721859" y="813124"/>
                </a:lnTo>
                <a:lnTo>
                  <a:pt x="1721859" y="813123"/>
                </a:lnTo>
                <a:lnTo>
                  <a:pt x="1723382" y="807582"/>
                </a:lnTo>
                <a:lnTo>
                  <a:pt x="1726705" y="795490"/>
                </a:lnTo>
                <a:close/>
                <a:moveTo>
                  <a:pt x="1744354" y="768757"/>
                </a:moveTo>
                <a:cubicBezTo>
                  <a:pt x="1743802" y="769308"/>
                  <a:pt x="1743526" y="769585"/>
                  <a:pt x="1743388" y="769860"/>
                </a:cubicBezTo>
                <a:lnTo>
                  <a:pt x="1743802" y="769860"/>
                </a:lnTo>
                <a:lnTo>
                  <a:pt x="1743802" y="770016"/>
                </a:lnTo>
                <a:lnTo>
                  <a:pt x="1745961" y="770653"/>
                </a:lnTo>
                <a:lnTo>
                  <a:pt x="1747952" y="771241"/>
                </a:lnTo>
                <a:lnTo>
                  <a:pt x="1746323" y="768871"/>
                </a:lnTo>
                <a:close/>
                <a:moveTo>
                  <a:pt x="1764935" y="768179"/>
                </a:moveTo>
                <a:lnTo>
                  <a:pt x="1764751" y="768558"/>
                </a:lnTo>
                <a:lnTo>
                  <a:pt x="1765314" y="768726"/>
                </a:lnTo>
                <a:lnTo>
                  <a:pt x="1765351" y="768737"/>
                </a:lnTo>
                <a:lnTo>
                  <a:pt x="1765682" y="768835"/>
                </a:lnTo>
                <a:close/>
                <a:moveTo>
                  <a:pt x="1855005" y="767876"/>
                </a:moveTo>
                <a:lnTo>
                  <a:pt x="1854784" y="768275"/>
                </a:lnTo>
                <a:lnTo>
                  <a:pt x="1871715" y="769871"/>
                </a:lnTo>
                <a:lnTo>
                  <a:pt x="1871762" y="769745"/>
                </a:lnTo>
                <a:lnTo>
                  <a:pt x="1871819" y="769590"/>
                </a:lnTo>
                <a:lnTo>
                  <a:pt x="1866934" y="769033"/>
                </a:lnTo>
                <a:close/>
                <a:moveTo>
                  <a:pt x="2111805" y="767823"/>
                </a:moveTo>
                <a:lnTo>
                  <a:pt x="2096189" y="770979"/>
                </a:lnTo>
                <a:lnTo>
                  <a:pt x="2094219" y="773832"/>
                </a:lnTo>
                <a:lnTo>
                  <a:pt x="2084267" y="826177"/>
                </a:lnTo>
                <a:lnTo>
                  <a:pt x="2085149" y="824533"/>
                </a:lnTo>
                <a:lnTo>
                  <a:pt x="2085797" y="823326"/>
                </a:lnTo>
                <a:lnTo>
                  <a:pt x="2086244" y="822493"/>
                </a:lnTo>
                <a:lnTo>
                  <a:pt x="2107665" y="790507"/>
                </a:lnTo>
                <a:close/>
                <a:moveTo>
                  <a:pt x="1069915" y="767476"/>
                </a:moveTo>
                <a:lnTo>
                  <a:pt x="1069933" y="767552"/>
                </a:lnTo>
                <a:lnTo>
                  <a:pt x="1070021" y="767930"/>
                </a:lnTo>
                <a:lnTo>
                  <a:pt x="1070064" y="767490"/>
                </a:lnTo>
                <a:close/>
                <a:moveTo>
                  <a:pt x="1771673" y="766788"/>
                </a:moveTo>
                <a:lnTo>
                  <a:pt x="1778548" y="770297"/>
                </a:lnTo>
                <a:lnTo>
                  <a:pt x="1778939" y="769078"/>
                </a:lnTo>
                <a:lnTo>
                  <a:pt x="1779141" y="768448"/>
                </a:lnTo>
                <a:lnTo>
                  <a:pt x="1779239" y="768143"/>
                </a:lnTo>
                <a:lnTo>
                  <a:pt x="1778825" y="768067"/>
                </a:lnTo>
                <a:close/>
                <a:moveTo>
                  <a:pt x="1062655" y="766785"/>
                </a:moveTo>
                <a:lnTo>
                  <a:pt x="1061051" y="778346"/>
                </a:lnTo>
                <a:lnTo>
                  <a:pt x="1061249" y="778371"/>
                </a:lnTo>
                <a:lnTo>
                  <a:pt x="1061360" y="778386"/>
                </a:lnTo>
                <a:lnTo>
                  <a:pt x="1063169" y="778619"/>
                </a:lnTo>
                <a:lnTo>
                  <a:pt x="1063682" y="771301"/>
                </a:lnTo>
                <a:lnTo>
                  <a:pt x="1063631" y="770994"/>
                </a:lnTo>
                <a:lnTo>
                  <a:pt x="1062940" y="766812"/>
                </a:lnTo>
                <a:lnTo>
                  <a:pt x="1062746" y="766793"/>
                </a:lnTo>
                <a:close/>
                <a:moveTo>
                  <a:pt x="685770" y="766684"/>
                </a:moveTo>
                <a:lnTo>
                  <a:pt x="685700" y="766760"/>
                </a:lnTo>
                <a:lnTo>
                  <a:pt x="679287" y="773718"/>
                </a:lnTo>
                <a:lnTo>
                  <a:pt x="680408" y="775444"/>
                </a:lnTo>
                <a:lnTo>
                  <a:pt x="682513" y="777193"/>
                </a:lnTo>
                <a:lnTo>
                  <a:pt x="688545" y="782206"/>
                </a:lnTo>
                <a:lnTo>
                  <a:pt x="694971" y="774973"/>
                </a:lnTo>
                <a:lnTo>
                  <a:pt x="694878" y="774730"/>
                </a:lnTo>
                <a:lnTo>
                  <a:pt x="694531" y="773832"/>
                </a:lnTo>
                <a:lnTo>
                  <a:pt x="686716" y="767911"/>
                </a:lnTo>
                <a:lnTo>
                  <a:pt x="686363" y="767453"/>
                </a:lnTo>
                <a:lnTo>
                  <a:pt x="686317" y="767393"/>
                </a:lnTo>
                <a:close/>
                <a:moveTo>
                  <a:pt x="1794861" y="766138"/>
                </a:moveTo>
                <a:lnTo>
                  <a:pt x="1794664" y="766550"/>
                </a:lnTo>
                <a:lnTo>
                  <a:pt x="1794610" y="766662"/>
                </a:lnTo>
                <a:lnTo>
                  <a:pt x="1794752" y="766688"/>
                </a:lnTo>
                <a:lnTo>
                  <a:pt x="1797230" y="767134"/>
                </a:lnTo>
                <a:lnTo>
                  <a:pt x="1795535" y="766421"/>
                </a:lnTo>
                <a:lnTo>
                  <a:pt x="1795184" y="766274"/>
                </a:lnTo>
                <a:close/>
                <a:moveTo>
                  <a:pt x="1054684" y="766026"/>
                </a:moveTo>
                <a:lnTo>
                  <a:pt x="1055408" y="768753"/>
                </a:lnTo>
                <a:lnTo>
                  <a:pt x="1055819" y="770303"/>
                </a:lnTo>
                <a:lnTo>
                  <a:pt x="1056172" y="766167"/>
                </a:lnTo>
                <a:lnTo>
                  <a:pt x="1056124" y="766163"/>
                </a:lnTo>
                <a:lnTo>
                  <a:pt x="1055870" y="766139"/>
                </a:lnTo>
                <a:close/>
                <a:moveTo>
                  <a:pt x="1830666" y="765288"/>
                </a:moveTo>
                <a:lnTo>
                  <a:pt x="1830599" y="765513"/>
                </a:lnTo>
                <a:lnTo>
                  <a:pt x="1830582" y="765567"/>
                </a:lnTo>
                <a:lnTo>
                  <a:pt x="1830579" y="765578"/>
                </a:lnTo>
                <a:lnTo>
                  <a:pt x="1833565" y="766275"/>
                </a:lnTo>
                <a:lnTo>
                  <a:pt x="1847499" y="767589"/>
                </a:lnTo>
                <a:lnTo>
                  <a:pt x="1847571" y="767352"/>
                </a:lnTo>
                <a:lnTo>
                  <a:pt x="1847624" y="767181"/>
                </a:lnTo>
                <a:lnTo>
                  <a:pt x="1847630" y="767161"/>
                </a:lnTo>
                <a:lnTo>
                  <a:pt x="1844181" y="766826"/>
                </a:lnTo>
                <a:close/>
                <a:moveTo>
                  <a:pt x="1044852" y="765089"/>
                </a:moveTo>
                <a:lnTo>
                  <a:pt x="1047256" y="771288"/>
                </a:lnTo>
                <a:lnTo>
                  <a:pt x="1047628" y="772245"/>
                </a:lnTo>
                <a:lnTo>
                  <a:pt x="1047890" y="769584"/>
                </a:lnTo>
                <a:lnTo>
                  <a:pt x="1048642" y="765450"/>
                </a:lnTo>
                <a:close/>
                <a:moveTo>
                  <a:pt x="2278571" y="764614"/>
                </a:moveTo>
                <a:lnTo>
                  <a:pt x="2277004" y="765724"/>
                </a:lnTo>
                <a:lnTo>
                  <a:pt x="2275901" y="765724"/>
                </a:lnTo>
                <a:lnTo>
                  <a:pt x="2260335" y="779640"/>
                </a:lnTo>
                <a:lnTo>
                  <a:pt x="2257539" y="806512"/>
                </a:lnTo>
                <a:lnTo>
                  <a:pt x="2262343" y="801852"/>
                </a:lnTo>
                <a:lnTo>
                  <a:pt x="2276652" y="787972"/>
                </a:lnTo>
                <a:lnTo>
                  <a:pt x="2278659" y="765309"/>
                </a:lnTo>
                <a:close/>
                <a:moveTo>
                  <a:pt x="2175479" y="764439"/>
                </a:moveTo>
                <a:lnTo>
                  <a:pt x="2173933" y="765494"/>
                </a:lnTo>
                <a:lnTo>
                  <a:pt x="2160741" y="774493"/>
                </a:lnTo>
                <a:lnTo>
                  <a:pt x="2157386" y="776781"/>
                </a:lnTo>
                <a:lnTo>
                  <a:pt x="2156058" y="785038"/>
                </a:lnTo>
                <a:lnTo>
                  <a:pt x="2154062" y="797452"/>
                </a:lnTo>
                <a:lnTo>
                  <a:pt x="2151400" y="814000"/>
                </a:lnTo>
                <a:lnTo>
                  <a:pt x="2161595" y="797437"/>
                </a:lnTo>
                <a:cubicBezTo>
                  <a:pt x="2161939" y="796842"/>
                  <a:pt x="2162408" y="796325"/>
                  <a:pt x="2162973" y="795921"/>
                </a:cubicBezTo>
                <a:lnTo>
                  <a:pt x="2171855" y="789230"/>
                </a:lnTo>
                <a:lnTo>
                  <a:pt x="2172322" y="786033"/>
                </a:lnTo>
                <a:close/>
                <a:moveTo>
                  <a:pt x="2351078" y="764202"/>
                </a:moveTo>
                <a:lnTo>
                  <a:pt x="2348316" y="768035"/>
                </a:lnTo>
                <a:lnTo>
                  <a:pt x="2344599" y="773196"/>
                </a:lnTo>
                <a:lnTo>
                  <a:pt x="2343944" y="774106"/>
                </a:lnTo>
                <a:lnTo>
                  <a:pt x="2344017" y="774410"/>
                </a:lnTo>
                <a:lnTo>
                  <a:pt x="2344791" y="796384"/>
                </a:lnTo>
                <a:lnTo>
                  <a:pt x="2346081" y="794328"/>
                </a:lnTo>
                <a:lnTo>
                  <a:pt x="2348246" y="790880"/>
                </a:lnTo>
                <a:lnTo>
                  <a:pt x="2355461" y="779387"/>
                </a:lnTo>
                <a:close/>
                <a:moveTo>
                  <a:pt x="2054832" y="764073"/>
                </a:moveTo>
                <a:lnTo>
                  <a:pt x="2054820" y="764135"/>
                </a:lnTo>
                <a:lnTo>
                  <a:pt x="2055872" y="764117"/>
                </a:lnTo>
                <a:lnTo>
                  <a:pt x="2056158" y="764112"/>
                </a:lnTo>
                <a:close/>
                <a:moveTo>
                  <a:pt x="1031619" y="763829"/>
                </a:moveTo>
                <a:lnTo>
                  <a:pt x="1033361" y="765920"/>
                </a:lnTo>
                <a:lnTo>
                  <a:pt x="1035605" y="770290"/>
                </a:lnTo>
                <a:lnTo>
                  <a:pt x="1035808" y="770685"/>
                </a:lnTo>
                <a:lnTo>
                  <a:pt x="1038234" y="775408"/>
                </a:lnTo>
                <a:lnTo>
                  <a:pt x="1043449" y="776079"/>
                </a:lnTo>
                <a:lnTo>
                  <a:pt x="1043746" y="776117"/>
                </a:lnTo>
                <a:lnTo>
                  <a:pt x="1042635" y="773236"/>
                </a:lnTo>
                <a:lnTo>
                  <a:pt x="1039291" y="764560"/>
                </a:lnTo>
                <a:close/>
                <a:moveTo>
                  <a:pt x="1808501" y="763627"/>
                </a:moveTo>
                <a:lnTo>
                  <a:pt x="1807707" y="766317"/>
                </a:lnTo>
                <a:lnTo>
                  <a:pt x="1812890" y="768454"/>
                </a:lnTo>
                <a:lnTo>
                  <a:pt x="1817504" y="770356"/>
                </a:lnTo>
                <a:lnTo>
                  <a:pt x="1818160" y="769184"/>
                </a:lnTo>
                <a:lnTo>
                  <a:pt x="1819029" y="767629"/>
                </a:lnTo>
                <a:close/>
                <a:moveTo>
                  <a:pt x="1887723" y="763407"/>
                </a:moveTo>
                <a:lnTo>
                  <a:pt x="1887686" y="763475"/>
                </a:lnTo>
                <a:lnTo>
                  <a:pt x="1886612" y="765481"/>
                </a:lnTo>
                <a:lnTo>
                  <a:pt x="1887340" y="765585"/>
                </a:lnTo>
                <a:lnTo>
                  <a:pt x="1894574" y="765585"/>
                </a:lnTo>
                <a:lnTo>
                  <a:pt x="1894971" y="764491"/>
                </a:lnTo>
                <a:lnTo>
                  <a:pt x="1894352" y="764196"/>
                </a:lnTo>
                <a:lnTo>
                  <a:pt x="1894302" y="764172"/>
                </a:lnTo>
                <a:lnTo>
                  <a:pt x="1894286" y="764165"/>
                </a:lnTo>
                <a:close/>
                <a:moveTo>
                  <a:pt x="1787099" y="762875"/>
                </a:moveTo>
                <a:lnTo>
                  <a:pt x="1786416" y="765188"/>
                </a:lnTo>
                <a:lnTo>
                  <a:pt x="1789730" y="765784"/>
                </a:lnTo>
                <a:lnTo>
                  <a:pt x="1789818" y="765800"/>
                </a:lnTo>
                <a:lnTo>
                  <a:pt x="1790513" y="764311"/>
                </a:lnTo>
                <a:lnTo>
                  <a:pt x="1787779" y="763161"/>
                </a:lnTo>
                <a:lnTo>
                  <a:pt x="1787482" y="763036"/>
                </a:lnTo>
                <a:close/>
                <a:moveTo>
                  <a:pt x="1021544" y="762870"/>
                </a:moveTo>
                <a:lnTo>
                  <a:pt x="1021090" y="763673"/>
                </a:lnTo>
                <a:lnTo>
                  <a:pt x="1018481" y="768282"/>
                </a:lnTo>
                <a:lnTo>
                  <a:pt x="1023443" y="773503"/>
                </a:lnTo>
                <a:lnTo>
                  <a:pt x="1032302" y="774644"/>
                </a:lnTo>
                <a:lnTo>
                  <a:pt x="1030771" y="771704"/>
                </a:lnTo>
                <a:lnTo>
                  <a:pt x="1028626" y="767587"/>
                </a:lnTo>
                <a:lnTo>
                  <a:pt x="1028625" y="767586"/>
                </a:lnTo>
                <a:lnTo>
                  <a:pt x="1028551" y="767498"/>
                </a:lnTo>
                <a:lnTo>
                  <a:pt x="1024939" y="763193"/>
                </a:lnTo>
                <a:lnTo>
                  <a:pt x="1023877" y="763092"/>
                </a:lnTo>
                <a:lnTo>
                  <a:pt x="1022639" y="762974"/>
                </a:lnTo>
                <a:close/>
                <a:moveTo>
                  <a:pt x="641745" y="762757"/>
                </a:moveTo>
                <a:lnTo>
                  <a:pt x="640730" y="763898"/>
                </a:lnTo>
                <a:lnTo>
                  <a:pt x="640833" y="764117"/>
                </a:lnTo>
                <a:lnTo>
                  <a:pt x="640983" y="764438"/>
                </a:lnTo>
                <a:lnTo>
                  <a:pt x="645853" y="774101"/>
                </a:lnTo>
                <a:lnTo>
                  <a:pt x="646501" y="775387"/>
                </a:lnTo>
                <a:lnTo>
                  <a:pt x="647256" y="774543"/>
                </a:lnTo>
                <a:lnTo>
                  <a:pt x="646945" y="773877"/>
                </a:lnTo>
                <a:close/>
                <a:moveTo>
                  <a:pt x="2091894" y="762635"/>
                </a:moveTo>
                <a:lnTo>
                  <a:pt x="2088417" y="763482"/>
                </a:lnTo>
                <a:lnTo>
                  <a:pt x="2088208" y="763533"/>
                </a:lnTo>
                <a:lnTo>
                  <a:pt x="2088162" y="763544"/>
                </a:lnTo>
                <a:lnTo>
                  <a:pt x="2088613" y="763536"/>
                </a:lnTo>
                <a:lnTo>
                  <a:pt x="2091876" y="762728"/>
                </a:lnTo>
                <a:close/>
                <a:moveTo>
                  <a:pt x="1070136" y="762271"/>
                </a:moveTo>
                <a:lnTo>
                  <a:pt x="1070082" y="762627"/>
                </a:lnTo>
                <a:lnTo>
                  <a:pt x="1070178" y="762636"/>
                </a:lnTo>
                <a:lnTo>
                  <a:pt x="1070198" y="762638"/>
                </a:lnTo>
                <a:lnTo>
                  <a:pt x="1070203" y="762638"/>
                </a:lnTo>
                <a:lnTo>
                  <a:pt x="1070152" y="762359"/>
                </a:lnTo>
                <a:close/>
                <a:moveTo>
                  <a:pt x="689996" y="762099"/>
                </a:moveTo>
                <a:lnTo>
                  <a:pt x="689293" y="762862"/>
                </a:lnTo>
                <a:lnTo>
                  <a:pt x="689280" y="762876"/>
                </a:lnTo>
                <a:lnTo>
                  <a:pt x="689667" y="763378"/>
                </a:lnTo>
                <a:lnTo>
                  <a:pt x="690611" y="764602"/>
                </a:lnTo>
                <a:lnTo>
                  <a:pt x="691109" y="764978"/>
                </a:lnTo>
                <a:lnTo>
                  <a:pt x="690726" y="763988"/>
                </a:lnTo>
                <a:lnTo>
                  <a:pt x="690667" y="763837"/>
                </a:lnTo>
                <a:lnTo>
                  <a:pt x="690630" y="763793"/>
                </a:lnTo>
                <a:lnTo>
                  <a:pt x="690495" y="763390"/>
                </a:lnTo>
                <a:close/>
                <a:moveTo>
                  <a:pt x="880716" y="761996"/>
                </a:moveTo>
                <a:lnTo>
                  <a:pt x="878665" y="764467"/>
                </a:lnTo>
                <a:lnTo>
                  <a:pt x="878678" y="764474"/>
                </a:lnTo>
                <a:lnTo>
                  <a:pt x="878689" y="764480"/>
                </a:lnTo>
                <a:lnTo>
                  <a:pt x="878692" y="764482"/>
                </a:lnTo>
                <a:lnTo>
                  <a:pt x="879449" y="763572"/>
                </a:lnTo>
                <a:lnTo>
                  <a:pt x="880757" y="761998"/>
                </a:lnTo>
                <a:close/>
                <a:moveTo>
                  <a:pt x="2134453" y="761865"/>
                </a:moveTo>
                <a:lnTo>
                  <a:pt x="2131535" y="763655"/>
                </a:lnTo>
                <a:lnTo>
                  <a:pt x="2112188" y="792659"/>
                </a:lnTo>
                <a:lnTo>
                  <a:pt x="2107241" y="819949"/>
                </a:lnTo>
                <a:lnTo>
                  <a:pt x="2119540" y="817339"/>
                </a:lnTo>
                <a:lnTo>
                  <a:pt x="2126378" y="806693"/>
                </a:lnTo>
                <a:lnTo>
                  <a:pt x="2127194" y="805422"/>
                </a:lnTo>
                <a:close/>
                <a:moveTo>
                  <a:pt x="1879471" y="761794"/>
                </a:moveTo>
                <a:lnTo>
                  <a:pt x="1878533" y="764320"/>
                </a:lnTo>
                <a:lnTo>
                  <a:pt x="1882971" y="764958"/>
                </a:lnTo>
                <a:lnTo>
                  <a:pt x="1884169" y="762724"/>
                </a:lnTo>
                <a:lnTo>
                  <a:pt x="1883933" y="762677"/>
                </a:lnTo>
                <a:lnTo>
                  <a:pt x="1883430" y="762577"/>
                </a:lnTo>
                <a:close/>
                <a:moveTo>
                  <a:pt x="1768100" y="761649"/>
                </a:moveTo>
                <a:lnTo>
                  <a:pt x="1768013" y="761828"/>
                </a:lnTo>
                <a:lnTo>
                  <a:pt x="1767981" y="761894"/>
                </a:lnTo>
                <a:lnTo>
                  <a:pt x="1767915" y="762030"/>
                </a:lnTo>
                <a:lnTo>
                  <a:pt x="1768729" y="762165"/>
                </a:lnTo>
                <a:lnTo>
                  <a:pt x="1768769" y="762172"/>
                </a:lnTo>
                <a:close/>
                <a:moveTo>
                  <a:pt x="2217697" y="761359"/>
                </a:moveTo>
                <a:lnTo>
                  <a:pt x="2200667" y="774224"/>
                </a:lnTo>
                <a:lnTo>
                  <a:pt x="2199297" y="786560"/>
                </a:lnTo>
                <a:lnTo>
                  <a:pt x="2197976" y="798450"/>
                </a:lnTo>
                <a:lnTo>
                  <a:pt x="2215882" y="783761"/>
                </a:lnTo>
                <a:close/>
                <a:moveTo>
                  <a:pt x="2098110" y="761120"/>
                </a:moveTo>
                <a:lnTo>
                  <a:pt x="2096564" y="761497"/>
                </a:lnTo>
                <a:lnTo>
                  <a:pt x="2096550" y="761570"/>
                </a:lnTo>
                <a:lnTo>
                  <a:pt x="2098056" y="761197"/>
                </a:lnTo>
                <a:close/>
                <a:moveTo>
                  <a:pt x="1797287" y="761082"/>
                </a:moveTo>
                <a:lnTo>
                  <a:pt x="1797131" y="761407"/>
                </a:lnTo>
                <a:lnTo>
                  <a:pt x="1796910" y="761866"/>
                </a:lnTo>
                <a:lnTo>
                  <a:pt x="1802955" y="764358"/>
                </a:lnTo>
                <a:lnTo>
                  <a:pt x="1802976" y="764367"/>
                </a:lnTo>
                <a:lnTo>
                  <a:pt x="1803698" y="761921"/>
                </a:lnTo>
                <a:close/>
                <a:moveTo>
                  <a:pt x="2041613" y="761007"/>
                </a:moveTo>
                <a:lnTo>
                  <a:pt x="2041547" y="761094"/>
                </a:lnTo>
                <a:lnTo>
                  <a:pt x="2040791" y="762083"/>
                </a:lnTo>
                <a:lnTo>
                  <a:pt x="2040101" y="762987"/>
                </a:lnTo>
                <a:lnTo>
                  <a:pt x="2043013" y="764069"/>
                </a:lnTo>
                <a:lnTo>
                  <a:pt x="2047091" y="764273"/>
                </a:lnTo>
                <a:lnTo>
                  <a:pt x="2049924" y="764222"/>
                </a:lnTo>
                <a:lnTo>
                  <a:pt x="2049941" y="764133"/>
                </a:lnTo>
                <a:lnTo>
                  <a:pt x="2049949" y="764089"/>
                </a:lnTo>
                <a:lnTo>
                  <a:pt x="2049983" y="763909"/>
                </a:lnTo>
                <a:close/>
                <a:moveTo>
                  <a:pt x="665818" y="760630"/>
                </a:moveTo>
                <a:lnTo>
                  <a:pt x="659531" y="767658"/>
                </a:lnTo>
                <a:lnTo>
                  <a:pt x="664397" y="774736"/>
                </a:lnTo>
                <a:lnTo>
                  <a:pt x="667691" y="779527"/>
                </a:lnTo>
                <a:lnTo>
                  <a:pt x="674054" y="772625"/>
                </a:lnTo>
                <a:lnTo>
                  <a:pt x="667939" y="763720"/>
                </a:lnTo>
                <a:close/>
                <a:moveTo>
                  <a:pt x="2011465" y="760403"/>
                </a:moveTo>
                <a:lnTo>
                  <a:pt x="1994561" y="829746"/>
                </a:lnTo>
                <a:lnTo>
                  <a:pt x="2006914" y="808920"/>
                </a:lnTo>
                <a:lnTo>
                  <a:pt x="2017610" y="790890"/>
                </a:lnTo>
                <a:lnTo>
                  <a:pt x="2023030" y="781752"/>
                </a:lnTo>
                <a:lnTo>
                  <a:pt x="2026740" y="766378"/>
                </a:lnTo>
                <a:lnTo>
                  <a:pt x="2012878" y="760956"/>
                </a:lnTo>
                <a:close/>
                <a:moveTo>
                  <a:pt x="1754699" y="759182"/>
                </a:moveTo>
                <a:lnTo>
                  <a:pt x="1754344" y="759334"/>
                </a:lnTo>
                <a:lnTo>
                  <a:pt x="1753958" y="759500"/>
                </a:lnTo>
                <a:lnTo>
                  <a:pt x="1753990" y="759666"/>
                </a:lnTo>
                <a:lnTo>
                  <a:pt x="1753998" y="759691"/>
                </a:lnTo>
                <a:lnTo>
                  <a:pt x="1754007" y="759715"/>
                </a:lnTo>
                <a:lnTo>
                  <a:pt x="1754014" y="759723"/>
                </a:lnTo>
                <a:lnTo>
                  <a:pt x="1754015" y="759724"/>
                </a:lnTo>
                <a:lnTo>
                  <a:pt x="1754996" y="759887"/>
                </a:lnTo>
                <a:lnTo>
                  <a:pt x="1755001" y="759888"/>
                </a:lnTo>
                <a:lnTo>
                  <a:pt x="1755619" y="759990"/>
                </a:lnTo>
                <a:close/>
                <a:moveTo>
                  <a:pt x="2035304" y="758819"/>
                </a:moveTo>
                <a:lnTo>
                  <a:pt x="2034941" y="760742"/>
                </a:lnTo>
                <a:lnTo>
                  <a:pt x="2036265" y="761333"/>
                </a:lnTo>
                <a:lnTo>
                  <a:pt x="2036973" y="760405"/>
                </a:lnTo>
                <a:lnTo>
                  <a:pt x="2037142" y="760184"/>
                </a:lnTo>
                <a:lnTo>
                  <a:pt x="2037581" y="759609"/>
                </a:lnTo>
                <a:close/>
                <a:moveTo>
                  <a:pt x="1660369" y="758459"/>
                </a:moveTo>
                <a:lnTo>
                  <a:pt x="1657435" y="763920"/>
                </a:lnTo>
                <a:lnTo>
                  <a:pt x="1653097" y="786641"/>
                </a:lnTo>
                <a:lnTo>
                  <a:pt x="1645459" y="826648"/>
                </a:lnTo>
                <a:lnTo>
                  <a:pt x="1645581" y="831366"/>
                </a:lnTo>
                <a:lnTo>
                  <a:pt x="1645883" y="830534"/>
                </a:lnTo>
                <a:lnTo>
                  <a:pt x="1646964" y="827555"/>
                </a:lnTo>
                <a:lnTo>
                  <a:pt x="1646997" y="819556"/>
                </a:lnTo>
                <a:lnTo>
                  <a:pt x="1650738" y="802465"/>
                </a:lnTo>
                <a:lnTo>
                  <a:pt x="1652067" y="796391"/>
                </a:lnTo>
                <a:close/>
                <a:moveTo>
                  <a:pt x="776055" y="758335"/>
                </a:moveTo>
                <a:lnTo>
                  <a:pt x="775280" y="759243"/>
                </a:lnTo>
                <a:lnTo>
                  <a:pt x="775357" y="759272"/>
                </a:lnTo>
                <a:lnTo>
                  <a:pt x="776132" y="758365"/>
                </a:lnTo>
                <a:close/>
                <a:moveTo>
                  <a:pt x="1770293" y="758278"/>
                </a:moveTo>
                <a:lnTo>
                  <a:pt x="1772066" y="759654"/>
                </a:lnTo>
                <a:lnTo>
                  <a:pt x="1780668" y="763687"/>
                </a:lnTo>
                <a:lnTo>
                  <a:pt x="1781579" y="760844"/>
                </a:lnTo>
                <a:lnTo>
                  <a:pt x="1781661" y="760589"/>
                </a:lnTo>
                <a:lnTo>
                  <a:pt x="1778023" y="759060"/>
                </a:lnTo>
                <a:close/>
                <a:moveTo>
                  <a:pt x="1890563" y="758103"/>
                </a:moveTo>
                <a:lnTo>
                  <a:pt x="1890357" y="758488"/>
                </a:lnTo>
                <a:lnTo>
                  <a:pt x="1895887" y="760959"/>
                </a:lnTo>
                <a:lnTo>
                  <a:pt x="1896200" y="761099"/>
                </a:lnTo>
                <a:lnTo>
                  <a:pt x="1896790" y="759472"/>
                </a:lnTo>
                <a:lnTo>
                  <a:pt x="1894152" y="758892"/>
                </a:lnTo>
                <a:close/>
                <a:moveTo>
                  <a:pt x="2334107" y="758079"/>
                </a:moveTo>
                <a:lnTo>
                  <a:pt x="2324503" y="771143"/>
                </a:lnTo>
                <a:lnTo>
                  <a:pt x="2324575" y="771514"/>
                </a:lnTo>
                <a:lnTo>
                  <a:pt x="2324949" y="792124"/>
                </a:lnTo>
                <a:lnTo>
                  <a:pt x="2326019" y="790641"/>
                </a:lnTo>
                <a:lnTo>
                  <a:pt x="2337621" y="774553"/>
                </a:lnTo>
                <a:lnTo>
                  <a:pt x="2338575" y="773230"/>
                </a:lnTo>
                <a:close/>
                <a:moveTo>
                  <a:pt x="1860451" y="758031"/>
                </a:moveTo>
                <a:lnTo>
                  <a:pt x="1858559" y="761451"/>
                </a:lnTo>
                <a:lnTo>
                  <a:pt x="1859360" y="761566"/>
                </a:lnTo>
                <a:lnTo>
                  <a:pt x="1860401" y="761716"/>
                </a:lnTo>
                <a:lnTo>
                  <a:pt x="1874021" y="763672"/>
                </a:lnTo>
                <a:lnTo>
                  <a:pt x="1874462" y="762486"/>
                </a:lnTo>
                <a:lnTo>
                  <a:pt x="1875046" y="760919"/>
                </a:lnTo>
                <a:close/>
                <a:moveTo>
                  <a:pt x="1760105" y="757248"/>
                </a:moveTo>
                <a:lnTo>
                  <a:pt x="1760406" y="757516"/>
                </a:lnTo>
                <a:lnTo>
                  <a:pt x="1760446" y="757552"/>
                </a:lnTo>
                <a:lnTo>
                  <a:pt x="1760484" y="757433"/>
                </a:lnTo>
                <a:lnTo>
                  <a:pt x="1760528" y="757291"/>
                </a:lnTo>
                <a:lnTo>
                  <a:pt x="1760164" y="757254"/>
                </a:lnTo>
                <a:lnTo>
                  <a:pt x="1760136" y="757251"/>
                </a:lnTo>
                <a:close/>
                <a:moveTo>
                  <a:pt x="1902892" y="757240"/>
                </a:moveTo>
                <a:lnTo>
                  <a:pt x="1902844" y="757373"/>
                </a:lnTo>
                <a:lnTo>
                  <a:pt x="1902779" y="757552"/>
                </a:lnTo>
                <a:lnTo>
                  <a:pt x="1903825" y="757923"/>
                </a:lnTo>
                <a:close/>
                <a:moveTo>
                  <a:pt x="1855209" y="756994"/>
                </a:moveTo>
                <a:lnTo>
                  <a:pt x="1855173" y="757113"/>
                </a:lnTo>
                <a:lnTo>
                  <a:pt x="1855074" y="757442"/>
                </a:lnTo>
                <a:lnTo>
                  <a:pt x="1854726" y="758593"/>
                </a:lnTo>
                <a:lnTo>
                  <a:pt x="1854642" y="758872"/>
                </a:lnTo>
                <a:lnTo>
                  <a:pt x="1855631" y="757078"/>
                </a:lnTo>
                <a:close/>
                <a:moveTo>
                  <a:pt x="926374" y="756658"/>
                </a:moveTo>
                <a:lnTo>
                  <a:pt x="917546" y="759865"/>
                </a:lnTo>
                <a:lnTo>
                  <a:pt x="918863" y="760035"/>
                </a:lnTo>
                <a:lnTo>
                  <a:pt x="918921" y="760042"/>
                </a:lnTo>
                <a:lnTo>
                  <a:pt x="920589" y="759603"/>
                </a:lnTo>
                <a:lnTo>
                  <a:pt x="921046" y="759370"/>
                </a:lnTo>
                <a:lnTo>
                  <a:pt x="924586" y="757569"/>
                </a:lnTo>
                <a:close/>
                <a:moveTo>
                  <a:pt x="1810722" y="756103"/>
                </a:moveTo>
                <a:lnTo>
                  <a:pt x="1810406" y="757174"/>
                </a:lnTo>
                <a:lnTo>
                  <a:pt x="1810035" y="758432"/>
                </a:lnTo>
                <a:lnTo>
                  <a:pt x="1821431" y="759932"/>
                </a:lnTo>
                <a:lnTo>
                  <a:pt x="1822510" y="760056"/>
                </a:lnTo>
                <a:lnTo>
                  <a:pt x="1812013" y="756536"/>
                </a:lnTo>
                <a:close/>
                <a:moveTo>
                  <a:pt x="1666542" y="755999"/>
                </a:moveTo>
                <a:lnTo>
                  <a:pt x="1664918" y="758868"/>
                </a:lnTo>
                <a:lnTo>
                  <a:pt x="1664918" y="758868"/>
                </a:lnTo>
                <a:lnTo>
                  <a:pt x="1664917" y="758869"/>
                </a:lnTo>
                <a:lnTo>
                  <a:pt x="1657690" y="791296"/>
                </a:lnTo>
                <a:close/>
                <a:moveTo>
                  <a:pt x="1881683" y="755840"/>
                </a:moveTo>
                <a:lnTo>
                  <a:pt x="1881369" y="756685"/>
                </a:lnTo>
                <a:lnTo>
                  <a:pt x="1881907" y="756773"/>
                </a:lnTo>
                <a:lnTo>
                  <a:pt x="1886923" y="757587"/>
                </a:lnTo>
                <a:lnTo>
                  <a:pt x="1886962" y="757515"/>
                </a:lnTo>
                <a:lnTo>
                  <a:pt x="1887112" y="757234"/>
                </a:lnTo>
                <a:lnTo>
                  <a:pt x="1884218" y="756491"/>
                </a:lnTo>
                <a:close/>
                <a:moveTo>
                  <a:pt x="2257219" y="755797"/>
                </a:moveTo>
                <a:lnTo>
                  <a:pt x="2241917" y="768455"/>
                </a:lnTo>
                <a:lnTo>
                  <a:pt x="2240668" y="779291"/>
                </a:lnTo>
                <a:lnTo>
                  <a:pt x="2240388" y="781717"/>
                </a:lnTo>
                <a:lnTo>
                  <a:pt x="2239109" y="792815"/>
                </a:lnTo>
                <a:lnTo>
                  <a:pt x="2240913" y="791208"/>
                </a:lnTo>
                <a:lnTo>
                  <a:pt x="2256586" y="777243"/>
                </a:lnTo>
                <a:lnTo>
                  <a:pt x="2258115" y="762550"/>
                </a:lnTo>
                <a:close/>
                <a:moveTo>
                  <a:pt x="2314912" y="755199"/>
                </a:moveTo>
                <a:lnTo>
                  <a:pt x="2303363" y="768455"/>
                </a:lnTo>
                <a:lnTo>
                  <a:pt x="2303479" y="769169"/>
                </a:lnTo>
                <a:lnTo>
                  <a:pt x="2303457" y="788742"/>
                </a:lnTo>
                <a:lnTo>
                  <a:pt x="2307890" y="784752"/>
                </a:lnTo>
                <a:lnTo>
                  <a:pt x="2318621" y="770160"/>
                </a:lnTo>
                <a:close/>
                <a:moveTo>
                  <a:pt x="648856" y="754760"/>
                </a:moveTo>
                <a:lnTo>
                  <a:pt x="645912" y="758070"/>
                </a:lnTo>
                <a:lnTo>
                  <a:pt x="646475" y="759284"/>
                </a:lnTo>
                <a:lnTo>
                  <a:pt x="651399" y="769915"/>
                </a:lnTo>
                <a:lnTo>
                  <a:pt x="654781" y="766138"/>
                </a:lnTo>
                <a:close/>
                <a:moveTo>
                  <a:pt x="923060" y="753828"/>
                </a:moveTo>
                <a:lnTo>
                  <a:pt x="907158" y="758521"/>
                </a:lnTo>
                <a:lnTo>
                  <a:pt x="907168" y="758528"/>
                </a:lnTo>
                <a:lnTo>
                  <a:pt x="907170" y="758529"/>
                </a:lnTo>
                <a:lnTo>
                  <a:pt x="913364" y="759327"/>
                </a:lnTo>
                <a:lnTo>
                  <a:pt x="920448" y="757741"/>
                </a:lnTo>
                <a:lnTo>
                  <a:pt x="925424" y="755478"/>
                </a:lnTo>
                <a:lnTo>
                  <a:pt x="923588" y="754197"/>
                </a:lnTo>
                <a:lnTo>
                  <a:pt x="923124" y="753873"/>
                </a:lnTo>
                <a:close/>
                <a:moveTo>
                  <a:pt x="779915" y="753811"/>
                </a:moveTo>
                <a:lnTo>
                  <a:pt x="779645" y="754127"/>
                </a:lnTo>
                <a:lnTo>
                  <a:pt x="779068" y="754804"/>
                </a:lnTo>
                <a:lnTo>
                  <a:pt x="778317" y="755683"/>
                </a:lnTo>
                <a:lnTo>
                  <a:pt x="778399" y="755712"/>
                </a:lnTo>
                <a:lnTo>
                  <a:pt x="779999" y="753840"/>
                </a:lnTo>
                <a:lnTo>
                  <a:pt x="779986" y="753836"/>
                </a:lnTo>
                <a:close/>
                <a:moveTo>
                  <a:pt x="1834213" y="753790"/>
                </a:moveTo>
                <a:lnTo>
                  <a:pt x="1833921" y="754399"/>
                </a:lnTo>
                <a:lnTo>
                  <a:pt x="1833007" y="757458"/>
                </a:lnTo>
                <a:lnTo>
                  <a:pt x="1836459" y="758277"/>
                </a:lnTo>
                <a:lnTo>
                  <a:pt x="1849762" y="760188"/>
                </a:lnTo>
                <a:lnTo>
                  <a:pt x="1849837" y="759942"/>
                </a:lnTo>
                <a:lnTo>
                  <a:pt x="1850287" y="758472"/>
                </a:lnTo>
                <a:lnTo>
                  <a:pt x="1850994" y="756160"/>
                </a:lnTo>
                <a:lnTo>
                  <a:pt x="1844961" y="754967"/>
                </a:lnTo>
                <a:lnTo>
                  <a:pt x="1844044" y="754967"/>
                </a:lnTo>
                <a:close/>
                <a:moveTo>
                  <a:pt x="1766806" y="753582"/>
                </a:moveTo>
                <a:lnTo>
                  <a:pt x="1766805" y="753584"/>
                </a:lnTo>
                <a:lnTo>
                  <a:pt x="1766805" y="753583"/>
                </a:lnTo>
                <a:close/>
                <a:moveTo>
                  <a:pt x="2056954" y="752941"/>
                </a:moveTo>
                <a:lnTo>
                  <a:pt x="2055782" y="759088"/>
                </a:lnTo>
                <a:lnTo>
                  <a:pt x="2056451" y="759063"/>
                </a:lnTo>
                <a:lnTo>
                  <a:pt x="2066269" y="758705"/>
                </a:lnTo>
                <a:lnTo>
                  <a:pt x="2069425" y="758590"/>
                </a:lnTo>
                <a:lnTo>
                  <a:pt x="2071284" y="756048"/>
                </a:lnTo>
                <a:lnTo>
                  <a:pt x="2072590" y="754261"/>
                </a:lnTo>
                <a:lnTo>
                  <a:pt x="2072522" y="754278"/>
                </a:lnTo>
                <a:close/>
                <a:moveTo>
                  <a:pt x="1801206" y="752912"/>
                </a:moveTo>
                <a:lnTo>
                  <a:pt x="1800819" y="753718"/>
                </a:lnTo>
                <a:lnTo>
                  <a:pt x="1800271" y="754859"/>
                </a:lnTo>
                <a:lnTo>
                  <a:pt x="1802763" y="755804"/>
                </a:lnTo>
                <a:lnTo>
                  <a:pt x="1804599" y="756500"/>
                </a:lnTo>
                <a:lnTo>
                  <a:pt x="1805228" y="756738"/>
                </a:lnTo>
                <a:lnTo>
                  <a:pt x="1805894" y="754484"/>
                </a:lnTo>
                <a:lnTo>
                  <a:pt x="1804869" y="754140"/>
                </a:lnTo>
                <a:lnTo>
                  <a:pt x="1804820" y="754124"/>
                </a:lnTo>
                <a:close/>
                <a:moveTo>
                  <a:pt x="2135955" y="752853"/>
                </a:moveTo>
                <a:lnTo>
                  <a:pt x="2132447" y="755080"/>
                </a:lnTo>
                <a:lnTo>
                  <a:pt x="2123158" y="762812"/>
                </a:lnTo>
                <a:lnTo>
                  <a:pt x="2118451" y="763967"/>
                </a:lnTo>
                <a:lnTo>
                  <a:pt x="2117250" y="764730"/>
                </a:lnTo>
                <a:lnTo>
                  <a:pt x="2116916" y="766571"/>
                </a:lnTo>
                <a:lnTo>
                  <a:pt x="2116027" y="771480"/>
                </a:lnTo>
                <a:lnTo>
                  <a:pt x="2114401" y="780448"/>
                </a:lnTo>
                <a:lnTo>
                  <a:pt x="2126848" y="761862"/>
                </a:lnTo>
                <a:cubicBezTo>
                  <a:pt x="2127289" y="761333"/>
                  <a:pt x="2127799" y="760868"/>
                  <a:pt x="2128365" y="760483"/>
                </a:cubicBezTo>
                <a:lnTo>
                  <a:pt x="2135562" y="755213"/>
                </a:lnTo>
                <a:close/>
                <a:moveTo>
                  <a:pt x="2018058" y="752840"/>
                </a:moveTo>
                <a:lnTo>
                  <a:pt x="2021286" y="754399"/>
                </a:lnTo>
                <a:lnTo>
                  <a:pt x="2024323" y="755865"/>
                </a:lnTo>
                <a:lnTo>
                  <a:pt x="2028097" y="757688"/>
                </a:lnTo>
                <a:lnTo>
                  <a:pt x="2028765" y="757986"/>
                </a:lnTo>
                <a:lnTo>
                  <a:pt x="2029084" y="756663"/>
                </a:lnTo>
                <a:lnTo>
                  <a:pt x="2028995" y="756632"/>
                </a:lnTo>
                <a:lnTo>
                  <a:pt x="2027601" y="756149"/>
                </a:lnTo>
                <a:close/>
                <a:moveTo>
                  <a:pt x="1767296" y="752650"/>
                </a:moveTo>
                <a:lnTo>
                  <a:pt x="1766816" y="753558"/>
                </a:lnTo>
                <a:lnTo>
                  <a:pt x="1766815" y="753559"/>
                </a:lnTo>
                <a:lnTo>
                  <a:pt x="1766812" y="753566"/>
                </a:lnTo>
                <a:lnTo>
                  <a:pt x="1766806" y="753582"/>
                </a:lnTo>
                <a:lnTo>
                  <a:pt x="1766808" y="753573"/>
                </a:lnTo>
                <a:lnTo>
                  <a:pt x="1766805" y="753583"/>
                </a:lnTo>
                <a:lnTo>
                  <a:pt x="1766700" y="753947"/>
                </a:lnTo>
                <a:lnTo>
                  <a:pt x="1766724" y="753949"/>
                </a:lnTo>
                <a:lnTo>
                  <a:pt x="1766782" y="753954"/>
                </a:lnTo>
                <a:lnTo>
                  <a:pt x="1767385" y="752713"/>
                </a:lnTo>
                <a:lnTo>
                  <a:pt x="1767382" y="752711"/>
                </a:lnTo>
                <a:lnTo>
                  <a:pt x="1767355" y="752692"/>
                </a:lnTo>
                <a:close/>
                <a:moveTo>
                  <a:pt x="1893764" y="752124"/>
                </a:moveTo>
                <a:lnTo>
                  <a:pt x="1893337" y="752921"/>
                </a:lnTo>
                <a:lnTo>
                  <a:pt x="1896674" y="754798"/>
                </a:lnTo>
                <a:lnTo>
                  <a:pt x="1898178" y="755644"/>
                </a:lnTo>
                <a:lnTo>
                  <a:pt x="1898569" y="754565"/>
                </a:lnTo>
                <a:lnTo>
                  <a:pt x="1894371" y="752348"/>
                </a:lnTo>
                <a:close/>
                <a:moveTo>
                  <a:pt x="1815351" y="751996"/>
                </a:moveTo>
                <a:lnTo>
                  <a:pt x="1825805" y="755501"/>
                </a:lnTo>
                <a:lnTo>
                  <a:pt x="1827229" y="752953"/>
                </a:lnTo>
                <a:lnTo>
                  <a:pt x="1821017" y="752209"/>
                </a:lnTo>
                <a:lnTo>
                  <a:pt x="1818534" y="752209"/>
                </a:lnTo>
                <a:close/>
                <a:moveTo>
                  <a:pt x="1883112" y="751993"/>
                </a:moveTo>
                <a:lnTo>
                  <a:pt x="1883101" y="752021"/>
                </a:lnTo>
                <a:lnTo>
                  <a:pt x="1883046" y="752170"/>
                </a:lnTo>
                <a:lnTo>
                  <a:pt x="1885139" y="752693"/>
                </a:lnTo>
                <a:lnTo>
                  <a:pt x="1884604" y="752384"/>
                </a:lnTo>
                <a:lnTo>
                  <a:pt x="1884393" y="752262"/>
                </a:lnTo>
                <a:close/>
                <a:moveTo>
                  <a:pt x="1089347" y="751989"/>
                </a:moveTo>
                <a:lnTo>
                  <a:pt x="1087623" y="763280"/>
                </a:lnTo>
                <a:lnTo>
                  <a:pt x="1087817" y="764302"/>
                </a:lnTo>
                <a:lnTo>
                  <a:pt x="1091573" y="764656"/>
                </a:lnTo>
                <a:lnTo>
                  <a:pt x="1091444" y="756367"/>
                </a:lnTo>
                <a:lnTo>
                  <a:pt x="1091377" y="752104"/>
                </a:lnTo>
                <a:lnTo>
                  <a:pt x="1090065" y="752030"/>
                </a:lnTo>
                <a:lnTo>
                  <a:pt x="1089633" y="752005"/>
                </a:lnTo>
                <a:close/>
                <a:moveTo>
                  <a:pt x="2048606" y="751846"/>
                </a:moveTo>
                <a:lnTo>
                  <a:pt x="2045507" y="755906"/>
                </a:lnTo>
                <a:lnTo>
                  <a:pt x="2045096" y="756445"/>
                </a:lnTo>
                <a:lnTo>
                  <a:pt x="2046272" y="756954"/>
                </a:lnTo>
                <a:lnTo>
                  <a:pt x="2050920" y="758964"/>
                </a:lnTo>
                <a:lnTo>
                  <a:pt x="2051102" y="758005"/>
                </a:lnTo>
                <a:lnTo>
                  <a:pt x="2052140" y="752528"/>
                </a:lnTo>
                <a:lnTo>
                  <a:pt x="2050046" y="752348"/>
                </a:lnTo>
                <a:close/>
                <a:moveTo>
                  <a:pt x="2016473" y="751791"/>
                </a:moveTo>
                <a:lnTo>
                  <a:pt x="2016340" y="752011"/>
                </a:lnTo>
                <a:lnTo>
                  <a:pt x="2016356" y="752018"/>
                </a:lnTo>
                <a:lnTo>
                  <a:pt x="2017876" y="752753"/>
                </a:lnTo>
                <a:close/>
                <a:moveTo>
                  <a:pt x="674027" y="751453"/>
                </a:moveTo>
                <a:lnTo>
                  <a:pt x="668700" y="757408"/>
                </a:lnTo>
                <a:lnTo>
                  <a:pt x="672463" y="763205"/>
                </a:lnTo>
                <a:lnTo>
                  <a:pt x="672690" y="763555"/>
                </a:lnTo>
                <a:lnTo>
                  <a:pt x="676709" y="769746"/>
                </a:lnTo>
                <a:lnTo>
                  <a:pt x="682929" y="762999"/>
                </a:lnTo>
                <a:close/>
                <a:moveTo>
                  <a:pt x="1755004" y="751414"/>
                </a:moveTo>
                <a:lnTo>
                  <a:pt x="1754487" y="751478"/>
                </a:lnTo>
                <a:lnTo>
                  <a:pt x="1753753" y="751569"/>
                </a:lnTo>
                <a:lnTo>
                  <a:pt x="1755645" y="753260"/>
                </a:lnTo>
                <a:lnTo>
                  <a:pt x="1755722" y="753215"/>
                </a:lnTo>
                <a:lnTo>
                  <a:pt x="1755793" y="753174"/>
                </a:lnTo>
                <a:lnTo>
                  <a:pt x="1756090" y="753003"/>
                </a:lnTo>
                <a:lnTo>
                  <a:pt x="1756330" y="753025"/>
                </a:lnTo>
                <a:lnTo>
                  <a:pt x="1757160" y="753099"/>
                </a:lnTo>
                <a:close/>
                <a:moveTo>
                  <a:pt x="1864144" y="751354"/>
                </a:moveTo>
                <a:lnTo>
                  <a:pt x="1862946" y="753521"/>
                </a:lnTo>
                <a:lnTo>
                  <a:pt x="1862858" y="753679"/>
                </a:lnTo>
                <a:lnTo>
                  <a:pt x="1870488" y="754919"/>
                </a:lnTo>
                <a:lnTo>
                  <a:pt x="1876891" y="755958"/>
                </a:lnTo>
                <a:lnTo>
                  <a:pt x="1877096" y="755407"/>
                </a:lnTo>
                <a:lnTo>
                  <a:pt x="1877350" y="754727"/>
                </a:lnTo>
                <a:lnTo>
                  <a:pt x="1869691" y="752760"/>
                </a:lnTo>
                <a:close/>
                <a:moveTo>
                  <a:pt x="1986641" y="751263"/>
                </a:moveTo>
                <a:lnTo>
                  <a:pt x="1976507" y="767232"/>
                </a:lnTo>
                <a:lnTo>
                  <a:pt x="1959923" y="793364"/>
                </a:lnTo>
                <a:lnTo>
                  <a:pt x="1959056" y="795038"/>
                </a:lnTo>
                <a:lnTo>
                  <a:pt x="1957514" y="798017"/>
                </a:lnTo>
                <a:lnTo>
                  <a:pt x="1953917" y="804963"/>
                </a:lnTo>
                <a:lnTo>
                  <a:pt x="1947984" y="838570"/>
                </a:lnTo>
                <a:lnTo>
                  <a:pt x="1943011" y="866742"/>
                </a:lnTo>
                <a:lnTo>
                  <a:pt x="1942430" y="874390"/>
                </a:lnTo>
                <a:lnTo>
                  <a:pt x="1943326" y="874470"/>
                </a:lnTo>
                <a:lnTo>
                  <a:pt x="1957254" y="846534"/>
                </a:lnTo>
                <a:lnTo>
                  <a:pt x="1961242" y="838534"/>
                </a:lnTo>
                <a:lnTo>
                  <a:pt x="1967928" y="825124"/>
                </a:lnTo>
                <a:lnTo>
                  <a:pt x="1974246" y="791398"/>
                </a:lnTo>
                <a:lnTo>
                  <a:pt x="1986346" y="752218"/>
                </a:lnTo>
                <a:close/>
                <a:moveTo>
                  <a:pt x="1073398" y="751083"/>
                </a:moveTo>
                <a:lnTo>
                  <a:pt x="1073611" y="752109"/>
                </a:lnTo>
                <a:lnTo>
                  <a:pt x="1073671" y="751099"/>
                </a:lnTo>
                <a:close/>
                <a:moveTo>
                  <a:pt x="1878211" y="750961"/>
                </a:moveTo>
                <a:lnTo>
                  <a:pt x="1878218" y="750963"/>
                </a:lnTo>
                <a:lnTo>
                  <a:pt x="1878705" y="751085"/>
                </a:lnTo>
                <a:lnTo>
                  <a:pt x="1878712" y="751066"/>
                </a:lnTo>
                <a:lnTo>
                  <a:pt x="1878218" y="750963"/>
                </a:lnTo>
                <a:lnTo>
                  <a:pt x="1878216" y="750962"/>
                </a:lnTo>
                <a:close/>
                <a:moveTo>
                  <a:pt x="2294903" y="750608"/>
                </a:moveTo>
                <a:lnTo>
                  <a:pt x="2285554" y="759657"/>
                </a:lnTo>
                <a:lnTo>
                  <a:pt x="2282831" y="761589"/>
                </a:lnTo>
                <a:lnTo>
                  <a:pt x="2283348" y="765723"/>
                </a:lnTo>
                <a:lnTo>
                  <a:pt x="2283059" y="781757"/>
                </a:lnTo>
                <a:lnTo>
                  <a:pt x="2286794" y="778134"/>
                </a:lnTo>
                <a:cubicBezTo>
                  <a:pt x="2289689" y="775928"/>
                  <a:pt x="2292447" y="773860"/>
                  <a:pt x="2294929" y="771653"/>
                </a:cubicBezTo>
                <a:lnTo>
                  <a:pt x="2298506" y="767558"/>
                </a:lnTo>
                <a:close/>
                <a:moveTo>
                  <a:pt x="1889129" y="750554"/>
                </a:moveTo>
                <a:lnTo>
                  <a:pt x="1889712" y="750882"/>
                </a:lnTo>
                <a:lnTo>
                  <a:pt x="1890331" y="751230"/>
                </a:lnTo>
                <a:lnTo>
                  <a:pt x="1890467" y="750977"/>
                </a:lnTo>
                <a:lnTo>
                  <a:pt x="1889657" y="750721"/>
                </a:lnTo>
                <a:close/>
                <a:moveTo>
                  <a:pt x="1762689" y="750460"/>
                </a:moveTo>
                <a:lnTo>
                  <a:pt x="1760557" y="750725"/>
                </a:lnTo>
                <a:lnTo>
                  <a:pt x="1761287" y="751291"/>
                </a:lnTo>
                <a:lnTo>
                  <a:pt x="1762201" y="752001"/>
                </a:lnTo>
                <a:lnTo>
                  <a:pt x="1762542" y="750925"/>
                </a:lnTo>
                <a:close/>
                <a:moveTo>
                  <a:pt x="1791310" y="750384"/>
                </a:moveTo>
                <a:lnTo>
                  <a:pt x="1790848" y="751287"/>
                </a:lnTo>
                <a:lnTo>
                  <a:pt x="1792680" y="751982"/>
                </a:lnTo>
                <a:lnTo>
                  <a:pt x="1793794" y="752404"/>
                </a:lnTo>
                <a:lnTo>
                  <a:pt x="1795725" y="753136"/>
                </a:lnTo>
                <a:lnTo>
                  <a:pt x="1795930" y="752697"/>
                </a:lnTo>
                <a:lnTo>
                  <a:pt x="1796091" y="752421"/>
                </a:lnTo>
                <a:lnTo>
                  <a:pt x="1796691" y="751398"/>
                </a:lnTo>
                <a:lnTo>
                  <a:pt x="1795076" y="750857"/>
                </a:lnTo>
                <a:lnTo>
                  <a:pt x="1794255" y="750581"/>
                </a:lnTo>
                <a:close/>
                <a:moveTo>
                  <a:pt x="1773746" y="749999"/>
                </a:moveTo>
                <a:lnTo>
                  <a:pt x="1773499" y="750508"/>
                </a:lnTo>
                <a:lnTo>
                  <a:pt x="1773014" y="751511"/>
                </a:lnTo>
                <a:lnTo>
                  <a:pt x="1774824" y="752760"/>
                </a:lnTo>
                <a:lnTo>
                  <a:pt x="1780728" y="755194"/>
                </a:lnTo>
                <a:lnTo>
                  <a:pt x="1781341" y="755249"/>
                </a:lnTo>
                <a:lnTo>
                  <a:pt x="1783317" y="755425"/>
                </a:lnTo>
                <a:lnTo>
                  <a:pt x="1783360" y="755291"/>
                </a:lnTo>
                <a:lnTo>
                  <a:pt x="1783709" y="754203"/>
                </a:lnTo>
                <a:lnTo>
                  <a:pt x="1775927" y="751245"/>
                </a:lnTo>
                <a:close/>
                <a:moveTo>
                  <a:pt x="1858171" y="749839"/>
                </a:moveTo>
                <a:lnTo>
                  <a:pt x="1856845" y="752703"/>
                </a:lnTo>
                <a:lnTo>
                  <a:pt x="1857150" y="752753"/>
                </a:lnTo>
                <a:lnTo>
                  <a:pt x="1857857" y="752867"/>
                </a:lnTo>
                <a:lnTo>
                  <a:pt x="1857945" y="752882"/>
                </a:lnTo>
                <a:lnTo>
                  <a:pt x="1859444" y="750162"/>
                </a:lnTo>
                <a:lnTo>
                  <a:pt x="1858271" y="749865"/>
                </a:lnTo>
                <a:lnTo>
                  <a:pt x="1858183" y="749842"/>
                </a:lnTo>
                <a:close/>
                <a:moveTo>
                  <a:pt x="1050371" y="749776"/>
                </a:moveTo>
                <a:lnTo>
                  <a:pt x="1053363" y="761048"/>
                </a:lnTo>
                <a:lnTo>
                  <a:pt x="1056582" y="761352"/>
                </a:lnTo>
                <a:lnTo>
                  <a:pt x="1057268" y="753314"/>
                </a:lnTo>
                <a:lnTo>
                  <a:pt x="1057841" y="750200"/>
                </a:lnTo>
                <a:close/>
                <a:moveTo>
                  <a:pt x="1994188" y="749599"/>
                </a:moveTo>
                <a:lnTo>
                  <a:pt x="1981196" y="801758"/>
                </a:lnTo>
                <a:lnTo>
                  <a:pt x="2007345" y="758792"/>
                </a:lnTo>
                <a:lnTo>
                  <a:pt x="2006369" y="758410"/>
                </a:lnTo>
                <a:lnTo>
                  <a:pt x="2005739" y="758164"/>
                </a:lnTo>
                <a:lnTo>
                  <a:pt x="2001572" y="754804"/>
                </a:lnTo>
                <a:lnTo>
                  <a:pt x="1996460" y="750682"/>
                </a:lnTo>
                <a:close/>
                <a:moveTo>
                  <a:pt x="2197660" y="749307"/>
                </a:moveTo>
                <a:lnTo>
                  <a:pt x="2180841" y="760780"/>
                </a:lnTo>
                <a:lnTo>
                  <a:pt x="2177271" y="785150"/>
                </a:lnTo>
                <a:lnTo>
                  <a:pt x="2195641" y="771311"/>
                </a:lnTo>
                <a:lnTo>
                  <a:pt x="2197721" y="753451"/>
                </a:lnTo>
                <a:close/>
                <a:moveTo>
                  <a:pt x="1673862" y="749241"/>
                </a:moveTo>
                <a:lnTo>
                  <a:pt x="1671921" y="752539"/>
                </a:lnTo>
                <a:lnTo>
                  <a:pt x="1664404" y="782917"/>
                </a:lnTo>
                <a:lnTo>
                  <a:pt x="1668436" y="768561"/>
                </a:lnTo>
                <a:close/>
                <a:moveTo>
                  <a:pt x="1036240" y="748974"/>
                </a:moveTo>
                <a:lnTo>
                  <a:pt x="1038688" y="752239"/>
                </a:lnTo>
                <a:lnTo>
                  <a:pt x="1041132" y="755499"/>
                </a:lnTo>
                <a:lnTo>
                  <a:pt x="1042901" y="760061"/>
                </a:lnTo>
                <a:lnTo>
                  <a:pt x="1048489" y="760588"/>
                </a:lnTo>
                <a:lnTo>
                  <a:pt x="1048110" y="759229"/>
                </a:lnTo>
                <a:lnTo>
                  <a:pt x="1047491" y="757011"/>
                </a:lnTo>
                <a:lnTo>
                  <a:pt x="1045394" y="749494"/>
                </a:lnTo>
                <a:close/>
                <a:moveTo>
                  <a:pt x="2094507" y="748874"/>
                </a:moveTo>
                <a:lnTo>
                  <a:pt x="2079232" y="752629"/>
                </a:lnTo>
                <a:lnTo>
                  <a:pt x="2077429" y="755095"/>
                </a:lnTo>
                <a:lnTo>
                  <a:pt x="2076811" y="758320"/>
                </a:lnTo>
                <a:lnTo>
                  <a:pt x="2092824" y="757736"/>
                </a:lnTo>
                <a:lnTo>
                  <a:pt x="2092825" y="757732"/>
                </a:lnTo>
                <a:lnTo>
                  <a:pt x="2092912" y="757270"/>
                </a:lnTo>
                <a:close/>
                <a:moveTo>
                  <a:pt x="784187" y="748804"/>
                </a:moveTo>
                <a:lnTo>
                  <a:pt x="783240" y="749913"/>
                </a:lnTo>
                <a:lnTo>
                  <a:pt x="783328" y="749944"/>
                </a:lnTo>
                <a:lnTo>
                  <a:pt x="784268" y="748844"/>
                </a:lnTo>
                <a:close/>
                <a:moveTo>
                  <a:pt x="940120" y="748794"/>
                </a:moveTo>
                <a:lnTo>
                  <a:pt x="939977" y="748836"/>
                </a:lnTo>
                <a:lnTo>
                  <a:pt x="936109" y="749977"/>
                </a:lnTo>
                <a:lnTo>
                  <a:pt x="936588" y="750023"/>
                </a:lnTo>
                <a:lnTo>
                  <a:pt x="937275" y="750088"/>
                </a:lnTo>
                <a:lnTo>
                  <a:pt x="938436" y="749560"/>
                </a:lnTo>
                <a:lnTo>
                  <a:pt x="939530" y="749062"/>
                </a:lnTo>
                <a:close/>
                <a:moveTo>
                  <a:pt x="1025533" y="748366"/>
                </a:moveTo>
                <a:lnTo>
                  <a:pt x="1025176" y="754019"/>
                </a:lnTo>
                <a:lnTo>
                  <a:pt x="1025054" y="755952"/>
                </a:lnTo>
                <a:lnTo>
                  <a:pt x="1027246" y="758582"/>
                </a:lnTo>
                <a:lnTo>
                  <a:pt x="1037355" y="759537"/>
                </a:lnTo>
                <a:lnTo>
                  <a:pt x="1036166" y="756454"/>
                </a:lnTo>
                <a:lnTo>
                  <a:pt x="1030310" y="748637"/>
                </a:lnTo>
                <a:lnTo>
                  <a:pt x="1027055" y="748453"/>
                </a:lnTo>
                <a:close/>
                <a:moveTo>
                  <a:pt x="2057862" y="748182"/>
                </a:moveTo>
                <a:lnTo>
                  <a:pt x="2057809" y="748459"/>
                </a:lnTo>
                <a:lnTo>
                  <a:pt x="2057709" y="748981"/>
                </a:lnTo>
                <a:lnTo>
                  <a:pt x="2072797" y="750142"/>
                </a:lnTo>
                <a:lnTo>
                  <a:pt x="2074173" y="749951"/>
                </a:lnTo>
                <a:lnTo>
                  <a:pt x="2074259" y="749501"/>
                </a:lnTo>
                <a:lnTo>
                  <a:pt x="2072245" y="749866"/>
                </a:lnTo>
                <a:close/>
                <a:moveTo>
                  <a:pt x="763215" y="747981"/>
                </a:moveTo>
                <a:lnTo>
                  <a:pt x="762434" y="748859"/>
                </a:lnTo>
                <a:lnTo>
                  <a:pt x="762969" y="749160"/>
                </a:lnTo>
                <a:lnTo>
                  <a:pt x="763029" y="749194"/>
                </a:lnTo>
                <a:lnTo>
                  <a:pt x="763695" y="749568"/>
                </a:lnTo>
                <a:lnTo>
                  <a:pt x="763695" y="749568"/>
                </a:lnTo>
                <a:lnTo>
                  <a:pt x="763730" y="749527"/>
                </a:lnTo>
                <a:lnTo>
                  <a:pt x="764634" y="748476"/>
                </a:lnTo>
                <a:close/>
                <a:moveTo>
                  <a:pt x="2037355" y="747928"/>
                </a:moveTo>
                <a:lnTo>
                  <a:pt x="2036455" y="752707"/>
                </a:lnTo>
                <a:lnTo>
                  <a:pt x="2041259" y="754785"/>
                </a:lnTo>
                <a:lnTo>
                  <a:pt x="2044352" y="750728"/>
                </a:lnTo>
                <a:lnTo>
                  <a:pt x="2044571" y="750441"/>
                </a:lnTo>
                <a:lnTo>
                  <a:pt x="2042542" y="749735"/>
                </a:lnTo>
                <a:close/>
                <a:moveTo>
                  <a:pt x="2157188" y="747918"/>
                </a:moveTo>
                <a:lnTo>
                  <a:pt x="2142745" y="756778"/>
                </a:lnTo>
                <a:lnTo>
                  <a:pt x="2139252" y="758920"/>
                </a:lnTo>
                <a:lnTo>
                  <a:pt x="2136405" y="775760"/>
                </a:lnTo>
                <a:lnTo>
                  <a:pt x="2132889" y="796556"/>
                </a:lnTo>
                <a:lnTo>
                  <a:pt x="2144634" y="778271"/>
                </a:lnTo>
                <a:cubicBezTo>
                  <a:pt x="2144978" y="777714"/>
                  <a:pt x="2145462" y="777244"/>
                  <a:pt x="2146013" y="776892"/>
                </a:cubicBezTo>
                <a:lnTo>
                  <a:pt x="2153501" y="771923"/>
                </a:lnTo>
                <a:lnTo>
                  <a:pt x="2156078" y="755932"/>
                </a:lnTo>
                <a:close/>
                <a:moveTo>
                  <a:pt x="2051934" y="747488"/>
                </a:moveTo>
                <a:lnTo>
                  <a:pt x="2051196" y="748455"/>
                </a:lnTo>
                <a:lnTo>
                  <a:pt x="2051286" y="748487"/>
                </a:lnTo>
                <a:lnTo>
                  <a:pt x="2052882" y="748610"/>
                </a:lnTo>
                <a:lnTo>
                  <a:pt x="2053069" y="747621"/>
                </a:lnTo>
                <a:close/>
                <a:moveTo>
                  <a:pt x="1814623" y="747276"/>
                </a:moveTo>
                <a:lnTo>
                  <a:pt x="1814532" y="747459"/>
                </a:lnTo>
                <a:lnTo>
                  <a:pt x="1814351" y="747825"/>
                </a:lnTo>
                <a:lnTo>
                  <a:pt x="1816910" y="747955"/>
                </a:lnTo>
                <a:close/>
                <a:moveTo>
                  <a:pt x="2046890" y="746897"/>
                </a:moveTo>
                <a:lnTo>
                  <a:pt x="2047019" y="746944"/>
                </a:lnTo>
                <a:lnTo>
                  <a:pt x="2047190" y="747006"/>
                </a:lnTo>
                <a:lnTo>
                  <a:pt x="2047232" y="746951"/>
                </a:lnTo>
                <a:lnTo>
                  <a:pt x="2047240" y="746941"/>
                </a:lnTo>
                <a:lnTo>
                  <a:pt x="2047242" y="746939"/>
                </a:lnTo>
                <a:close/>
                <a:moveTo>
                  <a:pt x="2236942" y="746821"/>
                </a:moveTo>
                <a:lnTo>
                  <a:pt x="2222298" y="757883"/>
                </a:lnTo>
                <a:lnTo>
                  <a:pt x="2220510" y="779965"/>
                </a:lnTo>
                <a:lnTo>
                  <a:pt x="2237329" y="766168"/>
                </a:lnTo>
                <a:lnTo>
                  <a:pt x="2238120" y="759242"/>
                </a:lnTo>
                <a:close/>
                <a:moveTo>
                  <a:pt x="1679668" y="746598"/>
                </a:moveTo>
                <a:lnTo>
                  <a:pt x="1679113" y="747493"/>
                </a:lnTo>
                <a:lnTo>
                  <a:pt x="1678347" y="750218"/>
                </a:lnTo>
                <a:lnTo>
                  <a:pt x="1676827" y="755625"/>
                </a:lnTo>
                <a:lnTo>
                  <a:pt x="1679592" y="746841"/>
                </a:lnTo>
                <a:close/>
                <a:moveTo>
                  <a:pt x="656153" y="746554"/>
                </a:moveTo>
                <a:lnTo>
                  <a:pt x="651283" y="752031"/>
                </a:lnTo>
                <a:lnTo>
                  <a:pt x="652162" y="754313"/>
                </a:lnTo>
                <a:lnTo>
                  <a:pt x="654468" y="760294"/>
                </a:lnTo>
                <a:lnTo>
                  <a:pt x="655103" y="761218"/>
                </a:lnTo>
                <a:lnTo>
                  <a:pt x="655846" y="762297"/>
                </a:lnTo>
                <a:lnTo>
                  <a:pt x="656876" y="763797"/>
                </a:lnTo>
                <a:lnTo>
                  <a:pt x="663167" y="756769"/>
                </a:lnTo>
                <a:lnTo>
                  <a:pt x="658292" y="749669"/>
                </a:lnTo>
                <a:lnTo>
                  <a:pt x="656370" y="746869"/>
                </a:lnTo>
                <a:close/>
                <a:moveTo>
                  <a:pt x="609489" y="745922"/>
                </a:moveTo>
                <a:lnTo>
                  <a:pt x="579079" y="780200"/>
                </a:lnTo>
                <a:cubicBezTo>
                  <a:pt x="560189" y="801159"/>
                  <a:pt x="544471" y="818394"/>
                  <a:pt x="529579" y="834526"/>
                </a:cubicBezTo>
                <a:cubicBezTo>
                  <a:pt x="399828" y="975584"/>
                  <a:pt x="285658" y="1094992"/>
                  <a:pt x="246638" y="1131670"/>
                </a:cubicBezTo>
                <a:cubicBezTo>
                  <a:pt x="228844" y="1148617"/>
                  <a:pt x="208612" y="1162553"/>
                  <a:pt x="186742" y="1173092"/>
                </a:cubicBezTo>
                <a:lnTo>
                  <a:pt x="186139" y="1173274"/>
                </a:lnTo>
                <a:lnTo>
                  <a:pt x="165777" y="1179419"/>
                </a:lnTo>
                <a:lnTo>
                  <a:pt x="148754" y="1184557"/>
                </a:lnTo>
                <a:lnTo>
                  <a:pt x="150276" y="1186806"/>
                </a:lnTo>
                <a:lnTo>
                  <a:pt x="162918" y="1183860"/>
                </a:lnTo>
                <a:lnTo>
                  <a:pt x="187707" y="1178084"/>
                </a:lnTo>
                <a:cubicBezTo>
                  <a:pt x="210745" y="1168384"/>
                  <a:pt x="232146" y="1154796"/>
                  <a:pt x="250911" y="1137740"/>
                </a:cubicBezTo>
                <a:cubicBezTo>
                  <a:pt x="284969" y="1107543"/>
                  <a:pt x="396104" y="995165"/>
                  <a:pt x="535232" y="845974"/>
                </a:cubicBezTo>
                <a:cubicBezTo>
                  <a:pt x="550536" y="829565"/>
                  <a:pt x="566670" y="811916"/>
                  <a:pt x="584594" y="792337"/>
                </a:cubicBezTo>
                <a:lnTo>
                  <a:pt x="609790" y="764327"/>
                </a:lnTo>
                <a:close/>
                <a:moveTo>
                  <a:pt x="2095104" y="745731"/>
                </a:moveTo>
                <a:lnTo>
                  <a:pt x="2082624" y="747989"/>
                </a:lnTo>
                <a:lnTo>
                  <a:pt x="2081979" y="748871"/>
                </a:lnTo>
                <a:lnTo>
                  <a:pt x="2086087" y="748302"/>
                </a:lnTo>
                <a:lnTo>
                  <a:pt x="2094846" y="747089"/>
                </a:lnTo>
                <a:close/>
                <a:moveTo>
                  <a:pt x="2109160" y="745272"/>
                </a:moveTo>
                <a:lnTo>
                  <a:pt x="2099182" y="747725"/>
                </a:lnTo>
                <a:lnTo>
                  <a:pt x="2097677" y="755639"/>
                </a:lnTo>
                <a:lnTo>
                  <a:pt x="2097310" y="757572"/>
                </a:lnTo>
                <a:lnTo>
                  <a:pt x="2098059" y="757545"/>
                </a:lnTo>
                <a:lnTo>
                  <a:pt x="2098137" y="757508"/>
                </a:lnTo>
                <a:lnTo>
                  <a:pt x="2101830" y="755785"/>
                </a:lnTo>
                <a:lnTo>
                  <a:pt x="2106272" y="749414"/>
                </a:lnTo>
                <a:lnTo>
                  <a:pt x="2108538" y="746164"/>
                </a:lnTo>
                <a:close/>
                <a:moveTo>
                  <a:pt x="1755913" y="745134"/>
                </a:moveTo>
                <a:lnTo>
                  <a:pt x="1755143" y="745830"/>
                </a:lnTo>
                <a:lnTo>
                  <a:pt x="1754549" y="746368"/>
                </a:lnTo>
                <a:lnTo>
                  <a:pt x="1754870" y="746553"/>
                </a:lnTo>
                <a:lnTo>
                  <a:pt x="1755357" y="746833"/>
                </a:lnTo>
                <a:lnTo>
                  <a:pt x="1755956" y="747178"/>
                </a:lnTo>
                <a:lnTo>
                  <a:pt x="1758408" y="746566"/>
                </a:lnTo>
                <a:close/>
                <a:moveTo>
                  <a:pt x="1838496" y="744838"/>
                </a:moveTo>
                <a:lnTo>
                  <a:pt x="1836786" y="748413"/>
                </a:lnTo>
                <a:lnTo>
                  <a:pt x="1836170" y="749700"/>
                </a:lnTo>
                <a:lnTo>
                  <a:pt x="1836134" y="749775"/>
                </a:lnTo>
                <a:lnTo>
                  <a:pt x="1845008" y="750831"/>
                </a:lnTo>
                <a:lnTo>
                  <a:pt x="1849560" y="751520"/>
                </a:lnTo>
                <a:lnTo>
                  <a:pt x="1852449" y="751989"/>
                </a:lnTo>
                <a:lnTo>
                  <a:pt x="1853953" y="748770"/>
                </a:lnTo>
                <a:lnTo>
                  <a:pt x="1840871" y="745453"/>
                </a:lnTo>
                <a:close/>
                <a:moveTo>
                  <a:pt x="2116007" y="744796"/>
                </a:moveTo>
                <a:lnTo>
                  <a:pt x="2114023" y="746144"/>
                </a:lnTo>
                <a:lnTo>
                  <a:pt x="2113334" y="746144"/>
                </a:lnTo>
                <a:lnTo>
                  <a:pt x="2108982" y="752448"/>
                </a:lnTo>
                <a:lnTo>
                  <a:pt x="2113888" y="750158"/>
                </a:lnTo>
                <a:lnTo>
                  <a:pt x="2115135" y="749576"/>
                </a:lnTo>
                <a:lnTo>
                  <a:pt x="2115467" y="747757"/>
                </a:lnTo>
                <a:lnTo>
                  <a:pt x="2115715" y="746395"/>
                </a:lnTo>
                <a:close/>
                <a:moveTo>
                  <a:pt x="1805904" y="744689"/>
                </a:moveTo>
                <a:lnTo>
                  <a:pt x="1804981" y="746253"/>
                </a:lnTo>
                <a:lnTo>
                  <a:pt x="1804354" y="747316"/>
                </a:lnTo>
                <a:lnTo>
                  <a:pt x="1804482" y="747323"/>
                </a:lnTo>
                <a:lnTo>
                  <a:pt x="1808808" y="747543"/>
                </a:lnTo>
                <a:lnTo>
                  <a:pt x="1808879" y="747400"/>
                </a:lnTo>
                <a:lnTo>
                  <a:pt x="1809572" y="745997"/>
                </a:lnTo>
                <a:lnTo>
                  <a:pt x="1809667" y="745806"/>
                </a:lnTo>
                <a:lnTo>
                  <a:pt x="1807840" y="745264"/>
                </a:lnTo>
                <a:lnTo>
                  <a:pt x="1806591" y="744893"/>
                </a:lnTo>
                <a:close/>
                <a:moveTo>
                  <a:pt x="1776513" y="744292"/>
                </a:moveTo>
                <a:lnTo>
                  <a:pt x="1776111" y="745121"/>
                </a:lnTo>
                <a:lnTo>
                  <a:pt x="1776305" y="745232"/>
                </a:lnTo>
                <a:lnTo>
                  <a:pt x="1777563" y="745953"/>
                </a:lnTo>
                <a:lnTo>
                  <a:pt x="1778925" y="746022"/>
                </a:lnTo>
                <a:lnTo>
                  <a:pt x="1779948" y="746074"/>
                </a:lnTo>
                <a:lnTo>
                  <a:pt x="1780968" y="746126"/>
                </a:lnTo>
                <a:lnTo>
                  <a:pt x="1778961" y="745453"/>
                </a:lnTo>
                <a:close/>
                <a:moveTo>
                  <a:pt x="633599" y="744258"/>
                </a:moveTo>
                <a:lnTo>
                  <a:pt x="632968" y="744962"/>
                </a:lnTo>
                <a:lnTo>
                  <a:pt x="632975" y="744995"/>
                </a:lnTo>
                <a:lnTo>
                  <a:pt x="633205" y="746038"/>
                </a:lnTo>
                <a:lnTo>
                  <a:pt x="634106" y="749472"/>
                </a:lnTo>
                <a:lnTo>
                  <a:pt x="634275" y="750114"/>
                </a:lnTo>
                <a:lnTo>
                  <a:pt x="635495" y="752720"/>
                </a:lnTo>
                <a:lnTo>
                  <a:pt x="635596" y="752935"/>
                </a:lnTo>
                <a:lnTo>
                  <a:pt x="638093" y="758266"/>
                </a:lnTo>
                <a:lnTo>
                  <a:pt x="639110" y="757123"/>
                </a:lnTo>
                <a:lnTo>
                  <a:pt x="634233" y="746693"/>
                </a:lnTo>
                <a:close/>
                <a:moveTo>
                  <a:pt x="1868238" y="743954"/>
                </a:moveTo>
                <a:lnTo>
                  <a:pt x="1867864" y="744630"/>
                </a:lnTo>
                <a:lnTo>
                  <a:pt x="1869793" y="745050"/>
                </a:lnTo>
                <a:lnTo>
                  <a:pt x="1875977" y="746399"/>
                </a:lnTo>
                <a:close/>
                <a:moveTo>
                  <a:pt x="2275879" y="743438"/>
                </a:moveTo>
                <a:lnTo>
                  <a:pt x="2272592" y="746143"/>
                </a:lnTo>
                <a:cubicBezTo>
                  <a:pt x="2269752" y="748095"/>
                  <a:pt x="2266800" y="749890"/>
                  <a:pt x="2263767" y="751520"/>
                </a:cubicBezTo>
                <a:lnTo>
                  <a:pt x="2262389" y="751520"/>
                </a:lnTo>
                <a:lnTo>
                  <a:pt x="2261182" y="752519"/>
                </a:lnTo>
                <a:lnTo>
                  <a:pt x="2262113" y="762550"/>
                </a:lnTo>
                <a:lnTo>
                  <a:pt x="2260993" y="773316"/>
                </a:lnTo>
                <a:lnTo>
                  <a:pt x="2272454" y="763104"/>
                </a:lnTo>
                <a:lnTo>
                  <a:pt x="2273420" y="762414"/>
                </a:lnTo>
                <a:lnTo>
                  <a:pt x="2277887" y="759234"/>
                </a:lnTo>
                <a:close/>
                <a:moveTo>
                  <a:pt x="2345024" y="743230"/>
                </a:moveTo>
                <a:lnTo>
                  <a:pt x="2339766" y="750382"/>
                </a:lnTo>
                <a:lnTo>
                  <a:pt x="2338632" y="751925"/>
                </a:lnTo>
                <a:lnTo>
                  <a:pt x="2339397" y="755121"/>
                </a:lnTo>
                <a:lnTo>
                  <a:pt x="2342448" y="767859"/>
                </a:lnTo>
                <a:lnTo>
                  <a:pt x="2349365" y="758267"/>
                </a:lnTo>
                <a:close/>
                <a:moveTo>
                  <a:pt x="1761670" y="743018"/>
                </a:moveTo>
                <a:lnTo>
                  <a:pt x="1760789" y="743127"/>
                </a:lnTo>
                <a:lnTo>
                  <a:pt x="1761036" y="743247"/>
                </a:lnTo>
                <a:lnTo>
                  <a:pt x="1763954" y="745260"/>
                </a:lnTo>
                <a:lnTo>
                  <a:pt x="1764328" y="745279"/>
                </a:lnTo>
                <a:lnTo>
                  <a:pt x="1764505" y="744719"/>
                </a:lnTo>
                <a:lnTo>
                  <a:pt x="1763379" y="744075"/>
                </a:lnTo>
                <a:close/>
                <a:moveTo>
                  <a:pt x="2023157" y="742984"/>
                </a:moveTo>
                <a:lnTo>
                  <a:pt x="2021599" y="744957"/>
                </a:lnTo>
                <a:lnTo>
                  <a:pt x="2020819" y="745944"/>
                </a:lnTo>
                <a:lnTo>
                  <a:pt x="2030645" y="750194"/>
                </a:lnTo>
                <a:lnTo>
                  <a:pt x="2031301" y="747475"/>
                </a:lnTo>
                <a:lnTo>
                  <a:pt x="2031669" y="745948"/>
                </a:lnTo>
                <a:lnTo>
                  <a:pt x="2031607" y="745927"/>
                </a:lnTo>
                <a:close/>
                <a:moveTo>
                  <a:pt x="1025888" y="742736"/>
                </a:moveTo>
                <a:lnTo>
                  <a:pt x="1025843" y="743449"/>
                </a:lnTo>
                <a:lnTo>
                  <a:pt x="1026449" y="743484"/>
                </a:lnTo>
                <a:close/>
                <a:moveTo>
                  <a:pt x="2112054" y="742665"/>
                </a:moveTo>
                <a:lnTo>
                  <a:pt x="2099720" y="744896"/>
                </a:lnTo>
                <a:lnTo>
                  <a:pt x="2099625" y="745396"/>
                </a:lnTo>
                <a:lnTo>
                  <a:pt x="2099575" y="745659"/>
                </a:lnTo>
                <a:lnTo>
                  <a:pt x="2099423" y="746456"/>
                </a:lnTo>
                <a:lnTo>
                  <a:pt x="2100240" y="746343"/>
                </a:lnTo>
                <a:lnTo>
                  <a:pt x="2107693" y="745311"/>
                </a:lnTo>
                <a:lnTo>
                  <a:pt x="2109177" y="744731"/>
                </a:lnTo>
                <a:lnTo>
                  <a:pt x="2109738" y="744512"/>
                </a:lnTo>
                <a:lnTo>
                  <a:pt x="2110990" y="743386"/>
                </a:lnTo>
                <a:close/>
                <a:moveTo>
                  <a:pt x="682305" y="742199"/>
                </a:moveTo>
                <a:lnTo>
                  <a:pt x="677485" y="747588"/>
                </a:lnTo>
                <a:lnTo>
                  <a:pt x="686438" y="759192"/>
                </a:lnTo>
                <a:lnTo>
                  <a:pt x="687984" y="757515"/>
                </a:lnTo>
                <a:lnTo>
                  <a:pt x="688139" y="757348"/>
                </a:lnTo>
                <a:lnTo>
                  <a:pt x="688153" y="757332"/>
                </a:lnTo>
                <a:lnTo>
                  <a:pt x="686908" y="754108"/>
                </a:lnTo>
                <a:close/>
                <a:moveTo>
                  <a:pt x="1861833" y="741930"/>
                </a:moveTo>
                <a:lnTo>
                  <a:pt x="1861251" y="743188"/>
                </a:lnTo>
                <a:lnTo>
                  <a:pt x="1863070" y="743584"/>
                </a:lnTo>
                <a:lnTo>
                  <a:pt x="1863663" y="742509"/>
                </a:lnTo>
                <a:lnTo>
                  <a:pt x="1862493" y="742139"/>
                </a:lnTo>
                <a:lnTo>
                  <a:pt x="1862013" y="741987"/>
                </a:lnTo>
                <a:close/>
                <a:moveTo>
                  <a:pt x="2435059" y="741915"/>
                </a:moveTo>
                <a:lnTo>
                  <a:pt x="2436550" y="780936"/>
                </a:lnTo>
                <a:lnTo>
                  <a:pt x="2437189" y="797671"/>
                </a:lnTo>
                <a:cubicBezTo>
                  <a:pt x="2434178" y="832115"/>
                  <a:pt x="2426859" y="866183"/>
                  <a:pt x="2415304" y="899059"/>
                </a:cubicBezTo>
                <a:cubicBezTo>
                  <a:pt x="2413926" y="902782"/>
                  <a:pt x="2412409" y="906782"/>
                  <a:pt x="2410891" y="911055"/>
                </a:cubicBezTo>
                <a:cubicBezTo>
                  <a:pt x="2406756" y="922223"/>
                  <a:pt x="2402204" y="934910"/>
                  <a:pt x="2397103" y="949663"/>
                </a:cubicBezTo>
                <a:cubicBezTo>
                  <a:pt x="2391036" y="966900"/>
                  <a:pt x="2384142" y="986479"/>
                  <a:pt x="2376421" y="1007300"/>
                </a:cubicBezTo>
                <a:lnTo>
                  <a:pt x="2376421" y="1008678"/>
                </a:lnTo>
                <a:cubicBezTo>
                  <a:pt x="2318370" y="1184069"/>
                  <a:pt x="2236881" y="1452809"/>
                  <a:pt x="2235638" y="1458599"/>
                </a:cubicBezTo>
                <a:cubicBezTo>
                  <a:pt x="2227504" y="1488962"/>
                  <a:pt x="2217038" y="1518648"/>
                  <a:pt x="2204339" y="1547398"/>
                </a:cubicBezTo>
                <a:cubicBezTo>
                  <a:pt x="2188552" y="1585412"/>
                  <a:pt x="2170116" y="1622270"/>
                  <a:pt x="2149185" y="1657706"/>
                </a:cubicBezTo>
                <a:cubicBezTo>
                  <a:pt x="2115100" y="1715825"/>
                  <a:pt x="2072383" y="1768401"/>
                  <a:pt x="2022468" y="1813655"/>
                </a:cubicBezTo>
                <a:cubicBezTo>
                  <a:pt x="2013781" y="1821515"/>
                  <a:pt x="2004405" y="1829374"/>
                  <a:pt x="1993788" y="1837786"/>
                </a:cubicBezTo>
                <a:lnTo>
                  <a:pt x="1953950" y="1865420"/>
                </a:lnTo>
                <a:lnTo>
                  <a:pt x="1956279" y="1864268"/>
                </a:lnTo>
                <a:lnTo>
                  <a:pt x="1956330" y="1864243"/>
                </a:lnTo>
                <a:lnTo>
                  <a:pt x="1966604" y="1859163"/>
                </a:lnTo>
                <a:lnTo>
                  <a:pt x="2009779" y="1829784"/>
                </a:lnTo>
                <a:lnTo>
                  <a:pt x="2028711" y="1816901"/>
                </a:lnTo>
                <a:cubicBezTo>
                  <a:pt x="2048438" y="1801381"/>
                  <a:pt x="2067138" y="1784457"/>
                  <a:pt x="2084653" y="1766222"/>
                </a:cubicBezTo>
                <a:cubicBezTo>
                  <a:pt x="2114823" y="1734439"/>
                  <a:pt x="2141834" y="1699802"/>
                  <a:pt x="2165315" y="1662807"/>
                </a:cubicBezTo>
                <a:cubicBezTo>
                  <a:pt x="2203771" y="1602993"/>
                  <a:pt x="2233487" y="1537993"/>
                  <a:pt x="2253562" y="1469767"/>
                </a:cubicBezTo>
                <a:cubicBezTo>
                  <a:pt x="2254803" y="1465354"/>
                  <a:pt x="2384692" y="1036943"/>
                  <a:pt x="2423714" y="912020"/>
                </a:cubicBezTo>
                <a:cubicBezTo>
                  <a:pt x="2435241" y="873877"/>
                  <a:pt x="2441280" y="834496"/>
                  <a:pt x="2441814" y="795040"/>
                </a:cubicBezTo>
                <a:close/>
                <a:moveTo>
                  <a:pt x="1795763" y="741680"/>
                </a:moveTo>
                <a:lnTo>
                  <a:pt x="1795721" y="741761"/>
                </a:lnTo>
                <a:lnTo>
                  <a:pt x="1795623" y="741954"/>
                </a:lnTo>
                <a:lnTo>
                  <a:pt x="1794127" y="744879"/>
                </a:lnTo>
                <a:lnTo>
                  <a:pt x="1797413" y="745980"/>
                </a:lnTo>
                <a:lnTo>
                  <a:pt x="1799461" y="746667"/>
                </a:lnTo>
                <a:lnTo>
                  <a:pt x="1801402" y="743353"/>
                </a:lnTo>
                <a:close/>
                <a:moveTo>
                  <a:pt x="768900" y="741590"/>
                </a:moveTo>
                <a:lnTo>
                  <a:pt x="766712" y="744050"/>
                </a:lnTo>
                <a:lnTo>
                  <a:pt x="767517" y="744336"/>
                </a:lnTo>
                <a:lnTo>
                  <a:pt x="768038" y="744520"/>
                </a:lnTo>
                <a:lnTo>
                  <a:pt x="770183" y="742028"/>
                </a:lnTo>
                <a:lnTo>
                  <a:pt x="769332" y="741738"/>
                </a:lnTo>
                <a:close/>
                <a:moveTo>
                  <a:pt x="1817847" y="740762"/>
                </a:moveTo>
                <a:lnTo>
                  <a:pt x="1816190" y="744110"/>
                </a:lnTo>
                <a:lnTo>
                  <a:pt x="1822642" y="746042"/>
                </a:lnTo>
                <a:lnTo>
                  <a:pt x="1824157" y="746495"/>
                </a:lnTo>
                <a:lnTo>
                  <a:pt x="1829880" y="748209"/>
                </a:lnTo>
                <a:lnTo>
                  <a:pt x="1832612" y="743321"/>
                </a:lnTo>
                <a:lnTo>
                  <a:pt x="1824290" y="741312"/>
                </a:lnTo>
                <a:lnTo>
                  <a:pt x="1821018" y="740903"/>
                </a:lnTo>
                <a:close/>
                <a:moveTo>
                  <a:pt x="2442154" y="740761"/>
                </a:moveTo>
                <a:lnTo>
                  <a:pt x="2445255" y="817518"/>
                </a:lnTo>
                <a:cubicBezTo>
                  <a:pt x="2442942" y="849573"/>
                  <a:pt x="2437033" y="881368"/>
                  <a:pt x="2427575" y="912296"/>
                </a:cubicBezTo>
                <a:cubicBezTo>
                  <a:pt x="2388690" y="1037220"/>
                  <a:pt x="2258803" y="1465631"/>
                  <a:pt x="2257561" y="1469906"/>
                </a:cubicBezTo>
                <a:cubicBezTo>
                  <a:pt x="2247440" y="1504315"/>
                  <a:pt x="2234903" y="1537917"/>
                  <a:pt x="2220065" y="1570470"/>
                </a:cubicBezTo>
                <a:lnTo>
                  <a:pt x="2217490" y="1575202"/>
                </a:lnTo>
                <a:lnTo>
                  <a:pt x="2170438" y="1661659"/>
                </a:lnTo>
                <a:lnTo>
                  <a:pt x="2240464" y="1542295"/>
                </a:lnTo>
                <a:cubicBezTo>
                  <a:pt x="2249701" y="1522577"/>
                  <a:pt x="2283208" y="1419576"/>
                  <a:pt x="2332295" y="1260043"/>
                </a:cubicBezTo>
                <a:cubicBezTo>
                  <a:pt x="2373661" y="1125190"/>
                  <a:pt x="2417784" y="978205"/>
                  <a:pt x="2436674" y="910502"/>
                </a:cubicBezTo>
                <a:lnTo>
                  <a:pt x="2448138" y="835480"/>
                </a:lnTo>
                <a:lnTo>
                  <a:pt x="2450238" y="808644"/>
                </a:lnTo>
                <a:lnTo>
                  <a:pt x="2449443" y="800869"/>
                </a:lnTo>
                <a:lnTo>
                  <a:pt x="2446616" y="773236"/>
                </a:lnTo>
                <a:lnTo>
                  <a:pt x="2444394" y="751509"/>
                </a:lnTo>
                <a:lnTo>
                  <a:pt x="2443645" y="747649"/>
                </a:lnTo>
                <a:lnTo>
                  <a:pt x="2443427" y="746527"/>
                </a:lnTo>
                <a:lnTo>
                  <a:pt x="2443111" y="744902"/>
                </a:lnTo>
                <a:close/>
                <a:moveTo>
                  <a:pt x="2016294" y="740594"/>
                </a:moveTo>
                <a:lnTo>
                  <a:pt x="2015546" y="743663"/>
                </a:lnTo>
                <a:lnTo>
                  <a:pt x="2017011" y="744297"/>
                </a:lnTo>
                <a:lnTo>
                  <a:pt x="2019156" y="741591"/>
                </a:lnTo>
                <a:lnTo>
                  <a:pt x="2019077" y="741563"/>
                </a:lnTo>
                <a:lnTo>
                  <a:pt x="2018476" y="741354"/>
                </a:lnTo>
                <a:close/>
                <a:moveTo>
                  <a:pt x="1808465" y="740346"/>
                </a:moveTo>
                <a:lnTo>
                  <a:pt x="1808135" y="740905"/>
                </a:lnTo>
                <a:lnTo>
                  <a:pt x="1807737" y="741579"/>
                </a:lnTo>
                <a:lnTo>
                  <a:pt x="1811105" y="742587"/>
                </a:lnTo>
                <a:lnTo>
                  <a:pt x="1811238" y="742627"/>
                </a:lnTo>
                <a:lnTo>
                  <a:pt x="1811962" y="741163"/>
                </a:lnTo>
                <a:lnTo>
                  <a:pt x="1812160" y="740764"/>
                </a:lnTo>
                <a:lnTo>
                  <a:pt x="1812283" y="740515"/>
                </a:lnTo>
                <a:lnTo>
                  <a:pt x="1811862" y="740497"/>
                </a:lnTo>
                <a:lnTo>
                  <a:pt x="1810354" y="740430"/>
                </a:lnTo>
                <a:close/>
                <a:moveTo>
                  <a:pt x="1802775" y="740093"/>
                </a:moveTo>
                <a:lnTo>
                  <a:pt x="1803231" y="740230"/>
                </a:lnTo>
                <a:lnTo>
                  <a:pt x="1803277" y="740151"/>
                </a:lnTo>
                <a:lnTo>
                  <a:pt x="1803291" y="740128"/>
                </a:lnTo>
                <a:lnTo>
                  <a:pt x="1803298" y="740116"/>
                </a:lnTo>
                <a:lnTo>
                  <a:pt x="1803294" y="740116"/>
                </a:lnTo>
                <a:lnTo>
                  <a:pt x="1803065" y="740106"/>
                </a:lnTo>
                <a:close/>
                <a:moveTo>
                  <a:pt x="1091187" y="739938"/>
                </a:moveTo>
                <a:lnTo>
                  <a:pt x="1090078" y="747201"/>
                </a:lnTo>
                <a:lnTo>
                  <a:pt x="1091301" y="747272"/>
                </a:lnTo>
                <a:close/>
                <a:moveTo>
                  <a:pt x="1788940" y="739655"/>
                </a:moveTo>
                <a:lnTo>
                  <a:pt x="1784957" y="740146"/>
                </a:lnTo>
                <a:lnTo>
                  <a:pt x="1781566" y="740564"/>
                </a:lnTo>
                <a:lnTo>
                  <a:pt x="1782270" y="740903"/>
                </a:lnTo>
                <a:lnTo>
                  <a:pt x="1787738" y="742736"/>
                </a:lnTo>
                <a:lnTo>
                  <a:pt x="1788429" y="741437"/>
                </a:lnTo>
                <a:lnTo>
                  <a:pt x="1789024" y="740319"/>
                </a:lnTo>
                <a:lnTo>
                  <a:pt x="1789318" y="739767"/>
                </a:lnTo>
                <a:close/>
                <a:moveTo>
                  <a:pt x="2328618" y="739468"/>
                </a:moveTo>
                <a:lnTo>
                  <a:pt x="2320207" y="749121"/>
                </a:lnTo>
                <a:lnTo>
                  <a:pt x="2323118" y="764045"/>
                </a:lnTo>
                <a:lnTo>
                  <a:pt x="2330785" y="753619"/>
                </a:lnTo>
                <a:lnTo>
                  <a:pt x="2332217" y="751672"/>
                </a:lnTo>
                <a:close/>
                <a:moveTo>
                  <a:pt x="1755797" y="739386"/>
                </a:moveTo>
                <a:lnTo>
                  <a:pt x="1755222" y="740418"/>
                </a:lnTo>
                <a:lnTo>
                  <a:pt x="1755603" y="740603"/>
                </a:lnTo>
                <a:lnTo>
                  <a:pt x="1756986" y="740122"/>
                </a:lnTo>
                <a:close/>
                <a:moveTo>
                  <a:pt x="2134083" y="739146"/>
                </a:moveTo>
                <a:lnTo>
                  <a:pt x="2121319" y="742284"/>
                </a:lnTo>
                <a:lnTo>
                  <a:pt x="2120765" y="745339"/>
                </a:lnTo>
                <a:lnTo>
                  <a:pt x="2120725" y="745558"/>
                </a:lnTo>
                <a:lnTo>
                  <a:pt x="2120446" y="747098"/>
                </a:lnTo>
                <a:lnTo>
                  <a:pt x="2129389" y="742925"/>
                </a:lnTo>
                <a:close/>
                <a:moveTo>
                  <a:pt x="1887954" y="738956"/>
                </a:moveTo>
                <a:lnTo>
                  <a:pt x="1887444" y="740329"/>
                </a:lnTo>
                <a:lnTo>
                  <a:pt x="1887938" y="740516"/>
                </a:lnTo>
                <a:lnTo>
                  <a:pt x="1887985" y="740534"/>
                </a:lnTo>
                <a:lnTo>
                  <a:pt x="1888083" y="740563"/>
                </a:lnTo>
                <a:lnTo>
                  <a:pt x="1888305" y="740628"/>
                </a:lnTo>
                <a:lnTo>
                  <a:pt x="1888386" y="740687"/>
                </a:lnTo>
                <a:lnTo>
                  <a:pt x="1892037" y="742072"/>
                </a:lnTo>
                <a:close/>
                <a:moveTo>
                  <a:pt x="2026394" y="738884"/>
                </a:moveTo>
                <a:lnTo>
                  <a:pt x="2026025" y="739351"/>
                </a:lnTo>
                <a:lnTo>
                  <a:pt x="2031246" y="741240"/>
                </a:lnTo>
                <a:lnTo>
                  <a:pt x="2027404" y="739375"/>
                </a:lnTo>
                <a:close/>
                <a:moveTo>
                  <a:pt x="1997493" y="738781"/>
                </a:moveTo>
                <a:lnTo>
                  <a:pt x="1998377" y="739816"/>
                </a:lnTo>
                <a:lnTo>
                  <a:pt x="1998903" y="740432"/>
                </a:lnTo>
                <a:lnTo>
                  <a:pt x="1999242" y="740829"/>
                </a:lnTo>
                <a:lnTo>
                  <a:pt x="2003237" y="744179"/>
                </a:lnTo>
                <a:lnTo>
                  <a:pt x="2007465" y="747725"/>
                </a:lnTo>
                <a:lnTo>
                  <a:pt x="2009969" y="748934"/>
                </a:lnTo>
                <a:lnTo>
                  <a:pt x="2010119" y="748320"/>
                </a:lnTo>
                <a:lnTo>
                  <a:pt x="2010304" y="747562"/>
                </a:lnTo>
                <a:close/>
                <a:moveTo>
                  <a:pt x="663703" y="738064"/>
                </a:moveTo>
                <a:lnTo>
                  <a:pt x="659333" y="742978"/>
                </a:lnTo>
                <a:lnTo>
                  <a:pt x="661955" y="747017"/>
                </a:lnTo>
                <a:lnTo>
                  <a:pt x="666134" y="753455"/>
                </a:lnTo>
                <a:lnTo>
                  <a:pt x="671204" y="747791"/>
                </a:lnTo>
                <a:lnTo>
                  <a:pt x="663710" y="738073"/>
                </a:lnTo>
                <a:close/>
                <a:moveTo>
                  <a:pt x="639792" y="737354"/>
                </a:moveTo>
                <a:lnTo>
                  <a:pt x="638301" y="739016"/>
                </a:lnTo>
                <a:lnTo>
                  <a:pt x="639748" y="744762"/>
                </a:lnTo>
                <a:lnTo>
                  <a:pt x="643296" y="752421"/>
                </a:lnTo>
                <a:lnTo>
                  <a:pt x="645225" y="750254"/>
                </a:lnTo>
                <a:lnTo>
                  <a:pt x="646035" y="749344"/>
                </a:lnTo>
                <a:lnTo>
                  <a:pt x="645693" y="748687"/>
                </a:lnTo>
                <a:close/>
                <a:moveTo>
                  <a:pt x="2216998" y="736115"/>
                </a:moveTo>
                <a:lnTo>
                  <a:pt x="2204177" y="744861"/>
                </a:lnTo>
                <a:lnTo>
                  <a:pt x="2203274" y="745477"/>
                </a:lnTo>
                <a:lnTo>
                  <a:pt x="2203125" y="745579"/>
                </a:lnTo>
                <a:lnTo>
                  <a:pt x="2202960" y="753588"/>
                </a:lnTo>
                <a:lnTo>
                  <a:pt x="2201480" y="766912"/>
                </a:lnTo>
                <a:lnTo>
                  <a:pt x="2211633" y="759263"/>
                </a:lnTo>
                <a:lnTo>
                  <a:pt x="2218034" y="754441"/>
                </a:lnTo>
                <a:close/>
                <a:moveTo>
                  <a:pt x="1842727" y="735997"/>
                </a:moveTo>
                <a:lnTo>
                  <a:pt x="1841759" y="738020"/>
                </a:lnTo>
                <a:lnTo>
                  <a:pt x="1841230" y="739126"/>
                </a:lnTo>
                <a:lnTo>
                  <a:pt x="1844458" y="739525"/>
                </a:lnTo>
                <a:lnTo>
                  <a:pt x="1856993" y="742259"/>
                </a:lnTo>
                <a:lnTo>
                  <a:pt x="1856995" y="742254"/>
                </a:lnTo>
                <a:lnTo>
                  <a:pt x="1857749" y="740640"/>
                </a:lnTo>
                <a:lnTo>
                  <a:pt x="1844181" y="736354"/>
                </a:lnTo>
                <a:close/>
                <a:moveTo>
                  <a:pt x="2310121" y="735876"/>
                </a:moveTo>
                <a:lnTo>
                  <a:pt x="2303732" y="742061"/>
                </a:lnTo>
                <a:lnTo>
                  <a:pt x="2301977" y="743760"/>
                </a:lnTo>
                <a:lnTo>
                  <a:pt x="2299697" y="745967"/>
                </a:lnTo>
                <a:lnTo>
                  <a:pt x="2301014" y="754049"/>
                </a:lnTo>
                <a:lnTo>
                  <a:pt x="2302475" y="763012"/>
                </a:lnTo>
                <a:lnTo>
                  <a:pt x="2313670" y="750193"/>
                </a:lnTo>
                <a:close/>
                <a:moveTo>
                  <a:pt x="1799077" y="735203"/>
                </a:moveTo>
                <a:lnTo>
                  <a:pt x="1798319" y="736686"/>
                </a:lnTo>
                <a:lnTo>
                  <a:pt x="1804817" y="736669"/>
                </a:lnTo>
                <a:lnTo>
                  <a:pt x="1805089" y="736669"/>
                </a:lnTo>
                <a:close/>
                <a:moveTo>
                  <a:pt x="2177980" y="735161"/>
                </a:moveTo>
                <a:lnTo>
                  <a:pt x="2162283" y="744791"/>
                </a:lnTo>
                <a:lnTo>
                  <a:pt x="2162007" y="747659"/>
                </a:lnTo>
                <a:lnTo>
                  <a:pt x="2160629" y="756621"/>
                </a:lnTo>
                <a:lnTo>
                  <a:pt x="2158725" y="768457"/>
                </a:lnTo>
                <a:lnTo>
                  <a:pt x="2161548" y="766584"/>
                </a:lnTo>
                <a:lnTo>
                  <a:pt x="2176628" y="756578"/>
                </a:lnTo>
                <a:lnTo>
                  <a:pt x="2177589" y="750002"/>
                </a:lnTo>
                <a:close/>
                <a:moveTo>
                  <a:pt x="2254434" y="734817"/>
                </a:moveTo>
                <a:lnTo>
                  <a:pt x="2251496" y="736354"/>
                </a:lnTo>
                <a:lnTo>
                  <a:pt x="2249704" y="737181"/>
                </a:lnTo>
                <a:lnTo>
                  <a:pt x="2242035" y="742974"/>
                </a:lnTo>
                <a:lnTo>
                  <a:pt x="2242947" y="759517"/>
                </a:lnTo>
                <a:lnTo>
                  <a:pt x="2242687" y="761772"/>
                </a:lnTo>
                <a:lnTo>
                  <a:pt x="2247968" y="757440"/>
                </a:lnTo>
                <a:lnTo>
                  <a:pt x="2256507" y="750435"/>
                </a:lnTo>
                <a:close/>
                <a:moveTo>
                  <a:pt x="2017735" y="734681"/>
                </a:moveTo>
                <a:lnTo>
                  <a:pt x="2017361" y="736218"/>
                </a:lnTo>
                <a:lnTo>
                  <a:pt x="2022066" y="737920"/>
                </a:lnTo>
                <a:lnTo>
                  <a:pt x="2022083" y="737898"/>
                </a:lnTo>
                <a:lnTo>
                  <a:pt x="2022717" y="737099"/>
                </a:lnTo>
                <a:close/>
                <a:moveTo>
                  <a:pt x="903437" y="734626"/>
                </a:moveTo>
                <a:lnTo>
                  <a:pt x="903244" y="734859"/>
                </a:lnTo>
                <a:lnTo>
                  <a:pt x="903370" y="734796"/>
                </a:lnTo>
                <a:lnTo>
                  <a:pt x="903457" y="734691"/>
                </a:lnTo>
                <a:lnTo>
                  <a:pt x="903510" y="734627"/>
                </a:lnTo>
                <a:close/>
                <a:moveTo>
                  <a:pt x="1083905" y="734507"/>
                </a:moveTo>
                <a:lnTo>
                  <a:pt x="1084727" y="744500"/>
                </a:lnTo>
                <a:lnTo>
                  <a:pt x="1084916" y="743391"/>
                </a:lnTo>
                <a:lnTo>
                  <a:pt x="1085095" y="742347"/>
                </a:lnTo>
                <a:lnTo>
                  <a:pt x="1085451" y="740263"/>
                </a:lnTo>
                <a:lnTo>
                  <a:pt x="1085368" y="738492"/>
                </a:lnTo>
                <a:lnTo>
                  <a:pt x="1085182" y="734530"/>
                </a:lnTo>
                <a:lnTo>
                  <a:pt x="1084774" y="734523"/>
                </a:lnTo>
                <a:close/>
                <a:moveTo>
                  <a:pt x="1070237" y="734262"/>
                </a:moveTo>
                <a:lnTo>
                  <a:pt x="1070815" y="737686"/>
                </a:lnTo>
                <a:lnTo>
                  <a:pt x="1070966" y="738579"/>
                </a:lnTo>
                <a:lnTo>
                  <a:pt x="1071676" y="742787"/>
                </a:lnTo>
                <a:lnTo>
                  <a:pt x="1071940" y="744057"/>
                </a:lnTo>
                <a:lnTo>
                  <a:pt x="1072378" y="746167"/>
                </a:lnTo>
                <a:lnTo>
                  <a:pt x="1073811" y="746251"/>
                </a:lnTo>
                <a:lnTo>
                  <a:pt x="1073958" y="746259"/>
                </a:lnTo>
                <a:lnTo>
                  <a:pt x="1073995" y="745638"/>
                </a:lnTo>
                <a:lnTo>
                  <a:pt x="1074112" y="743667"/>
                </a:lnTo>
                <a:lnTo>
                  <a:pt x="1072893" y="734309"/>
                </a:lnTo>
                <a:close/>
                <a:moveTo>
                  <a:pt x="1732498" y="734245"/>
                </a:moveTo>
                <a:lnTo>
                  <a:pt x="1722004" y="753737"/>
                </a:lnTo>
                <a:lnTo>
                  <a:pt x="1705798" y="817106"/>
                </a:lnTo>
                <a:lnTo>
                  <a:pt x="1704886" y="826329"/>
                </a:lnTo>
                <a:lnTo>
                  <a:pt x="1710546" y="813046"/>
                </a:lnTo>
                <a:lnTo>
                  <a:pt x="1723497" y="782654"/>
                </a:lnTo>
                <a:lnTo>
                  <a:pt x="1732410" y="761737"/>
                </a:lnTo>
                <a:lnTo>
                  <a:pt x="1734080" y="758630"/>
                </a:lnTo>
                <a:lnTo>
                  <a:pt x="1733735" y="751106"/>
                </a:lnTo>
                <a:lnTo>
                  <a:pt x="1733735" y="750554"/>
                </a:lnTo>
                <a:lnTo>
                  <a:pt x="1733735" y="749452"/>
                </a:lnTo>
                <a:lnTo>
                  <a:pt x="1733735" y="749314"/>
                </a:lnTo>
                <a:lnTo>
                  <a:pt x="1736344" y="745008"/>
                </a:lnTo>
                <a:lnTo>
                  <a:pt x="1736916" y="744034"/>
                </a:lnTo>
                <a:close/>
                <a:moveTo>
                  <a:pt x="1060393" y="734085"/>
                </a:moveTo>
                <a:lnTo>
                  <a:pt x="1063353" y="739089"/>
                </a:lnTo>
                <a:lnTo>
                  <a:pt x="1064089" y="742273"/>
                </a:lnTo>
                <a:lnTo>
                  <a:pt x="1064888" y="745730"/>
                </a:lnTo>
                <a:lnTo>
                  <a:pt x="1065472" y="745764"/>
                </a:lnTo>
                <a:lnTo>
                  <a:pt x="1065472" y="745762"/>
                </a:lnTo>
                <a:lnTo>
                  <a:pt x="1065926" y="739283"/>
                </a:lnTo>
                <a:lnTo>
                  <a:pt x="1065321" y="735978"/>
                </a:lnTo>
                <a:lnTo>
                  <a:pt x="1064989" y="734168"/>
                </a:lnTo>
                <a:close/>
                <a:moveTo>
                  <a:pt x="1040939" y="733736"/>
                </a:moveTo>
                <a:lnTo>
                  <a:pt x="1048103" y="744749"/>
                </a:lnTo>
                <a:lnTo>
                  <a:pt x="1059533" y="745417"/>
                </a:lnTo>
                <a:lnTo>
                  <a:pt x="1058636" y="741458"/>
                </a:lnTo>
                <a:lnTo>
                  <a:pt x="1058542" y="741041"/>
                </a:lnTo>
                <a:lnTo>
                  <a:pt x="1058541" y="741040"/>
                </a:lnTo>
                <a:lnTo>
                  <a:pt x="1058143" y="740377"/>
                </a:lnTo>
                <a:lnTo>
                  <a:pt x="1054296" y="733976"/>
                </a:lnTo>
                <a:lnTo>
                  <a:pt x="1044909" y="733807"/>
                </a:lnTo>
                <a:close/>
                <a:moveTo>
                  <a:pt x="2077382" y="733616"/>
                </a:moveTo>
                <a:lnTo>
                  <a:pt x="2061918" y="734410"/>
                </a:lnTo>
                <a:lnTo>
                  <a:pt x="2061499" y="734959"/>
                </a:lnTo>
                <a:lnTo>
                  <a:pt x="2061410" y="735075"/>
                </a:lnTo>
                <a:lnTo>
                  <a:pt x="2061029" y="735574"/>
                </a:lnTo>
                <a:lnTo>
                  <a:pt x="2061116" y="735576"/>
                </a:lnTo>
                <a:lnTo>
                  <a:pt x="2076839" y="736034"/>
                </a:lnTo>
                <a:lnTo>
                  <a:pt x="2077069" y="734836"/>
                </a:lnTo>
                <a:close/>
                <a:moveTo>
                  <a:pt x="1026472" y="733477"/>
                </a:moveTo>
                <a:lnTo>
                  <a:pt x="1026345" y="735503"/>
                </a:lnTo>
                <a:lnTo>
                  <a:pt x="1026329" y="735753"/>
                </a:lnTo>
                <a:lnTo>
                  <a:pt x="1032384" y="743831"/>
                </a:lnTo>
                <a:lnTo>
                  <a:pt x="1036363" y="744063"/>
                </a:lnTo>
                <a:lnTo>
                  <a:pt x="1042607" y="744428"/>
                </a:lnTo>
                <a:lnTo>
                  <a:pt x="1035469" y="733638"/>
                </a:lnTo>
                <a:close/>
                <a:moveTo>
                  <a:pt x="738986" y="733362"/>
                </a:moveTo>
                <a:lnTo>
                  <a:pt x="737616" y="734898"/>
                </a:lnTo>
                <a:lnTo>
                  <a:pt x="746183" y="739717"/>
                </a:lnTo>
                <a:lnTo>
                  <a:pt x="752205" y="743105"/>
                </a:lnTo>
                <a:lnTo>
                  <a:pt x="753118" y="742084"/>
                </a:lnTo>
                <a:lnTo>
                  <a:pt x="745895" y="737625"/>
                </a:lnTo>
                <a:lnTo>
                  <a:pt x="742050" y="735252"/>
                </a:lnTo>
                <a:close/>
                <a:moveTo>
                  <a:pt x="1769503" y="733344"/>
                </a:moveTo>
                <a:lnTo>
                  <a:pt x="1766459" y="733759"/>
                </a:lnTo>
                <a:lnTo>
                  <a:pt x="1765412" y="733901"/>
                </a:lnTo>
                <a:lnTo>
                  <a:pt x="1765349" y="733910"/>
                </a:lnTo>
                <a:lnTo>
                  <a:pt x="1769352" y="735111"/>
                </a:lnTo>
                <a:lnTo>
                  <a:pt x="1769933" y="734056"/>
                </a:lnTo>
                <a:lnTo>
                  <a:pt x="1770220" y="733535"/>
                </a:lnTo>
                <a:lnTo>
                  <a:pt x="1770028" y="733484"/>
                </a:lnTo>
                <a:lnTo>
                  <a:pt x="1769715" y="733401"/>
                </a:lnTo>
                <a:close/>
                <a:moveTo>
                  <a:pt x="2088086" y="733067"/>
                </a:moveTo>
                <a:lnTo>
                  <a:pt x="2081759" y="733392"/>
                </a:lnTo>
                <a:lnTo>
                  <a:pt x="2081069" y="736076"/>
                </a:lnTo>
                <a:lnTo>
                  <a:pt x="2081054" y="736156"/>
                </a:lnTo>
                <a:lnTo>
                  <a:pt x="2082637" y="736202"/>
                </a:lnTo>
                <a:lnTo>
                  <a:pt x="2083070" y="736096"/>
                </a:lnTo>
                <a:lnTo>
                  <a:pt x="2086489" y="735252"/>
                </a:lnTo>
                <a:lnTo>
                  <a:pt x="2087594" y="733740"/>
                </a:lnTo>
                <a:close/>
                <a:moveTo>
                  <a:pt x="2097250" y="732596"/>
                </a:moveTo>
                <a:lnTo>
                  <a:pt x="2093746" y="732776"/>
                </a:lnTo>
                <a:lnTo>
                  <a:pt x="2093442" y="733192"/>
                </a:lnTo>
                <a:lnTo>
                  <a:pt x="2093201" y="733523"/>
                </a:lnTo>
                <a:lnTo>
                  <a:pt x="2093136" y="733611"/>
                </a:lnTo>
                <a:lnTo>
                  <a:pt x="2096765" y="732716"/>
                </a:lnTo>
                <a:close/>
                <a:moveTo>
                  <a:pt x="2097757" y="732471"/>
                </a:moveTo>
                <a:lnTo>
                  <a:pt x="2097252" y="732596"/>
                </a:lnTo>
                <a:lnTo>
                  <a:pt x="2097598" y="732578"/>
                </a:lnTo>
                <a:lnTo>
                  <a:pt x="2097735" y="732571"/>
                </a:lnTo>
                <a:lnTo>
                  <a:pt x="2097746" y="732523"/>
                </a:lnTo>
                <a:lnTo>
                  <a:pt x="2097756" y="732477"/>
                </a:lnTo>
                <a:close/>
                <a:moveTo>
                  <a:pt x="1874624" y="732410"/>
                </a:moveTo>
                <a:lnTo>
                  <a:pt x="1873227" y="734935"/>
                </a:lnTo>
                <a:lnTo>
                  <a:pt x="1883293" y="738754"/>
                </a:lnTo>
                <a:lnTo>
                  <a:pt x="1884071" y="736664"/>
                </a:lnTo>
                <a:lnTo>
                  <a:pt x="1877210" y="733574"/>
                </a:lnTo>
                <a:close/>
                <a:moveTo>
                  <a:pt x="2040373" y="731903"/>
                </a:moveTo>
                <a:lnTo>
                  <a:pt x="2040170" y="732977"/>
                </a:lnTo>
                <a:lnTo>
                  <a:pt x="2045598" y="735248"/>
                </a:lnTo>
                <a:lnTo>
                  <a:pt x="2049320" y="735057"/>
                </a:lnTo>
                <a:lnTo>
                  <a:pt x="2049351" y="735055"/>
                </a:lnTo>
                <a:lnTo>
                  <a:pt x="2049906" y="735250"/>
                </a:lnTo>
                <a:lnTo>
                  <a:pt x="2055383" y="735410"/>
                </a:lnTo>
                <a:lnTo>
                  <a:pt x="2055510" y="734739"/>
                </a:lnTo>
                <a:lnTo>
                  <a:pt x="2049351" y="735055"/>
                </a:lnTo>
                <a:close/>
                <a:moveTo>
                  <a:pt x="1890590" y="731862"/>
                </a:moveTo>
                <a:lnTo>
                  <a:pt x="1889917" y="733673"/>
                </a:lnTo>
                <a:lnTo>
                  <a:pt x="1895888" y="736353"/>
                </a:lnTo>
                <a:lnTo>
                  <a:pt x="1896487" y="736905"/>
                </a:lnTo>
                <a:lnTo>
                  <a:pt x="1894582" y="734169"/>
                </a:lnTo>
                <a:lnTo>
                  <a:pt x="1894183" y="733595"/>
                </a:lnTo>
                <a:lnTo>
                  <a:pt x="1894152" y="733580"/>
                </a:lnTo>
                <a:close/>
                <a:moveTo>
                  <a:pt x="1976101" y="731837"/>
                </a:moveTo>
                <a:lnTo>
                  <a:pt x="1957371" y="789778"/>
                </a:lnTo>
                <a:lnTo>
                  <a:pt x="1971936" y="766984"/>
                </a:lnTo>
                <a:lnTo>
                  <a:pt x="1987150" y="743174"/>
                </a:lnTo>
                <a:lnTo>
                  <a:pt x="1984728" y="741221"/>
                </a:lnTo>
                <a:lnTo>
                  <a:pt x="1978776" y="736421"/>
                </a:lnTo>
                <a:lnTo>
                  <a:pt x="1977072" y="733501"/>
                </a:lnTo>
                <a:close/>
                <a:moveTo>
                  <a:pt x="1822366" y="731632"/>
                </a:moveTo>
                <a:lnTo>
                  <a:pt x="1820067" y="736277"/>
                </a:lnTo>
                <a:lnTo>
                  <a:pt x="1820980" y="736501"/>
                </a:lnTo>
                <a:lnTo>
                  <a:pt x="1821981" y="736747"/>
                </a:lnTo>
                <a:lnTo>
                  <a:pt x="1822725" y="736839"/>
                </a:lnTo>
                <a:lnTo>
                  <a:pt x="1823870" y="736981"/>
                </a:lnTo>
                <a:lnTo>
                  <a:pt x="1835361" y="738401"/>
                </a:lnTo>
                <a:lnTo>
                  <a:pt x="1837121" y="735253"/>
                </a:lnTo>
                <a:lnTo>
                  <a:pt x="1837280" y="734969"/>
                </a:lnTo>
                <a:lnTo>
                  <a:pt x="1837432" y="734696"/>
                </a:lnTo>
                <a:lnTo>
                  <a:pt x="1836322" y="734423"/>
                </a:lnTo>
                <a:close/>
                <a:moveTo>
                  <a:pt x="1783865" y="731388"/>
                </a:moveTo>
                <a:lnTo>
                  <a:pt x="1782940" y="731514"/>
                </a:lnTo>
                <a:lnTo>
                  <a:pt x="1781725" y="733544"/>
                </a:lnTo>
                <a:lnTo>
                  <a:pt x="1784753" y="734697"/>
                </a:lnTo>
                <a:lnTo>
                  <a:pt x="1791017" y="736573"/>
                </a:lnTo>
                <a:lnTo>
                  <a:pt x="1792587" y="733621"/>
                </a:lnTo>
                <a:lnTo>
                  <a:pt x="1786822" y="732216"/>
                </a:lnTo>
                <a:close/>
                <a:moveTo>
                  <a:pt x="2139138" y="731273"/>
                </a:moveTo>
                <a:lnTo>
                  <a:pt x="2134432" y="732630"/>
                </a:lnTo>
                <a:lnTo>
                  <a:pt x="2133755" y="732741"/>
                </a:lnTo>
                <a:lnTo>
                  <a:pt x="2132076" y="733881"/>
                </a:lnTo>
                <a:lnTo>
                  <a:pt x="2129587" y="735572"/>
                </a:lnTo>
                <a:lnTo>
                  <a:pt x="2125483" y="738360"/>
                </a:lnTo>
                <a:lnTo>
                  <a:pt x="2131702" y="735930"/>
                </a:lnTo>
                <a:lnTo>
                  <a:pt x="2138146" y="733412"/>
                </a:lnTo>
                <a:close/>
                <a:moveTo>
                  <a:pt x="2290773" y="731181"/>
                </a:moveTo>
                <a:lnTo>
                  <a:pt x="2289954" y="731855"/>
                </a:lnTo>
                <a:lnTo>
                  <a:pt x="2286995" y="734291"/>
                </a:lnTo>
                <a:lnTo>
                  <a:pt x="2280121" y="739947"/>
                </a:lnTo>
                <a:lnTo>
                  <a:pt x="2282138" y="756059"/>
                </a:lnTo>
                <a:lnTo>
                  <a:pt x="2289166" y="749258"/>
                </a:lnTo>
                <a:lnTo>
                  <a:pt x="2289653" y="748786"/>
                </a:lnTo>
                <a:lnTo>
                  <a:pt x="2293686" y="744884"/>
                </a:lnTo>
                <a:close/>
                <a:moveTo>
                  <a:pt x="1907106" y="731014"/>
                </a:moveTo>
                <a:lnTo>
                  <a:pt x="1903006" y="737062"/>
                </a:lnTo>
                <a:lnTo>
                  <a:pt x="1903220" y="737291"/>
                </a:lnTo>
                <a:lnTo>
                  <a:pt x="1904380" y="738535"/>
                </a:lnTo>
                <a:lnTo>
                  <a:pt x="1906985" y="731348"/>
                </a:lnTo>
                <a:close/>
                <a:moveTo>
                  <a:pt x="645481" y="731011"/>
                </a:moveTo>
                <a:lnTo>
                  <a:pt x="643871" y="732807"/>
                </a:lnTo>
                <a:lnTo>
                  <a:pt x="645133" y="736081"/>
                </a:lnTo>
                <a:lnTo>
                  <a:pt x="646356" y="739252"/>
                </a:lnTo>
                <a:lnTo>
                  <a:pt x="648974" y="746042"/>
                </a:lnTo>
                <a:lnTo>
                  <a:pt x="652829" y="741712"/>
                </a:lnTo>
                <a:lnTo>
                  <a:pt x="650178" y="737851"/>
                </a:lnTo>
                <a:lnTo>
                  <a:pt x="650083" y="737713"/>
                </a:lnTo>
                <a:close/>
                <a:moveTo>
                  <a:pt x="1999546" y="730927"/>
                </a:moveTo>
                <a:lnTo>
                  <a:pt x="1999076" y="731667"/>
                </a:lnTo>
                <a:lnTo>
                  <a:pt x="1999747" y="732279"/>
                </a:lnTo>
                <a:lnTo>
                  <a:pt x="2009247" y="740939"/>
                </a:lnTo>
                <a:lnTo>
                  <a:pt x="2010279" y="741385"/>
                </a:lnTo>
                <a:lnTo>
                  <a:pt x="2011661" y="741983"/>
                </a:lnTo>
                <a:lnTo>
                  <a:pt x="2011929" y="740882"/>
                </a:lnTo>
                <a:lnTo>
                  <a:pt x="2011998" y="740598"/>
                </a:lnTo>
                <a:lnTo>
                  <a:pt x="2012335" y="739216"/>
                </a:lnTo>
                <a:lnTo>
                  <a:pt x="2010981" y="738744"/>
                </a:lnTo>
                <a:close/>
                <a:moveTo>
                  <a:pt x="630043" y="730598"/>
                </a:moveTo>
                <a:lnTo>
                  <a:pt x="631007" y="735954"/>
                </a:lnTo>
                <a:lnTo>
                  <a:pt x="631130" y="736635"/>
                </a:lnTo>
                <a:lnTo>
                  <a:pt x="631833" y="739820"/>
                </a:lnTo>
                <a:lnTo>
                  <a:pt x="632164" y="739453"/>
                </a:lnTo>
                <a:lnTo>
                  <a:pt x="632307" y="739294"/>
                </a:lnTo>
                <a:close/>
                <a:moveTo>
                  <a:pt x="636097" y="730259"/>
                </a:moveTo>
                <a:lnTo>
                  <a:pt x="637045" y="734026"/>
                </a:lnTo>
                <a:lnTo>
                  <a:pt x="637687" y="733313"/>
                </a:lnTo>
                <a:close/>
                <a:moveTo>
                  <a:pt x="1814528" y="730064"/>
                </a:moveTo>
                <a:lnTo>
                  <a:pt x="1812029" y="734302"/>
                </a:lnTo>
                <a:lnTo>
                  <a:pt x="1814994" y="735031"/>
                </a:lnTo>
                <a:lnTo>
                  <a:pt x="1817187" y="730596"/>
                </a:lnTo>
                <a:lnTo>
                  <a:pt x="1816247" y="730408"/>
                </a:lnTo>
                <a:lnTo>
                  <a:pt x="1815568" y="730272"/>
                </a:lnTo>
                <a:close/>
                <a:moveTo>
                  <a:pt x="1794550" y="729932"/>
                </a:moveTo>
                <a:lnTo>
                  <a:pt x="1794473" y="729942"/>
                </a:lnTo>
                <a:lnTo>
                  <a:pt x="1794274" y="729970"/>
                </a:lnTo>
                <a:lnTo>
                  <a:pt x="1794078" y="729996"/>
                </a:lnTo>
                <a:lnTo>
                  <a:pt x="1794466" y="730089"/>
                </a:lnTo>
                <a:close/>
                <a:moveTo>
                  <a:pt x="2033744" y="729576"/>
                </a:moveTo>
                <a:lnTo>
                  <a:pt x="2033321" y="730111"/>
                </a:lnTo>
                <a:lnTo>
                  <a:pt x="2033462" y="730170"/>
                </a:lnTo>
                <a:lnTo>
                  <a:pt x="2034200" y="730479"/>
                </a:lnTo>
                <a:lnTo>
                  <a:pt x="2035292" y="730936"/>
                </a:lnTo>
                <a:lnTo>
                  <a:pt x="2035379" y="730572"/>
                </a:lnTo>
                <a:lnTo>
                  <a:pt x="2035473" y="730183"/>
                </a:lnTo>
                <a:lnTo>
                  <a:pt x="2034568" y="729865"/>
                </a:lnTo>
                <a:close/>
                <a:moveTo>
                  <a:pt x="671275" y="729548"/>
                </a:moveTo>
                <a:lnTo>
                  <a:pt x="667148" y="734190"/>
                </a:lnTo>
                <a:lnTo>
                  <a:pt x="669208" y="736860"/>
                </a:lnTo>
                <a:lnTo>
                  <a:pt x="670989" y="739168"/>
                </a:lnTo>
                <a:lnTo>
                  <a:pt x="674661" y="743929"/>
                </a:lnTo>
                <a:lnTo>
                  <a:pt x="679734" y="738262"/>
                </a:lnTo>
                <a:lnTo>
                  <a:pt x="679184" y="737791"/>
                </a:lnTo>
                <a:lnTo>
                  <a:pt x="677816" y="736624"/>
                </a:lnTo>
                <a:lnTo>
                  <a:pt x="674049" y="733405"/>
                </a:lnTo>
                <a:close/>
                <a:moveTo>
                  <a:pt x="2110044" y="729439"/>
                </a:moveTo>
                <a:lnTo>
                  <a:pt x="2102491" y="731303"/>
                </a:lnTo>
                <a:lnTo>
                  <a:pt x="2102267" y="732339"/>
                </a:lnTo>
                <a:lnTo>
                  <a:pt x="2104648" y="732216"/>
                </a:lnTo>
                <a:lnTo>
                  <a:pt x="2107950" y="730914"/>
                </a:lnTo>
                <a:close/>
                <a:moveTo>
                  <a:pt x="2428556" y="729317"/>
                </a:moveTo>
                <a:lnTo>
                  <a:pt x="2428575" y="785754"/>
                </a:lnTo>
                <a:cubicBezTo>
                  <a:pt x="2424173" y="819911"/>
                  <a:pt x="2415393" y="853503"/>
                  <a:pt x="2402342" y="885683"/>
                </a:cubicBezTo>
                <a:lnTo>
                  <a:pt x="2397378" y="897266"/>
                </a:lnTo>
                <a:cubicBezTo>
                  <a:pt x="2392691" y="908021"/>
                  <a:pt x="2387589" y="920569"/>
                  <a:pt x="2381797" y="935047"/>
                </a:cubicBezTo>
                <a:cubicBezTo>
                  <a:pt x="2375179" y="951731"/>
                  <a:pt x="2368009" y="970621"/>
                  <a:pt x="2358909" y="990201"/>
                </a:cubicBezTo>
                <a:cubicBezTo>
                  <a:pt x="2358839" y="990565"/>
                  <a:pt x="2358839" y="990940"/>
                  <a:pt x="2358909" y="991304"/>
                </a:cubicBezTo>
                <a:cubicBezTo>
                  <a:pt x="2298377" y="1160628"/>
                  <a:pt x="2215094" y="1434468"/>
                  <a:pt x="2212474" y="1446327"/>
                </a:cubicBezTo>
                <a:cubicBezTo>
                  <a:pt x="2204394" y="1477186"/>
                  <a:pt x="2194066" y="1507424"/>
                  <a:pt x="2181587" y="1536780"/>
                </a:cubicBezTo>
                <a:cubicBezTo>
                  <a:pt x="2165799" y="1575319"/>
                  <a:pt x="2147846" y="1612921"/>
                  <a:pt x="2127813" y="1649433"/>
                </a:cubicBezTo>
                <a:cubicBezTo>
                  <a:pt x="2095271" y="1708585"/>
                  <a:pt x="2054360" y="1762747"/>
                  <a:pt x="2006334" y="1810208"/>
                </a:cubicBezTo>
                <a:cubicBezTo>
                  <a:pt x="1998613" y="1817791"/>
                  <a:pt x="1990202" y="1825512"/>
                  <a:pt x="1978757" y="1835303"/>
                </a:cubicBezTo>
                <a:lnTo>
                  <a:pt x="1923020" y="1877582"/>
                </a:lnTo>
                <a:lnTo>
                  <a:pt x="1990064" y="1833925"/>
                </a:lnTo>
                <a:cubicBezTo>
                  <a:pt x="2000544" y="1825650"/>
                  <a:pt x="2009920" y="1817791"/>
                  <a:pt x="2018607" y="1809932"/>
                </a:cubicBezTo>
                <a:cubicBezTo>
                  <a:pt x="2068108" y="1764858"/>
                  <a:pt x="2110466" y="1712502"/>
                  <a:pt x="2144221" y="1654674"/>
                </a:cubicBezTo>
                <a:cubicBezTo>
                  <a:pt x="2165180" y="1619250"/>
                  <a:pt x="2183601" y="1582380"/>
                  <a:pt x="2199376" y="1544365"/>
                </a:cubicBezTo>
                <a:cubicBezTo>
                  <a:pt x="2212019" y="1515918"/>
                  <a:pt x="2222346" y="1486494"/>
                  <a:pt x="2230262" y="1456393"/>
                </a:cubicBezTo>
                <a:cubicBezTo>
                  <a:pt x="2231503" y="1450740"/>
                  <a:pt x="2312993" y="1181587"/>
                  <a:pt x="2371318" y="1006058"/>
                </a:cubicBezTo>
                <a:cubicBezTo>
                  <a:pt x="2371263" y="1005647"/>
                  <a:pt x="2371263" y="1005228"/>
                  <a:pt x="2371318" y="1004817"/>
                </a:cubicBezTo>
                <a:cubicBezTo>
                  <a:pt x="2379039" y="983859"/>
                  <a:pt x="2385935" y="964280"/>
                  <a:pt x="2392001" y="947043"/>
                </a:cubicBezTo>
                <a:cubicBezTo>
                  <a:pt x="2397240" y="932290"/>
                  <a:pt x="2401653" y="919466"/>
                  <a:pt x="2405790" y="908297"/>
                </a:cubicBezTo>
                <a:cubicBezTo>
                  <a:pt x="2407445" y="904022"/>
                  <a:pt x="2408962" y="900024"/>
                  <a:pt x="2410202" y="896301"/>
                </a:cubicBezTo>
                <a:cubicBezTo>
                  <a:pt x="2422605" y="861092"/>
                  <a:pt x="2430082" y="824524"/>
                  <a:pt x="2432564" y="787620"/>
                </a:cubicBezTo>
                <a:lnTo>
                  <a:pt x="2431441" y="771281"/>
                </a:lnTo>
                <a:close/>
                <a:moveTo>
                  <a:pt x="1867687" y="729286"/>
                </a:moveTo>
                <a:lnTo>
                  <a:pt x="1866290" y="732303"/>
                </a:lnTo>
                <a:lnTo>
                  <a:pt x="1867304" y="732688"/>
                </a:lnTo>
                <a:lnTo>
                  <a:pt x="1868082" y="732983"/>
                </a:lnTo>
                <a:lnTo>
                  <a:pt x="1868771" y="733244"/>
                </a:lnTo>
                <a:lnTo>
                  <a:pt x="1869459" y="731996"/>
                </a:lnTo>
                <a:lnTo>
                  <a:pt x="1870303" y="730464"/>
                </a:lnTo>
                <a:close/>
                <a:moveTo>
                  <a:pt x="1803092" y="728768"/>
                </a:moveTo>
                <a:lnTo>
                  <a:pt x="1802315" y="728874"/>
                </a:lnTo>
                <a:lnTo>
                  <a:pt x="1800906" y="731628"/>
                </a:lnTo>
                <a:lnTo>
                  <a:pt x="1804255" y="732429"/>
                </a:lnTo>
                <a:lnTo>
                  <a:pt x="1807365" y="733172"/>
                </a:lnTo>
                <a:lnTo>
                  <a:pt x="1808612" y="731042"/>
                </a:lnTo>
                <a:lnTo>
                  <a:pt x="1809572" y="729402"/>
                </a:lnTo>
                <a:close/>
                <a:moveTo>
                  <a:pt x="743262" y="728567"/>
                </a:moveTo>
                <a:lnTo>
                  <a:pt x="742808" y="729075"/>
                </a:lnTo>
                <a:lnTo>
                  <a:pt x="742205" y="729752"/>
                </a:lnTo>
                <a:lnTo>
                  <a:pt x="753497" y="737254"/>
                </a:lnTo>
                <a:lnTo>
                  <a:pt x="755259" y="738425"/>
                </a:lnTo>
                <a:lnTo>
                  <a:pt x="755969" y="738896"/>
                </a:lnTo>
                <a:lnTo>
                  <a:pt x="757010" y="737732"/>
                </a:lnTo>
                <a:lnTo>
                  <a:pt x="757885" y="736755"/>
                </a:lnTo>
                <a:close/>
                <a:moveTo>
                  <a:pt x="1846411" y="728323"/>
                </a:moveTo>
                <a:lnTo>
                  <a:pt x="1846387" y="728365"/>
                </a:lnTo>
                <a:lnTo>
                  <a:pt x="1846359" y="728415"/>
                </a:lnTo>
                <a:lnTo>
                  <a:pt x="1847602" y="728777"/>
                </a:lnTo>
                <a:lnTo>
                  <a:pt x="1848606" y="729069"/>
                </a:lnTo>
                <a:lnTo>
                  <a:pt x="1847078" y="728493"/>
                </a:lnTo>
                <a:close/>
                <a:moveTo>
                  <a:pt x="1764898" y="728078"/>
                </a:moveTo>
                <a:lnTo>
                  <a:pt x="1763998" y="728891"/>
                </a:lnTo>
                <a:lnTo>
                  <a:pt x="1766518" y="729413"/>
                </a:lnTo>
                <a:lnTo>
                  <a:pt x="1767005" y="729371"/>
                </a:lnTo>
                <a:lnTo>
                  <a:pt x="1768200" y="729270"/>
                </a:lnTo>
                <a:lnTo>
                  <a:pt x="1771244" y="729010"/>
                </a:lnTo>
                <a:close/>
                <a:moveTo>
                  <a:pt x="2041462" y="727651"/>
                </a:moveTo>
                <a:lnTo>
                  <a:pt x="2041460" y="727656"/>
                </a:lnTo>
                <a:lnTo>
                  <a:pt x="2041391" y="727861"/>
                </a:lnTo>
                <a:lnTo>
                  <a:pt x="2049906" y="730838"/>
                </a:lnTo>
                <a:lnTo>
                  <a:pt x="2054856" y="730664"/>
                </a:lnTo>
                <a:lnTo>
                  <a:pt x="2049217" y="730148"/>
                </a:lnTo>
                <a:close/>
                <a:moveTo>
                  <a:pt x="909334" y="727515"/>
                </a:moveTo>
                <a:lnTo>
                  <a:pt x="907312" y="729957"/>
                </a:lnTo>
                <a:lnTo>
                  <a:pt x="907344" y="729958"/>
                </a:lnTo>
                <a:lnTo>
                  <a:pt x="907375" y="729958"/>
                </a:lnTo>
                <a:lnTo>
                  <a:pt x="907391" y="729959"/>
                </a:lnTo>
                <a:lnTo>
                  <a:pt x="908497" y="728628"/>
                </a:lnTo>
                <a:lnTo>
                  <a:pt x="908612" y="728490"/>
                </a:lnTo>
                <a:lnTo>
                  <a:pt x="909413" y="727525"/>
                </a:lnTo>
                <a:close/>
                <a:moveTo>
                  <a:pt x="2002305" y="727191"/>
                </a:moveTo>
                <a:lnTo>
                  <a:pt x="2002305" y="727191"/>
                </a:lnTo>
                <a:lnTo>
                  <a:pt x="2002304" y="727192"/>
                </a:lnTo>
                <a:lnTo>
                  <a:pt x="2013096" y="734676"/>
                </a:lnTo>
                <a:lnTo>
                  <a:pt x="2013412" y="734790"/>
                </a:lnTo>
                <a:lnTo>
                  <a:pt x="2013575" y="734120"/>
                </a:lnTo>
                <a:lnTo>
                  <a:pt x="2013691" y="733641"/>
                </a:lnTo>
                <a:lnTo>
                  <a:pt x="2013892" y="732815"/>
                </a:lnTo>
                <a:close/>
                <a:moveTo>
                  <a:pt x="2340126" y="726260"/>
                </a:moveTo>
                <a:lnTo>
                  <a:pt x="2335744" y="731289"/>
                </a:lnTo>
                <a:lnTo>
                  <a:pt x="2334133" y="733138"/>
                </a:lnTo>
                <a:lnTo>
                  <a:pt x="2335521" y="738933"/>
                </a:lnTo>
                <a:lnTo>
                  <a:pt x="2337010" y="745153"/>
                </a:lnTo>
                <a:lnTo>
                  <a:pt x="2343164" y="736786"/>
                </a:lnTo>
                <a:close/>
                <a:moveTo>
                  <a:pt x="2036520" y="726059"/>
                </a:moveTo>
                <a:lnTo>
                  <a:pt x="2036515" y="726066"/>
                </a:lnTo>
                <a:lnTo>
                  <a:pt x="2036501" y="726083"/>
                </a:lnTo>
                <a:lnTo>
                  <a:pt x="2036459" y="726136"/>
                </a:lnTo>
                <a:lnTo>
                  <a:pt x="2036616" y="726191"/>
                </a:lnTo>
                <a:lnTo>
                  <a:pt x="2036621" y="726178"/>
                </a:lnTo>
                <a:lnTo>
                  <a:pt x="2036647" y="726100"/>
                </a:lnTo>
                <a:close/>
                <a:moveTo>
                  <a:pt x="1878251" y="725910"/>
                </a:moveTo>
                <a:lnTo>
                  <a:pt x="1878103" y="726119"/>
                </a:lnTo>
                <a:lnTo>
                  <a:pt x="1877676" y="726893"/>
                </a:lnTo>
                <a:lnTo>
                  <a:pt x="1877106" y="727923"/>
                </a:lnTo>
                <a:lnTo>
                  <a:pt x="1879748" y="729109"/>
                </a:lnTo>
                <a:lnTo>
                  <a:pt x="1880362" y="729384"/>
                </a:lnTo>
                <a:lnTo>
                  <a:pt x="1880662" y="729493"/>
                </a:lnTo>
                <a:lnTo>
                  <a:pt x="1882142" y="730028"/>
                </a:lnTo>
                <a:lnTo>
                  <a:pt x="1882626" y="730400"/>
                </a:lnTo>
                <a:lnTo>
                  <a:pt x="1885861" y="731852"/>
                </a:lnTo>
                <a:lnTo>
                  <a:pt x="1886113" y="731175"/>
                </a:lnTo>
                <a:lnTo>
                  <a:pt x="1886341" y="730561"/>
                </a:lnTo>
                <a:lnTo>
                  <a:pt x="1886578" y="729926"/>
                </a:lnTo>
                <a:close/>
                <a:moveTo>
                  <a:pt x="2023169" y="725864"/>
                </a:moveTo>
                <a:lnTo>
                  <a:pt x="2029517" y="728520"/>
                </a:lnTo>
                <a:lnTo>
                  <a:pt x="2029609" y="728404"/>
                </a:lnTo>
                <a:lnTo>
                  <a:pt x="2029783" y="728185"/>
                </a:lnTo>
                <a:lnTo>
                  <a:pt x="2028931" y="727886"/>
                </a:lnTo>
                <a:lnTo>
                  <a:pt x="2026716" y="727109"/>
                </a:lnTo>
                <a:close/>
                <a:moveTo>
                  <a:pt x="2079416" y="725696"/>
                </a:moveTo>
                <a:lnTo>
                  <a:pt x="2068168" y="726224"/>
                </a:lnTo>
                <a:lnTo>
                  <a:pt x="2067887" y="726591"/>
                </a:lnTo>
                <a:lnTo>
                  <a:pt x="2067868" y="726616"/>
                </a:lnTo>
                <a:lnTo>
                  <a:pt x="2067734" y="726791"/>
                </a:lnTo>
                <a:lnTo>
                  <a:pt x="2072658" y="727253"/>
                </a:lnTo>
                <a:lnTo>
                  <a:pt x="2079157" y="726705"/>
                </a:lnTo>
                <a:close/>
                <a:moveTo>
                  <a:pt x="1786645" y="725323"/>
                </a:moveTo>
                <a:lnTo>
                  <a:pt x="1785317" y="727541"/>
                </a:lnTo>
                <a:lnTo>
                  <a:pt x="1785192" y="727751"/>
                </a:lnTo>
                <a:lnTo>
                  <a:pt x="1785383" y="727806"/>
                </a:lnTo>
                <a:lnTo>
                  <a:pt x="1785385" y="727806"/>
                </a:lnTo>
                <a:lnTo>
                  <a:pt x="1785545" y="727792"/>
                </a:lnTo>
                <a:lnTo>
                  <a:pt x="1796169" y="726887"/>
                </a:lnTo>
                <a:lnTo>
                  <a:pt x="1796407" y="726440"/>
                </a:lnTo>
                <a:lnTo>
                  <a:pt x="1790820" y="725323"/>
                </a:lnTo>
                <a:close/>
                <a:moveTo>
                  <a:pt x="2095546" y="724938"/>
                </a:moveTo>
                <a:lnTo>
                  <a:pt x="2092894" y="725063"/>
                </a:lnTo>
                <a:lnTo>
                  <a:pt x="2083789" y="725490"/>
                </a:lnTo>
                <a:lnTo>
                  <a:pt x="2083572" y="726334"/>
                </a:lnTo>
                <a:lnTo>
                  <a:pt x="2089802" y="725809"/>
                </a:lnTo>
                <a:lnTo>
                  <a:pt x="2094833" y="725385"/>
                </a:lnTo>
                <a:lnTo>
                  <a:pt x="2095417" y="725019"/>
                </a:lnTo>
                <a:close/>
                <a:moveTo>
                  <a:pt x="1972002" y="724810"/>
                </a:moveTo>
                <a:lnTo>
                  <a:pt x="1971591" y="725458"/>
                </a:lnTo>
                <a:lnTo>
                  <a:pt x="1958322" y="746391"/>
                </a:lnTo>
                <a:lnTo>
                  <a:pt x="1940076" y="775174"/>
                </a:lnTo>
                <a:lnTo>
                  <a:pt x="1933020" y="796190"/>
                </a:lnTo>
                <a:lnTo>
                  <a:pt x="1927942" y="826728"/>
                </a:lnTo>
                <a:lnTo>
                  <a:pt x="1923307" y="854597"/>
                </a:lnTo>
                <a:lnTo>
                  <a:pt x="1941990" y="818707"/>
                </a:lnTo>
                <a:lnTo>
                  <a:pt x="1944954" y="813013"/>
                </a:lnTo>
                <a:lnTo>
                  <a:pt x="1949573" y="804139"/>
                </a:lnTo>
                <a:lnTo>
                  <a:pt x="1950851" y="796872"/>
                </a:lnTo>
                <a:lnTo>
                  <a:pt x="1951260" y="794549"/>
                </a:lnTo>
                <a:lnTo>
                  <a:pt x="1951349" y="794041"/>
                </a:lnTo>
                <a:lnTo>
                  <a:pt x="1972992" y="726507"/>
                </a:lnTo>
                <a:close/>
                <a:moveTo>
                  <a:pt x="675555" y="724736"/>
                </a:moveTo>
                <a:lnTo>
                  <a:pt x="674073" y="726402"/>
                </a:lnTo>
                <a:lnTo>
                  <a:pt x="678013" y="731871"/>
                </a:lnTo>
                <a:lnTo>
                  <a:pt x="678043" y="731897"/>
                </a:lnTo>
                <a:lnTo>
                  <a:pt x="678070" y="731919"/>
                </a:lnTo>
                <a:lnTo>
                  <a:pt x="678458" y="732247"/>
                </a:lnTo>
                <a:lnTo>
                  <a:pt x="676969" y="728395"/>
                </a:lnTo>
                <a:close/>
                <a:moveTo>
                  <a:pt x="1773292" y="724622"/>
                </a:moveTo>
                <a:lnTo>
                  <a:pt x="1773264" y="724628"/>
                </a:lnTo>
                <a:lnTo>
                  <a:pt x="1773131" y="724655"/>
                </a:lnTo>
                <a:lnTo>
                  <a:pt x="1769982" y="725298"/>
                </a:lnTo>
                <a:lnTo>
                  <a:pt x="1774471" y="725812"/>
                </a:lnTo>
                <a:lnTo>
                  <a:pt x="1775074" y="724717"/>
                </a:lnTo>
                <a:lnTo>
                  <a:pt x="1774327" y="724677"/>
                </a:lnTo>
                <a:lnTo>
                  <a:pt x="1773560" y="724636"/>
                </a:lnTo>
                <a:close/>
                <a:moveTo>
                  <a:pt x="1825900" y="724491"/>
                </a:moveTo>
                <a:lnTo>
                  <a:pt x="1825467" y="725365"/>
                </a:lnTo>
                <a:lnTo>
                  <a:pt x="1829587" y="725916"/>
                </a:lnTo>
                <a:lnTo>
                  <a:pt x="1831595" y="726185"/>
                </a:lnTo>
                <a:lnTo>
                  <a:pt x="1841303" y="727483"/>
                </a:lnTo>
                <a:lnTo>
                  <a:pt x="1841401" y="727277"/>
                </a:lnTo>
                <a:lnTo>
                  <a:pt x="1841459" y="727157"/>
                </a:lnTo>
                <a:lnTo>
                  <a:pt x="1841499" y="727074"/>
                </a:lnTo>
                <a:lnTo>
                  <a:pt x="1839493" y="726563"/>
                </a:lnTo>
                <a:close/>
                <a:moveTo>
                  <a:pt x="2105929" y="724451"/>
                </a:moveTo>
                <a:lnTo>
                  <a:pt x="2104405" y="724522"/>
                </a:lnTo>
                <a:lnTo>
                  <a:pt x="2104302" y="724588"/>
                </a:lnTo>
                <a:close/>
                <a:moveTo>
                  <a:pt x="2234776" y="723988"/>
                </a:moveTo>
                <a:lnTo>
                  <a:pt x="2226216" y="729827"/>
                </a:lnTo>
                <a:lnTo>
                  <a:pt x="2222012" y="732695"/>
                </a:lnTo>
                <a:lnTo>
                  <a:pt x="2222312" y="751218"/>
                </a:lnTo>
                <a:lnTo>
                  <a:pt x="2236355" y="740639"/>
                </a:lnTo>
                <a:close/>
                <a:moveTo>
                  <a:pt x="723740" y="723952"/>
                </a:moveTo>
                <a:lnTo>
                  <a:pt x="723661" y="724043"/>
                </a:lnTo>
                <a:lnTo>
                  <a:pt x="723636" y="724071"/>
                </a:lnTo>
                <a:lnTo>
                  <a:pt x="733272" y="731864"/>
                </a:lnTo>
                <a:lnTo>
                  <a:pt x="734436" y="730553"/>
                </a:lnTo>
                <a:lnTo>
                  <a:pt x="725055" y="724763"/>
                </a:lnTo>
                <a:close/>
                <a:moveTo>
                  <a:pt x="1818481" y="723360"/>
                </a:moveTo>
                <a:lnTo>
                  <a:pt x="1818033" y="724120"/>
                </a:lnTo>
                <a:lnTo>
                  <a:pt x="1817472" y="725072"/>
                </a:lnTo>
                <a:lnTo>
                  <a:pt x="1820026" y="724855"/>
                </a:lnTo>
                <a:lnTo>
                  <a:pt x="1820605" y="723684"/>
                </a:lnTo>
                <a:lnTo>
                  <a:pt x="1820167" y="723617"/>
                </a:lnTo>
                <a:close/>
                <a:moveTo>
                  <a:pt x="652356" y="723347"/>
                </a:moveTo>
                <a:lnTo>
                  <a:pt x="649011" y="727077"/>
                </a:lnTo>
                <a:lnTo>
                  <a:pt x="649011" y="727077"/>
                </a:lnTo>
                <a:lnTo>
                  <a:pt x="649040" y="727121"/>
                </a:lnTo>
                <a:lnTo>
                  <a:pt x="656115" y="738021"/>
                </a:lnTo>
                <a:lnTo>
                  <a:pt x="660164" y="733473"/>
                </a:lnTo>
                <a:lnTo>
                  <a:pt x="658583" y="731423"/>
                </a:lnTo>
                <a:lnTo>
                  <a:pt x="657648" y="730210"/>
                </a:lnTo>
                <a:close/>
                <a:moveTo>
                  <a:pt x="2197278" y="723322"/>
                </a:moveTo>
                <a:lnTo>
                  <a:pt x="2195415" y="724465"/>
                </a:lnTo>
                <a:lnTo>
                  <a:pt x="2183381" y="731848"/>
                </a:lnTo>
                <a:lnTo>
                  <a:pt x="2182278" y="750968"/>
                </a:lnTo>
                <a:lnTo>
                  <a:pt x="2181976" y="753030"/>
                </a:lnTo>
                <a:lnTo>
                  <a:pt x="2190817" y="747163"/>
                </a:lnTo>
                <a:lnTo>
                  <a:pt x="2197563" y="742687"/>
                </a:lnTo>
                <a:close/>
                <a:moveTo>
                  <a:pt x="2323687" y="722745"/>
                </a:moveTo>
                <a:lnTo>
                  <a:pt x="2317741" y="728500"/>
                </a:lnTo>
                <a:lnTo>
                  <a:pt x="2316432" y="729768"/>
                </a:lnTo>
                <a:lnTo>
                  <a:pt x="2319185" y="743879"/>
                </a:lnTo>
                <a:lnTo>
                  <a:pt x="2327210" y="734690"/>
                </a:lnTo>
                <a:close/>
                <a:moveTo>
                  <a:pt x="2273247" y="722734"/>
                </a:moveTo>
                <a:lnTo>
                  <a:pt x="2260458" y="731665"/>
                </a:lnTo>
                <a:lnTo>
                  <a:pt x="2259304" y="732269"/>
                </a:lnTo>
                <a:lnTo>
                  <a:pt x="2260712" y="747451"/>
                </a:lnTo>
                <a:lnTo>
                  <a:pt x="2268869" y="742419"/>
                </a:lnTo>
                <a:lnTo>
                  <a:pt x="2275098" y="737297"/>
                </a:lnTo>
                <a:close/>
                <a:moveTo>
                  <a:pt x="1849691" y="722448"/>
                </a:moveTo>
                <a:lnTo>
                  <a:pt x="1848052" y="725383"/>
                </a:lnTo>
                <a:lnTo>
                  <a:pt x="1854731" y="727917"/>
                </a:lnTo>
                <a:lnTo>
                  <a:pt x="1859020" y="729545"/>
                </a:lnTo>
                <a:lnTo>
                  <a:pt x="1862342" y="730805"/>
                </a:lnTo>
                <a:lnTo>
                  <a:pt x="1863857" y="727561"/>
                </a:lnTo>
                <a:lnTo>
                  <a:pt x="1863588" y="727440"/>
                </a:lnTo>
                <a:lnTo>
                  <a:pt x="1863117" y="727228"/>
                </a:lnTo>
                <a:lnTo>
                  <a:pt x="1859179" y="725826"/>
                </a:lnTo>
                <a:close/>
                <a:moveTo>
                  <a:pt x="1870894" y="722360"/>
                </a:moveTo>
                <a:lnTo>
                  <a:pt x="1869830" y="724658"/>
                </a:lnTo>
                <a:lnTo>
                  <a:pt x="1870580" y="724994"/>
                </a:lnTo>
                <a:lnTo>
                  <a:pt x="1871080" y="725218"/>
                </a:lnTo>
                <a:lnTo>
                  <a:pt x="1872776" y="725979"/>
                </a:lnTo>
                <a:lnTo>
                  <a:pt x="1873033" y="725514"/>
                </a:lnTo>
                <a:lnTo>
                  <a:pt x="1873956" y="723838"/>
                </a:lnTo>
                <a:lnTo>
                  <a:pt x="1872291" y="723034"/>
                </a:lnTo>
                <a:close/>
                <a:moveTo>
                  <a:pt x="1806101" y="721472"/>
                </a:moveTo>
                <a:lnTo>
                  <a:pt x="1804819" y="723979"/>
                </a:lnTo>
                <a:lnTo>
                  <a:pt x="1811926" y="725384"/>
                </a:lnTo>
                <a:lnTo>
                  <a:pt x="1812436" y="724512"/>
                </a:lnTo>
                <a:lnTo>
                  <a:pt x="1812821" y="723855"/>
                </a:lnTo>
                <a:lnTo>
                  <a:pt x="1813551" y="722608"/>
                </a:lnTo>
                <a:lnTo>
                  <a:pt x="1813047" y="722531"/>
                </a:lnTo>
                <a:close/>
                <a:moveTo>
                  <a:pt x="1027247" y="721208"/>
                </a:moveTo>
                <a:lnTo>
                  <a:pt x="1027157" y="722624"/>
                </a:lnTo>
                <a:lnTo>
                  <a:pt x="1026769" y="728778"/>
                </a:lnTo>
                <a:lnTo>
                  <a:pt x="1032321" y="728879"/>
                </a:lnTo>
                <a:close/>
                <a:moveTo>
                  <a:pt x="1670427" y="720602"/>
                </a:moveTo>
                <a:lnTo>
                  <a:pt x="1669054" y="723308"/>
                </a:lnTo>
                <a:lnTo>
                  <a:pt x="1668500" y="724402"/>
                </a:lnTo>
                <a:lnTo>
                  <a:pt x="1665835" y="729657"/>
                </a:lnTo>
                <a:lnTo>
                  <a:pt x="1649760" y="770365"/>
                </a:lnTo>
                <a:cubicBezTo>
                  <a:pt x="1643961" y="791109"/>
                  <a:pt x="1640351" y="812459"/>
                  <a:pt x="1639134" y="834154"/>
                </a:cubicBezTo>
                <a:lnTo>
                  <a:pt x="1639293" y="836968"/>
                </a:lnTo>
                <a:lnTo>
                  <a:pt x="1639868" y="847110"/>
                </a:lnTo>
                <a:lnTo>
                  <a:pt x="1640435" y="845549"/>
                </a:lnTo>
                <a:lnTo>
                  <a:pt x="1641221" y="843383"/>
                </a:lnTo>
                <a:lnTo>
                  <a:pt x="1640849" y="826681"/>
                </a:lnTo>
                <a:lnTo>
                  <a:pt x="1646126" y="798740"/>
                </a:lnTo>
                <a:lnTo>
                  <a:pt x="1652951" y="762597"/>
                </a:lnTo>
                <a:lnTo>
                  <a:pt x="1668488" y="725261"/>
                </a:lnTo>
                <a:lnTo>
                  <a:pt x="1669550" y="722710"/>
                </a:lnTo>
                <a:close/>
                <a:moveTo>
                  <a:pt x="977705" y="720532"/>
                </a:moveTo>
                <a:lnTo>
                  <a:pt x="975153" y="720596"/>
                </a:lnTo>
                <a:lnTo>
                  <a:pt x="974729" y="720606"/>
                </a:lnTo>
                <a:lnTo>
                  <a:pt x="974718" y="720606"/>
                </a:lnTo>
                <a:lnTo>
                  <a:pt x="976443" y="721689"/>
                </a:lnTo>
                <a:lnTo>
                  <a:pt x="983898" y="726366"/>
                </a:lnTo>
                <a:lnTo>
                  <a:pt x="982859" y="725388"/>
                </a:lnTo>
                <a:close/>
                <a:moveTo>
                  <a:pt x="1796154" y="719956"/>
                </a:moveTo>
                <a:lnTo>
                  <a:pt x="1790399" y="721131"/>
                </a:lnTo>
                <a:lnTo>
                  <a:pt x="1790681" y="721185"/>
                </a:lnTo>
                <a:lnTo>
                  <a:pt x="1798392" y="722709"/>
                </a:lnTo>
                <a:lnTo>
                  <a:pt x="1798592" y="722333"/>
                </a:lnTo>
                <a:lnTo>
                  <a:pt x="1799579" y="720478"/>
                </a:lnTo>
                <a:close/>
                <a:moveTo>
                  <a:pt x="768282" y="719769"/>
                </a:moveTo>
                <a:lnTo>
                  <a:pt x="768296" y="719781"/>
                </a:lnTo>
                <a:lnTo>
                  <a:pt x="768371" y="719809"/>
                </a:lnTo>
                <a:lnTo>
                  <a:pt x="768442" y="719835"/>
                </a:lnTo>
                <a:lnTo>
                  <a:pt x="768326" y="719787"/>
                </a:lnTo>
                <a:close/>
                <a:moveTo>
                  <a:pt x="727461" y="719720"/>
                </a:moveTo>
                <a:lnTo>
                  <a:pt x="727404" y="719785"/>
                </a:lnTo>
                <a:lnTo>
                  <a:pt x="727329" y="719869"/>
                </a:lnTo>
                <a:lnTo>
                  <a:pt x="731951" y="722940"/>
                </a:lnTo>
                <a:lnTo>
                  <a:pt x="732294" y="723168"/>
                </a:lnTo>
                <a:lnTo>
                  <a:pt x="737767" y="726804"/>
                </a:lnTo>
                <a:lnTo>
                  <a:pt x="738547" y="725927"/>
                </a:lnTo>
                <a:close/>
                <a:moveTo>
                  <a:pt x="2080970" y="719642"/>
                </a:moveTo>
                <a:lnTo>
                  <a:pt x="2073081" y="719788"/>
                </a:lnTo>
                <a:lnTo>
                  <a:pt x="2073051" y="719827"/>
                </a:lnTo>
                <a:lnTo>
                  <a:pt x="2072166" y="720986"/>
                </a:lnTo>
                <a:lnTo>
                  <a:pt x="2072833" y="720955"/>
                </a:lnTo>
                <a:lnTo>
                  <a:pt x="2077586" y="720736"/>
                </a:lnTo>
                <a:lnTo>
                  <a:pt x="2080727" y="720591"/>
                </a:lnTo>
                <a:lnTo>
                  <a:pt x="2080857" y="720084"/>
                </a:lnTo>
                <a:lnTo>
                  <a:pt x="2080909" y="719880"/>
                </a:lnTo>
                <a:close/>
                <a:moveTo>
                  <a:pt x="2085737" y="719554"/>
                </a:moveTo>
                <a:lnTo>
                  <a:pt x="2085624" y="719556"/>
                </a:lnTo>
                <a:lnTo>
                  <a:pt x="2085432" y="719560"/>
                </a:lnTo>
                <a:lnTo>
                  <a:pt x="2085312" y="719562"/>
                </a:lnTo>
                <a:lnTo>
                  <a:pt x="2085232" y="719872"/>
                </a:lnTo>
                <a:lnTo>
                  <a:pt x="2085099" y="720389"/>
                </a:lnTo>
                <a:lnTo>
                  <a:pt x="2090906" y="720120"/>
                </a:lnTo>
                <a:lnTo>
                  <a:pt x="2092267" y="720057"/>
                </a:lnTo>
                <a:lnTo>
                  <a:pt x="2094171" y="719969"/>
                </a:lnTo>
                <a:lnTo>
                  <a:pt x="2094168" y="719969"/>
                </a:lnTo>
                <a:close/>
                <a:moveTo>
                  <a:pt x="609056" y="719496"/>
                </a:moveTo>
                <a:lnTo>
                  <a:pt x="568739" y="765034"/>
                </a:lnTo>
                <a:cubicBezTo>
                  <a:pt x="549297" y="786958"/>
                  <a:pt x="533578" y="804331"/>
                  <a:pt x="519377" y="820188"/>
                </a:cubicBezTo>
                <a:cubicBezTo>
                  <a:pt x="416513" y="933255"/>
                  <a:pt x="284971" y="1077484"/>
                  <a:pt x="239330" y="1122434"/>
                </a:cubicBezTo>
                <a:cubicBezTo>
                  <a:pt x="222845" y="1138846"/>
                  <a:pt x="204164" y="1152703"/>
                  <a:pt x="183915" y="1163663"/>
                </a:cubicBezTo>
                <a:lnTo>
                  <a:pt x="139587" y="1179975"/>
                </a:lnTo>
                <a:lnTo>
                  <a:pt x="140247" y="1181088"/>
                </a:lnTo>
                <a:lnTo>
                  <a:pt x="140415" y="1181371"/>
                </a:lnTo>
                <a:lnTo>
                  <a:pt x="141031" y="1182409"/>
                </a:lnTo>
                <a:lnTo>
                  <a:pt x="143090" y="1181791"/>
                </a:lnTo>
                <a:lnTo>
                  <a:pt x="144691" y="1181310"/>
                </a:lnTo>
                <a:lnTo>
                  <a:pt x="145843" y="1178553"/>
                </a:lnTo>
                <a:lnTo>
                  <a:pt x="146789" y="1180681"/>
                </a:lnTo>
                <a:lnTo>
                  <a:pt x="184637" y="1169329"/>
                </a:lnTo>
                <a:cubicBezTo>
                  <a:pt x="206111" y="1159023"/>
                  <a:pt x="225983" y="1145379"/>
                  <a:pt x="243466" y="1128775"/>
                </a:cubicBezTo>
                <a:cubicBezTo>
                  <a:pt x="282349" y="1092097"/>
                  <a:pt x="395140" y="972688"/>
                  <a:pt x="525580" y="831769"/>
                </a:cubicBezTo>
                <a:cubicBezTo>
                  <a:pt x="540471" y="815636"/>
                  <a:pt x="556053" y="798401"/>
                  <a:pt x="574943" y="777442"/>
                </a:cubicBezTo>
                <a:lnTo>
                  <a:pt x="609369" y="738637"/>
                </a:lnTo>
                <a:close/>
                <a:moveTo>
                  <a:pt x="809227" y="719456"/>
                </a:moveTo>
                <a:lnTo>
                  <a:pt x="808468" y="720345"/>
                </a:lnTo>
                <a:lnTo>
                  <a:pt x="808545" y="720367"/>
                </a:lnTo>
                <a:lnTo>
                  <a:pt x="809271" y="719469"/>
                </a:lnTo>
                <a:close/>
                <a:moveTo>
                  <a:pt x="2100596" y="719340"/>
                </a:moveTo>
                <a:lnTo>
                  <a:pt x="2099125" y="719740"/>
                </a:lnTo>
                <a:lnTo>
                  <a:pt x="2099478" y="719724"/>
                </a:lnTo>
                <a:lnTo>
                  <a:pt x="2100524" y="719676"/>
                </a:lnTo>
                <a:lnTo>
                  <a:pt x="2100537" y="719614"/>
                </a:lnTo>
                <a:lnTo>
                  <a:pt x="2100555" y="719529"/>
                </a:lnTo>
                <a:close/>
                <a:moveTo>
                  <a:pt x="788840" y="719175"/>
                </a:moveTo>
                <a:lnTo>
                  <a:pt x="787846" y="720292"/>
                </a:lnTo>
                <a:lnTo>
                  <a:pt x="788579" y="720540"/>
                </a:lnTo>
                <a:lnTo>
                  <a:pt x="788652" y="720564"/>
                </a:lnTo>
                <a:lnTo>
                  <a:pt x="789466" y="719619"/>
                </a:lnTo>
                <a:lnTo>
                  <a:pt x="789394" y="719568"/>
                </a:lnTo>
                <a:lnTo>
                  <a:pt x="789189" y="719423"/>
                </a:lnTo>
                <a:close/>
                <a:moveTo>
                  <a:pt x="2064916" y="719065"/>
                </a:moveTo>
                <a:lnTo>
                  <a:pt x="2064911" y="719081"/>
                </a:lnTo>
                <a:lnTo>
                  <a:pt x="2064858" y="719259"/>
                </a:lnTo>
                <a:lnTo>
                  <a:pt x="2064229" y="721353"/>
                </a:lnTo>
                <a:lnTo>
                  <a:pt x="2066844" y="721232"/>
                </a:lnTo>
                <a:lnTo>
                  <a:pt x="2067050" y="720962"/>
                </a:lnTo>
                <a:lnTo>
                  <a:pt x="2067650" y="720176"/>
                </a:lnTo>
                <a:lnTo>
                  <a:pt x="2068236" y="719407"/>
                </a:lnTo>
                <a:lnTo>
                  <a:pt x="2066520" y="719230"/>
                </a:lnTo>
                <a:close/>
                <a:moveTo>
                  <a:pt x="1045211" y="718859"/>
                </a:moveTo>
                <a:lnTo>
                  <a:pt x="1037044" y="719061"/>
                </a:lnTo>
                <a:lnTo>
                  <a:pt x="1033808" y="719141"/>
                </a:lnTo>
                <a:lnTo>
                  <a:pt x="1031483" y="719199"/>
                </a:lnTo>
                <a:lnTo>
                  <a:pt x="1037845" y="728980"/>
                </a:lnTo>
                <a:lnTo>
                  <a:pt x="1051442" y="729227"/>
                </a:lnTo>
                <a:close/>
                <a:moveTo>
                  <a:pt x="2305876" y="718753"/>
                </a:moveTo>
                <a:lnTo>
                  <a:pt x="2296516" y="726456"/>
                </a:lnTo>
                <a:lnTo>
                  <a:pt x="2298725" y="740007"/>
                </a:lnTo>
                <a:lnTo>
                  <a:pt x="2308742" y="730313"/>
                </a:lnTo>
                <a:close/>
                <a:moveTo>
                  <a:pt x="1057857" y="718545"/>
                </a:moveTo>
                <a:lnTo>
                  <a:pt x="1051296" y="718708"/>
                </a:lnTo>
                <a:lnTo>
                  <a:pt x="1054025" y="723320"/>
                </a:lnTo>
                <a:lnTo>
                  <a:pt x="1057585" y="729339"/>
                </a:lnTo>
                <a:lnTo>
                  <a:pt x="1063735" y="729451"/>
                </a:lnTo>
                <a:close/>
                <a:moveTo>
                  <a:pt x="1828868" y="718494"/>
                </a:moveTo>
                <a:lnTo>
                  <a:pt x="1827572" y="721112"/>
                </a:lnTo>
                <a:lnTo>
                  <a:pt x="1839079" y="722840"/>
                </a:lnTo>
                <a:lnTo>
                  <a:pt x="1843024" y="723897"/>
                </a:lnTo>
                <a:lnTo>
                  <a:pt x="1843079" y="723782"/>
                </a:lnTo>
                <a:lnTo>
                  <a:pt x="1843591" y="722714"/>
                </a:lnTo>
                <a:lnTo>
                  <a:pt x="1844590" y="720634"/>
                </a:lnTo>
                <a:close/>
                <a:moveTo>
                  <a:pt x="1070385" y="718235"/>
                </a:moveTo>
                <a:lnTo>
                  <a:pt x="1064774" y="718374"/>
                </a:lnTo>
                <a:lnTo>
                  <a:pt x="1069402" y="729554"/>
                </a:lnTo>
                <a:lnTo>
                  <a:pt x="1071835" y="729598"/>
                </a:lnTo>
                <a:lnTo>
                  <a:pt x="1072281" y="729606"/>
                </a:lnTo>
                <a:lnTo>
                  <a:pt x="1071516" y="723735"/>
                </a:lnTo>
                <a:lnTo>
                  <a:pt x="1070954" y="719420"/>
                </a:lnTo>
                <a:lnTo>
                  <a:pt x="1070954" y="719419"/>
                </a:lnTo>
                <a:lnTo>
                  <a:pt x="1070571" y="718621"/>
                </a:lnTo>
                <a:close/>
                <a:moveTo>
                  <a:pt x="2009797" y="718158"/>
                </a:moveTo>
                <a:lnTo>
                  <a:pt x="2008498" y="719725"/>
                </a:lnTo>
                <a:lnTo>
                  <a:pt x="2016500" y="723073"/>
                </a:lnTo>
                <a:lnTo>
                  <a:pt x="2016631" y="722731"/>
                </a:lnTo>
                <a:close/>
                <a:moveTo>
                  <a:pt x="1076220" y="718090"/>
                </a:moveTo>
                <a:lnTo>
                  <a:pt x="1075196" y="718115"/>
                </a:lnTo>
                <a:lnTo>
                  <a:pt x="1075542" y="719069"/>
                </a:lnTo>
                <a:lnTo>
                  <a:pt x="1075543" y="719072"/>
                </a:lnTo>
                <a:lnTo>
                  <a:pt x="1075656" y="719954"/>
                </a:lnTo>
                <a:lnTo>
                  <a:pt x="1075669" y="720058"/>
                </a:lnTo>
                <a:lnTo>
                  <a:pt x="1075866" y="719354"/>
                </a:lnTo>
                <a:close/>
                <a:moveTo>
                  <a:pt x="1084402" y="717887"/>
                </a:moveTo>
                <a:lnTo>
                  <a:pt x="1083918" y="717899"/>
                </a:lnTo>
                <a:lnTo>
                  <a:pt x="1083763" y="717903"/>
                </a:lnTo>
                <a:lnTo>
                  <a:pt x="1082542" y="717933"/>
                </a:lnTo>
                <a:lnTo>
                  <a:pt x="1083519" y="729810"/>
                </a:lnTo>
                <a:lnTo>
                  <a:pt x="1084018" y="729819"/>
                </a:lnTo>
                <a:lnTo>
                  <a:pt x="1084962" y="729836"/>
                </a:lnTo>
                <a:lnTo>
                  <a:pt x="1084471" y="719361"/>
                </a:lnTo>
                <a:lnTo>
                  <a:pt x="1084416" y="718181"/>
                </a:lnTo>
                <a:close/>
                <a:moveTo>
                  <a:pt x="1821910" y="717547"/>
                </a:moveTo>
                <a:lnTo>
                  <a:pt x="1820439" y="720041"/>
                </a:lnTo>
                <a:lnTo>
                  <a:pt x="1822270" y="720316"/>
                </a:lnTo>
                <a:lnTo>
                  <a:pt x="1823530" y="717767"/>
                </a:lnTo>
                <a:close/>
                <a:moveTo>
                  <a:pt x="733600" y="717430"/>
                </a:moveTo>
                <a:lnTo>
                  <a:pt x="734743" y="718300"/>
                </a:lnTo>
                <a:lnTo>
                  <a:pt x="734986" y="718406"/>
                </a:lnTo>
                <a:lnTo>
                  <a:pt x="735851" y="718780"/>
                </a:lnTo>
                <a:lnTo>
                  <a:pt x="740761" y="720909"/>
                </a:lnTo>
                <a:lnTo>
                  <a:pt x="739792" y="719881"/>
                </a:lnTo>
                <a:close/>
                <a:moveTo>
                  <a:pt x="1810400" y="717049"/>
                </a:moveTo>
                <a:lnTo>
                  <a:pt x="1808127" y="717513"/>
                </a:lnTo>
                <a:lnTo>
                  <a:pt x="1807804" y="718143"/>
                </a:lnTo>
                <a:lnTo>
                  <a:pt x="1810910" y="718610"/>
                </a:lnTo>
                <a:lnTo>
                  <a:pt x="1815490" y="719298"/>
                </a:lnTo>
                <a:lnTo>
                  <a:pt x="1816668" y="717287"/>
                </a:lnTo>
                <a:close/>
                <a:moveTo>
                  <a:pt x="2045232" y="716450"/>
                </a:moveTo>
                <a:lnTo>
                  <a:pt x="2044105" y="719798"/>
                </a:lnTo>
                <a:lnTo>
                  <a:pt x="2044391" y="719945"/>
                </a:lnTo>
                <a:lnTo>
                  <a:pt x="2052941" y="721875"/>
                </a:lnTo>
                <a:lnTo>
                  <a:pt x="2059034" y="721593"/>
                </a:lnTo>
                <a:lnTo>
                  <a:pt x="2059950" y="718553"/>
                </a:lnTo>
                <a:lnTo>
                  <a:pt x="2059809" y="718539"/>
                </a:lnTo>
                <a:lnTo>
                  <a:pt x="2058953" y="718451"/>
                </a:lnTo>
                <a:lnTo>
                  <a:pt x="2054984" y="718042"/>
                </a:lnTo>
                <a:lnTo>
                  <a:pt x="2054458" y="718016"/>
                </a:lnTo>
                <a:lnTo>
                  <a:pt x="2054242" y="717965"/>
                </a:lnTo>
                <a:lnTo>
                  <a:pt x="2049356" y="717462"/>
                </a:lnTo>
                <a:close/>
                <a:moveTo>
                  <a:pt x="2004492" y="715746"/>
                </a:moveTo>
                <a:lnTo>
                  <a:pt x="2004148" y="716473"/>
                </a:lnTo>
                <a:lnTo>
                  <a:pt x="2005558" y="717631"/>
                </a:lnTo>
                <a:lnTo>
                  <a:pt x="2006102" y="716981"/>
                </a:lnTo>
                <a:lnTo>
                  <a:pt x="2006564" y="716428"/>
                </a:lnTo>
                <a:lnTo>
                  <a:pt x="2006574" y="716417"/>
                </a:lnTo>
                <a:close/>
                <a:moveTo>
                  <a:pt x="2417373" y="715654"/>
                </a:moveTo>
                <a:lnTo>
                  <a:pt x="2409947" y="770710"/>
                </a:lnTo>
                <a:cubicBezTo>
                  <a:pt x="2402312" y="800648"/>
                  <a:pt x="2391222" y="829705"/>
                  <a:pt x="2376833" y="857280"/>
                </a:cubicBezTo>
                <a:cubicBezTo>
                  <a:pt x="2374904" y="860864"/>
                  <a:pt x="2372698" y="864587"/>
                  <a:pt x="2370905" y="867759"/>
                </a:cubicBezTo>
                <a:lnTo>
                  <a:pt x="2362905" y="882806"/>
                </a:lnTo>
                <a:lnTo>
                  <a:pt x="2351449" y="930237"/>
                </a:lnTo>
                <a:cubicBezTo>
                  <a:pt x="2344716" y="949508"/>
                  <a:pt x="2335951" y="968391"/>
                  <a:pt x="2325084" y="986603"/>
                </a:cubicBezTo>
                <a:lnTo>
                  <a:pt x="2297289" y="1025777"/>
                </a:lnTo>
                <a:lnTo>
                  <a:pt x="2271970" y="1095270"/>
                </a:lnTo>
                <a:lnTo>
                  <a:pt x="2271945" y="1095342"/>
                </a:lnTo>
                <a:lnTo>
                  <a:pt x="2226521" y="1229490"/>
                </a:lnTo>
                <a:lnTo>
                  <a:pt x="2201431" y="1307196"/>
                </a:lnTo>
                <a:lnTo>
                  <a:pt x="2201416" y="1307243"/>
                </a:lnTo>
                <a:lnTo>
                  <a:pt x="2186079" y="1356842"/>
                </a:lnTo>
                <a:lnTo>
                  <a:pt x="2186025" y="1357017"/>
                </a:lnTo>
                <a:lnTo>
                  <a:pt x="2182330" y="1369259"/>
                </a:lnTo>
                <a:lnTo>
                  <a:pt x="2179801" y="1377785"/>
                </a:lnTo>
                <a:lnTo>
                  <a:pt x="2174495" y="1395677"/>
                </a:lnTo>
                <a:lnTo>
                  <a:pt x="2172022" y="1404205"/>
                </a:lnTo>
                <a:lnTo>
                  <a:pt x="2166972" y="1422886"/>
                </a:lnTo>
                <a:cubicBezTo>
                  <a:pt x="2159208" y="1454848"/>
                  <a:pt x="2149074" y="1486189"/>
                  <a:pt x="2136637" y="1516649"/>
                </a:cubicBezTo>
                <a:lnTo>
                  <a:pt x="2131948" y="1528369"/>
                </a:lnTo>
                <a:cubicBezTo>
                  <a:pt x="2120228" y="1558014"/>
                  <a:pt x="2105474" y="1595105"/>
                  <a:pt x="2086309" y="1634265"/>
                </a:cubicBezTo>
                <a:cubicBezTo>
                  <a:pt x="2056663" y="1695583"/>
                  <a:pt x="2019366" y="1752889"/>
                  <a:pt x="1975310" y="1804831"/>
                </a:cubicBezTo>
                <a:cubicBezTo>
                  <a:pt x="1967451" y="1813930"/>
                  <a:pt x="1959178" y="1822893"/>
                  <a:pt x="1951180" y="1831442"/>
                </a:cubicBezTo>
                <a:lnTo>
                  <a:pt x="1950491" y="1832131"/>
                </a:lnTo>
                <a:lnTo>
                  <a:pt x="1890397" y="1888530"/>
                </a:lnTo>
                <a:lnTo>
                  <a:pt x="1890887" y="1888274"/>
                </a:lnTo>
                <a:lnTo>
                  <a:pt x="1891325" y="1888044"/>
                </a:lnTo>
                <a:cubicBezTo>
                  <a:pt x="1916329" y="1871429"/>
                  <a:pt x="1939591" y="1852194"/>
                  <a:pt x="1960694" y="1830614"/>
                </a:cubicBezTo>
                <a:cubicBezTo>
                  <a:pt x="1969105" y="1822480"/>
                  <a:pt x="1978068" y="1813656"/>
                  <a:pt x="1986616" y="1804554"/>
                </a:cubicBezTo>
                <a:cubicBezTo>
                  <a:pt x="2032464" y="1754901"/>
                  <a:pt x="2071334" y="1699237"/>
                  <a:pt x="2102165" y="1639092"/>
                </a:cubicBezTo>
                <a:cubicBezTo>
                  <a:pt x="2124916" y="1595657"/>
                  <a:pt x="2141737" y="1554568"/>
                  <a:pt x="2154010" y="1524508"/>
                </a:cubicBezTo>
                <a:cubicBezTo>
                  <a:pt x="2166434" y="1494835"/>
                  <a:pt x="2176624" y="1464280"/>
                  <a:pt x="2184483" y="1433091"/>
                </a:cubicBezTo>
                <a:cubicBezTo>
                  <a:pt x="2188758" y="1412682"/>
                  <a:pt x="2273144" y="1136773"/>
                  <a:pt x="2336157" y="971448"/>
                </a:cubicBezTo>
                <a:cubicBezTo>
                  <a:pt x="2336087" y="970991"/>
                  <a:pt x="2336087" y="970526"/>
                  <a:pt x="2336157" y="970070"/>
                </a:cubicBezTo>
                <a:cubicBezTo>
                  <a:pt x="2345533" y="951180"/>
                  <a:pt x="2353530" y="933531"/>
                  <a:pt x="2360700" y="917811"/>
                </a:cubicBezTo>
                <a:cubicBezTo>
                  <a:pt x="2367870" y="902093"/>
                  <a:pt x="2373248" y="890234"/>
                  <a:pt x="2378763" y="879342"/>
                </a:cubicBezTo>
                <a:cubicBezTo>
                  <a:pt x="2381107" y="874791"/>
                  <a:pt x="2382762" y="871481"/>
                  <a:pt x="2384141" y="868586"/>
                </a:cubicBezTo>
                <a:cubicBezTo>
                  <a:pt x="2397805" y="838745"/>
                  <a:pt x="2407692" y="807451"/>
                  <a:pt x="2413666" y="775428"/>
                </a:cubicBezTo>
                <a:close/>
                <a:moveTo>
                  <a:pt x="1787134" y="715602"/>
                </a:moveTo>
                <a:lnTo>
                  <a:pt x="1786839" y="715651"/>
                </a:lnTo>
                <a:lnTo>
                  <a:pt x="1786821" y="715685"/>
                </a:lnTo>
                <a:lnTo>
                  <a:pt x="1786757" y="715807"/>
                </a:lnTo>
                <a:lnTo>
                  <a:pt x="1786505" y="716284"/>
                </a:lnTo>
                <a:lnTo>
                  <a:pt x="1786518" y="716283"/>
                </a:lnTo>
                <a:lnTo>
                  <a:pt x="1786732" y="716272"/>
                </a:lnTo>
                <a:close/>
                <a:moveTo>
                  <a:pt x="966447" y="715416"/>
                </a:moveTo>
                <a:lnTo>
                  <a:pt x="968139" y="716478"/>
                </a:lnTo>
                <a:lnTo>
                  <a:pt x="968809" y="716461"/>
                </a:lnTo>
                <a:lnTo>
                  <a:pt x="968140" y="716165"/>
                </a:lnTo>
                <a:lnTo>
                  <a:pt x="966618" y="715492"/>
                </a:lnTo>
                <a:close/>
                <a:moveTo>
                  <a:pt x="2251859" y="715413"/>
                </a:moveTo>
                <a:lnTo>
                  <a:pt x="2247221" y="718153"/>
                </a:lnTo>
                <a:lnTo>
                  <a:pt x="2240828" y="721058"/>
                </a:lnTo>
                <a:lnTo>
                  <a:pt x="2241686" y="736623"/>
                </a:lnTo>
                <a:lnTo>
                  <a:pt x="2245704" y="733596"/>
                </a:lnTo>
                <a:lnTo>
                  <a:pt x="2247498" y="732768"/>
                </a:lnTo>
                <a:lnTo>
                  <a:pt x="2253729" y="729499"/>
                </a:lnTo>
                <a:close/>
                <a:moveTo>
                  <a:pt x="2023995" y="715113"/>
                </a:moveTo>
                <a:lnTo>
                  <a:pt x="2023511" y="716387"/>
                </a:lnTo>
                <a:lnTo>
                  <a:pt x="2023504" y="716404"/>
                </a:lnTo>
                <a:lnTo>
                  <a:pt x="2031741" y="719074"/>
                </a:lnTo>
                <a:lnTo>
                  <a:pt x="2030434" y="718405"/>
                </a:lnTo>
                <a:close/>
                <a:moveTo>
                  <a:pt x="2160386" y="715018"/>
                </a:moveTo>
                <a:lnTo>
                  <a:pt x="2158711" y="715789"/>
                </a:lnTo>
                <a:lnTo>
                  <a:pt x="2152358" y="720105"/>
                </a:lnTo>
                <a:lnTo>
                  <a:pt x="2152358" y="726287"/>
                </a:lnTo>
                <a:lnTo>
                  <a:pt x="2150780" y="729011"/>
                </a:lnTo>
                <a:lnTo>
                  <a:pt x="2141198" y="747411"/>
                </a:lnTo>
                <a:lnTo>
                  <a:pt x="2140489" y="751605"/>
                </a:lnTo>
                <a:lnTo>
                  <a:pt x="2144541" y="748638"/>
                </a:lnTo>
                <a:lnTo>
                  <a:pt x="2146877" y="746927"/>
                </a:lnTo>
                <a:lnTo>
                  <a:pt x="2158114" y="738699"/>
                </a:lnTo>
                <a:lnTo>
                  <a:pt x="2159295" y="726390"/>
                </a:lnTo>
                <a:close/>
                <a:moveTo>
                  <a:pt x="776732" y="714678"/>
                </a:moveTo>
                <a:lnTo>
                  <a:pt x="777303" y="715045"/>
                </a:lnTo>
                <a:lnTo>
                  <a:pt x="777304" y="715046"/>
                </a:lnTo>
                <a:lnTo>
                  <a:pt x="777417" y="714919"/>
                </a:lnTo>
                <a:lnTo>
                  <a:pt x="777424" y="714911"/>
                </a:lnTo>
                <a:close/>
                <a:moveTo>
                  <a:pt x="1793440" y="714566"/>
                </a:moveTo>
                <a:lnTo>
                  <a:pt x="1793045" y="714631"/>
                </a:lnTo>
                <a:lnTo>
                  <a:pt x="1792628" y="715328"/>
                </a:lnTo>
                <a:lnTo>
                  <a:pt x="1792351" y="715791"/>
                </a:lnTo>
                <a:lnTo>
                  <a:pt x="1792230" y="715992"/>
                </a:lnTo>
                <a:lnTo>
                  <a:pt x="1793164" y="715945"/>
                </a:lnTo>
                <a:lnTo>
                  <a:pt x="1797932" y="716661"/>
                </a:lnTo>
                <a:lnTo>
                  <a:pt x="1801919" y="716078"/>
                </a:lnTo>
                <a:lnTo>
                  <a:pt x="1802458" y="715066"/>
                </a:lnTo>
                <a:lnTo>
                  <a:pt x="1797714" y="714566"/>
                </a:lnTo>
                <a:close/>
                <a:moveTo>
                  <a:pt x="660382" y="714399"/>
                </a:moveTo>
                <a:lnTo>
                  <a:pt x="655811" y="719495"/>
                </a:lnTo>
                <a:lnTo>
                  <a:pt x="659190" y="723875"/>
                </a:lnTo>
                <a:lnTo>
                  <a:pt x="663609" y="729603"/>
                </a:lnTo>
                <a:lnTo>
                  <a:pt x="666660" y="726176"/>
                </a:lnTo>
                <a:lnTo>
                  <a:pt x="667871" y="724815"/>
                </a:lnTo>
                <a:lnTo>
                  <a:pt x="664713" y="720422"/>
                </a:lnTo>
                <a:close/>
                <a:moveTo>
                  <a:pt x="1854229" y="714322"/>
                </a:moveTo>
                <a:lnTo>
                  <a:pt x="1852741" y="716987"/>
                </a:lnTo>
                <a:lnTo>
                  <a:pt x="1866013" y="722944"/>
                </a:lnTo>
                <a:lnTo>
                  <a:pt x="1867133" y="720546"/>
                </a:lnTo>
                <a:close/>
                <a:moveTo>
                  <a:pt x="2121434" y="713712"/>
                </a:moveTo>
                <a:lnTo>
                  <a:pt x="2121424" y="713719"/>
                </a:lnTo>
                <a:lnTo>
                  <a:pt x="2120889" y="714058"/>
                </a:lnTo>
                <a:lnTo>
                  <a:pt x="2121416" y="713815"/>
                </a:lnTo>
                <a:lnTo>
                  <a:pt x="2121421" y="713785"/>
                </a:lnTo>
                <a:lnTo>
                  <a:pt x="2121430" y="713733"/>
                </a:lnTo>
                <a:close/>
                <a:moveTo>
                  <a:pt x="1983666" y="713614"/>
                </a:moveTo>
                <a:lnTo>
                  <a:pt x="1983401" y="714085"/>
                </a:lnTo>
                <a:lnTo>
                  <a:pt x="1986174" y="716008"/>
                </a:lnTo>
                <a:lnTo>
                  <a:pt x="1984858" y="714100"/>
                </a:lnTo>
                <a:close/>
                <a:moveTo>
                  <a:pt x="793844" y="713549"/>
                </a:moveTo>
                <a:lnTo>
                  <a:pt x="792542" y="715014"/>
                </a:lnTo>
                <a:lnTo>
                  <a:pt x="793025" y="715370"/>
                </a:lnTo>
                <a:lnTo>
                  <a:pt x="793084" y="715414"/>
                </a:lnTo>
                <a:lnTo>
                  <a:pt x="793084" y="715413"/>
                </a:lnTo>
                <a:lnTo>
                  <a:pt x="794390" y="713896"/>
                </a:lnTo>
                <a:close/>
                <a:moveTo>
                  <a:pt x="2286944" y="713169"/>
                </a:moveTo>
                <a:lnTo>
                  <a:pt x="2279061" y="718674"/>
                </a:lnTo>
                <a:lnTo>
                  <a:pt x="2277587" y="719704"/>
                </a:lnTo>
                <a:lnTo>
                  <a:pt x="2278218" y="724745"/>
                </a:lnTo>
                <a:lnTo>
                  <a:pt x="2279351" y="733799"/>
                </a:lnTo>
                <a:lnTo>
                  <a:pt x="2289547" y="725416"/>
                </a:lnTo>
                <a:close/>
                <a:moveTo>
                  <a:pt x="2030502" y="712836"/>
                </a:moveTo>
                <a:lnTo>
                  <a:pt x="2038646" y="717004"/>
                </a:lnTo>
                <a:lnTo>
                  <a:pt x="2040084" y="715189"/>
                </a:lnTo>
                <a:lnTo>
                  <a:pt x="2040086" y="715187"/>
                </a:lnTo>
                <a:close/>
                <a:moveTo>
                  <a:pt x="638971" y="712690"/>
                </a:moveTo>
                <a:lnTo>
                  <a:pt x="636980" y="714934"/>
                </a:lnTo>
                <a:lnTo>
                  <a:pt x="642152" y="728349"/>
                </a:lnTo>
                <a:lnTo>
                  <a:pt x="642860" y="727562"/>
                </a:lnTo>
                <a:lnTo>
                  <a:pt x="643564" y="726779"/>
                </a:lnTo>
                <a:close/>
                <a:moveTo>
                  <a:pt x="2423163" y="712328"/>
                </a:moveTo>
                <a:lnTo>
                  <a:pt x="2420546" y="755226"/>
                </a:lnTo>
                <a:lnTo>
                  <a:pt x="2419207" y="777193"/>
                </a:lnTo>
                <a:cubicBezTo>
                  <a:pt x="2413162" y="809614"/>
                  <a:pt x="2403128" y="841291"/>
                  <a:pt x="2389243" y="871481"/>
                </a:cubicBezTo>
                <a:cubicBezTo>
                  <a:pt x="2387863" y="874515"/>
                  <a:pt x="2386210" y="877962"/>
                  <a:pt x="2383727" y="882512"/>
                </a:cubicBezTo>
                <a:cubicBezTo>
                  <a:pt x="2378349" y="893129"/>
                  <a:pt x="2372559" y="905953"/>
                  <a:pt x="2365803" y="920706"/>
                </a:cubicBezTo>
                <a:cubicBezTo>
                  <a:pt x="2359045" y="935460"/>
                  <a:pt x="2350635" y="954213"/>
                  <a:pt x="2341258" y="972965"/>
                </a:cubicBezTo>
                <a:cubicBezTo>
                  <a:pt x="2341258" y="972965"/>
                  <a:pt x="2341258" y="973793"/>
                  <a:pt x="2341258" y="974068"/>
                </a:cubicBezTo>
                <a:cubicBezTo>
                  <a:pt x="2277969" y="1139531"/>
                  <a:pt x="2193582" y="1415303"/>
                  <a:pt x="2189584" y="1435021"/>
                </a:cubicBezTo>
                <a:cubicBezTo>
                  <a:pt x="2181808" y="1466473"/>
                  <a:pt x="2171576" y="1497276"/>
                  <a:pt x="2158974" y="1527128"/>
                </a:cubicBezTo>
                <a:cubicBezTo>
                  <a:pt x="2146564" y="1557326"/>
                  <a:pt x="2129742" y="1598691"/>
                  <a:pt x="2106990" y="1642263"/>
                </a:cubicBezTo>
                <a:cubicBezTo>
                  <a:pt x="2075842" y="1702409"/>
                  <a:pt x="2036697" y="1758073"/>
                  <a:pt x="1990615" y="1807726"/>
                </a:cubicBezTo>
                <a:cubicBezTo>
                  <a:pt x="1982067" y="1816965"/>
                  <a:pt x="1972965" y="1825790"/>
                  <a:pt x="1964555" y="1833924"/>
                </a:cubicBezTo>
                <a:cubicBezTo>
                  <a:pt x="1945292" y="1853448"/>
                  <a:pt x="1924330" y="1871129"/>
                  <a:pt x="1901946" y="1886774"/>
                </a:cubicBezTo>
                <a:lnTo>
                  <a:pt x="1899375" y="1888243"/>
                </a:lnTo>
                <a:lnTo>
                  <a:pt x="1900026" y="1887947"/>
                </a:lnTo>
                <a:lnTo>
                  <a:pt x="1900121" y="1887903"/>
                </a:lnTo>
                <a:lnTo>
                  <a:pt x="1900930" y="1887536"/>
                </a:lnTo>
                <a:cubicBezTo>
                  <a:pt x="1927478" y="1871963"/>
                  <a:pt x="1952415" y="1853642"/>
                  <a:pt x="1975310" y="1832822"/>
                </a:cubicBezTo>
                <a:cubicBezTo>
                  <a:pt x="1986618" y="1823031"/>
                  <a:pt x="1995028" y="1815310"/>
                  <a:pt x="2002887" y="1807863"/>
                </a:cubicBezTo>
                <a:cubicBezTo>
                  <a:pt x="2050597" y="1760513"/>
                  <a:pt x="2091189" y="1706504"/>
                  <a:pt x="2123400" y="1647503"/>
                </a:cubicBezTo>
                <a:cubicBezTo>
                  <a:pt x="2143338" y="1611129"/>
                  <a:pt x="2161195" y="1573651"/>
                  <a:pt x="2176900" y="1535263"/>
                </a:cubicBezTo>
                <a:cubicBezTo>
                  <a:pt x="2189364" y="1506197"/>
                  <a:pt x="2199651" y="1476234"/>
                  <a:pt x="2207647" y="1445637"/>
                </a:cubicBezTo>
                <a:cubicBezTo>
                  <a:pt x="2210819" y="1430747"/>
                  <a:pt x="2293413" y="1159663"/>
                  <a:pt x="2354083" y="989650"/>
                </a:cubicBezTo>
                <a:cubicBezTo>
                  <a:pt x="2354055" y="989236"/>
                  <a:pt x="2354055" y="988822"/>
                  <a:pt x="2354083" y="988409"/>
                </a:cubicBezTo>
                <a:cubicBezTo>
                  <a:pt x="2362770" y="968140"/>
                  <a:pt x="2370354" y="949387"/>
                  <a:pt x="2376971" y="933255"/>
                </a:cubicBezTo>
                <a:cubicBezTo>
                  <a:pt x="2383589" y="917121"/>
                  <a:pt x="2387864" y="905678"/>
                  <a:pt x="2392691" y="895197"/>
                </a:cubicBezTo>
                <a:cubicBezTo>
                  <a:pt x="2394483" y="891199"/>
                  <a:pt x="2396000" y="887338"/>
                  <a:pt x="2397517" y="883754"/>
                </a:cubicBezTo>
                <a:cubicBezTo>
                  <a:pt x="2410699" y="851318"/>
                  <a:pt x="2419479" y="817429"/>
                  <a:pt x="2423745" y="782981"/>
                </a:cubicBezTo>
                <a:lnTo>
                  <a:pt x="2423511" y="754564"/>
                </a:lnTo>
                <a:lnTo>
                  <a:pt x="2423401" y="741250"/>
                </a:lnTo>
                <a:close/>
                <a:moveTo>
                  <a:pt x="2114418" y="712202"/>
                </a:moveTo>
                <a:lnTo>
                  <a:pt x="2113058" y="712500"/>
                </a:lnTo>
                <a:lnTo>
                  <a:pt x="2106609" y="712226"/>
                </a:lnTo>
                <a:lnTo>
                  <a:pt x="2106409" y="713152"/>
                </a:lnTo>
                <a:lnTo>
                  <a:pt x="2106372" y="713327"/>
                </a:lnTo>
                <a:lnTo>
                  <a:pt x="2110990" y="713327"/>
                </a:lnTo>
                <a:close/>
                <a:moveTo>
                  <a:pt x="2215638" y="712059"/>
                </a:moveTo>
                <a:lnTo>
                  <a:pt x="2205071" y="718541"/>
                </a:lnTo>
                <a:lnTo>
                  <a:pt x="2204292" y="719019"/>
                </a:lnTo>
                <a:lnTo>
                  <a:pt x="2203665" y="719404"/>
                </a:lnTo>
                <a:lnTo>
                  <a:pt x="2203263" y="738905"/>
                </a:lnTo>
                <a:lnTo>
                  <a:pt x="2205676" y="737304"/>
                </a:lnTo>
                <a:lnTo>
                  <a:pt x="2213080" y="732392"/>
                </a:lnTo>
                <a:lnTo>
                  <a:pt x="2216653" y="730021"/>
                </a:lnTo>
                <a:close/>
                <a:moveTo>
                  <a:pt x="2087406" y="711409"/>
                </a:moveTo>
                <a:lnTo>
                  <a:pt x="2087112" y="712554"/>
                </a:lnTo>
                <a:lnTo>
                  <a:pt x="2086914" y="713327"/>
                </a:lnTo>
                <a:lnTo>
                  <a:pt x="2101896" y="713327"/>
                </a:lnTo>
                <a:lnTo>
                  <a:pt x="2102175" y="712037"/>
                </a:lnTo>
                <a:close/>
                <a:moveTo>
                  <a:pt x="2080882" y="711132"/>
                </a:moveTo>
                <a:lnTo>
                  <a:pt x="2079966" y="711672"/>
                </a:lnTo>
                <a:lnTo>
                  <a:pt x="2079277" y="711672"/>
                </a:lnTo>
                <a:lnTo>
                  <a:pt x="2078014" y="713327"/>
                </a:lnTo>
                <a:lnTo>
                  <a:pt x="2082592" y="713327"/>
                </a:lnTo>
                <a:lnTo>
                  <a:pt x="2083131" y="711228"/>
                </a:lnTo>
                <a:lnTo>
                  <a:pt x="2082041" y="711181"/>
                </a:lnTo>
                <a:close/>
                <a:moveTo>
                  <a:pt x="2335743" y="711075"/>
                </a:moveTo>
                <a:lnTo>
                  <a:pt x="2330660" y="715995"/>
                </a:lnTo>
                <a:lnTo>
                  <a:pt x="2330650" y="716005"/>
                </a:lnTo>
                <a:lnTo>
                  <a:pt x="2330146" y="716493"/>
                </a:lnTo>
                <a:lnTo>
                  <a:pt x="2332934" y="728135"/>
                </a:lnTo>
                <a:lnTo>
                  <a:pt x="2338746" y="721480"/>
                </a:lnTo>
                <a:close/>
                <a:moveTo>
                  <a:pt x="2015800" y="710921"/>
                </a:moveTo>
                <a:lnTo>
                  <a:pt x="2014154" y="712906"/>
                </a:lnTo>
                <a:lnTo>
                  <a:pt x="2013848" y="713275"/>
                </a:lnTo>
                <a:lnTo>
                  <a:pt x="2019546" y="715122"/>
                </a:lnTo>
                <a:lnTo>
                  <a:pt x="2020278" y="713211"/>
                </a:lnTo>
                <a:close/>
                <a:moveTo>
                  <a:pt x="965529" y="710589"/>
                </a:moveTo>
                <a:lnTo>
                  <a:pt x="965513" y="710617"/>
                </a:lnTo>
                <a:lnTo>
                  <a:pt x="965496" y="710646"/>
                </a:lnTo>
                <a:lnTo>
                  <a:pt x="966882" y="711284"/>
                </a:lnTo>
                <a:lnTo>
                  <a:pt x="974513" y="714800"/>
                </a:lnTo>
                <a:lnTo>
                  <a:pt x="976457" y="715695"/>
                </a:lnTo>
                <a:lnTo>
                  <a:pt x="976420" y="715659"/>
                </a:lnTo>
                <a:lnTo>
                  <a:pt x="976385" y="715626"/>
                </a:lnTo>
                <a:lnTo>
                  <a:pt x="971612" y="713411"/>
                </a:lnTo>
                <a:close/>
                <a:moveTo>
                  <a:pt x="2067470" y="710562"/>
                </a:moveTo>
                <a:lnTo>
                  <a:pt x="2066931" y="712356"/>
                </a:lnTo>
                <a:lnTo>
                  <a:pt x="2066803" y="712780"/>
                </a:lnTo>
                <a:lnTo>
                  <a:pt x="2066639" y="713327"/>
                </a:lnTo>
                <a:lnTo>
                  <a:pt x="2072872" y="713327"/>
                </a:lnTo>
                <a:lnTo>
                  <a:pt x="2074450" y="711258"/>
                </a:lnTo>
                <a:lnTo>
                  <a:pt x="2074869" y="710876"/>
                </a:lnTo>
                <a:close/>
                <a:moveTo>
                  <a:pt x="1963367" y="710007"/>
                </a:moveTo>
                <a:lnTo>
                  <a:pt x="1959591" y="717048"/>
                </a:lnTo>
                <a:lnTo>
                  <a:pt x="1945260" y="759733"/>
                </a:lnTo>
                <a:lnTo>
                  <a:pt x="1969798" y="721032"/>
                </a:lnTo>
                <a:lnTo>
                  <a:pt x="1967634" y="717322"/>
                </a:lnTo>
                <a:close/>
                <a:moveTo>
                  <a:pt x="760514" y="709220"/>
                </a:moveTo>
                <a:lnTo>
                  <a:pt x="759453" y="710410"/>
                </a:lnTo>
                <a:lnTo>
                  <a:pt x="763303" y="711985"/>
                </a:lnTo>
                <a:lnTo>
                  <a:pt x="763894" y="712185"/>
                </a:lnTo>
                <a:lnTo>
                  <a:pt x="770385" y="714382"/>
                </a:lnTo>
                <a:lnTo>
                  <a:pt x="766597" y="711566"/>
                </a:lnTo>
                <a:lnTo>
                  <a:pt x="765862" y="711020"/>
                </a:lnTo>
                <a:close/>
                <a:moveTo>
                  <a:pt x="1833742" y="708646"/>
                </a:moveTo>
                <a:lnTo>
                  <a:pt x="1831714" y="712744"/>
                </a:lnTo>
                <a:lnTo>
                  <a:pt x="1842528" y="713877"/>
                </a:lnTo>
                <a:lnTo>
                  <a:pt x="1847256" y="715080"/>
                </a:lnTo>
                <a:lnTo>
                  <a:pt x="1848550" y="712383"/>
                </a:lnTo>
                <a:lnTo>
                  <a:pt x="1848862" y="711733"/>
                </a:lnTo>
                <a:lnTo>
                  <a:pt x="1844733" y="709741"/>
                </a:lnTo>
                <a:lnTo>
                  <a:pt x="1844709" y="709738"/>
                </a:lnTo>
                <a:lnTo>
                  <a:pt x="1841811" y="709449"/>
                </a:lnTo>
                <a:lnTo>
                  <a:pt x="1839161" y="709186"/>
                </a:lnTo>
                <a:close/>
                <a:moveTo>
                  <a:pt x="1805944" y="708514"/>
                </a:moveTo>
                <a:lnTo>
                  <a:pt x="1801544" y="709582"/>
                </a:lnTo>
                <a:lnTo>
                  <a:pt x="1805173" y="709963"/>
                </a:lnTo>
                <a:close/>
                <a:moveTo>
                  <a:pt x="2050493" y="708363"/>
                </a:moveTo>
                <a:lnTo>
                  <a:pt x="2049203" y="709996"/>
                </a:lnTo>
                <a:lnTo>
                  <a:pt x="2048059" y="711445"/>
                </a:lnTo>
                <a:lnTo>
                  <a:pt x="2055669" y="713286"/>
                </a:lnTo>
                <a:lnTo>
                  <a:pt x="2055982" y="713317"/>
                </a:lnTo>
                <a:lnTo>
                  <a:pt x="2056078" y="713327"/>
                </a:lnTo>
                <a:lnTo>
                  <a:pt x="2061524" y="713327"/>
                </a:lnTo>
                <a:lnTo>
                  <a:pt x="2062422" y="710347"/>
                </a:lnTo>
                <a:lnTo>
                  <a:pt x="2057904" y="710155"/>
                </a:lnTo>
                <a:close/>
                <a:moveTo>
                  <a:pt x="1827523" y="708027"/>
                </a:moveTo>
                <a:lnTo>
                  <a:pt x="1825147" y="712056"/>
                </a:lnTo>
                <a:lnTo>
                  <a:pt x="1825268" y="712068"/>
                </a:lnTo>
                <a:lnTo>
                  <a:pt x="1826294" y="712176"/>
                </a:lnTo>
                <a:lnTo>
                  <a:pt x="1828307" y="708105"/>
                </a:lnTo>
                <a:lnTo>
                  <a:pt x="1827796" y="708054"/>
                </a:lnTo>
                <a:lnTo>
                  <a:pt x="1827658" y="708040"/>
                </a:lnTo>
                <a:close/>
                <a:moveTo>
                  <a:pt x="2319262" y="707737"/>
                </a:moveTo>
                <a:lnTo>
                  <a:pt x="2318825" y="708097"/>
                </a:lnTo>
                <a:lnTo>
                  <a:pt x="2317956" y="708812"/>
                </a:lnTo>
                <a:lnTo>
                  <a:pt x="2313011" y="712882"/>
                </a:lnTo>
                <a:lnTo>
                  <a:pt x="2313248" y="713444"/>
                </a:lnTo>
                <a:lnTo>
                  <a:pt x="2313904" y="716806"/>
                </a:lnTo>
                <a:lnTo>
                  <a:pt x="2315300" y="723966"/>
                </a:lnTo>
                <a:lnTo>
                  <a:pt x="2317268" y="722062"/>
                </a:lnTo>
                <a:lnTo>
                  <a:pt x="2318487" y="720883"/>
                </a:lnTo>
                <a:lnTo>
                  <a:pt x="2322106" y="717381"/>
                </a:lnTo>
                <a:close/>
                <a:moveTo>
                  <a:pt x="2008435" y="707421"/>
                </a:moveTo>
                <a:lnTo>
                  <a:pt x="2006752" y="710975"/>
                </a:lnTo>
                <a:lnTo>
                  <a:pt x="2009089" y="711733"/>
                </a:lnTo>
                <a:lnTo>
                  <a:pt x="2009097" y="711735"/>
                </a:lnTo>
                <a:lnTo>
                  <a:pt x="2010195" y="712091"/>
                </a:lnTo>
                <a:lnTo>
                  <a:pt x="2012561" y="709264"/>
                </a:lnTo>
                <a:lnTo>
                  <a:pt x="2009689" y="707795"/>
                </a:lnTo>
                <a:lnTo>
                  <a:pt x="2009438" y="707667"/>
                </a:lnTo>
                <a:close/>
                <a:moveTo>
                  <a:pt x="754713" y="707267"/>
                </a:moveTo>
                <a:lnTo>
                  <a:pt x="754716" y="707270"/>
                </a:lnTo>
                <a:lnTo>
                  <a:pt x="754725" y="707278"/>
                </a:lnTo>
                <a:lnTo>
                  <a:pt x="754740" y="707292"/>
                </a:lnTo>
                <a:lnTo>
                  <a:pt x="754939" y="707476"/>
                </a:lnTo>
                <a:lnTo>
                  <a:pt x="755030" y="707374"/>
                </a:lnTo>
                <a:lnTo>
                  <a:pt x="754922" y="707338"/>
                </a:lnTo>
                <a:lnTo>
                  <a:pt x="754789" y="707293"/>
                </a:lnTo>
                <a:close/>
                <a:moveTo>
                  <a:pt x="643897" y="707138"/>
                </a:moveTo>
                <a:lnTo>
                  <a:pt x="641860" y="709434"/>
                </a:lnTo>
                <a:lnTo>
                  <a:pt x="645270" y="721315"/>
                </a:lnTo>
                <a:lnTo>
                  <a:pt x="645419" y="721543"/>
                </a:lnTo>
                <a:lnTo>
                  <a:pt x="645634" y="721874"/>
                </a:lnTo>
                <a:lnTo>
                  <a:pt x="646616" y="723387"/>
                </a:lnTo>
                <a:lnTo>
                  <a:pt x="649723" y="719932"/>
                </a:lnTo>
                <a:lnTo>
                  <a:pt x="648671" y="718567"/>
                </a:lnTo>
                <a:close/>
                <a:moveTo>
                  <a:pt x="1813684" y="706649"/>
                </a:moveTo>
                <a:lnTo>
                  <a:pt x="1813655" y="706707"/>
                </a:lnTo>
                <a:lnTo>
                  <a:pt x="1811642" y="710640"/>
                </a:lnTo>
                <a:lnTo>
                  <a:pt x="1813121" y="710795"/>
                </a:lnTo>
                <a:lnTo>
                  <a:pt x="1820044" y="711521"/>
                </a:lnTo>
                <a:lnTo>
                  <a:pt x="1820481" y="710775"/>
                </a:lnTo>
                <a:lnTo>
                  <a:pt x="1822390" y="707516"/>
                </a:lnTo>
                <a:lnTo>
                  <a:pt x="1819764" y="707254"/>
                </a:lnTo>
                <a:lnTo>
                  <a:pt x="1819074" y="707186"/>
                </a:lnTo>
                <a:close/>
                <a:moveTo>
                  <a:pt x="2178734" y="706571"/>
                </a:moveTo>
                <a:lnTo>
                  <a:pt x="2165375" y="712722"/>
                </a:lnTo>
                <a:lnTo>
                  <a:pt x="2163232" y="734951"/>
                </a:lnTo>
                <a:lnTo>
                  <a:pt x="2169521" y="730346"/>
                </a:lnTo>
                <a:lnTo>
                  <a:pt x="2171807" y="728672"/>
                </a:lnTo>
                <a:lnTo>
                  <a:pt x="2178239" y="725348"/>
                </a:lnTo>
                <a:close/>
                <a:moveTo>
                  <a:pt x="667942" y="705971"/>
                </a:moveTo>
                <a:lnTo>
                  <a:pt x="663179" y="711281"/>
                </a:lnTo>
                <a:lnTo>
                  <a:pt x="670667" y="721675"/>
                </a:lnTo>
                <a:lnTo>
                  <a:pt x="671818" y="720381"/>
                </a:lnTo>
                <a:lnTo>
                  <a:pt x="673250" y="718772"/>
                </a:lnTo>
                <a:lnTo>
                  <a:pt x="673175" y="718578"/>
                </a:lnTo>
                <a:lnTo>
                  <a:pt x="672990" y="718100"/>
                </a:lnTo>
                <a:lnTo>
                  <a:pt x="672266" y="716226"/>
                </a:lnTo>
                <a:lnTo>
                  <a:pt x="672303" y="715647"/>
                </a:lnTo>
                <a:lnTo>
                  <a:pt x="672587" y="711163"/>
                </a:lnTo>
                <a:lnTo>
                  <a:pt x="672558" y="711130"/>
                </a:lnTo>
                <a:lnTo>
                  <a:pt x="672258" y="710795"/>
                </a:lnTo>
                <a:close/>
                <a:moveTo>
                  <a:pt x="1974581" y="705204"/>
                </a:moveTo>
                <a:lnTo>
                  <a:pt x="1974643" y="705337"/>
                </a:lnTo>
                <a:lnTo>
                  <a:pt x="1979900" y="707650"/>
                </a:lnTo>
                <a:lnTo>
                  <a:pt x="1980114" y="707399"/>
                </a:lnTo>
                <a:lnTo>
                  <a:pt x="1980145" y="707362"/>
                </a:lnTo>
                <a:lnTo>
                  <a:pt x="1976886" y="706098"/>
                </a:lnTo>
                <a:close/>
                <a:moveTo>
                  <a:pt x="2122912" y="705198"/>
                </a:moveTo>
                <a:lnTo>
                  <a:pt x="2120228" y="705468"/>
                </a:lnTo>
                <a:lnTo>
                  <a:pt x="2114299" y="706294"/>
                </a:lnTo>
                <a:lnTo>
                  <a:pt x="2108014" y="705720"/>
                </a:lnTo>
                <a:lnTo>
                  <a:pt x="2108006" y="705757"/>
                </a:lnTo>
                <a:lnTo>
                  <a:pt x="2108000" y="705785"/>
                </a:lnTo>
                <a:lnTo>
                  <a:pt x="2107935" y="706084"/>
                </a:lnTo>
                <a:lnTo>
                  <a:pt x="2115191" y="706976"/>
                </a:lnTo>
                <a:lnTo>
                  <a:pt x="2120074" y="705901"/>
                </a:lnTo>
                <a:lnTo>
                  <a:pt x="2122898" y="705279"/>
                </a:lnTo>
                <a:close/>
                <a:moveTo>
                  <a:pt x="1036900" y="705028"/>
                </a:moveTo>
                <a:lnTo>
                  <a:pt x="1035590" y="705120"/>
                </a:lnTo>
                <a:lnTo>
                  <a:pt x="1034908" y="705168"/>
                </a:lnTo>
                <a:lnTo>
                  <a:pt x="1028230" y="705635"/>
                </a:lnTo>
                <a:lnTo>
                  <a:pt x="1027737" y="713441"/>
                </a:lnTo>
                <a:lnTo>
                  <a:pt x="1028657" y="714856"/>
                </a:lnTo>
                <a:lnTo>
                  <a:pt x="1028732" y="714971"/>
                </a:lnTo>
                <a:lnTo>
                  <a:pt x="1028744" y="714990"/>
                </a:lnTo>
                <a:lnTo>
                  <a:pt x="1039085" y="714736"/>
                </a:lnTo>
                <a:lnTo>
                  <a:pt x="1042680" y="714647"/>
                </a:lnTo>
                <a:lnTo>
                  <a:pt x="1042022" y="713553"/>
                </a:lnTo>
                <a:close/>
                <a:moveTo>
                  <a:pt x="2269920" y="704746"/>
                </a:moveTo>
                <a:lnTo>
                  <a:pt x="2257435" y="712120"/>
                </a:lnTo>
                <a:lnTo>
                  <a:pt x="2258757" y="726368"/>
                </a:lnTo>
                <a:lnTo>
                  <a:pt x="2263129" y="723317"/>
                </a:lnTo>
                <a:lnTo>
                  <a:pt x="2264916" y="722071"/>
                </a:lnTo>
                <a:lnTo>
                  <a:pt x="2272491" y="716785"/>
                </a:lnTo>
                <a:lnTo>
                  <a:pt x="2272381" y="715919"/>
                </a:lnTo>
                <a:close/>
                <a:moveTo>
                  <a:pt x="764567" y="704674"/>
                </a:moveTo>
                <a:lnTo>
                  <a:pt x="764032" y="705274"/>
                </a:lnTo>
                <a:lnTo>
                  <a:pt x="763956" y="705360"/>
                </a:lnTo>
                <a:lnTo>
                  <a:pt x="764152" y="705575"/>
                </a:lnTo>
                <a:lnTo>
                  <a:pt x="765111" y="706630"/>
                </a:lnTo>
                <a:lnTo>
                  <a:pt x="771199" y="708702"/>
                </a:lnTo>
                <a:lnTo>
                  <a:pt x="776706" y="710575"/>
                </a:lnTo>
                <a:lnTo>
                  <a:pt x="773775" y="708497"/>
                </a:lnTo>
                <a:lnTo>
                  <a:pt x="771098" y="706600"/>
                </a:lnTo>
                <a:lnTo>
                  <a:pt x="767829" y="705636"/>
                </a:lnTo>
                <a:close/>
                <a:moveTo>
                  <a:pt x="1996672" y="704549"/>
                </a:moveTo>
                <a:lnTo>
                  <a:pt x="2002194" y="708253"/>
                </a:lnTo>
                <a:lnTo>
                  <a:pt x="2003181" y="706176"/>
                </a:lnTo>
                <a:lnTo>
                  <a:pt x="2003200" y="706137"/>
                </a:lnTo>
                <a:lnTo>
                  <a:pt x="1997096" y="704639"/>
                </a:lnTo>
                <a:close/>
                <a:moveTo>
                  <a:pt x="2021123" y="704504"/>
                </a:moveTo>
                <a:lnTo>
                  <a:pt x="2020272" y="705530"/>
                </a:lnTo>
                <a:lnTo>
                  <a:pt x="2021359" y="705798"/>
                </a:lnTo>
                <a:lnTo>
                  <a:pt x="2022691" y="706127"/>
                </a:lnTo>
                <a:lnTo>
                  <a:pt x="2022966" y="706195"/>
                </a:lnTo>
                <a:lnTo>
                  <a:pt x="2023236" y="705490"/>
                </a:lnTo>
                <a:close/>
                <a:moveTo>
                  <a:pt x="2092463" y="704299"/>
                </a:moveTo>
                <a:lnTo>
                  <a:pt x="2092420" y="704324"/>
                </a:lnTo>
                <a:lnTo>
                  <a:pt x="2092326" y="704380"/>
                </a:lnTo>
                <a:lnTo>
                  <a:pt x="2090780" y="705293"/>
                </a:lnTo>
                <a:lnTo>
                  <a:pt x="2095065" y="705480"/>
                </a:lnTo>
                <a:lnTo>
                  <a:pt x="2103513" y="705849"/>
                </a:lnTo>
                <a:lnTo>
                  <a:pt x="2103570" y="705589"/>
                </a:lnTo>
                <a:lnTo>
                  <a:pt x="2103628" y="705319"/>
                </a:lnTo>
                <a:close/>
                <a:moveTo>
                  <a:pt x="1050074" y="704106"/>
                </a:moveTo>
                <a:lnTo>
                  <a:pt x="1048110" y="704244"/>
                </a:lnTo>
                <a:lnTo>
                  <a:pt x="1045236" y="704445"/>
                </a:lnTo>
                <a:lnTo>
                  <a:pt x="1042954" y="704605"/>
                </a:lnTo>
                <a:lnTo>
                  <a:pt x="1048806" y="714497"/>
                </a:lnTo>
                <a:lnTo>
                  <a:pt x="1055585" y="714330"/>
                </a:lnTo>
                <a:lnTo>
                  <a:pt x="1053238" y="709976"/>
                </a:lnTo>
                <a:lnTo>
                  <a:pt x="1051222" y="706235"/>
                </a:lnTo>
                <a:close/>
                <a:moveTo>
                  <a:pt x="1989651" y="704088"/>
                </a:moveTo>
                <a:lnTo>
                  <a:pt x="1990754" y="705467"/>
                </a:lnTo>
                <a:lnTo>
                  <a:pt x="1991404" y="706002"/>
                </a:lnTo>
                <a:lnTo>
                  <a:pt x="1991747" y="706113"/>
                </a:lnTo>
                <a:lnTo>
                  <a:pt x="1991921" y="706169"/>
                </a:lnTo>
                <a:lnTo>
                  <a:pt x="1992010" y="706198"/>
                </a:lnTo>
                <a:close/>
                <a:moveTo>
                  <a:pt x="2232885" y="704059"/>
                </a:moveTo>
                <a:lnTo>
                  <a:pt x="2223782" y="707672"/>
                </a:lnTo>
                <a:lnTo>
                  <a:pt x="2221619" y="708436"/>
                </a:lnTo>
                <a:lnTo>
                  <a:pt x="2221912" y="726531"/>
                </a:lnTo>
                <a:lnTo>
                  <a:pt x="2233709" y="718704"/>
                </a:lnTo>
                <a:lnTo>
                  <a:pt x="2234254" y="718486"/>
                </a:lnTo>
                <a:close/>
                <a:moveTo>
                  <a:pt x="1743242" y="703287"/>
                </a:moveTo>
                <a:lnTo>
                  <a:pt x="1728281" y="725661"/>
                </a:lnTo>
                <a:lnTo>
                  <a:pt x="1721947" y="735135"/>
                </a:lnTo>
                <a:lnTo>
                  <a:pt x="1720845" y="737344"/>
                </a:lnTo>
                <a:lnTo>
                  <a:pt x="1709530" y="760031"/>
                </a:lnTo>
                <a:lnTo>
                  <a:pt x="1703008" y="773108"/>
                </a:lnTo>
                <a:lnTo>
                  <a:pt x="1702367" y="774917"/>
                </a:lnTo>
                <a:lnTo>
                  <a:pt x="1702055" y="775798"/>
                </a:lnTo>
                <a:lnTo>
                  <a:pt x="1699592" y="783478"/>
                </a:lnTo>
                <a:lnTo>
                  <a:pt x="1696551" y="792962"/>
                </a:lnTo>
                <a:lnTo>
                  <a:pt x="1692272" y="807884"/>
                </a:lnTo>
                <a:lnTo>
                  <a:pt x="1689940" y="816016"/>
                </a:lnTo>
                <a:lnTo>
                  <a:pt x="1688940" y="825440"/>
                </a:lnTo>
                <a:lnTo>
                  <a:pt x="1688591" y="828728"/>
                </a:lnTo>
                <a:lnTo>
                  <a:pt x="1687575" y="841644"/>
                </a:lnTo>
                <a:lnTo>
                  <a:pt x="1687259" y="845656"/>
                </a:lnTo>
                <a:lnTo>
                  <a:pt x="1686559" y="859437"/>
                </a:lnTo>
                <a:lnTo>
                  <a:pt x="1686472" y="861143"/>
                </a:lnTo>
                <a:lnTo>
                  <a:pt x="1686232" y="871718"/>
                </a:lnTo>
                <a:lnTo>
                  <a:pt x="1686240" y="871846"/>
                </a:lnTo>
                <a:lnTo>
                  <a:pt x="1686318" y="873017"/>
                </a:lnTo>
                <a:lnTo>
                  <a:pt x="1686809" y="871620"/>
                </a:lnTo>
                <a:lnTo>
                  <a:pt x="1687765" y="868897"/>
                </a:lnTo>
                <a:lnTo>
                  <a:pt x="1692542" y="855297"/>
                </a:lnTo>
                <a:lnTo>
                  <a:pt x="1697399" y="843899"/>
                </a:lnTo>
                <a:lnTo>
                  <a:pt x="1697703" y="843187"/>
                </a:lnTo>
                <a:lnTo>
                  <a:pt x="1697723" y="843139"/>
                </a:lnTo>
                <a:lnTo>
                  <a:pt x="1697483" y="838250"/>
                </a:lnTo>
                <a:lnTo>
                  <a:pt x="1700357" y="817296"/>
                </a:lnTo>
                <a:lnTo>
                  <a:pt x="1700609" y="811462"/>
                </a:lnTo>
                <a:lnTo>
                  <a:pt x="1700815" y="806675"/>
                </a:lnTo>
                <a:lnTo>
                  <a:pt x="1702660" y="800512"/>
                </a:lnTo>
                <a:lnTo>
                  <a:pt x="1703958" y="791050"/>
                </a:lnTo>
                <a:cubicBezTo>
                  <a:pt x="1707594" y="775482"/>
                  <a:pt x="1712712" y="760083"/>
                  <a:pt x="1719321" y="744871"/>
                </a:cubicBezTo>
                <a:lnTo>
                  <a:pt x="1725813" y="733586"/>
                </a:lnTo>
                <a:close/>
                <a:moveTo>
                  <a:pt x="1063163" y="703191"/>
                </a:moveTo>
                <a:lnTo>
                  <a:pt x="1060983" y="703343"/>
                </a:lnTo>
                <a:lnTo>
                  <a:pt x="1058621" y="703508"/>
                </a:lnTo>
                <a:lnTo>
                  <a:pt x="1062710" y="713387"/>
                </a:lnTo>
                <a:lnTo>
                  <a:pt x="1062991" y="714065"/>
                </a:lnTo>
                <a:lnTo>
                  <a:pt x="1063025" y="714148"/>
                </a:lnTo>
                <a:lnTo>
                  <a:pt x="1063313" y="714141"/>
                </a:lnTo>
                <a:lnTo>
                  <a:pt x="1068360" y="714017"/>
                </a:lnTo>
                <a:lnTo>
                  <a:pt x="1064006" y="704945"/>
                </a:lnTo>
                <a:close/>
                <a:moveTo>
                  <a:pt x="2301902" y="702724"/>
                </a:moveTo>
                <a:lnTo>
                  <a:pt x="2293575" y="708539"/>
                </a:lnTo>
                <a:lnTo>
                  <a:pt x="2293612" y="708637"/>
                </a:lnTo>
                <a:lnTo>
                  <a:pt x="2295543" y="720485"/>
                </a:lnTo>
                <a:lnTo>
                  <a:pt x="2300360" y="716525"/>
                </a:lnTo>
                <a:lnTo>
                  <a:pt x="2304483" y="713134"/>
                </a:lnTo>
                <a:close/>
                <a:moveTo>
                  <a:pt x="2028788" y="702515"/>
                </a:moveTo>
                <a:lnTo>
                  <a:pt x="2028767" y="702572"/>
                </a:lnTo>
                <a:lnTo>
                  <a:pt x="2028753" y="702609"/>
                </a:lnTo>
                <a:lnTo>
                  <a:pt x="2028748" y="702621"/>
                </a:lnTo>
                <a:lnTo>
                  <a:pt x="2033094" y="704646"/>
                </a:lnTo>
                <a:lnTo>
                  <a:pt x="2042404" y="708983"/>
                </a:lnTo>
                <a:lnTo>
                  <a:pt x="2043346" y="706181"/>
                </a:lnTo>
                <a:lnTo>
                  <a:pt x="2043533" y="705624"/>
                </a:lnTo>
                <a:lnTo>
                  <a:pt x="2043331" y="705539"/>
                </a:lnTo>
                <a:lnTo>
                  <a:pt x="2041660" y="704832"/>
                </a:lnTo>
                <a:close/>
                <a:moveTo>
                  <a:pt x="1074933" y="702367"/>
                </a:moveTo>
                <a:lnTo>
                  <a:pt x="1074796" y="702377"/>
                </a:lnTo>
                <a:lnTo>
                  <a:pt x="1069615" y="702739"/>
                </a:lnTo>
                <a:lnTo>
                  <a:pt x="1073661" y="713887"/>
                </a:lnTo>
                <a:lnTo>
                  <a:pt x="1077712" y="713787"/>
                </a:lnTo>
                <a:lnTo>
                  <a:pt x="1077561" y="711892"/>
                </a:lnTo>
                <a:lnTo>
                  <a:pt x="1077503" y="711162"/>
                </a:lnTo>
                <a:lnTo>
                  <a:pt x="1077451" y="710516"/>
                </a:lnTo>
                <a:lnTo>
                  <a:pt x="1076696" y="708070"/>
                </a:lnTo>
                <a:lnTo>
                  <a:pt x="1074936" y="702367"/>
                </a:lnTo>
                <a:close/>
                <a:moveTo>
                  <a:pt x="2069968" y="702244"/>
                </a:moveTo>
                <a:lnTo>
                  <a:pt x="2069711" y="703099"/>
                </a:lnTo>
                <a:lnTo>
                  <a:pt x="2069396" y="704146"/>
                </a:lnTo>
                <a:lnTo>
                  <a:pt x="2072659" y="704502"/>
                </a:lnTo>
                <a:lnTo>
                  <a:pt x="2084252" y="705008"/>
                </a:lnTo>
                <a:lnTo>
                  <a:pt x="2084812" y="704678"/>
                </a:lnTo>
                <a:lnTo>
                  <a:pt x="2084996" y="703963"/>
                </a:lnTo>
                <a:lnTo>
                  <a:pt x="2085022" y="703863"/>
                </a:lnTo>
                <a:lnTo>
                  <a:pt x="2085083" y="703625"/>
                </a:lnTo>
                <a:close/>
                <a:moveTo>
                  <a:pt x="804201" y="701907"/>
                </a:moveTo>
                <a:lnTo>
                  <a:pt x="804066" y="702058"/>
                </a:lnTo>
                <a:lnTo>
                  <a:pt x="803157" y="703080"/>
                </a:lnTo>
                <a:lnTo>
                  <a:pt x="802656" y="703643"/>
                </a:lnTo>
                <a:lnTo>
                  <a:pt x="803104" y="703768"/>
                </a:lnTo>
                <a:lnTo>
                  <a:pt x="804616" y="702012"/>
                </a:lnTo>
                <a:lnTo>
                  <a:pt x="804608" y="702010"/>
                </a:lnTo>
                <a:lnTo>
                  <a:pt x="804560" y="701998"/>
                </a:lnTo>
                <a:close/>
                <a:moveTo>
                  <a:pt x="1083646" y="701757"/>
                </a:moveTo>
                <a:lnTo>
                  <a:pt x="1081011" y="701942"/>
                </a:lnTo>
                <a:lnTo>
                  <a:pt x="1080203" y="701998"/>
                </a:lnTo>
                <a:lnTo>
                  <a:pt x="1080208" y="702013"/>
                </a:lnTo>
                <a:lnTo>
                  <a:pt x="1080314" y="702354"/>
                </a:lnTo>
                <a:lnTo>
                  <a:pt x="1081599" y="706468"/>
                </a:lnTo>
                <a:lnTo>
                  <a:pt x="1082192" y="713677"/>
                </a:lnTo>
                <a:lnTo>
                  <a:pt x="1084202" y="713628"/>
                </a:lnTo>
                <a:close/>
                <a:moveTo>
                  <a:pt x="2056648" y="700568"/>
                </a:moveTo>
                <a:lnTo>
                  <a:pt x="2055057" y="702582"/>
                </a:lnTo>
                <a:lnTo>
                  <a:pt x="2064452" y="703607"/>
                </a:lnTo>
                <a:lnTo>
                  <a:pt x="2064731" y="702680"/>
                </a:lnTo>
                <a:lnTo>
                  <a:pt x="2064841" y="702314"/>
                </a:lnTo>
                <a:lnTo>
                  <a:pt x="2064999" y="701790"/>
                </a:lnTo>
                <a:lnTo>
                  <a:pt x="2059973" y="701330"/>
                </a:lnTo>
                <a:close/>
                <a:moveTo>
                  <a:pt x="2109176" y="700337"/>
                </a:moveTo>
                <a:lnTo>
                  <a:pt x="2109176" y="700338"/>
                </a:lnTo>
                <a:lnTo>
                  <a:pt x="2109168" y="700375"/>
                </a:lnTo>
                <a:lnTo>
                  <a:pt x="2109097" y="700703"/>
                </a:lnTo>
                <a:lnTo>
                  <a:pt x="2114438" y="701193"/>
                </a:lnTo>
                <a:lnTo>
                  <a:pt x="2115457" y="701051"/>
                </a:lnTo>
                <a:close/>
                <a:moveTo>
                  <a:pt x="1691683" y="700190"/>
                </a:moveTo>
                <a:lnTo>
                  <a:pt x="1688271" y="706539"/>
                </a:lnTo>
                <a:lnTo>
                  <a:pt x="1684498" y="714994"/>
                </a:lnTo>
                <a:lnTo>
                  <a:pt x="1685371" y="713443"/>
                </a:lnTo>
                <a:lnTo>
                  <a:pt x="1688476" y="706924"/>
                </a:lnTo>
                <a:close/>
                <a:moveTo>
                  <a:pt x="2011864" y="700181"/>
                </a:moveTo>
                <a:lnTo>
                  <a:pt x="2011727" y="700471"/>
                </a:lnTo>
                <a:lnTo>
                  <a:pt x="2010677" y="702689"/>
                </a:lnTo>
                <a:lnTo>
                  <a:pt x="2010836" y="702770"/>
                </a:lnTo>
                <a:lnTo>
                  <a:pt x="2012467" y="703605"/>
                </a:lnTo>
                <a:lnTo>
                  <a:pt x="2014828" y="704188"/>
                </a:lnTo>
                <a:lnTo>
                  <a:pt x="2016064" y="704492"/>
                </a:lnTo>
                <a:lnTo>
                  <a:pt x="2016471" y="704593"/>
                </a:lnTo>
                <a:lnTo>
                  <a:pt x="2017706" y="703117"/>
                </a:lnTo>
                <a:lnTo>
                  <a:pt x="2017831" y="702967"/>
                </a:lnTo>
                <a:close/>
                <a:moveTo>
                  <a:pt x="650117" y="700126"/>
                </a:moveTo>
                <a:lnTo>
                  <a:pt x="647698" y="702853"/>
                </a:lnTo>
                <a:lnTo>
                  <a:pt x="648760" y="705401"/>
                </a:lnTo>
                <a:lnTo>
                  <a:pt x="651966" y="713086"/>
                </a:lnTo>
                <a:lnTo>
                  <a:pt x="653206" y="716060"/>
                </a:lnTo>
                <a:lnTo>
                  <a:pt x="656699" y="712177"/>
                </a:lnTo>
                <a:lnTo>
                  <a:pt x="657857" y="710889"/>
                </a:lnTo>
                <a:lnTo>
                  <a:pt x="655107" y="707064"/>
                </a:lnTo>
                <a:close/>
                <a:moveTo>
                  <a:pt x="673299" y="699947"/>
                </a:moveTo>
                <a:lnTo>
                  <a:pt x="671020" y="702534"/>
                </a:lnTo>
                <a:lnTo>
                  <a:pt x="672750" y="704461"/>
                </a:lnTo>
                <a:lnTo>
                  <a:pt x="672822" y="704542"/>
                </a:lnTo>
                <a:lnTo>
                  <a:pt x="672995" y="704734"/>
                </a:lnTo>
                <a:lnTo>
                  <a:pt x="673028" y="704216"/>
                </a:lnTo>
                <a:close/>
                <a:moveTo>
                  <a:pt x="1972416" y="699399"/>
                </a:moveTo>
                <a:lnTo>
                  <a:pt x="1972090" y="699854"/>
                </a:lnTo>
                <a:lnTo>
                  <a:pt x="1972391" y="700501"/>
                </a:lnTo>
                <a:lnTo>
                  <a:pt x="1976248" y="701614"/>
                </a:lnTo>
                <a:lnTo>
                  <a:pt x="1976085" y="701377"/>
                </a:lnTo>
                <a:lnTo>
                  <a:pt x="1975956" y="701191"/>
                </a:lnTo>
                <a:lnTo>
                  <a:pt x="1975115" y="699972"/>
                </a:lnTo>
                <a:close/>
                <a:moveTo>
                  <a:pt x="1832614" y="699395"/>
                </a:moveTo>
                <a:lnTo>
                  <a:pt x="1832324" y="699886"/>
                </a:lnTo>
                <a:lnTo>
                  <a:pt x="1830063" y="703720"/>
                </a:lnTo>
                <a:lnTo>
                  <a:pt x="1830456" y="703759"/>
                </a:lnTo>
                <a:close/>
                <a:moveTo>
                  <a:pt x="2100795" y="699384"/>
                </a:moveTo>
                <a:lnTo>
                  <a:pt x="2099975" y="699868"/>
                </a:lnTo>
                <a:lnTo>
                  <a:pt x="2104713" y="700302"/>
                </a:lnTo>
                <a:lnTo>
                  <a:pt x="2104734" y="700201"/>
                </a:lnTo>
                <a:lnTo>
                  <a:pt x="2104761" y="700076"/>
                </a:lnTo>
                <a:lnTo>
                  <a:pt x="2104812" y="699841"/>
                </a:lnTo>
                <a:close/>
                <a:moveTo>
                  <a:pt x="746073" y="699237"/>
                </a:moveTo>
                <a:lnTo>
                  <a:pt x="747725" y="700775"/>
                </a:lnTo>
                <a:lnTo>
                  <a:pt x="750747" y="701743"/>
                </a:lnTo>
                <a:lnTo>
                  <a:pt x="755606" y="703396"/>
                </a:lnTo>
                <a:lnTo>
                  <a:pt x="752585" y="701151"/>
                </a:lnTo>
                <a:close/>
                <a:moveTo>
                  <a:pt x="2051037" y="699202"/>
                </a:moveTo>
                <a:lnTo>
                  <a:pt x="2050750" y="700054"/>
                </a:lnTo>
                <a:lnTo>
                  <a:pt x="2050081" y="702040"/>
                </a:lnTo>
                <a:lnTo>
                  <a:pt x="2050359" y="702070"/>
                </a:lnTo>
                <a:lnTo>
                  <a:pt x="2050474" y="702082"/>
                </a:lnTo>
                <a:lnTo>
                  <a:pt x="2052440" y="699602"/>
                </a:lnTo>
                <a:lnTo>
                  <a:pt x="2051561" y="699401"/>
                </a:lnTo>
                <a:close/>
                <a:moveTo>
                  <a:pt x="974365" y="699048"/>
                </a:moveTo>
                <a:lnTo>
                  <a:pt x="973519" y="699150"/>
                </a:lnTo>
                <a:lnTo>
                  <a:pt x="973849" y="699323"/>
                </a:lnTo>
                <a:lnTo>
                  <a:pt x="975283" y="700075"/>
                </a:lnTo>
                <a:lnTo>
                  <a:pt x="977867" y="701431"/>
                </a:lnTo>
                <a:lnTo>
                  <a:pt x="977605" y="701148"/>
                </a:lnTo>
                <a:lnTo>
                  <a:pt x="977487" y="701020"/>
                </a:lnTo>
                <a:lnTo>
                  <a:pt x="977058" y="700557"/>
                </a:lnTo>
                <a:close/>
                <a:moveTo>
                  <a:pt x="791291" y="698733"/>
                </a:moveTo>
                <a:lnTo>
                  <a:pt x="791686" y="698968"/>
                </a:lnTo>
                <a:lnTo>
                  <a:pt x="791797" y="698844"/>
                </a:lnTo>
                <a:close/>
                <a:moveTo>
                  <a:pt x="1992875" y="698425"/>
                </a:moveTo>
                <a:lnTo>
                  <a:pt x="1992782" y="698533"/>
                </a:lnTo>
                <a:lnTo>
                  <a:pt x="1992818" y="698544"/>
                </a:lnTo>
                <a:lnTo>
                  <a:pt x="1993099" y="698626"/>
                </a:lnTo>
                <a:lnTo>
                  <a:pt x="1992919" y="698464"/>
                </a:lnTo>
                <a:close/>
                <a:moveTo>
                  <a:pt x="2090771" y="698313"/>
                </a:moveTo>
                <a:lnTo>
                  <a:pt x="2090687" y="698640"/>
                </a:lnTo>
                <a:lnTo>
                  <a:pt x="2090639" y="698825"/>
                </a:lnTo>
                <a:lnTo>
                  <a:pt x="2090592" y="699008"/>
                </a:lnTo>
                <a:lnTo>
                  <a:pt x="2093934" y="699314"/>
                </a:lnTo>
                <a:lnTo>
                  <a:pt x="2094174" y="699173"/>
                </a:lnTo>
                <a:lnTo>
                  <a:pt x="2094944" y="698720"/>
                </a:lnTo>
                <a:lnTo>
                  <a:pt x="2094945" y="698719"/>
                </a:lnTo>
                <a:lnTo>
                  <a:pt x="2094858" y="698709"/>
                </a:lnTo>
                <a:close/>
                <a:moveTo>
                  <a:pt x="2196909" y="698203"/>
                </a:moveTo>
                <a:lnTo>
                  <a:pt x="2185005" y="703684"/>
                </a:lnTo>
                <a:lnTo>
                  <a:pt x="2183925" y="722409"/>
                </a:lnTo>
                <a:lnTo>
                  <a:pt x="2197164" y="715568"/>
                </a:lnTo>
                <a:close/>
                <a:moveTo>
                  <a:pt x="2331801" y="697419"/>
                </a:moveTo>
                <a:lnTo>
                  <a:pt x="2324319" y="703576"/>
                </a:lnTo>
                <a:lnTo>
                  <a:pt x="2328073" y="711606"/>
                </a:lnTo>
                <a:lnTo>
                  <a:pt x="2330608" y="709153"/>
                </a:lnTo>
                <a:lnTo>
                  <a:pt x="2334188" y="705688"/>
                </a:lnTo>
                <a:close/>
                <a:moveTo>
                  <a:pt x="2000305" y="697380"/>
                </a:moveTo>
                <a:lnTo>
                  <a:pt x="2005719" y="700151"/>
                </a:lnTo>
                <a:lnTo>
                  <a:pt x="2005982" y="700286"/>
                </a:lnTo>
                <a:lnTo>
                  <a:pt x="2006804" y="698557"/>
                </a:lnTo>
                <a:lnTo>
                  <a:pt x="2001606" y="697616"/>
                </a:lnTo>
                <a:lnTo>
                  <a:pt x="2000504" y="697416"/>
                </a:lnTo>
                <a:close/>
                <a:moveTo>
                  <a:pt x="2332348" y="696969"/>
                </a:moveTo>
                <a:lnTo>
                  <a:pt x="2332329" y="696985"/>
                </a:lnTo>
                <a:lnTo>
                  <a:pt x="2332486" y="697318"/>
                </a:lnTo>
                <a:close/>
                <a:moveTo>
                  <a:pt x="756302" y="696940"/>
                </a:moveTo>
                <a:lnTo>
                  <a:pt x="756722" y="697403"/>
                </a:lnTo>
                <a:lnTo>
                  <a:pt x="758880" y="698029"/>
                </a:lnTo>
                <a:lnTo>
                  <a:pt x="759067" y="698083"/>
                </a:lnTo>
                <a:lnTo>
                  <a:pt x="759095" y="698091"/>
                </a:lnTo>
                <a:lnTo>
                  <a:pt x="758051" y="697351"/>
                </a:lnTo>
                <a:close/>
                <a:moveTo>
                  <a:pt x="2283454" y="696752"/>
                </a:moveTo>
                <a:lnTo>
                  <a:pt x="2274815" y="701855"/>
                </a:lnTo>
                <a:lnTo>
                  <a:pt x="2275114" y="702766"/>
                </a:lnTo>
                <a:lnTo>
                  <a:pt x="2275685" y="704510"/>
                </a:lnTo>
                <a:lnTo>
                  <a:pt x="2276283" y="709286"/>
                </a:lnTo>
                <a:lnTo>
                  <a:pt x="2276841" y="713750"/>
                </a:lnTo>
                <a:lnTo>
                  <a:pt x="2285746" y="707536"/>
                </a:lnTo>
                <a:close/>
                <a:moveTo>
                  <a:pt x="2071705" y="696457"/>
                </a:moveTo>
                <a:lnTo>
                  <a:pt x="2071595" y="696825"/>
                </a:lnTo>
                <a:lnTo>
                  <a:pt x="2071583" y="696865"/>
                </a:lnTo>
                <a:lnTo>
                  <a:pt x="2071466" y="697255"/>
                </a:lnTo>
                <a:lnTo>
                  <a:pt x="2086368" y="698621"/>
                </a:lnTo>
                <a:lnTo>
                  <a:pt x="2086552" y="697904"/>
                </a:lnTo>
                <a:lnTo>
                  <a:pt x="2072108" y="696503"/>
                </a:lnTo>
                <a:close/>
                <a:moveTo>
                  <a:pt x="809289" y="696186"/>
                </a:moveTo>
                <a:lnTo>
                  <a:pt x="808058" y="697571"/>
                </a:lnTo>
                <a:lnTo>
                  <a:pt x="808060" y="697572"/>
                </a:lnTo>
                <a:lnTo>
                  <a:pt x="808267" y="697628"/>
                </a:lnTo>
                <a:lnTo>
                  <a:pt x="809389" y="696227"/>
                </a:lnTo>
                <a:lnTo>
                  <a:pt x="809339" y="696206"/>
                </a:lnTo>
                <a:close/>
                <a:moveTo>
                  <a:pt x="2249269" y="695894"/>
                </a:moveTo>
                <a:lnTo>
                  <a:pt x="2247345" y="696856"/>
                </a:lnTo>
                <a:lnTo>
                  <a:pt x="2244439" y="698310"/>
                </a:lnTo>
                <a:lnTo>
                  <a:pt x="2239705" y="700677"/>
                </a:lnTo>
                <a:lnTo>
                  <a:pt x="2240011" y="706233"/>
                </a:lnTo>
                <a:lnTo>
                  <a:pt x="2240534" y="715728"/>
                </a:lnTo>
                <a:lnTo>
                  <a:pt x="2244325" y="714016"/>
                </a:lnTo>
                <a:lnTo>
                  <a:pt x="2251141" y="709996"/>
                </a:lnTo>
                <a:close/>
                <a:moveTo>
                  <a:pt x="1962600" y="695233"/>
                </a:moveTo>
                <a:lnTo>
                  <a:pt x="1957244" y="703180"/>
                </a:lnTo>
                <a:lnTo>
                  <a:pt x="1948172" y="716639"/>
                </a:lnTo>
                <a:lnTo>
                  <a:pt x="1932296" y="740194"/>
                </a:lnTo>
                <a:lnTo>
                  <a:pt x="1928358" y="751460"/>
                </a:lnTo>
                <a:lnTo>
                  <a:pt x="1922768" y="767449"/>
                </a:lnTo>
                <a:lnTo>
                  <a:pt x="1923048" y="768046"/>
                </a:lnTo>
                <a:lnTo>
                  <a:pt x="1923199" y="768367"/>
                </a:lnTo>
                <a:lnTo>
                  <a:pt x="1924982" y="770962"/>
                </a:lnTo>
                <a:lnTo>
                  <a:pt x="1924982" y="772204"/>
                </a:lnTo>
                <a:lnTo>
                  <a:pt x="1924157" y="773565"/>
                </a:lnTo>
                <a:lnTo>
                  <a:pt x="1924157" y="794841"/>
                </a:lnTo>
                <a:lnTo>
                  <a:pt x="1928774" y="785735"/>
                </a:lnTo>
                <a:lnTo>
                  <a:pt x="1933063" y="778970"/>
                </a:lnTo>
                <a:lnTo>
                  <a:pt x="1954075" y="715669"/>
                </a:lnTo>
                <a:lnTo>
                  <a:pt x="1962794" y="699210"/>
                </a:lnTo>
                <a:close/>
                <a:moveTo>
                  <a:pt x="2060872" y="695218"/>
                </a:moveTo>
                <a:lnTo>
                  <a:pt x="2060249" y="696007"/>
                </a:lnTo>
                <a:lnTo>
                  <a:pt x="2061765" y="696366"/>
                </a:lnTo>
                <a:lnTo>
                  <a:pt x="2066502" y="696800"/>
                </a:lnTo>
                <a:lnTo>
                  <a:pt x="2066775" y="695893"/>
                </a:lnTo>
                <a:lnTo>
                  <a:pt x="2064742" y="695661"/>
                </a:lnTo>
                <a:lnTo>
                  <a:pt x="2062793" y="695438"/>
                </a:lnTo>
                <a:close/>
                <a:moveTo>
                  <a:pt x="773371" y="694801"/>
                </a:moveTo>
                <a:lnTo>
                  <a:pt x="773368" y="694804"/>
                </a:lnTo>
                <a:lnTo>
                  <a:pt x="773363" y="694810"/>
                </a:lnTo>
                <a:lnTo>
                  <a:pt x="775022" y="695887"/>
                </a:lnTo>
                <a:lnTo>
                  <a:pt x="780600" y="697459"/>
                </a:lnTo>
                <a:lnTo>
                  <a:pt x="779698" y="696936"/>
                </a:lnTo>
                <a:lnTo>
                  <a:pt x="777631" y="695736"/>
                </a:lnTo>
                <a:close/>
                <a:moveTo>
                  <a:pt x="608644" y="694371"/>
                </a:moveTo>
                <a:lnTo>
                  <a:pt x="559500" y="750142"/>
                </a:lnTo>
                <a:cubicBezTo>
                  <a:pt x="544885" y="766827"/>
                  <a:pt x="527511" y="786407"/>
                  <a:pt x="510138" y="805297"/>
                </a:cubicBezTo>
                <a:lnTo>
                  <a:pt x="428785" y="896302"/>
                </a:lnTo>
                <a:cubicBezTo>
                  <a:pt x="336677" y="998751"/>
                  <a:pt x="263322" y="1079828"/>
                  <a:pt x="232021" y="1113472"/>
                </a:cubicBezTo>
                <a:cubicBezTo>
                  <a:pt x="219577" y="1126606"/>
                  <a:pt x="207262" y="1137481"/>
                  <a:pt x="195301" y="1146474"/>
                </a:cubicBezTo>
                <a:lnTo>
                  <a:pt x="165019" y="1165470"/>
                </a:lnTo>
                <a:lnTo>
                  <a:pt x="179331" y="1160245"/>
                </a:lnTo>
                <a:lnTo>
                  <a:pt x="181607" y="1159414"/>
                </a:lnTo>
                <a:cubicBezTo>
                  <a:pt x="201513" y="1148660"/>
                  <a:pt x="219862" y="1135024"/>
                  <a:pt x="236021" y="1118849"/>
                </a:cubicBezTo>
                <a:cubicBezTo>
                  <a:pt x="280834" y="1074035"/>
                  <a:pt x="413618" y="929945"/>
                  <a:pt x="515928" y="816879"/>
                </a:cubicBezTo>
                <a:lnTo>
                  <a:pt x="565292" y="761724"/>
                </a:lnTo>
                <a:lnTo>
                  <a:pt x="608940" y="712424"/>
                </a:lnTo>
                <a:lnTo>
                  <a:pt x="608729" y="699515"/>
                </a:lnTo>
                <a:close/>
                <a:moveTo>
                  <a:pt x="2053449" y="694369"/>
                </a:moveTo>
                <a:lnTo>
                  <a:pt x="2053629" y="694437"/>
                </a:lnTo>
                <a:lnTo>
                  <a:pt x="2056075" y="695017"/>
                </a:lnTo>
                <a:lnTo>
                  <a:pt x="2056095" y="694992"/>
                </a:lnTo>
                <a:lnTo>
                  <a:pt x="2056328" y="694698"/>
                </a:lnTo>
                <a:lnTo>
                  <a:pt x="2053720" y="694400"/>
                </a:lnTo>
                <a:lnTo>
                  <a:pt x="2053632" y="694390"/>
                </a:lnTo>
                <a:close/>
                <a:moveTo>
                  <a:pt x="2314229" y="694116"/>
                </a:moveTo>
                <a:lnTo>
                  <a:pt x="2312523" y="695307"/>
                </a:lnTo>
                <a:lnTo>
                  <a:pt x="2307171" y="699044"/>
                </a:lnTo>
                <a:lnTo>
                  <a:pt x="2310893" y="707863"/>
                </a:lnTo>
                <a:lnTo>
                  <a:pt x="2317659" y="702300"/>
                </a:lnTo>
                <a:lnTo>
                  <a:pt x="2316972" y="699971"/>
                </a:lnTo>
                <a:close/>
                <a:moveTo>
                  <a:pt x="2015004" y="693551"/>
                </a:moveTo>
                <a:lnTo>
                  <a:pt x="2014050" y="695566"/>
                </a:lnTo>
                <a:lnTo>
                  <a:pt x="2020539" y="696734"/>
                </a:lnTo>
                <a:lnTo>
                  <a:pt x="2022720" y="697126"/>
                </a:lnTo>
                <a:lnTo>
                  <a:pt x="2022912" y="696897"/>
                </a:lnTo>
                <a:lnTo>
                  <a:pt x="2022589" y="696761"/>
                </a:lnTo>
                <a:lnTo>
                  <a:pt x="2021787" y="696421"/>
                </a:lnTo>
                <a:close/>
                <a:moveTo>
                  <a:pt x="656389" y="693057"/>
                </a:moveTo>
                <a:lnTo>
                  <a:pt x="652891" y="697000"/>
                </a:lnTo>
                <a:lnTo>
                  <a:pt x="653669" y="698080"/>
                </a:lnTo>
                <a:lnTo>
                  <a:pt x="659731" y="706495"/>
                </a:lnTo>
                <a:lnTo>
                  <a:pt x="660656" y="707778"/>
                </a:lnTo>
                <a:lnTo>
                  <a:pt x="662060" y="706217"/>
                </a:lnTo>
                <a:lnTo>
                  <a:pt x="665119" y="702816"/>
                </a:lnTo>
                <a:lnTo>
                  <a:pt x="661260" y="698501"/>
                </a:lnTo>
                <a:close/>
                <a:moveTo>
                  <a:pt x="2111568" y="693029"/>
                </a:moveTo>
                <a:lnTo>
                  <a:pt x="2111166" y="693266"/>
                </a:lnTo>
                <a:lnTo>
                  <a:pt x="2110635" y="693579"/>
                </a:lnTo>
                <a:lnTo>
                  <a:pt x="2110261" y="695312"/>
                </a:lnTo>
                <a:lnTo>
                  <a:pt x="2115677" y="696090"/>
                </a:lnTo>
                <a:lnTo>
                  <a:pt x="2124493" y="696090"/>
                </a:lnTo>
                <a:lnTo>
                  <a:pt x="2124512" y="695981"/>
                </a:lnTo>
                <a:lnTo>
                  <a:pt x="2124559" y="695707"/>
                </a:lnTo>
                <a:lnTo>
                  <a:pt x="2122171" y="694602"/>
                </a:lnTo>
                <a:lnTo>
                  <a:pt x="2115955" y="693885"/>
                </a:lnTo>
                <a:close/>
                <a:moveTo>
                  <a:pt x="632541" y="692970"/>
                </a:moveTo>
                <a:lnTo>
                  <a:pt x="630782" y="694957"/>
                </a:lnTo>
                <a:lnTo>
                  <a:pt x="631506" y="700450"/>
                </a:lnTo>
                <a:lnTo>
                  <a:pt x="631557" y="700839"/>
                </a:lnTo>
                <a:lnTo>
                  <a:pt x="631562" y="700880"/>
                </a:lnTo>
                <a:lnTo>
                  <a:pt x="631696" y="701228"/>
                </a:lnTo>
                <a:lnTo>
                  <a:pt x="634987" y="709762"/>
                </a:lnTo>
                <a:lnTo>
                  <a:pt x="637202" y="707265"/>
                </a:lnTo>
                <a:close/>
                <a:moveTo>
                  <a:pt x="1029324" y="692423"/>
                </a:moveTo>
                <a:lnTo>
                  <a:pt x="1028843" y="692480"/>
                </a:lnTo>
                <a:lnTo>
                  <a:pt x="1028520" y="692519"/>
                </a:lnTo>
                <a:lnTo>
                  <a:pt x="1028982" y="693719"/>
                </a:lnTo>
                <a:lnTo>
                  <a:pt x="1028529" y="700894"/>
                </a:lnTo>
                <a:lnTo>
                  <a:pt x="1034176" y="700496"/>
                </a:lnTo>
                <a:lnTo>
                  <a:pt x="1032288" y="697354"/>
                </a:lnTo>
                <a:close/>
                <a:moveTo>
                  <a:pt x="2032701" y="692231"/>
                </a:moveTo>
                <a:lnTo>
                  <a:pt x="2031536" y="695294"/>
                </a:lnTo>
                <a:lnTo>
                  <a:pt x="2032437" y="695679"/>
                </a:lnTo>
                <a:lnTo>
                  <a:pt x="2045063" y="701074"/>
                </a:lnTo>
                <a:lnTo>
                  <a:pt x="2046299" y="697400"/>
                </a:lnTo>
                <a:close/>
                <a:moveTo>
                  <a:pt x="2162592" y="692033"/>
                </a:moveTo>
                <a:lnTo>
                  <a:pt x="2150535" y="696859"/>
                </a:lnTo>
                <a:lnTo>
                  <a:pt x="2152358" y="700778"/>
                </a:lnTo>
                <a:lnTo>
                  <a:pt x="2152358" y="701425"/>
                </a:lnTo>
                <a:lnTo>
                  <a:pt x="2152769" y="702021"/>
                </a:lnTo>
                <a:lnTo>
                  <a:pt x="2152358" y="702703"/>
                </a:lnTo>
                <a:lnTo>
                  <a:pt x="2152358" y="715366"/>
                </a:lnTo>
                <a:lnTo>
                  <a:pt x="2156485" y="712571"/>
                </a:lnTo>
                <a:lnTo>
                  <a:pt x="2159077" y="711379"/>
                </a:lnTo>
                <a:lnTo>
                  <a:pt x="2160812" y="710580"/>
                </a:lnTo>
                <a:close/>
                <a:moveTo>
                  <a:pt x="2214494" y="691833"/>
                </a:moveTo>
                <a:lnTo>
                  <a:pt x="2210405" y="693196"/>
                </a:lnTo>
                <a:lnTo>
                  <a:pt x="2207785" y="693196"/>
                </a:lnTo>
                <a:lnTo>
                  <a:pt x="2204171" y="694860"/>
                </a:lnTo>
                <a:lnTo>
                  <a:pt x="2204011" y="702642"/>
                </a:lnTo>
                <a:lnTo>
                  <a:pt x="2203815" y="712131"/>
                </a:lnTo>
                <a:lnTo>
                  <a:pt x="2215306" y="706192"/>
                </a:lnTo>
                <a:close/>
                <a:moveTo>
                  <a:pt x="2130095" y="691690"/>
                </a:moveTo>
                <a:lnTo>
                  <a:pt x="2130027" y="692081"/>
                </a:lnTo>
                <a:lnTo>
                  <a:pt x="2129985" y="692329"/>
                </a:lnTo>
                <a:lnTo>
                  <a:pt x="2131268" y="692583"/>
                </a:lnTo>
                <a:lnTo>
                  <a:pt x="2131839" y="692696"/>
                </a:lnTo>
                <a:lnTo>
                  <a:pt x="2130806" y="692100"/>
                </a:lnTo>
                <a:close/>
                <a:moveTo>
                  <a:pt x="795153" y="691384"/>
                </a:moveTo>
                <a:lnTo>
                  <a:pt x="796429" y="692187"/>
                </a:lnTo>
                <a:lnTo>
                  <a:pt x="797275" y="692719"/>
                </a:lnTo>
                <a:lnTo>
                  <a:pt x="797836" y="692092"/>
                </a:lnTo>
                <a:lnTo>
                  <a:pt x="797832" y="692091"/>
                </a:lnTo>
                <a:close/>
                <a:moveTo>
                  <a:pt x="813414" y="691029"/>
                </a:moveTo>
                <a:lnTo>
                  <a:pt x="813129" y="691404"/>
                </a:lnTo>
                <a:lnTo>
                  <a:pt x="813186" y="691419"/>
                </a:lnTo>
                <a:lnTo>
                  <a:pt x="813207" y="691424"/>
                </a:lnTo>
                <a:lnTo>
                  <a:pt x="813231" y="691431"/>
                </a:lnTo>
                <a:lnTo>
                  <a:pt x="813533" y="691054"/>
                </a:lnTo>
                <a:close/>
                <a:moveTo>
                  <a:pt x="1042895" y="690787"/>
                </a:moveTo>
                <a:lnTo>
                  <a:pt x="1035320" y="691700"/>
                </a:lnTo>
                <a:lnTo>
                  <a:pt x="1038882" y="697721"/>
                </a:lnTo>
                <a:lnTo>
                  <a:pt x="1040268" y="700063"/>
                </a:lnTo>
                <a:lnTo>
                  <a:pt x="1040270" y="700067"/>
                </a:lnTo>
                <a:lnTo>
                  <a:pt x="1040288" y="700066"/>
                </a:lnTo>
                <a:lnTo>
                  <a:pt x="1047618" y="699549"/>
                </a:lnTo>
                <a:close/>
                <a:moveTo>
                  <a:pt x="2329853" y="690666"/>
                </a:moveTo>
                <a:lnTo>
                  <a:pt x="2330227" y="691965"/>
                </a:lnTo>
                <a:lnTo>
                  <a:pt x="2330263" y="691935"/>
                </a:lnTo>
                <a:lnTo>
                  <a:pt x="2330332" y="691878"/>
                </a:lnTo>
                <a:close/>
                <a:moveTo>
                  <a:pt x="976897" y="690648"/>
                </a:moveTo>
                <a:lnTo>
                  <a:pt x="976558" y="691242"/>
                </a:lnTo>
                <a:lnTo>
                  <a:pt x="976530" y="691291"/>
                </a:lnTo>
                <a:lnTo>
                  <a:pt x="976527" y="691297"/>
                </a:lnTo>
                <a:lnTo>
                  <a:pt x="980146" y="693634"/>
                </a:lnTo>
                <a:lnTo>
                  <a:pt x="980312" y="693614"/>
                </a:lnTo>
                <a:lnTo>
                  <a:pt x="980646" y="693574"/>
                </a:lnTo>
                <a:lnTo>
                  <a:pt x="979918" y="692672"/>
                </a:lnTo>
                <a:close/>
                <a:moveTo>
                  <a:pt x="2019921" y="690331"/>
                </a:moveTo>
                <a:lnTo>
                  <a:pt x="2026172" y="693002"/>
                </a:lnTo>
                <a:lnTo>
                  <a:pt x="2026959" y="692061"/>
                </a:lnTo>
                <a:lnTo>
                  <a:pt x="2027467" y="691454"/>
                </a:lnTo>
                <a:lnTo>
                  <a:pt x="2027686" y="691193"/>
                </a:lnTo>
                <a:lnTo>
                  <a:pt x="2022744" y="690575"/>
                </a:lnTo>
                <a:close/>
                <a:moveTo>
                  <a:pt x="1982965" y="689564"/>
                </a:moveTo>
                <a:lnTo>
                  <a:pt x="1982867" y="689606"/>
                </a:lnTo>
                <a:lnTo>
                  <a:pt x="1982558" y="689737"/>
                </a:lnTo>
                <a:lnTo>
                  <a:pt x="1982452" y="689782"/>
                </a:lnTo>
                <a:lnTo>
                  <a:pt x="1982940" y="690316"/>
                </a:lnTo>
                <a:lnTo>
                  <a:pt x="1983018" y="690401"/>
                </a:lnTo>
                <a:lnTo>
                  <a:pt x="1983205" y="690432"/>
                </a:lnTo>
                <a:lnTo>
                  <a:pt x="1983545" y="690487"/>
                </a:lnTo>
                <a:lnTo>
                  <a:pt x="1984099" y="690578"/>
                </a:lnTo>
                <a:close/>
                <a:moveTo>
                  <a:pt x="2093056" y="689417"/>
                </a:moveTo>
                <a:lnTo>
                  <a:pt x="2092472" y="691689"/>
                </a:lnTo>
                <a:lnTo>
                  <a:pt x="2092208" y="692719"/>
                </a:lnTo>
                <a:lnTo>
                  <a:pt x="2102608" y="694213"/>
                </a:lnTo>
                <a:lnTo>
                  <a:pt x="2103080" y="693935"/>
                </a:lnTo>
                <a:lnTo>
                  <a:pt x="2106352" y="692011"/>
                </a:lnTo>
                <a:close/>
                <a:moveTo>
                  <a:pt x="1056425" y="689156"/>
                </a:moveTo>
                <a:lnTo>
                  <a:pt x="1051745" y="689720"/>
                </a:lnTo>
                <a:lnTo>
                  <a:pt x="1054897" y="694511"/>
                </a:lnTo>
                <a:lnTo>
                  <a:pt x="1056717" y="698908"/>
                </a:lnTo>
                <a:lnTo>
                  <a:pt x="1056775" y="698904"/>
                </a:lnTo>
                <a:lnTo>
                  <a:pt x="1060963" y="698609"/>
                </a:lnTo>
                <a:close/>
                <a:moveTo>
                  <a:pt x="636236" y="688797"/>
                </a:moveTo>
                <a:lnTo>
                  <a:pt x="636009" y="689053"/>
                </a:lnTo>
                <a:lnTo>
                  <a:pt x="636009" y="689053"/>
                </a:lnTo>
                <a:lnTo>
                  <a:pt x="636039" y="689157"/>
                </a:lnTo>
                <a:lnTo>
                  <a:pt x="640251" y="703828"/>
                </a:lnTo>
                <a:lnTo>
                  <a:pt x="641697" y="702198"/>
                </a:lnTo>
                <a:lnTo>
                  <a:pt x="641790" y="702094"/>
                </a:lnTo>
                <a:close/>
                <a:moveTo>
                  <a:pt x="2297011" y="688745"/>
                </a:moveTo>
                <a:lnTo>
                  <a:pt x="2288129" y="693991"/>
                </a:lnTo>
                <a:lnTo>
                  <a:pt x="2291656" y="703413"/>
                </a:lnTo>
                <a:lnTo>
                  <a:pt x="2298704" y="698495"/>
                </a:lnTo>
                <a:lnTo>
                  <a:pt x="2300536" y="697216"/>
                </a:lnTo>
                <a:lnTo>
                  <a:pt x="2300480" y="696990"/>
                </a:lnTo>
                <a:close/>
                <a:moveTo>
                  <a:pt x="2001165" y="688706"/>
                </a:moveTo>
                <a:lnTo>
                  <a:pt x="2000994" y="688905"/>
                </a:lnTo>
                <a:lnTo>
                  <a:pt x="2000729" y="689216"/>
                </a:lnTo>
                <a:lnTo>
                  <a:pt x="2000565" y="689409"/>
                </a:lnTo>
                <a:lnTo>
                  <a:pt x="2000819" y="689610"/>
                </a:lnTo>
                <a:lnTo>
                  <a:pt x="2009201" y="693515"/>
                </a:lnTo>
                <a:lnTo>
                  <a:pt x="2010159" y="691500"/>
                </a:lnTo>
                <a:lnTo>
                  <a:pt x="2006707" y="690039"/>
                </a:lnTo>
                <a:lnTo>
                  <a:pt x="2005827" y="689667"/>
                </a:lnTo>
                <a:lnTo>
                  <a:pt x="2004172" y="688966"/>
                </a:lnTo>
                <a:close/>
                <a:moveTo>
                  <a:pt x="2119293" y="688471"/>
                </a:moveTo>
                <a:lnTo>
                  <a:pt x="2119287" y="688475"/>
                </a:lnTo>
                <a:lnTo>
                  <a:pt x="2119263" y="688489"/>
                </a:lnTo>
                <a:lnTo>
                  <a:pt x="2119108" y="688581"/>
                </a:lnTo>
                <a:lnTo>
                  <a:pt x="2125310" y="691381"/>
                </a:lnTo>
                <a:lnTo>
                  <a:pt x="2125547" y="690017"/>
                </a:lnTo>
                <a:lnTo>
                  <a:pt x="2125191" y="689887"/>
                </a:lnTo>
                <a:close/>
                <a:moveTo>
                  <a:pt x="1803675" y="688017"/>
                </a:moveTo>
                <a:lnTo>
                  <a:pt x="1798265" y="694020"/>
                </a:lnTo>
                <a:lnTo>
                  <a:pt x="1792599" y="704747"/>
                </a:lnTo>
                <a:lnTo>
                  <a:pt x="1793719" y="704509"/>
                </a:lnTo>
                <a:lnTo>
                  <a:pt x="1793796" y="704493"/>
                </a:lnTo>
                <a:lnTo>
                  <a:pt x="1799437" y="695085"/>
                </a:lnTo>
                <a:close/>
                <a:moveTo>
                  <a:pt x="2265352" y="687853"/>
                </a:moveTo>
                <a:lnTo>
                  <a:pt x="2254351" y="693354"/>
                </a:lnTo>
                <a:lnTo>
                  <a:pt x="2256326" y="700170"/>
                </a:lnTo>
                <a:lnTo>
                  <a:pt x="2256709" y="704291"/>
                </a:lnTo>
                <a:lnTo>
                  <a:pt x="2256922" y="706587"/>
                </a:lnTo>
                <a:lnTo>
                  <a:pt x="2262070" y="703551"/>
                </a:lnTo>
                <a:lnTo>
                  <a:pt x="2265716" y="701401"/>
                </a:lnTo>
                <a:lnTo>
                  <a:pt x="2268785" y="699591"/>
                </a:lnTo>
                <a:lnTo>
                  <a:pt x="2267905" y="695591"/>
                </a:lnTo>
                <a:lnTo>
                  <a:pt x="2266841" y="692366"/>
                </a:lnTo>
                <a:close/>
                <a:moveTo>
                  <a:pt x="614573" y="687638"/>
                </a:moveTo>
                <a:lnTo>
                  <a:pt x="614461" y="687766"/>
                </a:lnTo>
                <a:lnTo>
                  <a:pt x="614508" y="688643"/>
                </a:lnTo>
                <a:lnTo>
                  <a:pt x="614534" y="688241"/>
                </a:lnTo>
                <a:lnTo>
                  <a:pt x="614549" y="688002"/>
                </a:lnTo>
                <a:close/>
                <a:moveTo>
                  <a:pt x="2130803" y="687606"/>
                </a:moveTo>
                <a:lnTo>
                  <a:pt x="2130802" y="687614"/>
                </a:lnTo>
                <a:lnTo>
                  <a:pt x="2130801" y="687620"/>
                </a:lnTo>
                <a:lnTo>
                  <a:pt x="2130800" y="687625"/>
                </a:lnTo>
                <a:lnTo>
                  <a:pt x="2130859" y="687646"/>
                </a:lnTo>
                <a:close/>
                <a:moveTo>
                  <a:pt x="1988277" y="687589"/>
                </a:moveTo>
                <a:lnTo>
                  <a:pt x="1989775" y="688928"/>
                </a:lnTo>
                <a:lnTo>
                  <a:pt x="1990147" y="688151"/>
                </a:lnTo>
                <a:lnTo>
                  <a:pt x="1990325" y="687778"/>
                </a:lnTo>
                <a:lnTo>
                  <a:pt x="1990309" y="687766"/>
                </a:lnTo>
                <a:lnTo>
                  <a:pt x="1988998" y="687652"/>
                </a:lnTo>
                <a:close/>
                <a:moveTo>
                  <a:pt x="1070341" y="687478"/>
                </a:moveTo>
                <a:lnTo>
                  <a:pt x="1067451" y="687826"/>
                </a:lnTo>
                <a:lnTo>
                  <a:pt x="1064337" y="688202"/>
                </a:lnTo>
                <a:lnTo>
                  <a:pt x="1067937" y="698117"/>
                </a:lnTo>
                <a:lnTo>
                  <a:pt x="1071121" y="697893"/>
                </a:lnTo>
                <a:lnTo>
                  <a:pt x="1073503" y="697725"/>
                </a:lnTo>
                <a:close/>
                <a:moveTo>
                  <a:pt x="2416032" y="687367"/>
                </a:moveTo>
                <a:lnTo>
                  <a:pt x="2411851" y="706688"/>
                </a:lnTo>
                <a:lnTo>
                  <a:pt x="2405190" y="737472"/>
                </a:lnTo>
                <a:lnTo>
                  <a:pt x="2399402" y="764218"/>
                </a:lnTo>
                <a:lnTo>
                  <a:pt x="2393276" y="777705"/>
                </a:lnTo>
                <a:lnTo>
                  <a:pt x="2367098" y="835340"/>
                </a:lnTo>
                <a:lnTo>
                  <a:pt x="2365815" y="866856"/>
                </a:lnTo>
                <a:lnTo>
                  <a:pt x="2366217" y="866104"/>
                </a:lnTo>
                <a:cubicBezTo>
                  <a:pt x="2368148" y="862933"/>
                  <a:pt x="2370215" y="859347"/>
                  <a:pt x="2372146" y="855763"/>
                </a:cubicBezTo>
                <a:cubicBezTo>
                  <a:pt x="2386437" y="828535"/>
                  <a:pt x="2397430" y="799819"/>
                  <a:pt x="2404972" y="770223"/>
                </a:cubicBezTo>
                <a:close/>
                <a:moveTo>
                  <a:pt x="779671" y="687302"/>
                </a:moveTo>
                <a:lnTo>
                  <a:pt x="778740" y="688449"/>
                </a:lnTo>
                <a:lnTo>
                  <a:pt x="777905" y="689478"/>
                </a:lnTo>
                <a:lnTo>
                  <a:pt x="792971" y="693516"/>
                </a:lnTo>
                <a:lnTo>
                  <a:pt x="787700" y="689419"/>
                </a:lnTo>
                <a:lnTo>
                  <a:pt x="783207" y="688234"/>
                </a:lnTo>
                <a:lnTo>
                  <a:pt x="782430" y="688029"/>
                </a:lnTo>
                <a:close/>
                <a:moveTo>
                  <a:pt x="2112129" y="686659"/>
                </a:moveTo>
                <a:lnTo>
                  <a:pt x="2112066" y="686952"/>
                </a:lnTo>
                <a:lnTo>
                  <a:pt x="2114326" y="687322"/>
                </a:lnTo>
                <a:lnTo>
                  <a:pt x="2114365" y="687299"/>
                </a:lnTo>
                <a:lnTo>
                  <a:pt x="2114400" y="687278"/>
                </a:lnTo>
                <a:lnTo>
                  <a:pt x="2114448" y="687250"/>
                </a:lnTo>
                <a:close/>
                <a:moveTo>
                  <a:pt x="1080174" y="686293"/>
                </a:moveTo>
                <a:lnTo>
                  <a:pt x="1077144" y="686658"/>
                </a:lnTo>
                <a:lnTo>
                  <a:pt x="1077080" y="686665"/>
                </a:lnTo>
                <a:lnTo>
                  <a:pt x="1075473" y="686859"/>
                </a:lnTo>
                <a:lnTo>
                  <a:pt x="1078752" y="697355"/>
                </a:lnTo>
                <a:lnTo>
                  <a:pt x="1082945" y="697060"/>
                </a:lnTo>
                <a:lnTo>
                  <a:pt x="1082719" y="696040"/>
                </a:lnTo>
                <a:lnTo>
                  <a:pt x="1082398" y="694598"/>
                </a:lnTo>
                <a:lnTo>
                  <a:pt x="1082370" y="694494"/>
                </a:lnTo>
                <a:lnTo>
                  <a:pt x="1081204" y="690140"/>
                </a:lnTo>
                <a:close/>
                <a:moveTo>
                  <a:pt x="2077009" y="686286"/>
                </a:moveTo>
                <a:lnTo>
                  <a:pt x="2076960" y="686313"/>
                </a:lnTo>
                <a:lnTo>
                  <a:pt x="2074315" y="687767"/>
                </a:lnTo>
                <a:lnTo>
                  <a:pt x="2073629" y="690051"/>
                </a:lnTo>
                <a:lnTo>
                  <a:pt x="2081738" y="691215"/>
                </a:lnTo>
                <a:lnTo>
                  <a:pt x="2088037" y="692120"/>
                </a:lnTo>
                <a:lnTo>
                  <a:pt x="2088220" y="691407"/>
                </a:lnTo>
                <a:lnTo>
                  <a:pt x="2088259" y="691255"/>
                </a:lnTo>
                <a:lnTo>
                  <a:pt x="2088937" y="688613"/>
                </a:lnTo>
                <a:close/>
                <a:moveTo>
                  <a:pt x="772180" y="685706"/>
                </a:moveTo>
                <a:lnTo>
                  <a:pt x="773315" y="686794"/>
                </a:lnTo>
                <a:lnTo>
                  <a:pt x="773962" y="686067"/>
                </a:lnTo>
                <a:lnTo>
                  <a:pt x="773470" y="685967"/>
                </a:lnTo>
                <a:close/>
                <a:moveTo>
                  <a:pt x="2326534" y="685523"/>
                </a:moveTo>
                <a:lnTo>
                  <a:pt x="2321462" y="689065"/>
                </a:lnTo>
                <a:lnTo>
                  <a:pt x="2319396" y="690507"/>
                </a:lnTo>
                <a:lnTo>
                  <a:pt x="2321395" y="697319"/>
                </a:lnTo>
                <a:lnTo>
                  <a:pt x="2321688" y="697946"/>
                </a:lnTo>
                <a:lnTo>
                  <a:pt x="2322039" y="698698"/>
                </a:lnTo>
                <a:lnTo>
                  <a:pt x="2330040" y="692119"/>
                </a:lnTo>
                <a:lnTo>
                  <a:pt x="2328027" y="687836"/>
                </a:lnTo>
                <a:close/>
                <a:moveTo>
                  <a:pt x="2179293" y="685348"/>
                </a:moveTo>
                <a:lnTo>
                  <a:pt x="2174876" y="687116"/>
                </a:lnTo>
                <a:lnTo>
                  <a:pt x="2167816" y="689942"/>
                </a:lnTo>
                <a:lnTo>
                  <a:pt x="2167561" y="690044"/>
                </a:lnTo>
                <a:lnTo>
                  <a:pt x="2165803" y="708285"/>
                </a:lnTo>
                <a:lnTo>
                  <a:pt x="2178847" y="702286"/>
                </a:lnTo>
                <a:close/>
                <a:moveTo>
                  <a:pt x="2231107" y="685323"/>
                </a:moveTo>
                <a:lnTo>
                  <a:pt x="2220982" y="689578"/>
                </a:lnTo>
                <a:lnTo>
                  <a:pt x="2221344" y="691472"/>
                </a:lnTo>
                <a:lnTo>
                  <a:pt x="2221457" y="698402"/>
                </a:lnTo>
                <a:lnTo>
                  <a:pt x="2221536" y="703282"/>
                </a:lnTo>
                <a:lnTo>
                  <a:pt x="2221988" y="703122"/>
                </a:lnTo>
                <a:cubicBezTo>
                  <a:pt x="2224995" y="702210"/>
                  <a:pt x="2227945" y="701104"/>
                  <a:pt x="2230813" y="699813"/>
                </a:cubicBezTo>
                <a:lnTo>
                  <a:pt x="2232406" y="699017"/>
                </a:lnTo>
                <a:close/>
                <a:moveTo>
                  <a:pt x="2037054" y="685298"/>
                </a:moveTo>
                <a:lnTo>
                  <a:pt x="2035677" y="686958"/>
                </a:lnTo>
                <a:lnTo>
                  <a:pt x="2035240" y="687486"/>
                </a:lnTo>
                <a:lnTo>
                  <a:pt x="2039220" y="688990"/>
                </a:lnTo>
                <a:lnTo>
                  <a:pt x="2048726" y="690185"/>
                </a:lnTo>
                <a:lnTo>
                  <a:pt x="2049031" y="689278"/>
                </a:lnTo>
                <a:lnTo>
                  <a:pt x="2045902" y="688239"/>
                </a:lnTo>
                <a:lnTo>
                  <a:pt x="2043717" y="687512"/>
                </a:lnTo>
                <a:close/>
                <a:moveTo>
                  <a:pt x="2126173" y="684413"/>
                </a:moveTo>
                <a:lnTo>
                  <a:pt x="2125578" y="684764"/>
                </a:lnTo>
                <a:lnTo>
                  <a:pt x="2125234" y="684966"/>
                </a:lnTo>
                <a:lnTo>
                  <a:pt x="2124699" y="685282"/>
                </a:lnTo>
                <a:lnTo>
                  <a:pt x="2124762" y="685317"/>
                </a:lnTo>
                <a:lnTo>
                  <a:pt x="2125095" y="685504"/>
                </a:lnTo>
                <a:lnTo>
                  <a:pt x="2125988" y="686005"/>
                </a:lnTo>
                <a:lnTo>
                  <a:pt x="2126234" y="686059"/>
                </a:lnTo>
                <a:lnTo>
                  <a:pt x="2126273" y="685835"/>
                </a:lnTo>
                <a:lnTo>
                  <a:pt x="2126491" y="684581"/>
                </a:lnTo>
                <a:lnTo>
                  <a:pt x="2126410" y="684538"/>
                </a:lnTo>
                <a:close/>
                <a:moveTo>
                  <a:pt x="640244" y="684269"/>
                </a:moveTo>
                <a:lnTo>
                  <a:pt x="640144" y="684382"/>
                </a:lnTo>
                <a:lnTo>
                  <a:pt x="640042" y="684497"/>
                </a:lnTo>
                <a:lnTo>
                  <a:pt x="644705" y="695676"/>
                </a:lnTo>
                <a:lnTo>
                  <a:pt x="645593" y="697807"/>
                </a:lnTo>
                <a:lnTo>
                  <a:pt x="647171" y="696029"/>
                </a:lnTo>
                <a:lnTo>
                  <a:pt x="643365" y="690736"/>
                </a:lnTo>
                <a:lnTo>
                  <a:pt x="641853" y="687602"/>
                </a:lnTo>
                <a:close/>
                <a:moveTo>
                  <a:pt x="664808" y="683566"/>
                </a:moveTo>
                <a:lnTo>
                  <a:pt x="659432" y="689626"/>
                </a:lnTo>
                <a:lnTo>
                  <a:pt x="662654" y="693215"/>
                </a:lnTo>
                <a:lnTo>
                  <a:pt x="663250" y="693878"/>
                </a:lnTo>
                <a:lnTo>
                  <a:pt x="668194" y="699386"/>
                </a:lnTo>
                <a:lnTo>
                  <a:pt x="673735" y="693063"/>
                </a:lnTo>
                <a:lnTo>
                  <a:pt x="673811" y="691874"/>
                </a:lnTo>
                <a:lnTo>
                  <a:pt x="669152" y="687575"/>
                </a:lnTo>
                <a:close/>
                <a:moveTo>
                  <a:pt x="760806" y="683403"/>
                </a:moveTo>
                <a:lnTo>
                  <a:pt x="761600" y="684343"/>
                </a:lnTo>
                <a:lnTo>
                  <a:pt x="761828" y="684612"/>
                </a:lnTo>
                <a:lnTo>
                  <a:pt x="762436" y="685332"/>
                </a:lnTo>
                <a:lnTo>
                  <a:pt x="763825" y="685705"/>
                </a:lnTo>
                <a:lnTo>
                  <a:pt x="766659" y="686464"/>
                </a:lnTo>
                <a:lnTo>
                  <a:pt x="764116" y="684073"/>
                </a:lnTo>
                <a:lnTo>
                  <a:pt x="761203" y="683483"/>
                </a:lnTo>
                <a:lnTo>
                  <a:pt x="760855" y="683413"/>
                </a:lnTo>
                <a:close/>
                <a:moveTo>
                  <a:pt x="819386" y="683178"/>
                </a:moveTo>
                <a:lnTo>
                  <a:pt x="817687" y="685412"/>
                </a:lnTo>
                <a:lnTo>
                  <a:pt x="817989" y="685489"/>
                </a:lnTo>
                <a:lnTo>
                  <a:pt x="819765" y="683272"/>
                </a:lnTo>
                <a:close/>
                <a:moveTo>
                  <a:pt x="2056497" y="682976"/>
                </a:moveTo>
                <a:lnTo>
                  <a:pt x="2055383" y="686286"/>
                </a:lnTo>
                <a:lnTo>
                  <a:pt x="2056662" y="686714"/>
                </a:lnTo>
                <a:lnTo>
                  <a:pt x="2064710" y="688760"/>
                </a:lnTo>
                <a:lnTo>
                  <a:pt x="2066479" y="687789"/>
                </a:lnTo>
                <a:lnTo>
                  <a:pt x="2067217" y="687383"/>
                </a:lnTo>
                <a:lnTo>
                  <a:pt x="2069759" y="685986"/>
                </a:lnTo>
                <a:lnTo>
                  <a:pt x="2070039" y="685058"/>
                </a:lnTo>
                <a:lnTo>
                  <a:pt x="2070076" y="684933"/>
                </a:lnTo>
                <a:lnTo>
                  <a:pt x="2065074" y="683957"/>
                </a:lnTo>
                <a:lnTo>
                  <a:pt x="2065040" y="683948"/>
                </a:lnTo>
                <a:close/>
                <a:moveTo>
                  <a:pt x="629151" y="682575"/>
                </a:moveTo>
                <a:lnTo>
                  <a:pt x="629956" y="688686"/>
                </a:lnTo>
                <a:lnTo>
                  <a:pt x="630825" y="687706"/>
                </a:lnTo>
                <a:close/>
                <a:moveTo>
                  <a:pt x="2006616" y="682315"/>
                </a:moveTo>
                <a:lnTo>
                  <a:pt x="2005939" y="683108"/>
                </a:lnTo>
                <a:lnTo>
                  <a:pt x="2005159" y="684023"/>
                </a:lnTo>
                <a:lnTo>
                  <a:pt x="2005351" y="684105"/>
                </a:lnTo>
                <a:lnTo>
                  <a:pt x="2005939" y="684356"/>
                </a:lnTo>
                <a:lnTo>
                  <a:pt x="2009016" y="685671"/>
                </a:lnTo>
                <a:lnTo>
                  <a:pt x="2012766" y="686017"/>
                </a:lnTo>
                <a:lnTo>
                  <a:pt x="2013315" y="684862"/>
                </a:lnTo>
                <a:close/>
                <a:moveTo>
                  <a:pt x="2094893" y="682267"/>
                </a:moveTo>
                <a:lnTo>
                  <a:pt x="2094431" y="684064"/>
                </a:lnTo>
                <a:lnTo>
                  <a:pt x="2107752" y="686245"/>
                </a:lnTo>
                <a:lnTo>
                  <a:pt x="2107896" y="685579"/>
                </a:lnTo>
                <a:lnTo>
                  <a:pt x="2097753" y="682992"/>
                </a:lnTo>
                <a:close/>
                <a:moveTo>
                  <a:pt x="2412188" y="682204"/>
                </a:moveTo>
                <a:lnTo>
                  <a:pt x="2405213" y="705002"/>
                </a:lnTo>
                <a:lnTo>
                  <a:pt x="2402359" y="714331"/>
                </a:lnTo>
                <a:lnTo>
                  <a:pt x="2389131" y="757572"/>
                </a:lnTo>
                <a:lnTo>
                  <a:pt x="2381137" y="772547"/>
                </a:lnTo>
                <a:lnTo>
                  <a:pt x="2366239" y="800453"/>
                </a:lnTo>
                <a:lnTo>
                  <a:pt x="2366438" y="801755"/>
                </a:lnTo>
                <a:lnTo>
                  <a:pt x="2368040" y="812218"/>
                </a:lnTo>
                <a:lnTo>
                  <a:pt x="2367864" y="816541"/>
                </a:lnTo>
                <a:lnTo>
                  <a:pt x="2367688" y="820848"/>
                </a:lnTo>
                <a:lnTo>
                  <a:pt x="2375543" y="803699"/>
                </a:lnTo>
                <a:lnTo>
                  <a:pt x="2394458" y="762401"/>
                </a:lnTo>
                <a:lnTo>
                  <a:pt x="2408975" y="696738"/>
                </a:lnTo>
                <a:close/>
                <a:moveTo>
                  <a:pt x="2308465" y="681980"/>
                </a:moveTo>
                <a:lnTo>
                  <a:pt x="2304235" y="684478"/>
                </a:lnTo>
                <a:lnTo>
                  <a:pt x="2302882" y="685277"/>
                </a:lnTo>
                <a:lnTo>
                  <a:pt x="2303237" y="685852"/>
                </a:lnTo>
                <a:lnTo>
                  <a:pt x="2305249" y="693928"/>
                </a:lnTo>
                <a:lnTo>
                  <a:pt x="2306037" y="693378"/>
                </a:lnTo>
                <a:lnTo>
                  <a:pt x="2306957" y="692736"/>
                </a:lnTo>
                <a:lnTo>
                  <a:pt x="2311950" y="689252"/>
                </a:lnTo>
                <a:lnTo>
                  <a:pt x="2311294" y="687853"/>
                </a:lnTo>
                <a:lnTo>
                  <a:pt x="2308723" y="682366"/>
                </a:lnTo>
                <a:close/>
                <a:moveTo>
                  <a:pt x="2113153" y="681917"/>
                </a:moveTo>
                <a:lnTo>
                  <a:pt x="2112944" y="682883"/>
                </a:lnTo>
                <a:lnTo>
                  <a:pt x="2116338" y="683754"/>
                </a:lnTo>
                <a:lnTo>
                  <a:pt x="2114799" y="682867"/>
                </a:lnTo>
                <a:close/>
                <a:moveTo>
                  <a:pt x="2042277" y="681904"/>
                </a:moveTo>
                <a:lnTo>
                  <a:pt x="2050578" y="684679"/>
                </a:lnTo>
                <a:lnTo>
                  <a:pt x="2051348" y="682390"/>
                </a:lnTo>
                <a:lnTo>
                  <a:pt x="2049356" y="682163"/>
                </a:lnTo>
                <a:lnTo>
                  <a:pt x="2046736" y="682163"/>
                </a:lnTo>
                <a:close/>
                <a:moveTo>
                  <a:pt x="1982787" y="681887"/>
                </a:moveTo>
                <a:lnTo>
                  <a:pt x="1982371" y="681939"/>
                </a:lnTo>
                <a:lnTo>
                  <a:pt x="1982348" y="681942"/>
                </a:lnTo>
                <a:lnTo>
                  <a:pt x="1982008" y="681985"/>
                </a:lnTo>
                <a:lnTo>
                  <a:pt x="1983849" y="683631"/>
                </a:lnTo>
                <a:lnTo>
                  <a:pt x="1984274" y="683387"/>
                </a:lnTo>
                <a:lnTo>
                  <a:pt x="1984757" y="683432"/>
                </a:lnTo>
                <a:lnTo>
                  <a:pt x="1984764" y="683432"/>
                </a:lnTo>
                <a:lnTo>
                  <a:pt x="1983416" y="682379"/>
                </a:lnTo>
                <a:close/>
                <a:moveTo>
                  <a:pt x="750891" y="681395"/>
                </a:moveTo>
                <a:lnTo>
                  <a:pt x="751997" y="683198"/>
                </a:lnTo>
                <a:lnTo>
                  <a:pt x="752561" y="683308"/>
                </a:lnTo>
                <a:lnTo>
                  <a:pt x="752920" y="683378"/>
                </a:lnTo>
                <a:lnTo>
                  <a:pt x="753082" y="683410"/>
                </a:lnTo>
                <a:lnTo>
                  <a:pt x="753774" y="682620"/>
                </a:lnTo>
                <a:lnTo>
                  <a:pt x="753418" y="682215"/>
                </a:lnTo>
                <a:lnTo>
                  <a:pt x="753087" y="681840"/>
                </a:lnTo>
                <a:lnTo>
                  <a:pt x="751349" y="681488"/>
                </a:lnTo>
                <a:lnTo>
                  <a:pt x="751004" y="681418"/>
                </a:lnTo>
                <a:close/>
                <a:moveTo>
                  <a:pt x="2278479" y="681290"/>
                </a:moveTo>
                <a:lnTo>
                  <a:pt x="2269544" y="685757"/>
                </a:lnTo>
                <a:lnTo>
                  <a:pt x="2273218" y="696976"/>
                </a:lnTo>
                <a:lnTo>
                  <a:pt x="2276662" y="694945"/>
                </a:lnTo>
                <a:lnTo>
                  <a:pt x="2282332" y="691602"/>
                </a:lnTo>
                <a:close/>
                <a:moveTo>
                  <a:pt x="1991661" y="680768"/>
                </a:moveTo>
                <a:lnTo>
                  <a:pt x="1990872" y="680867"/>
                </a:lnTo>
                <a:lnTo>
                  <a:pt x="1989923" y="680987"/>
                </a:lnTo>
                <a:lnTo>
                  <a:pt x="1992573" y="683084"/>
                </a:lnTo>
                <a:lnTo>
                  <a:pt x="1992740" y="682737"/>
                </a:lnTo>
                <a:lnTo>
                  <a:pt x="1993170" y="681839"/>
                </a:lnTo>
                <a:close/>
                <a:moveTo>
                  <a:pt x="2021103" y="680674"/>
                </a:moveTo>
                <a:lnTo>
                  <a:pt x="2020809" y="681295"/>
                </a:lnTo>
                <a:lnTo>
                  <a:pt x="2020514" y="681919"/>
                </a:lnTo>
                <a:lnTo>
                  <a:pt x="2030780" y="685800"/>
                </a:lnTo>
                <a:lnTo>
                  <a:pt x="2030928" y="685412"/>
                </a:lnTo>
                <a:lnTo>
                  <a:pt x="2031251" y="684569"/>
                </a:lnTo>
                <a:lnTo>
                  <a:pt x="2031659" y="683505"/>
                </a:lnTo>
                <a:lnTo>
                  <a:pt x="2023574" y="680817"/>
                </a:lnTo>
                <a:close/>
                <a:moveTo>
                  <a:pt x="2087658" y="680432"/>
                </a:moveTo>
                <a:lnTo>
                  <a:pt x="2087336" y="680610"/>
                </a:lnTo>
                <a:lnTo>
                  <a:pt x="2086458" y="681092"/>
                </a:lnTo>
                <a:lnTo>
                  <a:pt x="2084121" y="682377"/>
                </a:lnTo>
                <a:lnTo>
                  <a:pt x="2088829" y="683147"/>
                </a:lnTo>
                <a:lnTo>
                  <a:pt x="2090280" y="683385"/>
                </a:lnTo>
                <a:lnTo>
                  <a:pt x="2090408" y="682886"/>
                </a:lnTo>
                <a:lnTo>
                  <a:pt x="2090557" y="682304"/>
                </a:lnTo>
                <a:lnTo>
                  <a:pt x="2090831" y="681237"/>
                </a:lnTo>
                <a:close/>
                <a:moveTo>
                  <a:pt x="2116050" y="680426"/>
                </a:moveTo>
                <a:lnTo>
                  <a:pt x="2121167" y="683299"/>
                </a:lnTo>
                <a:lnTo>
                  <a:pt x="2122537" y="682493"/>
                </a:lnTo>
                <a:lnTo>
                  <a:pt x="2122434" y="682438"/>
                </a:lnTo>
                <a:lnTo>
                  <a:pt x="2119815" y="681612"/>
                </a:lnTo>
                <a:close/>
                <a:moveTo>
                  <a:pt x="2002381" y="680296"/>
                </a:moveTo>
                <a:lnTo>
                  <a:pt x="2001495" y="681874"/>
                </a:lnTo>
                <a:lnTo>
                  <a:pt x="2001722" y="682031"/>
                </a:lnTo>
                <a:lnTo>
                  <a:pt x="2001734" y="682039"/>
                </a:lnTo>
                <a:lnTo>
                  <a:pt x="2002110" y="681597"/>
                </a:lnTo>
                <a:lnTo>
                  <a:pt x="2002489" y="681152"/>
                </a:lnTo>
                <a:lnTo>
                  <a:pt x="2002941" y="680622"/>
                </a:lnTo>
                <a:close/>
                <a:moveTo>
                  <a:pt x="743278" y="679853"/>
                </a:moveTo>
                <a:lnTo>
                  <a:pt x="744103" y="681656"/>
                </a:lnTo>
                <a:lnTo>
                  <a:pt x="745605" y="681950"/>
                </a:lnTo>
                <a:lnTo>
                  <a:pt x="744295" y="680059"/>
                </a:lnTo>
                <a:lnTo>
                  <a:pt x="743324" y="679863"/>
                </a:lnTo>
                <a:lnTo>
                  <a:pt x="743280" y="679854"/>
                </a:lnTo>
                <a:close/>
                <a:moveTo>
                  <a:pt x="805147" y="679649"/>
                </a:moveTo>
                <a:lnTo>
                  <a:pt x="807467" y="681325"/>
                </a:lnTo>
                <a:lnTo>
                  <a:pt x="807567" y="681213"/>
                </a:lnTo>
                <a:lnTo>
                  <a:pt x="808180" y="680400"/>
                </a:lnTo>
                <a:close/>
                <a:moveTo>
                  <a:pt x="738335" y="679562"/>
                </a:moveTo>
                <a:lnTo>
                  <a:pt x="737598" y="680386"/>
                </a:lnTo>
                <a:lnTo>
                  <a:pt x="737927" y="680450"/>
                </a:lnTo>
                <a:lnTo>
                  <a:pt x="738178" y="680499"/>
                </a:lnTo>
                <a:lnTo>
                  <a:pt x="739035" y="680666"/>
                </a:lnTo>
                <a:close/>
                <a:moveTo>
                  <a:pt x="983260" y="679486"/>
                </a:moveTo>
                <a:lnTo>
                  <a:pt x="983116" y="679740"/>
                </a:lnTo>
                <a:lnTo>
                  <a:pt x="985663" y="682771"/>
                </a:lnTo>
                <a:lnTo>
                  <a:pt x="985789" y="682749"/>
                </a:lnTo>
                <a:close/>
                <a:moveTo>
                  <a:pt x="2246356" y="678914"/>
                </a:moveTo>
                <a:lnTo>
                  <a:pt x="2245841" y="679131"/>
                </a:lnTo>
                <a:lnTo>
                  <a:pt x="2236373" y="683110"/>
                </a:lnTo>
                <a:lnTo>
                  <a:pt x="2239345" y="695547"/>
                </a:lnTo>
                <a:lnTo>
                  <a:pt x="2248609" y="690915"/>
                </a:lnTo>
                <a:lnTo>
                  <a:pt x="2247607" y="683366"/>
                </a:lnTo>
                <a:close/>
                <a:moveTo>
                  <a:pt x="1036483" y="678891"/>
                </a:moveTo>
                <a:lnTo>
                  <a:pt x="1035911" y="678989"/>
                </a:lnTo>
                <a:lnTo>
                  <a:pt x="1035267" y="679101"/>
                </a:lnTo>
                <a:lnTo>
                  <a:pt x="1028553" y="680260"/>
                </a:lnTo>
                <a:lnTo>
                  <a:pt x="1032723" y="687309"/>
                </a:lnTo>
                <a:lnTo>
                  <a:pt x="1034661" y="687076"/>
                </a:lnTo>
                <a:lnTo>
                  <a:pt x="1034967" y="687039"/>
                </a:lnTo>
                <a:lnTo>
                  <a:pt x="1040515" y="686372"/>
                </a:lnTo>
                <a:close/>
                <a:moveTo>
                  <a:pt x="733017" y="678731"/>
                </a:moveTo>
                <a:lnTo>
                  <a:pt x="733000" y="678732"/>
                </a:lnTo>
                <a:lnTo>
                  <a:pt x="732933" y="678732"/>
                </a:lnTo>
                <a:lnTo>
                  <a:pt x="732994" y="678765"/>
                </a:lnTo>
                <a:lnTo>
                  <a:pt x="733024" y="678731"/>
                </a:lnTo>
                <a:close/>
                <a:moveTo>
                  <a:pt x="2196623" y="678722"/>
                </a:moveTo>
                <a:lnTo>
                  <a:pt x="2194824" y="679131"/>
                </a:lnTo>
                <a:lnTo>
                  <a:pt x="2186223" y="682574"/>
                </a:lnTo>
                <a:lnTo>
                  <a:pt x="2185256" y="699338"/>
                </a:lnTo>
                <a:lnTo>
                  <a:pt x="2196848" y="694006"/>
                </a:lnTo>
                <a:close/>
                <a:moveTo>
                  <a:pt x="2095952" y="678147"/>
                </a:moveTo>
                <a:lnTo>
                  <a:pt x="2095859" y="678508"/>
                </a:lnTo>
                <a:lnTo>
                  <a:pt x="2099407" y="679408"/>
                </a:lnTo>
                <a:lnTo>
                  <a:pt x="2108714" y="681797"/>
                </a:lnTo>
                <a:lnTo>
                  <a:pt x="2108915" y="680867"/>
                </a:lnTo>
                <a:lnTo>
                  <a:pt x="2100902" y="679186"/>
                </a:lnTo>
                <a:close/>
                <a:moveTo>
                  <a:pt x="645705" y="678101"/>
                </a:moveTo>
                <a:lnTo>
                  <a:pt x="643321" y="680794"/>
                </a:lnTo>
                <a:lnTo>
                  <a:pt x="647712" y="689812"/>
                </a:lnTo>
                <a:lnTo>
                  <a:pt x="649941" y="692906"/>
                </a:lnTo>
                <a:lnTo>
                  <a:pt x="653117" y="689326"/>
                </a:lnTo>
                <a:lnTo>
                  <a:pt x="647007" y="680072"/>
                </a:lnTo>
                <a:lnTo>
                  <a:pt x="645860" y="678336"/>
                </a:lnTo>
                <a:close/>
                <a:moveTo>
                  <a:pt x="2043260" y="677817"/>
                </a:moveTo>
                <a:lnTo>
                  <a:pt x="2043138" y="677964"/>
                </a:lnTo>
                <a:lnTo>
                  <a:pt x="2042833" y="678331"/>
                </a:lnTo>
                <a:lnTo>
                  <a:pt x="2044454" y="678415"/>
                </a:lnTo>
                <a:lnTo>
                  <a:pt x="2045445" y="678467"/>
                </a:lnTo>
                <a:close/>
                <a:moveTo>
                  <a:pt x="2077256" y="677794"/>
                </a:moveTo>
                <a:lnTo>
                  <a:pt x="2076214" y="681335"/>
                </a:lnTo>
                <a:lnTo>
                  <a:pt x="2077761" y="681335"/>
                </a:lnTo>
                <a:lnTo>
                  <a:pt x="2078120" y="681394"/>
                </a:lnTo>
                <a:lnTo>
                  <a:pt x="2082331" y="679081"/>
                </a:lnTo>
                <a:close/>
                <a:moveTo>
                  <a:pt x="1635781" y="677483"/>
                </a:moveTo>
                <a:lnTo>
                  <a:pt x="1629493" y="678718"/>
                </a:lnTo>
                <a:lnTo>
                  <a:pt x="1627625" y="678370"/>
                </a:lnTo>
                <a:lnTo>
                  <a:pt x="1622485" y="686058"/>
                </a:lnTo>
                <a:lnTo>
                  <a:pt x="1604442" y="717798"/>
                </a:lnTo>
                <a:lnTo>
                  <a:pt x="1602917" y="720481"/>
                </a:lnTo>
                <a:lnTo>
                  <a:pt x="1596624" y="731553"/>
                </a:lnTo>
                <a:cubicBezTo>
                  <a:pt x="1587999" y="748044"/>
                  <a:pt x="1579410" y="765894"/>
                  <a:pt x="1570978" y="785198"/>
                </a:cubicBezTo>
                <a:lnTo>
                  <a:pt x="1560830" y="810813"/>
                </a:lnTo>
                <a:lnTo>
                  <a:pt x="1555867" y="823341"/>
                </a:lnTo>
                <a:lnTo>
                  <a:pt x="1559720" y="825688"/>
                </a:lnTo>
                <a:lnTo>
                  <a:pt x="1563316" y="827878"/>
                </a:lnTo>
                <a:lnTo>
                  <a:pt x="1572519" y="803489"/>
                </a:lnTo>
                <a:lnTo>
                  <a:pt x="1573976" y="799630"/>
                </a:lnTo>
                <a:lnTo>
                  <a:pt x="1574426" y="798436"/>
                </a:lnTo>
                <a:lnTo>
                  <a:pt x="1579645" y="786871"/>
                </a:lnTo>
                <a:lnTo>
                  <a:pt x="1599820" y="742169"/>
                </a:lnTo>
                <a:lnTo>
                  <a:pt x="1609368" y="724243"/>
                </a:lnTo>
                <a:lnTo>
                  <a:pt x="1625317" y="694298"/>
                </a:lnTo>
                <a:lnTo>
                  <a:pt x="1630709" y="685633"/>
                </a:lnTo>
                <a:close/>
                <a:moveTo>
                  <a:pt x="2408458" y="677297"/>
                </a:moveTo>
                <a:lnTo>
                  <a:pt x="2407169" y="680509"/>
                </a:lnTo>
                <a:cubicBezTo>
                  <a:pt x="2399674" y="704941"/>
                  <a:pt x="2390095" y="728633"/>
                  <a:pt x="2378561" y="751330"/>
                </a:cubicBezTo>
                <a:lnTo>
                  <a:pt x="2368664" y="767245"/>
                </a:lnTo>
                <a:lnTo>
                  <a:pt x="2364722" y="773584"/>
                </a:lnTo>
                <a:lnTo>
                  <a:pt x="2362639" y="776933"/>
                </a:lnTo>
                <a:lnTo>
                  <a:pt x="2365064" y="792779"/>
                </a:lnTo>
                <a:lnTo>
                  <a:pt x="2381994" y="761010"/>
                </a:lnTo>
                <a:lnTo>
                  <a:pt x="2383593" y="758009"/>
                </a:lnTo>
                <a:lnTo>
                  <a:pt x="2384539" y="756235"/>
                </a:lnTo>
                <a:lnTo>
                  <a:pt x="2407995" y="679131"/>
                </a:lnTo>
                <a:close/>
                <a:moveTo>
                  <a:pt x="2146456" y="676733"/>
                </a:moveTo>
                <a:lnTo>
                  <a:pt x="2143558" y="677752"/>
                </a:lnTo>
                <a:lnTo>
                  <a:pt x="2141686" y="678411"/>
                </a:lnTo>
                <a:lnTo>
                  <a:pt x="2141567" y="678452"/>
                </a:lnTo>
                <a:lnTo>
                  <a:pt x="2142376" y="679322"/>
                </a:lnTo>
                <a:lnTo>
                  <a:pt x="2145274" y="685551"/>
                </a:lnTo>
                <a:lnTo>
                  <a:pt x="2145286" y="685462"/>
                </a:lnTo>
                <a:lnTo>
                  <a:pt x="2145880" y="681029"/>
                </a:lnTo>
                <a:close/>
                <a:moveTo>
                  <a:pt x="1050349" y="676498"/>
                </a:moveTo>
                <a:lnTo>
                  <a:pt x="1046503" y="677161"/>
                </a:lnTo>
                <a:lnTo>
                  <a:pt x="1043791" y="677629"/>
                </a:lnTo>
                <a:lnTo>
                  <a:pt x="1048880" y="685366"/>
                </a:lnTo>
                <a:lnTo>
                  <a:pt x="1049469" y="685295"/>
                </a:lnTo>
                <a:lnTo>
                  <a:pt x="1050623" y="685156"/>
                </a:lnTo>
                <a:lnTo>
                  <a:pt x="1054293" y="684714"/>
                </a:lnTo>
                <a:close/>
                <a:moveTo>
                  <a:pt x="2038701" y="676460"/>
                </a:moveTo>
                <a:lnTo>
                  <a:pt x="2038208" y="677758"/>
                </a:lnTo>
                <a:lnTo>
                  <a:pt x="2038084" y="678083"/>
                </a:lnTo>
                <a:lnTo>
                  <a:pt x="2038444" y="678102"/>
                </a:lnTo>
                <a:lnTo>
                  <a:pt x="2038635" y="678112"/>
                </a:lnTo>
                <a:lnTo>
                  <a:pt x="2039755" y="676774"/>
                </a:lnTo>
                <a:lnTo>
                  <a:pt x="2038945" y="676533"/>
                </a:lnTo>
                <a:close/>
                <a:moveTo>
                  <a:pt x="2087179" y="676306"/>
                </a:moveTo>
                <a:lnTo>
                  <a:pt x="2087317" y="676342"/>
                </a:lnTo>
                <a:lnTo>
                  <a:pt x="2087324" y="676338"/>
                </a:lnTo>
                <a:lnTo>
                  <a:pt x="2087326" y="676337"/>
                </a:lnTo>
                <a:close/>
                <a:moveTo>
                  <a:pt x="1613895" y="675842"/>
                </a:moveTo>
                <a:lnTo>
                  <a:pt x="1613046" y="677229"/>
                </a:lnTo>
                <a:lnTo>
                  <a:pt x="1608306" y="684967"/>
                </a:lnTo>
                <a:lnTo>
                  <a:pt x="1588210" y="717775"/>
                </a:lnTo>
                <a:lnTo>
                  <a:pt x="1574194" y="745190"/>
                </a:lnTo>
                <a:lnTo>
                  <a:pt x="1567184" y="758901"/>
                </a:lnTo>
                <a:lnTo>
                  <a:pt x="1562136" y="768774"/>
                </a:lnTo>
                <a:lnTo>
                  <a:pt x="1547750" y="803042"/>
                </a:lnTo>
                <a:lnTo>
                  <a:pt x="1542616" y="815272"/>
                </a:lnTo>
                <a:lnTo>
                  <a:pt x="1551223" y="820513"/>
                </a:lnTo>
                <a:lnTo>
                  <a:pt x="1556251" y="807885"/>
                </a:lnTo>
                <a:lnTo>
                  <a:pt x="1566548" y="782027"/>
                </a:lnTo>
                <a:lnTo>
                  <a:pt x="1583115" y="747517"/>
                </a:lnTo>
                <a:lnTo>
                  <a:pt x="1592307" y="728369"/>
                </a:lnTo>
                <a:lnTo>
                  <a:pt x="1610570" y="696353"/>
                </a:lnTo>
                <a:lnTo>
                  <a:pt x="1618276" y="682844"/>
                </a:lnTo>
                <a:lnTo>
                  <a:pt x="1618971" y="681807"/>
                </a:lnTo>
                <a:lnTo>
                  <a:pt x="1621941" y="677378"/>
                </a:lnTo>
                <a:lnTo>
                  <a:pt x="1617360" y="676649"/>
                </a:lnTo>
                <a:close/>
                <a:moveTo>
                  <a:pt x="789576" y="675789"/>
                </a:moveTo>
                <a:lnTo>
                  <a:pt x="789345" y="676080"/>
                </a:lnTo>
                <a:lnTo>
                  <a:pt x="791019" y="677358"/>
                </a:lnTo>
                <a:lnTo>
                  <a:pt x="791986" y="678096"/>
                </a:lnTo>
                <a:lnTo>
                  <a:pt x="793398" y="679173"/>
                </a:lnTo>
                <a:lnTo>
                  <a:pt x="795629" y="679746"/>
                </a:lnTo>
                <a:lnTo>
                  <a:pt x="796615" y="680000"/>
                </a:lnTo>
                <a:lnTo>
                  <a:pt x="797478" y="680221"/>
                </a:lnTo>
                <a:lnTo>
                  <a:pt x="792235" y="676448"/>
                </a:lnTo>
                <a:lnTo>
                  <a:pt x="789867" y="675861"/>
                </a:lnTo>
                <a:close/>
                <a:moveTo>
                  <a:pt x="1984041" y="675685"/>
                </a:moveTo>
                <a:lnTo>
                  <a:pt x="1983450" y="676225"/>
                </a:lnTo>
                <a:lnTo>
                  <a:pt x="1983447" y="676228"/>
                </a:lnTo>
                <a:lnTo>
                  <a:pt x="1984963" y="677062"/>
                </a:lnTo>
                <a:lnTo>
                  <a:pt x="1985326" y="677349"/>
                </a:lnTo>
                <a:lnTo>
                  <a:pt x="1986309" y="677107"/>
                </a:lnTo>
                <a:lnTo>
                  <a:pt x="1986257" y="677074"/>
                </a:lnTo>
                <a:lnTo>
                  <a:pt x="1985940" y="676876"/>
                </a:lnTo>
                <a:close/>
                <a:moveTo>
                  <a:pt x="671892" y="675582"/>
                </a:moveTo>
                <a:lnTo>
                  <a:pt x="668237" y="679701"/>
                </a:lnTo>
                <a:lnTo>
                  <a:pt x="673994" y="685030"/>
                </a:lnTo>
                <a:lnTo>
                  <a:pt x="674210" y="685230"/>
                </a:lnTo>
                <a:lnTo>
                  <a:pt x="674231" y="685249"/>
                </a:lnTo>
                <a:lnTo>
                  <a:pt x="674400" y="682591"/>
                </a:lnTo>
                <a:lnTo>
                  <a:pt x="674708" y="677726"/>
                </a:lnTo>
                <a:close/>
                <a:moveTo>
                  <a:pt x="2290642" y="675480"/>
                </a:moveTo>
                <a:lnTo>
                  <a:pt x="2285841" y="677719"/>
                </a:lnTo>
                <a:lnTo>
                  <a:pt x="2283630" y="678751"/>
                </a:lnTo>
                <a:lnTo>
                  <a:pt x="2284758" y="680731"/>
                </a:lnTo>
                <a:lnTo>
                  <a:pt x="2286535" y="689123"/>
                </a:lnTo>
                <a:lnTo>
                  <a:pt x="2293487" y="685023"/>
                </a:lnTo>
                <a:lnTo>
                  <a:pt x="2295055" y="684098"/>
                </a:lnTo>
                <a:lnTo>
                  <a:pt x="2293119" y="679498"/>
                </a:lnTo>
                <a:close/>
                <a:moveTo>
                  <a:pt x="2319956" y="675334"/>
                </a:moveTo>
                <a:lnTo>
                  <a:pt x="2312985" y="679329"/>
                </a:lnTo>
                <a:lnTo>
                  <a:pt x="2313008" y="679377"/>
                </a:lnTo>
                <a:lnTo>
                  <a:pt x="2313026" y="679415"/>
                </a:lnTo>
                <a:lnTo>
                  <a:pt x="2317161" y="685617"/>
                </a:lnTo>
                <a:lnTo>
                  <a:pt x="2323665" y="681079"/>
                </a:lnTo>
                <a:close/>
                <a:moveTo>
                  <a:pt x="2098009" y="674743"/>
                </a:moveTo>
                <a:lnTo>
                  <a:pt x="2097994" y="674751"/>
                </a:lnTo>
                <a:lnTo>
                  <a:pt x="2097838" y="674837"/>
                </a:lnTo>
                <a:lnTo>
                  <a:pt x="2096797" y="675409"/>
                </a:lnTo>
                <a:lnTo>
                  <a:pt x="2107639" y="677776"/>
                </a:lnTo>
                <a:close/>
                <a:moveTo>
                  <a:pt x="2005644" y="674489"/>
                </a:moveTo>
                <a:lnTo>
                  <a:pt x="2005029" y="675583"/>
                </a:lnTo>
                <a:lnTo>
                  <a:pt x="2005443" y="675828"/>
                </a:lnTo>
                <a:lnTo>
                  <a:pt x="2006468" y="676433"/>
                </a:lnTo>
                <a:lnTo>
                  <a:pt x="2006473" y="676434"/>
                </a:lnTo>
                <a:lnTo>
                  <a:pt x="2006510" y="676436"/>
                </a:lnTo>
                <a:lnTo>
                  <a:pt x="2007435" y="675351"/>
                </a:lnTo>
                <a:lnTo>
                  <a:pt x="2006240" y="674776"/>
                </a:lnTo>
                <a:lnTo>
                  <a:pt x="2005935" y="674629"/>
                </a:lnTo>
                <a:close/>
                <a:moveTo>
                  <a:pt x="767740" y="673904"/>
                </a:moveTo>
                <a:lnTo>
                  <a:pt x="767653" y="674003"/>
                </a:lnTo>
                <a:lnTo>
                  <a:pt x="767671" y="674006"/>
                </a:lnTo>
                <a:lnTo>
                  <a:pt x="767928" y="674050"/>
                </a:lnTo>
                <a:lnTo>
                  <a:pt x="767817" y="673964"/>
                </a:lnTo>
                <a:close/>
                <a:moveTo>
                  <a:pt x="1066112" y="673777"/>
                </a:moveTo>
                <a:lnTo>
                  <a:pt x="1066004" y="673795"/>
                </a:lnTo>
                <a:lnTo>
                  <a:pt x="1057922" y="675190"/>
                </a:lnTo>
                <a:lnTo>
                  <a:pt x="1062237" y="682415"/>
                </a:lnTo>
                <a:lnTo>
                  <a:pt x="1062704" y="683703"/>
                </a:lnTo>
                <a:lnTo>
                  <a:pt x="1068944" y="682952"/>
                </a:lnTo>
                <a:close/>
                <a:moveTo>
                  <a:pt x="2213431" y="673762"/>
                </a:moveTo>
                <a:lnTo>
                  <a:pt x="2207510" y="675821"/>
                </a:lnTo>
                <a:lnTo>
                  <a:pt x="2202915" y="677069"/>
                </a:lnTo>
                <a:lnTo>
                  <a:pt x="2204334" y="686940"/>
                </a:lnTo>
                <a:lnTo>
                  <a:pt x="2204263" y="690385"/>
                </a:lnTo>
                <a:lnTo>
                  <a:pt x="2204259" y="690598"/>
                </a:lnTo>
                <a:lnTo>
                  <a:pt x="2206407" y="689610"/>
                </a:lnTo>
                <a:lnTo>
                  <a:pt x="2209026" y="689610"/>
                </a:lnTo>
                <a:lnTo>
                  <a:pt x="2214272" y="687915"/>
                </a:lnTo>
                <a:lnTo>
                  <a:pt x="2213489" y="674068"/>
                </a:lnTo>
                <a:lnTo>
                  <a:pt x="2213479" y="674017"/>
                </a:lnTo>
                <a:close/>
                <a:moveTo>
                  <a:pt x="2059786" y="673437"/>
                </a:moveTo>
                <a:lnTo>
                  <a:pt x="2059289" y="674841"/>
                </a:lnTo>
                <a:lnTo>
                  <a:pt x="2058605" y="676770"/>
                </a:lnTo>
                <a:lnTo>
                  <a:pt x="2058215" y="677872"/>
                </a:lnTo>
                <a:lnTo>
                  <a:pt x="2058000" y="678511"/>
                </a:lnTo>
                <a:lnTo>
                  <a:pt x="2059145" y="678854"/>
                </a:lnTo>
                <a:lnTo>
                  <a:pt x="2065734" y="680445"/>
                </a:lnTo>
                <a:lnTo>
                  <a:pt x="2071206" y="681097"/>
                </a:lnTo>
                <a:lnTo>
                  <a:pt x="2072531" y="676596"/>
                </a:lnTo>
                <a:lnTo>
                  <a:pt x="2068934" y="675684"/>
                </a:lnTo>
                <a:lnTo>
                  <a:pt x="2061074" y="673753"/>
                </a:lnTo>
                <a:close/>
                <a:moveTo>
                  <a:pt x="1990416" y="673383"/>
                </a:moveTo>
                <a:lnTo>
                  <a:pt x="1989188" y="673537"/>
                </a:lnTo>
                <a:lnTo>
                  <a:pt x="1989927" y="673892"/>
                </a:lnTo>
                <a:lnTo>
                  <a:pt x="1992559" y="675708"/>
                </a:lnTo>
                <a:lnTo>
                  <a:pt x="1993878" y="675776"/>
                </a:lnTo>
                <a:lnTo>
                  <a:pt x="1994693" y="675819"/>
                </a:lnTo>
                <a:lnTo>
                  <a:pt x="1991857" y="674167"/>
                </a:lnTo>
                <a:close/>
                <a:moveTo>
                  <a:pt x="728135" y="673340"/>
                </a:moveTo>
                <a:lnTo>
                  <a:pt x="727025" y="673536"/>
                </a:lnTo>
                <a:lnTo>
                  <a:pt x="727535" y="674494"/>
                </a:lnTo>
                <a:lnTo>
                  <a:pt x="732464" y="674238"/>
                </a:lnTo>
                <a:close/>
                <a:moveTo>
                  <a:pt x="2260444" y="672970"/>
                </a:moveTo>
                <a:lnTo>
                  <a:pt x="2254934" y="675294"/>
                </a:lnTo>
                <a:lnTo>
                  <a:pt x="2250356" y="677226"/>
                </a:lnTo>
                <a:lnTo>
                  <a:pt x="2250970" y="681683"/>
                </a:lnTo>
                <a:lnTo>
                  <a:pt x="2251953" y="685077"/>
                </a:lnTo>
                <a:lnTo>
                  <a:pt x="2253008" y="688716"/>
                </a:lnTo>
                <a:lnTo>
                  <a:pt x="2263849" y="683295"/>
                </a:lnTo>
                <a:lnTo>
                  <a:pt x="2261338" y="675681"/>
                </a:lnTo>
                <a:close/>
                <a:moveTo>
                  <a:pt x="769015" y="672454"/>
                </a:moveTo>
                <a:lnTo>
                  <a:pt x="768870" y="672619"/>
                </a:lnTo>
                <a:lnTo>
                  <a:pt x="768591" y="672935"/>
                </a:lnTo>
                <a:lnTo>
                  <a:pt x="769131" y="673493"/>
                </a:lnTo>
                <a:lnTo>
                  <a:pt x="770020" y="674410"/>
                </a:lnTo>
                <a:lnTo>
                  <a:pt x="781970" y="676468"/>
                </a:lnTo>
                <a:lnTo>
                  <a:pt x="778580" y="673870"/>
                </a:lnTo>
                <a:lnTo>
                  <a:pt x="777753" y="673747"/>
                </a:lnTo>
                <a:lnTo>
                  <a:pt x="777252" y="673673"/>
                </a:lnTo>
                <a:close/>
                <a:moveTo>
                  <a:pt x="2025027" y="672390"/>
                </a:moveTo>
                <a:lnTo>
                  <a:pt x="2023495" y="675625"/>
                </a:lnTo>
                <a:lnTo>
                  <a:pt x="2024701" y="676028"/>
                </a:lnTo>
                <a:lnTo>
                  <a:pt x="2027279" y="676890"/>
                </a:lnTo>
                <a:lnTo>
                  <a:pt x="2029510" y="677636"/>
                </a:lnTo>
                <a:lnTo>
                  <a:pt x="2033821" y="677861"/>
                </a:lnTo>
                <a:lnTo>
                  <a:pt x="2034024" y="677333"/>
                </a:lnTo>
                <a:lnTo>
                  <a:pt x="2034803" y="675300"/>
                </a:lnTo>
                <a:close/>
                <a:moveTo>
                  <a:pt x="1964748" y="672361"/>
                </a:moveTo>
                <a:lnTo>
                  <a:pt x="1941254" y="714567"/>
                </a:lnTo>
                <a:lnTo>
                  <a:pt x="1937147" y="726317"/>
                </a:lnTo>
                <a:lnTo>
                  <a:pt x="1937179" y="726270"/>
                </a:lnTo>
                <a:lnTo>
                  <a:pt x="1960117" y="692128"/>
                </a:lnTo>
                <a:lnTo>
                  <a:pt x="1962329" y="689662"/>
                </a:lnTo>
                <a:lnTo>
                  <a:pt x="1961936" y="681612"/>
                </a:lnTo>
                <a:lnTo>
                  <a:pt x="1961936" y="679820"/>
                </a:lnTo>
                <a:lnTo>
                  <a:pt x="1965438" y="673890"/>
                </a:lnTo>
                <a:close/>
                <a:moveTo>
                  <a:pt x="1651845" y="672198"/>
                </a:moveTo>
                <a:lnTo>
                  <a:pt x="1647226" y="673517"/>
                </a:lnTo>
                <a:lnTo>
                  <a:pt x="1644936" y="675684"/>
                </a:lnTo>
                <a:lnTo>
                  <a:pt x="1642168" y="676228"/>
                </a:lnTo>
                <a:lnTo>
                  <a:pt x="1629306" y="696982"/>
                </a:lnTo>
                <a:lnTo>
                  <a:pt x="1625070" y="704969"/>
                </a:lnTo>
                <a:lnTo>
                  <a:pt x="1603921" y="744844"/>
                </a:lnTo>
                <a:lnTo>
                  <a:pt x="1583787" y="789651"/>
                </a:lnTo>
                <a:lnTo>
                  <a:pt x="1578631" y="801125"/>
                </a:lnTo>
                <a:lnTo>
                  <a:pt x="1567604" y="830490"/>
                </a:lnTo>
                <a:lnTo>
                  <a:pt x="1570723" y="832389"/>
                </a:lnTo>
                <a:lnTo>
                  <a:pt x="1574666" y="836573"/>
                </a:lnTo>
                <a:lnTo>
                  <a:pt x="1576828" y="830534"/>
                </a:lnTo>
                <a:lnTo>
                  <a:pt x="1580016" y="821632"/>
                </a:lnTo>
                <a:lnTo>
                  <a:pt x="1582354" y="815103"/>
                </a:lnTo>
                <a:lnTo>
                  <a:pt x="1600103" y="773311"/>
                </a:lnTo>
                <a:lnTo>
                  <a:pt x="1607366" y="756208"/>
                </a:lnTo>
                <a:lnTo>
                  <a:pt x="1617386" y="736065"/>
                </a:lnTo>
                <a:lnTo>
                  <a:pt x="1632357" y="705968"/>
                </a:lnTo>
                <a:lnTo>
                  <a:pt x="1646436" y="681570"/>
                </a:lnTo>
                <a:close/>
                <a:moveTo>
                  <a:pt x="1076349" y="672010"/>
                </a:moveTo>
                <a:lnTo>
                  <a:pt x="1075269" y="672196"/>
                </a:lnTo>
                <a:lnTo>
                  <a:pt x="1075164" y="672214"/>
                </a:lnTo>
                <a:lnTo>
                  <a:pt x="1071116" y="672913"/>
                </a:lnTo>
                <a:lnTo>
                  <a:pt x="1073311" y="679940"/>
                </a:lnTo>
                <a:lnTo>
                  <a:pt x="1074060" y="682337"/>
                </a:lnTo>
                <a:lnTo>
                  <a:pt x="1076847" y="682001"/>
                </a:lnTo>
                <a:lnTo>
                  <a:pt x="1076893" y="681996"/>
                </a:lnTo>
                <a:lnTo>
                  <a:pt x="1078957" y="681747"/>
                </a:lnTo>
                <a:lnTo>
                  <a:pt x="1078411" y="679708"/>
                </a:lnTo>
                <a:close/>
                <a:moveTo>
                  <a:pt x="675072" y="671998"/>
                </a:moveTo>
                <a:lnTo>
                  <a:pt x="674611" y="672517"/>
                </a:lnTo>
                <a:lnTo>
                  <a:pt x="675019" y="672827"/>
                </a:lnTo>
                <a:lnTo>
                  <a:pt x="675040" y="672496"/>
                </a:lnTo>
                <a:lnTo>
                  <a:pt x="675052" y="672300"/>
                </a:lnTo>
                <a:close/>
                <a:moveTo>
                  <a:pt x="2053701" y="671942"/>
                </a:moveTo>
                <a:lnTo>
                  <a:pt x="2047137" y="675259"/>
                </a:lnTo>
                <a:lnTo>
                  <a:pt x="2053141" y="677056"/>
                </a:lnTo>
                <a:lnTo>
                  <a:pt x="2053284" y="676632"/>
                </a:lnTo>
                <a:lnTo>
                  <a:pt x="2053389" y="676321"/>
                </a:lnTo>
                <a:lnTo>
                  <a:pt x="2054833" y="672220"/>
                </a:lnTo>
                <a:close/>
                <a:moveTo>
                  <a:pt x="828007" y="671844"/>
                </a:moveTo>
                <a:lnTo>
                  <a:pt x="827915" y="671964"/>
                </a:lnTo>
                <a:lnTo>
                  <a:pt x="827938" y="671969"/>
                </a:lnTo>
                <a:lnTo>
                  <a:pt x="828202" y="672026"/>
                </a:lnTo>
                <a:lnTo>
                  <a:pt x="828688" y="672131"/>
                </a:lnTo>
                <a:lnTo>
                  <a:pt x="828806" y="671984"/>
                </a:lnTo>
                <a:close/>
                <a:moveTo>
                  <a:pt x="651632" y="671407"/>
                </a:moveTo>
                <a:lnTo>
                  <a:pt x="650043" y="673202"/>
                </a:lnTo>
                <a:lnTo>
                  <a:pt x="648746" y="674667"/>
                </a:lnTo>
                <a:lnTo>
                  <a:pt x="649652" y="676030"/>
                </a:lnTo>
                <a:lnTo>
                  <a:pt x="652341" y="680072"/>
                </a:lnTo>
                <a:lnTo>
                  <a:pt x="656192" y="685860"/>
                </a:lnTo>
                <a:lnTo>
                  <a:pt x="661190" y="680227"/>
                </a:lnTo>
                <a:close/>
                <a:moveTo>
                  <a:pt x="1602298" y="670961"/>
                </a:moveTo>
                <a:lnTo>
                  <a:pt x="1580603" y="703871"/>
                </a:lnTo>
                <a:cubicBezTo>
                  <a:pt x="1571679" y="718691"/>
                  <a:pt x="1562829" y="734783"/>
                  <a:pt x="1554190" y="752243"/>
                </a:cubicBezTo>
                <a:lnTo>
                  <a:pt x="1529559" y="807650"/>
                </a:lnTo>
                <a:lnTo>
                  <a:pt x="1531034" y="808219"/>
                </a:lnTo>
                <a:lnTo>
                  <a:pt x="1538383" y="812694"/>
                </a:lnTo>
                <a:lnTo>
                  <a:pt x="1538895" y="813006"/>
                </a:lnTo>
                <a:lnTo>
                  <a:pt x="1558896" y="765464"/>
                </a:lnTo>
                <a:cubicBezTo>
                  <a:pt x="1567453" y="747078"/>
                  <a:pt x="1576188" y="730097"/>
                  <a:pt x="1584975" y="714427"/>
                </a:cubicBezTo>
                <a:lnTo>
                  <a:pt x="1609617" y="674125"/>
                </a:lnTo>
                <a:lnTo>
                  <a:pt x="1606482" y="672769"/>
                </a:lnTo>
                <a:close/>
                <a:moveTo>
                  <a:pt x="758031" y="670827"/>
                </a:moveTo>
                <a:lnTo>
                  <a:pt x="762524" y="672637"/>
                </a:lnTo>
                <a:lnTo>
                  <a:pt x="763412" y="671624"/>
                </a:lnTo>
                <a:close/>
                <a:moveTo>
                  <a:pt x="2011344" y="670766"/>
                </a:moveTo>
                <a:lnTo>
                  <a:pt x="2011317" y="670769"/>
                </a:lnTo>
                <a:lnTo>
                  <a:pt x="2011150" y="670790"/>
                </a:lnTo>
                <a:lnTo>
                  <a:pt x="2009811" y="670958"/>
                </a:lnTo>
                <a:lnTo>
                  <a:pt x="2010471" y="671270"/>
                </a:lnTo>
                <a:lnTo>
                  <a:pt x="2010816" y="671386"/>
                </a:lnTo>
                <a:close/>
                <a:moveTo>
                  <a:pt x="2163550" y="670721"/>
                </a:moveTo>
                <a:lnTo>
                  <a:pt x="2153384" y="674296"/>
                </a:lnTo>
                <a:lnTo>
                  <a:pt x="2151439" y="674980"/>
                </a:lnTo>
                <a:lnTo>
                  <a:pt x="2150978" y="675142"/>
                </a:lnTo>
                <a:lnTo>
                  <a:pt x="2149912" y="683108"/>
                </a:lnTo>
                <a:lnTo>
                  <a:pt x="2148623" y="692749"/>
                </a:lnTo>
                <a:lnTo>
                  <a:pt x="2148867" y="693274"/>
                </a:lnTo>
                <a:lnTo>
                  <a:pt x="2163005" y="687729"/>
                </a:lnTo>
                <a:lnTo>
                  <a:pt x="2163318" y="684469"/>
                </a:lnTo>
                <a:close/>
                <a:moveTo>
                  <a:pt x="2300925" y="670685"/>
                </a:moveTo>
                <a:lnTo>
                  <a:pt x="2300892" y="670700"/>
                </a:lnTo>
                <a:lnTo>
                  <a:pt x="2296143" y="672915"/>
                </a:lnTo>
                <a:lnTo>
                  <a:pt x="2298085" y="677515"/>
                </a:lnTo>
                <a:lnTo>
                  <a:pt x="2300257" y="681030"/>
                </a:lnTo>
                <a:lnTo>
                  <a:pt x="2304262" y="678668"/>
                </a:lnTo>
                <a:lnTo>
                  <a:pt x="2305414" y="677989"/>
                </a:lnTo>
                <a:lnTo>
                  <a:pt x="2305692" y="677825"/>
                </a:lnTo>
                <a:close/>
                <a:moveTo>
                  <a:pt x="2041085" y="670196"/>
                </a:moveTo>
                <a:lnTo>
                  <a:pt x="2040766" y="671034"/>
                </a:lnTo>
                <a:lnTo>
                  <a:pt x="2040505" y="671721"/>
                </a:lnTo>
                <a:lnTo>
                  <a:pt x="2039974" y="673114"/>
                </a:lnTo>
                <a:lnTo>
                  <a:pt x="2041134" y="673461"/>
                </a:lnTo>
                <a:lnTo>
                  <a:pt x="2043530" y="674179"/>
                </a:lnTo>
                <a:lnTo>
                  <a:pt x="2043759" y="674062"/>
                </a:lnTo>
                <a:lnTo>
                  <a:pt x="2044942" y="673460"/>
                </a:lnTo>
                <a:lnTo>
                  <a:pt x="2049807" y="670985"/>
                </a:lnTo>
                <a:lnTo>
                  <a:pt x="2049601" y="670935"/>
                </a:lnTo>
                <a:lnTo>
                  <a:pt x="2048941" y="670773"/>
                </a:lnTo>
                <a:lnTo>
                  <a:pt x="2046908" y="670273"/>
                </a:lnTo>
                <a:close/>
                <a:moveTo>
                  <a:pt x="2029720" y="670044"/>
                </a:moveTo>
                <a:lnTo>
                  <a:pt x="2036086" y="671950"/>
                </a:lnTo>
                <a:lnTo>
                  <a:pt x="2036780" y="670138"/>
                </a:lnTo>
                <a:close/>
                <a:moveTo>
                  <a:pt x="2017135" y="670042"/>
                </a:moveTo>
                <a:lnTo>
                  <a:pt x="2017079" y="670049"/>
                </a:lnTo>
                <a:lnTo>
                  <a:pt x="2014802" y="672718"/>
                </a:lnTo>
                <a:lnTo>
                  <a:pt x="2015436" y="672930"/>
                </a:lnTo>
                <a:lnTo>
                  <a:pt x="2015715" y="673024"/>
                </a:lnTo>
                <a:lnTo>
                  <a:pt x="2018501" y="673955"/>
                </a:lnTo>
                <a:lnTo>
                  <a:pt x="2018686" y="673567"/>
                </a:lnTo>
                <a:lnTo>
                  <a:pt x="2019962" y="670883"/>
                </a:lnTo>
                <a:lnTo>
                  <a:pt x="2019050" y="670611"/>
                </a:lnTo>
                <a:close/>
                <a:moveTo>
                  <a:pt x="2115786" y="669717"/>
                </a:moveTo>
                <a:lnTo>
                  <a:pt x="2115754" y="669866"/>
                </a:lnTo>
                <a:lnTo>
                  <a:pt x="2115908" y="669924"/>
                </a:lnTo>
                <a:lnTo>
                  <a:pt x="2116207" y="670037"/>
                </a:lnTo>
                <a:close/>
                <a:moveTo>
                  <a:pt x="731913" y="669427"/>
                </a:moveTo>
                <a:lnTo>
                  <a:pt x="728397" y="669814"/>
                </a:lnTo>
                <a:lnTo>
                  <a:pt x="725345" y="670150"/>
                </a:lnTo>
                <a:lnTo>
                  <a:pt x="727123" y="670005"/>
                </a:lnTo>
                <a:lnTo>
                  <a:pt x="729042" y="669849"/>
                </a:lnTo>
                <a:lnTo>
                  <a:pt x="732026" y="669606"/>
                </a:lnTo>
                <a:lnTo>
                  <a:pt x="731992" y="669551"/>
                </a:lnTo>
                <a:close/>
                <a:moveTo>
                  <a:pt x="2079839" y="669019"/>
                </a:moveTo>
                <a:lnTo>
                  <a:pt x="2079096" y="671544"/>
                </a:lnTo>
                <a:lnTo>
                  <a:pt x="2091229" y="674193"/>
                </a:lnTo>
                <a:lnTo>
                  <a:pt x="2092871" y="673291"/>
                </a:lnTo>
                <a:lnTo>
                  <a:pt x="2092911" y="673137"/>
                </a:lnTo>
                <a:close/>
                <a:moveTo>
                  <a:pt x="2228084" y="668664"/>
                </a:moveTo>
                <a:lnTo>
                  <a:pt x="2219665" y="671593"/>
                </a:lnTo>
                <a:lnTo>
                  <a:pt x="2217770" y="672252"/>
                </a:lnTo>
                <a:lnTo>
                  <a:pt x="2217811" y="672990"/>
                </a:lnTo>
                <a:lnTo>
                  <a:pt x="2220252" y="685759"/>
                </a:lnTo>
                <a:lnTo>
                  <a:pt x="2230729" y="681332"/>
                </a:lnTo>
                <a:lnTo>
                  <a:pt x="2230484" y="678751"/>
                </a:lnTo>
                <a:close/>
                <a:moveTo>
                  <a:pt x="2272310" y="667963"/>
                </a:moveTo>
                <a:lnTo>
                  <a:pt x="2264760" y="671149"/>
                </a:lnTo>
                <a:lnTo>
                  <a:pt x="2268050" y="681195"/>
                </a:lnTo>
                <a:lnTo>
                  <a:pt x="2272328" y="679056"/>
                </a:lnTo>
                <a:lnTo>
                  <a:pt x="2275329" y="677555"/>
                </a:lnTo>
                <a:lnTo>
                  <a:pt x="2276807" y="676816"/>
                </a:lnTo>
                <a:lnTo>
                  <a:pt x="2275796" y="674111"/>
                </a:lnTo>
                <a:close/>
                <a:moveTo>
                  <a:pt x="1030563" y="667908"/>
                </a:moveTo>
                <a:lnTo>
                  <a:pt x="1026566" y="668845"/>
                </a:lnTo>
                <a:lnTo>
                  <a:pt x="1025292" y="669143"/>
                </a:lnTo>
                <a:lnTo>
                  <a:pt x="1020323" y="670308"/>
                </a:lnTo>
                <a:lnTo>
                  <a:pt x="1021640" y="671506"/>
                </a:lnTo>
                <a:lnTo>
                  <a:pt x="1023101" y="672835"/>
                </a:lnTo>
                <a:lnTo>
                  <a:pt x="1025397" y="674925"/>
                </a:lnTo>
                <a:lnTo>
                  <a:pt x="1025891" y="675760"/>
                </a:lnTo>
                <a:lnTo>
                  <a:pt x="1034030" y="674341"/>
                </a:lnTo>
                <a:close/>
                <a:moveTo>
                  <a:pt x="1989421" y="667382"/>
                </a:moveTo>
                <a:lnTo>
                  <a:pt x="1989285" y="667508"/>
                </a:lnTo>
                <a:lnTo>
                  <a:pt x="1990287" y="667891"/>
                </a:lnTo>
                <a:lnTo>
                  <a:pt x="1991767" y="668457"/>
                </a:lnTo>
                <a:lnTo>
                  <a:pt x="1991976" y="668384"/>
                </a:lnTo>
                <a:close/>
                <a:moveTo>
                  <a:pt x="801522" y="667208"/>
                </a:moveTo>
                <a:lnTo>
                  <a:pt x="803017" y="667573"/>
                </a:lnTo>
                <a:lnTo>
                  <a:pt x="806190" y="668348"/>
                </a:lnTo>
                <a:lnTo>
                  <a:pt x="805490" y="667902"/>
                </a:lnTo>
                <a:close/>
                <a:moveTo>
                  <a:pt x="2111888" y="667114"/>
                </a:moveTo>
                <a:lnTo>
                  <a:pt x="2111164" y="667512"/>
                </a:lnTo>
                <a:lnTo>
                  <a:pt x="2110498" y="667878"/>
                </a:lnTo>
                <a:lnTo>
                  <a:pt x="2111631" y="668306"/>
                </a:lnTo>
                <a:lnTo>
                  <a:pt x="2111754" y="667734"/>
                </a:lnTo>
                <a:lnTo>
                  <a:pt x="2111755" y="667731"/>
                </a:lnTo>
                <a:close/>
                <a:moveTo>
                  <a:pt x="1920467" y="666050"/>
                </a:moveTo>
                <a:lnTo>
                  <a:pt x="1907995" y="683734"/>
                </a:lnTo>
                <a:lnTo>
                  <a:pt x="1880683" y="722462"/>
                </a:lnTo>
                <a:lnTo>
                  <a:pt x="1888035" y="726008"/>
                </a:lnTo>
                <a:lnTo>
                  <a:pt x="1895474" y="706018"/>
                </a:lnTo>
                <a:close/>
                <a:moveTo>
                  <a:pt x="1590218" y="665740"/>
                </a:moveTo>
                <a:lnTo>
                  <a:pt x="1582889" y="676034"/>
                </a:lnTo>
                <a:lnTo>
                  <a:pt x="1581129" y="678506"/>
                </a:lnTo>
                <a:lnTo>
                  <a:pt x="1559622" y="712645"/>
                </a:lnTo>
                <a:lnTo>
                  <a:pt x="1549827" y="729397"/>
                </a:lnTo>
                <a:lnTo>
                  <a:pt x="1520466" y="789960"/>
                </a:lnTo>
                <a:lnTo>
                  <a:pt x="1520463" y="789966"/>
                </a:lnTo>
                <a:lnTo>
                  <a:pt x="1520461" y="789970"/>
                </a:lnTo>
                <a:lnTo>
                  <a:pt x="1515859" y="802368"/>
                </a:lnTo>
                <a:lnTo>
                  <a:pt x="1525415" y="806052"/>
                </a:lnTo>
                <a:lnTo>
                  <a:pt x="1525494" y="805831"/>
                </a:lnTo>
                <a:lnTo>
                  <a:pt x="1525506" y="805798"/>
                </a:lnTo>
                <a:lnTo>
                  <a:pt x="1525602" y="805528"/>
                </a:lnTo>
                <a:cubicBezTo>
                  <a:pt x="1533729" y="785236"/>
                  <a:pt x="1542194" y="766404"/>
                  <a:pt x="1550864" y="748935"/>
                </a:cubicBezTo>
                <a:lnTo>
                  <a:pt x="1554880" y="741595"/>
                </a:lnTo>
                <a:lnTo>
                  <a:pt x="1557402" y="736088"/>
                </a:lnTo>
                <a:lnTo>
                  <a:pt x="1564592" y="723847"/>
                </a:lnTo>
                <a:lnTo>
                  <a:pt x="1573969" y="706711"/>
                </a:lnTo>
                <a:lnTo>
                  <a:pt x="1577354" y="700524"/>
                </a:lnTo>
                <a:lnTo>
                  <a:pt x="1579423" y="697389"/>
                </a:lnTo>
                <a:lnTo>
                  <a:pt x="1585883" y="687598"/>
                </a:lnTo>
                <a:lnTo>
                  <a:pt x="1590811" y="679207"/>
                </a:lnTo>
                <a:lnTo>
                  <a:pt x="1596660" y="671263"/>
                </a:lnTo>
                <a:lnTo>
                  <a:pt x="1598066" y="669132"/>
                </a:lnTo>
                <a:lnTo>
                  <a:pt x="1597501" y="668888"/>
                </a:lnTo>
                <a:close/>
                <a:moveTo>
                  <a:pt x="2028204" y="665681"/>
                </a:moveTo>
                <a:lnTo>
                  <a:pt x="2027586" y="666987"/>
                </a:lnTo>
                <a:lnTo>
                  <a:pt x="2027435" y="667306"/>
                </a:lnTo>
                <a:lnTo>
                  <a:pt x="2034781" y="667295"/>
                </a:lnTo>
                <a:lnTo>
                  <a:pt x="2029616" y="666028"/>
                </a:lnTo>
                <a:close/>
                <a:moveTo>
                  <a:pt x="1004664" y="665643"/>
                </a:moveTo>
                <a:lnTo>
                  <a:pt x="1005237" y="666447"/>
                </a:lnTo>
                <a:lnTo>
                  <a:pt x="1005147" y="666168"/>
                </a:lnTo>
                <a:close/>
                <a:moveTo>
                  <a:pt x="2067011" y="665218"/>
                </a:moveTo>
                <a:lnTo>
                  <a:pt x="2061757" y="667872"/>
                </a:lnTo>
                <a:lnTo>
                  <a:pt x="2061441" y="668765"/>
                </a:lnTo>
                <a:lnTo>
                  <a:pt x="2072797" y="670168"/>
                </a:lnTo>
                <a:lnTo>
                  <a:pt x="2074326" y="670502"/>
                </a:lnTo>
                <a:lnTo>
                  <a:pt x="2075194" y="667556"/>
                </a:lnTo>
                <a:lnTo>
                  <a:pt x="2072106" y="666583"/>
                </a:lnTo>
                <a:close/>
                <a:moveTo>
                  <a:pt x="2179830" y="664995"/>
                </a:moveTo>
                <a:lnTo>
                  <a:pt x="2176936" y="666013"/>
                </a:lnTo>
                <a:lnTo>
                  <a:pt x="2172517" y="667567"/>
                </a:lnTo>
                <a:lnTo>
                  <a:pt x="2169055" y="668784"/>
                </a:lnTo>
                <a:lnTo>
                  <a:pt x="2168702" y="672736"/>
                </a:lnTo>
                <a:lnTo>
                  <a:pt x="2168865" y="676516"/>
                </a:lnTo>
                <a:lnTo>
                  <a:pt x="2167972" y="685781"/>
                </a:lnTo>
                <a:lnTo>
                  <a:pt x="2178154" y="681788"/>
                </a:lnTo>
                <a:lnTo>
                  <a:pt x="2179400" y="681300"/>
                </a:lnTo>
                <a:close/>
                <a:moveTo>
                  <a:pt x="751373" y="664986"/>
                </a:moveTo>
                <a:lnTo>
                  <a:pt x="751030" y="665370"/>
                </a:lnTo>
                <a:lnTo>
                  <a:pt x="751035" y="665378"/>
                </a:lnTo>
                <a:lnTo>
                  <a:pt x="753849" y="665777"/>
                </a:lnTo>
                <a:lnTo>
                  <a:pt x="754517" y="665871"/>
                </a:lnTo>
                <a:lnTo>
                  <a:pt x="758049" y="666371"/>
                </a:lnTo>
                <a:lnTo>
                  <a:pt x="757768" y="666153"/>
                </a:lnTo>
                <a:close/>
                <a:moveTo>
                  <a:pt x="2400649" y="664947"/>
                </a:moveTo>
                <a:lnTo>
                  <a:pt x="2391036" y="680648"/>
                </a:lnTo>
                <a:lnTo>
                  <a:pt x="2351936" y="733830"/>
                </a:lnTo>
                <a:lnTo>
                  <a:pt x="2356921" y="747789"/>
                </a:lnTo>
                <a:lnTo>
                  <a:pt x="2361413" y="741560"/>
                </a:lnTo>
                <a:cubicBezTo>
                  <a:pt x="2373764" y="721466"/>
                  <a:pt x="2384637" y="700464"/>
                  <a:pt x="2393931" y="678717"/>
                </a:cubicBezTo>
                <a:close/>
                <a:moveTo>
                  <a:pt x="2313245" y="664939"/>
                </a:moveTo>
                <a:lnTo>
                  <a:pt x="2307509" y="667614"/>
                </a:lnTo>
                <a:lnTo>
                  <a:pt x="2310871" y="674807"/>
                </a:lnTo>
                <a:lnTo>
                  <a:pt x="2317257" y="671154"/>
                </a:lnTo>
                <a:close/>
                <a:moveTo>
                  <a:pt x="657583" y="664686"/>
                </a:moveTo>
                <a:lnTo>
                  <a:pt x="655075" y="667518"/>
                </a:lnTo>
                <a:lnTo>
                  <a:pt x="658545" y="670730"/>
                </a:lnTo>
                <a:lnTo>
                  <a:pt x="664623" y="676356"/>
                </a:lnTo>
                <a:lnTo>
                  <a:pt x="664969" y="675966"/>
                </a:lnTo>
                <a:lnTo>
                  <a:pt x="667964" y="672591"/>
                </a:lnTo>
                <a:lnTo>
                  <a:pt x="660483" y="666894"/>
                </a:lnTo>
                <a:close/>
                <a:moveTo>
                  <a:pt x="1044641" y="664609"/>
                </a:moveTo>
                <a:lnTo>
                  <a:pt x="1036482" y="666521"/>
                </a:lnTo>
                <a:lnTo>
                  <a:pt x="1036634" y="666752"/>
                </a:lnTo>
                <a:lnTo>
                  <a:pt x="1037319" y="667792"/>
                </a:lnTo>
                <a:lnTo>
                  <a:pt x="1040846" y="673153"/>
                </a:lnTo>
                <a:lnTo>
                  <a:pt x="1047769" y="671947"/>
                </a:lnTo>
                <a:lnTo>
                  <a:pt x="1048133" y="671883"/>
                </a:lnTo>
                <a:lnTo>
                  <a:pt x="1045690" y="666793"/>
                </a:lnTo>
                <a:close/>
                <a:moveTo>
                  <a:pt x="2063040" y="664250"/>
                </a:moveTo>
                <a:lnTo>
                  <a:pt x="2063039" y="664254"/>
                </a:lnTo>
                <a:lnTo>
                  <a:pt x="2063045" y="664251"/>
                </a:lnTo>
                <a:close/>
                <a:moveTo>
                  <a:pt x="2022085" y="664180"/>
                </a:moveTo>
                <a:lnTo>
                  <a:pt x="2019654" y="667030"/>
                </a:lnTo>
                <a:lnTo>
                  <a:pt x="2020614" y="667317"/>
                </a:lnTo>
                <a:lnTo>
                  <a:pt x="2020943" y="667317"/>
                </a:lnTo>
                <a:lnTo>
                  <a:pt x="2021658" y="667316"/>
                </a:lnTo>
                <a:lnTo>
                  <a:pt x="2023038" y="664414"/>
                </a:lnTo>
                <a:lnTo>
                  <a:pt x="2022450" y="664270"/>
                </a:lnTo>
                <a:close/>
                <a:moveTo>
                  <a:pt x="2241832" y="663881"/>
                </a:moveTo>
                <a:lnTo>
                  <a:pt x="2239577" y="664665"/>
                </a:lnTo>
                <a:lnTo>
                  <a:pt x="2233810" y="666672"/>
                </a:lnTo>
                <a:lnTo>
                  <a:pt x="2234029" y="667194"/>
                </a:lnTo>
                <a:lnTo>
                  <a:pt x="2235019" y="677441"/>
                </a:lnTo>
                <a:lnTo>
                  <a:pt x="2235470" y="679329"/>
                </a:lnTo>
                <a:lnTo>
                  <a:pt x="2243773" y="675821"/>
                </a:lnTo>
                <a:lnTo>
                  <a:pt x="2245307" y="675182"/>
                </a:lnTo>
                <a:lnTo>
                  <a:pt x="2244961" y="673949"/>
                </a:lnTo>
                <a:lnTo>
                  <a:pt x="2242581" y="665482"/>
                </a:lnTo>
                <a:close/>
                <a:moveTo>
                  <a:pt x="2122125" y="663832"/>
                </a:moveTo>
                <a:lnTo>
                  <a:pt x="2121479" y="664027"/>
                </a:lnTo>
                <a:lnTo>
                  <a:pt x="2120296" y="664384"/>
                </a:lnTo>
                <a:lnTo>
                  <a:pt x="2119185" y="664720"/>
                </a:lnTo>
                <a:lnTo>
                  <a:pt x="2123675" y="666722"/>
                </a:lnTo>
                <a:lnTo>
                  <a:pt x="2125876" y="668754"/>
                </a:lnTo>
                <a:lnTo>
                  <a:pt x="2123309" y="665045"/>
                </a:lnTo>
                <a:lnTo>
                  <a:pt x="2122643" y="664083"/>
                </a:lnTo>
                <a:close/>
                <a:moveTo>
                  <a:pt x="1998347" y="663783"/>
                </a:moveTo>
                <a:lnTo>
                  <a:pt x="1996529" y="664030"/>
                </a:lnTo>
                <a:lnTo>
                  <a:pt x="1993832" y="664397"/>
                </a:lnTo>
                <a:lnTo>
                  <a:pt x="1999992" y="666306"/>
                </a:lnTo>
                <a:lnTo>
                  <a:pt x="2000494" y="666544"/>
                </a:lnTo>
                <a:lnTo>
                  <a:pt x="2000952" y="665588"/>
                </a:lnTo>
                <a:lnTo>
                  <a:pt x="2001428" y="664595"/>
                </a:lnTo>
                <a:close/>
                <a:moveTo>
                  <a:pt x="744142" y="663666"/>
                </a:moveTo>
                <a:lnTo>
                  <a:pt x="744848" y="664502"/>
                </a:lnTo>
                <a:lnTo>
                  <a:pt x="745306" y="664567"/>
                </a:lnTo>
                <a:lnTo>
                  <a:pt x="745357" y="664575"/>
                </a:lnTo>
                <a:lnTo>
                  <a:pt x="745659" y="664617"/>
                </a:lnTo>
                <a:lnTo>
                  <a:pt x="745683" y="664590"/>
                </a:lnTo>
                <a:lnTo>
                  <a:pt x="745638" y="664517"/>
                </a:lnTo>
                <a:lnTo>
                  <a:pt x="745356" y="664063"/>
                </a:lnTo>
                <a:lnTo>
                  <a:pt x="745233" y="663866"/>
                </a:lnTo>
                <a:lnTo>
                  <a:pt x="744209" y="663679"/>
                </a:lnTo>
                <a:close/>
                <a:moveTo>
                  <a:pt x="2283179" y="663377"/>
                </a:moveTo>
                <a:lnTo>
                  <a:pt x="2277556" y="665750"/>
                </a:lnTo>
                <a:lnTo>
                  <a:pt x="2277784" y="666360"/>
                </a:lnTo>
                <a:lnTo>
                  <a:pt x="2280109" y="672569"/>
                </a:lnTo>
                <a:lnTo>
                  <a:pt x="2281260" y="674589"/>
                </a:lnTo>
                <a:lnTo>
                  <a:pt x="2285541" y="672447"/>
                </a:lnTo>
                <a:lnTo>
                  <a:pt x="2288010" y="671212"/>
                </a:lnTo>
                <a:close/>
                <a:moveTo>
                  <a:pt x="635928" y="663293"/>
                </a:moveTo>
                <a:lnTo>
                  <a:pt x="635201" y="664122"/>
                </a:lnTo>
                <a:lnTo>
                  <a:pt x="641058" y="676147"/>
                </a:lnTo>
                <a:lnTo>
                  <a:pt x="642981" y="673975"/>
                </a:lnTo>
                <a:close/>
                <a:moveTo>
                  <a:pt x="2195422" y="662002"/>
                </a:moveTo>
                <a:lnTo>
                  <a:pt x="2194824" y="662170"/>
                </a:lnTo>
                <a:cubicBezTo>
                  <a:pt x="2191529" y="663156"/>
                  <a:pt x="2188165" y="663895"/>
                  <a:pt x="2184759" y="664377"/>
                </a:cubicBezTo>
                <a:lnTo>
                  <a:pt x="2184562" y="664377"/>
                </a:lnTo>
                <a:lnTo>
                  <a:pt x="2185696" y="676413"/>
                </a:lnTo>
                <a:lnTo>
                  <a:pt x="2185916" y="678745"/>
                </a:lnTo>
                <a:lnTo>
                  <a:pt x="2193721" y="675684"/>
                </a:lnTo>
                <a:lnTo>
                  <a:pt x="2196569" y="675035"/>
                </a:lnTo>
                <a:lnTo>
                  <a:pt x="2196488" y="669507"/>
                </a:lnTo>
                <a:close/>
                <a:moveTo>
                  <a:pt x="2012773" y="661817"/>
                </a:moveTo>
                <a:lnTo>
                  <a:pt x="2012767" y="661818"/>
                </a:lnTo>
                <a:lnTo>
                  <a:pt x="2012761" y="661819"/>
                </a:lnTo>
                <a:lnTo>
                  <a:pt x="2011312" y="664398"/>
                </a:lnTo>
                <a:lnTo>
                  <a:pt x="2013092" y="665065"/>
                </a:lnTo>
                <a:lnTo>
                  <a:pt x="2015571" y="665807"/>
                </a:lnTo>
                <a:lnTo>
                  <a:pt x="2016619" y="664578"/>
                </a:lnTo>
                <a:lnTo>
                  <a:pt x="2017374" y="663692"/>
                </a:lnTo>
                <a:lnTo>
                  <a:pt x="2017845" y="663140"/>
                </a:lnTo>
                <a:lnTo>
                  <a:pt x="2015021" y="662447"/>
                </a:lnTo>
                <a:close/>
                <a:moveTo>
                  <a:pt x="723914" y="661716"/>
                </a:moveTo>
                <a:lnTo>
                  <a:pt x="721959" y="662075"/>
                </a:lnTo>
                <a:lnTo>
                  <a:pt x="721321" y="662193"/>
                </a:lnTo>
                <a:lnTo>
                  <a:pt x="721322" y="662195"/>
                </a:lnTo>
                <a:lnTo>
                  <a:pt x="721467" y="662511"/>
                </a:lnTo>
                <a:lnTo>
                  <a:pt x="723595" y="662219"/>
                </a:lnTo>
                <a:lnTo>
                  <a:pt x="724009" y="661754"/>
                </a:lnTo>
                <a:close/>
                <a:moveTo>
                  <a:pt x="2117352" y="661517"/>
                </a:moveTo>
                <a:lnTo>
                  <a:pt x="2117349" y="661539"/>
                </a:lnTo>
                <a:lnTo>
                  <a:pt x="2117348" y="661546"/>
                </a:lnTo>
                <a:lnTo>
                  <a:pt x="2117347" y="661551"/>
                </a:lnTo>
                <a:lnTo>
                  <a:pt x="2117356" y="661548"/>
                </a:lnTo>
                <a:lnTo>
                  <a:pt x="2117393" y="661537"/>
                </a:lnTo>
                <a:close/>
                <a:moveTo>
                  <a:pt x="613166" y="661483"/>
                </a:moveTo>
                <a:lnTo>
                  <a:pt x="560327" y="721875"/>
                </a:lnTo>
                <a:lnTo>
                  <a:pt x="549021" y="734698"/>
                </a:lnTo>
                <a:lnTo>
                  <a:pt x="499657" y="790956"/>
                </a:lnTo>
                <a:cubicBezTo>
                  <a:pt x="430714" y="867897"/>
                  <a:pt x="368390" y="939597"/>
                  <a:pt x="317924" y="997784"/>
                </a:cubicBezTo>
                <a:cubicBezTo>
                  <a:pt x="276559" y="1045217"/>
                  <a:pt x="243327" y="1082722"/>
                  <a:pt x="224162" y="1103957"/>
                </a:cubicBezTo>
                <a:cubicBezTo>
                  <a:pt x="212166" y="1117332"/>
                  <a:pt x="200256" y="1128518"/>
                  <a:pt x="188661" y="1137868"/>
                </a:cubicBezTo>
                <a:lnTo>
                  <a:pt x="176550" y="1146118"/>
                </a:lnTo>
                <a:lnTo>
                  <a:pt x="171532" y="1150561"/>
                </a:lnTo>
                <a:lnTo>
                  <a:pt x="165295" y="1153784"/>
                </a:lnTo>
                <a:lnTo>
                  <a:pt x="161140" y="1156615"/>
                </a:lnTo>
                <a:lnTo>
                  <a:pt x="155047" y="1160766"/>
                </a:lnTo>
                <a:lnTo>
                  <a:pt x="130048" y="1172298"/>
                </a:lnTo>
                <a:lnTo>
                  <a:pt x="130831" y="1173795"/>
                </a:lnTo>
                <a:lnTo>
                  <a:pt x="131208" y="1174516"/>
                </a:lnTo>
                <a:lnTo>
                  <a:pt x="134299" y="1173085"/>
                </a:lnTo>
                <a:lnTo>
                  <a:pt x="135226" y="1170693"/>
                </a:lnTo>
                <a:lnTo>
                  <a:pt x="135875" y="1172356"/>
                </a:lnTo>
                <a:lnTo>
                  <a:pt x="169478" y="1156805"/>
                </a:lnTo>
                <a:lnTo>
                  <a:pt x="178352" y="1151240"/>
                </a:lnTo>
                <a:lnTo>
                  <a:pt x="180817" y="1149694"/>
                </a:lnTo>
                <a:lnTo>
                  <a:pt x="228988" y="1109749"/>
                </a:lnTo>
                <a:cubicBezTo>
                  <a:pt x="260840" y="1076105"/>
                  <a:pt x="333505" y="995028"/>
                  <a:pt x="425613" y="892578"/>
                </a:cubicBezTo>
                <a:lnTo>
                  <a:pt x="506552" y="802402"/>
                </a:lnTo>
                <a:cubicBezTo>
                  <a:pt x="523926" y="783098"/>
                  <a:pt x="541299" y="763517"/>
                  <a:pt x="555916" y="747247"/>
                </a:cubicBezTo>
                <a:lnTo>
                  <a:pt x="608887" y="687131"/>
                </a:lnTo>
                <a:lnTo>
                  <a:pt x="608861" y="686625"/>
                </a:lnTo>
                <a:lnTo>
                  <a:pt x="608831" y="686063"/>
                </a:lnTo>
                <a:lnTo>
                  <a:pt x="608829" y="686032"/>
                </a:lnTo>
                <a:lnTo>
                  <a:pt x="611519" y="670804"/>
                </a:lnTo>
                <a:close/>
                <a:moveTo>
                  <a:pt x="2130036" y="661443"/>
                </a:moveTo>
                <a:lnTo>
                  <a:pt x="2127621" y="662172"/>
                </a:lnTo>
                <a:lnTo>
                  <a:pt x="2126890" y="662393"/>
                </a:lnTo>
                <a:lnTo>
                  <a:pt x="2126684" y="662455"/>
                </a:lnTo>
                <a:lnTo>
                  <a:pt x="2129617" y="665607"/>
                </a:lnTo>
                <a:lnTo>
                  <a:pt x="2129758" y="665759"/>
                </a:lnTo>
                <a:lnTo>
                  <a:pt x="2129795" y="665545"/>
                </a:lnTo>
                <a:close/>
                <a:moveTo>
                  <a:pt x="2100252" y="661410"/>
                </a:moveTo>
                <a:lnTo>
                  <a:pt x="2099645" y="663772"/>
                </a:lnTo>
                <a:lnTo>
                  <a:pt x="2102196" y="664737"/>
                </a:lnTo>
                <a:lnTo>
                  <a:pt x="2105896" y="666137"/>
                </a:lnTo>
                <a:lnTo>
                  <a:pt x="2106281" y="665925"/>
                </a:lnTo>
                <a:lnTo>
                  <a:pt x="2106673" y="665710"/>
                </a:lnTo>
                <a:lnTo>
                  <a:pt x="2108407" y="664758"/>
                </a:lnTo>
                <a:lnTo>
                  <a:pt x="2107469" y="664339"/>
                </a:lnTo>
                <a:lnTo>
                  <a:pt x="2104712" y="663110"/>
                </a:lnTo>
                <a:lnTo>
                  <a:pt x="2103494" y="662568"/>
                </a:lnTo>
                <a:lnTo>
                  <a:pt x="2101961" y="662020"/>
                </a:lnTo>
                <a:close/>
                <a:moveTo>
                  <a:pt x="1059603" y="661103"/>
                </a:moveTo>
                <a:lnTo>
                  <a:pt x="1058050" y="661467"/>
                </a:lnTo>
                <a:lnTo>
                  <a:pt x="1055691" y="662019"/>
                </a:lnTo>
                <a:lnTo>
                  <a:pt x="1050748" y="663178"/>
                </a:lnTo>
                <a:lnTo>
                  <a:pt x="1055210" y="670650"/>
                </a:lnTo>
                <a:lnTo>
                  <a:pt x="1057881" y="670184"/>
                </a:lnTo>
                <a:lnTo>
                  <a:pt x="1063976" y="669122"/>
                </a:lnTo>
                <a:close/>
                <a:moveTo>
                  <a:pt x="2044708" y="660673"/>
                </a:moveTo>
                <a:lnTo>
                  <a:pt x="2042942" y="665315"/>
                </a:lnTo>
                <a:lnTo>
                  <a:pt x="2052439" y="667594"/>
                </a:lnTo>
                <a:lnTo>
                  <a:pt x="2052938" y="667714"/>
                </a:lnTo>
                <a:lnTo>
                  <a:pt x="2055592" y="668042"/>
                </a:lnTo>
                <a:lnTo>
                  <a:pt x="2056460" y="667601"/>
                </a:lnTo>
                <a:lnTo>
                  <a:pt x="2057317" y="665167"/>
                </a:lnTo>
                <a:lnTo>
                  <a:pt x="2057989" y="663258"/>
                </a:lnTo>
                <a:lnTo>
                  <a:pt x="2046991" y="661099"/>
                </a:lnTo>
                <a:lnTo>
                  <a:pt x="2044955" y="660699"/>
                </a:lnTo>
                <a:close/>
                <a:moveTo>
                  <a:pt x="1577194" y="660110"/>
                </a:moveTo>
                <a:lnTo>
                  <a:pt x="1574080" y="664151"/>
                </a:lnTo>
                <a:lnTo>
                  <a:pt x="1552289" y="696312"/>
                </a:lnTo>
                <a:lnTo>
                  <a:pt x="1542389" y="712110"/>
                </a:lnTo>
                <a:lnTo>
                  <a:pt x="1512836" y="769455"/>
                </a:lnTo>
                <a:lnTo>
                  <a:pt x="1512835" y="769457"/>
                </a:lnTo>
                <a:lnTo>
                  <a:pt x="1502068" y="797051"/>
                </a:lnTo>
                <a:lnTo>
                  <a:pt x="1505656" y="798435"/>
                </a:lnTo>
                <a:lnTo>
                  <a:pt x="1511712" y="800770"/>
                </a:lnTo>
                <a:lnTo>
                  <a:pt x="1517453" y="785425"/>
                </a:lnTo>
                <a:lnTo>
                  <a:pt x="1517464" y="785402"/>
                </a:lnTo>
                <a:lnTo>
                  <a:pt x="1542953" y="731700"/>
                </a:lnTo>
                <a:lnTo>
                  <a:pt x="1547032" y="724751"/>
                </a:lnTo>
                <a:lnTo>
                  <a:pt x="1549578" y="719530"/>
                </a:lnTo>
                <a:lnTo>
                  <a:pt x="1556871" y="707993"/>
                </a:lnTo>
                <a:lnTo>
                  <a:pt x="1569842" y="685900"/>
                </a:lnTo>
                <a:lnTo>
                  <a:pt x="1573373" y="680953"/>
                </a:lnTo>
                <a:lnTo>
                  <a:pt x="1578539" y="673715"/>
                </a:lnTo>
                <a:lnTo>
                  <a:pt x="1583550" y="665789"/>
                </a:lnTo>
                <a:lnTo>
                  <a:pt x="1585294" y="663611"/>
                </a:lnTo>
                <a:close/>
                <a:moveTo>
                  <a:pt x="639215" y="659546"/>
                </a:moveTo>
                <a:lnTo>
                  <a:pt x="638914" y="659889"/>
                </a:lnTo>
                <a:lnTo>
                  <a:pt x="641540" y="663835"/>
                </a:lnTo>
                <a:lnTo>
                  <a:pt x="646010" y="670554"/>
                </a:lnTo>
                <a:lnTo>
                  <a:pt x="646802" y="669659"/>
                </a:lnTo>
                <a:lnTo>
                  <a:pt x="648122" y="668168"/>
                </a:lnTo>
                <a:lnTo>
                  <a:pt x="640576" y="661204"/>
                </a:lnTo>
                <a:close/>
                <a:moveTo>
                  <a:pt x="1023420" y="659345"/>
                </a:moveTo>
                <a:lnTo>
                  <a:pt x="1022761" y="659541"/>
                </a:lnTo>
                <a:lnTo>
                  <a:pt x="1018311" y="660862"/>
                </a:lnTo>
                <a:lnTo>
                  <a:pt x="1016535" y="661389"/>
                </a:lnTo>
                <a:lnTo>
                  <a:pt x="1018312" y="666006"/>
                </a:lnTo>
                <a:lnTo>
                  <a:pt x="1026435" y="664112"/>
                </a:lnTo>
                <a:lnTo>
                  <a:pt x="1028040" y="663737"/>
                </a:lnTo>
                <a:lnTo>
                  <a:pt x="1025302" y="661134"/>
                </a:lnTo>
                <a:close/>
                <a:moveTo>
                  <a:pt x="756445" y="659316"/>
                </a:moveTo>
                <a:lnTo>
                  <a:pt x="755946" y="659874"/>
                </a:lnTo>
                <a:lnTo>
                  <a:pt x="756292" y="660231"/>
                </a:lnTo>
                <a:lnTo>
                  <a:pt x="756477" y="660422"/>
                </a:lnTo>
                <a:lnTo>
                  <a:pt x="757812" y="660601"/>
                </a:lnTo>
                <a:lnTo>
                  <a:pt x="761742" y="661127"/>
                </a:lnTo>
                <a:lnTo>
                  <a:pt x="757564" y="659512"/>
                </a:lnTo>
                <a:close/>
                <a:moveTo>
                  <a:pt x="2031431" y="659276"/>
                </a:moveTo>
                <a:lnTo>
                  <a:pt x="2031225" y="659304"/>
                </a:lnTo>
                <a:lnTo>
                  <a:pt x="2029889" y="662124"/>
                </a:lnTo>
                <a:lnTo>
                  <a:pt x="2038461" y="664240"/>
                </a:lnTo>
                <a:lnTo>
                  <a:pt x="2038991" y="664367"/>
                </a:lnTo>
                <a:lnTo>
                  <a:pt x="2039134" y="663993"/>
                </a:lnTo>
                <a:lnTo>
                  <a:pt x="2040136" y="661378"/>
                </a:lnTo>
                <a:lnTo>
                  <a:pt x="2040573" y="660238"/>
                </a:lnTo>
                <a:close/>
                <a:moveTo>
                  <a:pt x="2293218" y="659142"/>
                </a:moveTo>
                <a:lnTo>
                  <a:pt x="2290767" y="660176"/>
                </a:lnTo>
                <a:lnTo>
                  <a:pt x="2294132" y="668149"/>
                </a:lnTo>
                <a:lnTo>
                  <a:pt x="2294404" y="668013"/>
                </a:lnTo>
                <a:lnTo>
                  <a:pt x="2297955" y="666236"/>
                </a:lnTo>
                <a:close/>
                <a:moveTo>
                  <a:pt x="2255839" y="659008"/>
                </a:moveTo>
                <a:lnTo>
                  <a:pt x="2245447" y="662623"/>
                </a:lnTo>
                <a:lnTo>
                  <a:pt x="2245707" y="663520"/>
                </a:lnTo>
                <a:lnTo>
                  <a:pt x="2249602" y="671751"/>
                </a:lnTo>
                <a:lnTo>
                  <a:pt x="2249816" y="673304"/>
                </a:lnTo>
                <a:lnTo>
                  <a:pt x="2259257" y="669370"/>
                </a:lnTo>
                <a:close/>
                <a:moveTo>
                  <a:pt x="1995200" y="658619"/>
                </a:moveTo>
                <a:lnTo>
                  <a:pt x="1994406" y="659499"/>
                </a:lnTo>
                <a:lnTo>
                  <a:pt x="1994255" y="659667"/>
                </a:lnTo>
                <a:lnTo>
                  <a:pt x="1994428" y="659703"/>
                </a:lnTo>
                <a:lnTo>
                  <a:pt x="1994608" y="659740"/>
                </a:lnTo>
                <a:lnTo>
                  <a:pt x="1995037" y="659830"/>
                </a:lnTo>
                <a:lnTo>
                  <a:pt x="2000387" y="659380"/>
                </a:lnTo>
                <a:close/>
                <a:moveTo>
                  <a:pt x="803251" y="658541"/>
                </a:moveTo>
                <a:lnTo>
                  <a:pt x="802027" y="660084"/>
                </a:lnTo>
                <a:lnTo>
                  <a:pt x="803675" y="660457"/>
                </a:lnTo>
                <a:lnTo>
                  <a:pt x="808038" y="661442"/>
                </a:lnTo>
                <a:lnTo>
                  <a:pt x="805585" y="659956"/>
                </a:lnTo>
                <a:close/>
                <a:moveTo>
                  <a:pt x="741848" y="658419"/>
                </a:moveTo>
                <a:lnTo>
                  <a:pt x="740939" y="658586"/>
                </a:lnTo>
                <a:lnTo>
                  <a:pt x="740778" y="658615"/>
                </a:lnTo>
                <a:lnTo>
                  <a:pt x="740603" y="658647"/>
                </a:lnTo>
                <a:lnTo>
                  <a:pt x="741136" y="659816"/>
                </a:lnTo>
                <a:lnTo>
                  <a:pt x="742592" y="659616"/>
                </a:lnTo>
                <a:close/>
                <a:moveTo>
                  <a:pt x="663156" y="658391"/>
                </a:moveTo>
                <a:lnTo>
                  <a:pt x="660298" y="661619"/>
                </a:lnTo>
                <a:lnTo>
                  <a:pt x="670683" y="669526"/>
                </a:lnTo>
                <a:lnTo>
                  <a:pt x="674318" y="665429"/>
                </a:lnTo>
                <a:lnTo>
                  <a:pt x="664430" y="659137"/>
                </a:lnTo>
                <a:close/>
                <a:moveTo>
                  <a:pt x="632321" y="658207"/>
                </a:moveTo>
                <a:lnTo>
                  <a:pt x="632752" y="659093"/>
                </a:lnTo>
                <a:lnTo>
                  <a:pt x="633071" y="659747"/>
                </a:lnTo>
                <a:lnTo>
                  <a:pt x="633174" y="659630"/>
                </a:lnTo>
                <a:lnTo>
                  <a:pt x="633302" y="659484"/>
                </a:lnTo>
                <a:close/>
                <a:moveTo>
                  <a:pt x="1072498" y="658081"/>
                </a:moveTo>
                <a:lnTo>
                  <a:pt x="1070556" y="658536"/>
                </a:lnTo>
                <a:lnTo>
                  <a:pt x="1068565" y="659003"/>
                </a:lnTo>
                <a:lnTo>
                  <a:pt x="1064910" y="659859"/>
                </a:lnTo>
                <a:lnTo>
                  <a:pt x="1067741" y="664747"/>
                </a:lnTo>
                <a:lnTo>
                  <a:pt x="1069529" y="667833"/>
                </a:lnTo>
                <a:lnTo>
                  <a:pt x="1069563" y="667941"/>
                </a:lnTo>
                <a:lnTo>
                  <a:pt x="1069624" y="668138"/>
                </a:lnTo>
                <a:lnTo>
                  <a:pt x="1075058" y="667191"/>
                </a:lnTo>
                <a:lnTo>
                  <a:pt x="1074292" y="664327"/>
                </a:lnTo>
                <a:lnTo>
                  <a:pt x="1072748" y="658562"/>
                </a:lnTo>
                <a:close/>
                <a:moveTo>
                  <a:pt x="2210370" y="657790"/>
                </a:moveTo>
                <a:lnTo>
                  <a:pt x="2201523" y="660283"/>
                </a:lnTo>
                <a:lnTo>
                  <a:pt x="2201645" y="668230"/>
                </a:lnTo>
                <a:lnTo>
                  <a:pt x="2202399" y="673477"/>
                </a:lnTo>
                <a:lnTo>
                  <a:pt x="2205993" y="672512"/>
                </a:lnTo>
                <a:lnTo>
                  <a:pt x="2212742" y="670171"/>
                </a:lnTo>
                <a:lnTo>
                  <a:pt x="2210654" y="659270"/>
                </a:lnTo>
                <a:close/>
                <a:moveTo>
                  <a:pt x="746382" y="657619"/>
                </a:moveTo>
                <a:lnTo>
                  <a:pt x="747330" y="659199"/>
                </a:lnTo>
                <a:lnTo>
                  <a:pt x="749131" y="659440"/>
                </a:lnTo>
                <a:lnTo>
                  <a:pt x="746968" y="657758"/>
                </a:lnTo>
                <a:lnTo>
                  <a:pt x="746800" y="657628"/>
                </a:lnTo>
                <a:lnTo>
                  <a:pt x="746749" y="657619"/>
                </a:lnTo>
                <a:close/>
                <a:moveTo>
                  <a:pt x="2065506" y="657286"/>
                </a:moveTo>
                <a:lnTo>
                  <a:pt x="2065481" y="657357"/>
                </a:lnTo>
                <a:lnTo>
                  <a:pt x="2067842" y="657659"/>
                </a:lnTo>
                <a:lnTo>
                  <a:pt x="2067693" y="657621"/>
                </a:lnTo>
                <a:close/>
                <a:moveTo>
                  <a:pt x="2412545" y="656516"/>
                </a:moveTo>
                <a:cubicBezTo>
                  <a:pt x="2410063" y="656516"/>
                  <a:pt x="2404547" y="668650"/>
                  <a:pt x="2398757" y="680095"/>
                </a:cubicBezTo>
                <a:cubicBezTo>
                  <a:pt x="2389373" y="702062"/>
                  <a:pt x="2378398" y="723278"/>
                  <a:pt x="2365931" y="743579"/>
                </a:cubicBezTo>
                <a:lnTo>
                  <a:pt x="2364085" y="746142"/>
                </a:lnTo>
                <a:lnTo>
                  <a:pt x="2358903" y="753338"/>
                </a:lnTo>
                <a:lnTo>
                  <a:pt x="2359121" y="753949"/>
                </a:lnTo>
                <a:lnTo>
                  <a:pt x="2359122" y="753952"/>
                </a:lnTo>
                <a:lnTo>
                  <a:pt x="2359122" y="753954"/>
                </a:lnTo>
                <a:lnTo>
                  <a:pt x="2361534" y="769714"/>
                </a:lnTo>
                <a:lnTo>
                  <a:pt x="2363719" y="766234"/>
                </a:lnTo>
                <a:lnTo>
                  <a:pt x="2366461" y="761867"/>
                </a:lnTo>
                <a:lnTo>
                  <a:pt x="2374372" y="749266"/>
                </a:lnTo>
                <a:cubicBezTo>
                  <a:pt x="2385906" y="726798"/>
                  <a:pt x="2395503" y="703336"/>
                  <a:pt x="2403031" y="679131"/>
                </a:cubicBezTo>
                <a:cubicBezTo>
                  <a:pt x="2405789" y="670927"/>
                  <a:pt x="2407685" y="665377"/>
                  <a:pt x="2409340" y="661723"/>
                </a:cubicBezTo>
                <a:lnTo>
                  <a:pt x="2413073" y="657089"/>
                </a:lnTo>
                <a:close/>
                <a:moveTo>
                  <a:pt x="2147199" y="656259"/>
                </a:moveTo>
                <a:lnTo>
                  <a:pt x="2141979" y="657836"/>
                </a:lnTo>
                <a:lnTo>
                  <a:pt x="2141579" y="657956"/>
                </a:lnTo>
                <a:lnTo>
                  <a:pt x="2135128" y="659905"/>
                </a:lnTo>
                <a:lnTo>
                  <a:pt x="2134837" y="664336"/>
                </a:lnTo>
                <a:lnTo>
                  <a:pt x="2134660" y="665358"/>
                </a:lnTo>
                <a:lnTo>
                  <a:pt x="2134338" y="667214"/>
                </a:lnTo>
                <a:lnTo>
                  <a:pt x="2133831" y="670137"/>
                </a:lnTo>
                <a:lnTo>
                  <a:pt x="2136659" y="673176"/>
                </a:lnTo>
                <a:lnTo>
                  <a:pt x="2139282" y="675996"/>
                </a:lnTo>
                <a:lnTo>
                  <a:pt x="2146911" y="673339"/>
                </a:lnTo>
                <a:lnTo>
                  <a:pt x="2147145" y="671598"/>
                </a:lnTo>
                <a:lnTo>
                  <a:pt x="2147185" y="671300"/>
                </a:lnTo>
                <a:lnTo>
                  <a:pt x="2147185" y="671290"/>
                </a:lnTo>
                <a:lnTo>
                  <a:pt x="2147185" y="671289"/>
                </a:lnTo>
                <a:close/>
                <a:moveTo>
                  <a:pt x="860343" y="656179"/>
                </a:moveTo>
                <a:lnTo>
                  <a:pt x="859331" y="657440"/>
                </a:lnTo>
                <a:lnTo>
                  <a:pt x="859349" y="657445"/>
                </a:lnTo>
                <a:lnTo>
                  <a:pt x="860146" y="656458"/>
                </a:lnTo>
                <a:lnTo>
                  <a:pt x="860366" y="656186"/>
                </a:lnTo>
                <a:close/>
                <a:moveTo>
                  <a:pt x="795527" y="656087"/>
                </a:moveTo>
                <a:lnTo>
                  <a:pt x="796732" y="656862"/>
                </a:lnTo>
                <a:lnTo>
                  <a:pt x="797535" y="657377"/>
                </a:lnTo>
                <a:lnTo>
                  <a:pt x="797549" y="657386"/>
                </a:lnTo>
                <a:lnTo>
                  <a:pt x="797711" y="657186"/>
                </a:lnTo>
                <a:lnTo>
                  <a:pt x="798135" y="656664"/>
                </a:lnTo>
                <a:lnTo>
                  <a:pt x="796090" y="656212"/>
                </a:lnTo>
                <a:close/>
                <a:moveTo>
                  <a:pt x="2085193" y="656031"/>
                </a:moveTo>
                <a:lnTo>
                  <a:pt x="2085158" y="656049"/>
                </a:lnTo>
                <a:lnTo>
                  <a:pt x="2084680" y="656291"/>
                </a:lnTo>
                <a:lnTo>
                  <a:pt x="2083394" y="656940"/>
                </a:lnTo>
                <a:lnTo>
                  <a:pt x="2083242" y="657457"/>
                </a:lnTo>
                <a:lnTo>
                  <a:pt x="2083213" y="657556"/>
                </a:lnTo>
                <a:lnTo>
                  <a:pt x="2086374" y="658752"/>
                </a:lnTo>
                <a:lnTo>
                  <a:pt x="2091138" y="660554"/>
                </a:lnTo>
                <a:lnTo>
                  <a:pt x="2095699" y="662279"/>
                </a:lnTo>
                <a:lnTo>
                  <a:pt x="2095758" y="662048"/>
                </a:lnTo>
                <a:lnTo>
                  <a:pt x="2095828" y="661776"/>
                </a:lnTo>
                <a:lnTo>
                  <a:pt x="2096252" y="660123"/>
                </a:lnTo>
                <a:lnTo>
                  <a:pt x="2096261" y="660082"/>
                </a:lnTo>
                <a:lnTo>
                  <a:pt x="2096280" y="659991"/>
                </a:lnTo>
                <a:lnTo>
                  <a:pt x="2085756" y="656232"/>
                </a:lnTo>
                <a:close/>
                <a:moveTo>
                  <a:pt x="2401039" y="655891"/>
                </a:moveTo>
                <a:lnTo>
                  <a:pt x="2400422" y="656281"/>
                </a:lnTo>
                <a:lnTo>
                  <a:pt x="2397569" y="658086"/>
                </a:lnTo>
                <a:cubicBezTo>
                  <a:pt x="2392657" y="663550"/>
                  <a:pt x="2386624" y="671617"/>
                  <a:pt x="2379867" y="680648"/>
                </a:cubicBezTo>
                <a:lnTo>
                  <a:pt x="2346585" y="718847"/>
                </a:lnTo>
                <a:lnTo>
                  <a:pt x="2348456" y="724086"/>
                </a:lnTo>
                <a:lnTo>
                  <a:pt x="2349780" y="727791"/>
                </a:lnTo>
                <a:lnTo>
                  <a:pt x="2386072" y="678442"/>
                </a:lnTo>
                <a:cubicBezTo>
                  <a:pt x="2391312" y="669548"/>
                  <a:pt x="2395414" y="662654"/>
                  <a:pt x="2398913" y="657811"/>
                </a:cubicBezTo>
                <a:close/>
                <a:moveTo>
                  <a:pt x="2265365" y="655718"/>
                </a:moveTo>
                <a:lnTo>
                  <a:pt x="2264732" y="655914"/>
                </a:lnTo>
                <a:lnTo>
                  <a:pt x="2260278" y="657463"/>
                </a:lnTo>
                <a:lnTo>
                  <a:pt x="2262399" y="663940"/>
                </a:lnTo>
                <a:lnTo>
                  <a:pt x="2263587" y="667566"/>
                </a:lnTo>
                <a:lnTo>
                  <a:pt x="2270460" y="664703"/>
                </a:lnTo>
                <a:close/>
                <a:moveTo>
                  <a:pt x="2016523" y="655121"/>
                </a:moveTo>
                <a:lnTo>
                  <a:pt x="2014812" y="658168"/>
                </a:lnTo>
                <a:lnTo>
                  <a:pt x="2022645" y="657509"/>
                </a:lnTo>
                <a:lnTo>
                  <a:pt x="2023020" y="657070"/>
                </a:lnTo>
                <a:lnTo>
                  <a:pt x="2023806" y="656546"/>
                </a:lnTo>
                <a:lnTo>
                  <a:pt x="2018744" y="655552"/>
                </a:lnTo>
                <a:close/>
                <a:moveTo>
                  <a:pt x="1565547" y="655076"/>
                </a:moveTo>
                <a:lnTo>
                  <a:pt x="1560851" y="661332"/>
                </a:lnTo>
                <a:lnTo>
                  <a:pt x="1532938" y="698523"/>
                </a:lnTo>
                <a:lnTo>
                  <a:pt x="1504333" y="750261"/>
                </a:lnTo>
                <a:lnTo>
                  <a:pt x="1487335" y="791371"/>
                </a:lnTo>
                <a:lnTo>
                  <a:pt x="1490199" y="792475"/>
                </a:lnTo>
                <a:lnTo>
                  <a:pt x="1498005" y="795485"/>
                </a:lnTo>
                <a:lnTo>
                  <a:pt x="1499968" y="790508"/>
                </a:lnTo>
                <a:lnTo>
                  <a:pt x="1509353" y="766706"/>
                </a:lnTo>
                <a:lnTo>
                  <a:pt x="1520458" y="744739"/>
                </a:lnTo>
                <a:lnTo>
                  <a:pt x="1535058" y="715860"/>
                </a:lnTo>
                <a:lnTo>
                  <a:pt x="1538267" y="710775"/>
                </a:lnTo>
                <a:lnTo>
                  <a:pt x="1539189" y="709314"/>
                </a:lnTo>
                <a:lnTo>
                  <a:pt x="1541758" y="704371"/>
                </a:lnTo>
                <a:lnTo>
                  <a:pt x="1549173" y="693487"/>
                </a:lnTo>
                <a:lnTo>
                  <a:pt x="1560404" y="675686"/>
                </a:lnTo>
                <a:lnTo>
                  <a:pt x="1562296" y="672687"/>
                </a:lnTo>
                <a:lnTo>
                  <a:pt x="1564348" y="670033"/>
                </a:lnTo>
                <a:lnTo>
                  <a:pt x="1571135" y="661253"/>
                </a:lnTo>
                <a:lnTo>
                  <a:pt x="1573115" y="658347"/>
                </a:lnTo>
                <a:lnTo>
                  <a:pt x="1569911" y="656962"/>
                </a:lnTo>
                <a:close/>
                <a:moveTo>
                  <a:pt x="1614575" y="654761"/>
                </a:moveTo>
                <a:lnTo>
                  <a:pt x="1613986" y="655454"/>
                </a:lnTo>
                <a:lnTo>
                  <a:pt x="1616118" y="656380"/>
                </a:lnTo>
                <a:lnTo>
                  <a:pt x="1618861" y="656426"/>
                </a:lnTo>
                <a:lnTo>
                  <a:pt x="1616945" y="655828"/>
                </a:lnTo>
                <a:close/>
                <a:moveTo>
                  <a:pt x="2006149" y="654737"/>
                </a:moveTo>
                <a:lnTo>
                  <a:pt x="2004335" y="655106"/>
                </a:lnTo>
                <a:lnTo>
                  <a:pt x="2000373" y="655912"/>
                </a:lnTo>
                <a:lnTo>
                  <a:pt x="2005296" y="656518"/>
                </a:lnTo>
                <a:lnTo>
                  <a:pt x="2005729" y="655614"/>
                </a:lnTo>
                <a:close/>
                <a:moveTo>
                  <a:pt x="635222" y="654681"/>
                </a:moveTo>
                <a:lnTo>
                  <a:pt x="636276" y="656118"/>
                </a:lnTo>
                <a:lnTo>
                  <a:pt x="636295" y="656097"/>
                </a:lnTo>
                <a:lnTo>
                  <a:pt x="636341" y="656044"/>
                </a:lnTo>
                <a:close/>
                <a:moveTo>
                  <a:pt x="2011323" y="654579"/>
                </a:moveTo>
                <a:lnTo>
                  <a:pt x="2010092" y="657151"/>
                </a:lnTo>
                <a:lnTo>
                  <a:pt x="2010173" y="657172"/>
                </a:lnTo>
                <a:lnTo>
                  <a:pt x="2011625" y="654593"/>
                </a:lnTo>
                <a:close/>
                <a:moveTo>
                  <a:pt x="784401" y="654566"/>
                </a:moveTo>
                <a:lnTo>
                  <a:pt x="783369" y="655744"/>
                </a:lnTo>
                <a:lnTo>
                  <a:pt x="783226" y="655918"/>
                </a:lnTo>
                <a:lnTo>
                  <a:pt x="783364" y="656012"/>
                </a:lnTo>
                <a:lnTo>
                  <a:pt x="783501" y="656105"/>
                </a:lnTo>
                <a:lnTo>
                  <a:pt x="783874" y="656359"/>
                </a:lnTo>
                <a:lnTo>
                  <a:pt x="786227" y="656516"/>
                </a:lnTo>
                <a:lnTo>
                  <a:pt x="788393" y="657005"/>
                </a:lnTo>
                <a:lnTo>
                  <a:pt x="784579" y="654575"/>
                </a:lnTo>
                <a:lnTo>
                  <a:pt x="784460" y="654569"/>
                </a:lnTo>
                <a:close/>
                <a:moveTo>
                  <a:pt x="1039782" y="654488"/>
                </a:moveTo>
                <a:lnTo>
                  <a:pt x="1035890" y="655643"/>
                </a:lnTo>
                <a:lnTo>
                  <a:pt x="1030034" y="657382"/>
                </a:lnTo>
                <a:lnTo>
                  <a:pt x="1029699" y="657481"/>
                </a:lnTo>
                <a:lnTo>
                  <a:pt x="1031896" y="659550"/>
                </a:lnTo>
                <a:lnTo>
                  <a:pt x="1033772" y="662401"/>
                </a:lnTo>
                <a:lnTo>
                  <a:pt x="1036623" y="661736"/>
                </a:lnTo>
                <a:lnTo>
                  <a:pt x="1042594" y="660344"/>
                </a:lnTo>
                <a:lnTo>
                  <a:pt x="1041550" y="658169"/>
                </a:lnTo>
                <a:close/>
                <a:moveTo>
                  <a:pt x="2047069" y="654467"/>
                </a:moveTo>
                <a:lnTo>
                  <a:pt x="2046935" y="654819"/>
                </a:lnTo>
                <a:lnTo>
                  <a:pt x="2046921" y="654857"/>
                </a:lnTo>
                <a:lnTo>
                  <a:pt x="2046680" y="655489"/>
                </a:lnTo>
                <a:lnTo>
                  <a:pt x="2049218" y="655276"/>
                </a:lnTo>
                <a:lnTo>
                  <a:pt x="2060301" y="656694"/>
                </a:lnTo>
                <a:lnTo>
                  <a:pt x="2060369" y="656501"/>
                </a:lnTo>
                <a:lnTo>
                  <a:pt x="2060365" y="656500"/>
                </a:lnTo>
                <a:lnTo>
                  <a:pt x="2060191" y="656474"/>
                </a:lnTo>
                <a:close/>
                <a:moveTo>
                  <a:pt x="2223424" y="654111"/>
                </a:moveTo>
                <a:lnTo>
                  <a:pt x="2220672" y="654887"/>
                </a:lnTo>
                <a:lnTo>
                  <a:pt x="2215002" y="656485"/>
                </a:lnTo>
                <a:lnTo>
                  <a:pt x="2217237" y="662547"/>
                </a:lnTo>
                <a:lnTo>
                  <a:pt x="2217564" y="668498"/>
                </a:lnTo>
                <a:lnTo>
                  <a:pt x="2227246" y="665139"/>
                </a:lnTo>
                <a:lnTo>
                  <a:pt x="2226204" y="660760"/>
                </a:lnTo>
                <a:close/>
                <a:moveTo>
                  <a:pt x="2306239" y="654086"/>
                </a:moveTo>
                <a:lnTo>
                  <a:pt x="2300737" y="656148"/>
                </a:lnTo>
                <a:lnTo>
                  <a:pt x="2304556" y="661295"/>
                </a:lnTo>
                <a:lnTo>
                  <a:pt x="2305138" y="662541"/>
                </a:lnTo>
                <a:lnTo>
                  <a:pt x="2305176" y="662623"/>
                </a:lnTo>
                <a:lnTo>
                  <a:pt x="2306633" y="661894"/>
                </a:lnTo>
                <a:lnTo>
                  <a:pt x="2307212" y="661604"/>
                </a:lnTo>
                <a:lnTo>
                  <a:pt x="2310145" y="660137"/>
                </a:lnTo>
                <a:close/>
                <a:moveTo>
                  <a:pt x="761140" y="654067"/>
                </a:moveTo>
                <a:lnTo>
                  <a:pt x="760879" y="654358"/>
                </a:lnTo>
                <a:lnTo>
                  <a:pt x="761542" y="654864"/>
                </a:lnTo>
                <a:lnTo>
                  <a:pt x="762319" y="654916"/>
                </a:lnTo>
                <a:close/>
                <a:moveTo>
                  <a:pt x="2101887" y="654017"/>
                </a:moveTo>
                <a:lnTo>
                  <a:pt x="2101332" y="656762"/>
                </a:lnTo>
                <a:lnTo>
                  <a:pt x="2107648" y="659577"/>
                </a:lnTo>
                <a:lnTo>
                  <a:pt x="2109357" y="660196"/>
                </a:lnTo>
                <a:lnTo>
                  <a:pt x="2110296" y="660536"/>
                </a:lnTo>
                <a:lnTo>
                  <a:pt x="2110649" y="660805"/>
                </a:lnTo>
                <a:lnTo>
                  <a:pt x="2110994" y="661069"/>
                </a:lnTo>
                <a:lnTo>
                  <a:pt x="2111898" y="661472"/>
                </a:lnTo>
                <a:lnTo>
                  <a:pt x="2112763" y="661857"/>
                </a:lnTo>
                <a:lnTo>
                  <a:pt x="2113100" y="659455"/>
                </a:lnTo>
                <a:close/>
                <a:moveTo>
                  <a:pt x="644150" y="653920"/>
                </a:moveTo>
                <a:lnTo>
                  <a:pt x="642638" y="655644"/>
                </a:lnTo>
                <a:lnTo>
                  <a:pt x="645126" y="658309"/>
                </a:lnTo>
                <a:lnTo>
                  <a:pt x="651570" y="664274"/>
                </a:lnTo>
                <a:lnTo>
                  <a:pt x="653773" y="661785"/>
                </a:lnTo>
                <a:lnTo>
                  <a:pt x="651745" y="660240"/>
                </a:lnTo>
                <a:close/>
                <a:moveTo>
                  <a:pt x="769336" y="653776"/>
                </a:moveTo>
                <a:lnTo>
                  <a:pt x="771387" y="655257"/>
                </a:lnTo>
                <a:lnTo>
                  <a:pt x="771792" y="655550"/>
                </a:lnTo>
                <a:lnTo>
                  <a:pt x="773278" y="655649"/>
                </a:lnTo>
                <a:lnTo>
                  <a:pt x="773950" y="655694"/>
                </a:lnTo>
                <a:lnTo>
                  <a:pt x="774720" y="655746"/>
                </a:lnTo>
                <a:lnTo>
                  <a:pt x="772035" y="653917"/>
                </a:lnTo>
                <a:close/>
                <a:moveTo>
                  <a:pt x="2040059" y="653395"/>
                </a:moveTo>
                <a:lnTo>
                  <a:pt x="2039357" y="653727"/>
                </a:lnTo>
                <a:lnTo>
                  <a:pt x="2038335" y="654211"/>
                </a:lnTo>
                <a:lnTo>
                  <a:pt x="2037207" y="654744"/>
                </a:lnTo>
                <a:lnTo>
                  <a:pt x="2039686" y="655235"/>
                </a:lnTo>
                <a:lnTo>
                  <a:pt x="2042292" y="655751"/>
                </a:lnTo>
                <a:lnTo>
                  <a:pt x="2043021" y="653848"/>
                </a:lnTo>
                <a:close/>
                <a:moveTo>
                  <a:pt x="1016342" y="652616"/>
                </a:moveTo>
                <a:lnTo>
                  <a:pt x="1013555" y="653649"/>
                </a:lnTo>
                <a:lnTo>
                  <a:pt x="1014819" y="656933"/>
                </a:lnTo>
                <a:lnTo>
                  <a:pt x="1019438" y="655559"/>
                </a:lnTo>
                <a:lnTo>
                  <a:pt x="1016937" y="653181"/>
                </a:lnTo>
                <a:lnTo>
                  <a:pt x="1016737" y="652992"/>
                </a:lnTo>
                <a:close/>
                <a:moveTo>
                  <a:pt x="2276362" y="652323"/>
                </a:moveTo>
                <a:lnTo>
                  <a:pt x="2272671" y="653463"/>
                </a:lnTo>
                <a:lnTo>
                  <a:pt x="2273154" y="654212"/>
                </a:lnTo>
                <a:lnTo>
                  <a:pt x="2273351" y="654517"/>
                </a:lnTo>
                <a:lnTo>
                  <a:pt x="2276260" y="662286"/>
                </a:lnTo>
                <a:lnTo>
                  <a:pt x="2279561" y="660911"/>
                </a:lnTo>
                <a:lnTo>
                  <a:pt x="2281229" y="660216"/>
                </a:lnTo>
                <a:close/>
                <a:moveTo>
                  <a:pt x="724153" y="652189"/>
                </a:moveTo>
                <a:lnTo>
                  <a:pt x="717741" y="653332"/>
                </a:lnTo>
                <a:lnTo>
                  <a:pt x="718118" y="654266"/>
                </a:lnTo>
                <a:lnTo>
                  <a:pt x="719566" y="653814"/>
                </a:lnTo>
                <a:lnTo>
                  <a:pt x="720724" y="653452"/>
                </a:lnTo>
                <a:lnTo>
                  <a:pt x="724207" y="652364"/>
                </a:lnTo>
                <a:close/>
                <a:moveTo>
                  <a:pt x="843204" y="651863"/>
                </a:moveTo>
                <a:lnTo>
                  <a:pt x="842412" y="652904"/>
                </a:lnTo>
                <a:lnTo>
                  <a:pt x="842735" y="652991"/>
                </a:lnTo>
                <a:lnTo>
                  <a:pt x="843169" y="653107"/>
                </a:lnTo>
                <a:lnTo>
                  <a:pt x="843791" y="653274"/>
                </a:lnTo>
                <a:lnTo>
                  <a:pt x="844733" y="652098"/>
                </a:lnTo>
                <a:close/>
                <a:moveTo>
                  <a:pt x="2162894" y="651519"/>
                </a:moveTo>
                <a:lnTo>
                  <a:pt x="2156971" y="653308"/>
                </a:lnTo>
                <a:lnTo>
                  <a:pt x="2151735" y="654889"/>
                </a:lnTo>
                <a:lnTo>
                  <a:pt x="2151618" y="667816"/>
                </a:lnTo>
                <a:lnTo>
                  <a:pt x="2151596" y="670199"/>
                </a:lnTo>
                <a:lnTo>
                  <a:pt x="2151593" y="670544"/>
                </a:lnTo>
                <a:lnTo>
                  <a:pt x="2151518" y="671106"/>
                </a:lnTo>
                <a:lnTo>
                  <a:pt x="2151430" y="671766"/>
                </a:lnTo>
                <a:lnTo>
                  <a:pt x="2154231" y="670790"/>
                </a:lnTo>
                <a:lnTo>
                  <a:pt x="2155934" y="670197"/>
                </a:lnTo>
                <a:lnTo>
                  <a:pt x="2163567" y="667539"/>
                </a:lnTo>
                <a:lnTo>
                  <a:pt x="2163206" y="658934"/>
                </a:lnTo>
                <a:close/>
                <a:moveTo>
                  <a:pt x="1967891" y="651367"/>
                </a:moveTo>
                <a:lnTo>
                  <a:pt x="1959055" y="660894"/>
                </a:lnTo>
                <a:lnTo>
                  <a:pt x="1942664" y="678566"/>
                </a:lnTo>
                <a:lnTo>
                  <a:pt x="1918494" y="714217"/>
                </a:lnTo>
                <a:lnTo>
                  <a:pt x="1916834" y="718794"/>
                </a:lnTo>
                <a:lnTo>
                  <a:pt x="1916056" y="720940"/>
                </a:lnTo>
                <a:lnTo>
                  <a:pt x="1908192" y="742623"/>
                </a:lnTo>
                <a:lnTo>
                  <a:pt x="1914095" y="748954"/>
                </a:lnTo>
                <a:lnTo>
                  <a:pt x="1917325" y="755841"/>
                </a:lnTo>
                <a:lnTo>
                  <a:pt x="1917385" y="755731"/>
                </a:lnTo>
                <a:lnTo>
                  <a:pt x="1922318" y="748389"/>
                </a:lnTo>
                <a:lnTo>
                  <a:pt x="1934910" y="712360"/>
                </a:lnTo>
                <a:cubicBezTo>
                  <a:pt x="1944355" y="692126"/>
                  <a:pt x="1954438" y="673123"/>
                  <a:pt x="1965137" y="655379"/>
                </a:cubicBezTo>
                <a:lnTo>
                  <a:pt x="1967481" y="651965"/>
                </a:lnTo>
                <a:close/>
                <a:moveTo>
                  <a:pt x="1004777" y="651069"/>
                </a:moveTo>
                <a:lnTo>
                  <a:pt x="1004721" y="651137"/>
                </a:lnTo>
                <a:lnTo>
                  <a:pt x="1004679" y="651189"/>
                </a:lnTo>
                <a:lnTo>
                  <a:pt x="1004546" y="651351"/>
                </a:lnTo>
                <a:lnTo>
                  <a:pt x="1004689" y="651512"/>
                </a:lnTo>
                <a:lnTo>
                  <a:pt x="1004833" y="651675"/>
                </a:lnTo>
                <a:lnTo>
                  <a:pt x="1005191" y="651543"/>
                </a:lnTo>
                <a:close/>
                <a:moveTo>
                  <a:pt x="2024466" y="651011"/>
                </a:moveTo>
                <a:lnTo>
                  <a:pt x="2022823" y="651345"/>
                </a:lnTo>
                <a:lnTo>
                  <a:pt x="2021458" y="651622"/>
                </a:lnTo>
                <a:lnTo>
                  <a:pt x="2028460" y="653010"/>
                </a:lnTo>
                <a:lnTo>
                  <a:pt x="2028974" y="651928"/>
                </a:lnTo>
                <a:lnTo>
                  <a:pt x="2029075" y="651716"/>
                </a:lnTo>
                <a:close/>
                <a:moveTo>
                  <a:pt x="2067773" y="650885"/>
                </a:moveTo>
                <a:lnTo>
                  <a:pt x="2067206" y="652487"/>
                </a:lnTo>
                <a:lnTo>
                  <a:pt x="2067418" y="652519"/>
                </a:lnTo>
                <a:lnTo>
                  <a:pt x="2075000" y="654449"/>
                </a:lnTo>
                <a:lnTo>
                  <a:pt x="2078647" y="655829"/>
                </a:lnTo>
                <a:lnTo>
                  <a:pt x="2079216" y="653897"/>
                </a:lnTo>
                <a:lnTo>
                  <a:pt x="2072658" y="651554"/>
                </a:lnTo>
                <a:close/>
                <a:moveTo>
                  <a:pt x="2095403" y="650872"/>
                </a:moveTo>
                <a:lnTo>
                  <a:pt x="2092450" y="652365"/>
                </a:lnTo>
                <a:lnTo>
                  <a:pt x="2091990" y="652597"/>
                </a:lnTo>
                <a:lnTo>
                  <a:pt x="2097098" y="654874"/>
                </a:lnTo>
                <a:lnTo>
                  <a:pt x="2097312" y="654969"/>
                </a:lnTo>
                <a:lnTo>
                  <a:pt x="2097611" y="653513"/>
                </a:lnTo>
                <a:lnTo>
                  <a:pt x="2097737" y="652898"/>
                </a:lnTo>
                <a:lnTo>
                  <a:pt x="2097904" y="652085"/>
                </a:lnTo>
                <a:close/>
                <a:moveTo>
                  <a:pt x="2235653" y="650666"/>
                </a:moveTo>
                <a:lnTo>
                  <a:pt x="2231241" y="651909"/>
                </a:lnTo>
                <a:lnTo>
                  <a:pt x="2230870" y="652013"/>
                </a:lnTo>
                <a:lnTo>
                  <a:pt x="2229065" y="652522"/>
                </a:lnTo>
                <a:lnTo>
                  <a:pt x="2229935" y="656164"/>
                </a:lnTo>
                <a:lnTo>
                  <a:pt x="2230633" y="659083"/>
                </a:lnTo>
                <a:lnTo>
                  <a:pt x="2232417" y="663344"/>
                </a:lnTo>
                <a:lnTo>
                  <a:pt x="2236501" y="661927"/>
                </a:lnTo>
                <a:lnTo>
                  <a:pt x="2239002" y="661060"/>
                </a:lnTo>
                <a:lnTo>
                  <a:pt x="2240302" y="660609"/>
                </a:lnTo>
                <a:close/>
                <a:moveTo>
                  <a:pt x="2389925" y="650555"/>
                </a:moveTo>
                <a:lnTo>
                  <a:pt x="2380989" y="656404"/>
                </a:lnTo>
                <a:lnTo>
                  <a:pt x="2352014" y="680785"/>
                </a:lnTo>
                <a:lnTo>
                  <a:pt x="2336431" y="693609"/>
                </a:lnTo>
                <a:lnTo>
                  <a:pt x="2338046" y="696329"/>
                </a:lnTo>
                <a:lnTo>
                  <a:pt x="2339299" y="698441"/>
                </a:lnTo>
                <a:lnTo>
                  <a:pt x="2339910" y="700151"/>
                </a:lnTo>
                <a:lnTo>
                  <a:pt x="2362770" y="678028"/>
                </a:lnTo>
                <a:close/>
                <a:moveTo>
                  <a:pt x="1713846" y="650357"/>
                </a:moveTo>
                <a:lnTo>
                  <a:pt x="1709173" y="655224"/>
                </a:lnTo>
                <a:lnTo>
                  <a:pt x="1699016" y="670886"/>
                </a:lnTo>
                <a:lnTo>
                  <a:pt x="1693785" y="678952"/>
                </a:lnTo>
                <a:lnTo>
                  <a:pt x="1690467" y="684067"/>
                </a:lnTo>
                <a:lnTo>
                  <a:pt x="1687921" y="687993"/>
                </a:lnTo>
                <a:lnTo>
                  <a:pt x="1693671" y="679646"/>
                </a:lnTo>
                <a:close/>
                <a:moveTo>
                  <a:pt x="670275" y="650350"/>
                </a:moveTo>
                <a:lnTo>
                  <a:pt x="666546" y="654562"/>
                </a:lnTo>
                <a:lnTo>
                  <a:pt x="667188" y="655000"/>
                </a:lnTo>
                <a:lnTo>
                  <a:pt x="675804" y="660452"/>
                </a:lnTo>
                <a:lnTo>
                  <a:pt x="676236" y="653635"/>
                </a:lnTo>
                <a:lnTo>
                  <a:pt x="670631" y="650547"/>
                </a:lnTo>
                <a:lnTo>
                  <a:pt x="670317" y="650373"/>
                </a:lnTo>
                <a:close/>
                <a:moveTo>
                  <a:pt x="1053737" y="650345"/>
                </a:moveTo>
                <a:lnTo>
                  <a:pt x="1044688" y="653032"/>
                </a:lnTo>
                <a:lnTo>
                  <a:pt x="1048265" y="659021"/>
                </a:lnTo>
                <a:lnTo>
                  <a:pt x="1050365" y="658532"/>
                </a:lnTo>
                <a:lnTo>
                  <a:pt x="1050767" y="658438"/>
                </a:lnTo>
                <a:lnTo>
                  <a:pt x="1057317" y="656910"/>
                </a:lnTo>
                <a:close/>
                <a:moveTo>
                  <a:pt x="1618691" y="649922"/>
                </a:moveTo>
                <a:lnTo>
                  <a:pt x="1617914" y="650835"/>
                </a:lnTo>
                <a:lnTo>
                  <a:pt x="1619840" y="651691"/>
                </a:lnTo>
                <a:lnTo>
                  <a:pt x="1625867" y="652690"/>
                </a:lnTo>
                <a:lnTo>
                  <a:pt x="1625978" y="652548"/>
                </a:lnTo>
                <a:lnTo>
                  <a:pt x="1619840" y="650450"/>
                </a:lnTo>
                <a:close/>
                <a:moveTo>
                  <a:pt x="865572" y="649661"/>
                </a:moveTo>
                <a:lnTo>
                  <a:pt x="865362" y="649923"/>
                </a:lnTo>
                <a:lnTo>
                  <a:pt x="864194" y="651378"/>
                </a:lnTo>
                <a:lnTo>
                  <a:pt x="864227" y="651387"/>
                </a:lnTo>
                <a:lnTo>
                  <a:pt x="864238" y="651390"/>
                </a:lnTo>
                <a:lnTo>
                  <a:pt x="865621" y="649678"/>
                </a:lnTo>
                <a:close/>
                <a:moveTo>
                  <a:pt x="1602946" y="649530"/>
                </a:moveTo>
                <a:lnTo>
                  <a:pt x="1602279" y="650365"/>
                </a:lnTo>
                <a:lnTo>
                  <a:pt x="1609528" y="653516"/>
                </a:lnTo>
                <a:lnTo>
                  <a:pt x="1609545" y="653523"/>
                </a:lnTo>
                <a:lnTo>
                  <a:pt x="1610176" y="652782"/>
                </a:lnTo>
                <a:lnTo>
                  <a:pt x="1603157" y="649622"/>
                </a:lnTo>
                <a:close/>
                <a:moveTo>
                  <a:pt x="648007" y="649523"/>
                </a:moveTo>
                <a:lnTo>
                  <a:pt x="646782" y="650920"/>
                </a:lnTo>
                <a:lnTo>
                  <a:pt x="654502" y="657206"/>
                </a:lnTo>
                <a:lnTo>
                  <a:pt x="656488" y="658719"/>
                </a:lnTo>
                <a:lnTo>
                  <a:pt x="658955" y="655932"/>
                </a:lnTo>
                <a:lnTo>
                  <a:pt x="652298" y="652035"/>
                </a:lnTo>
                <a:lnTo>
                  <a:pt x="648657" y="649903"/>
                </a:lnTo>
                <a:close/>
                <a:moveTo>
                  <a:pt x="1552235" y="649317"/>
                </a:moveTo>
                <a:lnTo>
                  <a:pt x="1550558" y="651372"/>
                </a:lnTo>
                <a:lnTo>
                  <a:pt x="1532836" y="673085"/>
                </a:lnTo>
                <a:lnTo>
                  <a:pt x="1513957" y="700436"/>
                </a:lnTo>
                <a:lnTo>
                  <a:pt x="1511411" y="704857"/>
                </a:lnTo>
                <a:lnTo>
                  <a:pt x="1505311" y="715448"/>
                </a:lnTo>
                <a:lnTo>
                  <a:pt x="1473157" y="783847"/>
                </a:lnTo>
                <a:lnTo>
                  <a:pt x="1472381" y="786288"/>
                </a:lnTo>
                <a:lnTo>
                  <a:pt x="1471864" y="787912"/>
                </a:lnTo>
                <a:lnTo>
                  <a:pt x="1471777" y="788186"/>
                </a:lnTo>
                <a:lnTo>
                  <a:pt x="1472209" y="788275"/>
                </a:lnTo>
                <a:lnTo>
                  <a:pt x="1483721" y="790631"/>
                </a:lnTo>
                <a:lnTo>
                  <a:pt x="1501879" y="747082"/>
                </a:lnTo>
                <a:lnTo>
                  <a:pt x="1501881" y="747078"/>
                </a:lnTo>
                <a:lnTo>
                  <a:pt x="1527802" y="699106"/>
                </a:lnTo>
                <a:lnTo>
                  <a:pt x="1528725" y="697881"/>
                </a:lnTo>
                <a:lnTo>
                  <a:pt x="1530723" y="695230"/>
                </a:lnTo>
                <a:lnTo>
                  <a:pt x="1534581" y="688294"/>
                </a:lnTo>
                <a:lnTo>
                  <a:pt x="1560638" y="652954"/>
                </a:lnTo>
                <a:lnTo>
                  <a:pt x="1554207" y="650174"/>
                </a:lnTo>
                <a:close/>
                <a:moveTo>
                  <a:pt x="2286563" y="649174"/>
                </a:moveTo>
                <a:lnTo>
                  <a:pt x="2286434" y="649214"/>
                </a:lnTo>
                <a:lnTo>
                  <a:pt x="2286359" y="649237"/>
                </a:lnTo>
                <a:lnTo>
                  <a:pt x="2283909" y="649994"/>
                </a:lnTo>
                <a:lnTo>
                  <a:pt x="2286763" y="654122"/>
                </a:lnTo>
                <a:lnTo>
                  <a:pt x="2288797" y="657063"/>
                </a:lnTo>
                <a:lnTo>
                  <a:pt x="2291170" y="656075"/>
                </a:lnTo>
                <a:close/>
                <a:moveTo>
                  <a:pt x="2178466" y="648770"/>
                </a:moveTo>
                <a:lnTo>
                  <a:pt x="2171245" y="650037"/>
                </a:lnTo>
                <a:lnTo>
                  <a:pt x="2167799" y="650037"/>
                </a:lnTo>
                <a:lnTo>
                  <a:pt x="2167723" y="650060"/>
                </a:lnTo>
                <a:lnTo>
                  <a:pt x="2167840" y="652770"/>
                </a:lnTo>
                <a:lnTo>
                  <a:pt x="2168842" y="665703"/>
                </a:lnTo>
                <a:lnTo>
                  <a:pt x="2179381" y="662033"/>
                </a:lnTo>
                <a:lnTo>
                  <a:pt x="2179686" y="662033"/>
                </a:lnTo>
                <a:lnTo>
                  <a:pt x="2178659" y="650868"/>
                </a:lnTo>
                <a:close/>
                <a:moveTo>
                  <a:pt x="2050402" y="648507"/>
                </a:moveTo>
                <a:lnTo>
                  <a:pt x="2050155" y="648623"/>
                </a:lnTo>
                <a:lnTo>
                  <a:pt x="2049317" y="649019"/>
                </a:lnTo>
                <a:lnTo>
                  <a:pt x="2049252" y="649171"/>
                </a:lnTo>
                <a:lnTo>
                  <a:pt x="2049167" y="649368"/>
                </a:lnTo>
                <a:lnTo>
                  <a:pt x="2049019" y="649710"/>
                </a:lnTo>
                <a:lnTo>
                  <a:pt x="2062060" y="651701"/>
                </a:lnTo>
                <a:lnTo>
                  <a:pt x="2062376" y="650802"/>
                </a:lnTo>
                <a:lnTo>
                  <a:pt x="2062596" y="650177"/>
                </a:lnTo>
                <a:close/>
                <a:moveTo>
                  <a:pt x="722911" y="648162"/>
                </a:moveTo>
                <a:lnTo>
                  <a:pt x="722899" y="648165"/>
                </a:lnTo>
                <a:lnTo>
                  <a:pt x="718076" y="649097"/>
                </a:lnTo>
                <a:lnTo>
                  <a:pt x="716675" y="650687"/>
                </a:lnTo>
                <a:lnTo>
                  <a:pt x="716724" y="650809"/>
                </a:lnTo>
                <a:lnTo>
                  <a:pt x="723056" y="648631"/>
                </a:lnTo>
                <a:close/>
                <a:moveTo>
                  <a:pt x="2406617" y="648107"/>
                </a:moveTo>
                <a:cubicBezTo>
                  <a:pt x="2400689" y="644247"/>
                  <a:pt x="2386624" y="659551"/>
                  <a:pt x="2367320" y="680509"/>
                </a:cubicBezTo>
                <a:lnTo>
                  <a:pt x="2341738" y="705272"/>
                </a:lnTo>
                <a:lnTo>
                  <a:pt x="2344363" y="712622"/>
                </a:lnTo>
                <a:lnTo>
                  <a:pt x="2344978" y="714345"/>
                </a:lnTo>
                <a:lnTo>
                  <a:pt x="2375731" y="679131"/>
                </a:lnTo>
                <a:cubicBezTo>
                  <a:pt x="2384624" y="667136"/>
                  <a:pt x="2391312" y="658139"/>
                  <a:pt x="2396793" y="652813"/>
                </a:cubicBezTo>
                <a:lnTo>
                  <a:pt x="2399719" y="651904"/>
                </a:lnTo>
                <a:lnTo>
                  <a:pt x="2401086" y="651480"/>
                </a:lnTo>
                <a:lnTo>
                  <a:pt x="2407882" y="649370"/>
                </a:lnTo>
                <a:close/>
                <a:moveTo>
                  <a:pt x="2038738" y="648107"/>
                </a:moveTo>
                <a:lnTo>
                  <a:pt x="2038647" y="648126"/>
                </a:lnTo>
                <a:lnTo>
                  <a:pt x="2039237" y="648216"/>
                </a:lnTo>
                <a:lnTo>
                  <a:pt x="2041127" y="648505"/>
                </a:lnTo>
                <a:lnTo>
                  <a:pt x="2041801" y="648186"/>
                </a:lnTo>
                <a:close/>
                <a:moveTo>
                  <a:pt x="771453" y="647906"/>
                </a:moveTo>
                <a:lnTo>
                  <a:pt x="772227" y="648433"/>
                </a:lnTo>
                <a:lnTo>
                  <a:pt x="772801" y="648823"/>
                </a:lnTo>
                <a:lnTo>
                  <a:pt x="773231" y="649116"/>
                </a:lnTo>
                <a:lnTo>
                  <a:pt x="776217" y="649246"/>
                </a:lnTo>
                <a:lnTo>
                  <a:pt x="775059" y="648508"/>
                </a:lnTo>
                <a:lnTo>
                  <a:pt x="774142" y="648355"/>
                </a:lnTo>
                <a:lnTo>
                  <a:pt x="772074" y="648010"/>
                </a:lnTo>
                <a:close/>
                <a:moveTo>
                  <a:pt x="1011318" y="647840"/>
                </a:moveTo>
                <a:lnTo>
                  <a:pt x="1011805" y="649105"/>
                </a:lnTo>
                <a:lnTo>
                  <a:pt x="1012413" y="648881"/>
                </a:lnTo>
                <a:close/>
                <a:moveTo>
                  <a:pt x="2383829" y="647411"/>
                </a:moveTo>
                <a:lnTo>
                  <a:pt x="2372734" y="653333"/>
                </a:lnTo>
                <a:lnTo>
                  <a:pt x="2334503" y="679958"/>
                </a:lnTo>
                <a:lnTo>
                  <a:pt x="2330139" y="683005"/>
                </a:lnTo>
                <a:lnTo>
                  <a:pt x="2333741" y="689076"/>
                </a:lnTo>
                <a:lnTo>
                  <a:pt x="2348016" y="677337"/>
                </a:lnTo>
                <a:close/>
                <a:moveTo>
                  <a:pt x="751706" y="647277"/>
                </a:moveTo>
                <a:lnTo>
                  <a:pt x="751657" y="647286"/>
                </a:lnTo>
                <a:lnTo>
                  <a:pt x="751620" y="647293"/>
                </a:lnTo>
                <a:lnTo>
                  <a:pt x="751959" y="647551"/>
                </a:lnTo>
                <a:lnTo>
                  <a:pt x="752845" y="648227"/>
                </a:lnTo>
                <a:lnTo>
                  <a:pt x="753038" y="648236"/>
                </a:lnTo>
                <a:lnTo>
                  <a:pt x="752183" y="647621"/>
                </a:lnTo>
                <a:close/>
                <a:moveTo>
                  <a:pt x="812311" y="647114"/>
                </a:moveTo>
                <a:lnTo>
                  <a:pt x="811842" y="647705"/>
                </a:lnTo>
                <a:lnTo>
                  <a:pt x="815830" y="648554"/>
                </a:lnTo>
                <a:lnTo>
                  <a:pt x="813528" y="647301"/>
                </a:lnTo>
                <a:close/>
                <a:moveTo>
                  <a:pt x="634272" y="646680"/>
                </a:moveTo>
                <a:lnTo>
                  <a:pt x="639584" y="652372"/>
                </a:lnTo>
                <a:lnTo>
                  <a:pt x="640731" y="651074"/>
                </a:lnTo>
                <a:lnTo>
                  <a:pt x="639733" y="650243"/>
                </a:lnTo>
                <a:lnTo>
                  <a:pt x="637766" y="648607"/>
                </a:lnTo>
                <a:close/>
                <a:moveTo>
                  <a:pt x="1066526" y="646549"/>
                </a:moveTo>
                <a:lnTo>
                  <a:pt x="1066453" y="646570"/>
                </a:lnTo>
                <a:lnTo>
                  <a:pt x="1058567" y="648911"/>
                </a:lnTo>
                <a:lnTo>
                  <a:pt x="1058724" y="649182"/>
                </a:lnTo>
                <a:lnTo>
                  <a:pt x="1062501" y="655702"/>
                </a:lnTo>
                <a:lnTo>
                  <a:pt x="1070322" y="653878"/>
                </a:lnTo>
                <a:close/>
                <a:moveTo>
                  <a:pt x="2086457" y="646533"/>
                </a:moveTo>
                <a:lnTo>
                  <a:pt x="2085521" y="649713"/>
                </a:lnTo>
                <a:lnTo>
                  <a:pt x="2087247" y="650482"/>
                </a:lnTo>
                <a:lnTo>
                  <a:pt x="2088061" y="650845"/>
                </a:lnTo>
                <a:lnTo>
                  <a:pt x="2088772" y="651162"/>
                </a:lnTo>
                <a:lnTo>
                  <a:pt x="2092300" y="649367"/>
                </a:lnTo>
                <a:close/>
                <a:moveTo>
                  <a:pt x="1729710" y="646523"/>
                </a:moveTo>
                <a:lnTo>
                  <a:pt x="1727013" y="649192"/>
                </a:lnTo>
                <a:lnTo>
                  <a:pt x="1724895" y="652933"/>
                </a:lnTo>
                <a:lnTo>
                  <a:pt x="1726188" y="651211"/>
                </a:lnTo>
                <a:close/>
                <a:moveTo>
                  <a:pt x="2250413" y="646506"/>
                </a:moveTo>
                <a:lnTo>
                  <a:pt x="2241504" y="649017"/>
                </a:lnTo>
                <a:lnTo>
                  <a:pt x="2242733" y="653257"/>
                </a:lnTo>
                <a:lnTo>
                  <a:pt x="2244447" y="659170"/>
                </a:lnTo>
                <a:lnTo>
                  <a:pt x="2254717" y="655607"/>
                </a:lnTo>
                <a:lnTo>
                  <a:pt x="2253340" y="651432"/>
                </a:lnTo>
                <a:close/>
                <a:moveTo>
                  <a:pt x="1734508" y="646207"/>
                </a:moveTo>
                <a:lnTo>
                  <a:pt x="1729389" y="654903"/>
                </a:lnTo>
                <a:lnTo>
                  <a:pt x="1729570" y="654662"/>
                </a:lnTo>
                <a:lnTo>
                  <a:pt x="1730177" y="653853"/>
                </a:lnTo>
                <a:lnTo>
                  <a:pt x="1730800" y="652754"/>
                </a:lnTo>
                <a:lnTo>
                  <a:pt x="1731107" y="652212"/>
                </a:lnTo>
                <a:close/>
                <a:moveTo>
                  <a:pt x="1034056" y="646056"/>
                </a:moveTo>
                <a:lnTo>
                  <a:pt x="1022220" y="650439"/>
                </a:lnTo>
                <a:lnTo>
                  <a:pt x="1024617" y="652695"/>
                </a:lnTo>
                <a:lnTo>
                  <a:pt x="1025685" y="653701"/>
                </a:lnTo>
                <a:lnTo>
                  <a:pt x="1037690" y="650130"/>
                </a:lnTo>
                <a:lnTo>
                  <a:pt x="1037256" y="649226"/>
                </a:lnTo>
                <a:lnTo>
                  <a:pt x="1037026" y="648997"/>
                </a:lnTo>
                <a:close/>
                <a:moveTo>
                  <a:pt x="2192244" y="645911"/>
                </a:moveTo>
                <a:lnTo>
                  <a:pt x="2183537" y="647794"/>
                </a:lnTo>
                <a:lnTo>
                  <a:pt x="2184747" y="652451"/>
                </a:lnTo>
                <a:lnTo>
                  <a:pt x="2184517" y="661634"/>
                </a:lnTo>
                <a:lnTo>
                  <a:pt x="2192066" y="660102"/>
                </a:lnTo>
                <a:lnTo>
                  <a:pt x="2195036" y="659282"/>
                </a:lnTo>
                <a:lnTo>
                  <a:pt x="2193882" y="651163"/>
                </a:lnTo>
                <a:close/>
                <a:moveTo>
                  <a:pt x="2404644" y="645900"/>
                </a:moveTo>
                <a:lnTo>
                  <a:pt x="2404325" y="645904"/>
                </a:lnTo>
                <a:lnTo>
                  <a:pt x="2403903" y="645909"/>
                </a:lnTo>
                <a:lnTo>
                  <a:pt x="2396883" y="645999"/>
                </a:lnTo>
                <a:lnTo>
                  <a:pt x="2391480" y="649536"/>
                </a:lnTo>
                <a:lnTo>
                  <a:pt x="2391228" y="649606"/>
                </a:lnTo>
                <a:lnTo>
                  <a:pt x="2391176" y="649620"/>
                </a:lnTo>
                <a:lnTo>
                  <a:pt x="2390847" y="649711"/>
                </a:lnTo>
                <a:lnTo>
                  <a:pt x="2391228" y="649606"/>
                </a:lnTo>
                <a:lnTo>
                  <a:pt x="2391479" y="649536"/>
                </a:lnTo>
                <a:lnTo>
                  <a:pt x="2391480" y="649536"/>
                </a:lnTo>
                <a:lnTo>
                  <a:pt x="2404164" y="646032"/>
                </a:lnTo>
                <a:lnTo>
                  <a:pt x="2404613" y="645908"/>
                </a:lnTo>
                <a:close/>
                <a:moveTo>
                  <a:pt x="759434" y="645900"/>
                </a:moveTo>
                <a:lnTo>
                  <a:pt x="758633" y="646043"/>
                </a:lnTo>
                <a:lnTo>
                  <a:pt x="759193" y="646447"/>
                </a:lnTo>
                <a:lnTo>
                  <a:pt x="759912" y="646967"/>
                </a:lnTo>
                <a:lnTo>
                  <a:pt x="760851" y="647645"/>
                </a:lnTo>
                <a:lnTo>
                  <a:pt x="761599" y="646810"/>
                </a:lnTo>
                <a:lnTo>
                  <a:pt x="761506" y="646747"/>
                </a:lnTo>
                <a:lnTo>
                  <a:pt x="760530" y="646083"/>
                </a:lnTo>
                <a:close/>
                <a:moveTo>
                  <a:pt x="848043" y="645500"/>
                </a:moveTo>
                <a:lnTo>
                  <a:pt x="847184" y="646630"/>
                </a:lnTo>
                <a:lnTo>
                  <a:pt x="848037" y="646868"/>
                </a:lnTo>
                <a:lnTo>
                  <a:pt x="848490" y="646995"/>
                </a:lnTo>
                <a:lnTo>
                  <a:pt x="848760" y="647070"/>
                </a:lnTo>
                <a:lnTo>
                  <a:pt x="849744" y="645841"/>
                </a:lnTo>
                <a:lnTo>
                  <a:pt x="848764" y="645645"/>
                </a:lnTo>
                <a:lnTo>
                  <a:pt x="848631" y="645618"/>
                </a:lnTo>
                <a:close/>
                <a:moveTo>
                  <a:pt x="2115066" y="645457"/>
                </a:moveTo>
                <a:lnTo>
                  <a:pt x="2107893" y="647287"/>
                </a:lnTo>
                <a:lnTo>
                  <a:pt x="2102994" y="648536"/>
                </a:lnTo>
                <a:lnTo>
                  <a:pt x="2102738" y="649804"/>
                </a:lnTo>
                <a:lnTo>
                  <a:pt x="2113712" y="655099"/>
                </a:lnTo>
                <a:close/>
                <a:moveTo>
                  <a:pt x="1622707" y="645198"/>
                </a:moveTo>
                <a:lnTo>
                  <a:pt x="1621866" y="646187"/>
                </a:lnTo>
                <a:lnTo>
                  <a:pt x="1629375" y="647910"/>
                </a:lnTo>
                <a:lnTo>
                  <a:pt x="1629565" y="647953"/>
                </a:lnTo>
                <a:lnTo>
                  <a:pt x="1629579" y="647935"/>
                </a:lnTo>
                <a:lnTo>
                  <a:pt x="1629633" y="647866"/>
                </a:lnTo>
                <a:lnTo>
                  <a:pt x="1622737" y="645211"/>
                </a:lnTo>
                <a:close/>
                <a:moveTo>
                  <a:pt x="2010780" y="645067"/>
                </a:moveTo>
                <a:lnTo>
                  <a:pt x="2006839" y="645714"/>
                </a:lnTo>
                <a:lnTo>
                  <a:pt x="2006356" y="646250"/>
                </a:lnTo>
                <a:lnTo>
                  <a:pt x="2010310" y="646049"/>
                </a:lnTo>
                <a:close/>
                <a:moveTo>
                  <a:pt x="2300325" y="644926"/>
                </a:moveTo>
                <a:lnTo>
                  <a:pt x="2297127" y="645913"/>
                </a:lnTo>
                <a:lnTo>
                  <a:pt x="2293885" y="646914"/>
                </a:lnTo>
                <a:lnTo>
                  <a:pt x="2295389" y="648941"/>
                </a:lnTo>
                <a:lnTo>
                  <a:pt x="2298472" y="653096"/>
                </a:lnTo>
                <a:lnTo>
                  <a:pt x="2304223" y="650964"/>
                </a:lnTo>
                <a:close/>
                <a:moveTo>
                  <a:pt x="2038095" y="644798"/>
                </a:moveTo>
                <a:lnTo>
                  <a:pt x="2037865" y="645284"/>
                </a:lnTo>
                <a:lnTo>
                  <a:pt x="2039933" y="644991"/>
                </a:lnTo>
                <a:close/>
                <a:moveTo>
                  <a:pt x="1607005" y="644545"/>
                </a:moveTo>
                <a:lnTo>
                  <a:pt x="1606464" y="645127"/>
                </a:lnTo>
                <a:lnTo>
                  <a:pt x="1606099" y="645583"/>
                </a:lnTo>
                <a:lnTo>
                  <a:pt x="1609317" y="647013"/>
                </a:lnTo>
                <a:lnTo>
                  <a:pt x="1613233" y="648754"/>
                </a:lnTo>
                <a:lnTo>
                  <a:pt x="1613972" y="647751"/>
                </a:lnTo>
                <a:lnTo>
                  <a:pt x="1611861" y="646780"/>
                </a:lnTo>
                <a:close/>
                <a:moveTo>
                  <a:pt x="2258919" y="644354"/>
                </a:moveTo>
                <a:lnTo>
                  <a:pt x="2254964" y="645293"/>
                </a:lnTo>
                <a:lnTo>
                  <a:pt x="2256168" y="647319"/>
                </a:lnTo>
                <a:lnTo>
                  <a:pt x="2257149" y="648970"/>
                </a:lnTo>
                <a:lnTo>
                  <a:pt x="2257925" y="650277"/>
                </a:lnTo>
                <a:lnTo>
                  <a:pt x="2259165" y="654064"/>
                </a:lnTo>
                <a:lnTo>
                  <a:pt x="2263561" y="652539"/>
                </a:lnTo>
                <a:close/>
                <a:moveTo>
                  <a:pt x="1590204" y="643976"/>
                </a:moveTo>
                <a:lnTo>
                  <a:pt x="1589484" y="644803"/>
                </a:lnTo>
                <a:lnTo>
                  <a:pt x="1593461" y="646532"/>
                </a:lnTo>
                <a:lnTo>
                  <a:pt x="1596881" y="648019"/>
                </a:lnTo>
                <a:lnTo>
                  <a:pt x="1597108" y="647700"/>
                </a:lnTo>
                <a:lnTo>
                  <a:pt x="1597295" y="647439"/>
                </a:lnTo>
                <a:lnTo>
                  <a:pt x="1597477" y="647243"/>
                </a:lnTo>
                <a:lnTo>
                  <a:pt x="1597541" y="647175"/>
                </a:lnTo>
                <a:lnTo>
                  <a:pt x="1591939" y="644733"/>
                </a:lnTo>
                <a:lnTo>
                  <a:pt x="1590979" y="644314"/>
                </a:lnTo>
                <a:close/>
                <a:moveTo>
                  <a:pt x="2017622" y="643942"/>
                </a:moveTo>
                <a:lnTo>
                  <a:pt x="2016308" y="644158"/>
                </a:lnTo>
                <a:lnTo>
                  <a:pt x="2016083" y="644628"/>
                </a:lnTo>
                <a:lnTo>
                  <a:pt x="2015530" y="645783"/>
                </a:lnTo>
                <a:lnTo>
                  <a:pt x="2015640" y="645778"/>
                </a:lnTo>
                <a:lnTo>
                  <a:pt x="2016616" y="645728"/>
                </a:lnTo>
                <a:close/>
                <a:moveTo>
                  <a:pt x="1538777" y="643468"/>
                </a:moveTo>
                <a:lnTo>
                  <a:pt x="1530796" y="652410"/>
                </a:lnTo>
                <a:lnTo>
                  <a:pt x="1525431" y="658421"/>
                </a:lnTo>
                <a:lnTo>
                  <a:pt x="1506359" y="683902"/>
                </a:lnTo>
                <a:lnTo>
                  <a:pt x="1497648" y="697968"/>
                </a:lnTo>
                <a:lnTo>
                  <a:pt x="1465428" y="762282"/>
                </a:lnTo>
                <a:lnTo>
                  <a:pt x="1463441" y="768256"/>
                </a:lnTo>
                <a:lnTo>
                  <a:pt x="1461638" y="773677"/>
                </a:lnTo>
                <a:lnTo>
                  <a:pt x="1457765" y="785318"/>
                </a:lnTo>
                <a:lnTo>
                  <a:pt x="1464414" y="786679"/>
                </a:lnTo>
                <a:lnTo>
                  <a:pt x="1467759" y="787364"/>
                </a:lnTo>
                <a:lnTo>
                  <a:pt x="1467760" y="787360"/>
                </a:lnTo>
                <a:lnTo>
                  <a:pt x="1469869" y="780793"/>
                </a:lnTo>
                <a:lnTo>
                  <a:pt x="1480114" y="757614"/>
                </a:lnTo>
                <a:lnTo>
                  <a:pt x="1493242" y="727914"/>
                </a:lnTo>
                <a:lnTo>
                  <a:pt x="1502333" y="712218"/>
                </a:lnTo>
                <a:lnTo>
                  <a:pt x="1506029" y="704412"/>
                </a:lnTo>
                <a:lnTo>
                  <a:pt x="1511055" y="697160"/>
                </a:lnTo>
                <a:lnTo>
                  <a:pt x="1519392" y="682767"/>
                </a:lnTo>
                <a:lnTo>
                  <a:pt x="1530110" y="669665"/>
                </a:lnTo>
                <a:lnTo>
                  <a:pt x="1546070" y="646636"/>
                </a:lnTo>
                <a:lnTo>
                  <a:pt x="1544693" y="646037"/>
                </a:lnTo>
                <a:close/>
                <a:moveTo>
                  <a:pt x="2023097" y="643418"/>
                </a:moveTo>
                <a:lnTo>
                  <a:pt x="2021890" y="645567"/>
                </a:lnTo>
                <a:lnTo>
                  <a:pt x="2028616" y="646594"/>
                </a:lnTo>
                <a:lnTo>
                  <a:pt x="2028775" y="646572"/>
                </a:lnTo>
                <a:lnTo>
                  <a:pt x="2028850" y="646561"/>
                </a:lnTo>
                <a:lnTo>
                  <a:pt x="2031719" y="646155"/>
                </a:lnTo>
                <a:lnTo>
                  <a:pt x="2032024" y="645513"/>
                </a:lnTo>
                <a:lnTo>
                  <a:pt x="2032213" y="645117"/>
                </a:lnTo>
                <a:lnTo>
                  <a:pt x="2032637" y="644225"/>
                </a:lnTo>
                <a:lnTo>
                  <a:pt x="2024950" y="643418"/>
                </a:lnTo>
                <a:close/>
                <a:moveTo>
                  <a:pt x="637543" y="643397"/>
                </a:moveTo>
                <a:lnTo>
                  <a:pt x="638369" y="644069"/>
                </a:lnTo>
                <a:lnTo>
                  <a:pt x="643341" y="648118"/>
                </a:lnTo>
                <a:lnTo>
                  <a:pt x="644114" y="647244"/>
                </a:lnTo>
                <a:lnTo>
                  <a:pt x="638988" y="644242"/>
                </a:lnTo>
                <a:close/>
                <a:moveTo>
                  <a:pt x="870631" y="643357"/>
                </a:moveTo>
                <a:lnTo>
                  <a:pt x="868640" y="645837"/>
                </a:lnTo>
                <a:lnTo>
                  <a:pt x="868658" y="645843"/>
                </a:lnTo>
                <a:lnTo>
                  <a:pt x="868692" y="645854"/>
                </a:lnTo>
                <a:lnTo>
                  <a:pt x="868705" y="645858"/>
                </a:lnTo>
                <a:lnTo>
                  <a:pt x="870705" y="643381"/>
                </a:lnTo>
                <a:close/>
                <a:moveTo>
                  <a:pt x="2205326" y="643081"/>
                </a:moveTo>
                <a:lnTo>
                  <a:pt x="2198250" y="644612"/>
                </a:lnTo>
                <a:lnTo>
                  <a:pt x="2198461" y="646080"/>
                </a:lnTo>
                <a:lnTo>
                  <a:pt x="2198961" y="649556"/>
                </a:lnTo>
                <a:lnTo>
                  <a:pt x="2201463" y="657509"/>
                </a:lnTo>
                <a:lnTo>
                  <a:pt x="2206481" y="656124"/>
                </a:lnTo>
                <a:lnTo>
                  <a:pt x="2208109" y="655675"/>
                </a:lnTo>
                <a:lnTo>
                  <a:pt x="2209760" y="655220"/>
                </a:lnTo>
                <a:close/>
                <a:moveTo>
                  <a:pt x="2393507" y="642244"/>
                </a:moveTo>
                <a:lnTo>
                  <a:pt x="2393505" y="642245"/>
                </a:lnTo>
                <a:lnTo>
                  <a:pt x="2389512" y="644377"/>
                </a:lnTo>
                <a:lnTo>
                  <a:pt x="2389679" y="644296"/>
                </a:lnTo>
                <a:lnTo>
                  <a:pt x="2392220" y="643061"/>
                </a:lnTo>
                <a:lnTo>
                  <a:pt x="2393872" y="642257"/>
                </a:lnTo>
                <a:close/>
                <a:moveTo>
                  <a:pt x="830690" y="642027"/>
                </a:moveTo>
                <a:lnTo>
                  <a:pt x="832204" y="642450"/>
                </a:lnTo>
                <a:lnTo>
                  <a:pt x="836001" y="643509"/>
                </a:lnTo>
                <a:lnTo>
                  <a:pt x="836189" y="643259"/>
                </a:lnTo>
                <a:lnTo>
                  <a:pt x="836275" y="643145"/>
                </a:lnTo>
                <a:lnTo>
                  <a:pt x="831652" y="642220"/>
                </a:lnTo>
                <a:close/>
                <a:moveTo>
                  <a:pt x="754833" y="641996"/>
                </a:moveTo>
                <a:lnTo>
                  <a:pt x="754635" y="642034"/>
                </a:lnTo>
                <a:lnTo>
                  <a:pt x="753836" y="642189"/>
                </a:lnTo>
                <a:lnTo>
                  <a:pt x="754105" y="642636"/>
                </a:lnTo>
                <a:lnTo>
                  <a:pt x="755512" y="642666"/>
                </a:lnTo>
                <a:lnTo>
                  <a:pt x="755107" y="642390"/>
                </a:lnTo>
                <a:lnTo>
                  <a:pt x="754857" y="642030"/>
                </a:lnTo>
                <a:close/>
                <a:moveTo>
                  <a:pt x="677791" y="641861"/>
                </a:moveTo>
                <a:lnTo>
                  <a:pt x="673243" y="646998"/>
                </a:lnTo>
                <a:lnTo>
                  <a:pt x="678111" y="649624"/>
                </a:lnTo>
                <a:lnTo>
                  <a:pt x="679342" y="647481"/>
                </a:lnTo>
                <a:lnTo>
                  <a:pt x="680038" y="646269"/>
                </a:lnTo>
                <a:lnTo>
                  <a:pt x="681587" y="643573"/>
                </a:lnTo>
                <a:close/>
                <a:moveTo>
                  <a:pt x="654762" y="641822"/>
                </a:moveTo>
                <a:lnTo>
                  <a:pt x="652183" y="644762"/>
                </a:lnTo>
                <a:lnTo>
                  <a:pt x="662570" y="651849"/>
                </a:lnTo>
                <a:lnTo>
                  <a:pt x="662868" y="651512"/>
                </a:lnTo>
                <a:lnTo>
                  <a:pt x="665988" y="647988"/>
                </a:lnTo>
                <a:lnTo>
                  <a:pt x="654848" y="641850"/>
                </a:lnTo>
                <a:lnTo>
                  <a:pt x="654821" y="641841"/>
                </a:lnTo>
                <a:lnTo>
                  <a:pt x="654777" y="641827"/>
                </a:lnTo>
                <a:close/>
                <a:moveTo>
                  <a:pt x="2269847" y="641759"/>
                </a:moveTo>
                <a:lnTo>
                  <a:pt x="2265752" y="642731"/>
                </a:lnTo>
                <a:lnTo>
                  <a:pt x="2270519" y="650125"/>
                </a:lnTo>
                <a:lnTo>
                  <a:pt x="2271041" y="649944"/>
                </a:lnTo>
                <a:lnTo>
                  <a:pt x="2272740" y="649354"/>
                </a:lnTo>
                <a:lnTo>
                  <a:pt x="2273845" y="649022"/>
                </a:lnTo>
                <a:lnTo>
                  <a:pt x="2274250" y="648899"/>
                </a:lnTo>
                <a:close/>
                <a:moveTo>
                  <a:pt x="1640496" y="641558"/>
                </a:moveTo>
                <a:lnTo>
                  <a:pt x="1639366" y="643003"/>
                </a:lnTo>
                <a:lnTo>
                  <a:pt x="1642799" y="645072"/>
                </a:lnTo>
                <a:lnTo>
                  <a:pt x="1643107" y="645125"/>
                </a:lnTo>
                <a:lnTo>
                  <a:pt x="1643195" y="645140"/>
                </a:lnTo>
                <a:lnTo>
                  <a:pt x="1643523" y="645196"/>
                </a:lnTo>
                <a:lnTo>
                  <a:pt x="1643735" y="644880"/>
                </a:lnTo>
                <a:lnTo>
                  <a:pt x="1644550" y="643838"/>
                </a:lnTo>
                <a:close/>
                <a:moveTo>
                  <a:pt x="2131216" y="641339"/>
                </a:moveTo>
                <a:lnTo>
                  <a:pt x="2119708" y="644274"/>
                </a:lnTo>
                <a:lnTo>
                  <a:pt x="2118924" y="650011"/>
                </a:lnTo>
                <a:lnTo>
                  <a:pt x="2117949" y="657143"/>
                </a:lnTo>
                <a:lnTo>
                  <a:pt x="2123342" y="659745"/>
                </a:lnTo>
                <a:lnTo>
                  <a:pt x="2126235" y="658874"/>
                </a:lnTo>
                <a:lnTo>
                  <a:pt x="2130258" y="657662"/>
                </a:lnTo>
                <a:close/>
                <a:moveTo>
                  <a:pt x="2065737" y="641258"/>
                </a:moveTo>
                <a:lnTo>
                  <a:pt x="2063534" y="642300"/>
                </a:lnTo>
                <a:lnTo>
                  <a:pt x="2061346" y="643333"/>
                </a:lnTo>
                <a:lnTo>
                  <a:pt x="2061360" y="643335"/>
                </a:lnTo>
                <a:lnTo>
                  <a:pt x="2064880" y="643693"/>
                </a:lnTo>
                <a:lnTo>
                  <a:pt x="2064919" y="643582"/>
                </a:lnTo>
                <a:lnTo>
                  <a:pt x="2065047" y="643217"/>
                </a:lnTo>
                <a:close/>
                <a:moveTo>
                  <a:pt x="772794" y="641039"/>
                </a:moveTo>
                <a:lnTo>
                  <a:pt x="772655" y="641194"/>
                </a:lnTo>
                <a:lnTo>
                  <a:pt x="772579" y="641279"/>
                </a:lnTo>
                <a:lnTo>
                  <a:pt x="772536" y="641326"/>
                </a:lnTo>
                <a:lnTo>
                  <a:pt x="772725" y="641447"/>
                </a:lnTo>
                <a:lnTo>
                  <a:pt x="773199" y="641751"/>
                </a:lnTo>
                <a:lnTo>
                  <a:pt x="774226" y="642411"/>
                </a:lnTo>
                <a:lnTo>
                  <a:pt x="776343" y="643104"/>
                </a:lnTo>
                <a:lnTo>
                  <a:pt x="776698" y="643111"/>
                </a:lnTo>
                <a:lnTo>
                  <a:pt x="777821" y="643135"/>
                </a:lnTo>
                <a:lnTo>
                  <a:pt x="777034" y="642658"/>
                </a:lnTo>
                <a:lnTo>
                  <a:pt x="774894" y="641361"/>
                </a:lnTo>
                <a:lnTo>
                  <a:pt x="774762" y="641341"/>
                </a:lnTo>
                <a:lnTo>
                  <a:pt x="774368" y="641281"/>
                </a:lnTo>
                <a:close/>
                <a:moveTo>
                  <a:pt x="1746325" y="640849"/>
                </a:moveTo>
                <a:lnTo>
                  <a:pt x="1744952" y="642137"/>
                </a:lnTo>
                <a:lnTo>
                  <a:pt x="1744091" y="642944"/>
                </a:lnTo>
                <a:lnTo>
                  <a:pt x="1743715" y="643297"/>
                </a:lnTo>
                <a:lnTo>
                  <a:pt x="1741984" y="646088"/>
                </a:lnTo>
                <a:close/>
                <a:moveTo>
                  <a:pt x="1048484" y="640712"/>
                </a:moveTo>
                <a:lnTo>
                  <a:pt x="1038409" y="644444"/>
                </a:lnTo>
                <a:lnTo>
                  <a:pt x="1038655" y="644687"/>
                </a:lnTo>
                <a:lnTo>
                  <a:pt x="1041221" y="647226"/>
                </a:lnTo>
                <a:lnTo>
                  <a:pt x="1042161" y="648800"/>
                </a:lnTo>
                <a:lnTo>
                  <a:pt x="1050884" y="646205"/>
                </a:lnTo>
                <a:lnTo>
                  <a:pt x="1051396" y="646052"/>
                </a:lnTo>
                <a:close/>
                <a:moveTo>
                  <a:pt x="2217696" y="640406"/>
                </a:moveTo>
                <a:lnTo>
                  <a:pt x="2211823" y="641676"/>
                </a:lnTo>
                <a:lnTo>
                  <a:pt x="2212595" y="645713"/>
                </a:lnTo>
                <a:lnTo>
                  <a:pt x="2214180" y="654000"/>
                </a:lnTo>
                <a:lnTo>
                  <a:pt x="2222427" y="651725"/>
                </a:lnTo>
                <a:close/>
                <a:moveTo>
                  <a:pt x="1626803" y="640380"/>
                </a:moveTo>
                <a:lnTo>
                  <a:pt x="1625846" y="641505"/>
                </a:lnTo>
                <a:lnTo>
                  <a:pt x="1626510" y="641714"/>
                </a:lnTo>
                <a:lnTo>
                  <a:pt x="1628069" y="642206"/>
                </a:lnTo>
                <a:lnTo>
                  <a:pt x="1632871" y="643719"/>
                </a:lnTo>
                <a:lnTo>
                  <a:pt x="1633159" y="643351"/>
                </a:lnTo>
                <a:close/>
                <a:moveTo>
                  <a:pt x="2386826" y="640256"/>
                </a:moveTo>
                <a:lnTo>
                  <a:pt x="2384191" y="641298"/>
                </a:lnTo>
                <a:lnTo>
                  <a:pt x="2379490" y="643157"/>
                </a:lnTo>
                <a:lnTo>
                  <a:pt x="2368543" y="647485"/>
                </a:lnTo>
                <a:lnTo>
                  <a:pt x="2324158" y="672925"/>
                </a:lnTo>
                <a:lnTo>
                  <a:pt x="2327103" y="677888"/>
                </a:lnTo>
                <a:lnTo>
                  <a:pt x="2327435" y="678448"/>
                </a:lnTo>
                <a:lnTo>
                  <a:pt x="2329815" y="676787"/>
                </a:lnTo>
                <a:cubicBezTo>
                  <a:pt x="2349188" y="662585"/>
                  <a:pt x="2364700" y="651209"/>
                  <a:pt x="2376903" y="644384"/>
                </a:cubicBezTo>
                <a:lnTo>
                  <a:pt x="2383119" y="641798"/>
                </a:lnTo>
                <a:close/>
                <a:moveTo>
                  <a:pt x="631746" y="640247"/>
                </a:moveTo>
                <a:lnTo>
                  <a:pt x="631203" y="640868"/>
                </a:lnTo>
                <a:lnTo>
                  <a:pt x="634139" y="641958"/>
                </a:lnTo>
                <a:lnTo>
                  <a:pt x="635466" y="642450"/>
                </a:lnTo>
                <a:lnTo>
                  <a:pt x="636722" y="642916"/>
                </a:lnTo>
                <a:lnTo>
                  <a:pt x="632164" y="640247"/>
                </a:lnTo>
                <a:close/>
                <a:moveTo>
                  <a:pt x="1027955" y="640014"/>
                </a:moveTo>
                <a:lnTo>
                  <a:pt x="1024200" y="641692"/>
                </a:lnTo>
                <a:lnTo>
                  <a:pt x="1023346" y="642073"/>
                </a:lnTo>
                <a:lnTo>
                  <a:pt x="1016557" y="645107"/>
                </a:lnTo>
                <a:lnTo>
                  <a:pt x="1018273" y="646722"/>
                </a:lnTo>
                <a:lnTo>
                  <a:pt x="1019470" y="646281"/>
                </a:lnTo>
                <a:lnTo>
                  <a:pt x="1020065" y="646062"/>
                </a:lnTo>
                <a:lnTo>
                  <a:pt x="1030266" y="642303"/>
                </a:lnTo>
                <a:lnTo>
                  <a:pt x="1028483" y="640536"/>
                </a:lnTo>
                <a:lnTo>
                  <a:pt x="1028188" y="640244"/>
                </a:lnTo>
                <a:close/>
                <a:moveTo>
                  <a:pt x="1611270" y="639957"/>
                </a:moveTo>
                <a:lnTo>
                  <a:pt x="1610431" y="640860"/>
                </a:lnTo>
                <a:lnTo>
                  <a:pt x="1616163" y="643611"/>
                </a:lnTo>
                <a:lnTo>
                  <a:pt x="1616796" y="643915"/>
                </a:lnTo>
                <a:lnTo>
                  <a:pt x="1617558" y="642879"/>
                </a:lnTo>
                <a:lnTo>
                  <a:pt x="1616153" y="642247"/>
                </a:lnTo>
                <a:close/>
                <a:moveTo>
                  <a:pt x="2071651" y="639935"/>
                </a:moveTo>
                <a:lnTo>
                  <a:pt x="2071641" y="639965"/>
                </a:lnTo>
                <a:lnTo>
                  <a:pt x="2070131" y="644228"/>
                </a:lnTo>
                <a:lnTo>
                  <a:pt x="2070313" y="644246"/>
                </a:lnTo>
                <a:lnTo>
                  <a:pt x="2077898" y="646315"/>
                </a:lnTo>
                <a:lnTo>
                  <a:pt x="2081037" y="647714"/>
                </a:lnTo>
                <a:lnTo>
                  <a:pt x="2082019" y="644381"/>
                </a:lnTo>
                <a:lnTo>
                  <a:pt x="2073211" y="640109"/>
                </a:lnTo>
                <a:close/>
                <a:moveTo>
                  <a:pt x="852711" y="639363"/>
                </a:moveTo>
                <a:lnTo>
                  <a:pt x="851630" y="640785"/>
                </a:lnTo>
                <a:lnTo>
                  <a:pt x="853377" y="641305"/>
                </a:lnTo>
                <a:lnTo>
                  <a:pt x="854683" y="639675"/>
                </a:lnTo>
                <a:close/>
                <a:moveTo>
                  <a:pt x="2280002" y="639348"/>
                </a:moveTo>
                <a:lnTo>
                  <a:pt x="2277826" y="639864"/>
                </a:lnTo>
                <a:lnTo>
                  <a:pt x="2277598" y="639918"/>
                </a:lnTo>
                <a:lnTo>
                  <a:pt x="2277036" y="640052"/>
                </a:lnTo>
                <a:lnTo>
                  <a:pt x="2278243" y="641798"/>
                </a:lnTo>
                <a:lnTo>
                  <a:pt x="2281618" y="646680"/>
                </a:lnTo>
                <a:lnTo>
                  <a:pt x="2284349" y="645858"/>
                </a:lnTo>
                <a:close/>
                <a:moveTo>
                  <a:pt x="1594576" y="638956"/>
                </a:moveTo>
                <a:lnTo>
                  <a:pt x="1593567" y="640115"/>
                </a:lnTo>
                <a:lnTo>
                  <a:pt x="1594140" y="640364"/>
                </a:lnTo>
                <a:lnTo>
                  <a:pt x="1598353" y="642199"/>
                </a:lnTo>
                <a:lnTo>
                  <a:pt x="1601071" y="643383"/>
                </a:lnTo>
                <a:lnTo>
                  <a:pt x="1601095" y="643358"/>
                </a:lnTo>
                <a:lnTo>
                  <a:pt x="1602064" y="642317"/>
                </a:lnTo>
                <a:lnTo>
                  <a:pt x="1596954" y="640024"/>
                </a:lnTo>
                <a:lnTo>
                  <a:pt x="1595860" y="639533"/>
                </a:lnTo>
                <a:close/>
                <a:moveTo>
                  <a:pt x="2035224" y="638783"/>
                </a:moveTo>
                <a:lnTo>
                  <a:pt x="2032953" y="639332"/>
                </a:lnTo>
                <a:lnTo>
                  <a:pt x="2029720" y="640113"/>
                </a:lnTo>
                <a:lnTo>
                  <a:pt x="2031937" y="640339"/>
                </a:lnTo>
                <a:lnTo>
                  <a:pt x="2034367" y="640586"/>
                </a:lnTo>
                <a:lnTo>
                  <a:pt x="2034784" y="639708"/>
                </a:lnTo>
                <a:lnTo>
                  <a:pt x="2034850" y="639570"/>
                </a:lnTo>
                <a:close/>
                <a:moveTo>
                  <a:pt x="1577902" y="638614"/>
                </a:moveTo>
                <a:lnTo>
                  <a:pt x="1577248" y="639485"/>
                </a:lnTo>
                <a:lnTo>
                  <a:pt x="1582195" y="641636"/>
                </a:lnTo>
                <a:lnTo>
                  <a:pt x="1585269" y="642971"/>
                </a:lnTo>
                <a:lnTo>
                  <a:pt x="1585722" y="642385"/>
                </a:lnTo>
                <a:lnTo>
                  <a:pt x="1585931" y="642114"/>
                </a:lnTo>
                <a:close/>
                <a:moveTo>
                  <a:pt x="2054089" y="637984"/>
                </a:moveTo>
                <a:lnTo>
                  <a:pt x="2052937" y="640649"/>
                </a:lnTo>
                <a:lnTo>
                  <a:pt x="2052180" y="642400"/>
                </a:lnTo>
                <a:lnTo>
                  <a:pt x="2053697" y="642555"/>
                </a:lnTo>
                <a:lnTo>
                  <a:pt x="2059843" y="639645"/>
                </a:lnTo>
                <a:lnTo>
                  <a:pt x="2061591" y="638818"/>
                </a:lnTo>
                <a:close/>
                <a:moveTo>
                  <a:pt x="729124" y="637943"/>
                </a:moveTo>
                <a:lnTo>
                  <a:pt x="728621" y="638047"/>
                </a:lnTo>
                <a:lnTo>
                  <a:pt x="727626" y="638252"/>
                </a:lnTo>
                <a:lnTo>
                  <a:pt x="727243" y="638686"/>
                </a:lnTo>
                <a:lnTo>
                  <a:pt x="727251" y="638715"/>
                </a:lnTo>
                <a:lnTo>
                  <a:pt x="729130" y="637953"/>
                </a:lnTo>
                <a:close/>
                <a:moveTo>
                  <a:pt x="2229648" y="637821"/>
                </a:moveTo>
                <a:lnTo>
                  <a:pt x="2228545" y="638060"/>
                </a:lnTo>
                <a:lnTo>
                  <a:pt x="2225319" y="638757"/>
                </a:lnTo>
                <a:lnTo>
                  <a:pt x="2225625" y="639381"/>
                </a:lnTo>
                <a:lnTo>
                  <a:pt x="2226211" y="640574"/>
                </a:lnTo>
                <a:lnTo>
                  <a:pt x="2228476" y="650056"/>
                </a:lnTo>
                <a:lnTo>
                  <a:pt x="2234407" y="648419"/>
                </a:lnTo>
                <a:lnTo>
                  <a:pt x="2234580" y="648371"/>
                </a:lnTo>
                <a:close/>
                <a:moveTo>
                  <a:pt x="840221" y="637390"/>
                </a:moveTo>
                <a:lnTo>
                  <a:pt x="840543" y="637486"/>
                </a:lnTo>
                <a:lnTo>
                  <a:pt x="840573" y="637446"/>
                </a:lnTo>
                <a:lnTo>
                  <a:pt x="840338" y="637409"/>
                </a:lnTo>
                <a:close/>
                <a:moveTo>
                  <a:pt x="2147217" y="637258"/>
                </a:moveTo>
                <a:lnTo>
                  <a:pt x="2136434" y="640008"/>
                </a:lnTo>
                <a:lnTo>
                  <a:pt x="2135677" y="651544"/>
                </a:lnTo>
                <a:lnTo>
                  <a:pt x="2135441" y="655125"/>
                </a:lnTo>
                <a:lnTo>
                  <a:pt x="2135376" y="656120"/>
                </a:lnTo>
                <a:lnTo>
                  <a:pt x="2147203" y="652558"/>
                </a:lnTo>
                <a:close/>
                <a:moveTo>
                  <a:pt x="875611" y="637150"/>
                </a:moveTo>
                <a:lnTo>
                  <a:pt x="875604" y="637159"/>
                </a:lnTo>
                <a:lnTo>
                  <a:pt x="875446" y="637355"/>
                </a:lnTo>
                <a:lnTo>
                  <a:pt x="875549" y="637381"/>
                </a:lnTo>
                <a:lnTo>
                  <a:pt x="875563" y="637364"/>
                </a:lnTo>
                <a:lnTo>
                  <a:pt x="875578" y="637345"/>
                </a:lnTo>
                <a:lnTo>
                  <a:pt x="875709" y="637182"/>
                </a:lnTo>
                <a:lnTo>
                  <a:pt x="875661" y="637166"/>
                </a:lnTo>
                <a:lnTo>
                  <a:pt x="875659" y="637166"/>
                </a:lnTo>
                <a:close/>
                <a:moveTo>
                  <a:pt x="1523848" y="636985"/>
                </a:moveTo>
                <a:lnTo>
                  <a:pt x="1521701" y="639171"/>
                </a:lnTo>
                <a:lnTo>
                  <a:pt x="1518091" y="642847"/>
                </a:lnTo>
                <a:lnTo>
                  <a:pt x="1498782" y="666468"/>
                </a:lnTo>
                <a:lnTo>
                  <a:pt x="1490010" y="679540"/>
                </a:lnTo>
                <a:lnTo>
                  <a:pt x="1457703" y="739628"/>
                </a:lnTo>
                <a:lnTo>
                  <a:pt x="1442792" y="782253"/>
                </a:lnTo>
                <a:lnTo>
                  <a:pt x="1452868" y="784316"/>
                </a:lnTo>
                <a:lnTo>
                  <a:pt x="1461692" y="758130"/>
                </a:lnTo>
                <a:lnTo>
                  <a:pt x="1461692" y="758130"/>
                </a:lnTo>
                <a:lnTo>
                  <a:pt x="1485122" y="708397"/>
                </a:lnTo>
                <a:lnTo>
                  <a:pt x="1488844" y="702442"/>
                </a:lnTo>
                <a:lnTo>
                  <a:pt x="1494296" y="693718"/>
                </a:lnTo>
                <a:lnTo>
                  <a:pt x="1498009" y="686383"/>
                </a:lnTo>
                <a:lnTo>
                  <a:pt x="1503098" y="679634"/>
                </a:lnTo>
                <a:lnTo>
                  <a:pt x="1511514" y="666169"/>
                </a:lnTo>
                <a:lnTo>
                  <a:pt x="1522385" y="654057"/>
                </a:lnTo>
                <a:lnTo>
                  <a:pt x="1532444" y="640718"/>
                </a:lnTo>
                <a:close/>
                <a:moveTo>
                  <a:pt x="719457" y="636960"/>
                </a:moveTo>
                <a:lnTo>
                  <a:pt x="718655" y="637596"/>
                </a:lnTo>
                <a:lnTo>
                  <a:pt x="718961" y="637463"/>
                </a:lnTo>
                <a:lnTo>
                  <a:pt x="719535" y="637213"/>
                </a:lnTo>
                <a:close/>
                <a:moveTo>
                  <a:pt x="2043150" y="636867"/>
                </a:moveTo>
                <a:lnTo>
                  <a:pt x="2041684" y="637221"/>
                </a:lnTo>
                <a:lnTo>
                  <a:pt x="2039827" y="641142"/>
                </a:lnTo>
                <a:lnTo>
                  <a:pt x="2040054" y="641165"/>
                </a:lnTo>
                <a:lnTo>
                  <a:pt x="2042593" y="641424"/>
                </a:lnTo>
                <a:lnTo>
                  <a:pt x="2047996" y="641974"/>
                </a:lnTo>
                <a:lnTo>
                  <a:pt x="2049915" y="637521"/>
                </a:lnTo>
                <a:lnTo>
                  <a:pt x="2049781" y="637506"/>
                </a:lnTo>
                <a:lnTo>
                  <a:pt x="2046176" y="637158"/>
                </a:lnTo>
                <a:close/>
                <a:moveTo>
                  <a:pt x="2382515" y="636533"/>
                </a:moveTo>
                <a:cubicBezTo>
                  <a:pt x="2375425" y="637817"/>
                  <a:pt x="2366674" y="640695"/>
                  <a:pt x="2356582" y="644728"/>
                </a:cubicBezTo>
                <a:lnTo>
                  <a:pt x="2348632" y="648436"/>
                </a:lnTo>
                <a:lnTo>
                  <a:pt x="2318081" y="662684"/>
                </a:lnTo>
                <a:lnTo>
                  <a:pt x="2320017" y="665948"/>
                </a:lnTo>
                <a:lnTo>
                  <a:pt x="2321624" y="668656"/>
                </a:lnTo>
                <a:lnTo>
                  <a:pt x="2368974" y="641574"/>
                </a:lnTo>
                <a:lnTo>
                  <a:pt x="2383222" y="636593"/>
                </a:lnTo>
                <a:close/>
                <a:moveTo>
                  <a:pt x="2293210" y="636212"/>
                </a:moveTo>
                <a:lnTo>
                  <a:pt x="2289566" y="637077"/>
                </a:lnTo>
                <a:lnTo>
                  <a:pt x="2289457" y="637103"/>
                </a:lnTo>
                <a:lnTo>
                  <a:pt x="2287032" y="637678"/>
                </a:lnTo>
                <a:lnTo>
                  <a:pt x="2289031" y="640372"/>
                </a:lnTo>
                <a:lnTo>
                  <a:pt x="2291503" y="643703"/>
                </a:lnTo>
                <a:lnTo>
                  <a:pt x="2294269" y="642870"/>
                </a:lnTo>
                <a:lnTo>
                  <a:pt x="2294560" y="642782"/>
                </a:lnTo>
                <a:lnTo>
                  <a:pt x="2298228" y="641677"/>
                </a:lnTo>
                <a:lnTo>
                  <a:pt x="2297601" y="640706"/>
                </a:lnTo>
                <a:close/>
                <a:moveTo>
                  <a:pt x="1061086" y="636045"/>
                </a:moveTo>
                <a:lnTo>
                  <a:pt x="1057652" y="637317"/>
                </a:lnTo>
                <a:lnTo>
                  <a:pt x="1052875" y="639086"/>
                </a:lnTo>
                <a:lnTo>
                  <a:pt x="1056100" y="644653"/>
                </a:lnTo>
                <a:lnTo>
                  <a:pt x="1059339" y="643689"/>
                </a:lnTo>
                <a:lnTo>
                  <a:pt x="1064283" y="642219"/>
                </a:lnTo>
                <a:lnTo>
                  <a:pt x="1063548" y="640799"/>
                </a:lnTo>
                <a:lnTo>
                  <a:pt x="1062175" y="638149"/>
                </a:lnTo>
                <a:close/>
                <a:moveTo>
                  <a:pt x="636578" y="635972"/>
                </a:moveTo>
                <a:lnTo>
                  <a:pt x="635300" y="636185"/>
                </a:lnTo>
                <a:lnTo>
                  <a:pt x="634596" y="636990"/>
                </a:lnTo>
                <a:lnTo>
                  <a:pt x="639843" y="638119"/>
                </a:lnTo>
                <a:lnTo>
                  <a:pt x="643644" y="638936"/>
                </a:lnTo>
                <a:lnTo>
                  <a:pt x="644884" y="639782"/>
                </a:lnTo>
                <a:lnTo>
                  <a:pt x="645683" y="640327"/>
                </a:lnTo>
                <a:lnTo>
                  <a:pt x="648515" y="642260"/>
                </a:lnTo>
                <a:lnTo>
                  <a:pt x="649299" y="641373"/>
                </a:lnTo>
                <a:lnTo>
                  <a:pt x="650199" y="640354"/>
                </a:lnTo>
                <a:close/>
                <a:moveTo>
                  <a:pt x="757109" y="635871"/>
                </a:moveTo>
                <a:lnTo>
                  <a:pt x="756663" y="635877"/>
                </a:lnTo>
                <a:lnTo>
                  <a:pt x="756177" y="635884"/>
                </a:lnTo>
                <a:lnTo>
                  <a:pt x="756352" y="636136"/>
                </a:lnTo>
                <a:lnTo>
                  <a:pt x="756439" y="636262"/>
                </a:lnTo>
                <a:lnTo>
                  <a:pt x="756539" y="636406"/>
                </a:lnTo>
                <a:lnTo>
                  <a:pt x="756857" y="636406"/>
                </a:lnTo>
                <a:lnTo>
                  <a:pt x="757539" y="636406"/>
                </a:lnTo>
                <a:close/>
                <a:moveTo>
                  <a:pt x="1630693" y="635805"/>
                </a:moveTo>
                <a:lnTo>
                  <a:pt x="1630432" y="636113"/>
                </a:lnTo>
                <a:lnTo>
                  <a:pt x="1629936" y="636695"/>
                </a:lnTo>
                <a:lnTo>
                  <a:pt x="1629585" y="637108"/>
                </a:lnTo>
                <a:lnTo>
                  <a:pt x="1635330" y="640570"/>
                </a:lnTo>
                <a:lnTo>
                  <a:pt x="1635910" y="639827"/>
                </a:lnTo>
                <a:lnTo>
                  <a:pt x="1636370" y="639237"/>
                </a:lnTo>
                <a:lnTo>
                  <a:pt x="1632527" y="637075"/>
                </a:lnTo>
                <a:close/>
                <a:moveTo>
                  <a:pt x="765635" y="635751"/>
                </a:moveTo>
                <a:lnTo>
                  <a:pt x="763892" y="635776"/>
                </a:lnTo>
                <a:lnTo>
                  <a:pt x="764100" y="635910"/>
                </a:lnTo>
                <a:lnTo>
                  <a:pt x="764876" y="636408"/>
                </a:lnTo>
                <a:lnTo>
                  <a:pt x="766717" y="636408"/>
                </a:lnTo>
                <a:lnTo>
                  <a:pt x="766223" y="636108"/>
                </a:lnTo>
                <a:close/>
                <a:moveTo>
                  <a:pt x="777718" y="635582"/>
                </a:moveTo>
                <a:lnTo>
                  <a:pt x="777407" y="635586"/>
                </a:lnTo>
                <a:lnTo>
                  <a:pt x="777313" y="635588"/>
                </a:lnTo>
                <a:lnTo>
                  <a:pt x="776650" y="636410"/>
                </a:lnTo>
                <a:lnTo>
                  <a:pt x="779156" y="636411"/>
                </a:lnTo>
                <a:close/>
                <a:moveTo>
                  <a:pt x="1023326" y="635429"/>
                </a:moveTo>
                <a:lnTo>
                  <a:pt x="1015262" y="639727"/>
                </a:lnTo>
                <a:lnTo>
                  <a:pt x="1014385" y="640798"/>
                </a:lnTo>
                <a:lnTo>
                  <a:pt x="1024283" y="636376"/>
                </a:lnTo>
                <a:lnTo>
                  <a:pt x="1024117" y="636213"/>
                </a:lnTo>
                <a:lnTo>
                  <a:pt x="1023727" y="635827"/>
                </a:lnTo>
                <a:close/>
                <a:moveTo>
                  <a:pt x="660386" y="635411"/>
                </a:moveTo>
                <a:lnTo>
                  <a:pt x="657614" y="638571"/>
                </a:lnTo>
                <a:lnTo>
                  <a:pt x="668584" y="644486"/>
                </a:lnTo>
                <a:lnTo>
                  <a:pt x="668926" y="644670"/>
                </a:lnTo>
                <a:lnTo>
                  <a:pt x="672267" y="640896"/>
                </a:lnTo>
                <a:lnTo>
                  <a:pt x="673233" y="639805"/>
                </a:lnTo>
                <a:lnTo>
                  <a:pt x="668066" y="637475"/>
                </a:lnTo>
                <a:lnTo>
                  <a:pt x="667637" y="637282"/>
                </a:lnTo>
                <a:lnTo>
                  <a:pt x="663166" y="636128"/>
                </a:lnTo>
                <a:lnTo>
                  <a:pt x="661386" y="635669"/>
                </a:lnTo>
                <a:close/>
                <a:moveTo>
                  <a:pt x="791643" y="635387"/>
                </a:moveTo>
                <a:lnTo>
                  <a:pt x="788408" y="635432"/>
                </a:lnTo>
                <a:lnTo>
                  <a:pt x="788374" y="635433"/>
                </a:lnTo>
                <a:lnTo>
                  <a:pt x="788020" y="635438"/>
                </a:lnTo>
                <a:lnTo>
                  <a:pt x="789725" y="636413"/>
                </a:lnTo>
                <a:lnTo>
                  <a:pt x="789845" y="636413"/>
                </a:lnTo>
                <a:lnTo>
                  <a:pt x="790293" y="636413"/>
                </a:lnTo>
                <a:lnTo>
                  <a:pt x="793390" y="636414"/>
                </a:lnTo>
                <a:lnTo>
                  <a:pt x="793406" y="636394"/>
                </a:lnTo>
                <a:lnTo>
                  <a:pt x="793433" y="636362"/>
                </a:lnTo>
                <a:lnTo>
                  <a:pt x="792069" y="635619"/>
                </a:lnTo>
                <a:close/>
                <a:moveTo>
                  <a:pt x="1615726" y="635163"/>
                </a:moveTo>
                <a:lnTo>
                  <a:pt x="1614770" y="636191"/>
                </a:lnTo>
                <a:lnTo>
                  <a:pt x="1618151" y="637731"/>
                </a:lnTo>
                <a:lnTo>
                  <a:pt x="1619230" y="638273"/>
                </a:lnTo>
                <a:lnTo>
                  <a:pt x="1619627" y="638472"/>
                </a:lnTo>
                <a:lnTo>
                  <a:pt x="1620486" y="638904"/>
                </a:lnTo>
                <a:lnTo>
                  <a:pt x="1621259" y="637854"/>
                </a:lnTo>
                <a:lnTo>
                  <a:pt x="1620718" y="637609"/>
                </a:lnTo>
                <a:lnTo>
                  <a:pt x="1619461" y="637041"/>
                </a:lnTo>
                <a:lnTo>
                  <a:pt x="1616646" y="635626"/>
                </a:lnTo>
                <a:lnTo>
                  <a:pt x="1616443" y="635524"/>
                </a:lnTo>
                <a:close/>
                <a:moveTo>
                  <a:pt x="1807378" y="635130"/>
                </a:moveTo>
                <a:lnTo>
                  <a:pt x="1794671" y="646087"/>
                </a:lnTo>
                <a:lnTo>
                  <a:pt x="1787550" y="652227"/>
                </a:lnTo>
                <a:lnTo>
                  <a:pt x="1757865" y="687128"/>
                </a:lnTo>
                <a:lnTo>
                  <a:pt x="1732613" y="734033"/>
                </a:lnTo>
                <a:lnTo>
                  <a:pt x="1734978" y="737204"/>
                </a:lnTo>
                <a:lnTo>
                  <a:pt x="1738307" y="741666"/>
                </a:lnTo>
                <a:lnTo>
                  <a:pt x="1747998" y="725162"/>
                </a:lnTo>
                <a:lnTo>
                  <a:pt x="1748613" y="724768"/>
                </a:lnTo>
                <a:lnTo>
                  <a:pt x="1748937" y="724234"/>
                </a:lnTo>
                <a:lnTo>
                  <a:pt x="1754395" y="720848"/>
                </a:lnTo>
                <a:lnTo>
                  <a:pt x="1780328" y="672617"/>
                </a:lnTo>
                <a:lnTo>
                  <a:pt x="1783054" y="668840"/>
                </a:lnTo>
                <a:close/>
                <a:moveTo>
                  <a:pt x="2161421" y="635016"/>
                </a:moveTo>
                <a:lnTo>
                  <a:pt x="2158009" y="635420"/>
                </a:lnTo>
                <a:lnTo>
                  <a:pt x="2154423" y="635420"/>
                </a:lnTo>
                <a:lnTo>
                  <a:pt x="2151905" y="636062"/>
                </a:lnTo>
                <a:lnTo>
                  <a:pt x="2151768" y="651183"/>
                </a:lnTo>
                <a:lnTo>
                  <a:pt x="2162741" y="647877"/>
                </a:lnTo>
                <a:lnTo>
                  <a:pt x="2162413" y="640059"/>
                </a:lnTo>
                <a:close/>
                <a:moveTo>
                  <a:pt x="2243475" y="634831"/>
                </a:moveTo>
                <a:lnTo>
                  <a:pt x="2235642" y="636525"/>
                </a:lnTo>
                <a:lnTo>
                  <a:pt x="2240431" y="645313"/>
                </a:lnTo>
                <a:lnTo>
                  <a:pt x="2240503" y="645562"/>
                </a:lnTo>
                <a:lnTo>
                  <a:pt x="2240819" y="646650"/>
                </a:lnTo>
                <a:lnTo>
                  <a:pt x="2248326" y="644578"/>
                </a:lnTo>
                <a:lnTo>
                  <a:pt x="2249135" y="644355"/>
                </a:lnTo>
                <a:close/>
                <a:moveTo>
                  <a:pt x="822449" y="634583"/>
                </a:moveTo>
                <a:lnTo>
                  <a:pt x="821495" y="635758"/>
                </a:lnTo>
                <a:lnTo>
                  <a:pt x="824388" y="636330"/>
                </a:lnTo>
                <a:lnTo>
                  <a:pt x="826807" y="636809"/>
                </a:lnTo>
                <a:lnTo>
                  <a:pt x="823091" y="634684"/>
                </a:lnTo>
                <a:close/>
                <a:moveTo>
                  <a:pt x="1598540" y="634403"/>
                </a:moveTo>
                <a:lnTo>
                  <a:pt x="1597801" y="635252"/>
                </a:lnTo>
                <a:lnTo>
                  <a:pt x="1597874" y="635283"/>
                </a:lnTo>
                <a:lnTo>
                  <a:pt x="1598289" y="635464"/>
                </a:lnTo>
                <a:lnTo>
                  <a:pt x="1598663" y="635628"/>
                </a:lnTo>
                <a:lnTo>
                  <a:pt x="1605372" y="638529"/>
                </a:lnTo>
                <a:lnTo>
                  <a:pt x="1606079" y="637646"/>
                </a:lnTo>
                <a:lnTo>
                  <a:pt x="1603993" y="636757"/>
                </a:lnTo>
                <a:lnTo>
                  <a:pt x="1602241" y="636010"/>
                </a:lnTo>
                <a:lnTo>
                  <a:pt x="1600837" y="635412"/>
                </a:lnTo>
                <a:close/>
                <a:moveTo>
                  <a:pt x="1581963" y="633296"/>
                </a:moveTo>
                <a:lnTo>
                  <a:pt x="1581636" y="633639"/>
                </a:lnTo>
                <a:lnTo>
                  <a:pt x="1581358" y="634010"/>
                </a:lnTo>
                <a:lnTo>
                  <a:pt x="1580913" y="634603"/>
                </a:lnTo>
                <a:lnTo>
                  <a:pt x="1589011" y="638130"/>
                </a:lnTo>
                <a:lnTo>
                  <a:pt x="1589161" y="637937"/>
                </a:lnTo>
                <a:lnTo>
                  <a:pt x="1589970" y="636889"/>
                </a:lnTo>
                <a:lnTo>
                  <a:pt x="1588501" y="636230"/>
                </a:lnTo>
                <a:lnTo>
                  <a:pt x="1581981" y="633304"/>
                </a:lnTo>
                <a:close/>
                <a:moveTo>
                  <a:pt x="1565413" y="633171"/>
                </a:moveTo>
                <a:lnTo>
                  <a:pt x="1565395" y="633193"/>
                </a:lnTo>
                <a:lnTo>
                  <a:pt x="1564708" y="634035"/>
                </a:lnTo>
                <a:lnTo>
                  <a:pt x="1566023" y="634606"/>
                </a:lnTo>
                <a:lnTo>
                  <a:pt x="1568082" y="635501"/>
                </a:lnTo>
                <a:lnTo>
                  <a:pt x="1572735" y="637523"/>
                </a:lnTo>
                <a:lnTo>
                  <a:pt x="1573517" y="636703"/>
                </a:lnTo>
                <a:lnTo>
                  <a:pt x="1567571" y="634111"/>
                </a:lnTo>
                <a:close/>
                <a:moveTo>
                  <a:pt x="2175011" y="633122"/>
                </a:moveTo>
                <a:lnTo>
                  <a:pt x="2168489" y="634179"/>
                </a:lnTo>
                <a:lnTo>
                  <a:pt x="2167045" y="634350"/>
                </a:lnTo>
                <a:lnTo>
                  <a:pt x="2167579" y="646728"/>
                </a:lnTo>
                <a:lnTo>
                  <a:pt x="2170142" y="646728"/>
                </a:lnTo>
                <a:lnTo>
                  <a:pt x="2178150" y="645355"/>
                </a:lnTo>
                <a:close/>
                <a:moveTo>
                  <a:pt x="2085368" y="633008"/>
                </a:moveTo>
                <a:lnTo>
                  <a:pt x="2083058" y="633509"/>
                </a:lnTo>
                <a:lnTo>
                  <a:pt x="2081910" y="633758"/>
                </a:lnTo>
                <a:lnTo>
                  <a:pt x="2081344" y="633881"/>
                </a:lnTo>
                <a:lnTo>
                  <a:pt x="2078301" y="635319"/>
                </a:lnTo>
                <a:lnTo>
                  <a:pt x="2075479" y="636653"/>
                </a:lnTo>
                <a:lnTo>
                  <a:pt x="2077916" y="637829"/>
                </a:lnTo>
                <a:lnTo>
                  <a:pt x="2078879" y="638293"/>
                </a:lnTo>
                <a:lnTo>
                  <a:pt x="2083198" y="640377"/>
                </a:lnTo>
                <a:close/>
                <a:moveTo>
                  <a:pt x="1043688" y="632985"/>
                </a:moveTo>
                <a:lnTo>
                  <a:pt x="1043372" y="633126"/>
                </a:lnTo>
                <a:lnTo>
                  <a:pt x="1041446" y="633987"/>
                </a:lnTo>
                <a:lnTo>
                  <a:pt x="1032074" y="638174"/>
                </a:lnTo>
                <a:lnTo>
                  <a:pt x="1034623" y="640697"/>
                </a:lnTo>
                <a:lnTo>
                  <a:pt x="1036411" y="640039"/>
                </a:lnTo>
                <a:lnTo>
                  <a:pt x="1046158" y="636447"/>
                </a:lnTo>
                <a:lnTo>
                  <a:pt x="1044996" y="634317"/>
                </a:lnTo>
                <a:close/>
                <a:moveTo>
                  <a:pt x="2252420" y="632896"/>
                </a:moveTo>
                <a:lnTo>
                  <a:pt x="2249971" y="633426"/>
                </a:lnTo>
                <a:lnTo>
                  <a:pt x="2248148" y="633820"/>
                </a:lnTo>
                <a:lnTo>
                  <a:pt x="2249208" y="635604"/>
                </a:lnTo>
                <a:lnTo>
                  <a:pt x="2253665" y="643105"/>
                </a:lnTo>
                <a:lnTo>
                  <a:pt x="2257112" y="642154"/>
                </a:lnTo>
                <a:lnTo>
                  <a:pt x="2257596" y="642021"/>
                </a:lnTo>
                <a:close/>
                <a:moveTo>
                  <a:pt x="811207" y="632807"/>
                </a:moveTo>
                <a:lnTo>
                  <a:pt x="811887" y="633156"/>
                </a:lnTo>
                <a:lnTo>
                  <a:pt x="812881" y="633668"/>
                </a:lnTo>
                <a:lnTo>
                  <a:pt x="814099" y="634295"/>
                </a:lnTo>
                <a:lnTo>
                  <a:pt x="814270" y="634329"/>
                </a:lnTo>
                <a:lnTo>
                  <a:pt x="815863" y="634644"/>
                </a:lnTo>
                <a:lnTo>
                  <a:pt x="816639" y="633665"/>
                </a:lnTo>
                <a:lnTo>
                  <a:pt x="815644" y="633508"/>
                </a:lnTo>
                <a:lnTo>
                  <a:pt x="814087" y="633262"/>
                </a:lnTo>
                <a:close/>
                <a:moveTo>
                  <a:pt x="686197" y="632369"/>
                </a:moveTo>
                <a:lnTo>
                  <a:pt x="683736" y="635146"/>
                </a:lnTo>
                <a:lnTo>
                  <a:pt x="680508" y="638792"/>
                </a:lnTo>
                <a:lnTo>
                  <a:pt x="683569" y="640124"/>
                </a:lnTo>
                <a:lnTo>
                  <a:pt x="687699" y="632935"/>
                </a:lnTo>
                <a:lnTo>
                  <a:pt x="686890" y="632630"/>
                </a:lnTo>
                <a:close/>
                <a:moveTo>
                  <a:pt x="2375407" y="632342"/>
                </a:moveTo>
                <a:lnTo>
                  <a:pt x="2354238" y="637691"/>
                </a:lnTo>
                <a:lnTo>
                  <a:pt x="2343230" y="640472"/>
                </a:lnTo>
                <a:lnTo>
                  <a:pt x="2341189" y="640988"/>
                </a:lnTo>
                <a:lnTo>
                  <a:pt x="2311752" y="652020"/>
                </a:lnTo>
                <a:lnTo>
                  <a:pt x="2315098" y="657658"/>
                </a:lnTo>
                <a:lnTo>
                  <a:pt x="2322081" y="654164"/>
                </a:lnTo>
                <a:cubicBezTo>
                  <a:pt x="2334900" y="647968"/>
                  <a:pt x="2346517" y="642694"/>
                  <a:pt x="2356772" y="638730"/>
                </a:cubicBezTo>
                <a:lnTo>
                  <a:pt x="2368163" y="635476"/>
                </a:lnTo>
                <a:lnTo>
                  <a:pt x="2371278" y="634587"/>
                </a:lnTo>
                <a:lnTo>
                  <a:pt x="2378119" y="632633"/>
                </a:lnTo>
                <a:lnTo>
                  <a:pt x="2376388" y="632447"/>
                </a:lnTo>
                <a:lnTo>
                  <a:pt x="2375710" y="632374"/>
                </a:lnTo>
                <a:close/>
                <a:moveTo>
                  <a:pt x="760853" y="631410"/>
                </a:moveTo>
                <a:lnTo>
                  <a:pt x="760445" y="631495"/>
                </a:lnTo>
                <a:lnTo>
                  <a:pt x="759886" y="631610"/>
                </a:lnTo>
                <a:lnTo>
                  <a:pt x="759897" y="631624"/>
                </a:lnTo>
                <a:lnTo>
                  <a:pt x="760404" y="631613"/>
                </a:lnTo>
                <a:lnTo>
                  <a:pt x="760584" y="631609"/>
                </a:lnTo>
                <a:lnTo>
                  <a:pt x="761026" y="631599"/>
                </a:lnTo>
                <a:close/>
                <a:moveTo>
                  <a:pt x="1634438" y="631402"/>
                </a:moveTo>
                <a:lnTo>
                  <a:pt x="1634126" y="631768"/>
                </a:lnTo>
                <a:lnTo>
                  <a:pt x="1633870" y="632068"/>
                </a:lnTo>
                <a:lnTo>
                  <a:pt x="1635560" y="633351"/>
                </a:lnTo>
                <a:lnTo>
                  <a:pt x="1639066" y="635784"/>
                </a:lnTo>
                <a:lnTo>
                  <a:pt x="1639209" y="635601"/>
                </a:lnTo>
                <a:lnTo>
                  <a:pt x="1637167" y="633804"/>
                </a:lnTo>
                <a:close/>
                <a:moveTo>
                  <a:pt x="2187619" y="631079"/>
                </a:moveTo>
                <a:lnTo>
                  <a:pt x="2185088" y="631489"/>
                </a:lnTo>
                <a:lnTo>
                  <a:pt x="2181516" y="632068"/>
                </a:lnTo>
                <a:lnTo>
                  <a:pt x="2182681" y="644427"/>
                </a:lnTo>
                <a:lnTo>
                  <a:pt x="2191187" y="642521"/>
                </a:lnTo>
                <a:close/>
                <a:moveTo>
                  <a:pt x="2263141" y="630885"/>
                </a:moveTo>
                <a:lnTo>
                  <a:pt x="2261794" y="631090"/>
                </a:lnTo>
                <a:lnTo>
                  <a:pt x="2259779" y="631397"/>
                </a:lnTo>
                <a:lnTo>
                  <a:pt x="2258564" y="631582"/>
                </a:lnTo>
                <a:lnTo>
                  <a:pt x="2260845" y="635119"/>
                </a:lnTo>
                <a:lnTo>
                  <a:pt x="2264132" y="640217"/>
                </a:lnTo>
                <a:lnTo>
                  <a:pt x="2265467" y="639849"/>
                </a:lnTo>
                <a:lnTo>
                  <a:pt x="2266953" y="639439"/>
                </a:lnTo>
                <a:lnTo>
                  <a:pt x="2268203" y="639094"/>
                </a:lnTo>
                <a:close/>
                <a:moveTo>
                  <a:pt x="642783" y="630869"/>
                </a:moveTo>
                <a:lnTo>
                  <a:pt x="639350" y="631556"/>
                </a:lnTo>
                <a:lnTo>
                  <a:pt x="637936" y="633172"/>
                </a:lnTo>
                <a:lnTo>
                  <a:pt x="637782" y="633349"/>
                </a:lnTo>
                <a:lnTo>
                  <a:pt x="650689" y="635056"/>
                </a:lnTo>
                <a:lnTo>
                  <a:pt x="651229" y="635127"/>
                </a:lnTo>
                <a:lnTo>
                  <a:pt x="653658" y="636437"/>
                </a:lnTo>
                <a:lnTo>
                  <a:pt x="654950" y="634974"/>
                </a:lnTo>
                <a:lnTo>
                  <a:pt x="655645" y="634188"/>
                </a:lnTo>
                <a:close/>
                <a:moveTo>
                  <a:pt x="880695" y="630813"/>
                </a:moveTo>
                <a:lnTo>
                  <a:pt x="879809" y="631918"/>
                </a:lnTo>
                <a:lnTo>
                  <a:pt x="879462" y="632350"/>
                </a:lnTo>
                <a:lnTo>
                  <a:pt x="879487" y="632356"/>
                </a:lnTo>
                <a:lnTo>
                  <a:pt x="879500" y="632360"/>
                </a:lnTo>
                <a:lnTo>
                  <a:pt x="879585" y="632382"/>
                </a:lnTo>
                <a:lnTo>
                  <a:pt x="880808" y="630867"/>
                </a:lnTo>
                <a:lnTo>
                  <a:pt x="880815" y="630858"/>
                </a:lnTo>
                <a:lnTo>
                  <a:pt x="880817" y="630856"/>
                </a:lnTo>
                <a:lnTo>
                  <a:pt x="880818" y="630855"/>
                </a:lnTo>
                <a:close/>
                <a:moveTo>
                  <a:pt x="1620348" y="630192"/>
                </a:moveTo>
                <a:lnTo>
                  <a:pt x="1619144" y="631486"/>
                </a:lnTo>
                <a:lnTo>
                  <a:pt x="1619064" y="631573"/>
                </a:lnTo>
                <a:lnTo>
                  <a:pt x="1620754" y="632301"/>
                </a:lnTo>
                <a:lnTo>
                  <a:pt x="1623148" y="633566"/>
                </a:lnTo>
                <a:lnTo>
                  <a:pt x="1624061" y="634048"/>
                </a:lnTo>
                <a:lnTo>
                  <a:pt x="1624276" y="633756"/>
                </a:lnTo>
                <a:lnTo>
                  <a:pt x="1625283" y="632648"/>
                </a:lnTo>
                <a:lnTo>
                  <a:pt x="1624569" y="632269"/>
                </a:lnTo>
                <a:lnTo>
                  <a:pt x="1623202" y="631542"/>
                </a:lnTo>
                <a:lnTo>
                  <a:pt x="1621804" y="630881"/>
                </a:lnTo>
                <a:close/>
                <a:moveTo>
                  <a:pt x="2039320" y="630169"/>
                </a:moveTo>
                <a:lnTo>
                  <a:pt x="2034209" y="632294"/>
                </a:lnTo>
                <a:lnTo>
                  <a:pt x="2034491" y="632234"/>
                </a:lnTo>
                <a:lnTo>
                  <a:pt x="2035213" y="632081"/>
                </a:lnTo>
                <a:lnTo>
                  <a:pt x="2038277" y="632362"/>
                </a:lnTo>
                <a:lnTo>
                  <a:pt x="2038461" y="631974"/>
                </a:lnTo>
                <a:close/>
                <a:moveTo>
                  <a:pt x="767983" y="629942"/>
                </a:moveTo>
                <a:lnTo>
                  <a:pt x="766269" y="630295"/>
                </a:lnTo>
                <a:lnTo>
                  <a:pt x="766700" y="630758"/>
                </a:lnTo>
                <a:lnTo>
                  <a:pt x="767851" y="631443"/>
                </a:lnTo>
                <a:lnTo>
                  <a:pt x="768990" y="631417"/>
                </a:lnTo>
                <a:lnTo>
                  <a:pt x="769784" y="631399"/>
                </a:lnTo>
                <a:lnTo>
                  <a:pt x="770434" y="631385"/>
                </a:lnTo>
                <a:lnTo>
                  <a:pt x="770016" y="631144"/>
                </a:lnTo>
                <a:lnTo>
                  <a:pt x="768062" y="630017"/>
                </a:lnTo>
                <a:close/>
                <a:moveTo>
                  <a:pt x="1507554" y="629923"/>
                </a:moveTo>
                <a:lnTo>
                  <a:pt x="1507322" y="630137"/>
                </a:lnTo>
                <a:lnTo>
                  <a:pt x="1506540" y="630856"/>
                </a:lnTo>
                <a:lnTo>
                  <a:pt x="1468783" y="680998"/>
                </a:lnTo>
                <a:lnTo>
                  <a:pt x="1464162" y="689637"/>
                </a:lnTo>
                <a:lnTo>
                  <a:pt x="1463503" y="690870"/>
                </a:lnTo>
                <a:lnTo>
                  <a:pt x="1430503" y="768364"/>
                </a:lnTo>
                <a:lnTo>
                  <a:pt x="1428777" y="776007"/>
                </a:lnTo>
                <a:lnTo>
                  <a:pt x="1428102" y="778992"/>
                </a:lnTo>
                <a:lnTo>
                  <a:pt x="1427598" y="781224"/>
                </a:lnTo>
                <a:lnTo>
                  <a:pt x="1430489" y="781297"/>
                </a:lnTo>
                <a:lnTo>
                  <a:pt x="1437511" y="781472"/>
                </a:lnTo>
                <a:lnTo>
                  <a:pt x="1442936" y="766180"/>
                </a:lnTo>
                <a:lnTo>
                  <a:pt x="1453633" y="736024"/>
                </a:lnTo>
                <a:lnTo>
                  <a:pt x="1453636" y="736018"/>
                </a:lnTo>
                <a:lnTo>
                  <a:pt x="1469296" y="704904"/>
                </a:lnTo>
                <a:lnTo>
                  <a:pt x="1477098" y="689403"/>
                </a:lnTo>
                <a:lnTo>
                  <a:pt x="1486344" y="675712"/>
                </a:lnTo>
                <a:lnTo>
                  <a:pt x="1490073" y="668836"/>
                </a:lnTo>
                <a:lnTo>
                  <a:pt x="1495220" y="662568"/>
                </a:lnTo>
                <a:lnTo>
                  <a:pt x="1497613" y="659025"/>
                </a:lnTo>
                <a:lnTo>
                  <a:pt x="1503707" y="650001"/>
                </a:lnTo>
                <a:lnTo>
                  <a:pt x="1514724" y="638816"/>
                </a:lnTo>
                <a:lnTo>
                  <a:pt x="1518231" y="634546"/>
                </a:lnTo>
                <a:lnTo>
                  <a:pt x="1510084" y="631008"/>
                </a:lnTo>
                <a:close/>
                <a:moveTo>
                  <a:pt x="1603300" y="629529"/>
                </a:moveTo>
                <a:lnTo>
                  <a:pt x="1602156" y="630645"/>
                </a:lnTo>
                <a:lnTo>
                  <a:pt x="1602653" y="630863"/>
                </a:lnTo>
                <a:lnTo>
                  <a:pt x="1602799" y="630927"/>
                </a:lnTo>
                <a:lnTo>
                  <a:pt x="1603602" y="631276"/>
                </a:lnTo>
                <a:lnTo>
                  <a:pt x="1609225" y="633716"/>
                </a:lnTo>
                <a:lnTo>
                  <a:pt x="1610170" y="632535"/>
                </a:lnTo>
                <a:lnTo>
                  <a:pt x="1604867" y="630218"/>
                </a:lnTo>
                <a:lnTo>
                  <a:pt x="1604699" y="630144"/>
                </a:lnTo>
                <a:lnTo>
                  <a:pt x="1603906" y="629796"/>
                </a:lnTo>
                <a:close/>
                <a:moveTo>
                  <a:pt x="789841" y="629431"/>
                </a:moveTo>
                <a:lnTo>
                  <a:pt x="792534" y="630882"/>
                </a:lnTo>
                <a:lnTo>
                  <a:pt x="796403" y="630794"/>
                </a:lnTo>
                <a:lnTo>
                  <a:pt x="796406" y="630794"/>
                </a:lnTo>
                <a:lnTo>
                  <a:pt x="796515" y="630816"/>
                </a:lnTo>
                <a:lnTo>
                  <a:pt x="797793" y="631069"/>
                </a:lnTo>
                <a:lnTo>
                  <a:pt x="798024" y="630788"/>
                </a:lnTo>
                <a:lnTo>
                  <a:pt x="798007" y="630780"/>
                </a:lnTo>
                <a:lnTo>
                  <a:pt x="797928" y="630739"/>
                </a:lnTo>
                <a:lnTo>
                  <a:pt x="797844" y="630696"/>
                </a:lnTo>
                <a:lnTo>
                  <a:pt x="791877" y="629753"/>
                </a:lnTo>
                <a:lnTo>
                  <a:pt x="790100" y="629472"/>
                </a:lnTo>
                <a:close/>
                <a:moveTo>
                  <a:pt x="2273317" y="629335"/>
                </a:moveTo>
                <a:lnTo>
                  <a:pt x="2269979" y="629844"/>
                </a:lnTo>
                <a:lnTo>
                  <a:pt x="2274739" y="636730"/>
                </a:lnTo>
                <a:lnTo>
                  <a:pt x="2275203" y="637401"/>
                </a:lnTo>
                <a:lnTo>
                  <a:pt x="2276592" y="637106"/>
                </a:lnTo>
                <a:lnTo>
                  <a:pt x="2277991" y="636810"/>
                </a:lnTo>
                <a:lnTo>
                  <a:pt x="2278268" y="636751"/>
                </a:lnTo>
                <a:close/>
                <a:moveTo>
                  <a:pt x="2102592" y="629273"/>
                </a:moveTo>
                <a:lnTo>
                  <a:pt x="2102585" y="629274"/>
                </a:lnTo>
                <a:lnTo>
                  <a:pt x="2102378" y="629319"/>
                </a:lnTo>
                <a:lnTo>
                  <a:pt x="2090784" y="631834"/>
                </a:lnTo>
                <a:lnTo>
                  <a:pt x="2090728" y="632024"/>
                </a:lnTo>
                <a:lnTo>
                  <a:pt x="2090488" y="632840"/>
                </a:lnTo>
                <a:lnTo>
                  <a:pt x="2087639" y="642519"/>
                </a:lnTo>
                <a:lnTo>
                  <a:pt x="2097097" y="647082"/>
                </a:lnTo>
                <a:lnTo>
                  <a:pt x="2097645" y="646941"/>
                </a:lnTo>
                <a:lnTo>
                  <a:pt x="2099035" y="646582"/>
                </a:lnTo>
                <a:close/>
                <a:moveTo>
                  <a:pt x="2200197" y="629040"/>
                </a:moveTo>
                <a:lnTo>
                  <a:pt x="2195846" y="629745"/>
                </a:lnTo>
                <a:lnTo>
                  <a:pt x="2196021" y="630200"/>
                </a:lnTo>
                <a:lnTo>
                  <a:pt x="2196272" y="630853"/>
                </a:lnTo>
                <a:lnTo>
                  <a:pt x="2197099" y="636605"/>
                </a:lnTo>
                <a:lnTo>
                  <a:pt x="2197739" y="641054"/>
                </a:lnTo>
                <a:lnTo>
                  <a:pt x="2201453" y="640222"/>
                </a:lnTo>
                <a:lnTo>
                  <a:pt x="2204067" y="639636"/>
                </a:lnTo>
                <a:close/>
                <a:moveTo>
                  <a:pt x="826989" y="628987"/>
                </a:moveTo>
                <a:lnTo>
                  <a:pt x="826720" y="629318"/>
                </a:lnTo>
                <a:lnTo>
                  <a:pt x="827921" y="629546"/>
                </a:lnTo>
                <a:lnTo>
                  <a:pt x="828122" y="629585"/>
                </a:lnTo>
                <a:lnTo>
                  <a:pt x="828141" y="629588"/>
                </a:lnTo>
                <a:lnTo>
                  <a:pt x="828118" y="629576"/>
                </a:lnTo>
                <a:close/>
                <a:moveTo>
                  <a:pt x="2366664" y="628975"/>
                </a:moveTo>
                <a:cubicBezTo>
                  <a:pt x="2353789" y="630431"/>
                  <a:pt x="2337949" y="633939"/>
                  <a:pt x="2320507" y="638696"/>
                </a:cubicBezTo>
                <a:lnTo>
                  <a:pt x="2305391" y="643362"/>
                </a:lnTo>
                <a:lnTo>
                  <a:pt x="2306822" y="644955"/>
                </a:lnTo>
                <a:lnTo>
                  <a:pt x="2308998" y="647379"/>
                </a:lnTo>
                <a:lnTo>
                  <a:pt x="2309881" y="648867"/>
                </a:lnTo>
                <a:lnTo>
                  <a:pt x="2322204" y="644300"/>
                </a:lnTo>
                <a:lnTo>
                  <a:pt x="2342206" y="636886"/>
                </a:lnTo>
                <a:lnTo>
                  <a:pt x="2364534" y="631525"/>
                </a:lnTo>
                <a:lnTo>
                  <a:pt x="2370669" y="630051"/>
                </a:lnTo>
                <a:lnTo>
                  <a:pt x="2372816" y="629536"/>
                </a:lnTo>
                <a:close/>
                <a:moveTo>
                  <a:pt x="1586106" y="628938"/>
                </a:moveTo>
                <a:lnTo>
                  <a:pt x="1585292" y="629794"/>
                </a:lnTo>
                <a:lnTo>
                  <a:pt x="1593486" y="633369"/>
                </a:lnTo>
                <a:lnTo>
                  <a:pt x="1594322" y="632549"/>
                </a:lnTo>
                <a:lnTo>
                  <a:pt x="1593623" y="632242"/>
                </a:lnTo>
                <a:lnTo>
                  <a:pt x="1591731" y="631410"/>
                </a:lnTo>
                <a:close/>
                <a:moveTo>
                  <a:pt x="1650962" y="628171"/>
                </a:moveTo>
                <a:lnTo>
                  <a:pt x="1649965" y="629446"/>
                </a:lnTo>
                <a:lnTo>
                  <a:pt x="1650696" y="630491"/>
                </a:lnTo>
                <a:lnTo>
                  <a:pt x="1651427" y="631534"/>
                </a:lnTo>
                <a:lnTo>
                  <a:pt x="1651148" y="629518"/>
                </a:lnTo>
                <a:lnTo>
                  <a:pt x="1651022" y="628606"/>
                </a:lnTo>
                <a:close/>
                <a:moveTo>
                  <a:pt x="666808" y="628090"/>
                </a:moveTo>
                <a:lnTo>
                  <a:pt x="663801" y="631518"/>
                </a:lnTo>
                <a:lnTo>
                  <a:pt x="665542" y="632276"/>
                </a:lnTo>
                <a:lnTo>
                  <a:pt x="665630" y="632314"/>
                </a:lnTo>
                <a:lnTo>
                  <a:pt x="675905" y="636788"/>
                </a:lnTo>
                <a:lnTo>
                  <a:pt x="680288" y="631837"/>
                </a:lnTo>
                <a:lnTo>
                  <a:pt x="680967" y="631070"/>
                </a:lnTo>
                <a:close/>
                <a:moveTo>
                  <a:pt x="1569775" y="627826"/>
                </a:moveTo>
                <a:lnTo>
                  <a:pt x="1569033" y="628736"/>
                </a:lnTo>
                <a:lnTo>
                  <a:pt x="1568616" y="629247"/>
                </a:lnTo>
                <a:lnTo>
                  <a:pt x="1577101" y="632943"/>
                </a:lnTo>
                <a:lnTo>
                  <a:pt x="1578322" y="631662"/>
                </a:lnTo>
                <a:lnTo>
                  <a:pt x="1576246" y="630730"/>
                </a:lnTo>
                <a:close/>
                <a:moveTo>
                  <a:pt x="1552854" y="627696"/>
                </a:moveTo>
                <a:lnTo>
                  <a:pt x="1552626" y="627951"/>
                </a:lnTo>
                <a:lnTo>
                  <a:pt x="1552092" y="628551"/>
                </a:lnTo>
                <a:lnTo>
                  <a:pt x="1559774" y="631890"/>
                </a:lnTo>
                <a:lnTo>
                  <a:pt x="1560573" y="631061"/>
                </a:lnTo>
                <a:lnTo>
                  <a:pt x="1555948" y="629045"/>
                </a:lnTo>
                <a:lnTo>
                  <a:pt x="1554349" y="628348"/>
                </a:lnTo>
                <a:close/>
                <a:moveTo>
                  <a:pt x="2284785" y="627589"/>
                </a:moveTo>
                <a:lnTo>
                  <a:pt x="2283127" y="627841"/>
                </a:lnTo>
                <a:lnTo>
                  <a:pt x="2282215" y="627980"/>
                </a:lnTo>
                <a:lnTo>
                  <a:pt x="2280078" y="628305"/>
                </a:lnTo>
                <a:lnTo>
                  <a:pt x="2285248" y="635273"/>
                </a:lnTo>
                <a:lnTo>
                  <a:pt x="2291085" y="634036"/>
                </a:lnTo>
                <a:lnTo>
                  <a:pt x="2290592" y="633532"/>
                </a:lnTo>
                <a:lnTo>
                  <a:pt x="2290011" y="632937"/>
                </a:lnTo>
                <a:close/>
                <a:moveTo>
                  <a:pt x="1637699" y="627565"/>
                </a:moveTo>
                <a:lnTo>
                  <a:pt x="1637678" y="627590"/>
                </a:lnTo>
                <a:lnTo>
                  <a:pt x="1637592" y="627692"/>
                </a:lnTo>
                <a:lnTo>
                  <a:pt x="1638548" y="628505"/>
                </a:lnTo>
                <a:lnTo>
                  <a:pt x="1638323" y="628256"/>
                </a:lnTo>
                <a:close/>
                <a:moveTo>
                  <a:pt x="1038266" y="627467"/>
                </a:moveTo>
                <a:lnTo>
                  <a:pt x="1038096" y="627558"/>
                </a:lnTo>
                <a:lnTo>
                  <a:pt x="1037391" y="627934"/>
                </a:lnTo>
                <a:lnTo>
                  <a:pt x="1027209" y="633360"/>
                </a:lnTo>
                <a:lnTo>
                  <a:pt x="1028151" y="634292"/>
                </a:lnTo>
                <a:lnTo>
                  <a:pt x="1028399" y="634537"/>
                </a:lnTo>
                <a:lnTo>
                  <a:pt x="1035471" y="631378"/>
                </a:lnTo>
                <a:lnTo>
                  <a:pt x="1040083" y="629317"/>
                </a:lnTo>
                <a:close/>
                <a:moveTo>
                  <a:pt x="1056530" y="627248"/>
                </a:moveTo>
                <a:lnTo>
                  <a:pt x="1047784" y="631155"/>
                </a:lnTo>
                <a:lnTo>
                  <a:pt x="1048995" y="632387"/>
                </a:lnTo>
                <a:lnTo>
                  <a:pt x="1050434" y="634871"/>
                </a:lnTo>
                <a:lnTo>
                  <a:pt x="1054941" y="633211"/>
                </a:lnTo>
                <a:lnTo>
                  <a:pt x="1055054" y="633169"/>
                </a:lnTo>
                <a:lnTo>
                  <a:pt x="1058868" y="631764"/>
                </a:lnTo>
                <a:close/>
                <a:moveTo>
                  <a:pt x="2212137" y="627105"/>
                </a:moveTo>
                <a:lnTo>
                  <a:pt x="2207162" y="627911"/>
                </a:lnTo>
                <a:lnTo>
                  <a:pt x="2210749" y="636057"/>
                </a:lnTo>
                <a:lnTo>
                  <a:pt x="2211131" y="638054"/>
                </a:lnTo>
                <a:lnTo>
                  <a:pt x="2216235" y="636910"/>
                </a:lnTo>
                <a:close/>
                <a:moveTo>
                  <a:pt x="691393" y="626504"/>
                </a:moveTo>
                <a:lnTo>
                  <a:pt x="689194" y="628987"/>
                </a:lnTo>
                <a:lnTo>
                  <a:pt x="689492" y="629095"/>
                </a:lnTo>
                <a:lnTo>
                  <a:pt x="689834" y="629218"/>
                </a:lnTo>
                <a:lnTo>
                  <a:pt x="691121" y="626978"/>
                </a:lnTo>
                <a:close/>
                <a:moveTo>
                  <a:pt x="816049" y="626332"/>
                </a:moveTo>
                <a:lnTo>
                  <a:pt x="818526" y="627761"/>
                </a:lnTo>
                <a:lnTo>
                  <a:pt x="819329" y="627914"/>
                </a:lnTo>
                <a:lnTo>
                  <a:pt x="819849" y="628013"/>
                </a:lnTo>
                <a:lnTo>
                  <a:pt x="820956" y="628223"/>
                </a:lnTo>
                <a:lnTo>
                  <a:pt x="821754" y="627216"/>
                </a:lnTo>
                <a:lnTo>
                  <a:pt x="816833" y="626454"/>
                </a:lnTo>
                <a:close/>
                <a:moveTo>
                  <a:pt x="2117802" y="625974"/>
                </a:moveTo>
                <a:lnTo>
                  <a:pt x="2110471" y="627564"/>
                </a:lnTo>
                <a:lnTo>
                  <a:pt x="2107671" y="628171"/>
                </a:lnTo>
                <a:lnTo>
                  <a:pt x="2107083" y="628299"/>
                </a:lnTo>
                <a:lnTo>
                  <a:pt x="2103629" y="645396"/>
                </a:lnTo>
                <a:lnTo>
                  <a:pt x="2111434" y="643381"/>
                </a:lnTo>
                <a:lnTo>
                  <a:pt x="2115505" y="642330"/>
                </a:lnTo>
                <a:close/>
                <a:moveTo>
                  <a:pt x="1652714" y="625930"/>
                </a:moveTo>
                <a:lnTo>
                  <a:pt x="1652568" y="626117"/>
                </a:lnTo>
                <a:lnTo>
                  <a:pt x="1652672" y="626298"/>
                </a:lnTo>
                <a:lnTo>
                  <a:pt x="1652709" y="625974"/>
                </a:lnTo>
                <a:close/>
                <a:moveTo>
                  <a:pt x="862966" y="625881"/>
                </a:moveTo>
                <a:lnTo>
                  <a:pt x="861676" y="627577"/>
                </a:lnTo>
                <a:lnTo>
                  <a:pt x="863895" y="628172"/>
                </a:lnTo>
                <a:lnTo>
                  <a:pt x="865440" y="626243"/>
                </a:lnTo>
                <a:close/>
                <a:moveTo>
                  <a:pt x="724224" y="625666"/>
                </a:moveTo>
                <a:lnTo>
                  <a:pt x="723977" y="625799"/>
                </a:lnTo>
                <a:lnTo>
                  <a:pt x="723999" y="625805"/>
                </a:lnTo>
                <a:lnTo>
                  <a:pt x="724291" y="625887"/>
                </a:lnTo>
                <a:close/>
                <a:moveTo>
                  <a:pt x="1624666" y="625547"/>
                </a:moveTo>
                <a:lnTo>
                  <a:pt x="1624199" y="626050"/>
                </a:lnTo>
                <a:lnTo>
                  <a:pt x="1623890" y="626381"/>
                </a:lnTo>
                <a:lnTo>
                  <a:pt x="1624980" y="626852"/>
                </a:lnTo>
                <a:lnTo>
                  <a:pt x="1625064" y="626888"/>
                </a:lnTo>
                <a:lnTo>
                  <a:pt x="1628712" y="628878"/>
                </a:lnTo>
                <a:lnTo>
                  <a:pt x="1629495" y="628017"/>
                </a:lnTo>
                <a:lnTo>
                  <a:pt x="1626672" y="626573"/>
                </a:lnTo>
                <a:lnTo>
                  <a:pt x="1625565" y="626007"/>
                </a:lnTo>
                <a:close/>
                <a:moveTo>
                  <a:pt x="2223757" y="625221"/>
                </a:moveTo>
                <a:lnTo>
                  <a:pt x="2219477" y="625915"/>
                </a:lnTo>
                <a:lnTo>
                  <a:pt x="2219053" y="625984"/>
                </a:lnTo>
                <a:lnTo>
                  <a:pt x="2223604" y="635260"/>
                </a:lnTo>
                <a:lnTo>
                  <a:pt x="2227962" y="634283"/>
                </a:lnTo>
                <a:lnTo>
                  <a:pt x="2227991" y="634277"/>
                </a:lnTo>
                <a:close/>
                <a:moveTo>
                  <a:pt x="651193" y="624803"/>
                </a:moveTo>
                <a:lnTo>
                  <a:pt x="643967" y="626279"/>
                </a:lnTo>
                <a:lnTo>
                  <a:pt x="643125" y="627242"/>
                </a:lnTo>
                <a:lnTo>
                  <a:pt x="641639" y="628940"/>
                </a:lnTo>
                <a:lnTo>
                  <a:pt x="659314" y="630034"/>
                </a:lnTo>
                <a:lnTo>
                  <a:pt x="661937" y="627064"/>
                </a:lnTo>
                <a:close/>
                <a:moveTo>
                  <a:pt x="1608211" y="624737"/>
                </a:moveTo>
                <a:lnTo>
                  <a:pt x="1607397" y="625531"/>
                </a:lnTo>
                <a:lnTo>
                  <a:pt x="1606728" y="626184"/>
                </a:lnTo>
                <a:lnTo>
                  <a:pt x="1613030" y="628964"/>
                </a:lnTo>
                <a:lnTo>
                  <a:pt x="1614282" y="627400"/>
                </a:lnTo>
                <a:lnTo>
                  <a:pt x="1614092" y="627317"/>
                </a:lnTo>
                <a:close/>
                <a:moveTo>
                  <a:pt x="2362394" y="624631"/>
                </a:moveTo>
                <a:lnTo>
                  <a:pt x="2312509" y="631629"/>
                </a:lnTo>
                <a:lnTo>
                  <a:pt x="2312388" y="631658"/>
                </a:lnTo>
                <a:lnTo>
                  <a:pt x="2297955" y="635085"/>
                </a:lnTo>
                <a:lnTo>
                  <a:pt x="2302674" y="640338"/>
                </a:lnTo>
                <a:lnTo>
                  <a:pt x="2323698" y="634006"/>
                </a:lnTo>
                <a:lnTo>
                  <a:pt x="2325734" y="633393"/>
                </a:lnTo>
                <a:lnTo>
                  <a:pt x="2328901" y="632439"/>
                </a:lnTo>
                <a:lnTo>
                  <a:pt x="2328975" y="632426"/>
                </a:lnTo>
                <a:lnTo>
                  <a:pt x="2331483" y="631964"/>
                </a:lnTo>
                <a:lnTo>
                  <a:pt x="2367338" y="625363"/>
                </a:lnTo>
                <a:lnTo>
                  <a:pt x="2365055" y="625025"/>
                </a:lnTo>
                <a:close/>
                <a:moveTo>
                  <a:pt x="771991" y="624201"/>
                </a:moveTo>
                <a:lnTo>
                  <a:pt x="771195" y="624369"/>
                </a:lnTo>
                <a:lnTo>
                  <a:pt x="770858" y="624440"/>
                </a:lnTo>
                <a:lnTo>
                  <a:pt x="770840" y="624444"/>
                </a:lnTo>
                <a:lnTo>
                  <a:pt x="771034" y="624503"/>
                </a:lnTo>
                <a:lnTo>
                  <a:pt x="771270" y="624576"/>
                </a:lnTo>
                <a:lnTo>
                  <a:pt x="772777" y="625037"/>
                </a:lnTo>
                <a:lnTo>
                  <a:pt x="772938" y="625029"/>
                </a:lnTo>
                <a:lnTo>
                  <a:pt x="772975" y="625028"/>
                </a:lnTo>
                <a:close/>
                <a:moveTo>
                  <a:pt x="1590774" y="624028"/>
                </a:moveTo>
                <a:lnTo>
                  <a:pt x="1589684" y="625175"/>
                </a:lnTo>
                <a:lnTo>
                  <a:pt x="1597978" y="628813"/>
                </a:lnTo>
                <a:lnTo>
                  <a:pt x="1598999" y="627640"/>
                </a:lnTo>
                <a:close/>
                <a:moveTo>
                  <a:pt x="1640966" y="623723"/>
                </a:moveTo>
                <a:lnTo>
                  <a:pt x="1640889" y="623814"/>
                </a:lnTo>
                <a:lnTo>
                  <a:pt x="1640733" y="623998"/>
                </a:lnTo>
                <a:lnTo>
                  <a:pt x="1641128" y="624436"/>
                </a:lnTo>
                <a:lnTo>
                  <a:pt x="1642152" y="625569"/>
                </a:lnTo>
                <a:lnTo>
                  <a:pt x="1641414" y="624420"/>
                </a:lnTo>
                <a:close/>
                <a:moveTo>
                  <a:pt x="1573835" y="623499"/>
                </a:moveTo>
                <a:lnTo>
                  <a:pt x="1572975" y="624391"/>
                </a:lnTo>
                <a:lnTo>
                  <a:pt x="1576088" y="625760"/>
                </a:lnTo>
                <a:lnTo>
                  <a:pt x="1580804" y="627833"/>
                </a:lnTo>
                <a:lnTo>
                  <a:pt x="1581332" y="628065"/>
                </a:lnTo>
                <a:lnTo>
                  <a:pt x="1581616" y="627687"/>
                </a:lnTo>
                <a:lnTo>
                  <a:pt x="1582031" y="627136"/>
                </a:lnTo>
                <a:close/>
                <a:moveTo>
                  <a:pt x="1034362" y="623494"/>
                </a:moveTo>
                <a:lnTo>
                  <a:pt x="1029927" y="626306"/>
                </a:lnTo>
                <a:lnTo>
                  <a:pt x="1034651" y="623789"/>
                </a:lnTo>
                <a:close/>
                <a:moveTo>
                  <a:pt x="846181" y="623419"/>
                </a:moveTo>
                <a:lnTo>
                  <a:pt x="846413" y="623481"/>
                </a:lnTo>
                <a:lnTo>
                  <a:pt x="849021" y="624181"/>
                </a:lnTo>
                <a:lnTo>
                  <a:pt x="850314" y="624528"/>
                </a:lnTo>
                <a:lnTo>
                  <a:pt x="850656" y="624076"/>
                </a:lnTo>
                <a:lnTo>
                  <a:pt x="847982" y="623683"/>
                </a:lnTo>
                <a:close/>
                <a:moveTo>
                  <a:pt x="2056088" y="623196"/>
                </a:moveTo>
                <a:lnTo>
                  <a:pt x="2048497" y="626352"/>
                </a:lnTo>
                <a:lnTo>
                  <a:pt x="2046423" y="627215"/>
                </a:lnTo>
                <a:lnTo>
                  <a:pt x="2045221" y="629753"/>
                </a:lnTo>
                <a:lnTo>
                  <a:pt x="2043749" y="632862"/>
                </a:lnTo>
                <a:lnTo>
                  <a:pt x="2045929" y="633062"/>
                </a:lnTo>
                <a:lnTo>
                  <a:pt x="2048885" y="633332"/>
                </a:lnTo>
                <a:lnTo>
                  <a:pt x="2051613" y="633582"/>
                </a:lnTo>
                <a:close/>
                <a:moveTo>
                  <a:pt x="2236534" y="623150"/>
                </a:moveTo>
                <a:lnTo>
                  <a:pt x="2235041" y="623392"/>
                </a:lnTo>
                <a:lnTo>
                  <a:pt x="2233500" y="623642"/>
                </a:lnTo>
                <a:lnTo>
                  <a:pt x="2229018" y="624369"/>
                </a:lnTo>
                <a:lnTo>
                  <a:pt x="2232191" y="630193"/>
                </a:lnTo>
                <a:lnTo>
                  <a:pt x="2233764" y="633079"/>
                </a:lnTo>
                <a:lnTo>
                  <a:pt x="2239448" y="632061"/>
                </a:lnTo>
                <a:lnTo>
                  <a:pt x="2240797" y="631820"/>
                </a:lnTo>
                <a:lnTo>
                  <a:pt x="2241600" y="631676"/>
                </a:lnTo>
                <a:close/>
                <a:moveTo>
                  <a:pt x="1491859" y="623133"/>
                </a:moveTo>
                <a:lnTo>
                  <a:pt x="1479951" y="637571"/>
                </a:lnTo>
                <a:lnTo>
                  <a:pt x="1465442" y="658978"/>
                </a:lnTo>
                <a:lnTo>
                  <a:pt x="1450591" y="680889"/>
                </a:lnTo>
                <a:lnTo>
                  <a:pt x="1422856" y="741843"/>
                </a:lnTo>
                <a:lnTo>
                  <a:pt x="1420702" y="751099"/>
                </a:lnTo>
                <a:lnTo>
                  <a:pt x="1417256" y="765901"/>
                </a:lnTo>
                <a:lnTo>
                  <a:pt x="1413770" y="780879"/>
                </a:lnTo>
                <a:lnTo>
                  <a:pt x="1422530" y="781098"/>
                </a:lnTo>
                <a:lnTo>
                  <a:pt x="1426406" y="764263"/>
                </a:lnTo>
                <a:lnTo>
                  <a:pt x="1426409" y="764256"/>
                </a:lnTo>
                <a:lnTo>
                  <a:pt x="1445513" y="713141"/>
                </a:lnTo>
                <a:lnTo>
                  <a:pt x="1456398" y="692991"/>
                </a:lnTo>
                <a:lnTo>
                  <a:pt x="1459931" y="686450"/>
                </a:lnTo>
                <a:lnTo>
                  <a:pt x="1462778" y="679843"/>
                </a:lnTo>
                <a:lnTo>
                  <a:pt x="1465287" y="676535"/>
                </a:lnTo>
                <a:lnTo>
                  <a:pt x="1469005" y="669652"/>
                </a:lnTo>
                <a:lnTo>
                  <a:pt x="1487197" y="644918"/>
                </a:lnTo>
                <a:lnTo>
                  <a:pt x="1495831" y="633180"/>
                </a:lnTo>
                <a:lnTo>
                  <a:pt x="1501996" y="627542"/>
                </a:lnTo>
                <a:lnTo>
                  <a:pt x="1498501" y="626044"/>
                </a:lnTo>
                <a:close/>
                <a:moveTo>
                  <a:pt x="2132303" y="622829"/>
                </a:moveTo>
                <a:lnTo>
                  <a:pt x="2122343" y="624989"/>
                </a:lnTo>
                <a:lnTo>
                  <a:pt x="2120137" y="641135"/>
                </a:lnTo>
                <a:lnTo>
                  <a:pt x="2122002" y="640653"/>
                </a:lnTo>
                <a:lnTo>
                  <a:pt x="2131399" y="638227"/>
                </a:lnTo>
                <a:close/>
                <a:moveTo>
                  <a:pt x="729953" y="622625"/>
                </a:moveTo>
                <a:lnTo>
                  <a:pt x="729755" y="622700"/>
                </a:lnTo>
                <a:lnTo>
                  <a:pt x="729697" y="622721"/>
                </a:lnTo>
                <a:lnTo>
                  <a:pt x="727903" y="623686"/>
                </a:lnTo>
                <a:lnTo>
                  <a:pt x="728329" y="625210"/>
                </a:lnTo>
                <a:lnTo>
                  <a:pt x="730619" y="624086"/>
                </a:lnTo>
                <a:lnTo>
                  <a:pt x="730458" y="623733"/>
                </a:lnTo>
                <a:close/>
                <a:moveTo>
                  <a:pt x="791121" y="622471"/>
                </a:moveTo>
                <a:lnTo>
                  <a:pt x="793429" y="623659"/>
                </a:lnTo>
                <a:lnTo>
                  <a:pt x="794274" y="624094"/>
                </a:lnTo>
                <a:lnTo>
                  <a:pt x="795039" y="624061"/>
                </a:lnTo>
                <a:lnTo>
                  <a:pt x="798299" y="623918"/>
                </a:lnTo>
                <a:lnTo>
                  <a:pt x="802955" y="624803"/>
                </a:lnTo>
                <a:lnTo>
                  <a:pt x="803319" y="624361"/>
                </a:lnTo>
                <a:lnTo>
                  <a:pt x="791505" y="622531"/>
                </a:lnTo>
                <a:lnTo>
                  <a:pt x="791169" y="622479"/>
                </a:lnTo>
                <a:close/>
                <a:moveTo>
                  <a:pt x="1557611" y="622367"/>
                </a:moveTo>
                <a:lnTo>
                  <a:pt x="1556269" y="623870"/>
                </a:lnTo>
                <a:lnTo>
                  <a:pt x="1564183" y="627317"/>
                </a:lnTo>
                <a:lnTo>
                  <a:pt x="1565529" y="625920"/>
                </a:lnTo>
                <a:close/>
                <a:moveTo>
                  <a:pt x="781372" y="622219"/>
                </a:moveTo>
                <a:lnTo>
                  <a:pt x="778939" y="622733"/>
                </a:lnTo>
                <a:lnTo>
                  <a:pt x="778908" y="622739"/>
                </a:lnTo>
                <a:lnTo>
                  <a:pt x="777836" y="622966"/>
                </a:lnTo>
                <a:lnTo>
                  <a:pt x="780541" y="624423"/>
                </a:lnTo>
                <a:lnTo>
                  <a:pt x="782040" y="622563"/>
                </a:lnTo>
                <a:lnTo>
                  <a:pt x="781821" y="622450"/>
                </a:lnTo>
                <a:lnTo>
                  <a:pt x="781663" y="622369"/>
                </a:lnTo>
                <a:close/>
                <a:moveTo>
                  <a:pt x="2246279" y="622068"/>
                </a:moveTo>
                <a:lnTo>
                  <a:pt x="2241460" y="622562"/>
                </a:lnTo>
                <a:lnTo>
                  <a:pt x="2246368" y="630823"/>
                </a:lnTo>
                <a:lnTo>
                  <a:pt x="2250795" y="630030"/>
                </a:lnTo>
                <a:close/>
                <a:moveTo>
                  <a:pt x="625740" y="621743"/>
                </a:moveTo>
                <a:lnTo>
                  <a:pt x="540471" y="719807"/>
                </a:lnTo>
                <a:cubicBezTo>
                  <a:pt x="523925" y="738421"/>
                  <a:pt x="506689" y="758415"/>
                  <a:pt x="490419" y="776202"/>
                </a:cubicBezTo>
                <a:cubicBezTo>
                  <a:pt x="396518" y="883201"/>
                  <a:pt x="313649" y="980549"/>
                  <a:pt x="258909" y="1044941"/>
                </a:cubicBezTo>
                <a:cubicBezTo>
                  <a:pt x="241811" y="1065073"/>
                  <a:pt x="227746" y="1081757"/>
                  <a:pt x="217543" y="1093890"/>
                </a:cubicBezTo>
                <a:cubicBezTo>
                  <a:pt x="205892" y="1107472"/>
                  <a:pt x="194318" y="1118951"/>
                  <a:pt x="183046" y="1128651"/>
                </a:cubicBezTo>
                <a:lnTo>
                  <a:pt x="171270" y="1137327"/>
                </a:lnTo>
                <a:lnTo>
                  <a:pt x="166392" y="1141906"/>
                </a:lnTo>
                <a:lnTo>
                  <a:pt x="160326" y="1145390"/>
                </a:lnTo>
                <a:lnTo>
                  <a:pt x="156203" y="1148427"/>
                </a:lnTo>
                <a:lnTo>
                  <a:pt x="150358" y="1152733"/>
                </a:lnTo>
                <a:lnTo>
                  <a:pt x="144380" y="1155839"/>
                </a:lnTo>
                <a:lnTo>
                  <a:pt x="126828" y="1164959"/>
                </a:lnTo>
                <a:lnTo>
                  <a:pt x="127778" y="1167692"/>
                </a:lnTo>
                <a:lnTo>
                  <a:pt x="162742" y="1149589"/>
                </a:lnTo>
                <a:lnTo>
                  <a:pt x="173783" y="1142075"/>
                </a:lnTo>
                <a:lnTo>
                  <a:pt x="220576" y="1100785"/>
                </a:lnTo>
                <a:cubicBezTo>
                  <a:pt x="239743" y="1079413"/>
                  <a:pt x="272559" y="1041908"/>
                  <a:pt x="314201" y="994475"/>
                </a:cubicBezTo>
                <a:cubicBezTo>
                  <a:pt x="364806" y="936840"/>
                  <a:pt x="427681" y="865139"/>
                  <a:pt x="495934" y="787646"/>
                </a:cubicBezTo>
                <a:cubicBezTo>
                  <a:pt x="512757" y="768894"/>
                  <a:pt x="529578" y="749590"/>
                  <a:pt x="545298" y="731528"/>
                </a:cubicBezTo>
                <a:lnTo>
                  <a:pt x="556604" y="718566"/>
                </a:lnTo>
                <a:lnTo>
                  <a:pt x="614788" y="652298"/>
                </a:lnTo>
                <a:lnTo>
                  <a:pt x="616308" y="643694"/>
                </a:lnTo>
                <a:close/>
                <a:moveTo>
                  <a:pt x="732468" y="621682"/>
                </a:moveTo>
                <a:lnTo>
                  <a:pt x="730707" y="622342"/>
                </a:lnTo>
                <a:lnTo>
                  <a:pt x="730517" y="622414"/>
                </a:lnTo>
                <a:lnTo>
                  <a:pt x="730291" y="622498"/>
                </a:lnTo>
                <a:lnTo>
                  <a:pt x="731088" y="623856"/>
                </a:lnTo>
                <a:lnTo>
                  <a:pt x="732001" y="623407"/>
                </a:lnTo>
                <a:lnTo>
                  <a:pt x="733087" y="622874"/>
                </a:lnTo>
                <a:lnTo>
                  <a:pt x="733050" y="622803"/>
                </a:lnTo>
                <a:close/>
                <a:moveTo>
                  <a:pt x="1538959" y="621599"/>
                </a:moveTo>
                <a:lnTo>
                  <a:pt x="1538103" y="622471"/>
                </a:lnTo>
                <a:lnTo>
                  <a:pt x="1545428" y="625655"/>
                </a:lnTo>
                <a:lnTo>
                  <a:pt x="1546307" y="624831"/>
                </a:lnTo>
                <a:lnTo>
                  <a:pt x="1541659" y="622787"/>
                </a:lnTo>
                <a:close/>
                <a:moveTo>
                  <a:pt x="1628832" y="621065"/>
                </a:moveTo>
                <a:lnTo>
                  <a:pt x="1628518" y="621403"/>
                </a:lnTo>
                <a:lnTo>
                  <a:pt x="1627937" y="622029"/>
                </a:lnTo>
                <a:lnTo>
                  <a:pt x="1632782" y="624403"/>
                </a:lnTo>
                <a:lnTo>
                  <a:pt x="1633582" y="623524"/>
                </a:lnTo>
                <a:lnTo>
                  <a:pt x="1631534" y="622464"/>
                </a:lnTo>
                <a:close/>
                <a:moveTo>
                  <a:pt x="2257024" y="620967"/>
                </a:moveTo>
                <a:lnTo>
                  <a:pt x="2252614" y="621419"/>
                </a:lnTo>
                <a:lnTo>
                  <a:pt x="2252049" y="621477"/>
                </a:lnTo>
                <a:lnTo>
                  <a:pt x="2256863" y="628944"/>
                </a:lnTo>
                <a:lnTo>
                  <a:pt x="2261438" y="628125"/>
                </a:lnTo>
                <a:close/>
                <a:moveTo>
                  <a:pt x="2147232" y="620850"/>
                </a:moveTo>
                <a:lnTo>
                  <a:pt x="2144221" y="621082"/>
                </a:lnTo>
                <a:lnTo>
                  <a:pt x="2140361" y="621082"/>
                </a:lnTo>
                <a:lnTo>
                  <a:pt x="2137637" y="621673"/>
                </a:lnTo>
                <a:lnTo>
                  <a:pt x="2136639" y="636875"/>
                </a:lnTo>
                <a:lnTo>
                  <a:pt x="2147220" y="634143"/>
                </a:lnTo>
                <a:close/>
                <a:moveTo>
                  <a:pt x="888513" y="620678"/>
                </a:moveTo>
                <a:lnTo>
                  <a:pt x="888298" y="620972"/>
                </a:lnTo>
                <a:lnTo>
                  <a:pt x="888298" y="620972"/>
                </a:lnTo>
                <a:lnTo>
                  <a:pt x="888305" y="620975"/>
                </a:lnTo>
                <a:lnTo>
                  <a:pt x="888313" y="620977"/>
                </a:lnTo>
                <a:lnTo>
                  <a:pt x="888533" y="620687"/>
                </a:lnTo>
                <a:close/>
                <a:moveTo>
                  <a:pt x="2004652" y="620586"/>
                </a:moveTo>
                <a:lnTo>
                  <a:pt x="1994081" y="624698"/>
                </a:lnTo>
                <a:lnTo>
                  <a:pt x="1988974" y="631287"/>
                </a:lnTo>
                <a:lnTo>
                  <a:pt x="1987550" y="633125"/>
                </a:lnTo>
                <a:lnTo>
                  <a:pt x="1984138" y="637527"/>
                </a:lnTo>
                <a:lnTo>
                  <a:pt x="1965955" y="670193"/>
                </a:lnTo>
                <a:lnTo>
                  <a:pt x="1966907" y="671402"/>
                </a:lnTo>
                <a:lnTo>
                  <a:pt x="1967646" y="670150"/>
                </a:lnTo>
                <a:lnTo>
                  <a:pt x="1971311" y="663943"/>
                </a:lnTo>
                <a:lnTo>
                  <a:pt x="1976279" y="655530"/>
                </a:lnTo>
                <a:lnTo>
                  <a:pt x="1981793" y="651998"/>
                </a:lnTo>
                <a:lnTo>
                  <a:pt x="1990897" y="646165"/>
                </a:lnTo>
                <a:lnTo>
                  <a:pt x="1996433" y="635716"/>
                </a:lnTo>
                <a:lnTo>
                  <a:pt x="2004073" y="621294"/>
                </a:lnTo>
                <a:lnTo>
                  <a:pt x="2004128" y="621228"/>
                </a:lnTo>
                <a:lnTo>
                  <a:pt x="2004379" y="620920"/>
                </a:lnTo>
                <a:close/>
                <a:moveTo>
                  <a:pt x="2365559" y="620285"/>
                </a:moveTo>
                <a:cubicBezTo>
                  <a:pt x="2353647" y="619591"/>
                  <a:pt x="2338493" y="620238"/>
                  <a:pt x="2320491" y="622151"/>
                </a:cubicBezTo>
                <a:lnTo>
                  <a:pt x="2304021" y="624659"/>
                </a:lnTo>
                <a:lnTo>
                  <a:pt x="2293341" y="626286"/>
                </a:lnTo>
                <a:lnTo>
                  <a:pt x="2290447" y="626726"/>
                </a:lnTo>
                <a:lnTo>
                  <a:pt x="2294880" y="631661"/>
                </a:lnTo>
                <a:lnTo>
                  <a:pt x="2296066" y="632981"/>
                </a:lnTo>
                <a:lnTo>
                  <a:pt x="2330762" y="625631"/>
                </a:lnTo>
                <a:cubicBezTo>
                  <a:pt x="2347317" y="622977"/>
                  <a:pt x="2360748" y="621839"/>
                  <a:pt x="2371289" y="622175"/>
                </a:cubicBezTo>
                <a:lnTo>
                  <a:pt x="2391570" y="626885"/>
                </a:lnTo>
                <a:lnTo>
                  <a:pt x="2391173" y="626460"/>
                </a:lnTo>
                <a:cubicBezTo>
                  <a:pt x="2386140" y="623013"/>
                  <a:pt x="2377471" y="620979"/>
                  <a:pt x="2365559" y="620285"/>
                </a:cubicBezTo>
                <a:close/>
                <a:moveTo>
                  <a:pt x="1883567" y="620159"/>
                </a:moveTo>
                <a:lnTo>
                  <a:pt x="1883212" y="620471"/>
                </a:lnTo>
                <a:lnTo>
                  <a:pt x="1878716" y="624429"/>
                </a:lnTo>
                <a:lnTo>
                  <a:pt x="1819086" y="696090"/>
                </a:lnTo>
                <a:lnTo>
                  <a:pt x="1815901" y="702315"/>
                </a:lnTo>
                <a:lnTo>
                  <a:pt x="1824912" y="703209"/>
                </a:lnTo>
                <a:lnTo>
                  <a:pt x="1825617" y="702005"/>
                </a:lnTo>
                <a:lnTo>
                  <a:pt x="1828414" y="697230"/>
                </a:lnTo>
                <a:lnTo>
                  <a:pt x="1840528" y="676545"/>
                </a:lnTo>
                <a:close/>
                <a:moveTo>
                  <a:pt x="1613023" y="620041"/>
                </a:moveTo>
                <a:lnTo>
                  <a:pt x="1612329" y="620718"/>
                </a:lnTo>
                <a:lnTo>
                  <a:pt x="1611882" y="621154"/>
                </a:lnTo>
                <a:lnTo>
                  <a:pt x="1616805" y="623310"/>
                </a:lnTo>
                <a:lnTo>
                  <a:pt x="1617147" y="623459"/>
                </a:lnTo>
                <a:lnTo>
                  <a:pt x="1617361" y="623553"/>
                </a:lnTo>
                <a:lnTo>
                  <a:pt x="1617758" y="623058"/>
                </a:lnTo>
                <a:lnTo>
                  <a:pt x="1618380" y="622436"/>
                </a:lnTo>
                <a:lnTo>
                  <a:pt x="1614105" y="620525"/>
                </a:lnTo>
                <a:close/>
                <a:moveTo>
                  <a:pt x="1052265" y="620007"/>
                </a:moveTo>
                <a:lnTo>
                  <a:pt x="1049621" y="621416"/>
                </a:lnTo>
                <a:lnTo>
                  <a:pt x="1042135" y="625405"/>
                </a:lnTo>
                <a:lnTo>
                  <a:pt x="1044180" y="627487"/>
                </a:lnTo>
                <a:lnTo>
                  <a:pt x="1054309" y="622961"/>
                </a:lnTo>
                <a:lnTo>
                  <a:pt x="1053407" y="621218"/>
                </a:lnTo>
                <a:close/>
                <a:moveTo>
                  <a:pt x="2267044" y="619940"/>
                </a:moveTo>
                <a:lnTo>
                  <a:pt x="2265502" y="620098"/>
                </a:lnTo>
                <a:lnTo>
                  <a:pt x="2263391" y="620315"/>
                </a:lnTo>
                <a:lnTo>
                  <a:pt x="2267980" y="626953"/>
                </a:lnTo>
                <a:lnTo>
                  <a:pt x="2270178" y="626560"/>
                </a:lnTo>
                <a:lnTo>
                  <a:pt x="2271326" y="626354"/>
                </a:lnTo>
                <a:close/>
                <a:moveTo>
                  <a:pt x="2158440" y="619871"/>
                </a:moveTo>
                <a:lnTo>
                  <a:pt x="2154976" y="620254"/>
                </a:lnTo>
                <a:lnTo>
                  <a:pt x="2152046" y="620479"/>
                </a:lnTo>
                <a:lnTo>
                  <a:pt x="2151973" y="628562"/>
                </a:lnTo>
                <a:lnTo>
                  <a:pt x="2151934" y="632926"/>
                </a:lnTo>
                <a:lnTo>
                  <a:pt x="2154561" y="632248"/>
                </a:lnTo>
                <a:lnTo>
                  <a:pt x="2158284" y="632248"/>
                </a:lnTo>
                <a:lnTo>
                  <a:pt x="2160815" y="631936"/>
                </a:lnTo>
                <a:close/>
                <a:moveTo>
                  <a:pt x="674051" y="619832"/>
                </a:moveTo>
                <a:lnTo>
                  <a:pt x="671209" y="623072"/>
                </a:lnTo>
                <a:lnTo>
                  <a:pt x="674169" y="623562"/>
                </a:lnTo>
                <a:lnTo>
                  <a:pt x="681694" y="626279"/>
                </a:lnTo>
                <a:lnTo>
                  <a:pt x="684359" y="627241"/>
                </a:lnTo>
                <a:lnTo>
                  <a:pt x="685854" y="625554"/>
                </a:lnTo>
                <a:lnTo>
                  <a:pt x="688606" y="622447"/>
                </a:lnTo>
                <a:close/>
                <a:moveTo>
                  <a:pt x="867625" y="619755"/>
                </a:moveTo>
                <a:lnTo>
                  <a:pt x="866331" y="621456"/>
                </a:lnTo>
                <a:lnTo>
                  <a:pt x="866555" y="621523"/>
                </a:lnTo>
                <a:lnTo>
                  <a:pt x="868703" y="622169"/>
                </a:lnTo>
                <a:lnTo>
                  <a:pt x="870305" y="620170"/>
                </a:lnTo>
                <a:close/>
                <a:moveTo>
                  <a:pt x="818762" y="619399"/>
                </a:moveTo>
                <a:lnTo>
                  <a:pt x="819771" y="619922"/>
                </a:lnTo>
                <a:lnTo>
                  <a:pt x="823878" y="621128"/>
                </a:lnTo>
                <a:lnTo>
                  <a:pt x="826243" y="621557"/>
                </a:lnTo>
                <a:lnTo>
                  <a:pt x="826927" y="620694"/>
                </a:lnTo>
                <a:lnTo>
                  <a:pt x="826802" y="620634"/>
                </a:lnTo>
                <a:lnTo>
                  <a:pt x="826635" y="620553"/>
                </a:lnTo>
                <a:close/>
                <a:moveTo>
                  <a:pt x="1595805" y="619249"/>
                </a:moveTo>
                <a:lnTo>
                  <a:pt x="1594209" y="620670"/>
                </a:lnTo>
                <a:lnTo>
                  <a:pt x="1602059" y="624127"/>
                </a:lnTo>
                <a:lnTo>
                  <a:pt x="1603386" y="622603"/>
                </a:lnTo>
                <a:lnTo>
                  <a:pt x="1601795" y="621899"/>
                </a:lnTo>
                <a:lnTo>
                  <a:pt x="1601482" y="621761"/>
                </a:lnTo>
                <a:close/>
                <a:moveTo>
                  <a:pt x="1644794" y="619222"/>
                </a:moveTo>
                <a:lnTo>
                  <a:pt x="1644356" y="619736"/>
                </a:lnTo>
                <a:lnTo>
                  <a:pt x="1643704" y="620502"/>
                </a:lnTo>
                <a:lnTo>
                  <a:pt x="1647152" y="625428"/>
                </a:lnTo>
                <a:lnTo>
                  <a:pt x="1648414" y="623812"/>
                </a:lnTo>
                <a:close/>
                <a:moveTo>
                  <a:pt x="2276378" y="618984"/>
                </a:moveTo>
                <a:lnTo>
                  <a:pt x="2274200" y="619207"/>
                </a:lnTo>
                <a:lnTo>
                  <a:pt x="2274051" y="619222"/>
                </a:lnTo>
                <a:lnTo>
                  <a:pt x="2273389" y="619290"/>
                </a:lnTo>
                <a:lnTo>
                  <a:pt x="2277774" y="625200"/>
                </a:lnTo>
                <a:lnTo>
                  <a:pt x="2280803" y="624658"/>
                </a:lnTo>
                <a:lnTo>
                  <a:pt x="2281755" y="624487"/>
                </a:lnTo>
                <a:close/>
                <a:moveTo>
                  <a:pt x="1578536" y="618622"/>
                </a:moveTo>
                <a:lnTo>
                  <a:pt x="1577433" y="619766"/>
                </a:lnTo>
                <a:lnTo>
                  <a:pt x="1585460" y="623318"/>
                </a:lnTo>
                <a:lnTo>
                  <a:pt x="1586337" y="622538"/>
                </a:lnTo>
                <a:lnTo>
                  <a:pt x="1586687" y="622226"/>
                </a:lnTo>
                <a:lnTo>
                  <a:pt x="1580595" y="619533"/>
                </a:lnTo>
                <a:lnTo>
                  <a:pt x="1579771" y="619169"/>
                </a:lnTo>
                <a:close/>
                <a:moveTo>
                  <a:pt x="775705" y="618459"/>
                </a:moveTo>
                <a:lnTo>
                  <a:pt x="775428" y="618519"/>
                </a:lnTo>
                <a:lnTo>
                  <a:pt x="775758" y="618498"/>
                </a:lnTo>
                <a:close/>
                <a:moveTo>
                  <a:pt x="2171247" y="618454"/>
                </a:moveTo>
                <a:lnTo>
                  <a:pt x="2166274" y="619004"/>
                </a:lnTo>
                <a:lnTo>
                  <a:pt x="2166322" y="619182"/>
                </a:lnTo>
                <a:lnTo>
                  <a:pt x="2166403" y="619477"/>
                </a:lnTo>
                <a:lnTo>
                  <a:pt x="2166908" y="631185"/>
                </a:lnTo>
                <a:lnTo>
                  <a:pt x="2168350" y="631008"/>
                </a:lnTo>
                <a:lnTo>
                  <a:pt x="2174225" y="630060"/>
                </a:lnTo>
                <a:close/>
                <a:moveTo>
                  <a:pt x="1561515" y="617993"/>
                </a:moveTo>
                <a:lnTo>
                  <a:pt x="1560671" y="618939"/>
                </a:lnTo>
                <a:lnTo>
                  <a:pt x="1561911" y="619499"/>
                </a:lnTo>
                <a:lnTo>
                  <a:pt x="1564114" y="620495"/>
                </a:lnTo>
                <a:lnTo>
                  <a:pt x="1568690" y="622507"/>
                </a:lnTo>
                <a:lnTo>
                  <a:pt x="1568795" y="622378"/>
                </a:lnTo>
                <a:lnTo>
                  <a:pt x="1569465" y="621560"/>
                </a:lnTo>
                <a:lnTo>
                  <a:pt x="1568499" y="621132"/>
                </a:lnTo>
                <a:lnTo>
                  <a:pt x="1567781" y="620813"/>
                </a:lnTo>
                <a:lnTo>
                  <a:pt x="1567395" y="620641"/>
                </a:lnTo>
                <a:lnTo>
                  <a:pt x="1562104" y="618259"/>
                </a:lnTo>
                <a:close/>
                <a:moveTo>
                  <a:pt x="661812" y="617632"/>
                </a:moveTo>
                <a:lnTo>
                  <a:pt x="649226" y="620269"/>
                </a:lnTo>
                <a:lnTo>
                  <a:pt x="648716" y="620852"/>
                </a:lnTo>
                <a:lnTo>
                  <a:pt x="649944" y="620617"/>
                </a:lnTo>
                <a:lnTo>
                  <a:pt x="652928" y="620046"/>
                </a:lnTo>
                <a:lnTo>
                  <a:pt x="666195" y="622242"/>
                </a:lnTo>
                <a:lnTo>
                  <a:pt x="667447" y="620825"/>
                </a:lnTo>
                <a:lnTo>
                  <a:pt x="669109" y="618944"/>
                </a:lnTo>
                <a:close/>
                <a:moveTo>
                  <a:pt x="853295" y="617536"/>
                </a:moveTo>
                <a:lnTo>
                  <a:pt x="854489" y="617895"/>
                </a:lnTo>
                <a:lnTo>
                  <a:pt x="854627" y="617937"/>
                </a:lnTo>
                <a:lnTo>
                  <a:pt x="855163" y="618098"/>
                </a:lnTo>
                <a:lnTo>
                  <a:pt x="855312" y="617901"/>
                </a:lnTo>
                <a:lnTo>
                  <a:pt x="855347" y="617854"/>
                </a:lnTo>
                <a:lnTo>
                  <a:pt x="854060" y="617654"/>
                </a:lnTo>
                <a:lnTo>
                  <a:pt x="853646" y="617590"/>
                </a:lnTo>
                <a:close/>
                <a:moveTo>
                  <a:pt x="2074037" y="617278"/>
                </a:moveTo>
                <a:lnTo>
                  <a:pt x="2067707" y="618541"/>
                </a:lnTo>
                <a:lnTo>
                  <a:pt x="2067567" y="618569"/>
                </a:lnTo>
                <a:lnTo>
                  <a:pt x="2066885" y="618705"/>
                </a:lnTo>
                <a:lnTo>
                  <a:pt x="2065530" y="619269"/>
                </a:lnTo>
                <a:lnTo>
                  <a:pt x="2061449" y="620966"/>
                </a:lnTo>
                <a:lnTo>
                  <a:pt x="2058606" y="627541"/>
                </a:lnTo>
                <a:lnTo>
                  <a:pt x="2056915" y="631450"/>
                </a:lnTo>
                <a:lnTo>
                  <a:pt x="2055826" y="633968"/>
                </a:lnTo>
                <a:lnTo>
                  <a:pt x="2067915" y="635074"/>
                </a:lnTo>
                <a:lnTo>
                  <a:pt x="2068522" y="633352"/>
                </a:lnTo>
                <a:close/>
                <a:moveTo>
                  <a:pt x="2183267" y="617125"/>
                </a:moveTo>
                <a:lnTo>
                  <a:pt x="2178271" y="617677"/>
                </a:lnTo>
                <a:lnTo>
                  <a:pt x="2178593" y="618655"/>
                </a:lnTo>
                <a:lnTo>
                  <a:pt x="2180915" y="625698"/>
                </a:lnTo>
                <a:lnTo>
                  <a:pt x="2181220" y="628931"/>
                </a:lnTo>
                <a:lnTo>
                  <a:pt x="2184937" y="628331"/>
                </a:lnTo>
                <a:lnTo>
                  <a:pt x="2186674" y="628051"/>
                </a:lnTo>
                <a:close/>
                <a:moveTo>
                  <a:pt x="1543948" y="616518"/>
                </a:moveTo>
                <a:lnTo>
                  <a:pt x="1543096" y="617386"/>
                </a:lnTo>
                <a:lnTo>
                  <a:pt x="1542595" y="617897"/>
                </a:lnTo>
                <a:lnTo>
                  <a:pt x="1550171" y="621211"/>
                </a:lnTo>
                <a:lnTo>
                  <a:pt x="1551708" y="619771"/>
                </a:lnTo>
                <a:close/>
                <a:moveTo>
                  <a:pt x="1633284" y="616277"/>
                </a:moveTo>
                <a:lnTo>
                  <a:pt x="1632159" y="617487"/>
                </a:lnTo>
                <a:lnTo>
                  <a:pt x="1636816" y="619967"/>
                </a:lnTo>
                <a:lnTo>
                  <a:pt x="1637836" y="618847"/>
                </a:lnTo>
                <a:lnTo>
                  <a:pt x="1637765" y="618736"/>
                </a:lnTo>
                <a:close/>
                <a:moveTo>
                  <a:pt x="786680" y="616079"/>
                </a:moveTo>
                <a:lnTo>
                  <a:pt x="781643" y="617171"/>
                </a:lnTo>
                <a:lnTo>
                  <a:pt x="781064" y="617297"/>
                </a:lnTo>
                <a:lnTo>
                  <a:pt x="781417" y="617479"/>
                </a:lnTo>
                <a:lnTo>
                  <a:pt x="781425" y="617483"/>
                </a:lnTo>
                <a:lnTo>
                  <a:pt x="782560" y="618067"/>
                </a:lnTo>
                <a:lnTo>
                  <a:pt x="784267" y="617959"/>
                </a:lnTo>
                <a:lnTo>
                  <a:pt x="785701" y="617868"/>
                </a:lnTo>
                <a:lnTo>
                  <a:pt x="785830" y="617860"/>
                </a:lnTo>
                <a:lnTo>
                  <a:pt x="787155" y="616216"/>
                </a:lnTo>
                <a:close/>
                <a:moveTo>
                  <a:pt x="1647526" y="616008"/>
                </a:moveTo>
                <a:lnTo>
                  <a:pt x="1647274" y="616304"/>
                </a:lnTo>
                <a:lnTo>
                  <a:pt x="1647105" y="616503"/>
                </a:lnTo>
                <a:lnTo>
                  <a:pt x="1650060" y="621703"/>
                </a:lnTo>
                <a:lnTo>
                  <a:pt x="1650337" y="621349"/>
                </a:lnTo>
                <a:lnTo>
                  <a:pt x="1650612" y="620996"/>
                </a:lnTo>
                <a:lnTo>
                  <a:pt x="1650159" y="620264"/>
                </a:lnTo>
                <a:lnTo>
                  <a:pt x="1648173" y="617054"/>
                </a:lnTo>
                <a:close/>
                <a:moveTo>
                  <a:pt x="2356727" y="615817"/>
                </a:moveTo>
                <a:cubicBezTo>
                  <a:pt x="2341991" y="614691"/>
                  <a:pt x="2323781" y="614919"/>
                  <a:pt x="2303512" y="616203"/>
                </a:cubicBezTo>
                <a:lnTo>
                  <a:pt x="2282893" y="618316"/>
                </a:lnTo>
                <a:lnTo>
                  <a:pt x="2287511" y="623457"/>
                </a:lnTo>
                <a:lnTo>
                  <a:pt x="2290452" y="622930"/>
                </a:lnTo>
                <a:lnTo>
                  <a:pt x="2292113" y="622633"/>
                </a:lnTo>
                <a:lnTo>
                  <a:pt x="2295291" y="622064"/>
                </a:lnTo>
                <a:cubicBezTo>
                  <a:pt x="2316672" y="618970"/>
                  <a:pt x="2337316" y="616915"/>
                  <a:pt x="2354520" y="616900"/>
                </a:cubicBezTo>
                <a:lnTo>
                  <a:pt x="2364111" y="617584"/>
                </a:lnTo>
                <a:lnTo>
                  <a:pt x="2361125" y="616869"/>
                </a:lnTo>
                <a:close/>
                <a:moveTo>
                  <a:pt x="2195356" y="615788"/>
                </a:moveTo>
                <a:lnTo>
                  <a:pt x="2190669" y="616306"/>
                </a:lnTo>
                <a:lnTo>
                  <a:pt x="2192111" y="620051"/>
                </a:lnTo>
                <a:lnTo>
                  <a:pt x="2194694" y="626757"/>
                </a:lnTo>
                <a:lnTo>
                  <a:pt x="2199103" y="626045"/>
                </a:lnTo>
                <a:close/>
                <a:moveTo>
                  <a:pt x="1617578" y="615596"/>
                </a:moveTo>
                <a:lnTo>
                  <a:pt x="1617272" y="615895"/>
                </a:lnTo>
                <a:lnTo>
                  <a:pt x="1616489" y="616659"/>
                </a:lnTo>
                <a:lnTo>
                  <a:pt x="1621220" y="618738"/>
                </a:lnTo>
                <a:lnTo>
                  <a:pt x="1621793" y="619019"/>
                </a:lnTo>
                <a:lnTo>
                  <a:pt x="1622845" y="617966"/>
                </a:lnTo>
                <a:lnTo>
                  <a:pt x="1622736" y="617909"/>
                </a:lnTo>
                <a:close/>
                <a:moveTo>
                  <a:pt x="647161" y="615429"/>
                </a:moveTo>
                <a:lnTo>
                  <a:pt x="646506" y="615565"/>
                </a:lnTo>
                <a:lnTo>
                  <a:pt x="645863" y="616447"/>
                </a:lnTo>
                <a:lnTo>
                  <a:pt x="646362" y="616338"/>
                </a:lnTo>
                <a:close/>
                <a:moveTo>
                  <a:pt x="1474121" y="615335"/>
                </a:moveTo>
                <a:lnTo>
                  <a:pt x="1432276" y="671734"/>
                </a:lnTo>
                <a:cubicBezTo>
                  <a:pt x="1418330" y="698693"/>
                  <a:pt x="1407635" y="730389"/>
                  <a:pt x="1401706" y="767653"/>
                </a:cubicBezTo>
                <a:lnTo>
                  <a:pt x="1401706" y="769722"/>
                </a:lnTo>
                <a:lnTo>
                  <a:pt x="1097323" y="752442"/>
                </a:lnTo>
                <a:lnTo>
                  <a:pt x="1097570" y="754822"/>
                </a:lnTo>
                <a:lnTo>
                  <a:pt x="1097806" y="757088"/>
                </a:lnTo>
                <a:lnTo>
                  <a:pt x="1097636" y="758646"/>
                </a:lnTo>
                <a:lnTo>
                  <a:pt x="1097405" y="760774"/>
                </a:lnTo>
                <a:lnTo>
                  <a:pt x="1097449" y="765211"/>
                </a:lnTo>
                <a:lnTo>
                  <a:pt x="1317394" y="785978"/>
                </a:lnTo>
                <a:lnTo>
                  <a:pt x="1343375" y="788431"/>
                </a:lnTo>
                <a:lnTo>
                  <a:pt x="1345587" y="787664"/>
                </a:lnTo>
                <a:lnTo>
                  <a:pt x="1346677" y="787286"/>
                </a:lnTo>
                <a:lnTo>
                  <a:pt x="1346678" y="787286"/>
                </a:lnTo>
                <a:lnTo>
                  <a:pt x="1354429" y="786094"/>
                </a:lnTo>
                <a:lnTo>
                  <a:pt x="1363133" y="784756"/>
                </a:lnTo>
                <a:lnTo>
                  <a:pt x="1375818" y="782805"/>
                </a:lnTo>
                <a:lnTo>
                  <a:pt x="1393611" y="779217"/>
                </a:lnTo>
                <a:lnTo>
                  <a:pt x="1406497" y="780697"/>
                </a:lnTo>
                <a:lnTo>
                  <a:pt x="1408359" y="780744"/>
                </a:lnTo>
                <a:lnTo>
                  <a:pt x="1418374" y="738497"/>
                </a:lnTo>
                <a:lnTo>
                  <a:pt x="1437259" y="690746"/>
                </a:lnTo>
                <a:lnTo>
                  <a:pt x="1444729" y="679806"/>
                </a:lnTo>
                <a:lnTo>
                  <a:pt x="1446536" y="677159"/>
                </a:lnTo>
                <a:lnTo>
                  <a:pt x="1454498" y="659818"/>
                </a:lnTo>
                <a:lnTo>
                  <a:pt x="1476267" y="633617"/>
                </a:lnTo>
                <a:lnTo>
                  <a:pt x="1485352" y="620312"/>
                </a:lnTo>
                <a:lnTo>
                  <a:pt x="1474510" y="615704"/>
                </a:lnTo>
                <a:close/>
                <a:moveTo>
                  <a:pt x="1047623" y="615086"/>
                </a:moveTo>
                <a:lnTo>
                  <a:pt x="1046903" y="615543"/>
                </a:lnTo>
                <a:lnTo>
                  <a:pt x="1042559" y="618297"/>
                </a:lnTo>
                <a:lnTo>
                  <a:pt x="1037995" y="621191"/>
                </a:lnTo>
                <a:lnTo>
                  <a:pt x="1038521" y="621727"/>
                </a:lnTo>
                <a:lnTo>
                  <a:pt x="1046506" y="617472"/>
                </a:lnTo>
                <a:lnTo>
                  <a:pt x="1048319" y="616506"/>
                </a:lnTo>
                <a:lnTo>
                  <a:pt x="1048747" y="616278"/>
                </a:lnTo>
                <a:close/>
                <a:moveTo>
                  <a:pt x="1523844" y="614947"/>
                </a:moveTo>
                <a:lnTo>
                  <a:pt x="1522865" y="615847"/>
                </a:lnTo>
                <a:lnTo>
                  <a:pt x="1530765" y="619281"/>
                </a:lnTo>
                <a:lnTo>
                  <a:pt x="1531542" y="618335"/>
                </a:lnTo>
                <a:lnTo>
                  <a:pt x="1525251" y="615566"/>
                </a:lnTo>
                <a:close/>
                <a:moveTo>
                  <a:pt x="1600950" y="614665"/>
                </a:moveTo>
                <a:lnTo>
                  <a:pt x="1600849" y="614755"/>
                </a:lnTo>
                <a:lnTo>
                  <a:pt x="1599703" y="615776"/>
                </a:lnTo>
                <a:lnTo>
                  <a:pt x="1606654" y="618852"/>
                </a:lnTo>
                <a:lnTo>
                  <a:pt x="1607688" y="617664"/>
                </a:lnTo>
                <a:lnTo>
                  <a:pt x="1604479" y="616236"/>
                </a:lnTo>
                <a:close/>
                <a:moveTo>
                  <a:pt x="2206875" y="614514"/>
                </a:moveTo>
                <a:lnTo>
                  <a:pt x="2203999" y="614832"/>
                </a:lnTo>
                <a:lnTo>
                  <a:pt x="2202907" y="614952"/>
                </a:lnTo>
                <a:lnTo>
                  <a:pt x="2201523" y="615105"/>
                </a:lnTo>
                <a:lnTo>
                  <a:pt x="2202959" y="618367"/>
                </a:lnTo>
                <a:lnTo>
                  <a:pt x="2205860" y="624955"/>
                </a:lnTo>
                <a:lnTo>
                  <a:pt x="2210899" y="624142"/>
                </a:lnTo>
                <a:close/>
                <a:moveTo>
                  <a:pt x="1002207" y="614513"/>
                </a:moveTo>
                <a:lnTo>
                  <a:pt x="995401" y="622880"/>
                </a:lnTo>
                <a:lnTo>
                  <a:pt x="995641" y="623139"/>
                </a:lnTo>
                <a:lnTo>
                  <a:pt x="1002508" y="614810"/>
                </a:lnTo>
                <a:close/>
                <a:moveTo>
                  <a:pt x="751766" y="614441"/>
                </a:moveTo>
                <a:lnTo>
                  <a:pt x="751583" y="614510"/>
                </a:lnTo>
                <a:lnTo>
                  <a:pt x="752365" y="615351"/>
                </a:lnTo>
                <a:lnTo>
                  <a:pt x="752587" y="615332"/>
                </a:lnTo>
                <a:lnTo>
                  <a:pt x="752688" y="615323"/>
                </a:lnTo>
                <a:close/>
                <a:moveTo>
                  <a:pt x="871886" y="614153"/>
                </a:moveTo>
                <a:lnTo>
                  <a:pt x="870927" y="615414"/>
                </a:lnTo>
                <a:lnTo>
                  <a:pt x="870987" y="615433"/>
                </a:lnTo>
                <a:lnTo>
                  <a:pt x="871105" y="615470"/>
                </a:lnTo>
                <a:lnTo>
                  <a:pt x="871372" y="615556"/>
                </a:lnTo>
                <a:lnTo>
                  <a:pt x="872225" y="615703"/>
                </a:lnTo>
                <a:lnTo>
                  <a:pt x="873520" y="616156"/>
                </a:lnTo>
                <a:lnTo>
                  <a:pt x="874715" y="614664"/>
                </a:lnTo>
                <a:lnTo>
                  <a:pt x="874569" y="614600"/>
                </a:lnTo>
                <a:close/>
                <a:moveTo>
                  <a:pt x="2090374" y="614018"/>
                </a:moveTo>
                <a:lnTo>
                  <a:pt x="2082426" y="615604"/>
                </a:lnTo>
                <a:lnTo>
                  <a:pt x="2080529" y="615983"/>
                </a:lnTo>
                <a:lnTo>
                  <a:pt x="2079932" y="616102"/>
                </a:lnTo>
                <a:lnTo>
                  <a:pt x="2075214" y="629748"/>
                </a:lnTo>
                <a:lnTo>
                  <a:pt x="2074130" y="632883"/>
                </a:lnTo>
                <a:lnTo>
                  <a:pt x="2080947" y="629656"/>
                </a:lnTo>
                <a:lnTo>
                  <a:pt x="2086723" y="628408"/>
                </a:lnTo>
                <a:lnTo>
                  <a:pt x="2087109" y="627097"/>
                </a:lnTo>
                <a:close/>
                <a:moveTo>
                  <a:pt x="893439" y="613924"/>
                </a:moveTo>
                <a:lnTo>
                  <a:pt x="892612" y="615058"/>
                </a:lnTo>
                <a:lnTo>
                  <a:pt x="892763" y="615112"/>
                </a:lnTo>
                <a:lnTo>
                  <a:pt x="893608" y="613999"/>
                </a:lnTo>
                <a:lnTo>
                  <a:pt x="893469" y="613937"/>
                </a:lnTo>
                <a:close/>
                <a:moveTo>
                  <a:pt x="1583304" y="613675"/>
                </a:moveTo>
                <a:lnTo>
                  <a:pt x="1581832" y="615202"/>
                </a:lnTo>
                <a:lnTo>
                  <a:pt x="1586777" y="617391"/>
                </a:lnTo>
                <a:lnTo>
                  <a:pt x="1589661" y="618667"/>
                </a:lnTo>
                <a:lnTo>
                  <a:pt x="1590066" y="618845"/>
                </a:lnTo>
                <a:lnTo>
                  <a:pt x="1590189" y="618900"/>
                </a:lnTo>
                <a:lnTo>
                  <a:pt x="1590348" y="618970"/>
                </a:lnTo>
                <a:lnTo>
                  <a:pt x="1590375" y="618946"/>
                </a:lnTo>
                <a:lnTo>
                  <a:pt x="1590817" y="618552"/>
                </a:lnTo>
                <a:lnTo>
                  <a:pt x="1591833" y="617486"/>
                </a:lnTo>
                <a:close/>
                <a:moveTo>
                  <a:pt x="2218167" y="613265"/>
                </a:moveTo>
                <a:lnTo>
                  <a:pt x="2213089" y="613826"/>
                </a:lnTo>
                <a:lnTo>
                  <a:pt x="2215277" y="618287"/>
                </a:lnTo>
                <a:lnTo>
                  <a:pt x="2217617" y="623058"/>
                </a:lnTo>
                <a:lnTo>
                  <a:pt x="2222386" y="622288"/>
                </a:lnTo>
                <a:close/>
                <a:moveTo>
                  <a:pt x="1566288" y="613148"/>
                </a:moveTo>
                <a:lnTo>
                  <a:pt x="1565110" y="614255"/>
                </a:lnTo>
                <a:lnTo>
                  <a:pt x="1569802" y="616389"/>
                </a:lnTo>
                <a:lnTo>
                  <a:pt x="1572660" y="617654"/>
                </a:lnTo>
                <a:lnTo>
                  <a:pt x="1573189" y="617007"/>
                </a:lnTo>
                <a:lnTo>
                  <a:pt x="1573639" y="616458"/>
                </a:lnTo>
                <a:lnTo>
                  <a:pt x="1572609" y="616002"/>
                </a:lnTo>
                <a:lnTo>
                  <a:pt x="1572292" y="615859"/>
                </a:lnTo>
                <a:lnTo>
                  <a:pt x="1569906" y="614782"/>
                </a:lnTo>
                <a:close/>
                <a:moveTo>
                  <a:pt x="775136" y="612755"/>
                </a:moveTo>
                <a:lnTo>
                  <a:pt x="775025" y="612880"/>
                </a:lnTo>
                <a:lnTo>
                  <a:pt x="775544" y="613267"/>
                </a:lnTo>
                <a:lnTo>
                  <a:pt x="775697" y="613381"/>
                </a:lnTo>
                <a:lnTo>
                  <a:pt x="776849" y="613283"/>
                </a:lnTo>
                <a:lnTo>
                  <a:pt x="776943" y="613275"/>
                </a:lnTo>
                <a:lnTo>
                  <a:pt x="776921" y="613269"/>
                </a:lnTo>
                <a:close/>
                <a:moveTo>
                  <a:pt x="757984" y="612415"/>
                </a:moveTo>
                <a:lnTo>
                  <a:pt x="757433" y="612473"/>
                </a:lnTo>
                <a:lnTo>
                  <a:pt x="757330" y="612484"/>
                </a:lnTo>
                <a:lnTo>
                  <a:pt x="757205" y="612497"/>
                </a:lnTo>
                <a:lnTo>
                  <a:pt x="758644" y="613864"/>
                </a:lnTo>
                <a:lnTo>
                  <a:pt x="759568" y="614743"/>
                </a:lnTo>
                <a:lnTo>
                  <a:pt x="760379" y="614674"/>
                </a:lnTo>
                <a:lnTo>
                  <a:pt x="760594" y="614656"/>
                </a:lnTo>
                <a:lnTo>
                  <a:pt x="760642" y="614652"/>
                </a:lnTo>
                <a:close/>
                <a:moveTo>
                  <a:pt x="1548139" y="612251"/>
                </a:moveTo>
                <a:lnTo>
                  <a:pt x="1547386" y="613018"/>
                </a:lnTo>
                <a:lnTo>
                  <a:pt x="1555035" y="616392"/>
                </a:lnTo>
                <a:lnTo>
                  <a:pt x="1555224" y="616478"/>
                </a:lnTo>
                <a:lnTo>
                  <a:pt x="1556142" y="615618"/>
                </a:lnTo>
                <a:lnTo>
                  <a:pt x="1549891" y="612989"/>
                </a:lnTo>
                <a:lnTo>
                  <a:pt x="1548200" y="612277"/>
                </a:lnTo>
                <a:close/>
                <a:moveTo>
                  <a:pt x="819151" y="612250"/>
                </a:moveTo>
                <a:lnTo>
                  <a:pt x="819054" y="612367"/>
                </a:lnTo>
                <a:lnTo>
                  <a:pt x="823692" y="614682"/>
                </a:lnTo>
                <a:lnTo>
                  <a:pt x="830718" y="615914"/>
                </a:lnTo>
                <a:lnTo>
                  <a:pt x="831649" y="614740"/>
                </a:lnTo>
                <a:lnTo>
                  <a:pt x="829728" y="613887"/>
                </a:lnTo>
                <a:lnTo>
                  <a:pt x="819832" y="612355"/>
                </a:lnTo>
                <a:close/>
                <a:moveTo>
                  <a:pt x="2230023" y="612194"/>
                </a:moveTo>
                <a:lnTo>
                  <a:pt x="2226231" y="612373"/>
                </a:lnTo>
                <a:lnTo>
                  <a:pt x="2224539" y="612560"/>
                </a:lnTo>
                <a:lnTo>
                  <a:pt x="2222694" y="612764"/>
                </a:lnTo>
                <a:lnTo>
                  <a:pt x="2227440" y="621473"/>
                </a:lnTo>
                <a:lnTo>
                  <a:pt x="2231791" y="620771"/>
                </a:lnTo>
                <a:lnTo>
                  <a:pt x="2234829" y="620281"/>
                </a:lnTo>
                <a:lnTo>
                  <a:pt x="2234503" y="619732"/>
                </a:lnTo>
                <a:lnTo>
                  <a:pt x="2233826" y="618593"/>
                </a:lnTo>
                <a:close/>
                <a:moveTo>
                  <a:pt x="1637349" y="611904"/>
                </a:moveTo>
                <a:lnTo>
                  <a:pt x="1636079" y="613269"/>
                </a:lnTo>
                <a:lnTo>
                  <a:pt x="1640248" y="615564"/>
                </a:lnTo>
                <a:lnTo>
                  <a:pt x="1640497" y="615920"/>
                </a:lnTo>
                <a:lnTo>
                  <a:pt x="1641403" y="614923"/>
                </a:lnTo>
                <a:lnTo>
                  <a:pt x="1640387" y="613634"/>
                </a:lnTo>
                <a:close/>
                <a:moveTo>
                  <a:pt x="2240401" y="611704"/>
                </a:moveTo>
                <a:lnTo>
                  <a:pt x="2235156" y="611951"/>
                </a:lnTo>
                <a:lnTo>
                  <a:pt x="2239326" y="618970"/>
                </a:lnTo>
                <a:lnTo>
                  <a:pt x="2239748" y="619682"/>
                </a:lnTo>
                <a:lnTo>
                  <a:pt x="2239780" y="619735"/>
                </a:lnTo>
                <a:lnTo>
                  <a:pt x="2242405" y="619467"/>
                </a:lnTo>
                <a:lnTo>
                  <a:pt x="2243285" y="619377"/>
                </a:lnTo>
                <a:lnTo>
                  <a:pt x="2244673" y="619235"/>
                </a:lnTo>
                <a:close/>
                <a:moveTo>
                  <a:pt x="1651198" y="611689"/>
                </a:moveTo>
                <a:lnTo>
                  <a:pt x="1650367" y="612666"/>
                </a:lnTo>
                <a:lnTo>
                  <a:pt x="1650768" y="613366"/>
                </a:lnTo>
                <a:lnTo>
                  <a:pt x="1653224" y="617651"/>
                </a:lnTo>
                <a:lnTo>
                  <a:pt x="1653230" y="617642"/>
                </a:lnTo>
                <a:lnTo>
                  <a:pt x="1653293" y="617562"/>
                </a:lnTo>
                <a:lnTo>
                  <a:pt x="1653744" y="616984"/>
                </a:lnTo>
                <a:lnTo>
                  <a:pt x="1654035" y="614461"/>
                </a:lnTo>
                <a:close/>
                <a:moveTo>
                  <a:pt x="766369" y="611540"/>
                </a:moveTo>
                <a:lnTo>
                  <a:pt x="763768" y="611811"/>
                </a:lnTo>
                <a:lnTo>
                  <a:pt x="766467" y="614060"/>
                </a:lnTo>
                <a:lnTo>
                  <a:pt x="767780" y="612585"/>
                </a:lnTo>
                <a:lnTo>
                  <a:pt x="767385" y="612293"/>
                </a:lnTo>
                <a:lnTo>
                  <a:pt x="767070" y="612059"/>
                </a:lnTo>
                <a:close/>
                <a:moveTo>
                  <a:pt x="2035914" y="611457"/>
                </a:moveTo>
                <a:lnTo>
                  <a:pt x="2021001" y="634349"/>
                </a:lnTo>
                <a:lnTo>
                  <a:pt x="2020973" y="634407"/>
                </a:lnTo>
                <a:lnTo>
                  <a:pt x="2023371" y="633411"/>
                </a:lnTo>
                <a:lnTo>
                  <a:pt x="2023607" y="633313"/>
                </a:lnTo>
                <a:close/>
                <a:moveTo>
                  <a:pt x="2249674" y="611266"/>
                </a:moveTo>
                <a:lnTo>
                  <a:pt x="2245590" y="611459"/>
                </a:lnTo>
                <a:lnTo>
                  <a:pt x="2248794" y="616428"/>
                </a:lnTo>
                <a:lnTo>
                  <a:pt x="2250238" y="618667"/>
                </a:lnTo>
                <a:lnTo>
                  <a:pt x="2252023" y="618485"/>
                </a:lnTo>
                <a:lnTo>
                  <a:pt x="2253446" y="618339"/>
                </a:lnTo>
                <a:lnTo>
                  <a:pt x="2255288" y="618151"/>
                </a:lnTo>
                <a:lnTo>
                  <a:pt x="2252978" y="614405"/>
                </a:lnTo>
                <a:close/>
                <a:moveTo>
                  <a:pt x="2258133" y="610866"/>
                </a:moveTo>
                <a:lnTo>
                  <a:pt x="2258003" y="610872"/>
                </a:lnTo>
                <a:lnTo>
                  <a:pt x="2256756" y="610931"/>
                </a:lnTo>
                <a:lnTo>
                  <a:pt x="2256962" y="611127"/>
                </a:lnTo>
                <a:lnTo>
                  <a:pt x="2257058" y="611218"/>
                </a:lnTo>
                <a:lnTo>
                  <a:pt x="2257184" y="611338"/>
                </a:lnTo>
                <a:lnTo>
                  <a:pt x="2261459" y="617521"/>
                </a:lnTo>
                <a:lnTo>
                  <a:pt x="2261944" y="617472"/>
                </a:lnTo>
                <a:lnTo>
                  <a:pt x="2262373" y="617428"/>
                </a:lnTo>
                <a:lnTo>
                  <a:pt x="2265144" y="617145"/>
                </a:lnTo>
                <a:lnTo>
                  <a:pt x="2264017" y="616136"/>
                </a:lnTo>
                <a:lnTo>
                  <a:pt x="2260524" y="613008"/>
                </a:lnTo>
                <a:close/>
                <a:moveTo>
                  <a:pt x="2106383" y="610823"/>
                </a:moveTo>
                <a:lnTo>
                  <a:pt x="2095659" y="612963"/>
                </a:lnTo>
                <a:lnTo>
                  <a:pt x="2092323" y="626606"/>
                </a:lnTo>
                <a:lnTo>
                  <a:pt x="2092137" y="627238"/>
                </a:lnTo>
                <a:lnTo>
                  <a:pt x="2096016" y="626400"/>
                </a:lnTo>
                <a:lnTo>
                  <a:pt x="2103515" y="624780"/>
                </a:lnTo>
                <a:close/>
                <a:moveTo>
                  <a:pt x="1622517" y="610776"/>
                </a:moveTo>
                <a:lnTo>
                  <a:pt x="1621664" y="611609"/>
                </a:lnTo>
                <a:lnTo>
                  <a:pt x="1621291" y="611972"/>
                </a:lnTo>
                <a:lnTo>
                  <a:pt x="1624667" y="613497"/>
                </a:lnTo>
                <a:lnTo>
                  <a:pt x="1626392" y="614416"/>
                </a:lnTo>
                <a:lnTo>
                  <a:pt x="1627631" y="613175"/>
                </a:lnTo>
                <a:lnTo>
                  <a:pt x="1626459" y="612532"/>
                </a:lnTo>
                <a:close/>
                <a:moveTo>
                  <a:pt x="2267993" y="610401"/>
                </a:moveTo>
                <a:lnTo>
                  <a:pt x="2266015" y="610494"/>
                </a:lnTo>
                <a:lnTo>
                  <a:pt x="2265869" y="610501"/>
                </a:lnTo>
                <a:lnTo>
                  <a:pt x="2265862" y="610501"/>
                </a:lnTo>
                <a:lnTo>
                  <a:pt x="2267953" y="612374"/>
                </a:lnTo>
                <a:lnTo>
                  <a:pt x="2268859" y="613185"/>
                </a:lnTo>
                <a:lnTo>
                  <a:pt x="2268860" y="613186"/>
                </a:lnTo>
                <a:lnTo>
                  <a:pt x="2269738" y="614370"/>
                </a:lnTo>
                <a:lnTo>
                  <a:pt x="2271329" y="616513"/>
                </a:lnTo>
                <a:lnTo>
                  <a:pt x="2273726" y="616269"/>
                </a:lnTo>
                <a:close/>
                <a:moveTo>
                  <a:pt x="682380" y="610337"/>
                </a:moveTo>
                <a:lnTo>
                  <a:pt x="678333" y="614951"/>
                </a:lnTo>
                <a:lnTo>
                  <a:pt x="690681" y="616495"/>
                </a:lnTo>
                <a:lnTo>
                  <a:pt x="693245" y="617211"/>
                </a:lnTo>
                <a:lnTo>
                  <a:pt x="695535" y="614626"/>
                </a:lnTo>
                <a:lnTo>
                  <a:pt x="695626" y="613172"/>
                </a:lnTo>
                <a:lnTo>
                  <a:pt x="695667" y="612521"/>
                </a:lnTo>
                <a:lnTo>
                  <a:pt x="691863" y="611896"/>
                </a:lnTo>
                <a:lnTo>
                  <a:pt x="689289" y="611473"/>
                </a:lnTo>
                <a:close/>
                <a:moveTo>
                  <a:pt x="1605820" y="610327"/>
                </a:moveTo>
                <a:lnTo>
                  <a:pt x="1604618" y="611397"/>
                </a:lnTo>
                <a:lnTo>
                  <a:pt x="1610766" y="614131"/>
                </a:lnTo>
                <a:lnTo>
                  <a:pt x="1611037" y="613820"/>
                </a:lnTo>
                <a:lnTo>
                  <a:pt x="1611888" y="613045"/>
                </a:lnTo>
                <a:lnTo>
                  <a:pt x="1611120" y="612701"/>
                </a:lnTo>
                <a:close/>
                <a:moveTo>
                  <a:pt x="2031288" y="610227"/>
                </a:moveTo>
                <a:lnTo>
                  <a:pt x="2016637" y="615925"/>
                </a:lnTo>
                <a:lnTo>
                  <a:pt x="2015970" y="616184"/>
                </a:lnTo>
                <a:lnTo>
                  <a:pt x="2009349" y="624235"/>
                </a:lnTo>
                <a:lnTo>
                  <a:pt x="2001095" y="639631"/>
                </a:lnTo>
                <a:lnTo>
                  <a:pt x="2001803" y="639178"/>
                </a:lnTo>
                <a:lnTo>
                  <a:pt x="2014936" y="636388"/>
                </a:lnTo>
                <a:lnTo>
                  <a:pt x="2016993" y="632093"/>
                </a:lnTo>
                <a:close/>
                <a:moveTo>
                  <a:pt x="1528984" y="610222"/>
                </a:moveTo>
                <a:lnTo>
                  <a:pt x="1528688" y="610494"/>
                </a:lnTo>
                <a:lnTo>
                  <a:pt x="1527716" y="611387"/>
                </a:lnTo>
                <a:lnTo>
                  <a:pt x="1529637" y="612228"/>
                </a:lnTo>
                <a:lnTo>
                  <a:pt x="1535314" y="614711"/>
                </a:lnTo>
                <a:lnTo>
                  <a:pt x="1535387" y="614743"/>
                </a:lnTo>
                <a:lnTo>
                  <a:pt x="1536820" y="613530"/>
                </a:lnTo>
                <a:lnTo>
                  <a:pt x="1530490" y="610877"/>
                </a:lnTo>
                <a:close/>
                <a:moveTo>
                  <a:pt x="676427" y="609359"/>
                </a:moveTo>
                <a:lnTo>
                  <a:pt x="654912" y="613821"/>
                </a:lnTo>
                <a:lnTo>
                  <a:pt x="654194" y="614627"/>
                </a:lnTo>
                <a:lnTo>
                  <a:pt x="656386" y="614149"/>
                </a:lnTo>
                <a:lnTo>
                  <a:pt x="660823" y="613179"/>
                </a:lnTo>
                <a:lnTo>
                  <a:pt x="662038" y="612914"/>
                </a:lnTo>
                <a:lnTo>
                  <a:pt x="664600" y="613234"/>
                </a:lnTo>
                <a:lnTo>
                  <a:pt x="673202" y="614310"/>
                </a:lnTo>
                <a:lnTo>
                  <a:pt x="677429" y="609523"/>
                </a:lnTo>
                <a:close/>
                <a:moveTo>
                  <a:pt x="789046" y="609171"/>
                </a:moveTo>
                <a:lnTo>
                  <a:pt x="787072" y="609377"/>
                </a:lnTo>
                <a:lnTo>
                  <a:pt x="786856" y="609399"/>
                </a:lnTo>
                <a:lnTo>
                  <a:pt x="786717" y="609414"/>
                </a:lnTo>
                <a:lnTo>
                  <a:pt x="788728" y="610574"/>
                </a:lnTo>
                <a:lnTo>
                  <a:pt x="790656" y="611685"/>
                </a:lnTo>
                <a:lnTo>
                  <a:pt x="790728" y="611702"/>
                </a:lnTo>
                <a:lnTo>
                  <a:pt x="790783" y="611715"/>
                </a:lnTo>
                <a:lnTo>
                  <a:pt x="791711" y="610563"/>
                </a:lnTo>
                <a:close/>
                <a:moveTo>
                  <a:pt x="1859734" y="609164"/>
                </a:moveTo>
                <a:lnTo>
                  <a:pt x="1853160" y="613284"/>
                </a:lnTo>
                <a:lnTo>
                  <a:pt x="1836800" y="627006"/>
                </a:lnTo>
                <a:lnTo>
                  <a:pt x="1778823" y="691264"/>
                </a:lnTo>
                <a:lnTo>
                  <a:pt x="1767127" y="712888"/>
                </a:lnTo>
                <a:lnTo>
                  <a:pt x="1769478" y="711379"/>
                </a:lnTo>
                <a:lnTo>
                  <a:pt x="1773481" y="708810"/>
                </a:lnTo>
                <a:lnTo>
                  <a:pt x="1780658" y="707285"/>
                </a:lnTo>
                <a:lnTo>
                  <a:pt x="1781838" y="707034"/>
                </a:lnTo>
                <a:lnTo>
                  <a:pt x="1785200" y="706320"/>
                </a:lnTo>
                <a:lnTo>
                  <a:pt x="1793715" y="690850"/>
                </a:lnTo>
                <a:cubicBezTo>
                  <a:pt x="1804977" y="673335"/>
                  <a:pt x="1817697" y="656957"/>
                  <a:pt x="1831686" y="641859"/>
                </a:cubicBezTo>
                <a:lnTo>
                  <a:pt x="1840832" y="633571"/>
                </a:lnTo>
                <a:lnTo>
                  <a:pt x="1841992" y="632073"/>
                </a:lnTo>
                <a:lnTo>
                  <a:pt x="1848454" y="623729"/>
                </a:lnTo>
                <a:close/>
                <a:moveTo>
                  <a:pt x="2295120" y="609120"/>
                </a:moveTo>
                <a:lnTo>
                  <a:pt x="2290698" y="609329"/>
                </a:lnTo>
                <a:lnTo>
                  <a:pt x="2275466" y="610048"/>
                </a:lnTo>
                <a:lnTo>
                  <a:pt x="2278153" y="613039"/>
                </a:lnTo>
                <a:lnTo>
                  <a:pt x="2278460" y="613381"/>
                </a:lnTo>
                <a:lnTo>
                  <a:pt x="2280438" y="615583"/>
                </a:lnTo>
                <a:lnTo>
                  <a:pt x="2301893" y="613393"/>
                </a:lnTo>
                <a:lnTo>
                  <a:pt x="2323721" y="613229"/>
                </a:lnTo>
                <a:lnTo>
                  <a:pt x="2327775" y="613198"/>
                </a:lnTo>
                <a:lnTo>
                  <a:pt x="2357010" y="612979"/>
                </a:lnTo>
                <a:lnTo>
                  <a:pt x="2351884" y="611606"/>
                </a:lnTo>
                <a:cubicBezTo>
                  <a:pt x="2336068" y="609697"/>
                  <a:pt x="2316605" y="608930"/>
                  <a:pt x="2295120" y="609120"/>
                </a:cubicBezTo>
                <a:close/>
                <a:moveTo>
                  <a:pt x="798920" y="609118"/>
                </a:moveTo>
                <a:lnTo>
                  <a:pt x="802286" y="610863"/>
                </a:lnTo>
                <a:lnTo>
                  <a:pt x="802739" y="611097"/>
                </a:lnTo>
                <a:lnTo>
                  <a:pt x="803087" y="611068"/>
                </a:lnTo>
                <a:lnTo>
                  <a:pt x="804708" y="611352"/>
                </a:lnTo>
                <a:lnTo>
                  <a:pt x="809183" y="612137"/>
                </a:lnTo>
                <a:lnTo>
                  <a:pt x="807610" y="611378"/>
                </a:lnTo>
                <a:lnTo>
                  <a:pt x="806630" y="610905"/>
                </a:lnTo>
                <a:lnTo>
                  <a:pt x="804815" y="610030"/>
                </a:lnTo>
                <a:close/>
                <a:moveTo>
                  <a:pt x="1588454" y="609074"/>
                </a:moveTo>
                <a:lnTo>
                  <a:pt x="1587098" y="610165"/>
                </a:lnTo>
                <a:lnTo>
                  <a:pt x="1594901" y="613652"/>
                </a:lnTo>
                <a:lnTo>
                  <a:pt x="1595314" y="613834"/>
                </a:lnTo>
                <a:lnTo>
                  <a:pt x="1596440" y="612653"/>
                </a:lnTo>
                <a:close/>
                <a:moveTo>
                  <a:pt x="1759844" y="608926"/>
                </a:moveTo>
                <a:lnTo>
                  <a:pt x="1717792" y="651605"/>
                </a:lnTo>
                <a:lnTo>
                  <a:pt x="1712014" y="662357"/>
                </a:lnTo>
                <a:lnTo>
                  <a:pt x="1717089" y="655058"/>
                </a:lnTo>
                <a:lnTo>
                  <a:pt x="1723170" y="646313"/>
                </a:lnTo>
                <a:lnTo>
                  <a:pt x="1737015" y="632590"/>
                </a:lnTo>
                <a:lnTo>
                  <a:pt x="1756487" y="613289"/>
                </a:lnTo>
                <a:lnTo>
                  <a:pt x="1759245" y="609704"/>
                </a:lnTo>
                <a:close/>
                <a:moveTo>
                  <a:pt x="1571446" y="608301"/>
                </a:moveTo>
                <a:lnTo>
                  <a:pt x="1569806" y="609842"/>
                </a:lnTo>
                <a:lnTo>
                  <a:pt x="1573463" y="611495"/>
                </a:lnTo>
                <a:lnTo>
                  <a:pt x="1573668" y="611588"/>
                </a:lnTo>
                <a:lnTo>
                  <a:pt x="1573677" y="611592"/>
                </a:lnTo>
                <a:lnTo>
                  <a:pt x="1574181" y="611815"/>
                </a:lnTo>
                <a:lnTo>
                  <a:pt x="1576675" y="612919"/>
                </a:lnTo>
                <a:lnTo>
                  <a:pt x="1577958" y="611883"/>
                </a:lnTo>
                <a:lnTo>
                  <a:pt x="1578434" y="611498"/>
                </a:lnTo>
                <a:lnTo>
                  <a:pt x="1577655" y="611150"/>
                </a:lnTo>
                <a:lnTo>
                  <a:pt x="1572935" y="608984"/>
                </a:lnTo>
                <a:lnTo>
                  <a:pt x="1571809" y="608467"/>
                </a:lnTo>
                <a:close/>
                <a:moveTo>
                  <a:pt x="2120320" y="608042"/>
                </a:moveTo>
                <a:lnTo>
                  <a:pt x="2118941" y="608317"/>
                </a:lnTo>
                <a:lnTo>
                  <a:pt x="2110791" y="609944"/>
                </a:lnTo>
                <a:lnTo>
                  <a:pt x="2107989" y="623813"/>
                </a:lnTo>
                <a:lnTo>
                  <a:pt x="2118422" y="621559"/>
                </a:lnTo>
                <a:close/>
                <a:moveTo>
                  <a:pt x="653842" y="607909"/>
                </a:moveTo>
                <a:lnTo>
                  <a:pt x="652158" y="608257"/>
                </a:lnTo>
                <a:lnTo>
                  <a:pt x="649004" y="611039"/>
                </a:lnTo>
                <a:lnTo>
                  <a:pt x="651573" y="610451"/>
                </a:lnTo>
                <a:close/>
                <a:moveTo>
                  <a:pt x="876675" y="607857"/>
                </a:moveTo>
                <a:lnTo>
                  <a:pt x="875768" y="609049"/>
                </a:lnTo>
                <a:lnTo>
                  <a:pt x="878179" y="609909"/>
                </a:lnTo>
                <a:lnTo>
                  <a:pt x="878743" y="609129"/>
                </a:lnTo>
                <a:lnTo>
                  <a:pt x="879083" y="608659"/>
                </a:lnTo>
                <a:close/>
                <a:moveTo>
                  <a:pt x="1507271" y="607661"/>
                </a:moveTo>
                <a:lnTo>
                  <a:pt x="1507001" y="607884"/>
                </a:lnTo>
                <a:lnTo>
                  <a:pt x="1506153" y="608583"/>
                </a:lnTo>
                <a:lnTo>
                  <a:pt x="1515742" y="612751"/>
                </a:lnTo>
                <a:lnTo>
                  <a:pt x="1516818" y="611858"/>
                </a:lnTo>
                <a:lnTo>
                  <a:pt x="1509591" y="608681"/>
                </a:lnTo>
                <a:close/>
                <a:moveTo>
                  <a:pt x="1641436" y="607508"/>
                </a:moveTo>
                <a:lnTo>
                  <a:pt x="1641272" y="607684"/>
                </a:lnTo>
                <a:lnTo>
                  <a:pt x="1640688" y="608312"/>
                </a:lnTo>
                <a:lnTo>
                  <a:pt x="1643282" y="609773"/>
                </a:lnTo>
                <a:lnTo>
                  <a:pt x="1644360" y="611671"/>
                </a:lnTo>
                <a:lnTo>
                  <a:pt x="1644647" y="611356"/>
                </a:lnTo>
                <a:lnTo>
                  <a:pt x="1642729" y="608256"/>
                </a:lnTo>
                <a:close/>
                <a:moveTo>
                  <a:pt x="1654777" y="607480"/>
                </a:moveTo>
                <a:lnTo>
                  <a:pt x="1654687" y="607586"/>
                </a:lnTo>
                <a:lnTo>
                  <a:pt x="1654598" y="607691"/>
                </a:lnTo>
                <a:lnTo>
                  <a:pt x="1654391" y="607934"/>
                </a:lnTo>
                <a:lnTo>
                  <a:pt x="1654541" y="608101"/>
                </a:lnTo>
                <a:lnTo>
                  <a:pt x="1657235" y="611078"/>
                </a:lnTo>
                <a:lnTo>
                  <a:pt x="1657221" y="610817"/>
                </a:lnTo>
                <a:lnTo>
                  <a:pt x="1655061" y="607867"/>
                </a:lnTo>
                <a:close/>
                <a:moveTo>
                  <a:pt x="1553116" y="607183"/>
                </a:moveTo>
                <a:lnTo>
                  <a:pt x="1551936" y="608385"/>
                </a:lnTo>
                <a:lnTo>
                  <a:pt x="1560048" y="611958"/>
                </a:lnTo>
                <a:lnTo>
                  <a:pt x="1560827" y="611229"/>
                </a:lnTo>
                <a:lnTo>
                  <a:pt x="1560869" y="611182"/>
                </a:lnTo>
                <a:lnTo>
                  <a:pt x="1561177" y="610838"/>
                </a:lnTo>
                <a:close/>
                <a:moveTo>
                  <a:pt x="2127536" y="606602"/>
                </a:moveTo>
                <a:lnTo>
                  <a:pt x="2124780" y="607152"/>
                </a:lnTo>
                <a:lnTo>
                  <a:pt x="2122945" y="620582"/>
                </a:lnTo>
                <a:lnTo>
                  <a:pt x="2132557" y="618505"/>
                </a:lnTo>
                <a:lnTo>
                  <a:pt x="2133256" y="606602"/>
                </a:lnTo>
                <a:close/>
                <a:moveTo>
                  <a:pt x="2146101" y="606384"/>
                </a:moveTo>
                <a:lnTo>
                  <a:pt x="2142428" y="606602"/>
                </a:lnTo>
                <a:lnTo>
                  <a:pt x="2138626" y="606602"/>
                </a:lnTo>
                <a:lnTo>
                  <a:pt x="2137921" y="617346"/>
                </a:lnTo>
                <a:lnTo>
                  <a:pt x="2141050" y="616670"/>
                </a:lnTo>
                <a:lnTo>
                  <a:pt x="2145048" y="616670"/>
                </a:lnTo>
                <a:lnTo>
                  <a:pt x="2147236" y="616492"/>
                </a:lnTo>
                <a:lnTo>
                  <a:pt x="2147240" y="612012"/>
                </a:lnTo>
                <a:close/>
                <a:moveTo>
                  <a:pt x="1627068" y="606334"/>
                </a:moveTo>
                <a:lnTo>
                  <a:pt x="1625684" y="607686"/>
                </a:lnTo>
                <a:lnTo>
                  <a:pt x="1625617" y="607751"/>
                </a:lnTo>
                <a:lnTo>
                  <a:pt x="1627976" y="608808"/>
                </a:lnTo>
                <a:lnTo>
                  <a:pt x="1630568" y="610235"/>
                </a:lnTo>
                <a:lnTo>
                  <a:pt x="1631965" y="608837"/>
                </a:lnTo>
                <a:lnTo>
                  <a:pt x="1629493" y="607428"/>
                </a:lnTo>
                <a:close/>
                <a:moveTo>
                  <a:pt x="1533511" y="606060"/>
                </a:moveTo>
                <a:lnTo>
                  <a:pt x="1532896" y="606626"/>
                </a:lnTo>
                <a:lnTo>
                  <a:pt x="1540838" y="610129"/>
                </a:lnTo>
                <a:lnTo>
                  <a:pt x="1541587" y="609495"/>
                </a:lnTo>
                <a:lnTo>
                  <a:pt x="1535042" y="606741"/>
                </a:lnTo>
                <a:close/>
                <a:moveTo>
                  <a:pt x="2155674" y="605816"/>
                </a:moveTo>
                <a:lnTo>
                  <a:pt x="2150679" y="606113"/>
                </a:lnTo>
                <a:lnTo>
                  <a:pt x="2152114" y="612996"/>
                </a:lnTo>
                <a:lnTo>
                  <a:pt x="2152086" y="616099"/>
                </a:lnTo>
                <a:lnTo>
                  <a:pt x="2155252" y="615842"/>
                </a:lnTo>
                <a:lnTo>
                  <a:pt x="2157595" y="615580"/>
                </a:lnTo>
                <a:close/>
                <a:moveTo>
                  <a:pt x="1808053" y="605805"/>
                </a:moveTo>
                <a:lnTo>
                  <a:pt x="1805192" y="607957"/>
                </a:lnTo>
                <a:lnTo>
                  <a:pt x="1805237" y="607928"/>
                </a:lnTo>
                <a:lnTo>
                  <a:pt x="1806393" y="607183"/>
                </a:lnTo>
                <a:lnTo>
                  <a:pt x="1807042" y="606645"/>
                </a:lnTo>
                <a:close/>
                <a:moveTo>
                  <a:pt x="1611048" y="605669"/>
                </a:moveTo>
                <a:lnTo>
                  <a:pt x="1609762" y="606814"/>
                </a:lnTo>
                <a:lnTo>
                  <a:pt x="1615786" y="609492"/>
                </a:lnTo>
                <a:lnTo>
                  <a:pt x="1617049" y="608341"/>
                </a:lnTo>
                <a:close/>
                <a:moveTo>
                  <a:pt x="1984538" y="605115"/>
                </a:moveTo>
                <a:lnTo>
                  <a:pt x="1975862" y="608394"/>
                </a:lnTo>
                <a:lnTo>
                  <a:pt x="1975035" y="608394"/>
                </a:lnTo>
                <a:lnTo>
                  <a:pt x="1941176" y="643244"/>
                </a:lnTo>
                <a:lnTo>
                  <a:pt x="1899472" y="707947"/>
                </a:lnTo>
                <a:lnTo>
                  <a:pt x="1892046" y="727943"/>
                </a:lnTo>
                <a:lnTo>
                  <a:pt x="1896510" y="730096"/>
                </a:lnTo>
                <a:lnTo>
                  <a:pt x="1896801" y="730408"/>
                </a:lnTo>
                <a:lnTo>
                  <a:pt x="1897033" y="730656"/>
                </a:lnTo>
                <a:lnTo>
                  <a:pt x="1897405" y="730838"/>
                </a:lnTo>
                <a:lnTo>
                  <a:pt x="1897974" y="731665"/>
                </a:lnTo>
                <a:lnTo>
                  <a:pt x="1900290" y="734149"/>
                </a:lnTo>
                <a:lnTo>
                  <a:pt x="1900672" y="734559"/>
                </a:lnTo>
                <a:lnTo>
                  <a:pt x="1911738" y="718234"/>
                </a:lnTo>
                <a:lnTo>
                  <a:pt x="1914917" y="709465"/>
                </a:lnTo>
                <a:cubicBezTo>
                  <a:pt x="1922634" y="693914"/>
                  <a:pt x="1930556" y="679614"/>
                  <a:pt x="1938564" y="666473"/>
                </a:cubicBezTo>
                <a:lnTo>
                  <a:pt x="1954361" y="642916"/>
                </a:lnTo>
                <a:lnTo>
                  <a:pt x="1956473" y="639352"/>
                </a:lnTo>
                <a:lnTo>
                  <a:pt x="1957353" y="637867"/>
                </a:lnTo>
                <a:lnTo>
                  <a:pt x="1958298" y="636729"/>
                </a:lnTo>
                <a:lnTo>
                  <a:pt x="1959396" y="635406"/>
                </a:lnTo>
                <a:lnTo>
                  <a:pt x="1962733" y="630429"/>
                </a:lnTo>
                <a:lnTo>
                  <a:pt x="1976695" y="614564"/>
                </a:lnTo>
                <a:close/>
                <a:moveTo>
                  <a:pt x="2167819" y="605095"/>
                </a:moveTo>
                <a:lnTo>
                  <a:pt x="2167263" y="605128"/>
                </a:lnTo>
                <a:lnTo>
                  <a:pt x="2166935" y="605148"/>
                </a:lnTo>
                <a:lnTo>
                  <a:pt x="2163705" y="605339"/>
                </a:lnTo>
                <a:lnTo>
                  <a:pt x="2164317" y="607316"/>
                </a:lnTo>
                <a:lnTo>
                  <a:pt x="2164803" y="613583"/>
                </a:lnTo>
                <a:lnTo>
                  <a:pt x="2164981" y="614241"/>
                </a:lnTo>
                <a:lnTo>
                  <a:pt x="2165116" y="614739"/>
                </a:lnTo>
                <a:lnTo>
                  <a:pt x="2166061" y="614634"/>
                </a:lnTo>
                <a:lnTo>
                  <a:pt x="2170150" y="614177"/>
                </a:lnTo>
                <a:close/>
                <a:moveTo>
                  <a:pt x="1593700" y="604852"/>
                </a:moveTo>
                <a:lnTo>
                  <a:pt x="1592893" y="605501"/>
                </a:lnTo>
                <a:lnTo>
                  <a:pt x="1592369" y="605923"/>
                </a:lnTo>
                <a:lnTo>
                  <a:pt x="1599071" y="608931"/>
                </a:lnTo>
                <a:lnTo>
                  <a:pt x="1599713" y="609216"/>
                </a:lnTo>
                <a:lnTo>
                  <a:pt x="1599715" y="609217"/>
                </a:lnTo>
                <a:lnTo>
                  <a:pt x="1600802" y="608076"/>
                </a:lnTo>
                <a:close/>
                <a:moveTo>
                  <a:pt x="2179303" y="604414"/>
                </a:moveTo>
                <a:lnTo>
                  <a:pt x="2175312" y="604651"/>
                </a:lnTo>
                <a:lnTo>
                  <a:pt x="2174165" y="604719"/>
                </a:lnTo>
                <a:lnTo>
                  <a:pt x="2174002" y="604728"/>
                </a:lnTo>
                <a:lnTo>
                  <a:pt x="2174379" y="605873"/>
                </a:lnTo>
                <a:lnTo>
                  <a:pt x="2176869" y="613426"/>
                </a:lnTo>
                <a:lnTo>
                  <a:pt x="2177207" y="613388"/>
                </a:lnTo>
                <a:lnTo>
                  <a:pt x="2179220" y="613163"/>
                </a:lnTo>
                <a:lnTo>
                  <a:pt x="2181937" y="612859"/>
                </a:lnTo>
                <a:close/>
                <a:moveTo>
                  <a:pt x="807183" y="603878"/>
                </a:moveTo>
                <a:lnTo>
                  <a:pt x="805126" y="604112"/>
                </a:lnTo>
                <a:lnTo>
                  <a:pt x="808057" y="604619"/>
                </a:lnTo>
                <a:lnTo>
                  <a:pt x="809358" y="604844"/>
                </a:lnTo>
                <a:lnTo>
                  <a:pt x="807946" y="604217"/>
                </a:lnTo>
                <a:close/>
                <a:moveTo>
                  <a:pt x="1759844" y="603859"/>
                </a:moveTo>
                <a:lnTo>
                  <a:pt x="1755502" y="606971"/>
                </a:lnTo>
                <a:lnTo>
                  <a:pt x="1750225" y="612467"/>
                </a:lnTo>
                <a:lnTo>
                  <a:pt x="1729225" y="634340"/>
                </a:lnTo>
                <a:lnTo>
                  <a:pt x="1742907" y="620720"/>
                </a:lnTo>
                <a:close/>
                <a:moveTo>
                  <a:pt x="2190949" y="603722"/>
                </a:moveTo>
                <a:lnTo>
                  <a:pt x="2190218" y="603766"/>
                </a:lnTo>
                <a:lnTo>
                  <a:pt x="2189036" y="603836"/>
                </a:lnTo>
                <a:lnTo>
                  <a:pt x="2185936" y="604020"/>
                </a:lnTo>
                <a:lnTo>
                  <a:pt x="2189035" y="612066"/>
                </a:lnTo>
                <a:lnTo>
                  <a:pt x="2193802" y="611533"/>
                </a:lnTo>
                <a:close/>
                <a:moveTo>
                  <a:pt x="857945" y="603652"/>
                </a:moveTo>
                <a:lnTo>
                  <a:pt x="859278" y="604106"/>
                </a:lnTo>
                <a:lnTo>
                  <a:pt x="863964" y="605703"/>
                </a:lnTo>
                <a:lnTo>
                  <a:pt x="864399" y="605851"/>
                </a:lnTo>
                <a:lnTo>
                  <a:pt x="865187" y="604806"/>
                </a:lnTo>
                <a:close/>
                <a:moveTo>
                  <a:pt x="1576432" y="603615"/>
                </a:moveTo>
                <a:lnTo>
                  <a:pt x="1575182" y="604789"/>
                </a:lnTo>
                <a:lnTo>
                  <a:pt x="1575520" y="604944"/>
                </a:lnTo>
                <a:lnTo>
                  <a:pt x="1579602" y="606816"/>
                </a:lnTo>
                <a:lnTo>
                  <a:pt x="1581052" y="607463"/>
                </a:lnTo>
                <a:lnTo>
                  <a:pt x="1582581" y="608146"/>
                </a:lnTo>
                <a:lnTo>
                  <a:pt x="1582781" y="607984"/>
                </a:lnTo>
                <a:lnTo>
                  <a:pt x="1582960" y="607840"/>
                </a:lnTo>
                <a:lnTo>
                  <a:pt x="1583787" y="606983"/>
                </a:lnTo>
                <a:lnTo>
                  <a:pt x="1583457" y="606835"/>
                </a:lnTo>
                <a:lnTo>
                  <a:pt x="1582827" y="606552"/>
                </a:lnTo>
                <a:lnTo>
                  <a:pt x="1578402" y="604520"/>
                </a:lnTo>
                <a:lnTo>
                  <a:pt x="1577415" y="604067"/>
                </a:lnTo>
                <a:close/>
                <a:moveTo>
                  <a:pt x="1512728" y="603158"/>
                </a:moveTo>
                <a:lnTo>
                  <a:pt x="1512205" y="603590"/>
                </a:lnTo>
                <a:lnTo>
                  <a:pt x="1511457" y="604207"/>
                </a:lnTo>
                <a:lnTo>
                  <a:pt x="1516985" y="606649"/>
                </a:lnTo>
                <a:lnTo>
                  <a:pt x="1518816" y="607458"/>
                </a:lnTo>
                <a:lnTo>
                  <a:pt x="1520971" y="608410"/>
                </a:lnTo>
                <a:lnTo>
                  <a:pt x="1522291" y="607314"/>
                </a:lnTo>
                <a:close/>
                <a:moveTo>
                  <a:pt x="2202088" y="603061"/>
                </a:moveTo>
                <a:lnTo>
                  <a:pt x="2196369" y="603401"/>
                </a:lnTo>
                <a:lnTo>
                  <a:pt x="2199662" y="610878"/>
                </a:lnTo>
                <a:lnTo>
                  <a:pt x="2205101" y="610270"/>
                </a:lnTo>
                <a:close/>
                <a:moveTo>
                  <a:pt x="2213091" y="602408"/>
                </a:moveTo>
                <a:lnTo>
                  <a:pt x="2207646" y="602731"/>
                </a:lnTo>
                <a:lnTo>
                  <a:pt x="2211020" y="609609"/>
                </a:lnTo>
                <a:lnTo>
                  <a:pt x="2216187" y="609031"/>
                </a:lnTo>
                <a:close/>
                <a:moveTo>
                  <a:pt x="2268514" y="602359"/>
                </a:moveTo>
                <a:lnTo>
                  <a:pt x="2268649" y="602459"/>
                </a:lnTo>
                <a:lnTo>
                  <a:pt x="2269244" y="603122"/>
                </a:lnTo>
                <a:lnTo>
                  <a:pt x="2271592" y="605735"/>
                </a:lnTo>
                <a:lnTo>
                  <a:pt x="2284298" y="605164"/>
                </a:lnTo>
                <a:lnTo>
                  <a:pt x="2297895" y="604552"/>
                </a:lnTo>
                <a:lnTo>
                  <a:pt x="2314270" y="605385"/>
                </a:lnTo>
                <a:lnTo>
                  <a:pt x="2330490" y="606209"/>
                </a:lnTo>
                <a:lnTo>
                  <a:pt x="2333514" y="606363"/>
                </a:lnTo>
                <a:lnTo>
                  <a:pt x="2315069" y="604735"/>
                </a:lnTo>
                <a:lnTo>
                  <a:pt x="2312153" y="604478"/>
                </a:lnTo>
                <a:lnTo>
                  <a:pt x="2288777" y="602415"/>
                </a:lnTo>
                <a:close/>
                <a:moveTo>
                  <a:pt x="2256732" y="602326"/>
                </a:moveTo>
                <a:lnTo>
                  <a:pt x="2261067" y="606208"/>
                </a:lnTo>
                <a:lnTo>
                  <a:pt x="2261466" y="606190"/>
                </a:lnTo>
                <a:lnTo>
                  <a:pt x="2262090" y="606162"/>
                </a:lnTo>
                <a:lnTo>
                  <a:pt x="2263777" y="606086"/>
                </a:lnTo>
                <a:lnTo>
                  <a:pt x="2262702" y="604985"/>
                </a:lnTo>
                <a:lnTo>
                  <a:pt x="2260113" y="602336"/>
                </a:lnTo>
                <a:close/>
                <a:moveTo>
                  <a:pt x="2247661" y="602301"/>
                </a:moveTo>
                <a:lnTo>
                  <a:pt x="2252198" y="606606"/>
                </a:lnTo>
                <a:lnTo>
                  <a:pt x="2252699" y="606584"/>
                </a:lnTo>
                <a:lnTo>
                  <a:pt x="2252953" y="606573"/>
                </a:lnTo>
                <a:lnTo>
                  <a:pt x="2253320" y="606556"/>
                </a:lnTo>
                <a:lnTo>
                  <a:pt x="2253124" y="606381"/>
                </a:lnTo>
                <a:lnTo>
                  <a:pt x="2248572" y="602304"/>
                </a:lnTo>
                <a:close/>
                <a:moveTo>
                  <a:pt x="1558157" y="602297"/>
                </a:moveTo>
                <a:lnTo>
                  <a:pt x="1556713" y="603521"/>
                </a:lnTo>
                <a:lnTo>
                  <a:pt x="1556432" y="603807"/>
                </a:lnTo>
                <a:lnTo>
                  <a:pt x="1563859" y="607154"/>
                </a:lnTo>
                <a:lnTo>
                  <a:pt x="1564304" y="607355"/>
                </a:lnTo>
                <a:lnTo>
                  <a:pt x="1564563" y="607066"/>
                </a:lnTo>
                <a:lnTo>
                  <a:pt x="1565775" y="605716"/>
                </a:lnTo>
                <a:lnTo>
                  <a:pt x="1559487" y="602894"/>
                </a:lnTo>
                <a:close/>
                <a:moveTo>
                  <a:pt x="2237687" y="602273"/>
                </a:moveTo>
                <a:lnTo>
                  <a:pt x="2241347" y="605856"/>
                </a:lnTo>
                <a:lnTo>
                  <a:pt x="2242556" y="607040"/>
                </a:lnTo>
                <a:lnTo>
                  <a:pt x="2243144" y="607013"/>
                </a:lnTo>
                <a:lnTo>
                  <a:pt x="2245107" y="606925"/>
                </a:lnTo>
                <a:lnTo>
                  <a:pt x="2240220" y="602280"/>
                </a:lnTo>
                <a:close/>
                <a:moveTo>
                  <a:pt x="2228902" y="602249"/>
                </a:moveTo>
                <a:lnTo>
                  <a:pt x="2230161" y="603543"/>
                </a:lnTo>
                <a:lnTo>
                  <a:pt x="2232507" y="607492"/>
                </a:lnTo>
                <a:lnTo>
                  <a:pt x="2235235" y="607369"/>
                </a:lnTo>
                <a:lnTo>
                  <a:pt x="2236702" y="607303"/>
                </a:lnTo>
                <a:lnTo>
                  <a:pt x="2231566" y="602256"/>
                </a:lnTo>
                <a:lnTo>
                  <a:pt x="2230648" y="602254"/>
                </a:lnTo>
                <a:lnTo>
                  <a:pt x="2230192" y="602253"/>
                </a:lnTo>
                <a:close/>
                <a:moveTo>
                  <a:pt x="766323" y="602231"/>
                </a:moveTo>
                <a:lnTo>
                  <a:pt x="761546" y="602862"/>
                </a:lnTo>
                <a:lnTo>
                  <a:pt x="761719" y="602991"/>
                </a:lnTo>
                <a:lnTo>
                  <a:pt x="762355" y="602915"/>
                </a:lnTo>
                <a:lnTo>
                  <a:pt x="762378" y="602912"/>
                </a:lnTo>
                <a:lnTo>
                  <a:pt x="766629" y="602406"/>
                </a:lnTo>
                <a:close/>
                <a:moveTo>
                  <a:pt x="2216945" y="602216"/>
                </a:moveTo>
                <a:lnTo>
                  <a:pt x="2219014" y="606012"/>
                </a:lnTo>
                <a:lnTo>
                  <a:pt x="2220403" y="608560"/>
                </a:lnTo>
                <a:lnTo>
                  <a:pt x="2227399" y="607778"/>
                </a:lnTo>
                <a:lnTo>
                  <a:pt x="2226590" y="606417"/>
                </a:lnTo>
                <a:lnTo>
                  <a:pt x="2226054" y="605514"/>
                </a:lnTo>
                <a:lnTo>
                  <a:pt x="2222864" y="602232"/>
                </a:lnTo>
                <a:close/>
                <a:moveTo>
                  <a:pt x="901994" y="602197"/>
                </a:moveTo>
                <a:lnTo>
                  <a:pt x="901082" y="603447"/>
                </a:lnTo>
                <a:lnTo>
                  <a:pt x="901451" y="603585"/>
                </a:lnTo>
                <a:lnTo>
                  <a:pt x="901497" y="603602"/>
                </a:lnTo>
                <a:lnTo>
                  <a:pt x="901932" y="603027"/>
                </a:lnTo>
                <a:lnTo>
                  <a:pt x="902191" y="602687"/>
                </a:lnTo>
                <a:lnTo>
                  <a:pt x="902413" y="602394"/>
                </a:lnTo>
                <a:close/>
                <a:moveTo>
                  <a:pt x="2052703" y="602021"/>
                </a:moveTo>
                <a:lnTo>
                  <a:pt x="2052627" y="602033"/>
                </a:lnTo>
                <a:lnTo>
                  <a:pt x="2052511" y="602052"/>
                </a:lnTo>
                <a:lnTo>
                  <a:pt x="2052159" y="602109"/>
                </a:lnTo>
                <a:lnTo>
                  <a:pt x="2048189" y="603653"/>
                </a:lnTo>
                <a:lnTo>
                  <a:pt x="2046609" y="604267"/>
                </a:lnTo>
                <a:lnTo>
                  <a:pt x="2044664" y="605024"/>
                </a:lnTo>
                <a:lnTo>
                  <a:pt x="2030346" y="630513"/>
                </a:lnTo>
                <a:lnTo>
                  <a:pt x="2034170" y="628925"/>
                </a:lnTo>
                <a:lnTo>
                  <a:pt x="2041324" y="625954"/>
                </a:lnTo>
                <a:lnTo>
                  <a:pt x="2042611" y="623247"/>
                </a:lnTo>
                <a:lnTo>
                  <a:pt x="2046523" y="615018"/>
                </a:lnTo>
                <a:close/>
                <a:moveTo>
                  <a:pt x="1631610" y="601902"/>
                </a:moveTo>
                <a:lnTo>
                  <a:pt x="1630728" y="602763"/>
                </a:lnTo>
                <a:lnTo>
                  <a:pt x="1631287" y="603016"/>
                </a:lnTo>
                <a:lnTo>
                  <a:pt x="1635442" y="605357"/>
                </a:lnTo>
                <a:lnTo>
                  <a:pt x="1636277" y="604521"/>
                </a:lnTo>
                <a:lnTo>
                  <a:pt x="1632250" y="602189"/>
                </a:lnTo>
                <a:close/>
                <a:moveTo>
                  <a:pt x="684440" y="601586"/>
                </a:moveTo>
                <a:lnTo>
                  <a:pt x="663327" y="605949"/>
                </a:lnTo>
                <a:lnTo>
                  <a:pt x="661778" y="606269"/>
                </a:lnTo>
                <a:lnTo>
                  <a:pt x="661606" y="606304"/>
                </a:lnTo>
                <a:lnTo>
                  <a:pt x="659538" y="608626"/>
                </a:lnTo>
                <a:lnTo>
                  <a:pt x="663088" y="607813"/>
                </a:lnTo>
                <a:lnTo>
                  <a:pt x="673730" y="605376"/>
                </a:lnTo>
                <a:lnTo>
                  <a:pt x="673821" y="605385"/>
                </a:lnTo>
                <a:lnTo>
                  <a:pt x="676170" y="605634"/>
                </a:lnTo>
                <a:lnTo>
                  <a:pt x="680463" y="606089"/>
                </a:lnTo>
                <a:close/>
                <a:moveTo>
                  <a:pt x="1459613" y="601574"/>
                </a:moveTo>
                <a:lnTo>
                  <a:pt x="1417783" y="662115"/>
                </a:lnTo>
                <a:cubicBezTo>
                  <a:pt x="1406937" y="684904"/>
                  <a:pt x="1399224" y="710258"/>
                  <a:pt x="1394674" y="738145"/>
                </a:cubicBezTo>
                <a:lnTo>
                  <a:pt x="1394260" y="740075"/>
                </a:lnTo>
                <a:lnTo>
                  <a:pt x="1096066" y="734725"/>
                </a:lnTo>
                <a:lnTo>
                  <a:pt x="1097218" y="742040"/>
                </a:lnTo>
                <a:lnTo>
                  <a:pt x="1097274" y="747621"/>
                </a:lnTo>
                <a:lnTo>
                  <a:pt x="1397707" y="765170"/>
                </a:lnTo>
                <a:cubicBezTo>
                  <a:pt x="1404015" y="727700"/>
                  <a:pt x="1415037" y="695814"/>
                  <a:pt x="1429276" y="668687"/>
                </a:cubicBezTo>
                <a:lnTo>
                  <a:pt x="1452559" y="637595"/>
                </a:lnTo>
                <a:lnTo>
                  <a:pt x="1471247" y="612640"/>
                </a:lnTo>
                <a:lnTo>
                  <a:pt x="1470133" y="611552"/>
                </a:lnTo>
                <a:close/>
                <a:moveTo>
                  <a:pt x="1012787" y="601538"/>
                </a:moveTo>
                <a:lnTo>
                  <a:pt x="1004866" y="611248"/>
                </a:lnTo>
                <a:lnTo>
                  <a:pt x="1005020" y="611400"/>
                </a:lnTo>
                <a:lnTo>
                  <a:pt x="1005185" y="611563"/>
                </a:lnTo>
                <a:lnTo>
                  <a:pt x="1013148" y="601905"/>
                </a:lnTo>
                <a:lnTo>
                  <a:pt x="1012942" y="601696"/>
                </a:lnTo>
                <a:close/>
                <a:moveTo>
                  <a:pt x="1615936" y="601314"/>
                </a:moveTo>
                <a:lnTo>
                  <a:pt x="1615663" y="601557"/>
                </a:lnTo>
                <a:lnTo>
                  <a:pt x="1614368" y="602710"/>
                </a:lnTo>
                <a:lnTo>
                  <a:pt x="1620307" y="605372"/>
                </a:lnTo>
                <a:lnTo>
                  <a:pt x="1621839" y="603976"/>
                </a:lnTo>
                <a:lnTo>
                  <a:pt x="1616011" y="601348"/>
                </a:lnTo>
                <a:close/>
                <a:moveTo>
                  <a:pt x="773854" y="601237"/>
                </a:moveTo>
                <a:lnTo>
                  <a:pt x="772786" y="601378"/>
                </a:lnTo>
                <a:lnTo>
                  <a:pt x="772991" y="601496"/>
                </a:lnTo>
                <a:lnTo>
                  <a:pt x="773195" y="601614"/>
                </a:lnTo>
                <a:lnTo>
                  <a:pt x="773211" y="601623"/>
                </a:lnTo>
                <a:lnTo>
                  <a:pt x="774338" y="601489"/>
                </a:lnTo>
                <a:close/>
                <a:moveTo>
                  <a:pt x="1776596" y="601139"/>
                </a:moveTo>
                <a:lnTo>
                  <a:pt x="1773613" y="603199"/>
                </a:lnTo>
                <a:lnTo>
                  <a:pt x="1773340" y="603387"/>
                </a:lnTo>
                <a:lnTo>
                  <a:pt x="1773158" y="603513"/>
                </a:lnTo>
                <a:lnTo>
                  <a:pt x="1772229" y="604433"/>
                </a:lnTo>
                <a:lnTo>
                  <a:pt x="1760150" y="616390"/>
                </a:lnTo>
                <a:close/>
                <a:moveTo>
                  <a:pt x="1539160" y="600867"/>
                </a:moveTo>
                <a:lnTo>
                  <a:pt x="1538000" y="601933"/>
                </a:lnTo>
                <a:lnTo>
                  <a:pt x="1537770" y="602145"/>
                </a:lnTo>
                <a:lnTo>
                  <a:pt x="1545992" y="605767"/>
                </a:lnTo>
                <a:lnTo>
                  <a:pt x="1547387" y="604586"/>
                </a:lnTo>
                <a:lnTo>
                  <a:pt x="1540280" y="601363"/>
                </a:lnTo>
                <a:close/>
                <a:moveTo>
                  <a:pt x="1599313" y="600335"/>
                </a:moveTo>
                <a:lnTo>
                  <a:pt x="1597877" y="601490"/>
                </a:lnTo>
                <a:lnTo>
                  <a:pt x="1603433" y="604000"/>
                </a:lnTo>
                <a:lnTo>
                  <a:pt x="1603841" y="604182"/>
                </a:lnTo>
                <a:lnTo>
                  <a:pt x="1604313" y="604392"/>
                </a:lnTo>
                <a:lnTo>
                  <a:pt x="1605044" y="603624"/>
                </a:lnTo>
                <a:lnTo>
                  <a:pt x="1605542" y="603215"/>
                </a:lnTo>
                <a:close/>
                <a:moveTo>
                  <a:pt x="2066150" y="599845"/>
                </a:moveTo>
                <a:lnTo>
                  <a:pt x="2064482" y="600115"/>
                </a:lnTo>
                <a:lnTo>
                  <a:pt x="2058825" y="601030"/>
                </a:lnTo>
                <a:lnTo>
                  <a:pt x="2048416" y="623007"/>
                </a:lnTo>
                <a:lnTo>
                  <a:pt x="2057860" y="619085"/>
                </a:lnTo>
                <a:lnTo>
                  <a:pt x="2060536" y="612874"/>
                </a:lnTo>
                <a:close/>
                <a:moveTo>
                  <a:pt x="693524" y="599708"/>
                </a:moveTo>
                <a:lnTo>
                  <a:pt x="691300" y="600168"/>
                </a:lnTo>
                <a:lnTo>
                  <a:pt x="685626" y="606636"/>
                </a:lnTo>
                <a:lnTo>
                  <a:pt x="695969" y="607732"/>
                </a:lnTo>
                <a:lnTo>
                  <a:pt x="696068" y="606172"/>
                </a:lnTo>
                <a:lnTo>
                  <a:pt x="696229" y="603603"/>
                </a:lnTo>
                <a:lnTo>
                  <a:pt x="696447" y="600145"/>
                </a:lnTo>
                <a:close/>
                <a:moveTo>
                  <a:pt x="1488784" y="599557"/>
                </a:moveTo>
                <a:lnTo>
                  <a:pt x="1487514" y="600482"/>
                </a:lnTo>
                <a:lnTo>
                  <a:pt x="1499477" y="605682"/>
                </a:lnTo>
                <a:lnTo>
                  <a:pt x="1500358" y="604622"/>
                </a:lnTo>
                <a:lnTo>
                  <a:pt x="1496709" y="603018"/>
                </a:lnTo>
                <a:close/>
                <a:moveTo>
                  <a:pt x="661311" y="599539"/>
                </a:moveTo>
                <a:lnTo>
                  <a:pt x="658501" y="600122"/>
                </a:lnTo>
                <a:lnTo>
                  <a:pt x="655562" y="602667"/>
                </a:lnTo>
                <a:lnTo>
                  <a:pt x="656895" y="602338"/>
                </a:lnTo>
                <a:lnTo>
                  <a:pt x="659355" y="601730"/>
                </a:lnTo>
                <a:lnTo>
                  <a:pt x="661105" y="599769"/>
                </a:lnTo>
                <a:close/>
                <a:moveTo>
                  <a:pt x="1648910" y="599468"/>
                </a:moveTo>
                <a:lnTo>
                  <a:pt x="1647808" y="600653"/>
                </a:lnTo>
                <a:lnTo>
                  <a:pt x="1651084" y="604277"/>
                </a:lnTo>
                <a:lnTo>
                  <a:pt x="1651831" y="603456"/>
                </a:lnTo>
                <a:lnTo>
                  <a:pt x="1651218" y="602619"/>
                </a:lnTo>
                <a:close/>
                <a:moveTo>
                  <a:pt x="1581660" y="599386"/>
                </a:moveTo>
                <a:lnTo>
                  <a:pt x="1580204" y="600427"/>
                </a:lnTo>
                <a:lnTo>
                  <a:pt x="1583064" y="601736"/>
                </a:lnTo>
                <a:lnTo>
                  <a:pt x="1584242" y="602275"/>
                </a:lnTo>
                <a:lnTo>
                  <a:pt x="1585958" y="603045"/>
                </a:lnTo>
                <a:lnTo>
                  <a:pt x="1587092" y="603554"/>
                </a:lnTo>
                <a:lnTo>
                  <a:pt x="1588234" y="602370"/>
                </a:lnTo>
                <a:lnTo>
                  <a:pt x="1587595" y="602080"/>
                </a:lnTo>
                <a:lnTo>
                  <a:pt x="1584720" y="600775"/>
                </a:lnTo>
                <a:close/>
                <a:moveTo>
                  <a:pt x="829901" y="599182"/>
                </a:moveTo>
                <a:lnTo>
                  <a:pt x="829444" y="599738"/>
                </a:lnTo>
                <a:lnTo>
                  <a:pt x="828603" y="600760"/>
                </a:lnTo>
                <a:lnTo>
                  <a:pt x="828709" y="600804"/>
                </a:lnTo>
                <a:lnTo>
                  <a:pt x="829923" y="601307"/>
                </a:lnTo>
                <a:lnTo>
                  <a:pt x="833409" y="601880"/>
                </a:lnTo>
                <a:lnTo>
                  <a:pt x="840875" y="603107"/>
                </a:lnTo>
                <a:lnTo>
                  <a:pt x="841118" y="602801"/>
                </a:lnTo>
                <a:lnTo>
                  <a:pt x="839733" y="602261"/>
                </a:lnTo>
                <a:lnTo>
                  <a:pt x="833165" y="599702"/>
                </a:lnTo>
                <a:lnTo>
                  <a:pt x="831621" y="599456"/>
                </a:lnTo>
                <a:lnTo>
                  <a:pt x="830069" y="599209"/>
                </a:lnTo>
                <a:close/>
                <a:moveTo>
                  <a:pt x="1517725" y="599035"/>
                </a:moveTo>
                <a:lnTo>
                  <a:pt x="1517099" y="599552"/>
                </a:lnTo>
                <a:lnTo>
                  <a:pt x="1523314" y="602339"/>
                </a:lnTo>
                <a:lnTo>
                  <a:pt x="1526541" y="603785"/>
                </a:lnTo>
                <a:lnTo>
                  <a:pt x="1527189" y="603247"/>
                </a:lnTo>
                <a:lnTo>
                  <a:pt x="1525836" y="602645"/>
                </a:lnTo>
                <a:lnTo>
                  <a:pt x="1522022" y="600947"/>
                </a:lnTo>
                <a:close/>
                <a:moveTo>
                  <a:pt x="1784703" y="598743"/>
                </a:moveTo>
                <a:lnTo>
                  <a:pt x="1780712" y="601434"/>
                </a:lnTo>
                <a:lnTo>
                  <a:pt x="1760524" y="620896"/>
                </a:lnTo>
                <a:lnTo>
                  <a:pt x="1746420" y="634494"/>
                </a:lnTo>
                <a:lnTo>
                  <a:pt x="1746390" y="634548"/>
                </a:lnTo>
                <a:lnTo>
                  <a:pt x="1746171" y="634936"/>
                </a:lnTo>
                <a:lnTo>
                  <a:pt x="1768289" y="614160"/>
                </a:lnTo>
                <a:close/>
                <a:moveTo>
                  <a:pt x="1792159" y="598555"/>
                </a:moveTo>
                <a:lnTo>
                  <a:pt x="1791143" y="599227"/>
                </a:lnTo>
                <a:lnTo>
                  <a:pt x="1789684" y="600193"/>
                </a:lnTo>
                <a:lnTo>
                  <a:pt x="1781997" y="607401"/>
                </a:lnTo>
                <a:lnTo>
                  <a:pt x="1787591" y="602531"/>
                </a:lnTo>
                <a:close/>
                <a:moveTo>
                  <a:pt x="821601" y="597859"/>
                </a:moveTo>
                <a:lnTo>
                  <a:pt x="823562" y="598671"/>
                </a:lnTo>
                <a:lnTo>
                  <a:pt x="824044" y="598871"/>
                </a:lnTo>
                <a:lnTo>
                  <a:pt x="824492" y="598319"/>
                </a:lnTo>
                <a:lnTo>
                  <a:pt x="821744" y="597881"/>
                </a:lnTo>
                <a:close/>
                <a:moveTo>
                  <a:pt x="1563555" y="597720"/>
                </a:moveTo>
                <a:lnTo>
                  <a:pt x="1562189" y="598878"/>
                </a:lnTo>
                <a:lnTo>
                  <a:pt x="1569105" y="602006"/>
                </a:lnTo>
                <a:lnTo>
                  <a:pt x="1569174" y="601930"/>
                </a:lnTo>
                <a:lnTo>
                  <a:pt x="1569273" y="601819"/>
                </a:lnTo>
                <a:lnTo>
                  <a:pt x="1570537" y="600911"/>
                </a:lnTo>
                <a:close/>
                <a:moveTo>
                  <a:pt x="2080834" y="597469"/>
                </a:moveTo>
                <a:lnTo>
                  <a:pt x="2070916" y="599074"/>
                </a:lnTo>
                <a:lnTo>
                  <a:pt x="2069631" y="602045"/>
                </a:lnTo>
                <a:lnTo>
                  <a:pt x="2063226" y="616856"/>
                </a:lnTo>
                <a:lnTo>
                  <a:pt x="2065560" y="615886"/>
                </a:lnTo>
                <a:lnTo>
                  <a:pt x="2070991" y="614800"/>
                </a:lnTo>
                <a:lnTo>
                  <a:pt x="2071421" y="614714"/>
                </a:lnTo>
                <a:lnTo>
                  <a:pt x="2075175" y="613963"/>
                </a:lnTo>
                <a:close/>
                <a:moveTo>
                  <a:pt x="1636399" y="597229"/>
                </a:moveTo>
                <a:lnTo>
                  <a:pt x="1635254" y="598346"/>
                </a:lnTo>
                <a:lnTo>
                  <a:pt x="1639798" y="600996"/>
                </a:lnTo>
                <a:lnTo>
                  <a:pt x="1640024" y="600771"/>
                </a:lnTo>
                <a:close/>
                <a:moveTo>
                  <a:pt x="1620741" y="597033"/>
                </a:moveTo>
                <a:lnTo>
                  <a:pt x="1620503" y="597245"/>
                </a:lnTo>
                <a:lnTo>
                  <a:pt x="1619847" y="597830"/>
                </a:lnTo>
                <a:lnTo>
                  <a:pt x="1625681" y="600474"/>
                </a:lnTo>
                <a:lnTo>
                  <a:pt x="1626585" y="599651"/>
                </a:lnTo>
                <a:lnTo>
                  <a:pt x="1623946" y="598469"/>
                </a:lnTo>
                <a:lnTo>
                  <a:pt x="1623376" y="598213"/>
                </a:lnTo>
                <a:close/>
                <a:moveTo>
                  <a:pt x="808477" y="596897"/>
                </a:moveTo>
                <a:lnTo>
                  <a:pt x="808191" y="597252"/>
                </a:lnTo>
                <a:lnTo>
                  <a:pt x="808096" y="597371"/>
                </a:lnTo>
                <a:lnTo>
                  <a:pt x="807849" y="597677"/>
                </a:lnTo>
                <a:lnTo>
                  <a:pt x="809326" y="597920"/>
                </a:lnTo>
                <a:lnTo>
                  <a:pt x="812005" y="598360"/>
                </a:lnTo>
                <a:lnTo>
                  <a:pt x="811912" y="598322"/>
                </a:lnTo>
                <a:close/>
                <a:moveTo>
                  <a:pt x="2007661" y="596376"/>
                </a:moveTo>
                <a:lnTo>
                  <a:pt x="1995602" y="600934"/>
                </a:lnTo>
                <a:lnTo>
                  <a:pt x="1982771" y="615025"/>
                </a:lnTo>
                <a:lnTo>
                  <a:pt x="1964750" y="636626"/>
                </a:lnTo>
                <a:lnTo>
                  <a:pt x="1958117" y="646346"/>
                </a:lnTo>
                <a:lnTo>
                  <a:pt x="1940217" y="676536"/>
                </a:lnTo>
                <a:lnTo>
                  <a:pt x="1978655" y="634999"/>
                </a:lnTo>
                <a:lnTo>
                  <a:pt x="1981646" y="629710"/>
                </a:lnTo>
                <a:lnTo>
                  <a:pt x="1987750" y="622430"/>
                </a:lnTo>
                <a:lnTo>
                  <a:pt x="1999062" y="605947"/>
                </a:lnTo>
                <a:close/>
                <a:moveTo>
                  <a:pt x="906316" y="596270"/>
                </a:moveTo>
                <a:lnTo>
                  <a:pt x="905920" y="596813"/>
                </a:lnTo>
                <a:lnTo>
                  <a:pt x="906487" y="597025"/>
                </a:lnTo>
                <a:lnTo>
                  <a:pt x="906858" y="596536"/>
                </a:lnTo>
                <a:lnTo>
                  <a:pt x="906577" y="596398"/>
                </a:lnTo>
                <a:close/>
                <a:moveTo>
                  <a:pt x="1604552" y="596118"/>
                </a:moveTo>
                <a:lnTo>
                  <a:pt x="1602851" y="597487"/>
                </a:lnTo>
                <a:lnTo>
                  <a:pt x="1607135" y="599468"/>
                </a:lnTo>
                <a:lnTo>
                  <a:pt x="1607206" y="599501"/>
                </a:lnTo>
                <a:lnTo>
                  <a:pt x="1609050" y="600327"/>
                </a:lnTo>
                <a:lnTo>
                  <a:pt x="1610713" y="598958"/>
                </a:lnTo>
                <a:lnTo>
                  <a:pt x="1609431" y="598380"/>
                </a:lnTo>
                <a:close/>
                <a:moveTo>
                  <a:pt x="1544351" y="596095"/>
                </a:moveTo>
                <a:lnTo>
                  <a:pt x="1542695" y="597617"/>
                </a:lnTo>
                <a:lnTo>
                  <a:pt x="1542699" y="597619"/>
                </a:lnTo>
                <a:lnTo>
                  <a:pt x="1551129" y="601418"/>
                </a:lnTo>
                <a:lnTo>
                  <a:pt x="1552885" y="599931"/>
                </a:lnTo>
                <a:lnTo>
                  <a:pt x="1545935" y="596812"/>
                </a:lnTo>
                <a:close/>
                <a:moveTo>
                  <a:pt x="678780" y="595914"/>
                </a:moveTo>
                <a:lnTo>
                  <a:pt x="669064" y="597930"/>
                </a:lnTo>
                <a:lnTo>
                  <a:pt x="667463" y="599728"/>
                </a:lnTo>
                <a:lnTo>
                  <a:pt x="675791" y="597671"/>
                </a:lnTo>
                <a:lnTo>
                  <a:pt x="681769" y="596194"/>
                </a:lnTo>
                <a:close/>
                <a:moveTo>
                  <a:pt x="886172" y="595370"/>
                </a:moveTo>
                <a:lnTo>
                  <a:pt x="885179" y="596676"/>
                </a:lnTo>
                <a:lnTo>
                  <a:pt x="885295" y="596729"/>
                </a:lnTo>
                <a:lnTo>
                  <a:pt x="887108" y="597564"/>
                </a:lnTo>
                <a:lnTo>
                  <a:pt x="888156" y="596116"/>
                </a:lnTo>
                <a:close/>
                <a:moveTo>
                  <a:pt x="2095081" y="595164"/>
                </a:moveTo>
                <a:lnTo>
                  <a:pt x="2086703" y="596520"/>
                </a:lnTo>
                <a:lnTo>
                  <a:pt x="2084027" y="604260"/>
                </a:lnTo>
                <a:lnTo>
                  <a:pt x="2081081" y="612781"/>
                </a:lnTo>
                <a:lnTo>
                  <a:pt x="2090661" y="610864"/>
                </a:lnTo>
                <a:lnTo>
                  <a:pt x="2091188" y="610759"/>
                </a:lnTo>
                <a:close/>
                <a:moveTo>
                  <a:pt x="1864879" y="595071"/>
                </a:moveTo>
                <a:lnTo>
                  <a:pt x="1855794" y="599602"/>
                </a:lnTo>
                <a:lnTo>
                  <a:pt x="1843120" y="605924"/>
                </a:lnTo>
                <a:lnTo>
                  <a:pt x="1831366" y="614529"/>
                </a:lnTo>
                <a:lnTo>
                  <a:pt x="1830868" y="614893"/>
                </a:lnTo>
                <a:lnTo>
                  <a:pt x="1830730" y="614994"/>
                </a:lnTo>
                <a:lnTo>
                  <a:pt x="1830446" y="615239"/>
                </a:lnTo>
                <a:lnTo>
                  <a:pt x="1821535" y="622923"/>
                </a:lnTo>
                <a:lnTo>
                  <a:pt x="1785509" y="672923"/>
                </a:lnTo>
                <a:lnTo>
                  <a:pt x="1793197" y="663538"/>
                </a:lnTo>
                <a:lnTo>
                  <a:pt x="1813406" y="638870"/>
                </a:lnTo>
                <a:lnTo>
                  <a:pt x="1814798" y="637170"/>
                </a:lnTo>
                <a:lnTo>
                  <a:pt x="1862857" y="596656"/>
                </a:lnTo>
                <a:lnTo>
                  <a:pt x="1864443" y="595319"/>
                </a:lnTo>
                <a:lnTo>
                  <a:pt x="1864495" y="595290"/>
                </a:lnTo>
                <a:close/>
                <a:moveTo>
                  <a:pt x="1587785" y="595005"/>
                </a:moveTo>
                <a:lnTo>
                  <a:pt x="1587767" y="595018"/>
                </a:lnTo>
                <a:lnTo>
                  <a:pt x="1586134" y="596186"/>
                </a:lnTo>
                <a:lnTo>
                  <a:pt x="1589897" y="597885"/>
                </a:lnTo>
                <a:lnTo>
                  <a:pt x="1591975" y="598824"/>
                </a:lnTo>
                <a:lnTo>
                  <a:pt x="1593507" y="597651"/>
                </a:lnTo>
                <a:close/>
                <a:moveTo>
                  <a:pt x="1642590" y="594882"/>
                </a:moveTo>
                <a:lnTo>
                  <a:pt x="1644166" y="596625"/>
                </a:lnTo>
                <a:lnTo>
                  <a:pt x="1644928" y="595862"/>
                </a:lnTo>
                <a:close/>
                <a:moveTo>
                  <a:pt x="1495209" y="594879"/>
                </a:moveTo>
                <a:lnTo>
                  <a:pt x="1493319" y="596255"/>
                </a:lnTo>
                <a:lnTo>
                  <a:pt x="1498777" y="598605"/>
                </a:lnTo>
                <a:lnTo>
                  <a:pt x="1504124" y="600967"/>
                </a:lnTo>
                <a:lnTo>
                  <a:pt x="1505766" y="599756"/>
                </a:lnTo>
                <a:lnTo>
                  <a:pt x="1502913" y="598329"/>
                </a:lnTo>
                <a:close/>
                <a:moveTo>
                  <a:pt x="660487" y="594198"/>
                </a:moveTo>
                <a:lnTo>
                  <a:pt x="659905" y="594690"/>
                </a:lnTo>
                <a:lnTo>
                  <a:pt x="661262" y="594271"/>
                </a:lnTo>
                <a:lnTo>
                  <a:pt x="661043" y="594250"/>
                </a:lnTo>
                <a:lnTo>
                  <a:pt x="660789" y="594226"/>
                </a:lnTo>
                <a:close/>
                <a:moveTo>
                  <a:pt x="1523763" y="594053"/>
                </a:moveTo>
                <a:lnTo>
                  <a:pt x="1522591" y="595020"/>
                </a:lnTo>
                <a:lnTo>
                  <a:pt x="1522298" y="595262"/>
                </a:lnTo>
                <a:lnTo>
                  <a:pt x="1531744" y="599465"/>
                </a:lnTo>
                <a:lnTo>
                  <a:pt x="1533221" y="598239"/>
                </a:lnTo>
                <a:close/>
                <a:moveTo>
                  <a:pt x="834589" y="593484"/>
                </a:moveTo>
                <a:lnTo>
                  <a:pt x="833481" y="594831"/>
                </a:lnTo>
                <a:lnTo>
                  <a:pt x="833623" y="594886"/>
                </a:lnTo>
                <a:lnTo>
                  <a:pt x="833645" y="594895"/>
                </a:lnTo>
                <a:lnTo>
                  <a:pt x="833649" y="594897"/>
                </a:lnTo>
                <a:lnTo>
                  <a:pt x="841915" y="596195"/>
                </a:lnTo>
                <a:lnTo>
                  <a:pt x="841766" y="596140"/>
                </a:lnTo>
                <a:lnTo>
                  <a:pt x="841133" y="595906"/>
                </a:lnTo>
                <a:close/>
                <a:moveTo>
                  <a:pt x="1568652" y="593398"/>
                </a:moveTo>
                <a:lnTo>
                  <a:pt x="1567313" y="594533"/>
                </a:lnTo>
                <a:lnTo>
                  <a:pt x="1573511" y="597365"/>
                </a:lnTo>
                <a:lnTo>
                  <a:pt x="1574712" y="597915"/>
                </a:lnTo>
                <a:lnTo>
                  <a:pt x="1576105" y="596915"/>
                </a:lnTo>
                <a:lnTo>
                  <a:pt x="1576141" y="596880"/>
                </a:lnTo>
                <a:lnTo>
                  <a:pt x="1575993" y="596813"/>
                </a:lnTo>
                <a:close/>
                <a:moveTo>
                  <a:pt x="1477957" y="593144"/>
                </a:moveTo>
                <a:lnTo>
                  <a:pt x="1477957" y="596328"/>
                </a:lnTo>
                <a:lnTo>
                  <a:pt x="1478341" y="596495"/>
                </a:lnTo>
                <a:lnTo>
                  <a:pt x="1478922" y="594606"/>
                </a:lnTo>
                <a:lnTo>
                  <a:pt x="1478922" y="596747"/>
                </a:lnTo>
                <a:lnTo>
                  <a:pt x="1479315" y="596918"/>
                </a:lnTo>
                <a:lnTo>
                  <a:pt x="1479332" y="596925"/>
                </a:lnTo>
                <a:lnTo>
                  <a:pt x="1479611" y="595986"/>
                </a:lnTo>
                <a:lnTo>
                  <a:pt x="1479687" y="597080"/>
                </a:lnTo>
                <a:lnTo>
                  <a:pt x="1483147" y="598584"/>
                </a:lnTo>
                <a:lnTo>
                  <a:pt x="1484433" y="597652"/>
                </a:lnTo>
                <a:lnTo>
                  <a:pt x="1481266" y="596262"/>
                </a:lnTo>
                <a:close/>
                <a:moveTo>
                  <a:pt x="2108632" y="592971"/>
                </a:moveTo>
                <a:lnTo>
                  <a:pt x="2100214" y="594333"/>
                </a:lnTo>
                <a:lnTo>
                  <a:pt x="2098460" y="601507"/>
                </a:lnTo>
                <a:lnTo>
                  <a:pt x="2096456" y="609705"/>
                </a:lnTo>
                <a:lnTo>
                  <a:pt x="2099916" y="609013"/>
                </a:lnTo>
                <a:lnTo>
                  <a:pt x="2107048" y="607586"/>
                </a:lnTo>
                <a:lnTo>
                  <a:pt x="2108093" y="602500"/>
                </a:lnTo>
                <a:close/>
                <a:moveTo>
                  <a:pt x="828925" y="592853"/>
                </a:moveTo>
                <a:lnTo>
                  <a:pt x="828763" y="592895"/>
                </a:lnTo>
                <a:lnTo>
                  <a:pt x="828623" y="592932"/>
                </a:lnTo>
                <a:lnTo>
                  <a:pt x="828803" y="593002"/>
                </a:lnTo>
                <a:close/>
                <a:moveTo>
                  <a:pt x="1626092" y="592266"/>
                </a:moveTo>
                <a:lnTo>
                  <a:pt x="1625894" y="592442"/>
                </a:lnTo>
                <a:lnTo>
                  <a:pt x="1624761" y="593451"/>
                </a:lnTo>
                <a:lnTo>
                  <a:pt x="1625568" y="593815"/>
                </a:lnTo>
                <a:lnTo>
                  <a:pt x="1626171" y="594087"/>
                </a:lnTo>
                <a:lnTo>
                  <a:pt x="1630531" y="596054"/>
                </a:lnTo>
                <a:lnTo>
                  <a:pt x="1631804" y="594894"/>
                </a:lnTo>
                <a:lnTo>
                  <a:pt x="1631240" y="594634"/>
                </a:lnTo>
                <a:lnTo>
                  <a:pt x="1630305" y="594204"/>
                </a:lnTo>
                <a:close/>
                <a:moveTo>
                  <a:pt x="1609656" y="592010"/>
                </a:moveTo>
                <a:lnTo>
                  <a:pt x="1609073" y="592479"/>
                </a:lnTo>
                <a:lnTo>
                  <a:pt x="1608719" y="592764"/>
                </a:lnTo>
                <a:lnTo>
                  <a:pt x="1611327" y="593968"/>
                </a:lnTo>
                <a:lnTo>
                  <a:pt x="1614840" y="595560"/>
                </a:lnTo>
                <a:lnTo>
                  <a:pt x="1615762" y="594802"/>
                </a:lnTo>
                <a:lnTo>
                  <a:pt x="1613731" y="593892"/>
                </a:lnTo>
                <a:lnTo>
                  <a:pt x="1612959" y="593546"/>
                </a:lnTo>
                <a:lnTo>
                  <a:pt x="1612516" y="593347"/>
                </a:lnTo>
                <a:close/>
                <a:moveTo>
                  <a:pt x="2114714" y="591987"/>
                </a:moveTo>
                <a:lnTo>
                  <a:pt x="2113064" y="592254"/>
                </a:lnTo>
                <a:lnTo>
                  <a:pt x="2112730" y="600346"/>
                </a:lnTo>
                <a:lnTo>
                  <a:pt x="2111445" y="606706"/>
                </a:lnTo>
                <a:lnTo>
                  <a:pt x="2114931" y="606008"/>
                </a:lnTo>
                <a:lnTo>
                  <a:pt x="2117535" y="605487"/>
                </a:lnTo>
                <a:lnTo>
                  <a:pt x="2120238" y="604947"/>
                </a:lnTo>
                <a:lnTo>
                  <a:pt x="2119839" y="591987"/>
                </a:lnTo>
                <a:close/>
                <a:moveTo>
                  <a:pt x="2131384" y="591908"/>
                </a:moveTo>
                <a:lnTo>
                  <a:pt x="2130571" y="591987"/>
                </a:lnTo>
                <a:lnTo>
                  <a:pt x="2124362" y="591987"/>
                </a:lnTo>
                <a:lnTo>
                  <a:pt x="2124891" y="604016"/>
                </a:lnTo>
                <a:lnTo>
                  <a:pt x="2127122" y="603569"/>
                </a:lnTo>
                <a:lnTo>
                  <a:pt x="2132963" y="603569"/>
                </a:lnTo>
                <a:close/>
                <a:moveTo>
                  <a:pt x="1476588" y="591853"/>
                </a:moveTo>
                <a:lnTo>
                  <a:pt x="1476821" y="595348"/>
                </a:lnTo>
                <a:lnTo>
                  <a:pt x="1476854" y="595848"/>
                </a:lnTo>
                <a:lnTo>
                  <a:pt x="1477078" y="595946"/>
                </a:lnTo>
                <a:lnTo>
                  <a:pt x="1477944" y="593132"/>
                </a:lnTo>
                <a:close/>
                <a:moveTo>
                  <a:pt x="1476398" y="591674"/>
                </a:moveTo>
                <a:lnTo>
                  <a:pt x="1476417" y="591969"/>
                </a:lnTo>
                <a:lnTo>
                  <a:pt x="1476432" y="592198"/>
                </a:lnTo>
                <a:lnTo>
                  <a:pt x="1476547" y="591815"/>
                </a:lnTo>
                <a:close/>
                <a:moveTo>
                  <a:pt x="1549871" y="591462"/>
                </a:moveTo>
                <a:lnTo>
                  <a:pt x="1548436" y="592658"/>
                </a:lnTo>
                <a:lnTo>
                  <a:pt x="1551439" y="594016"/>
                </a:lnTo>
                <a:lnTo>
                  <a:pt x="1553132" y="594782"/>
                </a:lnTo>
                <a:lnTo>
                  <a:pt x="1556568" y="596336"/>
                </a:lnTo>
                <a:lnTo>
                  <a:pt x="1556800" y="596101"/>
                </a:lnTo>
                <a:lnTo>
                  <a:pt x="1557796" y="595089"/>
                </a:lnTo>
                <a:lnTo>
                  <a:pt x="1551311" y="592125"/>
                </a:lnTo>
                <a:close/>
                <a:moveTo>
                  <a:pt x="1500248" y="591211"/>
                </a:moveTo>
                <a:lnTo>
                  <a:pt x="1499591" y="591689"/>
                </a:lnTo>
                <a:lnTo>
                  <a:pt x="1504016" y="593642"/>
                </a:lnTo>
                <a:lnTo>
                  <a:pt x="1510235" y="596458"/>
                </a:lnTo>
                <a:lnTo>
                  <a:pt x="1510874" y="595987"/>
                </a:lnTo>
                <a:lnTo>
                  <a:pt x="1507465" y="594470"/>
                </a:lnTo>
                <a:close/>
                <a:moveTo>
                  <a:pt x="1475751" y="591064"/>
                </a:moveTo>
                <a:lnTo>
                  <a:pt x="1475751" y="591962"/>
                </a:lnTo>
                <a:lnTo>
                  <a:pt x="1475966" y="591271"/>
                </a:lnTo>
                <a:lnTo>
                  <a:pt x="1475967" y="591267"/>
                </a:lnTo>
                <a:close/>
                <a:moveTo>
                  <a:pt x="1593436" y="590964"/>
                </a:moveTo>
                <a:lnTo>
                  <a:pt x="1591594" y="592281"/>
                </a:lnTo>
                <a:lnTo>
                  <a:pt x="1596522" y="594560"/>
                </a:lnTo>
                <a:lnTo>
                  <a:pt x="1597158" y="594854"/>
                </a:lnTo>
                <a:lnTo>
                  <a:pt x="1598918" y="593506"/>
                </a:lnTo>
                <a:lnTo>
                  <a:pt x="1596427" y="592351"/>
                </a:lnTo>
                <a:lnTo>
                  <a:pt x="1595718" y="592022"/>
                </a:lnTo>
                <a:close/>
                <a:moveTo>
                  <a:pt x="2142587" y="590811"/>
                </a:moveTo>
                <a:lnTo>
                  <a:pt x="2136552" y="591402"/>
                </a:lnTo>
                <a:lnTo>
                  <a:pt x="2138278" y="603569"/>
                </a:lnTo>
                <a:lnTo>
                  <a:pt x="2142014" y="603569"/>
                </a:lnTo>
                <a:lnTo>
                  <a:pt x="2145491" y="603367"/>
                </a:lnTo>
                <a:lnTo>
                  <a:pt x="2145173" y="601796"/>
                </a:lnTo>
                <a:lnTo>
                  <a:pt x="2144251" y="597240"/>
                </a:lnTo>
                <a:close/>
                <a:moveTo>
                  <a:pt x="910646" y="590334"/>
                </a:moveTo>
                <a:lnTo>
                  <a:pt x="909760" y="591549"/>
                </a:lnTo>
                <a:lnTo>
                  <a:pt x="910388" y="591884"/>
                </a:lnTo>
                <a:lnTo>
                  <a:pt x="911321" y="590653"/>
                </a:lnTo>
                <a:close/>
                <a:moveTo>
                  <a:pt x="864325" y="589862"/>
                </a:moveTo>
                <a:lnTo>
                  <a:pt x="870708" y="592125"/>
                </a:lnTo>
                <a:lnTo>
                  <a:pt x="873863" y="593301"/>
                </a:lnTo>
                <a:lnTo>
                  <a:pt x="875220" y="591502"/>
                </a:lnTo>
                <a:close/>
                <a:moveTo>
                  <a:pt x="2152529" y="589837"/>
                </a:moveTo>
                <a:lnTo>
                  <a:pt x="2151482" y="589939"/>
                </a:lnTo>
                <a:lnTo>
                  <a:pt x="2150133" y="590072"/>
                </a:lnTo>
                <a:lnTo>
                  <a:pt x="2147391" y="590340"/>
                </a:lnTo>
                <a:lnTo>
                  <a:pt x="2148041" y="593460"/>
                </a:lnTo>
                <a:lnTo>
                  <a:pt x="2150052" y="603102"/>
                </a:lnTo>
                <a:lnTo>
                  <a:pt x="2155082" y="602810"/>
                </a:lnTo>
                <a:close/>
                <a:moveTo>
                  <a:pt x="1529464" y="589349"/>
                </a:moveTo>
                <a:lnTo>
                  <a:pt x="1527663" y="590835"/>
                </a:lnTo>
                <a:lnTo>
                  <a:pt x="1537041" y="595067"/>
                </a:lnTo>
                <a:lnTo>
                  <a:pt x="1538821" y="593589"/>
                </a:lnTo>
                <a:lnTo>
                  <a:pt x="1532578" y="590761"/>
                </a:lnTo>
                <a:lnTo>
                  <a:pt x="1529577" y="589401"/>
                </a:lnTo>
                <a:lnTo>
                  <a:pt x="1529485" y="589358"/>
                </a:lnTo>
                <a:close/>
                <a:moveTo>
                  <a:pt x="1023018" y="588998"/>
                </a:moveTo>
                <a:lnTo>
                  <a:pt x="1015463" y="598258"/>
                </a:lnTo>
                <a:lnTo>
                  <a:pt x="1015839" y="598641"/>
                </a:lnTo>
                <a:lnTo>
                  <a:pt x="1023429" y="589434"/>
                </a:lnTo>
                <a:close/>
                <a:moveTo>
                  <a:pt x="1451941" y="588920"/>
                </a:moveTo>
                <a:lnTo>
                  <a:pt x="1439938" y="601932"/>
                </a:lnTo>
                <a:lnTo>
                  <a:pt x="1414793" y="629192"/>
                </a:lnTo>
                <a:cubicBezTo>
                  <a:pt x="1400379" y="653207"/>
                  <a:pt x="1390841" y="680149"/>
                  <a:pt x="1387090" y="708501"/>
                </a:cubicBezTo>
                <a:lnTo>
                  <a:pt x="1387090" y="710430"/>
                </a:lnTo>
                <a:lnTo>
                  <a:pt x="1385160" y="710430"/>
                </a:lnTo>
                <a:lnTo>
                  <a:pt x="1093712" y="717656"/>
                </a:lnTo>
                <a:lnTo>
                  <a:pt x="1094068" y="721079"/>
                </a:lnTo>
                <a:lnTo>
                  <a:pt x="1094360" y="723891"/>
                </a:lnTo>
                <a:lnTo>
                  <a:pt x="1095326" y="730025"/>
                </a:lnTo>
                <a:lnTo>
                  <a:pt x="1390262" y="735387"/>
                </a:lnTo>
                <a:cubicBezTo>
                  <a:pt x="1396156" y="700364"/>
                  <a:pt x="1406971" y="670788"/>
                  <a:pt x="1421158" y="645811"/>
                </a:cubicBezTo>
                <a:lnTo>
                  <a:pt x="1444480" y="617541"/>
                </a:lnTo>
                <a:lnTo>
                  <a:pt x="1446105" y="615571"/>
                </a:lnTo>
                <a:lnTo>
                  <a:pt x="1458513" y="600530"/>
                </a:lnTo>
                <a:lnTo>
                  <a:pt x="1452846" y="595155"/>
                </a:lnTo>
                <a:lnTo>
                  <a:pt x="1452810" y="594668"/>
                </a:lnTo>
                <a:lnTo>
                  <a:pt x="1452808" y="594638"/>
                </a:lnTo>
                <a:lnTo>
                  <a:pt x="1452808" y="594637"/>
                </a:lnTo>
                <a:lnTo>
                  <a:pt x="1452300" y="594140"/>
                </a:lnTo>
                <a:lnTo>
                  <a:pt x="1452084" y="591002"/>
                </a:lnTo>
                <a:close/>
                <a:moveTo>
                  <a:pt x="1574575" y="588892"/>
                </a:moveTo>
                <a:lnTo>
                  <a:pt x="1572726" y="590073"/>
                </a:lnTo>
                <a:lnTo>
                  <a:pt x="1578061" y="592539"/>
                </a:lnTo>
                <a:lnTo>
                  <a:pt x="1579892" y="593366"/>
                </a:lnTo>
                <a:lnTo>
                  <a:pt x="1581328" y="592020"/>
                </a:lnTo>
                <a:lnTo>
                  <a:pt x="1580956" y="591848"/>
                </a:lnTo>
                <a:close/>
                <a:moveTo>
                  <a:pt x="891141" y="588837"/>
                </a:moveTo>
                <a:lnTo>
                  <a:pt x="889689" y="590747"/>
                </a:lnTo>
                <a:lnTo>
                  <a:pt x="891539" y="591438"/>
                </a:lnTo>
                <a:lnTo>
                  <a:pt x="892404" y="590243"/>
                </a:lnTo>
                <a:lnTo>
                  <a:pt x="892824" y="589662"/>
                </a:lnTo>
                <a:lnTo>
                  <a:pt x="892523" y="589514"/>
                </a:lnTo>
                <a:close/>
                <a:moveTo>
                  <a:pt x="2163624" y="588750"/>
                </a:moveTo>
                <a:lnTo>
                  <a:pt x="2158713" y="589231"/>
                </a:lnTo>
                <a:lnTo>
                  <a:pt x="2162782" y="602362"/>
                </a:lnTo>
                <a:lnTo>
                  <a:pt x="2166667" y="602136"/>
                </a:lnTo>
                <a:lnTo>
                  <a:pt x="2167054" y="602114"/>
                </a:lnTo>
                <a:close/>
                <a:moveTo>
                  <a:pt x="847106" y="588073"/>
                </a:moveTo>
                <a:lnTo>
                  <a:pt x="844598" y="588733"/>
                </a:lnTo>
                <a:lnTo>
                  <a:pt x="844110" y="588861"/>
                </a:lnTo>
                <a:lnTo>
                  <a:pt x="844026" y="588883"/>
                </a:lnTo>
                <a:lnTo>
                  <a:pt x="851287" y="589980"/>
                </a:lnTo>
                <a:lnTo>
                  <a:pt x="851535" y="589666"/>
                </a:lnTo>
                <a:lnTo>
                  <a:pt x="847267" y="588126"/>
                </a:lnTo>
                <a:close/>
                <a:moveTo>
                  <a:pt x="2232412" y="587832"/>
                </a:moveTo>
                <a:lnTo>
                  <a:pt x="2237788" y="592933"/>
                </a:lnTo>
                <a:lnTo>
                  <a:pt x="2244570" y="599368"/>
                </a:lnTo>
                <a:lnTo>
                  <a:pt x="2245298" y="599372"/>
                </a:lnTo>
                <a:close/>
                <a:moveTo>
                  <a:pt x="2173823" y="587752"/>
                </a:moveTo>
                <a:lnTo>
                  <a:pt x="2168575" y="588266"/>
                </a:lnTo>
                <a:lnTo>
                  <a:pt x="2173026" y="601767"/>
                </a:lnTo>
                <a:lnTo>
                  <a:pt x="2178380" y="601456"/>
                </a:lnTo>
                <a:lnTo>
                  <a:pt x="2174297" y="588363"/>
                </a:lnTo>
                <a:lnTo>
                  <a:pt x="2174297" y="588362"/>
                </a:lnTo>
                <a:lnTo>
                  <a:pt x="2173943" y="587906"/>
                </a:lnTo>
                <a:close/>
                <a:moveTo>
                  <a:pt x="1615433" y="587361"/>
                </a:moveTo>
                <a:lnTo>
                  <a:pt x="1614406" y="588187"/>
                </a:lnTo>
                <a:lnTo>
                  <a:pt x="1613942" y="588560"/>
                </a:lnTo>
                <a:lnTo>
                  <a:pt x="1614446" y="588797"/>
                </a:lnTo>
                <a:lnTo>
                  <a:pt x="1620007" y="591306"/>
                </a:lnTo>
                <a:lnTo>
                  <a:pt x="1621441" y="590126"/>
                </a:lnTo>
                <a:close/>
                <a:moveTo>
                  <a:pt x="1967570" y="587201"/>
                </a:moveTo>
                <a:lnTo>
                  <a:pt x="1957109" y="590884"/>
                </a:lnTo>
                <a:lnTo>
                  <a:pt x="1956281" y="590884"/>
                </a:lnTo>
                <a:lnTo>
                  <a:pt x="1956006" y="591160"/>
                </a:lnTo>
                <a:cubicBezTo>
                  <a:pt x="1920294" y="619875"/>
                  <a:pt x="1887503" y="660499"/>
                  <a:pt x="1857859" y="707820"/>
                </a:cubicBezTo>
                <a:lnTo>
                  <a:pt x="1857227" y="708952"/>
                </a:lnTo>
                <a:lnTo>
                  <a:pt x="1856261" y="710684"/>
                </a:lnTo>
                <a:lnTo>
                  <a:pt x="1868893" y="716776"/>
                </a:lnTo>
                <a:lnTo>
                  <a:pt x="1875205" y="703260"/>
                </a:lnTo>
                <a:cubicBezTo>
                  <a:pt x="1885546" y="684439"/>
                  <a:pt x="1896333" y="667566"/>
                  <a:pt x="1907333" y="652449"/>
                </a:cubicBezTo>
                <a:lnTo>
                  <a:pt x="1914488" y="643823"/>
                </a:lnTo>
                <a:lnTo>
                  <a:pt x="1916680" y="640505"/>
                </a:lnTo>
                <a:lnTo>
                  <a:pt x="1918395" y="637911"/>
                </a:lnTo>
                <a:lnTo>
                  <a:pt x="1924122" y="631841"/>
                </a:lnTo>
                <a:lnTo>
                  <a:pt x="1926634" y="629178"/>
                </a:lnTo>
                <a:lnTo>
                  <a:pt x="1940736" y="612174"/>
                </a:lnTo>
                <a:lnTo>
                  <a:pt x="1956353" y="597675"/>
                </a:lnTo>
                <a:lnTo>
                  <a:pt x="1963021" y="590607"/>
                </a:lnTo>
                <a:close/>
                <a:moveTo>
                  <a:pt x="2031969" y="587189"/>
                </a:moveTo>
                <a:lnTo>
                  <a:pt x="2030053" y="587913"/>
                </a:lnTo>
                <a:lnTo>
                  <a:pt x="2028183" y="588620"/>
                </a:lnTo>
                <a:lnTo>
                  <a:pt x="2019498" y="591903"/>
                </a:lnTo>
                <a:lnTo>
                  <a:pt x="1997427" y="620381"/>
                </a:lnTo>
                <a:lnTo>
                  <a:pt x="2001086" y="618960"/>
                </a:lnTo>
                <a:lnTo>
                  <a:pt x="2008261" y="616175"/>
                </a:lnTo>
                <a:lnTo>
                  <a:pt x="2031962" y="587198"/>
                </a:lnTo>
                <a:close/>
                <a:moveTo>
                  <a:pt x="2247983" y="587122"/>
                </a:moveTo>
                <a:lnTo>
                  <a:pt x="2249572" y="588301"/>
                </a:lnTo>
                <a:lnTo>
                  <a:pt x="2264615" y="599465"/>
                </a:lnTo>
                <a:lnTo>
                  <a:pt x="2289811" y="599588"/>
                </a:lnTo>
                <a:cubicBezTo>
                  <a:pt x="2312743" y="600544"/>
                  <a:pt x="2333603" y="602367"/>
                  <a:pt x="2350556" y="605140"/>
                </a:cubicBezTo>
                <a:lnTo>
                  <a:pt x="2353312" y="605971"/>
                </a:lnTo>
                <a:lnTo>
                  <a:pt x="2379330" y="613818"/>
                </a:lnTo>
                <a:lnTo>
                  <a:pt x="2384024" y="615234"/>
                </a:lnTo>
                <a:lnTo>
                  <a:pt x="2368570" y="607943"/>
                </a:lnTo>
                <a:lnTo>
                  <a:pt x="2338932" y="599611"/>
                </a:lnTo>
                <a:lnTo>
                  <a:pt x="2281297" y="589057"/>
                </a:lnTo>
                <a:close/>
                <a:moveTo>
                  <a:pt x="1555100" y="587100"/>
                </a:moveTo>
                <a:lnTo>
                  <a:pt x="1553664" y="588297"/>
                </a:lnTo>
                <a:lnTo>
                  <a:pt x="1561127" y="591707"/>
                </a:lnTo>
                <a:lnTo>
                  <a:pt x="1561269" y="591563"/>
                </a:lnTo>
                <a:lnTo>
                  <a:pt x="1562313" y="590504"/>
                </a:lnTo>
                <a:lnTo>
                  <a:pt x="1562363" y="590472"/>
                </a:lnTo>
                <a:lnTo>
                  <a:pt x="1556137" y="587575"/>
                </a:lnTo>
                <a:close/>
                <a:moveTo>
                  <a:pt x="1598962" y="587012"/>
                </a:moveTo>
                <a:lnTo>
                  <a:pt x="1598591" y="587277"/>
                </a:lnTo>
                <a:lnTo>
                  <a:pt x="1597902" y="587770"/>
                </a:lnTo>
                <a:lnTo>
                  <a:pt x="1601010" y="589205"/>
                </a:lnTo>
                <a:lnTo>
                  <a:pt x="1603208" y="590219"/>
                </a:lnTo>
                <a:lnTo>
                  <a:pt x="1604199" y="589460"/>
                </a:lnTo>
                <a:close/>
                <a:moveTo>
                  <a:pt x="2182244" y="586927"/>
                </a:moveTo>
                <a:lnTo>
                  <a:pt x="2179457" y="587200"/>
                </a:lnTo>
                <a:lnTo>
                  <a:pt x="2182957" y="596288"/>
                </a:lnTo>
                <a:lnTo>
                  <a:pt x="2184804" y="601082"/>
                </a:lnTo>
                <a:lnTo>
                  <a:pt x="2189806" y="600791"/>
                </a:lnTo>
                <a:lnTo>
                  <a:pt x="2189877" y="600787"/>
                </a:lnTo>
                <a:lnTo>
                  <a:pt x="2186869" y="592552"/>
                </a:lnTo>
                <a:lnTo>
                  <a:pt x="2186869" y="592551"/>
                </a:lnTo>
                <a:close/>
                <a:moveTo>
                  <a:pt x="2239182" y="586611"/>
                </a:moveTo>
                <a:lnTo>
                  <a:pt x="2253477" y="599411"/>
                </a:lnTo>
                <a:lnTo>
                  <a:pt x="2256769" y="599427"/>
                </a:lnTo>
                <a:lnTo>
                  <a:pt x="2257214" y="599429"/>
                </a:lnTo>
                <a:lnTo>
                  <a:pt x="2257274" y="599430"/>
                </a:lnTo>
                <a:lnTo>
                  <a:pt x="2254776" y="596873"/>
                </a:lnTo>
                <a:lnTo>
                  <a:pt x="2240420" y="586683"/>
                </a:lnTo>
                <a:close/>
                <a:moveTo>
                  <a:pt x="1506688" y="586523"/>
                </a:moveTo>
                <a:lnTo>
                  <a:pt x="1505157" y="587637"/>
                </a:lnTo>
                <a:lnTo>
                  <a:pt x="1509671" y="589643"/>
                </a:lnTo>
                <a:lnTo>
                  <a:pt x="1515784" y="592364"/>
                </a:lnTo>
                <a:lnTo>
                  <a:pt x="1517311" y="591237"/>
                </a:lnTo>
                <a:lnTo>
                  <a:pt x="1512703" y="589229"/>
                </a:lnTo>
                <a:close/>
                <a:moveTo>
                  <a:pt x="2189981" y="586169"/>
                </a:moveTo>
                <a:lnTo>
                  <a:pt x="2187372" y="586425"/>
                </a:lnTo>
                <a:lnTo>
                  <a:pt x="2187401" y="586460"/>
                </a:lnTo>
                <a:lnTo>
                  <a:pt x="2188093" y="587299"/>
                </a:lnTo>
                <a:lnTo>
                  <a:pt x="2190639" y="590388"/>
                </a:lnTo>
                <a:lnTo>
                  <a:pt x="2195085" y="600485"/>
                </a:lnTo>
                <a:lnTo>
                  <a:pt x="2200871" y="600148"/>
                </a:lnTo>
                <a:lnTo>
                  <a:pt x="2199672" y="597280"/>
                </a:lnTo>
                <a:lnTo>
                  <a:pt x="2199672" y="597279"/>
                </a:lnTo>
                <a:lnTo>
                  <a:pt x="2199670" y="597275"/>
                </a:lnTo>
                <a:close/>
                <a:moveTo>
                  <a:pt x="2220588" y="585532"/>
                </a:moveTo>
                <a:lnTo>
                  <a:pt x="2229550" y="594306"/>
                </a:lnTo>
                <a:lnTo>
                  <a:pt x="2234671" y="599320"/>
                </a:lnTo>
                <a:lnTo>
                  <a:pt x="2237118" y="599332"/>
                </a:lnTo>
                <a:lnTo>
                  <a:pt x="2236422" y="598671"/>
                </a:lnTo>
                <a:lnTo>
                  <a:pt x="2233657" y="596043"/>
                </a:lnTo>
                <a:lnTo>
                  <a:pt x="2222728" y="585656"/>
                </a:lnTo>
                <a:lnTo>
                  <a:pt x="2222655" y="585652"/>
                </a:lnTo>
                <a:lnTo>
                  <a:pt x="2222242" y="585628"/>
                </a:lnTo>
                <a:close/>
                <a:moveTo>
                  <a:pt x="1481121" y="585499"/>
                </a:moveTo>
                <a:lnTo>
                  <a:pt x="1478556" y="587410"/>
                </a:lnTo>
                <a:lnTo>
                  <a:pt x="1483334" y="591848"/>
                </a:lnTo>
                <a:lnTo>
                  <a:pt x="1488850" y="594331"/>
                </a:lnTo>
                <a:lnTo>
                  <a:pt x="1488955" y="594376"/>
                </a:lnTo>
                <a:lnTo>
                  <a:pt x="1490869" y="592990"/>
                </a:lnTo>
                <a:lnTo>
                  <a:pt x="1487884" y="591710"/>
                </a:lnTo>
                <a:close/>
                <a:moveTo>
                  <a:pt x="2197585" y="585425"/>
                </a:moveTo>
                <a:lnTo>
                  <a:pt x="2195865" y="585593"/>
                </a:lnTo>
                <a:lnTo>
                  <a:pt x="2203487" y="594255"/>
                </a:lnTo>
                <a:lnTo>
                  <a:pt x="2205495" y="598348"/>
                </a:lnTo>
                <a:lnTo>
                  <a:pt x="2206226" y="599837"/>
                </a:lnTo>
                <a:lnTo>
                  <a:pt x="2210743" y="599575"/>
                </a:lnTo>
                <a:lnTo>
                  <a:pt x="2201614" y="589757"/>
                </a:lnTo>
                <a:close/>
                <a:moveTo>
                  <a:pt x="633564" y="585071"/>
                </a:moveTo>
                <a:lnTo>
                  <a:pt x="624104" y="595659"/>
                </a:lnTo>
                <a:cubicBezTo>
                  <a:pt x="592352" y="632007"/>
                  <a:pt x="560707" y="668891"/>
                  <a:pt x="530131" y="704776"/>
                </a:cubicBezTo>
                <a:lnTo>
                  <a:pt x="523650" y="712221"/>
                </a:lnTo>
                <a:cubicBezTo>
                  <a:pt x="509861" y="728767"/>
                  <a:pt x="494969" y="745728"/>
                  <a:pt x="480629" y="762274"/>
                </a:cubicBezTo>
                <a:cubicBezTo>
                  <a:pt x="363841" y="896299"/>
                  <a:pt x="263873" y="1018467"/>
                  <a:pt x="215889" y="1077068"/>
                </a:cubicBezTo>
                <a:lnTo>
                  <a:pt x="209961" y="1084375"/>
                </a:lnTo>
                <a:cubicBezTo>
                  <a:pt x="194857" y="1104363"/>
                  <a:pt x="177038" y="1121968"/>
                  <a:pt x="157117" y="1136735"/>
                </a:cubicBezTo>
                <a:lnTo>
                  <a:pt x="152579" y="1139184"/>
                </a:lnTo>
                <a:lnTo>
                  <a:pt x="148995" y="1141119"/>
                </a:lnTo>
                <a:lnTo>
                  <a:pt x="118067" y="1157814"/>
                </a:lnTo>
                <a:lnTo>
                  <a:pt x="118680" y="1159939"/>
                </a:lnTo>
                <a:lnTo>
                  <a:pt x="120210" y="1163167"/>
                </a:lnTo>
                <a:lnTo>
                  <a:pt x="157942" y="1141514"/>
                </a:lnTo>
                <a:lnTo>
                  <a:pt x="161794" y="1138669"/>
                </a:lnTo>
                <a:lnTo>
                  <a:pt x="168681" y="1133583"/>
                </a:lnTo>
                <a:lnTo>
                  <a:pt x="214096" y="1090719"/>
                </a:lnTo>
                <a:cubicBezTo>
                  <a:pt x="224576" y="1078585"/>
                  <a:pt x="238639" y="1062039"/>
                  <a:pt x="255462" y="1041908"/>
                </a:cubicBezTo>
                <a:cubicBezTo>
                  <a:pt x="310616" y="977515"/>
                  <a:pt x="393348" y="880029"/>
                  <a:pt x="486971" y="773169"/>
                </a:cubicBezTo>
                <a:lnTo>
                  <a:pt x="535783" y="717049"/>
                </a:lnTo>
                <a:lnTo>
                  <a:pt x="632736" y="605461"/>
                </a:lnTo>
                <a:lnTo>
                  <a:pt x="633161" y="604472"/>
                </a:lnTo>
                <a:lnTo>
                  <a:pt x="633283" y="604190"/>
                </a:lnTo>
                <a:lnTo>
                  <a:pt x="640182" y="594786"/>
                </a:lnTo>
                <a:lnTo>
                  <a:pt x="644532" y="588857"/>
                </a:lnTo>
                <a:lnTo>
                  <a:pt x="638768" y="586868"/>
                </a:lnTo>
                <a:lnTo>
                  <a:pt x="636081" y="585940"/>
                </a:lnTo>
                <a:close/>
                <a:moveTo>
                  <a:pt x="2212157" y="585042"/>
                </a:moveTo>
                <a:lnTo>
                  <a:pt x="2226011" y="599278"/>
                </a:lnTo>
                <a:lnTo>
                  <a:pt x="2227245" y="599284"/>
                </a:lnTo>
                <a:lnTo>
                  <a:pt x="2227878" y="599287"/>
                </a:lnTo>
                <a:lnTo>
                  <a:pt x="2228547" y="599290"/>
                </a:lnTo>
                <a:lnTo>
                  <a:pt x="2223422" y="594255"/>
                </a:lnTo>
                <a:lnTo>
                  <a:pt x="2214163" y="585158"/>
                </a:lnTo>
                <a:close/>
                <a:moveTo>
                  <a:pt x="1580630" y="585025"/>
                </a:moveTo>
                <a:lnTo>
                  <a:pt x="1578636" y="586298"/>
                </a:lnTo>
                <a:lnTo>
                  <a:pt x="1582611" y="588126"/>
                </a:lnTo>
                <a:lnTo>
                  <a:pt x="1584648" y="589068"/>
                </a:lnTo>
                <a:lnTo>
                  <a:pt x="1586557" y="587775"/>
                </a:lnTo>
                <a:lnTo>
                  <a:pt x="1585232" y="587160"/>
                </a:lnTo>
                <a:close/>
                <a:moveTo>
                  <a:pt x="1535127" y="584676"/>
                </a:moveTo>
                <a:lnTo>
                  <a:pt x="1533538" y="585987"/>
                </a:lnTo>
                <a:lnTo>
                  <a:pt x="1540631" y="589162"/>
                </a:lnTo>
                <a:lnTo>
                  <a:pt x="1542867" y="590162"/>
                </a:lnTo>
                <a:lnTo>
                  <a:pt x="1543267" y="589796"/>
                </a:lnTo>
                <a:lnTo>
                  <a:pt x="1544266" y="588882"/>
                </a:lnTo>
                <a:close/>
                <a:moveTo>
                  <a:pt x="2205462" y="584653"/>
                </a:moveTo>
                <a:lnTo>
                  <a:pt x="2204850" y="584713"/>
                </a:lnTo>
                <a:lnTo>
                  <a:pt x="2203850" y="584811"/>
                </a:lnTo>
                <a:lnTo>
                  <a:pt x="2202437" y="584949"/>
                </a:lnTo>
                <a:lnTo>
                  <a:pt x="2215073" y="598780"/>
                </a:lnTo>
                <a:lnTo>
                  <a:pt x="2215181" y="598978"/>
                </a:lnTo>
                <a:lnTo>
                  <a:pt x="2215360" y="599306"/>
                </a:lnTo>
                <a:lnTo>
                  <a:pt x="2216425" y="599244"/>
                </a:lnTo>
                <a:lnTo>
                  <a:pt x="2216630" y="599232"/>
                </a:lnTo>
                <a:lnTo>
                  <a:pt x="2216977" y="599234"/>
                </a:lnTo>
                <a:lnTo>
                  <a:pt x="2218347" y="599241"/>
                </a:lnTo>
                <a:lnTo>
                  <a:pt x="2219964" y="599249"/>
                </a:lnTo>
                <a:lnTo>
                  <a:pt x="2211408" y="590447"/>
                </a:lnTo>
                <a:lnTo>
                  <a:pt x="2206030" y="584915"/>
                </a:lnTo>
                <a:lnTo>
                  <a:pt x="2205794" y="584672"/>
                </a:lnTo>
                <a:lnTo>
                  <a:pt x="2205641" y="584664"/>
                </a:lnTo>
                <a:lnTo>
                  <a:pt x="2205610" y="584662"/>
                </a:lnTo>
                <a:close/>
                <a:moveTo>
                  <a:pt x="915118" y="584203"/>
                </a:moveTo>
                <a:lnTo>
                  <a:pt x="913721" y="586119"/>
                </a:lnTo>
                <a:lnTo>
                  <a:pt x="914328" y="586465"/>
                </a:lnTo>
                <a:lnTo>
                  <a:pt x="914536" y="586170"/>
                </a:lnTo>
                <a:lnTo>
                  <a:pt x="915242" y="585171"/>
                </a:lnTo>
                <a:lnTo>
                  <a:pt x="915741" y="584465"/>
                </a:lnTo>
                <a:lnTo>
                  <a:pt x="915636" y="584421"/>
                </a:lnTo>
                <a:close/>
                <a:moveTo>
                  <a:pt x="2048376" y="584088"/>
                </a:moveTo>
                <a:lnTo>
                  <a:pt x="2041764" y="584822"/>
                </a:lnTo>
                <a:lnTo>
                  <a:pt x="2019599" y="611772"/>
                </a:lnTo>
                <a:lnTo>
                  <a:pt x="2033910" y="606216"/>
                </a:lnTo>
                <a:lnTo>
                  <a:pt x="2046355" y="587180"/>
                </a:lnTo>
                <a:close/>
                <a:moveTo>
                  <a:pt x="634859" y="583623"/>
                </a:moveTo>
                <a:lnTo>
                  <a:pt x="634849" y="583633"/>
                </a:lnTo>
                <a:lnTo>
                  <a:pt x="635135" y="583773"/>
                </a:lnTo>
                <a:lnTo>
                  <a:pt x="635205" y="583807"/>
                </a:lnTo>
                <a:lnTo>
                  <a:pt x="635304" y="583856"/>
                </a:lnTo>
                <a:lnTo>
                  <a:pt x="635559" y="583889"/>
                </a:lnTo>
                <a:lnTo>
                  <a:pt x="635737" y="583912"/>
                </a:lnTo>
                <a:lnTo>
                  <a:pt x="635675" y="583891"/>
                </a:lnTo>
                <a:close/>
                <a:moveTo>
                  <a:pt x="895309" y="583358"/>
                </a:moveTo>
                <a:lnTo>
                  <a:pt x="894191" y="584827"/>
                </a:lnTo>
                <a:lnTo>
                  <a:pt x="894414" y="584936"/>
                </a:lnTo>
                <a:lnTo>
                  <a:pt x="895764" y="585597"/>
                </a:lnTo>
                <a:lnTo>
                  <a:pt x="896170" y="585037"/>
                </a:lnTo>
                <a:lnTo>
                  <a:pt x="896912" y="584011"/>
                </a:lnTo>
                <a:close/>
                <a:moveTo>
                  <a:pt x="869388" y="583160"/>
                </a:moveTo>
                <a:lnTo>
                  <a:pt x="869533" y="583214"/>
                </a:lnTo>
                <a:lnTo>
                  <a:pt x="878845" y="586695"/>
                </a:lnTo>
                <a:lnTo>
                  <a:pt x="880297" y="584769"/>
                </a:lnTo>
                <a:close/>
                <a:moveTo>
                  <a:pt x="2234837" y="582720"/>
                </a:moveTo>
                <a:lnTo>
                  <a:pt x="2234886" y="582764"/>
                </a:lnTo>
                <a:lnTo>
                  <a:pt x="2234999" y="582865"/>
                </a:lnTo>
                <a:lnTo>
                  <a:pt x="2235140" y="582991"/>
                </a:lnTo>
                <a:lnTo>
                  <a:pt x="2235164" y="582993"/>
                </a:lnTo>
                <a:lnTo>
                  <a:pt x="2235192" y="582995"/>
                </a:lnTo>
                <a:lnTo>
                  <a:pt x="2235226" y="582996"/>
                </a:lnTo>
                <a:close/>
                <a:moveTo>
                  <a:pt x="1605113" y="582612"/>
                </a:moveTo>
                <a:lnTo>
                  <a:pt x="1603883" y="583492"/>
                </a:lnTo>
                <a:lnTo>
                  <a:pt x="1603598" y="583696"/>
                </a:lnTo>
                <a:lnTo>
                  <a:pt x="1608633" y="586064"/>
                </a:lnTo>
                <a:lnTo>
                  <a:pt x="1610127" y="584919"/>
                </a:lnTo>
                <a:close/>
                <a:moveTo>
                  <a:pt x="2061945" y="582583"/>
                </a:moveTo>
                <a:lnTo>
                  <a:pt x="2056959" y="583136"/>
                </a:lnTo>
                <a:lnTo>
                  <a:pt x="2046808" y="601208"/>
                </a:lnTo>
                <a:lnTo>
                  <a:pt x="2046985" y="601139"/>
                </a:lnTo>
                <a:lnTo>
                  <a:pt x="2047845" y="600805"/>
                </a:lnTo>
                <a:lnTo>
                  <a:pt x="2051984" y="599198"/>
                </a:lnTo>
                <a:lnTo>
                  <a:pt x="2054216" y="598840"/>
                </a:lnTo>
                <a:close/>
                <a:moveTo>
                  <a:pt x="1560680" y="582445"/>
                </a:moveTo>
                <a:lnTo>
                  <a:pt x="1559090" y="583772"/>
                </a:lnTo>
                <a:lnTo>
                  <a:pt x="1562673" y="585428"/>
                </a:lnTo>
                <a:lnTo>
                  <a:pt x="1563102" y="585626"/>
                </a:lnTo>
                <a:lnTo>
                  <a:pt x="1567077" y="587463"/>
                </a:lnTo>
                <a:lnTo>
                  <a:pt x="1568391" y="586625"/>
                </a:lnTo>
                <a:lnTo>
                  <a:pt x="1568933" y="586279"/>
                </a:lnTo>
                <a:lnTo>
                  <a:pt x="1562204" y="583162"/>
                </a:lnTo>
                <a:close/>
                <a:moveTo>
                  <a:pt x="1485855" y="581972"/>
                </a:moveTo>
                <a:lnTo>
                  <a:pt x="1485631" y="582139"/>
                </a:lnTo>
                <a:lnTo>
                  <a:pt x="1485409" y="582304"/>
                </a:lnTo>
                <a:lnTo>
                  <a:pt x="1484489" y="582990"/>
                </a:lnTo>
                <a:lnTo>
                  <a:pt x="1488987" y="587023"/>
                </a:lnTo>
                <a:lnTo>
                  <a:pt x="1494640" y="589504"/>
                </a:lnTo>
                <a:lnTo>
                  <a:pt x="1495287" y="589790"/>
                </a:lnTo>
                <a:lnTo>
                  <a:pt x="1495934" y="589321"/>
                </a:lnTo>
                <a:lnTo>
                  <a:pt x="1492848" y="587989"/>
                </a:lnTo>
                <a:close/>
                <a:moveTo>
                  <a:pt x="1513070" y="581876"/>
                </a:moveTo>
                <a:lnTo>
                  <a:pt x="1511032" y="583360"/>
                </a:lnTo>
                <a:lnTo>
                  <a:pt x="1514634" y="584955"/>
                </a:lnTo>
                <a:lnTo>
                  <a:pt x="1521578" y="588089"/>
                </a:lnTo>
                <a:lnTo>
                  <a:pt x="1523557" y="586629"/>
                </a:lnTo>
                <a:lnTo>
                  <a:pt x="1519322" y="584678"/>
                </a:lnTo>
                <a:close/>
                <a:moveTo>
                  <a:pt x="2073917" y="581256"/>
                </a:moveTo>
                <a:lnTo>
                  <a:pt x="2068373" y="581870"/>
                </a:lnTo>
                <a:lnTo>
                  <a:pt x="2067874" y="581926"/>
                </a:lnTo>
                <a:lnTo>
                  <a:pt x="2066370" y="585100"/>
                </a:lnTo>
                <a:lnTo>
                  <a:pt x="2060327" y="597859"/>
                </a:lnTo>
                <a:lnTo>
                  <a:pt x="2067503" y="596707"/>
                </a:lnTo>
                <a:lnTo>
                  <a:pt x="2067695" y="596261"/>
                </a:lnTo>
                <a:close/>
                <a:moveTo>
                  <a:pt x="1586604" y="581209"/>
                </a:moveTo>
                <a:lnTo>
                  <a:pt x="1586101" y="581530"/>
                </a:lnTo>
                <a:lnTo>
                  <a:pt x="1585391" y="581984"/>
                </a:lnTo>
                <a:lnTo>
                  <a:pt x="1587024" y="582748"/>
                </a:lnTo>
                <a:lnTo>
                  <a:pt x="1591159" y="584657"/>
                </a:lnTo>
                <a:lnTo>
                  <a:pt x="1592288" y="583892"/>
                </a:lnTo>
                <a:lnTo>
                  <a:pt x="1588955" y="582334"/>
                </a:lnTo>
                <a:close/>
                <a:moveTo>
                  <a:pt x="1540560" y="580429"/>
                </a:moveTo>
                <a:lnTo>
                  <a:pt x="1539019" y="581577"/>
                </a:lnTo>
                <a:lnTo>
                  <a:pt x="1547831" y="585622"/>
                </a:lnTo>
                <a:lnTo>
                  <a:pt x="1549180" y="584388"/>
                </a:lnTo>
                <a:lnTo>
                  <a:pt x="1541126" y="580698"/>
                </a:lnTo>
                <a:close/>
                <a:moveTo>
                  <a:pt x="2086622" y="579846"/>
                </a:moveTo>
                <a:lnTo>
                  <a:pt x="2078152" y="580786"/>
                </a:lnTo>
                <a:lnTo>
                  <a:pt x="2072188" y="595955"/>
                </a:lnTo>
                <a:lnTo>
                  <a:pt x="2075879" y="595363"/>
                </a:lnTo>
                <a:lnTo>
                  <a:pt x="2081888" y="594399"/>
                </a:lnTo>
                <a:lnTo>
                  <a:pt x="2084534" y="586686"/>
                </a:lnTo>
                <a:close/>
                <a:moveTo>
                  <a:pt x="2236940" y="578927"/>
                </a:moveTo>
                <a:lnTo>
                  <a:pt x="2243038" y="583453"/>
                </a:lnTo>
                <a:lnTo>
                  <a:pt x="2284107" y="585851"/>
                </a:lnTo>
                <a:lnTo>
                  <a:pt x="2320753" y="592705"/>
                </a:lnTo>
                <a:lnTo>
                  <a:pt x="2329487" y="594338"/>
                </a:lnTo>
                <a:lnTo>
                  <a:pt x="2275611" y="582784"/>
                </a:lnTo>
                <a:lnTo>
                  <a:pt x="2275609" y="582783"/>
                </a:lnTo>
                <a:close/>
                <a:moveTo>
                  <a:pt x="615216" y="578738"/>
                </a:moveTo>
                <a:lnTo>
                  <a:pt x="520340" y="689473"/>
                </a:lnTo>
                <a:lnTo>
                  <a:pt x="508897" y="703261"/>
                </a:lnTo>
                <a:cubicBezTo>
                  <a:pt x="496349" y="717050"/>
                  <a:pt x="483664" y="732355"/>
                  <a:pt x="470978" y="747109"/>
                </a:cubicBezTo>
                <a:cubicBezTo>
                  <a:pt x="352534" y="884996"/>
                  <a:pt x="252016" y="1011851"/>
                  <a:pt x="202514" y="1074864"/>
                </a:cubicBezTo>
                <a:cubicBezTo>
                  <a:pt x="188738" y="1092287"/>
                  <a:pt x="173236" y="1108193"/>
                  <a:pt x="156278" y="1122355"/>
                </a:cubicBezTo>
                <a:lnTo>
                  <a:pt x="119892" y="1146868"/>
                </a:lnTo>
                <a:lnTo>
                  <a:pt x="109036" y="1154181"/>
                </a:lnTo>
                <a:lnTo>
                  <a:pt x="110341" y="1157334"/>
                </a:lnTo>
                <a:lnTo>
                  <a:pt x="112852" y="1155969"/>
                </a:lnTo>
                <a:lnTo>
                  <a:pt x="116140" y="1154183"/>
                </a:lnTo>
                <a:lnTo>
                  <a:pt x="116611" y="1152769"/>
                </a:lnTo>
                <a:lnTo>
                  <a:pt x="116900" y="1153770"/>
                </a:lnTo>
                <a:lnTo>
                  <a:pt x="126655" y="1148470"/>
                </a:lnTo>
                <a:lnTo>
                  <a:pt x="155075" y="1133030"/>
                </a:lnTo>
                <a:cubicBezTo>
                  <a:pt x="174604" y="1118447"/>
                  <a:pt x="192045" y="1101066"/>
                  <a:pt x="206789" y="1081343"/>
                </a:cubicBezTo>
                <a:lnTo>
                  <a:pt x="212856" y="1074034"/>
                </a:lnTo>
                <a:cubicBezTo>
                  <a:pt x="260289" y="1015433"/>
                  <a:pt x="360255" y="893404"/>
                  <a:pt x="477183" y="758413"/>
                </a:cubicBezTo>
                <a:cubicBezTo>
                  <a:pt x="490971" y="742004"/>
                  <a:pt x="506000" y="725046"/>
                  <a:pt x="520065" y="708499"/>
                </a:cubicBezTo>
                <a:lnTo>
                  <a:pt x="526546" y="700915"/>
                </a:lnTo>
                <a:cubicBezTo>
                  <a:pt x="557260" y="665031"/>
                  <a:pt x="588991" y="628129"/>
                  <a:pt x="620801" y="591751"/>
                </a:cubicBezTo>
                <a:lnTo>
                  <a:pt x="625810" y="586146"/>
                </a:lnTo>
                <a:lnTo>
                  <a:pt x="626220" y="585687"/>
                </a:lnTo>
                <a:lnTo>
                  <a:pt x="628371" y="583279"/>
                </a:lnTo>
                <a:lnTo>
                  <a:pt x="617307" y="579460"/>
                </a:lnTo>
                <a:close/>
                <a:moveTo>
                  <a:pt x="1566900" y="578640"/>
                </a:moveTo>
                <a:lnTo>
                  <a:pt x="1564685" y="579882"/>
                </a:lnTo>
                <a:lnTo>
                  <a:pt x="1572386" y="583424"/>
                </a:lnTo>
                <a:lnTo>
                  <a:pt x="1574084" y="581987"/>
                </a:lnTo>
                <a:lnTo>
                  <a:pt x="1567997" y="579162"/>
                </a:lnTo>
                <a:close/>
                <a:moveTo>
                  <a:pt x="883041" y="578627"/>
                </a:moveTo>
                <a:lnTo>
                  <a:pt x="881691" y="578982"/>
                </a:lnTo>
                <a:lnTo>
                  <a:pt x="879617" y="579527"/>
                </a:lnTo>
                <a:lnTo>
                  <a:pt x="879662" y="579538"/>
                </a:lnTo>
                <a:lnTo>
                  <a:pt x="883527" y="580487"/>
                </a:lnTo>
                <a:lnTo>
                  <a:pt x="883982" y="579884"/>
                </a:lnTo>
                <a:lnTo>
                  <a:pt x="884638" y="579013"/>
                </a:lnTo>
                <a:lnTo>
                  <a:pt x="884013" y="578759"/>
                </a:lnTo>
                <a:close/>
                <a:moveTo>
                  <a:pt x="2098591" y="578519"/>
                </a:moveTo>
                <a:lnTo>
                  <a:pt x="2096420" y="578760"/>
                </a:lnTo>
                <a:lnTo>
                  <a:pt x="2092757" y="579166"/>
                </a:lnTo>
                <a:lnTo>
                  <a:pt x="2091964" y="579254"/>
                </a:lnTo>
                <a:lnTo>
                  <a:pt x="2089719" y="586760"/>
                </a:lnTo>
                <a:lnTo>
                  <a:pt x="2088316" y="591450"/>
                </a:lnTo>
                <a:lnTo>
                  <a:pt x="2087713" y="593464"/>
                </a:lnTo>
                <a:lnTo>
                  <a:pt x="2090815" y="592966"/>
                </a:lnTo>
                <a:lnTo>
                  <a:pt x="2095830" y="592161"/>
                </a:lnTo>
                <a:lnTo>
                  <a:pt x="2098116" y="583006"/>
                </a:lnTo>
                <a:lnTo>
                  <a:pt x="2098122" y="582944"/>
                </a:lnTo>
                <a:lnTo>
                  <a:pt x="2098365" y="580655"/>
                </a:lnTo>
                <a:close/>
                <a:moveTo>
                  <a:pt x="2103615" y="578199"/>
                </a:moveTo>
                <a:lnTo>
                  <a:pt x="2103321" y="581627"/>
                </a:lnTo>
                <a:lnTo>
                  <a:pt x="2100946" y="591340"/>
                </a:lnTo>
                <a:lnTo>
                  <a:pt x="2102979" y="591014"/>
                </a:lnTo>
                <a:lnTo>
                  <a:pt x="2108796" y="590080"/>
                </a:lnTo>
                <a:lnTo>
                  <a:pt x="2109468" y="578199"/>
                </a:lnTo>
                <a:lnTo>
                  <a:pt x="2106303" y="578199"/>
                </a:lnTo>
                <a:close/>
                <a:moveTo>
                  <a:pt x="2119412" y="578129"/>
                </a:moveTo>
                <a:lnTo>
                  <a:pt x="2117747" y="578199"/>
                </a:lnTo>
                <a:lnTo>
                  <a:pt x="2113645" y="578199"/>
                </a:lnTo>
                <a:lnTo>
                  <a:pt x="2113203" y="588904"/>
                </a:lnTo>
                <a:lnTo>
                  <a:pt x="2113184" y="589346"/>
                </a:lnTo>
                <a:lnTo>
                  <a:pt x="2113183" y="589376"/>
                </a:lnTo>
                <a:lnTo>
                  <a:pt x="2115817" y="588953"/>
                </a:lnTo>
                <a:lnTo>
                  <a:pt x="2119745" y="588953"/>
                </a:lnTo>
                <a:close/>
                <a:moveTo>
                  <a:pt x="1744472" y="578057"/>
                </a:moveTo>
                <a:lnTo>
                  <a:pt x="1737922" y="585417"/>
                </a:lnTo>
                <a:cubicBezTo>
                  <a:pt x="1724756" y="602086"/>
                  <a:pt x="1710329" y="622494"/>
                  <a:pt x="1695265" y="647279"/>
                </a:cubicBezTo>
                <a:cubicBezTo>
                  <a:pt x="1667688" y="693126"/>
                  <a:pt x="1634560" y="759104"/>
                  <a:pt x="1602244" y="851091"/>
                </a:cubicBezTo>
                <a:lnTo>
                  <a:pt x="1600534" y="856363"/>
                </a:lnTo>
                <a:lnTo>
                  <a:pt x="1600323" y="857012"/>
                </a:lnTo>
                <a:lnTo>
                  <a:pt x="1598685" y="862063"/>
                </a:lnTo>
                <a:lnTo>
                  <a:pt x="1604156" y="867868"/>
                </a:lnTo>
                <a:lnTo>
                  <a:pt x="1605191" y="864517"/>
                </a:lnTo>
                <a:lnTo>
                  <a:pt x="1617398" y="830347"/>
                </a:lnTo>
                <a:lnTo>
                  <a:pt x="1625442" y="807832"/>
                </a:lnTo>
                <a:lnTo>
                  <a:pt x="1629034" y="797776"/>
                </a:lnTo>
                <a:lnTo>
                  <a:pt x="1629046" y="797748"/>
                </a:lnTo>
                <a:lnTo>
                  <a:pt x="1652473" y="740467"/>
                </a:lnTo>
                <a:lnTo>
                  <a:pt x="1660435" y="723325"/>
                </a:lnTo>
                <a:lnTo>
                  <a:pt x="1663870" y="715180"/>
                </a:lnTo>
                <a:lnTo>
                  <a:pt x="1667962" y="707119"/>
                </a:lnTo>
                <a:lnTo>
                  <a:pt x="1674962" y="692047"/>
                </a:lnTo>
                <a:cubicBezTo>
                  <a:pt x="1682240" y="677327"/>
                  <a:pt x="1689267" y="663997"/>
                  <a:pt x="1695955" y="651967"/>
                </a:cubicBezTo>
                <a:cubicBezTo>
                  <a:pt x="1708640" y="629491"/>
                  <a:pt x="1720748" y="610420"/>
                  <a:pt x="1731964" y="594315"/>
                </a:cubicBezTo>
                <a:lnTo>
                  <a:pt x="1743770" y="578969"/>
                </a:lnTo>
                <a:lnTo>
                  <a:pt x="1744071" y="578578"/>
                </a:lnTo>
                <a:close/>
                <a:moveTo>
                  <a:pt x="2128675" y="577738"/>
                </a:moveTo>
                <a:lnTo>
                  <a:pt x="2123745" y="577946"/>
                </a:lnTo>
                <a:lnTo>
                  <a:pt x="2124229" y="588953"/>
                </a:lnTo>
                <a:lnTo>
                  <a:pt x="2130828" y="588953"/>
                </a:lnTo>
                <a:close/>
                <a:moveTo>
                  <a:pt x="899628" y="577679"/>
                </a:moveTo>
                <a:lnTo>
                  <a:pt x="898570" y="579070"/>
                </a:lnTo>
                <a:lnTo>
                  <a:pt x="899993" y="579750"/>
                </a:lnTo>
                <a:lnTo>
                  <a:pt x="900127" y="579565"/>
                </a:lnTo>
                <a:lnTo>
                  <a:pt x="901056" y="578281"/>
                </a:lnTo>
                <a:close/>
                <a:moveTo>
                  <a:pt x="1994897" y="577579"/>
                </a:moveTo>
                <a:lnTo>
                  <a:pt x="1981620" y="582254"/>
                </a:lnTo>
                <a:lnTo>
                  <a:pt x="1970850" y="591299"/>
                </a:lnTo>
                <a:lnTo>
                  <a:pt x="1937244" y="624140"/>
                </a:lnTo>
                <a:lnTo>
                  <a:pt x="1923346" y="639865"/>
                </a:lnTo>
                <a:lnTo>
                  <a:pt x="1878652" y="705604"/>
                </a:lnTo>
                <a:lnTo>
                  <a:pt x="1872642" y="718584"/>
                </a:lnTo>
                <a:lnTo>
                  <a:pt x="1873250" y="718878"/>
                </a:lnTo>
                <a:lnTo>
                  <a:pt x="1876363" y="720379"/>
                </a:lnTo>
                <a:lnTo>
                  <a:pt x="1882008" y="712347"/>
                </a:lnTo>
                <a:lnTo>
                  <a:pt x="1911640" y="670182"/>
                </a:lnTo>
                <a:lnTo>
                  <a:pt x="1920208" y="657990"/>
                </a:lnTo>
                <a:lnTo>
                  <a:pt x="1923028" y="655077"/>
                </a:lnTo>
                <a:lnTo>
                  <a:pt x="1930224" y="647645"/>
                </a:lnTo>
                <a:lnTo>
                  <a:pt x="1935169" y="642538"/>
                </a:lnTo>
                <a:lnTo>
                  <a:pt x="1937118" y="639421"/>
                </a:lnTo>
                <a:lnTo>
                  <a:pt x="1937757" y="638399"/>
                </a:lnTo>
                <a:lnTo>
                  <a:pt x="1937779" y="638375"/>
                </a:lnTo>
                <a:lnTo>
                  <a:pt x="1941054" y="634697"/>
                </a:lnTo>
                <a:lnTo>
                  <a:pt x="1943213" y="631318"/>
                </a:lnTo>
                <a:lnTo>
                  <a:pt x="1957460" y="616270"/>
                </a:lnTo>
                <a:lnTo>
                  <a:pt x="1981307" y="589487"/>
                </a:lnTo>
                <a:lnTo>
                  <a:pt x="1987673" y="584360"/>
                </a:lnTo>
                <a:lnTo>
                  <a:pt x="1991929" y="579864"/>
                </a:lnTo>
                <a:close/>
                <a:moveTo>
                  <a:pt x="1491846" y="577509"/>
                </a:moveTo>
                <a:lnTo>
                  <a:pt x="1491821" y="577528"/>
                </a:lnTo>
                <a:lnTo>
                  <a:pt x="1491572" y="577713"/>
                </a:lnTo>
                <a:lnTo>
                  <a:pt x="1489912" y="578950"/>
                </a:lnTo>
                <a:lnTo>
                  <a:pt x="1494917" y="583162"/>
                </a:lnTo>
                <a:lnTo>
                  <a:pt x="1500880" y="585738"/>
                </a:lnTo>
                <a:lnTo>
                  <a:pt x="1502057" y="584885"/>
                </a:lnTo>
                <a:lnTo>
                  <a:pt x="1502445" y="584604"/>
                </a:lnTo>
                <a:lnTo>
                  <a:pt x="1498363" y="582748"/>
                </a:lnTo>
                <a:close/>
                <a:moveTo>
                  <a:pt x="1519278" y="577356"/>
                </a:moveTo>
                <a:lnTo>
                  <a:pt x="1517523" y="578634"/>
                </a:lnTo>
                <a:lnTo>
                  <a:pt x="1521391" y="580403"/>
                </a:lnTo>
                <a:lnTo>
                  <a:pt x="1527912" y="583416"/>
                </a:lnTo>
                <a:lnTo>
                  <a:pt x="1529632" y="582146"/>
                </a:lnTo>
                <a:lnTo>
                  <a:pt x="1525251" y="580130"/>
                </a:lnTo>
                <a:close/>
                <a:moveTo>
                  <a:pt x="2139089" y="577298"/>
                </a:moveTo>
                <a:lnTo>
                  <a:pt x="2134579" y="577488"/>
                </a:lnTo>
                <a:lnTo>
                  <a:pt x="2134757" y="578745"/>
                </a:lnTo>
                <a:lnTo>
                  <a:pt x="2135386" y="583175"/>
                </a:lnTo>
                <a:lnTo>
                  <a:pt x="2136133" y="588444"/>
                </a:lnTo>
                <a:lnTo>
                  <a:pt x="2141828" y="587880"/>
                </a:lnTo>
                <a:close/>
                <a:moveTo>
                  <a:pt x="1927877" y="577078"/>
                </a:moveTo>
                <a:lnTo>
                  <a:pt x="1909729" y="586143"/>
                </a:lnTo>
                <a:lnTo>
                  <a:pt x="1893483" y="597171"/>
                </a:lnTo>
                <a:lnTo>
                  <a:pt x="1864785" y="620204"/>
                </a:lnTo>
                <a:lnTo>
                  <a:pt x="1819459" y="670501"/>
                </a:lnTo>
                <a:lnTo>
                  <a:pt x="1799888" y="703198"/>
                </a:lnTo>
                <a:lnTo>
                  <a:pt x="1806876" y="701713"/>
                </a:lnTo>
                <a:lnTo>
                  <a:pt x="1808154" y="701830"/>
                </a:lnTo>
                <a:lnTo>
                  <a:pt x="1808768" y="701706"/>
                </a:lnTo>
                <a:lnTo>
                  <a:pt x="1808869" y="701685"/>
                </a:lnTo>
                <a:lnTo>
                  <a:pt x="1809096" y="701639"/>
                </a:lnTo>
                <a:lnTo>
                  <a:pt x="1809131" y="701643"/>
                </a:lnTo>
                <a:lnTo>
                  <a:pt x="1809304" y="701660"/>
                </a:lnTo>
                <a:lnTo>
                  <a:pt x="1809575" y="701687"/>
                </a:lnTo>
                <a:lnTo>
                  <a:pt x="1813433" y="694435"/>
                </a:lnTo>
                <a:cubicBezTo>
                  <a:pt x="1823668" y="677540"/>
                  <a:pt x="1835255" y="661634"/>
                  <a:pt x="1848037" y="646848"/>
                </a:cubicBezTo>
                <a:lnTo>
                  <a:pt x="1853040" y="641955"/>
                </a:lnTo>
                <a:lnTo>
                  <a:pt x="1862043" y="633146"/>
                </a:lnTo>
                <a:lnTo>
                  <a:pt x="1868086" y="625527"/>
                </a:lnTo>
                <a:lnTo>
                  <a:pt x="1875867" y="619622"/>
                </a:lnTo>
                <a:lnTo>
                  <a:pt x="1881527" y="614086"/>
                </a:lnTo>
                <a:lnTo>
                  <a:pt x="1889807" y="605985"/>
                </a:lnTo>
                <a:lnTo>
                  <a:pt x="1902157" y="597401"/>
                </a:lnTo>
                <a:lnTo>
                  <a:pt x="1918017" y="586377"/>
                </a:lnTo>
                <a:lnTo>
                  <a:pt x="1922694" y="581967"/>
                </a:lnTo>
                <a:close/>
                <a:moveTo>
                  <a:pt x="1593316" y="576922"/>
                </a:moveTo>
                <a:lnTo>
                  <a:pt x="1592471" y="577462"/>
                </a:lnTo>
                <a:lnTo>
                  <a:pt x="1591566" y="578040"/>
                </a:lnTo>
                <a:lnTo>
                  <a:pt x="1597091" y="580637"/>
                </a:lnTo>
                <a:lnTo>
                  <a:pt x="1598715" y="579537"/>
                </a:lnTo>
                <a:close/>
                <a:moveTo>
                  <a:pt x="2149384" y="576863"/>
                </a:moveTo>
                <a:lnTo>
                  <a:pt x="2144623" y="577064"/>
                </a:lnTo>
                <a:lnTo>
                  <a:pt x="2146776" y="587390"/>
                </a:lnTo>
                <a:lnTo>
                  <a:pt x="2147809" y="587288"/>
                </a:lnTo>
                <a:lnTo>
                  <a:pt x="2151947" y="586879"/>
                </a:lnTo>
                <a:lnTo>
                  <a:pt x="2150224" y="578125"/>
                </a:lnTo>
                <a:lnTo>
                  <a:pt x="2150224" y="578123"/>
                </a:lnTo>
                <a:lnTo>
                  <a:pt x="2150223" y="578119"/>
                </a:lnTo>
                <a:close/>
                <a:moveTo>
                  <a:pt x="2157358" y="576527"/>
                </a:moveTo>
                <a:lnTo>
                  <a:pt x="2154810" y="576634"/>
                </a:lnTo>
                <a:lnTo>
                  <a:pt x="2157805" y="586299"/>
                </a:lnTo>
                <a:lnTo>
                  <a:pt x="2162867" y="585798"/>
                </a:lnTo>
                <a:lnTo>
                  <a:pt x="2162192" y="583169"/>
                </a:lnTo>
                <a:close/>
                <a:moveTo>
                  <a:pt x="2211224" y="576363"/>
                </a:moveTo>
                <a:lnTo>
                  <a:pt x="2214887" y="579950"/>
                </a:lnTo>
                <a:lnTo>
                  <a:pt x="2216906" y="581927"/>
                </a:lnTo>
                <a:lnTo>
                  <a:pt x="2218929" y="582045"/>
                </a:lnTo>
                <a:lnTo>
                  <a:pt x="2213153" y="576555"/>
                </a:lnTo>
                <a:close/>
                <a:moveTo>
                  <a:pt x="2164867" y="576210"/>
                </a:moveTo>
                <a:lnTo>
                  <a:pt x="2162714" y="576301"/>
                </a:lnTo>
                <a:lnTo>
                  <a:pt x="2166203" y="581071"/>
                </a:lnTo>
                <a:lnTo>
                  <a:pt x="2166205" y="581077"/>
                </a:lnTo>
                <a:lnTo>
                  <a:pt x="2167000" y="583488"/>
                </a:lnTo>
                <a:lnTo>
                  <a:pt x="2167606" y="585329"/>
                </a:lnTo>
                <a:lnTo>
                  <a:pt x="2169681" y="585123"/>
                </a:lnTo>
                <a:lnTo>
                  <a:pt x="2171119" y="584981"/>
                </a:lnTo>
                <a:lnTo>
                  <a:pt x="2171634" y="584930"/>
                </a:lnTo>
                <a:close/>
                <a:moveTo>
                  <a:pt x="1546692" y="575862"/>
                </a:moveTo>
                <a:lnTo>
                  <a:pt x="1544888" y="577206"/>
                </a:lnTo>
                <a:lnTo>
                  <a:pt x="1552955" y="580936"/>
                </a:lnTo>
                <a:lnTo>
                  <a:pt x="1554490" y="579532"/>
                </a:lnTo>
                <a:close/>
                <a:moveTo>
                  <a:pt x="2173144" y="575861"/>
                </a:moveTo>
                <a:lnTo>
                  <a:pt x="2172341" y="575894"/>
                </a:lnTo>
                <a:lnTo>
                  <a:pt x="2171350" y="575936"/>
                </a:lnTo>
                <a:lnTo>
                  <a:pt x="2174167" y="579551"/>
                </a:lnTo>
                <a:lnTo>
                  <a:pt x="2177878" y="584312"/>
                </a:lnTo>
                <a:lnTo>
                  <a:pt x="2179330" y="584168"/>
                </a:lnTo>
                <a:lnTo>
                  <a:pt x="2179927" y="584109"/>
                </a:lnTo>
                <a:close/>
                <a:moveTo>
                  <a:pt x="2180709" y="575541"/>
                </a:moveTo>
                <a:lnTo>
                  <a:pt x="2180478" y="575551"/>
                </a:lnTo>
                <a:lnTo>
                  <a:pt x="2179103" y="575609"/>
                </a:lnTo>
                <a:lnTo>
                  <a:pt x="2178479" y="575635"/>
                </a:lnTo>
                <a:lnTo>
                  <a:pt x="2185046" y="583603"/>
                </a:lnTo>
                <a:lnTo>
                  <a:pt x="2185075" y="583600"/>
                </a:lnTo>
                <a:lnTo>
                  <a:pt x="2187527" y="583357"/>
                </a:lnTo>
                <a:lnTo>
                  <a:pt x="2184386" y="579756"/>
                </a:lnTo>
                <a:close/>
                <a:moveTo>
                  <a:pt x="2202904" y="575533"/>
                </a:moveTo>
                <a:lnTo>
                  <a:pt x="2208657" y="581445"/>
                </a:lnTo>
                <a:lnTo>
                  <a:pt x="2208877" y="581458"/>
                </a:lnTo>
                <a:lnTo>
                  <a:pt x="2210493" y="581552"/>
                </a:lnTo>
                <a:lnTo>
                  <a:pt x="2204532" y="575695"/>
                </a:lnTo>
                <a:lnTo>
                  <a:pt x="2204170" y="575659"/>
                </a:lnTo>
                <a:lnTo>
                  <a:pt x="2203751" y="575618"/>
                </a:lnTo>
                <a:close/>
                <a:moveTo>
                  <a:pt x="2188104" y="575229"/>
                </a:moveTo>
                <a:lnTo>
                  <a:pt x="2187627" y="575249"/>
                </a:lnTo>
                <a:lnTo>
                  <a:pt x="2187615" y="575250"/>
                </a:lnTo>
                <a:lnTo>
                  <a:pt x="2186793" y="575284"/>
                </a:lnTo>
                <a:lnTo>
                  <a:pt x="2193387" y="582777"/>
                </a:lnTo>
                <a:lnTo>
                  <a:pt x="2193594" y="582757"/>
                </a:lnTo>
                <a:lnTo>
                  <a:pt x="2193725" y="582744"/>
                </a:lnTo>
                <a:lnTo>
                  <a:pt x="2194977" y="582620"/>
                </a:lnTo>
                <a:lnTo>
                  <a:pt x="2190857" y="578190"/>
                </a:lnTo>
                <a:lnTo>
                  <a:pt x="2190228" y="577513"/>
                </a:lnTo>
                <a:close/>
                <a:moveTo>
                  <a:pt x="1573467" y="574957"/>
                </a:moveTo>
                <a:lnTo>
                  <a:pt x="1572059" y="575747"/>
                </a:lnTo>
                <a:lnTo>
                  <a:pt x="1578287" y="578660"/>
                </a:lnTo>
                <a:lnTo>
                  <a:pt x="1579612" y="577866"/>
                </a:lnTo>
                <a:lnTo>
                  <a:pt x="1576269" y="576267"/>
                </a:lnTo>
                <a:close/>
                <a:moveTo>
                  <a:pt x="2196279" y="574884"/>
                </a:moveTo>
                <a:lnTo>
                  <a:pt x="2193355" y="575008"/>
                </a:lnTo>
                <a:lnTo>
                  <a:pt x="2199867" y="582136"/>
                </a:lnTo>
                <a:lnTo>
                  <a:pt x="2203025" y="581823"/>
                </a:lnTo>
                <a:lnTo>
                  <a:pt x="2200653" y="579384"/>
                </a:lnTo>
                <a:lnTo>
                  <a:pt x="2198959" y="577641"/>
                </a:lnTo>
                <a:close/>
                <a:moveTo>
                  <a:pt x="922872" y="573574"/>
                </a:moveTo>
                <a:lnTo>
                  <a:pt x="922494" y="574091"/>
                </a:lnTo>
                <a:lnTo>
                  <a:pt x="922608" y="574153"/>
                </a:lnTo>
                <a:lnTo>
                  <a:pt x="922913" y="574319"/>
                </a:lnTo>
                <a:lnTo>
                  <a:pt x="923236" y="573863"/>
                </a:lnTo>
                <a:lnTo>
                  <a:pt x="923098" y="573754"/>
                </a:lnTo>
                <a:lnTo>
                  <a:pt x="922960" y="573644"/>
                </a:lnTo>
                <a:close/>
                <a:moveTo>
                  <a:pt x="1525031" y="573168"/>
                </a:moveTo>
                <a:lnTo>
                  <a:pt x="1523431" y="574333"/>
                </a:lnTo>
                <a:lnTo>
                  <a:pt x="1526767" y="575855"/>
                </a:lnTo>
                <a:lnTo>
                  <a:pt x="1533735" y="579119"/>
                </a:lnTo>
                <a:lnTo>
                  <a:pt x="1534632" y="578457"/>
                </a:lnTo>
                <a:lnTo>
                  <a:pt x="1535003" y="578154"/>
                </a:lnTo>
                <a:lnTo>
                  <a:pt x="1535286" y="577923"/>
                </a:lnTo>
                <a:lnTo>
                  <a:pt x="1530354" y="575578"/>
                </a:lnTo>
                <a:close/>
                <a:moveTo>
                  <a:pt x="1466639" y="572986"/>
                </a:moveTo>
                <a:lnTo>
                  <a:pt x="1465959" y="573724"/>
                </a:lnTo>
                <a:lnTo>
                  <a:pt x="1466036" y="574925"/>
                </a:lnTo>
                <a:lnTo>
                  <a:pt x="1466317" y="574022"/>
                </a:lnTo>
                <a:close/>
                <a:moveTo>
                  <a:pt x="1498084" y="572862"/>
                </a:moveTo>
                <a:lnTo>
                  <a:pt x="1495598" y="574714"/>
                </a:lnTo>
                <a:lnTo>
                  <a:pt x="1500294" y="578474"/>
                </a:lnTo>
                <a:lnTo>
                  <a:pt x="1506222" y="581231"/>
                </a:lnTo>
                <a:lnTo>
                  <a:pt x="1506767" y="581473"/>
                </a:lnTo>
                <a:lnTo>
                  <a:pt x="1508868" y="579951"/>
                </a:lnTo>
                <a:lnTo>
                  <a:pt x="1505396" y="578336"/>
                </a:lnTo>
                <a:close/>
                <a:moveTo>
                  <a:pt x="1467033" y="572559"/>
                </a:moveTo>
                <a:lnTo>
                  <a:pt x="1466972" y="572625"/>
                </a:lnTo>
                <a:lnTo>
                  <a:pt x="1466649" y="572975"/>
                </a:lnTo>
                <a:lnTo>
                  <a:pt x="1466878" y="576563"/>
                </a:lnTo>
                <a:lnTo>
                  <a:pt x="1466902" y="576585"/>
                </a:lnTo>
                <a:lnTo>
                  <a:pt x="1467067" y="576737"/>
                </a:lnTo>
                <a:lnTo>
                  <a:pt x="1467890" y="574061"/>
                </a:lnTo>
                <a:lnTo>
                  <a:pt x="1467890" y="577502"/>
                </a:lnTo>
                <a:lnTo>
                  <a:pt x="1467992" y="577597"/>
                </a:lnTo>
                <a:lnTo>
                  <a:pt x="1468443" y="576130"/>
                </a:lnTo>
                <a:lnTo>
                  <a:pt x="1468563" y="578127"/>
                </a:lnTo>
                <a:lnTo>
                  <a:pt x="1469028" y="578559"/>
                </a:lnTo>
                <a:lnTo>
                  <a:pt x="1469269" y="577785"/>
                </a:lnTo>
                <a:lnTo>
                  <a:pt x="1469337" y="578846"/>
                </a:lnTo>
                <a:lnTo>
                  <a:pt x="1470176" y="579626"/>
                </a:lnTo>
                <a:lnTo>
                  <a:pt x="1470234" y="579439"/>
                </a:lnTo>
                <a:lnTo>
                  <a:pt x="1470247" y="579692"/>
                </a:lnTo>
                <a:lnTo>
                  <a:pt x="1471546" y="580899"/>
                </a:lnTo>
                <a:lnTo>
                  <a:pt x="1471614" y="580680"/>
                </a:lnTo>
                <a:lnTo>
                  <a:pt x="1471632" y="580978"/>
                </a:lnTo>
                <a:lnTo>
                  <a:pt x="1472629" y="581905"/>
                </a:lnTo>
                <a:lnTo>
                  <a:pt x="1473723" y="582921"/>
                </a:lnTo>
                <a:lnTo>
                  <a:pt x="1476436" y="581196"/>
                </a:lnTo>
                <a:close/>
                <a:moveTo>
                  <a:pt x="596942" y="572431"/>
                </a:moveTo>
                <a:lnTo>
                  <a:pt x="510136" y="673753"/>
                </a:lnTo>
                <a:lnTo>
                  <a:pt x="494004" y="693057"/>
                </a:lnTo>
                <a:cubicBezTo>
                  <a:pt x="482973" y="706845"/>
                  <a:pt x="471805" y="719392"/>
                  <a:pt x="460774" y="732491"/>
                </a:cubicBezTo>
                <a:cubicBezTo>
                  <a:pt x="327852" y="890371"/>
                  <a:pt x="223885" y="1027292"/>
                  <a:pt x="195205" y="1065486"/>
                </a:cubicBezTo>
                <a:cubicBezTo>
                  <a:pt x="182132" y="1082606"/>
                  <a:pt x="167545" y="1098457"/>
                  <a:pt x="151645" y="1112858"/>
                </a:cubicBezTo>
                <a:lnTo>
                  <a:pt x="121692" y="1135373"/>
                </a:lnTo>
                <a:lnTo>
                  <a:pt x="112235" y="1142482"/>
                </a:lnTo>
                <a:lnTo>
                  <a:pt x="106805" y="1146564"/>
                </a:lnTo>
                <a:lnTo>
                  <a:pt x="107213" y="1148143"/>
                </a:lnTo>
                <a:lnTo>
                  <a:pt x="107567" y="1149513"/>
                </a:lnTo>
                <a:lnTo>
                  <a:pt x="114774" y="1144707"/>
                </a:lnTo>
                <a:lnTo>
                  <a:pt x="153190" y="1119090"/>
                </a:lnTo>
                <a:cubicBezTo>
                  <a:pt x="169919" y="1105226"/>
                  <a:pt x="185210" y="1089628"/>
                  <a:pt x="198791" y="1072520"/>
                </a:cubicBezTo>
                <a:cubicBezTo>
                  <a:pt x="248155" y="1008954"/>
                  <a:pt x="348950" y="882513"/>
                  <a:pt x="467392" y="744627"/>
                </a:cubicBezTo>
                <a:cubicBezTo>
                  <a:pt x="480078" y="729873"/>
                  <a:pt x="492626" y="714981"/>
                  <a:pt x="505311" y="699952"/>
                </a:cubicBezTo>
                <a:lnTo>
                  <a:pt x="516756" y="686163"/>
                </a:lnTo>
                <a:lnTo>
                  <a:pt x="610293" y="577039"/>
                </a:lnTo>
                <a:lnTo>
                  <a:pt x="603968" y="574856"/>
                </a:lnTo>
                <a:lnTo>
                  <a:pt x="598475" y="572960"/>
                </a:lnTo>
                <a:close/>
                <a:moveTo>
                  <a:pt x="1384655" y="572250"/>
                </a:moveTo>
                <a:lnTo>
                  <a:pt x="1384745" y="572269"/>
                </a:lnTo>
                <a:lnTo>
                  <a:pt x="1384193" y="572269"/>
                </a:lnTo>
                <a:close/>
                <a:moveTo>
                  <a:pt x="1552302" y="571684"/>
                </a:moveTo>
                <a:lnTo>
                  <a:pt x="1550312" y="573166"/>
                </a:lnTo>
                <a:lnTo>
                  <a:pt x="1555451" y="575570"/>
                </a:lnTo>
                <a:lnTo>
                  <a:pt x="1555898" y="575780"/>
                </a:lnTo>
                <a:lnTo>
                  <a:pt x="1558510" y="577001"/>
                </a:lnTo>
                <a:lnTo>
                  <a:pt x="1559029" y="576710"/>
                </a:lnTo>
                <a:lnTo>
                  <a:pt x="1559399" y="576503"/>
                </a:lnTo>
                <a:lnTo>
                  <a:pt x="1560499" y="575590"/>
                </a:lnTo>
                <a:close/>
                <a:moveTo>
                  <a:pt x="2206284" y="571527"/>
                </a:moveTo>
                <a:lnTo>
                  <a:pt x="2206762" y="571995"/>
                </a:lnTo>
                <a:lnTo>
                  <a:pt x="2207002" y="572019"/>
                </a:lnTo>
                <a:lnTo>
                  <a:pt x="2207093" y="572028"/>
                </a:lnTo>
                <a:lnTo>
                  <a:pt x="2206890" y="571902"/>
                </a:lnTo>
                <a:lnTo>
                  <a:pt x="2206617" y="571733"/>
                </a:lnTo>
                <a:close/>
                <a:moveTo>
                  <a:pt x="1580785" y="570854"/>
                </a:moveTo>
                <a:lnTo>
                  <a:pt x="1580192" y="571186"/>
                </a:lnTo>
                <a:lnTo>
                  <a:pt x="1578827" y="571951"/>
                </a:lnTo>
                <a:lnTo>
                  <a:pt x="1584750" y="574784"/>
                </a:lnTo>
                <a:lnTo>
                  <a:pt x="1586605" y="573672"/>
                </a:lnTo>
                <a:lnTo>
                  <a:pt x="1583931" y="572377"/>
                </a:lnTo>
                <a:lnTo>
                  <a:pt x="1582658" y="571761"/>
                </a:lnTo>
                <a:close/>
                <a:moveTo>
                  <a:pt x="882327" y="570393"/>
                </a:moveTo>
                <a:lnTo>
                  <a:pt x="880686" y="570959"/>
                </a:lnTo>
                <a:lnTo>
                  <a:pt x="878631" y="571668"/>
                </a:lnTo>
                <a:lnTo>
                  <a:pt x="880571" y="572427"/>
                </a:lnTo>
                <a:lnTo>
                  <a:pt x="882828" y="571900"/>
                </a:lnTo>
                <a:lnTo>
                  <a:pt x="884296" y="571223"/>
                </a:lnTo>
                <a:close/>
                <a:moveTo>
                  <a:pt x="2225116" y="570152"/>
                </a:moveTo>
                <a:lnTo>
                  <a:pt x="2230864" y="574418"/>
                </a:lnTo>
                <a:lnTo>
                  <a:pt x="2276350" y="578991"/>
                </a:lnTo>
                <a:lnTo>
                  <a:pt x="2299140" y="583874"/>
                </a:lnTo>
                <a:lnTo>
                  <a:pt x="2301779" y="584439"/>
                </a:lnTo>
                <a:lnTo>
                  <a:pt x="2310245" y="586253"/>
                </a:lnTo>
                <a:lnTo>
                  <a:pt x="2295349" y="582637"/>
                </a:lnTo>
                <a:lnTo>
                  <a:pt x="2268541" y="576130"/>
                </a:lnTo>
                <a:lnTo>
                  <a:pt x="2227446" y="570473"/>
                </a:lnTo>
                <a:close/>
                <a:moveTo>
                  <a:pt x="1463722" y="569518"/>
                </a:moveTo>
                <a:lnTo>
                  <a:pt x="1463731" y="569657"/>
                </a:lnTo>
                <a:lnTo>
                  <a:pt x="1463733" y="569649"/>
                </a:lnTo>
                <a:lnTo>
                  <a:pt x="1463747" y="569603"/>
                </a:lnTo>
                <a:lnTo>
                  <a:pt x="1463762" y="569555"/>
                </a:lnTo>
                <a:lnTo>
                  <a:pt x="1463757" y="569550"/>
                </a:lnTo>
                <a:close/>
                <a:moveTo>
                  <a:pt x="2197050" y="569518"/>
                </a:moveTo>
                <a:lnTo>
                  <a:pt x="2198668" y="571181"/>
                </a:lnTo>
                <a:lnTo>
                  <a:pt x="2199415" y="571256"/>
                </a:lnTo>
                <a:lnTo>
                  <a:pt x="2199831" y="571298"/>
                </a:lnTo>
                <a:lnTo>
                  <a:pt x="2199994" y="571314"/>
                </a:lnTo>
                <a:lnTo>
                  <a:pt x="2199953" y="571289"/>
                </a:lnTo>
                <a:close/>
                <a:moveTo>
                  <a:pt x="2019250" y="569005"/>
                </a:moveTo>
                <a:lnTo>
                  <a:pt x="2009198" y="572544"/>
                </a:lnTo>
                <a:lnTo>
                  <a:pt x="2005689" y="575049"/>
                </a:lnTo>
                <a:lnTo>
                  <a:pt x="2004825" y="575666"/>
                </a:lnTo>
                <a:lnTo>
                  <a:pt x="1976020" y="603679"/>
                </a:lnTo>
                <a:lnTo>
                  <a:pt x="1986080" y="599892"/>
                </a:lnTo>
                <a:lnTo>
                  <a:pt x="1990144" y="598361"/>
                </a:lnTo>
                <a:lnTo>
                  <a:pt x="1999699" y="586850"/>
                </a:lnTo>
                <a:lnTo>
                  <a:pt x="2000689" y="585981"/>
                </a:lnTo>
                <a:lnTo>
                  <a:pt x="2005788" y="581508"/>
                </a:lnTo>
                <a:lnTo>
                  <a:pt x="2009806" y="576941"/>
                </a:lnTo>
                <a:close/>
                <a:moveTo>
                  <a:pt x="1470521" y="568778"/>
                </a:moveTo>
                <a:lnTo>
                  <a:pt x="1469670" y="569701"/>
                </a:lnTo>
                <a:lnTo>
                  <a:pt x="1475779" y="575179"/>
                </a:lnTo>
                <a:lnTo>
                  <a:pt x="1477093" y="576358"/>
                </a:lnTo>
                <a:lnTo>
                  <a:pt x="1479977" y="578944"/>
                </a:lnTo>
                <a:lnTo>
                  <a:pt x="1480246" y="578773"/>
                </a:lnTo>
                <a:lnTo>
                  <a:pt x="1480479" y="578625"/>
                </a:lnTo>
                <a:lnTo>
                  <a:pt x="1481334" y="578082"/>
                </a:lnTo>
                <a:close/>
                <a:moveTo>
                  <a:pt x="1531288" y="568613"/>
                </a:moveTo>
                <a:lnTo>
                  <a:pt x="1529400" y="569987"/>
                </a:lnTo>
                <a:lnTo>
                  <a:pt x="1532421" y="571442"/>
                </a:lnTo>
                <a:lnTo>
                  <a:pt x="1539313" y="574629"/>
                </a:lnTo>
                <a:lnTo>
                  <a:pt x="1539884" y="574162"/>
                </a:lnTo>
                <a:lnTo>
                  <a:pt x="1541051" y="573208"/>
                </a:lnTo>
                <a:lnTo>
                  <a:pt x="1536420" y="571028"/>
                </a:lnTo>
                <a:close/>
                <a:moveTo>
                  <a:pt x="1503912" y="568521"/>
                </a:moveTo>
                <a:lnTo>
                  <a:pt x="1501898" y="570021"/>
                </a:lnTo>
                <a:lnTo>
                  <a:pt x="1507464" y="574061"/>
                </a:lnTo>
                <a:lnTo>
                  <a:pt x="1513255" y="576682"/>
                </a:lnTo>
                <a:lnTo>
                  <a:pt x="1513332" y="576717"/>
                </a:lnTo>
                <a:lnTo>
                  <a:pt x="1515070" y="575458"/>
                </a:lnTo>
                <a:lnTo>
                  <a:pt x="1511600" y="573924"/>
                </a:lnTo>
                <a:close/>
                <a:moveTo>
                  <a:pt x="1558495" y="567961"/>
                </a:moveTo>
                <a:lnTo>
                  <a:pt x="1557617" y="568389"/>
                </a:lnTo>
                <a:lnTo>
                  <a:pt x="1557065" y="568658"/>
                </a:lnTo>
                <a:lnTo>
                  <a:pt x="1565032" y="572431"/>
                </a:lnTo>
                <a:lnTo>
                  <a:pt x="1566434" y="571671"/>
                </a:lnTo>
                <a:close/>
                <a:moveTo>
                  <a:pt x="1365519" y="567778"/>
                </a:moveTo>
                <a:lnTo>
                  <a:pt x="1356893" y="589918"/>
                </a:lnTo>
                <a:lnTo>
                  <a:pt x="1356893" y="591435"/>
                </a:lnTo>
                <a:lnTo>
                  <a:pt x="1076898" y="657050"/>
                </a:lnTo>
                <a:lnTo>
                  <a:pt x="1076917" y="657085"/>
                </a:lnTo>
                <a:lnTo>
                  <a:pt x="1077694" y="659989"/>
                </a:lnTo>
                <a:lnTo>
                  <a:pt x="1079419" y="666431"/>
                </a:lnTo>
                <a:lnTo>
                  <a:pt x="1360203" y="617494"/>
                </a:lnTo>
                <a:lnTo>
                  <a:pt x="1378057" y="571143"/>
                </a:lnTo>
                <a:lnTo>
                  <a:pt x="1372610" y="570338"/>
                </a:lnTo>
                <a:lnTo>
                  <a:pt x="1369337" y="569112"/>
                </a:lnTo>
                <a:lnTo>
                  <a:pt x="1367923" y="568822"/>
                </a:lnTo>
                <a:close/>
                <a:moveTo>
                  <a:pt x="2033493" y="567626"/>
                </a:moveTo>
                <a:lnTo>
                  <a:pt x="2030232" y="567891"/>
                </a:lnTo>
                <a:lnTo>
                  <a:pt x="2028726" y="568014"/>
                </a:lnTo>
                <a:lnTo>
                  <a:pt x="2022584" y="572647"/>
                </a:lnTo>
                <a:lnTo>
                  <a:pt x="2015340" y="579257"/>
                </a:lnTo>
                <a:lnTo>
                  <a:pt x="2004758" y="590879"/>
                </a:lnTo>
                <a:lnTo>
                  <a:pt x="2002014" y="593892"/>
                </a:lnTo>
                <a:lnTo>
                  <a:pt x="2013921" y="589409"/>
                </a:lnTo>
                <a:lnTo>
                  <a:pt x="2026943" y="574916"/>
                </a:lnTo>
                <a:close/>
                <a:moveTo>
                  <a:pt x="2049003" y="566364"/>
                </a:moveTo>
                <a:lnTo>
                  <a:pt x="2046427" y="566574"/>
                </a:lnTo>
                <a:lnTo>
                  <a:pt x="2043743" y="566792"/>
                </a:lnTo>
                <a:lnTo>
                  <a:pt x="2032814" y="577281"/>
                </a:lnTo>
                <a:lnTo>
                  <a:pt x="2025070" y="584713"/>
                </a:lnTo>
                <a:lnTo>
                  <a:pt x="2024524" y="585417"/>
                </a:lnTo>
                <a:lnTo>
                  <a:pt x="2035367" y="581335"/>
                </a:lnTo>
                <a:lnTo>
                  <a:pt x="2036896" y="581166"/>
                </a:lnTo>
                <a:close/>
                <a:moveTo>
                  <a:pt x="1827860" y="565747"/>
                </a:moveTo>
                <a:lnTo>
                  <a:pt x="1827838" y="565756"/>
                </a:lnTo>
                <a:lnTo>
                  <a:pt x="1827714" y="565842"/>
                </a:lnTo>
                <a:close/>
                <a:moveTo>
                  <a:pt x="2060579" y="565422"/>
                </a:moveTo>
                <a:lnTo>
                  <a:pt x="2058792" y="565568"/>
                </a:lnTo>
                <a:lnTo>
                  <a:pt x="2057514" y="565672"/>
                </a:lnTo>
                <a:lnTo>
                  <a:pt x="2045558" y="580209"/>
                </a:lnTo>
                <a:lnTo>
                  <a:pt x="2051329" y="579571"/>
                </a:lnTo>
                <a:close/>
                <a:moveTo>
                  <a:pt x="580689" y="565300"/>
                </a:moveTo>
                <a:lnTo>
                  <a:pt x="501588" y="658585"/>
                </a:lnTo>
                <a:lnTo>
                  <a:pt x="481181" y="682578"/>
                </a:lnTo>
                <a:lnTo>
                  <a:pt x="451673" y="717876"/>
                </a:lnTo>
                <a:cubicBezTo>
                  <a:pt x="342744" y="848178"/>
                  <a:pt x="244018" y="977930"/>
                  <a:pt x="187760" y="1055973"/>
                </a:cubicBezTo>
                <a:cubicBezTo>
                  <a:pt x="162980" y="1089682"/>
                  <a:pt x="132953" y="1119196"/>
                  <a:pt x="98824" y="1143393"/>
                </a:cubicBezTo>
                <a:lnTo>
                  <a:pt x="98454" y="1143670"/>
                </a:lnTo>
                <a:lnTo>
                  <a:pt x="98549" y="1144082"/>
                </a:lnTo>
                <a:lnTo>
                  <a:pt x="99336" y="1146208"/>
                </a:lnTo>
                <a:lnTo>
                  <a:pt x="106313" y="1140956"/>
                </a:lnTo>
                <a:lnTo>
                  <a:pt x="148371" y="1109296"/>
                </a:lnTo>
                <a:cubicBezTo>
                  <a:pt x="164064" y="1095057"/>
                  <a:pt x="178454" y="1079383"/>
                  <a:pt x="191344" y="1062452"/>
                </a:cubicBezTo>
                <a:cubicBezTo>
                  <a:pt x="220576" y="1024395"/>
                  <a:pt x="324129" y="887338"/>
                  <a:pt x="457740" y="729459"/>
                </a:cubicBezTo>
                <a:lnTo>
                  <a:pt x="490970" y="689471"/>
                </a:lnTo>
                <a:lnTo>
                  <a:pt x="507103" y="670167"/>
                </a:lnTo>
                <a:lnTo>
                  <a:pt x="592162" y="570781"/>
                </a:lnTo>
                <a:lnTo>
                  <a:pt x="585285" y="568407"/>
                </a:lnTo>
                <a:close/>
                <a:moveTo>
                  <a:pt x="2184379" y="565183"/>
                </a:moveTo>
                <a:lnTo>
                  <a:pt x="2189804" y="571121"/>
                </a:lnTo>
                <a:lnTo>
                  <a:pt x="2189855" y="571177"/>
                </a:lnTo>
                <a:lnTo>
                  <a:pt x="2192572" y="571070"/>
                </a:lnTo>
                <a:lnTo>
                  <a:pt x="2189447" y="567856"/>
                </a:lnTo>
                <a:close/>
                <a:moveTo>
                  <a:pt x="1476216" y="564943"/>
                </a:moveTo>
                <a:lnTo>
                  <a:pt x="1474446" y="565934"/>
                </a:lnTo>
                <a:lnTo>
                  <a:pt x="1484935" y="574761"/>
                </a:lnTo>
                <a:lnTo>
                  <a:pt x="1485633" y="575349"/>
                </a:lnTo>
                <a:lnTo>
                  <a:pt x="1487602" y="574097"/>
                </a:lnTo>
                <a:close/>
                <a:moveTo>
                  <a:pt x="1749346" y="564700"/>
                </a:moveTo>
                <a:lnTo>
                  <a:pt x="1733760" y="580613"/>
                </a:lnTo>
                <a:lnTo>
                  <a:pt x="1733221" y="581163"/>
                </a:lnTo>
                <a:lnTo>
                  <a:pt x="1733213" y="581171"/>
                </a:lnTo>
                <a:lnTo>
                  <a:pt x="1689197" y="639833"/>
                </a:lnTo>
                <a:cubicBezTo>
                  <a:pt x="1660517" y="683405"/>
                  <a:pt x="1626631" y="746350"/>
                  <a:pt x="1594039" y="834614"/>
                </a:cubicBezTo>
                <a:lnTo>
                  <a:pt x="1588422" y="851171"/>
                </a:lnTo>
                <a:lnTo>
                  <a:pt x="1588556" y="851313"/>
                </a:lnTo>
                <a:lnTo>
                  <a:pt x="1594970" y="858120"/>
                </a:lnTo>
                <a:lnTo>
                  <a:pt x="1595232" y="858398"/>
                </a:lnTo>
                <a:lnTo>
                  <a:pt x="1598744" y="847575"/>
                </a:lnTo>
                <a:lnTo>
                  <a:pt x="1619472" y="792880"/>
                </a:lnTo>
                <a:lnTo>
                  <a:pt x="1623042" y="783460"/>
                </a:lnTo>
                <a:lnTo>
                  <a:pt x="1625608" y="777602"/>
                </a:lnTo>
                <a:lnTo>
                  <a:pt x="1637111" y="751336"/>
                </a:lnTo>
                <a:lnTo>
                  <a:pt x="1641878" y="740453"/>
                </a:lnTo>
                <a:lnTo>
                  <a:pt x="1647104" y="728521"/>
                </a:lnTo>
                <a:lnTo>
                  <a:pt x="1663855" y="695159"/>
                </a:lnTo>
                <a:lnTo>
                  <a:pt x="1670358" y="682208"/>
                </a:lnTo>
                <a:cubicBezTo>
                  <a:pt x="1677911" y="668147"/>
                  <a:pt x="1685234" y="655431"/>
                  <a:pt x="1692232" y="643969"/>
                </a:cubicBezTo>
                <a:cubicBezTo>
                  <a:pt x="1701953" y="627992"/>
                  <a:pt x="1711369" y="613847"/>
                  <a:pt x="1720336" y="601351"/>
                </a:cubicBezTo>
                <a:lnTo>
                  <a:pt x="1725969" y="594098"/>
                </a:lnTo>
                <a:lnTo>
                  <a:pt x="1727365" y="592035"/>
                </a:lnTo>
                <a:lnTo>
                  <a:pt x="1729149" y="589399"/>
                </a:lnTo>
                <a:lnTo>
                  <a:pt x="1734702" y="582793"/>
                </a:lnTo>
                <a:lnTo>
                  <a:pt x="1735343" y="582030"/>
                </a:lnTo>
                <a:lnTo>
                  <a:pt x="1745751" y="568631"/>
                </a:lnTo>
                <a:close/>
                <a:moveTo>
                  <a:pt x="2177456" y="564673"/>
                </a:moveTo>
                <a:lnTo>
                  <a:pt x="2178432" y="565782"/>
                </a:lnTo>
                <a:lnTo>
                  <a:pt x="2183403" y="571431"/>
                </a:lnTo>
                <a:lnTo>
                  <a:pt x="2184531" y="571387"/>
                </a:lnTo>
                <a:lnTo>
                  <a:pt x="2178555" y="564960"/>
                </a:lnTo>
                <a:lnTo>
                  <a:pt x="2178114" y="564679"/>
                </a:lnTo>
                <a:close/>
                <a:moveTo>
                  <a:pt x="2169382" y="564599"/>
                </a:moveTo>
                <a:lnTo>
                  <a:pt x="2175277" y="571751"/>
                </a:lnTo>
                <a:lnTo>
                  <a:pt x="2175859" y="571729"/>
                </a:lnTo>
                <a:lnTo>
                  <a:pt x="2177332" y="571671"/>
                </a:lnTo>
                <a:lnTo>
                  <a:pt x="2176505" y="570723"/>
                </a:lnTo>
                <a:lnTo>
                  <a:pt x="2173729" y="567541"/>
                </a:lnTo>
                <a:lnTo>
                  <a:pt x="2171177" y="564616"/>
                </a:lnTo>
                <a:lnTo>
                  <a:pt x="2170714" y="564612"/>
                </a:lnTo>
                <a:lnTo>
                  <a:pt x="2169718" y="564602"/>
                </a:lnTo>
                <a:close/>
                <a:moveTo>
                  <a:pt x="2070850" y="564587"/>
                </a:moveTo>
                <a:lnTo>
                  <a:pt x="2067213" y="564883"/>
                </a:lnTo>
                <a:lnTo>
                  <a:pt x="2059467" y="578672"/>
                </a:lnTo>
                <a:lnTo>
                  <a:pt x="2062718" y="578313"/>
                </a:lnTo>
                <a:lnTo>
                  <a:pt x="2064045" y="578166"/>
                </a:lnTo>
                <a:lnTo>
                  <a:pt x="2067832" y="570201"/>
                </a:lnTo>
                <a:close/>
                <a:moveTo>
                  <a:pt x="2162466" y="564536"/>
                </a:moveTo>
                <a:lnTo>
                  <a:pt x="2168303" y="572026"/>
                </a:lnTo>
                <a:lnTo>
                  <a:pt x="2168497" y="572019"/>
                </a:lnTo>
                <a:lnTo>
                  <a:pt x="2169299" y="571987"/>
                </a:lnTo>
                <a:lnTo>
                  <a:pt x="2169938" y="571962"/>
                </a:lnTo>
                <a:lnTo>
                  <a:pt x="2163842" y="564549"/>
                </a:lnTo>
                <a:close/>
                <a:moveTo>
                  <a:pt x="1509359" y="564463"/>
                </a:moveTo>
                <a:lnTo>
                  <a:pt x="1507485" y="565859"/>
                </a:lnTo>
                <a:lnTo>
                  <a:pt x="1512978" y="569651"/>
                </a:lnTo>
                <a:lnTo>
                  <a:pt x="1518908" y="572269"/>
                </a:lnTo>
                <a:lnTo>
                  <a:pt x="1519254" y="572427"/>
                </a:lnTo>
                <a:lnTo>
                  <a:pt x="1520891" y="571241"/>
                </a:lnTo>
                <a:lnTo>
                  <a:pt x="1516978" y="569374"/>
                </a:lnTo>
                <a:close/>
                <a:moveTo>
                  <a:pt x="2154053" y="564459"/>
                </a:moveTo>
                <a:lnTo>
                  <a:pt x="2156742" y="568136"/>
                </a:lnTo>
                <a:lnTo>
                  <a:pt x="2159832" y="572360"/>
                </a:lnTo>
                <a:lnTo>
                  <a:pt x="2160866" y="572319"/>
                </a:lnTo>
                <a:lnTo>
                  <a:pt x="2161818" y="572282"/>
                </a:lnTo>
                <a:lnTo>
                  <a:pt x="2155760" y="564475"/>
                </a:lnTo>
                <a:close/>
                <a:moveTo>
                  <a:pt x="1537022" y="564438"/>
                </a:moveTo>
                <a:lnTo>
                  <a:pt x="1534979" y="565925"/>
                </a:lnTo>
                <a:lnTo>
                  <a:pt x="1538075" y="567442"/>
                </a:lnTo>
                <a:lnTo>
                  <a:pt x="1544452" y="570425"/>
                </a:lnTo>
                <a:lnTo>
                  <a:pt x="1546369" y="568858"/>
                </a:lnTo>
                <a:lnTo>
                  <a:pt x="1541660" y="566614"/>
                </a:lnTo>
                <a:close/>
                <a:moveTo>
                  <a:pt x="2146841" y="564393"/>
                </a:moveTo>
                <a:lnTo>
                  <a:pt x="2146855" y="564414"/>
                </a:lnTo>
                <a:lnTo>
                  <a:pt x="2147022" y="564659"/>
                </a:lnTo>
                <a:lnTo>
                  <a:pt x="2152463" y="572650"/>
                </a:lnTo>
                <a:lnTo>
                  <a:pt x="2154443" y="572572"/>
                </a:lnTo>
                <a:lnTo>
                  <a:pt x="2154479" y="572571"/>
                </a:lnTo>
                <a:lnTo>
                  <a:pt x="2154402" y="572465"/>
                </a:lnTo>
                <a:lnTo>
                  <a:pt x="2148539" y="564409"/>
                </a:lnTo>
                <a:close/>
                <a:moveTo>
                  <a:pt x="2139565" y="564327"/>
                </a:moveTo>
                <a:lnTo>
                  <a:pt x="2143173" y="570107"/>
                </a:lnTo>
                <a:lnTo>
                  <a:pt x="2143301" y="570721"/>
                </a:lnTo>
                <a:lnTo>
                  <a:pt x="2143775" y="572992"/>
                </a:lnTo>
                <a:lnTo>
                  <a:pt x="2146722" y="572876"/>
                </a:lnTo>
                <a:lnTo>
                  <a:pt x="2141022" y="564340"/>
                </a:lnTo>
                <a:lnTo>
                  <a:pt x="2140727" y="564337"/>
                </a:lnTo>
                <a:lnTo>
                  <a:pt x="2140447" y="564335"/>
                </a:lnTo>
                <a:close/>
                <a:moveTo>
                  <a:pt x="2132488" y="564262"/>
                </a:moveTo>
                <a:lnTo>
                  <a:pt x="2132490" y="564265"/>
                </a:lnTo>
                <a:lnTo>
                  <a:pt x="2132514" y="564306"/>
                </a:lnTo>
                <a:lnTo>
                  <a:pt x="2132773" y="564753"/>
                </a:lnTo>
                <a:lnTo>
                  <a:pt x="2133687" y="571195"/>
                </a:lnTo>
                <a:lnTo>
                  <a:pt x="2133951" y="573058"/>
                </a:lnTo>
                <a:lnTo>
                  <a:pt x="2133996" y="573378"/>
                </a:lnTo>
                <a:lnTo>
                  <a:pt x="2138033" y="573219"/>
                </a:lnTo>
                <a:lnTo>
                  <a:pt x="2136938" y="568990"/>
                </a:lnTo>
                <a:lnTo>
                  <a:pt x="2134056" y="564276"/>
                </a:lnTo>
                <a:lnTo>
                  <a:pt x="2133131" y="564268"/>
                </a:lnTo>
                <a:lnTo>
                  <a:pt x="2132844" y="564265"/>
                </a:lnTo>
                <a:close/>
                <a:moveTo>
                  <a:pt x="2123140" y="564176"/>
                </a:moveTo>
                <a:lnTo>
                  <a:pt x="2123313" y="568115"/>
                </a:lnTo>
                <a:lnTo>
                  <a:pt x="2123562" y="573789"/>
                </a:lnTo>
                <a:lnTo>
                  <a:pt x="2125342" y="573719"/>
                </a:lnTo>
                <a:lnTo>
                  <a:pt x="2127884" y="573618"/>
                </a:lnTo>
                <a:lnTo>
                  <a:pt x="2126161" y="564646"/>
                </a:lnTo>
                <a:lnTo>
                  <a:pt x="2125931" y="564236"/>
                </a:lnTo>
                <a:lnTo>
                  <a:pt x="2125912" y="564202"/>
                </a:lnTo>
                <a:lnTo>
                  <a:pt x="2124758" y="564191"/>
                </a:lnTo>
                <a:close/>
                <a:moveTo>
                  <a:pt x="2114227" y="564095"/>
                </a:moveTo>
                <a:lnTo>
                  <a:pt x="2113815" y="574061"/>
                </a:lnTo>
                <a:lnTo>
                  <a:pt x="2116644" y="574061"/>
                </a:lnTo>
                <a:lnTo>
                  <a:pt x="2119284" y="573957"/>
                </a:lnTo>
                <a:lnTo>
                  <a:pt x="2119026" y="565582"/>
                </a:lnTo>
                <a:lnTo>
                  <a:pt x="2118754" y="564985"/>
                </a:lnTo>
                <a:lnTo>
                  <a:pt x="2118366" y="564133"/>
                </a:lnTo>
                <a:close/>
                <a:moveTo>
                  <a:pt x="2104833" y="564009"/>
                </a:moveTo>
                <a:lnTo>
                  <a:pt x="2103970" y="574061"/>
                </a:lnTo>
                <a:lnTo>
                  <a:pt x="2106440" y="574061"/>
                </a:lnTo>
                <a:lnTo>
                  <a:pt x="2109702" y="574061"/>
                </a:lnTo>
                <a:lnTo>
                  <a:pt x="2110268" y="564059"/>
                </a:lnTo>
                <a:lnTo>
                  <a:pt x="2105969" y="564019"/>
                </a:lnTo>
                <a:lnTo>
                  <a:pt x="2105436" y="564014"/>
                </a:lnTo>
                <a:close/>
                <a:moveTo>
                  <a:pt x="1566623" y="563996"/>
                </a:moveTo>
                <a:lnTo>
                  <a:pt x="1564270" y="565144"/>
                </a:lnTo>
                <a:lnTo>
                  <a:pt x="1568391" y="567069"/>
                </a:lnTo>
                <a:lnTo>
                  <a:pt x="1571899" y="568708"/>
                </a:lnTo>
                <a:lnTo>
                  <a:pt x="1574001" y="567569"/>
                </a:lnTo>
                <a:close/>
                <a:moveTo>
                  <a:pt x="1969693" y="563947"/>
                </a:moveTo>
                <a:lnTo>
                  <a:pt x="1965327" y="565360"/>
                </a:lnTo>
                <a:lnTo>
                  <a:pt x="1964264" y="565704"/>
                </a:lnTo>
                <a:lnTo>
                  <a:pt x="1911448" y="599385"/>
                </a:lnTo>
                <a:lnTo>
                  <a:pt x="1898435" y="611766"/>
                </a:lnTo>
                <a:lnTo>
                  <a:pt x="1896354" y="613745"/>
                </a:lnTo>
                <a:lnTo>
                  <a:pt x="1889184" y="620567"/>
                </a:lnTo>
                <a:cubicBezTo>
                  <a:pt x="1873351" y="638588"/>
                  <a:pt x="1858133" y="658831"/>
                  <a:pt x="1843568" y="680818"/>
                </a:cubicBezTo>
                <a:lnTo>
                  <a:pt x="1839872" y="687086"/>
                </a:lnTo>
                <a:lnTo>
                  <a:pt x="1835252" y="694921"/>
                </a:lnTo>
                <a:lnTo>
                  <a:pt x="1867897" y="648819"/>
                </a:lnTo>
                <a:lnTo>
                  <a:pt x="1875574" y="640703"/>
                </a:lnTo>
                <a:lnTo>
                  <a:pt x="1879770" y="635052"/>
                </a:lnTo>
                <a:lnTo>
                  <a:pt x="1883940" y="631212"/>
                </a:lnTo>
                <a:lnTo>
                  <a:pt x="1888668" y="626860"/>
                </a:lnTo>
                <a:lnTo>
                  <a:pt x="1903985" y="610667"/>
                </a:lnTo>
                <a:lnTo>
                  <a:pt x="1921112" y="596994"/>
                </a:lnTo>
                <a:lnTo>
                  <a:pt x="1924296" y="594063"/>
                </a:lnTo>
                <a:lnTo>
                  <a:pt x="1928481" y="590211"/>
                </a:lnTo>
                <a:lnTo>
                  <a:pt x="1933894" y="586790"/>
                </a:lnTo>
                <a:lnTo>
                  <a:pt x="1940703" y="581353"/>
                </a:lnTo>
                <a:close/>
                <a:moveTo>
                  <a:pt x="2081177" y="563747"/>
                </a:moveTo>
                <a:lnTo>
                  <a:pt x="2079273" y="563902"/>
                </a:lnTo>
                <a:lnTo>
                  <a:pt x="2076686" y="564112"/>
                </a:lnTo>
                <a:lnTo>
                  <a:pt x="2072382" y="572407"/>
                </a:lnTo>
                <a:lnTo>
                  <a:pt x="2069964" y="577512"/>
                </a:lnTo>
                <a:lnTo>
                  <a:pt x="2075734" y="576875"/>
                </a:lnTo>
                <a:lnTo>
                  <a:pt x="2078481" y="570250"/>
                </a:lnTo>
                <a:close/>
                <a:moveTo>
                  <a:pt x="2096574" y="563594"/>
                </a:moveTo>
                <a:lnTo>
                  <a:pt x="2096513" y="564047"/>
                </a:lnTo>
                <a:lnTo>
                  <a:pt x="2093255" y="574939"/>
                </a:lnTo>
                <a:lnTo>
                  <a:pt x="2098006" y="574414"/>
                </a:lnTo>
                <a:lnTo>
                  <a:pt x="2099037" y="574300"/>
                </a:lnTo>
                <a:lnTo>
                  <a:pt x="2100147" y="563804"/>
                </a:lnTo>
                <a:close/>
                <a:moveTo>
                  <a:pt x="2086583" y="563307"/>
                </a:moveTo>
                <a:lnTo>
                  <a:pt x="2084972" y="563438"/>
                </a:lnTo>
                <a:lnTo>
                  <a:pt x="2082947" y="568588"/>
                </a:lnTo>
                <a:lnTo>
                  <a:pt x="2082333" y="570151"/>
                </a:lnTo>
                <a:lnTo>
                  <a:pt x="2079869" y="576418"/>
                </a:lnTo>
                <a:lnTo>
                  <a:pt x="2087928" y="575528"/>
                </a:lnTo>
                <a:lnTo>
                  <a:pt x="2090466" y="563307"/>
                </a:lnTo>
                <a:close/>
                <a:moveTo>
                  <a:pt x="1451024" y="561590"/>
                </a:moveTo>
                <a:lnTo>
                  <a:pt x="1422796" y="591305"/>
                </a:lnTo>
                <a:lnTo>
                  <a:pt x="1410172" y="604594"/>
                </a:lnTo>
                <a:lnTo>
                  <a:pt x="1404149" y="610934"/>
                </a:lnTo>
                <a:cubicBezTo>
                  <a:pt x="1391440" y="631584"/>
                  <a:pt x="1382995" y="654859"/>
                  <a:pt x="1379644" y="679407"/>
                </a:cubicBezTo>
                <a:lnTo>
                  <a:pt x="1379644" y="681199"/>
                </a:lnTo>
                <a:lnTo>
                  <a:pt x="1377437" y="681199"/>
                </a:lnTo>
                <a:lnTo>
                  <a:pt x="1088422" y="701423"/>
                </a:lnTo>
                <a:lnTo>
                  <a:pt x="1089257" y="703261"/>
                </a:lnTo>
                <a:lnTo>
                  <a:pt x="1092648" y="713420"/>
                </a:lnTo>
                <a:lnTo>
                  <a:pt x="1382816" y="706295"/>
                </a:lnTo>
                <a:cubicBezTo>
                  <a:pt x="1386842" y="677666"/>
                  <a:pt x="1396656" y="650491"/>
                  <a:pt x="1411346" y="626274"/>
                </a:cubicBezTo>
                <a:lnTo>
                  <a:pt x="1450591" y="583979"/>
                </a:lnTo>
                <a:lnTo>
                  <a:pt x="1451533" y="582963"/>
                </a:lnTo>
                <a:lnTo>
                  <a:pt x="1450241" y="564135"/>
                </a:lnTo>
                <a:close/>
                <a:moveTo>
                  <a:pt x="1482673" y="561326"/>
                </a:moveTo>
                <a:lnTo>
                  <a:pt x="1480441" y="562576"/>
                </a:lnTo>
                <a:lnTo>
                  <a:pt x="1491630" y="571536"/>
                </a:lnTo>
                <a:lnTo>
                  <a:pt x="1492560" y="570944"/>
                </a:lnTo>
                <a:lnTo>
                  <a:pt x="1494161" y="569926"/>
                </a:lnTo>
                <a:lnTo>
                  <a:pt x="1486877" y="564473"/>
                </a:lnTo>
                <a:close/>
                <a:moveTo>
                  <a:pt x="1349782" y="560945"/>
                </a:moveTo>
                <a:lnTo>
                  <a:pt x="1349722" y="561098"/>
                </a:lnTo>
                <a:lnTo>
                  <a:pt x="1349722" y="562478"/>
                </a:lnTo>
                <a:lnTo>
                  <a:pt x="1070803" y="645279"/>
                </a:lnTo>
                <a:lnTo>
                  <a:pt x="1074724" y="652851"/>
                </a:lnTo>
                <a:lnTo>
                  <a:pt x="1352894" y="587987"/>
                </a:lnTo>
                <a:lnTo>
                  <a:pt x="1361574" y="566065"/>
                </a:lnTo>
                <a:lnTo>
                  <a:pt x="1354679" y="563071"/>
                </a:lnTo>
                <a:close/>
                <a:moveTo>
                  <a:pt x="1542461" y="560478"/>
                </a:moveTo>
                <a:lnTo>
                  <a:pt x="1541441" y="561220"/>
                </a:lnTo>
                <a:lnTo>
                  <a:pt x="1543729" y="562341"/>
                </a:lnTo>
                <a:lnTo>
                  <a:pt x="1551286" y="565920"/>
                </a:lnTo>
                <a:lnTo>
                  <a:pt x="1552260" y="565451"/>
                </a:lnTo>
                <a:lnTo>
                  <a:pt x="1552595" y="565204"/>
                </a:lnTo>
                <a:lnTo>
                  <a:pt x="1546763" y="562478"/>
                </a:lnTo>
                <a:close/>
                <a:moveTo>
                  <a:pt x="776428" y="560360"/>
                </a:moveTo>
                <a:lnTo>
                  <a:pt x="776369" y="560388"/>
                </a:lnTo>
                <a:lnTo>
                  <a:pt x="776340" y="560401"/>
                </a:lnTo>
                <a:lnTo>
                  <a:pt x="777405" y="560514"/>
                </a:lnTo>
                <a:lnTo>
                  <a:pt x="776977" y="560446"/>
                </a:lnTo>
                <a:close/>
                <a:moveTo>
                  <a:pt x="1515223" y="560094"/>
                </a:moveTo>
                <a:lnTo>
                  <a:pt x="1513317" y="561514"/>
                </a:lnTo>
                <a:lnTo>
                  <a:pt x="1519046" y="565238"/>
                </a:lnTo>
                <a:lnTo>
                  <a:pt x="1524976" y="567857"/>
                </a:lnTo>
                <a:lnTo>
                  <a:pt x="1525328" y="568026"/>
                </a:lnTo>
                <a:lnTo>
                  <a:pt x="1527174" y="566689"/>
                </a:lnTo>
                <a:lnTo>
                  <a:pt x="1523458" y="564961"/>
                </a:lnTo>
                <a:close/>
                <a:moveTo>
                  <a:pt x="1948766" y="559875"/>
                </a:moveTo>
                <a:lnTo>
                  <a:pt x="1936272" y="564141"/>
                </a:lnTo>
                <a:lnTo>
                  <a:pt x="1925934" y="567671"/>
                </a:lnTo>
                <a:lnTo>
                  <a:pt x="1871355" y="601880"/>
                </a:lnTo>
                <a:lnTo>
                  <a:pt x="1870864" y="602331"/>
                </a:lnTo>
                <a:lnTo>
                  <a:pt x="1870721" y="602463"/>
                </a:lnTo>
                <a:lnTo>
                  <a:pt x="1870666" y="602534"/>
                </a:lnTo>
                <a:lnTo>
                  <a:pt x="1869970" y="603434"/>
                </a:lnTo>
                <a:lnTo>
                  <a:pt x="1860924" y="615122"/>
                </a:lnTo>
                <a:lnTo>
                  <a:pt x="1862054" y="614340"/>
                </a:lnTo>
                <a:lnTo>
                  <a:pt x="1877272" y="600550"/>
                </a:lnTo>
                <a:lnTo>
                  <a:pt x="1929339" y="567782"/>
                </a:lnTo>
                <a:lnTo>
                  <a:pt x="1939687" y="563570"/>
                </a:lnTo>
                <a:close/>
                <a:moveTo>
                  <a:pt x="713298" y="559213"/>
                </a:moveTo>
                <a:lnTo>
                  <a:pt x="711182" y="559956"/>
                </a:lnTo>
                <a:lnTo>
                  <a:pt x="699104" y="564197"/>
                </a:lnTo>
                <a:lnTo>
                  <a:pt x="699062" y="564244"/>
                </a:lnTo>
                <a:lnTo>
                  <a:pt x="698737" y="564609"/>
                </a:lnTo>
                <a:lnTo>
                  <a:pt x="698660" y="564695"/>
                </a:lnTo>
                <a:lnTo>
                  <a:pt x="702417" y="565026"/>
                </a:lnTo>
                <a:lnTo>
                  <a:pt x="704945" y="565248"/>
                </a:lnTo>
                <a:lnTo>
                  <a:pt x="706062" y="565242"/>
                </a:lnTo>
                <a:lnTo>
                  <a:pt x="710670" y="563637"/>
                </a:lnTo>
                <a:lnTo>
                  <a:pt x="711102" y="562789"/>
                </a:lnTo>
                <a:lnTo>
                  <a:pt x="711850" y="561322"/>
                </a:lnTo>
                <a:lnTo>
                  <a:pt x="712447" y="560835"/>
                </a:lnTo>
                <a:lnTo>
                  <a:pt x="712467" y="560818"/>
                </a:lnTo>
                <a:lnTo>
                  <a:pt x="712512" y="560731"/>
                </a:lnTo>
                <a:lnTo>
                  <a:pt x="712758" y="560255"/>
                </a:lnTo>
                <a:close/>
                <a:moveTo>
                  <a:pt x="1748665" y="558316"/>
                </a:moveTo>
                <a:lnTo>
                  <a:pt x="1736561" y="569498"/>
                </a:lnTo>
                <a:lnTo>
                  <a:pt x="1732910" y="572871"/>
                </a:lnTo>
                <a:lnTo>
                  <a:pt x="1728585" y="576866"/>
                </a:lnTo>
                <a:cubicBezTo>
                  <a:pt x="1714534" y="591668"/>
                  <a:pt x="1699194" y="609911"/>
                  <a:pt x="1683268" y="632249"/>
                </a:cubicBezTo>
                <a:cubicBezTo>
                  <a:pt x="1653830" y="673615"/>
                  <a:pt x="1619152" y="733595"/>
                  <a:pt x="1586163" y="818188"/>
                </a:cubicBezTo>
                <a:lnTo>
                  <a:pt x="1585054" y="821298"/>
                </a:lnTo>
                <a:lnTo>
                  <a:pt x="1581257" y="831938"/>
                </a:lnTo>
                <a:lnTo>
                  <a:pt x="1578247" y="840374"/>
                </a:lnTo>
                <a:lnTo>
                  <a:pt x="1585092" y="847637"/>
                </a:lnTo>
                <a:lnTo>
                  <a:pt x="1586328" y="844008"/>
                </a:lnTo>
                <a:lnTo>
                  <a:pt x="1588289" y="838250"/>
                </a:lnTo>
                <a:lnTo>
                  <a:pt x="1590643" y="831339"/>
                </a:lnTo>
                <a:cubicBezTo>
                  <a:pt x="1606983" y="787259"/>
                  <a:pt x="1623641" y="749499"/>
                  <a:pt x="1639808" y="717305"/>
                </a:cubicBezTo>
                <a:lnTo>
                  <a:pt x="1648680" y="700813"/>
                </a:lnTo>
                <a:lnTo>
                  <a:pt x="1663590" y="673093"/>
                </a:lnTo>
                <a:cubicBezTo>
                  <a:pt x="1671327" y="659684"/>
                  <a:pt x="1678839" y="647571"/>
                  <a:pt x="1686027" y="636661"/>
                </a:cubicBezTo>
                <a:cubicBezTo>
                  <a:pt x="1699298" y="616530"/>
                  <a:pt x="1712044" y="599510"/>
                  <a:pt x="1723911" y="585174"/>
                </a:cubicBezTo>
                <a:close/>
                <a:moveTo>
                  <a:pt x="934053" y="558244"/>
                </a:moveTo>
                <a:lnTo>
                  <a:pt x="933598" y="558868"/>
                </a:lnTo>
                <a:lnTo>
                  <a:pt x="932997" y="559693"/>
                </a:lnTo>
                <a:lnTo>
                  <a:pt x="933026" y="559720"/>
                </a:lnTo>
                <a:lnTo>
                  <a:pt x="933106" y="559792"/>
                </a:lnTo>
                <a:lnTo>
                  <a:pt x="933152" y="559834"/>
                </a:lnTo>
                <a:lnTo>
                  <a:pt x="934186" y="558371"/>
                </a:lnTo>
                <a:close/>
                <a:moveTo>
                  <a:pt x="1733268" y="558180"/>
                </a:moveTo>
                <a:lnTo>
                  <a:pt x="1719842" y="568292"/>
                </a:lnTo>
                <a:cubicBezTo>
                  <a:pt x="1704959" y="581238"/>
                  <a:pt x="1688749" y="597328"/>
                  <a:pt x="1671962" y="617218"/>
                </a:cubicBezTo>
                <a:lnTo>
                  <a:pt x="1670714" y="618818"/>
                </a:lnTo>
                <a:lnTo>
                  <a:pt x="1670642" y="623856"/>
                </a:lnTo>
                <a:lnTo>
                  <a:pt x="1671411" y="621358"/>
                </a:lnTo>
                <a:lnTo>
                  <a:pt x="1671411" y="624932"/>
                </a:lnTo>
                <a:lnTo>
                  <a:pt x="1673893" y="621494"/>
                </a:lnTo>
                <a:cubicBezTo>
                  <a:pt x="1687682" y="603604"/>
                  <a:pt x="1701022" y="588548"/>
                  <a:pt x="1713516" y="575919"/>
                </a:cubicBezTo>
                <a:lnTo>
                  <a:pt x="1729152" y="561877"/>
                </a:lnTo>
                <a:lnTo>
                  <a:pt x="1729284" y="561758"/>
                </a:lnTo>
                <a:close/>
                <a:moveTo>
                  <a:pt x="791800" y="558165"/>
                </a:moveTo>
                <a:lnTo>
                  <a:pt x="790312" y="558321"/>
                </a:lnTo>
                <a:lnTo>
                  <a:pt x="791261" y="558603"/>
                </a:lnTo>
                <a:lnTo>
                  <a:pt x="791366" y="558634"/>
                </a:lnTo>
                <a:lnTo>
                  <a:pt x="791390" y="558641"/>
                </a:lnTo>
                <a:lnTo>
                  <a:pt x="791682" y="558302"/>
                </a:lnTo>
                <a:close/>
                <a:moveTo>
                  <a:pt x="1488795" y="557896"/>
                </a:moveTo>
                <a:lnTo>
                  <a:pt x="1488308" y="558169"/>
                </a:lnTo>
                <a:lnTo>
                  <a:pt x="1488041" y="558319"/>
                </a:lnTo>
                <a:lnTo>
                  <a:pt x="1486763" y="559035"/>
                </a:lnTo>
                <a:lnTo>
                  <a:pt x="1488947" y="560620"/>
                </a:lnTo>
                <a:lnTo>
                  <a:pt x="1493607" y="564003"/>
                </a:lnTo>
                <a:lnTo>
                  <a:pt x="1498216" y="567349"/>
                </a:lnTo>
                <a:lnTo>
                  <a:pt x="1500331" y="566004"/>
                </a:lnTo>
                <a:lnTo>
                  <a:pt x="1490961" y="559419"/>
                </a:lnTo>
                <a:lnTo>
                  <a:pt x="1489581" y="558449"/>
                </a:lnTo>
                <a:close/>
                <a:moveTo>
                  <a:pt x="797893" y="557785"/>
                </a:moveTo>
                <a:lnTo>
                  <a:pt x="797751" y="557947"/>
                </a:lnTo>
                <a:lnTo>
                  <a:pt x="798268" y="557841"/>
                </a:lnTo>
                <a:lnTo>
                  <a:pt x="798191" y="557829"/>
                </a:lnTo>
                <a:lnTo>
                  <a:pt x="797983" y="557799"/>
                </a:lnTo>
                <a:close/>
                <a:moveTo>
                  <a:pt x="694036" y="557642"/>
                </a:moveTo>
                <a:lnTo>
                  <a:pt x="693249" y="557929"/>
                </a:lnTo>
                <a:lnTo>
                  <a:pt x="686693" y="563270"/>
                </a:lnTo>
                <a:lnTo>
                  <a:pt x="692478" y="561140"/>
                </a:lnTo>
                <a:lnTo>
                  <a:pt x="697093" y="559441"/>
                </a:lnTo>
                <a:lnTo>
                  <a:pt x="697978" y="558449"/>
                </a:lnTo>
                <a:lnTo>
                  <a:pt x="698454" y="557915"/>
                </a:lnTo>
                <a:lnTo>
                  <a:pt x="696398" y="557788"/>
                </a:lnTo>
                <a:close/>
                <a:moveTo>
                  <a:pt x="2156891" y="557383"/>
                </a:moveTo>
                <a:lnTo>
                  <a:pt x="2158517" y="559469"/>
                </a:lnTo>
                <a:lnTo>
                  <a:pt x="2159675" y="559481"/>
                </a:lnTo>
                <a:lnTo>
                  <a:pt x="2158283" y="557789"/>
                </a:lnTo>
                <a:lnTo>
                  <a:pt x="2157830" y="557485"/>
                </a:lnTo>
                <a:close/>
                <a:moveTo>
                  <a:pt x="1551447" y="556640"/>
                </a:moveTo>
                <a:lnTo>
                  <a:pt x="1548601" y="557817"/>
                </a:lnTo>
                <a:lnTo>
                  <a:pt x="1548830" y="557929"/>
                </a:lnTo>
                <a:lnTo>
                  <a:pt x="1557556" y="562006"/>
                </a:lnTo>
                <a:lnTo>
                  <a:pt x="1560086" y="560830"/>
                </a:lnTo>
                <a:lnTo>
                  <a:pt x="1553240" y="557515"/>
                </a:lnTo>
                <a:close/>
                <a:moveTo>
                  <a:pt x="2148191" y="556444"/>
                </a:moveTo>
                <a:lnTo>
                  <a:pt x="2150342" y="559384"/>
                </a:lnTo>
                <a:lnTo>
                  <a:pt x="2150697" y="559388"/>
                </a:lnTo>
                <a:lnTo>
                  <a:pt x="2151448" y="559396"/>
                </a:lnTo>
                <a:lnTo>
                  <a:pt x="2151822" y="559400"/>
                </a:lnTo>
                <a:lnTo>
                  <a:pt x="2149651" y="556602"/>
                </a:lnTo>
                <a:lnTo>
                  <a:pt x="2149167" y="556549"/>
                </a:lnTo>
                <a:close/>
                <a:moveTo>
                  <a:pt x="1457763" y="556338"/>
                </a:moveTo>
                <a:lnTo>
                  <a:pt x="1456284" y="557121"/>
                </a:lnTo>
                <a:lnTo>
                  <a:pt x="1456271" y="557153"/>
                </a:lnTo>
                <a:lnTo>
                  <a:pt x="1456281" y="557304"/>
                </a:lnTo>
                <a:lnTo>
                  <a:pt x="1456308" y="557726"/>
                </a:lnTo>
                <a:lnTo>
                  <a:pt x="1456390" y="559012"/>
                </a:lnTo>
                <a:lnTo>
                  <a:pt x="1456998" y="556963"/>
                </a:lnTo>
                <a:lnTo>
                  <a:pt x="1457232" y="560857"/>
                </a:lnTo>
                <a:lnTo>
                  <a:pt x="1457294" y="560655"/>
                </a:lnTo>
                <a:lnTo>
                  <a:pt x="1457512" y="559946"/>
                </a:lnTo>
                <a:lnTo>
                  <a:pt x="1457857" y="558824"/>
                </a:lnTo>
                <a:lnTo>
                  <a:pt x="1457850" y="558643"/>
                </a:lnTo>
                <a:lnTo>
                  <a:pt x="1457823" y="557931"/>
                </a:lnTo>
                <a:close/>
                <a:moveTo>
                  <a:pt x="1520502" y="556272"/>
                </a:moveTo>
                <a:lnTo>
                  <a:pt x="1520206" y="556382"/>
                </a:lnTo>
                <a:lnTo>
                  <a:pt x="1519523" y="556891"/>
                </a:lnTo>
                <a:lnTo>
                  <a:pt x="1519073" y="557226"/>
                </a:lnTo>
                <a:lnTo>
                  <a:pt x="1518882" y="557368"/>
                </a:lnTo>
                <a:lnTo>
                  <a:pt x="1525113" y="561238"/>
                </a:lnTo>
                <a:lnTo>
                  <a:pt x="1530951" y="563953"/>
                </a:lnTo>
                <a:lnTo>
                  <a:pt x="1532747" y="562652"/>
                </a:lnTo>
                <a:lnTo>
                  <a:pt x="1532943" y="562510"/>
                </a:lnTo>
                <a:lnTo>
                  <a:pt x="1529112" y="560686"/>
                </a:lnTo>
                <a:close/>
                <a:moveTo>
                  <a:pt x="1743770" y="555774"/>
                </a:moveTo>
                <a:lnTo>
                  <a:pt x="1733389" y="564447"/>
                </a:lnTo>
                <a:lnTo>
                  <a:pt x="1727056" y="569738"/>
                </a:lnTo>
                <a:lnTo>
                  <a:pt x="1724292" y="572047"/>
                </a:lnTo>
                <a:cubicBezTo>
                  <a:pt x="1709795" y="585936"/>
                  <a:pt x="1693990" y="603121"/>
                  <a:pt x="1677616" y="624252"/>
                </a:cubicBezTo>
                <a:lnTo>
                  <a:pt x="1671411" y="632886"/>
                </a:lnTo>
                <a:lnTo>
                  <a:pt x="1671411" y="634456"/>
                </a:lnTo>
                <a:lnTo>
                  <a:pt x="1669746" y="644164"/>
                </a:lnTo>
                <a:lnTo>
                  <a:pt x="1679684" y="629215"/>
                </a:lnTo>
                <a:cubicBezTo>
                  <a:pt x="1693266" y="610221"/>
                  <a:pt x="1706339" y="594192"/>
                  <a:pt x="1718535" y="580713"/>
                </a:cubicBezTo>
                <a:lnTo>
                  <a:pt x="1722094" y="577196"/>
                </a:lnTo>
                <a:lnTo>
                  <a:pt x="1734750" y="564689"/>
                </a:lnTo>
                <a:close/>
                <a:moveTo>
                  <a:pt x="2140893" y="555656"/>
                </a:moveTo>
                <a:lnTo>
                  <a:pt x="2143382" y="559312"/>
                </a:lnTo>
                <a:lnTo>
                  <a:pt x="2144840" y="559327"/>
                </a:lnTo>
                <a:lnTo>
                  <a:pt x="2142277" y="555805"/>
                </a:lnTo>
                <a:lnTo>
                  <a:pt x="2142022" y="555778"/>
                </a:lnTo>
                <a:lnTo>
                  <a:pt x="2141432" y="555714"/>
                </a:lnTo>
                <a:close/>
                <a:moveTo>
                  <a:pt x="565550" y="555062"/>
                </a:moveTo>
                <a:lnTo>
                  <a:pt x="553060" y="569486"/>
                </a:lnTo>
                <a:cubicBezTo>
                  <a:pt x="533242" y="592799"/>
                  <a:pt x="512687" y="617392"/>
                  <a:pt x="491383" y="643280"/>
                </a:cubicBezTo>
                <a:lnTo>
                  <a:pt x="467667" y="672236"/>
                </a:lnTo>
                <a:lnTo>
                  <a:pt x="442021" y="703260"/>
                </a:lnTo>
                <a:cubicBezTo>
                  <a:pt x="331713" y="836733"/>
                  <a:pt x="235193" y="968140"/>
                  <a:pt x="180038" y="1046459"/>
                </a:cubicBezTo>
                <a:cubicBezTo>
                  <a:pt x="156649" y="1079496"/>
                  <a:pt x="128807" y="1109145"/>
                  <a:pt x="97307" y="1134567"/>
                </a:cubicBezTo>
                <a:lnTo>
                  <a:pt x="96513" y="1135261"/>
                </a:lnTo>
                <a:lnTo>
                  <a:pt x="97352" y="1138897"/>
                </a:lnTo>
                <a:lnTo>
                  <a:pt x="105349" y="1132235"/>
                </a:lnTo>
                <a:lnTo>
                  <a:pt x="118319" y="1121430"/>
                </a:lnTo>
                <a:lnTo>
                  <a:pt x="143466" y="1100480"/>
                </a:lnTo>
                <a:cubicBezTo>
                  <a:pt x="158198" y="1086048"/>
                  <a:pt x="171770" y="1070430"/>
                  <a:pt x="184037" y="1053767"/>
                </a:cubicBezTo>
                <a:cubicBezTo>
                  <a:pt x="240157" y="975172"/>
                  <a:pt x="339020" y="845283"/>
                  <a:pt x="448088" y="714844"/>
                </a:cubicBezTo>
                <a:lnTo>
                  <a:pt x="477458" y="679545"/>
                </a:lnTo>
                <a:lnTo>
                  <a:pt x="497451" y="655552"/>
                </a:lnTo>
                <a:lnTo>
                  <a:pt x="576465" y="562443"/>
                </a:lnTo>
                <a:close/>
                <a:moveTo>
                  <a:pt x="2133665" y="554875"/>
                </a:moveTo>
                <a:lnTo>
                  <a:pt x="2136389" y="559239"/>
                </a:lnTo>
                <a:lnTo>
                  <a:pt x="2137624" y="559252"/>
                </a:lnTo>
                <a:lnTo>
                  <a:pt x="2134782" y="554996"/>
                </a:lnTo>
                <a:lnTo>
                  <a:pt x="2133788" y="554888"/>
                </a:lnTo>
                <a:close/>
                <a:moveTo>
                  <a:pt x="1494346" y="554787"/>
                </a:moveTo>
                <a:lnTo>
                  <a:pt x="1492744" y="555684"/>
                </a:lnTo>
                <a:lnTo>
                  <a:pt x="1492747" y="555686"/>
                </a:lnTo>
                <a:lnTo>
                  <a:pt x="1504164" y="563567"/>
                </a:lnTo>
                <a:lnTo>
                  <a:pt x="1506079" y="562350"/>
                </a:lnTo>
                <a:lnTo>
                  <a:pt x="1499532" y="558130"/>
                </a:lnTo>
                <a:close/>
                <a:moveTo>
                  <a:pt x="1975904" y="554702"/>
                </a:moveTo>
                <a:lnTo>
                  <a:pt x="1972545" y="555556"/>
                </a:lnTo>
                <a:lnTo>
                  <a:pt x="1969338" y="556371"/>
                </a:lnTo>
                <a:lnTo>
                  <a:pt x="1969326" y="556377"/>
                </a:lnTo>
                <a:lnTo>
                  <a:pt x="1955212" y="563426"/>
                </a:lnTo>
                <a:lnTo>
                  <a:pt x="1962077" y="561208"/>
                </a:lnTo>
                <a:lnTo>
                  <a:pt x="1964697" y="559975"/>
                </a:lnTo>
                <a:lnTo>
                  <a:pt x="1968332" y="558265"/>
                </a:lnTo>
                <a:close/>
                <a:moveTo>
                  <a:pt x="2196712" y="554433"/>
                </a:moveTo>
                <a:lnTo>
                  <a:pt x="2205330" y="558726"/>
                </a:lnTo>
                <a:lnTo>
                  <a:pt x="2206558" y="559338"/>
                </a:lnTo>
                <a:lnTo>
                  <a:pt x="2225830" y="562492"/>
                </a:lnTo>
                <a:lnTo>
                  <a:pt x="2260717" y="568202"/>
                </a:lnTo>
                <a:lnTo>
                  <a:pt x="2281777" y="573059"/>
                </a:lnTo>
                <a:lnTo>
                  <a:pt x="2253500" y="565725"/>
                </a:lnTo>
                <a:lnTo>
                  <a:pt x="2253041" y="565606"/>
                </a:lnTo>
                <a:lnTo>
                  <a:pt x="2253011" y="565599"/>
                </a:lnTo>
                <a:close/>
                <a:moveTo>
                  <a:pt x="1719011" y="554270"/>
                </a:moveTo>
                <a:lnTo>
                  <a:pt x="1716285" y="555903"/>
                </a:lnTo>
                <a:lnTo>
                  <a:pt x="1713388" y="557639"/>
                </a:lnTo>
                <a:lnTo>
                  <a:pt x="1709817" y="559778"/>
                </a:lnTo>
                <a:lnTo>
                  <a:pt x="1697866" y="569807"/>
                </a:lnTo>
                <a:lnTo>
                  <a:pt x="1691582" y="575080"/>
                </a:lnTo>
                <a:lnTo>
                  <a:pt x="1663462" y="598677"/>
                </a:lnTo>
                <a:lnTo>
                  <a:pt x="1665109" y="600371"/>
                </a:lnTo>
                <a:lnTo>
                  <a:pt x="1666116" y="601407"/>
                </a:lnTo>
                <a:lnTo>
                  <a:pt x="1666723" y="602032"/>
                </a:lnTo>
                <a:lnTo>
                  <a:pt x="1677520" y="592170"/>
                </a:lnTo>
                <a:lnTo>
                  <a:pt x="1711807" y="560851"/>
                </a:lnTo>
                <a:close/>
                <a:moveTo>
                  <a:pt x="2126600" y="554112"/>
                </a:moveTo>
                <a:lnTo>
                  <a:pt x="2129533" y="559168"/>
                </a:lnTo>
                <a:lnTo>
                  <a:pt x="2129589" y="559169"/>
                </a:lnTo>
                <a:lnTo>
                  <a:pt x="2130327" y="559177"/>
                </a:lnTo>
                <a:lnTo>
                  <a:pt x="2130942" y="559183"/>
                </a:lnTo>
                <a:lnTo>
                  <a:pt x="2130213" y="557991"/>
                </a:lnTo>
                <a:lnTo>
                  <a:pt x="2127929" y="554256"/>
                </a:lnTo>
                <a:close/>
                <a:moveTo>
                  <a:pt x="937167" y="553975"/>
                </a:moveTo>
                <a:lnTo>
                  <a:pt x="936365" y="555075"/>
                </a:lnTo>
                <a:lnTo>
                  <a:pt x="936437" y="555143"/>
                </a:lnTo>
                <a:lnTo>
                  <a:pt x="936442" y="555148"/>
                </a:lnTo>
                <a:lnTo>
                  <a:pt x="936455" y="555161"/>
                </a:lnTo>
                <a:lnTo>
                  <a:pt x="937032" y="554345"/>
                </a:lnTo>
                <a:lnTo>
                  <a:pt x="937228" y="554037"/>
                </a:lnTo>
                <a:close/>
                <a:moveTo>
                  <a:pt x="1462510" y="553820"/>
                </a:moveTo>
                <a:lnTo>
                  <a:pt x="1462010" y="554085"/>
                </a:lnTo>
                <a:lnTo>
                  <a:pt x="1462343" y="560435"/>
                </a:lnTo>
                <a:lnTo>
                  <a:pt x="1462844" y="570000"/>
                </a:lnTo>
                <a:lnTo>
                  <a:pt x="1462859" y="570290"/>
                </a:lnTo>
                <a:lnTo>
                  <a:pt x="1462950" y="569999"/>
                </a:lnTo>
                <a:lnTo>
                  <a:pt x="1463368" y="568653"/>
                </a:lnTo>
                <a:lnTo>
                  <a:pt x="1463489" y="568265"/>
                </a:lnTo>
                <a:lnTo>
                  <a:pt x="1463026" y="561424"/>
                </a:lnTo>
                <a:lnTo>
                  <a:pt x="1462733" y="557099"/>
                </a:lnTo>
                <a:close/>
                <a:moveTo>
                  <a:pt x="1528316" y="553368"/>
                </a:moveTo>
                <a:lnTo>
                  <a:pt x="1527181" y="553790"/>
                </a:lnTo>
                <a:lnTo>
                  <a:pt x="1531181" y="556274"/>
                </a:lnTo>
                <a:lnTo>
                  <a:pt x="1536973" y="559032"/>
                </a:lnTo>
                <a:lnTo>
                  <a:pt x="1537434" y="559257"/>
                </a:lnTo>
                <a:lnTo>
                  <a:pt x="1538420" y="558542"/>
                </a:lnTo>
                <a:lnTo>
                  <a:pt x="1538443" y="558526"/>
                </a:lnTo>
                <a:lnTo>
                  <a:pt x="1534490" y="556549"/>
                </a:lnTo>
                <a:close/>
                <a:moveTo>
                  <a:pt x="2118388" y="553225"/>
                </a:moveTo>
                <a:lnTo>
                  <a:pt x="2118802" y="554083"/>
                </a:lnTo>
                <a:lnTo>
                  <a:pt x="2121215" y="559082"/>
                </a:lnTo>
                <a:lnTo>
                  <a:pt x="2123048" y="559101"/>
                </a:lnTo>
                <a:lnTo>
                  <a:pt x="2119837" y="553382"/>
                </a:lnTo>
                <a:close/>
                <a:moveTo>
                  <a:pt x="662153" y="553077"/>
                </a:moveTo>
                <a:lnTo>
                  <a:pt x="655659" y="560345"/>
                </a:lnTo>
                <a:lnTo>
                  <a:pt x="662320" y="561371"/>
                </a:lnTo>
                <a:lnTo>
                  <a:pt x="664243" y="561667"/>
                </a:lnTo>
                <a:lnTo>
                  <a:pt x="664995" y="561733"/>
                </a:lnTo>
                <a:lnTo>
                  <a:pt x="668034" y="562000"/>
                </a:lnTo>
                <a:lnTo>
                  <a:pt x="669433" y="562123"/>
                </a:lnTo>
                <a:lnTo>
                  <a:pt x="671366" y="560737"/>
                </a:lnTo>
                <a:lnTo>
                  <a:pt x="674774" y="558294"/>
                </a:lnTo>
                <a:lnTo>
                  <a:pt x="675678" y="557282"/>
                </a:lnTo>
                <a:lnTo>
                  <a:pt x="676334" y="556547"/>
                </a:lnTo>
                <a:lnTo>
                  <a:pt x="675794" y="556514"/>
                </a:lnTo>
                <a:lnTo>
                  <a:pt x="675650" y="556505"/>
                </a:lnTo>
                <a:lnTo>
                  <a:pt x="675473" y="556494"/>
                </a:lnTo>
                <a:close/>
                <a:moveTo>
                  <a:pt x="2003761" y="552918"/>
                </a:moveTo>
                <a:lnTo>
                  <a:pt x="1999608" y="554262"/>
                </a:lnTo>
                <a:lnTo>
                  <a:pt x="1998282" y="554970"/>
                </a:lnTo>
                <a:lnTo>
                  <a:pt x="1978044" y="565762"/>
                </a:lnTo>
                <a:lnTo>
                  <a:pt x="1952419" y="579428"/>
                </a:lnTo>
                <a:lnTo>
                  <a:pt x="1952410" y="579435"/>
                </a:lnTo>
                <a:lnTo>
                  <a:pt x="1901160" y="621758"/>
                </a:lnTo>
                <a:lnTo>
                  <a:pt x="1838251" y="699537"/>
                </a:lnTo>
                <a:lnTo>
                  <a:pt x="1835894" y="704299"/>
                </a:lnTo>
                <a:lnTo>
                  <a:pt x="1844871" y="705190"/>
                </a:lnTo>
                <a:lnTo>
                  <a:pt x="1844872" y="705191"/>
                </a:lnTo>
                <a:lnTo>
                  <a:pt x="1850543" y="707926"/>
                </a:lnTo>
                <a:lnTo>
                  <a:pt x="1850662" y="707983"/>
                </a:lnTo>
                <a:lnTo>
                  <a:pt x="1854385" y="700226"/>
                </a:lnTo>
                <a:cubicBezTo>
                  <a:pt x="1871503" y="668738"/>
                  <a:pt x="1893103" y="640145"/>
                  <a:pt x="1918358" y="615261"/>
                </a:cubicBezTo>
                <a:lnTo>
                  <a:pt x="1919110" y="614712"/>
                </a:lnTo>
                <a:lnTo>
                  <a:pt x="1923227" y="611706"/>
                </a:lnTo>
                <a:lnTo>
                  <a:pt x="1943118" y="597186"/>
                </a:lnTo>
                <a:lnTo>
                  <a:pt x="1952695" y="587575"/>
                </a:lnTo>
                <a:cubicBezTo>
                  <a:pt x="1953206" y="587145"/>
                  <a:pt x="1953758" y="586774"/>
                  <a:pt x="1954351" y="586472"/>
                </a:cubicBezTo>
                <a:lnTo>
                  <a:pt x="1955178" y="586472"/>
                </a:lnTo>
                <a:lnTo>
                  <a:pt x="1960180" y="584731"/>
                </a:lnTo>
                <a:lnTo>
                  <a:pt x="1968897" y="578369"/>
                </a:lnTo>
                <a:close/>
                <a:moveTo>
                  <a:pt x="2111845" y="552519"/>
                </a:moveTo>
                <a:lnTo>
                  <a:pt x="2114439" y="558948"/>
                </a:lnTo>
                <a:lnTo>
                  <a:pt x="2114436" y="559012"/>
                </a:lnTo>
                <a:lnTo>
                  <a:pt x="2115955" y="559027"/>
                </a:lnTo>
                <a:lnTo>
                  <a:pt x="2116045" y="559028"/>
                </a:lnTo>
                <a:lnTo>
                  <a:pt x="2113148" y="552660"/>
                </a:lnTo>
                <a:lnTo>
                  <a:pt x="2112011" y="552537"/>
                </a:lnTo>
                <a:lnTo>
                  <a:pt x="2111938" y="552529"/>
                </a:lnTo>
                <a:close/>
                <a:moveTo>
                  <a:pt x="695529" y="552171"/>
                </a:moveTo>
                <a:lnTo>
                  <a:pt x="695088" y="552528"/>
                </a:lnTo>
                <a:lnTo>
                  <a:pt x="695915" y="552604"/>
                </a:lnTo>
                <a:lnTo>
                  <a:pt x="696532" y="552366"/>
                </a:lnTo>
                <a:close/>
                <a:moveTo>
                  <a:pt x="1465819" y="552066"/>
                </a:moveTo>
                <a:lnTo>
                  <a:pt x="1465762" y="552096"/>
                </a:lnTo>
                <a:lnTo>
                  <a:pt x="1465725" y="552115"/>
                </a:lnTo>
                <a:lnTo>
                  <a:pt x="1466890" y="566413"/>
                </a:lnTo>
                <a:lnTo>
                  <a:pt x="1467478" y="565780"/>
                </a:lnTo>
                <a:lnTo>
                  <a:pt x="1466652" y="558953"/>
                </a:lnTo>
                <a:lnTo>
                  <a:pt x="1466296" y="556010"/>
                </a:lnTo>
                <a:close/>
                <a:moveTo>
                  <a:pt x="1732463" y="552006"/>
                </a:moveTo>
                <a:lnTo>
                  <a:pt x="1714601" y="564026"/>
                </a:lnTo>
                <a:lnTo>
                  <a:pt x="1670023" y="605428"/>
                </a:lnTo>
                <a:lnTo>
                  <a:pt x="1670451" y="605868"/>
                </a:lnTo>
                <a:lnTo>
                  <a:pt x="1670892" y="606321"/>
                </a:lnTo>
                <a:lnTo>
                  <a:pt x="1670843" y="609709"/>
                </a:lnTo>
                <a:lnTo>
                  <a:pt x="1670826" y="610913"/>
                </a:lnTo>
                <a:lnTo>
                  <a:pt x="1683346" y="597814"/>
                </a:lnTo>
                <a:lnTo>
                  <a:pt x="1708649" y="571339"/>
                </a:lnTo>
                <a:lnTo>
                  <a:pt x="1718073" y="563688"/>
                </a:lnTo>
                <a:close/>
                <a:moveTo>
                  <a:pt x="2105875" y="551874"/>
                </a:moveTo>
                <a:lnTo>
                  <a:pt x="2105519" y="556023"/>
                </a:lnTo>
                <a:lnTo>
                  <a:pt x="2105360" y="557872"/>
                </a:lnTo>
                <a:lnTo>
                  <a:pt x="2105270" y="558917"/>
                </a:lnTo>
                <a:lnTo>
                  <a:pt x="2109526" y="558961"/>
                </a:lnTo>
                <a:lnTo>
                  <a:pt x="2106940" y="551989"/>
                </a:lnTo>
                <a:close/>
                <a:moveTo>
                  <a:pt x="1713010" y="551863"/>
                </a:moveTo>
                <a:lnTo>
                  <a:pt x="1711545" y="552633"/>
                </a:lnTo>
                <a:lnTo>
                  <a:pt x="1711006" y="552916"/>
                </a:lnTo>
                <a:lnTo>
                  <a:pt x="1704976" y="556086"/>
                </a:lnTo>
                <a:lnTo>
                  <a:pt x="1657080" y="592110"/>
                </a:lnTo>
                <a:lnTo>
                  <a:pt x="1660214" y="595335"/>
                </a:lnTo>
                <a:lnTo>
                  <a:pt x="1682250" y="577191"/>
                </a:lnTo>
                <a:close/>
                <a:moveTo>
                  <a:pt x="2018950" y="551778"/>
                </a:moveTo>
                <a:lnTo>
                  <a:pt x="2018731" y="551789"/>
                </a:lnTo>
                <a:lnTo>
                  <a:pt x="2018517" y="551799"/>
                </a:lnTo>
                <a:lnTo>
                  <a:pt x="2018487" y="551801"/>
                </a:lnTo>
                <a:lnTo>
                  <a:pt x="2010658" y="554800"/>
                </a:lnTo>
                <a:lnTo>
                  <a:pt x="2010657" y="554800"/>
                </a:lnTo>
                <a:lnTo>
                  <a:pt x="1966900" y="581347"/>
                </a:lnTo>
                <a:lnTo>
                  <a:pt x="1964501" y="583228"/>
                </a:lnTo>
                <a:lnTo>
                  <a:pt x="1975600" y="579366"/>
                </a:lnTo>
                <a:lnTo>
                  <a:pt x="1977729" y="578626"/>
                </a:lnTo>
                <a:lnTo>
                  <a:pt x="2005759" y="558609"/>
                </a:lnTo>
                <a:close/>
                <a:moveTo>
                  <a:pt x="1500455" y="551365"/>
                </a:moveTo>
                <a:lnTo>
                  <a:pt x="1498975" y="552194"/>
                </a:lnTo>
                <a:lnTo>
                  <a:pt x="1504710" y="555921"/>
                </a:lnTo>
                <a:lnTo>
                  <a:pt x="1507879" y="557980"/>
                </a:lnTo>
                <a:lnTo>
                  <a:pt x="1510387" y="559611"/>
                </a:lnTo>
                <a:lnTo>
                  <a:pt x="1512323" y="558380"/>
                </a:lnTo>
                <a:close/>
                <a:moveTo>
                  <a:pt x="2031629" y="551156"/>
                </a:moveTo>
                <a:lnTo>
                  <a:pt x="2030924" y="551191"/>
                </a:lnTo>
                <a:lnTo>
                  <a:pt x="2030897" y="551192"/>
                </a:lnTo>
                <a:lnTo>
                  <a:pt x="2029870" y="551243"/>
                </a:lnTo>
                <a:lnTo>
                  <a:pt x="2029694" y="551319"/>
                </a:lnTo>
                <a:lnTo>
                  <a:pt x="2024776" y="553449"/>
                </a:lnTo>
                <a:lnTo>
                  <a:pt x="2013934" y="560590"/>
                </a:lnTo>
                <a:lnTo>
                  <a:pt x="1996430" y="572119"/>
                </a:lnTo>
                <a:lnTo>
                  <a:pt x="2006567" y="568592"/>
                </a:lnTo>
                <a:lnTo>
                  <a:pt x="2022169" y="556577"/>
                </a:lnTo>
                <a:close/>
                <a:moveTo>
                  <a:pt x="2098267" y="551052"/>
                </a:moveTo>
                <a:lnTo>
                  <a:pt x="2097281" y="558352"/>
                </a:lnTo>
                <a:lnTo>
                  <a:pt x="2097208" y="558894"/>
                </a:lnTo>
                <a:lnTo>
                  <a:pt x="2100666" y="558894"/>
                </a:lnTo>
                <a:lnTo>
                  <a:pt x="2100666" y="558890"/>
                </a:lnTo>
                <a:lnTo>
                  <a:pt x="2101393" y="552022"/>
                </a:lnTo>
                <a:lnTo>
                  <a:pt x="2101306" y="551758"/>
                </a:lnTo>
                <a:lnTo>
                  <a:pt x="2101177" y="551367"/>
                </a:lnTo>
                <a:lnTo>
                  <a:pt x="2100795" y="551326"/>
                </a:lnTo>
                <a:lnTo>
                  <a:pt x="2099358" y="551170"/>
                </a:lnTo>
                <a:close/>
                <a:moveTo>
                  <a:pt x="689186" y="550935"/>
                </a:moveTo>
                <a:lnTo>
                  <a:pt x="688157" y="551888"/>
                </a:lnTo>
                <a:lnTo>
                  <a:pt x="688319" y="551903"/>
                </a:lnTo>
                <a:lnTo>
                  <a:pt x="689341" y="551080"/>
                </a:lnTo>
                <a:lnTo>
                  <a:pt x="689456" y="550988"/>
                </a:lnTo>
                <a:lnTo>
                  <a:pt x="689446" y="550986"/>
                </a:lnTo>
                <a:lnTo>
                  <a:pt x="689359" y="550969"/>
                </a:lnTo>
                <a:close/>
                <a:moveTo>
                  <a:pt x="2042079" y="550644"/>
                </a:moveTo>
                <a:lnTo>
                  <a:pt x="2039713" y="550760"/>
                </a:lnTo>
                <a:lnTo>
                  <a:pt x="2028583" y="558706"/>
                </a:lnTo>
                <a:lnTo>
                  <a:pt x="2021141" y="564018"/>
                </a:lnTo>
                <a:lnTo>
                  <a:pt x="2021726" y="563972"/>
                </a:lnTo>
                <a:lnTo>
                  <a:pt x="2025596" y="563671"/>
                </a:lnTo>
                <a:lnTo>
                  <a:pt x="2037986" y="553258"/>
                </a:lnTo>
                <a:lnTo>
                  <a:pt x="2038044" y="553221"/>
                </a:lnTo>
                <a:lnTo>
                  <a:pt x="2040618" y="551577"/>
                </a:lnTo>
                <a:close/>
                <a:moveTo>
                  <a:pt x="1470126" y="550554"/>
                </a:moveTo>
                <a:lnTo>
                  <a:pt x="1471879" y="562665"/>
                </a:lnTo>
                <a:lnTo>
                  <a:pt x="1471881" y="562664"/>
                </a:lnTo>
                <a:lnTo>
                  <a:pt x="1471921" y="562644"/>
                </a:lnTo>
                <a:lnTo>
                  <a:pt x="1472816" y="562210"/>
                </a:lnTo>
                <a:lnTo>
                  <a:pt x="1472164" y="561686"/>
                </a:lnTo>
                <a:lnTo>
                  <a:pt x="1471148" y="556138"/>
                </a:lnTo>
                <a:close/>
                <a:moveTo>
                  <a:pt x="2090184" y="550182"/>
                </a:moveTo>
                <a:lnTo>
                  <a:pt x="2087677" y="556559"/>
                </a:lnTo>
                <a:lnTo>
                  <a:pt x="2087006" y="558264"/>
                </a:lnTo>
                <a:lnTo>
                  <a:pt x="2086751" y="558913"/>
                </a:lnTo>
                <a:lnTo>
                  <a:pt x="2086997" y="558894"/>
                </a:lnTo>
                <a:lnTo>
                  <a:pt x="2091383" y="558894"/>
                </a:lnTo>
                <a:lnTo>
                  <a:pt x="2093127" y="550497"/>
                </a:lnTo>
                <a:lnTo>
                  <a:pt x="2090445" y="550208"/>
                </a:lnTo>
                <a:close/>
                <a:moveTo>
                  <a:pt x="2053645" y="550077"/>
                </a:moveTo>
                <a:lnTo>
                  <a:pt x="2052521" y="550132"/>
                </a:lnTo>
                <a:lnTo>
                  <a:pt x="2052425" y="550137"/>
                </a:lnTo>
                <a:lnTo>
                  <a:pt x="2042890" y="557330"/>
                </a:lnTo>
                <a:lnTo>
                  <a:pt x="2035505" y="562900"/>
                </a:lnTo>
                <a:lnTo>
                  <a:pt x="2038422" y="562673"/>
                </a:lnTo>
                <a:lnTo>
                  <a:pt x="2045440" y="556866"/>
                </a:lnTo>
                <a:close/>
                <a:moveTo>
                  <a:pt x="1537638" y="549904"/>
                </a:moveTo>
                <a:lnTo>
                  <a:pt x="1534683" y="551002"/>
                </a:lnTo>
                <a:lnTo>
                  <a:pt x="1536558" y="551999"/>
                </a:lnTo>
                <a:lnTo>
                  <a:pt x="1542902" y="555032"/>
                </a:lnTo>
                <a:lnTo>
                  <a:pt x="1543744" y="555443"/>
                </a:lnTo>
                <a:lnTo>
                  <a:pt x="1546594" y="554273"/>
                </a:lnTo>
                <a:close/>
                <a:moveTo>
                  <a:pt x="2136970" y="549894"/>
                </a:moveTo>
                <a:lnTo>
                  <a:pt x="2137086" y="550065"/>
                </a:lnTo>
                <a:lnTo>
                  <a:pt x="2137087" y="550065"/>
                </a:lnTo>
                <a:lnTo>
                  <a:pt x="2137216" y="550079"/>
                </a:lnTo>
                <a:lnTo>
                  <a:pt x="2137306" y="550089"/>
                </a:lnTo>
                <a:close/>
                <a:moveTo>
                  <a:pt x="1373094" y="549654"/>
                </a:moveTo>
                <a:lnTo>
                  <a:pt x="1372267" y="550456"/>
                </a:lnTo>
                <a:lnTo>
                  <a:pt x="1372254" y="550490"/>
                </a:lnTo>
                <a:lnTo>
                  <a:pt x="1375225" y="550511"/>
                </a:lnTo>
                <a:lnTo>
                  <a:pt x="1375921" y="550516"/>
                </a:lnTo>
                <a:lnTo>
                  <a:pt x="1373982" y="549925"/>
                </a:lnTo>
                <a:lnTo>
                  <a:pt x="1373220" y="549693"/>
                </a:lnTo>
                <a:close/>
                <a:moveTo>
                  <a:pt x="2062687" y="549634"/>
                </a:moveTo>
                <a:lnTo>
                  <a:pt x="2062206" y="549657"/>
                </a:lnTo>
                <a:lnTo>
                  <a:pt x="2060557" y="550901"/>
                </a:lnTo>
                <a:lnTo>
                  <a:pt x="2059359" y="551805"/>
                </a:lnTo>
                <a:lnTo>
                  <a:pt x="2048883" y="561860"/>
                </a:lnTo>
                <a:lnTo>
                  <a:pt x="2050401" y="561741"/>
                </a:lnTo>
                <a:lnTo>
                  <a:pt x="2051288" y="561672"/>
                </a:lnTo>
                <a:lnTo>
                  <a:pt x="2052946" y="561543"/>
                </a:lnTo>
                <a:close/>
                <a:moveTo>
                  <a:pt x="2084216" y="549600"/>
                </a:moveTo>
                <a:lnTo>
                  <a:pt x="2079074" y="559511"/>
                </a:lnTo>
                <a:lnTo>
                  <a:pt x="2079780" y="559456"/>
                </a:lnTo>
                <a:lnTo>
                  <a:pt x="2081339" y="559334"/>
                </a:lnTo>
                <a:lnTo>
                  <a:pt x="2083063" y="559200"/>
                </a:lnTo>
                <a:lnTo>
                  <a:pt x="2085913" y="552327"/>
                </a:lnTo>
                <a:lnTo>
                  <a:pt x="2086117" y="549785"/>
                </a:lnTo>
                <a:close/>
                <a:moveTo>
                  <a:pt x="716983" y="549266"/>
                </a:moveTo>
                <a:lnTo>
                  <a:pt x="713418" y="550567"/>
                </a:lnTo>
                <a:lnTo>
                  <a:pt x="717593" y="551315"/>
                </a:lnTo>
                <a:lnTo>
                  <a:pt x="717775" y="550976"/>
                </a:lnTo>
                <a:lnTo>
                  <a:pt x="718465" y="549687"/>
                </a:lnTo>
                <a:lnTo>
                  <a:pt x="718619" y="549563"/>
                </a:lnTo>
                <a:close/>
                <a:moveTo>
                  <a:pt x="2071321" y="549210"/>
                </a:moveTo>
                <a:lnTo>
                  <a:pt x="2071301" y="549211"/>
                </a:lnTo>
                <a:lnTo>
                  <a:pt x="2071236" y="549215"/>
                </a:lnTo>
                <a:lnTo>
                  <a:pt x="2071041" y="549224"/>
                </a:lnTo>
                <a:lnTo>
                  <a:pt x="2061454" y="560882"/>
                </a:lnTo>
                <a:lnTo>
                  <a:pt x="2062662" y="560788"/>
                </a:lnTo>
                <a:lnTo>
                  <a:pt x="2063659" y="560710"/>
                </a:lnTo>
                <a:lnTo>
                  <a:pt x="2069624" y="551586"/>
                </a:lnTo>
                <a:close/>
                <a:moveTo>
                  <a:pt x="2076697" y="549104"/>
                </a:moveTo>
                <a:lnTo>
                  <a:pt x="2073210" y="554206"/>
                </a:lnTo>
                <a:lnTo>
                  <a:pt x="2069826" y="560230"/>
                </a:lnTo>
                <a:lnTo>
                  <a:pt x="2072712" y="560006"/>
                </a:lnTo>
                <a:lnTo>
                  <a:pt x="2073339" y="559957"/>
                </a:lnTo>
                <a:lnTo>
                  <a:pt x="2079133" y="549177"/>
                </a:lnTo>
                <a:lnTo>
                  <a:pt x="2079171" y="549107"/>
                </a:lnTo>
                <a:lnTo>
                  <a:pt x="2079139" y="549104"/>
                </a:lnTo>
                <a:close/>
                <a:moveTo>
                  <a:pt x="1506152" y="548174"/>
                </a:moveTo>
                <a:lnTo>
                  <a:pt x="1505062" y="548784"/>
                </a:lnTo>
                <a:lnTo>
                  <a:pt x="1516369" y="555807"/>
                </a:lnTo>
                <a:lnTo>
                  <a:pt x="1517810" y="554891"/>
                </a:lnTo>
                <a:lnTo>
                  <a:pt x="1517791" y="554882"/>
                </a:lnTo>
                <a:lnTo>
                  <a:pt x="1517712" y="554841"/>
                </a:lnTo>
                <a:lnTo>
                  <a:pt x="1517666" y="554817"/>
                </a:lnTo>
                <a:lnTo>
                  <a:pt x="1511475" y="551245"/>
                </a:lnTo>
                <a:lnTo>
                  <a:pt x="1510561" y="550718"/>
                </a:lnTo>
                <a:close/>
                <a:moveTo>
                  <a:pt x="642644" y="548071"/>
                </a:moveTo>
                <a:lnTo>
                  <a:pt x="635320" y="556247"/>
                </a:lnTo>
                <a:lnTo>
                  <a:pt x="635398" y="556278"/>
                </a:lnTo>
                <a:lnTo>
                  <a:pt x="635408" y="556282"/>
                </a:lnTo>
                <a:lnTo>
                  <a:pt x="635513" y="556323"/>
                </a:lnTo>
                <a:lnTo>
                  <a:pt x="649782" y="559318"/>
                </a:lnTo>
                <a:lnTo>
                  <a:pt x="656625" y="551658"/>
                </a:lnTo>
                <a:close/>
                <a:moveTo>
                  <a:pt x="1517666" y="547882"/>
                </a:moveTo>
                <a:lnTo>
                  <a:pt x="1523316" y="551390"/>
                </a:lnTo>
                <a:lnTo>
                  <a:pt x="1523836" y="551060"/>
                </a:lnTo>
                <a:lnTo>
                  <a:pt x="1523579" y="550927"/>
                </a:lnTo>
                <a:lnTo>
                  <a:pt x="1522948" y="550603"/>
                </a:lnTo>
                <a:close/>
                <a:moveTo>
                  <a:pt x="1475286" y="547046"/>
                </a:moveTo>
                <a:lnTo>
                  <a:pt x="1475206" y="547088"/>
                </a:lnTo>
                <a:lnTo>
                  <a:pt x="1474384" y="547524"/>
                </a:lnTo>
                <a:lnTo>
                  <a:pt x="1477177" y="559889"/>
                </a:lnTo>
                <a:lnTo>
                  <a:pt x="1477198" y="559980"/>
                </a:lnTo>
                <a:lnTo>
                  <a:pt x="1477201" y="559982"/>
                </a:lnTo>
                <a:lnTo>
                  <a:pt x="1477280" y="560046"/>
                </a:lnTo>
                <a:lnTo>
                  <a:pt x="1479515" y="558962"/>
                </a:lnTo>
                <a:lnTo>
                  <a:pt x="1478043" y="557860"/>
                </a:lnTo>
                <a:close/>
                <a:moveTo>
                  <a:pt x="2128629" y="546806"/>
                </a:moveTo>
                <a:lnTo>
                  <a:pt x="2130202" y="549327"/>
                </a:lnTo>
                <a:lnTo>
                  <a:pt x="2130220" y="549329"/>
                </a:lnTo>
                <a:lnTo>
                  <a:pt x="2131058" y="549419"/>
                </a:lnTo>
                <a:lnTo>
                  <a:pt x="2129743" y="547449"/>
                </a:lnTo>
                <a:close/>
                <a:moveTo>
                  <a:pt x="667790" y="546768"/>
                </a:moveTo>
                <a:lnTo>
                  <a:pt x="665907" y="548876"/>
                </a:lnTo>
                <a:lnTo>
                  <a:pt x="667544" y="549478"/>
                </a:lnTo>
                <a:lnTo>
                  <a:pt x="669388" y="550156"/>
                </a:lnTo>
                <a:lnTo>
                  <a:pt x="681077" y="551235"/>
                </a:lnTo>
                <a:lnTo>
                  <a:pt x="681593" y="550657"/>
                </a:lnTo>
                <a:lnTo>
                  <a:pt x="682507" y="549634"/>
                </a:lnTo>
                <a:lnTo>
                  <a:pt x="681242" y="549388"/>
                </a:lnTo>
                <a:lnTo>
                  <a:pt x="679297" y="549009"/>
                </a:lnTo>
                <a:close/>
                <a:moveTo>
                  <a:pt x="702378" y="546620"/>
                </a:moveTo>
                <a:lnTo>
                  <a:pt x="700386" y="548235"/>
                </a:lnTo>
                <a:lnTo>
                  <a:pt x="705078" y="549075"/>
                </a:lnTo>
                <a:lnTo>
                  <a:pt x="705398" y="548952"/>
                </a:lnTo>
                <a:lnTo>
                  <a:pt x="706167" y="548655"/>
                </a:lnTo>
                <a:lnTo>
                  <a:pt x="707006" y="548332"/>
                </a:lnTo>
                <a:lnTo>
                  <a:pt x="707325" y="547975"/>
                </a:lnTo>
                <a:lnTo>
                  <a:pt x="707677" y="547580"/>
                </a:lnTo>
                <a:close/>
                <a:moveTo>
                  <a:pt x="1484405" y="545946"/>
                </a:moveTo>
                <a:lnTo>
                  <a:pt x="1486152" y="549959"/>
                </a:lnTo>
                <a:lnTo>
                  <a:pt x="1486288" y="550273"/>
                </a:lnTo>
                <a:lnTo>
                  <a:pt x="1486883" y="551639"/>
                </a:lnTo>
                <a:lnTo>
                  <a:pt x="1487184" y="551847"/>
                </a:lnTo>
                <a:lnTo>
                  <a:pt x="1487488" y="552056"/>
                </a:lnTo>
                <a:lnTo>
                  <a:pt x="1490075" y="553842"/>
                </a:lnTo>
                <a:lnTo>
                  <a:pt x="1491675" y="553066"/>
                </a:lnTo>
                <a:lnTo>
                  <a:pt x="1490443" y="552272"/>
                </a:lnTo>
                <a:lnTo>
                  <a:pt x="1488711" y="551156"/>
                </a:lnTo>
                <a:lnTo>
                  <a:pt x="1486006" y="547883"/>
                </a:lnTo>
                <a:close/>
                <a:moveTo>
                  <a:pt x="695244" y="545328"/>
                </a:moveTo>
                <a:lnTo>
                  <a:pt x="693446" y="546992"/>
                </a:lnTo>
                <a:lnTo>
                  <a:pt x="694243" y="547135"/>
                </a:lnTo>
                <a:lnTo>
                  <a:pt x="695449" y="546163"/>
                </a:lnTo>
                <a:lnTo>
                  <a:pt x="696259" y="545512"/>
                </a:lnTo>
                <a:close/>
                <a:moveTo>
                  <a:pt x="550943" y="545185"/>
                </a:moveTo>
                <a:lnTo>
                  <a:pt x="543763" y="553499"/>
                </a:lnTo>
                <a:cubicBezTo>
                  <a:pt x="523828" y="577048"/>
                  <a:pt x="503156" y="601915"/>
                  <a:pt x="481732" y="628113"/>
                </a:cubicBezTo>
                <a:lnTo>
                  <a:pt x="454983" y="661895"/>
                </a:lnTo>
                <a:lnTo>
                  <a:pt x="432921" y="689472"/>
                </a:lnTo>
                <a:cubicBezTo>
                  <a:pt x="321785" y="825566"/>
                  <a:pt x="226093" y="958625"/>
                  <a:pt x="173696" y="1037771"/>
                </a:cubicBezTo>
                <a:cubicBezTo>
                  <a:pt x="151562" y="1070282"/>
                  <a:pt x="125540" y="1099962"/>
                  <a:pt x="96204" y="1126157"/>
                </a:cubicBezTo>
                <a:lnTo>
                  <a:pt x="88339" y="1133928"/>
                </a:lnTo>
                <a:lnTo>
                  <a:pt x="88754" y="1135945"/>
                </a:lnTo>
                <a:lnTo>
                  <a:pt x="94273" y="1131120"/>
                </a:lnTo>
                <a:cubicBezTo>
                  <a:pt x="125825" y="1106070"/>
                  <a:pt x="153679" y="1076685"/>
                  <a:pt x="177004" y="1043839"/>
                </a:cubicBezTo>
                <a:cubicBezTo>
                  <a:pt x="231194" y="965382"/>
                  <a:pt x="328678" y="833976"/>
                  <a:pt x="438987" y="700364"/>
                </a:cubicBezTo>
                <a:lnTo>
                  <a:pt x="464634" y="669203"/>
                </a:lnTo>
                <a:lnTo>
                  <a:pt x="488488" y="640246"/>
                </a:lnTo>
                <a:cubicBezTo>
                  <a:pt x="509878" y="614393"/>
                  <a:pt x="530509" y="589812"/>
                  <a:pt x="550395" y="566495"/>
                </a:cubicBezTo>
                <a:lnTo>
                  <a:pt x="562253" y="552833"/>
                </a:lnTo>
                <a:close/>
                <a:moveTo>
                  <a:pt x="1377820" y="545072"/>
                </a:moveTo>
                <a:lnTo>
                  <a:pt x="1377101" y="545769"/>
                </a:lnTo>
                <a:lnTo>
                  <a:pt x="1382292" y="546601"/>
                </a:lnTo>
                <a:lnTo>
                  <a:pt x="1381034" y="546171"/>
                </a:lnTo>
                <a:lnTo>
                  <a:pt x="1380090" y="545848"/>
                </a:lnTo>
                <a:close/>
                <a:moveTo>
                  <a:pt x="2099084" y="544994"/>
                </a:moveTo>
                <a:lnTo>
                  <a:pt x="2098972" y="545826"/>
                </a:lnTo>
                <a:lnTo>
                  <a:pt x="2098964" y="545885"/>
                </a:lnTo>
                <a:lnTo>
                  <a:pt x="2098952" y="545974"/>
                </a:lnTo>
                <a:lnTo>
                  <a:pt x="2099423" y="546025"/>
                </a:lnTo>
                <a:close/>
                <a:moveTo>
                  <a:pt x="1461908" y="544939"/>
                </a:moveTo>
                <a:lnTo>
                  <a:pt x="1461547" y="545243"/>
                </a:lnTo>
                <a:lnTo>
                  <a:pt x="1461738" y="548884"/>
                </a:lnTo>
                <a:lnTo>
                  <a:pt x="1462162" y="548683"/>
                </a:lnTo>
                <a:close/>
                <a:moveTo>
                  <a:pt x="2051091" y="544890"/>
                </a:moveTo>
                <a:lnTo>
                  <a:pt x="2050441" y="545198"/>
                </a:lnTo>
                <a:lnTo>
                  <a:pt x="2050601" y="545190"/>
                </a:lnTo>
                <a:lnTo>
                  <a:pt x="2050623" y="545189"/>
                </a:lnTo>
                <a:close/>
                <a:moveTo>
                  <a:pt x="1479931" y="544583"/>
                </a:moveTo>
                <a:lnTo>
                  <a:pt x="1479139" y="545003"/>
                </a:lnTo>
                <a:lnTo>
                  <a:pt x="1480735" y="549848"/>
                </a:lnTo>
                <a:lnTo>
                  <a:pt x="1481720" y="552840"/>
                </a:lnTo>
                <a:lnTo>
                  <a:pt x="1482817" y="556171"/>
                </a:lnTo>
                <a:lnTo>
                  <a:pt x="1483800" y="556884"/>
                </a:lnTo>
                <a:lnTo>
                  <a:pt x="1485904" y="555864"/>
                </a:lnTo>
                <a:lnTo>
                  <a:pt x="1484814" y="555098"/>
                </a:lnTo>
                <a:lnTo>
                  <a:pt x="1483754" y="554354"/>
                </a:lnTo>
                <a:lnTo>
                  <a:pt x="1483178" y="553949"/>
                </a:lnTo>
                <a:lnTo>
                  <a:pt x="1481036" y="547768"/>
                </a:lnTo>
                <a:close/>
                <a:moveTo>
                  <a:pt x="2061135" y="543879"/>
                </a:moveTo>
                <a:lnTo>
                  <a:pt x="2059813" y="544564"/>
                </a:lnTo>
                <a:lnTo>
                  <a:pt x="2059811" y="544566"/>
                </a:lnTo>
                <a:lnTo>
                  <a:pt x="2059710" y="544642"/>
                </a:lnTo>
                <a:lnTo>
                  <a:pt x="2059586" y="544735"/>
                </a:lnTo>
                <a:lnTo>
                  <a:pt x="2060134" y="544707"/>
                </a:lnTo>
                <a:close/>
                <a:moveTo>
                  <a:pt x="1310233" y="543771"/>
                </a:moveTo>
                <a:lnTo>
                  <a:pt x="1302797" y="546525"/>
                </a:lnTo>
                <a:lnTo>
                  <a:pt x="1275682" y="556568"/>
                </a:lnTo>
                <a:lnTo>
                  <a:pt x="1065227" y="634512"/>
                </a:lnTo>
                <a:lnTo>
                  <a:pt x="1068559" y="640947"/>
                </a:lnTo>
                <a:lnTo>
                  <a:pt x="1253290" y="585992"/>
                </a:lnTo>
                <a:lnTo>
                  <a:pt x="1344783" y="558774"/>
                </a:lnTo>
                <a:close/>
                <a:moveTo>
                  <a:pt x="2120343" y="543326"/>
                </a:moveTo>
                <a:lnTo>
                  <a:pt x="2123401" y="548597"/>
                </a:lnTo>
                <a:lnTo>
                  <a:pt x="2123531" y="548611"/>
                </a:lnTo>
                <a:lnTo>
                  <a:pt x="2124014" y="548663"/>
                </a:lnTo>
                <a:lnTo>
                  <a:pt x="2124544" y="548720"/>
                </a:lnTo>
                <a:lnTo>
                  <a:pt x="2121744" y="544140"/>
                </a:lnTo>
                <a:close/>
                <a:moveTo>
                  <a:pt x="1357016" y="542431"/>
                </a:moveTo>
                <a:lnTo>
                  <a:pt x="1356410" y="543981"/>
                </a:lnTo>
                <a:lnTo>
                  <a:pt x="1368275" y="549138"/>
                </a:lnTo>
                <a:lnTo>
                  <a:pt x="1368798" y="547817"/>
                </a:lnTo>
                <a:lnTo>
                  <a:pt x="1358408" y="543037"/>
                </a:lnTo>
                <a:close/>
                <a:moveTo>
                  <a:pt x="2172087" y="542168"/>
                </a:moveTo>
                <a:lnTo>
                  <a:pt x="2172860" y="542553"/>
                </a:lnTo>
                <a:lnTo>
                  <a:pt x="2183551" y="547878"/>
                </a:lnTo>
                <a:lnTo>
                  <a:pt x="2253976" y="561755"/>
                </a:lnTo>
                <a:lnTo>
                  <a:pt x="2262763" y="564031"/>
                </a:lnTo>
                <a:lnTo>
                  <a:pt x="2266391" y="564971"/>
                </a:lnTo>
                <a:lnTo>
                  <a:pt x="2271628" y="566328"/>
                </a:lnTo>
                <a:lnTo>
                  <a:pt x="2244878" y="558722"/>
                </a:lnTo>
                <a:close/>
                <a:moveTo>
                  <a:pt x="712767" y="541876"/>
                </a:moveTo>
                <a:lnTo>
                  <a:pt x="709725" y="543002"/>
                </a:lnTo>
                <a:lnTo>
                  <a:pt x="709007" y="543268"/>
                </a:lnTo>
                <a:lnTo>
                  <a:pt x="710406" y="543535"/>
                </a:lnTo>
                <a:lnTo>
                  <a:pt x="710821" y="543615"/>
                </a:lnTo>
                <a:lnTo>
                  <a:pt x="711158" y="543679"/>
                </a:lnTo>
                <a:close/>
                <a:moveTo>
                  <a:pt x="835377" y="541615"/>
                </a:moveTo>
                <a:lnTo>
                  <a:pt x="835329" y="541671"/>
                </a:lnTo>
                <a:lnTo>
                  <a:pt x="835274" y="541736"/>
                </a:lnTo>
                <a:lnTo>
                  <a:pt x="837225" y="541828"/>
                </a:lnTo>
                <a:lnTo>
                  <a:pt x="836776" y="541745"/>
                </a:lnTo>
                <a:lnTo>
                  <a:pt x="836093" y="541682"/>
                </a:lnTo>
                <a:lnTo>
                  <a:pt x="835744" y="541649"/>
                </a:lnTo>
                <a:close/>
                <a:moveTo>
                  <a:pt x="2112738" y="541519"/>
                </a:moveTo>
                <a:lnTo>
                  <a:pt x="2113612" y="543329"/>
                </a:lnTo>
                <a:lnTo>
                  <a:pt x="2114572" y="545318"/>
                </a:lnTo>
                <a:lnTo>
                  <a:pt x="2115758" y="547777"/>
                </a:lnTo>
                <a:lnTo>
                  <a:pt x="2116751" y="547884"/>
                </a:lnTo>
                <a:lnTo>
                  <a:pt x="2113333" y="541796"/>
                </a:lnTo>
                <a:close/>
                <a:moveTo>
                  <a:pt x="719441" y="541360"/>
                </a:moveTo>
                <a:lnTo>
                  <a:pt x="716481" y="544683"/>
                </a:lnTo>
                <a:lnTo>
                  <a:pt x="723220" y="542088"/>
                </a:lnTo>
                <a:close/>
                <a:moveTo>
                  <a:pt x="624665" y="541265"/>
                </a:moveTo>
                <a:lnTo>
                  <a:pt x="618218" y="548432"/>
                </a:lnTo>
                <a:lnTo>
                  <a:pt x="617456" y="549279"/>
                </a:lnTo>
                <a:lnTo>
                  <a:pt x="618610" y="549729"/>
                </a:lnTo>
                <a:lnTo>
                  <a:pt x="627347" y="553137"/>
                </a:lnTo>
                <a:lnTo>
                  <a:pt x="630515" y="554373"/>
                </a:lnTo>
                <a:lnTo>
                  <a:pt x="637380" y="546720"/>
                </a:lnTo>
                <a:lnTo>
                  <a:pt x="635639" y="546273"/>
                </a:lnTo>
                <a:close/>
                <a:moveTo>
                  <a:pt x="1519775" y="541190"/>
                </a:moveTo>
                <a:lnTo>
                  <a:pt x="1517613" y="541922"/>
                </a:lnTo>
                <a:lnTo>
                  <a:pt x="1522282" y="544406"/>
                </a:lnTo>
                <a:lnTo>
                  <a:pt x="1528827" y="547887"/>
                </a:lnTo>
                <a:lnTo>
                  <a:pt x="1530857" y="546596"/>
                </a:lnTo>
                <a:close/>
                <a:moveTo>
                  <a:pt x="1487669" y="540926"/>
                </a:moveTo>
                <a:lnTo>
                  <a:pt x="1491383" y="547260"/>
                </a:lnTo>
                <a:lnTo>
                  <a:pt x="1496624" y="550666"/>
                </a:lnTo>
                <a:lnTo>
                  <a:pt x="1498003" y="549997"/>
                </a:lnTo>
                <a:lnTo>
                  <a:pt x="1498079" y="549960"/>
                </a:lnTo>
                <a:lnTo>
                  <a:pt x="1496105" y="548794"/>
                </a:lnTo>
                <a:close/>
                <a:moveTo>
                  <a:pt x="1382507" y="540527"/>
                </a:moveTo>
                <a:lnTo>
                  <a:pt x="1382000" y="541019"/>
                </a:lnTo>
                <a:lnTo>
                  <a:pt x="1381948" y="541069"/>
                </a:lnTo>
                <a:lnTo>
                  <a:pt x="1381903" y="541113"/>
                </a:lnTo>
                <a:lnTo>
                  <a:pt x="1386994" y="542281"/>
                </a:lnTo>
                <a:lnTo>
                  <a:pt x="1384933" y="541476"/>
                </a:lnTo>
                <a:lnTo>
                  <a:pt x="1383871" y="541061"/>
                </a:lnTo>
                <a:close/>
                <a:moveTo>
                  <a:pt x="819127" y="540105"/>
                </a:moveTo>
                <a:lnTo>
                  <a:pt x="824595" y="541234"/>
                </a:lnTo>
                <a:lnTo>
                  <a:pt x="827810" y="541385"/>
                </a:lnTo>
                <a:lnTo>
                  <a:pt x="828342" y="541410"/>
                </a:lnTo>
                <a:lnTo>
                  <a:pt x="828695" y="540994"/>
                </a:lnTo>
                <a:close/>
                <a:moveTo>
                  <a:pt x="2083010" y="539868"/>
                </a:moveTo>
                <a:lnTo>
                  <a:pt x="2080153" y="544049"/>
                </a:lnTo>
                <a:lnTo>
                  <a:pt x="2081803" y="544212"/>
                </a:lnTo>
                <a:lnTo>
                  <a:pt x="2082258" y="543365"/>
                </a:lnTo>
                <a:close/>
                <a:moveTo>
                  <a:pt x="1687081" y="539842"/>
                </a:moveTo>
                <a:lnTo>
                  <a:pt x="1629216" y="565375"/>
                </a:lnTo>
                <a:lnTo>
                  <a:pt x="1620982" y="571264"/>
                </a:lnTo>
                <a:lnTo>
                  <a:pt x="1625431" y="573196"/>
                </a:lnTo>
                <a:lnTo>
                  <a:pt x="1632941" y="567443"/>
                </a:lnTo>
                <a:close/>
                <a:moveTo>
                  <a:pt x="1513331" y="539644"/>
                </a:moveTo>
                <a:lnTo>
                  <a:pt x="1515897" y="541010"/>
                </a:lnTo>
                <a:lnTo>
                  <a:pt x="1516203" y="541172"/>
                </a:lnTo>
                <a:lnTo>
                  <a:pt x="1517380" y="540601"/>
                </a:lnTo>
                <a:lnTo>
                  <a:pt x="1515657" y="540194"/>
                </a:lnTo>
                <a:close/>
                <a:moveTo>
                  <a:pt x="1473398" y="539643"/>
                </a:moveTo>
                <a:lnTo>
                  <a:pt x="1472717" y="540142"/>
                </a:lnTo>
                <a:lnTo>
                  <a:pt x="1473439" y="543340"/>
                </a:lnTo>
                <a:lnTo>
                  <a:pt x="1474244" y="542959"/>
                </a:lnTo>
                <a:lnTo>
                  <a:pt x="1474056" y="542221"/>
                </a:lnTo>
                <a:lnTo>
                  <a:pt x="1473836" y="541361"/>
                </a:lnTo>
                <a:close/>
                <a:moveTo>
                  <a:pt x="650243" y="539586"/>
                </a:moveTo>
                <a:lnTo>
                  <a:pt x="647865" y="542241"/>
                </a:lnTo>
                <a:lnTo>
                  <a:pt x="650945" y="543374"/>
                </a:lnTo>
                <a:lnTo>
                  <a:pt x="660792" y="546995"/>
                </a:lnTo>
                <a:lnTo>
                  <a:pt x="662809" y="544737"/>
                </a:lnTo>
                <a:lnTo>
                  <a:pt x="659170" y="543245"/>
                </a:lnTo>
                <a:lnTo>
                  <a:pt x="654612" y="541377"/>
                </a:lnTo>
                <a:close/>
                <a:moveTo>
                  <a:pt x="2106595" y="539507"/>
                </a:moveTo>
                <a:lnTo>
                  <a:pt x="2109668" y="547124"/>
                </a:lnTo>
                <a:lnTo>
                  <a:pt x="2110680" y="547233"/>
                </a:lnTo>
                <a:lnTo>
                  <a:pt x="2107207" y="539597"/>
                </a:lnTo>
                <a:lnTo>
                  <a:pt x="2107146" y="539588"/>
                </a:lnTo>
                <a:lnTo>
                  <a:pt x="2107000" y="539567"/>
                </a:lnTo>
                <a:close/>
                <a:moveTo>
                  <a:pt x="2101889" y="538817"/>
                </a:moveTo>
                <a:lnTo>
                  <a:pt x="2101990" y="539095"/>
                </a:lnTo>
                <a:lnTo>
                  <a:pt x="2104719" y="546593"/>
                </a:lnTo>
                <a:lnTo>
                  <a:pt x="2104947" y="546618"/>
                </a:lnTo>
                <a:lnTo>
                  <a:pt x="2102063" y="538842"/>
                </a:lnTo>
                <a:close/>
                <a:moveTo>
                  <a:pt x="705590" y="538693"/>
                </a:moveTo>
                <a:lnTo>
                  <a:pt x="700875" y="540864"/>
                </a:lnTo>
                <a:lnTo>
                  <a:pt x="699574" y="541463"/>
                </a:lnTo>
                <a:lnTo>
                  <a:pt x="700959" y="541728"/>
                </a:lnTo>
                <a:lnTo>
                  <a:pt x="702074" y="540831"/>
                </a:lnTo>
                <a:lnTo>
                  <a:pt x="706830" y="538932"/>
                </a:lnTo>
                <a:lnTo>
                  <a:pt x="706471" y="538862"/>
                </a:lnTo>
                <a:close/>
                <a:moveTo>
                  <a:pt x="1727019" y="538421"/>
                </a:moveTo>
                <a:lnTo>
                  <a:pt x="1719197" y="541063"/>
                </a:lnTo>
                <a:lnTo>
                  <a:pt x="1717871" y="541510"/>
                </a:lnTo>
                <a:lnTo>
                  <a:pt x="1713421" y="543013"/>
                </a:lnTo>
                <a:lnTo>
                  <a:pt x="1649995" y="584821"/>
                </a:lnTo>
                <a:lnTo>
                  <a:pt x="1653284" y="588204"/>
                </a:lnTo>
                <a:lnTo>
                  <a:pt x="1693708" y="558333"/>
                </a:lnTo>
                <a:lnTo>
                  <a:pt x="1712212" y="544660"/>
                </a:lnTo>
                <a:close/>
                <a:moveTo>
                  <a:pt x="675470" y="538172"/>
                </a:moveTo>
                <a:lnTo>
                  <a:pt x="671567" y="542541"/>
                </a:lnTo>
                <a:lnTo>
                  <a:pt x="671673" y="542582"/>
                </a:lnTo>
                <a:lnTo>
                  <a:pt x="672621" y="542946"/>
                </a:lnTo>
                <a:lnTo>
                  <a:pt x="674167" y="543541"/>
                </a:lnTo>
                <a:lnTo>
                  <a:pt x="674356" y="543575"/>
                </a:lnTo>
                <a:lnTo>
                  <a:pt x="686048" y="545668"/>
                </a:lnTo>
                <a:lnTo>
                  <a:pt x="686277" y="545412"/>
                </a:lnTo>
                <a:lnTo>
                  <a:pt x="688291" y="543156"/>
                </a:lnTo>
                <a:close/>
                <a:moveTo>
                  <a:pt x="1492073" y="538146"/>
                </a:moveTo>
                <a:lnTo>
                  <a:pt x="1492025" y="538171"/>
                </a:lnTo>
                <a:lnTo>
                  <a:pt x="1497002" y="543778"/>
                </a:lnTo>
                <a:lnTo>
                  <a:pt x="1503064" y="547543"/>
                </a:lnTo>
                <a:lnTo>
                  <a:pt x="1504148" y="547018"/>
                </a:lnTo>
                <a:lnTo>
                  <a:pt x="1503360" y="546563"/>
                </a:lnTo>
                <a:lnTo>
                  <a:pt x="1503230" y="546488"/>
                </a:lnTo>
                <a:lnTo>
                  <a:pt x="1503104" y="546415"/>
                </a:lnTo>
                <a:close/>
                <a:moveTo>
                  <a:pt x="2090538" y="538145"/>
                </a:moveTo>
                <a:lnTo>
                  <a:pt x="2090337" y="545055"/>
                </a:lnTo>
                <a:lnTo>
                  <a:pt x="2090859" y="545106"/>
                </a:lnTo>
                <a:lnTo>
                  <a:pt x="2094173" y="545462"/>
                </a:lnTo>
                <a:lnTo>
                  <a:pt x="2094408" y="544332"/>
                </a:lnTo>
                <a:lnTo>
                  <a:pt x="2092687" y="538220"/>
                </a:lnTo>
                <a:lnTo>
                  <a:pt x="2091616" y="538183"/>
                </a:lnTo>
                <a:lnTo>
                  <a:pt x="2090819" y="538155"/>
                </a:lnTo>
                <a:close/>
                <a:moveTo>
                  <a:pt x="1477664" y="538041"/>
                </a:moveTo>
                <a:lnTo>
                  <a:pt x="1476992" y="538486"/>
                </a:lnTo>
                <a:lnTo>
                  <a:pt x="1477895" y="541229"/>
                </a:lnTo>
                <a:lnTo>
                  <a:pt x="1478645" y="540873"/>
                </a:lnTo>
                <a:lnTo>
                  <a:pt x="1478141" y="539419"/>
                </a:lnTo>
                <a:lnTo>
                  <a:pt x="1477835" y="538536"/>
                </a:lnTo>
                <a:close/>
                <a:moveTo>
                  <a:pt x="1359143" y="536988"/>
                </a:moveTo>
                <a:lnTo>
                  <a:pt x="1358882" y="537655"/>
                </a:lnTo>
                <a:lnTo>
                  <a:pt x="1358645" y="538262"/>
                </a:lnTo>
                <a:lnTo>
                  <a:pt x="1359788" y="538762"/>
                </a:lnTo>
                <a:cubicBezTo>
                  <a:pt x="1359788" y="538762"/>
                  <a:pt x="1363235" y="540314"/>
                  <a:pt x="1366820" y="541917"/>
                </a:cubicBezTo>
                <a:lnTo>
                  <a:pt x="1371768" y="544097"/>
                </a:lnTo>
                <a:lnTo>
                  <a:pt x="1372124" y="544254"/>
                </a:lnTo>
                <a:lnTo>
                  <a:pt x="1372200" y="544288"/>
                </a:lnTo>
                <a:lnTo>
                  <a:pt x="1373224" y="543299"/>
                </a:lnTo>
                <a:lnTo>
                  <a:pt x="1361305" y="537936"/>
                </a:lnTo>
                <a:close/>
                <a:moveTo>
                  <a:pt x="701175" y="536848"/>
                </a:moveTo>
                <a:lnTo>
                  <a:pt x="697421" y="541052"/>
                </a:lnTo>
                <a:lnTo>
                  <a:pt x="698532" y="541264"/>
                </a:lnTo>
                <a:lnTo>
                  <a:pt x="698543" y="541256"/>
                </a:lnTo>
                <a:lnTo>
                  <a:pt x="703327" y="537827"/>
                </a:lnTo>
                <a:lnTo>
                  <a:pt x="702603" y="537498"/>
                </a:lnTo>
                <a:lnTo>
                  <a:pt x="701857" y="537159"/>
                </a:lnTo>
                <a:close/>
                <a:moveTo>
                  <a:pt x="727266" y="536509"/>
                </a:moveTo>
                <a:lnTo>
                  <a:pt x="726567" y="536768"/>
                </a:lnTo>
                <a:lnTo>
                  <a:pt x="722041" y="538443"/>
                </a:lnTo>
                <a:lnTo>
                  <a:pt x="723477" y="538867"/>
                </a:lnTo>
                <a:lnTo>
                  <a:pt x="727724" y="540121"/>
                </a:lnTo>
                <a:lnTo>
                  <a:pt x="727784" y="540139"/>
                </a:lnTo>
                <a:lnTo>
                  <a:pt x="728187" y="540175"/>
                </a:lnTo>
                <a:lnTo>
                  <a:pt x="729469" y="539681"/>
                </a:lnTo>
                <a:lnTo>
                  <a:pt x="732380" y="537592"/>
                </a:lnTo>
                <a:lnTo>
                  <a:pt x="731082" y="537317"/>
                </a:lnTo>
                <a:lnTo>
                  <a:pt x="729197" y="536918"/>
                </a:lnTo>
                <a:close/>
                <a:moveTo>
                  <a:pt x="1386920" y="536248"/>
                </a:moveTo>
                <a:lnTo>
                  <a:pt x="1386710" y="536452"/>
                </a:lnTo>
                <a:lnTo>
                  <a:pt x="1386631" y="536528"/>
                </a:lnTo>
                <a:lnTo>
                  <a:pt x="1386278" y="536871"/>
                </a:lnTo>
                <a:lnTo>
                  <a:pt x="1390868" y="538317"/>
                </a:lnTo>
                <a:lnTo>
                  <a:pt x="1391360" y="538472"/>
                </a:lnTo>
                <a:lnTo>
                  <a:pt x="1391458" y="538503"/>
                </a:lnTo>
                <a:lnTo>
                  <a:pt x="1392539" y="538844"/>
                </a:lnTo>
                <a:lnTo>
                  <a:pt x="1388101" y="536793"/>
                </a:lnTo>
                <a:close/>
                <a:moveTo>
                  <a:pt x="1724028" y="535617"/>
                </a:moveTo>
                <a:lnTo>
                  <a:pt x="1721744" y="536245"/>
                </a:lnTo>
                <a:lnTo>
                  <a:pt x="1709671" y="539567"/>
                </a:lnTo>
                <a:cubicBezTo>
                  <a:pt x="1685229" y="549761"/>
                  <a:pt x="1662075" y="563042"/>
                  <a:pt x="1640799" y="579163"/>
                </a:cubicBezTo>
                <a:lnTo>
                  <a:pt x="1640266" y="579638"/>
                </a:lnTo>
                <a:lnTo>
                  <a:pt x="1646184" y="582208"/>
                </a:lnTo>
                <a:lnTo>
                  <a:pt x="1656135" y="575664"/>
                </a:lnTo>
                <a:lnTo>
                  <a:pt x="1708322" y="541344"/>
                </a:lnTo>
                <a:lnTo>
                  <a:pt x="1721882" y="536400"/>
                </a:lnTo>
                <a:close/>
                <a:moveTo>
                  <a:pt x="1485199" y="535520"/>
                </a:moveTo>
                <a:lnTo>
                  <a:pt x="1484597" y="535686"/>
                </a:lnTo>
                <a:lnTo>
                  <a:pt x="1485191" y="536699"/>
                </a:lnTo>
                <a:lnTo>
                  <a:pt x="1485474" y="537183"/>
                </a:lnTo>
                <a:lnTo>
                  <a:pt x="1485683" y="537539"/>
                </a:lnTo>
                <a:lnTo>
                  <a:pt x="1485727" y="537518"/>
                </a:lnTo>
                <a:close/>
                <a:moveTo>
                  <a:pt x="1683751" y="535234"/>
                </a:moveTo>
                <a:lnTo>
                  <a:pt x="1623702" y="557514"/>
                </a:lnTo>
                <a:lnTo>
                  <a:pt x="1609786" y="566402"/>
                </a:lnTo>
                <a:lnTo>
                  <a:pt x="1610997" y="566928"/>
                </a:lnTo>
                <a:lnTo>
                  <a:pt x="1614853" y="568603"/>
                </a:lnTo>
                <a:lnTo>
                  <a:pt x="1627149" y="560272"/>
                </a:lnTo>
                <a:close/>
                <a:moveTo>
                  <a:pt x="796647" y="534339"/>
                </a:moveTo>
                <a:lnTo>
                  <a:pt x="796516" y="534488"/>
                </a:lnTo>
                <a:lnTo>
                  <a:pt x="796454" y="534558"/>
                </a:lnTo>
                <a:lnTo>
                  <a:pt x="797258" y="534774"/>
                </a:lnTo>
                <a:lnTo>
                  <a:pt x="797455" y="534827"/>
                </a:lnTo>
                <a:lnTo>
                  <a:pt x="798214" y="535032"/>
                </a:lnTo>
                <a:lnTo>
                  <a:pt x="801384" y="535405"/>
                </a:lnTo>
                <a:lnTo>
                  <a:pt x="804258" y="535743"/>
                </a:lnTo>
                <a:lnTo>
                  <a:pt x="800969" y="535136"/>
                </a:lnTo>
                <a:close/>
                <a:moveTo>
                  <a:pt x="537228" y="534279"/>
                </a:moveTo>
                <a:lnTo>
                  <a:pt x="533814" y="538235"/>
                </a:lnTo>
                <a:cubicBezTo>
                  <a:pt x="513879" y="561858"/>
                  <a:pt x="493297" y="586764"/>
                  <a:pt x="472080" y="612945"/>
                </a:cubicBezTo>
                <a:cubicBezTo>
                  <a:pt x="461740" y="625631"/>
                  <a:pt x="451398" y="638316"/>
                  <a:pt x="441194" y="651139"/>
                </a:cubicBezTo>
                <a:lnTo>
                  <a:pt x="422579" y="674166"/>
                </a:lnTo>
                <a:cubicBezTo>
                  <a:pt x="330852" y="787475"/>
                  <a:pt x="245019" y="905433"/>
                  <a:pt x="165422" y="1027567"/>
                </a:cubicBezTo>
                <a:cubicBezTo>
                  <a:pt x="144649" y="1059429"/>
                  <a:pt x="120569" y="1089010"/>
                  <a:pt x="93584" y="1115814"/>
                </a:cubicBezTo>
                <a:lnTo>
                  <a:pt x="79522" y="1131181"/>
                </a:lnTo>
                <a:lnTo>
                  <a:pt x="79537" y="1131231"/>
                </a:lnTo>
                <a:lnTo>
                  <a:pt x="79574" y="1131355"/>
                </a:lnTo>
                <a:lnTo>
                  <a:pt x="80334" y="1133891"/>
                </a:lnTo>
                <a:lnTo>
                  <a:pt x="86504" y="1127795"/>
                </a:lnTo>
                <a:lnTo>
                  <a:pt x="86827" y="1126570"/>
                </a:lnTo>
                <a:lnTo>
                  <a:pt x="86982" y="1127323"/>
                </a:lnTo>
                <a:lnTo>
                  <a:pt x="91791" y="1122571"/>
                </a:lnTo>
                <a:cubicBezTo>
                  <a:pt x="121152" y="1096442"/>
                  <a:pt x="147137" y="1066751"/>
                  <a:pt x="169145" y="1034187"/>
                </a:cubicBezTo>
                <a:cubicBezTo>
                  <a:pt x="221680" y="955179"/>
                  <a:pt x="317097" y="821980"/>
                  <a:pt x="428646" y="685749"/>
                </a:cubicBezTo>
                <a:cubicBezTo>
                  <a:pt x="436091" y="676787"/>
                  <a:pt x="443400" y="667686"/>
                  <a:pt x="450846" y="658172"/>
                </a:cubicBezTo>
                <a:lnTo>
                  <a:pt x="478423" y="624665"/>
                </a:lnTo>
                <a:cubicBezTo>
                  <a:pt x="499847" y="598467"/>
                  <a:pt x="520530" y="573594"/>
                  <a:pt x="540484" y="550033"/>
                </a:cubicBezTo>
                <a:lnTo>
                  <a:pt x="543525" y="546515"/>
                </a:lnTo>
                <a:lnTo>
                  <a:pt x="546986" y="542509"/>
                </a:lnTo>
                <a:lnTo>
                  <a:pt x="540994" y="538458"/>
                </a:lnTo>
                <a:lnTo>
                  <a:pt x="540937" y="538419"/>
                </a:lnTo>
                <a:close/>
                <a:moveTo>
                  <a:pt x="1489705" y="534277"/>
                </a:moveTo>
                <a:lnTo>
                  <a:pt x="1488792" y="534528"/>
                </a:lnTo>
                <a:lnTo>
                  <a:pt x="1489753" y="535611"/>
                </a:lnTo>
                <a:lnTo>
                  <a:pt x="1490223" y="535388"/>
                </a:lnTo>
                <a:close/>
                <a:moveTo>
                  <a:pt x="608359" y="533823"/>
                </a:moveTo>
                <a:lnTo>
                  <a:pt x="600445" y="542643"/>
                </a:lnTo>
                <a:lnTo>
                  <a:pt x="612086" y="547184"/>
                </a:lnTo>
                <a:lnTo>
                  <a:pt x="612672" y="547412"/>
                </a:lnTo>
                <a:lnTo>
                  <a:pt x="620035" y="539152"/>
                </a:lnTo>
                <a:close/>
                <a:moveTo>
                  <a:pt x="1337189" y="533788"/>
                </a:moveTo>
                <a:lnTo>
                  <a:pt x="1334905" y="534634"/>
                </a:lnTo>
                <a:lnTo>
                  <a:pt x="1352051" y="542086"/>
                </a:lnTo>
                <a:lnTo>
                  <a:pt x="1352237" y="541629"/>
                </a:lnTo>
                <a:lnTo>
                  <a:pt x="1352354" y="541343"/>
                </a:lnTo>
                <a:lnTo>
                  <a:pt x="1352681" y="540541"/>
                </a:lnTo>
                <a:lnTo>
                  <a:pt x="1342309" y="536020"/>
                </a:lnTo>
                <a:lnTo>
                  <a:pt x="1338084" y="534178"/>
                </a:lnTo>
                <a:close/>
                <a:moveTo>
                  <a:pt x="1469122" y="533484"/>
                </a:moveTo>
                <a:lnTo>
                  <a:pt x="1467079" y="534334"/>
                </a:lnTo>
                <a:lnTo>
                  <a:pt x="1466088" y="534747"/>
                </a:lnTo>
                <a:lnTo>
                  <a:pt x="1465383" y="535040"/>
                </a:lnTo>
                <a:lnTo>
                  <a:pt x="1464668" y="536775"/>
                </a:lnTo>
                <a:lnTo>
                  <a:pt x="1464381" y="537472"/>
                </a:lnTo>
                <a:close/>
                <a:moveTo>
                  <a:pt x="717106" y="533390"/>
                </a:moveTo>
                <a:lnTo>
                  <a:pt x="712347" y="535581"/>
                </a:lnTo>
                <a:lnTo>
                  <a:pt x="712912" y="535748"/>
                </a:lnTo>
                <a:lnTo>
                  <a:pt x="713999" y="536069"/>
                </a:lnTo>
                <a:lnTo>
                  <a:pt x="716790" y="534955"/>
                </a:lnTo>
                <a:lnTo>
                  <a:pt x="718748" y="534173"/>
                </a:lnTo>
                <a:lnTo>
                  <a:pt x="718224" y="533923"/>
                </a:lnTo>
                <a:lnTo>
                  <a:pt x="717410" y="533535"/>
                </a:lnTo>
                <a:close/>
                <a:moveTo>
                  <a:pt x="1961299" y="533096"/>
                </a:moveTo>
                <a:lnTo>
                  <a:pt x="1960807" y="533215"/>
                </a:lnTo>
                <a:lnTo>
                  <a:pt x="1954631" y="534701"/>
                </a:lnTo>
                <a:lnTo>
                  <a:pt x="1946011" y="536775"/>
                </a:lnTo>
                <a:lnTo>
                  <a:pt x="1937273" y="540127"/>
                </a:lnTo>
                <a:lnTo>
                  <a:pt x="1939898" y="539639"/>
                </a:lnTo>
                <a:lnTo>
                  <a:pt x="1957137" y="534369"/>
                </a:lnTo>
                <a:close/>
                <a:moveTo>
                  <a:pt x="1390663" y="532619"/>
                </a:moveTo>
                <a:lnTo>
                  <a:pt x="1389674" y="533578"/>
                </a:lnTo>
                <a:lnTo>
                  <a:pt x="1398189" y="538642"/>
                </a:lnTo>
                <a:lnTo>
                  <a:pt x="1401236" y="539155"/>
                </a:lnTo>
                <a:lnTo>
                  <a:pt x="1401378" y="539179"/>
                </a:lnTo>
                <a:lnTo>
                  <a:pt x="1402731" y="539407"/>
                </a:lnTo>
                <a:lnTo>
                  <a:pt x="1401028" y="538449"/>
                </a:lnTo>
                <a:lnTo>
                  <a:pt x="1399915" y="537823"/>
                </a:lnTo>
                <a:close/>
                <a:moveTo>
                  <a:pt x="1719845" y="532517"/>
                </a:moveTo>
                <a:lnTo>
                  <a:pt x="1719268" y="532648"/>
                </a:lnTo>
                <a:lnTo>
                  <a:pt x="1706025" y="535667"/>
                </a:lnTo>
                <a:cubicBezTo>
                  <a:pt x="1681018" y="544697"/>
                  <a:pt x="1657112" y="556781"/>
                  <a:pt x="1634871" y="571716"/>
                </a:cubicBezTo>
                <a:lnTo>
                  <a:pt x="1630369" y="575340"/>
                </a:lnTo>
                <a:lnTo>
                  <a:pt x="1632964" y="576467"/>
                </a:lnTo>
                <a:lnTo>
                  <a:pt x="1636284" y="577909"/>
                </a:lnTo>
                <a:lnTo>
                  <a:pt x="1639283" y="575440"/>
                </a:lnTo>
                <a:cubicBezTo>
                  <a:pt x="1659772" y="560092"/>
                  <a:pt x="1681896" y="547215"/>
                  <a:pt x="1705192" y="537013"/>
                </a:cubicBezTo>
                <a:lnTo>
                  <a:pt x="1708779" y="535912"/>
                </a:lnTo>
                <a:close/>
                <a:moveTo>
                  <a:pt x="632661" y="532378"/>
                </a:moveTo>
                <a:lnTo>
                  <a:pt x="632657" y="532382"/>
                </a:lnTo>
                <a:lnTo>
                  <a:pt x="629773" y="535588"/>
                </a:lnTo>
                <a:lnTo>
                  <a:pt x="643002" y="540453"/>
                </a:lnTo>
                <a:lnTo>
                  <a:pt x="645518" y="537649"/>
                </a:lnTo>
                <a:close/>
                <a:moveTo>
                  <a:pt x="819779" y="532234"/>
                </a:moveTo>
                <a:lnTo>
                  <a:pt x="819754" y="532262"/>
                </a:lnTo>
                <a:lnTo>
                  <a:pt x="819901" y="532269"/>
                </a:lnTo>
                <a:close/>
                <a:moveTo>
                  <a:pt x="1676347" y="532055"/>
                </a:moveTo>
                <a:lnTo>
                  <a:pt x="1617361" y="550344"/>
                </a:lnTo>
                <a:lnTo>
                  <a:pt x="1597916" y="561248"/>
                </a:lnTo>
                <a:lnTo>
                  <a:pt x="1601194" y="562671"/>
                </a:lnTo>
                <a:lnTo>
                  <a:pt x="1602376" y="563185"/>
                </a:lnTo>
                <a:lnTo>
                  <a:pt x="1603369" y="563616"/>
                </a:lnTo>
                <a:lnTo>
                  <a:pt x="1621358" y="552827"/>
                </a:lnTo>
                <a:close/>
                <a:moveTo>
                  <a:pt x="1752864" y="531565"/>
                </a:moveTo>
                <a:lnTo>
                  <a:pt x="1751077" y="532208"/>
                </a:lnTo>
                <a:lnTo>
                  <a:pt x="1750947" y="532255"/>
                </a:lnTo>
                <a:lnTo>
                  <a:pt x="1748954" y="532972"/>
                </a:lnTo>
                <a:lnTo>
                  <a:pt x="1736582" y="539475"/>
                </a:lnTo>
                <a:lnTo>
                  <a:pt x="1743977" y="535882"/>
                </a:lnTo>
                <a:lnTo>
                  <a:pt x="1748132" y="533864"/>
                </a:lnTo>
                <a:close/>
                <a:moveTo>
                  <a:pt x="740938" y="531448"/>
                </a:moveTo>
                <a:lnTo>
                  <a:pt x="739866" y="531845"/>
                </a:lnTo>
                <a:lnTo>
                  <a:pt x="735457" y="533477"/>
                </a:lnTo>
                <a:lnTo>
                  <a:pt x="735260" y="533550"/>
                </a:lnTo>
                <a:lnTo>
                  <a:pt x="735496" y="533651"/>
                </a:lnTo>
                <a:lnTo>
                  <a:pt x="736271" y="533982"/>
                </a:lnTo>
                <a:lnTo>
                  <a:pt x="736984" y="534287"/>
                </a:lnTo>
                <a:close/>
                <a:moveTo>
                  <a:pt x="1361363" y="531307"/>
                </a:moveTo>
                <a:lnTo>
                  <a:pt x="1360954" y="532354"/>
                </a:lnTo>
                <a:lnTo>
                  <a:pt x="1362683" y="533109"/>
                </a:lnTo>
                <a:lnTo>
                  <a:pt x="1376472" y="539867"/>
                </a:lnTo>
                <a:lnTo>
                  <a:pt x="1376718" y="539923"/>
                </a:lnTo>
                <a:lnTo>
                  <a:pt x="1377942" y="538741"/>
                </a:lnTo>
                <a:lnTo>
                  <a:pt x="1364201" y="532557"/>
                </a:lnTo>
                <a:close/>
                <a:moveTo>
                  <a:pt x="657698" y="531262"/>
                </a:moveTo>
                <a:lnTo>
                  <a:pt x="653740" y="535682"/>
                </a:lnTo>
                <a:lnTo>
                  <a:pt x="666510" y="540595"/>
                </a:lnTo>
                <a:lnTo>
                  <a:pt x="670072" y="536609"/>
                </a:lnTo>
                <a:lnTo>
                  <a:pt x="670427" y="536211"/>
                </a:lnTo>
                <a:close/>
                <a:moveTo>
                  <a:pt x="1467988" y="531053"/>
                </a:moveTo>
                <a:lnTo>
                  <a:pt x="1436316" y="546897"/>
                </a:lnTo>
                <a:cubicBezTo>
                  <a:pt x="1401127" y="570298"/>
                  <a:pt x="1377642" y="607636"/>
                  <a:pt x="1371785" y="649484"/>
                </a:cubicBezTo>
                <a:lnTo>
                  <a:pt x="1371785" y="651138"/>
                </a:lnTo>
                <a:lnTo>
                  <a:pt x="1084593" y="685760"/>
                </a:lnTo>
                <a:lnTo>
                  <a:pt x="1087531" y="696736"/>
                </a:lnTo>
                <a:lnTo>
                  <a:pt x="1374542" y="676512"/>
                </a:lnTo>
                <a:cubicBezTo>
                  <a:pt x="1381850" y="626879"/>
                  <a:pt x="1409482" y="582522"/>
                  <a:pt x="1450793" y="554069"/>
                </a:cubicBezTo>
                <a:lnTo>
                  <a:pt x="1453202" y="552928"/>
                </a:lnTo>
                <a:lnTo>
                  <a:pt x="1453316" y="545215"/>
                </a:lnTo>
                <a:close/>
                <a:moveTo>
                  <a:pt x="1762541" y="530018"/>
                </a:moveTo>
                <a:lnTo>
                  <a:pt x="1752228" y="534367"/>
                </a:lnTo>
                <a:lnTo>
                  <a:pt x="1735258" y="544535"/>
                </a:lnTo>
                <a:lnTo>
                  <a:pt x="1723434" y="551619"/>
                </a:lnTo>
                <a:lnTo>
                  <a:pt x="1741448" y="541669"/>
                </a:lnTo>
                <a:lnTo>
                  <a:pt x="1753818" y="534836"/>
                </a:lnTo>
                <a:close/>
                <a:moveTo>
                  <a:pt x="1342402" y="529650"/>
                </a:moveTo>
                <a:lnTo>
                  <a:pt x="1342001" y="530626"/>
                </a:lnTo>
                <a:lnTo>
                  <a:pt x="1342001" y="530969"/>
                </a:lnTo>
                <a:lnTo>
                  <a:pt x="1343525" y="531637"/>
                </a:lnTo>
                <a:lnTo>
                  <a:pt x="1354373" y="536390"/>
                </a:lnTo>
                <a:lnTo>
                  <a:pt x="1354890" y="535124"/>
                </a:lnTo>
                <a:lnTo>
                  <a:pt x="1353553" y="534538"/>
                </a:lnTo>
                <a:lnTo>
                  <a:pt x="1349374" y="532706"/>
                </a:lnTo>
                <a:close/>
                <a:moveTo>
                  <a:pt x="914268" y="529298"/>
                </a:moveTo>
                <a:lnTo>
                  <a:pt x="914323" y="529746"/>
                </a:lnTo>
                <a:lnTo>
                  <a:pt x="914653" y="529667"/>
                </a:lnTo>
                <a:lnTo>
                  <a:pt x="914643" y="529485"/>
                </a:lnTo>
                <a:lnTo>
                  <a:pt x="914397" y="529363"/>
                </a:lnTo>
                <a:close/>
                <a:moveTo>
                  <a:pt x="1276176" y="529117"/>
                </a:moveTo>
                <a:lnTo>
                  <a:pt x="1255884" y="538183"/>
                </a:lnTo>
                <a:lnTo>
                  <a:pt x="1222813" y="552958"/>
                </a:lnTo>
                <a:lnTo>
                  <a:pt x="1060538" y="625458"/>
                </a:lnTo>
                <a:lnTo>
                  <a:pt x="1063013" y="630236"/>
                </a:lnTo>
                <a:lnTo>
                  <a:pt x="1265197" y="555735"/>
                </a:lnTo>
                <a:lnTo>
                  <a:pt x="1304463" y="541266"/>
                </a:lnTo>
                <a:lnTo>
                  <a:pt x="1288085" y="534155"/>
                </a:lnTo>
                <a:lnTo>
                  <a:pt x="1281960" y="531564"/>
                </a:lnTo>
                <a:close/>
                <a:moveTo>
                  <a:pt x="708100" y="529094"/>
                </a:moveTo>
                <a:lnTo>
                  <a:pt x="704401" y="533236"/>
                </a:lnTo>
                <a:lnTo>
                  <a:pt x="704881" y="533377"/>
                </a:lnTo>
                <a:lnTo>
                  <a:pt x="705662" y="533608"/>
                </a:lnTo>
                <a:lnTo>
                  <a:pt x="708178" y="534351"/>
                </a:lnTo>
                <a:lnTo>
                  <a:pt x="712549" y="531217"/>
                </a:lnTo>
                <a:close/>
                <a:moveTo>
                  <a:pt x="1394308" y="529084"/>
                </a:moveTo>
                <a:lnTo>
                  <a:pt x="1393968" y="529414"/>
                </a:lnTo>
                <a:lnTo>
                  <a:pt x="1397353" y="531794"/>
                </a:lnTo>
                <a:close/>
                <a:moveTo>
                  <a:pt x="683741" y="528915"/>
                </a:moveTo>
                <a:lnTo>
                  <a:pt x="678595" y="534675"/>
                </a:lnTo>
                <a:lnTo>
                  <a:pt x="691494" y="539568"/>
                </a:lnTo>
                <a:lnTo>
                  <a:pt x="696018" y="534502"/>
                </a:lnTo>
                <a:close/>
                <a:moveTo>
                  <a:pt x="767515" y="528449"/>
                </a:moveTo>
                <a:lnTo>
                  <a:pt x="758236" y="531787"/>
                </a:lnTo>
                <a:lnTo>
                  <a:pt x="769632" y="529199"/>
                </a:lnTo>
                <a:close/>
                <a:moveTo>
                  <a:pt x="801962" y="528316"/>
                </a:moveTo>
                <a:lnTo>
                  <a:pt x="801598" y="528728"/>
                </a:lnTo>
                <a:lnTo>
                  <a:pt x="804398" y="529904"/>
                </a:lnTo>
                <a:lnTo>
                  <a:pt x="807222" y="531090"/>
                </a:lnTo>
                <a:lnTo>
                  <a:pt x="811091" y="531804"/>
                </a:lnTo>
                <a:lnTo>
                  <a:pt x="814328" y="531975"/>
                </a:lnTo>
                <a:lnTo>
                  <a:pt x="815226" y="530919"/>
                </a:lnTo>
                <a:lnTo>
                  <a:pt x="812223" y="530052"/>
                </a:lnTo>
                <a:lnTo>
                  <a:pt x="807400" y="529236"/>
                </a:lnTo>
                <a:close/>
                <a:moveTo>
                  <a:pt x="731069" y="528302"/>
                </a:moveTo>
                <a:lnTo>
                  <a:pt x="729755" y="529778"/>
                </a:lnTo>
                <a:lnTo>
                  <a:pt x="732420" y="528714"/>
                </a:lnTo>
                <a:lnTo>
                  <a:pt x="731761" y="528513"/>
                </a:lnTo>
                <a:lnTo>
                  <a:pt x="731356" y="528390"/>
                </a:lnTo>
                <a:close/>
                <a:moveTo>
                  <a:pt x="824138" y="527189"/>
                </a:moveTo>
                <a:lnTo>
                  <a:pt x="824032" y="527312"/>
                </a:lnTo>
                <a:lnTo>
                  <a:pt x="823905" y="527459"/>
                </a:lnTo>
                <a:lnTo>
                  <a:pt x="825394" y="527709"/>
                </a:lnTo>
                <a:lnTo>
                  <a:pt x="825297" y="527668"/>
                </a:lnTo>
                <a:lnTo>
                  <a:pt x="824827" y="527473"/>
                </a:lnTo>
                <a:close/>
                <a:moveTo>
                  <a:pt x="869375" y="526762"/>
                </a:moveTo>
                <a:lnTo>
                  <a:pt x="870940" y="527403"/>
                </a:lnTo>
                <a:lnTo>
                  <a:pt x="872422" y="528011"/>
                </a:lnTo>
                <a:lnTo>
                  <a:pt x="878482" y="530491"/>
                </a:lnTo>
                <a:lnTo>
                  <a:pt x="878690" y="530212"/>
                </a:lnTo>
                <a:lnTo>
                  <a:pt x="874656" y="527772"/>
                </a:lnTo>
                <a:lnTo>
                  <a:pt x="874113" y="527444"/>
                </a:lnTo>
                <a:lnTo>
                  <a:pt x="871076" y="527007"/>
                </a:lnTo>
                <a:close/>
                <a:moveTo>
                  <a:pt x="762527" y="526683"/>
                </a:moveTo>
                <a:lnTo>
                  <a:pt x="759628" y="527734"/>
                </a:lnTo>
                <a:lnTo>
                  <a:pt x="759044" y="527946"/>
                </a:lnTo>
                <a:lnTo>
                  <a:pt x="758308" y="528212"/>
                </a:lnTo>
                <a:lnTo>
                  <a:pt x="763351" y="526974"/>
                </a:lnTo>
                <a:close/>
                <a:moveTo>
                  <a:pt x="773921" y="526145"/>
                </a:moveTo>
                <a:lnTo>
                  <a:pt x="771181" y="527131"/>
                </a:lnTo>
                <a:lnTo>
                  <a:pt x="770547" y="527359"/>
                </a:lnTo>
                <a:lnTo>
                  <a:pt x="770189" y="527487"/>
                </a:lnTo>
                <a:lnTo>
                  <a:pt x="772242" y="528040"/>
                </a:lnTo>
                <a:close/>
                <a:moveTo>
                  <a:pt x="1365580" y="526095"/>
                </a:moveTo>
                <a:lnTo>
                  <a:pt x="1364344" y="527268"/>
                </a:lnTo>
                <a:lnTo>
                  <a:pt x="1366682" y="528283"/>
                </a:lnTo>
                <a:cubicBezTo>
                  <a:pt x="1366682" y="528283"/>
                  <a:pt x="1379644" y="534212"/>
                  <a:pt x="1380471" y="535040"/>
                </a:cubicBezTo>
                <a:lnTo>
                  <a:pt x="1381452" y="535350"/>
                </a:lnTo>
                <a:lnTo>
                  <a:pt x="1382592" y="534248"/>
                </a:lnTo>
                <a:lnTo>
                  <a:pt x="1381022" y="533523"/>
                </a:lnTo>
                <a:cubicBezTo>
                  <a:pt x="1379919" y="533523"/>
                  <a:pt x="1369991" y="528008"/>
                  <a:pt x="1368062" y="527180"/>
                </a:cubicBezTo>
                <a:close/>
                <a:moveTo>
                  <a:pt x="780439" y="526009"/>
                </a:moveTo>
                <a:lnTo>
                  <a:pt x="780232" y="526243"/>
                </a:lnTo>
                <a:lnTo>
                  <a:pt x="779958" y="526552"/>
                </a:lnTo>
                <a:lnTo>
                  <a:pt x="779623" y="526930"/>
                </a:lnTo>
                <a:lnTo>
                  <a:pt x="780548" y="526720"/>
                </a:lnTo>
                <a:lnTo>
                  <a:pt x="781481" y="526508"/>
                </a:lnTo>
                <a:close/>
                <a:moveTo>
                  <a:pt x="1676487" y="525853"/>
                </a:moveTo>
                <a:lnTo>
                  <a:pt x="1611569" y="542071"/>
                </a:lnTo>
                <a:lnTo>
                  <a:pt x="1584340" y="555353"/>
                </a:lnTo>
                <a:lnTo>
                  <a:pt x="1586663" y="556362"/>
                </a:lnTo>
                <a:lnTo>
                  <a:pt x="1588289" y="557068"/>
                </a:lnTo>
                <a:lnTo>
                  <a:pt x="1591109" y="558292"/>
                </a:lnTo>
                <a:lnTo>
                  <a:pt x="1615429" y="545105"/>
                </a:lnTo>
                <a:close/>
                <a:moveTo>
                  <a:pt x="906888" y="525610"/>
                </a:moveTo>
                <a:lnTo>
                  <a:pt x="906575" y="526069"/>
                </a:lnTo>
                <a:lnTo>
                  <a:pt x="909417" y="529731"/>
                </a:lnTo>
                <a:lnTo>
                  <a:pt x="908807" y="526570"/>
                </a:lnTo>
                <a:lnTo>
                  <a:pt x="907553" y="525943"/>
                </a:lnTo>
                <a:close/>
                <a:moveTo>
                  <a:pt x="616334" y="524935"/>
                </a:moveTo>
                <a:lnTo>
                  <a:pt x="612481" y="529229"/>
                </a:lnTo>
                <a:lnTo>
                  <a:pt x="624832" y="533771"/>
                </a:lnTo>
                <a:lnTo>
                  <a:pt x="627837" y="530400"/>
                </a:lnTo>
                <a:lnTo>
                  <a:pt x="618150" y="526429"/>
                </a:lnTo>
                <a:lnTo>
                  <a:pt x="617376" y="525792"/>
                </a:lnTo>
                <a:close/>
                <a:moveTo>
                  <a:pt x="850252" y="524014"/>
                </a:moveTo>
                <a:lnTo>
                  <a:pt x="849829" y="524515"/>
                </a:lnTo>
                <a:lnTo>
                  <a:pt x="851289" y="524732"/>
                </a:lnTo>
                <a:lnTo>
                  <a:pt x="855469" y="525352"/>
                </a:lnTo>
                <a:lnTo>
                  <a:pt x="854465" y="524939"/>
                </a:lnTo>
                <a:lnTo>
                  <a:pt x="853270" y="524448"/>
                </a:lnTo>
                <a:close/>
                <a:moveTo>
                  <a:pt x="1491884" y="524010"/>
                </a:moveTo>
                <a:lnTo>
                  <a:pt x="1491315" y="524247"/>
                </a:lnTo>
                <a:lnTo>
                  <a:pt x="1493695" y="524362"/>
                </a:lnTo>
                <a:close/>
                <a:moveTo>
                  <a:pt x="1344731" y="523990"/>
                </a:moveTo>
                <a:lnTo>
                  <a:pt x="1344285" y="525073"/>
                </a:lnTo>
                <a:lnTo>
                  <a:pt x="1348246" y="526803"/>
                </a:lnTo>
                <a:lnTo>
                  <a:pt x="1356009" y="530194"/>
                </a:lnTo>
                <a:lnTo>
                  <a:pt x="1356765" y="530524"/>
                </a:lnTo>
                <a:lnTo>
                  <a:pt x="1357195" y="529471"/>
                </a:lnTo>
                <a:lnTo>
                  <a:pt x="1356088" y="528983"/>
                </a:lnTo>
                <a:lnTo>
                  <a:pt x="1350229" y="526407"/>
                </a:lnTo>
                <a:close/>
                <a:moveTo>
                  <a:pt x="791650" y="523702"/>
                </a:moveTo>
                <a:lnTo>
                  <a:pt x="791292" y="523739"/>
                </a:lnTo>
                <a:lnTo>
                  <a:pt x="790819" y="523787"/>
                </a:lnTo>
                <a:lnTo>
                  <a:pt x="790022" y="523868"/>
                </a:lnTo>
                <a:lnTo>
                  <a:pt x="790546" y="524089"/>
                </a:lnTo>
                <a:lnTo>
                  <a:pt x="791104" y="524323"/>
                </a:lnTo>
                <a:lnTo>
                  <a:pt x="792140" y="524087"/>
                </a:lnTo>
                <a:lnTo>
                  <a:pt x="792324" y="524045"/>
                </a:lnTo>
                <a:close/>
                <a:moveTo>
                  <a:pt x="592759" y="523641"/>
                </a:moveTo>
                <a:lnTo>
                  <a:pt x="582401" y="535604"/>
                </a:lnTo>
                <a:lnTo>
                  <a:pt x="595346" y="540654"/>
                </a:lnTo>
                <a:lnTo>
                  <a:pt x="603417" y="531568"/>
                </a:lnTo>
                <a:lnTo>
                  <a:pt x="598935" y="529522"/>
                </a:lnTo>
                <a:close/>
                <a:moveTo>
                  <a:pt x="774772" y="523298"/>
                </a:moveTo>
                <a:lnTo>
                  <a:pt x="770599" y="523756"/>
                </a:lnTo>
                <a:lnTo>
                  <a:pt x="764908" y="525819"/>
                </a:lnTo>
                <a:lnTo>
                  <a:pt x="764607" y="525929"/>
                </a:lnTo>
                <a:lnTo>
                  <a:pt x="764518" y="525961"/>
                </a:lnTo>
                <a:lnTo>
                  <a:pt x="765302" y="526172"/>
                </a:lnTo>
                <a:lnTo>
                  <a:pt x="765708" y="526281"/>
                </a:lnTo>
                <a:lnTo>
                  <a:pt x="765930" y="526341"/>
                </a:lnTo>
                <a:lnTo>
                  <a:pt x="775920" y="523888"/>
                </a:lnTo>
                <a:lnTo>
                  <a:pt x="775933" y="523874"/>
                </a:lnTo>
                <a:lnTo>
                  <a:pt x="775946" y="523860"/>
                </a:lnTo>
                <a:close/>
                <a:moveTo>
                  <a:pt x="641006" y="523101"/>
                </a:moveTo>
                <a:lnTo>
                  <a:pt x="635873" y="528807"/>
                </a:lnTo>
                <a:lnTo>
                  <a:pt x="642442" y="531335"/>
                </a:lnTo>
                <a:lnTo>
                  <a:pt x="643518" y="531749"/>
                </a:lnTo>
                <a:lnTo>
                  <a:pt x="648940" y="533835"/>
                </a:lnTo>
                <a:lnTo>
                  <a:pt x="652916" y="529403"/>
                </a:lnTo>
                <a:lnTo>
                  <a:pt x="652908" y="529400"/>
                </a:lnTo>
                <a:lnTo>
                  <a:pt x="652401" y="529203"/>
                </a:lnTo>
                <a:lnTo>
                  <a:pt x="645991" y="526711"/>
                </a:lnTo>
                <a:close/>
                <a:moveTo>
                  <a:pt x="2122576" y="522851"/>
                </a:moveTo>
                <a:lnTo>
                  <a:pt x="2132235" y="527125"/>
                </a:lnTo>
                <a:lnTo>
                  <a:pt x="2154455" y="533500"/>
                </a:lnTo>
                <a:lnTo>
                  <a:pt x="2185493" y="540565"/>
                </a:lnTo>
                <a:lnTo>
                  <a:pt x="2247016" y="554568"/>
                </a:lnTo>
                <a:lnTo>
                  <a:pt x="2256205" y="557188"/>
                </a:lnTo>
                <a:lnTo>
                  <a:pt x="2265299" y="559782"/>
                </a:lnTo>
                <a:lnTo>
                  <a:pt x="2251535" y="555526"/>
                </a:lnTo>
                <a:lnTo>
                  <a:pt x="2228230" y="548861"/>
                </a:lnTo>
                <a:lnTo>
                  <a:pt x="2225756" y="548229"/>
                </a:lnTo>
                <a:lnTo>
                  <a:pt x="2142300" y="526935"/>
                </a:lnTo>
                <a:lnTo>
                  <a:pt x="2142271" y="526928"/>
                </a:lnTo>
                <a:close/>
                <a:moveTo>
                  <a:pt x="807557" y="522078"/>
                </a:moveTo>
                <a:lnTo>
                  <a:pt x="807446" y="522090"/>
                </a:lnTo>
                <a:lnTo>
                  <a:pt x="806365" y="523321"/>
                </a:lnTo>
                <a:lnTo>
                  <a:pt x="814019" y="525425"/>
                </a:lnTo>
                <a:lnTo>
                  <a:pt x="817513" y="526385"/>
                </a:lnTo>
                <a:lnTo>
                  <a:pt x="817799" y="526433"/>
                </a:lnTo>
                <a:lnTo>
                  <a:pt x="818882" y="526615"/>
                </a:lnTo>
                <a:lnTo>
                  <a:pt x="819891" y="525429"/>
                </a:lnTo>
                <a:lnTo>
                  <a:pt x="814547" y="523215"/>
                </a:lnTo>
                <a:close/>
                <a:moveTo>
                  <a:pt x="1370405" y="521516"/>
                </a:moveTo>
                <a:lnTo>
                  <a:pt x="1369055" y="522798"/>
                </a:lnTo>
                <a:lnTo>
                  <a:pt x="1369302" y="522905"/>
                </a:lnTo>
                <a:cubicBezTo>
                  <a:pt x="1370543" y="522905"/>
                  <a:pt x="1381711" y="528560"/>
                  <a:pt x="1383091" y="529663"/>
                </a:cubicBezTo>
                <a:lnTo>
                  <a:pt x="1385720" y="531226"/>
                </a:lnTo>
                <a:lnTo>
                  <a:pt x="1386701" y="530278"/>
                </a:lnTo>
                <a:lnTo>
                  <a:pt x="1383781" y="528145"/>
                </a:lnTo>
                <a:cubicBezTo>
                  <a:pt x="1382815" y="528145"/>
                  <a:pt x="1373578" y="522905"/>
                  <a:pt x="1371372" y="521939"/>
                </a:cubicBezTo>
                <a:close/>
                <a:moveTo>
                  <a:pt x="666732" y="521176"/>
                </a:moveTo>
                <a:lnTo>
                  <a:pt x="660717" y="527892"/>
                </a:lnTo>
                <a:lnTo>
                  <a:pt x="661776" y="528294"/>
                </a:lnTo>
                <a:lnTo>
                  <a:pt x="673520" y="532749"/>
                </a:lnTo>
                <a:lnTo>
                  <a:pt x="678910" y="526717"/>
                </a:lnTo>
                <a:close/>
                <a:moveTo>
                  <a:pt x="1674646" y="521067"/>
                </a:moveTo>
                <a:lnTo>
                  <a:pt x="1604673" y="534625"/>
                </a:lnTo>
                <a:lnTo>
                  <a:pt x="1569811" y="549044"/>
                </a:lnTo>
                <a:lnTo>
                  <a:pt x="1574468" y="551066"/>
                </a:lnTo>
                <a:lnTo>
                  <a:pt x="1577891" y="552553"/>
                </a:lnTo>
                <a:lnTo>
                  <a:pt x="1609637" y="537796"/>
                </a:lnTo>
                <a:close/>
                <a:moveTo>
                  <a:pt x="829465" y="521025"/>
                </a:moveTo>
                <a:lnTo>
                  <a:pt x="829150" y="521390"/>
                </a:lnTo>
                <a:lnTo>
                  <a:pt x="829107" y="521439"/>
                </a:lnTo>
                <a:lnTo>
                  <a:pt x="833842" y="522142"/>
                </a:lnTo>
                <a:lnTo>
                  <a:pt x="833634" y="522036"/>
                </a:lnTo>
                <a:lnTo>
                  <a:pt x="832503" y="521462"/>
                </a:lnTo>
                <a:lnTo>
                  <a:pt x="830820" y="521220"/>
                </a:lnTo>
                <a:lnTo>
                  <a:pt x="830145" y="521123"/>
                </a:lnTo>
                <a:close/>
                <a:moveTo>
                  <a:pt x="715337" y="520990"/>
                </a:moveTo>
                <a:lnTo>
                  <a:pt x="712728" y="523912"/>
                </a:lnTo>
                <a:lnTo>
                  <a:pt x="714016" y="524463"/>
                </a:lnTo>
                <a:lnTo>
                  <a:pt x="714591" y="524709"/>
                </a:lnTo>
                <a:lnTo>
                  <a:pt x="718999" y="526594"/>
                </a:lnTo>
                <a:lnTo>
                  <a:pt x="721913" y="524505"/>
                </a:lnTo>
                <a:close/>
                <a:moveTo>
                  <a:pt x="690908" y="520894"/>
                </a:moveTo>
                <a:lnTo>
                  <a:pt x="685613" y="526820"/>
                </a:lnTo>
                <a:lnTo>
                  <a:pt x="685615" y="526821"/>
                </a:lnTo>
                <a:lnTo>
                  <a:pt x="685658" y="526842"/>
                </a:lnTo>
                <a:lnTo>
                  <a:pt x="689721" y="528902"/>
                </a:lnTo>
                <a:lnTo>
                  <a:pt x="698662" y="531541"/>
                </a:lnTo>
                <a:lnTo>
                  <a:pt x="701454" y="528414"/>
                </a:lnTo>
                <a:lnTo>
                  <a:pt x="703013" y="526668"/>
                </a:lnTo>
                <a:close/>
                <a:moveTo>
                  <a:pt x="924763" y="520622"/>
                </a:moveTo>
                <a:lnTo>
                  <a:pt x="924607" y="523819"/>
                </a:lnTo>
                <a:lnTo>
                  <a:pt x="924493" y="526163"/>
                </a:lnTo>
                <a:lnTo>
                  <a:pt x="924821" y="525728"/>
                </a:lnTo>
                <a:lnTo>
                  <a:pt x="925317" y="520836"/>
                </a:lnTo>
                <a:lnTo>
                  <a:pt x="925015" y="520719"/>
                </a:lnTo>
                <a:close/>
                <a:moveTo>
                  <a:pt x="524903" y="520522"/>
                </a:moveTo>
                <a:lnTo>
                  <a:pt x="523356" y="522316"/>
                </a:lnTo>
                <a:lnTo>
                  <a:pt x="522959" y="522775"/>
                </a:lnTo>
                <a:lnTo>
                  <a:pt x="522836" y="522918"/>
                </a:lnTo>
                <a:cubicBezTo>
                  <a:pt x="502900" y="546594"/>
                  <a:pt x="482387" y="571510"/>
                  <a:pt x="461325" y="597639"/>
                </a:cubicBezTo>
                <a:lnTo>
                  <a:pt x="427129" y="640660"/>
                </a:lnTo>
                <a:lnTo>
                  <a:pt x="413616" y="659689"/>
                </a:lnTo>
                <a:cubicBezTo>
                  <a:pt x="322012" y="774243"/>
                  <a:pt x="237028" y="893940"/>
                  <a:pt x="159080" y="1018192"/>
                </a:cubicBezTo>
                <a:cubicBezTo>
                  <a:pt x="139559" y="1049164"/>
                  <a:pt x="117367" y="1078369"/>
                  <a:pt x="92757" y="1105473"/>
                </a:cubicBezTo>
                <a:lnTo>
                  <a:pt x="77747" y="1123635"/>
                </a:lnTo>
                <a:lnTo>
                  <a:pt x="78213" y="1126126"/>
                </a:lnTo>
                <a:lnTo>
                  <a:pt x="90550" y="1112643"/>
                </a:lnTo>
                <a:cubicBezTo>
                  <a:pt x="117289" y="1086061"/>
                  <a:pt x="141180" y="1056764"/>
                  <a:pt x="161838" y="1025223"/>
                </a:cubicBezTo>
                <a:cubicBezTo>
                  <a:pt x="241442" y="902917"/>
                  <a:pt x="327276" y="784776"/>
                  <a:pt x="418994" y="671270"/>
                </a:cubicBezTo>
                <a:lnTo>
                  <a:pt x="437609" y="648105"/>
                </a:lnTo>
                <a:cubicBezTo>
                  <a:pt x="447812" y="635419"/>
                  <a:pt x="458016" y="622596"/>
                  <a:pt x="468358" y="609911"/>
                </a:cubicBezTo>
                <a:cubicBezTo>
                  <a:pt x="489627" y="583661"/>
                  <a:pt x="510252" y="558690"/>
                  <a:pt x="530225" y="535006"/>
                </a:cubicBezTo>
                <a:lnTo>
                  <a:pt x="530374" y="534833"/>
                </a:lnTo>
                <a:lnTo>
                  <a:pt x="533979" y="530653"/>
                </a:lnTo>
                <a:lnTo>
                  <a:pt x="529829" y="526020"/>
                </a:lnTo>
                <a:close/>
                <a:moveTo>
                  <a:pt x="745083" y="520505"/>
                </a:moveTo>
                <a:lnTo>
                  <a:pt x="736338" y="524532"/>
                </a:lnTo>
                <a:lnTo>
                  <a:pt x="739626" y="525836"/>
                </a:lnTo>
                <a:lnTo>
                  <a:pt x="747215" y="522806"/>
                </a:lnTo>
                <a:lnTo>
                  <a:pt x="750199" y="522317"/>
                </a:lnTo>
                <a:close/>
                <a:moveTo>
                  <a:pt x="1405522" y="519953"/>
                </a:moveTo>
                <a:lnTo>
                  <a:pt x="1403513" y="520673"/>
                </a:lnTo>
                <a:lnTo>
                  <a:pt x="1405402" y="523387"/>
                </a:lnTo>
                <a:lnTo>
                  <a:pt x="1406497" y="524960"/>
                </a:lnTo>
                <a:lnTo>
                  <a:pt x="1405851" y="520372"/>
                </a:lnTo>
                <a:close/>
                <a:moveTo>
                  <a:pt x="2105075" y="519229"/>
                </a:moveTo>
                <a:lnTo>
                  <a:pt x="2107177" y="519911"/>
                </a:lnTo>
                <a:lnTo>
                  <a:pt x="2107839" y="520126"/>
                </a:lnTo>
                <a:lnTo>
                  <a:pt x="2108460" y="520304"/>
                </a:lnTo>
                <a:lnTo>
                  <a:pt x="2109815" y="520693"/>
                </a:lnTo>
                <a:lnTo>
                  <a:pt x="2117468" y="521794"/>
                </a:lnTo>
                <a:lnTo>
                  <a:pt x="2110826" y="520419"/>
                </a:lnTo>
                <a:close/>
                <a:moveTo>
                  <a:pt x="816183" y="519116"/>
                </a:moveTo>
                <a:lnTo>
                  <a:pt x="816410" y="519252"/>
                </a:lnTo>
                <a:lnTo>
                  <a:pt x="817081" y="519654"/>
                </a:lnTo>
                <a:lnTo>
                  <a:pt x="817337" y="519692"/>
                </a:lnTo>
                <a:lnTo>
                  <a:pt x="818558" y="519873"/>
                </a:lnTo>
                <a:lnTo>
                  <a:pt x="823933" y="520671"/>
                </a:lnTo>
                <a:lnTo>
                  <a:pt x="824267" y="520278"/>
                </a:lnTo>
                <a:close/>
                <a:moveTo>
                  <a:pt x="893386" y="518864"/>
                </a:moveTo>
                <a:lnTo>
                  <a:pt x="892531" y="520031"/>
                </a:lnTo>
                <a:lnTo>
                  <a:pt x="895584" y="523055"/>
                </a:lnTo>
                <a:lnTo>
                  <a:pt x="899896" y="525177"/>
                </a:lnTo>
                <a:lnTo>
                  <a:pt x="899903" y="525167"/>
                </a:lnTo>
                <a:lnTo>
                  <a:pt x="899938" y="525117"/>
                </a:lnTo>
                <a:lnTo>
                  <a:pt x="897238" y="521594"/>
                </a:lnTo>
                <a:lnTo>
                  <a:pt x="896239" y="520290"/>
                </a:lnTo>
                <a:close/>
                <a:moveTo>
                  <a:pt x="1408575" y="518858"/>
                </a:moveTo>
                <a:lnTo>
                  <a:pt x="1407566" y="519220"/>
                </a:lnTo>
                <a:lnTo>
                  <a:pt x="1408321" y="520549"/>
                </a:lnTo>
                <a:lnTo>
                  <a:pt x="1408370" y="520634"/>
                </a:lnTo>
                <a:lnTo>
                  <a:pt x="1408430" y="520111"/>
                </a:lnTo>
                <a:lnTo>
                  <a:pt x="1408511" y="519414"/>
                </a:lnTo>
                <a:close/>
                <a:moveTo>
                  <a:pt x="918626" y="518251"/>
                </a:moveTo>
                <a:lnTo>
                  <a:pt x="918847" y="526876"/>
                </a:lnTo>
                <a:lnTo>
                  <a:pt x="919721" y="527313"/>
                </a:lnTo>
                <a:lnTo>
                  <a:pt x="919988" y="518777"/>
                </a:lnTo>
                <a:close/>
                <a:moveTo>
                  <a:pt x="871878" y="518185"/>
                </a:moveTo>
                <a:lnTo>
                  <a:pt x="870586" y="519789"/>
                </a:lnTo>
                <a:lnTo>
                  <a:pt x="870913" y="519987"/>
                </a:lnTo>
                <a:lnTo>
                  <a:pt x="871579" y="520389"/>
                </a:lnTo>
                <a:lnTo>
                  <a:pt x="872777" y="520561"/>
                </a:lnTo>
                <a:lnTo>
                  <a:pt x="874704" y="521479"/>
                </a:lnTo>
                <a:lnTo>
                  <a:pt x="876569" y="521872"/>
                </a:lnTo>
                <a:close/>
                <a:moveTo>
                  <a:pt x="1347184" y="518027"/>
                </a:moveTo>
                <a:lnTo>
                  <a:pt x="1346576" y="519505"/>
                </a:lnTo>
                <a:lnTo>
                  <a:pt x="1353987" y="522756"/>
                </a:lnTo>
                <a:lnTo>
                  <a:pt x="1354250" y="522871"/>
                </a:lnTo>
                <a:lnTo>
                  <a:pt x="1357913" y="524478"/>
                </a:lnTo>
                <a:lnTo>
                  <a:pt x="1359520" y="525175"/>
                </a:lnTo>
                <a:lnTo>
                  <a:pt x="1360774" y="523995"/>
                </a:lnTo>
                <a:lnTo>
                  <a:pt x="1360258" y="523770"/>
                </a:lnTo>
                <a:lnTo>
                  <a:pt x="1354757" y="521354"/>
                </a:lnTo>
                <a:close/>
                <a:moveTo>
                  <a:pt x="1301029" y="518014"/>
                </a:moveTo>
                <a:lnTo>
                  <a:pt x="1298879" y="518975"/>
                </a:lnTo>
                <a:lnTo>
                  <a:pt x="1319523" y="527948"/>
                </a:lnTo>
                <a:lnTo>
                  <a:pt x="1329197" y="532153"/>
                </a:lnTo>
                <a:lnTo>
                  <a:pt x="1331495" y="531306"/>
                </a:lnTo>
                <a:lnTo>
                  <a:pt x="1304634" y="519597"/>
                </a:lnTo>
                <a:close/>
                <a:moveTo>
                  <a:pt x="779227" y="517384"/>
                </a:moveTo>
                <a:lnTo>
                  <a:pt x="779091" y="517435"/>
                </a:lnTo>
                <a:lnTo>
                  <a:pt x="778375" y="517701"/>
                </a:lnTo>
                <a:lnTo>
                  <a:pt x="778771" y="517636"/>
                </a:lnTo>
                <a:lnTo>
                  <a:pt x="779492" y="517518"/>
                </a:lnTo>
                <a:close/>
                <a:moveTo>
                  <a:pt x="1375396" y="516780"/>
                </a:moveTo>
                <a:lnTo>
                  <a:pt x="1374032" y="518075"/>
                </a:lnTo>
                <a:lnTo>
                  <a:pt x="1378839" y="520337"/>
                </a:lnTo>
                <a:lnTo>
                  <a:pt x="1379903" y="520837"/>
                </a:lnTo>
                <a:cubicBezTo>
                  <a:pt x="1382885" y="522285"/>
                  <a:pt x="1385918" y="523802"/>
                  <a:pt x="1386952" y="524422"/>
                </a:cubicBezTo>
                <a:lnTo>
                  <a:pt x="1390282" y="526819"/>
                </a:lnTo>
                <a:lnTo>
                  <a:pt x="1390993" y="526133"/>
                </a:lnTo>
                <a:lnTo>
                  <a:pt x="1387366" y="522904"/>
                </a:lnTo>
                <a:cubicBezTo>
                  <a:pt x="1386677" y="522422"/>
                  <a:pt x="1384264" y="521147"/>
                  <a:pt x="1381713" y="519854"/>
                </a:cubicBezTo>
                <a:close/>
                <a:moveTo>
                  <a:pt x="856404" y="516734"/>
                </a:moveTo>
                <a:lnTo>
                  <a:pt x="855769" y="517486"/>
                </a:lnTo>
                <a:lnTo>
                  <a:pt x="858653" y="518094"/>
                </a:lnTo>
                <a:lnTo>
                  <a:pt x="856956" y="517068"/>
                </a:lnTo>
                <a:close/>
                <a:moveTo>
                  <a:pt x="865424" y="516668"/>
                </a:moveTo>
                <a:lnTo>
                  <a:pt x="866737" y="517462"/>
                </a:lnTo>
                <a:lnTo>
                  <a:pt x="866942" y="517207"/>
                </a:lnTo>
                <a:lnTo>
                  <a:pt x="867163" y="516933"/>
                </a:lnTo>
                <a:close/>
                <a:moveTo>
                  <a:pt x="1246590" y="516445"/>
                </a:moveTo>
                <a:lnTo>
                  <a:pt x="1133857" y="576524"/>
                </a:lnTo>
                <a:lnTo>
                  <a:pt x="1056214" y="617903"/>
                </a:lnTo>
                <a:lnTo>
                  <a:pt x="1057128" y="618874"/>
                </a:lnTo>
                <a:lnTo>
                  <a:pt x="1058317" y="621170"/>
                </a:lnTo>
                <a:lnTo>
                  <a:pt x="1122670" y="592419"/>
                </a:lnTo>
                <a:lnTo>
                  <a:pt x="1270104" y="526550"/>
                </a:lnTo>
                <a:lnTo>
                  <a:pt x="1264094" y="524008"/>
                </a:lnTo>
                <a:lnTo>
                  <a:pt x="1256924" y="520838"/>
                </a:lnTo>
                <a:close/>
                <a:moveTo>
                  <a:pt x="1676603" y="516200"/>
                </a:moveTo>
                <a:lnTo>
                  <a:pt x="1599159" y="527042"/>
                </a:lnTo>
                <a:lnTo>
                  <a:pt x="1556041" y="543065"/>
                </a:lnTo>
                <a:lnTo>
                  <a:pt x="1564716" y="546832"/>
                </a:lnTo>
                <a:lnTo>
                  <a:pt x="1603845" y="530764"/>
                </a:lnTo>
                <a:close/>
                <a:moveTo>
                  <a:pt x="913310" y="516197"/>
                </a:moveTo>
                <a:lnTo>
                  <a:pt x="911128" y="519396"/>
                </a:lnTo>
                <a:lnTo>
                  <a:pt x="911557" y="520113"/>
                </a:lnTo>
                <a:lnTo>
                  <a:pt x="912836" y="522248"/>
                </a:lnTo>
                <a:lnTo>
                  <a:pt x="913540" y="523423"/>
                </a:lnTo>
                <a:lnTo>
                  <a:pt x="913646" y="524281"/>
                </a:lnTo>
                <a:lnTo>
                  <a:pt x="914373" y="524643"/>
                </a:lnTo>
                <a:lnTo>
                  <a:pt x="913917" y="516476"/>
                </a:lnTo>
                <a:lnTo>
                  <a:pt x="913892" y="516422"/>
                </a:lnTo>
                <a:lnTo>
                  <a:pt x="913876" y="516416"/>
                </a:lnTo>
                <a:lnTo>
                  <a:pt x="913774" y="516376"/>
                </a:lnTo>
                <a:close/>
                <a:moveTo>
                  <a:pt x="775291" y="515382"/>
                </a:moveTo>
                <a:lnTo>
                  <a:pt x="772674" y="516585"/>
                </a:lnTo>
                <a:lnTo>
                  <a:pt x="772805" y="516640"/>
                </a:lnTo>
                <a:lnTo>
                  <a:pt x="775461" y="515917"/>
                </a:lnTo>
                <a:lnTo>
                  <a:pt x="776036" y="515761"/>
                </a:lnTo>
                <a:close/>
                <a:moveTo>
                  <a:pt x="1685077" y="515014"/>
                </a:moveTo>
                <a:lnTo>
                  <a:pt x="1684584" y="515083"/>
                </a:lnTo>
                <a:lnTo>
                  <a:pt x="1684403" y="515108"/>
                </a:lnTo>
                <a:lnTo>
                  <a:pt x="1684046" y="515158"/>
                </a:lnTo>
                <a:lnTo>
                  <a:pt x="1686930" y="515071"/>
                </a:lnTo>
                <a:lnTo>
                  <a:pt x="1685868" y="515038"/>
                </a:lnTo>
                <a:lnTo>
                  <a:pt x="1685424" y="515025"/>
                </a:lnTo>
                <a:close/>
                <a:moveTo>
                  <a:pt x="757237" y="514907"/>
                </a:moveTo>
                <a:lnTo>
                  <a:pt x="754942" y="515965"/>
                </a:lnTo>
                <a:lnTo>
                  <a:pt x="748031" y="519147"/>
                </a:lnTo>
                <a:lnTo>
                  <a:pt x="747429" y="519424"/>
                </a:lnTo>
                <a:lnTo>
                  <a:pt x="752544" y="521933"/>
                </a:lnTo>
                <a:lnTo>
                  <a:pt x="754405" y="521628"/>
                </a:lnTo>
                <a:lnTo>
                  <a:pt x="754577" y="521600"/>
                </a:lnTo>
                <a:lnTo>
                  <a:pt x="754588" y="521597"/>
                </a:lnTo>
                <a:lnTo>
                  <a:pt x="754663" y="521577"/>
                </a:lnTo>
                <a:lnTo>
                  <a:pt x="754704" y="521565"/>
                </a:lnTo>
                <a:lnTo>
                  <a:pt x="754751" y="521531"/>
                </a:lnTo>
                <a:lnTo>
                  <a:pt x="755930" y="520685"/>
                </a:lnTo>
                <a:lnTo>
                  <a:pt x="757541" y="519528"/>
                </a:lnTo>
                <a:lnTo>
                  <a:pt x="758758" y="518163"/>
                </a:lnTo>
                <a:lnTo>
                  <a:pt x="760043" y="516723"/>
                </a:lnTo>
                <a:lnTo>
                  <a:pt x="760338" y="516391"/>
                </a:lnTo>
                <a:lnTo>
                  <a:pt x="760058" y="516257"/>
                </a:lnTo>
                <a:close/>
                <a:moveTo>
                  <a:pt x="1308374" y="514732"/>
                </a:moveTo>
                <a:lnTo>
                  <a:pt x="1306674" y="515492"/>
                </a:lnTo>
                <a:lnTo>
                  <a:pt x="1337499" y="528997"/>
                </a:lnTo>
                <a:lnTo>
                  <a:pt x="1338027" y="527732"/>
                </a:lnTo>
                <a:lnTo>
                  <a:pt x="1308771" y="514908"/>
                </a:lnTo>
                <a:close/>
                <a:moveTo>
                  <a:pt x="791575" y="513698"/>
                </a:moveTo>
                <a:lnTo>
                  <a:pt x="791324" y="513725"/>
                </a:lnTo>
                <a:lnTo>
                  <a:pt x="789595" y="515676"/>
                </a:lnTo>
                <a:lnTo>
                  <a:pt x="789834" y="515824"/>
                </a:lnTo>
                <a:lnTo>
                  <a:pt x="792707" y="515353"/>
                </a:lnTo>
                <a:lnTo>
                  <a:pt x="794760" y="515017"/>
                </a:lnTo>
                <a:close/>
                <a:moveTo>
                  <a:pt x="835944" y="513527"/>
                </a:moveTo>
                <a:lnTo>
                  <a:pt x="834596" y="515087"/>
                </a:lnTo>
                <a:lnTo>
                  <a:pt x="835538" y="515222"/>
                </a:lnTo>
                <a:lnTo>
                  <a:pt x="839445" y="515782"/>
                </a:lnTo>
                <a:close/>
                <a:moveTo>
                  <a:pt x="842960" y="513254"/>
                </a:moveTo>
                <a:lnTo>
                  <a:pt x="845677" y="515004"/>
                </a:lnTo>
                <a:lnTo>
                  <a:pt x="847540" y="516204"/>
                </a:lnTo>
                <a:lnTo>
                  <a:pt x="849641" y="516269"/>
                </a:lnTo>
                <a:lnTo>
                  <a:pt x="850613" y="515122"/>
                </a:lnTo>
                <a:lnTo>
                  <a:pt x="851142" y="514497"/>
                </a:lnTo>
                <a:close/>
                <a:moveTo>
                  <a:pt x="601915" y="513067"/>
                </a:moveTo>
                <a:lnTo>
                  <a:pt x="595926" y="519983"/>
                </a:lnTo>
                <a:lnTo>
                  <a:pt x="601279" y="525110"/>
                </a:lnTo>
                <a:lnTo>
                  <a:pt x="607214" y="527292"/>
                </a:lnTo>
                <a:lnTo>
                  <a:pt x="612276" y="521594"/>
                </a:lnTo>
                <a:lnTo>
                  <a:pt x="612034" y="521395"/>
                </a:lnTo>
                <a:lnTo>
                  <a:pt x="609921" y="519657"/>
                </a:lnTo>
                <a:close/>
                <a:moveTo>
                  <a:pt x="627048" y="512994"/>
                </a:moveTo>
                <a:lnTo>
                  <a:pt x="621385" y="519305"/>
                </a:lnTo>
                <a:lnTo>
                  <a:pt x="620522" y="520267"/>
                </a:lnTo>
                <a:lnTo>
                  <a:pt x="629132" y="526214"/>
                </a:lnTo>
                <a:lnTo>
                  <a:pt x="630947" y="526912"/>
                </a:lnTo>
                <a:lnTo>
                  <a:pt x="636957" y="520169"/>
                </a:lnTo>
                <a:close/>
                <a:moveTo>
                  <a:pt x="674145" y="512899"/>
                </a:moveTo>
                <a:lnTo>
                  <a:pt x="669151" y="518475"/>
                </a:lnTo>
                <a:lnTo>
                  <a:pt x="670051" y="518931"/>
                </a:lnTo>
                <a:lnTo>
                  <a:pt x="680937" y="524449"/>
                </a:lnTo>
                <a:lnTo>
                  <a:pt x="686144" y="518622"/>
                </a:lnTo>
                <a:close/>
                <a:moveTo>
                  <a:pt x="897781" y="512868"/>
                </a:moveTo>
                <a:lnTo>
                  <a:pt x="897075" y="513832"/>
                </a:lnTo>
                <a:lnTo>
                  <a:pt x="897960" y="514972"/>
                </a:lnTo>
                <a:lnTo>
                  <a:pt x="898886" y="516165"/>
                </a:lnTo>
                <a:lnTo>
                  <a:pt x="899835" y="517387"/>
                </a:lnTo>
                <a:lnTo>
                  <a:pt x="900914" y="517926"/>
                </a:lnTo>
                <a:lnTo>
                  <a:pt x="903913" y="519422"/>
                </a:lnTo>
                <a:lnTo>
                  <a:pt x="904669" y="518339"/>
                </a:lnTo>
                <a:lnTo>
                  <a:pt x="902200" y="514084"/>
                </a:lnTo>
                <a:lnTo>
                  <a:pt x="901839" y="513461"/>
                </a:lnTo>
                <a:close/>
                <a:moveTo>
                  <a:pt x="650252" y="512823"/>
                </a:moveTo>
                <a:lnTo>
                  <a:pt x="648884" y="514345"/>
                </a:lnTo>
                <a:lnTo>
                  <a:pt x="644334" y="519403"/>
                </a:lnTo>
                <a:lnTo>
                  <a:pt x="652296" y="524698"/>
                </a:lnTo>
                <a:lnTo>
                  <a:pt x="655908" y="526068"/>
                </a:lnTo>
                <a:lnTo>
                  <a:pt x="662163" y="519097"/>
                </a:lnTo>
                <a:lnTo>
                  <a:pt x="651744" y="514356"/>
                </a:lnTo>
                <a:close/>
                <a:moveTo>
                  <a:pt x="1379923" y="512484"/>
                </a:moveTo>
                <a:lnTo>
                  <a:pt x="1378502" y="513833"/>
                </a:lnTo>
                <a:lnTo>
                  <a:pt x="1390263" y="519595"/>
                </a:lnTo>
                <a:lnTo>
                  <a:pt x="1394270" y="522966"/>
                </a:lnTo>
                <a:lnTo>
                  <a:pt x="1394393" y="522848"/>
                </a:lnTo>
                <a:lnTo>
                  <a:pt x="1389710" y="517666"/>
                </a:lnTo>
                <a:close/>
                <a:moveTo>
                  <a:pt x="769386" y="512379"/>
                </a:moveTo>
                <a:lnTo>
                  <a:pt x="769309" y="512466"/>
                </a:lnTo>
                <a:lnTo>
                  <a:pt x="769063" y="512743"/>
                </a:lnTo>
                <a:lnTo>
                  <a:pt x="769761" y="512569"/>
                </a:lnTo>
                <a:close/>
                <a:moveTo>
                  <a:pt x="1349517" y="512354"/>
                </a:moveTo>
                <a:lnTo>
                  <a:pt x="1348861" y="513950"/>
                </a:lnTo>
                <a:lnTo>
                  <a:pt x="1351620" y="515167"/>
                </a:lnTo>
                <a:lnTo>
                  <a:pt x="1353757" y="516108"/>
                </a:lnTo>
                <a:lnTo>
                  <a:pt x="1360648" y="519146"/>
                </a:lnTo>
                <a:lnTo>
                  <a:pt x="1362157" y="519802"/>
                </a:lnTo>
                <a:lnTo>
                  <a:pt x="1364258" y="520714"/>
                </a:lnTo>
                <a:lnTo>
                  <a:pt x="1365626" y="519426"/>
                </a:lnTo>
                <a:lnTo>
                  <a:pt x="1363857" y="518652"/>
                </a:lnTo>
                <a:close/>
                <a:moveTo>
                  <a:pt x="723113" y="512284"/>
                </a:moveTo>
                <a:lnTo>
                  <a:pt x="718494" y="517455"/>
                </a:lnTo>
                <a:lnTo>
                  <a:pt x="724565" y="519863"/>
                </a:lnTo>
                <a:lnTo>
                  <a:pt x="726203" y="520513"/>
                </a:lnTo>
                <a:lnTo>
                  <a:pt x="727026" y="520839"/>
                </a:lnTo>
                <a:lnTo>
                  <a:pt x="727582" y="520441"/>
                </a:lnTo>
                <a:lnTo>
                  <a:pt x="733824" y="518280"/>
                </a:lnTo>
                <a:lnTo>
                  <a:pt x="734316" y="517729"/>
                </a:lnTo>
                <a:lnTo>
                  <a:pt x="735019" y="516941"/>
                </a:lnTo>
                <a:lnTo>
                  <a:pt x="727011" y="514105"/>
                </a:lnTo>
                <a:lnTo>
                  <a:pt x="725769" y="513665"/>
                </a:lnTo>
                <a:lnTo>
                  <a:pt x="724412" y="513185"/>
                </a:lnTo>
                <a:close/>
                <a:moveTo>
                  <a:pt x="1666709" y="512268"/>
                </a:moveTo>
                <a:lnTo>
                  <a:pt x="1666120" y="512270"/>
                </a:lnTo>
                <a:lnTo>
                  <a:pt x="1662241" y="512289"/>
                </a:lnTo>
                <a:lnTo>
                  <a:pt x="1612259" y="519211"/>
                </a:lnTo>
                <a:lnTo>
                  <a:pt x="1565600" y="525673"/>
                </a:lnTo>
                <a:lnTo>
                  <a:pt x="1537725" y="535112"/>
                </a:lnTo>
                <a:lnTo>
                  <a:pt x="1545759" y="538600"/>
                </a:lnTo>
                <a:lnTo>
                  <a:pt x="1546389" y="538874"/>
                </a:lnTo>
                <a:lnTo>
                  <a:pt x="1548107" y="539620"/>
                </a:lnTo>
                <a:lnTo>
                  <a:pt x="1598056" y="522355"/>
                </a:lnTo>
                <a:close/>
                <a:moveTo>
                  <a:pt x="698744" y="512123"/>
                </a:moveTo>
                <a:lnTo>
                  <a:pt x="694990" y="516325"/>
                </a:lnTo>
                <a:lnTo>
                  <a:pt x="707479" y="521667"/>
                </a:lnTo>
                <a:lnTo>
                  <a:pt x="710426" y="518366"/>
                </a:lnTo>
                <a:close/>
                <a:moveTo>
                  <a:pt x="1618712" y="511957"/>
                </a:moveTo>
                <a:lnTo>
                  <a:pt x="1615625" y="512267"/>
                </a:lnTo>
                <a:lnTo>
                  <a:pt x="1574767" y="516360"/>
                </a:lnTo>
                <a:lnTo>
                  <a:pt x="1550479" y="518794"/>
                </a:lnTo>
                <a:lnTo>
                  <a:pt x="1525533" y="526280"/>
                </a:lnTo>
                <a:lnTo>
                  <a:pt x="1520716" y="527726"/>
                </a:lnTo>
                <a:lnTo>
                  <a:pt x="1532602" y="532887"/>
                </a:lnTo>
                <a:lnTo>
                  <a:pt x="1532964" y="533044"/>
                </a:lnTo>
                <a:lnTo>
                  <a:pt x="1546682" y="526392"/>
                </a:lnTo>
                <a:close/>
                <a:moveTo>
                  <a:pt x="809595" y="511704"/>
                </a:moveTo>
                <a:lnTo>
                  <a:pt x="804701" y="512245"/>
                </a:lnTo>
                <a:lnTo>
                  <a:pt x="805098" y="512483"/>
                </a:lnTo>
                <a:lnTo>
                  <a:pt x="805503" y="512725"/>
                </a:lnTo>
                <a:close/>
                <a:moveTo>
                  <a:pt x="580023" y="511513"/>
                </a:moveTo>
                <a:lnTo>
                  <a:pt x="567966" y="525475"/>
                </a:lnTo>
                <a:lnTo>
                  <a:pt x="568054" y="525566"/>
                </a:lnTo>
                <a:lnTo>
                  <a:pt x="568552" y="526081"/>
                </a:lnTo>
                <a:lnTo>
                  <a:pt x="572774" y="530450"/>
                </a:lnTo>
                <a:lnTo>
                  <a:pt x="577460" y="533238"/>
                </a:lnTo>
                <a:lnTo>
                  <a:pt x="578648" y="533945"/>
                </a:lnTo>
                <a:lnTo>
                  <a:pt x="585956" y="525526"/>
                </a:lnTo>
                <a:lnTo>
                  <a:pt x="588457" y="522644"/>
                </a:lnTo>
                <a:lnTo>
                  <a:pt x="589930" y="520947"/>
                </a:lnTo>
                <a:lnTo>
                  <a:pt x="586530" y="517710"/>
                </a:lnTo>
                <a:lnTo>
                  <a:pt x="581777" y="513184"/>
                </a:lnTo>
                <a:close/>
                <a:moveTo>
                  <a:pt x="887883" y="511422"/>
                </a:moveTo>
                <a:lnTo>
                  <a:pt x="890407" y="512682"/>
                </a:lnTo>
                <a:lnTo>
                  <a:pt x="889638" y="511678"/>
                </a:lnTo>
                <a:close/>
                <a:moveTo>
                  <a:pt x="1316125" y="511269"/>
                </a:moveTo>
                <a:lnTo>
                  <a:pt x="1314425" y="512029"/>
                </a:lnTo>
                <a:lnTo>
                  <a:pt x="1315169" y="512354"/>
                </a:lnTo>
                <a:lnTo>
                  <a:pt x="1339933" y="523172"/>
                </a:lnTo>
                <a:lnTo>
                  <a:pt x="1340389" y="522081"/>
                </a:lnTo>
                <a:lnTo>
                  <a:pt x="1339639" y="521751"/>
                </a:lnTo>
                <a:cubicBezTo>
                  <a:pt x="1333632" y="519105"/>
                  <a:pt x="1327535" y="516412"/>
                  <a:pt x="1322647" y="514234"/>
                </a:cubicBezTo>
                <a:close/>
                <a:moveTo>
                  <a:pt x="877659" y="511008"/>
                </a:moveTo>
                <a:lnTo>
                  <a:pt x="875758" y="513368"/>
                </a:lnTo>
                <a:lnTo>
                  <a:pt x="875949" y="513392"/>
                </a:lnTo>
                <a:lnTo>
                  <a:pt x="882235" y="516486"/>
                </a:lnTo>
                <a:close/>
                <a:moveTo>
                  <a:pt x="786003" y="510459"/>
                </a:moveTo>
                <a:lnTo>
                  <a:pt x="783223" y="511737"/>
                </a:lnTo>
                <a:lnTo>
                  <a:pt x="783632" y="511990"/>
                </a:lnTo>
                <a:lnTo>
                  <a:pt x="785460" y="513120"/>
                </a:lnTo>
                <a:lnTo>
                  <a:pt x="787002" y="511380"/>
                </a:lnTo>
                <a:lnTo>
                  <a:pt x="786144" y="510589"/>
                </a:lnTo>
                <a:lnTo>
                  <a:pt x="786067" y="510518"/>
                </a:lnTo>
                <a:close/>
                <a:moveTo>
                  <a:pt x="823001" y="510220"/>
                </a:moveTo>
                <a:lnTo>
                  <a:pt x="820427" y="510505"/>
                </a:lnTo>
                <a:lnTo>
                  <a:pt x="827432" y="514060"/>
                </a:lnTo>
                <a:lnTo>
                  <a:pt x="827579" y="514081"/>
                </a:lnTo>
                <a:lnTo>
                  <a:pt x="827796" y="514112"/>
                </a:lnTo>
                <a:lnTo>
                  <a:pt x="829320" y="514331"/>
                </a:lnTo>
                <a:lnTo>
                  <a:pt x="831691" y="511541"/>
                </a:lnTo>
                <a:close/>
                <a:moveTo>
                  <a:pt x="861737" y="510213"/>
                </a:moveTo>
                <a:lnTo>
                  <a:pt x="860709" y="511480"/>
                </a:lnTo>
                <a:lnTo>
                  <a:pt x="863849" y="511874"/>
                </a:lnTo>
                <a:close/>
                <a:moveTo>
                  <a:pt x="747405" y="510202"/>
                </a:moveTo>
                <a:lnTo>
                  <a:pt x="747064" y="510570"/>
                </a:lnTo>
                <a:lnTo>
                  <a:pt x="745258" y="512517"/>
                </a:lnTo>
                <a:lnTo>
                  <a:pt x="742795" y="515174"/>
                </a:lnTo>
                <a:lnTo>
                  <a:pt x="751497" y="512161"/>
                </a:lnTo>
                <a:close/>
                <a:moveTo>
                  <a:pt x="869543" y="509731"/>
                </a:moveTo>
                <a:lnTo>
                  <a:pt x="871639" y="511379"/>
                </a:lnTo>
                <a:lnTo>
                  <a:pt x="872600" y="510186"/>
                </a:lnTo>
                <a:close/>
                <a:moveTo>
                  <a:pt x="1652381" y="508584"/>
                </a:moveTo>
                <a:lnTo>
                  <a:pt x="1651956" y="508626"/>
                </a:lnTo>
                <a:lnTo>
                  <a:pt x="1651299" y="508692"/>
                </a:lnTo>
                <a:lnTo>
                  <a:pt x="1645707" y="509253"/>
                </a:lnTo>
                <a:lnTo>
                  <a:pt x="1658317" y="508758"/>
                </a:lnTo>
                <a:close/>
                <a:moveTo>
                  <a:pt x="513970" y="508319"/>
                </a:moveTo>
                <a:lnTo>
                  <a:pt x="452638" y="582472"/>
                </a:lnTo>
                <a:lnTo>
                  <a:pt x="414719" y="630593"/>
                </a:lnTo>
                <a:lnTo>
                  <a:pt x="403276" y="645073"/>
                </a:lnTo>
                <a:cubicBezTo>
                  <a:pt x="311946" y="760946"/>
                  <a:pt x="227904" y="882381"/>
                  <a:pt x="151633" y="1008677"/>
                </a:cubicBezTo>
                <a:cubicBezTo>
                  <a:pt x="133515" y="1038775"/>
                  <a:pt x="113191" y="1067487"/>
                  <a:pt x="90826" y="1094581"/>
                </a:cubicBezTo>
                <a:lnTo>
                  <a:pt x="69189" y="1122936"/>
                </a:lnTo>
                <a:lnTo>
                  <a:pt x="69840" y="1125329"/>
                </a:lnTo>
                <a:lnTo>
                  <a:pt x="76358" y="1117442"/>
                </a:lnTo>
                <a:lnTo>
                  <a:pt x="76488" y="1116918"/>
                </a:lnTo>
                <a:lnTo>
                  <a:pt x="76544" y="1117217"/>
                </a:lnTo>
                <a:lnTo>
                  <a:pt x="88757" y="1102439"/>
                </a:lnTo>
                <a:cubicBezTo>
                  <a:pt x="113126" y="1075468"/>
                  <a:pt x="135132" y="1046451"/>
                  <a:pt x="154530" y="1015709"/>
                </a:cubicBezTo>
                <a:cubicBezTo>
                  <a:pt x="232724" y="891489"/>
                  <a:pt x="317889" y="771797"/>
                  <a:pt x="409618" y="657206"/>
                </a:cubicBezTo>
                <a:lnTo>
                  <a:pt x="424647" y="638178"/>
                </a:lnTo>
                <a:cubicBezTo>
                  <a:pt x="436092" y="624390"/>
                  <a:pt x="447399" y="609498"/>
                  <a:pt x="458981" y="595296"/>
                </a:cubicBezTo>
                <a:lnTo>
                  <a:pt x="522975" y="518370"/>
                </a:lnTo>
                <a:close/>
                <a:moveTo>
                  <a:pt x="1384636" y="508012"/>
                </a:moveTo>
                <a:lnTo>
                  <a:pt x="1383405" y="509180"/>
                </a:lnTo>
                <a:lnTo>
                  <a:pt x="1392607" y="514081"/>
                </a:lnTo>
                <a:lnTo>
                  <a:pt x="1396896" y="518799"/>
                </a:lnTo>
                <a:lnTo>
                  <a:pt x="1392605" y="512288"/>
                </a:lnTo>
                <a:close/>
                <a:moveTo>
                  <a:pt x="1324003" y="507750"/>
                </a:moveTo>
                <a:lnTo>
                  <a:pt x="1323801" y="507840"/>
                </a:lnTo>
                <a:lnTo>
                  <a:pt x="1322034" y="508629"/>
                </a:lnTo>
                <a:lnTo>
                  <a:pt x="1323410" y="509255"/>
                </a:lnTo>
                <a:lnTo>
                  <a:pt x="1324915" y="509939"/>
                </a:lnTo>
                <a:cubicBezTo>
                  <a:pt x="1329659" y="512055"/>
                  <a:pt x="1335606" y="514684"/>
                  <a:pt x="1341518" y="517286"/>
                </a:cubicBezTo>
                <a:lnTo>
                  <a:pt x="1342258" y="517611"/>
                </a:lnTo>
                <a:lnTo>
                  <a:pt x="1342876" y="516131"/>
                </a:lnTo>
                <a:lnTo>
                  <a:pt x="1336814" y="513451"/>
                </a:lnTo>
                <a:lnTo>
                  <a:pt x="1328001" y="509554"/>
                </a:lnTo>
                <a:lnTo>
                  <a:pt x="1325293" y="508332"/>
                </a:lnTo>
                <a:close/>
                <a:moveTo>
                  <a:pt x="841137" y="507501"/>
                </a:moveTo>
                <a:lnTo>
                  <a:pt x="840495" y="508261"/>
                </a:lnTo>
                <a:lnTo>
                  <a:pt x="840407" y="508363"/>
                </a:lnTo>
                <a:lnTo>
                  <a:pt x="839963" y="508877"/>
                </a:lnTo>
                <a:lnTo>
                  <a:pt x="844315" y="509423"/>
                </a:lnTo>
                <a:close/>
                <a:moveTo>
                  <a:pt x="804879" y="507441"/>
                </a:moveTo>
                <a:lnTo>
                  <a:pt x="798236" y="508376"/>
                </a:lnTo>
                <a:lnTo>
                  <a:pt x="799200" y="508953"/>
                </a:lnTo>
                <a:lnTo>
                  <a:pt x="799780" y="509300"/>
                </a:lnTo>
                <a:lnTo>
                  <a:pt x="805484" y="507748"/>
                </a:lnTo>
                <a:close/>
                <a:moveTo>
                  <a:pt x="848868" y="506658"/>
                </a:moveTo>
                <a:lnTo>
                  <a:pt x="851317" y="508139"/>
                </a:lnTo>
                <a:lnTo>
                  <a:pt x="854721" y="510197"/>
                </a:lnTo>
                <a:lnTo>
                  <a:pt x="856523" y="507977"/>
                </a:lnTo>
                <a:lnTo>
                  <a:pt x="856655" y="507815"/>
                </a:lnTo>
                <a:close/>
                <a:moveTo>
                  <a:pt x="1352084" y="506480"/>
                </a:moveTo>
                <a:lnTo>
                  <a:pt x="1352018" y="506540"/>
                </a:lnTo>
                <a:lnTo>
                  <a:pt x="1351843" y="506699"/>
                </a:lnTo>
                <a:lnTo>
                  <a:pt x="1351298" y="508025"/>
                </a:lnTo>
                <a:lnTo>
                  <a:pt x="1356250" y="510216"/>
                </a:lnTo>
                <a:lnTo>
                  <a:pt x="1358305" y="511125"/>
                </a:lnTo>
                <a:lnTo>
                  <a:pt x="1364432" y="513835"/>
                </a:lnTo>
                <a:lnTo>
                  <a:pt x="1365931" y="514493"/>
                </a:lnTo>
                <a:lnTo>
                  <a:pt x="1367962" y="515384"/>
                </a:lnTo>
                <a:lnTo>
                  <a:pt x="1369297" y="515970"/>
                </a:lnTo>
                <a:lnTo>
                  <a:pt x="1370651" y="514695"/>
                </a:lnTo>
                <a:lnTo>
                  <a:pt x="1367020" y="513106"/>
                </a:lnTo>
                <a:cubicBezTo>
                  <a:pt x="1363029" y="511348"/>
                  <a:pt x="1358065" y="509150"/>
                  <a:pt x="1352963" y="506875"/>
                </a:cubicBezTo>
                <a:close/>
                <a:moveTo>
                  <a:pt x="920018" y="506363"/>
                </a:moveTo>
                <a:lnTo>
                  <a:pt x="916467" y="511569"/>
                </a:lnTo>
                <a:lnTo>
                  <a:pt x="916739" y="512154"/>
                </a:lnTo>
                <a:lnTo>
                  <a:pt x="916904" y="512509"/>
                </a:lnTo>
                <a:lnTo>
                  <a:pt x="917110" y="512953"/>
                </a:lnTo>
                <a:lnTo>
                  <a:pt x="920133" y="514116"/>
                </a:lnTo>
                <a:lnTo>
                  <a:pt x="920194" y="512179"/>
                </a:lnTo>
                <a:lnTo>
                  <a:pt x="920234" y="510907"/>
                </a:lnTo>
                <a:lnTo>
                  <a:pt x="920347" y="507272"/>
                </a:lnTo>
                <a:lnTo>
                  <a:pt x="920129" y="506669"/>
                </a:lnTo>
                <a:lnTo>
                  <a:pt x="920112" y="506621"/>
                </a:lnTo>
                <a:close/>
                <a:moveTo>
                  <a:pt x="822617" y="504942"/>
                </a:moveTo>
                <a:lnTo>
                  <a:pt x="822473" y="504962"/>
                </a:lnTo>
                <a:lnTo>
                  <a:pt x="821113" y="506512"/>
                </a:lnTo>
                <a:lnTo>
                  <a:pt x="826008" y="507126"/>
                </a:lnTo>
                <a:lnTo>
                  <a:pt x="823723" y="505655"/>
                </a:lnTo>
                <a:close/>
                <a:moveTo>
                  <a:pt x="1390563" y="504436"/>
                </a:moveTo>
                <a:lnTo>
                  <a:pt x="1388844" y="505127"/>
                </a:lnTo>
                <a:lnTo>
                  <a:pt x="1395088" y="508565"/>
                </a:lnTo>
                <a:lnTo>
                  <a:pt x="1400862" y="516863"/>
                </a:lnTo>
                <a:lnTo>
                  <a:pt x="1401465" y="516579"/>
                </a:lnTo>
                <a:lnTo>
                  <a:pt x="1402452" y="516114"/>
                </a:lnTo>
                <a:lnTo>
                  <a:pt x="1402494" y="516095"/>
                </a:lnTo>
                <a:lnTo>
                  <a:pt x="1395501" y="507186"/>
                </a:lnTo>
                <a:close/>
                <a:moveTo>
                  <a:pt x="1331551" y="504378"/>
                </a:moveTo>
                <a:lnTo>
                  <a:pt x="1329431" y="505325"/>
                </a:lnTo>
                <a:lnTo>
                  <a:pt x="1343122" y="511413"/>
                </a:lnTo>
                <a:lnTo>
                  <a:pt x="1344578" y="512060"/>
                </a:lnTo>
                <a:lnTo>
                  <a:pt x="1345245" y="510463"/>
                </a:lnTo>
                <a:lnTo>
                  <a:pt x="1340478" y="508351"/>
                </a:lnTo>
                <a:lnTo>
                  <a:pt x="1336947" y="506786"/>
                </a:lnTo>
                <a:lnTo>
                  <a:pt x="1332901" y="504993"/>
                </a:lnTo>
                <a:close/>
                <a:moveTo>
                  <a:pt x="1269610" y="504178"/>
                </a:moveTo>
                <a:lnTo>
                  <a:pt x="1268594" y="504719"/>
                </a:lnTo>
                <a:lnTo>
                  <a:pt x="1267465" y="505320"/>
                </a:lnTo>
                <a:lnTo>
                  <a:pt x="1284245" y="512614"/>
                </a:lnTo>
                <a:lnTo>
                  <a:pt x="1290812" y="515468"/>
                </a:lnTo>
                <a:lnTo>
                  <a:pt x="1291196" y="515635"/>
                </a:lnTo>
                <a:lnTo>
                  <a:pt x="1292888" y="516371"/>
                </a:lnTo>
                <a:lnTo>
                  <a:pt x="1295054" y="515403"/>
                </a:lnTo>
                <a:lnTo>
                  <a:pt x="1295070" y="515396"/>
                </a:lnTo>
                <a:lnTo>
                  <a:pt x="1280780" y="509118"/>
                </a:lnTo>
                <a:close/>
                <a:moveTo>
                  <a:pt x="830170" y="503878"/>
                </a:moveTo>
                <a:lnTo>
                  <a:pt x="828718" y="504082"/>
                </a:lnTo>
                <a:lnTo>
                  <a:pt x="831225" y="505697"/>
                </a:lnTo>
                <a:lnTo>
                  <a:pt x="832333" y="506410"/>
                </a:lnTo>
                <a:lnTo>
                  <a:pt x="834735" y="507958"/>
                </a:lnTo>
                <a:lnTo>
                  <a:pt x="837164" y="505099"/>
                </a:lnTo>
                <a:lnTo>
                  <a:pt x="836767" y="504859"/>
                </a:lnTo>
                <a:close/>
                <a:moveTo>
                  <a:pt x="1641766" y="503652"/>
                </a:moveTo>
                <a:cubicBezTo>
                  <a:pt x="1607812" y="502592"/>
                  <a:pt x="1570427" y="503907"/>
                  <a:pt x="1534543" y="510234"/>
                </a:cubicBezTo>
                <a:lnTo>
                  <a:pt x="1487003" y="522630"/>
                </a:lnTo>
                <a:lnTo>
                  <a:pt x="1508981" y="522630"/>
                </a:lnTo>
                <a:lnTo>
                  <a:pt x="1513243" y="524481"/>
                </a:lnTo>
                <a:lnTo>
                  <a:pt x="1519395" y="521566"/>
                </a:lnTo>
                <a:lnTo>
                  <a:pt x="1526065" y="520239"/>
                </a:lnTo>
                <a:lnTo>
                  <a:pt x="1529180" y="518838"/>
                </a:lnTo>
                <a:lnTo>
                  <a:pt x="1529980" y="518479"/>
                </a:lnTo>
                <a:lnTo>
                  <a:pt x="1539256" y="516998"/>
                </a:lnTo>
                <a:lnTo>
                  <a:pt x="1554830" y="514511"/>
                </a:lnTo>
                <a:lnTo>
                  <a:pt x="1594758" y="506561"/>
                </a:lnTo>
                <a:lnTo>
                  <a:pt x="1608052" y="506013"/>
                </a:lnTo>
                <a:lnTo>
                  <a:pt x="1613682" y="505114"/>
                </a:lnTo>
                <a:lnTo>
                  <a:pt x="1616135" y="504722"/>
                </a:lnTo>
                <a:lnTo>
                  <a:pt x="1639959" y="504698"/>
                </a:lnTo>
                <a:lnTo>
                  <a:pt x="1651023" y="504242"/>
                </a:lnTo>
                <a:close/>
                <a:moveTo>
                  <a:pt x="1223483" y="503586"/>
                </a:moveTo>
                <a:lnTo>
                  <a:pt x="1051343" y="612728"/>
                </a:lnTo>
                <a:lnTo>
                  <a:pt x="1052701" y="614171"/>
                </a:lnTo>
                <a:lnTo>
                  <a:pt x="1240759" y="513967"/>
                </a:lnTo>
                <a:lnTo>
                  <a:pt x="1229347" y="509116"/>
                </a:lnTo>
                <a:close/>
                <a:moveTo>
                  <a:pt x="753547" y="503579"/>
                </a:moveTo>
                <a:lnTo>
                  <a:pt x="753502" y="503628"/>
                </a:lnTo>
                <a:lnTo>
                  <a:pt x="752799" y="504385"/>
                </a:lnTo>
                <a:lnTo>
                  <a:pt x="750226" y="507161"/>
                </a:lnTo>
                <a:lnTo>
                  <a:pt x="757327" y="510142"/>
                </a:lnTo>
                <a:lnTo>
                  <a:pt x="761886" y="508564"/>
                </a:lnTo>
                <a:lnTo>
                  <a:pt x="756145" y="505644"/>
                </a:lnTo>
                <a:close/>
                <a:moveTo>
                  <a:pt x="883867" y="503302"/>
                </a:moveTo>
                <a:lnTo>
                  <a:pt x="882822" y="504599"/>
                </a:lnTo>
                <a:lnTo>
                  <a:pt x="883236" y="504684"/>
                </a:lnTo>
                <a:lnTo>
                  <a:pt x="883974" y="504837"/>
                </a:lnTo>
                <a:lnTo>
                  <a:pt x="885066" y="505063"/>
                </a:lnTo>
                <a:lnTo>
                  <a:pt x="884754" y="504604"/>
                </a:lnTo>
                <a:lnTo>
                  <a:pt x="883888" y="503332"/>
                </a:lnTo>
                <a:close/>
                <a:moveTo>
                  <a:pt x="777924" y="503018"/>
                </a:moveTo>
                <a:lnTo>
                  <a:pt x="776197" y="504904"/>
                </a:lnTo>
                <a:lnTo>
                  <a:pt x="779434" y="504409"/>
                </a:lnTo>
                <a:close/>
                <a:moveTo>
                  <a:pt x="1959392" y="502691"/>
                </a:moveTo>
                <a:cubicBezTo>
                  <a:pt x="1934917" y="505382"/>
                  <a:pt x="1910808" y="511410"/>
                  <a:pt x="1887754" y="520701"/>
                </a:cubicBezTo>
                <a:lnTo>
                  <a:pt x="1885960" y="521528"/>
                </a:lnTo>
                <a:lnTo>
                  <a:pt x="1871734" y="533641"/>
                </a:lnTo>
                <a:lnTo>
                  <a:pt x="1874220" y="532466"/>
                </a:lnTo>
                <a:cubicBezTo>
                  <a:pt x="1897065" y="524094"/>
                  <a:pt x="1921087" y="517648"/>
                  <a:pt x="1946079" y="513391"/>
                </a:cubicBezTo>
                <a:cubicBezTo>
                  <a:pt x="1969619" y="509180"/>
                  <a:pt x="1993341" y="507179"/>
                  <a:pt x="2016955" y="507332"/>
                </a:cubicBezTo>
                <a:lnTo>
                  <a:pt x="2016957" y="507332"/>
                </a:lnTo>
                <a:lnTo>
                  <a:pt x="2020906" y="507718"/>
                </a:lnTo>
                <a:lnTo>
                  <a:pt x="2023197" y="507517"/>
                </a:lnTo>
                <a:lnTo>
                  <a:pt x="2049401" y="510504"/>
                </a:lnTo>
                <a:lnTo>
                  <a:pt x="2065977" y="512125"/>
                </a:lnTo>
                <a:lnTo>
                  <a:pt x="2075028" y="513010"/>
                </a:lnTo>
                <a:lnTo>
                  <a:pt x="2051562" y="508153"/>
                </a:lnTo>
                <a:lnTo>
                  <a:pt x="2042186" y="506361"/>
                </a:lnTo>
                <a:lnTo>
                  <a:pt x="2033223" y="504706"/>
                </a:lnTo>
                <a:cubicBezTo>
                  <a:pt x="2008707" y="500647"/>
                  <a:pt x="1983867" y="500000"/>
                  <a:pt x="1959392" y="502691"/>
                </a:cubicBezTo>
                <a:close/>
                <a:moveTo>
                  <a:pt x="731688" y="502682"/>
                </a:moveTo>
                <a:lnTo>
                  <a:pt x="731085" y="503357"/>
                </a:lnTo>
                <a:lnTo>
                  <a:pt x="730699" y="503789"/>
                </a:lnTo>
                <a:lnTo>
                  <a:pt x="726086" y="508954"/>
                </a:lnTo>
                <a:lnTo>
                  <a:pt x="737256" y="514434"/>
                </a:lnTo>
                <a:lnTo>
                  <a:pt x="738243" y="513328"/>
                </a:lnTo>
                <a:lnTo>
                  <a:pt x="738786" y="512719"/>
                </a:lnTo>
                <a:lnTo>
                  <a:pt x="742286" y="508950"/>
                </a:lnTo>
                <a:lnTo>
                  <a:pt x="743055" y="508121"/>
                </a:lnTo>
                <a:close/>
                <a:moveTo>
                  <a:pt x="683535" y="502415"/>
                </a:moveTo>
                <a:lnTo>
                  <a:pt x="677700" y="508929"/>
                </a:lnTo>
                <a:lnTo>
                  <a:pt x="687832" y="513263"/>
                </a:lnTo>
                <a:lnTo>
                  <a:pt x="690075" y="514222"/>
                </a:lnTo>
                <a:lnTo>
                  <a:pt x="694147" y="509665"/>
                </a:lnTo>
                <a:lnTo>
                  <a:pt x="690625" y="507783"/>
                </a:lnTo>
                <a:lnTo>
                  <a:pt x="689081" y="506958"/>
                </a:lnTo>
                <a:lnTo>
                  <a:pt x="687840" y="506295"/>
                </a:lnTo>
                <a:close/>
                <a:moveTo>
                  <a:pt x="1356881" y="502103"/>
                </a:moveTo>
                <a:lnTo>
                  <a:pt x="1355577" y="503293"/>
                </a:lnTo>
                <a:lnTo>
                  <a:pt x="1355360" y="503491"/>
                </a:lnTo>
                <a:lnTo>
                  <a:pt x="1368302" y="509247"/>
                </a:lnTo>
                <a:lnTo>
                  <a:pt x="1373849" y="511685"/>
                </a:lnTo>
                <a:lnTo>
                  <a:pt x="1374482" y="511090"/>
                </a:lnTo>
                <a:lnTo>
                  <a:pt x="1375329" y="510292"/>
                </a:lnTo>
                <a:lnTo>
                  <a:pt x="1369775" y="507854"/>
                </a:lnTo>
                <a:lnTo>
                  <a:pt x="1368609" y="507334"/>
                </a:lnTo>
                <a:close/>
                <a:moveTo>
                  <a:pt x="1403804" y="501978"/>
                </a:moveTo>
                <a:lnTo>
                  <a:pt x="1404501" y="503202"/>
                </a:lnTo>
                <a:lnTo>
                  <a:pt x="1409390" y="511783"/>
                </a:lnTo>
                <a:lnTo>
                  <a:pt x="1409840" y="507875"/>
                </a:lnTo>
                <a:close/>
                <a:moveTo>
                  <a:pt x="588334" y="501889"/>
                </a:moveTo>
                <a:lnTo>
                  <a:pt x="583219" y="507812"/>
                </a:lnTo>
                <a:lnTo>
                  <a:pt x="593109" y="517285"/>
                </a:lnTo>
                <a:lnTo>
                  <a:pt x="593859" y="516421"/>
                </a:lnTo>
                <a:lnTo>
                  <a:pt x="598914" y="510597"/>
                </a:lnTo>
                <a:lnTo>
                  <a:pt x="595066" y="507430"/>
                </a:lnTo>
                <a:close/>
                <a:moveTo>
                  <a:pt x="611688" y="501872"/>
                </a:moveTo>
                <a:lnTo>
                  <a:pt x="610328" y="503352"/>
                </a:lnTo>
                <a:lnTo>
                  <a:pt x="610308" y="503373"/>
                </a:lnTo>
                <a:lnTo>
                  <a:pt x="609338" y="504493"/>
                </a:lnTo>
                <a:lnTo>
                  <a:pt x="607844" y="506219"/>
                </a:lnTo>
                <a:lnTo>
                  <a:pt x="604976" y="509531"/>
                </a:lnTo>
                <a:lnTo>
                  <a:pt x="609072" y="512359"/>
                </a:lnTo>
                <a:lnTo>
                  <a:pt x="613236" y="515236"/>
                </a:lnTo>
                <a:lnTo>
                  <a:pt x="616142" y="517242"/>
                </a:lnTo>
                <a:lnTo>
                  <a:pt x="622707" y="509851"/>
                </a:lnTo>
                <a:lnTo>
                  <a:pt x="617466" y="506056"/>
                </a:lnTo>
                <a:lnTo>
                  <a:pt x="613767" y="503377"/>
                </a:lnTo>
                <a:close/>
                <a:moveTo>
                  <a:pt x="707980" y="501786"/>
                </a:moveTo>
                <a:lnTo>
                  <a:pt x="701784" y="508720"/>
                </a:lnTo>
                <a:lnTo>
                  <a:pt x="708041" y="513310"/>
                </a:lnTo>
                <a:lnTo>
                  <a:pt x="711015" y="514489"/>
                </a:lnTo>
                <a:lnTo>
                  <a:pt x="712087" y="514915"/>
                </a:lnTo>
                <a:lnTo>
                  <a:pt x="713136" y="515331"/>
                </a:lnTo>
                <a:lnTo>
                  <a:pt x="717850" y="510051"/>
                </a:lnTo>
                <a:lnTo>
                  <a:pt x="718632" y="509175"/>
                </a:lnTo>
                <a:close/>
                <a:moveTo>
                  <a:pt x="1397952" y="501464"/>
                </a:moveTo>
                <a:lnTo>
                  <a:pt x="1396364" y="502102"/>
                </a:lnTo>
                <a:lnTo>
                  <a:pt x="1398535" y="503325"/>
                </a:lnTo>
                <a:lnTo>
                  <a:pt x="1405095" y="514871"/>
                </a:lnTo>
                <a:lnTo>
                  <a:pt x="1406253" y="514326"/>
                </a:lnTo>
                <a:lnTo>
                  <a:pt x="1406287" y="514310"/>
                </a:lnTo>
                <a:lnTo>
                  <a:pt x="1398536" y="501809"/>
                </a:lnTo>
                <a:close/>
                <a:moveTo>
                  <a:pt x="660580" y="501344"/>
                </a:moveTo>
                <a:lnTo>
                  <a:pt x="653056" y="509707"/>
                </a:lnTo>
                <a:lnTo>
                  <a:pt x="654227" y="510909"/>
                </a:lnTo>
                <a:lnTo>
                  <a:pt x="664731" y="516234"/>
                </a:lnTo>
                <a:lnTo>
                  <a:pt x="668948" y="511533"/>
                </a:lnTo>
                <a:lnTo>
                  <a:pt x="669648" y="510753"/>
                </a:lnTo>
                <a:lnTo>
                  <a:pt x="669394" y="510632"/>
                </a:lnTo>
                <a:close/>
                <a:moveTo>
                  <a:pt x="869253" y="500948"/>
                </a:moveTo>
                <a:lnTo>
                  <a:pt x="868667" y="501671"/>
                </a:lnTo>
                <a:lnTo>
                  <a:pt x="870106" y="501969"/>
                </a:lnTo>
                <a:lnTo>
                  <a:pt x="869507" y="501252"/>
                </a:lnTo>
                <a:close/>
                <a:moveTo>
                  <a:pt x="906617" y="500816"/>
                </a:moveTo>
                <a:lnTo>
                  <a:pt x="902975" y="505783"/>
                </a:lnTo>
                <a:lnTo>
                  <a:pt x="903594" y="506817"/>
                </a:lnTo>
                <a:lnTo>
                  <a:pt x="905014" y="509188"/>
                </a:lnTo>
                <a:lnTo>
                  <a:pt x="910006" y="510220"/>
                </a:lnTo>
                <a:lnTo>
                  <a:pt x="910265" y="510320"/>
                </a:lnTo>
                <a:lnTo>
                  <a:pt x="910734" y="509648"/>
                </a:lnTo>
                <a:close/>
                <a:moveTo>
                  <a:pt x="638257" y="500502"/>
                </a:moveTo>
                <a:lnTo>
                  <a:pt x="629907" y="509808"/>
                </a:lnTo>
                <a:lnTo>
                  <a:pt x="640132" y="516608"/>
                </a:lnTo>
                <a:lnTo>
                  <a:pt x="646731" y="509206"/>
                </a:lnTo>
                <a:lnTo>
                  <a:pt x="645015" y="507443"/>
                </a:lnTo>
                <a:lnTo>
                  <a:pt x="644049" y="506452"/>
                </a:lnTo>
                <a:close/>
                <a:moveTo>
                  <a:pt x="1276518" y="500496"/>
                </a:moveTo>
                <a:lnTo>
                  <a:pt x="1274681" y="501475"/>
                </a:lnTo>
                <a:lnTo>
                  <a:pt x="1282295" y="504843"/>
                </a:lnTo>
                <a:lnTo>
                  <a:pt x="1300698" y="512881"/>
                </a:lnTo>
                <a:lnTo>
                  <a:pt x="1302444" y="512101"/>
                </a:lnTo>
                <a:lnTo>
                  <a:pt x="1285467" y="504568"/>
                </a:lnTo>
                <a:close/>
                <a:moveTo>
                  <a:pt x="567323" y="499419"/>
                </a:moveTo>
                <a:lnTo>
                  <a:pt x="555746" y="512829"/>
                </a:lnTo>
                <a:lnTo>
                  <a:pt x="564662" y="522056"/>
                </a:lnTo>
                <a:lnTo>
                  <a:pt x="576594" y="508248"/>
                </a:lnTo>
                <a:close/>
                <a:moveTo>
                  <a:pt x="1336422" y="499406"/>
                </a:moveTo>
                <a:lnTo>
                  <a:pt x="1335362" y="500915"/>
                </a:lnTo>
                <a:lnTo>
                  <a:pt x="1340672" y="503286"/>
                </a:lnTo>
                <a:lnTo>
                  <a:pt x="1347054" y="506136"/>
                </a:lnTo>
                <a:lnTo>
                  <a:pt x="1347729" y="504520"/>
                </a:lnTo>
                <a:lnTo>
                  <a:pt x="1339125" y="500649"/>
                </a:lnTo>
                <a:lnTo>
                  <a:pt x="1338080" y="500179"/>
                </a:lnTo>
                <a:close/>
                <a:moveTo>
                  <a:pt x="847985" y="499404"/>
                </a:moveTo>
                <a:lnTo>
                  <a:pt x="847570" y="499894"/>
                </a:lnTo>
                <a:lnTo>
                  <a:pt x="847912" y="499903"/>
                </a:lnTo>
                <a:lnTo>
                  <a:pt x="848644" y="499922"/>
                </a:lnTo>
                <a:lnTo>
                  <a:pt x="848229" y="499596"/>
                </a:lnTo>
                <a:close/>
                <a:moveTo>
                  <a:pt x="1407593" y="497586"/>
                </a:moveTo>
                <a:lnTo>
                  <a:pt x="1406612" y="497980"/>
                </a:lnTo>
                <a:lnTo>
                  <a:pt x="1411729" y="503640"/>
                </a:lnTo>
                <a:lnTo>
                  <a:pt x="1413073" y="505126"/>
                </a:lnTo>
                <a:lnTo>
                  <a:pt x="1413066" y="504996"/>
                </a:lnTo>
                <a:close/>
                <a:moveTo>
                  <a:pt x="1361892" y="497532"/>
                </a:moveTo>
                <a:lnTo>
                  <a:pt x="1360689" y="498629"/>
                </a:lnTo>
                <a:lnTo>
                  <a:pt x="1361247" y="498878"/>
                </a:lnTo>
                <a:lnTo>
                  <a:pt x="1363347" y="499815"/>
                </a:lnTo>
                <a:lnTo>
                  <a:pt x="1371960" y="503659"/>
                </a:lnTo>
                <a:lnTo>
                  <a:pt x="1374851" y="504990"/>
                </a:lnTo>
                <a:lnTo>
                  <a:pt x="1378954" y="506879"/>
                </a:lnTo>
                <a:lnTo>
                  <a:pt x="1379055" y="506784"/>
                </a:lnTo>
                <a:lnTo>
                  <a:pt x="1379285" y="506567"/>
                </a:lnTo>
                <a:lnTo>
                  <a:pt x="1380183" y="505722"/>
                </a:lnTo>
                <a:close/>
                <a:moveTo>
                  <a:pt x="829041" y="497475"/>
                </a:moveTo>
                <a:lnTo>
                  <a:pt x="828261" y="498365"/>
                </a:lnTo>
                <a:lnTo>
                  <a:pt x="827540" y="499186"/>
                </a:lnTo>
                <a:lnTo>
                  <a:pt x="827388" y="499360"/>
                </a:lnTo>
                <a:lnTo>
                  <a:pt x="830987" y="499455"/>
                </a:lnTo>
                <a:lnTo>
                  <a:pt x="829496" y="497938"/>
                </a:lnTo>
                <a:close/>
                <a:moveTo>
                  <a:pt x="1575863" y="497255"/>
                </a:moveTo>
                <a:lnTo>
                  <a:pt x="1502644" y="504953"/>
                </a:lnTo>
                <a:lnTo>
                  <a:pt x="1484787" y="508879"/>
                </a:lnTo>
                <a:lnTo>
                  <a:pt x="1425827" y="532227"/>
                </a:lnTo>
                <a:lnTo>
                  <a:pt x="1425126" y="537629"/>
                </a:lnTo>
                <a:lnTo>
                  <a:pt x="1424694" y="540955"/>
                </a:lnTo>
                <a:lnTo>
                  <a:pt x="1424378" y="543388"/>
                </a:lnTo>
                <a:lnTo>
                  <a:pt x="1425421" y="542899"/>
                </a:lnTo>
                <a:lnTo>
                  <a:pt x="1424247" y="544402"/>
                </a:lnTo>
                <a:lnTo>
                  <a:pt x="1423905" y="547035"/>
                </a:lnTo>
                <a:lnTo>
                  <a:pt x="1423291" y="547740"/>
                </a:lnTo>
                <a:lnTo>
                  <a:pt x="1423216" y="548415"/>
                </a:lnTo>
                <a:lnTo>
                  <a:pt x="1416564" y="555613"/>
                </a:lnTo>
                <a:lnTo>
                  <a:pt x="1416276" y="556514"/>
                </a:lnTo>
                <a:lnTo>
                  <a:pt x="1416171" y="556843"/>
                </a:lnTo>
                <a:lnTo>
                  <a:pt x="1415924" y="557614"/>
                </a:lnTo>
                <a:lnTo>
                  <a:pt x="1414604" y="558295"/>
                </a:lnTo>
                <a:lnTo>
                  <a:pt x="1413679" y="558772"/>
                </a:lnTo>
                <a:lnTo>
                  <a:pt x="1409059" y="564075"/>
                </a:lnTo>
                <a:lnTo>
                  <a:pt x="1408316" y="564927"/>
                </a:lnTo>
                <a:lnTo>
                  <a:pt x="1407920" y="565382"/>
                </a:lnTo>
                <a:lnTo>
                  <a:pt x="1407896" y="565389"/>
                </a:lnTo>
                <a:lnTo>
                  <a:pt x="1407892" y="565393"/>
                </a:lnTo>
                <a:lnTo>
                  <a:pt x="1407890" y="565395"/>
                </a:lnTo>
                <a:lnTo>
                  <a:pt x="1407519" y="565503"/>
                </a:lnTo>
                <a:lnTo>
                  <a:pt x="1407391" y="565540"/>
                </a:lnTo>
                <a:lnTo>
                  <a:pt x="1407285" y="565655"/>
                </a:lnTo>
                <a:lnTo>
                  <a:pt x="1407283" y="565657"/>
                </a:lnTo>
                <a:lnTo>
                  <a:pt x="1405644" y="566095"/>
                </a:lnTo>
                <a:lnTo>
                  <a:pt x="1403694" y="566616"/>
                </a:lnTo>
                <a:lnTo>
                  <a:pt x="1399228" y="567916"/>
                </a:lnTo>
                <a:lnTo>
                  <a:pt x="1397252" y="568491"/>
                </a:lnTo>
                <a:lnTo>
                  <a:pt x="1391687" y="570111"/>
                </a:lnTo>
                <a:lnTo>
                  <a:pt x="1387779" y="572125"/>
                </a:lnTo>
                <a:lnTo>
                  <a:pt x="1384655" y="572250"/>
                </a:lnTo>
                <a:lnTo>
                  <a:pt x="1384473" y="572213"/>
                </a:lnTo>
                <a:lnTo>
                  <a:pt x="1384205" y="572158"/>
                </a:lnTo>
                <a:lnTo>
                  <a:pt x="1382899" y="571891"/>
                </a:lnTo>
                <a:lnTo>
                  <a:pt x="1365029" y="620528"/>
                </a:lnTo>
                <a:lnTo>
                  <a:pt x="1365029" y="622183"/>
                </a:lnTo>
                <a:lnTo>
                  <a:pt x="1080711" y="671257"/>
                </a:lnTo>
                <a:lnTo>
                  <a:pt x="1083377" y="681216"/>
                </a:lnTo>
                <a:lnTo>
                  <a:pt x="1367787" y="647001"/>
                </a:lnTo>
                <a:cubicBezTo>
                  <a:pt x="1374139" y="604541"/>
                  <a:pt x="1398190" y="566761"/>
                  <a:pt x="1433972" y="543036"/>
                </a:cubicBezTo>
                <a:cubicBezTo>
                  <a:pt x="1457309" y="527179"/>
                  <a:pt x="1484989" y="516536"/>
                  <a:pt x="1514262" y="509640"/>
                </a:cubicBezTo>
                <a:lnTo>
                  <a:pt x="1519512" y="509002"/>
                </a:lnTo>
                <a:lnTo>
                  <a:pt x="1604105" y="498723"/>
                </a:lnTo>
                <a:lnTo>
                  <a:pt x="1612815" y="499013"/>
                </a:lnTo>
                <a:lnTo>
                  <a:pt x="1645950" y="500116"/>
                </a:lnTo>
                <a:lnTo>
                  <a:pt x="1633549" y="498923"/>
                </a:lnTo>
                <a:lnTo>
                  <a:pt x="1632356" y="498808"/>
                </a:lnTo>
                <a:lnTo>
                  <a:pt x="1631648" y="498740"/>
                </a:lnTo>
                <a:lnTo>
                  <a:pt x="1629820" y="498691"/>
                </a:lnTo>
                <a:lnTo>
                  <a:pt x="1621887" y="498480"/>
                </a:lnTo>
                <a:close/>
                <a:moveTo>
                  <a:pt x="1283466" y="496793"/>
                </a:moveTo>
                <a:lnTo>
                  <a:pt x="1281875" y="497641"/>
                </a:lnTo>
                <a:lnTo>
                  <a:pt x="1286847" y="499879"/>
                </a:lnTo>
                <a:lnTo>
                  <a:pt x="1308458" y="509414"/>
                </a:lnTo>
                <a:lnTo>
                  <a:pt x="1310222" y="508626"/>
                </a:lnTo>
                <a:lnTo>
                  <a:pt x="1290017" y="499741"/>
                </a:lnTo>
                <a:close/>
                <a:moveTo>
                  <a:pt x="927548" y="495325"/>
                </a:moveTo>
                <a:lnTo>
                  <a:pt x="923334" y="501502"/>
                </a:lnTo>
                <a:lnTo>
                  <a:pt x="925414" y="507220"/>
                </a:lnTo>
                <a:lnTo>
                  <a:pt x="924988" y="515984"/>
                </a:lnTo>
                <a:lnTo>
                  <a:pt x="925779" y="516288"/>
                </a:lnTo>
                <a:lnTo>
                  <a:pt x="927810" y="496259"/>
                </a:lnTo>
                <a:lnTo>
                  <a:pt x="927793" y="496198"/>
                </a:lnTo>
                <a:lnTo>
                  <a:pt x="927765" y="496099"/>
                </a:lnTo>
                <a:close/>
                <a:moveTo>
                  <a:pt x="807675" y="495317"/>
                </a:moveTo>
                <a:lnTo>
                  <a:pt x="805196" y="498069"/>
                </a:lnTo>
                <a:lnTo>
                  <a:pt x="802734" y="500848"/>
                </a:lnTo>
                <a:lnTo>
                  <a:pt x="813667" y="499177"/>
                </a:lnTo>
                <a:close/>
                <a:moveTo>
                  <a:pt x="890923" y="494541"/>
                </a:moveTo>
                <a:lnTo>
                  <a:pt x="886851" y="499596"/>
                </a:lnTo>
                <a:lnTo>
                  <a:pt x="889421" y="503370"/>
                </a:lnTo>
                <a:lnTo>
                  <a:pt x="891478" y="506389"/>
                </a:lnTo>
                <a:lnTo>
                  <a:pt x="895795" y="507282"/>
                </a:lnTo>
                <a:lnTo>
                  <a:pt x="896341" y="506550"/>
                </a:lnTo>
                <a:lnTo>
                  <a:pt x="897177" y="505428"/>
                </a:lnTo>
                <a:lnTo>
                  <a:pt x="892357" y="497121"/>
                </a:lnTo>
                <a:close/>
                <a:moveTo>
                  <a:pt x="785788" y="494435"/>
                </a:moveTo>
                <a:lnTo>
                  <a:pt x="781947" y="498628"/>
                </a:lnTo>
                <a:lnTo>
                  <a:pt x="789131" y="502927"/>
                </a:lnTo>
                <a:lnTo>
                  <a:pt x="794914" y="502043"/>
                </a:lnTo>
                <a:close/>
                <a:moveTo>
                  <a:pt x="1339968" y="494360"/>
                </a:moveTo>
                <a:lnTo>
                  <a:pt x="1339048" y="495670"/>
                </a:lnTo>
                <a:lnTo>
                  <a:pt x="1338781" y="496049"/>
                </a:lnTo>
                <a:lnTo>
                  <a:pt x="1339496" y="496376"/>
                </a:lnTo>
                <a:lnTo>
                  <a:pt x="1350657" y="501385"/>
                </a:lnTo>
                <a:lnTo>
                  <a:pt x="1352211" y="499968"/>
                </a:lnTo>
                <a:close/>
                <a:moveTo>
                  <a:pt x="502921" y="493428"/>
                </a:moveTo>
                <a:lnTo>
                  <a:pt x="442987" y="567305"/>
                </a:lnTo>
                <a:cubicBezTo>
                  <a:pt x="429198" y="585092"/>
                  <a:pt x="414719" y="603293"/>
                  <a:pt x="400930" y="621080"/>
                </a:cubicBezTo>
                <a:lnTo>
                  <a:pt x="393623" y="630456"/>
                </a:lnTo>
                <a:cubicBezTo>
                  <a:pt x="302114" y="747658"/>
                  <a:pt x="218597" y="870884"/>
                  <a:pt x="143636" y="999301"/>
                </a:cubicBezTo>
                <a:cubicBezTo>
                  <a:pt x="126906" y="1028211"/>
                  <a:pt x="108490" y="1056113"/>
                  <a:pt x="88482" y="1082859"/>
                </a:cubicBezTo>
                <a:lnTo>
                  <a:pt x="67494" y="1113974"/>
                </a:lnTo>
                <a:lnTo>
                  <a:pt x="67563" y="1114418"/>
                </a:lnTo>
                <a:lnTo>
                  <a:pt x="67891" y="1116525"/>
                </a:lnTo>
                <a:lnTo>
                  <a:pt x="86414" y="1091684"/>
                </a:lnTo>
                <a:cubicBezTo>
                  <a:pt x="108536" y="1064761"/>
                  <a:pt x="128763" y="1036334"/>
                  <a:pt x="146946" y="1006609"/>
                </a:cubicBezTo>
                <a:cubicBezTo>
                  <a:pt x="223553" y="879974"/>
                  <a:pt x="308013" y="758258"/>
                  <a:pt x="399828" y="642176"/>
                </a:cubicBezTo>
                <a:lnTo>
                  <a:pt x="411273" y="628387"/>
                </a:lnTo>
                <a:cubicBezTo>
                  <a:pt x="423683" y="612531"/>
                  <a:pt x="436506" y="596123"/>
                  <a:pt x="449192" y="580265"/>
                </a:cubicBezTo>
                <a:lnTo>
                  <a:pt x="511078" y="505090"/>
                </a:lnTo>
                <a:lnTo>
                  <a:pt x="506207" y="499654"/>
                </a:lnTo>
                <a:close/>
                <a:moveTo>
                  <a:pt x="740503" y="493212"/>
                </a:moveTo>
                <a:lnTo>
                  <a:pt x="734013" y="500089"/>
                </a:lnTo>
                <a:lnTo>
                  <a:pt x="734442" y="500534"/>
                </a:lnTo>
                <a:lnTo>
                  <a:pt x="736134" y="501244"/>
                </a:lnTo>
                <a:lnTo>
                  <a:pt x="737979" y="502019"/>
                </a:lnTo>
                <a:lnTo>
                  <a:pt x="745708" y="505264"/>
                </a:lnTo>
                <a:lnTo>
                  <a:pt x="747821" y="502989"/>
                </a:lnTo>
                <a:lnTo>
                  <a:pt x="749937" y="500710"/>
                </a:lnTo>
                <a:close/>
                <a:moveTo>
                  <a:pt x="1366802" y="493052"/>
                </a:moveTo>
                <a:lnTo>
                  <a:pt x="1365566" y="494180"/>
                </a:lnTo>
                <a:lnTo>
                  <a:pt x="1382816" y="501809"/>
                </a:lnTo>
                <a:lnTo>
                  <a:pt x="1383777" y="502338"/>
                </a:lnTo>
                <a:lnTo>
                  <a:pt x="1384194" y="501946"/>
                </a:lnTo>
                <a:lnTo>
                  <a:pt x="1385252" y="501478"/>
                </a:lnTo>
                <a:lnTo>
                  <a:pt x="1384608" y="501119"/>
                </a:lnTo>
                <a:close/>
                <a:moveTo>
                  <a:pt x="1290996" y="492780"/>
                </a:moveTo>
                <a:lnTo>
                  <a:pt x="1288915" y="493889"/>
                </a:lnTo>
                <a:lnTo>
                  <a:pt x="1292500" y="495466"/>
                </a:lnTo>
                <a:lnTo>
                  <a:pt x="1315526" y="505669"/>
                </a:lnTo>
                <a:lnTo>
                  <a:pt x="1316177" y="505966"/>
                </a:lnTo>
                <a:lnTo>
                  <a:pt x="1318124" y="505096"/>
                </a:lnTo>
                <a:lnTo>
                  <a:pt x="1317871" y="504981"/>
                </a:lnTo>
                <a:lnTo>
                  <a:pt x="1296084" y="495053"/>
                </a:lnTo>
                <a:close/>
                <a:moveTo>
                  <a:pt x="876326" y="492231"/>
                </a:moveTo>
                <a:lnTo>
                  <a:pt x="872747" y="496642"/>
                </a:lnTo>
                <a:lnTo>
                  <a:pt x="878224" y="503207"/>
                </a:lnTo>
                <a:lnTo>
                  <a:pt x="878290" y="503126"/>
                </a:lnTo>
                <a:lnTo>
                  <a:pt x="881247" y="499456"/>
                </a:lnTo>
                <a:lnTo>
                  <a:pt x="876399" y="492338"/>
                </a:lnTo>
                <a:close/>
                <a:moveTo>
                  <a:pt x="1241750" y="492004"/>
                </a:moveTo>
                <a:lnTo>
                  <a:pt x="1241202" y="492352"/>
                </a:lnTo>
                <a:lnTo>
                  <a:pt x="1240887" y="492551"/>
                </a:lnTo>
                <a:lnTo>
                  <a:pt x="1239749" y="493273"/>
                </a:lnTo>
                <a:lnTo>
                  <a:pt x="1247886" y="496810"/>
                </a:lnTo>
                <a:lnTo>
                  <a:pt x="1261187" y="502591"/>
                </a:lnTo>
                <a:lnTo>
                  <a:pt x="1261694" y="502812"/>
                </a:lnTo>
                <a:lnTo>
                  <a:pt x="1263884" y="501645"/>
                </a:lnTo>
                <a:lnTo>
                  <a:pt x="1262981" y="501245"/>
                </a:lnTo>
                <a:lnTo>
                  <a:pt x="1262631" y="501091"/>
                </a:lnTo>
                <a:lnTo>
                  <a:pt x="1260476" y="500138"/>
                </a:lnTo>
                <a:cubicBezTo>
                  <a:pt x="1255547" y="497949"/>
                  <a:pt x="1252582" y="496639"/>
                  <a:pt x="1251962" y="496433"/>
                </a:cubicBezTo>
                <a:lnTo>
                  <a:pt x="1242447" y="492295"/>
                </a:lnTo>
                <a:close/>
                <a:moveTo>
                  <a:pt x="693250" y="491568"/>
                </a:moveTo>
                <a:lnTo>
                  <a:pt x="687362" y="498142"/>
                </a:lnTo>
                <a:lnTo>
                  <a:pt x="687717" y="498402"/>
                </a:lnTo>
                <a:lnTo>
                  <a:pt x="688004" y="498612"/>
                </a:lnTo>
                <a:lnTo>
                  <a:pt x="697681" y="505710"/>
                </a:lnTo>
                <a:lnTo>
                  <a:pt x="701513" y="501422"/>
                </a:lnTo>
                <a:lnTo>
                  <a:pt x="703786" y="498877"/>
                </a:lnTo>
                <a:lnTo>
                  <a:pt x="696512" y="493831"/>
                </a:lnTo>
                <a:close/>
                <a:moveTo>
                  <a:pt x="717456" y="491179"/>
                </a:moveTo>
                <a:lnTo>
                  <a:pt x="715881" y="492943"/>
                </a:lnTo>
                <a:lnTo>
                  <a:pt x="713723" y="495358"/>
                </a:lnTo>
                <a:lnTo>
                  <a:pt x="710304" y="499185"/>
                </a:lnTo>
                <a:lnTo>
                  <a:pt x="713957" y="502272"/>
                </a:lnTo>
                <a:lnTo>
                  <a:pt x="714913" y="503080"/>
                </a:lnTo>
                <a:lnTo>
                  <a:pt x="716021" y="504017"/>
                </a:lnTo>
                <a:lnTo>
                  <a:pt x="721040" y="506479"/>
                </a:lnTo>
                <a:lnTo>
                  <a:pt x="722792" y="504517"/>
                </a:lnTo>
                <a:lnTo>
                  <a:pt x="725180" y="501842"/>
                </a:lnTo>
                <a:lnTo>
                  <a:pt x="726603" y="500249"/>
                </a:lnTo>
                <a:lnTo>
                  <a:pt x="726479" y="500189"/>
                </a:lnTo>
                <a:lnTo>
                  <a:pt x="726227" y="500069"/>
                </a:lnTo>
                <a:lnTo>
                  <a:pt x="724894" y="499431"/>
                </a:lnTo>
                <a:lnTo>
                  <a:pt x="723425" y="497801"/>
                </a:lnTo>
                <a:close/>
                <a:moveTo>
                  <a:pt x="765056" y="491168"/>
                </a:moveTo>
                <a:lnTo>
                  <a:pt x="759551" y="497104"/>
                </a:lnTo>
                <a:lnTo>
                  <a:pt x="771200" y="504305"/>
                </a:lnTo>
                <a:lnTo>
                  <a:pt x="771742" y="503714"/>
                </a:lnTo>
                <a:lnTo>
                  <a:pt x="774915" y="500247"/>
                </a:lnTo>
                <a:lnTo>
                  <a:pt x="774764" y="500109"/>
                </a:lnTo>
                <a:lnTo>
                  <a:pt x="773804" y="499224"/>
                </a:lnTo>
                <a:close/>
                <a:moveTo>
                  <a:pt x="670326" y="490510"/>
                </a:moveTo>
                <a:lnTo>
                  <a:pt x="663761" y="497808"/>
                </a:lnTo>
                <a:lnTo>
                  <a:pt x="672014" y="506497"/>
                </a:lnTo>
                <a:lnTo>
                  <a:pt x="673064" y="506946"/>
                </a:lnTo>
                <a:lnTo>
                  <a:pt x="676009" y="503662"/>
                </a:lnTo>
                <a:lnTo>
                  <a:pt x="679993" y="499222"/>
                </a:lnTo>
                <a:close/>
                <a:moveTo>
                  <a:pt x="914251" y="490402"/>
                </a:moveTo>
                <a:lnTo>
                  <a:pt x="909588" y="496763"/>
                </a:lnTo>
                <a:lnTo>
                  <a:pt x="913641" y="505484"/>
                </a:lnTo>
                <a:lnTo>
                  <a:pt x="917592" y="499823"/>
                </a:lnTo>
                <a:lnTo>
                  <a:pt x="917634" y="499763"/>
                </a:lnTo>
                <a:lnTo>
                  <a:pt x="917608" y="499693"/>
                </a:lnTo>
                <a:close/>
                <a:moveTo>
                  <a:pt x="1209134" y="490055"/>
                </a:moveTo>
                <a:lnTo>
                  <a:pt x="1048299" y="609025"/>
                </a:lnTo>
                <a:lnTo>
                  <a:pt x="1048039" y="609218"/>
                </a:lnTo>
                <a:lnTo>
                  <a:pt x="1048113" y="609297"/>
                </a:lnTo>
                <a:lnTo>
                  <a:pt x="1220598" y="500866"/>
                </a:lnTo>
                <a:lnTo>
                  <a:pt x="1216561" y="497059"/>
                </a:lnTo>
                <a:lnTo>
                  <a:pt x="1214901" y="495493"/>
                </a:lnTo>
                <a:close/>
                <a:moveTo>
                  <a:pt x="575530" y="489912"/>
                </a:moveTo>
                <a:lnTo>
                  <a:pt x="570552" y="495678"/>
                </a:lnTo>
                <a:lnTo>
                  <a:pt x="573429" y="498434"/>
                </a:lnTo>
                <a:lnTo>
                  <a:pt x="576495" y="501371"/>
                </a:lnTo>
                <a:lnTo>
                  <a:pt x="579801" y="504538"/>
                </a:lnTo>
                <a:lnTo>
                  <a:pt x="584685" y="498886"/>
                </a:lnTo>
                <a:lnTo>
                  <a:pt x="577639" y="493086"/>
                </a:lnTo>
                <a:lnTo>
                  <a:pt x="577342" y="492639"/>
                </a:lnTo>
                <a:close/>
                <a:moveTo>
                  <a:pt x="1562228" y="489456"/>
                </a:moveTo>
                <a:lnTo>
                  <a:pt x="1486289" y="494302"/>
                </a:lnTo>
                <a:lnTo>
                  <a:pt x="1471006" y="497019"/>
                </a:lnTo>
                <a:lnTo>
                  <a:pt x="1467993" y="497555"/>
                </a:lnTo>
                <a:lnTo>
                  <a:pt x="1425539" y="512776"/>
                </a:lnTo>
                <a:lnTo>
                  <a:pt x="1425527" y="513591"/>
                </a:lnTo>
                <a:lnTo>
                  <a:pt x="1425512" y="514647"/>
                </a:lnTo>
                <a:lnTo>
                  <a:pt x="1425559" y="514496"/>
                </a:lnTo>
                <a:lnTo>
                  <a:pt x="1425559" y="521316"/>
                </a:lnTo>
                <a:lnTo>
                  <a:pt x="1426039" y="526175"/>
                </a:lnTo>
                <a:lnTo>
                  <a:pt x="1454570" y="511887"/>
                </a:lnTo>
                <a:lnTo>
                  <a:pt x="1457839" y="510983"/>
                </a:lnTo>
                <a:lnTo>
                  <a:pt x="1497679" y="499966"/>
                </a:lnTo>
                <a:lnTo>
                  <a:pt x="1504441" y="499407"/>
                </a:lnTo>
                <a:lnTo>
                  <a:pt x="1508694" y="499055"/>
                </a:lnTo>
                <a:lnTo>
                  <a:pt x="1520552" y="496244"/>
                </a:lnTo>
                <a:cubicBezTo>
                  <a:pt x="1543722" y="493192"/>
                  <a:pt x="1567640" y="492081"/>
                  <a:pt x="1591024" y="492243"/>
                </a:cubicBezTo>
                <a:lnTo>
                  <a:pt x="1632124" y="494986"/>
                </a:lnTo>
                <a:lnTo>
                  <a:pt x="1637587" y="495350"/>
                </a:lnTo>
                <a:lnTo>
                  <a:pt x="1627155" y="493999"/>
                </a:lnTo>
                <a:lnTo>
                  <a:pt x="1620909" y="493191"/>
                </a:lnTo>
                <a:lnTo>
                  <a:pt x="1606768" y="492291"/>
                </a:lnTo>
                <a:lnTo>
                  <a:pt x="1599397" y="491822"/>
                </a:lnTo>
                <a:close/>
                <a:moveTo>
                  <a:pt x="599243" y="489256"/>
                </a:moveTo>
                <a:lnTo>
                  <a:pt x="591340" y="498409"/>
                </a:lnTo>
                <a:lnTo>
                  <a:pt x="595313" y="502857"/>
                </a:lnTo>
                <a:lnTo>
                  <a:pt x="595562" y="503029"/>
                </a:lnTo>
                <a:lnTo>
                  <a:pt x="596367" y="503585"/>
                </a:lnTo>
                <a:lnTo>
                  <a:pt x="601765" y="507313"/>
                </a:lnTo>
                <a:lnTo>
                  <a:pt x="607831" y="500325"/>
                </a:lnTo>
                <a:lnTo>
                  <a:pt x="608275" y="499833"/>
                </a:lnTo>
                <a:lnTo>
                  <a:pt x="608511" y="499572"/>
                </a:lnTo>
                <a:lnTo>
                  <a:pt x="607304" y="498697"/>
                </a:lnTo>
                <a:lnTo>
                  <a:pt x="604936" y="496982"/>
                </a:lnTo>
                <a:close/>
                <a:moveTo>
                  <a:pt x="1343633" y="489146"/>
                </a:moveTo>
                <a:lnTo>
                  <a:pt x="1342694" y="490482"/>
                </a:lnTo>
                <a:lnTo>
                  <a:pt x="1355997" y="496516"/>
                </a:lnTo>
                <a:lnTo>
                  <a:pt x="1357221" y="495399"/>
                </a:lnTo>
                <a:close/>
                <a:moveTo>
                  <a:pt x="1297933" y="489083"/>
                </a:moveTo>
                <a:lnTo>
                  <a:pt x="1295877" y="490179"/>
                </a:lnTo>
                <a:lnTo>
                  <a:pt x="1296912" y="490641"/>
                </a:lnTo>
                <a:lnTo>
                  <a:pt x="1319249" y="500706"/>
                </a:lnTo>
                <a:lnTo>
                  <a:pt x="1323564" y="502665"/>
                </a:lnTo>
                <a:lnTo>
                  <a:pt x="1325700" y="501711"/>
                </a:lnTo>
                <a:lnTo>
                  <a:pt x="1322284" y="500154"/>
                </a:lnTo>
                <a:lnTo>
                  <a:pt x="1300774" y="490364"/>
                </a:lnTo>
                <a:close/>
                <a:moveTo>
                  <a:pt x="648718" y="488844"/>
                </a:moveTo>
                <a:lnTo>
                  <a:pt x="641052" y="497387"/>
                </a:lnTo>
                <a:lnTo>
                  <a:pt x="649519" y="506077"/>
                </a:lnTo>
                <a:lnTo>
                  <a:pt x="657052" y="497627"/>
                </a:lnTo>
                <a:close/>
                <a:moveTo>
                  <a:pt x="1372582" y="488672"/>
                </a:moveTo>
                <a:lnTo>
                  <a:pt x="1370958" y="489261"/>
                </a:lnTo>
                <a:lnTo>
                  <a:pt x="1370709" y="489488"/>
                </a:lnTo>
                <a:lnTo>
                  <a:pt x="1386539" y="496569"/>
                </a:lnTo>
                <a:lnTo>
                  <a:pt x="1390858" y="499002"/>
                </a:lnTo>
                <a:lnTo>
                  <a:pt x="1391854" y="498561"/>
                </a:lnTo>
                <a:lnTo>
                  <a:pt x="1392538" y="498259"/>
                </a:lnTo>
                <a:lnTo>
                  <a:pt x="1388055" y="495605"/>
                </a:lnTo>
                <a:close/>
                <a:moveTo>
                  <a:pt x="836930" y="488484"/>
                </a:moveTo>
                <a:lnTo>
                  <a:pt x="832179" y="493899"/>
                </a:lnTo>
                <a:lnTo>
                  <a:pt x="834026" y="495778"/>
                </a:lnTo>
                <a:lnTo>
                  <a:pt x="837818" y="499636"/>
                </a:lnTo>
                <a:lnTo>
                  <a:pt x="840372" y="499703"/>
                </a:lnTo>
                <a:lnTo>
                  <a:pt x="841718" y="499739"/>
                </a:lnTo>
                <a:lnTo>
                  <a:pt x="844398" y="496585"/>
                </a:lnTo>
                <a:lnTo>
                  <a:pt x="842212" y="494866"/>
                </a:lnTo>
                <a:lnTo>
                  <a:pt x="840252" y="492498"/>
                </a:lnTo>
                <a:lnTo>
                  <a:pt x="838694" y="490616"/>
                </a:lnTo>
                <a:close/>
                <a:moveTo>
                  <a:pt x="1397983" y="488434"/>
                </a:moveTo>
                <a:lnTo>
                  <a:pt x="1402776" y="493735"/>
                </a:lnTo>
                <a:lnTo>
                  <a:pt x="1403138" y="493576"/>
                </a:lnTo>
                <a:lnTo>
                  <a:pt x="1404264" y="493079"/>
                </a:lnTo>
                <a:lnTo>
                  <a:pt x="1402258" y="490363"/>
                </a:lnTo>
                <a:close/>
                <a:moveTo>
                  <a:pt x="1234449" y="487864"/>
                </a:moveTo>
                <a:lnTo>
                  <a:pt x="1234449" y="490969"/>
                </a:lnTo>
                <a:lnTo>
                  <a:pt x="1234471" y="490979"/>
                </a:lnTo>
                <a:lnTo>
                  <a:pt x="1234511" y="490997"/>
                </a:lnTo>
                <a:lnTo>
                  <a:pt x="1234862" y="489814"/>
                </a:lnTo>
                <a:lnTo>
                  <a:pt x="1234958" y="491191"/>
                </a:lnTo>
                <a:lnTo>
                  <a:pt x="1235568" y="491456"/>
                </a:lnTo>
                <a:lnTo>
                  <a:pt x="1237515" y="490232"/>
                </a:lnTo>
                <a:lnTo>
                  <a:pt x="1236517" y="489814"/>
                </a:lnTo>
                <a:close/>
                <a:moveTo>
                  <a:pt x="1248343" y="487824"/>
                </a:moveTo>
                <a:lnTo>
                  <a:pt x="1246392" y="489061"/>
                </a:lnTo>
                <a:lnTo>
                  <a:pt x="1253615" y="492158"/>
                </a:lnTo>
                <a:lnTo>
                  <a:pt x="1268955" y="498943"/>
                </a:lnTo>
                <a:lnTo>
                  <a:pt x="1270866" y="497924"/>
                </a:lnTo>
                <a:lnTo>
                  <a:pt x="1257890" y="492020"/>
                </a:lnTo>
                <a:lnTo>
                  <a:pt x="1248790" y="488022"/>
                </a:lnTo>
                <a:close/>
                <a:moveTo>
                  <a:pt x="858034" y="487519"/>
                </a:moveTo>
                <a:lnTo>
                  <a:pt x="851350" y="495423"/>
                </a:lnTo>
                <a:lnTo>
                  <a:pt x="854292" y="497737"/>
                </a:lnTo>
                <a:lnTo>
                  <a:pt x="857364" y="500153"/>
                </a:lnTo>
                <a:lnTo>
                  <a:pt x="857453" y="500155"/>
                </a:lnTo>
                <a:lnTo>
                  <a:pt x="858715" y="500188"/>
                </a:lnTo>
                <a:lnTo>
                  <a:pt x="861903" y="500273"/>
                </a:lnTo>
                <a:lnTo>
                  <a:pt x="862085" y="500310"/>
                </a:lnTo>
                <a:lnTo>
                  <a:pt x="862344" y="500364"/>
                </a:lnTo>
                <a:lnTo>
                  <a:pt x="862652" y="500428"/>
                </a:lnTo>
                <a:lnTo>
                  <a:pt x="865691" y="496684"/>
                </a:lnTo>
                <a:close/>
                <a:moveTo>
                  <a:pt x="1944491" y="487181"/>
                </a:moveTo>
                <a:cubicBezTo>
                  <a:pt x="1919356" y="489502"/>
                  <a:pt x="1894543" y="495321"/>
                  <a:pt x="1870793" y="504569"/>
                </a:cubicBezTo>
                <a:lnTo>
                  <a:pt x="1868448" y="504155"/>
                </a:lnTo>
                <a:cubicBezTo>
                  <a:pt x="1845387" y="518943"/>
                  <a:pt x="1823765" y="537801"/>
                  <a:pt x="1803535" y="559701"/>
                </a:cubicBezTo>
                <a:lnTo>
                  <a:pt x="1795454" y="570247"/>
                </a:lnTo>
                <a:lnTo>
                  <a:pt x="1790534" y="576667"/>
                </a:lnTo>
                <a:lnTo>
                  <a:pt x="1809423" y="563092"/>
                </a:lnTo>
                <a:lnTo>
                  <a:pt x="1809706" y="562959"/>
                </a:lnTo>
                <a:lnTo>
                  <a:pt x="1831359" y="552724"/>
                </a:lnTo>
                <a:lnTo>
                  <a:pt x="1857285" y="540470"/>
                </a:lnTo>
                <a:lnTo>
                  <a:pt x="1883479" y="518218"/>
                </a:lnTo>
                <a:cubicBezTo>
                  <a:pt x="1884293" y="517730"/>
                  <a:pt x="1885176" y="517360"/>
                  <a:pt x="1886099" y="517115"/>
                </a:cubicBezTo>
                <a:cubicBezTo>
                  <a:pt x="1932911" y="498112"/>
                  <a:pt x="1984080" y="492480"/>
                  <a:pt x="2033913" y="500845"/>
                </a:cubicBezTo>
                <a:lnTo>
                  <a:pt x="2043150" y="502500"/>
                </a:lnTo>
                <a:lnTo>
                  <a:pt x="2052389" y="504155"/>
                </a:lnTo>
                <a:cubicBezTo>
                  <a:pt x="2079966" y="508981"/>
                  <a:pt x="2111447" y="515539"/>
                  <a:pt x="2143764" y="523058"/>
                </a:cubicBezTo>
                <a:lnTo>
                  <a:pt x="2180078" y="532351"/>
                </a:lnTo>
                <a:lnTo>
                  <a:pt x="2203736" y="538406"/>
                </a:lnTo>
                <a:lnTo>
                  <a:pt x="2239147" y="547469"/>
                </a:lnTo>
                <a:lnTo>
                  <a:pt x="2231570" y="544952"/>
                </a:lnTo>
                <a:cubicBezTo>
                  <a:pt x="2167626" y="525458"/>
                  <a:pt x="2094650" y="506223"/>
                  <a:pt x="2039014" y="494641"/>
                </a:cubicBezTo>
                <a:lnTo>
                  <a:pt x="2034601" y="493675"/>
                </a:lnTo>
                <a:lnTo>
                  <a:pt x="2020122" y="490780"/>
                </a:lnTo>
                <a:cubicBezTo>
                  <a:pt x="1995083" y="486037"/>
                  <a:pt x="1969626" y="484860"/>
                  <a:pt x="1944491" y="487181"/>
                </a:cubicBezTo>
                <a:close/>
                <a:moveTo>
                  <a:pt x="625235" y="487126"/>
                </a:moveTo>
                <a:lnTo>
                  <a:pt x="614643" y="498654"/>
                </a:lnTo>
                <a:lnTo>
                  <a:pt x="616993" y="501220"/>
                </a:lnTo>
                <a:lnTo>
                  <a:pt x="625405" y="506814"/>
                </a:lnTo>
                <a:lnTo>
                  <a:pt x="634468" y="496610"/>
                </a:lnTo>
                <a:lnTo>
                  <a:pt x="634348" y="496487"/>
                </a:lnTo>
                <a:close/>
                <a:moveTo>
                  <a:pt x="554034" y="486764"/>
                </a:moveTo>
                <a:lnTo>
                  <a:pt x="542960" y="499598"/>
                </a:lnTo>
                <a:lnTo>
                  <a:pt x="550999" y="507916"/>
                </a:lnTo>
                <a:lnTo>
                  <a:pt x="552200" y="509160"/>
                </a:lnTo>
                <a:lnTo>
                  <a:pt x="552369" y="509334"/>
                </a:lnTo>
                <a:lnTo>
                  <a:pt x="563809" y="496072"/>
                </a:lnTo>
                <a:close/>
                <a:moveTo>
                  <a:pt x="1381431" y="485465"/>
                </a:moveTo>
                <a:lnTo>
                  <a:pt x="1380248" y="485893"/>
                </a:lnTo>
                <a:lnTo>
                  <a:pt x="1379228" y="486263"/>
                </a:lnTo>
                <a:lnTo>
                  <a:pt x="1389849" y="491055"/>
                </a:lnTo>
                <a:lnTo>
                  <a:pt x="1396741" y="495075"/>
                </a:lnTo>
                <a:lnTo>
                  <a:pt x="1391778" y="490226"/>
                </a:lnTo>
                <a:close/>
                <a:moveTo>
                  <a:pt x="1231840" y="485405"/>
                </a:moveTo>
                <a:lnTo>
                  <a:pt x="1232092" y="489223"/>
                </a:lnTo>
                <a:lnTo>
                  <a:pt x="1232113" y="489550"/>
                </a:lnTo>
                <a:lnTo>
                  <a:pt x="1232115" y="489575"/>
                </a:lnTo>
                <a:lnTo>
                  <a:pt x="1233172" y="490331"/>
                </a:lnTo>
                <a:lnTo>
                  <a:pt x="1234055" y="487493"/>
                </a:lnTo>
                <a:lnTo>
                  <a:pt x="1233282" y="486764"/>
                </a:lnTo>
                <a:close/>
                <a:moveTo>
                  <a:pt x="1231690" y="485263"/>
                </a:moveTo>
                <a:lnTo>
                  <a:pt x="1231707" y="485535"/>
                </a:lnTo>
                <a:lnTo>
                  <a:pt x="1231715" y="485652"/>
                </a:lnTo>
                <a:lnTo>
                  <a:pt x="1231799" y="485367"/>
                </a:lnTo>
                <a:close/>
                <a:moveTo>
                  <a:pt x="1305226" y="485197"/>
                </a:moveTo>
                <a:lnTo>
                  <a:pt x="1303162" y="486297"/>
                </a:lnTo>
                <a:lnTo>
                  <a:pt x="1324351" y="495879"/>
                </a:lnTo>
                <a:lnTo>
                  <a:pt x="1330757" y="498815"/>
                </a:lnTo>
                <a:lnTo>
                  <a:pt x="1331493" y="497106"/>
                </a:lnTo>
                <a:lnTo>
                  <a:pt x="1327386" y="495190"/>
                </a:lnTo>
                <a:lnTo>
                  <a:pt x="1306565" y="485813"/>
                </a:lnTo>
                <a:close/>
                <a:moveTo>
                  <a:pt x="816880" y="485101"/>
                </a:moveTo>
                <a:lnTo>
                  <a:pt x="810404" y="492289"/>
                </a:lnTo>
                <a:lnTo>
                  <a:pt x="812226" y="493462"/>
                </a:lnTo>
                <a:lnTo>
                  <a:pt x="820796" y="498981"/>
                </a:lnTo>
                <a:lnTo>
                  <a:pt x="825385" y="493755"/>
                </a:lnTo>
                <a:lnTo>
                  <a:pt x="823440" y="491776"/>
                </a:lnTo>
                <a:close/>
                <a:moveTo>
                  <a:pt x="1231004" y="484616"/>
                </a:moveTo>
                <a:lnTo>
                  <a:pt x="1231004" y="484986"/>
                </a:lnTo>
                <a:lnTo>
                  <a:pt x="1231007" y="484974"/>
                </a:lnTo>
                <a:lnTo>
                  <a:pt x="1231018" y="484938"/>
                </a:lnTo>
                <a:lnTo>
                  <a:pt x="1231092" y="484699"/>
                </a:lnTo>
                <a:close/>
                <a:moveTo>
                  <a:pt x="899011" y="484500"/>
                </a:moveTo>
                <a:lnTo>
                  <a:pt x="894080" y="490622"/>
                </a:lnTo>
                <a:lnTo>
                  <a:pt x="896218" y="494501"/>
                </a:lnTo>
                <a:lnTo>
                  <a:pt x="900275" y="501275"/>
                </a:lnTo>
                <a:lnTo>
                  <a:pt x="904310" y="495866"/>
                </a:lnTo>
                <a:close/>
                <a:moveTo>
                  <a:pt x="795053" y="484323"/>
                </a:moveTo>
                <a:lnTo>
                  <a:pt x="788636" y="491327"/>
                </a:lnTo>
                <a:lnTo>
                  <a:pt x="789642" y="492165"/>
                </a:lnTo>
                <a:lnTo>
                  <a:pt x="791568" y="493769"/>
                </a:lnTo>
                <a:lnTo>
                  <a:pt x="797917" y="499059"/>
                </a:lnTo>
                <a:lnTo>
                  <a:pt x="801679" y="494812"/>
                </a:lnTo>
                <a:lnTo>
                  <a:pt x="803596" y="492689"/>
                </a:lnTo>
                <a:lnTo>
                  <a:pt x="803437" y="492587"/>
                </a:lnTo>
                <a:close/>
                <a:moveTo>
                  <a:pt x="1347280" y="483955"/>
                </a:moveTo>
                <a:lnTo>
                  <a:pt x="1346299" y="485351"/>
                </a:lnTo>
                <a:lnTo>
                  <a:pt x="1358022" y="490765"/>
                </a:lnTo>
                <a:lnTo>
                  <a:pt x="1360865" y="492077"/>
                </a:lnTo>
                <a:lnTo>
                  <a:pt x="1361339" y="491645"/>
                </a:lnTo>
                <a:lnTo>
                  <a:pt x="1361573" y="491431"/>
                </a:lnTo>
                <a:lnTo>
                  <a:pt x="1362147" y="490908"/>
                </a:lnTo>
                <a:close/>
                <a:moveTo>
                  <a:pt x="1254874" y="483683"/>
                </a:moveTo>
                <a:lnTo>
                  <a:pt x="1253156" y="484772"/>
                </a:lnTo>
                <a:lnTo>
                  <a:pt x="1259270" y="487470"/>
                </a:lnTo>
                <a:lnTo>
                  <a:pt x="1276194" y="495085"/>
                </a:lnTo>
                <a:lnTo>
                  <a:pt x="1277786" y="494237"/>
                </a:lnTo>
                <a:lnTo>
                  <a:pt x="1262440" y="487331"/>
                </a:lnTo>
                <a:close/>
                <a:moveTo>
                  <a:pt x="772386" y="483263"/>
                </a:moveTo>
                <a:lnTo>
                  <a:pt x="772021" y="483656"/>
                </a:lnTo>
                <a:lnTo>
                  <a:pt x="770939" y="484823"/>
                </a:lnTo>
                <a:lnTo>
                  <a:pt x="766635" y="489465"/>
                </a:lnTo>
                <a:lnTo>
                  <a:pt x="766652" y="489475"/>
                </a:lnTo>
                <a:lnTo>
                  <a:pt x="778362" y="496483"/>
                </a:lnTo>
                <a:lnTo>
                  <a:pt x="782639" y="491810"/>
                </a:lnTo>
                <a:lnTo>
                  <a:pt x="775500" y="485859"/>
                </a:lnTo>
                <a:lnTo>
                  <a:pt x="773904" y="484528"/>
                </a:lnTo>
                <a:close/>
                <a:moveTo>
                  <a:pt x="1229138" y="482858"/>
                </a:moveTo>
                <a:lnTo>
                  <a:pt x="1229241" y="484563"/>
                </a:lnTo>
                <a:lnTo>
                  <a:pt x="1229508" y="483671"/>
                </a:lnTo>
                <a:lnTo>
                  <a:pt x="1229617" y="483309"/>
                </a:lnTo>
                <a:lnTo>
                  <a:pt x="1229288" y="482999"/>
                </a:lnTo>
                <a:close/>
                <a:moveTo>
                  <a:pt x="884228" y="482490"/>
                </a:moveTo>
                <a:lnTo>
                  <a:pt x="879320" y="488540"/>
                </a:lnTo>
                <a:lnTo>
                  <a:pt x="884232" y="495751"/>
                </a:lnTo>
                <a:lnTo>
                  <a:pt x="888591" y="490343"/>
                </a:lnTo>
                <a:lnTo>
                  <a:pt x="884952" y="483793"/>
                </a:lnTo>
                <a:close/>
                <a:moveTo>
                  <a:pt x="726329" y="481819"/>
                </a:moveTo>
                <a:lnTo>
                  <a:pt x="721382" y="486986"/>
                </a:lnTo>
                <a:lnTo>
                  <a:pt x="721922" y="487546"/>
                </a:lnTo>
                <a:lnTo>
                  <a:pt x="726164" y="491947"/>
                </a:lnTo>
                <a:lnTo>
                  <a:pt x="730255" y="496190"/>
                </a:lnTo>
                <a:lnTo>
                  <a:pt x="736253" y="489834"/>
                </a:lnTo>
                <a:lnTo>
                  <a:pt x="726531" y="482107"/>
                </a:lnTo>
                <a:lnTo>
                  <a:pt x="726443" y="481982"/>
                </a:lnTo>
                <a:lnTo>
                  <a:pt x="726394" y="481913"/>
                </a:lnTo>
                <a:close/>
                <a:moveTo>
                  <a:pt x="936865" y="481668"/>
                </a:moveTo>
                <a:lnTo>
                  <a:pt x="930897" y="490417"/>
                </a:lnTo>
                <a:lnTo>
                  <a:pt x="931857" y="493871"/>
                </a:lnTo>
                <a:lnTo>
                  <a:pt x="932043" y="494539"/>
                </a:lnTo>
                <a:lnTo>
                  <a:pt x="932583" y="496483"/>
                </a:lnTo>
                <a:lnTo>
                  <a:pt x="933448" y="513214"/>
                </a:lnTo>
                <a:lnTo>
                  <a:pt x="937251" y="507033"/>
                </a:lnTo>
                <a:lnTo>
                  <a:pt x="937014" y="482349"/>
                </a:lnTo>
                <a:lnTo>
                  <a:pt x="936934" y="481984"/>
                </a:lnTo>
                <a:lnTo>
                  <a:pt x="936882" y="481748"/>
                </a:lnTo>
                <a:close/>
                <a:moveTo>
                  <a:pt x="1312043" y="481564"/>
                </a:moveTo>
                <a:lnTo>
                  <a:pt x="1309884" y="482715"/>
                </a:lnTo>
                <a:lnTo>
                  <a:pt x="1328764" y="491466"/>
                </a:lnTo>
                <a:lnTo>
                  <a:pt x="1333073" y="493438"/>
                </a:lnTo>
                <a:lnTo>
                  <a:pt x="1333878" y="491570"/>
                </a:lnTo>
                <a:lnTo>
                  <a:pt x="1331246" y="490364"/>
                </a:lnTo>
                <a:close/>
                <a:moveTo>
                  <a:pt x="1487313" y="480347"/>
                </a:moveTo>
                <a:cubicBezTo>
                  <a:pt x="1467592" y="481369"/>
                  <a:pt x="1448793" y="483735"/>
                  <a:pt x="1431761" y="487862"/>
                </a:cubicBezTo>
                <a:lnTo>
                  <a:pt x="1423729" y="491093"/>
                </a:lnTo>
                <a:lnTo>
                  <a:pt x="1418640" y="493141"/>
                </a:lnTo>
                <a:lnTo>
                  <a:pt x="1422843" y="497470"/>
                </a:lnTo>
                <a:lnTo>
                  <a:pt x="1425437" y="500141"/>
                </a:lnTo>
                <a:lnTo>
                  <a:pt x="1425723" y="500435"/>
                </a:lnTo>
                <a:lnTo>
                  <a:pt x="1425652" y="505200"/>
                </a:lnTo>
                <a:lnTo>
                  <a:pt x="1429298" y="503484"/>
                </a:lnTo>
                <a:lnTo>
                  <a:pt x="1437430" y="499658"/>
                </a:lnTo>
                <a:lnTo>
                  <a:pt x="1437435" y="499657"/>
                </a:lnTo>
                <a:lnTo>
                  <a:pt x="1480994" y="489362"/>
                </a:lnTo>
                <a:lnTo>
                  <a:pt x="1492370" y="488869"/>
                </a:lnTo>
                <a:lnTo>
                  <a:pt x="1504417" y="486503"/>
                </a:lnTo>
                <a:cubicBezTo>
                  <a:pt x="1528232" y="484327"/>
                  <a:pt x="1553064" y="484123"/>
                  <a:pt x="1577509" y="485176"/>
                </a:cubicBezTo>
                <a:lnTo>
                  <a:pt x="1592650" y="486689"/>
                </a:lnTo>
                <a:lnTo>
                  <a:pt x="1624539" y="489876"/>
                </a:lnTo>
                <a:lnTo>
                  <a:pt x="1633066" y="490728"/>
                </a:lnTo>
                <a:lnTo>
                  <a:pt x="1609930" y="487002"/>
                </a:lnTo>
                <a:lnTo>
                  <a:pt x="1572681" y="483305"/>
                </a:lnTo>
                <a:lnTo>
                  <a:pt x="1548395" y="480894"/>
                </a:lnTo>
                <a:cubicBezTo>
                  <a:pt x="1527677" y="479646"/>
                  <a:pt x="1507034" y="479325"/>
                  <a:pt x="1487313" y="480347"/>
                </a:cubicBezTo>
                <a:close/>
                <a:moveTo>
                  <a:pt x="752952" y="480021"/>
                </a:moveTo>
                <a:lnTo>
                  <a:pt x="748340" y="484908"/>
                </a:lnTo>
                <a:lnTo>
                  <a:pt x="745202" y="488233"/>
                </a:lnTo>
                <a:lnTo>
                  <a:pt x="755570" y="494643"/>
                </a:lnTo>
                <a:lnTo>
                  <a:pt x="761682" y="488060"/>
                </a:lnTo>
                <a:close/>
                <a:moveTo>
                  <a:pt x="1261366" y="479568"/>
                </a:moveTo>
                <a:lnTo>
                  <a:pt x="1259340" y="480852"/>
                </a:lnTo>
                <a:lnTo>
                  <a:pt x="1264923" y="483333"/>
                </a:lnTo>
                <a:lnTo>
                  <a:pt x="1283177" y="491364"/>
                </a:lnTo>
                <a:lnTo>
                  <a:pt x="1285296" y="490235"/>
                </a:lnTo>
                <a:lnTo>
                  <a:pt x="1282850" y="489143"/>
                </a:lnTo>
                <a:lnTo>
                  <a:pt x="1280975" y="488305"/>
                </a:lnTo>
                <a:lnTo>
                  <a:pt x="1278986" y="487417"/>
                </a:lnTo>
                <a:cubicBezTo>
                  <a:pt x="1273988" y="485194"/>
                  <a:pt x="1270093" y="483471"/>
                  <a:pt x="1268507" y="482781"/>
                </a:cubicBezTo>
                <a:close/>
                <a:moveTo>
                  <a:pt x="657553" y="478997"/>
                </a:moveTo>
                <a:lnTo>
                  <a:pt x="655310" y="481496"/>
                </a:lnTo>
                <a:lnTo>
                  <a:pt x="651889" y="485309"/>
                </a:lnTo>
                <a:lnTo>
                  <a:pt x="660217" y="494077"/>
                </a:lnTo>
                <a:lnTo>
                  <a:pt x="666484" y="487047"/>
                </a:lnTo>
                <a:close/>
                <a:moveTo>
                  <a:pt x="1350998" y="478666"/>
                </a:moveTo>
                <a:lnTo>
                  <a:pt x="1350047" y="480019"/>
                </a:lnTo>
                <a:lnTo>
                  <a:pt x="1352133" y="480981"/>
                </a:lnTo>
                <a:lnTo>
                  <a:pt x="1366015" y="487380"/>
                </a:lnTo>
                <a:lnTo>
                  <a:pt x="1367244" y="486260"/>
                </a:lnTo>
                <a:lnTo>
                  <a:pt x="1360476" y="483096"/>
                </a:lnTo>
                <a:close/>
                <a:moveTo>
                  <a:pt x="922881" y="478629"/>
                </a:moveTo>
                <a:lnTo>
                  <a:pt x="917624" y="485801"/>
                </a:lnTo>
                <a:lnTo>
                  <a:pt x="918254" y="487535"/>
                </a:lnTo>
                <a:lnTo>
                  <a:pt x="919899" y="492057"/>
                </a:lnTo>
                <a:lnTo>
                  <a:pt x="920966" y="494990"/>
                </a:lnTo>
                <a:lnTo>
                  <a:pt x="925599" y="488351"/>
                </a:lnTo>
                <a:lnTo>
                  <a:pt x="924627" y="484875"/>
                </a:lnTo>
                <a:lnTo>
                  <a:pt x="924030" y="482738"/>
                </a:lnTo>
                <a:close/>
                <a:moveTo>
                  <a:pt x="681120" y="478511"/>
                </a:moveTo>
                <a:lnTo>
                  <a:pt x="678089" y="481881"/>
                </a:lnTo>
                <a:lnTo>
                  <a:pt x="672962" y="487579"/>
                </a:lnTo>
                <a:lnTo>
                  <a:pt x="676251" y="489991"/>
                </a:lnTo>
                <a:lnTo>
                  <a:pt x="678975" y="491989"/>
                </a:lnTo>
                <a:lnTo>
                  <a:pt x="683502" y="495310"/>
                </a:lnTo>
                <a:lnTo>
                  <a:pt x="685935" y="492599"/>
                </a:lnTo>
                <a:lnTo>
                  <a:pt x="689954" y="488120"/>
                </a:lnTo>
                <a:lnTo>
                  <a:pt x="688848" y="486917"/>
                </a:lnTo>
                <a:lnTo>
                  <a:pt x="687490" y="485440"/>
                </a:lnTo>
                <a:close/>
                <a:moveTo>
                  <a:pt x="968696" y="477974"/>
                </a:moveTo>
                <a:lnTo>
                  <a:pt x="961637" y="489124"/>
                </a:lnTo>
                <a:lnTo>
                  <a:pt x="961636" y="489142"/>
                </a:lnTo>
                <a:lnTo>
                  <a:pt x="961630" y="489243"/>
                </a:lnTo>
                <a:lnTo>
                  <a:pt x="965127" y="483761"/>
                </a:lnTo>
                <a:lnTo>
                  <a:pt x="968676" y="478197"/>
                </a:lnTo>
                <a:lnTo>
                  <a:pt x="968679" y="478167"/>
                </a:lnTo>
                <a:lnTo>
                  <a:pt x="968682" y="478135"/>
                </a:lnTo>
                <a:close/>
                <a:moveTo>
                  <a:pt x="705489" y="477902"/>
                </a:moveTo>
                <a:lnTo>
                  <a:pt x="696713" y="487701"/>
                </a:lnTo>
                <a:lnTo>
                  <a:pt x="703853" y="493734"/>
                </a:lnTo>
                <a:lnTo>
                  <a:pt x="706433" y="495914"/>
                </a:lnTo>
                <a:lnTo>
                  <a:pt x="708895" y="493160"/>
                </a:lnTo>
                <a:lnTo>
                  <a:pt x="714046" y="487395"/>
                </a:lnTo>
                <a:lnTo>
                  <a:pt x="711634" y="484720"/>
                </a:lnTo>
                <a:lnTo>
                  <a:pt x="710071" y="486780"/>
                </a:lnTo>
                <a:lnTo>
                  <a:pt x="711219" y="484259"/>
                </a:lnTo>
                <a:lnTo>
                  <a:pt x="708998" y="481795"/>
                </a:lnTo>
                <a:lnTo>
                  <a:pt x="706066" y="478543"/>
                </a:lnTo>
                <a:close/>
                <a:moveTo>
                  <a:pt x="1319220" y="477739"/>
                </a:moveTo>
                <a:lnTo>
                  <a:pt x="1317234" y="478797"/>
                </a:lnTo>
                <a:lnTo>
                  <a:pt x="1333314" y="486228"/>
                </a:lnTo>
                <a:lnTo>
                  <a:pt x="1335710" y="487315"/>
                </a:lnTo>
                <a:lnTo>
                  <a:pt x="1336363" y="485800"/>
                </a:lnTo>
                <a:lnTo>
                  <a:pt x="1335796" y="485539"/>
                </a:lnTo>
                <a:close/>
                <a:moveTo>
                  <a:pt x="866387" y="477640"/>
                </a:moveTo>
                <a:lnTo>
                  <a:pt x="864837" y="479473"/>
                </a:lnTo>
                <a:lnTo>
                  <a:pt x="861608" y="483291"/>
                </a:lnTo>
                <a:lnTo>
                  <a:pt x="861858" y="483590"/>
                </a:lnTo>
                <a:lnTo>
                  <a:pt x="863478" y="485532"/>
                </a:lnTo>
                <a:lnTo>
                  <a:pt x="869188" y="492376"/>
                </a:lnTo>
                <a:lnTo>
                  <a:pt x="872727" y="488017"/>
                </a:lnTo>
                <a:lnTo>
                  <a:pt x="873123" y="487529"/>
                </a:lnTo>
                <a:close/>
                <a:moveTo>
                  <a:pt x="494083" y="476687"/>
                </a:moveTo>
                <a:lnTo>
                  <a:pt x="479187" y="494559"/>
                </a:lnTo>
                <a:lnTo>
                  <a:pt x="477050" y="497124"/>
                </a:lnTo>
                <a:lnTo>
                  <a:pt x="473537" y="501337"/>
                </a:lnTo>
                <a:cubicBezTo>
                  <a:pt x="459017" y="519152"/>
                  <a:pt x="445521" y="536074"/>
                  <a:pt x="433336" y="551586"/>
                </a:cubicBezTo>
                <a:cubicBezTo>
                  <a:pt x="417754" y="571580"/>
                  <a:pt x="402036" y="591987"/>
                  <a:pt x="386867" y="611704"/>
                </a:cubicBezTo>
                <a:lnTo>
                  <a:pt x="383972" y="615427"/>
                </a:lnTo>
                <a:cubicBezTo>
                  <a:pt x="292347" y="733939"/>
                  <a:pt x="209399" y="858913"/>
                  <a:pt x="135778" y="989374"/>
                </a:cubicBezTo>
                <a:lnTo>
                  <a:pt x="58605" y="1114095"/>
                </a:lnTo>
                <a:lnTo>
                  <a:pt x="59227" y="1116625"/>
                </a:lnTo>
                <a:lnTo>
                  <a:pt x="84345" y="1079550"/>
                </a:lnTo>
                <a:cubicBezTo>
                  <a:pt x="104310" y="1053060"/>
                  <a:pt x="122725" y="1025436"/>
                  <a:pt x="139499" y="996818"/>
                </a:cubicBezTo>
                <a:cubicBezTo>
                  <a:pt x="214607" y="868267"/>
                  <a:pt x="298262" y="744903"/>
                  <a:pt x="389900" y="627561"/>
                </a:cubicBezTo>
                <a:lnTo>
                  <a:pt x="397209" y="618184"/>
                </a:lnTo>
                <a:lnTo>
                  <a:pt x="439263" y="564271"/>
                </a:lnTo>
                <a:cubicBezTo>
                  <a:pt x="451414" y="548897"/>
                  <a:pt x="464867" y="532115"/>
                  <a:pt x="479336" y="514431"/>
                </a:cubicBezTo>
                <a:lnTo>
                  <a:pt x="500584" y="489002"/>
                </a:lnTo>
                <a:close/>
                <a:moveTo>
                  <a:pt x="848152" y="475693"/>
                </a:moveTo>
                <a:lnTo>
                  <a:pt x="840365" y="484569"/>
                </a:lnTo>
                <a:lnTo>
                  <a:pt x="845615" y="490912"/>
                </a:lnTo>
                <a:lnTo>
                  <a:pt x="846111" y="491303"/>
                </a:lnTo>
                <a:lnTo>
                  <a:pt x="847775" y="492611"/>
                </a:lnTo>
                <a:lnTo>
                  <a:pt x="855092" y="483999"/>
                </a:lnTo>
                <a:close/>
                <a:moveTo>
                  <a:pt x="1267874" y="475441"/>
                </a:moveTo>
                <a:lnTo>
                  <a:pt x="1265847" y="476727"/>
                </a:lnTo>
                <a:lnTo>
                  <a:pt x="1270024" y="478644"/>
                </a:lnTo>
                <a:lnTo>
                  <a:pt x="1290176" y="487635"/>
                </a:lnTo>
                <a:lnTo>
                  <a:pt x="1292259" y="486525"/>
                </a:lnTo>
                <a:lnTo>
                  <a:pt x="1274161" y="478367"/>
                </a:lnTo>
                <a:close/>
                <a:moveTo>
                  <a:pt x="635985" y="475426"/>
                </a:moveTo>
                <a:lnTo>
                  <a:pt x="628060" y="484052"/>
                </a:lnTo>
                <a:lnTo>
                  <a:pt x="637247" y="493482"/>
                </a:lnTo>
                <a:lnTo>
                  <a:pt x="644921" y="484843"/>
                </a:lnTo>
                <a:close/>
                <a:moveTo>
                  <a:pt x="720630" y="475378"/>
                </a:moveTo>
                <a:lnTo>
                  <a:pt x="718758" y="477817"/>
                </a:lnTo>
                <a:lnTo>
                  <a:pt x="718696" y="477571"/>
                </a:lnTo>
                <a:lnTo>
                  <a:pt x="716966" y="479886"/>
                </a:lnTo>
                <a:lnTo>
                  <a:pt x="717251" y="478409"/>
                </a:lnTo>
                <a:lnTo>
                  <a:pt x="716966" y="478783"/>
                </a:lnTo>
                <a:lnTo>
                  <a:pt x="716991" y="478432"/>
                </a:lnTo>
                <a:lnTo>
                  <a:pt x="716972" y="478457"/>
                </a:lnTo>
                <a:lnTo>
                  <a:pt x="716771" y="478726"/>
                </a:lnTo>
                <a:lnTo>
                  <a:pt x="715303" y="480680"/>
                </a:lnTo>
                <a:lnTo>
                  <a:pt x="717830" y="483301"/>
                </a:lnTo>
                <a:lnTo>
                  <a:pt x="723296" y="477521"/>
                </a:lnTo>
                <a:lnTo>
                  <a:pt x="722318" y="476133"/>
                </a:lnTo>
                <a:close/>
                <a:moveTo>
                  <a:pt x="825871" y="475122"/>
                </a:moveTo>
                <a:lnTo>
                  <a:pt x="820061" y="481571"/>
                </a:lnTo>
                <a:lnTo>
                  <a:pt x="828523" y="490179"/>
                </a:lnTo>
                <a:lnTo>
                  <a:pt x="828524" y="490180"/>
                </a:lnTo>
                <a:lnTo>
                  <a:pt x="829486" y="489085"/>
                </a:lnTo>
                <a:lnTo>
                  <a:pt x="833574" y="484429"/>
                </a:lnTo>
                <a:lnTo>
                  <a:pt x="828916" y="478802"/>
                </a:lnTo>
                <a:lnTo>
                  <a:pt x="826140" y="475448"/>
                </a:lnTo>
                <a:close/>
                <a:moveTo>
                  <a:pt x="588584" y="474789"/>
                </a:moveTo>
                <a:lnTo>
                  <a:pt x="579570" y="485231"/>
                </a:lnTo>
                <a:lnTo>
                  <a:pt x="582010" y="487964"/>
                </a:lnTo>
                <a:lnTo>
                  <a:pt x="588167" y="494857"/>
                </a:lnTo>
                <a:lnTo>
                  <a:pt x="591679" y="490793"/>
                </a:lnTo>
                <a:lnTo>
                  <a:pt x="596373" y="485361"/>
                </a:lnTo>
                <a:lnTo>
                  <a:pt x="596278" y="485232"/>
                </a:lnTo>
                <a:lnTo>
                  <a:pt x="595557" y="484253"/>
                </a:lnTo>
                <a:close/>
                <a:moveTo>
                  <a:pt x="541866" y="474592"/>
                </a:moveTo>
                <a:lnTo>
                  <a:pt x="531227" y="487456"/>
                </a:lnTo>
                <a:lnTo>
                  <a:pt x="540612" y="497168"/>
                </a:lnTo>
                <a:lnTo>
                  <a:pt x="544193" y="492864"/>
                </a:lnTo>
                <a:lnTo>
                  <a:pt x="551375" y="484232"/>
                </a:lnTo>
                <a:lnTo>
                  <a:pt x="542456" y="475738"/>
                </a:lnTo>
                <a:lnTo>
                  <a:pt x="542288" y="475413"/>
                </a:lnTo>
                <a:close/>
                <a:moveTo>
                  <a:pt x="612818" y="474372"/>
                </a:moveTo>
                <a:lnTo>
                  <a:pt x="602579" y="485481"/>
                </a:lnTo>
                <a:lnTo>
                  <a:pt x="602764" y="485683"/>
                </a:lnTo>
                <a:lnTo>
                  <a:pt x="603418" y="486397"/>
                </a:lnTo>
                <a:lnTo>
                  <a:pt x="611976" y="495741"/>
                </a:lnTo>
                <a:lnTo>
                  <a:pt x="612157" y="495541"/>
                </a:lnTo>
                <a:lnTo>
                  <a:pt x="622401" y="484215"/>
                </a:lnTo>
                <a:lnTo>
                  <a:pt x="618195" y="479895"/>
                </a:lnTo>
                <a:close/>
                <a:moveTo>
                  <a:pt x="1230617" y="474164"/>
                </a:moveTo>
                <a:lnTo>
                  <a:pt x="1230302" y="474396"/>
                </a:lnTo>
                <a:lnTo>
                  <a:pt x="1228019" y="476086"/>
                </a:lnTo>
                <a:lnTo>
                  <a:pt x="1238173" y="485539"/>
                </a:lnTo>
                <a:lnTo>
                  <a:pt x="1242221" y="487273"/>
                </a:lnTo>
                <a:lnTo>
                  <a:pt x="1242575" y="487051"/>
                </a:lnTo>
                <a:lnTo>
                  <a:pt x="1244233" y="486008"/>
                </a:lnTo>
                <a:lnTo>
                  <a:pt x="1242861" y="485401"/>
                </a:lnTo>
                <a:close/>
                <a:moveTo>
                  <a:pt x="564996" y="474058"/>
                </a:moveTo>
                <a:lnTo>
                  <a:pt x="557297" y="482982"/>
                </a:lnTo>
                <a:lnTo>
                  <a:pt x="564873" y="490239"/>
                </a:lnTo>
                <a:lnTo>
                  <a:pt x="566689" y="491978"/>
                </a:lnTo>
                <a:lnTo>
                  <a:pt x="567045" y="492320"/>
                </a:lnTo>
                <a:lnTo>
                  <a:pt x="572742" y="485716"/>
                </a:lnTo>
                <a:close/>
                <a:moveTo>
                  <a:pt x="1326401" y="473912"/>
                </a:moveTo>
                <a:lnTo>
                  <a:pt x="1323845" y="475274"/>
                </a:lnTo>
                <a:lnTo>
                  <a:pt x="1337450" y="481264"/>
                </a:lnTo>
                <a:lnTo>
                  <a:pt x="1338173" y="481598"/>
                </a:lnTo>
                <a:lnTo>
                  <a:pt x="1338542" y="480741"/>
                </a:lnTo>
                <a:lnTo>
                  <a:pt x="1339200" y="480153"/>
                </a:lnTo>
                <a:lnTo>
                  <a:pt x="1332184" y="476732"/>
                </a:lnTo>
                <a:lnTo>
                  <a:pt x="1329080" y="475218"/>
                </a:lnTo>
                <a:close/>
                <a:moveTo>
                  <a:pt x="908060" y="473266"/>
                </a:moveTo>
                <a:lnTo>
                  <a:pt x="902106" y="480658"/>
                </a:lnTo>
                <a:lnTo>
                  <a:pt x="904528" y="485872"/>
                </a:lnTo>
                <a:lnTo>
                  <a:pt x="906839" y="490845"/>
                </a:lnTo>
                <a:lnTo>
                  <a:pt x="907306" y="491850"/>
                </a:lnTo>
                <a:lnTo>
                  <a:pt x="911616" y="486072"/>
                </a:lnTo>
                <a:lnTo>
                  <a:pt x="912337" y="485105"/>
                </a:lnTo>
                <a:close/>
                <a:moveTo>
                  <a:pt x="805215" y="473232"/>
                </a:moveTo>
                <a:lnTo>
                  <a:pt x="797859" y="481260"/>
                </a:lnTo>
                <a:lnTo>
                  <a:pt x="806356" y="489631"/>
                </a:lnTo>
                <a:lnTo>
                  <a:pt x="813526" y="481688"/>
                </a:lnTo>
                <a:close/>
                <a:moveTo>
                  <a:pt x="1354889" y="473129"/>
                </a:moveTo>
                <a:lnTo>
                  <a:pt x="1353906" y="474527"/>
                </a:lnTo>
                <a:lnTo>
                  <a:pt x="1366901" y="480637"/>
                </a:lnTo>
                <a:lnTo>
                  <a:pt x="1370252" y="482213"/>
                </a:lnTo>
                <a:lnTo>
                  <a:pt x="1371291" y="482682"/>
                </a:lnTo>
                <a:lnTo>
                  <a:pt x="1372891" y="483404"/>
                </a:lnTo>
                <a:lnTo>
                  <a:pt x="1375043" y="482525"/>
                </a:lnTo>
                <a:lnTo>
                  <a:pt x="1359978" y="475593"/>
                </a:lnTo>
                <a:close/>
                <a:moveTo>
                  <a:pt x="782697" y="472144"/>
                </a:moveTo>
                <a:lnTo>
                  <a:pt x="775250" y="480174"/>
                </a:lnTo>
                <a:lnTo>
                  <a:pt x="785485" y="488701"/>
                </a:lnTo>
                <a:lnTo>
                  <a:pt x="792130" y="481442"/>
                </a:lnTo>
                <a:close/>
                <a:moveTo>
                  <a:pt x="893084" y="471574"/>
                </a:moveTo>
                <a:lnTo>
                  <a:pt x="887427" y="478547"/>
                </a:lnTo>
                <a:lnTo>
                  <a:pt x="890789" y="484649"/>
                </a:lnTo>
                <a:lnTo>
                  <a:pt x="891760" y="486410"/>
                </a:lnTo>
                <a:lnTo>
                  <a:pt x="896922" y="480005"/>
                </a:lnTo>
                <a:close/>
                <a:moveTo>
                  <a:pt x="761173" y="471310"/>
                </a:moveTo>
                <a:lnTo>
                  <a:pt x="753891" y="479026"/>
                </a:lnTo>
                <a:lnTo>
                  <a:pt x="758142" y="484383"/>
                </a:lnTo>
                <a:lnTo>
                  <a:pt x="762612" y="487058"/>
                </a:lnTo>
                <a:lnTo>
                  <a:pt x="768863" y="480326"/>
                </a:lnTo>
                <a:lnTo>
                  <a:pt x="767863" y="479493"/>
                </a:lnTo>
                <a:close/>
                <a:moveTo>
                  <a:pt x="711433" y="471266"/>
                </a:moveTo>
                <a:lnTo>
                  <a:pt x="708926" y="474065"/>
                </a:lnTo>
                <a:lnTo>
                  <a:pt x="710677" y="475881"/>
                </a:lnTo>
                <a:lnTo>
                  <a:pt x="711275" y="476502"/>
                </a:lnTo>
                <a:lnTo>
                  <a:pt x="713637" y="478952"/>
                </a:lnTo>
                <a:lnTo>
                  <a:pt x="716173" y="473385"/>
                </a:lnTo>
                <a:lnTo>
                  <a:pt x="711652" y="471364"/>
                </a:lnTo>
                <a:lnTo>
                  <a:pt x="711452" y="471274"/>
                </a:lnTo>
                <a:close/>
                <a:moveTo>
                  <a:pt x="1274692" y="471119"/>
                </a:moveTo>
                <a:lnTo>
                  <a:pt x="1272611" y="472438"/>
                </a:lnTo>
                <a:lnTo>
                  <a:pt x="1276229" y="474094"/>
                </a:lnTo>
                <a:lnTo>
                  <a:pt x="1297501" y="483732"/>
                </a:lnTo>
                <a:lnTo>
                  <a:pt x="1299607" y="482610"/>
                </a:lnTo>
                <a:lnTo>
                  <a:pt x="1280505" y="473817"/>
                </a:lnTo>
                <a:close/>
                <a:moveTo>
                  <a:pt x="1236120" y="470093"/>
                </a:moveTo>
                <a:lnTo>
                  <a:pt x="1234065" y="471613"/>
                </a:lnTo>
                <a:lnTo>
                  <a:pt x="1244239" y="480712"/>
                </a:lnTo>
                <a:lnTo>
                  <a:pt x="1249085" y="482958"/>
                </a:lnTo>
                <a:lnTo>
                  <a:pt x="1250834" y="481859"/>
                </a:lnTo>
                <a:lnTo>
                  <a:pt x="1250850" y="481849"/>
                </a:lnTo>
                <a:lnTo>
                  <a:pt x="1248652" y="480850"/>
                </a:lnTo>
                <a:close/>
                <a:moveTo>
                  <a:pt x="1929551" y="469762"/>
                </a:moveTo>
                <a:cubicBezTo>
                  <a:pt x="1903710" y="471504"/>
                  <a:pt x="1878115" y="476918"/>
                  <a:pt x="1853557" y="485952"/>
                </a:cubicBezTo>
                <a:lnTo>
                  <a:pt x="1851626" y="486641"/>
                </a:lnTo>
                <a:cubicBezTo>
                  <a:pt x="1837837" y="495078"/>
                  <a:pt x="1824534" y="504948"/>
                  <a:pt x="1811705" y="516067"/>
                </a:cubicBezTo>
                <a:lnTo>
                  <a:pt x="1811653" y="516118"/>
                </a:lnTo>
                <a:lnTo>
                  <a:pt x="1811158" y="516611"/>
                </a:lnTo>
                <a:lnTo>
                  <a:pt x="1811364" y="516701"/>
                </a:lnTo>
                <a:lnTo>
                  <a:pt x="1810559" y="517208"/>
                </a:lnTo>
                <a:lnTo>
                  <a:pt x="1785217" y="542447"/>
                </a:lnTo>
                <a:lnTo>
                  <a:pt x="1774634" y="552987"/>
                </a:lnTo>
                <a:lnTo>
                  <a:pt x="1721839" y="626716"/>
                </a:lnTo>
                <a:lnTo>
                  <a:pt x="1708811" y="644911"/>
                </a:lnTo>
                <a:lnTo>
                  <a:pt x="1706841" y="648796"/>
                </a:lnTo>
                <a:lnTo>
                  <a:pt x="1704041" y="654316"/>
                </a:lnTo>
                <a:lnTo>
                  <a:pt x="1700808" y="660691"/>
                </a:lnTo>
                <a:lnTo>
                  <a:pt x="1706002" y="652673"/>
                </a:lnTo>
                <a:cubicBezTo>
                  <a:pt x="1719915" y="635123"/>
                  <a:pt x="1735629" y="618707"/>
                  <a:pt x="1752935" y="603689"/>
                </a:cubicBezTo>
                <a:lnTo>
                  <a:pt x="1777400" y="586106"/>
                </a:lnTo>
                <a:lnTo>
                  <a:pt x="1800944" y="555503"/>
                </a:lnTo>
                <a:cubicBezTo>
                  <a:pt x="1821373" y="533473"/>
                  <a:pt x="1843215" y="514496"/>
                  <a:pt x="1866518" y="499605"/>
                </a:cubicBezTo>
                <a:lnTo>
                  <a:pt x="1869276" y="498502"/>
                </a:lnTo>
                <a:cubicBezTo>
                  <a:pt x="1917563" y="479854"/>
                  <a:pt x="1970098" y="475078"/>
                  <a:pt x="2020950" y="484713"/>
                </a:cubicBezTo>
                <a:lnTo>
                  <a:pt x="2034739" y="487746"/>
                </a:lnTo>
                <a:lnTo>
                  <a:pt x="2039151" y="488574"/>
                </a:lnTo>
                <a:cubicBezTo>
                  <a:pt x="2067418" y="494434"/>
                  <a:pt x="2099829" y="502155"/>
                  <a:pt x="2133178" y="510853"/>
                </a:cubicBezTo>
                <a:lnTo>
                  <a:pt x="2149917" y="515579"/>
                </a:lnTo>
                <a:lnTo>
                  <a:pt x="2200641" y="529900"/>
                </a:lnTo>
                <a:lnTo>
                  <a:pt x="2216659" y="534423"/>
                </a:lnTo>
                <a:lnTo>
                  <a:pt x="2216065" y="534224"/>
                </a:lnTo>
                <a:lnTo>
                  <a:pt x="2213818" y="533471"/>
                </a:lnTo>
                <a:lnTo>
                  <a:pt x="2104875" y="500566"/>
                </a:lnTo>
                <a:lnTo>
                  <a:pt x="2053058" y="486631"/>
                </a:lnTo>
                <a:cubicBezTo>
                  <a:pt x="2036582" y="482421"/>
                  <a:pt x="2021070" y="478696"/>
                  <a:pt x="2007023" y="475610"/>
                </a:cubicBezTo>
                <a:cubicBezTo>
                  <a:pt x="1981480" y="469952"/>
                  <a:pt x="1955392" y="468021"/>
                  <a:pt x="1929551" y="469762"/>
                </a:cubicBezTo>
                <a:close/>
                <a:moveTo>
                  <a:pt x="1205816" y="469719"/>
                </a:moveTo>
                <a:lnTo>
                  <a:pt x="1146561" y="520779"/>
                </a:lnTo>
                <a:lnTo>
                  <a:pt x="1069442" y="587233"/>
                </a:lnTo>
                <a:lnTo>
                  <a:pt x="1069217" y="587427"/>
                </a:lnTo>
                <a:lnTo>
                  <a:pt x="1103543" y="562110"/>
                </a:lnTo>
                <a:lnTo>
                  <a:pt x="1206938" y="485852"/>
                </a:lnTo>
                <a:lnTo>
                  <a:pt x="1206339" y="477235"/>
                </a:lnTo>
                <a:close/>
                <a:moveTo>
                  <a:pt x="1329705" y="468575"/>
                </a:moveTo>
                <a:lnTo>
                  <a:pt x="1328700" y="469977"/>
                </a:lnTo>
                <a:lnTo>
                  <a:pt x="1342278" y="476437"/>
                </a:lnTo>
                <a:lnTo>
                  <a:pt x="1342992" y="476767"/>
                </a:lnTo>
                <a:lnTo>
                  <a:pt x="1344350" y="475554"/>
                </a:lnTo>
                <a:lnTo>
                  <a:pt x="1332074" y="469682"/>
                </a:lnTo>
                <a:close/>
                <a:moveTo>
                  <a:pt x="1471013" y="468440"/>
                </a:moveTo>
                <a:lnTo>
                  <a:pt x="1470931" y="468448"/>
                </a:lnTo>
                <a:lnTo>
                  <a:pt x="1469809" y="468546"/>
                </a:lnTo>
                <a:lnTo>
                  <a:pt x="1414744" y="473389"/>
                </a:lnTo>
                <a:lnTo>
                  <a:pt x="1408795" y="475546"/>
                </a:lnTo>
                <a:lnTo>
                  <a:pt x="1403438" y="477487"/>
                </a:lnTo>
                <a:lnTo>
                  <a:pt x="1403908" y="477971"/>
                </a:lnTo>
                <a:lnTo>
                  <a:pt x="1404187" y="478093"/>
                </a:lnTo>
                <a:lnTo>
                  <a:pt x="1410107" y="484354"/>
                </a:lnTo>
                <a:lnTo>
                  <a:pt x="1414281" y="488652"/>
                </a:lnTo>
                <a:lnTo>
                  <a:pt x="1418852" y="486632"/>
                </a:lnTo>
                <a:lnTo>
                  <a:pt x="1420492" y="485908"/>
                </a:lnTo>
                <a:cubicBezTo>
                  <a:pt x="1433962" y="481878"/>
                  <a:pt x="1448656" y="479090"/>
                  <a:pt x="1464135" y="477314"/>
                </a:cubicBezTo>
                <a:lnTo>
                  <a:pt x="1468327" y="477299"/>
                </a:lnTo>
                <a:lnTo>
                  <a:pt x="1475765" y="477273"/>
                </a:lnTo>
                <a:lnTo>
                  <a:pt x="1487888" y="475380"/>
                </a:lnTo>
                <a:lnTo>
                  <a:pt x="1562902" y="476971"/>
                </a:lnTo>
                <a:lnTo>
                  <a:pt x="1562911" y="476971"/>
                </a:lnTo>
                <a:lnTo>
                  <a:pt x="1616177" y="484129"/>
                </a:lnTo>
                <a:lnTo>
                  <a:pt x="1620027" y="484647"/>
                </a:lnTo>
                <a:lnTo>
                  <a:pt x="1609755" y="482662"/>
                </a:lnTo>
                <a:lnTo>
                  <a:pt x="1598590" y="480505"/>
                </a:lnTo>
                <a:cubicBezTo>
                  <a:pt x="1577523" y="476955"/>
                  <a:pt x="1555736" y="473874"/>
                  <a:pt x="1534162" y="471713"/>
                </a:cubicBezTo>
                <a:lnTo>
                  <a:pt x="1507334" y="470323"/>
                </a:lnTo>
                <a:lnTo>
                  <a:pt x="1492063" y="469531"/>
                </a:lnTo>
                <a:close/>
                <a:moveTo>
                  <a:pt x="739720" y="467835"/>
                </a:moveTo>
                <a:lnTo>
                  <a:pt x="738395" y="469219"/>
                </a:lnTo>
                <a:lnTo>
                  <a:pt x="729997" y="477989"/>
                </a:lnTo>
                <a:lnTo>
                  <a:pt x="730440" y="478607"/>
                </a:lnTo>
                <a:lnTo>
                  <a:pt x="731082" y="479505"/>
                </a:lnTo>
                <a:lnTo>
                  <a:pt x="739659" y="484807"/>
                </a:lnTo>
                <a:lnTo>
                  <a:pt x="740504" y="485329"/>
                </a:lnTo>
                <a:lnTo>
                  <a:pt x="744831" y="480744"/>
                </a:lnTo>
                <a:lnTo>
                  <a:pt x="748972" y="476355"/>
                </a:lnTo>
                <a:lnTo>
                  <a:pt x="741527" y="469498"/>
                </a:lnTo>
                <a:close/>
                <a:moveTo>
                  <a:pt x="702284" y="467174"/>
                </a:moveTo>
                <a:lnTo>
                  <a:pt x="705630" y="470646"/>
                </a:lnTo>
                <a:lnTo>
                  <a:pt x="706895" y="469236"/>
                </a:lnTo>
                <a:close/>
                <a:moveTo>
                  <a:pt x="1281396" y="466868"/>
                </a:moveTo>
                <a:lnTo>
                  <a:pt x="1278825" y="468499"/>
                </a:lnTo>
                <a:lnTo>
                  <a:pt x="1282021" y="469956"/>
                </a:lnTo>
                <a:cubicBezTo>
                  <a:pt x="1283951" y="470922"/>
                  <a:pt x="1287743" y="472680"/>
                  <a:pt x="1292397" y="474800"/>
                </a:cubicBezTo>
                <a:lnTo>
                  <a:pt x="1304237" y="480143"/>
                </a:lnTo>
                <a:lnTo>
                  <a:pt x="1306526" y="478923"/>
                </a:lnTo>
                <a:lnTo>
                  <a:pt x="1285607" y="468854"/>
                </a:lnTo>
                <a:close/>
                <a:moveTo>
                  <a:pt x="875528" y="466830"/>
                </a:moveTo>
                <a:lnTo>
                  <a:pt x="870378" y="472920"/>
                </a:lnTo>
                <a:lnTo>
                  <a:pt x="869438" y="474031"/>
                </a:lnTo>
                <a:lnTo>
                  <a:pt x="874940" y="482108"/>
                </a:lnTo>
                <a:lnTo>
                  <a:pt x="876119" y="483839"/>
                </a:lnTo>
                <a:lnTo>
                  <a:pt x="881378" y="477360"/>
                </a:lnTo>
                <a:close/>
                <a:moveTo>
                  <a:pt x="947526" y="466040"/>
                </a:moveTo>
                <a:lnTo>
                  <a:pt x="940410" y="476472"/>
                </a:lnTo>
                <a:lnTo>
                  <a:pt x="941438" y="481204"/>
                </a:lnTo>
                <a:lnTo>
                  <a:pt x="941713" y="482472"/>
                </a:lnTo>
                <a:lnTo>
                  <a:pt x="941788" y="482814"/>
                </a:lnTo>
                <a:lnTo>
                  <a:pt x="941789" y="483908"/>
                </a:lnTo>
                <a:lnTo>
                  <a:pt x="941791" y="486441"/>
                </a:lnTo>
                <a:lnTo>
                  <a:pt x="941803" y="499632"/>
                </a:lnTo>
                <a:lnTo>
                  <a:pt x="943298" y="497203"/>
                </a:lnTo>
                <a:lnTo>
                  <a:pt x="946742" y="491604"/>
                </a:lnTo>
                <a:lnTo>
                  <a:pt x="947596" y="466440"/>
                </a:lnTo>
                <a:close/>
                <a:moveTo>
                  <a:pt x="1241735" y="465940"/>
                </a:moveTo>
                <a:lnTo>
                  <a:pt x="1239410" y="467659"/>
                </a:lnTo>
                <a:lnTo>
                  <a:pt x="1250169" y="476714"/>
                </a:lnTo>
                <a:lnTo>
                  <a:pt x="1255305" y="479048"/>
                </a:lnTo>
                <a:lnTo>
                  <a:pt x="1257417" y="477720"/>
                </a:lnTo>
                <a:lnTo>
                  <a:pt x="1254718" y="476438"/>
                </a:lnTo>
                <a:close/>
                <a:moveTo>
                  <a:pt x="669414" y="465778"/>
                </a:moveTo>
                <a:lnTo>
                  <a:pt x="661208" y="474923"/>
                </a:lnTo>
                <a:lnTo>
                  <a:pt x="666912" y="482744"/>
                </a:lnTo>
                <a:lnTo>
                  <a:pt x="667214" y="483159"/>
                </a:lnTo>
                <a:lnTo>
                  <a:pt x="667534" y="483597"/>
                </a:lnTo>
                <a:lnTo>
                  <a:pt x="668758" y="484496"/>
                </a:lnTo>
                <a:lnTo>
                  <a:pt x="672662" y="480117"/>
                </a:lnTo>
                <a:lnTo>
                  <a:pt x="677712" y="474803"/>
                </a:lnTo>
                <a:lnTo>
                  <a:pt x="676544" y="473534"/>
                </a:lnTo>
                <a:lnTo>
                  <a:pt x="675174" y="472043"/>
                </a:lnTo>
                <a:close/>
                <a:moveTo>
                  <a:pt x="1220937" y="465279"/>
                </a:moveTo>
                <a:lnTo>
                  <a:pt x="1220937" y="465855"/>
                </a:lnTo>
                <a:lnTo>
                  <a:pt x="1221075" y="465407"/>
                </a:lnTo>
                <a:lnTo>
                  <a:pt x="1221175" y="467082"/>
                </a:lnTo>
                <a:lnTo>
                  <a:pt x="1221351" y="466510"/>
                </a:lnTo>
                <a:lnTo>
                  <a:pt x="1221566" y="470078"/>
                </a:lnTo>
                <a:lnTo>
                  <a:pt x="1222294" y="470756"/>
                </a:lnTo>
                <a:lnTo>
                  <a:pt x="1223143" y="468027"/>
                </a:lnTo>
                <a:lnTo>
                  <a:pt x="1223143" y="471547"/>
                </a:lnTo>
                <a:lnTo>
                  <a:pt x="1223508" y="471887"/>
                </a:lnTo>
                <a:lnTo>
                  <a:pt x="1224108" y="469958"/>
                </a:lnTo>
                <a:lnTo>
                  <a:pt x="1224216" y="471644"/>
                </a:lnTo>
                <a:lnTo>
                  <a:pt x="1224523" y="470648"/>
                </a:lnTo>
                <a:lnTo>
                  <a:pt x="1224651" y="472788"/>
                </a:lnTo>
                <a:lnTo>
                  <a:pt x="1227128" y="470961"/>
                </a:lnTo>
                <a:close/>
                <a:moveTo>
                  <a:pt x="693729" y="464854"/>
                </a:moveTo>
                <a:lnTo>
                  <a:pt x="687712" y="471184"/>
                </a:lnTo>
                <a:lnTo>
                  <a:pt x="683281" y="476109"/>
                </a:lnTo>
                <a:lnTo>
                  <a:pt x="683158" y="476246"/>
                </a:lnTo>
                <a:lnTo>
                  <a:pt x="693082" y="484632"/>
                </a:lnTo>
                <a:lnTo>
                  <a:pt x="702126" y="474552"/>
                </a:lnTo>
                <a:lnTo>
                  <a:pt x="702297" y="474361"/>
                </a:lnTo>
                <a:lnTo>
                  <a:pt x="702254" y="474313"/>
                </a:lnTo>
                <a:close/>
                <a:moveTo>
                  <a:pt x="857671" y="464843"/>
                </a:moveTo>
                <a:lnTo>
                  <a:pt x="851800" y="471535"/>
                </a:lnTo>
                <a:lnTo>
                  <a:pt x="857801" y="478728"/>
                </a:lnTo>
                <a:lnTo>
                  <a:pt x="858678" y="479779"/>
                </a:lnTo>
                <a:lnTo>
                  <a:pt x="863766" y="473792"/>
                </a:lnTo>
                <a:close/>
                <a:moveTo>
                  <a:pt x="933131" y="464647"/>
                </a:moveTo>
                <a:lnTo>
                  <a:pt x="926315" y="473945"/>
                </a:lnTo>
                <a:lnTo>
                  <a:pt x="928910" y="483272"/>
                </a:lnTo>
                <a:lnTo>
                  <a:pt x="928976" y="483512"/>
                </a:lnTo>
                <a:lnTo>
                  <a:pt x="935286" y="474471"/>
                </a:lnTo>
                <a:lnTo>
                  <a:pt x="935273" y="474411"/>
                </a:lnTo>
                <a:lnTo>
                  <a:pt x="935180" y="473986"/>
                </a:lnTo>
                <a:close/>
                <a:moveTo>
                  <a:pt x="646554" y="463922"/>
                </a:moveTo>
                <a:lnTo>
                  <a:pt x="639189" y="471938"/>
                </a:lnTo>
                <a:lnTo>
                  <a:pt x="645637" y="478726"/>
                </a:lnTo>
                <a:lnTo>
                  <a:pt x="647207" y="480379"/>
                </a:lnTo>
                <a:lnTo>
                  <a:pt x="648074" y="481293"/>
                </a:lnTo>
                <a:lnTo>
                  <a:pt x="653610" y="475061"/>
                </a:lnTo>
                <a:lnTo>
                  <a:pt x="649259" y="468193"/>
                </a:lnTo>
                <a:lnTo>
                  <a:pt x="646927" y="464511"/>
                </a:lnTo>
                <a:close/>
                <a:moveTo>
                  <a:pt x="1219376" y="463847"/>
                </a:moveTo>
                <a:lnTo>
                  <a:pt x="1219511" y="465967"/>
                </a:lnTo>
                <a:lnTo>
                  <a:pt x="1219647" y="468082"/>
                </a:lnTo>
                <a:lnTo>
                  <a:pt x="1220400" y="465636"/>
                </a:lnTo>
                <a:lnTo>
                  <a:pt x="1220603" y="464973"/>
                </a:lnTo>
                <a:close/>
                <a:moveTo>
                  <a:pt x="1218574" y="463111"/>
                </a:moveTo>
                <a:lnTo>
                  <a:pt x="1218596" y="463468"/>
                </a:lnTo>
                <a:lnTo>
                  <a:pt x="1218625" y="463947"/>
                </a:lnTo>
                <a:lnTo>
                  <a:pt x="1218652" y="464399"/>
                </a:lnTo>
                <a:lnTo>
                  <a:pt x="1218946" y="463453"/>
                </a:lnTo>
                <a:close/>
                <a:moveTo>
                  <a:pt x="1287545" y="462970"/>
                </a:moveTo>
                <a:lnTo>
                  <a:pt x="1285630" y="464184"/>
                </a:lnTo>
                <a:lnTo>
                  <a:pt x="1287674" y="465131"/>
                </a:lnTo>
                <a:cubicBezTo>
                  <a:pt x="1290018" y="466303"/>
                  <a:pt x="1293845" y="468096"/>
                  <a:pt x="1298378" y="470181"/>
                </a:cubicBezTo>
                <a:lnTo>
                  <a:pt x="1303413" y="472475"/>
                </a:lnTo>
                <a:lnTo>
                  <a:pt x="1306020" y="473663"/>
                </a:lnTo>
                <a:lnTo>
                  <a:pt x="1311615" y="476212"/>
                </a:lnTo>
                <a:lnTo>
                  <a:pt x="1313642" y="475132"/>
                </a:lnTo>
                <a:lnTo>
                  <a:pt x="1291259" y="464718"/>
                </a:lnTo>
                <a:close/>
                <a:moveTo>
                  <a:pt x="1333773" y="462903"/>
                </a:moveTo>
                <a:lnTo>
                  <a:pt x="1332635" y="464490"/>
                </a:lnTo>
                <a:lnTo>
                  <a:pt x="1334004" y="465132"/>
                </a:lnTo>
                <a:lnTo>
                  <a:pt x="1346828" y="471199"/>
                </a:lnTo>
                <a:lnTo>
                  <a:pt x="1348399" y="471938"/>
                </a:lnTo>
                <a:lnTo>
                  <a:pt x="1349816" y="470672"/>
                </a:lnTo>
                <a:close/>
                <a:moveTo>
                  <a:pt x="837184" y="462565"/>
                </a:moveTo>
                <a:lnTo>
                  <a:pt x="829350" y="471261"/>
                </a:lnTo>
                <a:lnTo>
                  <a:pt x="837010" y="480516"/>
                </a:lnTo>
                <a:lnTo>
                  <a:pt x="841052" y="475912"/>
                </a:lnTo>
                <a:lnTo>
                  <a:pt x="843225" y="473437"/>
                </a:lnTo>
                <a:lnTo>
                  <a:pt x="844784" y="471662"/>
                </a:lnTo>
                <a:close/>
                <a:moveTo>
                  <a:pt x="623739" y="462521"/>
                </a:moveTo>
                <a:lnTo>
                  <a:pt x="615642" y="471307"/>
                </a:lnTo>
                <a:lnTo>
                  <a:pt x="625201" y="481118"/>
                </a:lnTo>
                <a:lnTo>
                  <a:pt x="625344" y="480960"/>
                </a:lnTo>
                <a:lnTo>
                  <a:pt x="633099" y="472385"/>
                </a:lnTo>
                <a:close/>
                <a:moveTo>
                  <a:pt x="815245" y="462285"/>
                </a:moveTo>
                <a:lnTo>
                  <a:pt x="808423" y="469731"/>
                </a:lnTo>
                <a:lnTo>
                  <a:pt x="816710" y="478161"/>
                </a:lnTo>
                <a:lnTo>
                  <a:pt x="822801" y="471413"/>
                </a:lnTo>
                <a:close/>
                <a:moveTo>
                  <a:pt x="1247044" y="462013"/>
                </a:moveTo>
                <a:lnTo>
                  <a:pt x="1244977" y="463542"/>
                </a:lnTo>
                <a:lnTo>
                  <a:pt x="1255684" y="472163"/>
                </a:lnTo>
                <a:lnTo>
                  <a:pt x="1261613" y="474783"/>
                </a:lnTo>
                <a:lnTo>
                  <a:pt x="1261889" y="474910"/>
                </a:lnTo>
                <a:lnTo>
                  <a:pt x="1263849" y="473677"/>
                </a:lnTo>
                <a:lnTo>
                  <a:pt x="1263948" y="473615"/>
                </a:lnTo>
                <a:lnTo>
                  <a:pt x="1260235" y="471888"/>
                </a:lnTo>
                <a:close/>
                <a:moveTo>
                  <a:pt x="600490" y="461708"/>
                </a:moveTo>
                <a:lnTo>
                  <a:pt x="591668" y="471216"/>
                </a:lnTo>
                <a:lnTo>
                  <a:pt x="590623" y="472426"/>
                </a:lnTo>
                <a:lnTo>
                  <a:pt x="594086" y="476207"/>
                </a:lnTo>
                <a:lnTo>
                  <a:pt x="596663" y="479021"/>
                </a:lnTo>
                <a:lnTo>
                  <a:pt x="599361" y="481967"/>
                </a:lnTo>
                <a:lnTo>
                  <a:pt x="609410" y="470871"/>
                </a:lnTo>
                <a:close/>
                <a:moveTo>
                  <a:pt x="917950" y="460987"/>
                </a:moveTo>
                <a:lnTo>
                  <a:pt x="911508" y="468985"/>
                </a:lnTo>
                <a:lnTo>
                  <a:pt x="913069" y="473277"/>
                </a:lnTo>
                <a:lnTo>
                  <a:pt x="913856" y="475441"/>
                </a:lnTo>
                <a:lnTo>
                  <a:pt x="915721" y="480569"/>
                </a:lnTo>
                <a:lnTo>
                  <a:pt x="918563" y="476759"/>
                </a:lnTo>
                <a:lnTo>
                  <a:pt x="921324" y="473057"/>
                </a:lnTo>
                <a:close/>
                <a:moveTo>
                  <a:pt x="793110" y="460915"/>
                </a:moveTo>
                <a:lnTo>
                  <a:pt x="785518" y="469102"/>
                </a:lnTo>
                <a:lnTo>
                  <a:pt x="790679" y="474187"/>
                </a:lnTo>
                <a:lnTo>
                  <a:pt x="794935" y="478379"/>
                </a:lnTo>
                <a:lnTo>
                  <a:pt x="802332" y="470298"/>
                </a:lnTo>
                <a:lnTo>
                  <a:pt x="800845" y="468785"/>
                </a:lnTo>
                <a:close/>
                <a:moveTo>
                  <a:pt x="731926" y="460656"/>
                </a:moveTo>
                <a:lnTo>
                  <a:pt x="725557" y="468957"/>
                </a:lnTo>
                <a:lnTo>
                  <a:pt x="724510" y="470321"/>
                </a:lnTo>
                <a:lnTo>
                  <a:pt x="726920" y="473689"/>
                </a:lnTo>
                <a:lnTo>
                  <a:pt x="735837" y="464258"/>
                </a:lnTo>
                <a:close/>
                <a:moveTo>
                  <a:pt x="485267" y="459986"/>
                </a:moveTo>
                <a:lnTo>
                  <a:pt x="485199" y="460066"/>
                </a:lnTo>
                <a:lnTo>
                  <a:pt x="485186" y="460081"/>
                </a:lnTo>
                <a:cubicBezTo>
                  <a:pt x="465047" y="484425"/>
                  <a:pt x="444521" y="510031"/>
                  <a:pt x="423683" y="536833"/>
                </a:cubicBezTo>
                <a:cubicBezTo>
                  <a:pt x="407550" y="557377"/>
                  <a:pt x="391832" y="578198"/>
                  <a:pt x="374320" y="601363"/>
                </a:cubicBezTo>
                <a:cubicBezTo>
                  <a:pt x="282817" y="721119"/>
                  <a:pt x="200757" y="847803"/>
                  <a:pt x="128883" y="980273"/>
                </a:cubicBezTo>
                <a:cubicBezTo>
                  <a:pt x="114681" y="1007299"/>
                  <a:pt x="100893" y="1032601"/>
                  <a:pt x="87518" y="1056007"/>
                </a:cubicBezTo>
                <a:lnTo>
                  <a:pt x="57333" y="1105968"/>
                </a:lnTo>
                <a:lnTo>
                  <a:pt x="57633" y="1108280"/>
                </a:lnTo>
                <a:lnTo>
                  <a:pt x="131503" y="987996"/>
                </a:lnTo>
                <a:cubicBezTo>
                  <a:pt x="205080" y="857286"/>
                  <a:pt x="288027" y="732081"/>
                  <a:pt x="379697" y="613359"/>
                </a:cubicBezTo>
                <a:lnTo>
                  <a:pt x="382455" y="609637"/>
                </a:lnTo>
                <a:lnTo>
                  <a:pt x="429061" y="549518"/>
                </a:lnTo>
                <a:cubicBezTo>
                  <a:pt x="441281" y="534006"/>
                  <a:pt x="454818" y="517061"/>
                  <a:pt x="469385" y="499203"/>
                </a:cubicBezTo>
                <a:lnTo>
                  <a:pt x="491784" y="472332"/>
                </a:lnTo>
                <a:close/>
                <a:moveTo>
                  <a:pt x="577429" y="459649"/>
                </a:moveTo>
                <a:lnTo>
                  <a:pt x="567510" y="471144"/>
                </a:lnTo>
                <a:lnTo>
                  <a:pt x="567712" y="471520"/>
                </a:lnTo>
                <a:lnTo>
                  <a:pt x="567844" y="471765"/>
                </a:lnTo>
                <a:lnTo>
                  <a:pt x="568303" y="472618"/>
                </a:lnTo>
                <a:lnTo>
                  <a:pt x="569833" y="474330"/>
                </a:lnTo>
                <a:lnTo>
                  <a:pt x="576309" y="481581"/>
                </a:lnTo>
                <a:lnTo>
                  <a:pt x="585577" y="470835"/>
                </a:lnTo>
                <a:lnTo>
                  <a:pt x="585628" y="470777"/>
                </a:lnTo>
                <a:close/>
                <a:moveTo>
                  <a:pt x="772459" y="459351"/>
                </a:moveTo>
                <a:lnTo>
                  <a:pt x="764006" y="468308"/>
                </a:lnTo>
                <a:lnTo>
                  <a:pt x="764515" y="468929"/>
                </a:lnTo>
                <a:lnTo>
                  <a:pt x="765522" y="470160"/>
                </a:lnTo>
                <a:lnTo>
                  <a:pt x="770428" y="476157"/>
                </a:lnTo>
                <a:lnTo>
                  <a:pt x="771728" y="477240"/>
                </a:lnTo>
                <a:lnTo>
                  <a:pt x="779440" y="468934"/>
                </a:lnTo>
                <a:lnTo>
                  <a:pt x="779125" y="468623"/>
                </a:lnTo>
                <a:lnTo>
                  <a:pt x="776561" y="465057"/>
                </a:lnTo>
                <a:lnTo>
                  <a:pt x="775263" y="463252"/>
                </a:lnTo>
                <a:close/>
                <a:moveTo>
                  <a:pt x="555186" y="459293"/>
                </a:moveTo>
                <a:lnTo>
                  <a:pt x="553629" y="461001"/>
                </a:lnTo>
                <a:lnTo>
                  <a:pt x="548017" y="467157"/>
                </a:lnTo>
                <a:lnTo>
                  <a:pt x="548002" y="467173"/>
                </a:lnTo>
                <a:lnTo>
                  <a:pt x="545433" y="470280"/>
                </a:lnTo>
                <a:lnTo>
                  <a:pt x="545760" y="471150"/>
                </a:lnTo>
                <a:lnTo>
                  <a:pt x="546220" y="472373"/>
                </a:lnTo>
                <a:lnTo>
                  <a:pt x="554606" y="480405"/>
                </a:lnTo>
                <a:lnTo>
                  <a:pt x="563023" y="471089"/>
                </a:lnTo>
                <a:lnTo>
                  <a:pt x="556459" y="461209"/>
                </a:lnTo>
                <a:lnTo>
                  <a:pt x="556300" y="460969"/>
                </a:lnTo>
                <a:close/>
                <a:moveTo>
                  <a:pt x="903074" y="459260"/>
                </a:moveTo>
                <a:lnTo>
                  <a:pt x="896223" y="467704"/>
                </a:lnTo>
                <a:lnTo>
                  <a:pt x="897481" y="470488"/>
                </a:lnTo>
                <a:lnTo>
                  <a:pt x="897988" y="471610"/>
                </a:lnTo>
                <a:lnTo>
                  <a:pt x="900036" y="476141"/>
                </a:lnTo>
                <a:lnTo>
                  <a:pt x="906293" y="468376"/>
                </a:lnTo>
                <a:lnTo>
                  <a:pt x="903526" y="460719"/>
                </a:lnTo>
                <a:close/>
                <a:moveTo>
                  <a:pt x="1218263" y="458994"/>
                </a:moveTo>
                <a:lnTo>
                  <a:pt x="1217492" y="459658"/>
                </a:lnTo>
                <a:lnTo>
                  <a:pt x="1217723" y="463512"/>
                </a:lnTo>
                <a:lnTo>
                  <a:pt x="1218417" y="461258"/>
                </a:lnTo>
                <a:close/>
                <a:moveTo>
                  <a:pt x="1294302" y="458686"/>
                </a:moveTo>
                <a:lnTo>
                  <a:pt x="1291658" y="460362"/>
                </a:lnTo>
                <a:lnTo>
                  <a:pt x="1293327" y="461132"/>
                </a:lnTo>
                <a:lnTo>
                  <a:pt x="1318136" y="472737"/>
                </a:lnTo>
                <a:lnTo>
                  <a:pt x="1320890" y="471270"/>
                </a:lnTo>
                <a:lnTo>
                  <a:pt x="1297326" y="460167"/>
                </a:lnTo>
                <a:close/>
                <a:moveTo>
                  <a:pt x="533299" y="457923"/>
                </a:moveTo>
                <a:lnTo>
                  <a:pt x="522210" y="470847"/>
                </a:lnTo>
                <a:lnTo>
                  <a:pt x="528788" y="483577"/>
                </a:lnTo>
                <a:lnTo>
                  <a:pt x="530550" y="481436"/>
                </a:lnTo>
                <a:lnTo>
                  <a:pt x="539683" y="470343"/>
                </a:lnTo>
                <a:lnTo>
                  <a:pt x="533306" y="457936"/>
                </a:lnTo>
                <a:close/>
                <a:moveTo>
                  <a:pt x="1049537" y="457872"/>
                </a:moveTo>
                <a:lnTo>
                  <a:pt x="1049536" y="457873"/>
                </a:lnTo>
                <a:lnTo>
                  <a:pt x="1049512" y="457900"/>
                </a:lnTo>
                <a:lnTo>
                  <a:pt x="1049105" y="458369"/>
                </a:lnTo>
                <a:lnTo>
                  <a:pt x="1040732" y="470521"/>
                </a:lnTo>
                <a:lnTo>
                  <a:pt x="1040693" y="470577"/>
                </a:lnTo>
                <a:lnTo>
                  <a:pt x="1040471" y="470890"/>
                </a:lnTo>
                <a:lnTo>
                  <a:pt x="1038976" y="473000"/>
                </a:lnTo>
                <a:lnTo>
                  <a:pt x="1039325" y="472514"/>
                </a:lnTo>
                <a:lnTo>
                  <a:pt x="1039902" y="471709"/>
                </a:lnTo>
                <a:lnTo>
                  <a:pt x="1040157" y="471354"/>
                </a:lnTo>
                <a:lnTo>
                  <a:pt x="1040332" y="471110"/>
                </a:lnTo>
                <a:lnTo>
                  <a:pt x="1049066" y="458549"/>
                </a:lnTo>
                <a:close/>
                <a:moveTo>
                  <a:pt x="1252886" y="457692"/>
                </a:moveTo>
                <a:lnTo>
                  <a:pt x="1250775" y="459253"/>
                </a:lnTo>
                <a:lnTo>
                  <a:pt x="1262303" y="467613"/>
                </a:lnTo>
                <a:lnTo>
                  <a:pt x="1268094" y="470371"/>
                </a:lnTo>
                <a:lnTo>
                  <a:pt x="1268681" y="470640"/>
                </a:lnTo>
                <a:lnTo>
                  <a:pt x="1270730" y="469351"/>
                </a:lnTo>
                <a:lnTo>
                  <a:pt x="1270797" y="469309"/>
                </a:lnTo>
                <a:lnTo>
                  <a:pt x="1266854" y="467475"/>
                </a:lnTo>
                <a:close/>
                <a:moveTo>
                  <a:pt x="749759" y="457351"/>
                </a:moveTo>
                <a:lnTo>
                  <a:pt x="748127" y="459056"/>
                </a:lnTo>
                <a:lnTo>
                  <a:pt x="742613" y="464815"/>
                </a:lnTo>
                <a:lnTo>
                  <a:pt x="750493" y="474744"/>
                </a:lnTo>
                <a:lnTo>
                  <a:pt x="757719" y="467086"/>
                </a:lnTo>
                <a:close/>
                <a:moveTo>
                  <a:pt x="678045" y="456335"/>
                </a:moveTo>
                <a:lnTo>
                  <a:pt x="675431" y="459072"/>
                </a:lnTo>
                <a:lnTo>
                  <a:pt x="674057" y="460603"/>
                </a:lnTo>
                <a:lnTo>
                  <a:pt x="672650" y="462172"/>
                </a:lnTo>
                <a:lnTo>
                  <a:pt x="679674" y="472739"/>
                </a:lnTo>
                <a:lnTo>
                  <a:pt x="684518" y="467642"/>
                </a:lnTo>
                <a:lnTo>
                  <a:pt x="689913" y="461643"/>
                </a:lnTo>
                <a:lnTo>
                  <a:pt x="682337" y="458255"/>
                </a:lnTo>
                <a:close/>
                <a:moveTo>
                  <a:pt x="1454848" y="455602"/>
                </a:moveTo>
                <a:cubicBezTo>
                  <a:pt x="1434245" y="454748"/>
                  <a:pt x="1415048" y="455286"/>
                  <a:pt x="1398287" y="457701"/>
                </a:cubicBezTo>
                <a:lnTo>
                  <a:pt x="1375143" y="465073"/>
                </a:lnTo>
                <a:lnTo>
                  <a:pt x="1395719" y="474008"/>
                </a:lnTo>
                <a:lnTo>
                  <a:pt x="1395811" y="474047"/>
                </a:lnTo>
                <a:lnTo>
                  <a:pt x="1401156" y="471865"/>
                </a:lnTo>
                <a:lnTo>
                  <a:pt x="1402769" y="471207"/>
                </a:lnTo>
                <a:lnTo>
                  <a:pt x="1403135" y="471058"/>
                </a:lnTo>
                <a:cubicBezTo>
                  <a:pt x="1416331" y="467662"/>
                  <a:pt x="1430965" y="465526"/>
                  <a:pt x="1446556" y="464414"/>
                </a:cubicBezTo>
                <a:lnTo>
                  <a:pt x="1453369" y="464663"/>
                </a:lnTo>
                <a:lnTo>
                  <a:pt x="1458436" y="464848"/>
                </a:lnTo>
                <a:lnTo>
                  <a:pt x="1470600" y="463482"/>
                </a:lnTo>
                <a:cubicBezTo>
                  <a:pt x="1495242" y="463258"/>
                  <a:pt x="1521497" y="465069"/>
                  <a:pt x="1547744" y="468113"/>
                </a:cubicBezTo>
                <a:lnTo>
                  <a:pt x="1565767" y="471118"/>
                </a:lnTo>
                <a:lnTo>
                  <a:pt x="1606234" y="477865"/>
                </a:lnTo>
                <a:lnTo>
                  <a:pt x="1600777" y="476638"/>
                </a:lnTo>
                <a:lnTo>
                  <a:pt x="1587093" y="473560"/>
                </a:lnTo>
                <a:lnTo>
                  <a:pt x="1586235" y="473411"/>
                </a:lnTo>
                <a:lnTo>
                  <a:pt x="1577639" y="471915"/>
                </a:lnTo>
                <a:lnTo>
                  <a:pt x="1519844" y="461858"/>
                </a:lnTo>
                <a:cubicBezTo>
                  <a:pt x="1497460" y="458703"/>
                  <a:pt x="1475451" y="456457"/>
                  <a:pt x="1454848" y="455602"/>
                </a:cubicBezTo>
                <a:close/>
                <a:moveTo>
                  <a:pt x="1222842" y="455048"/>
                </a:moveTo>
                <a:lnTo>
                  <a:pt x="1221800" y="455946"/>
                </a:lnTo>
                <a:lnTo>
                  <a:pt x="1222212" y="461013"/>
                </a:lnTo>
                <a:lnTo>
                  <a:pt x="1225037" y="463539"/>
                </a:lnTo>
                <a:lnTo>
                  <a:pt x="1226999" y="465294"/>
                </a:lnTo>
                <a:lnTo>
                  <a:pt x="1230530" y="468452"/>
                </a:lnTo>
                <a:lnTo>
                  <a:pt x="1230577" y="468418"/>
                </a:lnTo>
                <a:lnTo>
                  <a:pt x="1232509" y="466993"/>
                </a:lnTo>
                <a:lnTo>
                  <a:pt x="1223332" y="459116"/>
                </a:lnTo>
                <a:lnTo>
                  <a:pt x="1223182" y="457865"/>
                </a:lnTo>
                <a:close/>
                <a:moveTo>
                  <a:pt x="885537" y="454993"/>
                </a:moveTo>
                <a:lnTo>
                  <a:pt x="879117" y="462585"/>
                </a:lnTo>
                <a:lnTo>
                  <a:pt x="878823" y="462933"/>
                </a:lnTo>
                <a:lnTo>
                  <a:pt x="884591" y="473402"/>
                </a:lnTo>
                <a:lnTo>
                  <a:pt x="887935" y="469283"/>
                </a:lnTo>
                <a:lnTo>
                  <a:pt x="890566" y="466042"/>
                </a:lnTo>
                <a:lnTo>
                  <a:pt x="889301" y="463263"/>
                </a:lnTo>
                <a:lnTo>
                  <a:pt x="888371" y="461219"/>
                </a:lnTo>
                <a:close/>
                <a:moveTo>
                  <a:pt x="1300388" y="454827"/>
                </a:moveTo>
                <a:lnTo>
                  <a:pt x="1298826" y="455817"/>
                </a:lnTo>
                <a:lnTo>
                  <a:pt x="1298981" y="455893"/>
                </a:lnTo>
                <a:lnTo>
                  <a:pt x="1324507" y="467983"/>
                </a:lnTo>
                <a:lnTo>
                  <a:pt x="1325519" y="466619"/>
                </a:lnTo>
                <a:lnTo>
                  <a:pt x="1302567" y="455894"/>
                </a:lnTo>
                <a:close/>
                <a:moveTo>
                  <a:pt x="982953" y="453965"/>
                </a:moveTo>
                <a:lnTo>
                  <a:pt x="981450" y="456674"/>
                </a:lnTo>
                <a:lnTo>
                  <a:pt x="976273" y="466002"/>
                </a:lnTo>
                <a:lnTo>
                  <a:pt x="976258" y="466030"/>
                </a:lnTo>
                <a:lnTo>
                  <a:pt x="974072" y="469482"/>
                </a:lnTo>
                <a:lnTo>
                  <a:pt x="974060" y="469617"/>
                </a:lnTo>
                <a:lnTo>
                  <a:pt x="974053" y="469686"/>
                </a:lnTo>
                <a:lnTo>
                  <a:pt x="974044" y="469782"/>
                </a:lnTo>
                <a:lnTo>
                  <a:pt x="974587" y="468932"/>
                </a:lnTo>
                <a:lnTo>
                  <a:pt x="975565" y="467399"/>
                </a:lnTo>
                <a:lnTo>
                  <a:pt x="975574" y="467382"/>
                </a:lnTo>
                <a:lnTo>
                  <a:pt x="975584" y="467364"/>
                </a:lnTo>
                <a:lnTo>
                  <a:pt x="982921" y="454215"/>
                </a:lnTo>
                <a:lnTo>
                  <a:pt x="982923" y="454202"/>
                </a:lnTo>
                <a:close/>
                <a:moveTo>
                  <a:pt x="1258336" y="453660"/>
                </a:moveTo>
                <a:lnTo>
                  <a:pt x="1256135" y="455288"/>
                </a:lnTo>
                <a:lnTo>
                  <a:pt x="1268232" y="463614"/>
                </a:lnTo>
                <a:lnTo>
                  <a:pt x="1274161" y="466372"/>
                </a:lnTo>
                <a:lnTo>
                  <a:pt x="1274920" y="466718"/>
                </a:lnTo>
                <a:lnTo>
                  <a:pt x="1277546" y="465066"/>
                </a:lnTo>
                <a:lnTo>
                  <a:pt x="1272231" y="462649"/>
                </a:lnTo>
                <a:close/>
                <a:moveTo>
                  <a:pt x="867942" y="453177"/>
                </a:moveTo>
                <a:lnTo>
                  <a:pt x="865676" y="455741"/>
                </a:lnTo>
                <a:lnTo>
                  <a:pt x="862969" y="458804"/>
                </a:lnTo>
                <a:lnTo>
                  <a:pt x="860772" y="461308"/>
                </a:lnTo>
                <a:lnTo>
                  <a:pt x="866824" y="470193"/>
                </a:lnTo>
                <a:lnTo>
                  <a:pt x="873216" y="462670"/>
                </a:lnTo>
                <a:close/>
                <a:moveTo>
                  <a:pt x="705573" y="452393"/>
                </a:moveTo>
                <a:lnTo>
                  <a:pt x="704585" y="453432"/>
                </a:lnTo>
                <a:lnTo>
                  <a:pt x="703874" y="456275"/>
                </a:lnTo>
                <a:lnTo>
                  <a:pt x="707037" y="457550"/>
                </a:lnTo>
                <a:lnTo>
                  <a:pt x="706552" y="453781"/>
                </a:lnTo>
                <a:close/>
                <a:moveTo>
                  <a:pt x="1210645" y="452217"/>
                </a:moveTo>
                <a:lnTo>
                  <a:pt x="1210595" y="452337"/>
                </a:lnTo>
                <a:lnTo>
                  <a:pt x="1210595" y="452382"/>
                </a:lnTo>
                <a:lnTo>
                  <a:pt x="1210597" y="452374"/>
                </a:lnTo>
                <a:close/>
                <a:moveTo>
                  <a:pt x="1042690" y="451668"/>
                </a:moveTo>
                <a:lnTo>
                  <a:pt x="1041967" y="452759"/>
                </a:lnTo>
                <a:lnTo>
                  <a:pt x="1042543" y="451904"/>
                </a:lnTo>
                <a:lnTo>
                  <a:pt x="1042599" y="451821"/>
                </a:lnTo>
                <a:lnTo>
                  <a:pt x="1042680" y="451684"/>
                </a:lnTo>
                <a:close/>
                <a:moveTo>
                  <a:pt x="1227714" y="450850"/>
                </a:moveTo>
                <a:lnTo>
                  <a:pt x="1226505" y="451892"/>
                </a:lnTo>
                <a:lnTo>
                  <a:pt x="1227174" y="456512"/>
                </a:lnTo>
                <a:lnTo>
                  <a:pt x="1227314" y="457479"/>
                </a:lnTo>
                <a:lnTo>
                  <a:pt x="1232269" y="461649"/>
                </a:lnTo>
                <a:lnTo>
                  <a:pt x="1233049" y="462306"/>
                </a:lnTo>
                <a:lnTo>
                  <a:pt x="1235765" y="464591"/>
                </a:lnTo>
                <a:lnTo>
                  <a:pt x="1236262" y="464225"/>
                </a:lnTo>
                <a:lnTo>
                  <a:pt x="1238014" y="462932"/>
                </a:lnTo>
                <a:lnTo>
                  <a:pt x="1228520" y="455255"/>
                </a:lnTo>
                <a:lnTo>
                  <a:pt x="1227882" y="451768"/>
                </a:lnTo>
                <a:close/>
                <a:moveTo>
                  <a:pt x="847967" y="450597"/>
                </a:moveTo>
                <a:lnTo>
                  <a:pt x="840887" y="458455"/>
                </a:lnTo>
                <a:lnTo>
                  <a:pt x="844746" y="463081"/>
                </a:lnTo>
                <a:lnTo>
                  <a:pt x="845829" y="464378"/>
                </a:lnTo>
                <a:lnTo>
                  <a:pt x="848436" y="467503"/>
                </a:lnTo>
                <a:lnTo>
                  <a:pt x="854657" y="460418"/>
                </a:lnTo>
                <a:lnTo>
                  <a:pt x="851292" y="455479"/>
                </a:lnTo>
                <a:lnTo>
                  <a:pt x="849157" y="452344"/>
                </a:lnTo>
                <a:close/>
                <a:moveTo>
                  <a:pt x="664847" y="450433"/>
                </a:moveTo>
                <a:lnTo>
                  <a:pt x="668681" y="456202"/>
                </a:lnTo>
                <a:lnTo>
                  <a:pt x="669491" y="457420"/>
                </a:lnTo>
                <a:lnTo>
                  <a:pt x="669700" y="457735"/>
                </a:lnTo>
                <a:lnTo>
                  <a:pt x="671667" y="455675"/>
                </a:lnTo>
                <a:lnTo>
                  <a:pt x="672134" y="455155"/>
                </a:lnTo>
                <a:lnTo>
                  <a:pt x="673070" y="454111"/>
                </a:lnTo>
                <a:lnTo>
                  <a:pt x="666582" y="451210"/>
                </a:lnTo>
                <a:lnTo>
                  <a:pt x="665403" y="450682"/>
                </a:lnTo>
                <a:close/>
                <a:moveTo>
                  <a:pt x="1307628" y="450237"/>
                </a:moveTo>
                <a:lnTo>
                  <a:pt x="1305351" y="451680"/>
                </a:lnTo>
                <a:lnTo>
                  <a:pt x="1311874" y="454743"/>
                </a:lnTo>
                <a:lnTo>
                  <a:pt x="1326730" y="461717"/>
                </a:lnTo>
                <a:lnTo>
                  <a:pt x="1328531" y="462563"/>
                </a:lnTo>
                <a:lnTo>
                  <a:pt x="1329731" y="460946"/>
                </a:lnTo>
                <a:lnTo>
                  <a:pt x="1309047" y="450929"/>
                </a:lnTo>
                <a:close/>
                <a:moveTo>
                  <a:pt x="659208" y="450150"/>
                </a:moveTo>
                <a:lnTo>
                  <a:pt x="650250" y="459899"/>
                </a:lnTo>
                <a:lnTo>
                  <a:pt x="657578" y="469947"/>
                </a:lnTo>
                <a:lnTo>
                  <a:pt x="657828" y="470289"/>
                </a:lnTo>
                <a:lnTo>
                  <a:pt x="657837" y="470302"/>
                </a:lnTo>
                <a:lnTo>
                  <a:pt x="659627" y="468287"/>
                </a:lnTo>
                <a:lnTo>
                  <a:pt x="665788" y="461833"/>
                </a:lnTo>
                <a:lnTo>
                  <a:pt x="665772" y="461816"/>
                </a:lnTo>
                <a:lnTo>
                  <a:pt x="665741" y="461782"/>
                </a:lnTo>
                <a:lnTo>
                  <a:pt x="665604" y="461633"/>
                </a:lnTo>
                <a:lnTo>
                  <a:pt x="664842" y="460266"/>
                </a:lnTo>
                <a:lnTo>
                  <a:pt x="660930" y="453242"/>
                </a:lnTo>
                <a:close/>
                <a:moveTo>
                  <a:pt x="826598" y="449894"/>
                </a:moveTo>
                <a:lnTo>
                  <a:pt x="825289" y="451322"/>
                </a:lnTo>
                <a:lnTo>
                  <a:pt x="821776" y="455157"/>
                </a:lnTo>
                <a:lnTo>
                  <a:pt x="818752" y="458457"/>
                </a:lnTo>
                <a:lnTo>
                  <a:pt x="826283" y="467556"/>
                </a:lnTo>
                <a:lnTo>
                  <a:pt x="834109" y="458885"/>
                </a:lnTo>
                <a:lnTo>
                  <a:pt x="829257" y="453077"/>
                </a:lnTo>
                <a:lnTo>
                  <a:pt x="827763" y="451289"/>
                </a:lnTo>
                <a:close/>
                <a:moveTo>
                  <a:pt x="1263480" y="449855"/>
                </a:moveTo>
                <a:lnTo>
                  <a:pt x="1261995" y="450953"/>
                </a:lnTo>
                <a:lnTo>
                  <a:pt x="1274299" y="458926"/>
                </a:lnTo>
                <a:lnTo>
                  <a:pt x="1280229" y="461684"/>
                </a:lnTo>
                <a:lnTo>
                  <a:pt x="1281783" y="462403"/>
                </a:lnTo>
                <a:lnTo>
                  <a:pt x="1283731" y="461178"/>
                </a:lnTo>
                <a:lnTo>
                  <a:pt x="1278297" y="458651"/>
                </a:lnTo>
                <a:close/>
                <a:moveTo>
                  <a:pt x="944504" y="448751"/>
                </a:moveTo>
                <a:lnTo>
                  <a:pt x="939927" y="455065"/>
                </a:lnTo>
                <a:lnTo>
                  <a:pt x="936761" y="459683"/>
                </a:lnTo>
                <a:lnTo>
                  <a:pt x="937775" y="464351"/>
                </a:lnTo>
                <a:lnTo>
                  <a:pt x="938027" y="465509"/>
                </a:lnTo>
                <a:lnTo>
                  <a:pt x="938861" y="469349"/>
                </a:lnTo>
                <a:lnTo>
                  <a:pt x="945415" y="459960"/>
                </a:lnTo>
                <a:lnTo>
                  <a:pt x="946253" y="458759"/>
                </a:lnTo>
                <a:lnTo>
                  <a:pt x="945329" y="453467"/>
                </a:lnTo>
                <a:lnTo>
                  <a:pt x="944504" y="448752"/>
                </a:lnTo>
                <a:close/>
                <a:moveTo>
                  <a:pt x="804601" y="448522"/>
                </a:moveTo>
                <a:lnTo>
                  <a:pt x="796440" y="457323"/>
                </a:lnTo>
                <a:lnTo>
                  <a:pt x="796752" y="457857"/>
                </a:lnTo>
                <a:lnTo>
                  <a:pt x="800206" y="461372"/>
                </a:lnTo>
                <a:lnTo>
                  <a:pt x="800656" y="461829"/>
                </a:lnTo>
                <a:lnTo>
                  <a:pt x="805538" y="466796"/>
                </a:lnTo>
                <a:lnTo>
                  <a:pt x="812597" y="459085"/>
                </a:lnTo>
                <a:lnTo>
                  <a:pt x="805863" y="450948"/>
                </a:lnTo>
                <a:close/>
                <a:moveTo>
                  <a:pt x="636735" y="448421"/>
                </a:moveTo>
                <a:lnTo>
                  <a:pt x="626943" y="459045"/>
                </a:lnTo>
                <a:lnTo>
                  <a:pt x="636277" y="468872"/>
                </a:lnTo>
                <a:lnTo>
                  <a:pt x="642699" y="461770"/>
                </a:lnTo>
                <a:lnTo>
                  <a:pt x="644165" y="460150"/>
                </a:lnTo>
                <a:close/>
                <a:moveTo>
                  <a:pt x="959225" y="447903"/>
                </a:moveTo>
                <a:lnTo>
                  <a:pt x="956611" y="452723"/>
                </a:lnTo>
                <a:lnTo>
                  <a:pt x="951405" y="460354"/>
                </a:lnTo>
                <a:lnTo>
                  <a:pt x="952594" y="467199"/>
                </a:lnTo>
                <a:lnTo>
                  <a:pt x="951956" y="483129"/>
                </a:lnTo>
                <a:lnTo>
                  <a:pt x="955159" y="477922"/>
                </a:lnTo>
                <a:lnTo>
                  <a:pt x="957804" y="473622"/>
                </a:lnTo>
                <a:close/>
                <a:moveTo>
                  <a:pt x="741973" y="447562"/>
                </a:moveTo>
                <a:lnTo>
                  <a:pt x="737983" y="452762"/>
                </a:lnTo>
                <a:lnTo>
                  <a:pt x="735557" y="455925"/>
                </a:lnTo>
                <a:lnTo>
                  <a:pt x="739280" y="460616"/>
                </a:lnTo>
                <a:lnTo>
                  <a:pt x="746331" y="453159"/>
                </a:lnTo>
                <a:lnTo>
                  <a:pt x="742355" y="448296"/>
                </a:lnTo>
                <a:close/>
                <a:moveTo>
                  <a:pt x="1231834" y="447300"/>
                </a:moveTo>
                <a:lnTo>
                  <a:pt x="1231274" y="447782"/>
                </a:lnTo>
                <a:lnTo>
                  <a:pt x="1232588" y="453566"/>
                </a:lnTo>
                <a:lnTo>
                  <a:pt x="1237656" y="457647"/>
                </a:lnTo>
                <a:lnTo>
                  <a:pt x="1241253" y="460543"/>
                </a:lnTo>
                <a:lnTo>
                  <a:pt x="1243181" y="459121"/>
                </a:lnTo>
                <a:lnTo>
                  <a:pt x="1232882" y="451411"/>
                </a:lnTo>
                <a:lnTo>
                  <a:pt x="1232768" y="450966"/>
                </a:lnTo>
                <a:close/>
                <a:moveTo>
                  <a:pt x="614166" y="446968"/>
                </a:moveTo>
                <a:lnTo>
                  <a:pt x="603319" y="458658"/>
                </a:lnTo>
                <a:lnTo>
                  <a:pt x="612208" y="467782"/>
                </a:lnTo>
                <a:lnTo>
                  <a:pt x="620277" y="458873"/>
                </a:lnTo>
                <a:lnTo>
                  <a:pt x="617368" y="455807"/>
                </a:lnTo>
                <a:lnTo>
                  <a:pt x="615513" y="450686"/>
                </a:lnTo>
                <a:lnTo>
                  <a:pt x="615006" y="449287"/>
                </a:lnTo>
                <a:close/>
                <a:moveTo>
                  <a:pt x="929251" y="446956"/>
                </a:moveTo>
                <a:lnTo>
                  <a:pt x="921920" y="456058"/>
                </a:lnTo>
                <a:lnTo>
                  <a:pt x="921490" y="456592"/>
                </a:lnTo>
                <a:lnTo>
                  <a:pt x="924780" y="468424"/>
                </a:lnTo>
                <a:lnTo>
                  <a:pt x="931874" y="458914"/>
                </a:lnTo>
                <a:close/>
                <a:moveTo>
                  <a:pt x="1212900" y="446876"/>
                </a:moveTo>
                <a:lnTo>
                  <a:pt x="1211459" y="450289"/>
                </a:lnTo>
                <a:lnTo>
                  <a:pt x="1211468" y="450429"/>
                </a:lnTo>
                <a:lnTo>
                  <a:pt x="1211546" y="451740"/>
                </a:lnTo>
                <a:lnTo>
                  <a:pt x="1211609" y="452793"/>
                </a:lnTo>
                <a:lnTo>
                  <a:pt x="1212251" y="450654"/>
                </a:lnTo>
                <a:lnTo>
                  <a:pt x="1212460" y="453933"/>
                </a:lnTo>
                <a:lnTo>
                  <a:pt x="1212505" y="453788"/>
                </a:lnTo>
                <a:lnTo>
                  <a:pt x="1213091" y="451884"/>
                </a:lnTo>
                <a:lnTo>
                  <a:pt x="1213053" y="450885"/>
                </a:lnTo>
                <a:lnTo>
                  <a:pt x="1213013" y="449852"/>
                </a:lnTo>
                <a:close/>
                <a:moveTo>
                  <a:pt x="784606" y="446479"/>
                </a:moveTo>
                <a:lnTo>
                  <a:pt x="782596" y="448609"/>
                </a:lnTo>
                <a:lnTo>
                  <a:pt x="777871" y="453616"/>
                </a:lnTo>
                <a:lnTo>
                  <a:pt x="775407" y="456227"/>
                </a:lnTo>
                <a:lnTo>
                  <a:pt x="782321" y="465831"/>
                </a:lnTo>
                <a:lnTo>
                  <a:pt x="790663" y="456846"/>
                </a:lnTo>
                <a:lnTo>
                  <a:pt x="787240" y="450987"/>
                </a:lnTo>
                <a:close/>
                <a:moveTo>
                  <a:pt x="913779" y="446065"/>
                </a:moveTo>
                <a:lnTo>
                  <a:pt x="906598" y="454916"/>
                </a:lnTo>
                <a:lnTo>
                  <a:pt x="907799" y="458788"/>
                </a:lnTo>
                <a:lnTo>
                  <a:pt x="909733" y="464107"/>
                </a:lnTo>
                <a:lnTo>
                  <a:pt x="909796" y="464029"/>
                </a:lnTo>
                <a:lnTo>
                  <a:pt x="916481" y="455733"/>
                </a:lnTo>
                <a:close/>
                <a:moveTo>
                  <a:pt x="1268987" y="445781"/>
                </a:moveTo>
                <a:lnTo>
                  <a:pt x="1267376" y="446973"/>
                </a:lnTo>
                <a:lnTo>
                  <a:pt x="1280366" y="455065"/>
                </a:lnTo>
                <a:lnTo>
                  <a:pt x="1286157" y="457823"/>
                </a:lnTo>
                <a:lnTo>
                  <a:pt x="1287836" y="458598"/>
                </a:lnTo>
                <a:lnTo>
                  <a:pt x="1290588" y="456867"/>
                </a:lnTo>
                <a:lnTo>
                  <a:pt x="1290570" y="456858"/>
                </a:lnTo>
                <a:lnTo>
                  <a:pt x="1284778" y="454100"/>
                </a:lnTo>
                <a:cubicBezTo>
                  <a:pt x="1282124" y="452825"/>
                  <a:pt x="1277988" y="450774"/>
                  <a:pt x="1273332" y="448290"/>
                </a:cubicBezTo>
                <a:lnTo>
                  <a:pt x="1269013" y="445796"/>
                </a:lnTo>
                <a:close/>
                <a:moveTo>
                  <a:pt x="700350" y="444987"/>
                </a:moveTo>
                <a:lnTo>
                  <a:pt x="695414" y="450217"/>
                </a:lnTo>
                <a:lnTo>
                  <a:pt x="699190" y="451557"/>
                </a:lnTo>
                <a:lnTo>
                  <a:pt x="700556" y="450172"/>
                </a:lnTo>
                <a:lnTo>
                  <a:pt x="701253" y="447270"/>
                </a:lnTo>
                <a:lnTo>
                  <a:pt x="701315" y="447011"/>
                </a:lnTo>
                <a:lnTo>
                  <a:pt x="701432" y="446522"/>
                </a:lnTo>
                <a:lnTo>
                  <a:pt x="701218" y="446218"/>
                </a:lnTo>
                <a:close/>
                <a:moveTo>
                  <a:pt x="761903" y="444670"/>
                </a:moveTo>
                <a:lnTo>
                  <a:pt x="753290" y="453665"/>
                </a:lnTo>
                <a:lnTo>
                  <a:pt x="752608" y="454376"/>
                </a:lnTo>
                <a:lnTo>
                  <a:pt x="760551" y="464084"/>
                </a:lnTo>
                <a:lnTo>
                  <a:pt x="769240" y="454875"/>
                </a:lnTo>
                <a:close/>
                <a:moveTo>
                  <a:pt x="1208163" y="443880"/>
                </a:moveTo>
                <a:lnTo>
                  <a:pt x="1082394" y="570078"/>
                </a:lnTo>
                <a:lnTo>
                  <a:pt x="1205413" y="463909"/>
                </a:lnTo>
                <a:lnTo>
                  <a:pt x="1204942" y="457135"/>
                </a:lnTo>
                <a:lnTo>
                  <a:pt x="1208111" y="446947"/>
                </a:lnTo>
                <a:close/>
                <a:moveTo>
                  <a:pt x="569534" y="443557"/>
                </a:moveTo>
                <a:lnTo>
                  <a:pt x="565501" y="447980"/>
                </a:lnTo>
                <a:lnTo>
                  <a:pt x="558928" y="455190"/>
                </a:lnTo>
                <a:lnTo>
                  <a:pt x="561065" y="459163"/>
                </a:lnTo>
                <a:lnTo>
                  <a:pt x="565817" y="467996"/>
                </a:lnTo>
                <a:lnTo>
                  <a:pt x="575600" y="457167"/>
                </a:lnTo>
                <a:lnTo>
                  <a:pt x="573799" y="454722"/>
                </a:lnTo>
                <a:lnTo>
                  <a:pt x="572803" y="453371"/>
                </a:lnTo>
                <a:close/>
                <a:moveTo>
                  <a:pt x="592574" y="443103"/>
                </a:moveTo>
                <a:lnTo>
                  <a:pt x="580903" y="455623"/>
                </a:lnTo>
                <a:lnTo>
                  <a:pt x="580887" y="455641"/>
                </a:lnTo>
                <a:lnTo>
                  <a:pt x="580813" y="455726"/>
                </a:lnTo>
                <a:lnTo>
                  <a:pt x="580762" y="455785"/>
                </a:lnTo>
                <a:lnTo>
                  <a:pt x="582627" y="459190"/>
                </a:lnTo>
                <a:lnTo>
                  <a:pt x="585461" y="464365"/>
                </a:lnTo>
                <a:lnTo>
                  <a:pt x="587673" y="468406"/>
                </a:lnTo>
                <a:lnTo>
                  <a:pt x="588181" y="467817"/>
                </a:lnTo>
                <a:lnTo>
                  <a:pt x="588183" y="467815"/>
                </a:lnTo>
                <a:lnTo>
                  <a:pt x="588183" y="467815"/>
                </a:lnTo>
                <a:lnTo>
                  <a:pt x="597756" y="457278"/>
                </a:lnTo>
                <a:close/>
                <a:moveTo>
                  <a:pt x="1236838" y="442987"/>
                </a:moveTo>
                <a:lnTo>
                  <a:pt x="1235732" y="443940"/>
                </a:lnTo>
                <a:lnTo>
                  <a:pt x="1236703" y="446866"/>
                </a:lnTo>
                <a:lnTo>
                  <a:pt x="1237656" y="449740"/>
                </a:lnTo>
                <a:lnTo>
                  <a:pt x="1243614" y="454060"/>
                </a:lnTo>
                <a:lnTo>
                  <a:pt x="1245863" y="455691"/>
                </a:lnTo>
                <a:lnTo>
                  <a:pt x="1246856" y="456411"/>
                </a:lnTo>
                <a:lnTo>
                  <a:pt x="1248894" y="454908"/>
                </a:lnTo>
                <a:lnTo>
                  <a:pt x="1248902" y="454902"/>
                </a:lnTo>
                <a:lnTo>
                  <a:pt x="1238431" y="447568"/>
                </a:lnTo>
                <a:lnTo>
                  <a:pt x="1237724" y="445535"/>
                </a:lnTo>
                <a:close/>
                <a:moveTo>
                  <a:pt x="546562" y="442466"/>
                </a:moveTo>
                <a:lnTo>
                  <a:pt x="538503" y="451858"/>
                </a:lnTo>
                <a:lnTo>
                  <a:pt x="541340" y="459401"/>
                </a:lnTo>
                <a:lnTo>
                  <a:pt x="543645" y="465529"/>
                </a:lnTo>
                <a:lnTo>
                  <a:pt x="544570" y="464406"/>
                </a:lnTo>
                <a:lnTo>
                  <a:pt x="544645" y="464314"/>
                </a:lnTo>
                <a:lnTo>
                  <a:pt x="544666" y="464291"/>
                </a:lnTo>
                <a:lnTo>
                  <a:pt x="552635" y="455454"/>
                </a:lnTo>
                <a:lnTo>
                  <a:pt x="552265" y="454896"/>
                </a:lnTo>
                <a:lnTo>
                  <a:pt x="551770" y="454151"/>
                </a:lnTo>
                <a:lnTo>
                  <a:pt x="548603" y="449385"/>
                </a:lnTo>
                <a:close/>
                <a:moveTo>
                  <a:pt x="715590" y="441854"/>
                </a:moveTo>
                <a:lnTo>
                  <a:pt x="714815" y="442669"/>
                </a:lnTo>
                <a:lnTo>
                  <a:pt x="715983" y="447299"/>
                </a:lnTo>
                <a:lnTo>
                  <a:pt x="715673" y="443006"/>
                </a:lnTo>
                <a:close/>
                <a:moveTo>
                  <a:pt x="1274395" y="441781"/>
                </a:moveTo>
                <a:lnTo>
                  <a:pt x="1273943" y="442115"/>
                </a:lnTo>
                <a:lnTo>
                  <a:pt x="1286433" y="449826"/>
                </a:lnTo>
                <a:cubicBezTo>
                  <a:pt x="1288313" y="450849"/>
                  <a:pt x="1290246" y="451770"/>
                  <a:pt x="1292225" y="452583"/>
                </a:cubicBezTo>
                <a:lnTo>
                  <a:pt x="1295135" y="454009"/>
                </a:lnTo>
                <a:lnTo>
                  <a:pt x="1296703" y="453023"/>
                </a:lnTo>
                <a:lnTo>
                  <a:pt x="1296086" y="452722"/>
                </a:lnTo>
                <a:lnTo>
                  <a:pt x="1289743" y="449689"/>
                </a:lnTo>
                <a:close/>
                <a:moveTo>
                  <a:pt x="1381496" y="441041"/>
                </a:moveTo>
                <a:lnTo>
                  <a:pt x="1343286" y="451240"/>
                </a:lnTo>
                <a:lnTo>
                  <a:pt x="1367827" y="461896"/>
                </a:lnTo>
                <a:lnTo>
                  <a:pt x="1386721" y="454908"/>
                </a:lnTo>
                <a:cubicBezTo>
                  <a:pt x="1399495" y="452221"/>
                  <a:pt x="1413917" y="450814"/>
                  <a:pt x="1429472" y="450441"/>
                </a:cubicBezTo>
                <a:lnTo>
                  <a:pt x="1436929" y="451032"/>
                </a:lnTo>
                <a:lnTo>
                  <a:pt x="1441522" y="451397"/>
                </a:lnTo>
                <a:lnTo>
                  <a:pt x="1453591" y="450624"/>
                </a:lnTo>
                <a:lnTo>
                  <a:pt x="1532268" y="458598"/>
                </a:lnTo>
                <a:lnTo>
                  <a:pt x="1532283" y="458600"/>
                </a:lnTo>
                <a:lnTo>
                  <a:pt x="1557175" y="463566"/>
                </a:lnTo>
                <a:lnTo>
                  <a:pt x="1585187" y="469155"/>
                </a:lnTo>
                <a:lnTo>
                  <a:pt x="1578293" y="467382"/>
                </a:lnTo>
                <a:lnTo>
                  <a:pt x="1574770" y="466476"/>
                </a:lnTo>
                <a:lnTo>
                  <a:pt x="1574673" y="466455"/>
                </a:lnTo>
                <a:lnTo>
                  <a:pt x="1500803" y="451032"/>
                </a:lnTo>
                <a:lnTo>
                  <a:pt x="1487375" y="449115"/>
                </a:lnTo>
                <a:lnTo>
                  <a:pt x="1478875" y="447902"/>
                </a:lnTo>
                <a:lnTo>
                  <a:pt x="1431114" y="441948"/>
                </a:lnTo>
                <a:lnTo>
                  <a:pt x="1381505" y="441041"/>
                </a:lnTo>
                <a:close/>
                <a:moveTo>
                  <a:pt x="478139" y="441034"/>
                </a:moveTo>
                <a:lnTo>
                  <a:pt x="475638" y="443963"/>
                </a:lnTo>
                <a:cubicBezTo>
                  <a:pt x="455325" y="468594"/>
                  <a:pt x="434627" y="494518"/>
                  <a:pt x="413616" y="521665"/>
                </a:cubicBezTo>
                <a:cubicBezTo>
                  <a:pt x="396381" y="543864"/>
                  <a:pt x="379146" y="566891"/>
                  <a:pt x="364392" y="586747"/>
                </a:cubicBezTo>
                <a:cubicBezTo>
                  <a:pt x="272999" y="707911"/>
                  <a:pt x="191741" y="836395"/>
                  <a:pt x="121438" y="970897"/>
                </a:cubicBezTo>
                <a:cubicBezTo>
                  <a:pt x="107649" y="998474"/>
                  <a:pt x="94481" y="1023914"/>
                  <a:pt x="81743" y="1047820"/>
                </a:cubicBezTo>
                <a:lnTo>
                  <a:pt x="49132" y="1107331"/>
                </a:lnTo>
                <a:lnTo>
                  <a:pt x="49601" y="1109464"/>
                </a:lnTo>
                <a:lnTo>
                  <a:pt x="52642" y="1104392"/>
                </a:lnTo>
                <a:lnTo>
                  <a:pt x="69632" y="1076060"/>
                </a:lnTo>
                <a:lnTo>
                  <a:pt x="83105" y="1053594"/>
                </a:lnTo>
                <a:cubicBezTo>
                  <a:pt x="96480" y="1030257"/>
                  <a:pt x="110268" y="1005024"/>
                  <a:pt x="124057" y="978067"/>
                </a:cubicBezTo>
                <a:cubicBezTo>
                  <a:pt x="196344" y="845408"/>
                  <a:pt x="278719" y="718500"/>
                  <a:pt x="370459" y="598468"/>
                </a:cubicBezTo>
                <a:cubicBezTo>
                  <a:pt x="387971" y="575303"/>
                  <a:pt x="403828" y="554619"/>
                  <a:pt x="419960" y="533937"/>
                </a:cubicBezTo>
                <a:cubicBezTo>
                  <a:pt x="440884" y="507067"/>
                  <a:pt x="461496" y="481373"/>
                  <a:pt x="481722" y="456928"/>
                </a:cubicBezTo>
                <a:lnTo>
                  <a:pt x="482916" y="455532"/>
                </a:lnTo>
                <a:lnTo>
                  <a:pt x="481640" y="453116"/>
                </a:lnTo>
                <a:lnTo>
                  <a:pt x="481198" y="452279"/>
                </a:lnTo>
                <a:lnTo>
                  <a:pt x="481050" y="451736"/>
                </a:lnTo>
                <a:close/>
                <a:moveTo>
                  <a:pt x="897403" y="440958"/>
                </a:moveTo>
                <a:lnTo>
                  <a:pt x="892206" y="447105"/>
                </a:lnTo>
                <a:lnTo>
                  <a:pt x="888758" y="451183"/>
                </a:lnTo>
                <a:lnTo>
                  <a:pt x="889207" y="452175"/>
                </a:lnTo>
                <a:lnTo>
                  <a:pt x="889307" y="452398"/>
                </a:lnTo>
                <a:lnTo>
                  <a:pt x="893718" y="462159"/>
                </a:lnTo>
                <a:lnTo>
                  <a:pt x="901140" y="453017"/>
                </a:lnTo>
                <a:lnTo>
                  <a:pt x="897564" y="441475"/>
                </a:lnTo>
                <a:close/>
                <a:moveTo>
                  <a:pt x="643625" y="440944"/>
                </a:moveTo>
                <a:lnTo>
                  <a:pt x="639606" y="445305"/>
                </a:lnTo>
                <a:lnTo>
                  <a:pt x="642227" y="448898"/>
                </a:lnTo>
                <a:lnTo>
                  <a:pt x="643571" y="450741"/>
                </a:lnTo>
                <a:lnTo>
                  <a:pt x="647635" y="456313"/>
                </a:lnTo>
                <a:lnTo>
                  <a:pt x="656378" y="446646"/>
                </a:lnTo>
                <a:lnTo>
                  <a:pt x="647907" y="442858"/>
                </a:lnTo>
                <a:close/>
                <a:moveTo>
                  <a:pt x="879010" y="440653"/>
                </a:moveTo>
                <a:lnTo>
                  <a:pt x="871333" y="449340"/>
                </a:lnTo>
                <a:lnTo>
                  <a:pt x="876529" y="458770"/>
                </a:lnTo>
                <a:lnTo>
                  <a:pt x="883514" y="450550"/>
                </a:lnTo>
                <a:lnTo>
                  <a:pt x="882039" y="447308"/>
                </a:lnTo>
                <a:close/>
                <a:moveTo>
                  <a:pt x="524517" y="440626"/>
                </a:moveTo>
                <a:lnTo>
                  <a:pt x="519891" y="445724"/>
                </a:lnTo>
                <a:lnTo>
                  <a:pt x="519889" y="445726"/>
                </a:lnTo>
                <a:lnTo>
                  <a:pt x="519412" y="446298"/>
                </a:lnTo>
                <a:lnTo>
                  <a:pt x="516443" y="449861"/>
                </a:lnTo>
                <a:lnTo>
                  <a:pt x="514411" y="452298"/>
                </a:lnTo>
                <a:lnTo>
                  <a:pt x="517379" y="461498"/>
                </a:lnTo>
                <a:lnTo>
                  <a:pt x="519744" y="466074"/>
                </a:lnTo>
                <a:lnTo>
                  <a:pt x="525513" y="459170"/>
                </a:lnTo>
                <a:lnTo>
                  <a:pt x="525526" y="459154"/>
                </a:lnTo>
                <a:lnTo>
                  <a:pt x="530854" y="453167"/>
                </a:lnTo>
                <a:lnTo>
                  <a:pt x="524626" y="441050"/>
                </a:lnTo>
                <a:close/>
                <a:moveTo>
                  <a:pt x="697185" y="440501"/>
                </a:moveTo>
                <a:lnTo>
                  <a:pt x="696069" y="440919"/>
                </a:lnTo>
                <a:lnTo>
                  <a:pt x="692812" y="442137"/>
                </a:lnTo>
                <a:lnTo>
                  <a:pt x="690933" y="442840"/>
                </a:lnTo>
                <a:lnTo>
                  <a:pt x="689026" y="444837"/>
                </a:lnTo>
                <a:lnTo>
                  <a:pt x="692835" y="445966"/>
                </a:lnTo>
                <a:lnTo>
                  <a:pt x="697543" y="441008"/>
                </a:lnTo>
                <a:close/>
                <a:moveTo>
                  <a:pt x="1240338" y="439971"/>
                </a:moveTo>
                <a:lnTo>
                  <a:pt x="1239853" y="440389"/>
                </a:lnTo>
                <a:lnTo>
                  <a:pt x="1242137" y="445655"/>
                </a:lnTo>
                <a:lnTo>
                  <a:pt x="1244747" y="447451"/>
                </a:lnTo>
                <a:lnTo>
                  <a:pt x="1247276" y="449191"/>
                </a:lnTo>
                <a:lnTo>
                  <a:pt x="1252123" y="452527"/>
                </a:lnTo>
                <a:lnTo>
                  <a:pt x="1254207" y="450989"/>
                </a:lnTo>
                <a:lnTo>
                  <a:pt x="1246125" y="445760"/>
                </a:lnTo>
                <a:lnTo>
                  <a:pt x="1243964" y="444362"/>
                </a:lnTo>
                <a:close/>
                <a:moveTo>
                  <a:pt x="1268390" y="438687"/>
                </a:moveTo>
                <a:lnTo>
                  <a:pt x="1269749" y="439526"/>
                </a:lnTo>
                <a:lnTo>
                  <a:pt x="1269860" y="439444"/>
                </a:lnTo>
                <a:lnTo>
                  <a:pt x="1269363" y="439188"/>
                </a:lnTo>
                <a:close/>
                <a:moveTo>
                  <a:pt x="1216863" y="438439"/>
                </a:moveTo>
                <a:lnTo>
                  <a:pt x="1216524" y="438795"/>
                </a:lnTo>
                <a:lnTo>
                  <a:pt x="1217216" y="453722"/>
                </a:lnTo>
                <a:lnTo>
                  <a:pt x="1217838" y="453186"/>
                </a:lnTo>
                <a:lnTo>
                  <a:pt x="1217866" y="453162"/>
                </a:lnTo>
                <a:lnTo>
                  <a:pt x="1217552" y="448562"/>
                </a:lnTo>
                <a:lnTo>
                  <a:pt x="1217311" y="445018"/>
                </a:lnTo>
                <a:close/>
                <a:moveTo>
                  <a:pt x="859436" y="437867"/>
                </a:moveTo>
                <a:lnTo>
                  <a:pt x="851105" y="447114"/>
                </a:lnTo>
                <a:lnTo>
                  <a:pt x="852566" y="449259"/>
                </a:lnTo>
                <a:lnTo>
                  <a:pt x="853611" y="450794"/>
                </a:lnTo>
                <a:lnTo>
                  <a:pt x="857759" y="456885"/>
                </a:lnTo>
                <a:lnTo>
                  <a:pt x="859660" y="454720"/>
                </a:lnTo>
                <a:lnTo>
                  <a:pt x="865227" y="448414"/>
                </a:lnTo>
                <a:lnTo>
                  <a:pt x="865269" y="448366"/>
                </a:lnTo>
                <a:lnTo>
                  <a:pt x="860409" y="439618"/>
                </a:lnTo>
                <a:close/>
                <a:moveTo>
                  <a:pt x="688141" y="437736"/>
                </a:moveTo>
                <a:lnTo>
                  <a:pt x="682464" y="438145"/>
                </a:lnTo>
                <a:lnTo>
                  <a:pt x="679227" y="438378"/>
                </a:lnTo>
                <a:lnTo>
                  <a:pt x="679310" y="438599"/>
                </a:lnTo>
                <a:lnTo>
                  <a:pt x="685802" y="440038"/>
                </a:lnTo>
                <a:lnTo>
                  <a:pt x="685876" y="440010"/>
                </a:lnTo>
                <a:close/>
                <a:moveTo>
                  <a:pt x="1010575" y="437497"/>
                </a:moveTo>
                <a:lnTo>
                  <a:pt x="998463" y="458242"/>
                </a:lnTo>
                <a:lnTo>
                  <a:pt x="1004702" y="448481"/>
                </a:lnTo>
                <a:lnTo>
                  <a:pt x="1005048" y="447940"/>
                </a:lnTo>
                <a:lnTo>
                  <a:pt x="1005662" y="446865"/>
                </a:lnTo>
                <a:lnTo>
                  <a:pt x="1010337" y="438674"/>
                </a:lnTo>
                <a:lnTo>
                  <a:pt x="1010355" y="438582"/>
                </a:lnTo>
                <a:close/>
                <a:moveTo>
                  <a:pt x="1280713" y="437108"/>
                </a:moveTo>
                <a:lnTo>
                  <a:pt x="1279054" y="438335"/>
                </a:lnTo>
                <a:lnTo>
                  <a:pt x="1292363" y="445414"/>
                </a:lnTo>
                <a:lnTo>
                  <a:pt x="1298706" y="448448"/>
                </a:lnTo>
                <a:lnTo>
                  <a:pt x="1301675" y="449898"/>
                </a:lnTo>
                <a:lnTo>
                  <a:pt x="1303342" y="448850"/>
                </a:lnTo>
                <a:lnTo>
                  <a:pt x="1303972" y="448454"/>
                </a:lnTo>
                <a:close/>
                <a:moveTo>
                  <a:pt x="634574" y="436896"/>
                </a:moveTo>
                <a:lnTo>
                  <a:pt x="635373" y="439321"/>
                </a:lnTo>
                <a:lnTo>
                  <a:pt x="635437" y="439517"/>
                </a:lnTo>
                <a:lnTo>
                  <a:pt x="635481" y="439649"/>
                </a:lnTo>
                <a:lnTo>
                  <a:pt x="636465" y="440999"/>
                </a:lnTo>
                <a:lnTo>
                  <a:pt x="637373" y="439997"/>
                </a:lnTo>
                <a:lnTo>
                  <a:pt x="638565" y="438681"/>
                </a:lnTo>
                <a:lnTo>
                  <a:pt x="638014" y="438435"/>
                </a:lnTo>
                <a:close/>
                <a:moveTo>
                  <a:pt x="838580" y="436816"/>
                </a:moveTo>
                <a:lnTo>
                  <a:pt x="830338" y="445812"/>
                </a:lnTo>
                <a:lnTo>
                  <a:pt x="837818" y="454777"/>
                </a:lnTo>
                <a:lnTo>
                  <a:pt x="845225" y="446571"/>
                </a:lnTo>
                <a:close/>
                <a:moveTo>
                  <a:pt x="1220617" y="436616"/>
                </a:moveTo>
                <a:lnTo>
                  <a:pt x="1220248" y="436865"/>
                </a:lnTo>
                <a:lnTo>
                  <a:pt x="1221330" y="450172"/>
                </a:lnTo>
                <a:lnTo>
                  <a:pt x="1221473" y="450048"/>
                </a:lnTo>
                <a:lnTo>
                  <a:pt x="1222166" y="449451"/>
                </a:lnTo>
                <a:close/>
                <a:moveTo>
                  <a:pt x="1244506" y="436379"/>
                </a:moveTo>
                <a:lnTo>
                  <a:pt x="1244128" y="436705"/>
                </a:lnTo>
                <a:lnTo>
                  <a:pt x="1245688" y="439377"/>
                </a:lnTo>
                <a:lnTo>
                  <a:pt x="1246077" y="440043"/>
                </a:lnTo>
                <a:lnTo>
                  <a:pt x="1246636" y="441001"/>
                </a:lnTo>
                <a:lnTo>
                  <a:pt x="1253150" y="445222"/>
                </a:lnTo>
                <a:lnTo>
                  <a:pt x="1257876" y="448284"/>
                </a:lnTo>
                <a:lnTo>
                  <a:pt x="1259194" y="447311"/>
                </a:lnTo>
                <a:lnTo>
                  <a:pt x="1250944" y="442414"/>
                </a:lnTo>
                <a:lnTo>
                  <a:pt x="1248486" y="440110"/>
                </a:lnTo>
                <a:lnTo>
                  <a:pt x="1246969" y="438688"/>
                </a:lnTo>
                <a:close/>
                <a:moveTo>
                  <a:pt x="816630" y="435550"/>
                </a:moveTo>
                <a:lnTo>
                  <a:pt x="808245" y="444592"/>
                </a:lnTo>
                <a:lnTo>
                  <a:pt x="808498" y="445077"/>
                </a:lnTo>
                <a:lnTo>
                  <a:pt x="808891" y="445832"/>
                </a:lnTo>
                <a:lnTo>
                  <a:pt x="809885" y="447744"/>
                </a:lnTo>
                <a:lnTo>
                  <a:pt x="816103" y="455256"/>
                </a:lnTo>
                <a:lnTo>
                  <a:pt x="823932" y="446703"/>
                </a:lnTo>
                <a:lnTo>
                  <a:pt x="819731" y="441676"/>
                </a:lnTo>
                <a:lnTo>
                  <a:pt x="819117" y="440941"/>
                </a:lnTo>
                <a:close/>
                <a:moveTo>
                  <a:pt x="1224805" y="434957"/>
                </a:moveTo>
                <a:lnTo>
                  <a:pt x="1224109" y="435348"/>
                </a:lnTo>
                <a:lnTo>
                  <a:pt x="1225709" y="446393"/>
                </a:lnTo>
                <a:lnTo>
                  <a:pt x="1226736" y="445507"/>
                </a:lnTo>
                <a:lnTo>
                  <a:pt x="1224847" y="435187"/>
                </a:lnTo>
                <a:close/>
                <a:moveTo>
                  <a:pt x="1228353" y="433650"/>
                </a:moveTo>
                <a:lnTo>
                  <a:pt x="1228107" y="433832"/>
                </a:lnTo>
                <a:lnTo>
                  <a:pt x="1230099" y="442604"/>
                </a:lnTo>
                <a:lnTo>
                  <a:pt x="1230254" y="442470"/>
                </a:lnTo>
                <a:lnTo>
                  <a:pt x="1230539" y="442224"/>
                </a:lnTo>
                <a:lnTo>
                  <a:pt x="1229845" y="439501"/>
                </a:lnTo>
                <a:close/>
                <a:moveTo>
                  <a:pt x="796814" y="433544"/>
                </a:moveTo>
                <a:lnTo>
                  <a:pt x="796450" y="433929"/>
                </a:lnTo>
                <a:lnTo>
                  <a:pt x="790335" y="440409"/>
                </a:lnTo>
                <a:lnTo>
                  <a:pt x="788002" y="442881"/>
                </a:lnTo>
                <a:lnTo>
                  <a:pt x="794038" y="453212"/>
                </a:lnTo>
                <a:lnTo>
                  <a:pt x="802372" y="444235"/>
                </a:lnTo>
                <a:lnTo>
                  <a:pt x="800227" y="440110"/>
                </a:lnTo>
                <a:lnTo>
                  <a:pt x="798624" y="437027"/>
                </a:lnTo>
                <a:close/>
                <a:moveTo>
                  <a:pt x="1269284" y="433139"/>
                </a:moveTo>
                <a:lnTo>
                  <a:pt x="1274586" y="435959"/>
                </a:lnTo>
                <a:lnTo>
                  <a:pt x="1276088" y="434851"/>
                </a:lnTo>
                <a:lnTo>
                  <a:pt x="1275980" y="434799"/>
                </a:lnTo>
                <a:lnTo>
                  <a:pt x="1275851" y="434736"/>
                </a:lnTo>
                <a:lnTo>
                  <a:pt x="1273959" y="434154"/>
                </a:lnTo>
                <a:close/>
                <a:moveTo>
                  <a:pt x="677267" y="433124"/>
                </a:moveTo>
                <a:lnTo>
                  <a:pt x="677413" y="433515"/>
                </a:lnTo>
                <a:lnTo>
                  <a:pt x="677496" y="433738"/>
                </a:lnTo>
                <a:lnTo>
                  <a:pt x="677523" y="433812"/>
                </a:lnTo>
                <a:lnTo>
                  <a:pt x="681459" y="433526"/>
                </a:lnTo>
                <a:close/>
                <a:moveTo>
                  <a:pt x="627288" y="432824"/>
                </a:moveTo>
                <a:lnTo>
                  <a:pt x="617704" y="443154"/>
                </a:lnTo>
                <a:lnTo>
                  <a:pt x="621281" y="453084"/>
                </a:lnTo>
                <a:lnTo>
                  <a:pt x="623451" y="455369"/>
                </a:lnTo>
                <a:lnTo>
                  <a:pt x="626294" y="452229"/>
                </a:lnTo>
                <a:lnTo>
                  <a:pt x="633857" y="443878"/>
                </a:lnTo>
                <a:lnTo>
                  <a:pt x="628466" y="435368"/>
                </a:lnTo>
                <a:lnTo>
                  <a:pt x="627698" y="434156"/>
                </a:lnTo>
                <a:close/>
                <a:moveTo>
                  <a:pt x="1248985" y="432520"/>
                </a:moveTo>
                <a:lnTo>
                  <a:pt x="1248294" y="433115"/>
                </a:lnTo>
                <a:lnTo>
                  <a:pt x="1252254" y="437554"/>
                </a:lnTo>
                <a:lnTo>
                  <a:pt x="1252977" y="438005"/>
                </a:lnTo>
                <a:lnTo>
                  <a:pt x="1263188" y="444365"/>
                </a:lnTo>
                <a:lnTo>
                  <a:pt x="1263455" y="444169"/>
                </a:lnTo>
                <a:lnTo>
                  <a:pt x="1264658" y="443281"/>
                </a:lnTo>
                <a:lnTo>
                  <a:pt x="1263286" y="442489"/>
                </a:lnTo>
                <a:lnTo>
                  <a:pt x="1262059" y="441781"/>
                </a:lnTo>
                <a:lnTo>
                  <a:pt x="1258770" y="439881"/>
                </a:lnTo>
                <a:lnTo>
                  <a:pt x="1253048" y="435576"/>
                </a:lnTo>
                <a:lnTo>
                  <a:pt x="1252432" y="435113"/>
                </a:lnTo>
                <a:close/>
                <a:moveTo>
                  <a:pt x="668844" y="432316"/>
                </a:moveTo>
                <a:lnTo>
                  <a:pt x="665441" y="432402"/>
                </a:lnTo>
                <a:lnTo>
                  <a:pt x="669261" y="432864"/>
                </a:lnTo>
                <a:lnTo>
                  <a:pt x="669704" y="432399"/>
                </a:lnTo>
                <a:close/>
                <a:moveTo>
                  <a:pt x="754113" y="431741"/>
                </a:moveTo>
                <a:lnTo>
                  <a:pt x="753317" y="432779"/>
                </a:lnTo>
                <a:lnTo>
                  <a:pt x="744635" y="444094"/>
                </a:lnTo>
                <a:lnTo>
                  <a:pt x="744651" y="444125"/>
                </a:lnTo>
                <a:lnTo>
                  <a:pt x="745402" y="445568"/>
                </a:lnTo>
                <a:lnTo>
                  <a:pt x="749163" y="450165"/>
                </a:lnTo>
                <a:lnTo>
                  <a:pt x="758644" y="440138"/>
                </a:lnTo>
                <a:lnTo>
                  <a:pt x="757595" y="438680"/>
                </a:lnTo>
                <a:lnTo>
                  <a:pt x="757140" y="438047"/>
                </a:lnTo>
                <a:lnTo>
                  <a:pt x="757041" y="437909"/>
                </a:lnTo>
                <a:close/>
                <a:moveTo>
                  <a:pt x="1232841" y="431496"/>
                </a:moveTo>
                <a:lnTo>
                  <a:pt x="1231831" y="432177"/>
                </a:lnTo>
                <a:lnTo>
                  <a:pt x="1234134" y="439122"/>
                </a:lnTo>
                <a:lnTo>
                  <a:pt x="1235179" y="438220"/>
                </a:lnTo>
                <a:close/>
                <a:moveTo>
                  <a:pt x="925805" y="431242"/>
                </a:moveTo>
                <a:lnTo>
                  <a:pt x="917341" y="441675"/>
                </a:lnTo>
                <a:lnTo>
                  <a:pt x="917445" y="442050"/>
                </a:lnTo>
                <a:lnTo>
                  <a:pt x="918538" y="445980"/>
                </a:lnTo>
                <a:lnTo>
                  <a:pt x="920027" y="451333"/>
                </a:lnTo>
                <a:lnTo>
                  <a:pt x="927241" y="442381"/>
                </a:lnTo>
                <a:lnTo>
                  <a:pt x="928019" y="441338"/>
                </a:lnTo>
                <a:lnTo>
                  <a:pt x="926991" y="436650"/>
                </a:lnTo>
                <a:lnTo>
                  <a:pt x="926701" y="435328"/>
                </a:lnTo>
                <a:close/>
                <a:moveTo>
                  <a:pt x="713905" y="431194"/>
                </a:moveTo>
                <a:lnTo>
                  <a:pt x="713108" y="432235"/>
                </a:lnTo>
                <a:lnTo>
                  <a:pt x="712417" y="433139"/>
                </a:lnTo>
                <a:lnTo>
                  <a:pt x="713038" y="435615"/>
                </a:lnTo>
                <a:lnTo>
                  <a:pt x="713421" y="437135"/>
                </a:lnTo>
                <a:lnTo>
                  <a:pt x="715124" y="435409"/>
                </a:lnTo>
                <a:lnTo>
                  <a:pt x="715075" y="434724"/>
                </a:lnTo>
                <a:lnTo>
                  <a:pt x="715042" y="434265"/>
                </a:lnTo>
                <a:lnTo>
                  <a:pt x="715027" y="434063"/>
                </a:lnTo>
                <a:lnTo>
                  <a:pt x="714474" y="432648"/>
                </a:lnTo>
                <a:close/>
                <a:moveTo>
                  <a:pt x="941371" y="430827"/>
                </a:moveTo>
                <a:lnTo>
                  <a:pt x="936755" y="437003"/>
                </a:lnTo>
                <a:lnTo>
                  <a:pt x="932948" y="442139"/>
                </a:lnTo>
                <a:lnTo>
                  <a:pt x="934028" y="447110"/>
                </a:lnTo>
                <a:lnTo>
                  <a:pt x="935479" y="453783"/>
                </a:lnTo>
                <a:lnTo>
                  <a:pt x="935929" y="453135"/>
                </a:lnTo>
                <a:lnTo>
                  <a:pt x="943385" y="442345"/>
                </a:lnTo>
                <a:close/>
                <a:moveTo>
                  <a:pt x="726465" y="430702"/>
                </a:moveTo>
                <a:lnTo>
                  <a:pt x="725084" y="432101"/>
                </a:lnTo>
                <a:lnTo>
                  <a:pt x="724381" y="441492"/>
                </a:lnTo>
                <a:close/>
                <a:moveTo>
                  <a:pt x="775347" y="430631"/>
                </a:moveTo>
                <a:lnTo>
                  <a:pt x="764863" y="441579"/>
                </a:lnTo>
                <a:lnTo>
                  <a:pt x="772187" y="451753"/>
                </a:lnTo>
                <a:lnTo>
                  <a:pt x="781760" y="441607"/>
                </a:lnTo>
                <a:lnTo>
                  <a:pt x="778376" y="435815"/>
                </a:lnTo>
                <a:lnTo>
                  <a:pt x="775350" y="430635"/>
                </a:lnTo>
                <a:close/>
                <a:moveTo>
                  <a:pt x="1240165" y="429563"/>
                </a:moveTo>
                <a:lnTo>
                  <a:pt x="1240112" y="429577"/>
                </a:lnTo>
                <a:lnTo>
                  <a:pt x="1240069" y="429589"/>
                </a:lnTo>
                <a:lnTo>
                  <a:pt x="1239986" y="429612"/>
                </a:lnTo>
                <a:lnTo>
                  <a:pt x="1240335" y="430209"/>
                </a:lnTo>
                <a:lnTo>
                  <a:pt x="1240268" y="429955"/>
                </a:lnTo>
                <a:lnTo>
                  <a:pt x="1240191" y="429662"/>
                </a:lnTo>
                <a:close/>
                <a:moveTo>
                  <a:pt x="957450" y="429061"/>
                </a:moveTo>
                <a:lnTo>
                  <a:pt x="951923" y="438519"/>
                </a:lnTo>
                <a:lnTo>
                  <a:pt x="948446" y="443315"/>
                </a:lnTo>
                <a:lnTo>
                  <a:pt x="949595" y="449934"/>
                </a:lnTo>
                <a:lnTo>
                  <a:pt x="950157" y="453166"/>
                </a:lnTo>
                <a:lnTo>
                  <a:pt x="952199" y="450240"/>
                </a:lnTo>
                <a:lnTo>
                  <a:pt x="958538" y="438557"/>
                </a:lnTo>
                <a:lnTo>
                  <a:pt x="958291" y="436400"/>
                </a:lnTo>
                <a:close/>
                <a:moveTo>
                  <a:pt x="1245546" y="428079"/>
                </a:moveTo>
                <a:lnTo>
                  <a:pt x="1244624" y="428333"/>
                </a:lnTo>
                <a:lnTo>
                  <a:pt x="1244145" y="428465"/>
                </a:lnTo>
                <a:lnTo>
                  <a:pt x="1245162" y="429604"/>
                </a:lnTo>
                <a:lnTo>
                  <a:pt x="1245942" y="428931"/>
                </a:lnTo>
                <a:lnTo>
                  <a:pt x="1245613" y="428224"/>
                </a:lnTo>
                <a:lnTo>
                  <a:pt x="1245574" y="428141"/>
                </a:lnTo>
                <a:close/>
                <a:moveTo>
                  <a:pt x="908751" y="427538"/>
                </a:moveTo>
                <a:lnTo>
                  <a:pt x="902889" y="434471"/>
                </a:lnTo>
                <a:lnTo>
                  <a:pt x="900966" y="436745"/>
                </a:lnTo>
                <a:lnTo>
                  <a:pt x="904664" y="448675"/>
                </a:lnTo>
                <a:lnTo>
                  <a:pt x="911987" y="439655"/>
                </a:lnTo>
                <a:lnTo>
                  <a:pt x="911245" y="437003"/>
                </a:lnTo>
                <a:close/>
                <a:moveTo>
                  <a:pt x="607115" y="427504"/>
                </a:moveTo>
                <a:lnTo>
                  <a:pt x="595831" y="439609"/>
                </a:lnTo>
                <a:lnTo>
                  <a:pt x="600993" y="453715"/>
                </a:lnTo>
                <a:lnTo>
                  <a:pt x="612158" y="441426"/>
                </a:lnTo>
                <a:close/>
                <a:moveTo>
                  <a:pt x="661259" y="426110"/>
                </a:moveTo>
                <a:lnTo>
                  <a:pt x="656137" y="427368"/>
                </a:lnTo>
                <a:lnTo>
                  <a:pt x="655712" y="427829"/>
                </a:lnTo>
                <a:lnTo>
                  <a:pt x="667979" y="427515"/>
                </a:lnTo>
                <a:close/>
                <a:moveTo>
                  <a:pt x="720779" y="425518"/>
                </a:moveTo>
                <a:lnTo>
                  <a:pt x="719309" y="427489"/>
                </a:lnTo>
                <a:lnTo>
                  <a:pt x="719541" y="430788"/>
                </a:lnTo>
                <a:lnTo>
                  <a:pt x="720472" y="429809"/>
                </a:lnTo>
                <a:close/>
                <a:moveTo>
                  <a:pt x="586098" y="425390"/>
                </a:moveTo>
                <a:lnTo>
                  <a:pt x="572366" y="440451"/>
                </a:lnTo>
                <a:lnTo>
                  <a:pt x="574920" y="445116"/>
                </a:lnTo>
                <a:lnTo>
                  <a:pt x="577667" y="450133"/>
                </a:lnTo>
                <a:lnTo>
                  <a:pt x="579286" y="453088"/>
                </a:lnTo>
                <a:lnTo>
                  <a:pt x="591345" y="439740"/>
                </a:lnTo>
                <a:lnTo>
                  <a:pt x="588467" y="431870"/>
                </a:lnTo>
                <a:close/>
                <a:moveTo>
                  <a:pt x="892558" y="425320"/>
                </a:moveTo>
                <a:lnTo>
                  <a:pt x="882312" y="436915"/>
                </a:lnTo>
                <a:lnTo>
                  <a:pt x="886751" y="446740"/>
                </a:lnTo>
                <a:lnTo>
                  <a:pt x="895870" y="436009"/>
                </a:lnTo>
                <a:lnTo>
                  <a:pt x="895133" y="433632"/>
                </a:lnTo>
                <a:lnTo>
                  <a:pt x="894653" y="432081"/>
                </a:lnTo>
                <a:lnTo>
                  <a:pt x="894265" y="430830"/>
                </a:lnTo>
                <a:lnTo>
                  <a:pt x="893460" y="431901"/>
                </a:lnTo>
                <a:lnTo>
                  <a:pt x="894116" y="430347"/>
                </a:lnTo>
                <a:close/>
                <a:moveTo>
                  <a:pt x="645188" y="424978"/>
                </a:moveTo>
                <a:lnTo>
                  <a:pt x="644714" y="425272"/>
                </a:lnTo>
                <a:lnTo>
                  <a:pt x="645275" y="425134"/>
                </a:lnTo>
                <a:close/>
                <a:moveTo>
                  <a:pt x="871698" y="424590"/>
                </a:moveTo>
                <a:lnTo>
                  <a:pt x="868784" y="427741"/>
                </a:lnTo>
                <a:lnTo>
                  <a:pt x="867664" y="428953"/>
                </a:lnTo>
                <a:lnTo>
                  <a:pt x="862924" y="434079"/>
                </a:lnTo>
                <a:lnTo>
                  <a:pt x="868672" y="444512"/>
                </a:lnTo>
                <a:lnTo>
                  <a:pt x="876652" y="435473"/>
                </a:lnTo>
                <a:close/>
                <a:moveTo>
                  <a:pt x="610701" y="423715"/>
                </a:moveTo>
                <a:lnTo>
                  <a:pt x="615683" y="437546"/>
                </a:lnTo>
                <a:lnTo>
                  <a:pt x="622756" y="429761"/>
                </a:lnTo>
                <a:lnTo>
                  <a:pt x="620446" y="428730"/>
                </a:lnTo>
                <a:lnTo>
                  <a:pt x="620968" y="428717"/>
                </a:lnTo>
                <a:lnTo>
                  <a:pt x="615757" y="426387"/>
                </a:lnTo>
                <a:lnTo>
                  <a:pt x="617009" y="426538"/>
                </a:lnTo>
                <a:lnTo>
                  <a:pt x="615637" y="425924"/>
                </a:lnTo>
                <a:close/>
                <a:moveTo>
                  <a:pt x="562848" y="423487"/>
                </a:moveTo>
                <a:lnTo>
                  <a:pt x="549955" y="438512"/>
                </a:lnTo>
                <a:lnTo>
                  <a:pt x="555271" y="448393"/>
                </a:lnTo>
                <a:lnTo>
                  <a:pt x="556665" y="450984"/>
                </a:lnTo>
                <a:lnTo>
                  <a:pt x="567869" y="438559"/>
                </a:lnTo>
                <a:close/>
                <a:moveTo>
                  <a:pt x="851400" y="423403"/>
                </a:moveTo>
                <a:lnTo>
                  <a:pt x="841756" y="433389"/>
                </a:lnTo>
                <a:lnTo>
                  <a:pt x="847127" y="441274"/>
                </a:lnTo>
                <a:lnTo>
                  <a:pt x="847900" y="442409"/>
                </a:lnTo>
                <a:lnTo>
                  <a:pt x="848365" y="443092"/>
                </a:lnTo>
                <a:lnTo>
                  <a:pt x="848380" y="443076"/>
                </a:lnTo>
                <a:lnTo>
                  <a:pt x="856487" y="434095"/>
                </a:lnTo>
                <a:lnTo>
                  <a:pt x="856749" y="433813"/>
                </a:lnTo>
                <a:lnTo>
                  <a:pt x="857021" y="433520"/>
                </a:lnTo>
                <a:close/>
                <a:moveTo>
                  <a:pt x="972689" y="423070"/>
                </a:moveTo>
                <a:lnTo>
                  <a:pt x="963469" y="440074"/>
                </a:lnTo>
                <a:lnTo>
                  <a:pt x="964211" y="446809"/>
                </a:lnTo>
                <a:lnTo>
                  <a:pt x="963728" y="454742"/>
                </a:lnTo>
                <a:lnTo>
                  <a:pt x="963520" y="458172"/>
                </a:lnTo>
                <a:lnTo>
                  <a:pt x="963104" y="465007"/>
                </a:lnTo>
                <a:lnTo>
                  <a:pt x="964066" y="463443"/>
                </a:lnTo>
                <a:lnTo>
                  <a:pt x="971026" y="452129"/>
                </a:lnTo>
                <a:lnTo>
                  <a:pt x="972185" y="439265"/>
                </a:lnTo>
                <a:lnTo>
                  <a:pt x="972212" y="438971"/>
                </a:lnTo>
                <a:lnTo>
                  <a:pt x="973157" y="428488"/>
                </a:lnTo>
                <a:close/>
                <a:moveTo>
                  <a:pt x="540744" y="422745"/>
                </a:moveTo>
                <a:lnTo>
                  <a:pt x="531417" y="433023"/>
                </a:lnTo>
                <a:lnTo>
                  <a:pt x="535248" y="443206"/>
                </a:lnTo>
                <a:lnTo>
                  <a:pt x="536576" y="446736"/>
                </a:lnTo>
                <a:lnTo>
                  <a:pt x="545022" y="437245"/>
                </a:lnTo>
                <a:lnTo>
                  <a:pt x="541913" y="426709"/>
                </a:lnTo>
                <a:lnTo>
                  <a:pt x="540746" y="422752"/>
                </a:lnTo>
                <a:close/>
                <a:moveTo>
                  <a:pt x="1000928" y="421580"/>
                </a:moveTo>
                <a:lnTo>
                  <a:pt x="989849" y="441541"/>
                </a:lnTo>
                <a:lnTo>
                  <a:pt x="989016" y="443041"/>
                </a:lnTo>
                <a:lnTo>
                  <a:pt x="988973" y="443369"/>
                </a:lnTo>
                <a:lnTo>
                  <a:pt x="1000797" y="422180"/>
                </a:lnTo>
                <a:close/>
                <a:moveTo>
                  <a:pt x="1366129" y="421110"/>
                </a:moveTo>
                <a:cubicBezTo>
                  <a:pt x="1350204" y="421424"/>
                  <a:pt x="1337518" y="423731"/>
                  <a:pt x="1329314" y="428592"/>
                </a:cubicBezTo>
                <a:lnTo>
                  <a:pt x="1320010" y="441133"/>
                </a:lnTo>
                <a:lnTo>
                  <a:pt x="1338487" y="449156"/>
                </a:lnTo>
                <a:lnTo>
                  <a:pt x="1339934" y="447207"/>
                </a:lnTo>
                <a:cubicBezTo>
                  <a:pt x="1347827" y="442450"/>
                  <a:pt x="1358136" y="439244"/>
                  <a:pt x="1370314" y="437332"/>
                </a:cubicBezTo>
                <a:lnTo>
                  <a:pt x="1372216" y="437235"/>
                </a:lnTo>
                <a:lnTo>
                  <a:pt x="1411904" y="435217"/>
                </a:lnTo>
                <a:lnTo>
                  <a:pt x="1424123" y="436734"/>
                </a:lnTo>
                <a:lnTo>
                  <a:pt x="1438125" y="438472"/>
                </a:lnTo>
                <a:lnTo>
                  <a:pt x="1515583" y="448086"/>
                </a:lnTo>
                <a:lnTo>
                  <a:pt x="1602402" y="468257"/>
                </a:lnTo>
                <a:lnTo>
                  <a:pt x="1580293" y="461865"/>
                </a:lnTo>
                <a:lnTo>
                  <a:pt x="1563393" y="456979"/>
                </a:lnTo>
                <a:lnTo>
                  <a:pt x="1469757" y="434665"/>
                </a:lnTo>
                <a:lnTo>
                  <a:pt x="1452770" y="431410"/>
                </a:lnTo>
                <a:lnTo>
                  <a:pt x="1434911" y="427988"/>
                </a:lnTo>
                <a:lnTo>
                  <a:pt x="1417267" y="425180"/>
                </a:lnTo>
                <a:lnTo>
                  <a:pt x="1370666" y="421471"/>
                </a:lnTo>
                <a:close/>
                <a:moveTo>
                  <a:pt x="830686" y="420867"/>
                </a:moveTo>
                <a:lnTo>
                  <a:pt x="824964" y="426563"/>
                </a:lnTo>
                <a:lnTo>
                  <a:pt x="820667" y="431197"/>
                </a:lnTo>
                <a:lnTo>
                  <a:pt x="823789" y="437962"/>
                </a:lnTo>
                <a:lnTo>
                  <a:pt x="826094" y="440724"/>
                </a:lnTo>
                <a:lnTo>
                  <a:pt x="827673" y="442617"/>
                </a:lnTo>
                <a:lnTo>
                  <a:pt x="836192" y="433310"/>
                </a:lnTo>
                <a:lnTo>
                  <a:pt x="835981" y="433000"/>
                </a:lnTo>
                <a:lnTo>
                  <a:pt x="833464" y="429304"/>
                </a:lnTo>
                <a:lnTo>
                  <a:pt x="831731" y="424040"/>
                </a:lnTo>
                <a:close/>
                <a:moveTo>
                  <a:pt x="472630" y="420781"/>
                </a:moveTo>
                <a:lnTo>
                  <a:pt x="465901" y="428665"/>
                </a:lnTo>
                <a:cubicBezTo>
                  <a:pt x="445613" y="453336"/>
                  <a:pt x="425027" y="479265"/>
                  <a:pt x="404240" y="506360"/>
                </a:cubicBezTo>
                <a:cubicBezTo>
                  <a:pt x="386867" y="529110"/>
                  <a:pt x="369493" y="552413"/>
                  <a:pt x="354878" y="572131"/>
                </a:cubicBezTo>
                <a:cubicBezTo>
                  <a:pt x="263566" y="694706"/>
                  <a:pt x="183018" y="824940"/>
                  <a:pt x="114129" y="961383"/>
                </a:cubicBezTo>
                <a:cubicBezTo>
                  <a:pt x="100340" y="989649"/>
                  <a:pt x="87792" y="1015261"/>
                  <a:pt x="76348" y="1038444"/>
                </a:cubicBezTo>
                <a:lnTo>
                  <a:pt x="47607" y="1096068"/>
                </a:lnTo>
                <a:lnTo>
                  <a:pt x="47941" y="1098994"/>
                </a:lnTo>
                <a:lnTo>
                  <a:pt x="47953" y="1099099"/>
                </a:lnTo>
                <a:lnTo>
                  <a:pt x="77038" y="1045889"/>
                </a:lnTo>
                <a:cubicBezTo>
                  <a:pt x="89758" y="1021914"/>
                  <a:pt x="102892" y="996475"/>
                  <a:pt x="116611" y="969243"/>
                </a:cubicBezTo>
                <a:cubicBezTo>
                  <a:pt x="187340" y="834322"/>
                  <a:pt x="269014" y="705427"/>
                  <a:pt x="360807" y="583851"/>
                </a:cubicBezTo>
                <a:cubicBezTo>
                  <a:pt x="375699" y="564133"/>
                  <a:pt x="392934" y="541106"/>
                  <a:pt x="410170" y="518769"/>
                </a:cubicBezTo>
                <a:cubicBezTo>
                  <a:pt x="431283" y="491520"/>
                  <a:pt x="452078" y="465502"/>
                  <a:pt x="472483" y="440787"/>
                </a:cubicBezTo>
                <a:lnTo>
                  <a:pt x="473228" y="439915"/>
                </a:lnTo>
                <a:lnTo>
                  <a:pt x="476723" y="435827"/>
                </a:lnTo>
                <a:close/>
                <a:moveTo>
                  <a:pt x="519288" y="420219"/>
                </a:moveTo>
                <a:lnTo>
                  <a:pt x="508231" y="433145"/>
                </a:lnTo>
                <a:lnTo>
                  <a:pt x="512756" y="447171"/>
                </a:lnTo>
                <a:lnTo>
                  <a:pt x="514321" y="445294"/>
                </a:lnTo>
                <a:lnTo>
                  <a:pt x="515895" y="443406"/>
                </a:lnTo>
                <a:lnTo>
                  <a:pt x="515896" y="443405"/>
                </a:lnTo>
                <a:lnTo>
                  <a:pt x="515898" y="443403"/>
                </a:lnTo>
                <a:lnTo>
                  <a:pt x="523142" y="435261"/>
                </a:lnTo>
                <a:lnTo>
                  <a:pt x="519414" y="420714"/>
                </a:lnTo>
                <a:lnTo>
                  <a:pt x="519291" y="420230"/>
                </a:lnTo>
                <a:close/>
                <a:moveTo>
                  <a:pt x="809501" y="420100"/>
                </a:moveTo>
                <a:lnTo>
                  <a:pt x="800478" y="429662"/>
                </a:lnTo>
                <a:lnTo>
                  <a:pt x="802286" y="433138"/>
                </a:lnTo>
                <a:lnTo>
                  <a:pt x="806017" y="440310"/>
                </a:lnTo>
                <a:lnTo>
                  <a:pt x="814574" y="431094"/>
                </a:lnTo>
                <a:close/>
                <a:moveTo>
                  <a:pt x="653123" y="420042"/>
                </a:moveTo>
                <a:lnTo>
                  <a:pt x="649466" y="422316"/>
                </a:lnTo>
                <a:lnTo>
                  <a:pt x="649557" y="422601"/>
                </a:lnTo>
                <a:lnTo>
                  <a:pt x="649760" y="423245"/>
                </a:lnTo>
                <a:lnTo>
                  <a:pt x="649989" y="423968"/>
                </a:lnTo>
                <a:lnTo>
                  <a:pt x="651947" y="423484"/>
                </a:lnTo>
                <a:lnTo>
                  <a:pt x="652506" y="423346"/>
                </a:lnTo>
                <a:lnTo>
                  <a:pt x="655133" y="420610"/>
                </a:lnTo>
                <a:close/>
                <a:moveTo>
                  <a:pt x="727648" y="420021"/>
                </a:moveTo>
                <a:lnTo>
                  <a:pt x="725790" y="422663"/>
                </a:lnTo>
                <a:lnTo>
                  <a:pt x="725664" y="424345"/>
                </a:lnTo>
                <a:lnTo>
                  <a:pt x="728211" y="421665"/>
                </a:lnTo>
                <a:lnTo>
                  <a:pt x="728290" y="421255"/>
                </a:lnTo>
                <a:close/>
                <a:moveTo>
                  <a:pt x="897860" y="419320"/>
                </a:moveTo>
                <a:lnTo>
                  <a:pt x="896160" y="421244"/>
                </a:lnTo>
                <a:lnTo>
                  <a:pt x="896165" y="421259"/>
                </a:lnTo>
                <a:lnTo>
                  <a:pt x="896922" y="423702"/>
                </a:lnTo>
                <a:lnTo>
                  <a:pt x="898627" y="419665"/>
                </a:lnTo>
                <a:lnTo>
                  <a:pt x="898251" y="419496"/>
                </a:lnTo>
                <a:lnTo>
                  <a:pt x="898105" y="419430"/>
                </a:lnTo>
                <a:close/>
                <a:moveTo>
                  <a:pt x="642642" y="418013"/>
                </a:moveTo>
                <a:lnTo>
                  <a:pt x="641831" y="419219"/>
                </a:lnTo>
                <a:lnTo>
                  <a:pt x="639494" y="422696"/>
                </a:lnTo>
                <a:lnTo>
                  <a:pt x="640272" y="422221"/>
                </a:lnTo>
                <a:lnTo>
                  <a:pt x="641417" y="421523"/>
                </a:lnTo>
                <a:lnTo>
                  <a:pt x="643324" y="420359"/>
                </a:lnTo>
                <a:close/>
                <a:moveTo>
                  <a:pt x="906083" y="417411"/>
                </a:moveTo>
                <a:lnTo>
                  <a:pt x="904699" y="419231"/>
                </a:lnTo>
                <a:lnTo>
                  <a:pt x="905594" y="422800"/>
                </a:lnTo>
                <a:lnTo>
                  <a:pt x="902906" y="421591"/>
                </a:lnTo>
                <a:lnTo>
                  <a:pt x="901043" y="424043"/>
                </a:lnTo>
                <a:lnTo>
                  <a:pt x="900985" y="423811"/>
                </a:lnTo>
                <a:lnTo>
                  <a:pt x="900493" y="424456"/>
                </a:lnTo>
                <a:lnTo>
                  <a:pt x="900466" y="424139"/>
                </a:lnTo>
                <a:lnTo>
                  <a:pt x="899802" y="425008"/>
                </a:lnTo>
                <a:lnTo>
                  <a:pt x="899816" y="424678"/>
                </a:lnTo>
                <a:lnTo>
                  <a:pt x="898837" y="425973"/>
                </a:lnTo>
                <a:lnTo>
                  <a:pt x="898896" y="425596"/>
                </a:lnTo>
                <a:lnTo>
                  <a:pt x="897913" y="426898"/>
                </a:lnTo>
                <a:lnTo>
                  <a:pt x="898863" y="429963"/>
                </a:lnTo>
                <a:lnTo>
                  <a:pt x="899436" y="431812"/>
                </a:lnTo>
                <a:lnTo>
                  <a:pt x="907406" y="422432"/>
                </a:lnTo>
                <a:close/>
                <a:moveTo>
                  <a:pt x="788278" y="417127"/>
                </a:moveTo>
                <a:lnTo>
                  <a:pt x="778761" y="427066"/>
                </a:lnTo>
                <a:lnTo>
                  <a:pt x="785155" y="438009"/>
                </a:lnTo>
                <a:lnTo>
                  <a:pt x="794169" y="428457"/>
                </a:lnTo>
                <a:close/>
                <a:moveTo>
                  <a:pt x="766537" y="415551"/>
                </a:moveTo>
                <a:lnTo>
                  <a:pt x="757036" y="427933"/>
                </a:lnTo>
                <a:lnTo>
                  <a:pt x="759882" y="433916"/>
                </a:lnTo>
                <a:lnTo>
                  <a:pt x="760923" y="436106"/>
                </a:lnTo>
                <a:lnTo>
                  <a:pt x="761075" y="436316"/>
                </a:lnTo>
                <a:lnTo>
                  <a:pt x="761586" y="437026"/>
                </a:lnTo>
                <a:lnTo>
                  <a:pt x="772401" y="425588"/>
                </a:lnTo>
                <a:lnTo>
                  <a:pt x="772228" y="425292"/>
                </a:lnTo>
                <a:lnTo>
                  <a:pt x="769998" y="421474"/>
                </a:lnTo>
                <a:close/>
                <a:moveTo>
                  <a:pt x="938644" y="415224"/>
                </a:moveTo>
                <a:lnTo>
                  <a:pt x="933306" y="421836"/>
                </a:lnTo>
                <a:lnTo>
                  <a:pt x="929558" y="426541"/>
                </a:lnTo>
                <a:lnTo>
                  <a:pt x="930108" y="429071"/>
                </a:lnTo>
                <a:lnTo>
                  <a:pt x="930268" y="429808"/>
                </a:lnTo>
                <a:lnTo>
                  <a:pt x="931701" y="436401"/>
                </a:lnTo>
                <a:lnTo>
                  <a:pt x="933308" y="434245"/>
                </a:lnTo>
                <a:lnTo>
                  <a:pt x="940323" y="424827"/>
                </a:lnTo>
                <a:close/>
                <a:moveTo>
                  <a:pt x="646886" y="414164"/>
                </a:moveTo>
                <a:lnTo>
                  <a:pt x="647953" y="417536"/>
                </a:lnTo>
                <a:lnTo>
                  <a:pt x="647971" y="417525"/>
                </a:lnTo>
                <a:lnTo>
                  <a:pt x="651104" y="415614"/>
                </a:lnTo>
                <a:close/>
                <a:moveTo>
                  <a:pt x="621050" y="412555"/>
                </a:moveTo>
                <a:lnTo>
                  <a:pt x="610905" y="423439"/>
                </a:lnTo>
                <a:lnTo>
                  <a:pt x="611945" y="423669"/>
                </a:lnTo>
                <a:lnTo>
                  <a:pt x="612460" y="423784"/>
                </a:lnTo>
                <a:lnTo>
                  <a:pt x="625388" y="426649"/>
                </a:lnTo>
                <a:lnTo>
                  <a:pt x="621666" y="414556"/>
                </a:lnTo>
                <a:close/>
                <a:moveTo>
                  <a:pt x="882827" y="412555"/>
                </a:moveTo>
                <a:lnTo>
                  <a:pt x="875087" y="420925"/>
                </a:lnTo>
                <a:lnTo>
                  <a:pt x="879965" y="431721"/>
                </a:lnTo>
                <a:lnTo>
                  <a:pt x="890755" y="419499"/>
                </a:lnTo>
                <a:lnTo>
                  <a:pt x="889799" y="416416"/>
                </a:lnTo>
                <a:lnTo>
                  <a:pt x="889539" y="415575"/>
                </a:lnTo>
                <a:close/>
                <a:moveTo>
                  <a:pt x="921655" y="412324"/>
                </a:moveTo>
                <a:lnTo>
                  <a:pt x="919518" y="414804"/>
                </a:lnTo>
                <a:lnTo>
                  <a:pt x="912378" y="423249"/>
                </a:lnTo>
                <a:lnTo>
                  <a:pt x="914891" y="432729"/>
                </a:lnTo>
                <a:lnTo>
                  <a:pt x="915150" y="433707"/>
                </a:lnTo>
                <a:lnTo>
                  <a:pt x="915560" y="435254"/>
                </a:lnTo>
                <a:lnTo>
                  <a:pt x="921863" y="427489"/>
                </a:lnTo>
                <a:lnTo>
                  <a:pt x="924319" y="424467"/>
                </a:lnTo>
                <a:lnTo>
                  <a:pt x="921754" y="412776"/>
                </a:lnTo>
                <a:close/>
                <a:moveTo>
                  <a:pt x="955317" y="410460"/>
                </a:moveTo>
                <a:lnTo>
                  <a:pt x="946545" y="423904"/>
                </a:lnTo>
                <a:lnTo>
                  <a:pt x="945352" y="425500"/>
                </a:lnTo>
                <a:lnTo>
                  <a:pt x="947295" y="436686"/>
                </a:lnTo>
                <a:lnTo>
                  <a:pt x="947648" y="436175"/>
                </a:lnTo>
                <a:lnTo>
                  <a:pt x="956526" y="421010"/>
                </a:lnTo>
                <a:close/>
                <a:moveTo>
                  <a:pt x="864829" y="409498"/>
                </a:moveTo>
                <a:lnTo>
                  <a:pt x="862088" y="412335"/>
                </a:lnTo>
                <a:lnTo>
                  <a:pt x="854991" y="419684"/>
                </a:lnTo>
                <a:lnTo>
                  <a:pt x="860530" y="429736"/>
                </a:lnTo>
                <a:lnTo>
                  <a:pt x="869594" y="419966"/>
                </a:lnTo>
                <a:close/>
                <a:moveTo>
                  <a:pt x="600592" y="409494"/>
                </a:moveTo>
                <a:lnTo>
                  <a:pt x="589330" y="421846"/>
                </a:lnTo>
                <a:lnTo>
                  <a:pt x="594108" y="434901"/>
                </a:lnTo>
                <a:lnTo>
                  <a:pt x="594504" y="435984"/>
                </a:lnTo>
                <a:lnTo>
                  <a:pt x="594571" y="436169"/>
                </a:lnTo>
                <a:lnTo>
                  <a:pt x="605766" y="423778"/>
                </a:lnTo>
                <a:close/>
                <a:moveTo>
                  <a:pt x="638647" y="408048"/>
                </a:moveTo>
                <a:lnTo>
                  <a:pt x="637165" y="413902"/>
                </a:lnTo>
                <a:lnTo>
                  <a:pt x="637278" y="413778"/>
                </a:lnTo>
                <a:lnTo>
                  <a:pt x="640408" y="410333"/>
                </a:lnTo>
                <a:lnTo>
                  <a:pt x="639931" y="408690"/>
                </a:lnTo>
                <a:lnTo>
                  <a:pt x="639892" y="408557"/>
                </a:lnTo>
                <a:lnTo>
                  <a:pt x="639884" y="408528"/>
                </a:lnTo>
                <a:close/>
                <a:moveTo>
                  <a:pt x="1078344" y="407263"/>
                </a:moveTo>
                <a:lnTo>
                  <a:pt x="1078322" y="407296"/>
                </a:lnTo>
                <a:lnTo>
                  <a:pt x="1068155" y="422381"/>
                </a:lnTo>
                <a:lnTo>
                  <a:pt x="1061060" y="432910"/>
                </a:lnTo>
                <a:lnTo>
                  <a:pt x="1076508" y="410330"/>
                </a:lnTo>
                <a:lnTo>
                  <a:pt x="1077566" y="408563"/>
                </a:lnTo>
                <a:close/>
                <a:moveTo>
                  <a:pt x="844931" y="406690"/>
                </a:moveTo>
                <a:lnTo>
                  <a:pt x="834400" y="417171"/>
                </a:lnTo>
                <a:lnTo>
                  <a:pt x="837877" y="427694"/>
                </a:lnTo>
                <a:lnTo>
                  <a:pt x="839376" y="429894"/>
                </a:lnTo>
                <a:lnTo>
                  <a:pt x="849294" y="419613"/>
                </a:lnTo>
                <a:lnTo>
                  <a:pt x="848294" y="417813"/>
                </a:lnTo>
                <a:lnTo>
                  <a:pt x="846484" y="411826"/>
                </a:lnTo>
                <a:close/>
                <a:moveTo>
                  <a:pt x="579078" y="406190"/>
                </a:moveTo>
                <a:lnTo>
                  <a:pt x="565286" y="420877"/>
                </a:lnTo>
                <a:lnTo>
                  <a:pt x="566735" y="426355"/>
                </a:lnTo>
                <a:lnTo>
                  <a:pt x="568685" y="433730"/>
                </a:lnTo>
                <a:lnTo>
                  <a:pt x="568832" y="433998"/>
                </a:lnTo>
                <a:lnTo>
                  <a:pt x="570022" y="436172"/>
                </a:lnTo>
                <a:lnTo>
                  <a:pt x="584265" y="420376"/>
                </a:lnTo>
                <a:close/>
                <a:moveTo>
                  <a:pt x="868363" y="406046"/>
                </a:moveTo>
                <a:lnTo>
                  <a:pt x="869252" y="408012"/>
                </a:lnTo>
                <a:lnTo>
                  <a:pt x="870136" y="409968"/>
                </a:lnTo>
                <a:lnTo>
                  <a:pt x="872996" y="416299"/>
                </a:lnTo>
                <a:lnTo>
                  <a:pt x="878341" y="410537"/>
                </a:lnTo>
                <a:lnTo>
                  <a:pt x="868953" y="406312"/>
                </a:lnTo>
                <a:close/>
                <a:moveTo>
                  <a:pt x="971176" y="405566"/>
                </a:moveTo>
                <a:lnTo>
                  <a:pt x="961495" y="422137"/>
                </a:lnTo>
                <a:lnTo>
                  <a:pt x="962499" y="431259"/>
                </a:lnTo>
                <a:lnTo>
                  <a:pt x="968932" y="419403"/>
                </a:lnTo>
                <a:lnTo>
                  <a:pt x="971899" y="413934"/>
                </a:lnTo>
                <a:close/>
                <a:moveTo>
                  <a:pt x="556732" y="405128"/>
                </a:moveTo>
                <a:lnTo>
                  <a:pt x="544344" y="418778"/>
                </a:lnTo>
                <a:lnTo>
                  <a:pt x="548236" y="433632"/>
                </a:lnTo>
                <a:lnTo>
                  <a:pt x="561327" y="418920"/>
                </a:lnTo>
                <a:close/>
                <a:moveTo>
                  <a:pt x="1056753" y="404539"/>
                </a:moveTo>
                <a:lnTo>
                  <a:pt x="1054238" y="408485"/>
                </a:lnTo>
                <a:lnTo>
                  <a:pt x="1052634" y="411001"/>
                </a:lnTo>
                <a:lnTo>
                  <a:pt x="1052247" y="411610"/>
                </a:lnTo>
                <a:lnTo>
                  <a:pt x="1052237" y="411625"/>
                </a:lnTo>
                <a:lnTo>
                  <a:pt x="1052235" y="411628"/>
                </a:lnTo>
                <a:lnTo>
                  <a:pt x="1052232" y="411633"/>
                </a:lnTo>
                <a:lnTo>
                  <a:pt x="1052230" y="411636"/>
                </a:lnTo>
                <a:lnTo>
                  <a:pt x="1052227" y="411640"/>
                </a:lnTo>
                <a:lnTo>
                  <a:pt x="1052226" y="411643"/>
                </a:lnTo>
                <a:lnTo>
                  <a:pt x="1052230" y="411636"/>
                </a:lnTo>
                <a:lnTo>
                  <a:pt x="1052235" y="411628"/>
                </a:lnTo>
                <a:lnTo>
                  <a:pt x="1052247" y="411610"/>
                </a:lnTo>
                <a:lnTo>
                  <a:pt x="1056682" y="404740"/>
                </a:lnTo>
                <a:lnTo>
                  <a:pt x="1056728" y="404608"/>
                </a:lnTo>
                <a:lnTo>
                  <a:pt x="1056736" y="404586"/>
                </a:lnTo>
                <a:close/>
                <a:moveTo>
                  <a:pt x="1029864" y="404462"/>
                </a:moveTo>
                <a:lnTo>
                  <a:pt x="1027888" y="407846"/>
                </a:lnTo>
                <a:lnTo>
                  <a:pt x="1017205" y="426142"/>
                </a:lnTo>
                <a:lnTo>
                  <a:pt x="1017047" y="426918"/>
                </a:lnTo>
                <a:lnTo>
                  <a:pt x="1017754" y="425679"/>
                </a:lnTo>
                <a:close/>
                <a:moveTo>
                  <a:pt x="825177" y="404130"/>
                </a:moveTo>
                <a:lnTo>
                  <a:pt x="819225" y="409796"/>
                </a:lnTo>
                <a:lnTo>
                  <a:pt x="813560" y="415799"/>
                </a:lnTo>
                <a:lnTo>
                  <a:pt x="816929" y="423097"/>
                </a:lnTo>
                <a:lnTo>
                  <a:pt x="818612" y="426745"/>
                </a:lnTo>
                <a:lnTo>
                  <a:pt x="822017" y="423078"/>
                </a:lnTo>
                <a:lnTo>
                  <a:pt x="829097" y="416039"/>
                </a:lnTo>
                <a:lnTo>
                  <a:pt x="826431" y="407940"/>
                </a:lnTo>
                <a:lnTo>
                  <a:pt x="825662" y="405604"/>
                </a:lnTo>
                <a:close/>
                <a:moveTo>
                  <a:pt x="801752" y="403303"/>
                </a:moveTo>
                <a:lnTo>
                  <a:pt x="798331" y="406630"/>
                </a:lnTo>
                <a:lnTo>
                  <a:pt x="791957" y="413285"/>
                </a:lnTo>
                <a:lnTo>
                  <a:pt x="797454" y="423850"/>
                </a:lnTo>
                <a:lnTo>
                  <a:pt x="797831" y="424575"/>
                </a:lnTo>
                <a:lnTo>
                  <a:pt x="807056" y="414799"/>
                </a:lnTo>
                <a:lnTo>
                  <a:pt x="806312" y="413188"/>
                </a:lnTo>
                <a:lnTo>
                  <a:pt x="806064" y="412649"/>
                </a:lnTo>
                <a:close/>
                <a:moveTo>
                  <a:pt x="891436" y="403244"/>
                </a:moveTo>
                <a:lnTo>
                  <a:pt x="890795" y="403936"/>
                </a:lnTo>
                <a:lnTo>
                  <a:pt x="891372" y="405796"/>
                </a:lnTo>
                <a:lnTo>
                  <a:pt x="891806" y="405979"/>
                </a:lnTo>
                <a:close/>
                <a:moveTo>
                  <a:pt x="630924" y="402256"/>
                </a:moveTo>
                <a:lnTo>
                  <a:pt x="631573" y="414347"/>
                </a:lnTo>
                <a:lnTo>
                  <a:pt x="633858" y="403491"/>
                </a:lnTo>
                <a:close/>
                <a:moveTo>
                  <a:pt x="534688" y="402217"/>
                </a:moveTo>
                <a:lnTo>
                  <a:pt x="524367" y="414282"/>
                </a:lnTo>
                <a:lnTo>
                  <a:pt x="529550" y="428060"/>
                </a:lnTo>
                <a:lnTo>
                  <a:pt x="539135" y="417289"/>
                </a:lnTo>
                <a:lnTo>
                  <a:pt x="536218" y="407403"/>
                </a:lnTo>
                <a:close/>
                <a:moveTo>
                  <a:pt x="1350670" y="401618"/>
                </a:moveTo>
                <a:cubicBezTo>
                  <a:pt x="1335404" y="400692"/>
                  <a:pt x="1323835" y="401808"/>
                  <a:pt x="1317320" y="405565"/>
                </a:cubicBezTo>
                <a:cubicBezTo>
                  <a:pt x="1314769" y="406929"/>
                  <a:pt x="1312952" y="409353"/>
                  <a:pt x="1312356" y="412184"/>
                </a:cubicBezTo>
                <a:lnTo>
                  <a:pt x="1312356" y="413701"/>
                </a:lnTo>
                <a:lnTo>
                  <a:pt x="1291820" y="428892"/>
                </a:lnTo>
                <a:lnTo>
                  <a:pt x="1316631" y="439665"/>
                </a:lnTo>
                <a:lnTo>
                  <a:pt x="1326971" y="426248"/>
                </a:lnTo>
                <a:cubicBezTo>
                  <a:pt x="1331935" y="423301"/>
                  <a:pt x="1338392" y="421228"/>
                  <a:pt x="1346101" y="419917"/>
                </a:cubicBezTo>
                <a:lnTo>
                  <a:pt x="1351658" y="419552"/>
                </a:lnTo>
                <a:lnTo>
                  <a:pt x="1354219" y="418857"/>
                </a:lnTo>
                <a:lnTo>
                  <a:pt x="1361265" y="418920"/>
                </a:lnTo>
                <a:lnTo>
                  <a:pt x="1372748" y="418165"/>
                </a:lnTo>
                <a:lnTo>
                  <a:pt x="1381394" y="419101"/>
                </a:lnTo>
                <a:lnTo>
                  <a:pt x="1393975" y="419214"/>
                </a:lnTo>
                <a:cubicBezTo>
                  <a:pt x="1408931" y="420449"/>
                  <a:pt x="1425402" y="422714"/>
                  <a:pt x="1442817" y="425746"/>
                </a:cubicBezTo>
                <a:lnTo>
                  <a:pt x="1478782" y="433093"/>
                </a:lnTo>
                <a:lnTo>
                  <a:pt x="1497329" y="436882"/>
                </a:lnTo>
                <a:lnTo>
                  <a:pt x="1536898" y="447375"/>
                </a:lnTo>
                <a:lnTo>
                  <a:pt x="1591026" y="461730"/>
                </a:lnTo>
                <a:lnTo>
                  <a:pt x="1584471" y="459623"/>
                </a:lnTo>
                <a:lnTo>
                  <a:pt x="1560377" y="451882"/>
                </a:lnTo>
                <a:lnTo>
                  <a:pt x="1551192" y="448930"/>
                </a:lnTo>
                <a:lnTo>
                  <a:pt x="1454490" y="421707"/>
                </a:lnTo>
                <a:lnTo>
                  <a:pt x="1418978" y="413043"/>
                </a:lnTo>
                <a:lnTo>
                  <a:pt x="1401151" y="409170"/>
                </a:lnTo>
                <a:lnTo>
                  <a:pt x="1350680" y="401620"/>
                </a:lnTo>
                <a:close/>
                <a:moveTo>
                  <a:pt x="1070354" y="400975"/>
                </a:moveTo>
                <a:lnTo>
                  <a:pt x="1053397" y="426900"/>
                </a:lnTo>
                <a:lnTo>
                  <a:pt x="1052083" y="429128"/>
                </a:lnTo>
                <a:lnTo>
                  <a:pt x="1069824" y="402392"/>
                </a:lnTo>
                <a:close/>
                <a:moveTo>
                  <a:pt x="779844" y="400906"/>
                </a:moveTo>
                <a:lnTo>
                  <a:pt x="777082" y="403744"/>
                </a:lnTo>
                <a:lnTo>
                  <a:pt x="770054" y="410968"/>
                </a:lnTo>
                <a:lnTo>
                  <a:pt x="769657" y="411484"/>
                </a:lnTo>
                <a:lnTo>
                  <a:pt x="775799" y="421995"/>
                </a:lnTo>
                <a:lnTo>
                  <a:pt x="783518" y="413832"/>
                </a:lnTo>
                <a:lnTo>
                  <a:pt x="785541" y="411863"/>
                </a:lnTo>
                <a:lnTo>
                  <a:pt x="784332" y="409537"/>
                </a:lnTo>
                <a:lnTo>
                  <a:pt x="783219" y="407397"/>
                </a:lnTo>
                <a:close/>
                <a:moveTo>
                  <a:pt x="918973" y="400448"/>
                </a:moveTo>
                <a:lnTo>
                  <a:pt x="909603" y="412778"/>
                </a:lnTo>
                <a:lnTo>
                  <a:pt x="911031" y="418166"/>
                </a:lnTo>
                <a:lnTo>
                  <a:pt x="916348" y="411909"/>
                </a:lnTo>
                <a:lnTo>
                  <a:pt x="920497" y="407116"/>
                </a:lnTo>
                <a:close/>
                <a:moveTo>
                  <a:pt x="467052" y="400278"/>
                </a:moveTo>
                <a:lnTo>
                  <a:pt x="467043" y="400290"/>
                </a:lnTo>
                <a:lnTo>
                  <a:pt x="466729" y="400658"/>
                </a:lnTo>
                <a:lnTo>
                  <a:pt x="456643" y="412505"/>
                </a:lnTo>
                <a:cubicBezTo>
                  <a:pt x="436213" y="437460"/>
                  <a:pt x="415496" y="463718"/>
                  <a:pt x="394589" y="491192"/>
                </a:cubicBezTo>
                <a:cubicBezTo>
                  <a:pt x="380800" y="510083"/>
                  <a:pt x="365082" y="530491"/>
                  <a:pt x="345226" y="557516"/>
                </a:cubicBezTo>
                <a:cubicBezTo>
                  <a:pt x="253763" y="681211"/>
                  <a:pt x="173911" y="813085"/>
                  <a:pt x="106683" y="951456"/>
                </a:cubicBezTo>
                <a:cubicBezTo>
                  <a:pt x="91240" y="984549"/>
                  <a:pt x="77969" y="1013332"/>
                  <a:pt x="66455" y="1038720"/>
                </a:cubicBezTo>
                <a:lnTo>
                  <a:pt x="52813" y="1069466"/>
                </a:lnTo>
                <a:lnTo>
                  <a:pt x="49110" y="1077812"/>
                </a:lnTo>
                <a:lnTo>
                  <a:pt x="39370" y="1099764"/>
                </a:lnTo>
                <a:lnTo>
                  <a:pt x="39796" y="1101856"/>
                </a:lnTo>
                <a:lnTo>
                  <a:pt x="41325" y="1098717"/>
                </a:lnTo>
                <a:cubicBezTo>
                  <a:pt x="59663" y="1061764"/>
                  <a:pt x="82691" y="1015986"/>
                  <a:pt x="110268" y="959314"/>
                </a:cubicBezTo>
                <a:cubicBezTo>
                  <a:pt x="179295" y="822613"/>
                  <a:pt x="260030" y="692144"/>
                  <a:pt x="351568" y="569373"/>
                </a:cubicBezTo>
                <a:cubicBezTo>
                  <a:pt x="366184" y="549517"/>
                  <a:pt x="383558" y="526215"/>
                  <a:pt x="400931" y="503464"/>
                </a:cubicBezTo>
                <a:cubicBezTo>
                  <a:pt x="422113" y="475887"/>
                  <a:pt x="443001" y="449579"/>
                  <a:pt x="463519" y="424611"/>
                </a:cubicBezTo>
                <a:lnTo>
                  <a:pt x="471216" y="415584"/>
                </a:lnTo>
                <a:close/>
                <a:moveTo>
                  <a:pt x="852672" y="398985"/>
                </a:moveTo>
                <a:lnTo>
                  <a:pt x="848964" y="402676"/>
                </a:lnTo>
                <a:lnTo>
                  <a:pt x="852897" y="415878"/>
                </a:lnTo>
                <a:lnTo>
                  <a:pt x="854204" y="414523"/>
                </a:lnTo>
                <a:lnTo>
                  <a:pt x="858644" y="409922"/>
                </a:lnTo>
                <a:lnTo>
                  <a:pt x="863005" y="405401"/>
                </a:lnTo>
                <a:lnTo>
                  <a:pt x="862717" y="404364"/>
                </a:lnTo>
                <a:lnTo>
                  <a:pt x="862445" y="403383"/>
                </a:lnTo>
                <a:close/>
                <a:moveTo>
                  <a:pt x="514375" y="398594"/>
                </a:moveTo>
                <a:lnTo>
                  <a:pt x="502967" y="411956"/>
                </a:lnTo>
                <a:lnTo>
                  <a:pt x="506676" y="427748"/>
                </a:lnTo>
                <a:lnTo>
                  <a:pt x="517865" y="414666"/>
                </a:lnTo>
                <a:lnTo>
                  <a:pt x="514825" y="402805"/>
                </a:lnTo>
                <a:close/>
                <a:moveTo>
                  <a:pt x="1038694" y="398393"/>
                </a:moveTo>
                <a:lnTo>
                  <a:pt x="1037599" y="400296"/>
                </a:lnTo>
                <a:lnTo>
                  <a:pt x="1035784" y="403450"/>
                </a:lnTo>
                <a:lnTo>
                  <a:pt x="1035557" y="404240"/>
                </a:lnTo>
                <a:lnTo>
                  <a:pt x="1035536" y="404313"/>
                </a:lnTo>
                <a:lnTo>
                  <a:pt x="1038625" y="398522"/>
                </a:lnTo>
                <a:close/>
                <a:moveTo>
                  <a:pt x="624169" y="397153"/>
                </a:moveTo>
                <a:lnTo>
                  <a:pt x="625338" y="402114"/>
                </a:lnTo>
                <a:lnTo>
                  <a:pt x="626043" y="401334"/>
                </a:lnTo>
                <a:lnTo>
                  <a:pt x="625852" y="397993"/>
                </a:lnTo>
                <a:lnTo>
                  <a:pt x="625846" y="397903"/>
                </a:lnTo>
                <a:close/>
                <a:moveTo>
                  <a:pt x="847120" y="396487"/>
                </a:moveTo>
                <a:lnTo>
                  <a:pt x="847496" y="397749"/>
                </a:lnTo>
                <a:lnTo>
                  <a:pt x="848253" y="396997"/>
                </a:lnTo>
                <a:lnTo>
                  <a:pt x="847848" y="396814"/>
                </a:lnTo>
                <a:lnTo>
                  <a:pt x="847666" y="396733"/>
                </a:lnTo>
                <a:close/>
                <a:moveTo>
                  <a:pt x="987118" y="396455"/>
                </a:moveTo>
                <a:lnTo>
                  <a:pt x="976693" y="415683"/>
                </a:lnTo>
                <a:lnTo>
                  <a:pt x="977366" y="423665"/>
                </a:lnTo>
                <a:lnTo>
                  <a:pt x="977663" y="427202"/>
                </a:lnTo>
                <a:lnTo>
                  <a:pt x="977844" y="429350"/>
                </a:lnTo>
                <a:lnTo>
                  <a:pt x="977222" y="435976"/>
                </a:lnTo>
                <a:lnTo>
                  <a:pt x="976547" y="443153"/>
                </a:lnTo>
                <a:lnTo>
                  <a:pt x="982458" y="433546"/>
                </a:lnTo>
                <a:lnTo>
                  <a:pt x="982463" y="433535"/>
                </a:lnTo>
                <a:lnTo>
                  <a:pt x="986778" y="424248"/>
                </a:lnTo>
                <a:lnTo>
                  <a:pt x="987291" y="420263"/>
                </a:lnTo>
                <a:lnTo>
                  <a:pt x="987735" y="416811"/>
                </a:lnTo>
                <a:lnTo>
                  <a:pt x="988064" y="414251"/>
                </a:lnTo>
                <a:lnTo>
                  <a:pt x="987620" y="405901"/>
                </a:lnTo>
                <a:lnTo>
                  <a:pt x="987415" y="402037"/>
                </a:lnTo>
                <a:close/>
                <a:moveTo>
                  <a:pt x="935350" y="396381"/>
                </a:moveTo>
                <a:lnTo>
                  <a:pt x="927240" y="405842"/>
                </a:lnTo>
                <a:lnTo>
                  <a:pt x="925499" y="407863"/>
                </a:lnTo>
                <a:lnTo>
                  <a:pt x="927037" y="414940"/>
                </a:lnTo>
                <a:lnTo>
                  <a:pt x="928096" y="419817"/>
                </a:lnTo>
                <a:lnTo>
                  <a:pt x="929033" y="418665"/>
                </a:lnTo>
                <a:lnTo>
                  <a:pt x="937405" y="408135"/>
                </a:lnTo>
                <a:lnTo>
                  <a:pt x="936107" y="400707"/>
                </a:lnTo>
                <a:close/>
                <a:moveTo>
                  <a:pt x="953542" y="394983"/>
                </a:moveTo>
                <a:lnTo>
                  <a:pt x="948419" y="402161"/>
                </a:lnTo>
                <a:lnTo>
                  <a:pt x="942692" y="410185"/>
                </a:lnTo>
                <a:lnTo>
                  <a:pt x="943076" y="412396"/>
                </a:lnTo>
                <a:lnTo>
                  <a:pt x="943348" y="413960"/>
                </a:lnTo>
                <a:lnTo>
                  <a:pt x="944263" y="419228"/>
                </a:lnTo>
                <a:lnTo>
                  <a:pt x="945571" y="417164"/>
                </a:lnTo>
                <a:lnTo>
                  <a:pt x="954404" y="403224"/>
                </a:lnTo>
                <a:lnTo>
                  <a:pt x="954474" y="403113"/>
                </a:lnTo>
                <a:lnTo>
                  <a:pt x="954219" y="400889"/>
                </a:lnTo>
                <a:lnTo>
                  <a:pt x="954020" y="399149"/>
                </a:lnTo>
                <a:close/>
                <a:moveTo>
                  <a:pt x="615183" y="393491"/>
                </a:moveTo>
                <a:lnTo>
                  <a:pt x="609444" y="399785"/>
                </a:lnTo>
                <a:lnTo>
                  <a:pt x="604166" y="405574"/>
                </a:lnTo>
                <a:lnTo>
                  <a:pt x="606519" y="412106"/>
                </a:lnTo>
                <a:lnTo>
                  <a:pt x="606938" y="413269"/>
                </a:lnTo>
                <a:lnTo>
                  <a:pt x="609310" y="419855"/>
                </a:lnTo>
                <a:lnTo>
                  <a:pt x="619743" y="408307"/>
                </a:lnTo>
                <a:close/>
                <a:moveTo>
                  <a:pt x="890111" y="393453"/>
                </a:moveTo>
                <a:lnTo>
                  <a:pt x="888857" y="397518"/>
                </a:lnTo>
                <a:lnTo>
                  <a:pt x="888831" y="397602"/>
                </a:lnTo>
                <a:lnTo>
                  <a:pt x="888903" y="397832"/>
                </a:lnTo>
                <a:lnTo>
                  <a:pt x="889210" y="398821"/>
                </a:lnTo>
                <a:lnTo>
                  <a:pt x="890319" y="397625"/>
                </a:lnTo>
                <a:lnTo>
                  <a:pt x="890630" y="397290"/>
                </a:lnTo>
                <a:lnTo>
                  <a:pt x="890399" y="395580"/>
                </a:lnTo>
                <a:close/>
                <a:moveTo>
                  <a:pt x="882459" y="392725"/>
                </a:moveTo>
                <a:lnTo>
                  <a:pt x="877662" y="396994"/>
                </a:lnTo>
                <a:lnTo>
                  <a:pt x="884222" y="399498"/>
                </a:lnTo>
                <a:lnTo>
                  <a:pt x="884376" y="398913"/>
                </a:lnTo>
                <a:lnTo>
                  <a:pt x="884197" y="398335"/>
                </a:lnTo>
                <a:close/>
                <a:moveTo>
                  <a:pt x="837671" y="392235"/>
                </a:moveTo>
                <a:lnTo>
                  <a:pt x="832616" y="397048"/>
                </a:lnTo>
                <a:lnTo>
                  <a:pt x="828915" y="400571"/>
                </a:lnTo>
                <a:lnTo>
                  <a:pt x="832807" y="412351"/>
                </a:lnTo>
                <a:lnTo>
                  <a:pt x="836264" y="408915"/>
                </a:lnTo>
                <a:lnTo>
                  <a:pt x="843445" y="401776"/>
                </a:lnTo>
                <a:lnTo>
                  <a:pt x="842293" y="397966"/>
                </a:lnTo>
                <a:lnTo>
                  <a:pt x="842193" y="397636"/>
                </a:lnTo>
                <a:lnTo>
                  <a:pt x="841015" y="393739"/>
                </a:lnTo>
                <a:close/>
                <a:moveTo>
                  <a:pt x="593740" y="390578"/>
                </a:moveTo>
                <a:lnTo>
                  <a:pt x="582331" y="402726"/>
                </a:lnTo>
                <a:lnTo>
                  <a:pt x="585230" y="410645"/>
                </a:lnTo>
                <a:lnTo>
                  <a:pt x="587485" y="416806"/>
                </a:lnTo>
                <a:lnTo>
                  <a:pt x="598725" y="404340"/>
                </a:lnTo>
                <a:lnTo>
                  <a:pt x="596094" y="397078"/>
                </a:lnTo>
                <a:lnTo>
                  <a:pt x="594940" y="393891"/>
                </a:lnTo>
                <a:close/>
                <a:moveTo>
                  <a:pt x="887100" y="388595"/>
                </a:moveTo>
                <a:lnTo>
                  <a:pt x="886269" y="389334"/>
                </a:lnTo>
                <a:lnTo>
                  <a:pt x="886612" y="390442"/>
                </a:lnTo>
                <a:lnTo>
                  <a:pt x="887099" y="388596"/>
                </a:lnTo>
                <a:close/>
                <a:moveTo>
                  <a:pt x="969695" y="388424"/>
                </a:moveTo>
                <a:lnTo>
                  <a:pt x="959503" y="404045"/>
                </a:lnTo>
                <a:lnTo>
                  <a:pt x="960532" y="413396"/>
                </a:lnTo>
                <a:lnTo>
                  <a:pt x="960604" y="414045"/>
                </a:lnTo>
                <a:lnTo>
                  <a:pt x="970455" y="397218"/>
                </a:lnTo>
                <a:lnTo>
                  <a:pt x="970037" y="392375"/>
                </a:lnTo>
                <a:close/>
                <a:moveTo>
                  <a:pt x="572572" y="387673"/>
                </a:moveTo>
                <a:lnTo>
                  <a:pt x="560131" y="401383"/>
                </a:lnTo>
                <a:lnTo>
                  <a:pt x="563980" y="415938"/>
                </a:lnTo>
                <a:lnTo>
                  <a:pt x="577207" y="401072"/>
                </a:lnTo>
                <a:lnTo>
                  <a:pt x="572599" y="388467"/>
                </a:lnTo>
                <a:close/>
                <a:moveTo>
                  <a:pt x="1020225" y="386794"/>
                </a:moveTo>
                <a:lnTo>
                  <a:pt x="1020204" y="386840"/>
                </a:lnTo>
                <a:lnTo>
                  <a:pt x="1020194" y="386864"/>
                </a:lnTo>
                <a:lnTo>
                  <a:pt x="1007051" y="410546"/>
                </a:lnTo>
                <a:lnTo>
                  <a:pt x="1007042" y="410988"/>
                </a:lnTo>
                <a:lnTo>
                  <a:pt x="1020219" y="387372"/>
                </a:lnTo>
                <a:lnTo>
                  <a:pt x="1020224" y="386882"/>
                </a:lnTo>
                <a:lnTo>
                  <a:pt x="1020224" y="386820"/>
                </a:lnTo>
                <a:close/>
                <a:moveTo>
                  <a:pt x="880492" y="386376"/>
                </a:moveTo>
                <a:lnTo>
                  <a:pt x="867694" y="389919"/>
                </a:lnTo>
                <a:lnTo>
                  <a:pt x="867374" y="390007"/>
                </a:lnTo>
                <a:lnTo>
                  <a:pt x="875122" y="392605"/>
                </a:lnTo>
                <a:lnTo>
                  <a:pt x="876432" y="391483"/>
                </a:lnTo>
                <a:lnTo>
                  <a:pt x="880071" y="387711"/>
                </a:lnTo>
                <a:lnTo>
                  <a:pt x="880703" y="387056"/>
                </a:lnTo>
                <a:lnTo>
                  <a:pt x="880703" y="387056"/>
                </a:lnTo>
                <a:lnTo>
                  <a:pt x="880696" y="387034"/>
                </a:lnTo>
                <a:close/>
                <a:moveTo>
                  <a:pt x="819291" y="386247"/>
                </a:moveTo>
                <a:lnTo>
                  <a:pt x="805922" y="399248"/>
                </a:lnTo>
                <a:lnTo>
                  <a:pt x="811114" y="410498"/>
                </a:lnTo>
                <a:lnTo>
                  <a:pt x="811689" y="409889"/>
                </a:lnTo>
                <a:lnTo>
                  <a:pt x="815312" y="406050"/>
                </a:lnTo>
                <a:lnTo>
                  <a:pt x="823303" y="398434"/>
                </a:lnTo>
                <a:lnTo>
                  <a:pt x="820798" y="390824"/>
                </a:lnTo>
                <a:close/>
                <a:moveTo>
                  <a:pt x="824150" y="386150"/>
                </a:moveTo>
                <a:lnTo>
                  <a:pt x="826115" y="392098"/>
                </a:lnTo>
                <a:lnTo>
                  <a:pt x="826622" y="393631"/>
                </a:lnTo>
                <a:lnTo>
                  <a:pt x="827034" y="394879"/>
                </a:lnTo>
                <a:lnTo>
                  <a:pt x="832330" y="389831"/>
                </a:lnTo>
                <a:lnTo>
                  <a:pt x="829799" y="388692"/>
                </a:lnTo>
                <a:close/>
                <a:moveTo>
                  <a:pt x="621965" y="386052"/>
                </a:moveTo>
                <a:lnTo>
                  <a:pt x="618971" y="389336"/>
                </a:lnTo>
                <a:lnTo>
                  <a:pt x="619039" y="389366"/>
                </a:lnTo>
                <a:lnTo>
                  <a:pt x="619337" y="389499"/>
                </a:lnTo>
                <a:close/>
                <a:moveTo>
                  <a:pt x="794989" y="385565"/>
                </a:moveTo>
                <a:lnTo>
                  <a:pt x="792327" y="388077"/>
                </a:lnTo>
                <a:lnTo>
                  <a:pt x="784981" y="395626"/>
                </a:lnTo>
                <a:lnTo>
                  <a:pt x="783719" y="396923"/>
                </a:lnTo>
                <a:lnTo>
                  <a:pt x="783763" y="397084"/>
                </a:lnTo>
                <a:lnTo>
                  <a:pt x="784022" y="398032"/>
                </a:lnTo>
                <a:lnTo>
                  <a:pt x="789309" y="408196"/>
                </a:lnTo>
                <a:lnTo>
                  <a:pt x="795174" y="402489"/>
                </a:lnTo>
                <a:lnTo>
                  <a:pt x="796008" y="401617"/>
                </a:lnTo>
                <a:lnTo>
                  <a:pt x="799358" y="398115"/>
                </a:lnTo>
                <a:lnTo>
                  <a:pt x="796856" y="392691"/>
                </a:lnTo>
                <a:close/>
                <a:moveTo>
                  <a:pt x="868365" y="383365"/>
                </a:moveTo>
                <a:lnTo>
                  <a:pt x="867692" y="384036"/>
                </a:lnTo>
                <a:lnTo>
                  <a:pt x="867078" y="384647"/>
                </a:lnTo>
                <a:lnTo>
                  <a:pt x="865749" y="385969"/>
                </a:lnTo>
                <a:lnTo>
                  <a:pt x="873819" y="383751"/>
                </a:lnTo>
                <a:lnTo>
                  <a:pt x="875220" y="383365"/>
                </a:lnTo>
                <a:close/>
                <a:moveTo>
                  <a:pt x="861787" y="383365"/>
                </a:moveTo>
                <a:lnTo>
                  <a:pt x="861825" y="383504"/>
                </a:lnTo>
                <a:lnTo>
                  <a:pt x="861859" y="383470"/>
                </a:lnTo>
                <a:lnTo>
                  <a:pt x="861965" y="383365"/>
                </a:lnTo>
                <a:close/>
                <a:moveTo>
                  <a:pt x="855107" y="383362"/>
                </a:moveTo>
                <a:lnTo>
                  <a:pt x="856734" y="383807"/>
                </a:lnTo>
                <a:lnTo>
                  <a:pt x="857039" y="383891"/>
                </a:lnTo>
                <a:lnTo>
                  <a:pt x="856979" y="383675"/>
                </a:lnTo>
                <a:lnTo>
                  <a:pt x="856894" y="383365"/>
                </a:lnTo>
                <a:lnTo>
                  <a:pt x="855127" y="383365"/>
                </a:lnTo>
                <a:close/>
                <a:moveTo>
                  <a:pt x="678635" y="383007"/>
                </a:moveTo>
                <a:lnTo>
                  <a:pt x="678756" y="383392"/>
                </a:lnTo>
                <a:lnTo>
                  <a:pt x="679638" y="383761"/>
                </a:lnTo>
                <a:lnTo>
                  <a:pt x="679307" y="383512"/>
                </a:lnTo>
                <a:lnTo>
                  <a:pt x="678736" y="383083"/>
                </a:lnTo>
                <a:close/>
                <a:moveTo>
                  <a:pt x="551997" y="382856"/>
                </a:moveTo>
                <a:lnTo>
                  <a:pt x="544370" y="390900"/>
                </a:lnTo>
                <a:lnTo>
                  <a:pt x="538759" y="397459"/>
                </a:lnTo>
                <a:lnTo>
                  <a:pt x="542858" y="413105"/>
                </a:lnTo>
                <a:lnTo>
                  <a:pt x="554886" y="399587"/>
                </a:lnTo>
                <a:lnTo>
                  <a:pt x="552881" y="393568"/>
                </a:lnTo>
                <a:close/>
                <a:moveTo>
                  <a:pt x="932866" y="382164"/>
                </a:moveTo>
                <a:lnTo>
                  <a:pt x="922683" y="395564"/>
                </a:lnTo>
                <a:lnTo>
                  <a:pt x="924318" y="402701"/>
                </a:lnTo>
                <a:lnTo>
                  <a:pt x="924345" y="402670"/>
                </a:lnTo>
                <a:cubicBezTo>
                  <a:pt x="926965" y="399638"/>
                  <a:pt x="930412" y="395777"/>
                  <a:pt x="933307" y="392329"/>
                </a:cubicBezTo>
                <a:lnTo>
                  <a:pt x="934395" y="390915"/>
                </a:lnTo>
                <a:close/>
                <a:moveTo>
                  <a:pt x="1064882" y="381443"/>
                </a:moveTo>
                <a:lnTo>
                  <a:pt x="1059525" y="391190"/>
                </a:lnTo>
                <a:lnTo>
                  <a:pt x="1056854" y="396050"/>
                </a:lnTo>
                <a:lnTo>
                  <a:pt x="1056444" y="396700"/>
                </a:lnTo>
                <a:lnTo>
                  <a:pt x="1047374" y="411069"/>
                </a:lnTo>
                <a:lnTo>
                  <a:pt x="1057088" y="395853"/>
                </a:lnTo>
                <a:lnTo>
                  <a:pt x="1059250" y="392467"/>
                </a:lnTo>
                <a:lnTo>
                  <a:pt x="1059506" y="392012"/>
                </a:lnTo>
                <a:lnTo>
                  <a:pt x="1063950" y="384092"/>
                </a:lnTo>
                <a:lnTo>
                  <a:pt x="1064613" y="382208"/>
                </a:lnTo>
                <a:close/>
                <a:moveTo>
                  <a:pt x="1328151" y="380188"/>
                </a:moveTo>
                <a:cubicBezTo>
                  <a:pt x="1317657" y="379020"/>
                  <a:pt x="1310218" y="379332"/>
                  <a:pt x="1306564" y="381435"/>
                </a:cubicBezTo>
                <a:cubicBezTo>
                  <a:pt x="1305749" y="381863"/>
                  <a:pt x="1305150" y="382613"/>
                  <a:pt x="1304909" y="383503"/>
                </a:cubicBezTo>
                <a:lnTo>
                  <a:pt x="1304909" y="384330"/>
                </a:lnTo>
                <a:lnTo>
                  <a:pt x="1266137" y="417740"/>
                </a:lnTo>
                <a:lnTo>
                  <a:pt x="1283188" y="425144"/>
                </a:lnTo>
                <a:lnTo>
                  <a:pt x="1287004" y="426800"/>
                </a:lnTo>
                <a:lnTo>
                  <a:pt x="1307943" y="411357"/>
                </a:lnTo>
                <a:cubicBezTo>
                  <a:pt x="1308887" y="407495"/>
                  <a:pt x="1311450" y="404227"/>
                  <a:pt x="1314976" y="402393"/>
                </a:cubicBezTo>
                <a:cubicBezTo>
                  <a:pt x="1335659" y="390329"/>
                  <a:pt x="1402361" y="402842"/>
                  <a:pt x="1477578" y="423163"/>
                </a:cubicBezTo>
                <a:lnTo>
                  <a:pt x="1551842" y="445367"/>
                </a:lnTo>
                <a:lnTo>
                  <a:pt x="1513809" y="432197"/>
                </a:lnTo>
                <a:lnTo>
                  <a:pt x="1496459" y="426188"/>
                </a:lnTo>
                <a:lnTo>
                  <a:pt x="1485333" y="422335"/>
                </a:lnTo>
                <a:lnTo>
                  <a:pt x="1485322" y="422332"/>
                </a:lnTo>
                <a:lnTo>
                  <a:pt x="1485311" y="422329"/>
                </a:lnTo>
                <a:lnTo>
                  <a:pt x="1404879" y="397854"/>
                </a:lnTo>
                <a:lnTo>
                  <a:pt x="1377622" y="390430"/>
                </a:lnTo>
                <a:lnTo>
                  <a:pt x="1364324" y="387111"/>
                </a:lnTo>
                <a:close/>
                <a:moveTo>
                  <a:pt x="986232" y="379797"/>
                </a:moveTo>
                <a:lnTo>
                  <a:pt x="975253" y="398589"/>
                </a:lnTo>
                <a:lnTo>
                  <a:pt x="975268" y="398769"/>
                </a:lnTo>
                <a:lnTo>
                  <a:pt x="975442" y="400830"/>
                </a:lnTo>
                <a:lnTo>
                  <a:pt x="975921" y="406523"/>
                </a:lnTo>
                <a:lnTo>
                  <a:pt x="978609" y="401570"/>
                </a:lnTo>
                <a:lnTo>
                  <a:pt x="983732" y="392128"/>
                </a:lnTo>
                <a:lnTo>
                  <a:pt x="986606" y="386831"/>
                </a:lnTo>
                <a:lnTo>
                  <a:pt x="986468" y="384230"/>
                </a:lnTo>
                <a:lnTo>
                  <a:pt x="986269" y="380488"/>
                </a:lnTo>
                <a:close/>
                <a:moveTo>
                  <a:pt x="895709" y="378047"/>
                </a:moveTo>
                <a:lnTo>
                  <a:pt x="895148" y="378781"/>
                </a:lnTo>
                <a:lnTo>
                  <a:pt x="896114" y="382977"/>
                </a:lnTo>
                <a:lnTo>
                  <a:pt x="897483" y="388930"/>
                </a:lnTo>
                <a:lnTo>
                  <a:pt x="897423" y="388220"/>
                </a:lnTo>
                <a:lnTo>
                  <a:pt x="896965" y="382812"/>
                </a:lnTo>
                <a:lnTo>
                  <a:pt x="896401" y="380670"/>
                </a:lnTo>
                <a:close/>
                <a:moveTo>
                  <a:pt x="531929" y="378032"/>
                </a:moveTo>
                <a:lnTo>
                  <a:pt x="519121" y="393034"/>
                </a:lnTo>
                <a:lnTo>
                  <a:pt x="519375" y="401013"/>
                </a:lnTo>
                <a:lnTo>
                  <a:pt x="522481" y="409268"/>
                </a:lnTo>
                <a:lnTo>
                  <a:pt x="532122" y="397994"/>
                </a:lnTo>
                <a:lnTo>
                  <a:pt x="533333" y="396578"/>
                </a:lnTo>
                <a:close/>
                <a:moveTo>
                  <a:pt x="852909" y="377728"/>
                </a:moveTo>
                <a:lnTo>
                  <a:pt x="852518" y="378101"/>
                </a:lnTo>
                <a:lnTo>
                  <a:pt x="854000" y="378370"/>
                </a:lnTo>
                <a:lnTo>
                  <a:pt x="854238" y="378414"/>
                </a:lnTo>
                <a:lnTo>
                  <a:pt x="855589" y="378660"/>
                </a:lnTo>
                <a:lnTo>
                  <a:pt x="855531" y="378452"/>
                </a:lnTo>
                <a:lnTo>
                  <a:pt x="855464" y="378211"/>
                </a:lnTo>
                <a:lnTo>
                  <a:pt x="855428" y="378081"/>
                </a:lnTo>
                <a:lnTo>
                  <a:pt x="853474" y="377807"/>
                </a:lnTo>
                <a:close/>
                <a:moveTo>
                  <a:pt x="803988" y="377077"/>
                </a:moveTo>
                <a:lnTo>
                  <a:pt x="799452" y="381356"/>
                </a:lnTo>
                <a:lnTo>
                  <a:pt x="801814" y="390347"/>
                </a:lnTo>
                <a:lnTo>
                  <a:pt x="803433" y="393856"/>
                </a:lnTo>
                <a:lnTo>
                  <a:pt x="805125" y="392088"/>
                </a:lnTo>
                <a:lnTo>
                  <a:pt x="810331" y="387113"/>
                </a:lnTo>
                <a:lnTo>
                  <a:pt x="815439" y="382230"/>
                </a:lnTo>
                <a:close/>
                <a:moveTo>
                  <a:pt x="950354" y="377020"/>
                </a:moveTo>
                <a:lnTo>
                  <a:pt x="939404" y="391246"/>
                </a:lnTo>
                <a:lnTo>
                  <a:pt x="941348" y="402443"/>
                </a:lnTo>
                <a:lnTo>
                  <a:pt x="952084" y="386492"/>
                </a:lnTo>
                <a:lnTo>
                  <a:pt x="951097" y="381088"/>
                </a:lnTo>
                <a:lnTo>
                  <a:pt x="950901" y="380014"/>
                </a:lnTo>
                <a:close/>
                <a:moveTo>
                  <a:pt x="1016254" y="376927"/>
                </a:moveTo>
                <a:lnTo>
                  <a:pt x="1016252" y="376931"/>
                </a:lnTo>
                <a:lnTo>
                  <a:pt x="1016161" y="377114"/>
                </a:lnTo>
                <a:lnTo>
                  <a:pt x="1016229" y="376988"/>
                </a:lnTo>
                <a:close/>
                <a:moveTo>
                  <a:pt x="843906" y="376532"/>
                </a:moveTo>
                <a:lnTo>
                  <a:pt x="845437" y="376811"/>
                </a:lnTo>
                <a:lnTo>
                  <a:pt x="845828" y="376882"/>
                </a:lnTo>
                <a:lnTo>
                  <a:pt x="845904" y="376896"/>
                </a:lnTo>
                <a:lnTo>
                  <a:pt x="846041" y="376765"/>
                </a:lnTo>
                <a:lnTo>
                  <a:pt x="844924" y="376609"/>
                </a:lnTo>
                <a:close/>
                <a:moveTo>
                  <a:pt x="464878" y="375717"/>
                </a:moveTo>
                <a:lnTo>
                  <a:pt x="458768" y="382916"/>
                </a:lnTo>
                <a:lnTo>
                  <a:pt x="447371" y="396344"/>
                </a:lnTo>
                <a:cubicBezTo>
                  <a:pt x="426808" y="421582"/>
                  <a:pt x="405964" y="448172"/>
                  <a:pt x="384936" y="476025"/>
                </a:cubicBezTo>
                <a:cubicBezTo>
                  <a:pt x="370182" y="495467"/>
                  <a:pt x="354464" y="516702"/>
                  <a:pt x="335574" y="543037"/>
                </a:cubicBezTo>
                <a:cubicBezTo>
                  <a:pt x="244093" y="668401"/>
                  <a:pt x="164947" y="802313"/>
                  <a:pt x="99237" y="942906"/>
                </a:cubicBezTo>
                <a:cubicBezTo>
                  <a:pt x="84966" y="974758"/>
                  <a:pt x="72384" y="1003611"/>
                  <a:pt x="61353" y="1029878"/>
                </a:cubicBezTo>
                <a:lnTo>
                  <a:pt x="61192" y="1030280"/>
                </a:lnTo>
                <a:lnTo>
                  <a:pt x="60183" y="1032804"/>
                </a:lnTo>
                <a:lnTo>
                  <a:pt x="37902" y="1088522"/>
                </a:lnTo>
                <a:lnTo>
                  <a:pt x="38143" y="1090914"/>
                </a:lnTo>
                <a:lnTo>
                  <a:pt x="42966" y="1080057"/>
                </a:lnTo>
                <a:lnTo>
                  <a:pt x="61974" y="1037272"/>
                </a:lnTo>
                <a:cubicBezTo>
                  <a:pt x="73522" y="1011849"/>
                  <a:pt x="86828" y="983031"/>
                  <a:pt x="102271" y="949939"/>
                </a:cubicBezTo>
                <a:cubicBezTo>
                  <a:pt x="169651" y="811112"/>
                  <a:pt x="249736" y="678821"/>
                  <a:pt x="341503" y="554758"/>
                </a:cubicBezTo>
                <a:cubicBezTo>
                  <a:pt x="361221" y="527181"/>
                  <a:pt x="376525" y="507187"/>
                  <a:pt x="390866" y="488297"/>
                </a:cubicBezTo>
                <a:cubicBezTo>
                  <a:pt x="411859" y="460720"/>
                  <a:pt x="432667" y="434360"/>
                  <a:pt x="453190" y="409308"/>
                </a:cubicBezTo>
                <a:lnTo>
                  <a:pt x="458803" y="402721"/>
                </a:lnTo>
                <a:lnTo>
                  <a:pt x="465901" y="394390"/>
                </a:lnTo>
                <a:lnTo>
                  <a:pt x="465414" y="385498"/>
                </a:lnTo>
                <a:lnTo>
                  <a:pt x="465251" y="382535"/>
                </a:lnTo>
                <a:close/>
                <a:moveTo>
                  <a:pt x="1079914" y="375414"/>
                </a:moveTo>
                <a:lnTo>
                  <a:pt x="1070452" y="392072"/>
                </a:lnTo>
                <a:lnTo>
                  <a:pt x="1070367" y="392223"/>
                </a:lnTo>
                <a:lnTo>
                  <a:pt x="1070366" y="392224"/>
                </a:lnTo>
                <a:lnTo>
                  <a:pt x="1068226" y="395542"/>
                </a:lnTo>
                <a:lnTo>
                  <a:pt x="1070883" y="391483"/>
                </a:lnTo>
                <a:lnTo>
                  <a:pt x="1072546" y="388633"/>
                </a:lnTo>
                <a:lnTo>
                  <a:pt x="1076112" y="382518"/>
                </a:lnTo>
                <a:lnTo>
                  <a:pt x="1079303" y="377046"/>
                </a:lnTo>
                <a:lnTo>
                  <a:pt x="1079402" y="376783"/>
                </a:lnTo>
                <a:close/>
                <a:moveTo>
                  <a:pt x="511835" y="374846"/>
                </a:moveTo>
                <a:lnTo>
                  <a:pt x="500916" y="387640"/>
                </a:lnTo>
                <a:lnTo>
                  <a:pt x="500623" y="401978"/>
                </a:lnTo>
                <a:lnTo>
                  <a:pt x="501707" y="406594"/>
                </a:lnTo>
                <a:lnTo>
                  <a:pt x="513726" y="392531"/>
                </a:lnTo>
                <a:close/>
                <a:moveTo>
                  <a:pt x="798094" y="374425"/>
                </a:moveTo>
                <a:lnTo>
                  <a:pt x="797749" y="374874"/>
                </a:lnTo>
                <a:lnTo>
                  <a:pt x="797940" y="375601"/>
                </a:lnTo>
                <a:lnTo>
                  <a:pt x="798783" y="374735"/>
                </a:lnTo>
                <a:lnTo>
                  <a:pt x="798494" y="374605"/>
                </a:lnTo>
                <a:close/>
                <a:moveTo>
                  <a:pt x="968457" y="374084"/>
                </a:moveTo>
                <a:lnTo>
                  <a:pt x="957568" y="389342"/>
                </a:lnTo>
                <a:lnTo>
                  <a:pt x="957968" y="391583"/>
                </a:lnTo>
                <a:lnTo>
                  <a:pt x="958391" y="393949"/>
                </a:lnTo>
                <a:lnTo>
                  <a:pt x="958671" y="396489"/>
                </a:lnTo>
                <a:lnTo>
                  <a:pt x="968986" y="380210"/>
                </a:lnTo>
                <a:lnTo>
                  <a:pt x="968930" y="379563"/>
                </a:lnTo>
                <a:lnTo>
                  <a:pt x="968724" y="377181"/>
                </a:lnTo>
                <a:close/>
                <a:moveTo>
                  <a:pt x="901997" y="373343"/>
                </a:moveTo>
                <a:lnTo>
                  <a:pt x="900493" y="375368"/>
                </a:lnTo>
                <a:lnTo>
                  <a:pt x="900911" y="379983"/>
                </a:lnTo>
                <a:lnTo>
                  <a:pt x="901319" y="381523"/>
                </a:lnTo>
                <a:lnTo>
                  <a:pt x="901604" y="382598"/>
                </a:lnTo>
                <a:lnTo>
                  <a:pt x="901856" y="376667"/>
                </a:lnTo>
                <a:close/>
                <a:moveTo>
                  <a:pt x="610100" y="373157"/>
                </a:moveTo>
                <a:lnTo>
                  <a:pt x="597371" y="386711"/>
                </a:lnTo>
                <a:lnTo>
                  <a:pt x="599363" y="392243"/>
                </a:lnTo>
                <a:lnTo>
                  <a:pt x="602295" y="400381"/>
                </a:lnTo>
                <a:lnTo>
                  <a:pt x="613484" y="387972"/>
                </a:lnTo>
                <a:lnTo>
                  <a:pt x="610793" y="379229"/>
                </a:lnTo>
                <a:close/>
                <a:moveTo>
                  <a:pt x="784349" y="372710"/>
                </a:moveTo>
                <a:lnTo>
                  <a:pt x="782628" y="374324"/>
                </a:lnTo>
                <a:lnTo>
                  <a:pt x="782608" y="374569"/>
                </a:lnTo>
                <a:lnTo>
                  <a:pt x="782517" y="375660"/>
                </a:lnTo>
                <a:lnTo>
                  <a:pt x="784391" y="373025"/>
                </a:lnTo>
                <a:close/>
                <a:moveTo>
                  <a:pt x="1094497" y="371242"/>
                </a:moveTo>
                <a:lnTo>
                  <a:pt x="1087121" y="383667"/>
                </a:lnTo>
                <a:lnTo>
                  <a:pt x="1081846" y="392552"/>
                </a:lnTo>
                <a:lnTo>
                  <a:pt x="1075888" y="401546"/>
                </a:lnTo>
                <a:lnTo>
                  <a:pt x="1073997" y="404402"/>
                </a:lnTo>
                <a:lnTo>
                  <a:pt x="1073280" y="406324"/>
                </a:lnTo>
                <a:lnTo>
                  <a:pt x="1076643" y="401338"/>
                </a:lnTo>
                <a:lnTo>
                  <a:pt x="1079434" y="397199"/>
                </a:lnTo>
                <a:lnTo>
                  <a:pt x="1083172" y="391656"/>
                </a:lnTo>
                <a:lnTo>
                  <a:pt x="1092449" y="376407"/>
                </a:lnTo>
                <a:lnTo>
                  <a:pt x="1093229" y="374441"/>
                </a:lnTo>
                <a:lnTo>
                  <a:pt x="1093515" y="373718"/>
                </a:lnTo>
                <a:close/>
                <a:moveTo>
                  <a:pt x="660218" y="370537"/>
                </a:moveTo>
                <a:lnTo>
                  <a:pt x="656793" y="374212"/>
                </a:lnTo>
                <a:lnTo>
                  <a:pt x="657863" y="374659"/>
                </a:lnTo>
                <a:lnTo>
                  <a:pt x="669894" y="379688"/>
                </a:lnTo>
                <a:lnTo>
                  <a:pt x="671669" y="377773"/>
                </a:lnTo>
                <a:lnTo>
                  <a:pt x="671479" y="377630"/>
                </a:lnTo>
                <a:lnTo>
                  <a:pt x="669530" y="376166"/>
                </a:lnTo>
                <a:lnTo>
                  <a:pt x="667215" y="374767"/>
                </a:lnTo>
                <a:close/>
                <a:moveTo>
                  <a:pt x="839385" y="370521"/>
                </a:moveTo>
                <a:lnTo>
                  <a:pt x="839497" y="370894"/>
                </a:lnTo>
                <a:lnTo>
                  <a:pt x="839659" y="371438"/>
                </a:lnTo>
                <a:lnTo>
                  <a:pt x="840671" y="371514"/>
                </a:lnTo>
                <a:lnTo>
                  <a:pt x="842624" y="371662"/>
                </a:lnTo>
                <a:lnTo>
                  <a:pt x="844932" y="371837"/>
                </a:lnTo>
                <a:close/>
                <a:moveTo>
                  <a:pt x="912119" y="370464"/>
                </a:moveTo>
                <a:lnTo>
                  <a:pt x="911878" y="372004"/>
                </a:lnTo>
                <a:lnTo>
                  <a:pt x="912194" y="370789"/>
                </a:lnTo>
                <a:lnTo>
                  <a:pt x="912121" y="370470"/>
                </a:lnTo>
                <a:close/>
                <a:moveTo>
                  <a:pt x="827909" y="370313"/>
                </a:moveTo>
                <a:lnTo>
                  <a:pt x="826551" y="370446"/>
                </a:lnTo>
                <a:lnTo>
                  <a:pt x="827680" y="370531"/>
                </a:lnTo>
                <a:close/>
                <a:moveTo>
                  <a:pt x="907616" y="370111"/>
                </a:moveTo>
                <a:lnTo>
                  <a:pt x="906834" y="371232"/>
                </a:lnTo>
                <a:lnTo>
                  <a:pt x="906609" y="376517"/>
                </a:lnTo>
                <a:lnTo>
                  <a:pt x="907105" y="373366"/>
                </a:lnTo>
                <a:lnTo>
                  <a:pt x="907137" y="373164"/>
                </a:lnTo>
                <a:close/>
                <a:moveTo>
                  <a:pt x="890585" y="369932"/>
                </a:moveTo>
                <a:lnTo>
                  <a:pt x="887528" y="374180"/>
                </a:lnTo>
                <a:lnTo>
                  <a:pt x="887535" y="374183"/>
                </a:lnTo>
                <a:lnTo>
                  <a:pt x="888861" y="374780"/>
                </a:lnTo>
                <a:lnTo>
                  <a:pt x="890546" y="375538"/>
                </a:lnTo>
                <a:lnTo>
                  <a:pt x="891392" y="372335"/>
                </a:lnTo>
                <a:lnTo>
                  <a:pt x="891989" y="374948"/>
                </a:lnTo>
                <a:lnTo>
                  <a:pt x="894143" y="372101"/>
                </a:lnTo>
                <a:lnTo>
                  <a:pt x="893698" y="370413"/>
                </a:lnTo>
                <a:lnTo>
                  <a:pt x="892908" y="371508"/>
                </a:lnTo>
                <a:close/>
                <a:moveTo>
                  <a:pt x="590427" y="367999"/>
                </a:moveTo>
                <a:lnTo>
                  <a:pt x="583064" y="376112"/>
                </a:lnTo>
                <a:lnTo>
                  <a:pt x="576865" y="382943"/>
                </a:lnTo>
                <a:lnTo>
                  <a:pt x="577011" y="388190"/>
                </a:lnTo>
                <a:lnTo>
                  <a:pt x="580409" y="397474"/>
                </a:lnTo>
                <a:lnTo>
                  <a:pt x="591658" y="384831"/>
                </a:lnTo>
                <a:lnTo>
                  <a:pt x="591626" y="384743"/>
                </a:lnTo>
                <a:close/>
                <a:moveTo>
                  <a:pt x="1003041" y="367087"/>
                </a:moveTo>
                <a:lnTo>
                  <a:pt x="993198" y="385239"/>
                </a:lnTo>
                <a:lnTo>
                  <a:pt x="991412" y="388534"/>
                </a:lnTo>
                <a:lnTo>
                  <a:pt x="992197" y="403821"/>
                </a:lnTo>
                <a:lnTo>
                  <a:pt x="992602" y="411712"/>
                </a:lnTo>
                <a:lnTo>
                  <a:pt x="1002604" y="390183"/>
                </a:lnTo>
                <a:close/>
                <a:moveTo>
                  <a:pt x="783368" y="365449"/>
                </a:moveTo>
                <a:lnTo>
                  <a:pt x="783366" y="365466"/>
                </a:lnTo>
                <a:lnTo>
                  <a:pt x="783363" y="365504"/>
                </a:lnTo>
                <a:lnTo>
                  <a:pt x="783375" y="365506"/>
                </a:lnTo>
                <a:lnTo>
                  <a:pt x="783372" y="365484"/>
                </a:lnTo>
                <a:lnTo>
                  <a:pt x="783370" y="365462"/>
                </a:lnTo>
                <a:close/>
                <a:moveTo>
                  <a:pt x="873682" y="364397"/>
                </a:moveTo>
                <a:lnTo>
                  <a:pt x="872906" y="365675"/>
                </a:lnTo>
                <a:lnTo>
                  <a:pt x="873102" y="365763"/>
                </a:lnTo>
                <a:lnTo>
                  <a:pt x="873234" y="365822"/>
                </a:lnTo>
                <a:lnTo>
                  <a:pt x="874267" y="366283"/>
                </a:lnTo>
                <a:close/>
                <a:moveTo>
                  <a:pt x="985410" y="364340"/>
                </a:moveTo>
                <a:lnTo>
                  <a:pt x="973859" y="382044"/>
                </a:lnTo>
                <a:lnTo>
                  <a:pt x="974548" y="390226"/>
                </a:lnTo>
                <a:lnTo>
                  <a:pt x="980019" y="380881"/>
                </a:lnTo>
                <a:lnTo>
                  <a:pt x="985768" y="371062"/>
                </a:lnTo>
                <a:close/>
                <a:moveTo>
                  <a:pt x="1068747" y="363050"/>
                </a:moveTo>
                <a:lnTo>
                  <a:pt x="1051323" y="395363"/>
                </a:lnTo>
                <a:lnTo>
                  <a:pt x="1051073" y="396141"/>
                </a:lnTo>
                <a:lnTo>
                  <a:pt x="1050879" y="396745"/>
                </a:lnTo>
                <a:lnTo>
                  <a:pt x="1052631" y="393964"/>
                </a:lnTo>
                <a:lnTo>
                  <a:pt x="1052983" y="393326"/>
                </a:lnTo>
                <a:lnTo>
                  <a:pt x="1068428" y="365241"/>
                </a:lnTo>
                <a:lnTo>
                  <a:pt x="1068552" y="364390"/>
                </a:lnTo>
                <a:close/>
                <a:moveTo>
                  <a:pt x="947726" y="362635"/>
                </a:moveTo>
                <a:lnTo>
                  <a:pt x="947470" y="362945"/>
                </a:lnTo>
                <a:lnTo>
                  <a:pt x="936903" y="376850"/>
                </a:lnTo>
                <a:lnTo>
                  <a:pt x="938434" y="385666"/>
                </a:lnTo>
                <a:lnTo>
                  <a:pt x="949344" y="371489"/>
                </a:lnTo>
                <a:lnTo>
                  <a:pt x="948473" y="366721"/>
                </a:lnTo>
                <a:close/>
                <a:moveTo>
                  <a:pt x="826172" y="362131"/>
                </a:moveTo>
                <a:lnTo>
                  <a:pt x="817414" y="365766"/>
                </a:lnTo>
                <a:lnTo>
                  <a:pt x="817516" y="366074"/>
                </a:lnTo>
                <a:lnTo>
                  <a:pt x="817688" y="366595"/>
                </a:lnTo>
                <a:lnTo>
                  <a:pt x="832359" y="365114"/>
                </a:lnTo>
                <a:lnTo>
                  <a:pt x="831996" y="363912"/>
                </a:lnTo>
                <a:close/>
                <a:moveTo>
                  <a:pt x="571706" y="362071"/>
                </a:moveTo>
                <a:lnTo>
                  <a:pt x="556761" y="377832"/>
                </a:lnTo>
                <a:lnTo>
                  <a:pt x="557845" y="392742"/>
                </a:lnTo>
                <a:lnTo>
                  <a:pt x="558563" y="395456"/>
                </a:lnTo>
                <a:lnTo>
                  <a:pt x="572313" y="380004"/>
                </a:lnTo>
                <a:close/>
                <a:moveTo>
                  <a:pt x="1037024" y="361543"/>
                </a:moveTo>
                <a:lnTo>
                  <a:pt x="1036926" y="361763"/>
                </a:lnTo>
                <a:lnTo>
                  <a:pt x="1036563" y="362570"/>
                </a:lnTo>
                <a:lnTo>
                  <a:pt x="1035684" y="364522"/>
                </a:lnTo>
                <a:lnTo>
                  <a:pt x="1036046" y="363746"/>
                </a:lnTo>
                <a:lnTo>
                  <a:pt x="1037014" y="361665"/>
                </a:lnTo>
                <a:lnTo>
                  <a:pt x="1037016" y="361643"/>
                </a:lnTo>
                <a:lnTo>
                  <a:pt x="1037018" y="361620"/>
                </a:lnTo>
                <a:close/>
                <a:moveTo>
                  <a:pt x="811146" y="361503"/>
                </a:moveTo>
                <a:lnTo>
                  <a:pt x="808955" y="363613"/>
                </a:lnTo>
                <a:lnTo>
                  <a:pt x="808884" y="363681"/>
                </a:lnTo>
                <a:lnTo>
                  <a:pt x="808111" y="364426"/>
                </a:lnTo>
                <a:lnTo>
                  <a:pt x="811298" y="363125"/>
                </a:lnTo>
                <a:lnTo>
                  <a:pt x="811591" y="362854"/>
                </a:lnTo>
                <a:close/>
                <a:moveTo>
                  <a:pt x="1053083" y="360805"/>
                </a:moveTo>
                <a:lnTo>
                  <a:pt x="1043748" y="380136"/>
                </a:lnTo>
                <a:lnTo>
                  <a:pt x="1045632" y="376835"/>
                </a:lnTo>
                <a:lnTo>
                  <a:pt x="1045872" y="376415"/>
                </a:lnTo>
                <a:lnTo>
                  <a:pt x="1052648" y="364542"/>
                </a:lnTo>
                <a:close/>
                <a:moveTo>
                  <a:pt x="891138" y="360700"/>
                </a:moveTo>
                <a:lnTo>
                  <a:pt x="881128" y="370663"/>
                </a:lnTo>
                <a:lnTo>
                  <a:pt x="883944" y="371921"/>
                </a:lnTo>
                <a:lnTo>
                  <a:pt x="887254" y="367233"/>
                </a:lnTo>
                <a:lnTo>
                  <a:pt x="891421" y="361775"/>
                </a:lnTo>
                <a:lnTo>
                  <a:pt x="891275" y="361221"/>
                </a:lnTo>
                <a:close/>
                <a:moveTo>
                  <a:pt x="549996" y="358621"/>
                </a:moveTo>
                <a:lnTo>
                  <a:pt x="537145" y="372138"/>
                </a:lnTo>
                <a:lnTo>
                  <a:pt x="538131" y="388224"/>
                </a:lnTo>
                <a:lnTo>
                  <a:pt x="538288" y="390784"/>
                </a:lnTo>
                <a:lnTo>
                  <a:pt x="541168" y="387416"/>
                </a:lnTo>
                <a:lnTo>
                  <a:pt x="551451" y="376247"/>
                </a:lnTo>
                <a:lnTo>
                  <a:pt x="550796" y="368308"/>
                </a:lnTo>
                <a:close/>
                <a:moveTo>
                  <a:pt x="966006" y="356685"/>
                </a:moveTo>
                <a:lnTo>
                  <a:pt x="954420" y="371738"/>
                </a:lnTo>
                <a:lnTo>
                  <a:pt x="954818" y="373966"/>
                </a:lnTo>
                <a:lnTo>
                  <a:pt x="956014" y="380654"/>
                </a:lnTo>
                <a:lnTo>
                  <a:pt x="967221" y="364004"/>
                </a:lnTo>
                <a:lnTo>
                  <a:pt x="966335" y="358667"/>
                </a:lnTo>
                <a:close/>
                <a:moveTo>
                  <a:pt x="895739" y="356120"/>
                </a:moveTo>
                <a:lnTo>
                  <a:pt x="894827" y="357028"/>
                </a:lnTo>
                <a:lnTo>
                  <a:pt x="894883" y="357241"/>
                </a:lnTo>
                <a:lnTo>
                  <a:pt x="895089" y="356972"/>
                </a:lnTo>
                <a:lnTo>
                  <a:pt x="895367" y="356607"/>
                </a:lnTo>
                <a:close/>
                <a:moveTo>
                  <a:pt x="816794" y="356064"/>
                </a:moveTo>
                <a:lnTo>
                  <a:pt x="814832" y="357953"/>
                </a:lnTo>
                <a:lnTo>
                  <a:pt x="815315" y="359415"/>
                </a:lnTo>
                <a:lnTo>
                  <a:pt x="818347" y="356615"/>
                </a:lnTo>
                <a:close/>
                <a:moveTo>
                  <a:pt x="1297189" y="354548"/>
                </a:moveTo>
                <a:lnTo>
                  <a:pt x="1235690" y="416258"/>
                </a:lnTo>
                <a:lnTo>
                  <a:pt x="1248916" y="416481"/>
                </a:lnTo>
                <a:lnTo>
                  <a:pt x="1255984" y="416601"/>
                </a:lnTo>
                <a:lnTo>
                  <a:pt x="1260148" y="416671"/>
                </a:lnTo>
                <a:lnTo>
                  <a:pt x="1300497" y="381849"/>
                </a:lnTo>
                <a:cubicBezTo>
                  <a:pt x="1301034" y="379905"/>
                  <a:pt x="1302393" y="378290"/>
                  <a:pt x="1304220" y="377436"/>
                </a:cubicBezTo>
                <a:cubicBezTo>
                  <a:pt x="1318491" y="369232"/>
                  <a:pt x="1381057" y="384744"/>
                  <a:pt x="1454964" y="407823"/>
                </a:cubicBezTo>
                <a:lnTo>
                  <a:pt x="1528566" y="432373"/>
                </a:lnTo>
                <a:lnTo>
                  <a:pt x="1539785" y="436114"/>
                </a:lnTo>
                <a:lnTo>
                  <a:pt x="1469592" y="409469"/>
                </a:lnTo>
                <a:lnTo>
                  <a:pt x="1463669" y="407221"/>
                </a:lnTo>
                <a:cubicBezTo>
                  <a:pt x="1375404" y="374680"/>
                  <a:pt x="1306220" y="351515"/>
                  <a:pt x="1297189" y="354548"/>
                </a:cubicBezTo>
                <a:close/>
                <a:moveTo>
                  <a:pt x="627984" y="354113"/>
                </a:moveTo>
                <a:lnTo>
                  <a:pt x="614909" y="368036"/>
                </a:lnTo>
                <a:lnTo>
                  <a:pt x="615482" y="378953"/>
                </a:lnTo>
                <a:lnTo>
                  <a:pt x="617124" y="383936"/>
                </a:lnTo>
                <a:lnTo>
                  <a:pt x="629547" y="370159"/>
                </a:lnTo>
                <a:close/>
                <a:moveTo>
                  <a:pt x="530109" y="353979"/>
                </a:moveTo>
                <a:lnTo>
                  <a:pt x="525775" y="358513"/>
                </a:lnTo>
                <a:lnTo>
                  <a:pt x="525774" y="358514"/>
                </a:lnTo>
                <a:lnTo>
                  <a:pt x="525343" y="359018"/>
                </a:lnTo>
                <a:lnTo>
                  <a:pt x="521211" y="363860"/>
                </a:lnTo>
                <a:lnTo>
                  <a:pt x="519656" y="365682"/>
                </a:lnTo>
                <a:lnTo>
                  <a:pt x="518302" y="367268"/>
                </a:lnTo>
                <a:lnTo>
                  <a:pt x="518912" y="386463"/>
                </a:lnTo>
                <a:lnTo>
                  <a:pt x="523608" y="380968"/>
                </a:lnTo>
                <a:lnTo>
                  <a:pt x="531457" y="371786"/>
                </a:lnTo>
                <a:close/>
                <a:moveTo>
                  <a:pt x="666974" y="353666"/>
                </a:moveTo>
                <a:lnTo>
                  <a:pt x="653849" y="370361"/>
                </a:lnTo>
                <a:lnTo>
                  <a:pt x="654025" y="370835"/>
                </a:lnTo>
                <a:lnTo>
                  <a:pt x="654068" y="370948"/>
                </a:lnTo>
                <a:lnTo>
                  <a:pt x="654174" y="371235"/>
                </a:lnTo>
                <a:lnTo>
                  <a:pt x="655027" y="370300"/>
                </a:lnTo>
                <a:lnTo>
                  <a:pt x="656520" y="368663"/>
                </a:lnTo>
                <a:lnTo>
                  <a:pt x="661462" y="363784"/>
                </a:lnTo>
                <a:lnTo>
                  <a:pt x="665587" y="358907"/>
                </a:lnTo>
                <a:lnTo>
                  <a:pt x="666623" y="357683"/>
                </a:lnTo>
                <a:lnTo>
                  <a:pt x="667330" y="356848"/>
                </a:lnTo>
                <a:close/>
                <a:moveTo>
                  <a:pt x="1086435" y="352861"/>
                </a:moveTo>
                <a:lnTo>
                  <a:pt x="1076249" y="371081"/>
                </a:lnTo>
                <a:lnTo>
                  <a:pt x="1073417" y="376147"/>
                </a:lnTo>
                <a:lnTo>
                  <a:pt x="1068375" y="385166"/>
                </a:lnTo>
                <a:lnTo>
                  <a:pt x="1067667" y="387181"/>
                </a:lnTo>
                <a:lnTo>
                  <a:pt x="1074528" y="375158"/>
                </a:lnTo>
                <a:lnTo>
                  <a:pt x="1086080" y="354912"/>
                </a:lnTo>
                <a:close/>
                <a:moveTo>
                  <a:pt x="869881" y="352129"/>
                </a:moveTo>
                <a:lnTo>
                  <a:pt x="866569" y="356478"/>
                </a:lnTo>
                <a:lnTo>
                  <a:pt x="865752" y="357980"/>
                </a:lnTo>
                <a:lnTo>
                  <a:pt x="868716" y="355156"/>
                </a:lnTo>
                <a:lnTo>
                  <a:pt x="870340" y="353609"/>
                </a:lnTo>
                <a:close/>
                <a:moveTo>
                  <a:pt x="1002488" y="351973"/>
                </a:moveTo>
                <a:lnTo>
                  <a:pt x="990581" y="372353"/>
                </a:lnTo>
                <a:lnTo>
                  <a:pt x="990915" y="378861"/>
                </a:lnTo>
                <a:lnTo>
                  <a:pt x="990917" y="378888"/>
                </a:lnTo>
                <a:lnTo>
                  <a:pt x="1002876" y="356848"/>
                </a:lnTo>
                <a:lnTo>
                  <a:pt x="1003052" y="356523"/>
                </a:lnTo>
                <a:lnTo>
                  <a:pt x="1002777" y="354305"/>
                </a:lnTo>
                <a:lnTo>
                  <a:pt x="1002754" y="354116"/>
                </a:lnTo>
                <a:close/>
                <a:moveTo>
                  <a:pt x="463530" y="351105"/>
                </a:moveTo>
                <a:lnTo>
                  <a:pt x="375285" y="460720"/>
                </a:lnTo>
                <a:cubicBezTo>
                  <a:pt x="360256" y="480850"/>
                  <a:pt x="344124" y="502912"/>
                  <a:pt x="325923" y="528421"/>
                </a:cubicBezTo>
                <a:cubicBezTo>
                  <a:pt x="234422" y="655073"/>
                  <a:pt x="155891" y="790608"/>
                  <a:pt x="91517" y="932979"/>
                </a:cubicBezTo>
                <a:cubicBezTo>
                  <a:pt x="77729" y="965175"/>
                  <a:pt x="65629" y="994648"/>
                  <a:pt x="55132" y="1021795"/>
                </a:cubicBezTo>
                <a:lnTo>
                  <a:pt x="45740" y="1048061"/>
                </a:lnTo>
                <a:lnTo>
                  <a:pt x="29436" y="1093655"/>
                </a:lnTo>
                <a:lnTo>
                  <a:pt x="29812" y="1095700"/>
                </a:lnTo>
                <a:lnTo>
                  <a:pt x="32422" y="1089153"/>
                </a:lnTo>
                <a:lnTo>
                  <a:pt x="56820" y="1027930"/>
                </a:lnTo>
                <a:cubicBezTo>
                  <a:pt x="67868" y="1001542"/>
                  <a:pt x="80485" y="972552"/>
                  <a:pt x="94825" y="940562"/>
                </a:cubicBezTo>
                <a:cubicBezTo>
                  <a:pt x="160664" y="799951"/>
                  <a:pt x="239950" y="666038"/>
                  <a:pt x="331574" y="540693"/>
                </a:cubicBezTo>
                <a:cubicBezTo>
                  <a:pt x="350603" y="514357"/>
                  <a:pt x="366321" y="492985"/>
                  <a:pt x="381075" y="473543"/>
                </a:cubicBezTo>
                <a:cubicBezTo>
                  <a:pt x="402206" y="445535"/>
                  <a:pt x="423161" y="418798"/>
                  <a:pt x="443838" y="393422"/>
                </a:cubicBezTo>
                <a:lnTo>
                  <a:pt x="463939" y="369750"/>
                </a:lnTo>
                <a:lnTo>
                  <a:pt x="464514" y="369073"/>
                </a:lnTo>
                <a:lnTo>
                  <a:pt x="464248" y="364226"/>
                </a:lnTo>
                <a:lnTo>
                  <a:pt x="464107" y="361653"/>
                </a:lnTo>
                <a:close/>
                <a:moveTo>
                  <a:pt x="812562" y="351082"/>
                </a:moveTo>
                <a:lnTo>
                  <a:pt x="813032" y="352504"/>
                </a:lnTo>
                <a:lnTo>
                  <a:pt x="813202" y="353020"/>
                </a:lnTo>
                <a:lnTo>
                  <a:pt x="814424" y="351806"/>
                </a:lnTo>
                <a:lnTo>
                  <a:pt x="813226" y="351340"/>
                </a:lnTo>
                <a:close/>
                <a:moveTo>
                  <a:pt x="907677" y="351030"/>
                </a:moveTo>
                <a:lnTo>
                  <a:pt x="897117" y="365672"/>
                </a:lnTo>
                <a:lnTo>
                  <a:pt x="897526" y="367214"/>
                </a:lnTo>
                <a:lnTo>
                  <a:pt x="897536" y="367250"/>
                </a:lnTo>
                <a:lnTo>
                  <a:pt x="897608" y="367521"/>
                </a:lnTo>
                <a:lnTo>
                  <a:pt x="901198" y="362777"/>
                </a:lnTo>
                <a:lnTo>
                  <a:pt x="908236" y="353475"/>
                </a:lnTo>
                <a:close/>
                <a:moveTo>
                  <a:pt x="984207" y="350999"/>
                </a:moveTo>
                <a:lnTo>
                  <a:pt x="982330" y="354017"/>
                </a:lnTo>
                <a:lnTo>
                  <a:pt x="982230" y="354177"/>
                </a:lnTo>
                <a:lnTo>
                  <a:pt x="979291" y="358903"/>
                </a:lnTo>
                <a:lnTo>
                  <a:pt x="972654" y="368203"/>
                </a:lnTo>
                <a:lnTo>
                  <a:pt x="972734" y="368689"/>
                </a:lnTo>
                <a:lnTo>
                  <a:pt x="973151" y="373637"/>
                </a:lnTo>
                <a:lnTo>
                  <a:pt x="984851" y="355170"/>
                </a:lnTo>
                <a:close/>
                <a:moveTo>
                  <a:pt x="807644" y="350862"/>
                </a:moveTo>
                <a:lnTo>
                  <a:pt x="806247" y="352172"/>
                </a:lnTo>
                <a:lnTo>
                  <a:pt x="802455" y="363698"/>
                </a:lnTo>
                <a:lnTo>
                  <a:pt x="809549" y="356650"/>
                </a:lnTo>
                <a:close/>
                <a:moveTo>
                  <a:pt x="510110" y="349704"/>
                </a:moveTo>
                <a:lnTo>
                  <a:pt x="501484" y="359836"/>
                </a:lnTo>
                <a:lnTo>
                  <a:pt x="501060" y="380579"/>
                </a:lnTo>
                <a:lnTo>
                  <a:pt x="505196" y="375729"/>
                </a:lnTo>
                <a:lnTo>
                  <a:pt x="511179" y="368712"/>
                </a:lnTo>
                <a:lnTo>
                  <a:pt x="509792" y="355750"/>
                </a:lnTo>
                <a:close/>
                <a:moveTo>
                  <a:pt x="607378" y="349319"/>
                </a:moveTo>
                <a:lnTo>
                  <a:pt x="594819" y="363159"/>
                </a:lnTo>
                <a:lnTo>
                  <a:pt x="595192" y="368308"/>
                </a:lnTo>
                <a:lnTo>
                  <a:pt x="595458" y="371976"/>
                </a:lnTo>
                <a:lnTo>
                  <a:pt x="596034" y="379914"/>
                </a:lnTo>
                <a:lnTo>
                  <a:pt x="601242" y="374060"/>
                </a:lnTo>
                <a:lnTo>
                  <a:pt x="609277" y="365946"/>
                </a:lnTo>
                <a:close/>
                <a:moveTo>
                  <a:pt x="1054692" y="346984"/>
                </a:moveTo>
                <a:lnTo>
                  <a:pt x="1046104" y="364761"/>
                </a:lnTo>
                <a:lnTo>
                  <a:pt x="1040981" y="375364"/>
                </a:lnTo>
                <a:lnTo>
                  <a:pt x="1039748" y="377915"/>
                </a:lnTo>
                <a:lnTo>
                  <a:pt x="1039744" y="377967"/>
                </a:lnTo>
                <a:lnTo>
                  <a:pt x="1039740" y="378007"/>
                </a:lnTo>
                <a:lnTo>
                  <a:pt x="1039737" y="378047"/>
                </a:lnTo>
                <a:lnTo>
                  <a:pt x="1050155" y="356446"/>
                </a:lnTo>
                <a:lnTo>
                  <a:pt x="1054684" y="347054"/>
                </a:lnTo>
                <a:close/>
                <a:moveTo>
                  <a:pt x="887246" y="345930"/>
                </a:moveTo>
                <a:lnTo>
                  <a:pt x="876978" y="359363"/>
                </a:lnTo>
                <a:lnTo>
                  <a:pt x="877962" y="362539"/>
                </a:lnTo>
                <a:lnTo>
                  <a:pt x="878212" y="363345"/>
                </a:lnTo>
                <a:lnTo>
                  <a:pt x="878330" y="363727"/>
                </a:lnTo>
                <a:lnTo>
                  <a:pt x="879118" y="362546"/>
                </a:lnTo>
                <a:lnTo>
                  <a:pt x="888416" y="350369"/>
                </a:lnTo>
                <a:close/>
                <a:moveTo>
                  <a:pt x="1038423" y="345074"/>
                </a:moveTo>
                <a:lnTo>
                  <a:pt x="1038315" y="345322"/>
                </a:lnTo>
                <a:lnTo>
                  <a:pt x="1034059" y="355079"/>
                </a:lnTo>
                <a:lnTo>
                  <a:pt x="1025379" y="376440"/>
                </a:lnTo>
                <a:lnTo>
                  <a:pt x="1024538" y="377974"/>
                </a:lnTo>
                <a:lnTo>
                  <a:pt x="1024527" y="378994"/>
                </a:lnTo>
                <a:lnTo>
                  <a:pt x="1031233" y="364110"/>
                </a:lnTo>
                <a:lnTo>
                  <a:pt x="1035089" y="355552"/>
                </a:lnTo>
                <a:lnTo>
                  <a:pt x="1038151" y="348284"/>
                </a:lnTo>
                <a:close/>
                <a:moveTo>
                  <a:pt x="1103865" y="344418"/>
                </a:moveTo>
                <a:lnTo>
                  <a:pt x="1094200" y="361044"/>
                </a:lnTo>
                <a:lnTo>
                  <a:pt x="1082927" y="380437"/>
                </a:lnTo>
                <a:lnTo>
                  <a:pt x="1082688" y="381079"/>
                </a:lnTo>
                <a:lnTo>
                  <a:pt x="1082312" y="382087"/>
                </a:lnTo>
                <a:lnTo>
                  <a:pt x="1081600" y="383999"/>
                </a:lnTo>
                <a:lnTo>
                  <a:pt x="1103207" y="347764"/>
                </a:lnTo>
                <a:lnTo>
                  <a:pt x="1103674" y="345388"/>
                </a:lnTo>
                <a:lnTo>
                  <a:pt x="1103836" y="344569"/>
                </a:lnTo>
                <a:close/>
                <a:moveTo>
                  <a:pt x="588717" y="344132"/>
                </a:moveTo>
                <a:lnTo>
                  <a:pt x="576151" y="357383"/>
                </a:lnTo>
                <a:lnTo>
                  <a:pt x="576647" y="375133"/>
                </a:lnTo>
                <a:lnTo>
                  <a:pt x="589873" y="360269"/>
                </a:lnTo>
                <a:lnTo>
                  <a:pt x="589675" y="357496"/>
                </a:lnTo>
                <a:lnTo>
                  <a:pt x="588881" y="346424"/>
                </a:lnTo>
                <a:close/>
                <a:moveTo>
                  <a:pt x="963781" y="343279"/>
                </a:moveTo>
                <a:lnTo>
                  <a:pt x="951893" y="357611"/>
                </a:lnTo>
                <a:lnTo>
                  <a:pt x="953426" y="366184"/>
                </a:lnTo>
                <a:lnTo>
                  <a:pt x="955112" y="363993"/>
                </a:lnTo>
                <a:lnTo>
                  <a:pt x="957500" y="360890"/>
                </a:lnTo>
                <a:lnTo>
                  <a:pt x="965071" y="351052"/>
                </a:lnTo>
                <a:lnTo>
                  <a:pt x="964980" y="350504"/>
                </a:lnTo>
                <a:close/>
                <a:moveTo>
                  <a:pt x="799698" y="342413"/>
                </a:moveTo>
                <a:lnTo>
                  <a:pt x="799698" y="350793"/>
                </a:lnTo>
                <a:lnTo>
                  <a:pt x="803446" y="347433"/>
                </a:lnTo>
                <a:lnTo>
                  <a:pt x="804115" y="345542"/>
                </a:lnTo>
                <a:lnTo>
                  <a:pt x="804506" y="344435"/>
                </a:lnTo>
                <a:close/>
                <a:moveTo>
                  <a:pt x="866726" y="341945"/>
                </a:moveTo>
                <a:lnTo>
                  <a:pt x="864051" y="344267"/>
                </a:lnTo>
                <a:lnTo>
                  <a:pt x="857884" y="352341"/>
                </a:lnTo>
                <a:lnTo>
                  <a:pt x="855796" y="356517"/>
                </a:lnTo>
                <a:lnTo>
                  <a:pt x="860227" y="358547"/>
                </a:lnTo>
                <a:lnTo>
                  <a:pt x="862709" y="354272"/>
                </a:lnTo>
                <a:lnTo>
                  <a:pt x="868279" y="346957"/>
                </a:lnTo>
                <a:close/>
                <a:moveTo>
                  <a:pt x="794872" y="340283"/>
                </a:moveTo>
                <a:lnTo>
                  <a:pt x="792171" y="342764"/>
                </a:lnTo>
                <a:lnTo>
                  <a:pt x="794351" y="351330"/>
                </a:lnTo>
                <a:lnTo>
                  <a:pt x="794872" y="353376"/>
                </a:lnTo>
                <a:close/>
                <a:moveTo>
                  <a:pt x="844865" y="339992"/>
                </a:moveTo>
                <a:lnTo>
                  <a:pt x="842166" y="343516"/>
                </a:lnTo>
                <a:lnTo>
                  <a:pt x="840637" y="347593"/>
                </a:lnTo>
                <a:lnTo>
                  <a:pt x="844510" y="349308"/>
                </a:lnTo>
                <a:lnTo>
                  <a:pt x="846376" y="345440"/>
                </a:lnTo>
                <a:lnTo>
                  <a:pt x="846340" y="345308"/>
                </a:lnTo>
                <a:close/>
                <a:moveTo>
                  <a:pt x="1000772" y="338133"/>
                </a:moveTo>
                <a:lnTo>
                  <a:pt x="1000002" y="339350"/>
                </a:lnTo>
                <a:lnTo>
                  <a:pt x="993169" y="352449"/>
                </a:lnTo>
                <a:lnTo>
                  <a:pt x="989823" y="357577"/>
                </a:lnTo>
                <a:lnTo>
                  <a:pt x="990020" y="361412"/>
                </a:lnTo>
                <a:lnTo>
                  <a:pt x="990023" y="361472"/>
                </a:lnTo>
                <a:lnTo>
                  <a:pt x="990132" y="363607"/>
                </a:lnTo>
                <a:lnTo>
                  <a:pt x="1001519" y="344157"/>
                </a:lnTo>
                <a:lnTo>
                  <a:pt x="1001422" y="343375"/>
                </a:lnTo>
                <a:lnTo>
                  <a:pt x="1001336" y="342686"/>
                </a:lnTo>
                <a:close/>
                <a:moveTo>
                  <a:pt x="1089115" y="337347"/>
                </a:moveTo>
                <a:lnTo>
                  <a:pt x="1072867" y="366913"/>
                </a:lnTo>
                <a:lnTo>
                  <a:pt x="1072823" y="367213"/>
                </a:lnTo>
                <a:lnTo>
                  <a:pt x="1072616" y="368647"/>
                </a:lnTo>
                <a:lnTo>
                  <a:pt x="1088642" y="340087"/>
                </a:lnTo>
                <a:close/>
                <a:moveTo>
                  <a:pt x="904434" y="336841"/>
                </a:moveTo>
                <a:lnTo>
                  <a:pt x="893295" y="351248"/>
                </a:lnTo>
                <a:lnTo>
                  <a:pt x="893499" y="352017"/>
                </a:lnTo>
                <a:lnTo>
                  <a:pt x="894699" y="350824"/>
                </a:lnTo>
                <a:cubicBezTo>
                  <a:pt x="897871" y="347791"/>
                  <a:pt x="901318" y="345033"/>
                  <a:pt x="904627" y="342276"/>
                </a:cubicBezTo>
                <a:lnTo>
                  <a:pt x="905505" y="341527"/>
                </a:lnTo>
                <a:close/>
                <a:moveTo>
                  <a:pt x="570848" y="336690"/>
                </a:moveTo>
                <a:lnTo>
                  <a:pt x="554982" y="353377"/>
                </a:lnTo>
                <a:lnTo>
                  <a:pt x="555415" y="359326"/>
                </a:lnTo>
                <a:lnTo>
                  <a:pt x="555749" y="363924"/>
                </a:lnTo>
                <a:lnTo>
                  <a:pt x="556265" y="371018"/>
                </a:lnTo>
                <a:lnTo>
                  <a:pt x="571451" y="354524"/>
                </a:lnTo>
                <a:close/>
                <a:moveTo>
                  <a:pt x="790423" y="335896"/>
                </a:moveTo>
                <a:lnTo>
                  <a:pt x="790508" y="336228"/>
                </a:lnTo>
                <a:lnTo>
                  <a:pt x="790730" y="336034"/>
                </a:lnTo>
                <a:close/>
                <a:moveTo>
                  <a:pt x="645214" y="335765"/>
                </a:moveTo>
                <a:lnTo>
                  <a:pt x="632139" y="349688"/>
                </a:lnTo>
                <a:lnTo>
                  <a:pt x="633707" y="365820"/>
                </a:lnTo>
                <a:lnTo>
                  <a:pt x="639707" y="359980"/>
                </a:lnTo>
                <a:lnTo>
                  <a:pt x="646912" y="352072"/>
                </a:lnTo>
                <a:close/>
                <a:moveTo>
                  <a:pt x="548063" y="335200"/>
                </a:moveTo>
                <a:lnTo>
                  <a:pt x="535674" y="348158"/>
                </a:lnTo>
                <a:lnTo>
                  <a:pt x="536765" y="365950"/>
                </a:lnTo>
                <a:lnTo>
                  <a:pt x="549466" y="352198"/>
                </a:lnTo>
                <a:lnTo>
                  <a:pt x="548543" y="341018"/>
                </a:lnTo>
                <a:close/>
                <a:moveTo>
                  <a:pt x="981740" y="335028"/>
                </a:moveTo>
                <a:lnTo>
                  <a:pt x="974925" y="345098"/>
                </a:lnTo>
                <a:lnTo>
                  <a:pt x="969914" y="351607"/>
                </a:lnTo>
                <a:lnTo>
                  <a:pt x="970420" y="354670"/>
                </a:lnTo>
                <a:lnTo>
                  <a:pt x="970534" y="355360"/>
                </a:lnTo>
                <a:lnTo>
                  <a:pt x="971027" y="358349"/>
                </a:lnTo>
                <a:lnTo>
                  <a:pt x="982670" y="341051"/>
                </a:lnTo>
                <a:close/>
                <a:moveTo>
                  <a:pt x="1038516" y="334266"/>
                </a:moveTo>
                <a:lnTo>
                  <a:pt x="1038428" y="334482"/>
                </a:lnTo>
                <a:lnTo>
                  <a:pt x="1036256" y="339834"/>
                </a:lnTo>
                <a:lnTo>
                  <a:pt x="1034780" y="343473"/>
                </a:lnTo>
                <a:lnTo>
                  <a:pt x="1036115" y="340414"/>
                </a:lnTo>
                <a:lnTo>
                  <a:pt x="1038568" y="334790"/>
                </a:lnTo>
                <a:close/>
                <a:moveTo>
                  <a:pt x="883996" y="333598"/>
                </a:moveTo>
                <a:lnTo>
                  <a:pt x="883976" y="333624"/>
                </a:lnTo>
                <a:lnTo>
                  <a:pt x="883545" y="334190"/>
                </a:lnTo>
                <a:lnTo>
                  <a:pt x="873331" y="347600"/>
                </a:lnTo>
                <a:lnTo>
                  <a:pt x="874087" y="350038"/>
                </a:lnTo>
                <a:lnTo>
                  <a:pt x="885470" y="339190"/>
                </a:lnTo>
                <a:close/>
                <a:moveTo>
                  <a:pt x="1073124" y="333054"/>
                </a:moveTo>
                <a:lnTo>
                  <a:pt x="1073115" y="333073"/>
                </a:lnTo>
                <a:lnTo>
                  <a:pt x="1073034" y="333246"/>
                </a:lnTo>
                <a:lnTo>
                  <a:pt x="1070199" y="339336"/>
                </a:lnTo>
                <a:lnTo>
                  <a:pt x="1072963" y="334156"/>
                </a:lnTo>
                <a:lnTo>
                  <a:pt x="1073115" y="333117"/>
                </a:lnTo>
                <a:close/>
                <a:moveTo>
                  <a:pt x="683535" y="332600"/>
                </a:moveTo>
                <a:lnTo>
                  <a:pt x="671192" y="348300"/>
                </a:lnTo>
                <a:lnTo>
                  <a:pt x="671351" y="349715"/>
                </a:lnTo>
                <a:lnTo>
                  <a:pt x="671587" y="351816"/>
                </a:lnTo>
                <a:lnTo>
                  <a:pt x="678718" y="343387"/>
                </a:lnTo>
                <a:lnTo>
                  <a:pt x="681605" y="339974"/>
                </a:lnTo>
                <a:lnTo>
                  <a:pt x="684059" y="337074"/>
                </a:lnTo>
                <a:close/>
                <a:moveTo>
                  <a:pt x="957279" y="332155"/>
                </a:moveTo>
                <a:lnTo>
                  <a:pt x="956286" y="333274"/>
                </a:lnTo>
                <a:lnTo>
                  <a:pt x="956243" y="333850"/>
                </a:lnTo>
                <a:lnTo>
                  <a:pt x="957300" y="332348"/>
                </a:lnTo>
                <a:close/>
                <a:moveTo>
                  <a:pt x="902341" y="332132"/>
                </a:moveTo>
                <a:lnTo>
                  <a:pt x="893046" y="339517"/>
                </a:lnTo>
                <a:lnTo>
                  <a:pt x="890762" y="341692"/>
                </a:lnTo>
                <a:lnTo>
                  <a:pt x="890946" y="342388"/>
                </a:lnTo>
                <a:lnTo>
                  <a:pt x="891865" y="345852"/>
                </a:lnTo>
                <a:close/>
                <a:moveTo>
                  <a:pt x="922749" y="332044"/>
                </a:moveTo>
                <a:lnTo>
                  <a:pt x="920722" y="334014"/>
                </a:lnTo>
                <a:lnTo>
                  <a:pt x="918140" y="336523"/>
                </a:lnTo>
                <a:lnTo>
                  <a:pt x="915585" y="340066"/>
                </a:lnTo>
                <a:lnTo>
                  <a:pt x="911322" y="345976"/>
                </a:lnTo>
                <a:lnTo>
                  <a:pt x="911358" y="346131"/>
                </a:lnTo>
                <a:lnTo>
                  <a:pt x="911924" y="348602"/>
                </a:lnTo>
                <a:lnTo>
                  <a:pt x="921030" y="336566"/>
                </a:lnTo>
                <a:lnTo>
                  <a:pt x="923114" y="333813"/>
                </a:lnTo>
                <a:lnTo>
                  <a:pt x="922834" y="332456"/>
                </a:lnTo>
                <a:lnTo>
                  <a:pt x="922826" y="332416"/>
                </a:lnTo>
                <a:close/>
                <a:moveTo>
                  <a:pt x="625691" y="330570"/>
                </a:moveTo>
                <a:lnTo>
                  <a:pt x="613580" y="342701"/>
                </a:lnTo>
                <a:lnTo>
                  <a:pt x="614429" y="358883"/>
                </a:lnTo>
                <a:lnTo>
                  <a:pt x="614507" y="360370"/>
                </a:lnTo>
                <a:lnTo>
                  <a:pt x="614521" y="360649"/>
                </a:lnTo>
                <a:lnTo>
                  <a:pt x="616641" y="358508"/>
                </a:lnTo>
                <a:lnTo>
                  <a:pt x="627269" y="346769"/>
                </a:lnTo>
                <a:close/>
                <a:moveTo>
                  <a:pt x="863197" y="330555"/>
                </a:moveTo>
                <a:lnTo>
                  <a:pt x="851495" y="345877"/>
                </a:lnTo>
                <a:lnTo>
                  <a:pt x="852018" y="347780"/>
                </a:lnTo>
                <a:lnTo>
                  <a:pt x="855402" y="344844"/>
                </a:lnTo>
                <a:lnTo>
                  <a:pt x="864133" y="337267"/>
                </a:lnTo>
                <a:lnTo>
                  <a:pt x="864342" y="336993"/>
                </a:lnTo>
                <a:lnTo>
                  <a:pt x="864946" y="336200"/>
                </a:lnTo>
                <a:lnTo>
                  <a:pt x="863742" y="332313"/>
                </a:lnTo>
                <a:close/>
                <a:moveTo>
                  <a:pt x="528283" y="329851"/>
                </a:moveTo>
                <a:lnTo>
                  <a:pt x="517470" y="341124"/>
                </a:lnTo>
                <a:lnTo>
                  <a:pt x="517814" y="351930"/>
                </a:lnTo>
                <a:lnTo>
                  <a:pt x="518090" y="360606"/>
                </a:lnTo>
                <a:lnTo>
                  <a:pt x="523890" y="353802"/>
                </a:lnTo>
                <a:lnTo>
                  <a:pt x="529627" y="347606"/>
                </a:lnTo>
                <a:close/>
                <a:moveTo>
                  <a:pt x="841910" y="329333"/>
                </a:moveTo>
                <a:lnTo>
                  <a:pt x="834167" y="339379"/>
                </a:lnTo>
                <a:lnTo>
                  <a:pt x="832967" y="343112"/>
                </a:lnTo>
                <a:lnTo>
                  <a:pt x="840636" y="336030"/>
                </a:lnTo>
                <a:lnTo>
                  <a:pt x="843029" y="334060"/>
                </a:lnTo>
                <a:lnTo>
                  <a:pt x="843185" y="333931"/>
                </a:lnTo>
                <a:close/>
                <a:moveTo>
                  <a:pt x="1019851" y="328304"/>
                </a:moveTo>
                <a:lnTo>
                  <a:pt x="1011375" y="351713"/>
                </a:lnTo>
                <a:lnTo>
                  <a:pt x="1008053" y="357841"/>
                </a:lnTo>
                <a:lnTo>
                  <a:pt x="1008112" y="358316"/>
                </a:lnTo>
                <a:lnTo>
                  <a:pt x="1008122" y="358393"/>
                </a:lnTo>
                <a:lnTo>
                  <a:pt x="1008124" y="358412"/>
                </a:lnTo>
                <a:lnTo>
                  <a:pt x="1007696" y="379223"/>
                </a:lnTo>
                <a:lnTo>
                  <a:pt x="1020577" y="351497"/>
                </a:lnTo>
                <a:lnTo>
                  <a:pt x="1020619" y="347231"/>
                </a:lnTo>
                <a:lnTo>
                  <a:pt x="1020643" y="344822"/>
                </a:lnTo>
                <a:lnTo>
                  <a:pt x="1020738" y="335342"/>
                </a:lnTo>
                <a:close/>
                <a:moveTo>
                  <a:pt x="882561" y="328202"/>
                </a:moveTo>
                <a:lnTo>
                  <a:pt x="876074" y="333832"/>
                </a:lnTo>
                <a:lnTo>
                  <a:pt x="873603" y="335977"/>
                </a:lnTo>
                <a:lnTo>
                  <a:pt x="870549" y="338627"/>
                </a:lnTo>
                <a:lnTo>
                  <a:pt x="871076" y="340325"/>
                </a:lnTo>
                <a:lnTo>
                  <a:pt x="871556" y="341873"/>
                </a:lnTo>
                <a:lnTo>
                  <a:pt x="871728" y="342428"/>
                </a:lnTo>
                <a:close/>
                <a:moveTo>
                  <a:pt x="1107230" y="327318"/>
                </a:moveTo>
                <a:lnTo>
                  <a:pt x="1090496" y="356782"/>
                </a:lnTo>
                <a:lnTo>
                  <a:pt x="1090390" y="357398"/>
                </a:lnTo>
                <a:lnTo>
                  <a:pt x="1090234" y="358303"/>
                </a:lnTo>
                <a:lnTo>
                  <a:pt x="1106683" y="330099"/>
                </a:lnTo>
                <a:close/>
                <a:moveTo>
                  <a:pt x="604844" y="327124"/>
                </a:moveTo>
                <a:lnTo>
                  <a:pt x="593104" y="339505"/>
                </a:lnTo>
                <a:lnTo>
                  <a:pt x="593734" y="348197"/>
                </a:lnTo>
                <a:lnTo>
                  <a:pt x="594269" y="355571"/>
                </a:lnTo>
                <a:lnTo>
                  <a:pt x="606670" y="343117"/>
                </a:lnTo>
                <a:close/>
                <a:moveTo>
                  <a:pt x="1288364" y="326831"/>
                </a:moveTo>
                <a:lnTo>
                  <a:pt x="1105304" y="539951"/>
                </a:lnTo>
                <a:lnTo>
                  <a:pt x="1293052" y="352204"/>
                </a:lnTo>
                <a:cubicBezTo>
                  <a:pt x="1293371" y="351462"/>
                  <a:pt x="1293965" y="350868"/>
                  <a:pt x="1294706" y="350548"/>
                </a:cubicBezTo>
                <a:cubicBezTo>
                  <a:pt x="1302083" y="346412"/>
                  <a:pt x="1356824" y="363648"/>
                  <a:pt x="1425974" y="388364"/>
                </a:cubicBezTo>
                <a:lnTo>
                  <a:pt x="1432657" y="390842"/>
                </a:lnTo>
                <a:lnTo>
                  <a:pt x="1477918" y="407628"/>
                </a:lnTo>
                <a:lnTo>
                  <a:pt x="1518966" y="422851"/>
                </a:lnTo>
                <a:close/>
                <a:moveTo>
                  <a:pt x="999348" y="326655"/>
                </a:moveTo>
                <a:lnTo>
                  <a:pt x="998584" y="327883"/>
                </a:lnTo>
                <a:lnTo>
                  <a:pt x="997153" y="330184"/>
                </a:lnTo>
                <a:lnTo>
                  <a:pt x="988079" y="344773"/>
                </a:lnTo>
                <a:lnTo>
                  <a:pt x="988733" y="349043"/>
                </a:lnTo>
                <a:lnTo>
                  <a:pt x="993651" y="341282"/>
                </a:lnTo>
                <a:lnTo>
                  <a:pt x="999933" y="331368"/>
                </a:lnTo>
                <a:close/>
                <a:moveTo>
                  <a:pt x="821587" y="326135"/>
                </a:moveTo>
                <a:lnTo>
                  <a:pt x="817898" y="330970"/>
                </a:lnTo>
                <a:lnTo>
                  <a:pt x="817308" y="334332"/>
                </a:lnTo>
                <a:lnTo>
                  <a:pt x="817815" y="334551"/>
                </a:lnTo>
                <a:lnTo>
                  <a:pt x="818576" y="333869"/>
                </a:lnTo>
                <a:lnTo>
                  <a:pt x="822017" y="330784"/>
                </a:lnTo>
                <a:lnTo>
                  <a:pt x="821982" y="330406"/>
                </a:lnTo>
                <a:lnTo>
                  <a:pt x="821896" y="329480"/>
                </a:lnTo>
                <a:close/>
                <a:moveTo>
                  <a:pt x="929185" y="325789"/>
                </a:moveTo>
                <a:lnTo>
                  <a:pt x="926894" y="328015"/>
                </a:lnTo>
                <a:lnTo>
                  <a:pt x="927024" y="328645"/>
                </a:lnTo>
                <a:lnTo>
                  <a:pt x="927374" y="328183"/>
                </a:lnTo>
                <a:close/>
                <a:moveTo>
                  <a:pt x="861490" y="325045"/>
                </a:moveTo>
                <a:lnTo>
                  <a:pt x="848665" y="335567"/>
                </a:lnTo>
                <a:lnTo>
                  <a:pt x="850045" y="340595"/>
                </a:lnTo>
                <a:lnTo>
                  <a:pt x="850108" y="340513"/>
                </a:lnTo>
                <a:lnTo>
                  <a:pt x="859136" y="328710"/>
                </a:lnTo>
                <a:lnTo>
                  <a:pt x="861619" y="325463"/>
                </a:lnTo>
                <a:close/>
                <a:moveTo>
                  <a:pt x="801214" y="323834"/>
                </a:moveTo>
                <a:lnTo>
                  <a:pt x="801214" y="326026"/>
                </a:lnTo>
                <a:lnTo>
                  <a:pt x="801464" y="326136"/>
                </a:lnTo>
                <a:lnTo>
                  <a:pt x="801483" y="326144"/>
                </a:lnTo>
                <a:lnTo>
                  <a:pt x="801487" y="326146"/>
                </a:lnTo>
                <a:lnTo>
                  <a:pt x="801219" y="323879"/>
                </a:lnTo>
                <a:close/>
                <a:moveTo>
                  <a:pt x="979846" y="322769"/>
                </a:moveTo>
                <a:lnTo>
                  <a:pt x="976398" y="327459"/>
                </a:lnTo>
                <a:lnTo>
                  <a:pt x="975357" y="328874"/>
                </a:lnTo>
                <a:lnTo>
                  <a:pt x="972457" y="332819"/>
                </a:lnTo>
                <a:lnTo>
                  <a:pt x="971160" y="334383"/>
                </a:lnTo>
                <a:lnTo>
                  <a:pt x="969341" y="336576"/>
                </a:lnTo>
                <a:lnTo>
                  <a:pt x="967750" y="338494"/>
                </a:lnTo>
                <a:lnTo>
                  <a:pt x="968984" y="345967"/>
                </a:lnTo>
                <a:lnTo>
                  <a:pt x="971520" y="342671"/>
                </a:lnTo>
                <a:lnTo>
                  <a:pt x="979433" y="330989"/>
                </a:lnTo>
                <a:lnTo>
                  <a:pt x="980803" y="328967"/>
                </a:lnTo>
                <a:close/>
                <a:moveTo>
                  <a:pt x="880970" y="322114"/>
                </a:moveTo>
                <a:lnTo>
                  <a:pt x="879744" y="323721"/>
                </a:lnTo>
                <a:lnTo>
                  <a:pt x="881087" y="322556"/>
                </a:lnTo>
                <a:close/>
                <a:moveTo>
                  <a:pt x="840468" y="321463"/>
                </a:moveTo>
                <a:lnTo>
                  <a:pt x="833394" y="327039"/>
                </a:lnTo>
                <a:lnTo>
                  <a:pt x="830180" y="329919"/>
                </a:lnTo>
                <a:lnTo>
                  <a:pt x="829810" y="330251"/>
                </a:lnTo>
                <a:lnTo>
                  <a:pt x="829496" y="330654"/>
                </a:lnTo>
                <a:lnTo>
                  <a:pt x="828800" y="331549"/>
                </a:lnTo>
                <a:lnTo>
                  <a:pt x="828059" y="332500"/>
                </a:lnTo>
                <a:lnTo>
                  <a:pt x="829213" y="336374"/>
                </a:lnTo>
                <a:lnTo>
                  <a:pt x="829505" y="337351"/>
                </a:lnTo>
                <a:lnTo>
                  <a:pt x="830030" y="335932"/>
                </a:lnTo>
                <a:lnTo>
                  <a:pt x="840556" y="322181"/>
                </a:lnTo>
                <a:close/>
                <a:moveTo>
                  <a:pt x="511610" y="321142"/>
                </a:moveTo>
                <a:lnTo>
                  <a:pt x="508111" y="324780"/>
                </a:lnTo>
                <a:lnTo>
                  <a:pt x="502055" y="331916"/>
                </a:lnTo>
                <a:lnTo>
                  <a:pt x="501635" y="352451"/>
                </a:lnTo>
                <a:lnTo>
                  <a:pt x="504443" y="349156"/>
                </a:lnTo>
                <a:lnTo>
                  <a:pt x="510513" y="342032"/>
                </a:lnTo>
                <a:close/>
                <a:moveTo>
                  <a:pt x="465075" y="320279"/>
                </a:moveTo>
                <a:lnTo>
                  <a:pt x="427628" y="364495"/>
                </a:lnTo>
                <a:cubicBezTo>
                  <a:pt x="406929" y="390056"/>
                  <a:pt x="386039" y="416974"/>
                  <a:pt x="365081" y="445137"/>
                </a:cubicBezTo>
                <a:cubicBezTo>
                  <a:pt x="350327" y="464855"/>
                  <a:pt x="334608" y="486503"/>
                  <a:pt x="315718" y="513391"/>
                </a:cubicBezTo>
                <a:cubicBezTo>
                  <a:pt x="224507" y="641763"/>
                  <a:pt x="147006" y="779344"/>
                  <a:pt x="84483" y="923877"/>
                </a:cubicBezTo>
                <a:lnTo>
                  <a:pt x="28263" y="1082152"/>
                </a:lnTo>
                <a:lnTo>
                  <a:pt x="28328" y="1083398"/>
                </a:lnTo>
                <a:lnTo>
                  <a:pt x="50897" y="1020187"/>
                </a:lnTo>
                <a:lnTo>
                  <a:pt x="50926" y="1020105"/>
                </a:lnTo>
                <a:cubicBezTo>
                  <a:pt x="61423" y="992890"/>
                  <a:pt x="73523" y="963382"/>
                  <a:pt x="87380" y="931187"/>
                </a:cubicBezTo>
                <a:cubicBezTo>
                  <a:pt x="151737" y="788502"/>
                  <a:pt x="230266" y="652645"/>
                  <a:pt x="321786" y="525663"/>
                </a:cubicBezTo>
                <a:cubicBezTo>
                  <a:pt x="339987" y="500154"/>
                  <a:pt x="356120" y="477955"/>
                  <a:pt x="371149" y="457962"/>
                </a:cubicBezTo>
                <a:cubicBezTo>
                  <a:pt x="392453" y="429609"/>
                  <a:pt x="413582" y="402571"/>
                  <a:pt x="434435" y="376937"/>
                </a:cubicBezTo>
                <a:lnTo>
                  <a:pt x="463095" y="343180"/>
                </a:lnTo>
                <a:lnTo>
                  <a:pt x="462972" y="340927"/>
                </a:lnTo>
                <a:lnTo>
                  <a:pt x="462669" y="335386"/>
                </a:lnTo>
                <a:lnTo>
                  <a:pt x="464080" y="326525"/>
                </a:lnTo>
                <a:lnTo>
                  <a:pt x="464609" y="323205"/>
                </a:lnTo>
                <a:close/>
                <a:moveTo>
                  <a:pt x="586970" y="319733"/>
                </a:moveTo>
                <a:lnTo>
                  <a:pt x="575439" y="331861"/>
                </a:lnTo>
                <a:lnTo>
                  <a:pt x="575936" y="349653"/>
                </a:lnTo>
                <a:lnTo>
                  <a:pt x="588162" y="336374"/>
                </a:lnTo>
                <a:close/>
                <a:moveTo>
                  <a:pt x="1055840" y="319721"/>
                </a:moveTo>
                <a:lnTo>
                  <a:pt x="1042202" y="350035"/>
                </a:lnTo>
                <a:lnTo>
                  <a:pt x="1042150" y="350628"/>
                </a:lnTo>
                <a:lnTo>
                  <a:pt x="1049323" y="335213"/>
                </a:lnTo>
                <a:lnTo>
                  <a:pt x="1055941" y="320991"/>
                </a:lnTo>
                <a:lnTo>
                  <a:pt x="1055923" y="320766"/>
                </a:lnTo>
                <a:lnTo>
                  <a:pt x="1055893" y="320393"/>
                </a:lnTo>
                <a:close/>
                <a:moveTo>
                  <a:pt x="1092183" y="319589"/>
                </a:moveTo>
                <a:lnTo>
                  <a:pt x="1083643" y="335426"/>
                </a:lnTo>
                <a:lnTo>
                  <a:pt x="1075141" y="351193"/>
                </a:lnTo>
                <a:lnTo>
                  <a:pt x="1074780" y="353691"/>
                </a:lnTo>
                <a:lnTo>
                  <a:pt x="1090750" y="324652"/>
                </a:lnTo>
                <a:lnTo>
                  <a:pt x="1091655" y="322647"/>
                </a:lnTo>
                <a:close/>
                <a:moveTo>
                  <a:pt x="662999" y="318132"/>
                </a:moveTo>
                <a:lnTo>
                  <a:pt x="659447" y="321373"/>
                </a:lnTo>
                <a:lnTo>
                  <a:pt x="649692" y="331223"/>
                </a:lnTo>
                <a:lnTo>
                  <a:pt x="650828" y="341990"/>
                </a:lnTo>
                <a:lnTo>
                  <a:pt x="651403" y="347435"/>
                </a:lnTo>
                <a:lnTo>
                  <a:pt x="654672" y="343147"/>
                </a:lnTo>
                <a:lnTo>
                  <a:pt x="660482" y="335525"/>
                </a:lnTo>
                <a:lnTo>
                  <a:pt x="664374" y="330420"/>
                </a:lnTo>
                <a:close/>
                <a:moveTo>
                  <a:pt x="1068759" y="317870"/>
                </a:moveTo>
                <a:lnTo>
                  <a:pt x="1060973" y="333984"/>
                </a:lnTo>
                <a:lnTo>
                  <a:pt x="1060969" y="334023"/>
                </a:lnTo>
                <a:close/>
                <a:moveTo>
                  <a:pt x="919775" y="317619"/>
                </a:moveTo>
                <a:lnTo>
                  <a:pt x="918206" y="319030"/>
                </a:lnTo>
                <a:lnTo>
                  <a:pt x="918129" y="319130"/>
                </a:lnTo>
                <a:lnTo>
                  <a:pt x="916937" y="320671"/>
                </a:lnTo>
                <a:lnTo>
                  <a:pt x="908133" y="332057"/>
                </a:lnTo>
                <a:lnTo>
                  <a:pt x="909305" y="337169"/>
                </a:lnTo>
                <a:lnTo>
                  <a:pt x="914811" y="328547"/>
                </a:lnTo>
                <a:lnTo>
                  <a:pt x="920267" y="320004"/>
                </a:lnTo>
                <a:lnTo>
                  <a:pt x="920239" y="319868"/>
                </a:lnTo>
                <a:close/>
                <a:moveTo>
                  <a:pt x="1073958" y="317580"/>
                </a:moveTo>
                <a:lnTo>
                  <a:pt x="1059367" y="347793"/>
                </a:lnTo>
                <a:lnTo>
                  <a:pt x="1058875" y="352022"/>
                </a:lnTo>
                <a:lnTo>
                  <a:pt x="1074044" y="319317"/>
                </a:lnTo>
                <a:lnTo>
                  <a:pt x="1074039" y="319211"/>
                </a:lnTo>
                <a:lnTo>
                  <a:pt x="1074019" y="318818"/>
                </a:lnTo>
                <a:close/>
                <a:moveTo>
                  <a:pt x="1018451" y="317194"/>
                </a:moveTo>
                <a:lnTo>
                  <a:pt x="1008601" y="341510"/>
                </a:lnTo>
                <a:lnTo>
                  <a:pt x="1006463" y="345170"/>
                </a:lnTo>
                <a:lnTo>
                  <a:pt x="1006550" y="345859"/>
                </a:lnTo>
                <a:lnTo>
                  <a:pt x="1006696" y="347026"/>
                </a:lnTo>
                <a:lnTo>
                  <a:pt x="1006931" y="348902"/>
                </a:lnTo>
                <a:lnTo>
                  <a:pt x="1009450" y="341973"/>
                </a:lnTo>
                <a:lnTo>
                  <a:pt x="1012705" y="333022"/>
                </a:lnTo>
                <a:lnTo>
                  <a:pt x="1018453" y="317211"/>
                </a:lnTo>
                <a:lnTo>
                  <a:pt x="1018452" y="317198"/>
                </a:lnTo>
                <a:close/>
                <a:moveTo>
                  <a:pt x="820711" y="316669"/>
                </a:moveTo>
                <a:lnTo>
                  <a:pt x="818191" y="318865"/>
                </a:lnTo>
                <a:lnTo>
                  <a:pt x="810271" y="326140"/>
                </a:lnTo>
                <a:lnTo>
                  <a:pt x="809996" y="328744"/>
                </a:lnTo>
                <a:lnTo>
                  <a:pt x="809847" y="330168"/>
                </a:lnTo>
                <a:lnTo>
                  <a:pt x="809840" y="330229"/>
                </a:lnTo>
                <a:lnTo>
                  <a:pt x="813485" y="331796"/>
                </a:lnTo>
                <a:lnTo>
                  <a:pt x="813485" y="328764"/>
                </a:lnTo>
                <a:lnTo>
                  <a:pt x="820931" y="319052"/>
                </a:lnTo>
                <a:close/>
                <a:moveTo>
                  <a:pt x="667556" y="315954"/>
                </a:moveTo>
                <a:lnTo>
                  <a:pt x="668534" y="324658"/>
                </a:lnTo>
                <a:lnTo>
                  <a:pt x="668564" y="324923"/>
                </a:lnTo>
                <a:lnTo>
                  <a:pt x="673269" y="318750"/>
                </a:lnTo>
                <a:close/>
                <a:moveTo>
                  <a:pt x="899488" y="315200"/>
                </a:moveTo>
                <a:lnTo>
                  <a:pt x="897321" y="316765"/>
                </a:lnTo>
                <a:lnTo>
                  <a:pt x="896173" y="317611"/>
                </a:lnTo>
                <a:lnTo>
                  <a:pt x="889585" y="326261"/>
                </a:lnTo>
                <a:lnTo>
                  <a:pt x="888082" y="328234"/>
                </a:lnTo>
                <a:lnTo>
                  <a:pt x="887424" y="329098"/>
                </a:lnTo>
                <a:lnTo>
                  <a:pt x="887980" y="331198"/>
                </a:lnTo>
                <a:lnTo>
                  <a:pt x="889026" y="335143"/>
                </a:lnTo>
                <a:lnTo>
                  <a:pt x="900586" y="320004"/>
                </a:lnTo>
                <a:close/>
                <a:moveTo>
                  <a:pt x="924506" y="313367"/>
                </a:moveTo>
                <a:lnTo>
                  <a:pt x="924043" y="313783"/>
                </a:lnTo>
                <a:lnTo>
                  <a:pt x="923968" y="313850"/>
                </a:lnTo>
                <a:lnTo>
                  <a:pt x="923970" y="313863"/>
                </a:lnTo>
                <a:lnTo>
                  <a:pt x="924024" y="314122"/>
                </a:lnTo>
                <a:lnTo>
                  <a:pt x="924061" y="314064"/>
                </a:lnTo>
                <a:close/>
                <a:moveTo>
                  <a:pt x="642880" y="313353"/>
                </a:moveTo>
                <a:lnTo>
                  <a:pt x="629874" y="326379"/>
                </a:lnTo>
                <a:lnTo>
                  <a:pt x="631433" y="342419"/>
                </a:lnTo>
                <a:lnTo>
                  <a:pt x="637991" y="335964"/>
                </a:lnTo>
                <a:lnTo>
                  <a:pt x="644561" y="329497"/>
                </a:lnTo>
                <a:close/>
                <a:moveTo>
                  <a:pt x="1288087" y="312768"/>
                </a:moveTo>
                <a:lnTo>
                  <a:pt x="1176815" y="449411"/>
                </a:lnTo>
                <a:lnTo>
                  <a:pt x="1287123" y="321178"/>
                </a:lnTo>
                <a:lnTo>
                  <a:pt x="1576683" y="441690"/>
                </a:lnTo>
                <a:close/>
                <a:moveTo>
                  <a:pt x="570021" y="312233"/>
                </a:moveTo>
                <a:lnTo>
                  <a:pt x="553264" y="329760"/>
                </a:lnTo>
                <a:lnTo>
                  <a:pt x="554500" y="346747"/>
                </a:lnTo>
                <a:lnTo>
                  <a:pt x="558885" y="341999"/>
                </a:lnTo>
                <a:lnTo>
                  <a:pt x="570599" y="329316"/>
                </a:lnTo>
                <a:lnTo>
                  <a:pt x="570073" y="313759"/>
                </a:lnTo>
                <a:close/>
                <a:moveTo>
                  <a:pt x="997499" y="311743"/>
                </a:moveTo>
                <a:lnTo>
                  <a:pt x="985693" y="329188"/>
                </a:lnTo>
                <a:lnTo>
                  <a:pt x="986613" y="335194"/>
                </a:lnTo>
                <a:lnTo>
                  <a:pt x="994692" y="323190"/>
                </a:lnTo>
                <a:lnTo>
                  <a:pt x="998261" y="317888"/>
                </a:lnTo>
                <a:close/>
                <a:moveTo>
                  <a:pt x="799751" y="311447"/>
                </a:moveTo>
                <a:lnTo>
                  <a:pt x="794621" y="315881"/>
                </a:lnTo>
                <a:lnTo>
                  <a:pt x="793629" y="317181"/>
                </a:lnTo>
                <a:lnTo>
                  <a:pt x="793629" y="321238"/>
                </a:lnTo>
                <a:lnTo>
                  <a:pt x="797076" y="322694"/>
                </a:lnTo>
                <a:lnTo>
                  <a:pt x="797076" y="320213"/>
                </a:lnTo>
                <a:lnTo>
                  <a:pt x="800293" y="316036"/>
                </a:lnTo>
                <a:close/>
                <a:moveTo>
                  <a:pt x="826781" y="311424"/>
                </a:moveTo>
                <a:lnTo>
                  <a:pt x="826423" y="311692"/>
                </a:lnTo>
                <a:lnTo>
                  <a:pt x="826127" y="311950"/>
                </a:lnTo>
                <a:lnTo>
                  <a:pt x="825611" y="312399"/>
                </a:lnTo>
                <a:lnTo>
                  <a:pt x="825657" y="312889"/>
                </a:lnTo>
                <a:lnTo>
                  <a:pt x="825971" y="312480"/>
                </a:lnTo>
                <a:close/>
                <a:moveTo>
                  <a:pt x="878617" y="310993"/>
                </a:moveTo>
                <a:lnTo>
                  <a:pt x="878372" y="311194"/>
                </a:lnTo>
                <a:lnTo>
                  <a:pt x="877333" y="312046"/>
                </a:lnTo>
                <a:lnTo>
                  <a:pt x="872231" y="318726"/>
                </a:lnTo>
                <a:lnTo>
                  <a:pt x="866647" y="326038"/>
                </a:lnTo>
                <a:lnTo>
                  <a:pt x="868395" y="331675"/>
                </a:lnTo>
                <a:lnTo>
                  <a:pt x="871827" y="327172"/>
                </a:lnTo>
                <a:lnTo>
                  <a:pt x="879610" y="316960"/>
                </a:lnTo>
                <a:lnTo>
                  <a:pt x="879628" y="316936"/>
                </a:lnTo>
                <a:lnTo>
                  <a:pt x="879296" y="314985"/>
                </a:lnTo>
                <a:close/>
                <a:moveTo>
                  <a:pt x="701543" y="309693"/>
                </a:moveTo>
                <a:lnTo>
                  <a:pt x="698824" y="313151"/>
                </a:lnTo>
                <a:lnTo>
                  <a:pt x="694318" y="318884"/>
                </a:lnTo>
                <a:lnTo>
                  <a:pt x="690062" y="324297"/>
                </a:lnTo>
                <a:lnTo>
                  <a:pt x="690380" y="329602"/>
                </a:lnTo>
                <a:lnTo>
                  <a:pt x="694100" y="325206"/>
                </a:lnTo>
                <a:lnTo>
                  <a:pt x="702234" y="315591"/>
                </a:lnTo>
                <a:lnTo>
                  <a:pt x="701761" y="311552"/>
                </a:lnTo>
                <a:close/>
                <a:moveTo>
                  <a:pt x="937867" y="309171"/>
                </a:moveTo>
                <a:lnTo>
                  <a:pt x="935323" y="312700"/>
                </a:lnTo>
                <a:lnTo>
                  <a:pt x="933235" y="315594"/>
                </a:lnTo>
                <a:lnTo>
                  <a:pt x="938171" y="310800"/>
                </a:lnTo>
                <a:close/>
                <a:moveTo>
                  <a:pt x="977603" y="308249"/>
                </a:moveTo>
                <a:lnTo>
                  <a:pt x="969815" y="318032"/>
                </a:lnTo>
                <a:lnTo>
                  <a:pt x="967019" y="321181"/>
                </a:lnTo>
                <a:lnTo>
                  <a:pt x="968928" y="328984"/>
                </a:lnTo>
                <a:lnTo>
                  <a:pt x="969697" y="327940"/>
                </a:lnTo>
                <a:lnTo>
                  <a:pt x="978745" y="315645"/>
                </a:lnTo>
                <a:close/>
                <a:moveTo>
                  <a:pt x="858257" y="308123"/>
                </a:moveTo>
                <a:lnTo>
                  <a:pt x="851333" y="317107"/>
                </a:lnTo>
                <a:lnTo>
                  <a:pt x="845750" y="324351"/>
                </a:lnTo>
                <a:lnTo>
                  <a:pt x="845888" y="325453"/>
                </a:lnTo>
                <a:lnTo>
                  <a:pt x="846992" y="329477"/>
                </a:lnTo>
                <a:lnTo>
                  <a:pt x="859138" y="313511"/>
                </a:lnTo>
                <a:lnTo>
                  <a:pt x="858605" y="310249"/>
                </a:lnTo>
                <a:lnTo>
                  <a:pt x="858426" y="309153"/>
                </a:lnTo>
                <a:close/>
                <a:moveTo>
                  <a:pt x="1054858" y="307399"/>
                </a:moveTo>
                <a:lnTo>
                  <a:pt x="1042813" y="335011"/>
                </a:lnTo>
                <a:lnTo>
                  <a:pt x="1042976" y="336832"/>
                </a:lnTo>
                <a:lnTo>
                  <a:pt x="1054940" y="308431"/>
                </a:lnTo>
                <a:close/>
                <a:moveTo>
                  <a:pt x="649235" y="306987"/>
                </a:moveTo>
                <a:lnTo>
                  <a:pt x="647463" y="308762"/>
                </a:lnTo>
                <a:lnTo>
                  <a:pt x="647414" y="309641"/>
                </a:lnTo>
                <a:lnTo>
                  <a:pt x="649044" y="325085"/>
                </a:lnTo>
                <a:lnTo>
                  <a:pt x="661388" y="312935"/>
                </a:lnTo>
                <a:lnTo>
                  <a:pt x="651223" y="307960"/>
                </a:lnTo>
                <a:lnTo>
                  <a:pt x="649881" y="307303"/>
                </a:lnTo>
                <a:close/>
                <a:moveTo>
                  <a:pt x="623961" y="306963"/>
                </a:moveTo>
                <a:lnTo>
                  <a:pt x="612347" y="319212"/>
                </a:lnTo>
                <a:lnTo>
                  <a:pt x="613227" y="335989"/>
                </a:lnTo>
                <a:lnTo>
                  <a:pt x="620619" y="327832"/>
                </a:lnTo>
                <a:lnTo>
                  <a:pt x="625006" y="323544"/>
                </a:lnTo>
                <a:lnTo>
                  <a:pt x="624025" y="313470"/>
                </a:lnTo>
                <a:lnTo>
                  <a:pt x="623697" y="310103"/>
                </a:lnTo>
                <a:close/>
                <a:moveTo>
                  <a:pt x="917600" y="306955"/>
                </a:moveTo>
                <a:lnTo>
                  <a:pt x="914281" y="310562"/>
                </a:lnTo>
                <a:lnTo>
                  <a:pt x="905762" y="321707"/>
                </a:lnTo>
                <a:lnTo>
                  <a:pt x="905920" y="322397"/>
                </a:lnTo>
                <a:lnTo>
                  <a:pt x="909178" y="319801"/>
                </a:lnTo>
                <a:lnTo>
                  <a:pt x="917871" y="311796"/>
                </a:lnTo>
                <a:lnTo>
                  <a:pt x="918440" y="311146"/>
                </a:lnTo>
                <a:lnTo>
                  <a:pt x="917865" y="308354"/>
                </a:lnTo>
                <a:close/>
                <a:moveTo>
                  <a:pt x="550543" y="306645"/>
                </a:moveTo>
                <a:lnTo>
                  <a:pt x="534175" y="323709"/>
                </a:lnTo>
                <a:lnTo>
                  <a:pt x="535267" y="341514"/>
                </a:lnTo>
                <a:lnTo>
                  <a:pt x="547837" y="327936"/>
                </a:lnTo>
                <a:lnTo>
                  <a:pt x="548578" y="322106"/>
                </a:lnTo>
                <a:lnTo>
                  <a:pt x="549270" y="316660"/>
                </a:lnTo>
                <a:close/>
                <a:moveTo>
                  <a:pt x="1017110" y="306550"/>
                </a:moveTo>
                <a:lnTo>
                  <a:pt x="1011625" y="317066"/>
                </a:lnTo>
                <a:lnTo>
                  <a:pt x="1005334" y="330915"/>
                </a:lnTo>
                <a:lnTo>
                  <a:pt x="1004784" y="331785"/>
                </a:lnTo>
                <a:lnTo>
                  <a:pt x="1005365" y="336416"/>
                </a:lnTo>
                <a:lnTo>
                  <a:pt x="1009932" y="325214"/>
                </a:lnTo>
                <a:lnTo>
                  <a:pt x="1011584" y="321163"/>
                </a:lnTo>
                <a:lnTo>
                  <a:pt x="1017212" y="307359"/>
                </a:lnTo>
                <a:close/>
                <a:moveTo>
                  <a:pt x="911457" y="306110"/>
                </a:moveTo>
                <a:lnTo>
                  <a:pt x="907248" y="309595"/>
                </a:lnTo>
                <a:lnTo>
                  <a:pt x="903592" y="312236"/>
                </a:lnTo>
                <a:lnTo>
                  <a:pt x="903788" y="313089"/>
                </a:lnTo>
                <a:lnTo>
                  <a:pt x="903991" y="313978"/>
                </a:lnTo>
                <a:lnTo>
                  <a:pt x="904267" y="315183"/>
                </a:lnTo>
                <a:lnTo>
                  <a:pt x="910006" y="307667"/>
                </a:lnTo>
                <a:close/>
                <a:moveTo>
                  <a:pt x="779754" y="306047"/>
                </a:moveTo>
                <a:lnTo>
                  <a:pt x="779749" y="306051"/>
                </a:lnTo>
                <a:lnTo>
                  <a:pt x="777496" y="308906"/>
                </a:lnTo>
                <a:lnTo>
                  <a:pt x="778408" y="313161"/>
                </a:lnTo>
                <a:lnTo>
                  <a:pt x="780560" y="313997"/>
                </a:lnTo>
                <a:lnTo>
                  <a:pt x="780324" y="311664"/>
                </a:lnTo>
                <a:close/>
                <a:moveTo>
                  <a:pt x="1111599" y="305032"/>
                </a:moveTo>
                <a:lnTo>
                  <a:pt x="1106039" y="317793"/>
                </a:lnTo>
                <a:lnTo>
                  <a:pt x="1093273" y="340628"/>
                </a:lnTo>
                <a:lnTo>
                  <a:pt x="1093091" y="341688"/>
                </a:lnTo>
                <a:lnTo>
                  <a:pt x="1092860" y="343031"/>
                </a:lnTo>
                <a:lnTo>
                  <a:pt x="1095881" y="337737"/>
                </a:lnTo>
                <a:lnTo>
                  <a:pt x="1107274" y="317770"/>
                </a:lnTo>
                <a:lnTo>
                  <a:pt x="1110539" y="310508"/>
                </a:lnTo>
                <a:lnTo>
                  <a:pt x="1111078" y="307767"/>
                </a:lnTo>
                <a:lnTo>
                  <a:pt x="1111601" y="305108"/>
                </a:lnTo>
                <a:lnTo>
                  <a:pt x="1111599" y="305047"/>
                </a:lnTo>
                <a:lnTo>
                  <a:pt x="1111599" y="305045"/>
                </a:lnTo>
                <a:close/>
                <a:moveTo>
                  <a:pt x="1092673" y="304477"/>
                </a:moveTo>
                <a:lnTo>
                  <a:pt x="1087544" y="317298"/>
                </a:lnTo>
                <a:lnTo>
                  <a:pt x="1088662" y="315228"/>
                </a:lnTo>
                <a:lnTo>
                  <a:pt x="1088834" y="314910"/>
                </a:lnTo>
                <a:lnTo>
                  <a:pt x="1089768" y="312653"/>
                </a:lnTo>
                <a:lnTo>
                  <a:pt x="1092724" y="305509"/>
                </a:lnTo>
                <a:close/>
                <a:moveTo>
                  <a:pt x="838335" y="304188"/>
                </a:moveTo>
                <a:lnTo>
                  <a:pt x="830061" y="315030"/>
                </a:lnTo>
                <a:lnTo>
                  <a:pt x="826327" y="319923"/>
                </a:lnTo>
                <a:lnTo>
                  <a:pt x="826813" y="325023"/>
                </a:lnTo>
                <a:lnTo>
                  <a:pt x="834537" y="314993"/>
                </a:lnTo>
                <a:lnTo>
                  <a:pt x="836015" y="313074"/>
                </a:lnTo>
                <a:lnTo>
                  <a:pt x="838960" y="309250"/>
                </a:lnTo>
                <a:close/>
                <a:moveTo>
                  <a:pt x="809692" y="303829"/>
                </a:moveTo>
                <a:lnTo>
                  <a:pt x="805182" y="307213"/>
                </a:lnTo>
                <a:lnTo>
                  <a:pt x="804111" y="308016"/>
                </a:lnTo>
                <a:lnTo>
                  <a:pt x="804179" y="308601"/>
                </a:lnTo>
                <a:lnTo>
                  <a:pt x="804422" y="310674"/>
                </a:lnTo>
                <a:close/>
                <a:moveTo>
                  <a:pt x="890712" y="302392"/>
                </a:moveTo>
                <a:lnTo>
                  <a:pt x="890613" y="302460"/>
                </a:lnTo>
                <a:lnTo>
                  <a:pt x="889735" y="303057"/>
                </a:lnTo>
                <a:lnTo>
                  <a:pt x="882617" y="307893"/>
                </a:lnTo>
                <a:lnTo>
                  <a:pt x="883330" y="312078"/>
                </a:lnTo>
                <a:close/>
                <a:moveTo>
                  <a:pt x="896875" y="301582"/>
                </a:moveTo>
                <a:lnTo>
                  <a:pt x="896217" y="302151"/>
                </a:lnTo>
                <a:lnTo>
                  <a:pt x="884387" y="317640"/>
                </a:lnTo>
                <a:lnTo>
                  <a:pt x="884854" y="319402"/>
                </a:lnTo>
                <a:lnTo>
                  <a:pt x="894563" y="312215"/>
                </a:lnTo>
                <a:lnTo>
                  <a:pt x="894943" y="311942"/>
                </a:lnTo>
                <a:lnTo>
                  <a:pt x="898025" y="307895"/>
                </a:lnTo>
                <a:lnTo>
                  <a:pt x="897530" y="305179"/>
                </a:lnTo>
                <a:lnTo>
                  <a:pt x="897366" y="304276"/>
                </a:lnTo>
                <a:close/>
                <a:moveTo>
                  <a:pt x="996121" y="300631"/>
                </a:moveTo>
                <a:lnTo>
                  <a:pt x="996075" y="300692"/>
                </a:lnTo>
                <a:lnTo>
                  <a:pt x="983871" y="317293"/>
                </a:lnTo>
                <a:lnTo>
                  <a:pt x="984763" y="323121"/>
                </a:lnTo>
                <a:lnTo>
                  <a:pt x="986453" y="320627"/>
                </a:lnTo>
                <a:lnTo>
                  <a:pt x="996721" y="305469"/>
                </a:lnTo>
                <a:close/>
                <a:moveTo>
                  <a:pt x="606051" y="299663"/>
                </a:moveTo>
                <a:lnTo>
                  <a:pt x="591338" y="315139"/>
                </a:lnTo>
                <a:lnTo>
                  <a:pt x="592372" y="329403"/>
                </a:lnTo>
                <a:lnTo>
                  <a:pt x="592483" y="330934"/>
                </a:lnTo>
                <a:lnTo>
                  <a:pt x="592533" y="331625"/>
                </a:lnTo>
                <a:lnTo>
                  <a:pt x="595864" y="328007"/>
                </a:lnTo>
                <a:lnTo>
                  <a:pt x="597858" y="325842"/>
                </a:lnTo>
                <a:lnTo>
                  <a:pt x="600225" y="323488"/>
                </a:lnTo>
                <a:lnTo>
                  <a:pt x="604473" y="319263"/>
                </a:lnTo>
                <a:close/>
                <a:moveTo>
                  <a:pt x="819090" y="299148"/>
                </a:moveTo>
                <a:lnTo>
                  <a:pt x="813680" y="306190"/>
                </a:lnTo>
                <a:lnTo>
                  <a:pt x="807589" y="314120"/>
                </a:lnTo>
                <a:lnTo>
                  <a:pt x="805191" y="317242"/>
                </a:lnTo>
                <a:lnTo>
                  <a:pt x="805546" y="320273"/>
                </a:lnTo>
                <a:lnTo>
                  <a:pt x="805848" y="322855"/>
                </a:lnTo>
                <a:lnTo>
                  <a:pt x="807809" y="321146"/>
                </a:lnTo>
                <a:lnTo>
                  <a:pt x="814350" y="312592"/>
                </a:lnTo>
                <a:lnTo>
                  <a:pt x="819688" y="305611"/>
                </a:lnTo>
                <a:lnTo>
                  <a:pt x="819660" y="305309"/>
                </a:lnTo>
                <a:close/>
                <a:moveTo>
                  <a:pt x="876518" y="298662"/>
                </a:moveTo>
                <a:lnTo>
                  <a:pt x="864081" y="314901"/>
                </a:lnTo>
                <a:lnTo>
                  <a:pt x="864342" y="316510"/>
                </a:lnTo>
                <a:lnTo>
                  <a:pt x="869175" y="312530"/>
                </a:lnTo>
                <a:lnTo>
                  <a:pt x="875485" y="307335"/>
                </a:lnTo>
                <a:lnTo>
                  <a:pt x="877537" y="304652"/>
                </a:lnTo>
                <a:close/>
                <a:moveTo>
                  <a:pt x="632091" y="298596"/>
                </a:moveTo>
                <a:lnTo>
                  <a:pt x="629321" y="301347"/>
                </a:lnTo>
                <a:lnTo>
                  <a:pt x="628961" y="305671"/>
                </a:lnTo>
                <a:lnTo>
                  <a:pt x="628454" y="311761"/>
                </a:lnTo>
                <a:lnTo>
                  <a:pt x="628465" y="311878"/>
                </a:lnTo>
                <a:lnTo>
                  <a:pt x="628530" y="312545"/>
                </a:lnTo>
                <a:lnTo>
                  <a:pt x="629201" y="319444"/>
                </a:lnTo>
                <a:lnTo>
                  <a:pt x="642640" y="306310"/>
                </a:lnTo>
                <a:lnTo>
                  <a:pt x="642703" y="305217"/>
                </a:lnTo>
                <a:lnTo>
                  <a:pt x="642783" y="303829"/>
                </a:lnTo>
                <a:lnTo>
                  <a:pt x="641532" y="303216"/>
                </a:lnTo>
                <a:lnTo>
                  <a:pt x="638594" y="301779"/>
                </a:lnTo>
                <a:close/>
                <a:moveTo>
                  <a:pt x="533762" y="298111"/>
                </a:moveTo>
                <a:lnTo>
                  <a:pt x="516667" y="315884"/>
                </a:lnTo>
                <a:lnTo>
                  <a:pt x="516771" y="319151"/>
                </a:lnTo>
                <a:lnTo>
                  <a:pt x="517258" y="334453"/>
                </a:lnTo>
                <a:lnTo>
                  <a:pt x="528276" y="322597"/>
                </a:lnTo>
                <a:lnTo>
                  <a:pt x="529381" y="321408"/>
                </a:lnTo>
                <a:close/>
                <a:moveTo>
                  <a:pt x="798085" y="297338"/>
                </a:moveTo>
                <a:lnTo>
                  <a:pt x="785909" y="313320"/>
                </a:lnTo>
                <a:lnTo>
                  <a:pt x="786361" y="317066"/>
                </a:lnTo>
                <a:lnTo>
                  <a:pt x="786937" y="317311"/>
                </a:lnTo>
                <a:lnTo>
                  <a:pt x="787365" y="316942"/>
                </a:lnTo>
                <a:lnTo>
                  <a:pt x="791683" y="312858"/>
                </a:lnTo>
                <a:lnTo>
                  <a:pt x="791753" y="312767"/>
                </a:lnTo>
                <a:lnTo>
                  <a:pt x="798818" y="303543"/>
                </a:lnTo>
                <a:lnTo>
                  <a:pt x="798553" y="301297"/>
                </a:lnTo>
                <a:lnTo>
                  <a:pt x="798379" y="299828"/>
                </a:lnTo>
                <a:close/>
                <a:moveTo>
                  <a:pt x="872002" y="296602"/>
                </a:moveTo>
                <a:lnTo>
                  <a:pt x="862347" y="304214"/>
                </a:lnTo>
                <a:lnTo>
                  <a:pt x="863026" y="308401"/>
                </a:lnTo>
                <a:lnTo>
                  <a:pt x="870448" y="298645"/>
                </a:lnTo>
                <a:close/>
                <a:moveTo>
                  <a:pt x="1015817" y="296295"/>
                </a:moveTo>
                <a:lnTo>
                  <a:pt x="1007991" y="312758"/>
                </a:lnTo>
                <a:lnTo>
                  <a:pt x="1003336" y="320242"/>
                </a:lnTo>
                <a:lnTo>
                  <a:pt x="1003652" y="322758"/>
                </a:lnTo>
                <a:lnTo>
                  <a:pt x="1003772" y="323710"/>
                </a:lnTo>
                <a:lnTo>
                  <a:pt x="1015910" y="297031"/>
                </a:lnTo>
                <a:lnTo>
                  <a:pt x="1015880" y="296791"/>
                </a:lnTo>
                <a:lnTo>
                  <a:pt x="1015859" y="296628"/>
                </a:lnTo>
                <a:close/>
                <a:moveTo>
                  <a:pt x="856308" y="296209"/>
                </a:moveTo>
                <a:lnTo>
                  <a:pt x="844174" y="311798"/>
                </a:lnTo>
                <a:lnTo>
                  <a:pt x="844210" y="312086"/>
                </a:lnTo>
                <a:lnTo>
                  <a:pt x="844213" y="312110"/>
                </a:lnTo>
                <a:lnTo>
                  <a:pt x="844214" y="312123"/>
                </a:lnTo>
                <a:lnTo>
                  <a:pt x="854263" y="304275"/>
                </a:lnTo>
                <a:lnTo>
                  <a:pt x="856593" y="301231"/>
                </a:lnTo>
                <a:lnTo>
                  <a:pt x="856829" y="300923"/>
                </a:lnTo>
                <a:lnTo>
                  <a:pt x="857035" y="300654"/>
                </a:lnTo>
                <a:close/>
                <a:moveTo>
                  <a:pt x="915488" y="295791"/>
                </a:moveTo>
                <a:lnTo>
                  <a:pt x="915269" y="296006"/>
                </a:lnTo>
                <a:lnTo>
                  <a:pt x="915493" y="295817"/>
                </a:lnTo>
                <a:lnTo>
                  <a:pt x="915489" y="295792"/>
                </a:lnTo>
                <a:close/>
                <a:moveTo>
                  <a:pt x="927972" y="295680"/>
                </a:moveTo>
                <a:lnTo>
                  <a:pt x="926220" y="297585"/>
                </a:lnTo>
                <a:lnTo>
                  <a:pt x="924558" y="299392"/>
                </a:lnTo>
                <a:lnTo>
                  <a:pt x="921706" y="302492"/>
                </a:lnTo>
                <a:lnTo>
                  <a:pt x="922454" y="306426"/>
                </a:lnTo>
                <a:lnTo>
                  <a:pt x="922477" y="306544"/>
                </a:lnTo>
                <a:lnTo>
                  <a:pt x="930914" y="296926"/>
                </a:lnTo>
                <a:lnTo>
                  <a:pt x="929662" y="296396"/>
                </a:lnTo>
                <a:close/>
                <a:moveTo>
                  <a:pt x="975619" y="295446"/>
                </a:moveTo>
                <a:lnTo>
                  <a:pt x="966822" y="305598"/>
                </a:lnTo>
                <a:lnTo>
                  <a:pt x="963943" y="308609"/>
                </a:lnTo>
                <a:lnTo>
                  <a:pt x="963999" y="308836"/>
                </a:lnTo>
                <a:lnTo>
                  <a:pt x="964219" y="309734"/>
                </a:lnTo>
                <a:lnTo>
                  <a:pt x="965708" y="315822"/>
                </a:lnTo>
                <a:lnTo>
                  <a:pt x="965750" y="315775"/>
                </a:lnTo>
                <a:lnTo>
                  <a:pt x="965814" y="315703"/>
                </a:lnTo>
                <a:lnTo>
                  <a:pt x="976658" y="302134"/>
                </a:lnTo>
                <a:lnTo>
                  <a:pt x="975638" y="295531"/>
                </a:lnTo>
                <a:close/>
                <a:moveTo>
                  <a:pt x="1053891" y="295265"/>
                </a:moveTo>
                <a:lnTo>
                  <a:pt x="1053394" y="297589"/>
                </a:lnTo>
                <a:lnTo>
                  <a:pt x="1043442" y="322122"/>
                </a:lnTo>
                <a:lnTo>
                  <a:pt x="1041984" y="325715"/>
                </a:lnTo>
                <a:lnTo>
                  <a:pt x="1042076" y="326746"/>
                </a:lnTo>
                <a:lnTo>
                  <a:pt x="1052825" y="302103"/>
                </a:lnTo>
                <a:lnTo>
                  <a:pt x="1053850" y="297869"/>
                </a:lnTo>
                <a:lnTo>
                  <a:pt x="1054036" y="297103"/>
                </a:lnTo>
                <a:lnTo>
                  <a:pt x="1054037" y="297097"/>
                </a:lnTo>
                <a:close/>
                <a:moveTo>
                  <a:pt x="778451" y="293203"/>
                </a:moveTo>
                <a:lnTo>
                  <a:pt x="769776" y="304494"/>
                </a:lnTo>
                <a:lnTo>
                  <a:pt x="770439" y="306707"/>
                </a:lnTo>
                <a:lnTo>
                  <a:pt x="770631" y="306801"/>
                </a:lnTo>
                <a:lnTo>
                  <a:pt x="771240" y="307098"/>
                </a:lnTo>
                <a:lnTo>
                  <a:pt x="772161" y="306330"/>
                </a:lnTo>
                <a:lnTo>
                  <a:pt x="778082" y="301127"/>
                </a:lnTo>
                <a:lnTo>
                  <a:pt x="779118" y="299780"/>
                </a:lnTo>
                <a:close/>
                <a:moveTo>
                  <a:pt x="795699" y="292883"/>
                </a:moveTo>
                <a:lnTo>
                  <a:pt x="794495" y="293735"/>
                </a:lnTo>
                <a:lnTo>
                  <a:pt x="784639" y="301967"/>
                </a:lnTo>
                <a:lnTo>
                  <a:pt x="785111" y="306658"/>
                </a:lnTo>
                <a:lnTo>
                  <a:pt x="787205" y="303934"/>
                </a:lnTo>
                <a:close/>
                <a:moveTo>
                  <a:pt x="851585" y="292854"/>
                </a:moveTo>
                <a:lnTo>
                  <a:pt x="842636" y="299553"/>
                </a:lnTo>
                <a:lnTo>
                  <a:pt x="842657" y="299720"/>
                </a:lnTo>
                <a:lnTo>
                  <a:pt x="842715" y="300178"/>
                </a:lnTo>
                <a:lnTo>
                  <a:pt x="843168" y="303785"/>
                </a:lnTo>
                <a:close/>
                <a:moveTo>
                  <a:pt x="895183" y="292290"/>
                </a:moveTo>
                <a:lnTo>
                  <a:pt x="887944" y="298153"/>
                </a:lnTo>
                <a:lnTo>
                  <a:pt x="887302" y="298994"/>
                </a:lnTo>
                <a:lnTo>
                  <a:pt x="889599" y="297463"/>
                </a:lnTo>
                <a:lnTo>
                  <a:pt x="895418" y="293583"/>
                </a:lnTo>
                <a:close/>
                <a:moveTo>
                  <a:pt x="674852" y="292224"/>
                </a:moveTo>
                <a:lnTo>
                  <a:pt x="676038" y="298515"/>
                </a:lnTo>
                <a:lnTo>
                  <a:pt x="676073" y="298481"/>
                </a:lnTo>
                <a:lnTo>
                  <a:pt x="676227" y="298329"/>
                </a:lnTo>
                <a:lnTo>
                  <a:pt x="676841" y="293327"/>
                </a:lnTo>
                <a:close/>
                <a:moveTo>
                  <a:pt x="919750" y="292198"/>
                </a:moveTo>
                <a:lnTo>
                  <a:pt x="919756" y="292233"/>
                </a:lnTo>
                <a:lnTo>
                  <a:pt x="919782" y="292212"/>
                </a:lnTo>
                <a:lnTo>
                  <a:pt x="919772" y="292207"/>
                </a:lnTo>
                <a:lnTo>
                  <a:pt x="919766" y="292205"/>
                </a:lnTo>
                <a:close/>
                <a:moveTo>
                  <a:pt x="951591" y="292173"/>
                </a:moveTo>
                <a:lnTo>
                  <a:pt x="941942" y="303838"/>
                </a:lnTo>
                <a:lnTo>
                  <a:pt x="942036" y="304334"/>
                </a:lnTo>
                <a:lnTo>
                  <a:pt x="942471" y="306622"/>
                </a:lnTo>
                <a:lnTo>
                  <a:pt x="947065" y="302159"/>
                </a:lnTo>
                <a:lnTo>
                  <a:pt x="953853" y="293188"/>
                </a:lnTo>
                <a:close/>
                <a:moveTo>
                  <a:pt x="589761" y="291585"/>
                </a:moveTo>
                <a:lnTo>
                  <a:pt x="574753" y="307283"/>
                </a:lnTo>
                <a:lnTo>
                  <a:pt x="575228" y="324303"/>
                </a:lnTo>
                <a:lnTo>
                  <a:pt x="586428" y="312175"/>
                </a:lnTo>
                <a:lnTo>
                  <a:pt x="586386" y="311592"/>
                </a:lnTo>
                <a:lnTo>
                  <a:pt x="586343" y="310989"/>
                </a:lnTo>
                <a:lnTo>
                  <a:pt x="586236" y="309488"/>
                </a:lnTo>
                <a:lnTo>
                  <a:pt x="589569" y="292560"/>
                </a:lnTo>
                <a:close/>
                <a:moveTo>
                  <a:pt x="667824" y="291528"/>
                </a:moveTo>
                <a:lnTo>
                  <a:pt x="670095" y="296314"/>
                </a:lnTo>
                <a:lnTo>
                  <a:pt x="671572" y="299428"/>
                </a:lnTo>
                <a:lnTo>
                  <a:pt x="670360" y="293049"/>
                </a:lnTo>
                <a:close/>
                <a:moveTo>
                  <a:pt x="1111101" y="291461"/>
                </a:moveTo>
                <a:lnTo>
                  <a:pt x="1111092" y="291483"/>
                </a:lnTo>
                <a:lnTo>
                  <a:pt x="1100146" y="317274"/>
                </a:lnTo>
                <a:lnTo>
                  <a:pt x="1099431" y="318576"/>
                </a:lnTo>
                <a:lnTo>
                  <a:pt x="1095987" y="324843"/>
                </a:lnTo>
                <a:lnTo>
                  <a:pt x="1095947" y="325076"/>
                </a:lnTo>
                <a:lnTo>
                  <a:pt x="1095635" y="326889"/>
                </a:lnTo>
                <a:lnTo>
                  <a:pt x="1095453" y="327948"/>
                </a:lnTo>
                <a:lnTo>
                  <a:pt x="1101867" y="316518"/>
                </a:lnTo>
                <a:lnTo>
                  <a:pt x="1101921" y="316396"/>
                </a:lnTo>
                <a:lnTo>
                  <a:pt x="1111234" y="295066"/>
                </a:lnTo>
                <a:lnTo>
                  <a:pt x="1111114" y="291814"/>
                </a:lnTo>
                <a:close/>
                <a:moveTo>
                  <a:pt x="1092016" y="291180"/>
                </a:moveTo>
                <a:lnTo>
                  <a:pt x="1091179" y="294271"/>
                </a:lnTo>
                <a:lnTo>
                  <a:pt x="1084802" y="307969"/>
                </a:lnTo>
                <a:lnTo>
                  <a:pt x="1078827" y="320803"/>
                </a:lnTo>
                <a:lnTo>
                  <a:pt x="1078846" y="321157"/>
                </a:lnTo>
                <a:lnTo>
                  <a:pt x="1078906" y="322332"/>
                </a:lnTo>
                <a:lnTo>
                  <a:pt x="1078938" y="322955"/>
                </a:lnTo>
                <a:lnTo>
                  <a:pt x="1082078" y="317070"/>
                </a:lnTo>
                <a:lnTo>
                  <a:pt x="1092080" y="292470"/>
                </a:lnTo>
                <a:lnTo>
                  <a:pt x="1092043" y="291720"/>
                </a:lnTo>
                <a:close/>
                <a:moveTo>
                  <a:pt x="836725" y="291154"/>
                </a:moveTo>
                <a:lnTo>
                  <a:pt x="825786" y="305475"/>
                </a:lnTo>
                <a:lnTo>
                  <a:pt x="826238" y="305081"/>
                </a:lnTo>
                <a:lnTo>
                  <a:pt x="837423" y="296808"/>
                </a:lnTo>
                <a:lnTo>
                  <a:pt x="837211" y="295089"/>
                </a:lnTo>
                <a:close/>
                <a:moveTo>
                  <a:pt x="932464" y="290798"/>
                </a:moveTo>
                <a:lnTo>
                  <a:pt x="931229" y="292141"/>
                </a:lnTo>
                <a:lnTo>
                  <a:pt x="934022" y="293382"/>
                </a:lnTo>
                <a:lnTo>
                  <a:pt x="934662" y="292653"/>
                </a:lnTo>
                <a:lnTo>
                  <a:pt x="934436" y="291509"/>
                </a:lnTo>
                <a:close/>
                <a:moveTo>
                  <a:pt x="615013" y="290237"/>
                </a:moveTo>
                <a:lnTo>
                  <a:pt x="611046" y="294410"/>
                </a:lnTo>
                <a:lnTo>
                  <a:pt x="611959" y="311818"/>
                </a:lnTo>
                <a:lnTo>
                  <a:pt x="624611" y="299236"/>
                </a:lnTo>
                <a:lnTo>
                  <a:pt x="624857" y="296301"/>
                </a:lnTo>
                <a:lnTo>
                  <a:pt x="624958" y="295104"/>
                </a:lnTo>
                <a:close/>
                <a:moveTo>
                  <a:pt x="718310" y="289996"/>
                </a:moveTo>
                <a:lnTo>
                  <a:pt x="714540" y="293285"/>
                </a:lnTo>
                <a:lnTo>
                  <a:pt x="714121" y="293694"/>
                </a:lnTo>
                <a:lnTo>
                  <a:pt x="704921" y="305396"/>
                </a:lnTo>
                <a:lnTo>
                  <a:pt x="705639" y="311567"/>
                </a:lnTo>
                <a:lnTo>
                  <a:pt x="719024" y="295746"/>
                </a:lnTo>
                <a:lnTo>
                  <a:pt x="718851" y="294352"/>
                </a:lnTo>
                <a:lnTo>
                  <a:pt x="718632" y="292586"/>
                </a:lnTo>
                <a:close/>
                <a:moveTo>
                  <a:pt x="519035" y="289187"/>
                </a:moveTo>
                <a:lnTo>
                  <a:pt x="504525" y="304267"/>
                </a:lnTo>
                <a:lnTo>
                  <a:pt x="503152" y="308262"/>
                </a:lnTo>
                <a:lnTo>
                  <a:pt x="502828" y="309207"/>
                </a:lnTo>
                <a:lnTo>
                  <a:pt x="502499" y="310162"/>
                </a:lnTo>
                <a:lnTo>
                  <a:pt x="502202" y="324690"/>
                </a:lnTo>
                <a:lnTo>
                  <a:pt x="503710" y="322914"/>
                </a:lnTo>
                <a:lnTo>
                  <a:pt x="504938" y="321468"/>
                </a:lnTo>
                <a:lnTo>
                  <a:pt x="504947" y="321458"/>
                </a:lnTo>
                <a:lnTo>
                  <a:pt x="507115" y="319127"/>
                </a:lnTo>
                <a:lnTo>
                  <a:pt x="511992" y="313885"/>
                </a:lnTo>
                <a:lnTo>
                  <a:pt x="512050" y="312773"/>
                </a:lnTo>
                <a:lnTo>
                  <a:pt x="512050" y="312771"/>
                </a:lnTo>
                <a:lnTo>
                  <a:pt x="517024" y="295976"/>
                </a:lnTo>
                <a:close/>
                <a:moveTo>
                  <a:pt x="1260343" y="289138"/>
                </a:moveTo>
                <a:lnTo>
                  <a:pt x="1251686" y="305047"/>
                </a:lnTo>
                <a:cubicBezTo>
                  <a:pt x="1243095" y="317095"/>
                  <a:pt x="1233892" y="328692"/>
                  <a:pt x="1224109" y="339794"/>
                </a:cubicBezTo>
                <a:cubicBezTo>
                  <a:pt x="1218593" y="349170"/>
                  <a:pt x="1171437" y="407634"/>
                  <a:pt x="1029690" y="580818"/>
                </a:cubicBezTo>
                <a:lnTo>
                  <a:pt x="1025797" y="585591"/>
                </a:lnTo>
                <a:lnTo>
                  <a:pt x="1026224" y="586045"/>
                </a:lnTo>
                <a:lnTo>
                  <a:pt x="1029966" y="581506"/>
                </a:lnTo>
                <a:cubicBezTo>
                  <a:pt x="1101390" y="494915"/>
                  <a:pt x="1220386" y="350823"/>
                  <a:pt x="1226728" y="341724"/>
                </a:cubicBezTo>
                <a:cubicBezTo>
                  <a:pt x="1226676" y="341450"/>
                  <a:pt x="1226676" y="341169"/>
                  <a:pt x="1226728" y="340895"/>
                </a:cubicBezTo>
                <a:cubicBezTo>
                  <a:pt x="1236243" y="329313"/>
                  <a:pt x="1251272" y="310837"/>
                  <a:pt x="1254305" y="307114"/>
                </a:cubicBezTo>
                <a:cubicBezTo>
                  <a:pt x="1254279" y="306792"/>
                  <a:pt x="1254279" y="306470"/>
                  <a:pt x="1254305" y="306148"/>
                </a:cubicBezTo>
                <a:close/>
                <a:moveTo>
                  <a:pt x="1034035" y="289129"/>
                </a:moveTo>
                <a:lnTo>
                  <a:pt x="1023015" y="319566"/>
                </a:lnTo>
                <a:lnTo>
                  <a:pt x="1023595" y="324160"/>
                </a:lnTo>
                <a:lnTo>
                  <a:pt x="1024999" y="335288"/>
                </a:lnTo>
                <a:lnTo>
                  <a:pt x="1024925" y="342137"/>
                </a:lnTo>
                <a:lnTo>
                  <a:pt x="1030625" y="329870"/>
                </a:lnTo>
                <a:lnTo>
                  <a:pt x="1036466" y="313622"/>
                </a:lnTo>
                <a:lnTo>
                  <a:pt x="1034863" y="297469"/>
                </a:lnTo>
                <a:close/>
                <a:moveTo>
                  <a:pt x="911676" y="288779"/>
                </a:moveTo>
                <a:lnTo>
                  <a:pt x="911628" y="288821"/>
                </a:lnTo>
                <a:lnTo>
                  <a:pt x="910662" y="289657"/>
                </a:lnTo>
                <a:lnTo>
                  <a:pt x="900982" y="298029"/>
                </a:lnTo>
                <a:lnTo>
                  <a:pt x="901317" y="299859"/>
                </a:lnTo>
                <a:lnTo>
                  <a:pt x="901654" y="301708"/>
                </a:lnTo>
                <a:lnTo>
                  <a:pt x="901885" y="302970"/>
                </a:lnTo>
                <a:lnTo>
                  <a:pt x="902927" y="301948"/>
                </a:lnTo>
                <a:lnTo>
                  <a:pt x="905939" y="298996"/>
                </a:lnTo>
                <a:lnTo>
                  <a:pt x="914506" y="290598"/>
                </a:lnTo>
                <a:lnTo>
                  <a:pt x="914425" y="290172"/>
                </a:lnTo>
                <a:lnTo>
                  <a:pt x="914378" y="289923"/>
                </a:lnTo>
                <a:lnTo>
                  <a:pt x="913479" y="289543"/>
                </a:lnTo>
                <a:close/>
                <a:moveTo>
                  <a:pt x="759742" y="288101"/>
                </a:moveTo>
                <a:lnTo>
                  <a:pt x="755293" y="293863"/>
                </a:lnTo>
                <a:lnTo>
                  <a:pt x="756815" y="294568"/>
                </a:lnTo>
                <a:lnTo>
                  <a:pt x="755818" y="295270"/>
                </a:lnTo>
                <a:lnTo>
                  <a:pt x="757060" y="295877"/>
                </a:lnTo>
                <a:lnTo>
                  <a:pt x="757366" y="296026"/>
                </a:lnTo>
                <a:lnTo>
                  <a:pt x="760204" y="293723"/>
                </a:lnTo>
                <a:close/>
                <a:moveTo>
                  <a:pt x="874706" y="288017"/>
                </a:moveTo>
                <a:lnTo>
                  <a:pt x="872638" y="289465"/>
                </a:lnTo>
                <a:lnTo>
                  <a:pt x="871746" y="290622"/>
                </a:lnTo>
                <a:lnTo>
                  <a:pt x="873051" y="289603"/>
                </a:lnTo>
                <a:lnTo>
                  <a:pt x="874792" y="288525"/>
                </a:lnTo>
                <a:close/>
                <a:moveTo>
                  <a:pt x="1051123" y="287761"/>
                </a:moveTo>
                <a:lnTo>
                  <a:pt x="1047070" y="299075"/>
                </a:lnTo>
                <a:lnTo>
                  <a:pt x="1042592" y="311572"/>
                </a:lnTo>
                <a:lnTo>
                  <a:pt x="1041095" y="315750"/>
                </a:lnTo>
                <a:lnTo>
                  <a:pt x="1041136" y="316211"/>
                </a:lnTo>
                <a:lnTo>
                  <a:pt x="1045611" y="305293"/>
                </a:lnTo>
                <a:lnTo>
                  <a:pt x="1046767" y="302472"/>
                </a:lnTo>
                <a:lnTo>
                  <a:pt x="1049126" y="296717"/>
                </a:lnTo>
                <a:lnTo>
                  <a:pt x="1049732" y="293999"/>
                </a:lnTo>
                <a:lnTo>
                  <a:pt x="1050047" y="292585"/>
                </a:lnTo>
                <a:close/>
                <a:moveTo>
                  <a:pt x="923785" y="287672"/>
                </a:moveTo>
                <a:lnTo>
                  <a:pt x="923082" y="288359"/>
                </a:lnTo>
                <a:lnTo>
                  <a:pt x="922969" y="288470"/>
                </a:lnTo>
                <a:lnTo>
                  <a:pt x="923754" y="288819"/>
                </a:lnTo>
                <a:lnTo>
                  <a:pt x="923795" y="288837"/>
                </a:lnTo>
                <a:lnTo>
                  <a:pt x="924762" y="288024"/>
                </a:lnTo>
                <a:lnTo>
                  <a:pt x="924624" y="287975"/>
                </a:lnTo>
                <a:close/>
                <a:moveTo>
                  <a:pt x="470298" y="287488"/>
                </a:moveTo>
                <a:lnTo>
                  <a:pt x="418625" y="348745"/>
                </a:lnTo>
                <a:cubicBezTo>
                  <a:pt x="397824" y="374593"/>
                  <a:pt x="376854" y="401842"/>
                  <a:pt x="355844" y="430385"/>
                </a:cubicBezTo>
                <a:cubicBezTo>
                  <a:pt x="340676" y="450929"/>
                  <a:pt x="324543" y="473405"/>
                  <a:pt x="306619" y="499328"/>
                </a:cubicBezTo>
                <a:cubicBezTo>
                  <a:pt x="215153" y="628745"/>
                  <a:pt x="138209" y="767835"/>
                  <a:pt x="77177" y="914088"/>
                </a:cubicBezTo>
                <a:cubicBezTo>
                  <a:pt x="54041" y="970312"/>
                  <a:pt x="35189" y="1028207"/>
                  <a:pt x="20781" y="1087273"/>
                </a:cubicBezTo>
                <a:lnTo>
                  <a:pt x="20482" y="1090008"/>
                </a:lnTo>
                <a:lnTo>
                  <a:pt x="25099" y="1077006"/>
                </a:lnTo>
                <a:lnTo>
                  <a:pt x="26958" y="1071771"/>
                </a:lnTo>
                <a:lnTo>
                  <a:pt x="27538" y="1068382"/>
                </a:lnTo>
                <a:lnTo>
                  <a:pt x="27618" y="1069911"/>
                </a:lnTo>
                <a:lnTo>
                  <a:pt x="80210" y="921808"/>
                </a:lnTo>
                <a:cubicBezTo>
                  <a:pt x="143028" y="777143"/>
                  <a:pt x="220853" y="639468"/>
                  <a:pt x="312409" y="511047"/>
                </a:cubicBezTo>
                <a:cubicBezTo>
                  <a:pt x="331299" y="483470"/>
                  <a:pt x="347017" y="462511"/>
                  <a:pt x="361772" y="442104"/>
                </a:cubicBezTo>
                <a:cubicBezTo>
                  <a:pt x="382765" y="413820"/>
                  <a:pt x="403711" y="386790"/>
                  <a:pt x="424483" y="361124"/>
                </a:cubicBezTo>
                <a:lnTo>
                  <a:pt x="431635" y="352683"/>
                </a:lnTo>
                <a:lnTo>
                  <a:pt x="452763" y="327744"/>
                </a:lnTo>
                <a:lnTo>
                  <a:pt x="466461" y="311575"/>
                </a:lnTo>
                <a:close/>
                <a:moveTo>
                  <a:pt x="994207" y="287392"/>
                </a:moveTo>
                <a:lnTo>
                  <a:pt x="994207" y="287392"/>
                </a:lnTo>
                <a:lnTo>
                  <a:pt x="994174" y="287433"/>
                </a:lnTo>
                <a:lnTo>
                  <a:pt x="981698" y="303105"/>
                </a:lnTo>
                <a:lnTo>
                  <a:pt x="982779" y="310164"/>
                </a:lnTo>
                <a:lnTo>
                  <a:pt x="995154" y="293350"/>
                </a:lnTo>
                <a:lnTo>
                  <a:pt x="995208" y="293275"/>
                </a:lnTo>
                <a:lnTo>
                  <a:pt x="994804" y="290016"/>
                </a:lnTo>
                <a:close/>
                <a:moveTo>
                  <a:pt x="953899" y="286943"/>
                </a:moveTo>
                <a:lnTo>
                  <a:pt x="952777" y="287952"/>
                </a:lnTo>
                <a:lnTo>
                  <a:pt x="953346" y="288206"/>
                </a:lnTo>
                <a:lnTo>
                  <a:pt x="953917" y="288461"/>
                </a:lnTo>
                <a:lnTo>
                  <a:pt x="954247" y="288609"/>
                </a:lnTo>
                <a:lnTo>
                  <a:pt x="954201" y="288387"/>
                </a:lnTo>
                <a:lnTo>
                  <a:pt x="954182" y="288296"/>
                </a:lnTo>
                <a:close/>
                <a:moveTo>
                  <a:pt x="722474" y="286363"/>
                </a:moveTo>
                <a:lnTo>
                  <a:pt x="722243" y="286564"/>
                </a:lnTo>
                <a:lnTo>
                  <a:pt x="722830" y="291248"/>
                </a:lnTo>
                <a:lnTo>
                  <a:pt x="725728" y="287822"/>
                </a:lnTo>
                <a:lnTo>
                  <a:pt x="724253" y="287161"/>
                </a:lnTo>
                <a:lnTo>
                  <a:pt x="723353" y="286757"/>
                </a:lnTo>
                <a:close/>
                <a:moveTo>
                  <a:pt x="777702" y="285808"/>
                </a:moveTo>
                <a:lnTo>
                  <a:pt x="768075" y="293643"/>
                </a:lnTo>
                <a:lnTo>
                  <a:pt x="765196" y="296120"/>
                </a:lnTo>
                <a:lnTo>
                  <a:pt x="765646" y="301587"/>
                </a:lnTo>
                <a:lnTo>
                  <a:pt x="777709" y="285877"/>
                </a:lnTo>
                <a:close/>
                <a:moveTo>
                  <a:pt x="918530" y="285779"/>
                </a:moveTo>
                <a:lnTo>
                  <a:pt x="918670" y="286517"/>
                </a:lnTo>
                <a:lnTo>
                  <a:pt x="919114" y="286082"/>
                </a:lnTo>
                <a:lnTo>
                  <a:pt x="919182" y="286014"/>
                </a:lnTo>
                <a:close/>
                <a:moveTo>
                  <a:pt x="817823" y="285460"/>
                </a:moveTo>
                <a:lnTo>
                  <a:pt x="806213" y="300682"/>
                </a:lnTo>
                <a:lnTo>
                  <a:pt x="813085" y="294754"/>
                </a:lnTo>
                <a:lnTo>
                  <a:pt x="818336" y="291005"/>
                </a:lnTo>
                <a:close/>
                <a:moveTo>
                  <a:pt x="903692" y="285397"/>
                </a:moveTo>
                <a:lnTo>
                  <a:pt x="899321" y="288938"/>
                </a:lnTo>
                <a:lnTo>
                  <a:pt x="899652" y="290749"/>
                </a:lnTo>
                <a:lnTo>
                  <a:pt x="905588" y="286201"/>
                </a:lnTo>
                <a:lnTo>
                  <a:pt x="904266" y="285641"/>
                </a:lnTo>
                <a:close/>
                <a:moveTo>
                  <a:pt x="796594" y="284707"/>
                </a:moveTo>
                <a:lnTo>
                  <a:pt x="795276" y="286377"/>
                </a:lnTo>
                <a:lnTo>
                  <a:pt x="793727" y="288339"/>
                </a:lnTo>
                <a:lnTo>
                  <a:pt x="796727" y="285836"/>
                </a:lnTo>
                <a:close/>
                <a:moveTo>
                  <a:pt x="571844" y="284439"/>
                </a:moveTo>
                <a:lnTo>
                  <a:pt x="556469" y="300468"/>
                </a:lnTo>
                <a:lnTo>
                  <a:pt x="555239" y="308015"/>
                </a:lnTo>
                <a:lnTo>
                  <a:pt x="552880" y="322488"/>
                </a:lnTo>
                <a:lnTo>
                  <a:pt x="569751" y="304264"/>
                </a:lnTo>
                <a:lnTo>
                  <a:pt x="569610" y="300078"/>
                </a:lnTo>
                <a:lnTo>
                  <a:pt x="569535" y="297869"/>
                </a:lnTo>
                <a:lnTo>
                  <a:pt x="569354" y="292513"/>
                </a:lnTo>
                <a:close/>
                <a:moveTo>
                  <a:pt x="835866" y="284196"/>
                </a:moveTo>
                <a:lnTo>
                  <a:pt x="823787" y="293257"/>
                </a:lnTo>
                <a:lnTo>
                  <a:pt x="824379" y="299476"/>
                </a:lnTo>
                <a:lnTo>
                  <a:pt x="826306" y="296957"/>
                </a:lnTo>
                <a:lnTo>
                  <a:pt x="835893" y="284420"/>
                </a:lnTo>
                <a:close/>
                <a:moveTo>
                  <a:pt x="927598" y="283940"/>
                </a:moveTo>
                <a:lnTo>
                  <a:pt x="927153" y="284376"/>
                </a:lnTo>
                <a:lnTo>
                  <a:pt x="927134" y="284394"/>
                </a:lnTo>
                <a:lnTo>
                  <a:pt x="928510" y="284873"/>
                </a:lnTo>
                <a:lnTo>
                  <a:pt x="928936" y="284515"/>
                </a:lnTo>
                <a:lnTo>
                  <a:pt x="928930" y="284513"/>
                </a:lnTo>
                <a:close/>
                <a:moveTo>
                  <a:pt x="1013890" y="283878"/>
                </a:moveTo>
                <a:lnTo>
                  <a:pt x="1005219" y="300336"/>
                </a:lnTo>
                <a:lnTo>
                  <a:pt x="1001524" y="305795"/>
                </a:lnTo>
                <a:lnTo>
                  <a:pt x="1001603" y="306426"/>
                </a:lnTo>
                <a:lnTo>
                  <a:pt x="1001674" y="306989"/>
                </a:lnTo>
                <a:lnTo>
                  <a:pt x="1002291" y="311901"/>
                </a:lnTo>
                <a:lnTo>
                  <a:pt x="1002982" y="310874"/>
                </a:lnTo>
                <a:lnTo>
                  <a:pt x="1013101" y="289824"/>
                </a:lnTo>
                <a:lnTo>
                  <a:pt x="1014607" y="286691"/>
                </a:lnTo>
                <a:lnTo>
                  <a:pt x="1014522" y="286017"/>
                </a:lnTo>
                <a:close/>
                <a:moveTo>
                  <a:pt x="893596" y="283576"/>
                </a:moveTo>
                <a:lnTo>
                  <a:pt x="880499" y="293463"/>
                </a:lnTo>
                <a:lnTo>
                  <a:pt x="880219" y="293829"/>
                </a:lnTo>
                <a:lnTo>
                  <a:pt x="881239" y="299812"/>
                </a:lnTo>
                <a:lnTo>
                  <a:pt x="885461" y="294292"/>
                </a:lnTo>
                <a:lnTo>
                  <a:pt x="894215" y="286978"/>
                </a:lnTo>
                <a:close/>
                <a:moveTo>
                  <a:pt x="854211" y="283383"/>
                </a:moveTo>
                <a:lnTo>
                  <a:pt x="852440" y="285703"/>
                </a:lnTo>
                <a:lnTo>
                  <a:pt x="852989" y="285296"/>
                </a:lnTo>
                <a:lnTo>
                  <a:pt x="854358" y="284284"/>
                </a:lnTo>
                <a:close/>
                <a:moveTo>
                  <a:pt x="898253" y="283094"/>
                </a:moveTo>
                <a:lnTo>
                  <a:pt x="898254" y="283100"/>
                </a:lnTo>
                <a:lnTo>
                  <a:pt x="898279" y="283237"/>
                </a:lnTo>
                <a:lnTo>
                  <a:pt x="898334" y="283537"/>
                </a:lnTo>
                <a:lnTo>
                  <a:pt x="898434" y="283453"/>
                </a:lnTo>
                <a:lnTo>
                  <a:pt x="898658" y="283266"/>
                </a:lnTo>
                <a:lnTo>
                  <a:pt x="898348" y="283134"/>
                </a:lnTo>
                <a:lnTo>
                  <a:pt x="898273" y="283103"/>
                </a:lnTo>
                <a:close/>
                <a:moveTo>
                  <a:pt x="972816" y="282732"/>
                </a:moveTo>
                <a:lnTo>
                  <a:pt x="966087" y="289924"/>
                </a:lnTo>
                <a:lnTo>
                  <a:pt x="960662" y="295196"/>
                </a:lnTo>
                <a:lnTo>
                  <a:pt x="962764" y="303789"/>
                </a:lnTo>
                <a:lnTo>
                  <a:pt x="965475" y="300953"/>
                </a:lnTo>
                <a:lnTo>
                  <a:pt x="966748" y="299474"/>
                </a:lnTo>
                <a:lnTo>
                  <a:pt x="974517" y="290447"/>
                </a:lnTo>
                <a:close/>
                <a:moveTo>
                  <a:pt x="910004" y="282708"/>
                </a:moveTo>
                <a:lnTo>
                  <a:pt x="910094" y="282748"/>
                </a:lnTo>
                <a:lnTo>
                  <a:pt x="910101" y="282743"/>
                </a:lnTo>
                <a:close/>
                <a:moveTo>
                  <a:pt x="623084" y="281914"/>
                </a:moveTo>
                <a:lnTo>
                  <a:pt x="622845" y="282150"/>
                </a:lnTo>
                <a:lnTo>
                  <a:pt x="623893" y="283951"/>
                </a:lnTo>
                <a:lnTo>
                  <a:pt x="625111" y="284653"/>
                </a:lnTo>
                <a:lnTo>
                  <a:pt x="625047" y="284566"/>
                </a:lnTo>
                <a:close/>
                <a:moveTo>
                  <a:pt x="919849" y="281709"/>
                </a:moveTo>
                <a:lnTo>
                  <a:pt x="919730" y="281813"/>
                </a:lnTo>
                <a:lnTo>
                  <a:pt x="921087" y="282286"/>
                </a:lnTo>
                <a:lnTo>
                  <a:pt x="921384" y="282390"/>
                </a:lnTo>
                <a:lnTo>
                  <a:pt x="921363" y="282380"/>
                </a:lnTo>
                <a:close/>
                <a:moveTo>
                  <a:pt x="873344" y="280015"/>
                </a:moveTo>
                <a:lnTo>
                  <a:pt x="864779" y="285327"/>
                </a:lnTo>
                <a:lnTo>
                  <a:pt x="860230" y="291171"/>
                </a:lnTo>
                <a:lnTo>
                  <a:pt x="860941" y="295552"/>
                </a:lnTo>
                <a:lnTo>
                  <a:pt x="869190" y="284776"/>
                </a:lnTo>
                <a:lnTo>
                  <a:pt x="873657" y="281856"/>
                </a:lnTo>
                <a:close/>
                <a:moveTo>
                  <a:pt x="887964" y="278736"/>
                </a:moveTo>
                <a:lnTo>
                  <a:pt x="881018" y="283599"/>
                </a:lnTo>
                <a:lnTo>
                  <a:pt x="878746" y="285189"/>
                </a:lnTo>
                <a:lnTo>
                  <a:pt x="878883" y="285992"/>
                </a:lnTo>
                <a:lnTo>
                  <a:pt x="884634" y="282432"/>
                </a:lnTo>
                <a:lnTo>
                  <a:pt x="889544" y="279406"/>
                </a:lnTo>
                <a:lnTo>
                  <a:pt x="888701" y="279049"/>
                </a:lnTo>
                <a:lnTo>
                  <a:pt x="888295" y="278877"/>
                </a:lnTo>
                <a:close/>
                <a:moveTo>
                  <a:pt x="912216" y="278492"/>
                </a:moveTo>
                <a:lnTo>
                  <a:pt x="911610" y="278983"/>
                </a:lnTo>
                <a:lnTo>
                  <a:pt x="912008" y="279122"/>
                </a:lnTo>
                <a:lnTo>
                  <a:pt x="912358" y="279244"/>
                </a:lnTo>
                <a:lnTo>
                  <a:pt x="912320" y="279041"/>
                </a:lnTo>
                <a:close/>
                <a:moveTo>
                  <a:pt x="835133" y="278263"/>
                </a:moveTo>
                <a:lnTo>
                  <a:pt x="833855" y="279926"/>
                </a:lnTo>
                <a:lnTo>
                  <a:pt x="835218" y="278953"/>
                </a:lnTo>
                <a:lnTo>
                  <a:pt x="835216" y="278933"/>
                </a:lnTo>
                <a:close/>
                <a:moveTo>
                  <a:pt x="758915" y="278035"/>
                </a:moveTo>
                <a:lnTo>
                  <a:pt x="749137" y="286264"/>
                </a:lnTo>
                <a:lnTo>
                  <a:pt x="748644" y="286905"/>
                </a:lnTo>
                <a:lnTo>
                  <a:pt x="747718" y="288109"/>
                </a:lnTo>
                <a:lnTo>
                  <a:pt x="748265" y="288362"/>
                </a:lnTo>
                <a:lnTo>
                  <a:pt x="747638" y="288928"/>
                </a:lnTo>
                <a:lnTo>
                  <a:pt x="750873" y="290443"/>
                </a:lnTo>
                <a:lnTo>
                  <a:pt x="759062" y="279822"/>
                </a:lnTo>
                <a:close/>
                <a:moveTo>
                  <a:pt x="817107" y="277721"/>
                </a:moveTo>
                <a:lnTo>
                  <a:pt x="808255" y="283990"/>
                </a:lnTo>
                <a:lnTo>
                  <a:pt x="808255" y="283991"/>
                </a:lnTo>
                <a:lnTo>
                  <a:pt x="808203" y="284059"/>
                </a:lnTo>
                <a:lnTo>
                  <a:pt x="802224" y="291906"/>
                </a:lnTo>
                <a:lnTo>
                  <a:pt x="802309" y="292625"/>
                </a:lnTo>
                <a:lnTo>
                  <a:pt x="802391" y="293327"/>
                </a:lnTo>
                <a:lnTo>
                  <a:pt x="802955" y="298142"/>
                </a:lnTo>
                <a:lnTo>
                  <a:pt x="817268" y="279456"/>
                </a:lnTo>
                <a:lnTo>
                  <a:pt x="817174" y="278449"/>
                </a:lnTo>
                <a:close/>
                <a:moveTo>
                  <a:pt x="603657" y="277051"/>
                </a:moveTo>
                <a:lnTo>
                  <a:pt x="595780" y="285289"/>
                </a:lnTo>
                <a:lnTo>
                  <a:pt x="591416" y="306944"/>
                </a:lnTo>
                <a:lnTo>
                  <a:pt x="603979" y="294548"/>
                </a:lnTo>
                <a:lnTo>
                  <a:pt x="606678" y="291884"/>
                </a:lnTo>
                <a:lnTo>
                  <a:pt x="606781" y="290605"/>
                </a:lnTo>
                <a:lnTo>
                  <a:pt x="606933" y="288713"/>
                </a:lnTo>
                <a:lnTo>
                  <a:pt x="607121" y="286374"/>
                </a:lnTo>
                <a:lnTo>
                  <a:pt x="605830" y="285742"/>
                </a:lnTo>
                <a:close/>
                <a:moveTo>
                  <a:pt x="991793" y="276780"/>
                </a:moveTo>
                <a:lnTo>
                  <a:pt x="979598" y="290854"/>
                </a:lnTo>
                <a:lnTo>
                  <a:pt x="980327" y="294151"/>
                </a:lnTo>
                <a:lnTo>
                  <a:pt x="980763" y="296997"/>
                </a:lnTo>
                <a:lnTo>
                  <a:pt x="981469" y="296113"/>
                </a:lnTo>
                <a:lnTo>
                  <a:pt x="983663" y="293367"/>
                </a:lnTo>
                <a:lnTo>
                  <a:pt x="992929" y="281772"/>
                </a:lnTo>
                <a:close/>
                <a:moveTo>
                  <a:pt x="1011773" y="276714"/>
                </a:moveTo>
                <a:lnTo>
                  <a:pt x="1010086" y="279616"/>
                </a:lnTo>
                <a:lnTo>
                  <a:pt x="1004474" y="289268"/>
                </a:lnTo>
                <a:lnTo>
                  <a:pt x="1000219" y="295056"/>
                </a:lnTo>
                <a:lnTo>
                  <a:pt x="1000183" y="295105"/>
                </a:lnTo>
                <a:lnTo>
                  <a:pt x="1000739" y="299536"/>
                </a:lnTo>
                <a:lnTo>
                  <a:pt x="1001522" y="298381"/>
                </a:lnTo>
                <a:lnTo>
                  <a:pt x="1012198" y="278153"/>
                </a:lnTo>
                <a:lnTo>
                  <a:pt x="1011933" y="277256"/>
                </a:lnTo>
                <a:lnTo>
                  <a:pt x="1011811" y="276842"/>
                </a:lnTo>
                <a:close/>
                <a:moveTo>
                  <a:pt x="554348" y="276708"/>
                </a:moveTo>
                <a:lnTo>
                  <a:pt x="540327" y="291286"/>
                </a:lnTo>
                <a:lnTo>
                  <a:pt x="538415" y="300831"/>
                </a:lnTo>
                <a:lnTo>
                  <a:pt x="538358" y="301113"/>
                </a:lnTo>
                <a:lnTo>
                  <a:pt x="535643" y="314669"/>
                </a:lnTo>
                <a:lnTo>
                  <a:pt x="541353" y="308525"/>
                </a:lnTo>
                <a:lnTo>
                  <a:pt x="551722" y="297367"/>
                </a:lnTo>
                <a:lnTo>
                  <a:pt x="552194" y="293657"/>
                </a:lnTo>
                <a:lnTo>
                  <a:pt x="553401" y="284165"/>
                </a:lnTo>
                <a:close/>
                <a:moveTo>
                  <a:pt x="613800" y="276000"/>
                </a:moveTo>
                <a:lnTo>
                  <a:pt x="613782" y="276069"/>
                </a:lnTo>
                <a:lnTo>
                  <a:pt x="616432" y="282259"/>
                </a:lnTo>
                <a:lnTo>
                  <a:pt x="617078" y="281622"/>
                </a:lnTo>
                <a:lnTo>
                  <a:pt x="616042" y="279845"/>
                </a:lnTo>
                <a:close/>
                <a:moveTo>
                  <a:pt x="903974" y="275741"/>
                </a:moveTo>
                <a:lnTo>
                  <a:pt x="903448" y="276138"/>
                </a:lnTo>
                <a:lnTo>
                  <a:pt x="905540" y="276867"/>
                </a:lnTo>
                <a:lnTo>
                  <a:pt x="906088" y="277058"/>
                </a:lnTo>
                <a:lnTo>
                  <a:pt x="906420" y="276781"/>
                </a:lnTo>
                <a:close/>
                <a:moveTo>
                  <a:pt x="880502" y="275576"/>
                </a:moveTo>
                <a:lnTo>
                  <a:pt x="877432" y="277480"/>
                </a:lnTo>
                <a:lnTo>
                  <a:pt x="877725" y="279197"/>
                </a:lnTo>
                <a:lnTo>
                  <a:pt x="882179" y="276286"/>
                </a:lnTo>
                <a:lnTo>
                  <a:pt x="882000" y="276211"/>
                </a:lnTo>
                <a:lnTo>
                  <a:pt x="881921" y="276177"/>
                </a:lnTo>
                <a:close/>
                <a:moveTo>
                  <a:pt x="1025752" y="275398"/>
                </a:moveTo>
                <a:lnTo>
                  <a:pt x="1022259" y="282746"/>
                </a:lnTo>
                <a:lnTo>
                  <a:pt x="1019527" y="288492"/>
                </a:lnTo>
                <a:lnTo>
                  <a:pt x="1019184" y="289214"/>
                </a:lnTo>
                <a:lnTo>
                  <a:pt x="1019225" y="289539"/>
                </a:lnTo>
                <a:lnTo>
                  <a:pt x="1019238" y="289642"/>
                </a:lnTo>
                <a:lnTo>
                  <a:pt x="1019245" y="289700"/>
                </a:lnTo>
                <a:lnTo>
                  <a:pt x="1024207" y="278793"/>
                </a:lnTo>
                <a:lnTo>
                  <a:pt x="1024424" y="278316"/>
                </a:lnTo>
                <a:close/>
                <a:moveTo>
                  <a:pt x="867620" y="274476"/>
                </a:moveTo>
                <a:lnTo>
                  <a:pt x="858360" y="279649"/>
                </a:lnTo>
                <a:lnTo>
                  <a:pt x="858391" y="279837"/>
                </a:lnTo>
                <a:lnTo>
                  <a:pt x="858435" y="280112"/>
                </a:lnTo>
                <a:lnTo>
                  <a:pt x="858603" y="281145"/>
                </a:lnTo>
                <a:lnTo>
                  <a:pt x="865904" y="275746"/>
                </a:lnTo>
                <a:close/>
                <a:moveTo>
                  <a:pt x="852665" y="273934"/>
                </a:moveTo>
                <a:lnTo>
                  <a:pt x="848232" y="276090"/>
                </a:lnTo>
                <a:lnTo>
                  <a:pt x="840896" y="285693"/>
                </a:lnTo>
                <a:lnTo>
                  <a:pt x="841015" y="286639"/>
                </a:lnTo>
                <a:lnTo>
                  <a:pt x="841686" y="291984"/>
                </a:lnTo>
                <a:lnTo>
                  <a:pt x="852920" y="277333"/>
                </a:lnTo>
                <a:lnTo>
                  <a:pt x="853196" y="277179"/>
                </a:lnTo>
                <a:lnTo>
                  <a:pt x="853151" y="276904"/>
                </a:lnTo>
                <a:lnTo>
                  <a:pt x="853086" y="276505"/>
                </a:lnTo>
                <a:close/>
                <a:moveTo>
                  <a:pt x="737075" y="273810"/>
                </a:moveTo>
                <a:lnTo>
                  <a:pt x="734596" y="275832"/>
                </a:lnTo>
                <a:lnTo>
                  <a:pt x="732727" y="278231"/>
                </a:lnTo>
                <a:lnTo>
                  <a:pt x="733260" y="278477"/>
                </a:lnTo>
                <a:lnTo>
                  <a:pt x="735648" y="279579"/>
                </a:lnTo>
                <a:lnTo>
                  <a:pt x="737061" y="280231"/>
                </a:lnTo>
                <a:close/>
                <a:moveTo>
                  <a:pt x="951052" y="273327"/>
                </a:moveTo>
                <a:lnTo>
                  <a:pt x="940187" y="282323"/>
                </a:lnTo>
                <a:lnTo>
                  <a:pt x="941171" y="282763"/>
                </a:lnTo>
                <a:lnTo>
                  <a:pt x="946708" y="285239"/>
                </a:lnTo>
                <a:lnTo>
                  <a:pt x="952439" y="279961"/>
                </a:lnTo>
                <a:close/>
                <a:moveTo>
                  <a:pt x="607647" y="273258"/>
                </a:moveTo>
                <a:lnTo>
                  <a:pt x="608048" y="274867"/>
                </a:lnTo>
                <a:lnTo>
                  <a:pt x="608091" y="274333"/>
                </a:lnTo>
                <a:lnTo>
                  <a:pt x="607973" y="274046"/>
                </a:lnTo>
                <a:close/>
                <a:moveTo>
                  <a:pt x="930775" y="272976"/>
                </a:moveTo>
                <a:lnTo>
                  <a:pt x="930427" y="273241"/>
                </a:lnTo>
                <a:lnTo>
                  <a:pt x="929501" y="273947"/>
                </a:lnTo>
                <a:lnTo>
                  <a:pt x="926526" y="276216"/>
                </a:lnTo>
                <a:lnTo>
                  <a:pt x="928742" y="277207"/>
                </a:lnTo>
                <a:lnTo>
                  <a:pt x="931043" y="278236"/>
                </a:lnTo>
                <a:lnTo>
                  <a:pt x="931889" y="278614"/>
                </a:lnTo>
                <a:lnTo>
                  <a:pt x="931788" y="278106"/>
                </a:lnTo>
                <a:lnTo>
                  <a:pt x="931681" y="277564"/>
                </a:lnTo>
                <a:close/>
                <a:moveTo>
                  <a:pt x="896589" y="272699"/>
                </a:moveTo>
                <a:lnTo>
                  <a:pt x="896380" y="272845"/>
                </a:lnTo>
                <a:lnTo>
                  <a:pt x="896542" y="273731"/>
                </a:lnTo>
                <a:lnTo>
                  <a:pt x="896627" y="273761"/>
                </a:lnTo>
                <a:lnTo>
                  <a:pt x="897000" y="273891"/>
                </a:lnTo>
                <a:lnTo>
                  <a:pt x="897600" y="274100"/>
                </a:lnTo>
                <a:lnTo>
                  <a:pt x="898424" y="273470"/>
                </a:lnTo>
                <a:close/>
                <a:moveTo>
                  <a:pt x="1110385" y="271904"/>
                </a:moveTo>
                <a:lnTo>
                  <a:pt x="1107935" y="282055"/>
                </a:lnTo>
                <a:lnTo>
                  <a:pt x="1097592" y="307134"/>
                </a:lnTo>
                <a:lnTo>
                  <a:pt x="1097698" y="309255"/>
                </a:lnTo>
                <a:lnTo>
                  <a:pt x="1109546" y="282998"/>
                </a:lnTo>
                <a:lnTo>
                  <a:pt x="1109549" y="282992"/>
                </a:lnTo>
                <a:lnTo>
                  <a:pt x="1110041" y="281003"/>
                </a:lnTo>
                <a:lnTo>
                  <a:pt x="1110631" y="278623"/>
                </a:lnTo>
                <a:lnTo>
                  <a:pt x="1110455" y="273835"/>
                </a:lnTo>
                <a:lnTo>
                  <a:pt x="1110400" y="272327"/>
                </a:lnTo>
                <a:close/>
                <a:moveTo>
                  <a:pt x="795069" y="271788"/>
                </a:moveTo>
                <a:lnTo>
                  <a:pt x="794856" y="271946"/>
                </a:lnTo>
                <a:lnTo>
                  <a:pt x="794688" y="272072"/>
                </a:lnTo>
                <a:lnTo>
                  <a:pt x="783142" y="287098"/>
                </a:lnTo>
                <a:lnTo>
                  <a:pt x="783805" y="293687"/>
                </a:lnTo>
                <a:lnTo>
                  <a:pt x="795812" y="278078"/>
                </a:lnTo>
                <a:lnTo>
                  <a:pt x="795105" y="272091"/>
                </a:lnTo>
                <a:close/>
                <a:moveTo>
                  <a:pt x="970385" y="271706"/>
                </a:moveTo>
                <a:lnTo>
                  <a:pt x="964962" y="276998"/>
                </a:lnTo>
                <a:lnTo>
                  <a:pt x="957954" y="283298"/>
                </a:lnTo>
                <a:lnTo>
                  <a:pt x="958233" y="284627"/>
                </a:lnTo>
                <a:lnTo>
                  <a:pt x="958934" y="287964"/>
                </a:lnTo>
                <a:lnTo>
                  <a:pt x="959182" y="289148"/>
                </a:lnTo>
                <a:lnTo>
                  <a:pt x="959427" y="290149"/>
                </a:lnTo>
                <a:lnTo>
                  <a:pt x="962619" y="287049"/>
                </a:lnTo>
                <a:lnTo>
                  <a:pt x="971648" y="277433"/>
                </a:lnTo>
                <a:close/>
                <a:moveTo>
                  <a:pt x="1071088" y="270648"/>
                </a:moveTo>
                <a:lnTo>
                  <a:pt x="1062258" y="305454"/>
                </a:lnTo>
                <a:lnTo>
                  <a:pt x="1060133" y="310176"/>
                </a:lnTo>
                <a:lnTo>
                  <a:pt x="1059938" y="310611"/>
                </a:lnTo>
                <a:lnTo>
                  <a:pt x="1059923" y="310643"/>
                </a:lnTo>
                <a:lnTo>
                  <a:pt x="1060046" y="312170"/>
                </a:lnTo>
                <a:lnTo>
                  <a:pt x="1063437" y="304881"/>
                </a:lnTo>
                <a:lnTo>
                  <a:pt x="1066673" y="292770"/>
                </a:lnTo>
                <a:lnTo>
                  <a:pt x="1071776" y="273665"/>
                </a:lnTo>
                <a:lnTo>
                  <a:pt x="1071745" y="273056"/>
                </a:lnTo>
                <a:close/>
                <a:moveTo>
                  <a:pt x="888824" y="270415"/>
                </a:moveTo>
                <a:lnTo>
                  <a:pt x="888178" y="270816"/>
                </a:lnTo>
                <a:lnTo>
                  <a:pt x="888374" y="270884"/>
                </a:lnTo>
                <a:lnTo>
                  <a:pt x="889725" y="271355"/>
                </a:lnTo>
                <a:lnTo>
                  <a:pt x="890287" y="270987"/>
                </a:lnTo>
                <a:close/>
                <a:moveTo>
                  <a:pt x="863817" y="268510"/>
                </a:moveTo>
                <a:lnTo>
                  <a:pt x="861726" y="269527"/>
                </a:lnTo>
                <a:lnTo>
                  <a:pt x="860558" y="270095"/>
                </a:lnTo>
                <a:lnTo>
                  <a:pt x="857084" y="271784"/>
                </a:lnTo>
                <a:lnTo>
                  <a:pt x="857564" y="274739"/>
                </a:lnTo>
                <a:lnTo>
                  <a:pt x="866605" y="269690"/>
                </a:lnTo>
                <a:close/>
                <a:moveTo>
                  <a:pt x="1090702" y="268055"/>
                </a:moveTo>
                <a:lnTo>
                  <a:pt x="1080422" y="304194"/>
                </a:lnTo>
                <a:lnTo>
                  <a:pt x="1078208" y="308780"/>
                </a:lnTo>
                <a:lnTo>
                  <a:pt x="1078280" y="310185"/>
                </a:lnTo>
                <a:lnTo>
                  <a:pt x="1086375" y="292733"/>
                </a:lnTo>
                <a:lnTo>
                  <a:pt x="1091207" y="274790"/>
                </a:lnTo>
                <a:lnTo>
                  <a:pt x="1090910" y="268780"/>
                </a:lnTo>
                <a:close/>
                <a:moveTo>
                  <a:pt x="850484" y="268055"/>
                </a:moveTo>
                <a:lnTo>
                  <a:pt x="839301" y="272982"/>
                </a:lnTo>
                <a:lnTo>
                  <a:pt x="839653" y="275787"/>
                </a:lnTo>
                <a:close/>
                <a:moveTo>
                  <a:pt x="539427" y="267994"/>
                </a:moveTo>
                <a:lnTo>
                  <a:pt x="536108" y="271443"/>
                </a:lnTo>
                <a:lnTo>
                  <a:pt x="531094" y="276654"/>
                </a:lnTo>
                <a:lnTo>
                  <a:pt x="525807" y="282149"/>
                </a:lnTo>
                <a:lnTo>
                  <a:pt x="520633" y="299416"/>
                </a:lnTo>
                <a:lnTo>
                  <a:pt x="518343" y="307057"/>
                </a:lnTo>
                <a:lnTo>
                  <a:pt x="532214" y="292145"/>
                </a:lnTo>
                <a:lnTo>
                  <a:pt x="535561" y="288547"/>
                </a:lnTo>
                <a:lnTo>
                  <a:pt x="537669" y="277342"/>
                </a:lnTo>
                <a:lnTo>
                  <a:pt x="538472" y="273069"/>
                </a:lnTo>
                <a:close/>
                <a:moveTo>
                  <a:pt x="718357" y="267636"/>
                </a:moveTo>
                <a:lnTo>
                  <a:pt x="715471" y="270267"/>
                </a:lnTo>
                <a:lnTo>
                  <a:pt x="715871" y="270451"/>
                </a:lnTo>
                <a:lnTo>
                  <a:pt x="716151" y="270580"/>
                </a:lnTo>
                <a:lnTo>
                  <a:pt x="718221" y="271536"/>
                </a:lnTo>
                <a:close/>
                <a:moveTo>
                  <a:pt x="690488" y="267631"/>
                </a:moveTo>
                <a:lnTo>
                  <a:pt x="690009" y="268044"/>
                </a:lnTo>
                <a:lnTo>
                  <a:pt x="690213" y="268136"/>
                </a:lnTo>
                <a:lnTo>
                  <a:pt x="694755" y="270170"/>
                </a:lnTo>
                <a:lnTo>
                  <a:pt x="696911" y="271135"/>
                </a:lnTo>
                <a:lnTo>
                  <a:pt x="696573" y="270866"/>
                </a:lnTo>
                <a:lnTo>
                  <a:pt x="695734" y="270198"/>
                </a:lnTo>
                <a:lnTo>
                  <a:pt x="695232" y="269798"/>
                </a:lnTo>
                <a:close/>
                <a:moveTo>
                  <a:pt x="833780" y="267306"/>
                </a:moveTo>
                <a:lnTo>
                  <a:pt x="830859" y="268369"/>
                </a:lnTo>
                <a:lnTo>
                  <a:pt x="822464" y="279375"/>
                </a:lnTo>
                <a:lnTo>
                  <a:pt x="822836" y="283279"/>
                </a:lnTo>
                <a:lnTo>
                  <a:pt x="823064" y="285670"/>
                </a:lnTo>
                <a:lnTo>
                  <a:pt x="823131" y="286377"/>
                </a:lnTo>
                <a:lnTo>
                  <a:pt x="834338" y="271824"/>
                </a:lnTo>
                <a:close/>
                <a:moveTo>
                  <a:pt x="775822" y="267276"/>
                </a:moveTo>
                <a:lnTo>
                  <a:pt x="764074" y="282491"/>
                </a:lnTo>
                <a:lnTo>
                  <a:pt x="764181" y="283794"/>
                </a:lnTo>
                <a:lnTo>
                  <a:pt x="764355" y="285909"/>
                </a:lnTo>
                <a:lnTo>
                  <a:pt x="764537" y="288115"/>
                </a:lnTo>
                <a:lnTo>
                  <a:pt x="776377" y="272748"/>
                </a:lnTo>
                <a:close/>
                <a:moveTo>
                  <a:pt x="1008971" y="267229"/>
                </a:moveTo>
                <a:lnTo>
                  <a:pt x="1003523" y="275691"/>
                </a:lnTo>
                <a:lnTo>
                  <a:pt x="997898" y="282756"/>
                </a:lnTo>
                <a:lnTo>
                  <a:pt x="998629" y="285891"/>
                </a:lnTo>
                <a:lnTo>
                  <a:pt x="998986" y="287426"/>
                </a:lnTo>
                <a:lnTo>
                  <a:pt x="999113" y="287970"/>
                </a:lnTo>
                <a:lnTo>
                  <a:pt x="999486" y="287463"/>
                </a:lnTo>
                <a:lnTo>
                  <a:pt x="1000387" y="286238"/>
                </a:lnTo>
                <a:lnTo>
                  <a:pt x="1007444" y="274159"/>
                </a:lnTo>
                <a:lnTo>
                  <a:pt x="1009818" y="270096"/>
                </a:lnTo>
                <a:lnTo>
                  <a:pt x="1009813" y="270079"/>
                </a:lnTo>
                <a:close/>
                <a:moveTo>
                  <a:pt x="989171" y="265251"/>
                </a:moveTo>
                <a:lnTo>
                  <a:pt x="976852" y="278418"/>
                </a:lnTo>
                <a:lnTo>
                  <a:pt x="978489" y="285832"/>
                </a:lnTo>
                <a:lnTo>
                  <a:pt x="990641" y="271713"/>
                </a:lnTo>
                <a:close/>
                <a:moveTo>
                  <a:pt x="600215" y="263285"/>
                </a:moveTo>
                <a:lnTo>
                  <a:pt x="597714" y="275696"/>
                </a:lnTo>
                <a:lnTo>
                  <a:pt x="599802" y="273653"/>
                </a:lnTo>
                <a:lnTo>
                  <a:pt x="602216" y="271290"/>
                </a:lnTo>
                <a:close/>
                <a:moveTo>
                  <a:pt x="750260" y="263050"/>
                </a:moveTo>
                <a:lnTo>
                  <a:pt x="744820" y="267489"/>
                </a:lnTo>
                <a:lnTo>
                  <a:pt x="744867" y="268224"/>
                </a:lnTo>
                <a:lnTo>
                  <a:pt x="744977" y="269962"/>
                </a:lnTo>
                <a:lnTo>
                  <a:pt x="745471" y="269316"/>
                </a:lnTo>
                <a:close/>
                <a:moveTo>
                  <a:pt x="829704" y="262162"/>
                </a:moveTo>
                <a:lnTo>
                  <a:pt x="823414" y="264094"/>
                </a:lnTo>
                <a:lnTo>
                  <a:pt x="821276" y="266900"/>
                </a:lnTo>
                <a:lnTo>
                  <a:pt x="821330" y="267468"/>
                </a:lnTo>
                <a:lnTo>
                  <a:pt x="821339" y="267561"/>
                </a:lnTo>
                <a:lnTo>
                  <a:pt x="821360" y="267784"/>
                </a:lnTo>
                <a:close/>
                <a:moveTo>
                  <a:pt x="808148" y="262041"/>
                </a:moveTo>
                <a:lnTo>
                  <a:pt x="807937" y="262177"/>
                </a:lnTo>
                <a:lnTo>
                  <a:pt x="799483" y="268491"/>
                </a:lnTo>
                <a:lnTo>
                  <a:pt x="799972" y="272669"/>
                </a:lnTo>
                <a:lnTo>
                  <a:pt x="802857" y="268919"/>
                </a:lnTo>
                <a:lnTo>
                  <a:pt x="804701" y="266521"/>
                </a:lnTo>
                <a:close/>
                <a:moveTo>
                  <a:pt x="848547" y="261931"/>
                </a:moveTo>
                <a:lnTo>
                  <a:pt x="838378" y="265632"/>
                </a:lnTo>
                <a:lnTo>
                  <a:pt x="838656" y="267846"/>
                </a:lnTo>
                <a:lnTo>
                  <a:pt x="850409" y="262832"/>
                </a:lnTo>
                <a:lnTo>
                  <a:pt x="848508" y="262026"/>
                </a:lnTo>
                <a:close/>
                <a:moveTo>
                  <a:pt x="815533" y="260708"/>
                </a:moveTo>
                <a:lnTo>
                  <a:pt x="800763" y="279424"/>
                </a:lnTo>
                <a:lnTo>
                  <a:pt x="801088" y="282199"/>
                </a:lnTo>
                <a:lnTo>
                  <a:pt x="805801" y="278267"/>
                </a:lnTo>
                <a:lnTo>
                  <a:pt x="808148" y="276686"/>
                </a:lnTo>
                <a:lnTo>
                  <a:pt x="813056" y="270301"/>
                </a:lnTo>
                <a:lnTo>
                  <a:pt x="816059" y="266394"/>
                </a:lnTo>
                <a:lnTo>
                  <a:pt x="815815" y="263756"/>
                </a:lnTo>
                <a:close/>
                <a:moveTo>
                  <a:pt x="757486" y="260644"/>
                </a:moveTo>
                <a:lnTo>
                  <a:pt x="745378" y="276293"/>
                </a:lnTo>
                <a:lnTo>
                  <a:pt x="745436" y="277198"/>
                </a:lnTo>
                <a:lnTo>
                  <a:pt x="745537" y="278790"/>
                </a:lnTo>
                <a:lnTo>
                  <a:pt x="745879" y="284193"/>
                </a:lnTo>
                <a:lnTo>
                  <a:pt x="745987" y="284097"/>
                </a:lnTo>
                <a:lnTo>
                  <a:pt x="746742" y="283425"/>
                </a:lnTo>
                <a:lnTo>
                  <a:pt x="750385" y="278693"/>
                </a:lnTo>
                <a:lnTo>
                  <a:pt x="750696" y="278288"/>
                </a:lnTo>
                <a:lnTo>
                  <a:pt x="758141" y="268615"/>
                </a:lnTo>
                <a:lnTo>
                  <a:pt x="757782" y="264251"/>
                </a:lnTo>
                <a:close/>
                <a:moveTo>
                  <a:pt x="700634" y="260583"/>
                </a:moveTo>
                <a:lnTo>
                  <a:pt x="699022" y="262675"/>
                </a:lnTo>
                <a:lnTo>
                  <a:pt x="699375" y="262838"/>
                </a:lnTo>
                <a:lnTo>
                  <a:pt x="699412" y="262855"/>
                </a:lnTo>
                <a:lnTo>
                  <a:pt x="700447" y="263333"/>
                </a:lnTo>
                <a:lnTo>
                  <a:pt x="700482" y="262819"/>
                </a:lnTo>
                <a:lnTo>
                  <a:pt x="700534" y="262056"/>
                </a:lnTo>
                <a:close/>
                <a:moveTo>
                  <a:pt x="1068270" y="260323"/>
                </a:moveTo>
                <a:lnTo>
                  <a:pt x="1063642" y="282280"/>
                </a:lnTo>
                <a:lnTo>
                  <a:pt x="1059107" y="293440"/>
                </a:lnTo>
                <a:lnTo>
                  <a:pt x="1058864" y="294442"/>
                </a:lnTo>
                <a:lnTo>
                  <a:pt x="1058684" y="295188"/>
                </a:lnTo>
                <a:lnTo>
                  <a:pt x="1058977" y="298848"/>
                </a:lnTo>
                <a:lnTo>
                  <a:pt x="1060710" y="294736"/>
                </a:lnTo>
                <a:lnTo>
                  <a:pt x="1063436" y="284006"/>
                </a:lnTo>
                <a:lnTo>
                  <a:pt x="1068883" y="262567"/>
                </a:lnTo>
                <a:close/>
                <a:moveTo>
                  <a:pt x="1026547" y="259853"/>
                </a:moveTo>
                <a:lnTo>
                  <a:pt x="1016963" y="278044"/>
                </a:lnTo>
                <a:lnTo>
                  <a:pt x="1017566" y="280536"/>
                </a:lnTo>
                <a:lnTo>
                  <a:pt x="1026078" y="262829"/>
                </a:lnTo>
                <a:lnTo>
                  <a:pt x="1026925" y="261067"/>
                </a:lnTo>
                <a:close/>
                <a:moveTo>
                  <a:pt x="674580" y="259784"/>
                </a:moveTo>
                <a:lnTo>
                  <a:pt x="673567" y="260682"/>
                </a:lnTo>
                <a:lnTo>
                  <a:pt x="681032" y="264025"/>
                </a:lnTo>
                <a:lnTo>
                  <a:pt x="681045" y="262748"/>
                </a:lnTo>
                <a:lnTo>
                  <a:pt x="679620" y="262094"/>
                </a:lnTo>
                <a:close/>
                <a:moveTo>
                  <a:pt x="948200" y="259686"/>
                </a:moveTo>
                <a:lnTo>
                  <a:pt x="943008" y="263646"/>
                </a:lnTo>
                <a:lnTo>
                  <a:pt x="935100" y="269677"/>
                </a:lnTo>
                <a:lnTo>
                  <a:pt x="936756" y="277940"/>
                </a:lnTo>
                <a:lnTo>
                  <a:pt x="949735" y="267028"/>
                </a:lnTo>
                <a:lnTo>
                  <a:pt x="949130" y="264135"/>
                </a:lnTo>
                <a:lnTo>
                  <a:pt x="948396" y="260624"/>
                </a:lnTo>
                <a:close/>
                <a:moveTo>
                  <a:pt x="967629" y="259202"/>
                </a:moveTo>
                <a:lnTo>
                  <a:pt x="960288" y="265681"/>
                </a:lnTo>
                <a:lnTo>
                  <a:pt x="955148" y="269936"/>
                </a:lnTo>
                <a:lnTo>
                  <a:pt x="956473" y="276246"/>
                </a:lnTo>
                <a:lnTo>
                  <a:pt x="968869" y="264829"/>
                </a:lnTo>
                <a:close/>
                <a:moveTo>
                  <a:pt x="596161" y="259089"/>
                </a:moveTo>
                <a:lnTo>
                  <a:pt x="578750" y="277239"/>
                </a:lnTo>
                <a:lnTo>
                  <a:pt x="574299" y="290997"/>
                </a:lnTo>
                <a:lnTo>
                  <a:pt x="574525" y="299107"/>
                </a:lnTo>
                <a:lnTo>
                  <a:pt x="581599" y="291467"/>
                </a:lnTo>
                <a:lnTo>
                  <a:pt x="591739" y="281543"/>
                </a:lnTo>
                <a:lnTo>
                  <a:pt x="594292" y="268580"/>
                </a:lnTo>
                <a:close/>
                <a:moveTo>
                  <a:pt x="1006488" y="258828"/>
                </a:moveTo>
                <a:lnTo>
                  <a:pt x="1002432" y="264503"/>
                </a:lnTo>
                <a:lnTo>
                  <a:pt x="995507" y="272495"/>
                </a:lnTo>
                <a:lnTo>
                  <a:pt x="996599" y="277180"/>
                </a:lnTo>
                <a:lnTo>
                  <a:pt x="998131" y="275262"/>
                </a:lnTo>
                <a:lnTo>
                  <a:pt x="998743" y="274496"/>
                </a:lnTo>
                <a:lnTo>
                  <a:pt x="999201" y="273923"/>
                </a:lnTo>
                <a:lnTo>
                  <a:pt x="999772" y="273042"/>
                </a:lnTo>
                <a:lnTo>
                  <a:pt x="1007270" y="261474"/>
                </a:lnTo>
                <a:lnTo>
                  <a:pt x="1006678" y="259472"/>
                </a:lnTo>
                <a:lnTo>
                  <a:pt x="1006558" y="259063"/>
                </a:lnTo>
                <a:close/>
                <a:moveTo>
                  <a:pt x="927940" y="258628"/>
                </a:moveTo>
                <a:lnTo>
                  <a:pt x="915091" y="267691"/>
                </a:lnTo>
                <a:lnTo>
                  <a:pt x="915800" y="271421"/>
                </a:lnTo>
                <a:lnTo>
                  <a:pt x="918149" y="272471"/>
                </a:lnTo>
                <a:lnTo>
                  <a:pt x="921533" y="273984"/>
                </a:lnTo>
                <a:lnTo>
                  <a:pt x="921584" y="273946"/>
                </a:lnTo>
                <a:lnTo>
                  <a:pt x="922128" y="273529"/>
                </a:lnTo>
                <a:lnTo>
                  <a:pt x="929733" y="267702"/>
                </a:lnTo>
                <a:lnTo>
                  <a:pt x="928258" y="260238"/>
                </a:lnTo>
                <a:lnTo>
                  <a:pt x="928151" y="259695"/>
                </a:lnTo>
                <a:close/>
                <a:moveTo>
                  <a:pt x="793501" y="258512"/>
                </a:moveTo>
                <a:lnTo>
                  <a:pt x="781794" y="273705"/>
                </a:lnTo>
                <a:lnTo>
                  <a:pt x="781973" y="275477"/>
                </a:lnTo>
                <a:lnTo>
                  <a:pt x="790552" y="269096"/>
                </a:lnTo>
                <a:lnTo>
                  <a:pt x="790662" y="269006"/>
                </a:lnTo>
                <a:lnTo>
                  <a:pt x="794197" y="264402"/>
                </a:lnTo>
                <a:close/>
                <a:moveTo>
                  <a:pt x="1087912" y="258329"/>
                </a:moveTo>
                <a:lnTo>
                  <a:pt x="1077473" y="294528"/>
                </a:lnTo>
                <a:lnTo>
                  <a:pt x="1077599" y="296975"/>
                </a:lnTo>
                <a:lnTo>
                  <a:pt x="1088231" y="259441"/>
                </a:lnTo>
                <a:close/>
                <a:moveTo>
                  <a:pt x="737108" y="258041"/>
                </a:moveTo>
                <a:lnTo>
                  <a:pt x="724311" y="274346"/>
                </a:lnTo>
                <a:lnTo>
                  <a:pt x="727585" y="275858"/>
                </a:lnTo>
                <a:lnTo>
                  <a:pt x="731275" y="272853"/>
                </a:lnTo>
                <a:lnTo>
                  <a:pt x="731347" y="272791"/>
                </a:lnTo>
                <a:lnTo>
                  <a:pt x="731424" y="272723"/>
                </a:lnTo>
                <a:lnTo>
                  <a:pt x="732389" y="271492"/>
                </a:lnTo>
                <a:lnTo>
                  <a:pt x="737092" y="265487"/>
                </a:lnTo>
                <a:close/>
                <a:moveTo>
                  <a:pt x="846310" y="257063"/>
                </a:moveTo>
                <a:lnTo>
                  <a:pt x="846271" y="257075"/>
                </a:lnTo>
                <a:lnTo>
                  <a:pt x="846268" y="257076"/>
                </a:lnTo>
                <a:lnTo>
                  <a:pt x="846247" y="257082"/>
                </a:lnTo>
                <a:lnTo>
                  <a:pt x="843772" y="258835"/>
                </a:lnTo>
                <a:lnTo>
                  <a:pt x="848646" y="257063"/>
                </a:lnTo>
                <a:close/>
                <a:moveTo>
                  <a:pt x="832213" y="256458"/>
                </a:moveTo>
                <a:lnTo>
                  <a:pt x="820553" y="259317"/>
                </a:lnTo>
                <a:lnTo>
                  <a:pt x="820612" y="259934"/>
                </a:lnTo>
                <a:lnTo>
                  <a:pt x="820657" y="260412"/>
                </a:lnTo>
                <a:lnTo>
                  <a:pt x="820793" y="260235"/>
                </a:lnTo>
                <a:lnTo>
                  <a:pt x="832419" y="256675"/>
                </a:lnTo>
                <a:lnTo>
                  <a:pt x="832264" y="256512"/>
                </a:lnTo>
                <a:close/>
                <a:moveTo>
                  <a:pt x="908006" y="256235"/>
                </a:moveTo>
                <a:lnTo>
                  <a:pt x="897234" y="263121"/>
                </a:lnTo>
                <a:lnTo>
                  <a:pt x="907116" y="267539"/>
                </a:lnTo>
                <a:lnTo>
                  <a:pt x="909692" y="265736"/>
                </a:lnTo>
                <a:lnTo>
                  <a:pt x="909788" y="265669"/>
                </a:lnTo>
                <a:lnTo>
                  <a:pt x="909790" y="265667"/>
                </a:lnTo>
                <a:lnTo>
                  <a:pt x="909622" y="264776"/>
                </a:lnTo>
                <a:lnTo>
                  <a:pt x="909571" y="264510"/>
                </a:lnTo>
                <a:close/>
                <a:moveTo>
                  <a:pt x="668564" y="256130"/>
                </a:moveTo>
                <a:lnTo>
                  <a:pt x="668562" y="256138"/>
                </a:lnTo>
                <a:lnTo>
                  <a:pt x="668540" y="256228"/>
                </a:lnTo>
                <a:lnTo>
                  <a:pt x="668396" y="256809"/>
                </a:lnTo>
                <a:lnTo>
                  <a:pt x="668373" y="257489"/>
                </a:lnTo>
                <a:lnTo>
                  <a:pt x="669355" y="256615"/>
                </a:lnTo>
                <a:close/>
                <a:moveTo>
                  <a:pt x="1107958" y="256025"/>
                </a:moveTo>
                <a:lnTo>
                  <a:pt x="1104822" y="269669"/>
                </a:lnTo>
                <a:lnTo>
                  <a:pt x="1102422" y="280113"/>
                </a:lnTo>
                <a:lnTo>
                  <a:pt x="1096926" y="293850"/>
                </a:lnTo>
                <a:lnTo>
                  <a:pt x="1096964" y="294609"/>
                </a:lnTo>
                <a:lnTo>
                  <a:pt x="1096979" y="294906"/>
                </a:lnTo>
                <a:lnTo>
                  <a:pt x="1096993" y="295192"/>
                </a:lnTo>
                <a:lnTo>
                  <a:pt x="1103343" y="279847"/>
                </a:lnTo>
                <a:lnTo>
                  <a:pt x="1106731" y="265815"/>
                </a:lnTo>
                <a:lnTo>
                  <a:pt x="1107482" y="262706"/>
                </a:lnTo>
                <a:lnTo>
                  <a:pt x="1108571" y="258198"/>
                </a:lnTo>
                <a:close/>
                <a:moveTo>
                  <a:pt x="986960" y="255532"/>
                </a:moveTo>
                <a:lnTo>
                  <a:pt x="974485" y="267705"/>
                </a:lnTo>
                <a:lnTo>
                  <a:pt x="975684" y="273133"/>
                </a:lnTo>
                <a:lnTo>
                  <a:pt x="987984" y="260034"/>
                </a:lnTo>
                <a:lnTo>
                  <a:pt x="987705" y="258810"/>
                </a:lnTo>
                <a:close/>
                <a:moveTo>
                  <a:pt x="809034" y="255348"/>
                </a:moveTo>
                <a:lnTo>
                  <a:pt x="807281" y="255683"/>
                </a:lnTo>
                <a:lnTo>
                  <a:pt x="805543" y="257944"/>
                </a:lnTo>
                <a:lnTo>
                  <a:pt x="808352" y="255855"/>
                </a:lnTo>
                <a:close/>
                <a:moveTo>
                  <a:pt x="888400" y="255102"/>
                </a:moveTo>
                <a:lnTo>
                  <a:pt x="887396" y="256418"/>
                </a:lnTo>
                <a:lnTo>
                  <a:pt x="886085" y="258137"/>
                </a:lnTo>
                <a:lnTo>
                  <a:pt x="889210" y="259534"/>
                </a:lnTo>
                <a:lnTo>
                  <a:pt x="888669" y="256578"/>
                </a:lnTo>
                <a:close/>
                <a:moveTo>
                  <a:pt x="1024620" y="254619"/>
                </a:moveTo>
                <a:lnTo>
                  <a:pt x="1018748" y="264717"/>
                </a:lnTo>
                <a:lnTo>
                  <a:pt x="1015211" y="270800"/>
                </a:lnTo>
                <a:lnTo>
                  <a:pt x="1015320" y="271251"/>
                </a:lnTo>
                <a:lnTo>
                  <a:pt x="1015484" y="271928"/>
                </a:lnTo>
                <a:lnTo>
                  <a:pt x="1015511" y="271876"/>
                </a:lnTo>
                <a:close/>
                <a:moveTo>
                  <a:pt x="734486" y="253453"/>
                </a:moveTo>
                <a:lnTo>
                  <a:pt x="729576" y="257400"/>
                </a:lnTo>
                <a:lnTo>
                  <a:pt x="722897" y="263493"/>
                </a:lnTo>
                <a:lnTo>
                  <a:pt x="722793" y="266505"/>
                </a:lnTo>
                <a:lnTo>
                  <a:pt x="722723" y="268549"/>
                </a:lnTo>
                <a:lnTo>
                  <a:pt x="724819" y="265859"/>
                </a:lnTo>
                <a:close/>
                <a:moveTo>
                  <a:pt x="774415" y="253403"/>
                </a:moveTo>
                <a:lnTo>
                  <a:pt x="766765" y="263349"/>
                </a:lnTo>
                <a:lnTo>
                  <a:pt x="762911" y="268359"/>
                </a:lnTo>
                <a:lnTo>
                  <a:pt x="762911" y="268364"/>
                </a:lnTo>
                <a:lnTo>
                  <a:pt x="762912" y="268375"/>
                </a:lnTo>
                <a:lnTo>
                  <a:pt x="763023" y="269715"/>
                </a:lnTo>
                <a:lnTo>
                  <a:pt x="767675" y="266178"/>
                </a:lnTo>
                <a:lnTo>
                  <a:pt x="769554" y="264750"/>
                </a:lnTo>
                <a:lnTo>
                  <a:pt x="772738" y="262085"/>
                </a:lnTo>
                <a:lnTo>
                  <a:pt x="774998" y="259154"/>
                </a:lnTo>
                <a:lnTo>
                  <a:pt x="774762" y="256822"/>
                </a:lnTo>
                <a:close/>
                <a:moveTo>
                  <a:pt x="718874" y="252721"/>
                </a:moveTo>
                <a:lnTo>
                  <a:pt x="717501" y="254490"/>
                </a:lnTo>
                <a:lnTo>
                  <a:pt x="716501" y="255779"/>
                </a:lnTo>
                <a:lnTo>
                  <a:pt x="707950" y="266795"/>
                </a:lnTo>
                <a:lnTo>
                  <a:pt x="708997" y="267279"/>
                </a:lnTo>
                <a:lnTo>
                  <a:pt x="710179" y="267824"/>
                </a:lnTo>
                <a:lnTo>
                  <a:pt x="715187" y="263417"/>
                </a:lnTo>
                <a:lnTo>
                  <a:pt x="718658" y="258951"/>
                </a:lnTo>
                <a:lnTo>
                  <a:pt x="718758" y="256057"/>
                </a:lnTo>
                <a:close/>
                <a:moveTo>
                  <a:pt x="825025" y="252294"/>
                </a:moveTo>
                <a:lnTo>
                  <a:pt x="824859" y="252325"/>
                </a:lnTo>
                <a:lnTo>
                  <a:pt x="824008" y="252488"/>
                </a:lnTo>
                <a:lnTo>
                  <a:pt x="822570" y="252763"/>
                </a:lnTo>
                <a:lnTo>
                  <a:pt x="820891" y="253843"/>
                </a:lnTo>
                <a:lnTo>
                  <a:pt x="825533" y="252689"/>
                </a:lnTo>
                <a:close/>
                <a:moveTo>
                  <a:pt x="792400" y="251951"/>
                </a:moveTo>
                <a:lnTo>
                  <a:pt x="786293" y="256345"/>
                </a:lnTo>
                <a:lnTo>
                  <a:pt x="785855" y="256660"/>
                </a:lnTo>
                <a:lnTo>
                  <a:pt x="781133" y="260397"/>
                </a:lnTo>
                <a:lnTo>
                  <a:pt x="780533" y="261174"/>
                </a:lnTo>
                <a:lnTo>
                  <a:pt x="780737" y="263204"/>
                </a:lnTo>
                <a:lnTo>
                  <a:pt x="780990" y="265717"/>
                </a:lnTo>
                <a:lnTo>
                  <a:pt x="781083" y="266640"/>
                </a:lnTo>
                <a:close/>
                <a:moveTo>
                  <a:pt x="827813" y="251843"/>
                </a:moveTo>
                <a:lnTo>
                  <a:pt x="827813" y="251847"/>
                </a:lnTo>
                <a:lnTo>
                  <a:pt x="827814" y="251867"/>
                </a:lnTo>
                <a:lnTo>
                  <a:pt x="827828" y="252119"/>
                </a:lnTo>
                <a:lnTo>
                  <a:pt x="828029" y="252069"/>
                </a:lnTo>
                <a:close/>
                <a:moveTo>
                  <a:pt x="481972" y="250356"/>
                </a:moveTo>
                <a:lnTo>
                  <a:pt x="469970" y="262621"/>
                </a:lnTo>
                <a:lnTo>
                  <a:pt x="457892" y="274964"/>
                </a:lnTo>
                <a:cubicBezTo>
                  <a:pt x="418337" y="319720"/>
                  <a:pt x="381052" y="366482"/>
                  <a:pt x="346190" y="415079"/>
                </a:cubicBezTo>
                <a:cubicBezTo>
                  <a:pt x="330334" y="436589"/>
                  <a:pt x="314201" y="459340"/>
                  <a:pt x="296828" y="484022"/>
                </a:cubicBezTo>
                <a:cubicBezTo>
                  <a:pt x="205406" y="615177"/>
                  <a:pt x="129217" y="756317"/>
                  <a:pt x="69730" y="904712"/>
                </a:cubicBezTo>
                <a:lnTo>
                  <a:pt x="18242" y="1077677"/>
                </a:lnTo>
                <a:lnTo>
                  <a:pt x="18298" y="1078538"/>
                </a:lnTo>
                <a:lnTo>
                  <a:pt x="18308" y="1078681"/>
                </a:lnTo>
                <a:lnTo>
                  <a:pt x="18368" y="1079601"/>
                </a:lnTo>
                <a:lnTo>
                  <a:pt x="72765" y="912434"/>
                </a:lnTo>
                <a:cubicBezTo>
                  <a:pt x="134100" y="765720"/>
                  <a:pt x="211415" y="626210"/>
                  <a:pt x="303310" y="496432"/>
                </a:cubicBezTo>
                <a:cubicBezTo>
                  <a:pt x="321372" y="470510"/>
                  <a:pt x="337505" y="447897"/>
                  <a:pt x="352810" y="427489"/>
                </a:cubicBezTo>
                <a:cubicBezTo>
                  <a:pt x="373855" y="398826"/>
                  <a:pt x="394872" y="371460"/>
                  <a:pt x="415732" y="345503"/>
                </a:cubicBezTo>
                <a:lnTo>
                  <a:pt x="471618" y="279201"/>
                </a:lnTo>
                <a:lnTo>
                  <a:pt x="472185" y="275641"/>
                </a:lnTo>
                <a:lnTo>
                  <a:pt x="475121" y="268056"/>
                </a:lnTo>
                <a:close/>
                <a:moveTo>
                  <a:pt x="657805" y="250239"/>
                </a:moveTo>
                <a:lnTo>
                  <a:pt x="655244" y="252477"/>
                </a:lnTo>
                <a:lnTo>
                  <a:pt x="656606" y="253087"/>
                </a:lnTo>
                <a:lnTo>
                  <a:pt x="658088" y="253751"/>
                </a:lnTo>
                <a:lnTo>
                  <a:pt x="663755" y="256288"/>
                </a:lnTo>
                <a:lnTo>
                  <a:pt x="663793" y="256136"/>
                </a:lnTo>
                <a:lnTo>
                  <a:pt x="663890" y="255750"/>
                </a:lnTo>
                <a:lnTo>
                  <a:pt x="664372" y="253822"/>
                </a:lnTo>
                <a:close/>
                <a:moveTo>
                  <a:pt x="809923" y="250112"/>
                </a:moveTo>
                <a:lnTo>
                  <a:pt x="798869" y="251546"/>
                </a:lnTo>
                <a:lnTo>
                  <a:pt x="797679" y="253089"/>
                </a:lnTo>
                <a:lnTo>
                  <a:pt x="798368" y="258969"/>
                </a:lnTo>
                <a:lnTo>
                  <a:pt x="804385" y="251133"/>
                </a:lnTo>
                <a:close/>
                <a:moveTo>
                  <a:pt x="1003774" y="249642"/>
                </a:moveTo>
                <a:lnTo>
                  <a:pt x="992892" y="261273"/>
                </a:lnTo>
                <a:lnTo>
                  <a:pt x="994327" y="267430"/>
                </a:lnTo>
                <a:lnTo>
                  <a:pt x="1001553" y="259034"/>
                </a:lnTo>
                <a:lnTo>
                  <a:pt x="1005070" y="254029"/>
                </a:lnTo>
                <a:lnTo>
                  <a:pt x="1004070" y="250646"/>
                </a:lnTo>
                <a:lnTo>
                  <a:pt x="1003903" y="250079"/>
                </a:lnTo>
                <a:close/>
                <a:moveTo>
                  <a:pt x="531217" y="248054"/>
                </a:moveTo>
                <a:lnTo>
                  <a:pt x="519726" y="260023"/>
                </a:lnTo>
                <a:lnTo>
                  <a:pt x="509410" y="290049"/>
                </a:lnTo>
                <a:lnTo>
                  <a:pt x="514429" y="284671"/>
                </a:lnTo>
                <a:lnTo>
                  <a:pt x="523135" y="275343"/>
                </a:lnTo>
                <a:lnTo>
                  <a:pt x="531058" y="248592"/>
                </a:lnTo>
                <a:close/>
                <a:moveTo>
                  <a:pt x="1044773" y="247984"/>
                </a:moveTo>
                <a:lnTo>
                  <a:pt x="1041152" y="269472"/>
                </a:lnTo>
                <a:lnTo>
                  <a:pt x="1037614" y="279243"/>
                </a:lnTo>
                <a:lnTo>
                  <a:pt x="1037964" y="280640"/>
                </a:lnTo>
                <a:lnTo>
                  <a:pt x="1039960" y="303020"/>
                </a:lnTo>
                <a:lnTo>
                  <a:pt x="1049154" y="264594"/>
                </a:lnTo>
                <a:lnTo>
                  <a:pt x="1048272" y="261250"/>
                </a:lnTo>
                <a:close/>
                <a:moveTo>
                  <a:pt x="791744" y="247882"/>
                </a:moveTo>
                <a:lnTo>
                  <a:pt x="790734" y="247962"/>
                </a:lnTo>
                <a:lnTo>
                  <a:pt x="789448" y="249627"/>
                </a:lnTo>
                <a:close/>
                <a:moveTo>
                  <a:pt x="756432" y="247818"/>
                </a:moveTo>
                <a:lnTo>
                  <a:pt x="748826" y="257576"/>
                </a:lnTo>
                <a:lnTo>
                  <a:pt x="749875" y="256663"/>
                </a:lnTo>
                <a:lnTo>
                  <a:pt x="756746" y="251638"/>
                </a:lnTo>
                <a:close/>
                <a:moveTo>
                  <a:pt x="1084743" y="247281"/>
                </a:moveTo>
                <a:lnTo>
                  <a:pt x="1082291" y="256506"/>
                </a:lnTo>
                <a:lnTo>
                  <a:pt x="1078618" y="270320"/>
                </a:lnTo>
                <a:lnTo>
                  <a:pt x="1081064" y="261613"/>
                </a:lnTo>
                <a:lnTo>
                  <a:pt x="1081232" y="261014"/>
                </a:lnTo>
                <a:lnTo>
                  <a:pt x="1084919" y="247892"/>
                </a:lnTo>
                <a:close/>
                <a:moveTo>
                  <a:pt x="653207" y="246800"/>
                </a:moveTo>
                <a:lnTo>
                  <a:pt x="653193" y="246847"/>
                </a:lnTo>
                <a:lnTo>
                  <a:pt x="653122" y="247087"/>
                </a:lnTo>
                <a:lnTo>
                  <a:pt x="653362" y="246876"/>
                </a:lnTo>
                <a:lnTo>
                  <a:pt x="653322" y="246857"/>
                </a:lnTo>
                <a:close/>
                <a:moveTo>
                  <a:pt x="964870" y="246687"/>
                </a:moveTo>
                <a:lnTo>
                  <a:pt x="957404" y="252666"/>
                </a:lnTo>
                <a:lnTo>
                  <a:pt x="952333" y="256533"/>
                </a:lnTo>
                <a:lnTo>
                  <a:pt x="952557" y="257597"/>
                </a:lnTo>
                <a:lnTo>
                  <a:pt x="953049" y="259939"/>
                </a:lnTo>
                <a:lnTo>
                  <a:pt x="953817" y="263597"/>
                </a:lnTo>
                <a:lnTo>
                  <a:pt x="966286" y="253113"/>
                </a:lnTo>
                <a:close/>
                <a:moveTo>
                  <a:pt x="1022367" y="246422"/>
                </a:moveTo>
                <a:lnTo>
                  <a:pt x="1012879" y="261159"/>
                </a:lnTo>
                <a:lnTo>
                  <a:pt x="1013512" y="263774"/>
                </a:lnTo>
                <a:lnTo>
                  <a:pt x="1022813" y="247854"/>
                </a:lnTo>
                <a:close/>
                <a:moveTo>
                  <a:pt x="945404" y="246310"/>
                </a:moveTo>
                <a:lnTo>
                  <a:pt x="932273" y="255571"/>
                </a:lnTo>
                <a:lnTo>
                  <a:pt x="934043" y="264400"/>
                </a:lnTo>
                <a:lnTo>
                  <a:pt x="937380" y="261843"/>
                </a:lnTo>
                <a:lnTo>
                  <a:pt x="947095" y="254400"/>
                </a:lnTo>
                <a:close/>
                <a:moveTo>
                  <a:pt x="583612" y="246283"/>
                </a:moveTo>
                <a:lnTo>
                  <a:pt x="561563" y="269207"/>
                </a:lnTo>
                <a:lnTo>
                  <a:pt x="561258" y="271077"/>
                </a:lnTo>
                <a:lnTo>
                  <a:pt x="558091" y="290513"/>
                </a:lnTo>
                <a:lnTo>
                  <a:pt x="566597" y="281360"/>
                </a:lnTo>
                <a:lnTo>
                  <a:pt x="572118" y="275419"/>
                </a:lnTo>
                <a:lnTo>
                  <a:pt x="574118" y="273477"/>
                </a:lnTo>
                <a:lnTo>
                  <a:pt x="575698" y="271942"/>
                </a:lnTo>
                <a:close/>
                <a:moveTo>
                  <a:pt x="666286" y="246166"/>
                </a:moveTo>
                <a:lnTo>
                  <a:pt x="666248" y="246216"/>
                </a:lnTo>
                <a:lnTo>
                  <a:pt x="666125" y="246377"/>
                </a:lnTo>
                <a:lnTo>
                  <a:pt x="665497" y="247202"/>
                </a:lnTo>
                <a:lnTo>
                  <a:pt x="665874" y="247376"/>
                </a:lnTo>
                <a:lnTo>
                  <a:pt x="665972" y="247421"/>
                </a:lnTo>
                <a:close/>
                <a:moveTo>
                  <a:pt x="1064401" y="246147"/>
                </a:moveTo>
                <a:lnTo>
                  <a:pt x="1057382" y="278953"/>
                </a:lnTo>
                <a:lnTo>
                  <a:pt x="1057544" y="280981"/>
                </a:lnTo>
                <a:lnTo>
                  <a:pt x="1057574" y="281348"/>
                </a:lnTo>
                <a:lnTo>
                  <a:pt x="1057643" y="282211"/>
                </a:lnTo>
                <a:lnTo>
                  <a:pt x="1059026" y="276500"/>
                </a:lnTo>
                <a:lnTo>
                  <a:pt x="1065449" y="249985"/>
                </a:lnTo>
                <a:close/>
                <a:moveTo>
                  <a:pt x="925285" y="245188"/>
                </a:moveTo>
                <a:lnTo>
                  <a:pt x="912381" y="253438"/>
                </a:lnTo>
                <a:lnTo>
                  <a:pt x="914129" y="262631"/>
                </a:lnTo>
                <a:lnTo>
                  <a:pt x="916965" y="260647"/>
                </a:lnTo>
                <a:lnTo>
                  <a:pt x="926958" y="253654"/>
                </a:lnTo>
                <a:lnTo>
                  <a:pt x="926001" y="248814"/>
                </a:lnTo>
                <a:close/>
                <a:moveTo>
                  <a:pt x="773540" y="244774"/>
                </a:moveTo>
                <a:lnTo>
                  <a:pt x="767058" y="249526"/>
                </a:lnTo>
                <a:lnTo>
                  <a:pt x="764832" y="251158"/>
                </a:lnTo>
                <a:lnTo>
                  <a:pt x="764813" y="251173"/>
                </a:lnTo>
                <a:lnTo>
                  <a:pt x="761815" y="255048"/>
                </a:lnTo>
                <a:lnTo>
                  <a:pt x="762469" y="262991"/>
                </a:lnTo>
                <a:lnTo>
                  <a:pt x="765277" y="259343"/>
                </a:lnTo>
                <a:lnTo>
                  <a:pt x="773046" y="249249"/>
                </a:lnTo>
                <a:lnTo>
                  <a:pt x="773883" y="248161"/>
                </a:lnTo>
                <a:lnTo>
                  <a:pt x="773742" y="246769"/>
                </a:lnTo>
                <a:close/>
                <a:moveTo>
                  <a:pt x="701711" y="244715"/>
                </a:moveTo>
                <a:lnTo>
                  <a:pt x="693886" y="255008"/>
                </a:lnTo>
                <a:lnTo>
                  <a:pt x="693449" y="255582"/>
                </a:lnTo>
                <a:lnTo>
                  <a:pt x="690905" y="258929"/>
                </a:lnTo>
                <a:lnTo>
                  <a:pt x="692435" y="259635"/>
                </a:lnTo>
                <a:lnTo>
                  <a:pt x="693191" y="258984"/>
                </a:lnTo>
                <a:lnTo>
                  <a:pt x="696214" y="256384"/>
                </a:lnTo>
                <a:lnTo>
                  <a:pt x="701213" y="252046"/>
                </a:lnTo>
                <a:lnTo>
                  <a:pt x="701229" y="251821"/>
                </a:lnTo>
                <a:close/>
                <a:moveTo>
                  <a:pt x="984423" y="244381"/>
                </a:moveTo>
                <a:lnTo>
                  <a:pt x="971795" y="255526"/>
                </a:lnTo>
                <a:lnTo>
                  <a:pt x="971833" y="255695"/>
                </a:lnTo>
                <a:lnTo>
                  <a:pt x="973008" y="261018"/>
                </a:lnTo>
                <a:lnTo>
                  <a:pt x="976311" y="257976"/>
                </a:lnTo>
                <a:lnTo>
                  <a:pt x="985470" y="248982"/>
                </a:lnTo>
                <a:lnTo>
                  <a:pt x="985321" y="248330"/>
                </a:lnTo>
                <a:close/>
                <a:moveTo>
                  <a:pt x="867243" y="244173"/>
                </a:moveTo>
                <a:lnTo>
                  <a:pt x="866782" y="244389"/>
                </a:lnTo>
                <a:lnTo>
                  <a:pt x="867001" y="244541"/>
                </a:lnTo>
                <a:lnTo>
                  <a:pt x="867227" y="244698"/>
                </a:lnTo>
                <a:lnTo>
                  <a:pt x="867347" y="244782"/>
                </a:lnTo>
                <a:close/>
                <a:moveTo>
                  <a:pt x="1104511" y="243806"/>
                </a:moveTo>
                <a:lnTo>
                  <a:pt x="1104287" y="245894"/>
                </a:lnTo>
                <a:lnTo>
                  <a:pt x="1096046" y="276308"/>
                </a:lnTo>
                <a:lnTo>
                  <a:pt x="1096332" y="282012"/>
                </a:lnTo>
                <a:lnTo>
                  <a:pt x="1096848" y="280745"/>
                </a:lnTo>
                <a:lnTo>
                  <a:pt x="1096993" y="280388"/>
                </a:lnTo>
                <a:lnTo>
                  <a:pt x="1097549" y="279020"/>
                </a:lnTo>
                <a:cubicBezTo>
                  <a:pt x="1101461" y="267410"/>
                  <a:pt x="1104010" y="257010"/>
                  <a:pt x="1104837" y="248237"/>
                </a:cubicBezTo>
                <a:lnTo>
                  <a:pt x="1105139" y="246034"/>
                </a:lnTo>
                <a:close/>
                <a:moveTo>
                  <a:pt x="719213" y="242948"/>
                </a:moveTo>
                <a:lnTo>
                  <a:pt x="712397" y="248790"/>
                </a:lnTo>
                <a:lnTo>
                  <a:pt x="704884" y="255228"/>
                </a:lnTo>
                <a:lnTo>
                  <a:pt x="704300" y="263692"/>
                </a:lnTo>
                <a:lnTo>
                  <a:pt x="719159" y="244525"/>
                </a:lnTo>
                <a:lnTo>
                  <a:pt x="719177" y="244002"/>
                </a:lnTo>
                <a:close/>
                <a:moveTo>
                  <a:pt x="782737" y="242585"/>
                </a:moveTo>
                <a:lnTo>
                  <a:pt x="779134" y="247269"/>
                </a:lnTo>
                <a:lnTo>
                  <a:pt x="779714" y="253038"/>
                </a:lnTo>
                <a:lnTo>
                  <a:pt x="787562" y="242859"/>
                </a:lnTo>
                <a:lnTo>
                  <a:pt x="789968" y="242671"/>
                </a:lnTo>
                <a:lnTo>
                  <a:pt x="789926" y="242648"/>
                </a:lnTo>
                <a:lnTo>
                  <a:pt x="789837" y="242598"/>
                </a:lnTo>
                <a:lnTo>
                  <a:pt x="789812" y="242585"/>
                </a:lnTo>
                <a:close/>
                <a:moveTo>
                  <a:pt x="737142" y="242043"/>
                </a:moveTo>
                <a:lnTo>
                  <a:pt x="735223" y="244530"/>
                </a:lnTo>
                <a:lnTo>
                  <a:pt x="733924" y="246214"/>
                </a:lnTo>
                <a:lnTo>
                  <a:pt x="732207" y="248439"/>
                </a:lnTo>
                <a:lnTo>
                  <a:pt x="733861" y="246983"/>
                </a:lnTo>
                <a:lnTo>
                  <a:pt x="735103" y="246105"/>
                </a:lnTo>
                <a:lnTo>
                  <a:pt x="737137" y="244328"/>
                </a:lnTo>
                <a:close/>
                <a:moveTo>
                  <a:pt x="590218" y="241800"/>
                </a:moveTo>
                <a:lnTo>
                  <a:pt x="582648" y="265193"/>
                </a:lnTo>
                <a:lnTo>
                  <a:pt x="597167" y="251094"/>
                </a:lnTo>
                <a:lnTo>
                  <a:pt x="596584" y="248760"/>
                </a:lnTo>
                <a:lnTo>
                  <a:pt x="596187" y="247171"/>
                </a:lnTo>
                <a:lnTo>
                  <a:pt x="596168" y="247151"/>
                </a:lnTo>
                <a:lnTo>
                  <a:pt x="594630" y="245435"/>
                </a:lnTo>
                <a:lnTo>
                  <a:pt x="594490" y="245320"/>
                </a:lnTo>
                <a:lnTo>
                  <a:pt x="594247" y="245204"/>
                </a:lnTo>
                <a:lnTo>
                  <a:pt x="594287" y="245152"/>
                </a:lnTo>
                <a:lnTo>
                  <a:pt x="590589" y="242105"/>
                </a:lnTo>
                <a:close/>
                <a:moveTo>
                  <a:pt x="1001361" y="241478"/>
                </a:moveTo>
                <a:lnTo>
                  <a:pt x="995241" y="247450"/>
                </a:lnTo>
                <a:lnTo>
                  <a:pt x="991101" y="251490"/>
                </a:lnTo>
                <a:lnTo>
                  <a:pt x="990703" y="251878"/>
                </a:lnTo>
                <a:lnTo>
                  <a:pt x="991685" y="256092"/>
                </a:lnTo>
                <a:lnTo>
                  <a:pt x="1000697" y="246494"/>
                </a:lnTo>
                <a:lnTo>
                  <a:pt x="1002257" y="244508"/>
                </a:lnTo>
                <a:close/>
                <a:moveTo>
                  <a:pt x="873077" y="241449"/>
                </a:moveTo>
                <a:lnTo>
                  <a:pt x="872925" y="241520"/>
                </a:lnTo>
                <a:lnTo>
                  <a:pt x="872571" y="241685"/>
                </a:lnTo>
                <a:lnTo>
                  <a:pt x="872582" y="241699"/>
                </a:lnTo>
                <a:lnTo>
                  <a:pt x="874036" y="243561"/>
                </a:lnTo>
                <a:lnTo>
                  <a:pt x="873565" y="242522"/>
                </a:lnTo>
                <a:close/>
                <a:moveTo>
                  <a:pt x="905070" y="240910"/>
                </a:moveTo>
                <a:lnTo>
                  <a:pt x="894602" y="246972"/>
                </a:lnTo>
                <a:lnTo>
                  <a:pt x="892961" y="249122"/>
                </a:lnTo>
                <a:lnTo>
                  <a:pt x="892215" y="250101"/>
                </a:lnTo>
                <a:lnTo>
                  <a:pt x="893902" y="259312"/>
                </a:lnTo>
                <a:lnTo>
                  <a:pt x="907003" y="250934"/>
                </a:lnTo>
                <a:lnTo>
                  <a:pt x="905329" y="242085"/>
                </a:lnTo>
                <a:lnTo>
                  <a:pt x="905275" y="241836"/>
                </a:lnTo>
                <a:lnTo>
                  <a:pt x="905130" y="241178"/>
                </a:lnTo>
                <a:close/>
                <a:moveTo>
                  <a:pt x="641981" y="240781"/>
                </a:moveTo>
                <a:lnTo>
                  <a:pt x="637589" y="244572"/>
                </a:lnTo>
                <a:lnTo>
                  <a:pt x="643103" y="247041"/>
                </a:lnTo>
                <a:lnTo>
                  <a:pt x="647474" y="248998"/>
                </a:lnTo>
                <a:lnTo>
                  <a:pt x="647729" y="248147"/>
                </a:lnTo>
                <a:lnTo>
                  <a:pt x="648969" y="244017"/>
                </a:lnTo>
                <a:lnTo>
                  <a:pt x="645661" y="242485"/>
                </a:lnTo>
                <a:close/>
                <a:moveTo>
                  <a:pt x="566356" y="240007"/>
                </a:moveTo>
                <a:lnTo>
                  <a:pt x="558689" y="247974"/>
                </a:lnTo>
                <a:lnTo>
                  <a:pt x="551735" y="255202"/>
                </a:lnTo>
                <a:lnTo>
                  <a:pt x="546457" y="260688"/>
                </a:lnTo>
                <a:lnTo>
                  <a:pt x="542334" y="281266"/>
                </a:lnTo>
                <a:lnTo>
                  <a:pt x="557769" y="264673"/>
                </a:lnTo>
                <a:lnTo>
                  <a:pt x="559087" y="260887"/>
                </a:lnTo>
                <a:close/>
                <a:moveTo>
                  <a:pt x="780307" y="239814"/>
                </a:moveTo>
                <a:lnTo>
                  <a:pt x="779955" y="240072"/>
                </a:lnTo>
                <a:lnTo>
                  <a:pt x="778516" y="241127"/>
                </a:lnTo>
                <a:lnTo>
                  <a:pt x="778589" y="241859"/>
                </a:lnTo>
                <a:lnTo>
                  <a:pt x="778601" y="241973"/>
                </a:lnTo>
                <a:lnTo>
                  <a:pt x="778606" y="242025"/>
                </a:lnTo>
                <a:lnTo>
                  <a:pt x="779241" y="241199"/>
                </a:lnTo>
                <a:lnTo>
                  <a:pt x="779627" y="240698"/>
                </a:lnTo>
                <a:close/>
                <a:moveTo>
                  <a:pt x="1020241" y="239589"/>
                </a:moveTo>
                <a:lnTo>
                  <a:pt x="1010842" y="252737"/>
                </a:lnTo>
                <a:lnTo>
                  <a:pt x="1011371" y="254923"/>
                </a:lnTo>
                <a:lnTo>
                  <a:pt x="1011410" y="255085"/>
                </a:lnTo>
                <a:lnTo>
                  <a:pt x="1012963" y="252690"/>
                </a:lnTo>
                <a:lnTo>
                  <a:pt x="1020634" y="240854"/>
                </a:lnTo>
                <a:lnTo>
                  <a:pt x="1020616" y="240794"/>
                </a:lnTo>
                <a:close/>
                <a:moveTo>
                  <a:pt x="1037534" y="238999"/>
                </a:moveTo>
                <a:lnTo>
                  <a:pt x="1030760" y="251857"/>
                </a:lnTo>
                <a:lnTo>
                  <a:pt x="1030963" y="252668"/>
                </a:lnTo>
                <a:close/>
                <a:moveTo>
                  <a:pt x="863417" y="238358"/>
                </a:moveTo>
                <a:lnTo>
                  <a:pt x="861608" y="240791"/>
                </a:lnTo>
                <a:lnTo>
                  <a:pt x="862333" y="241295"/>
                </a:lnTo>
                <a:lnTo>
                  <a:pt x="864836" y="240125"/>
                </a:lnTo>
                <a:close/>
                <a:moveTo>
                  <a:pt x="1093865" y="237686"/>
                </a:moveTo>
                <a:lnTo>
                  <a:pt x="1090439" y="249567"/>
                </a:lnTo>
                <a:lnTo>
                  <a:pt x="1090635" y="250246"/>
                </a:lnTo>
                <a:lnTo>
                  <a:pt x="1090736" y="250597"/>
                </a:lnTo>
                <a:lnTo>
                  <a:pt x="1093670" y="240241"/>
                </a:lnTo>
                <a:close/>
                <a:moveTo>
                  <a:pt x="755545" y="237022"/>
                </a:moveTo>
                <a:lnTo>
                  <a:pt x="750849" y="240533"/>
                </a:lnTo>
                <a:lnTo>
                  <a:pt x="743690" y="249655"/>
                </a:lnTo>
                <a:lnTo>
                  <a:pt x="744124" y="256509"/>
                </a:lnTo>
                <a:lnTo>
                  <a:pt x="748930" y="250374"/>
                </a:lnTo>
                <a:lnTo>
                  <a:pt x="750492" y="248380"/>
                </a:lnTo>
                <a:lnTo>
                  <a:pt x="755910" y="241463"/>
                </a:lnTo>
                <a:close/>
                <a:moveTo>
                  <a:pt x="1061832" y="236736"/>
                </a:moveTo>
                <a:lnTo>
                  <a:pt x="1061668" y="237588"/>
                </a:lnTo>
                <a:lnTo>
                  <a:pt x="1057653" y="258486"/>
                </a:lnTo>
                <a:lnTo>
                  <a:pt x="1059649" y="249542"/>
                </a:lnTo>
                <a:lnTo>
                  <a:pt x="1060798" y="244389"/>
                </a:lnTo>
                <a:lnTo>
                  <a:pt x="1061066" y="243186"/>
                </a:lnTo>
                <a:lnTo>
                  <a:pt x="1062203" y="238092"/>
                </a:lnTo>
                <a:lnTo>
                  <a:pt x="1061945" y="237146"/>
                </a:lnTo>
                <a:close/>
                <a:moveTo>
                  <a:pt x="765143" y="236642"/>
                </a:moveTo>
                <a:lnTo>
                  <a:pt x="760763" y="242261"/>
                </a:lnTo>
                <a:lnTo>
                  <a:pt x="761263" y="248335"/>
                </a:lnTo>
                <a:lnTo>
                  <a:pt x="761527" y="248141"/>
                </a:lnTo>
                <a:lnTo>
                  <a:pt x="761813" y="247932"/>
                </a:lnTo>
                <a:lnTo>
                  <a:pt x="768892" y="238669"/>
                </a:lnTo>
                <a:close/>
                <a:moveTo>
                  <a:pt x="719449" y="236159"/>
                </a:moveTo>
                <a:lnTo>
                  <a:pt x="719297" y="236356"/>
                </a:lnTo>
                <a:lnTo>
                  <a:pt x="719447" y="236226"/>
                </a:lnTo>
                <a:close/>
                <a:moveTo>
                  <a:pt x="685510" y="235605"/>
                </a:moveTo>
                <a:lnTo>
                  <a:pt x="684410" y="237021"/>
                </a:lnTo>
                <a:lnTo>
                  <a:pt x="673601" y="250942"/>
                </a:lnTo>
                <a:lnTo>
                  <a:pt x="673618" y="250950"/>
                </a:lnTo>
                <a:lnTo>
                  <a:pt x="675001" y="251588"/>
                </a:lnTo>
                <a:lnTo>
                  <a:pt x="678636" y="248352"/>
                </a:lnTo>
                <a:lnTo>
                  <a:pt x="683930" y="243638"/>
                </a:lnTo>
                <a:close/>
                <a:moveTo>
                  <a:pt x="702359" y="235165"/>
                </a:moveTo>
                <a:lnTo>
                  <a:pt x="688161" y="247748"/>
                </a:lnTo>
                <a:lnTo>
                  <a:pt x="686452" y="256538"/>
                </a:lnTo>
                <a:lnTo>
                  <a:pt x="702304" y="235983"/>
                </a:lnTo>
                <a:close/>
                <a:moveTo>
                  <a:pt x="870217" y="235158"/>
                </a:moveTo>
                <a:lnTo>
                  <a:pt x="870566" y="237206"/>
                </a:lnTo>
                <a:lnTo>
                  <a:pt x="870593" y="237365"/>
                </a:lnTo>
                <a:lnTo>
                  <a:pt x="870604" y="237429"/>
                </a:lnTo>
                <a:lnTo>
                  <a:pt x="870974" y="237256"/>
                </a:lnTo>
                <a:lnTo>
                  <a:pt x="871136" y="237180"/>
                </a:lnTo>
                <a:lnTo>
                  <a:pt x="870368" y="235489"/>
                </a:lnTo>
                <a:close/>
                <a:moveTo>
                  <a:pt x="903760" y="234967"/>
                </a:moveTo>
                <a:lnTo>
                  <a:pt x="900967" y="238627"/>
                </a:lnTo>
                <a:lnTo>
                  <a:pt x="904161" y="236786"/>
                </a:lnTo>
                <a:close/>
                <a:moveTo>
                  <a:pt x="962178" y="234478"/>
                </a:moveTo>
                <a:lnTo>
                  <a:pt x="949570" y="243371"/>
                </a:lnTo>
                <a:lnTo>
                  <a:pt x="951222" y="251239"/>
                </a:lnTo>
                <a:lnTo>
                  <a:pt x="955367" y="248063"/>
                </a:lnTo>
                <a:lnTo>
                  <a:pt x="957000" y="246812"/>
                </a:lnTo>
                <a:lnTo>
                  <a:pt x="963756" y="241636"/>
                </a:lnTo>
                <a:lnTo>
                  <a:pt x="963252" y="239350"/>
                </a:lnTo>
                <a:lnTo>
                  <a:pt x="962479" y="235843"/>
                </a:lnTo>
                <a:close/>
                <a:moveTo>
                  <a:pt x="819828" y="234365"/>
                </a:moveTo>
                <a:lnTo>
                  <a:pt x="819646" y="234476"/>
                </a:lnTo>
                <a:lnTo>
                  <a:pt x="819047" y="240716"/>
                </a:lnTo>
                <a:lnTo>
                  <a:pt x="818985" y="241367"/>
                </a:lnTo>
                <a:lnTo>
                  <a:pt x="818959" y="241633"/>
                </a:lnTo>
                <a:lnTo>
                  <a:pt x="819529" y="242065"/>
                </a:lnTo>
                <a:lnTo>
                  <a:pt x="819828" y="242291"/>
                </a:lnTo>
                <a:close/>
                <a:moveTo>
                  <a:pt x="651898" y="234253"/>
                </a:moveTo>
                <a:lnTo>
                  <a:pt x="648023" y="239137"/>
                </a:lnTo>
                <a:lnTo>
                  <a:pt x="650140" y="240114"/>
                </a:lnTo>
                <a:close/>
                <a:moveTo>
                  <a:pt x="942648" y="234088"/>
                </a:moveTo>
                <a:lnTo>
                  <a:pt x="929635" y="242407"/>
                </a:lnTo>
                <a:lnTo>
                  <a:pt x="931283" y="250627"/>
                </a:lnTo>
                <a:lnTo>
                  <a:pt x="944389" y="241456"/>
                </a:lnTo>
                <a:lnTo>
                  <a:pt x="944099" y="240069"/>
                </a:lnTo>
                <a:lnTo>
                  <a:pt x="943436" y="236896"/>
                </a:lnTo>
                <a:close/>
                <a:moveTo>
                  <a:pt x="1088266" y="234031"/>
                </a:moveTo>
                <a:lnTo>
                  <a:pt x="1088126" y="234556"/>
                </a:lnTo>
                <a:lnTo>
                  <a:pt x="1087153" y="238215"/>
                </a:lnTo>
                <a:lnTo>
                  <a:pt x="1087389" y="239031"/>
                </a:lnTo>
                <a:lnTo>
                  <a:pt x="1087399" y="239063"/>
                </a:lnTo>
                <a:lnTo>
                  <a:pt x="1088153" y="236377"/>
                </a:lnTo>
                <a:close/>
                <a:moveTo>
                  <a:pt x="760075" y="233903"/>
                </a:moveTo>
                <a:lnTo>
                  <a:pt x="760242" y="235932"/>
                </a:lnTo>
                <a:lnTo>
                  <a:pt x="760620" y="235450"/>
                </a:lnTo>
                <a:lnTo>
                  <a:pt x="761309" y="234570"/>
                </a:lnTo>
                <a:lnTo>
                  <a:pt x="760881" y="234339"/>
                </a:lnTo>
                <a:close/>
                <a:moveTo>
                  <a:pt x="981853" y="233085"/>
                </a:moveTo>
                <a:lnTo>
                  <a:pt x="975422" y="238236"/>
                </a:lnTo>
                <a:lnTo>
                  <a:pt x="969095" y="243303"/>
                </a:lnTo>
                <a:lnTo>
                  <a:pt x="970483" y="249584"/>
                </a:lnTo>
                <a:lnTo>
                  <a:pt x="975022" y="245768"/>
                </a:lnTo>
                <a:lnTo>
                  <a:pt x="983109" y="238603"/>
                </a:lnTo>
                <a:close/>
                <a:moveTo>
                  <a:pt x="1080643" y="232988"/>
                </a:moveTo>
                <a:lnTo>
                  <a:pt x="1073479" y="261224"/>
                </a:lnTo>
                <a:lnTo>
                  <a:pt x="1074292" y="264242"/>
                </a:lnTo>
                <a:lnTo>
                  <a:pt x="1081678" y="236594"/>
                </a:lnTo>
                <a:lnTo>
                  <a:pt x="1081577" y="236244"/>
                </a:lnTo>
                <a:lnTo>
                  <a:pt x="1081129" y="234682"/>
                </a:lnTo>
                <a:close/>
                <a:moveTo>
                  <a:pt x="1018058" y="232575"/>
                </a:moveTo>
                <a:lnTo>
                  <a:pt x="1008691" y="243844"/>
                </a:lnTo>
                <a:lnTo>
                  <a:pt x="1009192" y="245915"/>
                </a:lnTo>
                <a:lnTo>
                  <a:pt x="1009597" y="247587"/>
                </a:lnTo>
                <a:lnTo>
                  <a:pt x="1018699" y="234634"/>
                </a:lnTo>
                <a:close/>
                <a:moveTo>
                  <a:pt x="998538" y="231925"/>
                </a:moveTo>
                <a:lnTo>
                  <a:pt x="998340" y="232100"/>
                </a:lnTo>
                <a:lnTo>
                  <a:pt x="988183" y="241063"/>
                </a:lnTo>
                <a:lnTo>
                  <a:pt x="989169" y="245293"/>
                </a:lnTo>
                <a:lnTo>
                  <a:pt x="989180" y="245339"/>
                </a:lnTo>
                <a:lnTo>
                  <a:pt x="989212" y="245307"/>
                </a:lnTo>
                <a:lnTo>
                  <a:pt x="989979" y="244554"/>
                </a:lnTo>
                <a:lnTo>
                  <a:pt x="999346" y="234656"/>
                </a:lnTo>
                <a:lnTo>
                  <a:pt x="998911" y="233184"/>
                </a:lnTo>
                <a:close/>
                <a:moveTo>
                  <a:pt x="922151" y="231020"/>
                </a:moveTo>
                <a:lnTo>
                  <a:pt x="909442" y="238379"/>
                </a:lnTo>
                <a:lnTo>
                  <a:pt x="909755" y="239790"/>
                </a:lnTo>
                <a:lnTo>
                  <a:pt x="909827" y="240115"/>
                </a:lnTo>
                <a:lnTo>
                  <a:pt x="909972" y="240769"/>
                </a:lnTo>
                <a:lnTo>
                  <a:pt x="910661" y="244392"/>
                </a:lnTo>
                <a:lnTo>
                  <a:pt x="911374" y="248139"/>
                </a:lnTo>
                <a:lnTo>
                  <a:pt x="915936" y="245222"/>
                </a:lnTo>
                <a:lnTo>
                  <a:pt x="924242" y="239911"/>
                </a:lnTo>
                <a:lnTo>
                  <a:pt x="923724" y="237289"/>
                </a:lnTo>
                <a:lnTo>
                  <a:pt x="923180" y="235120"/>
                </a:lnTo>
                <a:lnTo>
                  <a:pt x="922859" y="233842"/>
                </a:lnTo>
                <a:close/>
                <a:moveTo>
                  <a:pt x="875936" y="230367"/>
                </a:moveTo>
                <a:lnTo>
                  <a:pt x="874708" y="232241"/>
                </a:lnTo>
                <a:lnTo>
                  <a:pt x="875753" y="235022"/>
                </a:lnTo>
                <a:lnTo>
                  <a:pt x="876591" y="234630"/>
                </a:lnTo>
                <a:lnTo>
                  <a:pt x="876242" y="232357"/>
                </a:lnTo>
                <a:close/>
                <a:moveTo>
                  <a:pt x="737170" y="229150"/>
                </a:moveTo>
                <a:lnTo>
                  <a:pt x="723473" y="246797"/>
                </a:lnTo>
                <a:lnTo>
                  <a:pt x="723258" y="253033"/>
                </a:lnTo>
                <a:lnTo>
                  <a:pt x="737157" y="235149"/>
                </a:lnTo>
                <a:close/>
                <a:moveTo>
                  <a:pt x="748326" y="227551"/>
                </a:moveTo>
                <a:lnTo>
                  <a:pt x="746903" y="229395"/>
                </a:lnTo>
                <a:lnTo>
                  <a:pt x="744945" y="231932"/>
                </a:lnTo>
                <a:lnTo>
                  <a:pt x="742747" y="234780"/>
                </a:lnTo>
                <a:lnTo>
                  <a:pt x="743079" y="240018"/>
                </a:lnTo>
                <a:lnTo>
                  <a:pt x="747393" y="236890"/>
                </a:lnTo>
                <a:lnTo>
                  <a:pt x="750501" y="232901"/>
                </a:lnTo>
                <a:lnTo>
                  <a:pt x="752790" y="229964"/>
                </a:lnTo>
                <a:lnTo>
                  <a:pt x="750881" y="228933"/>
                </a:lnTo>
                <a:lnTo>
                  <a:pt x="748377" y="227579"/>
                </a:lnTo>
                <a:close/>
                <a:moveTo>
                  <a:pt x="602441" y="227198"/>
                </a:moveTo>
                <a:lnTo>
                  <a:pt x="595732" y="233682"/>
                </a:lnTo>
                <a:lnTo>
                  <a:pt x="591381" y="238206"/>
                </a:lnTo>
                <a:lnTo>
                  <a:pt x="590848" y="239853"/>
                </a:lnTo>
                <a:lnTo>
                  <a:pt x="592561" y="240667"/>
                </a:lnTo>
                <a:lnTo>
                  <a:pt x="592041" y="239964"/>
                </a:lnTo>
                <a:lnTo>
                  <a:pt x="593075" y="240457"/>
                </a:lnTo>
                <a:lnTo>
                  <a:pt x="592869" y="240103"/>
                </a:lnTo>
                <a:lnTo>
                  <a:pt x="594242" y="240757"/>
                </a:lnTo>
                <a:lnTo>
                  <a:pt x="593972" y="240103"/>
                </a:lnTo>
                <a:lnTo>
                  <a:pt x="594480" y="240345"/>
                </a:lnTo>
                <a:lnTo>
                  <a:pt x="594385" y="239964"/>
                </a:lnTo>
                <a:lnTo>
                  <a:pt x="597228" y="241317"/>
                </a:lnTo>
                <a:lnTo>
                  <a:pt x="600502" y="237048"/>
                </a:lnTo>
                <a:lnTo>
                  <a:pt x="601563" y="231657"/>
                </a:lnTo>
                <a:lnTo>
                  <a:pt x="601919" y="229848"/>
                </a:lnTo>
                <a:close/>
                <a:moveTo>
                  <a:pt x="881647" y="226739"/>
                </a:moveTo>
                <a:lnTo>
                  <a:pt x="880912" y="227967"/>
                </a:lnTo>
                <a:lnTo>
                  <a:pt x="881416" y="231080"/>
                </a:lnTo>
                <a:close/>
                <a:moveTo>
                  <a:pt x="1099591" y="226366"/>
                </a:moveTo>
                <a:lnTo>
                  <a:pt x="1098496" y="240654"/>
                </a:lnTo>
                <a:lnTo>
                  <a:pt x="1093223" y="259191"/>
                </a:lnTo>
                <a:lnTo>
                  <a:pt x="1094355" y="263101"/>
                </a:lnTo>
                <a:lnTo>
                  <a:pt x="1099323" y="244654"/>
                </a:lnTo>
                <a:lnTo>
                  <a:pt x="1100817" y="230712"/>
                </a:lnTo>
                <a:lnTo>
                  <a:pt x="1099663" y="226619"/>
                </a:lnTo>
                <a:close/>
                <a:moveTo>
                  <a:pt x="1016035" y="226075"/>
                </a:moveTo>
                <a:lnTo>
                  <a:pt x="1006807" y="236055"/>
                </a:lnTo>
                <a:lnTo>
                  <a:pt x="1007299" y="238087"/>
                </a:lnTo>
                <a:lnTo>
                  <a:pt x="1016232" y="226710"/>
                </a:lnTo>
                <a:lnTo>
                  <a:pt x="1016169" y="226508"/>
                </a:lnTo>
                <a:lnTo>
                  <a:pt x="1016108" y="226312"/>
                </a:lnTo>
                <a:close/>
                <a:moveTo>
                  <a:pt x="803619" y="225560"/>
                </a:moveTo>
                <a:lnTo>
                  <a:pt x="803516" y="225621"/>
                </a:lnTo>
                <a:lnTo>
                  <a:pt x="799516" y="235191"/>
                </a:lnTo>
                <a:lnTo>
                  <a:pt x="800111" y="235207"/>
                </a:lnTo>
                <a:lnTo>
                  <a:pt x="801514" y="231349"/>
                </a:lnTo>
                <a:close/>
                <a:moveTo>
                  <a:pt x="1036218" y="224908"/>
                </a:moveTo>
                <a:lnTo>
                  <a:pt x="1027431" y="238556"/>
                </a:lnTo>
                <a:lnTo>
                  <a:pt x="1027675" y="239531"/>
                </a:lnTo>
                <a:close/>
                <a:moveTo>
                  <a:pt x="743056" y="224702"/>
                </a:moveTo>
                <a:lnTo>
                  <a:pt x="742148" y="225322"/>
                </a:lnTo>
                <a:lnTo>
                  <a:pt x="742347" y="228471"/>
                </a:lnTo>
                <a:lnTo>
                  <a:pt x="743647" y="226799"/>
                </a:lnTo>
                <a:lnTo>
                  <a:pt x="743840" y="226551"/>
                </a:lnTo>
                <a:lnTo>
                  <a:pt x="744620" y="225548"/>
                </a:lnTo>
                <a:close/>
                <a:moveTo>
                  <a:pt x="687782" y="224045"/>
                </a:moveTo>
                <a:lnTo>
                  <a:pt x="673906" y="236170"/>
                </a:lnTo>
                <a:lnTo>
                  <a:pt x="673586" y="236591"/>
                </a:lnTo>
                <a:lnTo>
                  <a:pt x="673412" y="236819"/>
                </a:lnTo>
                <a:lnTo>
                  <a:pt x="673341" y="236911"/>
                </a:lnTo>
                <a:lnTo>
                  <a:pt x="670505" y="248322"/>
                </a:lnTo>
                <a:lnTo>
                  <a:pt x="687317" y="226412"/>
                </a:lnTo>
                <a:lnTo>
                  <a:pt x="687479" y="225587"/>
                </a:lnTo>
                <a:close/>
                <a:moveTo>
                  <a:pt x="671952" y="223506"/>
                </a:moveTo>
                <a:lnTo>
                  <a:pt x="656680" y="243132"/>
                </a:lnTo>
                <a:lnTo>
                  <a:pt x="656748" y="243163"/>
                </a:lnTo>
                <a:lnTo>
                  <a:pt x="657301" y="243419"/>
                </a:lnTo>
                <a:lnTo>
                  <a:pt x="667628" y="234354"/>
                </a:lnTo>
                <a:lnTo>
                  <a:pt x="668075" y="233770"/>
                </a:lnTo>
                <a:lnTo>
                  <a:pt x="669024" y="232529"/>
                </a:lnTo>
                <a:lnTo>
                  <a:pt x="670021" y="231227"/>
                </a:lnTo>
                <a:close/>
                <a:moveTo>
                  <a:pt x="959147" y="223500"/>
                </a:moveTo>
                <a:lnTo>
                  <a:pt x="951674" y="228317"/>
                </a:lnTo>
                <a:lnTo>
                  <a:pt x="946704" y="231494"/>
                </a:lnTo>
                <a:lnTo>
                  <a:pt x="947136" y="233054"/>
                </a:lnTo>
                <a:lnTo>
                  <a:pt x="948237" y="237025"/>
                </a:lnTo>
                <a:lnTo>
                  <a:pt x="948279" y="237227"/>
                </a:lnTo>
                <a:lnTo>
                  <a:pt x="948379" y="237700"/>
                </a:lnTo>
                <a:lnTo>
                  <a:pt x="948555" y="238541"/>
                </a:lnTo>
                <a:lnTo>
                  <a:pt x="961134" y="229739"/>
                </a:lnTo>
                <a:lnTo>
                  <a:pt x="961120" y="229679"/>
                </a:lnTo>
                <a:lnTo>
                  <a:pt x="961108" y="229623"/>
                </a:lnTo>
                <a:lnTo>
                  <a:pt x="961106" y="229615"/>
                </a:lnTo>
                <a:close/>
                <a:moveTo>
                  <a:pt x="978940" y="222654"/>
                </a:moveTo>
                <a:lnTo>
                  <a:pt x="966477" y="231446"/>
                </a:lnTo>
                <a:lnTo>
                  <a:pt x="968001" y="238346"/>
                </a:lnTo>
                <a:lnTo>
                  <a:pt x="980362" y="228261"/>
                </a:lnTo>
                <a:lnTo>
                  <a:pt x="980694" y="227990"/>
                </a:lnTo>
                <a:lnTo>
                  <a:pt x="980450" y="226915"/>
                </a:lnTo>
                <a:close/>
                <a:moveTo>
                  <a:pt x="1271015" y="222314"/>
                </a:moveTo>
                <a:lnTo>
                  <a:pt x="1272355" y="229561"/>
                </a:lnTo>
                <a:lnTo>
                  <a:pt x="1274024" y="238585"/>
                </a:lnTo>
                <a:lnTo>
                  <a:pt x="1270858" y="259519"/>
                </a:lnTo>
                <a:lnTo>
                  <a:pt x="1268701" y="273780"/>
                </a:lnTo>
                <a:lnTo>
                  <a:pt x="1270858" y="259519"/>
                </a:lnTo>
                <a:lnTo>
                  <a:pt x="1270858" y="259519"/>
                </a:lnTo>
                <a:lnTo>
                  <a:pt x="1276918" y="242446"/>
                </a:lnTo>
                <a:lnTo>
                  <a:pt x="1272355" y="229561"/>
                </a:lnTo>
                <a:lnTo>
                  <a:pt x="1272355" y="229561"/>
                </a:lnTo>
                <a:close/>
                <a:moveTo>
                  <a:pt x="995623" y="222057"/>
                </a:moveTo>
                <a:lnTo>
                  <a:pt x="985621" y="230067"/>
                </a:lnTo>
                <a:lnTo>
                  <a:pt x="986840" y="235297"/>
                </a:lnTo>
                <a:lnTo>
                  <a:pt x="989483" y="232955"/>
                </a:lnTo>
                <a:lnTo>
                  <a:pt x="996807" y="226064"/>
                </a:lnTo>
                <a:close/>
                <a:moveTo>
                  <a:pt x="887457" y="221942"/>
                </a:moveTo>
                <a:lnTo>
                  <a:pt x="887210" y="222390"/>
                </a:lnTo>
                <a:lnTo>
                  <a:pt x="887156" y="222486"/>
                </a:lnTo>
                <a:lnTo>
                  <a:pt x="887239" y="222937"/>
                </a:lnTo>
                <a:close/>
                <a:moveTo>
                  <a:pt x="1033255" y="221381"/>
                </a:moveTo>
                <a:lnTo>
                  <a:pt x="1025758" y="231870"/>
                </a:lnTo>
                <a:lnTo>
                  <a:pt x="1025952" y="232648"/>
                </a:lnTo>
                <a:close/>
                <a:moveTo>
                  <a:pt x="939043" y="221239"/>
                </a:moveTo>
                <a:lnTo>
                  <a:pt x="937429" y="222174"/>
                </a:lnTo>
                <a:lnTo>
                  <a:pt x="926410" y="228554"/>
                </a:lnTo>
                <a:lnTo>
                  <a:pt x="928491" y="236696"/>
                </a:lnTo>
                <a:lnTo>
                  <a:pt x="928579" y="237137"/>
                </a:lnTo>
                <a:lnTo>
                  <a:pt x="941233" y="229046"/>
                </a:lnTo>
                <a:close/>
                <a:moveTo>
                  <a:pt x="719987" y="220675"/>
                </a:moveTo>
                <a:lnTo>
                  <a:pt x="705998" y="239076"/>
                </a:lnTo>
                <a:lnTo>
                  <a:pt x="705476" y="246647"/>
                </a:lnTo>
                <a:lnTo>
                  <a:pt x="718987" y="229172"/>
                </a:lnTo>
                <a:lnTo>
                  <a:pt x="719725" y="228218"/>
                </a:lnTo>
                <a:close/>
                <a:moveTo>
                  <a:pt x="732620" y="219061"/>
                </a:moveTo>
                <a:lnTo>
                  <a:pt x="728559" y="224332"/>
                </a:lnTo>
                <a:lnTo>
                  <a:pt x="724633" y="229429"/>
                </a:lnTo>
                <a:lnTo>
                  <a:pt x="724045" y="230192"/>
                </a:lnTo>
                <a:lnTo>
                  <a:pt x="723993" y="231700"/>
                </a:lnTo>
                <a:lnTo>
                  <a:pt x="723973" y="232299"/>
                </a:lnTo>
                <a:lnTo>
                  <a:pt x="726201" y="230365"/>
                </a:lnTo>
                <a:lnTo>
                  <a:pt x="727455" y="229505"/>
                </a:lnTo>
                <a:lnTo>
                  <a:pt x="729531" y="227718"/>
                </a:lnTo>
                <a:lnTo>
                  <a:pt x="731039" y="226656"/>
                </a:lnTo>
                <a:lnTo>
                  <a:pt x="735386" y="223591"/>
                </a:lnTo>
                <a:lnTo>
                  <a:pt x="736402" y="222281"/>
                </a:lnTo>
                <a:lnTo>
                  <a:pt x="736668" y="221938"/>
                </a:lnTo>
                <a:lnTo>
                  <a:pt x="737044" y="221453"/>
                </a:lnTo>
                <a:lnTo>
                  <a:pt x="736555" y="221188"/>
                </a:lnTo>
                <a:close/>
                <a:moveTo>
                  <a:pt x="918925" y="218169"/>
                </a:moveTo>
                <a:lnTo>
                  <a:pt x="915037" y="220183"/>
                </a:lnTo>
                <a:lnTo>
                  <a:pt x="910942" y="225551"/>
                </a:lnTo>
                <a:lnTo>
                  <a:pt x="907576" y="229964"/>
                </a:lnTo>
                <a:lnTo>
                  <a:pt x="908486" y="234067"/>
                </a:lnTo>
                <a:lnTo>
                  <a:pt x="908527" y="234253"/>
                </a:lnTo>
                <a:lnTo>
                  <a:pt x="908530" y="234266"/>
                </a:lnTo>
                <a:lnTo>
                  <a:pt x="921140" y="226994"/>
                </a:lnTo>
                <a:close/>
                <a:moveTo>
                  <a:pt x="772697" y="217971"/>
                </a:moveTo>
                <a:lnTo>
                  <a:pt x="771695" y="219269"/>
                </a:lnTo>
                <a:lnTo>
                  <a:pt x="772093" y="218981"/>
                </a:lnTo>
                <a:lnTo>
                  <a:pt x="772659" y="218570"/>
                </a:lnTo>
                <a:lnTo>
                  <a:pt x="772672" y="218372"/>
                </a:lnTo>
                <a:close/>
                <a:moveTo>
                  <a:pt x="1013494" y="217912"/>
                </a:moveTo>
                <a:lnTo>
                  <a:pt x="1004499" y="226511"/>
                </a:lnTo>
                <a:lnTo>
                  <a:pt x="1005019" y="228661"/>
                </a:lnTo>
                <a:lnTo>
                  <a:pt x="1013914" y="219261"/>
                </a:lnTo>
                <a:close/>
                <a:moveTo>
                  <a:pt x="657274" y="216339"/>
                </a:moveTo>
                <a:lnTo>
                  <a:pt x="648526" y="227384"/>
                </a:lnTo>
                <a:lnTo>
                  <a:pt x="652654" y="223818"/>
                </a:lnTo>
                <a:lnTo>
                  <a:pt x="655861" y="221047"/>
                </a:lnTo>
                <a:lnTo>
                  <a:pt x="656977" y="217329"/>
                </a:lnTo>
                <a:close/>
                <a:moveTo>
                  <a:pt x="1031570" y="216317"/>
                </a:moveTo>
                <a:lnTo>
                  <a:pt x="1031523" y="216374"/>
                </a:lnTo>
                <a:lnTo>
                  <a:pt x="1024111" y="225291"/>
                </a:lnTo>
                <a:lnTo>
                  <a:pt x="1024243" y="225816"/>
                </a:lnTo>
                <a:lnTo>
                  <a:pt x="1024347" y="226232"/>
                </a:lnTo>
                <a:lnTo>
                  <a:pt x="1024414" y="226501"/>
                </a:lnTo>
                <a:close/>
                <a:moveTo>
                  <a:pt x="561898" y="216098"/>
                </a:moveTo>
                <a:lnTo>
                  <a:pt x="538204" y="240777"/>
                </a:lnTo>
                <a:lnTo>
                  <a:pt x="531933" y="261704"/>
                </a:lnTo>
                <a:lnTo>
                  <a:pt x="530598" y="266160"/>
                </a:lnTo>
                <a:lnTo>
                  <a:pt x="530074" y="267909"/>
                </a:lnTo>
                <a:lnTo>
                  <a:pt x="544637" y="252305"/>
                </a:lnTo>
                <a:lnTo>
                  <a:pt x="552359" y="236106"/>
                </a:lnTo>
                <a:close/>
                <a:moveTo>
                  <a:pt x="670771" y="215934"/>
                </a:moveTo>
                <a:lnTo>
                  <a:pt x="659513" y="225650"/>
                </a:lnTo>
                <a:lnTo>
                  <a:pt x="657051" y="233908"/>
                </a:lnTo>
                <a:lnTo>
                  <a:pt x="670019" y="216920"/>
                </a:lnTo>
                <a:close/>
                <a:moveTo>
                  <a:pt x="1075689" y="215715"/>
                </a:moveTo>
                <a:lnTo>
                  <a:pt x="1076020" y="223556"/>
                </a:lnTo>
                <a:lnTo>
                  <a:pt x="1070450" y="249979"/>
                </a:lnTo>
                <a:lnTo>
                  <a:pt x="1071289" y="253094"/>
                </a:lnTo>
                <a:lnTo>
                  <a:pt x="1077673" y="227968"/>
                </a:lnTo>
                <a:lnTo>
                  <a:pt x="1077673" y="222632"/>
                </a:lnTo>
                <a:lnTo>
                  <a:pt x="1077480" y="221960"/>
                </a:lnTo>
                <a:close/>
                <a:moveTo>
                  <a:pt x="726009" y="215488"/>
                </a:moveTo>
                <a:lnTo>
                  <a:pt x="725855" y="215606"/>
                </a:lnTo>
                <a:lnTo>
                  <a:pt x="724950" y="216302"/>
                </a:lnTo>
                <a:lnTo>
                  <a:pt x="724433" y="218949"/>
                </a:lnTo>
                <a:lnTo>
                  <a:pt x="724334" y="221829"/>
                </a:lnTo>
                <a:lnTo>
                  <a:pt x="724318" y="222277"/>
                </a:lnTo>
                <a:lnTo>
                  <a:pt x="727005" y="218802"/>
                </a:lnTo>
                <a:lnTo>
                  <a:pt x="728519" y="216844"/>
                </a:lnTo>
                <a:close/>
                <a:moveTo>
                  <a:pt x="975505" y="212956"/>
                </a:moveTo>
                <a:lnTo>
                  <a:pt x="963397" y="220760"/>
                </a:lnTo>
                <a:lnTo>
                  <a:pt x="965312" y="226709"/>
                </a:lnTo>
                <a:lnTo>
                  <a:pt x="966613" y="225765"/>
                </a:lnTo>
                <a:lnTo>
                  <a:pt x="977296" y="218012"/>
                </a:lnTo>
                <a:lnTo>
                  <a:pt x="976421" y="215543"/>
                </a:lnTo>
                <a:close/>
                <a:moveTo>
                  <a:pt x="1095198" y="212680"/>
                </a:moveTo>
                <a:lnTo>
                  <a:pt x="1094327" y="231634"/>
                </a:lnTo>
                <a:lnTo>
                  <a:pt x="1095698" y="213672"/>
                </a:lnTo>
                <a:lnTo>
                  <a:pt x="1095449" y="213179"/>
                </a:lnTo>
                <a:lnTo>
                  <a:pt x="1095422" y="213125"/>
                </a:lnTo>
                <a:close/>
                <a:moveTo>
                  <a:pt x="992781" y="212440"/>
                </a:moveTo>
                <a:lnTo>
                  <a:pt x="982600" y="219993"/>
                </a:lnTo>
                <a:lnTo>
                  <a:pt x="984355" y="225003"/>
                </a:lnTo>
                <a:lnTo>
                  <a:pt x="988535" y="221593"/>
                </a:lnTo>
                <a:lnTo>
                  <a:pt x="994135" y="217024"/>
                </a:lnTo>
                <a:close/>
                <a:moveTo>
                  <a:pt x="1065863" y="212328"/>
                </a:moveTo>
                <a:lnTo>
                  <a:pt x="1065954" y="215283"/>
                </a:lnTo>
                <a:lnTo>
                  <a:pt x="1063935" y="225792"/>
                </a:lnTo>
                <a:lnTo>
                  <a:pt x="1064488" y="227845"/>
                </a:lnTo>
                <a:lnTo>
                  <a:pt x="1066368" y="219419"/>
                </a:lnTo>
                <a:close/>
                <a:moveTo>
                  <a:pt x="955405" y="211816"/>
                </a:moveTo>
                <a:lnTo>
                  <a:pt x="946889" y="216696"/>
                </a:lnTo>
                <a:lnTo>
                  <a:pt x="943834" y="218465"/>
                </a:lnTo>
                <a:lnTo>
                  <a:pt x="943196" y="218834"/>
                </a:lnTo>
                <a:lnTo>
                  <a:pt x="945304" y="226442"/>
                </a:lnTo>
                <a:lnTo>
                  <a:pt x="957577" y="218595"/>
                </a:lnTo>
                <a:lnTo>
                  <a:pt x="955458" y="211980"/>
                </a:lnTo>
                <a:close/>
                <a:moveTo>
                  <a:pt x="620422" y="211071"/>
                </a:moveTo>
                <a:lnTo>
                  <a:pt x="611637" y="218449"/>
                </a:lnTo>
                <a:lnTo>
                  <a:pt x="609178" y="223674"/>
                </a:lnTo>
                <a:lnTo>
                  <a:pt x="609063" y="223919"/>
                </a:lnTo>
                <a:lnTo>
                  <a:pt x="607466" y="227312"/>
                </a:lnTo>
                <a:lnTo>
                  <a:pt x="607462" y="227333"/>
                </a:lnTo>
                <a:lnTo>
                  <a:pt x="607436" y="227463"/>
                </a:lnTo>
                <a:lnTo>
                  <a:pt x="607287" y="228199"/>
                </a:lnTo>
                <a:lnTo>
                  <a:pt x="610673" y="223784"/>
                </a:lnTo>
                <a:lnTo>
                  <a:pt x="617502" y="214878"/>
                </a:lnTo>
                <a:close/>
                <a:moveTo>
                  <a:pt x="594602" y="210651"/>
                </a:moveTo>
                <a:lnTo>
                  <a:pt x="576106" y="229874"/>
                </a:lnTo>
                <a:lnTo>
                  <a:pt x="564821" y="257208"/>
                </a:lnTo>
                <a:lnTo>
                  <a:pt x="586777" y="236023"/>
                </a:lnTo>
                <a:lnTo>
                  <a:pt x="587802" y="232697"/>
                </a:lnTo>
                <a:lnTo>
                  <a:pt x="590235" y="224810"/>
                </a:lnTo>
                <a:close/>
                <a:moveTo>
                  <a:pt x="705140" y="210324"/>
                </a:moveTo>
                <a:lnTo>
                  <a:pt x="692196" y="226994"/>
                </a:lnTo>
                <a:lnTo>
                  <a:pt x="690366" y="236405"/>
                </a:lnTo>
                <a:lnTo>
                  <a:pt x="694117" y="231528"/>
                </a:lnTo>
                <a:lnTo>
                  <a:pt x="703427" y="219425"/>
                </a:lnTo>
                <a:lnTo>
                  <a:pt x="703501" y="218346"/>
                </a:lnTo>
                <a:lnTo>
                  <a:pt x="703652" y="216116"/>
                </a:lnTo>
                <a:close/>
                <a:moveTo>
                  <a:pt x="716364" y="210273"/>
                </a:moveTo>
                <a:lnTo>
                  <a:pt x="715258" y="211713"/>
                </a:lnTo>
                <a:lnTo>
                  <a:pt x="712030" y="215914"/>
                </a:lnTo>
                <a:lnTo>
                  <a:pt x="707157" y="222256"/>
                </a:lnTo>
                <a:lnTo>
                  <a:pt x="707053" y="223772"/>
                </a:lnTo>
                <a:lnTo>
                  <a:pt x="712807" y="219356"/>
                </a:lnTo>
                <a:lnTo>
                  <a:pt x="718869" y="213981"/>
                </a:lnTo>
                <a:lnTo>
                  <a:pt x="719751" y="213359"/>
                </a:lnTo>
                <a:lnTo>
                  <a:pt x="720434" y="212474"/>
                </a:lnTo>
                <a:close/>
                <a:moveTo>
                  <a:pt x="733461" y="209805"/>
                </a:moveTo>
                <a:lnTo>
                  <a:pt x="732803" y="210270"/>
                </a:lnTo>
                <a:lnTo>
                  <a:pt x="738781" y="212421"/>
                </a:lnTo>
                <a:lnTo>
                  <a:pt x="737124" y="211607"/>
                </a:lnTo>
                <a:close/>
                <a:moveTo>
                  <a:pt x="935738" y="209462"/>
                </a:moveTo>
                <a:lnTo>
                  <a:pt x="923190" y="215961"/>
                </a:lnTo>
                <a:lnTo>
                  <a:pt x="925385" y="224546"/>
                </a:lnTo>
                <a:lnTo>
                  <a:pt x="937939" y="217306"/>
                </a:lnTo>
                <a:close/>
                <a:moveTo>
                  <a:pt x="1010843" y="209392"/>
                </a:moveTo>
                <a:lnTo>
                  <a:pt x="1008814" y="211119"/>
                </a:lnTo>
                <a:lnTo>
                  <a:pt x="1001566" y="217287"/>
                </a:lnTo>
                <a:lnTo>
                  <a:pt x="1002131" y="218746"/>
                </a:lnTo>
                <a:lnTo>
                  <a:pt x="1002787" y="220436"/>
                </a:lnTo>
                <a:lnTo>
                  <a:pt x="1011676" y="212070"/>
                </a:lnTo>
                <a:lnTo>
                  <a:pt x="1011411" y="211219"/>
                </a:lnTo>
                <a:close/>
                <a:moveTo>
                  <a:pt x="1052281" y="207700"/>
                </a:moveTo>
                <a:lnTo>
                  <a:pt x="1050989" y="213242"/>
                </a:lnTo>
                <a:lnTo>
                  <a:pt x="1049273" y="221343"/>
                </a:lnTo>
                <a:lnTo>
                  <a:pt x="1049217" y="221606"/>
                </a:lnTo>
                <a:lnTo>
                  <a:pt x="1047059" y="234414"/>
                </a:lnTo>
                <a:lnTo>
                  <a:pt x="1046722" y="236415"/>
                </a:lnTo>
                <a:lnTo>
                  <a:pt x="1051536" y="254638"/>
                </a:lnTo>
                <a:lnTo>
                  <a:pt x="1058628" y="224995"/>
                </a:lnTo>
                <a:lnTo>
                  <a:pt x="1056027" y="215465"/>
                </a:lnTo>
                <a:close/>
                <a:moveTo>
                  <a:pt x="710062" y="206867"/>
                </a:moveTo>
                <a:lnTo>
                  <a:pt x="708533" y="212788"/>
                </a:lnTo>
                <a:lnTo>
                  <a:pt x="709694" y="211278"/>
                </a:lnTo>
                <a:lnTo>
                  <a:pt x="710672" y="210006"/>
                </a:lnTo>
                <a:lnTo>
                  <a:pt x="712199" y="208022"/>
                </a:lnTo>
                <a:close/>
                <a:moveTo>
                  <a:pt x="726814" y="206767"/>
                </a:moveTo>
                <a:lnTo>
                  <a:pt x="726629" y="207714"/>
                </a:lnTo>
                <a:lnTo>
                  <a:pt x="727260" y="208062"/>
                </a:lnTo>
                <a:lnTo>
                  <a:pt x="728351" y="207292"/>
                </a:lnTo>
                <a:lnTo>
                  <a:pt x="728244" y="207239"/>
                </a:lnTo>
                <a:lnTo>
                  <a:pt x="728096" y="207166"/>
                </a:lnTo>
                <a:lnTo>
                  <a:pt x="728018" y="207128"/>
                </a:lnTo>
                <a:lnTo>
                  <a:pt x="727128" y="206861"/>
                </a:lnTo>
                <a:close/>
                <a:moveTo>
                  <a:pt x="990145" y="203519"/>
                </a:moveTo>
                <a:lnTo>
                  <a:pt x="979281" y="210521"/>
                </a:lnTo>
                <a:lnTo>
                  <a:pt x="980971" y="215345"/>
                </a:lnTo>
                <a:lnTo>
                  <a:pt x="991402" y="207774"/>
                </a:lnTo>
                <a:lnTo>
                  <a:pt x="991225" y="207173"/>
                </a:lnTo>
                <a:lnTo>
                  <a:pt x="990828" y="205830"/>
                </a:lnTo>
                <a:close/>
                <a:moveTo>
                  <a:pt x="971788" y="202465"/>
                </a:moveTo>
                <a:lnTo>
                  <a:pt x="967633" y="204829"/>
                </a:lnTo>
                <a:lnTo>
                  <a:pt x="962740" y="207614"/>
                </a:lnTo>
                <a:lnTo>
                  <a:pt x="959722" y="209343"/>
                </a:lnTo>
                <a:lnTo>
                  <a:pt x="961820" y="215860"/>
                </a:lnTo>
                <a:lnTo>
                  <a:pt x="971779" y="209423"/>
                </a:lnTo>
                <a:lnTo>
                  <a:pt x="973792" y="208122"/>
                </a:lnTo>
                <a:lnTo>
                  <a:pt x="973639" y="207689"/>
                </a:lnTo>
                <a:close/>
                <a:moveTo>
                  <a:pt x="1029693" y="202425"/>
                </a:moveTo>
                <a:lnTo>
                  <a:pt x="1019583" y="212090"/>
                </a:lnTo>
                <a:lnTo>
                  <a:pt x="1019697" y="212363"/>
                </a:lnTo>
                <a:lnTo>
                  <a:pt x="1019925" y="212909"/>
                </a:lnTo>
                <a:lnTo>
                  <a:pt x="1029743" y="202534"/>
                </a:lnTo>
                <a:close/>
                <a:moveTo>
                  <a:pt x="677256" y="202291"/>
                </a:moveTo>
                <a:lnTo>
                  <a:pt x="677210" y="202350"/>
                </a:lnTo>
                <a:lnTo>
                  <a:pt x="677116" y="202469"/>
                </a:lnTo>
                <a:lnTo>
                  <a:pt x="676573" y="203154"/>
                </a:lnTo>
                <a:lnTo>
                  <a:pt x="677170" y="202638"/>
                </a:lnTo>
                <a:close/>
                <a:moveTo>
                  <a:pt x="700278" y="201577"/>
                </a:moveTo>
                <a:lnTo>
                  <a:pt x="696061" y="207108"/>
                </a:lnTo>
                <a:lnTo>
                  <a:pt x="695482" y="210089"/>
                </a:lnTo>
                <a:lnTo>
                  <a:pt x="700823" y="206084"/>
                </a:lnTo>
                <a:lnTo>
                  <a:pt x="704087" y="203637"/>
                </a:lnTo>
                <a:close/>
                <a:moveTo>
                  <a:pt x="1095719" y="201338"/>
                </a:moveTo>
                <a:lnTo>
                  <a:pt x="1095613" y="203646"/>
                </a:lnTo>
                <a:lnTo>
                  <a:pt x="1096121" y="204551"/>
                </a:lnTo>
                <a:lnTo>
                  <a:pt x="1095857" y="202438"/>
                </a:lnTo>
                <a:close/>
                <a:moveTo>
                  <a:pt x="714989" y="201155"/>
                </a:moveTo>
                <a:lnTo>
                  <a:pt x="714529" y="201499"/>
                </a:lnTo>
                <a:lnTo>
                  <a:pt x="714201" y="201745"/>
                </a:lnTo>
                <a:lnTo>
                  <a:pt x="722525" y="205660"/>
                </a:lnTo>
                <a:lnTo>
                  <a:pt x="722630" y="205121"/>
                </a:lnTo>
                <a:lnTo>
                  <a:pt x="720710" y="204125"/>
                </a:lnTo>
                <a:close/>
                <a:moveTo>
                  <a:pt x="951960" y="201061"/>
                </a:moveTo>
                <a:lnTo>
                  <a:pt x="939989" y="207261"/>
                </a:lnTo>
                <a:lnTo>
                  <a:pt x="940257" y="208230"/>
                </a:lnTo>
                <a:lnTo>
                  <a:pt x="941256" y="211833"/>
                </a:lnTo>
                <a:lnTo>
                  <a:pt x="942106" y="214903"/>
                </a:lnTo>
                <a:lnTo>
                  <a:pt x="951887" y="209262"/>
                </a:lnTo>
                <a:lnTo>
                  <a:pt x="953664" y="208238"/>
                </a:lnTo>
                <a:lnTo>
                  <a:pt x="954166" y="207948"/>
                </a:lnTo>
                <a:close/>
                <a:moveTo>
                  <a:pt x="1008225" y="200982"/>
                </a:moveTo>
                <a:lnTo>
                  <a:pt x="998144" y="208461"/>
                </a:lnTo>
                <a:lnTo>
                  <a:pt x="999030" y="210745"/>
                </a:lnTo>
                <a:lnTo>
                  <a:pt x="999703" y="212481"/>
                </a:lnTo>
                <a:lnTo>
                  <a:pt x="1009353" y="204608"/>
                </a:lnTo>
                <a:lnTo>
                  <a:pt x="1009241" y="204246"/>
                </a:lnTo>
                <a:close/>
                <a:moveTo>
                  <a:pt x="1068731" y="200935"/>
                </a:moveTo>
                <a:lnTo>
                  <a:pt x="1070091" y="219556"/>
                </a:lnTo>
                <a:lnTo>
                  <a:pt x="1066622" y="235767"/>
                </a:lnTo>
                <a:lnTo>
                  <a:pt x="1067403" y="238665"/>
                </a:lnTo>
                <a:lnTo>
                  <a:pt x="1067668" y="239651"/>
                </a:lnTo>
                <a:lnTo>
                  <a:pt x="1067817" y="240205"/>
                </a:lnTo>
                <a:lnTo>
                  <a:pt x="1071883" y="223418"/>
                </a:lnTo>
                <a:lnTo>
                  <a:pt x="1071104" y="205489"/>
                </a:lnTo>
                <a:lnTo>
                  <a:pt x="1069476" y="202364"/>
                </a:lnTo>
                <a:close/>
                <a:moveTo>
                  <a:pt x="1088704" y="199784"/>
                </a:moveTo>
                <a:lnTo>
                  <a:pt x="1088704" y="224897"/>
                </a:lnTo>
                <a:lnTo>
                  <a:pt x="1088991" y="218930"/>
                </a:lnTo>
                <a:lnTo>
                  <a:pt x="1089805" y="201969"/>
                </a:lnTo>
                <a:close/>
                <a:moveTo>
                  <a:pt x="908991" y="199417"/>
                </a:moveTo>
                <a:lnTo>
                  <a:pt x="908061" y="202288"/>
                </a:lnTo>
                <a:lnTo>
                  <a:pt x="907602" y="203704"/>
                </a:lnTo>
                <a:lnTo>
                  <a:pt x="908127" y="203458"/>
                </a:lnTo>
                <a:lnTo>
                  <a:pt x="908511" y="201664"/>
                </a:lnTo>
                <a:close/>
                <a:moveTo>
                  <a:pt x="692364" y="197300"/>
                </a:moveTo>
                <a:lnTo>
                  <a:pt x="692301" y="197354"/>
                </a:lnTo>
                <a:lnTo>
                  <a:pt x="678888" y="214591"/>
                </a:lnTo>
                <a:lnTo>
                  <a:pt x="677030" y="222069"/>
                </a:lnTo>
                <a:lnTo>
                  <a:pt x="692021" y="202480"/>
                </a:lnTo>
                <a:lnTo>
                  <a:pt x="692975" y="197630"/>
                </a:lnTo>
                <a:close/>
                <a:moveTo>
                  <a:pt x="913640" y="197112"/>
                </a:moveTo>
                <a:lnTo>
                  <a:pt x="912895" y="200613"/>
                </a:lnTo>
                <a:lnTo>
                  <a:pt x="913728" y="199286"/>
                </a:lnTo>
                <a:lnTo>
                  <a:pt x="913821" y="197834"/>
                </a:lnTo>
                <a:lnTo>
                  <a:pt x="913693" y="197324"/>
                </a:lnTo>
                <a:close/>
                <a:moveTo>
                  <a:pt x="932212" y="196893"/>
                </a:moveTo>
                <a:lnTo>
                  <a:pt x="932195" y="196902"/>
                </a:lnTo>
                <a:lnTo>
                  <a:pt x="932343" y="197496"/>
                </a:lnTo>
                <a:lnTo>
                  <a:pt x="921952" y="211118"/>
                </a:lnTo>
                <a:lnTo>
                  <a:pt x="921958" y="211142"/>
                </a:lnTo>
                <a:lnTo>
                  <a:pt x="927686" y="208152"/>
                </a:lnTo>
                <a:lnTo>
                  <a:pt x="934389" y="204652"/>
                </a:lnTo>
                <a:lnTo>
                  <a:pt x="933813" y="202598"/>
                </a:lnTo>
                <a:close/>
                <a:moveTo>
                  <a:pt x="1026725" y="195877"/>
                </a:moveTo>
                <a:lnTo>
                  <a:pt x="1016458" y="204614"/>
                </a:lnTo>
                <a:lnTo>
                  <a:pt x="1017107" y="206167"/>
                </a:lnTo>
                <a:lnTo>
                  <a:pt x="1017177" y="206335"/>
                </a:lnTo>
                <a:lnTo>
                  <a:pt x="1017344" y="206736"/>
                </a:lnTo>
                <a:lnTo>
                  <a:pt x="1027371" y="197300"/>
                </a:lnTo>
                <a:lnTo>
                  <a:pt x="1027245" y="197023"/>
                </a:lnTo>
                <a:close/>
                <a:moveTo>
                  <a:pt x="509417" y="195830"/>
                </a:moveTo>
                <a:lnTo>
                  <a:pt x="468449" y="237806"/>
                </a:lnTo>
                <a:lnTo>
                  <a:pt x="448663" y="258079"/>
                </a:lnTo>
                <a:cubicBezTo>
                  <a:pt x="408874" y="303344"/>
                  <a:pt x="371445" y="350683"/>
                  <a:pt x="336538" y="399911"/>
                </a:cubicBezTo>
                <a:cubicBezTo>
                  <a:pt x="319854" y="422800"/>
                  <a:pt x="303170" y="446379"/>
                  <a:pt x="287175" y="470095"/>
                </a:cubicBezTo>
                <a:cubicBezTo>
                  <a:pt x="195677" y="602389"/>
                  <a:pt x="120230" y="745089"/>
                  <a:pt x="62421" y="895196"/>
                </a:cubicBezTo>
                <a:cubicBezTo>
                  <a:pt x="51180" y="924761"/>
                  <a:pt x="41403" y="954842"/>
                  <a:pt x="33120" y="985328"/>
                </a:cubicBezTo>
                <a:lnTo>
                  <a:pt x="17005" y="1058676"/>
                </a:lnTo>
                <a:lnTo>
                  <a:pt x="17397" y="1064687"/>
                </a:lnTo>
                <a:lnTo>
                  <a:pt x="65594" y="902368"/>
                </a:lnTo>
                <a:cubicBezTo>
                  <a:pt x="125285" y="754320"/>
                  <a:pt x="201564" y="613513"/>
                  <a:pt x="292967" y="482644"/>
                </a:cubicBezTo>
                <a:cubicBezTo>
                  <a:pt x="310340" y="457410"/>
                  <a:pt x="326611" y="434520"/>
                  <a:pt x="342468" y="413010"/>
                </a:cubicBezTo>
                <a:cubicBezTo>
                  <a:pt x="385040" y="354582"/>
                  <a:pt x="427483" y="301651"/>
                  <a:pt x="468769" y="255074"/>
                </a:cubicBezTo>
                <a:lnTo>
                  <a:pt x="488148" y="234403"/>
                </a:lnTo>
                <a:lnTo>
                  <a:pt x="489632" y="230568"/>
                </a:lnTo>
                <a:lnTo>
                  <a:pt x="494024" y="219223"/>
                </a:lnTo>
                <a:lnTo>
                  <a:pt x="507990" y="197999"/>
                </a:lnTo>
                <a:close/>
                <a:moveTo>
                  <a:pt x="790590" y="195621"/>
                </a:moveTo>
                <a:lnTo>
                  <a:pt x="782401" y="205406"/>
                </a:lnTo>
                <a:lnTo>
                  <a:pt x="780268" y="208169"/>
                </a:lnTo>
                <a:lnTo>
                  <a:pt x="778369" y="210627"/>
                </a:lnTo>
                <a:lnTo>
                  <a:pt x="778337" y="211139"/>
                </a:lnTo>
                <a:lnTo>
                  <a:pt x="778324" y="211350"/>
                </a:lnTo>
                <a:lnTo>
                  <a:pt x="778118" y="214612"/>
                </a:lnTo>
                <a:lnTo>
                  <a:pt x="784420" y="210043"/>
                </a:lnTo>
                <a:lnTo>
                  <a:pt x="790577" y="201759"/>
                </a:lnTo>
                <a:close/>
                <a:moveTo>
                  <a:pt x="987236" y="193675"/>
                </a:moveTo>
                <a:lnTo>
                  <a:pt x="975682" y="200249"/>
                </a:lnTo>
                <a:lnTo>
                  <a:pt x="976177" y="201661"/>
                </a:lnTo>
                <a:lnTo>
                  <a:pt x="976217" y="201775"/>
                </a:lnTo>
                <a:lnTo>
                  <a:pt x="977582" y="205673"/>
                </a:lnTo>
                <a:lnTo>
                  <a:pt x="978878" y="204836"/>
                </a:lnTo>
                <a:lnTo>
                  <a:pt x="988665" y="198510"/>
                </a:lnTo>
                <a:close/>
                <a:moveTo>
                  <a:pt x="1005849" y="193348"/>
                </a:moveTo>
                <a:lnTo>
                  <a:pt x="1003698" y="194750"/>
                </a:lnTo>
                <a:lnTo>
                  <a:pt x="999154" y="197710"/>
                </a:lnTo>
                <a:lnTo>
                  <a:pt x="999103" y="197744"/>
                </a:lnTo>
                <a:lnTo>
                  <a:pt x="995012" y="200381"/>
                </a:lnTo>
                <a:lnTo>
                  <a:pt x="996456" y="204106"/>
                </a:lnTo>
                <a:lnTo>
                  <a:pt x="1001298" y="200592"/>
                </a:lnTo>
                <a:lnTo>
                  <a:pt x="1006850" y="196563"/>
                </a:lnTo>
                <a:lnTo>
                  <a:pt x="1006482" y="195382"/>
                </a:lnTo>
                <a:lnTo>
                  <a:pt x="1006337" y="194916"/>
                </a:lnTo>
                <a:close/>
                <a:moveTo>
                  <a:pt x="684563" y="193082"/>
                </a:moveTo>
                <a:lnTo>
                  <a:pt x="684085" y="193685"/>
                </a:lnTo>
                <a:lnTo>
                  <a:pt x="683142" y="197478"/>
                </a:lnTo>
                <a:lnTo>
                  <a:pt x="684083" y="196665"/>
                </a:lnTo>
                <a:lnTo>
                  <a:pt x="686819" y="194302"/>
                </a:lnTo>
                <a:close/>
                <a:moveTo>
                  <a:pt x="698847" y="192782"/>
                </a:moveTo>
                <a:lnTo>
                  <a:pt x="698578" y="194165"/>
                </a:lnTo>
                <a:lnTo>
                  <a:pt x="698942" y="194359"/>
                </a:lnTo>
                <a:lnTo>
                  <a:pt x="700527" y="195203"/>
                </a:lnTo>
                <a:lnTo>
                  <a:pt x="702302" y="196148"/>
                </a:lnTo>
                <a:lnTo>
                  <a:pt x="706576" y="198158"/>
                </a:lnTo>
                <a:lnTo>
                  <a:pt x="708083" y="198867"/>
                </a:lnTo>
                <a:lnTo>
                  <a:pt x="708377" y="197724"/>
                </a:lnTo>
                <a:lnTo>
                  <a:pt x="699009" y="192862"/>
                </a:lnTo>
                <a:lnTo>
                  <a:pt x="698863" y="192790"/>
                </a:lnTo>
                <a:close/>
                <a:moveTo>
                  <a:pt x="968294" y="192603"/>
                </a:moveTo>
                <a:lnTo>
                  <a:pt x="968292" y="192604"/>
                </a:lnTo>
                <a:lnTo>
                  <a:pt x="968225" y="192638"/>
                </a:lnTo>
                <a:lnTo>
                  <a:pt x="956328" y="198799"/>
                </a:lnTo>
                <a:lnTo>
                  <a:pt x="957229" y="201596"/>
                </a:lnTo>
                <a:lnTo>
                  <a:pt x="958274" y="204842"/>
                </a:lnTo>
                <a:lnTo>
                  <a:pt x="958474" y="205464"/>
                </a:lnTo>
                <a:lnTo>
                  <a:pt x="963830" y="202375"/>
                </a:lnTo>
                <a:lnTo>
                  <a:pt x="970432" y="198636"/>
                </a:lnTo>
                <a:close/>
                <a:moveTo>
                  <a:pt x="1243073" y="192360"/>
                </a:moveTo>
                <a:lnTo>
                  <a:pt x="1250447" y="226866"/>
                </a:lnTo>
                <a:cubicBezTo>
                  <a:pt x="1251891" y="249928"/>
                  <a:pt x="1245528" y="272804"/>
                  <a:pt x="1232383" y="291809"/>
                </a:cubicBezTo>
                <a:cubicBezTo>
                  <a:pt x="1225914" y="304384"/>
                  <a:pt x="1217901" y="316103"/>
                  <a:pt x="1208529" y="326695"/>
                </a:cubicBezTo>
                <a:cubicBezTo>
                  <a:pt x="1207357" y="330142"/>
                  <a:pt x="1201325" y="339277"/>
                  <a:pt x="1191387" y="352986"/>
                </a:cubicBezTo>
                <a:lnTo>
                  <a:pt x="1158850" y="396069"/>
                </a:lnTo>
                <a:lnTo>
                  <a:pt x="1153271" y="403458"/>
                </a:lnTo>
                <a:lnTo>
                  <a:pt x="1156861" y="398897"/>
                </a:lnTo>
                <a:lnTo>
                  <a:pt x="1167063" y="385935"/>
                </a:lnTo>
                <a:lnTo>
                  <a:pt x="1167126" y="385854"/>
                </a:lnTo>
                <a:lnTo>
                  <a:pt x="1193465" y="351517"/>
                </a:lnTo>
                <a:lnTo>
                  <a:pt x="1198446" y="344798"/>
                </a:lnTo>
                <a:lnTo>
                  <a:pt x="1209632" y="328210"/>
                </a:lnTo>
                <a:cubicBezTo>
                  <a:pt x="1218302" y="317474"/>
                  <a:pt x="1226403" y="306289"/>
                  <a:pt x="1233900" y="294703"/>
                </a:cubicBezTo>
                <a:lnTo>
                  <a:pt x="1233900" y="293877"/>
                </a:lnTo>
                <a:cubicBezTo>
                  <a:pt x="1247225" y="275812"/>
                  <a:pt x="1253899" y="253697"/>
                  <a:pt x="1252790" y="231276"/>
                </a:cubicBezTo>
                <a:cubicBezTo>
                  <a:pt x="1252348" y="219626"/>
                  <a:pt x="1250019" y="208124"/>
                  <a:pt x="1245895" y="197219"/>
                </a:cubicBezTo>
                <a:close/>
                <a:moveTo>
                  <a:pt x="1063958" y="191779"/>
                </a:moveTo>
                <a:lnTo>
                  <a:pt x="1064726" y="196337"/>
                </a:lnTo>
                <a:lnTo>
                  <a:pt x="1064477" y="192837"/>
                </a:lnTo>
                <a:lnTo>
                  <a:pt x="1064472" y="192765"/>
                </a:lnTo>
                <a:lnTo>
                  <a:pt x="1064217" y="192276"/>
                </a:lnTo>
                <a:close/>
                <a:moveTo>
                  <a:pt x="1056028" y="190776"/>
                </a:moveTo>
                <a:lnTo>
                  <a:pt x="1055123" y="194351"/>
                </a:lnTo>
                <a:lnTo>
                  <a:pt x="1054838" y="195477"/>
                </a:lnTo>
                <a:lnTo>
                  <a:pt x="1054810" y="196070"/>
                </a:lnTo>
                <a:lnTo>
                  <a:pt x="1054775" y="196775"/>
                </a:lnTo>
                <a:lnTo>
                  <a:pt x="1054762" y="197057"/>
                </a:lnTo>
                <a:lnTo>
                  <a:pt x="1054761" y="197060"/>
                </a:lnTo>
                <a:lnTo>
                  <a:pt x="1054761" y="197062"/>
                </a:lnTo>
                <a:lnTo>
                  <a:pt x="1054091" y="199937"/>
                </a:lnTo>
                <a:lnTo>
                  <a:pt x="1056474" y="204844"/>
                </a:lnTo>
                <a:lnTo>
                  <a:pt x="1059584" y="211247"/>
                </a:lnTo>
                <a:lnTo>
                  <a:pt x="1060261" y="212642"/>
                </a:lnTo>
                <a:lnTo>
                  <a:pt x="1059498" y="208698"/>
                </a:lnTo>
                <a:close/>
                <a:moveTo>
                  <a:pt x="948295" y="189618"/>
                </a:moveTo>
                <a:lnTo>
                  <a:pt x="937820" y="194247"/>
                </a:lnTo>
                <a:lnTo>
                  <a:pt x="936549" y="194847"/>
                </a:lnTo>
                <a:lnTo>
                  <a:pt x="938170" y="200697"/>
                </a:lnTo>
                <a:lnTo>
                  <a:pt x="938540" y="202032"/>
                </a:lnTo>
                <a:lnTo>
                  <a:pt x="938649" y="202428"/>
                </a:lnTo>
                <a:lnTo>
                  <a:pt x="944636" y="199302"/>
                </a:lnTo>
                <a:lnTo>
                  <a:pt x="950428" y="196278"/>
                </a:lnTo>
                <a:lnTo>
                  <a:pt x="950204" y="195579"/>
                </a:lnTo>
                <a:close/>
                <a:moveTo>
                  <a:pt x="1023802" y="189426"/>
                </a:moveTo>
                <a:lnTo>
                  <a:pt x="1013349" y="197181"/>
                </a:lnTo>
                <a:lnTo>
                  <a:pt x="1014648" y="200287"/>
                </a:lnTo>
                <a:lnTo>
                  <a:pt x="1016615" y="198683"/>
                </a:lnTo>
                <a:lnTo>
                  <a:pt x="1017343" y="198089"/>
                </a:lnTo>
                <a:lnTo>
                  <a:pt x="1017348" y="198084"/>
                </a:lnTo>
                <a:lnTo>
                  <a:pt x="1024751" y="191520"/>
                </a:lnTo>
                <a:lnTo>
                  <a:pt x="1023819" y="189464"/>
                </a:lnTo>
                <a:close/>
                <a:moveTo>
                  <a:pt x="919213" y="189363"/>
                </a:moveTo>
                <a:lnTo>
                  <a:pt x="919157" y="189386"/>
                </a:lnTo>
                <a:lnTo>
                  <a:pt x="918697" y="196657"/>
                </a:lnTo>
                <a:lnTo>
                  <a:pt x="919933" y="194875"/>
                </a:lnTo>
                <a:close/>
                <a:moveTo>
                  <a:pt x="1227953" y="187472"/>
                </a:moveTo>
                <a:lnTo>
                  <a:pt x="1235140" y="218455"/>
                </a:lnTo>
                <a:cubicBezTo>
                  <a:pt x="1237067" y="240909"/>
                  <a:pt x="1231595" y="263379"/>
                  <a:pt x="1219559" y="282434"/>
                </a:cubicBezTo>
                <a:cubicBezTo>
                  <a:pt x="1213825" y="294937"/>
                  <a:pt x="1206451" y="306622"/>
                  <a:pt x="1197635" y="317181"/>
                </a:cubicBezTo>
                <a:cubicBezTo>
                  <a:pt x="1197135" y="319283"/>
                  <a:pt x="1195388" y="322819"/>
                  <a:pt x="1192531" y="327630"/>
                </a:cubicBezTo>
                <a:lnTo>
                  <a:pt x="1190219" y="331185"/>
                </a:lnTo>
                <a:lnTo>
                  <a:pt x="1188498" y="333833"/>
                </a:lnTo>
                <a:lnTo>
                  <a:pt x="1187429" y="335782"/>
                </a:lnTo>
                <a:lnTo>
                  <a:pt x="1184565" y="339884"/>
                </a:lnTo>
                <a:lnTo>
                  <a:pt x="1180821" y="345645"/>
                </a:lnTo>
                <a:lnTo>
                  <a:pt x="1180766" y="345729"/>
                </a:lnTo>
                <a:lnTo>
                  <a:pt x="1173471" y="355774"/>
                </a:lnTo>
                <a:lnTo>
                  <a:pt x="1163164" y="370535"/>
                </a:lnTo>
                <a:lnTo>
                  <a:pt x="1146612" y="392755"/>
                </a:lnTo>
                <a:lnTo>
                  <a:pt x="1143612" y="396885"/>
                </a:lnTo>
                <a:lnTo>
                  <a:pt x="1140551" y="401101"/>
                </a:lnTo>
                <a:lnTo>
                  <a:pt x="1134104" y="409547"/>
                </a:lnTo>
                <a:lnTo>
                  <a:pt x="1127622" y="418249"/>
                </a:lnTo>
                <a:lnTo>
                  <a:pt x="1083632" y="475669"/>
                </a:lnTo>
                <a:lnTo>
                  <a:pt x="1083582" y="475734"/>
                </a:lnTo>
                <a:lnTo>
                  <a:pt x="1060181" y="505830"/>
                </a:lnTo>
                <a:lnTo>
                  <a:pt x="1034539" y="538807"/>
                </a:lnTo>
                <a:lnTo>
                  <a:pt x="1070702" y="492966"/>
                </a:lnTo>
                <a:lnTo>
                  <a:pt x="1070728" y="492932"/>
                </a:lnTo>
                <a:lnTo>
                  <a:pt x="1123284" y="425264"/>
                </a:lnTo>
                <a:lnTo>
                  <a:pt x="1156941" y="381164"/>
                </a:lnTo>
                <a:lnTo>
                  <a:pt x="1156954" y="381147"/>
                </a:lnTo>
                <a:lnTo>
                  <a:pt x="1156959" y="381140"/>
                </a:lnTo>
                <a:lnTo>
                  <a:pt x="1157000" y="381085"/>
                </a:lnTo>
                <a:lnTo>
                  <a:pt x="1183095" y="345298"/>
                </a:lnTo>
                <a:lnTo>
                  <a:pt x="1187955" y="338273"/>
                </a:lnTo>
                <a:lnTo>
                  <a:pt x="1198599" y="320490"/>
                </a:lnTo>
                <a:cubicBezTo>
                  <a:pt x="1206997" y="310064"/>
                  <a:pt x="1214428" y="298895"/>
                  <a:pt x="1220800" y="287121"/>
                </a:cubicBezTo>
                <a:lnTo>
                  <a:pt x="1220800" y="286157"/>
                </a:lnTo>
                <a:cubicBezTo>
                  <a:pt x="1232996" y="267921"/>
                  <a:pt x="1238726" y="246122"/>
                  <a:pt x="1237070" y="224245"/>
                </a:cubicBezTo>
                <a:cubicBezTo>
                  <a:pt x="1236382" y="212810"/>
                  <a:pt x="1233917" y="201554"/>
                  <a:pt x="1229762" y="190878"/>
                </a:cubicBezTo>
                <a:close/>
                <a:moveTo>
                  <a:pt x="801585" y="186948"/>
                </a:moveTo>
                <a:lnTo>
                  <a:pt x="799050" y="188173"/>
                </a:lnTo>
                <a:lnTo>
                  <a:pt x="795856" y="189716"/>
                </a:lnTo>
                <a:lnTo>
                  <a:pt x="795444" y="190167"/>
                </a:lnTo>
                <a:lnTo>
                  <a:pt x="795440" y="192242"/>
                </a:lnTo>
                <a:lnTo>
                  <a:pt x="795435" y="195222"/>
                </a:lnTo>
                <a:lnTo>
                  <a:pt x="799478" y="189782"/>
                </a:lnTo>
                <a:close/>
                <a:moveTo>
                  <a:pt x="620999" y="186732"/>
                </a:moveTo>
                <a:lnTo>
                  <a:pt x="605891" y="199113"/>
                </a:lnTo>
                <a:lnTo>
                  <a:pt x="602675" y="203304"/>
                </a:lnTo>
                <a:lnTo>
                  <a:pt x="594546" y="228424"/>
                </a:lnTo>
                <a:lnTo>
                  <a:pt x="602594" y="220068"/>
                </a:lnTo>
                <a:lnTo>
                  <a:pt x="607422" y="216021"/>
                </a:lnTo>
                <a:lnTo>
                  <a:pt x="612372" y="205343"/>
                </a:lnTo>
                <a:close/>
                <a:moveTo>
                  <a:pt x="1221014" y="186416"/>
                </a:moveTo>
                <a:lnTo>
                  <a:pt x="1227833" y="214593"/>
                </a:lnTo>
                <a:cubicBezTo>
                  <a:pt x="1230065" y="236662"/>
                  <a:pt x="1225237" y="258870"/>
                  <a:pt x="1214044" y="278021"/>
                </a:cubicBezTo>
                <a:cubicBezTo>
                  <a:pt x="1208876" y="290675"/>
                  <a:pt x="1201909" y="302516"/>
                  <a:pt x="1193360" y="313182"/>
                </a:cubicBezTo>
                <a:cubicBezTo>
                  <a:pt x="1191499" y="322352"/>
                  <a:pt x="1169851" y="354065"/>
                  <a:pt x="1137172" y="398378"/>
                </a:cubicBezTo>
                <a:lnTo>
                  <a:pt x="1112772" y="430802"/>
                </a:lnTo>
                <a:lnTo>
                  <a:pt x="1126043" y="413519"/>
                </a:lnTo>
                <a:lnTo>
                  <a:pt x="1127624" y="411460"/>
                </a:lnTo>
                <a:lnTo>
                  <a:pt x="1136705" y="399321"/>
                </a:lnTo>
                <a:lnTo>
                  <a:pt x="1153204" y="377266"/>
                </a:lnTo>
                <a:lnTo>
                  <a:pt x="1178274" y="342028"/>
                </a:lnTo>
                <a:lnTo>
                  <a:pt x="1182924" y="335054"/>
                </a:lnTo>
                <a:lnTo>
                  <a:pt x="1193085" y="316904"/>
                </a:lnTo>
                <a:lnTo>
                  <a:pt x="1193085" y="316215"/>
                </a:lnTo>
                <a:cubicBezTo>
                  <a:pt x="1201373" y="305988"/>
                  <a:pt x="1208455" y="294838"/>
                  <a:pt x="1214181" y="282985"/>
                </a:cubicBezTo>
                <a:lnTo>
                  <a:pt x="1214181" y="282020"/>
                </a:lnTo>
                <a:cubicBezTo>
                  <a:pt x="1225827" y="263680"/>
                  <a:pt x="1231155" y="242035"/>
                  <a:pt x="1229350" y="220384"/>
                </a:cubicBezTo>
                <a:cubicBezTo>
                  <a:pt x="1228398" y="209083"/>
                  <a:pt x="1225797" y="197978"/>
                  <a:pt x="1221628" y="187431"/>
                </a:cubicBezTo>
                <a:close/>
                <a:moveTo>
                  <a:pt x="685893" y="186411"/>
                </a:moveTo>
                <a:lnTo>
                  <a:pt x="685674" y="187294"/>
                </a:lnTo>
                <a:lnTo>
                  <a:pt x="690146" y="189676"/>
                </a:lnTo>
                <a:lnTo>
                  <a:pt x="691253" y="190265"/>
                </a:lnTo>
                <a:lnTo>
                  <a:pt x="691842" y="190579"/>
                </a:lnTo>
                <a:lnTo>
                  <a:pt x="692858" y="189837"/>
                </a:lnTo>
                <a:close/>
                <a:moveTo>
                  <a:pt x="681341" y="185953"/>
                </a:moveTo>
                <a:lnTo>
                  <a:pt x="665317" y="206184"/>
                </a:lnTo>
                <a:lnTo>
                  <a:pt x="664751" y="208083"/>
                </a:lnTo>
                <a:lnTo>
                  <a:pt x="663603" y="211932"/>
                </a:lnTo>
                <a:lnTo>
                  <a:pt x="667615" y="206767"/>
                </a:lnTo>
                <a:lnTo>
                  <a:pt x="680183" y="190585"/>
                </a:lnTo>
                <a:lnTo>
                  <a:pt x="681208" y="186485"/>
                </a:lnTo>
                <a:close/>
                <a:moveTo>
                  <a:pt x="594564" y="184981"/>
                </a:moveTo>
                <a:lnTo>
                  <a:pt x="588250" y="190489"/>
                </a:lnTo>
                <a:lnTo>
                  <a:pt x="572030" y="205939"/>
                </a:lnTo>
                <a:lnTo>
                  <a:pt x="566443" y="217578"/>
                </a:lnTo>
                <a:lnTo>
                  <a:pt x="559617" y="231799"/>
                </a:lnTo>
                <a:lnTo>
                  <a:pt x="555214" y="240973"/>
                </a:lnTo>
                <a:lnTo>
                  <a:pt x="555443" y="240728"/>
                </a:lnTo>
                <a:lnTo>
                  <a:pt x="555456" y="240714"/>
                </a:lnTo>
                <a:lnTo>
                  <a:pt x="571433" y="225419"/>
                </a:lnTo>
                <a:lnTo>
                  <a:pt x="571995" y="223805"/>
                </a:lnTo>
                <a:close/>
                <a:moveTo>
                  <a:pt x="1003168" y="184733"/>
                </a:moveTo>
                <a:lnTo>
                  <a:pt x="991483" y="191278"/>
                </a:lnTo>
                <a:lnTo>
                  <a:pt x="993160" y="195605"/>
                </a:lnTo>
                <a:lnTo>
                  <a:pt x="993702" y="195254"/>
                </a:lnTo>
                <a:lnTo>
                  <a:pt x="998775" y="191976"/>
                </a:lnTo>
                <a:lnTo>
                  <a:pt x="1004309" y="188400"/>
                </a:lnTo>
                <a:close/>
                <a:moveTo>
                  <a:pt x="984523" y="184493"/>
                </a:moveTo>
                <a:lnTo>
                  <a:pt x="972302" y="190601"/>
                </a:lnTo>
                <a:lnTo>
                  <a:pt x="974341" y="196421"/>
                </a:lnTo>
                <a:lnTo>
                  <a:pt x="986082" y="189771"/>
                </a:lnTo>
                <a:close/>
                <a:moveTo>
                  <a:pt x="568826" y="184421"/>
                </a:moveTo>
                <a:lnTo>
                  <a:pt x="559631" y="193132"/>
                </a:lnTo>
                <a:lnTo>
                  <a:pt x="552624" y="200417"/>
                </a:lnTo>
                <a:lnTo>
                  <a:pt x="528045" y="235809"/>
                </a:lnTo>
                <a:lnTo>
                  <a:pt x="523821" y="248102"/>
                </a:lnTo>
                <a:lnTo>
                  <a:pt x="536944" y="234087"/>
                </a:lnTo>
                <a:close/>
                <a:moveTo>
                  <a:pt x="1040676" y="183642"/>
                </a:moveTo>
                <a:lnTo>
                  <a:pt x="1035379" y="188513"/>
                </a:lnTo>
                <a:lnTo>
                  <a:pt x="1030616" y="192566"/>
                </a:lnTo>
                <a:lnTo>
                  <a:pt x="1030617" y="192568"/>
                </a:lnTo>
                <a:lnTo>
                  <a:pt x="1031151" y="193743"/>
                </a:lnTo>
                <a:lnTo>
                  <a:pt x="1035692" y="189469"/>
                </a:lnTo>
                <a:lnTo>
                  <a:pt x="1038830" y="186091"/>
                </a:lnTo>
                <a:lnTo>
                  <a:pt x="1040822" y="183946"/>
                </a:lnTo>
                <a:lnTo>
                  <a:pt x="1040793" y="183885"/>
                </a:lnTo>
                <a:lnTo>
                  <a:pt x="1040745" y="183785"/>
                </a:lnTo>
                <a:close/>
                <a:moveTo>
                  <a:pt x="1021081" y="183423"/>
                </a:moveTo>
                <a:lnTo>
                  <a:pt x="1012929" y="188735"/>
                </a:lnTo>
                <a:lnTo>
                  <a:pt x="1010484" y="190328"/>
                </a:lnTo>
                <a:lnTo>
                  <a:pt x="1011638" y="193087"/>
                </a:lnTo>
                <a:lnTo>
                  <a:pt x="1011891" y="192904"/>
                </a:lnTo>
                <a:lnTo>
                  <a:pt x="1017804" y="188404"/>
                </a:lnTo>
                <a:lnTo>
                  <a:pt x="1021920" y="185272"/>
                </a:lnTo>
                <a:lnTo>
                  <a:pt x="1021911" y="185253"/>
                </a:lnTo>
                <a:lnTo>
                  <a:pt x="1021872" y="185168"/>
                </a:lnTo>
                <a:close/>
                <a:moveTo>
                  <a:pt x="964673" y="182380"/>
                </a:moveTo>
                <a:lnTo>
                  <a:pt x="960141" y="184383"/>
                </a:lnTo>
                <a:lnTo>
                  <a:pt x="952741" y="187653"/>
                </a:lnTo>
                <a:lnTo>
                  <a:pt x="953318" y="189446"/>
                </a:lnTo>
                <a:lnTo>
                  <a:pt x="954787" y="194010"/>
                </a:lnTo>
                <a:lnTo>
                  <a:pt x="966701" y="188105"/>
                </a:lnTo>
                <a:close/>
                <a:moveTo>
                  <a:pt x="1079231" y="180972"/>
                </a:moveTo>
                <a:lnTo>
                  <a:pt x="1081671" y="193084"/>
                </a:lnTo>
                <a:lnTo>
                  <a:pt x="1081671" y="219270"/>
                </a:lnTo>
                <a:lnTo>
                  <a:pt x="1082914" y="223564"/>
                </a:lnTo>
                <a:lnTo>
                  <a:pt x="1082914" y="197082"/>
                </a:lnTo>
                <a:lnTo>
                  <a:pt x="1080395" y="183282"/>
                </a:lnTo>
                <a:lnTo>
                  <a:pt x="1080133" y="182762"/>
                </a:lnTo>
                <a:close/>
                <a:moveTo>
                  <a:pt x="745591" y="179532"/>
                </a:moveTo>
                <a:lnTo>
                  <a:pt x="732560" y="188441"/>
                </a:lnTo>
                <a:lnTo>
                  <a:pt x="742828" y="193346"/>
                </a:lnTo>
                <a:close/>
                <a:moveTo>
                  <a:pt x="944867" y="178916"/>
                </a:moveTo>
                <a:lnTo>
                  <a:pt x="933425" y="183576"/>
                </a:lnTo>
                <a:lnTo>
                  <a:pt x="935398" y="190696"/>
                </a:lnTo>
                <a:lnTo>
                  <a:pt x="942566" y="187341"/>
                </a:lnTo>
                <a:lnTo>
                  <a:pt x="945701" y="185875"/>
                </a:lnTo>
                <a:lnTo>
                  <a:pt x="946914" y="185307"/>
                </a:lnTo>
                <a:close/>
                <a:moveTo>
                  <a:pt x="1038284" y="178683"/>
                </a:moveTo>
                <a:lnTo>
                  <a:pt x="1027834" y="186436"/>
                </a:lnTo>
                <a:lnTo>
                  <a:pt x="1028127" y="187082"/>
                </a:lnTo>
                <a:lnTo>
                  <a:pt x="1028594" y="188112"/>
                </a:lnTo>
                <a:lnTo>
                  <a:pt x="1038566" y="179269"/>
                </a:lnTo>
                <a:close/>
                <a:moveTo>
                  <a:pt x="1211001" y="178543"/>
                </a:moveTo>
                <a:lnTo>
                  <a:pt x="1219146" y="210594"/>
                </a:lnTo>
                <a:cubicBezTo>
                  <a:pt x="1221521" y="232482"/>
                  <a:pt x="1216989" y="254563"/>
                  <a:pt x="1206184" y="273747"/>
                </a:cubicBezTo>
                <a:cubicBezTo>
                  <a:pt x="1201551" y="286467"/>
                  <a:pt x="1194944" y="298379"/>
                  <a:pt x="1186605" y="309046"/>
                </a:cubicBezTo>
                <a:cubicBezTo>
                  <a:pt x="1185708" y="314044"/>
                  <a:pt x="1179926" y="324558"/>
                  <a:pt x="1170336" y="339376"/>
                </a:cubicBezTo>
                <a:lnTo>
                  <a:pt x="1165496" y="346325"/>
                </a:lnTo>
                <a:lnTo>
                  <a:pt x="1160908" y="352913"/>
                </a:lnTo>
                <a:lnTo>
                  <a:pt x="1131226" y="395534"/>
                </a:lnTo>
                <a:lnTo>
                  <a:pt x="1125723" y="402946"/>
                </a:lnTo>
                <a:lnTo>
                  <a:pt x="1083098" y="460359"/>
                </a:lnTo>
                <a:lnTo>
                  <a:pt x="1122556" y="408237"/>
                </a:lnTo>
                <a:cubicBezTo>
                  <a:pt x="1158647" y="359788"/>
                  <a:pt x="1186672" y="320077"/>
                  <a:pt x="1187568" y="312079"/>
                </a:cubicBezTo>
                <a:lnTo>
                  <a:pt x="1187568" y="311389"/>
                </a:lnTo>
                <a:cubicBezTo>
                  <a:pt x="1195636" y="301193"/>
                  <a:pt x="1202399" y="290030"/>
                  <a:pt x="1207700" y="278158"/>
                </a:cubicBezTo>
                <a:lnTo>
                  <a:pt x="1207700" y="277193"/>
                </a:lnTo>
                <a:lnTo>
                  <a:pt x="1207700" y="276504"/>
                </a:lnTo>
                <a:cubicBezTo>
                  <a:pt x="1218766" y="258164"/>
                  <a:pt x="1223603" y="236736"/>
                  <a:pt x="1221489" y="215420"/>
                </a:cubicBezTo>
                <a:cubicBezTo>
                  <a:pt x="1220460" y="204146"/>
                  <a:pt x="1217766" y="193088"/>
                  <a:pt x="1213492" y="182604"/>
                </a:cubicBezTo>
                <a:close/>
                <a:moveTo>
                  <a:pt x="999717" y="177175"/>
                </a:moveTo>
                <a:lnTo>
                  <a:pt x="988164" y="182715"/>
                </a:lnTo>
                <a:lnTo>
                  <a:pt x="990032" y="187533"/>
                </a:lnTo>
                <a:lnTo>
                  <a:pt x="992932" y="185891"/>
                </a:lnTo>
                <a:lnTo>
                  <a:pt x="1001940" y="180788"/>
                </a:lnTo>
                <a:lnTo>
                  <a:pt x="1001854" y="180511"/>
                </a:lnTo>
                <a:lnTo>
                  <a:pt x="1001725" y="180098"/>
                </a:lnTo>
                <a:close/>
                <a:moveTo>
                  <a:pt x="807778" y="176903"/>
                </a:moveTo>
                <a:lnTo>
                  <a:pt x="806295" y="178305"/>
                </a:lnTo>
                <a:lnTo>
                  <a:pt x="807842" y="177600"/>
                </a:lnTo>
                <a:close/>
                <a:moveTo>
                  <a:pt x="1017929" y="176466"/>
                </a:moveTo>
                <a:lnTo>
                  <a:pt x="1007201" y="182474"/>
                </a:lnTo>
                <a:lnTo>
                  <a:pt x="1007998" y="184382"/>
                </a:lnTo>
                <a:lnTo>
                  <a:pt x="1008297" y="185096"/>
                </a:lnTo>
                <a:lnTo>
                  <a:pt x="1008536" y="185668"/>
                </a:lnTo>
                <a:lnTo>
                  <a:pt x="1011621" y="183674"/>
                </a:lnTo>
                <a:lnTo>
                  <a:pt x="1012133" y="183338"/>
                </a:lnTo>
                <a:lnTo>
                  <a:pt x="1019003" y="178836"/>
                </a:lnTo>
                <a:close/>
                <a:moveTo>
                  <a:pt x="979871" y="175663"/>
                </a:moveTo>
                <a:lnTo>
                  <a:pt x="968785" y="180563"/>
                </a:lnTo>
                <a:lnTo>
                  <a:pt x="970728" y="186110"/>
                </a:lnTo>
                <a:lnTo>
                  <a:pt x="976909" y="183046"/>
                </a:lnTo>
                <a:lnTo>
                  <a:pt x="982196" y="180425"/>
                </a:lnTo>
                <a:lnTo>
                  <a:pt x="982716" y="180168"/>
                </a:lnTo>
                <a:close/>
                <a:moveTo>
                  <a:pt x="1258427" y="175081"/>
                </a:moveTo>
                <a:lnTo>
                  <a:pt x="1263467" y="184172"/>
                </a:lnTo>
                <a:lnTo>
                  <a:pt x="1274769" y="204563"/>
                </a:lnTo>
                <a:cubicBezTo>
                  <a:pt x="1278916" y="216211"/>
                  <a:pt x="1281159" y="228537"/>
                  <a:pt x="1281331" y="241066"/>
                </a:cubicBezTo>
                <a:cubicBezTo>
                  <a:pt x="1281636" y="265428"/>
                  <a:pt x="1273225" y="289097"/>
                  <a:pt x="1257614" y="307803"/>
                </a:cubicBezTo>
                <a:lnTo>
                  <a:pt x="1257381" y="308110"/>
                </a:lnTo>
                <a:lnTo>
                  <a:pt x="1273957" y="288004"/>
                </a:lnTo>
                <a:lnTo>
                  <a:pt x="1278766" y="279899"/>
                </a:lnTo>
                <a:cubicBezTo>
                  <a:pt x="1282807" y="269062"/>
                  <a:pt x="1284921" y="257507"/>
                  <a:pt x="1284916" y="245755"/>
                </a:cubicBezTo>
                <a:cubicBezTo>
                  <a:pt x="1284934" y="233705"/>
                  <a:pt x="1282978" y="221736"/>
                  <a:pt x="1279126" y="210319"/>
                </a:cubicBezTo>
                <a:cubicBezTo>
                  <a:pt x="1275074" y="199152"/>
                  <a:pt x="1269307" y="188683"/>
                  <a:pt x="1262028" y="179295"/>
                </a:cubicBezTo>
                <a:lnTo>
                  <a:pt x="1258994" y="175434"/>
                </a:lnTo>
                <a:close/>
                <a:moveTo>
                  <a:pt x="1044053" y="174403"/>
                </a:moveTo>
                <a:lnTo>
                  <a:pt x="1043082" y="175123"/>
                </a:lnTo>
                <a:lnTo>
                  <a:pt x="1042315" y="175692"/>
                </a:lnTo>
                <a:lnTo>
                  <a:pt x="1042401" y="175868"/>
                </a:lnTo>
                <a:lnTo>
                  <a:pt x="1043678" y="174735"/>
                </a:lnTo>
                <a:close/>
                <a:moveTo>
                  <a:pt x="1035909" y="173761"/>
                </a:moveTo>
                <a:lnTo>
                  <a:pt x="1025237" y="180715"/>
                </a:lnTo>
                <a:lnTo>
                  <a:pt x="1025923" y="182226"/>
                </a:lnTo>
                <a:lnTo>
                  <a:pt x="1036215" y="174395"/>
                </a:lnTo>
                <a:close/>
                <a:moveTo>
                  <a:pt x="1061126" y="173713"/>
                </a:moveTo>
                <a:lnTo>
                  <a:pt x="1061125" y="173714"/>
                </a:lnTo>
                <a:lnTo>
                  <a:pt x="1061023" y="174014"/>
                </a:lnTo>
                <a:lnTo>
                  <a:pt x="1060984" y="174127"/>
                </a:lnTo>
                <a:lnTo>
                  <a:pt x="1061415" y="176686"/>
                </a:lnTo>
                <a:lnTo>
                  <a:pt x="1061838" y="177493"/>
                </a:lnTo>
                <a:lnTo>
                  <a:pt x="1062329" y="178430"/>
                </a:lnTo>
                <a:lnTo>
                  <a:pt x="1061136" y="173752"/>
                </a:lnTo>
                <a:close/>
                <a:moveTo>
                  <a:pt x="1251241" y="173298"/>
                </a:moveTo>
                <a:lnTo>
                  <a:pt x="1254503" y="179153"/>
                </a:lnTo>
                <a:lnTo>
                  <a:pt x="1253478" y="176261"/>
                </a:lnTo>
                <a:lnTo>
                  <a:pt x="1252099" y="174469"/>
                </a:lnTo>
                <a:close/>
                <a:moveTo>
                  <a:pt x="961002" y="172345"/>
                </a:moveTo>
                <a:lnTo>
                  <a:pt x="953030" y="175591"/>
                </a:lnTo>
                <a:lnTo>
                  <a:pt x="949342" y="177093"/>
                </a:lnTo>
                <a:lnTo>
                  <a:pt x="951322" y="183244"/>
                </a:lnTo>
                <a:lnTo>
                  <a:pt x="953775" y="182096"/>
                </a:lnTo>
                <a:lnTo>
                  <a:pt x="959875" y="179506"/>
                </a:lnTo>
                <a:lnTo>
                  <a:pt x="963160" y="178111"/>
                </a:lnTo>
                <a:lnTo>
                  <a:pt x="961351" y="173003"/>
                </a:lnTo>
                <a:close/>
                <a:moveTo>
                  <a:pt x="1187117" y="170937"/>
                </a:moveTo>
                <a:lnTo>
                  <a:pt x="1195015" y="198874"/>
                </a:lnTo>
                <a:cubicBezTo>
                  <a:pt x="1198178" y="219943"/>
                  <a:pt x="1195061" y="241478"/>
                  <a:pt x="1186053" y="260784"/>
                </a:cubicBezTo>
                <a:cubicBezTo>
                  <a:pt x="1182879" y="273531"/>
                  <a:pt x="1177312" y="285556"/>
                  <a:pt x="1169644" y="296221"/>
                </a:cubicBezTo>
                <a:cubicBezTo>
                  <a:pt x="1169144" y="299754"/>
                  <a:pt x="1167151" y="304951"/>
                  <a:pt x="1163917" y="311514"/>
                </a:cubicBezTo>
                <a:lnTo>
                  <a:pt x="1159339" y="319680"/>
                </a:lnTo>
                <a:lnTo>
                  <a:pt x="1158167" y="322347"/>
                </a:lnTo>
                <a:lnTo>
                  <a:pt x="1154934" y="327536"/>
                </a:lnTo>
                <a:lnTo>
                  <a:pt x="1152810" y="331325"/>
                </a:lnTo>
                <a:lnTo>
                  <a:pt x="1150745" y="335007"/>
                </a:lnTo>
                <a:lnTo>
                  <a:pt x="1142668" y="347223"/>
                </a:lnTo>
                <a:lnTo>
                  <a:pt x="1131639" y="364923"/>
                </a:lnTo>
                <a:lnTo>
                  <a:pt x="1114222" y="390240"/>
                </a:lnTo>
                <a:lnTo>
                  <a:pt x="1108112" y="399480"/>
                </a:lnTo>
                <a:lnTo>
                  <a:pt x="1101535" y="408683"/>
                </a:lnTo>
                <a:lnTo>
                  <a:pt x="1095164" y="417944"/>
                </a:lnTo>
                <a:cubicBezTo>
                  <a:pt x="1081915" y="436691"/>
                  <a:pt x="1067858" y="456179"/>
                  <a:pt x="1053846" y="475406"/>
                </a:cubicBezTo>
                <a:lnTo>
                  <a:pt x="1053420" y="475985"/>
                </a:lnTo>
                <a:lnTo>
                  <a:pt x="1023533" y="516618"/>
                </a:lnTo>
                <a:lnTo>
                  <a:pt x="1025038" y="514596"/>
                </a:lnTo>
                <a:lnTo>
                  <a:pt x="1052738" y="477371"/>
                </a:lnTo>
                <a:lnTo>
                  <a:pt x="1101202" y="410686"/>
                </a:lnTo>
                <a:lnTo>
                  <a:pt x="1114224" y="392182"/>
                </a:lnTo>
                <a:lnTo>
                  <a:pt x="1132327" y="365568"/>
                </a:lnTo>
                <a:lnTo>
                  <a:pt x="1143476" y="349177"/>
                </a:lnTo>
                <a:lnTo>
                  <a:pt x="1156088" y="329647"/>
                </a:lnTo>
                <a:lnTo>
                  <a:pt x="1160563" y="322026"/>
                </a:lnTo>
                <a:lnTo>
                  <a:pt x="1170610" y="300359"/>
                </a:lnTo>
                <a:cubicBezTo>
                  <a:pt x="1178208" y="290386"/>
                  <a:pt x="1183954" y="279131"/>
                  <a:pt x="1187570" y="267128"/>
                </a:cubicBezTo>
                <a:lnTo>
                  <a:pt x="1187570" y="266300"/>
                </a:lnTo>
                <a:lnTo>
                  <a:pt x="1187570" y="265611"/>
                </a:lnTo>
                <a:cubicBezTo>
                  <a:pt x="1197007" y="247076"/>
                  <a:pt x="1200520" y="226090"/>
                  <a:pt x="1197635" y="205493"/>
                </a:cubicBezTo>
                <a:cubicBezTo>
                  <a:pt x="1196325" y="194551"/>
                  <a:pt x="1193397" y="183863"/>
                  <a:pt x="1188950" y="173779"/>
                </a:cubicBezTo>
                <a:close/>
                <a:moveTo>
                  <a:pt x="1243090" y="170648"/>
                </a:moveTo>
                <a:lnTo>
                  <a:pt x="1259271" y="198874"/>
                </a:lnTo>
                <a:cubicBezTo>
                  <a:pt x="1263414" y="210394"/>
                  <a:pt x="1265740" y="222489"/>
                  <a:pt x="1266166" y="234725"/>
                </a:cubicBezTo>
                <a:cubicBezTo>
                  <a:pt x="1267079" y="258425"/>
                  <a:pt x="1259663" y="281695"/>
                  <a:pt x="1245206" y="300496"/>
                </a:cubicBezTo>
                <a:cubicBezTo>
                  <a:pt x="1237586" y="312858"/>
                  <a:pt x="1228962" y="324571"/>
                  <a:pt x="1219422" y="335519"/>
                </a:cubicBezTo>
                <a:cubicBezTo>
                  <a:pt x="1216526" y="341311"/>
                  <a:pt x="1198980" y="364234"/>
                  <a:pt x="1166973" y="404445"/>
                </a:cubicBezTo>
                <a:lnTo>
                  <a:pt x="1166802" y="404658"/>
                </a:lnTo>
                <a:lnTo>
                  <a:pt x="1166699" y="404787"/>
                </a:lnTo>
                <a:lnTo>
                  <a:pt x="1175730" y="393627"/>
                </a:lnTo>
                <a:lnTo>
                  <a:pt x="1175810" y="393527"/>
                </a:lnTo>
                <a:lnTo>
                  <a:pt x="1203100" y="359376"/>
                </a:lnTo>
                <a:lnTo>
                  <a:pt x="1205117" y="356811"/>
                </a:lnTo>
                <a:lnTo>
                  <a:pt x="1208337" y="352714"/>
                </a:lnTo>
                <a:lnTo>
                  <a:pt x="1220662" y="336346"/>
                </a:lnTo>
                <a:cubicBezTo>
                  <a:pt x="1229900" y="324902"/>
                  <a:pt x="1244653" y="306287"/>
                  <a:pt x="1246998" y="302702"/>
                </a:cubicBezTo>
                <a:cubicBezTo>
                  <a:pt x="1246998" y="302702"/>
                  <a:pt x="1246998" y="301461"/>
                  <a:pt x="1246998" y="301461"/>
                </a:cubicBezTo>
                <a:cubicBezTo>
                  <a:pt x="1261301" y="283512"/>
                  <a:pt x="1268862" y="261117"/>
                  <a:pt x="1268369" y="238171"/>
                </a:cubicBezTo>
                <a:cubicBezTo>
                  <a:pt x="1268092" y="226317"/>
                  <a:pt x="1265903" y="214584"/>
                  <a:pt x="1261890" y="203424"/>
                </a:cubicBezTo>
                <a:cubicBezTo>
                  <a:pt x="1257908" y="192282"/>
                  <a:pt x="1252081" y="181888"/>
                  <a:pt x="1244653" y="172677"/>
                </a:cubicBezTo>
                <a:lnTo>
                  <a:pt x="1243275" y="170883"/>
                </a:lnTo>
                <a:close/>
                <a:moveTo>
                  <a:pt x="1014942" y="169875"/>
                </a:moveTo>
                <a:lnTo>
                  <a:pt x="1004105" y="175071"/>
                </a:lnTo>
                <a:lnTo>
                  <a:pt x="1004404" y="175785"/>
                </a:lnTo>
                <a:lnTo>
                  <a:pt x="1004471" y="175947"/>
                </a:lnTo>
                <a:lnTo>
                  <a:pt x="1005623" y="178702"/>
                </a:lnTo>
                <a:lnTo>
                  <a:pt x="1009595" y="176452"/>
                </a:lnTo>
                <a:lnTo>
                  <a:pt x="1014378" y="173742"/>
                </a:lnTo>
                <a:lnTo>
                  <a:pt x="1016221" y="172698"/>
                </a:lnTo>
                <a:lnTo>
                  <a:pt x="1015265" y="170589"/>
                </a:lnTo>
                <a:lnTo>
                  <a:pt x="1015009" y="170024"/>
                </a:lnTo>
                <a:close/>
                <a:moveTo>
                  <a:pt x="729548" y="169603"/>
                </a:moveTo>
                <a:lnTo>
                  <a:pt x="718881" y="176738"/>
                </a:lnTo>
                <a:lnTo>
                  <a:pt x="717599" y="177680"/>
                </a:lnTo>
                <a:lnTo>
                  <a:pt x="717165" y="179364"/>
                </a:lnTo>
                <a:lnTo>
                  <a:pt x="716769" y="180897"/>
                </a:lnTo>
                <a:lnTo>
                  <a:pt x="726447" y="185521"/>
                </a:lnTo>
                <a:lnTo>
                  <a:pt x="726872" y="183342"/>
                </a:lnTo>
                <a:close/>
                <a:moveTo>
                  <a:pt x="994476" y="169549"/>
                </a:moveTo>
                <a:lnTo>
                  <a:pt x="988144" y="172007"/>
                </a:lnTo>
                <a:lnTo>
                  <a:pt x="984617" y="173566"/>
                </a:lnTo>
                <a:lnTo>
                  <a:pt x="986457" y="178314"/>
                </a:lnTo>
                <a:lnTo>
                  <a:pt x="991083" y="176021"/>
                </a:lnTo>
                <a:lnTo>
                  <a:pt x="994953" y="174103"/>
                </a:lnTo>
                <a:lnTo>
                  <a:pt x="996931" y="173122"/>
                </a:lnTo>
                <a:lnTo>
                  <a:pt x="996927" y="173116"/>
                </a:lnTo>
                <a:lnTo>
                  <a:pt x="995366" y="170844"/>
                </a:lnTo>
                <a:close/>
                <a:moveTo>
                  <a:pt x="761775" y="169208"/>
                </a:moveTo>
                <a:lnTo>
                  <a:pt x="753860" y="173880"/>
                </a:lnTo>
                <a:lnTo>
                  <a:pt x="751136" y="175742"/>
                </a:lnTo>
                <a:lnTo>
                  <a:pt x="748376" y="189526"/>
                </a:lnTo>
                <a:lnTo>
                  <a:pt x="747749" y="192658"/>
                </a:lnTo>
                <a:lnTo>
                  <a:pt x="758375" y="186108"/>
                </a:lnTo>
                <a:lnTo>
                  <a:pt x="758381" y="186104"/>
                </a:lnTo>
                <a:lnTo>
                  <a:pt x="759719" y="185160"/>
                </a:lnTo>
                <a:lnTo>
                  <a:pt x="761555" y="170921"/>
                </a:lnTo>
                <a:close/>
                <a:moveTo>
                  <a:pt x="1044535" y="168063"/>
                </a:moveTo>
                <a:lnTo>
                  <a:pt x="1042858" y="169172"/>
                </a:lnTo>
                <a:lnTo>
                  <a:pt x="1040050" y="171028"/>
                </a:lnTo>
                <a:lnTo>
                  <a:pt x="1040209" y="171355"/>
                </a:lnTo>
                <a:lnTo>
                  <a:pt x="1042008" y="169986"/>
                </a:lnTo>
                <a:close/>
                <a:moveTo>
                  <a:pt x="1033112" y="167962"/>
                </a:moveTo>
                <a:lnTo>
                  <a:pt x="1022217" y="174064"/>
                </a:lnTo>
                <a:lnTo>
                  <a:pt x="1022797" y="175340"/>
                </a:lnTo>
                <a:lnTo>
                  <a:pt x="1023150" y="176119"/>
                </a:lnTo>
                <a:lnTo>
                  <a:pt x="1025351" y="174677"/>
                </a:lnTo>
                <a:lnTo>
                  <a:pt x="1033709" y="169200"/>
                </a:lnTo>
                <a:lnTo>
                  <a:pt x="1033141" y="168023"/>
                </a:lnTo>
                <a:close/>
                <a:moveTo>
                  <a:pt x="940270" y="167712"/>
                </a:moveTo>
                <a:lnTo>
                  <a:pt x="938667" y="168291"/>
                </a:lnTo>
                <a:lnTo>
                  <a:pt x="934387" y="169836"/>
                </a:lnTo>
                <a:lnTo>
                  <a:pt x="928943" y="171800"/>
                </a:lnTo>
                <a:lnTo>
                  <a:pt x="930473" y="175736"/>
                </a:lnTo>
                <a:lnTo>
                  <a:pt x="930944" y="176948"/>
                </a:lnTo>
                <a:lnTo>
                  <a:pt x="931865" y="179318"/>
                </a:lnTo>
                <a:lnTo>
                  <a:pt x="943454" y="174508"/>
                </a:lnTo>
                <a:close/>
                <a:moveTo>
                  <a:pt x="701078" y="167434"/>
                </a:moveTo>
                <a:lnTo>
                  <a:pt x="696094" y="171021"/>
                </a:lnTo>
                <a:lnTo>
                  <a:pt x="698916" y="172369"/>
                </a:lnTo>
                <a:lnTo>
                  <a:pt x="699912" y="170096"/>
                </a:lnTo>
                <a:close/>
                <a:moveTo>
                  <a:pt x="974574" y="167279"/>
                </a:moveTo>
                <a:lnTo>
                  <a:pt x="965196" y="170660"/>
                </a:lnTo>
                <a:lnTo>
                  <a:pt x="965556" y="171348"/>
                </a:lnTo>
                <a:lnTo>
                  <a:pt x="967309" y="176350"/>
                </a:lnTo>
                <a:lnTo>
                  <a:pt x="969430" y="175449"/>
                </a:lnTo>
                <a:lnTo>
                  <a:pt x="972577" y="174113"/>
                </a:lnTo>
                <a:lnTo>
                  <a:pt x="977556" y="171999"/>
                </a:lnTo>
                <a:close/>
                <a:moveTo>
                  <a:pt x="1179000" y="166280"/>
                </a:moveTo>
                <a:lnTo>
                  <a:pt x="1187433" y="194874"/>
                </a:lnTo>
                <a:cubicBezTo>
                  <a:pt x="1190832" y="215678"/>
                  <a:pt x="1188200" y="237019"/>
                  <a:pt x="1179848" y="256372"/>
                </a:cubicBezTo>
                <a:cubicBezTo>
                  <a:pt x="1177026" y="269110"/>
                  <a:pt x="1171784" y="281186"/>
                  <a:pt x="1164405" y="291946"/>
                </a:cubicBezTo>
                <a:cubicBezTo>
                  <a:pt x="1163888" y="295772"/>
                  <a:pt x="1161899" y="301227"/>
                  <a:pt x="1158688" y="308018"/>
                </a:cubicBezTo>
                <a:lnTo>
                  <a:pt x="1154151" y="316388"/>
                </a:lnTo>
                <a:lnTo>
                  <a:pt x="1152984" y="319169"/>
                </a:lnTo>
                <a:lnTo>
                  <a:pt x="1149787" y="324440"/>
                </a:lnTo>
                <a:lnTo>
                  <a:pt x="1147234" y="329150"/>
                </a:lnTo>
                <a:lnTo>
                  <a:pt x="1145633" y="332103"/>
                </a:lnTo>
                <a:lnTo>
                  <a:pt x="1137659" y="344430"/>
                </a:lnTo>
                <a:lnTo>
                  <a:pt x="1126732" y="362442"/>
                </a:lnTo>
                <a:lnTo>
                  <a:pt x="1109544" y="387894"/>
                </a:lnTo>
                <a:lnTo>
                  <a:pt x="1103477" y="397274"/>
                </a:lnTo>
                <a:lnTo>
                  <a:pt x="1099133" y="403439"/>
                </a:lnTo>
                <a:lnTo>
                  <a:pt x="1097012" y="406451"/>
                </a:lnTo>
                <a:lnTo>
                  <a:pt x="1090682" y="415825"/>
                </a:lnTo>
                <a:lnTo>
                  <a:pt x="1049896" y="473339"/>
                </a:lnTo>
                <a:lnTo>
                  <a:pt x="1049867" y="473380"/>
                </a:lnTo>
                <a:lnTo>
                  <a:pt x="1046488" y="478021"/>
                </a:lnTo>
                <a:lnTo>
                  <a:pt x="1011693" y="525807"/>
                </a:lnTo>
                <a:lnTo>
                  <a:pt x="1035742" y="493085"/>
                </a:lnTo>
                <a:lnTo>
                  <a:pt x="1048854" y="475244"/>
                </a:lnTo>
                <a:lnTo>
                  <a:pt x="1048855" y="475242"/>
                </a:lnTo>
                <a:lnTo>
                  <a:pt x="1096692" y="408386"/>
                </a:lnTo>
                <a:lnTo>
                  <a:pt x="1109535" y="389778"/>
                </a:lnTo>
                <a:lnTo>
                  <a:pt x="1138431" y="346303"/>
                </a:lnTo>
                <a:lnTo>
                  <a:pt x="1150903" y="326436"/>
                </a:lnTo>
                <a:lnTo>
                  <a:pt x="1155337" y="318601"/>
                </a:lnTo>
                <a:lnTo>
                  <a:pt x="1165369" y="295807"/>
                </a:lnTo>
                <a:cubicBezTo>
                  <a:pt x="1172739" y="285782"/>
                  <a:pt x="1178166" y="274464"/>
                  <a:pt x="1181364" y="262439"/>
                </a:cubicBezTo>
                <a:lnTo>
                  <a:pt x="1181364" y="261750"/>
                </a:lnTo>
                <a:lnTo>
                  <a:pt x="1181364" y="261059"/>
                </a:lnTo>
                <a:cubicBezTo>
                  <a:pt x="1190254" y="242452"/>
                  <a:pt x="1193328" y="221599"/>
                  <a:pt x="1190188" y="201218"/>
                </a:cubicBezTo>
                <a:cubicBezTo>
                  <a:pt x="1188784" y="190410"/>
                  <a:pt x="1185811" y="179865"/>
                  <a:pt x="1181364" y="169917"/>
                </a:cubicBezTo>
                <a:close/>
                <a:moveTo>
                  <a:pt x="1069487" y="166128"/>
                </a:moveTo>
                <a:lnTo>
                  <a:pt x="1074503" y="187706"/>
                </a:lnTo>
                <a:lnTo>
                  <a:pt x="1075146" y="202901"/>
                </a:lnTo>
                <a:lnTo>
                  <a:pt x="1076981" y="206404"/>
                </a:lnTo>
                <a:lnTo>
                  <a:pt x="1077673" y="207725"/>
                </a:lnTo>
                <a:lnTo>
                  <a:pt x="1077673" y="193221"/>
                </a:lnTo>
                <a:lnTo>
                  <a:pt x="1072866" y="169773"/>
                </a:lnTo>
                <a:lnTo>
                  <a:pt x="1072776" y="169676"/>
                </a:lnTo>
                <a:lnTo>
                  <a:pt x="1070783" y="167526"/>
                </a:lnTo>
                <a:close/>
                <a:moveTo>
                  <a:pt x="1065157" y="165918"/>
                </a:moveTo>
                <a:lnTo>
                  <a:pt x="1063649" y="168414"/>
                </a:lnTo>
                <a:lnTo>
                  <a:pt x="1067472" y="183706"/>
                </a:lnTo>
                <a:lnTo>
                  <a:pt x="1067858" y="188987"/>
                </a:lnTo>
                <a:lnTo>
                  <a:pt x="1068899" y="190973"/>
                </a:lnTo>
                <a:lnTo>
                  <a:pt x="1069726" y="192553"/>
                </a:lnTo>
                <a:lnTo>
                  <a:pt x="1070616" y="194252"/>
                </a:lnTo>
                <a:lnTo>
                  <a:pt x="1070367" y="188532"/>
                </a:lnTo>
                <a:close/>
                <a:moveTo>
                  <a:pt x="646644" y="165716"/>
                </a:moveTo>
                <a:lnTo>
                  <a:pt x="633397" y="176571"/>
                </a:lnTo>
                <a:lnTo>
                  <a:pt x="630868" y="180171"/>
                </a:lnTo>
                <a:lnTo>
                  <a:pt x="627184" y="185417"/>
                </a:lnTo>
                <a:lnTo>
                  <a:pt x="623103" y="194087"/>
                </a:lnTo>
                <a:lnTo>
                  <a:pt x="617168" y="206698"/>
                </a:lnTo>
                <a:lnTo>
                  <a:pt x="619739" y="204218"/>
                </a:lnTo>
                <a:lnTo>
                  <a:pt x="632734" y="193272"/>
                </a:lnTo>
                <a:close/>
                <a:moveTo>
                  <a:pt x="1234361" y="165579"/>
                </a:moveTo>
                <a:lnTo>
                  <a:pt x="1251135" y="194462"/>
                </a:lnTo>
                <a:cubicBezTo>
                  <a:pt x="1255432" y="205853"/>
                  <a:pt x="1257852" y="217867"/>
                  <a:pt x="1258305" y="230035"/>
                </a:cubicBezTo>
                <a:cubicBezTo>
                  <a:pt x="1259512" y="253364"/>
                  <a:pt x="1252648" y="276397"/>
                  <a:pt x="1238864" y="295255"/>
                </a:cubicBezTo>
                <a:cubicBezTo>
                  <a:pt x="1231851" y="307990"/>
                  <a:pt x="1223535" y="319957"/>
                  <a:pt x="1214044" y="330968"/>
                </a:cubicBezTo>
                <a:cubicBezTo>
                  <a:pt x="1212838" y="333933"/>
                  <a:pt x="1207813" y="341361"/>
                  <a:pt x="1199107" y="353136"/>
                </a:cubicBezTo>
                <a:lnTo>
                  <a:pt x="1193546" y="360381"/>
                </a:lnTo>
                <a:lnTo>
                  <a:pt x="1162078" y="401376"/>
                </a:lnTo>
                <a:lnTo>
                  <a:pt x="1123004" y="450701"/>
                </a:lnTo>
                <a:lnTo>
                  <a:pt x="1113214" y="463059"/>
                </a:lnTo>
                <a:lnTo>
                  <a:pt x="1144774" y="423870"/>
                </a:lnTo>
                <a:lnTo>
                  <a:pt x="1155270" y="410704"/>
                </a:lnTo>
                <a:lnTo>
                  <a:pt x="1171385" y="390490"/>
                </a:lnTo>
                <a:lnTo>
                  <a:pt x="1171827" y="389936"/>
                </a:lnTo>
                <a:lnTo>
                  <a:pt x="1198621" y="355666"/>
                </a:lnTo>
                <a:lnTo>
                  <a:pt x="1203660" y="349056"/>
                </a:lnTo>
                <a:lnTo>
                  <a:pt x="1215148" y="332899"/>
                </a:lnTo>
                <a:lnTo>
                  <a:pt x="1215148" y="332210"/>
                </a:lnTo>
                <a:cubicBezTo>
                  <a:pt x="1224800" y="320076"/>
                  <a:pt x="1238589" y="302150"/>
                  <a:pt x="1240381" y="298704"/>
                </a:cubicBezTo>
                <a:lnTo>
                  <a:pt x="1240381" y="297877"/>
                </a:lnTo>
                <a:cubicBezTo>
                  <a:pt x="1254657" y="279876"/>
                  <a:pt x="1262129" y="257415"/>
                  <a:pt x="1261477" y="234450"/>
                </a:cubicBezTo>
                <a:cubicBezTo>
                  <a:pt x="1261060" y="222630"/>
                  <a:pt x="1258780" y="210949"/>
                  <a:pt x="1254721" y="199840"/>
                </a:cubicBezTo>
                <a:cubicBezTo>
                  <a:pt x="1250632" y="188802"/>
                  <a:pt x="1244763" y="178509"/>
                  <a:pt x="1237347" y="169367"/>
                </a:cubicBezTo>
                <a:lnTo>
                  <a:pt x="1235830" y="167574"/>
                </a:lnTo>
                <a:lnTo>
                  <a:pt x="1234452" y="165644"/>
                </a:lnTo>
                <a:close/>
                <a:moveTo>
                  <a:pt x="1010821" y="163205"/>
                </a:moveTo>
                <a:lnTo>
                  <a:pt x="1000775" y="167105"/>
                </a:lnTo>
                <a:lnTo>
                  <a:pt x="1002199" y="170511"/>
                </a:lnTo>
                <a:lnTo>
                  <a:pt x="1002929" y="170150"/>
                </a:lnTo>
                <a:lnTo>
                  <a:pt x="1012400" y="165456"/>
                </a:lnTo>
                <a:lnTo>
                  <a:pt x="1011811" y="164617"/>
                </a:lnTo>
                <a:lnTo>
                  <a:pt x="1011473" y="164135"/>
                </a:lnTo>
                <a:close/>
                <a:moveTo>
                  <a:pt x="1171653" y="163107"/>
                </a:moveTo>
                <a:lnTo>
                  <a:pt x="1180399" y="191290"/>
                </a:lnTo>
                <a:cubicBezTo>
                  <a:pt x="1183910" y="211861"/>
                  <a:pt x="1181667" y="233000"/>
                  <a:pt x="1173918" y="252374"/>
                </a:cubicBezTo>
                <a:cubicBezTo>
                  <a:pt x="1171802" y="265049"/>
                  <a:pt x="1167107" y="277157"/>
                  <a:pt x="1160130" y="287949"/>
                </a:cubicBezTo>
                <a:cubicBezTo>
                  <a:pt x="1159095" y="296222"/>
                  <a:pt x="1152235" y="310846"/>
                  <a:pt x="1141528" y="329523"/>
                </a:cubicBezTo>
                <a:lnTo>
                  <a:pt x="1123711" y="357683"/>
                </a:lnTo>
                <a:lnTo>
                  <a:pt x="1121635" y="360964"/>
                </a:lnTo>
                <a:lnTo>
                  <a:pt x="1136936" y="337437"/>
                </a:lnTo>
                <a:lnTo>
                  <a:pt x="1141389" y="330589"/>
                </a:lnTo>
                <a:lnTo>
                  <a:pt x="1152123" y="310952"/>
                </a:lnTo>
                <a:lnTo>
                  <a:pt x="1154549" y="306513"/>
                </a:lnTo>
                <a:cubicBezTo>
                  <a:pt x="1157741" y="299802"/>
                  <a:pt x="1159648" y="294515"/>
                  <a:pt x="1159993" y="290982"/>
                </a:cubicBezTo>
                <a:cubicBezTo>
                  <a:pt x="1167148" y="280921"/>
                  <a:pt x="1172212" y="269528"/>
                  <a:pt x="1174885" y="257475"/>
                </a:cubicBezTo>
                <a:lnTo>
                  <a:pt x="1174885" y="256786"/>
                </a:lnTo>
                <a:lnTo>
                  <a:pt x="1174885" y="256096"/>
                </a:lnTo>
                <a:cubicBezTo>
                  <a:pt x="1183020" y="237413"/>
                  <a:pt x="1185651" y="216794"/>
                  <a:pt x="1182469" y="196668"/>
                </a:cubicBezTo>
                <a:cubicBezTo>
                  <a:pt x="1180840" y="185948"/>
                  <a:pt x="1177732" y="175508"/>
                  <a:pt x="1173230" y="165643"/>
                </a:cubicBezTo>
                <a:close/>
                <a:moveTo>
                  <a:pt x="1029918" y="162694"/>
                </a:moveTo>
                <a:lnTo>
                  <a:pt x="1019355" y="167759"/>
                </a:lnTo>
                <a:lnTo>
                  <a:pt x="1020498" y="170276"/>
                </a:lnTo>
                <a:lnTo>
                  <a:pt x="1021951" y="169453"/>
                </a:lnTo>
                <a:lnTo>
                  <a:pt x="1024367" y="168119"/>
                </a:lnTo>
                <a:lnTo>
                  <a:pt x="1031174" y="164360"/>
                </a:lnTo>
                <a:close/>
                <a:moveTo>
                  <a:pt x="955618" y="162174"/>
                </a:moveTo>
                <a:lnTo>
                  <a:pt x="952772" y="163201"/>
                </a:lnTo>
                <a:lnTo>
                  <a:pt x="944828" y="166068"/>
                </a:lnTo>
                <a:lnTo>
                  <a:pt x="946303" y="169172"/>
                </a:lnTo>
                <a:lnTo>
                  <a:pt x="947820" y="172364"/>
                </a:lnTo>
                <a:lnTo>
                  <a:pt x="947914" y="172657"/>
                </a:lnTo>
                <a:lnTo>
                  <a:pt x="948958" y="172224"/>
                </a:lnTo>
                <a:lnTo>
                  <a:pt x="950669" y="171514"/>
                </a:lnTo>
                <a:lnTo>
                  <a:pt x="953949" y="170334"/>
                </a:lnTo>
                <a:lnTo>
                  <a:pt x="958979" y="168523"/>
                </a:lnTo>
                <a:close/>
                <a:moveTo>
                  <a:pt x="989304" y="162024"/>
                </a:moveTo>
                <a:lnTo>
                  <a:pt x="988060" y="162435"/>
                </a:lnTo>
                <a:lnTo>
                  <a:pt x="987492" y="162622"/>
                </a:lnTo>
                <a:lnTo>
                  <a:pt x="980704" y="165069"/>
                </a:lnTo>
                <a:lnTo>
                  <a:pt x="982091" y="167421"/>
                </a:lnTo>
                <a:lnTo>
                  <a:pt x="982511" y="168134"/>
                </a:lnTo>
                <a:lnTo>
                  <a:pt x="982732" y="168704"/>
                </a:lnTo>
                <a:lnTo>
                  <a:pt x="983097" y="169647"/>
                </a:lnTo>
                <a:lnTo>
                  <a:pt x="991958" y="165885"/>
                </a:lnTo>
                <a:lnTo>
                  <a:pt x="990103" y="163185"/>
                </a:lnTo>
                <a:close/>
                <a:moveTo>
                  <a:pt x="776242" y="161589"/>
                </a:moveTo>
                <a:lnTo>
                  <a:pt x="770007" y="164349"/>
                </a:lnTo>
                <a:lnTo>
                  <a:pt x="769680" y="164542"/>
                </a:lnTo>
                <a:lnTo>
                  <a:pt x="766875" y="166198"/>
                </a:lnTo>
                <a:lnTo>
                  <a:pt x="766011" y="172874"/>
                </a:lnTo>
                <a:lnTo>
                  <a:pt x="765458" y="177147"/>
                </a:lnTo>
                <a:lnTo>
                  <a:pt x="764894" y="181509"/>
                </a:lnTo>
                <a:lnTo>
                  <a:pt x="768194" y="179180"/>
                </a:lnTo>
                <a:lnTo>
                  <a:pt x="774387" y="176236"/>
                </a:lnTo>
                <a:lnTo>
                  <a:pt x="775359" y="175637"/>
                </a:lnTo>
                <a:lnTo>
                  <a:pt x="775912" y="166842"/>
                </a:lnTo>
                <a:close/>
                <a:moveTo>
                  <a:pt x="1219557" y="161324"/>
                </a:moveTo>
                <a:lnTo>
                  <a:pt x="1235140" y="187568"/>
                </a:lnTo>
                <a:cubicBezTo>
                  <a:pt x="1239554" y="198670"/>
                  <a:pt x="1242205" y="210394"/>
                  <a:pt x="1242999" y="222316"/>
                </a:cubicBezTo>
                <a:cubicBezTo>
                  <a:pt x="1244550" y="245140"/>
                  <a:pt x="1238487" y="267834"/>
                  <a:pt x="1225764" y="286846"/>
                </a:cubicBezTo>
                <a:cubicBezTo>
                  <a:pt x="1219615" y="299317"/>
                  <a:pt x="1212025" y="311026"/>
                  <a:pt x="1203151" y="321731"/>
                </a:cubicBezTo>
                <a:cubicBezTo>
                  <a:pt x="1202616" y="323661"/>
                  <a:pt x="1200820" y="327048"/>
                  <a:pt x="1197900" y="331731"/>
                </a:cubicBezTo>
                <a:lnTo>
                  <a:pt x="1193792" y="337822"/>
                </a:lnTo>
                <a:lnTo>
                  <a:pt x="1192695" y="339708"/>
                </a:lnTo>
                <a:lnTo>
                  <a:pt x="1189776" y="343776"/>
                </a:lnTo>
                <a:lnTo>
                  <a:pt x="1187817" y="346682"/>
                </a:lnTo>
                <a:lnTo>
                  <a:pt x="1185910" y="349508"/>
                </a:lnTo>
                <a:lnTo>
                  <a:pt x="1178485" y="359514"/>
                </a:lnTo>
                <a:lnTo>
                  <a:pt x="1168020" y="374101"/>
                </a:lnTo>
                <a:lnTo>
                  <a:pt x="1151184" y="396304"/>
                </a:lnTo>
                <a:lnTo>
                  <a:pt x="1145066" y="404548"/>
                </a:lnTo>
                <a:lnTo>
                  <a:pt x="1138497" y="413035"/>
                </a:lnTo>
                <a:lnTo>
                  <a:pt x="1131952" y="421667"/>
                </a:lnTo>
                <a:cubicBezTo>
                  <a:pt x="1118343" y="439357"/>
                  <a:pt x="1103307" y="458701"/>
                  <a:pt x="1087313" y="479159"/>
                </a:cubicBezTo>
                <a:lnTo>
                  <a:pt x="1086785" y="479831"/>
                </a:lnTo>
                <a:lnTo>
                  <a:pt x="1071109" y="499780"/>
                </a:lnTo>
                <a:lnTo>
                  <a:pt x="1038646" y="541093"/>
                </a:lnTo>
                <a:lnTo>
                  <a:pt x="1075922" y="494265"/>
                </a:lnTo>
                <a:lnTo>
                  <a:pt x="1128845" y="426980"/>
                </a:lnTo>
                <a:lnTo>
                  <a:pt x="1162288" y="383841"/>
                </a:lnTo>
                <a:lnTo>
                  <a:pt x="1162300" y="383827"/>
                </a:lnTo>
                <a:lnTo>
                  <a:pt x="1162310" y="383813"/>
                </a:lnTo>
                <a:lnTo>
                  <a:pt x="1162320" y="383800"/>
                </a:lnTo>
                <a:lnTo>
                  <a:pt x="1188165" y="349158"/>
                </a:lnTo>
                <a:lnTo>
                  <a:pt x="1192521" y="343055"/>
                </a:lnTo>
                <a:lnTo>
                  <a:pt x="1192984" y="342407"/>
                </a:lnTo>
                <a:lnTo>
                  <a:pt x="1203703" y="325453"/>
                </a:lnTo>
                <a:lnTo>
                  <a:pt x="1203703" y="324764"/>
                </a:lnTo>
                <a:cubicBezTo>
                  <a:pt x="1212448" y="313692"/>
                  <a:pt x="1220287" y="301935"/>
                  <a:pt x="1227144" y="289603"/>
                </a:cubicBezTo>
                <a:cubicBezTo>
                  <a:pt x="1239850" y="271400"/>
                  <a:pt x="1246021" y="249434"/>
                  <a:pt x="1244655" y="227278"/>
                </a:cubicBezTo>
                <a:cubicBezTo>
                  <a:pt x="1244491" y="215628"/>
                  <a:pt x="1242443" y="204080"/>
                  <a:pt x="1238589" y="193082"/>
                </a:cubicBezTo>
                <a:cubicBezTo>
                  <a:pt x="1234523" y="182286"/>
                  <a:pt x="1228647" y="172261"/>
                  <a:pt x="1221215" y="163438"/>
                </a:cubicBezTo>
                <a:lnTo>
                  <a:pt x="1219698" y="161507"/>
                </a:lnTo>
                <a:close/>
                <a:moveTo>
                  <a:pt x="1045245" y="161167"/>
                </a:moveTo>
                <a:lnTo>
                  <a:pt x="1037396" y="165563"/>
                </a:lnTo>
                <a:lnTo>
                  <a:pt x="1037815" y="166426"/>
                </a:lnTo>
                <a:lnTo>
                  <a:pt x="1037846" y="166489"/>
                </a:lnTo>
                <a:lnTo>
                  <a:pt x="1039865" y="165166"/>
                </a:lnTo>
                <a:lnTo>
                  <a:pt x="1045262" y="161630"/>
                </a:lnTo>
                <a:lnTo>
                  <a:pt x="1045259" y="161541"/>
                </a:lnTo>
                <a:lnTo>
                  <a:pt x="1045254" y="161403"/>
                </a:lnTo>
                <a:close/>
                <a:moveTo>
                  <a:pt x="1163340" y="159668"/>
                </a:moveTo>
                <a:lnTo>
                  <a:pt x="1171988" y="187154"/>
                </a:lnTo>
                <a:cubicBezTo>
                  <a:pt x="1175916" y="207597"/>
                  <a:pt x="1174152" y="228727"/>
                  <a:pt x="1166887" y="248236"/>
                </a:cubicBezTo>
                <a:cubicBezTo>
                  <a:pt x="1164905" y="260949"/>
                  <a:pt x="1160202" y="273083"/>
                  <a:pt x="1153098" y="283811"/>
                </a:cubicBezTo>
                <a:cubicBezTo>
                  <a:pt x="1152564" y="288293"/>
                  <a:pt x="1150590" y="294321"/>
                  <a:pt x="1147421" y="301614"/>
                </a:cubicBezTo>
                <a:lnTo>
                  <a:pt x="1146513" y="303409"/>
                </a:lnTo>
                <a:lnTo>
                  <a:pt x="1146178" y="304407"/>
                </a:lnTo>
                <a:lnTo>
                  <a:pt x="1141856" y="312612"/>
                </a:lnTo>
                <a:lnTo>
                  <a:pt x="1134572" y="327004"/>
                </a:lnTo>
                <a:lnTo>
                  <a:pt x="1133468" y="328786"/>
                </a:lnTo>
                <a:lnTo>
                  <a:pt x="1132584" y="330213"/>
                </a:lnTo>
                <a:lnTo>
                  <a:pt x="1130410" y="334339"/>
                </a:lnTo>
                <a:lnTo>
                  <a:pt x="1115556" y="357698"/>
                </a:lnTo>
                <a:lnTo>
                  <a:pt x="1093204" y="393775"/>
                </a:lnTo>
                <a:lnTo>
                  <a:pt x="1084745" y="406147"/>
                </a:lnTo>
                <a:lnTo>
                  <a:pt x="1080664" y="412564"/>
                </a:lnTo>
                <a:lnTo>
                  <a:pt x="1073940" y="422324"/>
                </a:lnTo>
                <a:lnTo>
                  <a:pt x="1071838" y="425787"/>
                </a:lnTo>
                <a:lnTo>
                  <a:pt x="1071792" y="425862"/>
                </a:lnTo>
                <a:lnTo>
                  <a:pt x="1071782" y="425879"/>
                </a:lnTo>
                <a:lnTo>
                  <a:pt x="1084909" y="407000"/>
                </a:lnTo>
                <a:lnTo>
                  <a:pt x="1116455" y="358702"/>
                </a:lnTo>
                <a:lnTo>
                  <a:pt x="1134035" y="331170"/>
                </a:lnTo>
                <a:lnTo>
                  <a:pt x="1143540" y="313985"/>
                </a:lnTo>
                <a:lnTo>
                  <a:pt x="1148339" y="304986"/>
                </a:lnTo>
                <a:lnTo>
                  <a:pt x="1154889" y="286846"/>
                </a:lnTo>
                <a:cubicBezTo>
                  <a:pt x="1161778" y="276764"/>
                  <a:pt x="1166476" y="265349"/>
                  <a:pt x="1168678" y="253339"/>
                </a:cubicBezTo>
                <a:lnTo>
                  <a:pt x="1168678" y="252650"/>
                </a:lnTo>
                <a:cubicBezTo>
                  <a:pt x="1176255" y="233905"/>
                  <a:pt x="1178452" y="213420"/>
                  <a:pt x="1175021" y="193496"/>
                </a:cubicBezTo>
                <a:cubicBezTo>
                  <a:pt x="1173319" y="182894"/>
                  <a:pt x="1170117" y="172587"/>
                  <a:pt x="1165508" y="162886"/>
                </a:cubicBezTo>
                <a:close/>
                <a:moveTo>
                  <a:pt x="968825" y="158177"/>
                </a:moveTo>
                <a:lnTo>
                  <a:pt x="959969" y="160684"/>
                </a:lnTo>
                <a:lnTo>
                  <a:pt x="962340" y="165210"/>
                </a:lnTo>
                <a:lnTo>
                  <a:pt x="962386" y="165297"/>
                </a:lnTo>
                <a:lnTo>
                  <a:pt x="963268" y="166980"/>
                </a:lnTo>
                <a:lnTo>
                  <a:pt x="972326" y="163720"/>
                </a:lnTo>
                <a:close/>
                <a:moveTo>
                  <a:pt x="1070322" y="157364"/>
                </a:moveTo>
                <a:lnTo>
                  <a:pt x="1070287" y="157422"/>
                </a:lnTo>
                <a:lnTo>
                  <a:pt x="1069972" y="157944"/>
                </a:lnTo>
                <a:lnTo>
                  <a:pt x="1070710" y="159259"/>
                </a:lnTo>
                <a:close/>
                <a:moveTo>
                  <a:pt x="1025893" y="157355"/>
                </a:moveTo>
                <a:lnTo>
                  <a:pt x="1015624" y="161341"/>
                </a:lnTo>
                <a:lnTo>
                  <a:pt x="1016384" y="162423"/>
                </a:lnTo>
                <a:lnTo>
                  <a:pt x="1017017" y="163323"/>
                </a:lnTo>
                <a:lnTo>
                  <a:pt x="1018271" y="162744"/>
                </a:lnTo>
                <a:lnTo>
                  <a:pt x="1024626" y="159811"/>
                </a:lnTo>
                <a:lnTo>
                  <a:pt x="1026940" y="158744"/>
                </a:lnTo>
                <a:lnTo>
                  <a:pt x="1026319" y="157920"/>
                </a:lnTo>
                <a:close/>
                <a:moveTo>
                  <a:pt x="935045" y="156560"/>
                </a:moveTo>
                <a:lnTo>
                  <a:pt x="933392" y="157085"/>
                </a:lnTo>
                <a:lnTo>
                  <a:pt x="931487" y="157690"/>
                </a:lnTo>
                <a:lnTo>
                  <a:pt x="924339" y="159959"/>
                </a:lnTo>
                <a:lnTo>
                  <a:pt x="925332" y="162512"/>
                </a:lnTo>
                <a:lnTo>
                  <a:pt x="925900" y="163973"/>
                </a:lnTo>
                <a:lnTo>
                  <a:pt x="927085" y="167022"/>
                </a:lnTo>
                <a:lnTo>
                  <a:pt x="938065" y="163006"/>
                </a:lnTo>
                <a:lnTo>
                  <a:pt x="938057" y="162989"/>
                </a:lnTo>
                <a:lnTo>
                  <a:pt x="937922" y="162701"/>
                </a:lnTo>
                <a:close/>
                <a:moveTo>
                  <a:pt x="1006105" y="156483"/>
                </a:moveTo>
                <a:lnTo>
                  <a:pt x="996188" y="159754"/>
                </a:lnTo>
                <a:lnTo>
                  <a:pt x="998380" y="163158"/>
                </a:lnTo>
                <a:lnTo>
                  <a:pt x="1007940" y="159099"/>
                </a:lnTo>
                <a:close/>
                <a:moveTo>
                  <a:pt x="1043399" y="156230"/>
                </a:moveTo>
                <a:lnTo>
                  <a:pt x="1034533" y="160481"/>
                </a:lnTo>
                <a:lnTo>
                  <a:pt x="1035601" y="161868"/>
                </a:lnTo>
                <a:lnTo>
                  <a:pt x="1035607" y="161879"/>
                </a:lnTo>
                <a:lnTo>
                  <a:pt x="1035612" y="161889"/>
                </a:lnTo>
                <a:lnTo>
                  <a:pt x="1035619" y="161905"/>
                </a:lnTo>
                <a:lnTo>
                  <a:pt x="1044176" y="157179"/>
                </a:lnTo>
                <a:lnTo>
                  <a:pt x="1044149" y="157147"/>
                </a:lnTo>
                <a:lnTo>
                  <a:pt x="1043702" y="156600"/>
                </a:lnTo>
                <a:close/>
                <a:moveTo>
                  <a:pt x="1209875" y="156128"/>
                </a:moveTo>
                <a:lnTo>
                  <a:pt x="1210028" y="156375"/>
                </a:lnTo>
                <a:lnTo>
                  <a:pt x="1211030" y="157991"/>
                </a:lnTo>
                <a:lnTo>
                  <a:pt x="1219845" y="172210"/>
                </a:lnTo>
                <a:lnTo>
                  <a:pt x="1213354" y="159991"/>
                </a:lnTo>
                <a:lnTo>
                  <a:pt x="1211837" y="158060"/>
                </a:lnTo>
                <a:lnTo>
                  <a:pt x="1210321" y="156405"/>
                </a:lnTo>
                <a:close/>
                <a:moveTo>
                  <a:pt x="750297" y="156007"/>
                </a:moveTo>
                <a:lnTo>
                  <a:pt x="749850" y="156264"/>
                </a:lnTo>
                <a:lnTo>
                  <a:pt x="747345" y="157699"/>
                </a:lnTo>
                <a:lnTo>
                  <a:pt x="734756" y="166120"/>
                </a:lnTo>
                <a:lnTo>
                  <a:pt x="731431" y="183134"/>
                </a:lnTo>
                <a:lnTo>
                  <a:pt x="740366" y="176436"/>
                </a:lnTo>
                <a:lnTo>
                  <a:pt x="746998" y="172500"/>
                </a:lnTo>
                <a:lnTo>
                  <a:pt x="747165" y="171668"/>
                </a:lnTo>
                <a:lnTo>
                  <a:pt x="747541" y="169787"/>
                </a:lnTo>
                <a:close/>
                <a:moveTo>
                  <a:pt x="790680" y="155197"/>
                </a:moveTo>
                <a:lnTo>
                  <a:pt x="781613" y="159211"/>
                </a:lnTo>
                <a:lnTo>
                  <a:pt x="780788" y="172290"/>
                </a:lnTo>
                <a:lnTo>
                  <a:pt x="781958" y="171569"/>
                </a:lnTo>
                <a:lnTo>
                  <a:pt x="782774" y="171066"/>
                </a:lnTo>
                <a:lnTo>
                  <a:pt x="783788" y="170159"/>
                </a:lnTo>
                <a:lnTo>
                  <a:pt x="785587" y="168550"/>
                </a:lnTo>
                <a:lnTo>
                  <a:pt x="786516" y="167513"/>
                </a:lnTo>
                <a:lnTo>
                  <a:pt x="787670" y="166225"/>
                </a:lnTo>
                <a:lnTo>
                  <a:pt x="790662" y="162886"/>
                </a:lnTo>
                <a:close/>
                <a:moveTo>
                  <a:pt x="1154785" y="154873"/>
                </a:moveTo>
                <a:lnTo>
                  <a:pt x="1164267" y="183570"/>
                </a:lnTo>
                <a:cubicBezTo>
                  <a:pt x="1168314" y="203690"/>
                  <a:pt x="1166982" y="224523"/>
                  <a:pt x="1160406" y="243963"/>
                </a:cubicBezTo>
                <a:cubicBezTo>
                  <a:pt x="1158999" y="256583"/>
                  <a:pt x="1154806" y="268735"/>
                  <a:pt x="1148133" y="279538"/>
                </a:cubicBezTo>
                <a:cubicBezTo>
                  <a:pt x="1146995" y="289259"/>
                  <a:pt x="1139937" y="305323"/>
                  <a:pt x="1129062" y="325269"/>
                </a:cubicBezTo>
                <a:lnTo>
                  <a:pt x="1118786" y="342165"/>
                </a:lnTo>
                <a:lnTo>
                  <a:pt x="1099074" y="374578"/>
                </a:lnTo>
                <a:lnTo>
                  <a:pt x="1094662" y="381833"/>
                </a:lnTo>
                <a:lnTo>
                  <a:pt x="1094377" y="382551"/>
                </a:lnTo>
                <a:lnTo>
                  <a:pt x="1093774" y="384067"/>
                </a:lnTo>
                <a:lnTo>
                  <a:pt x="1093498" y="384760"/>
                </a:lnTo>
                <a:lnTo>
                  <a:pt x="1130448" y="325367"/>
                </a:lnTo>
                <a:lnTo>
                  <a:pt x="1141049" y="304613"/>
                </a:lnTo>
                <a:lnTo>
                  <a:pt x="1142164" y="302431"/>
                </a:lnTo>
                <a:lnTo>
                  <a:pt x="1143445" y="299923"/>
                </a:lnTo>
                <a:cubicBezTo>
                  <a:pt x="1146620" y="292684"/>
                  <a:pt x="1148548" y="286793"/>
                  <a:pt x="1148962" y="282571"/>
                </a:cubicBezTo>
                <a:cubicBezTo>
                  <a:pt x="1155838" y="272235"/>
                  <a:pt x="1160356" y="260512"/>
                  <a:pt x="1162199" y="248236"/>
                </a:cubicBezTo>
                <a:cubicBezTo>
                  <a:pt x="1169223" y="229440"/>
                  <a:pt x="1170986" y="209084"/>
                  <a:pt x="1167301" y="189360"/>
                </a:cubicBezTo>
                <a:cubicBezTo>
                  <a:pt x="1165422" y="178869"/>
                  <a:pt x="1162178" y="168671"/>
                  <a:pt x="1157648" y="159025"/>
                </a:cubicBezTo>
                <a:close/>
                <a:moveTo>
                  <a:pt x="719423" y="154726"/>
                </a:moveTo>
                <a:lnTo>
                  <a:pt x="712213" y="159421"/>
                </a:lnTo>
                <a:lnTo>
                  <a:pt x="710316" y="160786"/>
                </a:lnTo>
                <a:lnTo>
                  <a:pt x="708669" y="161971"/>
                </a:lnTo>
                <a:lnTo>
                  <a:pt x="707054" y="165669"/>
                </a:lnTo>
                <a:lnTo>
                  <a:pt x="703227" y="174428"/>
                </a:lnTo>
                <a:lnTo>
                  <a:pt x="708735" y="177059"/>
                </a:lnTo>
                <a:lnTo>
                  <a:pt x="709107" y="177237"/>
                </a:lnTo>
                <a:lnTo>
                  <a:pt x="709267" y="177314"/>
                </a:lnTo>
                <a:lnTo>
                  <a:pt x="714514" y="173836"/>
                </a:lnTo>
                <a:lnTo>
                  <a:pt x="716224" y="167179"/>
                </a:lnTo>
                <a:lnTo>
                  <a:pt x="716276" y="166977"/>
                </a:lnTo>
                <a:close/>
                <a:moveTo>
                  <a:pt x="983757" y="153951"/>
                </a:moveTo>
                <a:lnTo>
                  <a:pt x="975525" y="156281"/>
                </a:lnTo>
                <a:lnTo>
                  <a:pt x="978582" y="161469"/>
                </a:lnTo>
                <a:lnTo>
                  <a:pt x="986872" y="158485"/>
                </a:lnTo>
                <a:lnTo>
                  <a:pt x="985739" y="156835"/>
                </a:lnTo>
                <a:close/>
                <a:moveTo>
                  <a:pt x="841659" y="153180"/>
                </a:moveTo>
                <a:lnTo>
                  <a:pt x="840787" y="153373"/>
                </a:lnTo>
                <a:lnTo>
                  <a:pt x="840727" y="153387"/>
                </a:lnTo>
                <a:lnTo>
                  <a:pt x="846854" y="155302"/>
                </a:lnTo>
                <a:close/>
                <a:moveTo>
                  <a:pt x="1147395" y="152259"/>
                </a:moveTo>
                <a:lnTo>
                  <a:pt x="1156407" y="179294"/>
                </a:lnTo>
                <a:cubicBezTo>
                  <a:pt x="1160699" y="199181"/>
                  <a:pt x="1159797" y="219839"/>
                  <a:pt x="1153787" y="239274"/>
                </a:cubicBezTo>
                <a:cubicBezTo>
                  <a:pt x="1152744" y="251814"/>
                  <a:pt x="1148931" y="263965"/>
                  <a:pt x="1142618" y="274850"/>
                </a:cubicBezTo>
                <a:cubicBezTo>
                  <a:pt x="1141446" y="285191"/>
                  <a:pt x="1134406" y="301815"/>
                  <a:pt x="1123582" y="322254"/>
                </a:cubicBezTo>
                <a:lnTo>
                  <a:pt x="1122229" y="324533"/>
                </a:lnTo>
                <a:lnTo>
                  <a:pt x="1116429" y="334302"/>
                </a:lnTo>
                <a:lnTo>
                  <a:pt x="1106813" y="350498"/>
                </a:lnTo>
                <a:lnTo>
                  <a:pt x="1106510" y="352047"/>
                </a:lnTo>
                <a:lnTo>
                  <a:pt x="1105075" y="355655"/>
                </a:lnTo>
                <a:lnTo>
                  <a:pt x="1119197" y="332442"/>
                </a:lnTo>
                <a:lnTo>
                  <a:pt x="1124910" y="323052"/>
                </a:lnTo>
                <a:cubicBezTo>
                  <a:pt x="1135663" y="303323"/>
                  <a:pt x="1142549" y="287569"/>
                  <a:pt x="1143446" y="278296"/>
                </a:cubicBezTo>
                <a:cubicBezTo>
                  <a:pt x="1149872" y="268114"/>
                  <a:pt x="1153925" y="256615"/>
                  <a:pt x="1155303" y="244652"/>
                </a:cubicBezTo>
                <a:lnTo>
                  <a:pt x="1155303" y="243412"/>
                </a:lnTo>
                <a:cubicBezTo>
                  <a:pt x="1161751" y="224611"/>
                  <a:pt x="1163083" y="204434"/>
                  <a:pt x="1159164" y="184948"/>
                </a:cubicBezTo>
                <a:cubicBezTo>
                  <a:pt x="1157194" y="174579"/>
                  <a:pt x="1153855" y="164518"/>
                  <a:pt x="1149236" y="155027"/>
                </a:cubicBezTo>
                <a:close/>
                <a:moveTo>
                  <a:pt x="950334" y="152193"/>
                </a:moveTo>
                <a:lnTo>
                  <a:pt x="943804" y="153779"/>
                </a:lnTo>
                <a:lnTo>
                  <a:pt x="943538" y="153863"/>
                </a:lnTo>
                <a:lnTo>
                  <a:pt x="939621" y="155107"/>
                </a:lnTo>
                <a:lnTo>
                  <a:pt x="942251" y="160642"/>
                </a:lnTo>
                <a:lnTo>
                  <a:pt x="942542" y="161255"/>
                </a:lnTo>
                <a:lnTo>
                  <a:pt x="942588" y="161352"/>
                </a:lnTo>
                <a:lnTo>
                  <a:pt x="944802" y="160541"/>
                </a:lnTo>
                <a:lnTo>
                  <a:pt x="946684" y="159853"/>
                </a:lnTo>
                <a:lnTo>
                  <a:pt x="949854" y="158900"/>
                </a:lnTo>
                <a:lnTo>
                  <a:pt x="953332" y="157856"/>
                </a:lnTo>
                <a:lnTo>
                  <a:pt x="953269" y="157736"/>
                </a:lnTo>
                <a:close/>
                <a:moveTo>
                  <a:pt x="1039877" y="151927"/>
                </a:moveTo>
                <a:lnTo>
                  <a:pt x="1030690" y="155493"/>
                </a:lnTo>
                <a:lnTo>
                  <a:pt x="1031554" y="156615"/>
                </a:lnTo>
                <a:lnTo>
                  <a:pt x="1031629" y="156580"/>
                </a:lnTo>
                <a:lnTo>
                  <a:pt x="1040380" y="152542"/>
                </a:lnTo>
                <a:lnTo>
                  <a:pt x="1040272" y="152410"/>
                </a:lnTo>
                <a:lnTo>
                  <a:pt x="1040246" y="152378"/>
                </a:lnTo>
                <a:close/>
                <a:moveTo>
                  <a:pt x="1021426" y="151429"/>
                </a:moveTo>
                <a:lnTo>
                  <a:pt x="1018138" y="152514"/>
                </a:lnTo>
                <a:lnTo>
                  <a:pt x="1011060" y="154848"/>
                </a:lnTo>
                <a:lnTo>
                  <a:pt x="1012644" y="157102"/>
                </a:lnTo>
                <a:lnTo>
                  <a:pt x="1014654" y="156249"/>
                </a:lnTo>
                <a:lnTo>
                  <a:pt x="1020287" y="154161"/>
                </a:lnTo>
                <a:lnTo>
                  <a:pt x="1020679" y="154016"/>
                </a:lnTo>
                <a:lnTo>
                  <a:pt x="1022787" y="153234"/>
                </a:lnTo>
                <a:close/>
                <a:moveTo>
                  <a:pt x="1074533" y="151165"/>
                </a:moveTo>
                <a:lnTo>
                  <a:pt x="1074191" y="151619"/>
                </a:lnTo>
                <a:lnTo>
                  <a:pt x="1073502" y="152535"/>
                </a:lnTo>
                <a:lnTo>
                  <a:pt x="1077180" y="170791"/>
                </a:lnTo>
                <a:lnTo>
                  <a:pt x="1077269" y="170950"/>
                </a:lnTo>
                <a:lnTo>
                  <a:pt x="1078193" y="172596"/>
                </a:lnTo>
                <a:lnTo>
                  <a:pt x="1078566" y="173261"/>
                </a:lnTo>
                <a:close/>
                <a:moveTo>
                  <a:pt x="800999" y="150630"/>
                </a:moveTo>
                <a:lnTo>
                  <a:pt x="795517" y="153056"/>
                </a:lnTo>
                <a:lnTo>
                  <a:pt x="795509" y="157281"/>
                </a:lnTo>
                <a:lnTo>
                  <a:pt x="800994" y="150636"/>
                </a:lnTo>
                <a:close/>
                <a:moveTo>
                  <a:pt x="1194071" y="150386"/>
                </a:moveTo>
                <a:lnTo>
                  <a:pt x="1194901" y="151721"/>
                </a:lnTo>
                <a:lnTo>
                  <a:pt x="1195644" y="152915"/>
                </a:lnTo>
                <a:lnTo>
                  <a:pt x="1195292" y="151718"/>
                </a:lnTo>
                <a:close/>
                <a:moveTo>
                  <a:pt x="1187366" y="149612"/>
                </a:moveTo>
                <a:lnTo>
                  <a:pt x="1202462" y="173366"/>
                </a:lnTo>
                <a:cubicBezTo>
                  <a:pt x="1207099" y="184017"/>
                  <a:pt x="1210075" y="195318"/>
                  <a:pt x="1211287" y="206872"/>
                </a:cubicBezTo>
                <a:cubicBezTo>
                  <a:pt x="1213887" y="228448"/>
                  <a:pt x="1209796" y="250300"/>
                  <a:pt x="1199565" y="269472"/>
                </a:cubicBezTo>
                <a:cubicBezTo>
                  <a:pt x="1195382" y="282198"/>
                  <a:pt x="1189090" y="294131"/>
                  <a:pt x="1180952" y="304771"/>
                </a:cubicBezTo>
                <a:cubicBezTo>
                  <a:pt x="1180504" y="307511"/>
                  <a:pt x="1178797" y="311674"/>
                  <a:pt x="1175986" y="317081"/>
                </a:cubicBezTo>
                <a:lnTo>
                  <a:pt x="1173666" y="321039"/>
                </a:lnTo>
                <a:lnTo>
                  <a:pt x="1172004" y="323873"/>
                </a:lnTo>
                <a:lnTo>
                  <a:pt x="1170959" y="326104"/>
                </a:lnTo>
                <a:lnTo>
                  <a:pt x="1168128" y="330485"/>
                </a:lnTo>
                <a:lnTo>
                  <a:pt x="1164390" y="336862"/>
                </a:lnTo>
                <a:lnTo>
                  <a:pt x="1157217" y="347371"/>
                </a:lnTo>
                <a:lnTo>
                  <a:pt x="1147084" y="363051"/>
                </a:lnTo>
                <a:lnTo>
                  <a:pt x="1130913" y="385905"/>
                </a:lnTo>
                <a:lnTo>
                  <a:pt x="1125221" y="394244"/>
                </a:lnTo>
                <a:lnTo>
                  <a:pt x="1124987" y="394586"/>
                </a:lnTo>
                <a:lnTo>
                  <a:pt x="1120756" y="400357"/>
                </a:lnTo>
                <a:lnTo>
                  <a:pt x="1118779" y="403054"/>
                </a:lnTo>
                <a:lnTo>
                  <a:pt x="1112429" y="412028"/>
                </a:lnTo>
                <a:cubicBezTo>
                  <a:pt x="1099426" y="429960"/>
                  <a:pt x="1085143" y="449301"/>
                  <a:pt x="1070098" y="469452"/>
                </a:cubicBezTo>
                <a:lnTo>
                  <a:pt x="1060564" y="482086"/>
                </a:lnTo>
                <a:lnTo>
                  <a:pt x="1036950" y="513379"/>
                </a:lnTo>
                <a:lnTo>
                  <a:pt x="1043681" y="504597"/>
                </a:lnTo>
                <a:lnTo>
                  <a:pt x="1060923" y="482102"/>
                </a:lnTo>
                <a:lnTo>
                  <a:pt x="1060960" y="482052"/>
                </a:lnTo>
                <a:lnTo>
                  <a:pt x="1111140" y="414937"/>
                </a:lnTo>
                <a:lnTo>
                  <a:pt x="1124479" y="396586"/>
                </a:lnTo>
                <a:lnTo>
                  <a:pt x="1154484" y="354108"/>
                </a:lnTo>
                <a:lnTo>
                  <a:pt x="1167358" y="335072"/>
                </a:lnTo>
                <a:lnTo>
                  <a:pt x="1167849" y="334285"/>
                </a:lnTo>
                <a:lnTo>
                  <a:pt x="1171916" y="327767"/>
                </a:lnTo>
                <a:lnTo>
                  <a:pt x="1182055" y="307803"/>
                </a:lnTo>
                <a:cubicBezTo>
                  <a:pt x="1190046" y="297756"/>
                  <a:pt x="1196461" y="286551"/>
                  <a:pt x="1201082" y="274573"/>
                </a:cubicBezTo>
                <a:lnTo>
                  <a:pt x="1201082" y="273747"/>
                </a:lnTo>
                <a:lnTo>
                  <a:pt x="1201082" y="273056"/>
                </a:lnTo>
                <a:cubicBezTo>
                  <a:pt x="1211541" y="254606"/>
                  <a:pt x="1215932" y="233334"/>
                  <a:pt x="1213630" y="212249"/>
                </a:cubicBezTo>
                <a:cubicBezTo>
                  <a:pt x="1212876" y="200958"/>
                  <a:pt x="1210412" y="189847"/>
                  <a:pt x="1206323" y="179294"/>
                </a:cubicBezTo>
                <a:cubicBezTo>
                  <a:pt x="1202014" y="168975"/>
                  <a:pt x="1196053" y="159428"/>
                  <a:pt x="1188673" y="151028"/>
                </a:cubicBezTo>
                <a:close/>
                <a:moveTo>
                  <a:pt x="915138" y="149302"/>
                </a:moveTo>
                <a:lnTo>
                  <a:pt x="910718" y="150547"/>
                </a:lnTo>
                <a:lnTo>
                  <a:pt x="916650" y="153205"/>
                </a:lnTo>
                <a:close/>
                <a:moveTo>
                  <a:pt x="963089" y="149097"/>
                </a:moveTo>
                <a:lnTo>
                  <a:pt x="954936" y="151076"/>
                </a:lnTo>
                <a:lnTo>
                  <a:pt x="957786" y="156517"/>
                </a:lnTo>
                <a:lnTo>
                  <a:pt x="966182" y="153994"/>
                </a:lnTo>
                <a:lnTo>
                  <a:pt x="964986" y="152100"/>
                </a:lnTo>
                <a:close/>
                <a:moveTo>
                  <a:pt x="1000920" y="149093"/>
                </a:moveTo>
                <a:lnTo>
                  <a:pt x="1000792" y="149130"/>
                </a:lnTo>
                <a:lnTo>
                  <a:pt x="999805" y="149409"/>
                </a:lnTo>
                <a:lnTo>
                  <a:pt x="991111" y="151870"/>
                </a:lnTo>
                <a:lnTo>
                  <a:pt x="992040" y="153312"/>
                </a:lnTo>
                <a:lnTo>
                  <a:pt x="992702" y="154340"/>
                </a:lnTo>
                <a:lnTo>
                  <a:pt x="993772" y="156002"/>
                </a:lnTo>
                <a:lnTo>
                  <a:pt x="1001382" y="153263"/>
                </a:lnTo>
                <a:lnTo>
                  <a:pt x="1003349" y="152555"/>
                </a:lnTo>
                <a:lnTo>
                  <a:pt x="1001099" y="149348"/>
                </a:lnTo>
                <a:close/>
                <a:moveTo>
                  <a:pt x="764511" y="147986"/>
                </a:moveTo>
                <a:lnTo>
                  <a:pt x="763696" y="148329"/>
                </a:lnTo>
                <a:lnTo>
                  <a:pt x="755709" y="152906"/>
                </a:lnTo>
                <a:lnTo>
                  <a:pt x="754549" y="158697"/>
                </a:lnTo>
                <a:lnTo>
                  <a:pt x="752442" y="169224"/>
                </a:lnTo>
                <a:lnTo>
                  <a:pt x="761874" y="162757"/>
                </a:lnTo>
                <a:lnTo>
                  <a:pt x="762652" y="162409"/>
                </a:lnTo>
                <a:lnTo>
                  <a:pt x="762759" y="161579"/>
                </a:lnTo>
                <a:close/>
                <a:moveTo>
                  <a:pt x="697478" y="147887"/>
                </a:moveTo>
                <a:lnTo>
                  <a:pt x="686407" y="155653"/>
                </a:lnTo>
                <a:lnTo>
                  <a:pt x="683704" y="157923"/>
                </a:lnTo>
                <a:lnTo>
                  <a:pt x="681667" y="161163"/>
                </a:lnTo>
                <a:lnTo>
                  <a:pt x="680279" y="163373"/>
                </a:lnTo>
                <a:lnTo>
                  <a:pt x="680234" y="163444"/>
                </a:lnTo>
                <a:lnTo>
                  <a:pt x="685225" y="165828"/>
                </a:lnTo>
                <a:lnTo>
                  <a:pt x="687394" y="166865"/>
                </a:lnTo>
                <a:lnTo>
                  <a:pt x="694389" y="153701"/>
                </a:lnTo>
                <a:lnTo>
                  <a:pt x="695259" y="152064"/>
                </a:lnTo>
                <a:close/>
                <a:moveTo>
                  <a:pt x="1138162" y="147598"/>
                </a:moveTo>
                <a:lnTo>
                  <a:pt x="1139958" y="153648"/>
                </a:lnTo>
                <a:lnTo>
                  <a:pt x="1145843" y="173472"/>
                </a:lnTo>
                <a:lnTo>
                  <a:pt x="1150500" y="189162"/>
                </a:lnTo>
                <a:cubicBezTo>
                  <a:pt x="1152136" y="204446"/>
                  <a:pt x="1151007" y="220026"/>
                  <a:pt x="1147031" y="235139"/>
                </a:cubicBezTo>
                <a:cubicBezTo>
                  <a:pt x="1146324" y="247653"/>
                  <a:pt x="1142838" y="259851"/>
                  <a:pt x="1136828" y="270850"/>
                </a:cubicBezTo>
                <a:cubicBezTo>
                  <a:pt x="1136207" y="276521"/>
                  <a:pt x="1134130" y="283704"/>
                  <a:pt x="1130856" y="292099"/>
                </a:cubicBezTo>
                <a:lnTo>
                  <a:pt x="1125416" y="303893"/>
                </a:lnTo>
                <a:lnTo>
                  <a:pt x="1117700" y="320619"/>
                </a:lnTo>
                <a:lnTo>
                  <a:pt x="1110110" y="333676"/>
                </a:lnTo>
                <a:lnTo>
                  <a:pt x="1109700" y="335766"/>
                </a:lnTo>
                <a:lnTo>
                  <a:pt x="1109649" y="336025"/>
                </a:lnTo>
                <a:lnTo>
                  <a:pt x="1109377" y="337416"/>
                </a:lnTo>
                <a:lnTo>
                  <a:pt x="1119348" y="320694"/>
                </a:lnTo>
                <a:lnTo>
                  <a:pt x="1122498" y="314109"/>
                </a:lnTo>
                <a:lnTo>
                  <a:pt x="1132299" y="293620"/>
                </a:lnTo>
                <a:cubicBezTo>
                  <a:pt x="1135483" y="285763"/>
                  <a:pt x="1137448" y="279175"/>
                  <a:pt x="1137931" y="274159"/>
                </a:cubicBezTo>
                <a:lnTo>
                  <a:pt x="1137931" y="273195"/>
                </a:lnTo>
                <a:cubicBezTo>
                  <a:pt x="1144064" y="262950"/>
                  <a:pt x="1147791" y="251446"/>
                  <a:pt x="1148823" y="239551"/>
                </a:cubicBezTo>
                <a:cubicBezTo>
                  <a:pt x="1154581" y="220727"/>
                  <a:pt x="1155435" y="200746"/>
                  <a:pt x="1151305" y="181500"/>
                </a:cubicBezTo>
                <a:cubicBezTo>
                  <a:pt x="1149325" y="171141"/>
                  <a:pt x="1145890" y="161115"/>
                  <a:pt x="1141101" y="151717"/>
                </a:cubicBezTo>
                <a:close/>
                <a:moveTo>
                  <a:pt x="1035633" y="146743"/>
                </a:moveTo>
                <a:lnTo>
                  <a:pt x="1026317" y="149816"/>
                </a:lnTo>
                <a:lnTo>
                  <a:pt x="1027496" y="151347"/>
                </a:lnTo>
                <a:lnTo>
                  <a:pt x="1027581" y="151457"/>
                </a:lnTo>
                <a:lnTo>
                  <a:pt x="1036719" y="148069"/>
                </a:lnTo>
                <a:close/>
                <a:moveTo>
                  <a:pt x="977942" y="145491"/>
                </a:moveTo>
                <a:lnTo>
                  <a:pt x="977520" y="145593"/>
                </a:lnTo>
                <a:lnTo>
                  <a:pt x="976186" y="145917"/>
                </a:lnTo>
                <a:lnTo>
                  <a:pt x="970263" y="147355"/>
                </a:lnTo>
                <a:lnTo>
                  <a:pt x="972974" y="151953"/>
                </a:lnTo>
                <a:lnTo>
                  <a:pt x="980773" y="149610"/>
                </a:lnTo>
                <a:lnTo>
                  <a:pt x="979176" y="147286"/>
                </a:lnTo>
                <a:close/>
                <a:moveTo>
                  <a:pt x="640444" y="145315"/>
                </a:moveTo>
                <a:lnTo>
                  <a:pt x="635826" y="149113"/>
                </a:lnTo>
                <a:lnTo>
                  <a:pt x="633403" y="151106"/>
                </a:lnTo>
                <a:lnTo>
                  <a:pt x="611196" y="170475"/>
                </a:lnTo>
                <a:lnTo>
                  <a:pt x="607971" y="175229"/>
                </a:lnTo>
                <a:lnTo>
                  <a:pt x="596628" y="191954"/>
                </a:lnTo>
                <a:lnTo>
                  <a:pt x="584189" y="210293"/>
                </a:lnTo>
                <a:lnTo>
                  <a:pt x="582199" y="215114"/>
                </a:lnTo>
                <a:lnTo>
                  <a:pt x="582957" y="214388"/>
                </a:lnTo>
                <a:lnTo>
                  <a:pt x="585130" y="212308"/>
                </a:lnTo>
                <a:lnTo>
                  <a:pt x="594662" y="202457"/>
                </a:lnTo>
                <a:lnTo>
                  <a:pt x="604277" y="193980"/>
                </a:lnTo>
                <a:lnTo>
                  <a:pt x="605622" y="192693"/>
                </a:lnTo>
                <a:close/>
                <a:moveTo>
                  <a:pt x="929746" y="145249"/>
                </a:moveTo>
                <a:lnTo>
                  <a:pt x="928882" y="145431"/>
                </a:lnTo>
                <a:lnTo>
                  <a:pt x="919697" y="148018"/>
                </a:lnTo>
                <a:lnTo>
                  <a:pt x="922574" y="155417"/>
                </a:lnTo>
                <a:lnTo>
                  <a:pt x="922581" y="155436"/>
                </a:lnTo>
                <a:lnTo>
                  <a:pt x="932970" y="152130"/>
                </a:lnTo>
                <a:lnTo>
                  <a:pt x="930926" y="147766"/>
                </a:lnTo>
                <a:lnTo>
                  <a:pt x="930591" y="147051"/>
                </a:lnTo>
                <a:close/>
                <a:moveTo>
                  <a:pt x="1080164" y="144987"/>
                </a:moveTo>
                <a:lnTo>
                  <a:pt x="1079504" y="145525"/>
                </a:lnTo>
                <a:lnTo>
                  <a:pt x="1087385" y="188980"/>
                </a:lnTo>
                <a:lnTo>
                  <a:pt x="1087584" y="189335"/>
                </a:lnTo>
                <a:lnTo>
                  <a:pt x="1087609" y="189381"/>
                </a:lnTo>
                <a:lnTo>
                  <a:pt x="1087881" y="189864"/>
                </a:lnTo>
                <a:lnTo>
                  <a:pt x="1080983" y="146752"/>
                </a:lnTo>
                <a:close/>
                <a:moveTo>
                  <a:pt x="1041692" y="144938"/>
                </a:moveTo>
                <a:lnTo>
                  <a:pt x="1040476" y="145297"/>
                </a:lnTo>
                <a:lnTo>
                  <a:pt x="1041060" y="146009"/>
                </a:lnTo>
                <a:lnTo>
                  <a:pt x="1041344" y="146355"/>
                </a:lnTo>
                <a:lnTo>
                  <a:pt x="1042000" y="146112"/>
                </a:lnTo>
                <a:close/>
                <a:moveTo>
                  <a:pt x="1016369" y="144721"/>
                </a:moveTo>
                <a:lnTo>
                  <a:pt x="1008404" y="146975"/>
                </a:lnTo>
                <a:lnTo>
                  <a:pt x="1006003" y="147655"/>
                </a:lnTo>
                <a:lnTo>
                  <a:pt x="1008217" y="150804"/>
                </a:lnTo>
                <a:lnTo>
                  <a:pt x="1011910" y="149475"/>
                </a:lnTo>
                <a:lnTo>
                  <a:pt x="1013701" y="148830"/>
                </a:lnTo>
                <a:lnTo>
                  <a:pt x="1015270" y="148370"/>
                </a:lnTo>
                <a:lnTo>
                  <a:pt x="1016480" y="148016"/>
                </a:lnTo>
                <a:lnTo>
                  <a:pt x="1018424" y="147447"/>
                </a:lnTo>
                <a:lnTo>
                  <a:pt x="1018068" y="146975"/>
                </a:lnTo>
                <a:close/>
                <a:moveTo>
                  <a:pt x="735977" y="143945"/>
                </a:moveTo>
                <a:lnTo>
                  <a:pt x="724358" y="151512"/>
                </a:lnTo>
                <a:lnTo>
                  <a:pt x="719478" y="170407"/>
                </a:lnTo>
                <a:lnTo>
                  <a:pt x="728355" y="163928"/>
                </a:lnTo>
                <a:lnTo>
                  <a:pt x="731034" y="161973"/>
                </a:lnTo>
                <a:lnTo>
                  <a:pt x="732406" y="154929"/>
                </a:lnTo>
                <a:lnTo>
                  <a:pt x="732913" y="152323"/>
                </a:lnTo>
                <a:lnTo>
                  <a:pt x="734521" y="147928"/>
                </a:lnTo>
                <a:close/>
                <a:moveTo>
                  <a:pt x="1177278" y="143735"/>
                </a:moveTo>
                <a:lnTo>
                  <a:pt x="1194189" y="169780"/>
                </a:lnTo>
                <a:cubicBezTo>
                  <a:pt x="1198793" y="180307"/>
                  <a:pt x="1201813" y="191460"/>
                  <a:pt x="1203151" y="202873"/>
                </a:cubicBezTo>
                <a:cubicBezTo>
                  <a:pt x="1206047" y="224201"/>
                  <a:pt x="1202494" y="245908"/>
                  <a:pt x="1192948" y="265197"/>
                </a:cubicBezTo>
                <a:cubicBezTo>
                  <a:pt x="1189151" y="277896"/>
                  <a:pt x="1183178" y="289839"/>
                  <a:pt x="1175299" y="300496"/>
                </a:cubicBezTo>
                <a:cubicBezTo>
                  <a:pt x="1174472" y="307011"/>
                  <a:pt x="1167534" y="320326"/>
                  <a:pt x="1156548" y="338042"/>
                </a:cubicBezTo>
                <a:lnTo>
                  <a:pt x="1147846" y="350974"/>
                </a:lnTo>
                <a:lnTo>
                  <a:pt x="1141058" y="361060"/>
                </a:lnTo>
                <a:lnTo>
                  <a:pt x="1113509" y="401997"/>
                </a:lnTo>
                <a:lnTo>
                  <a:pt x="1085599" y="440581"/>
                </a:lnTo>
                <a:lnTo>
                  <a:pt x="1091403" y="432704"/>
                </a:lnTo>
                <a:lnTo>
                  <a:pt x="1097119" y="424946"/>
                </a:lnTo>
                <a:lnTo>
                  <a:pt x="1103438" y="416370"/>
                </a:lnTo>
                <a:lnTo>
                  <a:pt x="1113164" y="403170"/>
                </a:lnTo>
                <a:lnTo>
                  <a:pt x="1156066" y="341204"/>
                </a:lnTo>
                <a:lnTo>
                  <a:pt x="1157617" y="338965"/>
                </a:lnTo>
                <a:lnTo>
                  <a:pt x="1161455" y="332603"/>
                </a:lnTo>
                <a:lnTo>
                  <a:pt x="1171133" y="316561"/>
                </a:lnTo>
                <a:cubicBezTo>
                  <a:pt x="1174383" y="310517"/>
                  <a:pt x="1176281" y="306012"/>
                  <a:pt x="1176540" y="303392"/>
                </a:cubicBezTo>
                <a:cubicBezTo>
                  <a:pt x="1184316" y="293363"/>
                  <a:pt x="1190416" y="282141"/>
                  <a:pt x="1194602" y="270162"/>
                </a:cubicBezTo>
                <a:lnTo>
                  <a:pt x="1194602" y="269334"/>
                </a:lnTo>
                <a:lnTo>
                  <a:pt x="1194602" y="268508"/>
                </a:lnTo>
                <a:cubicBezTo>
                  <a:pt x="1205017" y="249747"/>
                  <a:pt x="1209215" y="228168"/>
                  <a:pt x="1206598" y="206872"/>
                </a:cubicBezTo>
                <a:cubicBezTo>
                  <a:pt x="1205381" y="195810"/>
                  <a:pt x="1202548" y="184984"/>
                  <a:pt x="1198187" y="174745"/>
                </a:cubicBezTo>
                <a:cubicBezTo>
                  <a:pt x="1193765" y="164696"/>
                  <a:pt x="1187811" y="155392"/>
                  <a:pt x="1180538" y="147168"/>
                </a:cubicBezTo>
                <a:lnTo>
                  <a:pt x="1178883" y="145375"/>
                </a:lnTo>
                <a:lnTo>
                  <a:pt x="1177504" y="143859"/>
                </a:lnTo>
                <a:close/>
                <a:moveTo>
                  <a:pt x="777439" y="142557"/>
                </a:moveTo>
                <a:lnTo>
                  <a:pt x="769503" y="145890"/>
                </a:lnTo>
                <a:lnTo>
                  <a:pt x="769422" y="146518"/>
                </a:lnTo>
                <a:lnTo>
                  <a:pt x="767991" y="157574"/>
                </a:lnTo>
                <a:lnTo>
                  <a:pt x="767655" y="160167"/>
                </a:lnTo>
                <a:lnTo>
                  <a:pt x="768170" y="159937"/>
                </a:lnTo>
                <a:lnTo>
                  <a:pt x="769145" y="159358"/>
                </a:lnTo>
                <a:lnTo>
                  <a:pt x="776663" y="154897"/>
                </a:lnTo>
                <a:lnTo>
                  <a:pt x="777002" y="149508"/>
                </a:lnTo>
                <a:lnTo>
                  <a:pt x="777127" y="147513"/>
                </a:lnTo>
                <a:close/>
                <a:moveTo>
                  <a:pt x="944964" y="142049"/>
                </a:moveTo>
                <a:lnTo>
                  <a:pt x="934466" y="144256"/>
                </a:lnTo>
                <a:lnTo>
                  <a:pt x="936146" y="147791"/>
                </a:lnTo>
                <a:lnTo>
                  <a:pt x="937057" y="149710"/>
                </a:lnTo>
                <a:lnTo>
                  <a:pt x="937519" y="150682"/>
                </a:lnTo>
                <a:lnTo>
                  <a:pt x="941818" y="149314"/>
                </a:lnTo>
                <a:lnTo>
                  <a:pt x="942850" y="148985"/>
                </a:lnTo>
                <a:lnTo>
                  <a:pt x="947974" y="147735"/>
                </a:lnTo>
                <a:lnTo>
                  <a:pt x="946926" y="145755"/>
                </a:lnTo>
                <a:lnTo>
                  <a:pt x="945602" y="143254"/>
                </a:lnTo>
                <a:close/>
                <a:moveTo>
                  <a:pt x="995417" y="141248"/>
                </a:moveTo>
                <a:lnTo>
                  <a:pt x="985779" y="143588"/>
                </a:lnTo>
                <a:lnTo>
                  <a:pt x="986420" y="144584"/>
                </a:lnTo>
                <a:lnTo>
                  <a:pt x="987051" y="145564"/>
                </a:lnTo>
                <a:lnTo>
                  <a:pt x="988216" y="147373"/>
                </a:lnTo>
                <a:lnTo>
                  <a:pt x="997712" y="144520"/>
                </a:lnTo>
                <a:close/>
                <a:moveTo>
                  <a:pt x="895796" y="141244"/>
                </a:moveTo>
                <a:lnTo>
                  <a:pt x="891880" y="142107"/>
                </a:lnTo>
                <a:lnTo>
                  <a:pt x="891886" y="142110"/>
                </a:lnTo>
                <a:lnTo>
                  <a:pt x="896874" y="144345"/>
                </a:lnTo>
                <a:lnTo>
                  <a:pt x="896593" y="143538"/>
                </a:lnTo>
                <a:close/>
                <a:moveTo>
                  <a:pt x="1030761" y="140792"/>
                </a:moveTo>
                <a:lnTo>
                  <a:pt x="1029225" y="141082"/>
                </a:lnTo>
                <a:lnTo>
                  <a:pt x="1021314" y="143322"/>
                </a:lnTo>
                <a:lnTo>
                  <a:pt x="1021342" y="143358"/>
                </a:lnTo>
                <a:lnTo>
                  <a:pt x="1022331" y="144642"/>
                </a:lnTo>
                <a:lnTo>
                  <a:pt x="1023374" y="145996"/>
                </a:lnTo>
                <a:lnTo>
                  <a:pt x="1032769" y="143244"/>
                </a:lnTo>
                <a:close/>
                <a:moveTo>
                  <a:pt x="1085316" y="140790"/>
                </a:moveTo>
                <a:lnTo>
                  <a:pt x="1085141" y="140933"/>
                </a:lnTo>
                <a:lnTo>
                  <a:pt x="1086775" y="144408"/>
                </a:lnTo>
                <a:lnTo>
                  <a:pt x="1095416" y="198916"/>
                </a:lnTo>
                <a:lnTo>
                  <a:pt x="1089258" y="149649"/>
                </a:lnTo>
                <a:close/>
                <a:moveTo>
                  <a:pt x="1122584" y="140728"/>
                </a:moveTo>
                <a:lnTo>
                  <a:pt x="1132829" y="167713"/>
                </a:lnTo>
                <a:cubicBezTo>
                  <a:pt x="1137770" y="186981"/>
                  <a:pt x="1138194" y="207130"/>
                  <a:pt x="1134070" y="226590"/>
                </a:cubicBezTo>
                <a:cubicBezTo>
                  <a:pt x="1134123" y="238855"/>
                  <a:pt x="1131390" y="250973"/>
                  <a:pt x="1126073" y="262027"/>
                </a:cubicBezTo>
                <a:cubicBezTo>
                  <a:pt x="1125384" y="268714"/>
                  <a:pt x="1123182" y="276923"/>
                  <a:pt x="1119749" y="286326"/>
                </a:cubicBezTo>
                <a:lnTo>
                  <a:pt x="1116299" y="294245"/>
                </a:lnTo>
                <a:lnTo>
                  <a:pt x="1115509" y="296058"/>
                </a:lnTo>
                <a:lnTo>
                  <a:pt x="1115345" y="296434"/>
                </a:lnTo>
                <a:lnTo>
                  <a:pt x="1115413" y="298244"/>
                </a:lnTo>
                <a:lnTo>
                  <a:pt x="1115427" y="298624"/>
                </a:lnTo>
                <a:lnTo>
                  <a:pt x="1115462" y="299554"/>
                </a:lnTo>
                <a:lnTo>
                  <a:pt x="1116211" y="297888"/>
                </a:lnTo>
                <a:lnTo>
                  <a:pt x="1120653" y="288006"/>
                </a:lnTo>
                <a:cubicBezTo>
                  <a:pt x="1123971" y="279225"/>
                  <a:pt x="1126055" y="271695"/>
                  <a:pt x="1126623" y="265749"/>
                </a:cubicBezTo>
                <a:lnTo>
                  <a:pt x="1126623" y="264921"/>
                </a:lnTo>
                <a:cubicBezTo>
                  <a:pt x="1132022" y="254450"/>
                  <a:pt x="1135034" y="242912"/>
                  <a:pt x="1135448" y="231139"/>
                </a:cubicBezTo>
                <a:lnTo>
                  <a:pt x="1135448" y="230036"/>
                </a:lnTo>
                <a:cubicBezTo>
                  <a:pt x="1140076" y="211195"/>
                  <a:pt x="1140076" y="191516"/>
                  <a:pt x="1135448" y="172675"/>
                </a:cubicBezTo>
                <a:cubicBezTo>
                  <a:pt x="1133117" y="162559"/>
                  <a:pt x="1129504" y="152781"/>
                  <a:pt x="1124692" y="143581"/>
                </a:cubicBezTo>
                <a:close/>
                <a:moveTo>
                  <a:pt x="678295" y="139777"/>
                </a:moveTo>
                <a:lnTo>
                  <a:pt x="678294" y="139778"/>
                </a:lnTo>
                <a:lnTo>
                  <a:pt x="665570" y="150206"/>
                </a:lnTo>
                <a:lnTo>
                  <a:pt x="659323" y="160345"/>
                </a:lnTo>
                <a:lnTo>
                  <a:pt x="663190" y="155302"/>
                </a:lnTo>
                <a:lnTo>
                  <a:pt x="665890" y="156592"/>
                </a:lnTo>
                <a:close/>
                <a:moveTo>
                  <a:pt x="957033" y="139511"/>
                </a:moveTo>
                <a:lnTo>
                  <a:pt x="949686" y="141056"/>
                </a:lnTo>
                <a:lnTo>
                  <a:pt x="951499" y="144516"/>
                </a:lnTo>
                <a:lnTo>
                  <a:pt x="952594" y="146607"/>
                </a:lnTo>
                <a:lnTo>
                  <a:pt x="960324" y="144720"/>
                </a:lnTo>
                <a:close/>
                <a:moveTo>
                  <a:pt x="1040140" y="139021"/>
                </a:moveTo>
                <a:lnTo>
                  <a:pt x="1035971" y="139808"/>
                </a:lnTo>
                <a:lnTo>
                  <a:pt x="1037624" y="141822"/>
                </a:lnTo>
                <a:lnTo>
                  <a:pt x="1040444" y="140996"/>
                </a:lnTo>
                <a:lnTo>
                  <a:pt x="1040643" y="140938"/>
                </a:lnTo>
                <a:close/>
                <a:moveTo>
                  <a:pt x="910361" y="138035"/>
                </a:moveTo>
                <a:lnTo>
                  <a:pt x="899983" y="140322"/>
                </a:lnTo>
                <a:lnTo>
                  <a:pt x="900156" y="140812"/>
                </a:lnTo>
                <a:lnTo>
                  <a:pt x="900302" y="141225"/>
                </a:lnTo>
                <a:lnTo>
                  <a:pt x="902260" y="146758"/>
                </a:lnTo>
                <a:lnTo>
                  <a:pt x="904177" y="147617"/>
                </a:lnTo>
                <a:lnTo>
                  <a:pt x="904602" y="147501"/>
                </a:lnTo>
                <a:lnTo>
                  <a:pt x="913499" y="145074"/>
                </a:lnTo>
                <a:lnTo>
                  <a:pt x="911725" y="140495"/>
                </a:lnTo>
                <a:close/>
                <a:moveTo>
                  <a:pt x="1010983" y="137577"/>
                </a:moveTo>
                <a:lnTo>
                  <a:pt x="1009731" y="137773"/>
                </a:lnTo>
                <a:lnTo>
                  <a:pt x="1007238" y="138379"/>
                </a:lnTo>
                <a:lnTo>
                  <a:pt x="1001428" y="139789"/>
                </a:lnTo>
                <a:lnTo>
                  <a:pt x="1000613" y="139987"/>
                </a:lnTo>
                <a:lnTo>
                  <a:pt x="1001126" y="140716"/>
                </a:lnTo>
                <a:lnTo>
                  <a:pt x="1001682" y="141507"/>
                </a:lnTo>
                <a:lnTo>
                  <a:pt x="1002738" y="143009"/>
                </a:lnTo>
                <a:lnTo>
                  <a:pt x="1011376" y="140414"/>
                </a:lnTo>
                <a:lnTo>
                  <a:pt x="1012030" y="140268"/>
                </a:lnTo>
                <a:lnTo>
                  <a:pt x="1012494" y="140164"/>
                </a:lnTo>
                <a:lnTo>
                  <a:pt x="1012871" y="140080"/>
                </a:lnTo>
                <a:lnTo>
                  <a:pt x="1012475" y="139555"/>
                </a:lnTo>
                <a:lnTo>
                  <a:pt x="1011902" y="138795"/>
                </a:lnTo>
                <a:close/>
                <a:moveTo>
                  <a:pt x="1089935" y="137495"/>
                </a:moveTo>
                <a:lnTo>
                  <a:pt x="1089825" y="137551"/>
                </a:lnTo>
                <a:lnTo>
                  <a:pt x="1089192" y="137984"/>
                </a:lnTo>
                <a:lnTo>
                  <a:pt x="1093670" y="147719"/>
                </a:lnTo>
                <a:cubicBezTo>
                  <a:pt x="1099641" y="166081"/>
                  <a:pt x="1102211" y="185379"/>
                  <a:pt x="1101254" y="204666"/>
                </a:cubicBezTo>
                <a:lnTo>
                  <a:pt x="1100324" y="216798"/>
                </a:lnTo>
                <a:lnTo>
                  <a:pt x="1101785" y="221676"/>
                </a:lnTo>
                <a:lnTo>
                  <a:pt x="1103046" y="209907"/>
                </a:lnTo>
                <a:cubicBezTo>
                  <a:pt x="1104621" y="190837"/>
                  <a:pt x="1102515" y="171646"/>
                  <a:pt x="1096841" y="153373"/>
                </a:cubicBezTo>
                <a:close/>
                <a:moveTo>
                  <a:pt x="790720" y="136980"/>
                </a:moveTo>
                <a:lnTo>
                  <a:pt x="782806" y="140303"/>
                </a:lnTo>
                <a:lnTo>
                  <a:pt x="782089" y="151677"/>
                </a:lnTo>
                <a:lnTo>
                  <a:pt x="782171" y="151629"/>
                </a:lnTo>
                <a:lnTo>
                  <a:pt x="782208" y="151607"/>
                </a:lnTo>
                <a:lnTo>
                  <a:pt x="790695" y="148273"/>
                </a:lnTo>
                <a:close/>
                <a:moveTo>
                  <a:pt x="1154902" y="136737"/>
                </a:moveTo>
                <a:lnTo>
                  <a:pt x="1158456" y="141887"/>
                </a:lnTo>
                <a:lnTo>
                  <a:pt x="1155993" y="137928"/>
                </a:lnTo>
                <a:close/>
                <a:moveTo>
                  <a:pt x="714597" y="136563"/>
                </a:moveTo>
                <a:lnTo>
                  <a:pt x="705557" y="142258"/>
                </a:lnTo>
                <a:lnTo>
                  <a:pt x="698908" y="154782"/>
                </a:lnTo>
                <a:lnTo>
                  <a:pt x="691590" y="168565"/>
                </a:lnTo>
                <a:lnTo>
                  <a:pt x="697889" y="163212"/>
                </a:lnTo>
                <a:lnTo>
                  <a:pt x="704926" y="158646"/>
                </a:lnTo>
                <a:lnTo>
                  <a:pt x="706766" y="154444"/>
                </a:lnTo>
                <a:close/>
                <a:moveTo>
                  <a:pt x="971712" y="136424"/>
                </a:moveTo>
                <a:lnTo>
                  <a:pt x="965221" y="137789"/>
                </a:lnTo>
                <a:lnTo>
                  <a:pt x="964740" y="137890"/>
                </a:lnTo>
                <a:lnTo>
                  <a:pt x="964690" y="137900"/>
                </a:lnTo>
                <a:lnTo>
                  <a:pt x="967656" y="142931"/>
                </a:lnTo>
                <a:lnTo>
                  <a:pt x="969686" y="142436"/>
                </a:lnTo>
                <a:lnTo>
                  <a:pt x="973551" y="141492"/>
                </a:lnTo>
                <a:lnTo>
                  <a:pt x="974959" y="141149"/>
                </a:lnTo>
                <a:close/>
                <a:moveTo>
                  <a:pt x="1113909" y="136355"/>
                </a:moveTo>
                <a:lnTo>
                  <a:pt x="1124970" y="164402"/>
                </a:lnTo>
                <a:cubicBezTo>
                  <a:pt x="1130137" y="183506"/>
                  <a:pt x="1131032" y="203515"/>
                  <a:pt x="1127589" y="223003"/>
                </a:cubicBezTo>
                <a:cubicBezTo>
                  <a:pt x="1127983" y="235286"/>
                  <a:pt x="1125578" y="247498"/>
                  <a:pt x="1120558" y="258716"/>
                </a:cubicBezTo>
                <a:lnTo>
                  <a:pt x="1114787" y="281606"/>
                </a:lnTo>
                <a:lnTo>
                  <a:pt x="1114808" y="282147"/>
                </a:lnTo>
                <a:lnTo>
                  <a:pt x="1114882" y="284116"/>
                </a:lnTo>
                <a:lnTo>
                  <a:pt x="1114971" y="286504"/>
                </a:lnTo>
                <a:lnTo>
                  <a:pt x="1115367" y="285598"/>
                </a:lnTo>
                <a:cubicBezTo>
                  <a:pt x="1118715" y="276406"/>
                  <a:pt x="1120816" y="268439"/>
                  <a:pt x="1121384" y="262027"/>
                </a:cubicBezTo>
                <a:lnTo>
                  <a:pt x="1121384" y="261200"/>
                </a:lnTo>
                <a:cubicBezTo>
                  <a:pt x="1126461" y="250661"/>
                  <a:pt x="1129100" y="239115"/>
                  <a:pt x="1129106" y="227417"/>
                </a:cubicBezTo>
                <a:lnTo>
                  <a:pt x="1129106" y="226453"/>
                </a:lnTo>
                <a:cubicBezTo>
                  <a:pt x="1133211" y="207601"/>
                  <a:pt x="1132834" y="188048"/>
                  <a:pt x="1128003" y="169367"/>
                </a:cubicBezTo>
                <a:cubicBezTo>
                  <a:pt x="1125580" y="159370"/>
                  <a:pt x="1121871" y="149731"/>
                  <a:pt x="1116972" y="140687"/>
                </a:cubicBezTo>
                <a:close/>
                <a:moveTo>
                  <a:pt x="1026175" y="135190"/>
                </a:moveTo>
                <a:lnTo>
                  <a:pt x="1024304" y="135484"/>
                </a:lnTo>
                <a:lnTo>
                  <a:pt x="1023331" y="135637"/>
                </a:lnTo>
                <a:lnTo>
                  <a:pt x="1016250" y="136749"/>
                </a:lnTo>
                <a:lnTo>
                  <a:pt x="1017485" y="138351"/>
                </a:lnTo>
                <a:lnTo>
                  <a:pt x="1017944" y="138948"/>
                </a:lnTo>
                <a:lnTo>
                  <a:pt x="1021869" y="138072"/>
                </a:lnTo>
                <a:lnTo>
                  <a:pt x="1027505" y="136814"/>
                </a:lnTo>
                <a:close/>
                <a:moveTo>
                  <a:pt x="1095225" y="134937"/>
                </a:moveTo>
                <a:lnTo>
                  <a:pt x="1094402" y="135237"/>
                </a:lnTo>
                <a:lnTo>
                  <a:pt x="1094159" y="135360"/>
                </a:lnTo>
                <a:lnTo>
                  <a:pt x="1101667" y="152546"/>
                </a:lnTo>
                <a:cubicBezTo>
                  <a:pt x="1107479" y="171074"/>
                  <a:pt x="1109679" y="190546"/>
                  <a:pt x="1108148" y="209907"/>
                </a:cubicBezTo>
                <a:lnTo>
                  <a:pt x="1105540" y="234212"/>
                </a:lnTo>
                <a:lnTo>
                  <a:pt x="1106377" y="237006"/>
                </a:lnTo>
                <a:lnTo>
                  <a:pt x="1109526" y="214041"/>
                </a:lnTo>
                <a:cubicBezTo>
                  <a:pt x="1111763" y="194973"/>
                  <a:pt x="1110120" y="175650"/>
                  <a:pt x="1104700" y="157232"/>
                </a:cubicBezTo>
                <a:close/>
                <a:moveTo>
                  <a:pt x="924869" y="134838"/>
                </a:moveTo>
                <a:lnTo>
                  <a:pt x="915386" y="136927"/>
                </a:lnTo>
                <a:lnTo>
                  <a:pt x="917611" y="142651"/>
                </a:lnTo>
                <a:lnTo>
                  <a:pt x="918007" y="143669"/>
                </a:lnTo>
                <a:lnTo>
                  <a:pt x="918069" y="143828"/>
                </a:lnTo>
                <a:lnTo>
                  <a:pt x="927833" y="141165"/>
                </a:lnTo>
                <a:lnTo>
                  <a:pt x="927687" y="140853"/>
                </a:lnTo>
                <a:close/>
                <a:moveTo>
                  <a:pt x="1038622" y="133234"/>
                </a:moveTo>
                <a:lnTo>
                  <a:pt x="1032950" y="134126"/>
                </a:lnTo>
                <a:lnTo>
                  <a:pt x="1031701" y="134322"/>
                </a:lnTo>
                <a:lnTo>
                  <a:pt x="1031494" y="134354"/>
                </a:lnTo>
                <a:lnTo>
                  <a:pt x="1031999" y="134969"/>
                </a:lnTo>
                <a:lnTo>
                  <a:pt x="1032583" y="135681"/>
                </a:lnTo>
                <a:lnTo>
                  <a:pt x="1038894" y="134272"/>
                </a:lnTo>
                <a:lnTo>
                  <a:pt x="1038874" y="134195"/>
                </a:lnTo>
                <a:close/>
                <a:moveTo>
                  <a:pt x="754906" y="132973"/>
                </a:moveTo>
                <a:lnTo>
                  <a:pt x="746817" y="137446"/>
                </a:lnTo>
                <a:lnTo>
                  <a:pt x="742158" y="140022"/>
                </a:lnTo>
                <a:lnTo>
                  <a:pt x="737237" y="153422"/>
                </a:lnTo>
                <a:lnTo>
                  <a:pt x="736247" y="158488"/>
                </a:lnTo>
                <a:lnTo>
                  <a:pt x="740726" y="155949"/>
                </a:lnTo>
                <a:lnTo>
                  <a:pt x="746070" y="152920"/>
                </a:lnTo>
                <a:lnTo>
                  <a:pt x="751656" y="149217"/>
                </a:lnTo>
                <a:lnTo>
                  <a:pt x="753722" y="138891"/>
                </a:lnTo>
                <a:lnTo>
                  <a:pt x="753870" y="138152"/>
                </a:lnTo>
                <a:close/>
                <a:moveTo>
                  <a:pt x="1101141" y="132781"/>
                </a:moveTo>
                <a:lnTo>
                  <a:pt x="1099849" y="133252"/>
                </a:lnTo>
                <a:lnTo>
                  <a:pt x="1109250" y="155578"/>
                </a:lnTo>
                <a:cubicBezTo>
                  <a:pt x="1114848" y="174243"/>
                  <a:pt x="1116628" y="193845"/>
                  <a:pt x="1114490" y="213215"/>
                </a:cubicBezTo>
                <a:lnTo>
                  <a:pt x="1109685" y="248050"/>
                </a:lnTo>
                <a:lnTo>
                  <a:pt x="1109697" y="248092"/>
                </a:lnTo>
                <a:lnTo>
                  <a:pt x="1110309" y="250135"/>
                </a:lnTo>
                <a:lnTo>
                  <a:pt x="1116833" y="218317"/>
                </a:lnTo>
                <a:lnTo>
                  <a:pt x="1116833" y="217626"/>
                </a:lnTo>
                <a:cubicBezTo>
                  <a:pt x="1119623" y="198732"/>
                  <a:pt x="1118353" y="179460"/>
                  <a:pt x="1113111" y="161094"/>
                </a:cubicBezTo>
                <a:cubicBezTo>
                  <a:pt x="1110478" y="151454"/>
                  <a:pt x="1106633" y="142186"/>
                  <a:pt x="1101666" y="133517"/>
                </a:cubicBezTo>
                <a:close/>
                <a:moveTo>
                  <a:pt x="1106034" y="132726"/>
                </a:moveTo>
                <a:lnTo>
                  <a:pt x="1116833" y="159853"/>
                </a:lnTo>
                <a:cubicBezTo>
                  <a:pt x="1122189" y="178716"/>
                  <a:pt x="1123505" y="198496"/>
                  <a:pt x="1120694" y="217903"/>
                </a:cubicBezTo>
                <a:cubicBezTo>
                  <a:pt x="1121399" y="230144"/>
                  <a:pt x="1119374" y="242389"/>
                  <a:pt x="1114766" y="253753"/>
                </a:cubicBezTo>
                <a:lnTo>
                  <a:pt x="1113261" y="259989"/>
                </a:lnTo>
                <a:lnTo>
                  <a:pt x="1114077" y="262714"/>
                </a:lnTo>
                <a:lnTo>
                  <a:pt x="1114142" y="264447"/>
                </a:lnTo>
                <a:lnTo>
                  <a:pt x="1115869" y="257475"/>
                </a:lnTo>
                <a:cubicBezTo>
                  <a:pt x="1120486" y="246770"/>
                  <a:pt x="1122789" y="235212"/>
                  <a:pt x="1122625" y="223554"/>
                </a:cubicBezTo>
                <a:lnTo>
                  <a:pt x="1122625" y="222728"/>
                </a:lnTo>
                <a:cubicBezTo>
                  <a:pt x="1126130" y="203723"/>
                  <a:pt x="1125376" y="184182"/>
                  <a:pt x="1120419" y="165505"/>
                </a:cubicBezTo>
                <a:cubicBezTo>
                  <a:pt x="1117890" y="155610"/>
                  <a:pt x="1114138" y="146069"/>
                  <a:pt x="1109251" y="137100"/>
                </a:cubicBezTo>
                <a:close/>
                <a:moveTo>
                  <a:pt x="989428" y="132712"/>
                </a:moveTo>
                <a:lnTo>
                  <a:pt x="989316" y="132722"/>
                </a:lnTo>
                <a:lnTo>
                  <a:pt x="989308" y="132723"/>
                </a:lnTo>
                <a:lnTo>
                  <a:pt x="986849" y="133240"/>
                </a:lnTo>
                <a:lnTo>
                  <a:pt x="982312" y="134195"/>
                </a:lnTo>
                <a:lnTo>
                  <a:pt x="980038" y="134673"/>
                </a:lnTo>
                <a:lnTo>
                  <a:pt x="982952" y="139198"/>
                </a:lnTo>
                <a:lnTo>
                  <a:pt x="992366" y="136900"/>
                </a:lnTo>
                <a:lnTo>
                  <a:pt x="991671" y="135909"/>
                </a:lnTo>
                <a:lnTo>
                  <a:pt x="990982" y="134927"/>
                </a:lnTo>
                <a:close/>
                <a:moveTo>
                  <a:pt x="939446" y="131626"/>
                </a:moveTo>
                <a:lnTo>
                  <a:pt x="935669" y="132458"/>
                </a:lnTo>
                <a:lnTo>
                  <a:pt x="929506" y="133816"/>
                </a:lnTo>
                <a:lnTo>
                  <a:pt x="932405" y="139918"/>
                </a:lnTo>
                <a:lnTo>
                  <a:pt x="938760" y="138185"/>
                </a:lnTo>
                <a:lnTo>
                  <a:pt x="939283" y="138085"/>
                </a:lnTo>
                <a:lnTo>
                  <a:pt x="942536" y="137464"/>
                </a:lnTo>
                <a:close/>
                <a:moveTo>
                  <a:pt x="876188" y="131369"/>
                </a:moveTo>
                <a:lnTo>
                  <a:pt x="870727" y="132371"/>
                </a:lnTo>
                <a:lnTo>
                  <a:pt x="870317" y="132446"/>
                </a:lnTo>
                <a:lnTo>
                  <a:pt x="872072" y="133233"/>
                </a:lnTo>
                <a:lnTo>
                  <a:pt x="875362" y="134706"/>
                </a:lnTo>
                <a:lnTo>
                  <a:pt x="878184" y="135971"/>
                </a:lnTo>
                <a:close/>
                <a:moveTo>
                  <a:pt x="804106" y="131358"/>
                </a:moveTo>
                <a:lnTo>
                  <a:pt x="795553" y="134950"/>
                </a:lnTo>
                <a:lnTo>
                  <a:pt x="795530" y="146374"/>
                </a:lnTo>
                <a:lnTo>
                  <a:pt x="796687" y="145920"/>
                </a:lnTo>
                <a:lnTo>
                  <a:pt x="804744" y="142756"/>
                </a:lnTo>
                <a:close/>
                <a:moveTo>
                  <a:pt x="1006132" y="131141"/>
                </a:moveTo>
                <a:lnTo>
                  <a:pt x="995123" y="132176"/>
                </a:lnTo>
                <a:lnTo>
                  <a:pt x="997554" y="135634"/>
                </a:lnTo>
                <a:lnTo>
                  <a:pt x="1007660" y="133168"/>
                </a:lnTo>
                <a:close/>
                <a:moveTo>
                  <a:pt x="1021665" y="129680"/>
                </a:moveTo>
                <a:lnTo>
                  <a:pt x="1011538" y="130632"/>
                </a:lnTo>
                <a:lnTo>
                  <a:pt x="1012764" y="132223"/>
                </a:lnTo>
                <a:lnTo>
                  <a:pt x="1020505" y="130996"/>
                </a:lnTo>
                <a:lnTo>
                  <a:pt x="1022485" y="130682"/>
                </a:lnTo>
                <a:lnTo>
                  <a:pt x="1022047" y="130147"/>
                </a:lnTo>
                <a:lnTo>
                  <a:pt x="1021763" y="129800"/>
                </a:lnTo>
                <a:close/>
                <a:moveTo>
                  <a:pt x="1120800" y="129353"/>
                </a:moveTo>
                <a:lnTo>
                  <a:pt x="1120353" y="129395"/>
                </a:lnTo>
                <a:lnTo>
                  <a:pt x="1129244" y="141375"/>
                </a:lnTo>
                <a:cubicBezTo>
                  <a:pt x="1134310" y="150890"/>
                  <a:pt x="1138068" y="161050"/>
                  <a:pt x="1140412" y="171572"/>
                </a:cubicBezTo>
                <a:cubicBezTo>
                  <a:pt x="1145099" y="191059"/>
                  <a:pt x="1145099" y="211378"/>
                  <a:pt x="1140412" y="230864"/>
                </a:cubicBezTo>
                <a:cubicBezTo>
                  <a:pt x="1140150" y="243308"/>
                  <a:pt x="1137036" y="255524"/>
                  <a:pt x="1131311" y="266575"/>
                </a:cubicBezTo>
                <a:cubicBezTo>
                  <a:pt x="1130656" y="272729"/>
                  <a:pt x="1128551" y="280360"/>
                  <a:pt x="1125254" y="289170"/>
                </a:cubicBezTo>
                <a:lnTo>
                  <a:pt x="1113781" y="314941"/>
                </a:lnTo>
                <a:lnTo>
                  <a:pt x="1113494" y="316406"/>
                </a:lnTo>
                <a:lnTo>
                  <a:pt x="1112900" y="319440"/>
                </a:lnTo>
                <a:lnTo>
                  <a:pt x="1113123" y="319057"/>
                </a:lnTo>
                <a:cubicBezTo>
                  <a:pt x="1124107" y="297825"/>
                  <a:pt x="1131242" y="280399"/>
                  <a:pt x="1132276" y="269472"/>
                </a:cubicBezTo>
                <a:lnTo>
                  <a:pt x="1132276" y="268644"/>
                </a:lnTo>
                <a:cubicBezTo>
                  <a:pt x="1137997" y="258247"/>
                  <a:pt x="1141341" y="246708"/>
                  <a:pt x="1142067" y="234862"/>
                </a:cubicBezTo>
                <a:lnTo>
                  <a:pt x="1142067" y="234450"/>
                </a:lnTo>
                <a:cubicBezTo>
                  <a:pt x="1147714" y="215651"/>
                  <a:pt x="1148520" y="195730"/>
                  <a:pt x="1144410" y="176538"/>
                </a:cubicBezTo>
                <a:cubicBezTo>
                  <a:pt x="1142282" y="166332"/>
                  <a:pt x="1138805" y="156455"/>
                  <a:pt x="1134070" y="147167"/>
                </a:cubicBezTo>
                <a:lnTo>
                  <a:pt x="1121166" y="129414"/>
                </a:lnTo>
                <a:close/>
                <a:moveTo>
                  <a:pt x="950512" y="129187"/>
                </a:moveTo>
                <a:lnTo>
                  <a:pt x="944197" y="130579"/>
                </a:lnTo>
                <a:lnTo>
                  <a:pt x="947324" y="136548"/>
                </a:lnTo>
                <a:lnTo>
                  <a:pt x="954318" y="135212"/>
                </a:lnTo>
                <a:lnTo>
                  <a:pt x="952552" y="132417"/>
                </a:lnTo>
                <a:lnTo>
                  <a:pt x="951059" y="130054"/>
                </a:lnTo>
                <a:close/>
                <a:moveTo>
                  <a:pt x="890463" y="128748"/>
                </a:moveTo>
                <a:lnTo>
                  <a:pt x="880990" y="130487"/>
                </a:lnTo>
                <a:lnTo>
                  <a:pt x="883239" y="135650"/>
                </a:lnTo>
                <a:lnTo>
                  <a:pt x="883888" y="137864"/>
                </a:lnTo>
                <a:lnTo>
                  <a:pt x="884062" y="138458"/>
                </a:lnTo>
                <a:lnTo>
                  <a:pt x="884112" y="138627"/>
                </a:lnTo>
                <a:lnTo>
                  <a:pt x="884234" y="138681"/>
                </a:lnTo>
                <a:lnTo>
                  <a:pt x="884250" y="138689"/>
                </a:lnTo>
                <a:lnTo>
                  <a:pt x="894123" y="136430"/>
                </a:lnTo>
                <a:lnTo>
                  <a:pt x="893888" y="135756"/>
                </a:lnTo>
                <a:lnTo>
                  <a:pt x="893420" y="134407"/>
                </a:lnTo>
                <a:lnTo>
                  <a:pt x="890886" y="129558"/>
                </a:lnTo>
                <a:close/>
                <a:moveTo>
                  <a:pt x="1034571" y="128466"/>
                </a:moveTo>
                <a:lnTo>
                  <a:pt x="1027228" y="129156"/>
                </a:lnTo>
                <a:lnTo>
                  <a:pt x="1027790" y="129841"/>
                </a:lnTo>
                <a:lnTo>
                  <a:pt x="1034814" y="128728"/>
                </a:lnTo>
                <a:close/>
                <a:moveTo>
                  <a:pt x="767129" y="127680"/>
                </a:moveTo>
                <a:lnTo>
                  <a:pt x="760210" y="130425"/>
                </a:lnTo>
                <a:lnTo>
                  <a:pt x="758125" y="140837"/>
                </a:lnTo>
                <a:lnTo>
                  <a:pt x="758012" y="141402"/>
                </a:lnTo>
                <a:lnTo>
                  <a:pt x="757126" y="145828"/>
                </a:lnTo>
                <a:lnTo>
                  <a:pt x="762593" y="143555"/>
                </a:lnTo>
                <a:lnTo>
                  <a:pt x="763421" y="143086"/>
                </a:lnTo>
                <a:lnTo>
                  <a:pt x="765278" y="142033"/>
                </a:lnTo>
                <a:lnTo>
                  <a:pt x="766042" y="136108"/>
                </a:lnTo>
                <a:close/>
                <a:moveTo>
                  <a:pt x="965605" y="127537"/>
                </a:moveTo>
                <a:lnTo>
                  <a:pt x="965048" y="127586"/>
                </a:lnTo>
                <a:lnTo>
                  <a:pt x="961349" y="127907"/>
                </a:lnTo>
                <a:lnTo>
                  <a:pt x="958924" y="128118"/>
                </a:lnTo>
                <a:lnTo>
                  <a:pt x="962216" y="133702"/>
                </a:lnTo>
                <a:lnTo>
                  <a:pt x="965913" y="132996"/>
                </a:lnTo>
                <a:lnTo>
                  <a:pt x="968956" y="132414"/>
                </a:lnTo>
                <a:close/>
                <a:moveTo>
                  <a:pt x="817742" y="126378"/>
                </a:moveTo>
                <a:lnTo>
                  <a:pt x="814727" y="126898"/>
                </a:lnTo>
                <a:lnTo>
                  <a:pt x="808799" y="129388"/>
                </a:lnTo>
                <a:lnTo>
                  <a:pt x="809427" y="140252"/>
                </a:lnTo>
                <a:lnTo>
                  <a:pt x="809434" y="140243"/>
                </a:lnTo>
                <a:lnTo>
                  <a:pt x="809619" y="140010"/>
                </a:lnTo>
                <a:lnTo>
                  <a:pt x="817542" y="130041"/>
                </a:lnTo>
                <a:lnTo>
                  <a:pt x="817706" y="129826"/>
                </a:lnTo>
                <a:lnTo>
                  <a:pt x="818051" y="129374"/>
                </a:lnTo>
                <a:lnTo>
                  <a:pt x="817948" y="128211"/>
                </a:lnTo>
                <a:lnTo>
                  <a:pt x="817885" y="127502"/>
                </a:lnTo>
                <a:lnTo>
                  <a:pt x="817856" y="127173"/>
                </a:lnTo>
                <a:close/>
                <a:moveTo>
                  <a:pt x="903851" y="126291"/>
                </a:moveTo>
                <a:lnTo>
                  <a:pt x="894786" y="127955"/>
                </a:lnTo>
                <a:lnTo>
                  <a:pt x="897266" y="132643"/>
                </a:lnTo>
                <a:lnTo>
                  <a:pt x="897287" y="132702"/>
                </a:lnTo>
                <a:lnTo>
                  <a:pt x="897369" y="132934"/>
                </a:lnTo>
                <a:lnTo>
                  <a:pt x="898271" y="135481"/>
                </a:lnTo>
                <a:lnTo>
                  <a:pt x="907744" y="133314"/>
                </a:lnTo>
                <a:close/>
                <a:moveTo>
                  <a:pt x="698083" y="126239"/>
                </a:moveTo>
                <a:lnTo>
                  <a:pt x="695319" y="127811"/>
                </a:lnTo>
                <a:lnTo>
                  <a:pt x="691253" y="130669"/>
                </a:lnTo>
                <a:lnTo>
                  <a:pt x="670610" y="158847"/>
                </a:lnTo>
                <a:lnTo>
                  <a:pt x="672556" y="159776"/>
                </a:lnTo>
                <a:lnTo>
                  <a:pt x="675693" y="157580"/>
                </a:lnTo>
                <a:lnTo>
                  <a:pt x="680441" y="154257"/>
                </a:lnTo>
                <a:lnTo>
                  <a:pt x="682943" y="150284"/>
                </a:lnTo>
                <a:lnTo>
                  <a:pt x="693039" y="134250"/>
                </a:lnTo>
                <a:close/>
                <a:moveTo>
                  <a:pt x="731273" y="126056"/>
                </a:moveTo>
                <a:lnTo>
                  <a:pt x="721736" y="132064"/>
                </a:lnTo>
                <a:lnTo>
                  <a:pt x="721204" y="133282"/>
                </a:lnTo>
                <a:lnTo>
                  <a:pt x="712269" y="153735"/>
                </a:lnTo>
                <a:lnTo>
                  <a:pt x="718203" y="149478"/>
                </a:lnTo>
                <a:lnTo>
                  <a:pt x="721444" y="147153"/>
                </a:lnTo>
                <a:close/>
                <a:moveTo>
                  <a:pt x="984637" y="125884"/>
                </a:moveTo>
                <a:lnTo>
                  <a:pt x="974922" y="126728"/>
                </a:lnTo>
                <a:lnTo>
                  <a:pt x="977529" y="130776"/>
                </a:lnTo>
                <a:lnTo>
                  <a:pt x="979572" y="130385"/>
                </a:lnTo>
                <a:lnTo>
                  <a:pt x="980958" y="130120"/>
                </a:lnTo>
                <a:lnTo>
                  <a:pt x="986823" y="128999"/>
                </a:lnTo>
                <a:lnTo>
                  <a:pt x="985506" y="127122"/>
                </a:lnTo>
                <a:lnTo>
                  <a:pt x="984707" y="125984"/>
                </a:lnTo>
                <a:close/>
                <a:moveTo>
                  <a:pt x="1001091" y="124454"/>
                </a:moveTo>
                <a:lnTo>
                  <a:pt x="990351" y="125387"/>
                </a:lnTo>
                <a:lnTo>
                  <a:pt x="992171" y="127977"/>
                </a:lnTo>
                <a:lnTo>
                  <a:pt x="999204" y="126633"/>
                </a:lnTo>
                <a:lnTo>
                  <a:pt x="1002289" y="126043"/>
                </a:lnTo>
                <a:lnTo>
                  <a:pt x="1001663" y="125213"/>
                </a:lnTo>
                <a:close/>
                <a:moveTo>
                  <a:pt x="669065" y="124086"/>
                </a:moveTo>
                <a:lnTo>
                  <a:pt x="657207" y="132248"/>
                </a:lnTo>
                <a:lnTo>
                  <a:pt x="621651" y="178578"/>
                </a:lnTo>
                <a:lnTo>
                  <a:pt x="623114" y="177364"/>
                </a:lnTo>
                <a:lnTo>
                  <a:pt x="623270" y="177234"/>
                </a:lnTo>
                <a:lnTo>
                  <a:pt x="632816" y="168817"/>
                </a:lnTo>
                <a:lnTo>
                  <a:pt x="636795" y="163084"/>
                </a:lnTo>
                <a:lnTo>
                  <a:pt x="651309" y="142172"/>
                </a:lnTo>
                <a:lnTo>
                  <a:pt x="665120" y="128104"/>
                </a:lnTo>
                <a:close/>
                <a:moveTo>
                  <a:pt x="918180" y="123661"/>
                </a:moveTo>
                <a:lnTo>
                  <a:pt x="908824" y="125379"/>
                </a:lnTo>
                <a:lnTo>
                  <a:pt x="910940" y="129036"/>
                </a:lnTo>
                <a:lnTo>
                  <a:pt x="912752" y="132169"/>
                </a:lnTo>
                <a:lnTo>
                  <a:pt x="914074" y="131866"/>
                </a:lnTo>
                <a:lnTo>
                  <a:pt x="922567" y="129923"/>
                </a:lnTo>
                <a:lnTo>
                  <a:pt x="922529" y="129842"/>
                </a:lnTo>
                <a:lnTo>
                  <a:pt x="922011" y="129107"/>
                </a:lnTo>
                <a:lnTo>
                  <a:pt x="921534" y="128429"/>
                </a:lnTo>
                <a:close/>
                <a:moveTo>
                  <a:pt x="1016305" y="123132"/>
                </a:moveTo>
                <a:lnTo>
                  <a:pt x="1013556" y="123371"/>
                </a:lnTo>
                <a:lnTo>
                  <a:pt x="1006422" y="123991"/>
                </a:lnTo>
                <a:lnTo>
                  <a:pt x="1007272" y="125095"/>
                </a:lnTo>
                <a:lnTo>
                  <a:pt x="1017113" y="124120"/>
                </a:lnTo>
                <a:lnTo>
                  <a:pt x="1016833" y="123777"/>
                </a:lnTo>
                <a:lnTo>
                  <a:pt x="1016354" y="123192"/>
                </a:lnTo>
                <a:close/>
                <a:moveTo>
                  <a:pt x="778662" y="123105"/>
                </a:moveTo>
                <a:lnTo>
                  <a:pt x="772115" y="125702"/>
                </a:lnTo>
                <a:lnTo>
                  <a:pt x="770376" y="139144"/>
                </a:lnTo>
                <a:lnTo>
                  <a:pt x="774690" y="136699"/>
                </a:lnTo>
                <a:lnTo>
                  <a:pt x="776884" y="135455"/>
                </a:lnTo>
                <a:lnTo>
                  <a:pt x="777909" y="135088"/>
                </a:lnTo>
                <a:close/>
                <a:moveTo>
                  <a:pt x="1028633" y="122061"/>
                </a:moveTo>
                <a:lnTo>
                  <a:pt x="1022694" y="122577"/>
                </a:lnTo>
                <a:lnTo>
                  <a:pt x="1021886" y="122647"/>
                </a:lnTo>
                <a:lnTo>
                  <a:pt x="1022146" y="122965"/>
                </a:lnTo>
                <a:lnTo>
                  <a:pt x="1022645" y="123572"/>
                </a:lnTo>
                <a:lnTo>
                  <a:pt x="1025132" y="123326"/>
                </a:lnTo>
                <a:lnTo>
                  <a:pt x="1029413" y="122902"/>
                </a:lnTo>
                <a:close/>
                <a:moveTo>
                  <a:pt x="931944" y="121135"/>
                </a:moveTo>
                <a:lnTo>
                  <a:pt x="923140" y="122751"/>
                </a:lnTo>
                <a:lnTo>
                  <a:pt x="925816" y="126456"/>
                </a:lnTo>
                <a:lnTo>
                  <a:pt x="926383" y="127241"/>
                </a:lnTo>
                <a:lnTo>
                  <a:pt x="926586" y="127669"/>
                </a:lnTo>
                <a:lnTo>
                  <a:pt x="927158" y="128873"/>
                </a:lnTo>
                <a:lnTo>
                  <a:pt x="935708" y="126917"/>
                </a:lnTo>
                <a:lnTo>
                  <a:pt x="936456" y="126812"/>
                </a:lnTo>
                <a:lnTo>
                  <a:pt x="935402" y="125486"/>
                </a:lnTo>
                <a:close/>
                <a:moveTo>
                  <a:pt x="856845" y="120478"/>
                </a:moveTo>
                <a:lnTo>
                  <a:pt x="849193" y="121267"/>
                </a:lnTo>
                <a:lnTo>
                  <a:pt x="849617" y="123172"/>
                </a:lnTo>
                <a:lnTo>
                  <a:pt x="858880" y="127322"/>
                </a:lnTo>
                <a:lnTo>
                  <a:pt x="857541" y="122820"/>
                </a:lnTo>
                <a:close/>
                <a:moveTo>
                  <a:pt x="944512" y="119690"/>
                </a:moveTo>
                <a:lnTo>
                  <a:pt x="937129" y="120204"/>
                </a:lnTo>
                <a:lnTo>
                  <a:pt x="939009" y="122570"/>
                </a:lnTo>
                <a:lnTo>
                  <a:pt x="941784" y="126064"/>
                </a:lnTo>
                <a:lnTo>
                  <a:pt x="947989" y="125193"/>
                </a:lnTo>
                <a:close/>
                <a:moveTo>
                  <a:pt x="870841" y="119036"/>
                </a:moveTo>
                <a:lnTo>
                  <a:pt x="862641" y="119881"/>
                </a:lnTo>
                <a:lnTo>
                  <a:pt x="863901" y="122929"/>
                </a:lnTo>
                <a:lnTo>
                  <a:pt x="863924" y="123014"/>
                </a:lnTo>
                <a:lnTo>
                  <a:pt x="865358" y="128237"/>
                </a:lnTo>
                <a:lnTo>
                  <a:pt x="871396" y="127108"/>
                </a:lnTo>
                <a:lnTo>
                  <a:pt x="874120" y="126599"/>
                </a:lnTo>
                <a:lnTo>
                  <a:pt x="873275" y="124650"/>
                </a:lnTo>
                <a:close/>
                <a:moveTo>
                  <a:pt x="637843" y="118863"/>
                </a:moveTo>
                <a:lnTo>
                  <a:pt x="620729" y="130625"/>
                </a:lnTo>
                <a:lnTo>
                  <a:pt x="588892" y="158694"/>
                </a:lnTo>
                <a:lnTo>
                  <a:pt x="579932" y="167016"/>
                </a:lnTo>
                <a:lnTo>
                  <a:pt x="568352" y="177770"/>
                </a:lnTo>
                <a:lnTo>
                  <a:pt x="567992" y="178289"/>
                </a:lnTo>
                <a:lnTo>
                  <a:pt x="567616" y="178831"/>
                </a:lnTo>
                <a:lnTo>
                  <a:pt x="566169" y="180916"/>
                </a:lnTo>
                <a:lnTo>
                  <a:pt x="595782" y="152924"/>
                </a:lnTo>
                <a:lnTo>
                  <a:pt x="609709" y="141646"/>
                </a:lnTo>
                <a:lnTo>
                  <a:pt x="618376" y="133682"/>
                </a:lnTo>
                <a:lnTo>
                  <a:pt x="628670" y="126291"/>
                </a:lnTo>
                <a:lnTo>
                  <a:pt x="629862" y="125326"/>
                </a:lnTo>
                <a:close/>
                <a:moveTo>
                  <a:pt x="959496" y="118648"/>
                </a:moveTo>
                <a:lnTo>
                  <a:pt x="952361" y="119144"/>
                </a:lnTo>
                <a:lnTo>
                  <a:pt x="955252" y="122379"/>
                </a:lnTo>
                <a:lnTo>
                  <a:pt x="956101" y="123329"/>
                </a:lnTo>
                <a:lnTo>
                  <a:pt x="956276" y="123626"/>
                </a:lnTo>
                <a:lnTo>
                  <a:pt x="956336" y="123727"/>
                </a:lnTo>
                <a:lnTo>
                  <a:pt x="956496" y="123999"/>
                </a:lnTo>
                <a:lnTo>
                  <a:pt x="957882" y="123805"/>
                </a:lnTo>
                <a:lnTo>
                  <a:pt x="962586" y="123145"/>
                </a:lnTo>
                <a:close/>
                <a:moveTo>
                  <a:pt x="745342" y="118333"/>
                </a:moveTo>
                <a:lnTo>
                  <a:pt x="737313" y="122566"/>
                </a:lnTo>
                <a:lnTo>
                  <a:pt x="731893" y="134155"/>
                </a:lnTo>
                <a:lnTo>
                  <a:pt x="728356" y="141719"/>
                </a:lnTo>
                <a:lnTo>
                  <a:pt x="727941" y="142605"/>
                </a:lnTo>
                <a:lnTo>
                  <a:pt x="738613" y="136734"/>
                </a:lnTo>
                <a:close/>
                <a:moveTo>
                  <a:pt x="790885" y="118256"/>
                </a:moveTo>
                <a:lnTo>
                  <a:pt x="784026" y="120977"/>
                </a:lnTo>
                <a:lnTo>
                  <a:pt x="783580" y="128032"/>
                </a:lnTo>
                <a:lnTo>
                  <a:pt x="783256" y="133170"/>
                </a:lnTo>
                <a:lnTo>
                  <a:pt x="786977" y="131836"/>
                </a:lnTo>
                <a:lnTo>
                  <a:pt x="790735" y="130488"/>
                </a:lnTo>
                <a:lnTo>
                  <a:pt x="790736" y="130069"/>
                </a:lnTo>
                <a:close/>
                <a:moveTo>
                  <a:pt x="884646" y="117614"/>
                </a:moveTo>
                <a:lnTo>
                  <a:pt x="877701" y="118329"/>
                </a:lnTo>
                <a:lnTo>
                  <a:pt x="875813" y="118524"/>
                </a:lnTo>
                <a:lnTo>
                  <a:pt x="875780" y="118527"/>
                </a:lnTo>
                <a:lnTo>
                  <a:pt x="878837" y="125545"/>
                </a:lnTo>
                <a:lnTo>
                  <a:pt x="878906" y="125704"/>
                </a:lnTo>
                <a:lnTo>
                  <a:pt x="887986" y="124006"/>
                </a:lnTo>
                <a:close/>
                <a:moveTo>
                  <a:pt x="976173" y="117487"/>
                </a:moveTo>
                <a:lnTo>
                  <a:pt x="975018" y="117568"/>
                </a:lnTo>
                <a:lnTo>
                  <a:pt x="972398" y="117750"/>
                </a:lnTo>
                <a:lnTo>
                  <a:pt x="967962" y="118059"/>
                </a:lnTo>
                <a:lnTo>
                  <a:pt x="968874" y="118992"/>
                </a:lnTo>
                <a:lnTo>
                  <a:pt x="970209" y="120359"/>
                </a:lnTo>
                <a:lnTo>
                  <a:pt x="971683" y="121868"/>
                </a:lnTo>
                <a:lnTo>
                  <a:pt x="979636" y="120752"/>
                </a:lnTo>
                <a:lnTo>
                  <a:pt x="977866" y="119084"/>
                </a:lnTo>
                <a:lnTo>
                  <a:pt x="976596" y="117886"/>
                </a:lnTo>
                <a:close/>
                <a:moveTo>
                  <a:pt x="713701" y="117354"/>
                </a:moveTo>
                <a:lnTo>
                  <a:pt x="706701" y="121336"/>
                </a:lnTo>
                <a:lnTo>
                  <a:pt x="691337" y="145780"/>
                </a:lnTo>
                <a:lnTo>
                  <a:pt x="702239" y="138926"/>
                </a:lnTo>
                <a:lnTo>
                  <a:pt x="708089" y="127918"/>
                </a:lnTo>
                <a:close/>
                <a:moveTo>
                  <a:pt x="992575" y="116346"/>
                </a:moveTo>
                <a:lnTo>
                  <a:pt x="985669" y="116827"/>
                </a:lnTo>
                <a:lnTo>
                  <a:pt x="983026" y="117011"/>
                </a:lnTo>
                <a:lnTo>
                  <a:pt x="985395" y="119240"/>
                </a:lnTo>
                <a:lnTo>
                  <a:pt x="986045" y="119852"/>
                </a:lnTo>
                <a:lnTo>
                  <a:pt x="995125" y="118577"/>
                </a:lnTo>
                <a:lnTo>
                  <a:pt x="993742" y="117368"/>
                </a:lnTo>
                <a:lnTo>
                  <a:pt x="993412" y="117079"/>
                </a:lnTo>
                <a:close/>
                <a:moveTo>
                  <a:pt x="898262" y="116210"/>
                </a:moveTo>
                <a:lnTo>
                  <a:pt x="889931" y="117069"/>
                </a:lnTo>
                <a:lnTo>
                  <a:pt x="889074" y="117157"/>
                </a:lnTo>
                <a:lnTo>
                  <a:pt x="890694" y="120219"/>
                </a:lnTo>
                <a:lnTo>
                  <a:pt x="892033" y="122751"/>
                </a:lnTo>
                <a:lnTo>
                  <a:pt x="892273" y="123204"/>
                </a:lnTo>
                <a:lnTo>
                  <a:pt x="893825" y="122913"/>
                </a:lnTo>
                <a:lnTo>
                  <a:pt x="901212" y="121532"/>
                </a:lnTo>
                <a:close/>
                <a:moveTo>
                  <a:pt x="1007510" y="115307"/>
                </a:moveTo>
                <a:lnTo>
                  <a:pt x="999234" y="115883"/>
                </a:lnTo>
                <a:lnTo>
                  <a:pt x="1000690" y="117114"/>
                </a:lnTo>
                <a:lnTo>
                  <a:pt x="1001383" y="117699"/>
                </a:lnTo>
                <a:lnTo>
                  <a:pt x="1005636" y="117102"/>
                </a:lnTo>
                <a:lnTo>
                  <a:pt x="1007677" y="117014"/>
                </a:lnTo>
                <a:lnTo>
                  <a:pt x="1009525" y="116935"/>
                </a:lnTo>
                <a:lnTo>
                  <a:pt x="1009088" y="116581"/>
                </a:lnTo>
                <a:lnTo>
                  <a:pt x="1008829" y="116372"/>
                </a:lnTo>
                <a:close/>
                <a:moveTo>
                  <a:pt x="911947" y="114800"/>
                </a:moveTo>
                <a:lnTo>
                  <a:pt x="911837" y="114812"/>
                </a:lnTo>
                <a:lnTo>
                  <a:pt x="910052" y="114996"/>
                </a:lnTo>
                <a:lnTo>
                  <a:pt x="905785" y="115435"/>
                </a:lnTo>
                <a:lnTo>
                  <a:pt x="903226" y="115699"/>
                </a:lnTo>
                <a:lnTo>
                  <a:pt x="906074" y="120623"/>
                </a:lnTo>
                <a:lnTo>
                  <a:pt x="914884" y="118975"/>
                </a:lnTo>
                <a:lnTo>
                  <a:pt x="914386" y="118268"/>
                </a:lnTo>
                <a:lnTo>
                  <a:pt x="912636" y="115780"/>
                </a:lnTo>
                <a:close/>
                <a:moveTo>
                  <a:pt x="1021472" y="114336"/>
                </a:moveTo>
                <a:lnTo>
                  <a:pt x="1015778" y="114732"/>
                </a:lnTo>
                <a:lnTo>
                  <a:pt x="1015775" y="114732"/>
                </a:lnTo>
                <a:lnTo>
                  <a:pt x="1014223" y="114840"/>
                </a:lnTo>
                <a:lnTo>
                  <a:pt x="1016450" y="116637"/>
                </a:lnTo>
                <a:lnTo>
                  <a:pt x="1020816" y="116450"/>
                </a:lnTo>
                <a:lnTo>
                  <a:pt x="1023307" y="116343"/>
                </a:lnTo>
                <a:lnTo>
                  <a:pt x="1023331" y="116342"/>
                </a:lnTo>
                <a:lnTo>
                  <a:pt x="1023217" y="116218"/>
                </a:lnTo>
                <a:close/>
                <a:moveTo>
                  <a:pt x="1031201" y="113942"/>
                </a:moveTo>
                <a:lnTo>
                  <a:pt x="1031292" y="114043"/>
                </a:lnTo>
                <a:lnTo>
                  <a:pt x="1031819" y="114633"/>
                </a:lnTo>
                <a:lnTo>
                  <a:pt x="1031467" y="113960"/>
                </a:lnTo>
                <a:lnTo>
                  <a:pt x="1031309" y="113949"/>
                </a:lnTo>
                <a:close/>
                <a:moveTo>
                  <a:pt x="803102" y="113409"/>
                </a:moveTo>
                <a:lnTo>
                  <a:pt x="795709" y="116342"/>
                </a:lnTo>
                <a:lnTo>
                  <a:pt x="795581" y="128750"/>
                </a:lnTo>
                <a:lnTo>
                  <a:pt x="801297" y="126700"/>
                </a:lnTo>
                <a:lnTo>
                  <a:pt x="803796" y="125804"/>
                </a:lnTo>
                <a:lnTo>
                  <a:pt x="803277" y="116535"/>
                </a:lnTo>
                <a:close/>
                <a:moveTo>
                  <a:pt x="925778" y="113375"/>
                </a:moveTo>
                <a:lnTo>
                  <a:pt x="917021" y="114278"/>
                </a:lnTo>
                <a:lnTo>
                  <a:pt x="919755" y="118064"/>
                </a:lnTo>
                <a:lnTo>
                  <a:pt x="923436" y="117376"/>
                </a:lnTo>
                <a:lnTo>
                  <a:pt x="928242" y="116477"/>
                </a:lnTo>
                <a:lnTo>
                  <a:pt x="928239" y="116473"/>
                </a:lnTo>
                <a:close/>
                <a:moveTo>
                  <a:pt x="759017" y="112422"/>
                </a:moveTo>
                <a:lnTo>
                  <a:pt x="751257" y="115249"/>
                </a:lnTo>
                <a:lnTo>
                  <a:pt x="744826" y="132760"/>
                </a:lnTo>
                <a:lnTo>
                  <a:pt x="749456" y="129756"/>
                </a:lnTo>
                <a:lnTo>
                  <a:pt x="755911" y="127216"/>
                </a:lnTo>
                <a:lnTo>
                  <a:pt x="756075" y="127126"/>
                </a:lnTo>
                <a:lnTo>
                  <a:pt x="757140" y="121804"/>
                </a:lnTo>
                <a:close/>
                <a:moveTo>
                  <a:pt x="939622" y="111949"/>
                </a:moveTo>
                <a:lnTo>
                  <a:pt x="931258" y="112811"/>
                </a:lnTo>
                <a:lnTo>
                  <a:pt x="933490" y="115622"/>
                </a:lnTo>
                <a:lnTo>
                  <a:pt x="941473" y="114879"/>
                </a:lnTo>
                <a:close/>
                <a:moveTo>
                  <a:pt x="699121" y="111549"/>
                </a:moveTo>
                <a:lnTo>
                  <a:pt x="676561" y="132368"/>
                </a:lnTo>
                <a:lnTo>
                  <a:pt x="675791" y="133618"/>
                </a:lnTo>
                <a:lnTo>
                  <a:pt x="674202" y="136196"/>
                </a:lnTo>
                <a:lnTo>
                  <a:pt x="683942" y="128731"/>
                </a:lnTo>
                <a:lnTo>
                  <a:pt x="688486" y="125965"/>
                </a:lnTo>
                <a:lnTo>
                  <a:pt x="698913" y="111831"/>
                </a:lnTo>
                <a:close/>
                <a:moveTo>
                  <a:pt x="953882" y="110479"/>
                </a:moveTo>
                <a:lnTo>
                  <a:pt x="945398" y="111354"/>
                </a:lnTo>
                <a:lnTo>
                  <a:pt x="947952" y="114211"/>
                </a:lnTo>
                <a:lnTo>
                  <a:pt x="948005" y="114271"/>
                </a:lnTo>
                <a:lnTo>
                  <a:pt x="949540" y="114128"/>
                </a:lnTo>
                <a:lnTo>
                  <a:pt x="954649" y="113652"/>
                </a:lnTo>
                <a:lnTo>
                  <a:pt x="955978" y="113529"/>
                </a:lnTo>
                <a:close/>
                <a:moveTo>
                  <a:pt x="815379" y="109970"/>
                </a:moveTo>
                <a:lnTo>
                  <a:pt x="809763" y="110766"/>
                </a:lnTo>
                <a:lnTo>
                  <a:pt x="807768" y="111558"/>
                </a:lnTo>
                <a:lnTo>
                  <a:pt x="807973" y="115107"/>
                </a:lnTo>
                <a:lnTo>
                  <a:pt x="808495" y="124119"/>
                </a:lnTo>
                <a:lnTo>
                  <a:pt x="814588" y="121934"/>
                </a:lnTo>
                <a:lnTo>
                  <a:pt x="817039" y="121498"/>
                </a:lnTo>
                <a:close/>
                <a:moveTo>
                  <a:pt x="727918" y="109267"/>
                </a:moveTo>
                <a:lnTo>
                  <a:pt x="720976" y="113216"/>
                </a:lnTo>
                <a:lnTo>
                  <a:pt x="710272" y="133378"/>
                </a:lnTo>
                <a:lnTo>
                  <a:pt x="718519" y="127606"/>
                </a:lnTo>
                <a:lnTo>
                  <a:pt x="720714" y="122594"/>
                </a:lnTo>
                <a:lnTo>
                  <a:pt x="723382" y="116501"/>
                </a:lnTo>
                <a:lnTo>
                  <a:pt x="725848" y="112568"/>
                </a:lnTo>
                <a:close/>
                <a:moveTo>
                  <a:pt x="967277" y="109099"/>
                </a:moveTo>
                <a:lnTo>
                  <a:pt x="959947" y="109854"/>
                </a:lnTo>
                <a:lnTo>
                  <a:pt x="962691" y="112663"/>
                </a:lnTo>
                <a:lnTo>
                  <a:pt x="962900" y="112877"/>
                </a:lnTo>
                <a:lnTo>
                  <a:pt x="962906" y="112884"/>
                </a:lnTo>
                <a:lnTo>
                  <a:pt x="965213" y="112669"/>
                </a:lnTo>
                <a:lnTo>
                  <a:pt x="970538" y="112174"/>
                </a:lnTo>
                <a:lnTo>
                  <a:pt x="969308" y="111014"/>
                </a:lnTo>
                <a:lnTo>
                  <a:pt x="968373" y="110132"/>
                </a:lnTo>
                <a:close/>
                <a:moveTo>
                  <a:pt x="691600" y="108573"/>
                </a:moveTo>
                <a:lnTo>
                  <a:pt x="690998" y="108987"/>
                </a:lnTo>
                <a:lnTo>
                  <a:pt x="676221" y="123892"/>
                </a:lnTo>
                <a:lnTo>
                  <a:pt x="656250" y="144038"/>
                </a:lnTo>
                <a:lnTo>
                  <a:pt x="647258" y="156839"/>
                </a:lnTo>
                <a:lnTo>
                  <a:pt x="647248" y="156853"/>
                </a:lnTo>
                <a:lnTo>
                  <a:pt x="654727" y="151121"/>
                </a:lnTo>
                <a:lnTo>
                  <a:pt x="655823" y="150211"/>
                </a:lnTo>
                <a:lnTo>
                  <a:pt x="660132" y="146635"/>
                </a:lnTo>
                <a:lnTo>
                  <a:pt x="691255" y="108989"/>
                </a:lnTo>
                <a:close/>
                <a:moveTo>
                  <a:pt x="769592" y="108571"/>
                </a:moveTo>
                <a:lnTo>
                  <a:pt x="764192" y="110538"/>
                </a:lnTo>
                <a:lnTo>
                  <a:pt x="761465" y="124161"/>
                </a:lnTo>
                <a:lnTo>
                  <a:pt x="768049" y="120538"/>
                </a:lnTo>
                <a:lnTo>
                  <a:pt x="768415" y="117704"/>
                </a:lnTo>
                <a:close/>
                <a:moveTo>
                  <a:pt x="827706" y="108245"/>
                </a:moveTo>
                <a:lnTo>
                  <a:pt x="826309" y="108421"/>
                </a:lnTo>
                <a:lnTo>
                  <a:pt x="820030" y="109311"/>
                </a:lnTo>
                <a:lnTo>
                  <a:pt x="821668" y="120675"/>
                </a:lnTo>
                <a:lnTo>
                  <a:pt x="823393" y="120368"/>
                </a:lnTo>
                <a:lnTo>
                  <a:pt x="825162" y="120053"/>
                </a:lnTo>
                <a:lnTo>
                  <a:pt x="826449" y="118366"/>
                </a:lnTo>
                <a:lnTo>
                  <a:pt x="828986" y="115040"/>
                </a:lnTo>
                <a:lnTo>
                  <a:pt x="828155" y="110630"/>
                </a:lnTo>
                <a:lnTo>
                  <a:pt x="827924" y="109404"/>
                </a:lnTo>
                <a:close/>
                <a:moveTo>
                  <a:pt x="1023548" y="108123"/>
                </a:moveTo>
                <a:lnTo>
                  <a:pt x="1024211" y="108597"/>
                </a:lnTo>
                <a:lnTo>
                  <a:pt x="1025137" y="109258"/>
                </a:lnTo>
                <a:lnTo>
                  <a:pt x="1029018" y="109290"/>
                </a:lnTo>
                <a:lnTo>
                  <a:pt x="1028847" y="108964"/>
                </a:lnTo>
                <a:lnTo>
                  <a:pt x="1028607" y="108507"/>
                </a:lnTo>
                <a:close/>
                <a:moveTo>
                  <a:pt x="982497" y="107530"/>
                </a:moveTo>
                <a:lnTo>
                  <a:pt x="973891" y="108417"/>
                </a:lnTo>
                <a:lnTo>
                  <a:pt x="975377" y="109815"/>
                </a:lnTo>
                <a:lnTo>
                  <a:pt x="976266" y="110652"/>
                </a:lnTo>
                <a:lnTo>
                  <a:pt x="977222" y="111551"/>
                </a:lnTo>
                <a:lnTo>
                  <a:pt x="986144" y="110721"/>
                </a:lnTo>
                <a:close/>
                <a:moveTo>
                  <a:pt x="839489" y="106809"/>
                </a:moveTo>
                <a:lnTo>
                  <a:pt x="838306" y="106906"/>
                </a:lnTo>
                <a:lnTo>
                  <a:pt x="832394" y="107653"/>
                </a:lnTo>
                <a:lnTo>
                  <a:pt x="834032" y="116189"/>
                </a:lnTo>
                <a:lnTo>
                  <a:pt x="837986" y="117961"/>
                </a:lnTo>
                <a:lnTo>
                  <a:pt x="842717" y="117245"/>
                </a:lnTo>
                <a:lnTo>
                  <a:pt x="843518" y="117129"/>
                </a:lnTo>
                <a:lnTo>
                  <a:pt x="842232" y="113833"/>
                </a:lnTo>
                <a:close/>
                <a:moveTo>
                  <a:pt x="1004067" y="106644"/>
                </a:moveTo>
                <a:lnTo>
                  <a:pt x="1004774" y="107215"/>
                </a:lnTo>
                <a:lnTo>
                  <a:pt x="1007123" y="109110"/>
                </a:lnTo>
                <a:lnTo>
                  <a:pt x="1010519" y="109138"/>
                </a:lnTo>
                <a:lnTo>
                  <a:pt x="1016700" y="109189"/>
                </a:lnTo>
                <a:lnTo>
                  <a:pt x="1015119" y="107483"/>
                </a:lnTo>
                <a:close/>
                <a:moveTo>
                  <a:pt x="996144" y="106124"/>
                </a:moveTo>
                <a:lnTo>
                  <a:pt x="988606" y="106901"/>
                </a:lnTo>
                <a:lnTo>
                  <a:pt x="991930" y="109711"/>
                </a:lnTo>
                <a:lnTo>
                  <a:pt x="992433" y="110136"/>
                </a:lnTo>
                <a:lnTo>
                  <a:pt x="1000213" y="109412"/>
                </a:lnTo>
                <a:close/>
                <a:moveTo>
                  <a:pt x="852466" y="105751"/>
                </a:moveTo>
                <a:lnTo>
                  <a:pt x="844345" y="106413"/>
                </a:lnTo>
                <a:lnTo>
                  <a:pt x="847870" y="115315"/>
                </a:lnTo>
                <a:lnTo>
                  <a:pt x="848125" y="116460"/>
                </a:lnTo>
                <a:lnTo>
                  <a:pt x="855339" y="115412"/>
                </a:lnTo>
                <a:lnTo>
                  <a:pt x="854184" y="111527"/>
                </a:lnTo>
                <a:lnTo>
                  <a:pt x="853066" y="107767"/>
                </a:lnTo>
                <a:close/>
                <a:moveTo>
                  <a:pt x="864650" y="104758"/>
                </a:moveTo>
                <a:lnTo>
                  <a:pt x="856662" y="105410"/>
                </a:lnTo>
                <a:lnTo>
                  <a:pt x="860486" y="114665"/>
                </a:lnTo>
                <a:lnTo>
                  <a:pt x="864003" y="114154"/>
                </a:lnTo>
                <a:lnTo>
                  <a:pt x="868445" y="113509"/>
                </a:lnTo>
                <a:close/>
                <a:moveTo>
                  <a:pt x="780197" y="104708"/>
                </a:moveTo>
                <a:lnTo>
                  <a:pt x="774566" y="106759"/>
                </a:lnTo>
                <a:lnTo>
                  <a:pt x="773385" y="115889"/>
                </a:lnTo>
                <a:lnTo>
                  <a:pt x="773066" y="118356"/>
                </a:lnTo>
                <a:lnTo>
                  <a:pt x="775696" y="117479"/>
                </a:lnTo>
                <a:lnTo>
                  <a:pt x="779123" y="116337"/>
                </a:lnTo>
                <a:close/>
                <a:moveTo>
                  <a:pt x="877388" y="103720"/>
                </a:moveTo>
                <a:lnTo>
                  <a:pt x="869605" y="104354"/>
                </a:lnTo>
                <a:lnTo>
                  <a:pt x="871137" y="107871"/>
                </a:lnTo>
                <a:lnTo>
                  <a:pt x="871873" y="109559"/>
                </a:lnTo>
                <a:lnTo>
                  <a:pt x="873287" y="112806"/>
                </a:lnTo>
                <a:lnTo>
                  <a:pt x="880455" y="111765"/>
                </a:lnTo>
                <a:lnTo>
                  <a:pt x="881511" y="111612"/>
                </a:lnTo>
                <a:close/>
                <a:moveTo>
                  <a:pt x="889937" y="102697"/>
                </a:moveTo>
                <a:lnTo>
                  <a:pt x="881776" y="103362"/>
                </a:lnTo>
                <a:lnTo>
                  <a:pt x="881783" y="103376"/>
                </a:lnTo>
                <a:lnTo>
                  <a:pt x="881901" y="103598"/>
                </a:lnTo>
                <a:lnTo>
                  <a:pt x="885810" y="110987"/>
                </a:lnTo>
                <a:lnTo>
                  <a:pt x="889402" y="110466"/>
                </a:lnTo>
                <a:lnTo>
                  <a:pt x="894655" y="109703"/>
                </a:lnTo>
                <a:lnTo>
                  <a:pt x="893691" y="107964"/>
                </a:lnTo>
                <a:lnTo>
                  <a:pt x="893314" y="107284"/>
                </a:lnTo>
                <a:lnTo>
                  <a:pt x="892425" y="105680"/>
                </a:lnTo>
                <a:lnTo>
                  <a:pt x="889958" y="102722"/>
                </a:lnTo>
                <a:close/>
                <a:moveTo>
                  <a:pt x="902700" y="101656"/>
                </a:moveTo>
                <a:lnTo>
                  <a:pt x="895447" y="102248"/>
                </a:lnTo>
                <a:lnTo>
                  <a:pt x="898753" y="107965"/>
                </a:lnTo>
                <a:lnTo>
                  <a:pt x="899363" y="109019"/>
                </a:lnTo>
                <a:lnTo>
                  <a:pt x="903010" y="108490"/>
                </a:lnTo>
                <a:lnTo>
                  <a:pt x="907091" y="107897"/>
                </a:lnTo>
                <a:close/>
                <a:moveTo>
                  <a:pt x="791107" y="100735"/>
                </a:moveTo>
                <a:lnTo>
                  <a:pt x="785547" y="102760"/>
                </a:lnTo>
                <a:lnTo>
                  <a:pt x="784504" y="114544"/>
                </a:lnTo>
                <a:lnTo>
                  <a:pt x="790959" y="112392"/>
                </a:lnTo>
                <a:close/>
                <a:moveTo>
                  <a:pt x="743124" y="100617"/>
                </a:moveTo>
                <a:lnTo>
                  <a:pt x="736604" y="104326"/>
                </a:lnTo>
                <a:lnTo>
                  <a:pt x="727613" y="118615"/>
                </a:lnTo>
                <a:lnTo>
                  <a:pt x="725438" y="123593"/>
                </a:lnTo>
                <a:lnTo>
                  <a:pt x="730744" y="120800"/>
                </a:lnTo>
                <a:lnTo>
                  <a:pt x="732755" y="119741"/>
                </a:lnTo>
                <a:lnTo>
                  <a:pt x="734819" y="118444"/>
                </a:lnTo>
                <a:lnTo>
                  <a:pt x="738153" y="111287"/>
                </a:lnTo>
                <a:lnTo>
                  <a:pt x="740109" y="107090"/>
                </a:lnTo>
                <a:close/>
                <a:moveTo>
                  <a:pt x="915627" y="100602"/>
                </a:moveTo>
                <a:lnTo>
                  <a:pt x="907617" y="101255"/>
                </a:lnTo>
                <a:lnTo>
                  <a:pt x="911560" y="106715"/>
                </a:lnTo>
                <a:lnTo>
                  <a:pt x="911909" y="107198"/>
                </a:lnTo>
                <a:lnTo>
                  <a:pt x="919941" y="106031"/>
                </a:lnTo>
                <a:lnTo>
                  <a:pt x="915741" y="100746"/>
                </a:lnTo>
                <a:lnTo>
                  <a:pt x="915630" y="100606"/>
                </a:lnTo>
                <a:close/>
                <a:moveTo>
                  <a:pt x="1012886" y="100504"/>
                </a:moveTo>
                <a:lnTo>
                  <a:pt x="1015190" y="102150"/>
                </a:lnTo>
                <a:lnTo>
                  <a:pt x="1025600" y="102772"/>
                </a:lnTo>
                <a:lnTo>
                  <a:pt x="1024932" y="101499"/>
                </a:lnTo>
                <a:close/>
                <a:moveTo>
                  <a:pt x="928660" y="99540"/>
                </a:moveTo>
                <a:lnTo>
                  <a:pt x="921200" y="100148"/>
                </a:lnTo>
                <a:lnTo>
                  <a:pt x="923065" y="102496"/>
                </a:lnTo>
                <a:lnTo>
                  <a:pt x="924364" y="104131"/>
                </a:lnTo>
                <a:lnTo>
                  <a:pt x="925259" y="105259"/>
                </a:lnTo>
                <a:lnTo>
                  <a:pt x="926016" y="105149"/>
                </a:lnTo>
                <a:lnTo>
                  <a:pt x="929130" y="104697"/>
                </a:lnTo>
                <a:lnTo>
                  <a:pt x="930342" y="104642"/>
                </a:lnTo>
                <a:lnTo>
                  <a:pt x="934162" y="104470"/>
                </a:lnTo>
                <a:lnTo>
                  <a:pt x="929842" y="100599"/>
                </a:lnTo>
                <a:close/>
                <a:moveTo>
                  <a:pt x="994586" y="98993"/>
                </a:moveTo>
                <a:lnTo>
                  <a:pt x="997826" y="101608"/>
                </a:lnTo>
                <a:lnTo>
                  <a:pt x="1002550" y="101395"/>
                </a:lnTo>
                <a:lnTo>
                  <a:pt x="1007211" y="101674"/>
                </a:lnTo>
                <a:lnTo>
                  <a:pt x="1009881" y="101833"/>
                </a:lnTo>
                <a:lnTo>
                  <a:pt x="1009681" y="101618"/>
                </a:lnTo>
                <a:lnTo>
                  <a:pt x="1008973" y="100854"/>
                </a:lnTo>
                <a:lnTo>
                  <a:pt x="1007624" y="100166"/>
                </a:lnTo>
                <a:lnTo>
                  <a:pt x="1007398" y="100051"/>
                </a:lnTo>
                <a:close/>
                <a:moveTo>
                  <a:pt x="942005" y="98452"/>
                </a:moveTo>
                <a:lnTo>
                  <a:pt x="934419" y="99070"/>
                </a:lnTo>
                <a:lnTo>
                  <a:pt x="937494" y="102511"/>
                </a:lnTo>
                <a:lnTo>
                  <a:pt x="939050" y="104251"/>
                </a:lnTo>
                <a:lnTo>
                  <a:pt x="948503" y="103826"/>
                </a:lnTo>
                <a:close/>
                <a:moveTo>
                  <a:pt x="977588" y="97590"/>
                </a:moveTo>
                <a:lnTo>
                  <a:pt x="983125" y="102269"/>
                </a:lnTo>
                <a:lnTo>
                  <a:pt x="987249" y="102083"/>
                </a:lnTo>
                <a:lnTo>
                  <a:pt x="990937" y="101918"/>
                </a:lnTo>
                <a:lnTo>
                  <a:pt x="988300" y="99787"/>
                </a:lnTo>
                <a:lnTo>
                  <a:pt x="986490" y="98325"/>
                </a:lnTo>
                <a:close/>
                <a:moveTo>
                  <a:pt x="954872" y="97403"/>
                </a:moveTo>
                <a:lnTo>
                  <a:pt x="948305" y="97938"/>
                </a:lnTo>
                <a:lnTo>
                  <a:pt x="949881" y="99551"/>
                </a:lnTo>
                <a:lnTo>
                  <a:pt x="952199" y="101923"/>
                </a:lnTo>
                <a:lnTo>
                  <a:pt x="953823" y="103586"/>
                </a:lnTo>
                <a:lnTo>
                  <a:pt x="954531" y="103555"/>
                </a:lnTo>
                <a:lnTo>
                  <a:pt x="955233" y="103523"/>
                </a:lnTo>
                <a:lnTo>
                  <a:pt x="960661" y="102861"/>
                </a:lnTo>
                <a:lnTo>
                  <a:pt x="958722" y="101033"/>
                </a:lnTo>
                <a:close/>
                <a:moveTo>
                  <a:pt x="802168" y="96706"/>
                </a:moveTo>
                <a:lnTo>
                  <a:pt x="795887" y="98994"/>
                </a:lnTo>
                <a:lnTo>
                  <a:pt x="795766" y="110789"/>
                </a:lnTo>
                <a:lnTo>
                  <a:pt x="802824" y="108436"/>
                </a:lnTo>
                <a:lnTo>
                  <a:pt x="802773" y="107527"/>
                </a:lnTo>
                <a:lnTo>
                  <a:pt x="802487" y="102409"/>
                </a:lnTo>
                <a:close/>
                <a:moveTo>
                  <a:pt x="965161" y="96564"/>
                </a:moveTo>
                <a:lnTo>
                  <a:pt x="961600" y="96854"/>
                </a:lnTo>
                <a:lnTo>
                  <a:pt x="965332" y="100365"/>
                </a:lnTo>
                <a:lnTo>
                  <a:pt x="967145" y="102070"/>
                </a:lnTo>
                <a:lnTo>
                  <a:pt x="967434" y="102035"/>
                </a:lnTo>
                <a:lnTo>
                  <a:pt x="976540" y="102319"/>
                </a:lnTo>
                <a:lnTo>
                  <a:pt x="976002" y="101849"/>
                </a:lnTo>
                <a:lnTo>
                  <a:pt x="971978" y="98328"/>
                </a:lnTo>
                <a:lnTo>
                  <a:pt x="970461" y="97001"/>
                </a:lnTo>
                <a:close/>
                <a:moveTo>
                  <a:pt x="813059" y="95110"/>
                </a:moveTo>
                <a:lnTo>
                  <a:pt x="808964" y="95565"/>
                </a:lnTo>
                <a:lnTo>
                  <a:pt x="806857" y="95799"/>
                </a:lnTo>
                <a:lnTo>
                  <a:pt x="807498" y="106879"/>
                </a:lnTo>
                <a:lnTo>
                  <a:pt x="808246" y="106629"/>
                </a:lnTo>
                <a:lnTo>
                  <a:pt x="814769" y="105735"/>
                </a:lnTo>
                <a:lnTo>
                  <a:pt x="813458" y="96627"/>
                </a:lnTo>
                <a:lnTo>
                  <a:pt x="813399" y="96218"/>
                </a:lnTo>
                <a:lnTo>
                  <a:pt x="813392" y="96194"/>
                </a:lnTo>
                <a:close/>
                <a:moveTo>
                  <a:pt x="683882" y="94940"/>
                </a:moveTo>
                <a:lnTo>
                  <a:pt x="683788" y="94983"/>
                </a:lnTo>
                <a:lnTo>
                  <a:pt x="683522" y="95104"/>
                </a:lnTo>
                <a:lnTo>
                  <a:pt x="683411" y="95155"/>
                </a:lnTo>
                <a:lnTo>
                  <a:pt x="669277" y="104834"/>
                </a:lnTo>
                <a:lnTo>
                  <a:pt x="642950" y="122863"/>
                </a:lnTo>
                <a:lnTo>
                  <a:pt x="623537" y="136157"/>
                </a:lnTo>
                <a:lnTo>
                  <a:pt x="613581" y="144765"/>
                </a:lnTo>
                <a:lnTo>
                  <a:pt x="596007" y="162258"/>
                </a:lnTo>
                <a:lnTo>
                  <a:pt x="582164" y="176036"/>
                </a:lnTo>
                <a:lnTo>
                  <a:pt x="575606" y="182564"/>
                </a:lnTo>
                <a:lnTo>
                  <a:pt x="552739" y="218012"/>
                </a:lnTo>
                <a:lnTo>
                  <a:pt x="553542" y="217250"/>
                </a:lnTo>
                <a:lnTo>
                  <a:pt x="565230" y="206150"/>
                </a:lnTo>
                <a:lnTo>
                  <a:pt x="568024" y="203246"/>
                </a:lnTo>
                <a:lnTo>
                  <a:pt x="568544" y="202155"/>
                </a:lnTo>
                <a:lnTo>
                  <a:pt x="570617" y="197807"/>
                </a:lnTo>
                <a:cubicBezTo>
                  <a:pt x="583223" y="178331"/>
                  <a:pt x="598469" y="160342"/>
                  <a:pt x="616170" y="144409"/>
                </a:cubicBezTo>
                <a:close/>
                <a:moveTo>
                  <a:pt x="721035" y="94927"/>
                </a:moveTo>
                <a:lnTo>
                  <a:pt x="720925" y="95030"/>
                </a:lnTo>
                <a:lnTo>
                  <a:pt x="709494" y="105769"/>
                </a:lnTo>
                <a:lnTo>
                  <a:pt x="703113" y="114479"/>
                </a:lnTo>
                <a:lnTo>
                  <a:pt x="701928" y="116096"/>
                </a:lnTo>
                <a:lnTo>
                  <a:pt x="700051" y="118659"/>
                </a:lnTo>
                <a:lnTo>
                  <a:pt x="704970" y="115302"/>
                </a:lnTo>
                <a:lnTo>
                  <a:pt x="705662" y="114203"/>
                </a:lnTo>
                <a:lnTo>
                  <a:pt x="710433" y="106625"/>
                </a:lnTo>
                <a:close/>
                <a:moveTo>
                  <a:pt x="754103" y="94372"/>
                </a:moveTo>
                <a:lnTo>
                  <a:pt x="749193" y="97165"/>
                </a:lnTo>
                <a:lnTo>
                  <a:pt x="741083" y="114506"/>
                </a:lnTo>
                <a:lnTo>
                  <a:pt x="743151" y="113205"/>
                </a:lnTo>
                <a:lnTo>
                  <a:pt x="747841" y="111498"/>
                </a:lnTo>
                <a:lnTo>
                  <a:pt x="749140" y="107945"/>
                </a:lnTo>
                <a:lnTo>
                  <a:pt x="752155" y="99700"/>
                </a:lnTo>
                <a:close/>
                <a:moveTo>
                  <a:pt x="823053" y="94010"/>
                </a:moveTo>
                <a:lnTo>
                  <a:pt x="821069" y="94220"/>
                </a:lnTo>
                <a:lnTo>
                  <a:pt x="817906" y="94572"/>
                </a:lnTo>
                <a:lnTo>
                  <a:pt x="819423" y="105097"/>
                </a:lnTo>
                <a:lnTo>
                  <a:pt x="825344" y="104285"/>
                </a:lnTo>
                <a:lnTo>
                  <a:pt x="826625" y="104119"/>
                </a:lnTo>
                <a:close/>
                <a:moveTo>
                  <a:pt x="1002439" y="93039"/>
                </a:moveTo>
                <a:lnTo>
                  <a:pt x="1002469" y="93060"/>
                </a:lnTo>
                <a:lnTo>
                  <a:pt x="1002592" y="93148"/>
                </a:lnTo>
                <a:lnTo>
                  <a:pt x="1003266" y="93630"/>
                </a:lnTo>
                <a:lnTo>
                  <a:pt x="1021263" y="95505"/>
                </a:lnTo>
                <a:lnTo>
                  <a:pt x="1021256" y="95497"/>
                </a:lnTo>
                <a:lnTo>
                  <a:pt x="1021161" y="95379"/>
                </a:lnTo>
                <a:lnTo>
                  <a:pt x="1020545" y="94612"/>
                </a:lnTo>
                <a:close/>
                <a:moveTo>
                  <a:pt x="834058" y="92901"/>
                </a:moveTo>
                <a:lnTo>
                  <a:pt x="832789" y="92978"/>
                </a:lnTo>
                <a:lnTo>
                  <a:pt x="827985" y="93487"/>
                </a:lnTo>
                <a:lnTo>
                  <a:pt x="831566" y="103336"/>
                </a:lnTo>
                <a:lnTo>
                  <a:pt x="831593" y="103476"/>
                </a:lnTo>
                <a:lnTo>
                  <a:pt x="837064" y="102768"/>
                </a:lnTo>
                <a:lnTo>
                  <a:pt x="837877" y="102682"/>
                </a:lnTo>
                <a:lnTo>
                  <a:pt x="837210" y="100972"/>
                </a:lnTo>
                <a:lnTo>
                  <a:pt x="836855" y="100064"/>
                </a:lnTo>
                <a:close/>
                <a:moveTo>
                  <a:pt x="692580" y="92700"/>
                </a:moveTo>
                <a:lnTo>
                  <a:pt x="691521" y="93283"/>
                </a:lnTo>
                <a:lnTo>
                  <a:pt x="688234" y="95092"/>
                </a:lnTo>
                <a:lnTo>
                  <a:pt x="687421" y="95540"/>
                </a:lnTo>
                <a:cubicBezTo>
                  <a:pt x="674536" y="103409"/>
                  <a:pt x="660996" y="112578"/>
                  <a:pt x="647513" y="123137"/>
                </a:cubicBezTo>
                <a:lnTo>
                  <a:pt x="633094" y="136235"/>
                </a:lnTo>
                <a:lnTo>
                  <a:pt x="632911" y="136402"/>
                </a:lnTo>
                <a:lnTo>
                  <a:pt x="607949" y="159076"/>
                </a:lnTo>
                <a:lnTo>
                  <a:pt x="595474" y="175081"/>
                </a:lnTo>
                <a:lnTo>
                  <a:pt x="593953" y="177032"/>
                </a:lnTo>
                <a:lnTo>
                  <a:pt x="588429" y="184119"/>
                </a:lnTo>
                <a:lnTo>
                  <a:pt x="603365" y="169935"/>
                </a:lnTo>
                <a:lnTo>
                  <a:pt x="608475" y="165747"/>
                </a:lnTo>
                <a:lnTo>
                  <a:pt x="621311" y="155228"/>
                </a:lnTo>
                <a:lnTo>
                  <a:pt x="650234" y="124656"/>
                </a:lnTo>
                <a:lnTo>
                  <a:pt x="659488" y="114874"/>
                </a:lnTo>
                <a:lnTo>
                  <a:pt x="662584" y="112799"/>
                </a:lnTo>
                <a:lnTo>
                  <a:pt x="669533" y="108143"/>
                </a:lnTo>
                <a:lnTo>
                  <a:pt x="677451" y="102838"/>
                </a:lnTo>
                <a:close/>
                <a:moveTo>
                  <a:pt x="843628" y="92315"/>
                </a:moveTo>
                <a:lnTo>
                  <a:pt x="838876" y="92606"/>
                </a:lnTo>
                <a:lnTo>
                  <a:pt x="841952" y="100371"/>
                </a:lnTo>
                <a:lnTo>
                  <a:pt x="842494" y="101740"/>
                </a:lnTo>
                <a:lnTo>
                  <a:pt x="842665" y="102173"/>
                </a:lnTo>
                <a:lnTo>
                  <a:pt x="850145" y="101379"/>
                </a:lnTo>
                <a:lnTo>
                  <a:pt x="847140" y="97200"/>
                </a:lnTo>
                <a:lnTo>
                  <a:pt x="844269" y="93207"/>
                </a:lnTo>
                <a:close/>
                <a:moveTo>
                  <a:pt x="985369" y="91555"/>
                </a:moveTo>
                <a:lnTo>
                  <a:pt x="987544" y="93311"/>
                </a:lnTo>
                <a:lnTo>
                  <a:pt x="991719" y="93301"/>
                </a:lnTo>
                <a:lnTo>
                  <a:pt x="994146" y="93295"/>
                </a:lnTo>
                <a:lnTo>
                  <a:pt x="993478" y="92955"/>
                </a:lnTo>
                <a:lnTo>
                  <a:pt x="992169" y="92287"/>
                </a:lnTo>
                <a:lnTo>
                  <a:pt x="991836" y="92117"/>
                </a:lnTo>
                <a:close/>
                <a:moveTo>
                  <a:pt x="856326" y="91538"/>
                </a:moveTo>
                <a:lnTo>
                  <a:pt x="851063" y="91860"/>
                </a:lnTo>
                <a:lnTo>
                  <a:pt x="853134" y="96872"/>
                </a:lnTo>
                <a:lnTo>
                  <a:pt x="854792" y="100885"/>
                </a:lnTo>
                <a:lnTo>
                  <a:pt x="859081" y="100429"/>
                </a:lnTo>
                <a:lnTo>
                  <a:pt x="862547" y="100061"/>
                </a:lnTo>
                <a:lnTo>
                  <a:pt x="861478" y="98597"/>
                </a:lnTo>
                <a:lnTo>
                  <a:pt x="858668" y="94747"/>
                </a:lnTo>
                <a:close/>
                <a:moveTo>
                  <a:pt x="1046682" y="91385"/>
                </a:moveTo>
                <a:lnTo>
                  <a:pt x="1046883" y="91620"/>
                </a:lnTo>
                <a:lnTo>
                  <a:pt x="1047271" y="92073"/>
                </a:lnTo>
                <a:lnTo>
                  <a:pt x="1047580" y="92433"/>
                </a:lnTo>
                <a:lnTo>
                  <a:pt x="1049105" y="92656"/>
                </a:lnTo>
                <a:lnTo>
                  <a:pt x="1049236" y="92472"/>
                </a:lnTo>
                <a:lnTo>
                  <a:pt x="1049265" y="92432"/>
                </a:lnTo>
                <a:lnTo>
                  <a:pt x="1049451" y="92172"/>
                </a:lnTo>
                <a:close/>
                <a:moveTo>
                  <a:pt x="868204" y="90811"/>
                </a:moveTo>
                <a:lnTo>
                  <a:pt x="862003" y="91191"/>
                </a:lnTo>
                <a:lnTo>
                  <a:pt x="864711" y="94930"/>
                </a:lnTo>
                <a:lnTo>
                  <a:pt x="866692" y="97665"/>
                </a:lnTo>
                <a:lnTo>
                  <a:pt x="866906" y="98157"/>
                </a:lnTo>
                <a:lnTo>
                  <a:pt x="867506" y="99534"/>
                </a:lnTo>
                <a:lnTo>
                  <a:pt x="874796" y="98760"/>
                </a:lnTo>
                <a:lnTo>
                  <a:pt x="874420" y="98039"/>
                </a:lnTo>
                <a:lnTo>
                  <a:pt x="874396" y="97993"/>
                </a:lnTo>
                <a:close/>
                <a:moveTo>
                  <a:pt x="763936" y="90399"/>
                </a:moveTo>
                <a:lnTo>
                  <a:pt x="760322" y="91412"/>
                </a:lnTo>
                <a:lnTo>
                  <a:pt x="760024" y="91495"/>
                </a:lnTo>
                <a:lnTo>
                  <a:pt x="759977" y="91508"/>
                </a:lnTo>
                <a:lnTo>
                  <a:pt x="753646" y="108745"/>
                </a:lnTo>
                <a:lnTo>
                  <a:pt x="760472" y="105152"/>
                </a:lnTo>
                <a:lnTo>
                  <a:pt x="762190" y="96561"/>
                </a:lnTo>
                <a:close/>
                <a:moveTo>
                  <a:pt x="704154" y="90319"/>
                </a:moveTo>
                <a:lnTo>
                  <a:pt x="691199" y="97801"/>
                </a:lnTo>
                <a:lnTo>
                  <a:pt x="685297" y="101210"/>
                </a:lnTo>
                <a:lnTo>
                  <a:pt x="651114" y="128279"/>
                </a:lnTo>
                <a:lnTo>
                  <a:pt x="648827" y="130090"/>
                </a:lnTo>
                <a:lnTo>
                  <a:pt x="645279" y="133783"/>
                </a:lnTo>
                <a:lnTo>
                  <a:pt x="641106" y="138125"/>
                </a:lnTo>
                <a:lnTo>
                  <a:pt x="638744" y="140584"/>
                </a:lnTo>
                <a:lnTo>
                  <a:pt x="645067" y="135088"/>
                </a:lnTo>
                <a:lnTo>
                  <a:pt x="650083" y="131649"/>
                </a:lnTo>
                <a:lnTo>
                  <a:pt x="650648" y="131186"/>
                </a:lnTo>
                <a:lnTo>
                  <a:pt x="651102" y="130813"/>
                </a:lnTo>
                <a:lnTo>
                  <a:pt x="652059" y="129511"/>
                </a:lnTo>
                <a:close/>
                <a:moveTo>
                  <a:pt x="879454" y="90123"/>
                </a:moveTo>
                <a:lnTo>
                  <a:pt x="873331" y="90498"/>
                </a:lnTo>
                <a:lnTo>
                  <a:pt x="875719" y="93257"/>
                </a:lnTo>
                <a:lnTo>
                  <a:pt x="877053" y="94798"/>
                </a:lnTo>
                <a:lnTo>
                  <a:pt x="877550" y="95373"/>
                </a:lnTo>
                <a:lnTo>
                  <a:pt x="879100" y="98302"/>
                </a:lnTo>
                <a:lnTo>
                  <a:pt x="885690" y="97602"/>
                </a:lnTo>
                <a:close/>
                <a:moveTo>
                  <a:pt x="968738" y="90110"/>
                </a:moveTo>
                <a:lnTo>
                  <a:pt x="969545" y="90792"/>
                </a:lnTo>
                <a:lnTo>
                  <a:pt x="972565" y="93345"/>
                </a:lnTo>
                <a:lnTo>
                  <a:pt x="978099" y="93332"/>
                </a:lnTo>
                <a:lnTo>
                  <a:pt x="980304" y="93327"/>
                </a:lnTo>
                <a:lnTo>
                  <a:pt x="978672" y="92009"/>
                </a:lnTo>
                <a:lnTo>
                  <a:pt x="977236" y="90849"/>
                </a:lnTo>
                <a:close/>
                <a:moveTo>
                  <a:pt x="890489" y="89447"/>
                </a:moveTo>
                <a:lnTo>
                  <a:pt x="890187" y="89466"/>
                </a:lnTo>
                <a:lnTo>
                  <a:pt x="888632" y="89561"/>
                </a:lnTo>
                <a:lnTo>
                  <a:pt x="885202" y="89771"/>
                </a:lnTo>
                <a:lnTo>
                  <a:pt x="891864" y="96947"/>
                </a:lnTo>
                <a:lnTo>
                  <a:pt x="898864" y="96203"/>
                </a:lnTo>
                <a:lnTo>
                  <a:pt x="898147" y="95183"/>
                </a:lnTo>
                <a:close/>
                <a:moveTo>
                  <a:pt x="1038949" y="89189"/>
                </a:moveTo>
                <a:lnTo>
                  <a:pt x="1039647" y="89989"/>
                </a:lnTo>
                <a:lnTo>
                  <a:pt x="1039990" y="89484"/>
                </a:lnTo>
                <a:close/>
                <a:moveTo>
                  <a:pt x="952976" y="88740"/>
                </a:moveTo>
                <a:lnTo>
                  <a:pt x="953500" y="89234"/>
                </a:lnTo>
                <a:lnTo>
                  <a:pt x="957906" y="93379"/>
                </a:lnTo>
                <a:lnTo>
                  <a:pt x="964534" y="93363"/>
                </a:lnTo>
                <a:lnTo>
                  <a:pt x="966298" y="93359"/>
                </a:lnTo>
                <a:lnTo>
                  <a:pt x="965912" y="93021"/>
                </a:lnTo>
                <a:lnTo>
                  <a:pt x="961905" y="89516"/>
                </a:lnTo>
                <a:close/>
                <a:moveTo>
                  <a:pt x="902768" y="88696"/>
                </a:moveTo>
                <a:lnTo>
                  <a:pt x="897506" y="89018"/>
                </a:lnTo>
                <a:lnTo>
                  <a:pt x="901042" y="92149"/>
                </a:lnTo>
                <a:lnTo>
                  <a:pt x="903605" y="95699"/>
                </a:lnTo>
                <a:lnTo>
                  <a:pt x="911098" y="94903"/>
                </a:lnTo>
                <a:lnTo>
                  <a:pt x="910006" y="93529"/>
                </a:lnTo>
                <a:close/>
                <a:moveTo>
                  <a:pt x="915679" y="87906"/>
                </a:moveTo>
                <a:lnTo>
                  <a:pt x="915668" y="87906"/>
                </a:lnTo>
                <a:lnTo>
                  <a:pt x="910757" y="88207"/>
                </a:lnTo>
                <a:lnTo>
                  <a:pt x="913315" y="90220"/>
                </a:lnTo>
                <a:lnTo>
                  <a:pt x="916573" y="94322"/>
                </a:lnTo>
                <a:lnTo>
                  <a:pt x="922174" y="93727"/>
                </a:lnTo>
                <a:lnTo>
                  <a:pt x="918458" y="90397"/>
                </a:lnTo>
                <a:close/>
                <a:moveTo>
                  <a:pt x="773292" y="87778"/>
                </a:moveTo>
                <a:lnTo>
                  <a:pt x="772293" y="88058"/>
                </a:lnTo>
                <a:lnTo>
                  <a:pt x="770060" y="88684"/>
                </a:lnTo>
                <a:lnTo>
                  <a:pt x="769195" y="88926"/>
                </a:lnTo>
                <a:lnTo>
                  <a:pt x="766742" y="97804"/>
                </a:lnTo>
                <a:lnTo>
                  <a:pt x="765767" y="102671"/>
                </a:lnTo>
                <a:lnTo>
                  <a:pt x="768857" y="101738"/>
                </a:lnTo>
                <a:lnTo>
                  <a:pt x="770824" y="101143"/>
                </a:lnTo>
                <a:lnTo>
                  <a:pt x="771765" y="96049"/>
                </a:lnTo>
                <a:close/>
                <a:moveTo>
                  <a:pt x="938053" y="87443"/>
                </a:moveTo>
                <a:lnTo>
                  <a:pt x="943167" y="92678"/>
                </a:lnTo>
                <a:lnTo>
                  <a:pt x="943545" y="93066"/>
                </a:lnTo>
                <a:lnTo>
                  <a:pt x="943882" y="93411"/>
                </a:lnTo>
                <a:lnTo>
                  <a:pt x="950622" y="93395"/>
                </a:lnTo>
                <a:lnTo>
                  <a:pt x="947200" y="90168"/>
                </a:lnTo>
                <a:lnTo>
                  <a:pt x="943453" y="87913"/>
                </a:lnTo>
                <a:lnTo>
                  <a:pt x="940708" y="87674"/>
                </a:lnTo>
                <a:lnTo>
                  <a:pt x="939372" y="87558"/>
                </a:lnTo>
                <a:close/>
                <a:moveTo>
                  <a:pt x="928317" y="87132"/>
                </a:moveTo>
                <a:lnTo>
                  <a:pt x="923756" y="87411"/>
                </a:lnTo>
                <a:lnTo>
                  <a:pt x="924376" y="87849"/>
                </a:lnTo>
                <a:lnTo>
                  <a:pt x="924400" y="87866"/>
                </a:lnTo>
                <a:lnTo>
                  <a:pt x="924414" y="87876"/>
                </a:lnTo>
                <a:lnTo>
                  <a:pt x="929391" y="93444"/>
                </a:lnTo>
                <a:lnTo>
                  <a:pt x="935931" y="93429"/>
                </a:lnTo>
                <a:close/>
                <a:moveTo>
                  <a:pt x="781985" y="85343"/>
                </a:moveTo>
                <a:lnTo>
                  <a:pt x="778265" y="86385"/>
                </a:lnTo>
                <a:lnTo>
                  <a:pt x="778111" y="86428"/>
                </a:lnTo>
                <a:lnTo>
                  <a:pt x="777047" y="92507"/>
                </a:lnTo>
                <a:lnTo>
                  <a:pt x="776703" y="94476"/>
                </a:lnTo>
                <a:lnTo>
                  <a:pt x="775799" y="99640"/>
                </a:lnTo>
                <a:lnTo>
                  <a:pt x="777880" y="99012"/>
                </a:lnTo>
                <a:lnTo>
                  <a:pt x="780804" y="98128"/>
                </a:lnTo>
                <a:lnTo>
                  <a:pt x="781182" y="94045"/>
                </a:lnTo>
                <a:lnTo>
                  <a:pt x="781980" y="85402"/>
                </a:lnTo>
                <a:close/>
                <a:moveTo>
                  <a:pt x="976166" y="84129"/>
                </a:moveTo>
                <a:lnTo>
                  <a:pt x="976450" y="84358"/>
                </a:lnTo>
                <a:lnTo>
                  <a:pt x="976459" y="84365"/>
                </a:lnTo>
                <a:lnTo>
                  <a:pt x="976643" y="84372"/>
                </a:lnTo>
                <a:lnTo>
                  <a:pt x="976245" y="84169"/>
                </a:lnTo>
                <a:close/>
                <a:moveTo>
                  <a:pt x="1064074" y="83974"/>
                </a:moveTo>
                <a:lnTo>
                  <a:pt x="1064216" y="84020"/>
                </a:lnTo>
                <a:lnTo>
                  <a:pt x="1064965" y="84265"/>
                </a:lnTo>
                <a:lnTo>
                  <a:pt x="1064966" y="84265"/>
                </a:lnTo>
                <a:lnTo>
                  <a:pt x="1068615" y="85456"/>
                </a:lnTo>
                <a:lnTo>
                  <a:pt x="1076148" y="87915"/>
                </a:lnTo>
                <a:lnTo>
                  <a:pt x="1076103" y="87899"/>
                </a:lnTo>
                <a:lnTo>
                  <a:pt x="1068515" y="85115"/>
                </a:lnTo>
                <a:lnTo>
                  <a:pt x="1064966" y="84265"/>
                </a:lnTo>
                <a:close/>
                <a:moveTo>
                  <a:pt x="737567" y="83733"/>
                </a:moveTo>
                <a:lnTo>
                  <a:pt x="736990" y="84368"/>
                </a:lnTo>
                <a:lnTo>
                  <a:pt x="714891" y="108678"/>
                </a:lnTo>
                <a:lnTo>
                  <a:pt x="721096" y="105556"/>
                </a:lnTo>
                <a:lnTo>
                  <a:pt x="728266" y="96056"/>
                </a:lnTo>
                <a:close/>
                <a:moveTo>
                  <a:pt x="790994" y="82819"/>
                </a:moveTo>
                <a:lnTo>
                  <a:pt x="787218" y="83877"/>
                </a:lnTo>
                <a:lnTo>
                  <a:pt x="786795" y="88658"/>
                </a:lnTo>
                <a:lnTo>
                  <a:pt x="786626" y="90563"/>
                </a:lnTo>
                <a:lnTo>
                  <a:pt x="786098" y="96529"/>
                </a:lnTo>
                <a:lnTo>
                  <a:pt x="786722" y="96340"/>
                </a:lnTo>
                <a:lnTo>
                  <a:pt x="791180" y="94994"/>
                </a:lnTo>
                <a:lnTo>
                  <a:pt x="791322" y="83774"/>
                </a:lnTo>
                <a:lnTo>
                  <a:pt x="791136" y="83235"/>
                </a:lnTo>
                <a:lnTo>
                  <a:pt x="791019" y="82894"/>
                </a:lnTo>
                <a:close/>
                <a:moveTo>
                  <a:pt x="1026119" y="81527"/>
                </a:moveTo>
                <a:lnTo>
                  <a:pt x="1027485" y="82636"/>
                </a:lnTo>
                <a:lnTo>
                  <a:pt x="1028449" y="83464"/>
                </a:lnTo>
                <a:lnTo>
                  <a:pt x="1028656" y="83703"/>
                </a:lnTo>
                <a:lnTo>
                  <a:pt x="1033054" y="84517"/>
                </a:lnTo>
                <a:lnTo>
                  <a:pt x="1033412" y="84016"/>
                </a:lnTo>
                <a:lnTo>
                  <a:pt x="1034317" y="84751"/>
                </a:lnTo>
                <a:lnTo>
                  <a:pt x="1063654" y="90180"/>
                </a:lnTo>
                <a:lnTo>
                  <a:pt x="1086846" y="96954"/>
                </a:lnTo>
                <a:lnTo>
                  <a:pt x="1096961" y="99908"/>
                </a:lnTo>
                <a:lnTo>
                  <a:pt x="1094512" y="99044"/>
                </a:lnTo>
                <a:lnTo>
                  <a:pt x="1092626" y="98379"/>
                </a:lnTo>
                <a:lnTo>
                  <a:pt x="1078942" y="93552"/>
                </a:lnTo>
                <a:close/>
                <a:moveTo>
                  <a:pt x="985474" y="80916"/>
                </a:moveTo>
                <a:lnTo>
                  <a:pt x="987839" y="82606"/>
                </a:lnTo>
                <a:lnTo>
                  <a:pt x="991094" y="84932"/>
                </a:lnTo>
                <a:lnTo>
                  <a:pt x="994553" y="85066"/>
                </a:lnTo>
                <a:lnTo>
                  <a:pt x="998161" y="85206"/>
                </a:lnTo>
                <a:lnTo>
                  <a:pt x="1014957" y="87662"/>
                </a:lnTo>
                <a:lnTo>
                  <a:pt x="1012737" y="84900"/>
                </a:lnTo>
                <a:lnTo>
                  <a:pt x="1012704" y="84858"/>
                </a:lnTo>
                <a:lnTo>
                  <a:pt x="989206" y="81456"/>
                </a:lnTo>
                <a:lnTo>
                  <a:pt x="985831" y="80967"/>
                </a:lnTo>
                <a:close/>
                <a:moveTo>
                  <a:pt x="798314" y="80824"/>
                </a:moveTo>
                <a:lnTo>
                  <a:pt x="798044" y="80844"/>
                </a:lnTo>
                <a:lnTo>
                  <a:pt x="795850" y="81459"/>
                </a:lnTo>
                <a:lnTo>
                  <a:pt x="795852" y="81464"/>
                </a:lnTo>
                <a:lnTo>
                  <a:pt x="795871" y="81514"/>
                </a:lnTo>
                <a:lnTo>
                  <a:pt x="796061" y="82016"/>
                </a:lnTo>
                <a:lnTo>
                  <a:pt x="795943" y="93555"/>
                </a:lnTo>
                <a:lnTo>
                  <a:pt x="799177" y="92578"/>
                </a:lnTo>
                <a:lnTo>
                  <a:pt x="801891" y="91757"/>
                </a:lnTo>
                <a:lnTo>
                  <a:pt x="801867" y="91322"/>
                </a:lnTo>
                <a:lnTo>
                  <a:pt x="801798" y="90092"/>
                </a:lnTo>
                <a:lnTo>
                  <a:pt x="801731" y="88893"/>
                </a:lnTo>
                <a:close/>
                <a:moveTo>
                  <a:pt x="808438" y="80062"/>
                </a:moveTo>
                <a:lnTo>
                  <a:pt x="803413" y="80440"/>
                </a:lnTo>
                <a:lnTo>
                  <a:pt x="806351" y="87032"/>
                </a:lnTo>
                <a:lnTo>
                  <a:pt x="806440" y="88569"/>
                </a:lnTo>
                <a:lnTo>
                  <a:pt x="806531" y="90148"/>
                </a:lnTo>
                <a:lnTo>
                  <a:pt x="806583" y="91059"/>
                </a:lnTo>
                <a:lnTo>
                  <a:pt x="811646" y="90509"/>
                </a:lnTo>
                <a:close/>
                <a:moveTo>
                  <a:pt x="1019356" y="79987"/>
                </a:moveTo>
                <a:lnTo>
                  <a:pt x="1019763" y="80292"/>
                </a:lnTo>
                <a:lnTo>
                  <a:pt x="1021701" y="82416"/>
                </a:lnTo>
                <a:lnTo>
                  <a:pt x="1022149" y="82499"/>
                </a:lnTo>
                <a:lnTo>
                  <a:pt x="1023869" y="82817"/>
                </a:lnTo>
                <a:lnTo>
                  <a:pt x="1024215" y="82333"/>
                </a:lnTo>
                <a:lnTo>
                  <a:pt x="1024621" y="81763"/>
                </a:lnTo>
                <a:lnTo>
                  <a:pt x="1024976" y="81267"/>
                </a:lnTo>
                <a:close/>
                <a:moveTo>
                  <a:pt x="746454" y="79708"/>
                </a:moveTo>
                <a:lnTo>
                  <a:pt x="730899" y="100140"/>
                </a:lnTo>
                <a:lnTo>
                  <a:pt x="735336" y="97438"/>
                </a:lnTo>
                <a:lnTo>
                  <a:pt x="736332" y="95850"/>
                </a:lnTo>
                <a:lnTo>
                  <a:pt x="740365" y="89418"/>
                </a:lnTo>
                <a:close/>
                <a:moveTo>
                  <a:pt x="817874" y="79357"/>
                </a:moveTo>
                <a:lnTo>
                  <a:pt x="816382" y="79465"/>
                </a:lnTo>
                <a:lnTo>
                  <a:pt x="813263" y="79699"/>
                </a:lnTo>
                <a:lnTo>
                  <a:pt x="816523" y="89980"/>
                </a:lnTo>
                <a:lnTo>
                  <a:pt x="820655" y="89531"/>
                </a:lnTo>
                <a:lnTo>
                  <a:pt x="821440" y="89447"/>
                </a:lnTo>
                <a:lnTo>
                  <a:pt x="819635" y="84339"/>
                </a:lnTo>
                <a:close/>
                <a:moveTo>
                  <a:pt x="826772" y="78714"/>
                </a:moveTo>
                <a:lnTo>
                  <a:pt x="825597" y="78799"/>
                </a:lnTo>
                <a:lnTo>
                  <a:pt x="824189" y="78901"/>
                </a:lnTo>
                <a:lnTo>
                  <a:pt x="822719" y="79007"/>
                </a:lnTo>
                <a:lnTo>
                  <a:pt x="826325" y="88924"/>
                </a:lnTo>
                <a:lnTo>
                  <a:pt x="832237" y="88291"/>
                </a:lnTo>
                <a:lnTo>
                  <a:pt x="832257" y="88289"/>
                </a:lnTo>
                <a:lnTo>
                  <a:pt x="831027" y="85138"/>
                </a:lnTo>
                <a:lnTo>
                  <a:pt x="830004" y="82517"/>
                </a:lnTo>
                <a:close/>
                <a:moveTo>
                  <a:pt x="1012477" y="78421"/>
                </a:moveTo>
                <a:lnTo>
                  <a:pt x="1012690" y="78673"/>
                </a:lnTo>
                <a:lnTo>
                  <a:pt x="1013379" y="79489"/>
                </a:lnTo>
                <a:lnTo>
                  <a:pt x="1014767" y="81133"/>
                </a:lnTo>
                <a:lnTo>
                  <a:pt x="1014844" y="81147"/>
                </a:lnTo>
                <a:lnTo>
                  <a:pt x="1014909" y="81159"/>
                </a:lnTo>
                <a:lnTo>
                  <a:pt x="1016251" y="79280"/>
                </a:lnTo>
                <a:close/>
                <a:moveTo>
                  <a:pt x="833610" y="78382"/>
                </a:moveTo>
                <a:lnTo>
                  <a:pt x="832718" y="78421"/>
                </a:lnTo>
                <a:lnTo>
                  <a:pt x="833718" y="79581"/>
                </a:lnTo>
                <a:lnTo>
                  <a:pt x="834343" y="81160"/>
                </a:lnTo>
                <a:lnTo>
                  <a:pt x="836215" y="85885"/>
                </a:lnTo>
                <a:lnTo>
                  <a:pt x="837037" y="87963"/>
                </a:lnTo>
                <a:lnTo>
                  <a:pt x="837478" y="87933"/>
                </a:lnTo>
                <a:lnTo>
                  <a:pt x="840337" y="87738"/>
                </a:lnTo>
                <a:close/>
                <a:moveTo>
                  <a:pt x="950749" y="77928"/>
                </a:moveTo>
                <a:lnTo>
                  <a:pt x="960057" y="82774"/>
                </a:lnTo>
                <a:lnTo>
                  <a:pt x="961243" y="83776"/>
                </a:lnTo>
                <a:lnTo>
                  <a:pt x="961275" y="83777"/>
                </a:lnTo>
                <a:lnTo>
                  <a:pt x="966606" y="83984"/>
                </a:lnTo>
                <a:lnTo>
                  <a:pt x="956618" y="78807"/>
                </a:lnTo>
                <a:lnTo>
                  <a:pt x="955551" y="78254"/>
                </a:lnTo>
                <a:lnTo>
                  <a:pt x="955346" y="78148"/>
                </a:lnTo>
                <a:lnTo>
                  <a:pt x="955190" y="78140"/>
                </a:lnTo>
                <a:lnTo>
                  <a:pt x="954461" y="78106"/>
                </a:lnTo>
                <a:close/>
                <a:moveTo>
                  <a:pt x="846310" y="77818"/>
                </a:moveTo>
                <a:lnTo>
                  <a:pt x="841753" y="78020"/>
                </a:lnTo>
                <a:lnTo>
                  <a:pt x="848212" y="87201"/>
                </a:lnTo>
                <a:lnTo>
                  <a:pt x="852925" y="86880"/>
                </a:lnTo>
                <a:lnTo>
                  <a:pt x="852891" y="86833"/>
                </a:lnTo>
                <a:lnTo>
                  <a:pt x="852490" y="86283"/>
                </a:lnTo>
                <a:close/>
                <a:moveTo>
                  <a:pt x="856607" y="77360"/>
                </a:moveTo>
                <a:lnTo>
                  <a:pt x="854335" y="77461"/>
                </a:lnTo>
                <a:lnTo>
                  <a:pt x="852833" y="77528"/>
                </a:lnTo>
                <a:lnTo>
                  <a:pt x="852132" y="77559"/>
                </a:lnTo>
                <a:lnTo>
                  <a:pt x="852146" y="77578"/>
                </a:lnTo>
                <a:lnTo>
                  <a:pt x="855857" y="82702"/>
                </a:lnTo>
                <a:lnTo>
                  <a:pt x="858601" y="86492"/>
                </a:lnTo>
                <a:lnTo>
                  <a:pt x="859500" y="86431"/>
                </a:lnTo>
                <a:lnTo>
                  <a:pt x="864154" y="86114"/>
                </a:lnTo>
                <a:close/>
                <a:moveTo>
                  <a:pt x="935386" y="77194"/>
                </a:moveTo>
                <a:lnTo>
                  <a:pt x="935525" y="77278"/>
                </a:lnTo>
                <a:lnTo>
                  <a:pt x="940390" y="80198"/>
                </a:lnTo>
                <a:lnTo>
                  <a:pt x="945323" y="83159"/>
                </a:lnTo>
                <a:lnTo>
                  <a:pt x="951738" y="83408"/>
                </a:lnTo>
                <a:lnTo>
                  <a:pt x="951385" y="83211"/>
                </a:lnTo>
                <a:lnTo>
                  <a:pt x="950531" y="82735"/>
                </a:lnTo>
                <a:lnTo>
                  <a:pt x="941084" y="77466"/>
                </a:lnTo>
                <a:close/>
                <a:moveTo>
                  <a:pt x="867163" y="76891"/>
                </a:moveTo>
                <a:lnTo>
                  <a:pt x="866977" y="76900"/>
                </a:lnTo>
                <a:lnTo>
                  <a:pt x="866055" y="76941"/>
                </a:lnTo>
                <a:lnTo>
                  <a:pt x="861763" y="77131"/>
                </a:lnTo>
                <a:lnTo>
                  <a:pt x="869236" y="85767"/>
                </a:lnTo>
                <a:lnTo>
                  <a:pt x="869881" y="85723"/>
                </a:lnTo>
                <a:lnTo>
                  <a:pt x="875468" y="85342"/>
                </a:lnTo>
                <a:lnTo>
                  <a:pt x="870410" y="79274"/>
                </a:lnTo>
                <a:lnTo>
                  <a:pt x="870034" y="78998"/>
                </a:lnTo>
                <a:close/>
                <a:moveTo>
                  <a:pt x="873358" y="76616"/>
                </a:moveTo>
                <a:lnTo>
                  <a:pt x="873335" y="76617"/>
                </a:lnTo>
                <a:lnTo>
                  <a:pt x="873005" y="76632"/>
                </a:lnTo>
                <a:lnTo>
                  <a:pt x="880756" y="84981"/>
                </a:lnTo>
                <a:lnTo>
                  <a:pt x="884211" y="84745"/>
                </a:lnTo>
                <a:close/>
                <a:moveTo>
                  <a:pt x="921504" y="76530"/>
                </a:moveTo>
                <a:lnTo>
                  <a:pt x="922586" y="77232"/>
                </a:lnTo>
                <a:lnTo>
                  <a:pt x="930294" y="82230"/>
                </a:lnTo>
                <a:lnTo>
                  <a:pt x="930864" y="82599"/>
                </a:lnTo>
                <a:lnTo>
                  <a:pt x="934107" y="82725"/>
                </a:lnTo>
                <a:lnTo>
                  <a:pt x="934884" y="82755"/>
                </a:lnTo>
                <a:lnTo>
                  <a:pt x="928863" y="79131"/>
                </a:lnTo>
                <a:lnTo>
                  <a:pt x="924805" y="76688"/>
                </a:lnTo>
                <a:close/>
                <a:moveTo>
                  <a:pt x="883974" y="76145"/>
                </a:moveTo>
                <a:lnTo>
                  <a:pt x="883561" y="76163"/>
                </a:lnTo>
                <a:lnTo>
                  <a:pt x="883021" y="76187"/>
                </a:lnTo>
                <a:lnTo>
                  <a:pt x="892077" y="84209"/>
                </a:lnTo>
                <a:lnTo>
                  <a:pt x="895133" y="84000"/>
                </a:lnTo>
                <a:lnTo>
                  <a:pt x="895681" y="83963"/>
                </a:lnTo>
                <a:lnTo>
                  <a:pt x="893345" y="82403"/>
                </a:lnTo>
                <a:lnTo>
                  <a:pt x="890958" y="80809"/>
                </a:lnTo>
                <a:close/>
                <a:moveTo>
                  <a:pt x="907363" y="75854"/>
                </a:moveTo>
                <a:lnTo>
                  <a:pt x="913034" y="79853"/>
                </a:lnTo>
                <a:lnTo>
                  <a:pt x="915905" y="81877"/>
                </a:lnTo>
                <a:lnTo>
                  <a:pt x="916818" y="82521"/>
                </a:lnTo>
                <a:lnTo>
                  <a:pt x="921173" y="82224"/>
                </a:lnTo>
                <a:lnTo>
                  <a:pt x="922441" y="82273"/>
                </a:lnTo>
                <a:lnTo>
                  <a:pt x="917979" y="78583"/>
                </a:lnTo>
                <a:lnTo>
                  <a:pt x="913650" y="76279"/>
                </a:lnTo>
                <a:lnTo>
                  <a:pt x="913394" y="76143"/>
                </a:lnTo>
                <a:close/>
                <a:moveTo>
                  <a:pt x="899251" y="75466"/>
                </a:moveTo>
                <a:lnTo>
                  <a:pt x="894818" y="75663"/>
                </a:lnTo>
                <a:lnTo>
                  <a:pt x="899495" y="79344"/>
                </a:lnTo>
                <a:lnTo>
                  <a:pt x="904591" y="83355"/>
                </a:lnTo>
                <a:lnTo>
                  <a:pt x="910176" y="82974"/>
                </a:lnTo>
                <a:lnTo>
                  <a:pt x="908052" y="81070"/>
                </a:lnTo>
                <a:lnTo>
                  <a:pt x="905891" y="79134"/>
                </a:lnTo>
                <a:lnTo>
                  <a:pt x="899501" y="75478"/>
                </a:lnTo>
                <a:close/>
                <a:moveTo>
                  <a:pt x="755478" y="75026"/>
                </a:moveTo>
                <a:lnTo>
                  <a:pt x="754831" y="75197"/>
                </a:lnTo>
                <a:lnTo>
                  <a:pt x="751988" y="79878"/>
                </a:lnTo>
                <a:lnTo>
                  <a:pt x="742770" y="94527"/>
                </a:lnTo>
                <a:lnTo>
                  <a:pt x="743512" y="94278"/>
                </a:lnTo>
                <a:lnTo>
                  <a:pt x="746863" y="92592"/>
                </a:lnTo>
                <a:lnTo>
                  <a:pt x="751436" y="82775"/>
                </a:lnTo>
                <a:close/>
                <a:moveTo>
                  <a:pt x="762343" y="73217"/>
                </a:moveTo>
                <a:lnTo>
                  <a:pt x="759973" y="73842"/>
                </a:lnTo>
                <a:lnTo>
                  <a:pt x="755020" y="84704"/>
                </a:lnTo>
                <a:lnTo>
                  <a:pt x="752707" y="89652"/>
                </a:lnTo>
                <a:lnTo>
                  <a:pt x="756578" y="87704"/>
                </a:lnTo>
                <a:close/>
                <a:moveTo>
                  <a:pt x="769307" y="71382"/>
                </a:moveTo>
                <a:lnTo>
                  <a:pt x="767530" y="71850"/>
                </a:lnTo>
                <a:lnTo>
                  <a:pt x="762171" y="85759"/>
                </a:lnTo>
                <a:lnTo>
                  <a:pt x="765508" y="84852"/>
                </a:lnTo>
                <a:lnTo>
                  <a:pt x="769310" y="71432"/>
                </a:lnTo>
                <a:lnTo>
                  <a:pt x="769308" y="71406"/>
                </a:lnTo>
                <a:lnTo>
                  <a:pt x="769307" y="71385"/>
                </a:lnTo>
                <a:close/>
                <a:moveTo>
                  <a:pt x="963531" y="70369"/>
                </a:moveTo>
                <a:lnTo>
                  <a:pt x="964407" y="70760"/>
                </a:lnTo>
                <a:lnTo>
                  <a:pt x="976260" y="76051"/>
                </a:lnTo>
                <a:lnTo>
                  <a:pt x="976640" y="76220"/>
                </a:lnTo>
                <a:lnTo>
                  <a:pt x="996444" y="77742"/>
                </a:lnTo>
                <a:lnTo>
                  <a:pt x="1004656" y="79261"/>
                </a:lnTo>
                <a:lnTo>
                  <a:pt x="1007931" y="79867"/>
                </a:lnTo>
                <a:lnTo>
                  <a:pt x="1006525" y="78501"/>
                </a:lnTo>
                <a:lnTo>
                  <a:pt x="1007406" y="77267"/>
                </a:lnTo>
                <a:lnTo>
                  <a:pt x="996038" y="74679"/>
                </a:lnTo>
                <a:lnTo>
                  <a:pt x="972376" y="71038"/>
                </a:lnTo>
                <a:close/>
                <a:moveTo>
                  <a:pt x="774793" y="69936"/>
                </a:moveTo>
                <a:lnTo>
                  <a:pt x="774409" y="70037"/>
                </a:lnTo>
                <a:lnTo>
                  <a:pt x="774411" y="70053"/>
                </a:lnTo>
                <a:lnTo>
                  <a:pt x="770712" y="83437"/>
                </a:lnTo>
                <a:lnTo>
                  <a:pt x="774272" y="82469"/>
                </a:lnTo>
                <a:lnTo>
                  <a:pt x="774574" y="80833"/>
                </a:lnTo>
                <a:lnTo>
                  <a:pt x="775619" y="75172"/>
                </a:lnTo>
                <a:close/>
                <a:moveTo>
                  <a:pt x="758787" y="68683"/>
                </a:moveTo>
                <a:lnTo>
                  <a:pt x="758779" y="68697"/>
                </a:lnTo>
                <a:lnTo>
                  <a:pt x="758780" y="68697"/>
                </a:lnTo>
                <a:close/>
                <a:moveTo>
                  <a:pt x="779704" y="68641"/>
                </a:moveTo>
                <a:lnTo>
                  <a:pt x="779464" y="68705"/>
                </a:lnTo>
                <a:lnTo>
                  <a:pt x="779637" y="69479"/>
                </a:lnTo>
                <a:lnTo>
                  <a:pt x="779789" y="70158"/>
                </a:lnTo>
                <a:lnTo>
                  <a:pt x="780445" y="73087"/>
                </a:lnTo>
                <a:lnTo>
                  <a:pt x="779030" y="81175"/>
                </a:lnTo>
                <a:lnTo>
                  <a:pt x="779151" y="81142"/>
                </a:lnTo>
                <a:lnTo>
                  <a:pt x="782456" y="80244"/>
                </a:lnTo>
                <a:lnTo>
                  <a:pt x="782512" y="79637"/>
                </a:lnTo>
                <a:lnTo>
                  <a:pt x="782389" y="79156"/>
                </a:lnTo>
                <a:close/>
                <a:moveTo>
                  <a:pt x="931584" y="67952"/>
                </a:moveTo>
                <a:lnTo>
                  <a:pt x="942417" y="73591"/>
                </a:lnTo>
                <a:lnTo>
                  <a:pt x="943636" y="73685"/>
                </a:lnTo>
                <a:lnTo>
                  <a:pt x="945661" y="73840"/>
                </a:lnTo>
                <a:lnTo>
                  <a:pt x="947016" y="73831"/>
                </a:lnTo>
                <a:lnTo>
                  <a:pt x="938109" y="69216"/>
                </a:lnTo>
                <a:lnTo>
                  <a:pt x="936946" y="68613"/>
                </a:lnTo>
                <a:lnTo>
                  <a:pt x="936370" y="68314"/>
                </a:lnTo>
                <a:close/>
                <a:moveTo>
                  <a:pt x="785594" y="67089"/>
                </a:moveTo>
                <a:lnTo>
                  <a:pt x="784822" y="67292"/>
                </a:lnTo>
                <a:lnTo>
                  <a:pt x="787821" y="77069"/>
                </a:lnTo>
                <a:lnTo>
                  <a:pt x="787760" y="77759"/>
                </a:lnTo>
                <a:lnTo>
                  <a:pt x="787665" y="78827"/>
                </a:lnTo>
                <a:lnTo>
                  <a:pt x="789456" y="78340"/>
                </a:lnTo>
                <a:close/>
                <a:moveTo>
                  <a:pt x="918322" y="66949"/>
                </a:moveTo>
                <a:lnTo>
                  <a:pt x="921975" y="69143"/>
                </a:lnTo>
                <a:lnTo>
                  <a:pt x="927473" y="72443"/>
                </a:lnTo>
                <a:lnTo>
                  <a:pt x="927852" y="72472"/>
                </a:lnTo>
                <a:lnTo>
                  <a:pt x="932812" y="72853"/>
                </a:lnTo>
                <a:lnTo>
                  <a:pt x="923767" y="67809"/>
                </a:lnTo>
                <a:lnTo>
                  <a:pt x="922838" y="67291"/>
                </a:lnTo>
                <a:close/>
                <a:moveTo>
                  <a:pt x="833818" y="66741"/>
                </a:moveTo>
                <a:lnTo>
                  <a:pt x="839106" y="74257"/>
                </a:lnTo>
                <a:lnTo>
                  <a:pt x="843604" y="74110"/>
                </a:lnTo>
                <a:lnTo>
                  <a:pt x="843252" y="73628"/>
                </a:lnTo>
                <a:lnTo>
                  <a:pt x="843224" y="73590"/>
                </a:lnTo>
                <a:lnTo>
                  <a:pt x="842771" y="72968"/>
                </a:lnTo>
                <a:close/>
                <a:moveTo>
                  <a:pt x="905197" y="65956"/>
                </a:moveTo>
                <a:lnTo>
                  <a:pt x="914211" y="71801"/>
                </a:lnTo>
                <a:lnTo>
                  <a:pt x="914779" y="71783"/>
                </a:lnTo>
                <a:lnTo>
                  <a:pt x="916559" y="71725"/>
                </a:lnTo>
                <a:lnTo>
                  <a:pt x="907232" y="66110"/>
                </a:lnTo>
                <a:close/>
                <a:moveTo>
                  <a:pt x="791804" y="65452"/>
                </a:moveTo>
                <a:lnTo>
                  <a:pt x="789974" y="65935"/>
                </a:lnTo>
                <a:lnTo>
                  <a:pt x="791366" y="69612"/>
                </a:lnTo>
                <a:lnTo>
                  <a:pt x="794183" y="77055"/>
                </a:lnTo>
                <a:lnTo>
                  <a:pt x="795420" y="76719"/>
                </a:lnTo>
                <a:lnTo>
                  <a:pt x="796456" y="76437"/>
                </a:lnTo>
                <a:close/>
                <a:moveTo>
                  <a:pt x="881493" y="65177"/>
                </a:moveTo>
                <a:lnTo>
                  <a:pt x="890880" y="72564"/>
                </a:lnTo>
                <a:lnTo>
                  <a:pt x="892136" y="72523"/>
                </a:lnTo>
                <a:lnTo>
                  <a:pt x="894216" y="72455"/>
                </a:lnTo>
                <a:lnTo>
                  <a:pt x="887286" y="68491"/>
                </a:lnTo>
                <a:close/>
                <a:moveTo>
                  <a:pt x="891897" y="64950"/>
                </a:moveTo>
                <a:lnTo>
                  <a:pt x="894338" y="66671"/>
                </a:lnTo>
                <a:lnTo>
                  <a:pt x="896005" y="67847"/>
                </a:lnTo>
                <a:lnTo>
                  <a:pt x="902173" y="72195"/>
                </a:lnTo>
                <a:lnTo>
                  <a:pt x="905564" y="72084"/>
                </a:lnTo>
                <a:lnTo>
                  <a:pt x="905758" y="72078"/>
                </a:lnTo>
                <a:lnTo>
                  <a:pt x="892446" y="64992"/>
                </a:lnTo>
                <a:close/>
                <a:moveTo>
                  <a:pt x="799886" y="64844"/>
                </a:moveTo>
                <a:lnTo>
                  <a:pt x="796545" y="65034"/>
                </a:lnTo>
                <a:lnTo>
                  <a:pt x="801362" y="75840"/>
                </a:lnTo>
                <a:lnTo>
                  <a:pt x="807000" y="75381"/>
                </a:lnTo>
                <a:lnTo>
                  <a:pt x="806903" y="75065"/>
                </a:lnTo>
                <a:lnTo>
                  <a:pt x="806434" y="73536"/>
                </a:lnTo>
                <a:close/>
                <a:moveTo>
                  <a:pt x="806452" y="64472"/>
                </a:moveTo>
                <a:lnTo>
                  <a:pt x="806357" y="64477"/>
                </a:lnTo>
                <a:lnTo>
                  <a:pt x="806101" y="64492"/>
                </a:lnTo>
                <a:lnTo>
                  <a:pt x="805594" y="64520"/>
                </a:lnTo>
                <a:lnTo>
                  <a:pt x="810402" y="70679"/>
                </a:lnTo>
                <a:lnTo>
                  <a:pt x="811770" y="74993"/>
                </a:lnTo>
                <a:lnTo>
                  <a:pt x="812737" y="74914"/>
                </a:lnTo>
                <a:lnTo>
                  <a:pt x="814790" y="74747"/>
                </a:lnTo>
                <a:close/>
                <a:moveTo>
                  <a:pt x="812467" y="64159"/>
                </a:moveTo>
                <a:lnTo>
                  <a:pt x="821106" y="74572"/>
                </a:lnTo>
                <a:lnTo>
                  <a:pt x="821116" y="74598"/>
                </a:lnTo>
                <a:lnTo>
                  <a:pt x="821131" y="74640"/>
                </a:lnTo>
                <a:lnTo>
                  <a:pt x="823309" y="74640"/>
                </a:lnTo>
                <a:lnTo>
                  <a:pt x="815077" y="64954"/>
                </a:lnTo>
                <a:lnTo>
                  <a:pt x="814402" y="64159"/>
                </a:lnTo>
                <a:close/>
                <a:moveTo>
                  <a:pt x="823374" y="64146"/>
                </a:moveTo>
                <a:lnTo>
                  <a:pt x="822861" y="64159"/>
                </a:lnTo>
                <a:lnTo>
                  <a:pt x="820419" y="64159"/>
                </a:lnTo>
                <a:lnTo>
                  <a:pt x="821906" y="65884"/>
                </a:lnTo>
                <a:lnTo>
                  <a:pt x="829401" y="74575"/>
                </a:lnTo>
                <a:lnTo>
                  <a:pt x="829990" y="74556"/>
                </a:lnTo>
                <a:lnTo>
                  <a:pt x="830839" y="74528"/>
                </a:lnTo>
                <a:lnTo>
                  <a:pt x="826031" y="67841"/>
                </a:lnTo>
                <a:lnTo>
                  <a:pt x="823449" y="64250"/>
                </a:lnTo>
                <a:close/>
                <a:moveTo>
                  <a:pt x="838772" y="63760"/>
                </a:moveTo>
                <a:lnTo>
                  <a:pt x="838220" y="63774"/>
                </a:lnTo>
                <a:lnTo>
                  <a:pt x="844028" y="67911"/>
                </a:lnTo>
                <a:lnTo>
                  <a:pt x="846338" y="69556"/>
                </a:lnTo>
                <a:lnTo>
                  <a:pt x="849451" y="73855"/>
                </a:lnTo>
                <a:lnTo>
                  <a:pt x="849495" y="73917"/>
                </a:lnTo>
                <a:lnTo>
                  <a:pt x="849496" y="73918"/>
                </a:lnTo>
                <a:lnTo>
                  <a:pt x="851802" y="73842"/>
                </a:lnTo>
                <a:lnTo>
                  <a:pt x="853525" y="73786"/>
                </a:lnTo>
                <a:lnTo>
                  <a:pt x="851533" y="71475"/>
                </a:lnTo>
                <a:close/>
                <a:moveTo>
                  <a:pt x="848927" y="63505"/>
                </a:moveTo>
                <a:lnTo>
                  <a:pt x="848728" y="63510"/>
                </a:lnTo>
                <a:lnTo>
                  <a:pt x="848144" y="63525"/>
                </a:lnTo>
                <a:lnTo>
                  <a:pt x="846586" y="63564"/>
                </a:lnTo>
                <a:lnTo>
                  <a:pt x="847392" y="64056"/>
                </a:lnTo>
                <a:lnTo>
                  <a:pt x="853858" y="67998"/>
                </a:lnTo>
                <a:lnTo>
                  <a:pt x="858179" y="72990"/>
                </a:lnTo>
                <a:lnTo>
                  <a:pt x="858720" y="73616"/>
                </a:lnTo>
                <a:lnTo>
                  <a:pt x="862532" y="73491"/>
                </a:lnTo>
                <a:lnTo>
                  <a:pt x="858777" y="70735"/>
                </a:lnTo>
                <a:close/>
                <a:moveTo>
                  <a:pt x="777651" y="60602"/>
                </a:moveTo>
                <a:lnTo>
                  <a:pt x="777765" y="61113"/>
                </a:lnTo>
                <a:lnTo>
                  <a:pt x="777899" y="61710"/>
                </a:lnTo>
                <a:lnTo>
                  <a:pt x="778376" y="63841"/>
                </a:lnTo>
                <a:lnTo>
                  <a:pt x="778472" y="63817"/>
                </a:lnTo>
                <a:lnTo>
                  <a:pt x="777936" y="61720"/>
                </a:lnTo>
                <a:close/>
                <a:moveTo>
                  <a:pt x="801744" y="59587"/>
                </a:moveTo>
                <a:lnTo>
                  <a:pt x="801775" y="59627"/>
                </a:lnTo>
                <a:lnTo>
                  <a:pt x="801845" y="59717"/>
                </a:lnTo>
                <a:lnTo>
                  <a:pt x="801976" y="59885"/>
                </a:lnTo>
                <a:lnTo>
                  <a:pt x="802612" y="59849"/>
                </a:lnTo>
                <a:close/>
                <a:moveTo>
                  <a:pt x="808601" y="59499"/>
                </a:moveTo>
                <a:lnTo>
                  <a:pt x="808613" y="59514"/>
                </a:lnTo>
                <a:lnTo>
                  <a:pt x="808646" y="59512"/>
                </a:lnTo>
                <a:close/>
                <a:moveTo>
                  <a:pt x="914839" y="59236"/>
                </a:moveTo>
                <a:lnTo>
                  <a:pt x="915211" y="59429"/>
                </a:lnTo>
                <a:lnTo>
                  <a:pt x="915745" y="59707"/>
                </a:lnTo>
                <a:lnTo>
                  <a:pt x="916914" y="59839"/>
                </a:lnTo>
                <a:close/>
                <a:moveTo>
                  <a:pt x="772800" y="58426"/>
                </a:moveTo>
                <a:lnTo>
                  <a:pt x="772892" y="59089"/>
                </a:lnTo>
                <a:lnTo>
                  <a:pt x="773339" y="62314"/>
                </a:lnTo>
                <a:lnTo>
                  <a:pt x="773711" y="64997"/>
                </a:lnTo>
                <a:lnTo>
                  <a:pt x="774003" y="64925"/>
                </a:lnTo>
                <a:lnTo>
                  <a:pt x="773726" y="63172"/>
                </a:lnTo>
                <a:lnTo>
                  <a:pt x="773444" y="61382"/>
                </a:lnTo>
                <a:lnTo>
                  <a:pt x="772981" y="58446"/>
                </a:lnTo>
                <a:close/>
                <a:moveTo>
                  <a:pt x="793586" y="58396"/>
                </a:moveTo>
                <a:lnTo>
                  <a:pt x="794140" y="59638"/>
                </a:lnTo>
                <a:lnTo>
                  <a:pt x="794438" y="60307"/>
                </a:lnTo>
                <a:lnTo>
                  <a:pt x="795832" y="60229"/>
                </a:lnTo>
                <a:lnTo>
                  <a:pt x="796385" y="60198"/>
                </a:lnTo>
                <a:lnTo>
                  <a:pt x="795422" y="58920"/>
                </a:lnTo>
                <a:close/>
                <a:moveTo>
                  <a:pt x="782066" y="58306"/>
                </a:moveTo>
                <a:lnTo>
                  <a:pt x="782432" y="59498"/>
                </a:lnTo>
                <a:lnTo>
                  <a:pt x="783383" y="62600"/>
                </a:lnTo>
                <a:lnTo>
                  <a:pt x="783682" y="62526"/>
                </a:lnTo>
                <a:lnTo>
                  <a:pt x="784000" y="62447"/>
                </a:lnTo>
                <a:lnTo>
                  <a:pt x="782600" y="58369"/>
                </a:lnTo>
                <a:close/>
                <a:moveTo>
                  <a:pt x="866510" y="58055"/>
                </a:moveTo>
                <a:lnTo>
                  <a:pt x="869724" y="59434"/>
                </a:lnTo>
                <a:lnTo>
                  <a:pt x="870939" y="59436"/>
                </a:lnTo>
                <a:close/>
                <a:moveTo>
                  <a:pt x="877268" y="57921"/>
                </a:moveTo>
                <a:lnTo>
                  <a:pt x="878044" y="58223"/>
                </a:lnTo>
                <a:lnTo>
                  <a:pt x="880508" y="59181"/>
                </a:lnTo>
                <a:lnTo>
                  <a:pt x="881220" y="59458"/>
                </a:lnTo>
                <a:lnTo>
                  <a:pt x="881321" y="59459"/>
                </a:lnTo>
                <a:lnTo>
                  <a:pt x="882053" y="59460"/>
                </a:lnTo>
                <a:lnTo>
                  <a:pt x="881488" y="59159"/>
                </a:lnTo>
                <a:close/>
                <a:moveTo>
                  <a:pt x="837020" y="57731"/>
                </a:moveTo>
                <a:lnTo>
                  <a:pt x="839366" y="59162"/>
                </a:lnTo>
                <a:lnTo>
                  <a:pt x="839708" y="59370"/>
                </a:lnTo>
                <a:lnTo>
                  <a:pt x="841359" y="59374"/>
                </a:lnTo>
                <a:close/>
                <a:moveTo>
                  <a:pt x="786854" y="57692"/>
                </a:moveTo>
                <a:lnTo>
                  <a:pt x="788255" y="61393"/>
                </a:lnTo>
                <a:lnTo>
                  <a:pt x="788963" y="61218"/>
                </a:lnTo>
                <a:lnTo>
                  <a:pt x="789911" y="60983"/>
                </a:lnTo>
                <a:lnTo>
                  <a:pt x="788804" y="58369"/>
                </a:lnTo>
                <a:close/>
                <a:moveTo>
                  <a:pt x="934921" y="57597"/>
                </a:moveTo>
                <a:lnTo>
                  <a:pt x="945065" y="62126"/>
                </a:lnTo>
                <a:lnTo>
                  <a:pt x="946758" y="62881"/>
                </a:lnTo>
                <a:lnTo>
                  <a:pt x="955858" y="63141"/>
                </a:lnTo>
                <a:lnTo>
                  <a:pt x="969749" y="65815"/>
                </a:lnTo>
                <a:lnTo>
                  <a:pt x="994769" y="68645"/>
                </a:lnTo>
                <a:lnTo>
                  <a:pt x="1059886" y="83047"/>
                </a:lnTo>
                <a:lnTo>
                  <a:pt x="976714" y="63117"/>
                </a:lnTo>
                <a:lnTo>
                  <a:pt x="950651" y="58867"/>
                </a:lnTo>
                <a:close/>
                <a:moveTo>
                  <a:pt x="764915" y="57545"/>
                </a:moveTo>
                <a:lnTo>
                  <a:pt x="764104" y="64780"/>
                </a:lnTo>
                <a:lnTo>
                  <a:pt x="762769" y="67708"/>
                </a:lnTo>
                <a:lnTo>
                  <a:pt x="763522" y="67522"/>
                </a:lnTo>
                <a:lnTo>
                  <a:pt x="764244" y="67343"/>
                </a:lnTo>
                <a:lnTo>
                  <a:pt x="765086" y="57564"/>
                </a:lnTo>
                <a:close/>
                <a:moveTo>
                  <a:pt x="845423" y="57329"/>
                </a:moveTo>
                <a:lnTo>
                  <a:pt x="848944" y="59390"/>
                </a:lnTo>
                <a:lnTo>
                  <a:pt x="849903" y="59392"/>
                </a:lnTo>
                <a:lnTo>
                  <a:pt x="850363" y="59393"/>
                </a:lnTo>
                <a:lnTo>
                  <a:pt x="848395" y="57919"/>
                </a:lnTo>
                <a:lnTo>
                  <a:pt x="846473" y="57537"/>
                </a:lnTo>
                <a:close/>
                <a:moveTo>
                  <a:pt x="921287" y="56497"/>
                </a:moveTo>
                <a:lnTo>
                  <a:pt x="921561" y="56576"/>
                </a:lnTo>
                <a:lnTo>
                  <a:pt x="922650" y="56894"/>
                </a:lnTo>
                <a:lnTo>
                  <a:pt x="922864" y="56956"/>
                </a:lnTo>
                <a:lnTo>
                  <a:pt x="922092" y="56562"/>
                </a:lnTo>
                <a:close/>
                <a:moveTo>
                  <a:pt x="852315" y="56370"/>
                </a:moveTo>
                <a:lnTo>
                  <a:pt x="856323" y="58286"/>
                </a:lnTo>
                <a:lnTo>
                  <a:pt x="857294" y="58749"/>
                </a:lnTo>
                <a:lnTo>
                  <a:pt x="858677" y="59410"/>
                </a:lnTo>
                <a:lnTo>
                  <a:pt x="858916" y="59411"/>
                </a:lnTo>
                <a:lnTo>
                  <a:pt x="856227" y="57615"/>
                </a:lnTo>
                <a:lnTo>
                  <a:pt x="855231" y="56950"/>
                </a:lnTo>
                <a:lnTo>
                  <a:pt x="855124" y="56878"/>
                </a:lnTo>
                <a:close/>
                <a:moveTo>
                  <a:pt x="870718" y="39844"/>
                </a:moveTo>
                <a:lnTo>
                  <a:pt x="876575" y="41329"/>
                </a:lnTo>
                <a:lnTo>
                  <a:pt x="906462" y="48902"/>
                </a:lnTo>
                <a:lnTo>
                  <a:pt x="909220" y="49002"/>
                </a:lnTo>
                <a:lnTo>
                  <a:pt x="910879" y="49062"/>
                </a:lnTo>
                <a:lnTo>
                  <a:pt x="973880" y="58434"/>
                </a:lnTo>
                <a:lnTo>
                  <a:pt x="993404" y="61338"/>
                </a:lnTo>
                <a:lnTo>
                  <a:pt x="998734" y="62706"/>
                </a:lnTo>
                <a:lnTo>
                  <a:pt x="1019074" y="67926"/>
                </a:lnTo>
                <a:lnTo>
                  <a:pt x="1030535" y="69925"/>
                </a:lnTo>
                <a:lnTo>
                  <a:pt x="1042971" y="74060"/>
                </a:lnTo>
                <a:lnTo>
                  <a:pt x="1053651" y="76801"/>
                </a:lnTo>
                <a:lnTo>
                  <a:pt x="1064828" y="79670"/>
                </a:lnTo>
                <a:cubicBezTo>
                  <a:pt x="1086730" y="86474"/>
                  <a:pt x="1106696" y="93814"/>
                  <a:pt x="1124643" y="101217"/>
                </a:cubicBezTo>
                <a:lnTo>
                  <a:pt x="1162243" y="118499"/>
                </a:lnTo>
                <a:lnTo>
                  <a:pt x="1161878" y="118276"/>
                </a:lnTo>
                <a:lnTo>
                  <a:pt x="1161615" y="118116"/>
                </a:lnTo>
                <a:lnTo>
                  <a:pt x="1129697" y="102217"/>
                </a:lnTo>
                <a:lnTo>
                  <a:pt x="1122960" y="99349"/>
                </a:lnTo>
                <a:lnTo>
                  <a:pt x="1108496" y="93192"/>
                </a:lnTo>
                <a:lnTo>
                  <a:pt x="1062026" y="74855"/>
                </a:lnTo>
                <a:lnTo>
                  <a:pt x="963675" y="49717"/>
                </a:lnTo>
                <a:lnTo>
                  <a:pt x="935898" y="44972"/>
                </a:lnTo>
                <a:close/>
                <a:moveTo>
                  <a:pt x="782185" y="35203"/>
                </a:moveTo>
                <a:lnTo>
                  <a:pt x="762211" y="39120"/>
                </a:lnTo>
                <a:lnTo>
                  <a:pt x="802067" y="35342"/>
                </a:lnTo>
                <a:lnTo>
                  <a:pt x="788941" y="35342"/>
                </a:lnTo>
                <a:lnTo>
                  <a:pt x="789630" y="35203"/>
                </a:lnTo>
                <a:close/>
                <a:moveTo>
                  <a:pt x="775566" y="19898"/>
                </a:moveTo>
                <a:lnTo>
                  <a:pt x="774325" y="20037"/>
                </a:lnTo>
                <a:lnTo>
                  <a:pt x="733283" y="27009"/>
                </a:lnTo>
                <a:lnTo>
                  <a:pt x="685906" y="47683"/>
                </a:lnTo>
                <a:lnTo>
                  <a:pt x="638160" y="78318"/>
                </a:lnTo>
                <a:lnTo>
                  <a:pt x="670559" y="63319"/>
                </a:lnTo>
                <a:lnTo>
                  <a:pt x="684962" y="56651"/>
                </a:lnTo>
                <a:lnTo>
                  <a:pt x="706955" y="51019"/>
                </a:lnTo>
                <a:lnTo>
                  <a:pt x="718334" y="48106"/>
                </a:lnTo>
                <a:lnTo>
                  <a:pt x="740663" y="38236"/>
                </a:lnTo>
                <a:cubicBezTo>
                  <a:pt x="755202" y="33504"/>
                  <a:pt x="768810" y="30895"/>
                  <a:pt x="781357" y="30516"/>
                </a:cubicBezTo>
                <a:lnTo>
                  <a:pt x="813486" y="30516"/>
                </a:lnTo>
                <a:cubicBezTo>
                  <a:pt x="846389" y="30154"/>
                  <a:pt x="877758" y="31936"/>
                  <a:pt x="907470" y="35338"/>
                </a:cubicBezTo>
                <a:lnTo>
                  <a:pt x="913231" y="36335"/>
                </a:lnTo>
                <a:lnTo>
                  <a:pt x="975719" y="47149"/>
                </a:lnTo>
                <a:lnTo>
                  <a:pt x="951245" y="40705"/>
                </a:lnTo>
                <a:lnTo>
                  <a:pt x="925854" y="34020"/>
                </a:lnTo>
                <a:cubicBezTo>
                  <a:pt x="886997" y="26751"/>
                  <a:pt x="847512" y="22286"/>
                  <a:pt x="807694" y="20726"/>
                </a:cubicBezTo>
                <a:cubicBezTo>
                  <a:pt x="797490" y="20726"/>
                  <a:pt x="786736" y="20037"/>
                  <a:pt x="775566" y="19898"/>
                </a:cubicBezTo>
                <a:close/>
                <a:moveTo>
                  <a:pt x="767294" y="4731"/>
                </a:moveTo>
                <a:cubicBezTo>
                  <a:pt x="666774" y="4731"/>
                  <a:pt x="494556" y="153234"/>
                  <a:pt x="326887" y="384744"/>
                </a:cubicBezTo>
                <a:lnTo>
                  <a:pt x="213591" y="557490"/>
                </a:lnTo>
                <a:lnTo>
                  <a:pt x="182508" y="613917"/>
                </a:lnTo>
                <a:lnTo>
                  <a:pt x="169447" y="638699"/>
                </a:lnTo>
                <a:lnTo>
                  <a:pt x="121647" y="729403"/>
                </a:lnTo>
                <a:lnTo>
                  <a:pt x="93874" y="792978"/>
                </a:lnTo>
                <a:lnTo>
                  <a:pt x="67360" y="860425"/>
                </a:lnTo>
                <a:lnTo>
                  <a:pt x="54650" y="892757"/>
                </a:lnTo>
                <a:lnTo>
                  <a:pt x="21601" y="1000633"/>
                </a:lnTo>
                <a:lnTo>
                  <a:pt x="21598" y="1000644"/>
                </a:lnTo>
                <a:lnTo>
                  <a:pt x="8803" y="1073100"/>
                </a:lnTo>
                <a:lnTo>
                  <a:pt x="8805" y="1073116"/>
                </a:lnTo>
                <a:lnTo>
                  <a:pt x="8810" y="1073166"/>
                </a:lnTo>
                <a:lnTo>
                  <a:pt x="8818" y="1073242"/>
                </a:lnTo>
                <a:lnTo>
                  <a:pt x="19715" y="1023917"/>
                </a:lnTo>
                <a:lnTo>
                  <a:pt x="28576" y="983808"/>
                </a:lnTo>
                <a:cubicBezTo>
                  <a:pt x="36905" y="953276"/>
                  <a:pt x="46726" y="923151"/>
                  <a:pt x="58009" y="893542"/>
                </a:cubicBezTo>
                <a:cubicBezTo>
                  <a:pt x="115974" y="743099"/>
                  <a:pt x="191606" y="600074"/>
                  <a:pt x="283315" y="467475"/>
                </a:cubicBezTo>
                <a:cubicBezTo>
                  <a:pt x="299309" y="443759"/>
                  <a:pt x="315993" y="420043"/>
                  <a:pt x="332677" y="397153"/>
                </a:cubicBezTo>
                <a:cubicBezTo>
                  <a:pt x="354153" y="367680"/>
                  <a:pt x="375585" y="339609"/>
                  <a:pt x="396846" y="313051"/>
                </a:cubicBezTo>
                <a:lnTo>
                  <a:pt x="398218" y="311421"/>
                </a:lnTo>
                <a:lnTo>
                  <a:pt x="418093" y="287804"/>
                </a:lnTo>
                <a:lnTo>
                  <a:pt x="428593" y="274362"/>
                </a:lnTo>
                <a:lnTo>
                  <a:pt x="439051" y="262899"/>
                </a:lnTo>
                <a:lnTo>
                  <a:pt x="454526" y="244511"/>
                </a:lnTo>
                <a:lnTo>
                  <a:pt x="459984" y="238025"/>
                </a:lnTo>
                <a:lnTo>
                  <a:pt x="521308" y="172743"/>
                </a:lnTo>
                <a:lnTo>
                  <a:pt x="521319" y="172731"/>
                </a:lnTo>
                <a:lnTo>
                  <a:pt x="540292" y="155005"/>
                </a:lnTo>
                <a:lnTo>
                  <a:pt x="541761" y="153633"/>
                </a:lnTo>
                <a:lnTo>
                  <a:pt x="573238" y="121311"/>
                </a:lnTo>
                <a:lnTo>
                  <a:pt x="596297" y="104998"/>
                </a:lnTo>
                <a:lnTo>
                  <a:pt x="635490" y="73984"/>
                </a:lnTo>
                <a:lnTo>
                  <a:pt x="646564" y="67045"/>
                </a:lnTo>
                <a:lnTo>
                  <a:pt x="686780" y="41848"/>
                </a:lnTo>
                <a:lnTo>
                  <a:pt x="690738" y="40162"/>
                </a:lnTo>
                <a:lnTo>
                  <a:pt x="702172" y="35291"/>
                </a:lnTo>
                <a:lnTo>
                  <a:pt x="710639" y="30378"/>
                </a:lnTo>
                <a:lnTo>
                  <a:pt x="725365" y="25411"/>
                </a:lnTo>
                <a:lnTo>
                  <a:pt x="733178" y="22083"/>
                </a:lnTo>
                <a:lnTo>
                  <a:pt x="735437" y="21709"/>
                </a:lnTo>
                <a:lnTo>
                  <a:pt x="737208" y="21416"/>
                </a:lnTo>
                <a:lnTo>
                  <a:pt x="743923" y="19152"/>
                </a:lnTo>
                <a:cubicBezTo>
                  <a:pt x="754486" y="16631"/>
                  <a:pt x="764501" y="15348"/>
                  <a:pt x="773911" y="15348"/>
                </a:cubicBezTo>
                <a:lnTo>
                  <a:pt x="775428" y="15348"/>
                </a:lnTo>
                <a:cubicBezTo>
                  <a:pt x="786459" y="15348"/>
                  <a:pt x="797352" y="15348"/>
                  <a:pt x="807694" y="16174"/>
                </a:cubicBezTo>
                <a:cubicBezTo>
                  <a:pt x="847738" y="17664"/>
                  <a:pt x="887453" y="22076"/>
                  <a:pt x="926541" y="29310"/>
                </a:cubicBezTo>
                <a:lnTo>
                  <a:pt x="1002355" y="49115"/>
                </a:lnTo>
                <a:lnTo>
                  <a:pt x="1038758" y="58625"/>
                </a:lnTo>
                <a:lnTo>
                  <a:pt x="1027388" y="53687"/>
                </a:lnTo>
                <a:cubicBezTo>
                  <a:pt x="945037" y="24943"/>
                  <a:pt x="858443" y="8354"/>
                  <a:pt x="770327" y="4869"/>
                </a:cubicBezTo>
                <a:close/>
                <a:moveTo>
                  <a:pt x="770465" y="44"/>
                </a:moveTo>
                <a:cubicBezTo>
                  <a:pt x="947766" y="6989"/>
                  <a:pt x="1118964" y="66663"/>
                  <a:pt x="1262166" y="171434"/>
                </a:cubicBezTo>
                <a:lnTo>
                  <a:pt x="1265337" y="175572"/>
                </a:lnTo>
                <a:cubicBezTo>
                  <a:pt x="1273016" y="185468"/>
                  <a:pt x="1279023" y="196552"/>
                  <a:pt x="1283124" y="208388"/>
                </a:cubicBezTo>
                <a:cubicBezTo>
                  <a:pt x="1287236" y="220274"/>
                  <a:pt x="1289333" y="232764"/>
                  <a:pt x="1289329" y="245341"/>
                </a:cubicBezTo>
                <a:cubicBezTo>
                  <a:pt x="1289320" y="257678"/>
                  <a:pt x="1287088" y="269806"/>
                  <a:pt x="1282838" y="281180"/>
                </a:cubicBezTo>
                <a:lnTo>
                  <a:pt x="1281225" y="283895"/>
                </a:lnTo>
                <a:lnTo>
                  <a:pt x="1806185" y="514427"/>
                </a:lnTo>
                <a:lnTo>
                  <a:pt x="1806206" y="514406"/>
                </a:lnTo>
                <a:lnTo>
                  <a:pt x="1806293" y="514318"/>
                </a:lnTo>
                <a:lnTo>
                  <a:pt x="1807309" y="513291"/>
                </a:lnTo>
                <a:cubicBezTo>
                  <a:pt x="1820527" y="501688"/>
                  <a:pt x="1834287" y="491381"/>
                  <a:pt x="1848593" y="482643"/>
                </a:cubicBezTo>
                <a:lnTo>
                  <a:pt x="1851074" y="481816"/>
                </a:lnTo>
                <a:cubicBezTo>
                  <a:pt x="1900989" y="463495"/>
                  <a:pt x="1955109" y="459857"/>
                  <a:pt x="2007023" y="471337"/>
                </a:cubicBezTo>
                <a:cubicBezTo>
                  <a:pt x="2119814" y="496017"/>
                  <a:pt x="2326780" y="561513"/>
                  <a:pt x="2370215" y="589919"/>
                </a:cubicBezTo>
                <a:lnTo>
                  <a:pt x="2371975" y="591558"/>
                </a:lnTo>
                <a:lnTo>
                  <a:pt x="2372006" y="591574"/>
                </a:lnTo>
                <a:lnTo>
                  <a:pt x="2374100" y="593537"/>
                </a:lnTo>
                <a:lnTo>
                  <a:pt x="2387069" y="605613"/>
                </a:lnTo>
                <a:lnTo>
                  <a:pt x="2402233" y="619732"/>
                </a:lnTo>
                <a:lnTo>
                  <a:pt x="2417585" y="634027"/>
                </a:lnTo>
                <a:lnTo>
                  <a:pt x="2418001" y="634689"/>
                </a:lnTo>
                <a:lnTo>
                  <a:pt x="2418199" y="634875"/>
                </a:lnTo>
                <a:lnTo>
                  <a:pt x="2418293" y="634963"/>
                </a:lnTo>
                <a:lnTo>
                  <a:pt x="2418334" y="635002"/>
                </a:lnTo>
                <a:lnTo>
                  <a:pt x="2423512" y="643442"/>
                </a:lnTo>
                <a:lnTo>
                  <a:pt x="2424170" y="644515"/>
                </a:lnTo>
                <a:lnTo>
                  <a:pt x="2426395" y="648058"/>
                </a:lnTo>
                <a:lnTo>
                  <a:pt x="2433755" y="659781"/>
                </a:lnTo>
                <a:lnTo>
                  <a:pt x="2454962" y="693557"/>
                </a:lnTo>
                <a:cubicBezTo>
                  <a:pt x="2475559" y="736318"/>
                  <a:pt x="2486520" y="783166"/>
                  <a:pt x="2481901" y="821705"/>
                </a:cubicBezTo>
                <a:cubicBezTo>
                  <a:pt x="2481565" y="824523"/>
                  <a:pt x="2480913" y="828690"/>
                  <a:pt x="2479950" y="834111"/>
                </a:cubicBezTo>
                <a:lnTo>
                  <a:pt x="2479026" y="838937"/>
                </a:lnTo>
                <a:lnTo>
                  <a:pt x="2478706" y="840607"/>
                </a:lnTo>
                <a:lnTo>
                  <a:pt x="2478273" y="843172"/>
                </a:lnTo>
                <a:lnTo>
                  <a:pt x="2477469" y="847071"/>
                </a:lnTo>
                <a:lnTo>
                  <a:pt x="2477096" y="849018"/>
                </a:lnTo>
                <a:lnTo>
                  <a:pt x="2476134" y="854041"/>
                </a:lnTo>
                <a:lnTo>
                  <a:pt x="2474169" y="863071"/>
                </a:lnTo>
                <a:lnTo>
                  <a:pt x="2470488" y="880923"/>
                </a:lnTo>
                <a:lnTo>
                  <a:pt x="2465543" y="902707"/>
                </a:lnTo>
                <a:lnTo>
                  <a:pt x="2463883" y="910332"/>
                </a:lnTo>
                <a:lnTo>
                  <a:pt x="2463045" y="914183"/>
                </a:lnTo>
                <a:lnTo>
                  <a:pt x="2462491" y="916476"/>
                </a:lnTo>
                <a:lnTo>
                  <a:pt x="2461267" y="921542"/>
                </a:lnTo>
                <a:lnTo>
                  <a:pt x="2458659" y="933027"/>
                </a:lnTo>
                <a:lnTo>
                  <a:pt x="2442929" y="997425"/>
                </a:lnTo>
                <a:lnTo>
                  <a:pt x="2442905" y="997525"/>
                </a:lnTo>
                <a:lnTo>
                  <a:pt x="2442898" y="997554"/>
                </a:lnTo>
                <a:lnTo>
                  <a:pt x="2442889" y="997589"/>
                </a:lnTo>
                <a:lnTo>
                  <a:pt x="2442877" y="997634"/>
                </a:lnTo>
                <a:lnTo>
                  <a:pt x="2423315" y="1072574"/>
                </a:lnTo>
                <a:lnTo>
                  <a:pt x="2418995" y="1088076"/>
                </a:lnTo>
                <a:lnTo>
                  <a:pt x="2418273" y="1090811"/>
                </a:lnTo>
                <a:lnTo>
                  <a:pt x="2415957" y="1099579"/>
                </a:lnTo>
                <a:lnTo>
                  <a:pt x="2410901" y="1117120"/>
                </a:lnTo>
                <a:lnTo>
                  <a:pt x="2400023" y="1156156"/>
                </a:lnTo>
                <a:lnTo>
                  <a:pt x="2394527" y="1173921"/>
                </a:lnTo>
                <a:lnTo>
                  <a:pt x="2382489" y="1215681"/>
                </a:lnTo>
                <a:lnTo>
                  <a:pt x="2365923" y="1268051"/>
                </a:lnTo>
                <a:lnTo>
                  <a:pt x="2342759" y="1341282"/>
                </a:lnTo>
                <a:lnTo>
                  <a:pt x="2342758" y="1341284"/>
                </a:lnTo>
                <a:lnTo>
                  <a:pt x="2314348" y="1417696"/>
                </a:lnTo>
                <a:lnTo>
                  <a:pt x="2312751" y="1422474"/>
                </a:lnTo>
                <a:lnTo>
                  <a:pt x="2308977" y="1433762"/>
                </a:lnTo>
                <a:lnTo>
                  <a:pt x="2305202" y="1445053"/>
                </a:lnTo>
                <a:lnTo>
                  <a:pt x="2278444" y="1514263"/>
                </a:lnTo>
                <a:lnTo>
                  <a:pt x="2245566" y="1602689"/>
                </a:lnTo>
                <a:cubicBezTo>
                  <a:pt x="2230330" y="1639057"/>
                  <a:pt x="2215024" y="1673569"/>
                  <a:pt x="2199656" y="1706216"/>
                </a:cubicBezTo>
                <a:lnTo>
                  <a:pt x="2185181" y="1735092"/>
                </a:lnTo>
                <a:lnTo>
                  <a:pt x="2169099" y="1767174"/>
                </a:lnTo>
                <a:lnTo>
                  <a:pt x="2168271" y="1768968"/>
                </a:lnTo>
                <a:lnTo>
                  <a:pt x="2168075" y="1769300"/>
                </a:lnTo>
                <a:lnTo>
                  <a:pt x="2167805" y="1769755"/>
                </a:lnTo>
                <a:lnTo>
                  <a:pt x="2166531" y="1772297"/>
                </a:lnTo>
                <a:lnTo>
                  <a:pt x="2166059" y="1773239"/>
                </a:lnTo>
                <a:lnTo>
                  <a:pt x="2153368" y="1798556"/>
                </a:lnTo>
                <a:lnTo>
                  <a:pt x="2153363" y="1798564"/>
                </a:lnTo>
                <a:lnTo>
                  <a:pt x="2134254" y="1831795"/>
                </a:lnTo>
                <a:lnTo>
                  <a:pt x="2106737" y="1879649"/>
                </a:lnTo>
                <a:lnTo>
                  <a:pt x="2101893" y="1886852"/>
                </a:lnTo>
                <a:lnTo>
                  <a:pt x="2091088" y="1902917"/>
                </a:lnTo>
                <a:lnTo>
                  <a:pt x="2083304" y="1915960"/>
                </a:lnTo>
                <a:lnTo>
                  <a:pt x="2075454" y="1926162"/>
                </a:lnTo>
                <a:lnTo>
                  <a:pt x="2059799" y="1949437"/>
                </a:lnTo>
                <a:cubicBezTo>
                  <a:pt x="2044106" y="1970810"/>
                  <a:pt x="2028368" y="1990288"/>
                  <a:pt x="2012590" y="2007863"/>
                </a:cubicBezTo>
                <a:lnTo>
                  <a:pt x="1984796" y="2035399"/>
                </a:lnTo>
                <a:lnTo>
                  <a:pt x="1965145" y="2054869"/>
                </a:lnTo>
                <a:lnTo>
                  <a:pt x="1949270" y="2066706"/>
                </a:lnTo>
                <a:lnTo>
                  <a:pt x="1941345" y="2074070"/>
                </a:lnTo>
                <a:lnTo>
                  <a:pt x="1933394" y="2078543"/>
                </a:lnTo>
                <a:lnTo>
                  <a:pt x="1927645" y="2082830"/>
                </a:lnTo>
                <a:lnTo>
                  <a:pt x="1917500" y="2090395"/>
                </a:lnTo>
                <a:cubicBezTo>
                  <a:pt x="1901588" y="2100317"/>
                  <a:pt x="1885649" y="2108317"/>
                  <a:pt x="1869689" y="2114384"/>
                </a:cubicBezTo>
                <a:lnTo>
                  <a:pt x="1796512" y="2128853"/>
                </a:lnTo>
                <a:lnTo>
                  <a:pt x="1796472" y="2128861"/>
                </a:lnTo>
                <a:lnTo>
                  <a:pt x="1796471" y="2128861"/>
                </a:lnTo>
                <a:cubicBezTo>
                  <a:pt x="1770453" y="2128971"/>
                  <a:pt x="1744833" y="2122477"/>
                  <a:pt x="1722013" y="2109971"/>
                </a:cubicBezTo>
                <a:cubicBezTo>
                  <a:pt x="1645625" y="2068605"/>
                  <a:pt x="1588540" y="1958297"/>
                  <a:pt x="1552415" y="1784009"/>
                </a:cubicBezTo>
                <a:lnTo>
                  <a:pt x="1548049" y="1755925"/>
                </a:lnTo>
                <a:lnTo>
                  <a:pt x="1546863" y="1749557"/>
                </a:lnTo>
                <a:lnTo>
                  <a:pt x="1543970" y="1734036"/>
                </a:lnTo>
                <a:lnTo>
                  <a:pt x="1542298" y="1725064"/>
                </a:lnTo>
                <a:cubicBezTo>
                  <a:pt x="1539006" y="1705381"/>
                  <a:pt x="1535869" y="1684870"/>
                  <a:pt x="1532835" y="1664325"/>
                </a:cubicBezTo>
                <a:lnTo>
                  <a:pt x="1531619" y="1650233"/>
                </a:lnTo>
                <a:lnTo>
                  <a:pt x="1527290" y="1622382"/>
                </a:lnTo>
                <a:lnTo>
                  <a:pt x="1527058" y="1619365"/>
                </a:lnTo>
                <a:lnTo>
                  <a:pt x="1526766" y="1617465"/>
                </a:lnTo>
                <a:lnTo>
                  <a:pt x="1526111" y="1613212"/>
                </a:lnTo>
                <a:lnTo>
                  <a:pt x="1525136" y="1599727"/>
                </a:lnTo>
                <a:lnTo>
                  <a:pt x="1523795" y="1581179"/>
                </a:lnTo>
                <a:lnTo>
                  <a:pt x="1518426" y="1506905"/>
                </a:lnTo>
                <a:lnTo>
                  <a:pt x="1515045" y="1462849"/>
                </a:lnTo>
                <a:lnTo>
                  <a:pt x="1487922" y="1472812"/>
                </a:lnTo>
                <a:lnTo>
                  <a:pt x="1469713" y="1479501"/>
                </a:lnTo>
                <a:cubicBezTo>
                  <a:pt x="1453065" y="1484111"/>
                  <a:pt x="1436040" y="1487362"/>
                  <a:pt x="1418804" y="1489210"/>
                </a:cubicBezTo>
                <a:cubicBezTo>
                  <a:pt x="1411634" y="1490588"/>
                  <a:pt x="1404602" y="1490865"/>
                  <a:pt x="1397706" y="1490865"/>
                </a:cubicBezTo>
                <a:cubicBezTo>
                  <a:pt x="1340260" y="1493428"/>
                  <a:pt x="1286255" y="1463466"/>
                  <a:pt x="1258028" y="1413372"/>
                </a:cubicBezTo>
                <a:cubicBezTo>
                  <a:pt x="1229846" y="1363929"/>
                  <a:pt x="1209430" y="1310449"/>
                  <a:pt x="1197496" y="1254804"/>
                </a:cubicBezTo>
                <a:lnTo>
                  <a:pt x="1190391" y="1195600"/>
                </a:lnTo>
                <a:lnTo>
                  <a:pt x="1066317" y="1132230"/>
                </a:lnTo>
                <a:lnTo>
                  <a:pt x="1045004" y="1156699"/>
                </a:lnTo>
                <a:lnTo>
                  <a:pt x="1030326" y="1173550"/>
                </a:lnTo>
                <a:cubicBezTo>
                  <a:pt x="1016472" y="1186642"/>
                  <a:pt x="1001349" y="1198391"/>
                  <a:pt x="985153" y="1208612"/>
                </a:cubicBezTo>
                <a:cubicBezTo>
                  <a:pt x="969751" y="1218249"/>
                  <a:pt x="953154" y="1225635"/>
                  <a:pt x="935866" y="1230624"/>
                </a:cubicBezTo>
                <a:lnTo>
                  <a:pt x="926794" y="1231920"/>
                </a:lnTo>
                <a:lnTo>
                  <a:pt x="925798" y="1232299"/>
                </a:lnTo>
                <a:lnTo>
                  <a:pt x="925643" y="1232319"/>
                </a:lnTo>
                <a:lnTo>
                  <a:pt x="924615" y="1232454"/>
                </a:lnTo>
                <a:lnTo>
                  <a:pt x="905769" y="1234924"/>
                </a:lnTo>
                <a:lnTo>
                  <a:pt x="882429" y="1238258"/>
                </a:lnTo>
                <a:cubicBezTo>
                  <a:pt x="841532" y="1237495"/>
                  <a:pt x="801712" y="1225003"/>
                  <a:pt x="767708" y="1202268"/>
                </a:cubicBezTo>
                <a:cubicBezTo>
                  <a:pt x="744681" y="1187825"/>
                  <a:pt x="725023" y="1168470"/>
                  <a:pt x="708240" y="1145936"/>
                </a:cubicBezTo>
                <a:lnTo>
                  <a:pt x="708240" y="1145936"/>
                </a:lnTo>
                <a:lnTo>
                  <a:pt x="689238" y="1112004"/>
                </a:lnTo>
                <a:lnTo>
                  <a:pt x="684718" y="1104999"/>
                </a:lnTo>
                <a:lnTo>
                  <a:pt x="682384" y="1099763"/>
                </a:lnTo>
                <a:lnTo>
                  <a:pt x="675407" y="1087304"/>
                </a:lnTo>
                <a:lnTo>
                  <a:pt x="666017" y="1070536"/>
                </a:lnTo>
                <a:lnTo>
                  <a:pt x="657003" y="1043428"/>
                </a:lnTo>
                <a:lnTo>
                  <a:pt x="650272" y="1051282"/>
                </a:lnTo>
                <a:lnTo>
                  <a:pt x="634211" y="1070023"/>
                </a:lnTo>
                <a:lnTo>
                  <a:pt x="630440" y="1074674"/>
                </a:lnTo>
                <a:lnTo>
                  <a:pt x="616624" y="1091716"/>
                </a:lnTo>
                <a:lnTo>
                  <a:pt x="591981" y="1122113"/>
                </a:lnTo>
                <a:lnTo>
                  <a:pt x="552337" y="1165557"/>
                </a:lnTo>
                <a:lnTo>
                  <a:pt x="530682" y="1190825"/>
                </a:lnTo>
                <a:lnTo>
                  <a:pt x="503282" y="1215569"/>
                </a:lnTo>
                <a:lnTo>
                  <a:pt x="478718" y="1239478"/>
                </a:lnTo>
                <a:lnTo>
                  <a:pt x="470234" y="1246740"/>
                </a:lnTo>
                <a:lnTo>
                  <a:pt x="468082" y="1248780"/>
                </a:lnTo>
                <a:lnTo>
                  <a:pt x="463534" y="1253091"/>
                </a:lnTo>
                <a:lnTo>
                  <a:pt x="448303" y="1265512"/>
                </a:lnTo>
                <a:lnTo>
                  <a:pt x="442037" y="1270875"/>
                </a:lnTo>
                <a:lnTo>
                  <a:pt x="416927" y="1293550"/>
                </a:lnTo>
                <a:lnTo>
                  <a:pt x="383632" y="1316013"/>
                </a:lnTo>
                <a:lnTo>
                  <a:pt x="378087" y="1320135"/>
                </a:lnTo>
                <a:lnTo>
                  <a:pt x="373820" y="1322633"/>
                </a:lnTo>
                <a:lnTo>
                  <a:pt x="332531" y="1350491"/>
                </a:lnTo>
                <a:lnTo>
                  <a:pt x="328643" y="1352262"/>
                </a:lnTo>
                <a:lnTo>
                  <a:pt x="322738" y="1354951"/>
                </a:lnTo>
                <a:lnTo>
                  <a:pt x="313666" y="1359083"/>
                </a:lnTo>
                <a:lnTo>
                  <a:pt x="302996" y="1365147"/>
                </a:lnTo>
                <a:lnTo>
                  <a:pt x="295134" y="1368707"/>
                </a:lnTo>
                <a:lnTo>
                  <a:pt x="291552" y="1370804"/>
                </a:lnTo>
                <a:lnTo>
                  <a:pt x="284436" y="1373552"/>
                </a:lnTo>
                <a:lnTo>
                  <a:pt x="266096" y="1381856"/>
                </a:lnTo>
                <a:lnTo>
                  <a:pt x="259143" y="1385005"/>
                </a:lnTo>
                <a:lnTo>
                  <a:pt x="253617" y="1386896"/>
                </a:lnTo>
                <a:lnTo>
                  <a:pt x="249533" y="1388294"/>
                </a:lnTo>
                <a:lnTo>
                  <a:pt x="239881" y="1392690"/>
                </a:lnTo>
                <a:lnTo>
                  <a:pt x="233335" y="1393838"/>
                </a:lnTo>
                <a:lnTo>
                  <a:pt x="220576" y="1398205"/>
                </a:lnTo>
                <a:cubicBezTo>
                  <a:pt x="207119" y="1402011"/>
                  <a:pt x="193196" y="1403913"/>
                  <a:pt x="179211" y="1403858"/>
                </a:cubicBezTo>
                <a:cubicBezTo>
                  <a:pt x="167983" y="1403838"/>
                  <a:pt x="156914" y="1402529"/>
                  <a:pt x="146192" y="1400026"/>
                </a:cubicBezTo>
                <a:lnTo>
                  <a:pt x="127974" y="1393547"/>
                </a:lnTo>
                <a:lnTo>
                  <a:pt x="115259" y="1389025"/>
                </a:lnTo>
                <a:lnTo>
                  <a:pt x="102659" y="1378834"/>
                </a:lnTo>
                <a:lnTo>
                  <a:pt x="89254" y="1367991"/>
                </a:lnTo>
                <a:lnTo>
                  <a:pt x="88243" y="1367277"/>
                </a:lnTo>
                <a:lnTo>
                  <a:pt x="77199" y="1359471"/>
                </a:lnTo>
                <a:lnTo>
                  <a:pt x="73762" y="1355461"/>
                </a:lnTo>
                <a:lnTo>
                  <a:pt x="64215" y="1347738"/>
                </a:lnTo>
                <a:lnTo>
                  <a:pt x="57122" y="1336042"/>
                </a:lnTo>
                <a:lnTo>
                  <a:pt x="50840" y="1328711"/>
                </a:lnTo>
                <a:lnTo>
                  <a:pt x="41774" y="1310733"/>
                </a:lnTo>
                <a:lnTo>
                  <a:pt x="30389" y="1291959"/>
                </a:lnTo>
                <a:lnTo>
                  <a:pt x="26734" y="1280908"/>
                </a:lnTo>
                <a:lnTo>
                  <a:pt x="22284" y="1272083"/>
                </a:lnTo>
                <a:lnTo>
                  <a:pt x="17290" y="1253420"/>
                </a:lnTo>
                <a:lnTo>
                  <a:pt x="15792" y="1247823"/>
                </a:lnTo>
                <a:lnTo>
                  <a:pt x="9025" y="1227364"/>
                </a:lnTo>
                <a:lnTo>
                  <a:pt x="7971" y="1218597"/>
                </a:lnTo>
                <a:lnTo>
                  <a:pt x="5890" y="1210818"/>
                </a:lnTo>
                <a:lnTo>
                  <a:pt x="3067" y="1177806"/>
                </a:lnTo>
                <a:lnTo>
                  <a:pt x="2929" y="1176664"/>
                </a:lnTo>
                <a:lnTo>
                  <a:pt x="227" y="1154185"/>
                </a:lnTo>
                <a:lnTo>
                  <a:pt x="433" y="1149848"/>
                </a:lnTo>
                <a:lnTo>
                  <a:pt x="519" y="1148017"/>
                </a:lnTo>
                <a:lnTo>
                  <a:pt x="96" y="1143065"/>
                </a:lnTo>
                <a:lnTo>
                  <a:pt x="18" y="1142159"/>
                </a:lnTo>
                <a:lnTo>
                  <a:pt x="0" y="1141940"/>
                </a:lnTo>
                <a:lnTo>
                  <a:pt x="222" y="1138200"/>
                </a:lnTo>
                <a:lnTo>
                  <a:pt x="764" y="1129068"/>
                </a:lnTo>
                <a:lnTo>
                  <a:pt x="4031" y="1074033"/>
                </a:lnTo>
                <a:lnTo>
                  <a:pt x="4096" y="1072656"/>
                </a:lnTo>
                <a:cubicBezTo>
                  <a:pt x="26021" y="887752"/>
                  <a:pt x="148324" y="623148"/>
                  <a:pt x="323026" y="381986"/>
                </a:cubicBezTo>
                <a:cubicBezTo>
                  <a:pt x="393341" y="282224"/>
                  <a:pt x="474296" y="190404"/>
                  <a:pt x="564464" y="108146"/>
                </a:cubicBezTo>
                <a:cubicBezTo>
                  <a:pt x="647058" y="35894"/>
                  <a:pt x="718207" y="-1473"/>
                  <a:pt x="770465" y="44"/>
                </a:cubicBezTo>
                <a:close/>
              </a:path>
            </a:pathLst>
          </a:custGeom>
          <a:gradFill>
            <a:gsLst>
              <a:gs pos="30000">
                <a:schemeClr val="accent6"/>
              </a:gs>
              <a:gs pos="100000">
                <a:schemeClr val="accent1"/>
              </a:gs>
            </a:gsLst>
            <a:lin ang="10800000" scaled="1"/>
          </a:gradFill>
          <a:ln w="9525" cap="flat">
            <a:noFill/>
            <a:prstDash val="solid"/>
            <a:miter/>
          </a:ln>
        </p:spPr>
        <p:txBody>
          <a:bodyPr anchor="ctr" rtlCol="0" wrap="square">
            <a:noAutofit/>
          </a:bodyPr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636" name="椭圆 20"/>
          <p:cNvSpPr/>
          <p:nvPr>
            <p:custDataLst>
              <p:tags r:id="rId6"/>
            </p:custDataLst>
          </p:nvPr>
        </p:nvSpPr>
        <p:spPr>
          <a:xfrm>
            <a:off x="5642895" y="1717963"/>
            <a:ext cx="221673" cy="221673"/>
          </a:xfrm>
          <a:prstGeom prst="ellipse"/>
          <a:solidFill>
            <a:schemeClr val="accent6"/>
          </a:solidFill>
          <a:ln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637" name="署名"/>
          <p:cNvSpPr txBox="1">
            <a:spLocks noGrp="1"/>
          </p:cNvSpPr>
          <p:nvPr>
            <p:ph type="body" idx="2" hasCustomPrompt="1"/>
            <p:custDataLst>
              <p:tags r:id="rId7"/>
            </p:custDataLst>
          </p:nvPr>
        </p:nvSpPr>
        <p:spPr>
          <a:xfrm>
            <a:off x="751205" y="4445699"/>
            <a:ext cx="2044246" cy="540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</p:spPr>
        <p:txBody>
          <a:bodyPr anchor="ctr" anchorCtr="0" bIns="0" lIns="0" rIns="0" rtlCol="0" tIns="0" wrap="square">
            <a:normAutofit/>
          </a:bodyPr>
          <a:lstStyle>
            <a:lvl1pPr algn="ctr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zh-CN" baseline="0" b="0" cap="none" dirty="0" sz="1600" i="0" kern="1200" kumimoji="0" lang="en-US" noProof="1" normalizeH="0" spc="150" strike="noStrike" u="none">
                <a:solidFill>
                  <a:schemeClr val="tx1"/>
                </a:solidFill>
                <a:latin typeface="MiSans Heavy" panose="00000A00000000000000" pitchFamily="2" charset="-122"/>
                <a:ea typeface="MiSans Heavy" panose="00000A00000000000000" pitchFamily="2" charset="-122"/>
                <a:cs typeface="MiSans" panose="00000500000000000000" charset="-122"/>
              </a:defRPr>
            </a:lvl1pPr>
          </a:lstStyle>
          <a:p>
            <a:pPr algn="ctr" lvl="0">
              <a:lnSpc>
                <a:spcPct val="100000"/>
              </a:lnSpc>
            </a:pPr>
            <a:r>
              <a:rPr>
                <a:sym typeface="+mn-ea"/>
              </a:rPr>
              <a:t>单击此处编辑文本</a:t>
            </a:r>
            <a:endParaRPr>
              <a:sym typeface="+mn-ea"/>
            </a:endParaRPr>
          </a:p>
        </p:txBody>
      </p:sp>
      <p:sp>
        <p:nvSpPr>
          <p:cNvPr id="1048638" name="标题"/>
          <p:cNvSpPr txBox="1">
            <a:spLocks noGrp="1"/>
          </p:cNvSpPr>
          <p:nvPr>
            <p:ph type="title" idx="1" hasCustomPrompt="1"/>
            <p:custDataLst>
              <p:tags r:id="rId8"/>
            </p:custDataLst>
          </p:nvPr>
        </p:nvSpPr>
        <p:spPr>
          <a:xfrm>
            <a:off x="751205" y="1659890"/>
            <a:ext cx="6090285" cy="2459355"/>
          </a:xfrm>
          <a:prstGeom prst="rect"/>
          <a:noFill/>
        </p:spPr>
        <p:txBody>
          <a:bodyPr anchor="ctr" anchorCtr="0" bIns="0" lIns="0" rIns="0" rtlCol="0" tIns="0" wrap="square">
            <a:normAutofit/>
          </a:bodyPr>
          <a:lstStyle>
            <a:lvl1pPr algn="l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6600" i="0" kern="1200" kumimoji="0" lang="zh-CN" noProof="1" normalizeH="0" spc="300" strike="noStrike" u="none"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20000"/>
                        <a:lumOff val="80000"/>
                      </a:schemeClr>
                    </a:gs>
                  </a:gsLst>
                  <a:lin ang="10800000" scaled="0"/>
                </a:gradFill>
                <a:latin typeface="+mj-ea"/>
                <a:ea typeface="+mj-ea"/>
                <a:cs typeface="+mj-ea"/>
              </a:defRPr>
            </a:lvl1pPr>
          </a:lstStyle>
          <a:p>
            <a:pPr lvl="0">
              <a:lnSpc>
                <a:spcPct val="100000"/>
              </a:lnSpc>
            </a:pPr>
            <a:r>
              <a:rPr>
                <a:sym typeface="+mn-ea"/>
              </a:rPr>
              <a:t>单击编辑标题</a:t>
            </a:r>
            <a:endParaRPr>
              <a:sym typeface="+mn-ea"/>
            </a:endParaRPr>
          </a:p>
        </p:txBody>
      </p:sp>
      <p:sp>
        <p:nvSpPr>
          <p:cNvPr id="1048639" name="日期占位符 3"/>
          <p:cNvSpPr>
            <a:spLocks noGrp="1"/>
          </p:cNvSpPr>
          <p:nvPr>
            <p:ph type="dt" sz="half" idx="10"/>
            <p:custDataLst>
              <p:tags r:id="rId9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640" name="页脚占位符 4"/>
          <p:cNvSpPr>
            <a:spLocks noGrp="1"/>
          </p:cNvSpPr>
          <p:nvPr>
            <p:ph type="ftr" sz="quarter" idx="11"/>
            <p:custDataLst>
              <p:tags r:id="rId10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641" name="灯片编号占位符 5"/>
          <p:cNvSpPr>
            <a:spLocks noGrp="1"/>
          </p:cNvSpPr>
          <p:nvPr>
            <p:ph type="sldNum" sz="quarter" idx="12"/>
            <p:custDataLst>
              <p:tags r:id="rId11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twoObj">
  <p:cSld name="标题和两栏">
    <p:spTree>
      <p:nvGrpSpPr>
        <p:cNvPr id="5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65" name="正文"/>
          <p:cNvSpPr txBox="1">
            <a:spLocks noGrp="1"/>
          </p:cNvSpPr>
          <p:nvPr>
            <p:ph idx="3"/>
            <p:custDataLst>
              <p:tags r:id="rId1"/>
            </p:custDataLst>
          </p:nvPr>
        </p:nvSpPr>
        <p:spPr>
          <a:xfrm>
            <a:off x="6400805" y="1490357"/>
            <a:ext cx="5176800" cy="4759236"/>
          </a:xfrm>
          <a:prstGeom prst="rect"/>
          <a:ln>
            <a:noFill/>
            <a:prstDash val="sysDash"/>
          </a:ln>
        </p:spPr>
        <p:txBody>
          <a:bodyPr bIns="46800" lIns="90000" rIns="90000" rtlCol="0" tIns="46800" vert="horz">
            <a:normAutofit/>
          </a:bodyPr>
          <a:lstStyle>
            <a:lvl1pPr algn="l" defTabSz="914400" eaLnBrk="1" fontAlgn="auto" hangingPunct="1" indent="-228600" latinLnBrk="0" lvl="0" marL="228600" marR="0" rtl="0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 typeface="Arial" panose="02080604020202020204" pitchFamily="34" charset="0"/>
              <a:buChar char="●"/>
              <a:defRPr altLang="en-US" baseline="0" b="0" cap="none" dirty="0" sz="1800" i="0" kern="1200" kumimoji="0" lang="zh-CN" noProof="1" normalizeH="0" spc="150" strike="noStrike" u="none">
                <a:ln>
                  <a:noFill/>
                  <a:prstDash val="sysDot"/>
                </a:ln>
                <a:solidFill>
                  <a:schemeClr val="tx1"/>
                </a:solidFill>
                <a:latin typeface="+mn-ea"/>
                <a:ea typeface="+mn-ea"/>
                <a:cs typeface="MiSans" panose="00000500000000000000" charset="-122"/>
                <a:sym typeface="+mn-ea"/>
              </a:defRPr>
            </a:lvl1pPr>
            <a:lvl2pPr fontAlgn="auto" indent="-228600" lvl="1" marL="6858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tabLst>
                <a:tab algn="l" pos="1609725"/>
              </a:tabLst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2pPr>
            <a:lvl3pPr fontAlgn="auto" indent="-228600" lvl="2" marL="11430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3pPr>
            <a:lvl4pPr fontAlgn="auto" indent="-228600" lvl="3" marL="16002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charset="0"/>
              <a:buChar char="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4pPr>
            <a:lvl5pPr fontAlgn="auto" indent="-228600" lvl="4" marL="20574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Arial" panose="02080604020202020204" pitchFamily="34" charset="0"/>
              <a:buChar char="•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5pPr>
            <a:lvl6pPr indent="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None/>
            </a:lvl6pPr>
            <a:lvl7pPr indent="-228600" marL="29718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7pPr>
            <a:lvl8pPr indent="-228600" marL="34290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8pPr>
            <a:lvl9pPr indent="-228600" marL="38862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9pPr>
          </a:lstStyle>
          <a:p>
            <a:pPr lvl="0"/>
            <a:r>
              <a:rPr dirty="0">
                <a:sym typeface="+mn-ea"/>
              </a:rPr>
              <a:t>单击此处编辑母版文本样式</a:t>
            </a:r>
            <a:endParaRPr dirty="0">
              <a:sym typeface="+mn-ea"/>
            </a:endParaRPr>
          </a:p>
          <a:p>
            <a:pPr lvl="1"/>
            <a:r>
              <a:rPr dirty="0" err="1">
                <a:sym typeface="+mn-ea"/>
              </a:rPr>
              <a:t>第二级</a:t>
            </a:r>
            <a:endParaRPr dirty="0">
              <a:sym typeface="+mn-ea"/>
            </a:endParaRPr>
          </a:p>
          <a:p>
            <a:pPr lvl="2"/>
            <a:r>
              <a:rPr dirty="0" err="1">
                <a:sym typeface="+mn-ea"/>
              </a:rPr>
              <a:t>第三级</a:t>
            </a:r>
            <a:endParaRPr dirty="0">
              <a:sym typeface="+mn-ea"/>
            </a:endParaRPr>
          </a:p>
          <a:p>
            <a:pPr lvl="3"/>
            <a:r>
              <a:rPr dirty="0" err="1">
                <a:sym typeface="+mn-ea"/>
              </a:rPr>
              <a:t>第四级</a:t>
            </a:r>
            <a:endParaRPr dirty="0">
              <a:sym typeface="+mn-ea"/>
            </a:endParaRPr>
          </a:p>
          <a:p>
            <a:pPr lvl="4"/>
            <a:r>
              <a:rPr dirty="0" err="1">
                <a:sym typeface="+mn-ea"/>
              </a:rPr>
              <a:t>第五级</a:t>
            </a:r>
            <a:endParaRPr dirty="0">
              <a:sym typeface="+mn-ea"/>
            </a:endParaRPr>
          </a:p>
        </p:txBody>
      </p:sp>
      <p:sp>
        <p:nvSpPr>
          <p:cNvPr id="1048766" name="正文"/>
          <p:cNvSpPr txBox="1">
            <a:spLocks noGrp="1"/>
          </p:cNvSpPr>
          <p:nvPr>
            <p:ph idx="2"/>
            <p:custDataLst>
              <p:tags r:id="rId2"/>
            </p:custDataLst>
          </p:nvPr>
        </p:nvSpPr>
        <p:spPr>
          <a:xfrm>
            <a:off x="608400" y="1490357"/>
            <a:ext cx="5176800" cy="4759236"/>
          </a:xfrm>
          <a:prstGeom prst="rect"/>
          <a:ln>
            <a:noFill/>
            <a:prstDash val="sysDash"/>
          </a:ln>
        </p:spPr>
        <p:txBody>
          <a:bodyPr bIns="46800" lIns="90000" rIns="90000" rtlCol="0" tIns="46800" vert="horz">
            <a:normAutofit/>
          </a:bodyPr>
          <a:lstStyle>
            <a:lvl1pPr algn="l" defTabSz="914400" eaLnBrk="1" fontAlgn="auto" hangingPunct="1" indent="-228600" latinLnBrk="0" lvl="0" marL="228600" marR="0" rtl="0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 typeface="Arial" panose="02080604020202020204" pitchFamily="34" charset="0"/>
              <a:buChar char="●"/>
              <a:defRPr altLang="en-US" baseline="0" b="0" cap="none" dirty="0" sz="1800" i="0" kern="1200" kumimoji="0" lang="zh-CN" noProof="1" normalizeH="0" spc="150" strike="noStrike" u="none">
                <a:ln>
                  <a:noFill/>
                  <a:prstDash val="sysDot"/>
                </a:ln>
                <a:solidFill>
                  <a:schemeClr val="tx1"/>
                </a:solidFill>
                <a:latin typeface="+mn-ea"/>
                <a:ea typeface="+mn-ea"/>
                <a:cs typeface="MiSans" panose="00000500000000000000" charset="-122"/>
                <a:sym typeface="+mn-ea"/>
              </a:defRPr>
            </a:lvl1pPr>
            <a:lvl2pPr fontAlgn="auto" indent="-228600" lvl="1" marL="6858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tabLst>
                <a:tab algn="l" pos="1609725"/>
              </a:tabLst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2pPr>
            <a:lvl3pPr fontAlgn="auto" indent="-228600" lvl="2" marL="11430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3pPr>
            <a:lvl4pPr fontAlgn="auto" indent="-228600" lvl="3" marL="16002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charset="0"/>
              <a:buChar char="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4pPr>
            <a:lvl5pPr fontAlgn="auto" indent="-228600" lvl="4" marL="20574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Arial" panose="02080604020202020204" pitchFamily="34" charset="0"/>
              <a:buChar char="•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5pPr>
            <a:lvl6pPr indent="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None/>
            </a:lvl6pPr>
            <a:lvl7pPr indent="-228600" marL="29718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7pPr>
            <a:lvl8pPr indent="-228600" marL="34290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8pPr>
            <a:lvl9pPr indent="-228600" marL="38862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9pPr>
          </a:lstStyle>
          <a:p>
            <a:pPr lvl="0"/>
            <a:r>
              <a:rPr dirty="0">
                <a:sym typeface="+mn-ea"/>
              </a:rPr>
              <a:t>单击此处编辑母版文本样式</a:t>
            </a:r>
            <a:endParaRPr dirty="0">
              <a:sym typeface="+mn-ea"/>
            </a:endParaRPr>
          </a:p>
          <a:p>
            <a:pPr lvl="1"/>
            <a:r>
              <a:rPr dirty="0" err="1">
                <a:sym typeface="+mn-ea"/>
              </a:rPr>
              <a:t>第二级</a:t>
            </a:r>
            <a:endParaRPr dirty="0">
              <a:sym typeface="+mn-ea"/>
            </a:endParaRPr>
          </a:p>
          <a:p>
            <a:pPr lvl="2"/>
            <a:r>
              <a:rPr dirty="0" err="1">
                <a:sym typeface="+mn-ea"/>
              </a:rPr>
              <a:t>第三级</a:t>
            </a:r>
            <a:endParaRPr dirty="0">
              <a:sym typeface="+mn-ea"/>
            </a:endParaRPr>
          </a:p>
          <a:p>
            <a:pPr lvl="3"/>
            <a:r>
              <a:rPr dirty="0" err="1">
                <a:sym typeface="+mn-ea"/>
              </a:rPr>
              <a:t>第四级</a:t>
            </a:r>
            <a:endParaRPr dirty="0">
              <a:sym typeface="+mn-ea"/>
            </a:endParaRPr>
          </a:p>
          <a:p>
            <a:pPr lvl="4"/>
            <a:r>
              <a:rPr dirty="0" err="1">
                <a:sym typeface="+mn-ea"/>
              </a:rPr>
              <a:t>第五级</a:t>
            </a:r>
            <a:endParaRPr dirty="0">
              <a:sym typeface="+mn-ea"/>
            </a:endParaRPr>
          </a:p>
        </p:txBody>
      </p:sp>
      <p:sp>
        <p:nvSpPr>
          <p:cNvPr id="1048767" name="标题"/>
          <p:cNvSpPr txBox="1">
            <a:spLocks noGrp="1"/>
          </p:cNvSpPr>
          <p:nvPr>
            <p:ph type="title" idx="1"/>
            <p:custDataLst>
              <p:tags r:id="rId3"/>
            </p:custDataLst>
          </p:nvPr>
        </p:nvSpPr>
        <p:spPr>
          <a:xfrm>
            <a:off x="608400" y="608400"/>
            <a:ext cx="10969200" cy="705600"/>
          </a:xfrm>
          <a:prstGeom prst="rect"/>
          <a:noFill/>
          <a:ln>
            <a:noFill/>
            <a:prstDash val="sysDash"/>
          </a:ln>
        </p:spPr>
        <p:txBody>
          <a:bodyPr rtlCol="0" wrap="square">
            <a:normAutofit/>
          </a:bodyPr>
          <a:lstStyle>
            <a:lvl1pPr algn="l" defTabSz="914400" eaLnBrk="1" fontAlgn="auto" hangingPunct="1" latinLnBrk="0" lvl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3600" i="0" kern="1200" kumimoji="0" lang="zh-CN" noProof="1" normalizeH="0" spc="300" strike="noStrike" u="none">
                <a:ln>
                  <a:noFill/>
                  <a:prstDash val="sysDot"/>
                </a:ln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20000"/>
                        <a:lumOff val="80000"/>
                      </a:schemeClr>
                    </a:gs>
                  </a:gsLst>
                  <a:lin ang="10800000" scaled="0"/>
                </a:gradFill>
                <a:latin typeface="+mj-ea"/>
                <a:ea typeface="+mj-ea"/>
                <a:cs typeface="MiSans" panose="00000500000000000000" charset="-122"/>
                <a:sym typeface="+mn-ea"/>
              </a:defRPr>
            </a:lvl1pPr>
          </a:lstStyle>
          <a:p>
            <a:pPr algn="l" lvl="0">
              <a:buClrTx/>
              <a:buSzTx/>
              <a:buFontTx/>
            </a:pPr>
            <a:r>
              <a:rPr>
                <a:sym typeface="+mn-ea"/>
              </a:rPr>
              <a:t>单击此处编辑母版标题样式</a:t>
            </a:r>
            <a:endParaRPr>
              <a:sym typeface="+mn-ea"/>
            </a:endParaRPr>
          </a:p>
        </p:txBody>
      </p:sp>
      <p:sp>
        <p:nvSpPr>
          <p:cNvPr id="1048768" name="日期占位符 4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769" name="页脚占位符 5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770" name="灯片编号占位符 6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twoTxTwoObj">
  <p:cSld name="标题和比较">
    <p:spTree>
      <p:nvGrpSpPr>
        <p:cNvPr id="5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57" name="正文"/>
          <p:cNvSpPr txBox="1">
            <a:spLocks noGrp="1"/>
          </p:cNvSpPr>
          <p:nvPr>
            <p:ph idx="5"/>
            <p:custDataLst>
              <p:tags r:id="rId1"/>
            </p:custDataLst>
          </p:nvPr>
        </p:nvSpPr>
        <p:spPr>
          <a:xfrm>
            <a:off x="6235200" y="1854000"/>
            <a:ext cx="5342400" cy="4395600"/>
          </a:xfrm>
          <a:prstGeom prst="rect"/>
          <a:ln>
            <a:noFill/>
            <a:prstDash val="sysDash"/>
          </a:ln>
        </p:spPr>
        <p:txBody>
          <a:bodyPr bIns="46800" lIns="90000" rIns="90000" rtlCol="0" tIns="46800" vert="horz">
            <a:normAutofit/>
          </a:bodyPr>
          <a:lstStyle>
            <a:lvl1pPr algn="l" defTabSz="914400" eaLnBrk="1" fontAlgn="auto" hangingPunct="1" indent="-228600" latinLnBrk="0" lvl="0" marL="228600" marR="0" rtl="0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 typeface="Arial" panose="02080604020202020204" pitchFamily="34" charset="0"/>
              <a:buChar char="●"/>
              <a:defRPr altLang="en-US" baseline="0" b="0" cap="none" dirty="0" sz="1800" i="0" kern="1200" kumimoji="0" lang="zh-CN" noProof="1" normalizeH="0" spc="150" strike="noStrike" u="none">
                <a:ln>
                  <a:noFill/>
                  <a:prstDash val="sysDot"/>
                </a:ln>
                <a:solidFill>
                  <a:schemeClr val="tx1"/>
                </a:solidFill>
                <a:latin typeface="+mn-ea"/>
                <a:ea typeface="+mn-ea"/>
                <a:cs typeface="MiSans" panose="00000500000000000000" charset="-122"/>
                <a:sym typeface="+mn-ea"/>
              </a:defRPr>
            </a:lvl1pPr>
            <a:lvl2pPr fontAlgn="auto" indent="-228600" lvl="1" marL="6858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tabLst>
                <a:tab algn="l" pos="1609725"/>
              </a:tabLst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2pPr>
            <a:lvl3pPr fontAlgn="auto" indent="-228600" lvl="2" marL="11430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3pPr>
            <a:lvl4pPr fontAlgn="auto" indent="-228600" lvl="3" marL="16002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charset="0"/>
              <a:buChar char="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4pPr>
            <a:lvl5pPr fontAlgn="auto" indent="-228600" lvl="4" marL="20574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Arial" panose="02080604020202020204" pitchFamily="34" charset="0"/>
              <a:buChar char="•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5pPr>
            <a:lvl6pPr indent="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None/>
            </a:lvl6pPr>
            <a:lvl7pPr indent="-228600" marL="29718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7pPr>
            <a:lvl8pPr indent="-228600" marL="34290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8pPr>
            <a:lvl9pPr indent="-228600" marL="38862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9pPr>
          </a:lstStyle>
          <a:p>
            <a:pPr lvl="0"/>
            <a:r>
              <a:rPr dirty="0">
                <a:sym typeface="+mn-ea"/>
              </a:rPr>
              <a:t>单击此处编辑母版文本样式</a:t>
            </a:r>
            <a:endParaRPr dirty="0">
              <a:sym typeface="+mn-ea"/>
            </a:endParaRPr>
          </a:p>
          <a:p>
            <a:pPr lvl="1"/>
            <a:r>
              <a:rPr dirty="0" err="1">
                <a:sym typeface="+mn-ea"/>
              </a:rPr>
              <a:t>第二级</a:t>
            </a:r>
            <a:endParaRPr dirty="0">
              <a:sym typeface="+mn-ea"/>
            </a:endParaRPr>
          </a:p>
          <a:p>
            <a:pPr lvl="2"/>
            <a:r>
              <a:rPr dirty="0" err="1">
                <a:sym typeface="+mn-ea"/>
              </a:rPr>
              <a:t>第三级</a:t>
            </a:r>
            <a:endParaRPr dirty="0">
              <a:sym typeface="+mn-ea"/>
            </a:endParaRPr>
          </a:p>
          <a:p>
            <a:pPr lvl="3"/>
            <a:r>
              <a:rPr dirty="0" err="1">
                <a:sym typeface="+mn-ea"/>
              </a:rPr>
              <a:t>第四级</a:t>
            </a:r>
            <a:endParaRPr dirty="0">
              <a:sym typeface="+mn-ea"/>
            </a:endParaRPr>
          </a:p>
          <a:p>
            <a:pPr lvl="4"/>
            <a:r>
              <a:rPr dirty="0" err="1">
                <a:sym typeface="+mn-ea"/>
              </a:rPr>
              <a:t>第五级</a:t>
            </a:r>
            <a:endParaRPr dirty="0">
              <a:sym typeface="+mn-ea"/>
            </a:endParaRPr>
          </a:p>
        </p:txBody>
      </p:sp>
      <p:sp>
        <p:nvSpPr>
          <p:cNvPr id="1048758" name="标题"/>
          <p:cNvSpPr txBox="1">
            <a:spLocks noGrp="1"/>
          </p:cNvSpPr>
          <p:nvPr>
            <p:ph type="title" idx="4"/>
            <p:custDataLst>
              <p:tags r:id="rId2"/>
            </p:custDataLst>
          </p:nvPr>
        </p:nvSpPr>
        <p:spPr>
          <a:xfrm>
            <a:off x="6235200" y="1429200"/>
            <a:ext cx="5342400" cy="400110"/>
          </a:xfrm>
          <a:prstGeom prst="rect"/>
          <a:noFill/>
          <a:ln>
            <a:noFill/>
            <a:prstDash val="sysDash"/>
          </a:ln>
        </p:spPr>
        <p:txBody>
          <a:bodyPr rtlCol="0" wrap="square">
            <a:normAutofit/>
          </a:bodyPr>
          <a:lstStyle>
            <a:lvl1pPr algn="l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2000" i="0" kern="1200" kumimoji="0" lang="zh-CN" noProof="1" normalizeH="0" spc="0" strike="noStrike" u="none">
                <a:solidFill>
                  <a:schemeClr val="tx1"/>
                </a:solidFill>
                <a:latin typeface="+mn-ea"/>
                <a:ea typeface="+mn-ea"/>
                <a:cs typeface="MiSans" panose="00000500000000000000" charset="-122"/>
              </a:defRPr>
            </a:lvl1pPr>
          </a:lstStyle>
          <a:p>
            <a:pPr lvl="0"/>
            <a:r>
              <a:rPr>
                <a:sym typeface="+mn-ea"/>
              </a:rPr>
              <a:t>单击此处编辑母版标题样式</a:t>
            </a:r>
            <a:endParaRPr>
              <a:sym typeface="+mn-ea"/>
            </a:endParaRPr>
          </a:p>
        </p:txBody>
      </p:sp>
      <p:sp>
        <p:nvSpPr>
          <p:cNvPr id="1048759" name="正文"/>
          <p:cNvSpPr txBox="1">
            <a:spLocks noGrp="1"/>
          </p:cNvSpPr>
          <p:nvPr>
            <p:ph idx="3"/>
            <p:custDataLst>
              <p:tags r:id="rId3"/>
            </p:custDataLst>
          </p:nvPr>
        </p:nvSpPr>
        <p:spPr>
          <a:xfrm>
            <a:off x="608400" y="1854000"/>
            <a:ext cx="5342400" cy="4395600"/>
          </a:xfrm>
          <a:prstGeom prst="rect"/>
          <a:ln>
            <a:noFill/>
            <a:prstDash val="sysDash"/>
          </a:ln>
        </p:spPr>
        <p:txBody>
          <a:bodyPr bIns="46800" lIns="90000" rIns="90000" rtlCol="0" tIns="46800" vert="horz">
            <a:normAutofit/>
          </a:bodyPr>
          <a:lstStyle>
            <a:lvl1pPr algn="l" defTabSz="914400" eaLnBrk="1" fontAlgn="auto" hangingPunct="1" indent="-228600" latinLnBrk="0" lvl="0" marL="228600" marR="0" rtl="0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 typeface="Arial" panose="02080604020202020204" pitchFamily="34" charset="0"/>
              <a:buChar char="●"/>
              <a:defRPr altLang="en-US" baseline="0" b="0" cap="none" dirty="0" sz="1800" i="0" kern="1200" kumimoji="0" lang="zh-CN" noProof="1" normalizeH="0" spc="150" strike="noStrike" u="none">
                <a:ln>
                  <a:noFill/>
                  <a:prstDash val="sysDot"/>
                </a:ln>
                <a:solidFill>
                  <a:schemeClr val="tx1"/>
                </a:solidFill>
                <a:latin typeface="+mn-ea"/>
                <a:ea typeface="+mn-ea"/>
                <a:cs typeface="MiSans" panose="00000500000000000000" charset="-122"/>
                <a:sym typeface="+mn-ea"/>
              </a:defRPr>
            </a:lvl1pPr>
            <a:lvl2pPr fontAlgn="auto" indent="-228600" lvl="1" marL="6858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tabLst>
                <a:tab algn="l" pos="1609725"/>
              </a:tabLst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2pPr>
            <a:lvl3pPr fontAlgn="auto" indent="-228600" lvl="2" marL="11430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defRPr baseline="0" b="0" cap="none" sz="16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3pPr>
            <a:lvl4pPr fontAlgn="auto" indent="-228600" lvl="3" marL="16002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charset="0"/>
              <a:buChar char="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4pPr>
            <a:lvl5pPr fontAlgn="auto" indent="-228600" lvl="4" marL="20574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Arial" panose="02080604020202020204" pitchFamily="34" charset="0"/>
              <a:buChar char="•"/>
              <a:defRPr baseline="0" b="0" cap="none" sz="1400" i="0" kumimoji="0" normalizeH="0" spc="150" strike="noStrike" u="none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</a:defRPr>
            </a:lvl5pPr>
            <a:lvl6pPr indent="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None/>
            </a:lvl6pPr>
            <a:lvl7pPr indent="-228600" marL="29718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7pPr>
            <a:lvl8pPr indent="-228600" marL="34290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8pPr>
            <a:lvl9pPr indent="-228600" marL="38862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9pPr>
          </a:lstStyle>
          <a:p>
            <a:pPr lvl="0"/>
            <a:r>
              <a:rPr dirty="0">
                <a:sym typeface="+mn-ea"/>
              </a:rPr>
              <a:t>单击此处编辑母版文本样式</a:t>
            </a:r>
            <a:endParaRPr dirty="0">
              <a:sym typeface="+mn-ea"/>
            </a:endParaRPr>
          </a:p>
          <a:p>
            <a:pPr lvl="1"/>
            <a:r>
              <a:rPr dirty="0" err="1">
                <a:sym typeface="+mn-ea"/>
              </a:rPr>
              <a:t>第二级</a:t>
            </a:r>
            <a:endParaRPr dirty="0">
              <a:sym typeface="+mn-ea"/>
            </a:endParaRPr>
          </a:p>
          <a:p>
            <a:pPr lvl="2"/>
            <a:r>
              <a:rPr dirty="0" err="1">
                <a:sym typeface="+mn-ea"/>
              </a:rPr>
              <a:t>第三级</a:t>
            </a:r>
            <a:endParaRPr dirty="0">
              <a:sym typeface="+mn-ea"/>
            </a:endParaRPr>
          </a:p>
          <a:p>
            <a:pPr lvl="3"/>
            <a:r>
              <a:rPr dirty="0" err="1">
                <a:sym typeface="+mn-ea"/>
              </a:rPr>
              <a:t>第四级</a:t>
            </a:r>
            <a:endParaRPr dirty="0">
              <a:sym typeface="+mn-ea"/>
            </a:endParaRPr>
          </a:p>
          <a:p>
            <a:pPr lvl="4"/>
            <a:r>
              <a:rPr dirty="0" err="1">
                <a:sym typeface="+mn-ea"/>
              </a:rPr>
              <a:t>第五级</a:t>
            </a:r>
            <a:endParaRPr dirty="0">
              <a:sym typeface="+mn-ea"/>
            </a:endParaRPr>
          </a:p>
        </p:txBody>
      </p:sp>
      <p:sp>
        <p:nvSpPr>
          <p:cNvPr id="1048760" name="标题"/>
          <p:cNvSpPr txBox="1">
            <a:spLocks noGrp="1"/>
          </p:cNvSpPr>
          <p:nvPr>
            <p:ph type="title" idx="2"/>
            <p:custDataLst>
              <p:tags r:id="rId4"/>
            </p:custDataLst>
          </p:nvPr>
        </p:nvSpPr>
        <p:spPr>
          <a:xfrm>
            <a:off x="608400" y="1429200"/>
            <a:ext cx="5342400" cy="400110"/>
          </a:xfrm>
          <a:prstGeom prst="rect"/>
          <a:noFill/>
          <a:ln>
            <a:noFill/>
            <a:prstDash val="sysDash"/>
          </a:ln>
        </p:spPr>
        <p:txBody>
          <a:bodyPr rtlCol="0" wrap="square">
            <a:normAutofit/>
          </a:bodyPr>
          <a:lstStyle>
            <a:lvl1pPr algn="l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2000" i="0" kern="1200" kumimoji="0" lang="zh-CN" noProof="1" normalizeH="0" spc="0" strike="noStrike" u="none">
                <a:solidFill>
                  <a:schemeClr val="tx1"/>
                </a:solidFill>
                <a:latin typeface="+mn-ea"/>
                <a:ea typeface="+mn-ea"/>
                <a:cs typeface="MiSans" panose="00000500000000000000" charset="-122"/>
              </a:defRPr>
            </a:lvl1pPr>
          </a:lstStyle>
          <a:p>
            <a:pPr lvl="0"/>
            <a:r>
              <a:rPr>
                <a:sym typeface="+mn-ea"/>
              </a:rPr>
              <a:t>单击此处编辑母版标题样式</a:t>
            </a:r>
            <a:endParaRPr>
              <a:sym typeface="+mn-ea"/>
            </a:endParaRPr>
          </a:p>
        </p:txBody>
      </p:sp>
      <p:sp>
        <p:nvSpPr>
          <p:cNvPr id="1048761" name="标题"/>
          <p:cNvSpPr txBox="1">
            <a:spLocks noGrp="1"/>
          </p:cNvSpPr>
          <p:nvPr>
            <p:ph type="title" idx="1"/>
            <p:custDataLst>
              <p:tags r:id="rId5"/>
            </p:custDataLst>
          </p:nvPr>
        </p:nvSpPr>
        <p:spPr>
          <a:xfrm>
            <a:off x="608400" y="608400"/>
            <a:ext cx="10969200" cy="705600"/>
          </a:xfrm>
          <a:prstGeom prst="rect"/>
          <a:noFill/>
          <a:ln>
            <a:noFill/>
            <a:prstDash val="sysDash"/>
          </a:ln>
        </p:spPr>
        <p:txBody>
          <a:bodyPr rtlCol="0" wrap="square">
            <a:normAutofit/>
          </a:bodyPr>
          <a:lstStyle>
            <a:lvl1pPr algn="l" defTabSz="914400" eaLnBrk="1" fontAlgn="auto" hangingPunct="1" latinLnBrk="0" lvl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3600" i="0" kern="1200" kumimoji="0" lang="zh-CN" noProof="1" normalizeH="0" spc="300" strike="noStrike" u="none">
                <a:ln>
                  <a:noFill/>
                  <a:prstDash val="sysDot"/>
                </a:ln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20000"/>
                        <a:lumOff val="80000"/>
                      </a:schemeClr>
                    </a:gs>
                  </a:gsLst>
                  <a:lin ang="10800000" scaled="0"/>
                </a:gradFill>
                <a:latin typeface="+mj-ea"/>
                <a:ea typeface="+mj-ea"/>
                <a:cs typeface="MiSans" panose="00000500000000000000" charset="-122"/>
                <a:sym typeface="+mn-ea"/>
              </a:defRPr>
            </a:lvl1pPr>
          </a:lstStyle>
          <a:p>
            <a:pPr algn="l" lvl="0">
              <a:buClrTx/>
              <a:buSzTx/>
              <a:buFontTx/>
            </a:pPr>
            <a:r>
              <a:rPr>
                <a:sym typeface="+mn-ea"/>
              </a:rPr>
              <a:t>单击此处编辑母版标题样式</a:t>
            </a:r>
            <a:endParaRPr>
              <a:sym typeface="+mn-ea"/>
            </a:endParaRPr>
          </a:p>
        </p:txBody>
      </p:sp>
      <p:sp>
        <p:nvSpPr>
          <p:cNvPr id="1048762" name="日期占位符 6"/>
          <p:cNvSpPr>
            <a:spLocks noGrp="1"/>
          </p:cNvSpPr>
          <p:nvPr>
            <p:ph type="dt" sz="half" idx="10"/>
            <p:custDataLst>
              <p:tags r:id="rId6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763" name="页脚占位符 7"/>
          <p:cNvSpPr>
            <a:spLocks noGrp="1"/>
          </p:cNvSpPr>
          <p:nvPr>
            <p:ph type="ftr" sz="quarter" idx="11"/>
            <p:custDataLst>
              <p:tags r:id="rId7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764" name="灯片编号占位符 8"/>
          <p:cNvSpPr>
            <a:spLocks noGrp="1"/>
          </p:cNvSpPr>
          <p:nvPr>
            <p:ph type="sldNum" sz="quarter" idx="12"/>
            <p:custDataLst>
              <p:tags r:id="rId8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titleOnly">
  <p:cSld name="仅标题">
    <p:spTree>
      <p:nvGrpSpPr>
        <p:cNvPr id="4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52" name="标题"/>
          <p:cNvSpPr txBox="1">
            <a:spLocks noGrp="1"/>
          </p:cNvSpPr>
          <p:nvPr>
            <p:ph type="title" idx="1"/>
            <p:custDataLst>
              <p:tags r:id="rId1"/>
            </p:custDataLst>
          </p:nvPr>
        </p:nvSpPr>
        <p:spPr>
          <a:xfrm>
            <a:off x="608400" y="608400"/>
            <a:ext cx="10969200" cy="705600"/>
          </a:xfrm>
          <a:prstGeom prst="rect"/>
          <a:noFill/>
          <a:ln>
            <a:noFill/>
            <a:prstDash val="sysDash"/>
          </a:ln>
        </p:spPr>
        <p:txBody>
          <a:bodyPr rtlCol="0" wrap="square">
            <a:normAutofit/>
          </a:bodyPr>
          <a:lstStyle>
            <a:lvl1pPr algn="l" defTabSz="914400" eaLnBrk="1" fontAlgn="auto" hangingPunct="1" latinLnBrk="0" lvl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3600" i="0" kern="1200" kumimoji="0" lang="zh-CN" noProof="1" normalizeH="0" spc="300" strike="noStrike" u="none">
                <a:ln>
                  <a:noFill/>
                  <a:prstDash val="sysDot"/>
                </a:ln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20000"/>
                        <a:lumOff val="80000"/>
                      </a:schemeClr>
                    </a:gs>
                  </a:gsLst>
                  <a:lin ang="10800000" scaled="0"/>
                </a:gradFill>
                <a:latin typeface="+mj-ea"/>
                <a:ea typeface="+mj-ea"/>
                <a:cs typeface="MiSans" panose="00000500000000000000" charset="-122"/>
                <a:sym typeface="+mn-ea"/>
              </a:defRPr>
            </a:lvl1pPr>
          </a:lstStyle>
          <a:p>
            <a:pPr algn="l" lvl="0">
              <a:buClrTx/>
              <a:buSzTx/>
              <a:buFontTx/>
            </a:pPr>
            <a:r>
              <a:rPr>
                <a:sym typeface="+mn-ea"/>
              </a:rPr>
              <a:t>单击此处编辑母版标题样式</a:t>
            </a:r>
            <a:endParaRPr>
              <a:sym typeface="+mn-ea"/>
            </a:endParaRPr>
          </a:p>
        </p:txBody>
      </p:sp>
      <p:sp>
        <p:nvSpPr>
          <p:cNvPr id="1048653" name="日期占位符 2"/>
          <p:cNvSpPr>
            <a:spLocks noGrp="1"/>
          </p:cNvSpPr>
          <p:nvPr>
            <p:ph type="dt" sz="half" idx="10"/>
            <p:custDataLst>
              <p:tags r:id="rId2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654" name="页脚占位符 3"/>
          <p:cNvSpPr>
            <a:spLocks noGrp="1"/>
          </p:cNvSpPr>
          <p:nvPr>
            <p:ph type="ftr" sz="quarter" idx="11"/>
            <p:custDataLst>
              <p:tags r:id="rId3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655" name="灯片编号占位符 4"/>
          <p:cNvSpPr>
            <a:spLocks noGrp="1"/>
          </p:cNvSpPr>
          <p:nvPr>
            <p:ph type="sldNum" sz="quarter" idx="12"/>
            <p:custDataLst>
              <p:tags r:id="rId4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blank">
  <p:cSld name="空白">
    <p:spTree>
      <p:nvGrpSpPr>
        <p:cNvPr id="5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54" name="日期占位符 1"/>
          <p:cNvSpPr>
            <a:spLocks noGrp="1"/>
          </p:cNvSpPr>
          <p:nvPr>
            <p:ph type="dt" sz="half" idx="10"/>
            <p:custDataLst>
              <p:tags r:id="rId1"/>
            </p:custDataLst>
          </p:nvPr>
        </p:nvSpPr>
        <p:spPr/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755" name="页脚占位符 2"/>
          <p:cNvSpPr>
            <a:spLocks noGrp="1"/>
          </p:cNvSpPr>
          <p:nvPr>
            <p:ph type="ftr" sz="quarter" idx="11"/>
            <p:custDataLst>
              <p:tags r:id="rId2"/>
            </p:custDataLst>
          </p:nvPr>
        </p:nvSpPr>
        <p:spPr/>
        <p:txBody>
          <a:bodyPr/>
          <a:p>
            <a:endParaRPr altLang="en-US" dirty="0" lang="zh-CN"/>
          </a:p>
        </p:txBody>
      </p:sp>
      <p:sp>
        <p:nvSpPr>
          <p:cNvPr id="1048756" name="灯片编号占位符 3"/>
          <p:cNvSpPr>
            <a:spLocks noGrp="1"/>
          </p:cNvSpPr>
          <p:nvPr>
            <p:ph type="sldNum" sz="quarter" idx="12"/>
            <p:custDataLst>
              <p:tags r:id="rId3"/>
            </p:custDataLst>
          </p:nvPr>
        </p:nvSpPr>
        <p:spPr/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obj">
  <p:cSld name="仅内容">
    <p:spTree>
      <p:nvGrpSpPr>
        <p:cNvPr id="54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34" name="正文"/>
          <p:cNvSpPr txBox="1">
            <a:spLocks noGrp="1"/>
          </p:cNvSpPr>
          <p:nvPr>
            <p:ph idx="1"/>
            <p:custDataLst>
              <p:tags r:id="rId1"/>
            </p:custDataLst>
          </p:nvPr>
        </p:nvSpPr>
        <p:spPr>
          <a:xfrm>
            <a:off x="608330" y="608330"/>
            <a:ext cx="10968990" cy="5648325"/>
          </a:xfrm>
          <a:prstGeom prst="rect"/>
          <a:ln>
            <a:noFill/>
            <a:prstDash val="sysDash"/>
          </a:ln>
        </p:spPr>
        <p:txBody>
          <a:bodyPr bIns="46800" lIns="90000" rIns="90000" rtlCol="0" tIns="46800" vert="horz">
            <a:normAutofit/>
          </a:bodyPr>
          <a:lstStyle>
            <a:lvl1pPr algn="l" defTabSz="914400" eaLnBrk="1" fontAlgn="auto" hangingPunct="1" indent="-228600" latinLnBrk="0" lvl="0" marL="228600" marR="0" rtl="0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 typeface="Arial" panose="02080604020202020204" pitchFamily="34" charset="0"/>
              <a:buChar char="●"/>
              <a:defRPr altLang="en-US" baseline="0" b="0" cap="none" dirty="0" sz="1800" i="0" kern="1200" kumimoji="0" lang="zh-CN" noProof="1" normalizeH="0" spc="150" strike="noStrike" u="none">
                <a:ln>
                  <a:noFill/>
                  <a:prstDash val="sysDot"/>
                </a:ln>
                <a:solidFill>
                  <a:schemeClr val="tx1"/>
                </a:solidFill>
                <a:latin typeface="+mn-ea"/>
                <a:ea typeface="+mn-ea"/>
                <a:cs typeface="MiSans" panose="00000500000000000000" charset="-122"/>
                <a:sym typeface="+mn-ea"/>
              </a:defRPr>
            </a:lvl1pPr>
            <a:lvl2pPr fontAlgn="auto" indent="-228600" lvl="1" marL="6858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tabLst>
                <a:tab algn="l" pos="1609725"/>
              </a:tabLst>
              <a:defRPr baseline="0" b="0" cap="none" sz="1600" i="0" kumimoji="0" normalizeH="0" spc="150" strike="noStrike" u="none">
                <a:solidFill>
                  <a:schemeClr val="tx1"/>
                </a:solidFill>
                <a:latin typeface="+mn-ea"/>
                <a:ea typeface="+mn-ea"/>
              </a:defRPr>
            </a:lvl2pPr>
            <a:lvl3pPr fontAlgn="auto" indent="-228600" lvl="2" marL="1143000" marR="0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80604020202020204" pitchFamily="34" charset="0"/>
              <a:buChar char="●"/>
              <a:defRPr baseline="0" b="0" cap="none" sz="1600" i="0" kumimoji="0" normalizeH="0" spc="150" strike="noStrike" u="none">
                <a:solidFill>
                  <a:schemeClr val="tx1"/>
                </a:solidFill>
                <a:latin typeface="+mn-ea"/>
                <a:ea typeface="+mn-ea"/>
              </a:defRPr>
            </a:lvl3pPr>
            <a:lvl4pPr fontAlgn="auto" indent="-228600" lvl="3" marL="16002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charset="0"/>
              <a:buChar char=""/>
              <a:defRPr baseline="0" b="0" cap="none" sz="1400" i="0" kumimoji="0" normalizeH="0" spc="150" strike="noStrike" u="none">
                <a:solidFill>
                  <a:schemeClr val="tx1"/>
                </a:solidFill>
                <a:latin typeface="+mn-ea"/>
                <a:ea typeface="+mn-ea"/>
              </a:defRPr>
            </a:lvl4pPr>
            <a:lvl5pPr fontAlgn="auto" indent="-228600" lvl="4" marL="2057400" marR="0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Arial" panose="02080604020202020204" pitchFamily="34" charset="0"/>
              <a:buChar char="•"/>
              <a:defRPr baseline="0" b="0" cap="none" sz="1400" i="0" kumimoji="0" normalizeH="0" spc="150" strike="noStrike" u="none">
                <a:solidFill>
                  <a:schemeClr val="tx1"/>
                </a:solidFill>
                <a:latin typeface="+mn-ea"/>
                <a:ea typeface="+mn-ea"/>
              </a:defRPr>
            </a:lvl5pPr>
            <a:lvl6pPr indent="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None/>
            </a:lvl6pPr>
            <a:lvl7pPr indent="-228600" marL="29718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7pPr>
            <a:lvl8pPr indent="-228600" marL="34290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8pPr>
            <a:lvl9pPr indent="-228600" marL="3886200">
              <a:lnSpc>
                <a:spcPct val="90000"/>
              </a:lnSpc>
              <a:spcBef>
                <a:spcPts val="500"/>
              </a:spcBef>
              <a:buFont typeface="Arial" panose="02080604020202020204" pitchFamily="34" charset="0"/>
              <a:buChar char="•"/>
            </a:lvl9pPr>
          </a:lstStyle>
          <a:p>
            <a:pPr lvl="0"/>
            <a:r>
              <a:rPr>
                <a:sym typeface="+mn-ea"/>
              </a:rPr>
              <a:t>单击此处编辑母版文本样式</a:t>
            </a:r>
            <a:endParaRPr>
              <a:sym typeface="+mn-ea"/>
            </a:endParaRPr>
          </a:p>
          <a:p>
            <a:pPr lvl="1"/>
            <a:r>
              <a:rPr>
                <a:sym typeface="+mn-ea"/>
              </a:rPr>
              <a:t>第二级</a:t>
            </a:r>
            <a:endParaRPr>
              <a:sym typeface="+mn-ea"/>
            </a:endParaRPr>
          </a:p>
          <a:p>
            <a:pPr lvl="2"/>
            <a:r>
              <a:rPr>
                <a:sym typeface="+mn-ea"/>
              </a:rPr>
              <a:t>第三级</a:t>
            </a:r>
            <a:endParaRPr>
              <a:sym typeface="+mn-ea"/>
            </a:endParaRPr>
          </a:p>
          <a:p>
            <a:pPr lvl="3"/>
            <a:r>
              <a:rPr>
                <a:sym typeface="+mn-ea"/>
              </a:rPr>
              <a:t>第四级</a:t>
            </a:r>
            <a:endParaRPr>
              <a:sym typeface="+mn-ea"/>
            </a:endParaRPr>
          </a:p>
          <a:p>
            <a:pPr lvl="4"/>
            <a:r>
              <a:rPr>
                <a:sym typeface="+mn-ea"/>
              </a:rPr>
              <a:t>第五级</a:t>
            </a:r>
            <a:endParaRPr>
              <a:sym typeface="+mn-ea"/>
            </a:endParaRPr>
          </a:p>
        </p:txBody>
      </p:sp>
      <p:sp>
        <p:nvSpPr>
          <p:cNvPr id="1048735" name="日期占位符 3"/>
          <p:cNvSpPr>
            <a:spLocks noGrp="1"/>
          </p:cNvSpPr>
          <p:nvPr>
            <p:ph type="dt" sz="half" idx="10"/>
            <p:custDataLst>
              <p:tags r:id="rId2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736" name="页脚占位符 4"/>
          <p:cNvSpPr>
            <a:spLocks noGrp="1"/>
          </p:cNvSpPr>
          <p:nvPr>
            <p:ph type="ftr" sz="quarter" idx="11"/>
            <p:custDataLst>
              <p:tags r:id="rId3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737" name="灯片编号占位符 5"/>
          <p:cNvSpPr>
            <a:spLocks noGrp="1"/>
          </p:cNvSpPr>
          <p:nvPr>
            <p:ph type="sldNum" sz="quarter" idx="12"/>
            <p:custDataLst>
              <p:tags r:id="rId4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titleOnly">
  <p:cSld name="标题和副标题">
    <p:spTree>
      <p:nvGrpSpPr>
        <p:cNvPr id="5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38" name="副标题"/>
          <p:cNvSpPr txBox="1">
            <a:spLocks noGrp="1"/>
          </p:cNvSpPr>
          <p:nvPr>
            <p:ph type="body" idx="2" hasCustomPrompt="1"/>
            <p:custDataLst>
              <p:tags r:id="rId1"/>
            </p:custDataLst>
          </p:nvPr>
        </p:nvSpPr>
        <p:spPr>
          <a:xfrm>
            <a:off x="608400" y="1324800"/>
            <a:ext cx="10969200" cy="398780"/>
          </a:xfrm>
          <a:prstGeom prst="rect"/>
          <a:noFill/>
          <a:ln>
            <a:noFill/>
            <a:prstDash val="sysDash"/>
          </a:ln>
        </p:spPr>
        <p:txBody>
          <a:bodyPr rtlCol="0" wrap="square">
            <a:normAutofit/>
          </a:bodyPr>
          <a:lstStyle>
            <a:lvl1pPr algn="l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0" cap="none" dirty="0" sz="2000" i="0" kern="1200" kumimoji="0" lang="zh-CN" noProof="1" normalizeH="0" spc="300" strike="noStrike" u="none">
                <a:solidFill>
                  <a:schemeClr val="tx1"/>
                </a:solidFill>
                <a:latin typeface="+mn-ea"/>
                <a:ea typeface="+mn-ea"/>
                <a:cs typeface="MiSans" panose="00000500000000000000" charset="-122"/>
              </a:defRPr>
            </a:lvl1pPr>
          </a:lstStyle>
          <a:p>
            <a:pPr algn="l" lvl="0"/>
            <a:r>
              <a:rPr dirty="0">
                <a:sym typeface="+mn-ea"/>
              </a:rPr>
              <a:t>单击此处编辑母版副标题样式</a:t>
            </a:r>
            <a:endParaRPr dirty="0">
              <a:sym typeface="+mn-ea"/>
            </a:endParaRPr>
          </a:p>
        </p:txBody>
      </p:sp>
      <p:sp>
        <p:nvSpPr>
          <p:cNvPr id="1048739" name="标题"/>
          <p:cNvSpPr txBox="1">
            <a:spLocks noGrp="1"/>
          </p:cNvSpPr>
          <p:nvPr>
            <p:ph type="title" idx="1"/>
            <p:custDataLst>
              <p:tags r:id="rId2"/>
            </p:custDataLst>
          </p:nvPr>
        </p:nvSpPr>
        <p:spPr>
          <a:xfrm>
            <a:off x="608400" y="608400"/>
            <a:ext cx="10969200" cy="705600"/>
          </a:xfrm>
          <a:prstGeom prst="rect"/>
          <a:noFill/>
          <a:ln>
            <a:noFill/>
            <a:prstDash val="sysDash"/>
          </a:ln>
        </p:spPr>
        <p:txBody>
          <a:bodyPr rtlCol="0" wrap="square">
            <a:normAutofit/>
          </a:bodyPr>
          <a:lstStyle>
            <a:lvl1pPr algn="l" defTabSz="914400" eaLnBrk="1" fontAlgn="auto" hangingPunct="1" latinLnBrk="0" lvl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3600" i="0" kern="1200" kumimoji="0" lang="zh-CN" noProof="1" normalizeH="0" spc="300" strike="noStrike" u="none">
                <a:ln>
                  <a:noFill/>
                  <a:prstDash val="sysDot"/>
                </a:ln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20000"/>
                        <a:lumOff val="80000"/>
                      </a:schemeClr>
                    </a:gs>
                  </a:gsLst>
                  <a:lin ang="10800000" scaled="0"/>
                </a:gradFill>
                <a:latin typeface="+mj-ea"/>
                <a:ea typeface="+mj-ea"/>
                <a:cs typeface="MiSans" panose="00000500000000000000" charset="-122"/>
                <a:sym typeface="+mn-ea"/>
              </a:defRPr>
            </a:lvl1pPr>
          </a:lstStyle>
          <a:p>
            <a:pPr algn="l" lvl="0">
              <a:buClrTx/>
              <a:buSzTx/>
              <a:buFontTx/>
            </a:pPr>
            <a:r>
              <a:rPr>
                <a:sym typeface="+mn-ea"/>
              </a:rPr>
              <a:t>单击此处编辑母版标题样式</a:t>
            </a:r>
            <a:endParaRPr>
              <a:sym typeface="+mn-ea"/>
            </a:endParaRPr>
          </a:p>
        </p:txBody>
      </p:sp>
      <p:sp>
        <p:nvSpPr>
          <p:cNvPr id="1048740" name="日期占位符 2"/>
          <p:cNvSpPr>
            <a:spLocks noGrp="1"/>
          </p:cNvSpPr>
          <p:nvPr>
            <p:ph type="dt" sz="half" idx="10"/>
            <p:custDataLst>
              <p:tags r:id="rId3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741" name="页脚占位符 3"/>
          <p:cNvSpPr>
            <a:spLocks noGrp="1"/>
          </p:cNvSpPr>
          <p:nvPr>
            <p:ph type="ftr" sz="quarter" idx="11"/>
            <p:custDataLst>
              <p:tags r:id="rId4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742" name="灯片编号占位符 4"/>
          <p:cNvSpPr>
            <a:spLocks noGrp="1"/>
          </p:cNvSpPr>
          <p:nvPr>
            <p:ph type="sldNum" sz="quarter" idx="12"/>
            <p:custDataLst>
              <p:tags r:id="rId5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type="obj">
  <p:cSld name="末尾幻灯片">
    <p:spTree>
      <p:nvGrpSpPr>
        <p:cNvPr id="5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43" name="任意多边形: 形状 35"/>
          <p:cNvSpPr/>
          <p:nvPr>
            <p:custDataLst>
              <p:tags r:id="rId1"/>
            </p:custDataLst>
          </p:nvPr>
        </p:nvSpPr>
        <p:spPr>
          <a:xfrm>
            <a:off x="5404127" y="-11149"/>
            <a:ext cx="1967774" cy="6869148"/>
          </a:xfrm>
          <a:custGeom>
            <a:avLst/>
            <a:gdLst>
              <a:gd name="connsiteX0" fmla="*/ 1967774 w 6790811"/>
              <a:gd name="connsiteY0" fmla="*/ 0 h 6869148"/>
              <a:gd name="connsiteX1" fmla="*/ 6240225 w 6790811"/>
              <a:gd name="connsiteY1" fmla="*/ 0 h 6869148"/>
              <a:gd name="connsiteX2" fmla="*/ 6398585 w 6790811"/>
              <a:gd name="connsiteY2" fmla="*/ 101523 h 6869148"/>
              <a:gd name="connsiteX3" fmla="*/ 6714525 w 6790811"/>
              <a:gd name="connsiteY3" fmla="*/ 337778 h 6869148"/>
              <a:gd name="connsiteX4" fmla="*/ 6790811 w 6790811"/>
              <a:gd name="connsiteY4" fmla="*/ 407112 h 6869148"/>
              <a:gd name="connsiteX5" fmla="*/ 6790811 w 6790811"/>
              <a:gd name="connsiteY5" fmla="*/ 6602137 h 6869148"/>
              <a:gd name="connsiteX6" fmla="*/ 6714525 w 6790811"/>
              <a:gd name="connsiteY6" fmla="*/ 6671471 h 6869148"/>
              <a:gd name="connsiteX7" fmla="*/ 6453455 w 6790811"/>
              <a:gd name="connsiteY7" fmla="*/ 6869148 h 6869148"/>
              <a:gd name="connsiteX8" fmla="*/ 1755164 w 6790811"/>
              <a:gd name="connsiteY8" fmla="*/ 6869148 h 6869148"/>
              <a:gd name="connsiteX9" fmla="*/ 1648511 w 6790811"/>
              <a:gd name="connsiteY9" fmla="*/ 6793305 h 6869148"/>
              <a:gd name="connsiteX10" fmla="*/ 0 w 6790811"/>
              <a:gd name="connsiteY10" fmla="*/ 3504624 h 6869148"/>
              <a:gd name="connsiteX11" fmla="*/ 1809414 w 6790811"/>
              <a:gd name="connsiteY11" fmla="*/ 101523 h 6869148"/>
              <a:gd name="connsiteX12" fmla="*/ 1967774 w 6790811"/>
              <a:gd name="connsiteY12" fmla="*/ 0 h 6869148"/>
              <a:gd name="connsiteX0-1" fmla="*/ 1967774 w 6790811"/>
              <a:gd name="connsiteY0-2" fmla="*/ 0 h 6869148"/>
              <a:gd name="connsiteX1-3" fmla="*/ 3970461 w 6790811"/>
              <a:gd name="connsiteY1-4" fmla="*/ 3198 h 6869148"/>
              <a:gd name="connsiteX2-5" fmla="*/ 6240225 w 6790811"/>
              <a:gd name="connsiteY2-6" fmla="*/ 0 h 6869148"/>
              <a:gd name="connsiteX3-7" fmla="*/ 6398585 w 6790811"/>
              <a:gd name="connsiteY3-8" fmla="*/ 101523 h 6869148"/>
              <a:gd name="connsiteX4-9" fmla="*/ 6714525 w 6790811"/>
              <a:gd name="connsiteY4-10" fmla="*/ 337778 h 6869148"/>
              <a:gd name="connsiteX5-11" fmla="*/ 6790811 w 6790811"/>
              <a:gd name="connsiteY5-12" fmla="*/ 407112 h 6869148"/>
              <a:gd name="connsiteX6-13" fmla="*/ 6790811 w 6790811"/>
              <a:gd name="connsiteY6-14" fmla="*/ 6602137 h 6869148"/>
              <a:gd name="connsiteX7-15" fmla="*/ 6714525 w 6790811"/>
              <a:gd name="connsiteY7-16" fmla="*/ 6671471 h 6869148"/>
              <a:gd name="connsiteX8-17" fmla="*/ 6453455 w 6790811"/>
              <a:gd name="connsiteY8-18" fmla="*/ 6869148 h 6869148"/>
              <a:gd name="connsiteX9-19" fmla="*/ 1755164 w 6790811"/>
              <a:gd name="connsiteY9-20" fmla="*/ 6869148 h 6869148"/>
              <a:gd name="connsiteX10-21" fmla="*/ 1648511 w 6790811"/>
              <a:gd name="connsiteY10-22" fmla="*/ 6793305 h 6869148"/>
              <a:gd name="connsiteX11-23" fmla="*/ 0 w 6790811"/>
              <a:gd name="connsiteY11-24" fmla="*/ 3504624 h 6869148"/>
              <a:gd name="connsiteX12-25" fmla="*/ 1809414 w 6790811"/>
              <a:gd name="connsiteY12-26" fmla="*/ 101523 h 6869148"/>
              <a:gd name="connsiteX13" fmla="*/ 1967774 w 6790811"/>
              <a:gd name="connsiteY13" fmla="*/ 0 h 6869148"/>
              <a:gd name="connsiteX0-27" fmla="*/ 3970461 w 6790811"/>
              <a:gd name="connsiteY0-28" fmla="*/ 3198 h 6869148"/>
              <a:gd name="connsiteX1-29" fmla="*/ 6240225 w 6790811"/>
              <a:gd name="connsiteY1-30" fmla="*/ 0 h 6869148"/>
              <a:gd name="connsiteX2-31" fmla="*/ 6398585 w 6790811"/>
              <a:gd name="connsiteY2-32" fmla="*/ 101523 h 6869148"/>
              <a:gd name="connsiteX3-33" fmla="*/ 6714525 w 6790811"/>
              <a:gd name="connsiteY3-34" fmla="*/ 337778 h 6869148"/>
              <a:gd name="connsiteX4-35" fmla="*/ 6790811 w 6790811"/>
              <a:gd name="connsiteY4-36" fmla="*/ 407112 h 6869148"/>
              <a:gd name="connsiteX5-37" fmla="*/ 6790811 w 6790811"/>
              <a:gd name="connsiteY5-38" fmla="*/ 6602137 h 6869148"/>
              <a:gd name="connsiteX6-39" fmla="*/ 6714525 w 6790811"/>
              <a:gd name="connsiteY6-40" fmla="*/ 6671471 h 6869148"/>
              <a:gd name="connsiteX7-41" fmla="*/ 6453455 w 6790811"/>
              <a:gd name="connsiteY7-42" fmla="*/ 6869148 h 6869148"/>
              <a:gd name="connsiteX8-43" fmla="*/ 1755164 w 6790811"/>
              <a:gd name="connsiteY8-44" fmla="*/ 6869148 h 6869148"/>
              <a:gd name="connsiteX9-45" fmla="*/ 1648511 w 6790811"/>
              <a:gd name="connsiteY9-46" fmla="*/ 6793305 h 6869148"/>
              <a:gd name="connsiteX10-47" fmla="*/ 0 w 6790811"/>
              <a:gd name="connsiteY10-48" fmla="*/ 3504624 h 6869148"/>
              <a:gd name="connsiteX11-49" fmla="*/ 1809414 w 6790811"/>
              <a:gd name="connsiteY11-50" fmla="*/ 101523 h 6869148"/>
              <a:gd name="connsiteX12-51" fmla="*/ 1967774 w 6790811"/>
              <a:gd name="connsiteY12-52" fmla="*/ 0 h 6869148"/>
              <a:gd name="connsiteX13-53" fmla="*/ 4061901 w 6790811"/>
              <a:gd name="connsiteY13-54" fmla="*/ 94638 h 6869148"/>
              <a:gd name="connsiteX0-55" fmla="*/ 3970461 w 6790811"/>
              <a:gd name="connsiteY0-56" fmla="*/ 3198 h 6869148"/>
              <a:gd name="connsiteX1-57" fmla="*/ 6240225 w 6790811"/>
              <a:gd name="connsiteY1-58" fmla="*/ 0 h 6869148"/>
              <a:gd name="connsiteX2-59" fmla="*/ 6398585 w 6790811"/>
              <a:gd name="connsiteY2-60" fmla="*/ 101523 h 6869148"/>
              <a:gd name="connsiteX3-61" fmla="*/ 6714525 w 6790811"/>
              <a:gd name="connsiteY3-62" fmla="*/ 337778 h 6869148"/>
              <a:gd name="connsiteX4-63" fmla="*/ 6790811 w 6790811"/>
              <a:gd name="connsiteY4-64" fmla="*/ 407112 h 6869148"/>
              <a:gd name="connsiteX5-65" fmla="*/ 6790811 w 6790811"/>
              <a:gd name="connsiteY5-66" fmla="*/ 6602137 h 6869148"/>
              <a:gd name="connsiteX6-67" fmla="*/ 6714525 w 6790811"/>
              <a:gd name="connsiteY6-68" fmla="*/ 6671471 h 6869148"/>
              <a:gd name="connsiteX7-69" fmla="*/ 6453455 w 6790811"/>
              <a:gd name="connsiteY7-70" fmla="*/ 6869148 h 6869148"/>
              <a:gd name="connsiteX8-71" fmla="*/ 1755164 w 6790811"/>
              <a:gd name="connsiteY8-72" fmla="*/ 6869148 h 6869148"/>
              <a:gd name="connsiteX9-73" fmla="*/ 1648511 w 6790811"/>
              <a:gd name="connsiteY9-74" fmla="*/ 6793305 h 6869148"/>
              <a:gd name="connsiteX10-75" fmla="*/ 0 w 6790811"/>
              <a:gd name="connsiteY10-76" fmla="*/ 3504624 h 6869148"/>
              <a:gd name="connsiteX11-77" fmla="*/ 1809414 w 6790811"/>
              <a:gd name="connsiteY11-78" fmla="*/ 101523 h 6869148"/>
              <a:gd name="connsiteX12-79" fmla="*/ 1967774 w 6790811"/>
              <a:gd name="connsiteY12-80" fmla="*/ 0 h 6869148"/>
              <a:gd name="connsiteX0-81" fmla="*/ 6240225 w 6790811"/>
              <a:gd name="connsiteY0-82" fmla="*/ 0 h 6869148"/>
              <a:gd name="connsiteX1-83" fmla="*/ 6398585 w 6790811"/>
              <a:gd name="connsiteY1-84" fmla="*/ 101523 h 6869148"/>
              <a:gd name="connsiteX2-85" fmla="*/ 6714525 w 6790811"/>
              <a:gd name="connsiteY2-86" fmla="*/ 337778 h 6869148"/>
              <a:gd name="connsiteX3-87" fmla="*/ 6790811 w 6790811"/>
              <a:gd name="connsiteY3-88" fmla="*/ 407112 h 6869148"/>
              <a:gd name="connsiteX4-89" fmla="*/ 6790811 w 6790811"/>
              <a:gd name="connsiteY4-90" fmla="*/ 6602137 h 6869148"/>
              <a:gd name="connsiteX5-91" fmla="*/ 6714525 w 6790811"/>
              <a:gd name="connsiteY5-92" fmla="*/ 6671471 h 6869148"/>
              <a:gd name="connsiteX6-93" fmla="*/ 6453455 w 6790811"/>
              <a:gd name="connsiteY6-94" fmla="*/ 6869148 h 6869148"/>
              <a:gd name="connsiteX7-95" fmla="*/ 1755164 w 6790811"/>
              <a:gd name="connsiteY7-96" fmla="*/ 6869148 h 6869148"/>
              <a:gd name="connsiteX8-97" fmla="*/ 1648511 w 6790811"/>
              <a:gd name="connsiteY8-98" fmla="*/ 6793305 h 6869148"/>
              <a:gd name="connsiteX9-99" fmla="*/ 0 w 6790811"/>
              <a:gd name="connsiteY9-100" fmla="*/ 3504624 h 6869148"/>
              <a:gd name="connsiteX10-101" fmla="*/ 1809414 w 6790811"/>
              <a:gd name="connsiteY10-102" fmla="*/ 101523 h 6869148"/>
              <a:gd name="connsiteX11-103" fmla="*/ 1967774 w 6790811"/>
              <a:gd name="connsiteY11-104" fmla="*/ 0 h 6869148"/>
              <a:gd name="connsiteX0-105" fmla="*/ 6398585 w 6790811"/>
              <a:gd name="connsiteY0-106" fmla="*/ 101523 h 6869148"/>
              <a:gd name="connsiteX1-107" fmla="*/ 6714525 w 6790811"/>
              <a:gd name="connsiteY1-108" fmla="*/ 337778 h 6869148"/>
              <a:gd name="connsiteX2-109" fmla="*/ 6790811 w 6790811"/>
              <a:gd name="connsiteY2-110" fmla="*/ 407112 h 6869148"/>
              <a:gd name="connsiteX3-111" fmla="*/ 6790811 w 6790811"/>
              <a:gd name="connsiteY3-112" fmla="*/ 6602137 h 6869148"/>
              <a:gd name="connsiteX4-113" fmla="*/ 6714525 w 6790811"/>
              <a:gd name="connsiteY4-114" fmla="*/ 6671471 h 6869148"/>
              <a:gd name="connsiteX5-115" fmla="*/ 6453455 w 6790811"/>
              <a:gd name="connsiteY5-116" fmla="*/ 6869148 h 6869148"/>
              <a:gd name="connsiteX6-117" fmla="*/ 1755164 w 6790811"/>
              <a:gd name="connsiteY6-118" fmla="*/ 6869148 h 6869148"/>
              <a:gd name="connsiteX7-119" fmla="*/ 1648511 w 6790811"/>
              <a:gd name="connsiteY7-120" fmla="*/ 6793305 h 6869148"/>
              <a:gd name="connsiteX8-121" fmla="*/ 0 w 6790811"/>
              <a:gd name="connsiteY8-122" fmla="*/ 3504624 h 6869148"/>
              <a:gd name="connsiteX9-123" fmla="*/ 1809414 w 6790811"/>
              <a:gd name="connsiteY9-124" fmla="*/ 101523 h 6869148"/>
              <a:gd name="connsiteX10-125" fmla="*/ 1967774 w 6790811"/>
              <a:gd name="connsiteY10-126" fmla="*/ 0 h 6869148"/>
              <a:gd name="connsiteX0-127" fmla="*/ 6714525 w 6790811"/>
              <a:gd name="connsiteY0-128" fmla="*/ 337778 h 6869148"/>
              <a:gd name="connsiteX1-129" fmla="*/ 6790811 w 6790811"/>
              <a:gd name="connsiteY1-130" fmla="*/ 407112 h 6869148"/>
              <a:gd name="connsiteX2-131" fmla="*/ 6790811 w 6790811"/>
              <a:gd name="connsiteY2-132" fmla="*/ 6602137 h 6869148"/>
              <a:gd name="connsiteX3-133" fmla="*/ 6714525 w 6790811"/>
              <a:gd name="connsiteY3-134" fmla="*/ 6671471 h 6869148"/>
              <a:gd name="connsiteX4-135" fmla="*/ 6453455 w 6790811"/>
              <a:gd name="connsiteY4-136" fmla="*/ 6869148 h 6869148"/>
              <a:gd name="connsiteX5-137" fmla="*/ 1755164 w 6790811"/>
              <a:gd name="connsiteY5-138" fmla="*/ 6869148 h 6869148"/>
              <a:gd name="connsiteX6-139" fmla="*/ 1648511 w 6790811"/>
              <a:gd name="connsiteY6-140" fmla="*/ 6793305 h 6869148"/>
              <a:gd name="connsiteX7-141" fmla="*/ 0 w 6790811"/>
              <a:gd name="connsiteY7-142" fmla="*/ 3504624 h 6869148"/>
              <a:gd name="connsiteX8-143" fmla="*/ 1809414 w 6790811"/>
              <a:gd name="connsiteY8-144" fmla="*/ 101523 h 6869148"/>
              <a:gd name="connsiteX9-145" fmla="*/ 1967774 w 6790811"/>
              <a:gd name="connsiteY9-146" fmla="*/ 0 h 6869148"/>
              <a:gd name="connsiteX0-147" fmla="*/ 6790811 w 6790811"/>
              <a:gd name="connsiteY0-148" fmla="*/ 407112 h 6869148"/>
              <a:gd name="connsiteX1-149" fmla="*/ 6790811 w 6790811"/>
              <a:gd name="connsiteY1-150" fmla="*/ 6602137 h 6869148"/>
              <a:gd name="connsiteX2-151" fmla="*/ 6714525 w 6790811"/>
              <a:gd name="connsiteY2-152" fmla="*/ 6671471 h 6869148"/>
              <a:gd name="connsiteX3-153" fmla="*/ 6453455 w 6790811"/>
              <a:gd name="connsiteY3-154" fmla="*/ 6869148 h 6869148"/>
              <a:gd name="connsiteX4-155" fmla="*/ 1755164 w 6790811"/>
              <a:gd name="connsiteY4-156" fmla="*/ 6869148 h 6869148"/>
              <a:gd name="connsiteX5-157" fmla="*/ 1648511 w 6790811"/>
              <a:gd name="connsiteY5-158" fmla="*/ 6793305 h 6869148"/>
              <a:gd name="connsiteX6-159" fmla="*/ 0 w 6790811"/>
              <a:gd name="connsiteY6-160" fmla="*/ 3504624 h 6869148"/>
              <a:gd name="connsiteX7-161" fmla="*/ 1809414 w 6790811"/>
              <a:gd name="connsiteY7-162" fmla="*/ 101523 h 6869148"/>
              <a:gd name="connsiteX8-163" fmla="*/ 1967774 w 6790811"/>
              <a:gd name="connsiteY8-164" fmla="*/ 0 h 6869148"/>
              <a:gd name="connsiteX0-165" fmla="*/ 6790811 w 6790811"/>
              <a:gd name="connsiteY0-166" fmla="*/ 6602137 h 6869148"/>
              <a:gd name="connsiteX1-167" fmla="*/ 6714525 w 6790811"/>
              <a:gd name="connsiteY1-168" fmla="*/ 6671471 h 6869148"/>
              <a:gd name="connsiteX2-169" fmla="*/ 6453455 w 6790811"/>
              <a:gd name="connsiteY2-170" fmla="*/ 6869148 h 6869148"/>
              <a:gd name="connsiteX3-171" fmla="*/ 1755164 w 6790811"/>
              <a:gd name="connsiteY3-172" fmla="*/ 6869148 h 6869148"/>
              <a:gd name="connsiteX4-173" fmla="*/ 1648511 w 6790811"/>
              <a:gd name="connsiteY4-174" fmla="*/ 6793305 h 6869148"/>
              <a:gd name="connsiteX5-175" fmla="*/ 0 w 6790811"/>
              <a:gd name="connsiteY5-176" fmla="*/ 3504624 h 6869148"/>
              <a:gd name="connsiteX6-177" fmla="*/ 1809414 w 6790811"/>
              <a:gd name="connsiteY6-178" fmla="*/ 101523 h 6869148"/>
              <a:gd name="connsiteX7-179" fmla="*/ 1967774 w 6790811"/>
              <a:gd name="connsiteY7-180" fmla="*/ 0 h 6869148"/>
              <a:gd name="connsiteX0-181" fmla="*/ 6714525 w 6714525"/>
              <a:gd name="connsiteY0-182" fmla="*/ 6671471 h 6869148"/>
              <a:gd name="connsiteX1-183" fmla="*/ 6453455 w 6714525"/>
              <a:gd name="connsiteY1-184" fmla="*/ 6869148 h 6869148"/>
              <a:gd name="connsiteX2-185" fmla="*/ 1755164 w 6714525"/>
              <a:gd name="connsiteY2-186" fmla="*/ 6869148 h 6869148"/>
              <a:gd name="connsiteX3-187" fmla="*/ 1648511 w 6714525"/>
              <a:gd name="connsiteY3-188" fmla="*/ 6793305 h 6869148"/>
              <a:gd name="connsiteX4-189" fmla="*/ 0 w 6714525"/>
              <a:gd name="connsiteY4-190" fmla="*/ 3504624 h 6869148"/>
              <a:gd name="connsiteX5-191" fmla="*/ 1809414 w 6714525"/>
              <a:gd name="connsiteY5-192" fmla="*/ 101523 h 6869148"/>
              <a:gd name="connsiteX6-193" fmla="*/ 1967774 w 6714525"/>
              <a:gd name="connsiteY6-194" fmla="*/ 0 h 6869148"/>
              <a:gd name="connsiteX0-195" fmla="*/ 6453455 w 6453455"/>
              <a:gd name="connsiteY0-196" fmla="*/ 6869148 h 6869148"/>
              <a:gd name="connsiteX1-197" fmla="*/ 1755164 w 6453455"/>
              <a:gd name="connsiteY1-198" fmla="*/ 6869148 h 6869148"/>
              <a:gd name="connsiteX2-199" fmla="*/ 1648511 w 6453455"/>
              <a:gd name="connsiteY2-200" fmla="*/ 6793305 h 6869148"/>
              <a:gd name="connsiteX3-201" fmla="*/ 0 w 6453455"/>
              <a:gd name="connsiteY3-202" fmla="*/ 3504624 h 6869148"/>
              <a:gd name="connsiteX4-203" fmla="*/ 1809414 w 6453455"/>
              <a:gd name="connsiteY4-204" fmla="*/ 101523 h 6869148"/>
              <a:gd name="connsiteX5-205" fmla="*/ 1967774 w 6453455"/>
              <a:gd name="connsiteY5-206" fmla="*/ 0 h 6869148"/>
              <a:gd name="connsiteX0-207" fmla="*/ 1755164 w 1967774"/>
              <a:gd name="connsiteY0-208" fmla="*/ 6869148 h 6869148"/>
              <a:gd name="connsiteX1-209" fmla="*/ 1648511 w 1967774"/>
              <a:gd name="connsiteY1-210" fmla="*/ 6793305 h 6869148"/>
              <a:gd name="connsiteX2-211" fmla="*/ 0 w 1967774"/>
              <a:gd name="connsiteY2-212" fmla="*/ 3504624 h 6869148"/>
              <a:gd name="connsiteX3-213" fmla="*/ 1809414 w 1967774"/>
              <a:gd name="connsiteY3-214" fmla="*/ 101523 h 6869148"/>
              <a:gd name="connsiteX4-215" fmla="*/ 1967774 w 1967774"/>
              <a:gd name="connsiteY4-216" fmla="*/ 0 h 6869148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1967774" h="6869148">
                <a:moveTo>
                  <a:pt x="1755164" y="6869148"/>
                </a:moveTo>
                <a:lnTo>
                  <a:pt x="1648511" y="6793305"/>
                </a:lnTo>
                <a:cubicBezTo>
                  <a:pt x="647763" y="6044890"/>
                  <a:pt x="0" y="4850404"/>
                  <a:pt x="0" y="3504624"/>
                </a:cubicBezTo>
                <a:cubicBezTo>
                  <a:pt x="0" y="2088014"/>
                  <a:pt x="717744" y="839041"/>
                  <a:pt x="1809414" y="101523"/>
                </a:cubicBezTo>
                <a:lnTo>
                  <a:pt x="1967774" y="0"/>
                </a:lnTo>
              </a:path>
            </a:pathLst>
          </a:custGeom>
          <a:noFill/>
          <a:ln w="28575">
            <a:gradFill>
              <a:gsLst>
                <a:gs pos="0">
                  <a:schemeClr val="accent6"/>
                </a:gs>
                <a:gs pos="25000">
                  <a:schemeClr val="accent1"/>
                </a:gs>
                <a:gs pos="50000">
                  <a:schemeClr val="accent6">
                    <a:alpha val="0"/>
                  </a:schemeClr>
                </a:gs>
                <a:gs pos="75000">
                  <a:schemeClr val="accent1"/>
                </a:gs>
                <a:gs pos="100000">
                  <a:schemeClr val="accent6"/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744" name="图形 3759"/>
          <p:cNvSpPr/>
          <p:nvPr>
            <p:custDataLst>
              <p:tags r:id="rId2"/>
            </p:custDataLst>
          </p:nvPr>
        </p:nvSpPr>
        <p:spPr>
          <a:xfrm>
            <a:off x="6824254" y="809603"/>
            <a:ext cx="5367746" cy="5367746"/>
          </a:xfrm>
          <a:custGeom>
            <a:avLst/>
            <a:gdLst>
              <a:gd name="connsiteX0" fmla="*/ 4029267 w 4029266"/>
              <a:gd name="connsiteY0" fmla="*/ 2014633 h 4029266"/>
              <a:gd name="connsiteX1" fmla="*/ 2014633 w 4029266"/>
              <a:gd name="connsiteY1" fmla="*/ 4029267 h 4029266"/>
              <a:gd name="connsiteX2" fmla="*/ 0 w 4029266"/>
              <a:gd name="connsiteY2" fmla="*/ 2014633 h 4029266"/>
              <a:gd name="connsiteX3" fmla="*/ 2014633 w 4029266"/>
              <a:gd name="connsiteY3" fmla="*/ 0 h 4029266"/>
              <a:gd name="connsiteX4" fmla="*/ 4029267 w 4029266"/>
              <a:gd name="connsiteY4" fmla="*/ 2014633 h 4029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29266" h="4029266">
                <a:moveTo>
                  <a:pt x="4029267" y="2014633"/>
                </a:moveTo>
                <a:cubicBezTo>
                  <a:pt x="4029267" y="3127285"/>
                  <a:pt x="3127285" y="4029267"/>
                  <a:pt x="2014633" y="4029267"/>
                </a:cubicBezTo>
                <a:cubicBezTo>
                  <a:pt x="901982" y="4029267"/>
                  <a:pt x="0" y="3127285"/>
                  <a:pt x="0" y="2014633"/>
                </a:cubicBezTo>
                <a:cubicBezTo>
                  <a:pt x="0" y="901982"/>
                  <a:pt x="901982" y="0"/>
                  <a:pt x="2014633" y="0"/>
                </a:cubicBezTo>
                <a:cubicBezTo>
                  <a:pt x="3127285" y="0"/>
                  <a:pt x="4029267" y="901982"/>
                  <a:pt x="4029267" y="2014633"/>
                </a:cubicBezTo>
                <a:close/>
              </a:path>
            </a:pathLst>
          </a:custGeom>
          <a:gradFill>
            <a:gsLst>
              <a:gs pos="0">
                <a:schemeClr val="bg2">
                  <a:lumMod val="85000"/>
                  <a:lumOff val="15000"/>
                </a:schemeClr>
              </a:gs>
              <a:gs pos="100000">
                <a:schemeClr val="bg2"/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  <a:effectLst>
            <a:softEdge rad="1270000"/>
          </a:effectLst>
        </p:spPr>
        <p:txBody>
          <a:bodyPr anchor="ctr" rtlCol="0"/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745" name="任意多边形: 形状 7826"/>
          <p:cNvSpPr/>
          <p:nvPr>
            <p:custDataLst>
              <p:tags r:id="rId3"/>
            </p:custDataLst>
          </p:nvPr>
        </p:nvSpPr>
        <p:spPr>
          <a:xfrm>
            <a:off x="6579304" y="564653"/>
            <a:ext cx="5612696" cy="5857646"/>
          </a:xfrm>
          <a:custGeom>
            <a:avLst/>
            <a:gdLst>
              <a:gd name="connsiteX0" fmla="*/ 2928823 w 5612696"/>
              <a:gd name="connsiteY0" fmla="*/ 0 h 5857646"/>
              <a:gd name="connsiteX1" fmla="*/ 5504153 w 5612696"/>
              <a:gd name="connsiteY1" fmla="*/ 1532772 h 5857646"/>
              <a:gd name="connsiteX2" fmla="*/ 5612696 w 5612696"/>
              <a:gd name="connsiteY2" fmla="*/ 1758094 h 5857646"/>
              <a:gd name="connsiteX3" fmla="*/ 5612696 w 5612696"/>
              <a:gd name="connsiteY3" fmla="*/ 4099552 h 5857646"/>
              <a:gd name="connsiteX4" fmla="*/ 5504153 w 5612696"/>
              <a:gd name="connsiteY4" fmla="*/ 4324874 h 5857646"/>
              <a:gd name="connsiteX5" fmla="*/ 2928823 w 5612696"/>
              <a:gd name="connsiteY5" fmla="*/ 5857646 h 5857646"/>
              <a:gd name="connsiteX6" fmla="*/ 0 w 5612696"/>
              <a:gd name="connsiteY6" fmla="*/ 2928823 h 5857646"/>
              <a:gd name="connsiteX7" fmla="*/ 2928823 w 5612696"/>
              <a:gd name="connsiteY7" fmla="*/ 0 h 5857646"/>
              <a:gd name="connsiteX0-1" fmla="*/ 5612696 w 5704136"/>
              <a:gd name="connsiteY0-2" fmla="*/ 4099552 h 5857646"/>
              <a:gd name="connsiteX1-3" fmla="*/ 5504153 w 5704136"/>
              <a:gd name="connsiteY1-4" fmla="*/ 4324874 h 5857646"/>
              <a:gd name="connsiteX2-5" fmla="*/ 2928823 w 5704136"/>
              <a:gd name="connsiteY2-6" fmla="*/ 5857646 h 5857646"/>
              <a:gd name="connsiteX3-7" fmla="*/ 0 w 5704136"/>
              <a:gd name="connsiteY3-8" fmla="*/ 2928823 h 5857646"/>
              <a:gd name="connsiteX4-9" fmla="*/ 2928823 w 5704136"/>
              <a:gd name="connsiteY4-10" fmla="*/ 0 h 5857646"/>
              <a:gd name="connsiteX5-11" fmla="*/ 5504153 w 5704136"/>
              <a:gd name="connsiteY5-12" fmla="*/ 1532772 h 5857646"/>
              <a:gd name="connsiteX6-13" fmla="*/ 5612696 w 5704136"/>
              <a:gd name="connsiteY6-14" fmla="*/ 1758094 h 5857646"/>
              <a:gd name="connsiteX7-15" fmla="*/ 5704136 w 5704136"/>
              <a:gd name="connsiteY7-16" fmla="*/ 4190992 h 5857646"/>
              <a:gd name="connsiteX0-17" fmla="*/ 5612696 w 5612696"/>
              <a:gd name="connsiteY0-18" fmla="*/ 4099552 h 5857646"/>
              <a:gd name="connsiteX1-19" fmla="*/ 5504153 w 5612696"/>
              <a:gd name="connsiteY1-20" fmla="*/ 4324874 h 5857646"/>
              <a:gd name="connsiteX2-21" fmla="*/ 2928823 w 5612696"/>
              <a:gd name="connsiteY2-22" fmla="*/ 5857646 h 5857646"/>
              <a:gd name="connsiteX3-23" fmla="*/ 0 w 5612696"/>
              <a:gd name="connsiteY3-24" fmla="*/ 2928823 h 5857646"/>
              <a:gd name="connsiteX4-25" fmla="*/ 2928823 w 5612696"/>
              <a:gd name="connsiteY4-26" fmla="*/ 0 h 5857646"/>
              <a:gd name="connsiteX5-27" fmla="*/ 5504153 w 5612696"/>
              <a:gd name="connsiteY5-28" fmla="*/ 1532772 h 5857646"/>
              <a:gd name="connsiteX6-29" fmla="*/ 5612696 w 5612696"/>
              <a:gd name="connsiteY6-30" fmla="*/ 1758094 h 585764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5612696" h="5857646">
                <a:moveTo>
                  <a:pt x="5612696" y="4099552"/>
                </a:moveTo>
                <a:lnTo>
                  <a:pt x="5504153" y="4324874"/>
                </a:lnTo>
                <a:cubicBezTo>
                  <a:pt x="5008188" y="5237862"/>
                  <a:pt x="4040885" y="5857646"/>
                  <a:pt x="2928823" y="5857646"/>
                </a:cubicBezTo>
                <a:cubicBezTo>
                  <a:pt x="1311279" y="5857646"/>
                  <a:pt x="0" y="4546367"/>
                  <a:pt x="0" y="2928823"/>
                </a:cubicBezTo>
                <a:cubicBezTo>
                  <a:pt x="0" y="1311279"/>
                  <a:pt x="1311279" y="0"/>
                  <a:pt x="2928823" y="0"/>
                </a:cubicBezTo>
                <a:cubicBezTo>
                  <a:pt x="4040885" y="0"/>
                  <a:pt x="5008188" y="619784"/>
                  <a:pt x="5504153" y="1532772"/>
                </a:cubicBezTo>
                <a:lnTo>
                  <a:pt x="5612696" y="1758094"/>
                </a:lnTo>
              </a:path>
            </a:pathLst>
          </a:custGeom>
          <a:noFill/>
          <a:ln w="28575">
            <a:gradFill>
              <a:gsLst>
                <a:gs pos="0">
                  <a:schemeClr val="accent1"/>
                </a:gs>
                <a:gs pos="50000">
                  <a:schemeClr val="accent6">
                    <a:alpha val="0"/>
                  </a:schemeClr>
                </a:gs>
                <a:gs pos="100000">
                  <a:schemeClr val="accent1"/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 wrap="square">
            <a:noAutofit/>
          </a:bodyPr>
          <a:p>
            <a:pPr algn="ctr"/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746" name="任意多边形: 形状 7828"/>
          <p:cNvSpPr/>
          <p:nvPr>
            <p:custDataLst>
              <p:tags r:id="rId4"/>
            </p:custDataLst>
          </p:nvPr>
        </p:nvSpPr>
        <p:spPr>
          <a:xfrm flipH="1">
            <a:off x="6111124" y="822795"/>
            <a:ext cx="5740887" cy="4314911"/>
          </a:xfrm>
          <a:custGeom>
            <a:avLst/>
            <a:gdLst>
              <a:gd name="connsiteX0" fmla="*/ 1058819 w 5740887"/>
              <a:gd name="connsiteY0" fmla="*/ 4242501 h 4314911"/>
              <a:gd name="connsiteX1" fmla="*/ 1026580 w 5740887"/>
              <a:gd name="connsiteY1" fmla="*/ 4256061 h 4314911"/>
              <a:gd name="connsiteX2" fmla="*/ 1023833 w 5740887"/>
              <a:gd name="connsiteY2" fmla="*/ 4256674 h 4314911"/>
              <a:gd name="connsiteX3" fmla="*/ 1021025 w 5740887"/>
              <a:gd name="connsiteY3" fmla="*/ 4257301 h 4314911"/>
              <a:gd name="connsiteX4" fmla="*/ 1044378 w 5740887"/>
              <a:gd name="connsiteY4" fmla="*/ 4248156 h 4314911"/>
              <a:gd name="connsiteX5" fmla="*/ 620046 w 5740887"/>
              <a:gd name="connsiteY5" fmla="*/ 4220570 h 4314911"/>
              <a:gd name="connsiteX6" fmla="*/ 633649 w 5740887"/>
              <a:gd name="connsiteY6" fmla="*/ 4224881 h 4314911"/>
              <a:gd name="connsiteX7" fmla="*/ 630321 w 5740887"/>
              <a:gd name="connsiteY7" fmla="*/ 4224491 h 4314911"/>
              <a:gd name="connsiteX8" fmla="*/ 621266 w 5740887"/>
              <a:gd name="connsiteY8" fmla="*/ 4221036 h 4314911"/>
              <a:gd name="connsiteX9" fmla="*/ 651404 w 5740887"/>
              <a:gd name="connsiteY9" fmla="*/ 4202154 h 4314911"/>
              <a:gd name="connsiteX10" fmla="*/ 664784 w 5740887"/>
              <a:gd name="connsiteY10" fmla="*/ 4207786 h 4314911"/>
              <a:gd name="connsiteX11" fmla="*/ 661163 w 5740887"/>
              <a:gd name="connsiteY11" fmla="*/ 4207217 h 4314911"/>
              <a:gd name="connsiteX12" fmla="*/ 594249 w 5740887"/>
              <a:gd name="connsiteY12" fmla="*/ 4199249 h 4314911"/>
              <a:gd name="connsiteX13" fmla="*/ 604792 w 5740887"/>
              <a:gd name="connsiteY13" fmla="*/ 4203461 h 4314911"/>
              <a:gd name="connsiteX14" fmla="*/ 645562 w 5740887"/>
              <a:gd name="connsiteY14" fmla="*/ 4219747 h 4314911"/>
              <a:gd name="connsiteX15" fmla="*/ 641521 w 5740887"/>
              <a:gd name="connsiteY15" fmla="*/ 4219182 h 4314911"/>
              <a:gd name="connsiteX16" fmla="*/ 600750 w 5740887"/>
              <a:gd name="connsiteY16" fmla="*/ 4201990 h 4314911"/>
              <a:gd name="connsiteX17" fmla="*/ 733379 w 5740887"/>
              <a:gd name="connsiteY17" fmla="*/ 4191306 h 4314911"/>
              <a:gd name="connsiteX18" fmla="*/ 744870 w 5740887"/>
              <a:gd name="connsiteY18" fmla="*/ 4198583 h 4314911"/>
              <a:gd name="connsiteX19" fmla="*/ 743069 w 5740887"/>
              <a:gd name="connsiteY19" fmla="*/ 4197722 h 4314911"/>
              <a:gd name="connsiteX20" fmla="*/ 1156256 w 5740887"/>
              <a:gd name="connsiteY20" fmla="*/ 4185358 h 4314911"/>
              <a:gd name="connsiteX21" fmla="*/ 1144871 w 5740887"/>
              <a:gd name="connsiteY21" fmla="*/ 4193559 h 4314911"/>
              <a:gd name="connsiteX22" fmla="*/ 1034125 w 5740887"/>
              <a:gd name="connsiteY22" fmla="*/ 4247201 h 4314911"/>
              <a:gd name="connsiteX23" fmla="*/ 1100516 w 5740887"/>
              <a:gd name="connsiteY23" fmla="*/ 4199202 h 4314911"/>
              <a:gd name="connsiteX24" fmla="*/ 1104439 w 5740887"/>
              <a:gd name="connsiteY24" fmla="*/ 4198398 h 4314911"/>
              <a:gd name="connsiteX25" fmla="*/ 1215669 w 5740887"/>
              <a:gd name="connsiteY25" fmla="*/ 4181068 h 4314911"/>
              <a:gd name="connsiteX26" fmla="*/ 1224785 w 5740887"/>
              <a:gd name="connsiteY26" fmla="*/ 4182116 h 4314911"/>
              <a:gd name="connsiteX27" fmla="*/ 1210950 w 5740887"/>
              <a:gd name="connsiteY27" fmla="*/ 4183949 h 4314911"/>
              <a:gd name="connsiteX28" fmla="*/ 1204475 w 5740887"/>
              <a:gd name="connsiteY28" fmla="*/ 4172036 h 4314911"/>
              <a:gd name="connsiteX29" fmla="*/ 1203464 w 5740887"/>
              <a:gd name="connsiteY29" fmla="*/ 4173270 h 4314911"/>
              <a:gd name="connsiteX30" fmla="*/ 1203461 w 5740887"/>
              <a:gd name="connsiteY30" fmla="*/ 4173274 h 4314911"/>
              <a:gd name="connsiteX31" fmla="*/ 1203477 w 5740887"/>
              <a:gd name="connsiteY31" fmla="*/ 4173306 h 4314911"/>
              <a:gd name="connsiteX32" fmla="*/ 1184139 w 5740887"/>
              <a:gd name="connsiteY32" fmla="*/ 4183777 h 4314911"/>
              <a:gd name="connsiteX33" fmla="*/ 1184138 w 5740887"/>
              <a:gd name="connsiteY33" fmla="*/ 4183779 h 4314911"/>
              <a:gd name="connsiteX34" fmla="*/ 1184137 w 5740887"/>
              <a:gd name="connsiteY34" fmla="*/ 4183779 h 4314911"/>
              <a:gd name="connsiteX35" fmla="*/ 1182861 w 5740887"/>
              <a:gd name="connsiteY35" fmla="*/ 4186460 h 4314911"/>
              <a:gd name="connsiteX36" fmla="*/ 1162075 w 5740887"/>
              <a:gd name="connsiteY36" fmla="*/ 4197293 h 4314911"/>
              <a:gd name="connsiteX37" fmla="*/ 1161042 w 5740887"/>
              <a:gd name="connsiteY37" fmla="*/ 4199507 h 4314911"/>
              <a:gd name="connsiteX38" fmla="*/ 1148230 w 5740887"/>
              <a:gd name="connsiteY38" fmla="*/ 4204896 h 4314911"/>
              <a:gd name="connsiteX39" fmla="*/ 1101464 w 5740887"/>
              <a:gd name="connsiteY39" fmla="*/ 4224565 h 4314911"/>
              <a:gd name="connsiteX40" fmla="*/ 1176078 w 5740887"/>
              <a:gd name="connsiteY40" fmla="*/ 4180370 h 4314911"/>
              <a:gd name="connsiteX41" fmla="*/ 1187171 w 5740887"/>
              <a:gd name="connsiteY41" fmla="*/ 4177578 h 4314911"/>
              <a:gd name="connsiteX42" fmla="*/ 1237903 w 5740887"/>
              <a:gd name="connsiteY42" fmla="*/ 4167496 h 4314911"/>
              <a:gd name="connsiteX43" fmla="*/ 1250872 w 5740887"/>
              <a:gd name="connsiteY43" fmla="*/ 4169921 h 4314911"/>
              <a:gd name="connsiteX44" fmla="*/ 1231103 w 5740887"/>
              <a:gd name="connsiteY44" fmla="*/ 4171646 h 4314911"/>
              <a:gd name="connsiteX45" fmla="*/ 1047074 w 5740887"/>
              <a:gd name="connsiteY45" fmla="*/ 4159157 h 4314911"/>
              <a:gd name="connsiteX46" fmla="*/ 1048333 w 5740887"/>
              <a:gd name="connsiteY46" fmla="*/ 4159316 h 4314911"/>
              <a:gd name="connsiteX47" fmla="*/ 1042672 w 5740887"/>
              <a:gd name="connsiteY47" fmla="*/ 4161303 h 4314911"/>
              <a:gd name="connsiteX48" fmla="*/ 1258215 w 5740887"/>
              <a:gd name="connsiteY48" fmla="*/ 4155097 h 4314911"/>
              <a:gd name="connsiteX49" fmla="*/ 1269227 w 5740887"/>
              <a:gd name="connsiteY49" fmla="*/ 4160296 h 4314911"/>
              <a:gd name="connsiteX50" fmla="*/ 1249818 w 5740887"/>
              <a:gd name="connsiteY50" fmla="*/ 4160223 h 4314911"/>
              <a:gd name="connsiteX51" fmla="*/ 789020 w 5740887"/>
              <a:gd name="connsiteY51" fmla="*/ 4152645 h 4314911"/>
              <a:gd name="connsiteX52" fmla="*/ 788969 w 5740887"/>
              <a:gd name="connsiteY52" fmla="*/ 4163569 h 4314911"/>
              <a:gd name="connsiteX53" fmla="*/ 791515 w 5740887"/>
              <a:gd name="connsiteY53" fmla="*/ 4180080 h 4314911"/>
              <a:gd name="connsiteX54" fmla="*/ 785370 w 5740887"/>
              <a:gd name="connsiteY54" fmla="*/ 4167794 h 4314911"/>
              <a:gd name="connsiteX55" fmla="*/ 783353 w 5740887"/>
              <a:gd name="connsiteY55" fmla="*/ 4158814 h 4314911"/>
              <a:gd name="connsiteX56" fmla="*/ 782685 w 5740887"/>
              <a:gd name="connsiteY56" fmla="*/ 4152821 h 4314911"/>
              <a:gd name="connsiteX57" fmla="*/ 767177 w 5740887"/>
              <a:gd name="connsiteY57" fmla="*/ 4152621 h 4314911"/>
              <a:gd name="connsiteX58" fmla="*/ 770351 w 5740887"/>
              <a:gd name="connsiteY58" fmla="*/ 4153163 h 4314911"/>
              <a:gd name="connsiteX59" fmla="*/ 773942 w 5740887"/>
              <a:gd name="connsiteY59" fmla="*/ 4153063 h 4314911"/>
              <a:gd name="connsiteX60" fmla="*/ 774166 w 5740887"/>
              <a:gd name="connsiteY60" fmla="*/ 4155484 h 4314911"/>
              <a:gd name="connsiteX61" fmla="*/ 774169 w 5740887"/>
              <a:gd name="connsiteY61" fmla="*/ 4155492 h 4314911"/>
              <a:gd name="connsiteX62" fmla="*/ 774169 w 5740887"/>
              <a:gd name="connsiteY62" fmla="*/ 4155496 h 4314911"/>
              <a:gd name="connsiteX63" fmla="*/ 780805 w 5740887"/>
              <a:gd name="connsiteY63" fmla="*/ 4181899 h 4314911"/>
              <a:gd name="connsiteX64" fmla="*/ 782800 w 5740887"/>
              <a:gd name="connsiteY64" fmla="*/ 4184641 h 4314911"/>
              <a:gd name="connsiteX65" fmla="*/ 786327 w 5740887"/>
              <a:gd name="connsiteY65" fmla="*/ 4189490 h 4314911"/>
              <a:gd name="connsiteX66" fmla="*/ 775615 w 5740887"/>
              <a:gd name="connsiteY66" fmla="*/ 4175727 h 4314911"/>
              <a:gd name="connsiteX67" fmla="*/ 767246 w 5740887"/>
              <a:gd name="connsiteY67" fmla="*/ 4152838 h 4314911"/>
              <a:gd name="connsiteX68" fmla="*/ 801129 w 5740887"/>
              <a:gd name="connsiteY68" fmla="*/ 4152309 h 4314911"/>
              <a:gd name="connsiteX69" fmla="*/ 799019 w 5740887"/>
              <a:gd name="connsiteY69" fmla="*/ 4170226 h 4314911"/>
              <a:gd name="connsiteX70" fmla="*/ 803217 w 5740887"/>
              <a:gd name="connsiteY70" fmla="*/ 4188513 h 4314911"/>
              <a:gd name="connsiteX71" fmla="*/ 797979 w 5740887"/>
              <a:gd name="connsiteY71" fmla="*/ 4178596 h 4314911"/>
              <a:gd name="connsiteX72" fmla="*/ 797978 w 5740887"/>
              <a:gd name="connsiteY72" fmla="*/ 4178592 h 4314911"/>
              <a:gd name="connsiteX73" fmla="*/ 796136 w 5740887"/>
              <a:gd name="connsiteY73" fmla="*/ 4152447 h 4314911"/>
              <a:gd name="connsiteX74" fmla="*/ 812949 w 5740887"/>
              <a:gd name="connsiteY74" fmla="*/ 4151981 h 4314911"/>
              <a:gd name="connsiteX75" fmla="*/ 807498 w 5740887"/>
              <a:gd name="connsiteY75" fmla="*/ 4171545 h 4314911"/>
              <a:gd name="connsiteX76" fmla="*/ 806968 w 5740887"/>
              <a:gd name="connsiteY76" fmla="*/ 4167390 h 4314911"/>
              <a:gd name="connsiteX77" fmla="*/ 807428 w 5740887"/>
              <a:gd name="connsiteY77" fmla="*/ 4164370 h 4314911"/>
              <a:gd name="connsiteX78" fmla="*/ 809300 w 5740887"/>
              <a:gd name="connsiteY78" fmla="*/ 4152082 h 4314911"/>
              <a:gd name="connsiteX79" fmla="*/ 822723 w 5740887"/>
              <a:gd name="connsiteY79" fmla="*/ 4151709 h 4314911"/>
              <a:gd name="connsiteX80" fmla="*/ 814212 w 5740887"/>
              <a:gd name="connsiteY80" fmla="*/ 4171455 h 4314911"/>
              <a:gd name="connsiteX81" fmla="*/ 814218 w 5740887"/>
              <a:gd name="connsiteY81" fmla="*/ 4171270 h 4314911"/>
              <a:gd name="connsiteX82" fmla="*/ 814224 w 5740887"/>
              <a:gd name="connsiteY82" fmla="*/ 4171096 h 4314911"/>
              <a:gd name="connsiteX83" fmla="*/ 819918 w 5740887"/>
              <a:gd name="connsiteY83" fmla="*/ 4151787 h 4314911"/>
              <a:gd name="connsiteX84" fmla="*/ 1203503 w 5740887"/>
              <a:gd name="connsiteY84" fmla="*/ 4151322 h 4314911"/>
              <a:gd name="connsiteX85" fmla="*/ 1178238 w 5740887"/>
              <a:gd name="connsiteY85" fmla="*/ 4169522 h 4314911"/>
              <a:gd name="connsiteX86" fmla="*/ 1121780 w 5740887"/>
              <a:gd name="connsiteY86" fmla="*/ 4183829 h 4314911"/>
              <a:gd name="connsiteX87" fmla="*/ 1124581 w 5740887"/>
              <a:gd name="connsiteY87" fmla="*/ 4181804 h 4314911"/>
              <a:gd name="connsiteX88" fmla="*/ 1148106 w 5740887"/>
              <a:gd name="connsiteY88" fmla="*/ 4164795 h 4314911"/>
              <a:gd name="connsiteX89" fmla="*/ 1152553 w 5740887"/>
              <a:gd name="connsiteY89" fmla="*/ 4159839 h 4314911"/>
              <a:gd name="connsiteX90" fmla="*/ 1155597 w 5740887"/>
              <a:gd name="connsiteY90" fmla="*/ 4156447 h 4314911"/>
              <a:gd name="connsiteX91" fmla="*/ 1196546 w 5740887"/>
              <a:gd name="connsiteY91" fmla="*/ 4151792 h 4314911"/>
              <a:gd name="connsiteX92" fmla="*/ 830904 w 5740887"/>
              <a:gd name="connsiteY92" fmla="*/ 4150704 h 4314911"/>
              <a:gd name="connsiteX93" fmla="*/ 829770 w 5740887"/>
              <a:gd name="connsiteY93" fmla="*/ 4152784 h 4314911"/>
              <a:gd name="connsiteX94" fmla="*/ 830670 w 5740887"/>
              <a:gd name="connsiteY94" fmla="*/ 4150743 h 4314911"/>
              <a:gd name="connsiteX95" fmla="*/ 981083 w 5740887"/>
              <a:gd name="connsiteY95" fmla="*/ 4149878 h 4314911"/>
              <a:gd name="connsiteX96" fmla="*/ 1010677 w 5740887"/>
              <a:gd name="connsiteY96" fmla="*/ 4154550 h 4314911"/>
              <a:gd name="connsiteX97" fmla="*/ 1029140 w 5740887"/>
              <a:gd name="connsiteY97" fmla="*/ 4156887 h 4314911"/>
              <a:gd name="connsiteX98" fmla="*/ 960620 w 5740887"/>
              <a:gd name="connsiteY98" fmla="*/ 4183781 h 4314911"/>
              <a:gd name="connsiteX99" fmla="*/ 958139 w 5740887"/>
              <a:gd name="connsiteY99" fmla="*/ 4188056 h 4314911"/>
              <a:gd name="connsiteX100" fmla="*/ 961586 w 5740887"/>
              <a:gd name="connsiteY100" fmla="*/ 4190676 h 4314911"/>
              <a:gd name="connsiteX101" fmla="*/ 962551 w 5740887"/>
              <a:gd name="connsiteY101" fmla="*/ 4191642 h 4314911"/>
              <a:gd name="connsiteX102" fmla="*/ 962555 w 5740887"/>
              <a:gd name="connsiteY102" fmla="*/ 4191641 h 4314911"/>
              <a:gd name="connsiteX103" fmla="*/ 1071740 w 5740887"/>
              <a:gd name="connsiteY103" fmla="*/ 4157097 h 4314911"/>
              <a:gd name="connsiteX104" fmla="*/ 1084307 w 5740887"/>
              <a:gd name="connsiteY104" fmla="*/ 4154964 h 4314911"/>
              <a:gd name="connsiteX105" fmla="*/ 1140561 w 5740887"/>
              <a:gd name="connsiteY105" fmla="*/ 4158156 h 4314911"/>
              <a:gd name="connsiteX106" fmla="*/ 1145682 w 5740887"/>
              <a:gd name="connsiteY106" fmla="*/ 4157574 h 4314911"/>
              <a:gd name="connsiteX107" fmla="*/ 1111044 w 5740887"/>
              <a:gd name="connsiteY107" fmla="*/ 4186549 h 4314911"/>
              <a:gd name="connsiteX108" fmla="*/ 1102924 w 5740887"/>
              <a:gd name="connsiteY108" fmla="*/ 4188607 h 4314911"/>
              <a:gd name="connsiteX109" fmla="*/ 1068865 w 5740887"/>
              <a:gd name="connsiteY109" fmla="*/ 4195502 h 4314911"/>
              <a:gd name="connsiteX110" fmla="*/ 968622 w 5740887"/>
              <a:gd name="connsiteY110" fmla="*/ 4207222 h 4314911"/>
              <a:gd name="connsiteX111" fmla="*/ 918983 w 5740887"/>
              <a:gd name="connsiteY111" fmla="*/ 4210256 h 4314911"/>
              <a:gd name="connsiteX112" fmla="*/ 892716 w 5740887"/>
              <a:gd name="connsiteY112" fmla="*/ 4212083 h 4314911"/>
              <a:gd name="connsiteX113" fmla="*/ 886059 w 5740887"/>
              <a:gd name="connsiteY113" fmla="*/ 4212066 h 4314911"/>
              <a:gd name="connsiteX114" fmla="*/ 880557 w 5740887"/>
              <a:gd name="connsiteY114" fmla="*/ 4212052 h 4314911"/>
              <a:gd name="connsiteX115" fmla="*/ 922778 w 5740887"/>
              <a:gd name="connsiteY115" fmla="*/ 4192104 h 4314911"/>
              <a:gd name="connsiteX116" fmla="*/ 938458 w 5740887"/>
              <a:gd name="connsiteY116" fmla="*/ 4184696 h 4314911"/>
              <a:gd name="connsiteX117" fmla="*/ 749594 w 5740887"/>
              <a:gd name="connsiteY117" fmla="*/ 4149621 h 4314911"/>
              <a:gd name="connsiteX118" fmla="*/ 758140 w 5740887"/>
              <a:gd name="connsiteY118" fmla="*/ 4151079 h 4314911"/>
              <a:gd name="connsiteX119" fmla="*/ 764033 w 5740887"/>
              <a:gd name="connsiteY119" fmla="*/ 4168615 h 4314911"/>
              <a:gd name="connsiteX120" fmla="*/ 767309 w 5740887"/>
              <a:gd name="connsiteY120" fmla="*/ 4178365 h 4314911"/>
              <a:gd name="connsiteX121" fmla="*/ 780935 w 5740887"/>
              <a:gd name="connsiteY121" fmla="*/ 4194768 h 4314911"/>
              <a:gd name="connsiteX122" fmla="*/ 779167 w 5740887"/>
              <a:gd name="connsiteY122" fmla="*/ 4194248 h 4314911"/>
              <a:gd name="connsiteX123" fmla="*/ 756937 w 5740887"/>
              <a:gd name="connsiteY123" fmla="*/ 4168478 h 4314911"/>
              <a:gd name="connsiteX124" fmla="*/ 1239135 w 5740887"/>
              <a:gd name="connsiteY124" fmla="*/ 4147496 h 4314911"/>
              <a:gd name="connsiteX125" fmla="*/ 1234335 w 5740887"/>
              <a:gd name="connsiteY125" fmla="*/ 4150229 h 4314911"/>
              <a:gd name="connsiteX126" fmla="*/ 1226495 w 5740887"/>
              <a:gd name="connsiteY126" fmla="*/ 4154693 h 4314911"/>
              <a:gd name="connsiteX127" fmla="*/ 1203626 w 5740887"/>
              <a:gd name="connsiteY127" fmla="*/ 4162030 h 4314911"/>
              <a:gd name="connsiteX128" fmla="*/ 1217006 w 5740887"/>
              <a:gd name="connsiteY128" fmla="*/ 4150409 h 4314911"/>
              <a:gd name="connsiteX129" fmla="*/ 1234656 w 5740887"/>
              <a:gd name="connsiteY129" fmla="*/ 4149216 h 4314911"/>
              <a:gd name="connsiteX130" fmla="*/ 729534 w 5740887"/>
              <a:gd name="connsiteY130" fmla="*/ 4146198 h 4314911"/>
              <a:gd name="connsiteX131" fmla="*/ 740095 w 5740887"/>
              <a:gd name="connsiteY131" fmla="*/ 4148000 h 4314911"/>
              <a:gd name="connsiteX132" fmla="*/ 750955 w 5740887"/>
              <a:gd name="connsiteY132" fmla="*/ 4174700 h 4314911"/>
              <a:gd name="connsiteX133" fmla="*/ 759939 w 5740887"/>
              <a:gd name="connsiteY133" fmla="*/ 4184629 h 4314911"/>
              <a:gd name="connsiteX134" fmla="*/ 770101 w 5740887"/>
              <a:gd name="connsiteY134" fmla="*/ 4195860 h 4314911"/>
              <a:gd name="connsiteX135" fmla="*/ 767861 w 5740887"/>
              <a:gd name="connsiteY135" fmla="*/ 4195215 h 4314911"/>
              <a:gd name="connsiteX136" fmla="*/ 736489 w 5740887"/>
              <a:gd name="connsiteY136" fmla="*/ 4161691 h 4314911"/>
              <a:gd name="connsiteX137" fmla="*/ 879824 w 5740887"/>
              <a:gd name="connsiteY137" fmla="*/ 4142416 h 4314911"/>
              <a:gd name="connsiteX138" fmla="*/ 884023 w 5740887"/>
              <a:gd name="connsiteY138" fmla="*/ 4142827 h 4314911"/>
              <a:gd name="connsiteX139" fmla="*/ 871254 w 5740887"/>
              <a:gd name="connsiteY139" fmla="*/ 4153804 h 4314911"/>
              <a:gd name="connsiteX140" fmla="*/ 834226 w 5740887"/>
              <a:gd name="connsiteY140" fmla="*/ 4173668 h 4314911"/>
              <a:gd name="connsiteX141" fmla="*/ 832694 w 5740887"/>
              <a:gd name="connsiteY141" fmla="*/ 4174378 h 4314911"/>
              <a:gd name="connsiteX142" fmla="*/ 864004 w 5740887"/>
              <a:gd name="connsiteY142" fmla="*/ 4145096 h 4314911"/>
              <a:gd name="connsiteX143" fmla="*/ 706289 w 5740887"/>
              <a:gd name="connsiteY143" fmla="*/ 4142231 h 4314911"/>
              <a:gd name="connsiteX144" fmla="*/ 719882 w 5740887"/>
              <a:gd name="connsiteY144" fmla="*/ 4144551 h 4314911"/>
              <a:gd name="connsiteX145" fmla="*/ 727397 w 5740887"/>
              <a:gd name="connsiteY145" fmla="*/ 4160931 h 4314911"/>
              <a:gd name="connsiteX146" fmla="*/ 730584 w 5740887"/>
              <a:gd name="connsiteY146" fmla="*/ 4167878 h 4314911"/>
              <a:gd name="connsiteX147" fmla="*/ 757631 w 5740887"/>
              <a:gd name="connsiteY147" fmla="*/ 4196157 h 4314911"/>
              <a:gd name="connsiteX148" fmla="*/ 736919 w 5740887"/>
              <a:gd name="connsiteY148" fmla="*/ 4182662 h 4314911"/>
              <a:gd name="connsiteX149" fmla="*/ 711777 w 5740887"/>
              <a:gd name="connsiteY149" fmla="*/ 4152251 h 4314911"/>
              <a:gd name="connsiteX150" fmla="*/ 1277792 w 5740887"/>
              <a:gd name="connsiteY150" fmla="*/ 4141608 h 4314911"/>
              <a:gd name="connsiteX151" fmla="*/ 1281847 w 5740887"/>
              <a:gd name="connsiteY151" fmla="*/ 4144647 h 4314911"/>
              <a:gd name="connsiteX152" fmla="*/ 1286759 w 5740887"/>
              <a:gd name="connsiteY152" fmla="*/ 4148328 h 4314911"/>
              <a:gd name="connsiteX153" fmla="*/ 1305636 w 5740887"/>
              <a:gd name="connsiteY153" fmla="*/ 4151338 h 4314911"/>
              <a:gd name="connsiteX154" fmla="*/ 1302514 w 5740887"/>
              <a:gd name="connsiteY154" fmla="*/ 4151821 h 4314911"/>
              <a:gd name="connsiteX155" fmla="*/ 1269142 w 5740887"/>
              <a:gd name="connsiteY155" fmla="*/ 4148426 h 4314911"/>
              <a:gd name="connsiteX156" fmla="*/ 1270179 w 5740887"/>
              <a:gd name="connsiteY156" fmla="*/ 4147793 h 4314911"/>
              <a:gd name="connsiteX157" fmla="*/ 679315 w 5740887"/>
              <a:gd name="connsiteY157" fmla="*/ 4137628 h 4314911"/>
              <a:gd name="connsiteX158" fmla="*/ 695381 w 5740887"/>
              <a:gd name="connsiteY158" fmla="*/ 4140370 h 4314911"/>
              <a:gd name="connsiteX159" fmla="*/ 706208 w 5740887"/>
              <a:gd name="connsiteY159" fmla="*/ 4159768 h 4314911"/>
              <a:gd name="connsiteX160" fmla="*/ 732328 w 5740887"/>
              <a:gd name="connsiteY160" fmla="*/ 4190610 h 4314911"/>
              <a:gd name="connsiteX161" fmla="*/ 718365 w 5740887"/>
              <a:gd name="connsiteY161" fmla="*/ 4181364 h 4314911"/>
              <a:gd name="connsiteX162" fmla="*/ 708936 w 5740887"/>
              <a:gd name="connsiteY162" fmla="*/ 4173268 h 4314911"/>
              <a:gd name="connsiteX163" fmla="*/ 1237283 w 5740887"/>
              <a:gd name="connsiteY163" fmla="*/ 4132799 h 4314911"/>
              <a:gd name="connsiteX164" fmla="*/ 1245222 w 5740887"/>
              <a:gd name="connsiteY164" fmla="*/ 4134419 h 4314911"/>
              <a:gd name="connsiteX165" fmla="*/ 1245543 w 5740887"/>
              <a:gd name="connsiteY165" fmla="*/ 4134351 h 4314911"/>
              <a:gd name="connsiteX166" fmla="*/ 1231187 w 5740887"/>
              <a:gd name="connsiteY166" fmla="*/ 4139827 h 4314911"/>
              <a:gd name="connsiteX167" fmla="*/ 1229029 w 5740887"/>
              <a:gd name="connsiteY167" fmla="*/ 4139967 h 4314911"/>
              <a:gd name="connsiteX168" fmla="*/ 650646 w 5740887"/>
              <a:gd name="connsiteY168" fmla="*/ 4130438 h 4314911"/>
              <a:gd name="connsiteX169" fmla="*/ 659714 w 5740887"/>
              <a:gd name="connsiteY169" fmla="*/ 4134283 h 4314911"/>
              <a:gd name="connsiteX170" fmla="*/ 668288 w 5740887"/>
              <a:gd name="connsiteY170" fmla="*/ 4135746 h 4314911"/>
              <a:gd name="connsiteX171" fmla="*/ 673293 w 5740887"/>
              <a:gd name="connsiteY171" fmla="*/ 4144513 h 4314911"/>
              <a:gd name="connsiteX172" fmla="*/ 708121 w 5740887"/>
              <a:gd name="connsiteY172" fmla="*/ 4185655 h 4314911"/>
              <a:gd name="connsiteX173" fmla="*/ 722123 w 5740887"/>
              <a:gd name="connsiteY173" fmla="*/ 4194709 h 4314911"/>
              <a:gd name="connsiteX174" fmla="*/ 718562 w 5740887"/>
              <a:gd name="connsiteY174" fmla="*/ 4193348 h 4314911"/>
              <a:gd name="connsiteX175" fmla="*/ 703903 w 5740887"/>
              <a:gd name="connsiteY175" fmla="*/ 4184775 h 4314911"/>
              <a:gd name="connsiteX176" fmla="*/ 657259 w 5740887"/>
              <a:gd name="connsiteY176" fmla="*/ 4140706 h 4314911"/>
              <a:gd name="connsiteX177" fmla="*/ 1297381 w 5740887"/>
              <a:gd name="connsiteY177" fmla="*/ 4126369 h 4314911"/>
              <a:gd name="connsiteX178" fmla="*/ 1309062 w 5740887"/>
              <a:gd name="connsiteY178" fmla="*/ 4138553 h 4314911"/>
              <a:gd name="connsiteX179" fmla="*/ 1325028 w 5740887"/>
              <a:gd name="connsiteY179" fmla="*/ 4141587 h 4314911"/>
              <a:gd name="connsiteX180" fmla="*/ 1319009 w 5740887"/>
              <a:gd name="connsiteY180" fmla="*/ 4142927 h 4314911"/>
              <a:gd name="connsiteX181" fmla="*/ 1285538 w 5740887"/>
              <a:gd name="connsiteY181" fmla="*/ 4135654 h 4314911"/>
              <a:gd name="connsiteX182" fmla="*/ 1288792 w 5740887"/>
              <a:gd name="connsiteY182" fmla="*/ 4133591 h 4314911"/>
              <a:gd name="connsiteX183" fmla="*/ 1297234 w 5740887"/>
              <a:gd name="connsiteY183" fmla="*/ 4126466 h 4314911"/>
              <a:gd name="connsiteX184" fmla="*/ 1297327 w 5740887"/>
              <a:gd name="connsiteY184" fmla="*/ 4126404 h 4314911"/>
              <a:gd name="connsiteX185" fmla="*/ 1184618 w 5740887"/>
              <a:gd name="connsiteY185" fmla="*/ 4124103 h 4314911"/>
              <a:gd name="connsiteX186" fmla="*/ 1204683 w 5740887"/>
              <a:gd name="connsiteY186" fmla="*/ 4126145 h 4314911"/>
              <a:gd name="connsiteX187" fmla="*/ 1230997 w 5740887"/>
              <a:gd name="connsiteY187" fmla="*/ 4131516 h 4314911"/>
              <a:gd name="connsiteX188" fmla="*/ 1218298 w 5740887"/>
              <a:gd name="connsiteY188" fmla="*/ 4140664 h 4314911"/>
              <a:gd name="connsiteX189" fmla="*/ 1195582 w 5740887"/>
              <a:gd name="connsiteY189" fmla="*/ 4142140 h 4314911"/>
              <a:gd name="connsiteX190" fmla="*/ 1194341 w 5740887"/>
              <a:gd name="connsiteY190" fmla="*/ 4142140 h 4314911"/>
              <a:gd name="connsiteX191" fmla="*/ 1165460 w 5740887"/>
              <a:gd name="connsiteY191" fmla="*/ 4145455 h 4314911"/>
              <a:gd name="connsiteX192" fmla="*/ 1166007 w 5740887"/>
              <a:gd name="connsiteY192" fmla="*/ 4144845 h 4314911"/>
              <a:gd name="connsiteX193" fmla="*/ 1169913 w 5740887"/>
              <a:gd name="connsiteY193" fmla="*/ 4122606 h 4314911"/>
              <a:gd name="connsiteX194" fmla="*/ 1179875 w 5740887"/>
              <a:gd name="connsiteY194" fmla="*/ 4123620 h 4314911"/>
              <a:gd name="connsiteX195" fmla="*/ 1157180 w 5740887"/>
              <a:gd name="connsiteY195" fmla="*/ 4146405 h 4314911"/>
              <a:gd name="connsiteX196" fmla="*/ 1156637 w 5740887"/>
              <a:gd name="connsiteY196" fmla="*/ 4146468 h 4314911"/>
              <a:gd name="connsiteX197" fmla="*/ 1139319 w 5740887"/>
              <a:gd name="connsiteY197" fmla="*/ 4148455 h 4314911"/>
              <a:gd name="connsiteX198" fmla="*/ 1133045 w 5740887"/>
              <a:gd name="connsiteY198" fmla="*/ 4148083 h 4314911"/>
              <a:gd name="connsiteX199" fmla="*/ 1105413 w 5740887"/>
              <a:gd name="connsiteY199" fmla="*/ 4146443 h 4314911"/>
              <a:gd name="connsiteX200" fmla="*/ 1146908 w 5740887"/>
              <a:gd name="connsiteY200" fmla="*/ 4133315 h 4314911"/>
              <a:gd name="connsiteX201" fmla="*/ 1251250 w 5740887"/>
              <a:gd name="connsiteY201" fmla="*/ 4120667 h 4314911"/>
              <a:gd name="connsiteX202" fmla="*/ 1254172 w 5740887"/>
              <a:gd name="connsiteY202" fmla="*/ 4121363 h 4314911"/>
              <a:gd name="connsiteX203" fmla="*/ 1249898 w 5740887"/>
              <a:gd name="connsiteY203" fmla="*/ 4121842 h 4314911"/>
              <a:gd name="connsiteX204" fmla="*/ 1250833 w 5740887"/>
              <a:gd name="connsiteY204" fmla="*/ 4121029 h 4314911"/>
              <a:gd name="connsiteX205" fmla="*/ 1131440 w 5740887"/>
              <a:gd name="connsiteY205" fmla="*/ 4115180 h 4314911"/>
              <a:gd name="connsiteX206" fmla="*/ 1149647 w 5740887"/>
              <a:gd name="connsiteY206" fmla="*/ 4120543 h 4314911"/>
              <a:gd name="connsiteX207" fmla="*/ 1154222 w 5740887"/>
              <a:gd name="connsiteY207" fmla="*/ 4121009 h 4314911"/>
              <a:gd name="connsiteX208" fmla="*/ 1144009 w 5740887"/>
              <a:gd name="connsiteY208" fmla="*/ 4125732 h 4314911"/>
              <a:gd name="connsiteX209" fmla="*/ 1087957 w 5740887"/>
              <a:gd name="connsiteY209" fmla="*/ 4145407 h 4314911"/>
              <a:gd name="connsiteX210" fmla="*/ 1084033 w 5740887"/>
              <a:gd name="connsiteY210" fmla="*/ 4145174 h 4314911"/>
              <a:gd name="connsiteX211" fmla="*/ 1081550 w 5740887"/>
              <a:gd name="connsiteY211" fmla="*/ 4145174 h 4314911"/>
              <a:gd name="connsiteX212" fmla="*/ 1073836 w 5740887"/>
              <a:gd name="connsiteY212" fmla="*/ 4146109 h 4314911"/>
              <a:gd name="connsiteX213" fmla="*/ 1116273 w 5740887"/>
              <a:gd name="connsiteY213" fmla="*/ 4125418 h 4314911"/>
              <a:gd name="connsiteX214" fmla="*/ 611056 w 5740887"/>
              <a:gd name="connsiteY214" fmla="*/ 4113650 h 4314911"/>
              <a:gd name="connsiteX215" fmla="*/ 637067 w 5740887"/>
              <a:gd name="connsiteY215" fmla="*/ 4124680 h 4314911"/>
              <a:gd name="connsiteX216" fmla="*/ 645461 w 5740887"/>
              <a:gd name="connsiteY216" fmla="*/ 4137875 h 4314911"/>
              <a:gd name="connsiteX217" fmla="*/ 689541 w 5740887"/>
              <a:gd name="connsiteY217" fmla="*/ 4184797 h 4314911"/>
              <a:gd name="connsiteX218" fmla="*/ 720136 w 5740887"/>
              <a:gd name="connsiteY218" fmla="*/ 4203040 h 4314911"/>
              <a:gd name="connsiteX219" fmla="*/ 710440 w 5740887"/>
              <a:gd name="connsiteY219" fmla="*/ 4198736 h 4314911"/>
              <a:gd name="connsiteX220" fmla="*/ 673631 w 5740887"/>
              <a:gd name="connsiteY220" fmla="*/ 4176476 h 4314911"/>
              <a:gd name="connsiteX221" fmla="*/ 659379 w 5740887"/>
              <a:gd name="connsiteY221" fmla="*/ 4165480 h 4314911"/>
              <a:gd name="connsiteX222" fmla="*/ 612617 w 5740887"/>
              <a:gd name="connsiteY222" fmla="*/ 4116031 h 4314911"/>
              <a:gd name="connsiteX223" fmla="*/ 1190369 w 5740887"/>
              <a:gd name="connsiteY223" fmla="*/ 4113084 h 4314911"/>
              <a:gd name="connsiteX224" fmla="*/ 1190146 w 5740887"/>
              <a:gd name="connsiteY224" fmla="*/ 4113309 h 4314911"/>
              <a:gd name="connsiteX225" fmla="*/ 1189933 w 5740887"/>
              <a:gd name="connsiteY225" fmla="*/ 4113287 h 4314911"/>
              <a:gd name="connsiteX226" fmla="*/ 1317426 w 5740887"/>
              <a:gd name="connsiteY226" fmla="*/ 4111517 h 4314911"/>
              <a:gd name="connsiteX227" fmla="*/ 1329330 w 5740887"/>
              <a:gd name="connsiteY227" fmla="*/ 4128764 h 4314911"/>
              <a:gd name="connsiteX228" fmla="*/ 1348467 w 5740887"/>
              <a:gd name="connsiteY228" fmla="*/ 4133165 h 4314911"/>
              <a:gd name="connsiteX229" fmla="*/ 1346741 w 5740887"/>
              <a:gd name="connsiteY229" fmla="*/ 4133599 h 4314911"/>
              <a:gd name="connsiteX230" fmla="*/ 1313062 w 5740887"/>
              <a:gd name="connsiteY230" fmla="*/ 4129720 h 4314911"/>
              <a:gd name="connsiteX231" fmla="*/ 1303904 w 5740887"/>
              <a:gd name="connsiteY231" fmla="*/ 4122065 h 4314911"/>
              <a:gd name="connsiteX232" fmla="*/ 1307545 w 5740887"/>
              <a:gd name="connsiteY232" fmla="*/ 4119663 h 4314911"/>
              <a:gd name="connsiteX233" fmla="*/ 1313055 w 5740887"/>
              <a:gd name="connsiteY233" fmla="*/ 4114888 h 4314911"/>
              <a:gd name="connsiteX234" fmla="*/ 637253 w 5740887"/>
              <a:gd name="connsiteY234" fmla="*/ 4109644 h 4314911"/>
              <a:gd name="connsiteX235" fmla="*/ 649831 w 5740887"/>
              <a:gd name="connsiteY235" fmla="*/ 4111116 h 4314911"/>
              <a:gd name="connsiteX236" fmla="*/ 653878 w 5740887"/>
              <a:gd name="connsiteY236" fmla="*/ 4110506 h 4314911"/>
              <a:gd name="connsiteX237" fmla="*/ 655042 w 5740887"/>
              <a:gd name="connsiteY237" fmla="*/ 4112545 h 4314911"/>
              <a:gd name="connsiteX238" fmla="*/ 660897 w 5740887"/>
              <a:gd name="connsiteY238" fmla="*/ 4122800 h 4314911"/>
              <a:gd name="connsiteX239" fmla="*/ 642448 w 5740887"/>
              <a:gd name="connsiteY239" fmla="*/ 4115109 h 4314911"/>
              <a:gd name="connsiteX240" fmla="*/ 640158 w 5740887"/>
              <a:gd name="connsiteY240" fmla="*/ 4114154 h 4314911"/>
              <a:gd name="connsiteX241" fmla="*/ 626253 w 5740887"/>
              <a:gd name="connsiteY241" fmla="*/ 4108357 h 4314911"/>
              <a:gd name="connsiteX242" fmla="*/ 626475 w 5740887"/>
              <a:gd name="connsiteY242" fmla="*/ 4108383 h 4314911"/>
              <a:gd name="connsiteX243" fmla="*/ 626718 w 5740887"/>
              <a:gd name="connsiteY243" fmla="*/ 4108412 h 4314911"/>
              <a:gd name="connsiteX244" fmla="*/ 626839 w 5740887"/>
              <a:gd name="connsiteY244" fmla="*/ 4108602 h 4314911"/>
              <a:gd name="connsiteX245" fmla="*/ 678051 w 5740887"/>
              <a:gd name="connsiteY245" fmla="*/ 4106863 h 4314911"/>
              <a:gd name="connsiteX246" fmla="*/ 679916 w 5740887"/>
              <a:gd name="connsiteY246" fmla="*/ 4111329 h 4314911"/>
              <a:gd name="connsiteX247" fmla="*/ 682130 w 5740887"/>
              <a:gd name="connsiteY247" fmla="*/ 4116631 h 4314911"/>
              <a:gd name="connsiteX248" fmla="*/ 688983 w 5740887"/>
              <a:gd name="connsiteY248" fmla="*/ 4128908 h 4314911"/>
              <a:gd name="connsiteX249" fmla="*/ 678399 w 5740887"/>
              <a:gd name="connsiteY249" fmla="*/ 4127205 h 4314911"/>
              <a:gd name="connsiteX250" fmla="*/ 672690 w 5740887"/>
              <a:gd name="connsiteY250" fmla="*/ 4126286 h 4314911"/>
              <a:gd name="connsiteX251" fmla="*/ 663018 w 5740887"/>
              <a:gd name="connsiteY251" fmla="*/ 4109128 h 4314911"/>
              <a:gd name="connsiteX252" fmla="*/ 663780 w 5740887"/>
              <a:gd name="connsiteY252" fmla="*/ 4109013 h 4314911"/>
              <a:gd name="connsiteX253" fmla="*/ 443268 w 5740887"/>
              <a:gd name="connsiteY253" fmla="*/ 4105922 h 4314911"/>
              <a:gd name="connsiteX254" fmla="*/ 510282 w 5740887"/>
              <a:gd name="connsiteY254" fmla="*/ 4153566 h 4314911"/>
              <a:gd name="connsiteX255" fmla="*/ 557329 w 5740887"/>
              <a:gd name="connsiteY255" fmla="*/ 4177217 h 4314911"/>
              <a:gd name="connsiteX256" fmla="*/ 583282 w 5740887"/>
              <a:gd name="connsiteY256" fmla="*/ 4194625 h 4314911"/>
              <a:gd name="connsiteX257" fmla="*/ 542155 w 5740887"/>
              <a:gd name="connsiteY257" fmla="*/ 4177283 h 4314911"/>
              <a:gd name="connsiteX258" fmla="*/ 445346 w 5740887"/>
              <a:gd name="connsiteY258" fmla="*/ 4108082 h 4314911"/>
              <a:gd name="connsiteX259" fmla="*/ 701661 w 5740887"/>
              <a:gd name="connsiteY259" fmla="*/ 4103305 h 4314911"/>
              <a:gd name="connsiteX260" fmla="*/ 703019 w 5740887"/>
              <a:gd name="connsiteY260" fmla="*/ 4107788 h 4314911"/>
              <a:gd name="connsiteX261" fmla="*/ 711498 w 5740887"/>
              <a:gd name="connsiteY261" fmla="*/ 4126272 h 4314911"/>
              <a:gd name="connsiteX262" fmla="*/ 714599 w 5740887"/>
              <a:gd name="connsiteY262" fmla="*/ 4133031 h 4314911"/>
              <a:gd name="connsiteX263" fmla="*/ 699959 w 5740887"/>
              <a:gd name="connsiteY263" fmla="*/ 4130675 h 4314911"/>
              <a:gd name="connsiteX264" fmla="*/ 688524 w 5740887"/>
              <a:gd name="connsiteY264" fmla="*/ 4109798 h 4314911"/>
              <a:gd name="connsiteX265" fmla="*/ 686773 w 5740887"/>
              <a:gd name="connsiteY265" fmla="*/ 4105548 h 4314911"/>
              <a:gd name="connsiteX266" fmla="*/ 696700 w 5740887"/>
              <a:gd name="connsiteY266" fmla="*/ 4104052 h 4314911"/>
              <a:gd name="connsiteX267" fmla="*/ 659342 w 5740887"/>
              <a:gd name="connsiteY267" fmla="*/ 4102606 h 4314911"/>
              <a:gd name="connsiteX268" fmla="*/ 659861 w 5740887"/>
              <a:gd name="connsiteY268" fmla="*/ 4102671 h 4314911"/>
              <a:gd name="connsiteX269" fmla="*/ 659416 w 5740887"/>
              <a:gd name="connsiteY269" fmla="*/ 4102738 h 4314911"/>
              <a:gd name="connsiteX270" fmla="*/ 573977 w 5740887"/>
              <a:gd name="connsiteY270" fmla="*/ 4101914 h 4314911"/>
              <a:gd name="connsiteX271" fmla="*/ 575424 w 5740887"/>
              <a:gd name="connsiteY271" fmla="*/ 4102411 h 4314911"/>
              <a:gd name="connsiteX272" fmla="*/ 588029 w 5740887"/>
              <a:gd name="connsiteY272" fmla="*/ 4103885 h 4314911"/>
              <a:gd name="connsiteX273" fmla="*/ 596249 w 5740887"/>
              <a:gd name="connsiteY273" fmla="*/ 4107371 h 4314911"/>
              <a:gd name="connsiteX274" fmla="*/ 607784 w 5740887"/>
              <a:gd name="connsiteY274" fmla="*/ 4124781 h 4314911"/>
              <a:gd name="connsiteX275" fmla="*/ 660988 w 5740887"/>
              <a:gd name="connsiteY275" fmla="*/ 4180284 h 4314911"/>
              <a:gd name="connsiteX276" fmla="*/ 660988 w 5740887"/>
              <a:gd name="connsiteY276" fmla="*/ 4180284 h 4314911"/>
              <a:gd name="connsiteX277" fmla="*/ 661855 w 5740887"/>
              <a:gd name="connsiteY277" fmla="*/ 4180800 h 4314911"/>
              <a:gd name="connsiteX278" fmla="*/ 703457 w 5740887"/>
              <a:gd name="connsiteY278" fmla="*/ 4205551 h 4314911"/>
              <a:gd name="connsiteX279" fmla="*/ 701541 w 5740887"/>
              <a:gd name="connsiteY279" fmla="*/ 4204833 h 4314911"/>
              <a:gd name="connsiteX280" fmla="*/ 662296 w 5740887"/>
              <a:gd name="connsiteY280" fmla="*/ 4184862 h 4314911"/>
              <a:gd name="connsiteX281" fmla="*/ 646797 w 5740887"/>
              <a:gd name="connsiteY281" fmla="*/ 4174840 h 4314911"/>
              <a:gd name="connsiteX282" fmla="*/ 595339 w 5740887"/>
              <a:gd name="connsiteY282" fmla="*/ 4129320 h 4314911"/>
              <a:gd name="connsiteX283" fmla="*/ 1040615 w 5740887"/>
              <a:gd name="connsiteY283" fmla="*/ 4101845 h 4314911"/>
              <a:gd name="connsiteX284" fmla="*/ 1046373 w 5740887"/>
              <a:gd name="connsiteY284" fmla="*/ 4104135 h 4314911"/>
              <a:gd name="connsiteX285" fmla="*/ 1096581 w 5740887"/>
              <a:gd name="connsiteY285" fmla="*/ 4104910 h 4314911"/>
              <a:gd name="connsiteX286" fmla="*/ 1119938 w 5740887"/>
              <a:gd name="connsiteY286" fmla="*/ 4111791 h 4314911"/>
              <a:gd name="connsiteX287" fmla="*/ 1074315 w 5740887"/>
              <a:gd name="connsiteY287" fmla="*/ 4139156 h 4314911"/>
              <a:gd name="connsiteX288" fmla="*/ 1048905 w 5740887"/>
              <a:gd name="connsiteY288" fmla="*/ 4149129 h 4314911"/>
              <a:gd name="connsiteX289" fmla="*/ 1048363 w 5740887"/>
              <a:gd name="connsiteY289" fmla="*/ 4149195 h 4314911"/>
              <a:gd name="connsiteX290" fmla="*/ 1047023 w 5740887"/>
              <a:gd name="connsiteY290" fmla="*/ 4149357 h 4314911"/>
              <a:gd name="connsiteX291" fmla="*/ 1012607 w 5740887"/>
              <a:gd name="connsiteY291" fmla="*/ 4144346 h 4314911"/>
              <a:gd name="connsiteX292" fmla="*/ 991869 w 5740887"/>
              <a:gd name="connsiteY292" fmla="*/ 4141067 h 4314911"/>
              <a:gd name="connsiteX293" fmla="*/ 1001698 w 5740887"/>
              <a:gd name="connsiteY293" fmla="*/ 4133039 h 4314911"/>
              <a:gd name="connsiteX294" fmla="*/ 1014846 w 5740887"/>
              <a:gd name="connsiteY294" fmla="*/ 4117970 h 4314911"/>
              <a:gd name="connsiteX295" fmla="*/ 1020899 w 5740887"/>
              <a:gd name="connsiteY295" fmla="*/ 4112683 h 4314911"/>
              <a:gd name="connsiteX296" fmla="*/ 1026465 w 5740887"/>
              <a:gd name="connsiteY296" fmla="*/ 4104653 h 4314911"/>
              <a:gd name="connsiteX297" fmla="*/ 1028261 w 5740887"/>
              <a:gd name="connsiteY297" fmla="*/ 4102594 h 4314911"/>
              <a:gd name="connsiteX298" fmla="*/ 725252 w 5740887"/>
              <a:gd name="connsiteY298" fmla="*/ 4099749 h 4314911"/>
              <a:gd name="connsiteX299" fmla="*/ 732629 w 5740887"/>
              <a:gd name="connsiteY299" fmla="*/ 4129644 h 4314911"/>
              <a:gd name="connsiteX300" fmla="*/ 735366 w 5740887"/>
              <a:gd name="connsiteY300" fmla="*/ 4136374 h 4314911"/>
              <a:gd name="connsiteX301" fmla="*/ 724328 w 5740887"/>
              <a:gd name="connsiteY301" fmla="*/ 4134597 h 4314911"/>
              <a:gd name="connsiteX302" fmla="*/ 710069 w 5740887"/>
              <a:gd name="connsiteY302" fmla="*/ 4102832 h 4314911"/>
              <a:gd name="connsiteX303" fmla="*/ 709841 w 5740887"/>
              <a:gd name="connsiteY303" fmla="*/ 4102072 h 4314911"/>
              <a:gd name="connsiteX304" fmla="*/ 1212224 w 5740887"/>
              <a:gd name="connsiteY304" fmla="*/ 4099145 h 4314911"/>
              <a:gd name="connsiteX305" fmla="*/ 1213370 w 5740887"/>
              <a:gd name="connsiteY305" fmla="*/ 4099534 h 4314911"/>
              <a:gd name="connsiteX306" fmla="*/ 1243929 w 5740887"/>
              <a:gd name="connsiteY306" fmla="*/ 4118924 h 4314911"/>
              <a:gd name="connsiteX307" fmla="*/ 1244151 w 5740887"/>
              <a:gd name="connsiteY307" fmla="*/ 4118977 h 4314911"/>
              <a:gd name="connsiteX308" fmla="*/ 1240355 w 5740887"/>
              <a:gd name="connsiteY308" fmla="*/ 4122912 h 4314911"/>
              <a:gd name="connsiteX309" fmla="*/ 1236135 w 5740887"/>
              <a:gd name="connsiteY309" fmla="*/ 4123385 h 4314911"/>
              <a:gd name="connsiteX310" fmla="*/ 1207441 w 5740887"/>
              <a:gd name="connsiteY310" fmla="*/ 4115803 h 4314911"/>
              <a:gd name="connsiteX311" fmla="*/ 1205650 w 5740887"/>
              <a:gd name="connsiteY311" fmla="*/ 4115803 h 4314911"/>
              <a:gd name="connsiteX312" fmla="*/ 1206475 w 5740887"/>
              <a:gd name="connsiteY312" fmla="*/ 4114977 h 4314911"/>
              <a:gd name="connsiteX313" fmla="*/ 1206474 w 5740887"/>
              <a:gd name="connsiteY313" fmla="*/ 4114977 h 4314911"/>
              <a:gd name="connsiteX314" fmla="*/ 1206475 w 5740887"/>
              <a:gd name="connsiteY314" fmla="*/ 4114976 h 4314911"/>
              <a:gd name="connsiteX315" fmla="*/ 1193955 w 5740887"/>
              <a:gd name="connsiteY315" fmla="*/ 4113698 h 4314911"/>
              <a:gd name="connsiteX316" fmla="*/ 1196843 w 5740887"/>
              <a:gd name="connsiteY316" fmla="*/ 4110479 h 4314911"/>
              <a:gd name="connsiteX317" fmla="*/ 1197472 w 5740887"/>
              <a:gd name="connsiteY317" fmla="*/ 4109778 h 4314911"/>
              <a:gd name="connsiteX318" fmla="*/ 1199857 w 5740887"/>
              <a:gd name="connsiteY318" fmla="*/ 4108668 h 4314911"/>
              <a:gd name="connsiteX319" fmla="*/ 1339852 w 5740887"/>
              <a:gd name="connsiteY319" fmla="*/ 4099020 h 4314911"/>
              <a:gd name="connsiteX320" fmla="*/ 1350565 w 5740887"/>
              <a:gd name="connsiteY320" fmla="*/ 4119803 h 4314911"/>
              <a:gd name="connsiteX321" fmla="*/ 1368157 w 5740887"/>
              <a:gd name="connsiteY321" fmla="*/ 4124468 h 4314911"/>
              <a:gd name="connsiteX322" fmla="*/ 1363047 w 5740887"/>
              <a:gd name="connsiteY322" fmla="*/ 4125742 h 4314911"/>
              <a:gd name="connsiteX323" fmla="*/ 1334573 w 5740887"/>
              <a:gd name="connsiteY323" fmla="*/ 4121036 h 4314911"/>
              <a:gd name="connsiteX324" fmla="*/ 1325199 w 5740887"/>
              <a:gd name="connsiteY324" fmla="*/ 4109319 h 4314911"/>
              <a:gd name="connsiteX325" fmla="*/ 630365 w 5740887"/>
              <a:gd name="connsiteY325" fmla="*/ 4098951 h 4314911"/>
              <a:gd name="connsiteX326" fmla="*/ 648593 w 5740887"/>
              <a:gd name="connsiteY326" fmla="*/ 4101250 h 4314911"/>
              <a:gd name="connsiteX327" fmla="*/ 649097 w 5740887"/>
              <a:gd name="connsiteY327" fmla="*/ 4102132 h 4314911"/>
              <a:gd name="connsiteX328" fmla="*/ 650231 w 5740887"/>
              <a:gd name="connsiteY328" fmla="*/ 4104119 h 4314911"/>
              <a:gd name="connsiteX329" fmla="*/ 649555 w 5740887"/>
              <a:gd name="connsiteY329" fmla="*/ 4104221 h 4314911"/>
              <a:gd name="connsiteX330" fmla="*/ 632291 w 5740887"/>
              <a:gd name="connsiteY330" fmla="*/ 4101941 h 4314911"/>
              <a:gd name="connsiteX331" fmla="*/ 598357 w 5740887"/>
              <a:gd name="connsiteY331" fmla="*/ 4094278 h 4314911"/>
              <a:gd name="connsiteX332" fmla="*/ 601024 w 5740887"/>
              <a:gd name="connsiteY332" fmla="*/ 4095249 h 4314911"/>
              <a:gd name="connsiteX333" fmla="*/ 619855 w 5740887"/>
              <a:gd name="connsiteY333" fmla="*/ 4097625 h 4314911"/>
              <a:gd name="connsiteX334" fmla="*/ 621713 w 5740887"/>
              <a:gd name="connsiteY334" fmla="*/ 4100544 h 4314911"/>
              <a:gd name="connsiteX335" fmla="*/ 600926 w 5740887"/>
              <a:gd name="connsiteY335" fmla="*/ 4097799 h 4314911"/>
              <a:gd name="connsiteX336" fmla="*/ 600566 w 5740887"/>
              <a:gd name="connsiteY336" fmla="*/ 4097649 h 4314911"/>
              <a:gd name="connsiteX337" fmla="*/ 746905 w 5740887"/>
              <a:gd name="connsiteY337" fmla="*/ 4093513 h 4314911"/>
              <a:gd name="connsiteX338" fmla="*/ 747022 w 5740887"/>
              <a:gd name="connsiteY338" fmla="*/ 4094435 h 4314911"/>
              <a:gd name="connsiteX339" fmla="*/ 754942 w 5740887"/>
              <a:gd name="connsiteY339" fmla="*/ 4139524 h 4314911"/>
              <a:gd name="connsiteX340" fmla="*/ 745043 w 5740887"/>
              <a:gd name="connsiteY340" fmla="*/ 4137931 h 4314911"/>
              <a:gd name="connsiteX341" fmla="*/ 739490 w 5740887"/>
              <a:gd name="connsiteY341" fmla="*/ 4123667 h 4314911"/>
              <a:gd name="connsiteX342" fmla="*/ 733380 w 5740887"/>
              <a:gd name="connsiteY342" fmla="*/ 4098524 h 4314911"/>
              <a:gd name="connsiteX343" fmla="*/ 737664 w 5740887"/>
              <a:gd name="connsiteY343" fmla="*/ 4097879 h 4314911"/>
              <a:gd name="connsiteX344" fmla="*/ 653744 w 5740887"/>
              <a:gd name="connsiteY344" fmla="*/ 4092675 h 4314911"/>
              <a:gd name="connsiteX345" fmla="*/ 673130 w 5740887"/>
              <a:gd name="connsiteY345" fmla="*/ 4095076 h 4314911"/>
              <a:gd name="connsiteX346" fmla="*/ 673223 w 5740887"/>
              <a:gd name="connsiteY346" fmla="*/ 4095299 h 4314911"/>
              <a:gd name="connsiteX347" fmla="*/ 673312 w 5740887"/>
              <a:gd name="connsiteY347" fmla="*/ 4095511 h 4314911"/>
              <a:gd name="connsiteX348" fmla="*/ 664892 w 5740887"/>
              <a:gd name="connsiteY348" fmla="*/ 4096513 h 4314911"/>
              <a:gd name="connsiteX349" fmla="*/ 664888 w 5740887"/>
              <a:gd name="connsiteY349" fmla="*/ 4096512 h 4314911"/>
              <a:gd name="connsiteX350" fmla="*/ 654948 w 5740887"/>
              <a:gd name="connsiteY350" fmla="*/ 4094811 h 4314911"/>
              <a:gd name="connsiteX351" fmla="*/ 1252534 w 5740887"/>
              <a:gd name="connsiteY351" fmla="*/ 4090500 h 4314911"/>
              <a:gd name="connsiteX352" fmla="*/ 1253352 w 5740887"/>
              <a:gd name="connsiteY352" fmla="*/ 4090835 h 4314911"/>
              <a:gd name="connsiteX353" fmla="*/ 1253352 w 5740887"/>
              <a:gd name="connsiteY353" fmla="*/ 4091353 h 4314911"/>
              <a:gd name="connsiteX354" fmla="*/ 1171643 w 5740887"/>
              <a:gd name="connsiteY354" fmla="*/ 4088041 h 4314911"/>
              <a:gd name="connsiteX355" fmla="*/ 1182826 w 5740887"/>
              <a:gd name="connsiteY355" fmla="*/ 4089160 h 4314911"/>
              <a:gd name="connsiteX356" fmla="*/ 1203187 w 5740887"/>
              <a:gd name="connsiteY356" fmla="*/ 4096075 h 4314911"/>
              <a:gd name="connsiteX357" fmla="*/ 1195371 w 5740887"/>
              <a:gd name="connsiteY357" fmla="*/ 4101981 h 4314911"/>
              <a:gd name="connsiteX358" fmla="*/ 1174358 w 5740887"/>
              <a:gd name="connsiteY358" fmla="*/ 4111698 h 4314911"/>
              <a:gd name="connsiteX359" fmla="*/ 1151927 w 5740887"/>
              <a:gd name="connsiteY359" fmla="*/ 4109407 h 4314911"/>
              <a:gd name="connsiteX360" fmla="*/ 1143623 w 5740887"/>
              <a:gd name="connsiteY360" fmla="*/ 4106955 h 4314911"/>
              <a:gd name="connsiteX361" fmla="*/ 1166028 w 5740887"/>
              <a:gd name="connsiteY361" fmla="*/ 4091831 h 4314911"/>
              <a:gd name="connsiteX362" fmla="*/ 679081 w 5740887"/>
              <a:gd name="connsiteY362" fmla="*/ 4086875 h 4314911"/>
              <a:gd name="connsiteX363" fmla="*/ 687617 w 5740887"/>
              <a:gd name="connsiteY363" fmla="*/ 4088212 h 4314911"/>
              <a:gd name="connsiteX364" fmla="*/ 697562 w 5740887"/>
              <a:gd name="connsiteY364" fmla="*/ 4089769 h 4314911"/>
              <a:gd name="connsiteX365" fmla="*/ 697618 w 5740887"/>
              <a:gd name="connsiteY365" fmla="*/ 4089955 h 4314911"/>
              <a:gd name="connsiteX366" fmla="*/ 697821 w 5740887"/>
              <a:gd name="connsiteY366" fmla="*/ 4090624 h 4314911"/>
              <a:gd name="connsiteX367" fmla="*/ 694783 w 5740887"/>
              <a:gd name="connsiteY367" fmla="*/ 4090983 h 4314911"/>
              <a:gd name="connsiteX368" fmla="*/ 679902 w 5740887"/>
              <a:gd name="connsiteY368" fmla="*/ 4088869 h 4314911"/>
              <a:gd name="connsiteX369" fmla="*/ 1159725 w 5740887"/>
              <a:gd name="connsiteY369" fmla="*/ 4086848 h 4314911"/>
              <a:gd name="connsiteX370" fmla="*/ 1161265 w 5740887"/>
              <a:gd name="connsiteY370" fmla="*/ 4087002 h 4314911"/>
              <a:gd name="connsiteX371" fmla="*/ 1133154 w 5740887"/>
              <a:gd name="connsiteY371" fmla="*/ 4103864 h 4314911"/>
              <a:gd name="connsiteX372" fmla="*/ 1104709 w 5740887"/>
              <a:gd name="connsiteY372" fmla="*/ 4095465 h 4314911"/>
              <a:gd name="connsiteX373" fmla="*/ 1149193 w 5740887"/>
              <a:gd name="connsiteY373" fmla="*/ 4088498 h 4314911"/>
              <a:gd name="connsiteX374" fmla="*/ 1359739 w 5740887"/>
              <a:gd name="connsiteY374" fmla="*/ 4086113 h 4314911"/>
              <a:gd name="connsiteX375" fmla="*/ 1360143 w 5740887"/>
              <a:gd name="connsiteY375" fmla="*/ 4092144 h 4314911"/>
              <a:gd name="connsiteX376" fmla="*/ 1360450 w 5740887"/>
              <a:gd name="connsiteY376" fmla="*/ 4096730 h 4314911"/>
              <a:gd name="connsiteX377" fmla="*/ 1370560 w 5740887"/>
              <a:gd name="connsiteY377" fmla="*/ 4111528 h 4314911"/>
              <a:gd name="connsiteX378" fmla="*/ 1385035 w 5740887"/>
              <a:gd name="connsiteY378" fmla="*/ 4115781 h 4314911"/>
              <a:gd name="connsiteX379" fmla="*/ 1379523 w 5740887"/>
              <a:gd name="connsiteY379" fmla="*/ 4117162 h 4314911"/>
              <a:gd name="connsiteX380" fmla="*/ 1355807 w 5740887"/>
              <a:gd name="connsiteY380" fmla="*/ 4112352 h 4314911"/>
              <a:gd name="connsiteX381" fmla="*/ 1346706 w 5740887"/>
              <a:gd name="connsiteY381" fmla="*/ 4095534 h 4314911"/>
              <a:gd name="connsiteX382" fmla="*/ 621803 w 5740887"/>
              <a:gd name="connsiteY382" fmla="*/ 4085658 h 4314911"/>
              <a:gd name="connsiteX383" fmla="*/ 635209 w 5740887"/>
              <a:gd name="connsiteY383" fmla="*/ 4090379 h 4314911"/>
              <a:gd name="connsiteX384" fmla="*/ 642483 w 5740887"/>
              <a:gd name="connsiteY384" fmla="*/ 4091280 h 4314911"/>
              <a:gd name="connsiteX385" fmla="*/ 642933 w 5740887"/>
              <a:gd name="connsiteY385" fmla="*/ 4091336 h 4314911"/>
              <a:gd name="connsiteX386" fmla="*/ 643831 w 5740887"/>
              <a:gd name="connsiteY386" fmla="*/ 4092908 h 4314911"/>
              <a:gd name="connsiteX387" fmla="*/ 624323 w 5740887"/>
              <a:gd name="connsiteY387" fmla="*/ 4089569 h 4314911"/>
              <a:gd name="connsiteX388" fmla="*/ 525923 w 5740887"/>
              <a:gd name="connsiteY388" fmla="*/ 4085432 h 4314911"/>
              <a:gd name="connsiteX389" fmla="*/ 544451 w 5740887"/>
              <a:gd name="connsiteY389" fmla="*/ 4091787 h 4314911"/>
              <a:gd name="connsiteX390" fmla="*/ 559060 w 5740887"/>
              <a:gd name="connsiteY390" fmla="*/ 4097408 h 4314911"/>
              <a:gd name="connsiteX391" fmla="*/ 580825 w 5740887"/>
              <a:gd name="connsiteY391" fmla="*/ 4125098 h 4314911"/>
              <a:gd name="connsiteX392" fmla="*/ 590526 w 5740887"/>
              <a:gd name="connsiteY392" fmla="*/ 4137441 h 4314911"/>
              <a:gd name="connsiteX393" fmla="*/ 648772 w 5740887"/>
              <a:gd name="connsiteY393" fmla="*/ 4188461 h 4314911"/>
              <a:gd name="connsiteX394" fmla="*/ 683711 w 5740887"/>
              <a:gd name="connsiteY394" fmla="*/ 4206038 h 4314911"/>
              <a:gd name="connsiteX395" fmla="*/ 687741 w 5740887"/>
              <a:gd name="connsiteY395" fmla="*/ 4208065 h 4314911"/>
              <a:gd name="connsiteX396" fmla="*/ 676634 w 5740887"/>
              <a:gd name="connsiteY396" fmla="*/ 4205612 h 4314911"/>
              <a:gd name="connsiteX397" fmla="*/ 527804 w 5740887"/>
              <a:gd name="connsiteY397" fmla="*/ 4088082 h 4314911"/>
              <a:gd name="connsiteX398" fmla="*/ 1233115 w 5740887"/>
              <a:gd name="connsiteY398" fmla="*/ 4084051 h 4314911"/>
              <a:gd name="connsiteX399" fmla="*/ 1255230 w 5740887"/>
              <a:gd name="connsiteY399" fmla="*/ 4107492 h 4314911"/>
              <a:gd name="connsiteX400" fmla="*/ 1252781 w 5740887"/>
              <a:gd name="connsiteY400" fmla="*/ 4110030 h 4314911"/>
              <a:gd name="connsiteX401" fmla="*/ 1248048 w 5740887"/>
              <a:gd name="connsiteY401" fmla="*/ 4108822 h 4314911"/>
              <a:gd name="connsiteX402" fmla="*/ 1228111 w 5740887"/>
              <a:gd name="connsiteY402" fmla="*/ 4096130 h 4314911"/>
              <a:gd name="connsiteX403" fmla="*/ 1221558 w 5740887"/>
              <a:gd name="connsiteY403" fmla="*/ 4091958 h 4314911"/>
              <a:gd name="connsiteX404" fmla="*/ 1222811 w 5740887"/>
              <a:gd name="connsiteY404" fmla="*/ 4090993 h 4314911"/>
              <a:gd name="connsiteX405" fmla="*/ 1224004 w 5740887"/>
              <a:gd name="connsiteY405" fmla="*/ 4090075 h 4314911"/>
              <a:gd name="connsiteX406" fmla="*/ 1226436 w 5740887"/>
              <a:gd name="connsiteY406" fmla="*/ 4087090 h 4314911"/>
              <a:gd name="connsiteX407" fmla="*/ 1228627 w 5740887"/>
              <a:gd name="connsiteY407" fmla="*/ 4086314 h 4314911"/>
              <a:gd name="connsiteX408" fmla="*/ 1232329 w 5740887"/>
              <a:gd name="connsiteY408" fmla="*/ 4085004 h 4314911"/>
              <a:gd name="connsiteX409" fmla="*/ 1232603 w 5740887"/>
              <a:gd name="connsiteY409" fmla="*/ 4084671 h 4314911"/>
              <a:gd name="connsiteX410" fmla="*/ 769204 w 5740887"/>
              <a:gd name="connsiteY410" fmla="*/ 4083572 h 4314911"/>
              <a:gd name="connsiteX411" fmla="*/ 770684 w 5740887"/>
              <a:gd name="connsiteY411" fmla="*/ 4117886 h 4314911"/>
              <a:gd name="connsiteX412" fmla="*/ 772957 w 5740887"/>
              <a:gd name="connsiteY412" fmla="*/ 4142424 h 4314911"/>
              <a:gd name="connsiteX413" fmla="*/ 765478 w 5740887"/>
              <a:gd name="connsiteY413" fmla="*/ 4141220 h 4314911"/>
              <a:gd name="connsiteX414" fmla="*/ 763516 w 5740887"/>
              <a:gd name="connsiteY414" fmla="*/ 4140904 h 4314911"/>
              <a:gd name="connsiteX415" fmla="*/ 754716 w 5740887"/>
              <a:gd name="connsiteY415" fmla="*/ 4091381 h 4314911"/>
              <a:gd name="connsiteX416" fmla="*/ 754655 w 5740887"/>
              <a:gd name="connsiteY416" fmla="*/ 4091031 h 4314911"/>
              <a:gd name="connsiteX417" fmla="*/ 754514 w 5740887"/>
              <a:gd name="connsiteY417" fmla="*/ 4089917 h 4314911"/>
              <a:gd name="connsiteX418" fmla="*/ 759768 w 5740887"/>
              <a:gd name="connsiteY418" fmla="*/ 4087435 h 4314911"/>
              <a:gd name="connsiteX419" fmla="*/ 647159 w 5740887"/>
              <a:gd name="connsiteY419" fmla="*/ 4080993 h 4314911"/>
              <a:gd name="connsiteX420" fmla="*/ 650584 w 5740887"/>
              <a:gd name="connsiteY420" fmla="*/ 4082412 h 4314911"/>
              <a:gd name="connsiteX421" fmla="*/ 650588 w 5740887"/>
              <a:gd name="connsiteY421" fmla="*/ 4082414 h 4314911"/>
              <a:gd name="connsiteX422" fmla="*/ 650588 w 5740887"/>
              <a:gd name="connsiteY422" fmla="*/ 4082414 h 4314911"/>
              <a:gd name="connsiteX423" fmla="*/ 650589 w 5740887"/>
              <a:gd name="connsiteY423" fmla="*/ 4082414 h 4314911"/>
              <a:gd name="connsiteX424" fmla="*/ 669050 w 5740887"/>
              <a:gd name="connsiteY424" fmla="*/ 4085305 h 4314911"/>
              <a:gd name="connsiteX425" fmla="*/ 669882 w 5740887"/>
              <a:gd name="connsiteY425" fmla="*/ 4087297 h 4314911"/>
              <a:gd name="connsiteX426" fmla="*/ 669948 w 5740887"/>
              <a:gd name="connsiteY426" fmla="*/ 4087454 h 4314911"/>
              <a:gd name="connsiteX427" fmla="*/ 649133 w 5740887"/>
              <a:gd name="connsiteY427" fmla="*/ 4084497 h 4314911"/>
              <a:gd name="connsiteX428" fmla="*/ 557962 w 5740887"/>
              <a:gd name="connsiteY428" fmla="*/ 4079570 h 4314911"/>
              <a:gd name="connsiteX429" fmla="*/ 584146 w 5740887"/>
              <a:gd name="connsiteY429" fmla="*/ 4089104 h 4314911"/>
              <a:gd name="connsiteX430" fmla="*/ 584435 w 5740887"/>
              <a:gd name="connsiteY430" fmla="*/ 4089539 h 4314911"/>
              <a:gd name="connsiteX431" fmla="*/ 585702 w 5740887"/>
              <a:gd name="connsiteY431" fmla="*/ 4091452 h 4314911"/>
              <a:gd name="connsiteX432" fmla="*/ 573270 w 5740887"/>
              <a:gd name="connsiteY432" fmla="*/ 4086269 h 4314911"/>
              <a:gd name="connsiteX433" fmla="*/ 559174 w 5740887"/>
              <a:gd name="connsiteY433" fmla="*/ 4080393 h 4314911"/>
              <a:gd name="connsiteX434" fmla="*/ 675386 w 5740887"/>
              <a:gd name="connsiteY434" fmla="*/ 4077907 h 4314911"/>
              <a:gd name="connsiteX435" fmla="*/ 695017 w 5740887"/>
              <a:gd name="connsiteY435" fmla="*/ 4081366 h 4314911"/>
              <a:gd name="connsiteX436" fmla="*/ 695343 w 5740887"/>
              <a:gd name="connsiteY436" fmla="*/ 4082442 h 4314911"/>
              <a:gd name="connsiteX437" fmla="*/ 682567 w 5740887"/>
              <a:gd name="connsiteY437" fmla="*/ 4082618 h 4314911"/>
              <a:gd name="connsiteX438" fmla="*/ 682566 w 5740887"/>
              <a:gd name="connsiteY438" fmla="*/ 4082617 h 4314911"/>
              <a:gd name="connsiteX439" fmla="*/ 676556 w 5740887"/>
              <a:gd name="connsiteY439" fmla="*/ 4080746 h 4314911"/>
              <a:gd name="connsiteX440" fmla="*/ 1245906 w 5740887"/>
              <a:gd name="connsiteY440" fmla="*/ 4076813 h 4314911"/>
              <a:gd name="connsiteX441" fmla="*/ 1245906 w 5740887"/>
              <a:gd name="connsiteY441" fmla="*/ 4078437 h 4314911"/>
              <a:gd name="connsiteX442" fmla="*/ 1247698 w 5740887"/>
              <a:gd name="connsiteY442" fmla="*/ 4079450 h 4314911"/>
              <a:gd name="connsiteX443" fmla="*/ 1247835 w 5740887"/>
              <a:gd name="connsiteY443" fmla="*/ 4079723 h 4314911"/>
              <a:gd name="connsiteX444" fmla="*/ 1247835 w 5740887"/>
              <a:gd name="connsiteY444" fmla="*/ 4082436 h 4314911"/>
              <a:gd name="connsiteX445" fmla="*/ 1249633 w 5740887"/>
              <a:gd name="connsiteY445" fmla="*/ 4083296 h 4314911"/>
              <a:gd name="connsiteX446" fmla="*/ 1249766 w 5740887"/>
              <a:gd name="connsiteY446" fmla="*/ 4083560 h 4314911"/>
              <a:gd name="connsiteX447" fmla="*/ 1249766 w 5740887"/>
              <a:gd name="connsiteY447" fmla="*/ 4086295 h 4314911"/>
              <a:gd name="connsiteX448" fmla="*/ 1251552 w 5740887"/>
              <a:gd name="connsiteY448" fmla="*/ 4087107 h 4314911"/>
              <a:gd name="connsiteX449" fmla="*/ 1251698 w 5740887"/>
              <a:gd name="connsiteY449" fmla="*/ 4087398 h 4314911"/>
              <a:gd name="connsiteX450" fmla="*/ 1251698 w 5740887"/>
              <a:gd name="connsiteY450" fmla="*/ 4089628 h 4314911"/>
              <a:gd name="connsiteX451" fmla="*/ 1241202 w 5740887"/>
              <a:gd name="connsiteY451" fmla="*/ 4078677 h 4314911"/>
              <a:gd name="connsiteX452" fmla="*/ 1245077 w 5740887"/>
              <a:gd name="connsiteY452" fmla="*/ 4078161 h 4314911"/>
              <a:gd name="connsiteX453" fmla="*/ 1245083 w 5740887"/>
              <a:gd name="connsiteY453" fmla="*/ 4078160 h 4314911"/>
              <a:gd name="connsiteX454" fmla="*/ 934105 w 5740887"/>
              <a:gd name="connsiteY454" fmla="*/ 4076745 h 4314911"/>
              <a:gd name="connsiteX455" fmla="*/ 947824 w 5740887"/>
              <a:gd name="connsiteY455" fmla="*/ 4078087 h 4314911"/>
              <a:gd name="connsiteX456" fmla="*/ 944612 w 5740887"/>
              <a:gd name="connsiteY456" fmla="*/ 4081905 h 4314911"/>
              <a:gd name="connsiteX457" fmla="*/ 911133 w 5740887"/>
              <a:gd name="connsiteY457" fmla="*/ 4119522 h 4314911"/>
              <a:gd name="connsiteX458" fmla="*/ 894683 w 5740887"/>
              <a:gd name="connsiteY458" fmla="*/ 4133664 h 4314911"/>
              <a:gd name="connsiteX459" fmla="*/ 883271 w 5740887"/>
              <a:gd name="connsiteY459" fmla="*/ 4132626 h 4314911"/>
              <a:gd name="connsiteX460" fmla="*/ 880374 w 5740887"/>
              <a:gd name="connsiteY460" fmla="*/ 4131798 h 4314911"/>
              <a:gd name="connsiteX461" fmla="*/ 878996 w 5740887"/>
              <a:gd name="connsiteY461" fmla="*/ 4131660 h 4314911"/>
              <a:gd name="connsiteX462" fmla="*/ 878290 w 5740887"/>
              <a:gd name="connsiteY462" fmla="*/ 4131735 h 4314911"/>
              <a:gd name="connsiteX463" fmla="*/ 929318 w 5740887"/>
              <a:gd name="connsiteY463" fmla="*/ 4084011 h 4314911"/>
              <a:gd name="connsiteX464" fmla="*/ 727867 w 5740887"/>
              <a:gd name="connsiteY464" fmla="*/ 4075836 h 4314911"/>
              <a:gd name="connsiteX465" fmla="*/ 737059 w 5740887"/>
              <a:gd name="connsiteY465" fmla="*/ 4078327 h 4314911"/>
              <a:gd name="connsiteX466" fmla="*/ 733424 w 5740887"/>
              <a:gd name="connsiteY466" fmla="*/ 4078163 h 4314911"/>
              <a:gd name="connsiteX467" fmla="*/ 730917 w 5740887"/>
              <a:gd name="connsiteY467" fmla="*/ 4078050 h 4314911"/>
              <a:gd name="connsiteX468" fmla="*/ 728378 w 5740887"/>
              <a:gd name="connsiteY468" fmla="*/ 4077935 h 4314911"/>
              <a:gd name="connsiteX469" fmla="*/ 792461 w 5740887"/>
              <a:gd name="connsiteY469" fmla="*/ 4074049 h 4314911"/>
              <a:gd name="connsiteX470" fmla="*/ 791159 w 5740887"/>
              <a:gd name="connsiteY470" fmla="*/ 4098004 h 4314911"/>
              <a:gd name="connsiteX471" fmla="*/ 789101 w 5740887"/>
              <a:gd name="connsiteY471" fmla="*/ 4135195 h 4314911"/>
              <a:gd name="connsiteX472" fmla="*/ 789073 w 5740887"/>
              <a:gd name="connsiteY472" fmla="*/ 4141127 h 4314911"/>
              <a:gd name="connsiteX473" fmla="*/ 783437 w 5740887"/>
              <a:gd name="connsiteY473" fmla="*/ 4141720 h 4314911"/>
              <a:gd name="connsiteX474" fmla="*/ 781472 w 5740887"/>
              <a:gd name="connsiteY474" fmla="*/ 4141927 h 4314911"/>
              <a:gd name="connsiteX475" fmla="*/ 778442 w 5740887"/>
              <a:gd name="connsiteY475" fmla="*/ 4114717 h 4314911"/>
              <a:gd name="connsiteX476" fmla="*/ 776947 w 5740887"/>
              <a:gd name="connsiteY476" fmla="*/ 4080401 h 4314911"/>
              <a:gd name="connsiteX477" fmla="*/ 916625 w 5740887"/>
              <a:gd name="connsiteY477" fmla="*/ 4073698 h 4314911"/>
              <a:gd name="connsiteX478" fmla="*/ 922862 w 5740887"/>
              <a:gd name="connsiteY478" fmla="*/ 4075645 h 4314911"/>
              <a:gd name="connsiteX479" fmla="*/ 925116 w 5740887"/>
              <a:gd name="connsiteY479" fmla="*/ 4075865 h 4314911"/>
              <a:gd name="connsiteX480" fmla="*/ 878131 w 5740887"/>
              <a:gd name="connsiteY480" fmla="*/ 4127839 h 4314911"/>
              <a:gd name="connsiteX481" fmla="*/ 872797 w 5740887"/>
              <a:gd name="connsiteY481" fmla="*/ 4132313 h 4314911"/>
              <a:gd name="connsiteX482" fmla="*/ 872596 w 5740887"/>
              <a:gd name="connsiteY482" fmla="*/ 4132334 h 4314911"/>
              <a:gd name="connsiteX483" fmla="*/ 872307 w 5740887"/>
              <a:gd name="connsiteY483" fmla="*/ 4132364 h 4314911"/>
              <a:gd name="connsiteX484" fmla="*/ 912009 w 5740887"/>
              <a:gd name="connsiteY484" fmla="*/ 4080785 h 4314911"/>
              <a:gd name="connsiteX485" fmla="*/ 914923 w 5740887"/>
              <a:gd name="connsiteY485" fmla="*/ 4075951 h 4314911"/>
              <a:gd name="connsiteX486" fmla="*/ 583970 w 5740887"/>
              <a:gd name="connsiteY486" fmla="*/ 4072332 h 4314911"/>
              <a:gd name="connsiteX487" fmla="*/ 609482 w 5740887"/>
              <a:gd name="connsiteY487" fmla="*/ 4081318 h 4314911"/>
              <a:gd name="connsiteX488" fmla="*/ 612007 w 5740887"/>
              <a:gd name="connsiteY488" fmla="*/ 4085287 h 4314911"/>
              <a:gd name="connsiteX489" fmla="*/ 613559 w 5740887"/>
              <a:gd name="connsiteY489" fmla="*/ 4087727 h 4314911"/>
              <a:gd name="connsiteX490" fmla="*/ 594823 w 5740887"/>
              <a:gd name="connsiteY490" fmla="*/ 4084520 h 4314911"/>
              <a:gd name="connsiteX491" fmla="*/ 591145 w 5740887"/>
              <a:gd name="connsiteY491" fmla="*/ 4083278 h 4314911"/>
              <a:gd name="connsiteX492" fmla="*/ 814472 w 5740887"/>
              <a:gd name="connsiteY492" fmla="*/ 4071578 h 4314911"/>
              <a:gd name="connsiteX493" fmla="*/ 814406 w 5740887"/>
              <a:gd name="connsiteY493" fmla="*/ 4072087 h 4314911"/>
              <a:gd name="connsiteX494" fmla="*/ 806327 w 5740887"/>
              <a:gd name="connsiteY494" fmla="*/ 4120758 h 4314911"/>
              <a:gd name="connsiteX495" fmla="*/ 803113 w 5740887"/>
              <a:gd name="connsiteY495" fmla="*/ 4139649 h 4314911"/>
              <a:gd name="connsiteX496" fmla="*/ 796051 w 5740887"/>
              <a:gd name="connsiteY496" fmla="*/ 4140392 h 4314911"/>
              <a:gd name="connsiteX497" fmla="*/ 796065 w 5740887"/>
              <a:gd name="connsiteY497" fmla="*/ 4139376 h 4314911"/>
              <a:gd name="connsiteX498" fmla="*/ 798056 w 5740887"/>
              <a:gd name="connsiteY498" fmla="*/ 4098015 h 4314911"/>
              <a:gd name="connsiteX499" fmla="*/ 799420 w 5740887"/>
              <a:gd name="connsiteY499" fmla="*/ 4073315 h 4314911"/>
              <a:gd name="connsiteX500" fmla="*/ 1381667 w 5740887"/>
              <a:gd name="connsiteY500" fmla="*/ 4070023 h 4314911"/>
              <a:gd name="connsiteX501" fmla="*/ 1380769 w 5740887"/>
              <a:gd name="connsiteY501" fmla="*/ 4085093 h 4314911"/>
              <a:gd name="connsiteX502" fmla="*/ 1390552 w 5740887"/>
              <a:gd name="connsiteY502" fmla="*/ 4103394 h 4314911"/>
              <a:gd name="connsiteX503" fmla="*/ 1402286 w 5740887"/>
              <a:gd name="connsiteY503" fmla="*/ 4107077 h 4314911"/>
              <a:gd name="connsiteX504" fmla="*/ 1395568 w 5740887"/>
              <a:gd name="connsiteY504" fmla="*/ 4108801 h 4314911"/>
              <a:gd name="connsiteX505" fmla="*/ 1376488 w 5740887"/>
              <a:gd name="connsiteY505" fmla="*/ 4104216 h 4314911"/>
              <a:gd name="connsiteX506" fmla="*/ 1368492 w 5740887"/>
              <a:gd name="connsiteY506" fmla="*/ 4081744 h 4314911"/>
              <a:gd name="connsiteX507" fmla="*/ 835915 w 5740887"/>
              <a:gd name="connsiteY507" fmla="*/ 4069104 h 4314911"/>
              <a:gd name="connsiteX508" fmla="*/ 830293 w 5740887"/>
              <a:gd name="connsiteY508" fmla="*/ 4092374 h 4314911"/>
              <a:gd name="connsiteX509" fmla="*/ 816808 w 5740887"/>
              <a:gd name="connsiteY509" fmla="*/ 4138130 h 4314911"/>
              <a:gd name="connsiteX510" fmla="*/ 816786 w 5740887"/>
              <a:gd name="connsiteY510" fmla="*/ 4138209 h 4314911"/>
              <a:gd name="connsiteX511" fmla="*/ 811326 w 5740887"/>
              <a:gd name="connsiteY511" fmla="*/ 4138784 h 4314911"/>
              <a:gd name="connsiteX512" fmla="*/ 813777 w 5740887"/>
              <a:gd name="connsiteY512" fmla="*/ 4122697 h 4314911"/>
              <a:gd name="connsiteX513" fmla="*/ 821951 w 5740887"/>
              <a:gd name="connsiteY513" fmla="*/ 4073786 h 4314911"/>
              <a:gd name="connsiteX514" fmla="*/ 822353 w 5740887"/>
              <a:gd name="connsiteY514" fmla="*/ 4070669 h 4314911"/>
              <a:gd name="connsiteX515" fmla="*/ 901831 w 5740887"/>
              <a:gd name="connsiteY515" fmla="*/ 4069080 h 4314911"/>
              <a:gd name="connsiteX516" fmla="*/ 908797 w 5740887"/>
              <a:gd name="connsiteY516" fmla="*/ 4071254 h 4314911"/>
              <a:gd name="connsiteX517" fmla="*/ 905343 w 5740887"/>
              <a:gd name="connsiteY517" fmla="*/ 4076977 h 4314911"/>
              <a:gd name="connsiteX518" fmla="*/ 862641 w 5740887"/>
              <a:gd name="connsiteY518" fmla="*/ 4132375 h 4314911"/>
              <a:gd name="connsiteX519" fmla="*/ 861525 w 5740887"/>
              <a:gd name="connsiteY519" fmla="*/ 4133499 h 4314911"/>
              <a:gd name="connsiteX520" fmla="*/ 860223 w 5740887"/>
              <a:gd name="connsiteY520" fmla="*/ 4133636 h 4314911"/>
              <a:gd name="connsiteX521" fmla="*/ 858953 w 5740887"/>
              <a:gd name="connsiteY521" fmla="*/ 4133770 h 4314911"/>
              <a:gd name="connsiteX522" fmla="*/ 885771 w 5740887"/>
              <a:gd name="connsiteY522" fmla="*/ 4096918 h 4314911"/>
              <a:gd name="connsiteX523" fmla="*/ 892076 w 5740887"/>
              <a:gd name="connsiteY523" fmla="*/ 4083718 h 4314911"/>
              <a:gd name="connsiteX524" fmla="*/ 901223 w 5740887"/>
              <a:gd name="connsiteY524" fmla="*/ 4070477 h 4314911"/>
              <a:gd name="connsiteX525" fmla="*/ 699534 w 5740887"/>
              <a:gd name="connsiteY525" fmla="*/ 4067711 h 4314911"/>
              <a:gd name="connsiteX526" fmla="*/ 701181 w 5740887"/>
              <a:gd name="connsiteY526" fmla="*/ 4068604 h 4314911"/>
              <a:gd name="connsiteX527" fmla="*/ 718741 w 5740887"/>
              <a:gd name="connsiteY527" fmla="*/ 4073362 h 4314911"/>
              <a:gd name="connsiteX528" fmla="*/ 719522 w 5740887"/>
              <a:gd name="connsiteY528" fmla="*/ 4076528 h 4314911"/>
              <a:gd name="connsiteX529" fmla="*/ 719774 w 5740887"/>
              <a:gd name="connsiteY529" fmla="*/ 4077547 h 4314911"/>
              <a:gd name="connsiteX530" fmla="*/ 705110 w 5740887"/>
              <a:gd name="connsiteY530" fmla="*/ 4076886 h 4314911"/>
              <a:gd name="connsiteX531" fmla="*/ 702785 w 5740887"/>
              <a:gd name="connsiteY531" fmla="*/ 4076782 h 4314911"/>
              <a:gd name="connsiteX532" fmla="*/ 702248 w 5740887"/>
              <a:gd name="connsiteY532" fmla="*/ 4076757 h 4314911"/>
              <a:gd name="connsiteX533" fmla="*/ 725738 w 5740887"/>
              <a:gd name="connsiteY533" fmla="*/ 4067071 h 4314911"/>
              <a:gd name="connsiteX534" fmla="*/ 732512 w 5740887"/>
              <a:gd name="connsiteY534" fmla="*/ 4069932 h 4314911"/>
              <a:gd name="connsiteX535" fmla="*/ 725995 w 5740887"/>
              <a:gd name="connsiteY535" fmla="*/ 4068128 h 4314911"/>
              <a:gd name="connsiteX536" fmla="*/ 856865 w 5740887"/>
              <a:gd name="connsiteY536" fmla="*/ 4066687 h 4314911"/>
              <a:gd name="connsiteX537" fmla="*/ 840410 w 5740887"/>
              <a:gd name="connsiteY537" fmla="*/ 4111549 h 4314911"/>
              <a:gd name="connsiteX538" fmla="*/ 829244 w 5740887"/>
              <a:gd name="connsiteY538" fmla="*/ 4136898 h 4314911"/>
              <a:gd name="connsiteX539" fmla="*/ 824162 w 5740887"/>
              <a:gd name="connsiteY539" fmla="*/ 4137433 h 4314911"/>
              <a:gd name="connsiteX540" fmla="*/ 837071 w 5740887"/>
              <a:gd name="connsiteY540" fmla="*/ 4094295 h 4314911"/>
              <a:gd name="connsiteX541" fmla="*/ 843440 w 5740887"/>
              <a:gd name="connsiteY541" fmla="*/ 4068236 h 4314911"/>
              <a:gd name="connsiteX542" fmla="*/ 608520 w 5740887"/>
              <a:gd name="connsiteY542" fmla="*/ 4064988 h 4314911"/>
              <a:gd name="connsiteX543" fmla="*/ 635782 w 5740887"/>
              <a:gd name="connsiteY543" fmla="*/ 4076281 h 4314911"/>
              <a:gd name="connsiteX544" fmla="*/ 637222 w 5740887"/>
              <a:gd name="connsiteY544" fmla="*/ 4079577 h 4314911"/>
              <a:gd name="connsiteX545" fmla="*/ 638725 w 5740887"/>
              <a:gd name="connsiteY545" fmla="*/ 4083018 h 4314911"/>
              <a:gd name="connsiteX546" fmla="*/ 635910 w 5740887"/>
              <a:gd name="connsiteY546" fmla="*/ 4082617 h 4314911"/>
              <a:gd name="connsiteX547" fmla="*/ 623303 w 5740887"/>
              <a:gd name="connsiteY547" fmla="*/ 4079357 h 4314911"/>
              <a:gd name="connsiteX548" fmla="*/ 615827 w 5740887"/>
              <a:gd name="connsiteY548" fmla="*/ 4076379 h 4314911"/>
              <a:gd name="connsiteX549" fmla="*/ 608601 w 5740887"/>
              <a:gd name="connsiteY549" fmla="*/ 4065160 h 4314911"/>
              <a:gd name="connsiteX550" fmla="*/ 477604 w 5740887"/>
              <a:gd name="connsiteY550" fmla="*/ 4064821 h 4314911"/>
              <a:gd name="connsiteX551" fmla="*/ 483465 w 5740887"/>
              <a:gd name="connsiteY551" fmla="*/ 4068321 h 4314911"/>
              <a:gd name="connsiteX552" fmla="*/ 491885 w 5740887"/>
              <a:gd name="connsiteY552" fmla="*/ 4071561 h 4314911"/>
              <a:gd name="connsiteX553" fmla="*/ 501634 w 5740887"/>
              <a:gd name="connsiteY553" fmla="*/ 4077101 h 4314911"/>
              <a:gd name="connsiteX554" fmla="*/ 506242 w 5740887"/>
              <a:gd name="connsiteY554" fmla="*/ 4078681 h 4314911"/>
              <a:gd name="connsiteX555" fmla="*/ 511834 w 5740887"/>
              <a:gd name="connsiteY555" fmla="*/ 4080600 h 4314911"/>
              <a:gd name="connsiteX556" fmla="*/ 520770 w 5740887"/>
              <a:gd name="connsiteY556" fmla="*/ 4093190 h 4314911"/>
              <a:gd name="connsiteX557" fmla="*/ 579225 w 5740887"/>
              <a:gd name="connsiteY557" fmla="*/ 4153780 h 4314911"/>
              <a:gd name="connsiteX558" fmla="*/ 609018 w 5740887"/>
              <a:gd name="connsiteY558" fmla="*/ 4175215 h 4314911"/>
              <a:gd name="connsiteX559" fmla="*/ 633671 w 5740887"/>
              <a:gd name="connsiteY559" fmla="*/ 4192952 h 4314911"/>
              <a:gd name="connsiteX560" fmla="*/ 584239 w 5740887"/>
              <a:gd name="connsiteY560" fmla="*/ 4167303 h 4314911"/>
              <a:gd name="connsiteX561" fmla="*/ 504965 w 5740887"/>
              <a:gd name="connsiteY561" fmla="*/ 4098750 h 4314911"/>
              <a:gd name="connsiteX562" fmla="*/ 876009 w 5740887"/>
              <a:gd name="connsiteY562" fmla="*/ 4064478 h 4314911"/>
              <a:gd name="connsiteX563" fmla="*/ 871750 w 5740887"/>
              <a:gd name="connsiteY563" fmla="*/ 4075800 h 4314911"/>
              <a:gd name="connsiteX564" fmla="*/ 838993 w 5740887"/>
              <a:gd name="connsiteY564" fmla="*/ 4135871 h 4314911"/>
              <a:gd name="connsiteX565" fmla="*/ 837997 w 5740887"/>
              <a:gd name="connsiteY565" fmla="*/ 4135976 h 4314911"/>
              <a:gd name="connsiteX566" fmla="*/ 837139 w 5740887"/>
              <a:gd name="connsiteY566" fmla="*/ 4136067 h 4314911"/>
              <a:gd name="connsiteX567" fmla="*/ 844367 w 5740887"/>
              <a:gd name="connsiteY567" fmla="*/ 4119670 h 4314911"/>
              <a:gd name="connsiteX568" fmla="*/ 847025 w 5740887"/>
              <a:gd name="connsiteY568" fmla="*/ 4113640 h 4314911"/>
              <a:gd name="connsiteX569" fmla="*/ 864594 w 5740887"/>
              <a:gd name="connsiteY569" fmla="*/ 4065795 h 4314911"/>
              <a:gd name="connsiteX570" fmla="*/ 639517 w 5740887"/>
              <a:gd name="connsiteY570" fmla="*/ 4063664 h 4314911"/>
              <a:gd name="connsiteX571" fmla="*/ 664451 w 5740887"/>
              <a:gd name="connsiteY571" fmla="*/ 4074289 h 4314911"/>
              <a:gd name="connsiteX572" fmla="*/ 665347 w 5740887"/>
              <a:gd name="connsiteY572" fmla="*/ 4076435 h 4314911"/>
              <a:gd name="connsiteX573" fmla="*/ 665741 w 5740887"/>
              <a:gd name="connsiteY573" fmla="*/ 4077378 h 4314911"/>
              <a:gd name="connsiteX574" fmla="*/ 642298 w 5740887"/>
              <a:gd name="connsiteY574" fmla="*/ 4070077 h 4314911"/>
              <a:gd name="connsiteX575" fmla="*/ 884099 w 5740887"/>
              <a:gd name="connsiteY575" fmla="*/ 4063545 h 4314911"/>
              <a:gd name="connsiteX576" fmla="*/ 894789 w 5740887"/>
              <a:gd name="connsiteY576" fmla="*/ 4066881 h 4314911"/>
              <a:gd name="connsiteX577" fmla="*/ 847871 w 5740887"/>
              <a:gd name="connsiteY577" fmla="*/ 4134937 h 4314911"/>
              <a:gd name="connsiteX578" fmla="*/ 847093 w 5740887"/>
              <a:gd name="connsiteY578" fmla="*/ 4135019 h 4314911"/>
              <a:gd name="connsiteX579" fmla="*/ 883902 w 5740887"/>
              <a:gd name="connsiteY579" fmla="*/ 4063567 h 4314911"/>
              <a:gd name="connsiteX580" fmla="*/ 706281 w 5740887"/>
              <a:gd name="connsiteY580" fmla="*/ 4062673 h 4314911"/>
              <a:gd name="connsiteX581" fmla="*/ 716455 w 5740887"/>
              <a:gd name="connsiteY581" fmla="*/ 4063870 h 4314911"/>
              <a:gd name="connsiteX582" fmla="*/ 716682 w 5740887"/>
              <a:gd name="connsiteY582" fmla="*/ 4065016 h 4314911"/>
              <a:gd name="connsiteX583" fmla="*/ 716745 w 5740887"/>
              <a:gd name="connsiteY583" fmla="*/ 4065275 h 4314911"/>
              <a:gd name="connsiteX584" fmla="*/ 716823 w 5740887"/>
              <a:gd name="connsiteY584" fmla="*/ 4065590 h 4314911"/>
              <a:gd name="connsiteX585" fmla="*/ 1204931 w 5740887"/>
              <a:gd name="connsiteY585" fmla="*/ 4060791 h 4314911"/>
              <a:gd name="connsiteX586" fmla="*/ 1222746 w 5740887"/>
              <a:gd name="connsiteY586" fmla="*/ 4073060 h 4314911"/>
              <a:gd name="connsiteX587" fmla="*/ 1223104 w 5740887"/>
              <a:gd name="connsiteY587" fmla="*/ 4073439 h 4314911"/>
              <a:gd name="connsiteX588" fmla="*/ 1214888 w 5740887"/>
              <a:gd name="connsiteY588" fmla="*/ 4083532 h 4314911"/>
              <a:gd name="connsiteX589" fmla="*/ 1213142 w 5740887"/>
              <a:gd name="connsiteY589" fmla="*/ 4084193 h 4314911"/>
              <a:gd name="connsiteX590" fmla="*/ 1196587 w 5740887"/>
              <a:gd name="connsiteY590" fmla="*/ 4082589 h 4314911"/>
              <a:gd name="connsiteX591" fmla="*/ 1186861 w 5740887"/>
              <a:gd name="connsiteY591" fmla="*/ 4079283 h 4314911"/>
              <a:gd name="connsiteX592" fmla="*/ 1185085 w 5740887"/>
              <a:gd name="connsiteY592" fmla="*/ 4078680 h 4314911"/>
              <a:gd name="connsiteX593" fmla="*/ 1201232 w 5740887"/>
              <a:gd name="connsiteY593" fmla="*/ 4064126 h 4314911"/>
              <a:gd name="connsiteX594" fmla="*/ 815939 w 5740887"/>
              <a:gd name="connsiteY594" fmla="*/ 4060144 h 4314911"/>
              <a:gd name="connsiteX595" fmla="*/ 815902 w 5740887"/>
              <a:gd name="connsiteY595" fmla="*/ 4060431 h 4314911"/>
              <a:gd name="connsiteX596" fmla="*/ 815340 w 5740887"/>
              <a:gd name="connsiteY596" fmla="*/ 4060497 h 4314911"/>
              <a:gd name="connsiteX597" fmla="*/ 506309 w 5740887"/>
              <a:gd name="connsiteY597" fmla="*/ 4057805 h 4314911"/>
              <a:gd name="connsiteX598" fmla="*/ 546800 w 5740887"/>
              <a:gd name="connsiteY598" fmla="*/ 4085400 h 4314911"/>
              <a:gd name="connsiteX599" fmla="*/ 545952 w 5740887"/>
              <a:gd name="connsiteY599" fmla="*/ 4085107 h 4314911"/>
              <a:gd name="connsiteX600" fmla="*/ 518024 w 5740887"/>
              <a:gd name="connsiteY600" fmla="*/ 4074306 h 4314911"/>
              <a:gd name="connsiteX601" fmla="*/ 1403722 w 5740887"/>
              <a:gd name="connsiteY601" fmla="*/ 4056258 h 4314911"/>
              <a:gd name="connsiteX602" fmla="*/ 1401135 w 5740887"/>
              <a:gd name="connsiteY602" fmla="*/ 4078832 h 4314911"/>
              <a:gd name="connsiteX603" fmla="*/ 1409305 w 5740887"/>
              <a:gd name="connsiteY603" fmla="*/ 4096361 h 4314911"/>
              <a:gd name="connsiteX604" fmla="*/ 1417092 w 5740887"/>
              <a:gd name="connsiteY604" fmla="*/ 4099073 h 4314911"/>
              <a:gd name="connsiteX605" fmla="*/ 1411289 w 5740887"/>
              <a:gd name="connsiteY605" fmla="*/ 4100598 h 4314911"/>
              <a:gd name="connsiteX606" fmla="*/ 1396207 w 5740887"/>
              <a:gd name="connsiteY606" fmla="*/ 4096772 h 4314911"/>
              <a:gd name="connsiteX607" fmla="*/ 1390417 w 5740887"/>
              <a:gd name="connsiteY607" fmla="*/ 4067956 h 4314911"/>
              <a:gd name="connsiteX608" fmla="*/ 806714 w 5740887"/>
              <a:gd name="connsiteY608" fmla="*/ 4056086 h 4314911"/>
              <a:gd name="connsiteX609" fmla="*/ 801469 w 5740887"/>
              <a:gd name="connsiteY609" fmla="*/ 4059718 h 4314911"/>
              <a:gd name="connsiteX610" fmla="*/ 800119 w 5740887"/>
              <a:gd name="connsiteY610" fmla="*/ 4060652 h 4314911"/>
              <a:gd name="connsiteX611" fmla="*/ 800190 w 5740887"/>
              <a:gd name="connsiteY611" fmla="*/ 4059361 h 4314911"/>
              <a:gd name="connsiteX612" fmla="*/ 1077305 w 5740887"/>
              <a:gd name="connsiteY612" fmla="*/ 4052829 h 4314911"/>
              <a:gd name="connsiteX613" fmla="*/ 1087340 w 5740887"/>
              <a:gd name="connsiteY613" fmla="*/ 4055666 h 4314911"/>
              <a:gd name="connsiteX614" fmla="*/ 1109266 w 5740887"/>
              <a:gd name="connsiteY614" fmla="*/ 4054168 h 4314911"/>
              <a:gd name="connsiteX615" fmla="*/ 1156377 w 5740887"/>
              <a:gd name="connsiteY615" fmla="*/ 4079569 h 4314911"/>
              <a:gd name="connsiteX616" fmla="*/ 1119284 w 5740887"/>
              <a:gd name="connsiteY616" fmla="*/ 4085443 h 4314911"/>
              <a:gd name="connsiteX617" fmla="*/ 1109447 w 5740887"/>
              <a:gd name="connsiteY617" fmla="*/ 4087001 h 4314911"/>
              <a:gd name="connsiteX618" fmla="*/ 1078529 w 5740887"/>
              <a:gd name="connsiteY618" fmla="*/ 4091897 h 4314911"/>
              <a:gd name="connsiteX619" fmla="*/ 1067227 w 5740887"/>
              <a:gd name="connsiteY619" fmla="*/ 4092592 h 4314911"/>
              <a:gd name="connsiteX620" fmla="*/ 1050902 w 5740887"/>
              <a:gd name="connsiteY620" fmla="*/ 4093597 h 4314911"/>
              <a:gd name="connsiteX621" fmla="*/ 1049355 w 5740887"/>
              <a:gd name="connsiteY621" fmla="*/ 4093345 h 4314911"/>
              <a:gd name="connsiteX622" fmla="*/ 1039684 w 5740887"/>
              <a:gd name="connsiteY622" fmla="*/ 4089503 h 4314911"/>
              <a:gd name="connsiteX623" fmla="*/ 1043507 w 5740887"/>
              <a:gd name="connsiteY623" fmla="*/ 4085122 h 4314911"/>
              <a:gd name="connsiteX624" fmla="*/ 1056213 w 5740887"/>
              <a:gd name="connsiteY624" fmla="*/ 4064559 h 4314911"/>
              <a:gd name="connsiteX625" fmla="*/ 1057887 w 5740887"/>
              <a:gd name="connsiteY625" fmla="*/ 4063854 h 4314911"/>
              <a:gd name="connsiteX626" fmla="*/ 1059827 w 5740887"/>
              <a:gd name="connsiteY626" fmla="*/ 4063038 h 4314911"/>
              <a:gd name="connsiteX627" fmla="*/ 749670 w 5740887"/>
              <a:gd name="connsiteY627" fmla="*/ 4051794 h 4314911"/>
              <a:gd name="connsiteX628" fmla="*/ 753891 w 5740887"/>
              <a:gd name="connsiteY628" fmla="*/ 4057128 h 4314911"/>
              <a:gd name="connsiteX629" fmla="*/ 753229 w 5740887"/>
              <a:gd name="connsiteY629" fmla="*/ 4057050 h 4314911"/>
              <a:gd name="connsiteX630" fmla="*/ 753117 w 5740887"/>
              <a:gd name="connsiteY630" fmla="*/ 4057037 h 4314911"/>
              <a:gd name="connsiteX631" fmla="*/ 749975 w 5740887"/>
              <a:gd name="connsiteY631" fmla="*/ 4054196 h 4314911"/>
              <a:gd name="connsiteX632" fmla="*/ 1065518 w 5740887"/>
              <a:gd name="connsiteY632" fmla="*/ 4049498 h 4314911"/>
              <a:gd name="connsiteX633" fmla="*/ 1066440 w 5740887"/>
              <a:gd name="connsiteY633" fmla="*/ 4049758 h 4314911"/>
              <a:gd name="connsiteX634" fmla="*/ 1064792 w 5740887"/>
              <a:gd name="connsiteY634" fmla="*/ 4050673 h 4314911"/>
              <a:gd name="connsiteX635" fmla="*/ 663853 w 5740887"/>
              <a:gd name="connsiteY635" fmla="*/ 4048783 h 4314911"/>
              <a:gd name="connsiteX636" fmla="*/ 665887 w 5740887"/>
              <a:gd name="connsiteY636" fmla="*/ 4049483 h 4314911"/>
              <a:gd name="connsiteX637" fmla="*/ 689183 w 5740887"/>
              <a:gd name="connsiteY637" fmla="*/ 4062104 h 4314911"/>
              <a:gd name="connsiteX638" fmla="*/ 692398 w 5740887"/>
              <a:gd name="connsiteY638" fmla="*/ 4072716 h 4314911"/>
              <a:gd name="connsiteX639" fmla="*/ 693502 w 5740887"/>
              <a:gd name="connsiteY639" fmla="*/ 4076363 h 4314911"/>
              <a:gd name="connsiteX640" fmla="*/ 693295 w 5740887"/>
              <a:gd name="connsiteY640" fmla="*/ 4076354 h 4314911"/>
              <a:gd name="connsiteX641" fmla="*/ 693290 w 5740887"/>
              <a:gd name="connsiteY641" fmla="*/ 4076352 h 4314911"/>
              <a:gd name="connsiteX642" fmla="*/ 671085 w 5740887"/>
              <a:gd name="connsiteY642" fmla="*/ 4067465 h 4314911"/>
              <a:gd name="connsiteX643" fmla="*/ 666104 w 5740887"/>
              <a:gd name="connsiteY643" fmla="*/ 4055376 h 4314911"/>
              <a:gd name="connsiteX644" fmla="*/ 532045 w 5740887"/>
              <a:gd name="connsiteY644" fmla="*/ 4045077 h 4314911"/>
              <a:gd name="connsiteX645" fmla="*/ 547489 w 5740887"/>
              <a:gd name="connsiteY645" fmla="*/ 4053860 h 4314911"/>
              <a:gd name="connsiteX646" fmla="*/ 565649 w 5740887"/>
              <a:gd name="connsiteY646" fmla="*/ 4064925 h 4314911"/>
              <a:gd name="connsiteX647" fmla="*/ 568920 w 5740887"/>
              <a:gd name="connsiteY647" fmla="*/ 4066122 h 4314911"/>
              <a:gd name="connsiteX648" fmla="*/ 577157 w 5740887"/>
              <a:gd name="connsiteY648" fmla="*/ 4078555 h 4314911"/>
              <a:gd name="connsiteX649" fmla="*/ 573845 w 5740887"/>
              <a:gd name="connsiteY649" fmla="*/ 4077436 h 4314911"/>
              <a:gd name="connsiteX650" fmla="*/ 545168 w 5740887"/>
              <a:gd name="connsiteY650" fmla="*/ 4064957 h 4314911"/>
              <a:gd name="connsiteX651" fmla="*/ 539417 w 5740887"/>
              <a:gd name="connsiteY651" fmla="*/ 4057579 h 4314911"/>
              <a:gd name="connsiteX652" fmla="*/ 1224962 w 5740887"/>
              <a:gd name="connsiteY652" fmla="*/ 4042737 h 4314911"/>
              <a:gd name="connsiteX653" fmla="*/ 1236277 w 5740887"/>
              <a:gd name="connsiteY653" fmla="*/ 4057254 h 4314911"/>
              <a:gd name="connsiteX654" fmla="*/ 1229144 w 5740887"/>
              <a:gd name="connsiteY654" fmla="*/ 4066018 h 4314911"/>
              <a:gd name="connsiteX655" fmla="*/ 1229123 w 5740887"/>
              <a:gd name="connsiteY655" fmla="*/ 4066009 h 4314911"/>
              <a:gd name="connsiteX656" fmla="*/ 1229012 w 5740887"/>
              <a:gd name="connsiteY656" fmla="*/ 4065939 h 4314911"/>
              <a:gd name="connsiteX657" fmla="*/ 1228965 w 5740887"/>
              <a:gd name="connsiteY657" fmla="*/ 4065910 h 4314911"/>
              <a:gd name="connsiteX658" fmla="*/ 1228813 w 5740887"/>
              <a:gd name="connsiteY658" fmla="*/ 4065751 h 4314911"/>
              <a:gd name="connsiteX659" fmla="*/ 1227159 w 5740887"/>
              <a:gd name="connsiteY659" fmla="*/ 4064372 h 4314911"/>
              <a:gd name="connsiteX660" fmla="*/ 1212317 w 5740887"/>
              <a:gd name="connsiteY660" fmla="*/ 4054134 h 4314911"/>
              <a:gd name="connsiteX661" fmla="*/ 842446 w 5740887"/>
              <a:gd name="connsiteY661" fmla="*/ 4042067 h 4314911"/>
              <a:gd name="connsiteX662" fmla="*/ 838654 w 5740887"/>
              <a:gd name="connsiteY662" fmla="*/ 4057765 h 4314911"/>
              <a:gd name="connsiteX663" fmla="*/ 835372 w 5740887"/>
              <a:gd name="connsiteY663" fmla="*/ 4058149 h 4314911"/>
              <a:gd name="connsiteX664" fmla="*/ 823793 w 5740887"/>
              <a:gd name="connsiteY664" fmla="*/ 4059506 h 4314911"/>
              <a:gd name="connsiteX665" fmla="*/ 824348 w 5740887"/>
              <a:gd name="connsiteY665" fmla="*/ 4055196 h 4314911"/>
              <a:gd name="connsiteX666" fmla="*/ 826925 w 5740887"/>
              <a:gd name="connsiteY666" fmla="*/ 4053679 h 4314911"/>
              <a:gd name="connsiteX667" fmla="*/ 828091 w 5740887"/>
              <a:gd name="connsiteY667" fmla="*/ 4052993 h 4314911"/>
              <a:gd name="connsiteX668" fmla="*/ 834909 w 5740887"/>
              <a:gd name="connsiteY668" fmla="*/ 4048981 h 4314911"/>
              <a:gd name="connsiteX669" fmla="*/ 839028 w 5740887"/>
              <a:gd name="connsiteY669" fmla="*/ 4045158 h 4314911"/>
              <a:gd name="connsiteX670" fmla="*/ 839768 w 5740887"/>
              <a:gd name="connsiteY670" fmla="*/ 4044689 h 4314911"/>
              <a:gd name="connsiteX671" fmla="*/ 1426144 w 5740887"/>
              <a:gd name="connsiteY671" fmla="*/ 4041053 h 4314911"/>
              <a:gd name="connsiteX672" fmla="*/ 1423247 w 5740887"/>
              <a:gd name="connsiteY672" fmla="*/ 4055311 h 4314911"/>
              <a:gd name="connsiteX673" fmla="*/ 1420283 w 5740887"/>
              <a:gd name="connsiteY673" fmla="*/ 4069903 h 4314911"/>
              <a:gd name="connsiteX674" fmla="*/ 1426953 w 5740887"/>
              <a:gd name="connsiteY674" fmla="*/ 4089190 h 4314911"/>
              <a:gd name="connsiteX675" fmla="*/ 1432730 w 5740887"/>
              <a:gd name="connsiteY675" fmla="*/ 4091285 h 4314911"/>
              <a:gd name="connsiteX676" fmla="*/ 1426628 w 5740887"/>
              <a:gd name="connsiteY676" fmla="*/ 4093051 h 4314911"/>
              <a:gd name="connsiteX677" fmla="*/ 1414960 w 5740887"/>
              <a:gd name="connsiteY677" fmla="*/ 4089742 h 4314911"/>
              <a:gd name="connsiteX678" fmla="*/ 1412479 w 5740887"/>
              <a:gd name="connsiteY678" fmla="*/ 4054444 h 4314911"/>
              <a:gd name="connsiteX679" fmla="*/ 1412479 w 5740887"/>
              <a:gd name="connsiteY679" fmla="*/ 4054167 h 4314911"/>
              <a:gd name="connsiteX680" fmla="*/ 596508 w 5740887"/>
              <a:gd name="connsiteY680" fmla="*/ 4039387 h 4314911"/>
              <a:gd name="connsiteX681" fmla="*/ 602889 w 5740887"/>
              <a:gd name="connsiteY681" fmla="*/ 4043205 h 4314911"/>
              <a:gd name="connsiteX682" fmla="*/ 608660 w 5740887"/>
              <a:gd name="connsiteY682" fmla="*/ 4047389 h 4314911"/>
              <a:gd name="connsiteX683" fmla="*/ 609580 w 5740887"/>
              <a:gd name="connsiteY683" fmla="*/ 4048057 h 4314911"/>
              <a:gd name="connsiteX684" fmla="*/ 616293 w 5740887"/>
              <a:gd name="connsiteY684" fmla="*/ 4051228 h 4314911"/>
              <a:gd name="connsiteX685" fmla="*/ 627861 w 5740887"/>
              <a:gd name="connsiteY685" fmla="*/ 4058151 h 4314911"/>
              <a:gd name="connsiteX686" fmla="*/ 631619 w 5740887"/>
              <a:gd name="connsiteY686" fmla="*/ 4066752 h 4314911"/>
              <a:gd name="connsiteX687" fmla="*/ 622306 w 5740887"/>
              <a:gd name="connsiteY687" fmla="*/ 4063852 h 4314911"/>
              <a:gd name="connsiteX688" fmla="*/ 607594 w 5740887"/>
              <a:gd name="connsiteY688" fmla="*/ 4057258 h 4314911"/>
              <a:gd name="connsiteX689" fmla="*/ 603873 w 5740887"/>
              <a:gd name="connsiteY689" fmla="*/ 4055083 h 4314911"/>
              <a:gd name="connsiteX690" fmla="*/ 562286 w 5740887"/>
              <a:gd name="connsiteY690" fmla="*/ 4039127 h 4314911"/>
              <a:gd name="connsiteX691" fmla="*/ 568686 w 5740887"/>
              <a:gd name="connsiteY691" fmla="*/ 4043152 h 4314911"/>
              <a:gd name="connsiteX692" fmla="*/ 585308 w 5740887"/>
              <a:gd name="connsiteY692" fmla="*/ 4054344 h 4314911"/>
              <a:gd name="connsiteX693" fmla="*/ 589022 w 5740887"/>
              <a:gd name="connsiteY693" fmla="*/ 4055941 h 4314911"/>
              <a:gd name="connsiteX694" fmla="*/ 593538 w 5740887"/>
              <a:gd name="connsiteY694" fmla="*/ 4058782 h 4314911"/>
              <a:gd name="connsiteX695" fmla="*/ 598069 w 5740887"/>
              <a:gd name="connsiteY695" fmla="*/ 4060658 h 4314911"/>
              <a:gd name="connsiteX696" fmla="*/ 603087 w 5740887"/>
              <a:gd name="connsiteY696" fmla="*/ 4071265 h 4314911"/>
              <a:gd name="connsiteX697" fmla="*/ 603119 w 5740887"/>
              <a:gd name="connsiteY697" fmla="*/ 4071316 h 4314911"/>
              <a:gd name="connsiteX698" fmla="*/ 595024 w 5740887"/>
              <a:gd name="connsiteY698" fmla="*/ 4068091 h 4314911"/>
              <a:gd name="connsiteX699" fmla="*/ 574683 w 5740887"/>
              <a:gd name="connsiteY699" fmla="*/ 4058166 h 4314911"/>
              <a:gd name="connsiteX700" fmla="*/ 562567 w 5740887"/>
              <a:gd name="connsiteY700" fmla="*/ 4039684 h 4314911"/>
              <a:gd name="connsiteX701" fmla="*/ 627666 w 5740887"/>
              <a:gd name="connsiteY701" fmla="*/ 4036336 h 4314911"/>
              <a:gd name="connsiteX702" fmla="*/ 653495 w 5740887"/>
              <a:gd name="connsiteY702" fmla="*/ 4045221 h 4314911"/>
              <a:gd name="connsiteX703" fmla="*/ 657400 w 5740887"/>
              <a:gd name="connsiteY703" fmla="*/ 4056562 h 4314911"/>
              <a:gd name="connsiteX704" fmla="*/ 659046 w 5740887"/>
              <a:gd name="connsiteY704" fmla="*/ 4061343 h 4314911"/>
              <a:gd name="connsiteX705" fmla="*/ 659700 w 5740887"/>
              <a:gd name="connsiteY705" fmla="*/ 4062909 h 4314911"/>
              <a:gd name="connsiteX706" fmla="*/ 634883 w 5740887"/>
              <a:gd name="connsiteY706" fmla="*/ 4052977 h 4314911"/>
              <a:gd name="connsiteX707" fmla="*/ 1108629 w 5740887"/>
              <a:gd name="connsiteY707" fmla="*/ 4034533 h 4314911"/>
              <a:gd name="connsiteX708" fmla="*/ 1173515 w 5740887"/>
              <a:gd name="connsiteY708" fmla="*/ 4039967 h 4314911"/>
              <a:gd name="connsiteX709" fmla="*/ 1188474 w 5740887"/>
              <a:gd name="connsiteY709" fmla="*/ 4049457 h 4314911"/>
              <a:gd name="connsiteX710" fmla="*/ 1198629 w 5740887"/>
              <a:gd name="connsiteY710" fmla="*/ 4056451 h 4314911"/>
              <a:gd name="connsiteX711" fmla="*/ 1176903 w 5740887"/>
              <a:gd name="connsiteY711" fmla="*/ 4075899 h 4314911"/>
              <a:gd name="connsiteX712" fmla="*/ 1168186 w 5740887"/>
              <a:gd name="connsiteY712" fmla="*/ 4072936 h 4314911"/>
              <a:gd name="connsiteX713" fmla="*/ 1163312 w 5740887"/>
              <a:gd name="connsiteY713" fmla="*/ 4071280 h 4314911"/>
              <a:gd name="connsiteX714" fmla="*/ 1113265 w 5740887"/>
              <a:gd name="connsiteY714" fmla="*/ 4044102 h 4314911"/>
              <a:gd name="connsiteX715" fmla="*/ 1108852 w 5740887"/>
              <a:gd name="connsiteY715" fmla="*/ 4044102 h 4314911"/>
              <a:gd name="connsiteX716" fmla="*/ 1089679 w 5740887"/>
              <a:gd name="connsiteY716" fmla="*/ 4045994 h 4314911"/>
              <a:gd name="connsiteX717" fmla="*/ 1089227 w 5740887"/>
              <a:gd name="connsiteY717" fmla="*/ 4045866 h 4314911"/>
              <a:gd name="connsiteX718" fmla="*/ 718990 w 5740887"/>
              <a:gd name="connsiteY718" fmla="*/ 4034519 h 4314911"/>
              <a:gd name="connsiteX719" fmla="*/ 725215 w 5740887"/>
              <a:gd name="connsiteY719" fmla="*/ 4041067 h 4314911"/>
              <a:gd name="connsiteX720" fmla="*/ 725898 w 5740887"/>
              <a:gd name="connsiteY720" fmla="*/ 4041792 h 4314911"/>
              <a:gd name="connsiteX721" fmla="*/ 741531 w 5740887"/>
              <a:gd name="connsiteY721" fmla="*/ 4055665 h 4314911"/>
              <a:gd name="connsiteX722" fmla="*/ 739485 w 5740887"/>
              <a:gd name="connsiteY722" fmla="*/ 4055422 h 4314911"/>
              <a:gd name="connsiteX723" fmla="*/ 738286 w 5740887"/>
              <a:gd name="connsiteY723" fmla="*/ 4055280 h 4314911"/>
              <a:gd name="connsiteX724" fmla="*/ 724803 w 5740887"/>
              <a:gd name="connsiteY724" fmla="*/ 4046724 h 4314911"/>
              <a:gd name="connsiteX725" fmla="*/ 720915 w 5740887"/>
              <a:gd name="connsiteY725" fmla="*/ 4044256 h 4314911"/>
              <a:gd name="connsiteX726" fmla="*/ 1076917 w 5740887"/>
              <a:gd name="connsiteY726" fmla="*/ 4031877 h 4314911"/>
              <a:gd name="connsiteX727" fmla="*/ 1095806 w 5740887"/>
              <a:gd name="connsiteY727" fmla="*/ 4033459 h 4314911"/>
              <a:gd name="connsiteX728" fmla="*/ 1078762 w 5740887"/>
              <a:gd name="connsiteY728" fmla="*/ 4042919 h 4314911"/>
              <a:gd name="connsiteX729" fmla="*/ 1070944 w 5740887"/>
              <a:gd name="connsiteY729" fmla="*/ 4040717 h 4314911"/>
              <a:gd name="connsiteX730" fmla="*/ 1072220 w 5740887"/>
              <a:gd name="connsiteY730" fmla="*/ 4038652 h 4314911"/>
              <a:gd name="connsiteX731" fmla="*/ 747086 w 5740887"/>
              <a:gd name="connsiteY731" fmla="*/ 4031452 h 4314911"/>
              <a:gd name="connsiteX732" fmla="*/ 756779 w 5740887"/>
              <a:gd name="connsiteY732" fmla="*/ 4048917 h 4314911"/>
              <a:gd name="connsiteX733" fmla="*/ 748194 w 5740887"/>
              <a:gd name="connsiteY733" fmla="*/ 4038036 h 4314911"/>
              <a:gd name="connsiteX734" fmla="*/ 747870 w 5740887"/>
              <a:gd name="connsiteY734" fmla="*/ 4037625 h 4314911"/>
              <a:gd name="connsiteX735" fmla="*/ 1447657 w 5740887"/>
              <a:gd name="connsiteY735" fmla="*/ 4028316 h 4314911"/>
              <a:gd name="connsiteX736" fmla="*/ 1438692 w 5740887"/>
              <a:gd name="connsiteY736" fmla="*/ 4061508 h 4314911"/>
              <a:gd name="connsiteX737" fmla="*/ 1438692 w 5740887"/>
              <a:gd name="connsiteY737" fmla="*/ 4061510 h 4314911"/>
              <a:gd name="connsiteX738" fmla="*/ 1438692 w 5740887"/>
              <a:gd name="connsiteY738" fmla="*/ 4061511 h 4314911"/>
              <a:gd name="connsiteX739" fmla="*/ 1443776 w 5740887"/>
              <a:gd name="connsiteY739" fmla="*/ 4082160 h 4314911"/>
              <a:gd name="connsiteX740" fmla="*/ 1446749 w 5740887"/>
              <a:gd name="connsiteY740" fmla="*/ 4083290 h 4314911"/>
              <a:gd name="connsiteX741" fmla="*/ 1442330 w 5740887"/>
              <a:gd name="connsiteY741" fmla="*/ 4084828 h 4314911"/>
              <a:gd name="connsiteX742" fmla="*/ 1432333 w 5740887"/>
              <a:gd name="connsiteY742" fmla="*/ 4082432 h 4314911"/>
              <a:gd name="connsiteX743" fmla="*/ 1433988 w 5740887"/>
              <a:gd name="connsiteY743" fmla="*/ 4040377 h 4314911"/>
              <a:gd name="connsiteX744" fmla="*/ 1242906 w 5740887"/>
              <a:gd name="connsiteY744" fmla="*/ 4026564 h 4314911"/>
              <a:gd name="connsiteX745" fmla="*/ 1246863 w 5740887"/>
              <a:gd name="connsiteY745" fmla="*/ 4041273 h 4314911"/>
              <a:gd name="connsiteX746" fmla="*/ 1242865 w 5740887"/>
              <a:gd name="connsiteY746" fmla="*/ 4047418 h 4314911"/>
              <a:gd name="connsiteX747" fmla="*/ 1239292 w 5740887"/>
              <a:gd name="connsiteY747" fmla="*/ 4040379 h 4314911"/>
              <a:gd name="connsiteX748" fmla="*/ 1238189 w 5740887"/>
              <a:gd name="connsiteY748" fmla="*/ 4039001 h 4314911"/>
              <a:gd name="connsiteX749" fmla="*/ 1233803 w 5740887"/>
              <a:gd name="connsiteY749" fmla="*/ 4034769 h 4314911"/>
              <a:gd name="connsiteX750" fmla="*/ 686811 w 5740887"/>
              <a:gd name="connsiteY750" fmla="*/ 4025298 h 4314911"/>
              <a:gd name="connsiteX751" fmla="*/ 713276 w 5740887"/>
              <a:gd name="connsiteY751" fmla="*/ 4047755 h 4314911"/>
              <a:gd name="connsiteX752" fmla="*/ 714198 w 5740887"/>
              <a:gd name="connsiteY752" fmla="*/ 4052428 h 4314911"/>
              <a:gd name="connsiteX753" fmla="*/ 710832 w 5740887"/>
              <a:gd name="connsiteY753" fmla="*/ 4052029 h 4314911"/>
              <a:gd name="connsiteX754" fmla="*/ 709711 w 5740887"/>
              <a:gd name="connsiteY754" fmla="*/ 4051896 h 4314911"/>
              <a:gd name="connsiteX755" fmla="*/ 709520 w 5740887"/>
              <a:gd name="connsiteY755" fmla="*/ 4051814 h 4314911"/>
              <a:gd name="connsiteX756" fmla="*/ 709509 w 5740887"/>
              <a:gd name="connsiteY756" fmla="*/ 4051806 h 4314911"/>
              <a:gd name="connsiteX757" fmla="*/ 690606 w 5740887"/>
              <a:gd name="connsiteY757" fmla="*/ 4037949 h 4314911"/>
              <a:gd name="connsiteX758" fmla="*/ 964124 w 5740887"/>
              <a:gd name="connsiteY758" fmla="*/ 4024110 h 4314911"/>
              <a:gd name="connsiteX759" fmla="*/ 936512 w 5740887"/>
              <a:gd name="connsiteY759" fmla="*/ 4063260 h 4314911"/>
              <a:gd name="connsiteX760" fmla="*/ 934435 w 5740887"/>
              <a:gd name="connsiteY760" fmla="*/ 4065558 h 4314911"/>
              <a:gd name="connsiteX761" fmla="*/ 925947 w 5740887"/>
              <a:gd name="connsiteY761" fmla="*/ 4064733 h 4314911"/>
              <a:gd name="connsiteX762" fmla="*/ 922489 w 5740887"/>
              <a:gd name="connsiteY762" fmla="*/ 4063651 h 4314911"/>
              <a:gd name="connsiteX763" fmla="*/ 924211 w 5740887"/>
              <a:gd name="connsiteY763" fmla="*/ 4060540 h 4314911"/>
              <a:gd name="connsiteX764" fmla="*/ 945937 w 5740887"/>
              <a:gd name="connsiteY764" fmla="*/ 4024497 h 4314911"/>
              <a:gd name="connsiteX765" fmla="*/ 655288 w 5740887"/>
              <a:gd name="connsiteY765" fmla="*/ 4023690 h 4314911"/>
              <a:gd name="connsiteX766" fmla="*/ 683366 w 5740887"/>
              <a:gd name="connsiteY766" fmla="*/ 4042894 h 4314911"/>
              <a:gd name="connsiteX767" fmla="*/ 683418 w 5740887"/>
              <a:gd name="connsiteY767" fmla="*/ 4043067 h 4314911"/>
              <a:gd name="connsiteX768" fmla="*/ 683650 w 5740887"/>
              <a:gd name="connsiteY768" fmla="*/ 4043832 h 4314911"/>
              <a:gd name="connsiteX769" fmla="*/ 659286 w 5740887"/>
              <a:gd name="connsiteY769" fmla="*/ 4035404 h 4314911"/>
              <a:gd name="connsiteX770" fmla="*/ 985801 w 5740887"/>
              <a:gd name="connsiteY770" fmla="*/ 4023648 h 4314911"/>
              <a:gd name="connsiteX771" fmla="*/ 962112 w 5740887"/>
              <a:gd name="connsiteY771" fmla="*/ 4061104 h 4314911"/>
              <a:gd name="connsiteX772" fmla="*/ 956557 w 5740887"/>
              <a:gd name="connsiteY772" fmla="*/ 4067706 h 4314911"/>
              <a:gd name="connsiteX773" fmla="*/ 954740 w 5740887"/>
              <a:gd name="connsiteY773" fmla="*/ 4067530 h 4314911"/>
              <a:gd name="connsiteX774" fmla="*/ 941053 w 5740887"/>
              <a:gd name="connsiteY774" fmla="*/ 4066200 h 4314911"/>
              <a:gd name="connsiteX775" fmla="*/ 968851 w 5740887"/>
              <a:gd name="connsiteY775" fmla="*/ 4024009 h 4314911"/>
              <a:gd name="connsiteX776" fmla="*/ 846390 w 5740887"/>
              <a:gd name="connsiteY776" fmla="*/ 4022394 h 4314911"/>
              <a:gd name="connsiteX777" fmla="*/ 845972 w 5740887"/>
              <a:gd name="connsiteY777" fmla="*/ 4024943 h 4314911"/>
              <a:gd name="connsiteX778" fmla="*/ 826024 w 5740887"/>
              <a:gd name="connsiteY778" fmla="*/ 4042197 h 4314911"/>
              <a:gd name="connsiteX779" fmla="*/ 826095 w 5740887"/>
              <a:gd name="connsiteY779" fmla="*/ 4041647 h 4314911"/>
              <a:gd name="connsiteX780" fmla="*/ 826130 w 5740887"/>
              <a:gd name="connsiteY780" fmla="*/ 4041384 h 4314911"/>
              <a:gd name="connsiteX781" fmla="*/ 621209 w 5740887"/>
              <a:gd name="connsiteY781" fmla="*/ 4021444 h 4314911"/>
              <a:gd name="connsiteX782" fmla="*/ 622736 w 5740887"/>
              <a:gd name="connsiteY782" fmla="*/ 4022760 h 4314911"/>
              <a:gd name="connsiteX783" fmla="*/ 621611 w 5740887"/>
              <a:gd name="connsiteY783" fmla="*/ 4022371 h 4314911"/>
              <a:gd name="connsiteX784" fmla="*/ 585938 w 5740887"/>
              <a:gd name="connsiteY784" fmla="*/ 4016860 h 4314911"/>
              <a:gd name="connsiteX785" fmla="*/ 608818 w 5740887"/>
              <a:gd name="connsiteY785" fmla="*/ 4029853 h 4314911"/>
              <a:gd name="connsiteX786" fmla="*/ 616679 w 5740887"/>
              <a:gd name="connsiteY786" fmla="*/ 4032557 h 4314911"/>
              <a:gd name="connsiteX787" fmla="*/ 623031 w 5740887"/>
              <a:gd name="connsiteY787" fmla="*/ 4047096 h 4314911"/>
              <a:gd name="connsiteX788" fmla="*/ 620902 w 5740887"/>
              <a:gd name="connsiteY788" fmla="*/ 4045687 h 4314911"/>
              <a:gd name="connsiteX789" fmla="*/ 604618 w 5740887"/>
              <a:gd name="connsiteY789" fmla="*/ 4034913 h 4314911"/>
              <a:gd name="connsiteX790" fmla="*/ 589296 w 5740887"/>
              <a:gd name="connsiteY790" fmla="*/ 4024017 h 4314911"/>
              <a:gd name="connsiteX791" fmla="*/ 1139007 w 5740887"/>
              <a:gd name="connsiteY791" fmla="*/ 4015389 h 4314911"/>
              <a:gd name="connsiteX792" fmla="*/ 1162592 w 5740887"/>
              <a:gd name="connsiteY792" fmla="*/ 4031632 h 4314911"/>
              <a:gd name="connsiteX793" fmla="*/ 1119779 w 5740887"/>
              <a:gd name="connsiteY793" fmla="*/ 4028020 h 4314911"/>
              <a:gd name="connsiteX794" fmla="*/ 1132490 w 5740887"/>
              <a:gd name="connsiteY794" fmla="*/ 4020595 h 4314911"/>
              <a:gd name="connsiteX795" fmla="*/ 871940 w 5740887"/>
              <a:gd name="connsiteY795" fmla="*/ 4014609 h 4314911"/>
              <a:gd name="connsiteX796" fmla="*/ 861153 w 5740887"/>
              <a:gd name="connsiteY796" fmla="*/ 4054994 h 4314911"/>
              <a:gd name="connsiteX797" fmla="*/ 861101 w 5740887"/>
              <a:gd name="connsiteY797" fmla="*/ 4055135 h 4314911"/>
              <a:gd name="connsiteX798" fmla="*/ 853649 w 5740887"/>
              <a:gd name="connsiteY798" fmla="*/ 4056008 h 4314911"/>
              <a:gd name="connsiteX799" fmla="*/ 846215 w 5740887"/>
              <a:gd name="connsiteY799" fmla="*/ 4056879 h 4314911"/>
              <a:gd name="connsiteX800" fmla="*/ 846722 w 5740887"/>
              <a:gd name="connsiteY800" fmla="*/ 4054804 h 4314911"/>
              <a:gd name="connsiteX801" fmla="*/ 851710 w 5740887"/>
              <a:gd name="connsiteY801" fmla="*/ 4034391 h 4314911"/>
              <a:gd name="connsiteX802" fmla="*/ 851817 w 5740887"/>
              <a:gd name="connsiteY802" fmla="*/ 4033749 h 4314911"/>
              <a:gd name="connsiteX803" fmla="*/ 851908 w 5740887"/>
              <a:gd name="connsiteY803" fmla="*/ 4033203 h 4314911"/>
              <a:gd name="connsiteX804" fmla="*/ 866780 w 5740887"/>
              <a:gd name="connsiteY804" fmla="*/ 4019398 h 4314911"/>
              <a:gd name="connsiteX805" fmla="*/ 1469849 w 5740887"/>
              <a:gd name="connsiteY805" fmla="*/ 4013492 h 4314911"/>
              <a:gd name="connsiteX806" fmla="*/ 1459958 w 5740887"/>
              <a:gd name="connsiteY806" fmla="*/ 4039798 h 4314911"/>
              <a:gd name="connsiteX807" fmla="*/ 1455686 w 5740887"/>
              <a:gd name="connsiteY807" fmla="*/ 4058959 h 4314911"/>
              <a:gd name="connsiteX808" fmla="*/ 1455896 w 5740887"/>
              <a:gd name="connsiteY808" fmla="*/ 4063012 h 4314911"/>
              <a:gd name="connsiteX809" fmla="*/ 1455505 w 5740887"/>
              <a:gd name="connsiteY809" fmla="*/ 4065242 h 4314911"/>
              <a:gd name="connsiteX810" fmla="*/ 1456089 w 5740887"/>
              <a:gd name="connsiteY810" fmla="*/ 4066741 h 4314911"/>
              <a:gd name="connsiteX811" fmla="*/ 1456150 w 5740887"/>
              <a:gd name="connsiteY811" fmla="*/ 4067905 h 4314911"/>
              <a:gd name="connsiteX812" fmla="*/ 1456248 w 5740887"/>
              <a:gd name="connsiteY812" fmla="*/ 4069796 h 4314911"/>
              <a:gd name="connsiteX813" fmla="*/ 1459356 w 5740887"/>
              <a:gd name="connsiteY813" fmla="*/ 4075126 h 4314911"/>
              <a:gd name="connsiteX814" fmla="*/ 1459413 w 5740887"/>
              <a:gd name="connsiteY814" fmla="*/ 4075148 h 4314911"/>
              <a:gd name="connsiteX815" fmla="*/ 1449431 w 5740887"/>
              <a:gd name="connsiteY815" fmla="*/ 4076090 h 4314911"/>
              <a:gd name="connsiteX816" fmla="*/ 1447000 w 5740887"/>
              <a:gd name="connsiteY816" fmla="*/ 4065095 h 4314911"/>
              <a:gd name="connsiteX817" fmla="*/ 1449255 w 5740887"/>
              <a:gd name="connsiteY817" fmla="*/ 4050459 h 4314911"/>
              <a:gd name="connsiteX818" fmla="*/ 1456462 w 5740887"/>
              <a:gd name="connsiteY818" fmla="*/ 4027006 h 4314911"/>
              <a:gd name="connsiteX819" fmla="*/ 1456462 w 5740887"/>
              <a:gd name="connsiteY819" fmla="*/ 4027003 h 4314911"/>
              <a:gd name="connsiteX820" fmla="*/ 1456462 w 5740887"/>
              <a:gd name="connsiteY820" fmla="*/ 4026592 h 4314911"/>
              <a:gd name="connsiteX821" fmla="*/ 1255525 w 5740887"/>
              <a:gd name="connsiteY821" fmla="*/ 4011918 h 4314911"/>
              <a:gd name="connsiteX822" fmla="*/ 1258472 w 5740887"/>
              <a:gd name="connsiteY822" fmla="*/ 4023429 h 4314911"/>
              <a:gd name="connsiteX823" fmla="*/ 1255265 w 5740887"/>
              <a:gd name="connsiteY823" fmla="*/ 4028358 h 4314911"/>
              <a:gd name="connsiteX824" fmla="*/ 1254850 w 5740887"/>
              <a:gd name="connsiteY824" fmla="*/ 4027116 h 4314911"/>
              <a:gd name="connsiteX825" fmla="*/ 1251413 w 5740887"/>
              <a:gd name="connsiteY825" fmla="*/ 4016828 h 4314911"/>
              <a:gd name="connsiteX826" fmla="*/ 1253059 w 5740887"/>
              <a:gd name="connsiteY826" fmla="*/ 4014862 h 4314911"/>
              <a:gd name="connsiteX827" fmla="*/ 972723 w 5740887"/>
              <a:gd name="connsiteY827" fmla="*/ 4009990 h 4314911"/>
              <a:gd name="connsiteX828" fmla="*/ 969418 w 5740887"/>
              <a:gd name="connsiteY828" fmla="*/ 4015750 h 4314911"/>
              <a:gd name="connsiteX829" fmla="*/ 960487 w 5740887"/>
              <a:gd name="connsiteY829" fmla="*/ 4015284 h 4314911"/>
              <a:gd name="connsiteX830" fmla="*/ 960348 w 5740887"/>
              <a:gd name="connsiteY830" fmla="*/ 4015284 h 4314911"/>
              <a:gd name="connsiteX831" fmla="*/ 978441 w 5740887"/>
              <a:gd name="connsiteY831" fmla="*/ 4009456 h 4314911"/>
              <a:gd name="connsiteX832" fmla="*/ 993212 w 5740887"/>
              <a:gd name="connsiteY832" fmla="*/ 4011931 h 4314911"/>
              <a:gd name="connsiteX833" fmla="*/ 990114 w 5740887"/>
              <a:gd name="connsiteY833" fmla="*/ 4016828 h 4314911"/>
              <a:gd name="connsiteX834" fmla="*/ 986007 w 5740887"/>
              <a:gd name="connsiteY834" fmla="*/ 4016614 h 4314911"/>
              <a:gd name="connsiteX835" fmla="*/ 974132 w 5740887"/>
              <a:gd name="connsiteY835" fmla="*/ 4015995 h 4314911"/>
              <a:gd name="connsiteX836" fmla="*/ 954877 w 5740887"/>
              <a:gd name="connsiteY836" fmla="*/ 4005507 h 4314911"/>
              <a:gd name="connsiteX837" fmla="*/ 959536 w 5740887"/>
              <a:gd name="connsiteY837" fmla="*/ 4006288 h 4314911"/>
              <a:gd name="connsiteX838" fmla="*/ 953431 w 5740887"/>
              <a:gd name="connsiteY838" fmla="*/ 4008622 h 4314911"/>
              <a:gd name="connsiteX839" fmla="*/ 389357 w 5740887"/>
              <a:gd name="connsiteY839" fmla="*/ 4004813 h 4314911"/>
              <a:gd name="connsiteX840" fmla="*/ 429988 w 5740887"/>
              <a:gd name="connsiteY840" fmla="*/ 4036378 h 4314911"/>
              <a:gd name="connsiteX841" fmla="*/ 430009 w 5740887"/>
              <a:gd name="connsiteY841" fmla="*/ 4036395 h 4314911"/>
              <a:gd name="connsiteX842" fmla="*/ 430013 w 5740887"/>
              <a:gd name="connsiteY842" fmla="*/ 4036397 h 4314911"/>
              <a:gd name="connsiteX843" fmla="*/ 430036 w 5740887"/>
              <a:gd name="connsiteY843" fmla="*/ 4036411 h 4314911"/>
              <a:gd name="connsiteX844" fmla="*/ 451333 w 5740887"/>
              <a:gd name="connsiteY844" fmla="*/ 4049130 h 4314911"/>
              <a:gd name="connsiteX845" fmla="*/ 463667 w 5740887"/>
              <a:gd name="connsiteY845" fmla="*/ 4066355 h 4314911"/>
              <a:gd name="connsiteX846" fmla="*/ 485578 w 5740887"/>
              <a:gd name="connsiteY846" fmla="*/ 4089313 h 4314911"/>
              <a:gd name="connsiteX847" fmla="*/ 533315 w 5740887"/>
              <a:gd name="connsiteY847" fmla="*/ 4139333 h 4314911"/>
              <a:gd name="connsiteX848" fmla="*/ 574969 w 5740887"/>
              <a:gd name="connsiteY848" fmla="*/ 4169725 h 4314911"/>
              <a:gd name="connsiteX849" fmla="*/ 586381 w 5740887"/>
              <a:gd name="connsiteY849" fmla="*/ 4178051 h 4314911"/>
              <a:gd name="connsiteX850" fmla="*/ 554313 w 5740887"/>
              <a:gd name="connsiteY850" fmla="*/ 4164719 h 4314911"/>
              <a:gd name="connsiteX851" fmla="*/ 547503 w 5740887"/>
              <a:gd name="connsiteY851" fmla="*/ 4160184 h 4314911"/>
              <a:gd name="connsiteX852" fmla="*/ 489531 w 5740887"/>
              <a:gd name="connsiteY852" fmla="*/ 4114600 h 4314911"/>
              <a:gd name="connsiteX853" fmla="*/ 466890 w 5740887"/>
              <a:gd name="connsiteY853" fmla="*/ 4093981 h 4314911"/>
              <a:gd name="connsiteX854" fmla="*/ 393136 w 5740887"/>
              <a:gd name="connsiteY854" fmla="*/ 4010600 h 4314911"/>
              <a:gd name="connsiteX855" fmla="*/ 713019 w 5740887"/>
              <a:gd name="connsiteY855" fmla="*/ 4004317 h 4314911"/>
              <a:gd name="connsiteX856" fmla="*/ 728978 w 5740887"/>
              <a:gd name="connsiteY856" fmla="*/ 4025643 h 4314911"/>
              <a:gd name="connsiteX857" fmla="*/ 740058 w 5740887"/>
              <a:gd name="connsiteY857" fmla="*/ 4039646 h 4314911"/>
              <a:gd name="connsiteX858" fmla="*/ 740860 w 5740887"/>
              <a:gd name="connsiteY858" fmla="*/ 4045952 h 4314911"/>
              <a:gd name="connsiteX859" fmla="*/ 729406 w 5740887"/>
              <a:gd name="connsiteY859" fmla="*/ 4035593 h 4314911"/>
              <a:gd name="connsiteX860" fmla="*/ 729368 w 5740887"/>
              <a:gd name="connsiteY860" fmla="*/ 4035553 h 4314911"/>
              <a:gd name="connsiteX861" fmla="*/ 716458 w 5740887"/>
              <a:gd name="connsiteY861" fmla="*/ 4021709 h 4314911"/>
              <a:gd name="connsiteX862" fmla="*/ 1296090 w 5740887"/>
              <a:gd name="connsiteY862" fmla="*/ 4003042 h 4314911"/>
              <a:gd name="connsiteX863" fmla="*/ 1293752 w 5740887"/>
              <a:gd name="connsiteY863" fmla="*/ 4012804 h 4314911"/>
              <a:gd name="connsiteX864" fmla="*/ 1290598 w 5740887"/>
              <a:gd name="connsiteY864" fmla="*/ 4020858 h 4314911"/>
              <a:gd name="connsiteX865" fmla="*/ 1290960 w 5740887"/>
              <a:gd name="connsiteY865" fmla="*/ 4018442 h 4314911"/>
              <a:gd name="connsiteX866" fmla="*/ 1291317 w 5740887"/>
              <a:gd name="connsiteY866" fmla="*/ 4016063 h 4314911"/>
              <a:gd name="connsiteX867" fmla="*/ 1095381 w 5740887"/>
              <a:gd name="connsiteY867" fmla="*/ 4001168 h 4314911"/>
              <a:gd name="connsiteX868" fmla="*/ 1103244 w 5740887"/>
              <a:gd name="connsiteY868" fmla="*/ 4004266 h 4314911"/>
              <a:gd name="connsiteX869" fmla="*/ 1122641 w 5740887"/>
              <a:gd name="connsiteY869" fmla="*/ 4004117 h 4314911"/>
              <a:gd name="connsiteX870" fmla="*/ 1132194 w 5740887"/>
              <a:gd name="connsiteY870" fmla="*/ 4010697 h 4314911"/>
              <a:gd name="connsiteX871" fmla="*/ 1121264 w 5740887"/>
              <a:gd name="connsiteY871" fmla="*/ 4019329 h 4314911"/>
              <a:gd name="connsiteX872" fmla="*/ 1107476 w 5740887"/>
              <a:gd name="connsiteY872" fmla="*/ 4026982 h 4314911"/>
              <a:gd name="connsiteX873" fmla="*/ 1094483 w 5740887"/>
              <a:gd name="connsiteY873" fmla="*/ 4025886 h 4314911"/>
              <a:gd name="connsiteX874" fmla="*/ 1081811 w 5740887"/>
              <a:gd name="connsiteY874" fmla="*/ 4024816 h 4314911"/>
              <a:gd name="connsiteX875" fmla="*/ 1087543 w 5740887"/>
              <a:gd name="connsiteY875" fmla="*/ 4016548 h 4314911"/>
              <a:gd name="connsiteX876" fmla="*/ 1090969 w 5740887"/>
              <a:gd name="connsiteY876" fmla="*/ 4008308 h 4314911"/>
              <a:gd name="connsiteX877" fmla="*/ 426179 w 5740887"/>
              <a:gd name="connsiteY877" fmla="*/ 3999628 h 4314911"/>
              <a:gd name="connsiteX878" fmla="*/ 446993 w 5740887"/>
              <a:gd name="connsiteY878" fmla="*/ 4018275 h 4314911"/>
              <a:gd name="connsiteX879" fmla="*/ 453146 w 5740887"/>
              <a:gd name="connsiteY879" fmla="*/ 4022137 h 4314911"/>
              <a:gd name="connsiteX880" fmla="*/ 459793 w 5740887"/>
              <a:gd name="connsiteY880" fmla="*/ 4027693 h 4314911"/>
              <a:gd name="connsiteX881" fmla="*/ 478158 w 5740887"/>
              <a:gd name="connsiteY881" fmla="*/ 4038620 h 4314911"/>
              <a:gd name="connsiteX882" fmla="*/ 485679 w 5740887"/>
              <a:gd name="connsiteY882" fmla="*/ 4043746 h 4314911"/>
              <a:gd name="connsiteX883" fmla="*/ 495849 w 5740887"/>
              <a:gd name="connsiteY883" fmla="*/ 4058075 h 4314911"/>
              <a:gd name="connsiteX884" fmla="*/ 503337 w 5740887"/>
              <a:gd name="connsiteY884" fmla="*/ 4068625 h 4314911"/>
              <a:gd name="connsiteX885" fmla="*/ 494223 w 5740887"/>
              <a:gd name="connsiteY885" fmla="*/ 4065100 h 4314911"/>
              <a:gd name="connsiteX886" fmla="*/ 463842 w 5740887"/>
              <a:gd name="connsiteY886" fmla="*/ 4047755 h 4314911"/>
              <a:gd name="connsiteX887" fmla="*/ 429538 w 5740887"/>
              <a:gd name="connsiteY887" fmla="*/ 4005216 h 4314911"/>
              <a:gd name="connsiteX888" fmla="*/ 555448 w 5740887"/>
              <a:gd name="connsiteY888" fmla="*/ 3999547 h 4314911"/>
              <a:gd name="connsiteX889" fmla="*/ 574196 w 5740887"/>
              <a:gd name="connsiteY889" fmla="*/ 4010193 h 4314911"/>
              <a:gd name="connsiteX890" fmla="*/ 576395 w 5740887"/>
              <a:gd name="connsiteY890" fmla="*/ 4014842 h 4314911"/>
              <a:gd name="connsiteX891" fmla="*/ 557327 w 5740887"/>
              <a:gd name="connsiteY891" fmla="*/ 4001281 h 4314911"/>
              <a:gd name="connsiteX892" fmla="*/ 556772 w 5740887"/>
              <a:gd name="connsiteY892" fmla="*/ 4000769 h 4314911"/>
              <a:gd name="connsiteX893" fmla="*/ 932289 w 5740887"/>
              <a:gd name="connsiteY893" fmla="*/ 3999520 h 4314911"/>
              <a:gd name="connsiteX894" fmla="*/ 942907 w 5740887"/>
              <a:gd name="connsiteY894" fmla="*/ 4003501 h 4314911"/>
              <a:gd name="connsiteX895" fmla="*/ 947275 w 5740887"/>
              <a:gd name="connsiteY895" fmla="*/ 4004233 h 4314911"/>
              <a:gd name="connsiteX896" fmla="*/ 942413 w 5740887"/>
              <a:gd name="connsiteY896" fmla="*/ 4012834 h 4314911"/>
              <a:gd name="connsiteX897" fmla="*/ 929870 w 5740887"/>
              <a:gd name="connsiteY897" fmla="*/ 4017629 h 4314911"/>
              <a:gd name="connsiteX898" fmla="*/ 927389 w 5740887"/>
              <a:gd name="connsiteY898" fmla="*/ 4022179 h 4314911"/>
              <a:gd name="connsiteX899" fmla="*/ 931802 w 5740887"/>
              <a:gd name="connsiteY899" fmla="*/ 4024799 h 4314911"/>
              <a:gd name="connsiteX900" fmla="*/ 935696 w 5740887"/>
              <a:gd name="connsiteY900" fmla="*/ 4024716 h 4314911"/>
              <a:gd name="connsiteX901" fmla="*/ 918144 w 5740887"/>
              <a:gd name="connsiteY901" fmla="*/ 4055768 h 4314911"/>
              <a:gd name="connsiteX902" fmla="*/ 914832 w 5740887"/>
              <a:gd name="connsiteY902" fmla="*/ 4061256 h 4314911"/>
              <a:gd name="connsiteX903" fmla="*/ 906378 w 5740887"/>
              <a:gd name="connsiteY903" fmla="*/ 4058611 h 4314911"/>
              <a:gd name="connsiteX904" fmla="*/ 929647 w 5740887"/>
              <a:gd name="connsiteY904" fmla="*/ 4005052 h 4314911"/>
              <a:gd name="connsiteX905" fmla="*/ 1266054 w 5740887"/>
              <a:gd name="connsiteY905" fmla="*/ 3999343 h 4314911"/>
              <a:gd name="connsiteX906" fmla="*/ 1267683 w 5740887"/>
              <a:gd name="connsiteY906" fmla="*/ 4008873 h 4314911"/>
              <a:gd name="connsiteX907" fmla="*/ 1267704 w 5740887"/>
              <a:gd name="connsiteY907" fmla="*/ 4009238 h 4314911"/>
              <a:gd name="connsiteX908" fmla="*/ 1264329 w 5740887"/>
              <a:gd name="connsiteY908" fmla="*/ 4014425 h 4314911"/>
              <a:gd name="connsiteX909" fmla="*/ 1263290 w 5740887"/>
              <a:gd name="connsiteY909" fmla="*/ 4009656 h 4314911"/>
              <a:gd name="connsiteX910" fmla="*/ 1262215 w 5740887"/>
              <a:gd name="connsiteY910" fmla="*/ 4004720 h 4314911"/>
              <a:gd name="connsiteX911" fmla="*/ 1262078 w 5740887"/>
              <a:gd name="connsiteY911" fmla="*/ 4004092 h 4314911"/>
              <a:gd name="connsiteX912" fmla="*/ 1492711 w 5740887"/>
              <a:gd name="connsiteY912" fmla="*/ 3997964 h 4314911"/>
              <a:gd name="connsiteX913" fmla="*/ 1491095 w 5740887"/>
              <a:gd name="connsiteY913" fmla="*/ 4001693 h 4314911"/>
              <a:gd name="connsiteX914" fmla="*/ 1479576 w 5740887"/>
              <a:gd name="connsiteY914" fmla="*/ 4028268 h 4314911"/>
              <a:gd name="connsiteX915" fmla="*/ 1473699 w 5740887"/>
              <a:gd name="connsiteY915" fmla="*/ 4046081 h 4314911"/>
              <a:gd name="connsiteX916" fmla="*/ 1472611 w 5740887"/>
              <a:gd name="connsiteY916" fmla="*/ 4049377 h 4314911"/>
              <a:gd name="connsiteX917" fmla="*/ 1471256 w 5740887"/>
              <a:gd name="connsiteY917" fmla="*/ 4061748 h 4314911"/>
              <a:gd name="connsiteX918" fmla="*/ 1471256 w 5740887"/>
              <a:gd name="connsiteY918" fmla="*/ 4061749 h 4314911"/>
              <a:gd name="connsiteX919" fmla="*/ 1471256 w 5740887"/>
              <a:gd name="connsiteY919" fmla="*/ 4061750 h 4314911"/>
              <a:gd name="connsiteX920" fmla="*/ 1473822 w 5740887"/>
              <a:gd name="connsiteY920" fmla="*/ 4067742 h 4314911"/>
              <a:gd name="connsiteX921" fmla="*/ 1473390 w 5740887"/>
              <a:gd name="connsiteY921" fmla="*/ 4068023 h 4314911"/>
              <a:gd name="connsiteX922" fmla="*/ 1464734 w 5740887"/>
              <a:gd name="connsiteY922" fmla="*/ 4069335 h 4314911"/>
              <a:gd name="connsiteX923" fmla="*/ 1478523 w 5740887"/>
              <a:gd name="connsiteY923" fmla="*/ 4013354 h 4314911"/>
              <a:gd name="connsiteX924" fmla="*/ 1478523 w 5740887"/>
              <a:gd name="connsiteY924" fmla="*/ 4012801 h 4314911"/>
              <a:gd name="connsiteX925" fmla="*/ 1002497 w 5740887"/>
              <a:gd name="connsiteY925" fmla="*/ 3997250 h 4314911"/>
              <a:gd name="connsiteX926" fmla="*/ 998979 w 5740887"/>
              <a:gd name="connsiteY926" fmla="*/ 4002813 h 4314911"/>
              <a:gd name="connsiteX927" fmla="*/ 992147 w 5740887"/>
              <a:gd name="connsiteY927" fmla="*/ 4001679 h 4314911"/>
              <a:gd name="connsiteX928" fmla="*/ 541014 w 5740887"/>
              <a:gd name="connsiteY928" fmla="*/ 3997001 h 4314911"/>
              <a:gd name="connsiteX929" fmla="*/ 541711 w 5740887"/>
              <a:gd name="connsiteY929" fmla="*/ 3997674 h 4314911"/>
              <a:gd name="connsiteX930" fmla="*/ 546616 w 5740887"/>
              <a:gd name="connsiteY930" fmla="*/ 4002405 h 4314911"/>
              <a:gd name="connsiteX931" fmla="*/ 575326 w 5740887"/>
              <a:gd name="connsiteY931" fmla="*/ 4023221 h 4314911"/>
              <a:gd name="connsiteX932" fmla="*/ 583660 w 5740887"/>
              <a:gd name="connsiteY932" fmla="*/ 4030199 h 4314911"/>
              <a:gd name="connsiteX933" fmla="*/ 583895 w 5740887"/>
              <a:gd name="connsiteY933" fmla="*/ 4030696 h 4314911"/>
              <a:gd name="connsiteX934" fmla="*/ 592207 w 5740887"/>
              <a:gd name="connsiteY934" fmla="*/ 4048267 h 4314911"/>
              <a:gd name="connsiteX935" fmla="*/ 556309 w 5740887"/>
              <a:gd name="connsiteY935" fmla="*/ 4027290 h 4314911"/>
              <a:gd name="connsiteX936" fmla="*/ 502062 w 5740887"/>
              <a:gd name="connsiteY936" fmla="*/ 3994231 h 4314911"/>
              <a:gd name="connsiteX937" fmla="*/ 503446 w 5740887"/>
              <a:gd name="connsiteY937" fmla="*/ 3995389 h 4314911"/>
              <a:gd name="connsiteX938" fmla="*/ 519550 w 5740887"/>
              <a:gd name="connsiteY938" fmla="*/ 4010068 h 4314911"/>
              <a:gd name="connsiteX939" fmla="*/ 526988 w 5740887"/>
              <a:gd name="connsiteY939" fmla="*/ 4015076 h 4314911"/>
              <a:gd name="connsiteX940" fmla="*/ 535918 w 5740887"/>
              <a:gd name="connsiteY940" fmla="*/ 4022544 h 4314911"/>
              <a:gd name="connsiteX941" fmla="*/ 547686 w 5740887"/>
              <a:gd name="connsiteY941" fmla="*/ 4029945 h 4314911"/>
              <a:gd name="connsiteX942" fmla="*/ 556740 w 5740887"/>
              <a:gd name="connsiteY942" fmla="*/ 4047739 h 4314911"/>
              <a:gd name="connsiteX943" fmla="*/ 557481 w 5740887"/>
              <a:gd name="connsiteY943" fmla="*/ 4048857 h 4314911"/>
              <a:gd name="connsiteX944" fmla="*/ 558377 w 5740887"/>
              <a:gd name="connsiteY944" fmla="*/ 4050209 h 4314911"/>
              <a:gd name="connsiteX945" fmla="*/ 541281 w 5740887"/>
              <a:gd name="connsiteY945" fmla="*/ 4041867 h 4314911"/>
              <a:gd name="connsiteX946" fmla="*/ 523493 w 5740887"/>
              <a:gd name="connsiteY946" fmla="*/ 4030575 h 4314911"/>
              <a:gd name="connsiteX947" fmla="*/ 461142 w 5740887"/>
              <a:gd name="connsiteY947" fmla="*/ 3994185 h 4314911"/>
              <a:gd name="connsiteX948" fmla="*/ 495166 w 5740887"/>
              <a:gd name="connsiteY948" fmla="*/ 4021979 h 4314911"/>
              <a:gd name="connsiteX949" fmla="*/ 502502 w 5740887"/>
              <a:gd name="connsiteY949" fmla="*/ 4026450 h 4314911"/>
              <a:gd name="connsiteX950" fmla="*/ 510806 w 5740887"/>
              <a:gd name="connsiteY950" fmla="*/ 4032998 h 4314911"/>
              <a:gd name="connsiteX951" fmla="*/ 516524 w 5740887"/>
              <a:gd name="connsiteY951" fmla="*/ 4036250 h 4314911"/>
              <a:gd name="connsiteX952" fmla="*/ 529526 w 5740887"/>
              <a:gd name="connsiteY952" fmla="*/ 4058150 h 4314911"/>
              <a:gd name="connsiteX953" fmla="*/ 521196 w 5740887"/>
              <a:gd name="connsiteY953" fmla="*/ 4054525 h 4314911"/>
              <a:gd name="connsiteX954" fmla="*/ 520645 w 5740887"/>
              <a:gd name="connsiteY954" fmla="*/ 4054231 h 4314911"/>
              <a:gd name="connsiteX955" fmla="*/ 488067 w 5740887"/>
              <a:gd name="connsiteY955" fmla="*/ 4032111 h 4314911"/>
              <a:gd name="connsiteX956" fmla="*/ 909527 w 5740887"/>
              <a:gd name="connsiteY956" fmla="*/ 3990986 h 4314911"/>
              <a:gd name="connsiteX957" fmla="*/ 925162 w 5740887"/>
              <a:gd name="connsiteY957" fmla="*/ 3996848 h 4314911"/>
              <a:gd name="connsiteX958" fmla="*/ 899355 w 5740887"/>
              <a:gd name="connsiteY958" fmla="*/ 4056414 h 4314911"/>
              <a:gd name="connsiteX959" fmla="*/ 889221 w 5740887"/>
              <a:gd name="connsiteY959" fmla="*/ 4053243 h 4314911"/>
              <a:gd name="connsiteX960" fmla="*/ 895876 w 5740887"/>
              <a:gd name="connsiteY960" fmla="*/ 4040324 h 4314911"/>
              <a:gd name="connsiteX961" fmla="*/ 740553 w 5740887"/>
              <a:gd name="connsiteY961" fmla="*/ 3990644 h 4314911"/>
              <a:gd name="connsiteX962" fmla="*/ 752217 w 5740887"/>
              <a:gd name="connsiteY962" fmla="*/ 4015171 h 4314911"/>
              <a:gd name="connsiteX963" fmla="*/ 752362 w 5740887"/>
              <a:gd name="connsiteY963" fmla="*/ 4015486 h 4314911"/>
              <a:gd name="connsiteX964" fmla="*/ 762481 w 5740887"/>
              <a:gd name="connsiteY964" fmla="*/ 4044425 h 4314911"/>
              <a:gd name="connsiteX965" fmla="*/ 743885 w 5740887"/>
              <a:gd name="connsiteY965" fmla="*/ 4011176 h 4314911"/>
              <a:gd name="connsiteX966" fmla="*/ 783131 w 5740887"/>
              <a:gd name="connsiteY966" fmla="*/ 3990241 h 4314911"/>
              <a:gd name="connsiteX967" fmla="*/ 784981 w 5740887"/>
              <a:gd name="connsiteY967" fmla="*/ 3990576 h 4314911"/>
              <a:gd name="connsiteX968" fmla="*/ 784071 w 5740887"/>
              <a:gd name="connsiteY968" fmla="*/ 4011430 h 4314911"/>
              <a:gd name="connsiteX969" fmla="*/ 783442 w 5740887"/>
              <a:gd name="connsiteY969" fmla="*/ 3997244 h 4314911"/>
              <a:gd name="connsiteX970" fmla="*/ 677470 w 5740887"/>
              <a:gd name="connsiteY970" fmla="*/ 3989623 h 4314911"/>
              <a:gd name="connsiteX971" fmla="*/ 683202 w 5740887"/>
              <a:gd name="connsiteY971" fmla="*/ 3996483 h 4314911"/>
              <a:gd name="connsiteX972" fmla="*/ 685825 w 5740887"/>
              <a:gd name="connsiteY972" fmla="*/ 3999267 h 4314911"/>
              <a:gd name="connsiteX973" fmla="*/ 688868 w 5740887"/>
              <a:gd name="connsiteY973" fmla="*/ 4002834 h 4314911"/>
              <a:gd name="connsiteX974" fmla="*/ 708486 w 5740887"/>
              <a:gd name="connsiteY974" fmla="*/ 4023470 h 4314911"/>
              <a:gd name="connsiteX975" fmla="*/ 710283 w 5740887"/>
              <a:gd name="connsiteY975" fmla="*/ 4032580 h 4314911"/>
              <a:gd name="connsiteX976" fmla="*/ 710892 w 5740887"/>
              <a:gd name="connsiteY976" fmla="*/ 4035666 h 4314911"/>
              <a:gd name="connsiteX977" fmla="*/ 682777 w 5740887"/>
              <a:gd name="connsiteY977" fmla="*/ 4010526 h 4314911"/>
              <a:gd name="connsiteX978" fmla="*/ 1171663 w 5740887"/>
              <a:gd name="connsiteY978" fmla="*/ 3989303 h 4314911"/>
              <a:gd name="connsiteX979" fmla="*/ 1218359 w 5740887"/>
              <a:gd name="connsiteY979" fmla="*/ 4034265 h 4314911"/>
              <a:gd name="connsiteX980" fmla="*/ 1220436 w 5740887"/>
              <a:gd name="connsiteY980" fmla="*/ 4036930 h 4314911"/>
              <a:gd name="connsiteX981" fmla="*/ 1206048 w 5740887"/>
              <a:gd name="connsiteY981" fmla="*/ 4049810 h 4314911"/>
              <a:gd name="connsiteX982" fmla="*/ 1187750 w 5740887"/>
              <a:gd name="connsiteY982" fmla="*/ 4037188 h 4314911"/>
              <a:gd name="connsiteX983" fmla="*/ 1146949 w 5740887"/>
              <a:gd name="connsiteY983" fmla="*/ 4009045 h 4314911"/>
              <a:gd name="connsiteX984" fmla="*/ 1151482 w 5740887"/>
              <a:gd name="connsiteY984" fmla="*/ 4005424 h 4314911"/>
              <a:gd name="connsiteX985" fmla="*/ 775110 w 5740887"/>
              <a:gd name="connsiteY985" fmla="*/ 3988789 h 4314911"/>
              <a:gd name="connsiteX986" fmla="*/ 777071 w 5740887"/>
              <a:gd name="connsiteY986" fmla="*/ 3989144 h 4314911"/>
              <a:gd name="connsiteX987" fmla="*/ 777576 w 5740887"/>
              <a:gd name="connsiteY987" fmla="*/ 4006369 h 4314911"/>
              <a:gd name="connsiteX988" fmla="*/ 776055 w 5740887"/>
              <a:gd name="connsiteY988" fmla="*/ 3995524 h 4314911"/>
              <a:gd name="connsiteX989" fmla="*/ 1275333 w 5740887"/>
              <a:gd name="connsiteY989" fmla="*/ 3988262 h 4314911"/>
              <a:gd name="connsiteX990" fmla="*/ 1275484 w 5740887"/>
              <a:gd name="connsiteY990" fmla="*/ 3989667 h 4314911"/>
              <a:gd name="connsiteX991" fmla="*/ 1275365 w 5740887"/>
              <a:gd name="connsiteY991" fmla="*/ 3997462 h 4314911"/>
              <a:gd name="connsiteX992" fmla="*/ 1274658 w 5740887"/>
              <a:gd name="connsiteY992" fmla="*/ 3998548 h 4314911"/>
              <a:gd name="connsiteX993" fmla="*/ 1274546 w 5740887"/>
              <a:gd name="connsiteY993" fmla="*/ 3997910 h 4314911"/>
              <a:gd name="connsiteX994" fmla="*/ 1273279 w 5740887"/>
              <a:gd name="connsiteY994" fmla="*/ 3990716 h 4314911"/>
              <a:gd name="connsiteX995" fmla="*/ 1274860 w 5740887"/>
              <a:gd name="connsiteY995" fmla="*/ 3988827 h 4314911"/>
              <a:gd name="connsiteX996" fmla="*/ 763235 w 5740887"/>
              <a:gd name="connsiteY996" fmla="*/ 3986639 h 4314911"/>
              <a:gd name="connsiteX997" fmla="*/ 764538 w 5740887"/>
              <a:gd name="connsiteY997" fmla="*/ 3986875 h 4314911"/>
              <a:gd name="connsiteX998" fmla="*/ 764917 w 5740887"/>
              <a:gd name="connsiteY998" fmla="*/ 3993102 h 4314911"/>
              <a:gd name="connsiteX999" fmla="*/ 763781 w 5740887"/>
              <a:gd name="connsiteY999" fmla="*/ 3988237 h 4314911"/>
              <a:gd name="connsiteX1000" fmla="*/ 763689 w 5740887"/>
              <a:gd name="connsiteY1000" fmla="*/ 3987843 h 4314911"/>
              <a:gd name="connsiteX1001" fmla="*/ 763688 w 5740887"/>
              <a:gd name="connsiteY1001" fmla="*/ 3987840 h 4314911"/>
              <a:gd name="connsiteX1002" fmla="*/ 894841 w 5740887"/>
              <a:gd name="connsiteY1002" fmla="*/ 3985480 h 4314911"/>
              <a:gd name="connsiteX1003" fmla="*/ 904380 w 5740887"/>
              <a:gd name="connsiteY1003" fmla="*/ 3989056 h 4314911"/>
              <a:gd name="connsiteX1004" fmla="*/ 880373 w 5740887"/>
              <a:gd name="connsiteY1004" fmla="*/ 4052877 h 4314911"/>
              <a:gd name="connsiteX1005" fmla="*/ 868587 w 5740887"/>
              <a:gd name="connsiteY1005" fmla="*/ 4054257 h 4314911"/>
              <a:gd name="connsiteX1006" fmla="*/ 882847 w 5740887"/>
              <a:gd name="connsiteY1006" fmla="*/ 4000958 h 4314911"/>
              <a:gd name="connsiteX1007" fmla="*/ 884272 w 5740887"/>
              <a:gd name="connsiteY1007" fmla="*/ 3998933 h 4314911"/>
              <a:gd name="connsiteX1008" fmla="*/ 884825 w 5740887"/>
              <a:gd name="connsiteY1008" fmla="*/ 3998371 h 4314911"/>
              <a:gd name="connsiteX1009" fmla="*/ 886100 w 5740887"/>
              <a:gd name="connsiteY1009" fmla="*/ 3996492 h 4314911"/>
              <a:gd name="connsiteX1010" fmla="*/ 890929 w 5740887"/>
              <a:gd name="connsiteY1010" fmla="*/ 3991439 h 4314911"/>
              <a:gd name="connsiteX1011" fmla="*/ 880004 w 5740887"/>
              <a:gd name="connsiteY1011" fmla="*/ 3984417 h 4314911"/>
              <a:gd name="connsiteX1012" fmla="*/ 877334 w 5740887"/>
              <a:gd name="connsiteY1012" fmla="*/ 3994412 h 4314911"/>
              <a:gd name="connsiteX1013" fmla="*/ 858939 w 5740887"/>
              <a:gd name="connsiteY1013" fmla="*/ 4013726 h 4314911"/>
              <a:gd name="connsiteX1014" fmla="*/ 855110 w 5740887"/>
              <a:gd name="connsiteY1014" fmla="*/ 4017038 h 4314911"/>
              <a:gd name="connsiteX1015" fmla="*/ 854506 w 5740887"/>
              <a:gd name="connsiteY1015" fmla="*/ 4017561 h 4314911"/>
              <a:gd name="connsiteX1016" fmla="*/ 855051 w 5740887"/>
              <a:gd name="connsiteY1016" fmla="*/ 4014276 h 4314911"/>
              <a:gd name="connsiteX1017" fmla="*/ 868756 w 5740887"/>
              <a:gd name="connsiteY1017" fmla="*/ 4001430 h 4314911"/>
              <a:gd name="connsiteX1018" fmla="*/ 1515087 w 5740887"/>
              <a:gd name="connsiteY1018" fmla="*/ 3984003 h 4314911"/>
              <a:gd name="connsiteX1019" fmla="*/ 1498036 w 5740887"/>
              <a:gd name="connsiteY1019" fmla="*/ 4019354 h 4314911"/>
              <a:gd name="connsiteX1020" fmla="*/ 1496253 w 5740887"/>
              <a:gd name="connsiteY1020" fmla="*/ 4023633 h 4314911"/>
              <a:gd name="connsiteX1021" fmla="*/ 1488433 w 5740887"/>
              <a:gd name="connsiteY1021" fmla="*/ 4042396 h 4314911"/>
              <a:gd name="connsiteX1022" fmla="*/ 1485527 w 5740887"/>
              <a:gd name="connsiteY1022" fmla="*/ 4055019 h 4314911"/>
              <a:gd name="connsiteX1023" fmla="*/ 1485527 w 5740887"/>
              <a:gd name="connsiteY1023" fmla="*/ 4055020 h 4314911"/>
              <a:gd name="connsiteX1024" fmla="*/ 1485526 w 5740887"/>
              <a:gd name="connsiteY1024" fmla="*/ 4055023 h 4314911"/>
              <a:gd name="connsiteX1025" fmla="*/ 1486824 w 5740887"/>
              <a:gd name="connsiteY1025" fmla="*/ 4058762 h 4314911"/>
              <a:gd name="connsiteX1026" fmla="*/ 1484061 w 5740887"/>
              <a:gd name="connsiteY1026" fmla="*/ 4060718 h 4314911"/>
              <a:gd name="connsiteX1027" fmla="*/ 1482792 w 5740887"/>
              <a:gd name="connsiteY1027" fmla="*/ 4061616 h 4314911"/>
              <a:gd name="connsiteX1028" fmla="*/ 1480506 w 5740887"/>
              <a:gd name="connsiteY1028" fmla="*/ 4062240 h 4314911"/>
              <a:gd name="connsiteX1029" fmla="*/ 1480506 w 5740887"/>
              <a:gd name="connsiteY1029" fmla="*/ 4062242 h 4314911"/>
              <a:gd name="connsiteX1030" fmla="*/ 1480591 w 5740887"/>
              <a:gd name="connsiteY1030" fmla="*/ 4062580 h 4314911"/>
              <a:gd name="connsiteX1031" fmla="*/ 1479769 w 5740887"/>
              <a:gd name="connsiteY1031" fmla="*/ 4062443 h 4314911"/>
              <a:gd name="connsiteX1032" fmla="*/ 1480506 w 5740887"/>
              <a:gd name="connsiteY1032" fmla="*/ 4062242 h 4314911"/>
              <a:gd name="connsiteX1033" fmla="*/ 1480505 w 5740887"/>
              <a:gd name="connsiteY1033" fmla="*/ 4062240 h 4314911"/>
              <a:gd name="connsiteX1034" fmla="*/ 1480506 w 5740887"/>
              <a:gd name="connsiteY1034" fmla="*/ 4062240 h 4314911"/>
              <a:gd name="connsiteX1035" fmla="*/ 1479931 w 5740887"/>
              <a:gd name="connsiteY1035" fmla="*/ 4059968 h 4314911"/>
              <a:gd name="connsiteX1036" fmla="*/ 1483046 w 5740887"/>
              <a:gd name="connsiteY1036" fmla="*/ 4045837 h 4314911"/>
              <a:gd name="connsiteX1037" fmla="*/ 1486317 w 5740887"/>
              <a:gd name="connsiteY1037" fmla="*/ 4035979 h 4314911"/>
              <a:gd name="connsiteX1038" fmla="*/ 1488738 w 5740887"/>
              <a:gd name="connsiteY1038" fmla="*/ 4029501 h 4314911"/>
              <a:gd name="connsiteX1039" fmla="*/ 1501551 w 5740887"/>
              <a:gd name="connsiteY1039" fmla="*/ 3999706 h 4314911"/>
              <a:gd name="connsiteX1040" fmla="*/ 745688 w 5740887"/>
              <a:gd name="connsiteY1040" fmla="*/ 3983462 h 4314911"/>
              <a:gd name="connsiteX1041" fmla="*/ 754534 w 5740887"/>
              <a:gd name="connsiteY1041" fmla="*/ 3985063 h 4314911"/>
              <a:gd name="connsiteX1042" fmla="*/ 758061 w 5740887"/>
              <a:gd name="connsiteY1042" fmla="*/ 3993981 h 4314911"/>
              <a:gd name="connsiteX1043" fmla="*/ 758138 w 5740887"/>
              <a:gd name="connsiteY1043" fmla="*/ 3994188 h 4314911"/>
              <a:gd name="connsiteX1044" fmla="*/ 767116 w 5740887"/>
              <a:gd name="connsiteY1044" fmla="*/ 4034787 h 4314911"/>
              <a:gd name="connsiteX1045" fmla="*/ 767125 w 5740887"/>
              <a:gd name="connsiteY1045" fmla="*/ 4035008 h 4314911"/>
              <a:gd name="connsiteX1046" fmla="*/ 761192 w 5740887"/>
              <a:gd name="connsiteY1046" fmla="*/ 4018840 h 4314911"/>
              <a:gd name="connsiteX1047" fmla="*/ 757921 w 5740887"/>
              <a:gd name="connsiteY1047" fmla="*/ 4009925 h 4314911"/>
              <a:gd name="connsiteX1048" fmla="*/ 757908 w 5740887"/>
              <a:gd name="connsiteY1048" fmla="*/ 4009899 h 4314911"/>
              <a:gd name="connsiteX1049" fmla="*/ 641139 w 5740887"/>
              <a:gd name="connsiteY1049" fmla="*/ 3981459 h 4314911"/>
              <a:gd name="connsiteX1050" fmla="*/ 642108 w 5740887"/>
              <a:gd name="connsiteY1050" fmla="*/ 3982452 h 4314911"/>
              <a:gd name="connsiteX1051" fmla="*/ 653930 w 5740887"/>
              <a:gd name="connsiteY1051" fmla="*/ 3995501 h 4314911"/>
              <a:gd name="connsiteX1052" fmla="*/ 660196 w 5740887"/>
              <a:gd name="connsiteY1052" fmla="*/ 4001004 h 4314911"/>
              <a:gd name="connsiteX1053" fmla="*/ 669847 w 5740887"/>
              <a:gd name="connsiteY1053" fmla="*/ 4010902 h 4314911"/>
              <a:gd name="connsiteX1054" fmla="*/ 675467 w 5740887"/>
              <a:gd name="connsiteY1054" fmla="*/ 4015671 h 4314911"/>
              <a:gd name="connsiteX1055" fmla="*/ 676539 w 5740887"/>
              <a:gd name="connsiteY1055" fmla="*/ 4019892 h 4314911"/>
              <a:gd name="connsiteX1056" fmla="*/ 677265 w 5740887"/>
              <a:gd name="connsiteY1056" fmla="*/ 4022750 h 4314911"/>
              <a:gd name="connsiteX1057" fmla="*/ 679375 w 5740887"/>
              <a:gd name="connsiteY1057" fmla="*/ 4029715 h 4314911"/>
              <a:gd name="connsiteX1058" fmla="*/ 649992 w 5740887"/>
              <a:gd name="connsiteY1058" fmla="*/ 4008177 h 4314911"/>
              <a:gd name="connsiteX1059" fmla="*/ 643463 w 5740887"/>
              <a:gd name="connsiteY1059" fmla="*/ 3989054 h 4314911"/>
              <a:gd name="connsiteX1060" fmla="*/ 725265 w 5740887"/>
              <a:gd name="connsiteY1060" fmla="*/ 3979764 h 4314911"/>
              <a:gd name="connsiteX1061" fmla="*/ 730865 w 5740887"/>
              <a:gd name="connsiteY1061" fmla="*/ 3980778 h 4314911"/>
              <a:gd name="connsiteX1062" fmla="*/ 732695 w 5740887"/>
              <a:gd name="connsiteY1062" fmla="*/ 3992055 h 4314911"/>
              <a:gd name="connsiteX1063" fmla="*/ 604619 w 5740887"/>
              <a:gd name="connsiteY1063" fmla="*/ 3978751 h 4314911"/>
              <a:gd name="connsiteX1064" fmla="*/ 622776 w 5740887"/>
              <a:gd name="connsiteY1064" fmla="*/ 3994991 h 4314911"/>
              <a:gd name="connsiteX1065" fmla="*/ 635902 w 5740887"/>
              <a:gd name="connsiteY1065" fmla="*/ 4007939 h 4314911"/>
              <a:gd name="connsiteX1066" fmla="*/ 642226 w 5740887"/>
              <a:gd name="connsiteY1066" fmla="*/ 4012485 h 4314911"/>
              <a:gd name="connsiteX1067" fmla="*/ 648424 w 5740887"/>
              <a:gd name="connsiteY1067" fmla="*/ 4030489 h 4314911"/>
              <a:gd name="connsiteX1068" fmla="*/ 632918 w 5740887"/>
              <a:gd name="connsiteY1068" fmla="*/ 4021434 h 4314911"/>
              <a:gd name="connsiteX1069" fmla="*/ 615339 w 5740887"/>
              <a:gd name="connsiteY1069" fmla="*/ 4007906 h 4314911"/>
              <a:gd name="connsiteX1070" fmla="*/ 615037 w 5740887"/>
              <a:gd name="connsiteY1070" fmla="*/ 4007210 h 4314911"/>
              <a:gd name="connsiteX1071" fmla="*/ 707498 w 5740887"/>
              <a:gd name="connsiteY1071" fmla="*/ 3976547 h 4314911"/>
              <a:gd name="connsiteX1072" fmla="*/ 716000 w 5740887"/>
              <a:gd name="connsiteY1072" fmla="*/ 3978087 h 4314911"/>
              <a:gd name="connsiteX1073" fmla="*/ 734386 w 5740887"/>
              <a:gd name="connsiteY1073" fmla="*/ 4008571 h 4314911"/>
              <a:gd name="connsiteX1074" fmla="*/ 735782 w 5740887"/>
              <a:gd name="connsiteY1074" fmla="*/ 4011086 h 4314911"/>
              <a:gd name="connsiteX1075" fmla="*/ 737212 w 5740887"/>
              <a:gd name="connsiteY1075" fmla="*/ 4019903 h 4314911"/>
              <a:gd name="connsiteX1076" fmla="*/ 738073 w 5740887"/>
              <a:gd name="connsiteY1076" fmla="*/ 4025207 h 4314911"/>
              <a:gd name="connsiteX1077" fmla="*/ 736430 w 5740887"/>
              <a:gd name="connsiteY1077" fmla="*/ 4023125 h 4314911"/>
              <a:gd name="connsiteX1078" fmla="*/ 732877 w 5740887"/>
              <a:gd name="connsiteY1078" fmla="*/ 4018622 h 4314911"/>
              <a:gd name="connsiteX1079" fmla="*/ 732843 w 5740887"/>
              <a:gd name="connsiteY1079" fmla="*/ 4018576 h 4314911"/>
              <a:gd name="connsiteX1080" fmla="*/ 709642 w 5740887"/>
              <a:gd name="connsiteY1080" fmla="*/ 3987231 h 4314911"/>
              <a:gd name="connsiteX1081" fmla="*/ 707880 w 5740887"/>
              <a:gd name="connsiteY1081" fmla="*/ 3978318 h 4314911"/>
              <a:gd name="connsiteX1082" fmla="*/ 566377 w 5740887"/>
              <a:gd name="connsiteY1082" fmla="*/ 3975171 h 4314911"/>
              <a:gd name="connsiteX1083" fmla="*/ 582245 w 5740887"/>
              <a:gd name="connsiteY1083" fmla="*/ 3990622 h 4314911"/>
              <a:gd name="connsiteX1084" fmla="*/ 606838 w 5740887"/>
              <a:gd name="connsiteY1084" fmla="*/ 4009404 h 4314911"/>
              <a:gd name="connsiteX1085" fmla="*/ 608291 w 5740887"/>
              <a:gd name="connsiteY1085" fmla="*/ 4013359 h 4314911"/>
              <a:gd name="connsiteX1086" fmla="*/ 610162 w 5740887"/>
              <a:gd name="connsiteY1086" fmla="*/ 4017641 h 4314911"/>
              <a:gd name="connsiteX1087" fmla="*/ 610267 w 5740887"/>
              <a:gd name="connsiteY1087" fmla="*/ 4017881 h 4314911"/>
              <a:gd name="connsiteX1088" fmla="*/ 604234 w 5740887"/>
              <a:gd name="connsiteY1088" fmla="*/ 4014438 h 4314911"/>
              <a:gd name="connsiteX1089" fmla="*/ 577696 w 5740887"/>
              <a:gd name="connsiteY1089" fmla="*/ 3999294 h 4314911"/>
              <a:gd name="connsiteX1090" fmla="*/ 1107939 w 5740887"/>
              <a:gd name="connsiteY1090" fmla="*/ 3970542 h 4314911"/>
              <a:gd name="connsiteX1091" fmla="*/ 1162839 w 5740887"/>
              <a:gd name="connsiteY1091" fmla="*/ 3986493 h 4314911"/>
              <a:gd name="connsiteX1092" fmla="*/ 1140189 w 5740887"/>
              <a:gd name="connsiteY1092" fmla="*/ 4004382 h 4314911"/>
              <a:gd name="connsiteX1093" fmla="*/ 1125812 w 5740887"/>
              <a:gd name="connsiteY1093" fmla="*/ 3994465 h 4314911"/>
              <a:gd name="connsiteX1094" fmla="*/ 1122641 w 5740887"/>
              <a:gd name="connsiteY1094" fmla="*/ 3993223 h 4314911"/>
              <a:gd name="connsiteX1095" fmla="*/ 1122089 w 5740887"/>
              <a:gd name="connsiteY1095" fmla="*/ 3994465 h 4314911"/>
              <a:gd name="connsiteX1096" fmla="*/ 1105032 w 5740887"/>
              <a:gd name="connsiteY1096" fmla="*/ 3995154 h 4314911"/>
              <a:gd name="connsiteX1097" fmla="*/ 1099080 w 5740887"/>
              <a:gd name="connsiteY1097" fmla="*/ 3992795 h 4314911"/>
              <a:gd name="connsiteX1098" fmla="*/ 1198500 w 5740887"/>
              <a:gd name="connsiteY1098" fmla="*/ 3966912 h 4314911"/>
              <a:gd name="connsiteX1099" fmla="*/ 1201185 w 5740887"/>
              <a:gd name="connsiteY1099" fmla="*/ 3970335 h 4314911"/>
              <a:gd name="connsiteX1100" fmla="*/ 1240611 w 5740887"/>
              <a:gd name="connsiteY1100" fmla="*/ 4018871 h 4314911"/>
              <a:gd name="connsiteX1101" fmla="*/ 1228532 w 5740887"/>
              <a:gd name="connsiteY1101" fmla="*/ 4029684 h 4314911"/>
              <a:gd name="connsiteX1102" fmla="*/ 1225250 w 5740887"/>
              <a:gd name="connsiteY1102" fmla="*/ 4026517 h 4314911"/>
              <a:gd name="connsiteX1103" fmla="*/ 1217311 w 5740887"/>
              <a:gd name="connsiteY1103" fmla="*/ 4018856 h 4314911"/>
              <a:gd name="connsiteX1104" fmla="*/ 1191998 w 5740887"/>
              <a:gd name="connsiteY1104" fmla="*/ 3987156 h 4314911"/>
              <a:gd name="connsiteX1105" fmla="*/ 1190481 w 5740887"/>
              <a:gd name="connsiteY1105" fmla="*/ 3986328 h 4314911"/>
              <a:gd name="connsiteX1106" fmla="*/ 1180829 w 5740887"/>
              <a:gd name="connsiteY1106" fmla="*/ 3983654 h 4314911"/>
              <a:gd name="connsiteX1107" fmla="*/ 1179880 w 5740887"/>
              <a:gd name="connsiteY1107" fmla="*/ 3982739 h 4314911"/>
              <a:gd name="connsiteX1108" fmla="*/ 1189708 w 5740887"/>
              <a:gd name="connsiteY1108" fmla="*/ 3974888 h 4314911"/>
              <a:gd name="connsiteX1109" fmla="*/ 1195264 w 5740887"/>
              <a:gd name="connsiteY1109" fmla="*/ 3970451 h 4314911"/>
              <a:gd name="connsiteX1110" fmla="*/ 671472 w 5740887"/>
              <a:gd name="connsiteY1110" fmla="*/ 3965998 h 4314911"/>
              <a:gd name="connsiteX1111" fmla="*/ 687821 w 5740887"/>
              <a:gd name="connsiteY1111" fmla="*/ 3972985 h 4314911"/>
              <a:gd name="connsiteX1112" fmla="*/ 689846 w 5740887"/>
              <a:gd name="connsiteY1112" fmla="*/ 3973351 h 4314911"/>
              <a:gd name="connsiteX1113" fmla="*/ 701732 w 5740887"/>
              <a:gd name="connsiteY1113" fmla="*/ 3989235 h 4314911"/>
              <a:gd name="connsiteX1114" fmla="*/ 705907 w 5740887"/>
              <a:gd name="connsiteY1114" fmla="*/ 4010396 h 4314911"/>
              <a:gd name="connsiteX1115" fmla="*/ 689591 w 5740887"/>
              <a:gd name="connsiteY1115" fmla="*/ 3992902 h 4314911"/>
              <a:gd name="connsiteX1116" fmla="*/ 675604 w 5740887"/>
              <a:gd name="connsiteY1116" fmla="*/ 3976384 h 4314911"/>
              <a:gd name="connsiteX1117" fmla="*/ 673450 w 5740887"/>
              <a:gd name="connsiteY1117" fmla="*/ 3973789 h 4314911"/>
              <a:gd name="connsiteX1118" fmla="*/ 911697 w 5740887"/>
              <a:gd name="connsiteY1118" fmla="*/ 3959984 h 4314911"/>
              <a:gd name="connsiteX1119" fmla="*/ 907256 w 5740887"/>
              <a:gd name="connsiteY1119" fmla="*/ 3979395 h 4314911"/>
              <a:gd name="connsiteX1120" fmla="*/ 900507 w 5740887"/>
              <a:gd name="connsiteY1120" fmla="*/ 3976850 h 4314911"/>
              <a:gd name="connsiteX1121" fmla="*/ 903997 w 5740887"/>
              <a:gd name="connsiteY1121" fmla="*/ 3971533 h 4314911"/>
              <a:gd name="connsiteX1122" fmla="*/ 905196 w 5740887"/>
              <a:gd name="connsiteY1122" fmla="*/ 3969921 h 4314911"/>
              <a:gd name="connsiteX1123" fmla="*/ 905742 w 5740887"/>
              <a:gd name="connsiteY1123" fmla="*/ 3968876 h 4314911"/>
              <a:gd name="connsiteX1124" fmla="*/ 909952 w 5740887"/>
              <a:gd name="connsiteY1124" fmla="*/ 3962462 h 4314911"/>
              <a:gd name="connsiteX1125" fmla="*/ 911561 w 5740887"/>
              <a:gd name="connsiteY1125" fmla="*/ 3960177 h 4314911"/>
              <a:gd name="connsiteX1126" fmla="*/ 1207500 w 5740887"/>
              <a:gd name="connsiteY1126" fmla="*/ 3957068 h 4314911"/>
              <a:gd name="connsiteX1127" fmla="*/ 1225102 w 5740887"/>
              <a:gd name="connsiteY1127" fmla="*/ 3985016 h 4314911"/>
              <a:gd name="connsiteX1128" fmla="*/ 1221500 w 5740887"/>
              <a:gd name="connsiteY1128" fmla="*/ 3980621 h 4314911"/>
              <a:gd name="connsiteX1129" fmla="*/ 1208182 w 5740887"/>
              <a:gd name="connsiteY1129" fmla="*/ 3964372 h 4314911"/>
              <a:gd name="connsiteX1130" fmla="*/ 1204799 w 5740887"/>
              <a:gd name="connsiteY1130" fmla="*/ 3960021 h 4314911"/>
              <a:gd name="connsiteX1131" fmla="*/ 703288 w 5740887"/>
              <a:gd name="connsiteY1131" fmla="*/ 3957007 h 4314911"/>
              <a:gd name="connsiteX1132" fmla="*/ 709904 w 5740887"/>
              <a:gd name="connsiteY1132" fmla="*/ 3967977 h 4314911"/>
              <a:gd name="connsiteX1133" fmla="*/ 708161 w 5740887"/>
              <a:gd name="connsiteY1133" fmla="*/ 3967378 h 4314911"/>
              <a:gd name="connsiteX1134" fmla="*/ 705311 w 5740887"/>
              <a:gd name="connsiteY1134" fmla="*/ 3966399 h 4314911"/>
              <a:gd name="connsiteX1135" fmla="*/ 1310004 w 5740887"/>
              <a:gd name="connsiteY1135" fmla="*/ 3953425 h 4314911"/>
              <a:gd name="connsiteX1136" fmla="*/ 1310004 w 5740887"/>
              <a:gd name="connsiteY1136" fmla="*/ 3960115 h 4314911"/>
              <a:gd name="connsiteX1137" fmla="*/ 1300026 w 5740887"/>
              <a:gd name="connsiteY1137" fmla="*/ 4019881 h 4314911"/>
              <a:gd name="connsiteX1138" fmla="*/ 1296763 w 5740887"/>
              <a:gd name="connsiteY1138" fmla="*/ 4025985 h 4314911"/>
              <a:gd name="connsiteX1139" fmla="*/ 1300789 w 5740887"/>
              <a:gd name="connsiteY1139" fmla="*/ 4014595 h 4314911"/>
              <a:gd name="connsiteX1140" fmla="*/ 1303259 w 5740887"/>
              <a:gd name="connsiteY1140" fmla="*/ 3969144 h 4314911"/>
              <a:gd name="connsiteX1141" fmla="*/ 1304964 w 5740887"/>
              <a:gd name="connsiteY1141" fmla="*/ 3964169 h 4314911"/>
              <a:gd name="connsiteX1142" fmla="*/ 1305430 w 5740887"/>
              <a:gd name="connsiteY1142" fmla="*/ 3962809 h 4314911"/>
              <a:gd name="connsiteX1143" fmla="*/ 1309504 w 5740887"/>
              <a:gd name="connsiteY1143" fmla="*/ 3954802 h 4314911"/>
              <a:gd name="connsiteX1144" fmla="*/ 1115466 w 5740887"/>
              <a:gd name="connsiteY1144" fmla="*/ 3951637 h 4314911"/>
              <a:gd name="connsiteX1145" fmla="*/ 1117452 w 5740887"/>
              <a:gd name="connsiteY1145" fmla="*/ 3952636 h 4314911"/>
              <a:gd name="connsiteX1146" fmla="*/ 1134636 w 5740887"/>
              <a:gd name="connsiteY1146" fmla="*/ 3953651 h 4314911"/>
              <a:gd name="connsiteX1147" fmla="*/ 1159726 w 5740887"/>
              <a:gd name="connsiteY1147" fmla="*/ 3977809 h 4314911"/>
              <a:gd name="connsiteX1148" fmla="*/ 1110478 w 5740887"/>
              <a:gd name="connsiteY1148" fmla="*/ 3964167 h 4314911"/>
              <a:gd name="connsiteX1149" fmla="*/ 631131 w 5740887"/>
              <a:gd name="connsiteY1149" fmla="*/ 3948759 h 4314911"/>
              <a:gd name="connsiteX1150" fmla="*/ 649398 w 5740887"/>
              <a:gd name="connsiteY1150" fmla="*/ 3956565 h 4314911"/>
              <a:gd name="connsiteX1151" fmla="*/ 665141 w 5740887"/>
              <a:gd name="connsiteY1151" fmla="*/ 3975020 h 4314911"/>
              <a:gd name="connsiteX1152" fmla="*/ 668585 w 5740887"/>
              <a:gd name="connsiteY1152" fmla="*/ 3988578 h 4314911"/>
              <a:gd name="connsiteX1153" fmla="*/ 671628 w 5740887"/>
              <a:gd name="connsiteY1153" fmla="*/ 4000556 h 4314911"/>
              <a:gd name="connsiteX1154" fmla="*/ 662472 w 5740887"/>
              <a:gd name="connsiteY1154" fmla="*/ 3992370 h 4314911"/>
              <a:gd name="connsiteX1155" fmla="*/ 644389 w 5740887"/>
              <a:gd name="connsiteY1155" fmla="*/ 3973532 h 4314911"/>
              <a:gd name="connsiteX1156" fmla="*/ 635757 w 5740887"/>
              <a:gd name="connsiteY1156" fmla="*/ 3963872 h 4314911"/>
              <a:gd name="connsiteX1157" fmla="*/ 1013386 w 5740887"/>
              <a:gd name="connsiteY1157" fmla="*/ 3948513 h 4314911"/>
              <a:gd name="connsiteX1158" fmla="*/ 1015609 w 5740887"/>
              <a:gd name="connsiteY1158" fmla="*/ 3948868 h 4314911"/>
              <a:gd name="connsiteX1159" fmla="*/ 1024369 w 5740887"/>
              <a:gd name="connsiteY1159" fmla="*/ 3955438 h 4314911"/>
              <a:gd name="connsiteX1160" fmla="*/ 1022682 w 5740887"/>
              <a:gd name="connsiteY1160" fmla="*/ 3959152 h 4314911"/>
              <a:gd name="connsiteX1161" fmla="*/ 1010533 w 5740887"/>
              <a:gd name="connsiteY1161" fmla="*/ 3984528 h 4314911"/>
              <a:gd name="connsiteX1162" fmla="*/ 1009974 w 5740887"/>
              <a:gd name="connsiteY1162" fmla="*/ 3985428 h 4314911"/>
              <a:gd name="connsiteX1163" fmla="*/ 1008658 w 5740887"/>
              <a:gd name="connsiteY1163" fmla="*/ 3987509 h 4314911"/>
              <a:gd name="connsiteX1164" fmla="*/ 987595 w 5740887"/>
              <a:gd name="connsiteY1164" fmla="*/ 3995561 h 4314911"/>
              <a:gd name="connsiteX1165" fmla="*/ 1002128 w 5740887"/>
              <a:gd name="connsiteY1165" fmla="*/ 3973504 h 4314911"/>
              <a:gd name="connsiteX1166" fmla="*/ 474629 w 5740887"/>
              <a:gd name="connsiteY1166" fmla="*/ 3943669 h 4314911"/>
              <a:gd name="connsiteX1167" fmla="*/ 516939 w 5740887"/>
              <a:gd name="connsiteY1167" fmla="*/ 3977680 h 4314911"/>
              <a:gd name="connsiteX1168" fmla="*/ 522780 w 5740887"/>
              <a:gd name="connsiteY1168" fmla="*/ 3980997 h 4314911"/>
              <a:gd name="connsiteX1169" fmla="*/ 541297 w 5740887"/>
              <a:gd name="connsiteY1169" fmla="*/ 4017389 h 4314911"/>
              <a:gd name="connsiteX1170" fmla="*/ 490625 w 5740887"/>
              <a:gd name="connsiteY1170" fmla="*/ 3974836 h 4314911"/>
              <a:gd name="connsiteX1171" fmla="*/ 484284 w 5740887"/>
              <a:gd name="connsiteY1171" fmla="*/ 3964083 h 4314911"/>
              <a:gd name="connsiteX1172" fmla="*/ 481662 w 5740887"/>
              <a:gd name="connsiteY1172" fmla="*/ 3958539 h 4314911"/>
              <a:gd name="connsiteX1173" fmla="*/ 480486 w 5740887"/>
              <a:gd name="connsiteY1173" fmla="*/ 3956052 h 4314911"/>
              <a:gd name="connsiteX1174" fmla="*/ 479131 w 5740887"/>
              <a:gd name="connsiteY1174" fmla="*/ 3953187 h 4314911"/>
              <a:gd name="connsiteX1175" fmla="*/ 1220003 w 5740887"/>
              <a:gd name="connsiteY1175" fmla="*/ 3943392 h 4314911"/>
              <a:gd name="connsiteX1176" fmla="*/ 1250597 w 5740887"/>
              <a:gd name="connsiteY1176" fmla="*/ 3992672 h 4314911"/>
              <a:gd name="connsiteX1177" fmla="*/ 1253905 w 5740887"/>
              <a:gd name="connsiteY1177" fmla="*/ 4005595 h 4314911"/>
              <a:gd name="connsiteX1178" fmla="*/ 1250877 w 5740887"/>
              <a:gd name="connsiteY1178" fmla="*/ 4009681 h 4314911"/>
              <a:gd name="connsiteX1179" fmla="*/ 1249451 w 5740887"/>
              <a:gd name="connsiteY1179" fmla="*/ 4010958 h 4314911"/>
              <a:gd name="connsiteX1180" fmla="*/ 1246066 w 5740887"/>
              <a:gd name="connsiteY1180" fmla="*/ 4000824 h 4314911"/>
              <a:gd name="connsiteX1181" fmla="*/ 1233536 w 5740887"/>
              <a:gd name="connsiteY1181" fmla="*/ 3981790 h 4314911"/>
              <a:gd name="connsiteX1182" fmla="*/ 1213176 w 5740887"/>
              <a:gd name="connsiteY1182" fmla="*/ 3950860 h 4314911"/>
              <a:gd name="connsiteX1183" fmla="*/ 1216736 w 5740887"/>
              <a:gd name="connsiteY1183" fmla="*/ 3946967 h 4314911"/>
              <a:gd name="connsiteX1184" fmla="*/ 980207 w 5740887"/>
              <a:gd name="connsiteY1184" fmla="*/ 3943215 h 4314911"/>
              <a:gd name="connsiteX1185" fmla="*/ 1005848 w 5740887"/>
              <a:gd name="connsiteY1185" fmla="*/ 3947310 h 4314911"/>
              <a:gd name="connsiteX1186" fmla="*/ 995644 w 5740887"/>
              <a:gd name="connsiteY1186" fmla="*/ 3970047 h 4314911"/>
              <a:gd name="connsiteX1187" fmla="*/ 979151 w 5740887"/>
              <a:gd name="connsiteY1187" fmla="*/ 3998789 h 4314911"/>
              <a:gd name="connsiteX1188" fmla="*/ 977814 w 5740887"/>
              <a:gd name="connsiteY1188" fmla="*/ 3999300 h 4314911"/>
              <a:gd name="connsiteX1189" fmla="*/ 959774 w 5740887"/>
              <a:gd name="connsiteY1189" fmla="*/ 3996307 h 4314911"/>
              <a:gd name="connsiteX1190" fmla="*/ 961694 w 5740887"/>
              <a:gd name="connsiteY1190" fmla="*/ 3992840 h 4314911"/>
              <a:gd name="connsiteX1191" fmla="*/ 965166 w 5740887"/>
              <a:gd name="connsiteY1191" fmla="*/ 3983338 h 4314911"/>
              <a:gd name="connsiteX1192" fmla="*/ 974051 w 5740887"/>
              <a:gd name="connsiteY1192" fmla="*/ 3964197 h 4314911"/>
              <a:gd name="connsiteX1193" fmla="*/ 616767 w 5740887"/>
              <a:gd name="connsiteY1193" fmla="*/ 3942621 h 4314911"/>
              <a:gd name="connsiteX1194" fmla="*/ 620563 w 5740887"/>
              <a:gd name="connsiteY1194" fmla="*/ 3944243 h 4314911"/>
              <a:gd name="connsiteX1195" fmla="*/ 621795 w 5740887"/>
              <a:gd name="connsiteY1195" fmla="*/ 3948247 h 4314911"/>
              <a:gd name="connsiteX1196" fmla="*/ 1190601 w 5740887"/>
              <a:gd name="connsiteY1196" fmla="*/ 3941762 h 4314911"/>
              <a:gd name="connsiteX1197" fmla="*/ 1201092 w 5740887"/>
              <a:gd name="connsiteY1197" fmla="*/ 3946894 h 4314911"/>
              <a:gd name="connsiteX1198" fmla="*/ 1203323 w 5740887"/>
              <a:gd name="connsiteY1198" fmla="*/ 3950436 h 4314911"/>
              <a:gd name="connsiteX1199" fmla="*/ 1200133 w 5740887"/>
              <a:gd name="connsiteY1199" fmla="*/ 3954021 h 4314911"/>
              <a:gd name="connsiteX1200" fmla="*/ 945982 w 5740887"/>
              <a:gd name="connsiteY1200" fmla="*/ 3941158 h 4314911"/>
              <a:gd name="connsiteX1201" fmla="*/ 941970 w 5740887"/>
              <a:gd name="connsiteY1201" fmla="*/ 3958053 h 4314911"/>
              <a:gd name="connsiteX1202" fmla="*/ 929147 w 5740887"/>
              <a:gd name="connsiteY1202" fmla="*/ 3987651 h 4314911"/>
              <a:gd name="connsiteX1203" fmla="*/ 912216 w 5740887"/>
              <a:gd name="connsiteY1203" fmla="*/ 3981265 h 4314911"/>
              <a:gd name="connsiteX1204" fmla="*/ 914519 w 5740887"/>
              <a:gd name="connsiteY1204" fmla="*/ 3972943 h 4314911"/>
              <a:gd name="connsiteX1205" fmla="*/ 922859 w 5740887"/>
              <a:gd name="connsiteY1205" fmla="*/ 3942802 h 4314911"/>
              <a:gd name="connsiteX1206" fmla="*/ 923571 w 5740887"/>
              <a:gd name="connsiteY1206" fmla="*/ 3941716 h 4314911"/>
              <a:gd name="connsiteX1207" fmla="*/ 964442 w 5740887"/>
              <a:gd name="connsiteY1207" fmla="*/ 3940698 h 4314911"/>
              <a:gd name="connsiteX1208" fmla="*/ 972383 w 5740887"/>
              <a:gd name="connsiteY1208" fmla="*/ 3941966 h 4314911"/>
              <a:gd name="connsiteX1209" fmla="*/ 956594 w 5740887"/>
              <a:gd name="connsiteY1209" fmla="*/ 3984180 h 4314911"/>
              <a:gd name="connsiteX1210" fmla="*/ 951689 w 5740887"/>
              <a:gd name="connsiteY1210" fmla="*/ 3994965 h 4314911"/>
              <a:gd name="connsiteX1211" fmla="*/ 946067 w 5740887"/>
              <a:gd name="connsiteY1211" fmla="*/ 3994032 h 4314911"/>
              <a:gd name="connsiteX1212" fmla="*/ 936613 w 5740887"/>
              <a:gd name="connsiteY1212" fmla="*/ 3990467 h 4314911"/>
              <a:gd name="connsiteX1213" fmla="*/ 944093 w 5740887"/>
              <a:gd name="connsiteY1213" fmla="*/ 3974805 h 4314911"/>
              <a:gd name="connsiteX1214" fmla="*/ 945855 w 5740887"/>
              <a:gd name="connsiteY1214" fmla="*/ 3967742 h 4314911"/>
              <a:gd name="connsiteX1215" fmla="*/ 948871 w 5740887"/>
              <a:gd name="connsiteY1215" fmla="*/ 3960802 h 4314911"/>
              <a:gd name="connsiteX1216" fmla="*/ 953596 w 5740887"/>
              <a:gd name="connsiteY1216" fmla="*/ 3940968 h 4314911"/>
              <a:gd name="connsiteX1217" fmla="*/ 664146 w 5740887"/>
              <a:gd name="connsiteY1217" fmla="*/ 3937142 h 4314911"/>
              <a:gd name="connsiteX1218" fmla="*/ 666291 w 5740887"/>
              <a:gd name="connsiteY1218" fmla="*/ 3940172 h 4314911"/>
              <a:gd name="connsiteX1219" fmla="*/ 675272 w 5740887"/>
              <a:gd name="connsiteY1219" fmla="*/ 3953223 h 4314911"/>
              <a:gd name="connsiteX1220" fmla="*/ 678111 w 5740887"/>
              <a:gd name="connsiteY1220" fmla="*/ 3957051 h 4314911"/>
              <a:gd name="connsiteX1221" fmla="*/ 668349 w 5740887"/>
              <a:gd name="connsiteY1221" fmla="*/ 3953696 h 4314911"/>
              <a:gd name="connsiteX1222" fmla="*/ 955961 w 5740887"/>
              <a:gd name="connsiteY1222" fmla="*/ 3931045 h 4314911"/>
              <a:gd name="connsiteX1223" fmla="*/ 968007 w 5740887"/>
              <a:gd name="connsiteY1223" fmla="*/ 3934185 h 4314911"/>
              <a:gd name="connsiteX1224" fmla="*/ 965118 w 5740887"/>
              <a:gd name="connsiteY1224" fmla="*/ 3933902 h 4314911"/>
              <a:gd name="connsiteX1225" fmla="*/ 955504 w 5740887"/>
              <a:gd name="connsiteY1225" fmla="*/ 3932959 h 4314911"/>
              <a:gd name="connsiteX1226" fmla="*/ 948466 w 5740887"/>
              <a:gd name="connsiteY1226" fmla="*/ 3930699 h 4314911"/>
              <a:gd name="connsiteX1227" fmla="*/ 948101 w 5740887"/>
              <a:gd name="connsiteY1227" fmla="*/ 3932233 h 4314911"/>
              <a:gd name="connsiteX1228" fmla="*/ 945733 w 5740887"/>
              <a:gd name="connsiteY1228" fmla="*/ 3932001 h 4314911"/>
              <a:gd name="connsiteX1229" fmla="*/ 945458 w 5740887"/>
              <a:gd name="connsiteY1229" fmla="*/ 3932001 h 4314911"/>
              <a:gd name="connsiteX1230" fmla="*/ 827401 w 5740887"/>
              <a:gd name="connsiteY1230" fmla="*/ 3929815 h 4314911"/>
              <a:gd name="connsiteX1231" fmla="*/ 827388 w 5740887"/>
              <a:gd name="connsiteY1231" fmla="*/ 3934497 h 4314911"/>
              <a:gd name="connsiteX1232" fmla="*/ 824411 w 5740887"/>
              <a:gd name="connsiteY1232" fmla="*/ 3955741 h 4314911"/>
              <a:gd name="connsiteX1233" fmla="*/ 824405 w 5740887"/>
              <a:gd name="connsiteY1233" fmla="*/ 3955775 h 4314911"/>
              <a:gd name="connsiteX1234" fmla="*/ 815330 w 5740887"/>
              <a:gd name="connsiteY1234" fmla="*/ 3981379 h 4314911"/>
              <a:gd name="connsiteX1235" fmla="*/ 815071 w 5740887"/>
              <a:gd name="connsiteY1235" fmla="*/ 3981408 h 4314911"/>
              <a:gd name="connsiteX1236" fmla="*/ 814788 w 5740887"/>
              <a:gd name="connsiteY1236" fmla="*/ 3981440 h 4314911"/>
              <a:gd name="connsiteX1237" fmla="*/ 825590 w 5740887"/>
              <a:gd name="connsiteY1237" fmla="*/ 3937224 h 4314911"/>
              <a:gd name="connsiteX1238" fmla="*/ 586529 w 5740887"/>
              <a:gd name="connsiteY1238" fmla="*/ 3929335 h 4314911"/>
              <a:gd name="connsiteX1239" fmla="*/ 587992 w 5740887"/>
              <a:gd name="connsiteY1239" fmla="*/ 3930324 h 4314911"/>
              <a:gd name="connsiteX1240" fmla="*/ 598909 w 5740887"/>
              <a:gd name="connsiteY1240" fmla="*/ 3934990 h 4314911"/>
              <a:gd name="connsiteX1241" fmla="*/ 617855 w 5740887"/>
              <a:gd name="connsiteY1241" fmla="*/ 3957577 h 4314911"/>
              <a:gd name="connsiteX1242" fmla="*/ 627800 w 5740887"/>
              <a:gd name="connsiteY1242" fmla="*/ 3967778 h 4314911"/>
              <a:gd name="connsiteX1243" fmla="*/ 631771 w 5740887"/>
              <a:gd name="connsiteY1243" fmla="*/ 3980696 h 4314911"/>
              <a:gd name="connsiteX1244" fmla="*/ 635856 w 5740887"/>
              <a:gd name="connsiteY1244" fmla="*/ 3993982 h 4314911"/>
              <a:gd name="connsiteX1245" fmla="*/ 636303 w 5740887"/>
              <a:gd name="connsiteY1245" fmla="*/ 3995279 h 4314911"/>
              <a:gd name="connsiteX1246" fmla="*/ 636881 w 5740887"/>
              <a:gd name="connsiteY1246" fmla="*/ 3996960 h 4314911"/>
              <a:gd name="connsiteX1247" fmla="*/ 626321 w 5740887"/>
              <a:gd name="connsiteY1247" fmla="*/ 3987385 h 4314911"/>
              <a:gd name="connsiteX1248" fmla="*/ 597122 w 5740887"/>
              <a:gd name="connsiteY1248" fmla="*/ 3958271 h 4314911"/>
              <a:gd name="connsiteX1249" fmla="*/ 1235489 w 5740887"/>
              <a:gd name="connsiteY1249" fmla="*/ 3926456 h 4314911"/>
              <a:gd name="connsiteX1250" fmla="*/ 1245132 w 5740887"/>
              <a:gd name="connsiteY1250" fmla="*/ 3939237 h 4314911"/>
              <a:gd name="connsiteX1251" fmla="*/ 1262077 w 5740887"/>
              <a:gd name="connsiteY1251" fmla="*/ 3976086 h 4314911"/>
              <a:gd name="connsiteX1252" fmla="*/ 1264644 w 5740887"/>
              <a:gd name="connsiteY1252" fmla="*/ 3991101 h 4314911"/>
              <a:gd name="connsiteX1253" fmla="*/ 1260475 w 5740887"/>
              <a:gd name="connsiteY1253" fmla="*/ 3996728 h 4314911"/>
              <a:gd name="connsiteX1254" fmla="*/ 1258871 w 5740887"/>
              <a:gd name="connsiteY1254" fmla="*/ 3989361 h 4314911"/>
              <a:gd name="connsiteX1255" fmla="*/ 1258871 w 5740887"/>
              <a:gd name="connsiteY1255" fmla="*/ 3988259 h 4314911"/>
              <a:gd name="connsiteX1256" fmla="*/ 1258871 w 5740887"/>
              <a:gd name="connsiteY1256" fmla="*/ 3988258 h 4314911"/>
              <a:gd name="connsiteX1257" fmla="*/ 1226507 w 5740887"/>
              <a:gd name="connsiteY1257" fmla="*/ 3936280 h 4314911"/>
              <a:gd name="connsiteX1258" fmla="*/ 1233914 w 5740887"/>
              <a:gd name="connsiteY1258" fmla="*/ 3928178 h 4314911"/>
              <a:gd name="connsiteX1259" fmla="*/ 623296 w 5740887"/>
              <a:gd name="connsiteY1259" fmla="*/ 3923156 h 4314911"/>
              <a:gd name="connsiteX1260" fmla="*/ 635601 w 5740887"/>
              <a:gd name="connsiteY1260" fmla="*/ 3939512 h 4314911"/>
              <a:gd name="connsiteX1261" fmla="*/ 639034 w 5740887"/>
              <a:gd name="connsiteY1261" fmla="*/ 3943620 h 4314911"/>
              <a:gd name="connsiteX1262" fmla="*/ 631236 w 5740887"/>
              <a:gd name="connsiteY1262" fmla="*/ 3940941 h 4314911"/>
              <a:gd name="connsiteX1263" fmla="*/ 631230 w 5740887"/>
              <a:gd name="connsiteY1263" fmla="*/ 3940937 h 4314911"/>
              <a:gd name="connsiteX1264" fmla="*/ 628216 w 5740887"/>
              <a:gd name="connsiteY1264" fmla="*/ 3939233 h 4314911"/>
              <a:gd name="connsiteX1265" fmla="*/ 1570393 w 5740887"/>
              <a:gd name="connsiteY1265" fmla="*/ 3922793 h 4314911"/>
              <a:gd name="connsiteX1266" fmla="*/ 1569884 w 5740887"/>
              <a:gd name="connsiteY1266" fmla="*/ 3923558 h 4314911"/>
              <a:gd name="connsiteX1267" fmla="*/ 1554361 w 5740887"/>
              <a:gd name="connsiteY1267" fmla="*/ 3946893 h 4314911"/>
              <a:gd name="connsiteX1268" fmla="*/ 1539678 w 5740887"/>
              <a:gd name="connsiteY1268" fmla="*/ 3966857 h 4314911"/>
              <a:gd name="connsiteX1269" fmla="*/ 1538639 w 5740887"/>
              <a:gd name="connsiteY1269" fmla="*/ 3968269 h 4314911"/>
              <a:gd name="connsiteX1270" fmla="*/ 1529431 w 5740887"/>
              <a:gd name="connsiteY1270" fmla="*/ 3985625 h 4314911"/>
              <a:gd name="connsiteX1271" fmla="*/ 1527887 w 5740887"/>
              <a:gd name="connsiteY1271" fmla="*/ 3988535 h 4314911"/>
              <a:gd name="connsiteX1272" fmla="*/ 1514724 w 5740887"/>
              <a:gd name="connsiteY1272" fmla="*/ 4013390 h 4314911"/>
              <a:gd name="connsiteX1273" fmla="*/ 1513221 w 5740887"/>
              <a:gd name="connsiteY1273" fmla="*/ 4016344 h 4314911"/>
              <a:gd name="connsiteX1274" fmla="*/ 1512362 w 5740887"/>
              <a:gd name="connsiteY1274" fmla="*/ 4017973 h 4314911"/>
              <a:gd name="connsiteX1275" fmla="*/ 1511321 w 5740887"/>
              <a:gd name="connsiteY1275" fmla="*/ 4019947 h 4314911"/>
              <a:gd name="connsiteX1276" fmla="*/ 1510058 w 5740887"/>
              <a:gd name="connsiteY1276" fmla="*/ 4022553 h 4314911"/>
              <a:gd name="connsiteX1277" fmla="*/ 1509946 w 5740887"/>
              <a:gd name="connsiteY1277" fmla="*/ 4022784 h 4314911"/>
              <a:gd name="connsiteX1278" fmla="*/ 1505879 w 5740887"/>
              <a:gd name="connsiteY1278" fmla="*/ 4030781 h 4314911"/>
              <a:gd name="connsiteX1279" fmla="*/ 1505178 w 5740887"/>
              <a:gd name="connsiteY1279" fmla="*/ 4032621 h 4314911"/>
              <a:gd name="connsiteX1280" fmla="*/ 1502100 w 5740887"/>
              <a:gd name="connsiteY1280" fmla="*/ 4038971 h 4314911"/>
              <a:gd name="connsiteX1281" fmla="*/ 1498877 w 5740887"/>
              <a:gd name="connsiteY1281" fmla="*/ 4049153 h 4314911"/>
              <a:gd name="connsiteX1282" fmla="*/ 1499139 w 5740887"/>
              <a:gd name="connsiteY1282" fmla="*/ 4050045 h 4314911"/>
              <a:gd name="connsiteX1283" fmla="*/ 1495669 w 5740887"/>
              <a:gd name="connsiteY1283" fmla="*/ 4052502 h 4314911"/>
              <a:gd name="connsiteX1284" fmla="*/ 1493496 w 5740887"/>
              <a:gd name="connsiteY1284" fmla="*/ 4054040 h 4314911"/>
              <a:gd name="connsiteX1285" fmla="*/ 1496529 w 5740887"/>
              <a:gd name="connsiteY1285" fmla="*/ 4042713 h 4314911"/>
              <a:gd name="connsiteX1286" fmla="*/ 1496572 w 5740887"/>
              <a:gd name="connsiteY1286" fmla="*/ 4042612 h 4314911"/>
              <a:gd name="connsiteX1287" fmla="*/ 1508285 w 5740887"/>
              <a:gd name="connsiteY1287" fmla="*/ 4015761 h 4314911"/>
              <a:gd name="connsiteX1288" fmla="*/ 1511671 w 5740887"/>
              <a:gd name="connsiteY1288" fmla="*/ 4008585 h 4314911"/>
              <a:gd name="connsiteX1289" fmla="*/ 1522704 w 5740887"/>
              <a:gd name="connsiteY1289" fmla="*/ 3986077 h 4314911"/>
              <a:gd name="connsiteX1290" fmla="*/ 1522783 w 5740887"/>
              <a:gd name="connsiteY1290" fmla="*/ 3985919 h 4314911"/>
              <a:gd name="connsiteX1291" fmla="*/ 1540020 w 5740887"/>
              <a:gd name="connsiteY1291" fmla="*/ 3965926 h 4314911"/>
              <a:gd name="connsiteX1292" fmla="*/ 1358815 w 5740887"/>
              <a:gd name="connsiteY1292" fmla="*/ 3922742 h 4314911"/>
              <a:gd name="connsiteX1293" fmla="*/ 1356677 w 5740887"/>
              <a:gd name="connsiteY1293" fmla="*/ 3936422 h 4314911"/>
              <a:gd name="connsiteX1294" fmla="*/ 1354092 w 5740887"/>
              <a:gd name="connsiteY1294" fmla="*/ 3944467 h 4314911"/>
              <a:gd name="connsiteX1295" fmla="*/ 1355159 w 5740887"/>
              <a:gd name="connsiteY1295" fmla="*/ 3939559 h 4314911"/>
              <a:gd name="connsiteX1296" fmla="*/ 934196 w 5740887"/>
              <a:gd name="connsiteY1296" fmla="*/ 3922302 h 4314911"/>
              <a:gd name="connsiteX1297" fmla="*/ 939260 w 5740887"/>
              <a:gd name="connsiteY1297" fmla="*/ 3924577 h 4314911"/>
              <a:gd name="connsiteX1298" fmla="*/ 932066 w 5740887"/>
              <a:gd name="connsiteY1298" fmla="*/ 3927334 h 4314911"/>
              <a:gd name="connsiteX1299" fmla="*/ 932325 w 5740887"/>
              <a:gd name="connsiteY1299" fmla="*/ 3926724 h 4314911"/>
              <a:gd name="connsiteX1300" fmla="*/ 729287 w 5740887"/>
              <a:gd name="connsiteY1300" fmla="*/ 3921211 h 4314911"/>
              <a:gd name="connsiteX1301" fmla="*/ 750596 w 5740887"/>
              <a:gd name="connsiteY1301" fmla="*/ 3975102 h 4314911"/>
              <a:gd name="connsiteX1302" fmla="*/ 741316 w 5740887"/>
              <a:gd name="connsiteY1302" fmla="*/ 3974004 h 4314911"/>
              <a:gd name="connsiteX1303" fmla="*/ 735980 w 5740887"/>
              <a:gd name="connsiteY1303" fmla="*/ 3962462 h 4314911"/>
              <a:gd name="connsiteX1304" fmla="*/ 1323559 w 5740887"/>
              <a:gd name="connsiteY1304" fmla="*/ 3920664 h 4314911"/>
              <a:gd name="connsiteX1305" fmla="*/ 1321278 w 5740887"/>
              <a:gd name="connsiteY1305" fmla="*/ 3953236 h 4314911"/>
              <a:gd name="connsiteX1306" fmla="*/ 1313154 w 5740887"/>
              <a:gd name="connsiteY1306" fmla="*/ 3998051 h 4314911"/>
              <a:gd name="connsiteX1307" fmla="*/ 1308077 w 5740887"/>
              <a:gd name="connsiteY1307" fmla="*/ 4011316 h 4314911"/>
              <a:gd name="connsiteX1308" fmla="*/ 1314378 w 5740887"/>
              <a:gd name="connsiteY1308" fmla="*/ 3983971 h 4314911"/>
              <a:gd name="connsiteX1309" fmla="*/ 1319903 w 5740887"/>
              <a:gd name="connsiteY1309" fmla="*/ 3959993 h 4314911"/>
              <a:gd name="connsiteX1310" fmla="*/ 1317183 w 5740887"/>
              <a:gd name="connsiteY1310" fmla="*/ 3934019 h 4314911"/>
              <a:gd name="connsiteX1311" fmla="*/ 1322161 w 5740887"/>
              <a:gd name="connsiteY1311" fmla="*/ 3924142 h 4314911"/>
              <a:gd name="connsiteX1312" fmla="*/ 767371 w 5740887"/>
              <a:gd name="connsiteY1312" fmla="*/ 3918771 h 4314911"/>
              <a:gd name="connsiteX1313" fmla="*/ 775904 w 5740887"/>
              <a:gd name="connsiteY1313" fmla="*/ 3952677 h 4314911"/>
              <a:gd name="connsiteX1314" fmla="*/ 776017 w 5740887"/>
              <a:gd name="connsiteY1314" fmla="*/ 3953143 h 4314911"/>
              <a:gd name="connsiteX1315" fmla="*/ 776751 w 5740887"/>
              <a:gd name="connsiteY1315" fmla="*/ 3978196 h 4314911"/>
              <a:gd name="connsiteX1316" fmla="*/ 774864 w 5740887"/>
              <a:gd name="connsiteY1316" fmla="*/ 3977973 h 4314911"/>
              <a:gd name="connsiteX1317" fmla="*/ 773573 w 5740887"/>
              <a:gd name="connsiteY1317" fmla="*/ 3977820 h 4314911"/>
              <a:gd name="connsiteX1318" fmla="*/ 771946 w 5740887"/>
              <a:gd name="connsiteY1318" fmla="*/ 3966215 h 4314911"/>
              <a:gd name="connsiteX1319" fmla="*/ 771945 w 5740887"/>
              <a:gd name="connsiteY1319" fmla="*/ 3966211 h 4314911"/>
              <a:gd name="connsiteX1320" fmla="*/ 771103 w 5740887"/>
              <a:gd name="connsiteY1320" fmla="*/ 3963514 h 4314911"/>
              <a:gd name="connsiteX1321" fmla="*/ 770587 w 5740887"/>
              <a:gd name="connsiteY1321" fmla="*/ 3954871 h 4314911"/>
              <a:gd name="connsiteX1322" fmla="*/ 980394 w 5740887"/>
              <a:gd name="connsiteY1322" fmla="*/ 3916876 h 4314911"/>
              <a:gd name="connsiteX1323" fmla="*/ 977421 w 5740887"/>
              <a:gd name="connsiteY1323" fmla="*/ 3927269 h 4314911"/>
              <a:gd name="connsiteX1324" fmla="*/ 964274 w 5740887"/>
              <a:gd name="connsiteY1324" fmla="*/ 3923855 h 4314911"/>
              <a:gd name="connsiteX1325" fmla="*/ 971824 w 5740887"/>
              <a:gd name="connsiteY1325" fmla="*/ 3920586 h 4314911"/>
              <a:gd name="connsiteX1326" fmla="*/ 920858 w 5740887"/>
              <a:gd name="connsiteY1326" fmla="*/ 3916311 h 4314911"/>
              <a:gd name="connsiteX1327" fmla="*/ 921612 w 5740887"/>
              <a:gd name="connsiteY1327" fmla="*/ 3916650 h 4314911"/>
              <a:gd name="connsiteX1328" fmla="*/ 920777 w 5740887"/>
              <a:gd name="connsiteY1328" fmla="*/ 3920299 h 4314911"/>
              <a:gd name="connsiteX1329" fmla="*/ 915418 w 5740887"/>
              <a:gd name="connsiteY1329" fmla="*/ 3933099 h 4314911"/>
              <a:gd name="connsiteX1330" fmla="*/ 915016 w 5740887"/>
              <a:gd name="connsiteY1330" fmla="*/ 3933869 h 4314911"/>
              <a:gd name="connsiteX1331" fmla="*/ 913050 w 5740887"/>
              <a:gd name="connsiteY1331" fmla="*/ 3934623 h 4314911"/>
              <a:gd name="connsiteX1332" fmla="*/ 910569 w 5740887"/>
              <a:gd name="connsiteY1332" fmla="*/ 3939172 h 4314911"/>
              <a:gd name="connsiteX1333" fmla="*/ 911839 w 5740887"/>
              <a:gd name="connsiteY1333" fmla="*/ 3939966 h 4314911"/>
              <a:gd name="connsiteX1334" fmla="*/ 904888 w 5740887"/>
              <a:gd name="connsiteY1334" fmla="*/ 3953304 h 4314911"/>
              <a:gd name="connsiteX1335" fmla="*/ 899331 w 5740887"/>
              <a:gd name="connsiteY1335" fmla="*/ 3963970 h 4314911"/>
              <a:gd name="connsiteX1336" fmla="*/ 899300 w 5740887"/>
              <a:gd name="connsiteY1336" fmla="*/ 3964029 h 4314911"/>
              <a:gd name="connsiteX1337" fmla="*/ 892437 w 5740887"/>
              <a:gd name="connsiteY1337" fmla="*/ 3973806 h 4314911"/>
              <a:gd name="connsiteX1338" fmla="*/ 892372 w 5740887"/>
              <a:gd name="connsiteY1338" fmla="*/ 3973781 h 4314911"/>
              <a:gd name="connsiteX1339" fmla="*/ 889275 w 5740887"/>
              <a:gd name="connsiteY1339" fmla="*/ 3973227 h 4314911"/>
              <a:gd name="connsiteX1340" fmla="*/ 889715 w 5740887"/>
              <a:gd name="connsiteY1340" fmla="*/ 3970454 h 4314911"/>
              <a:gd name="connsiteX1341" fmla="*/ 889866 w 5740887"/>
              <a:gd name="connsiteY1341" fmla="*/ 3969499 h 4314911"/>
              <a:gd name="connsiteX1342" fmla="*/ 914003 w 5740887"/>
              <a:gd name="connsiteY1342" fmla="*/ 3932990 h 4314911"/>
              <a:gd name="connsiteX1343" fmla="*/ 1138551 w 5740887"/>
              <a:gd name="connsiteY1343" fmla="*/ 3916301 h 4314911"/>
              <a:gd name="connsiteX1344" fmla="*/ 1171418 w 5740887"/>
              <a:gd name="connsiteY1344" fmla="*/ 3932378 h 4314911"/>
              <a:gd name="connsiteX1345" fmla="*/ 1193892 w 5740887"/>
              <a:gd name="connsiteY1345" fmla="*/ 3961036 h 4314911"/>
              <a:gd name="connsiteX1346" fmla="*/ 1191106 w 5740887"/>
              <a:gd name="connsiteY1346" fmla="*/ 3964168 h 4314911"/>
              <a:gd name="connsiteX1347" fmla="*/ 1174349 w 5740887"/>
              <a:gd name="connsiteY1347" fmla="*/ 3977402 h 4314911"/>
              <a:gd name="connsiteX1348" fmla="*/ 1140015 w 5740887"/>
              <a:gd name="connsiteY1348" fmla="*/ 3944273 h 4314911"/>
              <a:gd name="connsiteX1349" fmla="*/ 1136429 w 5740887"/>
              <a:gd name="connsiteY1349" fmla="*/ 3942756 h 4314911"/>
              <a:gd name="connsiteX1350" fmla="*/ 1135326 w 5740887"/>
              <a:gd name="connsiteY1350" fmla="*/ 3942344 h 4314911"/>
              <a:gd name="connsiteX1351" fmla="*/ 1120861 w 5740887"/>
              <a:gd name="connsiteY1351" fmla="*/ 3941973 h 4314911"/>
              <a:gd name="connsiteX1352" fmla="*/ 1119579 w 5740887"/>
              <a:gd name="connsiteY1352" fmla="*/ 3941305 h 4314911"/>
              <a:gd name="connsiteX1353" fmla="*/ 1124829 w 5740887"/>
              <a:gd name="connsiteY1353" fmla="*/ 3928118 h 4314911"/>
              <a:gd name="connsiteX1354" fmla="*/ 1134293 w 5740887"/>
              <a:gd name="connsiteY1354" fmla="*/ 3919968 h 4314911"/>
              <a:gd name="connsiteX1355" fmla="*/ 1288844 w 5740887"/>
              <a:gd name="connsiteY1355" fmla="*/ 3914065 h 4314911"/>
              <a:gd name="connsiteX1356" fmla="*/ 1289885 w 5740887"/>
              <a:gd name="connsiteY1356" fmla="*/ 3918554 h 4314911"/>
              <a:gd name="connsiteX1357" fmla="*/ 1289397 w 5740887"/>
              <a:gd name="connsiteY1357" fmla="*/ 3940437 h 4314911"/>
              <a:gd name="connsiteX1358" fmla="*/ 1131004 w 5740887"/>
              <a:gd name="connsiteY1358" fmla="*/ 3912609 h 4314911"/>
              <a:gd name="connsiteX1359" fmla="*/ 1131110 w 5740887"/>
              <a:gd name="connsiteY1359" fmla="*/ 3912661 h 4314911"/>
              <a:gd name="connsiteX1360" fmla="*/ 1130924 w 5740887"/>
              <a:gd name="connsiteY1360" fmla="*/ 3912810 h 4314911"/>
              <a:gd name="connsiteX1361" fmla="*/ 459843 w 5740887"/>
              <a:gd name="connsiteY1361" fmla="*/ 3912406 h 4314911"/>
              <a:gd name="connsiteX1362" fmla="*/ 471574 w 5740887"/>
              <a:gd name="connsiteY1362" fmla="*/ 3926702 h 4314911"/>
              <a:gd name="connsiteX1363" fmla="*/ 463535 w 5740887"/>
              <a:gd name="connsiteY1363" fmla="*/ 3920211 h 4314911"/>
              <a:gd name="connsiteX1364" fmla="*/ 818256 w 5740887"/>
              <a:gd name="connsiteY1364" fmla="*/ 3911234 h 4314911"/>
              <a:gd name="connsiteX1365" fmla="*/ 821361 w 5740887"/>
              <a:gd name="connsiteY1365" fmla="*/ 3911596 h 4314911"/>
              <a:gd name="connsiteX1366" fmla="*/ 823067 w 5740887"/>
              <a:gd name="connsiteY1366" fmla="*/ 3911416 h 4314911"/>
              <a:gd name="connsiteX1367" fmla="*/ 822527 w 5740887"/>
              <a:gd name="connsiteY1367" fmla="*/ 3926599 h 4314911"/>
              <a:gd name="connsiteX1368" fmla="*/ 817428 w 5740887"/>
              <a:gd name="connsiteY1368" fmla="*/ 3945772 h 4314911"/>
              <a:gd name="connsiteX1369" fmla="*/ 815538 w 5740887"/>
              <a:gd name="connsiteY1369" fmla="*/ 3952879 h 4314911"/>
              <a:gd name="connsiteX1370" fmla="*/ 816011 w 5740887"/>
              <a:gd name="connsiteY1370" fmla="*/ 3945629 h 4314911"/>
              <a:gd name="connsiteX1371" fmla="*/ 540514 w 5740887"/>
              <a:gd name="connsiteY1371" fmla="*/ 3910416 h 4314911"/>
              <a:gd name="connsiteX1372" fmla="*/ 548969 w 5740887"/>
              <a:gd name="connsiteY1372" fmla="*/ 3919638 h 4314911"/>
              <a:gd name="connsiteX1373" fmla="*/ 560592 w 5740887"/>
              <a:gd name="connsiteY1373" fmla="*/ 3933646 h 4314911"/>
              <a:gd name="connsiteX1374" fmla="*/ 573368 w 5740887"/>
              <a:gd name="connsiteY1374" fmla="*/ 3946249 h 4314911"/>
              <a:gd name="connsiteX1375" fmla="*/ 590506 w 5740887"/>
              <a:gd name="connsiteY1375" fmla="*/ 3964941 h 4314911"/>
              <a:gd name="connsiteX1376" fmla="*/ 598749 w 5740887"/>
              <a:gd name="connsiteY1376" fmla="*/ 3987382 h 4314911"/>
              <a:gd name="connsiteX1377" fmla="*/ 602242 w 5740887"/>
              <a:gd name="connsiteY1377" fmla="*/ 3996891 h 4314911"/>
              <a:gd name="connsiteX1378" fmla="*/ 559808 w 5740887"/>
              <a:gd name="connsiteY1378" fmla="*/ 3960058 h 4314911"/>
              <a:gd name="connsiteX1379" fmla="*/ 559475 w 5740887"/>
              <a:gd name="connsiteY1379" fmla="*/ 3959733 h 4314911"/>
              <a:gd name="connsiteX1380" fmla="*/ 806226 w 5740887"/>
              <a:gd name="connsiteY1380" fmla="*/ 3909834 h 4314911"/>
              <a:gd name="connsiteX1381" fmla="*/ 810189 w 5740887"/>
              <a:gd name="connsiteY1381" fmla="*/ 3910296 h 4314911"/>
              <a:gd name="connsiteX1382" fmla="*/ 806811 w 5740887"/>
              <a:gd name="connsiteY1382" fmla="*/ 3969693 h 4314911"/>
              <a:gd name="connsiteX1383" fmla="*/ 806804 w 5740887"/>
              <a:gd name="connsiteY1383" fmla="*/ 3969790 h 4314911"/>
              <a:gd name="connsiteX1384" fmla="*/ 805147 w 5740887"/>
              <a:gd name="connsiteY1384" fmla="*/ 3976393 h 4314911"/>
              <a:gd name="connsiteX1385" fmla="*/ 805329 w 5740887"/>
              <a:gd name="connsiteY1385" fmla="*/ 3975331 h 4314911"/>
              <a:gd name="connsiteX1386" fmla="*/ 842022 w 5740887"/>
              <a:gd name="connsiteY1386" fmla="*/ 3909423 h 4314911"/>
              <a:gd name="connsiteX1387" fmla="*/ 839241 w 5740887"/>
              <a:gd name="connsiteY1387" fmla="*/ 3922402 h 4314911"/>
              <a:gd name="connsiteX1388" fmla="*/ 835980 w 5740887"/>
              <a:gd name="connsiteY1388" fmla="*/ 3937621 h 4314911"/>
              <a:gd name="connsiteX1389" fmla="*/ 835976 w 5740887"/>
              <a:gd name="connsiteY1389" fmla="*/ 3937641 h 4314911"/>
              <a:gd name="connsiteX1390" fmla="*/ 835653 w 5740887"/>
              <a:gd name="connsiteY1390" fmla="*/ 3938472 h 4314911"/>
              <a:gd name="connsiteX1391" fmla="*/ 834968 w 5740887"/>
              <a:gd name="connsiteY1391" fmla="*/ 3940234 h 4314911"/>
              <a:gd name="connsiteX1392" fmla="*/ 835006 w 5740887"/>
              <a:gd name="connsiteY1392" fmla="*/ 3939694 h 4314911"/>
              <a:gd name="connsiteX1393" fmla="*/ 835042 w 5740887"/>
              <a:gd name="connsiteY1393" fmla="*/ 3939182 h 4314911"/>
              <a:gd name="connsiteX1394" fmla="*/ 835047 w 5740887"/>
              <a:gd name="connsiteY1394" fmla="*/ 3937586 h 4314911"/>
              <a:gd name="connsiteX1395" fmla="*/ 835054 w 5740887"/>
              <a:gd name="connsiteY1395" fmla="*/ 3935199 h 4314911"/>
              <a:gd name="connsiteX1396" fmla="*/ 839386 w 5740887"/>
              <a:gd name="connsiteY1396" fmla="*/ 3909700 h 4314911"/>
              <a:gd name="connsiteX1397" fmla="*/ 790270 w 5740887"/>
              <a:gd name="connsiteY1397" fmla="*/ 3907978 h 4314911"/>
              <a:gd name="connsiteX1398" fmla="*/ 794266 w 5740887"/>
              <a:gd name="connsiteY1398" fmla="*/ 3908443 h 4314911"/>
              <a:gd name="connsiteX1399" fmla="*/ 794646 w 5740887"/>
              <a:gd name="connsiteY1399" fmla="*/ 3914288 h 4314911"/>
              <a:gd name="connsiteX1400" fmla="*/ 795312 w 5740887"/>
              <a:gd name="connsiteY1400" fmla="*/ 3962208 h 4314911"/>
              <a:gd name="connsiteX1401" fmla="*/ 793744 w 5740887"/>
              <a:gd name="connsiteY1401" fmla="*/ 3927645 h 4314911"/>
              <a:gd name="connsiteX1402" fmla="*/ 793744 w 5740887"/>
              <a:gd name="connsiteY1402" fmla="*/ 3927639 h 4314911"/>
              <a:gd name="connsiteX1403" fmla="*/ 860747 w 5740887"/>
              <a:gd name="connsiteY1403" fmla="*/ 3907453 h 4314911"/>
              <a:gd name="connsiteX1404" fmla="*/ 860249 w 5740887"/>
              <a:gd name="connsiteY1404" fmla="*/ 3913985 h 4314911"/>
              <a:gd name="connsiteX1405" fmla="*/ 854031 w 5740887"/>
              <a:gd name="connsiteY1405" fmla="*/ 3931141 h 4314911"/>
              <a:gd name="connsiteX1406" fmla="*/ 836805 w 5740887"/>
              <a:gd name="connsiteY1406" fmla="*/ 3969504 h 4314911"/>
              <a:gd name="connsiteX1407" fmla="*/ 856364 w 5740887"/>
              <a:gd name="connsiteY1407" fmla="*/ 3907914 h 4314911"/>
              <a:gd name="connsiteX1408" fmla="*/ 1150644 w 5740887"/>
              <a:gd name="connsiteY1408" fmla="*/ 3905888 h 4314911"/>
              <a:gd name="connsiteX1409" fmla="*/ 1152168 w 5740887"/>
              <a:gd name="connsiteY1409" fmla="*/ 3907831 h 4314911"/>
              <a:gd name="connsiteX1410" fmla="*/ 1155573 w 5740887"/>
              <a:gd name="connsiteY1410" fmla="*/ 3912173 h 4314911"/>
              <a:gd name="connsiteX1411" fmla="*/ 1159581 w 5740887"/>
              <a:gd name="connsiteY1411" fmla="*/ 3917284 h 4314911"/>
              <a:gd name="connsiteX1412" fmla="*/ 1145529 w 5740887"/>
              <a:gd name="connsiteY1412" fmla="*/ 3910292 h 4314911"/>
              <a:gd name="connsiteX1413" fmla="*/ 771510 w 5740887"/>
              <a:gd name="connsiteY1413" fmla="*/ 3905794 h 4314911"/>
              <a:gd name="connsiteX1414" fmla="*/ 782475 w 5740887"/>
              <a:gd name="connsiteY1414" fmla="*/ 3907070 h 4314911"/>
              <a:gd name="connsiteX1415" fmla="*/ 787476 w 5740887"/>
              <a:gd name="connsiteY1415" fmla="*/ 3933289 h 4314911"/>
              <a:gd name="connsiteX1416" fmla="*/ 787477 w 5740887"/>
              <a:gd name="connsiteY1416" fmla="*/ 3933329 h 4314911"/>
              <a:gd name="connsiteX1417" fmla="*/ 785475 w 5740887"/>
              <a:gd name="connsiteY1417" fmla="*/ 3979228 h 4314911"/>
              <a:gd name="connsiteX1418" fmla="*/ 784691 w 5740887"/>
              <a:gd name="connsiteY1418" fmla="*/ 3979136 h 4314911"/>
              <a:gd name="connsiteX1419" fmla="*/ 782628 w 5740887"/>
              <a:gd name="connsiteY1419" fmla="*/ 3978892 h 4314911"/>
              <a:gd name="connsiteX1420" fmla="*/ 781261 w 5740887"/>
              <a:gd name="connsiteY1420" fmla="*/ 3948081 h 4314911"/>
              <a:gd name="connsiteX1421" fmla="*/ 752401 w 5740887"/>
              <a:gd name="connsiteY1421" fmla="*/ 3903571 h 4314911"/>
              <a:gd name="connsiteX1422" fmla="*/ 757983 w 5740887"/>
              <a:gd name="connsiteY1422" fmla="*/ 3904220 h 4314911"/>
              <a:gd name="connsiteX1423" fmla="*/ 760181 w 5740887"/>
              <a:gd name="connsiteY1423" fmla="*/ 3928505 h 4314911"/>
              <a:gd name="connsiteX1424" fmla="*/ 1254130 w 5740887"/>
              <a:gd name="connsiteY1424" fmla="*/ 3903474 h 4314911"/>
              <a:gd name="connsiteX1425" fmla="*/ 1270178 w 5740887"/>
              <a:gd name="connsiteY1425" fmla="*/ 3940276 h 4314911"/>
              <a:gd name="connsiteX1426" fmla="*/ 1274246 w 5740887"/>
              <a:gd name="connsiteY1426" fmla="*/ 3978142 h 4314911"/>
              <a:gd name="connsiteX1427" fmla="*/ 1271675 w 5740887"/>
              <a:gd name="connsiteY1427" fmla="*/ 3981611 h 4314911"/>
              <a:gd name="connsiteX1428" fmla="*/ 1268523 w 5740887"/>
              <a:gd name="connsiteY1428" fmla="*/ 3963715 h 4314911"/>
              <a:gd name="connsiteX1429" fmla="*/ 1268523 w 5740887"/>
              <a:gd name="connsiteY1429" fmla="*/ 3962887 h 4314911"/>
              <a:gd name="connsiteX1430" fmla="*/ 1244448 w 5740887"/>
              <a:gd name="connsiteY1430" fmla="*/ 3916657 h 4314911"/>
              <a:gd name="connsiteX1431" fmla="*/ 1247823 w 5740887"/>
              <a:gd name="connsiteY1431" fmla="*/ 3912966 h 4314911"/>
              <a:gd name="connsiteX1432" fmla="*/ 1248116 w 5740887"/>
              <a:gd name="connsiteY1432" fmla="*/ 3912646 h 4314911"/>
              <a:gd name="connsiteX1433" fmla="*/ 496291 w 5740887"/>
              <a:gd name="connsiteY1433" fmla="*/ 3901367 h 4314911"/>
              <a:gd name="connsiteX1434" fmla="*/ 520787 w 5740887"/>
              <a:gd name="connsiteY1434" fmla="*/ 3930781 h 4314911"/>
              <a:gd name="connsiteX1435" fmla="*/ 534920 w 5740887"/>
              <a:gd name="connsiteY1435" fmla="*/ 3944542 h 4314911"/>
              <a:gd name="connsiteX1436" fmla="*/ 543712 w 5740887"/>
              <a:gd name="connsiteY1436" fmla="*/ 3954641 h 4314911"/>
              <a:gd name="connsiteX1437" fmla="*/ 551679 w 5740887"/>
              <a:gd name="connsiteY1437" fmla="*/ 3961509 h 4314911"/>
              <a:gd name="connsiteX1438" fmla="*/ 553197 w 5740887"/>
              <a:gd name="connsiteY1438" fmla="*/ 3965438 h 4314911"/>
              <a:gd name="connsiteX1439" fmla="*/ 553963 w 5740887"/>
              <a:gd name="connsiteY1439" fmla="*/ 3967422 h 4314911"/>
              <a:gd name="connsiteX1440" fmla="*/ 558442 w 5740887"/>
              <a:gd name="connsiteY1440" fmla="*/ 3976891 h 4314911"/>
              <a:gd name="connsiteX1441" fmla="*/ 565839 w 5740887"/>
              <a:gd name="connsiteY1441" fmla="*/ 3992527 h 4314911"/>
              <a:gd name="connsiteX1442" fmla="*/ 549226 w 5740887"/>
              <a:gd name="connsiteY1442" fmla="*/ 3983047 h 4314911"/>
              <a:gd name="connsiteX1443" fmla="*/ 527792 w 5740887"/>
              <a:gd name="connsiteY1443" fmla="*/ 3970815 h 4314911"/>
              <a:gd name="connsiteX1444" fmla="*/ 513428 w 5740887"/>
              <a:gd name="connsiteY1444" fmla="*/ 3942369 h 4314911"/>
              <a:gd name="connsiteX1445" fmla="*/ 1135747 w 5740887"/>
              <a:gd name="connsiteY1445" fmla="*/ 3900695 h 4314911"/>
              <a:gd name="connsiteX1446" fmla="*/ 1144575 w 5740887"/>
              <a:gd name="connsiteY1446" fmla="*/ 3901905 h 4314911"/>
              <a:gd name="connsiteX1447" fmla="*/ 1138471 w 5740887"/>
              <a:gd name="connsiteY1447" fmla="*/ 3906781 h 4314911"/>
              <a:gd name="connsiteX1448" fmla="*/ 1137987 w 5740887"/>
              <a:gd name="connsiteY1448" fmla="*/ 3906540 h 4314911"/>
              <a:gd name="connsiteX1449" fmla="*/ 1134046 w 5740887"/>
              <a:gd name="connsiteY1449" fmla="*/ 3904966 h 4314911"/>
              <a:gd name="connsiteX1450" fmla="*/ 543531 w 5740887"/>
              <a:gd name="connsiteY1450" fmla="*/ 3900248 h 4314911"/>
              <a:gd name="connsiteX1451" fmla="*/ 574522 w 5740887"/>
              <a:gd name="connsiteY1451" fmla="*/ 3921213 h 4314911"/>
              <a:gd name="connsiteX1452" fmla="*/ 575286 w 5740887"/>
              <a:gd name="connsiteY1452" fmla="*/ 3923509 h 4314911"/>
              <a:gd name="connsiteX1453" fmla="*/ 577339 w 5740887"/>
              <a:gd name="connsiteY1453" fmla="*/ 3929096 h 4314911"/>
              <a:gd name="connsiteX1454" fmla="*/ 582815 w 5740887"/>
              <a:gd name="connsiteY1454" fmla="*/ 3944005 h 4314911"/>
              <a:gd name="connsiteX1455" fmla="*/ 577646 w 5740887"/>
              <a:gd name="connsiteY1455" fmla="*/ 3938851 h 4314911"/>
              <a:gd name="connsiteX1456" fmla="*/ 553418 w 5740887"/>
              <a:gd name="connsiteY1456" fmla="*/ 3912222 h 4314911"/>
              <a:gd name="connsiteX1457" fmla="*/ 729524 w 5740887"/>
              <a:gd name="connsiteY1457" fmla="*/ 3899785 h 4314911"/>
              <a:gd name="connsiteX1458" fmla="*/ 734581 w 5740887"/>
              <a:gd name="connsiteY1458" fmla="*/ 3901497 h 4314911"/>
              <a:gd name="connsiteX1459" fmla="*/ 744639 w 5740887"/>
              <a:gd name="connsiteY1459" fmla="*/ 3902667 h 4314911"/>
              <a:gd name="connsiteX1460" fmla="*/ 763104 w 5740887"/>
              <a:gd name="connsiteY1460" fmla="*/ 3963340 h 4314911"/>
              <a:gd name="connsiteX1461" fmla="*/ 763917 w 5740887"/>
              <a:gd name="connsiteY1461" fmla="*/ 3976678 h 4314911"/>
              <a:gd name="connsiteX1462" fmla="*/ 762547 w 5740887"/>
              <a:gd name="connsiteY1462" fmla="*/ 3976516 h 4314911"/>
              <a:gd name="connsiteX1463" fmla="*/ 759278 w 5740887"/>
              <a:gd name="connsiteY1463" fmla="*/ 3976129 h 4314911"/>
              <a:gd name="connsiteX1464" fmla="*/ 734733 w 5740887"/>
              <a:gd name="connsiteY1464" fmla="*/ 3910957 h 4314911"/>
              <a:gd name="connsiteX1465" fmla="*/ 1305944 w 5740887"/>
              <a:gd name="connsiteY1465" fmla="*/ 3897255 h 4314911"/>
              <a:gd name="connsiteX1466" fmla="*/ 1306954 w 5740887"/>
              <a:gd name="connsiteY1466" fmla="*/ 3908079 h 4314911"/>
              <a:gd name="connsiteX1467" fmla="*/ 1306797 w 5740887"/>
              <a:gd name="connsiteY1467" fmla="*/ 3911996 h 4314911"/>
              <a:gd name="connsiteX1468" fmla="*/ 1305218 w 5740887"/>
              <a:gd name="connsiteY1468" fmla="*/ 3920160 h 4314911"/>
              <a:gd name="connsiteX1469" fmla="*/ 1305739 w 5740887"/>
              <a:gd name="connsiteY1469" fmla="*/ 3903737 h 4314911"/>
              <a:gd name="connsiteX1470" fmla="*/ 1026425 w 5740887"/>
              <a:gd name="connsiteY1470" fmla="*/ 3896420 h 4314911"/>
              <a:gd name="connsiteX1471" fmla="*/ 1020124 w 5740887"/>
              <a:gd name="connsiteY1471" fmla="*/ 3915500 h 4314911"/>
              <a:gd name="connsiteX1472" fmla="*/ 1010936 w 5740887"/>
              <a:gd name="connsiteY1472" fmla="*/ 3935974 h 4314911"/>
              <a:gd name="connsiteX1473" fmla="*/ 1007487 w 5740887"/>
              <a:gd name="connsiteY1473" fmla="*/ 3935078 h 4314911"/>
              <a:gd name="connsiteX1474" fmla="*/ 984943 w 5740887"/>
              <a:gd name="connsiteY1474" fmla="*/ 3929223 h 4314911"/>
              <a:gd name="connsiteX1475" fmla="*/ 991158 w 5740887"/>
              <a:gd name="connsiteY1475" fmla="*/ 3912216 h 4314911"/>
              <a:gd name="connsiteX1476" fmla="*/ 1023583 w 5740887"/>
              <a:gd name="connsiteY1476" fmla="*/ 3898179 h 4314911"/>
              <a:gd name="connsiteX1477" fmla="*/ 407926 w 5740887"/>
              <a:gd name="connsiteY1477" fmla="*/ 3896062 h 4314911"/>
              <a:gd name="connsiteX1478" fmla="*/ 408200 w 5740887"/>
              <a:gd name="connsiteY1478" fmla="*/ 3896381 h 4314911"/>
              <a:gd name="connsiteX1479" fmla="*/ 424682 w 5740887"/>
              <a:gd name="connsiteY1479" fmla="*/ 3917750 h 4314911"/>
              <a:gd name="connsiteX1480" fmla="*/ 442550 w 5740887"/>
              <a:gd name="connsiteY1480" fmla="*/ 3936553 h 4314911"/>
              <a:gd name="connsiteX1481" fmla="*/ 455446 w 5740887"/>
              <a:gd name="connsiteY1481" fmla="*/ 3951634 h 4314911"/>
              <a:gd name="connsiteX1482" fmla="*/ 466171 w 5740887"/>
              <a:gd name="connsiteY1482" fmla="*/ 3961411 h 4314911"/>
              <a:gd name="connsiteX1483" fmla="*/ 479156 w 5740887"/>
              <a:gd name="connsiteY1483" fmla="*/ 3975076 h 4314911"/>
              <a:gd name="connsiteX1484" fmla="*/ 481239 w 5740887"/>
              <a:gd name="connsiteY1484" fmla="*/ 3976817 h 4314911"/>
              <a:gd name="connsiteX1485" fmla="*/ 505651 w 5740887"/>
              <a:gd name="connsiteY1485" fmla="*/ 4017935 h 4314911"/>
              <a:gd name="connsiteX1486" fmla="*/ 462062 w 5740887"/>
              <a:gd name="connsiteY1486" fmla="*/ 3983855 h 4314911"/>
              <a:gd name="connsiteX1487" fmla="*/ 449568 w 5740887"/>
              <a:gd name="connsiteY1487" fmla="*/ 3972952 h 4314911"/>
              <a:gd name="connsiteX1488" fmla="*/ 1568197 w 5740887"/>
              <a:gd name="connsiteY1488" fmla="*/ 3894306 h 4314911"/>
              <a:gd name="connsiteX1489" fmla="*/ 1562771 w 5740887"/>
              <a:gd name="connsiteY1489" fmla="*/ 3904562 h 4314911"/>
              <a:gd name="connsiteX1490" fmla="*/ 1560933 w 5740887"/>
              <a:gd name="connsiteY1490" fmla="*/ 3907390 h 4314911"/>
              <a:gd name="connsiteX1491" fmla="*/ 1564760 w 5740887"/>
              <a:gd name="connsiteY1491" fmla="*/ 3900497 h 4314911"/>
              <a:gd name="connsiteX1492" fmla="*/ 1036267 w 5740887"/>
              <a:gd name="connsiteY1492" fmla="*/ 3890902 h 4314911"/>
              <a:gd name="connsiteX1493" fmla="*/ 1046872 w 5740887"/>
              <a:gd name="connsiteY1493" fmla="*/ 3900137 h 4314911"/>
              <a:gd name="connsiteX1494" fmla="*/ 1041504 w 5740887"/>
              <a:gd name="connsiteY1494" fmla="*/ 3916274 h 4314911"/>
              <a:gd name="connsiteX1495" fmla="*/ 1038584 w 5740887"/>
              <a:gd name="connsiteY1495" fmla="*/ 3924144 h 4314911"/>
              <a:gd name="connsiteX1496" fmla="*/ 1029688 w 5740887"/>
              <a:gd name="connsiteY1496" fmla="*/ 3943729 h 4314911"/>
              <a:gd name="connsiteX1497" fmla="*/ 1021357 w 5740887"/>
              <a:gd name="connsiteY1497" fmla="*/ 3942044 h 4314911"/>
              <a:gd name="connsiteX1498" fmla="*/ 1017570 w 5740887"/>
              <a:gd name="connsiteY1498" fmla="*/ 3939225 h 4314911"/>
              <a:gd name="connsiteX1499" fmla="*/ 1022227 w 5740887"/>
              <a:gd name="connsiteY1499" fmla="*/ 3928886 h 4314911"/>
              <a:gd name="connsiteX1500" fmla="*/ 1026909 w 5740887"/>
              <a:gd name="connsiteY1500" fmla="*/ 3918494 h 4314911"/>
              <a:gd name="connsiteX1501" fmla="*/ 862087 w 5740887"/>
              <a:gd name="connsiteY1501" fmla="*/ 3889895 h 4314911"/>
              <a:gd name="connsiteX1502" fmla="*/ 861481 w 5740887"/>
              <a:gd name="connsiteY1502" fmla="*/ 3897827 h 4314911"/>
              <a:gd name="connsiteX1503" fmla="*/ 860180 w 5740887"/>
              <a:gd name="connsiteY1503" fmla="*/ 3897966 h 4314911"/>
              <a:gd name="connsiteX1504" fmla="*/ 859500 w 5740887"/>
              <a:gd name="connsiteY1504" fmla="*/ 3898039 h 4314911"/>
              <a:gd name="connsiteX1505" fmla="*/ 698819 w 5740887"/>
              <a:gd name="connsiteY1505" fmla="*/ 3889390 h 4314911"/>
              <a:gd name="connsiteX1506" fmla="*/ 717043 w 5740887"/>
              <a:gd name="connsiteY1506" fmla="*/ 3895560 h 4314911"/>
              <a:gd name="connsiteX1507" fmla="*/ 723999 w 5740887"/>
              <a:gd name="connsiteY1507" fmla="*/ 3938441 h 4314911"/>
              <a:gd name="connsiteX1508" fmla="*/ 722474 w 5740887"/>
              <a:gd name="connsiteY1508" fmla="*/ 3935520 h 4314911"/>
              <a:gd name="connsiteX1509" fmla="*/ 716043 w 5740887"/>
              <a:gd name="connsiteY1509" fmla="*/ 3922020 h 4314911"/>
              <a:gd name="connsiteX1510" fmla="*/ 687922 w 5740887"/>
              <a:gd name="connsiteY1510" fmla="*/ 3885702 h 4314911"/>
              <a:gd name="connsiteX1511" fmla="*/ 688564 w 5740887"/>
              <a:gd name="connsiteY1511" fmla="*/ 3885919 h 4314911"/>
              <a:gd name="connsiteX1512" fmla="*/ 701141 w 5740887"/>
              <a:gd name="connsiteY1512" fmla="*/ 3909693 h 4314911"/>
              <a:gd name="connsiteX1513" fmla="*/ 713801 w 5740887"/>
              <a:gd name="connsiteY1513" fmla="*/ 3934391 h 4314911"/>
              <a:gd name="connsiteX1514" fmla="*/ 728280 w 5740887"/>
              <a:gd name="connsiteY1514" fmla="*/ 3964837 h 4314911"/>
              <a:gd name="connsiteX1515" fmla="*/ 729541 w 5740887"/>
              <a:gd name="connsiteY1515" fmla="*/ 3972612 h 4314911"/>
              <a:gd name="connsiteX1516" fmla="*/ 720279 w 5740887"/>
              <a:gd name="connsiteY1516" fmla="*/ 3971516 h 4314911"/>
              <a:gd name="connsiteX1517" fmla="*/ 698733 w 5740887"/>
              <a:gd name="connsiteY1517" fmla="*/ 3935873 h 4314911"/>
              <a:gd name="connsiteX1518" fmla="*/ 1337652 w 5740887"/>
              <a:gd name="connsiteY1518" fmla="*/ 3885595 h 4314911"/>
              <a:gd name="connsiteX1519" fmla="*/ 1338598 w 5740887"/>
              <a:gd name="connsiteY1519" fmla="*/ 3898447 h 4314911"/>
              <a:gd name="connsiteX1520" fmla="*/ 1334035 w 5740887"/>
              <a:gd name="connsiteY1520" fmla="*/ 3936619 h 4314911"/>
              <a:gd name="connsiteX1521" fmla="*/ 1333174 w 5740887"/>
              <a:gd name="connsiteY1521" fmla="*/ 3940607 h 4314911"/>
              <a:gd name="connsiteX1522" fmla="*/ 1330666 w 5740887"/>
              <a:gd name="connsiteY1522" fmla="*/ 3902979 h 4314911"/>
              <a:gd name="connsiteX1523" fmla="*/ 407549 w 5740887"/>
              <a:gd name="connsiteY1523" fmla="*/ 3883897 h 4314911"/>
              <a:gd name="connsiteX1524" fmla="*/ 429455 w 5740887"/>
              <a:gd name="connsiteY1524" fmla="*/ 3907355 h 4314911"/>
              <a:gd name="connsiteX1525" fmla="*/ 458634 w 5740887"/>
              <a:gd name="connsiteY1525" fmla="*/ 3930811 h 4314911"/>
              <a:gd name="connsiteX1526" fmla="*/ 462094 w 5740887"/>
              <a:gd name="connsiteY1526" fmla="*/ 3938087 h 4314911"/>
              <a:gd name="connsiteX1527" fmla="*/ 470035 w 5740887"/>
              <a:gd name="connsiteY1527" fmla="*/ 3954788 h 4314911"/>
              <a:gd name="connsiteX1528" fmla="*/ 463526 w 5740887"/>
              <a:gd name="connsiteY1528" fmla="*/ 3948365 h 4314911"/>
              <a:gd name="connsiteX1529" fmla="*/ 426621 w 5740887"/>
              <a:gd name="connsiteY1529" fmla="*/ 3907494 h 4314911"/>
              <a:gd name="connsiteX1530" fmla="*/ 1584994 w 5740887"/>
              <a:gd name="connsiteY1530" fmla="*/ 3882495 h 4314911"/>
              <a:gd name="connsiteX1531" fmla="*/ 1580973 w 5740887"/>
              <a:gd name="connsiteY1531" fmla="*/ 3890498 h 4314911"/>
              <a:gd name="connsiteX1532" fmla="*/ 1579438 w 5740887"/>
              <a:gd name="connsiteY1532" fmla="*/ 3892988 h 4314911"/>
              <a:gd name="connsiteX1533" fmla="*/ 1050547 w 5740887"/>
              <a:gd name="connsiteY1533" fmla="*/ 3881488 h 4314911"/>
              <a:gd name="connsiteX1534" fmla="*/ 1052793 w 5740887"/>
              <a:gd name="connsiteY1534" fmla="*/ 3882334 h 4314911"/>
              <a:gd name="connsiteX1535" fmla="*/ 1050686 w 5740887"/>
              <a:gd name="connsiteY1535" fmla="*/ 3888668 h 4314911"/>
              <a:gd name="connsiteX1536" fmla="*/ 1045808 w 5740887"/>
              <a:gd name="connsiteY1536" fmla="*/ 3884421 h 4314911"/>
              <a:gd name="connsiteX1537" fmla="*/ 1268834 w 5740887"/>
              <a:gd name="connsiteY1537" fmla="*/ 3881048 h 4314911"/>
              <a:gd name="connsiteX1538" fmla="*/ 1280772 w 5740887"/>
              <a:gd name="connsiteY1538" fmla="*/ 3913047 h 4314911"/>
              <a:gd name="connsiteX1539" fmla="*/ 1280793 w 5740887"/>
              <a:gd name="connsiteY1539" fmla="*/ 3913111 h 4314911"/>
              <a:gd name="connsiteX1540" fmla="*/ 1281290 w 5740887"/>
              <a:gd name="connsiteY1540" fmla="*/ 3942603 h 4314911"/>
              <a:gd name="connsiteX1541" fmla="*/ 1276453 w 5740887"/>
              <a:gd name="connsiteY1541" fmla="*/ 3922303 h 4314911"/>
              <a:gd name="connsiteX1542" fmla="*/ 1274500 w 5740887"/>
              <a:gd name="connsiteY1542" fmla="*/ 3914108 h 4314911"/>
              <a:gd name="connsiteX1543" fmla="*/ 1269690 w 5740887"/>
              <a:gd name="connsiteY1543" fmla="*/ 3905896 h 4314911"/>
              <a:gd name="connsiteX1544" fmla="*/ 1261600 w 5740887"/>
              <a:gd name="connsiteY1544" fmla="*/ 3892082 h 4314911"/>
              <a:gd name="connsiteX1545" fmla="*/ 1264845 w 5740887"/>
              <a:gd name="connsiteY1545" fmla="*/ 3887133 h 4314911"/>
              <a:gd name="connsiteX1546" fmla="*/ 1179666 w 5740887"/>
              <a:gd name="connsiteY1546" fmla="*/ 3880475 h 4314911"/>
              <a:gd name="connsiteX1547" fmla="*/ 1210439 w 5740887"/>
              <a:gd name="connsiteY1547" fmla="*/ 3927986 h 4314911"/>
              <a:gd name="connsiteX1548" fmla="*/ 1215724 w 5740887"/>
              <a:gd name="connsiteY1548" fmla="*/ 3936499 h 4314911"/>
              <a:gd name="connsiteX1549" fmla="*/ 1208826 w 5740887"/>
              <a:gd name="connsiteY1549" fmla="*/ 3944252 h 4314911"/>
              <a:gd name="connsiteX1550" fmla="*/ 1206752 w 5740887"/>
              <a:gd name="connsiteY1550" fmla="*/ 3941102 h 4314911"/>
              <a:gd name="connsiteX1551" fmla="*/ 1205510 w 5740887"/>
              <a:gd name="connsiteY1551" fmla="*/ 3940137 h 4314911"/>
              <a:gd name="connsiteX1552" fmla="*/ 1179131 w 5740887"/>
              <a:gd name="connsiteY1552" fmla="*/ 3927011 h 4314911"/>
              <a:gd name="connsiteX1553" fmla="*/ 1177875 w 5740887"/>
              <a:gd name="connsiteY1553" fmla="*/ 3925396 h 4314911"/>
              <a:gd name="connsiteX1554" fmla="*/ 1157868 w 5740887"/>
              <a:gd name="connsiteY1554" fmla="*/ 3899667 h 4314911"/>
              <a:gd name="connsiteX1555" fmla="*/ 1178503 w 5740887"/>
              <a:gd name="connsiteY1555" fmla="*/ 3881897 h 4314911"/>
              <a:gd name="connsiteX1556" fmla="*/ 1190411 w 5740887"/>
              <a:gd name="connsiteY1556" fmla="*/ 3880029 h 4314911"/>
              <a:gd name="connsiteX1557" fmla="*/ 1215433 w 5740887"/>
              <a:gd name="connsiteY1557" fmla="*/ 3899875 h 4314911"/>
              <a:gd name="connsiteX1558" fmla="*/ 1230519 w 5740887"/>
              <a:gd name="connsiteY1558" fmla="*/ 3919869 h 4314911"/>
              <a:gd name="connsiteX1559" fmla="*/ 1222148 w 5740887"/>
              <a:gd name="connsiteY1559" fmla="*/ 3929278 h 4314911"/>
              <a:gd name="connsiteX1560" fmla="*/ 1220696 w 5740887"/>
              <a:gd name="connsiteY1560" fmla="*/ 3926947 h 4314911"/>
              <a:gd name="connsiteX1561" fmla="*/ 1217748 w 5740887"/>
              <a:gd name="connsiteY1561" fmla="*/ 3922211 h 4314911"/>
              <a:gd name="connsiteX1562" fmla="*/ 1204252 w 5740887"/>
              <a:gd name="connsiteY1562" fmla="*/ 3901386 h 4314911"/>
              <a:gd name="connsiteX1563" fmla="*/ 1040687 w 5740887"/>
              <a:gd name="connsiteY1563" fmla="*/ 3877871 h 4314911"/>
              <a:gd name="connsiteX1564" fmla="*/ 1040694 w 5740887"/>
              <a:gd name="connsiteY1564" fmla="*/ 3877872 h 4314911"/>
              <a:gd name="connsiteX1565" fmla="*/ 1040685 w 5740887"/>
              <a:gd name="connsiteY1565" fmla="*/ 3877877 h 4314911"/>
              <a:gd name="connsiteX1566" fmla="*/ 663416 w 5740887"/>
              <a:gd name="connsiteY1566" fmla="*/ 3877406 h 4314911"/>
              <a:gd name="connsiteX1567" fmla="*/ 678915 w 5740887"/>
              <a:gd name="connsiteY1567" fmla="*/ 3882653 h 4314911"/>
              <a:gd name="connsiteX1568" fmla="*/ 685765 w 5740887"/>
              <a:gd name="connsiteY1568" fmla="*/ 3914408 h 4314911"/>
              <a:gd name="connsiteX1569" fmla="*/ 685444 w 5740887"/>
              <a:gd name="connsiteY1569" fmla="*/ 3913877 h 4314911"/>
              <a:gd name="connsiteX1570" fmla="*/ 1387155 w 5740887"/>
              <a:gd name="connsiteY1570" fmla="*/ 3877021 h 4314911"/>
              <a:gd name="connsiteX1571" fmla="*/ 1379117 w 5740887"/>
              <a:gd name="connsiteY1571" fmla="*/ 3918895 h 4314911"/>
              <a:gd name="connsiteX1572" fmla="*/ 1377355 w 5740887"/>
              <a:gd name="connsiteY1572" fmla="*/ 3923789 h 4314911"/>
              <a:gd name="connsiteX1573" fmla="*/ 352541 w 5740887"/>
              <a:gd name="connsiteY1573" fmla="*/ 3873998 h 4314911"/>
              <a:gd name="connsiteX1574" fmla="*/ 372862 w 5740887"/>
              <a:gd name="connsiteY1574" fmla="*/ 3902222 h 4314911"/>
              <a:gd name="connsiteX1575" fmla="*/ 375673 w 5740887"/>
              <a:gd name="connsiteY1575" fmla="*/ 3906126 h 4314911"/>
              <a:gd name="connsiteX1576" fmla="*/ 397123 w 5740887"/>
              <a:gd name="connsiteY1576" fmla="*/ 3929010 h 4314911"/>
              <a:gd name="connsiteX1577" fmla="*/ 441508 w 5740887"/>
              <a:gd name="connsiteY1577" fmla="*/ 3976360 h 4314911"/>
              <a:gd name="connsiteX1578" fmla="*/ 443762 w 5740887"/>
              <a:gd name="connsiteY1578" fmla="*/ 3980519 h 4314911"/>
              <a:gd name="connsiteX1579" fmla="*/ 453301 w 5740887"/>
              <a:gd name="connsiteY1579" fmla="*/ 3998122 h 4314911"/>
              <a:gd name="connsiteX1580" fmla="*/ 459115 w 5740887"/>
              <a:gd name="connsiteY1580" fmla="*/ 4006314 h 4314911"/>
              <a:gd name="connsiteX1581" fmla="*/ 467521 w 5740887"/>
              <a:gd name="connsiteY1581" fmla="*/ 4018161 h 4314911"/>
              <a:gd name="connsiteX1582" fmla="*/ 452929 w 5740887"/>
              <a:gd name="connsiteY1582" fmla="*/ 4008252 h 4314911"/>
              <a:gd name="connsiteX1583" fmla="*/ 401400 w 5740887"/>
              <a:gd name="connsiteY1583" fmla="*/ 3958410 h 4314911"/>
              <a:gd name="connsiteX1584" fmla="*/ 358830 w 5740887"/>
              <a:gd name="connsiteY1584" fmla="*/ 3887598 h 4314911"/>
              <a:gd name="connsiteX1585" fmla="*/ 647744 w 5740887"/>
              <a:gd name="connsiteY1585" fmla="*/ 3872057 h 4314911"/>
              <a:gd name="connsiteX1586" fmla="*/ 647946 w 5740887"/>
              <a:gd name="connsiteY1586" fmla="*/ 3872169 h 4314911"/>
              <a:gd name="connsiteX1587" fmla="*/ 652931 w 5740887"/>
              <a:gd name="connsiteY1587" fmla="*/ 3873857 h 4314911"/>
              <a:gd name="connsiteX1588" fmla="*/ 688711 w 5740887"/>
              <a:gd name="connsiteY1588" fmla="*/ 3932837 h 4314911"/>
              <a:gd name="connsiteX1589" fmla="*/ 690313 w 5740887"/>
              <a:gd name="connsiteY1589" fmla="*/ 3935493 h 4314911"/>
              <a:gd name="connsiteX1590" fmla="*/ 696312 w 5740887"/>
              <a:gd name="connsiteY1590" fmla="*/ 3963306 h 4314911"/>
              <a:gd name="connsiteX1591" fmla="*/ 691532 w 5740887"/>
              <a:gd name="connsiteY1591" fmla="*/ 3961663 h 4314911"/>
              <a:gd name="connsiteX1592" fmla="*/ 690437 w 5740887"/>
              <a:gd name="connsiteY1592" fmla="*/ 3961287 h 4314911"/>
              <a:gd name="connsiteX1593" fmla="*/ 685265 w 5740887"/>
              <a:gd name="connsiteY1593" fmla="*/ 3954300 h 4314911"/>
              <a:gd name="connsiteX1594" fmla="*/ 670292 w 5740887"/>
              <a:gd name="connsiteY1594" fmla="*/ 3933115 h 4314911"/>
              <a:gd name="connsiteX1595" fmla="*/ 658921 w 5740887"/>
              <a:gd name="connsiteY1595" fmla="*/ 3916563 h 4314911"/>
              <a:gd name="connsiteX1596" fmla="*/ 657552 w 5740887"/>
              <a:gd name="connsiteY1596" fmla="*/ 3911171 h 4314911"/>
              <a:gd name="connsiteX1597" fmla="*/ 1002269 w 5740887"/>
              <a:gd name="connsiteY1597" fmla="*/ 3870922 h 4314911"/>
              <a:gd name="connsiteX1598" fmla="*/ 1020604 w 5740887"/>
              <a:gd name="connsiteY1598" fmla="*/ 3877263 h 4314911"/>
              <a:gd name="connsiteX1599" fmla="*/ 1028906 w 5740887"/>
              <a:gd name="connsiteY1599" fmla="*/ 3884492 h 4314911"/>
              <a:gd name="connsiteX1600" fmla="*/ 996803 w 5740887"/>
              <a:gd name="connsiteY1600" fmla="*/ 3902521 h 4314911"/>
              <a:gd name="connsiteX1601" fmla="*/ 994359 w 5740887"/>
              <a:gd name="connsiteY1601" fmla="*/ 3903458 h 4314911"/>
              <a:gd name="connsiteX1602" fmla="*/ 997974 w 5740887"/>
              <a:gd name="connsiteY1602" fmla="*/ 3893566 h 4314911"/>
              <a:gd name="connsiteX1603" fmla="*/ 1276597 w 5740887"/>
              <a:gd name="connsiteY1603" fmla="*/ 3869209 h 4314911"/>
              <a:gd name="connsiteX1604" fmla="*/ 1279969 w 5740887"/>
              <a:gd name="connsiteY1604" fmla="*/ 3875772 h 4314911"/>
              <a:gd name="connsiteX1605" fmla="*/ 1286906 w 5740887"/>
              <a:gd name="connsiteY1605" fmla="*/ 3905702 h 4314911"/>
              <a:gd name="connsiteX1606" fmla="*/ 1275669 w 5740887"/>
              <a:gd name="connsiteY1606" fmla="*/ 3870624 h 4314911"/>
              <a:gd name="connsiteX1607" fmla="*/ 1418358 w 5740887"/>
              <a:gd name="connsiteY1607" fmla="*/ 3864112 h 4314911"/>
              <a:gd name="connsiteX1608" fmla="*/ 1412348 w 5740887"/>
              <a:gd name="connsiteY1608" fmla="*/ 3890778 h 4314911"/>
              <a:gd name="connsiteX1609" fmla="*/ 1411969 w 5740887"/>
              <a:gd name="connsiteY1609" fmla="*/ 3891739 h 4314911"/>
              <a:gd name="connsiteX1610" fmla="*/ 1411886 w 5740887"/>
              <a:gd name="connsiteY1610" fmla="*/ 3891947 h 4314911"/>
              <a:gd name="connsiteX1611" fmla="*/ 1411834 w 5740887"/>
              <a:gd name="connsiteY1611" fmla="*/ 3892079 h 4314911"/>
              <a:gd name="connsiteX1612" fmla="*/ 1412171 w 5740887"/>
              <a:gd name="connsiteY1612" fmla="*/ 3890633 h 4314911"/>
              <a:gd name="connsiteX1613" fmla="*/ 972493 w 5740887"/>
              <a:gd name="connsiteY1613" fmla="*/ 3861655 h 4314911"/>
              <a:gd name="connsiteX1614" fmla="*/ 982023 w 5740887"/>
              <a:gd name="connsiteY1614" fmla="*/ 3863921 h 4314911"/>
              <a:gd name="connsiteX1615" fmla="*/ 994325 w 5740887"/>
              <a:gd name="connsiteY1615" fmla="*/ 3868175 h 4314911"/>
              <a:gd name="connsiteX1616" fmla="*/ 982985 w 5740887"/>
              <a:gd name="connsiteY1616" fmla="*/ 3907817 h 4314911"/>
              <a:gd name="connsiteX1617" fmla="*/ 959335 w 5740887"/>
              <a:gd name="connsiteY1617" fmla="*/ 3916882 h 4314911"/>
              <a:gd name="connsiteX1618" fmla="*/ 301092 w 5740887"/>
              <a:gd name="connsiteY1618" fmla="*/ 3861275 h 4314911"/>
              <a:gd name="connsiteX1619" fmla="*/ 309650 w 5740887"/>
              <a:gd name="connsiteY1619" fmla="*/ 3874722 h 4314911"/>
              <a:gd name="connsiteX1620" fmla="*/ 320245 w 5740887"/>
              <a:gd name="connsiteY1620" fmla="*/ 3887533 h 4314911"/>
              <a:gd name="connsiteX1621" fmla="*/ 329382 w 5740887"/>
              <a:gd name="connsiteY1621" fmla="*/ 3900731 h 4314911"/>
              <a:gd name="connsiteX1622" fmla="*/ 331243 w 5740887"/>
              <a:gd name="connsiteY1622" fmla="*/ 3903419 h 4314911"/>
              <a:gd name="connsiteX1623" fmla="*/ 331243 w 5740887"/>
              <a:gd name="connsiteY1623" fmla="*/ 3903420 h 4314911"/>
              <a:gd name="connsiteX1624" fmla="*/ 331244 w 5740887"/>
              <a:gd name="connsiteY1624" fmla="*/ 3903421 h 4314911"/>
              <a:gd name="connsiteX1625" fmla="*/ 356816 w 5740887"/>
              <a:gd name="connsiteY1625" fmla="*/ 3931753 h 4314911"/>
              <a:gd name="connsiteX1626" fmla="*/ 375130 w 5740887"/>
              <a:gd name="connsiteY1626" fmla="*/ 3953896 h 4314911"/>
              <a:gd name="connsiteX1627" fmla="*/ 383872 w 5740887"/>
              <a:gd name="connsiteY1627" fmla="*/ 3961728 h 4314911"/>
              <a:gd name="connsiteX1628" fmla="*/ 393089 w 5740887"/>
              <a:gd name="connsiteY1628" fmla="*/ 3971940 h 4314911"/>
              <a:gd name="connsiteX1629" fmla="*/ 400489 w 5740887"/>
              <a:gd name="connsiteY1629" fmla="*/ 3978125 h 4314911"/>
              <a:gd name="connsiteX1630" fmla="*/ 427542 w 5740887"/>
              <a:gd name="connsiteY1630" fmla="*/ 4015905 h 4314911"/>
              <a:gd name="connsiteX1631" fmla="*/ 441017 w 5740887"/>
              <a:gd name="connsiteY1631" fmla="*/ 4034724 h 4314911"/>
              <a:gd name="connsiteX1632" fmla="*/ 438553 w 5740887"/>
              <a:gd name="connsiteY1632" fmla="*/ 4033318 h 4314911"/>
              <a:gd name="connsiteX1633" fmla="*/ 433306 w 5740887"/>
              <a:gd name="connsiteY1633" fmla="*/ 4030322 h 4314911"/>
              <a:gd name="connsiteX1634" fmla="*/ 403292 w 5740887"/>
              <a:gd name="connsiteY1634" fmla="*/ 4005968 h 4314911"/>
              <a:gd name="connsiteX1635" fmla="*/ 375255 w 5740887"/>
              <a:gd name="connsiteY1635" fmla="*/ 3983218 h 4314911"/>
              <a:gd name="connsiteX1636" fmla="*/ 317776 w 5740887"/>
              <a:gd name="connsiteY1636" fmla="*/ 3895197 h 4314911"/>
              <a:gd name="connsiteX1637" fmla="*/ 960762 w 5740887"/>
              <a:gd name="connsiteY1637" fmla="*/ 3859532 h 4314911"/>
              <a:gd name="connsiteX1638" fmla="*/ 963602 w 5740887"/>
              <a:gd name="connsiteY1638" fmla="*/ 3859541 h 4314911"/>
              <a:gd name="connsiteX1639" fmla="*/ 965269 w 5740887"/>
              <a:gd name="connsiteY1639" fmla="*/ 3859937 h 4314911"/>
              <a:gd name="connsiteX1640" fmla="*/ 951001 w 5740887"/>
              <a:gd name="connsiteY1640" fmla="*/ 3920023 h 4314911"/>
              <a:gd name="connsiteX1641" fmla="*/ 944373 w 5740887"/>
              <a:gd name="connsiteY1641" fmla="*/ 3917010 h 4314911"/>
              <a:gd name="connsiteX1642" fmla="*/ 937717 w 5740887"/>
              <a:gd name="connsiteY1642" fmla="*/ 3913983 h 4314911"/>
              <a:gd name="connsiteX1643" fmla="*/ 944214 w 5740887"/>
              <a:gd name="connsiteY1643" fmla="*/ 3859478 h 4314911"/>
              <a:gd name="connsiteX1644" fmla="*/ 945271 w 5740887"/>
              <a:gd name="connsiteY1644" fmla="*/ 3859482 h 4314911"/>
              <a:gd name="connsiteX1645" fmla="*/ 944028 w 5740887"/>
              <a:gd name="connsiteY1645" fmla="*/ 3862962 h 4314911"/>
              <a:gd name="connsiteX1646" fmla="*/ 939667 w 5740887"/>
              <a:gd name="connsiteY1646" fmla="*/ 3875178 h 4314911"/>
              <a:gd name="connsiteX1647" fmla="*/ 935188 w 5740887"/>
              <a:gd name="connsiteY1647" fmla="*/ 3885877 h 4314911"/>
              <a:gd name="connsiteX1648" fmla="*/ 935562 w 5740887"/>
              <a:gd name="connsiteY1648" fmla="*/ 3882046 h 4314911"/>
              <a:gd name="connsiteX1649" fmla="*/ 935757 w 5740887"/>
              <a:gd name="connsiteY1649" fmla="*/ 3880059 h 4314911"/>
              <a:gd name="connsiteX1650" fmla="*/ 1283052 w 5740887"/>
              <a:gd name="connsiteY1650" fmla="*/ 3859365 h 4314911"/>
              <a:gd name="connsiteX1651" fmla="*/ 1289527 w 5740887"/>
              <a:gd name="connsiteY1651" fmla="*/ 3883412 h 4314911"/>
              <a:gd name="connsiteX1652" fmla="*/ 1282271 w 5740887"/>
              <a:gd name="connsiteY1652" fmla="*/ 3860555 h 4314911"/>
              <a:gd name="connsiteX1653" fmla="*/ 1282491 w 5740887"/>
              <a:gd name="connsiteY1653" fmla="*/ 3860220 h 4314911"/>
              <a:gd name="connsiteX1654" fmla="*/ 1349915 w 5740887"/>
              <a:gd name="connsiteY1654" fmla="*/ 3855078 h 4314911"/>
              <a:gd name="connsiteX1655" fmla="*/ 1351736 w 5740887"/>
              <a:gd name="connsiteY1655" fmla="*/ 3895980 h 4314911"/>
              <a:gd name="connsiteX1656" fmla="*/ 1347234 w 5740887"/>
              <a:gd name="connsiteY1656" fmla="*/ 3923196 h 4314911"/>
              <a:gd name="connsiteX1657" fmla="*/ 1349110 w 5740887"/>
              <a:gd name="connsiteY1657" fmla="*/ 3867744 h 4314911"/>
              <a:gd name="connsiteX1658" fmla="*/ 1348174 w 5740887"/>
              <a:gd name="connsiteY1658" fmla="*/ 3859410 h 4314911"/>
              <a:gd name="connsiteX1659" fmla="*/ 617200 w 5740887"/>
              <a:gd name="connsiteY1659" fmla="*/ 3855067 h 4314911"/>
              <a:gd name="connsiteX1660" fmla="*/ 637735 w 5740887"/>
              <a:gd name="connsiteY1660" fmla="*/ 3866490 h 4314911"/>
              <a:gd name="connsiteX1661" fmla="*/ 645320 w 5740887"/>
              <a:gd name="connsiteY1661" fmla="*/ 3896762 h 4314911"/>
              <a:gd name="connsiteX1662" fmla="*/ 632341 w 5740887"/>
              <a:gd name="connsiteY1662" fmla="*/ 3877868 h 4314911"/>
              <a:gd name="connsiteX1663" fmla="*/ 1201601 w 5740887"/>
              <a:gd name="connsiteY1663" fmla="*/ 3853688 h 4314911"/>
              <a:gd name="connsiteX1664" fmla="*/ 1227967 w 5740887"/>
              <a:gd name="connsiteY1664" fmla="*/ 3904150 h 4314911"/>
              <a:gd name="connsiteX1665" fmla="*/ 1221229 w 5740887"/>
              <a:gd name="connsiteY1665" fmla="*/ 3894359 h 4314911"/>
              <a:gd name="connsiteX1666" fmla="*/ 1189683 w 5740887"/>
              <a:gd name="connsiteY1666" fmla="*/ 3868244 h 4314911"/>
              <a:gd name="connsiteX1667" fmla="*/ 947840 w 5740887"/>
              <a:gd name="connsiteY1667" fmla="*/ 3850657 h 4314911"/>
              <a:gd name="connsiteX1668" fmla="*/ 948332 w 5740887"/>
              <a:gd name="connsiteY1668" fmla="*/ 3850907 h 4314911"/>
              <a:gd name="connsiteX1669" fmla="*/ 948296 w 5740887"/>
              <a:gd name="connsiteY1669" fmla="*/ 3851006 h 4314911"/>
              <a:gd name="connsiteX1670" fmla="*/ 948206 w 5740887"/>
              <a:gd name="connsiteY1670" fmla="*/ 3850994 h 4314911"/>
              <a:gd name="connsiteX1671" fmla="*/ 947727 w 5740887"/>
              <a:gd name="connsiteY1671" fmla="*/ 3850931 h 4314911"/>
              <a:gd name="connsiteX1672" fmla="*/ 1147308 w 5740887"/>
              <a:gd name="connsiteY1672" fmla="*/ 3848797 h 4314911"/>
              <a:gd name="connsiteX1673" fmla="*/ 1152341 w 5740887"/>
              <a:gd name="connsiteY1673" fmla="*/ 3849834 h 4314911"/>
              <a:gd name="connsiteX1674" fmla="*/ 1167721 w 5740887"/>
              <a:gd name="connsiteY1674" fmla="*/ 3862033 h 4314911"/>
              <a:gd name="connsiteX1675" fmla="*/ 1174993 w 5740887"/>
              <a:gd name="connsiteY1675" fmla="*/ 3873260 h 4314911"/>
              <a:gd name="connsiteX1676" fmla="*/ 1162390 w 5740887"/>
              <a:gd name="connsiteY1676" fmla="*/ 3887674 h 4314911"/>
              <a:gd name="connsiteX1677" fmla="*/ 1153848 w 5740887"/>
              <a:gd name="connsiteY1677" fmla="*/ 3894497 h 4314911"/>
              <a:gd name="connsiteX1678" fmla="*/ 1153528 w 5740887"/>
              <a:gd name="connsiteY1678" fmla="*/ 3894085 h 4314911"/>
              <a:gd name="connsiteX1679" fmla="*/ 1153528 w 5740887"/>
              <a:gd name="connsiteY1679" fmla="*/ 3894085 h 4314911"/>
              <a:gd name="connsiteX1680" fmla="*/ 1153527 w 5740887"/>
              <a:gd name="connsiteY1680" fmla="*/ 3894084 h 4314911"/>
              <a:gd name="connsiteX1681" fmla="*/ 1149666 w 5740887"/>
              <a:gd name="connsiteY1681" fmla="*/ 3892153 h 4314911"/>
              <a:gd name="connsiteX1682" fmla="*/ 1146494 w 5740887"/>
              <a:gd name="connsiteY1682" fmla="*/ 3892428 h 4314911"/>
              <a:gd name="connsiteX1683" fmla="*/ 1138074 w 5740887"/>
              <a:gd name="connsiteY1683" fmla="*/ 3891645 h 4314911"/>
              <a:gd name="connsiteX1684" fmla="*/ 1145108 w 5740887"/>
              <a:gd name="connsiteY1684" fmla="*/ 3859005 h 4314911"/>
              <a:gd name="connsiteX1685" fmla="*/ 474181 w 5740887"/>
              <a:gd name="connsiteY1685" fmla="*/ 3848468 h 4314911"/>
              <a:gd name="connsiteX1686" fmla="*/ 491969 w 5740887"/>
              <a:gd name="connsiteY1686" fmla="*/ 3865369 h 4314911"/>
              <a:gd name="connsiteX1687" fmla="*/ 519254 w 5740887"/>
              <a:gd name="connsiteY1687" fmla="*/ 3883826 h 4314911"/>
              <a:gd name="connsiteX1688" fmla="*/ 523797 w 5740887"/>
              <a:gd name="connsiteY1688" fmla="*/ 3889301 h 4314911"/>
              <a:gd name="connsiteX1689" fmla="*/ 539220 w 5740887"/>
              <a:gd name="connsiteY1689" fmla="*/ 3929243 h 4314911"/>
              <a:gd name="connsiteX1690" fmla="*/ 545830 w 5740887"/>
              <a:gd name="connsiteY1690" fmla="*/ 3946361 h 4314911"/>
              <a:gd name="connsiteX1691" fmla="*/ 537577 w 5740887"/>
              <a:gd name="connsiteY1691" fmla="*/ 3938274 h 4314911"/>
              <a:gd name="connsiteX1692" fmla="*/ 487578 w 5740887"/>
              <a:gd name="connsiteY1692" fmla="*/ 3880522 h 4314911"/>
              <a:gd name="connsiteX1693" fmla="*/ 600538 w 5740887"/>
              <a:gd name="connsiteY1693" fmla="*/ 3845799 h 4314911"/>
              <a:gd name="connsiteX1694" fmla="*/ 603211 w 5740887"/>
              <a:gd name="connsiteY1694" fmla="*/ 3847286 h 4314911"/>
              <a:gd name="connsiteX1695" fmla="*/ 611013 w 5740887"/>
              <a:gd name="connsiteY1695" fmla="*/ 3859014 h 4314911"/>
              <a:gd name="connsiteX1696" fmla="*/ 616882 w 5740887"/>
              <a:gd name="connsiteY1696" fmla="*/ 3868371 h 4314911"/>
              <a:gd name="connsiteX1697" fmla="*/ 627524 w 5740887"/>
              <a:gd name="connsiteY1697" fmla="*/ 3883836 h 4314911"/>
              <a:gd name="connsiteX1698" fmla="*/ 644930 w 5740887"/>
              <a:gd name="connsiteY1698" fmla="*/ 3910002 h 4314911"/>
              <a:gd name="connsiteX1699" fmla="*/ 650695 w 5740887"/>
              <a:gd name="connsiteY1699" fmla="*/ 3918145 h 4314911"/>
              <a:gd name="connsiteX1700" fmla="*/ 658900 w 5740887"/>
              <a:gd name="connsiteY1700" fmla="*/ 3950448 h 4314911"/>
              <a:gd name="connsiteX1701" fmla="*/ 652161 w 5740887"/>
              <a:gd name="connsiteY1701" fmla="*/ 3948132 h 4314911"/>
              <a:gd name="connsiteX1702" fmla="*/ 648238 w 5740887"/>
              <a:gd name="connsiteY1702" fmla="*/ 3943404 h 4314911"/>
              <a:gd name="connsiteX1703" fmla="*/ 616460 w 5740887"/>
              <a:gd name="connsiteY1703" fmla="*/ 3900336 h 4314911"/>
              <a:gd name="connsiteX1704" fmla="*/ 1292846 w 5740887"/>
              <a:gd name="connsiteY1704" fmla="*/ 3843161 h 4314911"/>
              <a:gd name="connsiteX1705" fmla="*/ 1299958 w 5740887"/>
              <a:gd name="connsiteY1705" fmla="*/ 3864062 h 4314911"/>
              <a:gd name="connsiteX1706" fmla="*/ 1299958 w 5740887"/>
              <a:gd name="connsiteY1706" fmla="*/ 3916271 h 4314911"/>
              <a:gd name="connsiteX1707" fmla="*/ 1297989 w 5740887"/>
              <a:gd name="connsiteY1707" fmla="*/ 3910068 h 4314911"/>
              <a:gd name="connsiteX1708" fmla="*/ 1298445 w 5740887"/>
              <a:gd name="connsiteY1708" fmla="*/ 3886223 h 4314911"/>
              <a:gd name="connsiteX1709" fmla="*/ 1289493 w 5740887"/>
              <a:gd name="connsiteY1709" fmla="*/ 3849541 h 4314911"/>
              <a:gd name="connsiteX1710" fmla="*/ 1289582 w 5740887"/>
              <a:gd name="connsiteY1710" fmla="*/ 3849405 h 4314911"/>
              <a:gd name="connsiteX1711" fmla="*/ 1291015 w 5740887"/>
              <a:gd name="connsiteY1711" fmla="*/ 3847220 h 4314911"/>
              <a:gd name="connsiteX1712" fmla="*/ 863162 w 5740887"/>
              <a:gd name="connsiteY1712" fmla="*/ 3841324 h 4314911"/>
              <a:gd name="connsiteX1713" fmla="*/ 863371 w 5740887"/>
              <a:gd name="connsiteY1713" fmla="*/ 3854366 h 4314911"/>
              <a:gd name="connsiteX1714" fmla="*/ 852256 w 5740887"/>
              <a:gd name="connsiteY1714" fmla="*/ 3898813 h 4314911"/>
              <a:gd name="connsiteX1715" fmla="*/ 852187 w 5740887"/>
              <a:gd name="connsiteY1715" fmla="*/ 3898821 h 4314911"/>
              <a:gd name="connsiteX1716" fmla="*/ 1214247 w 5740887"/>
              <a:gd name="connsiteY1716" fmla="*/ 3838244 h 4314911"/>
              <a:gd name="connsiteX1717" fmla="*/ 1230048 w 5740887"/>
              <a:gd name="connsiteY1717" fmla="*/ 3853269 h 4314911"/>
              <a:gd name="connsiteX1718" fmla="*/ 1240385 w 5740887"/>
              <a:gd name="connsiteY1718" fmla="*/ 3871952 h 4314911"/>
              <a:gd name="connsiteX1719" fmla="*/ 1250834 w 5740887"/>
              <a:gd name="connsiteY1719" fmla="*/ 3895915 h 4314911"/>
              <a:gd name="connsiteX1720" fmla="*/ 1248661 w 5740887"/>
              <a:gd name="connsiteY1720" fmla="*/ 3899479 h 4314911"/>
              <a:gd name="connsiteX1721" fmla="*/ 1240361 w 5740887"/>
              <a:gd name="connsiteY1721" fmla="*/ 3908808 h 4314911"/>
              <a:gd name="connsiteX1722" fmla="*/ 1207748 w 5740887"/>
              <a:gd name="connsiteY1722" fmla="*/ 3846181 h 4314911"/>
              <a:gd name="connsiteX1723" fmla="*/ 969423 w 5740887"/>
              <a:gd name="connsiteY1723" fmla="*/ 3837930 h 4314911"/>
              <a:gd name="connsiteX1724" fmla="*/ 968849 w 5740887"/>
              <a:gd name="connsiteY1724" fmla="*/ 3844857 h 4314911"/>
              <a:gd name="connsiteX1725" fmla="*/ 968248 w 5740887"/>
              <a:gd name="connsiteY1725" fmla="*/ 3847389 h 4314911"/>
              <a:gd name="connsiteX1726" fmla="*/ 966528 w 5740887"/>
              <a:gd name="connsiteY1726" fmla="*/ 3846797 h 4314911"/>
              <a:gd name="connsiteX1727" fmla="*/ 966199 w 5740887"/>
              <a:gd name="connsiteY1727" fmla="*/ 3846684 h 4314911"/>
              <a:gd name="connsiteX1728" fmla="*/ 968898 w 5740887"/>
              <a:gd name="connsiteY1728" fmla="*/ 3840307 h 4314911"/>
              <a:gd name="connsiteX1729" fmla="*/ 1053403 w 5740887"/>
              <a:gd name="connsiteY1729" fmla="*/ 3830278 h 4314911"/>
              <a:gd name="connsiteX1730" fmla="*/ 1065940 w 5740887"/>
              <a:gd name="connsiteY1730" fmla="*/ 3842529 h 4314911"/>
              <a:gd name="connsiteX1731" fmla="*/ 1065883 w 5740887"/>
              <a:gd name="connsiteY1731" fmla="*/ 3842832 h 4314911"/>
              <a:gd name="connsiteX1732" fmla="*/ 1065805 w 5740887"/>
              <a:gd name="connsiteY1732" fmla="*/ 3843212 h 4314911"/>
              <a:gd name="connsiteX1733" fmla="*/ 1057396 w 5740887"/>
              <a:gd name="connsiteY1733" fmla="*/ 3868492 h 4314911"/>
              <a:gd name="connsiteX1734" fmla="*/ 1049446 w 5740887"/>
              <a:gd name="connsiteY1734" fmla="*/ 3872957 h 4314911"/>
              <a:gd name="connsiteX1735" fmla="*/ 1046148 w 5740887"/>
              <a:gd name="connsiteY1735" fmla="*/ 3872005 h 4314911"/>
              <a:gd name="connsiteX1736" fmla="*/ 1042986 w 5740887"/>
              <a:gd name="connsiteY1736" fmla="*/ 3871093 h 4314911"/>
              <a:gd name="connsiteX1737" fmla="*/ 1045884 w 5740887"/>
              <a:gd name="connsiteY1737" fmla="*/ 3862547 h 4314911"/>
              <a:gd name="connsiteX1738" fmla="*/ 1046518 w 5740887"/>
              <a:gd name="connsiteY1738" fmla="*/ 3859341 h 4314911"/>
              <a:gd name="connsiteX1739" fmla="*/ 1048305 w 5740887"/>
              <a:gd name="connsiteY1739" fmla="*/ 3853951 h 4314911"/>
              <a:gd name="connsiteX1740" fmla="*/ 825985 w 5740887"/>
              <a:gd name="connsiteY1740" fmla="*/ 3829384 h 4314911"/>
              <a:gd name="connsiteX1741" fmla="*/ 823405 w 5740887"/>
              <a:gd name="connsiteY1741" fmla="*/ 3901896 h 4314911"/>
              <a:gd name="connsiteX1742" fmla="*/ 820395 w 5740887"/>
              <a:gd name="connsiteY1742" fmla="*/ 3902218 h 4314911"/>
              <a:gd name="connsiteX1743" fmla="*/ 818857 w 5740887"/>
              <a:gd name="connsiteY1743" fmla="*/ 3902038 h 4314911"/>
              <a:gd name="connsiteX1744" fmla="*/ 819721 w 5740887"/>
              <a:gd name="connsiteY1744" fmla="*/ 3888792 h 4314911"/>
              <a:gd name="connsiteX1745" fmla="*/ 819719 w 5740887"/>
              <a:gd name="connsiteY1745" fmla="*/ 3888771 h 4314911"/>
              <a:gd name="connsiteX1746" fmla="*/ 814891 w 5740887"/>
              <a:gd name="connsiteY1746" fmla="*/ 3830138 h 4314911"/>
              <a:gd name="connsiteX1747" fmla="*/ 1221712 w 5740887"/>
              <a:gd name="connsiteY1747" fmla="*/ 3829128 h 4314911"/>
              <a:gd name="connsiteX1748" fmla="*/ 1225738 w 5740887"/>
              <a:gd name="connsiteY1748" fmla="*/ 3838361 h 4314911"/>
              <a:gd name="connsiteX1749" fmla="*/ 1219322 w 5740887"/>
              <a:gd name="connsiteY1749" fmla="*/ 3832047 h 4314911"/>
              <a:gd name="connsiteX1750" fmla="*/ 842271 w 5740887"/>
              <a:gd name="connsiteY1750" fmla="*/ 3828277 h 4314911"/>
              <a:gd name="connsiteX1751" fmla="*/ 835213 w 5740887"/>
              <a:gd name="connsiteY1751" fmla="*/ 3878652 h 4314911"/>
              <a:gd name="connsiteX1752" fmla="*/ 835260 w 5740887"/>
              <a:gd name="connsiteY1752" fmla="*/ 3862018 h 4314911"/>
              <a:gd name="connsiteX1753" fmla="*/ 835286 w 5740887"/>
              <a:gd name="connsiteY1753" fmla="*/ 3852528 h 4314911"/>
              <a:gd name="connsiteX1754" fmla="*/ 834069 w 5740887"/>
              <a:gd name="connsiteY1754" fmla="*/ 3835286 h 4314911"/>
              <a:gd name="connsiteX1755" fmla="*/ 834385 w 5740887"/>
              <a:gd name="connsiteY1755" fmla="*/ 3828813 h 4314911"/>
              <a:gd name="connsiteX1756" fmla="*/ 795924 w 5740887"/>
              <a:gd name="connsiteY1756" fmla="*/ 3828264 h 4314911"/>
              <a:gd name="connsiteX1757" fmla="*/ 806317 w 5740887"/>
              <a:gd name="connsiteY1757" fmla="*/ 3830165 h 4314911"/>
              <a:gd name="connsiteX1758" fmla="*/ 811657 w 5740887"/>
              <a:gd name="connsiteY1758" fmla="*/ 3884496 h 4314911"/>
              <a:gd name="connsiteX1759" fmla="*/ 810713 w 5740887"/>
              <a:gd name="connsiteY1759" fmla="*/ 3901084 h 4314911"/>
              <a:gd name="connsiteX1760" fmla="*/ 809148 w 5740887"/>
              <a:gd name="connsiteY1760" fmla="*/ 3900900 h 4314911"/>
              <a:gd name="connsiteX1761" fmla="*/ 805144 w 5740887"/>
              <a:gd name="connsiteY1761" fmla="*/ 3900431 h 4314911"/>
              <a:gd name="connsiteX1762" fmla="*/ 802349 w 5740887"/>
              <a:gd name="connsiteY1762" fmla="*/ 3881561 h 4314911"/>
              <a:gd name="connsiteX1763" fmla="*/ 801546 w 5740887"/>
              <a:gd name="connsiteY1763" fmla="*/ 3856289 h 4314911"/>
              <a:gd name="connsiteX1764" fmla="*/ 857282 w 5740887"/>
              <a:gd name="connsiteY1764" fmla="*/ 3827256 h 4314911"/>
              <a:gd name="connsiteX1765" fmla="*/ 855166 w 5740887"/>
              <a:gd name="connsiteY1765" fmla="*/ 3848067 h 4314911"/>
              <a:gd name="connsiteX1766" fmla="*/ 848606 w 5740887"/>
              <a:gd name="connsiteY1766" fmla="*/ 3878688 h 4314911"/>
              <a:gd name="connsiteX1767" fmla="*/ 844108 w 5740887"/>
              <a:gd name="connsiteY1767" fmla="*/ 3899684 h 4314911"/>
              <a:gd name="connsiteX1768" fmla="*/ 841031 w 5740887"/>
              <a:gd name="connsiteY1768" fmla="*/ 3900013 h 4314911"/>
              <a:gd name="connsiteX1769" fmla="*/ 847115 w 5740887"/>
              <a:gd name="connsiteY1769" fmla="*/ 3864198 h 4314911"/>
              <a:gd name="connsiteX1770" fmla="*/ 847115 w 5740887"/>
              <a:gd name="connsiteY1770" fmla="*/ 3864180 h 4314911"/>
              <a:gd name="connsiteX1771" fmla="*/ 847923 w 5740887"/>
              <a:gd name="connsiteY1771" fmla="*/ 3827893 h 4314911"/>
              <a:gd name="connsiteX1772" fmla="*/ 1564586 w 5740887"/>
              <a:gd name="connsiteY1772" fmla="*/ 3826518 h 4314911"/>
              <a:gd name="connsiteX1773" fmla="*/ 1546225 w 5740887"/>
              <a:gd name="connsiteY1773" fmla="*/ 3872572 h 4314911"/>
              <a:gd name="connsiteX1774" fmla="*/ 1544662 w 5740887"/>
              <a:gd name="connsiteY1774" fmla="*/ 3875077 h 4314911"/>
              <a:gd name="connsiteX1775" fmla="*/ 564224 w 5740887"/>
              <a:gd name="connsiteY1775" fmla="*/ 3825600 h 4314911"/>
              <a:gd name="connsiteX1776" fmla="*/ 589524 w 5740887"/>
              <a:gd name="connsiteY1776" fmla="*/ 3839673 h 4314911"/>
              <a:gd name="connsiteX1777" fmla="*/ 601240 w 5740887"/>
              <a:gd name="connsiteY1777" fmla="*/ 3879709 h 4314911"/>
              <a:gd name="connsiteX1778" fmla="*/ 581426 w 5740887"/>
              <a:gd name="connsiteY1778" fmla="*/ 3852855 h 4314911"/>
              <a:gd name="connsiteX1779" fmla="*/ 885674 w 5740887"/>
              <a:gd name="connsiteY1779" fmla="*/ 3825326 h 4314911"/>
              <a:gd name="connsiteX1780" fmla="*/ 871198 w 5740887"/>
              <a:gd name="connsiteY1780" fmla="*/ 3883762 h 4314911"/>
              <a:gd name="connsiteX1781" fmla="*/ 871187 w 5740887"/>
              <a:gd name="connsiteY1781" fmla="*/ 3883804 h 4314911"/>
              <a:gd name="connsiteX1782" fmla="*/ 869646 w 5740887"/>
              <a:gd name="connsiteY1782" fmla="*/ 3888055 h 4314911"/>
              <a:gd name="connsiteX1783" fmla="*/ 871017 w 5740887"/>
              <a:gd name="connsiteY1783" fmla="*/ 3870367 h 4314911"/>
              <a:gd name="connsiteX1784" fmla="*/ 870786 w 5740887"/>
              <a:gd name="connsiteY1784" fmla="*/ 3855186 h 4314911"/>
              <a:gd name="connsiteX1785" fmla="*/ 870755 w 5740887"/>
              <a:gd name="connsiteY1785" fmla="*/ 3853167 h 4314911"/>
              <a:gd name="connsiteX1786" fmla="*/ 875615 w 5740887"/>
              <a:gd name="connsiteY1786" fmla="*/ 3826010 h 4314911"/>
              <a:gd name="connsiteX1787" fmla="*/ 774389 w 5740887"/>
              <a:gd name="connsiteY1787" fmla="*/ 3824325 h 4314911"/>
              <a:gd name="connsiteX1788" fmla="*/ 786979 w 5740887"/>
              <a:gd name="connsiteY1788" fmla="*/ 3826627 h 4314911"/>
              <a:gd name="connsiteX1789" fmla="*/ 790590 w 5740887"/>
              <a:gd name="connsiteY1789" fmla="*/ 3851867 h 4314911"/>
              <a:gd name="connsiteX1790" fmla="*/ 793658 w 5740887"/>
              <a:gd name="connsiteY1790" fmla="*/ 3899085 h 4314911"/>
              <a:gd name="connsiteX1791" fmla="*/ 788594 w 5740887"/>
              <a:gd name="connsiteY1791" fmla="*/ 3898492 h 4314911"/>
              <a:gd name="connsiteX1792" fmla="*/ 777292 w 5740887"/>
              <a:gd name="connsiteY1792" fmla="*/ 3834527 h 4314911"/>
              <a:gd name="connsiteX1793" fmla="*/ 756269 w 5740887"/>
              <a:gd name="connsiteY1793" fmla="*/ 3821010 h 4314911"/>
              <a:gd name="connsiteX1794" fmla="*/ 766413 w 5740887"/>
              <a:gd name="connsiteY1794" fmla="*/ 3822866 h 4314911"/>
              <a:gd name="connsiteX1795" fmla="*/ 780661 w 5740887"/>
              <a:gd name="connsiteY1795" fmla="*/ 3897562 h 4314911"/>
              <a:gd name="connsiteX1796" fmla="*/ 769306 w 5740887"/>
              <a:gd name="connsiteY1796" fmla="*/ 3896231 h 4314911"/>
              <a:gd name="connsiteX1797" fmla="*/ 762375 w 5740887"/>
              <a:gd name="connsiteY1797" fmla="*/ 3866173 h 4314911"/>
              <a:gd name="connsiteX1798" fmla="*/ 761711 w 5740887"/>
              <a:gd name="connsiteY1798" fmla="*/ 3864142 h 4314911"/>
              <a:gd name="connsiteX1799" fmla="*/ 747170 w 5740887"/>
              <a:gd name="connsiteY1799" fmla="*/ 3819346 h 4314911"/>
              <a:gd name="connsiteX1800" fmla="*/ 747844 w 5740887"/>
              <a:gd name="connsiteY1800" fmla="*/ 3819469 h 4314911"/>
              <a:gd name="connsiteX1801" fmla="*/ 748189 w 5740887"/>
              <a:gd name="connsiteY1801" fmla="*/ 3822172 h 4314911"/>
              <a:gd name="connsiteX1802" fmla="*/ 1364642 w 5740887"/>
              <a:gd name="connsiteY1802" fmla="*/ 3818431 h 4314911"/>
              <a:gd name="connsiteX1803" fmla="*/ 1367042 w 5740887"/>
              <a:gd name="connsiteY1803" fmla="*/ 3870092 h 4314911"/>
              <a:gd name="connsiteX1804" fmla="*/ 1360945 w 5740887"/>
              <a:gd name="connsiteY1804" fmla="*/ 3909106 h 4314911"/>
              <a:gd name="connsiteX1805" fmla="*/ 1364648 w 5740887"/>
              <a:gd name="connsiteY1805" fmla="*/ 3847082 h 4314911"/>
              <a:gd name="connsiteX1806" fmla="*/ 1362605 w 5740887"/>
              <a:gd name="connsiteY1806" fmla="*/ 3823499 h 4314911"/>
              <a:gd name="connsiteX1807" fmla="*/ 1193186 w 5740887"/>
              <a:gd name="connsiteY1807" fmla="*/ 3818217 h 4314911"/>
              <a:gd name="connsiteX1808" fmla="*/ 1209531 w 5740887"/>
              <a:gd name="connsiteY1808" fmla="*/ 3833759 h 4314911"/>
              <a:gd name="connsiteX1809" fmla="*/ 1204359 w 5740887"/>
              <a:gd name="connsiteY1809" fmla="*/ 3839674 h 4314911"/>
              <a:gd name="connsiteX1810" fmla="*/ 549112 w 5740887"/>
              <a:gd name="connsiteY1810" fmla="*/ 3817826 h 4314911"/>
              <a:gd name="connsiteX1811" fmla="*/ 561258 w 5740887"/>
              <a:gd name="connsiteY1811" fmla="*/ 3837975 h 4314911"/>
              <a:gd name="connsiteX1812" fmla="*/ 576217 w 5740887"/>
              <a:gd name="connsiteY1812" fmla="*/ 3858150 h 4314911"/>
              <a:gd name="connsiteX1813" fmla="*/ 585954 w 5740887"/>
              <a:gd name="connsiteY1813" fmla="*/ 3873526 h 4314911"/>
              <a:gd name="connsiteX1814" fmla="*/ 608008 w 5740887"/>
              <a:gd name="connsiteY1814" fmla="*/ 3902838 h 4314911"/>
              <a:gd name="connsiteX1815" fmla="*/ 608972 w 5740887"/>
              <a:gd name="connsiteY1815" fmla="*/ 3906130 h 4314911"/>
              <a:gd name="connsiteX1816" fmla="*/ 611457 w 5740887"/>
              <a:gd name="connsiteY1816" fmla="*/ 3914625 h 4314911"/>
              <a:gd name="connsiteX1817" fmla="*/ 615814 w 5740887"/>
              <a:gd name="connsiteY1817" fmla="*/ 3928796 h 4314911"/>
              <a:gd name="connsiteX1818" fmla="*/ 617089 w 5740887"/>
              <a:gd name="connsiteY1818" fmla="*/ 3932941 h 4314911"/>
              <a:gd name="connsiteX1819" fmla="*/ 599008 w 5740887"/>
              <a:gd name="connsiteY1819" fmla="*/ 3922717 h 4314911"/>
              <a:gd name="connsiteX1820" fmla="*/ 576675 w 5740887"/>
              <a:gd name="connsiteY1820" fmla="*/ 3895770 h 4314911"/>
              <a:gd name="connsiteX1821" fmla="*/ 573734 w 5740887"/>
              <a:gd name="connsiteY1821" fmla="*/ 3891934 h 4314911"/>
              <a:gd name="connsiteX1822" fmla="*/ 441808 w 5740887"/>
              <a:gd name="connsiteY1822" fmla="*/ 3817709 h 4314911"/>
              <a:gd name="connsiteX1823" fmla="*/ 457779 w 5740887"/>
              <a:gd name="connsiteY1823" fmla="*/ 3832884 h 4314911"/>
              <a:gd name="connsiteX1824" fmla="*/ 468177 w 5740887"/>
              <a:gd name="connsiteY1824" fmla="*/ 3857640 h 4314911"/>
              <a:gd name="connsiteX1825" fmla="*/ 467673 w 5740887"/>
              <a:gd name="connsiteY1825" fmla="*/ 3857032 h 4314911"/>
              <a:gd name="connsiteX1826" fmla="*/ 1005260 w 5740887"/>
              <a:gd name="connsiteY1826" fmla="*/ 3815646 h 4314911"/>
              <a:gd name="connsiteX1827" fmla="*/ 997104 w 5740887"/>
              <a:gd name="connsiteY1827" fmla="*/ 3857316 h 4314911"/>
              <a:gd name="connsiteX1828" fmla="*/ 975313 w 5740887"/>
              <a:gd name="connsiteY1828" fmla="*/ 3849820 h 4314911"/>
              <a:gd name="connsiteX1829" fmla="*/ 976056 w 5740887"/>
              <a:gd name="connsiteY1829" fmla="*/ 3846701 h 4314911"/>
              <a:gd name="connsiteX1830" fmla="*/ 976068 w 5740887"/>
              <a:gd name="connsiteY1830" fmla="*/ 3846654 h 4314911"/>
              <a:gd name="connsiteX1831" fmla="*/ 977608 w 5740887"/>
              <a:gd name="connsiteY1831" fmla="*/ 3828178 h 4314911"/>
              <a:gd name="connsiteX1832" fmla="*/ 980287 w 5740887"/>
              <a:gd name="connsiteY1832" fmla="*/ 3827002 h 4314911"/>
              <a:gd name="connsiteX1833" fmla="*/ 1003212 w 5740887"/>
              <a:gd name="connsiteY1833" fmla="*/ 3816933 h 4314911"/>
              <a:gd name="connsiteX1834" fmla="*/ 712053 w 5740887"/>
              <a:gd name="connsiteY1834" fmla="*/ 3814994 h 4314911"/>
              <a:gd name="connsiteX1835" fmla="*/ 728813 w 5740887"/>
              <a:gd name="connsiteY1835" fmla="*/ 3856915 h 4314911"/>
              <a:gd name="connsiteX1836" fmla="*/ 739257 w 5740887"/>
              <a:gd name="connsiteY1836" fmla="*/ 3884981 h 4314911"/>
              <a:gd name="connsiteX1837" fmla="*/ 741697 w 5740887"/>
              <a:gd name="connsiteY1837" fmla="*/ 3892996 h 4314911"/>
              <a:gd name="connsiteX1838" fmla="*/ 735230 w 5740887"/>
              <a:gd name="connsiteY1838" fmla="*/ 3892238 h 4314911"/>
              <a:gd name="connsiteX1839" fmla="*/ 732827 w 5740887"/>
              <a:gd name="connsiteY1839" fmla="*/ 3891419 h 4314911"/>
              <a:gd name="connsiteX1840" fmla="*/ 724262 w 5740887"/>
              <a:gd name="connsiteY1840" fmla="*/ 3888500 h 4314911"/>
              <a:gd name="connsiteX1841" fmla="*/ 723829 w 5740887"/>
              <a:gd name="connsiteY1841" fmla="*/ 3887570 h 4314911"/>
              <a:gd name="connsiteX1842" fmla="*/ 720090 w 5740887"/>
              <a:gd name="connsiteY1842" fmla="*/ 3814393 h 4314911"/>
              <a:gd name="connsiteX1843" fmla="*/ 740374 w 5740887"/>
              <a:gd name="connsiteY1843" fmla="*/ 3818103 h 4314911"/>
              <a:gd name="connsiteX1844" fmla="*/ 745982 w 5740887"/>
              <a:gd name="connsiteY1844" fmla="*/ 3833780 h 4314911"/>
              <a:gd name="connsiteX1845" fmla="*/ 753442 w 5740887"/>
              <a:gd name="connsiteY1845" fmla="*/ 3863421 h 4314911"/>
              <a:gd name="connsiteX1846" fmla="*/ 756375 w 5740887"/>
              <a:gd name="connsiteY1846" fmla="*/ 3886456 h 4314911"/>
              <a:gd name="connsiteX1847" fmla="*/ 757131 w 5740887"/>
              <a:gd name="connsiteY1847" fmla="*/ 3894805 h 4314911"/>
              <a:gd name="connsiteX1848" fmla="*/ 749383 w 5740887"/>
              <a:gd name="connsiteY1848" fmla="*/ 3893897 h 4314911"/>
              <a:gd name="connsiteX1849" fmla="*/ 742214 w 5740887"/>
              <a:gd name="connsiteY1849" fmla="*/ 3870919 h 4314911"/>
              <a:gd name="connsiteX1850" fmla="*/ 727068 w 5740887"/>
              <a:gd name="connsiteY1850" fmla="*/ 3833180 h 4314911"/>
              <a:gd name="connsiteX1851" fmla="*/ 722986 w 5740887"/>
              <a:gd name="connsiteY1851" fmla="*/ 3821080 h 4314911"/>
              <a:gd name="connsiteX1852" fmla="*/ 1306191 w 5740887"/>
              <a:gd name="connsiteY1852" fmla="*/ 3813560 h 4314911"/>
              <a:gd name="connsiteX1853" fmla="*/ 1309884 w 5740887"/>
              <a:gd name="connsiteY1853" fmla="*/ 3834654 h 4314911"/>
              <a:gd name="connsiteX1854" fmla="*/ 1308874 w 5740887"/>
              <a:gd name="connsiteY1854" fmla="*/ 3859964 h 4314911"/>
              <a:gd name="connsiteX1855" fmla="*/ 1305389 w 5740887"/>
              <a:gd name="connsiteY1855" fmla="*/ 3851607 h 4314911"/>
              <a:gd name="connsiteX1856" fmla="*/ 1300125 w 5740887"/>
              <a:gd name="connsiteY1856" fmla="*/ 3827012 h 4314911"/>
              <a:gd name="connsiteX1857" fmla="*/ 1302704 w 5740887"/>
              <a:gd name="connsiteY1857" fmla="*/ 3821292 h 4314911"/>
              <a:gd name="connsiteX1858" fmla="*/ 1590827 w 5740887"/>
              <a:gd name="connsiteY1858" fmla="*/ 3810693 h 4314911"/>
              <a:gd name="connsiteX1859" fmla="*/ 1577664 w 5740887"/>
              <a:gd name="connsiteY1859" fmla="*/ 3845820 h 4314911"/>
              <a:gd name="connsiteX1860" fmla="*/ 1576406 w 5740887"/>
              <a:gd name="connsiteY1860" fmla="*/ 3847989 h 4314911"/>
              <a:gd name="connsiteX1861" fmla="*/ 1581112 w 5740887"/>
              <a:gd name="connsiteY1861" fmla="*/ 3808696 h 4314911"/>
              <a:gd name="connsiteX1862" fmla="*/ 1561668 w 5740887"/>
              <a:gd name="connsiteY1862" fmla="*/ 3859197 h 4314911"/>
              <a:gd name="connsiteX1863" fmla="*/ 1559608 w 5740887"/>
              <a:gd name="connsiteY1863" fmla="*/ 3862600 h 4314911"/>
              <a:gd name="connsiteX1864" fmla="*/ 1022773 w 5740887"/>
              <a:gd name="connsiteY1864" fmla="*/ 3804638 h 4314911"/>
              <a:gd name="connsiteX1865" fmla="*/ 1031637 w 5740887"/>
              <a:gd name="connsiteY1865" fmla="*/ 3809009 h 4314911"/>
              <a:gd name="connsiteX1866" fmla="*/ 1046122 w 5740887"/>
              <a:gd name="connsiteY1866" fmla="*/ 3823163 h 4314911"/>
              <a:gd name="connsiteX1867" fmla="*/ 1039502 w 5740887"/>
              <a:gd name="connsiteY1867" fmla="*/ 3856814 h 4314911"/>
              <a:gd name="connsiteX1868" fmla="*/ 1035501 w 5740887"/>
              <a:gd name="connsiteY1868" fmla="*/ 3868933 h 4314911"/>
              <a:gd name="connsiteX1869" fmla="*/ 1033824 w 5740887"/>
              <a:gd name="connsiteY1869" fmla="*/ 3868449 h 4314911"/>
              <a:gd name="connsiteX1870" fmla="*/ 1006767 w 5740887"/>
              <a:gd name="connsiteY1870" fmla="*/ 3860641 h 4314911"/>
              <a:gd name="connsiteX1871" fmla="*/ 1004649 w 5740887"/>
              <a:gd name="connsiteY1871" fmla="*/ 3859912 h 4314911"/>
              <a:gd name="connsiteX1872" fmla="*/ 1011035 w 5740887"/>
              <a:gd name="connsiteY1872" fmla="*/ 3838150 h 4314911"/>
              <a:gd name="connsiteX1873" fmla="*/ 1014405 w 5740887"/>
              <a:gd name="connsiteY1873" fmla="*/ 3809898 h 4314911"/>
              <a:gd name="connsiteX1874" fmla="*/ 500909 w 5740887"/>
              <a:gd name="connsiteY1874" fmla="*/ 3803872 h 4314911"/>
              <a:gd name="connsiteX1875" fmla="*/ 512134 w 5740887"/>
              <a:gd name="connsiteY1875" fmla="*/ 3821942 h 4314911"/>
              <a:gd name="connsiteX1876" fmla="*/ 531473 w 5740887"/>
              <a:gd name="connsiteY1876" fmla="*/ 3848549 h 4314911"/>
              <a:gd name="connsiteX1877" fmla="*/ 537914 w 5740887"/>
              <a:gd name="connsiteY1877" fmla="*/ 3858724 h 4314911"/>
              <a:gd name="connsiteX1878" fmla="*/ 553447 w 5740887"/>
              <a:gd name="connsiteY1878" fmla="*/ 3878783 h 4314911"/>
              <a:gd name="connsiteX1879" fmla="*/ 564358 w 5740887"/>
              <a:gd name="connsiteY1879" fmla="*/ 3893796 h 4314911"/>
              <a:gd name="connsiteX1880" fmla="*/ 566092 w 5740887"/>
              <a:gd name="connsiteY1880" fmla="*/ 3895864 h 4314911"/>
              <a:gd name="connsiteX1881" fmla="*/ 569468 w 5740887"/>
              <a:gd name="connsiteY1881" fmla="*/ 3906014 h 4314911"/>
              <a:gd name="connsiteX1882" fmla="*/ 544434 w 5740887"/>
              <a:gd name="connsiteY1882" fmla="*/ 3891858 h 4314911"/>
              <a:gd name="connsiteX1883" fmla="*/ 533940 w 5740887"/>
              <a:gd name="connsiteY1883" fmla="*/ 3883482 h 4314911"/>
              <a:gd name="connsiteX1884" fmla="*/ 528484 w 5740887"/>
              <a:gd name="connsiteY1884" fmla="*/ 3879127 h 4314911"/>
              <a:gd name="connsiteX1885" fmla="*/ 512361 w 5740887"/>
              <a:gd name="connsiteY1885" fmla="*/ 3837192 h 4314911"/>
              <a:gd name="connsiteX1886" fmla="*/ 1059450 w 5740887"/>
              <a:gd name="connsiteY1886" fmla="*/ 3802198 h 4314911"/>
              <a:gd name="connsiteX1887" fmla="*/ 1072389 w 5740887"/>
              <a:gd name="connsiteY1887" fmla="*/ 3808274 h 4314911"/>
              <a:gd name="connsiteX1888" fmla="*/ 1067803 w 5740887"/>
              <a:gd name="connsiteY1888" fmla="*/ 3832633 h 4314911"/>
              <a:gd name="connsiteX1889" fmla="*/ 1055510 w 5740887"/>
              <a:gd name="connsiteY1889" fmla="*/ 3820496 h 4314911"/>
              <a:gd name="connsiteX1890" fmla="*/ 1239274 w 5740887"/>
              <a:gd name="connsiteY1890" fmla="*/ 3801814 h 4314911"/>
              <a:gd name="connsiteX1891" fmla="*/ 1265445 w 5740887"/>
              <a:gd name="connsiteY1891" fmla="*/ 3871961 h 4314911"/>
              <a:gd name="connsiteX1892" fmla="*/ 1257472 w 5740887"/>
              <a:gd name="connsiteY1892" fmla="*/ 3885033 h 4314911"/>
              <a:gd name="connsiteX1893" fmla="*/ 1250849 w 5740887"/>
              <a:gd name="connsiteY1893" fmla="*/ 3873726 h 4314911"/>
              <a:gd name="connsiteX1894" fmla="*/ 1235371 w 5740887"/>
              <a:gd name="connsiteY1894" fmla="*/ 3838464 h 4314911"/>
              <a:gd name="connsiteX1895" fmla="*/ 1227937 w 5740887"/>
              <a:gd name="connsiteY1895" fmla="*/ 3821526 h 4314911"/>
              <a:gd name="connsiteX1896" fmla="*/ 1228311 w 5740887"/>
              <a:gd name="connsiteY1896" fmla="*/ 3821070 h 4314911"/>
              <a:gd name="connsiteX1897" fmla="*/ 1228916 w 5740887"/>
              <a:gd name="connsiteY1897" fmla="*/ 3820331 h 4314911"/>
              <a:gd name="connsiteX1898" fmla="*/ 1234584 w 5740887"/>
              <a:gd name="connsiteY1898" fmla="*/ 3810198 h 4314911"/>
              <a:gd name="connsiteX1899" fmla="*/ 683236 w 5740887"/>
              <a:gd name="connsiteY1899" fmla="*/ 3799319 h 4314911"/>
              <a:gd name="connsiteX1900" fmla="*/ 702772 w 5740887"/>
              <a:gd name="connsiteY1900" fmla="*/ 3807578 h 4314911"/>
              <a:gd name="connsiteX1901" fmla="*/ 710851 w 5740887"/>
              <a:gd name="connsiteY1901" fmla="*/ 3857384 h 4314911"/>
              <a:gd name="connsiteX1902" fmla="*/ 1038368 w 5740887"/>
              <a:gd name="connsiteY1902" fmla="*/ 3794836 h 4314911"/>
              <a:gd name="connsiteX1903" fmla="*/ 1049764 w 5740887"/>
              <a:gd name="connsiteY1903" fmla="*/ 3797650 h 4314911"/>
              <a:gd name="connsiteX1904" fmla="*/ 1051024 w 5740887"/>
              <a:gd name="connsiteY1904" fmla="*/ 3798242 h 4314911"/>
              <a:gd name="connsiteX1905" fmla="*/ 1048088 w 5740887"/>
              <a:gd name="connsiteY1905" fmla="*/ 3813169 h 4314911"/>
              <a:gd name="connsiteX1906" fmla="*/ 1035634 w 5740887"/>
              <a:gd name="connsiteY1906" fmla="*/ 3800873 h 4314911"/>
              <a:gd name="connsiteX1907" fmla="*/ 1034118 w 5740887"/>
              <a:gd name="connsiteY1907" fmla="*/ 3799908 h 4314911"/>
              <a:gd name="connsiteX1908" fmla="*/ 1031979 w 5740887"/>
              <a:gd name="connsiteY1908" fmla="*/ 3798852 h 4314911"/>
              <a:gd name="connsiteX1909" fmla="*/ 1036937 w 5740887"/>
              <a:gd name="connsiteY1909" fmla="*/ 3795735 h 4314911"/>
              <a:gd name="connsiteX1910" fmla="*/ 1275832 w 5740887"/>
              <a:gd name="connsiteY1910" fmla="*/ 3793165 h 4314911"/>
              <a:gd name="connsiteX1911" fmla="*/ 1289324 w 5740887"/>
              <a:gd name="connsiteY1911" fmla="*/ 3832810 h 4314911"/>
              <a:gd name="connsiteX1912" fmla="*/ 1286528 w 5740887"/>
              <a:gd name="connsiteY1912" fmla="*/ 3837393 h 4314911"/>
              <a:gd name="connsiteX1913" fmla="*/ 1275832 w 5740887"/>
              <a:gd name="connsiteY1913" fmla="*/ 3793564 h 4314911"/>
              <a:gd name="connsiteX1914" fmla="*/ 667911 w 5740887"/>
              <a:gd name="connsiteY1914" fmla="*/ 3792840 h 4314911"/>
              <a:gd name="connsiteX1915" fmla="*/ 672979 w 5740887"/>
              <a:gd name="connsiteY1915" fmla="*/ 3794982 h 4314911"/>
              <a:gd name="connsiteX1916" fmla="*/ 700926 w 5740887"/>
              <a:gd name="connsiteY1916" fmla="*/ 3853767 h 4314911"/>
              <a:gd name="connsiteX1917" fmla="*/ 715055 w 5740887"/>
              <a:gd name="connsiteY1917" fmla="*/ 3885218 h 4314911"/>
              <a:gd name="connsiteX1918" fmla="*/ 715121 w 5740887"/>
              <a:gd name="connsiteY1918" fmla="*/ 3885384 h 4314911"/>
              <a:gd name="connsiteX1919" fmla="*/ 705324 w 5740887"/>
              <a:gd name="connsiteY1919" fmla="*/ 3882044 h 4314911"/>
              <a:gd name="connsiteX1920" fmla="*/ 692663 w 5740887"/>
              <a:gd name="connsiteY1920" fmla="*/ 3877729 h 4314911"/>
              <a:gd name="connsiteX1921" fmla="*/ 681748 w 5740887"/>
              <a:gd name="connsiteY1921" fmla="*/ 3857051 h 4314911"/>
              <a:gd name="connsiteX1922" fmla="*/ 1159534 w 5740887"/>
              <a:gd name="connsiteY1922" fmla="*/ 3792576 h 4314911"/>
              <a:gd name="connsiteX1923" fmla="*/ 1173933 w 5740887"/>
              <a:gd name="connsiteY1923" fmla="*/ 3800735 h 4314911"/>
              <a:gd name="connsiteX1924" fmla="*/ 1198049 w 5740887"/>
              <a:gd name="connsiteY1924" fmla="*/ 3846891 h 4314911"/>
              <a:gd name="connsiteX1925" fmla="*/ 1183705 w 5740887"/>
              <a:gd name="connsiteY1925" fmla="*/ 3863295 h 4314911"/>
              <a:gd name="connsiteX1926" fmla="*/ 1176261 w 5740887"/>
              <a:gd name="connsiteY1926" fmla="*/ 3857133 h 4314911"/>
              <a:gd name="connsiteX1927" fmla="*/ 1174777 w 5740887"/>
              <a:gd name="connsiteY1927" fmla="*/ 3855904 h 4314911"/>
              <a:gd name="connsiteX1928" fmla="*/ 1166903 w 5740887"/>
              <a:gd name="connsiteY1928" fmla="*/ 3843754 h 4314911"/>
              <a:gd name="connsiteX1929" fmla="*/ 1163042 w 5740887"/>
              <a:gd name="connsiteY1929" fmla="*/ 3841685 h 4314911"/>
              <a:gd name="connsiteX1930" fmla="*/ 1161387 w 5740887"/>
              <a:gd name="connsiteY1930" fmla="*/ 3842237 h 4314911"/>
              <a:gd name="connsiteX1931" fmla="*/ 1157477 w 5740887"/>
              <a:gd name="connsiteY1931" fmla="*/ 3841583 h 4314911"/>
              <a:gd name="connsiteX1932" fmla="*/ 1155281 w 5740887"/>
              <a:gd name="connsiteY1932" fmla="*/ 3839765 h 4314911"/>
              <a:gd name="connsiteX1933" fmla="*/ 1149865 w 5740887"/>
              <a:gd name="connsiteY1933" fmla="*/ 3836931 h 4314911"/>
              <a:gd name="connsiteX1934" fmla="*/ 1152140 w 5740887"/>
              <a:gd name="connsiteY1934" fmla="*/ 3826375 h 4314911"/>
              <a:gd name="connsiteX1935" fmla="*/ 1159384 w 5740887"/>
              <a:gd name="connsiteY1935" fmla="*/ 3792762 h 4314911"/>
              <a:gd name="connsiteX1936" fmla="*/ 1017672 w 5740887"/>
              <a:gd name="connsiteY1936" fmla="*/ 3789724 h 4314911"/>
              <a:gd name="connsiteX1937" fmla="*/ 1028595 w 5740887"/>
              <a:gd name="connsiteY1937" fmla="*/ 3792422 h 4314911"/>
              <a:gd name="connsiteX1938" fmla="*/ 1024091 w 5740887"/>
              <a:gd name="connsiteY1938" fmla="*/ 3794958 h 4314911"/>
              <a:gd name="connsiteX1939" fmla="*/ 1017313 w 5740887"/>
              <a:gd name="connsiteY1939" fmla="*/ 3791612 h 4314911"/>
              <a:gd name="connsiteX1940" fmla="*/ 1317326 w 5740887"/>
              <a:gd name="connsiteY1940" fmla="*/ 3788859 h 4314911"/>
              <a:gd name="connsiteX1941" fmla="*/ 1320087 w 5740887"/>
              <a:gd name="connsiteY1941" fmla="*/ 3808319 h 4314911"/>
              <a:gd name="connsiteX1942" fmla="*/ 1319844 w 5740887"/>
              <a:gd name="connsiteY1942" fmla="*/ 3811155 h 4314911"/>
              <a:gd name="connsiteX1943" fmla="*/ 1314931 w 5740887"/>
              <a:gd name="connsiteY1943" fmla="*/ 3794172 h 4314911"/>
              <a:gd name="connsiteX1944" fmla="*/ 1316551 w 5740887"/>
              <a:gd name="connsiteY1944" fmla="*/ 3790578 h 4314911"/>
              <a:gd name="connsiteX1945" fmla="*/ 1571027 w 5740887"/>
              <a:gd name="connsiteY1945" fmla="*/ 3788748 h 4314911"/>
              <a:gd name="connsiteX1946" fmla="*/ 1531333 w 5740887"/>
              <a:gd name="connsiteY1946" fmla="*/ 3885397 h 4314911"/>
              <a:gd name="connsiteX1947" fmla="*/ 1528819 w 5740887"/>
              <a:gd name="connsiteY1947" fmla="*/ 3889248 h 4314911"/>
              <a:gd name="connsiteX1948" fmla="*/ 1009300 w 5740887"/>
              <a:gd name="connsiteY1948" fmla="*/ 3787656 h 4314911"/>
              <a:gd name="connsiteX1949" fmla="*/ 1009637 w 5740887"/>
              <a:gd name="connsiteY1949" fmla="*/ 3787739 h 4314911"/>
              <a:gd name="connsiteX1950" fmla="*/ 1009628 w 5740887"/>
              <a:gd name="connsiteY1950" fmla="*/ 3787818 h 4314911"/>
              <a:gd name="connsiteX1951" fmla="*/ 1363116 w 5740887"/>
              <a:gd name="connsiteY1951" fmla="*/ 3785597 h 4314911"/>
              <a:gd name="connsiteX1952" fmla="*/ 1363641 w 5740887"/>
              <a:gd name="connsiteY1952" fmla="*/ 3796906 h 4314911"/>
              <a:gd name="connsiteX1953" fmla="*/ 1361004 w 5740887"/>
              <a:gd name="connsiteY1953" fmla="*/ 3805013 h 4314911"/>
              <a:gd name="connsiteX1954" fmla="*/ 1360341 w 5740887"/>
              <a:gd name="connsiteY1954" fmla="*/ 3797358 h 4314911"/>
              <a:gd name="connsiteX1955" fmla="*/ 1053574 w 5740887"/>
              <a:gd name="connsiteY1955" fmla="*/ 3785278 h 4314911"/>
              <a:gd name="connsiteX1956" fmla="*/ 1052426 w 5740887"/>
              <a:gd name="connsiteY1956" fmla="*/ 3791114 h 4314911"/>
              <a:gd name="connsiteX1957" fmla="*/ 1047011 w 5740887"/>
              <a:gd name="connsiteY1957" fmla="*/ 3789403 h 4314911"/>
              <a:gd name="connsiteX1958" fmla="*/ 981301 w 5740887"/>
              <a:gd name="connsiteY1958" fmla="*/ 3784189 h 4314911"/>
              <a:gd name="connsiteX1959" fmla="*/ 1008512 w 5740887"/>
              <a:gd name="connsiteY1959" fmla="*/ 3797606 h 4314911"/>
              <a:gd name="connsiteX1960" fmla="*/ 1008124 w 5740887"/>
              <a:gd name="connsiteY1960" fmla="*/ 3801010 h 4314911"/>
              <a:gd name="connsiteX1961" fmla="*/ 1007477 w 5740887"/>
              <a:gd name="connsiteY1961" fmla="*/ 3804315 h 4314911"/>
              <a:gd name="connsiteX1962" fmla="*/ 978223 w 5740887"/>
              <a:gd name="connsiteY1962" fmla="*/ 3820790 h 4314911"/>
              <a:gd name="connsiteX1963" fmla="*/ 981257 w 5740887"/>
              <a:gd name="connsiteY1963" fmla="*/ 3784386 h 4314911"/>
              <a:gd name="connsiteX1964" fmla="*/ 642352 w 5740887"/>
              <a:gd name="connsiteY1964" fmla="*/ 3782035 h 4314911"/>
              <a:gd name="connsiteX1965" fmla="*/ 658702 w 5740887"/>
              <a:gd name="connsiteY1965" fmla="*/ 3788947 h 4314911"/>
              <a:gd name="connsiteX1966" fmla="*/ 661885 w 5740887"/>
              <a:gd name="connsiteY1966" fmla="*/ 3803703 h 4314911"/>
              <a:gd name="connsiteX1967" fmla="*/ 667619 w 5740887"/>
              <a:gd name="connsiteY1967" fmla="*/ 3830286 h 4314911"/>
              <a:gd name="connsiteX1968" fmla="*/ 662793 w 5740887"/>
              <a:gd name="connsiteY1968" fmla="*/ 3821143 h 4314911"/>
              <a:gd name="connsiteX1969" fmla="*/ 448629 w 5740887"/>
              <a:gd name="connsiteY1969" fmla="*/ 3781997 h 4314911"/>
              <a:gd name="connsiteX1970" fmla="*/ 484010 w 5740887"/>
              <a:gd name="connsiteY1970" fmla="*/ 3837185 h 4314911"/>
              <a:gd name="connsiteX1971" fmla="*/ 496830 w 5740887"/>
              <a:gd name="connsiteY1971" fmla="*/ 3853862 h 4314911"/>
              <a:gd name="connsiteX1972" fmla="*/ 479460 w 5740887"/>
              <a:gd name="connsiteY1972" fmla="*/ 3839998 h 4314911"/>
              <a:gd name="connsiteX1973" fmla="*/ 466226 w 5740887"/>
              <a:gd name="connsiteY1973" fmla="*/ 3829435 h 4314911"/>
              <a:gd name="connsiteX1974" fmla="*/ 464149 w 5740887"/>
              <a:gd name="connsiteY1974" fmla="*/ 3824466 h 4314911"/>
              <a:gd name="connsiteX1975" fmla="*/ 402751 w 5740887"/>
              <a:gd name="connsiteY1975" fmla="*/ 3780600 h 4314911"/>
              <a:gd name="connsiteX1976" fmla="*/ 417907 w 5740887"/>
              <a:gd name="connsiteY1976" fmla="*/ 3795000 h 4314911"/>
              <a:gd name="connsiteX1977" fmla="*/ 461610 w 5740887"/>
              <a:gd name="connsiteY1977" fmla="*/ 3859725 h 4314911"/>
              <a:gd name="connsiteX1978" fmla="*/ 463814 w 5740887"/>
              <a:gd name="connsiteY1978" fmla="*/ 3862372 h 4314911"/>
              <a:gd name="connsiteX1979" fmla="*/ 465190 w 5740887"/>
              <a:gd name="connsiteY1979" fmla="*/ 3864454 h 4314911"/>
              <a:gd name="connsiteX1980" fmla="*/ 473412 w 5740887"/>
              <a:gd name="connsiteY1980" fmla="*/ 3873896 h 4314911"/>
              <a:gd name="connsiteX1981" fmla="*/ 476625 w 5740887"/>
              <a:gd name="connsiteY1981" fmla="*/ 3877754 h 4314911"/>
              <a:gd name="connsiteX1982" fmla="*/ 506776 w 5740887"/>
              <a:gd name="connsiteY1982" fmla="*/ 3949543 h 4314911"/>
              <a:gd name="connsiteX1983" fmla="*/ 510470 w 5740887"/>
              <a:gd name="connsiteY1983" fmla="*/ 3956803 h 4314911"/>
              <a:gd name="connsiteX1984" fmla="*/ 511593 w 5740887"/>
              <a:gd name="connsiteY1984" fmla="*/ 3959010 h 4314911"/>
              <a:gd name="connsiteX1985" fmla="*/ 510918 w 5740887"/>
              <a:gd name="connsiteY1985" fmla="*/ 3958466 h 4314911"/>
              <a:gd name="connsiteX1986" fmla="*/ 499123 w 5740887"/>
              <a:gd name="connsiteY1986" fmla="*/ 3947584 h 4314911"/>
              <a:gd name="connsiteX1987" fmla="*/ 437835 w 5740887"/>
              <a:gd name="connsiteY1987" fmla="*/ 3865872 h 4314911"/>
              <a:gd name="connsiteX1988" fmla="*/ 429509 w 5740887"/>
              <a:gd name="connsiteY1988" fmla="*/ 3848268 h 4314911"/>
              <a:gd name="connsiteX1989" fmla="*/ 1379950 w 5740887"/>
              <a:gd name="connsiteY1989" fmla="*/ 3780337 h 4314911"/>
              <a:gd name="connsiteX1990" fmla="*/ 1378281 w 5740887"/>
              <a:gd name="connsiteY1990" fmla="*/ 3870368 h 4314911"/>
              <a:gd name="connsiteX1991" fmla="*/ 1374679 w 5740887"/>
              <a:gd name="connsiteY1991" fmla="*/ 3887598 h 4314911"/>
              <a:gd name="connsiteX1992" fmla="*/ 1375627 w 5740887"/>
              <a:gd name="connsiteY1992" fmla="*/ 3882448 h 4314911"/>
              <a:gd name="connsiteX1993" fmla="*/ 1378393 w 5740887"/>
              <a:gd name="connsiteY1993" fmla="*/ 3808000 h 4314911"/>
              <a:gd name="connsiteX1994" fmla="*/ 1376566 w 5740887"/>
              <a:gd name="connsiteY1994" fmla="*/ 3788758 h 4314911"/>
              <a:gd name="connsiteX1995" fmla="*/ 664554 w 5740887"/>
              <a:gd name="connsiteY1995" fmla="*/ 3777260 h 4314911"/>
              <a:gd name="connsiteX1996" fmla="*/ 666311 w 5740887"/>
              <a:gd name="connsiteY1996" fmla="*/ 3780957 h 4314911"/>
              <a:gd name="connsiteX1997" fmla="*/ 665255 w 5740887"/>
              <a:gd name="connsiteY1997" fmla="*/ 3780514 h 4314911"/>
              <a:gd name="connsiteX1998" fmla="*/ 883884 w 5740887"/>
              <a:gd name="connsiteY1998" fmla="*/ 3775374 h 4314911"/>
              <a:gd name="connsiteX1999" fmla="*/ 884508 w 5740887"/>
              <a:gd name="connsiteY1999" fmla="*/ 3775778 h 4314911"/>
              <a:gd name="connsiteX2000" fmla="*/ 894964 w 5740887"/>
              <a:gd name="connsiteY2000" fmla="*/ 3775727 h 4314911"/>
              <a:gd name="connsiteX2001" fmla="*/ 893851 w 5740887"/>
              <a:gd name="connsiteY2001" fmla="*/ 3786332 h 4314911"/>
              <a:gd name="connsiteX2002" fmla="*/ 890004 w 5740887"/>
              <a:gd name="connsiteY2002" fmla="*/ 3807849 h 4314911"/>
              <a:gd name="connsiteX2003" fmla="*/ 888254 w 5740887"/>
              <a:gd name="connsiteY2003" fmla="*/ 3814910 h 4314911"/>
              <a:gd name="connsiteX2004" fmla="*/ 877460 w 5740887"/>
              <a:gd name="connsiteY2004" fmla="*/ 3815698 h 4314911"/>
              <a:gd name="connsiteX2005" fmla="*/ 883401 w 5740887"/>
              <a:gd name="connsiteY2005" fmla="*/ 3782491 h 4314911"/>
              <a:gd name="connsiteX2006" fmla="*/ 1071683 w 5740887"/>
              <a:gd name="connsiteY2006" fmla="*/ 3772336 h 4314911"/>
              <a:gd name="connsiteX2007" fmla="*/ 1077877 w 5740887"/>
              <a:gd name="connsiteY2007" fmla="*/ 3779127 h 4314911"/>
              <a:gd name="connsiteX2008" fmla="*/ 1074318 w 5740887"/>
              <a:gd name="connsiteY2008" fmla="*/ 3798031 h 4314911"/>
              <a:gd name="connsiteX2009" fmla="*/ 1061238 w 5740887"/>
              <a:gd name="connsiteY2009" fmla="*/ 3793897 h 4314911"/>
              <a:gd name="connsiteX2010" fmla="*/ 1064300 w 5740887"/>
              <a:gd name="connsiteY2010" fmla="*/ 3779678 h 4314911"/>
              <a:gd name="connsiteX2011" fmla="*/ 1064424 w 5740887"/>
              <a:gd name="connsiteY2011" fmla="*/ 3778458 h 4314911"/>
              <a:gd name="connsiteX2012" fmla="*/ 1065594 w 5740887"/>
              <a:gd name="connsiteY2012" fmla="*/ 3777723 h 4314911"/>
              <a:gd name="connsiteX2013" fmla="*/ 1065694 w 5740887"/>
              <a:gd name="connsiteY2013" fmla="*/ 3777660 h 4314911"/>
              <a:gd name="connsiteX2014" fmla="*/ 1065695 w 5740887"/>
              <a:gd name="connsiteY2014" fmla="*/ 3777659 h 4314911"/>
              <a:gd name="connsiteX2015" fmla="*/ 622155 w 5740887"/>
              <a:gd name="connsiteY2015" fmla="*/ 3772285 h 4314911"/>
              <a:gd name="connsiteX2016" fmla="*/ 627062 w 5740887"/>
              <a:gd name="connsiteY2016" fmla="*/ 3775571 h 4314911"/>
              <a:gd name="connsiteX2017" fmla="*/ 631492 w 5740887"/>
              <a:gd name="connsiteY2017" fmla="*/ 3777444 h 4314911"/>
              <a:gd name="connsiteX2018" fmla="*/ 655896 w 5740887"/>
              <a:gd name="connsiteY2018" fmla="*/ 3824183 h 4314911"/>
              <a:gd name="connsiteX2019" fmla="*/ 656675 w 5740887"/>
              <a:gd name="connsiteY2019" fmla="*/ 3825644 h 4314911"/>
              <a:gd name="connsiteX2020" fmla="*/ 673463 w 5740887"/>
              <a:gd name="connsiteY2020" fmla="*/ 3857378 h 4314911"/>
              <a:gd name="connsiteX2021" fmla="*/ 675376 w 5740887"/>
              <a:gd name="connsiteY2021" fmla="*/ 3866246 h 4314911"/>
              <a:gd name="connsiteX2022" fmla="*/ 676678 w 5740887"/>
              <a:gd name="connsiteY2022" fmla="*/ 3872280 h 4314911"/>
              <a:gd name="connsiteX2023" fmla="*/ 656079 w 5740887"/>
              <a:gd name="connsiteY2023" fmla="*/ 3865258 h 4314911"/>
              <a:gd name="connsiteX2024" fmla="*/ 640039 w 5740887"/>
              <a:gd name="connsiteY2024" fmla="*/ 3838703 h 4314911"/>
              <a:gd name="connsiteX2025" fmla="*/ 638870 w 5740887"/>
              <a:gd name="connsiteY2025" fmla="*/ 3836666 h 4314911"/>
              <a:gd name="connsiteX2026" fmla="*/ 633676 w 5740887"/>
              <a:gd name="connsiteY2026" fmla="*/ 3815952 h 4314911"/>
              <a:gd name="connsiteX2027" fmla="*/ 1324679 w 5740887"/>
              <a:gd name="connsiteY2027" fmla="*/ 3771571 h 4314911"/>
              <a:gd name="connsiteX2028" fmla="*/ 1328139 w 5740887"/>
              <a:gd name="connsiteY2028" fmla="*/ 3784182 h 4314911"/>
              <a:gd name="connsiteX2029" fmla="*/ 1328479 w 5740887"/>
              <a:gd name="connsiteY2029" fmla="*/ 3786931 h 4314911"/>
              <a:gd name="connsiteX2030" fmla="*/ 1327117 w 5740887"/>
              <a:gd name="connsiteY2030" fmla="*/ 3797766 h 4314911"/>
              <a:gd name="connsiteX2031" fmla="*/ 1324824 w 5740887"/>
              <a:gd name="connsiteY2031" fmla="*/ 3781715 h 4314911"/>
              <a:gd name="connsiteX2032" fmla="*/ 1323795 w 5740887"/>
              <a:gd name="connsiteY2032" fmla="*/ 3774509 h 4314911"/>
              <a:gd name="connsiteX2033" fmla="*/ 1323928 w 5740887"/>
              <a:gd name="connsiteY2033" fmla="*/ 3774215 h 4314911"/>
              <a:gd name="connsiteX2034" fmla="*/ 1323928 w 5740887"/>
              <a:gd name="connsiteY2034" fmla="*/ 3774214 h 4314911"/>
              <a:gd name="connsiteX2035" fmla="*/ 1324221 w 5740887"/>
              <a:gd name="connsiteY2035" fmla="*/ 3773185 h 4314911"/>
              <a:gd name="connsiteX2036" fmla="*/ 1436481 w 5740887"/>
              <a:gd name="connsiteY2036" fmla="*/ 3769758 h 4314911"/>
              <a:gd name="connsiteX2037" fmla="*/ 1435621 w 5740887"/>
              <a:gd name="connsiteY2037" fmla="*/ 3779856 h 4314911"/>
              <a:gd name="connsiteX2038" fmla="*/ 1434573 w 5740887"/>
              <a:gd name="connsiteY2038" fmla="*/ 3792169 h 4314911"/>
              <a:gd name="connsiteX2039" fmla="*/ 1433466 w 5740887"/>
              <a:gd name="connsiteY2039" fmla="*/ 3797079 h 4314911"/>
              <a:gd name="connsiteX2040" fmla="*/ 1429220 w 5740887"/>
              <a:gd name="connsiteY2040" fmla="*/ 3815916 h 4314911"/>
              <a:gd name="connsiteX2041" fmla="*/ 1430691 w 5740887"/>
              <a:gd name="connsiteY2041" fmla="*/ 3797379 h 4314911"/>
              <a:gd name="connsiteX2042" fmla="*/ 1258366 w 5740887"/>
              <a:gd name="connsiteY2042" fmla="*/ 3767685 h 4314911"/>
              <a:gd name="connsiteX2043" fmla="*/ 1280012 w 5740887"/>
              <a:gd name="connsiteY2043" fmla="*/ 3848077 h 4314911"/>
              <a:gd name="connsiteX2044" fmla="*/ 1278067 w 5740887"/>
              <a:gd name="connsiteY2044" fmla="*/ 3851266 h 4314911"/>
              <a:gd name="connsiteX2045" fmla="*/ 1258812 w 5740887"/>
              <a:gd name="connsiteY2045" fmla="*/ 3815556 h 4314911"/>
              <a:gd name="connsiteX2046" fmla="*/ 1256886 w 5740887"/>
              <a:gd name="connsiteY2046" fmla="*/ 3811984 h 4314911"/>
              <a:gd name="connsiteX2047" fmla="*/ 1253095 w 5740887"/>
              <a:gd name="connsiteY2047" fmla="*/ 3800148 h 4314911"/>
              <a:gd name="connsiteX2048" fmla="*/ 1247495 w 5740887"/>
              <a:gd name="connsiteY2048" fmla="*/ 3787118 h 4314911"/>
              <a:gd name="connsiteX2049" fmla="*/ 1253861 w 5740887"/>
              <a:gd name="connsiteY2049" fmla="*/ 3775738 h 4314911"/>
              <a:gd name="connsiteX2050" fmla="*/ 489257 w 5740887"/>
              <a:gd name="connsiteY2050" fmla="*/ 3767057 h 4314911"/>
              <a:gd name="connsiteX2051" fmla="*/ 535506 w 5740887"/>
              <a:gd name="connsiteY2051" fmla="*/ 3803309 h 4314911"/>
              <a:gd name="connsiteX2052" fmla="*/ 540058 w 5740887"/>
              <a:gd name="connsiteY2052" fmla="*/ 3817584 h 4314911"/>
              <a:gd name="connsiteX2053" fmla="*/ 552217 w 5740887"/>
              <a:gd name="connsiteY2053" fmla="*/ 3854145 h 4314911"/>
              <a:gd name="connsiteX2054" fmla="*/ 557931 w 5740887"/>
              <a:gd name="connsiteY2054" fmla="*/ 3871326 h 4314911"/>
              <a:gd name="connsiteX2055" fmla="*/ 556835 w 5740887"/>
              <a:gd name="connsiteY2055" fmla="*/ 3869897 h 4314911"/>
              <a:gd name="connsiteX2056" fmla="*/ 535073 w 5740887"/>
              <a:gd name="connsiteY2056" fmla="*/ 3839716 h 4314911"/>
              <a:gd name="connsiteX2057" fmla="*/ 1065715 w 5740887"/>
              <a:gd name="connsiteY2057" fmla="*/ 3765792 h 4314911"/>
              <a:gd name="connsiteX2058" fmla="*/ 1065894 w 5740887"/>
              <a:gd name="connsiteY2058" fmla="*/ 3765988 h 4314911"/>
              <a:gd name="connsiteX2059" fmla="*/ 1065677 w 5740887"/>
              <a:gd name="connsiteY2059" fmla="*/ 3766164 h 4314911"/>
              <a:gd name="connsiteX2060" fmla="*/ 1080657 w 5740887"/>
              <a:gd name="connsiteY2060" fmla="*/ 3764360 h 4314911"/>
              <a:gd name="connsiteX2061" fmla="*/ 1079969 w 5740887"/>
              <a:gd name="connsiteY2061" fmla="*/ 3768014 h 4314911"/>
              <a:gd name="connsiteX2062" fmla="*/ 1078433 w 5740887"/>
              <a:gd name="connsiteY2062" fmla="*/ 3766337 h 4314911"/>
              <a:gd name="connsiteX2063" fmla="*/ 1200585 w 5740887"/>
              <a:gd name="connsiteY2063" fmla="*/ 3759208 h 4314911"/>
              <a:gd name="connsiteX2064" fmla="*/ 1234275 w 5740887"/>
              <a:gd name="connsiteY2064" fmla="*/ 3795698 h 4314911"/>
              <a:gd name="connsiteX2065" fmla="*/ 1224113 w 5740887"/>
              <a:gd name="connsiteY2065" fmla="*/ 3812810 h 4314911"/>
              <a:gd name="connsiteX2066" fmla="*/ 1189536 w 5740887"/>
              <a:gd name="connsiteY2066" fmla="*/ 3755339 h 4314911"/>
              <a:gd name="connsiteX2067" fmla="*/ 1218626 w 5740887"/>
              <a:gd name="connsiteY2067" fmla="*/ 3822050 h 4314911"/>
              <a:gd name="connsiteX2068" fmla="*/ 1216207 w 5740887"/>
              <a:gd name="connsiteY2068" fmla="*/ 3826124 h 4314911"/>
              <a:gd name="connsiteX2069" fmla="*/ 1214863 w 5740887"/>
              <a:gd name="connsiteY2069" fmla="*/ 3827660 h 4314911"/>
              <a:gd name="connsiteX2070" fmla="*/ 1180487 w 5740887"/>
              <a:gd name="connsiteY2070" fmla="*/ 3793831 h 4314911"/>
              <a:gd name="connsiteX2071" fmla="*/ 1180276 w 5740887"/>
              <a:gd name="connsiteY2071" fmla="*/ 3793426 h 4314911"/>
              <a:gd name="connsiteX2072" fmla="*/ 1179820 w 5740887"/>
              <a:gd name="connsiteY2072" fmla="*/ 3793175 h 4314911"/>
              <a:gd name="connsiteX2073" fmla="*/ 1168236 w 5740887"/>
              <a:gd name="connsiteY2073" fmla="*/ 3781775 h 4314911"/>
              <a:gd name="connsiteX2074" fmla="*/ 589306 w 5740887"/>
              <a:gd name="connsiteY2074" fmla="*/ 3750289 h 4314911"/>
              <a:gd name="connsiteX2075" fmla="*/ 611707 w 5740887"/>
              <a:gd name="connsiteY2075" fmla="*/ 3765289 h 4314911"/>
              <a:gd name="connsiteX2076" fmla="*/ 623405 w 5740887"/>
              <a:gd name="connsiteY2076" fmla="*/ 3809714 h 4314911"/>
              <a:gd name="connsiteX2077" fmla="*/ 744837 w 5740887"/>
              <a:gd name="connsiteY2077" fmla="*/ 3749637 h 4314911"/>
              <a:gd name="connsiteX2078" fmla="*/ 755754 w 5740887"/>
              <a:gd name="connsiteY2078" fmla="*/ 3783705 h 4314911"/>
              <a:gd name="connsiteX2079" fmla="*/ 763711 w 5740887"/>
              <a:gd name="connsiteY2079" fmla="*/ 3811940 h 4314911"/>
              <a:gd name="connsiteX2080" fmla="*/ 754925 w 5740887"/>
              <a:gd name="connsiteY2080" fmla="*/ 3810362 h 4314911"/>
              <a:gd name="connsiteX2081" fmla="*/ 754539 w 5740887"/>
              <a:gd name="connsiteY2081" fmla="*/ 3807301 h 4314911"/>
              <a:gd name="connsiteX2082" fmla="*/ 198989 w 5740887"/>
              <a:gd name="connsiteY2082" fmla="*/ 3749233 h 4314911"/>
              <a:gd name="connsiteX2083" fmla="*/ 243607 w 5740887"/>
              <a:gd name="connsiteY2083" fmla="*/ 3833991 h 4314911"/>
              <a:gd name="connsiteX2084" fmla="*/ 299448 w 5740887"/>
              <a:gd name="connsiteY2084" fmla="*/ 3913631 h 4314911"/>
              <a:gd name="connsiteX2085" fmla="*/ 320528 w 5740887"/>
              <a:gd name="connsiteY2085" fmla="*/ 3936469 h 4314911"/>
              <a:gd name="connsiteX2086" fmla="*/ 330019 w 5740887"/>
              <a:gd name="connsiteY2086" fmla="*/ 3949114 h 4314911"/>
              <a:gd name="connsiteX2087" fmla="*/ 351694 w 5740887"/>
              <a:gd name="connsiteY2087" fmla="*/ 3970232 h 4314911"/>
              <a:gd name="connsiteX2088" fmla="*/ 353619 w 5740887"/>
              <a:gd name="connsiteY2088" fmla="*/ 3972317 h 4314911"/>
              <a:gd name="connsiteX2089" fmla="*/ 356437 w 5740887"/>
              <a:gd name="connsiteY2089" fmla="*/ 3975371 h 4314911"/>
              <a:gd name="connsiteX2090" fmla="*/ 358303 w 5740887"/>
              <a:gd name="connsiteY2090" fmla="*/ 3978466 h 4314911"/>
              <a:gd name="connsiteX2091" fmla="*/ 412439 w 5740887"/>
              <a:gd name="connsiteY2091" fmla="*/ 4047850 h 4314911"/>
              <a:gd name="connsiteX2092" fmla="*/ 429350 w 5740887"/>
              <a:gd name="connsiteY2092" fmla="*/ 4069524 h 4314911"/>
              <a:gd name="connsiteX2093" fmla="*/ 465146 w 5740887"/>
              <a:gd name="connsiteY2093" fmla="*/ 4103873 h 4314911"/>
              <a:gd name="connsiteX2094" fmla="*/ 478170 w 5740887"/>
              <a:gd name="connsiteY2094" fmla="*/ 4116371 h 4314911"/>
              <a:gd name="connsiteX2095" fmla="*/ 430179 w 5740887"/>
              <a:gd name="connsiteY2095" fmla="*/ 4083676 h 4314911"/>
              <a:gd name="connsiteX2096" fmla="*/ 349536 w 5740887"/>
              <a:gd name="connsiteY2096" fmla="*/ 4005150 h 4314911"/>
              <a:gd name="connsiteX2097" fmla="*/ 341491 w 5740887"/>
              <a:gd name="connsiteY2097" fmla="*/ 3994929 h 4314911"/>
              <a:gd name="connsiteX2098" fmla="*/ 287919 w 5740887"/>
              <a:gd name="connsiteY2098" fmla="*/ 3918627 h 4314911"/>
              <a:gd name="connsiteX2099" fmla="*/ 267641 w 5740887"/>
              <a:gd name="connsiteY2099" fmla="*/ 3886307 h 4314911"/>
              <a:gd name="connsiteX2100" fmla="*/ 205793 w 5740887"/>
              <a:gd name="connsiteY2100" fmla="*/ 3767324 h 4314911"/>
              <a:gd name="connsiteX2101" fmla="*/ 205781 w 5740887"/>
              <a:gd name="connsiteY2101" fmla="*/ 3767299 h 4314911"/>
              <a:gd name="connsiteX2102" fmla="*/ 200971 w 5740887"/>
              <a:gd name="connsiteY2102" fmla="*/ 3754506 h 4314911"/>
              <a:gd name="connsiteX2103" fmla="*/ 842145 w 5740887"/>
              <a:gd name="connsiteY2103" fmla="*/ 3748420 h 4314911"/>
              <a:gd name="connsiteX2104" fmla="*/ 844038 w 5740887"/>
              <a:gd name="connsiteY2104" fmla="*/ 3804363 h 4314911"/>
              <a:gd name="connsiteX2105" fmla="*/ 843205 w 5740887"/>
              <a:gd name="connsiteY2105" fmla="*/ 3818198 h 4314911"/>
              <a:gd name="connsiteX2106" fmla="*/ 833785 w 5740887"/>
              <a:gd name="connsiteY2106" fmla="*/ 3818886 h 4314911"/>
              <a:gd name="connsiteX2107" fmla="*/ 832648 w 5740887"/>
              <a:gd name="connsiteY2107" fmla="*/ 3809275 h 4314911"/>
              <a:gd name="connsiteX2108" fmla="*/ 833064 w 5740887"/>
              <a:gd name="connsiteY2108" fmla="*/ 3792151 h 4314911"/>
              <a:gd name="connsiteX2109" fmla="*/ 829160 w 5740887"/>
              <a:gd name="connsiteY2109" fmla="*/ 3765738 h 4314911"/>
              <a:gd name="connsiteX2110" fmla="*/ 828214 w 5740887"/>
              <a:gd name="connsiteY2110" fmla="*/ 3752333 h 4314911"/>
              <a:gd name="connsiteX2111" fmla="*/ 827760 w 5740887"/>
              <a:gd name="connsiteY2111" fmla="*/ 3749236 h 4314911"/>
              <a:gd name="connsiteX2112" fmla="*/ 860011 w 5740887"/>
              <a:gd name="connsiteY2112" fmla="*/ 3747406 h 4314911"/>
              <a:gd name="connsiteX2113" fmla="*/ 861935 w 5740887"/>
              <a:gd name="connsiteY2113" fmla="*/ 3764961 h 4314911"/>
              <a:gd name="connsiteX2114" fmla="*/ 862015 w 5740887"/>
              <a:gd name="connsiteY2114" fmla="*/ 3769958 h 4314911"/>
              <a:gd name="connsiteX2115" fmla="*/ 858285 w 5740887"/>
              <a:gd name="connsiteY2115" fmla="*/ 3817097 h 4314911"/>
              <a:gd name="connsiteX2116" fmla="*/ 853225 w 5740887"/>
              <a:gd name="connsiteY2116" fmla="*/ 3817467 h 4314911"/>
              <a:gd name="connsiteX2117" fmla="*/ 848147 w 5740887"/>
              <a:gd name="connsiteY2117" fmla="*/ 3817838 h 4314911"/>
              <a:gd name="connsiteX2118" fmla="*/ 849702 w 5740887"/>
              <a:gd name="connsiteY2118" fmla="*/ 3747991 h 4314911"/>
              <a:gd name="connsiteX2119" fmla="*/ 804890 w 5740887"/>
              <a:gd name="connsiteY2119" fmla="*/ 3747182 h 4314911"/>
              <a:gd name="connsiteX2120" fmla="*/ 818538 w 5740887"/>
              <a:gd name="connsiteY2120" fmla="*/ 3749759 h 4314911"/>
              <a:gd name="connsiteX2121" fmla="*/ 820089 w 5740887"/>
              <a:gd name="connsiteY2121" fmla="*/ 3749671 h 4314911"/>
              <a:gd name="connsiteX2122" fmla="*/ 820697 w 5740887"/>
              <a:gd name="connsiteY2122" fmla="*/ 3753920 h 4314911"/>
              <a:gd name="connsiteX2123" fmla="*/ 825325 w 5740887"/>
              <a:gd name="connsiteY2123" fmla="*/ 3819503 h 4314911"/>
              <a:gd name="connsiteX2124" fmla="*/ 814083 w 5740887"/>
              <a:gd name="connsiteY2124" fmla="*/ 3820324 h 4314911"/>
              <a:gd name="connsiteX2125" fmla="*/ 810480 w 5740887"/>
              <a:gd name="connsiteY2125" fmla="*/ 3776579 h 4314911"/>
              <a:gd name="connsiteX2126" fmla="*/ 805109 w 5740887"/>
              <a:gd name="connsiteY2126" fmla="*/ 3749273 h 4314911"/>
              <a:gd name="connsiteX2127" fmla="*/ 615371 w 5740887"/>
              <a:gd name="connsiteY2127" fmla="*/ 3746570 h 4314911"/>
              <a:gd name="connsiteX2128" fmla="*/ 622367 w 5740887"/>
              <a:gd name="connsiteY2128" fmla="*/ 3759968 h 4314911"/>
              <a:gd name="connsiteX2129" fmla="*/ 619994 w 5740887"/>
              <a:gd name="connsiteY2129" fmla="*/ 3758386 h 4314911"/>
              <a:gd name="connsiteX2130" fmla="*/ 618167 w 5740887"/>
              <a:gd name="connsiteY2130" fmla="*/ 3757167 h 4314911"/>
              <a:gd name="connsiteX2131" fmla="*/ 877408 w 5740887"/>
              <a:gd name="connsiteY2131" fmla="*/ 3746419 h 4314911"/>
              <a:gd name="connsiteX2132" fmla="*/ 871182 w 5740887"/>
              <a:gd name="connsiteY2132" fmla="*/ 3816156 h 4314911"/>
              <a:gd name="connsiteX2133" fmla="*/ 870193 w 5740887"/>
              <a:gd name="connsiteY2133" fmla="*/ 3816228 h 4314911"/>
              <a:gd name="connsiteX2134" fmla="*/ 869412 w 5740887"/>
              <a:gd name="connsiteY2134" fmla="*/ 3764916 h 4314911"/>
              <a:gd name="connsiteX2135" fmla="*/ 869102 w 5740887"/>
              <a:gd name="connsiteY2135" fmla="*/ 3762070 h 4314911"/>
              <a:gd name="connsiteX2136" fmla="*/ 869985 w 5740887"/>
              <a:gd name="connsiteY2136" fmla="*/ 3746840 h 4314911"/>
              <a:gd name="connsiteX2137" fmla="*/ 898162 w 5740887"/>
              <a:gd name="connsiteY2137" fmla="*/ 3745241 h 4314911"/>
              <a:gd name="connsiteX2138" fmla="*/ 896458 w 5740887"/>
              <a:gd name="connsiteY2138" fmla="*/ 3761483 h 4314911"/>
              <a:gd name="connsiteX2139" fmla="*/ 884451 w 5740887"/>
              <a:gd name="connsiteY2139" fmla="*/ 3766996 h 4314911"/>
              <a:gd name="connsiteX2140" fmla="*/ 885877 w 5740887"/>
              <a:gd name="connsiteY2140" fmla="*/ 3745938 h 4314911"/>
              <a:gd name="connsiteX2141" fmla="*/ 785624 w 5740887"/>
              <a:gd name="connsiteY2141" fmla="*/ 3743543 h 4314911"/>
              <a:gd name="connsiteX2142" fmla="*/ 796539 w 5740887"/>
              <a:gd name="connsiteY2142" fmla="*/ 3745604 h 4314911"/>
              <a:gd name="connsiteX2143" fmla="*/ 803121 w 5740887"/>
              <a:gd name="connsiteY2143" fmla="*/ 3797651 h 4314911"/>
              <a:gd name="connsiteX2144" fmla="*/ 805259 w 5740887"/>
              <a:gd name="connsiteY2144" fmla="*/ 3819405 h 4314911"/>
              <a:gd name="connsiteX2145" fmla="*/ 797663 w 5740887"/>
              <a:gd name="connsiteY2145" fmla="*/ 3818040 h 4314911"/>
              <a:gd name="connsiteX2146" fmla="*/ 794608 w 5740887"/>
              <a:gd name="connsiteY2146" fmla="*/ 3817491 h 4314911"/>
              <a:gd name="connsiteX2147" fmla="*/ 387457 w 5740887"/>
              <a:gd name="connsiteY2147" fmla="*/ 3741925 h 4314911"/>
              <a:gd name="connsiteX2148" fmla="*/ 389367 w 5740887"/>
              <a:gd name="connsiteY2148" fmla="*/ 3745518 h 4314911"/>
              <a:gd name="connsiteX2149" fmla="*/ 392395 w 5740887"/>
              <a:gd name="connsiteY2149" fmla="*/ 3752373 h 4314911"/>
              <a:gd name="connsiteX2150" fmla="*/ 391006 w 5740887"/>
              <a:gd name="connsiteY2150" fmla="*/ 3750901 h 4314911"/>
              <a:gd name="connsiteX2151" fmla="*/ 291810 w 5740887"/>
              <a:gd name="connsiteY2151" fmla="*/ 3741488 h 4314911"/>
              <a:gd name="connsiteX2152" fmla="*/ 348292 w 5740887"/>
              <a:gd name="connsiteY2152" fmla="*/ 3820444 h 4314911"/>
              <a:gd name="connsiteX2153" fmla="*/ 367381 w 5740887"/>
              <a:gd name="connsiteY2153" fmla="*/ 3840885 h 4314911"/>
              <a:gd name="connsiteX2154" fmla="*/ 373923 w 5740887"/>
              <a:gd name="connsiteY2154" fmla="*/ 3851941 h 4314911"/>
              <a:gd name="connsiteX2155" fmla="*/ 381014 w 5740887"/>
              <a:gd name="connsiteY2155" fmla="*/ 3861134 h 4314911"/>
              <a:gd name="connsiteX2156" fmla="*/ 387259 w 5740887"/>
              <a:gd name="connsiteY2156" fmla="*/ 3875627 h 4314911"/>
              <a:gd name="connsiteX2157" fmla="*/ 388572 w 5740887"/>
              <a:gd name="connsiteY2157" fmla="*/ 3878674 h 4314911"/>
              <a:gd name="connsiteX2158" fmla="*/ 395817 w 5740887"/>
              <a:gd name="connsiteY2158" fmla="*/ 3892043 h 4314911"/>
              <a:gd name="connsiteX2159" fmla="*/ 428265 w 5740887"/>
              <a:gd name="connsiteY2159" fmla="*/ 3951923 h 4314911"/>
              <a:gd name="connsiteX2160" fmla="*/ 369151 w 5740887"/>
              <a:gd name="connsiteY2160" fmla="*/ 3886907 h 4314911"/>
              <a:gd name="connsiteX2161" fmla="*/ 369074 w 5740887"/>
              <a:gd name="connsiteY2161" fmla="*/ 3886820 h 4314911"/>
              <a:gd name="connsiteX2162" fmla="*/ 336651 w 5740887"/>
              <a:gd name="connsiteY2162" fmla="*/ 3839637 h 4314911"/>
              <a:gd name="connsiteX2163" fmla="*/ 293716 w 5740887"/>
              <a:gd name="connsiteY2163" fmla="*/ 3746792 h 4314911"/>
              <a:gd name="connsiteX2164" fmla="*/ 749086 w 5740887"/>
              <a:gd name="connsiteY2164" fmla="*/ 3736642 h 4314911"/>
              <a:gd name="connsiteX2165" fmla="*/ 769621 w 5740887"/>
              <a:gd name="connsiteY2165" fmla="*/ 3740521 h 4314911"/>
              <a:gd name="connsiteX2166" fmla="*/ 774570 w 5740887"/>
              <a:gd name="connsiteY2166" fmla="*/ 3757839 h 4314911"/>
              <a:gd name="connsiteX2167" fmla="*/ 783947 w 5740887"/>
              <a:gd name="connsiteY2167" fmla="*/ 3805425 h 4314911"/>
              <a:gd name="connsiteX2168" fmla="*/ 785437 w 5740887"/>
              <a:gd name="connsiteY2168" fmla="*/ 3815844 h 4314911"/>
              <a:gd name="connsiteX2169" fmla="*/ 771290 w 5740887"/>
              <a:gd name="connsiteY2169" fmla="*/ 3813302 h 4314911"/>
              <a:gd name="connsiteX2170" fmla="*/ 769327 w 5740887"/>
              <a:gd name="connsiteY2170" fmla="*/ 3803303 h 4314911"/>
              <a:gd name="connsiteX2171" fmla="*/ 761456 w 5740887"/>
              <a:gd name="connsiteY2171" fmla="*/ 3778863 h 4314911"/>
              <a:gd name="connsiteX2172" fmla="*/ 750913 w 5740887"/>
              <a:gd name="connsiteY2172" fmla="*/ 3741801 h 4314911"/>
              <a:gd name="connsiteX2173" fmla="*/ 568307 w 5740887"/>
              <a:gd name="connsiteY2173" fmla="*/ 3736227 h 4314911"/>
              <a:gd name="connsiteX2174" fmla="*/ 576029 w 5740887"/>
              <a:gd name="connsiteY2174" fmla="*/ 3741398 h 4314911"/>
              <a:gd name="connsiteX2175" fmla="*/ 577265 w 5740887"/>
              <a:gd name="connsiteY2175" fmla="*/ 3743813 h 4314911"/>
              <a:gd name="connsiteX2176" fmla="*/ 630039 w 5740887"/>
              <a:gd name="connsiteY2176" fmla="*/ 3835774 h 4314911"/>
              <a:gd name="connsiteX2177" fmla="*/ 630510 w 5740887"/>
              <a:gd name="connsiteY2177" fmla="*/ 3837652 h 4314911"/>
              <a:gd name="connsiteX2178" fmla="*/ 634758 w 5740887"/>
              <a:gd name="connsiteY2178" fmla="*/ 3854608 h 4314911"/>
              <a:gd name="connsiteX2179" fmla="*/ 607145 w 5740887"/>
              <a:gd name="connsiteY2179" fmla="*/ 3839145 h 4314911"/>
              <a:gd name="connsiteX2180" fmla="*/ 596255 w 5740887"/>
              <a:gd name="connsiteY2180" fmla="*/ 3821752 h 4314911"/>
              <a:gd name="connsiteX2181" fmla="*/ 590745 w 5740887"/>
              <a:gd name="connsiteY2181" fmla="*/ 3812340 h 4314911"/>
              <a:gd name="connsiteX2182" fmla="*/ 1273382 w 5740887"/>
              <a:gd name="connsiteY2182" fmla="*/ 3735423 h 4314911"/>
              <a:gd name="connsiteX2183" fmla="*/ 1290288 w 5740887"/>
              <a:gd name="connsiteY2183" fmla="*/ 3815391 h 4314911"/>
              <a:gd name="connsiteX2184" fmla="*/ 1265490 w 5740887"/>
              <a:gd name="connsiteY2184" fmla="*/ 3755922 h 4314911"/>
              <a:gd name="connsiteX2185" fmla="*/ 1265206 w 5740887"/>
              <a:gd name="connsiteY2185" fmla="*/ 3755457 h 4314911"/>
              <a:gd name="connsiteX2186" fmla="*/ 1267728 w 5740887"/>
              <a:gd name="connsiteY2186" fmla="*/ 3750948 h 4314911"/>
              <a:gd name="connsiteX2187" fmla="*/ 1268095 w 5740887"/>
              <a:gd name="connsiteY2187" fmla="*/ 3750292 h 4314911"/>
              <a:gd name="connsiteX2188" fmla="*/ 1647791 w 5740887"/>
              <a:gd name="connsiteY2188" fmla="*/ 3733422 h 4314911"/>
              <a:gd name="connsiteX2189" fmla="*/ 1623579 w 5740887"/>
              <a:gd name="connsiteY2189" fmla="*/ 3805698 h 4314911"/>
              <a:gd name="connsiteX2190" fmla="*/ 1620494 w 5740887"/>
              <a:gd name="connsiteY2190" fmla="*/ 3811840 h 4314911"/>
              <a:gd name="connsiteX2191" fmla="*/ 1166985 w 5740887"/>
              <a:gd name="connsiteY2191" fmla="*/ 3733012 h 4314911"/>
              <a:gd name="connsiteX2192" fmla="*/ 1171606 w 5740887"/>
              <a:gd name="connsiteY2192" fmla="*/ 3739790 h 4314911"/>
              <a:gd name="connsiteX2193" fmla="*/ 1184247 w 5740887"/>
              <a:gd name="connsiteY2193" fmla="*/ 3748374 h 4314911"/>
              <a:gd name="connsiteX2194" fmla="*/ 1180601 w 5740887"/>
              <a:gd name="connsiteY2194" fmla="*/ 3754629 h 4314911"/>
              <a:gd name="connsiteX2195" fmla="*/ 1163284 w 5740887"/>
              <a:gd name="connsiteY2195" fmla="*/ 3774668 h 4314911"/>
              <a:gd name="connsiteX2196" fmla="*/ 1165360 w 5740887"/>
              <a:gd name="connsiteY2196" fmla="*/ 3765032 h 4314911"/>
              <a:gd name="connsiteX2197" fmla="*/ 1165362 w 5740887"/>
              <a:gd name="connsiteY2197" fmla="*/ 3764978 h 4314911"/>
              <a:gd name="connsiteX2198" fmla="*/ 1069491 w 5740887"/>
              <a:gd name="connsiteY2198" fmla="*/ 3732170 h 4314911"/>
              <a:gd name="connsiteX2199" fmla="*/ 1085083 w 5740887"/>
              <a:gd name="connsiteY2199" fmla="*/ 3740854 h 4314911"/>
              <a:gd name="connsiteX2200" fmla="*/ 1082956 w 5740887"/>
              <a:gd name="connsiteY2200" fmla="*/ 3752154 h 4314911"/>
              <a:gd name="connsiteX2201" fmla="*/ 1072906 w 5740887"/>
              <a:gd name="connsiteY2201" fmla="*/ 3760302 h 4314911"/>
              <a:gd name="connsiteX2202" fmla="*/ 1067309 w 5740887"/>
              <a:gd name="connsiteY2202" fmla="*/ 3754191 h 4314911"/>
              <a:gd name="connsiteX2203" fmla="*/ 1068794 w 5740887"/>
              <a:gd name="connsiteY2203" fmla="*/ 3746680 h 4314911"/>
              <a:gd name="connsiteX2204" fmla="*/ 1336414 w 5740887"/>
              <a:gd name="connsiteY2204" fmla="*/ 3730287 h 4314911"/>
              <a:gd name="connsiteX2205" fmla="*/ 1338893 w 5740887"/>
              <a:gd name="connsiteY2205" fmla="*/ 3742123 h 4314911"/>
              <a:gd name="connsiteX2206" fmla="*/ 1340084 w 5740887"/>
              <a:gd name="connsiteY2206" fmla="*/ 3756198 h 4314911"/>
              <a:gd name="connsiteX2207" fmla="*/ 1336975 w 5740887"/>
              <a:gd name="connsiteY2207" fmla="*/ 3778101 h 4314911"/>
              <a:gd name="connsiteX2208" fmla="*/ 1336066 w 5740887"/>
              <a:gd name="connsiteY2208" fmla="*/ 3770152 h 4314911"/>
              <a:gd name="connsiteX2209" fmla="*/ 1332913 w 5740887"/>
              <a:gd name="connsiteY2209" fmla="*/ 3742606 h 4314911"/>
              <a:gd name="connsiteX2210" fmla="*/ 1334715 w 5740887"/>
              <a:gd name="connsiteY2210" fmla="*/ 3736263 h 4314911"/>
              <a:gd name="connsiteX2211" fmla="*/ 1023946 w 5740887"/>
              <a:gd name="connsiteY2211" fmla="*/ 3729928 h 4314911"/>
              <a:gd name="connsiteX2212" fmla="*/ 1042253 w 5740887"/>
              <a:gd name="connsiteY2212" fmla="*/ 3740065 h 4314911"/>
              <a:gd name="connsiteX2213" fmla="*/ 1058881 w 5740887"/>
              <a:gd name="connsiteY2213" fmla="*/ 3758298 h 4314911"/>
              <a:gd name="connsiteX2214" fmla="*/ 1055751 w 5740887"/>
              <a:gd name="connsiteY2214" fmla="*/ 3774213 h 4314911"/>
              <a:gd name="connsiteX2215" fmla="*/ 1043978 w 5740887"/>
              <a:gd name="connsiteY2215" fmla="*/ 3783758 h 4314911"/>
              <a:gd name="connsiteX2216" fmla="*/ 1038648 w 5740887"/>
              <a:gd name="connsiteY2216" fmla="*/ 3786760 h 4314911"/>
              <a:gd name="connsiteX2217" fmla="*/ 1034045 w 5740887"/>
              <a:gd name="connsiteY2217" fmla="*/ 3785306 h 4314911"/>
              <a:gd name="connsiteX2218" fmla="*/ 1019388 w 5740887"/>
              <a:gd name="connsiteY2218" fmla="*/ 3780674 h 4314911"/>
              <a:gd name="connsiteX2219" fmla="*/ 1020804 w 5740887"/>
              <a:gd name="connsiteY2219" fmla="*/ 3773209 h 4314911"/>
              <a:gd name="connsiteX2220" fmla="*/ 1021345 w 5740887"/>
              <a:gd name="connsiteY2220" fmla="*/ 3751730 h 4314911"/>
              <a:gd name="connsiteX2221" fmla="*/ 1279106 w 5740887"/>
              <a:gd name="connsiteY2221" fmla="*/ 3728800 h 4314911"/>
              <a:gd name="connsiteX2222" fmla="*/ 1301705 w 5740887"/>
              <a:gd name="connsiteY2222" fmla="*/ 3787942 h 4314911"/>
              <a:gd name="connsiteX2223" fmla="*/ 1303825 w 5740887"/>
              <a:gd name="connsiteY2223" fmla="*/ 3800052 h 4314911"/>
              <a:gd name="connsiteX2224" fmla="*/ 1297693 w 5740887"/>
              <a:gd name="connsiteY2224" fmla="*/ 3815647 h 4314911"/>
              <a:gd name="connsiteX2225" fmla="*/ 1293572 w 5740887"/>
              <a:gd name="connsiteY2225" fmla="*/ 3796392 h 4314911"/>
              <a:gd name="connsiteX2226" fmla="*/ 1450157 w 5740887"/>
              <a:gd name="connsiteY2226" fmla="*/ 3727799 h 4314911"/>
              <a:gd name="connsiteX2227" fmla="*/ 1447278 w 5740887"/>
              <a:gd name="connsiteY2227" fmla="*/ 3775560 h 4314911"/>
              <a:gd name="connsiteX2228" fmla="*/ 1447274 w 5740887"/>
              <a:gd name="connsiteY2228" fmla="*/ 3775606 h 4314911"/>
              <a:gd name="connsiteX2229" fmla="*/ 1445213 w 5740887"/>
              <a:gd name="connsiteY2229" fmla="*/ 3784526 h 4314911"/>
              <a:gd name="connsiteX2230" fmla="*/ 1449402 w 5740887"/>
              <a:gd name="connsiteY2230" fmla="*/ 3736460 h 4314911"/>
              <a:gd name="connsiteX2231" fmla="*/ 1547605 w 5740887"/>
              <a:gd name="connsiteY2231" fmla="*/ 3726658 h 4314911"/>
              <a:gd name="connsiteX2232" fmla="*/ 1528672 w 5740887"/>
              <a:gd name="connsiteY2232" fmla="*/ 3804915 h 4314911"/>
              <a:gd name="connsiteX2233" fmla="*/ 1526405 w 5740887"/>
              <a:gd name="connsiteY2233" fmla="*/ 3814285 h 4314911"/>
              <a:gd name="connsiteX2234" fmla="*/ 1525364 w 5740887"/>
              <a:gd name="connsiteY2234" fmla="*/ 3816588 h 4314911"/>
              <a:gd name="connsiteX2235" fmla="*/ 713254 w 5740887"/>
              <a:gd name="connsiteY2235" fmla="*/ 3725335 h 4314911"/>
              <a:gd name="connsiteX2236" fmla="*/ 732631 w 5740887"/>
              <a:gd name="connsiteY2236" fmla="*/ 3733534 h 4314911"/>
              <a:gd name="connsiteX2237" fmla="*/ 733818 w 5740887"/>
              <a:gd name="connsiteY2237" fmla="*/ 3733758 h 4314911"/>
              <a:gd name="connsiteX2238" fmla="*/ 746451 w 5740887"/>
              <a:gd name="connsiteY2238" fmla="*/ 3808530 h 4314911"/>
              <a:gd name="connsiteX2239" fmla="*/ 746492 w 5740887"/>
              <a:gd name="connsiteY2239" fmla="*/ 3808847 h 4314911"/>
              <a:gd name="connsiteX2240" fmla="*/ 743444 w 5740887"/>
              <a:gd name="connsiteY2240" fmla="*/ 3808299 h 4314911"/>
              <a:gd name="connsiteX2241" fmla="*/ 734868 w 5740887"/>
              <a:gd name="connsiteY2241" fmla="*/ 3782079 h 4314911"/>
              <a:gd name="connsiteX2242" fmla="*/ 719039 w 5740887"/>
              <a:gd name="connsiteY2242" fmla="*/ 3741192 h 4314911"/>
              <a:gd name="connsiteX2243" fmla="*/ 713848 w 5740887"/>
              <a:gd name="connsiteY2243" fmla="*/ 3726770 h 4314911"/>
              <a:gd name="connsiteX2244" fmla="*/ 1209521 w 5740887"/>
              <a:gd name="connsiteY2244" fmla="*/ 3722060 h 4314911"/>
              <a:gd name="connsiteX2245" fmla="*/ 1230368 w 5740887"/>
              <a:gd name="connsiteY2245" fmla="*/ 3777940 h 4314911"/>
              <a:gd name="connsiteX2246" fmla="*/ 1205151 w 5740887"/>
              <a:gd name="connsiteY2246" fmla="*/ 3749180 h 4314911"/>
              <a:gd name="connsiteX2247" fmla="*/ 1198694 w 5740887"/>
              <a:gd name="connsiteY2247" fmla="*/ 3741816 h 4314911"/>
              <a:gd name="connsiteX2248" fmla="*/ 1004743 w 5740887"/>
              <a:gd name="connsiteY2248" fmla="*/ 3719294 h 4314911"/>
              <a:gd name="connsiteX2249" fmla="*/ 1014455 w 5740887"/>
              <a:gd name="connsiteY2249" fmla="*/ 3724672 h 4314911"/>
              <a:gd name="connsiteX2250" fmla="*/ 1013644 w 5740887"/>
              <a:gd name="connsiteY2250" fmla="*/ 3752576 h 4314911"/>
              <a:gd name="connsiteX2251" fmla="*/ 1010753 w 5740887"/>
              <a:gd name="connsiteY2251" fmla="*/ 3777946 h 4314911"/>
              <a:gd name="connsiteX2252" fmla="*/ 1002424 w 5740887"/>
              <a:gd name="connsiteY2252" fmla="*/ 3775314 h 4314911"/>
              <a:gd name="connsiteX2253" fmla="*/ 996497 w 5740887"/>
              <a:gd name="connsiteY2253" fmla="*/ 3773442 h 4314911"/>
              <a:gd name="connsiteX2254" fmla="*/ 987816 w 5740887"/>
              <a:gd name="connsiteY2254" fmla="*/ 3772412 h 4314911"/>
              <a:gd name="connsiteX2255" fmla="*/ 984003 w 5740887"/>
              <a:gd name="connsiteY2255" fmla="*/ 3771960 h 4314911"/>
              <a:gd name="connsiteX2256" fmla="*/ 985973 w 5740887"/>
              <a:gd name="connsiteY2256" fmla="*/ 3763047 h 4314911"/>
              <a:gd name="connsiteX2257" fmla="*/ 991790 w 5740887"/>
              <a:gd name="connsiteY2257" fmla="*/ 3736727 h 4314911"/>
              <a:gd name="connsiteX2258" fmla="*/ 991790 w 5740887"/>
              <a:gd name="connsiteY2258" fmla="*/ 3736719 h 4314911"/>
              <a:gd name="connsiteX2259" fmla="*/ 992097 w 5740887"/>
              <a:gd name="connsiteY2259" fmla="*/ 3731117 h 4314911"/>
              <a:gd name="connsiteX2260" fmla="*/ 992389 w 5740887"/>
              <a:gd name="connsiteY2260" fmla="*/ 3725790 h 4314911"/>
              <a:gd name="connsiteX2261" fmla="*/ 999168 w 5740887"/>
              <a:gd name="connsiteY2261" fmla="*/ 3722225 h 4314911"/>
              <a:gd name="connsiteX2262" fmla="*/ 696017 w 5740887"/>
              <a:gd name="connsiteY2262" fmla="*/ 3718040 h 4314911"/>
              <a:gd name="connsiteX2263" fmla="*/ 705051 w 5740887"/>
              <a:gd name="connsiteY2263" fmla="*/ 3721863 h 4314911"/>
              <a:gd name="connsiteX2264" fmla="*/ 729573 w 5740887"/>
              <a:gd name="connsiteY2264" fmla="*/ 3787901 h 4314911"/>
              <a:gd name="connsiteX2265" fmla="*/ 736417 w 5740887"/>
              <a:gd name="connsiteY2265" fmla="*/ 3807037 h 4314911"/>
              <a:gd name="connsiteX2266" fmla="*/ 722444 w 5740887"/>
              <a:gd name="connsiteY2266" fmla="*/ 3804526 h 4314911"/>
              <a:gd name="connsiteX2267" fmla="*/ 714345 w 5740887"/>
              <a:gd name="connsiteY2267" fmla="*/ 3801126 h 4314911"/>
              <a:gd name="connsiteX2268" fmla="*/ 712404 w 5740887"/>
              <a:gd name="connsiteY2268" fmla="*/ 3796642 h 4314911"/>
              <a:gd name="connsiteX2269" fmla="*/ 706816 w 5740887"/>
              <a:gd name="connsiteY2269" fmla="*/ 3782719 h 4314911"/>
              <a:gd name="connsiteX2270" fmla="*/ 696754 w 5740887"/>
              <a:gd name="connsiteY2270" fmla="*/ 3720703 h 4314911"/>
              <a:gd name="connsiteX2271" fmla="*/ 1376716 w 5740887"/>
              <a:gd name="connsiteY2271" fmla="*/ 3716378 h 4314911"/>
              <a:gd name="connsiteX2272" fmla="*/ 1378216 w 5740887"/>
              <a:gd name="connsiteY2272" fmla="*/ 3725004 h 4314911"/>
              <a:gd name="connsiteX2273" fmla="*/ 1379904 w 5740887"/>
              <a:gd name="connsiteY2273" fmla="*/ 3746917 h 4314911"/>
              <a:gd name="connsiteX2274" fmla="*/ 1374246 w 5740887"/>
              <a:gd name="connsiteY2274" fmla="*/ 3764309 h 4314911"/>
              <a:gd name="connsiteX2275" fmla="*/ 1372493 w 5740887"/>
              <a:gd name="connsiteY2275" fmla="*/ 3745851 h 4314911"/>
              <a:gd name="connsiteX2276" fmla="*/ 1373324 w 5740887"/>
              <a:gd name="connsiteY2276" fmla="*/ 3742329 h 4314911"/>
              <a:gd name="connsiteX2277" fmla="*/ 1374127 w 5740887"/>
              <a:gd name="connsiteY2277" fmla="*/ 3738927 h 4314911"/>
              <a:gd name="connsiteX2278" fmla="*/ 1024589 w 5740887"/>
              <a:gd name="connsiteY2278" fmla="*/ 3714535 h 4314911"/>
              <a:gd name="connsiteX2279" fmla="*/ 1052503 w 5740887"/>
              <a:gd name="connsiteY2279" fmla="*/ 3722708 h 4314911"/>
              <a:gd name="connsiteX2280" fmla="*/ 1062069 w 5740887"/>
              <a:gd name="connsiteY2280" fmla="*/ 3728036 h 4314911"/>
              <a:gd name="connsiteX2281" fmla="*/ 1060208 w 5740887"/>
              <a:gd name="connsiteY2281" fmla="*/ 3746439 h 4314911"/>
              <a:gd name="connsiteX2282" fmla="*/ 1048182 w 5740887"/>
              <a:gd name="connsiteY2282" fmla="*/ 3733308 h 4314911"/>
              <a:gd name="connsiteX2283" fmla="*/ 1046804 w 5740887"/>
              <a:gd name="connsiteY2283" fmla="*/ 3732342 h 4314911"/>
              <a:gd name="connsiteX2284" fmla="*/ 1024612 w 5740887"/>
              <a:gd name="connsiteY2284" fmla="*/ 3720028 h 4314911"/>
              <a:gd name="connsiteX2285" fmla="*/ 1014765 w 5740887"/>
              <a:gd name="connsiteY2285" fmla="*/ 3714024 h 4314911"/>
              <a:gd name="connsiteX2286" fmla="*/ 1014750 w 5740887"/>
              <a:gd name="connsiteY2286" fmla="*/ 3714556 h 4314911"/>
              <a:gd name="connsiteX2287" fmla="*/ 1014371 w 5740887"/>
              <a:gd name="connsiteY2287" fmla="*/ 3714346 h 4314911"/>
              <a:gd name="connsiteX2288" fmla="*/ 1014265 w 5740887"/>
              <a:gd name="connsiteY2288" fmla="*/ 3714287 h 4314911"/>
              <a:gd name="connsiteX2289" fmla="*/ 1014288 w 5740887"/>
              <a:gd name="connsiteY2289" fmla="*/ 3714275 h 4314911"/>
              <a:gd name="connsiteX2290" fmla="*/ 993098 w 5740887"/>
              <a:gd name="connsiteY2290" fmla="*/ 3712846 h 4314911"/>
              <a:gd name="connsiteX2291" fmla="*/ 997308 w 5740887"/>
              <a:gd name="connsiteY2291" fmla="*/ 3715177 h 4314911"/>
              <a:gd name="connsiteX2292" fmla="*/ 992858 w 5740887"/>
              <a:gd name="connsiteY2292" fmla="*/ 3717221 h 4314911"/>
              <a:gd name="connsiteX2293" fmla="*/ 561399 w 5740887"/>
              <a:gd name="connsiteY2293" fmla="*/ 3712791 h 4314911"/>
              <a:gd name="connsiteX2294" fmla="*/ 566458 w 5740887"/>
              <a:gd name="connsiteY2294" fmla="*/ 3722683 h 4314911"/>
              <a:gd name="connsiteX2295" fmla="*/ 563790 w 5740887"/>
              <a:gd name="connsiteY2295" fmla="*/ 3720904 h 4314911"/>
              <a:gd name="connsiteX2296" fmla="*/ 1356555 w 5740887"/>
              <a:gd name="connsiteY2296" fmla="*/ 3712377 h 4314911"/>
              <a:gd name="connsiteX2297" fmla="*/ 1357553 w 5740887"/>
              <a:gd name="connsiteY2297" fmla="*/ 3715757 h 4314911"/>
              <a:gd name="connsiteX2298" fmla="*/ 1356954 w 5740887"/>
              <a:gd name="connsiteY2298" fmla="*/ 3719383 h 4314911"/>
              <a:gd name="connsiteX2299" fmla="*/ 1356921 w 5740887"/>
              <a:gd name="connsiteY2299" fmla="*/ 3718810 h 4314911"/>
              <a:gd name="connsiteX2300" fmla="*/ 674762 w 5740887"/>
              <a:gd name="connsiteY2300" fmla="*/ 3709046 h 4314911"/>
              <a:gd name="connsiteX2301" fmla="*/ 686710 w 5740887"/>
              <a:gd name="connsiteY2301" fmla="*/ 3714102 h 4314911"/>
              <a:gd name="connsiteX2302" fmla="*/ 688884 w 5740887"/>
              <a:gd name="connsiteY2302" fmla="*/ 3721962 h 4314911"/>
              <a:gd name="connsiteX2303" fmla="*/ 692060 w 5740887"/>
              <a:gd name="connsiteY2303" fmla="*/ 3741540 h 4314911"/>
              <a:gd name="connsiteX2304" fmla="*/ 693777 w 5740887"/>
              <a:gd name="connsiteY2304" fmla="*/ 3752123 h 4314911"/>
              <a:gd name="connsiteX2305" fmla="*/ 530238 w 5740887"/>
              <a:gd name="connsiteY2305" fmla="*/ 3708645 h 4314911"/>
              <a:gd name="connsiteX2306" fmla="*/ 538005 w 5740887"/>
              <a:gd name="connsiteY2306" fmla="*/ 3715936 h 4314911"/>
              <a:gd name="connsiteX2307" fmla="*/ 556884 w 5740887"/>
              <a:gd name="connsiteY2307" fmla="*/ 3728578 h 4314911"/>
              <a:gd name="connsiteX2308" fmla="*/ 564729 w 5740887"/>
              <a:gd name="connsiteY2308" fmla="*/ 3755260 h 4314911"/>
              <a:gd name="connsiteX2309" fmla="*/ 572194 w 5740887"/>
              <a:gd name="connsiteY2309" fmla="*/ 3780650 h 4314911"/>
              <a:gd name="connsiteX2310" fmla="*/ 533232 w 5740887"/>
              <a:gd name="connsiteY2310" fmla="*/ 3714095 h 4314911"/>
              <a:gd name="connsiteX2311" fmla="*/ 1216966 w 5740887"/>
              <a:gd name="connsiteY2311" fmla="*/ 3708475 h 4314911"/>
              <a:gd name="connsiteX2312" fmla="*/ 1254456 w 5740887"/>
              <a:gd name="connsiteY2312" fmla="*/ 3753165 h 4314911"/>
              <a:gd name="connsiteX2313" fmla="*/ 1256039 w 5740887"/>
              <a:gd name="connsiteY2313" fmla="*/ 3759047 h 4314911"/>
              <a:gd name="connsiteX2314" fmla="*/ 1244084 w 5740887"/>
              <a:gd name="connsiteY2314" fmla="*/ 3779180 h 4314911"/>
              <a:gd name="connsiteX2315" fmla="*/ 1215134 w 5740887"/>
              <a:gd name="connsiteY2315" fmla="*/ 3711818 h 4314911"/>
              <a:gd name="connsiteX2316" fmla="*/ 1003678 w 5740887"/>
              <a:gd name="connsiteY2316" fmla="*/ 3708412 h 4314911"/>
              <a:gd name="connsiteX2317" fmla="*/ 1008786 w 5740887"/>
              <a:gd name="connsiteY2317" fmla="*/ 3709908 h 4314911"/>
              <a:gd name="connsiteX2318" fmla="*/ 1007466 w 5740887"/>
              <a:gd name="connsiteY2318" fmla="*/ 3710514 h 4314911"/>
              <a:gd name="connsiteX2319" fmla="*/ 1476498 w 5740887"/>
              <a:gd name="connsiteY2319" fmla="*/ 3701403 h 4314911"/>
              <a:gd name="connsiteX2320" fmla="*/ 1473715 w 5740887"/>
              <a:gd name="connsiteY2320" fmla="*/ 3739426 h 4314911"/>
              <a:gd name="connsiteX2321" fmla="*/ 1473715 w 5740887"/>
              <a:gd name="connsiteY2321" fmla="*/ 3739427 h 4314911"/>
              <a:gd name="connsiteX2322" fmla="*/ 1473441 w 5740887"/>
              <a:gd name="connsiteY2322" fmla="*/ 3740566 h 4314911"/>
              <a:gd name="connsiteX2323" fmla="*/ 1471963 w 5740887"/>
              <a:gd name="connsiteY2323" fmla="*/ 3746706 h 4314911"/>
              <a:gd name="connsiteX2324" fmla="*/ 1474419 w 5740887"/>
              <a:gd name="connsiteY2324" fmla="*/ 3722167 h 4314911"/>
              <a:gd name="connsiteX2325" fmla="*/ 1210264 w 5740887"/>
              <a:gd name="connsiteY2325" fmla="*/ 3700486 h 4314911"/>
              <a:gd name="connsiteX2326" fmla="*/ 1211383 w 5740887"/>
              <a:gd name="connsiteY2326" fmla="*/ 3701820 h 4314911"/>
              <a:gd name="connsiteX2327" fmla="*/ 1211069 w 5740887"/>
              <a:gd name="connsiteY2327" fmla="*/ 3702359 h 4314911"/>
              <a:gd name="connsiteX2328" fmla="*/ 339963 w 5740887"/>
              <a:gd name="connsiteY2328" fmla="*/ 3700362 h 4314911"/>
              <a:gd name="connsiteX2329" fmla="*/ 382925 w 5740887"/>
              <a:gd name="connsiteY2329" fmla="*/ 3755363 h 4314911"/>
              <a:gd name="connsiteX2330" fmla="*/ 387231 w 5740887"/>
              <a:gd name="connsiteY2330" fmla="*/ 3766207 h 4314911"/>
              <a:gd name="connsiteX2331" fmla="*/ 414395 w 5740887"/>
              <a:gd name="connsiteY2331" fmla="*/ 3834620 h 4314911"/>
              <a:gd name="connsiteX2332" fmla="*/ 379582 w 5740887"/>
              <a:gd name="connsiteY2332" fmla="*/ 3788205 h 4314911"/>
              <a:gd name="connsiteX2333" fmla="*/ 1286198 w 5740887"/>
              <a:gd name="connsiteY2333" fmla="*/ 3699376 h 4314911"/>
              <a:gd name="connsiteX2334" fmla="*/ 1292724 w 5740887"/>
              <a:gd name="connsiteY2334" fmla="*/ 3736652 h 4314911"/>
              <a:gd name="connsiteX2335" fmla="*/ 1281689 w 5740887"/>
              <a:gd name="connsiteY2335" fmla="*/ 3712058 h 4314911"/>
              <a:gd name="connsiteX2336" fmla="*/ 646647 w 5740887"/>
              <a:gd name="connsiteY2336" fmla="*/ 3697148 h 4314911"/>
              <a:gd name="connsiteX2337" fmla="*/ 664614 w 5740887"/>
              <a:gd name="connsiteY2337" fmla="*/ 3704752 h 4314911"/>
              <a:gd name="connsiteX2338" fmla="*/ 698895 w 5740887"/>
              <a:gd name="connsiteY2338" fmla="*/ 3783678 h 4314911"/>
              <a:gd name="connsiteX2339" fmla="*/ 699958 w 5740887"/>
              <a:gd name="connsiteY2339" fmla="*/ 3790231 h 4314911"/>
              <a:gd name="connsiteX2340" fmla="*/ 700803 w 5740887"/>
              <a:gd name="connsiteY2340" fmla="*/ 3795440 h 4314911"/>
              <a:gd name="connsiteX2341" fmla="*/ 676548 w 5740887"/>
              <a:gd name="connsiteY2341" fmla="*/ 3785255 h 4314911"/>
              <a:gd name="connsiteX2342" fmla="*/ 657766 w 5740887"/>
              <a:gd name="connsiteY2342" fmla="*/ 3745763 h 4314911"/>
              <a:gd name="connsiteX2343" fmla="*/ 649139 w 5740887"/>
              <a:gd name="connsiteY2343" fmla="*/ 3705727 h 4314911"/>
              <a:gd name="connsiteX2344" fmla="*/ 1072869 w 5740887"/>
              <a:gd name="connsiteY2344" fmla="*/ 3694197 h 4314911"/>
              <a:gd name="connsiteX2345" fmla="*/ 1087829 w 5740887"/>
              <a:gd name="connsiteY2345" fmla="*/ 3710703 h 4314911"/>
              <a:gd name="connsiteX2346" fmla="*/ 1086382 w 5740887"/>
              <a:gd name="connsiteY2346" fmla="*/ 3730545 h 4314911"/>
              <a:gd name="connsiteX2347" fmla="*/ 1084232 w 5740887"/>
              <a:gd name="connsiteY2347" fmla="*/ 3729230 h 4314911"/>
              <a:gd name="connsiteX2348" fmla="*/ 1079517 w 5740887"/>
              <a:gd name="connsiteY2348" fmla="*/ 3726344 h 4314911"/>
              <a:gd name="connsiteX2349" fmla="*/ 1070088 w 5740887"/>
              <a:gd name="connsiteY2349" fmla="*/ 3722877 h 4314911"/>
              <a:gd name="connsiteX2350" fmla="*/ 1072880 w 5740887"/>
              <a:gd name="connsiteY2350" fmla="*/ 3695475 h 4314911"/>
              <a:gd name="connsiteX2351" fmla="*/ 1346826 w 5740887"/>
              <a:gd name="connsiteY2351" fmla="*/ 3693647 h 4314911"/>
              <a:gd name="connsiteX2352" fmla="*/ 1348455 w 5740887"/>
              <a:gd name="connsiteY2352" fmla="*/ 3728820 h 4314911"/>
              <a:gd name="connsiteX2353" fmla="*/ 1346642 w 5740887"/>
              <a:gd name="connsiteY2353" fmla="*/ 3723519 h 4314911"/>
              <a:gd name="connsiteX2354" fmla="*/ 1342922 w 5740887"/>
              <a:gd name="connsiteY2354" fmla="*/ 3707393 h 4314911"/>
              <a:gd name="connsiteX2355" fmla="*/ 1346823 w 5740887"/>
              <a:gd name="connsiteY2355" fmla="*/ 3693669 h 4314911"/>
              <a:gd name="connsiteX2356" fmla="*/ 415991 w 5740887"/>
              <a:gd name="connsiteY2356" fmla="*/ 3692684 h 4314911"/>
              <a:gd name="connsiteX2357" fmla="*/ 461929 w 5740887"/>
              <a:gd name="connsiteY2357" fmla="*/ 3740422 h 4314911"/>
              <a:gd name="connsiteX2358" fmla="*/ 463962 w 5740887"/>
              <a:gd name="connsiteY2358" fmla="*/ 3744399 h 4314911"/>
              <a:gd name="connsiteX2359" fmla="*/ 481556 w 5740887"/>
              <a:gd name="connsiteY2359" fmla="*/ 3772720 h 4314911"/>
              <a:gd name="connsiteX2360" fmla="*/ 504206 w 5740887"/>
              <a:gd name="connsiteY2360" fmla="*/ 3838566 h 4314911"/>
              <a:gd name="connsiteX2361" fmla="*/ 513100 w 5740887"/>
              <a:gd name="connsiteY2361" fmla="*/ 3861600 h 4314911"/>
              <a:gd name="connsiteX2362" fmla="*/ 509150 w 5740887"/>
              <a:gd name="connsiteY2362" fmla="*/ 3856447 h 4314911"/>
              <a:gd name="connsiteX2363" fmla="*/ 433917 w 5740887"/>
              <a:gd name="connsiteY2363" fmla="*/ 3741737 h 4314911"/>
              <a:gd name="connsiteX2364" fmla="*/ 881709 w 5740887"/>
              <a:gd name="connsiteY2364" fmla="*/ 3692144 h 4314911"/>
              <a:gd name="connsiteX2365" fmla="*/ 881649 w 5740887"/>
              <a:gd name="connsiteY2365" fmla="*/ 3698909 h 4314911"/>
              <a:gd name="connsiteX2366" fmla="*/ 878322 w 5740887"/>
              <a:gd name="connsiteY2366" fmla="*/ 3736172 h 4314911"/>
              <a:gd name="connsiteX2367" fmla="*/ 870518 w 5740887"/>
              <a:gd name="connsiteY2367" fmla="*/ 3736651 h 4314911"/>
              <a:gd name="connsiteX2368" fmla="*/ 869536 w 5740887"/>
              <a:gd name="connsiteY2368" fmla="*/ 3713549 h 4314911"/>
              <a:gd name="connsiteX2369" fmla="*/ 869998 w 5740887"/>
              <a:gd name="connsiteY2369" fmla="*/ 3703204 h 4314911"/>
              <a:gd name="connsiteX2370" fmla="*/ 869142 w 5740887"/>
              <a:gd name="connsiteY2370" fmla="*/ 3692988 h 4314911"/>
              <a:gd name="connsiteX2371" fmla="*/ 869478 w 5740887"/>
              <a:gd name="connsiteY2371" fmla="*/ 3693184 h 4314911"/>
              <a:gd name="connsiteX2372" fmla="*/ 1393766 w 5740887"/>
              <a:gd name="connsiteY2372" fmla="*/ 3691063 h 4314911"/>
              <a:gd name="connsiteX2373" fmla="*/ 1394430 w 5740887"/>
              <a:gd name="connsiteY2373" fmla="*/ 3695094 h 4314911"/>
              <a:gd name="connsiteX2374" fmla="*/ 1396608 w 5740887"/>
              <a:gd name="connsiteY2374" fmla="*/ 3724680 h 4314911"/>
              <a:gd name="connsiteX2375" fmla="*/ 1394346 w 5740887"/>
              <a:gd name="connsiteY2375" fmla="*/ 3839535 h 4314911"/>
              <a:gd name="connsiteX2376" fmla="*/ 1394344 w 5740887"/>
              <a:gd name="connsiteY2376" fmla="*/ 3839568 h 4314911"/>
              <a:gd name="connsiteX2377" fmla="*/ 1388384 w 5740887"/>
              <a:gd name="connsiteY2377" fmla="*/ 3870618 h 4314911"/>
              <a:gd name="connsiteX2378" fmla="*/ 1392889 w 5740887"/>
              <a:gd name="connsiteY2378" fmla="*/ 3782650 h 4314911"/>
              <a:gd name="connsiteX2379" fmla="*/ 1388814 w 5740887"/>
              <a:gd name="connsiteY2379" fmla="*/ 3729389 h 4314911"/>
              <a:gd name="connsiteX2380" fmla="*/ 1389915 w 5740887"/>
              <a:gd name="connsiteY2380" fmla="*/ 3720874 h 4314911"/>
              <a:gd name="connsiteX2381" fmla="*/ 894652 w 5740887"/>
              <a:gd name="connsiteY2381" fmla="*/ 3691043 h 4314911"/>
              <a:gd name="connsiteX2382" fmla="*/ 897563 w 5740887"/>
              <a:gd name="connsiteY2382" fmla="*/ 3734989 h 4314911"/>
              <a:gd name="connsiteX2383" fmla="*/ 886572 w 5740887"/>
              <a:gd name="connsiteY2383" fmla="*/ 3735665 h 4314911"/>
              <a:gd name="connsiteX2384" fmla="*/ 889274 w 5740887"/>
              <a:gd name="connsiteY2384" fmla="*/ 3695762 h 4314911"/>
              <a:gd name="connsiteX2385" fmla="*/ 889174 w 5740887"/>
              <a:gd name="connsiteY2385" fmla="*/ 3691509 h 4314911"/>
              <a:gd name="connsiteX2386" fmla="*/ 903761 w 5740887"/>
              <a:gd name="connsiteY2386" fmla="*/ 3690268 h 4314911"/>
              <a:gd name="connsiteX2387" fmla="*/ 903808 w 5740887"/>
              <a:gd name="connsiteY2387" fmla="*/ 3691280 h 4314911"/>
              <a:gd name="connsiteX2388" fmla="*/ 903810 w 5740887"/>
              <a:gd name="connsiteY2388" fmla="*/ 3691390 h 4314911"/>
              <a:gd name="connsiteX2389" fmla="*/ 903804 w 5740887"/>
              <a:gd name="connsiteY2389" fmla="*/ 3691470 h 4314911"/>
              <a:gd name="connsiteX2390" fmla="*/ 902631 w 5740887"/>
              <a:gd name="connsiteY2390" fmla="*/ 3702650 h 4314911"/>
              <a:gd name="connsiteX2391" fmla="*/ 902562 w 5740887"/>
              <a:gd name="connsiteY2391" fmla="*/ 3701604 h 4314911"/>
              <a:gd name="connsiteX2392" fmla="*/ 901826 w 5740887"/>
              <a:gd name="connsiteY2392" fmla="*/ 3690433 h 4314911"/>
              <a:gd name="connsiteX2393" fmla="*/ 1326684 w 5740887"/>
              <a:gd name="connsiteY2393" fmla="*/ 3688183 h 4314911"/>
              <a:gd name="connsiteX2394" fmla="*/ 1328700 w 5740887"/>
              <a:gd name="connsiteY2394" fmla="*/ 3693459 h 4314911"/>
              <a:gd name="connsiteX2395" fmla="*/ 1328708 w 5740887"/>
              <a:gd name="connsiteY2395" fmla="*/ 3693490 h 4314911"/>
              <a:gd name="connsiteX2396" fmla="*/ 1332927 w 5740887"/>
              <a:gd name="connsiteY2396" fmla="*/ 3713634 h 4314911"/>
              <a:gd name="connsiteX2397" fmla="*/ 1330737 w 5740887"/>
              <a:gd name="connsiteY2397" fmla="*/ 3723589 h 4314911"/>
              <a:gd name="connsiteX2398" fmla="*/ 507442 w 5740887"/>
              <a:gd name="connsiteY2398" fmla="*/ 3687244 h 4314911"/>
              <a:gd name="connsiteX2399" fmla="*/ 512732 w 5740887"/>
              <a:gd name="connsiteY2399" fmla="*/ 3692210 h 4314911"/>
              <a:gd name="connsiteX2400" fmla="*/ 516610 w 5740887"/>
              <a:gd name="connsiteY2400" fmla="*/ 3700248 h 4314911"/>
              <a:gd name="connsiteX2401" fmla="*/ 527424 w 5740887"/>
              <a:gd name="connsiteY2401" fmla="*/ 3718688 h 4314911"/>
              <a:gd name="connsiteX2402" fmla="*/ 559165 w 5740887"/>
              <a:gd name="connsiteY2402" fmla="*/ 3776357 h 4314911"/>
              <a:gd name="connsiteX2403" fmla="*/ 581313 w 5740887"/>
              <a:gd name="connsiteY2403" fmla="*/ 3811665 h 4314911"/>
              <a:gd name="connsiteX2404" fmla="*/ 584748 w 5740887"/>
              <a:gd name="connsiteY2404" fmla="*/ 3823349 h 4314911"/>
              <a:gd name="connsiteX2405" fmla="*/ 585887 w 5740887"/>
              <a:gd name="connsiteY2405" fmla="*/ 3827241 h 4314911"/>
              <a:gd name="connsiteX2406" fmla="*/ 581645 w 5740887"/>
              <a:gd name="connsiteY2406" fmla="*/ 3824866 h 4314911"/>
              <a:gd name="connsiteX2407" fmla="*/ 567051 w 5740887"/>
              <a:gd name="connsiteY2407" fmla="*/ 3816693 h 4314911"/>
              <a:gd name="connsiteX2408" fmla="*/ 551390 w 5740887"/>
              <a:gd name="connsiteY2408" fmla="*/ 3804341 h 4314911"/>
              <a:gd name="connsiteX2409" fmla="*/ 550227 w 5740887"/>
              <a:gd name="connsiteY2409" fmla="*/ 3803423 h 4314911"/>
              <a:gd name="connsiteX2410" fmla="*/ 538587 w 5740887"/>
              <a:gd name="connsiteY2410" fmla="*/ 3784982 h 4314911"/>
              <a:gd name="connsiteX2411" fmla="*/ 509323 w 5740887"/>
              <a:gd name="connsiteY2411" fmla="*/ 3693176 h 4314911"/>
              <a:gd name="connsiteX2412" fmla="*/ 1228727 w 5740887"/>
              <a:gd name="connsiteY2412" fmla="*/ 3687016 h 4314911"/>
              <a:gd name="connsiteX2413" fmla="*/ 1242180 w 5740887"/>
              <a:gd name="connsiteY2413" fmla="*/ 3720615 h 4314911"/>
              <a:gd name="connsiteX2414" fmla="*/ 1222198 w 5740887"/>
              <a:gd name="connsiteY2414" fmla="*/ 3698928 h 4314911"/>
              <a:gd name="connsiteX2415" fmla="*/ 629060 w 5740887"/>
              <a:gd name="connsiteY2415" fmla="*/ 3685589 h 4314911"/>
              <a:gd name="connsiteX2416" fmla="*/ 635710 w 5740887"/>
              <a:gd name="connsiteY2416" fmla="*/ 3690000 h 4314911"/>
              <a:gd name="connsiteX2417" fmla="*/ 636107 w 5740887"/>
              <a:gd name="connsiteY2417" fmla="*/ 3690263 h 4314911"/>
              <a:gd name="connsiteX2418" fmla="*/ 638364 w 5740887"/>
              <a:gd name="connsiteY2418" fmla="*/ 3698040 h 4314911"/>
              <a:gd name="connsiteX2419" fmla="*/ 641205 w 5740887"/>
              <a:gd name="connsiteY2419" fmla="*/ 3707829 h 4314911"/>
              <a:gd name="connsiteX2420" fmla="*/ 642290 w 5740887"/>
              <a:gd name="connsiteY2420" fmla="*/ 3712861 h 4314911"/>
              <a:gd name="connsiteX2421" fmla="*/ 642467 w 5740887"/>
              <a:gd name="connsiteY2421" fmla="*/ 3713681 h 4314911"/>
              <a:gd name="connsiteX2422" fmla="*/ 631260 w 5740887"/>
              <a:gd name="connsiteY2422" fmla="*/ 3690199 h 4314911"/>
              <a:gd name="connsiteX2423" fmla="*/ 1292345 w 5740887"/>
              <a:gd name="connsiteY2423" fmla="*/ 3682087 h 4314911"/>
              <a:gd name="connsiteX2424" fmla="*/ 1308480 w 5740887"/>
              <a:gd name="connsiteY2424" fmla="*/ 3726527 h 4314911"/>
              <a:gd name="connsiteX2425" fmla="*/ 1314912 w 5740887"/>
              <a:gd name="connsiteY2425" fmla="*/ 3771856 h 4314911"/>
              <a:gd name="connsiteX2426" fmla="*/ 1311203 w 5740887"/>
              <a:gd name="connsiteY2426" fmla="*/ 3781289 h 4314911"/>
              <a:gd name="connsiteX2427" fmla="*/ 1308391 w 5740887"/>
              <a:gd name="connsiteY2427" fmla="*/ 3771568 h 4314911"/>
              <a:gd name="connsiteX2428" fmla="*/ 1306326 w 5740887"/>
              <a:gd name="connsiteY2428" fmla="*/ 3766967 h 4314911"/>
              <a:gd name="connsiteX2429" fmla="*/ 1298484 w 5740887"/>
              <a:gd name="connsiteY2429" fmla="*/ 3722332 h 4314911"/>
              <a:gd name="connsiteX2430" fmla="*/ 1291954 w 5740887"/>
              <a:gd name="connsiteY2430" fmla="*/ 3685171 h 4314911"/>
              <a:gd name="connsiteX2431" fmla="*/ 1291622 w 5740887"/>
              <a:gd name="connsiteY2431" fmla="*/ 3684120 h 4314911"/>
              <a:gd name="connsiteX2432" fmla="*/ 903366 w 5740887"/>
              <a:gd name="connsiteY2432" fmla="*/ 3681753 h 4314911"/>
              <a:gd name="connsiteX2433" fmla="*/ 903371 w 5740887"/>
              <a:gd name="connsiteY2433" fmla="*/ 3681876 h 4314911"/>
              <a:gd name="connsiteX2434" fmla="*/ 903127 w 5740887"/>
              <a:gd name="connsiteY2434" fmla="*/ 3681876 h 4314911"/>
              <a:gd name="connsiteX2435" fmla="*/ 1059516 w 5740887"/>
              <a:gd name="connsiteY2435" fmla="*/ 3679464 h 4314911"/>
              <a:gd name="connsiteX2436" fmla="*/ 1064315 w 5740887"/>
              <a:gd name="connsiteY2436" fmla="*/ 3684759 h 4314911"/>
              <a:gd name="connsiteX2437" fmla="*/ 1062643 w 5740887"/>
              <a:gd name="connsiteY2437" fmla="*/ 3720140 h 4314911"/>
              <a:gd name="connsiteX2438" fmla="*/ 1038779 w 5740887"/>
              <a:gd name="connsiteY2438" fmla="*/ 3711367 h 4314911"/>
              <a:gd name="connsiteX2439" fmla="*/ 1027620 w 5740887"/>
              <a:gd name="connsiteY2439" fmla="*/ 3707264 h 4314911"/>
              <a:gd name="connsiteX2440" fmla="*/ 1031674 w 5740887"/>
              <a:gd name="connsiteY2440" fmla="*/ 3705132 h 4314911"/>
              <a:gd name="connsiteX2441" fmla="*/ 1037640 w 5740887"/>
              <a:gd name="connsiteY2441" fmla="*/ 3701995 h 4314911"/>
              <a:gd name="connsiteX2442" fmla="*/ 250080 w 5740887"/>
              <a:gd name="connsiteY2442" fmla="*/ 3671999 h 4314911"/>
              <a:gd name="connsiteX2443" fmla="*/ 267839 w 5740887"/>
              <a:gd name="connsiteY2443" fmla="*/ 3704655 h 4314911"/>
              <a:gd name="connsiteX2444" fmla="*/ 277386 w 5740887"/>
              <a:gd name="connsiteY2444" fmla="*/ 3731574 h 4314911"/>
              <a:gd name="connsiteX2445" fmla="*/ 278047 w 5740887"/>
              <a:gd name="connsiteY2445" fmla="*/ 3733438 h 4314911"/>
              <a:gd name="connsiteX2446" fmla="*/ 278056 w 5740887"/>
              <a:gd name="connsiteY2446" fmla="*/ 3733457 h 4314911"/>
              <a:gd name="connsiteX2447" fmla="*/ 291322 w 5740887"/>
              <a:gd name="connsiteY2447" fmla="*/ 3763358 h 4314911"/>
              <a:gd name="connsiteX2448" fmla="*/ 268290 w 5740887"/>
              <a:gd name="connsiteY2448" fmla="*/ 3719644 h 4314911"/>
              <a:gd name="connsiteX2449" fmla="*/ 1185636 w 5740887"/>
              <a:gd name="connsiteY2449" fmla="*/ 3671128 h 4314911"/>
              <a:gd name="connsiteX2450" fmla="*/ 1201765 w 5740887"/>
              <a:gd name="connsiteY2450" fmla="*/ 3690354 h 4314911"/>
              <a:gd name="connsiteX2451" fmla="*/ 1201374 w 5740887"/>
              <a:gd name="connsiteY2451" fmla="*/ 3690426 h 4314911"/>
              <a:gd name="connsiteX2452" fmla="*/ 1190549 w 5740887"/>
              <a:gd name="connsiteY2452" fmla="*/ 3679222 h 4314911"/>
              <a:gd name="connsiteX2453" fmla="*/ 1189737 w 5740887"/>
              <a:gd name="connsiteY2453" fmla="*/ 3677884 h 4314911"/>
              <a:gd name="connsiteX2454" fmla="*/ 860254 w 5740887"/>
              <a:gd name="connsiteY2454" fmla="*/ 3668686 h 4314911"/>
              <a:gd name="connsiteX2455" fmla="*/ 861466 w 5740887"/>
              <a:gd name="connsiteY2455" fmla="*/ 3682304 h 4314911"/>
              <a:gd name="connsiteX2456" fmla="*/ 861842 w 5740887"/>
              <a:gd name="connsiteY2456" fmla="*/ 3695453 h 4314911"/>
              <a:gd name="connsiteX2457" fmla="*/ 858936 w 5740887"/>
              <a:gd name="connsiteY2457" fmla="*/ 3668798 h 4314911"/>
              <a:gd name="connsiteX2458" fmla="*/ 842029 w 5740887"/>
              <a:gd name="connsiteY2458" fmla="*/ 3668140 h 4314911"/>
              <a:gd name="connsiteX2459" fmla="*/ 851441 w 5740887"/>
              <a:gd name="connsiteY2459" fmla="*/ 3669194 h 4314911"/>
              <a:gd name="connsiteX2460" fmla="*/ 858911 w 5740887"/>
              <a:gd name="connsiteY2460" fmla="*/ 3737364 h 4314911"/>
              <a:gd name="connsiteX2461" fmla="*/ 848972 w 5740887"/>
              <a:gd name="connsiteY2461" fmla="*/ 3737975 h 4314911"/>
              <a:gd name="connsiteX2462" fmla="*/ 846950 w 5740887"/>
              <a:gd name="connsiteY2462" fmla="*/ 3717632 h 4314911"/>
              <a:gd name="connsiteX2463" fmla="*/ 846939 w 5740887"/>
              <a:gd name="connsiteY2463" fmla="*/ 3708058 h 4314911"/>
              <a:gd name="connsiteX2464" fmla="*/ 843276 w 5740887"/>
              <a:gd name="connsiteY2464" fmla="*/ 3680686 h 4314911"/>
              <a:gd name="connsiteX2465" fmla="*/ 1503745 w 5740887"/>
              <a:gd name="connsiteY2465" fmla="*/ 3666926 h 4314911"/>
              <a:gd name="connsiteX2466" fmla="*/ 1497690 w 5740887"/>
              <a:gd name="connsiteY2466" fmla="*/ 3726138 h 4314911"/>
              <a:gd name="connsiteX2467" fmla="*/ 1497064 w 5740887"/>
              <a:gd name="connsiteY2467" fmla="*/ 3728515 h 4314911"/>
              <a:gd name="connsiteX2468" fmla="*/ 1500982 w 5740887"/>
              <a:gd name="connsiteY2468" fmla="*/ 3692399 h 4314911"/>
              <a:gd name="connsiteX2469" fmla="*/ 881936 w 5740887"/>
              <a:gd name="connsiteY2469" fmla="*/ 3666847 h 4314911"/>
              <a:gd name="connsiteX2470" fmla="*/ 881828 w 5740887"/>
              <a:gd name="connsiteY2470" fmla="*/ 3678962 h 4314911"/>
              <a:gd name="connsiteX2471" fmla="*/ 868462 w 5740887"/>
              <a:gd name="connsiteY2471" fmla="*/ 3684860 h 4314911"/>
              <a:gd name="connsiteX2472" fmla="*/ 868166 w 5740887"/>
              <a:gd name="connsiteY2472" fmla="*/ 3681325 h 4314911"/>
              <a:gd name="connsiteX2473" fmla="*/ 867602 w 5740887"/>
              <a:gd name="connsiteY2473" fmla="*/ 3668063 h 4314911"/>
              <a:gd name="connsiteX2474" fmla="*/ 892987 w 5740887"/>
              <a:gd name="connsiteY2474" fmla="*/ 3665909 h 4314911"/>
              <a:gd name="connsiteX2475" fmla="*/ 893510 w 5740887"/>
              <a:gd name="connsiteY2475" fmla="*/ 3673808 h 4314911"/>
              <a:gd name="connsiteX2476" fmla="*/ 888808 w 5740887"/>
              <a:gd name="connsiteY2476" fmla="*/ 3675883 h 4314911"/>
              <a:gd name="connsiteX2477" fmla="*/ 888605 w 5740887"/>
              <a:gd name="connsiteY2477" fmla="*/ 3667244 h 4314911"/>
              <a:gd name="connsiteX2478" fmla="*/ 888649 w 5740887"/>
              <a:gd name="connsiteY2478" fmla="*/ 3666277 h 4314911"/>
              <a:gd name="connsiteX2479" fmla="*/ 815449 w 5740887"/>
              <a:gd name="connsiteY2479" fmla="*/ 3665165 h 4314911"/>
              <a:gd name="connsiteX2480" fmla="*/ 835110 w 5740887"/>
              <a:gd name="connsiteY2480" fmla="*/ 3667366 h 4314911"/>
              <a:gd name="connsiteX2481" fmla="*/ 835305 w 5740887"/>
              <a:gd name="connsiteY2481" fmla="*/ 3668832 h 4314911"/>
              <a:gd name="connsiteX2482" fmla="*/ 840933 w 5740887"/>
              <a:gd name="connsiteY2482" fmla="*/ 3712606 h 4314911"/>
              <a:gd name="connsiteX2483" fmla="*/ 841806 w 5740887"/>
              <a:gd name="connsiteY2483" fmla="*/ 3738415 h 4314911"/>
              <a:gd name="connsiteX2484" fmla="*/ 831621 w 5740887"/>
              <a:gd name="connsiteY2484" fmla="*/ 3739041 h 4314911"/>
              <a:gd name="connsiteX2485" fmla="*/ 826315 w 5740887"/>
              <a:gd name="connsiteY2485" fmla="*/ 3739367 h 4314911"/>
              <a:gd name="connsiteX2486" fmla="*/ 816194 w 5740887"/>
              <a:gd name="connsiteY2486" fmla="*/ 3670254 h 4314911"/>
              <a:gd name="connsiteX2487" fmla="*/ 815982 w 5740887"/>
              <a:gd name="connsiteY2487" fmla="*/ 3668461 h 4314911"/>
              <a:gd name="connsiteX2488" fmla="*/ 815876 w 5740887"/>
              <a:gd name="connsiteY2488" fmla="*/ 3668085 h 4314911"/>
              <a:gd name="connsiteX2489" fmla="*/ 902592 w 5740887"/>
              <a:gd name="connsiteY2489" fmla="*/ 3665095 h 4314911"/>
              <a:gd name="connsiteX2490" fmla="*/ 902806 w 5740887"/>
              <a:gd name="connsiteY2490" fmla="*/ 3669706 h 4314911"/>
              <a:gd name="connsiteX2491" fmla="*/ 900528 w 5740887"/>
              <a:gd name="connsiteY2491" fmla="*/ 3670711 h 4314911"/>
              <a:gd name="connsiteX2492" fmla="*/ 900373 w 5740887"/>
              <a:gd name="connsiteY2492" fmla="*/ 3668362 h 4314911"/>
              <a:gd name="connsiteX2493" fmla="*/ 900171 w 5740887"/>
              <a:gd name="connsiteY2493" fmla="*/ 3665300 h 4314911"/>
              <a:gd name="connsiteX2494" fmla="*/ 1285454 w 5740887"/>
              <a:gd name="connsiteY2494" fmla="*/ 3664585 h 4314911"/>
              <a:gd name="connsiteX2495" fmla="*/ 1286861 w 5740887"/>
              <a:gd name="connsiteY2495" fmla="*/ 3666987 h 4314911"/>
              <a:gd name="connsiteX2496" fmla="*/ 1286872 w 5740887"/>
              <a:gd name="connsiteY2496" fmla="*/ 3667013 h 4314911"/>
              <a:gd name="connsiteX2497" fmla="*/ 1288812 w 5740887"/>
              <a:gd name="connsiteY2497" fmla="*/ 3672357 h 4314911"/>
              <a:gd name="connsiteX2498" fmla="*/ 1288458 w 5740887"/>
              <a:gd name="connsiteY2498" fmla="*/ 3674098 h 4314911"/>
              <a:gd name="connsiteX2499" fmla="*/ 1170589 w 5740887"/>
              <a:gd name="connsiteY2499" fmla="*/ 3662029 h 4314911"/>
              <a:gd name="connsiteX2500" fmla="*/ 1186737 w 5740887"/>
              <a:gd name="connsiteY2500" fmla="*/ 3687893 h 4314911"/>
              <a:gd name="connsiteX2501" fmla="*/ 1200957 w 5740887"/>
              <a:gd name="connsiteY2501" fmla="*/ 3699113 h 4314911"/>
              <a:gd name="connsiteX2502" fmla="*/ 1200983 w 5740887"/>
              <a:gd name="connsiteY2502" fmla="*/ 3699175 h 4314911"/>
              <a:gd name="connsiteX2503" fmla="*/ 1205644 w 5740887"/>
              <a:gd name="connsiteY2503" fmla="*/ 3711666 h 4314911"/>
              <a:gd name="connsiteX2504" fmla="*/ 1192312 w 5740887"/>
              <a:gd name="connsiteY2504" fmla="*/ 3734538 h 4314911"/>
              <a:gd name="connsiteX2505" fmla="*/ 1180182 w 5740887"/>
              <a:gd name="connsiteY2505" fmla="*/ 3720703 h 4314911"/>
              <a:gd name="connsiteX2506" fmla="*/ 1168052 w 5740887"/>
              <a:gd name="connsiteY2506" fmla="*/ 3711988 h 4314911"/>
              <a:gd name="connsiteX2507" fmla="*/ 785749 w 5740887"/>
              <a:gd name="connsiteY2507" fmla="*/ 3661840 h 4314911"/>
              <a:gd name="connsiteX2508" fmla="*/ 807048 w 5740887"/>
              <a:gd name="connsiteY2508" fmla="*/ 3664224 h 4314911"/>
              <a:gd name="connsiteX2509" fmla="*/ 809453 w 5740887"/>
              <a:gd name="connsiteY2509" fmla="*/ 3676229 h 4314911"/>
              <a:gd name="connsiteX2510" fmla="*/ 815300 w 5740887"/>
              <a:gd name="connsiteY2510" fmla="*/ 3716182 h 4314911"/>
              <a:gd name="connsiteX2511" fmla="*/ 818683 w 5740887"/>
              <a:gd name="connsiteY2511" fmla="*/ 3739835 h 4314911"/>
              <a:gd name="connsiteX2512" fmla="*/ 818585 w 5740887"/>
              <a:gd name="connsiteY2512" fmla="*/ 3739842 h 4314911"/>
              <a:gd name="connsiteX2513" fmla="*/ 803410 w 5740887"/>
              <a:gd name="connsiteY2513" fmla="*/ 3737004 h 4314911"/>
              <a:gd name="connsiteX2514" fmla="*/ 798116 w 5740887"/>
              <a:gd name="connsiteY2514" fmla="*/ 3713722 h 4314911"/>
              <a:gd name="connsiteX2515" fmla="*/ 794768 w 5740887"/>
              <a:gd name="connsiteY2515" fmla="*/ 3696704 h 4314911"/>
              <a:gd name="connsiteX2516" fmla="*/ 792068 w 5740887"/>
              <a:gd name="connsiteY2516" fmla="*/ 3687129 h 4314911"/>
              <a:gd name="connsiteX2517" fmla="*/ 788530 w 5740887"/>
              <a:gd name="connsiteY2517" fmla="*/ 3671573 h 4314911"/>
              <a:gd name="connsiteX2518" fmla="*/ 1238401 w 5740887"/>
              <a:gd name="connsiteY2518" fmla="*/ 3661507 h 4314911"/>
              <a:gd name="connsiteX2519" fmla="*/ 1260397 w 5740887"/>
              <a:gd name="connsiteY2519" fmla="*/ 3694377 h 4314911"/>
              <a:gd name="connsiteX2520" fmla="*/ 1270292 w 5740887"/>
              <a:gd name="connsiteY2520" fmla="*/ 3723218 h 4314911"/>
              <a:gd name="connsiteX2521" fmla="*/ 1260930 w 5740887"/>
              <a:gd name="connsiteY2521" fmla="*/ 3748074 h 4314911"/>
              <a:gd name="connsiteX2522" fmla="*/ 1251268 w 5740887"/>
              <a:gd name="connsiteY2522" fmla="*/ 3723113 h 4314911"/>
              <a:gd name="connsiteX2523" fmla="*/ 1233222 w 5740887"/>
              <a:gd name="connsiteY2523" fmla="*/ 3676494 h 4314911"/>
              <a:gd name="connsiteX2524" fmla="*/ 1235593 w 5740887"/>
              <a:gd name="connsiteY2524" fmla="*/ 3669633 h 4314911"/>
              <a:gd name="connsiteX2525" fmla="*/ 1077523 w 5740887"/>
              <a:gd name="connsiteY2525" fmla="*/ 3660918 h 4314911"/>
              <a:gd name="connsiteX2526" fmla="*/ 1090598 w 5740887"/>
              <a:gd name="connsiteY2526" fmla="*/ 3668113 h 4314911"/>
              <a:gd name="connsiteX2527" fmla="*/ 1090104 w 5740887"/>
              <a:gd name="connsiteY2527" fmla="*/ 3679511 h 4314911"/>
              <a:gd name="connsiteX2528" fmla="*/ 1088760 w 5740887"/>
              <a:gd name="connsiteY2528" fmla="*/ 3697933 h 4314911"/>
              <a:gd name="connsiteX2529" fmla="*/ 1072743 w 5740887"/>
              <a:gd name="connsiteY2529" fmla="*/ 3680184 h 4314911"/>
              <a:gd name="connsiteX2530" fmla="*/ 1072623 w 5740887"/>
              <a:gd name="connsiteY2530" fmla="*/ 3666910 h 4314911"/>
              <a:gd name="connsiteX2531" fmla="*/ 1072671 w 5740887"/>
              <a:gd name="connsiteY2531" fmla="*/ 3665915 h 4314911"/>
              <a:gd name="connsiteX2532" fmla="*/ 1072843 w 5740887"/>
              <a:gd name="connsiteY2532" fmla="*/ 3665738 h 4314911"/>
              <a:gd name="connsiteX2533" fmla="*/ 591666 w 5740887"/>
              <a:gd name="connsiteY2533" fmla="*/ 3660787 h 4314911"/>
              <a:gd name="connsiteX2534" fmla="*/ 608950 w 5740887"/>
              <a:gd name="connsiteY2534" fmla="*/ 3672251 h 4314911"/>
              <a:gd name="connsiteX2535" fmla="*/ 617041 w 5740887"/>
              <a:gd name="connsiteY2535" fmla="*/ 3677617 h 4314911"/>
              <a:gd name="connsiteX2536" fmla="*/ 648312 w 5740887"/>
              <a:gd name="connsiteY2536" fmla="*/ 3743104 h 4314911"/>
              <a:gd name="connsiteX2537" fmla="*/ 648669 w 5740887"/>
              <a:gd name="connsiteY2537" fmla="*/ 3743844 h 4314911"/>
              <a:gd name="connsiteX2538" fmla="*/ 649227 w 5740887"/>
              <a:gd name="connsiteY2538" fmla="*/ 3745018 h 4314911"/>
              <a:gd name="connsiteX2539" fmla="*/ 656050 w 5740887"/>
              <a:gd name="connsiteY2539" fmla="*/ 3776649 h 4314911"/>
              <a:gd name="connsiteX2540" fmla="*/ 634894 w 5740887"/>
              <a:gd name="connsiteY2540" fmla="*/ 3767766 h 4314911"/>
              <a:gd name="connsiteX2541" fmla="*/ 626673 w 5740887"/>
              <a:gd name="connsiteY2541" fmla="*/ 3752038 h 4314911"/>
              <a:gd name="connsiteX2542" fmla="*/ 606765 w 5740887"/>
              <a:gd name="connsiteY2542" fmla="*/ 3713948 h 4314911"/>
              <a:gd name="connsiteX2543" fmla="*/ 605431 w 5740887"/>
              <a:gd name="connsiteY2543" fmla="*/ 3708892 h 4314911"/>
              <a:gd name="connsiteX2544" fmla="*/ 679961 w 5740887"/>
              <a:gd name="connsiteY2544" fmla="*/ 3659951 h 4314911"/>
              <a:gd name="connsiteX2545" fmla="*/ 700532 w 5740887"/>
              <a:gd name="connsiteY2545" fmla="*/ 3709816 h 4314911"/>
              <a:gd name="connsiteX2546" fmla="*/ 696114 w 5740887"/>
              <a:gd name="connsiteY2546" fmla="*/ 3707949 h 4314911"/>
              <a:gd name="connsiteX2547" fmla="*/ 692846 w 5740887"/>
              <a:gd name="connsiteY2547" fmla="*/ 3706567 h 4314911"/>
              <a:gd name="connsiteX2548" fmla="*/ 770657 w 5740887"/>
              <a:gd name="connsiteY2548" fmla="*/ 3658622 h 4314911"/>
              <a:gd name="connsiteX2549" fmla="*/ 777815 w 5740887"/>
              <a:gd name="connsiteY2549" fmla="*/ 3660952 h 4314911"/>
              <a:gd name="connsiteX2550" fmla="*/ 778209 w 5740887"/>
              <a:gd name="connsiteY2550" fmla="*/ 3660996 h 4314911"/>
              <a:gd name="connsiteX2551" fmla="*/ 779688 w 5740887"/>
              <a:gd name="connsiteY2551" fmla="*/ 3666208 h 4314911"/>
              <a:gd name="connsiteX2552" fmla="*/ 787258 w 5740887"/>
              <a:gd name="connsiteY2552" fmla="*/ 3697473 h 4314911"/>
              <a:gd name="connsiteX2553" fmla="*/ 794582 w 5740887"/>
              <a:gd name="connsiteY2553" fmla="*/ 3730127 h 4314911"/>
              <a:gd name="connsiteX2554" fmla="*/ 795259 w 5740887"/>
              <a:gd name="connsiteY2554" fmla="*/ 3735480 h 4314911"/>
              <a:gd name="connsiteX2555" fmla="*/ 784500 w 5740887"/>
              <a:gd name="connsiteY2555" fmla="*/ 3733468 h 4314911"/>
              <a:gd name="connsiteX2556" fmla="*/ 784204 w 5740887"/>
              <a:gd name="connsiteY2556" fmla="*/ 3733412 h 4314911"/>
              <a:gd name="connsiteX2557" fmla="*/ 776480 w 5740887"/>
              <a:gd name="connsiteY2557" fmla="*/ 3690769 h 4314911"/>
              <a:gd name="connsiteX2558" fmla="*/ 1298702 w 5740887"/>
              <a:gd name="connsiteY2558" fmla="*/ 3657622 h 4314911"/>
              <a:gd name="connsiteX2559" fmla="*/ 1301747 w 5740887"/>
              <a:gd name="connsiteY2559" fmla="*/ 3679081 h 4314911"/>
              <a:gd name="connsiteX2560" fmla="*/ 1297111 w 5740887"/>
              <a:gd name="connsiteY2560" fmla="*/ 3667754 h 4314911"/>
              <a:gd name="connsiteX2561" fmla="*/ 1296878 w 5740887"/>
              <a:gd name="connsiteY2561" fmla="*/ 3667185 h 4314911"/>
              <a:gd name="connsiteX2562" fmla="*/ 1024330 w 5740887"/>
              <a:gd name="connsiteY2562" fmla="*/ 3654054 h 4314911"/>
              <a:gd name="connsiteX2563" fmla="*/ 1052455 w 5740887"/>
              <a:gd name="connsiteY2563" fmla="*/ 3671674 h 4314911"/>
              <a:gd name="connsiteX2564" fmla="*/ 1052672 w 5740887"/>
              <a:gd name="connsiteY2564" fmla="*/ 3671913 h 4314911"/>
              <a:gd name="connsiteX2565" fmla="*/ 1024521 w 5740887"/>
              <a:gd name="connsiteY2565" fmla="*/ 3698698 h 4314911"/>
              <a:gd name="connsiteX2566" fmla="*/ 751935 w 5740887"/>
              <a:gd name="connsiteY2566" fmla="*/ 3652526 h 4314911"/>
              <a:gd name="connsiteX2567" fmla="*/ 763076 w 5740887"/>
              <a:gd name="connsiteY2567" fmla="*/ 3656154 h 4314911"/>
              <a:gd name="connsiteX2568" fmla="*/ 776819 w 5740887"/>
              <a:gd name="connsiteY2568" fmla="*/ 3732031 h 4314911"/>
              <a:gd name="connsiteX2569" fmla="*/ 775990 w 5740887"/>
              <a:gd name="connsiteY2569" fmla="*/ 3731876 h 4314911"/>
              <a:gd name="connsiteX2570" fmla="*/ 756722 w 5740887"/>
              <a:gd name="connsiteY2570" fmla="*/ 3669171 h 4314911"/>
              <a:gd name="connsiteX2571" fmla="*/ 1365490 w 5740887"/>
              <a:gd name="connsiteY2571" fmla="*/ 3651814 h 4314911"/>
              <a:gd name="connsiteX2572" fmla="*/ 1368674 w 5740887"/>
              <a:gd name="connsiteY2572" fmla="*/ 3670123 h 4314911"/>
              <a:gd name="connsiteX2573" fmla="*/ 1368899 w 5740887"/>
              <a:gd name="connsiteY2573" fmla="*/ 3678016 h 4314911"/>
              <a:gd name="connsiteX2574" fmla="*/ 1366664 w 5740887"/>
              <a:gd name="connsiteY2574" fmla="*/ 3693811 h 4314911"/>
              <a:gd name="connsiteX2575" fmla="*/ 1366174 w 5740887"/>
              <a:gd name="connsiteY2575" fmla="*/ 3676288 h 4314911"/>
              <a:gd name="connsiteX2576" fmla="*/ 306511 w 5740887"/>
              <a:gd name="connsiteY2576" fmla="*/ 3650830 h 4314911"/>
              <a:gd name="connsiteX2577" fmla="*/ 309536 w 5740887"/>
              <a:gd name="connsiteY2577" fmla="*/ 3656049 h 4314911"/>
              <a:gd name="connsiteX2578" fmla="*/ 312027 w 5740887"/>
              <a:gd name="connsiteY2578" fmla="*/ 3662570 h 4314911"/>
              <a:gd name="connsiteX2579" fmla="*/ 326881 w 5740887"/>
              <a:gd name="connsiteY2579" fmla="*/ 3701454 h 4314911"/>
              <a:gd name="connsiteX2580" fmla="*/ 349602 w 5740887"/>
              <a:gd name="connsiteY2580" fmla="*/ 3745471 h 4314911"/>
              <a:gd name="connsiteX2581" fmla="*/ 354606 w 5740887"/>
              <a:gd name="connsiteY2581" fmla="*/ 3755164 h 4314911"/>
              <a:gd name="connsiteX2582" fmla="*/ 360246 w 5740887"/>
              <a:gd name="connsiteY2582" fmla="*/ 3768246 h 4314911"/>
              <a:gd name="connsiteX2583" fmla="*/ 365893 w 5740887"/>
              <a:gd name="connsiteY2583" fmla="*/ 3777029 h 4314911"/>
              <a:gd name="connsiteX2584" fmla="*/ 372455 w 5740887"/>
              <a:gd name="connsiteY2584" fmla="*/ 3789741 h 4314911"/>
              <a:gd name="connsiteX2585" fmla="*/ 406488 w 5740887"/>
              <a:gd name="connsiteY2585" fmla="*/ 3841533 h 4314911"/>
              <a:gd name="connsiteX2586" fmla="*/ 425783 w 5740887"/>
              <a:gd name="connsiteY2586" fmla="*/ 3870896 h 4314911"/>
              <a:gd name="connsiteX2587" fmla="*/ 427929 w 5740887"/>
              <a:gd name="connsiteY2587" fmla="*/ 3873512 h 4314911"/>
              <a:gd name="connsiteX2588" fmla="*/ 429322 w 5740887"/>
              <a:gd name="connsiteY2588" fmla="*/ 3875678 h 4314911"/>
              <a:gd name="connsiteX2589" fmla="*/ 436232 w 5740887"/>
              <a:gd name="connsiteY2589" fmla="*/ 3883698 h 4314911"/>
              <a:gd name="connsiteX2590" fmla="*/ 447400 w 5740887"/>
              <a:gd name="connsiteY2590" fmla="*/ 3907185 h 4314911"/>
              <a:gd name="connsiteX2591" fmla="*/ 436315 w 5740887"/>
              <a:gd name="connsiteY2591" fmla="*/ 3898236 h 4314911"/>
              <a:gd name="connsiteX2592" fmla="*/ 398571 w 5740887"/>
              <a:gd name="connsiteY2592" fmla="*/ 3857670 h 4314911"/>
              <a:gd name="connsiteX2593" fmla="*/ 380877 w 5740887"/>
              <a:gd name="connsiteY2593" fmla="*/ 3838652 h 4314911"/>
              <a:gd name="connsiteX2594" fmla="*/ 335143 w 5740887"/>
              <a:gd name="connsiteY2594" fmla="*/ 3732408 h 4314911"/>
              <a:gd name="connsiteX2595" fmla="*/ 574403 w 5740887"/>
              <a:gd name="connsiteY2595" fmla="*/ 3649336 h 4314911"/>
              <a:gd name="connsiteX2596" fmla="*/ 579774 w 5740887"/>
              <a:gd name="connsiteY2596" fmla="*/ 3652899 h 4314911"/>
              <a:gd name="connsiteX2597" fmla="*/ 581078 w 5740887"/>
              <a:gd name="connsiteY2597" fmla="*/ 3653764 h 4314911"/>
              <a:gd name="connsiteX2598" fmla="*/ 588019 w 5740887"/>
              <a:gd name="connsiteY2598" fmla="*/ 3678084 h 4314911"/>
              <a:gd name="connsiteX2599" fmla="*/ 585903 w 5740887"/>
              <a:gd name="connsiteY2599" fmla="*/ 3674036 h 4314911"/>
              <a:gd name="connsiteX2600" fmla="*/ 464255 w 5740887"/>
              <a:gd name="connsiteY2600" fmla="*/ 3646701 h 4314911"/>
              <a:gd name="connsiteX2601" fmla="*/ 494644 w 5740887"/>
              <a:gd name="connsiteY2601" fmla="*/ 3675230 h 4314911"/>
              <a:gd name="connsiteX2602" fmla="*/ 501190 w 5740887"/>
              <a:gd name="connsiteY2602" fmla="*/ 3695666 h 4314911"/>
              <a:gd name="connsiteX2603" fmla="*/ 520372 w 5740887"/>
              <a:gd name="connsiteY2603" fmla="*/ 3755835 h 4314911"/>
              <a:gd name="connsiteX2604" fmla="*/ 492375 w 5740887"/>
              <a:gd name="connsiteY2604" fmla="*/ 3709255 h 4314911"/>
              <a:gd name="connsiteX2605" fmla="*/ 483790 w 5740887"/>
              <a:gd name="connsiteY2605" fmla="*/ 3692079 h 4314911"/>
              <a:gd name="connsiteX2606" fmla="*/ 1337130 w 5740887"/>
              <a:gd name="connsiteY2606" fmla="*/ 3646548 h 4314911"/>
              <a:gd name="connsiteX2607" fmla="*/ 1343177 w 5740887"/>
              <a:gd name="connsiteY2607" fmla="*/ 3667038 h 4314911"/>
              <a:gd name="connsiteX2608" fmla="*/ 1340064 w 5740887"/>
              <a:gd name="connsiteY2608" fmla="*/ 3681188 h 4314911"/>
              <a:gd name="connsiteX2609" fmla="*/ 1338398 w 5740887"/>
              <a:gd name="connsiteY2609" fmla="*/ 3661520 h 4314911"/>
              <a:gd name="connsiteX2610" fmla="*/ 1091535 w 5740887"/>
              <a:gd name="connsiteY2610" fmla="*/ 3646486 h 4314911"/>
              <a:gd name="connsiteX2611" fmla="*/ 1091093 w 5740887"/>
              <a:gd name="connsiteY2611" fmla="*/ 3656695 h 4314911"/>
              <a:gd name="connsiteX2612" fmla="*/ 1090134 w 5740887"/>
              <a:gd name="connsiteY2612" fmla="*/ 3656007 h 4314911"/>
              <a:gd name="connsiteX2613" fmla="*/ 1085335 w 5740887"/>
              <a:gd name="connsiteY2613" fmla="*/ 3653920 h 4314911"/>
              <a:gd name="connsiteX2614" fmla="*/ 1084619 w 5740887"/>
              <a:gd name="connsiteY2614" fmla="*/ 3653608 h 4314911"/>
              <a:gd name="connsiteX2615" fmla="*/ 1243780 w 5740887"/>
              <a:gd name="connsiteY2615" fmla="*/ 3645946 h 4314911"/>
              <a:gd name="connsiteX2616" fmla="*/ 1250258 w 5740887"/>
              <a:gd name="connsiteY2616" fmla="*/ 3664826 h 4314911"/>
              <a:gd name="connsiteX2617" fmla="*/ 1246834 w 5740887"/>
              <a:gd name="connsiteY2617" fmla="*/ 3659778 h 4314911"/>
              <a:gd name="connsiteX2618" fmla="*/ 1241644 w 5740887"/>
              <a:gd name="connsiteY2618" fmla="*/ 3652124 h 4314911"/>
              <a:gd name="connsiteX2619" fmla="*/ 1243004 w 5740887"/>
              <a:gd name="connsiteY2619" fmla="*/ 3648188 h 4314911"/>
              <a:gd name="connsiteX2620" fmla="*/ 723457 w 5740887"/>
              <a:gd name="connsiteY2620" fmla="*/ 3643255 h 4314911"/>
              <a:gd name="connsiteX2621" fmla="*/ 743205 w 5740887"/>
              <a:gd name="connsiteY2621" fmla="*/ 3649684 h 4314911"/>
              <a:gd name="connsiteX2622" fmla="*/ 750257 w 5740887"/>
              <a:gd name="connsiteY2622" fmla="*/ 3672756 h 4314911"/>
              <a:gd name="connsiteX2623" fmla="*/ 766652 w 5740887"/>
              <a:gd name="connsiteY2623" fmla="*/ 3730130 h 4314911"/>
              <a:gd name="connsiteX2624" fmla="*/ 751443 w 5740887"/>
              <a:gd name="connsiteY2624" fmla="*/ 3727286 h 4314911"/>
              <a:gd name="connsiteX2625" fmla="*/ 745372 w 5740887"/>
              <a:gd name="connsiteY2625" fmla="*/ 3726151 h 4314911"/>
              <a:gd name="connsiteX2626" fmla="*/ 735522 w 5740887"/>
              <a:gd name="connsiteY2626" fmla="*/ 3698326 h 4314911"/>
              <a:gd name="connsiteX2627" fmla="*/ 734625 w 5740887"/>
              <a:gd name="connsiteY2627" fmla="*/ 3695541 h 4314911"/>
              <a:gd name="connsiteX2628" fmla="*/ 729409 w 5740887"/>
              <a:gd name="connsiteY2628" fmla="*/ 3671124 h 4314911"/>
              <a:gd name="connsiteX2629" fmla="*/ 1495572 w 5740887"/>
              <a:gd name="connsiteY2629" fmla="*/ 3642643 h 4314911"/>
              <a:gd name="connsiteX2630" fmla="*/ 1485556 w 5740887"/>
              <a:gd name="connsiteY2630" fmla="*/ 3736480 h 4314911"/>
              <a:gd name="connsiteX2631" fmla="*/ 1484776 w 5740887"/>
              <a:gd name="connsiteY2631" fmla="*/ 3739395 h 4314911"/>
              <a:gd name="connsiteX2632" fmla="*/ 1491883 w 5740887"/>
              <a:gd name="connsiteY2632" fmla="*/ 3675705 h 4314911"/>
              <a:gd name="connsiteX2633" fmla="*/ 1385431 w 5740887"/>
              <a:gd name="connsiteY2633" fmla="*/ 3640466 h 4314911"/>
              <a:gd name="connsiteX2634" fmla="*/ 1389974 w 5740887"/>
              <a:gd name="connsiteY2634" fmla="*/ 3668038 h 4314911"/>
              <a:gd name="connsiteX2635" fmla="*/ 1386586 w 5740887"/>
              <a:gd name="connsiteY2635" fmla="*/ 3700261 h 4314911"/>
              <a:gd name="connsiteX2636" fmla="*/ 1386142 w 5740887"/>
              <a:gd name="connsiteY2636" fmla="*/ 3694464 h 4314911"/>
              <a:gd name="connsiteX2637" fmla="*/ 1381701 w 5740887"/>
              <a:gd name="connsiteY2637" fmla="*/ 3672952 h 4314911"/>
              <a:gd name="connsiteX2638" fmla="*/ 997250 w 5740887"/>
              <a:gd name="connsiteY2638" fmla="*/ 3637090 h 4314911"/>
              <a:gd name="connsiteX2639" fmla="*/ 1016650 w 5740887"/>
              <a:gd name="connsiteY2639" fmla="*/ 3649243 h 4314911"/>
              <a:gd name="connsiteX2640" fmla="*/ 1015096 w 5740887"/>
              <a:gd name="connsiteY2640" fmla="*/ 3702660 h 4314911"/>
              <a:gd name="connsiteX2641" fmla="*/ 994080 w 5740887"/>
              <a:gd name="connsiteY2641" fmla="*/ 3694934 h 4314911"/>
              <a:gd name="connsiteX2642" fmla="*/ 1024258 w 5740887"/>
              <a:gd name="connsiteY2642" fmla="*/ 3636006 h 4314911"/>
              <a:gd name="connsiteX2643" fmla="*/ 1054539 w 5740887"/>
              <a:gd name="connsiteY2643" fmla="*/ 3648269 h 4314911"/>
              <a:gd name="connsiteX2644" fmla="*/ 1065075 w 5740887"/>
              <a:gd name="connsiteY2644" fmla="*/ 3654067 h 4314911"/>
              <a:gd name="connsiteX2645" fmla="*/ 1065133 w 5740887"/>
              <a:gd name="connsiteY2645" fmla="*/ 3660056 h 4314911"/>
              <a:gd name="connsiteX2646" fmla="*/ 1059455 w 5740887"/>
              <a:gd name="connsiteY2646" fmla="*/ 3665459 h 4314911"/>
              <a:gd name="connsiteX2647" fmla="*/ 1057971 w 5740887"/>
              <a:gd name="connsiteY2647" fmla="*/ 3663814 h 4314911"/>
              <a:gd name="connsiteX2648" fmla="*/ 1024282 w 5740887"/>
              <a:gd name="connsiteY2648" fmla="*/ 3642783 h 4314911"/>
              <a:gd name="connsiteX2649" fmla="*/ 1024254 w 5740887"/>
              <a:gd name="connsiteY2649" fmla="*/ 3636173 h 4314911"/>
              <a:gd name="connsiteX2650" fmla="*/ 1304129 w 5740887"/>
              <a:gd name="connsiteY2650" fmla="*/ 3629176 h 4314911"/>
              <a:gd name="connsiteX2651" fmla="*/ 1314744 w 5740887"/>
              <a:gd name="connsiteY2651" fmla="*/ 3656948 h 4314911"/>
              <a:gd name="connsiteX2652" fmla="*/ 1323262 w 5740887"/>
              <a:gd name="connsiteY2652" fmla="*/ 3731647 h 4314911"/>
              <a:gd name="connsiteX2653" fmla="*/ 1314680 w 5740887"/>
              <a:gd name="connsiteY2653" fmla="*/ 3710680 h 4314911"/>
              <a:gd name="connsiteX2654" fmla="*/ 1310111 w 5740887"/>
              <a:gd name="connsiteY2654" fmla="*/ 3678681 h 4314911"/>
              <a:gd name="connsiteX2655" fmla="*/ 1305522 w 5740887"/>
              <a:gd name="connsiteY2655" fmla="*/ 3646544 h 4314911"/>
              <a:gd name="connsiteX2656" fmla="*/ 1302687 w 5740887"/>
              <a:gd name="connsiteY2656" fmla="*/ 3636734 h 4314911"/>
              <a:gd name="connsiteX2657" fmla="*/ 1004686 w 5740887"/>
              <a:gd name="connsiteY2657" fmla="*/ 3628080 h 4314911"/>
              <a:gd name="connsiteX2658" fmla="*/ 1016661 w 5740887"/>
              <a:gd name="connsiteY2658" fmla="*/ 3632930 h 4314911"/>
              <a:gd name="connsiteX2659" fmla="*/ 1016703 w 5740887"/>
              <a:gd name="connsiteY2659" fmla="*/ 3638051 h 4314911"/>
              <a:gd name="connsiteX2660" fmla="*/ 1006520 w 5740887"/>
              <a:gd name="connsiteY2660" fmla="*/ 3631694 h 4314911"/>
              <a:gd name="connsiteX2661" fmla="*/ 1003100 w 5740887"/>
              <a:gd name="connsiteY2661" fmla="*/ 3629559 h 4314911"/>
              <a:gd name="connsiteX2662" fmla="*/ 887623 w 5740887"/>
              <a:gd name="connsiteY2662" fmla="*/ 3625396 h 4314911"/>
              <a:gd name="connsiteX2663" fmla="*/ 891902 w 5740887"/>
              <a:gd name="connsiteY2663" fmla="*/ 3649529 h 4314911"/>
              <a:gd name="connsiteX2664" fmla="*/ 892392 w 5740887"/>
              <a:gd name="connsiteY2664" fmla="*/ 3656936 h 4314911"/>
              <a:gd name="connsiteX2665" fmla="*/ 890670 w 5740887"/>
              <a:gd name="connsiteY2665" fmla="*/ 3657090 h 4314911"/>
              <a:gd name="connsiteX2666" fmla="*/ 889057 w 5740887"/>
              <a:gd name="connsiteY2666" fmla="*/ 3657234 h 4314911"/>
              <a:gd name="connsiteX2667" fmla="*/ 889138 w 5740887"/>
              <a:gd name="connsiteY2667" fmla="*/ 3655444 h 4314911"/>
              <a:gd name="connsiteX2668" fmla="*/ 887711 w 5740887"/>
              <a:gd name="connsiteY2668" fmla="*/ 3629118 h 4314911"/>
              <a:gd name="connsiteX2669" fmla="*/ 1190972 w 5740887"/>
              <a:gd name="connsiteY2669" fmla="*/ 3620010 h 4314911"/>
              <a:gd name="connsiteX2670" fmla="*/ 1200784 w 5740887"/>
              <a:gd name="connsiteY2670" fmla="*/ 3637237 h 4314911"/>
              <a:gd name="connsiteX2671" fmla="*/ 1213365 w 5740887"/>
              <a:gd name="connsiteY2671" fmla="*/ 3648647 h 4314911"/>
              <a:gd name="connsiteX2672" fmla="*/ 1224021 w 5740887"/>
              <a:gd name="connsiteY2672" fmla="*/ 3675262 h 4314911"/>
              <a:gd name="connsiteX2673" fmla="*/ 1219255 w 5740887"/>
              <a:gd name="connsiteY2673" fmla="*/ 3688314 h 4314911"/>
              <a:gd name="connsiteX2674" fmla="*/ 1216606 w 5740887"/>
              <a:gd name="connsiteY2674" fmla="*/ 3692859 h 4314911"/>
              <a:gd name="connsiteX2675" fmla="*/ 1175817 w 5740887"/>
              <a:gd name="connsiteY2675" fmla="*/ 3648590 h 4314911"/>
              <a:gd name="connsiteX2676" fmla="*/ 669066 w 5740887"/>
              <a:gd name="connsiteY2676" fmla="*/ 3618465 h 4314911"/>
              <a:gd name="connsiteX2677" fmla="*/ 702976 w 5740887"/>
              <a:gd name="connsiteY2677" fmla="*/ 3636587 h 4314911"/>
              <a:gd name="connsiteX2678" fmla="*/ 706005 w 5740887"/>
              <a:gd name="connsiteY2678" fmla="*/ 3637573 h 4314911"/>
              <a:gd name="connsiteX2679" fmla="*/ 709059 w 5740887"/>
              <a:gd name="connsiteY2679" fmla="*/ 3645368 h 4314911"/>
              <a:gd name="connsiteX2680" fmla="*/ 716847 w 5740887"/>
              <a:gd name="connsiteY2680" fmla="*/ 3665990 h 4314911"/>
              <a:gd name="connsiteX2681" fmla="*/ 724531 w 5740887"/>
              <a:gd name="connsiteY2681" fmla="*/ 3687742 h 4314911"/>
              <a:gd name="connsiteX2682" fmla="*/ 731757 w 5740887"/>
              <a:gd name="connsiteY2682" fmla="*/ 3721561 h 4314911"/>
              <a:gd name="connsiteX2683" fmla="*/ 732022 w 5740887"/>
              <a:gd name="connsiteY2683" fmla="*/ 3723129 h 4314911"/>
              <a:gd name="connsiteX2684" fmla="*/ 731411 w 5740887"/>
              <a:gd name="connsiteY2684" fmla="*/ 3722871 h 4314911"/>
              <a:gd name="connsiteX2685" fmla="*/ 708175 w 5740887"/>
              <a:gd name="connsiteY2685" fmla="*/ 3713047 h 4314911"/>
              <a:gd name="connsiteX2686" fmla="*/ 707656 w 5740887"/>
              <a:gd name="connsiteY2686" fmla="*/ 3711793 h 4314911"/>
              <a:gd name="connsiteX2687" fmla="*/ 703008 w 5740887"/>
              <a:gd name="connsiteY2687" fmla="*/ 3699785 h 4314911"/>
              <a:gd name="connsiteX2688" fmla="*/ 671067 w 5740887"/>
              <a:gd name="connsiteY2688" fmla="*/ 3623276 h 4314911"/>
              <a:gd name="connsiteX2689" fmla="*/ 1015132 w 5740887"/>
              <a:gd name="connsiteY2689" fmla="*/ 3618343 h 4314911"/>
              <a:gd name="connsiteX2690" fmla="*/ 1015810 w 5740887"/>
              <a:gd name="connsiteY2690" fmla="*/ 3623681 h 4314911"/>
              <a:gd name="connsiteX2691" fmla="*/ 1011443 w 5740887"/>
              <a:gd name="connsiteY2691" fmla="*/ 3621782 h 4314911"/>
              <a:gd name="connsiteX2692" fmla="*/ 437483 w 5740887"/>
              <a:gd name="connsiteY2692" fmla="*/ 3616138 h 4314911"/>
              <a:gd name="connsiteX2693" fmla="*/ 438176 w 5740887"/>
              <a:gd name="connsiteY2693" fmla="*/ 3617008 h 4314911"/>
              <a:gd name="connsiteX2694" fmla="*/ 444383 w 5740887"/>
              <a:gd name="connsiteY2694" fmla="*/ 3624808 h 4314911"/>
              <a:gd name="connsiteX2695" fmla="*/ 453340 w 5740887"/>
              <a:gd name="connsiteY2695" fmla="*/ 3647962 h 4314911"/>
              <a:gd name="connsiteX2696" fmla="*/ 477147 w 5740887"/>
              <a:gd name="connsiteY2696" fmla="*/ 3695509 h 4314911"/>
              <a:gd name="connsiteX2697" fmla="*/ 481584 w 5740887"/>
              <a:gd name="connsiteY2697" fmla="*/ 3705810 h 4314911"/>
              <a:gd name="connsiteX2698" fmla="*/ 485833 w 5740887"/>
              <a:gd name="connsiteY2698" fmla="*/ 3712858 h 4314911"/>
              <a:gd name="connsiteX2699" fmla="*/ 491964 w 5740887"/>
              <a:gd name="connsiteY2699" fmla="*/ 3725103 h 4314911"/>
              <a:gd name="connsiteX2700" fmla="*/ 517992 w 5740887"/>
              <a:gd name="connsiteY2700" fmla="*/ 3766204 h 4314911"/>
              <a:gd name="connsiteX2701" fmla="*/ 530059 w 5740887"/>
              <a:gd name="connsiteY2701" fmla="*/ 3786221 h 4314911"/>
              <a:gd name="connsiteX2702" fmla="*/ 530081 w 5740887"/>
              <a:gd name="connsiteY2702" fmla="*/ 3786291 h 4314911"/>
              <a:gd name="connsiteX2703" fmla="*/ 530610 w 5740887"/>
              <a:gd name="connsiteY2703" fmla="*/ 3787950 h 4314911"/>
              <a:gd name="connsiteX2704" fmla="*/ 502788 w 5740887"/>
              <a:gd name="connsiteY2704" fmla="*/ 3766006 h 4314911"/>
              <a:gd name="connsiteX2705" fmla="*/ 487557 w 5740887"/>
              <a:gd name="connsiteY2705" fmla="*/ 3753991 h 4314911"/>
              <a:gd name="connsiteX2706" fmla="*/ 481638 w 5740887"/>
              <a:gd name="connsiteY2706" fmla="*/ 3747806 h 4314911"/>
              <a:gd name="connsiteX2707" fmla="*/ 460416 w 5740887"/>
              <a:gd name="connsiteY2707" fmla="*/ 3686063 h 4314911"/>
              <a:gd name="connsiteX2708" fmla="*/ 1255198 w 5740887"/>
              <a:gd name="connsiteY2708" fmla="*/ 3612907 h 4314911"/>
              <a:gd name="connsiteX2709" fmla="*/ 1266753 w 5740887"/>
              <a:gd name="connsiteY2709" fmla="*/ 3632643 h 4314911"/>
              <a:gd name="connsiteX2710" fmla="*/ 1283886 w 5740887"/>
              <a:gd name="connsiteY2710" fmla="*/ 3687127 h 4314911"/>
              <a:gd name="connsiteX2711" fmla="*/ 1277278 w 5740887"/>
              <a:gd name="connsiteY2711" fmla="*/ 3704672 h 4314911"/>
              <a:gd name="connsiteX2712" fmla="*/ 1265425 w 5740887"/>
              <a:gd name="connsiteY2712" fmla="*/ 3687192 h 4314911"/>
              <a:gd name="connsiteX2713" fmla="*/ 1247457 w 5740887"/>
              <a:gd name="connsiteY2713" fmla="*/ 3635307 h 4314911"/>
              <a:gd name="connsiteX2714" fmla="*/ 1358660 w 5740887"/>
              <a:gd name="connsiteY2714" fmla="*/ 3612527 h 4314911"/>
              <a:gd name="connsiteX2715" fmla="*/ 1359505 w 5740887"/>
              <a:gd name="connsiteY2715" fmla="*/ 3617378 h 4314911"/>
              <a:gd name="connsiteX2716" fmla="*/ 1359420 w 5740887"/>
              <a:gd name="connsiteY2716" fmla="*/ 3678175 h 4314911"/>
              <a:gd name="connsiteX2717" fmla="*/ 1353236 w 5740887"/>
              <a:gd name="connsiteY2717" fmla="*/ 3650457 h 4314911"/>
              <a:gd name="connsiteX2718" fmla="*/ 1353159 w 5740887"/>
              <a:gd name="connsiteY2718" fmla="*/ 3650240 h 4314911"/>
              <a:gd name="connsiteX2719" fmla="*/ 1356769 w 5740887"/>
              <a:gd name="connsiteY2719" fmla="*/ 3625491 h 4314911"/>
              <a:gd name="connsiteX2720" fmla="*/ 1072133 w 5740887"/>
              <a:gd name="connsiteY2720" fmla="*/ 3612513 h 4314911"/>
              <a:gd name="connsiteX2721" fmla="*/ 1092108 w 5740887"/>
              <a:gd name="connsiteY2721" fmla="*/ 3633259 h 4314911"/>
              <a:gd name="connsiteX2722" fmla="*/ 1092057 w 5740887"/>
              <a:gd name="connsiteY2722" fmla="*/ 3634438 h 4314911"/>
              <a:gd name="connsiteX2723" fmla="*/ 1075897 w 5740887"/>
              <a:gd name="connsiteY2723" fmla="*/ 3649815 h 4314911"/>
              <a:gd name="connsiteX2724" fmla="*/ 1074997 w 5740887"/>
              <a:gd name="connsiteY2724" fmla="*/ 3649424 h 4314911"/>
              <a:gd name="connsiteX2725" fmla="*/ 1073494 w 5740887"/>
              <a:gd name="connsiteY2725" fmla="*/ 3648770 h 4314911"/>
              <a:gd name="connsiteX2726" fmla="*/ 1073703 w 5740887"/>
              <a:gd name="connsiteY2726" fmla="*/ 3644415 h 4314911"/>
              <a:gd name="connsiteX2727" fmla="*/ 1072252 w 5740887"/>
              <a:gd name="connsiteY2727" fmla="*/ 3625762 h 4314911"/>
              <a:gd name="connsiteX2728" fmla="*/ 530958 w 5740887"/>
              <a:gd name="connsiteY2728" fmla="*/ 3612490 h 4314911"/>
              <a:gd name="connsiteX2729" fmla="*/ 556409 w 5740887"/>
              <a:gd name="connsiteY2729" fmla="*/ 3636105 h 4314911"/>
              <a:gd name="connsiteX2730" fmla="*/ 561308 w 5740887"/>
              <a:gd name="connsiteY2730" fmla="*/ 3640651 h 4314911"/>
              <a:gd name="connsiteX2731" fmla="*/ 562453 w 5740887"/>
              <a:gd name="connsiteY2731" fmla="*/ 3641410 h 4314911"/>
              <a:gd name="connsiteX2732" fmla="*/ 578852 w 5740887"/>
              <a:gd name="connsiteY2732" fmla="*/ 3676628 h 4314911"/>
              <a:gd name="connsiteX2733" fmla="*/ 598036 w 5740887"/>
              <a:gd name="connsiteY2733" fmla="*/ 3713369 h 4314911"/>
              <a:gd name="connsiteX2734" fmla="*/ 607737 w 5740887"/>
              <a:gd name="connsiteY2734" fmla="*/ 3750212 h 4314911"/>
              <a:gd name="connsiteX2735" fmla="*/ 578775 w 5740887"/>
              <a:gd name="connsiteY2735" fmla="*/ 3730898 h 4314911"/>
              <a:gd name="connsiteX2736" fmla="*/ 550435 w 5740887"/>
              <a:gd name="connsiteY2736" fmla="*/ 3675601 h 4314911"/>
              <a:gd name="connsiteX2737" fmla="*/ 545709 w 5740887"/>
              <a:gd name="connsiteY2737" fmla="*/ 3659568 h 4314911"/>
              <a:gd name="connsiteX2738" fmla="*/ 1403919 w 5740887"/>
              <a:gd name="connsiteY2738" fmla="*/ 3612484 h 4314911"/>
              <a:gd name="connsiteX2739" fmla="*/ 1405324 w 5740887"/>
              <a:gd name="connsiteY2739" fmla="*/ 3620325 h 4314911"/>
              <a:gd name="connsiteX2740" fmla="*/ 1407849 w 5740887"/>
              <a:gd name="connsiteY2740" fmla="*/ 3634412 h 4314911"/>
              <a:gd name="connsiteX2741" fmla="*/ 1407444 w 5740887"/>
              <a:gd name="connsiteY2741" fmla="*/ 3823952 h 4314911"/>
              <a:gd name="connsiteX2742" fmla="*/ 1404831 w 5740887"/>
              <a:gd name="connsiteY2742" fmla="*/ 3836671 h 4314911"/>
              <a:gd name="connsiteX2743" fmla="*/ 1403074 w 5740887"/>
              <a:gd name="connsiteY2743" fmla="*/ 3845224 h 4314911"/>
              <a:gd name="connsiteX2744" fmla="*/ 1406817 w 5740887"/>
              <a:gd name="connsiteY2744" fmla="*/ 3784690 h 4314911"/>
              <a:gd name="connsiteX2745" fmla="*/ 1408361 w 5740887"/>
              <a:gd name="connsiteY2745" fmla="*/ 3759727 h 4314911"/>
              <a:gd name="connsiteX2746" fmla="*/ 1402209 w 5740887"/>
              <a:gd name="connsiteY2746" fmla="*/ 3667533 h 4314911"/>
              <a:gd name="connsiteX2747" fmla="*/ 1398992 w 5740887"/>
              <a:gd name="connsiteY2747" fmla="*/ 3650619 h 4314911"/>
              <a:gd name="connsiteX2748" fmla="*/ 1294901 w 5740887"/>
              <a:gd name="connsiteY2748" fmla="*/ 3609789 h 4314911"/>
              <a:gd name="connsiteX2749" fmla="*/ 1299729 w 5740887"/>
              <a:gd name="connsiteY2749" fmla="*/ 3618610 h 4314911"/>
              <a:gd name="connsiteX2750" fmla="*/ 1298788 w 5740887"/>
              <a:gd name="connsiteY2750" fmla="*/ 3623242 h 4314911"/>
              <a:gd name="connsiteX2751" fmla="*/ 1295368 w 5740887"/>
              <a:gd name="connsiteY2751" fmla="*/ 3611407 h 4314911"/>
              <a:gd name="connsiteX2752" fmla="*/ 1195577 w 5740887"/>
              <a:gd name="connsiteY2752" fmla="*/ 3608809 h 4314911"/>
              <a:gd name="connsiteX2753" fmla="*/ 1222004 w 5740887"/>
              <a:gd name="connsiteY2753" fmla="*/ 3637002 h 4314911"/>
              <a:gd name="connsiteX2754" fmla="*/ 1232347 w 5740887"/>
              <a:gd name="connsiteY2754" fmla="*/ 3652459 h 4314911"/>
              <a:gd name="connsiteX2755" fmla="*/ 1228255 w 5740887"/>
              <a:gd name="connsiteY2755" fmla="*/ 3663665 h 4314911"/>
              <a:gd name="connsiteX2756" fmla="*/ 1219987 w 5740887"/>
              <a:gd name="connsiteY2756" fmla="*/ 3642304 h 4314911"/>
              <a:gd name="connsiteX2757" fmla="*/ 1219911 w 5740887"/>
              <a:gd name="connsiteY2757" fmla="*/ 3642097 h 4314911"/>
              <a:gd name="connsiteX2758" fmla="*/ 1214886 w 5740887"/>
              <a:gd name="connsiteY2758" fmla="*/ 3639960 h 4314911"/>
              <a:gd name="connsiteX2759" fmla="*/ 1205234 w 5740887"/>
              <a:gd name="connsiteY2759" fmla="*/ 3627964 h 4314911"/>
              <a:gd name="connsiteX2760" fmla="*/ 1195199 w 5740887"/>
              <a:gd name="connsiteY2760" fmla="*/ 3609963 h 4314911"/>
              <a:gd name="connsiteX2761" fmla="*/ 879400 w 5740887"/>
              <a:gd name="connsiteY2761" fmla="*/ 3608205 h 4314911"/>
              <a:gd name="connsiteX2762" fmla="*/ 879798 w 5740887"/>
              <a:gd name="connsiteY2762" fmla="*/ 3613293 h 4314911"/>
              <a:gd name="connsiteX2763" fmla="*/ 881660 w 5740887"/>
              <a:gd name="connsiteY2763" fmla="*/ 3657896 h 4314911"/>
              <a:gd name="connsiteX2764" fmla="*/ 867225 w 5740887"/>
              <a:gd name="connsiteY2764" fmla="*/ 3659188 h 4314911"/>
              <a:gd name="connsiteX2765" fmla="*/ 867087 w 5740887"/>
              <a:gd name="connsiteY2765" fmla="*/ 3655954 h 4314911"/>
              <a:gd name="connsiteX2766" fmla="*/ 863936 w 5740887"/>
              <a:gd name="connsiteY2766" fmla="*/ 3630814 h 4314911"/>
              <a:gd name="connsiteX2767" fmla="*/ 862612 w 5740887"/>
              <a:gd name="connsiteY2767" fmla="*/ 3614994 h 4314911"/>
              <a:gd name="connsiteX2768" fmla="*/ 861751 w 5740887"/>
              <a:gd name="connsiteY2768" fmla="*/ 3609642 h 4314911"/>
              <a:gd name="connsiteX2769" fmla="*/ 848962 w 5740887"/>
              <a:gd name="connsiteY2769" fmla="*/ 3607529 h 4314911"/>
              <a:gd name="connsiteX2770" fmla="*/ 853484 w 5740887"/>
              <a:gd name="connsiteY2770" fmla="*/ 3610315 h 4314911"/>
              <a:gd name="connsiteX2771" fmla="*/ 854411 w 5740887"/>
              <a:gd name="connsiteY2771" fmla="*/ 3610240 h 4314911"/>
              <a:gd name="connsiteX2772" fmla="*/ 857145 w 5740887"/>
              <a:gd name="connsiteY2772" fmla="*/ 3633755 h 4314911"/>
              <a:gd name="connsiteX2773" fmla="*/ 859470 w 5740887"/>
              <a:gd name="connsiteY2773" fmla="*/ 3659882 h 4314911"/>
              <a:gd name="connsiteX2774" fmla="*/ 857979 w 5740887"/>
              <a:gd name="connsiteY2774" fmla="*/ 3660016 h 4314911"/>
              <a:gd name="connsiteX2775" fmla="*/ 856119 w 5740887"/>
              <a:gd name="connsiteY2775" fmla="*/ 3642950 h 4314911"/>
              <a:gd name="connsiteX2776" fmla="*/ 1308380 w 5740887"/>
              <a:gd name="connsiteY2776" fmla="*/ 3606891 h 4314911"/>
              <a:gd name="connsiteX2777" fmla="*/ 1309533 w 5740887"/>
              <a:gd name="connsiteY2777" fmla="*/ 3611250 h 4314911"/>
              <a:gd name="connsiteX2778" fmla="*/ 1310180 w 5740887"/>
              <a:gd name="connsiteY2778" fmla="*/ 3616925 h 4314911"/>
              <a:gd name="connsiteX2779" fmla="*/ 1310026 w 5740887"/>
              <a:gd name="connsiteY2779" fmla="*/ 3616518 h 4314911"/>
              <a:gd name="connsiteX2780" fmla="*/ 1307452 w 5740887"/>
              <a:gd name="connsiteY2780" fmla="*/ 3611759 h 4314911"/>
              <a:gd name="connsiteX2781" fmla="*/ 897461 w 5740887"/>
              <a:gd name="connsiteY2781" fmla="*/ 3606735 h 4314911"/>
              <a:gd name="connsiteX2782" fmla="*/ 899893 w 5740887"/>
              <a:gd name="connsiteY2782" fmla="*/ 3607003 h 4314911"/>
              <a:gd name="connsiteX2783" fmla="*/ 902172 w 5740887"/>
              <a:gd name="connsiteY2783" fmla="*/ 3656060 h 4314911"/>
              <a:gd name="connsiteX2784" fmla="*/ 900248 w 5740887"/>
              <a:gd name="connsiteY2784" fmla="*/ 3656232 h 4314911"/>
              <a:gd name="connsiteX2785" fmla="*/ 899578 w 5740887"/>
              <a:gd name="connsiteY2785" fmla="*/ 3656292 h 4314911"/>
              <a:gd name="connsiteX2786" fmla="*/ 899064 w 5740887"/>
              <a:gd name="connsiteY2786" fmla="*/ 3648490 h 4314911"/>
              <a:gd name="connsiteX2787" fmla="*/ 891758 w 5740887"/>
              <a:gd name="connsiteY2787" fmla="*/ 3607199 h 4314911"/>
              <a:gd name="connsiteX2788" fmla="*/ 157589 w 5740887"/>
              <a:gd name="connsiteY2788" fmla="*/ 3602910 h 4314911"/>
              <a:gd name="connsiteX2789" fmla="*/ 162093 w 5740887"/>
              <a:gd name="connsiteY2789" fmla="*/ 3614222 h 4314911"/>
              <a:gd name="connsiteX2790" fmla="*/ 186358 w 5740887"/>
              <a:gd name="connsiteY2790" fmla="*/ 3675171 h 4314911"/>
              <a:gd name="connsiteX2791" fmla="*/ 261122 w 5740887"/>
              <a:gd name="connsiteY2791" fmla="*/ 3808033 h 4314911"/>
              <a:gd name="connsiteX2792" fmla="*/ 268259 w 5740887"/>
              <a:gd name="connsiteY2792" fmla="*/ 3817383 h 4314911"/>
              <a:gd name="connsiteX2793" fmla="*/ 281259 w 5740887"/>
              <a:gd name="connsiteY2793" fmla="*/ 3845087 h 4314911"/>
              <a:gd name="connsiteX2794" fmla="*/ 292930 w 5740887"/>
              <a:gd name="connsiteY2794" fmla="*/ 3869959 h 4314911"/>
              <a:gd name="connsiteX2795" fmla="*/ 338695 w 5740887"/>
              <a:gd name="connsiteY2795" fmla="*/ 3945921 h 4314911"/>
              <a:gd name="connsiteX2796" fmla="*/ 304653 w 5740887"/>
              <a:gd name="connsiteY2796" fmla="*/ 3908925 h 4314911"/>
              <a:gd name="connsiteX2797" fmla="*/ 234125 w 5740887"/>
              <a:gd name="connsiteY2797" fmla="*/ 3800781 h 4314911"/>
              <a:gd name="connsiteX2798" fmla="*/ 225317 w 5740887"/>
              <a:gd name="connsiteY2798" fmla="*/ 3784022 h 4314911"/>
              <a:gd name="connsiteX2799" fmla="*/ 218595 w 5740887"/>
              <a:gd name="connsiteY2799" fmla="*/ 3771231 h 4314911"/>
              <a:gd name="connsiteX2800" fmla="*/ 165577 w 5740887"/>
              <a:gd name="connsiteY2800" fmla="*/ 3642579 h 4314911"/>
              <a:gd name="connsiteX2801" fmla="*/ 618824 w 5740887"/>
              <a:gd name="connsiteY2801" fmla="*/ 3601340 h 4314911"/>
              <a:gd name="connsiteX2802" fmla="*/ 653001 w 5740887"/>
              <a:gd name="connsiteY2802" fmla="*/ 3678021 h 4314911"/>
              <a:gd name="connsiteX2803" fmla="*/ 653133 w 5740887"/>
              <a:gd name="connsiteY2803" fmla="*/ 3678318 h 4314911"/>
              <a:gd name="connsiteX2804" fmla="*/ 659230 w 5740887"/>
              <a:gd name="connsiteY2804" fmla="*/ 3692356 h 4314911"/>
              <a:gd name="connsiteX2805" fmla="*/ 653064 w 5740887"/>
              <a:gd name="connsiteY2805" fmla="*/ 3689749 h 4314911"/>
              <a:gd name="connsiteX2806" fmla="*/ 649244 w 5740887"/>
              <a:gd name="connsiteY2806" fmla="*/ 3688134 h 4314911"/>
              <a:gd name="connsiteX2807" fmla="*/ 642786 w 5740887"/>
              <a:gd name="connsiteY2807" fmla="*/ 3683851 h 4314911"/>
              <a:gd name="connsiteX2808" fmla="*/ 515606 w 5740887"/>
              <a:gd name="connsiteY2808" fmla="*/ 3598245 h 4314911"/>
              <a:gd name="connsiteX2809" fmla="*/ 516985 w 5740887"/>
              <a:gd name="connsiteY2809" fmla="*/ 3599525 h 4314911"/>
              <a:gd name="connsiteX2810" fmla="*/ 518595 w 5740887"/>
              <a:gd name="connsiteY2810" fmla="*/ 3601019 h 4314911"/>
              <a:gd name="connsiteX2811" fmla="*/ 524478 w 5740887"/>
              <a:gd name="connsiteY2811" fmla="*/ 3620199 h 4314911"/>
              <a:gd name="connsiteX2812" fmla="*/ 899294 w 5740887"/>
              <a:gd name="connsiteY2812" fmla="*/ 3594117 h 4314911"/>
              <a:gd name="connsiteX2813" fmla="*/ 899483 w 5740887"/>
              <a:gd name="connsiteY2813" fmla="*/ 3598180 h 4314911"/>
              <a:gd name="connsiteX2814" fmla="*/ 896233 w 5740887"/>
              <a:gd name="connsiteY2814" fmla="*/ 3597906 h 4314911"/>
              <a:gd name="connsiteX2815" fmla="*/ 890299 w 5740887"/>
              <a:gd name="connsiteY2815" fmla="*/ 3598952 h 4314911"/>
              <a:gd name="connsiteX2816" fmla="*/ 890283 w 5740887"/>
              <a:gd name="connsiteY2816" fmla="*/ 3598862 h 4314911"/>
              <a:gd name="connsiteX2817" fmla="*/ 890242 w 5740887"/>
              <a:gd name="connsiteY2817" fmla="*/ 3598627 h 4314911"/>
              <a:gd name="connsiteX2818" fmla="*/ 623084 w 5740887"/>
              <a:gd name="connsiteY2818" fmla="*/ 3592474 h 4314911"/>
              <a:gd name="connsiteX2819" fmla="*/ 629624 w 5740887"/>
              <a:gd name="connsiteY2819" fmla="*/ 3597388 h 4314911"/>
              <a:gd name="connsiteX2820" fmla="*/ 658736 w 5740887"/>
              <a:gd name="connsiteY2820" fmla="*/ 3612945 h 4314911"/>
              <a:gd name="connsiteX2821" fmla="*/ 659417 w 5740887"/>
              <a:gd name="connsiteY2821" fmla="*/ 3615407 h 4314911"/>
              <a:gd name="connsiteX2822" fmla="*/ 683539 w 5740887"/>
              <a:gd name="connsiteY2822" fmla="*/ 3702632 h 4314911"/>
              <a:gd name="connsiteX2823" fmla="*/ 673734 w 5740887"/>
              <a:gd name="connsiteY2823" fmla="*/ 3698488 h 4314911"/>
              <a:gd name="connsiteX2824" fmla="*/ 669268 w 5740887"/>
              <a:gd name="connsiteY2824" fmla="*/ 3696600 h 4314911"/>
              <a:gd name="connsiteX2825" fmla="*/ 659483 w 5740887"/>
              <a:gd name="connsiteY2825" fmla="*/ 3674431 h 4314911"/>
              <a:gd name="connsiteX2826" fmla="*/ 1044500 w 5740887"/>
              <a:gd name="connsiteY2826" fmla="*/ 3590967 h 4314911"/>
              <a:gd name="connsiteX2827" fmla="*/ 1063096 w 5740887"/>
              <a:gd name="connsiteY2827" fmla="*/ 3603520 h 4314911"/>
              <a:gd name="connsiteX2828" fmla="*/ 1064796 w 5740887"/>
              <a:gd name="connsiteY2828" fmla="*/ 3625234 h 4314911"/>
              <a:gd name="connsiteX2829" fmla="*/ 1064988 w 5740887"/>
              <a:gd name="connsiteY2829" fmla="*/ 3645070 h 4314911"/>
              <a:gd name="connsiteX2830" fmla="*/ 1048856 w 5740887"/>
              <a:gd name="connsiteY2830" fmla="*/ 3638054 h 4314911"/>
              <a:gd name="connsiteX2831" fmla="*/ 1024216 w 5740887"/>
              <a:gd name="connsiteY2831" fmla="*/ 3627337 h 4314911"/>
              <a:gd name="connsiteX2832" fmla="*/ 1024216 w 5740887"/>
              <a:gd name="connsiteY2832" fmla="*/ 3627252 h 4314911"/>
              <a:gd name="connsiteX2833" fmla="*/ 1022181 w 5740887"/>
              <a:gd name="connsiteY2833" fmla="*/ 3611773 h 4314911"/>
              <a:gd name="connsiteX2834" fmla="*/ 96651 w 5740887"/>
              <a:gd name="connsiteY2834" fmla="*/ 3588223 h 4314911"/>
              <a:gd name="connsiteX2835" fmla="*/ 151514 w 5740887"/>
              <a:gd name="connsiteY2835" fmla="*/ 3729875 h 4314911"/>
              <a:gd name="connsiteX2836" fmla="*/ 319032 w 5740887"/>
              <a:gd name="connsiteY2836" fmla="*/ 3990161 h 4314911"/>
              <a:gd name="connsiteX2837" fmla="*/ 342882 w 5740887"/>
              <a:gd name="connsiteY2837" fmla="*/ 4013385 h 4314911"/>
              <a:gd name="connsiteX2838" fmla="*/ 347814 w 5740887"/>
              <a:gd name="connsiteY2838" fmla="*/ 4020402 h 4314911"/>
              <a:gd name="connsiteX2839" fmla="*/ 439139 w 5740887"/>
              <a:gd name="connsiteY2839" fmla="*/ 4115250 h 4314911"/>
              <a:gd name="connsiteX2840" fmla="*/ 512600 w 5740887"/>
              <a:gd name="connsiteY2840" fmla="*/ 4170526 h 4314911"/>
              <a:gd name="connsiteX2841" fmla="*/ 573850 w 5740887"/>
              <a:gd name="connsiteY2841" fmla="*/ 4202939 h 4314911"/>
              <a:gd name="connsiteX2842" fmla="*/ 523326 w 5740887"/>
              <a:gd name="connsiteY2842" fmla="*/ 4183656 h 4314911"/>
              <a:gd name="connsiteX2843" fmla="*/ 417908 w 5740887"/>
              <a:gd name="connsiteY2843" fmla="*/ 4114976 h 4314911"/>
              <a:gd name="connsiteX2844" fmla="*/ 108492 w 5740887"/>
              <a:gd name="connsiteY2844" fmla="*/ 3638580 h 4314911"/>
              <a:gd name="connsiteX2845" fmla="*/ 877809 w 5740887"/>
              <a:gd name="connsiteY2845" fmla="*/ 3587914 h 4314911"/>
              <a:gd name="connsiteX2846" fmla="*/ 878066 w 5740887"/>
              <a:gd name="connsiteY2846" fmla="*/ 3591184 h 4314911"/>
              <a:gd name="connsiteX2847" fmla="*/ 859982 w 5740887"/>
              <a:gd name="connsiteY2847" fmla="*/ 3598646 h 4314911"/>
              <a:gd name="connsiteX2848" fmla="*/ 859633 w 5740887"/>
              <a:gd name="connsiteY2848" fmla="*/ 3596473 h 4314911"/>
              <a:gd name="connsiteX2849" fmla="*/ 858606 w 5740887"/>
              <a:gd name="connsiteY2849" fmla="*/ 3588286 h 4314911"/>
              <a:gd name="connsiteX2850" fmla="*/ 864518 w 5740887"/>
              <a:gd name="connsiteY2850" fmla="*/ 3588942 h 4314911"/>
              <a:gd name="connsiteX2851" fmla="*/ 844762 w 5740887"/>
              <a:gd name="connsiteY2851" fmla="*/ 3586749 h 4314911"/>
              <a:gd name="connsiteX2852" fmla="*/ 851145 w 5740887"/>
              <a:gd name="connsiteY2852" fmla="*/ 3587457 h 4314911"/>
              <a:gd name="connsiteX2853" fmla="*/ 853261 w 5740887"/>
              <a:gd name="connsiteY2853" fmla="*/ 3600350 h 4314911"/>
              <a:gd name="connsiteX2854" fmla="*/ 853380 w 5740887"/>
              <a:gd name="connsiteY2854" fmla="*/ 3601369 h 4314911"/>
              <a:gd name="connsiteX2855" fmla="*/ 851416 w 5740887"/>
              <a:gd name="connsiteY2855" fmla="*/ 3602180 h 4314911"/>
              <a:gd name="connsiteX2856" fmla="*/ 848842 w 5740887"/>
              <a:gd name="connsiteY2856" fmla="*/ 3606941 h 4314911"/>
              <a:gd name="connsiteX2857" fmla="*/ 826854 w 5740887"/>
              <a:gd name="connsiteY2857" fmla="*/ 3584760 h 4314911"/>
              <a:gd name="connsiteX2858" fmla="*/ 836590 w 5740887"/>
              <a:gd name="connsiteY2858" fmla="*/ 3585841 h 4314911"/>
              <a:gd name="connsiteX2859" fmla="*/ 850389 w 5740887"/>
              <a:gd name="connsiteY2859" fmla="*/ 3660264 h 4314911"/>
              <a:gd name="connsiteX2860" fmla="*/ 846863 w 5740887"/>
              <a:gd name="connsiteY2860" fmla="*/ 3659867 h 4314911"/>
              <a:gd name="connsiteX2861" fmla="*/ 840786 w 5740887"/>
              <a:gd name="connsiteY2861" fmla="*/ 3659182 h 4314911"/>
              <a:gd name="connsiteX2862" fmla="*/ 839603 w 5740887"/>
              <a:gd name="connsiteY2862" fmla="*/ 3653231 h 4314911"/>
              <a:gd name="connsiteX2863" fmla="*/ 837396 w 5740887"/>
              <a:gd name="connsiteY2863" fmla="*/ 3636735 h 4314911"/>
              <a:gd name="connsiteX2864" fmla="*/ 1349256 w 5740887"/>
              <a:gd name="connsiteY2864" fmla="*/ 3584229 h 4314911"/>
              <a:gd name="connsiteX2865" fmla="*/ 1351654 w 5740887"/>
              <a:gd name="connsiteY2865" fmla="*/ 3591206 h 4314911"/>
              <a:gd name="connsiteX2866" fmla="*/ 1350498 w 5740887"/>
              <a:gd name="connsiteY2866" fmla="*/ 3606040 h 4314911"/>
              <a:gd name="connsiteX2867" fmla="*/ 1169371 w 5740887"/>
              <a:gd name="connsiteY2867" fmla="*/ 3583111 h 4314911"/>
              <a:gd name="connsiteX2868" fmla="*/ 1184272 w 5740887"/>
              <a:gd name="connsiteY2868" fmla="*/ 3608247 h 4314911"/>
              <a:gd name="connsiteX2869" fmla="*/ 1185990 w 5740887"/>
              <a:gd name="connsiteY2869" fmla="*/ 3611264 h 4314911"/>
              <a:gd name="connsiteX2870" fmla="*/ 1182421 w 5740887"/>
              <a:gd name="connsiteY2870" fmla="*/ 3621414 h 4314911"/>
              <a:gd name="connsiteX2871" fmla="*/ 1171694 w 5740887"/>
              <a:gd name="connsiteY2871" fmla="*/ 3640228 h 4314911"/>
              <a:gd name="connsiteX2872" fmla="*/ 1172590 w 5740887"/>
              <a:gd name="connsiteY2872" fmla="*/ 3622603 h 4314911"/>
              <a:gd name="connsiteX2873" fmla="*/ 1171637 w 5740887"/>
              <a:gd name="connsiteY2873" fmla="*/ 3612712 h 4314911"/>
              <a:gd name="connsiteX2874" fmla="*/ 1171982 w 5740887"/>
              <a:gd name="connsiteY2874" fmla="*/ 3604352 h 4314911"/>
              <a:gd name="connsiteX2875" fmla="*/ 798892 w 5740887"/>
              <a:gd name="connsiteY2875" fmla="*/ 3581656 h 4314911"/>
              <a:gd name="connsiteX2876" fmla="*/ 819416 w 5740887"/>
              <a:gd name="connsiteY2876" fmla="*/ 3583935 h 4314911"/>
              <a:gd name="connsiteX2877" fmla="*/ 830026 w 5740887"/>
              <a:gd name="connsiteY2877" fmla="*/ 3633057 h 4314911"/>
              <a:gd name="connsiteX2878" fmla="*/ 831605 w 5740887"/>
              <a:gd name="connsiteY2878" fmla="*/ 3640975 h 4314911"/>
              <a:gd name="connsiteX2879" fmla="*/ 833921 w 5740887"/>
              <a:gd name="connsiteY2879" fmla="*/ 3658409 h 4314911"/>
              <a:gd name="connsiteX2880" fmla="*/ 827606 w 5740887"/>
              <a:gd name="connsiteY2880" fmla="*/ 3657697 h 4314911"/>
              <a:gd name="connsiteX2881" fmla="*/ 814133 w 5740887"/>
              <a:gd name="connsiteY2881" fmla="*/ 3656179 h 4314911"/>
              <a:gd name="connsiteX2882" fmla="*/ 811488 w 5740887"/>
              <a:gd name="connsiteY2882" fmla="*/ 3638118 h 4314911"/>
              <a:gd name="connsiteX2883" fmla="*/ 809553 w 5740887"/>
              <a:gd name="connsiteY2883" fmla="*/ 3629445 h 4314911"/>
              <a:gd name="connsiteX2884" fmla="*/ 1069525 w 5740887"/>
              <a:gd name="connsiteY2884" fmla="*/ 3579815 h 4314911"/>
              <a:gd name="connsiteX2885" fmla="*/ 1089450 w 5740887"/>
              <a:gd name="connsiteY2885" fmla="*/ 3592284 h 4314911"/>
              <a:gd name="connsiteX2886" fmla="*/ 1091228 w 5740887"/>
              <a:gd name="connsiteY2886" fmla="*/ 3619333 h 4314911"/>
              <a:gd name="connsiteX2887" fmla="*/ 1081068 w 5740887"/>
              <a:gd name="connsiteY2887" fmla="*/ 3608766 h 4314911"/>
              <a:gd name="connsiteX2888" fmla="*/ 1071793 w 5740887"/>
              <a:gd name="connsiteY2888" fmla="*/ 3599119 h 4314911"/>
              <a:gd name="connsiteX2889" fmla="*/ 1060915 w 5740887"/>
              <a:gd name="connsiteY2889" fmla="*/ 3575665 h 4314911"/>
              <a:gd name="connsiteX2890" fmla="*/ 1062187 w 5740887"/>
              <a:gd name="connsiteY2890" fmla="*/ 3591910 h 4314911"/>
              <a:gd name="connsiteX2891" fmla="*/ 1051350 w 5740887"/>
              <a:gd name="connsiteY2891" fmla="*/ 3584582 h 4314911"/>
              <a:gd name="connsiteX2892" fmla="*/ 751972 w 5740887"/>
              <a:gd name="connsiteY2892" fmla="*/ 3574502 h 4314911"/>
              <a:gd name="connsiteX2893" fmla="*/ 761920 w 5740887"/>
              <a:gd name="connsiteY2893" fmla="*/ 3604823 h 4314911"/>
              <a:gd name="connsiteX2894" fmla="*/ 770005 w 5740887"/>
              <a:gd name="connsiteY2894" fmla="*/ 3632080 h 4314911"/>
              <a:gd name="connsiteX2895" fmla="*/ 775376 w 5740887"/>
              <a:gd name="connsiteY2895" fmla="*/ 3651012 h 4314911"/>
              <a:gd name="connsiteX2896" fmla="*/ 770470 w 5740887"/>
              <a:gd name="connsiteY2896" fmla="*/ 3649405 h 4314911"/>
              <a:gd name="connsiteX2897" fmla="*/ 768894 w 5740887"/>
              <a:gd name="connsiteY2897" fmla="*/ 3648889 h 4314911"/>
              <a:gd name="connsiteX2898" fmla="*/ 765598 w 5740887"/>
              <a:gd name="connsiteY2898" fmla="*/ 3630694 h 4314911"/>
              <a:gd name="connsiteX2899" fmla="*/ 755832 w 5740887"/>
              <a:gd name="connsiteY2899" fmla="*/ 3590418 h 4314911"/>
              <a:gd name="connsiteX2900" fmla="*/ 1017004 w 5740887"/>
              <a:gd name="connsiteY2900" fmla="*/ 3572408 h 4314911"/>
              <a:gd name="connsiteX2901" fmla="*/ 1037533 w 5740887"/>
              <a:gd name="connsiteY2901" fmla="*/ 3586265 h 4314911"/>
              <a:gd name="connsiteX2902" fmla="*/ 1020704 w 5740887"/>
              <a:gd name="connsiteY2902" fmla="*/ 3600543 h 4314911"/>
              <a:gd name="connsiteX2903" fmla="*/ 327362 w 5740887"/>
              <a:gd name="connsiteY2903" fmla="*/ 3571000 h 4314911"/>
              <a:gd name="connsiteX2904" fmla="*/ 339069 w 5740887"/>
              <a:gd name="connsiteY2904" fmla="*/ 3591658 h 4314911"/>
              <a:gd name="connsiteX2905" fmla="*/ 378944 w 5740887"/>
              <a:gd name="connsiteY2905" fmla="*/ 3645472 h 4314911"/>
              <a:gd name="connsiteX2906" fmla="*/ 390626 w 5740887"/>
              <a:gd name="connsiteY2906" fmla="*/ 3675579 h 4314911"/>
              <a:gd name="connsiteX2907" fmla="*/ 416929 w 5740887"/>
              <a:gd name="connsiteY2907" fmla="*/ 3726361 h 4314911"/>
              <a:gd name="connsiteX2908" fmla="*/ 422072 w 5740887"/>
              <a:gd name="connsiteY2908" fmla="*/ 3738142 h 4314911"/>
              <a:gd name="connsiteX2909" fmla="*/ 424062 w 5740887"/>
              <a:gd name="connsiteY2909" fmla="*/ 3741179 h 4314911"/>
              <a:gd name="connsiteX2910" fmla="*/ 450874 w 5740887"/>
              <a:gd name="connsiteY2910" fmla="*/ 3814371 h 4314911"/>
              <a:gd name="connsiteX2911" fmla="*/ 427086 w 5740887"/>
              <a:gd name="connsiteY2911" fmla="*/ 3789152 h 4314911"/>
              <a:gd name="connsiteX2912" fmla="*/ 413668 w 5740887"/>
              <a:gd name="connsiteY2912" fmla="*/ 3774926 h 4314911"/>
              <a:gd name="connsiteX2913" fmla="*/ 405719 w 5740887"/>
              <a:gd name="connsiteY2913" fmla="*/ 3762842 h 4314911"/>
              <a:gd name="connsiteX2914" fmla="*/ 394440 w 5740887"/>
              <a:gd name="connsiteY2914" fmla="*/ 3741544 h 4314911"/>
              <a:gd name="connsiteX2915" fmla="*/ 354980 w 5740887"/>
              <a:gd name="connsiteY2915" fmla="*/ 3651911 h 4314911"/>
              <a:gd name="connsiteX2916" fmla="*/ 353698 w 5740887"/>
              <a:gd name="connsiteY2916" fmla="*/ 3648154 h 4314911"/>
              <a:gd name="connsiteX2917" fmla="*/ 1208048 w 5740887"/>
              <a:gd name="connsiteY2917" fmla="*/ 3570773 h 4314911"/>
              <a:gd name="connsiteX2918" fmla="*/ 1216089 w 5740887"/>
              <a:gd name="connsiteY2918" fmla="*/ 3586272 h 4314911"/>
              <a:gd name="connsiteX2919" fmla="*/ 1227155 w 5740887"/>
              <a:gd name="connsiteY2919" fmla="*/ 3597492 h 4314911"/>
              <a:gd name="connsiteX2920" fmla="*/ 1239393 w 5740887"/>
              <a:gd name="connsiteY2920" fmla="*/ 3633160 h 4314911"/>
              <a:gd name="connsiteX2921" fmla="*/ 1235681 w 5740887"/>
              <a:gd name="connsiteY2921" fmla="*/ 3643329 h 4314911"/>
              <a:gd name="connsiteX2922" fmla="*/ 1230444 w 5740887"/>
              <a:gd name="connsiteY2922" fmla="*/ 3635607 h 4314911"/>
              <a:gd name="connsiteX2923" fmla="*/ 1222550 w 5740887"/>
              <a:gd name="connsiteY2923" fmla="*/ 3623966 h 4314911"/>
              <a:gd name="connsiteX2924" fmla="*/ 1198590 w 5740887"/>
              <a:gd name="connsiteY2924" fmla="*/ 3599619 h 4314911"/>
              <a:gd name="connsiteX2925" fmla="*/ 1313378 w 5740887"/>
              <a:gd name="connsiteY2925" fmla="*/ 3569970 h 4314911"/>
              <a:gd name="connsiteX2926" fmla="*/ 1315813 w 5740887"/>
              <a:gd name="connsiteY2926" fmla="*/ 3574315 h 4314911"/>
              <a:gd name="connsiteX2927" fmla="*/ 1315819 w 5740887"/>
              <a:gd name="connsiteY2927" fmla="*/ 3574327 h 4314911"/>
              <a:gd name="connsiteX2928" fmla="*/ 1328267 w 5740887"/>
              <a:gd name="connsiteY2928" fmla="*/ 3616514 h 4314911"/>
              <a:gd name="connsiteX2929" fmla="*/ 1333510 w 5740887"/>
              <a:gd name="connsiteY2929" fmla="*/ 3678482 h 4314911"/>
              <a:gd name="connsiteX2930" fmla="*/ 1322139 w 5740887"/>
              <a:gd name="connsiteY2930" fmla="*/ 3648481 h 4314911"/>
              <a:gd name="connsiteX2931" fmla="*/ 1317619 w 5740887"/>
              <a:gd name="connsiteY2931" fmla="*/ 3608991 h 4314911"/>
              <a:gd name="connsiteX2932" fmla="*/ 1312008 w 5740887"/>
              <a:gd name="connsiteY2932" fmla="*/ 3587873 h 4314911"/>
              <a:gd name="connsiteX2933" fmla="*/ 1312358 w 5740887"/>
              <a:gd name="connsiteY2933" fmla="*/ 3586039 h 4314911"/>
              <a:gd name="connsiteX2934" fmla="*/ 1312560 w 5740887"/>
              <a:gd name="connsiteY2934" fmla="*/ 3584980 h 4314911"/>
              <a:gd name="connsiteX2935" fmla="*/ 1312929 w 5740887"/>
              <a:gd name="connsiteY2935" fmla="*/ 3578212 h 4314911"/>
              <a:gd name="connsiteX2936" fmla="*/ 757622 w 5740887"/>
              <a:gd name="connsiteY2936" fmla="*/ 3569463 h 4314911"/>
              <a:gd name="connsiteX2937" fmla="*/ 784564 w 5740887"/>
              <a:gd name="connsiteY2937" fmla="*/ 3578129 h 4314911"/>
              <a:gd name="connsiteX2938" fmla="*/ 801953 w 5740887"/>
              <a:gd name="connsiteY2938" fmla="*/ 3638787 h 4314911"/>
              <a:gd name="connsiteX2939" fmla="*/ 805236 w 5740887"/>
              <a:gd name="connsiteY2939" fmla="*/ 3655177 h 4314911"/>
              <a:gd name="connsiteX2940" fmla="*/ 793301 w 5740887"/>
              <a:gd name="connsiteY2940" fmla="*/ 3653833 h 4314911"/>
              <a:gd name="connsiteX2941" fmla="*/ 783134 w 5740887"/>
              <a:gd name="connsiteY2941" fmla="*/ 3652687 h 4314911"/>
              <a:gd name="connsiteX2942" fmla="*/ 770819 w 5740887"/>
              <a:gd name="connsiteY2942" fmla="*/ 3609590 h 4314911"/>
              <a:gd name="connsiteX2943" fmla="*/ 766530 w 5740887"/>
              <a:gd name="connsiteY2943" fmla="*/ 3596574 h 4314911"/>
              <a:gd name="connsiteX2944" fmla="*/ 765240 w 5740887"/>
              <a:gd name="connsiteY2944" fmla="*/ 3592000 h 4314911"/>
              <a:gd name="connsiteX2945" fmla="*/ 1372084 w 5740887"/>
              <a:gd name="connsiteY2945" fmla="*/ 3566203 h 4314911"/>
              <a:gd name="connsiteX2946" fmla="*/ 1374382 w 5740887"/>
              <a:gd name="connsiteY2946" fmla="*/ 3573411 h 4314911"/>
              <a:gd name="connsiteX2947" fmla="*/ 1374394 w 5740887"/>
              <a:gd name="connsiteY2947" fmla="*/ 3573472 h 4314911"/>
              <a:gd name="connsiteX2948" fmla="*/ 1380913 w 5740887"/>
              <a:gd name="connsiteY2948" fmla="*/ 3613039 h 4314911"/>
              <a:gd name="connsiteX2949" fmla="*/ 1380907 w 5740887"/>
              <a:gd name="connsiteY2949" fmla="*/ 3623468 h 4314911"/>
              <a:gd name="connsiteX2950" fmla="*/ 1377997 w 5740887"/>
              <a:gd name="connsiteY2950" fmla="*/ 3648991 h 4314911"/>
              <a:gd name="connsiteX2951" fmla="*/ 1374243 w 5740887"/>
              <a:gd name="connsiteY2951" fmla="*/ 3636822 h 4314911"/>
              <a:gd name="connsiteX2952" fmla="*/ 1374144 w 5740887"/>
              <a:gd name="connsiteY2952" fmla="*/ 3636344 h 4314911"/>
              <a:gd name="connsiteX2953" fmla="*/ 1373049 w 5740887"/>
              <a:gd name="connsiteY2953" fmla="*/ 3599057 h 4314911"/>
              <a:gd name="connsiteX2954" fmla="*/ 390783 w 5740887"/>
              <a:gd name="connsiteY2954" fmla="*/ 3557460 h 4314911"/>
              <a:gd name="connsiteX2955" fmla="*/ 422863 w 5740887"/>
              <a:gd name="connsiteY2955" fmla="*/ 3597768 h 4314911"/>
              <a:gd name="connsiteX2956" fmla="*/ 426647 w 5740887"/>
              <a:gd name="connsiteY2956" fmla="*/ 3609329 h 4314911"/>
              <a:gd name="connsiteX2957" fmla="*/ 451941 w 5740887"/>
              <a:gd name="connsiteY2957" fmla="*/ 3686622 h 4314911"/>
              <a:gd name="connsiteX2958" fmla="*/ 468027 w 5740887"/>
              <a:gd name="connsiteY2958" fmla="*/ 3733388 h 4314911"/>
              <a:gd name="connsiteX2959" fmla="*/ 462273 w 5740887"/>
              <a:gd name="connsiteY2959" fmla="*/ 3724262 h 4314911"/>
              <a:gd name="connsiteX2960" fmla="*/ 453161 w 5740887"/>
              <a:gd name="connsiteY2960" fmla="*/ 3706452 h 4314911"/>
              <a:gd name="connsiteX2961" fmla="*/ 397776 w 5740887"/>
              <a:gd name="connsiteY2961" fmla="*/ 3579291 h 4314911"/>
              <a:gd name="connsiteX2962" fmla="*/ 392675 w 5740887"/>
              <a:gd name="connsiteY2962" fmla="*/ 3563434 h 4314911"/>
              <a:gd name="connsiteX2963" fmla="*/ 1266002 w 5740887"/>
              <a:gd name="connsiteY2963" fmla="*/ 3556993 h 4314911"/>
              <a:gd name="connsiteX2964" fmla="*/ 1276324 w 5740887"/>
              <a:gd name="connsiteY2964" fmla="*/ 3575853 h 4314911"/>
              <a:gd name="connsiteX2965" fmla="*/ 1295141 w 5740887"/>
              <a:gd name="connsiteY2965" fmla="*/ 3641195 h 4314911"/>
              <a:gd name="connsiteX2966" fmla="*/ 1291858 w 5740887"/>
              <a:gd name="connsiteY2966" fmla="*/ 3657361 h 4314911"/>
              <a:gd name="connsiteX2967" fmla="*/ 1272756 w 5740887"/>
              <a:gd name="connsiteY2967" fmla="*/ 3624361 h 4314911"/>
              <a:gd name="connsiteX2968" fmla="*/ 1260693 w 5740887"/>
              <a:gd name="connsiteY2968" fmla="*/ 3586151 h 4314911"/>
              <a:gd name="connsiteX2969" fmla="*/ 717332 w 5740887"/>
              <a:gd name="connsiteY2969" fmla="*/ 3555396 h 4314911"/>
              <a:gd name="connsiteX2970" fmla="*/ 722758 w 5740887"/>
              <a:gd name="connsiteY2970" fmla="*/ 3558250 h 4314911"/>
              <a:gd name="connsiteX2971" fmla="*/ 742314 w 5740887"/>
              <a:gd name="connsiteY2971" fmla="*/ 3564540 h 4314911"/>
              <a:gd name="connsiteX2972" fmla="*/ 758796 w 5740887"/>
              <a:gd name="connsiteY2972" fmla="*/ 3632525 h 4314911"/>
              <a:gd name="connsiteX2973" fmla="*/ 761311 w 5740887"/>
              <a:gd name="connsiteY2973" fmla="*/ 3646406 h 4314911"/>
              <a:gd name="connsiteX2974" fmla="*/ 756281 w 5740887"/>
              <a:gd name="connsiteY2974" fmla="*/ 3644759 h 4314911"/>
              <a:gd name="connsiteX2975" fmla="*/ 748886 w 5740887"/>
              <a:gd name="connsiteY2975" fmla="*/ 3642338 h 4314911"/>
              <a:gd name="connsiteX2976" fmla="*/ 745778 w 5740887"/>
              <a:gd name="connsiteY2976" fmla="*/ 3633553 h 4314911"/>
              <a:gd name="connsiteX2977" fmla="*/ 744644 w 5740887"/>
              <a:gd name="connsiteY2977" fmla="*/ 3629862 h 4314911"/>
              <a:gd name="connsiteX2978" fmla="*/ 734164 w 5740887"/>
              <a:gd name="connsiteY2978" fmla="*/ 3600727 h 4314911"/>
              <a:gd name="connsiteX2979" fmla="*/ 730314 w 5740887"/>
              <a:gd name="connsiteY2979" fmla="*/ 3589844 h 4314911"/>
              <a:gd name="connsiteX2980" fmla="*/ 728934 w 5740887"/>
              <a:gd name="connsiteY2980" fmla="*/ 3586187 h 4314911"/>
              <a:gd name="connsiteX2981" fmla="*/ 728014 w 5740887"/>
              <a:gd name="connsiteY2981" fmla="*/ 3583628 h 4314911"/>
              <a:gd name="connsiteX2982" fmla="*/ 991716 w 5740887"/>
              <a:gd name="connsiteY2982" fmla="*/ 3555339 h 4314911"/>
              <a:gd name="connsiteX2983" fmla="*/ 1008579 w 5740887"/>
              <a:gd name="connsiteY2983" fmla="*/ 3566721 h 4314911"/>
              <a:gd name="connsiteX2984" fmla="*/ 1013634 w 5740887"/>
              <a:gd name="connsiteY2984" fmla="*/ 3606542 h 4314911"/>
              <a:gd name="connsiteX2985" fmla="*/ 1001016 w 5740887"/>
              <a:gd name="connsiteY2985" fmla="*/ 3617247 h 4314911"/>
              <a:gd name="connsiteX2986" fmla="*/ 996811 w 5740887"/>
              <a:gd name="connsiteY2986" fmla="*/ 3615418 h 4314911"/>
              <a:gd name="connsiteX2987" fmla="*/ 994538 w 5740887"/>
              <a:gd name="connsiteY2987" fmla="*/ 3591176 h 4314911"/>
              <a:gd name="connsiteX2988" fmla="*/ 994255 w 5740887"/>
              <a:gd name="connsiteY2988" fmla="*/ 3588160 h 4314911"/>
              <a:gd name="connsiteX2989" fmla="*/ 994565 w 5740887"/>
              <a:gd name="connsiteY2989" fmla="*/ 3569485 h 4314911"/>
              <a:gd name="connsiteX2990" fmla="*/ 1213142 w 5740887"/>
              <a:gd name="connsiteY2990" fmla="*/ 3555237 h 4314911"/>
              <a:gd name="connsiteX2991" fmla="*/ 1244927 w 5740887"/>
              <a:gd name="connsiteY2991" fmla="*/ 3595363 h 4314911"/>
              <a:gd name="connsiteX2992" fmla="*/ 1248770 w 5740887"/>
              <a:gd name="connsiteY2992" fmla="*/ 3601927 h 4314911"/>
              <a:gd name="connsiteX2993" fmla="*/ 1246543 w 5740887"/>
              <a:gd name="connsiteY2993" fmla="*/ 3613579 h 4314911"/>
              <a:gd name="connsiteX2994" fmla="*/ 1243150 w 5740887"/>
              <a:gd name="connsiteY2994" fmla="*/ 3622870 h 4314911"/>
              <a:gd name="connsiteX2995" fmla="*/ 1232260 w 5740887"/>
              <a:gd name="connsiteY2995" fmla="*/ 3591425 h 4314911"/>
              <a:gd name="connsiteX2996" fmla="*/ 1227434 w 5740887"/>
              <a:gd name="connsiteY2996" fmla="*/ 3588943 h 4314911"/>
              <a:gd name="connsiteX2997" fmla="*/ 1211269 w 5740887"/>
              <a:gd name="connsiteY2997" fmla="*/ 3560951 h 4314911"/>
              <a:gd name="connsiteX2998" fmla="*/ 571498 w 5740887"/>
              <a:gd name="connsiteY2998" fmla="*/ 3553719 h 4314911"/>
              <a:gd name="connsiteX2999" fmla="*/ 603448 w 5740887"/>
              <a:gd name="connsiteY2999" fmla="*/ 3577722 h 4314911"/>
              <a:gd name="connsiteX3000" fmla="*/ 615480 w 5740887"/>
              <a:gd name="connsiteY3000" fmla="*/ 3619180 h 4314911"/>
              <a:gd name="connsiteX3001" fmla="*/ 632212 w 5740887"/>
              <a:gd name="connsiteY3001" fmla="*/ 3676839 h 4314911"/>
              <a:gd name="connsiteX3002" fmla="*/ 621492 w 5740887"/>
              <a:gd name="connsiteY3002" fmla="*/ 3669730 h 4314911"/>
              <a:gd name="connsiteX3003" fmla="*/ 601519 w 5740887"/>
              <a:gd name="connsiteY3003" fmla="*/ 3627878 h 4314911"/>
              <a:gd name="connsiteX3004" fmla="*/ 1014460 w 5740887"/>
              <a:gd name="connsiteY3004" fmla="*/ 3553068 h 4314911"/>
              <a:gd name="connsiteX3005" fmla="*/ 1054700 w 5740887"/>
              <a:gd name="connsiteY3005" fmla="*/ 3571699 h 4314911"/>
              <a:gd name="connsiteX3006" fmla="*/ 1044764 w 5740887"/>
              <a:gd name="connsiteY3006" fmla="*/ 3580129 h 4314911"/>
              <a:gd name="connsiteX3007" fmla="*/ 1029730 w 5740887"/>
              <a:gd name="connsiteY3007" fmla="*/ 3569963 h 4314911"/>
              <a:gd name="connsiteX3008" fmla="*/ 1015409 w 5740887"/>
              <a:gd name="connsiteY3008" fmla="*/ 3560280 h 4314911"/>
              <a:gd name="connsiteX3009" fmla="*/ 1301727 w 5740887"/>
              <a:gd name="connsiteY3009" fmla="*/ 3549178 h 4314911"/>
              <a:gd name="connsiteX3010" fmla="*/ 1307716 w 5740887"/>
              <a:gd name="connsiteY3010" fmla="*/ 3559866 h 4314911"/>
              <a:gd name="connsiteX3011" fmla="*/ 1307128 w 5740887"/>
              <a:gd name="connsiteY3011" fmla="*/ 3569508 h 4314911"/>
              <a:gd name="connsiteX3012" fmla="*/ 1680184 w 5740887"/>
              <a:gd name="connsiteY3012" fmla="*/ 3546541 h 4314911"/>
              <a:gd name="connsiteX3013" fmla="*/ 1679974 w 5740887"/>
              <a:gd name="connsiteY3013" fmla="*/ 3586997 h 4314911"/>
              <a:gd name="connsiteX3014" fmla="*/ 1679973 w 5740887"/>
              <a:gd name="connsiteY3014" fmla="*/ 3587016 h 4314911"/>
              <a:gd name="connsiteX3015" fmla="*/ 1668438 w 5740887"/>
              <a:gd name="connsiteY3015" fmla="*/ 3649863 h 4314911"/>
              <a:gd name="connsiteX3016" fmla="*/ 1659537 w 5740887"/>
              <a:gd name="connsiteY3016" fmla="*/ 3698356 h 4314911"/>
              <a:gd name="connsiteX3017" fmla="*/ 1655907 w 5740887"/>
              <a:gd name="connsiteY3017" fmla="*/ 3709194 h 4314911"/>
              <a:gd name="connsiteX3018" fmla="*/ 1655588 w 5740887"/>
              <a:gd name="connsiteY3018" fmla="*/ 3710146 h 4314911"/>
              <a:gd name="connsiteX3019" fmla="*/ 1677079 w 5740887"/>
              <a:gd name="connsiteY3019" fmla="*/ 3597354 h 4314911"/>
              <a:gd name="connsiteX3020" fmla="*/ 1677972 w 5740887"/>
              <a:gd name="connsiteY3020" fmla="*/ 3582742 h 4314911"/>
              <a:gd name="connsiteX3021" fmla="*/ 698938 w 5740887"/>
              <a:gd name="connsiteY3021" fmla="*/ 3545722 h 4314911"/>
              <a:gd name="connsiteX3022" fmla="*/ 707874 w 5740887"/>
              <a:gd name="connsiteY3022" fmla="*/ 3550422 h 4314911"/>
              <a:gd name="connsiteX3023" fmla="*/ 722431 w 5740887"/>
              <a:gd name="connsiteY3023" fmla="*/ 3589267 h 4314911"/>
              <a:gd name="connsiteX3024" fmla="*/ 727386 w 5740887"/>
              <a:gd name="connsiteY3024" fmla="*/ 3603106 h 4314911"/>
              <a:gd name="connsiteX3025" fmla="*/ 739359 w 5740887"/>
              <a:gd name="connsiteY3025" fmla="*/ 3637101 h 4314911"/>
              <a:gd name="connsiteX3026" fmla="*/ 740079 w 5740887"/>
              <a:gd name="connsiteY3026" fmla="*/ 3639455 h 4314911"/>
              <a:gd name="connsiteX3027" fmla="*/ 736739 w 5740887"/>
              <a:gd name="connsiteY3027" fmla="*/ 3638361 h 4314911"/>
              <a:gd name="connsiteX3028" fmla="*/ 721335 w 5740887"/>
              <a:gd name="connsiteY3028" fmla="*/ 3633317 h 4314911"/>
              <a:gd name="connsiteX3029" fmla="*/ 719229 w 5740887"/>
              <a:gd name="connsiteY3029" fmla="*/ 3623459 h 4314911"/>
              <a:gd name="connsiteX3030" fmla="*/ 719226 w 5740887"/>
              <a:gd name="connsiteY3030" fmla="*/ 3623448 h 4314911"/>
              <a:gd name="connsiteX3031" fmla="*/ 719226 w 5740887"/>
              <a:gd name="connsiteY3031" fmla="*/ 3623447 h 4314911"/>
              <a:gd name="connsiteX3032" fmla="*/ 716157 w 5740887"/>
              <a:gd name="connsiteY3032" fmla="*/ 3611690 h 4314911"/>
              <a:gd name="connsiteX3033" fmla="*/ 1083941 w 5740887"/>
              <a:gd name="connsiteY3033" fmla="*/ 3544768 h 4314911"/>
              <a:gd name="connsiteX3034" fmla="*/ 1086125 w 5740887"/>
              <a:gd name="connsiteY3034" fmla="*/ 3547239 h 4314911"/>
              <a:gd name="connsiteX3035" fmla="*/ 1087569 w 5740887"/>
              <a:gd name="connsiteY3035" fmla="*/ 3563676 h 4314911"/>
              <a:gd name="connsiteX3036" fmla="*/ 1088839 w 5740887"/>
              <a:gd name="connsiteY3036" fmla="*/ 3582984 h 4314911"/>
              <a:gd name="connsiteX3037" fmla="*/ 1082693 w 5740887"/>
              <a:gd name="connsiteY3037" fmla="*/ 3578607 h 4314911"/>
              <a:gd name="connsiteX3038" fmla="*/ 1074674 w 5740887"/>
              <a:gd name="connsiteY3038" fmla="*/ 3572896 h 4314911"/>
              <a:gd name="connsiteX3039" fmla="*/ 1068390 w 5740887"/>
              <a:gd name="connsiteY3039" fmla="*/ 3570157 h 4314911"/>
              <a:gd name="connsiteX3040" fmla="*/ 1068236 w 5740887"/>
              <a:gd name="connsiteY3040" fmla="*/ 3568841 h 4314911"/>
              <a:gd name="connsiteX3041" fmla="*/ 1070605 w 5740887"/>
              <a:gd name="connsiteY3041" fmla="*/ 3566633 h 4314911"/>
              <a:gd name="connsiteX3042" fmla="*/ 1073002 w 5740887"/>
              <a:gd name="connsiteY3042" fmla="*/ 3564398 h 4314911"/>
              <a:gd name="connsiteX3043" fmla="*/ 992459 w 5740887"/>
              <a:gd name="connsiteY3043" fmla="*/ 3544762 h 4314911"/>
              <a:gd name="connsiteX3044" fmla="*/ 1004180 w 5740887"/>
              <a:gd name="connsiteY3044" fmla="*/ 3548309 h 4314911"/>
              <a:gd name="connsiteX3045" fmla="*/ 1006370 w 5740887"/>
              <a:gd name="connsiteY3045" fmla="*/ 3549323 h 4314911"/>
              <a:gd name="connsiteX3046" fmla="*/ 1007044 w 5740887"/>
              <a:gd name="connsiteY3046" fmla="*/ 3554623 h 4314911"/>
              <a:gd name="connsiteX3047" fmla="*/ 1004097 w 5740887"/>
              <a:gd name="connsiteY3047" fmla="*/ 3552631 h 4314911"/>
              <a:gd name="connsiteX3048" fmla="*/ 556159 w 5740887"/>
              <a:gd name="connsiteY3048" fmla="*/ 3541454 h 4314911"/>
              <a:gd name="connsiteX3049" fmla="*/ 559239 w 5740887"/>
              <a:gd name="connsiteY3049" fmla="*/ 3544509 h 4314911"/>
              <a:gd name="connsiteX3050" fmla="*/ 559984 w 5740887"/>
              <a:gd name="connsiteY3050" fmla="*/ 3545068 h 4314911"/>
              <a:gd name="connsiteX3051" fmla="*/ 594881 w 5740887"/>
              <a:gd name="connsiteY3051" fmla="*/ 3631210 h 4314911"/>
              <a:gd name="connsiteX3052" fmla="*/ 609468 w 5740887"/>
              <a:gd name="connsiteY3052" fmla="*/ 3661756 h 4314911"/>
              <a:gd name="connsiteX3053" fmla="*/ 591374 w 5740887"/>
              <a:gd name="connsiteY3053" fmla="*/ 3649757 h 4314911"/>
              <a:gd name="connsiteX3054" fmla="*/ 587840 w 5740887"/>
              <a:gd name="connsiteY3054" fmla="*/ 3647413 h 4314911"/>
              <a:gd name="connsiteX3055" fmla="*/ 571188 w 5740887"/>
              <a:gd name="connsiteY3055" fmla="*/ 3589217 h 4314911"/>
              <a:gd name="connsiteX3056" fmla="*/ 460639 w 5740887"/>
              <a:gd name="connsiteY3056" fmla="*/ 3540588 h 4314911"/>
              <a:gd name="connsiteX3057" fmla="*/ 479196 w 5740887"/>
              <a:gd name="connsiteY3057" fmla="*/ 3563645 h 4314911"/>
              <a:gd name="connsiteX3058" fmla="*/ 481788 w 5740887"/>
              <a:gd name="connsiteY3058" fmla="*/ 3566866 h 4314911"/>
              <a:gd name="connsiteX3059" fmla="*/ 481789 w 5740887"/>
              <a:gd name="connsiteY3059" fmla="*/ 3566867 h 4314911"/>
              <a:gd name="connsiteX3060" fmla="*/ 481789 w 5740887"/>
              <a:gd name="connsiteY3060" fmla="*/ 3566867 h 4314911"/>
              <a:gd name="connsiteX3061" fmla="*/ 503320 w 5740887"/>
              <a:gd name="connsiteY3061" fmla="*/ 3586845 h 4314911"/>
              <a:gd name="connsiteX3062" fmla="*/ 526958 w 5740887"/>
              <a:gd name="connsiteY3062" fmla="*/ 3645455 h 4314911"/>
              <a:gd name="connsiteX3063" fmla="*/ 539864 w 5740887"/>
              <a:gd name="connsiteY3063" fmla="*/ 3670687 h 4314911"/>
              <a:gd name="connsiteX3064" fmla="*/ 552393 w 5740887"/>
              <a:gd name="connsiteY3064" fmla="*/ 3713303 h 4314911"/>
              <a:gd name="connsiteX3065" fmla="*/ 544348 w 5740887"/>
              <a:gd name="connsiteY3065" fmla="*/ 3707938 h 4314911"/>
              <a:gd name="connsiteX3066" fmla="*/ 515261 w 5740887"/>
              <a:gd name="connsiteY3066" fmla="*/ 3680667 h 4314911"/>
              <a:gd name="connsiteX3067" fmla="*/ 509847 w 5740887"/>
              <a:gd name="connsiteY3067" fmla="*/ 3669424 h 4314911"/>
              <a:gd name="connsiteX3068" fmla="*/ 477233 w 5740887"/>
              <a:gd name="connsiteY3068" fmla="*/ 3592092 h 4314911"/>
              <a:gd name="connsiteX3069" fmla="*/ 1314985 w 5740887"/>
              <a:gd name="connsiteY3069" fmla="*/ 3540482 h 4314911"/>
              <a:gd name="connsiteX3070" fmla="*/ 1319989 w 5740887"/>
              <a:gd name="connsiteY3070" fmla="*/ 3561353 h 4314911"/>
              <a:gd name="connsiteX3071" fmla="*/ 1314441 w 5740887"/>
              <a:gd name="connsiteY3071" fmla="*/ 3550478 h 4314911"/>
              <a:gd name="connsiteX3072" fmla="*/ 1314802 w 5740887"/>
              <a:gd name="connsiteY3072" fmla="*/ 3543848 h 4314911"/>
              <a:gd name="connsiteX3073" fmla="*/ 243498 w 5740887"/>
              <a:gd name="connsiteY3073" fmla="*/ 3535988 h 4314911"/>
              <a:gd name="connsiteX3074" fmla="*/ 252343 w 5740887"/>
              <a:gd name="connsiteY3074" fmla="*/ 3557381 h 4314911"/>
              <a:gd name="connsiteX3075" fmla="*/ 282677 w 5740887"/>
              <a:gd name="connsiteY3075" fmla="*/ 3609712 h 4314911"/>
              <a:gd name="connsiteX3076" fmla="*/ 295738 w 5740887"/>
              <a:gd name="connsiteY3076" fmla="*/ 3646893 h 4314911"/>
              <a:gd name="connsiteX3077" fmla="*/ 326790 w 5740887"/>
              <a:gd name="connsiteY3077" fmla="*/ 3735286 h 4314911"/>
              <a:gd name="connsiteX3078" fmla="*/ 363091 w 5740887"/>
              <a:gd name="connsiteY3078" fmla="*/ 3819536 h 4314911"/>
              <a:gd name="connsiteX3079" fmla="*/ 360529 w 5740887"/>
              <a:gd name="connsiteY3079" fmla="*/ 3816783 h 4314911"/>
              <a:gd name="connsiteX3080" fmla="*/ 348329 w 5740887"/>
              <a:gd name="connsiteY3080" fmla="*/ 3797956 h 4314911"/>
              <a:gd name="connsiteX3081" fmla="*/ 316677 w 5740887"/>
              <a:gd name="connsiteY3081" fmla="*/ 3739092 h 4314911"/>
              <a:gd name="connsiteX3082" fmla="*/ 301712 w 5740887"/>
              <a:gd name="connsiteY3082" fmla="*/ 3709701 h 4314911"/>
              <a:gd name="connsiteX3083" fmla="*/ 265129 w 5740887"/>
              <a:gd name="connsiteY3083" fmla="*/ 3615417 h 4314911"/>
              <a:gd name="connsiteX3084" fmla="*/ 1361821 w 5740887"/>
              <a:gd name="connsiteY3084" fmla="*/ 3534007 h 4314911"/>
              <a:gd name="connsiteX3085" fmla="*/ 1365085 w 5740887"/>
              <a:gd name="connsiteY3085" fmla="*/ 3544246 h 4314911"/>
              <a:gd name="connsiteX3086" fmla="*/ 1366775 w 5740887"/>
              <a:gd name="connsiteY3086" fmla="*/ 3603522 h 4314911"/>
              <a:gd name="connsiteX3087" fmla="*/ 1363980 w 5740887"/>
              <a:gd name="connsiteY3087" fmla="*/ 3595389 h 4314911"/>
              <a:gd name="connsiteX3088" fmla="*/ 1363908 w 5740887"/>
              <a:gd name="connsiteY3088" fmla="*/ 3595180 h 4314911"/>
              <a:gd name="connsiteX3089" fmla="*/ 1362562 w 5740887"/>
              <a:gd name="connsiteY3089" fmla="*/ 3547024 h 4314911"/>
              <a:gd name="connsiteX3090" fmla="*/ 1362562 w 5740887"/>
              <a:gd name="connsiteY3090" fmla="*/ 3542198 h 4314911"/>
              <a:gd name="connsiteX3091" fmla="*/ 1195758 w 5740887"/>
              <a:gd name="connsiteY3091" fmla="*/ 3533291 h 4314911"/>
              <a:gd name="connsiteX3092" fmla="*/ 1207591 w 5740887"/>
              <a:gd name="connsiteY3092" fmla="*/ 3548230 h 4314911"/>
              <a:gd name="connsiteX3093" fmla="*/ 1207023 w 5740887"/>
              <a:gd name="connsiteY3093" fmla="*/ 3551438 h 4314911"/>
              <a:gd name="connsiteX3094" fmla="*/ 1206556 w 5740887"/>
              <a:gd name="connsiteY3094" fmla="*/ 3552768 h 4314911"/>
              <a:gd name="connsiteX3095" fmla="*/ 129547 w 5740887"/>
              <a:gd name="connsiteY3095" fmla="*/ 3532472 h 4314911"/>
              <a:gd name="connsiteX3096" fmla="*/ 135237 w 5740887"/>
              <a:gd name="connsiteY3096" fmla="*/ 3546767 h 4314911"/>
              <a:gd name="connsiteX3097" fmla="*/ 147874 w 5740887"/>
              <a:gd name="connsiteY3097" fmla="*/ 3599612 h 4314911"/>
              <a:gd name="connsiteX3098" fmla="*/ 156847 w 5740887"/>
              <a:gd name="connsiteY3098" fmla="*/ 3637135 h 4314911"/>
              <a:gd name="connsiteX3099" fmla="*/ 150547 w 5740887"/>
              <a:gd name="connsiteY3099" fmla="*/ 3620379 h 4314911"/>
              <a:gd name="connsiteX3100" fmla="*/ 1668902 w 5740887"/>
              <a:gd name="connsiteY3100" fmla="*/ 3532291 h 4314911"/>
              <a:gd name="connsiteX3101" fmla="*/ 1668392 w 5740887"/>
              <a:gd name="connsiteY3101" fmla="*/ 3596250 h 4314911"/>
              <a:gd name="connsiteX3102" fmla="*/ 1607999 w 5740887"/>
              <a:gd name="connsiteY3102" fmla="*/ 3819073 h 4314911"/>
              <a:gd name="connsiteX3103" fmla="*/ 1603858 w 5740887"/>
              <a:gd name="connsiteY3103" fmla="*/ 3826900 h 4314911"/>
              <a:gd name="connsiteX3104" fmla="*/ 1616497 w 5740887"/>
              <a:gd name="connsiteY3104" fmla="*/ 3791989 h 4314911"/>
              <a:gd name="connsiteX3105" fmla="*/ 1641150 w 5740887"/>
              <a:gd name="connsiteY3105" fmla="*/ 3723896 h 4314911"/>
              <a:gd name="connsiteX3106" fmla="*/ 1664118 w 5740887"/>
              <a:gd name="connsiteY3106" fmla="*/ 3606866 h 4314911"/>
              <a:gd name="connsiteX3107" fmla="*/ 671843 w 5740887"/>
              <a:gd name="connsiteY3107" fmla="*/ 3531471 h 4314911"/>
              <a:gd name="connsiteX3108" fmla="*/ 689123 w 5740887"/>
              <a:gd name="connsiteY3108" fmla="*/ 3540560 h 4314911"/>
              <a:gd name="connsiteX3109" fmla="*/ 711192 w 5740887"/>
              <a:gd name="connsiteY3109" fmla="*/ 3625312 h 4314911"/>
              <a:gd name="connsiteX3110" fmla="*/ 712268 w 5740887"/>
              <a:gd name="connsiteY3110" fmla="*/ 3630349 h 4314911"/>
              <a:gd name="connsiteX3111" fmla="*/ 710475 w 5740887"/>
              <a:gd name="connsiteY3111" fmla="*/ 3629762 h 4314911"/>
              <a:gd name="connsiteX3112" fmla="*/ 709922 w 5740887"/>
              <a:gd name="connsiteY3112" fmla="*/ 3628299 h 4314911"/>
              <a:gd name="connsiteX3113" fmla="*/ 690646 w 5740887"/>
              <a:gd name="connsiteY3113" fmla="*/ 3579566 h 4314911"/>
              <a:gd name="connsiteX3114" fmla="*/ 674635 w 5740887"/>
              <a:gd name="connsiteY3114" fmla="*/ 3539114 h 4314911"/>
              <a:gd name="connsiteX3115" fmla="*/ 1003790 w 5740887"/>
              <a:gd name="connsiteY3115" fmla="*/ 3528994 h 4314911"/>
              <a:gd name="connsiteX3116" fmla="*/ 1005539 w 5740887"/>
              <a:gd name="connsiteY3116" fmla="*/ 3542767 h 4314911"/>
              <a:gd name="connsiteX3117" fmla="*/ 993341 w 5740887"/>
              <a:gd name="connsiteY3117" fmla="*/ 3537452 h 4314911"/>
              <a:gd name="connsiteX3118" fmla="*/ 1000661 w 5740887"/>
              <a:gd name="connsiteY3118" fmla="*/ 3531527 h 4314911"/>
              <a:gd name="connsiteX3119" fmla="*/ 1064338 w 5740887"/>
              <a:gd name="connsiteY3119" fmla="*/ 3526840 h 4314911"/>
              <a:gd name="connsiteX3120" fmla="*/ 1075205 w 5740887"/>
              <a:gd name="connsiteY3120" fmla="*/ 3534892 h 4314911"/>
              <a:gd name="connsiteX3121" fmla="*/ 1077481 w 5740887"/>
              <a:gd name="connsiteY3121" fmla="*/ 3537466 h 4314911"/>
              <a:gd name="connsiteX3122" fmla="*/ 1066809 w 5740887"/>
              <a:gd name="connsiteY3122" fmla="*/ 3555766 h 4314911"/>
              <a:gd name="connsiteX3123" fmla="*/ 1064700 w 5740887"/>
              <a:gd name="connsiteY3123" fmla="*/ 3528647 h 4314911"/>
              <a:gd name="connsiteX3124" fmla="*/ 1387383 w 5740887"/>
              <a:gd name="connsiteY3124" fmla="*/ 3526229 h 4314911"/>
              <a:gd name="connsiteX3125" fmla="*/ 1390022 w 5740887"/>
              <a:gd name="connsiteY3125" fmla="*/ 3534953 h 4314911"/>
              <a:gd name="connsiteX3126" fmla="*/ 1394020 w 5740887"/>
              <a:gd name="connsiteY3126" fmla="*/ 3557258 h 4314911"/>
              <a:gd name="connsiteX3127" fmla="*/ 1394296 w 5740887"/>
              <a:gd name="connsiteY3127" fmla="*/ 3558799 h 4314911"/>
              <a:gd name="connsiteX3128" fmla="*/ 1395746 w 5740887"/>
              <a:gd name="connsiteY3128" fmla="*/ 3566887 h 4314911"/>
              <a:gd name="connsiteX3129" fmla="*/ 1397855 w 5740887"/>
              <a:gd name="connsiteY3129" fmla="*/ 3593079 h 4314911"/>
              <a:gd name="connsiteX3130" fmla="*/ 1394841 w 5740887"/>
              <a:gd name="connsiteY3130" fmla="*/ 3621749 h 4314911"/>
              <a:gd name="connsiteX3131" fmla="*/ 1394710 w 5740887"/>
              <a:gd name="connsiteY3131" fmla="*/ 3620419 h 4314911"/>
              <a:gd name="connsiteX3132" fmla="*/ 1390307 w 5740887"/>
              <a:gd name="connsiteY3132" fmla="*/ 3604952 h 4314911"/>
              <a:gd name="connsiteX3133" fmla="*/ 1387314 w 5740887"/>
              <a:gd name="connsiteY3133" fmla="*/ 3589214 h 4314911"/>
              <a:gd name="connsiteX3134" fmla="*/ 1387357 w 5740887"/>
              <a:gd name="connsiteY3134" fmla="*/ 3550182 h 4314911"/>
              <a:gd name="connsiteX3135" fmla="*/ 869807 w 5740887"/>
              <a:gd name="connsiteY3135" fmla="*/ 3525361 h 4314911"/>
              <a:gd name="connsiteX3136" fmla="*/ 871724 w 5740887"/>
              <a:gd name="connsiteY3136" fmla="*/ 3538067 h 4314911"/>
              <a:gd name="connsiteX3137" fmla="*/ 876869 w 5740887"/>
              <a:gd name="connsiteY3137" fmla="*/ 3577933 h 4314911"/>
              <a:gd name="connsiteX3138" fmla="*/ 863828 w 5740887"/>
              <a:gd name="connsiteY3138" fmla="*/ 3579014 h 4314911"/>
              <a:gd name="connsiteX3139" fmla="*/ 856898 w 5740887"/>
              <a:gd name="connsiteY3139" fmla="*/ 3578235 h 4314911"/>
              <a:gd name="connsiteX3140" fmla="*/ 855746 w 5740887"/>
              <a:gd name="connsiteY3140" fmla="*/ 3572311 h 4314911"/>
              <a:gd name="connsiteX3141" fmla="*/ 853565 w 5740887"/>
              <a:gd name="connsiteY3141" fmla="*/ 3558759 h 4314911"/>
              <a:gd name="connsiteX3142" fmla="*/ 847531 w 5740887"/>
              <a:gd name="connsiteY3142" fmla="*/ 3530106 h 4314911"/>
              <a:gd name="connsiteX3143" fmla="*/ 846964 w 5740887"/>
              <a:gd name="connsiteY3143" fmla="*/ 3527189 h 4314911"/>
              <a:gd name="connsiteX3144" fmla="*/ 888781 w 5740887"/>
              <a:gd name="connsiteY3144" fmla="*/ 3523842 h 4314911"/>
              <a:gd name="connsiteX3145" fmla="*/ 895196 w 5740887"/>
              <a:gd name="connsiteY3145" fmla="*/ 3554819 h 4314911"/>
              <a:gd name="connsiteX3146" fmla="*/ 897856 w 5740887"/>
              <a:gd name="connsiteY3146" fmla="*/ 3576195 h 4314911"/>
              <a:gd name="connsiteX3147" fmla="*/ 892206 w 5740887"/>
              <a:gd name="connsiteY3147" fmla="*/ 3576663 h 4314911"/>
              <a:gd name="connsiteX3148" fmla="*/ 886440 w 5740887"/>
              <a:gd name="connsiteY3148" fmla="*/ 3577140 h 4314911"/>
              <a:gd name="connsiteX3149" fmla="*/ 877174 w 5740887"/>
              <a:gd name="connsiteY3149" fmla="*/ 3524771 h 4314911"/>
              <a:gd name="connsiteX3150" fmla="*/ 1220917 w 5740887"/>
              <a:gd name="connsiteY3150" fmla="*/ 3516383 h 4314911"/>
              <a:gd name="connsiteX3151" fmla="*/ 1230256 w 5740887"/>
              <a:gd name="connsiteY3151" fmla="*/ 3535736 h 4314911"/>
              <a:gd name="connsiteX3152" fmla="*/ 1239701 w 5740887"/>
              <a:gd name="connsiteY3152" fmla="*/ 3546611 h 4314911"/>
              <a:gd name="connsiteX3153" fmla="*/ 1251917 w 5740887"/>
              <a:gd name="connsiteY3153" fmla="*/ 3585460 h 4314911"/>
              <a:gd name="connsiteX3154" fmla="*/ 1251192 w 5740887"/>
              <a:gd name="connsiteY3154" fmla="*/ 3589251 h 4314911"/>
              <a:gd name="connsiteX3155" fmla="*/ 1216390 w 5740887"/>
              <a:gd name="connsiteY3155" fmla="*/ 3544001 h 4314911"/>
              <a:gd name="connsiteX3156" fmla="*/ 638825 w 5740887"/>
              <a:gd name="connsiteY3156" fmla="*/ 3511127 h 4314911"/>
              <a:gd name="connsiteX3157" fmla="*/ 652956 w 5740887"/>
              <a:gd name="connsiteY3157" fmla="*/ 3521537 h 4314911"/>
              <a:gd name="connsiteX3158" fmla="*/ 662962 w 5740887"/>
              <a:gd name="connsiteY3158" fmla="*/ 3526800 h 4314911"/>
              <a:gd name="connsiteX3159" fmla="*/ 668288 w 5740887"/>
              <a:gd name="connsiteY3159" fmla="*/ 3541428 h 4314911"/>
              <a:gd name="connsiteX3160" fmla="*/ 684301 w 5740887"/>
              <a:gd name="connsiteY3160" fmla="*/ 3582191 h 4314911"/>
              <a:gd name="connsiteX3161" fmla="*/ 684763 w 5740887"/>
              <a:gd name="connsiteY3161" fmla="*/ 3583358 h 4314911"/>
              <a:gd name="connsiteX3162" fmla="*/ 701439 w 5740887"/>
              <a:gd name="connsiteY3162" fmla="*/ 3625920 h 4314911"/>
              <a:gd name="connsiteX3163" fmla="*/ 665171 w 5740887"/>
              <a:gd name="connsiteY3163" fmla="*/ 3606441 h 4314911"/>
              <a:gd name="connsiteX3164" fmla="*/ 546170 w 5740887"/>
              <a:gd name="connsiteY3164" fmla="*/ 3509707 h 4314911"/>
              <a:gd name="connsiteX3165" fmla="*/ 552075 w 5740887"/>
              <a:gd name="connsiteY3165" fmla="*/ 3524989 h 4314911"/>
              <a:gd name="connsiteX3166" fmla="*/ 550827 w 5740887"/>
              <a:gd name="connsiteY3166" fmla="*/ 3523747 h 4314911"/>
              <a:gd name="connsiteX3167" fmla="*/ 550478 w 5740887"/>
              <a:gd name="connsiteY3167" fmla="*/ 3523399 h 4314911"/>
              <a:gd name="connsiteX3168" fmla="*/ 885722 w 5740887"/>
              <a:gd name="connsiteY3168" fmla="*/ 3509072 h 4314911"/>
              <a:gd name="connsiteX3169" fmla="*/ 887051 w 5740887"/>
              <a:gd name="connsiteY3169" fmla="*/ 3515490 h 4314911"/>
              <a:gd name="connsiteX3170" fmla="*/ 881617 w 5740887"/>
              <a:gd name="connsiteY3170" fmla="*/ 3515035 h 4314911"/>
              <a:gd name="connsiteX3171" fmla="*/ 875473 w 5740887"/>
              <a:gd name="connsiteY3171" fmla="*/ 3515158 h 4314911"/>
              <a:gd name="connsiteX3172" fmla="*/ 875409 w 5740887"/>
              <a:gd name="connsiteY3172" fmla="*/ 3514792 h 4314911"/>
              <a:gd name="connsiteX3173" fmla="*/ 1170150 w 5740887"/>
              <a:gd name="connsiteY3173" fmla="*/ 3507934 h 4314911"/>
              <a:gd name="connsiteX3174" fmla="*/ 1177698 w 5740887"/>
              <a:gd name="connsiteY3174" fmla="*/ 3515222 h 4314911"/>
              <a:gd name="connsiteX3175" fmla="*/ 1201093 w 5740887"/>
              <a:gd name="connsiteY3175" fmla="*/ 3557367 h 4314911"/>
              <a:gd name="connsiteX3176" fmla="*/ 1203385 w 5740887"/>
              <a:gd name="connsiteY3176" fmla="*/ 3561786 h 4314911"/>
              <a:gd name="connsiteX3177" fmla="*/ 1192323 w 5740887"/>
              <a:gd name="connsiteY3177" fmla="*/ 3593250 h 4314911"/>
              <a:gd name="connsiteX3178" fmla="*/ 1175099 w 5740887"/>
              <a:gd name="connsiteY3178" fmla="*/ 3575747 h 4314911"/>
              <a:gd name="connsiteX3179" fmla="*/ 1169713 w 5740887"/>
              <a:gd name="connsiteY3179" fmla="*/ 3566677 h 4314911"/>
              <a:gd name="connsiteX3180" fmla="*/ 1166734 w 5740887"/>
              <a:gd name="connsiteY3180" fmla="*/ 3561661 h 4314911"/>
              <a:gd name="connsiteX3181" fmla="*/ 1166680 w 5740887"/>
              <a:gd name="connsiteY3181" fmla="*/ 3561225 h 4314911"/>
              <a:gd name="connsiteX3182" fmla="*/ 1163067 w 5740887"/>
              <a:gd name="connsiteY3182" fmla="*/ 3523700 h 4314911"/>
              <a:gd name="connsiteX3183" fmla="*/ 1167817 w 5740887"/>
              <a:gd name="connsiteY3183" fmla="*/ 3513127 h 4314911"/>
              <a:gd name="connsiteX3184" fmla="*/ 841545 w 5740887"/>
              <a:gd name="connsiteY3184" fmla="*/ 3504986 h 4314911"/>
              <a:gd name="connsiteX3185" fmla="*/ 866714 w 5740887"/>
              <a:gd name="connsiteY3185" fmla="*/ 3507754 h 4314911"/>
              <a:gd name="connsiteX3186" fmla="*/ 844393 w 5740887"/>
              <a:gd name="connsiteY3186" fmla="*/ 3516462 h 4314911"/>
              <a:gd name="connsiteX3187" fmla="*/ 827908 w 5740887"/>
              <a:gd name="connsiteY3187" fmla="*/ 3503486 h 4314911"/>
              <a:gd name="connsiteX3188" fmla="*/ 833931 w 5740887"/>
              <a:gd name="connsiteY3188" fmla="*/ 3504148 h 4314911"/>
              <a:gd name="connsiteX3189" fmla="*/ 834405 w 5740887"/>
              <a:gd name="connsiteY3189" fmla="*/ 3506041 h 4314911"/>
              <a:gd name="connsiteX3190" fmla="*/ 837416 w 5740887"/>
              <a:gd name="connsiteY3190" fmla="*/ 3519184 h 4314911"/>
              <a:gd name="connsiteX3191" fmla="*/ 837340 w 5740887"/>
              <a:gd name="connsiteY3191" fmla="*/ 3519214 h 4314911"/>
              <a:gd name="connsiteX3192" fmla="*/ 836387 w 5740887"/>
              <a:gd name="connsiteY3192" fmla="*/ 3519586 h 4314911"/>
              <a:gd name="connsiteX3193" fmla="*/ 833491 w 5740887"/>
              <a:gd name="connsiteY3193" fmla="*/ 3524689 h 4314911"/>
              <a:gd name="connsiteX3194" fmla="*/ 838593 w 5740887"/>
              <a:gd name="connsiteY3194" fmla="*/ 3527859 h 4314911"/>
              <a:gd name="connsiteX3195" fmla="*/ 839389 w 5740887"/>
              <a:gd name="connsiteY3195" fmla="*/ 3527795 h 4314911"/>
              <a:gd name="connsiteX3196" fmla="*/ 843441 w 5740887"/>
              <a:gd name="connsiteY3196" fmla="*/ 3545482 h 4314911"/>
              <a:gd name="connsiteX3197" fmla="*/ 849475 w 5740887"/>
              <a:gd name="connsiteY3197" fmla="*/ 3577401 h 4314911"/>
              <a:gd name="connsiteX3198" fmla="*/ 842720 w 5740887"/>
              <a:gd name="connsiteY3198" fmla="*/ 3576642 h 4314911"/>
              <a:gd name="connsiteX3199" fmla="*/ 838649 w 5740887"/>
              <a:gd name="connsiteY3199" fmla="*/ 3556493 h 4314911"/>
              <a:gd name="connsiteX3200" fmla="*/ 828002 w 5740887"/>
              <a:gd name="connsiteY3200" fmla="*/ 3503805 h 4314911"/>
              <a:gd name="connsiteX3201" fmla="*/ 827999 w 5740887"/>
              <a:gd name="connsiteY3201" fmla="*/ 3503797 h 4314911"/>
              <a:gd name="connsiteX3202" fmla="*/ 827999 w 5740887"/>
              <a:gd name="connsiteY3202" fmla="*/ 3503795 h 4314911"/>
              <a:gd name="connsiteX3203" fmla="*/ 827914 w 5740887"/>
              <a:gd name="connsiteY3203" fmla="*/ 3503504 h 4314911"/>
              <a:gd name="connsiteX3204" fmla="*/ 1317008 w 5740887"/>
              <a:gd name="connsiteY3204" fmla="*/ 3503374 h 4314911"/>
              <a:gd name="connsiteX3205" fmla="*/ 1329883 w 5740887"/>
              <a:gd name="connsiteY3205" fmla="*/ 3527860 h 4314911"/>
              <a:gd name="connsiteX3206" fmla="*/ 1334567 w 5740887"/>
              <a:gd name="connsiteY3206" fmla="*/ 3541488 h 4314911"/>
              <a:gd name="connsiteX3207" fmla="*/ 1341648 w 5740887"/>
              <a:gd name="connsiteY3207" fmla="*/ 3581847 h 4314911"/>
              <a:gd name="connsiteX3208" fmla="*/ 1343570 w 5740887"/>
              <a:gd name="connsiteY3208" fmla="*/ 3623339 h 4314911"/>
              <a:gd name="connsiteX3209" fmla="*/ 1332544 w 5740887"/>
              <a:gd name="connsiteY3209" fmla="*/ 3592407 h 4314911"/>
              <a:gd name="connsiteX3210" fmla="*/ 1331780 w 5740887"/>
              <a:gd name="connsiteY3210" fmla="*/ 3583393 h 4314911"/>
              <a:gd name="connsiteX3211" fmla="*/ 1331710 w 5740887"/>
              <a:gd name="connsiteY3211" fmla="*/ 3582564 h 4314911"/>
              <a:gd name="connsiteX3212" fmla="*/ 1329558 w 5740887"/>
              <a:gd name="connsiteY3212" fmla="*/ 3573605 h 4314911"/>
              <a:gd name="connsiteX3213" fmla="*/ 1316209 w 5740887"/>
              <a:gd name="connsiteY3213" fmla="*/ 3518035 h 4314911"/>
              <a:gd name="connsiteX3214" fmla="*/ 1316241 w 5740887"/>
              <a:gd name="connsiteY3214" fmla="*/ 3517449 h 4314911"/>
              <a:gd name="connsiteX3215" fmla="*/ 1694167 w 5740887"/>
              <a:gd name="connsiteY3215" fmla="*/ 3501959 h 4314911"/>
              <a:gd name="connsiteX3216" fmla="*/ 1693745 w 5740887"/>
              <a:gd name="connsiteY3216" fmla="*/ 3509343 h 4314911"/>
              <a:gd name="connsiteX3217" fmla="*/ 1693625 w 5740887"/>
              <a:gd name="connsiteY3217" fmla="*/ 3577581 h 4314911"/>
              <a:gd name="connsiteX3218" fmla="*/ 1693622 w 5740887"/>
              <a:gd name="connsiteY3218" fmla="*/ 3577640 h 4314911"/>
              <a:gd name="connsiteX3219" fmla="*/ 1640399 w 5740887"/>
              <a:gd name="connsiteY3219" fmla="*/ 3792327 h 4314911"/>
              <a:gd name="connsiteX3220" fmla="*/ 1600412 w 5740887"/>
              <a:gd name="connsiteY3220" fmla="*/ 3876299 h 4314911"/>
              <a:gd name="connsiteX3221" fmla="*/ 1595724 w 5740887"/>
              <a:gd name="connsiteY3221" fmla="*/ 3884711 h 4314911"/>
              <a:gd name="connsiteX3222" fmla="*/ 1589641 w 5740887"/>
              <a:gd name="connsiteY3222" fmla="*/ 3893857 h 4314911"/>
              <a:gd name="connsiteX3223" fmla="*/ 1632265 w 5740887"/>
              <a:gd name="connsiteY3223" fmla="*/ 3809287 h 4314911"/>
              <a:gd name="connsiteX3224" fmla="*/ 1668545 w 5740887"/>
              <a:gd name="connsiteY3224" fmla="*/ 3700990 h 4314911"/>
              <a:gd name="connsiteX3225" fmla="*/ 1668546 w 5740887"/>
              <a:gd name="connsiteY3225" fmla="*/ 3700989 h 4314911"/>
              <a:gd name="connsiteX3226" fmla="*/ 1668547 w 5740887"/>
              <a:gd name="connsiteY3226" fmla="*/ 3700987 h 4314911"/>
              <a:gd name="connsiteX3227" fmla="*/ 1689212 w 5740887"/>
              <a:gd name="connsiteY3227" fmla="*/ 3588666 h 4314911"/>
              <a:gd name="connsiteX3228" fmla="*/ 1693745 w 5740887"/>
              <a:gd name="connsiteY3228" fmla="*/ 3509343 h 4314911"/>
              <a:gd name="connsiteX3229" fmla="*/ 1693745 w 5740887"/>
              <a:gd name="connsiteY3229" fmla="*/ 3509339 h 4314911"/>
              <a:gd name="connsiteX3230" fmla="*/ 1030345 w 5740887"/>
              <a:gd name="connsiteY3230" fmla="*/ 3501655 h 4314911"/>
              <a:gd name="connsiteX3231" fmla="*/ 1055015 w 5740887"/>
              <a:gd name="connsiteY3231" fmla="*/ 3519933 h 4314911"/>
              <a:gd name="connsiteX3232" fmla="*/ 1059588 w 5740887"/>
              <a:gd name="connsiteY3232" fmla="*/ 3558708 h 4314911"/>
              <a:gd name="connsiteX3233" fmla="*/ 1060205 w 5740887"/>
              <a:gd name="connsiteY3233" fmla="*/ 3566590 h 4314911"/>
              <a:gd name="connsiteX3234" fmla="*/ 1030010 w 5740887"/>
              <a:gd name="connsiteY3234" fmla="*/ 3553432 h 4314911"/>
              <a:gd name="connsiteX3235" fmla="*/ 1013566 w 5740887"/>
              <a:gd name="connsiteY3235" fmla="*/ 3546266 h 4314911"/>
              <a:gd name="connsiteX3236" fmla="*/ 1010573 w 5740887"/>
              <a:gd name="connsiteY3236" fmla="*/ 3523503 h 4314911"/>
              <a:gd name="connsiteX3237" fmla="*/ 1019330 w 5740887"/>
              <a:gd name="connsiteY3237" fmla="*/ 3516415 h 4314911"/>
              <a:gd name="connsiteX3238" fmla="*/ 1060159 w 5740887"/>
              <a:gd name="connsiteY3238" fmla="*/ 3500091 h 4314911"/>
              <a:gd name="connsiteX3239" fmla="*/ 1082696 w 5740887"/>
              <a:gd name="connsiteY3239" fmla="*/ 3512160 h 4314911"/>
              <a:gd name="connsiteX3240" fmla="*/ 1083293 w 5740887"/>
              <a:gd name="connsiteY3240" fmla="*/ 3514989 h 4314911"/>
              <a:gd name="connsiteX3241" fmla="*/ 1084248 w 5740887"/>
              <a:gd name="connsiteY3241" fmla="*/ 3525862 h 4314911"/>
              <a:gd name="connsiteX3242" fmla="*/ 1081651 w 5740887"/>
              <a:gd name="connsiteY3242" fmla="*/ 3530316 h 4314911"/>
              <a:gd name="connsiteX3243" fmla="*/ 1080447 w 5740887"/>
              <a:gd name="connsiteY3243" fmla="*/ 3528961 h 4314911"/>
              <a:gd name="connsiteX3244" fmla="*/ 1061880 w 5740887"/>
              <a:gd name="connsiteY3244" fmla="*/ 3514577 h 4314911"/>
              <a:gd name="connsiteX3245" fmla="*/ 1061834 w 5740887"/>
              <a:gd name="connsiteY3245" fmla="*/ 3514348 h 4314911"/>
              <a:gd name="connsiteX3246" fmla="*/ 804484 w 5740887"/>
              <a:gd name="connsiteY3246" fmla="*/ 3499813 h 4314911"/>
              <a:gd name="connsiteX3247" fmla="*/ 809774 w 5740887"/>
              <a:gd name="connsiteY3247" fmla="*/ 3501491 h 4314911"/>
              <a:gd name="connsiteX3248" fmla="*/ 818970 w 5740887"/>
              <a:gd name="connsiteY3248" fmla="*/ 3502502 h 4314911"/>
              <a:gd name="connsiteX3249" fmla="*/ 822630 w 5740887"/>
              <a:gd name="connsiteY3249" fmla="*/ 3515194 h 4314911"/>
              <a:gd name="connsiteX3250" fmla="*/ 832857 w 5740887"/>
              <a:gd name="connsiteY3250" fmla="*/ 3565706 h 4314911"/>
              <a:gd name="connsiteX3251" fmla="*/ 834718 w 5740887"/>
              <a:gd name="connsiteY3251" fmla="*/ 3575743 h 4314911"/>
              <a:gd name="connsiteX3252" fmla="*/ 834507 w 5740887"/>
              <a:gd name="connsiteY3252" fmla="*/ 3575719 h 4314911"/>
              <a:gd name="connsiteX3253" fmla="*/ 824799 w 5740887"/>
              <a:gd name="connsiteY3253" fmla="*/ 3574628 h 4314911"/>
              <a:gd name="connsiteX3254" fmla="*/ 824424 w 5740887"/>
              <a:gd name="connsiteY3254" fmla="*/ 3572782 h 4314911"/>
              <a:gd name="connsiteX3255" fmla="*/ 821049 w 5740887"/>
              <a:gd name="connsiteY3255" fmla="*/ 3559883 h 4314911"/>
              <a:gd name="connsiteX3256" fmla="*/ 820008 w 5740887"/>
              <a:gd name="connsiteY3256" fmla="*/ 3554648 h 4314911"/>
              <a:gd name="connsiteX3257" fmla="*/ 813006 w 5740887"/>
              <a:gd name="connsiteY3257" fmla="*/ 3529151 h 4314911"/>
              <a:gd name="connsiteX3258" fmla="*/ 810180 w 5740887"/>
              <a:gd name="connsiteY3258" fmla="*/ 3518352 h 4314911"/>
              <a:gd name="connsiteX3259" fmla="*/ 809030 w 5740887"/>
              <a:gd name="connsiteY3259" fmla="*/ 3514675 h 4314911"/>
              <a:gd name="connsiteX3260" fmla="*/ 807979 w 5740887"/>
              <a:gd name="connsiteY3260" fmla="*/ 3510848 h 4314911"/>
              <a:gd name="connsiteX3261" fmla="*/ 514119 w 5740887"/>
              <a:gd name="connsiteY3261" fmla="*/ 3499754 h 4314911"/>
              <a:gd name="connsiteX3262" fmla="*/ 543753 w 5740887"/>
              <a:gd name="connsiteY3262" fmla="*/ 3529149 h 4314911"/>
              <a:gd name="connsiteX3263" fmla="*/ 563227 w 5740887"/>
              <a:gd name="connsiteY3263" fmla="*/ 3591215 h 4314911"/>
              <a:gd name="connsiteX3264" fmla="*/ 563471 w 5740887"/>
              <a:gd name="connsiteY3264" fmla="*/ 3592071 h 4314911"/>
              <a:gd name="connsiteX3265" fmla="*/ 577264 w 5740887"/>
              <a:gd name="connsiteY3265" fmla="*/ 3640400 h 4314911"/>
              <a:gd name="connsiteX3266" fmla="*/ 568573 w 5740887"/>
              <a:gd name="connsiteY3266" fmla="*/ 3634636 h 4314911"/>
              <a:gd name="connsiteX3267" fmla="*/ 567105 w 5740887"/>
              <a:gd name="connsiteY3267" fmla="*/ 3633663 h 4314911"/>
              <a:gd name="connsiteX3268" fmla="*/ 553994 w 5740887"/>
              <a:gd name="connsiteY3268" fmla="*/ 3605504 h 4314911"/>
              <a:gd name="connsiteX3269" fmla="*/ 530422 w 5740887"/>
              <a:gd name="connsiteY3269" fmla="*/ 3543992 h 4314911"/>
              <a:gd name="connsiteX3270" fmla="*/ 353530 w 5740887"/>
              <a:gd name="connsiteY3270" fmla="*/ 3499467 h 4314911"/>
              <a:gd name="connsiteX3271" fmla="*/ 378161 w 5740887"/>
              <a:gd name="connsiteY3271" fmla="*/ 3540706 h 4314911"/>
              <a:gd name="connsiteX3272" fmla="*/ 386055 w 5740887"/>
              <a:gd name="connsiteY3272" fmla="*/ 3565645 h 4314911"/>
              <a:gd name="connsiteX3273" fmla="*/ 390880 w 5740887"/>
              <a:gd name="connsiteY3273" fmla="*/ 3581777 h 4314911"/>
              <a:gd name="connsiteX3274" fmla="*/ 422618 w 5740887"/>
              <a:gd name="connsiteY3274" fmla="*/ 3663549 h 4314911"/>
              <a:gd name="connsiteX3275" fmla="*/ 447420 w 5740887"/>
              <a:gd name="connsiteY3275" fmla="*/ 3712051 h 4314911"/>
              <a:gd name="connsiteX3276" fmla="*/ 422194 w 5740887"/>
              <a:gd name="connsiteY3276" fmla="*/ 3685693 h 4314911"/>
              <a:gd name="connsiteX3277" fmla="*/ 413472 w 5740887"/>
              <a:gd name="connsiteY3277" fmla="*/ 3676579 h 4314911"/>
              <a:gd name="connsiteX3278" fmla="*/ 410995 w 5740887"/>
              <a:gd name="connsiteY3278" fmla="*/ 3673222 h 4314911"/>
              <a:gd name="connsiteX3279" fmla="*/ 407890 w 5740887"/>
              <a:gd name="connsiteY3279" fmla="*/ 3669013 h 4314911"/>
              <a:gd name="connsiteX3280" fmla="*/ 360961 w 5740887"/>
              <a:gd name="connsiteY3280" fmla="*/ 3528404 h 4314911"/>
              <a:gd name="connsiteX3281" fmla="*/ 622518 w 5740887"/>
              <a:gd name="connsiteY3281" fmla="*/ 3499114 h 4314911"/>
              <a:gd name="connsiteX3282" fmla="*/ 628469 w 5740887"/>
              <a:gd name="connsiteY3282" fmla="*/ 3503498 h 4314911"/>
              <a:gd name="connsiteX3283" fmla="*/ 632502 w 5740887"/>
              <a:gd name="connsiteY3283" fmla="*/ 3518082 h 4314911"/>
              <a:gd name="connsiteX3284" fmla="*/ 641771 w 5740887"/>
              <a:gd name="connsiteY3284" fmla="*/ 3551598 h 4314911"/>
              <a:gd name="connsiteX3285" fmla="*/ 628873 w 5740887"/>
              <a:gd name="connsiteY3285" fmla="*/ 3517103 h 4314911"/>
              <a:gd name="connsiteX3286" fmla="*/ 1160668 w 5740887"/>
              <a:gd name="connsiteY3286" fmla="*/ 3498778 h 4314911"/>
              <a:gd name="connsiteX3287" fmla="*/ 1163608 w 5740887"/>
              <a:gd name="connsiteY3287" fmla="*/ 3501617 h 4314911"/>
              <a:gd name="connsiteX3288" fmla="*/ 1161402 w 5740887"/>
              <a:gd name="connsiteY3288" fmla="*/ 3506401 h 4314911"/>
              <a:gd name="connsiteX3289" fmla="*/ 1272772 w 5740887"/>
              <a:gd name="connsiteY3289" fmla="*/ 3497508 h 4314911"/>
              <a:gd name="connsiteX3290" fmla="*/ 1285417 w 5740887"/>
              <a:gd name="connsiteY3290" fmla="*/ 3520073 h 4314911"/>
              <a:gd name="connsiteX3291" fmla="*/ 1304833 w 5740887"/>
              <a:gd name="connsiteY3291" fmla="*/ 3593482 h 4314911"/>
              <a:gd name="connsiteX3292" fmla="*/ 1302849 w 5740887"/>
              <a:gd name="connsiteY3292" fmla="*/ 3603249 h 4314911"/>
              <a:gd name="connsiteX3293" fmla="*/ 1281725 w 5740887"/>
              <a:gd name="connsiteY3293" fmla="*/ 3564194 h 4314911"/>
              <a:gd name="connsiteX3294" fmla="*/ 1277761 w 5740887"/>
              <a:gd name="connsiteY3294" fmla="*/ 3550476 h 4314911"/>
              <a:gd name="connsiteX3295" fmla="*/ 1271276 w 5740887"/>
              <a:gd name="connsiteY3295" fmla="*/ 3528032 h 4314911"/>
              <a:gd name="connsiteX3296" fmla="*/ 1271360 w 5740887"/>
              <a:gd name="connsiteY3296" fmla="*/ 3527570 h 4314911"/>
              <a:gd name="connsiteX3297" fmla="*/ 1224149 w 5740887"/>
              <a:gd name="connsiteY3297" fmla="*/ 3496669 h 4314911"/>
              <a:gd name="connsiteX3298" fmla="*/ 1257269 w 5740887"/>
              <a:gd name="connsiteY3298" fmla="*/ 3541040 h 4314911"/>
              <a:gd name="connsiteX3299" fmla="*/ 1259595 w 5740887"/>
              <a:gd name="connsiteY3299" fmla="*/ 3545288 h 4314911"/>
              <a:gd name="connsiteX3300" fmla="*/ 1255144 w 5740887"/>
              <a:gd name="connsiteY3300" fmla="*/ 3568572 h 4314911"/>
              <a:gd name="connsiteX3301" fmla="*/ 1246600 w 5740887"/>
              <a:gd name="connsiteY3301" fmla="*/ 3541509 h 4314911"/>
              <a:gd name="connsiteX3302" fmla="*/ 1242465 w 5740887"/>
              <a:gd name="connsiteY3302" fmla="*/ 3538889 h 4314911"/>
              <a:gd name="connsiteX3303" fmla="*/ 1224264 w 5740887"/>
              <a:gd name="connsiteY3303" fmla="*/ 3504417 h 4314911"/>
              <a:gd name="connsiteX3304" fmla="*/ 1223189 w 5740887"/>
              <a:gd name="connsiteY3304" fmla="*/ 3502524 h 4314911"/>
              <a:gd name="connsiteX3305" fmla="*/ 259187 w 5740887"/>
              <a:gd name="connsiteY3305" fmla="*/ 3495425 h 4314911"/>
              <a:gd name="connsiteX3306" fmla="*/ 289452 w 5740887"/>
              <a:gd name="connsiteY3306" fmla="*/ 3601788 h 4314911"/>
              <a:gd name="connsiteX3307" fmla="*/ 289033 w 5740887"/>
              <a:gd name="connsiteY3307" fmla="*/ 3601031 h 4314911"/>
              <a:gd name="connsiteX3308" fmla="*/ 276851 w 5740887"/>
              <a:gd name="connsiteY3308" fmla="*/ 3566323 h 4314911"/>
              <a:gd name="connsiteX3309" fmla="*/ 398704 w 5740887"/>
              <a:gd name="connsiteY3309" fmla="*/ 3494491 h 4314911"/>
              <a:gd name="connsiteX3310" fmla="*/ 424111 w 5740887"/>
              <a:gd name="connsiteY3310" fmla="*/ 3572401 h 4314911"/>
              <a:gd name="connsiteX3311" fmla="*/ 432206 w 5740887"/>
              <a:gd name="connsiteY3311" fmla="*/ 3593328 h 4314911"/>
              <a:gd name="connsiteX3312" fmla="*/ 428453 w 5740887"/>
              <a:gd name="connsiteY3312" fmla="*/ 3588603 h 4314911"/>
              <a:gd name="connsiteX3313" fmla="*/ 403013 w 5740887"/>
              <a:gd name="connsiteY3313" fmla="*/ 3511032 h 4314911"/>
              <a:gd name="connsiteX3314" fmla="*/ 777320 w 5740887"/>
              <a:gd name="connsiteY3314" fmla="*/ 3491197 h 4314911"/>
              <a:gd name="connsiteX3315" fmla="*/ 797008 w 5740887"/>
              <a:gd name="connsiteY3315" fmla="*/ 3497442 h 4314911"/>
              <a:gd name="connsiteX3316" fmla="*/ 802851 w 5740887"/>
              <a:gd name="connsiteY3316" fmla="*/ 3516336 h 4314911"/>
              <a:gd name="connsiteX3317" fmla="*/ 806369 w 5740887"/>
              <a:gd name="connsiteY3317" fmla="*/ 3528879 h 4314911"/>
              <a:gd name="connsiteX3318" fmla="*/ 813325 w 5740887"/>
              <a:gd name="connsiteY3318" fmla="*/ 3555738 h 4314911"/>
              <a:gd name="connsiteX3319" fmla="*/ 817222 w 5740887"/>
              <a:gd name="connsiteY3319" fmla="*/ 3573777 h 4314911"/>
              <a:gd name="connsiteX3320" fmla="*/ 814520 w 5740887"/>
              <a:gd name="connsiteY3320" fmla="*/ 3573473 h 4314911"/>
              <a:gd name="connsiteX3321" fmla="*/ 796618 w 5740887"/>
              <a:gd name="connsiteY3321" fmla="*/ 3571462 h 4314911"/>
              <a:gd name="connsiteX3322" fmla="*/ 782773 w 5740887"/>
              <a:gd name="connsiteY3322" fmla="*/ 3509402 h 4314911"/>
              <a:gd name="connsiteX3323" fmla="*/ 1039691 w 5740887"/>
              <a:gd name="connsiteY3323" fmla="*/ 3489129 h 4314911"/>
              <a:gd name="connsiteX3324" fmla="*/ 1050416 w 5740887"/>
              <a:gd name="connsiteY3324" fmla="*/ 3494873 h 4314911"/>
              <a:gd name="connsiteX3325" fmla="*/ 1052986 w 5740887"/>
              <a:gd name="connsiteY3325" fmla="*/ 3507686 h 4314911"/>
              <a:gd name="connsiteX3326" fmla="*/ 1035787 w 5740887"/>
              <a:gd name="connsiteY3326" fmla="*/ 3494361 h 4314911"/>
              <a:gd name="connsiteX3327" fmla="*/ 1309053 w 5740887"/>
              <a:gd name="connsiteY3327" fmla="*/ 3488245 h 4314911"/>
              <a:gd name="connsiteX3328" fmla="*/ 1311766 w 5740887"/>
              <a:gd name="connsiteY3328" fmla="*/ 3493406 h 4314911"/>
              <a:gd name="connsiteX3329" fmla="*/ 1311468 w 5740887"/>
              <a:gd name="connsiteY3329" fmla="*/ 3498296 h 4314911"/>
              <a:gd name="connsiteX3330" fmla="*/ 1704679 w 5740887"/>
              <a:gd name="connsiteY3330" fmla="*/ 3487645 h 4314911"/>
              <a:gd name="connsiteX3331" fmla="*/ 1704793 w 5740887"/>
              <a:gd name="connsiteY3331" fmla="*/ 3568952 h 4314911"/>
              <a:gd name="connsiteX3332" fmla="*/ 1686672 w 5740887"/>
              <a:gd name="connsiteY3332" fmla="*/ 3675844 h 4314911"/>
              <a:gd name="connsiteX3333" fmla="*/ 1654879 w 5740887"/>
              <a:gd name="connsiteY3333" fmla="*/ 3779499 h 4314911"/>
              <a:gd name="connsiteX3334" fmla="*/ 1617513 w 5740887"/>
              <a:gd name="connsiteY3334" fmla="*/ 3862230 h 4314911"/>
              <a:gd name="connsiteX3335" fmla="*/ 1613101 w 5740887"/>
              <a:gd name="connsiteY3335" fmla="*/ 3870503 h 4314911"/>
              <a:gd name="connsiteX3336" fmla="*/ 1575319 w 5740887"/>
              <a:gd name="connsiteY3336" fmla="*/ 3933242 h 4314911"/>
              <a:gd name="connsiteX3337" fmla="*/ 1560565 w 5740887"/>
              <a:gd name="connsiteY3337" fmla="*/ 3954614 h 4314911"/>
              <a:gd name="connsiteX3338" fmla="*/ 1528163 w 5740887"/>
              <a:gd name="connsiteY3338" fmla="*/ 4011286 h 4314911"/>
              <a:gd name="connsiteX3339" fmla="*/ 1517929 w 5740887"/>
              <a:gd name="connsiteY3339" fmla="*/ 4028846 h 4314911"/>
              <a:gd name="connsiteX3340" fmla="*/ 1517467 w 5740887"/>
              <a:gd name="connsiteY3340" fmla="*/ 4029720 h 4314911"/>
              <a:gd name="connsiteX3341" fmla="*/ 1512582 w 5740887"/>
              <a:gd name="connsiteY3341" fmla="*/ 4038948 h 4314911"/>
              <a:gd name="connsiteX3342" fmla="*/ 1512582 w 5740887"/>
              <a:gd name="connsiteY3342" fmla="*/ 4038951 h 4314911"/>
              <a:gd name="connsiteX3343" fmla="*/ 1512581 w 5740887"/>
              <a:gd name="connsiteY3343" fmla="*/ 4038953 h 4314911"/>
              <a:gd name="connsiteX3344" fmla="*/ 1512530 w 5740887"/>
              <a:gd name="connsiteY3344" fmla="*/ 4040415 h 4314911"/>
              <a:gd name="connsiteX3345" fmla="*/ 1507251 w 5740887"/>
              <a:gd name="connsiteY3345" fmla="*/ 4044304 h 4314911"/>
              <a:gd name="connsiteX3346" fmla="*/ 1507084 w 5740887"/>
              <a:gd name="connsiteY3346" fmla="*/ 4044421 h 4314911"/>
              <a:gd name="connsiteX3347" fmla="*/ 1511208 w 5740887"/>
              <a:gd name="connsiteY3347" fmla="*/ 4035892 h 4314911"/>
              <a:gd name="connsiteX3348" fmla="*/ 1516614 w 5740887"/>
              <a:gd name="connsiteY3348" fmla="*/ 4024713 h 4314911"/>
              <a:gd name="connsiteX3349" fmla="*/ 1528572 w 5740887"/>
              <a:gd name="connsiteY3349" fmla="*/ 4001957 h 4314911"/>
              <a:gd name="connsiteX3350" fmla="*/ 1533813 w 5740887"/>
              <a:gd name="connsiteY3350" fmla="*/ 3991986 h 4314911"/>
              <a:gd name="connsiteX3351" fmla="*/ 1535197 w 5740887"/>
              <a:gd name="connsiteY3351" fmla="*/ 3989330 h 4314911"/>
              <a:gd name="connsiteX3352" fmla="*/ 1544020 w 5740887"/>
              <a:gd name="connsiteY3352" fmla="*/ 3972403 h 4314911"/>
              <a:gd name="connsiteX3353" fmla="*/ 1544809 w 5740887"/>
              <a:gd name="connsiteY3353" fmla="*/ 3971335 h 4314911"/>
              <a:gd name="connsiteX3354" fmla="*/ 1559598 w 5740887"/>
              <a:gd name="connsiteY3354" fmla="*/ 3951309 h 4314911"/>
              <a:gd name="connsiteX3355" fmla="*/ 1585337 w 5740887"/>
              <a:gd name="connsiteY3355" fmla="*/ 3912185 h 4314911"/>
              <a:gd name="connsiteX3356" fmla="*/ 1600966 w 5740887"/>
              <a:gd name="connsiteY3356" fmla="*/ 3888429 h 4314911"/>
              <a:gd name="connsiteX3357" fmla="*/ 1604286 w 5740887"/>
              <a:gd name="connsiteY3357" fmla="*/ 3882643 h 4314911"/>
              <a:gd name="connsiteX3358" fmla="*/ 1605790 w 5740887"/>
              <a:gd name="connsiteY3358" fmla="*/ 3880023 h 4314911"/>
              <a:gd name="connsiteX3359" fmla="*/ 1605792 w 5740887"/>
              <a:gd name="connsiteY3359" fmla="*/ 3880019 h 4314911"/>
              <a:gd name="connsiteX3360" fmla="*/ 1605792 w 5740887"/>
              <a:gd name="connsiteY3360" fmla="*/ 3880019 h 4314911"/>
              <a:gd name="connsiteX3361" fmla="*/ 1646193 w 5740887"/>
              <a:gd name="connsiteY3361" fmla="*/ 3795081 h 4314911"/>
              <a:gd name="connsiteX3362" fmla="*/ 1699830 w 5740887"/>
              <a:gd name="connsiteY3362" fmla="*/ 3578462 h 4314911"/>
              <a:gd name="connsiteX3363" fmla="*/ 764954 w 5740887"/>
              <a:gd name="connsiteY3363" fmla="*/ 3487275 h 4314911"/>
              <a:gd name="connsiteX3364" fmla="*/ 768789 w 5740887"/>
              <a:gd name="connsiteY3364" fmla="*/ 3488491 h 4314911"/>
              <a:gd name="connsiteX3365" fmla="*/ 775379 w 5740887"/>
              <a:gd name="connsiteY3365" fmla="*/ 3510495 h 4314911"/>
              <a:gd name="connsiteX3366" fmla="*/ 787240 w 5740887"/>
              <a:gd name="connsiteY3366" fmla="*/ 3563685 h 4314911"/>
              <a:gd name="connsiteX3367" fmla="*/ 766896 w 5740887"/>
              <a:gd name="connsiteY3367" fmla="*/ 3492974 h 4314911"/>
              <a:gd name="connsiteX3368" fmla="*/ 165673 w 5740887"/>
              <a:gd name="connsiteY3368" fmla="*/ 3485128 h 4314911"/>
              <a:gd name="connsiteX3369" fmla="*/ 212634 w 5740887"/>
              <a:gd name="connsiteY3369" fmla="*/ 3603138 h 4314911"/>
              <a:gd name="connsiteX3370" fmla="*/ 224321 w 5740887"/>
              <a:gd name="connsiteY3370" fmla="*/ 3624629 h 4314911"/>
              <a:gd name="connsiteX3371" fmla="*/ 224868 w 5740887"/>
              <a:gd name="connsiteY3371" fmla="*/ 3626724 h 4314911"/>
              <a:gd name="connsiteX3372" fmla="*/ 313576 w 5740887"/>
              <a:gd name="connsiteY3372" fmla="*/ 3819879 h 4314911"/>
              <a:gd name="connsiteX3373" fmla="*/ 320928 w 5740887"/>
              <a:gd name="connsiteY3373" fmla="*/ 3830091 h 4314911"/>
              <a:gd name="connsiteX3374" fmla="*/ 335426 w 5740887"/>
              <a:gd name="connsiteY3374" fmla="*/ 3862769 h 4314911"/>
              <a:gd name="connsiteX3375" fmla="*/ 374058 w 5740887"/>
              <a:gd name="connsiteY3375" fmla="*/ 3931964 h 4314911"/>
              <a:gd name="connsiteX3376" fmla="*/ 370128 w 5740887"/>
              <a:gd name="connsiteY3376" fmla="*/ 3928163 h 4314911"/>
              <a:gd name="connsiteX3377" fmla="*/ 353716 w 5740887"/>
              <a:gd name="connsiteY3377" fmla="*/ 3912288 h 4314911"/>
              <a:gd name="connsiteX3378" fmla="*/ 284983 w 5740887"/>
              <a:gd name="connsiteY3378" fmla="*/ 3821580 h 4314911"/>
              <a:gd name="connsiteX3379" fmla="*/ 273901 w 5740887"/>
              <a:gd name="connsiteY3379" fmla="*/ 3801342 h 4314911"/>
              <a:gd name="connsiteX3380" fmla="*/ 251449 w 5740887"/>
              <a:gd name="connsiteY3380" fmla="*/ 3760343 h 4314911"/>
              <a:gd name="connsiteX3381" fmla="*/ 250549 w 5740887"/>
              <a:gd name="connsiteY3381" fmla="*/ 3758513 h 4314911"/>
              <a:gd name="connsiteX3382" fmla="*/ 193013 w 5740887"/>
              <a:gd name="connsiteY3382" fmla="*/ 3602037 h 4314911"/>
              <a:gd name="connsiteX3383" fmla="*/ 191781 w 5740887"/>
              <a:gd name="connsiteY3383" fmla="*/ 3596985 h 4314911"/>
              <a:gd name="connsiteX3384" fmla="*/ 166876 w 5740887"/>
              <a:gd name="connsiteY3384" fmla="*/ 3494886 h 4314911"/>
              <a:gd name="connsiteX3385" fmla="*/ 1005356 w 5740887"/>
              <a:gd name="connsiteY3385" fmla="*/ 3483141 h 4314911"/>
              <a:gd name="connsiteX3386" fmla="*/ 1023034 w 5740887"/>
              <a:gd name="connsiteY3386" fmla="*/ 3496238 h 4314911"/>
              <a:gd name="connsiteX3387" fmla="*/ 1009268 w 5740887"/>
              <a:gd name="connsiteY3387" fmla="*/ 3513436 h 4314911"/>
              <a:gd name="connsiteX3388" fmla="*/ 1402080 w 5740887"/>
              <a:gd name="connsiteY3388" fmla="*/ 3482190 h 4314911"/>
              <a:gd name="connsiteX3389" fmla="*/ 1405211 w 5740887"/>
              <a:gd name="connsiteY3389" fmla="*/ 3492658 h 4314911"/>
              <a:gd name="connsiteX3390" fmla="*/ 1405215 w 5740887"/>
              <a:gd name="connsiteY3390" fmla="*/ 3492680 h 4314911"/>
              <a:gd name="connsiteX3391" fmla="*/ 1424888 w 5740887"/>
              <a:gd name="connsiteY3391" fmla="*/ 3635788 h 4314911"/>
              <a:gd name="connsiteX3392" fmla="*/ 1426485 w 5740887"/>
              <a:gd name="connsiteY3392" fmla="*/ 3671781 h 4314911"/>
              <a:gd name="connsiteX3393" fmla="*/ 1419508 w 5740887"/>
              <a:gd name="connsiteY3393" fmla="*/ 3816591 h 4314911"/>
              <a:gd name="connsiteX3394" fmla="*/ 1417068 w 5740887"/>
              <a:gd name="connsiteY3394" fmla="*/ 3827093 h 4314911"/>
              <a:gd name="connsiteX3395" fmla="*/ 1414747 w 5740887"/>
              <a:gd name="connsiteY3395" fmla="*/ 3834759 h 4314911"/>
              <a:gd name="connsiteX3396" fmla="*/ 1415752 w 5740887"/>
              <a:gd name="connsiteY3396" fmla="*/ 3830053 h 4314911"/>
              <a:gd name="connsiteX3397" fmla="*/ 1415752 w 5740887"/>
              <a:gd name="connsiteY3397" fmla="*/ 3830052 h 4314911"/>
              <a:gd name="connsiteX3398" fmla="*/ 1417144 w 5740887"/>
              <a:gd name="connsiteY3398" fmla="*/ 3636006 h 4314911"/>
              <a:gd name="connsiteX3399" fmla="*/ 1405508 w 5740887"/>
              <a:gd name="connsiteY3399" fmla="*/ 3570069 h 4314911"/>
              <a:gd name="connsiteX3400" fmla="*/ 1402093 w 5740887"/>
              <a:gd name="connsiteY3400" fmla="*/ 3482287 h 4314911"/>
              <a:gd name="connsiteX3401" fmla="*/ 1159010 w 5740887"/>
              <a:gd name="connsiteY3401" fmla="*/ 3481556 h 4314911"/>
              <a:gd name="connsiteX3402" fmla="*/ 1161802 w 5740887"/>
              <a:gd name="connsiteY3402" fmla="*/ 3486586 h 4314911"/>
              <a:gd name="connsiteX3403" fmla="*/ 1159245 w 5740887"/>
              <a:gd name="connsiteY3403" fmla="*/ 3483998 h 4314911"/>
              <a:gd name="connsiteX3404" fmla="*/ 1047235 w 5740887"/>
              <a:gd name="connsiteY3404" fmla="*/ 3479019 h 4314911"/>
              <a:gd name="connsiteX3405" fmla="*/ 1048112 w 5740887"/>
              <a:gd name="connsiteY3405" fmla="*/ 3483391 h 4314911"/>
              <a:gd name="connsiteX3406" fmla="*/ 1046257 w 5740887"/>
              <a:gd name="connsiteY3406" fmla="*/ 3482538 h 4314911"/>
              <a:gd name="connsiteX3407" fmla="*/ 1045030 w 5740887"/>
              <a:gd name="connsiteY3407" fmla="*/ 3481974 h 4314911"/>
              <a:gd name="connsiteX3408" fmla="*/ 1046902 w 5740887"/>
              <a:gd name="connsiteY3408" fmla="*/ 3479466 h 4314911"/>
              <a:gd name="connsiteX3409" fmla="*/ 1206196 w 5740887"/>
              <a:gd name="connsiteY3409" fmla="*/ 3472618 h 4314911"/>
              <a:gd name="connsiteX3410" fmla="*/ 1218142 w 5740887"/>
              <a:gd name="connsiteY3410" fmla="*/ 3488622 h 4314911"/>
              <a:gd name="connsiteX3411" fmla="*/ 1217464 w 5740887"/>
              <a:gd name="connsiteY3411" fmla="*/ 3492449 h 4314911"/>
              <a:gd name="connsiteX3412" fmla="*/ 1211737 w 5740887"/>
              <a:gd name="connsiteY3412" fmla="*/ 3482370 h 4314911"/>
              <a:gd name="connsiteX3413" fmla="*/ 486713 w 5740887"/>
              <a:gd name="connsiteY3413" fmla="*/ 3470676 h 4314911"/>
              <a:gd name="connsiteX3414" fmla="*/ 493301 w 5740887"/>
              <a:gd name="connsiteY3414" fmla="*/ 3479104 h 4314911"/>
              <a:gd name="connsiteX3415" fmla="*/ 501333 w 5740887"/>
              <a:gd name="connsiteY3415" fmla="*/ 3487072 h 4314911"/>
              <a:gd name="connsiteX3416" fmla="*/ 523111 w 5740887"/>
              <a:gd name="connsiteY3416" fmla="*/ 3545930 h 4314911"/>
              <a:gd name="connsiteX3417" fmla="*/ 546806 w 5740887"/>
              <a:gd name="connsiteY3417" fmla="*/ 3607809 h 4314911"/>
              <a:gd name="connsiteX3418" fmla="*/ 552914 w 5740887"/>
              <a:gd name="connsiteY3418" fmla="*/ 3620926 h 4314911"/>
              <a:gd name="connsiteX3419" fmla="*/ 525711 w 5740887"/>
              <a:gd name="connsiteY3419" fmla="*/ 3595743 h 4314911"/>
              <a:gd name="connsiteX3420" fmla="*/ 487676 w 5740887"/>
              <a:gd name="connsiteY3420" fmla="*/ 3474353 h 4314911"/>
              <a:gd name="connsiteX3421" fmla="*/ 724171 w 5740887"/>
              <a:gd name="connsiteY3421" fmla="*/ 3470675 h 4314911"/>
              <a:gd name="connsiteX3422" fmla="*/ 742552 w 5740887"/>
              <a:gd name="connsiteY3422" fmla="*/ 3480169 h 4314911"/>
              <a:gd name="connsiteX3423" fmla="*/ 757295 w 5740887"/>
              <a:gd name="connsiteY3423" fmla="*/ 3484845 h 4314911"/>
              <a:gd name="connsiteX3424" fmla="*/ 760827 w 5740887"/>
              <a:gd name="connsiteY3424" fmla="*/ 3495327 h 4314911"/>
              <a:gd name="connsiteX3425" fmla="*/ 781371 w 5740887"/>
              <a:gd name="connsiteY3425" fmla="*/ 3566990 h 4314911"/>
              <a:gd name="connsiteX3426" fmla="*/ 753842 w 5740887"/>
              <a:gd name="connsiteY3426" fmla="*/ 3558073 h 4314911"/>
              <a:gd name="connsiteX3427" fmla="*/ 753435 w 5740887"/>
              <a:gd name="connsiteY3427" fmla="*/ 3556837 h 4314911"/>
              <a:gd name="connsiteX3428" fmla="*/ 751917 w 5740887"/>
              <a:gd name="connsiteY3428" fmla="*/ 3552581 h 4314911"/>
              <a:gd name="connsiteX3429" fmla="*/ 750904 w 5740887"/>
              <a:gd name="connsiteY3429" fmla="*/ 3549584 h 4314911"/>
              <a:gd name="connsiteX3430" fmla="*/ 738767 w 5740887"/>
              <a:gd name="connsiteY3430" fmla="*/ 3515724 h 4314911"/>
              <a:gd name="connsiteX3431" fmla="*/ 732913 w 5740887"/>
              <a:gd name="connsiteY3431" fmla="*/ 3499366 h 4314911"/>
              <a:gd name="connsiteX3432" fmla="*/ 725243 w 5740887"/>
              <a:gd name="connsiteY3432" fmla="*/ 3474192 h 4314911"/>
              <a:gd name="connsiteX3433" fmla="*/ 1005173 w 5740887"/>
              <a:gd name="connsiteY3433" fmla="*/ 3470644 h 4314911"/>
              <a:gd name="connsiteX3434" fmla="*/ 1032015 w 5740887"/>
              <a:gd name="connsiteY3434" fmla="*/ 3485019 h 4314911"/>
              <a:gd name="connsiteX3435" fmla="*/ 1028843 w 5740887"/>
              <a:gd name="connsiteY3435" fmla="*/ 3488982 h 4314911"/>
              <a:gd name="connsiteX3436" fmla="*/ 579512 w 5740887"/>
              <a:gd name="connsiteY3436" fmla="*/ 3465975 h 4314911"/>
              <a:gd name="connsiteX3437" fmla="*/ 585782 w 5740887"/>
              <a:gd name="connsiteY3437" fmla="*/ 3472050 h 4314911"/>
              <a:gd name="connsiteX3438" fmla="*/ 613885 w 5740887"/>
              <a:gd name="connsiteY3438" fmla="*/ 3492754 h 4314911"/>
              <a:gd name="connsiteX3439" fmla="*/ 623218 w 5740887"/>
              <a:gd name="connsiteY3439" fmla="*/ 3518628 h 4314911"/>
              <a:gd name="connsiteX3440" fmla="*/ 640885 w 5740887"/>
              <a:gd name="connsiteY3440" fmla="*/ 3565836 h 4314911"/>
              <a:gd name="connsiteX3441" fmla="*/ 655223 w 5740887"/>
              <a:gd name="connsiteY3441" fmla="*/ 3600242 h 4314911"/>
              <a:gd name="connsiteX3442" fmla="*/ 655367 w 5740887"/>
              <a:gd name="connsiteY3442" fmla="*/ 3600763 h 4314911"/>
              <a:gd name="connsiteX3443" fmla="*/ 655502 w 5740887"/>
              <a:gd name="connsiteY3443" fmla="*/ 3601249 h 4314911"/>
              <a:gd name="connsiteX3444" fmla="*/ 646412 w 5740887"/>
              <a:gd name="connsiteY3444" fmla="*/ 3596367 h 4314911"/>
              <a:gd name="connsiteX3445" fmla="*/ 633613 w 5740887"/>
              <a:gd name="connsiteY3445" fmla="*/ 3589493 h 4314911"/>
              <a:gd name="connsiteX3446" fmla="*/ 624398 w 5740887"/>
              <a:gd name="connsiteY3446" fmla="*/ 3582540 h 4314911"/>
              <a:gd name="connsiteX3447" fmla="*/ 616999 w 5740887"/>
              <a:gd name="connsiteY3447" fmla="*/ 3576957 h 4314911"/>
              <a:gd name="connsiteX3448" fmla="*/ 596744 w 5740887"/>
              <a:gd name="connsiteY3448" fmla="*/ 3524825 h 4314911"/>
              <a:gd name="connsiteX3449" fmla="*/ 595902 w 5740887"/>
              <a:gd name="connsiteY3449" fmla="*/ 3522412 h 4314911"/>
              <a:gd name="connsiteX3450" fmla="*/ 1367710 w 5740887"/>
              <a:gd name="connsiteY3450" fmla="*/ 3461195 h 4314911"/>
              <a:gd name="connsiteX3451" fmla="*/ 1380971 w 5740887"/>
              <a:gd name="connsiteY3451" fmla="*/ 3505033 h 4314911"/>
              <a:gd name="connsiteX3452" fmla="*/ 1380940 w 5740887"/>
              <a:gd name="connsiteY3452" fmla="*/ 3562586 h 4314911"/>
              <a:gd name="connsiteX3453" fmla="*/ 1371061 w 5740887"/>
              <a:gd name="connsiteY3453" fmla="*/ 3531375 h 4314911"/>
              <a:gd name="connsiteX3454" fmla="*/ 1369231 w 5740887"/>
              <a:gd name="connsiteY3454" fmla="*/ 3469051 h 4314911"/>
              <a:gd name="connsiteX3455" fmla="*/ 974936 w 5740887"/>
              <a:gd name="connsiteY3455" fmla="*/ 3460603 h 4314911"/>
              <a:gd name="connsiteX3456" fmla="*/ 996861 w 5740887"/>
              <a:gd name="connsiteY3456" fmla="*/ 3476847 h 4314911"/>
              <a:gd name="connsiteX3457" fmla="*/ 1002695 w 5740887"/>
              <a:gd name="connsiteY3457" fmla="*/ 3520432 h 4314911"/>
              <a:gd name="connsiteX3458" fmla="*/ 988828 w 5740887"/>
              <a:gd name="connsiteY3458" fmla="*/ 3530286 h 4314911"/>
              <a:gd name="connsiteX3459" fmla="*/ 987870 w 5740887"/>
              <a:gd name="connsiteY3459" fmla="*/ 3520073 h 4314911"/>
              <a:gd name="connsiteX3460" fmla="*/ 987106 w 5740887"/>
              <a:gd name="connsiteY3460" fmla="*/ 3511935 h 4314911"/>
              <a:gd name="connsiteX3461" fmla="*/ 977392 w 5740887"/>
              <a:gd name="connsiteY3461" fmla="*/ 3470961 h 4314911"/>
              <a:gd name="connsiteX3462" fmla="*/ 672177 w 5740887"/>
              <a:gd name="connsiteY3462" fmla="*/ 3454859 h 4314911"/>
              <a:gd name="connsiteX3463" fmla="*/ 689539 w 5740887"/>
              <a:gd name="connsiteY3463" fmla="*/ 3500700 h 4314911"/>
              <a:gd name="connsiteX3464" fmla="*/ 702954 w 5740887"/>
              <a:gd name="connsiteY3464" fmla="*/ 3537124 h 4314911"/>
              <a:gd name="connsiteX3465" fmla="*/ 696210 w 5740887"/>
              <a:gd name="connsiteY3465" fmla="*/ 3533557 h 4314911"/>
              <a:gd name="connsiteX3466" fmla="*/ 695691 w 5740887"/>
              <a:gd name="connsiteY3466" fmla="*/ 3533283 h 4314911"/>
              <a:gd name="connsiteX3467" fmla="*/ 691528 w 5740887"/>
              <a:gd name="connsiteY3467" fmla="*/ 3517333 h 4314911"/>
              <a:gd name="connsiteX3468" fmla="*/ 691526 w 5740887"/>
              <a:gd name="connsiteY3468" fmla="*/ 3517328 h 4314911"/>
              <a:gd name="connsiteX3469" fmla="*/ 691525 w 5740887"/>
              <a:gd name="connsiteY3469" fmla="*/ 3517321 h 4314911"/>
              <a:gd name="connsiteX3470" fmla="*/ 1065435 w 5740887"/>
              <a:gd name="connsiteY3470" fmla="*/ 3450587 h 4314911"/>
              <a:gd name="connsiteX3471" fmla="*/ 1070650 w 5740887"/>
              <a:gd name="connsiteY3471" fmla="*/ 3455031 h 4314911"/>
              <a:gd name="connsiteX3472" fmla="*/ 1080466 w 5740887"/>
              <a:gd name="connsiteY3472" fmla="*/ 3501579 h 4314911"/>
              <a:gd name="connsiteX3473" fmla="*/ 1066867 w 5740887"/>
              <a:gd name="connsiteY3473" fmla="*/ 3492020 h 4314911"/>
              <a:gd name="connsiteX3474" fmla="*/ 1057805 w 5740887"/>
              <a:gd name="connsiteY3474" fmla="*/ 3487851 h 4314911"/>
              <a:gd name="connsiteX3475" fmla="*/ 1053848 w 5740887"/>
              <a:gd name="connsiteY3475" fmla="*/ 3470157 h 4314911"/>
              <a:gd name="connsiteX3476" fmla="*/ 1061773 w 5740887"/>
              <a:gd name="connsiteY3476" fmla="*/ 3459537 h 4314911"/>
              <a:gd name="connsiteX3477" fmla="*/ 1062085 w 5740887"/>
              <a:gd name="connsiteY3477" fmla="*/ 3458775 h 4314911"/>
              <a:gd name="connsiteX3478" fmla="*/ 3569867 w 5740887"/>
              <a:gd name="connsiteY3478" fmla="*/ 3449920 h 4314911"/>
              <a:gd name="connsiteX3479" fmla="*/ 3561598 w 5740887"/>
              <a:gd name="connsiteY3479" fmla="*/ 3451396 h 4314911"/>
              <a:gd name="connsiteX3480" fmla="*/ 3545208 w 5740887"/>
              <a:gd name="connsiteY3480" fmla="*/ 3451859 h 4314911"/>
              <a:gd name="connsiteX3481" fmla="*/ 1229017 w 5740887"/>
              <a:gd name="connsiteY3481" fmla="*/ 3449037 h 4314911"/>
              <a:gd name="connsiteX3482" fmla="*/ 1233220 w 5740887"/>
              <a:gd name="connsiteY3482" fmla="*/ 3458366 h 4314911"/>
              <a:gd name="connsiteX3483" fmla="*/ 1253213 w 5740887"/>
              <a:gd name="connsiteY3483" fmla="*/ 3495594 h 4314911"/>
              <a:gd name="connsiteX3484" fmla="*/ 1262545 w 5740887"/>
              <a:gd name="connsiteY3484" fmla="*/ 3528003 h 4314911"/>
              <a:gd name="connsiteX3485" fmla="*/ 1262425 w 5740887"/>
              <a:gd name="connsiteY3485" fmla="*/ 3530476 h 4314911"/>
              <a:gd name="connsiteX3486" fmla="*/ 1262240 w 5740887"/>
              <a:gd name="connsiteY3486" fmla="*/ 3531445 h 4314911"/>
              <a:gd name="connsiteX3487" fmla="*/ 1252232 w 5740887"/>
              <a:gd name="connsiteY3487" fmla="*/ 3517648 h 4314911"/>
              <a:gd name="connsiteX3488" fmla="*/ 1245251 w 5740887"/>
              <a:gd name="connsiteY3488" fmla="*/ 3505705 h 4314911"/>
              <a:gd name="connsiteX3489" fmla="*/ 1235691 w 5740887"/>
              <a:gd name="connsiteY3489" fmla="*/ 3494843 h 4314911"/>
              <a:gd name="connsiteX3490" fmla="*/ 1226520 w 5740887"/>
              <a:gd name="connsiteY3490" fmla="*/ 3482199 h 4314911"/>
              <a:gd name="connsiteX3491" fmla="*/ 1228410 w 5740887"/>
              <a:gd name="connsiteY3491" fmla="*/ 3470673 h 4314911"/>
              <a:gd name="connsiteX3492" fmla="*/ 3367655 w 5740887"/>
              <a:gd name="connsiteY3492" fmla="*/ 3448953 h 4314911"/>
              <a:gd name="connsiteX3493" fmla="*/ 3370888 w 5740887"/>
              <a:gd name="connsiteY3493" fmla="*/ 3449165 h 4314911"/>
              <a:gd name="connsiteX3494" fmla="*/ 3466012 w 5740887"/>
              <a:gd name="connsiteY3494" fmla="*/ 3461269 h 4314911"/>
              <a:gd name="connsiteX3495" fmla="*/ 3494829 w 5740887"/>
              <a:gd name="connsiteY3495" fmla="*/ 3461958 h 4314911"/>
              <a:gd name="connsiteX3496" fmla="*/ 3575405 w 5740887"/>
              <a:gd name="connsiteY3496" fmla="*/ 3457081 h 4314911"/>
              <a:gd name="connsiteX3497" fmla="*/ 3530544 w 5740887"/>
              <a:gd name="connsiteY3497" fmla="*/ 3463012 h 4314911"/>
              <a:gd name="connsiteX3498" fmla="*/ 3431951 w 5740887"/>
              <a:gd name="connsiteY3498" fmla="*/ 3461258 h 4314911"/>
              <a:gd name="connsiteX3499" fmla="*/ 677895 w 5740887"/>
              <a:gd name="connsiteY3499" fmla="*/ 3446770 h 4314911"/>
              <a:gd name="connsiteX3500" fmla="*/ 712187 w 5740887"/>
              <a:gd name="connsiteY3500" fmla="*/ 3464484 h 4314911"/>
              <a:gd name="connsiteX3501" fmla="*/ 722702 w 5740887"/>
              <a:gd name="connsiteY3501" fmla="*/ 3490867 h 4314911"/>
              <a:gd name="connsiteX3502" fmla="*/ 722769 w 5740887"/>
              <a:gd name="connsiteY3502" fmla="*/ 3491049 h 4314911"/>
              <a:gd name="connsiteX3503" fmla="*/ 724390 w 5740887"/>
              <a:gd name="connsiteY3503" fmla="*/ 3495624 h 4314911"/>
              <a:gd name="connsiteX3504" fmla="*/ 730361 w 5740887"/>
              <a:gd name="connsiteY3504" fmla="*/ 3515233 h 4314911"/>
              <a:gd name="connsiteX3505" fmla="*/ 739631 w 5740887"/>
              <a:gd name="connsiteY3505" fmla="*/ 3553469 h 4314911"/>
              <a:gd name="connsiteX3506" fmla="*/ 724723 w 5740887"/>
              <a:gd name="connsiteY3506" fmla="*/ 3548640 h 4314911"/>
              <a:gd name="connsiteX3507" fmla="*/ 712316 w 5740887"/>
              <a:gd name="connsiteY3507" fmla="*/ 3542077 h 4314911"/>
              <a:gd name="connsiteX3508" fmla="*/ 696298 w 5740887"/>
              <a:gd name="connsiteY3508" fmla="*/ 3498489 h 4314911"/>
              <a:gd name="connsiteX3509" fmla="*/ 321144 w 5740887"/>
              <a:gd name="connsiteY3509" fmla="*/ 3445246 h 4314911"/>
              <a:gd name="connsiteX3510" fmla="*/ 337209 w 5740887"/>
              <a:gd name="connsiteY3510" fmla="*/ 3472143 h 4314911"/>
              <a:gd name="connsiteX3511" fmla="*/ 352549 w 5740887"/>
              <a:gd name="connsiteY3511" fmla="*/ 3531857 h 4314911"/>
              <a:gd name="connsiteX3512" fmla="*/ 390457 w 5740887"/>
              <a:gd name="connsiteY3512" fmla="*/ 3645384 h 4314911"/>
              <a:gd name="connsiteX3513" fmla="*/ 388628 w 5740887"/>
              <a:gd name="connsiteY3513" fmla="*/ 3642906 h 4314911"/>
              <a:gd name="connsiteX3514" fmla="*/ 364685 w 5740887"/>
              <a:gd name="connsiteY3514" fmla="*/ 3588251 h 4314911"/>
              <a:gd name="connsiteX3515" fmla="*/ 328084 w 5740887"/>
              <a:gd name="connsiteY3515" fmla="*/ 3468860 h 4314911"/>
              <a:gd name="connsiteX3516" fmla="*/ 390259 w 5740887"/>
              <a:gd name="connsiteY3516" fmla="*/ 3444701 h 4314911"/>
              <a:gd name="connsiteX3517" fmla="*/ 411098 w 5740887"/>
              <a:gd name="connsiteY3517" fmla="*/ 3479031 h 4314911"/>
              <a:gd name="connsiteX3518" fmla="*/ 418669 w 5740887"/>
              <a:gd name="connsiteY3518" fmla="*/ 3488439 h 4314911"/>
              <a:gd name="connsiteX3519" fmla="*/ 442021 w 5740887"/>
              <a:gd name="connsiteY3519" fmla="*/ 3517454 h 4314911"/>
              <a:gd name="connsiteX3520" fmla="*/ 457203 w 5740887"/>
              <a:gd name="connsiteY3520" fmla="*/ 3563440 h 4314911"/>
              <a:gd name="connsiteX3521" fmla="*/ 467172 w 5740887"/>
              <a:gd name="connsiteY3521" fmla="*/ 3589444 h 4314911"/>
              <a:gd name="connsiteX3522" fmla="*/ 470527 w 5740887"/>
              <a:gd name="connsiteY3522" fmla="*/ 3599938 h 4314911"/>
              <a:gd name="connsiteX3523" fmla="*/ 488284 w 5740887"/>
              <a:gd name="connsiteY3523" fmla="*/ 3655375 h 4314911"/>
              <a:gd name="connsiteX3524" fmla="*/ 474700 w 5740887"/>
              <a:gd name="connsiteY3524" fmla="*/ 3642639 h 4314911"/>
              <a:gd name="connsiteX3525" fmla="*/ 461686 w 5740887"/>
              <a:gd name="connsiteY3525" fmla="*/ 3630437 h 4314911"/>
              <a:gd name="connsiteX3526" fmla="*/ 452587 w 5740887"/>
              <a:gd name="connsiteY3526" fmla="*/ 3618983 h 4314911"/>
              <a:gd name="connsiteX3527" fmla="*/ 452013 w 5740887"/>
              <a:gd name="connsiteY3527" fmla="*/ 3618261 h 4314911"/>
              <a:gd name="connsiteX3528" fmla="*/ 431557 w 5740887"/>
              <a:gd name="connsiteY3528" fmla="*/ 3570741 h 4314911"/>
              <a:gd name="connsiteX3529" fmla="*/ 401723 w 5740887"/>
              <a:gd name="connsiteY3529" fmla="*/ 3479237 h 4314911"/>
              <a:gd name="connsiteX3530" fmla="*/ 1179355 w 5740887"/>
              <a:gd name="connsiteY3530" fmla="*/ 3444341 h 4314911"/>
              <a:gd name="connsiteX3531" fmla="*/ 1183884 w 5740887"/>
              <a:gd name="connsiteY3531" fmla="*/ 3448960 h 4314911"/>
              <a:gd name="connsiteX3532" fmla="*/ 1215239 w 5740887"/>
              <a:gd name="connsiteY3532" fmla="*/ 3505024 h 4314911"/>
              <a:gd name="connsiteX3533" fmla="*/ 1209846 w 5740887"/>
              <a:gd name="connsiteY3533" fmla="*/ 3535493 h 4314911"/>
              <a:gd name="connsiteX3534" fmla="*/ 1208823 w 5740887"/>
              <a:gd name="connsiteY3534" fmla="*/ 3534163 h 4314911"/>
              <a:gd name="connsiteX3535" fmla="*/ 1180162 w 5740887"/>
              <a:gd name="connsiteY3535" fmla="*/ 3505162 h 4314911"/>
              <a:gd name="connsiteX3536" fmla="*/ 1174094 w 5740887"/>
              <a:gd name="connsiteY3536" fmla="*/ 3494219 h 4314911"/>
              <a:gd name="connsiteX3537" fmla="*/ 1173456 w 5740887"/>
              <a:gd name="connsiteY3537" fmla="*/ 3493068 h 4314911"/>
              <a:gd name="connsiteX3538" fmla="*/ 849007 w 5740887"/>
              <a:gd name="connsiteY3538" fmla="*/ 3442921 h 4314911"/>
              <a:gd name="connsiteX3539" fmla="*/ 864905 w 5740887"/>
              <a:gd name="connsiteY3539" fmla="*/ 3498440 h 4314911"/>
              <a:gd name="connsiteX3540" fmla="*/ 839212 w 5740887"/>
              <a:gd name="connsiteY3540" fmla="*/ 3495586 h 4314911"/>
              <a:gd name="connsiteX3541" fmla="*/ 839099 w 5740887"/>
              <a:gd name="connsiteY3541" fmla="*/ 3495132 h 4314911"/>
              <a:gd name="connsiteX3542" fmla="*/ 836992 w 5740887"/>
              <a:gd name="connsiteY3542" fmla="*/ 3487660 h 4314911"/>
              <a:gd name="connsiteX3543" fmla="*/ 836265 w 5740887"/>
              <a:gd name="connsiteY3543" fmla="*/ 3484787 h 4314911"/>
              <a:gd name="connsiteX3544" fmla="*/ 835003 w 5740887"/>
              <a:gd name="connsiteY3544" fmla="*/ 3480607 h 4314911"/>
              <a:gd name="connsiteX3545" fmla="*/ 833273 w 5740887"/>
              <a:gd name="connsiteY3545" fmla="*/ 3474469 h 4314911"/>
              <a:gd name="connsiteX3546" fmla="*/ 829497 w 5740887"/>
              <a:gd name="connsiteY3546" fmla="*/ 3462362 h 4314911"/>
              <a:gd name="connsiteX3547" fmla="*/ 822680 w 5740887"/>
              <a:gd name="connsiteY3547" fmla="*/ 3443748 h 4314911"/>
              <a:gd name="connsiteX3548" fmla="*/ 823150 w 5740887"/>
              <a:gd name="connsiteY3548" fmla="*/ 3444025 h 4314911"/>
              <a:gd name="connsiteX3549" fmla="*/ 871822 w 5740887"/>
              <a:gd name="connsiteY3549" fmla="*/ 3441947 h 4314911"/>
              <a:gd name="connsiteX3550" fmla="*/ 883679 w 5740887"/>
              <a:gd name="connsiteY3550" fmla="*/ 3499204 h 4314911"/>
              <a:gd name="connsiteX3551" fmla="*/ 876515 w 5740887"/>
              <a:gd name="connsiteY3551" fmla="*/ 3499730 h 4314911"/>
              <a:gd name="connsiteX3552" fmla="*/ 872667 w 5740887"/>
              <a:gd name="connsiteY3552" fmla="*/ 3499302 h 4314911"/>
              <a:gd name="connsiteX3553" fmla="*/ 872619 w 5740887"/>
              <a:gd name="connsiteY3553" fmla="*/ 3499031 h 4314911"/>
              <a:gd name="connsiteX3554" fmla="*/ 872499 w 5740887"/>
              <a:gd name="connsiteY3554" fmla="*/ 3498350 h 4314911"/>
              <a:gd name="connsiteX3555" fmla="*/ 871770 w 5740887"/>
              <a:gd name="connsiteY3555" fmla="*/ 3495803 h 4314911"/>
              <a:gd name="connsiteX3556" fmla="*/ 870784 w 5740887"/>
              <a:gd name="connsiteY3556" fmla="*/ 3492356 h 4314911"/>
              <a:gd name="connsiteX3557" fmla="*/ 870702 w 5740887"/>
              <a:gd name="connsiteY3557" fmla="*/ 3491978 h 4314911"/>
              <a:gd name="connsiteX3558" fmla="*/ 868414 w 5740887"/>
              <a:gd name="connsiteY3558" fmla="*/ 3480534 h 4314911"/>
              <a:gd name="connsiteX3559" fmla="*/ 865865 w 5740887"/>
              <a:gd name="connsiteY3559" fmla="*/ 3469815 h 4314911"/>
              <a:gd name="connsiteX3560" fmla="*/ 865066 w 5740887"/>
              <a:gd name="connsiteY3560" fmla="*/ 3466155 h 4314911"/>
              <a:gd name="connsiteX3561" fmla="*/ 864286 w 5740887"/>
              <a:gd name="connsiteY3561" fmla="*/ 3463178 h 4314911"/>
              <a:gd name="connsiteX3562" fmla="*/ 863747 w 5740887"/>
              <a:gd name="connsiteY3562" fmla="*/ 3460911 h 4314911"/>
              <a:gd name="connsiteX3563" fmla="*/ 861761 w 5740887"/>
              <a:gd name="connsiteY3563" fmla="*/ 3453537 h 4314911"/>
              <a:gd name="connsiteX3564" fmla="*/ 857505 w 5740887"/>
              <a:gd name="connsiteY3564" fmla="*/ 3442558 h 4314911"/>
              <a:gd name="connsiteX3565" fmla="*/ 988127 w 5740887"/>
              <a:gd name="connsiteY3565" fmla="*/ 3438747 h 4314911"/>
              <a:gd name="connsiteX3566" fmla="*/ 993457 w 5740887"/>
              <a:gd name="connsiteY3566" fmla="*/ 3458246 h 4314911"/>
              <a:gd name="connsiteX3567" fmla="*/ 976872 w 5740887"/>
              <a:gd name="connsiteY3567" fmla="*/ 3450615 h 4314911"/>
              <a:gd name="connsiteX3568" fmla="*/ 979497 w 5740887"/>
              <a:gd name="connsiteY3568" fmla="*/ 3447847 h 4314911"/>
              <a:gd name="connsiteX3569" fmla="*/ 1316094 w 5740887"/>
              <a:gd name="connsiteY3569" fmla="*/ 3436207 h 4314911"/>
              <a:gd name="connsiteX3570" fmla="*/ 1326956 w 5740887"/>
              <a:gd name="connsiteY3570" fmla="*/ 3498112 h 4314911"/>
              <a:gd name="connsiteX3571" fmla="*/ 1318083 w 5740887"/>
              <a:gd name="connsiteY3571" fmla="*/ 3479751 h 4314911"/>
              <a:gd name="connsiteX3572" fmla="*/ 1317394 w 5740887"/>
              <a:gd name="connsiteY3572" fmla="*/ 3478325 h 4314911"/>
              <a:gd name="connsiteX3573" fmla="*/ 1323006 w 5740887"/>
              <a:gd name="connsiteY3573" fmla="*/ 3435128 h 4314911"/>
              <a:gd name="connsiteX3574" fmla="*/ 1344984 w 5740887"/>
              <a:gd name="connsiteY3574" fmla="*/ 3481250 h 4314911"/>
              <a:gd name="connsiteX3575" fmla="*/ 1345050 w 5740887"/>
              <a:gd name="connsiteY3575" fmla="*/ 3481392 h 4314911"/>
              <a:gd name="connsiteX3576" fmla="*/ 1345663 w 5740887"/>
              <a:gd name="connsiteY3576" fmla="*/ 3483315 h 4314911"/>
              <a:gd name="connsiteX3577" fmla="*/ 1355108 w 5740887"/>
              <a:gd name="connsiteY3577" fmla="*/ 3546888 h 4314911"/>
              <a:gd name="connsiteX3578" fmla="*/ 1353667 w 5740887"/>
              <a:gd name="connsiteY3578" fmla="*/ 3565382 h 4314911"/>
              <a:gd name="connsiteX3579" fmla="*/ 1342808 w 5740887"/>
              <a:gd name="connsiteY3579" fmla="*/ 3533786 h 4314911"/>
              <a:gd name="connsiteX3580" fmla="*/ 1335311 w 5740887"/>
              <a:gd name="connsiteY3580" fmla="*/ 3496433 h 4314911"/>
              <a:gd name="connsiteX3581" fmla="*/ 1045716 w 5740887"/>
              <a:gd name="connsiteY3581" fmla="*/ 3433787 h 4314911"/>
              <a:gd name="connsiteX3582" fmla="*/ 1058719 w 5740887"/>
              <a:gd name="connsiteY3582" fmla="*/ 3444865 h 4314911"/>
              <a:gd name="connsiteX3583" fmla="*/ 1053151 w 5740887"/>
              <a:gd name="connsiteY3583" fmla="*/ 3458615 h 4314911"/>
              <a:gd name="connsiteX3584" fmla="*/ 1051679 w 5740887"/>
              <a:gd name="connsiteY3584" fmla="*/ 3460454 h 4314911"/>
              <a:gd name="connsiteX3585" fmla="*/ 3660586 w 5740887"/>
              <a:gd name="connsiteY3585" fmla="*/ 3432971 h 4314911"/>
              <a:gd name="connsiteX3586" fmla="*/ 3655464 w 5740887"/>
              <a:gd name="connsiteY3586" fmla="*/ 3434648 h 4314911"/>
              <a:gd name="connsiteX3587" fmla="*/ 3644858 w 5740887"/>
              <a:gd name="connsiteY3587" fmla="*/ 3436541 h 4314911"/>
              <a:gd name="connsiteX3588" fmla="*/ 200072 w 5740887"/>
              <a:gd name="connsiteY3588" fmla="*/ 3430957 h 4314911"/>
              <a:gd name="connsiteX3589" fmla="*/ 214143 w 5740887"/>
              <a:gd name="connsiteY3589" fmla="*/ 3464989 h 4314911"/>
              <a:gd name="connsiteX3590" fmla="*/ 222361 w 5740887"/>
              <a:gd name="connsiteY3590" fmla="*/ 3484866 h 4314911"/>
              <a:gd name="connsiteX3591" fmla="*/ 222768 w 5740887"/>
              <a:gd name="connsiteY3591" fmla="*/ 3487147 h 4314911"/>
              <a:gd name="connsiteX3592" fmla="*/ 258234 w 5740887"/>
              <a:gd name="connsiteY3592" fmla="*/ 3617348 h 4314911"/>
              <a:gd name="connsiteX3593" fmla="*/ 294390 w 5740887"/>
              <a:gd name="connsiteY3593" fmla="*/ 3711901 h 4314911"/>
              <a:gd name="connsiteX3594" fmla="*/ 303216 w 5740887"/>
              <a:gd name="connsiteY3594" fmla="*/ 3728775 h 4314911"/>
              <a:gd name="connsiteX3595" fmla="*/ 307879 w 5740887"/>
              <a:gd name="connsiteY3595" fmla="*/ 3740325 h 4314911"/>
              <a:gd name="connsiteX3596" fmla="*/ 319758 w 5740887"/>
              <a:gd name="connsiteY3596" fmla="*/ 3760401 h 4314911"/>
              <a:gd name="connsiteX3597" fmla="*/ 320873 w 5740887"/>
              <a:gd name="connsiteY3597" fmla="*/ 3762531 h 4314911"/>
              <a:gd name="connsiteX3598" fmla="*/ 284559 w 5740887"/>
              <a:gd name="connsiteY3598" fmla="*/ 3711615 h 4314911"/>
              <a:gd name="connsiteX3599" fmla="*/ 278098 w 5740887"/>
              <a:gd name="connsiteY3599" fmla="*/ 3699704 h 4314911"/>
              <a:gd name="connsiteX3600" fmla="*/ 274203 w 5740887"/>
              <a:gd name="connsiteY3600" fmla="*/ 3692526 h 4314911"/>
              <a:gd name="connsiteX3601" fmla="*/ 235071 w 5740887"/>
              <a:gd name="connsiteY3601" fmla="*/ 3583696 h 4314911"/>
              <a:gd name="connsiteX3602" fmla="*/ 203138 w 5740887"/>
              <a:gd name="connsiteY3602" fmla="*/ 3454958 h 4314911"/>
              <a:gd name="connsiteX3603" fmla="*/ 244093 w 5740887"/>
              <a:gd name="connsiteY3603" fmla="*/ 3429977 h 4314911"/>
              <a:gd name="connsiteX3604" fmla="*/ 247699 w 5740887"/>
              <a:gd name="connsiteY3604" fmla="*/ 3447127 h 4314911"/>
              <a:gd name="connsiteX3605" fmla="*/ 250645 w 5740887"/>
              <a:gd name="connsiteY3605" fmla="*/ 3461142 h 4314911"/>
              <a:gd name="connsiteX3606" fmla="*/ 245643 w 5740887"/>
              <a:gd name="connsiteY3606" fmla="*/ 3441062 h 4314911"/>
              <a:gd name="connsiteX3607" fmla="*/ 454731 w 5740887"/>
              <a:gd name="connsiteY3607" fmla="*/ 3429759 h 4314911"/>
              <a:gd name="connsiteX3608" fmla="*/ 458927 w 5740887"/>
              <a:gd name="connsiteY3608" fmla="*/ 3435128 h 4314911"/>
              <a:gd name="connsiteX3609" fmla="*/ 472976 w 5740887"/>
              <a:gd name="connsiteY3609" fmla="*/ 3453102 h 4314911"/>
              <a:gd name="connsiteX3610" fmla="*/ 479265 w 5740887"/>
              <a:gd name="connsiteY3610" fmla="*/ 3476979 h 4314911"/>
              <a:gd name="connsiteX3611" fmla="*/ 510115 w 5740887"/>
              <a:gd name="connsiteY3611" fmla="*/ 3573370 h 4314911"/>
              <a:gd name="connsiteX3612" fmla="*/ 511308 w 5740887"/>
              <a:gd name="connsiteY3612" fmla="*/ 3577261 h 4314911"/>
              <a:gd name="connsiteX3613" fmla="*/ 513514 w 5740887"/>
              <a:gd name="connsiteY3613" fmla="*/ 3584452 h 4314911"/>
              <a:gd name="connsiteX3614" fmla="*/ 510439 w 5740887"/>
              <a:gd name="connsiteY3614" fmla="*/ 3581606 h 4314911"/>
              <a:gd name="connsiteX3615" fmla="*/ 507951 w 5740887"/>
              <a:gd name="connsiteY3615" fmla="*/ 3579302 h 4314911"/>
              <a:gd name="connsiteX3616" fmla="*/ 497191 w 5740887"/>
              <a:gd name="connsiteY3616" fmla="*/ 3552678 h 4314911"/>
              <a:gd name="connsiteX3617" fmla="*/ 460162 w 5740887"/>
              <a:gd name="connsiteY3617" fmla="*/ 3444183 h 4314911"/>
              <a:gd name="connsiteX3618" fmla="*/ 1229568 w 5740887"/>
              <a:gd name="connsiteY3618" fmla="*/ 3429382 h 4314911"/>
              <a:gd name="connsiteX3619" fmla="*/ 1232813 w 5740887"/>
              <a:gd name="connsiteY3619" fmla="*/ 3433106 h 4314911"/>
              <a:gd name="connsiteX3620" fmla="*/ 1251428 w 5740887"/>
              <a:gd name="connsiteY3620" fmla="*/ 3459420 h 4314911"/>
              <a:gd name="connsiteX3621" fmla="*/ 1264724 w 5740887"/>
              <a:gd name="connsiteY3621" fmla="*/ 3483147 h 4314911"/>
              <a:gd name="connsiteX3622" fmla="*/ 1263801 w 5740887"/>
              <a:gd name="connsiteY3622" fmla="*/ 3502164 h 4314911"/>
              <a:gd name="connsiteX3623" fmla="*/ 1260388 w 5740887"/>
              <a:gd name="connsiteY3623" fmla="*/ 3490354 h 4314911"/>
              <a:gd name="connsiteX3624" fmla="*/ 1258320 w 5740887"/>
              <a:gd name="connsiteY3624" fmla="*/ 3488009 h 4314911"/>
              <a:gd name="connsiteX3625" fmla="*/ 1256804 w 5740887"/>
              <a:gd name="connsiteY3625" fmla="*/ 3488009 h 4314911"/>
              <a:gd name="connsiteX3626" fmla="*/ 1240947 w 5740887"/>
              <a:gd name="connsiteY3626" fmla="*/ 3455331 h 4314911"/>
              <a:gd name="connsiteX3627" fmla="*/ 1229472 w 5740887"/>
              <a:gd name="connsiteY3627" fmla="*/ 3432796 h 4314911"/>
              <a:gd name="connsiteX3628" fmla="*/ 868315 w 5740887"/>
              <a:gd name="connsiteY3628" fmla="*/ 3427361 h 4314911"/>
              <a:gd name="connsiteX3629" fmla="*/ 869480 w 5740887"/>
              <a:gd name="connsiteY3629" fmla="*/ 3430655 h 4314911"/>
              <a:gd name="connsiteX3630" fmla="*/ 869518 w 5740887"/>
              <a:gd name="connsiteY3630" fmla="*/ 3430816 h 4314911"/>
              <a:gd name="connsiteX3631" fmla="*/ 869652 w 5740887"/>
              <a:gd name="connsiteY3631" fmla="*/ 3431466 h 4314911"/>
              <a:gd name="connsiteX3632" fmla="*/ 868654 w 5740887"/>
              <a:gd name="connsiteY3632" fmla="*/ 3431338 h 4314911"/>
              <a:gd name="connsiteX3633" fmla="*/ 859555 w 5740887"/>
              <a:gd name="connsiteY3633" fmla="*/ 3431062 h 4314911"/>
              <a:gd name="connsiteX3634" fmla="*/ 1274843 w 5740887"/>
              <a:gd name="connsiteY3634" fmla="*/ 3423186 h 4314911"/>
              <a:gd name="connsiteX3635" fmla="*/ 1296938 w 5740887"/>
              <a:gd name="connsiteY3635" fmla="*/ 3465205 h 4314911"/>
              <a:gd name="connsiteX3636" fmla="*/ 1310131 w 5740887"/>
              <a:gd name="connsiteY3636" fmla="*/ 3520235 h 4314911"/>
              <a:gd name="connsiteX3637" fmla="*/ 1308945 w 5740887"/>
              <a:gd name="connsiteY3637" fmla="*/ 3539704 h 4314911"/>
              <a:gd name="connsiteX3638" fmla="*/ 1288629 w 5740887"/>
              <a:gd name="connsiteY3638" fmla="*/ 3499884 h 4314911"/>
              <a:gd name="connsiteX3639" fmla="*/ 1275059 w 5740887"/>
              <a:gd name="connsiteY3639" fmla="*/ 3448811 h 4314911"/>
              <a:gd name="connsiteX3640" fmla="*/ 1275556 w 5740887"/>
              <a:gd name="connsiteY3640" fmla="*/ 3438233 h 4314911"/>
              <a:gd name="connsiteX3641" fmla="*/ 1351276 w 5740887"/>
              <a:gd name="connsiteY3641" fmla="*/ 3417336 h 4314911"/>
              <a:gd name="connsiteX3642" fmla="*/ 1353776 w 5740887"/>
              <a:gd name="connsiteY3642" fmla="*/ 3422530 h 4314911"/>
              <a:gd name="connsiteX3643" fmla="*/ 1362970 w 5740887"/>
              <a:gd name="connsiteY3643" fmla="*/ 3470067 h 4314911"/>
              <a:gd name="connsiteX3644" fmla="*/ 1364090 w 5740887"/>
              <a:gd name="connsiteY3644" fmla="*/ 3509348 h 4314911"/>
              <a:gd name="connsiteX3645" fmla="*/ 1357796 w 5740887"/>
              <a:gd name="connsiteY3645" fmla="*/ 3489460 h 4314911"/>
              <a:gd name="connsiteX3646" fmla="*/ 1353293 w 5740887"/>
              <a:gd name="connsiteY3646" fmla="*/ 3439648 h 4314911"/>
              <a:gd name="connsiteX3647" fmla="*/ 3261487 w 5740887"/>
              <a:gd name="connsiteY3647" fmla="*/ 3416885 h 4314911"/>
              <a:gd name="connsiteX3648" fmla="*/ 3274074 w 5740887"/>
              <a:gd name="connsiteY3648" fmla="*/ 3418937 h 4314911"/>
              <a:gd name="connsiteX3649" fmla="*/ 3300825 w 5740887"/>
              <a:gd name="connsiteY3649" fmla="*/ 3425281 h 4314911"/>
              <a:gd name="connsiteX3650" fmla="*/ 3321090 w 5740887"/>
              <a:gd name="connsiteY3650" fmla="*/ 3428681 h 4314911"/>
              <a:gd name="connsiteX3651" fmla="*/ 3321829 w 5740887"/>
              <a:gd name="connsiteY3651" fmla="*/ 3428876 h 4314911"/>
              <a:gd name="connsiteX3652" fmla="*/ 3323709 w 5740887"/>
              <a:gd name="connsiteY3652" fmla="*/ 3429553 h 4314911"/>
              <a:gd name="connsiteX3653" fmla="*/ 3325589 w 5740887"/>
              <a:gd name="connsiteY3653" fmla="*/ 3429871 h 4314911"/>
              <a:gd name="connsiteX3654" fmla="*/ 3344718 w 5740887"/>
              <a:gd name="connsiteY3654" fmla="*/ 3434933 h 4314911"/>
              <a:gd name="connsiteX3655" fmla="*/ 3356564 w 5740887"/>
              <a:gd name="connsiteY3655" fmla="*/ 3435952 h 4314911"/>
              <a:gd name="connsiteX3656" fmla="*/ 3360130 w 5740887"/>
              <a:gd name="connsiteY3656" fmla="*/ 3436780 h 4314911"/>
              <a:gd name="connsiteX3657" fmla="*/ 3368721 w 5740887"/>
              <a:gd name="connsiteY3657" fmla="*/ 3437180 h 4314911"/>
              <a:gd name="connsiteX3658" fmla="*/ 3395154 w 5740887"/>
              <a:gd name="connsiteY3658" fmla="*/ 3441659 h 4314911"/>
              <a:gd name="connsiteX3659" fmla="*/ 3397934 w 5740887"/>
              <a:gd name="connsiteY3659" fmla="*/ 3441673 h 4314911"/>
              <a:gd name="connsiteX3660" fmla="*/ 3400598 w 5740887"/>
              <a:gd name="connsiteY3660" fmla="*/ 3442163 h 4314911"/>
              <a:gd name="connsiteX3661" fmla="*/ 3392182 w 5740887"/>
              <a:gd name="connsiteY3661" fmla="*/ 3441716 h 4314911"/>
              <a:gd name="connsiteX3662" fmla="*/ 3380641 w 5740887"/>
              <a:gd name="connsiteY3662" fmla="*/ 3441104 h 4314911"/>
              <a:gd name="connsiteX3663" fmla="*/ 3310433 w 5740887"/>
              <a:gd name="connsiteY3663" fmla="*/ 3429102 h 4314911"/>
              <a:gd name="connsiteX3664" fmla="*/ 812810 w 5740887"/>
              <a:gd name="connsiteY3664" fmla="*/ 3416800 h 4314911"/>
              <a:gd name="connsiteX3665" fmla="*/ 842189 w 5740887"/>
              <a:gd name="connsiteY3665" fmla="*/ 3423234 h 4314911"/>
              <a:gd name="connsiteX3666" fmla="*/ 843916 w 5740887"/>
              <a:gd name="connsiteY3666" fmla="*/ 3427536 h 4314911"/>
              <a:gd name="connsiteX3667" fmla="*/ 823872 w 5740887"/>
              <a:gd name="connsiteY3667" fmla="*/ 3434463 h 4314911"/>
              <a:gd name="connsiteX3668" fmla="*/ 820944 w 5740887"/>
              <a:gd name="connsiteY3668" fmla="*/ 3435475 h 4314911"/>
              <a:gd name="connsiteX3669" fmla="*/ 820146 w 5740887"/>
              <a:gd name="connsiteY3669" fmla="*/ 3436828 h 4314911"/>
              <a:gd name="connsiteX3670" fmla="*/ 801755 w 5740887"/>
              <a:gd name="connsiteY3670" fmla="*/ 3414378 h 4314911"/>
              <a:gd name="connsiteX3671" fmla="*/ 803403 w 5740887"/>
              <a:gd name="connsiteY3671" fmla="*/ 3414739 h 4314911"/>
              <a:gd name="connsiteX3672" fmla="*/ 822773 w 5740887"/>
              <a:gd name="connsiteY3672" fmla="*/ 3464438 h 4314911"/>
              <a:gd name="connsiteX3673" fmla="*/ 822876 w 5740887"/>
              <a:gd name="connsiteY3673" fmla="*/ 3464715 h 4314911"/>
              <a:gd name="connsiteX3674" fmla="*/ 828715 w 5740887"/>
              <a:gd name="connsiteY3674" fmla="*/ 3484101 h 4314911"/>
              <a:gd name="connsiteX3675" fmla="*/ 830457 w 5740887"/>
              <a:gd name="connsiteY3675" fmla="*/ 3490259 h 4314911"/>
              <a:gd name="connsiteX3676" fmla="*/ 831577 w 5740887"/>
              <a:gd name="connsiteY3676" fmla="*/ 3494738 h 4314911"/>
              <a:gd name="connsiteX3677" fmla="*/ 825131 w 5740887"/>
              <a:gd name="connsiteY3677" fmla="*/ 3494022 h 4314911"/>
              <a:gd name="connsiteX3678" fmla="*/ 1041061 w 5740887"/>
              <a:gd name="connsiteY3678" fmla="*/ 3410694 h 4314911"/>
              <a:gd name="connsiteX3679" fmla="*/ 1063793 w 5740887"/>
              <a:gd name="connsiteY3679" fmla="*/ 3422983 h 4314911"/>
              <a:gd name="connsiteX3680" fmla="*/ 1065144 w 5740887"/>
              <a:gd name="connsiteY3680" fmla="*/ 3428997 h 4314911"/>
              <a:gd name="connsiteX3681" fmla="*/ 1062121 w 5740887"/>
              <a:gd name="connsiteY3681" fmla="*/ 3436462 h 4314911"/>
              <a:gd name="connsiteX3682" fmla="*/ 1042967 w 5740887"/>
              <a:gd name="connsiteY3682" fmla="*/ 3420205 h 4314911"/>
              <a:gd name="connsiteX3683" fmla="*/ 627192 w 5740887"/>
              <a:gd name="connsiteY3683" fmla="*/ 3410554 h 4314911"/>
              <a:gd name="connsiteX3684" fmla="*/ 656580 w 5740887"/>
              <a:gd name="connsiteY3684" fmla="*/ 3431740 h 4314911"/>
              <a:gd name="connsiteX3685" fmla="*/ 673509 w 5740887"/>
              <a:gd name="connsiteY3685" fmla="*/ 3486650 h 4314911"/>
              <a:gd name="connsiteX3686" fmla="*/ 683654 w 5740887"/>
              <a:gd name="connsiteY3686" fmla="*/ 3519555 h 4314911"/>
              <a:gd name="connsiteX3687" fmla="*/ 685877 w 5740887"/>
              <a:gd name="connsiteY3687" fmla="*/ 3528091 h 4314911"/>
              <a:gd name="connsiteX3688" fmla="*/ 666951 w 5740887"/>
              <a:gd name="connsiteY3688" fmla="*/ 3518080 h 4314911"/>
              <a:gd name="connsiteX3689" fmla="*/ 663069 w 5740887"/>
              <a:gd name="connsiteY3689" fmla="*/ 3507453 h 4314911"/>
              <a:gd name="connsiteX3690" fmla="*/ 3343116 w 5740887"/>
              <a:gd name="connsiteY3690" fmla="*/ 3409975 h 4314911"/>
              <a:gd name="connsiteX3691" fmla="*/ 3407078 w 5740887"/>
              <a:gd name="connsiteY3691" fmla="*/ 3414309 h 4314911"/>
              <a:gd name="connsiteX3692" fmla="*/ 3403977 w 5740887"/>
              <a:gd name="connsiteY3692" fmla="*/ 3414191 h 4314911"/>
              <a:gd name="connsiteX3693" fmla="*/ 3353842 w 5740887"/>
              <a:gd name="connsiteY3693" fmla="*/ 3412295 h 4314911"/>
              <a:gd name="connsiteX3694" fmla="*/ 3680766 w 5740887"/>
              <a:gd name="connsiteY3694" fmla="*/ 3409136 h 4314911"/>
              <a:gd name="connsiteX3695" fmla="*/ 3679077 w 5740887"/>
              <a:gd name="connsiteY3695" fmla="*/ 3410034 h 4314911"/>
              <a:gd name="connsiteX3696" fmla="*/ 3671832 w 5740887"/>
              <a:gd name="connsiteY3696" fmla="*/ 3412162 h 4314911"/>
              <a:gd name="connsiteX3697" fmla="*/ 1016466 w 5740887"/>
              <a:gd name="connsiteY3697" fmla="*/ 3408866 h 4314911"/>
              <a:gd name="connsiteX3698" fmla="*/ 1036377 w 5740887"/>
              <a:gd name="connsiteY3698" fmla="*/ 3425831 h 4314911"/>
              <a:gd name="connsiteX3699" fmla="*/ 1038175 w 5740887"/>
              <a:gd name="connsiteY3699" fmla="*/ 3433867 h 4314911"/>
              <a:gd name="connsiteX3700" fmla="*/ 1045147 w 5740887"/>
              <a:gd name="connsiteY3700" fmla="*/ 3468614 h 4314911"/>
              <a:gd name="connsiteX3701" fmla="*/ 1037300 w 5740887"/>
              <a:gd name="connsiteY3701" fmla="*/ 3478417 h 4314911"/>
              <a:gd name="connsiteX3702" fmla="*/ 1015505 w 5740887"/>
              <a:gd name="connsiteY3702" fmla="*/ 3468390 h 4314911"/>
              <a:gd name="connsiteX3703" fmla="*/ 1002510 w 5740887"/>
              <a:gd name="connsiteY3703" fmla="*/ 3462411 h 4314911"/>
              <a:gd name="connsiteX3704" fmla="*/ 994237 w 5740887"/>
              <a:gd name="connsiteY3704" fmla="*/ 3432305 h 4314911"/>
              <a:gd name="connsiteX3705" fmla="*/ 1144015 w 5740887"/>
              <a:gd name="connsiteY3705" fmla="*/ 3408289 h 4314911"/>
              <a:gd name="connsiteX3706" fmla="*/ 1175350 w 5740887"/>
              <a:gd name="connsiteY3706" fmla="*/ 3440255 h 4314911"/>
              <a:gd name="connsiteX3707" fmla="*/ 1167757 w 5740887"/>
              <a:gd name="connsiteY3707" fmla="*/ 3482790 h 4314911"/>
              <a:gd name="connsiteX3708" fmla="*/ 1160177 w 5740887"/>
              <a:gd name="connsiteY3708" fmla="*/ 3469118 h 4314911"/>
              <a:gd name="connsiteX3709" fmla="*/ 1159494 w 5740887"/>
              <a:gd name="connsiteY3709" fmla="*/ 3468237 h 4314911"/>
              <a:gd name="connsiteX3710" fmla="*/ 1155604 w 5740887"/>
              <a:gd name="connsiteY3710" fmla="*/ 3463222 h 4314911"/>
              <a:gd name="connsiteX3711" fmla="*/ 1153593 w 5740887"/>
              <a:gd name="connsiteY3711" fmla="*/ 3454767 h 4314911"/>
              <a:gd name="connsiteX3712" fmla="*/ 1151464 w 5740887"/>
              <a:gd name="connsiteY3712" fmla="*/ 3437448 h 4314911"/>
              <a:gd name="connsiteX3713" fmla="*/ 3737650 w 5740887"/>
              <a:gd name="connsiteY3713" fmla="*/ 3406589 h 4314911"/>
              <a:gd name="connsiteX3714" fmla="*/ 3735680 w 5740887"/>
              <a:gd name="connsiteY3714" fmla="*/ 3407569 h 4314911"/>
              <a:gd name="connsiteX3715" fmla="*/ 3730862 w 5740887"/>
              <a:gd name="connsiteY3715" fmla="*/ 3409966 h 4314911"/>
              <a:gd name="connsiteX3716" fmla="*/ 3720095 w 5740887"/>
              <a:gd name="connsiteY3716" fmla="*/ 3413491 h 4314911"/>
              <a:gd name="connsiteX3717" fmla="*/ 245660 w 5740887"/>
              <a:gd name="connsiteY3717" fmla="*/ 3405103 h 4314911"/>
              <a:gd name="connsiteX3718" fmla="*/ 280323 w 5740887"/>
              <a:gd name="connsiteY3718" fmla="*/ 3488001 h 4314911"/>
              <a:gd name="connsiteX3719" fmla="*/ 304619 w 5740887"/>
              <a:gd name="connsiteY3719" fmla="*/ 3530871 h 4314911"/>
              <a:gd name="connsiteX3720" fmla="*/ 324834 w 5740887"/>
              <a:gd name="connsiteY3720" fmla="*/ 3599424 h 4314911"/>
              <a:gd name="connsiteX3721" fmla="*/ 344782 w 5740887"/>
              <a:gd name="connsiteY3721" fmla="*/ 3650608 h 4314911"/>
              <a:gd name="connsiteX3722" fmla="*/ 352517 w 5740887"/>
              <a:gd name="connsiteY3722" fmla="*/ 3673199 h 4314911"/>
              <a:gd name="connsiteX3723" fmla="*/ 366396 w 5740887"/>
              <a:gd name="connsiteY3723" fmla="*/ 3713736 h 4314911"/>
              <a:gd name="connsiteX3724" fmla="*/ 371018 w 5740887"/>
              <a:gd name="connsiteY3724" fmla="*/ 3725376 h 4314911"/>
              <a:gd name="connsiteX3725" fmla="*/ 318665 w 5740887"/>
              <a:gd name="connsiteY3725" fmla="*/ 3653140 h 4314911"/>
              <a:gd name="connsiteX3726" fmla="*/ 297671 w 5740887"/>
              <a:gd name="connsiteY3726" fmla="*/ 3606593 h 4314911"/>
              <a:gd name="connsiteX3727" fmla="*/ 260601 w 5740887"/>
              <a:gd name="connsiteY3727" fmla="*/ 3476402 h 4314911"/>
              <a:gd name="connsiteX3728" fmla="*/ 770942 w 5740887"/>
              <a:gd name="connsiteY3728" fmla="*/ 3403733 h 4314911"/>
              <a:gd name="connsiteX3729" fmla="*/ 792247 w 5740887"/>
              <a:gd name="connsiteY3729" fmla="*/ 3412295 h 4314911"/>
              <a:gd name="connsiteX3730" fmla="*/ 793008 w 5740887"/>
              <a:gd name="connsiteY3730" fmla="*/ 3412462 h 4314911"/>
              <a:gd name="connsiteX3731" fmla="*/ 816241 w 5740887"/>
              <a:gd name="connsiteY3731" fmla="*/ 3493035 h 4314911"/>
              <a:gd name="connsiteX3732" fmla="*/ 814194 w 5740887"/>
              <a:gd name="connsiteY3732" fmla="*/ 3492807 h 4314911"/>
              <a:gd name="connsiteX3733" fmla="*/ 811176 w 5740887"/>
              <a:gd name="connsiteY3733" fmla="*/ 3492472 h 4314911"/>
              <a:gd name="connsiteX3734" fmla="*/ 801143 w 5740887"/>
              <a:gd name="connsiteY3734" fmla="*/ 3489261 h 4314911"/>
              <a:gd name="connsiteX3735" fmla="*/ 796817 w 5740887"/>
              <a:gd name="connsiteY3735" fmla="*/ 3475601 h 4314911"/>
              <a:gd name="connsiteX3736" fmla="*/ 795439 w 5740887"/>
              <a:gd name="connsiteY3736" fmla="*/ 3471601 h 4314911"/>
              <a:gd name="connsiteX3737" fmla="*/ 3342664 w 5740887"/>
              <a:gd name="connsiteY3737" fmla="*/ 3401655 h 4314911"/>
              <a:gd name="connsiteX3738" fmla="*/ 3396262 w 5740887"/>
              <a:gd name="connsiteY3738" fmla="*/ 3404924 h 4314911"/>
              <a:gd name="connsiteX3739" fmla="*/ 3353154 w 5740887"/>
              <a:gd name="connsiteY3739" fmla="*/ 3403751 h 4314911"/>
              <a:gd name="connsiteX3740" fmla="*/ 3345992 w 5740887"/>
              <a:gd name="connsiteY3740" fmla="*/ 3402320 h 4314911"/>
              <a:gd name="connsiteX3741" fmla="*/ 1511539 w 5740887"/>
              <a:gd name="connsiteY3741" fmla="*/ 3401348 h 4314911"/>
              <a:gd name="connsiteX3742" fmla="*/ 1511762 w 5740887"/>
              <a:gd name="connsiteY3742" fmla="*/ 3402963 h 4314911"/>
              <a:gd name="connsiteX3743" fmla="*/ 1511762 w 5740887"/>
              <a:gd name="connsiteY3743" fmla="*/ 3402967 h 4314911"/>
              <a:gd name="connsiteX3744" fmla="*/ 1520165 w 5740887"/>
              <a:gd name="connsiteY3744" fmla="*/ 3463915 h 4314911"/>
              <a:gd name="connsiteX3745" fmla="*/ 1520696 w 5740887"/>
              <a:gd name="connsiteY3745" fmla="*/ 3490359 h 4314911"/>
              <a:gd name="connsiteX3746" fmla="*/ 1522751 w 5740887"/>
              <a:gd name="connsiteY3746" fmla="*/ 3592648 h 4314911"/>
              <a:gd name="connsiteX3747" fmla="*/ 1509824 w 5740887"/>
              <a:gd name="connsiteY3747" fmla="*/ 3717037 h 4314911"/>
              <a:gd name="connsiteX3748" fmla="*/ 1509062 w 5740887"/>
              <a:gd name="connsiteY3748" fmla="*/ 3719984 h 4314911"/>
              <a:gd name="connsiteX3749" fmla="*/ 1521564 w 5740887"/>
              <a:gd name="connsiteY3749" fmla="*/ 3600812 h 4314911"/>
              <a:gd name="connsiteX3750" fmla="*/ 1518927 w 5740887"/>
              <a:gd name="connsiteY3750" fmla="*/ 3468686 h 4314911"/>
              <a:gd name="connsiteX3751" fmla="*/ 1512783 w 5740887"/>
              <a:gd name="connsiteY3751" fmla="*/ 3423588 h 4314911"/>
              <a:gd name="connsiteX3752" fmla="*/ 1511762 w 5740887"/>
              <a:gd name="connsiteY3752" fmla="*/ 3402967 h 4314911"/>
              <a:gd name="connsiteX3753" fmla="*/ 1021809 w 5740887"/>
              <a:gd name="connsiteY3753" fmla="*/ 3400287 h 4314911"/>
              <a:gd name="connsiteX3754" fmla="*/ 1031880 w 5740887"/>
              <a:gd name="connsiteY3754" fmla="*/ 3405731 h 4314911"/>
              <a:gd name="connsiteX3755" fmla="*/ 1033278 w 5740887"/>
              <a:gd name="connsiteY3755" fmla="*/ 3411981 h 4314911"/>
              <a:gd name="connsiteX3756" fmla="*/ 1021157 w 5740887"/>
              <a:gd name="connsiteY3756" fmla="*/ 3401694 h 4314911"/>
              <a:gd name="connsiteX3757" fmla="*/ 1377316 w 5740887"/>
              <a:gd name="connsiteY3757" fmla="*/ 3399383 h 4314911"/>
              <a:gd name="connsiteX3758" fmla="*/ 1384076 w 5740887"/>
              <a:gd name="connsiteY3758" fmla="*/ 3421987 h 4314911"/>
              <a:gd name="connsiteX3759" fmla="*/ 1390899 w 5740887"/>
              <a:gd name="connsiteY3759" fmla="*/ 3506706 h 4314911"/>
              <a:gd name="connsiteX3760" fmla="*/ 1387417 w 5740887"/>
              <a:gd name="connsiteY3760" fmla="*/ 3495153 h 4314911"/>
              <a:gd name="connsiteX3761" fmla="*/ 1387417 w 5740887"/>
              <a:gd name="connsiteY3761" fmla="*/ 3495018 h 4314911"/>
              <a:gd name="connsiteX3762" fmla="*/ 1387418 w 5740887"/>
              <a:gd name="connsiteY3762" fmla="*/ 3494796 h 4314911"/>
              <a:gd name="connsiteX3763" fmla="*/ 513388 w 5740887"/>
              <a:gd name="connsiteY3763" fmla="*/ 3399340 h 4314911"/>
              <a:gd name="connsiteX3764" fmla="*/ 522666 w 5740887"/>
              <a:gd name="connsiteY3764" fmla="*/ 3410890 h 4314911"/>
              <a:gd name="connsiteX3765" fmla="*/ 562014 w 5740887"/>
              <a:gd name="connsiteY3765" fmla="*/ 3449019 h 4314911"/>
              <a:gd name="connsiteX3766" fmla="*/ 584099 w 5740887"/>
              <a:gd name="connsiteY3766" fmla="*/ 3511045 h 4314911"/>
              <a:gd name="connsiteX3767" fmla="*/ 599365 w 5740887"/>
              <a:gd name="connsiteY3767" fmla="*/ 3563652 h 4314911"/>
              <a:gd name="connsiteX3768" fmla="*/ 565031 w 5740887"/>
              <a:gd name="connsiteY3768" fmla="*/ 3537745 h 4314911"/>
              <a:gd name="connsiteX3769" fmla="*/ 563652 w 5740887"/>
              <a:gd name="connsiteY3769" fmla="*/ 3534339 h 4314911"/>
              <a:gd name="connsiteX3770" fmla="*/ 518564 w 5740887"/>
              <a:gd name="connsiteY3770" fmla="*/ 3417797 h 4314911"/>
              <a:gd name="connsiteX3771" fmla="*/ 797159 w 5740887"/>
              <a:gd name="connsiteY3771" fmla="*/ 3398719 h 4314911"/>
              <a:gd name="connsiteX3772" fmla="*/ 799721 w 5740887"/>
              <a:gd name="connsiteY3772" fmla="*/ 3405293 h 4314911"/>
              <a:gd name="connsiteX3773" fmla="*/ 799261 w 5740887"/>
              <a:gd name="connsiteY3773" fmla="*/ 3405126 h 4314911"/>
              <a:gd name="connsiteX3774" fmla="*/ 799013 w 5740887"/>
              <a:gd name="connsiteY3774" fmla="*/ 3405036 h 4314911"/>
              <a:gd name="connsiteX3775" fmla="*/ 798851 w 5740887"/>
              <a:gd name="connsiteY3775" fmla="*/ 3404482 h 4314911"/>
              <a:gd name="connsiteX3776" fmla="*/ 1535273 w 5740887"/>
              <a:gd name="connsiteY3776" fmla="*/ 3397154 h 4314911"/>
              <a:gd name="connsiteX3777" fmla="*/ 1540303 w 5740887"/>
              <a:gd name="connsiteY3777" fmla="*/ 3432910 h 4314911"/>
              <a:gd name="connsiteX3778" fmla="*/ 1542212 w 5740887"/>
              <a:gd name="connsiteY3778" fmla="*/ 3446477 h 4314911"/>
              <a:gd name="connsiteX3779" fmla="*/ 1534229 w 5740887"/>
              <a:gd name="connsiteY3779" fmla="*/ 3698424 h 4314911"/>
              <a:gd name="connsiteX3780" fmla="*/ 1533268 w 5740887"/>
              <a:gd name="connsiteY3780" fmla="*/ 3702254 h 4314911"/>
              <a:gd name="connsiteX3781" fmla="*/ 1544691 w 5740887"/>
              <a:gd name="connsiteY3781" fmla="*/ 3578929 h 4314911"/>
              <a:gd name="connsiteX3782" fmla="*/ 1541718 w 5740887"/>
              <a:gd name="connsiteY3782" fmla="*/ 3449555 h 4314911"/>
              <a:gd name="connsiteX3783" fmla="*/ 1535772 w 5740887"/>
              <a:gd name="connsiteY3783" fmla="*/ 3406773 h 4314911"/>
              <a:gd name="connsiteX3784" fmla="*/ 3205022 w 5740887"/>
              <a:gd name="connsiteY3784" fmla="*/ 3397154 h 4314911"/>
              <a:gd name="connsiteX3785" fmla="*/ 3232271 w 5740887"/>
              <a:gd name="connsiteY3785" fmla="*/ 3399138 h 4314911"/>
              <a:gd name="connsiteX3786" fmla="*/ 3233283 w 5740887"/>
              <a:gd name="connsiteY3786" fmla="*/ 3399548 h 4314911"/>
              <a:gd name="connsiteX3787" fmla="*/ 3233548 w 5740887"/>
              <a:gd name="connsiteY3787" fmla="*/ 3399672 h 4314911"/>
              <a:gd name="connsiteX3788" fmla="*/ 3252848 w 5740887"/>
              <a:gd name="connsiteY3788" fmla="*/ 3408695 h 4314911"/>
              <a:gd name="connsiteX3789" fmla="*/ 3256103 w 5740887"/>
              <a:gd name="connsiteY3789" fmla="*/ 3410216 h 4314911"/>
              <a:gd name="connsiteX3790" fmla="*/ 3229965 w 5740887"/>
              <a:gd name="connsiteY3790" fmla="*/ 3406586 h 4314911"/>
              <a:gd name="connsiteX3791" fmla="*/ 748409 w 5740887"/>
              <a:gd name="connsiteY3791" fmla="*/ 3394677 h 4314911"/>
              <a:gd name="connsiteX3792" fmla="*/ 762710 w 5740887"/>
              <a:gd name="connsiteY3792" fmla="*/ 3400424 h 4314911"/>
              <a:gd name="connsiteX3793" fmla="*/ 763386 w 5740887"/>
              <a:gd name="connsiteY3793" fmla="*/ 3401971 h 4314911"/>
              <a:gd name="connsiteX3794" fmla="*/ 789644 w 5740887"/>
              <a:gd name="connsiteY3794" fmla="*/ 3474094 h 4314911"/>
              <a:gd name="connsiteX3795" fmla="*/ 791024 w 5740887"/>
              <a:gd name="connsiteY3795" fmla="*/ 3478093 h 4314911"/>
              <a:gd name="connsiteX3796" fmla="*/ 793746 w 5740887"/>
              <a:gd name="connsiteY3796" fmla="*/ 3486893 h 4314911"/>
              <a:gd name="connsiteX3797" fmla="*/ 774152 w 5740887"/>
              <a:gd name="connsiteY3797" fmla="*/ 3480623 h 4314911"/>
              <a:gd name="connsiteX3798" fmla="*/ 751749 w 5740887"/>
              <a:gd name="connsiteY3798" fmla="*/ 3405830 h 4314911"/>
              <a:gd name="connsiteX3799" fmla="*/ 1428478 w 5740887"/>
              <a:gd name="connsiteY3799" fmla="*/ 3393532 h 4314911"/>
              <a:gd name="connsiteX3800" fmla="*/ 1435720 w 5740887"/>
              <a:gd name="connsiteY3800" fmla="*/ 3420635 h 4314911"/>
              <a:gd name="connsiteX3801" fmla="*/ 1435722 w 5740887"/>
              <a:gd name="connsiteY3801" fmla="*/ 3420653 h 4314911"/>
              <a:gd name="connsiteX3802" fmla="*/ 1455245 w 5740887"/>
              <a:gd name="connsiteY3802" fmla="*/ 3583456 h 4314911"/>
              <a:gd name="connsiteX3803" fmla="*/ 1456481 w 5740887"/>
              <a:gd name="connsiteY3803" fmla="*/ 3622906 h 4314911"/>
              <a:gd name="connsiteX3804" fmla="*/ 1453272 w 5740887"/>
              <a:gd name="connsiteY3804" fmla="*/ 3676145 h 4314911"/>
              <a:gd name="connsiteX3805" fmla="*/ 1449681 w 5740887"/>
              <a:gd name="connsiteY3805" fmla="*/ 3582229 h 4314911"/>
              <a:gd name="connsiteX3806" fmla="*/ 1449357 w 5740887"/>
              <a:gd name="connsiteY3806" fmla="*/ 3573756 h 4314911"/>
              <a:gd name="connsiteX3807" fmla="*/ 1449357 w 5740887"/>
              <a:gd name="connsiteY3807" fmla="*/ 3573755 h 4314911"/>
              <a:gd name="connsiteX3808" fmla="*/ 1449357 w 5740887"/>
              <a:gd name="connsiteY3808" fmla="*/ 3573755 h 4314911"/>
              <a:gd name="connsiteX3809" fmla="*/ 1448285 w 5740887"/>
              <a:gd name="connsiteY3809" fmla="*/ 3566947 h 4314911"/>
              <a:gd name="connsiteX3810" fmla="*/ 1444624 w 5740887"/>
              <a:gd name="connsiteY3810" fmla="*/ 3543699 h 4314911"/>
              <a:gd name="connsiteX3811" fmla="*/ 1442040 w 5740887"/>
              <a:gd name="connsiteY3811" fmla="*/ 3493382 h 4314911"/>
              <a:gd name="connsiteX3812" fmla="*/ 1440984 w 5740887"/>
              <a:gd name="connsiteY3812" fmla="*/ 3472812 h 4314911"/>
              <a:gd name="connsiteX3813" fmla="*/ 1432767 w 5740887"/>
              <a:gd name="connsiteY3813" fmla="*/ 3420242 h 4314911"/>
              <a:gd name="connsiteX3814" fmla="*/ 1428911 w 5740887"/>
              <a:gd name="connsiteY3814" fmla="*/ 3395577 h 4314911"/>
              <a:gd name="connsiteX3815" fmla="*/ 605601 w 5740887"/>
              <a:gd name="connsiteY3815" fmla="*/ 3393493 h 4314911"/>
              <a:gd name="connsiteX3816" fmla="*/ 612273 w 5740887"/>
              <a:gd name="connsiteY3816" fmla="*/ 3399799 h 4314911"/>
              <a:gd name="connsiteX3817" fmla="*/ 617025 w 5740887"/>
              <a:gd name="connsiteY3817" fmla="*/ 3403225 h 4314911"/>
              <a:gd name="connsiteX3818" fmla="*/ 618813 w 5740887"/>
              <a:gd name="connsiteY3818" fmla="*/ 3407536 h 4314911"/>
              <a:gd name="connsiteX3819" fmla="*/ 656724 w 5740887"/>
              <a:gd name="connsiteY3819" fmla="*/ 3509663 h 4314911"/>
              <a:gd name="connsiteX3820" fmla="*/ 658080 w 5740887"/>
              <a:gd name="connsiteY3820" fmla="*/ 3513387 h 4314911"/>
              <a:gd name="connsiteX3821" fmla="*/ 656862 w 5740887"/>
              <a:gd name="connsiteY3821" fmla="*/ 3512743 h 4314911"/>
              <a:gd name="connsiteX3822" fmla="*/ 656184 w 5740887"/>
              <a:gd name="connsiteY3822" fmla="*/ 3512384 h 4314911"/>
              <a:gd name="connsiteX3823" fmla="*/ 653496 w 5740887"/>
              <a:gd name="connsiteY3823" fmla="*/ 3510394 h 4314911"/>
              <a:gd name="connsiteX3824" fmla="*/ 634796 w 5740887"/>
              <a:gd name="connsiteY3824" fmla="*/ 3496552 h 4314911"/>
              <a:gd name="connsiteX3825" fmla="*/ 613566 w 5740887"/>
              <a:gd name="connsiteY3825" fmla="*/ 3419743 h 4314911"/>
              <a:gd name="connsiteX3826" fmla="*/ 466008 w 5740887"/>
              <a:gd name="connsiteY3826" fmla="*/ 3391596 h 4314911"/>
              <a:gd name="connsiteX3827" fmla="*/ 492809 w 5740887"/>
              <a:gd name="connsiteY3827" fmla="*/ 3464031 h 4314911"/>
              <a:gd name="connsiteX3828" fmla="*/ 481010 w 5740887"/>
              <a:gd name="connsiteY3828" fmla="*/ 3448892 h 4314911"/>
              <a:gd name="connsiteX3829" fmla="*/ 1027495 w 5740887"/>
              <a:gd name="connsiteY3829" fmla="*/ 3388028 h 4314911"/>
              <a:gd name="connsiteX3830" fmla="*/ 1028901 w 5740887"/>
              <a:gd name="connsiteY3830" fmla="*/ 3392423 h 4314911"/>
              <a:gd name="connsiteX3831" fmla="*/ 1029119 w 5740887"/>
              <a:gd name="connsiteY3831" fmla="*/ 3393397 h 4314911"/>
              <a:gd name="connsiteX3832" fmla="*/ 1028598 w 5740887"/>
              <a:gd name="connsiteY3832" fmla="*/ 3393173 h 4314911"/>
              <a:gd name="connsiteX3833" fmla="*/ 1025688 w 5740887"/>
              <a:gd name="connsiteY3833" fmla="*/ 3391925 h 4314911"/>
              <a:gd name="connsiteX3834" fmla="*/ 1026807 w 5740887"/>
              <a:gd name="connsiteY3834" fmla="*/ 3389512 h 4314911"/>
              <a:gd name="connsiteX3835" fmla="*/ 1545733 w 5740887"/>
              <a:gd name="connsiteY3835" fmla="*/ 3385800 h 4314911"/>
              <a:gd name="connsiteX3836" fmla="*/ 1553695 w 5740887"/>
              <a:gd name="connsiteY3836" fmla="*/ 3441938 h 4314911"/>
              <a:gd name="connsiteX3837" fmla="*/ 1557083 w 5740887"/>
              <a:gd name="connsiteY3837" fmla="*/ 3565777 h 4314911"/>
              <a:gd name="connsiteX3838" fmla="*/ 1546363 w 5740887"/>
              <a:gd name="connsiteY3838" fmla="*/ 3689600 h 4314911"/>
              <a:gd name="connsiteX3839" fmla="*/ 1544631 w 5740887"/>
              <a:gd name="connsiteY3839" fmla="*/ 3696637 h 4314911"/>
              <a:gd name="connsiteX3840" fmla="*/ 1555739 w 5740887"/>
              <a:gd name="connsiteY3840" fmla="*/ 3573231 h 4314911"/>
              <a:gd name="connsiteX3841" fmla="*/ 1552591 w 5740887"/>
              <a:gd name="connsiteY3841" fmla="*/ 3446054 h 4314911"/>
              <a:gd name="connsiteX3842" fmla="*/ 1546705 w 5740887"/>
              <a:gd name="connsiteY3842" fmla="*/ 3404008 h 4314911"/>
              <a:gd name="connsiteX3843" fmla="*/ 981200 w 5740887"/>
              <a:gd name="connsiteY3843" fmla="*/ 3384866 h 4314911"/>
              <a:gd name="connsiteX3844" fmla="*/ 1009019 w 5740887"/>
              <a:gd name="connsiteY3844" fmla="*/ 3403624 h 4314911"/>
              <a:gd name="connsiteX3845" fmla="*/ 1009005 w 5740887"/>
              <a:gd name="connsiteY3845" fmla="*/ 3403641 h 4314911"/>
              <a:gd name="connsiteX3846" fmla="*/ 991226 w 5740887"/>
              <a:gd name="connsiteY3846" fmla="*/ 3421350 h 4314911"/>
              <a:gd name="connsiteX3847" fmla="*/ 726653 w 5740887"/>
              <a:gd name="connsiteY3847" fmla="*/ 3384618 h 4314911"/>
              <a:gd name="connsiteX3848" fmla="*/ 733887 w 5740887"/>
              <a:gd name="connsiteY3848" fmla="*/ 3388840 h 4314911"/>
              <a:gd name="connsiteX3849" fmla="*/ 739644 w 5740887"/>
              <a:gd name="connsiteY3849" fmla="*/ 3391154 h 4314911"/>
              <a:gd name="connsiteX3850" fmla="*/ 765616 w 5740887"/>
              <a:gd name="connsiteY3850" fmla="*/ 3477891 h 4314911"/>
              <a:gd name="connsiteX3851" fmla="*/ 763663 w 5740887"/>
              <a:gd name="connsiteY3851" fmla="*/ 3477266 h 4314911"/>
              <a:gd name="connsiteX3852" fmla="*/ 761161 w 5740887"/>
              <a:gd name="connsiteY3852" fmla="*/ 3476465 h 4314911"/>
              <a:gd name="connsiteX3853" fmla="*/ 731256 w 5740887"/>
              <a:gd name="connsiteY3853" fmla="*/ 3395364 h 4314911"/>
              <a:gd name="connsiteX3854" fmla="*/ 728141 w 5740887"/>
              <a:gd name="connsiteY3854" fmla="*/ 3388581 h 4314911"/>
              <a:gd name="connsiteX3855" fmla="*/ 3287399 w 5740887"/>
              <a:gd name="connsiteY3855" fmla="*/ 3384488 h 4314911"/>
              <a:gd name="connsiteX3856" fmla="*/ 3389505 w 5740887"/>
              <a:gd name="connsiteY3856" fmla="*/ 3396065 h 4314911"/>
              <a:gd name="connsiteX3857" fmla="*/ 3353228 w 5740887"/>
              <a:gd name="connsiteY3857" fmla="*/ 3395774 h 4314911"/>
              <a:gd name="connsiteX3858" fmla="*/ 3313190 w 5740887"/>
              <a:gd name="connsiteY3858" fmla="*/ 3388910 h 4314911"/>
              <a:gd name="connsiteX3859" fmla="*/ 1187070 w 5740887"/>
              <a:gd name="connsiteY3859" fmla="*/ 3380611 h 4314911"/>
              <a:gd name="connsiteX3860" fmla="*/ 1208723 w 5740887"/>
              <a:gd name="connsiteY3860" fmla="*/ 3405461 h 4314911"/>
              <a:gd name="connsiteX3861" fmla="*/ 1214744 w 5740887"/>
              <a:gd name="connsiteY3861" fmla="*/ 3417361 h 4314911"/>
              <a:gd name="connsiteX3862" fmla="*/ 1222150 w 5740887"/>
              <a:gd name="connsiteY3862" fmla="*/ 3433797 h 4314911"/>
              <a:gd name="connsiteX3863" fmla="*/ 1220796 w 5740887"/>
              <a:gd name="connsiteY3863" fmla="*/ 3473628 h 4314911"/>
              <a:gd name="connsiteX3864" fmla="*/ 1220699 w 5740887"/>
              <a:gd name="connsiteY3864" fmla="*/ 3474174 h 4314911"/>
              <a:gd name="connsiteX3865" fmla="*/ 1219228 w 5740887"/>
              <a:gd name="connsiteY3865" fmla="*/ 3472146 h 4314911"/>
              <a:gd name="connsiteX3866" fmla="*/ 1185469 w 5740887"/>
              <a:gd name="connsiteY3866" fmla="*/ 3436142 h 4314911"/>
              <a:gd name="connsiteX3867" fmla="*/ 1183549 w 5740887"/>
              <a:gd name="connsiteY3867" fmla="*/ 3432763 h 4314911"/>
              <a:gd name="connsiteX3868" fmla="*/ 1181247 w 5740887"/>
              <a:gd name="connsiteY3868" fmla="*/ 3428712 h 4314911"/>
              <a:gd name="connsiteX3869" fmla="*/ 3192709 w 5740887"/>
              <a:gd name="connsiteY3869" fmla="*/ 3380579 h 4314911"/>
              <a:gd name="connsiteX3870" fmla="*/ 3196743 w 5740887"/>
              <a:gd name="connsiteY3870" fmla="*/ 3382465 h 4314911"/>
              <a:gd name="connsiteX3871" fmla="*/ 3210761 w 5740887"/>
              <a:gd name="connsiteY3871" fmla="*/ 3390417 h 4314911"/>
              <a:gd name="connsiteX3872" fmla="*/ 3213128 w 5740887"/>
              <a:gd name="connsiteY3872" fmla="*/ 3391376 h 4314911"/>
              <a:gd name="connsiteX3873" fmla="*/ 3190099 w 5740887"/>
              <a:gd name="connsiteY3873" fmla="*/ 3390523 h 4314911"/>
              <a:gd name="connsiteX3874" fmla="*/ 3187570 w 5740887"/>
              <a:gd name="connsiteY3874" fmla="*/ 3392736 h 4314911"/>
              <a:gd name="connsiteX3875" fmla="*/ 3165029 w 5740887"/>
              <a:gd name="connsiteY3875" fmla="*/ 3381574 h 4314911"/>
              <a:gd name="connsiteX3876" fmla="*/ 1272798 w 5740887"/>
              <a:gd name="connsiteY3876" fmla="*/ 3380054 h 4314911"/>
              <a:gd name="connsiteX3877" fmla="*/ 1279827 w 5740887"/>
              <a:gd name="connsiteY3877" fmla="*/ 3393834 h 4314911"/>
              <a:gd name="connsiteX3878" fmla="*/ 1285394 w 5740887"/>
              <a:gd name="connsiteY3878" fmla="*/ 3417055 h 4314911"/>
              <a:gd name="connsiteX3879" fmla="*/ 1275742 w 5740887"/>
              <a:gd name="connsiteY3879" fmla="*/ 3402325 h 4314911"/>
              <a:gd name="connsiteX3880" fmla="*/ 1273666 w 5740887"/>
              <a:gd name="connsiteY3880" fmla="*/ 3398362 h 4314911"/>
              <a:gd name="connsiteX3881" fmla="*/ 3292793 w 5740887"/>
              <a:gd name="connsiteY3881" fmla="*/ 3378485 h 4314911"/>
              <a:gd name="connsiteX3882" fmla="*/ 3380372 w 5740887"/>
              <a:gd name="connsiteY3882" fmla="*/ 3387352 h 4314911"/>
              <a:gd name="connsiteX3883" fmla="*/ 3353521 w 5740887"/>
              <a:gd name="connsiteY3883" fmla="*/ 3387547 h 4314911"/>
              <a:gd name="connsiteX3884" fmla="*/ 3310541 w 5740887"/>
              <a:gd name="connsiteY3884" fmla="*/ 3381134 h 4314911"/>
              <a:gd name="connsiteX3885" fmla="*/ 1332282 w 5740887"/>
              <a:gd name="connsiteY3885" fmla="*/ 3377856 h 4314911"/>
              <a:gd name="connsiteX3886" fmla="*/ 1345945 w 5740887"/>
              <a:gd name="connsiteY3886" fmla="*/ 3406254 h 4314911"/>
              <a:gd name="connsiteX3887" fmla="*/ 1354136 w 5740887"/>
              <a:gd name="connsiteY3887" fmla="*/ 3477875 h 4314911"/>
              <a:gd name="connsiteX3888" fmla="*/ 1143185 w 5740887"/>
              <a:gd name="connsiteY3888" fmla="*/ 3376192 h 4314911"/>
              <a:gd name="connsiteX3889" fmla="*/ 1163773 w 5740887"/>
              <a:gd name="connsiteY3889" fmla="*/ 3413002 h 4314911"/>
              <a:gd name="connsiteX3890" fmla="*/ 1161912 w 5740887"/>
              <a:gd name="connsiteY3890" fmla="*/ 3411018 h 4314911"/>
              <a:gd name="connsiteX3891" fmla="*/ 1161905 w 5740887"/>
              <a:gd name="connsiteY3891" fmla="*/ 3411010 h 4314911"/>
              <a:gd name="connsiteX3892" fmla="*/ 1140084 w 5740887"/>
              <a:gd name="connsiteY3892" fmla="*/ 3392903 h 4314911"/>
              <a:gd name="connsiteX3893" fmla="*/ 1139770 w 5740887"/>
              <a:gd name="connsiteY3893" fmla="*/ 3391674 h 4314911"/>
              <a:gd name="connsiteX3894" fmla="*/ 415029 w 5740887"/>
              <a:gd name="connsiteY3894" fmla="*/ 3372129 h 4314911"/>
              <a:gd name="connsiteX3895" fmla="*/ 430687 w 5740887"/>
              <a:gd name="connsiteY3895" fmla="*/ 3398023 h 4314911"/>
              <a:gd name="connsiteX3896" fmla="*/ 490432 w 5740887"/>
              <a:gd name="connsiteY3896" fmla="*/ 3554891 h 4314911"/>
              <a:gd name="connsiteX3897" fmla="*/ 495706 w 5740887"/>
              <a:gd name="connsiteY3897" fmla="*/ 3567966 h 4314911"/>
              <a:gd name="connsiteX3898" fmla="*/ 490901 w 5740887"/>
              <a:gd name="connsiteY3898" fmla="*/ 3563519 h 4314911"/>
              <a:gd name="connsiteX3899" fmla="*/ 486983 w 5740887"/>
              <a:gd name="connsiteY3899" fmla="*/ 3559892 h 4314911"/>
              <a:gd name="connsiteX3900" fmla="*/ 485238 w 5740887"/>
              <a:gd name="connsiteY3900" fmla="*/ 3557732 h 4314911"/>
              <a:gd name="connsiteX3901" fmla="*/ 459258 w 5740887"/>
              <a:gd name="connsiteY3901" fmla="*/ 3525585 h 4314911"/>
              <a:gd name="connsiteX3902" fmla="*/ 453516 w 5740887"/>
              <a:gd name="connsiteY3902" fmla="*/ 3518479 h 4314911"/>
              <a:gd name="connsiteX3903" fmla="*/ 445207 w 5740887"/>
              <a:gd name="connsiteY3903" fmla="*/ 3492691 h 4314911"/>
              <a:gd name="connsiteX3904" fmla="*/ 420969 w 5740887"/>
              <a:gd name="connsiteY3904" fmla="*/ 3403399 h 4314911"/>
              <a:gd name="connsiteX3905" fmla="*/ 418818 w 5740887"/>
              <a:gd name="connsiteY3905" fmla="*/ 3392073 h 4314911"/>
              <a:gd name="connsiteX3906" fmla="*/ 951080 w 5740887"/>
              <a:gd name="connsiteY3906" fmla="*/ 3372109 h 4314911"/>
              <a:gd name="connsiteX3907" fmla="*/ 971919 w 5740887"/>
              <a:gd name="connsiteY3907" fmla="*/ 3379454 h 4314911"/>
              <a:gd name="connsiteX3908" fmla="*/ 985053 w 5740887"/>
              <a:gd name="connsiteY3908" fmla="*/ 3427499 h 4314911"/>
              <a:gd name="connsiteX3909" fmla="*/ 970519 w 5740887"/>
              <a:gd name="connsiteY3909" fmla="*/ 3441974 h 4314911"/>
              <a:gd name="connsiteX3910" fmla="*/ 959661 w 5740887"/>
              <a:gd name="connsiteY3910" fmla="*/ 3396177 h 4314911"/>
              <a:gd name="connsiteX3911" fmla="*/ 950713 w 5740887"/>
              <a:gd name="connsiteY3911" fmla="*/ 3372460 h 4314911"/>
              <a:gd name="connsiteX3912" fmla="*/ 325258 w 5740887"/>
              <a:gd name="connsiteY3912" fmla="*/ 3370129 h 4314911"/>
              <a:gd name="connsiteX3913" fmla="*/ 328813 w 5740887"/>
              <a:gd name="connsiteY3913" fmla="*/ 3382002 h 4314911"/>
              <a:gd name="connsiteX3914" fmla="*/ 335114 w 5740887"/>
              <a:gd name="connsiteY3914" fmla="*/ 3403987 h 4314911"/>
              <a:gd name="connsiteX3915" fmla="*/ 340782 w 5740887"/>
              <a:gd name="connsiteY3915" fmla="*/ 3421971 h 4314911"/>
              <a:gd name="connsiteX3916" fmla="*/ 344388 w 5740887"/>
              <a:gd name="connsiteY3916" fmla="*/ 3434015 h 4314911"/>
              <a:gd name="connsiteX3917" fmla="*/ 364850 w 5740887"/>
              <a:gd name="connsiteY3917" fmla="*/ 3498655 h 4314911"/>
              <a:gd name="connsiteX3918" fmla="*/ 344574 w 5740887"/>
              <a:gd name="connsiteY3918" fmla="*/ 3464598 h 4314911"/>
              <a:gd name="connsiteX3919" fmla="*/ 332509 w 5740887"/>
              <a:gd name="connsiteY3919" fmla="*/ 3417621 h 4314911"/>
              <a:gd name="connsiteX3920" fmla="*/ 182112 w 5740887"/>
              <a:gd name="connsiteY3920" fmla="*/ 3369429 h 4314911"/>
              <a:gd name="connsiteX3921" fmla="*/ 183070 w 5740887"/>
              <a:gd name="connsiteY3921" fmla="*/ 3372898 h 4314911"/>
              <a:gd name="connsiteX3922" fmla="*/ 192787 w 5740887"/>
              <a:gd name="connsiteY3922" fmla="*/ 3452278 h 4314911"/>
              <a:gd name="connsiteX3923" fmla="*/ 225969 w 5740887"/>
              <a:gd name="connsiteY3923" fmla="*/ 3586599 h 4314911"/>
              <a:gd name="connsiteX3924" fmla="*/ 243401 w 5740887"/>
              <a:gd name="connsiteY3924" fmla="*/ 3635750 h 4314911"/>
              <a:gd name="connsiteX3925" fmla="*/ 226972 w 5740887"/>
              <a:gd name="connsiteY3925" fmla="*/ 3605467 h 4314911"/>
              <a:gd name="connsiteX3926" fmla="*/ 200168 w 5740887"/>
              <a:gd name="connsiteY3926" fmla="*/ 3503249 h 4314911"/>
              <a:gd name="connsiteX3927" fmla="*/ 182659 w 5740887"/>
              <a:gd name="connsiteY3927" fmla="*/ 3388972 h 4314911"/>
              <a:gd name="connsiteX3928" fmla="*/ 2749940 w 5740887"/>
              <a:gd name="connsiteY3928" fmla="*/ 3367846 h 4314911"/>
              <a:gd name="connsiteX3929" fmla="*/ 2693900 w 5740887"/>
              <a:gd name="connsiteY3929" fmla="*/ 3372641 h 4314911"/>
              <a:gd name="connsiteX3930" fmla="*/ 2681843 w 5740887"/>
              <a:gd name="connsiteY3930" fmla="*/ 3371894 h 4314911"/>
              <a:gd name="connsiteX3931" fmla="*/ 2735850 w 5740887"/>
              <a:gd name="connsiteY3931" fmla="*/ 3368684 h 4314911"/>
              <a:gd name="connsiteX3932" fmla="*/ 1239010 w 5740887"/>
              <a:gd name="connsiteY3932" fmla="*/ 3367650 h 4314911"/>
              <a:gd name="connsiteX3933" fmla="*/ 1245989 w 5740887"/>
              <a:gd name="connsiteY3933" fmla="*/ 3376054 h 4314911"/>
              <a:gd name="connsiteX3934" fmla="*/ 1264752 w 5740887"/>
              <a:gd name="connsiteY3934" fmla="*/ 3404155 h 4314911"/>
              <a:gd name="connsiteX3935" fmla="*/ 1266327 w 5740887"/>
              <a:gd name="connsiteY3935" fmla="*/ 3430159 h 4314911"/>
              <a:gd name="connsiteX3936" fmla="*/ 1256114 w 5740887"/>
              <a:gd name="connsiteY3936" fmla="*/ 3407898 h 4314911"/>
              <a:gd name="connsiteX3937" fmla="*/ 1244083 w 5740887"/>
              <a:gd name="connsiteY3937" fmla="*/ 3379080 h 4314911"/>
              <a:gd name="connsiteX3938" fmla="*/ 1239852 w 5740887"/>
              <a:gd name="connsiteY3938" fmla="*/ 3369548 h 4314911"/>
              <a:gd name="connsiteX3939" fmla="*/ 1229918 w 5740887"/>
              <a:gd name="connsiteY3939" fmla="*/ 3365860 h 4314911"/>
              <a:gd name="connsiteX3940" fmla="*/ 1248524 w 5740887"/>
              <a:gd name="connsiteY3940" fmla="*/ 3410380 h 4314911"/>
              <a:gd name="connsiteX3941" fmla="*/ 1265485 w 5740887"/>
              <a:gd name="connsiteY3941" fmla="*/ 3444715 h 4314911"/>
              <a:gd name="connsiteX3942" fmla="*/ 1266420 w 5740887"/>
              <a:gd name="connsiteY3942" fmla="*/ 3448249 h 4314911"/>
              <a:gd name="connsiteX3943" fmla="*/ 1265719 w 5740887"/>
              <a:gd name="connsiteY3943" fmla="*/ 3462664 h 4314911"/>
              <a:gd name="connsiteX3944" fmla="*/ 1261331 w 5740887"/>
              <a:gd name="connsiteY3944" fmla="*/ 3456399 h 4314911"/>
              <a:gd name="connsiteX3945" fmla="*/ 1253410 w 5740887"/>
              <a:gd name="connsiteY3945" fmla="*/ 3442123 h 4314911"/>
              <a:gd name="connsiteX3946" fmla="*/ 1242675 w 5740887"/>
              <a:gd name="connsiteY3946" fmla="*/ 3429764 h 4314911"/>
              <a:gd name="connsiteX3947" fmla="*/ 1230062 w 5740887"/>
              <a:gd name="connsiteY3947" fmla="*/ 3411759 h 4314911"/>
              <a:gd name="connsiteX3948" fmla="*/ 1230743 w 5740887"/>
              <a:gd name="connsiteY3948" fmla="*/ 3387491 h 4314911"/>
              <a:gd name="connsiteX3949" fmla="*/ 132697 w 5740887"/>
              <a:gd name="connsiteY3949" fmla="*/ 3365729 h 4314911"/>
              <a:gd name="connsiteX3950" fmla="*/ 142888 w 5740887"/>
              <a:gd name="connsiteY3950" fmla="*/ 3404048 h 4314911"/>
              <a:gd name="connsiteX3951" fmla="*/ 149460 w 5740887"/>
              <a:gd name="connsiteY3951" fmla="*/ 3464013 h 4314911"/>
              <a:gd name="connsiteX3952" fmla="*/ 149461 w 5740887"/>
              <a:gd name="connsiteY3952" fmla="*/ 3464016 h 4314911"/>
              <a:gd name="connsiteX3953" fmla="*/ 149461 w 5740887"/>
              <a:gd name="connsiteY3953" fmla="*/ 3464017 h 4314911"/>
              <a:gd name="connsiteX3954" fmla="*/ 161860 w 5740887"/>
              <a:gd name="connsiteY3954" fmla="*/ 3515248 h 4314911"/>
              <a:gd name="connsiteX3955" fmla="*/ 161909 w 5740887"/>
              <a:gd name="connsiteY3955" fmla="*/ 3515647 h 4314911"/>
              <a:gd name="connsiteX3956" fmla="*/ 162063 w 5740887"/>
              <a:gd name="connsiteY3956" fmla="*/ 3516889 h 4314911"/>
              <a:gd name="connsiteX3957" fmla="*/ 163562 w 5740887"/>
              <a:gd name="connsiteY3957" fmla="*/ 3522867 h 4314911"/>
              <a:gd name="connsiteX3958" fmla="*/ 167665 w 5740887"/>
              <a:gd name="connsiteY3958" fmla="*/ 3539231 h 4314911"/>
              <a:gd name="connsiteX3959" fmla="*/ 183499 w 5740887"/>
              <a:gd name="connsiteY3959" fmla="*/ 3604656 h 4314911"/>
              <a:gd name="connsiteX3960" fmla="*/ 183499 w 5740887"/>
              <a:gd name="connsiteY3960" fmla="*/ 3604657 h 4314911"/>
              <a:gd name="connsiteX3961" fmla="*/ 183500 w 5740887"/>
              <a:gd name="connsiteY3961" fmla="*/ 3604660 h 4314911"/>
              <a:gd name="connsiteX3962" fmla="*/ 185342 w 5740887"/>
              <a:gd name="connsiteY3962" fmla="*/ 3609749 h 4314911"/>
              <a:gd name="connsiteX3963" fmla="*/ 191775 w 5740887"/>
              <a:gd name="connsiteY3963" fmla="*/ 3635410 h 4314911"/>
              <a:gd name="connsiteX3964" fmla="*/ 224121 w 5740887"/>
              <a:gd name="connsiteY3964" fmla="*/ 3721093 h 4314911"/>
              <a:gd name="connsiteX3965" fmla="*/ 200205 w 5740887"/>
              <a:gd name="connsiteY3965" fmla="*/ 3678196 h 4314911"/>
              <a:gd name="connsiteX3966" fmla="*/ 193760 w 5740887"/>
              <a:gd name="connsiteY3966" fmla="*/ 3666636 h 4314911"/>
              <a:gd name="connsiteX3967" fmla="*/ 146227 w 5740887"/>
              <a:gd name="connsiteY3967" fmla="*/ 3546484 h 4314911"/>
              <a:gd name="connsiteX3968" fmla="*/ 134808 w 5740887"/>
              <a:gd name="connsiteY3968" fmla="*/ 3489776 h 4314911"/>
              <a:gd name="connsiteX3969" fmla="*/ 131293 w 5740887"/>
              <a:gd name="connsiteY3969" fmla="*/ 3452288 h 4314911"/>
              <a:gd name="connsiteX3970" fmla="*/ 1493022 w 5740887"/>
              <a:gd name="connsiteY3970" fmla="*/ 3365069 h 4314911"/>
              <a:gd name="connsiteX3971" fmla="*/ 1493497 w 5740887"/>
              <a:gd name="connsiteY3971" fmla="*/ 3368571 h 4314911"/>
              <a:gd name="connsiteX3972" fmla="*/ 1493607 w 5740887"/>
              <a:gd name="connsiteY3972" fmla="*/ 3369386 h 4314911"/>
              <a:gd name="connsiteX3973" fmla="*/ 1493607 w 5740887"/>
              <a:gd name="connsiteY3973" fmla="*/ 3369388 h 4314911"/>
              <a:gd name="connsiteX3974" fmla="*/ 1496002 w 5740887"/>
              <a:gd name="connsiteY3974" fmla="*/ 3380190 h 4314911"/>
              <a:gd name="connsiteX3975" fmla="*/ 1502006 w 5740887"/>
              <a:gd name="connsiteY3975" fmla="*/ 3424468 h 4314911"/>
              <a:gd name="connsiteX3976" fmla="*/ 1502543 w 5740887"/>
              <a:gd name="connsiteY3976" fmla="*/ 3435391 h 4314911"/>
              <a:gd name="connsiteX3977" fmla="*/ 1506185 w 5740887"/>
              <a:gd name="connsiteY3977" fmla="*/ 3462292 h 4314911"/>
              <a:gd name="connsiteX3978" fmla="*/ 1506890 w 5740887"/>
              <a:gd name="connsiteY3978" fmla="*/ 3467500 h 4314911"/>
              <a:gd name="connsiteX3979" fmla="*/ 1507772 w 5740887"/>
              <a:gd name="connsiteY3979" fmla="*/ 3474015 h 4314911"/>
              <a:gd name="connsiteX3980" fmla="*/ 1508257 w 5740887"/>
              <a:gd name="connsiteY3980" fmla="*/ 3501912 h 4314911"/>
              <a:gd name="connsiteX3981" fmla="*/ 1508439 w 5740887"/>
              <a:gd name="connsiteY3981" fmla="*/ 3512416 h 4314911"/>
              <a:gd name="connsiteX3982" fmla="*/ 1509596 w 5740887"/>
              <a:gd name="connsiteY3982" fmla="*/ 3578949 h 4314911"/>
              <a:gd name="connsiteX3983" fmla="*/ 1510616 w 5740887"/>
              <a:gd name="connsiteY3983" fmla="*/ 3599722 h 4314911"/>
              <a:gd name="connsiteX3984" fmla="*/ 1510617 w 5740887"/>
              <a:gd name="connsiteY3984" fmla="*/ 3599733 h 4314911"/>
              <a:gd name="connsiteX3985" fmla="*/ 1510053 w 5740887"/>
              <a:gd name="connsiteY3985" fmla="*/ 3605246 h 4314911"/>
              <a:gd name="connsiteX3986" fmla="*/ 1509596 w 5740887"/>
              <a:gd name="connsiteY3986" fmla="*/ 3578949 h 4314911"/>
              <a:gd name="connsiteX3987" fmla="*/ 1509595 w 5740887"/>
              <a:gd name="connsiteY3987" fmla="*/ 3578939 h 4314911"/>
              <a:gd name="connsiteX3988" fmla="*/ 1508439 w 5740887"/>
              <a:gd name="connsiteY3988" fmla="*/ 3512416 h 4314911"/>
              <a:gd name="connsiteX3989" fmla="*/ 1507772 w 5740887"/>
              <a:gd name="connsiteY3989" fmla="*/ 3474015 h 4314911"/>
              <a:gd name="connsiteX3990" fmla="*/ 1506185 w 5740887"/>
              <a:gd name="connsiteY3990" fmla="*/ 3462292 h 4314911"/>
              <a:gd name="connsiteX3991" fmla="*/ 1502543 w 5740887"/>
              <a:gd name="connsiteY3991" fmla="*/ 3435392 h 4314911"/>
              <a:gd name="connsiteX3992" fmla="*/ 1502543 w 5740887"/>
              <a:gd name="connsiteY3992" fmla="*/ 3435391 h 4314911"/>
              <a:gd name="connsiteX3993" fmla="*/ 1493607 w 5740887"/>
              <a:gd name="connsiteY3993" fmla="*/ 3369388 h 4314911"/>
              <a:gd name="connsiteX3994" fmla="*/ 1493497 w 5740887"/>
              <a:gd name="connsiteY3994" fmla="*/ 3368571 h 4314911"/>
              <a:gd name="connsiteX3995" fmla="*/ 1493383 w 5740887"/>
              <a:gd name="connsiteY3995" fmla="*/ 3367731 h 4314911"/>
              <a:gd name="connsiteX3996" fmla="*/ 691680 w 5740887"/>
              <a:gd name="connsiteY3996" fmla="*/ 3364207 h 4314911"/>
              <a:gd name="connsiteX3997" fmla="*/ 716481 w 5740887"/>
              <a:gd name="connsiteY3997" fmla="*/ 3378682 h 4314911"/>
              <a:gd name="connsiteX3998" fmla="*/ 722208 w 5740887"/>
              <a:gd name="connsiteY3998" fmla="*/ 3391152 h 4314911"/>
              <a:gd name="connsiteX3999" fmla="*/ 753288 w 5740887"/>
              <a:gd name="connsiteY3999" fmla="*/ 3473946 h 4314911"/>
              <a:gd name="connsiteX4000" fmla="*/ 745329 w 5740887"/>
              <a:gd name="connsiteY4000" fmla="*/ 3471399 h 4314911"/>
              <a:gd name="connsiteX4001" fmla="*/ 732187 w 5740887"/>
              <a:gd name="connsiteY4001" fmla="*/ 3464557 h 4314911"/>
              <a:gd name="connsiteX4002" fmla="*/ 720446 w 5740887"/>
              <a:gd name="connsiteY4002" fmla="*/ 3458444 h 4314911"/>
              <a:gd name="connsiteX4003" fmla="*/ 697401 w 5740887"/>
              <a:gd name="connsiteY4003" fmla="*/ 3382803 h 4314911"/>
              <a:gd name="connsiteX4004" fmla="*/ 2646862 w 5740887"/>
              <a:gd name="connsiteY4004" fmla="*/ 3362251 h 4314911"/>
              <a:gd name="connsiteX4005" fmla="*/ 2679322 w 5740887"/>
              <a:gd name="connsiteY4005" fmla="*/ 3364431 h 4314911"/>
              <a:gd name="connsiteX4006" fmla="*/ 2674938 w 5740887"/>
              <a:gd name="connsiteY4006" fmla="*/ 3364703 h 4314911"/>
              <a:gd name="connsiteX4007" fmla="*/ 3160473 w 5740887"/>
              <a:gd name="connsiteY4007" fmla="*/ 3361890 h 4314911"/>
              <a:gd name="connsiteX4008" fmla="*/ 3168547 w 5740887"/>
              <a:gd name="connsiteY4008" fmla="*/ 3366470 h 4314911"/>
              <a:gd name="connsiteX4009" fmla="*/ 3178963 w 5740887"/>
              <a:gd name="connsiteY4009" fmla="*/ 3374153 h 4314911"/>
              <a:gd name="connsiteX4010" fmla="*/ 3179193 w 5740887"/>
              <a:gd name="connsiteY4010" fmla="*/ 3374260 h 4314911"/>
              <a:gd name="connsiteX4011" fmla="*/ 3154249 w 5740887"/>
              <a:gd name="connsiteY4011" fmla="*/ 3375632 h 4314911"/>
              <a:gd name="connsiteX4012" fmla="*/ 3151216 w 5740887"/>
              <a:gd name="connsiteY4012" fmla="*/ 3378527 h 4314911"/>
              <a:gd name="connsiteX4013" fmla="*/ 3151220 w 5740887"/>
              <a:gd name="connsiteY4013" fmla="*/ 3378538 h 4314911"/>
              <a:gd name="connsiteX4014" fmla="*/ 3151218 w 5740887"/>
              <a:gd name="connsiteY4014" fmla="*/ 3378541 h 4314911"/>
              <a:gd name="connsiteX4015" fmla="*/ 3152512 w 5740887"/>
              <a:gd name="connsiteY4015" fmla="*/ 3381839 h 4314911"/>
              <a:gd name="connsiteX4016" fmla="*/ 3127513 w 5740887"/>
              <a:gd name="connsiteY4016" fmla="*/ 3366402 h 4314911"/>
              <a:gd name="connsiteX4017" fmla="*/ 946588 w 5740887"/>
              <a:gd name="connsiteY4017" fmla="*/ 3361527 h 4314911"/>
              <a:gd name="connsiteX4018" fmla="*/ 947899 w 5740887"/>
              <a:gd name="connsiteY4018" fmla="*/ 3362411 h 4314911"/>
              <a:gd name="connsiteX4019" fmla="*/ 946818 w 5740887"/>
              <a:gd name="connsiteY4019" fmla="*/ 3362137 h 4314911"/>
              <a:gd name="connsiteX4020" fmla="*/ 2829348 w 5740887"/>
              <a:gd name="connsiteY4020" fmla="*/ 3360652 h 4314911"/>
              <a:gd name="connsiteX4021" fmla="*/ 2824974 w 5740887"/>
              <a:gd name="connsiteY4021" fmla="*/ 3361427 h 4314911"/>
              <a:gd name="connsiteX4022" fmla="*/ 2823202 w 5740887"/>
              <a:gd name="connsiteY4022" fmla="*/ 3361578 h 4314911"/>
              <a:gd name="connsiteX4023" fmla="*/ 1131811 w 5740887"/>
              <a:gd name="connsiteY4023" fmla="*/ 3360520 h 4314911"/>
              <a:gd name="connsiteX4024" fmla="*/ 1136286 w 5740887"/>
              <a:gd name="connsiteY4024" fmla="*/ 3365980 h 4314911"/>
              <a:gd name="connsiteX4025" fmla="*/ 1134889 w 5740887"/>
              <a:gd name="connsiteY4025" fmla="*/ 3372567 h 4314911"/>
              <a:gd name="connsiteX4026" fmla="*/ 825249 w 5740887"/>
              <a:gd name="connsiteY4026" fmla="*/ 3359952 h 4314911"/>
              <a:gd name="connsiteX4027" fmla="*/ 827666 w 5740887"/>
              <a:gd name="connsiteY4027" fmla="*/ 3368393 h 4314911"/>
              <a:gd name="connsiteX4028" fmla="*/ 827242 w 5740887"/>
              <a:gd name="connsiteY4028" fmla="*/ 3367491 h 4314911"/>
              <a:gd name="connsiteX4029" fmla="*/ 824246 w 5740887"/>
              <a:gd name="connsiteY4029" fmla="*/ 3360024 h 4314911"/>
              <a:gd name="connsiteX4030" fmla="*/ 844010 w 5740887"/>
              <a:gd name="connsiteY4030" fmla="*/ 3358602 h 4314911"/>
              <a:gd name="connsiteX4031" fmla="*/ 865010 w 5740887"/>
              <a:gd name="connsiteY4031" fmla="*/ 3418011 h 4314911"/>
              <a:gd name="connsiteX4032" fmla="*/ 848717 w 5740887"/>
              <a:gd name="connsiteY4032" fmla="*/ 3415219 h 4314911"/>
              <a:gd name="connsiteX4033" fmla="*/ 832751 w 5740887"/>
              <a:gd name="connsiteY4033" fmla="*/ 3359412 h 4314911"/>
              <a:gd name="connsiteX4034" fmla="*/ 567949 w 5740887"/>
              <a:gd name="connsiteY4034" fmla="*/ 3357907 h 4314911"/>
              <a:gd name="connsiteX4035" fmla="*/ 593998 w 5740887"/>
              <a:gd name="connsiteY4035" fmla="*/ 3382526 h 4314911"/>
              <a:gd name="connsiteX4036" fmla="*/ 594222 w 5740887"/>
              <a:gd name="connsiteY4036" fmla="*/ 3383372 h 4314911"/>
              <a:gd name="connsiteX4037" fmla="*/ 605845 w 5740887"/>
              <a:gd name="connsiteY4037" fmla="*/ 3421687 h 4314911"/>
              <a:gd name="connsiteX4038" fmla="*/ 624425 w 5740887"/>
              <a:gd name="connsiteY4038" fmla="*/ 3488874 h 4314911"/>
              <a:gd name="connsiteX4039" fmla="*/ 624374 w 5740887"/>
              <a:gd name="connsiteY4039" fmla="*/ 3488837 h 4314911"/>
              <a:gd name="connsiteX4040" fmla="*/ 616945 w 5740887"/>
              <a:gd name="connsiteY4040" fmla="*/ 3483337 h 4314911"/>
              <a:gd name="connsiteX4041" fmla="*/ 597477 w 5740887"/>
              <a:gd name="connsiteY4041" fmla="*/ 3428226 h 4314911"/>
              <a:gd name="connsiteX4042" fmla="*/ 593958 w 5740887"/>
              <a:gd name="connsiteY4042" fmla="*/ 3419846 h 4314911"/>
              <a:gd name="connsiteX4043" fmla="*/ 591506 w 5740887"/>
              <a:gd name="connsiteY4043" fmla="*/ 3413016 h 4314911"/>
              <a:gd name="connsiteX4044" fmla="*/ 582044 w 5740887"/>
              <a:gd name="connsiteY4044" fmla="*/ 3391473 h 4314911"/>
              <a:gd name="connsiteX4045" fmla="*/ 966001 w 5740887"/>
              <a:gd name="connsiteY4045" fmla="*/ 3357805 h 4314911"/>
              <a:gd name="connsiteX4046" fmla="*/ 967991 w 5740887"/>
              <a:gd name="connsiteY4046" fmla="*/ 3365085 h 4314911"/>
              <a:gd name="connsiteX4047" fmla="*/ 966242 w 5740887"/>
              <a:gd name="connsiteY4047" fmla="*/ 3363908 h 4314911"/>
              <a:gd name="connsiteX4048" fmla="*/ 962360 w 5740887"/>
              <a:gd name="connsiteY4048" fmla="*/ 3361295 h 4314911"/>
              <a:gd name="connsiteX4049" fmla="*/ 962826 w 5740887"/>
              <a:gd name="connsiteY4049" fmla="*/ 3360849 h 4314911"/>
              <a:gd name="connsiteX4050" fmla="*/ 2548688 w 5740887"/>
              <a:gd name="connsiteY4050" fmla="*/ 3357218 h 4314911"/>
              <a:gd name="connsiteX4051" fmla="*/ 2574023 w 5740887"/>
              <a:gd name="connsiteY4051" fmla="*/ 3363006 h 4314911"/>
              <a:gd name="connsiteX4052" fmla="*/ 2583969 w 5740887"/>
              <a:gd name="connsiteY4052" fmla="*/ 3365279 h 4314911"/>
              <a:gd name="connsiteX4053" fmla="*/ 2608729 w 5740887"/>
              <a:gd name="connsiteY4053" fmla="*/ 3366961 h 4314911"/>
              <a:gd name="connsiteX4054" fmla="*/ 2676194 w 5740887"/>
              <a:gd name="connsiteY4054" fmla="*/ 3371544 h 4314911"/>
              <a:gd name="connsiteX4055" fmla="*/ 2582727 w 5740887"/>
              <a:gd name="connsiteY4055" fmla="*/ 3365749 h 4314911"/>
              <a:gd name="connsiteX4056" fmla="*/ 676196 w 5740887"/>
              <a:gd name="connsiteY4056" fmla="*/ 3355067 h 4314911"/>
              <a:gd name="connsiteX4057" fmla="*/ 676742 w 5740887"/>
              <a:gd name="connsiteY4057" fmla="*/ 3355489 h 4314911"/>
              <a:gd name="connsiteX4058" fmla="*/ 682640 w 5740887"/>
              <a:gd name="connsiteY4058" fmla="*/ 3358932 h 4314911"/>
              <a:gd name="connsiteX4059" fmla="*/ 690916 w 5740887"/>
              <a:gd name="connsiteY4059" fmla="*/ 3385689 h 4314911"/>
              <a:gd name="connsiteX4060" fmla="*/ 692114 w 5740887"/>
              <a:gd name="connsiteY4060" fmla="*/ 3389622 h 4314911"/>
              <a:gd name="connsiteX4061" fmla="*/ 2904211 w 5740887"/>
              <a:gd name="connsiteY4061" fmla="*/ 3353966 h 4314911"/>
              <a:gd name="connsiteX4062" fmla="*/ 2847866 w 5740887"/>
              <a:gd name="connsiteY4062" fmla="*/ 3365561 h 4314911"/>
              <a:gd name="connsiteX4063" fmla="*/ 2712181 w 5740887"/>
              <a:gd name="connsiteY4063" fmla="*/ 3380647 h 4314911"/>
              <a:gd name="connsiteX4064" fmla="*/ 2684534 w 5740887"/>
              <a:gd name="connsiteY4064" fmla="*/ 3379789 h 4314911"/>
              <a:gd name="connsiteX4065" fmla="*/ 2825943 w 5740887"/>
              <a:gd name="connsiteY4065" fmla="*/ 3367772 h 4314911"/>
              <a:gd name="connsiteX4066" fmla="*/ 594527 w 5740887"/>
              <a:gd name="connsiteY4066" fmla="*/ 3353511 h 4314911"/>
              <a:gd name="connsiteX4067" fmla="*/ 608697 w 5740887"/>
              <a:gd name="connsiteY4067" fmla="*/ 3383624 h 4314911"/>
              <a:gd name="connsiteX4068" fmla="*/ 607888 w 5740887"/>
              <a:gd name="connsiteY4068" fmla="*/ 3382857 h 4314911"/>
              <a:gd name="connsiteX4069" fmla="*/ 600452 w 5740887"/>
              <a:gd name="connsiteY4069" fmla="*/ 3375800 h 4314911"/>
              <a:gd name="connsiteX4070" fmla="*/ 1043670 w 5740887"/>
              <a:gd name="connsiteY4070" fmla="*/ 3353153 h 4314911"/>
              <a:gd name="connsiteX4071" fmla="*/ 1055317 w 5740887"/>
              <a:gd name="connsiteY4071" fmla="*/ 3385250 h 4314911"/>
              <a:gd name="connsiteX4072" fmla="*/ 1061338 w 5740887"/>
              <a:gd name="connsiteY4072" fmla="*/ 3412053 h 4314911"/>
              <a:gd name="connsiteX4073" fmla="*/ 1051015 w 5740887"/>
              <a:gd name="connsiteY4073" fmla="*/ 3405826 h 4314911"/>
              <a:gd name="connsiteX4074" fmla="*/ 1038472 w 5740887"/>
              <a:gd name="connsiteY4074" fmla="*/ 3398260 h 4314911"/>
              <a:gd name="connsiteX4075" fmla="*/ 1036150 w 5740887"/>
              <a:gd name="connsiteY4075" fmla="*/ 3391003 h 4314911"/>
              <a:gd name="connsiteX4076" fmla="*/ 1033981 w 5740887"/>
              <a:gd name="connsiteY4076" fmla="*/ 3381304 h 4314911"/>
              <a:gd name="connsiteX4077" fmla="*/ 1032588 w 5740887"/>
              <a:gd name="connsiteY4077" fmla="*/ 3377049 h 4314911"/>
              <a:gd name="connsiteX4078" fmla="*/ 2614204 w 5740887"/>
              <a:gd name="connsiteY4078" fmla="*/ 3353012 h 4314911"/>
              <a:gd name="connsiteX4079" fmla="*/ 2677567 w 5740887"/>
              <a:gd name="connsiteY4079" fmla="*/ 3357241 h 4314911"/>
              <a:gd name="connsiteX4080" fmla="*/ 2657107 w 5740887"/>
              <a:gd name="connsiteY4080" fmla="*/ 3357955 h 4314911"/>
              <a:gd name="connsiteX4081" fmla="*/ 2548639 w 5740887"/>
              <a:gd name="connsiteY4081" fmla="*/ 3349899 h 4314911"/>
              <a:gd name="connsiteX4082" fmla="*/ 2575684 w 5740887"/>
              <a:gd name="connsiteY4082" fmla="*/ 3356035 h 4314911"/>
              <a:gd name="connsiteX4083" fmla="*/ 2573563 w 5740887"/>
              <a:gd name="connsiteY4083" fmla="*/ 3355850 h 4314911"/>
              <a:gd name="connsiteX4084" fmla="*/ 2624883 w 5740887"/>
              <a:gd name="connsiteY4084" fmla="*/ 3347571 h 4314911"/>
              <a:gd name="connsiteX4085" fmla="*/ 2638795 w 5740887"/>
              <a:gd name="connsiteY4085" fmla="*/ 3348491 h 4314911"/>
              <a:gd name="connsiteX4086" fmla="*/ 2645569 w 5740887"/>
              <a:gd name="connsiteY4086" fmla="*/ 3349958 h 4314911"/>
              <a:gd name="connsiteX4087" fmla="*/ 2641570 w 5740887"/>
              <a:gd name="connsiteY4087" fmla="*/ 3349987 h 4314911"/>
              <a:gd name="connsiteX4088" fmla="*/ 2641518 w 5740887"/>
              <a:gd name="connsiteY4088" fmla="*/ 3349987 h 4314911"/>
              <a:gd name="connsiteX4089" fmla="*/ 2641516 w 5740887"/>
              <a:gd name="connsiteY4089" fmla="*/ 3349987 h 4314911"/>
              <a:gd name="connsiteX4090" fmla="*/ 276494 w 5740887"/>
              <a:gd name="connsiteY4090" fmla="*/ 3344961 h 4314911"/>
              <a:gd name="connsiteX4091" fmla="*/ 302309 w 5740887"/>
              <a:gd name="connsiteY4091" fmla="*/ 3404439 h 4314911"/>
              <a:gd name="connsiteX4092" fmla="*/ 306786 w 5740887"/>
              <a:gd name="connsiteY4092" fmla="*/ 3422354 h 4314911"/>
              <a:gd name="connsiteX4093" fmla="*/ 313286 w 5740887"/>
              <a:gd name="connsiteY4093" fmla="*/ 3444537 h 4314911"/>
              <a:gd name="connsiteX4094" fmla="*/ 315746 w 5740887"/>
              <a:gd name="connsiteY4094" fmla="*/ 3453654 h 4314911"/>
              <a:gd name="connsiteX4095" fmla="*/ 320707 w 5740887"/>
              <a:gd name="connsiteY4095" fmla="*/ 3469865 h 4314911"/>
              <a:gd name="connsiteX4096" fmla="*/ 330350 w 5740887"/>
              <a:gd name="connsiteY4096" fmla="*/ 3502778 h 4314911"/>
              <a:gd name="connsiteX4097" fmla="*/ 357574 w 5740887"/>
              <a:gd name="connsiteY4097" fmla="*/ 3590347 h 4314911"/>
              <a:gd name="connsiteX4098" fmla="*/ 357652 w 5740887"/>
              <a:gd name="connsiteY4098" fmla="*/ 3590600 h 4314911"/>
              <a:gd name="connsiteX4099" fmla="*/ 366101 w 5740887"/>
              <a:gd name="connsiteY4099" fmla="*/ 3612375 h 4314911"/>
              <a:gd name="connsiteX4100" fmla="*/ 346557 w 5740887"/>
              <a:gd name="connsiteY4100" fmla="*/ 3585887 h 4314911"/>
              <a:gd name="connsiteX4101" fmla="*/ 329077 w 5740887"/>
              <a:gd name="connsiteY4101" fmla="*/ 3554976 h 4314911"/>
              <a:gd name="connsiteX4102" fmla="*/ 314720 w 5740887"/>
              <a:gd name="connsiteY4102" fmla="*/ 3529587 h 4314911"/>
              <a:gd name="connsiteX4103" fmla="*/ 289966 w 5740887"/>
              <a:gd name="connsiteY4103" fmla="*/ 3433485 h 4314911"/>
              <a:gd name="connsiteX4104" fmla="*/ 3778155 w 5740887"/>
              <a:gd name="connsiteY4104" fmla="*/ 3343774 h 4314911"/>
              <a:gd name="connsiteX4105" fmla="*/ 3753640 w 5740887"/>
              <a:gd name="connsiteY4105" fmla="*/ 3364740 h 4314911"/>
              <a:gd name="connsiteX4106" fmla="*/ 3750344 w 5740887"/>
              <a:gd name="connsiteY4106" fmla="*/ 3366461 h 4314911"/>
              <a:gd name="connsiteX4107" fmla="*/ 409263 w 5740887"/>
              <a:gd name="connsiteY4107" fmla="*/ 3341771 h 4314911"/>
              <a:gd name="connsiteX4108" fmla="*/ 412734 w 5740887"/>
              <a:gd name="connsiteY4108" fmla="*/ 3350883 h 4314911"/>
              <a:gd name="connsiteX4109" fmla="*/ 410894 w 5740887"/>
              <a:gd name="connsiteY4109" fmla="*/ 3347835 h 4314911"/>
              <a:gd name="connsiteX4110" fmla="*/ 410195 w 5740887"/>
              <a:gd name="connsiteY4110" fmla="*/ 3346677 h 4314911"/>
              <a:gd name="connsiteX4111" fmla="*/ 410096 w 5740887"/>
              <a:gd name="connsiteY4111" fmla="*/ 3346154 h 4314911"/>
              <a:gd name="connsiteX4112" fmla="*/ 547614 w 5740887"/>
              <a:gd name="connsiteY4112" fmla="*/ 3337517 h 4314911"/>
              <a:gd name="connsiteX4113" fmla="*/ 552026 w 5740887"/>
              <a:gd name="connsiteY4113" fmla="*/ 3342857 h 4314911"/>
              <a:gd name="connsiteX4114" fmla="*/ 555477 w 5740887"/>
              <a:gd name="connsiteY4114" fmla="*/ 3346119 h 4314911"/>
              <a:gd name="connsiteX4115" fmla="*/ 576555 w 5740887"/>
              <a:gd name="connsiteY4115" fmla="*/ 3393949 h 4314911"/>
              <a:gd name="connsiteX4116" fmla="*/ 588309 w 5740887"/>
              <a:gd name="connsiteY4116" fmla="*/ 3421843 h 4314911"/>
              <a:gd name="connsiteX4117" fmla="*/ 608138 w 5740887"/>
              <a:gd name="connsiteY4117" fmla="*/ 3476817 h 4314911"/>
              <a:gd name="connsiteX4118" fmla="*/ 600892 w 5740887"/>
              <a:gd name="connsiteY4118" fmla="*/ 3471454 h 4314911"/>
              <a:gd name="connsiteX4119" fmla="*/ 590195 w 5740887"/>
              <a:gd name="connsiteY4119" fmla="*/ 3463535 h 4314911"/>
              <a:gd name="connsiteX4120" fmla="*/ 574317 w 5740887"/>
              <a:gd name="connsiteY4120" fmla="*/ 3448087 h 4314911"/>
              <a:gd name="connsiteX4121" fmla="*/ 571372 w 5740887"/>
              <a:gd name="connsiteY4121" fmla="*/ 3437945 h 4314911"/>
              <a:gd name="connsiteX4122" fmla="*/ 826242 w 5740887"/>
              <a:gd name="connsiteY4122" fmla="*/ 3336656 h 4314911"/>
              <a:gd name="connsiteX4123" fmla="*/ 835758 w 5740887"/>
              <a:gd name="connsiteY4123" fmla="*/ 3338914 h 4314911"/>
              <a:gd name="connsiteX4124" fmla="*/ 836275 w 5740887"/>
              <a:gd name="connsiteY4124" fmla="*/ 3339983 h 4314911"/>
              <a:gd name="connsiteX4125" fmla="*/ 833288 w 5740887"/>
              <a:gd name="connsiteY4125" fmla="*/ 3341179 h 4314911"/>
              <a:gd name="connsiteX4126" fmla="*/ 828127 w 5740887"/>
              <a:gd name="connsiteY4126" fmla="*/ 3343245 h 4314911"/>
              <a:gd name="connsiteX4127" fmla="*/ 826914 w 5740887"/>
              <a:gd name="connsiteY4127" fmla="*/ 3339006 h 4314911"/>
              <a:gd name="connsiteX4128" fmla="*/ 2521015 w 5740887"/>
              <a:gd name="connsiteY4128" fmla="*/ 3336059 h 4314911"/>
              <a:gd name="connsiteX4129" fmla="*/ 2577574 w 5740887"/>
              <a:gd name="connsiteY4129" fmla="*/ 3348791 h 4314911"/>
              <a:gd name="connsiteX4130" fmla="*/ 2559404 w 5740887"/>
              <a:gd name="connsiteY4130" fmla="*/ 3346697 h 4314911"/>
              <a:gd name="connsiteX4131" fmla="*/ 2530903 w 5740887"/>
              <a:gd name="connsiteY4131" fmla="*/ 3339083 h 4314911"/>
              <a:gd name="connsiteX4132" fmla="*/ 2473910 w 5740887"/>
              <a:gd name="connsiteY4132" fmla="*/ 3335246 h 4314911"/>
              <a:gd name="connsiteX4133" fmla="*/ 2474517 w 5740887"/>
              <a:gd name="connsiteY4133" fmla="*/ 3335502 h 4314911"/>
              <a:gd name="connsiteX4134" fmla="*/ 2492788 w 5740887"/>
              <a:gd name="connsiteY4134" fmla="*/ 3343207 h 4314911"/>
              <a:gd name="connsiteX4135" fmla="*/ 2487944 w 5740887"/>
              <a:gd name="connsiteY4135" fmla="*/ 3341993 h 4314911"/>
              <a:gd name="connsiteX4136" fmla="*/ 2539398 w 5740887"/>
              <a:gd name="connsiteY4136" fmla="*/ 3333787 h 4314911"/>
              <a:gd name="connsiteX4137" fmla="*/ 2556826 w 5740887"/>
              <a:gd name="connsiteY4137" fmla="*/ 3337688 h 4314911"/>
              <a:gd name="connsiteX4138" fmla="*/ 2548411 w 5740887"/>
              <a:gd name="connsiteY4138" fmla="*/ 3336466 h 4314911"/>
              <a:gd name="connsiteX4139" fmla="*/ 1144427 w 5740887"/>
              <a:gd name="connsiteY4139" fmla="*/ 3333287 h 4314911"/>
              <a:gd name="connsiteX4140" fmla="*/ 1149261 w 5740887"/>
              <a:gd name="connsiteY4140" fmla="*/ 3337221 h 4314911"/>
              <a:gd name="connsiteX4141" fmla="*/ 1149291 w 5740887"/>
              <a:gd name="connsiteY4141" fmla="*/ 3337253 h 4314911"/>
              <a:gd name="connsiteX4142" fmla="*/ 1179411 w 5740887"/>
              <a:gd name="connsiteY4142" fmla="*/ 3371819 h 4314911"/>
              <a:gd name="connsiteX4143" fmla="*/ 1177622 w 5740887"/>
              <a:gd name="connsiteY4143" fmla="*/ 3422331 h 4314911"/>
              <a:gd name="connsiteX4144" fmla="*/ 1144427 w 5740887"/>
              <a:gd name="connsiteY4144" fmla="*/ 3363912 h 4314911"/>
              <a:gd name="connsiteX4145" fmla="*/ 811040 w 5740887"/>
              <a:gd name="connsiteY4145" fmla="*/ 3333050 h 4314911"/>
              <a:gd name="connsiteX4146" fmla="*/ 818021 w 5740887"/>
              <a:gd name="connsiteY4146" fmla="*/ 3334706 h 4314911"/>
              <a:gd name="connsiteX4147" fmla="*/ 821253 w 5740887"/>
              <a:gd name="connsiteY4147" fmla="*/ 3345997 h 4314911"/>
              <a:gd name="connsiteX4148" fmla="*/ 818707 w 5740887"/>
              <a:gd name="connsiteY4148" fmla="*/ 3347016 h 4314911"/>
              <a:gd name="connsiteX4149" fmla="*/ 817889 w 5740887"/>
              <a:gd name="connsiteY4149" fmla="*/ 3347344 h 4314911"/>
              <a:gd name="connsiteX4150" fmla="*/ 816553 w 5740887"/>
              <a:gd name="connsiteY4150" fmla="*/ 3344769 h 4314911"/>
              <a:gd name="connsiteX4151" fmla="*/ 2427543 w 5740887"/>
              <a:gd name="connsiteY4151" fmla="*/ 3332436 h 4314911"/>
              <a:gd name="connsiteX4152" fmla="*/ 2466783 w 5740887"/>
              <a:gd name="connsiteY4152" fmla="*/ 3351862 h 4314911"/>
              <a:gd name="connsiteX4153" fmla="*/ 2469311 w 5740887"/>
              <a:gd name="connsiteY4153" fmla="*/ 3353113 h 4314911"/>
              <a:gd name="connsiteX4154" fmla="*/ 2530387 w 5740887"/>
              <a:gd name="connsiteY4154" fmla="*/ 3373017 h 4314911"/>
              <a:gd name="connsiteX4155" fmla="*/ 2487570 w 5740887"/>
              <a:gd name="connsiteY4155" fmla="*/ 3363498 h 4314911"/>
              <a:gd name="connsiteX4156" fmla="*/ 2444418 w 5740887"/>
              <a:gd name="connsiteY4156" fmla="*/ 3330808 h 4314911"/>
              <a:gd name="connsiteX4157" fmla="*/ 2463383 w 5740887"/>
              <a:gd name="connsiteY4157" fmla="*/ 3338822 h 4314911"/>
              <a:gd name="connsiteX4158" fmla="*/ 2500105 w 5740887"/>
              <a:gd name="connsiteY4158" fmla="*/ 3354338 h 4314911"/>
              <a:gd name="connsiteX4159" fmla="*/ 2553189 w 5740887"/>
              <a:gd name="connsiteY4159" fmla="*/ 3366544 h 4314911"/>
              <a:gd name="connsiteX4160" fmla="*/ 2583820 w 5740887"/>
              <a:gd name="connsiteY4160" fmla="*/ 3373587 h 4314911"/>
              <a:gd name="connsiteX4161" fmla="*/ 2665679 w 5740887"/>
              <a:gd name="connsiteY4161" fmla="*/ 3379204 h 4314911"/>
              <a:gd name="connsiteX4162" fmla="*/ 2597692 w 5740887"/>
              <a:gd name="connsiteY4162" fmla="*/ 3377094 h 4314911"/>
              <a:gd name="connsiteX4163" fmla="*/ 2500527 w 5740887"/>
              <a:gd name="connsiteY4163" fmla="*/ 3355990 h 4314911"/>
              <a:gd name="connsiteX4164" fmla="*/ 1265896 w 5740887"/>
              <a:gd name="connsiteY4164" fmla="*/ 3329767 h 4314911"/>
              <a:gd name="connsiteX4165" fmla="*/ 1269912 w 5740887"/>
              <a:gd name="connsiteY4165" fmla="*/ 3335655 h 4314911"/>
              <a:gd name="connsiteX4166" fmla="*/ 1291663 w 5740887"/>
              <a:gd name="connsiteY4166" fmla="*/ 3369353 h 4314911"/>
              <a:gd name="connsiteX4167" fmla="*/ 1307274 w 5740887"/>
              <a:gd name="connsiteY4167" fmla="*/ 3402114 h 4314911"/>
              <a:gd name="connsiteX4168" fmla="*/ 1310565 w 5740887"/>
              <a:gd name="connsiteY4168" fmla="*/ 3464190 h 4314911"/>
              <a:gd name="connsiteX4169" fmla="*/ 1296067 w 5740887"/>
              <a:gd name="connsiteY4169" fmla="*/ 3434187 h 4314911"/>
              <a:gd name="connsiteX4170" fmla="*/ 1285346 w 5740887"/>
              <a:gd name="connsiteY4170" fmla="*/ 3389558 h 4314911"/>
              <a:gd name="connsiteX4171" fmla="*/ 1283416 w 5740887"/>
              <a:gd name="connsiteY4171" fmla="*/ 3387215 h 4314911"/>
              <a:gd name="connsiteX4172" fmla="*/ 1272386 w 5740887"/>
              <a:gd name="connsiteY4172" fmla="*/ 3360465 h 4314911"/>
              <a:gd name="connsiteX4173" fmla="*/ 1269489 w 5740887"/>
              <a:gd name="connsiteY4173" fmla="*/ 3352881 h 4314911"/>
              <a:gd name="connsiteX4174" fmla="*/ 1016910 w 5740887"/>
              <a:gd name="connsiteY4174" fmla="*/ 3329172 h 4314911"/>
              <a:gd name="connsiteX4175" fmla="*/ 1036173 w 5740887"/>
              <a:gd name="connsiteY4175" fmla="*/ 3345620 h 4314911"/>
              <a:gd name="connsiteX4176" fmla="*/ 1028055 w 5740887"/>
              <a:gd name="connsiteY4176" fmla="*/ 3363207 h 4314911"/>
              <a:gd name="connsiteX4177" fmla="*/ 1027711 w 5740887"/>
              <a:gd name="connsiteY4177" fmla="*/ 3326918 h 4314911"/>
              <a:gd name="connsiteX4178" fmla="*/ 1035827 w 5740887"/>
              <a:gd name="connsiteY4178" fmla="*/ 3331536 h 4314911"/>
              <a:gd name="connsiteX4179" fmla="*/ 1036999 w 5740887"/>
              <a:gd name="connsiteY4179" fmla="*/ 3334766 h 4314911"/>
              <a:gd name="connsiteX4180" fmla="*/ 2882882 w 5740887"/>
              <a:gd name="connsiteY4180" fmla="*/ 3326774 h 4314911"/>
              <a:gd name="connsiteX4181" fmla="*/ 2881049 w 5740887"/>
              <a:gd name="connsiteY4181" fmla="*/ 3327185 h 4314911"/>
              <a:gd name="connsiteX4182" fmla="*/ 2876135 w 5740887"/>
              <a:gd name="connsiteY4182" fmla="*/ 3328288 h 4314911"/>
              <a:gd name="connsiteX4183" fmla="*/ 2873122 w 5740887"/>
              <a:gd name="connsiteY4183" fmla="*/ 3328508 h 4314911"/>
              <a:gd name="connsiteX4184" fmla="*/ 2858591 w 5740887"/>
              <a:gd name="connsiteY4184" fmla="*/ 3329568 h 4314911"/>
              <a:gd name="connsiteX4185" fmla="*/ 2844028 w 5740887"/>
              <a:gd name="connsiteY4185" fmla="*/ 3330135 h 4314911"/>
              <a:gd name="connsiteX4186" fmla="*/ 2758928 w 5740887"/>
              <a:gd name="connsiteY4186" fmla="*/ 3325253 h 4314911"/>
              <a:gd name="connsiteX4187" fmla="*/ 2818549 w 5740887"/>
              <a:gd name="connsiteY4187" fmla="*/ 3325428 h 4314911"/>
              <a:gd name="connsiteX4188" fmla="*/ 2813896 w 5740887"/>
              <a:gd name="connsiteY4188" fmla="*/ 3325705 h 4314911"/>
              <a:gd name="connsiteX4189" fmla="*/ 2797890 w 5740887"/>
              <a:gd name="connsiteY4189" fmla="*/ 3326658 h 4314911"/>
              <a:gd name="connsiteX4190" fmla="*/ 2792121 w 5740887"/>
              <a:gd name="connsiteY4190" fmla="*/ 3326450 h 4314911"/>
              <a:gd name="connsiteX4191" fmla="*/ 2581614 w 5740887"/>
              <a:gd name="connsiteY4191" fmla="*/ 3323432 h 4314911"/>
              <a:gd name="connsiteX4192" fmla="*/ 2584852 w 5740887"/>
              <a:gd name="connsiteY4192" fmla="*/ 3323833 h 4314911"/>
              <a:gd name="connsiteX4193" fmla="*/ 2590567 w 5740887"/>
              <a:gd name="connsiteY4193" fmla="*/ 3325470 h 4314911"/>
              <a:gd name="connsiteX4194" fmla="*/ 2585978 w 5740887"/>
              <a:gd name="connsiteY4194" fmla="*/ 3325061 h 4314911"/>
              <a:gd name="connsiteX4195" fmla="*/ 2583110 w 5740887"/>
              <a:gd name="connsiteY4195" fmla="*/ 3323991 h 4314911"/>
              <a:gd name="connsiteX4196" fmla="*/ 2522352 w 5740887"/>
              <a:gd name="connsiteY4196" fmla="*/ 3323283 h 4314911"/>
              <a:gd name="connsiteX4197" fmla="*/ 2540247 w 5740887"/>
              <a:gd name="connsiteY4197" fmla="*/ 3327379 h 4314911"/>
              <a:gd name="connsiteX4198" fmla="*/ 2527282 w 5740887"/>
              <a:gd name="connsiteY4198" fmla="*/ 3325097 h 4314911"/>
              <a:gd name="connsiteX4199" fmla="*/ 2527278 w 5740887"/>
              <a:gd name="connsiteY4199" fmla="*/ 3325096 h 4314911"/>
              <a:gd name="connsiteX4200" fmla="*/ 726615 w 5740887"/>
              <a:gd name="connsiteY4200" fmla="*/ 3322884 h 4314911"/>
              <a:gd name="connsiteX4201" fmla="*/ 735580 w 5740887"/>
              <a:gd name="connsiteY4201" fmla="*/ 3338689 h 4314911"/>
              <a:gd name="connsiteX4202" fmla="*/ 754874 w 5740887"/>
              <a:gd name="connsiteY4202" fmla="*/ 3382483 h 4314911"/>
              <a:gd name="connsiteX4203" fmla="*/ 758274 w 5740887"/>
              <a:gd name="connsiteY4203" fmla="*/ 3390268 h 4314911"/>
              <a:gd name="connsiteX4204" fmla="*/ 748311 w 5740887"/>
              <a:gd name="connsiteY4204" fmla="*/ 3386656 h 4314911"/>
              <a:gd name="connsiteX4205" fmla="*/ 745552 w 5740887"/>
              <a:gd name="connsiteY4205" fmla="*/ 3385138 h 4314911"/>
              <a:gd name="connsiteX4206" fmla="*/ 739731 w 5740887"/>
              <a:gd name="connsiteY4206" fmla="*/ 3365706 h 4314911"/>
              <a:gd name="connsiteX4207" fmla="*/ 732096 w 5740887"/>
              <a:gd name="connsiteY4207" fmla="*/ 3341127 h 4314911"/>
              <a:gd name="connsiteX4208" fmla="*/ 1366338 w 5740887"/>
              <a:gd name="connsiteY4208" fmla="*/ 3321898 h 4314911"/>
              <a:gd name="connsiteX4209" fmla="*/ 1380212 w 5740887"/>
              <a:gd name="connsiteY4209" fmla="*/ 3374012 h 4314911"/>
              <a:gd name="connsiteX4210" fmla="*/ 1380660 w 5740887"/>
              <a:gd name="connsiteY4210" fmla="*/ 3379578 h 4314911"/>
              <a:gd name="connsiteX4211" fmla="*/ 1373564 w 5740887"/>
              <a:gd name="connsiteY4211" fmla="*/ 3363022 h 4314911"/>
              <a:gd name="connsiteX4212" fmla="*/ 1373434 w 5740887"/>
              <a:gd name="connsiteY4212" fmla="*/ 3362718 h 4314911"/>
              <a:gd name="connsiteX4213" fmla="*/ 1372025 w 5740887"/>
              <a:gd name="connsiteY4213" fmla="*/ 3349412 h 4314911"/>
              <a:gd name="connsiteX4214" fmla="*/ 632747 w 5740887"/>
              <a:gd name="connsiteY4214" fmla="*/ 3321456 h 4314911"/>
              <a:gd name="connsiteX4215" fmla="*/ 664761 w 5740887"/>
              <a:gd name="connsiteY4215" fmla="*/ 3346221 h 4314911"/>
              <a:gd name="connsiteX4216" fmla="*/ 666921 w 5740887"/>
              <a:gd name="connsiteY4216" fmla="*/ 3350914 h 4314911"/>
              <a:gd name="connsiteX4217" fmla="*/ 706986 w 5740887"/>
              <a:gd name="connsiteY4217" fmla="*/ 3451437 h 4314911"/>
              <a:gd name="connsiteX4218" fmla="*/ 688149 w 5740887"/>
              <a:gd name="connsiteY4218" fmla="*/ 3441631 h 4314911"/>
              <a:gd name="connsiteX4219" fmla="*/ 680330 w 5740887"/>
              <a:gd name="connsiteY4219" fmla="*/ 3437560 h 4314911"/>
              <a:gd name="connsiteX4220" fmla="*/ 676465 w 5740887"/>
              <a:gd name="connsiteY4220" fmla="*/ 3434757 h 4314911"/>
              <a:gd name="connsiteX4221" fmla="*/ 672630 w 5740887"/>
              <a:gd name="connsiteY4221" fmla="*/ 3431975 h 4314911"/>
              <a:gd name="connsiteX4222" fmla="*/ 670728 w 5740887"/>
              <a:gd name="connsiteY4222" fmla="*/ 3426630 h 4314911"/>
              <a:gd name="connsiteX4223" fmla="*/ 652374 w 5740887"/>
              <a:gd name="connsiteY4223" fmla="*/ 3382684 h 4314911"/>
              <a:gd name="connsiteX4224" fmla="*/ 649184 w 5740887"/>
              <a:gd name="connsiteY4224" fmla="*/ 3374273 h 4314911"/>
              <a:gd name="connsiteX4225" fmla="*/ 647235 w 5740887"/>
              <a:gd name="connsiteY4225" fmla="*/ 3370379 h 4314911"/>
              <a:gd name="connsiteX4226" fmla="*/ 644664 w 5740887"/>
              <a:gd name="connsiteY4226" fmla="*/ 3364223 h 4314911"/>
              <a:gd name="connsiteX4227" fmla="*/ 638903 w 5740887"/>
              <a:gd name="connsiteY4227" fmla="*/ 3344672 h 4314911"/>
              <a:gd name="connsiteX4228" fmla="*/ 2714527 w 5740887"/>
              <a:gd name="connsiteY4228" fmla="*/ 3321315 h 4314911"/>
              <a:gd name="connsiteX4229" fmla="*/ 2747456 w 5740887"/>
              <a:gd name="connsiteY4229" fmla="*/ 3324839 h 4314911"/>
              <a:gd name="connsiteX4230" fmla="*/ 2745472 w 5740887"/>
              <a:gd name="connsiteY4230" fmla="*/ 3324768 h 4314911"/>
              <a:gd name="connsiteX4231" fmla="*/ 2743373 w 5740887"/>
              <a:gd name="connsiteY4231" fmla="*/ 3324692 h 4314911"/>
              <a:gd name="connsiteX4232" fmla="*/ 2731904 w 5740887"/>
              <a:gd name="connsiteY4232" fmla="*/ 3323650 h 4314911"/>
              <a:gd name="connsiteX4233" fmla="*/ 772696 w 5740887"/>
              <a:gd name="connsiteY4233" fmla="*/ 3318231 h 4314911"/>
              <a:gd name="connsiteX4234" fmla="*/ 801172 w 5740887"/>
              <a:gd name="connsiteY4234" fmla="*/ 3330709 h 4314911"/>
              <a:gd name="connsiteX4235" fmla="*/ 801439 w 5740887"/>
              <a:gd name="connsiteY4235" fmla="*/ 3330772 h 4314911"/>
              <a:gd name="connsiteX4236" fmla="*/ 805049 w 5740887"/>
              <a:gd name="connsiteY4236" fmla="*/ 3337737 h 4314911"/>
              <a:gd name="connsiteX4237" fmla="*/ 811349 w 5740887"/>
              <a:gd name="connsiteY4237" fmla="*/ 3349962 h 4314911"/>
              <a:gd name="connsiteX4238" fmla="*/ 804400 w 5740887"/>
              <a:gd name="connsiteY4238" fmla="*/ 3352744 h 4314911"/>
              <a:gd name="connsiteX4239" fmla="*/ 804400 w 5740887"/>
              <a:gd name="connsiteY4239" fmla="*/ 3352745 h 4314911"/>
              <a:gd name="connsiteX4240" fmla="*/ 804399 w 5740887"/>
              <a:gd name="connsiteY4240" fmla="*/ 3352745 h 4314911"/>
              <a:gd name="connsiteX4241" fmla="*/ 801366 w 5740887"/>
              <a:gd name="connsiteY4241" fmla="*/ 3358123 h 4314911"/>
              <a:gd name="connsiteX4242" fmla="*/ 806605 w 5740887"/>
              <a:gd name="connsiteY4242" fmla="*/ 3361293 h 4314911"/>
              <a:gd name="connsiteX4243" fmla="*/ 816809 w 5740887"/>
              <a:gd name="connsiteY4243" fmla="*/ 3360559 h 4314911"/>
              <a:gd name="connsiteX4244" fmla="*/ 817737 w 5740887"/>
              <a:gd name="connsiteY4244" fmla="*/ 3362360 h 4314911"/>
              <a:gd name="connsiteX4245" fmla="*/ 838248 w 5740887"/>
              <a:gd name="connsiteY4245" fmla="*/ 3413426 h 4314911"/>
              <a:gd name="connsiteX4246" fmla="*/ 822171 w 5740887"/>
              <a:gd name="connsiteY4246" fmla="*/ 3410671 h 4314911"/>
              <a:gd name="connsiteX4247" fmla="*/ 809789 w 5740887"/>
              <a:gd name="connsiteY4247" fmla="*/ 3408549 h 4314911"/>
              <a:gd name="connsiteX4248" fmla="*/ 803622 w 5740887"/>
              <a:gd name="connsiteY4248" fmla="*/ 3391709 h 4314911"/>
              <a:gd name="connsiteX4249" fmla="*/ 802810 w 5740887"/>
              <a:gd name="connsiteY4249" fmla="*/ 3389879 h 4314911"/>
              <a:gd name="connsiteX4250" fmla="*/ 802145 w 5740887"/>
              <a:gd name="connsiteY4250" fmla="*/ 3388074 h 4314911"/>
              <a:gd name="connsiteX4251" fmla="*/ 793101 w 5740887"/>
              <a:gd name="connsiteY4251" fmla="*/ 3368011 h 4314911"/>
              <a:gd name="connsiteX4252" fmla="*/ 777219 w 5740887"/>
              <a:gd name="connsiteY4252" fmla="*/ 3332239 h 4314911"/>
              <a:gd name="connsiteX4253" fmla="*/ 2954490 w 5740887"/>
              <a:gd name="connsiteY4253" fmla="*/ 3317034 h 4314911"/>
              <a:gd name="connsiteX4254" fmla="*/ 2941522 w 5740887"/>
              <a:gd name="connsiteY4254" fmla="*/ 3322803 h 4314911"/>
              <a:gd name="connsiteX4255" fmla="*/ 2935760 w 5740887"/>
              <a:gd name="connsiteY4255" fmla="*/ 3323410 h 4314911"/>
              <a:gd name="connsiteX4256" fmla="*/ 2929166 w 5740887"/>
              <a:gd name="connsiteY4256" fmla="*/ 3324105 h 4314911"/>
              <a:gd name="connsiteX4257" fmla="*/ 2935281 w 5740887"/>
              <a:gd name="connsiteY4257" fmla="*/ 3322549 h 4314911"/>
              <a:gd name="connsiteX4258" fmla="*/ 2935281 w 5740887"/>
              <a:gd name="connsiteY4258" fmla="*/ 3322548 h 4314911"/>
              <a:gd name="connsiteX4259" fmla="*/ 2935287 w 5740887"/>
              <a:gd name="connsiteY4259" fmla="*/ 3322547 h 4314911"/>
              <a:gd name="connsiteX4260" fmla="*/ 2935744 w 5740887"/>
              <a:gd name="connsiteY4260" fmla="*/ 3321518 h 4314911"/>
              <a:gd name="connsiteX4261" fmla="*/ 1302490 w 5740887"/>
              <a:gd name="connsiteY4261" fmla="*/ 3315933 h 4314911"/>
              <a:gd name="connsiteX4262" fmla="*/ 1320624 w 5740887"/>
              <a:gd name="connsiteY4262" fmla="*/ 3353623 h 4314911"/>
              <a:gd name="connsiteX4263" fmla="*/ 1335990 w 5740887"/>
              <a:gd name="connsiteY4263" fmla="*/ 3418214 h 4314911"/>
              <a:gd name="connsiteX4264" fmla="*/ 1340465 w 5740887"/>
              <a:gd name="connsiteY4264" fmla="*/ 3448330 h 4314911"/>
              <a:gd name="connsiteX4265" fmla="*/ 1314284 w 5740887"/>
              <a:gd name="connsiteY4265" fmla="*/ 3391675 h 4314911"/>
              <a:gd name="connsiteX4266" fmla="*/ 1313887 w 5740887"/>
              <a:gd name="connsiteY4266" fmla="*/ 3389697 h 4314911"/>
              <a:gd name="connsiteX4267" fmla="*/ 1654333 w 5740887"/>
              <a:gd name="connsiteY4267" fmla="*/ 3315353 h 4314911"/>
              <a:gd name="connsiteX4268" fmla="*/ 1670020 w 5740887"/>
              <a:gd name="connsiteY4268" fmla="*/ 3392037 h 4314911"/>
              <a:gd name="connsiteX4269" fmla="*/ 1670021 w 5740887"/>
              <a:gd name="connsiteY4269" fmla="*/ 3392043 h 4314911"/>
              <a:gd name="connsiteX4270" fmla="*/ 1669421 w 5740887"/>
              <a:gd name="connsiteY4270" fmla="*/ 3467223 h 4314911"/>
              <a:gd name="connsiteX4271" fmla="*/ 1666444 w 5740887"/>
              <a:gd name="connsiteY4271" fmla="*/ 3396544 h 4314911"/>
              <a:gd name="connsiteX4272" fmla="*/ 2577431 w 5740887"/>
              <a:gd name="connsiteY4272" fmla="*/ 3315328 h 4314911"/>
              <a:gd name="connsiteX4273" fmla="*/ 2582738 w 5740887"/>
              <a:gd name="connsiteY4273" fmla="*/ 3316202 h 4314911"/>
              <a:gd name="connsiteX4274" fmla="*/ 2586223 w 5740887"/>
              <a:gd name="connsiteY4274" fmla="*/ 3317704 h 4314911"/>
              <a:gd name="connsiteX4275" fmla="*/ 2581932 w 5740887"/>
              <a:gd name="connsiteY4275" fmla="*/ 3317160 h 4314911"/>
              <a:gd name="connsiteX4276" fmla="*/ 2579034 w 5740887"/>
              <a:gd name="connsiteY4276" fmla="*/ 3315980 h 4314911"/>
              <a:gd name="connsiteX4277" fmla="*/ 450064 w 5740887"/>
              <a:gd name="connsiteY4277" fmla="*/ 3315172 h 4314911"/>
              <a:gd name="connsiteX4278" fmla="*/ 465041 w 5740887"/>
              <a:gd name="connsiteY4278" fmla="*/ 3339158 h 4314911"/>
              <a:gd name="connsiteX4279" fmla="*/ 494385 w 5740887"/>
              <a:gd name="connsiteY4279" fmla="*/ 3375685 h 4314911"/>
              <a:gd name="connsiteX4280" fmla="*/ 508722 w 5740887"/>
              <a:gd name="connsiteY4280" fmla="*/ 3412791 h 4314911"/>
              <a:gd name="connsiteX4281" fmla="*/ 521458 w 5740887"/>
              <a:gd name="connsiteY4281" fmla="*/ 3458088 h 4314911"/>
              <a:gd name="connsiteX4282" fmla="*/ 538075 w 5740887"/>
              <a:gd name="connsiteY4282" fmla="*/ 3511051 h 4314911"/>
              <a:gd name="connsiteX4283" fmla="*/ 506814 w 5740887"/>
              <a:gd name="connsiteY4283" fmla="*/ 3479929 h 4314911"/>
              <a:gd name="connsiteX4284" fmla="*/ 487695 w 5740887"/>
              <a:gd name="connsiteY4284" fmla="*/ 3428048 h 4314911"/>
              <a:gd name="connsiteX4285" fmla="*/ 455115 w 5740887"/>
              <a:gd name="connsiteY4285" fmla="*/ 3339638 h 4314911"/>
              <a:gd name="connsiteX4286" fmla="*/ 454098 w 5740887"/>
              <a:gd name="connsiteY4286" fmla="*/ 3337478 h 4314911"/>
              <a:gd name="connsiteX4287" fmla="*/ 3103196 w 5740887"/>
              <a:gd name="connsiteY4287" fmla="*/ 3312777 h 4314911"/>
              <a:gd name="connsiteX4288" fmla="*/ 2934087 w 5740887"/>
              <a:gd name="connsiteY4288" fmla="*/ 3360318 h 4314911"/>
              <a:gd name="connsiteX4289" fmla="*/ 2775604 w 5740887"/>
              <a:gd name="connsiteY4289" fmla="*/ 3387013 h 4314911"/>
              <a:gd name="connsiteX4290" fmla="*/ 2733465 w 5740887"/>
              <a:gd name="connsiteY4290" fmla="*/ 3390123 h 4314911"/>
              <a:gd name="connsiteX4291" fmla="*/ 2635085 w 5740887"/>
              <a:gd name="connsiteY4291" fmla="*/ 3390728 h 4314911"/>
              <a:gd name="connsiteX4292" fmla="*/ 2598321 w 5740887"/>
              <a:gd name="connsiteY4292" fmla="*/ 3388119 h 4314911"/>
              <a:gd name="connsiteX4293" fmla="*/ 2537849 w 5740887"/>
              <a:gd name="connsiteY4293" fmla="*/ 3374676 h 4314911"/>
              <a:gd name="connsiteX4294" fmla="*/ 2555435 w 5740887"/>
              <a:gd name="connsiteY4294" fmla="*/ 3377821 h 4314911"/>
              <a:gd name="connsiteX4295" fmla="*/ 2566233 w 5740887"/>
              <a:gd name="connsiteY4295" fmla="*/ 3380919 h 4314911"/>
              <a:gd name="connsiteX4296" fmla="*/ 2578452 w 5740887"/>
              <a:gd name="connsiteY4296" fmla="*/ 3381937 h 4314911"/>
              <a:gd name="connsiteX4297" fmla="*/ 2601354 w 5740887"/>
              <a:gd name="connsiteY4297" fmla="*/ 3386033 h 4314911"/>
              <a:gd name="connsiteX4298" fmla="*/ 2676476 w 5740887"/>
              <a:gd name="connsiteY4298" fmla="*/ 3390109 h 4314911"/>
              <a:gd name="connsiteX4299" fmla="*/ 2849660 w 5740887"/>
              <a:gd name="connsiteY4299" fmla="*/ 3372736 h 4314911"/>
              <a:gd name="connsiteX4300" fmla="*/ 2984576 w 5740887"/>
              <a:gd name="connsiteY4300" fmla="*/ 3345123 h 4314911"/>
              <a:gd name="connsiteX4301" fmla="*/ 3008509 w 5740887"/>
              <a:gd name="connsiteY4301" fmla="*/ 3338597 h 4314911"/>
              <a:gd name="connsiteX4302" fmla="*/ 994724 w 5740887"/>
              <a:gd name="connsiteY4302" fmla="*/ 3312483 h 4314911"/>
              <a:gd name="connsiteX4303" fmla="*/ 1005777 w 5740887"/>
              <a:gd name="connsiteY4303" fmla="*/ 3320139 h 4314911"/>
              <a:gd name="connsiteX4304" fmla="*/ 1023035 w 5740887"/>
              <a:gd name="connsiteY4304" fmla="*/ 3374085 h 4314911"/>
              <a:gd name="connsiteX4305" fmla="*/ 1016599 w 5740887"/>
              <a:gd name="connsiteY4305" fmla="*/ 3388027 h 4314911"/>
              <a:gd name="connsiteX4306" fmla="*/ 977454 w 5740887"/>
              <a:gd name="connsiteY4306" fmla="*/ 3371237 h 4314911"/>
              <a:gd name="connsiteX4307" fmla="*/ 971591 w 5740887"/>
              <a:gd name="connsiteY4307" fmla="*/ 3349903 h 4314911"/>
              <a:gd name="connsiteX4308" fmla="*/ 991220 w 5740887"/>
              <a:gd name="connsiteY4308" fmla="*/ 3320922 h 4314911"/>
              <a:gd name="connsiteX4309" fmla="*/ 2503784 w 5740887"/>
              <a:gd name="connsiteY4309" fmla="*/ 3311960 h 4314911"/>
              <a:gd name="connsiteX4310" fmla="*/ 2518435 w 5740887"/>
              <a:gd name="connsiteY4310" fmla="*/ 3315623 h 4314911"/>
              <a:gd name="connsiteX4311" fmla="*/ 2505375 w 5740887"/>
              <a:gd name="connsiteY4311" fmla="*/ 3312707 h 4314911"/>
              <a:gd name="connsiteX4312" fmla="*/ 2505373 w 5740887"/>
              <a:gd name="connsiteY4312" fmla="*/ 3312706 h 4314911"/>
              <a:gd name="connsiteX4313" fmla="*/ 2554496 w 5740887"/>
              <a:gd name="connsiteY4313" fmla="*/ 3311550 h 4314911"/>
              <a:gd name="connsiteX4314" fmla="*/ 2555805 w 5740887"/>
              <a:gd name="connsiteY4314" fmla="*/ 3311766 h 4314911"/>
              <a:gd name="connsiteX4315" fmla="*/ 2557184 w 5740887"/>
              <a:gd name="connsiteY4315" fmla="*/ 3312349 h 4314911"/>
              <a:gd name="connsiteX4316" fmla="*/ 2556740 w 5740887"/>
              <a:gd name="connsiteY4316" fmla="*/ 3312217 h 4314911"/>
              <a:gd name="connsiteX4317" fmla="*/ 1117484 w 5740887"/>
              <a:gd name="connsiteY4317" fmla="*/ 3311355 h 4314911"/>
              <a:gd name="connsiteX4318" fmla="*/ 1136563 w 5740887"/>
              <a:gd name="connsiteY4318" fmla="*/ 3326885 h 4314911"/>
              <a:gd name="connsiteX4319" fmla="*/ 1136563 w 5740887"/>
              <a:gd name="connsiteY4319" fmla="*/ 3352599 h 4314911"/>
              <a:gd name="connsiteX4320" fmla="*/ 1126876 w 5740887"/>
              <a:gd name="connsiteY4320" fmla="*/ 3341202 h 4314911"/>
              <a:gd name="connsiteX4321" fmla="*/ 1122779 w 5740887"/>
              <a:gd name="connsiteY4321" fmla="*/ 3325167 h 4314911"/>
              <a:gd name="connsiteX4322" fmla="*/ 2764552 w 5740887"/>
              <a:gd name="connsiteY4322" fmla="*/ 3309835 h 4314911"/>
              <a:gd name="connsiteX4323" fmla="*/ 2793583 w 5740887"/>
              <a:gd name="connsiteY4323" fmla="*/ 3311981 h 4314911"/>
              <a:gd name="connsiteX4324" fmla="*/ 2768932 w 5740887"/>
              <a:gd name="connsiteY4324" fmla="*/ 3312484 h 4314911"/>
              <a:gd name="connsiteX4325" fmla="*/ 2743315 w 5740887"/>
              <a:gd name="connsiteY4325" fmla="*/ 3309857 h 4314911"/>
              <a:gd name="connsiteX4326" fmla="*/ 2878766 w 5740887"/>
              <a:gd name="connsiteY4326" fmla="*/ 3309718 h 4314911"/>
              <a:gd name="connsiteX4327" fmla="*/ 2875440 w 5740887"/>
              <a:gd name="connsiteY4327" fmla="*/ 3310100 h 4314911"/>
              <a:gd name="connsiteX4328" fmla="*/ 2873169 w 5740887"/>
              <a:gd name="connsiteY4328" fmla="*/ 3310361 h 4314911"/>
              <a:gd name="connsiteX4329" fmla="*/ 2848123 w 5740887"/>
              <a:gd name="connsiteY4329" fmla="*/ 3310871 h 4314911"/>
              <a:gd name="connsiteX4330" fmla="*/ 2807978 w 5740887"/>
              <a:gd name="connsiteY4330" fmla="*/ 3311688 h 4314911"/>
              <a:gd name="connsiteX4331" fmla="*/ 2854997 w 5740887"/>
              <a:gd name="connsiteY4331" fmla="*/ 3309743 h 4314911"/>
              <a:gd name="connsiteX4332" fmla="*/ 2940503 w 5740887"/>
              <a:gd name="connsiteY4332" fmla="*/ 3308766 h 4314911"/>
              <a:gd name="connsiteX4333" fmla="*/ 2935150 w 5740887"/>
              <a:gd name="connsiteY4333" fmla="*/ 3309739 h 4314911"/>
              <a:gd name="connsiteX4334" fmla="*/ 2929977 w 5740887"/>
              <a:gd name="connsiteY4334" fmla="*/ 3310680 h 4314911"/>
              <a:gd name="connsiteX4335" fmla="*/ 2929969 w 5740887"/>
              <a:gd name="connsiteY4335" fmla="*/ 3310681 h 4314911"/>
              <a:gd name="connsiteX4336" fmla="*/ 2882178 w 5740887"/>
              <a:gd name="connsiteY4336" fmla="*/ 3315436 h 4314911"/>
              <a:gd name="connsiteX4337" fmla="*/ 2443695 w 5740887"/>
              <a:gd name="connsiteY4337" fmla="*/ 3307480 h 4314911"/>
              <a:gd name="connsiteX4338" fmla="*/ 2488051 w 5740887"/>
              <a:gd name="connsiteY4338" fmla="*/ 3325976 h 4314911"/>
              <a:gd name="connsiteX4339" fmla="*/ 2474749 w 5740887"/>
              <a:gd name="connsiteY4339" fmla="*/ 3321907 h 4314911"/>
              <a:gd name="connsiteX4340" fmla="*/ 2445193 w 5740887"/>
              <a:gd name="connsiteY4340" fmla="*/ 3308284 h 4314911"/>
              <a:gd name="connsiteX4341" fmla="*/ 1250558 w 5740887"/>
              <a:gd name="connsiteY4341" fmla="*/ 3307278 h 4314911"/>
              <a:gd name="connsiteX4342" fmla="*/ 1257335 w 5740887"/>
              <a:gd name="connsiteY4342" fmla="*/ 3317214 h 4314911"/>
              <a:gd name="connsiteX4343" fmla="*/ 1258590 w 5740887"/>
              <a:gd name="connsiteY4343" fmla="*/ 3324324 h 4314911"/>
              <a:gd name="connsiteX4344" fmla="*/ 615328 w 5740887"/>
              <a:gd name="connsiteY4344" fmla="*/ 3306631 h 4314911"/>
              <a:gd name="connsiteX4345" fmla="*/ 621769 w 5740887"/>
              <a:gd name="connsiteY4345" fmla="*/ 3312964 h 4314911"/>
              <a:gd name="connsiteX4346" fmla="*/ 622307 w 5740887"/>
              <a:gd name="connsiteY4346" fmla="*/ 3313380 h 4314911"/>
              <a:gd name="connsiteX4347" fmla="*/ 625503 w 5740887"/>
              <a:gd name="connsiteY4347" fmla="*/ 3325467 h 4314911"/>
              <a:gd name="connsiteX4348" fmla="*/ 626340 w 5740887"/>
              <a:gd name="connsiteY4348" fmla="*/ 3328632 h 4314911"/>
              <a:gd name="connsiteX4349" fmla="*/ 2555962 w 5740887"/>
              <a:gd name="connsiteY4349" fmla="*/ 3305650 h 4314911"/>
              <a:gd name="connsiteX4350" fmla="*/ 2560141 w 5740887"/>
              <a:gd name="connsiteY4350" fmla="*/ 3306462 h 4314911"/>
              <a:gd name="connsiteX4351" fmla="*/ 2560347 w 5740887"/>
              <a:gd name="connsiteY4351" fmla="*/ 3306551 h 4314911"/>
              <a:gd name="connsiteX4352" fmla="*/ 2557192 w 5740887"/>
              <a:gd name="connsiteY4352" fmla="*/ 3306069 h 4314911"/>
              <a:gd name="connsiteX4353" fmla="*/ 2556535 w 5740887"/>
              <a:gd name="connsiteY4353" fmla="*/ 3305968 h 4314911"/>
              <a:gd name="connsiteX4354" fmla="*/ 1337480 w 5740887"/>
              <a:gd name="connsiteY4354" fmla="*/ 3305043 h 4314911"/>
              <a:gd name="connsiteX4355" fmla="*/ 1368302 w 5740887"/>
              <a:gd name="connsiteY4355" fmla="*/ 3375310 h 4314911"/>
              <a:gd name="connsiteX4356" fmla="*/ 1377551 w 5740887"/>
              <a:gd name="connsiteY4356" fmla="*/ 3462409 h 4314911"/>
              <a:gd name="connsiteX4357" fmla="*/ 1368354 w 5740887"/>
              <a:gd name="connsiteY4357" fmla="*/ 3431890 h 4314911"/>
              <a:gd name="connsiteX4358" fmla="*/ 1357149 w 5740887"/>
              <a:gd name="connsiteY4358" fmla="*/ 3406641 h 4314911"/>
              <a:gd name="connsiteX4359" fmla="*/ 1344321 w 5740887"/>
              <a:gd name="connsiteY4359" fmla="*/ 3340378 h 4314911"/>
              <a:gd name="connsiteX4360" fmla="*/ 1343777 w 5740887"/>
              <a:gd name="connsiteY4360" fmla="*/ 3334358 h 4314911"/>
              <a:gd name="connsiteX4361" fmla="*/ 1343631 w 5740887"/>
              <a:gd name="connsiteY4361" fmla="*/ 3332749 h 4314911"/>
              <a:gd name="connsiteX4362" fmla="*/ 1341116 w 5740887"/>
              <a:gd name="connsiteY4362" fmla="*/ 3323824 h 4314911"/>
              <a:gd name="connsiteX4363" fmla="*/ 2397840 w 5740887"/>
              <a:gd name="connsiteY4363" fmla="*/ 3304866 h 4314911"/>
              <a:gd name="connsiteX4364" fmla="*/ 2401572 w 5740887"/>
              <a:gd name="connsiteY4364" fmla="*/ 3307258 h 4314911"/>
              <a:gd name="connsiteX4365" fmla="*/ 2424057 w 5740887"/>
              <a:gd name="connsiteY4365" fmla="*/ 3321670 h 4314911"/>
              <a:gd name="connsiteX4366" fmla="*/ 2416818 w 5740887"/>
              <a:gd name="connsiteY4366" fmla="*/ 3318422 h 4314911"/>
              <a:gd name="connsiteX4367" fmla="*/ 2687664 w 5740887"/>
              <a:gd name="connsiteY4367" fmla="*/ 3304151 h 4314911"/>
              <a:gd name="connsiteX4368" fmla="*/ 2693686 w 5740887"/>
              <a:gd name="connsiteY4368" fmla="*/ 3304596 h 4314911"/>
              <a:gd name="connsiteX4369" fmla="*/ 2705874 w 5740887"/>
              <a:gd name="connsiteY4369" fmla="*/ 3306018 h 4314911"/>
              <a:gd name="connsiteX4370" fmla="*/ 3133817 w 5740887"/>
              <a:gd name="connsiteY4370" fmla="*/ 3303508 h 4314911"/>
              <a:gd name="connsiteX4371" fmla="*/ 3131015 w 5740887"/>
              <a:gd name="connsiteY4371" fmla="*/ 3304545 h 4314911"/>
              <a:gd name="connsiteX4372" fmla="*/ 3125855 w 5740887"/>
              <a:gd name="connsiteY4372" fmla="*/ 3306408 h 4314911"/>
              <a:gd name="connsiteX4373" fmla="*/ 3119949 w 5740887"/>
              <a:gd name="connsiteY4373" fmla="*/ 3308068 h 4314911"/>
              <a:gd name="connsiteX4374" fmla="*/ 3121760 w 5740887"/>
              <a:gd name="connsiteY4374" fmla="*/ 3307472 h 4314911"/>
              <a:gd name="connsiteX4375" fmla="*/ 2743583 w 5740887"/>
              <a:gd name="connsiteY4375" fmla="*/ 3302188 h 4314911"/>
              <a:gd name="connsiteX4376" fmla="*/ 2811639 w 5740887"/>
              <a:gd name="connsiteY4376" fmla="*/ 3305395 h 4314911"/>
              <a:gd name="connsiteX4377" fmla="*/ 2803854 w 5740887"/>
              <a:gd name="connsiteY4377" fmla="*/ 3305722 h 4314911"/>
              <a:gd name="connsiteX4378" fmla="*/ 2796213 w 5740887"/>
              <a:gd name="connsiteY4378" fmla="*/ 3306043 h 4314911"/>
              <a:gd name="connsiteX4379" fmla="*/ 3008711 w 5740887"/>
              <a:gd name="connsiteY4379" fmla="*/ 3302030 h 4314911"/>
              <a:gd name="connsiteX4380" fmla="*/ 2969170 w 5740887"/>
              <a:gd name="connsiteY4380" fmla="*/ 3319889 h 4314911"/>
              <a:gd name="connsiteX4381" fmla="*/ 2963797 w 5740887"/>
              <a:gd name="connsiteY4381" fmla="*/ 3320456 h 4314911"/>
              <a:gd name="connsiteX4382" fmla="*/ 2960011 w 5740887"/>
              <a:gd name="connsiteY4382" fmla="*/ 3320855 h 4314911"/>
              <a:gd name="connsiteX4383" fmla="*/ 2992151 w 5740887"/>
              <a:gd name="connsiteY4383" fmla="*/ 3306534 h 4314911"/>
              <a:gd name="connsiteX4384" fmla="*/ 134390 w 5740887"/>
              <a:gd name="connsiteY4384" fmla="*/ 3301925 h 4314911"/>
              <a:gd name="connsiteX4385" fmla="*/ 134149 w 5740887"/>
              <a:gd name="connsiteY4385" fmla="*/ 3316914 h 4314911"/>
              <a:gd name="connsiteX4386" fmla="*/ 133558 w 5740887"/>
              <a:gd name="connsiteY4386" fmla="*/ 3312641 h 4314911"/>
              <a:gd name="connsiteX4387" fmla="*/ 133680 w 5740887"/>
              <a:gd name="connsiteY4387" fmla="*/ 3305151 h 4314911"/>
              <a:gd name="connsiteX4388" fmla="*/ 133773 w 5740887"/>
              <a:gd name="connsiteY4388" fmla="*/ 3304728 h 4314911"/>
              <a:gd name="connsiteX4389" fmla="*/ 134326 w 5740887"/>
              <a:gd name="connsiteY4389" fmla="*/ 3302215 h 4314911"/>
              <a:gd name="connsiteX4390" fmla="*/ 2404473 w 5740887"/>
              <a:gd name="connsiteY4390" fmla="*/ 3301454 h 4314911"/>
              <a:gd name="connsiteX4391" fmla="*/ 2407003 w 5740887"/>
              <a:gd name="connsiteY4391" fmla="*/ 3303080 h 4314911"/>
              <a:gd name="connsiteX4392" fmla="*/ 2406044 w 5740887"/>
              <a:gd name="connsiteY4392" fmla="*/ 3302619 h 4314911"/>
              <a:gd name="connsiteX4393" fmla="*/ 999584 w 5740887"/>
              <a:gd name="connsiteY4393" fmla="*/ 3300780 h 4314911"/>
              <a:gd name="connsiteX4394" fmla="*/ 1000124 w 5740887"/>
              <a:gd name="connsiteY4394" fmla="*/ 3302469 h 4314911"/>
              <a:gd name="connsiteX4395" fmla="*/ 999173 w 5740887"/>
              <a:gd name="connsiteY4395" fmla="*/ 3302045 h 4314911"/>
              <a:gd name="connsiteX4396" fmla="*/ 999076 w 5740887"/>
              <a:gd name="connsiteY4396" fmla="*/ 3302002 h 4314911"/>
              <a:gd name="connsiteX4397" fmla="*/ 1183450 w 5740887"/>
              <a:gd name="connsiteY4397" fmla="*/ 3300743 h 4314911"/>
              <a:gd name="connsiteX4398" fmla="*/ 1221231 w 5740887"/>
              <a:gd name="connsiteY4398" fmla="*/ 3346240 h 4314911"/>
              <a:gd name="connsiteX4399" fmla="*/ 1221499 w 5740887"/>
              <a:gd name="connsiteY4399" fmla="*/ 3346678 h 4314911"/>
              <a:gd name="connsiteX4400" fmla="*/ 1223705 w 5740887"/>
              <a:gd name="connsiteY4400" fmla="*/ 3388043 h 4314911"/>
              <a:gd name="connsiteX4401" fmla="*/ 1223223 w 5740887"/>
              <a:gd name="connsiteY4401" fmla="*/ 3402237 h 4314911"/>
              <a:gd name="connsiteX4402" fmla="*/ 1202688 w 5740887"/>
              <a:gd name="connsiteY4402" fmla="*/ 3380194 h 4314911"/>
              <a:gd name="connsiteX4403" fmla="*/ 1187447 w 5740887"/>
              <a:gd name="connsiteY4403" fmla="*/ 3350262 h 4314911"/>
              <a:gd name="connsiteX4404" fmla="*/ 1187447 w 5740887"/>
              <a:gd name="connsiteY4404" fmla="*/ 3336474 h 4314911"/>
              <a:gd name="connsiteX4405" fmla="*/ 1144427 w 5740887"/>
              <a:gd name="connsiteY4405" fmla="*/ 3300332 h 4314911"/>
              <a:gd name="connsiteX4406" fmla="*/ 1180135 w 5740887"/>
              <a:gd name="connsiteY4406" fmla="*/ 3351366 h 4314911"/>
              <a:gd name="connsiteX4407" fmla="*/ 1179978 w 5740887"/>
              <a:gd name="connsiteY4407" fmla="*/ 3355815 h 4314911"/>
              <a:gd name="connsiteX4408" fmla="*/ 1157090 w 5740887"/>
              <a:gd name="connsiteY4408" fmla="*/ 3331245 h 4314911"/>
              <a:gd name="connsiteX4409" fmla="*/ 1157087 w 5740887"/>
              <a:gd name="connsiteY4409" fmla="*/ 3331241 h 4314911"/>
              <a:gd name="connsiteX4410" fmla="*/ 1144427 w 5740887"/>
              <a:gd name="connsiteY4410" fmla="*/ 3320971 h 4314911"/>
              <a:gd name="connsiteX4411" fmla="*/ 1677108 w 5740887"/>
              <a:gd name="connsiteY4411" fmla="*/ 3300276 h 4314911"/>
              <a:gd name="connsiteX4412" fmla="*/ 1693965 w 5740887"/>
              <a:gd name="connsiteY4412" fmla="*/ 3382031 h 4314911"/>
              <a:gd name="connsiteX4413" fmla="*/ 1693968 w 5740887"/>
              <a:gd name="connsiteY4413" fmla="*/ 3382087 h 4314911"/>
              <a:gd name="connsiteX4414" fmla="*/ 1693826 w 5740887"/>
              <a:gd name="connsiteY4414" fmla="*/ 3463212 h 4314911"/>
              <a:gd name="connsiteX4415" fmla="*/ 1694311 w 5740887"/>
              <a:gd name="connsiteY4415" fmla="*/ 3473599 h 4314911"/>
              <a:gd name="connsiteX4416" fmla="*/ 1693826 w 5740887"/>
              <a:gd name="connsiteY4416" fmla="*/ 3463219 h 4314911"/>
              <a:gd name="connsiteX4417" fmla="*/ 1693826 w 5740887"/>
              <a:gd name="connsiteY4417" fmla="*/ 3463212 h 4314911"/>
              <a:gd name="connsiteX4418" fmla="*/ 1690271 w 5740887"/>
              <a:gd name="connsiteY4418" fmla="*/ 3387162 h 4314911"/>
              <a:gd name="connsiteX4419" fmla="*/ 1685232 w 5740887"/>
              <a:gd name="connsiteY4419" fmla="*/ 3353904 h 4314911"/>
              <a:gd name="connsiteX4420" fmla="*/ 2915911 w 5740887"/>
              <a:gd name="connsiteY4420" fmla="*/ 3300069 h 4314911"/>
              <a:gd name="connsiteX4421" fmla="*/ 2905090 w 5740887"/>
              <a:gd name="connsiteY4421" fmla="*/ 3301467 h 4314911"/>
              <a:gd name="connsiteX4422" fmla="*/ 2866599 w 5740887"/>
              <a:gd name="connsiteY4422" fmla="*/ 3303085 h 4314911"/>
              <a:gd name="connsiteX4423" fmla="*/ 2489889 w 5740887"/>
              <a:gd name="connsiteY4423" fmla="*/ 3299311 h 4314911"/>
              <a:gd name="connsiteX4424" fmla="*/ 2501814 w 5740887"/>
              <a:gd name="connsiteY4424" fmla="*/ 3302820 h 4314911"/>
              <a:gd name="connsiteX4425" fmla="*/ 2504125 w 5740887"/>
              <a:gd name="connsiteY4425" fmla="*/ 3304053 h 4314911"/>
              <a:gd name="connsiteX4426" fmla="*/ 2508176 w 5740887"/>
              <a:gd name="connsiteY4426" fmla="*/ 3305734 h 4314911"/>
              <a:gd name="connsiteX4427" fmla="*/ 2498702 w 5740887"/>
              <a:gd name="connsiteY4427" fmla="*/ 3303348 h 4314911"/>
              <a:gd name="connsiteX4428" fmla="*/ 2497196 w 5740887"/>
              <a:gd name="connsiteY4428" fmla="*/ 3302968 h 4314911"/>
              <a:gd name="connsiteX4429" fmla="*/ 314329 w 5740887"/>
              <a:gd name="connsiteY4429" fmla="*/ 3298249 h 4314911"/>
              <a:gd name="connsiteX4430" fmla="*/ 350672 w 5740887"/>
              <a:gd name="connsiteY4430" fmla="*/ 3379484 h 4314911"/>
              <a:gd name="connsiteX4431" fmla="*/ 367648 w 5740887"/>
              <a:gd name="connsiteY4431" fmla="*/ 3407451 h 4314911"/>
              <a:gd name="connsiteX4432" fmla="*/ 395293 w 5740887"/>
              <a:gd name="connsiteY4432" fmla="*/ 3513518 h 4314911"/>
              <a:gd name="connsiteX4433" fmla="*/ 413848 w 5740887"/>
              <a:gd name="connsiteY4433" fmla="*/ 3570218 h 4314911"/>
              <a:gd name="connsiteX4434" fmla="*/ 401697 w 5740887"/>
              <a:gd name="connsiteY4434" fmla="*/ 3554923 h 4314911"/>
              <a:gd name="connsiteX4435" fmla="*/ 388331 w 5740887"/>
              <a:gd name="connsiteY4435" fmla="*/ 3538097 h 4314911"/>
              <a:gd name="connsiteX4436" fmla="*/ 380477 w 5740887"/>
              <a:gd name="connsiteY4436" fmla="*/ 3524905 h 4314911"/>
              <a:gd name="connsiteX4437" fmla="*/ 357040 w 5740887"/>
              <a:gd name="connsiteY4437" fmla="*/ 3450872 h 4314911"/>
              <a:gd name="connsiteX4438" fmla="*/ 346999 w 5740887"/>
              <a:gd name="connsiteY4438" fmla="*/ 3418371 h 4314911"/>
              <a:gd name="connsiteX4439" fmla="*/ 324319 w 5740887"/>
              <a:gd name="connsiteY4439" fmla="*/ 3342803 h 4314911"/>
              <a:gd name="connsiteX4440" fmla="*/ 317449 w 5740887"/>
              <a:gd name="connsiteY4440" fmla="*/ 3318983 h 4314911"/>
              <a:gd name="connsiteX4441" fmla="*/ 314371 w 5740887"/>
              <a:gd name="connsiteY4441" fmla="*/ 3298820 h 4314911"/>
              <a:gd name="connsiteX4442" fmla="*/ 2785338 w 5740887"/>
              <a:gd name="connsiteY4442" fmla="*/ 3297893 h 4314911"/>
              <a:gd name="connsiteX4443" fmla="*/ 2832695 w 5740887"/>
              <a:gd name="connsiteY4443" fmla="*/ 3298924 h 4314911"/>
              <a:gd name="connsiteX4444" fmla="*/ 2821945 w 5740887"/>
              <a:gd name="connsiteY4444" fmla="*/ 3299589 h 4314911"/>
              <a:gd name="connsiteX4445" fmla="*/ 2450904 w 5740887"/>
              <a:gd name="connsiteY4445" fmla="*/ 3296697 h 4314911"/>
              <a:gd name="connsiteX4446" fmla="*/ 2456408 w 5740887"/>
              <a:gd name="connsiteY4446" fmla="*/ 3299026 h 4314911"/>
              <a:gd name="connsiteX4447" fmla="*/ 2453096 w 5740887"/>
              <a:gd name="connsiteY4447" fmla="*/ 3297808 h 4314911"/>
              <a:gd name="connsiteX4448" fmla="*/ 3844248 w 5740887"/>
              <a:gd name="connsiteY4448" fmla="*/ 3295776 h 4314911"/>
              <a:gd name="connsiteX4449" fmla="*/ 3828964 w 5740887"/>
              <a:gd name="connsiteY4449" fmla="*/ 3311314 h 4314911"/>
              <a:gd name="connsiteX4450" fmla="*/ 3812180 w 5740887"/>
              <a:gd name="connsiteY4450" fmla="*/ 3328377 h 4314911"/>
              <a:gd name="connsiteX4451" fmla="*/ 3769305 w 5740887"/>
              <a:gd name="connsiteY4451" fmla="*/ 3362037 h 4314911"/>
              <a:gd name="connsiteX4452" fmla="*/ 3761981 w 5740887"/>
              <a:gd name="connsiteY4452" fmla="*/ 3365933 h 4314911"/>
              <a:gd name="connsiteX4453" fmla="*/ 956666 w 5740887"/>
              <a:gd name="connsiteY4453" fmla="*/ 3295593 h 4314911"/>
              <a:gd name="connsiteX4454" fmla="*/ 985458 w 5740887"/>
              <a:gd name="connsiteY4454" fmla="*/ 3306295 h 4314911"/>
              <a:gd name="connsiteX4455" fmla="*/ 967671 w 5740887"/>
              <a:gd name="connsiteY4455" fmla="*/ 3335637 h 4314911"/>
              <a:gd name="connsiteX4456" fmla="*/ 1664147 w 5740887"/>
              <a:gd name="connsiteY4456" fmla="*/ 3293929 h 4314911"/>
              <a:gd name="connsiteX4457" fmla="*/ 1670315 w 5740887"/>
              <a:gd name="connsiteY4457" fmla="*/ 3334915 h 4314911"/>
              <a:gd name="connsiteX4458" fmla="*/ 1681004 w 5740887"/>
              <a:gd name="connsiteY4458" fmla="*/ 3387011 h 4314911"/>
              <a:gd name="connsiteX4459" fmla="*/ 1681009 w 5740887"/>
              <a:gd name="connsiteY4459" fmla="*/ 3387043 h 4314911"/>
              <a:gd name="connsiteX4460" fmla="*/ 1681010 w 5740887"/>
              <a:gd name="connsiteY4460" fmla="*/ 3387062 h 4314911"/>
              <a:gd name="connsiteX4461" fmla="*/ 1680760 w 5740887"/>
              <a:gd name="connsiteY4461" fmla="*/ 3435228 h 4314911"/>
              <a:gd name="connsiteX4462" fmla="*/ 1678823 w 5740887"/>
              <a:gd name="connsiteY4462" fmla="*/ 3391466 h 4314911"/>
              <a:gd name="connsiteX4463" fmla="*/ 1678823 w 5740887"/>
              <a:gd name="connsiteY4463" fmla="*/ 3391465 h 4314911"/>
              <a:gd name="connsiteX4464" fmla="*/ 1678823 w 5740887"/>
              <a:gd name="connsiteY4464" fmla="*/ 3391464 h 4314911"/>
              <a:gd name="connsiteX4465" fmla="*/ 1676931 w 5740887"/>
              <a:gd name="connsiteY4465" fmla="*/ 3378890 h 4314911"/>
              <a:gd name="connsiteX4466" fmla="*/ 1670315 w 5740887"/>
              <a:gd name="connsiteY4466" fmla="*/ 3334915 h 4314911"/>
              <a:gd name="connsiteX4467" fmla="*/ 1670313 w 5740887"/>
              <a:gd name="connsiteY4467" fmla="*/ 3334908 h 4314911"/>
              <a:gd name="connsiteX4468" fmla="*/ 2598943 w 5740887"/>
              <a:gd name="connsiteY4468" fmla="*/ 3293227 h 4314911"/>
              <a:gd name="connsiteX4469" fmla="*/ 2642659 w 5740887"/>
              <a:gd name="connsiteY4469" fmla="*/ 3304407 h 4314911"/>
              <a:gd name="connsiteX4470" fmla="*/ 2650638 w 5740887"/>
              <a:gd name="connsiteY4470" fmla="*/ 3305408 h 4314911"/>
              <a:gd name="connsiteX4471" fmla="*/ 2656748 w 5740887"/>
              <a:gd name="connsiteY4471" fmla="*/ 3307053 h 4314911"/>
              <a:gd name="connsiteX4472" fmla="*/ 2696108 w 5740887"/>
              <a:gd name="connsiteY4472" fmla="*/ 3311107 h 4314911"/>
              <a:gd name="connsiteX4473" fmla="*/ 2747676 w 5740887"/>
              <a:gd name="connsiteY4473" fmla="*/ 3317572 h 4314911"/>
              <a:gd name="connsiteX4474" fmla="*/ 2759312 w 5740887"/>
              <a:gd name="connsiteY4474" fmla="*/ 3317617 h 4314911"/>
              <a:gd name="connsiteX4475" fmla="*/ 2768272 w 5740887"/>
              <a:gd name="connsiteY4475" fmla="*/ 3318540 h 4314911"/>
              <a:gd name="connsiteX4476" fmla="*/ 2805552 w 5740887"/>
              <a:gd name="connsiteY4476" fmla="*/ 3317797 h 4314911"/>
              <a:gd name="connsiteX4477" fmla="*/ 2848011 w 5740887"/>
              <a:gd name="connsiteY4477" fmla="*/ 3317963 h 4314911"/>
              <a:gd name="connsiteX4478" fmla="*/ 2860234 w 5740887"/>
              <a:gd name="connsiteY4478" fmla="*/ 3316708 h 4314911"/>
              <a:gd name="connsiteX4479" fmla="*/ 2871686 w 5740887"/>
              <a:gd name="connsiteY4479" fmla="*/ 3316480 h 4314911"/>
              <a:gd name="connsiteX4480" fmla="*/ 2852989 w 5740887"/>
              <a:gd name="connsiteY4480" fmla="*/ 3318340 h 4314911"/>
              <a:gd name="connsiteX4481" fmla="*/ 2828141 w 5740887"/>
              <a:gd name="connsiteY4481" fmla="*/ 3319313 h 4314911"/>
              <a:gd name="connsiteX4482" fmla="*/ 2761782 w 5740887"/>
              <a:gd name="connsiteY4482" fmla="*/ 3319114 h 4314911"/>
              <a:gd name="connsiteX4483" fmla="*/ 2733562 w 5740887"/>
              <a:gd name="connsiteY4483" fmla="*/ 3317779 h 4314911"/>
              <a:gd name="connsiteX4484" fmla="*/ 2636347 w 5740887"/>
              <a:gd name="connsiteY4484" fmla="*/ 3304740 h 4314911"/>
              <a:gd name="connsiteX4485" fmla="*/ 2621232 w 5740887"/>
              <a:gd name="connsiteY4485" fmla="*/ 3300087 h 4314911"/>
              <a:gd name="connsiteX4486" fmla="*/ 2627539 w 5740887"/>
              <a:gd name="connsiteY4486" fmla="*/ 3292866 h 4314911"/>
              <a:gd name="connsiteX4487" fmla="*/ 2666336 w 5740887"/>
              <a:gd name="connsiteY4487" fmla="*/ 3301406 h 4314911"/>
              <a:gd name="connsiteX4488" fmla="*/ 2676111 w 5740887"/>
              <a:gd name="connsiteY4488" fmla="*/ 3302546 h 4314911"/>
              <a:gd name="connsiteX4489" fmla="*/ 2679327 w 5740887"/>
              <a:gd name="connsiteY4489" fmla="*/ 3303296 h 4314911"/>
              <a:gd name="connsiteX4490" fmla="*/ 2658313 w 5740887"/>
              <a:gd name="connsiteY4490" fmla="*/ 3301142 h 4314911"/>
              <a:gd name="connsiteX4491" fmla="*/ 3044757 w 5740887"/>
              <a:gd name="connsiteY4491" fmla="*/ 3292805 h 4314911"/>
              <a:gd name="connsiteX4492" fmla="*/ 3034777 w 5740887"/>
              <a:gd name="connsiteY4492" fmla="*/ 3297197 h 4314911"/>
              <a:gd name="connsiteX4493" fmla="*/ 3035434 w 5740887"/>
              <a:gd name="connsiteY4493" fmla="*/ 3296879 h 4314911"/>
              <a:gd name="connsiteX4494" fmla="*/ 3042788 w 5740887"/>
              <a:gd name="connsiteY4494" fmla="*/ 3293325 h 4314911"/>
              <a:gd name="connsiteX4495" fmla="*/ 370225 w 5740887"/>
              <a:gd name="connsiteY4495" fmla="*/ 3292347 h 4314911"/>
              <a:gd name="connsiteX4496" fmla="*/ 373272 w 5740887"/>
              <a:gd name="connsiteY4496" fmla="*/ 3299043 h 4314911"/>
              <a:gd name="connsiteX4497" fmla="*/ 380685 w 5740887"/>
              <a:gd name="connsiteY4497" fmla="*/ 3315332 h 4314911"/>
              <a:gd name="connsiteX4498" fmla="*/ 402389 w 5740887"/>
              <a:gd name="connsiteY4498" fmla="*/ 3351225 h 4314911"/>
              <a:gd name="connsiteX4499" fmla="*/ 405987 w 5740887"/>
              <a:gd name="connsiteY4499" fmla="*/ 3370177 h 4314911"/>
              <a:gd name="connsiteX4500" fmla="*/ 412714 w 5740887"/>
              <a:gd name="connsiteY4500" fmla="*/ 3405605 h 4314911"/>
              <a:gd name="connsiteX4501" fmla="*/ 412714 w 5740887"/>
              <a:gd name="connsiteY4501" fmla="*/ 3405609 h 4314911"/>
              <a:gd name="connsiteX4502" fmla="*/ 412715 w 5740887"/>
              <a:gd name="connsiteY4502" fmla="*/ 3405612 h 4314911"/>
              <a:gd name="connsiteX4503" fmla="*/ 415911 w 5740887"/>
              <a:gd name="connsiteY4503" fmla="*/ 3417384 h 4314911"/>
              <a:gd name="connsiteX4504" fmla="*/ 416643 w 5740887"/>
              <a:gd name="connsiteY4504" fmla="*/ 3420079 h 4314911"/>
              <a:gd name="connsiteX4505" fmla="*/ 414125 w 5740887"/>
              <a:gd name="connsiteY4505" fmla="*/ 3412813 h 4314911"/>
              <a:gd name="connsiteX4506" fmla="*/ 412219 w 5740887"/>
              <a:gd name="connsiteY4506" fmla="*/ 3407312 h 4314911"/>
              <a:gd name="connsiteX4507" fmla="*/ 382356 w 5740887"/>
              <a:gd name="connsiteY4507" fmla="*/ 3325558 h 4314911"/>
              <a:gd name="connsiteX4508" fmla="*/ 2859188 w 5740887"/>
              <a:gd name="connsiteY4508" fmla="*/ 3291798 h 4314911"/>
              <a:gd name="connsiteX4509" fmla="*/ 2850732 w 5740887"/>
              <a:gd name="connsiteY4509" fmla="*/ 3292480 h 4314911"/>
              <a:gd name="connsiteX4510" fmla="*/ 2846970 w 5740887"/>
              <a:gd name="connsiteY4510" fmla="*/ 3292784 h 4314911"/>
              <a:gd name="connsiteX4511" fmla="*/ 2804391 w 5740887"/>
              <a:gd name="connsiteY4511" fmla="*/ 3291900 h 4314911"/>
              <a:gd name="connsiteX4512" fmla="*/ 2942521 w 5740887"/>
              <a:gd name="connsiteY4512" fmla="*/ 3291560 h 4314911"/>
              <a:gd name="connsiteX4513" fmla="*/ 2935407 w 5740887"/>
              <a:gd name="connsiteY4513" fmla="*/ 3292573 h 4314911"/>
              <a:gd name="connsiteX4514" fmla="*/ 2910715 w 5740887"/>
              <a:gd name="connsiteY4514" fmla="*/ 3294100 h 4314911"/>
              <a:gd name="connsiteX4515" fmla="*/ 2491143 w 5740887"/>
              <a:gd name="connsiteY4515" fmla="*/ 3291227 h 4314911"/>
              <a:gd name="connsiteX4516" fmla="*/ 2520586 w 5740887"/>
              <a:gd name="connsiteY4516" fmla="*/ 3301327 h 4314911"/>
              <a:gd name="connsiteX4517" fmla="*/ 2521088 w 5740887"/>
              <a:gd name="connsiteY4517" fmla="*/ 3301619 h 4314911"/>
              <a:gd name="connsiteX4518" fmla="*/ 2520585 w 5740887"/>
              <a:gd name="connsiteY4518" fmla="*/ 3301470 h 4314911"/>
              <a:gd name="connsiteX4519" fmla="*/ 2499864 w 5740887"/>
              <a:gd name="connsiteY4519" fmla="*/ 3295311 h 4314911"/>
              <a:gd name="connsiteX4520" fmla="*/ 2492538 w 5740887"/>
              <a:gd name="connsiteY4520" fmla="*/ 3292029 h 4314911"/>
              <a:gd name="connsiteX4521" fmla="*/ 716835 w 5740887"/>
              <a:gd name="connsiteY4521" fmla="*/ 3289350 h 4314911"/>
              <a:gd name="connsiteX4522" fmla="*/ 738919 w 5740887"/>
              <a:gd name="connsiteY4522" fmla="*/ 3303430 h 4314911"/>
              <a:gd name="connsiteX4523" fmla="*/ 757534 w 5740887"/>
              <a:gd name="connsiteY4523" fmla="*/ 3311587 h 4314911"/>
              <a:gd name="connsiteX4524" fmla="*/ 770461 w 5740887"/>
              <a:gd name="connsiteY4524" fmla="*/ 3335802 h 4314911"/>
              <a:gd name="connsiteX4525" fmla="*/ 774754 w 5740887"/>
              <a:gd name="connsiteY4525" fmla="*/ 3349158 h 4314911"/>
              <a:gd name="connsiteX4526" fmla="*/ 774758 w 5740887"/>
              <a:gd name="connsiteY4526" fmla="*/ 3349170 h 4314911"/>
              <a:gd name="connsiteX4527" fmla="*/ 789916 w 5740887"/>
              <a:gd name="connsiteY4527" fmla="*/ 3401738 h 4314911"/>
              <a:gd name="connsiteX4528" fmla="*/ 788890 w 5740887"/>
              <a:gd name="connsiteY4528" fmla="*/ 3401366 h 4314911"/>
              <a:gd name="connsiteX4529" fmla="*/ 766580 w 5740887"/>
              <a:gd name="connsiteY4529" fmla="*/ 3393279 h 4314911"/>
              <a:gd name="connsiteX4530" fmla="*/ 766451 w 5740887"/>
              <a:gd name="connsiteY4530" fmla="*/ 3392981 h 4314911"/>
              <a:gd name="connsiteX4531" fmla="*/ 763979 w 5740887"/>
              <a:gd name="connsiteY4531" fmla="*/ 3386277 h 4314911"/>
              <a:gd name="connsiteX4532" fmla="*/ 756628 w 5740887"/>
              <a:gd name="connsiteY4532" fmla="*/ 3370321 h 4314911"/>
              <a:gd name="connsiteX4533" fmla="*/ 742910 w 5740887"/>
              <a:gd name="connsiteY4533" fmla="*/ 3338680 h 4314911"/>
              <a:gd name="connsiteX4534" fmla="*/ 738102 w 5740887"/>
              <a:gd name="connsiteY4534" fmla="*/ 3330112 h 4314911"/>
              <a:gd name="connsiteX4535" fmla="*/ 729848 w 5740887"/>
              <a:gd name="connsiteY4535" fmla="*/ 3312196 h 4314911"/>
              <a:gd name="connsiteX4536" fmla="*/ 2674533 w 5740887"/>
              <a:gd name="connsiteY4536" fmla="*/ 3288324 h 4314911"/>
              <a:gd name="connsiteX4537" fmla="*/ 2711034 w 5740887"/>
              <a:gd name="connsiteY4537" fmla="*/ 3294453 h 4314911"/>
              <a:gd name="connsiteX4538" fmla="*/ 2703614 w 5740887"/>
              <a:gd name="connsiteY4538" fmla="*/ 3294109 h 4314911"/>
              <a:gd name="connsiteX4539" fmla="*/ 2636039 w 5740887"/>
              <a:gd name="connsiteY4539" fmla="*/ 3287028 h 4314911"/>
              <a:gd name="connsiteX4540" fmla="*/ 2693590 w 5740887"/>
              <a:gd name="connsiteY4540" fmla="*/ 3298526 h 4314911"/>
              <a:gd name="connsiteX4541" fmla="*/ 2681710 w 5740887"/>
              <a:gd name="connsiteY4541" fmla="*/ 3297655 h 4314911"/>
              <a:gd name="connsiteX4542" fmla="*/ 2652129 w 5740887"/>
              <a:gd name="connsiteY4542" fmla="*/ 3290772 h 4314911"/>
              <a:gd name="connsiteX4543" fmla="*/ 2359065 w 5740887"/>
              <a:gd name="connsiteY4543" fmla="*/ 3286896 h 4314911"/>
              <a:gd name="connsiteX4544" fmla="*/ 2362688 w 5740887"/>
              <a:gd name="connsiteY4544" fmla="*/ 3289507 h 4314911"/>
              <a:gd name="connsiteX4545" fmla="*/ 2408773 w 5740887"/>
              <a:gd name="connsiteY4545" fmla="*/ 3322723 h 4314911"/>
              <a:gd name="connsiteX4546" fmla="*/ 2390595 w 5740887"/>
              <a:gd name="connsiteY4546" fmla="*/ 3313316 h 4314911"/>
              <a:gd name="connsiteX4547" fmla="*/ 932080 w 5740887"/>
              <a:gd name="connsiteY4547" fmla="*/ 3286454 h 4314911"/>
              <a:gd name="connsiteX4548" fmla="*/ 948127 w 5740887"/>
              <a:gd name="connsiteY4548" fmla="*/ 3292419 h 4314911"/>
              <a:gd name="connsiteX4549" fmla="*/ 962343 w 5740887"/>
              <a:gd name="connsiteY4549" fmla="*/ 3344423 h 4314911"/>
              <a:gd name="connsiteX4550" fmla="*/ 955084 w 5740887"/>
              <a:gd name="connsiteY4550" fmla="*/ 3356397 h 4314911"/>
              <a:gd name="connsiteX4551" fmla="*/ 941101 w 5740887"/>
              <a:gd name="connsiteY4551" fmla="*/ 3346985 h 4314911"/>
              <a:gd name="connsiteX4552" fmla="*/ 922328 w 5740887"/>
              <a:gd name="connsiteY4552" fmla="*/ 3297229 h 4314911"/>
              <a:gd name="connsiteX4553" fmla="*/ 926594 w 5740887"/>
              <a:gd name="connsiteY4553" fmla="*/ 3293682 h 4314911"/>
              <a:gd name="connsiteX4554" fmla="*/ 926595 w 5740887"/>
              <a:gd name="connsiteY4554" fmla="*/ 3293682 h 4314911"/>
              <a:gd name="connsiteX4555" fmla="*/ 926595 w 5740887"/>
              <a:gd name="connsiteY4555" fmla="*/ 3293681 h 4314911"/>
              <a:gd name="connsiteX4556" fmla="*/ 1685626 w 5740887"/>
              <a:gd name="connsiteY4556" fmla="*/ 3285977 h 4314911"/>
              <a:gd name="connsiteX4557" fmla="*/ 1704524 w 5740887"/>
              <a:gd name="connsiteY4557" fmla="*/ 3377665 h 4314911"/>
              <a:gd name="connsiteX4558" fmla="*/ 1704655 w 5740887"/>
              <a:gd name="connsiteY4558" fmla="*/ 3470793 h 4314911"/>
              <a:gd name="connsiteX4559" fmla="*/ 1700312 w 5740887"/>
              <a:gd name="connsiteY4559" fmla="*/ 3382928 h 4314911"/>
              <a:gd name="connsiteX4560" fmla="*/ 1700232 w 5740887"/>
              <a:gd name="connsiteY4560" fmla="*/ 3381317 h 4314911"/>
              <a:gd name="connsiteX4561" fmla="*/ 1696526 w 5740887"/>
              <a:gd name="connsiteY4561" fmla="*/ 3357124 h 4314911"/>
              <a:gd name="connsiteX4562" fmla="*/ 2688435 w 5740887"/>
              <a:gd name="connsiteY4562" fmla="*/ 3284176 h 4314911"/>
              <a:gd name="connsiteX4563" fmla="*/ 2733768 w 5740887"/>
              <a:gd name="connsiteY4563" fmla="*/ 3290433 h 4314911"/>
              <a:gd name="connsiteX4564" fmla="*/ 2725306 w 5740887"/>
              <a:gd name="connsiteY4564" fmla="*/ 3290257 h 4314911"/>
              <a:gd name="connsiteX4565" fmla="*/ 2724784 w 5740887"/>
              <a:gd name="connsiteY4565" fmla="*/ 3290246 h 4314911"/>
              <a:gd name="connsiteX4566" fmla="*/ 2716259 w 5740887"/>
              <a:gd name="connsiteY4566" fmla="*/ 3288823 h 4314911"/>
              <a:gd name="connsiteX4567" fmla="*/ 3830989 w 5740887"/>
              <a:gd name="connsiteY4567" fmla="*/ 3283592 h 4314911"/>
              <a:gd name="connsiteX4568" fmla="*/ 3830716 w 5740887"/>
              <a:gd name="connsiteY4568" fmla="*/ 3283938 h 4314911"/>
              <a:gd name="connsiteX4569" fmla="*/ 3830440 w 5740887"/>
              <a:gd name="connsiteY4569" fmla="*/ 3284214 h 4314911"/>
              <a:gd name="connsiteX4570" fmla="*/ 1363646 w 5740887"/>
              <a:gd name="connsiteY4570" fmla="*/ 3283470 h 4314911"/>
              <a:gd name="connsiteX4571" fmla="*/ 1388466 w 5740887"/>
              <a:gd name="connsiteY4571" fmla="*/ 3342084 h 4314911"/>
              <a:gd name="connsiteX4572" fmla="*/ 1388484 w 5740887"/>
              <a:gd name="connsiteY4572" fmla="*/ 3342127 h 4314911"/>
              <a:gd name="connsiteX4573" fmla="*/ 1420907 w 5740887"/>
              <a:gd name="connsiteY4573" fmla="*/ 3458727 h 4314911"/>
              <a:gd name="connsiteX4574" fmla="*/ 1433475 w 5740887"/>
              <a:gd name="connsiteY4574" fmla="*/ 3538031 h 4314911"/>
              <a:gd name="connsiteX4575" fmla="*/ 1436200 w 5740887"/>
              <a:gd name="connsiteY4575" fmla="*/ 3555223 h 4314911"/>
              <a:gd name="connsiteX4576" fmla="*/ 1439179 w 5740887"/>
              <a:gd name="connsiteY4576" fmla="*/ 3574018 h 4314911"/>
              <a:gd name="connsiteX4577" fmla="*/ 1440739 w 5740887"/>
              <a:gd name="connsiteY4577" fmla="*/ 3613277 h 4314911"/>
              <a:gd name="connsiteX4578" fmla="*/ 1441661 w 5740887"/>
              <a:gd name="connsiteY4578" fmla="*/ 3636467 h 4314911"/>
              <a:gd name="connsiteX4579" fmla="*/ 1442319 w 5740887"/>
              <a:gd name="connsiteY4579" fmla="*/ 3653016 h 4314911"/>
              <a:gd name="connsiteX4580" fmla="*/ 1437100 w 5740887"/>
              <a:gd name="connsiteY4580" fmla="*/ 3694212 h 4314911"/>
              <a:gd name="connsiteX4581" fmla="*/ 1432896 w 5740887"/>
              <a:gd name="connsiteY4581" fmla="*/ 3598990 h 4314911"/>
              <a:gd name="connsiteX4582" fmla="*/ 1428871 w 5740887"/>
              <a:gd name="connsiteY4582" fmla="*/ 3575140 h 4314911"/>
              <a:gd name="connsiteX4583" fmla="*/ 1426805 w 5740887"/>
              <a:gd name="connsiteY4583" fmla="*/ 3562893 h 4314911"/>
              <a:gd name="connsiteX4584" fmla="*/ 1425436 w 5740887"/>
              <a:gd name="connsiteY4584" fmla="*/ 3544640 h 4314911"/>
              <a:gd name="connsiteX4585" fmla="*/ 1420746 w 5740887"/>
              <a:gd name="connsiteY4585" fmla="*/ 3526983 h 4314911"/>
              <a:gd name="connsiteX4586" fmla="*/ 1414641 w 5740887"/>
              <a:gd name="connsiteY4586" fmla="*/ 3490802 h 4314911"/>
              <a:gd name="connsiteX4587" fmla="*/ 1394379 w 5740887"/>
              <a:gd name="connsiteY4587" fmla="*/ 3423002 h 4314911"/>
              <a:gd name="connsiteX4588" fmla="*/ 1387799 w 5740887"/>
              <a:gd name="connsiteY4588" fmla="*/ 3372438 h 4314911"/>
              <a:gd name="connsiteX4589" fmla="*/ 1387798 w 5740887"/>
              <a:gd name="connsiteY4589" fmla="*/ 3372429 h 4314911"/>
              <a:gd name="connsiteX4590" fmla="*/ 1373265 w 5740887"/>
              <a:gd name="connsiteY4590" fmla="*/ 3318902 h 4314911"/>
              <a:gd name="connsiteX4591" fmla="*/ 2891400 w 5740887"/>
              <a:gd name="connsiteY4591" fmla="*/ 3283453 h 4314911"/>
              <a:gd name="connsiteX4592" fmla="*/ 2872490 w 5740887"/>
              <a:gd name="connsiteY4592" fmla="*/ 3285303 h 4314911"/>
              <a:gd name="connsiteX4593" fmla="*/ 2830880 w 5740887"/>
              <a:gd name="connsiteY4593" fmla="*/ 3285410 h 4314911"/>
              <a:gd name="connsiteX4594" fmla="*/ 2807304 w 5740887"/>
              <a:gd name="connsiteY4594" fmla="*/ 3285471 h 4314911"/>
              <a:gd name="connsiteX4595" fmla="*/ 916038 w 5740887"/>
              <a:gd name="connsiteY4595" fmla="*/ 3283448 h 4314911"/>
              <a:gd name="connsiteX4596" fmla="*/ 921310 w 5740887"/>
              <a:gd name="connsiteY4596" fmla="*/ 3284322 h 4314911"/>
              <a:gd name="connsiteX4597" fmla="*/ 920877 w 5740887"/>
              <a:gd name="connsiteY4597" fmla="*/ 3284775 h 4314911"/>
              <a:gd name="connsiteX4598" fmla="*/ 918099 w 5740887"/>
              <a:gd name="connsiteY4598" fmla="*/ 3287675 h 4314911"/>
              <a:gd name="connsiteX4599" fmla="*/ 917797 w 5740887"/>
              <a:gd name="connsiteY4599" fmla="*/ 3287990 h 4314911"/>
              <a:gd name="connsiteX4600" fmla="*/ 916878 w 5740887"/>
              <a:gd name="connsiteY4600" fmla="*/ 3285617 h 4314911"/>
              <a:gd name="connsiteX4601" fmla="*/ 667867 w 5740887"/>
              <a:gd name="connsiteY4601" fmla="*/ 3282199 h 4314911"/>
              <a:gd name="connsiteX4602" fmla="*/ 683071 w 5740887"/>
              <a:gd name="connsiteY4602" fmla="*/ 3308897 h 4314911"/>
              <a:gd name="connsiteX4603" fmla="*/ 709901 w 5740887"/>
              <a:gd name="connsiteY4603" fmla="*/ 3364354 h 4314911"/>
              <a:gd name="connsiteX4604" fmla="*/ 710621 w 5740887"/>
              <a:gd name="connsiteY4604" fmla="*/ 3365922 h 4314911"/>
              <a:gd name="connsiteX4605" fmla="*/ 699933 w 5740887"/>
              <a:gd name="connsiteY4605" fmla="*/ 3360042 h 4314911"/>
              <a:gd name="connsiteX4606" fmla="*/ 689917 w 5740887"/>
              <a:gd name="connsiteY4606" fmla="*/ 3354532 h 4314911"/>
              <a:gd name="connsiteX4607" fmla="*/ 688521 w 5740887"/>
              <a:gd name="connsiteY4607" fmla="*/ 3353493 h 4314911"/>
              <a:gd name="connsiteX4608" fmla="*/ 688342 w 5740887"/>
              <a:gd name="connsiteY4608" fmla="*/ 3353360 h 4314911"/>
              <a:gd name="connsiteX4609" fmla="*/ 687975 w 5740887"/>
              <a:gd name="connsiteY4609" fmla="*/ 3352168 h 4314911"/>
              <a:gd name="connsiteX4610" fmla="*/ 685628 w 5740887"/>
              <a:gd name="connsiteY4610" fmla="*/ 3344539 h 4314911"/>
              <a:gd name="connsiteX4611" fmla="*/ 671891 w 5740887"/>
              <a:gd name="connsiteY4611" fmla="*/ 3296348 h 4314911"/>
              <a:gd name="connsiteX4612" fmla="*/ 2974187 w 5740887"/>
              <a:gd name="connsiteY4612" fmla="*/ 3281836 h 4314911"/>
              <a:gd name="connsiteX4613" fmla="*/ 2972173 w 5740887"/>
              <a:gd name="connsiteY4613" fmla="*/ 3282149 h 4314911"/>
              <a:gd name="connsiteX4614" fmla="*/ 2965086 w 5740887"/>
              <a:gd name="connsiteY4614" fmla="*/ 3283248 h 4314911"/>
              <a:gd name="connsiteX4615" fmla="*/ 2933306 w 5740887"/>
              <a:gd name="connsiteY4615" fmla="*/ 3285814 h 4314911"/>
              <a:gd name="connsiteX4616" fmla="*/ 2478547 w 5740887"/>
              <a:gd name="connsiteY4616" fmla="*/ 3281155 h 4314911"/>
              <a:gd name="connsiteX4617" fmla="*/ 2492532 w 5740887"/>
              <a:gd name="connsiteY4617" fmla="*/ 3286169 h 4314911"/>
              <a:gd name="connsiteX4618" fmla="*/ 2483418 w 5740887"/>
              <a:gd name="connsiteY4618" fmla="*/ 3283348 h 4314911"/>
              <a:gd name="connsiteX4619" fmla="*/ 2482154 w 5740887"/>
              <a:gd name="connsiteY4619" fmla="*/ 3282957 h 4314911"/>
              <a:gd name="connsiteX4620" fmla="*/ 2478908 w 5740887"/>
              <a:gd name="connsiteY4620" fmla="*/ 3281336 h 4314911"/>
              <a:gd name="connsiteX4621" fmla="*/ 2553573 w 5740887"/>
              <a:gd name="connsiteY4621" fmla="*/ 3279263 h 4314911"/>
              <a:gd name="connsiteX4622" fmla="*/ 2555048 w 5740887"/>
              <a:gd name="connsiteY4622" fmla="*/ 3279660 h 4314911"/>
              <a:gd name="connsiteX4623" fmla="*/ 2555737 w 5740887"/>
              <a:gd name="connsiteY4623" fmla="*/ 3279928 h 4314911"/>
              <a:gd name="connsiteX4624" fmla="*/ 2554638 w 5740887"/>
              <a:gd name="connsiteY4624" fmla="*/ 3279590 h 4314911"/>
              <a:gd name="connsiteX4625" fmla="*/ 159227 w 5740887"/>
              <a:gd name="connsiteY4625" fmla="*/ 3279009 h 4314911"/>
              <a:gd name="connsiteX4626" fmla="*/ 160038 w 5740887"/>
              <a:gd name="connsiteY4626" fmla="*/ 3284421 h 4314911"/>
              <a:gd name="connsiteX4627" fmla="*/ 160147 w 5740887"/>
              <a:gd name="connsiteY4627" fmla="*/ 3285146 h 4314911"/>
              <a:gd name="connsiteX4628" fmla="*/ 161702 w 5740887"/>
              <a:gd name="connsiteY4628" fmla="*/ 3295516 h 4314911"/>
              <a:gd name="connsiteX4629" fmla="*/ 161702 w 5740887"/>
              <a:gd name="connsiteY4629" fmla="*/ 3295517 h 4314911"/>
              <a:gd name="connsiteX4630" fmla="*/ 161702 w 5740887"/>
              <a:gd name="connsiteY4630" fmla="*/ 3295517 h 4314911"/>
              <a:gd name="connsiteX4631" fmla="*/ 163418 w 5740887"/>
              <a:gd name="connsiteY4631" fmla="*/ 3301730 h 4314911"/>
              <a:gd name="connsiteX4632" fmla="*/ 173970 w 5740887"/>
              <a:gd name="connsiteY4632" fmla="*/ 3339943 h 4314911"/>
              <a:gd name="connsiteX4633" fmla="*/ 175315 w 5740887"/>
              <a:gd name="connsiteY4633" fmla="*/ 3388836 h 4314911"/>
              <a:gd name="connsiteX4634" fmla="*/ 181167 w 5740887"/>
              <a:gd name="connsiteY4634" fmla="*/ 3427328 h 4314911"/>
              <a:gd name="connsiteX4635" fmla="*/ 182270 w 5740887"/>
              <a:gd name="connsiteY4635" fmla="*/ 3445547 h 4314911"/>
              <a:gd name="connsiteX4636" fmla="*/ 186989 w 5740887"/>
              <a:gd name="connsiteY4636" fmla="*/ 3465618 h 4314911"/>
              <a:gd name="connsiteX4637" fmla="*/ 192859 w 5740887"/>
              <a:gd name="connsiteY4637" fmla="*/ 3504225 h 4314911"/>
              <a:gd name="connsiteX4638" fmla="*/ 206798 w 5740887"/>
              <a:gd name="connsiteY4638" fmla="*/ 3557568 h 4314911"/>
              <a:gd name="connsiteX4639" fmla="*/ 172747 w 5740887"/>
              <a:gd name="connsiteY4639" fmla="*/ 3471877 h 4314911"/>
              <a:gd name="connsiteX4640" fmla="*/ 156509 w 5740887"/>
              <a:gd name="connsiteY4640" fmla="*/ 3410819 h 4314911"/>
              <a:gd name="connsiteX4641" fmla="*/ 155339 w 5740887"/>
              <a:gd name="connsiteY4641" fmla="*/ 3401333 h 4314911"/>
              <a:gd name="connsiteX4642" fmla="*/ 156731 w 5740887"/>
              <a:gd name="connsiteY4642" fmla="*/ 3293526 h 4314911"/>
              <a:gd name="connsiteX4643" fmla="*/ 253593 w 5740887"/>
              <a:gd name="connsiteY4643" fmla="*/ 3278760 h 4314911"/>
              <a:gd name="connsiteX4644" fmla="*/ 256128 w 5740887"/>
              <a:gd name="connsiteY4644" fmla="*/ 3287210 h 4314911"/>
              <a:gd name="connsiteX4645" fmla="*/ 261664 w 5740887"/>
              <a:gd name="connsiteY4645" fmla="*/ 3305664 h 4314911"/>
              <a:gd name="connsiteX4646" fmla="*/ 261940 w 5740887"/>
              <a:gd name="connsiteY4646" fmla="*/ 3310255 h 4314911"/>
              <a:gd name="connsiteX4647" fmla="*/ 272075 w 5740887"/>
              <a:gd name="connsiteY4647" fmla="*/ 3377183 h 4314911"/>
              <a:gd name="connsiteX4648" fmla="*/ 257883 w 5740887"/>
              <a:gd name="connsiteY4648" fmla="*/ 3307709 h 4314911"/>
              <a:gd name="connsiteX4649" fmla="*/ 805632 w 5740887"/>
              <a:gd name="connsiteY4649" fmla="*/ 3278144 h 4314911"/>
              <a:gd name="connsiteX4650" fmla="*/ 805979 w 5740887"/>
              <a:gd name="connsiteY4650" fmla="*/ 3278690 h 4314911"/>
              <a:gd name="connsiteX4651" fmla="*/ 829019 w 5740887"/>
              <a:gd name="connsiteY4651" fmla="*/ 3324977 h 4314911"/>
              <a:gd name="connsiteX4652" fmla="*/ 830674 w 5740887"/>
              <a:gd name="connsiteY4652" fmla="*/ 3328400 h 4314911"/>
              <a:gd name="connsiteX4653" fmla="*/ 823332 w 5740887"/>
              <a:gd name="connsiteY4653" fmla="*/ 3326692 h 4314911"/>
              <a:gd name="connsiteX4654" fmla="*/ 819015 w 5740887"/>
              <a:gd name="connsiteY4654" fmla="*/ 3313997 h 4314911"/>
              <a:gd name="connsiteX4655" fmla="*/ 2687174 w 5740887"/>
              <a:gd name="connsiteY4655" fmla="*/ 3277491 h 4314911"/>
              <a:gd name="connsiteX4656" fmla="*/ 2760970 w 5740887"/>
              <a:gd name="connsiteY4656" fmla="*/ 3285590 h 4314911"/>
              <a:gd name="connsiteX4657" fmla="*/ 2746465 w 5740887"/>
              <a:gd name="connsiteY4657" fmla="*/ 3285628 h 4314911"/>
              <a:gd name="connsiteX4658" fmla="*/ 2724399 w 5740887"/>
              <a:gd name="connsiteY4658" fmla="*/ 3282599 h 4314911"/>
              <a:gd name="connsiteX4659" fmla="*/ 2389989 w 5740887"/>
              <a:gd name="connsiteY4659" fmla="*/ 3277165 h 4314911"/>
              <a:gd name="connsiteX4660" fmla="*/ 2404748 w 5740887"/>
              <a:gd name="connsiteY4660" fmla="*/ 3286584 h 4314911"/>
              <a:gd name="connsiteX4661" fmla="*/ 2400418 w 5740887"/>
              <a:gd name="connsiteY4661" fmla="*/ 3284261 h 4314911"/>
              <a:gd name="connsiteX4662" fmla="*/ 486320 w 5740887"/>
              <a:gd name="connsiteY4662" fmla="*/ 3276888 h 4314911"/>
              <a:gd name="connsiteX4663" fmla="*/ 505110 w 5740887"/>
              <a:gd name="connsiteY4663" fmla="*/ 3314619 h 4314911"/>
              <a:gd name="connsiteX4664" fmla="*/ 519310 w 5740887"/>
              <a:gd name="connsiteY4664" fmla="*/ 3344377 h 4314911"/>
              <a:gd name="connsiteX4665" fmla="*/ 542774 w 5740887"/>
              <a:gd name="connsiteY4665" fmla="*/ 3399678 h 4314911"/>
              <a:gd name="connsiteX4666" fmla="*/ 554962 w 5740887"/>
              <a:gd name="connsiteY4666" fmla="*/ 3429213 h 4314911"/>
              <a:gd name="connsiteX4667" fmla="*/ 554986 w 5740887"/>
              <a:gd name="connsiteY4667" fmla="*/ 3429279 h 4314911"/>
              <a:gd name="connsiteX4668" fmla="*/ 552508 w 5740887"/>
              <a:gd name="connsiteY4668" fmla="*/ 3426868 h 4314911"/>
              <a:gd name="connsiteX4669" fmla="*/ 528161 w 5740887"/>
              <a:gd name="connsiteY4669" fmla="*/ 3403180 h 4314911"/>
              <a:gd name="connsiteX4670" fmla="*/ 508660 w 5740887"/>
              <a:gd name="connsiteY4670" fmla="*/ 3378829 h 4314911"/>
              <a:gd name="connsiteX4671" fmla="*/ 507447 w 5740887"/>
              <a:gd name="connsiteY4671" fmla="*/ 3377313 h 4314911"/>
              <a:gd name="connsiteX4672" fmla="*/ 489538 w 5740887"/>
              <a:gd name="connsiteY4672" fmla="*/ 3295116 h 4314911"/>
              <a:gd name="connsiteX4673" fmla="*/ 2729517 w 5740887"/>
              <a:gd name="connsiteY4673" fmla="*/ 3275665 h 4314911"/>
              <a:gd name="connsiteX4674" fmla="*/ 2779233 w 5740887"/>
              <a:gd name="connsiteY4674" fmla="*/ 3279784 h 4314911"/>
              <a:gd name="connsiteX4675" fmla="*/ 2774085 w 5740887"/>
              <a:gd name="connsiteY4675" fmla="*/ 3279912 h 4314911"/>
              <a:gd name="connsiteX4676" fmla="*/ 2769585 w 5740887"/>
              <a:gd name="connsiteY4676" fmla="*/ 3280024 h 4314911"/>
              <a:gd name="connsiteX4677" fmla="*/ 2752932 w 5740887"/>
              <a:gd name="connsiteY4677" fmla="*/ 3278212 h 4314911"/>
              <a:gd name="connsiteX4678" fmla="*/ 940716 w 5740887"/>
              <a:gd name="connsiteY4678" fmla="*/ 3275075 h 4314911"/>
              <a:gd name="connsiteX4679" fmla="*/ 944010 w 5740887"/>
              <a:gd name="connsiteY4679" fmla="*/ 3277357 h 4314911"/>
              <a:gd name="connsiteX4680" fmla="*/ 945128 w 5740887"/>
              <a:gd name="connsiteY4680" fmla="*/ 3281445 h 4314911"/>
              <a:gd name="connsiteX4681" fmla="*/ 937411 w 5740887"/>
              <a:gd name="connsiteY4681" fmla="*/ 3279430 h 4314911"/>
              <a:gd name="connsiteX4682" fmla="*/ 2915067 w 5740887"/>
              <a:gd name="connsiteY4682" fmla="*/ 3275013 h 4314911"/>
              <a:gd name="connsiteX4683" fmla="*/ 2908031 w 5740887"/>
              <a:gd name="connsiteY4683" fmla="*/ 3275816 h 4314911"/>
              <a:gd name="connsiteX4684" fmla="*/ 2899434 w 5740887"/>
              <a:gd name="connsiteY4684" fmla="*/ 3276799 h 4314911"/>
              <a:gd name="connsiteX4685" fmla="*/ 2880058 w 5740887"/>
              <a:gd name="connsiteY4685" fmla="*/ 3277280 h 4314911"/>
              <a:gd name="connsiteX4686" fmla="*/ 2845258 w 5740887"/>
              <a:gd name="connsiteY4686" fmla="*/ 3278144 h 4314911"/>
              <a:gd name="connsiteX4687" fmla="*/ 423754 w 5740887"/>
              <a:gd name="connsiteY4687" fmla="*/ 3273037 h 4314911"/>
              <a:gd name="connsiteX4688" fmla="*/ 426008 w 5740887"/>
              <a:gd name="connsiteY4688" fmla="*/ 3276647 h 4314911"/>
              <a:gd name="connsiteX4689" fmla="*/ 437114 w 5740887"/>
              <a:gd name="connsiteY4689" fmla="*/ 3294433 h 4314911"/>
              <a:gd name="connsiteX4690" fmla="*/ 439178 w 5740887"/>
              <a:gd name="connsiteY4690" fmla="*/ 3305793 h 4314911"/>
              <a:gd name="connsiteX4691" fmla="*/ 3013005 w 5740887"/>
              <a:gd name="connsiteY4691" fmla="*/ 3270325 h 4314911"/>
              <a:gd name="connsiteX4692" fmla="*/ 2995267 w 5740887"/>
              <a:gd name="connsiteY4692" fmla="*/ 3273287 h 4314911"/>
              <a:gd name="connsiteX4693" fmla="*/ 2981403 w 5740887"/>
              <a:gd name="connsiteY4693" fmla="*/ 3274644 h 4314911"/>
              <a:gd name="connsiteX4694" fmla="*/ 2935078 w 5740887"/>
              <a:gd name="connsiteY4694" fmla="*/ 3279178 h 4314911"/>
              <a:gd name="connsiteX4695" fmla="*/ 202819 w 5740887"/>
              <a:gd name="connsiteY4695" fmla="*/ 3270064 h 4314911"/>
              <a:gd name="connsiteX4696" fmla="*/ 207728 w 5740887"/>
              <a:gd name="connsiteY4696" fmla="*/ 3287177 h 4314911"/>
              <a:gd name="connsiteX4697" fmla="*/ 223147 w 5740887"/>
              <a:gd name="connsiteY4697" fmla="*/ 3340927 h 4314911"/>
              <a:gd name="connsiteX4698" fmla="*/ 224904 w 5740887"/>
              <a:gd name="connsiteY4698" fmla="*/ 3354137 h 4314911"/>
              <a:gd name="connsiteX4699" fmla="*/ 226191 w 5740887"/>
              <a:gd name="connsiteY4699" fmla="*/ 3376998 h 4314911"/>
              <a:gd name="connsiteX4700" fmla="*/ 230644 w 5740887"/>
              <a:gd name="connsiteY4700" fmla="*/ 3397306 h 4314911"/>
              <a:gd name="connsiteX4701" fmla="*/ 236625 w 5740887"/>
              <a:gd name="connsiteY4701" fmla="*/ 3442277 h 4314911"/>
              <a:gd name="connsiteX4702" fmla="*/ 265829 w 5740887"/>
              <a:gd name="connsiteY4702" fmla="*/ 3559064 h 4314911"/>
              <a:gd name="connsiteX4703" fmla="*/ 256298 w 5740887"/>
              <a:gd name="connsiteY4703" fmla="*/ 3541826 h 4314911"/>
              <a:gd name="connsiteX4704" fmla="*/ 255335 w 5740887"/>
              <a:gd name="connsiteY4704" fmla="*/ 3540085 h 4314911"/>
              <a:gd name="connsiteX4705" fmla="*/ 227813 w 5740887"/>
              <a:gd name="connsiteY4705" fmla="*/ 3472392 h 4314911"/>
              <a:gd name="connsiteX4706" fmla="*/ 210182 w 5740887"/>
              <a:gd name="connsiteY4706" fmla="*/ 3374841 h 4314911"/>
              <a:gd name="connsiteX4707" fmla="*/ 202771 w 5740887"/>
              <a:gd name="connsiteY4707" fmla="*/ 3270776 h 4314911"/>
              <a:gd name="connsiteX4708" fmla="*/ 202811 w 5740887"/>
              <a:gd name="connsiteY4708" fmla="*/ 3270182 h 4314911"/>
              <a:gd name="connsiteX4709" fmla="*/ 353515 w 5740887"/>
              <a:gd name="connsiteY4709" fmla="*/ 3265930 h 4314911"/>
              <a:gd name="connsiteX4710" fmla="*/ 360683 w 5740887"/>
              <a:gd name="connsiteY4710" fmla="*/ 3285601 h 4314911"/>
              <a:gd name="connsiteX4711" fmla="*/ 397628 w 5740887"/>
              <a:gd name="connsiteY4711" fmla="*/ 3388512 h 4314911"/>
              <a:gd name="connsiteX4712" fmla="*/ 430246 w 5740887"/>
              <a:gd name="connsiteY4712" fmla="*/ 3481848 h 4314911"/>
              <a:gd name="connsiteX4713" fmla="*/ 430662 w 5740887"/>
              <a:gd name="connsiteY4713" fmla="*/ 3483050 h 4314911"/>
              <a:gd name="connsiteX4714" fmla="*/ 434653 w 5740887"/>
              <a:gd name="connsiteY4714" fmla="*/ 3495138 h 4314911"/>
              <a:gd name="connsiteX4715" fmla="*/ 418988 w 5740887"/>
              <a:gd name="connsiteY4715" fmla="*/ 3475755 h 4314911"/>
              <a:gd name="connsiteX4716" fmla="*/ 416941 w 5740887"/>
              <a:gd name="connsiteY4716" fmla="*/ 3473222 h 4314911"/>
              <a:gd name="connsiteX4717" fmla="*/ 379055 w 5740887"/>
              <a:gd name="connsiteY4717" fmla="*/ 3410945 h 4314911"/>
              <a:gd name="connsiteX4718" fmla="*/ 374473 w 5740887"/>
              <a:gd name="connsiteY4718" fmla="*/ 3397143 h 4314911"/>
              <a:gd name="connsiteX4719" fmla="*/ 373015 w 5740887"/>
              <a:gd name="connsiteY4719" fmla="*/ 3392726 h 4314911"/>
              <a:gd name="connsiteX4720" fmla="*/ 369767 w 5740887"/>
              <a:gd name="connsiteY4720" fmla="*/ 3372923 h 4314911"/>
              <a:gd name="connsiteX4721" fmla="*/ 355218 w 5740887"/>
              <a:gd name="connsiteY4721" fmla="*/ 3284214 h 4314911"/>
              <a:gd name="connsiteX4722" fmla="*/ 354334 w 5740887"/>
              <a:gd name="connsiteY4722" fmla="*/ 3274730 h 4314911"/>
              <a:gd name="connsiteX4723" fmla="*/ 906249 w 5740887"/>
              <a:gd name="connsiteY4723" fmla="*/ 3265706 h 4314911"/>
              <a:gd name="connsiteX4724" fmla="*/ 928631 w 5740887"/>
              <a:gd name="connsiteY4724" fmla="*/ 3266704 h 4314911"/>
              <a:gd name="connsiteX4725" fmla="*/ 934375 w 5740887"/>
              <a:gd name="connsiteY4725" fmla="*/ 3270683 h 4314911"/>
              <a:gd name="connsiteX4726" fmla="*/ 930118 w 5740887"/>
              <a:gd name="connsiteY4726" fmla="*/ 3275127 h 4314911"/>
              <a:gd name="connsiteX4727" fmla="*/ 928280 w 5740887"/>
              <a:gd name="connsiteY4727" fmla="*/ 3277045 h 4314911"/>
              <a:gd name="connsiteX4728" fmla="*/ 919452 w 5740887"/>
              <a:gd name="connsiteY4728" fmla="*/ 3274740 h 4314911"/>
              <a:gd name="connsiteX4729" fmla="*/ 909928 w 5740887"/>
              <a:gd name="connsiteY4729" fmla="*/ 3272252 h 4314911"/>
              <a:gd name="connsiteX4730" fmla="*/ 908210 w 5740887"/>
              <a:gd name="connsiteY4730" fmla="*/ 3269196 h 4314911"/>
              <a:gd name="connsiteX4731" fmla="*/ 3137392 w 5740887"/>
              <a:gd name="connsiteY4731" fmla="*/ 3265526 h 4314911"/>
              <a:gd name="connsiteX4732" fmla="*/ 3082080 w 5740887"/>
              <a:gd name="connsiteY4732" fmla="*/ 3290115 h 4314911"/>
              <a:gd name="connsiteX4733" fmla="*/ 3105524 w 5740887"/>
              <a:gd name="connsiteY4733" fmla="*/ 3278554 h 4314911"/>
              <a:gd name="connsiteX4734" fmla="*/ 3105588 w 5740887"/>
              <a:gd name="connsiteY4734" fmla="*/ 3278522 h 4314911"/>
              <a:gd name="connsiteX4735" fmla="*/ 3125680 w 5740887"/>
              <a:gd name="connsiteY4735" fmla="*/ 3268614 h 4314911"/>
              <a:gd name="connsiteX4736" fmla="*/ 3129584 w 5740887"/>
              <a:gd name="connsiteY4736" fmla="*/ 3267634 h 4314911"/>
              <a:gd name="connsiteX4737" fmla="*/ 3133707 w 5740887"/>
              <a:gd name="connsiteY4737" fmla="*/ 3266600 h 4314911"/>
              <a:gd name="connsiteX4738" fmla="*/ 572739 w 5740887"/>
              <a:gd name="connsiteY4738" fmla="*/ 3264753 h 4314911"/>
              <a:gd name="connsiteX4739" fmla="*/ 597602 w 5740887"/>
              <a:gd name="connsiteY4739" fmla="*/ 3289201 h 4314911"/>
              <a:gd name="connsiteX4740" fmla="*/ 620794 w 5740887"/>
              <a:gd name="connsiteY4740" fmla="*/ 3333306 h 4314911"/>
              <a:gd name="connsiteX4741" fmla="*/ 636347 w 5740887"/>
              <a:gd name="connsiteY4741" fmla="*/ 3364428 h 4314911"/>
              <a:gd name="connsiteX4742" fmla="*/ 648039 w 5740887"/>
              <a:gd name="connsiteY4742" fmla="*/ 3404037 h 4314911"/>
              <a:gd name="connsiteX4743" fmla="*/ 652050 w 5740887"/>
              <a:gd name="connsiteY4743" fmla="*/ 3417046 h 4314911"/>
              <a:gd name="connsiteX4744" fmla="*/ 630128 w 5740887"/>
              <a:gd name="connsiteY4744" fmla="*/ 3401145 h 4314911"/>
              <a:gd name="connsiteX4745" fmla="*/ 621351 w 5740887"/>
              <a:gd name="connsiteY4745" fmla="*/ 3394778 h 4314911"/>
              <a:gd name="connsiteX4746" fmla="*/ 620724 w 5740887"/>
              <a:gd name="connsiteY4746" fmla="*/ 3393083 h 4314911"/>
              <a:gd name="connsiteX4747" fmla="*/ 616886 w 5740887"/>
              <a:gd name="connsiteY4747" fmla="*/ 3384915 h 4314911"/>
              <a:gd name="connsiteX4748" fmla="*/ 614208 w 5740887"/>
              <a:gd name="connsiteY4748" fmla="*/ 3377809 h 4314911"/>
              <a:gd name="connsiteX4749" fmla="*/ 600542 w 5740887"/>
              <a:gd name="connsiteY4749" fmla="*/ 3350126 h 4314911"/>
              <a:gd name="connsiteX4750" fmla="*/ 585696 w 5740887"/>
              <a:gd name="connsiteY4750" fmla="*/ 3318525 h 4314911"/>
              <a:gd name="connsiteX4751" fmla="*/ 2341788 w 5740887"/>
              <a:gd name="connsiteY4751" fmla="*/ 3264587 h 4314911"/>
              <a:gd name="connsiteX4752" fmla="*/ 2342044 w 5740887"/>
              <a:gd name="connsiteY4752" fmla="*/ 3264809 h 4314911"/>
              <a:gd name="connsiteX4753" fmla="*/ 2342534 w 5740887"/>
              <a:gd name="connsiteY4753" fmla="*/ 3265236 h 4314911"/>
              <a:gd name="connsiteX4754" fmla="*/ 2343343 w 5740887"/>
              <a:gd name="connsiteY4754" fmla="*/ 3265940 h 4314911"/>
              <a:gd name="connsiteX4755" fmla="*/ 2342694 w 5740887"/>
              <a:gd name="connsiteY4755" fmla="*/ 3265477 h 4314911"/>
              <a:gd name="connsiteX4756" fmla="*/ 2532704 w 5740887"/>
              <a:gd name="connsiteY4756" fmla="*/ 3263890 h 4314911"/>
              <a:gd name="connsiteX4757" fmla="*/ 2555814 w 5740887"/>
              <a:gd name="connsiteY4757" fmla="*/ 3272004 h 4314911"/>
              <a:gd name="connsiteX4758" fmla="*/ 2563733 w 5740887"/>
              <a:gd name="connsiteY4758" fmla="*/ 3275708 h 4314911"/>
              <a:gd name="connsiteX4759" fmla="*/ 2562801 w 5740887"/>
              <a:gd name="connsiteY4759" fmla="*/ 3275457 h 4314911"/>
              <a:gd name="connsiteX4760" fmla="*/ 2547312 w 5740887"/>
              <a:gd name="connsiteY4760" fmla="*/ 3271292 h 4314911"/>
              <a:gd name="connsiteX4761" fmla="*/ 2513545 w 5740887"/>
              <a:gd name="connsiteY4761" fmla="*/ 3263480 h 4314911"/>
              <a:gd name="connsiteX4762" fmla="*/ 2534266 w 5740887"/>
              <a:gd name="connsiteY4762" fmla="*/ 3271558 h 4314911"/>
              <a:gd name="connsiteX4763" fmla="*/ 2543111 w 5740887"/>
              <a:gd name="connsiteY4763" fmla="*/ 3276042 h 4314911"/>
              <a:gd name="connsiteX4764" fmla="*/ 2527913 w 5740887"/>
              <a:gd name="connsiteY4764" fmla="*/ 3271364 h 4314911"/>
              <a:gd name="connsiteX4765" fmla="*/ 2524529 w 5740887"/>
              <a:gd name="connsiteY4765" fmla="*/ 3269507 h 4314911"/>
              <a:gd name="connsiteX4766" fmla="*/ 616768 w 5740887"/>
              <a:gd name="connsiteY4766" fmla="*/ 3261124 h 4314911"/>
              <a:gd name="connsiteX4767" fmla="*/ 657290 w 5740887"/>
              <a:gd name="connsiteY4767" fmla="*/ 3329984 h 4314911"/>
              <a:gd name="connsiteX4768" fmla="*/ 657471 w 5740887"/>
              <a:gd name="connsiteY4768" fmla="*/ 3330377 h 4314911"/>
              <a:gd name="connsiteX4769" fmla="*/ 633594 w 5740887"/>
              <a:gd name="connsiteY4769" fmla="*/ 3312601 h 4314911"/>
              <a:gd name="connsiteX4770" fmla="*/ 629311 w 5740887"/>
              <a:gd name="connsiteY4770" fmla="*/ 3308499 h 4314911"/>
              <a:gd name="connsiteX4771" fmla="*/ 619910 w 5740887"/>
              <a:gd name="connsiteY4771" fmla="*/ 3273045 h 4314911"/>
              <a:gd name="connsiteX4772" fmla="*/ 618866 w 5740887"/>
              <a:gd name="connsiteY4772" fmla="*/ 3269082 h 4314911"/>
              <a:gd name="connsiteX4773" fmla="*/ 1010275 w 5740887"/>
              <a:gd name="connsiteY4773" fmla="*/ 3261118 h 4314911"/>
              <a:gd name="connsiteX4774" fmla="*/ 1030137 w 5740887"/>
              <a:gd name="connsiteY4774" fmla="*/ 3315857 h 4314911"/>
              <a:gd name="connsiteX4775" fmla="*/ 1019005 w 5740887"/>
              <a:gd name="connsiteY4775" fmla="*/ 3310891 h 4314911"/>
              <a:gd name="connsiteX4776" fmla="*/ 1009541 w 5740887"/>
              <a:gd name="connsiteY4776" fmla="*/ 3306669 h 4314911"/>
              <a:gd name="connsiteX4777" fmla="*/ 1004072 w 5740887"/>
              <a:gd name="connsiteY4777" fmla="*/ 3289970 h 4314911"/>
              <a:gd name="connsiteX4778" fmla="*/ 1007091 w 5740887"/>
              <a:gd name="connsiteY4778" fmla="*/ 3282699 h 4314911"/>
              <a:gd name="connsiteX4779" fmla="*/ 1007092 w 5740887"/>
              <a:gd name="connsiteY4779" fmla="*/ 3282698 h 4314911"/>
              <a:gd name="connsiteX4780" fmla="*/ 1217314 w 5740887"/>
              <a:gd name="connsiteY4780" fmla="*/ 3260751 h 4314911"/>
              <a:gd name="connsiteX4781" fmla="*/ 1222241 w 5740887"/>
              <a:gd name="connsiteY4781" fmla="*/ 3266488 h 4314911"/>
              <a:gd name="connsiteX4782" fmla="*/ 1261763 w 5740887"/>
              <a:gd name="connsiteY4782" fmla="*/ 3354812 h 4314911"/>
              <a:gd name="connsiteX4783" fmla="*/ 1263400 w 5740887"/>
              <a:gd name="connsiteY4783" fmla="*/ 3381833 h 4314911"/>
              <a:gd name="connsiteX4784" fmla="*/ 1257448 w 5740887"/>
              <a:gd name="connsiteY4784" fmla="*/ 3374409 h 4314911"/>
              <a:gd name="connsiteX4785" fmla="*/ 1252244 w 5740887"/>
              <a:gd name="connsiteY4785" fmla="*/ 3366469 h 4314911"/>
              <a:gd name="connsiteX4786" fmla="*/ 1239219 w 5740887"/>
              <a:gd name="connsiteY4786" fmla="*/ 3346592 h 4314911"/>
              <a:gd name="connsiteX4787" fmla="*/ 1234593 w 5740887"/>
              <a:gd name="connsiteY4787" fmla="*/ 3341191 h 4314911"/>
              <a:gd name="connsiteX4788" fmla="*/ 1226948 w 5740887"/>
              <a:gd name="connsiteY4788" fmla="*/ 3332263 h 4314911"/>
              <a:gd name="connsiteX4789" fmla="*/ 1224960 w 5740887"/>
              <a:gd name="connsiteY4789" fmla="*/ 3317506 h 4314911"/>
              <a:gd name="connsiteX4790" fmla="*/ 268074 w 5740887"/>
              <a:gd name="connsiteY4790" fmla="*/ 3259536 h 4314911"/>
              <a:gd name="connsiteX4791" fmla="*/ 269362 w 5740887"/>
              <a:gd name="connsiteY4791" fmla="*/ 3265738 h 4314911"/>
              <a:gd name="connsiteX4792" fmla="*/ 271912 w 5740887"/>
              <a:gd name="connsiteY4792" fmla="*/ 3282817 h 4314911"/>
              <a:gd name="connsiteX4793" fmla="*/ 277817 w 5740887"/>
              <a:gd name="connsiteY4793" fmla="*/ 3306447 h 4314911"/>
              <a:gd name="connsiteX4794" fmla="*/ 283810 w 5740887"/>
              <a:gd name="connsiteY4794" fmla="*/ 3335302 h 4314911"/>
              <a:gd name="connsiteX4795" fmla="*/ 284354 w 5740887"/>
              <a:gd name="connsiteY4795" fmla="*/ 3337319 h 4314911"/>
              <a:gd name="connsiteX4796" fmla="*/ 276161 w 5740887"/>
              <a:gd name="connsiteY4796" fmla="*/ 3318410 h 4314911"/>
              <a:gd name="connsiteX4797" fmla="*/ 270460 w 5740887"/>
              <a:gd name="connsiteY4797" fmla="*/ 3299279 h 4314911"/>
              <a:gd name="connsiteX4798" fmla="*/ 269930 w 5740887"/>
              <a:gd name="connsiteY4798" fmla="*/ 3290455 h 4314911"/>
              <a:gd name="connsiteX4799" fmla="*/ 2751113 w 5740887"/>
              <a:gd name="connsiteY4799" fmla="*/ 3259237 h 4314911"/>
              <a:gd name="connsiteX4800" fmla="*/ 2851754 w 5740887"/>
              <a:gd name="connsiteY4800" fmla="*/ 3260211 h 4314911"/>
              <a:gd name="connsiteX4801" fmla="*/ 2844183 w 5740887"/>
              <a:gd name="connsiteY4801" fmla="*/ 3260846 h 4314911"/>
              <a:gd name="connsiteX4802" fmla="*/ 2832357 w 5740887"/>
              <a:gd name="connsiteY4802" fmla="*/ 3261837 h 4314911"/>
              <a:gd name="connsiteX4803" fmla="*/ 3044754 w 5740887"/>
              <a:gd name="connsiteY4803" fmla="*/ 3259052 h 4314911"/>
              <a:gd name="connsiteX4804" fmla="*/ 3041464 w 5740887"/>
              <a:gd name="connsiteY4804" fmla="*/ 3259638 h 4314911"/>
              <a:gd name="connsiteX4805" fmla="*/ 3026875 w 5740887"/>
              <a:gd name="connsiteY4805" fmla="*/ 3262238 h 4314911"/>
              <a:gd name="connsiteX4806" fmla="*/ 2999440 w 5740887"/>
              <a:gd name="connsiteY4806" fmla="*/ 3265373 h 4314911"/>
              <a:gd name="connsiteX4807" fmla="*/ 2966653 w 5740887"/>
              <a:gd name="connsiteY4807" fmla="*/ 3269119 h 4314911"/>
              <a:gd name="connsiteX4808" fmla="*/ 439713 w 5740887"/>
              <a:gd name="connsiteY4808" fmla="*/ 3257928 h 4314911"/>
              <a:gd name="connsiteX4809" fmla="*/ 470167 w 5740887"/>
              <a:gd name="connsiteY4809" fmla="*/ 3313009 h 4314911"/>
              <a:gd name="connsiteX4810" fmla="*/ 483420 w 5740887"/>
              <a:gd name="connsiteY4810" fmla="*/ 3347309 h 4314911"/>
              <a:gd name="connsiteX4811" fmla="*/ 472848 w 5740887"/>
              <a:gd name="connsiteY4811" fmla="*/ 3334108 h 4314911"/>
              <a:gd name="connsiteX4812" fmla="*/ 471488 w 5740887"/>
              <a:gd name="connsiteY4812" fmla="*/ 3332410 h 4314911"/>
              <a:gd name="connsiteX4813" fmla="*/ 468011 w 5740887"/>
              <a:gd name="connsiteY4813" fmla="*/ 3326829 h 4314911"/>
              <a:gd name="connsiteX4814" fmla="*/ 445696 w 5740887"/>
              <a:gd name="connsiteY4814" fmla="*/ 3291013 h 4314911"/>
              <a:gd name="connsiteX4815" fmla="*/ 2555989 w 5740887"/>
              <a:gd name="connsiteY4815" fmla="*/ 3257400 h 4314911"/>
              <a:gd name="connsiteX4816" fmla="*/ 2593268 w 5740887"/>
              <a:gd name="connsiteY4816" fmla="*/ 3272159 h 4314911"/>
              <a:gd name="connsiteX4817" fmla="*/ 2591513 w 5740887"/>
              <a:gd name="connsiteY4817" fmla="*/ 3271810 h 4314911"/>
              <a:gd name="connsiteX4818" fmla="*/ 2587704 w 5740887"/>
              <a:gd name="connsiteY4818" fmla="*/ 3271052 h 4314911"/>
              <a:gd name="connsiteX4819" fmla="*/ 2563970 w 5740887"/>
              <a:gd name="connsiteY4819" fmla="*/ 3260836 h 4314911"/>
              <a:gd name="connsiteX4820" fmla="*/ 2966876 w 5740887"/>
              <a:gd name="connsiteY4820" fmla="*/ 3256706 h 4314911"/>
              <a:gd name="connsiteX4821" fmla="*/ 2949625 w 5740887"/>
              <a:gd name="connsiteY4821" fmla="*/ 3259183 h 4314911"/>
              <a:gd name="connsiteX4822" fmla="*/ 2940602 w 5740887"/>
              <a:gd name="connsiteY4822" fmla="*/ 3259771 h 4314911"/>
              <a:gd name="connsiteX4823" fmla="*/ 483481 w 5740887"/>
              <a:gd name="connsiteY4823" fmla="*/ 3255296 h 4314911"/>
              <a:gd name="connsiteX4824" fmla="*/ 496912 w 5740887"/>
              <a:gd name="connsiteY4824" fmla="*/ 3276150 h 4314911"/>
              <a:gd name="connsiteX4825" fmla="*/ 535891 w 5740887"/>
              <a:gd name="connsiteY4825" fmla="*/ 3323328 h 4314911"/>
              <a:gd name="connsiteX4826" fmla="*/ 549831 w 5740887"/>
              <a:gd name="connsiteY4826" fmla="*/ 3382207 h 4314911"/>
              <a:gd name="connsiteX4827" fmla="*/ 558466 w 5740887"/>
              <a:gd name="connsiteY4827" fmla="*/ 3418679 h 4314911"/>
              <a:gd name="connsiteX4828" fmla="*/ 555835 w 5740887"/>
              <a:gd name="connsiteY4828" fmla="*/ 3412309 h 4314911"/>
              <a:gd name="connsiteX4829" fmla="*/ 540965 w 5740887"/>
              <a:gd name="connsiteY4829" fmla="*/ 3375021 h 4314911"/>
              <a:gd name="connsiteX4830" fmla="*/ 534770 w 5740887"/>
              <a:gd name="connsiteY4830" fmla="*/ 3361313 h 4314911"/>
              <a:gd name="connsiteX4831" fmla="*/ 530508 w 5740887"/>
              <a:gd name="connsiteY4831" fmla="*/ 3350992 h 4314911"/>
              <a:gd name="connsiteX4832" fmla="*/ 522975 w 5740887"/>
              <a:gd name="connsiteY4832" fmla="*/ 3335210 h 4314911"/>
              <a:gd name="connsiteX4833" fmla="*/ 512770 w 5740887"/>
              <a:gd name="connsiteY4833" fmla="*/ 3312628 h 4314911"/>
              <a:gd name="connsiteX4834" fmla="*/ 503259 w 5740887"/>
              <a:gd name="connsiteY4834" fmla="*/ 3293901 h 4314911"/>
              <a:gd name="connsiteX4835" fmla="*/ 497234 w 5740887"/>
              <a:gd name="connsiteY4835" fmla="*/ 3281278 h 4314911"/>
              <a:gd name="connsiteX4836" fmla="*/ 491591 w 5740887"/>
              <a:gd name="connsiteY4836" fmla="*/ 3270928 h 4314911"/>
              <a:gd name="connsiteX4837" fmla="*/ 484932 w 5740887"/>
              <a:gd name="connsiteY4837" fmla="*/ 3257817 h 4314911"/>
              <a:gd name="connsiteX4838" fmla="*/ 1140658 w 5740887"/>
              <a:gd name="connsiteY4838" fmla="*/ 3255212 h 4314911"/>
              <a:gd name="connsiteX4839" fmla="*/ 1157526 w 5740887"/>
              <a:gd name="connsiteY4839" fmla="*/ 3269525 h 4314911"/>
              <a:gd name="connsiteX4840" fmla="*/ 1157526 w 5740887"/>
              <a:gd name="connsiteY4840" fmla="*/ 3269525 h 4314911"/>
              <a:gd name="connsiteX4841" fmla="*/ 1157529 w 5740887"/>
              <a:gd name="connsiteY4841" fmla="*/ 3269529 h 4314911"/>
              <a:gd name="connsiteX4842" fmla="*/ 1174079 w 5740887"/>
              <a:gd name="connsiteY4842" fmla="*/ 3289458 h 4314911"/>
              <a:gd name="connsiteX4843" fmla="*/ 1179168 w 5740887"/>
              <a:gd name="connsiteY4843" fmla="*/ 3334948 h 4314911"/>
              <a:gd name="connsiteX4844" fmla="*/ 1144427 w 5740887"/>
              <a:gd name="connsiteY4844" fmla="*/ 3286050 h 4314911"/>
              <a:gd name="connsiteX4845" fmla="*/ 1144427 w 5740887"/>
              <a:gd name="connsiteY4845" fmla="*/ 3284903 h 4314911"/>
              <a:gd name="connsiteX4846" fmla="*/ 3108371 w 5740887"/>
              <a:gd name="connsiteY4846" fmla="*/ 3254287 h 4314911"/>
              <a:gd name="connsiteX4847" fmla="*/ 3107554 w 5740887"/>
              <a:gd name="connsiteY4847" fmla="*/ 3254466 h 4314911"/>
              <a:gd name="connsiteX4848" fmla="*/ 3106178 w 5740887"/>
              <a:gd name="connsiteY4848" fmla="*/ 3254768 h 4314911"/>
              <a:gd name="connsiteX4849" fmla="*/ 3097741 w 5740887"/>
              <a:gd name="connsiteY4849" fmla="*/ 3256177 h 4314911"/>
              <a:gd name="connsiteX4850" fmla="*/ 2561208 w 5740887"/>
              <a:gd name="connsiteY4850" fmla="*/ 3252587 h 4314911"/>
              <a:gd name="connsiteX4851" fmla="*/ 2614070 w 5740887"/>
              <a:gd name="connsiteY4851" fmla="*/ 3271758 h 4314911"/>
              <a:gd name="connsiteX4852" fmla="*/ 2609299 w 5740887"/>
              <a:gd name="connsiteY4852" fmla="*/ 3270962 h 4314911"/>
              <a:gd name="connsiteX4853" fmla="*/ 2606472 w 5740887"/>
              <a:gd name="connsiteY4853" fmla="*/ 3270490 h 4314911"/>
              <a:gd name="connsiteX4854" fmla="*/ 2583129 w 5740887"/>
              <a:gd name="connsiteY4854" fmla="*/ 3261257 h 4314911"/>
              <a:gd name="connsiteX4855" fmla="*/ 2870605 w 5740887"/>
              <a:gd name="connsiteY4855" fmla="*/ 3251725 h 4314911"/>
              <a:gd name="connsiteX4856" fmla="*/ 2853649 w 5740887"/>
              <a:gd name="connsiteY4856" fmla="*/ 3253446 h 4314911"/>
              <a:gd name="connsiteX4857" fmla="*/ 2832324 w 5740887"/>
              <a:gd name="connsiteY4857" fmla="*/ 3253262 h 4314911"/>
              <a:gd name="connsiteX4858" fmla="*/ 2782379 w 5740887"/>
              <a:gd name="connsiteY4858" fmla="*/ 3252832 h 4314911"/>
              <a:gd name="connsiteX4859" fmla="*/ 2595977 w 5740887"/>
              <a:gd name="connsiteY4859" fmla="*/ 3249934 h 4314911"/>
              <a:gd name="connsiteX4860" fmla="*/ 2654556 w 5740887"/>
              <a:gd name="connsiteY4860" fmla="*/ 3267511 h 4314911"/>
              <a:gd name="connsiteX4861" fmla="*/ 2646620 w 5740887"/>
              <a:gd name="connsiteY4861" fmla="*/ 3266648 h 4314911"/>
              <a:gd name="connsiteX4862" fmla="*/ 3188119 w 5740887"/>
              <a:gd name="connsiteY4862" fmla="*/ 3249838 h 4314911"/>
              <a:gd name="connsiteX4863" fmla="*/ 3163829 w 5740887"/>
              <a:gd name="connsiteY4863" fmla="*/ 3262747 h 4314911"/>
              <a:gd name="connsiteX4864" fmla="*/ 3117162 w 5740887"/>
              <a:gd name="connsiteY4864" fmla="*/ 3283526 h 4314911"/>
              <a:gd name="connsiteX4865" fmla="*/ 3114102 w 5740887"/>
              <a:gd name="connsiteY4865" fmla="*/ 3284601 h 4314911"/>
              <a:gd name="connsiteX4866" fmla="*/ 3168452 w 5740887"/>
              <a:gd name="connsiteY4866" fmla="*/ 3258291 h 4314911"/>
              <a:gd name="connsiteX4867" fmla="*/ 3169181 w 5740887"/>
              <a:gd name="connsiteY4867" fmla="*/ 3255065 h 4314911"/>
              <a:gd name="connsiteX4868" fmla="*/ 3175454 w 5740887"/>
              <a:gd name="connsiteY4868" fmla="*/ 3253473 h 4314911"/>
              <a:gd name="connsiteX4869" fmla="*/ 2709365 w 5740887"/>
              <a:gd name="connsiteY4869" fmla="*/ 3249699 h 4314911"/>
              <a:gd name="connsiteX4870" fmla="*/ 2731897 w 5740887"/>
              <a:gd name="connsiteY4870" fmla="*/ 3252396 h 4314911"/>
              <a:gd name="connsiteX4871" fmla="*/ 2729311 w 5740887"/>
              <a:gd name="connsiteY4871" fmla="*/ 3252374 h 4314911"/>
              <a:gd name="connsiteX4872" fmla="*/ 2721641 w 5740887"/>
              <a:gd name="connsiteY4872" fmla="*/ 3252308 h 4314911"/>
              <a:gd name="connsiteX4873" fmla="*/ 2520827 w 5740887"/>
              <a:gd name="connsiteY4873" fmla="*/ 3249093 h 4314911"/>
              <a:gd name="connsiteX4874" fmla="*/ 2576910 w 5740887"/>
              <a:gd name="connsiteY4874" fmla="*/ 3273269 h 4314911"/>
              <a:gd name="connsiteX4875" fmla="*/ 2571064 w 5740887"/>
              <a:gd name="connsiteY4875" fmla="*/ 3271909 h 4314911"/>
              <a:gd name="connsiteX4876" fmla="*/ 2568209 w 5740887"/>
              <a:gd name="connsiteY4876" fmla="*/ 3271244 h 4314911"/>
              <a:gd name="connsiteX4877" fmla="*/ 2557946 w 5740887"/>
              <a:gd name="connsiteY4877" fmla="*/ 3266447 h 4314911"/>
              <a:gd name="connsiteX4878" fmla="*/ 1262367 w 5740887"/>
              <a:gd name="connsiteY4878" fmla="*/ 3248684 h 4314911"/>
              <a:gd name="connsiteX4879" fmla="*/ 1269935 w 5740887"/>
              <a:gd name="connsiteY4879" fmla="*/ 3258846 h 4314911"/>
              <a:gd name="connsiteX4880" fmla="*/ 1289544 w 5740887"/>
              <a:gd name="connsiteY4880" fmla="*/ 3290292 h 4314911"/>
              <a:gd name="connsiteX4881" fmla="*/ 1299402 w 5740887"/>
              <a:gd name="connsiteY4881" fmla="*/ 3339359 h 4314911"/>
              <a:gd name="connsiteX4882" fmla="*/ 1297617 w 5740887"/>
              <a:gd name="connsiteY4882" fmla="*/ 3337163 h 4314911"/>
              <a:gd name="connsiteX4883" fmla="*/ 1289896 w 5740887"/>
              <a:gd name="connsiteY4883" fmla="*/ 3314273 h 4314911"/>
              <a:gd name="connsiteX4884" fmla="*/ 1289008 w 5740887"/>
              <a:gd name="connsiteY4884" fmla="*/ 3248082 h 4314911"/>
              <a:gd name="connsiteX4885" fmla="*/ 1298713 w 5740887"/>
              <a:gd name="connsiteY4885" fmla="*/ 3272357 h 4314911"/>
              <a:gd name="connsiteX4886" fmla="*/ 1305883 w 5740887"/>
              <a:gd name="connsiteY4886" fmla="*/ 3291661 h 4314911"/>
              <a:gd name="connsiteX4887" fmla="*/ 1308991 w 5740887"/>
              <a:gd name="connsiteY4887" fmla="*/ 3304726 h 4314911"/>
              <a:gd name="connsiteX4888" fmla="*/ 1300337 w 5740887"/>
              <a:gd name="connsiteY4888" fmla="*/ 3290553 h 4314911"/>
              <a:gd name="connsiteX4889" fmla="*/ 1297733 w 5740887"/>
              <a:gd name="connsiteY4889" fmla="*/ 3285141 h 4314911"/>
              <a:gd name="connsiteX4890" fmla="*/ 1297621 w 5740887"/>
              <a:gd name="connsiteY4890" fmla="*/ 3284419 h 4314911"/>
              <a:gd name="connsiteX4891" fmla="*/ 1297414 w 5740887"/>
              <a:gd name="connsiteY4891" fmla="*/ 3283079 h 4314911"/>
              <a:gd name="connsiteX4892" fmla="*/ 1292961 w 5740887"/>
              <a:gd name="connsiteY4892" fmla="*/ 3264540 h 4314911"/>
              <a:gd name="connsiteX4893" fmla="*/ 658022 w 5740887"/>
              <a:gd name="connsiteY4893" fmla="*/ 3247583 h 4314911"/>
              <a:gd name="connsiteX4894" fmla="*/ 678180 w 5740887"/>
              <a:gd name="connsiteY4894" fmla="*/ 3264704 h 4314911"/>
              <a:gd name="connsiteX4895" fmla="*/ 702361 w 5740887"/>
              <a:gd name="connsiteY4895" fmla="*/ 3280121 h 4314911"/>
              <a:gd name="connsiteX4896" fmla="*/ 709718 w 5740887"/>
              <a:gd name="connsiteY4896" fmla="*/ 3293093 h 4314911"/>
              <a:gd name="connsiteX4897" fmla="*/ 715599 w 5740887"/>
              <a:gd name="connsiteY4897" fmla="*/ 3312336 h 4314911"/>
              <a:gd name="connsiteX4898" fmla="*/ 732558 w 5740887"/>
              <a:gd name="connsiteY4898" fmla="*/ 3367490 h 4314911"/>
              <a:gd name="connsiteX4899" fmla="*/ 736322 w 5740887"/>
              <a:gd name="connsiteY4899" fmla="*/ 3380061 h 4314911"/>
              <a:gd name="connsiteX4900" fmla="*/ 727485 w 5740887"/>
              <a:gd name="connsiteY4900" fmla="*/ 3375199 h 4314911"/>
              <a:gd name="connsiteX4901" fmla="*/ 720470 w 5740887"/>
              <a:gd name="connsiteY4901" fmla="*/ 3371340 h 4314911"/>
              <a:gd name="connsiteX4902" fmla="*/ 715587 w 5740887"/>
              <a:gd name="connsiteY4902" fmla="*/ 3361246 h 4314911"/>
              <a:gd name="connsiteX4903" fmla="*/ 695822 w 5740887"/>
              <a:gd name="connsiteY4903" fmla="*/ 3318208 h 4314911"/>
              <a:gd name="connsiteX4904" fmla="*/ 688802 w 5740887"/>
              <a:gd name="connsiteY4904" fmla="*/ 3305877 h 4314911"/>
              <a:gd name="connsiteX4905" fmla="*/ 683581 w 5740887"/>
              <a:gd name="connsiteY4905" fmla="*/ 3295084 h 4314911"/>
              <a:gd name="connsiteX4906" fmla="*/ 672484 w 5740887"/>
              <a:gd name="connsiteY4906" fmla="*/ 3277214 h 4314911"/>
              <a:gd name="connsiteX4907" fmla="*/ 660423 w 5740887"/>
              <a:gd name="connsiteY4907" fmla="*/ 3256027 h 4314911"/>
              <a:gd name="connsiteX4908" fmla="*/ 2400282 w 5740887"/>
              <a:gd name="connsiteY4908" fmla="*/ 3246693 h 4314911"/>
              <a:gd name="connsiteX4909" fmla="*/ 2443729 w 5740887"/>
              <a:gd name="connsiteY4909" fmla="*/ 3270439 h 4314911"/>
              <a:gd name="connsiteX4910" fmla="*/ 2445288 w 5740887"/>
              <a:gd name="connsiteY4910" fmla="*/ 3271465 h 4314911"/>
              <a:gd name="connsiteX4911" fmla="*/ 2428084 w 5740887"/>
              <a:gd name="connsiteY4911" fmla="*/ 3262915 h 4314911"/>
              <a:gd name="connsiteX4912" fmla="*/ 2409792 w 5740887"/>
              <a:gd name="connsiteY4912" fmla="*/ 3253823 h 4314911"/>
              <a:gd name="connsiteX4913" fmla="*/ 2409781 w 5740887"/>
              <a:gd name="connsiteY4913" fmla="*/ 3253815 h 4314911"/>
              <a:gd name="connsiteX4914" fmla="*/ 1252732 w 5740887"/>
              <a:gd name="connsiteY4914" fmla="*/ 3246245 h 4314911"/>
              <a:gd name="connsiteX4915" fmla="*/ 1282443 w 5740887"/>
              <a:gd name="connsiteY4915" fmla="*/ 3317170 h 4314911"/>
              <a:gd name="connsiteX4916" fmla="*/ 1289201 w 5740887"/>
              <a:gd name="connsiteY4916" fmla="*/ 3335509 h 4314911"/>
              <a:gd name="connsiteX4917" fmla="*/ 1292923 w 5740887"/>
              <a:gd name="connsiteY4917" fmla="*/ 3342541 h 4314911"/>
              <a:gd name="connsiteX4918" fmla="*/ 1298670 w 5740887"/>
              <a:gd name="connsiteY4918" fmla="*/ 3362942 h 4314911"/>
              <a:gd name="connsiteX4919" fmla="*/ 1292308 w 5740887"/>
              <a:gd name="connsiteY4919" fmla="*/ 3352863 h 4314911"/>
              <a:gd name="connsiteX4920" fmla="*/ 1285073 w 5740887"/>
              <a:gd name="connsiteY4920" fmla="*/ 3338230 h 4314911"/>
              <a:gd name="connsiteX4921" fmla="*/ 1272111 w 5740887"/>
              <a:gd name="connsiteY4921" fmla="*/ 3320859 h 4314911"/>
              <a:gd name="connsiteX4922" fmla="*/ 1262027 w 5740887"/>
              <a:gd name="connsiteY4922" fmla="*/ 3304880 h 4314911"/>
              <a:gd name="connsiteX4923" fmla="*/ 1253230 w 5740887"/>
              <a:gd name="connsiteY4923" fmla="*/ 3248295 h 4314911"/>
              <a:gd name="connsiteX4924" fmla="*/ 2876846 w 5740887"/>
              <a:gd name="connsiteY4924" fmla="*/ 3244716 h 4314911"/>
              <a:gd name="connsiteX4925" fmla="*/ 2875987 w 5740887"/>
              <a:gd name="connsiteY4925" fmla="*/ 3244818 h 4314911"/>
              <a:gd name="connsiteX4926" fmla="*/ 2874962 w 5740887"/>
              <a:gd name="connsiteY4926" fmla="*/ 3244832 h 4314911"/>
              <a:gd name="connsiteX4927" fmla="*/ 2872318 w 5740887"/>
              <a:gd name="connsiteY4927" fmla="*/ 3244868 h 4314911"/>
              <a:gd name="connsiteX4928" fmla="*/ 1099593 w 5740887"/>
              <a:gd name="connsiteY4928" fmla="*/ 3244220 h 4314911"/>
              <a:gd name="connsiteX4929" fmla="*/ 1117811 w 5740887"/>
              <a:gd name="connsiteY4929" fmla="*/ 3262292 h 4314911"/>
              <a:gd name="connsiteX4930" fmla="*/ 1136563 w 5740887"/>
              <a:gd name="connsiteY4930" fmla="*/ 3289092 h 4314911"/>
              <a:gd name="connsiteX4931" fmla="*/ 1136563 w 5740887"/>
              <a:gd name="connsiteY4931" fmla="*/ 3314592 h 4314911"/>
              <a:gd name="connsiteX4932" fmla="*/ 1110673 w 5740887"/>
              <a:gd name="connsiteY4932" fmla="*/ 3293590 h 4314911"/>
              <a:gd name="connsiteX4933" fmla="*/ 1100077 w 5740887"/>
              <a:gd name="connsiteY4933" fmla="*/ 3265952 h 4314911"/>
              <a:gd name="connsiteX4934" fmla="*/ 2753241 w 5740887"/>
              <a:gd name="connsiteY4934" fmla="*/ 3240846 h 4314911"/>
              <a:gd name="connsiteX4935" fmla="*/ 2767200 w 5740887"/>
              <a:gd name="connsiteY4935" fmla="*/ 3241405 h 4314911"/>
              <a:gd name="connsiteX4936" fmla="*/ 2761393 w 5740887"/>
              <a:gd name="connsiteY4936" fmla="*/ 3241606 h 4314911"/>
              <a:gd name="connsiteX4937" fmla="*/ 2547072 w 5740887"/>
              <a:gd name="connsiteY4937" fmla="*/ 3240552 h 4314911"/>
              <a:gd name="connsiteX4938" fmla="*/ 2638523 w 5740887"/>
              <a:gd name="connsiteY4938" fmla="*/ 3270814 h 4314911"/>
              <a:gd name="connsiteX4939" fmla="*/ 2625811 w 5740887"/>
              <a:gd name="connsiteY4939" fmla="*/ 3269070 h 4314911"/>
              <a:gd name="connsiteX4940" fmla="*/ 2624801 w 5740887"/>
              <a:gd name="connsiteY4940" fmla="*/ 3268704 h 4314911"/>
              <a:gd name="connsiteX4941" fmla="*/ 3149653 w 5740887"/>
              <a:gd name="connsiteY4941" fmla="*/ 3240018 h 4314911"/>
              <a:gd name="connsiteX4942" fmla="*/ 3145182 w 5740887"/>
              <a:gd name="connsiteY4942" fmla="*/ 3241029 h 4314911"/>
              <a:gd name="connsiteX4943" fmla="*/ 3142618 w 5740887"/>
              <a:gd name="connsiteY4943" fmla="*/ 3241609 h 4314911"/>
              <a:gd name="connsiteX4944" fmla="*/ 3134707 w 5740887"/>
              <a:gd name="connsiteY4944" fmla="*/ 3243019 h 4314911"/>
              <a:gd name="connsiteX4945" fmla="*/ 3116264 w 5740887"/>
              <a:gd name="connsiteY4945" fmla="*/ 3246306 h 4314911"/>
              <a:gd name="connsiteX4946" fmla="*/ 3100988 w 5740887"/>
              <a:gd name="connsiteY4946" fmla="*/ 3236656 h 4314911"/>
              <a:gd name="connsiteX4947" fmla="*/ 3099924 w 5740887"/>
              <a:gd name="connsiteY4947" fmla="*/ 3236867 h 4314911"/>
              <a:gd name="connsiteX4948" fmla="*/ 3086443 w 5740887"/>
              <a:gd name="connsiteY4948" fmla="*/ 3239539 h 4314911"/>
              <a:gd name="connsiteX4949" fmla="*/ 3068619 w 5740887"/>
              <a:gd name="connsiteY4949" fmla="*/ 3242098 h 4314911"/>
              <a:gd name="connsiteX4950" fmla="*/ 745903 w 5740887"/>
              <a:gd name="connsiteY4950" fmla="*/ 3236180 h 4314911"/>
              <a:gd name="connsiteX4951" fmla="*/ 759906 w 5740887"/>
              <a:gd name="connsiteY4951" fmla="*/ 3257397 h 4314911"/>
              <a:gd name="connsiteX4952" fmla="*/ 776798 w 5740887"/>
              <a:gd name="connsiteY4952" fmla="*/ 3283229 h 4314911"/>
              <a:gd name="connsiteX4953" fmla="*/ 795022 w 5740887"/>
              <a:gd name="connsiteY4953" fmla="*/ 3318390 h 4314911"/>
              <a:gd name="connsiteX4954" fmla="*/ 769140 w 5740887"/>
              <a:gd name="connsiteY4954" fmla="*/ 3307104 h 4314911"/>
              <a:gd name="connsiteX4955" fmla="*/ 752144 w 5740887"/>
              <a:gd name="connsiteY4955" fmla="*/ 3253776 h 4314911"/>
              <a:gd name="connsiteX4956" fmla="*/ 2907128 w 5740887"/>
              <a:gd name="connsiteY4956" fmla="*/ 3235642 h 4314911"/>
              <a:gd name="connsiteX4957" fmla="*/ 2897869 w 5740887"/>
              <a:gd name="connsiteY4957" fmla="*/ 3236882 h 4314911"/>
              <a:gd name="connsiteX4958" fmla="*/ 2870243 w 5740887"/>
              <a:gd name="connsiteY4958" fmla="*/ 3237838 h 4314911"/>
              <a:gd name="connsiteX4959" fmla="*/ 565677 w 5740887"/>
              <a:gd name="connsiteY4959" fmla="*/ 3235467 h 4314911"/>
              <a:gd name="connsiteX4960" fmla="*/ 585296 w 5740887"/>
              <a:gd name="connsiteY4960" fmla="*/ 3265799 h 4314911"/>
              <a:gd name="connsiteX4961" fmla="*/ 585874 w 5740887"/>
              <a:gd name="connsiteY4961" fmla="*/ 3266896 h 4314911"/>
              <a:gd name="connsiteX4962" fmla="*/ 581651 w 5740887"/>
              <a:gd name="connsiteY4962" fmla="*/ 3262852 h 4314911"/>
              <a:gd name="connsiteX4963" fmla="*/ 580387 w 5740887"/>
              <a:gd name="connsiteY4963" fmla="*/ 3261641 h 4314911"/>
              <a:gd name="connsiteX4964" fmla="*/ 575652 w 5740887"/>
              <a:gd name="connsiteY4964" fmla="*/ 3255925 h 4314911"/>
              <a:gd name="connsiteX4965" fmla="*/ 568544 w 5740887"/>
              <a:gd name="connsiteY4965" fmla="*/ 3247343 h 4314911"/>
              <a:gd name="connsiteX4966" fmla="*/ 565996 w 5740887"/>
              <a:gd name="connsiteY4966" fmla="*/ 3236771 h 4314911"/>
              <a:gd name="connsiteX4967" fmla="*/ 2775570 w 5740887"/>
              <a:gd name="connsiteY4967" fmla="*/ 3234996 h 4314911"/>
              <a:gd name="connsiteX4968" fmla="*/ 2781508 w 5740887"/>
              <a:gd name="connsiteY4968" fmla="*/ 3235264 h 4314911"/>
              <a:gd name="connsiteX4969" fmla="*/ 2780407 w 5740887"/>
              <a:gd name="connsiteY4969" fmla="*/ 3235325 h 4314911"/>
              <a:gd name="connsiteX4970" fmla="*/ 3235477 w 5740887"/>
              <a:gd name="connsiteY4970" fmla="*/ 3234662 h 4314911"/>
              <a:gd name="connsiteX4971" fmla="*/ 3235047 w 5740887"/>
              <a:gd name="connsiteY4971" fmla="*/ 3234921 h 4314911"/>
              <a:gd name="connsiteX4972" fmla="*/ 3158197 w 5740887"/>
              <a:gd name="connsiteY4972" fmla="*/ 3272331 h 4314911"/>
              <a:gd name="connsiteX4973" fmla="*/ 3156094 w 5740887"/>
              <a:gd name="connsiteY4973" fmla="*/ 3273100 h 4314911"/>
              <a:gd name="connsiteX4974" fmla="*/ 3179766 w 5740887"/>
              <a:gd name="connsiteY4974" fmla="*/ 3261605 h 4314911"/>
              <a:gd name="connsiteX4975" fmla="*/ 3207335 w 5740887"/>
              <a:gd name="connsiteY4975" fmla="*/ 3245744 h 4314911"/>
              <a:gd name="connsiteX4976" fmla="*/ 3208008 w 5740887"/>
              <a:gd name="connsiteY4976" fmla="*/ 3242271 h 4314911"/>
              <a:gd name="connsiteX4977" fmla="*/ 3217373 w 5740887"/>
              <a:gd name="connsiteY4977" fmla="*/ 3239869 h 4314911"/>
              <a:gd name="connsiteX4978" fmla="*/ 3233630 w 5740887"/>
              <a:gd name="connsiteY4978" fmla="*/ 3235219 h 4314911"/>
              <a:gd name="connsiteX4979" fmla="*/ 2371098 w 5740887"/>
              <a:gd name="connsiteY4979" fmla="*/ 3234590 h 4314911"/>
              <a:gd name="connsiteX4980" fmla="*/ 2385478 w 5740887"/>
              <a:gd name="connsiteY4980" fmla="*/ 3244948 h 4314911"/>
              <a:gd name="connsiteX4981" fmla="*/ 2374882 w 5740887"/>
              <a:gd name="connsiteY4981" fmla="*/ 3237814 h 4314911"/>
              <a:gd name="connsiteX4982" fmla="*/ 2403561 w 5740887"/>
              <a:gd name="connsiteY4982" fmla="*/ 3234410 h 4314911"/>
              <a:gd name="connsiteX4983" fmla="*/ 2403619 w 5740887"/>
              <a:gd name="connsiteY4983" fmla="*/ 3234446 h 4314911"/>
              <a:gd name="connsiteX4984" fmla="*/ 2403577 w 5740887"/>
              <a:gd name="connsiteY4984" fmla="*/ 3234423 h 4314911"/>
              <a:gd name="connsiteX4985" fmla="*/ 1086929 w 5740887"/>
              <a:gd name="connsiteY4985" fmla="*/ 3231658 h 4314911"/>
              <a:gd name="connsiteX4986" fmla="*/ 1092957 w 5740887"/>
              <a:gd name="connsiteY4986" fmla="*/ 3237637 h 4314911"/>
              <a:gd name="connsiteX4987" fmla="*/ 1093237 w 5740887"/>
              <a:gd name="connsiteY4987" fmla="*/ 3248110 h 4314911"/>
              <a:gd name="connsiteX4988" fmla="*/ 3244642 w 5740887"/>
              <a:gd name="connsiteY4988" fmla="*/ 3229150 h 4314911"/>
              <a:gd name="connsiteX4989" fmla="*/ 3240864 w 5740887"/>
              <a:gd name="connsiteY4989" fmla="*/ 3231422 h 4314911"/>
              <a:gd name="connsiteX4990" fmla="*/ 3241634 w 5740887"/>
              <a:gd name="connsiteY4990" fmla="*/ 3229932 h 4314911"/>
              <a:gd name="connsiteX4991" fmla="*/ 2672315 w 5740887"/>
              <a:gd name="connsiteY4991" fmla="*/ 3228825 h 4314911"/>
              <a:gd name="connsiteX4992" fmla="*/ 2719583 w 5740887"/>
              <a:gd name="connsiteY4992" fmla="*/ 3237710 h 4314911"/>
              <a:gd name="connsiteX4993" fmla="*/ 2703478 w 5740887"/>
              <a:gd name="connsiteY4993" fmla="*/ 3236210 h 4314911"/>
              <a:gd name="connsiteX4994" fmla="*/ 393469 w 5740887"/>
              <a:gd name="connsiteY4994" fmla="*/ 3227401 h 4314911"/>
              <a:gd name="connsiteX4995" fmla="*/ 444589 w 5740887"/>
              <a:gd name="connsiteY4995" fmla="*/ 3335578 h 4314911"/>
              <a:gd name="connsiteX4996" fmla="*/ 450292 w 5740887"/>
              <a:gd name="connsiteY4996" fmla="*/ 3366970 h 4314911"/>
              <a:gd name="connsiteX4997" fmla="*/ 467202 w 5740887"/>
              <a:gd name="connsiteY4997" fmla="*/ 3431177 h 4314911"/>
              <a:gd name="connsiteX4998" fmla="*/ 463271 w 5740887"/>
              <a:gd name="connsiteY4998" fmla="*/ 3426133 h 4314911"/>
              <a:gd name="connsiteX4999" fmla="*/ 444110 w 5740887"/>
              <a:gd name="connsiteY4999" fmla="*/ 3401548 h 4314911"/>
              <a:gd name="connsiteX5000" fmla="*/ 424853 w 5740887"/>
              <a:gd name="connsiteY5000" fmla="*/ 3350399 h 4314911"/>
              <a:gd name="connsiteX5001" fmla="*/ 400664 w 5740887"/>
              <a:gd name="connsiteY5001" fmla="*/ 3290761 h 4314911"/>
              <a:gd name="connsiteX5002" fmla="*/ 3027703 w 5740887"/>
              <a:gd name="connsiteY5002" fmla="*/ 3226706 h 4314911"/>
              <a:gd name="connsiteX5003" fmla="*/ 3024956 w 5740887"/>
              <a:gd name="connsiteY5003" fmla="*/ 3227208 h 4314911"/>
              <a:gd name="connsiteX5004" fmla="*/ 3015677 w 5740887"/>
              <a:gd name="connsiteY5004" fmla="*/ 3228305 h 4314911"/>
              <a:gd name="connsiteX5005" fmla="*/ 2927466 w 5740887"/>
              <a:gd name="connsiteY5005" fmla="*/ 3226438 h 4314911"/>
              <a:gd name="connsiteX5006" fmla="*/ 2919162 w 5740887"/>
              <a:gd name="connsiteY5006" fmla="*/ 3227675 h 4314911"/>
              <a:gd name="connsiteX5007" fmla="*/ 2901328 w 5740887"/>
              <a:gd name="connsiteY5007" fmla="*/ 3228658 h 4314911"/>
              <a:gd name="connsiteX5008" fmla="*/ 2884951 w 5740887"/>
              <a:gd name="connsiteY5008" fmla="*/ 3229561 h 4314911"/>
              <a:gd name="connsiteX5009" fmla="*/ 2910029 w 5740887"/>
              <a:gd name="connsiteY5009" fmla="*/ 3227719 h 4314911"/>
              <a:gd name="connsiteX5010" fmla="*/ 2291446 w 5740887"/>
              <a:gd name="connsiteY5010" fmla="*/ 3226325 h 4314911"/>
              <a:gd name="connsiteX5011" fmla="*/ 2301683 w 5740887"/>
              <a:gd name="connsiteY5011" fmla="*/ 3236442 h 4314911"/>
              <a:gd name="connsiteX5012" fmla="*/ 2317439 w 5740887"/>
              <a:gd name="connsiteY5012" fmla="*/ 3252015 h 4314911"/>
              <a:gd name="connsiteX5013" fmla="*/ 2307675 w 5740887"/>
              <a:gd name="connsiteY5013" fmla="*/ 3243833 h 4314911"/>
              <a:gd name="connsiteX5014" fmla="*/ 2304855 w 5740887"/>
              <a:gd name="connsiteY5014" fmla="*/ 3241470 h 4314911"/>
              <a:gd name="connsiteX5015" fmla="*/ 151208 w 5740887"/>
              <a:gd name="connsiteY5015" fmla="*/ 3225539 h 4314911"/>
              <a:gd name="connsiteX5016" fmla="*/ 153755 w 5740887"/>
              <a:gd name="connsiteY5016" fmla="*/ 3242524 h 4314911"/>
              <a:gd name="connsiteX5017" fmla="*/ 155741 w 5740887"/>
              <a:gd name="connsiteY5017" fmla="*/ 3255764 h 4314911"/>
              <a:gd name="connsiteX5018" fmla="*/ 152961 w 5740887"/>
              <a:gd name="connsiteY5018" fmla="*/ 3271896 h 4314911"/>
              <a:gd name="connsiteX5019" fmla="*/ 149329 w 5740887"/>
              <a:gd name="connsiteY5019" fmla="*/ 3292979 h 4314911"/>
              <a:gd name="connsiteX5020" fmla="*/ 148895 w 5740887"/>
              <a:gd name="connsiteY5020" fmla="*/ 3325475 h 4314911"/>
              <a:gd name="connsiteX5021" fmla="*/ 148339 w 5740887"/>
              <a:gd name="connsiteY5021" fmla="*/ 3367122 h 4314911"/>
              <a:gd name="connsiteX5022" fmla="*/ 143517 w 5740887"/>
              <a:gd name="connsiteY5022" fmla="*/ 3324192 h 4314911"/>
              <a:gd name="connsiteX5023" fmla="*/ 144376 w 5740887"/>
              <a:gd name="connsiteY5023" fmla="*/ 3256571 h 4314911"/>
              <a:gd name="connsiteX5024" fmla="*/ 145385 w 5740887"/>
              <a:gd name="connsiteY5024" fmla="*/ 3251986 h 4314911"/>
              <a:gd name="connsiteX5025" fmla="*/ 1313138 w 5740887"/>
              <a:gd name="connsiteY5025" fmla="*/ 3224552 h 4314911"/>
              <a:gd name="connsiteX5026" fmla="*/ 1314986 w 5740887"/>
              <a:gd name="connsiteY5026" fmla="*/ 3229474 h 4314911"/>
              <a:gd name="connsiteX5027" fmla="*/ 1318571 w 5740887"/>
              <a:gd name="connsiteY5027" fmla="*/ 3240505 h 4314911"/>
              <a:gd name="connsiteX5028" fmla="*/ 1318812 w 5740887"/>
              <a:gd name="connsiteY5028" fmla="*/ 3241750 h 4314911"/>
              <a:gd name="connsiteX5029" fmla="*/ 1317322 w 5740887"/>
              <a:gd name="connsiteY5029" fmla="*/ 3239395 h 4314911"/>
              <a:gd name="connsiteX5030" fmla="*/ 967246 w 5740887"/>
              <a:gd name="connsiteY5030" fmla="*/ 3224468 h 4314911"/>
              <a:gd name="connsiteX5031" fmla="*/ 985856 w 5740887"/>
              <a:gd name="connsiteY5031" fmla="*/ 3257873 h 4314911"/>
              <a:gd name="connsiteX5032" fmla="*/ 985894 w 5740887"/>
              <a:gd name="connsiteY5032" fmla="*/ 3257991 h 4314911"/>
              <a:gd name="connsiteX5033" fmla="*/ 995859 w 5740887"/>
              <a:gd name="connsiteY5033" fmla="*/ 3289139 h 4314911"/>
              <a:gd name="connsiteX5034" fmla="*/ 990406 w 5740887"/>
              <a:gd name="connsiteY5034" fmla="*/ 3298134 h 4314911"/>
              <a:gd name="connsiteX5035" fmla="*/ 987766 w 5740887"/>
              <a:gd name="connsiteY5035" fmla="*/ 3296956 h 4314911"/>
              <a:gd name="connsiteX5036" fmla="*/ 948867 w 5740887"/>
              <a:gd name="connsiteY5036" fmla="*/ 3270162 h 4314911"/>
              <a:gd name="connsiteX5037" fmla="*/ 947125 w 5740887"/>
              <a:gd name="connsiteY5037" fmla="*/ 3266629 h 4314911"/>
              <a:gd name="connsiteX5038" fmla="*/ 951310 w 5740887"/>
              <a:gd name="connsiteY5038" fmla="*/ 3261115 h 4314911"/>
              <a:gd name="connsiteX5039" fmla="*/ 967019 w 5740887"/>
              <a:gd name="connsiteY5039" fmla="*/ 3226096 h 4314911"/>
              <a:gd name="connsiteX5040" fmla="*/ 967241 w 5740887"/>
              <a:gd name="connsiteY5040" fmla="*/ 3224504 h 4314911"/>
              <a:gd name="connsiteX5041" fmla="*/ 975073 w 5740887"/>
              <a:gd name="connsiteY5041" fmla="*/ 3223614 h 4314911"/>
              <a:gd name="connsiteX5042" fmla="*/ 994608 w 5740887"/>
              <a:gd name="connsiteY5042" fmla="*/ 3231207 h 4314911"/>
              <a:gd name="connsiteX5043" fmla="*/ 999225 w 5740887"/>
              <a:gd name="connsiteY5043" fmla="*/ 3234534 h 4314911"/>
              <a:gd name="connsiteX5044" fmla="*/ 1004129 w 5740887"/>
              <a:gd name="connsiteY5044" fmla="*/ 3244234 h 4314911"/>
              <a:gd name="connsiteX5045" fmla="*/ 998987 w 5740887"/>
              <a:gd name="connsiteY5045" fmla="*/ 3274441 h 4314911"/>
              <a:gd name="connsiteX5046" fmla="*/ 992751 w 5740887"/>
              <a:gd name="connsiteY5046" fmla="*/ 3255396 h 4314911"/>
              <a:gd name="connsiteX5047" fmla="*/ 992749 w 5740887"/>
              <a:gd name="connsiteY5047" fmla="*/ 3255392 h 4314911"/>
              <a:gd name="connsiteX5048" fmla="*/ 992747 w 5740887"/>
              <a:gd name="connsiteY5048" fmla="*/ 3255386 h 4314911"/>
              <a:gd name="connsiteX5049" fmla="*/ 3275077 w 5740887"/>
              <a:gd name="connsiteY5049" fmla="*/ 3220817 h 4314911"/>
              <a:gd name="connsiteX5050" fmla="*/ 3272730 w 5740887"/>
              <a:gd name="connsiteY5050" fmla="*/ 3222257 h 4314911"/>
              <a:gd name="connsiteX5051" fmla="*/ 3247250 w 5740887"/>
              <a:gd name="connsiteY5051" fmla="*/ 3236171 h 4314911"/>
              <a:gd name="connsiteX5052" fmla="*/ 3236842 w 5740887"/>
              <a:gd name="connsiteY5052" fmla="*/ 3241360 h 4314911"/>
              <a:gd name="connsiteX5053" fmla="*/ 3228176 w 5740887"/>
              <a:gd name="connsiteY5053" fmla="*/ 3245404 h 4314911"/>
              <a:gd name="connsiteX5054" fmla="*/ 3240667 w 5740887"/>
              <a:gd name="connsiteY5054" fmla="*/ 3238601 h 4314911"/>
              <a:gd name="connsiteX5055" fmla="*/ 3249390 w 5740887"/>
              <a:gd name="connsiteY5055" fmla="*/ 3233610 h 4314911"/>
              <a:gd name="connsiteX5056" fmla="*/ 3249459 w 5740887"/>
              <a:gd name="connsiteY5056" fmla="*/ 3233555 h 4314911"/>
              <a:gd name="connsiteX5057" fmla="*/ 3250218 w 5740887"/>
              <a:gd name="connsiteY5057" fmla="*/ 3229335 h 4314911"/>
              <a:gd name="connsiteX5058" fmla="*/ 3246853 w 5740887"/>
              <a:gd name="connsiteY5058" fmla="*/ 3228575 h 4314911"/>
              <a:gd name="connsiteX5059" fmla="*/ 3259734 w 5740887"/>
              <a:gd name="connsiteY5059" fmla="*/ 3225226 h 4314911"/>
              <a:gd name="connsiteX5060" fmla="*/ 1097234 w 5740887"/>
              <a:gd name="connsiteY5060" fmla="*/ 3218365 h 4314911"/>
              <a:gd name="connsiteX5061" fmla="*/ 1131986 w 5740887"/>
              <a:gd name="connsiteY5061" fmla="*/ 3247853 h 4314911"/>
              <a:gd name="connsiteX5062" fmla="*/ 1135210 w 5740887"/>
              <a:gd name="connsiteY5062" fmla="*/ 3273077 h 4314911"/>
              <a:gd name="connsiteX5063" fmla="*/ 1124020 w 5740887"/>
              <a:gd name="connsiteY5063" fmla="*/ 3257327 h 4314911"/>
              <a:gd name="connsiteX5064" fmla="*/ 1099339 w 5740887"/>
              <a:gd name="connsiteY5064" fmla="*/ 3232833 h 4314911"/>
              <a:gd name="connsiteX5065" fmla="*/ 1099338 w 5740887"/>
              <a:gd name="connsiteY5065" fmla="*/ 3232784 h 4314911"/>
              <a:gd name="connsiteX5066" fmla="*/ 519015 w 5740887"/>
              <a:gd name="connsiteY5066" fmla="*/ 3216628 h 4314911"/>
              <a:gd name="connsiteX5067" fmla="*/ 533239 w 5740887"/>
              <a:gd name="connsiteY5067" fmla="*/ 3238709 h 4314911"/>
              <a:gd name="connsiteX5068" fmla="*/ 565676 w 5740887"/>
              <a:gd name="connsiteY5068" fmla="*/ 3294094 h 4314911"/>
              <a:gd name="connsiteX5069" fmla="*/ 571735 w 5740887"/>
              <a:gd name="connsiteY5069" fmla="*/ 3305075 h 4314911"/>
              <a:gd name="connsiteX5070" fmla="*/ 576977 w 5740887"/>
              <a:gd name="connsiteY5070" fmla="*/ 3316214 h 4314911"/>
              <a:gd name="connsiteX5071" fmla="*/ 578144 w 5740887"/>
              <a:gd name="connsiteY5071" fmla="*/ 3321060 h 4314911"/>
              <a:gd name="connsiteX5072" fmla="*/ 582456 w 5740887"/>
              <a:gd name="connsiteY5072" fmla="*/ 3338955 h 4314911"/>
              <a:gd name="connsiteX5073" fmla="*/ 588008 w 5740887"/>
              <a:gd name="connsiteY5073" fmla="*/ 3359914 h 4314911"/>
              <a:gd name="connsiteX5074" fmla="*/ 589451 w 5740887"/>
              <a:gd name="connsiteY5074" fmla="*/ 3365361 h 4314911"/>
              <a:gd name="connsiteX5075" fmla="*/ 583538 w 5740887"/>
              <a:gd name="connsiteY5075" fmla="*/ 3359751 h 4314911"/>
              <a:gd name="connsiteX5076" fmla="*/ 558287 w 5740887"/>
              <a:gd name="connsiteY5076" fmla="*/ 3335789 h 4314911"/>
              <a:gd name="connsiteX5077" fmla="*/ 557487 w 5740887"/>
              <a:gd name="connsiteY5077" fmla="*/ 3334820 h 4314911"/>
              <a:gd name="connsiteX5078" fmla="*/ 556789 w 5740887"/>
              <a:gd name="connsiteY5078" fmla="*/ 3333974 h 4314911"/>
              <a:gd name="connsiteX5079" fmla="*/ 552588 w 5740887"/>
              <a:gd name="connsiteY5079" fmla="*/ 3324408 h 4314911"/>
              <a:gd name="connsiteX5080" fmla="*/ 543651 w 5740887"/>
              <a:gd name="connsiteY5080" fmla="*/ 3307478 h 4314911"/>
              <a:gd name="connsiteX5081" fmla="*/ 537601 w 5740887"/>
              <a:gd name="connsiteY5081" fmla="*/ 3295192 h 4314911"/>
              <a:gd name="connsiteX5082" fmla="*/ 308384 w 5740887"/>
              <a:gd name="connsiteY5082" fmla="*/ 3216249 h 4314911"/>
              <a:gd name="connsiteX5083" fmla="*/ 322375 w 5740887"/>
              <a:gd name="connsiteY5083" fmla="*/ 3262897 h 4314911"/>
              <a:gd name="connsiteX5084" fmla="*/ 329962 w 5740887"/>
              <a:gd name="connsiteY5084" fmla="*/ 3286381 h 4314911"/>
              <a:gd name="connsiteX5085" fmla="*/ 332268 w 5740887"/>
              <a:gd name="connsiteY5085" fmla="*/ 3293902 h 4314911"/>
              <a:gd name="connsiteX5086" fmla="*/ 337422 w 5740887"/>
              <a:gd name="connsiteY5086" fmla="*/ 3309475 h 4314911"/>
              <a:gd name="connsiteX5087" fmla="*/ 343043 w 5740887"/>
              <a:gd name="connsiteY5087" fmla="*/ 3326877 h 4314911"/>
              <a:gd name="connsiteX5088" fmla="*/ 361318 w 5740887"/>
              <a:gd name="connsiteY5088" fmla="*/ 3381790 h 4314911"/>
              <a:gd name="connsiteX5089" fmla="*/ 357138 w 5740887"/>
              <a:gd name="connsiteY5089" fmla="*/ 3374919 h 4314911"/>
              <a:gd name="connsiteX5090" fmla="*/ 312633 w 5740887"/>
              <a:gd name="connsiteY5090" fmla="*/ 3274855 h 4314911"/>
              <a:gd name="connsiteX5091" fmla="*/ 3212009 w 5740887"/>
              <a:gd name="connsiteY5091" fmla="*/ 3214645 h 4314911"/>
              <a:gd name="connsiteX5092" fmla="*/ 3211898 w 5740887"/>
              <a:gd name="connsiteY5092" fmla="*/ 3214672 h 4314911"/>
              <a:gd name="connsiteX5093" fmla="*/ 3211773 w 5740887"/>
              <a:gd name="connsiteY5093" fmla="*/ 3214697 h 4314911"/>
              <a:gd name="connsiteX5094" fmla="*/ 3211482 w 5740887"/>
              <a:gd name="connsiteY5094" fmla="*/ 3214754 h 4314911"/>
              <a:gd name="connsiteX5095" fmla="*/ 738521 w 5740887"/>
              <a:gd name="connsiteY5095" fmla="*/ 3212376 h 4314911"/>
              <a:gd name="connsiteX5096" fmla="*/ 757373 w 5740887"/>
              <a:gd name="connsiteY5096" fmla="*/ 3224264 h 4314911"/>
              <a:gd name="connsiteX5097" fmla="*/ 776092 w 5740887"/>
              <a:gd name="connsiteY5097" fmla="*/ 3232543 h 4314911"/>
              <a:gd name="connsiteX5098" fmla="*/ 789708 w 5740887"/>
              <a:gd name="connsiteY5098" fmla="*/ 3253115 h 4314911"/>
              <a:gd name="connsiteX5099" fmla="*/ 794739 w 5740887"/>
              <a:gd name="connsiteY5099" fmla="*/ 3267406 h 4314911"/>
              <a:gd name="connsiteX5100" fmla="*/ 788543 w 5740887"/>
              <a:gd name="connsiteY5100" fmla="*/ 3269874 h 4314911"/>
              <a:gd name="connsiteX5101" fmla="*/ 788468 w 5740887"/>
              <a:gd name="connsiteY5101" fmla="*/ 3269902 h 4314911"/>
              <a:gd name="connsiteX5102" fmla="*/ 788468 w 5740887"/>
              <a:gd name="connsiteY5102" fmla="*/ 3269903 h 4314911"/>
              <a:gd name="connsiteX5103" fmla="*/ 788467 w 5740887"/>
              <a:gd name="connsiteY5103" fmla="*/ 3269903 h 4314911"/>
              <a:gd name="connsiteX5104" fmla="*/ 785508 w 5740887"/>
              <a:gd name="connsiteY5104" fmla="*/ 3275391 h 4314911"/>
              <a:gd name="connsiteX5105" fmla="*/ 790749 w 5740887"/>
              <a:gd name="connsiteY5105" fmla="*/ 3278700 h 4314911"/>
              <a:gd name="connsiteX5106" fmla="*/ 798526 w 5740887"/>
              <a:gd name="connsiteY5106" fmla="*/ 3278163 h 4314911"/>
              <a:gd name="connsiteX5107" fmla="*/ 812255 w 5740887"/>
              <a:gd name="connsiteY5107" fmla="*/ 3317159 h 4314911"/>
              <a:gd name="connsiteX5108" fmla="*/ 814824 w 5740887"/>
              <a:gd name="connsiteY5108" fmla="*/ 3324713 h 4314911"/>
              <a:gd name="connsiteX5109" fmla="*/ 806171 w 5740887"/>
              <a:gd name="connsiteY5109" fmla="*/ 3322700 h 4314911"/>
              <a:gd name="connsiteX5110" fmla="*/ 803971 w 5740887"/>
              <a:gd name="connsiteY5110" fmla="*/ 3318024 h 4314911"/>
              <a:gd name="connsiteX5111" fmla="*/ 788250 w 5740887"/>
              <a:gd name="connsiteY5111" fmla="*/ 3290224 h 4314911"/>
              <a:gd name="connsiteX5112" fmla="*/ 781762 w 5740887"/>
              <a:gd name="connsiteY5112" fmla="*/ 3277720 h 4314911"/>
              <a:gd name="connsiteX5113" fmla="*/ 777755 w 5740887"/>
              <a:gd name="connsiteY5113" fmla="*/ 3271665 h 4314911"/>
              <a:gd name="connsiteX5114" fmla="*/ 772445 w 5740887"/>
              <a:gd name="connsiteY5114" fmla="*/ 3262275 h 4314911"/>
              <a:gd name="connsiteX5115" fmla="*/ 739724 w 5740887"/>
              <a:gd name="connsiteY5115" fmla="*/ 3213849 h 4314911"/>
              <a:gd name="connsiteX5116" fmla="*/ 738582 w 5740887"/>
              <a:gd name="connsiteY5116" fmla="*/ 3212469 h 4314911"/>
              <a:gd name="connsiteX5117" fmla="*/ 1171986 w 5740887"/>
              <a:gd name="connsiteY5117" fmla="*/ 3207956 h 4314911"/>
              <a:gd name="connsiteX5118" fmla="*/ 1208288 w 5740887"/>
              <a:gd name="connsiteY5118" fmla="*/ 3250238 h 4314911"/>
              <a:gd name="connsiteX5119" fmla="*/ 1219430 w 5740887"/>
              <a:gd name="connsiteY5119" fmla="*/ 3323364 h 4314911"/>
              <a:gd name="connsiteX5120" fmla="*/ 1178785 w 5740887"/>
              <a:gd name="connsiteY5120" fmla="*/ 3259048 h 4314911"/>
              <a:gd name="connsiteX5121" fmla="*/ 1178433 w 5740887"/>
              <a:gd name="connsiteY5121" fmla="*/ 3255899 h 4314911"/>
              <a:gd name="connsiteX5122" fmla="*/ 1174137 w 5740887"/>
              <a:gd name="connsiteY5122" fmla="*/ 3217497 h 4314911"/>
              <a:gd name="connsiteX5123" fmla="*/ 3947214 w 5740887"/>
              <a:gd name="connsiteY5123" fmla="*/ 3206332 h 4314911"/>
              <a:gd name="connsiteX5124" fmla="*/ 3908622 w 5740887"/>
              <a:gd name="connsiteY5124" fmla="*/ 3264083 h 4314911"/>
              <a:gd name="connsiteX5125" fmla="*/ 3683041 w 5740887"/>
              <a:gd name="connsiteY5125" fmla="*/ 3419480 h 4314911"/>
              <a:gd name="connsiteX5126" fmla="*/ 3637092 w 5740887"/>
              <a:gd name="connsiteY5126" fmla="*/ 3431861 h 4314911"/>
              <a:gd name="connsiteX5127" fmla="*/ 3699366 w 5740887"/>
              <a:gd name="connsiteY5127" fmla="*/ 3409324 h 4314911"/>
              <a:gd name="connsiteX5128" fmla="*/ 3857604 w 5740887"/>
              <a:gd name="connsiteY5128" fmla="*/ 3292084 h 4314911"/>
              <a:gd name="connsiteX5129" fmla="*/ 107283 w 5740887"/>
              <a:gd name="connsiteY5129" fmla="*/ 3206196 h 4314911"/>
              <a:gd name="connsiteX5130" fmla="*/ 124724 w 5740887"/>
              <a:gd name="connsiteY5130" fmla="*/ 3331659 h 4314911"/>
              <a:gd name="connsiteX5131" fmla="*/ 124224 w 5740887"/>
              <a:gd name="connsiteY5131" fmla="*/ 3340650 h 4314911"/>
              <a:gd name="connsiteX5132" fmla="*/ 121111 w 5740887"/>
              <a:gd name="connsiteY5132" fmla="*/ 3358190 h 4314911"/>
              <a:gd name="connsiteX5133" fmla="*/ 122196 w 5740887"/>
              <a:gd name="connsiteY5133" fmla="*/ 3377132 h 4314911"/>
              <a:gd name="connsiteX5134" fmla="*/ 122042 w 5740887"/>
              <a:gd name="connsiteY5134" fmla="*/ 3379902 h 4314911"/>
              <a:gd name="connsiteX5135" fmla="*/ 120143 w 5740887"/>
              <a:gd name="connsiteY5135" fmla="*/ 3414051 h 4314911"/>
              <a:gd name="connsiteX5136" fmla="*/ 123561 w 5740887"/>
              <a:gd name="connsiteY5136" fmla="*/ 3450533 h 4314911"/>
              <a:gd name="connsiteX5137" fmla="*/ 126595 w 5740887"/>
              <a:gd name="connsiteY5137" fmla="*/ 3482914 h 4314911"/>
              <a:gd name="connsiteX5138" fmla="*/ 115522 w 5740887"/>
              <a:gd name="connsiteY5138" fmla="*/ 3439935 h 4314911"/>
              <a:gd name="connsiteX5139" fmla="*/ 110253 w 5740887"/>
              <a:gd name="connsiteY5139" fmla="*/ 3419482 h 4314911"/>
              <a:gd name="connsiteX5140" fmla="*/ 105184 w 5740887"/>
              <a:gd name="connsiteY5140" fmla="*/ 3369009 h 4314911"/>
              <a:gd name="connsiteX5141" fmla="*/ 103442 w 5740887"/>
              <a:gd name="connsiteY5141" fmla="*/ 3275906 h 4314911"/>
              <a:gd name="connsiteX5142" fmla="*/ 105463 w 5740887"/>
              <a:gd name="connsiteY5142" fmla="*/ 3218862 h 4314911"/>
              <a:gd name="connsiteX5143" fmla="*/ 3317124 w 5740887"/>
              <a:gd name="connsiteY5143" fmla="*/ 3205587 h 4314911"/>
              <a:gd name="connsiteX5144" fmla="*/ 3312224 w 5740887"/>
              <a:gd name="connsiteY5144" fmla="*/ 3208655 h 4314911"/>
              <a:gd name="connsiteX5145" fmla="*/ 3311220 w 5740887"/>
              <a:gd name="connsiteY5145" fmla="*/ 3209284 h 4314911"/>
              <a:gd name="connsiteX5146" fmla="*/ 3311217 w 5740887"/>
              <a:gd name="connsiteY5146" fmla="*/ 3209285 h 4314911"/>
              <a:gd name="connsiteX5147" fmla="*/ 3285618 w 5740887"/>
              <a:gd name="connsiteY5147" fmla="*/ 3223518 h 4314911"/>
              <a:gd name="connsiteX5148" fmla="*/ 3275153 w 5740887"/>
              <a:gd name="connsiteY5148" fmla="*/ 3228847 h 4314911"/>
              <a:gd name="connsiteX5149" fmla="*/ 3266428 w 5740887"/>
              <a:gd name="connsiteY5149" fmla="*/ 3233019 h 4314911"/>
              <a:gd name="connsiteX5150" fmla="*/ 3278143 w 5740887"/>
              <a:gd name="connsiteY5150" fmla="*/ 3226457 h 4314911"/>
              <a:gd name="connsiteX5151" fmla="*/ 3287033 w 5740887"/>
              <a:gd name="connsiteY5151" fmla="*/ 3220924 h 4314911"/>
              <a:gd name="connsiteX5152" fmla="*/ 3287859 w 5740887"/>
              <a:gd name="connsiteY5152" fmla="*/ 3216512 h 4314911"/>
              <a:gd name="connsiteX5153" fmla="*/ 3284794 w 5740887"/>
              <a:gd name="connsiteY5153" fmla="*/ 3215937 h 4314911"/>
              <a:gd name="connsiteX5154" fmla="*/ 3285653 w 5740887"/>
              <a:gd name="connsiteY5154" fmla="*/ 3214310 h 4314911"/>
              <a:gd name="connsiteX5155" fmla="*/ 3285653 w 5740887"/>
              <a:gd name="connsiteY5155" fmla="*/ 3214309 h 4314911"/>
              <a:gd name="connsiteX5156" fmla="*/ 3285654 w 5740887"/>
              <a:gd name="connsiteY5156" fmla="*/ 3214307 h 4314911"/>
              <a:gd name="connsiteX5157" fmla="*/ 3285654 w 5740887"/>
              <a:gd name="connsiteY5157" fmla="*/ 3214293 h 4314911"/>
              <a:gd name="connsiteX5158" fmla="*/ 3285532 w 5740887"/>
              <a:gd name="connsiteY5158" fmla="*/ 3214228 h 4314911"/>
              <a:gd name="connsiteX5159" fmla="*/ 3303694 w 5740887"/>
              <a:gd name="connsiteY5159" fmla="*/ 3209448 h 4314911"/>
              <a:gd name="connsiteX5160" fmla="*/ 1134145 w 5740887"/>
              <a:gd name="connsiteY5160" fmla="*/ 3203899 h 4314911"/>
              <a:gd name="connsiteX5161" fmla="*/ 1171300 w 5740887"/>
              <a:gd name="connsiteY5161" fmla="*/ 3264629 h 4314911"/>
              <a:gd name="connsiteX5162" fmla="*/ 1171770 w 5740887"/>
              <a:gd name="connsiteY5162" fmla="*/ 3268827 h 4314911"/>
              <a:gd name="connsiteX5163" fmla="*/ 1169368 w 5740887"/>
              <a:gd name="connsiteY5163" fmla="*/ 3266669 h 4314911"/>
              <a:gd name="connsiteX5164" fmla="*/ 1138605 w 5740887"/>
              <a:gd name="connsiteY5164" fmla="*/ 3239038 h 4314911"/>
              <a:gd name="connsiteX5165" fmla="*/ 915551 w 5740887"/>
              <a:gd name="connsiteY5165" fmla="*/ 3202601 h 4314911"/>
              <a:gd name="connsiteX5166" fmla="*/ 925494 w 5740887"/>
              <a:gd name="connsiteY5166" fmla="*/ 3204342 h 4314911"/>
              <a:gd name="connsiteX5167" fmla="*/ 957677 w 5740887"/>
              <a:gd name="connsiteY5167" fmla="*/ 3216852 h 4314911"/>
              <a:gd name="connsiteX5168" fmla="*/ 954195 w 5740887"/>
              <a:gd name="connsiteY5168" fmla="*/ 3235594 h 4314911"/>
              <a:gd name="connsiteX5169" fmla="*/ 942263 w 5740887"/>
              <a:gd name="connsiteY5169" fmla="*/ 3256769 h 4314911"/>
              <a:gd name="connsiteX5170" fmla="*/ 688932 w 5740887"/>
              <a:gd name="connsiteY5170" fmla="*/ 3202475 h 4314911"/>
              <a:gd name="connsiteX5171" fmla="*/ 727031 w 5740887"/>
              <a:gd name="connsiteY5171" fmla="*/ 3255441 h 4314911"/>
              <a:gd name="connsiteX5172" fmla="*/ 734441 w 5740887"/>
              <a:gd name="connsiteY5172" fmla="*/ 3268331 h 4314911"/>
              <a:gd name="connsiteX5173" fmla="*/ 750893 w 5740887"/>
              <a:gd name="connsiteY5173" fmla="*/ 3299147 h 4314911"/>
              <a:gd name="connsiteX5174" fmla="*/ 742258 w 5740887"/>
              <a:gd name="connsiteY5174" fmla="*/ 3295382 h 4314911"/>
              <a:gd name="connsiteX5175" fmla="*/ 730680 w 5740887"/>
              <a:gd name="connsiteY5175" fmla="*/ 3287996 h 4314911"/>
              <a:gd name="connsiteX5176" fmla="*/ 712520 w 5740887"/>
              <a:gd name="connsiteY5176" fmla="*/ 3276412 h 4314911"/>
              <a:gd name="connsiteX5177" fmla="*/ 708005 w 5740887"/>
              <a:gd name="connsiteY5177" fmla="*/ 3261576 h 4314911"/>
              <a:gd name="connsiteX5178" fmla="*/ 701927 w 5740887"/>
              <a:gd name="connsiteY5178" fmla="*/ 3241605 h 4314911"/>
              <a:gd name="connsiteX5179" fmla="*/ 189684 w 5740887"/>
              <a:gd name="connsiteY5179" fmla="*/ 3202416 h 4314911"/>
              <a:gd name="connsiteX5180" fmla="*/ 195914 w 5740887"/>
              <a:gd name="connsiteY5180" fmla="*/ 3240943 h 4314911"/>
              <a:gd name="connsiteX5181" fmla="*/ 196474 w 5740887"/>
              <a:gd name="connsiteY5181" fmla="*/ 3244409 h 4314911"/>
              <a:gd name="connsiteX5182" fmla="*/ 194927 w 5740887"/>
              <a:gd name="connsiteY5182" fmla="*/ 3263665 h 4314911"/>
              <a:gd name="connsiteX5183" fmla="*/ 201707 w 5740887"/>
              <a:gd name="connsiteY5183" fmla="*/ 3369011 h 4314911"/>
              <a:gd name="connsiteX5184" fmla="*/ 214144 w 5740887"/>
              <a:gd name="connsiteY5184" fmla="*/ 3438770 h 4314911"/>
              <a:gd name="connsiteX5185" fmla="*/ 206805 w 5740887"/>
              <a:gd name="connsiteY5185" fmla="*/ 3420721 h 4314911"/>
              <a:gd name="connsiteX5186" fmla="*/ 191881 w 5740887"/>
              <a:gd name="connsiteY5186" fmla="*/ 3366832 h 4314911"/>
              <a:gd name="connsiteX5187" fmla="*/ 186388 w 5740887"/>
              <a:gd name="connsiteY5187" fmla="*/ 3323828 h 4314911"/>
              <a:gd name="connsiteX5188" fmla="*/ 185419 w 5740887"/>
              <a:gd name="connsiteY5188" fmla="*/ 3236997 h 4314911"/>
              <a:gd name="connsiteX5189" fmla="*/ 2349723 w 5740887"/>
              <a:gd name="connsiteY5189" fmla="*/ 3201964 h 4314911"/>
              <a:gd name="connsiteX5190" fmla="*/ 2363493 w 5740887"/>
              <a:gd name="connsiteY5190" fmla="*/ 3212526 h 4314911"/>
              <a:gd name="connsiteX5191" fmla="*/ 2363496 w 5740887"/>
              <a:gd name="connsiteY5191" fmla="*/ 3212529 h 4314911"/>
              <a:gd name="connsiteX5192" fmla="*/ 2363593 w 5740887"/>
              <a:gd name="connsiteY5192" fmla="*/ 3212621 h 4314911"/>
              <a:gd name="connsiteX5193" fmla="*/ 2352856 w 5740887"/>
              <a:gd name="connsiteY5193" fmla="*/ 3204930 h 4314911"/>
              <a:gd name="connsiteX5194" fmla="*/ 906662 w 5740887"/>
              <a:gd name="connsiteY5194" fmla="*/ 3201325 h 4314911"/>
              <a:gd name="connsiteX5195" fmla="*/ 936527 w 5740887"/>
              <a:gd name="connsiteY5195" fmla="*/ 3261662 h 4314911"/>
              <a:gd name="connsiteX5196" fmla="*/ 932635 w 5740887"/>
              <a:gd name="connsiteY5196" fmla="*/ 3258982 h 4314911"/>
              <a:gd name="connsiteX5197" fmla="*/ 930429 w 5740887"/>
              <a:gd name="connsiteY5197" fmla="*/ 3258293 h 4314911"/>
              <a:gd name="connsiteX5198" fmla="*/ 929463 w 5740887"/>
              <a:gd name="connsiteY5198" fmla="*/ 3258293 h 4314911"/>
              <a:gd name="connsiteX5199" fmla="*/ 901446 w 5740887"/>
              <a:gd name="connsiteY5199" fmla="*/ 3257162 h 4314911"/>
              <a:gd name="connsiteX5200" fmla="*/ 901151 w 5740887"/>
              <a:gd name="connsiteY5200" fmla="*/ 3256637 h 4314911"/>
              <a:gd name="connsiteX5201" fmla="*/ 901000 w 5740887"/>
              <a:gd name="connsiteY5201" fmla="*/ 3256368 h 4314911"/>
              <a:gd name="connsiteX5202" fmla="*/ 885830 w 5740887"/>
              <a:gd name="connsiteY5202" fmla="*/ 3227653 h 4314911"/>
              <a:gd name="connsiteX5203" fmla="*/ 897851 w 5740887"/>
              <a:gd name="connsiteY5203" fmla="*/ 3217248 h 4314911"/>
              <a:gd name="connsiteX5204" fmla="*/ 1074822 w 5740887"/>
              <a:gd name="connsiteY5204" fmla="*/ 3200078 h 4314911"/>
              <a:gd name="connsiteX5205" fmla="*/ 1077829 w 5740887"/>
              <a:gd name="connsiteY5205" fmla="*/ 3201899 h 4314911"/>
              <a:gd name="connsiteX5206" fmla="*/ 1089658 w 5740887"/>
              <a:gd name="connsiteY5206" fmla="*/ 3211936 h 4314911"/>
              <a:gd name="connsiteX5207" fmla="*/ 1091593 w 5740887"/>
              <a:gd name="connsiteY5207" fmla="*/ 3225146 h 4314911"/>
              <a:gd name="connsiteX5208" fmla="*/ 1080035 w 5740887"/>
              <a:gd name="connsiteY5208" fmla="*/ 3213676 h 4314911"/>
              <a:gd name="connsiteX5209" fmla="*/ 3098005 w 5740887"/>
              <a:gd name="connsiteY5209" fmla="*/ 3199797 h 4314911"/>
              <a:gd name="connsiteX5210" fmla="*/ 3075820 w 5740887"/>
              <a:gd name="connsiteY5210" fmla="*/ 3204348 h 4314911"/>
              <a:gd name="connsiteX5211" fmla="*/ 3005248 w 5740887"/>
              <a:gd name="connsiteY5211" fmla="*/ 3214857 h 4314911"/>
              <a:gd name="connsiteX5212" fmla="*/ 3082599 w 5740887"/>
              <a:gd name="connsiteY5212" fmla="*/ 3202298 h 4314911"/>
              <a:gd name="connsiteX5213" fmla="*/ 3181819 w 5740887"/>
              <a:gd name="connsiteY5213" fmla="*/ 3198280 h 4314911"/>
              <a:gd name="connsiteX5214" fmla="*/ 3175896 w 5740887"/>
              <a:gd name="connsiteY5214" fmla="*/ 3199622 h 4314911"/>
              <a:gd name="connsiteX5215" fmla="*/ 3172952 w 5740887"/>
              <a:gd name="connsiteY5215" fmla="*/ 3200160 h 4314911"/>
              <a:gd name="connsiteX5216" fmla="*/ 3157761 w 5740887"/>
              <a:gd name="connsiteY5216" fmla="*/ 3202936 h 4314911"/>
              <a:gd name="connsiteX5217" fmla="*/ 472230 w 5740887"/>
              <a:gd name="connsiteY5217" fmla="*/ 3197088 h 4314911"/>
              <a:gd name="connsiteX5218" fmla="*/ 482297 w 5740887"/>
              <a:gd name="connsiteY5218" fmla="*/ 3212105 h 4314911"/>
              <a:gd name="connsiteX5219" fmla="*/ 501303 w 5740887"/>
              <a:gd name="connsiteY5219" fmla="*/ 3242470 h 4314911"/>
              <a:gd name="connsiteX5220" fmla="*/ 514912 w 5740887"/>
              <a:gd name="connsiteY5220" fmla="*/ 3266254 h 4314911"/>
              <a:gd name="connsiteX5221" fmla="*/ 528425 w 5740887"/>
              <a:gd name="connsiteY5221" fmla="*/ 3291796 h 4314911"/>
              <a:gd name="connsiteX5222" fmla="*/ 531019 w 5740887"/>
              <a:gd name="connsiteY5222" fmla="*/ 3302751 h 4314911"/>
              <a:gd name="connsiteX5223" fmla="*/ 515728 w 5740887"/>
              <a:gd name="connsiteY5223" fmla="*/ 3284224 h 4314911"/>
              <a:gd name="connsiteX5224" fmla="*/ 503952 w 5740887"/>
              <a:gd name="connsiteY5224" fmla="*/ 3269956 h 4314911"/>
              <a:gd name="connsiteX5225" fmla="*/ 478006 w 5740887"/>
              <a:gd name="connsiteY5225" fmla="*/ 3229802 h 4314911"/>
              <a:gd name="connsiteX5226" fmla="*/ 3149874 w 5740887"/>
              <a:gd name="connsiteY5226" fmla="*/ 3196634 h 4314911"/>
              <a:gd name="connsiteX5227" fmla="*/ 3050663 w 5740887"/>
              <a:gd name="connsiteY5227" fmla="*/ 3216432 h 4314911"/>
              <a:gd name="connsiteX5228" fmla="*/ 3009992 w 5740887"/>
              <a:gd name="connsiteY5228" fmla="*/ 3221875 h 4314911"/>
              <a:gd name="connsiteX5229" fmla="*/ 2984391 w 5740887"/>
              <a:gd name="connsiteY5229" fmla="*/ 3225301 h 4314911"/>
              <a:gd name="connsiteX5230" fmla="*/ 3048893 w 5740887"/>
              <a:gd name="connsiteY5230" fmla="*/ 3216186 h 4314911"/>
              <a:gd name="connsiteX5231" fmla="*/ 867664 w 5740887"/>
              <a:gd name="connsiteY5231" fmla="*/ 3194212 h 4314911"/>
              <a:gd name="connsiteX5232" fmla="*/ 900180 w 5740887"/>
              <a:gd name="connsiteY5232" fmla="*/ 3199908 h 4314911"/>
              <a:gd name="connsiteX5233" fmla="*/ 899016 w 5740887"/>
              <a:gd name="connsiteY5233" fmla="*/ 3201139 h 4314911"/>
              <a:gd name="connsiteX5234" fmla="*/ 881570 w 5740887"/>
              <a:gd name="connsiteY5234" fmla="*/ 3219589 h 4314911"/>
              <a:gd name="connsiteX5235" fmla="*/ 873558 w 5740887"/>
              <a:gd name="connsiteY5235" fmla="*/ 3204422 h 4314911"/>
              <a:gd name="connsiteX5236" fmla="*/ 869987 w 5740887"/>
              <a:gd name="connsiteY5236" fmla="*/ 3199363 h 4314911"/>
              <a:gd name="connsiteX5237" fmla="*/ 868121 w 5740887"/>
              <a:gd name="connsiteY5237" fmla="*/ 3195086 h 4314911"/>
              <a:gd name="connsiteX5238" fmla="*/ 868024 w 5740887"/>
              <a:gd name="connsiteY5238" fmla="*/ 3194901 h 4314911"/>
              <a:gd name="connsiteX5239" fmla="*/ 598282 w 5740887"/>
              <a:gd name="connsiteY5239" fmla="*/ 3191506 h 4314911"/>
              <a:gd name="connsiteX5240" fmla="*/ 620317 w 5740887"/>
              <a:gd name="connsiteY5240" fmla="*/ 3215560 h 4314911"/>
              <a:gd name="connsiteX5241" fmla="*/ 631467 w 5740887"/>
              <a:gd name="connsiteY5241" fmla="*/ 3225030 h 4314911"/>
              <a:gd name="connsiteX5242" fmla="*/ 639247 w 5740887"/>
              <a:gd name="connsiteY5242" fmla="*/ 3236009 h 4314911"/>
              <a:gd name="connsiteX5243" fmla="*/ 653947 w 5740887"/>
              <a:gd name="connsiteY5243" fmla="*/ 3259667 h 4314911"/>
              <a:gd name="connsiteX5244" fmla="*/ 665268 w 5740887"/>
              <a:gd name="connsiteY5244" fmla="*/ 3298960 h 4314911"/>
              <a:gd name="connsiteX5245" fmla="*/ 678728 w 5740887"/>
              <a:gd name="connsiteY5245" fmla="*/ 3346203 h 4314911"/>
              <a:gd name="connsiteX5246" fmla="*/ 677277 w 5740887"/>
              <a:gd name="connsiteY5246" fmla="*/ 3345122 h 4314911"/>
              <a:gd name="connsiteX5247" fmla="*/ 669472 w 5740887"/>
              <a:gd name="connsiteY5247" fmla="*/ 3339311 h 4314911"/>
              <a:gd name="connsiteX5248" fmla="*/ 667267 w 5740887"/>
              <a:gd name="connsiteY5248" fmla="*/ 3333784 h 4314911"/>
              <a:gd name="connsiteX5249" fmla="*/ 663263 w 5740887"/>
              <a:gd name="connsiteY5249" fmla="*/ 3326992 h 4314911"/>
              <a:gd name="connsiteX5250" fmla="*/ 656100 w 5740887"/>
              <a:gd name="connsiteY5250" fmla="*/ 3311443 h 4314911"/>
              <a:gd name="connsiteX5251" fmla="*/ 613181 w 5740887"/>
              <a:gd name="connsiteY5251" fmla="*/ 3237217 h 4314911"/>
              <a:gd name="connsiteX5252" fmla="*/ 608943 w 5740887"/>
              <a:gd name="connsiteY5252" fmla="*/ 3231427 h 4314911"/>
              <a:gd name="connsiteX5253" fmla="*/ 604197 w 5740887"/>
              <a:gd name="connsiteY5253" fmla="*/ 3213418 h 4314911"/>
              <a:gd name="connsiteX5254" fmla="*/ 602699 w 5740887"/>
              <a:gd name="connsiteY5254" fmla="*/ 3207734 h 4314911"/>
              <a:gd name="connsiteX5255" fmla="*/ 600520 w 5740887"/>
              <a:gd name="connsiteY5255" fmla="*/ 3199467 h 4314911"/>
              <a:gd name="connsiteX5256" fmla="*/ 599100 w 5740887"/>
              <a:gd name="connsiteY5256" fmla="*/ 3194416 h 4314911"/>
              <a:gd name="connsiteX5257" fmla="*/ 175106 w 5740887"/>
              <a:gd name="connsiteY5257" fmla="*/ 3191002 h 4314911"/>
              <a:gd name="connsiteX5258" fmla="*/ 175262 w 5740887"/>
              <a:gd name="connsiteY5258" fmla="*/ 3210561 h 4314911"/>
              <a:gd name="connsiteX5259" fmla="*/ 175622 w 5740887"/>
              <a:gd name="connsiteY5259" fmla="*/ 3255556 h 4314911"/>
              <a:gd name="connsiteX5260" fmla="*/ 172378 w 5740887"/>
              <a:gd name="connsiteY5260" fmla="*/ 3282083 h 4314911"/>
              <a:gd name="connsiteX5261" fmla="*/ 172379 w 5740887"/>
              <a:gd name="connsiteY5261" fmla="*/ 3282096 h 4314911"/>
              <a:gd name="connsiteX5262" fmla="*/ 172816 w 5740887"/>
              <a:gd name="connsiteY5262" fmla="*/ 3297992 h 4314911"/>
              <a:gd name="connsiteX5263" fmla="*/ 172477 w 5740887"/>
              <a:gd name="connsiteY5263" fmla="*/ 3296770 h 4314911"/>
              <a:gd name="connsiteX5264" fmla="*/ 171568 w 5740887"/>
              <a:gd name="connsiteY5264" fmla="*/ 3293488 h 4314911"/>
              <a:gd name="connsiteX5265" fmla="*/ 169736 w 5740887"/>
              <a:gd name="connsiteY5265" fmla="*/ 3281285 h 4314911"/>
              <a:gd name="connsiteX5266" fmla="*/ 164653 w 5740887"/>
              <a:gd name="connsiteY5266" fmla="*/ 3247437 h 4314911"/>
              <a:gd name="connsiteX5267" fmla="*/ 173712 w 5740887"/>
              <a:gd name="connsiteY5267" fmla="*/ 3194730 h 4314911"/>
              <a:gd name="connsiteX5268" fmla="*/ 641069 w 5740887"/>
              <a:gd name="connsiteY5268" fmla="*/ 3190494 h 4314911"/>
              <a:gd name="connsiteX5269" fmla="*/ 667676 w 5740887"/>
              <a:gd name="connsiteY5269" fmla="*/ 3222984 h 4314911"/>
              <a:gd name="connsiteX5270" fmla="*/ 674973 w 5740887"/>
              <a:gd name="connsiteY5270" fmla="*/ 3232653 h 4314911"/>
              <a:gd name="connsiteX5271" fmla="*/ 679551 w 5740887"/>
              <a:gd name="connsiteY5271" fmla="*/ 3239904 h 4314911"/>
              <a:gd name="connsiteX5272" fmla="*/ 693306 w 5740887"/>
              <a:gd name="connsiteY5272" fmla="*/ 3264156 h 4314911"/>
              <a:gd name="connsiteX5273" fmla="*/ 687691 w 5740887"/>
              <a:gd name="connsiteY5273" fmla="*/ 3260574 h 4314911"/>
              <a:gd name="connsiteX5274" fmla="*/ 682493 w 5740887"/>
              <a:gd name="connsiteY5274" fmla="*/ 3257258 h 4314911"/>
              <a:gd name="connsiteX5275" fmla="*/ 653822 w 5740887"/>
              <a:gd name="connsiteY5275" fmla="*/ 3232819 h 4314911"/>
              <a:gd name="connsiteX5276" fmla="*/ 650871 w 5740887"/>
              <a:gd name="connsiteY5276" fmla="*/ 3222443 h 4314911"/>
              <a:gd name="connsiteX5277" fmla="*/ 647226 w 5740887"/>
              <a:gd name="connsiteY5277" fmla="*/ 3210563 h 4314911"/>
              <a:gd name="connsiteX5278" fmla="*/ 1274848 w 5740887"/>
              <a:gd name="connsiteY5278" fmla="*/ 3190152 h 4314911"/>
              <a:gd name="connsiteX5279" fmla="*/ 1294757 w 5740887"/>
              <a:gd name="connsiteY5279" fmla="*/ 3221630 h 4314911"/>
              <a:gd name="connsiteX5280" fmla="*/ 1317838 w 5740887"/>
              <a:gd name="connsiteY5280" fmla="*/ 3260262 h 4314911"/>
              <a:gd name="connsiteX5281" fmla="*/ 1324190 w 5740887"/>
              <a:gd name="connsiteY5281" fmla="*/ 3274743 h 4314911"/>
              <a:gd name="connsiteX5282" fmla="*/ 1328227 w 5740887"/>
              <a:gd name="connsiteY5282" fmla="*/ 3291533 h 4314911"/>
              <a:gd name="connsiteX5283" fmla="*/ 1339350 w 5740887"/>
              <a:gd name="connsiteY5283" fmla="*/ 3348578 h 4314911"/>
              <a:gd name="connsiteX5284" fmla="*/ 1342116 w 5740887"/>
              <a:gd name="connsiteY5284" fmla="*/ 3372766 h 4314911"/>
              <a:gd name="connsiteX5285" fmla="*/ 1320554 w 5740887"/>
              <a:gd name="connsiteY5285" fmla="*/ 3324182 h 4314911"/>
              <a:gd name="connsiteX5286" fmla="*/ 1312785 w 5740887"/>
              <a:gd name="connsiteY5286" fmla="*/ 3288626 h 4314911"/>
              <a:gd name="connsiteX5287" fmla="*/ 1311545 w 5740887"/>
              <a:gd name="connsiteY5287" fmla="*/ 3286834 h 4314911"/>
              <a:gd name="connsiteX5288" fmla="*/ 1311406 w 5740887"/>
              <a:gd name="connsiteY5288" fmla="*/ 3286834 h 4314911"/>
              <a:gd name="connsiteX5289" fmla="*/ 1305615 w 5740887"/>
              <a:gd name="connsiteY5289" fmla="*/ 3269461 h 4314911"/>
              <a:gd name="connsiteX5290" fmla="*/ 1276489 w 5740887"/>
              <a:gd name="connsiteY5290" fmla="*/ 3195954 h 4314911"/>
              <a:gd name="connsiteX5291" fmla="*/ 1276107 w 5740887"/>
              <a:gd name="connsiteY5291" fmla="*/ 3194365 h 4314911"/>
              <a:gd name="connsiteX5292" fmla="*/ 1438479 w 5740887"/>
              <a:gd name="connsiteY5292" fmla="*/ 3189176 h 4314911"/>
              <a:gd name="connsiteX5293" fmla="*/ 1444190 w 5740887"/>
              <a:gd name="connsiteY5293" fmla="*/ 3203001 h 4314911"/>
              <a:gd name="connsiteX5294" fmla="*/ 1450750 w 5740887"/>
              <a:gd name="connsiteY5294" fmla="*/ 3232544 h 4314911"/>
              <a:gd name="connsiteX5295" fmla="*/ 1477716 w 5740887"/>
              <a:gd name="connsiteY5295" fmla="*/ 3339943 h 4314911"/>
              <a:gd name="connsiteX5296" fmla="*/ 1482525 w 5740887"/>
              <a:gd name="connsiteY5296" fmla="*/ 3375649 h 4314911"/>
              <a:gd name="connsiteX5297" fmla="*/ 1484578 w 5740887"/>
              <a:gd name="connsiteY5297" fmla="*/ 3384895 h 4314911"/>
              <a:gd name="connsiteX5298" fmla="*/ 1485087 w 5740887"/>
              <a:gd name="connsiteY5298" fmla="*/ 3388646 h 4314911"/>
              <a:gd name="connsiteX5299" fmla="*/ 1490685 w 5740887"/>
              <a:gd name="connsiteY5299" fmla="*/ 3429905 h 4314911"/>
              <a:gd name="connsiteX5300" fmla="*/ 1491159 w 5740887"/>
              <a:gd name="connsiteY5300" fmla="*/ 3439762 h 4314911"/>
              <a:gd name="connsiteX5301" fmla="*/ 1496466 w 5740887"/>
              <a:gd name="connsiteY5301" fmla="*/ 3479167 h 4314911"/>
              <a:gd name="connsiteX5302" fmla="*/ 1498102 w 5740887"/>
              <a:gd name="connsiteY5302" fmla="*/ 3584101 h 4314911"/>
              <a:gd name="connsiteX5303" fmla="*/ 1498102 w 5740887"/>
              <a:gd name="connsiteY5303" fmla="*/ 3584110 h 4314911"/>
              <a:gd name="connsiteX5304" fmla="*/ 1499257 w 5740887"/>
              <a:gd name="connsiteY5304" fmla="*/ 3608119 h 4314911"/>
              <a:gd name="connsiteX5305" fmla="*/ 1498912 w 5740887"/>
              <a:gd name="connsiteY5305" fmla="*/ 3611354 h 4314911"/>
              <a:gd name="connsiteX5306" fmla="*/ 1498827 w 5740887"/>
              <a:gd name="connsiteY5306" fmla="*/ 3612150 h 4314911"/>
              <a:gd name="connsiteX5307" fmla="*/ 1498576 w 5740887"/>
              <a:gd name="connsiteY5307" fmla="*/ 3614502 h 4314911"/>
              <a:gd name="connsiteX5308" fmla="*/ 1498102 w 5740887"/>
              <a:gd name="connsiteY5308" fmla="*/ 3584110 h 4314911"/>
              <a:gd name="connsiteX5309" fmla="*/ 1496466 w 5740887"/>
              <a:gd name="connsiteY5309" fmla="*/ 3479167 h 4314911"/>
              <a:gd name="connsiteX5310" fmla="*/ 1491159 w 5740887"/>
              <a:gd name="connsiteY5310" fmla="*/ 3439763 h 4314911"/>
              <a:gd name="connsiteX5311" fmla="*/ 1491159 w 5740887"/>
              <a:gd name="connsiteY5311" fmla="*/ 3439762 h 4314911"/>
              <a:gd name="connsiteX5312" fmla="*/ 1482525 w 5740887"/>
              <a:gd name="connsiteY5312" fmla="*/ 3375649 h 4314911"/>
              <a:gd name="connsiteX5313" fmla="*/ 1482523 w 5740887"/>
              <a:gd name="connsiteY5313" fmla="*/ 3375643 h 4314911"/>
              <a:gd name="connsiteX5314" fmla="*/ 1481064 w 5740887"/>
              <a:gd name="connsiteY5314" fmla="*/ 3364810 h 4314911"/>
              <a:gd name="connsiteX5315" fmla="*/ 1477716 w 5740887"/>
              <a:gd name="connsiteY5315" fmla="*/ 3339943 h 4314911"/>
              <a:gd name="connsiteX5316" fmla="*/ 1450753 w 5740887"/>
              <a:gd name="connsiteY5316" fmla="*/ 3232557 h 4314911"/>
              <a:gd name="connsiteX5317" fmla="*/ 1450750 w 5740887"/>
              <a:gd name="connsiteY5317" fmla="*/ 3232544 h 4314911"/>
              <a:gd name="connsiteX5318" fmla="*/ 1442535 w 5740887"/>
              <a:gd name="connsiteY5318" fmla="*/ 3199828 h 4314911"/>
              <a:gd name="connsiteX5319" fmla="*/ 3361682 w 5740887"/>
              <a:gd name="connsiteY5319" fmla="*/ 3188801 h 4314911"/>
              <a:gd name="connsiteX5320" fmla="*/ 3351211 w 5740887"/>
              <a:gd name="connsiteY5320" fmla="*/ 3195438 h 4314911"/>
              <a:gd name="connsiteX5321" fmla="*/ 3325542 w 5740887"/>
              <a:gd name="connsiteY5321" fmla="*/ 3209949 h 4314911"/>
              <a:gd name="connsiteX5322" fmla="*/ 3315018 w 5740887"/>
              <a:gd name="connsiteY5322" fmla="*/ 3215420 h 4314911"/>
              <a:gd name="connsiteX5323" fmla="*/ 3303277 w 5740887"/>
              <a:gd name="connsiteY5323" fmla="*/ 3221169 h 4314911"/>
              <a:gd name="connsiteX5324" fmla="*/ 3316143 w 5740887"/>
              <a:gd name="connsiteY5324" fmla="*/ 3213864 h 4314911"/>
              <a:gd name="connsiteX5325" fmla="*/ 3325500 w 5740887"/>
              <a:gd name="connsiteY5325" fmla="*/ 3207828 h 4314911"/>
              <a:gd name="connsiteX5326" fmla="*/ 3325541 w 5740887"/>
              <a:gd name="connsiteY5326" fmla="*/ 3207800 h 4314911"/>
              <a:gd name="connsiteX5327" fmla="*/ 3325541 w 5740887"/>
              <a:gd name="connsiteY5327" fmla="*/ 3207799 h 4314911"/>
              <a:gd name="connsiteX5328" fmla="*/ 3325543 w 5740887"/>
              <a:gd name="connsiteY5328" fmla="*/ 3207798 h 4314911"/>
              <a:gd name="connsiteX5329" fmla="*/ 3326468 w 5740887"/>
              <a:gd name="connsiteY5329" fmla="*/ 3203413 h 4314911"/>
              <a:gd name="connsiteX5330" fmla="*/ 3325276 w 5740887"/>
              <a:gd name="connsiteY5330" fmla="*/ 3203196 h 4314911"/>
              <a:gd name="connsiteX5331" fmla="*/ 3328671 w 5740887"/>
              <a:gd name="connsiteY5331" fmla="*/ 3202175 h 4314911"/>
              <a:gd name="connsiteX5332" fmla="*/ 3328686 w 5740887"/>
              <a:gd name="connsiteY5332" fmla="*/ 3202175 h 4314911"/>
              <a:gd name="connsiteX5333" fmla="*/ 3328751 w 5740887"/>
              <a:gd name="connsiteY5333" fmla="*/ 3202053 h 4314911"/>
              <a:gd name="connsiteX5334" fmla="*/ 3330881 w 5740887"/>
              <a:gd name="connsiteY5334" fmla="*/ 3198036 h 4314911"/>
              <a:gd name="connsiteX5335" fmla="*/ 3330156 w 5740887"/>
              <a:gd name="connsiteY5335" fmla="*/ 3197673 h 4314911"/>
              <a:gd name="connsiteX5336" fmla="*/ 3345684 w 5740887"/>
              <a:gd name="connsiteY5336" fmla="*/ 3193407 h 4314911"/>
              <a:gd name="connsiteX5337" fmla="*/ 145543 w 5740887"/>
              <a:gd name="connsiteY5337" fmla="*/ 3187758 h 4314911"/>
              <a:gd name="connsiteX5338" fmla="*/ 148111 w 5740887"/>
              <a:gd name="connsiteY5338" fmla="*/ 3204887 h 4314911"/>
              <a:gd name="connsiteX5339" fmla="*/ 144845 w 5740887"/>
              <a:gd name="connsiteY5339" fmla="*/ 3219667 h 4314911"/>
              <a:gd name="connsiteX5340" fmla="*/ 145222 w 5740887"/>
              <a:gd name="connsiteY5340" fmla="*/ 3189980 h 4314911"/>
              <a:gd name="connsiteX5341" fmla="*/ 145234 w 5740887"/>
              <a:gd name="connsiteY5341" fmla="*/ 3189895 h 4314911"/>
              <a:gd name="connsiteX5342" fmla="*/ 915201 w 5740887"/>
              <a:gd name="connsiteY5342" fmla="*/ 3185893 h 4314911"/>
              <a:gd name="connsiteX5343" fmla="*/ 933457 w 5740887"/>
              <a:gd name="connsiteY5343" fmla="*/ 3187143 h 4314911"/>
              <a:gd name="connsiteX5344" fmla="*/ 955168 w 5740887"/>
              <a:gd name="connsiteY5344" fmla="*/ 3202787 h 4314911"/>
              <a:gd name="connsiteX5345" fmla="*/ 956635 w 5740887"/>
              <a:gd name="connsiteY5345" fmla="*/ 3205419 h 4314911"/>
              <a:gd name="connsiteX5346" fmla="*/ 956919 w 5740887"/>
              <a:gd name="connsiteY5346" fmla="*/ 3205930 h 4314911"/>
              <a:gd name="connsiteX5347" fmla="*/ 950489 w 5740887"/>
              <a:gd name="connsiteY5347" fmla="*/ 3203273 h 4314911"/>
              <a:gd name="connsiteX5348" fmla="*/ 944820 w 5740887"/>
              <a:gd name="connsiteY5348" fmla="*/ 3200931 h 4314911"/>
              <a:gd name="connsiteX5349" fmla="*/ 940414 w 5740887"/>
              <a:gd name="connsiteY5349" fmla="*/ 3199888 h 4314911"/>
              <a:gd name="connsiteX5350" fmla="*/ 911275 w 5740887"/>
              <a:gd name="connsiteY5350" fmla="*/ 3192988 h 4314911"/>
              <a:gd name="connsiteX5351" fmla="*/ 907036 w 5740887"/>
              <a:gd name="connsiteY5351" fmla="*/ 3185334 h 4314911"/>
              <a:gd name="connsiteX5352" fmla="*/ 908411 w 5740887"/>
              <a:gd name="connsiteY5352" fmla="*/ 3185428 h 4314911"/>
              <a:gd name="connsiteX5353" fmla="*/ 907719 w 5740887"/>
              <a:gd name="connsiteY5353" fmla="*/ 3186720 h 4314911"/>
              <a:gd name="connsiteX5354" fmla="*/ 907232 w 5740887"/>
              <a:gd name="connsiteY5354" fmla="*/ 3185732 h 4314911"/>
              <a:gd name="connsiteX5355" fmla="*/ 511468 w 5740887"/>
              <a:gd name="connsiteY5355" fmla="*/ 3184727 h 4314911"/>
              <a:gd name="connsiteX5356" fmla="*/ 522163 w 5740887"/>
              <a:gd name="connsiteY5356" fmla="*/ 3203272 h 4314911"/>
              <a:gd name="connsiteX5357" fmla="*/ 561378 w 5740887"/>
              <a:gd name="connsiteY5357" fmla="*/ 3251480 h 4314911"/>
              <a:gd name="connsiteX5358" fmla="*/ 562759 w 5740887"/>
              <a:gd name="connsiteY5358" fmla="*/ 3257208 h 4314911"/>
              <a:gd name="connsiteX5359" fmla="*/ 570173 w 5740887"/>
              <a:gd name="connsiteY5359" fmla="*/ 3287977 h 4314911"/>
              <a:gd name="connsiteX5360" fmla="*/ 568191 w 5740887"/>
              <a:gd name="connsiteY5360" fmla="*/ 3284590 h 4314911"/>
              <a:gd name="connsiteX5361" fmla="*/ 562676 w 5740887"/>
              <a:gd name="connsiteY5361" fmla="*/ 3273420 h 4314911"/>
              <a:gd name="connsiteX5362" fmla="*/ 548895 w 5740887"/>
              <a:gd name="connsiteY5362" fmla="*/ 3251612 h 4314911"/>
              <a:gd name="connsiteX5363" fmla="*/ 530830 w 5740887"/>
              <a:gd name="connsiteY5363" fmla="*/ 3220737 h 4314911"/>
              <a:gd name="connsiteX5364" fmla="*/ 518881 w 5740887"/>
              <a:gd name="connsiteY5364" fmla="*/ 3204115 h 4314911"/>
              <a:gd name="connsiteX5365" fmla="*/ 514363 w 5740887"/>
              <a:gd name="connsiteY5365" fmla="*/ 3196967 h 4314911"/>
              <a:gd name="connsiteX5366" fmla="*/ 973053 w 5740887"/>
              <a:gd name="connsiteY5366" fmla="*/ 3182766 h 4314911"/>
              <a:gd name="connsiteX5367" fmla="*/ 991150 w 5740887"/>
              <a:gd name="connsiteY5367" fmla="*/ 3218561 h 4314911"/>
              <a:gd name="connsiteX5368" fmla="*/ 970170 w 5740887"/>
              <a:gd name="connsiteY5368" fmla="*/ 3203469 h 4314911"/>
              <a:gd name="connsiteX5369" fmla="*/ 858987 w 5740887"/>
              <a:gd name="connsiteY5369" fmla="*/ 3177615 h 4314911"/>
              <a:gd name="connsiteX5370" fmla="*/ 881860 w 5740887"/>
              <a:gd name="connsiteY5370" fmla="*/ 3183610 h 4314911"/>
              <a:gd name="connsiteX5371" fmla="*/ 898456 w 5740887"/>
              <a:gd name="connsiteY5371" fmla="*/ 3184746 h 4314911"/>
              <a:gd name="connsiteX5372" fmla="*/ 901375 w 5740887"/>
              <a:gd name="connsiteY5372" fmla="*/ 3190644 h 4314911"/>
              <a:gd name="connsiteX5373" fmla="*/ 895610 w 5740887"/>
              <a:gd name="connsiteY5373" fmla="*/ 3189279 h 4314911"/>
              <a:gd name="connsiteX5374" fmla="*/ 877668 w 5740887"/>
              <a:gd name="connsiteY5374" fmla="*/ 3185031 h 4314911"/>
              <a:gd name="connsiteX5375" fmla="*/ 874511 w 5740887"/>
              <a:gd name="connsiteY5375" fmla="*/ 3184877 h 4314911"/>
              <a:gd name="connsiteX5376" fmla="*/ 862477 w 5740887"/>
              <a:gd name="connsiteY5376" fmla="*/ 3184291 h 4314911"/>
              <a:gd name="connsiteX5377" fmla="*/ 427922 w 5740887"/>
              <a:gd name="connsiteY5377" fmla="*/ 3176998 h 4314911"/>
              <a:gd name="connsiteX5378" fmla="*/ 437200 w 5740887"/>
              <a:gd name="connsiteY5378" fmla="*/ 3190915 h 4314911"/>
              <a:gd name="connsiteX5379" fmla="*/ 449423 w 5740887"/>
              <a:gd name="connsiteY5379" fmla="*/ 3210758 h 4314911"/>
              <a:gd name="connsiteX5380" fmla="*/ 469390 w 5740887"/>
              <a:gd name="connsiteY5380" fmla="*/ 3245422 h 4314911"/>
              <a:gd name="connsiteX5381" fmla="*/ 473921 w 5740887"/>
              <a:gd name="connsiteY5381" fmla="*/ 3253730 h 4314911"/>
              <a:gd name="connsiteX5382" fmla="*/ 481437 w 5740887"/>
              <a:gd name="connsiteY5382" fmla="*/ 3296383 h 4314911"/>
              <a:gd name="connsiteX5383" fmla="*/ 484815 w 5740887"/>
              <a:gd name="connsiteY5383" fmla="*/ 3311876 h 4314911"/>
              <a:gd name="connsiteX5384" fmla="*/ 494154 w 5740887"/>
              <a:gd name="connsiteY5384" fmla="*/ 3354705 h 4314911"/>
              <a:gd name="connsiteX5385" fmla="*/ 494040 w 5740887"/>
              <a:gd name="connsiteY5385" fmla="*/ 3354411 h 4314911"/>
              <a:gd name="connsiteX5386" fmla="*/ 476914 w 5740887"/>
              <a:gd name="connsiteY5386" fmla="*/ 3310143 h 4314911"/>
              <a:gd name="connsiteX5387" fmla="*/ 436032 w 5740887"/>
              <a:gd name="connsiteY5387" fmla="*/ 3236131 h 4314911"/>
              <a:gd name="connsiteX5388" fmla="*/ 72011 w 5740887"/>
              <a:gd name="connsiteY5388" fmla="*/ 3176592 h 4314911"/>
              <a:gd name="connsiteX5389" fmla="*/ 71912 w 5740887"/>
              <a:gd name="connsiteY5389" fmla="*/ 3234535 h 4314911"/>
              <a:gd name="connsiteX5390" fmla="*/ 71899 w 5740887"/>
              <a:gd name="connsiteY5390" fmla="*/ 3242228 h 4314911"/>
              <a:gd name="connsiteX5391" fmla="*/ 71899 w 5740887"/>
              <a:gd name="connsiteY5391" fmla="*/ 3242229 h 4314911"/>
              <a:gd name="connsiteX5392" fmla="*/ 71899 w 5740887"/>
              <a:gd name="connsiteY5392" fmla="*/ 3242229 h 4314911"/>
              <a:gd name="connsiteX5393" fmla="*/ 90305 w 5740887"/>
              <a:gd name="connsiteY5393" fmla="*/ 3383807 h 4314911"/>
              <a:gd name="connsiteX5394" fmla="*/ 95565 w 5740887"/>
              <a:gd name="connsiteY5394" fmla="*/ 3404179 h 4314911"/>
              <a:gd name="connsiteX5395" fmla="*/ 98541 w 5740887"/>
              <a:gd name="connsiteY5395" fmla="*/ 3415707 h 4314911"/>
              <a:gd name="connsiteX5396" fmla="*/ 103886 w 5740887"/>
              <a:gd name="connsiteY5396" fmla="*/ 3451244 h 4314911"/>
              <a:gd name="connsiteX5397" fmla="*/ 106350 w 5740887"/>
              <a:gd name="connsiteY5397" fmla="*/ 3476046 h 4314911"/>
              <a:gd name="connsiteX5398" fmla="*/ 109776 w 5740887"/>
              <a:gd name="connsiteY5398" fmla="*/ 3490407 h 4314911"/>
              <a:gd name="connsiteX5399" fmla="*/ 113142 w 5740887"/>
              <a:gd name="connsiteY5399" fmla="*/ 3512787 h 4314911"/>
              <a:gd name="connsiteX5400" fmla="*/ 141421 w 5740887"/>
              <a:gd name="connsiteY5400" fmla="*/ 3623041 h 4314911"/>
              <a:gd name="connsiteX5401" fmla="*/ 141444 w 5740887"/>
              <a:gd name="connsiteY5401" fmla="*/ 3623136 h 4314911"/>
              <a:gd name="connsiteX5402" fmla="*/ 197169 w 5740887"/>
              <a:gd name="connsiteY5402" fmla="*/ 3771346 h 4314911"/>
              <a:gd name="connsiteX5403" fmla="*/ 263152 w 5740887"/>
              <a:gd name="connsiteY5403" fmla="*/ 3898219 h 4314911"/>
              <a:gd name="connsiteX5404" fmla="*/ 236380 w 5740887"/>
              <a:gd name="connsiteY5404" fmla="*/ 3862559 h 4314911"/>
              <a:gd name="connsiteX5405" fmla="*/ 102148 w 5740887"/>
              <a:gd name="connsiteY5405" fmla="*/ 3574327 h 4314911"/>
              <a:gd name="connsiteX5406" fmla="*/ 68580 w 5740887"/>
              <a:gd name="connsiteY5406" fmla="*/ 3440300 h 4314911"/>
              <a:gd name="connsiteX5407" fmla="*/ 61584 w 5740887"/>
              <a:gd name="connsiteY5407" fmla="*/ 3363718 h 4314911"/>
              <a:gd name="connsiteX5408" fmla="*/ 60151 w 5740887"/>
              <a:gd name="connsiteY5408" fmla="*/ 3325342 h 4314911"/>
              <a:gd name="connsiteX5409" fmla="*/ 64564 w 5740887"/>
              <a:gd name="connsiteY5409" fmla="*/ 3244417 h 4314911"/>
              <a:gd name="connsiteX5410" fmla="*/ 69500 w 5740887"/>
              <a:gd name="connsiteY5410" fmla="*/ 3188258 h 4314911"/>
              <a:gd name="connsiteX5411" fmla="*/ 345180 w 5740887"/>
              <a:gd name="connsiteY5411" fmla="*/ 3176431 h 4314911"/>
              <a:gd name="connsiteX5412" fmla="*/ 357096 w 5740887"/>
              <a:gd name="connsiteY5412" fmla="*/ 3204798 h 4314911"/>
              <a:gd name="connsiteX5413" fmla="*/ 393114 w 5740887"/>
              <a:gd name="connsiteY5413" fmla="*/ 3299369 h 4314911"/>
              <a:gd name="connsiteX5414" fmla="*/ 393962 w 5740887"/>
              <a:gd name="connsiteY5414" fmla="*/ 3306839 h 4314911"/>
              <a:gd name="connsiteX5415" fmla="*/ 397546 w 5740887"/>
              <a:gd name="connsiteY5415" fmla="*/ 3325717 h 4314911"/>
              <a:gd name="connsiteX5416" fmla="*/ 391933 w 5740887"/>
              <a:gd name="connsiteY5416" fmla="*/ 3316417 h 4314911"/>
              <a:gd name="connsiteX5417" fmla="*/ 388756 w 5740887"/>
              <a:gd name="connsiteY5417" fmla="*/ 3311151 h 4314911"/>
              <a:gd name="connsiteX5418" fmla="*/ 378406 w 5740887"/>
              <a:gd name="connsiteY5418" fmla="*/ 3288393 h 4314911"/>
              <a:gd name="connsiteX5419" fmla="*/ 349735 w 5740887"/>
              <a:gd name="connsiteY5419" fmla="*/ 3225346 h 4314911"/>
              <a:gd name="connsiteX5420" fmla="*/ 346624 w 5740887"/>
              <a:gd name="connsiteY5420" fmla="*/ 3191945 h 4314911"/>
              <a:gd name="connsiteX5421" fmla="*/ 3402009 w 5740887"/>
              <a:gd name="connsiteY5421" fmla="*/ 3173779 h 4314911"/>
              <a:gd name="connsiteX5422" fmla="*/ 3391280 w 5740887"/>
              <a:gd name="connsiteY5422" fmla="*/ 3180637 h 4314911"/>
              <a:gd name="connsiteX5423" fmla="*/ 3391267 w 5740887"/>
              <a:gd name="connsiteY5423" fmla="*/ 3180645 h 4314911"/>
              <a:gd name="connsiteX5424" fmla="*/ 3365498 w 5740887"/>
              <a:gd name="connsiteY5424" fmla="*/ 3195448 h 4314911"/>
              <a:gd name="connsiteX5425" fmla="*/ 3354897 w 5740887"/>
              <a:gd name="connsiteY5425" fmla="*/ 3201071 h 4314911"/>
              <a:gd name="connsiteX5426" fmla="*/ 3350145 w 5740887"/>
              <a:gd name="connsiteY5426" fmla="*/ 3203452 h 4314911"/>
              <a:gd name="connsiteX5427" fmla="*/ 3355097 w 5740887"/>
              <a:gd name="connsiteY5427" fmla="*/ 3200651 h 4314911"/>
              <a:gd name="connsiteX5428" fmla="*/ 3365627 w 5740887"/>
              <a:gd name="connsiteY5428" fmla="*/ 3194040 h 4314911"/>
              <a:gd name="connsiteX5429" fmla="*/ 3365792 w 5740887"/>
              <a:gd name="connsiteY5429" fmla="*/ 3193930 h 4314911"/>
              <a:gd name="connsiteX5430" fmla="*/ 3365792 w 5740887"/>
              <a:gd name="connsiteY5430" fmla="*/ 3193928 h 4314911"/>
              <a:gd name="connsiteX5431" fmla="*/ 3365793 w 5740887"/>
              <a:gd name="connsiteY5431" fmla="*/ 3193927 h 4314911"/>
              <a:gd name="connsiteX5432" fmla="*/ 3366456 w 5740887"/>
              <a:gd name="connsiteY5432" fmla="*/ 3189486 h 4314911"/>
              <a:gd name="connsiteX5433" fmla="*/ 3362069 w 5740887"/>
              <a:gd name="connsiteY5433" fmla="*/ 3188689 h 4314911"/>
              <a:gd name="connsiteX5434" fmla="*/ 3364660 w 5740887"/>
              <a:gd name="connsiteY5434" fmla="*/ 3187944 h 4314911"/>
              <a:gd name="connsiteX5435" fmla="*/ 3371970 w 5740887"/>
              <a:gd name="connsiteY5435" fmla="*/ 3185766 h 4314911"/>
              <a:gd name="connsiteX5436" fmla="*/ 3374097 w 5740887"/>
              <a:gd name="connsiteY5436" fmla="*/ 3181645 h 4314911"/>
              <a:gd name="connsiteX5437" fmla="*/ 3398842 w 5740887"/>
              <a:gd name="connsiteY5437" fmla="*/ 3174717 h 4314911"/>
              <a:gd name="connsiteX5438" fmla="*/ 226028 w 5740887"/>
              <a:gd name="connsiteY5438" fmla="*/ 3171693 h 4314911"/>
              <a:gd name="connsiteX5439" fmla="*/ 232412 w 5740887"/>
              <a:gd name="connsiteY5439" fmla="*/ 3208154 h 4314911"/>
              <a:gd name="connsiteX5440" fmla="*/ 239763 w 5740887"/>
              <a:gd name="connsiteY5440" fmla="*/ 3232659 h 4314911"/>
              <a:gd name="connsiteX5441" fmla="*/ 240330 w 5740887"/>
              <a:gd name="connsiteY5441" fmla="*/ 3237352 h 4314911"/>
              <a:gd name="connsiteX5442" fmla="*/ 240538 w 5740887"/>
              <a:gd name="connsiteY5442" fmla="*/ 3241766 h 4314911"/>
              <a:gd name="connsiteX5443" fmla="*/ 240719 w 5740887"/>
              <a:gd name="connsiteY5443" fmla="*/ 3245628 h 4314911"/>
              <a:gd name="connsiteX5444" fmla="*/ 243302 w 5740887"/>
              <a:gd name="connsiteY5444" fmla="*/ 3261956 h 4314911"/>
              <a:gd name="connsiteX5445" fmla="*/ 247028 w 5740887"/>
              <a:gd name="connsiteY5445" fmla="*/ 3292795 h 4314911"/>
              <a:gd name="connsiteX5446" fmla="*/ 253725 w 5740887"/>
              <a:gd name="connsiteY5446" fmla="*/ 3327844 h 4314911"/>
              <a:gd name="connsiteX5447" fmla="*/ 254974 w 5740887"/>
              <a:gd name="connsiteY5447" fmla="*/ 3335737 h 4314911"/>
              <a:gd name="connsiteX5448" fmla="*/ 256339 w 5740887"/>
              <a:gd name="connsiteY5448" fmla="*/ 3344369 h 4314911"/>
              <a:gd name="connsiteX5449" fmla="*/ 259116 w 5740887"/>
              <a:gd name="connsiteY5449" fmla="*/ 3356053 h 4314911"/>
              <a:gd name="connsiteX5450" fmla="*/ 262140 w 5740887"/>
              <a:gd name="connsiteY5450" fmla="*/ 3371878 h 4314911"/>
              <a:gd name="connsiteX5451" fmla="*/ 284194 w 5740887"/>
              <a:gd name="connsiteY5451" fmla="*/ 3461587 h 4314911"/>
              <a:gd name="connsiteX5452" fmla="*/ 284214 w 5740887"/>
              <a:gd name="connsiteY5452" fmla="*/ 3461672 h 4314911"/>
              <a:gd name="connsiteX5453" fmla="*/ 292821 w 5740887"/>
              <a:gd name="connsiteY5453" fmla="*/ 3490861 h 4314911"/>
              <a:gd name="connsiteX5454" fmla="*/ 288572 w 5740887"/>
              <a:gd name="connsiteY5454" fmla="*/ 3483348 h 4314911"/>
              <a:gd name="connsiteX5455" fmla="*/ 241275 w 5740887"/>
              <a:gd name="connsiteY5455" fmla="*/ 3370394 h 4314911"/>
              <a:gd name="connsiteX5456" fmla="*/ 234883 w 5740887"/>
              <a:gd name="connsiteY5456" fmla="*/ 3348057 h 4314911"/>
              <a:gd name="connsiteX5457" fmla="*/ 226503 w 5740887"/>
              <a:gd name="connsiteY5457" fmla="*/ 3274359 h 4314911"/>
              <a:gd name="connsiteX5458" fmla="*/ 225099 w 5740887"/>
              <a:gd name="connsiteY5458" fmla="*/ 3232702 h 4314911"/>
              <a:gd name="connsiteX5459" fmla="*/ 225971 w 5740887"/>
              <a:gd name="connsiteY5459" fmla="*/ 3171975 h 4314911"/>
              <a:gd name="connsiteX5460" fmla="*/ 678046 w 5740887"/>
              <a:gd name="connsiteY5460" fmla="*/ 3169697 h 4314911"/>
              <a:gd name="connsiteX5461" fmla="*/ 700914 w 5740887"/>
              <a:gd name="connsiteY5461" fmla="*/ 3188661 h 4314911"/>
              <a:gd name="connsiteX5462" fmla="*/ 719396 w 5740887"/>
              <a:gd name="connsiteY5462" fmla="*/ 3200316 h 4314911"/>
              <a:gd name="connsiteX5463" fmla="*/ 729153 w 5740887"/>
              <a:gd name="connsiteY5463" fmla="*/ 3212140 h 4314911"/>
              <a:gd name="connsiteX5464" fmla="*/ 744195 w 5740887"/>
              <a:gd name="connsiteY5464" fmla="*/ 3254237 h 4314911"/>
              <a:gd name="connsiteX5465" fmla="*/ 747128 w 5740887"/>
              <a:gd name="connsiteY5465" fmla="*/ 3263341 h 4314911"/>
              <a:gd name="connsiteX5466" fmla="*/ 756987 w 5740887"/>
              <a:gd name="connsiteY5466" fmla="*/ 3293940 h 4314911"/>
              <a:gd name="connsiteX5467" fmla="*/ 741096 w 5740887"/>
              <a:gd name="connsiteY5467" fmla="*/ 3264858 h 4314911"/>
              <a:gd name="connsiteX5468" fmla="*/ 718852 w 5740887"/>
              <a:gd name="connsiteY5468" fmla="*/ 3231073 h 4314911"/>
              <a:gd name="connsiteX5469" fmla="*/ 715118 w 5740887"/>
              <a:gd name="connsiteY5469" fmla="*/ 3224653 h 4314911"/>
              <a:gd name="connsiteX5470" fmla="*/ 712674 w 5740887"/>
              <a:gd name="connsiteY5470" fmla="*/ 3221691 h 4314911"/>
              <a:gd name="connsiteX5471" fmla="*/ 708194 w 5740887"/>
              <a:gd name="connsiteY5471" fmla="*/ 3214887 h 4314911"/>
              <a:gd name="connsiteX5472" fmla="*/ 682650 w 5740887"/>
              <a:gd name="connsiteY5472" fmla="*/ 3183557 h 4314911"/>
              <a:gd name="connsiteX5473" fmla="*/ 3316483 w 5740887"/>
              <a:gd name="connsiteY5473" fmla="*/ 3167763 h 4314911"/>
              <a:gd name="connsiteX5474" fmla="*/ 3316056 w 5740887"/>
              <a:gd name="connsiteY5474" fmla="*/ 3167873 h 4314911"/>
              <a:gd name="connsiteX5475" fmla="*/ 3315056 w 5740887"/>
              <a:gd name="connsiteY5475" fmla="*/ 3168099 h 4314911"/>
              <a:gd name="connsiteX5476" fmla="*/ 3314747 w 5740887"/>
              <a:gd name="connsiteY5476" fmla="*/ 3168169 h 4314911"/>
              <a:gd name="connsiteX5477" fmla="*/ 1128546 w 5740887"/>
              <a:gd name="connsiteY5477" fmla="*/ 3167328 h 4314911"/>
              <a:gd name="connsiteX5478" fmla="*/ 1160992 w 5740887"/>
              <a:gd name="connsiteY5478" fmla="*/ 3195781 h 4314911"/>
              <a:gd name="connsiteX5479" fmla="*/ 1166225 w 5740887"/>
              <a:gd name="connsiteY5479" fmla="*/ 3219261 h 4314911"/>
              <a:gd name="connsiteX5480" fmla="*/ 1168932 w 5740887"/>
              <a:gd name="connsiteY5480" fmla="*/ 3243457 h 4314911"/>
              <a:gd name="connsiteX5481" fmla="*/ 1134912 w 5740887"/>
              <a:gd name="connsiteY5481" fmla="*/ 3189624 h 4314911"/>
              <a:gd name="connsiteX5482" fmla="*/ 1131941 w 5740887"/>
              <a:gd name="connsiteY5482" fmla="*/ 3186541 h 4314911"/>
              <a:gd name="connsiteX5483" fmla="*/ 1130639 w 5740887"/>
              <a:gd name="connsiteY5483" fmla="*/ 3176283 h 4314911"/>
              <a:gd name="connsiteX5484" fmla="*/ 1466216 w 5740887"/>
              <a:gd name="connsiteY5484" fmla="*/ 3164347 h 4314911"/>
              <a:gd name="connsiteX5485" fmla="*/ 1480730 w 5740887"/>
              <a:gd name="connsiteY5485" fmla="*/ 3199690 h 4314911"/>
              <a:gd name="connsiteX5486" fmla="*/ 1522095 w 5740887"/>
              <a:gd name="connsiteY5486" fmla="*/ 3707524 h 4314911"/>
              <a:gd name="connsiteX5487" fmla="*/ 1519663 w 5740887"/>
              <a:gd name="connsiteY5487" fmla="*/ 3717041 h 4314911"/>
              <a:gd name="connsiteX5488" fmla="*/ 1532406 w 5740887"/>
              <a:gd name="connsiteY5488" fmla="*/ 3593198 h 4314911"/>
              <a:gd name="connsiteX5489" fmla="*/ 1529821 w 5740887"/>
              <a:gd name="connsiteY5489" fmla="*/ 3463239 h 4314911"/>
              <a:gd name="connsiteX5490" fmla="*/ 1523791 w 5740887"/>
              <a:gd name="connsiteY5490" fmla="*/ 3419101 h 4314911"/>
              <a:gd name="connsiteX5491" fmla="*/ 1522708 w 5740887"/>
              <a:gd name="connsiteY5491" fmla="*/ 3397208 h 4314911"/>
              <a:gd name="connsiteX5492" fmla="*/ 1517798 w 5740887"/>
              <a:gd name="connsiteY5492" fmla="*/ 3375232 h 4314911"/>
              <a:gd name="connsiteX5493" fmla="*/ 1511724 w 5740887"/>
              <a:gd name="connsiteY5493" fmla="*/ 3330772 h 4314911"/>
              <a:gd name="connsiteX5494" fmla="*/ 1478114 w 5740887"/>
              <a:gd name="connsiteY5494" fmla="*/ 3197619 h 4314911"/>
              <a:gd name="connsiteX5495" fmla="*/ 548201 w 5740887"/>
              <a:gd name="connsiteY5495" fmla="*/ 3164077 h 4314911"/>
              <a:gd name="connsiteX5496" fmla="*/ 575966 w 5740887"/>
              <a:gd name="connsiteY5496" fmla="*/ 3197529 h 4314911"/>
              <a:gd name="connsiteX5497" fmla="*/ 593382 w 5740887"/>
              <a:gd name="connsiteY5497" fmla="*/ 3221379 h 4314911"/>
              <a:gd name="connsiteX5498" fmla="*/ 601797 w 5740887"/>
              <a:gd name="connsiteY5498" fmla="*/ 3235680 h 4314911"/>
              <a:gd name="connsiteX5499" fmla="*/ 609654 w 5740887"/>
              <a:gd name="connsiteY5499" fmla="*/ 3265493 h 4314911"/>
              <a:gd name="connsiteX5500" fmla="*/ 612186 w 5740887"/>
              <a:gd name="connsiteY5500" fmla="*/ 3275102 h 4314911"/>
              <a:gd name="connsiteX5501" fmla="*/ 612529 w 5740887"/>
              <a:gd name="connsiteY5501" fmla="*/ 3276401 h 4314911"/>
              <a:gd name="connsiteX5502" fmla="*/ 618203 w 5740887"/>
              <a:gd name="connsiteY5502" fmla="*/ 3297860 h 4314911"/>
              <a:gd name="connsiteX5503" fmla="*/ 609858 w 5740887"/>
              <a:gd name="connsiteY5503" fmla="*/ 3289868 h 4314911"/>
              <a:gd name="connsiteX5504" fmla="*/ 604249 w 5740887"/>
              <a:gd name="connsiteY5504" fmla="*/ 3284495 h 4314911"/>
              <a:gd name="connsiteX5505" fmla="*/ 598857 w 5740887"/>
              <a:gd name="connsiteY5505" fmla="*/ 3273722 h 4314911"/>
              <a:gd name="connsiteX5506" fmla="*/ 592473 w 5740887"/>
              <a:gd name="connsiteY5506" fmla="*/ 3263869 h 4314911"/>
              <a:gd name="connsiteX5507" fmla="*/ 587821 w 5740887"/>
              <a:gd name="connsiteY5507" fmla="*/ 3254956 h 4314911"/>
              <a:gd name="connsiteX5508" fmla="*/ 560268 w 5740887"/>
              <a:gd name="connsiteY5508" fmla="*/ 3213370 h 4314911"/>
              <a:gd name="connsiteX5509" fmla="*/ 719233 w 5740887"/>
              <a:gd name="connsiteY5509" fmla="*/ 3163303 h 4314911"/>
              <a:gd name="connsiteX5510" fmla="*/ 727160 w 5740887"/>
              <a:gd name="connsiteY5510" fmla="*/ 3170943 h 4314911"/>
              <a:gd name="connsiteX5511" fmla="*/ 749743 w 5740887"/>
              <a:gd name="connsiteY5511" fmla="*/ 3197508 h 4314911"/>
              <a:gd name="connsiteX5512" fmla="*/ 767335 w 5740887"/>
              <a:gd name="connsiteY5512" fmla="*/ 3219311 h 4314911"/>
              <a:gd name="connsiteX5513" fmla="*/ 767709 w 5740887"/>
              <a:gd name="connsiteY5513" fmla="*/ 3219876 h 4314911"/>
              <a:gd name="connsiteX5514" fmla="*/ 764473 w 5740887"/>
              <a:gd name="connsiteY5514" fmla="*/ 3218451 h 4314911"/>
              <a:gd name="connsiteX5515" fmla="*/ 761401 w 5740887"/>
              <a:gd name="connsiteY5515" fmla="*/ 3217098 h 4314911"/>
              <a:gd name="connsiteX5516" fmla="*/ 739335 w 5740887"/>
              <a:gd name="connsiteY5516" fmla="*/ 3203205 h 4314911"/>
              <a:gd name="connsiteX5517" fmla="*/ 732733 w 5740887"/>
              <a:gd name="connsiteY5517" fmla="*/ 3199049 h 4314911"/>
              <a:gd name="connsiteX5518" fmla="*/ 724857 w 5740887"/>
              <a:gd name="connsiteY5518" fmla="*/ 3176842 h 4314911"/>
              <a:gd name="connsiteX5519" fmla="*/ 2287773 w 5740887"/>
              <a:gd name="connsiteY5519" fmla="*/ 3162232 h 4314911"/>
              <a:gd name="connsiteX5520" fmla="*/ 2300605 w 5740887"/>
              <a:gd name="connsiteY5520" fmla="*/ 3174524 h 4314911"/>
              <a:gd name="connsiteX5521" fmla="*/ 2291668 w 5740887"/>
              <a:gd name="connsiteY5521" fmla="*/ 3166910 h 4314911"/>
              <a:gd name="connsiteX5522" fmla="*/ 1161651 w 5740887"/>
              <a:gd name="connsiteY5522" fmla="*/ 3162134 h 4314911"/>
              <a:gd name="connsiteX5523" fmla="*/ 1205343 w 5740887"/>
              <a:gd name="connsiteY5523" fmla="*/ 3230906 h 4314911"/>
              <a:gd name="connsiteX5524" fmla="*/ 1205433 w 5740887"/>
              <a:gd name="connsiteY5524" fmla="*/ 3231504 h 4314911"/>
              <a:gd name="connsiteX5525" fmla="*/ 1195409 w 5740887"/>
              <a:gd name="connsiteY5525" fmla="*/ 3218070 h 4314911"/>
              <a:gd name="connsiteX5526" fmla="*/ 1188210 w 5740887"/>
              <a:gd name="connsiteY5526" fmla="*/ 3211004 h 4314911"/>
              <a:gd name="connsiteX5527" fmla="*/ 1182209 w 5740887"/>
              <a:gd name="connsiteY5527" fmla="*/ 3203760 h 4314911"/>
              <a:gd name="connsiteX5528" fmla="*/ 1168095 w 5740887"/>
              <a:gd name="connsiteY5528" fmla="*/ 3190703 h 4314911"/>
              <a:gd name="connsiteX5529" fmla="*/ 1162974 w 5740887"/>
              <a:gd name="connsiteY5529" fmla="*/ 3167997 h 4314911"/>
              <a:gd name="connsiteX5530" fmla="*/ 1196725 w 5740887"/>
              <a:gd name="connsiteY5530" fmla="*/ 3160807 h 4314911"/>
              <a:gd name="connsiteX5531" fmla="*/ 1198555 w 5740887"/>
              <a:gd name="connsiteY5531" fmla="*/ 3163006 h 4314911"/>
              <a:gd name="connsiteX5532" fmla="*/ 1238456 w 5740887"/>
              <a:gd name="connsiteY5532" fmla="*/ 3216580 h 4314911"/>
              <a:gd name="connsiteX5533" fmla="*/ 1241994 w 5740887"/>
              <a:gd name="connsiteY5533" fmla="*/ 3230356 h 4314911"/>
              <a:gd name="connsiteX5534" fmla="*/ 1252486 w 5740887"/>
              <a:gd name="connsiteY5534" fmla="*/ 3289762 h 4314911"/>
              <a:gd name="connsiteX5535" fmla="*/ 1249392 w 5740887"/>
              <a:gd name="connsiteY5535" fmla="*/ 3284859 h 4314911"/>
              <a:gd name="connsiteX5536" fmla="*/ 1227598 w 5740887"/>
              <a:gd name="connsiteY5536" fmla="*/ 3258551 h 4314911"/>
              <a:gd name="connsiteX5537" fmla="*/ 1219088 w 5740887"/>
              <a:gd name="connsiteY5537" fmla="*/ 3240490 h 4314911"/>
              <a:gd name="connsiteX5538" fmla="*/ 1211558 w 5740887"/>
              <a:gd name="connsiteY5538" fmla="*/ 3224509 h 4314911"/>
              <a:gd name="connsiteX5539" fmla="*/ 385876 w 5740887"/>
              <a:gd name="connsiteY5539" fmla="*/ 3160551 h 4314911"/>
              <a:gd name="connsiteX5540" fmla="*/ 426570 w 5740887"/>
              <a:gd name="connsiteY5540" fmla="*/ 3234154 h 4314911"/>
              <a:gd name="connsiteX5541" fmla="*/ 427068 w 5740887"/>
              <a:gd name="connsiteY5541" fmla="*/ 3237778 h 4314911"/>
              <a:gd name="connsiteX5542" fmla="*/ 427834 w 5740887"/>
              <a:gd name="connsiteY5542" fmla="*/ 3243349 h 4314911"/>
              <a:gd name="connsiteX5543" fmla="*/ 432705 w 5740887"/>
              <a:gd name="connsiteY5543" fmla="*/ 3270163 h 4314911"/>
              <a:gd name="connsiteX5544" fmla="*/ 426602 w 5740887"/>
              <a:gd name="connsiteY5544" fmla="*/ 3260369 h 4314911"/>
              <a:gd name="connsiteX5545" fmla="*/ 421583 w 5740887"/>
              <a:gd name="connsiteY5545" fmla="*/ 3252313 h 4314911"/>
              <a:gd name="connsiteX5546" fmla="*/ 388296 w 5740887"/>
              <a:gd name="connsiteY5546" fmla="*/ 3181855 h 4314911"/>
              <a:gd name="connsiteX5547" fmla="*/ 387213 w 5740887"/>
              <a:gd name="connsiteY5547" fmla="*/ 3172316 h 4314911"/>
              <a:gd name="connsiteX5548" fmla="*/ 385994 w 5740887"/>
              <a:gd name="connsiteY5548" fmla="*/ 3161591 h 4314911"/>
              <a:gd name="connsiteX5549" fmla="*/ 930303 w 5740887"/>
              <a:gd name="connsiteY5549" fmla="*/ 3158153 h 4314911"/>
              <a:gd name="connsiteX5550" fmla="*/ 934376 w 5740887"/>
              <a:gd name="connsiteY5550" fmla="*/ 3165463 h 4314911"/>
              <a:gd name="connsiteX5551" fmla="*/ 945769 w 5740887"/>
              <a:gd name="connsiteY5551" fmla="*/ 3185915 h 4314911"/>
              <a:gd name="connsiteX5552" fmla="*/ 936358 w 5740887"/>
              <a:gd name="connsiteY5552" fmla="*/ 3179145 h 4314911"/>
              <a:gd name="connsiteX5553" fmla="*/ 934152 w 5740887"/>
              <a:gd name="connsiteY5553" fmla="*/ 3179145 h 4314911"/>
              <a:gd name="connsiteX5554" fmla="*/ 935116 w 5740887"/>
              <a:gd name="connsiteY5554" fmla="*/ 3177352 h 4314911"/>
              <a:gd name="connsiteX5555" fmla="*/ 920446 w 5740887"/>
              <a:gd name="connsiteY5555" fmla="*/ 3176415 h 4314911"/>
              <a:gd name="connsiteX5556" fmla="*/ 930255 w 5740887"/>
              <a:gd name="connsiteY5556" fmla="*/ 3158687 h 4314911"/>
              <a:gd name="connsiteX5557" fmla="*/ 737272 w 5740887"/>
              <a:gd name="connsiteY5557" fmla="*/ 3158010 h 4314911"/>
              <a:gd name="connsiteX5558" fmla="*/ 743746 w 5740887"/>
              <a:gd name="connsiteY5558" fmla="*/ 3164398 h 4314911"/>
              <a:gd name="connsiteX5559" fmla="*/ 745474 w 5740887"/>
              <a:gd name="connsiteY5559" fmla="*/ 3166512 h 4314911"/>
              <a:gd name="connsiteX5560" fmla="*/ 3626749 w 5740887"/>
              <a:gd name="connsiteY5560" fmla="*/ 3156456 h 4314911"/>
              <a:gd name="connsiteX5561" fmla="*/ 3526679 w 5740887"/>
              <a:gd name="connsiteY5561" fmla="*/ 3212927 h 4314911"/>
              <a:gd name="connsiteX5562" fmla="*/ 3416370 w 5740887"/>
              <a:gd name="connsiteY5562" fmla="*/ 3253604 h 4314911"/>
              <a:gd name="connsiteX5563" fmla="*/ 3341709 w 5740887"/>
              <a:gd name="connsiteY5563" fmla="*/ 3274096 h 4314911"/>
              <a:gd name="connsiteX5564" fmla="*/ 3417615 w 5740887"/>
              <a:gd name="connsiteY5564" fmla="*/ 3250872 h 4314911"/>
              <a:gd name="connsiteX5565" fmla="*/ 3521857 w 5740887"/>
              <a:gd name="connsiteY5565" fmla="*/ 3211023 h 4314911"/>
              <a:gd name="connsiteX5566" fmla="*/ 504994 w 5740887"/>
              <a:gd name="connsiteY5566" fmla="*/ 3154265 h 4314911"/>
              <a:gd name="connsiteX5567" fmla="*/ 517301 w 5740887"/>
              <a:gd name="connsiteY5567" fmla="*/ 3169064 h 4314911"/>
              <a:gd name="connsiteX5568" fmla="*/ 541755 w 5740887"/>
              <a:gd name="connsiteY5568" fmla="*/ 3198592 h 4314911"/>
              <a:gd name="connsiteX5569" fmla="*/ 543755 w 5740887"/>
              <a:gd name="connsiteY5569" fmla="*/ 3201577 h 4314911"/>
              <a:gd name="connsiteX5570" fmla="*/ 552553 w 5740887"/>
              <a:gd name="connsiteY5570" fmla="*/ 3215177 h 4314911"/>
              <a:gd name="connsiteX5571" fmla="*/ 554044 w 5740887"/>
              <a:gd name="connsiteY5571" fmla="*/ 3221279 h 4314911"/>
              <a:gd name="connsiteX5572" fmla="*/ 557011 w 5740887"/>
              <a:gd name="connsiteY5572" fmla="*/ 3233421 h 4314911"/>
              <a:gd name="connsiteX5573" fmla="*/ 533012 w 5740887"/>
              <a:gd name="connsiteY5573" fmla="*/ 3204449 h 4314911"/>
              <a:gd name="connsiteX5574" fmla="*/ 531339 w 5740887"/>
              <a:gd name="connsiteY5574" fmla="*/ 3202429 h 4314911"/>
              <a:gd name="connsiteX5575" fmla="*/ 505944 w 5740887"/>
              <a:gd name="connsiteY5575" fmla="*/ 3158753 h 4314911"/>
              <a:gd name="connsiteX5576" fmla="*/ 3616664 w 5740887"/>
              <a:gd name="connsiteY5576" fmla="*/ 3153173 h 4314911"/>
              <a:gd name="connsiteX5577" fmla="*/ 3517992 w 5740887"/>
              <a:gd name="connsiteY5577" fmla="*/ 3204517 h 4314911"/>
              <a:gd name="connsiteX5578" fmla="*/ 3414164 w 5740887"/>
              <a:gd name="connsiteY5578" fmla="*/ 3244228 h 4314911"/>
              <a:gd name="connsiteX5579" fmla="*/ 3359143 w 5740887"/>
              <a:gd name="connsiteY5579" fmla="*/ 3261135 h 4314911"/>
              <a:gd name="connsiteX5580" fmla="*/ 3416374 w 5740887"/>
              <a:gd name="connsiteY5580" fmla="*/ 3241349 h 4314911"/>
              <a:gd name="connsiteX5581" fmla="*/ 1087558 w 5740887"/>
              <a:gd name="connsiteY5581" fmla="*/ 3152060 h 4314911"/>
              <a:gd name="connsiteX5582" fmla="*/ 1124697 w 5740887"/>
              <a:gd name="connsiteY5582" fmla="*/ 3190823 h 4314911"/>
              <a:gd name="connsiteX5583" fmla="*/ 1129855 w 5740887"/>
              <a:gd name="connsiteY5583" fmla="*/ 3231179 h 4314911"/>
              <a:gd name="connsiteX5584" fmla="*/ 1105198 w 5740887"/>
              <a:gd name="connsiteY5584" fmla="*/ 3209033 h 4314911"/>
              <a:gd name="connsiteX5585" fmla="*/ 1094856 w 5740887"/>
              <a:gd name="connsiteY5585" fmla="*/ 3202071 h 4314911"/>
              <a:gd name="connsiteX5586" fmla="*/ 424490 w 5740887"/>
              <a:gd name="connsiteY5586" fmla="*/ 3151974 h 4314911"/>
              <a:gd name="connsiteX5587" fmla="*/ 434766 w 5740887"/>
              <a:gd name="connsiteY5587" fmla="*/ 3172985 h 4314911"/>
              <a:gd name="connsiteX5588" fmla="*/ 433867 w 5740887"/>
              <a:gd name="connsiteY5588" fmla="*/ 3171524 h 4314911"/>
              <a:gd name="connsiteX5589" fmla="*/ 425493 w 5740887"/>
              <a:gd name="connsiteY5589" fmla="*/ 3159289 h 4314911"/>
              <a:gd name="connsiteX5590" fmla="*/ 3433596 w 5740887"/>
              <a:gd name="connsiteY5590" fmla="*/ 3151925 h 4314911"/>
              <a:gd name="connsiteX5591" fmla="*/ 3430388 w 5740887"/>
              <a:gd name="connsiteY5591" fmla="*/ 3152867 h 4314911"/>
              <a:gd name="connsiteX5592" fmla="*/ 3427543 w 5740887"/>
              <a:gd name="connsiteY5592" fmla="*/ 3153702 h 4314911"/>
              <a:gd name="connsiteX5593" fmla="*/ 3401382 w 5740887"/>
              <a:gd name="connsiteY5593" fmla="*/ 3161072 h 4314911"/>
              <a:gd name="connsiteX5594" fmla="*/ 3395556 w 5740887"/>
              <a:gd name="connsiteY5594" fmla="*/ 3162713 h 4314911"/>
              <a:gd name="connsiteX5595" fmla="*/ 3376992 w 5740887"/>
              <a:gd name="connsiteY5595" fmla="*/ 3167704 h 4314911"/>
              <a:gd name="connsiteX5596" fmla="*/ 3353656 w 5740887"/>
              <a:gd name="connsiteY5596" fmla="*/ 3173978 h 4314911"/>
              <a:gd name="connsiteX5597" fmla="*/ 3245807 w 5740887"/>
              <a:gd name="connsiteY5597" fmla="*/ 3200492 h 4314911"/>
              <a:gd name="connsiteX5598" fmla="*/ 3164569 w 5740887"/>
              <a:gd name="connsiteY5598" fmla="*/ 3217427 h 4314911"/>
              <a:gd name="connsiteX5599" fmla="*/ 3115383 w 5740887"/>
              <a:gd name="connsiteY5599" fmla="*/ 3227681 h 4314911"/>
              <a:gd name="connsiteX5600" fmla="*/ 2973771 w 5740887"/>
              <a:gd name="connsiteY5600" fmla="*/ 3249983 h 4314911"/>
              <a:gd name="connsiteX5601" fmla="*/ 2881771 w 5740887"/>
              <a:gd name="connsiteY5601" fmla="*/ 3257695 h 4314911"/>
              <a:gd name="connsiteX5602" fmla="*/ 2858516 w 5740887"/>
              <a:gd name="connsiteY5602" fmla="*/ 3259644 h 4314911"/>
              <a:gd name="connsiteX5603" fmla="*/ 2998693 w 5740887"/>
              <a:gd name="connsiteY5603" fmla="*/ 3245527 h 4314911"/>
              <a:gd name="connsiteX5604" fmla="*/ 3145612 w 5740887"/>
              <a:gd name="connsiteY5604" fmla="*/ 3220564 h 4314911"/>
              <a:gd name="connsiteX5605" fmla="*/ 3196455 w 5740887"/>
              <a:gd name="connsiteY5605" fmla="*/ 3209515 h 4314911"/>
              <a:gd name="connsiteX5606" fmla="*/ 3215676 w 5740887"/>
              <a:gd name="connsiteY5606" fmla="*/ 3206015 h 4314911"/>
              <a:gd name="connsiteX5607" fmla="*/ 3262256 w 5740887"/>
              <a:gd name="connsiteY5607" fmla="*/ 3195217 h 4314911"/>
              <a:gd name="connsiteX5608" fmla="*/ 3281458 w 5740887"/>
              <a:gd name="connsiteY5608" fmla="*/ 3191044 h 4314911"/>
              <a:gd name="connsiteX5609" fmla="*/ 3295503 w 5740887"/>
              <a:gd name="connsiteY5609" fmla="*/ 3187509 h 4314911"/>
              <a:gd name="connsiteX5610" fmla="*/ 3312276 w 5740887"/>
              <a:gd name="connsiteY5610" fmla="*/ 3183620 h 4314911"/>
              <a:gd name="connsiteX5611" fmla="*/ 3394029 w 5740887"/>
              <a:gd name="connsiteY5611" fmla="*/ 3162709 h 4314911"/>
              <a:gd name="connsiteX5612" fmla="*/ 3394149 w 5740887"/>
              <a:gd name="connsiteY5612" fmla="*/ 3162679 h 4314911"/>
              <a:gd name="connsiteX5613" fmla="*/ 178678 w 5740887"/>
              <a:gd name="connsiteY5613" fmla="*/ 3149609 h 4314911"/>
              <a:gd name="connsiteX5614" fmla="*/ 178151 w 5740887"/>
              <a:gd name="connsiteY5614" fmla="*/ 3154427 h 4314911"/>
              <a:gd name="connsiteX5615" fmla="*/ 176952 w 5740887"/>
              <a:gd name="connsiteY5615" fmla="*/ 3165392 h 4314911"/>
              <a:gd name="connsiteX5616" fmla="*/ 166541 w 5740887"/>
              <a:gd name="connsiteY5616" fmla="*/ 3193073 h 4314911"/>
              <a:gd name="connsiteX5617" fmla="*/ 161170 w 5740887"/>
              <a:gd name="connsiteY5617" fmla="*/ 3224245 h 4314911"/>
              <a:gd name="connsiteX5618" fmla="*/ 160521 w 5740887"/>
              <a:gd name="connsiteY5618" fmla="*/ 3219922 h 4314911"/>
              <a:gd name="connsiteX5619" fmla="*/ 159144 w 5740887"/>
              <a:gd name="connsiteY5619" fmla="*/ 3210753 h 4314911"/>
              <a:gd name="connsiteX5620" fmla="*/ 157498 w 5740887"/>
              <a:gd name="connsiteY5620" fmla="*/ 3199790 h 4314911"/>
              <a:gd name="connsiteX5621" fmla="*/ 2223485 w 5740887"/>
              <a:gd name="connsiteY5621" fmla="*/ 3149500 h 4314911"/>
              <a:gd name="connsiteX5622" fmla="*/ 2224313 w 5740887"/>
              <a:gd name="connsiteY5622" fmla="*/ 3150503 h 4314911"/>
              <a:gd name="connsiteX5623" fmla="*/ 2223843 w 5740887"/>
              <a:gd name="connsiteY5623" fmla="*/ 3149973 h 4314911"/>
              <a:gd name="connsiteX5624" fmla="*/ 2223587 w 5740887"/>
              <a:gd name="connsiteY5624" fmla="*/ 3149635 h 4314911"/>
              <a:gd name="connsiteX5625" fmla="*/ 2223513 w 5740887"/>
              <a:gd name="connsiteY5625" fmla="*/ 3149537 h 4314911"/>
              <a:gd name="connsiteX5626" fmla="*/ 2293275 w 5740887"/>
              <a:gd name="connsiteY5626" fmla="*/ 3148345 h 4314911"/>
              <a:gd name="connsiteX5627" fmla="*/ 2297264 w 5740887"/>
              <a:gd name="connsiteY5627" fmla="*/ 3152300 h 4314911"/>
              <a:gd name="connsiteX5628" fmla="*/ 2294075 w 5740887"/>
              <a:gd name="connsiteY5628" fmla="*/ 3149281 h 4314911"/>
              <a:gd name="connsiteX5629" fmla="*/ 2293527 w 5740887"/>
              <a:gd name="connsiteY5629" fmla="*/ 3148640 h 4314911"/>
              <a:gd name="connsiteX5630" fmla="*/ 651867 w 5740887"/>
              <a:gd name="connsiteY5630" fmla="*/ 3147986 h 4314911"/>
              <a:gd name="connsiteX5631" fmla="*/ 666824 w 5740887"/>
              <a:gd name="connsiteY5631" fmla="*/ 3160390 h 4314911"/>
              <a:gd name="connsiteX5632" fmla="*/ 668954 w 5740887"/>
              <a:gd name="connsiteY5632" fmla="*/ 3166759 h 4314911"/>
              <a:gd name="connsiteX5633" fmla="*/ 662754 w 5740887"/>
              <a:gd name="connsiteY5633" fmla="*/ 3159155 h 4314911"/>
              <a:gd name="connsiteX5634" fmla="*/ 655818 w 5740887"/>
              <a:gd name="connsiteY5634" fmla="*/ 3152775 h 4314911"/>
              <a:gd name="connsiteX5635" fmla="*/ 217534 w 5740887"/>
              <a:gd name="connsiteY5635" fmla="*/ 3146826 h 4314911"/>
              <a:gd name="connsiteX5636" fmla="*/ 216640 w 5740887"/>
              <a:gd name="connsiteY5636" fmla="*/ 3159642 h 4314911"/>
              <a:gd name="connsiteX5637" fmla="*/ 215153 w 5740887"/>
              <a:gd name="connsiteY5637" fmla="*/ 3180954 h 4314911"/>
              <a:gd name="connsiteX5638" fmla="*/ 218569 w 5740887"/>
              <a:gd name="connsiteY5638" fmla="*/ 3291050 h 4314911"/>
              <a:gd name="connsiteX5639" fmla="*/ 211186 w 5740887"/>
              <a:gd name="connsiteY5639" fmla="*/ 3265254 h 4314911"/>
              <a:gd name="connsiteX5640" fmla="*/ 206866 w 5740887"/>
              <a:gd name="connsiteY5640" fmla="*/ 3250160 h 4314911"/>
              <a:gd name="connsiteX5641" fmla="*/ 204982 w 5740887"/>
              <a:gd name="connsiteY5641" fmla="*/ 3238438 h 4314911"/>
              <a:gd name="connsiteX5642" fmla="*/ 209010 w 5740887"/>
              <a:gd name="connsiteY5642" fmla="*/ 3179560 h 4314911"/>
              <a:gd name="connsiteX5643" fmla="*/ 2315826 w 5740887"/>
              <a:gd name="connsiteY5643" fmla="*/ 3146590 h 4314911"/>
              <a:gd name="connsiteX5644" fmla="*/ 2343034 w 5740887"/>
              <a:gd name="connsiteY5644" fmla="*/ 3172176 h 4314911"/>
              <a:gd name="connsiteX5645" fmla="*/ 2325892 w 5740887"/>
              <a:gd name="connsiteY5645" fmla="*/ 3156987 h 4314911"/>
              <a:gd name="connsiteX5646" fmla="*/ 2322849 w 5740887"/>
              <a:gd name="connsiteY5646" fmla="*/ 3154291 h 4314911"/>
              <a:gd name="connsiteX5647" fmla="*/ 2322009 w 5740887"/>
              <a:gd name="connsiteY5647" fmla="*/ 3153370 h 4314911"/>
              <a:gd name="connsiteX5648" fmla="*/ 3674450 w 5740887"/>
              <a:gd name="connsiteY5648" fmla="*/ 3145258 h 4314911"/>
              <a:gd name="connsiteX5649" fmla="*/ 3615471 w 5740887"/>
              <a:gd name="connsiteY5649" fmla="*/ 3188576 h 4314911"/>
              <a:gd name="connsiteX5650" fmla="*/ 3542123 w 5740887"/>
              <a:gd name="connsiteY5650" fmla="*/ 3229888 h 4314911"/>
              <a:gd name="connsiteX5651" fmla="*/ 3418852 w 5740887"/>
              <a:gd name="connsiteY5651" fmla="*/ 3272632 h 4314911"/>
              <a:gd name="connsiteX5652" fmla="*/ 3321247 w 5740887"/>
              <a:gd name="connsiteY5652" fmla="*/ 3293468 h 4314911"/>
              <a:gd name="connsiteX5653" fmla="*/ 3420647 w 5740887"/>
              <a:gd name="connsiteY5653" fmla="*/ 3269341 h 4314911"/>
              <a:gd name="connsiteX5654" fmla="*/ 3538402 w 5740887"/>
              <a:gd name="connsiteY5654" fmla="*/ 3227975 h 4314911"/>
              <a:gd name="connsiteX5655" fmla="*/ 668158 w 5740887"/>
              <a:gd name="connsiteY5655" fmla="*/ 3144684 h 4314911"/>
              <a:gd name="connsiteX5656" fmla="*/ 689232 w 5740887"/>
              <a:gd name="connsiteY5656" fmla="*/ 3164154 h 4314911"/>
              <a:gd name="connsiteX5657" fmla="*/ 700656 w 5740887"/>
              <a:gd name="connsiteY5657" fmla="*/ 3177821 h 4314911"/>
              <a:gd name="connsiteX5658" fmla="*/ 672199 w 5740887"/>
              <a:gd name="connsiteY5658" fmla="*/ 3154227 h 4314911"/>
              <a:gd name="connsiteX5659" fmla="*/ 264533 w 5740887"/>
              <a:gd name="connsiteY5659" fmla="*/ 3142976 h 4314911"/>
              <a:gd name="connsiteX5660" fmla="*/ 265413 w 5740887"/>
              <a:gd name="connsiteY5660" fmla="*/ 3147603 h 4314911"/>
              <a:gd name="connsiteX5661" fmla="*/ 268414 w 5740887"/>
              <a:gd name="connsiteY5661" fmla="*/ 3163382 h 4314911"/>
              <a:gd name="connsiteX5662" fmla="*/ 283657 w 5740887"/>
              <a:gd name="connsiteY5662" fmla="*/ 3212107 h 4314911"/>
              <a:gd name="connsiteX5663" fmla="*/ 285783 w 5740887"/>
              <a:gd name="connsiteY5663" fmla="*/ 3224472 h 4314911"/>
              <a:gd name="connsiteX5664" fmla="*/ 293617 w 5740887"/>
              <a:gd name="connsiteY5664" fmla="*/ 3255027 h 4314911"/>
              <a:gd name="connsiteX5665" fmla="*/ 296842 w 5740887"/>
              <a:gd name="connsiteY5665" fmla="*/ 3270435 h 4314911"/>
              <a:gd name="connsiteX5666" fmla="*/ 303714 w 5740887"/>
              <a:gd name="connsiteY5666" fmla="*/ 3294415 h 4314911"/>
              <a:gd name="connsiteX5667" fmla="*/ 305249 w 5740887"/>
              <a:gd name="connsiteY5667" fmla="*/ 3300400 h 4314911"/>
              <a:gd name="connsiteX5668" fmla="*/ 322949 w 5740887"/>
              <a:gd name="connsiteY5668" fmla="*/ 3416631 h 4314911"/>
              <a:gd name="connsiteX5669" fmla="*/ 328210 w 5740887"/>
              <a:gd name="connsiteY5669" fmla="*/ 3437111 h 4314911"/>
              <a:gd name="connsiteX5670" fmla="*/ 325937 w 5740887"/>
              <a:gd name="connsiteY5670" fmla="*/ 3433295 h 4314911"/>
              <a:gd name="connsiteX5671" fmla="*/ 304975 w 5740887"/>
              <a:gd name="connsiteY5671" fmla="*/ 3384914 h 4314911"/>
              <a:gd name="connsiteX5672" fmla="*/ 285504 w 5740887"/>
              <a:gd name="connsiteY5672" fmla="*/ 3307594 h 4314911"/>
              <a:gd name="connsiteX5673" fmla="*/ 277044 w 5740887"/>
              <a:gd name="connsiteY5673" fmla="*/ 3267423 h 4314911"/>
              <a:gd name="connsiteX5674" fmla="*/ 266112 w 5740887"/>
              <a:gd name="connsiteY5674" fmla="*/ 3196229 h 4314911"/>
              <a:gd name="connsiteX5675" fmla="*/ 263556 w 5740887"/>
              <a:gd name="connsiteY5675" fmla="*/ 3173065 h 4314911"/>
              <a:gd name="connsiteX5676" fmla="*/ 462591 w 5740887"/>
              <a:gd name="connsiteY5676" fmla="*/ 3142498 h 4314911"/>
              <a:gd name="connsiteX5677" fmla="*/ 468488 w 5740887"/>
              <a:gd name="connsiteY5677" fmla="*/ 3149247 h 4314911"/>
              <a:gd name="connsiteX5678" fmla="*/ 495661 w 5740887"/>
              <a:gd name="connsiteY5678" fmla="*/ 3183921 h 4314911"/>
              <a:gd name="connsiteX5679" fmla="*/ 506430 w 5740887"/>
              <a:gd name="connsiteY5679" fmla="*/ 3198892 h 4314911"/>
              <a:gd name="connsiteX5680" fmla="*/ 513257 w 5740887"/>
              <a:gd name="connsiteY5680" fmla="*/ 3227728 h 4314911"/>
              <a:gd name="connsiteX5681" fmla="*/ 522635 w 5740887"/>
              <a:gd name="connsiteY5681" fmla="*/ 3267338 h 4314911"/>
              <a:gd name="connsiteX5682" fmla="*/ 520366 w 5740887"/>
              <a:gd name="connsiteY5682" fmla="*/ 3263365 h 4314911"/>
              <a:gd name="connsiteX5683" fmla="*/ 513308 w 5740887"/>
              <a:gd name="connsiteY5683" fmla="*/ 3249994 h 4314911"/>
              <a:gd name="connsiteX5684" fmla="*/ 506583 w 5740887"/>
              <a:gd name="connsiteY5684" fmla="*/ 3239238 h 4314911"/>
              <a:gd name="connsiteX5685" fmla="*/ 498727 w 5740887"/>
              <a:gd name="connsiteY5685" fmla="*/ 3225485 h 4314911"/>
              <a:gd name="connsiteX5686" fmla="*/ 487630 w 5740887"/>
              <a:gd name="connsiteY5686" fmla="*/ 3208922 h 4314911"/>
              <a:gd name="connsiteX5687" fmla="*/ 474855 w 5740887"/>
              <a:gd name="connsiteY5687" fmla="*/ 3188487 h 4314911"/>
              <a:gd name="connsiteX5688" fmla="*/ 469390 w 5740887"/>
              <a:gd name="connsiteY5688" fmla="*/ 3181007 h 4314911"/>
              <a:gd name="connsiteX5689" fmla="*/ 3455429 w 5740887"/>
              <a:gd name="connsiteY5689" fmla="*/ 3138631 h 4314911"/>
              <a:gd name="connsiteX5690" fmla="*/ 3448016 w 5740887"/>
              <a:gd name="connsiteY5690" fmla="*/ 3140741 h 4314911"/>
              <a:gd name="connsiteX5691" fmla="*/ 3436248 w 5740887"/>
              <a:gd name="connsiteY5691" fmla="*/ 3144091 h 4314911"/>
              <a:gd name="connsiteX5692" fmla="*/ 3377885 w 5740887"/>
              <a:gd name="connsiteY5692" fmla="*/ 3159721 h 4314911"/>
              <a:gd name="connsiteX5693" fmla="*/ 3314067 w 5740887"/>
              <a:gd name="connsiteY5693" fmla="*/ 3175808 h 4314911"/>
              <a:gd name="connsiteX5694" fmla="*/ 3267490 w 5740887"/>
              <a:gd name="connsiteY5694" fmla="*/ 3187110 h 4314911"/>
              <a:gd name="connsiteX5695" fmla="*/ 3183804 w 5740887"/>
              <a:gd name="connsiteY5695" fmla="*/ 3205332 h 4314911"/>
              <a:gd name="connsiteX5696" fmla="*/ 3137770 w 5740887"/>
              <a:gd name="connsiteY5696" fmla="*/ 3215012 h 4314911"/>
              <a:gd name="connsiteX5697" fmla="*/ 2998837 w 5740887"/>
              <a:gd name="connsiteY5697" fmla="*/ 3238702 h 4314911"/>
              <a:gd name="connsiteX5698" fmla="*/ 2998804 w 5740887"/>
              <a:gd name="connsiteY5698" fmla="*/ 3238708 h 4314911"/>
              <a:gd name="connsiteX5699" fmla="*/ 2955377 w 5740887"/>
              <a:gd name="connsiteY5699" fmla="*/ 3243117 h 4314911"/>
              <a:gd name="connsiteX5700" fmla="*/ 2899072 w 5740887"/>
              <a:gd name="connsiteY5700" fmla="*/ 3248835 h 4314911"/>
              <a:gd name="connsiteX5701" fmla="*/ 3024612 w 5740887"/>
              <a:gd name="connsiteY5701" fmla="*/ 3234097 h 4314911"/>
              <a:gd name="connsiteX5702" fmla="*/ 3176273 w 5740887"/>
              <a:gd name="connsiteY5702" fmla="*/ 3206483 h 4314911"/>
              <a:gd name="connsiteX5703" fmla="*/ 3229003 w 5740887"/>
              <a:gd name="connsiteY5703" fmla="*/ 3194570 h 4314911"/>
              <a:gd name="connsiteX5704" fmla="*/ 3248839 w 5740887"/>
              <a:gd name="connsiteY5704" fmla="*/ 3190734 h 4314911"/>
              <a:gd name="connsiteX5705" fmla="*/ 3297100 w 5740887"/>
              <a:gd name="connsiteY5705" fmla="*/ 3179184 h 4314911"/>
              <a:gd name="connsiteX5706" fmla="*/ 3317090 w 5740887"/>
              <a:gd name="connsiteY5706" fmla="*/ 3174668 h 4314911"/>
              <a:gd name="connsiteX5707" fmla="*/ 3331744 w 5740887"/>
              <a:gd name="connsiteY5707" fmla="*/ 3170893 h 4314911"/>
              <a:gd name="connsiteX5708" fmla="*/ 3349100 w 5740887"/>
              <a:gd name="connsiteY5708" fmla="*/ 3166740 h 4314911"/>
              <a:gd name="connsiteX5709" fmla="*/ 3433810 w 5740887"/>
              <a:gd name="connsiteY5709" fmla="*/ 3144605 h 4314911"/>
              <a:gd name="connsiteX5710" fmla="*/ 3434253 w 5740887"/>
              <a:gd name="connsiteY5710" fmla="*/ 3144491 h 4314911"/>
              <a:gd name="connsiteX5711" fmla="*/ 873182 w 5740887"/>
              <a:gd name="connsiteY5711" fmla="*/ 3136566 h 4314911"/>
              <a:gd name="connsiteX5712" fmla="*/ 878088 w 5740887"/>
              <a:gd name="connsiteY5712" fmla="*/ 3143595 h 4314911"/>
              <a:gd name="connsiteX5713" fmla="*/ 893480 w 5740887"/>
              <a:gd name="connsiteY5713" fmla="*/ 3174693 h 4314911"/>
              <a:gd name="connsiteX5714" fmla="*/ 886457 w 5740887"/>
              <a:gd name="connsiteY5714" fmla="*/ 3174244 h 4314911"/>
              <a:gd name="connsiteX5715" fmla="*/ 884533 w 5740887"/>
              <a:gd name="connsiteY5715" fmla="*/ 3174121 h 4314911"/>
              <a:gd name="connsiteX5716" fmla="*/ 871643 w 5740887"/>
              <a:gd name="connsiteY5716" fmla="*/ 3170776 h 4314911"/>
              <a:gd name="connsiteX5717" fmla="*/ 852863 w 5740887"/>
              <a:gd name="connsiteY5717" fmla="*/ 3165902 h 4314911"/>
              <a:gd name="connsiteX5718" fmla="*/ 849797 w 5740887"/>
              <a:gd name="connsiteY5718" fmla="*/ 3160037 h 4314911"/>
              <a:gd name="connsiteX5719" fmla="*/ 871740 w 5740887"/>
              <a:gd name="connsiteY5719" fmla="*/ 3139640 h 4314911"/>
              <a:gd name="connsiteX5720" fmla="*/ 425394 w 5740887"/>
              <a:gd name="connsiteY5720" fmla="*/ 3133833 h 4314911"/>
              <a:gd name="connsiteX5721" fmla="*/ 444294 w 5740887"/>
              <a:gd name="connsiteY5721" fmla="*/ 3157192 h 4314911"/>
              <a:gd name="connsiteX5722" fmla="*/ 458744 w 5740887"/>
              <a:gd name="connsiteY5722" fmla="*/ 3176973 h 4314911"/>
              <a:gd name="connsiteX5723" fmla="*/ 460985 w 5740887"/>
              <a:gd name="connsiteY5723" fmla="*/ 3180316 h 4314911"/>
              <a:gd name="connsiteX5724" fmla="*/ 465599 w 5740887"/>
              <a:gd name="connsiteY5724" fmla="*/ 3206505 h 4314911"/>
              <a:gd name="connsiteX5725" fmla="*/ 466592 w 5740887"/>
              <a:gd name="connsiteY5725" fmla="*/ 3212138 h 4314911"/>
              <a:gd name="connsiteX5726" fmla="*/ 455880 w 5740887"/>
              <a:gd name="connsiteY5726" fmla="*/ 3195560 h 4314911"/>
              <a:gd name="connsiteX5727" fmla="*/ 3703697 w 5740887"/>
              <a:gd name="connsiteY5727" fmla="*/ 3132310 h 4314911"/>
              <a:gd name="connsiteX5728" fmla="*/ 3695313 w 5740887"/>
              <a:gd name="connsiteY5728" fmla="*/ 3139297 h 4314911"/>
              <a:gd name="connsiteX5729" fmla="*/ 3550809 w 5740887"/>
              <a:gd name="connsiteY5729" fmla="*/ 3238437 h 4314911"/>
              <a:gd name="connsiteX5730" fmla="*/ 3420921 w 5740887"/>
              <a:gd name="connsiteY5730" fmla="*/ 3282147 h 4314911"/>
              <a:gd name="connsiteX5731" fmla="*/ 3326271 w 5740887"/>
              <a:gd name="connsiteY5731" fmla="*/ 3299562 h 4314911"/>
              <a:gd name="connsiteX5732" fmla="*/ 3421198 w 5740887"/>
              <a:gd name="connsiteY5732" fmla="*/ 3279400 h 4314911"/>
              <a:gd name="connsiteX5733" fmla="*/ 3545295 w 5740887"/>
              <a:gd name="connsiteY5733" fmla="*/ 3236243 h 4314911"/>
              <a:gd name="connsiteX5734" fmla="*/ 3688007 w 5740887"/>
              <a:gd name="connsiteY5734" fmla="*/ 3144135 h 4314911"/>
              <a:gd name="connsiteX5735" fmla="*/ 1287057 w 5740887"/>
              <a:gd name="connsiteY5735" fmla="*/ 3132005 h 4314911"/>
              <a:gd name="connsiteX5736" fmla="*/ 1306531 w 5740887"/>
              <a:gd name="connsiteY5736" fmla="*/ 3163762 h 4314911"/>
              <a:gd name="connsiteX5737" fmla="*/ 1330455 w 5740887"/>
              <a:gd name="connsiteY5737" fmla="*/ 3205088 h 4314911"/>
              <a:gd name="connsiteX5738" fmla="*/ 1340589 w 5740887"/>
              <a:gd name="connsiteY5738" fmla="*/ 3229019 h 4314911"/>
              <a:gd name="connsiteX5739" fmla="*/ 1363377 w 5740887"/>
              <a:gd name="connsiteY5739" fmla="*/ 3339254 h 4314911"/>
              <a:gd name="connsiteX5740" fmla="*/ 1358364 w 5740887"/>
              <a:gd name="connsiteY5740" fmla="*/ 3327559 h 4314911"/>
              <a:gd name="connsiteX5741" fmla="*/ 1330840 w 5740887"/>
              <a:gd name="connsiteY5741" fmla="*/ 3263342 h 4314911"/>
              <a:gd name="connsiteX5742" fmla="*/ 1328720 w 5740887"/>
              <a:gd name="connsiteY5742" fmla="*/ 3259796 h 4314911"/>
              <a:gd name="connsiteX5743" fmla="*/ 1324505 w 5740887"/>
              <a:gd name="connsiteY5743" fmla="*/ 3238023 h 4314911"/>
              <a:gd name="connsiteX5744" fmla="*/ 1324505 w 5740887"/>
              <a:gd name="connsiteY5744" fmla="*/ 3236921 h 4314911"/>
              <a:gd name="connsiteX5745" fmla="*/ 1325189 w 5740887"/>
              <a:gd name="connsiteY5745" fmla="*/ 3236921 h 4314911"/>
              <a:gd name="connsiteX5746" fmla="*/ 1325189 w 5740887"/>
              <a:gd name="connsiteY5746" fmla="*/ 3236920 h 4314911"/>
              <a:gd name="connsiteX5747" fmla="*/ 1325194 w 5740887"/>
              <a:gd name="connsiteY5747" fmla="*/ 3236920 h 4314911"/>
              <a:gd name="connsiteX5748" fmla="*/ 1322299 w 5740887"/>
              <a:gd name="connsiteY5748" fmla="*/ 3226853 h 4314911"/>
              <a:gd name="connsiteX5749" fmla="*/ 1288565 w 5740887"/>
              <a:gd name="connsiteY5749" fmla="*/ 3137355 h 4314911"/>
              <a:gd name="connsiteX5750" fmla="*/ 620999 w 5740887"/>
              <a:gd name="connsiteY5750" fmla="*/ 3128441 h 4314911"/>
              <a:gd name="connsiteX5751" fmla="*/ 628713 w 5740887"/>
              <a:gd name="connsiteY5751" fmla="*/ 3135651 h 4314911"/>
              <a:gd name="connsiteX5752" fmla="*/ 667855 w 5740887"/>
              <a:gd name="connsiteY5752" fmla="*/ 3176135 h 4314911"/>
              <a:gd name="connsiteX5753" fmla="*/ 674740 w 5740887"/>
              <a:gd name="connsiteY5753" fmla="*/ 3184062 h 4314911"/>
              <a:gd name="connsiteX5754" fmla="*/ 694004 w 5740887"/>
              <a:gd name="connsiteY5754" fmla="*/ 3241676 h 4314911"/>
              <a:gd name="connsiteX5755" fmla="*/ 699011 w 5740887"/>
              <a:gd name="connsiteY5755" fmla="*/ 3258057 h 4314911"/>
              <a:gd name="connsiteX5756" fmla="*/ 693613 w 5740887"/>
              <a:gd name="connsiteY5756" fmla="*/ 3248580 h 4314911"/>
              <a:gd name="connsiteX5757" fmla="*/ 687239 w 5740887"/>
              <a:gd name="connsiteY5757" fmla="*/ 3239478 h 4314911"/>
              <a:gd name="connsiteX5758" fmla="*/ 684262 w 5740887"/>
              <a:gd name="connsiteY5758" fmla="*/ 3234175 h 4314911"/>
              <a:gd name="connsiteX5759" fmla="*/ 677394 w 5740887"/>
              <a:gd name="connsiteY5759" fmla="*/ 3225421 h 4314911"/>
              <a:gd name="connsiteX5760" fmla="*/ 655842 w 5740887"/>
              <a:gd name="connsiteY5760" fmla="*/ 3194649 h 4314911"/>
              <a:gd name="connsiteX5761" fmla="*/ 635238 w 5740887"/>
              <a:gd name="connsiteY5761" fmla="*/ 3171489 h 4314911"/>
              <a:gd name="connsiteX5762" fmla="*/ 626122 w 5740887"/>
              <a:gd name="connsiteY5762" fmla="*/ 3141776 h 4314911"/>
              <a:gd name="connsiteX5763" fmla="*/ 1083438 w 5740887"/>
              <a:gd name="connsiteY5763" fmla="*/ 3128038 h 4314911"/>
              <a:gd name="connsiteX5764" fmla="*/ 1084531 w 5740887"/>
              <a:gd name="connsiteY5764" fmla="*/ 3128732 h 4314911"/>
              <a:gd name="connsiteX5765" fmla="*/ 1118934 w 5740887"/>
              <a:gd name="connsiteY5765" fmla="*/ 3158900 h 4314911"/>
              <a:gd name="connsiteX5766" fmla="*/ 1122582 w 5740887"/>
              <a:gd name="connsiteY5766" fmla="*/ 3174277 h 4314911"/>
              <a:gd name="connsiteX5767" fmla="*/ 1122958 w 5740887"/>
              <a:gd name="connsiteY5767" fmla="*/ 3177218 h 4314911"/>
              <a:gd name="connsiteX5768" fmla="*/ 1085566 w 5740887"/>
              <a:gd name="connsiteY5768" fmla="*/ 3138412 h 4314911"/>
              <a:gd name="connsiteX5769" fmla="*/ 1084940 w 5740887"/>
              <a:gd name="connsiteY5769" fmla="*/ 3134122 h 4314911"/>
              <a:gd name="connsiteX5770" fmla="*/ 1083824 w 5740887"/>
              <a:gd name="connsiteY5770" fmla="*/ 3129601 h 4314911"/>
              <a:gd name="connsiteX5771" fmla="*/ 933026 w 5740887"/>
              <a:gd name="connsiteY5771" fmla="*/ 3127970 h 4314911"/>
              <a:gd name="connsiteX5772" fmla="*/ 947232 w 5740887"/>
              <a:gd name="connsiteY5772" fmla="*/ 3133487 h 4314911"/>
              <a:gd name="connsiteX5773" fmla="*/ 951796 w 5740887"/>
              <a:gd name="connsiteY5773" fmla="*/ 3140719 h 4314911"/>
              <a:gd name="connsiteX5774" fmla="*/ 966442 w 5740887"/>
              <a:gd name="connsiteY5774" fmla="*/ 3169688 h 4314911"/>
              <a:gd name="connsiteX5775" fmla="*/ 961344 w 5740887"/>
              <a:gd name="connsiteY5775" fmla="*/ 3197120 h 4314911"/>
              <a:gd name="connsiteX5776" fmla="*/ 959661 w 5740887"/>
              <a:gd name="connsiteY5776" fmla="*/ 3195909 h 4314911"/>
              <a:gd name="connsiteX5777" fmla="*/ 931469 w 5740887"/>
              <a:gd name="connsiteY5777" fmla="*/ 3145228 h 4314911"/>
              <a:gd name="connsiteX5778" fmla="*/ 932543 w 5740887"/>
              <a:gd name="connsiteY5778" fmla="*/ 3133322 h 4314911"/>
              <a:gd name="connsiteX5779" fmla="*/ 579860 w 5740887"/>
              <a:gd name="connsiteY5779" fmla="*/ 3125999 h 4314911"/>
              <a:gd name="connsiteX5780" fmla="*/ 594123 w 5740887"/>
              <a:gd name="connsiteY5780" fmla="*/ 3138162 h 4314911"/>
              <a:gd name="connsiteX5781" fmla="*/ 618522 w 5740887"/>
              <a:gd name="connsiteY5781" fmla="*/ 3162962 h 4314911"/>
              <a:gd name="connsiteX5782" fmla="*/ 628374 w 5740887"/>
              <a:gd name="connsiteY5782" fmla="*/ 3174993 h 4314911"/>
              <a:gd name="connsiteX5783" fmla="*/ 643665 w 5740887"/>
              <a:gd name="connsiteY5783" fmla="*/ 3224162 h 4314911"/>
              <a:gd name="connsiteX5784" fmla="*/ 633667 w 5740887"/>
              <a:gd name="connsiteY5784" fmla="*/ 3215639 h 4314911"/>
              <a:gd name="connsiteX5785" fmla="*/ 626254 w 5740887"/>
              <a:gd name="connsiteY5785" fmla="*/ 3206421 h 4314911"/>
              <a:gd name="connsiteX5786" fmla="*/ 613575 w 5740887"/>
              <a:gd name="connsiteY5786" fmla="*/ 3188510 h 4314911"/>
              <a:gd name="connsiteX5787" fmla="*/ 600607 w 5740887"/>
              <a:gd name="connsiteY5787" fmla="*/ 3174522 h 4314911"/>
              <a:gd name="connsiteX5788" fmla="*/ 589686 w 5740887"/>
              <a:gd name="connsiteY5788" fmla="*/ 3160940 h 4314911"/>
              <a:gd name="connsiteX5789" fmla="*/ 584793 w 5740887"/>
              <a:gd name="connsiteY5789" fmla="*/ 3143541 h 4314911"/>
              <a:gd name="connsiteX5790" fmla="*/ 366484 w 5740887"/>
              <a:gd name="connsiteY5790" fmla="*/ 3125476 h 4314911"/>
              <a:gd name="connsiteX5791" fmla="*/ 375158 w 5740887"/>
              <a:gd name="connsiteY5791" fmla="*/ 3141165 h 4314911"/>
              <a:gd name="connsiteX5792" fmla="*/ 376350 w 5740887"/>
              <a:gd name="connsiteY5792" fmla="*/ 3151662 h 4314911"/>
              <a:gd name="connsiteX5793" fmla="*/ 376726 w 5740887"/>
              <a:gd name="connsiteY5793" fmla="*/ 3154979 h 4314911"/>
              <a:gd name="connsiteX5794" fmla="*/ 371555 w 5740887"/>
              <a:gd name="connsiteY5794" fmla="*/ 3140085 h 4314911"/>
              <a:gd name="connsiteX5795" fmla="*/ 3690410 w 5740887"/>
              <a:gd name="connsiteY5795" fmla="*/ 3125290 h 4314911"/>
              <a:gd name="connsiteX5796" fmla="*/ 3671458 w 5740887"/>
              <a:gd name="connsiteY5796" fmla="*/ 3139022 h 4314911"/>
              <a:gd name="connsiteX5797" fmla="*/ 3534399 w 5740887"/>
              <a:gd name="connsiteY5797" fmla="*/ 3221754 h 4314911"/>
              <a:gd name="connsiteX5798" fmla="*/ 3417611 w 5740887"/>
              <a:gd name="connsiteY5798" fmla="*/ 3263119 h 4314911"/>
              <a:gd name="connsiteX5799" fmla="*/ 3344622 w 5740887"/>
              <a:gd name="connsiteY5799" fmla="*/ 3280834 h 4314911"/>
              <a:gd name="connsiteX5800" fmla="*/ 3418031 w 5740887"/>
              <a:gd name="connsiteY5800" fmla="*/ 3260793 h 4314911"/>
              <a:gd name="connsiteX5801" fmla="*/ 3529029 w 5740887"/>
              <a:gd name="connsiteY5801" fmla="*/ 3219427 h 4314911"/>
              <a:gd name="connsiteX5802" fmla="*/ 3662916 w 5740887"/>
              <a:gd name="connsiteY5802" fmla="*/ 3143865 h 4314911"/>
              <a:gd name="connsiteX5803" fmla="*/ 305475 w 5740887"/>
              <a:gd name="connsiteY5803" fmla="*/ 3125223 h 4314911"/>
              <a:gd name="connsiteX5804" fmla="*/ 325712 w 5740887"/>
              <a:gd name="connsiteY5804" fmla="*/ 3189632 h 4314911"/>
              <a:gd name="connsiteX5805" fmla="*/ 343069 w 5740887"/>
              <a:gd name="connsiteY5805" fmla="*/ 3237263 h 4314911"/>
              <a:gd name="connsiteX5806" fmla="*/ 348067 w 5740887"/>
              <a:gd name="connsiteY5806" fmla="*/ 3289524 h 4314911"/>
              <a:gd name="connsiteX5807" fmla="*/ 348067 w 5740887"/>
              <a:gd name="connsiteY5807" fmla="*/ 3289526 h 4314911"/>
              <a:gd name="connsiteX5808" fmla="*/ 348067 w 5740887"/>
              <a:gd name="connsiteY5808" fmla="*/ 3289528 h 4314911"/>
              <a:gd name="connsiteX5809" fmla="*/ 357169 w 5740887"/>
              <a:gd name="connsiteY5809" fmla="*/ 3344719 h 4314911"/>
              <a:gd name="connsiteX5810" fmla="*/ 345299 w 5740887"/>
              <a:gd name="connsiteY5810" fmla="*/ 3308757 h 4314911"/>
              <a:gd name="connsiteX5811" fmla="*/ 337726 w 5740887"/>
              <a:gd name="connsiteY5811" fmla="*/ 3285287 h 4314911"/>
              <a:gd name="connsiteX5812" fmla="*/ 313456 w 5740887"/>
              <a:gd name="connsiteY5812" fmla="*/ 3206240 h 4314911"/>
              <a:gd name="connsiteX5813" fmla="*/ 313447 w 5740887"/>
              <a:gd name="connsiteY5813" fmla="*/ 3206210 h 4314911"/>
              <a:gd name="connsiteX5814" fmla="*/ 313444 w 5740887"/>
              <a:gd name="connsiteY5814" fmla="*/ 3206197 h 4314911"/>
              <a:gd name="connsiteX5815" fmla="*/ 305604 w 5740887"/>
              <a:gd name="connsiteY5815" fmla="*/ 3174286 h 4314911"/>
              <a:gd name="connsiteX5816" fmla="*/ 916641 w 5740887"/>
              <a:gd name="connsiteY5816" fmla="*/ 3121608 h 4314911"/>
              <a:gd name="connsiteX5817" fmla="*/ 923823 w 5740887"/>
              <a:gd name="connsiteY5817" fmla="*/ 3124397 h 4314911"/>
              <a:gd name="connsiteX5818" fmla="*/ 923270 w 5740887"/>
              <a:gd name="connsiteY5818" fmla="*/ 3128266 h 4314911"/>
              <a:gd name="connsiteX5819" fmla="*/ 923017 w 5740887"/>
              <a:gd name="connsiteY5819" fmla="*/ 3130035 h 4314911"/>
              <a:gd name="connsiteX5820" fmla="*/ 922655 w 5740887"/>
              <a:gd name="connsiteY5820" fmla="*/ 3129385 h 4314911"/>
              <a:gd name="connsiteX5821" fmla="*/ 342585 w 5740887"/>
              <a:gd name="connsiteY5821" fmla="*/ 3121263 h 4314911"/>
              <a:gd name="connsiteX5822" fmla="*/ 355030 w 5740887"/>
              <a:gd name="connsiteY5822" fmla="*/ 3146059 h 4314911"/>
              <a:gd name="connsiteX5823" fmla="*/ 382252 w 5740887"/>
              <a:gd name="connsiteY5823" fmla="*/ 3203663 h 4314911"/>
              <a:gd name="connsiteX5824" fmla="*/ 388880 w 5740887"/>
              <a:gd name="connsiteY5824" fmla="*/ 3262062 h 4314911"/>
              <a:gd name="connsiteX5825" fmla="*/ 363580 w 5740887"/>
              <a:gd name="connsiteY5825" fmla="*/ 3202310 h 4314911"/>
              <a:gd name="connsiteX5826" fmla="*/ 343809 w 5740887"/>
              <a:gd name="connsiteY5826" fmla="*/ 3155263 h 4314911"/>
              <a:gd name="connsiteX5827" fmla="*/ 343609 w 5740887"/>
              <a:gd name="connsiteY5827" fmla="*/ 3149719 h 4314911"/>
              <a:gd name="connsiteX5828" fmla="*/ 537211 w 5740887"/>
              <a:gd name="connsiteY5828" fmla="*/ 3119182 h 4314911"/>
              <a:gd name="connsiteX5829" fmla="*/ 537752 w 5740887"/>
              <a:gd name="connsiteY5829" fmla="*/ 3119564 h 4314911"/>
              <a:gd name="connsiteX5830" fmla="*/ 543983 w 5740887"/>
              <a:gd name="connsiteY5830" fmla="*/ 3125389 h 4314911"/>
              <a:gd name="connsiteX5831" fmla="*/ 566693 w 5740887"/>
              <a:gd name="connsiteY5831" fmla="*/ 3157024 h 4314911"/>
              <a:gd name="connsiteX5832" fmla="*/ 586333 w 5740887"/>
              <a:gd name="connsiteY5832" fmla="*/ 3178463 h 4314911"/>
              <a:gd name="connsiteX5833" fmla="*/ 587029 w 5740887"/>
              <a:gd name="connsiteY5833" fmla="*/ 3180932 h 4314911"/>
              <a:gd name="connsiteX5834" fmla="*/ 590080 w 5740887"/>
              <a:gd name="connsiteY5834" fmla="*/ 3191749 h 4314911"/>
              <a:gd name="connsiteX5835" fmla="*/ 592210 w 5740887"/>
              <a:gd name="connsiteY5835" fmla="*/ 3199299 h 4314911"/>
              <a:gd name="connsiteX5836" fmla="*/ 595625 w 5740887"/>
              <a:gd name="connsiteY5836" fmla="*/ 3212259 h 4314911"/>
              <a:gd name="connsiteX5837" fmla="*/ 592738 w 5740887"/>
              <a:gd name="connsiteY5837" fmla="*/ 3207362 h 4314911"/>
              <a:gd name="connsiteX5838" fmla="*/ 581045 w 5740887"/>
              <a:gd name="connsiteY5838" fmla="*/ 3193312 h 4314911"/>
              <a:gd name="connsiteX5839" fmla="*/ 566134 w 5740887"/>
              <a:gd name="connsiteY5839" fmla="*/ 3172941 h 4314911"/>
              <a:gd name="connsiteX5840" fmla="*/ 548610 w 5740887"/>
              <a:gd name="connsiteY5840" fmla="*/ 3154341 h 4314911"/>
              <a:gd name="connsiteX5841" fmla="*/ 544654 w 5740887"/>
              <a:gd name="connsiteY5841" fmla="*/ 3149587 h 4314911"/>
              <a:gd name="connsiteX5842" fmla="*/ 3743587 w 5740887"/>
              <a:gd name="connsiteY5842" fmla="*/ 3118040 h 4314911"/>
              <a:gd name="connsiteX5843" fmla="*/ 3720269 w 5740887"/>
              <a:gd name="connsiteY5843" fmla="*/ 3140263 h 4314911"/>
              <a:gd name="connsiteX5844" fmla="*/ 3566389 w 5740887"/>
              <a:gd name="connsiteY5844" fmla="*/ 3255536 h 4314911"/>
              <a:gd name="connsiteX5845" fmla="*/ 3423539 w 5740887"/>
              <a:gd name="connsiteY5845" fmla="*/ 3301175 h 4314911"/>
              <a:gd name="connsiteX5846" fmla="*/ 3343840 w 5740887"/>
              <a:gd name="connsiteY5846" fmla="*/ 3311570 h 4314911"/>
              <a:gd name="connsiteX5847" fmla="*/ 3422983 w 5740887"/>
              <a:gd name="connsiteY5847" fmla="*/ 3299127 h 4314911"/>
              <a:gd name="connsiteX5848" fmla="*/ 3560869 w 5740887"/>
              <a:gd name="connsiteY5848" fmla="*/ 3254038 h 4314911"/>
              <a:gd name="connsiteX5849" fmla="*/ 3712543 w 5740887"/>
              <a:gd name="connsiteY5849" fmla="*/ 3145523 h 4314911"/>
              <a:gd name="connsiteX5850" fmla="*/ 3733454 w 5740887"/>
              <a:gd name="connsiteY5850" fmla="*/ 3117850 h 4314911"/>
              <a:gd name="connsiteX5851" fmla="*/ 3707997 w 5740887"/>
              <a:gd name="connsiteY5851" fmla="*/ 3140398 h 4314911"/>
              <a:gd name="connsiteX5852" fmla="*/ 3558392 w 5740887"/>
              <a:gd name="connsiteY5852" fmla="*/ 3247674 h 4314911"/>
              <a:gd name="connsiteX5853" fmla="*/ 3422023 w 5740887"/>
              <a:gd name="connsiteY5853" fmla="*/ 3292349 h 4314911"/>
              <a:gd name="connsiteX5854" fmla="*/ 3329492 w 5740887"/>
              <a:gd name="connsiteY5854" fmla="*/ 3306921 h 4314911"/>
              <a:gd name="connsiteX5855" fmla="*/ 3422298 w 5740887"/>
              <a:gd name="connsiteY5855" fmla="*/ 3289752 h 4314911"/>
              <a:gd name="connsiteX5856" fmla="*/ 3553290 w 5740887"/>
              <a:gd name="connsiteY5856" fmla="*/ 3245628 h 4314911"/>
              <a:gd name="connsiteX5857" fmla="*/ 3700413 w 5740887"/>
              <a:gd name="connsiteY5857" fmla="*/ 3145385 h 4314911"/>
              <a:gd name="connsiteX5858" fmla="*/ 883034 w 5740887"/>
              <a:gd name="connsiteY5858" fmla="*/ 3115568 h 4314911"/>
              <a:gd name="connsiteX5859" fmla="*/ 905768 w 5740887"/>
              <a:gd name="connsiteY5859" fmla="*/ 3119392 h 4314911"/>
              <a:gd name="connsiteX5860" fmla="*/ 909597 w 5740887"/>
              <a:gd name="connsiteY5860" fmla="*/ 3124354 h 4314911"/>
              <a:gd name="connsiteX5861" fmla="*/ 916345 w 5740887"/>
              <a:gd name="connsiteY5861" fmla="*/ 3133098 h 4314911"/>
              <a:gd name="connsiteX5862" fmla="*/ 921307 w 5740887"/>
              <a:gd name="connsiteY5862" fmla="*/ 3142005 h 4314911"/>
              <a:gd name="connsiteX5863" fmla="*/ 918892 w 5740887"/>
              <a:gd name="connsiteY5863" fmla="*/ 3158902 h 4314911"/>
              <a:gd name="connsiteX5864" fmla="*/ 917534 w 5740887"/>
              <a:gd name="connsiteY5864" fmla="*/ 3168408 h 4314911"/>
              <a:gd name="connsiteX5865" fmla="*/ 913481 w 5740887"/>
              <a:gd name="connsiteY5865" fmla="*/ 3175970 h 4314911"/>
              <a:gd name="connsiteX5866" fmla="*/ 902058 w 5740887"/>
              <a:gd name="connsiteY5866" fmla="*/ 3175240 h 4314911"/>
              <a:gd name="connsiteX5867" fmla="*/ 884689 w 5740887"/>
              <a:gd name="connsiteY5867" fmla="*/ 3140019 h 4314911"/>
              <a:gd name="connsiteX5868" fmla="*/ 884688 w 5740887"/>
              <a:gd name="connsiteY5868" fmla="*/ 3140017 h 4314911"/>
              <a:gd name="connsiteX5869" fmla="*/ 884685 w 5740887"/>
              <a:gd name="connsiteY5869" fmla="*/ 3140011 h 4314911"/>
              <a:gd name="connsiteX5870" fmla="*/ 876825 w 5740887"/>
              <a:gd name="connsiteY5870" fmla="*/ 3128801 h 4314911"/>
              <a:gd name="connsiteX5871" fmla="*/ 1063160 w 5740887"/>
              <a:gd name="connsiteY5871" fmla="*/ 3115158 h 4314911"/>
              <a:gd name="connsiteX5872" fmla="*/ 1075510 w 5740887"/>
              <a:gd name="connsiteY5872" fmla="*/ 3123002 h 4314911"/>
              <a:gd name="connsiteX5873" fmla="*/ 1077182 w 5740887"/>
              <a:gd name="connsiteY5873" fmla="*/ 3129711 h 4314911"/>
              <a:gd name="connsiteX5874" fmla="*/ 1066838 w 5740887"/>
              <a:gd name="connsiteY5874" fmla="*/ 3118976 h 4314911"/>
              <a:gd name="connsiteX5875" fmla="*/ 496640 w 5740887"/>
              <a:gd name="connsiteY5875" fmla="*/ 3114821 h 4314911"/>
              <a:gd name="connsiteX5876" fmla="*/ 524173 w 5740887"/>
              <a:gd name="connsiteY5876" fmla="*/ 3137912 h 4314911"/>
              <a:gd name="connsiteX5877" fmla="*/ 537008 w 5740887"/>
              <a:gd name="connsiteY5877" fmla="*/ 3151577 h 4314911"/>
              <a:gd name="connsiteX5878" fmla="*/ 547478 w 5740887"/>
              <a:gd name="connsiteY5878" fmla="*/ 3194416 h 4314911"/>
              <a:gd name="connsiteX5879" fmla="*/ 547353 w 5740887"/>
              <a:gd name="connsiteY5879" fmla="*/ 3194223 h 4314911"/>
              <a:gd name="connsiteX5880" fmla="*/ 525578 w 5740887"/>
              <a:gd name="connsiteY5880" fmla="*/ 3167968 h 4314911"/>
              <a:gd name="connsiteX5881" fmla="*/ 501724 w 5740887"/>
              <a:gd name="connsiteY5881" fmla="*/ 3138823 h 4314911"/>
              <a:gd name="connsiteX5882" fmla="*/ 934368 w 5740887"/>
              <a:gd name="connsiteY5882" fmla="*/ 3113098 h 4314911"/>
              <a:gd name="connsiteX5883" fmla="*/ 937706 w 5740887"/>
              <a:gd name="connsiteY5883" fmla="*/ 3118388 h 4314911"/>
              <a:gd name="connsiteX5884" fmla="*/ 933979 w 5740887"/>
              <a:gd name="connsiteY5884" fmla="*/ 3117401 h 4314911"/>
              <a:gd name="connsiteX5885" fmla="*/ 865479 w 5740887"/>
              <a:gd name="connsiteY5885" fmla="*/ 3112615 h 4314911"/>
              <a:gd name="connsiteX5886" fmla="*/ 872719 w 5740887"/>
              <a:gd name="connsiteY5886" fmla="*/ 3113833 h 4314911"/>
              <a:gd name="connsiteX5887" fmla="*/ 869612 w 5740887"/>
              <a:gd name="connsiteY5887" fmla="*/ 3118511 h 4314911"/>
              <a:gd name="connsiteX5888" fmla="*/ 1183578 w 5740887"/>
              <a:gd name="connsiteY5888" fmla="*/ 3112451 h 4314911"/>
              <a:gd name="connsiteX5889" fmla="*/ 1224291 w 5740887"/>
              <a:gd name="connsiteY5889" fmla="*/ 3179733 h 4314911"/>
              <a:gd name="connsiteX5890" fmla="*/ 1196948 w 5740887"/>
              <a:gd name="connsiteY5890" fmla="*/ 3145787 h 4314911"/>
              <a:gd name="connsiteX5891" fmla="*/ 1191728 w 5740887"/>
              <a:gd name="connsiteY5891" fmla="*/ 3138783 h 4314911"/>
              <a:gd name="connsiteX5892" fmla="*/ 1191449 w 5740887"/>
              <a:gd name="connsiteY5892" fmla="*/ 3138515 h 4314911"/>
              <a:gd name="connsiteX5893" fmla="*/ 215604 w 5740887"/>
              <a:gd name="connsiteY5893" fmla="*/ 3112159 h 4314911"/>
              <a:gd name="connsiteX5894" fmla="*/ 216829 w 5740887"/>
              <a:gd name="connsiteY5894" fmla="*/ 3119159 h 4314911"/>
              <a:gd name="connsiteX5895" fmla="*/ 216834 w 5740887"/>
              <a:gd name="connsiteY5895" fmla="*/ 3119185 h 4314911"/>
              <a:gd name="connsiteX5896" fmla="*/ 202304 w 5740887"/>
              <a:gd name="connsiteY5896" fmla="*/ 3171838 h 4314911"/>
              <a:gd name="connsiteX5897" fmla="*/ 199629 w 5740887"/>
              <a:gd name="connsiteY5897" fmla="*/ 3205136 h 4314911"/>
              <a:gd name="connsiteX5898" fmla="*/ 196063 w 5740887"/>
              <a:gd name="connsiteY5898" fmla="*/ 3182950 h 4314911"/>
              <a:gd name="connsiteX5899" fmla="*/ 195151 w 5740887"/>
              <a:gd name="connsiteY5899" fmla="*/ 3177282 h 4314911"/>
              <a:gd name="connsiteX5900" fmla="*/ 195041 w 5740887"/>
              <a:gd name="connsiteY5900" fmla="*/ 3176596 h 4314911"/>
              <a:gd name="connsiteX5901" fmla="*/ 1149602 w 5740887"/>
              <a:gd name="connsiteY5901" fmla="*/ 3110742 h 4314911"/>
              <a:gd name="connsiteX5902" fmla="*/ 1177021 w 5740887"/>
              <a:gd name="connsiteY5902" fmla="*/ 3137133 h 4314911"/>
              <a:gd name="connsiteX5903" fmla="*/ 1185944 w 5740887"/>
              <a:gd name="connsiteY5903" fmla="*/ 3147854 h 4314911"/>
              <a:gd name="connsiteX5904" fmla="*/ 1200094 w 5740887"/>
              <a:gd name="connsiteY5904" fmla="*/ 3205312 h 4314911"/>
              <a:gd name="connsiteX5905" fmla="*/ 1156122 w 5740887"/>
              <a:gd name="connsiteY5905" fmla="*/ 3137615 h 4314911"/>
              <a:gd name="connsiteX5906" fmla="*/ 1154637 w 5740887"/>
              <a:gd name="connsiteY5906" fmla="*/ 3131029 h 4314911"/>
              <a:gd name="connsiteX5907" fmla="*/ 1151390 w 5740887"/>
              <a:gd name="connsiteY5907" fmla="*/ 3116632 h 4314911"/>
              <a:gd name="connsiteX5908" fmla="*/ 1151145 w 5740887"/>
              <a:gd name="connsiteY5908" fmla="*/ 3115824 h 4314911"/>
              <a:gd name="connsiteX5909" fmla="*/ 811343 w 5740887"/>
              <a:gd name="connsiteY5909" fmla="*/ 3109261 h 4314911"/>
              <a:gd name="connsiteX5910" fmla="*/ 839619 w 5740887"/>
              <a:gd name="connsiteY5910" fmla="*/ 3154373 h 4314911"/>
              <a:gd name="connsiteX5911" fmla="*/ 839766 w 5740887"/>
              <a:gd name="connsiteY5911" fmla="*/ 3154706 h 4314911"/>
              <a:gd name="connsiteX5912" fmla="*/ 839543 w 5740887"/>
              <a:gd name="connsiteY5912" fmla="*/ 3154854 h 4314911"/>
              <a:gd name="connsiteX5913" fmla="*/ 838878 w 5740887"/>
              <a:gd name="connsiteY5913" fmla="*/ 3155293 h 4314911"/>
              <a:gd name="connsiteX5914" fmla="*/ 816897 w 5740887"/>
              <a:gd name="connsiteY5914" fmla="*/ 3124154 h 4314911"/>
              <a:gd name="connsiteX5915" fmla="*/ 803528 w 5740887"/>
              <a:gd name="connsiteY5915" fmla="*/ 3109820 h 4314911"/>
              <a:gd name="connsiteX5916" fmla="*/ 380006 w 5740887"/>
              <a:gd name="connsiteY5916" fmla="*/ 3108856 h 4314911"/>
              <a:gd name="connsiteX5917" fmla="*/ 399343 w 5740887"/>
              <a:gd name="connsiteY5917" fmla="*/ 3134140 h 4314911"/>
              <a:gd name="connsiteX5918" fmla="*/ 399453 w 5740887"/>
              <a:gd name="connsiteY5918" fmla="*/ 3134301 h 4314911"/>
              <a:gd name="connsiteX5919" fmla="*/ 416313 w 5740887"/>
              <a:gd name="connsiteY5919" fmla="*/ 3159588 h 4314911"/>
              <a:gd name="connsiteX5920" fmla="*/ 421457 w 5740887"/>
              <a:gd name="connsiteY5920" fmla="*/ 3196987 h 4314911"/>
              <a:gd name="connsiteX5921" fmla="*/ 423794 w 5740887"/>
              <a:gd name="connsiteY5921" fmla="*/ 3213976 h 4314911"/>
              <a:gd name="connsiteX5922" fmla="*/ 383701 w 5740887"/>
              <a:gd name="connsiteY5922" fmla="*/ 3141392 h 4314911"/>
              <a:gd name="connsiteX5923" fmla="*/ 380211 w 5740887"/>
              <a:gd name="connsiteY5923" fmla="*/ 3110665 h 4314911"/>
              <a:gd name="connsiteX5924" fmla="*/ 613314 w 5740887"/>
              <a:gd name="connsiteY5924" fmla="*/ 3108437 h 4314911"/>
              <a:gd name="connsiteX5925" fmla="*/ 643850 w 5740887"/>
              <a:gd name="connsiteY5925" fmla="*/ 3140652 h 4314911"/>
              <a:gd name="connsiteX5926" fmla="*/ 627823 w 5740887"/>
              <a:gd name="connsiteY5926" fmla="*/ 3127024 h 4314911"/>
              <a:gd name="connsiteX5927" fmla="*/ 616427 w 5740887"/>
              <a:gd name="connsiteY5927" fmla="*/ 3116540 h 4314911"/>
              <a:gd name="connsiteX5928" fmla="*/ 835335 w 5740887"/>
              <a:gd name="connsiteY5928" fmla="*/ 3107545 h 4314911"/>
              <a:gd name="connsiteX5929" fmla="*/ 855275 w 5740887"/>
              <a:gd name="connsiteY5929" fmla="*/ 3110899 h 4314911"/>
              <a:gd name="connsiteX5930" fmla="*/ 865210 w 5740887"/>
              <a:gd name="connsiteY5930" fmla="*/ 3125139 h 4314911"/>
              <a:gd name="connsiteX5931" fmla="*/ 850107 w 5740887"/>
              <a:gd name="connsiteY5931" fmla="*/ 3147884 h 4314911"/>
              <a:gd name="connsiteX5932" fmla="*/ 847603 w 5740887"/>
              <a:gd name="connsiteY5932" fmla="*/ 3149536 h 4314911"/>
              <a:gd name="connsiteX5933" fmla="*/ 845153 w 5740887"/>
              <a:gd name="connsiteY5933" fmla="*/ 3151152 h 4314911"/>
              <a:gd name="connsiteX5934" fmla="*/ 826731 w 5740887"/>
              <a:gd name="connsiteY5934" fmla="*/ 3115916 h 4314911"/>
              <a:gd name="connsiteX5935" fmla="*/ 826730 w 5740887"/>
              <a:gd name="connsiteY5935" fmla="*/ 3115915 h 4314911"/>
              <a:gd name="connsiteX5936" fmla="*/ 826725 w 5740887"/>
              <a:gd name="connsiteY5936" fmla="*/ 3115906 h 4314911"/>
              <a:gd name="connsiteX5937" fmla="*/ 825980 w 5740887"/>
              <a:gd name="connsiteY5937" fmla="*/ 3114751 h 4314911"/>
              <a:gd name="connsiteX5938" fmla="*/ 825198 w 5740887"/>
              <a:gd name="connsiteY5938" fmla="*/ 3113260 h 4314911"/>
              <a:gd name="connsiteX5939" fmla="*/ 822085 w 5740887"/>
              <a:gd name="connsiteY5939" fmla="*/ 3108493 h 4314911"/>
              <a:gd name="connsiteX5940" fmla="*/ 1044810 w 5740887"/>
              <a:gd name="connsiteY5940" fmla="*/ 3107443 h 4314911"/>
              <a:gd name="connsiteX5941" fmla="*/ 1079684 w 5740887"/>
              <a:gd name="connsiteY5941" fmla="*/ 3143842 h 4314911"/>
              <a:gd name="connsiteX5942" fmla="*/ 1087486 w 5740887"/>
              <a:gd name="connsiteY5942" fmla="*/ 3197110 h 4314911"/>
              <a:gd name="connsiteX5943" fmla="*/ 1068883 w 5740887"/>
              <a:gd name="connsiteY5943" fmla="*/ 3184588 h 4314911"/>
              <a:gd name="connsiteX5944" fmla="*/ 1067732 w 5740887"/>
              <a:gd name="connsiteY5944" fmla="*/ 3181586 h 4314911"/>
              <a:gd name="connsiteX5945" fmla="*/ 1062926 w 5740887"/>
              <a:gd name="connsiteY5945" fmla="*/ 3172857 h 4314911"/>
              <a:gd name="connsiteX5946" fmla="*/ 1059656 w 5740887"/>
              <a:gd name="connsiteY5946" fmla="*/ 3164537 h 4314911"/>
              <a:gd name="connsiteX5947" fmla="*/ 1052356 w 5740887"/>
              <a:gd name="connsiteY5947" fmla="*/ 3152080 h 4314911"/>
              <a:gd name="connsiteX5948" fmla="*/ 2315846 w 5740887"/>
              <a:gd name="connsiteY5948" fmla="*/ 3106462 h 4314911"/>
              <a:gd name="connsiteX5949" fmla="*/ 2350322 w 5740887"/>
              <a:gd name="connsiteY5949" fmla="*/ 3147363 h 4314911"/>
              <a:gd name="connsiteX5950" fmla="*/ 2394578 w 5740887"/>
              <a:gd name="connsiteY5950" fmla="*/ 3189368 h 4314911"/>
              <a:gd name="connsiteX5951" fmla="*/ 2435227 w 5740887"/>
              <a:gd name="connsiteY5951" fmla="*/ 3220503 h 4314911"/>
              <a:gd name="connsiteX5952" fmla="*/ 2423180 w 5740887"/>
              <a:gd name="connsiteY5952" fmla="*/ 3213892 h 4314911"/>
              <a:gd name="connsiteX5953" fmla="*/ 2379821 w 5740887"/>
              <a:gd name="connsiteY5953" fmla="*/ 3179143 h 4314911"/>
              <a:gd name="connsiteX5954" fmla="*/ 2363146 w 5740887"/>
              <a:gd name="connsiteY5954" fmla="*/ 3162790 h 4314911"/>
              <a:gd name="connsiteX5955" fmla="*/ 2347512 w 5740887"/>
              <a:gd name="connsiteY5955" fmla="*/ 3146300 h 4314911"/>
              <a:gd name="connsiteX5956" fmla="*/ 2345906 w 5740887"/>
              <a:gd name="connsiteY5956" fmla="*/ 3144406 h 4314911"/>
              <a:gd name="connsiteX5957" fmla="*/ 2331989 w 5740887"/>
              <a:gd name="connsiteY5957" fmla="*/ 3127995 h 4314911"/>
              <a:gd name="connsiteX5958" fmla="*/ 2317165 w 5740887"/>
              <a:gd name="connsiteY5958" fmla="*/ 3108405 h 4314911"/>
              <a:gd name="connsiteX5959" fmla="*/ 2316895 w 5740887"/>
              <a:gd name="connsiteY5959" fmla="*/ 3108007 h 4314911"/>
              <a:gd name="connsiteX5960" fmla="*/ 456100 w 5740887"/>
              <a:gd name="connsiteY5960" fmla="*/ 3105681 h 4314911"/>
              <a:gd name="connsiteX5961" fmla="*/ 476684 w 5740887"/>
              <a:gd name="connsiteY5961" fmla="*/ 3124412 h 4314911"/>
              <a:gd name="connsiteX5962" fmla="*/ 498226 w 5740887"/>
              <a:gd name="connsiteY5962" fmla="*/ 3161767 h 4314911"/>
              <a:gd name="connsiteX5963" fmla="*/ 502210 w 5740887"/>
              <a:gd name="connsiteY5963" fmla="*/ 3180552 h 4314911"/>
              <a:gd name="connsiteX5964" fmla="*/ 499419 w 5740887"/>
              <a:gd name="connsiteY5964" fmla="*/ 3177044 h 4314911"/>
              <a:gd name="connsiteX5965" fmla="*/ 486420 w 5740887"/>
              <a:gd name="connsiteY5965" fmla="*/ 3158963 h 4314911"/>
              <a:gd name="connsiteX5966" fmla="*/ 470788 w 5740887"/>
              <a:gd name="connsiteY5966" fmla="*/ 3141066 h 4314911"/>
              <a:gd name="connsiteX5967" fmla="*/ 461110 w 5740887"/>
              <a:gd name="connsiteY5967" fmla="*/ 3128905 h 4314911"/>
              <a:gd name="connsiteX5968" fmla="*/ 459998 w 5740887"/>
              <a:gd name="connsiteY5968" fmla="*/ 3127812 h 4314911"/>
              <a:gd name="connsiteX5969" fmla="*/ 456376 w 5740887"/>
              <a:gd name="connsiteY5969" fmla="*/ 3107298 h 4314911"/>
              <a:gd name="connsiteX5970" fmla="*/ 1213632 w 5740887"/>
              <a:gd name="connsiteY5970" fmla="*/ 3104182 h 4314911"/>
              <a:gd name="connsiteX5971" fmla="*/ 1245764 w 5740887"/>
              <a:gd name="connsiteY5971" fmla="*/ 3144167 h 4314911"/>
              <a:gd name="connsiteX5972" fmla="*/ 1250388 w 5740887"/>
              <a:gd name="connsiteY5972" fmla="*/ 3151478 h 4314911"/>
              <a:gd name="connsiteX5973" fmla="*/ 1263694 w 5740887"/>
              <a:gd name="connsiteY5973" fmla="*/ 3184762 h 4314911"/>
              <a:gd name="connsiteX5974" fmla="*/ 1275476 w 5740887"/>
              <a:gd name="connsiteY5974" fmla="*/ 3220269 h 4314911"/>
              <a:gd name="connsiteX5975" fmla="*/ 1283969 w 5740887"/>
              <a:gd name="connsiteY5975" fmla="*/ 3262544 h 4314911"/>
              <a:gd name="connsiteX5976" fmla="*/ 1279907 w 5740887"/>
              <a:gd name="connsiteY5976" fmla="*/ 3257094 h 4314911"/>
              <a:gd name="connsiteX5977" fmla="*/ 1258929 w 5740887"/>
              <a:gd name="connsiteY5977" fmla="*/ 3222737 h 4314911"/>
              <a:gd name="connsiteX5978" fmla="*/ 1243367 w 5740887"/>
              <a:gd name="connsiteY5978" fmla="*/ 3203416 h 4314911"/>
              <a:gd name="connsiteX5979" fmla="*/ 1240868 w 5740887"/>
              <a:gd name="connsiteY5979" fmla="*/ 3197462 h 4314911"/>
              <a:gd name="connsiteX5980" fmla="*/ 1237976 w 5740887"/>
              <a:gd name="connsiteY5980" fmla="*/ 3185572 h 4314911"/>
              <a:gd name="connsiteX5981" fmla="*/ 1232071 w 5740887"/>
              <a:gd name="connsiteY5981" fmla="*/ 3161289 h 4314911"/>
              <a:gd name="connsiteX5982" fmla="*/ 1225056 w 5740887"/>
              <a:gd name="connsiteY5982" fmla="*/ 3138319 h 4314911"/>
              <a:gd name="connsiteX5983" fmla="*/ 1221548 w 5740887"/>
              <a:gd name="connsiteY5983" fmla="*/ 3126835 h 4314911"/>
              <a:gd name="connsiteX5984" fmla="*/ 903111 w 5740887"/>
              <a:gd name="connsiteY5984" fmla="*/ 3104110 h 4314911"/>
              <a:gd name="connsiteX5985" fmla="*/ 926400 w 5740887"/>
              <a:gd name="connsiteY5985" fmla="*/ 3106363 h 4314911"/>
              <a:gd name="connsiteX5986" fmla="*/ 925156 w 5740887"/>
              <a:gd name="connsiteY5986" fmla="*/ 3115064 h 4314911"/>
              <a:gd name="connsiteX5987" fmla="*/ 908084 w 5740887"/>
              <a:gd name="connsiteY5987" fmla="*/ 3110541 h 4314911"/>
              <a:gd name="connsiteX5988" fmla="*/ 3768596 w 5740887"/>
              <a:gd name="connsiteY5988" fmla="*/ 3103611 h 4314911"/>
              <a:gd name="connsiteX5989" fmla="*/ 3762186 w 5740887"/>
              <a:gd name="connsiteY5989" fmla="*/ 3110341 h 4314911"/>
              <a:gd name="connsiteX5990" fmla="*/ 3732403 w 5740887"/>
              <a:gd name="connsiteY5990" fmla="*/ 3140675 h 4314911"/>
              <a:gd name="connsiteX5991" fmla="*/ 3574386 w 5740887"/>
              <a:gd name="connsiteY5991" fmla="*/ 3263946 h 4314911"/>
              <a:gd name="connsiteX5992" fmla="*/ 3425055 w 5740887"/>
              <a:gd name="connsiteY5992" fmla="*/ 3310688 h 4314911"/>
              <a:gd name="connsiteX5993" fmla="*/ 3329595 w 5740887"/>
              <a:gd name="connsiteY5993" fmla="*/ 3320742 h 4314911"/>
              <a:gd name="connsiteX5994" fmla="*/ 3424773 w 5740887"/>
              <a:gd name="connsiteY5994" fmla="*/ 3308363 h 4314911"/>
              <a:gd name="connsiteX5995" fmla="*/ 3569139 w 5740887"/>
              <a:gd name="connsiteY5995" fmla="*/ 3262033 h 4314911"/>
              <a:gd name="connsiteX5996" fmla="*/ 3724950 w 5740887"/>
              <a:gd name="connsiteY5996" fmla="*/ 3145382 h 4314911"/>
              <a:gd name="connsiteX5997" fmla="*/ 3757214 w 5740887"/>
              <a:gd name="connsiteY5997" fmla="*/ 3114771 h 4314911"/>
              <a:gd name="connsiteX5998" fmla="*/ 619874 w 5740887"/>
              <a:gd name="connsiteY5998" fmla="*/ 3103429 h 4314911"/>
              <a:gd name="connsiteX5999" fmla="*/ 623813 w 5740887"/>
              <a:gd name="connsiteY5999" fmla="*/ 3105918 h 4314911"/>
              <a:gd name="connsiteX6000" fmla="*/ 635660 w 5740887"/>
              <a:gd name="connsiteY6000" fmla="*/ 3114659 h 4314911"/>
              <a:gd name="connsiteX6001" fmla="*/ 654787 w 5740887"/>
              <a:gd name="connsiteY6001" fmla="*/ 3132331 h 4314911"/>
              <a:gd name="connsiteX6002" fmla="*/ 657364 w 5740887"/>
              <a:gd name="connsiteY6002" fmla="*/ 3138313 h 4314911"/>
              <a:gd name="connsiteX6003" fmla="*/ 658665 w 5740887"/>
              <a:gd name="connsiteY6003" fmla="*/ 3141333 h 4314911"/>
              <a:gd name="connsiteX6004" fmla="*/ 659786 w 5740887"/>
              <a:gd name="connsiteY6004" fmla="*/ 3143935 h 4314911"/>
              <a:gd name="connsiteX6005" fmla="*/ 652592 w 5740887"/>
              <a:gd name="connsiteY6005" fmla="*/ 3137971 h 4314911"/>
              <a:gd name="connsiteX6006" fmla="*/ 650441 w 5740887"/>
              <a:gd name="connsiteY6006" fmla="*/ 3102843 h 4314911"/>
              <a:gd name="connsiteX6007" fmla="*/ 678437 w 5740887"/>
              <a:gd name="connsiteY6007" fmla="*/ 3123992 h 4314911"/>
              <a:gd name="connsiteX6008" fmla="*/ 678744 w 5740887"/>
              <a:gd name="connsiteY6008" fmla="*/ 3124279 h 4314911"/>
              <a:gd name="connsiteX6009" fmla="*/ 705361 w 5740887"/>
              <a:gd name="connsiteY6009" fmla="*/ 3149933 h 4314911"/>
              <a:gd name="connsiteX6010" fmla="*/ 708275 w 5740887"/>
              <a:gd name="connsiteY6010" fmla="*/ 3156871 h 4314911"/>
              <a:gd name="connsiteX6011" fmla="*/ 715858 w 5740887"/>
              <a:gd name="connsiteY6011" fmla="*/ 3174930 h 4314911"/>
              <a:gd name="connsiteX6012" fmla="*/ 718191 w 5740887"/>
              <a:gd name="connsiteY6012" fmla="*/ 3181459 h 4314911"/>
              <a:gd name="connsiteX6013" fmla="*/ 722079 w 5740887"/>
              <a:gd name="connsiteY6013" fmla="*/ 3192341 h 4314911"/>
              <a:gd name="connsiteX6014" fmla="*/ 721820 w 5740887"/>
              <a:gd name="connsiteY6014" fmla="*/ 3192178 h 4314911"/>
              <a:gd name="connsiteX6015" fmla="*/ 718598 w 5740887"/>
              <a:gd name="connsiteY6015" fmla="*/ 3188336 h 4314911"/>
              <a:gd name="connsiteX6016" fmla="*/ 694959 w 5740887"/>
              <a:gd name="connsiteY6016" fmla="*/ 3159790 h 4314911"/>
              <a:gd name="connsiteX6017" fmla="*/ 693616 w 5740887"/>
              <a:gd name="connsiteY6017" fmla="*/ 3158554 h 4314911"/>
              <a:gd name="connsiteX6018" fmla="*/ 692093 w 5740887"/>
              <a:gd name="connsiteY6018" fmla="*/ 3156738 h 4314911"/>
              <a:gd name="connsiteX6019" fmla="*/ 660813 w 5740887"/>
              <a:gd name="connsiteY6019" fmla="*/ 3127338 h 4314911"/>
              <a:gd name="connsiteX6020" fmla="*/ 659144 w 5740887"/>
              <a:gd name="connsiteY6020" fmla="*/ 3123395 h 4314911"/>
              <a:gd name="connsiteX6021" fmla="*/ 652346 w 5740887"/>
              <a:gd name="connsiteY6021" fmla="*/ 3107341 h 4314911"/>
              <a:gd name="connsiteX6022" fmla="*/ 651050 w 5740887"/>
              <a:gd name="connsiteY6022" fmla="*/ 3104280 h 4314911"/>
              <a:gd name="connsiteX6023" fmla="*/ 889167 w 5740887"/>
              <a:gd name="connsiteY6023" fmla="*/ 3102496 h 4314911"/>
              <a:gd name="connsiteX6024" fmla="*/ 890650 w 5740887"/>
              <a:gd name="connsiteY6024" fmla="*/ 3102905 h 4314911"/>
              <a:gd name="connsiteX6025" fmla="*/ 893237 w 5740887"/>
              <a:gd name="connsiteY6025" fmla="*/ 3103155 h 4314911"/>
              <a:gd name="connsiteX6026" fmla="*/ 896587 w 5740887"/>
              <a:gd name="connsiteY6026" fmla="*/ 3107496 h 4314911"/>
              <a:gd name="connsiteX6027" fmla="*/ 896207 w 5740887"/>
              <a:gd name="connsiteY6027" fmla="*/ 3107395 h 4314911"/>
              <a:gd name="connsiteX6028" fmla="*/ 887901 w 5740887"/>
              <a:gd name="connsiteY6028" fmla="*/ 3105195 h 4314911"/>
              <a:gd name="connsiteX6029" fmla="*/ 202938 w 5740887"/>
              <a:gd name="connsiteY6029" fmla="*/ 3100428 h 4314911"/>
              <a:gd name="connsiteX6030" fmla="*/ 199326 w 5740887"/>
              <a:gd name="connsiteY6030" fmla="*/ 3105901 h 4314911"/>
              <a:gd name="connsiteX6031" fmla="*/ 191850 w 5740887"/>
              <a:gd name="connsiteY6031" fmla="*/ 3125777 h 4314911"/>
              <a:gd name="connsiteX6032" fmla="*/ 192080 w 5740887"/>
              <a:gd name="connsiteY6032" fmla="*/ 3123596 h 4314911"/>
              <a:gd name="connsiteX6033" fmla="*/ 192214 w 5740887"/>
              <a:gd name="connsiteY6033" fmla="*/ 3122326 h 4314911"/>
              <a:gd name="connsiteX6034" fmla="*/ 192354 w 5740887"/>
              <a:gd name="connsiteY6034" fmla="*/ 3120992 h 4314911"/>
              <a:gd name="connsiteX6035" fmla="*/ 192886 w 5740887"/>
              <a:gd name="connsiteY6035" fmla="*/ 3115948 h 4314911"/>
              <a:gd name="connsiteX6036" fmla="*/ 193257 w 5740887"/>
              <a:gd name="connsiteY6036" fmla="*/ 3115069 h 4314911"/>
              <a:gd name="connsiteX6037" fmla="*/ 194156 w 5740887"/>
              <a:gd name="connsiteY6037" fmla="*/ 3112939 h 4314911"/>
              <a:gd name="connsiteX6038" fmla="*/ 1528750 w 5740887"/>
              <a:gd name="connsiteY6038" fmla="*/ 3099401 h 4314911"/>
              <a:gd name="connsiteX6039" fmla="*/ 1567323 w 5740887"/>
              <a:gd name="connsiteY6039" fmla="*/ 3195003 h 4314911"/>
              <a:gd name="connsiteX6040" fmla="*/ 1607309 w 5740887"/>
              <a:gd name="connsiteY6040" fmla="*/ 3642442 h 4314911"/>
              <a:gd name="connsiteX6041" fmla="*/ 1579870 w 5740887"/>
              <a:gd name="connsiteY6041" fmla="*/ 3767218 h 4314911"/>
              <a:gd name="connsiteX6042" fmla="*/ 1574337 w 5740887"/>
              <a:gd name="connsiteY6042" fmla="*/ 3780689 h 4314911"/>
              <a:gd name="connsiteX6043" fmla="*/ 1603448 w 5740887"/>
              <a:gd name="connsiteY6043" fmla="*/ 3652507 h 4314911"/>
              <a:gd name="connsiteX6044" fmla="*/ 1612417 w 5740887"/>
              <a:gd name="connsiteY6044" fmla="*/ 3536323 h 4314911"/>
              <a:gd name="connsiteX6045" fmla="*/ 1612417 w 5740887"/>
              <a:gd name="connsiteY6045" fmla="*/ 3536321 h 4314911"/>
              <a:gd name="connsiteX6046" fmla="*/ 1612417 w 5740887"/>
              <a:gd name="connsiteY6046" fmla="*/ 3536320 h 4314911"/>
              <a:gd name="connsiteX6047" fmla="*/ 1562909 w 5740887"/>
              <a:gd name="connsiteY6047" fmla="*/ 3192379 h 4314911"/>
              <a:gd name="connsiteX6048" fmla="*/ 213089 w 5740887"/>
              <a:gd name="connsiteY6048" fmla="*/ 3097797 h 4314911"/>
              <a:gd name="connsiteX6049" fmla="*/ 213120 w 5740887"/>
              <a:gd name="connsiteY6049" fmla="*/ 3097974 h 4314911"/>
              <a:gd name="connsiteX6050" fmla="*/ 213144 w 5740887"/>
              <a:gd name="connsiteY6050" fmla="*/ 3098111 h 4314911"/>
              <a:gd name="connsiteX6051" fmla="*/ 210854 w 5740887"/>
              <a:gd name="connsiteY6051" fmla="*/ 3101898 h 4314911"/>
              <a:gd name="connsiteX6052" fmla="*/ 210854 w 5740887"/>
              <a:gd name="connsiteY6052" fmla="*/ 3101899 h 4314911"/>
              <a:gd name="connsiteX6053" fmla="*/ 210853 w 5740887"/>
              <a:gd name="connsiteY6053" fmla="*/ 3101900 h 4314911"/>
              <a:gd name="connsiteX6054" fmla="*/ 192356 w 5740887"/>
              <a:gd name="connsiteY6054" fmla="*/ 3159891 h 4314911"/>
              <a:gd name="connsiteX6055" fmla="*/ 190668 w 5740887"/>
              <a:gd name="connsiteY6055" fmla="*/ 3149387 h 4314911"/>
              <a:gd name="connsiteX6056" fmla="*/ 205814 w 5740887"/>
              <a:gd name="connsiteY6056" fmla="*/ 3108883 h 4314911"/>
              <a:gd name="connsiteX6057" fmla="*/ 1112133 w 5740887"/>
              <a:gd name="connsiteY6057" fmla="*/ 3097115 h 4314911"/>
              <a:gd name="connsiteX6058" fmla="*/ 1138908 w 5740887"/>
              <a:gd name="connsiteY6058" fmla="*/ 3126336 h 4314911"/>
              <a:gd name="connsiteX6059" fmla="*/ 1149082 w 5740887"/>
              <a:gd name="connsiteY6059" fmla="*/ 3142350 h 4314911"/>
              <a:gd name="connsiteX6060" fmla="*/ 1157713 w 5740887"/>
              <a:gd name="connsiteY6060" fmla="*/ 3181071 h 4314911"/>
              <a:gd name="connsiteX6061" fmla="*/ 1127046 w 5740887"/>
              <a:gd name="connsiteY6061" fmla="*/ 3150973 h 4314911"/>
              <a:gd name="connsiteX6062" fmla="*/ 1124253 w 5740887"/>
              <a:gd name="connsiteY6062" fmla="*/ 3148967 h 4314911"/>
              <a:gd name="connsiteX6063" fmla="*/ 3794562 w 5740887"/>
              <a:gd name="connsiteY6063" fmla="*/ 3096681 h 4314911"/>
              <a:gd name="connsiteX6064" fmla="*/ 3778868 w 5740887"/>
              <a:gd name="connsiteY6064" fmla="*/ 3115858 h 4314911"/>
              <a:gd name="connsiteX6065" fmla="*/ 3756806 w 5740887"/>
              <a:gd name="connsiteY6065" fmla="*/ 3141643 h 4314911"/>
              <a:gd name="connsiteX6066" fmla="*/ 3641028 w 5740887"/>
              <a:gd name="connsiteY6066" fmla="*/ 3251973 h 4314911"/>
              <a:gd name="connsiteX6067" fmla="*/ 3590382 w 5740887"/>
              <a:gd name="connsiteY6067" fmla="*/ 3281044 h 4314911"/>
              <a:gd name="connsiteX6068" fmla="*/ 3510889 w 5740887"/>
              <a:gd name="connsiteY6068" fmla="*/ 3311178 h 4314911"/>
              <a:gd name="connsiteX6069" fmla="*/ 3427953 w 5740887"/>
              <a:gd name="connsiteY6069" fmla="*/ 3329854 h 4314911"/>
              <a:gd name="connsiteX6070" fmla="*/ 3352958 w 5740887"/>
              <a:gd name="connsiteY6070" fmla="*/ 3338052 h 4314911"/>
              <a:gd name="connsiteX6071" fmla="*/ 3333883 w 5740887"/>
              <a:gd name="connsiteY6071" fmla="*/ 3338106 h 4314911"/>
              <a:gd name="connsiteX6072" fmla="*/ 3310073 w 5740887"/>
              <a:gd name="connsiteY6072" fmla="*/ 3338173 h 4314911"/>
              <a:gd name="connsiteX6073" fmla="*/ 3427811 w 5740887"/>
              <a:gd name="connsiteY6073" fmla="*/ 3327380 h 4314911"/>
              <a:gd name="connsiteX6074" fmla="*/ 3585552 w 5740887"/>
              <a:gd name="connsiteY6074" fmla="*/ 3279121 h 4314911"/>
              <a:gd name="connsiteX6075" fmla="*/ 3750187 w 5740887"/>
              <a:gd name="connsiteY6075" fmla="*/ 3146062 h 4314911"/>
              <a:gd name="connsiteX6076" fmla="*/ 3776247 w 5740887"/>
              <a:gd name="connsiteY6076" fmla="*/ 3117519 h 4314911"/>
              <a:gd name="connsiteX6077" fmla="*/ 417123 w 5740887"/>
              <a:gd name="connsiteY6077" fmla="*/ 3095448 h 4314911"/>
              <a:gd name="connsiteX6078" fmla="*/ 451961 w 5740887"/>
              <a:gd name="connsiteY6078" fmla="*/ 3130334 h 4314911"/>
              <a:gd name="connsiteX6079" fmla="*/ 452232 w 5740887"/>
              <a:gd name="connsiteY6079" fmla="*/ 3130643 h 4314911"/>
              <a:gd name="connsiteX6080" fmla="*/ 455787 w 5740887"/>
              <a:gd name="connsiteY6080" fmla="*/ 3150817 h 4314911"/>
              <a:gd name="connsiteX6081" fmla="*/ 458315 w 5740887"/>
              <a:gd name="connsiteY6081" fmla="*/ 3165165 h 4314911"/>
              <a:gd name="connsiteX6082" fmla="*/ 456310 w 5740887"/>
              <a:gd name="connsiteY6082" fmla="*/ 3162172 h 4314911"/>
              <a:gd name="connsiteX6083" fmla="*/ 449426 w 5740887"/>
              <a:gd name="connsiteY6083" fmla="*/ 3153672 h 4314911"/>
              <a:gd name="connsiteX6084" fmla="*/ 438418 w 5740887"/>
              <a:gd name="connsiteY6084" fmla="*/ 3138602 h 4314911"/>
              <a:gd name="connsiteX6085" fmla="*/ 419580 w 5740887"/>
              <a:gd name="connsiteY6085" fmla="*/ 3116182 h 4314911"/>
              <a:gd name="connsiteX6086" fmla="*/ 419287 w 5740887"/>
              <a:gd name="connsiteY6086" fmla="*/ 3114045 h 4314911"/>
              <a:gd name="connsiteX6087" fmla="*/ 802334 w 5740887"/>
              <a:gd name="connsiteY6087" fmla="*/ 3094890 h 4314911"/>
              <a:gd name="connsiteX6088" fmla="*/ 803966 w 5740887"/>
              <a:gd name="connsiteY6088" fmla="*/ 3097491 h 4314911"/>
              <a:gd name="connsiteX6089" fmla="*/ 804446 w 5740887"/>
              <a:gd name="connsiteY6089" fmla="*/ 3098258 h 4314911"/>
              <a:gd name="connsiteX6090" fmla="*/ 797783 w 5740887"/>
              <a:gd name="connsiteY6090" fmla="*/ 3097931 h 4314911"/>
              <a:gd name="connsiteX6091" fmla="*/ 254866 w 5740887"/>
              <a:gd name="connsiteY6091" fmla="*/ 3092156 h 4314911"/>
              <a:gd name="connsiteX6092" fmla="*/ 256579 w 5740887"/>
              <a:gd name="connsiteY6092" fmla="*/ 3101161 h 4314911"/>
              <a:gd name="connsiteX6093" fmla="*/ 255931 w 5740887"/>
              <a:gd name="connsiteY6093" fmla="*/ 3122273 h 4314911"/>
              <a:gd name="connsiteX6094" fmla="*/ 254100 w 5740887"/>
              <a:gd name="connsiteY6094" fmla="*/ 3150826 h 4314911"/>
              <a:gd name="connsiteX6095" fmla="*/ 254100 w 5740887"/>
              <a:gd name="connsiteY6095" fmla="*/ 3150827 h 4314911"/>
              <a:gd name="connsiteX6096" fmla="*/ 254100 w 5740887"/>
              <a:gd name="connsiteY6096" fmla="*/ 3150829 h 4314911"/>
              <a:gd name="connsiteX6097" fmla="*/ 254838 w 5740887"/>
              <a:gd name="connsiteY6097" fmla="*/ 3157855 h 4314911"/>
              <a:gd name="connsiteX6098" fmla="*/ 254143 w 5740887"/>
              <a:gd name="connsiteY6098" fmla="*/ 3180498 h 4314911"/>
              <a:gd name="connsiteX6099" fmla="*/ 258962 w 5740887"/>
              <a:gd name="connsiteY6099" fmla="*/ 3260695 h 4314911"/>
              <a:gd name="connsiteX6100" fmla="*/ 249883 w 5740887"/>
              <a:gd name="connsiteY6100" fmla="*/ 3230230 h 4314911"/>
              <a:gd name="connsiteX6101" fmla="*/ 248695 w 5740887"/>
              <a:gd name="connsiteY6101" fmla="*/ 3226243 h 4314911"/>
              <a:gd name="connsiteX6102" fmla="*/ 246225 w 5740887"/>
              <a:gd name="connsiteY6102" fmla="*/ 3194292 h 4314911"/>
              <a:gd name="connsiteX6103" fmla="*/ 245778 w 5740887"/>
              <a:gd name="connsiteY6103" fmla="*/ 3176985 h 4314911"/>
              <a:gd name="connsiteX6104" fmla="*/ 245446 w 5740887"/>
              <a:gd name="connsiteY6104" fmla="*/ 3164097 h 4314911"/>
              <a:gd name="connsiteX6105" fmla="*/ 851004 w 5740887"/>
              <a:gd name="connsiteY6105" fmla="*/ 3091967 h 4314911"/>
              <a:gd name="connsiteX6106" fmla="*/ 881627 w 5740887"/>
              <a:gd name="connsiteY6106" fmla="*/ 3100416 h 4314911"/>
              <a:gd name="connsiteX6107" fmla="*/ 879867 w 5740887"/>
              <a:gd name="connsiteY6107" fmla="*/ 3103067 h 4314911"/>
              <a:gd name="connsiteX6108" fmla="*/ 874702 w 5740887"/>
              <a:gd name="connsiteY6108" fmla="*/ 3101698 h 4314911"/>
              <a:gd name="connsiteX6109" fmla="*/ 866521 w 5740887"/>
              <a:gd name="connsiteY6109" fmla="*/ 3101298 h 4314911"/>
              <a:gd name="connsiteX6110" fmla="*/ 857226 w 5740887"/>
              <a:gd name="connsiteY6110" fmla="*/ 3100843 h 4314911"/>
              <a:gd name="connsiteX6111" fmla="*/ 567761 w 5740887"/>
              <a:gd name="connsiteY6111" fmla="*/ 3089984 h 4314911"/>
              <a:gd name="connsiteX6112" fmla="*/ 582581 w 5740887"/>
              <a:gd name="connsiteY6112" fmla="*/ 3100008 h 4314911"/>
              <a:gd name="connsiteX6113" fmla="*/ 608878 w 5740887"/>
              <a:gd name="connsiteY6113" fmla="*/ 3119036 h 4314911"/>
              <a:gd name="connsiteX6114" fmla="*/ 619085 w 5740887"/>
              <a:gd name="connsiteY6114" fmla="*/ 3145122 h 4314911"/>
              <a:gd name="connsiteX6115" fmla="*/ 622170 w 5740887"/>
              <a:gd name="connsiteY6115" fmla="*/ 3155043 h 4314911"/>
              <a:gd name="connsiteX6116" fmla="*/ 621934 w 5740887"/>
              <a:gd name="connsiteY6116" fmla="*/ 3154741 h 4314911"/>
              <a:gd name="connsiteX6117" fmla="*/ 613645 w 5740887"/>
              <a:gd name="connsiteY6117" fmla="*/ 3147217 h 4314911"/>
              <a:gd name="connsiteX6118" fmla="*/ 604074 w 5740887"/>
              <a:gd name="connsiteY6118" fmla="*/ 3136460 h 4314911"/>
              <a:gd name="connsiteX6119" fmla="*/ 583042 w 5740887"/>
              <a:gd name="connsiteY6119" fmla="*/ 3119438 h 4314911"/>
              <a:gd name="connsiteX6120" fmla="*/ 575571 w 5740887"/>
              <a:gd name="connsiteY6120" fmla="*/ 3112656 h 4314911"/>
              <a:gd name="connsiteX6121" fmla="*/ 3792457 w 5740887"/>
              <a:gd name="connsiteY6121" fmla="*/ 3088327 h 4314911"/>
              <a:gd name="connsiteX6122" fmla="*/ 3771012 w 5740887"/>
              <a:gd name="connsiteY6122" fmla="*/ 3112546 h 4314911"/>
              <a:gd name="connsiteX6123" fmla="*/ 3744952 w 5740887"/>
              <a:gd name="connsiteY6123" fmla="*/ 3141089 h 4314911"/>
              <a:gd name="connsiteX6124" fmla="*/ 3582659 w 5740887"/>
              <a:gd name="connsiteY6124" fmla="*/ 3272494 h 4314911"/>
              <a:gd name="connsiteX6125" fmla="*/ 3426712 w 5740887"/>
              <a:gd name="connsiteY6125" fmla="*/ 3320201 h 4314911"/>
              <a:gd name="connsiteX6126" fmla="*/ 3324030 w 5740887"/>
              <a:gd name="connsiteY6126" fmla="*/ 3328439 h 4314911"/>
              <a:gd name="connsiteX6127" fmla="*/ 3425187 w 5740887"/>
              <a:gd name="connsiteY6127" fmla="*/ 3317876 h 4314911"/>
              <a:gd name="connsiteX6128" fmla="*/ 3576861 w 5740887"/>
              <a:gd name="connsiteY6128" fmla="*/ 3270582 h 4314911"/>
              <a:gd name="connsiteX6129" fmla="*/ 3737085 w 5740887"/>
              <a:gd name="connsiteY6129" fmla="*/ 3145656 h 4314911"/>
              <a:gd name="connsiteX6130" fmla="*/ 3766729 w 5740887"/>
              <a:gd name="connsiteY6130" fmla="*/ 3115459 h 4314911"/>
              <a:gd name="connsiteX6131" fmla="*/ 464946 w 5740887"/>
              <a:gd name="connsiteY6131" fmla="*/ 3088240 h 4314911"/>
              <a:gd name="connsiteX6132" fmla="*/ 486463 w 5740887"/>
              <a:gd name="connsiteY6132" fmla="*/ 3106285 h 4314911"/>
              <a:gd name="connsiteX6133" fmla="*/ 491018 w 5740887"/>
              <a:gd name="connsiteY6133" fmla="*/ 3127768 h 4314911"/>
              <a:gd name="connsiteX6134" fmla="*/ 484140 w 5740887"/>
              <a:gd name="connsiteY6134" fmla="*/ 3121251 h 4314911"/>
              <a:gd name="connsiteX6135" fmla="*/ 529549 w 5740887"/>
              <a:gd name="connsiteY6135" fmla="*/ 3087882 h 4314911"/>
              <a:gd name="connsiteX6136" fmla="*/ 561053 w 5740887"/>
              <a:gd name="connsiteY6136" fmla="*/ 3109963 h 4314911"/>
              <a:gd name="connsiteX6137" fmla="*/ 568800 w 5740887"/>
              <a:gd name="connsiteY6137" fmla="*/ 3116569 h 4314911"/>
              <a:gd name="connsiteX6138" fmla="*/ 569358 w 5740887"/>
              <a:gd name="connsiteY6138" fmla="*/ 3118314 h 4314911"/>
              <a:gd name="connsiteX6139" fmla="*/ 569446 w 5740887"/>
              <a:gd name="connsiteY6139" fmla="*/ 3118589 h 4314911"/>
              <a:gd name="connsiteX6140" fmla="*/ 571788 w 5740887"/>
              <a:gd name="connsiteY6140" fmla="*/ 3126892 h 4314911"/>
              <a:gd name="connsiteX6141" fmla="*/ 577749 w 5740887"/>
              <a:gd name="connsiteY6141" fmla="*/ 3148028 h 4314911"/>
              <a:gd name="connsiteX6142" fmla="*/ 564679 w 5740887"/>
              <a:gd name="connsiteY6142" fmla="*/ 3135770 h 4314911"/>
              <a:gd name="connsiteX6143" fmla="*/ 553354 w 5740887"/>
              <a:gd name="connsiteY6143" fmla="*/ 3123555 h 4314911"/>
              <a:gd name="connsiteX6144" fmla="*/ 530390 w 5740887"/>
              <a:gd name="connsiteY6144" fmla="*/ 3091319 h 4314911"/>
              <a:gd name="connsiteX6145" fmla="*/ 490601 w 5740887"/>
              <a:gd name="connsiteY6145" fmla="*/ 3086306 h 4314911"/>
              <a:gd name="connsiteX6146" fmla="*/ 527400 w 5740887"/>
              <a:gd name="connsiteY6146" fmla="*/ 3112262 h 4314911"/>
              <a:gd name="connsiteX6147" fmla="*/ 533492 w 5740887"/>
              <a:gd name="connsiteY6147" fmla="*/ 3137190 h 4314911"/>
              <a:gd name="connsiteX6148" fmla="*/ 528603 w 5740887"/>
              <a:gd name="connsiteY6148" fmla="*/ 3133105 h 4314911"/>
              <a:gd name="connsiteX6149" fmla="*/ 515003 w 5740887"/>
              <a:gd name="connsiteY6149" fmla="*/ 3118670 h 4314911"/>
              <a:gd name="connsiteX6150" fmla="*/ 493869 w 5740887"/>
              <a:gd name="connsiteY6150" fmla="*/ 3101735 h 4314911"/>
              <a:gd name="connsiteX6151" fmla="*/ 2531952 w 5740887"/>
              <a:gd name="connsiteY6151" fmla="*/ 3085205 h 4314911"/>
              <a:gd name="connsiteX6152" fmla="*/ 2533411 w 5740887"/>
              <a:gd name="connsiteY6152" fmla="*/ 3086533 h 4314911"/>
              <a:gd name="connsiteX6153" fmla="*/ 2550067 w 5740887"/>
              <a:gd name="connsiteY6153" fmla="*/ 3103751 h 4314911"/>
              <a:gd name="connsiteX6154" fmla="*/ 2562306 w 5740887"/>
              <a:gd name="connsiteY6154" fmla="*/ 3114378 h 4314911"/>
              <a:gd name="connsiteX6155" fmla="*/ 2554471 w 5740887"/>
              <a:gd name="connsiteY6155" fmla="*/ 3108457 h 4314911"/>
              <a:gd name="connsiteX6156" fmla="*/ 406504 w 5740887"/>
              <a:gd name="connsiteY6156" fmla="*/ 3084815 h 4314911"/>
              <a:gd name="connsiteX6157" fmla="*/ 406676 w 5740887"/>
              <a:gd name="connsiteY6157" fmla="*/ 3084987 h 4314911"/>
              <a:gd name="connsiteX6158" fmla="*/ 406731 w 5740887"/>
              <a:gd name="connsiteY6158" fmla="*/ 3085458 h 4314911"/>
              <a:gd name="connsiteX6159" fmla="*/ 406748 w 5740887"/>
              <a:gd name="connsiteY6159" fmla="*/ 3085604 h 4314911"/>
              <a:gd name="connsiteX6160" fmla="*/ 3997904 w 5740887"/>
              <a:gd name="connsiteY6160" fmla="*/ 3084650 h 4314911"/>
              <a:gd name="connsiteX6161" fmla="*/ 3997861 w 5740887"/>
              <a:gd name="connsiteY6161" fmla="*/ 3084866 h 4314911"/>
              <a:gd name="connsiteX6162" fmla="*/ 3997855 w 5740887"/>
              <a:gd name="connsiteY6162" fmla="*/ 3084901 h 4314911"/>
              <a:gd name="connsiteX6163" fmla="*/ 3963363 w 5740887"/>
              <a:gd name="connsiteY6163" fmla="*/ 3174733 h 4314911"/>
              <a:gd name="connsiteX6164" fmla="*/ 3950676 w 5740887"/>
              <a:gd name="connsiteY6164" fmla="*/ 3190865 h 4314911"/>
              <a:gd name="connsiteX6165" fmla="*/ 3868017 w 5740887"/>
              <a:gd name="connsiteY6165" fmla="*/ 3272131 h 4314911"/>
              <a:gd name="connsiteX6166" fmla="*/ 3946820 w 5740887"/>
              <a:gd name="connsiteY6166" fmla="*/ 3186186 h 4314911"/>
              <a:gd name="connsiteX6167" fmla="*/ 3988186 w 5740887"/>
              <a:gd name="connsiteY6167" fmla="*/ 3098353 h 4314911"/>
              <a:gd name="connsiteX6168" fmla="*/ 1013940 w 5740887"/>
              <a:gd name="connsiteY6168" fmla="*/ 3083899 h 4314911"/>
              <a:gd name="connsiteX6169" fmla="*/ 1020164 w 5740887"/>
              <a:gd name="connsiteY6169" fmla="*/ 3087852 h 4314911"/>
              <a:gd name="connsiteX6170" fmla="*/ 1034317 w 5740887"/>
              <a:gd name="connsiteY6170" fmla="*/ 3098616 h 4314911"/>
              <a:gd name="connsiteX6171" fmla="*/ 1039650 w 5740887"/>
              <a:gd name="connsiteY6171" fmla="*/ 3130397 h 4314911"/>
              <a:gd name="connsiteX6172" fmla="*/ 1037909 w 5740887"/>
              <a:gd name="connsiteY6172" fmla="*/ 3127425 h 4314911"/>
              <a:gd name="connsiteX6173" fmla="*/ 341178 w 5740887"/>
              <a:gd name="connsiteY6173" fmla="*/ 3082152 h 4314911"/>
              <a:gd name="connsiteX6174" fmla="*/ 343241 w 5740887"/>
              <a:gd name="connsiteY6174" fmla="*/ 3085487 h 4314911"/>
              <a:gd name="connsiteX6175" fmla="*/ 358128 w 5740887"/>
              <a:gd name="connsiteY6175" fmla="*/ 3128416 h 4314911"/>
              <a:gd name="connsiteX6176" fmla="*/ 365032 w 5740887"/>
              <a:gd name="connsiteY6176" fmla="*/ 3148327 h 4314911"/>
              <a:gd name="connsiteX6177" fmla="*/ 362339 w 5740887"/>
              <a:gd name="connsiteY6177" fmla="*/ 3142607 h 4314911"/>
              <a:gd name="connsiteX6178" fmla="*/ 341862 w 5740887"/>
              <a:gd name="connsiteY6178" fmla="*/ 3101160 h 4314911"/>
              <a:gd name="connsiteX6179" fmla="*/ 451991 w 5740887"/>
              <a:gd name="connsiteY6179" fmla="*/ 3081597 h 4314911"/>
              <a:gd name="connsiteX6180" fmla="*/ 463681 w 5740887"/>
              <a:gd name="connsiteY6180" fmla="*/ 3101868 h 4314911"/>
              <a:gd name="connsiteX6181" fmla="*/ 453862 w 5740887"/>
              <a:gd name="connsiteY6181" fmla="*/ 3092564 h 4314911"/>
              <a:gd name="connsiteX6182" fmla="*/ 823124 w 5740887"/>
              <a:gd name="connsiteY6182" fmla="*/ 3080992 h 4314911"/>
              <a:gd name="connsiteX6183" fmla="*/ 839462 w 5740887"/>
              <a:gd name="connsiteY6183" fmla="*/ 3088235 h 4314911"/>
              <a:gd name="connsiteX6184" fmla="*/ 847941 w 5740887"/>
              <a:gd name="connsiteY6184" fmla="*/ 3100388 h 4314911"/>
              <a:gd name="connsiteX6185" fmla="*/ 843402 w 5740887"/>
              <a:gd name="connsiteY6185" fmla="*/ 3100166 h 4314911"/>
              <a:gd name="connsiteX6186" fmla="*/ 815763 w 5740887"/>
              <a:gd name="connsiteY6186" fmla="*/ 3098812 h 4314911"/>
              <a:gd name="connsiteX6187" fmla="*/ 809899 w 5740887"/>
              <a:gd name="connsiteY6187" fmla="*/ 3089833 h 4314911"/>
              <a:gd name="connsiteX6188" fmla="*/ 1301492 w 5740887"/>
              <a:gd name="connsiteY6188" fmla="*/ 3079276 h 4314911"/>
              <a:gd name="connsiteX6189" fmla="*/ 1314456 w 5740887"/>
              <a:gd name="connsiteY6189" fmla="*/ 3100563 h 4314911"/>
              <a:gd name="connsiteX6190" fmla="*/ 1339880 w 5740887"/>
              <a:gd name="connsiteY6190" fmla="*/ 3145380 h 4314911"/>
              <a:gd name="connsiteX6191" fmla="*/ 1395087 w 5740887"/>
              <a:gd name="connsiteY6191" fmla="*/ 3278497 h 4314911"/>
              <a:gd name="connsiteX6192" fmla="*/ 1408110 w 5740887"/>
              <a:gd name="connsiteY6192" fmla="*/ 3328647 h 4314911"/>
              <a:gd name="connsiteX6193" fmla="*/ 1434504 w 5740887"/>
              <a:gd name="connsiteY6193" fmla="*/ 3473324 h 4314911"/>
              <a:gd name="connsiteX6194" fmla="*/ 1434974 w 5740887"/>
              <a:gd name="connsiteY6194" fmla="*/ 3482417 h 4314911"/>
              <a:gd name="connsiteX6195" fmla="*/ 1434398 w 5740887"/>
              <a:gd name="connsiteY6195" fmla="*/ 3478759 h 4314911"/>
              <a:gd name="connsiteX6196" fmla="*/ 1430949 w 5740887"/>
              <a:gd name="connsiteY6196" fmla="*/ 3456858 h 4314911"/>
              <a:gd name="connsiteX6197" fmla="*/ 1398137 w 5740887"/>
              <a:gd name="connsiteY6197" fmla="*/ 3338679 h 4314911"/>
              <a:gd name="connsiteX6198" fmla="*/ 1344129 w 5740887"/>
              <a:gd name="connsiteY6198" fmla="*/ 3208265 h 4314911"/>
              <a:gd name="connsiteX6199" fmla="*/ 1342435 w 5740887"/>
              <a:gd name="connsiteY6199" fmla="*/ 3205343 h 4314911"/>
              <a:gd name="connsiteX6200" fmla="*/ 1341644 w 5740887"/>
              <a:gd name="connsiteY6200" fmla="*/ 3202430 h 4314911"/>
              <a:gd name="connsiteX6201" fmla="*/ 1338569 w 5740887"/>
              <a:gd name="connsiteY6201" fmla="*/ 3187556 h 4314911"/>
              <a:gd name="connsiteX6202" fmla="*/ 1334420 w 5740887"/>
              <a:gd name="connsiteY6202" fmla="*/ 3175823 h 4314911"/>
              <a:gd name="connsiteX6203" fmla="*/ 1329744 w 5740887"/>
              <a:gd name="connsiteY6203" fmla="*/ 3158601 h 4314911"/>
              <a:gd name="connsiteX6204" fmla="*/ 377570 w 5740887"/>
              <a:gd name="connsiteY6204" fmla="*/ 3078717 h 4314911"/>
              <a:gd name="connsiteX6205" fmla="*/ 400405 w 5740887"/>
              <a:gd name="connsiteY6205" fmla="*/ 3102959 h 4314911"/>
              <a:gd name="connsiteX6206" fmla="*/ 400612 w 5740887"/>
              <a:gd name="connsiteY6206" fmla="*/ 3103206 h 4314911"/>
              <a:gd name="connsiteX6207" fmla="*/ 403840 w 5740887"/>
              <a:gd name="connsiteY6207" fmla="*/ 3107195 h 4314911"/>
              <a:gd name="connsiteX6208" fmla="*/ 407702 w 5740887"/>
              <a:gd name="connsiteY6208" fmla="*/ 3117650 h 4314911"/>
              <a:gd name="connsiteX6209" fmla="*/ 411656 w 5740887"/>
              <a:gd name="connsiteY6209" fmla="*/ 3125735 h 4314911"/>
              <a:gd name="connsiteX6210" fmla="*/ 413952 w 5740887"/>
              <a:gd name="connsiteY6210" fmla="*/ 3142428 h 4314911"/>
              <a:gd name="connsiteX6211" fmla="*/ 405178 w 5740887"/>
              <a:gd name="connsiteY6211" fmla="*/ 3129607 h 4314911"/>
              <a:gd name="connsiteX6212" fmla="*/ 405170 w 5740887"/>
              <a:gd name="connsiteY6212" fmla="*/ 3129596 h 4314911"/>
              <a:gd name="connsiteX6213" fmla="*/ 378571 w 5740887"/>
              <a:gd name="connsiteY6213" fmla="*/ 3094808 h 4314911"/>
              <a:gd name="connsiteX6214" fmla="*/ 3820216 w 5740887"/>
              <a:gd name="connsiteY6214" fmla="*/ 3076437 h 4314911"/>
              <a:gd name="connsiteX6215" fmla="*/ 3786868 w 5740887"/>
              <a:gd name="connsiteY6215" fmla="*/ 3120270 h 4314911"/>
              <a:gd name="connsiteX6216" fmla="*/ 3769495 w 5740887"/>
              <a:gd name="connsiteY6216" fmla="*/ 3142055 h 4314911"/>
              <a:gd name="connsiteX6217" fmla="*/ 3598792 w 5740887"/>
              <a:gd name="connsiteY6217" fmla="*/ 3289594 h 4314911"/>
              <a:gd name="connsiteX6218" fmla="*/ 3429468 w 5740887"/>
              <a:gd name="connsiteY6218" fmla="*/ 3339507 h 4314911"/>
              <a:gd name="connsiteX6219" fmla="*/ 3353086 w 5740887"/>
              <a:gd name="connsiteY6219" fmla="*/ 3346359 h 4314911"/>
              <a:gd name="connsiteX6220" fmla="*/ 3323761 w 5740887"/>
              <a:gd name="connsiteY6220" fmla="*/ 3345637 h 4314911"/>
              <a:gd name="connsiteX6221" fmla="*/ 3429053 w 5740887"/>
              <a:gd name="connsiteY6221" fmla="*/ 3337164 h 4314911"/>
              <a:gd name="connsiteX6222" fmla="*/ 3593275 w 5740887"/>
              <a:gd name="connsiteY6222" fmla="*/ 3287802 h 4314911"/>
              <a:gd name="connsiteX6223" fmla="*/ 3593278 w 5740887"/>
              <a:gd name="connsiteY6223" fmla="*/ 3287800 h 4314911"/>
              <a:gd name="connsiteX6224" fmla="*/ 3762325 w 5740887"/>
              <a:gd name="connsiteY6224" fmla="*/ 3146467 h 4314911"/>
              <a:gd name="connsiteX6225" fmla="*/ 3784250 w 5740887"/>
              <a:gd name="connsiteY6225" fmla="*/ 3120682 h 4314911"/>
              <a:gd name="connsiteX6226" fmla="*/ 3828971 w 5740887"/>
              <a:gd name="connsiteY6226" fmla="*/ 3075280 h 4314911"/>
              <a:gd name="connsiteX6227" fmla="*/ 3793625 w 5740887"/>
              <a:gd name="connsiteY6227" fmla="*/ 3125784 h 4314911"/>
              <a:gd name="connsiteX6228" fmla="*/ 3781215 w 5740887"/>
              <a:gd name="connsiteY6228" fmla="*/ 3142607 h 4314911"/>
              <a:gd name="connsiteX6229" fmla="*/ 3606376 w 5740887"/>
              <a:gd name="connsiteY6229" fmla="*/ 3298004 h 4314911"/>
              <a:gd name="connsiteX6230" fmla="*/ 3430847 w 5740887"/>
              <a:gd name="connsiteY6230" fmla="*/ 3348884 h 4314911"/>
              <a:gd name="connsiteX6231" fmla="*/ 3353062 w 5740887"/>
              <a:gd name="connsiteY6231" fmla="*/ 3354499 h 4314911"/>
              <a:gd name="connsiteX6232" fmla="*/ 3334577 w 5740887"/>
              <a:gd name="connsiteY6232" fmla="*/ 3353559 h 4314911"/>
              <a:gd name="connsiteX6233" fmla="*/ 3430427 w 5740887"/>
              <a:gd name="connsiteY6233" fmla="*/ 3346136 h 4314911"/>
              <a:gd name="connsiteX6234" fmla="*/ 3601405 w 5740887"/>
              <a:gd name="connsiteY6234" fmla="*/ 3295670 h 4314911"/>
              <a:gd name="connsiteX6235" fmla="*/ 3774727 w 5740887"/>
              <a:gd name="connsiteY6235" fmla="*/ 3146202 h 4314911"/>
              <a:gd name="connsiteX6236" fmla="*/ 3792101 w 5740887"/>
              <a:gd name="connsiteY6236" fmla="*/ 3124415 h 4314911"/>
              <a:gd name="connsiteX6237" fmla="*/ 3818841 w 5740887"/>
              <a:gd name="connsiteY6237" fmla="*/ 3088779 h 4314911"/>
              <a:gd name="connsiteX6238" fmla="*/ 251570 w 5740887"/>
              <a:gd name="connsiteY6238" fmla="*/ 3074826 h 4314911"/>
              <a:gd name="connsiteX6239" fmla="*/ 251790 w 5740887"/>
              <a:gd name="connsiteY6239" fmla="*/ 3075985 h 4314911"/>
              <a:gd name="connsiteX6240" fmla="*/ 251950 w 5740887"/>
              <a:gd name="connsiteY6240" fmla="*/ 3076827 h 4314911"/>
              <a:gd name="connsiteX6241" fmla="*/ 246515 w 5740887"/>
              <a:gd name="connsiteY6241" fmla="*/ 3089776 h 4314911"/>
              <a:gd name="connsiteX6242" fmla="*/ 236863 w 5740887"/>
              <a:gd name="connsiteY6242" fmla="*/ 3163564 h 4314911"/>
              <a:gd name="connsiteX6243" fmla="*/ 236863 w 5740887"/>
              <a:gd name="connsiteY6243" fmla="*/ 3163566 h 4314911"/>
              <a:gd name="connsiteX6244" fmla="*/ 236863 w 5740887"/>
              <a:gd name="connsiteY6244" fmla="*/ 3163567 h 4314911"/>
              <a:gd name="connsiteX6245" fmla="*/ 236863 w 5740887"/>
              <a:gd name="connsiteY6245" fmla="*/ 3163571 h 4314911"/>
              <a:gd name="connsiteX6246" fmla="*/ 237218 w 5740887"/>
              <a:gd name="connsiteY6246" fmla="*/ 3175360 h 4314911"/>
              <a:gd name="connsiteX6247" fmla="*/ 236403 w 5740887"/>
              <a:gd name="connsiteY6247" fmla="*/ 3170676 h 4314911"/>
              <a:gd name="connsiteX6248" fmla="*/ 234099 w 5740887"/>
              <a:gd name="connsiteY6248" fmla="*/ 3157419 h 4314911"/>
              <a:gd name="connsiteX6249" fmla="*/ 231653 w 5740887"/>
              <a:gd name="connsiteY6249" fmla="*/ 3143345 h 4314911"/>
              <a:gd name="connsiteX6250" fmla="*/ 240869 w 5740887"/>
              <a:gd name="connsiteY6250" fmla="*/ 3096903 h 4314911"/>
              <a:gd name="connsiteX6251" fmla="*/ 3855959 w 5740887"/>
              <a:gd name="connsiteY6251" fmla="*/ 3073959 h 4314911"/>
              <a:gd name="connsiteX6252" fmla="*/ 3818020 w 5740887"/>
              <a:gd name="connsiteY6252" fmla="*/ 3144135 h 4314911"/>
              <a:gd name="connsiteX6253" fmla="*/ 3777747 w 5740887"/>
              <a:gd name="connsiteY6253" fmla="*/ 3202735 h 4314911"/>
              <a:gd name="connsiteX6254" fmla="*/ 3732939 w 5740887"/>
              <a:gd name="connsiteY6254" fmla="*/ 3252259 h 4314911"/>
              <a:gd name="connsiteX6255" fmla="*/ 3630369 w 5740887"/>
              <a:gd name="connsiteY6255" fmla="*/ 3323373 h 4314911"/>
              <a:gd name="connsiteX6256" fmla="*/ 3434709 w 5740887"/>
              <a:gd name="connsiteY6256" fmla="*/ 3378115 h 4314911"/>
              <a:gd name="connsiteX6257" fmla="*/ 3352701 w 5740887"/>
              <a:gd name="connsiteY6257" fmla="*/ 3379954 h 4314911"/>
              <a:gd name="connsiteX6258" fmla="*/ 3281508 w 5740887"/>
              <a:gd name="connsiteY6258" fmla="*/ 3370987 h 4314911"/>
              <a:gd name="connsiteX6259" fmla="*/ 3369757 w 5740887"/>
              <a:gd name="connsiteY6259" fmla="*/ 3378547 h 4314911"/>
              <a:gd name="connsiteX6260" fmla="*/ 3434563 w 5740887"/>
              <a:gd name="connsiteY6260" fmla="*/ 3375652 h 4314911"/>
              <a:gd name="connsiteX6261" fmla="*/ 3625397 w 5740887"/>
              <a:gd name="connsiteY6261" fmla="*/ 3322152 h 4314911"/>
              <a:gd name="connsiteX6262" fmla="*/ 3811956 w 5740887"/>
              <a:gd name="connsiteY6262" fmla="*/ 3147864 h 4314911"/>
              <a:gd name="connsiteX6263" fmla="*/ 3813473 w 5740887"/>
              <a:gd name="connsiteY6263" fmla="*/ 3145381 h 4314911"/>
              <a:gd name="connsiteX6264" fmla="*/ 414259 w 5740887"/>
              <a:gd name="connsiteY6264" fmla="*/ 3070829 h 4314911"/>
              <a:gd name="connsiteX6265" fmla="*/ 434305 w 5740887"/>
              <a:gd name="connsiteY6265" fmla="*/ 3085848 h 4314911"/>
              <a:gd name="connsiteX6266" fmla="*/ 446323 w 5740887"/>
              <a:gd name="connsiteY6266" fmla="*/ 3096783 h 4314911"/>
              <a:gd name="connsiteX6267" fmla="*/ 448241 w 5740887"/>
              <a:gd name="connsiteY6267" fmla="*/ 3107996 h 4314911"/>
              <a:gd name="connsiteX6268" fmla="*/ 449843 w 5740887"/>
              <a:gd name="connsiteY6268" fmla="*/ 3117087 h 4314911"/>
              <a:gd name="connsiteX6269" fmla="*/ 444460 w 5740887"/>
              <a:gd name="connsiteY6269" fmla="*/ 3110924 h 4314911"/>
              <a:gd name="connsiteX6270" fmla="*/ 415735 w 5740887"/>
              <a:gd name="connsiteY6270" fmla="*/ 3083515 h 4314911"/>
              <a:gd name="connsiteX6271" fmla="*/ 1104851 w 5740887"/>
              <a:gd name="connsiteY6271" fmla="*/ 3069993 h 4314911"/>
              <a:gd name="connsiteX6272" fmla="*/ 1138050 w 5740887"/>
              <a:gd name="connsiteY6272" fmla="*/ 3099963 h 4314911"/>
              <a:gd name="connsiteX6273" fmla="*/ 1143823 w 5740887"/>
              <a:gd name="connsiteY6273" fmla="*/ 3119386 h 4314911"/>
              <a:gd name="connsiteX6274" fmla="*/ 1108097 w 5740887"/>
              <a:gd name="connsiteY6274" fmla="*/ 3080467 h 4314911"/>
              <a:gd name="connsiteX6275" fmla="*/ 1107648 w 5740887"/>
              <a:gd name="connsiteY6275" fmla="*/ 3079020 h 4314911"/>
              <a:gd name="connsiteX6276" fmla="*/ 246506 w 5740887"/>
              <a:gd name="connsiteY6276" fmla="*/ 3069596 h 4314911"/>
              <a:gd name="connsiteX6277" fmla="*/ 239004 w 5740887"/>
              <a:gd name="connsiteY6277" fmla="*/ 3084942 h 4314911"/>
              <a:gd name="connsiteX6278" fmla="*/ 236743 w 5740887"/>
              <a:gd name="connsiteY6278" fmla="*/ 3089567 h 4314911"/>
              <a:gd name="connsiteX6279" fmla="*/ 234680 w 5740887"/>
              <a:gd name="connsiteY6279" fmla="*/ 3093788 h 4314911"/>
              <a:gd name="connsiteX6280" fmla="*/ 230358 w 5740887"/>
              <a:gd name="connsiteY6280" fmla="*/ 3115332 h 4314911"/>
              <a:gd name="connsiteX6281" fmla="*/ 228442 w 5740887"/>
              <a:gd name="connsiteY6281" fmla="*/ 3124877 h 4314911"/>
              <a:gd name="connsiteX6282" fmla="*/ 227985 w 5740887"/>
              <a:gd name="connsiteY6282" fmla="*/ 3122247 h 4314911"/>
              <a:gd name="connsiteX6283" fmla="*/ 229526 w 5740887"/>
              <a:gd name="connsiteY6283" fmla="*/ 3100773 h 4314911"/>
              <a:gd name="connsiteX6284" fmla="*/ 229568 w 5740887"/>
              <a:gd name="connsiteY6284" fmla="*/ 3100610 h 4314911"/>
              <a:gd name="connsiteX6285" fmla="*/ 796579 w 5740887"/>
              <a:gd name="connsiteY6285" fmla="*/ 3069223 h 4314911"/>
              <a:gd name="connsiteX6286" fmla="*/ 813476 w 5740887"/>
              <a:gd name="connsiteY6286" fmla="*/ 3076715 h 4314911"/>
              <a:gd name="connsiteX6287" fmla="*/ 804562 w 5740887"/>
              <a:gd name="connsiteY6287" fmla="*/ 3080996 h 4314911"/>
              <a:gd name="connsiteX6288" fmla="*/ 804271 w 5740887"/>
              <a:gd name="connsiteY6288" fmla="*/ 3081136 h 4314911"/>
              <a:gd name="connsiteX6289" fmla="*/ 598023 w 5740887"/>
              <a:gd name="connsiteY6289" fmla="*/ 3068637 h 4314911"/>
              <a:gd name="connsiteX6290" fmla="*/ 622886 w 5740887"/>
              <a:gd name="connsiteY6290" fmla="*/ 3083921 h 4314911"/>
              <a:gd name="connsiteX6291" fmla="*/ 638216 w 5740887"/>
              <a:gd name="connsiteY6291" fmla="*/ 3093861 h 4314911"/>
              <a:gd name="connsiteX6292" fmla="*/ 640471 w 5740887"/>
              <a:gd name="connsiteY6292" fmla="*/ 3099095 h 4314911"/>
              <a:gd name="connsiteX6293" fmla="*/ 644357 w 5740887"/>
              <a:gd name="connsiteY6293" fmla="*/ 3108117 h 4314911"/>
              <a:gd name="connsiteX6294" fmla="*/ 647074 w 5740887"/>
              <a:gd name="connsiteY6294" fmla="*/ 3114425 h 4314911"/>
              <a:gd name="connsiteX6295" fmla="*/ 646234 w 5740887"/>
              <a:gd name="connsiteY6295" fmla="*/ 3113635 h 4314911"/>
              <a:gd name="connsiteX6296" fmla="*/ 639163 w 5740887"/>
              <a:gd name="connsiteY6296" fmla="*/ 3108435 h 4314911"/>
              <a:gd name="connsiteX6297" fmla="*/ 634839 w 5740887"/>
              <a:gd name="connsiteY6297" fmla="*/ 3104456 h 4314911"/>
              <a:gd name="connsiteX6298" fmla="*/ 627260 w 5740887"/>
              <a:gd name="connsiteY6298" fmla="*/ 3099683 h 4314911"/>
              <a:gd name="connsiteX6299" fmla="*/ 603135 w 5740887"/>
              <a:gd name="connsiteY6299" fmla="*/ 3081943 h 4314911"/>
              <a:gd name="connsiteX6300" fmla="*/ 599985 w 5740887"/>
              <a:gd name="connsiteY6300" fmla="*/ 3073744 h 4314911"/>
              <a:gd name="connsiteX6301" fmla="*/ 3842262 w 5740887"/>
              <a:gd name="connsiteY6301" fmla="*/ 3068467 h 4314911"/>
              <a:gd name="connsiteX6302" fmla="*/ 3800794 w 5740887"/>
              <a:gd name="connsiteY6302" fmla="*/ 3132679 h 4314911"/>
              <a:gd name="connsiteX6303" fmla="*/ 3793625 w 5740887"/>
              <a:gd name="connsiteY6303" fmla="*/ 3143019 h 4314911"/>
              <a:gd name="connsiteX6304" fmla="*/ 3614374 w 5740887"/>
              <a:gd name="connsiteY6304" fmla="*/ 3306552 h 4314911"/>
              <a:gd name="connsiteX6305" fmla="*/ 3432363 w 5740887"/>
              <a:gd name="connsiteY6305" fmla="*/ 3358397 h 4314911"/>
              <a:gd name="connsiteX6306" fmla="*/ 3353165 w 5740887"/>
              <a:gd name="connsiteY6306" fmla="*/ 3362767 h 4314911"/>
              <a:gd name="connsiteX6307" fmla="*/ 3342972 w 5740887"/>
              <a:gd name="connsiteY6307" fmla="*/ 3361990 h 4314911"/>
              <a:gd name="connsiteX6308" fmla="*/ 3332803 w 5740887"/>
              <a:gd name="connsiteY6308" fmla="*/ 3361216 h 4314911"/>
              <a:gd name="connsiteX6309" fmla="*/ 3343974 w 5740887"/>
              <a:gd name="connsiteY6309" fmla="*/ 3361857 h 4314911"/>
              <a:gd name="connsiteX6310" fmla="*/ 3431669 w 5740887"/>
              <a:gd name="connsiteY6310" fmla="*/ 3355790 h 4314911"/>
              <a:gd name="connsiteX6311" fmla="*/ 3609266 w 5740887"/>
              <a:gd name="connsiteY6311" fmla="*/ 3304359 h 4314911"/>
              <a:gd name="connsiteX6312" fmla="*/ 3787000 w 5740887"/>
              <a:gd name="connsiteY6312" fmla="*/ 3146617 h 4314911"/>
              <a:gd name="connsiteX6313" fmla="*/ 3799411 w 5740887"/>
              <a:gd name="connsiteY6313" fmla="*/ 3129934 h 4314911"/>
              <a:gd name="connsiteX6314" fmla="*/ 3851389 w 5740887"/>
              <a:gd name="connsiteY6314" fmla="*/ 3067282 h 4314911"/>
              <a:gd name="connsiteX6315" fmla="*/ 3807277 w 5740887"/>
              <a:gd name="connsiteY6315" fmla="*/ 3141089 h 4314911"/>
              <a:gd name="connsiteX6316" fmla="*/ 3805760 w 5740887"/>
              <a:gd name="connsiteY6316" fmla="*/ 3143572 h 4314911"/>
              <a:gd name="connsiteX6317" fmla="*/ 3622371 w 5740887"/>
              <a:gd name="connsiteY6317" fmla="*/ 3315102 h 4314911"/>
              <a:gd name="connsiteX6318" fmla="*/ 3509334 w 5740887"/>
              <a:gd name="connsiteY6318" fmla="*/ 3353319 h 4314911"/>
              <a:gd name="connsiteX6319" fmla="*/ 3465864 w 5740887"/>
              <a:gd name="connsiteY6319" fmla="*/ 3362660 h 4314911"/>
              <a:gd name="connsiteX6320" fmla="*/ 3442426 w 5740887"/>
              <a:gd name="connsiteY6320" fmla="*/ 3366314 h 4314911"/>
              <a:gd name="connsiteX6321" fmla="*/ 3362299 w 5740887"/>
              <a:gd name="connsiteY6321" fmla="*/ 3371108 h 4314911"/>
              <a:gd name="connsiteX6322" fmla="*/ 3362297 w 5740887"/>
              <a:gd name="connsiteY6322" fmla="*/ 3371108 h 4314911"/>
              <a:gd name="connsiteX6323" fmla="*/ 3330625 w 5740887"/>
              <a:gd name="connsiteY6323" fmla="*/ 3368166 h 4314911"/>
              <a:gd name="connsiteX6324" fmla="*/ 3357485 w 5740887"/>
              <a:gd name="connsiteY6324" fmla="*/ 3370137 h 4314911"/>
              <a:gd name="connsiteX6325" fmla="*/ 3433321 w 5740887"/>
              <a:gd name="connsiteY6325" fmla="*/ 3365725 h 4314911"/>
              <a:gd name="connsiteX6326" fmla="*/ 3616848 w 5740887"/>
              <a:gd name="connsiteY6326" fmla="*/ 3312777 h 4314911"/>
              <a:gd name="connsiteX6327" fmla="*/ 3798994 w 5740887"/>
              <a:gd name="connsiteY6327" fmla="*/ 3147313 h 4314911"/>
              <a:gd name="connsiteX6328" fmla="*/ 3806164 w 5740887"/>
              <a:gd name="connsiteY6328" fmla="*/ 3136971 h 4314911"/>
              <a:gd name="connsiteX6329" fmla="*/ 559190 w 5740887"/>
              <a:gd name="connsiteY6329" fmla="*/ 3065101 h 4314911"/>
              <a:gd name="connsiteX6330" fmla="*/ 594211 w 5740887"/>
              <a:gd name="connsiteY6330" fmla="*/ 3087222 h 4314911"/>
              <a:gd name="connsiteX6331" fmla="*/ 596556 w 5740887"/>
              <a:gd name="connsiteY6331" fmla="*/ 3090758 h 4314911"/>
              <a:gd name="connsiteX6332" fmla="*/ 598698 w 5740887"/>
              <a:gd name="connsiteY6332" fmla="*/ 3093018 h 4314911"/>
              <a:gd name="connsiteX6333" fmla="*/ 603107 w 5740887"/>
              <a:gd name="connsiteY6333" fmla="*/ 3104287 h 4314911"/>
              <a:gd name="connsiteX6334" fmla="*/ 600881 w 5740887"/>
              <a:gd name="connsiteY6334" fmla="*/ 3102240 h 4314911"/>
              <a:gd name="connsiteX6335" fmla="*/ 589415 w 5740887"/>
              <a:gd name="connsiteY6335" fmla="*/ 3094363 h 4314911"/>
              <a:gd name="connsiteX6336" fmla="*/ 584387 w 5740887"/>
              <a:gd name="connsiteY6336" fmla="*/ 3090088 h 4314911"/>
              <a:gd name="connsiteX6337" fmla="*/ 576751 w 5740887"/>
              <a:gd name="connsiteY6337" fmla="*/ 3085664 h 4314911"/>
              <a:gd name="connsiteX6338" fmla="*/ 563025 w 5740887"/>
              <a:gd name="connsiteY6338" fmla="*/ 3076234 h 4314911"/>
              <a:gd name="connsiteX6339" fmla="*/ 305316 w 5740887"/>
              <a:gd name="connsiteY6339" fmla="*/ 3064594 h 4314911"/>
              <a:gd name="connsiteX6340" fmla="*/ 309388 w 5740887"/>
              <a:gd name="connsiteY6340" fmla="*/ 3084303 h 4314911"/>
              <a:gd name="connsiteX6341" fmla="*/ 328679 w 5740887"/>
              <a:gd name="connsiteY6341" fmla="*/ 3137150 h 4314911"/>
              <a:gd name="connsiteX6342" fmla="*/ 336042 w 5740887"/>
              <a:gd name="connsiteY6342" fmla="*/ 3154676 h 4314911"/>
              <a:gd name="connsiteX6343" fmla="*/ 336657 w 5740887"/>
              <a:gd name="connsiteY6343" fmla="*/ 3170213 h 4314911"/>
              <a:gd name="connsiteX6344" fmla="*/ 339191 w 5740887"/>
              <a:gd name="connsiteY6344" fmla="*/ 3196712 h 4314911"/>
              <a:gd name="connsiteX6345" fmla="*/ 331228 w 5740887"/>
              <a:gd name="connsiteY6345" fmla="*/ 3172492 h 4314911"/>
              <a:gd name="connsiteX6346" fmla="*/ 315989 w 5740887"/>
              <a:gd name="connsiteY6346" fmla="*/ 3126142 h 4314911"/>
              <a:gd name="connsiteX6347" fmla="*/ 313109 w 5740887"/>
              <a:gd name="connsiteY6347" fmla="*/ 3117382 h 4314911"/>
              <a:gd name="connsiteX6348" fmla="*/ 305356 w 5740887"/>
              <a:gd name="connsiteY6348" fmla="*/ 3080081 h 4314911"/>
              <a:gd name="connsiteX6349" fmla="*/ 346233 w 5740887"/>
              <a:gd name="connsiteY6349" fmla="*/ 3064549 h 4314911"/>
              <a:gd name="connsiteX6350" fmla="*/ 351721 w 5740887"/>
              <a:gd name="connsiteY6350" fmla="*/ 3071874 h 4314911"/>
              <a:gd name="connsiteX6351" fmla="*/ 370184 w 5740887"/>
              <a:gd name="connsiteY6351" fmla="*/ 3096016 h 4314911"/>
              <a:gd name="connsiteX6352" fmla="*/ 370370 w 5740887"/>
              <a:gd name="connsiteY6352" fmla="*/ 3098976 h 4314911"/>
              <a:gd name="connsiteX6353" fmla="*/ 372450 w 5740887"/>
              <a:gd name="connsiteY6353" fmla="*/ 3117307 h 4314911"/>
              <a:gd name="connsiteX6354" fmla="*/ 372981 w 5740887"/>
              <a:gd name="connsiteY6354" fmla="*/ 3121985 h 4314911"/>
              <a:gd name="connsiteX6355" fmla="*/ 360684 w 5740887"/>
              <a:gd name="connsiteY6355" fmla="*/ 3099723 h 4314911"/>
              <a:gd name="connsiteX6356" fmla="*/ 353080 w 5740887"/>
              <a:gd name="connsiteY6356" fmla="*/ 3086864 h 4314911"/>
              <a:gd name="connsiteX6357" fmla="*/ 351671 w 5740887"/>
              <a:gd name="connsiteY6357" fmla="*/ 3082807 h 4314911"/>
              <a:gd name="connsiteX6358" fmla="*/ 347952 w 5740887"/>
              <a:gd name="connsiteY6358" fmla="*/ 3072095 h 4314911"/>
              <a:gd name="connsiteX6359" fmla="*/ 292566 w 5740887"/>
              <a:gd name="connsiteY6359" fmla="*/ 3063462 h 4314911"/>
              <a:gd name="connsiteX6360" fmla="*/ 296003 w 5740887"/>
              <a:gd name="connsiteY6360" fmla="*/ 3080081 h 4314911"/>
              <a:gd name="connsiteX6361" fmla="*/ 295895 w 5740887"/>
              <a:gd name="connsiteY6361" fmla="*/ 3123781 h 4314911"/>
              <a:gd name="connsiteX6362" fmla="*/ 289506 w 5740887"/>
              <a:gd name="connsiteY6362" fmla="*/ 3079638 h 4314911"/>
              <a:gd name="connsiteX6363" fmla="*/ 289505 w 5740887"/>
              <a:gd name="connsiteY6363" fmla="*/ 3079629 h 4314911"/>
              <a:gd name="connsiteX6364" fmla="*/ 521907 w 5740887"/>
              <a:gd name="connsiteY6364" fmla="*/ 3062602 h 4314911"/>
              <a:gd name="connsiteX6365" fmla="*/ 528966 w 5740887"/>
              <a:gd name="connsiteY6365" fmla="*/ 3065488 h 4314911"/>
              <a:gd name="connsiteX6366" fmla="*/ 539040 w 5740887"/>
              <a:gd name="connsiteY6366" fmla="*/ 3070557 h 4314911"/>
              <a:gd name="connsiteX6367" fmla="*/ 558268 w 5740887"/>
              <a:gd name="connsiteY6367" fmla="*/ 3083563 h 4314911"/>
              <a:gd name="connsiteX6368" fmla="*/ 559692 w 5740887"/>
              <a:gd name="connsiteY6368" fmla="*/ 3088026 h 4314911"/>
              <a:gd name="connsiteX6369" fmla="*/ 564282 w 5740887"/>
              <a:gd name="connsiteY6369" fmla="*/ 3102408 h 4314911"/>
              <a:gd name="connsiteX6370" fmla="*/ 558362 w 5740887"/>
              <a:gd name="connsiteY6370" fmla="*/ 3097035 h 4314911"/>
              <a:gd name="connsiteX6371" fmla="*/ 544783 w 5740887"/>
              <a:gd name="connsiteY6371" fmla="*/ 3088474 h 4314911"/>
              <a:gd name="connsiteX6372" fmla="*/ 534700 w 5740887"/>
              <a:gd name="connsiteY6372" fmla="*/ 3080313 h 4314911"/>
              <a:gd name="connsiteX6373" fmla="*/ 525669 w 5740887"/>
              <a:gd name="connsiteY6373" fmla="*/ 3075040 h 4314911"/>
              <a:gd name="connsiteX6374" fmla="*/ 3869958 w 5740887"/>
              <a:gd name="connsiteY6374" fmla="*/ 3062388 h 4314911"/>
              <a:gd name="connsiteX6375" fmla="*/ 3869540 w 5740887"/>
              <a:gd name="connsiteY6375" fmla="*/ 3064140 h 4314911"/>
              <a:gd name="connsiteX6376" fmla="*/ 3830157 w 5740887"/>
              <a:gd name="connsiteY6376" fmla="*/ 3144131 h 4314911"/>
              <a:gd name="connsiteX6377" fmla="*/ 3793749 w 5740887"/>
              <a:gd name="connsiteY6377" fmla="*/ 3201876 h 4314911"/>
              <a:gd name="connsiteX6378" fmla="*/ 3749113 w 5740887"/>
              <a:gd name="connsiteY6378" fmla="*/ 3252970 h 4314911"/>
              <a:gd name="connsiteX6379" fmla="*/ 3697116 w 5740887"/>
              <a:gd name="connsiteY6379" fmla="*/ 3296564 h 4314911"/>
              <a:gd name="connsiteX6380" fmla="*/ 3638642 w 5740887"/>
              <a:gd name="connsiteY6380" fmla="*/ 3331784 h 4314911"/>
              <a:gd name="connsiteX6381" fmla="*/ 3437052 w 5740887"/>
              <a:gd name="connsiteY6381" fmla="*/ 3386940 h 4314911"/>
              <a:gd name="connsiteX6382" fmla="*/ 3380888 w 5740887"/>
              <a:gd name="connsiteY6382" fmla="*/ 3387348 h 4314911"/>
              <a:gd name="connsiteX6383" fmla="*/ 3435664 w 5740887"/>
              <a:gd name="connsiteY6383" fmla="*/ 3384748 h 4314911"/>
              <a:gd name="connsiteX6384" fmla="*/ 3633254 w 5740887"/>
              <a:gd name="connsiteY6384" fmla="*/ 3330282 h 4314911"/>
              <a:gd name="connsiteX6385" fmla="*/ 3783101 w 5740887"/>
              <a:gd name="connsiteY6385" fmla="*/ 3207503 h 4314911"/>
              <a:gd name="connsiteX6386" fmla="*/ 3783104 w 5740887"/>
              <a:gd name="connsiteY6386" fmla="*/ 3207498 h 4314911"/>
              <a:gd name="connsiteX6387" fmla="*/ 3783112 w 5740887"/>
              <a:gd name="connsiteY6387" fmla="*/ 3207489 h 4314911"/>
              <a:gd name="connsiteX6388" fmla="*/ 3823960 w 5740887"/>
              <a:gd name="connsiteY6388" fmla="*/ 3147845 h 4314911"/>
              <a:gd name="connsiteX6389" fmla="*/ 3885992 w 5740887"/>
              <a:gd name="connsiteY6389" fmla="*/ 3062365 h 4314911"/>
              <a:gd name="connsiteX6390" fmla="*/ 3885531 w 5740887"/>
              <a:gd name="connsiteY6390" fmla="*/ 3066014 h 4314911"/>
              <a:gd name="connsiteX6391" fmla="*/ 3885523 w 5740887"/>
              <a:gd name="connsiteY6391" fmla="*/ 3066052 h 4314911"/>
              <a:gd name="connsiteX6392" fmla="*/ 3854291 w 5740887"/>
              <a:gd name="connsiteY6392" fmla="*/ 3145508 h 4314911"/>
              <a:gd name="connsiteX6393" fmla="*/ 3817823 w 5740887"/>
              <a:gd name="connsiteY6393" fmla="*/ 3208686 h 4314911"/>
              <a:gd name="connsiteX6394" fmla="*/ 3771541 w 5740887"/>
              <a:gd name="connsiteY6394" fmla="*/ 3264413 h 4314911"/>
              <a:gd name="connsiteX6395" fmla="*/ 3653948 w 5740887"/>
              <a:gd name="connsiteY6395" fmla="*/ 3349021 h 4314911"/>
              <a:gd name="connsiteX6396" fmla="*/ 3439672 w 5740887"/>
              <a:gd name="connsiteY6396" fmla="*/ 3406107 h 4314911"/>
              <a:gd name="connsiteX6397" fmla="*/ 3401240 w 5740887"/>
              <a:gd name="connsiteY6397" fmla="*/ 3405060 h 4314911"/>
              <a:gd name="connsiteX6398" fmla="*/ 3438563 w 5740887"/>
              <a:gd name="connsiteY6398" fmla="*/ 3402935 h 4314911"/>
              <a:gd name="connsiteX6399" fmla="*/ 3546650 w 5740887"/>
              <a:gd name="connsiteY6399" fmla="*/ 3384538 h 4314911"/>
              <a:gd name="connsiteX6400" fmla="*/ 3546654 w 5740887"/>
              <a:gd name="connsiteY6400" fmla="*/ 3384537 h 4314911"/>
              <a:gd name="connsiteX6401" fmla="*/ 3546657 w 5740887"/>
              <a:gd name="connsiteY6401" fmla="*/ 3384536 h 4314911"/>
              <a:gd name="connsiteX6402" fmla="*/ 3649397 w 5740887"/>
              <a:gd name="connsiteY6402" fmla="*/ 3346263 h 4314911"/>
              <a:gd name="connsiteX6403" fmla="*/ 3848917 w 5740887"/>
              <a:gd name="connsiteY6403" fmla="*/ 3147431 h 4314911"/>
              <a:gd name="connsiteX6404" fmla="*/ 257781 w 5740887"/>
              <a:gd name="connsiteY6404" fmla="*/ 3062011 h 4314911"/>
              <a:gd name="connsiteX6405" fmla="*/ 257750 w 5740887"/>
              <a:gd name="connsiteY6405" fmla="*/ 3063011 h 4314911"/>
              <a:gd name="connsiteX6406" fmla="*/ 257455 w 5740887"/>
              <a:gd name="connsiteY6406" fmla="*/ 3063712 h 4314911"/>
              <a:gd name="connsiteX6407" fmla="*/ 257314 w 5740887"/>
              <a:gd name="connsiteY6407" fmla="*/ 3062973 h 4314911"/>
              <a:gd name="connsiteX6408" fmla="*/ 485227 w 5740887"/>
              <a:gd name="connsiteY6408" fmla="*/ 3060931 h 4314911"/>
              <a:gd name="connsiteX6409" fmla="*/ 510602 w 5740887"/>
              <a:gd name="connsiteY6409" fmla="*/ 3075540 h 4314911"/>
              <a:gd name="connsiteX6410" fmla="*/ 518669 w 5740887"/>
              <a:gd name="connsiteY6410" fmla="*/ 3090125 h 4314911"/>
              <a:gd name="connsiteX6411" fmla="*/ 523703 w 5740887"/>
              <a:gd name="connsiteY6411" fmla="*/ 3097137 h 4314911"/>
              <a:gd name="connsiteX6412" fmla="*/ 524052 w 5740887"/>
              <a:gd name="connsiteY6412" fmla="*/ 3098562 h 4314911"/>
              <a:gd name="connsiteX6413" fmla="*/ 488053 w 5740887"/>
              <a:gd name="connsiteY6413" fmla="*/ 3074273 h 4314911"/>
              <a:gd name="connsiteX6414" fmla="*/ 3863155 w 5740887"/>
              <a:gd name="connsiteY6414" fmla="*/ 3060194 h 4314911"/>
              <a:gd name="connsiteX6415" fmla="*/ 3862868 w 5740887"/>
              <a:gd name="connsiteY6415" fmla="*/ 3061180 h 4314911"/>
              <a:gd name="connsiteX6416" fmla="*/ 3862743 w 5740887"/>
              <a:gd name="connsiteY6416" fmla="*/ 3061412 h 4314911"/>
              <a:gd name="connsiteX6417" fmla="*/ 398751 w 5740887"/>
              <a:gd name="connsiteY6417" fmla="*/ 3059757 h 4314911"/>
              <a:gd name="connsiteX6418" fmla="*/ 400098 w 5740887"/>
              <a:gd name="connsiteY6418" fmla="*/ 3060564 h 4314911"/>
              <a:gd name="connsiteX6419" fmla="*/ 404153 w 5740887"/>
              <a:gd name="connsiteY6419" fmla="*/ 3063429 h 4314911"/>
              <a:gd name="connsiteX6420" fmla="*/ 404493 w 5740887"/>
              <a:gd name="connsiteY6420" fmla="*/ 3066341 h 4314911"/>
              <a:gd name="connsiteX6421" fmla="*/ 405364 w 5740887"/>
              <a:gd name="connsiteY6421" fmla="*/ 3073785 h 4314911"/>
              <a:gd name="connsiteX6422" fmla="*/ 403480 w 5740887"/>
              <a:gd name="connsiteY6422" fmla="*/ 3072255 h 4314911"/>
              <a:gd name="connsiteX6423" fmla="*/ 402241 w 5740887"/>
              <a:gd name="connsiteY6423" fmla="*/ 3071037 h 4314911"/>
              <a:gd name="connsiteX6424" fmla="*/ 376373 w 5740887"/>
              <a:gd name="connsiteY6424" fmla="*/ 3059491 h 4314911"/>
              <a:gd name="connsiteX6425" fmla="*/ 390428 w 5740887"/>
              <a:gd name="connsiteY6425" fmla="*/ 3070889 h 4314911"/>
              <a:gd name="connsiteX6426" fmla="*/ 398037 w 5740887"/>
              <a:gd name="connsiteY6426" fmla="*/ 3091487 h 4314911"/>
              <a:gd name="connsiteX6427" fmla="*/ 376978 w 5740887"/>
              <a:gd name="connsiteY6427" fmla="*/ 3069211 h 4314911"/>
              <a:gd name="connsiteX6428" fmla="*/ 448835 w 5740887"/>
              <a:gd name="connsiteY6428" fmla="*/ 3059210 h 4314911"/>
              <a:gd name="connsiteX6429" fmla="*/ 457613 w 5740887"/>
              <a:gd name="connsiteY6429" fmla="*/ 3063038 h 4314911"/>
              <a:gd name="connsiteX6430" fmla="*/ 480753 w 5740887"/>
              <a:gd name="connsiteY6430" fmla="*/ 3079360 h 4314911"/>
              <a:gd name="connsiteX6431" fmla="*/ 481515 w 5740887"/>
              <a:gd name="connsiteY6431" fmla="*/ 3082954 h 4314911"/>
              <a:gd name="connsiteX6432" fmla="*/ 483784 w 5740887"/>
              <a:gd name="connsiteY6432" fmla="*/ 3093655 h 4314911"/>
              <a:gd name="connsiteX6433" fmla="*/ 459829 w 5740887"/>
              <a:gd name="connsiteY6433" fmla="*/ 3074460 h 4314911"/>
              <a:gd name="connsiteX6434" fmla="*/ 455475 w 5740887"/>
              <a:gd name="connsiteY6434" fmla="*/ 3071951 h 4314911"/>
              <a:gd name="connsiteX6435" fmla="*/ 449896 w 5740887"/>
              <a:gd name="connsiteY6435" fmla="*/ 3062356 h 4314911"/>
              <a:gd name="connsiteX6436" fmla="*/ 511045 w 5740887"/>
              <a:gd name="connsiteY6436" fmla="*/ 3058160 h 4314911"/>
              <a:gd name="connsiteX6437" fmla="*/ 513501 w 5740887"/>
              <a:gd name="connsiteY6437" fmla="*/ 3059164 h 4314911"/>
              <a:gd name="connsiteX6438" fmla="*/ 515509 w 5740887"/>
              <a:gd name="connsiteY6438" fmla="*/ 3066305 h 4314911"/>
              <a:gd name="connsiteX6439" fmla="*/ 4017123 w 5740887"/>
              <a:gd name="connsiteY6439" fmla="*/ 3057553 h 4314911"/>
              <a:gd name="connsiteX6440" fmla="*/ 4015948 w 5740887"/>
              <a:gd name="connsiteY6440" fmla="*/ 3069592 h 4314911"/>
              <a:gd name="connsiteX6441" fmla="*/ 4015155 w 5740887"/>
              <a:gd name="connsiteY6441" fmla="*/ 3077713 h 4314911"/>
              <a:gd name="connsiteX6442" fmla="*/ 3985979 w 5740887"/>
              <a:gd name="connsiteY6442" fmla="*/ 3140804 h 4314911"/>
              <a:gd name="connsiteX6443" fmla="*/ 4003613 w 5740887"/>
              <a:gd name="connsiteY6443" fmla="*/ 3076600 h 4314911"/>
              <a:gd name="connsiteX6444" fmla="*/ 4015763 w 5740887"/>
              <a:gd name="connsiteY6444" fmla="*/ 3059468 h 4314911"/>
              <a:gd name="connsiteX6445" fmla="*/ 3879710 w 5740887"/>
              <a:gd name="connsiteY6445" fmla="*/ 3057392 h 4314911"/>
              <a:gd name="connsiteX6446" fmla="*/ 3878745 w 5740887"/>
              <a:gd name="connsiteY6446" fmla="*/ 3062926 h 4314911"/>
              <a:gd name="connsiteX6447" fmla="*/ 3842429 w 5740887"/>
              <a:gd name="connsiteY6447" fmla="*/ 3144952 h 4314911"/>
              <a:gd name="connsiteX6448" fmla="*/ 3646357 w 5740887"/>
              <a:gd name="connsiteY6448" fmla="*/ 3340611 h 4314911"/>
              <a:gd name="connsiteX6449" fmla="*/ 3544874 w 5740887"/>
              <a:gd name="connsiteY6449" fmla="*/ 3378304 h 4314911"/>
              <a:gd name="connsiteX6450" fmla="*/ 3438156 w 5740887"/>
              <a:gd name="connsiteY6450" fmla="*/ 3396454 h 4314911"/>
              <a:gd name="connsiteX6451" fmla="*/ 3393018 w 5740887"/>
              <a:gd name="connsiteY6451" fmla="*/ 3396093 h 4314911"/>
              <a:gd name="connsiteX6452" fmla="*/ 3437320 w 5740887"/>
              <a:gd name="connsiteY6452" fmla="*/ 3394394 h 4314911"/>
              <a:gd name="connsiteX6453" fmla="*/ 3641530 w 5740887"/>
              <a:gd name="connsiteY6453" fmla="*/ 3339240 h 4314911"/>
              <a:gd name="connsiteX6454" fmla="*/ 3754042 w 5740887"/>
              <a:gd name="connsiteY6454" fmla="*/ 3259277 h 4314911"/>
              <a:gd name="connsiteX6455" fmla="*/ 3765305 w 5740887"/>
              <a:gd name="connsiteY6455" fmla="*/ 3246423 h 4314911"/>
              <a:gd name="connsiteX6456" fmla="*/ 3799537 w 5740887"/>
              <a:gd name="connsiteY6456" fmla="*/ 3207359 h 4314911"/>
              <a:gd name="connsiteX6457" fmla="*/ 3836644 w 5740887"/>
              <a:gd name="connsiteY6457" fmla="*/ 3148673 h 4314911"/>
              <a:gd name="connsiteX6458" fmla="*/ 3877356 w 5740887"/>
              <a:gd name="connsiteY6458" fmla="*/ 3064890 h 4314911"/>
              <a:gd name="connsiteX6459" fmla="*/ 1085001 w 5740887"/>
              <a:gd name="connsiteY6459" fmla="*/ 3055307 h 4314911"/>
              <a:gd name="connsiteX6460" fmla="*/ 1094243 w 5740887"/>
              <a:gd name="connsiteY6460" fmla="*/ 3061617 h 4314911"/>
              <a:gd name="connsiteX6461" fmla="*/ 1096023 w 5740887"/>
              <a:gd name="connsiteY6461" fmla="*/ 3067315 h 4314911"/>
              <a:gd name="connsiteX6462" fmla="*/ 1093107 w 5740887"/>
              <a:gd name="connsiteY6462" fmla="*/ 3064137 h 4314911"/>
              <a:gd name="connsiteX6463" fmla="*/ 895823 w 5740887"/>
              <a:gd name="connsiteY6463" fmla="*/ 3054458 h 4314911"/>
              <a:gd name="connsiteX6464" fmla="*/ 924479 w 5740887"/>
              <a:gd name="connsiteY6464" fmla="*/ 3097985 h 4314911"/>
              <a:gd name="connsiteX6465" fmla="*/ 899822 w 5740887"/>
              <a:gd name="connsiteY6465" fmla="*/ 3095521 h 4314911"/>
              <a:gd name="connsiteX6466" fmla="*/ 896188 w 5740887"/>
              <a:gd name="connsiteY6466" fmla="*/ 3095158 h 4314911"/>
              <a:gd name="connsiteX6467" fmla="*/ 893961 w 5740887"/>
              <a:gd name="connsiteY6467" fmla="*/ 3092279 h 4314911"/>
              <a:gd name="connsiteX6468" fmla="*/ 895749 w 5740887"/>
              <a:gd name="connsiteY6468" fmla="*/ 3088469 h 4314911"/>
              <a:gd name="connsiteX6469" fmla="*/ 895749 w 5740887"/>
              <a:gd name="connsiteY6469" fmla="*/ 3088406 h 4314911"/>
              <a:gd name="connsiteX6470" fmla="*/ 895781 w 5740887"/>
              <a:gd name="connsiteY6470" fmla="*/ 3073836 h 4314911"/>
              <a:gd name="connsiteX6471" fmla="*/ 412344 w 5740887"/>
              <a:gd name="connsiteY6471" fmla="*/ 3054375 h 4314911"/>
              <a:gd name="connsiteX6472" fmla="*/ 442004 w 5740887"/>
              <a:gd name="connsiteY6472" fmla="*/ 3071550 h 4314911"/>
              <a:gd name="connsiteX6473" fmla="*/ 444196 w 5740887"/>
              <a:gd name="connsiteY6473" fmla="*/ 3084355 h 4314911"/>
              <a:gd name="connsiteX6474" fmla="*/ 441744 w 5740887"/>
              <a:gd name="connsiteY6474" fmla="*/ 3082521 h 4314911"/>
              <a:gd name="connsiteX6475" fmla="*/ 437715 w 5740887"/>
              <a:gd name="connsiteY6475" fmla="*/ 3078776 h 4314911"/>
              <a:gd name="connsiteX6476" fmla="*/ 413108 w 5740887"/>
              <a:gd name="connsiteY6476" fmla="*/ 3060937 h 4314911"/>
              <a:gd name="connsiteX6477" fmla="*/ 851346 w 5740887"/>
              <a:gd name="connsiteY6477" fmla="*/ 3048875 h 4314911"/>
              <a:gd name="connsiteX6478" fmla="*/ 884020 w 5740887"/>
              <a:gd name="connsiteY6478" fmla="*/ 3091212 h 4314911"/>
              <a:gd name="connsiteX6479" fmla="*/ 883949 w 5740887"/>
              <a:gd name="connsiteY6479" fmla="*/ 3092435 h 4314911"/>
              <a:gd name="connsiteX6480" fmla="*/ 845292 w 5740887"/>
              <a:gd name="connsiteY6480" fmla="*/ 3081549 h 4314911"/>
              <a:gd name="connsiteX6481" fmla="*/ 842971 w 5740887"/>
              <a:gd name="connsiteY6481" fmla="*/ 3080508 h 4314911"/>
              <a:gd name="connsiteX6482" fmla="*/ 836323 w 5740887"/>
              <a:gd name="connsiteY6482" fmla="*/ 3071027 h 4314911"/>
              <a:gd name="connsiteX6483" fmla="*/ 553087 w 5740887"/>
              <a:gd name="connsiteY6483" fmla="*/ 3047384 h 4314911"/>
              <a:gd name="connsiteX6484" fmla="*/ 564074 w 5740887"/>
              <a:gd name="connsiteY6484" fmla="*/ 3051479 h 4314911"/>
              <a:gd name="connsiteX6485" fmla="*/ 573726 w 5740887"/>
              <a:gd name="connsiteY6485" fmla="*/ 3056327 h 4314911"/>
              <a:gd name="connsiteX6486" fmla="*/ 582875 w 5740887"/>
              <a:gd name="connsiteY6486" fmla="*/ 3070125 h 4314911"/>
              <a:gd name="connsiteX6487" fmla="*/ 557671 w 5740887"/>
              <a:gd name="connsiteY6487" fmla="*/ 3055856 h 4314911"/>
              <a:gd name="connsiteX6488" fmla="*/ 556129 w 5740887"/>
              <a:gd name="connsiteY6488" fmla="*/ 3055202 h 4314911"/>
              <a:gd name="connsiteX6489" fmla="*/ 555721 w 5740887"/>
              <a:gd name="connsiteY6489" fmla="*/ 3055030 h 4314911"/>
              <a:gd name="connsiteX6490" fmla="*/ 517013 w 5740887"/>
              <a:gd name="connsiteY6490" fmla="*/ 3046424 h 4314911"/>
              <a:gd name="connsiteX6491" fmla="*/ 551016 w 5740887"/>
              <a:gd name="connsiteY6491" fmla="*/ 3060838 h 4314911"/>
              <a:gd name="connsiteX6492" fmla="*/ 553143 w 5740887"/>
              <a:gd name="connsiteY6492" fmla="*/ 3067502 h 4314911"/>
              <a:gd name="connsiteX6493" fmla="*/ 554283 w 5740887"/>
              <a:gd name="connsiteY6493" fmla="*/ 3071074 h 4314911"/>
              <a:gd name="connsiteX6494" fmla="*/ 519672 w 5740887"/>
              <a:gd name="connsiteY6494" fmla="*/ 3052592 h 4314911"/>
              <a:gd name="connsiteX6495" fmla="*/ 519672 w 5740887"/>
              <a:gd name="connsiteY6495" fmla="*/ 3052592 h 4314911"/>
              <a:gd name="connsiteX6496" fmla="*/ 518779 w 5740887"/>
              <a:gd name="connsiteY6496" fmla="*/ 3052263 h 4314911"/>
              <a:gd name="connsiteX6497" fmla="*/ 482137 w 5740887"/>
              <a:gd name="connsiteY6497" fmla="*/ 3046340 h 4314911"/>
              <a:gd name="connsiteX6498" fmla="*/ 498050 w 5740887"/>
              <a:gd name="connsiteY6498" fmla="*/ 3052847 h 4314911"/>
              <a:gd name="connsiteX6499" fmla="*/ 503007 w 5740887"/>
              <a:gd name="connsiteY6499" fmla="*/ 3061809 h 4314911"/>
              <a:gd name="connsiteX6500" fmla="*/ 495986 w 5740887"/>
              <a:gd name="connsiteY6500" fmla="*/ 3057710 h 4314911"/>
              <a:gd name="connsiteX6501" fmla="*/ 492849 w 5740887"/>
              <a:gd name="connsiteY6501" fmla="*/ 3056412 h 4314911"/>
              <a:gd name="connsiteX6502" fmla="*/ 483447 w 5740887"/>
              <a:gd name="connsiteY6502" fmla="*/ 3052525 h 4314911"/>
              <a:gd name="connsiteX6503" fmla="*/ 375523 w 5740887"/>
              <a:gd name="connsiteY6503" fmla="*/ 3045838 h 4314911"/>
              <a:gd name="connsiteX6504" fmla="*/ 382781 w 5740887"/>
              <a:gd name="connsiteY6504" fmla="*/ 3050187 h 4314911"/>
              <a:gd name="connsiteX6505" fmla="*/ 385509 w 5740887"/>
              <a:gd name="connsiteY6505" fmla="*/ 3057571 h 4314911"/>
              <a:gd name="connsiteX6506" fmla="*/ 375767 w 5740887"/>
              <a:gd name="connsiteY6506" fmla="*/ 3049743 h 4314911"/>
              <a:gd name="connsiteX6507" fmla="*/ 375593 w 5740887"/>
              <a:gd name="connsiteY6507" fmla="*/ 3046951 h 4314911"/>
              <a:gd name="connsiteX6508" fmla="*/ 445759 w 5740887"/>
              <a:gd name="connsiteY6508" fmla="*/ 3045069 h 4314911"/>
              <a:gd name="connsiteX6509" fmla="*/ 471751 w 5740887"/>
              <a:gd name="connsiteY6509" fmla="*/ 3054426 h 4314911"/>
              <a:gd name="connsiteX6510" fmla="*/ 475884 w 5740887"/>
              <a:gd name="connsiteY6510" fmla="*/ 3056395 h 4314911"/>
              <a:gd name="connsiteX6511" fmla="*/ 478276 w 5740887"/>
              <a:gd name="connsiteY6511" fmla="*/ 3067677 h 4314911"/>
              <a:gd name="connsiteX6512" fmla="*/ 466708 w 5740887"/>
              <a:gd name="connsiteY6512" fmla="*/ 3059872 h 4314911"/>
              <a:gd name="connsiteX6513" fmla="*/ 461745 w 5740887"/>
              <a:gd name="connsiteY6513" fmla="*/ 3057679 h 4314911"/>
              <a:gd name="connsiteX6514" fmla="*/ 458839 w 5740887"/>
              <a:gd name="connsiteY6514" fmla="*/ 3055617 h 4314911"/>
              <a:gd name="connsiteX6515" fmla="*/ 446669 w 5740887"/>
              <a:gd name="connsiteY6515" fmla="*/ 3050406 h 4314911"/>
              <a:gd name="connsiteX6516" fmla="*/ 394042 w 5740887"/>
              <a:gd name="connsiteY6516" fmla="*/ 3044537 h 4314911"/>
              <a:gd name="connsiteX6517" fmla="*/ 397880 w 5740887"/>
              <a:gd name="connsiteY6517" fmla="*/ 3046001 h 4314911"/>
              <a:gd name="connsiteX6518" fmla="*/ 402420 w 5740887"/>
              <a:gd name="connsiteY6518" fmla="*/ 3048629 h 4314911"/>
              <a:gd name="connsiteX6519" fmla="*/ 402865 w 5740887"/>
              <a:gd name="connsiteY6519" fmla="*/ 3052429 h 4314911"/>
              <a:gd name="connsiteX6520" fmla="*/ 403054 w 5740887"/>
              <a:gd name="connsiteY6520" fmla="*/ 3054040 h 4314911"/>
              <a:gd name="connsiteX6521" fmla="*/ 395604 w 5740887"/>
              <a:gd name="connsiteY6521" fmla="*/ 3049585 h 4314911"/>
              <a:gd name="connsiteX6522" fmla="*/ 502688 w 5740887"/>
              <a:gd name="connsiteY6522" fmla="*/ 3042911 h 4314911"/>
              <a:gd name="connsiteX6523" fmla="*/ 509344 w 5740887"/>
              <a:gd name="connsiteY6523" fmla="*/ 3044377 h 4314911"/>
              <a:gd name="connsiteX6524" fmla="*/ 510726 w 5740887"/>
              <a:gd name="connsiteY6524" fmla="*/ 3049292 h 4314911"/>
              <a:gd name="connsiteX6525" fmla="*/ 508420 w 5740887"/>
              <a:gd name="connsiteY6525" fmla="*/ 3048441 h 4314911"/>
              <a:gd name="connsiteX6526" fmla="*/ 505034 w 5740887"/>
              <a:gd name="connsiteY6526" fmla="*/ 3047192 h 4314911"/>
              <a:gd name="connsiteX6527" fmla="*/ 503847 w 5740887"/>
              <a:gd name="connsiteY6527" fmla="*/ 3045025 h 4314911"/>
              <a:gd name="connsiteX6528" fmla="*/ 410986 w 5740887"/>
              <a:gd name="connsiteY6528" fmla="*/ 3042701 h 4314911"/>
              <a:gd name="connsiteX6529" fmla="*/ 439172 w 5740887"/>
              <a:gd name="connsiteY6529" fmla="*/ 3054995 h 4314911"/>
              <a:gd name="connsiteX6530" fmla="*/ 440509 w 5740887"/>
              <a:gd name="connsiteY6530" fmla="*/ 3062807 h 4314911"/>
              <a:gd name="connsiteX6531" fmla="*/ 411419 w 5740887"/>
              <a:gd name="connsiteY6531" fmla="*/ 3046427 h 4314911"/>
              <a:gd name="connsiteX6532" fmla="*/ 1061890 w 5740887"/>
              <a:gd name="connsiteY6532" fmla="*/ 3042284 h 4314911"/>
              <a:gd name="connsiteX6533" fmla="*/ 1101531 w 5740887"/>
              <a:gd name="connsiteY6533" fmla="*/ 3085545 h 4314911"/>
              <a:gd name="connsiteX6534" fmla="*/ 1114777 w 5740887"/>
              <a:gd name="connsiteY6534" fmla="*/ 3141381 h 4314911"/>
              <a:gd name="connsiteX6535" fmla="*/ 1107921 w 5740887"/>
              <a:gd name="connsiteY6535" fmla="*/ 3135039 h 4314911"/>
              <a:gd name="connsiteX6536" fmla="*/ 1080492 w 5740887"/>
              <a:gd name="connsiteY6536" fmla="*/ 3116095 h 4314911"/>
              <a:gd name="connsiteX6537" fmla="*/ 1064594 w 5740887"/>
              <a:gd name="connsiteY6537" fmla="*/ 3051669 h 4314911"/>
              <a:gd name="connsiteX6538" fmla="*/ 1063574 w 5740887"/>
              <a:gd name="connsiteY6538" fmla="*/ 3047534 h 4314911"/>
              <a:gd name="connsiteX6539" fmla="*/ 1063009 w 5740887"/>
              <a:gd name="connsiteY6539" fmla="*/ 3045772 h 4314911"/>
              <a:gd name="connsiteX6540" fmla="*/ 341111 w 5740887"/>
              <a:gd name="connsiteY6540" fmla="*/ 3042075 h 4314911"/>
              <a:gd name="connsiteX6541" fmla="*/ 348687 w 5740887"/>
              <a:gd name="connsiteY6541" fmla="*/ 3049815 h 4314911"/>
              <a:gd name="connsiteX6542" fmla="*/ 368517 w 5740887"/>
              <a:gd name="connsiteY6542" fmla="*/ 3069354 h 4314911"/>
              <a:gd name="connsiteX6543" fmla="*/ 369355 w 5740887"/>
              <a:gd name="connsiteY6543" fmla="*/ 3082756 h 4314911"/>
              <a:gd name="connsiteX6544" fmla="*/ 357237 w 5740887"/>
              <a:gd name="connsiteY6544" fmla="*/ 3066907 h 4314911"/>
              <a:gd name="connsiteX6545" fmla="*/ 342381 w 5740887"/>
              <a:gd name="connsiteY6545" fmla="*/ 3047647 h 4314911"/>
              <a:gd name="connsiteX6546" fmla="*/ 341788 w 5740887"/>
              <a:gd name="connsiteY6546" fmla="*/ 3045044 h 4314911"/>
              <a:gd name="connsiteX6547" fmla="*/ 288075 w 5740887"/>
              <a:gd name="connsiteY6547" fmla="*/ 3041747 h 4314911"/>
              <a:gd name="connsiteX6548" fmla="*/ 288484 w 5740887"/>
              <a:gd name="connsiteY6548" fmla="*/ 3043725 h 4314911"/>
              <a:gd name="connsiteX6549" fmla="*/ 284687 w 5740887"/>
              <a:gd name="connsiteY6549" fmla="*/ 3063041 h 4314911"/>
              <a:gd name="connsiteX6550" fmla="*/ 284010 w 5740887"/>
              <a:gd name="connsiteY6550" fmla="*/ 3066488 h 4314911"/>
              <a:gd name="connsiteX6551" fmla="*/ 281729 w 5740887"/>
              <a:gd name="connsiteY6551" fmla="*/ 3078090 h 4314911"/>
              <a:gd name="connsiteX6552" fmla="*/ 281737 w 5740887"/>
              <a:gd name="connsiteY6552" fmla="*/ 3078149 h 4314911"/>
              <a:gd name="connsiteX6553" fmla="*/ 288120 w 5740887"/>
              <a:gd name="connsiteY6553" fmla="*/ 3135119 h 4314911"/>
              <a:gd name="connsiteX6554" fmla="*/ 291765 w 5740887"/>
              <a:gd name="connsiteY6554" fmla="*/ 3150117 h 4314911"/>
              <a:gd name="connsiteX6555" fmla="*/ 292758 w 5740887"/>
              <a:gd name="connsiteY6555" fmla="*/ 3157244 h 4314911"/>
              <a:gd name="connsiteX6556" fmla="*/ 295784 w 5740887"/>
              <a:gd name="connsiteY6556" fmla="*/ 3168978 h 4314911"/>
              <a:gd name="connsiteX6557" fmla="*/ 295777 w 5740887"/>
              <a:gd name="connsiteY6557" fmla="*/ 3171900 h 4314911"/>
              <a:gd name="connsiteX6558" fmla="*/ 300500 w 5740887"/>
              <a:gd name="connsiteY6558" fmla="*/ 3239303 h 4314911"/>
              <a:gd name="connsiteX6559" fmla="*/ 289304 w 5740887"/>
              <a:gd name="connsiteY6559" fmla="*/ 3203551 h 4314911"/>
              <a:gd name="connsiteX6560" fmla="*/ 281407 w 5740887"/>
              <a:gd name="connsiteY6560" fmla="*/ 3158964 h 4314911"/>
              <a:gd name="connsiteX6561" fmla="*/ 278413 w 5740887"/>
              <a:gd name="connsiteY6561" fmla="*/ 3111634 h 4314911"/>
              <a:gd name="connsiteX6562" fmla="*/ 277760 w 5740887"/>
              <a:gd name="connsiteY6562" fmla="*/ 3088837 h 4314911"/>
              <a:gd name="connsiteX6563" fmla="*/ 4006438 w 5740887"/>
              <a:gd name="connsiteY6563" fmla="*/ 3041649 h 4314911"/>
              <a:gd name="connsiteX6564" fmla="*/ 4001252 w 5740887"/>
              <a:gd name="connsiteY6564" fmla="*/ 3067781 h 4314911"/>
              <a:gd name="connsiteX6565" fmla="*/ 3981150 w 5740887"/>
              <a:gd name="connsiteY6565" fmla="*/ 3096001 h 4314911"/>
              <a:gd name="connsiteX6566" fmla="*/ 3981150 w 5740887"/>
              <a:gd name="connsiteY6566" fmla="*/ 3096828 h 4314911"/>
              <a:gd name="connsiteX6567" fmla="*/ 3941302 w 5740887"/>
              <a:gd name="connsiteY6567" fmla="*/ 3182868 h 4314911"/>
              <a:gd name="connsiteX6568" fmla="*/ 3860545 w 5740887"/>
              <a:gd name="connsiteY6568" fmla="*/ 3270652 h 4314911"/>
              <a:gd name="connsiteX6569" fmla="*/ 3937440 w 5740887"/>
              <a:gd name="connsiteY6569" fmla="*/ 3179429 h 4314911"/>
              <a:gd name="connsiteX6570" fmla="*/ 3973427 w 5740887"/>
              <a:gd name="connsiteY6570" fmla="*/ 3071189 h 4314911"/>
              <a:gd name="connsiteX6571" fmla="*/ 3898600 w 5740887"/>
              <a:gd name="connsiteY6571" fmla="*/ 3041499 h 4314911"/>
              <a:gd name="connsiteX6572" fmla="*/ 3898049 w 5740887"/>
              <a:gd name="connsiteY6572" fmla="*/ 3052722 h 4314911"/>
              <a:gd name="connsiteX6573" fmla="*/ 3867662 w 5740887"/>
              <a:gd name="connsiteY6573" fmla="*/ 3145916 h 4314911"/>
              <a:gd name="connsiteX6574" fmla="*/ 3663040 w 5740887"/>
              <a:gd name="connsiteY6574" fmla="*/ 3357571 h 4314911"/>
              <a:gd name="connsiteX6575" fmla="*/ 3555283 w 5740887"/>
              <a:gd name="connsiteY6575" fmla="*/ 3397635 h 4314911"/>
              <a:gd name="connsiteX6576" fmla="*/ 3441740 w 5740887"/>
              <a:gd name="connsiteY6576" fmla="*/ 3415620 h 4314911"/>
              <a:gd name="connsiteX6577" fmla="*/ 3408632 w 5740887"/>
              <a:gd name="connsiteY6577" fmla="*/ 3414368 h 4314911"/>
              <a:gd name="connsiteX6578" fmla="*/ 3440082 w 5740887"/>
              <a:gd name="connsiteY6578" fmla="*/ 3412870 h 4314911"/>
              <a:gd name="connsiteX6579" fmla="*/ 3657528 w 5740887"/>
              <a:gd name="connsiteY6579" fmla="*/ 3355234 h 4314911"/>
              <a:gd name="connsiteX6580" fmla="*/ 3824193 w 5740887"/>
              <a:gd name="connsiteY6580" fmla="*/ 3212607 h 4314911"/>
              <a:gd name="connsiteX6581" fmla="*/ 3824197 w 5740887"/>
              <a:gd name="connsiteY6581" fmla="*/ 3212601 h 4314911"/>
              <a:gd name="connsiteX6582" fmla="*/ 3824197 w 5740887"/>
              <a:gd name="connsiteY6582" fmla="*/ 3212600 h 4314911"/>
              <a:gd name="connsiteX6583" fmla="*/ 3861328 w 5740887"/>
              <a:gd name="connsiteY6583" fmla="*/ 3148398 h 4314911"/>
              <a:gd name="connsiteX6584" fmla="*/ 3893611 w 5740887"/>
              <a:gd name="connsiteY6584" fmla="*/ 3065822 h 4314911"/>
              <a:gd name="connsiteX6585" fmla="*/ 3893831 w 5740887"/>
              <a:gd name="connsiteY6585" fmla="*/ 3064749 h 4314911"/>
              <a:gd name="connsiteX6586" fmla="*/ 3904699 w 5740887"/>
              <a:gd name="connsiteY6586" fmla="*/ 3039551 h 4314911"/>
              <a:gd name="connsiteX6587" fmla="*/ 3904653 w 5740887"/>
              <a:gd name="connsiteY6587" fmla="*/ 3057462 h 4314911"/>
              <a:gd name="connsiteX6588" fmla="*/ 3879108 w 5740887"/>
              <a:gd name="connsiteY6588" fmla="*/ 3146465 h 4314911"/>
              <a:gd name="connsiteX6589" fmla="*/ 3670350 w 5740887"/>
              <a:gd name="connsiteY6589" fmla="*/ 3366118 h 4314911"/>
              <a:gd name="connsiteX6590" fmla="*/ 3442562 w 5740887"/>
              <a:gd name="connsiteY6590" fmla="*/ 3425133 h 4314911"/>
              <a:gd name="connsiteX6591" fmla="*/ 3353162 w 5740887"/>
              <a:gd name="connsiteY6591" fmla="*/ 3420624 h 4314911"/>
              <a:gd name="connsiteX6592" fmla="*/ 3343339 w 5740887"/>
              <a:gd name="connsiteY6592" fmla="*/ 3418287 h 4314911"/>
              <a:gd name="connsiteX6593" fmla="*/ 3415949 w 5740887"/>
              <a:gd name="connsiteY6593" fmla="*/ 3423617 h 4314911"/>
              <a:gd name="connsiteX6594" fmla="*/ 3441458 w 5740887"/>
              <a:gd name="connsiteY6594" fmla="*/ 3423342 h 4314911"/>
              <a:gd name="connsiteX6595" fmla="*/ 3475857 w 5740887"/>
              <a:gd name="connsiteY6595" fmla="*/ 3417918 h 4314911"/>
              <a:gd name="connsiteX6596" fmla="*/ 3556419 w 5740887"/>
              <a:gd name="connsiteY6596" fmla="*/ 3405214 h 4314911"/>
              <a:gd name="connsiteX6597" fmla="*/ 3665530 w 5740887"/>
              <a:gd name="connsiteY6597" fmla="*/ 3364740 h 4314911"/>
              <a:gd name="connsiteX6598" fmla="*/ 3872910 w 5740887"/>
              <a:gd name="connsiteY6598" fmla="*/ 3148396 h 4314911"/>
              <a:gd name="connsiteX6599" fmla="*/ 3904244 w 5740887"/>
              <a:gd name="connsiteY6599" fmla="*/ 3051446 h 4314911"/>
              <a:gd name="connsiteX6600" fmla="*/ 3904396 w 5740887"/>
              <a:gd name="connsiteY6600" fmla="*/ 3047466 h 4314911"/>
              <a:gd name="connsiteX6601" fmla="*/ 140901 w 5740887"/>
              <a:gd name="connsiteY6601" fmla="*/ 3039381 h 4314911"/>
              <a:gd name="connsiteX6602" fmla="*/ 140183 w 5740887"/>
              <a:gd name="connsiteY6602" fmla="*/ 3045125 h 4314911"/>
              <a:gd name="connsiteX6603" fmla="*/ 141661 w 5740887"/>
              <a:gd name="connsiteY6603" fmla="*/ 3119881 h 4314911"/>
              <a:gd name="connsiteX6604" fmla="*/ 142009 w 5740887"/>
              <a:gd name="connsiteY6604" fmla="*/ 3137480 h 4314911"/>
              <a:gd name="connsiteX6605" fmla="*/ 142108 w 5740887"/>
              <a:gd name="connsiteY6605" fmla="*/ 3142463 h 4314911"/>
              <a:gd name="connsiteX6606" fmla="*/ 136241 w 5740887"/>
              <a:gd name="connsiteY6606" fmla="*/ 3187317 h 4314911"/>
              <a:gd name="connsiteX6607" fmla="*/ 136231 w 5740887"/>
              <a:gd name="connsiteY6607" fmla="*/ 3187387 h 4314911"/>
              <a:gd name="connsiteX6608" fmla="*/ 134996 w 5740887"/>
              <a:gd name="connsiteY6608" fmla="*/ 3264239 h 4314911"/>
              <a:gd name="connsiteX6609" fmla="*/ 129993 w 5740887"/>
              <a:gd name="connsiteY6609" fmla="*/ 3286879 h 4314911"/>
              <a:gd name="connsiteX6610" fmla="*/ 118507 w 5740887"/>
              <a:gd name="connsiteY6610" fmla="*/ 3203878 h 4314911"/>
              <a:gd name="connsiteX6611" fmla="*/ 118122 w 5740887"/>
              <a:gd name="connsiteY6611" fmla="*/ 3157936 h 4314911"/>
              <a:gd name="connsiteX6612" fmla="*/ 117907 w 5740887"/>
              <a:gd name="connsiteY6612" fmla="*/ 3132266 h 4314911"/>
              <a:gd name="connsiteX6613" fmla="*/ 118749 w 5740887"/>
              <a:gd name="connsiteY6613" fmla="*/ 3126412 h 4314911"/>
              <a:gd name="connsiteX6614" fmla="*/ 127149 w 5740887"/>
              <a:gd name="connsiteY6614" fmla="*/ 3080130 h 4314911"/>
              <a:gd name="connsiteX6615" fmla="*/ 309016 w 5740887"/>
              <a:gd name="connsiteY6615" fmla="*/ 3039082 h 4314911"/>
              <a:gd name="connsiteX6616" fmla="*/ 315233 w 5740887"/>
              <a:gd name="connsiteY6616" fmla="*/ 3062191 h 4314911"/>
              <a:gd name="connsiteX6617" fmla="*/ 331441 w 5740887"/>
              <a:gd name="connsiteY6617" fmla="*/ 3099058 h 4314911"/>
              <a:gd name="connsiteX6618" fmla="*/ 334045 w 5740887"/>
              <a:gd name="connsiteY6618" fmla="*/ 3104247 h 4314911"/>
              <a:gd name="connsiteX6619" fmla="*/ 334147 w 5740887"/>
              <a:gd name="connsiteY6619" fmla="*/ 3106827 h 4314911"/>
              <a:gd name="connsiteX6620" fmla="*/ 335234 w 5740887"/>
              <a:gd name="connsiteY6620" fmla="*/ 3134285 h 4314911"/>
              <a:gd name="connsiteX6621" fmla="*/ 333090 w 5740887"/>
              <a:gd name="connsiteY6621" fmla="*/ 3128882 h 4314911"/>
              <a:gd name="connsiteX6622" fmla="*/ 320220 w 5740887"/>
              <a:gd name="connsiteY6622" fmla="*/ 3093951 h 4314911"/>
              <a:gd name="connsiteX6623" fmla="*/ 315919 w 5740887"/>
              <a:gd name="connsiteY6623" fmla="*/ 3080858 h 4314911"/>
              <a:gd name="connsiteX6624" fmla="*/ 308182 w 5740887"/>
              <a:gd name="connsiteY6624" fmla="*/ 3045444 h 4314911"/>
              <a:gd name="connsiteX6625" fmla="*/ 308685 w 5740887"/>
              <a:gd name="connsiteY6625" fmla="*/ 3041605 h 4314911"/>
              <a:gd name="connsiteX6626" fmla="*/ 327098 w 5740887"/>
              <a:gd name="connsiteY6626" fmla="*/ 3039010 h 4314911"/>
              <a:gd name="connsiteX6627" fmla="*/ 332174 w 5740887"/>
              <a:gd name="connsiteY6627" fmla="*/ 3045785 h 4314911"/>
              <a:gd name="connsiteX6628" fmla="*/ 332108 w 5740887"/>
              <a:gd name="connsiteY6628" fmla="*/ 3051399 h 4314911"/>
              <a:gd name="connsiteX6629" fmla="*/ 330145 w 5740887"/>
              <a:gd name="connsiteY6629" fmla="*/ 3048081 h 4314911"/>
              <a:gd name="connsiteX6630" fmla="*/ 328557 w 5740887"/>
              <a:gd name="connsiteY6630" fmla="*/ 3045396 h 4314911"/>
              <a:gd name="connsiteX6631" fmla="*/ 328087 w 5740887"/>
              <a:gd name="connsiteY6631" fmla="*/ 3043340 h 4314911"/>
              <a:gd name="connsiteX6632" fmla="*/ 3912207 w 5740887"/>
              <a:gd name="connsiteY6632" fmla="*/ 3038006 h 4314911"/>
              <a:gd name="connsiteX6633" fmla="*/ 3913098 w 5740887"/>
              <a:gd name="connsiteY6633" fmla="*/ 3055976 h 4314911"/>
              <a:gd name="connsiteX6634" fmla="*/ 3891521 w 5740887"/>
              <a:gd name="connsiteY6634" fmla="*/ 3146741 h 4314911"/>
              <a:gd name="connsiteX6635" fmla="*/ 3678487 w 5740887"/>
              <a:gd name="connsiteY6635" fmla="*/ 3374528 h 4314911"/>
              <a:gd name="connsiteX6636" fmla="*/ 3605872 w 5740887"/>
              <a:gd name="connsiteY6636" fmla="*/ 3401428 h 4314911"/>
              <a:gd name="connsiteX6637" fmla="*/ 3563125 w 5740887"/>
              <a:gd name="connsiteY6637" fmla="*/ 3416974 h 4314911"/>
              <a:gd name="connsiteX6638" fmla="*/ 3518083 w 5740887"/>
              <a:gd name="connsiteY6638" fmla="*/ 3423609 h 4314911"/>
              <a:gd name="connsiteX6639" fmla="*/ 3441019 w 5740887"/>
              <a:gd name="connsiteY6639" fmla="*/ 3433162 h 4314911"/>
              <a:gd name="connsiteX6640" fmla="*/ 3421452 w 5740887"/>
              <a:gd name="connsiteY6640" fmla="*/ 3433063 h 4314911"/>
              <a:gd name="connsiteX6641" fmla="*/ 3402904 w 5740887"/>
              <a:gd name="connsiteY6641" fmla="*/ 3431878 h 4314911"/>
              <a:gd name="connsiteX6642" fmla="*/ 3381195 w 5740887"/>
              <a:gd name="connsiteY6642" fmla="*/ 3429970 h 4314911"/>
              <a:gd name="connsiteX6643" fmla="*/ 3374430 w 5740887"/>
              <a:gd name="connsiteY6643" fmla="*/ 3429089 h 4314911"/>
              <a:gd name="connsiteX6644" fmla="*/ 3374170 w 5740887"/>
              <a:gd name="connsiteY6644" fmla="*/ 3429025 h 4314911"/>
              <a:gd name="connsiteX6645" fmla="*/ 3373833 w 5740887"/>
              <a:gd name="connsiteY6645" fmla="*/ 3428941 h 4314911"/>
              <a:gd name="connsiteX6646" fmla="*/ 3422437 w 5740887"/>
              <a:gd name="connsiteY6646" fmla="*/ 3432856 h 4314911"/>
              <a:gd name="connsiteX6647" fmla="*/ 3442844 w 5740887"/>
              <a:gd name="connsiteY6647" fmla="*/ 3432165 h 4314911"/>
              <a:gd name="connsiteX6648" fmla="*/ 3673528 w 5740887"/>
              <a:gd name="connsiteY6648" fmla="*/ 3372461 h 4314911"/>
              <a:gd name="connsiteX6649" fmla="*/ 3886010 w 5740887"/>
              <a:gd name="connsiteY6649" fmla="*/ 3148811 h 4314911"/>
              <a:gd name="connsiteX6650" fmla="*/ 3912304 w 5740887"/>
              <a:gd name="connsiteY6650" fmla="*/ 3056327 h 4314911"/>
              <a:gd name="connsiteX6651" fmla="*/ 3912283 w 5740887"/>
              <a:gd name="connsiteY6651" fmla="*/ 3052319 h 4314911"/>
              <a:gd name="connsiteX6652" fmla="*/ 480041 w 5740887"/>
              <a:gd name="connsiteY6652" fmla="*/ 3037922 h 4314911"/>
              <a:gd name="connsiteX6653" fmla="*/ 491148 w 5740887"/>
              <a:gd name="connsiteY6653" fmla="*/ 3040369 h 4314911"/>
              <a:gd name="connsiteX6654" fmla="*/ 492330 w 5740887"/>
              <a:gd name="connsiteY6654" fmla="*/ 3042505 h 4314911"/>
              <a:gd name="connsiteX6655" fmla="*/ 480055 w 5740887"/>
              <a:gd name="connsiteY6655" fmla="*/ 3037977 h 4314911"/>
              <a:gd name="connsiteX6656" fmla="*/ 281844 w 5740887"/>
              <a:gd name="connsiteY6656" fmla="*/ 3037754 h 4314911"/>
              <a:gd name="connsiteX6657" fmla="*/ 277656 w 5740887"/>
              <a:gd name="connsiteY6657" fmla="*/ 3053947 h 4314911"/>
              <a:gd name="connsiteX6658" fmla="*/ 270859 w 5740887"/>
              <a:gd name="connsiteY6658" fmla="*/ 3080225 h 4314911"/>
              <a:gd name="connsiteX6659" fmla="*/ 270859 w 5740887"/>
              <a:gd name="connsiteY6659" fmla="*/ 3080226 h 4314911"/>
              <a:gd name="connsiteX6660" fmla="*/ 270858 w 5740887"/>
              <a:gd name="connsiteY6660" fmla="*/ 3080229 h 4314911"/>
              <a:gd name="connsiteX6661" fmla="*/ 271967 w 5740887"/>
              <a:gd name="connsiteY6661" fmla="*/ 3139798 h 4314911"/>
              <a:gd name="connsiteX6662" fmla="*/ 265703 w 5740887"/>
              <a:gd name="connsiteY6662" fmla="*/ 3106955 h 4314911"/>
              <a:gd name="connsiteX6663" fmla="*/ 266471 w 5740887"/>
              <a:gd name="connsiteY6663" fmla="*/ 3083300 h 4314911"/>
              <a:gd name="connsiteX6664" fmla="*/ 375042 w 5740887"/>
              <a:gd name="connsiteY6664" fmla="*/ 3037288 h 4314911"/>
              <a:gd name="connsiteX6665" fmla="*/ 378504 w 5740887"/>
              <a:gd name="connsiteY6665" fmla="*/ 3038609 h 4314911"/>
              <a:gd name="connsiteX6666" fmla="*/ 378859 w 5740887"/>
              <a:gd name="connsiteY6666" fmla="*/ 3039571 h 4314911"/>
              <a:gd name="connsiteX6667" fmla="*/ 1153464 w 5740887"/>
              <a:gd name="connsiteY6667" fmla="*/ 3037168 h 4314911"/>
              <a:gd name="connsiteX6668" fmla="*/ 1177914 w 5740887"/>
              <a:gd name="connsiteY6668" fmla="*/ 3059733 h 4314911"/>
              <a:gd name="connsiteX6669" fmla="*/ 1198676 w 5740887"/>
              <a:gd name="connsiteY6669" fmla="*/ 3085570 h 4314911"/>
              <a:gd name="connsiteX6670" fmla="*/ 1206042 w 5740887"/>
              <a:gd name="connsiteY6670" fmla="*/ 3104574 h 4314911"/>
              <a:gd name="connsiteX6671" fmla="*/ 1222294 w 5740887"/>
              <a:gd name="connsiteY6671" fmla="*/ 3153654 h 4314911"/>
              <a:gd name="connsiteX6672" fmla="*/ 1225622 w 5740887"/>
              <a:gd name="connsiteY6672" fmla="*/ 3166612 h 4314911"/>
              <a:gd name="connsiteX6673" fmla="*/ 1209813 w 5740887"/>
              <a:gd name="connsiteY6673" fmla="*/ 3140467 h 4314911"/>
              <a:gd name="connsiteX6674" fmla="*/ 1171812 w 5740887"/>
              <a:gd name="connsiteY6674" fmla="*/ 3077617 h 4314911"/>
              <a:gd name="connsiteX6675" fmla="*/ 1170173 w 5740887"/>
              <a:gd name="connsiteY6675" fmla="*/ 3072962 h 4314911"/>
              <a:gd name="connsiteX6676" fmla="*/ 1167142 w 5740887"/>
              <a:gd name="connsiteY6676" fmla="*/ 3065800 h 4314911"/>
              <a:gd name="connsiteX6677" fmla="*/ 1165611 w 5740887"/>
              <a:gd name="connsiteY6677" fmla="*/ 3061618 h 4314911"/>
              <a:gd name="connsiteX6678" fmla="*/ 1164413 w 5740887"/>
              <a:gd name="connsiteY6678" fmla="*/ 3059349 h 4314911"/>
              <a:gd name="connsiteX6679" fmla="*/ 1161610 w 5740887"/>
              <a:gd name="connsiteY6679" fmla="*/ 3052726 h 4314911"/>
              <a:gd name="connsiteX6680" fmla="*/ 1155733 w 5740887"/>
              <a:gd name="connsiteY6680" fmla="*/ 3042914 h 4314911"/>
              <a:gd name="connsiteX6681" fmla="*/ 391284 w 5740887"/>
              <a:gd name="connsiteY6681" fmla="*/ 3035622 h 4314911"/>
              <a:gd name="connsiteX6682" fmla="*/ 398420 w 5740887"/>
              <a:gd name="connsiteY6682" fmla="*/ 3037220 h 4314911"/>
              <a:gd name="connsiteX6683" fmla="*/ 401228 w 5740887"/>
              <a:gd name="connsiteY6683" fmla="*/ 3038445 h 4314911"/>
              <a:gd name="connsiteX6684" fmla="*/ 401330 w 5740887"/>
              <a:gd name="connsiteY6684" fmla="*/ 3039309 h 4314911"/>
              <a:gd name="connsiteX6685" fmla="*/ 401510 w 5740887"/>
              <a:gd name="connsiteY6685" fmla="*/ 3040846 h 4314911"/>
              <a:gd name="connsiteX6686" fmla="*/ 400671 w 5740887"/>
              <a:gd name="connsiteY6686" fmla="*/ 3040375 h 4314911"/>
              <a:gd name="connsiteX6687" fmla="*/ 400655 w 5740887"/>
              <a:gd name="connsiteY6687" fmla="*/ 3040365 h 4314911"/>
              <a:gd name="connsiteX6688" fmla="*/ 391702 w 5740887"/>
              <a:gd name="connsiteY6688" fmla="*/ 3036972 h 4314911"/>
              <a:gd name="connsiteX6689" fmla="*/ 355405 w 5740887"/>
              <a:gd name="connsiteY6689" fmla="*/ 3034887 h 4314911"/>
              <a:gd name="connsiteX6690" fmla="*/ 366718 w 5740887"/>
              <a:gd name="connsiteY6690" fmla="*/ 3040584 h 4314911"/>
              <a:gd name="connsiteX6691" fmla="*/ 366881 w 5740887"/>
              <a:gd name="connsiteY6691" fmla="*/ 3043187 h 4314911"/>
              <a:gd name="connsiteX6692" fmla="*/ 444010 w 5740887"/>
              <a:gd name="connsiteY6692" fmla="*/ 3034818 h 4314911"/>
              <a:gd name="connsiteX6693" fmla="*/ 463964 w 5740887"/>
              <a:gd name="connsiteY6693" fmla="*/ 3038909 h 4314911"/>
              <a:gd name="connsiteX6694" fmla="*/ 472806 w 5740887"/>
              <a:gd name="connsiteY6694" fmla="*/ 3042524 h 4314911"/>
              <a:gd name="connsiteX6695" fmla="*/ 473579 w 5740887"/>
              <a:gd name="connsiteY6695" fmla="*/ 3045526 h 4314911"/>
              <a:gd name="connsiteX6696" fmla="*/ 474257 w 5740887"/>
              <a:gd name="connsiteY6696" fmla="*/ 3048725 h 4314911"/>
              <a:gd name="connsiteX6697" fmla="*/ 444267 w 5740887"/>
              <a:gd name="connsiteY6697" fmla="*/ 3036325 h 4314911"/>
              <a:gd name="connsiteX6698" fmla="*/ 3713599 w 5740887"/>
              <a:gd name="connsiteY6698" fmla="*/ 3034240 h 4314911"/>
              <a:gd name="connsiteX6699" fmla="*/ 3703798 w 5740887"/>
              <a:gd name="connsiteY6699" fmla="*/ 3041029 h 4314911"/>
              <a:gd name="connsiteX6700" fmla="*/ 3681021 w 5740887"/>
              <a:gd name="connsiteY6700" fmla="*/ 3055860 h 4314911"/>
              <a:gd name="connsiteX6701" fmla="*/ 3681248 w 5740887"/>
              <a:gd name="connsiteY6701" fmla="*/ 3054497 h 4314911"/>
              <a:gd name="connsiteX6702" fmla="*/ 3676145 w 5740887"/>
              <a:gd name="connsiteY6702" fmla="*/ 3053669 h 4314911"/>
              <a:gd name="connsiteX6703" fmla="*/ 3676144 w 5740887"/>
              <a:gd name="connsiteY6703" fmla="*/ 3053670 h 4314911"/>
              <a:gd name="connsiteX6704" fmla="*/ 3676143 w 5740887"/>
              <a:gd name="connsiteY6704" fmla="*/ 3053670 h 4314911"/>
              <a:gd name="connsiteX6705" fmla="*/ 3665320 w 5740887"/>
              <a:gd name="connsiteY6705" fmla="*/ 3061262 h 4314911"/>
              <a:gd name="connsiteX6706" fmla="*/ 3642393 w 5740887"/>
              <a:gd name="connsiteY6706" fmla="*/ 3076021 h 4314911"/>
              <a:gd name="connsiteX6707" fmla="*/ 3642778 w 5740887"/>
              <a:gd name="connsiteY6707" fmla="*/ 3073250 h 4314911"/>
              <a:gd name="connsiteX6708" fmla="*/ 3637814 w 5740887"/>
              <a:gd name="connsiteY6708" fmla="*/ 3072561 h 4314911"/>
              <a:gd name="connsiteX6709" fmla="*/ 3627032 w 5740887"/>
              <a:gd name="connsiteY6709" fmla="*/ 3080005 h 4314911"/>
              <a:gd name="connsiteX6710" fmla="*/ 3601189 w 5740887"/>
              <a:gd name="connsiteY6710" fmla="*/ 3096355 h 4314911"/>
              <a:gd name="connsiteX6711" fmla="*/ 3601894 w 5740887"/>
              <a:gd name="connsiteY6711" fmla="*/ 3091795 h 4314911"/>
              <a:gd name="connsiteX6712" fmla="*/ 3597000 w 5740887"/>
              <a:gd name="connsiteY6712" fmla="*/ 3091036 h 4314911"/>
              <a:gd name="connsiteX6713" fmla="*/ 3583710 w 5740887"/>
              <a:gd name="connsiteY6713" fmla="*/ 3099968 h 4314911"/>
              <a:gd name="connsiteX6714" fmla="*/ 3574047 w 5740887"/>
              <a:gd name="connsiteY6714" fmla="*/ 3105989 h 4314911"/>
              <a:gd name="connsiteX6715" fmla="*/ 3561602 w 5740887"/>
              <a:gd name="connsiteY6715" fmla="*/ 3113425 h 4314911"/>
              <a:gd name="connsiteX6716" fmla="*/ 3562114 w 5740887"/>
              <a:gd name="connsiteY6716" fmla="*/ 3110341 h 4314911"/>
              <a:gd name="connsiteX6717" fmla="*/ 3557288 w 5740887"/>
              <a:gd name="connsiteY6717" fmla="*/ 3109513 h 4314911"/>
              <a:gd name="connsiteX6718" fmla="*/ 3557287 w 5740887"/>
              <a:gd name="connsiteY6718" fmla="*/ 3109514 h 4314911"/>
              <a:gd name="connsiteX6719" fmla="*/ 3557286 w 5740887"/>
              <a:gd name="connsiteY6719" fmla="*/ 3109514 h 4314911"/>
              <a:gd name="connsiteX6720" fmla="*/ 3548982 w 5740887"/>
              <a:gd name="connsiteY6720" fmla="*/ 3115125 h 4314911"/>
              <a:gd name="connsiteX6721" fmla="*/ 3543185 w 5740887"/>
              <a:gd name="connsiteY6721" fmla="*/ 3118837 h 4314911"/>
              <a:gd name="connsiteX6722" fmla="*/ 3523081 w 5740887"/>
              <a:gd name="connsiteY6722" fmla="*/ 3131183 h 4314911"/>
              <a:gd name="connsiteX6723" fmla="*/ 3522411 w 5740887"/>
              <a:gd name="connsiteY6723" fmla="*/ 3131579 h 4314911"/>
              <a:gd name="connsiteX6724" fmla="*/ 3522956 w 5740887"/>
              <a:gd name="connsiteY6724" fmla="*/ 3128127 h 4314911"/>
              <a:gd name="connsiteX6725" fmla="*/ 3522943 w 5740887"/>
              <a:gd name="connsiteY6725" fmla="*/ 3128099 h 4314911"/>
              <a:gd name="connsiteX6726" fmla="*/ 3518131 w 5740887"/>
              <a:gd name="connsiteY6726" fmla="*/ 3127300 h 4314911"/>
              <a:gd name="connsiteX6727" fmla="*/ 3507375 w 5740887"/>
              <a:gd name="connsiteY6727" fmla="*/ 3134448 h 4314911"/>
              <a:gd name="connsiteX6728" fmla="*/ 3484015 w 5740887"/>
              <a:gd name="connsiteY6728" fmla="*/ 3148531 h 4314911"/>
              <a:gd name="connsiteX6729" fmla="*/ 3484624 w 5740887"/>
              <a:gd name="connsiteY6729" fmla="*/ 3145087 h 4314911"/>
              <a:gd name="connsiteX6730" fmla="*/ 3479935 w 5740887"/>
              <a:gd name="connsiteY6730" fmla="*/ 3144260 h 4314911"/>
              <a:gd name="connsiteX6731" fmla="*/ 3469192 w 5740887"/>
              <a:gd name="connsiteY6731" fmla="*/ 3151312 h 4314911"/>
              <a:gd name="connsiteX6732" fmla="*/ 3466140 w 5740887"/>
              <a:gd name="connsiteY6732" fmla="*/ 3153122 h 4314911"/>
              <a:gd name="connsiteX6733" fmla="*/ 3438931 w 5740887"/>
              <a:gd name="connsiteY6733" fmla="*/ 3169262 h 4314911"/>
              <a:gd name="connsiteX6734" fmla="*/ 3429787 w 5740887"/>
              <a:gd name="connsiteY6734" fmla="*/ 3174051 h 4314911"/>
              <a:gd name="connsiteX6735" fmla="*/ 3434350 w 5740887"/>
              <a:gd name="connsiteY6735" fmla="*/ 3171391 h 4314911"/>
              <a:gd name="connsiteX6736" fmla="*/ 3445187 w 5740887"/>
              <a:gd name="connsiteY6736" fmla="*/ 3164394 h 4314911"/>
              <a:gd name="connsiteX6737" fmla="*/ 3446014 w 5740887"/>
              <a:gd name="connsiteY6737" fmla="*/ 3159706 h 4314911"/>
              <a:gd name="connsiteX6738" fmla="*/ 3446014 w 5740887"/>
              <a:gd name="connsiteY6738" fmla="*/ 3159704 h 4314911"/>
              <a:gd name="connsiteX6739" fmla="*/ 3441327 w 5740887"/>
              <a:gd name="connsiteY6739" fmla="*/ 3158876 h 4314911"/>
              <a:gd name="connsiteX6740" fmla="*/ 3400363 w 5740887"/>
              <a:gd name="connsiteY6740" fmla="*/ 3183435 h 4314911"/>
              <a:gd name="connsiteX6741" fmla="*/ 3395569 w 5740887"/>
              <a:gd name="connsiteY6741" fmla="*/ 3185891 h 4314911"/>
              <a:gd name="connsiteX6742" fmla="*/ 3394702 w 5740887"/>
              <a:gd name="connsiteY6742" fmla="*/ 3186334 h 4314911"/>
              <a:gd name="connsiteX6743" fmla="*/ 3394932 w 5740887"/>
              <a:gd name="connsiteY6743" fmla="*/ 3186202 h 4314911"/>
              <a:gd name="connsiteX6744" fmla="*/ 3405750 w 5740887"/>
              <a:gd name="connsiteY6744" fmla="*/ 3179285 h 4314911"/>
              <a:gd name="connsiteX6745" fmla="*/ 3405750 w 5740887"/>
              <a:gd name="connsiteY6745" fmla="*/ 3179284 h 4314911"/>
              <a:gd name="connsiteX6746" fmla="*/ 3405751 w 5740887"/>
              <a:gd name="connsiteY6746" fmla="*/ 3179283 h 4314911"/>
              <a:gd name="connsiteX6747" fmla="*/ 3406648 w 5740887"/>
              <a:gd name="connsiteY6747" fmla="*/ 3174664 h 4314911"/>
              <a:gd name="connsiteX6748" fmla="*/ 3402040 w 5740887"/>
              <a:gd name="connsiteY6748" fmla="*/ 3173770 h 4314911"/>
              <a:gd name="connsiteX6749" fmla="*/ 3415541 w 5740887"/>
              <a:gd name="connsiteY6749" fmla="*/ 3169771 h 4314911"/>
              <a:gd name="connsiteX6750" fmla="*/ 3415542 w 5740887"/>
              <a:gd name="connsiteY6750" fmla="*/ 3169769 h 4314911"/>
              <a:gd name="connsiteX6751" fmla="*/ 3415543 w 5740887"/>
              <a:gd name="connsiteY6751" fmla="*/ 3169769 h 4314911"/>
              <a:gd name="connsiteX6752" fmla="*/ 3417748 w 5740887"/>
              <a:gd name="connsiteY6752" fmla="*/ 3165494 h 4314911"/>
              <a:gd name="connsiteX6753" fmla="*/ 3415081 w 5740887"/>
              <a:gd name="connsiteY6753" fmla="*/ 3164117 h 4314911"/>
              <a:gd name="connsiteX6754" fmla="*/ 3439622 w 5740887"/>
              <a:gd name="connsiteY6754" fmla="*/ 3157191 h 4314911"/>
              <a:gd name="connsiteX6755" fmla="*/ 3458011 w 5740887"/>
              <a:gd name="connsiteY6755" fmla="*/ 3151708 h 4314911"/>
              <a:gd name="connsiteX6756" fmla="*/ 3460355 w 5740887"/>
              <a:gd name="connsiteY6756" fmla="*/ 3147433 h 4314911"/>
              <a:gd name="connsiteX6757" fmla="*/ 3460356 w 5740887"/>
              <a:gd name="connsiteY6757" fmla="*/ 3147431 h 4314911"/>
              <a:gd name="connsiteX6758" fmla="*/ 3456537 w 5740887"/>
              <a:gd name="connsiteY6758" fmla="*/ 3145460 h 4314911"/>
              <a:gd name="connsiteX6759" fmla="*/ 3471597 w 5740887"/>
              <a:gd name="connsiteY6759" fmla="*/ 3141182 h 4314911"/>
              <a:gd name="connsiteX6760" fmla="*/ 3501719 w 5740887"/>
              <a:gd name="connsiteY6760" fmla="*/ 3132265 h 4314911"/>
              <a:gd name="connsiteX6761" fmla="*/ 3501719 w 5740887"/>
              <a:gd name="connsiteY6761" fmla="*/ 3132264 h 4314911"/>
              <a:gd name="connsiteX6762" fmla="*/ 3501721 w 5740887"/>
              <a:gd name="connsiteY6762" fmla="*/ 3132264 h 4314911"/>
              <a:gd name="connsiteX6763" fmla="*/ 3503995 w 5740887"/>
              <a:gd name="connsiteY6763" fmla="*/ 3127921 h 4314911"/>
              <a:gd name="connsiteX6764" fmla="*/ 3500319 w 5740887"/>
              <a:gd name="connsiteY6764" fmla="*/ 3125996 h 4314911"/>
              <a:gd name="connsiteX6765" fmla="*/ 3514957 w 5740887"/>
              <a:gd name="connsiteY6765" fmla="*/ 3121792 h 4314911"/>
              <a:gd name="connsiteX6766" fmla="*/ 3546393 w 5740887"/>
              <a:gd name="connsiteY6766" fmla="*/ 3112411 h 4314911"/>
              <a:gd name="connsiteX6767" fmla="*/ 3546394 w 5740887"/>
              <a:gd name="connsiteY6767" fmla="*/ 3112409 h 4314911"/>
              <a:gd name="connsiteX6768" fmla="*/ 3546395 w 5740887"/>
              <a:gd name="connsiteY6768" fmla="*/ 3112409 h 4314911"/>
              <a:gd name="connsiteX6769" fmla="*/ 3548739 w 5740887"/>
              <a:gd name="connsiteY6769" fmla="*/ 3108134 h 4314911"/>
              <a:gd name="connsiteX6770" fmla="*/ 3546206 w 5740887"/>
              <a:gd name="connsiteY6770" fmla="*/ 3106788 h 4314911"/>
              <a:gd name="connsiteX6771" fmla="*/ 3557961 w 5740887"/>
              <a:gd name="connsiteY6771" fmla="*/ 3103371 h 4314911"/>
              <a:gd name="connsiteX6772" fmla="*/ 3590654 w 5740887"/>
              <a:gd name="connsiteY6772" fmla="*/ 3093521 h 4314911"/>
              <a:gd name="connsiteX6773" fmla="*/ 3590655 w 5740887"/>
              <a:gd name="connsiteY6773" fmla="*/ 3093519 h 4314911"/>
              <a:gd name="connsiteX6774" fmla="*/ 3590656 w 5740887"/>
              <a:gd name="connsiteY6774" fmla="*/ 3093519 h 4314911"/>
              <a:gd name="connsiteX6775" fmla="*/ 3592629 w 5740887"/>
              <a:gd name="connsiteY6775" fmla="*/ 3089631 h 4314911"/>
              <a:gd name="connsiteX6776" fmla="*/ 3588450 w 5740887"/>
              <a:gd name="connsiteY6776" fmla="*/ 3086763 h 4314911"/>
              <a:gd name="connsiteX6777" fmla="*/ 3580263 w 5740887"/>
              <a:gd name="connsiteY6777" fmla="*/ 3089237 h 4314911"/>
              <a:gd name="connsiteX6778" fmla="*/ 3574781 w 5740887"/>
              <a:gd name="connsiteY6778" fmla="*/ 3090874 h 4314911"/>
              <a:gd name="connsiteX6779" fmla="*/ 3557957 w 5740887"/>
              <a:gd name="connsiteY6779" fmla="*/ 3095887 h 4314911"/>
              <a:gd name="connsiteX6780" fmla="*/ 3546209 w 5740887"/>
              <a:gd name="connsiteY6780" fmla="*/ 3099312 h 4314911"/>
              <a:gd name="connsiteX6781" fmla="*/ 3523748 w 5740887"/>
              <a:gd name="connsiteY6781" fmla="*/ 3105829 h 4314911"/>
              <a:gd name="connsiteX6782" fmla="*/ 3506399 w 5740887"/>
              <a:gd name="connsiteY6782" fmla="*/ 3110739 h 4314911"/>
              <a:gd name="connsiteX6783" fmla="*/ 3481716 w 5740887"/>
              <a:gd name="connsiteY6783" fmla="*/ 3117672 h 4314911"/>
              <a:gd name="connsiteX6784" fmla="*/ 3439988 w 5740887"/>
              <a:gd name="connsiteY6784" fmla="*/ 3128830 h 4314911"/>
              <a:gd name="connsiteX6785" fmla="*/ 3364932 w 5740887"/>
              <a:gd name="connsiteY6785" fmla="*/ 3148609 h 4314911"/>
              <a:gd name="connsiteX6786" fmla="*/ 3310684 w 5740887"/>
              <a:gd name="connsiteY6786" fmla="*/ 3161728 h 4314911"/>
              <a:gd name="connsiteX6787" fmla="*/ 3230376 w 5740887"/>
              <a:gd name="connsiteY6787" fmla="*/ 3180568 h 4314911"/>
              <a:gd name="connsiteX6788" fmla="*/ 3195509 w 5740887"/>
              <a:gd name="connsiteY6788" fmla="*/ 3187527 h 4314911"/>
              <a:gd name="connsiteX6789" fmla="*/ 3237226 w 5740887"/>
              <a:gd name="connsiteY6789" fmla="*/ 3177933 h 4314911"/>
              <a:gd name="connsiteX6790" fmla="*/ 3256491 w 5740887"/>
              <a:gd name="connsiteY6790" fmla="*/ 3174020 h 4314911"/>
              <a:gd name="connsiteX6791" fmla="*/ 3302851 w 5740887"/>
              <a:gd name="connsiteY6791" fmla="*/ 3162842 h 4314911"/>
              <a:gd name="connsiteX6792" fmla="*/ 3322640 w 5740887"/>
              <a:gd name="connsiteY6792" fmla="*/ 3158291 h 4314911"/>
              <a:gd name="connsiteX6793" fmla="*/ 3336862 w 5740887"/>
              <a:gd name="connsiteY6793" fmla="*/ 3154641 h 4314911"/>
              <a:gd name="connsiteX6794" fmla="*/ 3354508 w 5740887"/>
              <a:gd name="connsiteY6794" fmla="*/ 3150387 h 4314911"/>
              <a:gd name="connsiteX6795" fmla="*/ 3443439 w 5740887"/>
              <a:gd name="connsiteY6795" fmla="*/ 3127289 h 4314911"/>
              <a:gd name="connsiteX6796" fmla="*/ 3443580 w 5740887"/>
              <a:gd name="connsiteY6796" fmla="*/ 3127253 h 4314911"/>
              <a:gd name="connsiteX6797" fmla="*/ 3443779 w 5740887"/>
              <a:gd name="connsiteY6797" fmla="*/ 3127198 h 4314911"/>
              <a:gd name="connsiteX6798" fmla="*/ 3519895 w 5740887"/>
              <a:gd name="connsiteY6798" fmla="*/ 3106266 h 4314911"/>
              <a:gd name="connsiteX6799" fmla="*/ 3534256 w 5740887"/>
              <a:gd name="connsiteY6799" fmla="*/ 3102134 h 4314911"/>
              <a:gd name="connsiteX6800" fmla="*/ 3541835 w 5740887"/>
              <a:gd name="connsiteY6800" fmla="*/ 3100034 h 4314911"/>
              <a:gd name="connsiteX6801" fmla="*/ 3608354 w 5740887"/>
              <a:gd name="connsiteY6801" fmla="*/ 3080546 h 4314911"/>
              <a:gd name="connsiteX6802" fmla="*/ 3616225 w 5740887"/>
              <a:gd name="connsiteY6802" fmla="*/ 3078158 h 4314911"/>
              <a:gd name="connsiteX6803" fmla="*/ 3618966 w 5740887"/>
              <a:gd name="connsiteY6803" fmla="*/ 3077339 h 4314911"/>
              <a:gd name="connsiteX6804" fmla="*/ 3622953 w 5740887"/>
              <a:gd name="connsiteY6804" fmla="*/ 3076116 h 4314911"/>
              <a:gd name="connsiteX6805" fmla="*/ 3626885 w 5740887"/>
              <a:gd name="connsiteY6805" fmla="*/ 3074923 h 4314911"/>
              <a:gd name="connsiteX6806" fmla="*/ 3634089 w 5740887"/>
              <a:gd name="connsiteY6806" fmla="*/ 3072699 h 4314911"/>
              <a:gd name="connsiteX6807" fmla="*/ 3634420 w 5740887"/>
              <a:gd name="connsiteY6807" fmla="*/ 3072589 h 4314911"/>
              <a:gd name="connsiteX6808" fmla="*/ 3634422 w 5740887"/>
              <a:gd name="connsiteY6808" fmla="*/ 3072588 h 4314911"/>
              <a:gd name="connsiteX6809" fmla="*/ 3636436 w 5740887"/>
              <a:gd name="connsiteY6809" fmla="*/ 3068148 h 4314911"/>
              <a:gd name="connsiteX6810" fmla="*/ 3636407 w 5740887"/>
              <a:gd name="connsiteY6810" fmla="*/ 3068064 h 4314911"/>
              <a:gd name="connsiteX6811" fmla="*/ 3632022 w 5740887"/>
              <a:gd name="connsiteY6811" fmla="*/ 3065942 h 4314911"/>
              <a:gd name="connsiteX6812" fmla="*/ 3236221 w 5740887"/>
              <a:gd name="connsiteY6812" fmla="*/ 3171442 h 4314911"/>
              <a:gd name="connsiteX6813" fmla="*/ 3110580 w 5740887"/>
              <a:gd name="connsiteY6813" fmla="*/ 3197217 h 4314911"/>
              <a:gd name="connsiteX6814" fmla="*/ 3242912 w 5740887"/>
              <a:gd name="connsiteY6814" fmla="*/ 3168750 h 4314911"/>
              <a:gd name="connsiteX6815" fmla="*/ 3266057 w 5740887"/>
              <a:gd name="connsiteY6815" fmla="*/ 3163771 h 4314911"/>
              <a:gd name="connsiteX6816" fmla="*/ 3676975 w 5740887"/>
              <a:gd name="connsiteY6816" fmla="*/ 3051877 h 4314911"/>
              <a:gd name="connsiteX6817" fmla="*/ 3677140 w 5740887"/>
              <a:gd name="connsiteY6817" fmla="*/ 3051822 h 4314911"/>
              <a:gd name="connsiteX6818" fmla="*/ 3679318 w 5740887"/>
              <a:gd name="connsiteY6818" fmla="*/ 3047464 h 4314911"/>
              <a:gd name="connsiteX6819" fmla="*/ 3676301 w 5740887"/>
              <a:gd name="connsiteY6819" fmla="*/ 3045767 h 4314911"/>
              <a:gd name="connsiteX6820" fmla="*/ 3677644 w 5740887"/>
              <a:gd name="connsiteY6820" fmla="*/ 3045362 h 4314911"/>
              <a:gd name="connsiteX6821" fmla="*/ 3701544 w 5740887"/>
              <a:gd name="connsiteY6821" fmla="*/ 3037997 h 4314911"/>
              <a:gd name="connsiteX6822" fmla="*/ 3706929 w 5740887"/>
              <a:gd name="connsiteY6822" fmla="*/ 3036337 h 4314911"/>
              <a:gd name="connsiteX6823" fmla="*/ 3709544 w 5740887"/>
              <a:gd name="connsiteY6823" fmla="*/ 3035515 h 4314911"/>
              <a:gd name="connsiteX6824" fmla="*/ 409927 w 5740887"/>
              <a:gd name="connsiteY6824" fmla="*/ 3033602 h 4314911"/>
              <a:gd name="connsiteX6825" fmla="*/ 418226 w 5740887"/>
              <a:gd name="connsiteY6825" fmla="*/ 3035158 h 4314911"/>
              <a:gd name="connsiteX6826" fmla="*/ 434454 w 5740887"/>
              <a:gd name="connsiteY6826" fmla="*/ 3041000 h 4314911"/>
              <a:gd name="connsiteX6827" fmla="*/ 436099 w 5740887"/>
              <a:gd name="connsiteY6827" fmla="*/ 3045880 h 4314911"/>
              <a:gd name="connsiteX6828" fmla="*/ 410058 w 5740887"/>
              <a:gd name="connsiteY6828" fmla="*/ 3034730 h 4314911"/>
              <a:gd name="connsiteX6829" fmla="*/ 1218383 w 5740887"/>
              <a:gd name="connsiteY6829" fmla="*/ 3033121 h 4314911"/>
              <a:gd name="connsiteX6830" fmla="*/ 1255712 w 5740887"/>
              <a:gd name="connsiteY6830" fmla="*/ 3080892 h 4314911"/>
              <a:gd name="connsiteX6831" fmla="*/ 1264746 w 5740887"/>
              <a:gd name="connsiteY6831" fmla="*/ 3095624 h 4314911"/>
              <a:gd name="connsiteX6832" fmla="*/ 1306241 w 5740887"/>
              <a:gd name="connsiteY6832" fmla="*/ 3206175 h 4314911"/>
              <a:gd name="connsiteX6833" fmla="*/ 1314236 w 5740887"/>
              <a:gd name="connsiteY6833" fmla="*/ 3234517 h 4314911"/>
              <a:gd name="connsiteX6834" fmla="*/ 1303014 w 5740887"/>
              <a:gd name="connsiteY6834" fmla="*/ 3216780 h 4314911"/>
              <a:gd name="connsiteX6835" fmla="*/ 1264146 w 5740887"/>
              <a:gd name="connsiteY6835" fmla="*/ 3151740 h 4314911"/>
              <a:gd name="connsiteX6836" fmla="*/ 1262320 w 5740887"/>
              <a:gd name="connsiteY6836" fmla="*/ 3149469 h 4314911"/>
              <a:gd name="connsiteX6837" fmla="*/ 1260645 w 5740887"/>
              <a:gd name="connsiteY6837" fmla="*/ 3144504 h 4314911"/>
              <a:gd name="connsiteX6838" fmla="*/ 1256144 w 5740887"/>
              <a:gd name="connsiteY6838" fmla="*/ 3131168 h 4314911"/>
              <a:gd name="connsiteX6839" fmla="*/ 1243704 w 5740887"/>
              <a:gd name="connsiteY6839" fmla="*/ 3101103 h 4314911"/>
              <a:gd name="connsiteX6840" fmla="*/ 340380 w 5740887"/>
              <a:gd name="connsiteY6840" fmla="*/ 3032776 h 4314911"/>
              <a:gd name="connsiteX6841" fmla="*/ 344688 w 5740887"/>
              <a:gd name="connsiteY6841" fmla="*/ 3036025 h 4314911"/>
              <a:gd name="connsiteX6842" fmla="*/ 367461 w 5740887"/>
              <a:gd name="connsiteY6842" fmla="*/ 3052462 h 4314911"/>
              <a:gd name="connsiteX6843" fmla="*/ 367953 w 5740887"/>
              <a:gd name="connsiteY6843" fmla="*/ 3060335 h 4314911"/>
              <a:gd name="connsiteX6844" fmla="*/ 353102 w 5740887"/>
              <a:gd name="connsiteY6844" fmla="*/ 3045811 h 4314911"/>
              <a:gd name="connsiteX6845" fmla="*/ 340379 w 5740887"/>
              <a:gd name="connsiteY6845" fmla="*/ 3032830 h 4314911"/>
              <a:gd name="connsiteX6846" fmla="*/ 512758 w 5740887"/>
              <a:gd name="connsiteY6846" fmla="*/ 3032355 h 4314911"/>
              <a:gd name="connsiteX6847" fmla="*/ 545863 w 5740887"/>
              <a:gd name="connsiteY6847" fmla="*/ 3044692 h 4314911"/>
              <a:gd name="connsiteX6848" fmla="*/ 548063 w 5740887"/>
              <a:gd name="connsiteY6848" fmla="*/ 3051585 h 4314911"/>
              <a:gd name="connsiteX6849" fmla="*/ 548137 w 5740887"/>
              <a:gd name="connsiteY6849" fmla="*/ 3051815 h 4314911"/>
              <a:gd name="connsiteX6850" fmla="*/ 517047 w 5740887"/>
              <a:gd name="connsiteY6850" fmla="*/ 3038639 h 4314911"/>
              <a:gd name="connsiteX6851" fmla="*/ 514449 w 5740887"/>
              <a:gd name="connsiteY6851" fmla="*/ 3037946 h 4314911"/>
              <a:gd name="connsiteX6852" fmla="*/ 3801034 w 5740887"/>
              <a:gd name="connsiteY6852" fmla="*/ 3031809 h 4314911"/>
              <a:gd name="connsiteX6853" fmla="*/ 3722763 w 5740887"/>
              <a:gd name="connsiteY6853" fmla="*/ 3087001 h 4314911"/>
              <a:gd name="connsiteX6854" fmla="*/ 3634919 w 5740887"/>
              <a:gd name="connsiteY6854" fmla="*/ 3137641 h 4314911"/>
              <a:gd name="connsiteX6855" fmla="*/ 3413061 w 5740887"/>
              <a:gd name="connsiteY6855" fmla="*/ 3235264 h 4314911"/>
              <a:gd name="connsiteX6856" fmla="*/ 3388208 w 5740887"/>
              <a:gd name="connsiteY6856" fmla="*/ 3244414 h 4314911"/>
              <a:gd name="connsiteX6857" fmla="*/ 3492176 w 5740887"/>
              <a:gd name="connsiteY6857" fmla="*/ 3197450 h 4314911"/>
              <a:gd name="connsiteX6858" fmla="*/ 3604864 w 5740887"/>
              <a:gd name="connsiteY6858" fmla="*/ 3140969 h 4314911"/>
              <a:gd name="connsiteX6859" fmla="*/ 3609134 w 5740887"/>
              <a:gd name="connsiteY6859" fmla="*/ 3138653 h 4314911"/>
              <a:gd name="connsiteX6860" fmla="*/ 3694581 w 5740887"/>
              <a:gd name="connsiteY6860" fmla="*/ 3092717 h 4314911"/>
              <a:gd name="connsiteX6861" fmla="*/ 3711366 w 5740887"/>
              <a:gd name="connsiteY6861" fmla="*/ 3083212 h 4314911"/>
              <a:gd name="connsiteX6862" fmla="*/ 3721187 w 5740887"/>
              <a:gd name="connsiteY6862" fmla="*/ 3077886 h 4314911"/>
              <a:gd name="connsiteX6863" fmla="*/ 3768148 w 5740887"/>
              <a:gd name="connsiteY6863" fmla="*/ 3051076 h 4314911"/>
              <a:gd name="connsiteX6864" fmla="*/ 317610 w 5740887"/>
              <a:gd name="connsiteY6864" fmla="*/ 3030734 h 4314911"/>
              <a:gd name="connsiteX6865" fmla="*/ 320282 w 5740887"/>
              <a:gd name="connsiteY6865" fmla="*/ 3045556 h 4314911"/>
              <a:gd name="connsiteX6866" fmla="*/ 332610 w 5740887"/>
              <a:gd name="connsiteY6866" fmla="*/ 3067988 h 4314911"/>
              <a:gd name="connsiteX6867" fmla="*/ 333212 w 5740887"/>
              <a:gd name="connsiteY6867" fmla="*/ 3083193 h 4314911"/>
              <a:gd name="connsiteX6868" fmla="*/ 329467 w 5740887"/>
              <a:gd name="connsiteY6868" fmla="*/ 3074857 h 4314911"/>
              <a:gd name="connsiteX6869" fmla="*/ 315650 w 5740887"/>
              <a:gd name="connsiteY6869" fmla="*/ 3034532 h 4314911"/>
              <a:gd name="connsiteX6870" fmla="*/ 315648 w 5740887"/>
              <a:gd name="connsiteY6870" fmla="*/ 3034526 h 4314911"/>
              <a:gd name="connsiteX6871" fmla="*/ 315918 w 5740887"/>
              <a:gd name="connsiteY6871" fmla="*/ 3030853 h 4314911"/>
              <a:gd name="connsiteX6872" fmla="*/ 860350 w 5740887"/>
              <a:gd name="connsiteY6872" fmla="*/ 3030242 h 4314911"/>
              <a:gd name="connsiteX6873" fmla="*/ 879567 w 5740887"/>
              <a:gd name="connsiteY6873" fmla="*/ 3033773 h 4314911"/>
              <a:gd name="connsiteX6874" fmla="*/ 886797 w 5740887"/>
              <a:gd name="connsiteY6874" fmla="*/ 3042921 h 4314911"/>
              <a:gd name="connsiteX6875" fmla="*/ 884651 w 5740887"/>
              <a:gd name="connsiteY6875" fmla="*/ 3080239 h 4314911"/>
              <a:gd name="connsiteX6876" fmla="*/ 855575 w 5740887"/>
              <a:gd name="connsiteY6876" fmla="*/ 3042639 h 4314911"/>
              <a:gd name="connsiteX6877" fmla="*/ 859969 w 5740887"/>
              <a:gd name="connsiteY6877" fmla="*/ 3036160 h 4314911"/>
              <a:gd name="connsiteX6878" fmla="*/ 4019846 w 5740887"/>
              <a:gd name="connsiteY6878" fmla="*/ 3029650 h 4314911"/>
              <a:gd name="connsiteX6879" fmla="*/ 4019227 w 5740887"/>
              <a:gd name="connsiteY6879" fmla="*/ 3035994 h 4314911"/>
              <a:gd name="connsiteX6880" fmla="*/ 4018414 w 5740887"/>
              <a:gd name="connsiteY6880" fmla="*/ 3044322 h 4314911"/>
              <a:gd name="connsiteX6881" fmla="*/ 4009831 w 5740887"/>
              <a:gd name="connsiteY6881" fmla="*/ 3055738 h 4314911"/>
              <a:gd name="connsiteX6882" fmla="*/ 4009037 w 5740887"/>
              <a:gd name="connsiteY6882" fmla="*/ 3056852 h 4314911"/>
              <a:gd name="connsiteX6883" fmla="*/ 4015421 w 5740887"/>
              <a:gd name="connsiteY6883" fmla="*/ 3033611 h 4314911"/>
              <a:gd name="connsiteX6884" fmla="*/ 760958 w 5740887"/>
              <a:gd name="connsiteY6884" fmla="*/ 3028878 h 4314911"/>
              <a:gd name="connsiteX6885" fmla="*/ 768810 w 5740887"/>
              <a:gd name="connsiteY6885" fmla="*/ 3041405 h 4314911"/>
              <a:gd name="connsiteX6886" fmla="*/ 769980 w 5740887"/>
              <a:gd name="connsiteY6886" fmla="*/ 3043272 h 4314911"/>
              <a:gd name="connsiteX6887" fmla="*/ 757227 w 5740887"/>
              <a:gd name="connsiteY6887" fmla="*/ 3035493 h 4314911"/>
              <a:gd name="connsiteX6888" fmla="*/ 751142 w 5740887"/>
              <a:gd name="connsiteY6888" fmla="*/ 3031780 h 4314911"/>
              <a:gd name="connsiteX6889" fmla="*/ 748728 w 5740887"/>
              <a:gd name="connsiteY6889" fmla="*/ 3029687 h 4314911"/>
              <a:gd name="connsiteX6890" fmla="*/ 3805611 w 5740887"/>
              <a:gd name="connsiteY6890" fmla="*/ 3028603 h 4314911"/>
              <a:gd name="connsiteX6891" fmla="*/ 3805346 w 5740887"/>
              <a:gd name="connsiteY6891" fmla="*/ 3029263 h 4314911"/>
              <a:gd name="connsiteX6892" fmla="*/ 3801377 w 5740887"/>
              <a:gd name="connsiteY6892" fmla="*/ 3031588 h 4314911"/>
              <a:gd name="connsiteX6893" fmla="*/ 112529 w 5740887"/>
              <a:gd name="connsiteY6893" fmla="*/ 3028011 h 4314911"/>
              <a:gd name="connsiteX6894" fmla="*/ 106089 w 5740887"/>
              <a:gd name="connsiteY6894" fmla="*/ 3075237 h 4314911"/>
              <a:gd name="connsiteX6895" fmla="*/ 106611 w 5740887"/>
              <a:gd name="connsiteY6895" fmla="*/ 3136595 h 4314911"/>
              <a:gd name="connsiteX6896" fmla="*/ 100185 w 5740887"/>
              <a:gd name="connsiteY6896" fmla="*/ 3167318 h 4314911"/>
              <a:gd name="connsiteX6897" fmla="*/ 99282 w 5740887"/>
              <a:gd name="connsiteY6897" fmla="*/ 3180578 h 4314911"/>
              <a:gd name="connsiteX6898" fmla="*/ 97123 w 5740887"/>
              <a:gd name="connsiteY6898" fmla="*/ 3192296 h 4314911"/>
              <a:gd name="connsiteX6899" fmla="*/ 95474 w 5740887"/>
              <a:gd name="connsiteY6899" fmla="*/ 3236524 h 4314911"/>
              <a:gd name="connsiteX6900" fmla="*/ 91452 w 5740887"/>
              <a:gd name="connsiteY6900" fmla="*/ 3295608 h 4314911"/>
              <a:gd name="connsiteX6901" fmla="*/ 92477 w 5740887"/>
              <a:gd name="connsiteY6901" fmla="*/ 3316857 h 4314911"/>
              <a:gd name="connsiteX6902" fmla="*/ 92388 w 5740887"/>
              <a:gd name="connsiteY6902" fmla="*/ 3319243 h 4314911"/>
              <a:gd name="connsiteX6903" fmla="*/ 84551 w 5740887"/>
              <a:gd name="connsiteY6903" fmla="*/ 3258778 h 4314911"/>
              <a:gd name="connsiteX6904" fmla="*/ 82223 w 5740887"/>
              <a:gd name="connsiteY6904" fmla="*/ 3240816 h 4314911"/>
              <a:gd name="connsiteX6905" fmla="*/ 82257 w 5740887"/>
              <a:gd name="connsiteY6905" fmla="*/ 3215979 h 4314911"/>
              <a:gd name="connsiteX6906" fmla="*/ 82319 w 5740887"/>
              <a:gd name="connsiteY6906" fmla="*/ 3171018 h 4314911"/>
              <a:gd name="connsiteX6907" fmla="*/ 82377 w 5740887"/>
              <a:gd name="connsiteY6907" fmla="*/ 3128429 h 4314911"/>
              <a:gd name="connsiteX6908" fmla="*/ 85636 w 5740887"/>
              <a:gd name="connsiteY6908" fmla="*/ 3113285 h 4314911"/>
              <a:gd name="connsiteX6909" fmla="*/ 97389 w 5740887"/>
              <a:gd name="connsiteY6909" fmla="*/ 3064881 h 4314911"/>
              <a:gd name="connsiteX6910" fmla="*/ 3760216 w 5740887"/>
              <a:gd name="connsiteY6910" fmla="*/ 3027339 h 4314911"/>
              <a:gd name="connsiteX6911" fmla="*/ 3755768 w 5740887"/>
              <a:gd name="connsiteY6911" fmla="*/ 3030840 h 4314911"/>
              <a:gd name="connsiteX6912" fmla="*/ 3737582 w 5740887"/>
              <a:gd name="connsiteY6912" fmla="*/ 3042237 h 4314911"/>
              <a:gd name="connsiteX6913" fmla="*/ 3723701 w 5740887"/>
              <a:gd name="connsiteY6913" fmla="*/ 3050128 h 4314911"/>
              <a:gd name="connsiteX6914" fmla="*/ 3755933 w 5740887"/>
              <a:gd name="connsiteY6914" fmla="*/ 3030239 h 4314911"/>
              <a:gd name="connsiteX6915" fmla="*/ 843610 w 5740887"/>
              <a:gd name="connsiteY6915" fmla="*/ 3027167 h 4314911"/>
              <a:gd name="connsiteX6916" fmla="*/ 851262 w 5740887"/>
              <a:gd name="connsiteY6916" fmla="*/ 3028573 h 4314911"/>
              <a:gd name="connsiteX6917" fmla="*/ 850454 w 5740887"/>
              <a:gd name="connsiteY6917" fmla="*/ 3033263 h 4314911"/>
              <a:gd name="connsiteX6918" fmla="*/ 849385 w 5740887"/>
              <a:gd name="connsiteY6918" fmla="*/ 3034634 h 4314911"/>
              <a:gd name="connsiteX6919" fmla="*/ 493994 w 5740887"/>
              <a:gd name="connsiteY6919" fmla="*/ 3027047 h 4314911"/>
              <a:gd name="connsiteX6920" fmla="*/ 505218 w 5740887"/>
              <a:gd name="connsiteY6920" fmla="*/ 3029700 h 4314911"/>
              <a:gd name="connsiteX6921" fmla="*/ 506945 w 5740887"/>
              <a:gd name="connsiteY6921" fmla="*/ 3035843 h 4314911"/>
              <a:gd name="connsiteX6922" fmla="*/ 506975 w 5740887"/>
              <a:gd name="connsiteY6922" fmla="*/ 3035950 h 4314911"/>
              <a:gd name="connsiteX6923" fmla="*/ 497485 w 5740887"/>
              <a:gd name="connsiteY6923" fmla="*/ 3033417 h 4314911"/>
              <a:gd name="connsiteX6924" fmla="*/ 796412 w 5740887"/>
              <a:gd name="connsiteY6924" fmla="*/ 3026533 h 4314911"/>
              <a:gd name="connsiteX6925" fmla="*/ 813817 w 5740887"/>
              <a:gd name="connsiteY6925" fmla="*/ 3051480 h 4314911"/>
              <a:gd name="connsiteX6926" fmla="*/ 824412 w 5740887"/>
              <a:gd name="connsiteY6926" fmla="*/ 3066664 h 4314911"/>
              <a:gd name="connsiteX6927" fmla="*/ 822756 w 5740887"/>
              <a:gd name="connsiteY6927" fmla="*/ 3068788 h 4314911"/>
              <a:gd name="connsiteX6928" fmla="*/ 821217 w 5740887"/>
              <a:gd name="connsiteY6928" fmla="*/ 3070761 h 4314911"/>
              <a:gd name="connsiteX6929" fmla="*/ 797952 w 5740887"/>
              <a:gd name="connsiteY6929" fmla="*/ 3060336 h 4314911"/>
              <a:gd name="connsiteX6930" fmla="*/ 786215 w 5740887"/>
              <a:gd name="connsiteY6930" fmla="*/ 3053176 h 4314911"/>
              <a:gd name="connsiteX6931" fmla="*/ 770199 w 5740887"/>
              <a:gd name="connsiteY6931" fmla="*/ 3028374 h 4314911"/>
              <a:gd name="connsiteX6932" fmla="*/ 770114 w 5740887"/>
              <a:gd name="connsiteY6932" fmla="*/ 3028272 h 4314911"/>
              <a:gd name="connsiteX6933" fmla="*/ 1182077 w 5740887"/>
              <a:gd name="connsiteY6933" fmla="*/ 3026494 h 4314911"/>
              <a:gd name="connsiteX6934" fmla="*/ 1227443 w 5740887"/>
              <a:gd name="connsiteY6934" fmla="*/ 3104184 h 4314911"/>
              <a:gd name="connsiteX6935" fmla="*/ 1198579 w 5740887"/>
              <a:gd name="connsiteY6935" fmla="*/ 3069562 h 4314911"/>
              <a:gd name="connsiteX6936" fmla="*/ 174923 w 5740887"/>
              <a:gd name="connsiteY6936" fmla="*/ 3025997 h 4314911"/>
              <a:gd name="connsiteX6937" fmla="*/ 177312 w 5740887"/>
              <a:gd name="connsiteY6937" fmla="*/ 3099862 h 4314911"/>
              <a:gd name="connsiteX6938" fmla="*/ 178323 w 5740887"/>
              <a:gd name="connsiteY6938" fmla="*/ 3131118 h 4314911"/>
              <a:gd name="connsiteX6939" fmla="*/ 159538 w 5740887"/>
              <a:gd name="connsiteY6939" fmla="*/ 3175566 h 4314911"/>
              <a:gd name="connsiteX6940" fmla="*/ 155433 w 5740887"/>
              <a:gd name="connsiteY6940" fmla="*/ 3185280 h 4314911"/>
              <a:gd name="connsiteX6941" fmla="*/ 155349 w 5740887"/>
              <a:gd name="connsiteY6941" fmla="*/ 3185479 h 4314911"/>
              <a:gd name="connsiteX6942" fmla="*/ 154137 w 5740887"/>
              <a:gd name="connsiteY6942" fmla="*/ 3177411 h 4314911"/>
              <a:gd name="connsiteX6943" fmla="*/ 153505 w 5740887"/>
              <a:gd name="connsiteY6943" fmla="*/ 3173204 h 4314911"/>
              <a:gd name="connsiteX6944" fmla="*/ 152632 w 5740887"/>
              <a:gd name="connsiteY6944" fmla="*/ 3167392 h 4314911"/>
              <a:gd name="connsiteX6945" fmla="*/ 152438 w 5740887"/>
              <a:gd name="connsiteY6945" fmla="*/ 3157831 h 4314911"/>
              <a:gd name="connsiteX6946" fmla="*/ 152120 w 5740887"/>
              <a:gd name="connsiteY6946" fmla="*/ 3142110 h 4314911"/>
              <a:gd name="connsiteX6947" fmla="*/ 162772 w 5740887"/>
              <a:gd name="connsiteY6947" fmla="*/ 3068193 h 4314911"/>
              <a:gd name="connsiteX6948" fmla="*/ 166383 w 5740887"/>
              <a:gd name="connsiteY6948" fmla="*/ 3054490 h 4314911"/>
              <a:gd name="connsiteX6949" fmla="*/ 2264461 w 5740887"/>
              <a:gd name="connsiteY6949" fmla="*/ 3025834 h 4314911"/>
              <a:gd name="connsiteX6950" fmla="*/ 2277533 w 5740887"/>
              <a:gd name="connsiteY6950" fmla="*/ 3045121 h 4314911"/>
              <a:gd name="connsiteX6951" fmla="*/ 2277697 w 5740887"/>
              <a:gd name="connsiteY6951" fmla="*/ 3045313 h 4314911"/>
              <a:gd name="connsiteX6952" fmla="*/ 2344677 w 5740887"/>
              <a:gd name="connsiteY6952" fmla="*/ 3126321 h 4314911"/>
              <a:gd name="connsiteX6953" fmla="*/ 2357889 w 5740887"/>
              <a:gd name="connsiteY6953" fmla="*/ 3139122 h 4314911"/>
              <a:gd name="connsiteX6954" fmla="*/ 2367689 w 5740887"/>
              <a:gd name="connsiteY6954" fmla="*/ 3150586 h 4314911"/>
              <a:gd name="connsiteX6955" fmla="*/ 2413918 w 5740887"/>
              <a:gd name="connsiteY6955" fmla="*/ 3193417 h 4314911"/>
              <a:gd name="connsiteX6956" fmla="*/ 2458881 w 5740887"/>
              <a:gd name="connsiteY6956" fmla="*/ 3226481 h 4314911"/>
              <a:gd name="connsiteX6957" fmla="*/ 2441931 w 5740887"/>
              <a:gd name="connsiteY6957" fmla="*/ 3217892 h 4314911"/>
              <a:gd name="connsiteX6958" fmla="*/ 2398344 w 5740887"/>
              <a:gd name="connsiteY6958" fmla="*/ 3184490 h 4314911"/>
              <a:gd name="connsiteX6959" fmla="*/ 2389176 w 5740887"/>
              <a:gd name="connsiteY6959" fmla="*/ 3175779 h 4314911"/>
              <a:gd name="connsiteX6960" fmla="*/ 2354406 w 5740887"/>
              <a:gd name="connsiteY6960" fmla="*/ 3142744 h 4314911"/>
              <a:gd name="connsiteX6961" fmla="*/ 2286284 w 5740887"/>
              <a:gd name="connsiteY6961" fmla="*/ 3061830 h 4314911"/>
              <a:gd name="connsiteX6962" fmla="*/ 2283478 w 5740887"/>
              <a:gd name="connsiteY6962" fmla="*/ 3057201 h 4314911"/>
              <a:gd name="connsiteX6963" fmla="*/ 828579 w 5740887"/>
              <a:gd name="connsiteY6963" fmla="*/ 3024405 h 4314911"/>
              <a:gd name="connsiteX6964" fmla="*/ 833104 w 5740887"/>
              <a:gd name="connsiteY6964" fmla="*/ 3025237 h 4314911"/>
              <a:gd name="connsiteX6965" fmla="*/ 844848 w 5740887"/>
              <a:gd name="connsiteY6965" fmla="*/ 3040454 h 4314911"/>
              <a:gd name="connsiteX6966" fmla="*/ 829074 w 5740887"/>
              <a:gd name="connsiteY6966" fmla="*/ 3060685 h 4314911"/>
              <a:gd name="connsiteX6967" fmla="*/ 804745 w 5740887"/>
              <a:gd name="connsiteY6967" fmla="*/ 3025982 h 4314911"/>
              <a:gd name="connsiteX6968" fmla="*/ 476221 w 5740887"/>
              <a:gd name="connsiteY6968" fmla="*/ 3022915 h 4314911"/>
              <a:gd name="connsiteX6969" fmla="*/ 476947 w 5740887"/>
              <a:gd name="connsiteY6969" fmla="*/ 3023019 h 4314911"/>
              <a:gd name="connsiteX6970" fmla="*/ 482244 w 5740887"/>
              <a:gd name="connsiteY6970" fmla="*/ 3024271 h 4314911"/>
              <a:gd name="connsiteX6971" fmla="*/ 485539 w 5740887"/>
              <a:gd name="connsiteY6971" fmla="*/ 3030228 h 4314911"/>
              <a:gd name="connsiteX6972" fmla="*/ 477539 w 5740887"/>
              <a:gd name="connsiteY6972" fmla="*/ 3028092 h 4314911"/>
              <a:gd name="connsiteX6973" fmla="*/ 724968 w 5740887"/>
              <a:gd name="connsiteY6973" fmla="*/ 3020102 h 4314911"/>
              <a:gd name="connsiteX6974" fmla="*/ 747363 w 5740887"/>
              <a:gd name="connsiteY6974" fmla="*/ 3039606 h 4314911"/>
              <a:gd name="connsiteX6975" fmla="*/ 780198 w 5740887"/>
              <a:gd name="connsiteY6975" fmla="*/ 3059574 h 4314911"/>
              <a:gd name="connsiteX6976" fmla="*/ 796156 w 5740887"/>
              <a:gd name="connsiteY6976" fmla="*/ 3085033 h 4314911"/>
              <a:gd name="connsiteX6977" fmla="*/ 786329 w 5740887"/>
              <a:gd name="connsiteY6977" fmla="*/ 3089753 h 4314911"/>
              <a:gd name="connsiteX6978" fmla="*/ 782657 w 5740887"/>
              <a:gd name="connsiteY6978" fmla="*/ 3086326 h 4314911"/>
              <a:gd name="connsiteX6979" fmla="*/ 774608 w 5740887"/>
              <a:gd name="connsiteY6979" fmla="*/ 3078814 h 4314911"/>
              <a:gd name="connsiteX6980" fmla="*/ 753307 w 5740887"/>
              <a:gd name="connsiteY6980" fmla="*/ 3055974 h 4314911"/>
              <a:gd name="connsiteX6981" fmla="*/ 743139 w 5740887"/>
              <a:gd name="connsiteY6981" fmla="*/ 3048312 h 4314911"/>
              <a:gd name="connsiteX6982" fmla="*/ 209085 w 5740887"/>
              <a:gd name="connsiteY6982" fmla="*/ 3018559 h 4314911"/>
              <a:gd name="connsiteX6983" fmla="*/ 211685 w 5740887"/>
              <a:gd name="connsiteY6983" fmla="*/ 3074746 h 4314911"/>
              <a:gd name="connsiteX6984" fmla="*/ 203450 w 5740887"/>
              <a:gd name="connsiteY6984" fmla="*/ 3086450 h 4314911"/>
              <a:gd name="connsiteX6985" fmla="*/ 202613 w 5740887"/>
              <a:gd name="connsiteY6985" fmla="*/ 3087640 h 4314911"/>
              <a:gd name="connsiteX6986" fmla="*/ 194680 w 5740887"/>
              <a:gd name="connsiteY6986" fmla="*/ 3098914 h 4314911"/>
              <a:gd name="connsiteX6987" fmla="*/ 198807 w 5740887"/>
              <a:gd name="connsiteY6987" fmla="*/ 3059734 h 4314911"/>
              <a:gd name="connsiteX6988" fmla="*/ 441119 w 5740887"/>
              <a:gd name="connsiteY6988" fmla="*/ 3017873 h 4314911"/>
              <a:gd name="connsiteX6989" fmla="*/ 467432 w 5740887"/>
              <a:gd name="connsiteY6989" fmla="*/ 3021652 h 4314911"/>
              <a:gd name="connsiteX6990" fmla="*/ 468466 w 5740887"/>
              <a:gd name="connsiteY6990" fmla="*/ 3025670 h 4314911"/>
              <a:gd name="connsiteX6991" fmla="*/ 452554 w 5740887"/>
              <a:gd name="connsiteY6991" fmla="*/ 3021422 h 4314911"/>
              <a:gd name="connsiteX6992" fmla="*/ 441560 w 5740887"/>
              <a:gd name="connsiteY6992" fmla="*/ 3020461 h 4314911"/>
              <a:gd name="connsiteX6993" fmla="*/ 365198 w 5740887"/>
              <a:gd name="connsiteY6993" fmla="*/ 3016281 h 4314911"/>
              <a:gd name="connsiteX6994" fmla="*/ 365201 w 5740887"/>
              <a:gd name="connsiteY6994" fmla="*/ 3016330 h 4314911"/>
              <a:gd name="connsiteX6995" fmla="*/ 365206 w 5740887"/>
              <a:gd name="connsiteY6995" fmla="*/ 3016405 h 4314911"/>
              <a:gd name="connsiteX6996" fmla="*/ 360884 w 5740887"/>
              <a:gd name="connsiteY6996" fmla="*/ 3016570 h 4314911"/>
              <a:gd name="connsiteX6997" fmla="*/ 1113707 w 5740887"/>
              <a:gd name="connsiteY6997" fmla="*/ 3015965 h 4314911"/>
              <a:gd name="connsiteX6998" fmla="*/ 1150764 w 5740887"/>
              <a:gd name="connsiteY6998" fmla="*/ 3058221 h 4314911"/>
              <a:gd name="connsiteX6999" fmla="*/ 1165847 w 5740887"/>
              <a:gd name="connsiteY6999" fmla="*/ 3083147 h 4314911"/>
              <a:gd name="connsiteX7000" fmla="*/ 1171959 w 5740887"/>
              <a:gd name="connsiteY7000" fmla="*/ 3100027 h 4314911"/>
              <a:gd name="connsiteX7001" fmla="*/ 1172164 w 5740887"/>
              <a:gd name="connsiteY7001" fmla="*/ 3100611 h 4314911"/>
              <a:gd name="connsiteX7002" fmla="*/ 1180566 w 5740887"/>
              <a:gd name="connsiteY7002" fmla="*/ 3127699 h 4314911"/>
              <a:gd name="connsiteX7003" fmla="*/ 1156658 w 5740887"/>
              <a:gd name="connsiteY7003" fmla="*/ 3105041 h 4314911"/>
              <a:gd name="connsiteX7004" fmla="*/ 1144245 w 5740887"/>
              <a:gd name="connsiteY7004" fmla="*/ 3093098 h 4314911"/>
              <a:gd name="connsiteX7005" fmla="*/ 1141559 w 5740887"/>
              <a:gd name="connsiteY7005" fmla="*/ 3084253 h 4314911"/>
              <a:gd name="connsiteX7006" fmla="*/ 1139200 w 5740887"/>
              <a:gd name="connsiteY7006" fmla="*/ 3076484 h 4314911"/>
              <a:gd name="connsiteX7007" fmla="*/ 1127919 w 5740887"/>
              <a:gd name="connsiteY7007" fmla="*/ 3045058 h 4314911"/>
              <a:gd name="connsiteX7008" fmla="*/ 1124600 w 5740887"/>
              <a:gd name="connsiteY7008" fmla="*/ 3037441 h 4314911"/>
              <a:gd name="connsiteX7009" fmla="*/ 1122959 w 5740887"/>
              <a:gd name="connsiteY7009" fmla="*/ 3033052 h 4314911"/>
              <a:gd name="connsiteX7010" fmla="*/ 1121664 w 5740887"/>
              <a:gd name="connsiteY7010" fmla="*/ 3030702 h 4314911"/>
              <a:gd name="connsiteX7011" fmla="*/ 1118635 w 5740887"/>
              <a:gd name="connsiteY7011" fmla="*/ 3023750 h 4314911"/>
              <a:gd name="connsiteX7012" fmla="*/ 3753374 w 5740887"/>
              <a:gd name="connsiteY7012" fmla="*/ 3015239 h 4314911"/>
              <a:gd name="connsiteX7013" fmla="*/ 3743358 w 5740887"/>
              <a:gd name="connsiteY7013" fmla="*/ 3022561 h 4314911"/>
              <a:gd name="connsiteX7014" fmla="*/ 3719757 w 5740887"/>
              <a:gd name="connsiteY7014" fmla="*/ 3038282 h 4314911"/>
              <a:gd name="connsiteX7015" fmla="*/ 3719691 w 5740887"/>
              <a:gd name="connsiteY7015" fmla="*/ 3033469 h 4314911"/>
              <a:gd name="connsiteX7016" fmla="*/ 3719687 w 5740887"/>
              <a:gd name="connsiteY7016" fmla="*/ 3033469 h 4314911"/>
              <a:gd name="connsiteX7017" fmla="*/ 3719687 w 5740887"/>
              <a:gd name="connsiteY7017" fmla="*/ 3033468 h 4314911"/>
              <a:gd name="connsiteX7018" fmla="*/ 3715889 w 5740887"/>
              <a:gd name="connsiteY7018" fmla="*/ 3033520 h 4314911"/>
              <a:gd name="connsiteX7019" fmla="*/ 3721097 w 5740887"/>
              <a:gd name="connsiteY7019" fmla="*/ 3031883 h 4314911"/>
              <a:gd name="connsiteX7020" fmla="*/ 3721428 w 5740887"/>
              <a:gd name="connsiteY7020" fmla="*/ 3031773 h 4314911"/>
              <a:gd name="connsiteX7021" fmla="*/ 3723441 w 5740887"/>
              <a:gd name="connsiteY7021" fmla="*/ 3027333 h 4314911"/>
              <a:gd name="connsiteX7022" fmla="*/ 3723413 w 5740887"/>
              <a:gd name="connsiteY7022" fmla="*/ 3027263 h 4314911"/>
              <a:gd name="connsiteX7023" fmla="*/ 3723410 w 5740887"/>
              <a:gd name="connsiteY7023" fmla="*/ 3027262 h 4314911"/>
              <a:gd name="connsiteX7024" fmla="*/ 3723410 w 5740887"/>
              <a:gd name="connsiteY7024" fmla="*/ 3027261 h 4314911"/>
              <a:gd name="connsiteX7025" fmla="*/ 3720125 w 5740887"/>
              <a:gd name="connsiteY7025" fmla="*/ 3025608 h 4314911"/>
              <a:gd name="connsiteX7026" fmla="*/ 3731830 w 5740887"/>
              <a:gd name="connsiteY7026" fmla="*/ 3021965 h 4314911"/>
              <a:gd name="connsiteX7027" fmla="*/ 3736386 w 5740887"/>
              <a:gd name="connsiteY7027" fmla="*/ 3020568 h 4314911"/>
              <a:gd name="connsiteX7028" fmla="*/ 3742571 w 5740887"/>
              <a:gd name="connsiteY7028" fmla="*/ 3018621 h 4314911"/>
              <a:gd name="connsiteX7029" fmla="*/ 3749709 w 5740887"/>
              <a:gd name="connsiteY7029" fmla="*/ 3016399 h 4314911"/>
              <a:gd name="connsiteX7030" fmla="*/ 398375 w 5740887"/>
              <a:gd name="connsiteY7030" fmla="*/ 3014059 h 4314911"/>
              <a:gd name="connsiteX7031" fmla="*/ 398383 w 5740887"/>
              <a:gd name="connsiteY7031" fmla="*/ 3014128 h 4314911"/>
              <a:gd name="connsiteX7032" fmla="*/ 398567 w 5740887"/>
              <a:gd name="connsiteY7032" fmla="*/ 3015704 h 4314911"/>
              <a:gd name="connsiteX7033" fmla="*/ 398685 w 5740887"/>
              <a:gd name="connsiteY7033" fmla="*/ 3016715 h 4314911"/>
              <a:gd name="connsiteX7034" fmla="*/ 386055 w 5740887"/>
              <a:gd name="connsiteY7034" fmla="*/ 3015612 h 4314911"/>
              <a:gd name="connsiteX7035" fmla="*/ 385105 w 5740887"/>
              <a:gd name="connsiteY7035" fmla="*/ 3015648 h 4314911"/>
              <a:gd name="connsiteX7036" fmla="*/ 384893 w 5740887"/>
              <a:gd name="connsiteY7036" fmla="*/ 3014962 h 4314911"/>
              <a:gd name="connsiteX7037" fmla="*/ 407600 w 5740887"/>
              <a:gd name="connsiteY7037" fmla="*/ 3013604 h 4314911"/>
              <a:gd name="connsiteX7038" fmla="*/ 418725 w 5740887"/>
              <a:gd name="connsiteY7038" fmla="*/ 3014656 h 4314911"/>
              <a:gd name="connsiteX7039" fmla="*/ 425920 w 5740887"/>
              <a:gd name="connsiteY7039" fmla="*/ 3015690 h 4314911"/>
              <a:gd name="connsiteX7040" fmla="*/ 427103 w 5740887"/>
              <a:gd name="connsiteY7040" fmla="*/ 3019198 h 4314911"/>
              <a:gd name="connsiteX7041" fmla="*/ 408057 w 5740887"/>
              <a:gd name="connsiteY7041" fmla="*/ 3017534 h 4314911"/>
              <a:gd name="connsiteX7042" fmla="*/ 784288 w 5740887"/>
              <a:gd name="connsiteY7042" fmla="*/ 3012992 h 4314911"/>
              <a:gd name="connsiteX7043" fmla="*/ 786692 w 5740887"/>
              <a:gd name="connsiteY7043" fmla="*/ 3015437 h 4314911"/>
              <a:gd name="connsiteX7044" fmla="*/ 781236 w 5740887"/>
              <a:gd name="connsiteY7044" fmla="*/ 3015199 h 4314911"/>
              <a:gd name="connsiteX7045" fmla="*/ 2207521 w 5740887"/>
              <a:gd name="connsiteY7045" fmla="*/ 3012924 h 4314911"/>
              <a:gd name="connsiteX7046" fmla="*/ 2234391 w 5740887"/>
              <a:gd name="connsiteY7046" fmla="*/ 3048972 h 4314911"/>
              <a:gd name="connsiteX7047" fmla="*/ 2236339 w 5740887"/>
              <a:gd name="connsiteY7047" fmla="*/ 3051911 h 4314911"/>
              <a:gd name="connsiteX7048" fmla="*/ 2238952 w 5740887"/>
              <a:gd name="connsiteY7048" fmla="*/ 3055090 h 4314911"/>
              <a:gd name="connsiteX7049" fmla="*/ 2258050 w 5740887"/>
              <a:gd name="connsiteY7049" fmla="*/ 3080712 h 4314911"/>
              <a:gd name="connsiteX7050" fmla="*/ 2296326 w 5740887"/>
              <a:gd name="connsiteY7050" fmla="*/ 3124892 h 4314911"/>
              <a:gd name="connsiteX7051" fmla="*/ 2298969 w 5740887"/>
              <a:gd name="connsiteY7051" fmla="*/ 3128107 h 4314911"/>
              <a:gd name="connsiteX7052" fmla="*/ 2269239 w 5740887"/>
              <a:gd name="connsiteY7052" fmla="*/ 3095508 h 4314911"/>
              <a:gd name="connsiteX7053" fmla="*/ 2223331 w 5740887"/>
              <a:gd name="connsiteY7053" fmla="*/ 3036151 h 4314911"/>
              <a:gd name="connsiteX7054" fmla="*/ 2218952 w 5740887"/>
              <a:gd name="connsiteY7054" fmla="*/ 3030489 h 4314911"/>
              <a:gd name="connsiteX7055" fmla="*/ 1020963 w 5740887"/>
              <a:gd name="connsiteY7055" fmla="*/ 3011586 h 4314911"/>
              <a:gd name="connsiteX7056" fmla="*/ 1051733 w 5740887"/>
              <a:gd name="connsiteY7056" fmla="*/ 3032594 h 4314911"/>
              <a:gd name="connsiteX7057" fmla="*/ 1057244 w 5740887"/>
              <a:gd name="connsiteY7057" fmla="*/ 3049724 h 4314911"/>
              <a:gd name="connsiteX7058" fmla="*/ 1072394 w 5740887"/>
              <a:gd name="connsiteY7058" fmla="*/ 3110503 h 4314911"/>
              <a:gd name="connsiteX7059" fmla="*/ 1041750 w 5740887"/>
              <a:gd name="connsiteY7059" fmla="*/ 3089338 h 4314911"/>
              <a:gd name="connsiteX7060" fmla="*/ 1041721 w 5740887"/>
              <a:gd name="connsiteY7060" fmla="*/ 3089167 h 4314911"/>
              <a:gd name="connsiteX7061" fmla="*/ 1041717 w 5740887"/>
              <a:gd name="connsiteY7061" fmla="*/ 3089145 h 4314911"/>
              <a:gd name="connsiteX7062" fmla="*/ 861588 w 5740887"/>
              <a:gd name="connsiteY7062" fmla="*/ 3011024 h 4314911"/>
              <a:gd name="connsiteX7063" fmla="*/ 868928 w 5740887"/>
              <a:gd name="connsiteY7063" fmla="*/ 3020311 h 4314911"/>
              <a:gd name="connsiteX7064" fmla="*/ 863188 w 5740887"/>
              <a:gd name="connsiteY7064" fmla="*/ 3018778 h 4314911"/>
              <a:gd name="connsiteX7065" fmla="*/ 861095 w 5740887"/>
              <a:gd name="connsiteY7065" fmla="*/ 3018686 h 4314911"/>
              <a:gd name="connsiteX7066" fmla="*/ 1515702 w 5740887"/>
              <a:gd name="connsiteY7066" fmla="*/ 3010857 h 4314911"/>
              <a:gd name="connsiteX7067" fmla="*/ 1520440 w 5740887"/>
              <a:gd name="connsiteY7067" fmla="*/ 3018507 h 4314911"/>
              <a:gd name="connsiteX7068" fmla="*/ 1590761 w 5740887"/>
              <a:gd name="connsiteY7068" fmla="*/ 3194588 h 4314911"/>
              <a:gd name="connsiteX7069" fmla="*/ 1630611 w 5740887"/>
              <a:gd name="connsiteY7069" fmla="*/ 3624791 h 4314911"/>
              <a:gd name="connsiteX7070" fmla="*/ 1605711 w 5740887"/>
              <a:gd name="connsiteY7070" fmla="*/ 3744807 h 4314911"/>
              <a:gd name="connsiteX7071" fmla="*/ 1602507 w 5740887"/>
              <a:gd name="connsiteY7071" fmla="*/ 3753130 h 4314911"/>
              <a:gd name="connsiteX7072" fmla="*/ 1628132 w 5740887"/>
              <a:gd name="connsiteY7072" fmla="*/ 3633341 h 4314911"/>
              <a:gd name="connsiteX7073" fmla="*/ 1588007 w 5740887"/>
              <a:gd name="connsiteY7073" fmla="*/ 3190727 h 4314911"/>
              <a:gd name="connsiteX7074" fmla="*/ 4021687 w 5740887"/>
              <a:gd name="connsiteY7074" fmla="*/ 3010796 h 4314911"/>
              <a:gd name="connsiteX7075" fmla="*/ 4020949 w 5740887"/>
              <a:gd name="connsiteY7075" fmla="*/ 3018359 h 4314911"/>
              <a:gd name="connsiteX7076" fmla="*/ 4019757 w 5740887"/>
              <a:gd name="connsiteY7076" fmla="*/ 3019335 h 4314911"/>
              <a:gd name="connsiteX7077" fmla="*/ 4019224 w 5740887"/>
              <a:gd name="connsiteY7077" fmla="*/ 3019764 h 4314911"/>
              <a:gd name="connsiteX7078" fmla="*/ 4050505 w 5740887"/>
              <a:gd name="connsiteY7078" fmla="*/ 3010528 h 4314911"/>
              <a:gd name="connsiteX7079" fmla="*/ 4043750 w 5740887"/>
              <a:gd name="connsiteY7079" fmla="*/ 3051878 h 4314911"/>
              <a:gd name="connsiteX7080" fmla="*/ 3941025 w 5740887"/>
              <a:gd name="connsiteY7080" fmla="*/ 3256361 h 4314911"/>
              <a:gd name="connsiteX7081" fmla="*/ 3924341 w 5740887"/>
              <a:gd name="connsiteY7081" fmla="*/ 3275665 h 4314911"/>
              <a:gd name="connsiteX7082" fmla="*/ 3866378 w 5740887"/>
              <a:gd name="connsiteY7082" fmla="*/ 3329836 h 4314911"/>
              <a:gd name="connsiteX7083" fmla="*/ 3801526 w 5740887"/>
              <a:gd name="connsiteY7083" fmla="*/ 3374816 h 4314911"/>
              <a:gd name="connsiteX7084" fmla="*/ 3767818 w 5740887"/>
              <a:gd name="connsiteY7084" fmla="*/ 3391583 h 4314911"/>
              <a:gd name="connsiteX7085" fmla="*/ 3765171 w 5740887"/>
              <a:gd name="connsiteY7085" fmla="*/ 3392900 h 4314911"/>
              <a:gd name="connsiteX7086" fmla="*/ 3810849 w 5740887"/>
              <a:gd name="connsiteY7086" fmla="*/ 3366280 h 4314911"/>
              <a:gd name="connsiteX7087" fmla="*/ 3913170 w 5740887"/>
              <a:gd name="connsiteY7087" fmla="*/ 3269608 h 4314911"/>
              <a:gd name="connsiteX7088" fmla="*/ 3969290 w 5740887"/>
              <a:gd name="connsiteY7088" fmla="*/ 3178603 h 4314911"/>
              <a:gd name="connsiteX7089" fmla="*/ 4022187 w 5740887"/>
              <a:gd name="connsiteY7089" fmla="*/ 3078205 h 4314911"/>
              <a:gd name="connsiteX7090" fmla="*/ 4027757 w 5740887"/>
              <a:gd name="connsiteY7090" fmla="*/ 3042572 h 4314911"/>
              <a:gd name="connsiteX7091" fmla="*/ 4041053 w 5740887"/>
              <a:gd name="connsiteY7091" fmla="*/ 3010448 h 4314911"/>
              <a:gd name="connsiteX7092" fmla="*/ 4035477 w 5740887"/>
              <a:gd name="connsiteY7092" fmla="*/ 3021628 h 4314911"/>
              <a:gd name="connsiteX7093" fmla="*/ 4029095 w 5740887"/>
              <a:gd name="connsiteY7093" fmla="*/ 3030116 h 4314911"/>
              <a:gd name="connsiteX7094" fmla="*/ 4028009 w 5740887"/>
              <a:gd name="connsiteY7094" fmla="*/ 3022299 h 4314911"/>
              <a:gd name="connsiteX7095" fmla="*/ 4013104 w 5740887"/>
              <a:gd name="connsiteY7095" fmla="*/ 3008061 h 4314911"/>
              <a:gd name="connsiteX7096" fmla="*/ 4012372 w 5740887"/>
              <a:gd name="connsiteY7096" fmla="*/ 3011752 h 4314911"/>
              <a:gd name="connsiteX7097" fmla="*/ 4009178 w 5740887"/>
              <a:gd name="connsiteY7097" fmla="*/ 3027846 h 4314911"/>
              <a:gd name="connsiteX7098" fmla="*/ 3986078 w 5740887"/>
              <a:gd name="connsiteY7098" fmla="*/ 3046430 h 4314911"/>
              <a:gd name="connsiteX7099" fmla="*/ 3966257 w 5740887"/>
              <a:gd name="connsiteY7099" fmla="*/ 3068148 h 4314911"/>
              <a:gd name="connsiteX7100" fmla="*/ 3966257 w 5740887"/>
              <a:gd name="connsiteY7100" fmla="*/ 3068157 h 4314911"/>
              <a:gd name="connsiteX7101" fmla="*/ 3966257 w 5740887"/>
              <a:gd name="connsiteY7101" fmla="*/ 3069526 h 4314911"/>
              <a:gd name="connsiteX7102" fmla="*/ 3931235 w 5740887"/>
              <a:gd name="connsiteY7102" fmla="*/ 3175422 h 4314911"/>
              <a:gd name="connsiteX7103" fmla="*/ 3843540 w 5740887"/>
              <a:gd name="connsiteY7103" fmla="*/ 3279249 h 4314911"/>
              <a:gd name="connsiteX7104" fmla="*/ 3842646 w 5740887"/>
              <a:gd name="connsiteY7104" fmla="*/ 3280130 h 4314911"/>
              <a:gd name="connsiteX7105" fmla="*/ 3927652 w 5740887"/>
              <a:gd name="connsiteY7105" fmla="*/ 3172126 h 4314911"/>
              <a:gd name="connsiteX7106" fmla="*/ 3958951 w 5740887"/>
              <a:gd name="connsiteY7106" fmla="*/ 3043479 h 4314911"/>
              <a:gd name="connsiteX7107" fmla="*/ 3985374 w 5740887"/>
              <a:gd name="connsiteY7107" fmla="*/ 3023933 h 4314911"/>
              <a:gd name="connsiteX7108" fmla="*/ 3782180 w 5740887"/>
              <a:gd name="connsiteY7108" fmla="*/ 3003157 h 4314911"/>
              <a:gd name="connsiteX7109" fmla="*/ 3782036 w 5740887"/>
              <a:gd name="connsiteY7109" fmla="*/ 3003261 h 4314911"/>
              <a:gd name="connsiteX7110" fmla="*/ 3758767 w 5740887"/>
              <a:gd name="connsiteY7110" fmla="*/ 3018993 h 4314911"/>
              <a:gd name="connsiteX7111" fmla="*/ 3759291 w 5740887"/>
              <a:gd name="connsiteY7111" fmla="*/ 3014647 h 4314911"/>
              <a:gd name="connsiteX7112" fmla="*/ 3759288 w 5740887"/>
              <a:gd name="connsiteY7112" fmla="*/ 3014647 h 4314911"/>
              <a:gd name="connsiteX7113" fmla="*/ 3759288 w 5740887"/>
              <a:gd name="connsiteY7113" fmla="*/ 3014645 h 4314911"/>
              <a:gd name="connsiteX7114" fmla="*/ 3755249 w 5740887"/>
              <a:gd name="connsiteY7114" fmla="*/ 3014645 h 4314911"/>
              <a:gd name="connsiteX7115" fmla="*/ 3764394 w 5740887"/>
              <a:gd name="connsiteY7115" fmla="*/ 3011751 h 4314911"/>
              <a:gd name="connsiteX7116" fmla="*/ 3766238 w 5740887"/>
              <a:gd name="connsiteY7116" fmla="*/ 3008170 h 4314911"/>
              <a:gd name="connsiteX7117" fmla="*/ 805761 w 5740887"/>
              <a:gd name="connsiteY7117" fmla="*/ 2997464 h 4314911"/>
              <a:gd name="connsiteX7118" fmla="*/ 817043 w 5740887"/>
              <a:gd name="connsiteY7118" fmla="*/ 3008378 h 4314911"/>
              <a:gd name="connsiteX7119" fmla="*/ 826120 w 5740887"/>
              <a:gd name="connsiteY7119" fmla="*/ 3017159 h 4314911"/>
              <a:gd name="connsiteX7120" fmla="*/ 798808 w 5740887"/>
              <a:gd name="connsiteY7120" fmla="*/ 3015966 h 4314911"/>
              <a:gd name="connsiteX7121" fmla="*/ 797242 w 5740887"/>
              <a:gd name="connsiteY7121" fmla="*/ 3015898 h 4314911"/>
              <a:gd name="connsiteX7122" fmla="*/ 790434 w 5740887"/>
              <a:gd name="connsiteY7122" fmla="*/ 3008548 h 4314911"/>
              <a:gd name="connsiteX7123" fmla="*/ 3801567 w 5740887"/>
              <a:gd name="connsiteY7123" fmla="*/ 2997021 h 4314911"/>
              <a:gd name="connsiteX7124" fmla="*/ 3798192 w 5740887"/>
              <a:gd name="connsiteY7124" fmla="*/ 2999213 h 4314911"/>
              <a:gd name="connsiteX7125" fmla="*/ 3798182 w 5740887"/>
              <a:gd name="connsiteY7125" fmla="*/ 2999013 h 4314911"/>
              <a:gd name="connsiteX7126" fmla="*/ 3798138 w 5740887"/>
              <a:gd name="connsiteY7126" fmla="*/ 2998114 h 4314911"/>
              <a:gd name="connsiteX7127" fmla="*/ 244364 w 5740887"/>
              <a:gd name="connsiteY7127" fmla="*/ 2995050 h 4314911"/>
              <a:gd name="connsiteX7128" fmla="*/ 244912 w 5740887"/>
              <a:gd name="connsiteY7128" fmla="*/ 3003774 h 4314911"/>
              <a:gd name="connsiteX7129" fmla="*/ 246481 w 5740887"/>
              <a:gd name="connsiteY7129" fmla="*/ 3028770 h 4314911"/>
              <a:gd name="connsiteX7130" fmla="*/ 240242 w 5740887"/>
              <a:gd name="connsiteY7130" fmla="*/ 3034159 h 4314911"/>
              <a:gd name="connsiteX7131" fmla="*/ 237440 w 5740887"/>
              <a:gd name="connsiteY7131" fmla="*/ 3038141 h 4314911"/>
              <a:gd name="connsiteX7132" fmla="*/ 235681 w 5740887"/>
              <a:gd name="connsiteY7132" fmla="*/ 3040640 h 4314911"/>
              <a:gd name="connsiteX7133" fmla="*/ 239737 w 5740887"/>
              <a:gd name="connsiteY7133" fmla="*/ 3019343 h 4314911"/>
              <a:gd name="connsiteX7134" fmla="*/ 1407921 w 5740887"/>
              <a:gd name="connsiteY7134" fmla="*/ 2992423 h 4314911"/>
              <a:gd name="connsiteX7135" fmla="*/ 1410132 w 5740887"/>
              <a:gd name="connsiteY7135" fmla="*/ 2995896 h 4314911"/>
              <a:gd name="connsiteX7136" fmla="*/ 1492863 w 5740887"/>
              <a:gd name="connsiteY7136" fmla="*/ 3199278 h 4314911"/>
              <a:gd name="connsiteX7137" fmla="*/ 1524654 w 5740887"/>
              <a:gd name="connsiteY7137" fmla="*/ 3321667 h 4314911"/>
              <a:gd name="connsiteX7138" fmla="*/ 1530203 w 5740887"/>
              <a:gd name="connsiteY7138" fmla="*/ 3361112 h 4314911"/>
              <a:gd name="connsiteX7139" fmla="*/ 1531901 w 5740887"/>
              <a:gd name="connsiteY7139" fmla="*/ 3373183 h 4314911"/>
              <a:gd name="connsiteX7140" fmla="*/ 1532523 w 5740887"/>
              <a:gd name="connsiteY7140" fmla="*/ 3377602 h 4314911"/>
              <a:gd name="connsiteX7141" fmla="*/ 1531901 w 5740887"/>
              <a:gd name="connsiteY7141" fmla="*/ 3373184 h 4314911"/>
              <a:gd name="connsiteX7142" fmla="*/ 1531901 w 5740887"/>
              <a:gd name="connsiteY7142" fmla="*/ 3373183 h 4314911"/>
              <a:gd name="connsiteX7143" fmla="*/ 1529864 w 5740887"/>
              <a:gd name="connsiteY7143" fmla="*/ 3364266 h 4314911"/>
              <a:gd name="connsiteX7144" fmla="*/ 1523903 w 5740887"/>
              <a:gd name="connsiteY7144" fmla="*/ 3321378 h 4314911"/>
              <a:gd name="connsiteX7145" fmla="*/ 1491350 w 5740887"/>
              <a:gd name="connsiteY7145" fmla="*/ 3195689 h 4314911"/>
              <a:gd name="connsiteX7146" fmla="*/ 1419089 w 5740887"/>
              <a:gd name="connsiteY7146" fmla="*/ 2992390 h 4314911"/>
              <a:gd name="connsiteX7147" fmla="*/ 1423231 w 5740887"/>
              <a:gd name="connsiteY7147" fmla="*/ 2998931 h 4314911"/>
              <a:gd name="connsiteX7148" fmla="*/ 1504997 w 5740887"/>
              <a:gd name="connsiteY7148" fmla="*/ 3199002 h 4314911"/>
              <a:gd name="connsiteX7149" fmla="*/ 1536299 w 5740887"/>
              <a:gd name="connsiteY7149" fmla="*/ 3319280 h 4314911"/>
              <a:gd name="connsiteX7150" fmla="*/ 1544886 w 5740887"/>
              <a:gd name="connsiteY7150" fmla="*/ 3379830 h 4314911"/>
              <a:gd name="connsiteX7151" fmla="*/ 1544887 w 5740887"/>
              <a:gd name="connsiteY7151" fmla="*/ 3379834 h 4314911"/>
              <a:gd name="connsiteX7152" fmla="*/ 1545483 w 5740887"/>
              <a:gd name="connsiteY7152" fmla="*/ 3384040 h 4314911"/>
              <a:gd name="connsiteX7153" fmla="*/ 1544886 w 5740887"/>
              <a:gd name="connsiteY7153" fmla="*/ 3379830 h 4314911"/>
              <a:gd name="connsiteX7154" fmla="*/ 1540855 w 5740887"/>
              <a:gd name="connsiteY7154" fmla="*/ 3362217 h 4314911"/>
              <a:gd name="connsiteX7155" fmla="*/ 1534955 w 5740887"/>
              <a:gd name="connsiteY7155" fmla="*/ 3320066 h 4314911"/>
              <a:gd name="connsiteX7156" fmla="*/ 1502931 w 5740887"/>
              <a:gd name="connsiteY7156" fmla="*/ 3196516 h 4314911"/>
              <a:gd name="connsiteX7157" fmla="*/ 1101350 w 5740887"/>
              <a:gd name="connsiteY7157" fmla="*/ 2989073 h 4314911"/>
              <a:gd name="connsiteX7158" fmla="*/ 1141790 w 5740887"/>
              <a:gd name="connsiteY7158" fmla="*/ 3026394 h 4314911"/>
              <a:gd name="connsiteX7159" fmla="*/ 1148569 w 5740887"/>
              <a:gd name="connsiteY7159" fmla="*/ 3043669 h 4314911"/>
              <a:gd name="connsiteX7160" fmla="*/ 1102208 w 5740887"/>
              <a:gd name="connsiteY7160" fmla="*/ 2990999 h 4314911"/>
              <a:gd name="connsiteX7161" fmla="*/ 980404 w 5740887"/>
              <a:gd name="connsiteY7161" fmla="*/ 2988981 h 4314911"/>
              <a:gd name="connsiteX7162" fmla="*/ 999983 w 5740887"/>
              <a:gd name="connsiteY7162" fmla="*/ 2997262 h 4314911"/>
              <a:gd name="connsiteX7163" fmla="*/ 1000011 w 5740887"/>
              <a:gd name="connsiteY7163" fmla="*/ 2997280 h 4314911"/>
              <a:gd name="connsiteX7164" fmla="*/ 1009323 w 5740887"/>
              <a:gd name="connsiteY7164" fmla="*/ 3003638 h 4314911"/>
              <a:gd name="connsiteX7165" fmla="*/ 1012605 w 5740887"/>
              <a:gd name="connsiteY7165" fmla="*/ 3013425 h 4314911"/>
              <a:gd name="connsiteX7166" fmla="*/ 1030611 w 5740887"/>
              <a:gd name="connsiteY7166" fmla="*/ 3081646 h 4314911"/>
              <a:gd name="connsiteX7167" fmla="*/ 1028615 w 5740887"/>
              <a:gd name="connsiteY7167" fmla="*/ 3080267 h 4314911"/>
              <a:gd name="connsiteX7168" fmla="*/ 1028606 w 5740887"/>
              <a:gd name="connsiteY7168" fmla="*/ 3080260 h 4314911"/>
              <a:gd name="connsiteX7169" fmla="*/ 1018013 w 5740887"/>
              <a:gd name="connsiteY7169" fmla="*/ 3075204 h 4314911"/>
              <a:gd name="connsiteX7170" fmla="*/ 1013787 w 5740887"/>
              <a:gd name="connsiteY7170" fmla="*/ 3073186 h 4314911"/>
              <a:gd name="connsiteX7171" fmla="*/ 1003941 w 5740887"/>
              <a:gd name="connsiteY7171" fmla="*/ 3065739 h 4314911"/>
              <a:gd name="connsiteX7172" fmla="*/ 998647 w 5740887"/>
              <a:gd name="connsiteY7172" fmla="*/ 3056126 h 4314911"/>
              <a:gd name="connsiteX7173" fmla="*/ 998326 w 5740887"/>
              <a:gd name="connsiteY7173" fmla="*/ 3054474 h 4314911"/>
              <a:gd name="connsiteX7174" fmla="*/ 997156 w 5740887"/>
              <a:gd name="connsiteY7174" fmla="*/ 3048455 h 4314911"/>
              <a:gd name="connsiteX7175" fmla="*/ 990738 w 5740887"/>
              <a:gd name="connsiteY7175" fmla="*/ 3025670 h 4314911"/>
              <a:gd name="connsiteX7176" fmla="*/ 1379669 w 5740887"/>
              <a:gd name="connsiteY7176" fmla="*/ 2986937 h 4314911"/>
              <a:gd name="connsiteX7177" fmla="*/ 1381866 w 5740887"/>
              <a:gd name="connsiteY7177" fmla="*/ 2990380 h 4314911"/>
              <a:gd name="connsiteX7178" fmla="*/ 1468458 w 5740887"/>
              <a:gd name="connsiteY7178" fmla="*/ 3200656 h 4314911"/>
              <a:gd name="connsiteX7179" fmla="*/ 1502067 w 5740887"/>
              <a:gd name="connsiteY7179" fmla="*/ 3332647 h 4314911"/>
              <a:gd name="connsiteX7180" fmla="*/ 1508166 w 5740887"/>
              <a:gd name="connsiteY7180" fmla="*/ 3376883 h 4314911"/>
              <a:gd name="connsiteX7181" fmla="*/ 1511353 w 5740887"/>
              <a:gd name="connsiteY7181" fmla="*/ 3399999 h 4314911"/>
              <a:gd name="connsiteX7182" fmla="*/ 1506703 w 5740887"/>
              <a:gd name="connsiteY7182" fmla="*/ 3378958 h 4314911"/>
              <a:gd name="connsiteX7183" fmla="*/ 1500571 w 5740887"/>
              <a:gd name="connsiteY7183" fmla="*/ 3333947 h 4314911"/>
              <a:gd name="connsiteX7184" fmla="*/ 1466806 w 5740887"/>
              <a:gd name="connsiteY7184" fmla="*/ 3198447 h 4314911"/>
              <a:gd name="connsiteX7185" fmla="*/ 1427216 w 5740887"/>
              <a:gd name="connsiteY7185" fmla="*/ 3088578 h 4314911"/>
              <a:gd name="connsiteX7186" fmla="*/ 813809 w 5740887"/>
              <a:gd name="connsiteY7186" fmla="*/ 2986775 h 4314911"/>
              <a:gd name="connsiteX7187" fmla="*/ 854767 w 5740887"/>
              <a:gd name="connsiteY7187" fmla="*/ 3008200 h 4314911"/>
              <a:gd name="connsiteX7188" fmla="*/ 853023 w 5740887"/>
              <a:gd name="connsiteY7188" fmla="*/ 3018334 h 4314911"/>
              <a:gd name="connsiteX7189" fmla="*/ 843902 w 5740887"/>
              <a:gd name="connsiteY7189" fmla="*/ 3017935 h 4314911"/>
              <a:gd name="connsiteX7190" fmla="*/ 836212 w 5740887"/>
              <a:gd name="connsiteY7190" fmla="*/ 3017600 h 4314911"/>
              <a:gd name="connsiteX7191" fmla="*/ 834455 w 5740887"/>
              <a:gd name="connsiteY7191" fmla="*/ 3015328 h 4314911"/>
              <a:gd name="connsiteX7192" fmla="*/ 834143 w 5740887"/>
              <a:gd name="connsiteY7192" fmla="*/ 3015022 h 4314911"/>
              <a:gd name="connsiteX7193" fmla="*/ 810820 w 5740887"/>
              <a:gd name="connsiteY7193" fmla="*/ 2991754 h 4314911"/>
              <a:gd name="connsiteX7194" fmla="*/ 811661 w 5740887"/>
              <a:gd name="connsiteY7194" fmla="*/ 2990354 h 4314911"/>
              <a:gd name="connsiteX7195" fmla="*/ 4052024 w 5740887"/>
              <a:gd name="connsiteY7195" fmla="*/ 2985667 h 4314911"/>
              <a:gd name="connsiteX7196" fmla="*/ 4052024 w 5740887"/>
              <a:gd name="connsiteY7196" fmla="*/ 2988450 h 4314911"/>
              <a:gd name="connsiteX7197" fmla="*/ 4048276 w 5740887"/>
              <a:gd name="connsiteY7197" fmla="*/ 2995965 h 4314911"/>
              <a:gd name="connsiteX7198" fmla="*/ 4029446 w 5740887"/>
              <a:gd name="connsiteY7198" fmla="*/ 3011395 h 4314911"/>
              <a:gd name="connsiteX7199" fmla="*/ 4026796 w 5740887"/>
              <a:gd name="connsiteY7199" fmla="*/ 3013567 h 4314911"/>
              <a:gd name="connsiteX7200" fmla="*/ 4026539 w 5740887"/>
              <a:gd name="connsiteY7200" fmla="*/ 3011719 h 4314911"/>
              <a:gd name="connsiteX7201" fmla="*/ 4025079 w 5740887"/>
              <a:gd name="connsiteY7201" fmla="*/ 3001207 h 4314911"/>
              <a:gd name="connsiteX7202" fmla="*/ 4032169 w 5740887"/>
              <a:gd name="connsiteY7202" fmla="*/ 2997149 h 4314911"/>
              <a:gd name="connsiteX7203" fmla="*/ 1366998 w 5740887"/>
              <a:gd name="connsiteY7203" fmla="*/ 2985662 h 4314911"/>
              <a:gd name="connsiteX7204" fmla="*/ 1368077 w 5740887"/>
              <a:gd name="connsiteY7204" fmla="*/ 2987346 h 4314911"/>
              <a:gd name="connsiteX7205" fmla="*/ 1456324 w 5740887"/>
              <a:gd name="connsiteY7205" fmla="*/ 3201207 h 4314911"/>
              <a:gd name="connsiteX7206" fmla="*/ 1465226 w 5740887"/>
              <a:gd name="connsiteY7206" fmla="*/ 3241362 h 4314911"/>
              <a:gd name="connsiteX7207" fmla="*/ 1474702 w 5740887"/>
              <a:gd name="connsiteY7207" fmla="*/ 3279137 h 4314911"/>
              <a:gd name="connsiteX7208" fmla="*/ 1465228 w 5740887"/>
              <a:gd name="connsiteY7208" fmla="*/ 3241370 h 4314911"/>
              <a:gd name="connsiteX7209" fmla="*/ 1465226 w 5740887"/>
              <a:gd name="connsiteY7209" fmla="*/ 3241362 h 4314911"/>
              <a:gd name="connsiteX7210" fmla="*/ 1460001 w 5740887"/>
              <a:gd name="connsiteY7210" fmla="*/ 3220535 h 4314911"/>
              <a:gd name="connsiteX7211" fmla="*/ 1454669 w 5740887"/>
              <a:gd name="connsiteY7211" fmla="*/ 3199278 h 4314911"/>
              <a:gd name="connsiteX7212" fmla="*/ 1428325 w 5740887"/>
              <a:gd name="connsiteY7212" fmla="*/ 3125802 h 4314911"/>
              <a:gd name="connsiteX7213" fmla="*/ 1414717 w 5740887"/>
              <a:gd name="connsiteY7213" fmla="*/ 3087850 h 4314911"/>
              <a:gd name="connsiteX7214" fmla="*/ 1291846 w 5740887"/>
              <a:gd name="connsiteY7214" fmla="*/ 2980608 h 4314911"/>
              <a:gd name="connsiteX7215" fmla="*/ 1295933 w 5740887"/>
              <a:gd name="connsiteY7215" fmla="*/ 2986818 h 4314911"/>
              <a:gd name="connsiteX7216" fmla="*/ 1342857 w 5740887"/>
              <a:gd name="connsiteY7216" fmla="*/ 3071493 h 4314911"/>
              <a:gd name="connsiteX7217" fmla="*/ 1363567 w 5740887"/>
              <a:gd name="connsiteY7217" fmla="*/ 3112157 h 4314911"/>
              <a:gd name="connsiteX7218" fmla="*/ 1417441 w 5740887"/>
              <a:gd name="connsiteY7218" fmla="*/ 3249607 h 4314911"/>
              <a:gd name="connsiteX7219" fmla="*/ 1472584 w 5740887"/>
              <a:gd name="connsiteY7219" fmla="*/ 3637274 h 4314911"/>
              <a:gd name="connsiteX7220" fmla="*/ 1460754 w 5740887"/>
              <a:gd name="connsiteY7220" fmla="*/ 3757267 h 4314911"/>
              <a:gd name="connsiteX7221" fmla="*/ 1459601 w 5740887"/>
              <a:gd name="connsiteY7221" fmla="*/ 3762152 h 4314911"/>
              <a:gd name="connsiteX7222" fmla="*/ 1461408 w 5740887"/>
              <a:gd name="connsiteY7222" fmla="*/ 3742992 h 4314911"/>
              <a:gd name="connsiteX7223" fmla="*/ 1468985 w 5740887"/>
              <a:gd name="connsiteY7223" fmla="*/ 3662664 h 4314911"/>
              <a:gd name="connsiteX7224" fmla="*/ 1465370 w 5740887"/>
              <a:gd name="connsiteY7224" fmla="*/ 3542050 h 4314911"/>
              <a:gd name="connsiteX7225" fmla="*/ 1459275 w 5740887"/>
              <a:gd name="connsiteY7225" fmla="*/ 3500963 h 4314911"/>
              <a:gd name="connsiteX7226" fmla="*/ 1458031 w 5740887"/>
              <a:gd name="connsiteY7226" fmla="*/ 3480237 h 4314911"/>
              <a:gd name="connsiteX7227" fmla="*/ 1453168 w 5740887"/>
              <a:gd name="connsiteY7227" fmla="*/ 3459796 h 4314911"/>
              <a:gd name="connsiteX7228" fmla="*/ 1446938 w 5740887"/>
              <a:gd name="connsiteY7228" fmla="*/ 3417801 h 4314911"/>
              <a:gd name="connsiteX7229" fmla="*/ 1413303 w 5740887"/>
              <a:gd name="connsiteY7229" fmla="*/ 3292212 h 4314911"/>
              <a:gd name="connsiteX7230" fmla="*/ 1383885 w 5740887"/>
              <a:gd name="connsiteY7230" fmla="*/ 3219044 h 4314911"/>
              <a:gd name="connsiteX7231" fmla="*/ 1380062 w 5740887"/>
              <a:gd name="connsiteY7231" fmla="*/ 3207748 h 4314911"/>
              <a:gd name="connsiteX7232" fmla="*/ 1376872 w 5740887"/>
              <a:gd name="connsiteY7232" fmla="*/ 3198325 h 4314911"/>
              <a:gd name="connsiteX7233" fmla="*/ 1373041 w 5740887"/>
              <a:gd name="connsiteY7233" fmla="*/ 3187970 h 4314911"/>
              <a:gd name="connsiteX7234" fmla="*/ 1327047 w 5740887"/>
              <a:gd name="connsiteY7234" fmla="*/ 3056130 h 4314911"/>
              <a:gd name="connsiteX7235" fmla="*/ 1302768 w 5740887"/>
              <a:gd name="connsiteY7235" fmla="*/ 3004040 h 4314911"/>
              <a:gd name="connsiteX7236" fmla="*/ 797032 w 5740887"/>
              <a:gd name="connsiteY7236" fmla="*/ 2977999 h 4314911"/>
              <a:gd name="connsiteX7237" fmla="*/ 803587 w 5740887"/>
              <a:gd name="connsiteY7237" fmla="*/ 2981428 h 4314911"/>
              <a:gd name="connsiteX7238" fmla="*/ 802268 w 5740887"/>
              <a:gd name="connsiteY7238" fmla="*/ 2983222 h 4314911"/>
              <a:gd name="connsiteX7239" fmla="*/ 1591870 w 5740887"/>
              <a:gd name="connsiteY7239" fmla="*/ 2977369 h 4314911"/>
              <a:gd name="connsiteX7240" fmla="*/ 1632640 w 5740887"/>
              <a:gd name="connsiteY7240" fmla="*/ 3039957 h 4314911"/>
              <a:gd name="connsiteX7241" fmla="*/ 1632680 w 5740887"/>
              <a:gd name="connsiteY7241" fmla="*/ 3040026 h 4314911"/>
              <a:gd name="connsiteX7242" fmla="*/ 1725617 w 5740887"/>
              <a:gd name="connsiteY7242" fmla="*/ 3355487 h 4314911"/>
              <a:gd name="connsiteX7243" fmla="*/ 1732199 w 5740887"/>
              <a:gd name="connsiteY7243" fmla="*/ 3449183 h 4314911"/>
              <a:gd name="connsiteX7244" fmla="*/ 1729642 w 5740887"/>
              <a:gd name="connsiteY7244" fmla="*/ 3536250 h 4314911"/>
              <a:gd name="connsiteX7245" fmla="*/ 1685490 w 5740887"/>
              <a:gd name="connsiteY7245" fmla="*/ 3752336 h 4314911"/>
              <a:gd name="connsiteX7246" fmla="*/ 1622642 w 5740887"/>
              <a:gd name="connsiteY7246" fmla="*/ 3897363 h 4314911"/>
              <a:gd name="connsiteX7247" fmla="*/ 1562326 w 5740887"/>
              <a:gd name="connsiteY7247" fmla="*/ 3986142 h 4314911"/>
              <a:gd name="connsiteX7248" fmla="*/ 1588008 w 5740887"/>
              <a:gd name="connsiteY7248" fmla="*/ 3944004 h 4314911"/>
              <a:gd name="connsiteX7249" fmla="*/ 1601797 w 5740887"/>
              <a:gd name="connsiteY7249" fmla="*/ 3922493 h 4314911"/>
              <a:gd name="connsiteX7250" fmla="*/ 1637233 w 5740887"/>
              <a:gd name="connsiteY7250" fmla="*/ 3858927 h 4314911"/>
              <a:gd name="connsiteX7251" fmla="*/ 1641370 w 5740887"/>
              <a:gd name="connsiteY7251" fmla="*/ 3850516 h 4314911"/>
              <a:gd name="connsiteX7252" fmla="*/ 1724102 w 5740887"/>
              <a:gd name="connsiteY7252" fmla="*/ 3559026 h 4314911"/>
              <a:gd name="connsiteX7253" fmla="*/ 1684942 w 5740887"/>
              <a:gd name="connsiteY7253" fmla="*/ 3186735 h 4314911"/>
              <a:gd name="connsiteX7254" fmla="*/ 1625375 w 5740887"/>
              <a:gd name="connsiteY7254" fmla="*/ 3033818 h 4314911"/>
              <a:gd name="connsiteX7255" fmla="*/ 1625374 w 5740887"/>
              <a:gd name="connsiteY7255" fmla="*/ 3033817 h 4314911"/>
              <a:gd name="connsiteX7256" fmla="*/ 1625373 w 5740887"/>
              <a:gd name="connsiteY7256" fmla="*/ 3033814 h 4314911"/>
              <a:gd name="connsiteX7257" fmla="*/ 2097271 w 5740887"/>
              <a:gd name="connsiteY7257" fmla="*/ 2975939 h 4314911"/>
              <a:gd name="connsiteX7258" fmla="*/ 2107727 w 5740887"/>
              <a:gd name="connsiteY7258" fmla="*/ 2991999 h 4314911"/>
              <a:gd name="connsiteX7259" fmla="*/ 2101295 w 5740887"/>
              <a:gd name="connsiteY7259" fmla="*/ 2982574 h 4314911"/>
              <a:gd name="connsiteX7260" fmla="*/ 2172902 w 5740887"/>
              <a:gd name="connsiteY7260" fmla="*/ 2974656 h 4314911"/>
              <a:gd name="connsiteX7261" fmla="*/ 2173699 w 5740887"/>
              <a:gd name="connsiteY7261" fmla="*/ 2975822 h 4314911"/>
              <a:gd name="connsiteX7262" fmla="*/ 2173113 w 5740887"/>
              <a:gd name="connsiteY7262" fmla="*/ 2974988 h 4314911"/>
              <a:gd name="connsiteX7263" fmla="*/ 2173039 w 5740887"/>
              <a:gd name="connsiteY7263" fmla="*/ 2974871 h 4314911"/>
              <a:gd name="connsiteX7264" fmla="*/ 4073233 w 5740887"/>
              <a:gd name="connsiteY7264" fmla="*/ 2973402 h 4314911"/>
              <a:gd name="connsiteX7265" fmla="*/ 4070389 w 5740887"/>
              <a:gd name="connsiteY7265" fmla="*/ 2976454 h 4314911"/>
              <a:gd name="connsiteX7266" fmla="*/ 4064915 w 5740887"/>
              <a:gd name="connsiteY7266" fmla="*/ 2982331 h 4314911"/>
              <a:gd name="connsiteX7267" fmla="*/ 4059058 w 5740887"/>
              <a:gd name="connsiteY7267" fmla="*/ 2987130 h 4314911"/>
              <a:gd name="connsiteX7268" fmla="*/ 4059058 w 5740887"/>
              <a:gd name="connsiteY7268" fmla="*/ 2981599 h 4314911"/>
              <a:gd name="connsiteX7269" fmla="*/ 942867 w 5740887"/>
              <a:gd name="connsiteY7269" fmla="*/ 2973104 h 4314911"/>
              <a:gd name="connsiteX7270" fmla="*/ 970746 w 5740887"/>
              <a:gd name="connsiteY7270" fmla="*/ 2984896 h 4314911"/>
              <a:gd name="connsiteX7271" fmla="*/ 986203 w 5740887"/>
              <a:gd name="connsiteY7271" fmla="*/ 3038531 h 4314911"/>
              <a:gd name="connsiteX7272" fmla="*/ 984533 w 5740887"/>
              <a:gd name="connsiteY7272" fmla="*/ 3036338 h 4314911"/>
              <a:gd name="connsiteX7273" fmla="*/ 975889 w 5740887"/>
              <a:gd name="connsiteY7273" fmla="*/ 3021587 h 4314911"/>
              <a:gd name="connsiteX7274" fmla="*/ 946265 w 5740887"/>
              <a:gd name="connsiteY7274" fmla="*/ 2984197 h 4314911"/>
              <a:gd name="connsiteX7275" fmla="*/ 974623 w 5740887"/>
              <a:gd name="connsiteY7275" fmla="*/ 2970577 h 4314911"/>
              <a:gd name="connsiteX7276" fmla="*/ 990601 w 5740887"/>
              <a:gd name="connsiteY7276" fmla="*/ 2983017 h 4314911"/>
              <a:gd name="connsiteX7277" fmla="*/ 976967 w 5740887"/>
              <a:gd name="connsiteY7277" fmla="*/ 2976775 h 4314911"/>
              <a:gd name="connsiteX7278" fmla="*/ 976933 w 5740887"/>
              <a:gd name="connsiteY7278" fmla="*/ 2976657 h 4314911"/>
              <a:gd name="connsiteX7279" fmla="*/ 976895 w 5740887"/>
              <a:gd name="connsiteY7279" fmla="*/ 2976522 h 4314911"/>
              <a:gd name="connsiteX7280" fmla="*/ 824094 w 5740887"/>
              <a:gd name="connsiteY7280" fmla="*/ 2969644 h 4314911"/>
              <a:gd name="connsiteX7281" fmla="*/ 848350 w 5740887"/>
              <a:gd name="connsiteY7281" fmla="*/ 2994273 h 4314911"/>
              <a:gd name="connsiteX7282" fmla="*/ 851168 w 5740887"/>
              <a:gd name="connsiteY7282" fmla="*/ 2997839 h 4314911"/>
              <a:gd name="connsiteX7283" fmla="*/ 843859 w 5740887"/>
              <a:gd name="connsiteY7283" fmla="*/ 2994023 h 4314911"/>
              <a:gd name="connsiteX7284" fmla="*/ 817668 w 5740887"/>
              <a:gd name="connsiteY7284" fmla="*/ 2980349 h 4314911"/>
              <a:gd name="connsiteX7285" fmla="*/ 4089388 w 5740887"/>
              <a:gd name="connsiteY7285" fmla="*/ 2966535 h 4314911"/>
              <a:gd name="connsiteX7286" fmla="*/ 4083323 w 5740887"/>
              <a:gd name="connsiteY7286" fmla="*/ 3041673 h 4314911"/>
              <a:gd name="connsiteX7287" fmla="*/ 3960742 w 5740887"/>
              <a:gd name="connsiteY7287" fmla="*/ 3267115 h 4314911"/>
              <a:gd name="connsiteX7288" fmla="*/ 3940611 w 5740887"/>
              <a:gd name="connsiteY7288" fmla="*/ 3287661 h 4314911"/>
              <a:gd name="connsiteX7289" fmla="*/ 3628301 w 5740887"/>
              <a:gd name="connsiteY7289" fmla="*/ 3450090 h 4314911"/>
              <a:gd name="connsiteX7290" fmla="*/ 3577829 w 5740887"/>
              <a:gd name="connsiteY7290" fmla="*/ 3456761 h 4314911"/>
              <a:gd name="connsiteX7291" fmla="*/ 3656846 w 5740887"/>
              <a:gd name="connsiteY7291" fmla="*/ 3441827 h 4314911"/>
              <a:gd name="connsiteX7292" fmla="*/ 3929171 w 5740887"/>
              <a:gd name="connsiteY7292" fmla="*/ 3280776 h 4314911"/>
              <a:gd name="connsiteX7293" fmla="*/ 3946131 w 5740887"/>
              <a:gd name="connsiteY7293" fmla="*/ 3261196 h 4314911"/>
              <a:gd name="connsiteX7294" fmla="*/ 4050373 w 5740887"/>
              <a:gd name="connsiteY7294" fmla="*/ 3053678 h 4314911"/>
              <a:gd name="connsiteX7295" fmla="*/ 4058300 w 5740887"/>
              <a:gd name="connsiteY7295" fmla="*/ 2994779 h 4314911"/>
              <a:gd name="connsiteX7296" fmla="*/ 1465047 w 5740887"/>
              <a:gd name="connsiteY7296" fmla="*/ 2966521 h 4314911"/>
              <a:gd name="connsiteX7297" fmla="*/ 1493553 w 5740887"/>
              <a:gd name="connsiteY7297" fmla="*/ 3012166 h 4314911"/>
              <a:gd name="connsiteX7298" fmla="*/ 1511652 w 5740887"/>
              <a:gd name="connsiteY7298" fmla="*/ 3057025 h 4314911"/>
              <a:gd name="connsiteX7299" fmla="*/ 1158704 w 5740887"/>
              <a:gd name="connsiteY7299" fmla="*/ 2965592 h 4314911"/>
              <a:gd name="connsiteX7300" fmla="*/ 1185159 w 5740887"/>
              <a:gd name="connsiteY7300" fmla="*/ 2990603 h 4314911"/>
              <a:gd name="connsiteX7301" fmla="*/ 1202251 w 5740887"/>
              <a:gd name="connsiteY7301" fmla="*/ 3012477 h 4314911"/>
              <a:gd name="connsiteX7302" fmla="*/ 1235529 w 5740887"/>
              <a:gd name="connsiteY7302" fmla="*/ 3101969 h 4314911"/>
              <a:gd name="connsiteX7303" fmla="*/ 1167729 w 5740887"/>
              <a:gd name="connsiteY7303" fmla="*/ 2985140 h 4314911"/>
              <a:gd name="connsiteX7304" fmla="*/ 1164999 w 5740887"/>
              <a:gd name="connsiteY7304" fmla="*/ 2981921 h 4314911"/>
              <a:gd name="connsiteX7305" fmla="*/ 1158857 w 5740887"/>
              <a:gd name="connsiteY7305" fmla="*/ 2965893 h 4314911"/>
              <a:gd name="connsiteX7306" fmla="*/ 1340344 w 5740887"/>
              <a:gd name="connsiteY7306" fmla="*/ 2963771 h 4314911"/>
              <a:gd name="connsiteX7307" fmla="*/ 1354426 w 5740887"/>
              <a:gd name="connsiteY7307" fmla="*/ 2985694 h 4314911"/>
              <a:gd name="connsiteX7308" fmla="*/ 1362994 w 5740887"/>
              <a:gd name="connsiteY7308" fmla="*/ 3006436 h 4314911"/>
              <a:gd name="connsiteX7309" fmla="*/ 1359659 w 5740887"/>
              <a:gd name="connsiteY7309" fmla="*/ 3000238 h 4314911"/>
              <a:gd name="connsiteX7310" fmla="*/ 1355775 w 5740887"/>
              <a:gd name="connsiteY7310" fmla="*/ 2993019 h 4314911"/>
              <a:gd name="connsiteX7311" fmla="*/ 279111 w 5740887"/>
              <a:gd name="connsiteY7311" fmla="*/ 2963015 h 4314911"/>
              <a:gd name="connsiteX7312" fmla="*/ 279760 w 5740887"/>
              <a:gd name="connsiteY7312" fmla="*/ 2971166 h 4314911"/>
              <a:gd name="connsiteX7313" fmla="*/ 281910 w 5740887"/>
              <a:gd name="connsiteY7313" fmla="*/ 2998172 h 4314911"/>
              <a:gd name="connsiteX7314" fmla="*/ 277859 w 5740887"/>
              <a:gd name="connsiteY7314" fmla="*/ 3001671 h 4314911"/>
              <a:gd name="connsiteX7315" fmla="*/ 273601 w 5740887"/>
              <a:gd name="connsiteY7315" fmla="*/ 3005348 h 4314911"/>
              <a:gd name="connsiteX7316" fmla="*/ 2141258 w 5740887"/>
              <a:gd name="connsiteY7316" fmla="*/ 2958439 h 4314911"/>
              <a:gd name="connsiteX7317" fmla="*/ 2195201 w 5740887"/>
              <a:gd name="connsiteY7317" fmla="*/ 3037254 h 4314911"/>
              <a:gd name="connsiteX7318" fmla="*/ 2180941 w 5740887"/>
              <a:gd name="connsiteY7318" fmla="*/ 3017632 h 4314911"/>
              <a:gd name="connsiteX7319" fmla="*/ 1056657 w 5740887"/>
              <a:gd name="connsiteY7319" fmla="*/ 2956230 h 4314911"/>
              <a:gd name="connsiteX7320" fmla="*/ 1067751 w 5740887"/>
              <a:gd name="connsiteY7320" fmla="*/ 2963561 h 4314911"/>
              <a:gd name="connsiteX7321" fmla="*/ 1095582 w 5740887"/>
              <a:gd name="connsiteY7321" fmla="*/ 2995297 h 4314911"/>
              <a:gd name="connsiteX7322" fmla="*/ 1105400 w 5740887"/>
              <a:gd name="connsiteY7322" fmla="*/ 3017544 h 4314911"/>
              <a:gd name="connsiteX7323" fmla="*/ 1107744 w 5740887"/>
              <a:gd name="connsiteY7323" fmla="*/ 3020027 h 4314911"/>
              <a:gd name="connsiteX7324" fmla="*/ 1122085 w 5740887"/>
              <a:gd name="connsiteY7324" fmla="*/ 3051415 h 4314911"/>
              <a:gd name="connsiteX7325" fmla="*/ 1132698 w 5740887"/>
              <a:gd name="connsiteY7325" fmla="*/ 3081989 h 4314911"/>
              <a:gd name="connsiteX7326" fmla="*/ 1114903 w 5740887"/>
              <a:gd name="connsiteY7326" fmla="*/ 3064867 h 4314911"/>
              <a:gd name="connsiteX7327" fmla="*/ 1112625 w 5740887"/>
              <a:gd name="connsiteY7327" fmla="*/ 3063311 h 4314911"/>
              <a:gd name="connsiteX7328" fmla="*/ 1109818 w 5740887"/>
              <a:gd name="connsiteY7328" fmla="*/ 3060651 h 4314911"/>
              <a:gd name="connsiteX7329" fmla="*/ 1099754 w 5740887"/>
              <a:gd name="connsiteY7329" fmla="*/ 3053557 h 4314911"/>
              <a:gd name="connsiteX7330" fmla="*/ 1098906 w 5740887"/>
              <a:gd name="connsiteY7330" fmla="*/ 3050822 h 4314911"/>
              <a:gd name="connsiteX7331" fmla="*/ 1096949 w 5740887"/>
              <a:gd name="connsiteY7331" fmla="*/ 3044508 h 4314911"/>
              <a:gd name="connsiteX7332" fmla="*/ 1096940 w 5740887"/>
              <a:gd name="connsiteY7332" fmla="*/ 3044484 h 4314911"/>
              <a:gd name="connsiteX7333" fmla="*/ 1085947 w 5740887"/>
              <a:gd name="connsiteY7333" fmla="*/ 3014681 h 4314911"/>
              <a:gd name="connsiteX7334" fmla="*/ 1082706 w 5740887"/>
              <a:gd name="connsiteY7334" fmla="*/ 3007620 h 4314911"/>
              <a:gd name="connsiteX7335" fmla="*/ 1081009 w 5740887"/>
              <a:gd name="connsiteY7335" fmla="*/ 3003226 h 4314911"/>
              <a:gd name="connsiteX7336" fmla="*/ 1079708 w 5740887"/>
              <a:gd name="connsiteY7336" fmla="*/ 3001087 h 4314911"/>
              <a:gd name="connsiteX7337" fmla="*/ 1076600 w 5740887"/>
              <a:gd name="connsiteY7337" fmla="*/ 2994317 h 4314911"/>
              <a:gd name="connsiteX7338" fmla="*/ 1069832 w 5740887"/>
              <a:gd name="connsiteY7338" fmla="*/ 2984863 h 4314911"/>
              <a:gd name="connsiteX7339" fmla="*/ 1214425 w 5740887"/>
              <a:gd name="connsiteY7339" fmla="*/ 2951590 h 4314911"/>
              <a:gd name="connsiteX7340" fmla="*/ 1260081 w 5740887"/>
              <a:gd name="connsiteY7340" fmla="*/ 3011280 h 4314911"/>
              <a:gd name="connsiteX7341" fmla="*/ 1281860 w 5740887"/>
              <a:gd name="connsiteY7341" fmla="*/ 3047041 h 4314911"/>
              <a:gd name="connsiteX7342" fmla="*/ 1326988 w 5740887"/>
              <a:gd name="connsiteY7342" fmla="*/ 3174090 h 4314911"/>
              <a:gd name="connsiteX7343" fmla="*/ 1328622 w 5740887"/>
              <a:gd name="connsiteY7343" fmla="*/ 3180230 h 4314911"/>
              <a:gd name="connsiteX7344" fmla="*/ 1315281 w 5740887"/>
              <a:gd name="connsiteY7344" fmla="*/ 3158504 h 4314911"/>
              <a:gd name="connsiteX7345" fmla="*/ 1274970 w 5740887"/>
              <a:gd name="connsiteY7345" fmla="*/ 3088968 h 4314911"/>
              <a:gd name="connsiteX7346" fmla="*/ 1268578 w 5740887"/>
              <a:gd name="connsiteY7346" fmla="*/ 3080793 h 4314911"/>
              <a:gd name="connsiteX7347" fmla="*/ 1243346 w 5740887"/>
              <a:gd name="connsiteY7347" fmla="*/ 3011382 h 4314911"/>
              <a:gd name="connsiteX7348" fmla="*/ 1230118 w 5740887"/>
              <a:gd name="connsiteY7348" fmla="*/ 2984033 h 4314911"/>
              <a:gd name="connsiteX7349" fmla="*/ 4087736 w 5740887"/>
              <a:gd name="connsiteY7349" fmla="*/ 2949276 h 4314911"/>
              <a:gd name="connsiteX7350" fmla="*/ 4087736 w 5740887"/>
              <a:gd name="connsiteY7350" fmla="*/ 2950393 h 4314911"/>
              <a:gd name="connsiteX7351" fmla="*/ 4084170 w 5740887"/>
              <a:gd name="connsiteY7351" fmla="*/ 2958247 h 4314911"/>
              <a:gd name="connsiteX7352" fmla="*/ 4080666 w 5740887"/>
              <a:gd name="connsiteY7352" fmla="*/ 2960568 h 4314911"/>
              <a:gd name="connsiteX7353" fmla="*/ 4059058 w 5740887"/>
              <a:gd name="connsiteY7353" fmla="*/ 2973059 h 4314911"/>
              <a:gd name="connsiteX7354" fmla="*/ 4059058 w 5740887"/>
              <a:gd name="connsiteY7354" fmla="*/ 2967361 h 4314911"/>
              <a:gd name="connsiteX7355" fmla="*/ 4059055 w 5740887"/>
              <a:gd name="connsiteY7355" fmla="*/ 2967359 h 4314911"/>
              <a:gd name="connsiteX7356" fmla="*/ 4059055 w 5740887"/>
              <a:gd name="connsiteY7356" fmla="*/ 2967353 h 4314911"/>
              <a:gd name="connsiteX7357" fmla="*/ 4054988 w 5740887"/>
              <a:gd name="connsiteY7357" fmla="*/ 2964622 h 4314911"/>
              <a:gd name="connsiteX7358" fmla="*/ 4052024 w 5740887"/>
              <a:gd name="connsiteY7358" fmla="*/ 2968732 h 4314911"/>
              <a:gd name="connsiteX7359" fmla="*/ 4052024 w 5740887"/>
              <a:gd name="connsiteY7359" fmla="*/ 2977126 h 4314911"/>
              <a:gd name="connsiteX7360" fmla="*/ 4028858 w 5740887"/>
              <a:gd name="connsiteY7360" fmla="*/ 2990518 h 4314911"/>
              <a:gd name="connsiteX7361" fmla="*/ 4023985 w 5740887"/>
              <a:gd name="connsiteY7361" fmla="*/ 2993329 h 4314911"/>
              <a:gd name="connsiteX7362" fmla="*/ 4023480 w 5740887"/>
              <a:gd name="connsiteY7362" fmla="*/ 2989691 h 4314911"/>
              <a:gd name="connsiteX7363" fmla="*/ 4019619 w 5740887"/>
              <a:gd name="connsiteY7363" fmla="*/ 2987208 h 4314911"/>
              <a:gd name="connsiteX7364" fmla="*/ 4016586 w 5740887"/>
              <a:gd name="connsiteY7364" fmla="*/ 2990518 h 4314911"/>
              <a:gd name="connsiteX7365" fmla="*/ 4014999 w 5740887"/>
              <a:gd name="connsiteY7365" fmla="*/ 2998515 h 4314911"/>
              <a:gd name="connsiteX7366" fmla="*/ 3975841 w 5740887"/>
              <a:gd name="connsiteY7366" fmla="*/ 3021111 h 4314911"/>
              <a:gd name="connsiteX7367" fmla="*/ 3952193 w 5740887"/>
              <a:gd name="connsiteY7367" fmla="*/ 3040431 h 4314911"/>
              <a:gd name="connsiteX7368" fmla="*/ 3952193 w 5740887"/>
              <a:gd name="connsiteY7368" fmla="*/ 3042225 h 4314911"/>
              <a:gd name="connsiteX7369" fmla="*/ 3921859 w 5740887"/>
              <a:gd name="connsiteY7369" fmla="*/ 3168252 h 4314911"/>
              <a:gd name="connsiteX7370" fmla="*/ 3891975 w 5740887"/>
              <a:gd name="connsiteY7370" fmla="*/ 3206183 h 4314911"/>
              <a:gd name="connsiteX7371" fmla="*/ 3917997 w 5740887"/>
              <a:gd name="connsiteY7371" fmla="*/ 3164402 h 4314911"/>
              <a:gd name="connsiteX7372" fmla="*/ 3941441 w 5740887"/>
              <a:gd name="connsiteY7372" fmla="*/ 3091832 h 4314911"/>
              <a:gd name="connsiteX7373" fmla="*/ 3941441 w 5740887"/>
              <a:gd name="connsiteY7373" fmla="*/ 3091824 h 4314911"/>
              <a:gd name="connsiteX7374" fmla="*/ 3941442 w 5740887"/>
              <a:gd name="connsiteY7374" fmla="*/ 3091822 h 4314911"/>
              <a:gd name="connsiteX7375" fmla="*/ 3944472 w 5740887"/>
              <a:gd name="connsiteY7375" fmla="*/ 3015622 h 4314911"/>
              <a:gd name="connsiteX7376" fmla="*/ 3956700 w 5740887"/>
              <a:gd name="connsiteY7376" fmla="*/ 3008130 h 4314911"/>
              <a:gd name="connsiteX7377" fmla="*/ 4039611 w 5740887"/>
              <a:gd name="connsiteY7377" fmla="*/ 2970396 h 4314911"/>
              <a:gd name="connsiteX7378" fmla="*/ 4087683 w 5740887"/>
              <a:gd name="connsiteY7378" fmla="*/ 2949300 h 4314911"/>
              <a:gd name="connsiteX7379" fmla="*/ 748406 w 5740887"/>
              <a:gd name="connsiteY7379" fmla="*/ 2945887 h 4314911"/>
              <a:gd name="connsiteX7380" fmla="*/ 770718 w 5740887"/>
              <a:gd name="connsiteY7380" fmla="*/ 2964234 h 4314911"/>
              <a:gd name="connsiteX7381" fmla="*/ 772229 w 5740887"/>
              <a:gd name="connsiteY7381" fmla="*/ 2965024 h 4314911"/>
              <a:gd name="connsiteX7382" fmla="*/ 797601 w 5740887"/>
              <a:gd name="connsiteY7382" fmla="*/ 2989569 h 4314911"/>
              <a:gd name="connsiteX7383" fmla="*/ 792646 w 5740887"/>
              <a:gd name="connsiteY7383" fmla="*/ 2996309 h 4314911"/>
              <a:gd name="connsiteX7384" fmla="*/ 791703 w 5740887"/>
              <a:gd name="connsiteY7384" fmla="*/ 2996766 h 4314911"/>
              <a:gd name="connsiteX7385" fmla="*/ 783298 w 5740887"/>
              <a:gd name="connsiteY7385" fmla="*/ 3000845 h 4314911"/>
              <a:gd name="connsiteX7386" fmla="*/ 733274 w 5740887"/>
              <a:gd name="connsiteY7386" fmla="*/ 2946840 h 4314911"/>
              <a:gd name="connsiteX7387" fmla="*/ 934326 w 5740887"/>
              <a:gd name="connsiteY7387" fmla="*/ 2945217 h 4314911"/>
              <a:gd name="connsiteX7388" fmla="*/ 945868 w 5740887"/>
              <a:gd name="connsiteY7388" fmla="*/ 2948187 h 4314911"/>
              <a:gd name="connsiteX7389" fmla="*/ 962453 w 5740887"/>
              <a:gd name="connsiteY7389" fmla="*/ 2961101 h 4314911"/>
              <a:gd name="connsiteX7390" fmla="*/ 966687 w 5740887"/>
              <a:gd name="connsiteY7390" fmla="*/ 2972069 h 4314911"/>
              <a:gd name="connsiteX7391" fmla="*/ 938784 w 5740887"/>
              <a:gd name="connsiteY7391" fmla="*/ 2959294 h 4314911"/>
              <a:gd name="connsiteX7392" fmla="*/ 938624 w 5740887"/>
              <a:gd name="connsiteY7392" fmla="*/ 2959251 h 4314911"/>
              <a:gd name="connsiteX7393" fmla="*/ 797644 w 5740887"/>
              <a:gd name="connsiteY7393" fmla="*/ 2942788 h 4314911"/>
              <a:gd name="connsiteX7394" fmla="*/ 799605 w 5740887"/>
              <a:gd name="connsiteY7394" fmla="*/ 2944779 h 4314911"/>
              <a:gd name="connsiteX7395" fmla="*/ 816778 w 5740887"/>
              <a:gd name="connsiteY7395" fmla="*/ 2962216 h 4314911"/>
              <a:gd name="connsiteX7396" fmla="*/ 816672 w 5740887"/>
              <a:gd name="connsiteY7396" fmla="*/ 2963631 h 4314911"/>
              <a:gd name="connsiteX7397" fmla="*/ 808067 w 5740887"/>
              <a:gd name="connsiteY7397" fmla="*/ 2975335 h 4314911"/>
              <a:gd name="connsiteX7398" fmla="*/ 782314 w 5740887"/>
              <a:gd name="connsiteY7398" fmla="*/ 2961890 h 4314911"/>
              <a:gd name="connsiteX7399" fmla="*/ 779317 w 5740887"/>
              <a:gd name="connsiteY7399" fmla="*/ 2960325 h 4314911"/>
              <a:gd name="connsiteX7400" fmla="*/ 767076 w 5740887"/>
              <a:gd name="connsiteY7400" fmla="*/ 2948113 h 4314911"/>
              <a:gd name="connsiteX7401" fmla="*/ 763004 w 5740887"/>
              <a:gd name="connsiteY7401" fmla="*/ 2944969 h 4314911"/>
              <a:gd name="connsiteX7402" fmla="*/ 314538 w 5740887"/>
              <a:gd name="connsiteY7402" fmla="*/ 2941525 h 4314911"/>
              <a:gd name="connsiteX7403" fmla="*/ 315259 w 5740887"/>
              <a:gd name="connsiteY7403" fmla="*/ 2948520 h 4314911"/>
              <a:gd name="connsiteX7404" fmla="*/ 317704 w 5740887"/>
              <a:gd name="connsiteY7404" fmla="*/ 2972255 h 4314911"/>
              <a:gd name="connsiteX7405" fmla="*/ 316299 w 5740887"/>
              <a:gd name="connsiteY7405" fmla="*/ 2972916 h 4314911"/>
              <a:gd name="connsiteX7406" fmla="*/ 315651 w 5740887"/>
              <a:gd name="connsiteY7406" fmla="*/ 2973221 h 4314911"/>
              <a:gd name="connsiteX7407" fmla="*/ 311125 w 5740887"/>
              <a:gd name="connsiteY7407" fmla="*/ 2975352 h 4314911"/>
              <a:gd name="connsiteX7408" fmla="*/ 312516 w 5740887"/>
              <a:gd name="connsiteY7408" fmla="*/ 2954778 h 4314911"/>
              <a:gd name="connsiteX7409" fmla="*/ 312532 w 5740887"/>
              <a:gd name="connsiteY7409" fmla="*/ 2954676 h 4314911"/>
              <a:gd name="connsiteX7410" fmla="*/ 312899 w 5740887"/>
              <a:gd name="connsiteY7410" fmla="*/ 2952267 h 4314911"/>
              <a:gd name="connsiteX7411" fmla="*/ 153252 w 5740887"/>
              <a:gd name="connsiteY7411" fmla="*/ 2940608 h 4314911"/>
              <a:gd name="connsiteX7412" fmla="*/ 146965 w 5740887"/>
              <a:gd name="connsiteY7412" fmla="*/ 2990890 h 4314911"/>
              <a:gd name="connsiteX7413" fmla="*/ 124961 w 5740887"/>
              <a:gd name="connsiteY7413" fmla="*/ 3048877 h 4314911"/>
              <a:gd name="connsiteX7414" fmla="*/ 123242 w 5740887"/>
              <a:gd name="connsiteY7414" fmla="*/ 3057094 h 4314911"/>
              <a:gd name="connsiteX7415" fmla="*/ 120761 w 5740887"/>
              <a:gd name="connsiteY7415" fmla="*/ 3063976 h 4314911"/>
              <a:gd name="connsiteX7416" fmla="*/ 117484 w 5740887"/>
              <a:gd name="connsiteY7416" fmla="*/ 3081768 h 4314911"/>
              <a:gd name="connsiteX7417" fmla="*/ 117453 w 5740887"/>
              <a:gd name="connsiteY7417" fmla="*/ 3077973 h 4314911"/>
              <a:gd name="connsiteX7418" fmla="*/ 117428 w 5740887"/>
              <a:gd name="connsiteY7418" fmla="*/ 3074979 h 4314911"/>
              <a:gd name="connsiteX7419" fmla="*/ 129396 w 5740887"/>
              <a:gd name="connsiteY7419" fmla="*/ 2987174 h 4314911"/>
              <a:gd name="connsiteX7420" fmla="*/ 142984 w 5740887"/>
              <a:gd name="connsiteY7420" fmla="*/ 2955709 h 4314911"/>
              <a:gd name="connsiteX7421" fmla="*/ 910531 w 5740887"/>
              <a:gd name="connsiteY7421" fmla="*/ 2939094 h 4314911"/>
              <a:gd name="connsiteX7422" fmla="*/ 924009 w 5740887"/>
              <a:gd name="connsiteY7422" fmla="*/ 2942562 h 4314911"/>
              <a:gd name="connsiteX7423" fmla="*/ 928309 w 5740887"/>
              <a:gd name="connsiteY7423" fmla="*/ 2956487 h 4314911"/>
              <a:gd name="connsiteX7424" fmla="*/ 926716 w 5740887"/>
              <a:gd name="connsiteY7424" fmla="*/ 2956060 h 4314911"/>
              <a:gd name="connsiteX7425" fmla="*/ 923233 w 5740887"/>
              <a:gd name="connsiteY7425" fmla="*/ 2955126 h 4314911"/>
              <a:gd name="connsiteX7426" fmla="*/ 4125102 w 5740887"/>
              <a:gd name="connsiteY7426" fmla="*/ 2937584 h 4314911"/>
              <a:gd name="connsiteX7427" fmla="*/ 4122897 w 5740887"/>
              <a:gd name="connsiteY7427" fmla="*/ 3031055 h 4314911"/>
              <a:gd name="connsiteX7428" fmla="*/ 3980322 w 5740887"/>
              <a:gd name="connsiteY7428" fmla="*/ 3277595 h 4314911"/>
              <a:gd name="connsiteX7429" fmla="*/ 3956743 w 5740887"/>
              <a:gd name="connsiteY7429" fmla="*/ 3299381 h 4314911"/>
              <a:gd name="connsiteX7430" fmla="*/ 3601275 w 5740887"/>
              <a:gd name="connsiteY7430" fmla="*/ 3464844 h 4314911"/>
              <a:gd name="connsiteX7431" fmla="*/ 3397618 w 5740887"/>
              <a:gd name="connsiteY7431" fmla="*/ 3468016 h 4314911"/>
              <a:gd name="connsiteX7432" fmla="*/ 3276802 w 5740887"/>
              <a:gd name="connsiteY7432" fmla="*/ 3436924 h 4314911"/>
              <a:gd name="connsiteX7433" fmla="*/ 3230872 w 5740887"/>
              <a:gd name="connsiteY7433" fmla="*/ 3414179 h 4314911"/>
              <a:gd name="connsiteX7434" fmla="*/ 3232725 w 5740887"/>
              <a:gd name="connsiteY7434" fmla="*/ 3414697 h 4314911"/>
              <a:gd name="connsiteX7435" fmla="*/ 3258771 w 5740887"/>
              <a:gd name="connsiteY7435" fmla="*/ 3424919 h 4314911"/>
              <a:gd name="connsiteX7436" fmla="*/ 3260283 w 5740887"/>
              <a:gd name="connsiteY7436" fmla="*/ 3427763 h 4314911"/>
              <a:gd name="connsiteX7437" fmla="*/ 3272304 w 5740887"/>
              <a:gd name="connsiteY7437" fmla="*/ 3430229 h 4314911"/>
              <a:gd name="connsiteX7438" fmla="*/ 3306806 w 5740887"/>
              <a:gd name="connsiteY7438" fmla="*/ 3443769 h 4314911"/>
              <a:gd name="connsiteX7439" fmla="*/ 3431261 w 5740887"/>
              <a:gd name="connsiteY7439" fmla="*/ 3468301 h 4314911"/>
              <a:gd name="connsiteX7440" fmla="*/ 3491931 w 5740887"/>
              <a:gd name="connsiteY7440" fmla="*/ 3471058 h 4314911"/>
              <a:gd name="connsiteX7441" fmla="*/ 3630230 w 5740887"/>
              <a:gd name="connsiteY7441" fmla="*/ 3456443 h 4314911"/>
              <a:gd name="connsiteX7442" fmla="*/ 3945989 w 5740887"/>
              <a:gd name="connsiteY7442" fmla="*/ 3292083 h 4314911"/>
              <a:gd name="connsiteX7443" fmla="*/ 3966396 w 5740887"/>
              <a:gd name="connsiteY7443" fmla="*/ 3271400 h 4314911"/>
              <a:gd name="connsiteX7444" fmla="*/ 4090493 w 5740887"/>
              <a:gd name="connsiteY7444" fmla="*/ 3042372 h 4314911"/>
              <a:gd name="connsiteX7445" fmla="*/ 4094874 w 5740887"/>
              <a:gd name="connsiteY7445" fmla="*/ 2960337 h 4314911"/>
              <a:gd name="connsiteX7446" fmla="*/ 4115799 w 5740887"/>
              <a:gd name="connsiteY7446" fmla="*/ 2936393 h 4314911"/>
              <a:gd name="connsiteX7447" fmla="*/ 4114669 w 5740887"/>
              <a:gd name="connsiteY7447" fmla="*/ 2937883 h 4314911"/>
              <a:gd name="connsiteX7448" fmla="*/ 4114427 w 5740887"/>
              <a:gd name="connsiteY7448" fmla="*/ 2938203 h 4314911"/>
              <a:gd name="connsiteX7449" fmla="*/ 4114423 w 5740887"/>
              <a:gd name="connsiteY7449" fmla="*/ 2938205 h 4314911"/>
              <a:gd name="connsiteX7450" fmla="*/ 4095382 w 5740887"/>
              <a:gd name="connsiteY7450" fmla="*/ 2950820 h 4314911"/>
              <a:gd name="connsiteX7451" fmla="*/ 4095456 w 5740887"/>
              <a:gd name="connsiteY7451" fmla="*/ 2949436 h 4314911"/>
              <a:gd name="connsiteX7452" fmla="*/ 4095455 w 5740887"/>
              <a:gd name="connsiteY7452" fmla="*/ 2949434 h 4314911"/>
              <a:gd name="connsiteX7453" fmla="*/ 4095456 w 5740887"/>
              <a:gd name="connsiteY7453" fmla="*/ 2949427 h 4314911"/>
              <a:gd name="connsiteX7454" fmla="*/ 4094884 w 5740887"/>
              <a:gd name="connsiteY7454" fmla="*/ 2945994 h 4314911"/>
              <a:gd name="connsiteX7455" fmla="*/ 398310 w 5740887"/>
              <a:gd name="connsiteY7455" fmla="*/ 2933800 h 4314911"/>
              <a:gd name="connsiteX7456" fmla="*/ 400246 w 5740887"/>
              <a:gd name="connsiteY7456" fmla="*/ 2939542 h 4314911"/>
              <a:gd name="connsiteX7457" fmla="*/ 399613 w 5740887"/>
              <a:gd name="connsiteY7457" fmla="*/ 2939642 h 4314911"/>
              <a:gd name="connsiteX7458" fmla="*/ 399436 w 5740887"/>
              <a:gd name="connsiteY7458" fmla="*/ 2939670 h 4314911"/>
              <a:gd name="connsiteX7459" fmla="*/ 399002 w 5740887"/>
              <a:gd name="connsiteY7459" fmla="*/ 2939739 h 4314911"/>
              <a:gd name="connsiteX7460" fmla="*/ 184121 w 5740887"/>
              <a:gd name="connsiteY7460" fmla="*/ 2931309 h 4314911"/>
              <a:gd name="connsiteX7461" fmla="*/ 183088 w 5740887"/>
              <a:gd name="connsiteY7461" fmla="*/ 2940548 h 4314911"/>
              <a:gd name="connsiteX7462" fmla="*/ 180781 w 5740887"/>
              <a:gd name="connsiteY7462" fmla="*/ 2961185 h 4314911"/>
              <a:gd name="connsiteX7463" fmla="*/ 178693 w 5740887"/>
              <a:gd name="connsiteY7463" fmla="*/ 2979870 h 4314911"/>
              <a:gd name="connsiteX7464" fmla="*/ 170268 w 5740887"/>
              <a:gd name="connsiteY7464" fmla="*/ 3002329 h 4314911"/>
              <a:gd name="connsiteX7465" fmla="*/ 160711 w 5740887"/>
              <a:gd name="connsiteY7465" fmla="*/ 3041926 h 4314911"/>
              <a:gd name="connsiteX7466" fmla="*/ 154991 w 5740887"/>
              <a:gd name="connsiteY7466" fmla="*/ 3060715 h 4314911"/>
              <a:gd name="connsiteX7467" fmla="*/ 153109 w 5740887"/>
              <a:gd name="connsiteY7467" fmla="*/ 3073421 h 4314911"/>
              <a:gd name="connsiteX7468" fmla="*/ 150911 w 5740887"/>
              <a:gd name="connsiteY7468" fmla="*/ 3082530 h 4314911"/>
              <a:gd name="connsiteX7469" fmla="*/ 150166 w 5740887"/>
              <a:gd name="connsiteY7469" fmla="*/ 3045793 h 4314911"/>
              <a:gd name="connsiteX7470" fmla="*/ 156204 w 5740887"/>
              <a:gd name="connsiteY7470" fmla="*/ 2997325 h 4314911"/>
              <a:gd name="connsiteX7471" fmla="*/ 156853 w 5740887"/>
              <a:gd name="connsiteY7471" fmla="*/ 2992117 h 4314911"/>
              <a:gd name="connsiteX7472" fmla="*/ 163666 w 5740887"/>
              <a:gd name="connsiteY7472" fmla="*/ 2971930 h 4314911"/>
              <a:gd name="connsiteX7473" fmla="*/ 168968 w 5740887"/>
              <a:gd name="connsiteY7473" fmla="*/ 2957063 h 4314911"/>
              <a:gd name="connsiteX7474" fmla="*/ 170820 w 5740887"/>
              <a:gd name="connsiteY7474" fmla="*/ 2953575 h 4314911"/>
              <a:gd name="connsiteX7475" fmla="*/ 1120522 w 5740887"/>
              <a:gd name="connsiteY7475" fmla="*/ 2929493 h 4314911"/>
              <a:gd name="connsiteX7476" fmla="*/ 1143116 w 5740887"/>
              <a:gd name="connsiteY7476" fmla="*/ 2950854 h 4314911"/>
              <a:gd name="connsiteX7477" fmla="*/ 1149687 w 5740887"/>
              <a:gd name="connsiteY7477" fmla="*/ 2963871 h 4314911"/>
              <a:gd name="connsiteX7478" fmla="*/ 1108712 w 5740887"/>
              <a:gd name="connsiteY7478" fmla="*/ 2928735 h 4314911"/>
              <a:gd name="connsiteX7479" fmla="*/ 1159970 w 5740887"/>
              <a:gd name="connsiteY7479" fmla="*/ 2989094 h 4314911"/>
              <a:gd name="connsiteX7480" fmla="*/ 1184142 w 5740887"/>
              <a:gd name="connsiteY7480" fmla="*/ 3052421 h 4314911"/>
              <a:gd name="connsiteX7481" fmla="*/ 1159077 w 5740887"/>
              <a:gd name="connsiteY7481" fmla="*/ 3029287 h 4314911"/>
              <a:gd name="connsiteX7482" fmla="*/ 1145344 w 5740887"/>
              <a:gd name="connsiteY7482" fmla="*/ 3016612 h 4314911"/>
              <a:gd name="connsiteX7483" fmla="*/ 1127727 w 5740887"/>
              <a:gd name="connsiteY7483" fmla="*/ 2972013 h 4314911"/>
              <a:gd name="connsiteX7484" fmla="*/ 1116686 w 5740887"/>
              <a:gd name="connsiteY7484" fmla="*/ 2944061 h 4314911"/>
              <a:gd name="connsiteX7485" fmla="*/ 642681 w 5740887"/>
              <a:gd name="connsiteY7485" fmla="*/ 2928681 h 4314911"/>
              <a:gd name="connsiteX7486" fmla="*/ 675052 w 5740887"/>
              <a:gd name="connsiteY7486" fmla="*/ 2965786 h 4314911"/>
              <a:gd name="connsiteX7487" fmla="*/ 662938 w 5740887"/>
              <a:gd name="connsiteY7487" fmla="*/ 2955279 h 4314911"/>
              <a:gd name="connsiteX7488" fmla="*/ 1011447 w 5740887"/>
              <a:gd name="connsiteY7488" fmla="*/ 2926356 h 4314911"/>
              <a:gd name="connsiteX7489" fmla="*/ 1045242 w 5740887"/>
              <a:gd name="connsiteY7489" fmla="*/ 2948687 h 4314911"/>
              <a:gd name="connsiteX7490" fmla="*/ 1063069 w 5740887"/>
              <a:gd name="connsiteY7490" fmla="*/ 2987761 h 4314911"/>
              <a:gd name="connsiteX7491" fmla="*/ 1065827 w 5740887"/>
              <a:gd name="connsiteY7491" fmla="*/ 2990380 h 4314911"/>
              <a:gd name="connsiteX7492" fmla="*/ 1065880 w 5740887"/>
              <a:gd name="connsiteY7492" fmla="*/ 2990471 h 4314911"/>
              <a:gd name="connsiteX7493" fmla="*/ 1073771 w 5740887"/>
              <a:gd name="connsiteY7493" fmla="*/ 3005660 h 4314911"/>
              <a:gd name="connsiteX7494" fmla="*/ 1076458 w 5740887"/>
              <a:gd name="connsiteY7494" fmla="*/ 3011907 h 4314911"/>
              <a:gd name="connsiteX7495" fmla="*/ 1089407 w 5740887"/>
              <a:gd name="connsiteY7495" fmla="*/ 3046265 h 4314911"/>
              <a:gd name="connsiteX7496" fmla="*/ 1055500 w 5740887"/>
              <a:gd name="connsiteY7496" fmla="*/ 3022367 h 4314911"/>
              <a:gd name="connsiteX7497" fmla="*/ 1055168 w 5740887"/>
              <a:gd name="connsiteY7497" fmla="*/ 3021333 h 4314911"/>
              <a:gd name="connsiteX7498" fmla="*/ 1052270 w 5740887"/>
              <a:gd name="connsiteY7498" fmla="*/ 3012298 h 4314911"/>
              <a:gd name="connsiteX7499" fmla="*/ 1052264 w 5740887"/>
              <a:gd name="connsiteY7499" fmla="*/ 3012284 h 4314911"/>
              <a:gd name="connsiteX7500" fmla="*/ 1041613 w 5740887"/>
              <a:gd name="connsiteY7500" fmla="*/ 2984318 h 4314911"/>
              <a:gd name="connsiteX7501" fmla="*/ 1038463 w 5740887"/>
              <a:gd name="connsiteY7501" fmla="*/ 2977714 h 4314911"/>
              <a:gd name="connsiteX7502" fmla="*/ 1036777 w 5740887"/>
              <a:gd name="connsiteY7502" fmla="*/ 2973489 h 4314911"/>
              <a:gd name="connsiteX7503" fmla="*/ 1035490 w 5740887"/>
              <a:gd name="connsiteY7503" fmla="*/ 2971479 h 4314911"/>
              <a:gd name="connsiteX7504" fmla="*/ 1032402 w 5740887"/>
              <a:gd name="connsiteY7504" fmla="*/ 2965004 h 4314911"/>
              <a:gd name="connsiteX7505" fmla="*/ 1025431 w 5740887"/>
              <a:gd name="connsiteY7505" fmla="*/ 2955771 h 4314911"/>
              <a:gd name="connsiteX7506" fmla="*/ 774839 w 5740887"/>
              <a:gd name="connsiteY7506" fmla="*/ 2923151 h 4314911"/>
              <a:gd name="connsiteX7507" fmla="*/ 781171 w 5740887"/>
              <a:gd name="connsiteY7507" fmla="*/ 2928308 h 4314911"/>
              <a:gd name="connsiteX7508" fmla="*/ 787221 w 5740887"/>
              <a:gd name="connsiteY7508" fmla="*/ 2933235 h 4314911"/>
              <a:gd name="connsiteX7509" fmla="*/ 763587 w 5740887"/>
              <a:gd name="connsiteY7509" fmla="*/ 2932331 h 4314911"/>
              <a:gd name="connsiteX7510" fmla="*/ 2179618 w 5740887"/>
              <a:gd name="connsiteY7510" fmla="*/ 2922450 h 4314911"/>
              <a:gd name="connsiteX7511" fmla="*/ 2205280 w 5740887"/>
              <a:gd name="connsiteY7511" fmla="*/ 2962264 h 4314911"/>
              <a:gd name="connsiteX7512" fmla="*/ 2182295 w 5740887"/>
              <a:gd name="connsiteY7512" fmla="*/ 2927441 h 4314911"/>
              <a:gd name="connsiteX7513" fmla="*/ 2204022 w 5740887"/>
              <a:gd name="connsiteY7513" fmla="*/ 2919923 h 4314911"/>
              <a:gd name="connsiteX7514" fmla="*/ 2282137 w 5740887"/>
              <a:gd name="connsiteY7514" fmla="*/ 3036228 h 4314911"/>
              <a:gd name="connsiteX7515" fmla="*/ 2328877 w 5740887"/>
              <a:gd name="connsiteY7515" fmla="*/ 3095130 h 4314911"/>
              <a:gd name="connsiteX7516" fmla="*/ 2344645 w 5740887"/>
              <a:gd name="connsiteY7516" fmla="*/ 3112449 h 4314911"/>
              <a:gd name="connsiteX7517" fmla="*/ 2353168 w 5740887"/>
              <a:gd name="connsiteY7517" fmla="*/ 3122843 h 4314911"/>
              <a:gd name="connsiteX7518" fmla="*/ 2360867 w 5740887"/>
              <a:gd name="connsiteY7518" fmla="*/ 3130267 h 4314911"/>
              <a:gd name="connsiteX7519" fmla="*/ 2377883 w 5740887"/>
              <a:gd name="connsiteY7519" fmla="*/ 3148958 h 4314911"/>
              <a:gd name="connsiteX7520" fmla="*/ 2428030 w 5740887"/>
              <a:gd name="connsiteY7520" fmla="*/ 3195043 h 4314911"/>
              <a:gd name="connsiteX7521" fmla="*/ 2471818 w 5740887"/>
              <a:gd name="connsiteY7521" fmla="*/ 3226182 h 4314911"/>
              <a:gd name="connsiteX7522" fmla="*/ 2462338 w 5740887"/>
              <a:gd name="connsiteY7522" fmla="*/ 3221751 h 4314911"/>
              <a:gd name="connsiteX7523" fmla="*/ 2371144 w 5740887"/>
              <a:gd name="connsiteY7523" fmla="*/ 3145871 h 4314911"/>
              <a:gd name="connsiteX7524" fmla="*/ 2342977 w 5740887"/>
              <a:gd name="connsiteY7524" fmla="*/ 3112909 h 4314911"/>
              <a:gd name="connsiteX7525" fmla="*/ 2281605 w 5740887"/>
              <a:gd name="connsiteY7525" fmla="*/ 3041087 h 4314911"/>
              <a:gd name="connsiteX7526" fmla="*/ 2228023 w 5740887"/>
              <a:gd name="connsiteY7526" fmla="*/ 2962016 h 4314911"/>
              <a:gd name="connsiteX7527" fmla="*/ 2226454 w 5740887"/>
              <a:gd name="connsiteY7527" fmla="*/ 2959700 h 4314911"/>
              <a:gd name="connsiteX7528" fmla="*/ 2218105 w 5740887"/>
              <a:gd name="connsiteY7528" fmla="*/ 2944895 h 4314911"/>
              <a:gd name="connsiteX7529" fmla="*/ 214054 w 5740887"/>
              <a:gd name="connsiteY7529" fmla="*/ 2919755 h 4314911"/>
              <a:gd name="connsiteX7530" fmla="*/ 210256 w 5740887"/>
              <a:gd name="connsiteY7530" fmla="*/ 2958712 h 4314911"/>
              <a:gd name="connsiteX7531" fmla="*/ 208353 w 5740887"/>
              <a:gd name="connsiteY7531" fmla="*/ 2978233 h 4314911"/>
              <a:gd name="connsiteX7532" fmla="*/ 191647 w 5740887"/>
              <a:gd name="connsiteY7532" fmla="*/ 3046010 h 4314911"/>
              <a:gd name="connsiteX7533" fmla="*/ 188705 w 5740887"/>
              <a:gd name="connsiteY7533" fmla="*/ 3057944 h 4314911"/>
              <a:gd name="connsiteX7534" fmla="*/ 186123 w 5740887"/>
              <a:gd name="connsiteY7534" fmla="*/ 3081539 h 4314911"/>
              <a:gd name="connsiteX7535" fmla="*/ 184237 w 5740887"/>
              <a:gd name="connsiteY7535" fmla="*/ 3023151 h 4314911"/>
              <a:gd name="connsiteX7536" fmla="*/ 184016 w 5740887"/>
              <a:gd name="connsiteY7536" fmla="*/ 3016309 h 4314911"/>
              <a:gd name="connsiteX7537" fmla="*/ 187650 w 5740887"/>
              <a:gd name="connsiteY7537" fmla="*/ 2983536 h 4314911"/>
              <a:gd name="connsiteX7538" fmla="*/ 192317 w 5740887"/>
              <a:gd name="connsiteY7538" fmla="*/ 2967962 h 4314911"/>
              <a:gd name="connsiteX7539" fmla="*/ 202275 w 5740887"/>
              <a:gd name="connsiteY7539" fmla="*/ 2942696 h 4314911"/>
              <a:gd name="connsiteX7540" fmla="*/ 1164066 w 5740887"/>
              <a:gd name="connsiteY7540" fmla="*/ 2912280 h 4314911"/>
              <a:gd name="connsiteX7541" fmla="*/ 1171998 w 5740887"/>
              <a:gd name="connsiteY7541" fmla="*/ 2921990 h 4314911"/>
              <a:gd name="connsiteX7542" fmla="*/ 1238028 w 5740887"/>
              <a:gd name="connsiteY7542" fmla="*/ 3039625 h 4314911"/>
              <a:gd name="connsiteX7543" fmla="*/ 1206184 w 5740887"/>
              <a:gd name="connsiteY7543" fmla="*/ 3000370 h 4314911"/>
              <a:gd name="connsiteX7544" fmla="*/ 1201895 w 5740887"/>
              <a:gd name="connsiteY7544" fmla="*/ 2988856 h 4314911"/>
              <a:gd name="connsiteX7545" fmla="*/ 4160124 w 5740887"/>
              <a:gd name="connsiteY7545" fmla="*/ 2912071 h 4314911"/>
              <a:gd name="connsiteX7546" fmla="*/ 4166555 w 5740887"/>
              <a:gd name="connsiteY7546" fmla="*/ 2966077 h 4314911"/>
              <a:gd name="connsiteX7547" fmla="*/ 4162468 w 5740887"/>
              <a:gd name="connsiteY7547" fmla="*/ 3020302 h 4314911"/>
              <a:gd name="connsiteX7548" fmla="*/ 4148643 w 5740887"/>
              <a:gd name="connsiteY7548" fmla="*/ 3075322 h 4314911"/>
              <a:gd name="connsiteX7549" fmla="*/ 3999901 w 5740887"/>
              <a:gd name="connsiteY7549" fmla="*/ 3287799 h 4314911"/>
              <a:gd name="connsiteX7550" fmla="*/ 3973015 w 5740887"/>
              <a:gd name="connsiteY7550" fmla="*/ 3310827 h 4314911"/>
              <a:gd name="connsiteX7551" fmla="*/ 3574110 w 5740887"/>
              <a:gd name="connsiteY7551" fmla="*/ 3480011 h 4314911"/>
              <a:gd name="connsiteX7552" fmla="*/ 3363283 w 5740887"/>
              <a:gd name="connsiteY7552" fmla="*/ 3474910 h 4314911"/>
              <a:gd name="connsiteX7553" fmla="*/ 3299685 w 5740887"/>
              <a:gd name="connsiteY7553" fmla="*/ 3458761 h 4314911"/>
              <a:gd name="connsiteX7554" fmla="*/ 3288706 w 5740887"/>
              <a:gd name="connsiteY7554" fmla="*/ 3454496 h 4314911"/>
              <a:gd name="connsiteX7555" fmla="*/ 3238747 w 5740887"/>
              <a:gd name="connsiteY7555" fmla="*/ 3435088 h 4314911"/>
              <a:gd name="connsiteX7556" fmla="*/ 3156691 w 5740887"/>
              <a:gd name="connsiteY7556" fmla="*/ 3384419 h 4314911"/>
              <a:gd name="connsiteX7557" fmla="*/ 3269614 w 5740887"/>
              <a:gd name="connsiteY7557" fmla="*/ 3441966 h 4314911"/>
              <a:gd name="connsiteX7558" fmla="*/ 3396517 w 5740887"/>
              <a:gd name="connsiteY7558" fmla="*/ 3475200 h 4314911"/>
              <a:gd name="connsiteX7559" fmla="*/ 3487245 w 5740887"/>
              <a:gd name="connsiteY7559" fmla="*/ 3481542 h 4314911"/>
              <a:gd name="connsiteX7560" fmla="*/ 3602517 w 5740887"/>
              <a:gd name="connsiteY7560" fmla="*/ 3471890 h 4314911"/>
              <a:gd name="connsiteX7561" fmla="*/ 3961709 w 5740887"/>
              <a:gd name="connsiteY7561" fmla="*/ 3304359 h 4314911"/>
              <a:gd name="connsiteX7562" fmla="*/ 3985425 w 5740887"/>
              <a:gd name="connsiteY7562" fmla="*/ 3282297 h 4314911"/>
              <a:gd name="connsiteX7563" fmla="*/ 4130206 w 5740887"/>
              <a:gd name="connsiteY7563" fmla="*/ 3031896 h 4314911"/>
              <a:gd name="connsiteX7564" fmla="*/ 4135511 w 5740887"/>
              <a:gd name="connsiteY7564" fmla="*/ 2978258 h 4314911"/>
              <a:gd name="connsiteX7565" fmla="*/ 4130656 w 5740887"/>
              <a:gd name="connsiteY7565" fmla="*/ 2929164 h 4314911"/>
              <a:gd name="connsiteX7566" fmla="*/ 4146491 w 5740887"/>
              <a:gd name="connsiteY7566" fmla="*/ 2921068 h 4314911"/>
              <a:gd name="connsiteX7567" fmla="*/ 4160124 w 5740887"/>
              <a:gd name="connsiteY7567" fmla="*/ 2912071 h 4314911"/>
              <a:gd name="connsiteX7568" fmla="*/ 972538 w 5740887"/>
              <a:gd name="connsiteY7568" fmla="*/ 2905763 h 4314911"/>
              <a:gd name="connsiteX7569" fmla="*/ 993842 w 5740887"/>
              <a:gd name="connsiteY7569" fmla="*/ 2914722 h 4314911"/>
              <a:gd name="connsiteX7570" fmla="*/ 999858 w 5740887"/>
              <a:gd name="connsiteY7570" fmla="*/ 2918698 h 4314911"/>
              <a:gd name="connsiteX7571" fmla="*/ 1019775 w 5740887"/>
              <a:gd name="connsiteY7571" fmla="*/ 2960598 h 4314911"/>
              <a:gd name="connsiteX7572" fmla="*/ 1023084 w 5740887"/>
              <a:gd name="connsiteY7572" fmla="*/ 2963218 h 4314911"/>
              <a:gd name="connsiteX7573" fmla="*/ 1023123 w 5740887"/>
              <a:gd name="connsiteY7573" fmla="*/ 2963281 h 4314911"/>
              <a:gd name="connsiteX7574" fmla="*/ 1031167 w 5740887"/>
              <a:gd name="connsiteY7574" fmla="*/ 2977736 h 4314911"/>
              <a:gd name="connsiteX7575" fmla="*/ 1033792 w 5740887"/>
              <a:gd name="connsiteY7575" fmla="*/ 2983597 h 4314911"/>
              <a:gd name="connsiteX7576" fmla="*/ 1046340 w 5740887"/>
              <a:gd name="connsiteY7576" fmla="*/ 3015885 h 4314911"/>
              <a:gd name="connsiteX7577" fmla="*/ 1046352 w 5740887"/>
              <a:gd name="connsiteY7577" fmla="*/ 3015920 h 4314911"/>
              <a:gd name="connsiteX7578" fmla="*/ 1046305 w 5740887"/>
              <a:gd name="connsiteY7578" fmla="*/ 3015886 h 4314911"/>
              <a:gd name="connsiteX7579" fmla="*/ 1031374 w 5740887"/>
              <a:gd name="connsiteY7579" fmla="*/ 3004302 h 4314911"/>
              <a:gd name="connsiteX7580" fmla="*/ 1013951 w 5740887"/>
              <a:gd name="connsiteY7580" fmla="*/ 2990783 h 4314911"/>
              <a:gd name="connsiteX7581" fmla="*/ 1009633 w 5740887"/>
              <a:gd name="connsiteY7581" fmla="*/ 2978199 h 4314911"/>
              <a:gd name="connsiteX7582" fmla="*/ 999502 w 5740887"/>
              <a:gd name="connsiteY7582" fmla="*/ 2953198 h 4314911"/>
              <a:gd name="connsiteX7583" fmla="*/ 996529 w 5740887"/>
              <a:gd name="connsiteY7583" fmla="*/ 2947307 h 4314911"/>
              <a:gd name="connsiteX7584" fmla="*/ 994941 w 5740887"/>
              <a:gd name="connsiteY7584" fmla="*/ 2943564 h 4314911"/>
              <a:gd name="connsiteX7585" fmla="*/ 993729 w 5740887"/>
              <a:gd name="connsiteY7585" fmla="*/ 2941758 h 4314911"/>
              <a:gd name="connsiteX7586" fmla="*/ 990835 w 5740887"/>
              <a:gd name="connsiteY7586" fmla="*/ 2936024 h 4314911"/>
              <a:gd name="connsiteX7587" fmla="*/ 984341 w 5740887"/>
              <a:gd name="connsiteY7587" fmla="*/ 2927779 h 4314911"/>
              <a:gd name="connsiteX7588" fmla="*/ 983515 w 5740887"/>
              <a:gd name="connsiteY7588" fmla="*/ 2927779 h 4314911"/>
              <a:gd name="connsiteX7589" fmla="*/ 4155743 w 5740887"/>
              <a:gd name="connsiteY7589" fmla="*/ 2905630 h 4314911"/>
              <a:gd name="connsiteX7590" fmla="*/ 4146010 w 5740887"/>
              <a:gd name="connsiteY7590" fmla="*/ 2912454 h 4314911"/>
              <a:gd name="connsiteX7591" fmla="*/ 4143263 w 5740887"/>
              <a:gd name="connsiteY7591" fmla="*/ 2914381 h 4314911"/>
              <a:gd name="connsiteX7592" fmla="*/ 4143255 w 5740887"/>
              <a:gd name="connsiteY7592" fmla="*/ 2914384 h 4314911"/>
              <a:gd name="connsiteX7593" fmla="*/ 4101038 w 5740887"/>
              <a:gd name="connsiteY7593" fmla="*/ 2934894 h 4314911"/>
              <a:gd name="connsiteX7594" fmla="*/ 4036442 w 5740887"/>
              <a:gd name="connsiteY7594" fmla="*/ 2963767 h 4314911"/>
              <a:gd name="connsiteX7595" fmla="*/ 3937164 w 5740887"/>
              <a:gd name="connsiteY7595" fmla="*/ 3012717 h 4314911"/>
              <a:gd name="connsiteX7596" fmla="*/ 3937164 w 5740887"/>
              <a:gd name="connsiteY7596" fmla="*/ 3012727 h 4314911"/>
              <a:gd name="connsiteX7597" fmla="*/ 3937163 w 5740887"/>
              <a:gd name="connsiteY7597" fmla="*/ 3012727 h 4314911"/>
              <a:gd name="connsiteX7598" fmla="*/ 3937163 w 5740887"/>
              <a:gd name="connsiteY7598" fmla="*/ 3014934 h 4314911"/>
              <a:gd name="connsiteX7599" fmla="*/ 3934485 w 5740887"/>
              <a:gd name="connsiteY7599" fmla="*/ 3089853 h 4314911"/>
              <a:gd name="connsiteX7600" fmla="*/ 3911517 w 5740887"/>
              <a:gd name="connsiteY7600" fmla="*/ 3161220 h 4314911"/>
              <a:gd name="connsiteX7601" fmla="*/ 3868619 w 5740887"/>
              <a:gd name="connsiteY7601" fmla="*/ 3229954 h 4314911"/>
              <a:gd name="connsiteX7602" fmla="*/ 3854787 w 5740887"/>
              <a:gd name="connsiteY7602" fmla="*/ 3245622 h 4314911"/>
              <a:gd name="connsiteX7603" fmla="*/ 3866119 w 5740887"/>
              <a:gd name="connsiteY7603" fmla="*/ 3232257 h 4314911"/>
              <a:gd name="connsiteX7604" fmla="*/ 3908207 w 5740887"/>
              <a:gd name="connsiteY7604" fmla="*/ 3157642 h 4314911"/>
              <a:gd name="connsiteX7605" fmla="*/ 3930920 w 5740887"/>
              <a:gd name="connsiteY7605" fmla="*/ 3074993 h 4314911"/>
              <a:gd name="connsiteX7606" fmla="*/ 3930920 w 5740887"/>
              <a:gd name="connsiteY7606" fmla="*/ 3074990 h 4314911"/>
              <a:gd name="connsiteX7607" fmla="*/ 3930921 w 5740887"/>
              <a:gd name="connsiteY7607" fmla="*/ 3074986 h 4314911"/>
              <a:gd name="connsiteX7608" fmla="*/ 3929994 w 5740887"/>
              <a:gd name="connsiteY7608" fmla="*/ 2989283 h 4314911"/>
              <a:gd name="connsiteX7609" fmla="*/ 3945531 w 5740887"/>
              <a:gd name="connsiteY7609" fmla="*/ 2982626 h 4314911"/>
              <a:gd name="connsiteX7610" fmla="*/ 4047058 w 5740887"/>
              <a:gd name="connsiteY7610" fmla="*/ 2945436 h 4314911"/>
              <a:gd name="connsiteX7611" fmla="*/ 4154454 w 5740887"/>
              <a:gd name="connsiteY7611" fmla="*/ 2906138 h 4314911"/>
              <a:gd name="connsiteX7612" fmla="*/ 246067 w 5740887"/>
              <a:gd name="connsiteY7612" fmla="*/ 2903633 h 4314911"/>
              <a:gd name="connsiteX7613" fmla="*/ 241893 w 5740887"/>
              <a:gd name="connsiteY7613" fmla="*/ 2955687 h 4314911"/>
              <a:gd name="connsiteX7614" fmla="*/ 242066 w 5740887"/>
              <a:gd name="connsiteY7614" fmla="*/ 2958440 h 4314911"/>
              <a:gd name="connsiteX7615" fmla="*/ 224430 w 5740887"/>
              <a:gd name="connsiteY7615" fmla="*/ 3053797 h 4314911"/>
              <a:gd name="connsiteX7616" fmla="*/ 223781 w 5740887"/>
              <a:gd name="connsiteY7616" fmla="*/ 3057306 h 4314911"/>
              <a:gd name="connsiteX7617" fmla="*/ 223762 w 5740887"/>
              <a:gd name="connsiteY7617" fmla="*/ 3057581 h 4314911"/>
              <a:gd name="connsiteX7618" fmla="*/ 222536 w 5740887"/>
              <a:gd name="connsiteY7618" fmla="*/ 3059323 h 4314911"/>
              <a:gd name="connsiteX7619" fmla="*/ 221381 w 5740887"/>
              <a:gd name="connsiteY7619" fmla="*/ 3060965 h 4314911"/>
              <a:gd name="connsiteX7620" fmla="*/ 219007 w 5740887"/>
              <a:gd name="connsiteY7620" fmla="*/ 3010115 h 4314911"/>
              <a:gd name="connsiteX7621" fmla="*/ 217835 w 5740887"/>
              <a:gd name="connsiteY7621" fmla="*/ 2984995 h 4314911"/>
              <a:gd name="connsiteX7622" fmla="*/ 218069 w 5740887"/>
              <a:gd name="connsiteY7622" fmla="*/ 2982568 h 4314911"/>
              <a:gd name="connsiteX7623" fmla="*/ 226985 w 5740887"/>
              <a:gd name="connsiteY7623" fmla="*/ 2946851 h 4314911"/>
              <a:gd name="connsiteX7624" fmla="*/ 2158611 w 5740887"/>
              <a:gd name="connsiteY7624" fmla="*/ 2901180 h 4314911"/>
              <a:gd name="connsiteX7625" fmla="*/ 2202682 w 5740887"/>
              <a:gd name="connsiteY7625" fmla="*/ 2971210 h 4314911"/>
              <a:gd name="connsiteX7626" fmla="*/ 2198596 w 5740887"/>
              <a:gd name="connsiteY7626" fmla="*/ 2965501 h 4314911"/>
              <a:gd name="connsiteX7627" fmla="*/ 2188954 w 5740887"/>
              <a:gd name="connsiteY7627" fmla="*/ 2952028 h 4314911"/>
              <a:gd name="connsiteX7628" fmla="*/ 2178664 w 5740887"/>
              <a:gd name="connsiteY7628" fmla="*/ 2935053 h 4314911"/>
              <a:gd name="connsiteX7629" fmla="*/ 2162074 w 5740887"/>
              <a:gd name="connsiteY7629" fmla="*/ 2907682 h 4314911"/>
              <a:gd name="connsiteX7630" fmla="*/ 935336 w 5740887"/>
              <a:gd name="connsiteY7630" fmla="*/ 2890118 h 4314911"/>
              <a:gd name="connsiteX7631" fmla="*/ 960657 w 5740887"/>
              <a:gd name="connsiteY7631" fmla="*/ 2900767 h 4314911"/>
              <a:gd name="connsiteX7632" fmla="*/ 975650 w 5740887"/>
              <a:gd name="connsiteY7632" fmla="*/ 2931090 h 4314911"/>
              <a:gd name="connsiteX7633" fmla="*/ 979374 w 5740887"/>
              <a:gd name="connsiteY7633" fmla="*/ 2933847 h 4314911"/>
              <a:gd name="connsiteX7634" fmla="*/ 979402 w 5740887"/>
              <a:gd name="connsiteY7634" fmla="*/ 2933888 h 4314911"/>
              <a:gd name="connsiteX7635" fmla="*/ 987573 w 5740887"/>
              <a:gd name="connsiteY7635" fmla="*/ 2947378 h 4314911"/>
              <a:gd name="connsiteX7636" fmla="*/ 990153 w 5740887"/>
              <a:gd name="connsiteY7636" fmla="*/ 2952819 h 4314911"/>
              <a:gd name="connsiteX7637" fmla="*/ 1001743 w 5740887"/>
              <a:gd name="connsiteY7637" fmla="*/ 2981311 h 4314911"/>
              <a:gd name="connsiteX7638" fmla="*/ 997876 w 5740887"/>
              <a:gd name="connsiteY7638" fmla="*/ 2978311 h 4314911"/>
              <a:gd name="connsiteX7639" fmla="*/ 969022 w 5740887"/>
              <a:gd name="connsiteY7639" fmla="*/ 2955922 h 4314911"/>
              <a:gd name="connsiteX7640" fmla="*/ 956635 w 5740887"/>
              <a:gd name="connsiteY7640" fmla="*/ 2923514 h 4314911"/>
              <a:gd name="connsiteX7641" fmla="*/ 940769 w 5740887"/>
              <a:gd name="connsiteY7641" fmla="*/ 2898685 h 4314911"/>
              <a:gd name="connsiteX7642" fmla="*/ 939391 w 5740887"/>
              <a:gd name="connsiteY7642" fmla="*/ 2897859 h 4314911"/>
              <a:gd name="connsiteX7643" fmla="*/ 4195147 w 5740887"/>
              <a:gd name="connsiteY7643" fmla="*/ 2889178 h 4314911"/>
              <a:gd name="connsiteX7644" fmla="*/ 4205280 w 5740887"/>
              <a:gd name="connsiteY7644" fmla="*/ 2949471 h 4314911"/>
              <a:gd name="connsiteX7645" fmla="*/ 4202042 w 5740887"/>
              <a:gd name="connsiteY7645" fmla="*/ 3010514 h 4314911"/>
              <a:gd name="connsiteX7646" fmla="*/ 4187556 w 5740887"/>
              <a:gd name="connsiteY7646" fmla="*/ 3069874 h 4314911"/>
              <a:gd name="connsiteX7647" fmla="*/ 4019482 w 5740887"/>
              <a:gd name="connsiteY7647" fmla="*/ 3299104 h 4314911"/>
              <a:gd name="connsiteX7648" fmla="*/ 3989147 w 5740887"/>
              <a:gd name="connsiteY7648" fmla="*/ 3323372 h 4314911"/>
              <a:gd name="connsiteX7649" fmla="*/ 3546672 w 5740887"/>
              <a:gd name="connsiteY7649" fmla="*/ 3495592 h 4314911"/>
              <a:gd name="connsiteX7650" fmla="*/ 3328674 w 5740887"/>
              <a:gd name="connsiteY7650" fmla="*/ 3481804 h 4314911"/>
              <a:gd name="connsiteX7651" fmla="*/ 3142794 w 5740887"/>
              <a:gd name="connsiteY7651" fmla="*/ 3396346 h 4314911"/>
              <a:gd name="connsiteX7652" fmla="*/ 3090548 w 5740887"/>
              <a:gd name="connsiteY7652" fmla="*/ 3351503 h 4314911"/>
              <a:gd name="connsiteX7653" fmla="*/ 3090820 w 5740887"/>
              <a:gd name="connsiteY7653" fmla="*/ 3350957 h 4314911"/>
              <a:gd name="connsiteX7654" fmla="*/ 3133342 w 5740887"/>
              <a:gd name="connsiteY7654" fmla="*/ 3342644 h 4314911"/>
              <a:gd name="connsiteX7655" fmla="*/ 3152073 w 5740887"/>
              <a:gd name="connsiteY7655" fmla="*/ 3356093 h 4314911"/>
              <a:gd name="connsiteX7656" fmla="*/ 3118398 w 5740887"/>
              <a:gd name="connsiteY7656" fmla="*/ 3360741 h 4314911"/>
              <a:gd name="connsiteX7657" fmla="*/ 3116399 w 5740887"/>
              <a:gd name="connsiteY7657" fmla="*/ 3361981 h 4314911"/>
              <a:gd name="connsiteX7658" fmla="*/ 3116400 w 5740887"/>
              <a:gd name="connsiteY7658" fmla="*/ 3361991 h 4314911"/>
              <a:gd name="connsiteX7659" fmla="*/ 3116398 w 5740887"/>
              <a:gd name="connsiteY7659" fmla="*/ 3361992 h 4314911"/>
              <a:gd name="connsiteX7660" fmla="*/ 3116880 w 5740887"/>
              <a:gd name="connsiteY7660" fmla="*/ 3367232 h 4314911"/>
              <a:gd name="connsiteX7661" fmla="*/ 3361904 w 5740887"/>
              <a:gd name="connsiteY7661" fmla="*/ 3482091 h 4314911"/>
              <a:gd name="connsiteX7662" fmla="*/ 3482278 w 5740887"/>
              <a:gd name="connsiteY7662" fmla="*/ 3493259 h 4314911"/>
              <a:gd name="connsiteX7663" fmla="*/ 3573834 w 5740887"/>
              <a:gd name="connsiteY7663" fmla="*/ 3487331 h 4314911"/>
              <a:gd name="connsiteX7664" fmla="*/ 3976460 w 5740887"/>
              <a:gd name="connsiteY7664" fmla="*/ 3316490 h 4314911"/>
              <a:gd name="connsiteX7665" fmla="*/ 4004038 w 5740887"/>
              <a:gd name="connsiteY7665" fmla="*/ 3293325 h 4314911"/>
              <a:gd name="connsiteX7666" fmla="*/ 4169500 w 5740887"/>
              <a:gd name="connsiteY7666" fmla="*/ 3021552 h 4314911"/>
              <a:gd name="connsiteX7667" fmla="*/ 4169501 w 5740887"/>
              <a:gd name="connsiteY7667" fmla="*/ 3021543 h 4314911"/>
              <a:gd name="connsiteX7668" fmla="*/ 4169501 w 5740887"/>
              <a:gd name="connsiteY7668" fmla="*/ 3021542 h 4314911"/>
              <a:gd name="connsiteX7669" fmla="*/ 4164952 w 5740887"/>
              <a:gd name="connsiteY7669" fmla="*/ 2902685 h 4314911"/>
              <a:gd name="connsiteX7670" fmla="*/ 4164186 w 5740887"/>
              <a:gd name="connsiteY7670" fmla="*/ 2902302 h 4314911"/>
              <a:gd name="connsiteX7671" fmla="*/ 4181180 w 5740887"/>
              <a:gd name="connsiteY7671" fmla="*/ 2895603 h 4314911"/>
              <a:gd name="connsiteX7672" fmla="*/ 4195147 w 5740887"/>
              <a:gd name="connsiteY7672" fmla="*/ 2889178 h 4314911"/>
              <a:gd name="connsiteX7673" fmla="*/ 1439041 w 5740887"/>
              <a:gd name="connsiteY7673" fmla="*/ 2887226 h 4314911"/>
              <a:gd name="connsiteX7674" fmla="*/ 1439144 w 5740887"/>
              <a:gd name="connsiteY7674" fmla="*/ 2887352 h 4314911"/>
              <a:gd name="connsiteX7675" fmla="*/ 1439463 w 5740887"/>
              <a:gd name="connsiteY7675" fmla="*/ 2887744 h 4314911"/>
              <a:gd name="connsiteX7676" fmla="*/ 1457483 w 5740887"/>
              <a:gd name="connsiteY7676" fmla="*/ 2916843 h 4314911"/>
              <a:gd name="connsiteX7677" fmla="*/ 1465270 w 5740887"/>
              <a:gd name="connsiteY7677" fmla="*/ 2929416 h 4314911"/>
              <a:gd name="connsiteX7678" fmla="*/ 346155 w 5740887"/>
              <a:gd name="connsiteY7678" fmla="*/ 2883558 h 4314911"/>
              <a:gd name="connsiteX7679" fmla="*/ 354427 w 5740887"/>
              <a:gd name="connsiteY7679" fmla="*/ 2946948 h 4314911"/>
              <a:gd name="connsiteX7680" fmla="*/ 356243 w 5740887"/>
              <a:gd name="connsiteY7680" fmla="*/ 2954111 h 4314911"/>
              <a:gd name="connsiteX7681" fmla="*/ 341483 w 5740887"/>
              <a:gd name="connsiteY7681" fmla="*/ 2961060 h 4314911"/>
              <a:gd name="connsiteX7682" fmla="*/ 341677 w 5740887"/>
              <a:gd name="connsiteY7682" fmla="*/ 2948416 h 4314911"/>
              <a:gd name="connsiteX7683" fmla="*/ 341681 w 5740887"/>
              <a:gd name="connsiteY7683" fmla="*/ 2948182 h 4314911"/>
              <a:gd name="connsiteX7684" fmla="*/ 194443 w 5740887"/>
              <a:gd name="connsiteY7684" fmla="*/ 2880019 h 4314911"/>
              <a:gd name="connsiteX7685" fmla="*/ 186811 w 5740887"/>
              <a:gd name="connsiteY7685" fmla="*/ 2907235 h 4314911"/>
              <a:gd name="connsiteX7686" fmla="*/ 186727 w 5740887"/>
              <a:gd name="connsiteY7686" fmla="*/ 2907983 h 4314911"/>
              <a:gd name="connsiteX7687" fmla="*/ 164862 w 5740887"/>
              <a:gd name="connsiteY7687" fmla="*/ 2943722 h 4314911"/>
              <a:gd name="connsiteX7688" fmla="*/ 163471 w 5740887"/>
              <a:gd name="connsiteY7688" fmla="*/ 2947388 h 4314911"/>
              <a:gd name="connsiteX7689" fmla="*/ 162154 w 5740887"/>
              <a:gd name="connsiteY7689" fmla="*/ 2949574 h 4314911"/>
              <a:gd name="connsiteX7690" fmla="*/ 163996 w 5740887"/>
              <a:gd name="connsiteY7690" fmla="*/ 2934783 h 4314911"/>
              <a:gd name="connsiteX7691" fmla="*/ 164336 w 5740887"/>
              <a:gd name="connsiteY7691" fmla="*/ 2932055 h 4314911"/>
              <a:gd name="connsiteX7692" fmla="*/ 167305 w 5740887"/>
              <a:gd name="connsiteY7692" fmla="*/ 2922026 h 4314911"/>
              <a:gd name="connsiteX7693" fmla="*/ 168401 w 5740887"/>
              <a:gd name="connsiteY7693" fmla="*/ 2918324 h 4314911"/>
              <a:gd name="connsiteX7694" fmla="*/ 542569 w 5740887"/>
              <a:gd name="connsiteY7694" fmla="*/ 2879418 h 4314911"/>
              <a:gd name="connsiteX7695" fmla="*/ 552144 w 5740887"/>
              <a:gd name="connsiteY7695" fmla="*/ 2889479 h 4314911"/>
              <a:gd name="connsiteX7696" fmla="*/ 577614 w 5740887"/>
              <a:gd name="connsiteY7696" fmla="*/ 2916243 h 4314911"/>
              <a:gd name="connsiteX7697" fmla="*/ 598662 w 5740887"/>
              <a:gd name="connsiteY7697" fmla="*/ 2947483 h 4314911"/>
              <a:gd name="connsiteX7698" fmla="*/ 606173 w 5740887"/>
              <a:gd name="connsiteY7698" fmla="*/ 2958631 h 4314911"/>
              <a:gd name="connsiteX7699" fmla="*/ 604724 w 5740887"/>
              <a:gd name="connsiteY7699" fmla="*/ 2957900 h 4314911"/>
              <a:gd name="connsiteX7700" fmla="*/ 587087 w 5740887"/>
              <a:gd name="connsiteY7700" fmla="*/ 2952274 h 4314911"/>
              <a:gd name="connsiteX7701" fmla="*/ 555380 w 5740887"/>
              <a:gd name="connsiteY7701" fmla="*/ 2907235 h 4314911"/>
              <a:gd name="connsiteX7702" fmla="*/ 904545 w 5740887"/>
              <a:gd name="connsiteY7702" fmla="*/ 2877169 h 4314911"/>
              <a:gd name="connsiteX7703" fmla="*/ 923263 w 5740887"/>
              <a:gd name="connsiteY7703" fmla="*/ 2885041 h 4314911"/>
              <a:gd name="connsiteX7704" fmla="*/ 932770 w 5740887"/>
              <a:gd name="connsiteY7704" fmla="*/ 2903375 h 4314911"/>
              <a:gd name="connsiteX7705" fmla="*/ 936906 w 5740887"/>
              <a:gd name="connsiteY7705" fmla="*/ 2906133 h 4314911"/>
              <a:gd name="connsiteX7706" fmla="*/ 949352 w 5740887"/>
              <a:gd name="connsiteY7706" fmla="*/ 2927158 h 4314911"/>
              <a:gd name="connsiteX7707" fmla="*/ 956792 w 5740887"/>
              <a:gd name="connsiteY7707" fmla="*/ 2946433 h 4314911"/>
              <a:gd name="connsiteX7708" fmla="*/ 949456 w 5740887"/>
              <a:gd name="connsiteY7708" fmla="*/ 2940741 h 4314911"/>
              <a:gd name="connsiteX7709" fmla="*/ 947802 w 5740887"/>
              <a:gd name="connsiteY7709" fmla="*/ 2940741 h 4314911"/>
              <a:gd name="connsiteX7710" fmla="*/ 931343 w 5740887"/>
              <a:gd name="connsiteY7710" fmla="*/ 2936525 h 4314911"/>
              <a:gd name="connsiteX7711" fmla="*/ 918035 w 5740887"/>
              <a:gd name="connsiteY7711" fmla="*/ 2902497 h 4314911"/>
              <a:gd name="connsiteX7712" fmla="*/ 915398 w 5740887"/>
              <a:gd name="connsiteY7712" fmla="*/ 2897483 h 4314911"/>
              <a:gd name="connsiteX7713" fmla="*/ 913410 w 5740887"/>
              <a:gd name="connsiteY7713" fmla="*/ 2892596 h 4314911"/>
              <a:gd name="connsiteX7714" fmla="*/ 904943 w 5740887"/>
              <a:gd name="connsiteY7714" fmla="*/ 2877606 h 4314911"/>
              <a:gd name="connsiteX7715" fmla="*/ 904943 w 5740887"/>
              <a:gd name="connsiteY7715" fmla="*/ 2877605 h 4314911"/>
              <a:gd name="connsiteX7716" fmla="*/ 904855 w 5740887"/>
              <a:gd name="connsiteY7716" fmla="*/ 2877508 h 4314911"/>
              <a:gd name="connsiteX7717" fmla="*/ 1050271 w 5740887"/>
              <a:gd name="connsiteY7717" fmla="*/ 2874428 h 4314911"/>
              <a:gd name="connsiteX7718" fmla="*/ 1079114 w 5740887"/>
              <a:gd name="connsiteY7718" fmla="*/ 2893882 h 4314911"/>
              <a:gd name="connsiteX7719" fmla="*/ 1089425 w 5740887"/>
              <a:gd name="connsiteY7719" fmla="*/ 2906023 h 4314911"/>
              <a:gd name="connsiteX7720" fmla="*/ 1110644 w 5740887"/>
              <a:gd name="connsiteY7720" fmla="*/ 2947026 h 4314911"/>
              <a:gd name="connsiteX7721" fmla="*/ 1133753 w 5740887"/>
              <a:gd name="connsiteY7721" fmla="*/ 3005914 h 4314911"/>
              <a:gd name="connsiteX7722" fmla="*/ 1094512 w 5740887"/>
              <a:gd name="connsiteY7722" fmla="*/ 2969697 h 4314911"/>
              <a:gd name="connsiteX7723" fmla="*/ 1091955 w 5740887"/>
              <a:gd name="connsiteY7723" fmla="*/ 2967987 h 4314911"/>
              <a:gd name="connsiteX7724" fmla="*/ 1084490 w 5740887"/>
              <a:gd name="connsiteY7724" fmla="*/ 2951234 h 4314911"/>
              <a:gd name="connsiteX7725" fmla="*/ 1142034 w 5740887"/>
              <a:gd name="connsiteY7725" fmla="*/ 2873392 h 4314911"/>
              <a:gd name="connsiteX7726" fmla="*/ 1146454 w 5740887"/>
              <a:gd name="connsiteY7726" fmla="*/ 2877572 h 4314911"/>
              <a:gd name="connsiteX7727" fmla="*/ 1187636 w 5740887"/>
              <a:gd name="connsiteY7727" fmla="*/ 2917612 h 4314911"/>
              <a:gd name="connsiteX7728" fmla="*/ 1194999 w 5740887"/>
              <a:gd name="connsiteY7728" fmla="*/ 2926711 h 4314911"/>
              <a:gd name="connsiteX7729" fmla="*/ 1237121 w 5740887"/>
              <a:gd name="connsiteY7729" fmla="*/ 3013926 h 4314911"/>
              <a:gd name="connsiteX7730" fmla="*/ 1246097 w 5740887"/>
              <a:gd name="connsiteY7730" fmla="*/ 3038634 h 4314911"/>
              <a:gd name="connsiteX7731" fmla="*/ 1178209 w 5740887"/>
              <a:gd name="connsiteY7731" fmla="*/ 2917991 h 4314911"/>
              <a:gd name="connsiteX7732" fmla="*/ 1142379 w 5740887"/>
              <a:gd name="connsiteY7732" fmla="*/ 2873933 h 4314911"/>
              <a:gd name="connsiteX7733" fmla="*/ 955526 w 5740887"/>
              <a:gd name="connsiteY7733" fmla="*/ 2871644 h 4314911"/>
              <a:gd name="connsiteX7734" fmla="*/ 990805 w 5740887"/>
              <a:gd name="connsiteY7734" fmla="*/ 2899655 h 4314911"/>
              <a:gd name="connsiteX7735" fmla="*/ 992852 w 5740887"/>
              <a:gd name="connsiteY7735" fmla="*/ 2903960 h 4314911"/>
              <a:gd name="connsiteX7736" fmla="*/ 970293 w 5740887"/>
              <a:gd name="connsiteY7736" fmla="*/ 2894682 h 4314911"/>
              <a:gd name="connsiteX7737" fmla="*/ 966061 w 5740887"/>
              <a:gd name="connsiteY7737" fmla="*/ 2892772 h 4314911"/>
              <a:gd name="connsiteX7738" fmla="*/ 956646 w 5740887"/>
              <a:gd name="connsiteY7738" fmla="*/ 2873891 h 4314911"/>
              <a:gd name="connsiteX7739" fmla="*/ 279633 w 5740887"/>
              <a:gd name="connsiteY7739" fmla="*/ 2871140 h 4314911"/>
              <a:gd name="connsiteX7740" fmla="*/ 278633 w 5740887"/>
              <a:gd name="connsiteY7740" fmla="*/ 2886776 h 4314911"/>
              <a:gd name="connsiteX7741" fmla="*/ 277163 w 5740887"/>
              <a:gd name="connsiteY7741" fmla="*/ 2909760 h 4314911"/>
              <a:gd name="connsiteX7742" fmla="*/ 276141 w 5740887"/>
              <a:gd name="connsiteY7742" fmla="*/ 2925722 h 4314911"/>
              <a:gd name="connsiteX7743" fmla="*/ 276218 w 5740887"/>
              <a:gd name="connsiteY7743" fmla="*/ 2926684 h 4314911"/>
              <a:gd name="connsiteX7744" fmla="*/ 273276 w 5740887"/>
              <a:gd name="connsiteY7744" fmla="*/ 2937797 h 4314911"/>
              <a:gd name="connsiteX7745" fmla="*/ 263064 w 5740887"/>
              <a:gd name="connsiteY7745" fmla="*/ 3014448 h 4314911"/>
              <a:gd name="connsiteX7746" fmla="*/ 254973 w 5740887"/>
              <a:gd name="connsiteY7746" fmla="*/ 3021436 h 4314911"/>
              <a:gd name="connsiteX7747" fmla="*/ 253941 w 5740887"/>
              <a:gd name="connsiteY7747" fmla="*/ 3022327 h 4314911"/>
              <a:gd name="connsiteX7748" fmla="*/ 250257 w 5740887"/>
              <a:gd name="connsiteY7748" fmla="*/ 2964110 h 4314911"/>
              <a:gd name="connsiteX7749" fmla="*/ 251717 w 5740887"/>
              <a:gd name="connsiteY7749" fmla="*/ 2956441 h 4314911"/>
              <a:gd name="connsiteX7750" fmla="*/ 254043 w 5740887"/>
              <a:gd name="connsiteY7750" fmla="*/ 2944226 h 4314911"/>
              <a:gd name="connsiteX7751" fmla="*/ 254129 w 5740887"/>
              <a:gd name="connsiteY7751" fmla="*/ 2943777 h 4314911"/>
              <a:gd name="connsiteX7752" fmla="*/ 2106685 w 5740887"/>
              <a:gd name="connsiteY7752" fmla="*/ 2870786 h 4314911"/>
              <a:gd name="connsiteX7753" fmla="*/ 2118058 w 5740887"/>
              <a:gd name="connsiteY7753" fmla="*/ 2888952 h 4314911"/>
              <a:gd name="connsiteX7754" fmla="*/ 2120443 w 5740887"/>
              <a:gd name="connsiteY7754" fmla="*/ 2893467 h 4314911"/>
              <a:gd name="connsiteX7755" fmla="*/ 2112385 w 5740887"/>
              <a:gd name="connsiteY7755" fmla="*/ 2880899 h 4314911"/>
              <a:gd name="connsiteX7756" fmla="*/ 874278 w 5740887"/>
              <a:gd name="connsiteY7756" fmla="*/ 2870216 h 4314911"/>
              <a:gd name="connsiteX7757" fmla="*/ 887353 w 5740887"/>
              <a:gd name="connsiteY7757" fmla="*/ 2872591 h 4314911"/>
              <a:gd name="connsiteX7758" fmla="*/ 888510 w 5740887"/>
              <a:gd name="connsiteY7758" fmla="*/ 2874695 h 4314911"/>
              <a:gd name="connsiteX7759" fmla="*/ 893197 w 5740887"/>
              <a:gd name="connsiteY7759" fmla="*/ 2877315 h 4314911"/>
              <a:gd name="connsiteX7760" fmla="*/ 905667 w 5740887"/>
              <a:gd name="connsiteY7760" fmla="*/ 2896710 h 4314911"/>
              <a:gd name="connsiteX7761" fmla="*/ 920573 w 5740887"/>
              <a:gd name="connsiteY7761" fmla="*/ 2933767 h 4314911"/>
              <a:gd name="connsiteX7762" fmla="*/ 899434 w 5740887"/>
              <a:gd name="connsiteY7762" fmla="*/ 2928353 h 4314911"/>
              <a:gd name="connsiteX7763" fmla="*/ 895968 w 5740887"/>
              <a:gd name="connsiteY7763" fmla="*/ 2925075 h 4314911"/>
              <a:gd name="connsiteX7764" fmla="*/ 890061 w 5740887"/>
              <a:gd name="connsiteY7764" fmla="*/ 2907166 h 4314911"/>
              <a:gd name="connsiteX7765" fmla="*/ 221562 w 5740887"/>
              <a:gd name="connsiteY7765" fmla="*/ 2868891 h 4314911"/>
              <a:gd name="connsiteX7766" fmla="*/ 217559 w 5740887"/>
              <a:gd name="connsiteY7766" fmla="*/ 2883794 h 4314911"/>
              <a:gd name="connsiteX7767" fmla="*/ 216688 w 5740887"/>
              <a:gd name="connsiteY7767" fmla="*/ 2892729 h 4314911"/>
              <a:gd name="connsiteX7768" fmla="*/ 200191 w 5740887"/>
              <a:gd name="connsiteY7768" fmla="*/ 2922565 h 4314911"/>
              <a:gd name="connsiteX7769" fmla="*/ 194145 w 5740887"/>
              <a:gd name="connsiteY7769" fmla="*/ 2938682 h 4314911"/>
              <a:gd name="connsiteX7770" fmla="*/ 192211 w 5740887"/>
              <a:gd name="connsiteY7770" fmla="*/ 2942408 h 4314911"/>
              <a:gd name="connsiteX7771" fmla="*/ 195377 w 5740887"/>
              <a:gd name="connsiteY7771" fmla="*/ 2913846 h 4314911"/>
              <a:gd name="connsiteX7772" fmla="*/ 195565 w 5740887"/>
              <a:gd name="connsiteY7772" fmla="*/ 2912148 h 4314911"/>
              <a:gd name="connsiteX7773" fmla="*/ 220528 w 5740887"/>
              <a:gd name="connsiteY7773" fmla="*/ 2870356 h 4314911"/>
              <a:gd name="connsiteX7774" fmla="*/ 596827 w 5740887"/>
              <a:gd name="connsiteY7774" fmla="*/ 2868472 h 4314911"/>
              <a:gd name="connsiteX7775" fmla="*/ 620785 w 5740887"/>
              <a:gd name="connsiteY7775" fmla="*/ 2886416 h 4314911"/>
              <a:gd name="connsiteX7776" fmla="*/ 664998 w 5740887"/>
              <a:gd name="connsiteY7776" fmla="*/ 2919529 h 4314911"/>
              <a:gd name="connsiteX7777" fmla="*/ 734830 w 5740887"/>
              <a:gd name="connsiteY7777" fmla="*/ 2998214 h 4314911"/>
              <a:gd name="connsiteX7778" fmla="*/ 751052 w 5740887"/>
              <a:gd name="connsiteY7778" fmla="*/ 3016492 h 4314911"/>
              <a:gd name="connsiteX7779" fmla="*/ 742352 w 5740887"/>
              <a:gd name="connsiteY7779" fmla="*/ 3020714 h 4314911"/>
              <a:gd name="connsiteX7780" fmla="*/ 741037 w 5740887"/>
              <a:gd name="connsiteY7780" fmla="*/ 3023016 h 4314911"/>
              <a:gd name="connsiteX7781" fmla="*/ 708332 w 5740887"/>
              <a:gd name="connsiteY7781" fmla="*/ 2994650 h 4314911"/>
              <a:gd name="connsiteX7782" fmla="*/ 661536 w 5740887"/>
              <a:gd name="connsiteY7782" fmla="*/ 2936279 h 4314911"/>
              <a:gd name="connsiteX7783" fmla="*/ 651242 w 5740887"/>
              <a:gd name="connsiteY7783" fmla="*/ 2926034 h 4314911"/>
              <a:gd name="connsiteX7784" fmla="*/ 644094 w 5740887"/>
              <a:gd name="connsiteY7784" fmla="*/ 2917436 h 4314911"/>
              <a:gd name="connsiteX7785" fmla="*/ 632110 w 5740887"/>
              <a:gd name="connsiteY7785" fmla="*/ 2906994 h 4314911"/>
              <a:gd name="connsiteX7786" fmla="*/ 607548 w 5740887"/>
              <a:gd name="connsiteY7786" fmla="*/ 2882549 h 4314911"/>
              <a:gd name="connsiteX7787" fmla="*/ 598916 w 5740887"/>
              <a:gd name="connsiteY7787" fmla="*/ 2871215 h 4314911"/>
              <a:gd name="connsiteX7788" fmla="*/ 3933754 w 5740887"/>
              <a:gd name="connsiteY7788" fmla="*/ 2867125 h 4314911"/>
              <a:gd name="connsiteX7789" fmla="*/ 3963761 w 5740887"/>
              <a:gd name="connsiteY7789" fmla="*/ 2872075 h 4314911"/>
              <a:gd name="connsiteX7790" fmla="*/ 3883073 w 5740887"/>
              <a:gd name="connsiteY7790" fmla="*/ 2875818 h 4314911"/>
              <a:gd name="connsiteX7791" fmla="*/ 3852401 w 5740887"/>
              <a:gd name="connsiteY7791" fmla="*/ 2873461 h 4314911"/>
              <a:gd name="connsiteX7792" fmla="*/ 3820087 w 5740887"/>
              <a:gd name="connsiteY7792" fmla="*/ 2870978 h 4314911"/>
              <a:gd name="connsiteX7793" fmla="*/ 3877963 w 5740887"/>
              <a:gd name="connsiteY7793" fmla="*/ 2867385 h 4314911"/>
              <a:gd name="connsiteX7794" fmla="*/ 3896630 w 5740887"/>
              <a:gd name="connsiteY7794" fmla="*/ 2869182 h 4314911"/>
              <a:gd name="connsiteX7795" fmla="*/ 792807 w 5740887"/>
              <a:gd name="connsiteY7795" fmla="*/ 2866456 h 4314911"/>
              <a:gd name="connsiteX7796" fmla="*/ 819267 w 5740887"/>
              <a:gd name="connsiteY7796" fmla="*/ 2889496 h 4314911"/>
              <a:gd name="connsiteX7797" fmla="*/ 819551 w 5740887"/>
              <a:gd name="connsiteY7797" fmla="*/ 2890642 h 4314911"/>
              <a:gd name="connsiteX7798" fmla="*/ 819678 w 5740887"/>
              <a:gd name="connsiteY7798" fmla="*/ 2891157 h 4314911"/>
              <a:gd name="connsiteX7799" fmla="*/ 794212 w 5740887"/>
              <a:gd name="connsiteY7799" fmla="*/ 2871114 h 4314911"/>
              <a:gd name="connsiteX7800" fmla="*/ 4230032 w 5740887"/>
              <a:gd name="connsiteY7800" fmla="*/ 2866286 h 4314911"/>
              <a:gd name="connsiteX7801" fmla="*/ 4241615 w 5740887"/>
              <a:gd name="connsiteY7801" fmla="*/ 3000036 h 4314911"/>
              <a:gd name="connsiteX7802" fmla="*/ 4226484 w 5740887"/>
              <a:gd name="connsiteY7802" fmla="*/ 3063738 h 4314911"/>
              <a:gd name="connsiteX7803" fmla="*/ 4192132 w 5740887"/>
              <a:gd name="connsiteY7803" fmla="*/ 3138831 h 4314911"/>
              <a:gd name="connsiteX7804" fmla="*/ 4038923 w 5740887"/>
              <a:gd name="connsiteY7804" fmla="*/ 3309586 h 4314911"/>
              <a:gd name="connsiteX7805" fmla="*/ 3519784 w 5740887"/>
              <a:gd name="connsiteY7805" fmla="*/ 3510899 h 4314911"/>
              <a:gd name="connsiteX7806" fmla="*/ 3142820 w 5740887"/>
              <a:gd name="connsiteY7806" fmla="*/ 3418407 h 4314911"/>
              <a:gd name="connsiteX7807" fmla="*/ 3054561 w 5740887"/>
              <a:gd name="connsiteY7807" fmla="*/ 3337165 h 4314911"/>
              <a:gd name="connsiteX7808" fmla="*/ 3106540 w 5740887"/>
              <a:gd name="connsiteY7808" fmla="*/ 3321034 h 4314911"/>
              <a:gd name="connsiteX7809" fmla="*/ 3123803 w 5740887"/>
              <a:gd name="connsiteY7809" fmla="*/ 3335794 h 4314911"/>
              <a:gd name="connsiteX7810" fmla="*/ 3124771 w 5740887"/>
              <a:gd name="connsiteY7810" fmla="*/ 3336489 h 4314911"/>
              <a:gd name="connsiteX7811" fmla="*/ 3082686 w 5740887"/>
              <a:gd name="connsiteY7811" fmla="*/ 3345710 h 4314911"/>
              <a:gd name="connsiteX7812" fmla="*/ 3080935 w 5740887"/>
              <a:gd name="connsiteY7812" fmla="*/ 3346704 h 4314911"/>
              <a:gd name="connsiteX7813" fmla="*/ 3080935 w 5740887"/>
              <a:gd name="connsiteY7813" fmla="*/ 3346711 h 4314911"/>
              <a:gd name="connsiteX7814" fmla="*/ 3080934 w 5740887"/>
              <a:gd name="connsiteY7814" fmla="*/ 3346711 h 4314911"/>
              <a:gd name="connsiteX7815" fmla="*/ 3081030 w 5740887"/>
              <a:gd name="connsiteY7815" fmla="*/ 3351785 h 4314911"/>
              <a:gd name="connsiteX7816" fmla="*/ 3327157 w 5740887"/>
              <a:gd name="connsiteY7816" fmla="*/ 3488843 h 4314911"/>
              <a:gd name="connsiteX7817" fmla="*/ 3476625 w 5740887"/>
              <a:gd name="connsiteY7817" fmla="*/ 3505941 h 4314911"/>
              <a:gd name="connsiteX7818" fmla="*/ 3547635 w 5740887"/>
              <a:gd name="connsiteY7818" fmla="*/ 3502632 h 4314911"/>
              <a:gd name="connsiteX7819" fmla="*/ 3993421 w 5740887"/>
              <a:gd name="connsiteY7819" fmla="*/ 3328206 h 4314911"/>
              <a:gd name="connsiteX7820" fmla="*/ 4023893 w 5740887"/>
              <a:gd name="connsiteY7820" fmla="*/ 3303801 h 4314911"/>
              <a:gd name="connsiteX7821" fmla="*/ 4209074 w 5740887"/>
              <a:gd name="connsiteY7821" fmla="*/ 3010655 h 4314911"/>
              <a:gd name="connsiteX7822" fmla="*/ 4209074 w 5740887"/>
              <a:gd name="connsiteY7822" fmla="*/ 3010651 h 4314911"/>
              <a:gd name="connsiteX7823" fmla="*/ 4209075 w 5740887"/>
              <a:gd name="connsiteY7823" fmla="*/ 3010648 h 4314911"/>
              <a:gd name="connsiteX7824" fmla="*/ 4200111 w 5740887"/>
              <a:gd name="connsiteY7824" fmla="*/ 2880760 h 4314911"/>
              <a:gd name="connsiteX7825" fmla="*/ 4195424 w 5740887"/>
              <a:gd name="connsiteY7825" fmla="*/ 2878692 h 4314911"/>
              <a:gd name="connsiteX7826" fmla="*/ 4193355 w 5740887"/>
              <a:gd name="connsiteY7826" fmla="*/ 2880621 h 4314911"/>
              <a:gd name="connsiteX7827" fmla="*/ 4044301 w 5740887"/>
              <a:gd name="connsiteY7827" fmla="*/ 2937430 h 4314911"/>
              <a:gd name="connsiteX7828" fmla="*/ 3922410 w 5740887"/>
              <a:gd name="connsiteY7828" fmla="*/ 2984863 h 4314911"/>
              <a:gd name="connsiteX7829" fmla="*/ 3922410 w 5740887"/>
              <a:gd name="connsiteY7829" fmla="*/ 2984869 h 4314911"/>
              <a:gd name="connsiteX7830" fmla="*/ 3922409 w 5740887"/>
              <a:gd name="connsiteY7830" fmla="*/ 2984870 h 4314911"/>
              <a:gd name="connsiteX7831" fmla="*/ 3922409 w 5740887"/>
              <a:gd name="connsiteY7831" fmla="*/ 2987215 h 4314911"/>
              <a:gd name="connsiteX7832" fmla="*/ 3923738 w 5740887"/>
              <a:gd name="connsiteY7832" fmla="*/ 3071999 h 4314911"/>
              <a:gd name="connsiteX7833" fmla="*/ 3901314 w 5740887"/>
              <a:gd name="connsiteY7833" fmla="*/ 3153774 h 4314911"/>
              <a:gd name="connsiteX7834" fmla="*/ 3863841 w 5740887"/>
              <a:gd name="connsiteY7834" fmla="*/ 3221087 h 4314911"/>
              <a:gd name="connsiteX7835" fmla="*/ 3862094 w 5740887"/>
              <a:gd name="connsiteY7835" fmla="*/ 3223263 h 4314911"/>
              <a:gd name="connsiteX7836" fmla="*/ 3853600 w 5740887"/>
              <a:gd name="connsiteY7836" fmla="*/ 3233841 h 4314911"/>
              <a:gd name="connsiteX7837" fmla="*/ 3861830 w 5740887"/>
              <a:gd name="connsiteY7837" fmla="*/ 3223204 h 4314911"/>
              <a:gd name="connsiteX7838" fmla="*/ 3898418 w 5740887"/>
              <a:gd name="connsiteY7838" fmla="*/ 3150470 h 4314911"/>
              <a:gd name="connsiteX7839" fmla="*/ 3898418 w 5740887"/>
              <a:gd name="connsiteY7839" fmla="*/ 3150467 h 4314911"/>
              <a:gd name="connsiteX7840" fmla="*/ 3898419 w 5740887"/>
              <a:gd name="connsiteY7840" fmla="*/ 3150466 h 4314911"/>
              <a:gd name="connsiteX7841" fmla="*/ 3920381 w 5740887"/>
              <a:gd name="connsiteY7841" fmla="*/ 3057860 h 4314911"/>
              <a:gd name="connsiteX7842" fmla="*/ 3920302 w 5740887"/>
              <a:gd name="connsiteY7842" fmla="*/ 3056269 h 4314911"/>
              <a:gd name="connsiteX7843" fmla="*/ 3920565 w 5740887"/>
              <a:gd name="connsiteY7843" fmla="*/ 3055150 h 4314911"/>
              <a:gd name="connsiteX7844" fmla="*/ 3918304 w 5740887"/>
              <a:gd name="connsiteY7844" fmla="*/ 3016094 h 4314911"/>
              <a:gd name="connsiteX7845" fmla="*/ 3915654 w 5740887"/>
              <a:gd name="connsiteY7845" fmla="*/ 2962806 h 4314911"/>
              <a:gd name="connsiteX7846" fmla="*/ 4067991 w 5740887"/>
              <a:gd name="connsiteY7846" fmla="*/ 2916036 h 4314911"/>
              <a:gd name="connsiteX7847" fmla="*/ 4096146 w 5740887"/>
              <a:gd name="connsiteY7847" fmla="*/ 2908889 h 4314911"/>
              <a:gd name="connsiteX7848" fmla="*/ 4179732 w 5740887"/>
              <a:gd name="connsiteY7848" fmla="*/ 2882285 h 4314911"/>
              <a:gd name="connsiteX7849" fmla="*/ 4183024 w 5740887"/>
              <a:gd name="connsiteY7849" fmla="*/ 2881164 h 4314911"/>
              <a:gd name="connsiteX7850" fmla="*/ 4185658 w 5740887"/>
              <a:gd name="connsiteY7850" fmla="*/ 2880323 h 4314911"/>
              <a:gd name="connsiteX7851" fmla="*/ 4197299 w 5740887"/>
              <a:gd name="connsiteY7851" fmla="*/ 2876336 h 4314911"/>
              <a:gd name="connsiteX7852" fmla="*/ 843774 w 5740887"/>
              <a:gd name="connsiteY7852" fmla="*/ 2864675 h 4314911"/>
              <a:gd name="connsiteX7853" fmla="*/ 863081 w 5740887"/>
              <a:gd name="connsiteY7853" fmla="*/ 2868182 h 4314911"/>
              <a:gd name="connsiteX7854" fmla="*/ 878667 w 5740887"/>
              <a:gd name="connsiteY7854" fmla="*/ 2903961 h 4314911"/>
              <a:gd name="connsiteX7855" fmla="*/ 881039 w 5740887"/>
              <a:gd name="connsiteY7855" fmla="*/ 2910954 h 4314911"/>
              <a:gd name="connsiteX7856" fmla="*/ 872043 w 5740887"/>
              <a:gd name="connsiteY7856" fmla="*/ 2902446 h 4314911"/>
              <a:gd name="connsiteX7857" fmla="*/ 851038 w 5740887"/>
              <a:gd name="connsiteY7857" fmla="*/ 2882578 h 4314911"/>
              <a:gd name="connsiteX7858" fmla="*/ 846956 w 5740887"/>
              <a:gd name="connsiteY7858" fmla="*/ 2871522 h 4314911"/>
              <a:gd name="connsiteX7859" fmla="*/ 844995 w 5740887"/>
              <a:gd name="connsiteY7859" fmla="*/ 2867303 h 4314911"/>
              <a:gd name="connsiteX7860" fmla="*/ 829336 w 5740887"/>
              <a:gd name="connsiteY7860" fmla="*/ 2862052 h 4314911"/>
              <a:gd name="connsiteX7861" fmla="*/ 832438 w 5740887"/>
              <a:gd name="connsiteY7861" fmla="*/ 2862616 h 4314911"/>
              <a:gd name="connsiteX7862" fmla="*/ 833920 w 5740887"/>
              <a:gd name="connsiteY7862" fmla="*/ 2866388 h 4314911"/>
              <a:gd name="connsiteX7863" fmla="*/ 1396124 w 5740887"/>
              <a:gd name="connsiteY7863" fmla="*/ 2861323 h 4314911"/>
              <a:gd name="connsiteX7864" fmla="*/ 1399296 w 5740887"/>
              <a:gd name="connsiteY7864" fmla="*/ 2865115 h 4314911"/>
              <a:gd name="connsiteX7865" fmla="*/ 1408864 w 5740887"/>
              <a:gd name="connsiteY7865" fmla="*/ 2876557 h 4314911"/>
              <a:gd name="connsiteX7866" fmla="*/ 1419013 w 5740887"/>
              <a:gd name="connsiteY7866" fmla="*/ 2892809 h 4314911"/>
              <a:gd name="connsiteX7867" fmla="*/ 1434192 w 5740887"/>
              <a:gd name="connsiteY7867" fmla="*/ 2917116 h 4314911"/>
              <a:gd name="connsiteX7868" fmla="*/ 1372096 w 5740887"/>
              <a:gd name="connsiteY7868" fmla="*/ 2860798 h 4314911"/>
              <a:gd name="connsiteX7869" fmla="*/ 1373804 w 5740887"/>
              <a:gd name="connsiteY7869" fmla="*/ 2862790 h 4314911"/>
              <a:gd name="connsiteX7870" fmla="*/ 1377024 w 5740887"/>
              <a:gd name="connsiteY7870" fmla="*/ 2866544 h 4314911"/>
              <a:gd name="connsiteX7871" fmla="*/ 1465423 w 5740887"/>
              <a:gd name="connsiteY7871" fmla="*/ 3007065 h 4314911"/>
              <a:gd name="connsiteX7872" fmla="*/ 1542364 w 5740887"/>
              <a:gd name="connsiteY7872" fmla="*/ 3196795 h 4314911"/>
              <a:gd name="connsiteX7873" fmla="*/ 1582627 w 5740887"/>
              <a:gd name="connsiteY7873" fmla="*/ 3661471 h 4314911"/>
              <a:gd name="connsiteX7874" fmla="*/ 1581272 w 5740887"/>
              <a:gd name="connsiteY7874" fmla="*/ 3667306 h 4314911"/>
              <a:gd name="connsiteX7875" fmla="*/ 1590675 w 5740887"/>
              <a:gd name="connsiteY7875" fmla="*/ 3552082 h 4314911"/>
              <a:gd name="connsiteX7876" fmla="*/ 1586995 w 5740887"/>
              <a:gd name="connsiteY7876" fmla="*/ 3431562 h 4314911"/>
              <a:gd name="connsiteX7877" fmla="*/ 1581288 w 5740887"/>
              <a:gd name="connsiteY7877" fmla="*/ 3391724 h 4314911"/>
              <a:gd name="connsiteX7878" fmla="*/ 1580114 w 5740887"/>
              <a:gd name="connsiteY7878" fmla="*/ 3371672 h 4314911"/>
              <a:gd name="connsiteX7879" fmla="*/ 1575616 w 5740887"/>
              <a:gd name="connsiteY7879" fmla="*/ 3352135 h 4314911"/>
              <a:gd name="connsiteX7880" fmla="*/ 1569895 w 5740887"/>
              <a:gd name="connsiteY7880" fmla="*/ 3312203 h 4314911"/>
              <a:gd name="connsiteX7881" fmla="*/ 1539471 w 5740887"/>
              <a:gd name="connsiteY7881" fmla="*/ 3195135 h 4314911"/>
              <a:gd name="connsiteX7882" fmla="*/ 1460325 w 5740887"/>
              <a:gd name="connsiteY7882" fmla="*/ 3000303 h 4314911"/>
              <a:gd name="connsiteX7883" fmla="*/ 2118823 w 5740887"/>
              <a:gd name="connsiteY7883" fmla="*/ 2860680 h 4314911"/>
              <a:gd name="connsiteX7884" fmla="*/ 2133182 w 5740887"/>
              <a:gd name="connsiteY7884" fmla="*/ 2883679 h 4314911"/>
              <a:gd name="connsiteX7885" fmla="*/ 2144982 w 5740887"/>
              <a:gd name="connsiteY7885" fmla="*/ 2905712 h 4314911"/>
              <a:gd name="connsiteX7886" fmla="*/ 2138805 w 5740887"/>
              <a:gd name="connsiteY7886" fmla="*/ 2895643 h 4314911"/>
              <a:gd name="connsiteX7887" fmla="*/ 2128151 w 5740887"/>
              <a:gd name="connsiteY7887" fmla="*/ 2878274 h 4314911"/>
              <a:gd name="connsiteX7888" fmla="*/ 2123932 w 5740887"/>
              <a:gd name="connsiteY7888" fmla="*/ 2870317 h 4314911"/>
              <a:gd name="connsiteX7889" fmla="*/ 2109312 w 5740887"/>
              <a:gd name="connsiteY7889" fmla="*/ 2859559 h 4314911"/>
              <a:gd name="connsiteX7890" fmla="*/ 2127500 w 5740887"/>
              <a:gd name="connsiteY7890" fmla="*/ 2889232 h 4314911"/>
              <a:gd name="connsiteX7891" fmla="*/ 2138235 w 5740887"/>
              <a:gd name="connsiteY7891" fmla="*/ 2909450 h 4314911"/>
              <a:gd name="connsiteX7892" fmla="*/ 2124370 w 5740887"/>
              <a:gd name="connsiteY7892" fmla="*/ 2887327 h 4314911"/>
              <a:gd name="connsiteX7893" fmla="*/ 918712 w 5740887"/>
              <a:gd name="connsiteY7893" fmla="*/ 2858387 h 4314911"/>
              <a:gd name="connsiteX7894" fmla="*/ 943431 w 5740887"/>
              <a:gd name="connsiteY7894" fmla="*/ 2865928 h 4314911"/>
              <a:gd name="connsiteX7895" fmla="*/ 954017 w 5740887"/>
              <a:gd name="connsiteY7895" fmla="*/ 2887338 h 4314911"/>
              <a:gd name="connsiteX7896" fmla="*/ 927644 w 5740887"/>
              <a:gd name="connsiteY7896" fmla="*/ 2875437 h 4314911"/>
              <a:gd name="connsiteX7897" fmla="*/ 1358527 w 5740887"/>
              <a:gd name="connsiteY7897" fmla="*/ 2857991 h 4314911"/>
              <a:gd name="connsiteX7898" fmla="*/ 1361502 w 5740887"/>
              <a:gd name="connsiteY7898" fmla="*/ 2861419 h 4314911"/>
              <a:gd name="connsiteX7899" fmla="*/ 1451912 w 5740887"/>
              <a:gd name="connsiteY7899" fmla="*/ 3004444 h 4314911"/>
              <a:gd name="connsiteX7900" fmla="*/ 1530506 w 5740887"/>
              <a:gd name="connsiteY7900" fmla="*/ 3197483 h 4314911"/>
              <a:gd name="connsiteX7901" fmla="*/ 1570906 w 5740887"/>
              <a:gd name="connsiteY7901" fmla="*/ 3670846 h 4314911"/>
              <a:gd name="connsiteX7902" fmla="*/ 1539782 w 5740887"/>
              <a:gd name="connsiteY7902" fmla="*/ 3802345 h 4314911"/>
              <a:gd name="connsiteX7903" fmla="*/ 1537170 w 5740887"/>
              <a:gd name="connsiteY7903" fmla="*/ 3808251 h 4314911"/>
              <a:gd name="connsiteX7904" fmla="*/ 1568152 w 5740887"/>
              <a:gd name="connsiteY7904" fmla="*/ 3680628 h 4314911"/>
              <a:gd name="connsiteX7905" fmla="*/ 1526786 w 5740887"/>
              <a:gd name="connsiteY7905" fmla="*/ 3194305 h 4314911"/>
              <a:gd name="connsiteX7906" fmla="*/ 1445984 w 5740887"/>
              <a:gd name="connsiteY7906" fmla="*/ 2996027 h 4314911"/>
              <a:gd name="connsiteX7907" fmla="*/ 3922223 w 5740887"/>
              <a:gd name="connsiteY7907" fmla="*/ 2856740 h 4314911"/>
              <a:gd name="connsiteX7908" fmla="*/ 3912207 w 5740887"/>
              <a:gd name="connsiteY7908" fmla="*/ 2858125 h 4314911"/>
              <a:gd name="connsiteX7909" fmla="*/ 3912099 w 5740887"/>
              <a:gd name="connsiteY7909" fmla="*/ 2858112 h 4314911"/>
              <a:gd name="connsiteX7910" fmla="*/ 3910259 w 5740887"/>
              <a:gd name="connsiteY7910" fmla="*/ 2857577 h 4314911"/>
              <a:gd name="connsiteX7911" fmla="*/ 476177 w 5740887"/>
              <a:gd name="connsiteY7911" fmla="*/ 2853829 h 4314911"/>
              <a:gd name="connsiteX7912" fmla="*/ 512133 w 5740887"/>
              <a:gd name="connsiteY7912" fmla="*/ 2901561 h 4314911"/>
              <a:gd name="connsiteX7913" fmla="*/ 531033 w 5740887"/>
              <a:gd name="connsiteY7913" fmla="*/ 2936230 h 4314911"/>
              <a:gd name="connsiteX7914" fmla="*/ 510253 w 5740887"/>
              <a:gd name="connsiteY7914" fmla="*/ 2934058 h 4314911"/>
              <a:gd name="connsiteX7915" fmla="*/ 500425 w 5740887"/>
              <a:gd name="connsiteY7915" fmla="*/ 2912930 h 4314911"/>
              <a:gd name="connsiteX7916" fmla="*/ 489073 w 5740887"/>
              <a:gd name="connsiteY7916" fmla="*/ 2885262 h 4314911"/>
              <a:gd name="connsiteX7917" fmla="*/ 1343049 w 5740887"/>
              <a:gd name="connsiteY7917" fmla="*/ 2853677 h 4314911"/>
              <a:gd name="connsiteX7918" fmla="*/ 1344408 w 5740887"/>
              <a:gd name="connsiteY7918" fmla="*/ 2855226 h 4314911"/>
              <a:gd name="connsiteX7919" fmla="*/ 1345031 w 5740887"/>
              <a:gd name="connsiteY7919" fmla="*/ 2855937 h 4314911"/>
              <a:gd name="connsiteX7920" fmla="*/ 1437296 w 5740887"/>
              <a:gd name="connsiteY7920" fmla="*/ 3001272 h 4314911"/>
              <a:gd name="connsiteX7921" fmla="*/ 1517408 w 5740887"/>
              <a:gd name="connsiteY7921" fmla="*/ 3197898 h 4314911"/>
              <a:gd name="connsiteX7922" fmla="*/ 1558773 w 5740887"/>
              <a:gd name="connsiteY7922" fmla="*/ 3680498 h 4314911"/>
              <a:gd name="connsiteX7923" fmla="*/ 1557184 w 5740887"/>
              <a:gd name="connsiteY7923" fmla="*/ 3687066 h 4314911"/>
              <a:gd name="connsiteX7924" fmla="*/ 1556540 w 5740887"/>
              <a:gd name="connsiteY7924" fmla="*/ 3689728 h 4314911"/>
              <a:gd name="connsiteX7925" fmla="*/ 1567337 w 5740887"/>
              <a:gd name="connsiteY7925" fmla="*/ 3566053 h 4314911"/>
              <a:gd name="connsiteX7926" fmla="*/ 1564011 w 5740887"/>
              <a:gd name="connsiteY7926" fmla="*/ 3441105 h 4314911"/>
              <a:gd name="connsiteX7927" fmla="*/ 1558183 w 5740887"/>
              <a:gd name="connsiteY7927" fmla="*/ 3399787 h 4314911"/>
              <a:gd name="connsiteX7928" fmla="*/ 1557040 w 5740887"/>
              <a:gd name="connsiteY7928" fmla="*/ 3379003 h 4314911"/>
              <a:gd name="connsiteX7929" fmla="*/ 1552395 w 5740887"/>
              <a:gd name="connsiteY7929" fmla="*/ 3358747 h 4314911"/>
              <a:gd name="connsiteX7930" fmla="*/ 1546554 w 5740887"/>
              <a:gd name="connsiteY7930" fmla="*/ 3317337 h 4314911"/>
              <a:gd name="connsiteX7931" fmla="*/ 1515065 w 5740887"/>
              <a:gd name="connsiteY7931" fmla="*/ 3195963 h 4314911"/>
              <a:gd name="connsiteX7932" fmla="*/ 1432334 w 5740887"/>
              <a:gd name="connsiteY7932" fmla="*/ 2994236 h 4314911"/>
              <a:gd name="connsiteX7933" fmla="*/ 251419 w 5740887"/>
              <a:gd name="connsiteY7933" fmla="*/ 2852795 h 4314911"/>
              <a:gd name="connsiteX7934" fmla="*/ 249548 w 5740887"/>
              <a:gd name="connsiteY7934" fmla="*/ 2860216 h 4314911"/>
              <a:gd name="connsiteX7935" fmla="*/ 248627 w 5740887"/>
              <a:gd name="connsiteY7935" fmla="*/ 2871695 h 4314911"/>
              <a:gd name="connsiteX7936" fmla="*/ 223088 w 5740887"/>
              <a:gd name="connsiteY7936" fmla="*/ 2930509 h 4314911"/>
              <a:gd name="connsiteX7937" fmla="*/ 226454 w 5740887"/>
              <a:gd name="connsiteY7937" fmla="*/ 2895599 h 4314911"/>
              <a:gd name="connsiteX7938" fmla="*/ 240344 w 5740887"/>
              <a:gd name="connsiteY7938" fmla="*/ 2868545 h 4314911"/>
              <a:gd name="connsiteX7939" fmla="*/ 245306 w 5740887"/>
              <a:gd name="connsiteY7939" fmla="*/ 2859796 h 4314911"/>
              <a:gd name="connsiteX7940" fmla="*/ 4087007 w 5740887"/>
              <a:gd name="connsiteY7940" fmla="*/ 2851383 h 4314911"/>
              <a:gd name="connsiteX7941" fmla="*/ 3994801 w 5740887"/>
              <a:gd name="connsiteY7941" fmla="*/ 2868213 h 4314911"/>
              <a:gd name="connsiteX7942" fmla="*/ 3969624 w 5740887"/>
              <a:gd name="connsiteY7942" fmla="*/ 2865138 h 4314911"/>
              <a:gd name="connsiteX7943" fmla="*/ 3985935 w 5740887"/>
              <a:gd name="connsiteY7943" fmla="*/ 2864234 h 4314911"/>
              <a:gd name="connsiteX7944" fmla="*/ 4074504 w 5740887"/>
              <a:gd name="connsiteY7944" fmla="*/ 2851809 h 4314911"/>
              <a:gd name="connsiteX7945" fmla="*/ 4081397 w 5740887"/>
              <a:gd name="connsiteY7945" fmla="*/ 2851809 h 4314911"/>
              <a:gd name="connsiteX7946" fmla="*/ 1328622 w 5740887"/>
              <a:gd name="connsiteY7946" fmla="*/ 2849934 h 4314911"/>
              <a:gd name="connsiteX7947" fmla="*/ 1329523 w 5740887"/>
              <a:gd name="connsiteY7947" fmla="*/ 2850951 h 4314911"/>
              <a:gd name="connsiteX7948" fmla="*/ 1370620 w 5740887"/>
              <a:gd name="connsiteY7948" fmla="*/ 2915848 h 4314911"/>
              <a:gd name="connsiteX7949" fmla="*/ 4028815 w 5740887"/>
              <a:gd name="connsiteY7949" fmla="*/ 2849285 h 4314911"/>
              <a:gd name="connsiteX7950" fmla="*/ 4041804 w 5740887"/>
              <a:gd name="connsiteY7950" fmla="*/ 2850704 h 4314911"/>
              <a:gd name="connsiteX7951" fmla="*/ 3946144 w 5740887"/>
              <a:gd name="connsiteY7951" fmla="*/ 2861304 h 4314911"/>
              <a:gd name="connsiteX7952" fmla="*/ 3939316 w 5740887"/>
              <a:gd name="connsiteY7952" fmla="*/ 2861340 h 4314911"/>
              <a:gd name="connsiteX7953" fmla="*/ 4016175 w 5740887"/>
              <a:gd name="connsiteY7953" fmla="*/ 2850289 h 4314911"/>
              <a:gd name="connsiteX7954" fmla="*/ 4017136 w 5740887"/>
              <a:gd name="connsiteY7954" fmla="*/ 2850102 h 4314911"/>
              <a:gd name="connsiteX7955" fmla="*/ 3880390 w 5740887"/>
              <a:gd name="connsiteY7955" fmla="*/ 2848890 h 4314911"/>
              <a:gd name="connsiteX7956" fmla="*/ 3904632 w 5740887"/>
              <a:gd name="connsiteY7956" fmla="*/ 2850705 h 4314911"/>
              <a:gd name="connsiteX7957" fmla="*/ 3919363 w 5740887"/>
              <a:gd name="connsiteY7957" fmla="*/ 2849547 h 4314911"/>
              <a:gd name="connsiteX7958" fmla="*/ 3936499 w 5740887"/>
              <a:gd name="connsiteY7958" fmla="*/ 2851011 h 4314911"/>
              <a:gd name="connsiteX7959" fmla="*/ 3929538 w 5740887"/>
              <a:gd name="connsiteY7959" fmla="*/ 2851525 h 4314911"/>
              <a:gd name="connsiteX7960" fmla="*/ 3924164 w 5740887"/>
              <a:gd name="connsiteY7960" fmla="*/ 2851923 h 4314911"/>
              <a:gd name="connsiteX7961" fmla="*/ 3924159 w 5740887"/>
              <a:gd name="connsiteY7961" fmla="*/ 2851923 h 4314911"/>
              <a:gd name="connsiteX7962" fmla="*/ 3883639 w 5740887"/>
              <a:gd name="connsiteY7962" fmla="*/ 2849835 h 4314911"/>
              <a:gd name="connsiteX7963" fmla="*/ 528277 w 5740887"/>
              <a:gd name="connsiteY7963" fmla="*/ 2848384 h 4314911"/>
              <a:gd name="connsiteX7964" fmla="*/ 574544 w 5740887"/>
              <a:gd name="connsiteY7964" fmla="*/ 2886206 h 4314911"/>
              <a:gd name="connsiteX7965" fmla="*/ 636492 w 5740887"/>
              <a:gd name="connsiteY7965" fmla="*/ 2956666 h 4314911"/>
              <a:gd name="connsiteX7966" fmla="*/ 653335 w 5740887"/>
              <a:gd name="connsiteY7966" fmla="*/ 2982425 h 4314911"/>
              <a:gd name="connsiteX7967" fmla="*/ 643562 w 5740887"/>
              <a:gd name="connsiteY7967" fmla="*/ 2977494 h 4314911"/>
              <a:gd name="connsiteX7968" fmla="*/ 634843 w 5740887"/>
              <a:gd name="connsiteY7968" fmla="*/ 2971883 h 4314911"/>
              <a:gd name="connsiteX7969" fmla="*/ 625008 w 5740887"/>
              <a:gd name="connsiteY7969" fmla="*/ 2968134 h 4314911"/>
              <a:gd name="connsiteX7970" fmla="*/ 619824 w 5740887"/>
              <a:gd name="connsiteY7970" fmla="*/ 2965519 h 4314911"/>
              <a:gd name="connsiteX7971" fmla="*/ 592115 w 5740887"/>
              <a:gd name="connsiteY7971" fmla="*/ 2922925 h 4314911"/>
              <a:gd name="connsiteX7972" fmla="*/ 592052 w 5740887"/>
              <a:gd name="connsiteY7972" fmla="*/ 2922855 h 4314911"/>
              <a:gd name="connsiteX7973" fmla="*/ 553765 w 5740887"/>
              <a:gd name="connsiteY7973" fmla="*/ 2876990 h 4314911"/>
              <a:gd name="connsiteX7974" fmla="*/ 536202 w 5740887"/>
              <a:gd name="connsiteY7974" fmla="*/ 2860433 h 4314911"/>
              <a:gd name="connsiteX7975" fmla="*/ 531307 w 5740887"/>
              <a:gd name="connsiteY7975" fmla="*/ 2854962 h 4314911"/>
              <a:gd name="connsiteX7976" fmla="*/ 529029 w 5740887"/>
              <a:gd name="connsiteY7976" fmla="*/ 2850018 h 4314911"/>
              <a:gd name="connsiteX7977" fmla="*/ 883866 w 5740887"/>
              <a:gd name="connsiteY7977" fmla="*/ 2847204 h 4314911"/>
              <a:gd name="connsiteX7978" fmla="*/ 886557 w 5740887"/>
              <a:gd name="connsiteY7978" fmla="*/ 2848579 h 4314911"/>
              <a:gd name="connsiteX7979" fmla="*/ 907701 w 5740887"/>
              <a:gd name="connsiteY7979" fmla="*/ 2855029 h 4314911"/>
              <a:gd name="connsiteX7980" fmla="*/ 915847 w 5740887"/>
              <a:gd name="connsiteY7980" fmla="*/ 2870739 h 4314911"/>
              <a:gd name="connsiteX7981" fmla="*/ 906922 w 5740887"/>
              <a:gd name="connsiteY7981" fmla="*/ 2868618 h 4314911"/>
              <a:gd name="connsiteX7982" fmla="*/ 896693 w 5740887"/>
              <a:gd name="connsiteY7982" fmla="*/ 2864411 h 4314911"/>
              <a:gd name="connsiteX7983" fmla="*/ 892957 w 5740887"/>
              <a:gd name="connsiteY7983" fmla="*/ 2863624 h 4314911"/>
              <a:gd name="connsiteX7984" fmla="*/ 886816 w 5740887"/>
              <a:gd name="connsiteY7984" fmla="*/ 2852533 h 4314911"/>
              <a:gd name="connsiteX7985" fmla="*/ 582690 w 5740887"/>
              <a:gd name="connsiteY7985" fmla="*/ 2846557 h 4314911"/>
              <a:gd name="connsiteX7986" fmla="*/ 617649 w 5740887"/>
              <a:gd name="connsiteY7986" fmla="*/ 2865707 h 4314911"/>
              <a:gd name="connsiteX7987" fmla="*/ 702034 w 5740887"/>
              <a:gd name="connsiteY7987" fmla="*/ 2929321 h 4314911"/>
              <a:gd name="connsiteX7988" fmla="*/ 775884 w 5740887"/>
              <a:gd name="connsiteY7988" fmla="*/ 3004443 h 4314911"/>
              <a:gd name="connsiteX7989" fmla="*/ 757906 w 5740887"/>
              <a:gd name="connsiteY7989" fmla="*/ 3013166 h 4314911"/>
              <a:gd name="connsiteX7990" fmla="*/ 741003 w 5740887"/>
              <a:gd name="connsiteY7990" fmla="*/ 2993336 h 4314911"/>
              <a:gd name="connsiteX7991" fmla="*/ 697849 w 5740887"/>
              <a:gd name="connsiteY7991" fmla="*/ 2941547 h 4314911"/>
              <a:gd name="connsiteX7992" fmla="*/ 694052 w 5740887"/>
              <a:gd name="connsiteY7992" fmla="*/ 2938254 h 4314911"/>
              <a:gd name="connsiteX7993" fmla="*/ 690237 w 5740887"/>
              <a:gd name="connsiteY7993" fmla="*/ 2933778 h 4314911"/>
              <a:gd name="connsiteX7994" fmla="*/ 657604 w 5740887"/>
              <a:gd name="connsiteY7994" fmla="*/ 2906646 h 4314911"/>
              <a:gd name="connsiteX7995" fmla="*/ 608993 w 5740887"/>
              <a:gd name="connsiteY7995" fmla="*/ 2864491 h 4314911"/>
              <a:gd name="connsiteX7996" fmla="*/ 602832 w 5740887"/>
              <a:gd name="connsiteY7996" fmla="*/ 2861109 h 4314911"/>
              <a:gd name="connsiteX7997" fmla="*/ 596697 w 5740887"/>
              <a:gd name="connsiteY7997" fmla="*/ 2856007 h 4314911"/>
              <a:gd name="connsiteX7998" fmla="*/ 583876 w 5740887"/>
              <a:gd name="connsiteY7998" fmla="*/ 2848819 h 4314911"/>
              <a:gd name="connsiteX7999" fmla="*/ 3997960 w 5740887"/>
              <a:gd name="connsiteY7999" fmla="*/ 2846269 h 4314911"/>
              <a:gd name="connsiteX8000" fmla="*/ 3994869 w 5740887"/>
              <a:gd name="connsiteY8000" fmla="*/ 2846696 h 4314911"/>
              <a:gd name="connsiteX8001" fmla="*/ 3983835 w 5740887"/>
              <a:gd name="connsiteY8001" fmla="*/ 2847512 h 4314911"/>
              <a:gd name="connsiteX8002" fmla="*/ 3980234 w 5740887"/>
              <a:gd name="connsiteY8002" fmla="*/ 2847778 h 4314911"/>
              <a:gd name="connsiteX8003" fmla="*/ 228402 w 5740887"/>
              <a:gd name="connsiteY8003" fmla="*/ 2843431 h 4314911"/>
              <a:gd name="connsiteX8004" fmla="*/ 228324 w 5740887"/>
              <a:gd name="connsiteY8004" fmla="*/ 2843720 h 4314911"/>
              <a:gd name="connsiteX8005" fmla="*/ 228071 w 5740887"/>
              <a:gd name="connsiteY8005" fmla="*/ 2844660 h 4314911"/>
              <a:gd name="connsiteX8006" fmla="*/ 227499 w 5740887"/>
              <a:gd name="connsiteY8006" fmla="*/ 2846789 h 4314911"/>
              <a:gd name="connsiteX8007" fmla="*/ 218966 w 5740887"/>
              <a:gd name="connsiteY8007" fmla="*/ 2855286 h 4314911"/>
              <a:gd name="connsiteX8008" fmla="*/ 218795 w 5740887"/>
              <a:gd name="connsiteY8008" fmla="*/ 2855570 h 4314911"/>
              <a:gd name="connsiteX8009" fmla="*/ 204245 w 5740887"/>
              <a:gd name="connsiteY8009" fmla="*/ 2879352 h 4314911"/>
              <a:gd name="connsiteX8010" fmla="*/ 204514 w 5740887"/>
              <a:gd name="connsiteY8010" fmla="*/ 2878392 h 4314911"/>
              <a:gd name="connsiteX8011" fmla="*/ 204601 w 5740887"/>
              <a:gd name="connsiteY8011" fmla="*/ 2878083 h 4314911"/>
              <a:gd name="connsiteX8012" fmla="*/ 209627 w 5740887"/>
              <a:gd name="connsiteY8012" fmla="*/ 2860185 h 4314911"/>
              <a:gd name="connsiteX8013" fmla="*/ 1002333 w 5740887"/>
              <a:gd name="connsiteY8013" fmla="*/ 2842096 h 4314911"/>
              <a:gd name="connsiteX8014" fmla="*/ 1036186 w 5740887"/>
              <a:gd name="connsiteY8014" fmla="*/ 2864929 h 4314911"/>
              <a:gd name="connsiteX8015" fmla="*/ 1041382 w 5740887"/>
              <a:gd name="connsiteY8015" fmla="*/ 2872489 h 4314911"/>
              <a:gd name="connsiteX8016" fmla="*/ 1080003 w 5740887"/>
              <a:gd name="connsiteY8016" fmla="*/ 2959999 h 4314911"/>
              <a:gd name="connsiteX8017" fmla="*/ 1067658 w 5740887"/>
              <a:gd name="connsiteY8017" fmla="*/ 2951748 h 4314911"/>
              <a:gd name="connsiteX8018" fmla="*/ 1065641 w 5740887"/>
              <a:gd name="connsiteY8018" fmla="*/ 2949457 h 4314911"/>
              <a:gd name="connsiteX8019" fmla="*/ 1064721 w 5740887"/>
              <a:gd name="connsiteY8019" fmla="*/ 2948411 h 4314911"/>
              <a:gd name="connsiteX8020" fmla="*/ 1046398 w 5740887"/>
              <a:gd name="connsiteY8020" fmla="*/ 2933935 h 4314911"/>
              <a:gd name="connsiteX8021" fmla="*/ 1015664 w 5740887"/>
              <a:gd name="connsiteY8021" fmla="*/ 2867144 h 4314911"/>
              <a:gd name="connsiteX8022" fmla="*/ 1007438 w 5740887"/>
              <a:gd name="connsiteY8022" fmla="*/ 2849268 h 4314911"/>
              <a:gd name="connsiteX8023" fmla="*/ 652118 w 5740887"/>
              <a:gd name="connsiteY8023" fmla="*/ 2841136 h 4314911"/>
              <a:gd name="connsiteX8024" fmla="*/ 662830 w 5740887"/>
              <a:gd name="connsiteY8024" fmla="*/ 2846614 h 4314911"/>
              <a:gd name="connsiteX8025" fmla="*/ 736302 w 5740887"/>
              <a:gd name="connsiteY8025" fmla="*/ 2891765 h 4314911"/>
              <a:gd name="connsiteX8026" fmla="*/ 736309 w 5740887"/>
              <a:gd name="connsiteY8026" fmla="*/ 2891770 h 4314911"/>
              <a:gd name="connsiteX8027" fmla="*/ 747654 w 5740887"/>
              <a:gd name="connsiteY8027" fmla="*/ 2901010 h 4314911"/>
              <a:gd name="connsiteX8028" fmla="*/ 767358 w 5740887"/>
              <a:gd name="connsiteY8028" fmla="*/ 2917058 h 4314911"/>
              <a:gd name="connsiteX8029" fmla="*/ 766000 w 5740887"/>
              <a:gd name="connsiteY8029" fmla="*/ 2919093 h 4314911"/>
              <a:gd name="connsiteX8030" fmla="*/ 743791 w 5740887"/>
              <a:gd name="connsiteY8030" fmla="*/ 2929628 h 4314911"/>
              <a:gd name="connsiteX8031" fmla="*/ 733650 w 5740887"/>
              <a:gd name="connsiteY8031" fmla="*/ 2922298 h 4314911"/>
              <a:gd name="connsiteX8032" fmla="*/ 699491 w 5740887"/>
              <a:gd name="connsiteY8032" fmla="*/ 2895917 h 4314911"/>
              <a:gd name="connsiteX8033" fmla="*/ 695238 w 5740887"/>
              <a:gd name="connsiteY8033" fmla="*/ 2892418 h 4314911"/>
              <a:gd name="connsiteX8034" fmla="*/ 694167 w 5740887"/>
              <a:gd name="connsiteY8034" fmla="*/ 2891537 h 4314911"/>
              <a:gd name="connsiteX8035" fmla="*/ 3853610 w 5740887"/>
              <a:gd name="connsiteY8035" fmla="*/ 2841102 h 4314911"/>
              <a:gd name="connsiteX8036" fmla="*/ 3853662 w 5740887"/>
              <a:gd name="connsiteY8036" fmla="*/ 2841105 h 4314911"/>
              <a:gd name="connsiteX8037" fmla="*/ 3853838 w 5740887"/>
              <a:gd name="connsiteY8037" fmla="*/ 2841168 h 4314911"/>
              <a:gd name="connsiteX8038" fmla="*/ 3853682 w 5740887"/>
              <a:gd name="connsiteY8038" fmla="*/ 2841123 h 4314911"/>
              <a:gd name="connsiteX8039" fmla="*/ 1297434 w 5740887"/>
              <a:gd name="connsiteY8039" fmla="*/ 2839199 h 4314911"/>
              <a:gd name="connsiteX8040" fmla="*/ 1298123 w 5740887"/>
              <a:gd name="connsiteY8040" fmla="*/ 2839957 h 4314911"/>
              <a:gd name="connsiteX8041" fmla="*/ 1395792 w 5740887"/>
              <a:gd name="connsiteY8041" fmla="*/ 2992862 h 4314911"/>
              <a:gd name="connsiteX8042" fmla="*/ 1406559 w 5740887"/>
              <a:gd name="connsiteY8042" fmla="*/ 3019082 h 4314911"/>
              <a:gd name="connsiteX8043" fmla="*/ 1390832 w 5740887"/>
              <a:gd name="connsiteY8043" fmla="*/ 2985413 h 4314911"/>
              <a:gd name="connsiteX8044" fmla="*/ 312080 w 5740887"/>
              <a:gd name="connsiteY8044" fmla="*/ 2837843 h 4314911"/>
              <a:gd name="connsiteX8045" fmla="*/ 311106 w 5740887"/>
              <a:gd name="connsiteY8045" fmla="*/ 2863465 h 4314911"/>
              <a:gd name="connsiteX8046" fmla="*/ 310591 w 5740887"/>
              <a:gd name="connsiteY8046" fmla="*/ 2877029 h 4314911"/>
              <a:gd name="connsiteX8047" fmla="*/ 309864 w 5740887"/>
              <a:gd name="connsiteY8047" fmla="*/ 2896154 h 4314911"/>
              <a:gd name="connsiteX8048" fmla="*/ 310901 w 5740887"/>
              <a:gd name="connsiteY8048" fmla="*/ 2906222 h 4314911"/>
              <a:gd name="connsiteX8049" fmla="*/ 304185 w 5740887"/>
              <a:gd name="connsiteY8049" fmla="*/ 2947032 h 4314911"/>
              <a:gd name="connsiteX8050" fmla="*/ 303065 w 5740887"/>
              <a:gd name="connsiteY8050" fmla="*/ 2961803 h 4314911"/>
              <a:gd name="connsiteX8051" fmla="*/ 301596 w 5740887"/>
              <a:gd name="connsiteY8051" fmla="*/ 2981171 h 4314911"/>
              <a:gd name="connsiteX8052" fmla="*/ 295728 w 5740887"/>
              <a:gd name="connsiteY8052" fmla="*/ 2986239 h 4314911"/>
              <a:gd name="connsiteX8053" fmla="*/ 290468 w 5740887"/>
              <a:gd name="connsiteY8053" fmla="*/ 2990781 h 4314911"/>
              <a:gd name="connsiteX8054" fmla="*/ 289621 w 5740887"/>
              <a:gd name="connsiteY8054" fmla="*/ 2980402 h 4314911"/>
              <a:gd name="connsiteX8055" fmla="*/ 285366 w 5740887"/>
              <a:gd name="connsiteY8055" fmla="*/ 2928299 h 4314911"/>
              <a:gd name="connsiteX8056" fmla="*/ 303495 w 5740887"/>
              <a:gd name="connsiteY8056" fmla="*/ 2858604 h 4314911"/>
              <a:gd name="connsiteX8057" fmla="*/ 752551 w 5740887"/>
              <a:gd name="connsiteY8057" fmla="*/ 2837429 h 4314911"/>
              <a:gd name="connsiteX8058" fmla="*/ 754929 w 5740887"/>
              <a:gd name="connsiteY8058" fmla="*/ 2840197 h 4314911"/>
              <a:gd name="connsiteX8059" fmla="*/ 752172 w 5740887"/>
              <a:gd name="connsiteY8059" fmla="*/ 2838028 h 4314911"/>
              <a:gd name="connsiteX8060" fmla="*/ 428705 w 5740887"/>
              <a:gd name="connsiteY8060" fmla="*/ 2837347 h 4314911"/>
              <a:gd name="connsiteX8061" fmla="*/ 429882 w 5740887"/>
              <a:gd name="connsiteY8061" fmla="*/ 2839445 h 4314911"/>
              <a:gd name="connsiteX8062" fmla="*/ 449800 w 5740887"/>
              <a:gd name="connsiteY8062" fmla="*/ 2874928 h 4314911"/>
              <a:gd name="connsiteX8063" fmla="*/ 472672 w 5740887"/>
              <a:gd name="connsiteY8063" fmla="*/ 2930129 h 4314911"/>
              <a:gd name="connsiteX8064" fmla="*/ 464740 w 5740887"/>
              <a:gd name="connsiteY8064" fmla="*/ 2929299 h 4314911"/>
              <a:gd name="connsiteX8065" fmla="*/ 462873 w 5740887"/>
              <a:gd name="connsiteY8065" fmla="*/ 2929596 h 4314911"/>
              <a:gd name="connsiteX8066" fmla="*/ 455442 w 5740887"/>
              <a:gd name="connsiteY8066" fmla="*/ 2930776 h 4314911"/>
              <a:gd name="connsiteX8067" fmla="*/ 438140 w 5740887"/>
              <a:gd name="connsiteY8067" fmla="*/ 2883914 h 4314911"/>
              <a:gd name="connsiteX8068" fmla="*/ 432627 w 5740887"/>
              <a:gd name="connsiteY8068" fmla="*/ 2867283 h 4314911"/>
              <a:gd name="connsiteX8069" fmla="*/ 4110703 w 5740887"/>
              <a:gd name="connsiteY8069" fmla="*/ 2837036 h 4314911"/>
              <a:gd name="connsiteX8070" fmla="*/ 4082633 w 5740887"/>
              <a:gd name="connsiteY8070" fmla="*/ 2843496 h 4314911"/>
              <a:gd name="connsiteX8071" fmla="*/ 4067603 w 5740887"/>
              <a:gd name="connsiteY8071" fmla="*/ 2844358 h 4314911"/>
              <a:gd name="connsiteX8072" fmla="*/ 4065013 w 5740887"/>
              <a:gd name="connsiteY8072" fmla="*/ 2844358 h 4314911"/>
              <a:gd name="connsiteX8073" fmla="*/ 4099785 w 5740887"/>
              <a:gd name="connsiteY8073" fmla="*/ 2837360 h 4314911"/>
              <a:gd name="connsiteX8074" fmla="*/ 581825 w 5740887"/>
              <a:gd name="connsiteY8074" fmla="*/ 2836647 h 4314911"/>
              <a:gd name="connsiteX8075" fmla="*/ 634146 w 5740887"/>
              <a:gd name="connsiteY8075" fmla="*/ 2862008 h 4314911"/>
              <a:gd name="connsiteX8076" fmla="*/ 643391 w 5740887"/>
              <a:gd name="connsiteY8076" fmla="*/ 2868383 h 4314911"/>
              <a:gd name="connsiteX8077" fmla="*/ 710066 w 5740887"/>
              <a:gd name="connsiteY8077" fmla="*/ 2914361 h 4314911"/>
              <a:gd name="connsiteX8078" fmla="*/ 734178 w 5740887"/>
              <a:gd name="connsiteY8078" fmla="*/ 2934187 h 4314911"/>
              <a:gd name="connsiteX8079" fmla="*/ 727047 w 5740887"/>
              <a:gd name="connsiteY8079" fmla="*/ 2937570 h 4314911"/>
              <a:gd name="connsiteX8080" fmla="*/ 725774 w 5740887"/>
              <a:gd name="connsiteY8080" fmla="*/ 2939851 h 4314911"/>
              <a:gd name="connsiteX8081" fmla="*/ 715473 w 5740887"/>
              <a:gd name="connsiteY8081" fmla="*/ 2931295 h 4314911"/>
              <a:gd name="connsiteX8082" fmla="*/ 706195 w 5740887"/>
              <a:gd name="connsiteY8082" fmla="*/ 2921686 h 4314911"/>
              <a:gd name="connsiteX8083" fmla="*/ 689286 w 5740887"/>
              <a:gd name="connsiteY8083" fmla="*/ 2909544 h 4314911"/>
              <a:gd name="connsiteX8084" fmla="*/ 656630 w 5740887"/>
              <a:gd name="connsiteY8084" fmla="*/ 2882420 h 4314911"/>
              <a:gd name="connsiteX8085" fmla="*/ 622038 w 5740887"/>
              <a:gd name="connsiteY8085" fmla="*/ 2861253 h 4314911"/>
              <a:gd name="connsiteX8086" fmla="*/ 605151 w 5740887"/>
              <a:gd name="connsiteY8086" fmla="*/ 2849126 h 4314911"/>
              <a:gd name="connsiteX8087" fmla="*/ 594321 w 5740887"/>
              <a:gd name="connsiteY8087" fmla="*/ 2844293 h 4314911"/>
              <a:gd name="connsiteX8088" fmla="*/ 546143 w 5740887"/>
              <a:gd name="connsiteY8088" fmla="*/ 2836189 h 4314911"/>
              <a:gd name="connsiteX8089" fmla="*/ 556784 w 5740887"/>
              <a:gd name="connsiteY8089" fmla="*/ 2840715 h 4314911"/>
              <a:gd name="connsiteX8090" fmla="*/ 563687 w 5740887"/>
              <a:gd name="connsiteY8090" fmla="*/ 2843652 h 4314911"/>
              <a:gd name="connsiteX8091" fmla="*/ 578663 w 5740887"/>
              <a:gd name="connsiteY8091" fmla="*/ 2854868 h 4314911"/>
              <a:gd name="connsiteX8092" fmla="*/ 582263 w 5740887"/>
              <a:gd name="connsiteY8092" fmla="*/ 2861734 h 4314911"/>
              <a:gd name="connsiteX8093" fmla="*/ 585178 w 5740887"/>
              <a:gd name="connsiteY8093" fmla="*/ 2865580 h 4314911"/>
              <a:gd name="connsiteX8094" fmla="*/ 580790 w 5740887"/>
              <a:gd name="connsiteY8094" fmla="*/ 2862275 h 4314911"/>
              <a:gd name="connsiteX8095" fmla="*/ 566959 w 5740887"/>
              <a:gd name="connsiteY8095" fmla="*/ 2850223 h 4314911"/>
              <a:gd name="connsiteX8096" fmla="*/ 558605 w 5740887"/>
              <a:gd name="connsiteY8096" fmla="*/ 2845572 h 4314911"/>
              <a:gd name="connsiteX8097" fmla="*/ 282031 w 5740887"/>
              <a:gd name="connsiteY8097" fmla="*/ 2836121 h 4314911"/>
              <a:gd name="connsiteX8098" fmla="*/ 281814 w 5740887"/>
              <a:gd name="connsiteY8098" fmla="*/ 2837051 h 4314911"/>
              <a:gd name="connsiteX8099" fmla="*/ 281339 w 5740887"/>
              <a:gd name="connsiteY8099" fmla="*/ 2844467 h 4314911"/>
              <a:gd name="connsiteX8100" fmla="*/ 276172 w 5740887"/>
              <a:gd name="connsiteY8100" fmla="*/ 2852913 h 4314911"/>
              <a:gd name="connsiteX8101" fmla="*/ 252427 w 5740887"/>
              <a:gd name="connsiteY8101" fmla="*/ 2922420 h 4314911"/>
              <a:gd name="connsiteX8102" fmla="*/ 255660 w 5740887"/>
              <a:gd name="connsiteY8102" fmla="*/ 2881905 h 4314911"/>
              <a:gd name="connsiteX8103" fmla="*/ 267353 w 5740887"/>
              <a:gd name="connsiteY8103" fmla="*/ 2855424 h 4314911"/>
              <a:gd name="connsiteX8104" fmla="*/ 4225435 w 5740887"/>
              <a:gd name="connsiteY8104" fmla="*/ 2836090 h 4314911"/>
              <a:gd name="connsiteX8105" fmla="*/ 4188840 w 5740887"/>
              <a:gd name="connsiteY8105" fmla="*/ 2847527 h 4314911"/>
              <a:gd name="connsiteX8106" fmla="*/ 4162742 w 5740887"/>
              <a:gd name="connsiteY8106" fmla="*/ 2855528 h 4314911"/>
              <a:gd name="connsiteX8107" fmla="*/ 4111285 w 5740887"/>
              <a:gd name="connsiteY8107" fmla="*/ 2863846 h 4314911"/>
              <a:gd name="connsiteX8108" fmla="*/ 4048584 w 5740887"/>
              <a:gd name="connsiteY8108" fmla="*/ 2868178 h 4314911"/>
              <a:gd name="connsiteX8109" fmla="*/ 4129877 w 5740887"/>
              <a:gd name="connsiteY8109" fmla="*/ 2848790 h 4314911"/>
              <a:gd name="connsiteX8110" fmla="*/ 4133236 w 5740887"/>
              <a:gd name="connsiteY8110" fmla="*/ 2847868 h 4314911"/>
              <a:gd name="connsiteX8111" fmla="*/ 4183907 w 5740887"/>
              <a:gd name="connsiteY8111" fmla="*/ 2844015 h 4314911"/>
              <a:gd name="connsiteX8112" fmla="*/ 4149105 w 5740887"/>
              <a:gd name="connsiteY8112" fmla="*/ 2835898 h 4314911"/>
              <a:gd name="connsiteX8113" fmla="*/ 4129634 w 5740887"/>
              <a:gd name="connsiteY8113" fmla="*/ 2840799 h 4314911"/>
              <a:gd name="connsiteX8114" fmla="*/ 4128389 w 5740887"/>
              <a:gd name="connsiteY8114" fmla="*/ 2840871 h 4314911"/>
              <a:gd name="connsiteX8115" fmla="*/ 4128267 w 5740887"/>
              <a:gd name="connsiteY8115" fmla="*/ 2840878 h 4314911"/>
              <a:gd name="connsiteX8116" fmla="*/ 4148553 w 5740887"/>
              <a:gd name="connsiteY8116" fmla="*/ 2835914 h 4314911"/>
              <a:gd name="connsiteX8117" fmla="*/ 520835 w 5740887"/>
              <a:gd name="connsiteY8117" fmla="*/ 2832226 h 4314911"/>
              <a:gd name="connsiteX8118" fmla="*/ 543800 w 5740887"/>
              <a:gd name="connsiteY8118" fmla="*/ 2843268 h 4314911"/>
              <a:gd name="connsiteX8119" fmla="*/ 584103 w 5740887"/>
              <a:gd name="connsiteY8119" fmla="*/ 2875704 h 4314911"/>
              <a:gd name="connsiteX8120" fmla="*/ 606540 w 5740887"/>
              <a:gd name="connsiteY8120" fmla="*/ 2893762 h 4314911"/>
              <a:gd name="connsiteX8121" fmla="*/ 658279 w 5740887"/>
              <a:gd name="connsiteY8121" fmla="*/ 2962020 h 4314911"/>
              <a:gd name="connsiteX8122" fmla="*/ 703350 w 5740887"/>
              <a:gd name="connsiteY8122" fmla="*/ 3001274 h 4314911"/>
              <a:gd name="connsiteX8123" fmla="*/ 722591 w 5740887"/>
              <a:gd name="connsiteY8123" fmla="*/ 3030263 h 4314911"/>
              <a:gd name="connsiteX8124" fmla="*/ 718001 w 5740887"/>
              <a:gd name="connsiteY8124" fmla="*/ 3025979 h 4314911"/>
              <a:gd name="connsiteX8125" fmla="*/ 716017 w 5740887"/>
              <a:gd name="connsiteY8125" fmla="*/ 3024127 h 4314911"/>
              <a:gd name="connsiteX8126" fmla="*/ 712682 w 5740887"/>
              <a:gd name="connsiteY8126" fmla="*/ 3021981 h 4314911"/>
              <a:gd name="connsiteX8127" fmla="*/ 681973 w 5740887"/>
              <a:gd name="connsiteY8127" fmla="*/ 3002216 h 4314911"/>
              <a:gd name="connsiteX8128" fmla="*/ 670211 w 5740887"/>
              <a:gd name="connsiteY8128" fmla="*/ 2993351 h 4314911"/>
              <a:gd name="connsiteX8129" fmla="*/ 654195 w 5740887"/>
              <a:gd name="connsiteY8129" fmla="*/ 2967725 h 4314911"/>
              <a:gd name="connsiteX8130" fmla="*/ 537466 w 5740887"/>
              <a:gd name="connsiteY8130" fmla="*/ 2843810 h 4314911"/>
              <a:gd name="connsiteX8131" fmla="*/ 521428 w 5740887"/>
              <a:gd name="connsiteY8131" fmla="*/ 2833511 h 4314911"/>
              <a:gd name="connsiteX8132" fmla="*/ 521090 w 5740887"/>
              <a:gd name="connsiteY8132" fmla="*/ 2832779 h 4314911"/>
              <a:gd name="connsiteX8133" fmla="*/ 257022 w 5740887"/>
              <a:gd name="connsiteY8133" fmla="*/ 2830565 h 4314911"/>
              <a:gd name="connsiteX8134" fmla="*/ 256820 w 5740887"/>
              <a:gd name="connsiteY8134" fmla="*/ 2831365 h 4314911"/>
              <a:gd name="connsiteX8135" fmla="*/ 256344 w 5740887"/>
              <a:gd name="connsiteY8135" fmla="*/ 2833253 h 4314911"/>
              <a:gd name="connsiteX8136" fmla="*/ 238141 w 5740887"/>
              <a:gd name="connsiteY8136" fmla="*/ 2853927 h 4314911"/>
              <a:gd name="connsiteX8137" fmla="*/ 238111 w 5740887"/>
              <a:gd name="connsiteY8137" fmla="*/ 2853985 h 4314911"/>
              <a:gd name="connsiteX8138" fmla="*/ 233519 w 5740887"/>
              <a:gd name="connsiteY8138" fmla="*/ 2862290 h 4314911"/>
              <a:gd name="connsiteX8139" fmla="*/ 236486 w 5740887"/>
              <a:gd name="connsiteY8139" fmla="*/ 2851170 h 4314911"/>
              <a:gd name="connsiteX8140" fmla="*/ 545595 w 5740887"/>
              <a:gd name="connsiteY8140" fmla="*/ 2827356 h 4314911"/>
              <a:gd name="connsiteX8141" fmla="*/ 552124 w 5740887"/>
              <a:gd name="connsiteY8141" fmla="*/ 2829822 h 4314911"/>
              <a:gd name="connsiteX8142" fmla="*/ 552178 w 5740887"/>
              <a:gd name="connsiteY8142" fmla="*/ 2829842 h 4314911"/>
              <a:gd name="connsiteX8143" fmla="*/ 570925 w 5740887"/>
              <a:gd name="connsiteY8143" fmla="*/ 2840112 h 4314911"/>
              <a:gd name="connsiteX8144" fmla="*/ 571999 w 5740887"/>
              <a:gd name="connsiteY8144" fmla="*/ 2842160 h 4314911"/>
              <a:gd name="connsiteX8145" fmla="*/ 466635 w 5740887"/>
              <a:gd name="connsiteY8145" fmla="*/ 2827311 h 4314911"/>
              <a:gd name="connsiteX8146" fmla="*/ 470947 w 5740887"/>
              <a:gd name="connsiteY8146" fmla="*/ 2830402 h 4314911"/>
              <a:gd name="connsiteX8147" fmla="*/ 487282 w 5740887"/>
              <a:gd name="connsiteY8147" fmla="*/ 2842112 h 4314911"/>
              <a:gd name="connsiteX8148" fmla="*/ 503392 w 5740887"/>
              <a:gd name="connsiteY8148" fmla="*/ 2860893 h 4314911"/>
              <a:gd name="connsiteX8149" fmla="*/ 543867 w 5740887"/>
              <a:gd name="connsiteY8149" fmla="*/ 2908079 h 4314911"/>
              <a:gd name="connsiteX8150" fmla="*/ 566997 w 5740887"/>
              <a:gd name="connsiteY8150" fmla="*/ 2945864 h 4314911"/>
              <a:gd name="connsiteX8151" fmla="*/ 564469 w 5740887"/>
              <a:gd name="connsiteY8151" fmla="*/ 2945057 h 4314911"/>
              <a:gd name="connsiteX8152" fmla="*/ 551924 w 5740887"/>
              <a:gd name="connsiteY8152" fmla="*/ 2940276 h 4314911"/>
              <a:gd name="connsiteX8153" fmla="*/ 550295 w 5740887"/>
              <a:gd name="connsiteY8153" fmla="*/ 2939655 h 4314911"/>
              <a:gd name="connsiteX8154" fmla="*/ 547865 w 5740887"/>
              <a:gd name="connsiteY8154" fmla="*/ 2939361 h 4314911"/>
              <a:gd name="connsiteX8155" fmla="*/ 545847 w 5740887"/>
              <a:gd name="connsiteY8155" fmla="*/ 2939117 h 4314911"/>
              <a:gd name="connsiteX8156" fmla="*/ 541925 w 5740887"/>
              <a:gd name="connsiteY8156" fmla="*/ 2937865 h 4314911"/>
              <a:gd name="connsiteX8157" fmla="*/ 532159 w 5740887"/>
              <a:gd name="connsiteY8157" fmla="*/ 2919433 h 4314911"/>
              <a:gd name="connsiteX8158" fmla="*/ 531107 w 5740887"/>
              <a:gd name="connsiteY8158" fmla="*/ 2917447 h 4314911"/>
              <a:gd name="connsiteX8159" fmla="*/ 523999 w 5740887"/>
              <a:gd name="connsiteY8159" fmla="*/ 2904032 h 4314911"/>
              <a:gd name="connsiteX8160" fmla="*/ 478838 w 5740887"/>
              <a:gd name="connsiteY8160" fmla="*/ 2841156 h 4314911"/>
              <a:gd name="connsiteX8161" fmla="*/ 467195 w 5740887"/>
              <a:gd name="connsiteY8161" fmla="*/ 2830509 h 4314911"/>
              <a:gd name="connsiteX8162" fmla="*/ 497219 w 5740887"/>
              <a:gd name="connsiteY8162" fmla="*/ 2827185 h 4314911"/>
              <a:gd name="connsiteX8163" fmla="*/ 508167 w 5740887"/>
              <a:gd name="connsiteY8163" fmla="*/ 2833220 h 4314911"/>
              <a:gd name="connsiteX8164" fmla="*/ 511736 w 5740887"/>
              <a:gd name="connsiteY8164" fmla="*/ 2835187 h 4314911"/>
              <a:gd name="connsiteX8165" fmla="*/ 513505 w 5740887"/>
              <a:gd name="connsiteY8165" fmla="*/ 2839036 h 4314911"/>
              <a:gd name="connsiteX8166" fmla="*/ 511377 w 5740887"/>
              <a:gd name="connsiteY8166" fmla="*/ 2837031 h 4314911"/>
              <a:gd name="connsiteX8167" fmla="*/ 844290 w 5740887"/>
              <a:gd name="connsiteY8167" fmla="*/ 2826992 h 4314911"/>
              <a:gd name="connsiteX8168" fmla="*/ 869309 w 5740887"/>
              <a:gd name="connsiteY8168" fmla="*/ 2839770 h 4314911"/>
              <a:gd name="connsiteX8169" fmla="*/ 881043 w 5740887"/>
              <a:gd name="connsiteY8169" fmla="*/ 2861114 h 4314911"/>
              <a:gd name="connsiteX8170" fmla="*/ 868503 w 5740887"/>
              <a:gd name="connsiteY8170" fmla="*/ 2858471 h 4314911"/>
              <a:gd name="connsiteX8171" fmla="*/ 862503 w 5740887"/>
              <a:gd name="connsiteY8171" fmla="*/ 2848472 h 4314911"/>
              <a:gd name="connsiteX8172" fmla="*/ 854866 w 5740887"/>
              <a:gd name="connsiteY8172" fmla="*/ 2840774 h 4314911"/>
              <a:gd name="connsiteX8173" fmla="*/ 852108 w 5740887"/>
              <a:gd name="connsiteY8173" fmla="*/ 2840223 h 4314911"/>
              <a:gd name="connsiteX8174" fmla="*/ 3927745 w 5740887"/>
              <a:gd name="connsiteY8174" fmla="*/ 2826601 h 4314911"/>
              <a:gd name="connsiteX8175" fmla="*/ 3954743 w 5740887"/>
              <a:gd name="connsiteY8175" fmla="*/ 2830471 h 4314911"/>
              <a:gd name="connsiteX8176" fmla="*/ 3944705 w 5740887"/>
              <a:gd name="connsiteY8176" fmla="*/ 2830728 h 4314911"/>
              <a:gd name="connsiteX8177" fmla="*/ 3940949 w 5740887"/>
              <a:gd name="connsiteY8177" fmla="*/ 2830040 h 4314911"/>
              <a:gd name="connsiteX8178" fmla="*/ 3931800 w 5740887"/>
              <a:gd name="connsiteY8178" fmla="*/ 2828089 h 4314911"/>
              <a:gd name="connsiteX8179" fmla="*/ 3928697 w 5740887"/>
              <a:gd name="connsiteY8179" fmla="*/ 2826950 h 4314911"/>
              <a:gd name="connsiteX8180" fmla="*/ 390298 w 5740887"/>
              <a:gd name="connsiteY8180" fmla="*/ 2825139 h 4314911"/>
              <a:gd name="connsiteX8181" fmla="*/ 395039 w 5740887"/>
              <a:gd name="connsiteY8181" fmla="*/ 2839085 h 4314911"/>
              <a:gd name="connsiteX8182" fmla="*/ 397836 w 5740887"/>
              <a:gd name="connsiteY8182" fmla="*/ 2849795 h 4314911"/>
              <a:gd name="connsiteX8183" fmla="*/ 406358 w 5740887"/>
              <a:gd name="connsiteY8183" fmla="*/ 2882432 h 4314911"/>
              <a:gd name="connsiteX8184" fmla="*/ 417364 w 5740887"/>
              <a:gd name="connsiteY8184" fmla="*/ 2936823 h 4314911"/>
              <a:gd name="connsiteX8185" fmla="*/ 412053 w 5740887"/>
              <a:gd name="connsiteY8185" fmla="*/ 2937667 h 4314911"/>
              <a:gd name="connsiteX8186" fmla="*/ 409800 w 5740887"/>
              <a:gd name="connsiteY8186" fmla="*/ 2938024 h 4314911"/>
              <a:gd name="connsiteX8187" fmla="*/ 408063 w 5740887"/>
              <a:gd name="connsiteY8187" fmla="*/ 2938300 h 4314911"/>
              <a:gd name="connsiteX8188" fmla="*/ 397948 w 5740887"/>
              <a:gd name="connsiteY8188" fmla="*/ 2908303 h 4314911"/>
              <a:gd name="connsiteX8189" fmla="*/ 3874328 w 5740887"/>
              <a:gd name="connsiteY8189" fmla="*/ 2822610 h 4314911"/>
              <a:gd name="connsiteX8190" fmla="*/ 3876085 w 5740887"/>
              <a:gd name="connsiteY8190" fmla="*/ 2822991 h 4314911"/>
              <a:gd name="connsiteX8191" fmla="*/ 3882222 w 5740887"/>
              <a:gd name="connsiteY8191" fmla="*/ 2824594 h 4314911"/>
              <a:gd name="connsiteX8192" fmla="*/ 252200 w 5740887"/>
              <a:gd name="connsiteY8192" fmla="*/ 2822192 h 4314911"/>
              <a:gd name="connsiteX8193" fmla="*/ 241330 w 5740887"/>
              <a:gd name="connsiteY8193" fmla="*/ 2833016 h 4314911"/>
              <a:gd name="connsiteX8194" fmla="*/ 241705 w 5740887"/>
              <a:gd name="connsiteY8194" fmla="*/ 2831613 h 4314911"/>
              <a:gd name="connsiteX8195" fmla="*/ 241724 w 5740887"/>
              <a:gd name="connsiteY8195" fmla="*/ 2831540 h 4314911"/>
              <a:gd name="connsiteX8196" fmla="*/ 4012256 w 5740887"/>
              <a:gd name="connsiteY8196" fmla="*/ 2822087 h 4314911"/>
              <a:gd name="connsiteX8197" fmla="*/ 4019164 w 5740887"/>
              <a:gd name="connsiteY8197" fmla="*/ 2823303 h 4314911"/>
              <a:gd name="connsiteX8198" fmla="*/ 4021967 w 5740887"/>
              <a:gd name="connsiteY8198" fmla="*/ 2823209 h 4314911"/>
              <a:gd name="connsiteX8199" fmla="*/ 4030021 w 5740887"/>
              <a:gd name="connsiteY8199" fmla="*/ 2824426 h 4314911"/>
              <a:gd name="connsiteX8200" fmla="*/ 4018450 w 5740887"/>
              <a:gd name="connsiteY8200" fmla="*/ 2824972 h 4314911"/>
              <a:gd name="connsiteX8201" fmla="*/ 4009691 w 5740887"/>
              <a:gd name="connsiteY8201" fmla="*/ 2825385 h 4314911"/>
              <a:gd name="connsiteX8202" fmla="*/ 3989561 w 5740887"/>
              <a:gd name="connsiteY8202" fmla="*/ 2824228 h 4314911"/>
              <a:gd name="connsiteX8203" fmla="*/ 3985012 w 5740887"/>
              <a:gd name="connsiteY8203" fmla="*/ 2823657 h 4314911"/>
              <a:gd name="connsiteX8204" fmla="*/ 959182 w 5740887"/>
              <a:gd name="connsiteY8204" fmla="*/ 2821309 h 4314911"/>
              <a:gd name="connsiteX8205" fmla="*/ 969923 w 5740887"/>
              <a:gd name="connsiteY8205" fmla="*/ 2825909 h 4314911"/>
              <a:gd name="connsiteX8206" fmla="*/ 988905 w 5740887"/>
              <a:gd name="connsiteY8206" fmla="*/ 2835115 h 4314911"/>
              <a:gd name="connsiteX8207" fmla="*/ 1001617 w 5740887"/>
              <a:gd name="connsiteY8207" fmla="*/ 2853068 h 4314911"/>
              <a:gd name="connsiteX8208" fmla="*/ 1034067 w 5740887"/>
              <a:gd name="connsiteY8208" fmla="*/ 2924193 h 4314911"/>
              <a:gd name="connsiteX8209" fmla="*/ 1010535 w 5740887"/>
              <a:gd name="connsiteY8209" fmla="*/ 2905602 h 4314911"/>
              <a:gd name="connsiteX8210" fmla="*/ 996193 w 5740887"/>
              <a:gd name="connsiteY8210" fmla="*/ 2894271 h 4314911"/>
              <a:gd name="connsiteX8211" fmla="*/ 980945 w 5740887"/>
              <a:gd name="connsiteY8211" fmla="*/ 2862199 h 4314911"/>
              <a:gd name="connsiteX8212" fmla="*/ 965761 w 5740887"/>
              <a:gd name="connsiteY8212" fmla="*/ 2830260 h 4314911"/>
              <a:gd name="connsiteX8213" fmla="*/ 962362 w 5740887"/>
              <a:gd name="connsiteY8213" fmla="*/ 2825636 h 4314911"/>
              <a:gd name="connsiteX8214" fmla="*/ 469068 w 5740887"/>
              <a:gd name="connsiteY8214" fmla="*/ 2819683 h 4314911"/>
              <a:gd name="connsiteX8215" fmla="*/ 494240 w 5740887"/>
              <a:gd name="connsiteY8215" fmla="*/ 2835741 h 4314911"/>
              <a:gd name="connsiteX8216" fmla="*/ 511456 w 5740887"/>
              <a:gd name="connsiteY8216" fmla="*/ 2846723 h 4314911"/>
              <a:gd name="connsiteX8217" fmla="*/ 522249 w 5740887"/>
              <a:gd name="connsiteY8217" fmla="*/ 2858065 h 4314911"/>
              <a:gd name="connsiteX8218" fmla="*/ 535694 w 5740887"/>
              <a:gd name="connsiteY8218" fmla="*/ 2887325 h 4314911"/>
              <a:gd name="connsiteX8219" fmla="*/ 503255 w 5740887"/>
              <a:gd name="connsiteY8219" fmla="*/ 2847138 h 4314911"/>
              <a:gd name="connsiteX8220" fmla="*/ 4304481 w 5740887"/>
              <a:gd name="connsiteY8220" fmla="*/ 2818623 h 4314911"/>
              <a:gd name="connsiteX8221" fmla="*/ 4303589 w 5740887"/>
              <a:gd name="connsiteY8221" fmla="*/ 2818948 h 4314911"/>
              <a:gd name="connsiteX8222" fmla="*/ 4300270 w 5740887"/>
              <a:gd name="connsiteY8222" fmla="*/ 2820160 h 4314911"/>
              <a:gd name="connsiteX8223" fmla="*/ 4294396 w 5740887"/>
              <a:gd name="connsiteY8223" fmla="*/ 2821754 h 4314911"/>
              <a:gd name="connsiteX8224" fmla="*/ 1165084 w 5740887"/>
              <a:gd name="connsiteY8224" fmla="*/ 2818438 h 4314911"/>
              <a:gd name="connsiteX8225" fmla="*/ 1185676 w 5740887"/>
              <a:gd name="connsiteY8225" fmla="*/ 2838849 h 4314911"/>
              <a:gd name="connsiteX8226" fmla="*/ 1215700 w 5740887"/>
              <a:gd name="connsiteY8226" fmla="*/ 2874638 h 4314911"/>
              <a:gd name="connsiteX8227" fmla="*/ 1266010 w 5740887"/>
              <a:gd name="connsiteY8227" fmla="*/ 2941799 h 4314911"/>
              <a:gd name="connsiteX8228" fmla="*/ 1268904 w 5740887"/>
              <a:gd name="connsiteY8228" fmla="*/ 2946590 h 4314911"/>
              <a:gd name="connsiteX8229" fmla="*/ 1321140 w 5740887"/>
              <a:gd name="connsiteY8229" fmla="*/ 3058614 h 4314911"/>
              <a:gd name="connsiteX8230" fmla="*/ 1348932 w 5740887"/>
              <a:gd name="connsiteY8230" fmla="*/ 3138145 h 4314911"/>
              <a:gd name="connsiteX8231" fmla="*/ 1343747 w 5740887"/>
              <a:gd name="connsiteY8231" fmla="*/ 3128938 h 4314911"/>
              <a:gd name="connsiteX8232" fmla="*/ 1336393 w 5740887"/>
              <a:gd name="connsiteY8232" fmla="*/ 3111675 h 4314911"/>
              <a:gd name="connsiteX8233" fmla="*/ 1318608 w 5740887"/>
              <a:gd name="connsiteY8233" fmla="*/ 3084296 h 4314911"/>
              <a:gd name="connsiteX8234" fmla="*/ 1286899 w 5740887"/>
              <a:gd name="connsiteY8234" fmla="*/ 3027986 h 4314911"/>
              <a:gd name="connsiteX8235" fmla="*/ 1277949 w 5740887"/>
              <a:gd name="connsiteY8235" fmla="*/ 3016138 h 4314911"/>
              <a:gd name="connsiteX8236" fmla="*/ 1276803 w 5740887"/>
              <a:gd name="connsiteY8236" fmla="*/ 3012900 h 4314911"/>
              <a:gd name="connsiteX8237" fmla="*/ 1270732 w 5740887"/>
              <a:gd name="connsiteY8237" fmla="*/ 3001695 h 4314911"/>
              <a:gd name="connsiteX8238" fmla="*/ 1265629 w 5740887"/>
              <a:gd name="connsiteY8238" fmla="*/ 2992275 h 4314911"/>
              <a:gd name="connsiteX8239" fmla="*/ 1234407 w 5740887"/>
              <a:gd name="connsiteY8239" fmla="*/ 2926485 h 4314911"/>
              <a:gd name="connsiteX8240" fmla="*/ 1215318 w 5740887"/>
              <a:gd name="connsiteY8240" fmla="*/ 2895399 h 4314911"/>
              <a:gd name="connsiteX8241" fmla="*/ 1196817 w 5740887"/>
              <a:gd name="connsiteY8241" fmla="*/ 2865272 h 4314911"/>
              <a:gd name="connsiteX8242" fmla="*/ 1188549 w 5740887"/>
              <a:gd name="connsiteY8242" fmla="*/ 2850012 h 4314911"/>
              <a:gd name="connsiteX8243" fmla="*/ 1183639 w 5740887"/>
              <a:gd name="connsiteY8243" fmla="*/ 2843811 h 4314911"/>
              <a:gd name="connsiteX8244" fmla="*/ 1179431 w 5740887"/>
              <a:gd name="connsiteY8244" fmla="*/ 2836959 h 4314911"/>
              <a:gd name="connsiteX8245" fmla="*/ 1179002 w 5740887"/>
              <a:gd name="connsiteY8245" fmla="*/ 2836260 h 4314911"/>
              <a:gd name="connsiteX8246" fmla="*/ 1175909 w 5740887"/>
              <a:gd name="connsiteY8246" fmla="*/ 2832299 h 4314911"/>
              <a:gd name="connsiteX8247" fmla="*/ 453037 w 5740887"/>
              <a:gd name="connsiteY8247" fmla="*/ 2817562 h 4314911"/>
              <a:gd name="connsiteX8248" fmla="*/ 456962 w 5740887"/>
              <a:gd name="connsiteY8248" fmla="*/ 2820376 h 4314911"/>
              <a:gd name="connsiteX8249" fmla="*/ 457124 w 5740887"/>
              <a:gd name="connsiteY8249" fmla="*/ 2821300 h 4314911"/>
              <a:gd name="connsiteX8250" fmla="*/ 3781029 w 5740887"/>
              <a:gd name="connsiteY8250" fmla="*/ 2816344 h 4314911"/>
              <a:gd name="connsiteX8251" fmla="*/ 3786015 w 5740887"/>
              <a:gd name="connsiteY8251" fmla="*/ 2818816 h 4314911"/>
              <a:gd name="connsiteX8252" fmla="*/ 3784111 w 5740887"/>
              <a:gd name="connsiteY8252" fmla="*/ 2818299 h 4314911"/>
              <a:gd name="connsiteX8253" fmla="*/ 271512 w 5740887"/>
              <a:gd name="connsiteY8253" fmla="*/ 2816025 h 4314911"/>
              <a:gd name="connsiteX8254" fmla="*/ 267872 w 5740887"/>
              <a:gd name="connsiteY8254" fmla="*/ 2820159 h 4314911"/>
              <a:gd name="connsiteX8255" fmla="*/ 268037 w 5740887"/>
              <a:gd name="connsiteY8255" fmla="*/ 2819512 h 4314911"/>
              <a:gd name="connsiteX8256" fmla="*/ 425910 w 5740887"/>
              <a:gd name="connsiteY8256" fmla="*/ 2816008 h 4314911"/>
              <a:gd name="connsiteX8257" fmla="*/ 433064 w 5740887"/>
              <a:gd name="connsiteY8257" fmla="*/ 2822910 h 4314911"/>
              <a:gd name="connsiteX8258" fmla="*/ 442233 w 5740887"/>
              <a:gd name="connsiteY8258" fmla="*/ 2831757 h 4314911"/>
              <a:gd name="connsiteX8259" fmla="*/ 480282 w 5740887"/>
              <a:gd name="connsiteY8259" fmla="*/ 2889536 h 4314911"/>
              <a:gd name="connsiteX8260" fmla="*/ 489608 w 5740887"/>
              <a:gd name="connsiteY8260" fmla="*/ 2908931 h 4314911"/>
              <a:gd name="connsiteX8261" fmla="*/ 490797 w 5740887"/>
              <a:gd name="connsiteY8261" fmla="*/ 2911406 h 4314911"/>
              <a:gd name="connsiteX8262" fmla="*/ 499622 w 5740887"/>
              <a:gd name="connsiteY8262" fmla="*/ 2932946 h 4314911"/>
              <a:gd name="connsiteX8263" fmla="*/ 480761 w 5740887"/>
              <a:gd name="connsiteY8263" fmla="*/ 2930974 h 4314911"/>
              <a:gd name="connsiteX8264" fmla="*/ 461038 w 5740887"/>
              <a:gd name="connsiteY8264" fmla="*/ 2881850 h 4314911"/>
              <a:gd name="connsiteX8265" fmla="*/ 433172 w 5740887"/>
              <a:gd name="connsiteY8265" fmla="*/ 2829112 h 4314911"/>
              <a:gd name="connsiteX8266" fmla="*/ 426492 w 5740887"/>
              <a:gd name="connsiteY8266" fmla="*/ 2820457 h 4314911"/>
              <a:gd name="connsiteX8267" fmla="*/ 426162 w 5740887"/>
              <a:gd name="connsiteY8267" fmla="*/ 2817936 h 4314911"/>
              <a:gd name="connsiteX8268" fmla="*/ 3814988 w 5740887"/>
              <a:gd name="connsiteY8268" fmla="*/ 2813068 h 4314911"/>
              <a:gd name="connsiteX8269" fmla="*/ 3852646 w 5740887"/>
              <a:gd name="connsiteY8269" fmla="*/ 2823404 h 4314911"/>
              <a:gd name="connsiteX8270" fmla="*/ 3901678 w 5740887"/>
              <a:gd name="connsiteY8270" fmla="*/ 2837401 h 4314911"/>
              <a:gd name="connsiteX8271" fmla="*/ 3896662 w 5740887"/>
              <a:gd name="connsiteY8271" fmla="*/ 2837277 h 4314911"/>
              <a:gd name="connsiteX8272" fmla="*/ 3831543 w 5740887"/>
              <a:gd name="connsiteY8272" fmla="*/ 2818298 h 4314911"/>
              <a:gd name="connsiteX8273" fmla="*/ 3830303 w 5740887"/>
              <a:gd name="connsiteY8273" fmla="*/ 2818298 h 4314911"/>
              <a:gd name="connsiteX8274" fmla="*/ 4295071 w 5740887"/>
              <a:gd name="connsiteY8274" fmla="*/ 2812610 h 4314911"/>
              <a:gd name="connsiteX8275" fmla="*/ 4265480 w 5740887"/>
              <a:gd name="connsiteY8275" fmla="*/ 2819772 h 4314911"/>
              <a:gd name="connsiteX8276" fmla="*/ 4239838 w 5740887"/>
              <a:gd name="connsiteY8276" fmla="*/ 2825979 h 4314911"/>
              <a:gd name="connsiteX8277" fmla="*/ 4214097 w 5740887"/>
              <a:gd name="connsiteY8277" fmla="*/ 2830053 h 4314911"/>
              <a:gd name="connsiteX8278" fmla="*/ 4201125 w 5740887"/>
              <a:gd name="connsiteY8278" fmla="*/ 2832107 h 4314911"/>
              <a:gd name="connsiteX8279" fmla="*/ 4225351 w 5740887"/>
              <a:gd name="connsiteY8279" fmla="*/ 2826638 h 4314911"/>
              <a:gd name="connsiteX8280" fmla="*/ 4227911 w 5740887"/>
              <a:gd name="connsiteY8280" fmla="*/ 2825800 h 4314911"/>
              <a:gd name="connsiteX8281" fmla="*/ 4249637 w 5740887"/>
              <a:gd name="connsiteY8281" fmla="*/ 2822823 h 4314911"/>
              <a:gd name="connsiteX8282" fmla="*/ 433266 w 5740887"/>
              <a:gd name="connsiteY8282" fmla="*/ 2812431 h 4314911"/>
              <a:gd name="connsiteX8283" fmla="*/ 459371 w 5740887"/>
              <a:gd name="connsiteY8283" fmla="*/ 2834125 h 4314911"/>
              <a:gd name="connsiteX8284" fmla="*/ 459545 w 5740887"/>
              <a:gd name="connsiteY8284" fmla="*/ 2835123 h 4314911"/>
              <a:gd name="connsiteX8285" fmla="*/ 468791 w 5740887"/>
              <a:gd name="connsiteY8285" fmla="*/ 2857691 h 4314911"/>
              <a:gd name="connsiteX8286" fmla="*/ 455847 w 5740887"/>
              <a:gd name="connsiteY8286" fmla="*/ 2836834 h 4314911"/>
              <a:gd name="connsiteX8287" fmla="*/ 1071396 w 5740887"/>
              <a:gd name="connsiteY8287" fmla="*/ 2811787 h 4314911"/>
              <a:gd name="connsiteX8288" fmla="*/ 1092183 w 5740887"/>
              <a:gd name="connsiteY8288" fmla="*/ 2826257 h 4314911"/>
              <a:gd name="connsiteX8289" fmla="*/ 1099241 w 5740887"/>
              <a:gd name="connsiteY8289" fmla="*/ 2832931 h 4314911"/>
              <a:gd name="connsiteX8290" fmla="*/ 1134664 w 5740887"/>
              <a:gd name="connsiteY8290" fmla="*/ 2876291 h 4314911"/>
              <a:gd name="connsiteX8291" fmla="*/ 1147669 w 5740887"/>
              <a:gd name="connsiteY8291" fmla="*/ 2896720 h 4314911"/>
              <a:gd name="connsiteX8292" fmla="*/ 1188699 w 5740887"/>
              <a:gd name="connsiteY8292" fmla="*/ 2979910 h 4314911"/>
              <a:gd name="connsiteX8293" fmla="*/ 1144999 w 5740887"/>
              <a:gd name="connsiteY8293" fmla="*/ 2938552 h 4314911"/>
              <a:gd name="connsiteX8294" fmla="*/ 1134904 w 5740887"/>
              <a:gd name="connsiteY8294" fmla="*/ 2918635 h 4314911"/>
              <a:gd name="connsiteX8295" fmla="*/ 1113189 w 5740887"/>
              <a:gd name="connsiteY8295" fmla="*/ 2875795 h 4314911"/>
              <a:gd name="connsiteX8296" fmla="*/ 287878 w 5740887"/>
              <a:gd name="connsiteY8296" fmla="*/ 2811035 h 4314911"/>
              <a:gd name="connsiteX8297" fmla="*/ 287634 w 5740887"/>
              <a:gd name="connsiteY8297" fmla="*/ 2812082 h 4314911"/>
              <a:gd name="connsiteX8298" fmla="*/ 260882 w 5740887"/>
              <a:gd name="connsiteY8298" fmla="*/ 2847572 h 4314911"/>
              <a:gd name="connsiteX8299" fmla="*/ 262904 w 5740887"/>
              <a:gd name="connsiteY8299" fmla="*/ 2839640 h 4314911"/>
              <a:gd name="connsiteX8300" fmla="*/ 3784036 w 5740887"/>
              <a:gd name="connsiteY8300" fmla="*/ 2808570 h 4314911"/>
              <a:gd name="connsiteX8301" fmla="*/ 3829068 w 5740887"/>
              <a:gd name="connsiteY8301" fmla="*/ 2823818 h 4314911"/>
              <a:gd name="connsiteX8302" fmla="*/ 3863103 w 5740887"/>
              <a:gd name="connsiteY8302" fmla="*/ 2834806 h 4314911"/>
              <a:gd name="connsiteX8303" fmla="*/ 3857666 w 5740887"/>
              <a:gd name="connsiteY8303" fmla="*/ 2834380 h 4314911"/>
              <a:gd name="connsiteX8304" fmla="*/ 3807966 w 5740887"/>
              <a:gd name="connsiteY8304" fmla="*/ 2818022 h 4314911"/>
              <a:gd name="connsiteX8305" fmla="*/ 3807000 w 5740887"/>
              <a:gd name="connsiteY8305" fmla="*/ 2818022 h 4314911"/>
              <a:gd name="connsiteX8306" fmla="*/ 978280 w 5740887"/>
              <a:gd name="connsiteY8306" fmla="*/ 2808306 h 4314911"/>
              <a:gd name="connsiteX8307" fmla="*/ 1012327 w 5740887"/>
              <a:gd name="connsiteY8307" fmla="*/ 2835671 h 4314911"/>
              <a:gd name="connsiteX8308" fmla="*/ 1005723 w 5740887"/>
              <a:gd name="connsiteY8308" fmla="*/ 2831156 h 4314911"/>
              <a:gd name="connsiteX8309" fmla="*/ 999344 w 5740887"/>
              <a:gd name="connsiteY8309" fmla="*/ 2828261 h 4314911"/>
              <a:gd name="connsiteX8310" fmla="*/ 993946 w 5740887"/>
              <a:gd name="connsiteY8310" fmla="*/ 2824650 h 4314911"/>
              <a:gd name="connsiteX8311" fmla="*/ 988241 w 5740887"/>
              <a:gd name="connsiteY8311" fmla="*/ 2822299 h 4314911"/>
              <a:gd name="connsiteX8312" fmla="*/ 314311 w 5740887"/>
              <a:gd name="connsiteY8312" fmla="*/ 2807838 h 4314911"/>
              <a:gd name="connsiteX8313" fmla="*/ 312975 w 5740887"/>
              <a:gd name="connsiteY8313" fmla="*/ 2814300 h 4314911"/>
              <a:gd name="connsiteX8314" fmla="*/ 312945 w 5740887"/>
              <a:gd name="connsiteY8314" fmla="*/ 2815082 h 4314911"/>
              <a:gd name="connsiteX8315" fmla="*/ 297428 w 5740887"/>
              <a:gd name="connsiteY8315" fmla="*/ 2846545 h 4314911"/>
              <a:gd name="connsiteX8316" fmla="*/ 287827 w 5740887"/>
              <a:gd name="connsiteY8316" fmla="*/ 2882817 h 4314911"/>
              <a:gd name="connsiteX8317" fmla="*/ 288813 w 5740887"/>
              <a:gd name="connsiteY8317" fmla="*/ 2866557 h 4314911"/>
              <a:gd name="connsiteX8318" fmla="*/ 289942 w 5740887"/>
              <a:gd name="connsiteY8318" fmla="*/ 2847934 h 4314911"/>
              <a:gd name="connsiteX8319" fmla="*/ 292576 w 5740887"/>
              <a:gd name="connsiteY8319" fmla="*/ 2842662 h 4314911"/>
              <a:gd name="connsiteX8320" fmla="*/ 3744065 w 5740887"/>
              <a:gd name="connsiteY8320" fmla="*/ 2806846 h 4314911"/>
              <a:gd name="connsiteX8321" fmla="*/ 3747253 w 5740887"/>
              <a:gd name="connsiteY8321" fmla="*/ 2807505 h 4314911"/>
              <a:gd name="connsiteX8322" fmla="*/ 3755247 w 5740887"/>
              <a:gd name="connsiteY8322" fmla="*/ 2807719 h 4314911"/>
              <a:gd name="connsiteX8323" fmla="*/ 3781774 w 5740887"/>
              <a:gd name="connsiteY8323" fmla="*/ 2824508 h 4314911"/>
              <a:gd name="connsiteX8324" fmla="*/ 3814193 w 5740887"/>
              <a:gd name="connsiteY8324" fmla="*/ 2832787 h 4314911"/>
              <a:gd name="connsiteX8325" fmla="*/ 3824724 w 5740887"/>
              <a:gd name="connsiteY8325" fmla="*/ 2838008 h 4314911"/>
              <a:gd name="connsiteX8326" fmla="*/ 3813650 w 5740887"/>
              <a:gd name="connsiteY8326" fmla="*/ 2836704 h 4314911"/>
              <a:gd name="connsiteX8327" fmla="*/ 3760953 w 5740887"/>
              <a:gd name="connsiteY8327" fmla="*/ 2819404 h 4314911"/>
              <a:gd name="connsiteX8328" fmla="*/ 304614 w 5740887"/>
              <a:gd name="connsiteY8328" fmla="*/ 2806419 h 4314911"/>
              <a:gd name="connsiteX8329" fmla="*/ 293901 w 5740887"/>
              <a:gd name="connsiteY8329" fmla="*/ 2823932 h 4314911"/>
              <a:gd name="connsiteX8330" fmla="*/ 294271 w 5740887"/>
              <a:gd name="connsiteY8330" fmla="*/ 2822327 h 4314911"/>
              <a:gd name="connsiteX8331" fmla="*/ 295031 w 5740887"/>
              <a:gd name="connsiteY8331" fmla="*/ 2819023 h 4314911"/>
              <a:gd name="connsiteX8332" fmla="*/ 296338 w 5740887"/>
              <a:gd name="connsiteY8332" fmla="*/ 2817305 h 4314911"/>
              <a:gd name="connsiteX8333" fmla="*/ 3845078 w 5740887"/>
              <a:gd name="connsiteY8333" fmla="*/ 2806005 h 4314911"/>
              <a:gd name="connsiteX8334" fmla="*/ 3852164 w 5740887"/>
              <a:gd name="connsiteY8334" fmla="*/ 2808269 h 4314911"/>
              <a:gd name="connsiteX8335" fmla="*/ 3840934 w 5740887"/>
              <a:gd name="connsiteY8335" fmla="*/ 2806461 h 4314911"/>
              <a:gd name="connsiteX8336" fmla="*/ 414740 w 5740887"/>
              <a:gd name="connsiteY8336" fmla="*/ 2805231 h 4314911"/>
              <a:gd name="connsiteX8337" fmla="*/ 416524 w 5740887"/>
              <a:gd name="connsiteY8337" fmla="*/ 2806953 h 4314911"/>
              <a:gd name="connsiteX8338" fmla="*/ 416616 w 5740887"/>
              <a:gd name="connsiteY8338" fmla="*/ 2807661 h 4314911"/>
              <a:gd name="connsiteX8339" fmla="*/ 561010 w 5740887"/>
              <a:gd name="connsiteY8339" fmla="*/ 2805212 h 4314911"/>
              <a:gd name="connsiteX8340" fmla="*/ 579785 w 5740887"/>
              <a:gd name="connsiteY8340" fmla="*/ 2809887 h 4314911"/>
              <a:gd name="connsiteX8341" fmla="*/ 635999 w 5740887"/>
              <a:gd name="connsiteY8341" fmla="*/ 2833705 h 4314911"/>
              <a:gd name="connsiteX8342" fmla="*/ 672604 w 5740887"/>
              <a:gd name="connsiteY8342" fmla="*/ 2877541 h 4314911"/>
              <a:gd name="connsiteX8343" fmla="*/ 669002 w 5740887"/>
              <a:gd name="connsiteY8343" fmla="*/ 2875573 h 4314911"/>
              <a:gd name="connsiteX8344" fmla="*/ 656135 w 5740887"/>
              <a:gd name="connsiteY8344" fmla="*/ 2866273 h 4314911"/>
              <a:gd name="connsiteX8345" fmla="*/ 628277 w 5740887"/>
              <a:gd name="connsiteY8345" fmla="*/ 2853324 h 4314911"/>
              <a:gd name="connsiteX8346" fmla="*/ 582568 w 5740887"/>
              <a:gd name="connsiteY8346" fmla="*/ 2828353 h 4314911"/>
              <a:gd name="connsiteX8347" fmla="*/ 571237 w 5740887"/>
              <a:gd name="connsiteY8347" fmla="*/ 2824715 h 4314911"/>
              <a:gd name="connsiteX8348" fmla="*/ 805441 w 5740887"/>
              <a:gd name="connsiteY8348" fmla="*/ 2804604 h 4314911"/>
              <a:gd name="connsiteX8349" fmla="*/ 818631 w 5740887"/>
              <a:gd name="connsiteY8349" fmla="*/ 2813888 h 4314911"/>
              <a:gd name="connsiteX8350" fmla="*/ 828778 w 5740887"/>
              <a:gd name="connsiteY8350" fmla="*/ 2819070 h 4314911"/>
              <a:gd name="connsiteX8351" fmla="*/ 844937 w 5740887"/>
              <a:gd name="connsiteY8351" fmla="*/ 2846566 h 4314911"/>
              <a:gd name="connsiteX8352" fmla="*/ 849901 w 5740887"/>
              <a:gd name="connsiteY8352" fmla="*/ 2849048 h 4314911"/>
              <a:gd name="connsiteX8353" fmla="*/ 854700 w 5740887"/>
              <a:gd name="connsiteY8353" fmla="*/ 2855563 h 4314911"/>
              <a:gd name="connsiteX8354" fmla="*/ 837897 w 5740887"/>
              <a:gd name="connsiteY8354" fmla="*/ 2852022 h 4314911"/>
              <a:gd name="connsiteX8355" fmla="*/ 828675 w 5740887"/>
              <a:gd name="connsiteY8355" fmla="*/ 2832169 h 4314911"/>
              <a:gd name="connsiteX8356" fmla="*/ 812812 w 5740887"/>
              <a:gd name="connsiteY8356" fmla="*/ 2812232 h 4314911"/>
              <a:gd name="connsiteX8357" fmla="*/ 809641 w 5740887"/>
              <a:gd name="connsiteY8357" fmla="*/ 2811129 h 4314911"/>
              <a:gd name="connsiteX8358" fmla="*/ 919705 w 5740887"/>
              <a:gd name="connsiteY8358" fmla="*/ 2804404 h 4314911"/>
              <a:gd name="connsiteX8359" fmla="*/ 945411 w 5740887"/>
              <a:gd name="connsiteY8359" fmla="*/ 2815412 h 4314911"/>
              <a:gd name="connsiteX8360" fmla="*/ 960674 w 5740887"/>
              <a:gd name="connsiteY8360" fmla="*/ 2836266 h 4314911"/>
              <a:gd name="connsiteX8361" fmla="*/ 983467 w 5740887"/>
              <a:gd name="connsiteY8361" fmla="*/ 2884216 h 4314911"/>
              <a:gd name="connsiteX8362" fmla="*/ 954833 w 5740887"/>
              <a:gd name="connsiteY8362" fmla="*/ 2861594 h 4314911"/>
              <a:gd name="connsiteX8363" fmla="*/ 953455 w 5740887"/>
              <a:gd name="connsiteY8363" fmla="*/ 2861594 h 4314911"/>
              <a:gd name="connsiteX8364" fmla="*/ 949991 w 5740887"/>
              <a:gd name="connsiteY8364" fmla="*/ 2860542 h 4314911"/>
              <a:gd name="connsiteX8365" fmla="*/ 926292 w 5740887"/>
              <a:gd name="connsiteY8365" fmla="*/ 2813011 h 4314911"/>
              <a:gd name="connsiteX8366" fmla="*/ 922270 w 5740887"/>
              <a:gd name="connsiteY8366" fmla="*/ 2807756 h 4314911"/>
              <a:gd name="connsiteX8367" fmla="*/ 2062361 w 5740887"/>
              <a:gd name="connsiteY8367" fmla="*/ 2804096 h 4314911"/>
              <a:gd name="connsiteX8368" fmla="*/ 2076932 w 5740887"/>
              <a:gd name="connsiteY8368" fmla="*/ 2829947 h 4314911"/>
              <a:gd name="connsiteX8369" fmla="*/ 2070671 w 5740887"/>
              <a:gd name="connsiteY8369" fmla="*/ 2819405 h 4314911"/>
              <a:gd name="connsiteX8370" fmla="*/ 703083 w 5740887"/>
              <a:gd name="connsiteY8370" fmla="*/ 2802806 h 4314911"/>
              <a:gd name="connsiteX8371" fmla="*/ 707877 w 5740887"/>
              <a:gd name="connsiteY8371" fmla="*/ 2805258 h 4314911"/>
              <a:gd name="connsiteX8372" fmla="*/ 745915 w 5740887"/>
              <a:gd name="connsiteY8372" fmla="*/ 2831301 h 4314911"/>
              <a:gd name="connsiteX8373" fmla="*/ 745099 w 5740887"/>
              <a:gd name="connsiteY8373" fmla="*/ 2832460 h 4314911"/>
              <a:gd name="connsiteX8374" fmla="*/ 742318 w 5740887"/>
              <a:gd name="connsiteY8374" fmla="*/ 2830271 h 4314911"/>
              <a:gd name="connsiteX8375" fmla="*/ 715171 w 5740887"/>
              <a:gd name="connsiteY8375" fmla="*/ 2815729 h 4314911"/>
              <a:gd name="connsiteX8376" fmla="*/ 3715666 w 5740887"/>
              <a:gd name="connsiteY8376" fmla="*/ 2801025 h 4314911"/>
              <a:gd name="connsiteX8377" fmla="*/ 3716228 w 5740887"/>
              <a:gd name="connsiteY8377" fmla="*/ 2801086 h 4314911"/>
              <a:gd name="connsiteX8378" fmla="*/ 3729841 w 5740887"/>
              <a:gd name="connsiteY8378" fmla="*/ 2803903 h 4314911"/>
              <a:gd name="connsiteX8379" fmla="*/ 3758052 w 5740887"/>
              <a:gd name="connsiteY8379" fmla="*/ 2824779 h 4314911"/>
              <a:gd name="connsiteX8380" fmla="*/ 3758057 w 5740887"/>
              <a:gd name="connsiteY8380" fmla="*/ 2824780 h 4314911"/>
              <a:gd name="connsiteX8381" fmla="*/ 3758061 w 5740887"/>
              <a:gd name="connsiteY8381" fmla="*/ 2824783 h 4314911"/>
              <a:gd name="connsiteX8382" fmla="*/ 3823384 w 5740887"/>
              <a:gd name="connsiteY8382" fmla="*/ 2844621 h 4314911"/>
              <a:gd name="connsiteX8383" fmla="*/ 3849292 w 5740887"/>
              <a:gd name="connsiteY8383" fmla="*/ 2846561 h 4314911"/>
              <a:gd name="connsiteX8384" fmla="*/ 3855170 w 5740887"/>
              <a:gd name="connsiteY8384" fmla="*/ 2848368 h 4314911"/>
              <a:gd name="connsiteX8385" fmla="*/ 3831764 w 5740887"/>
              <a:gd name="connsiteY8385" fmla="*/ 2847162 h 4314911"/>
              <a:gd name="connsiteX8386" fmla="*/ 3810623 w 5740887"/>
              <a:gd name="connsiteY8386" fmla="*/ 2843745 h 4314911"/>
              <a:gd name="connsiteX8387" fmla="*/ 3736822 w 5740887"/>
              <a:gd name="connsiteY8387" fmla="*/ 2819678 h 4314911"/>
              <a:gd name="connsiteX8388" fmla="*/ 344592 w 5740887"/>
              <a:gd name="connsiteY8388" fmla="*/ 2800262 h 4314911"/>
              <a:gd name="connsiteX8389" fmla="*/ 344323 w 5740887"/>
              <a:gd name="connsiteY8389" fmla="*/ 2825507 h 4314911"/>
              <a:gd name="connsiteX8390" fmla="*/ 339449 w 5740887"/>
              <a:gd name="connsiteY8390" fmla="*/ 2858455 h 4314911"/>
              <a:gd name="connsiteX8391" fmla="*/ 333330 w 5740887"/>
              <a:gd name="connsiteY8391" fmla="*/ 2948391 h 4314911"/>
              <a:gd name="connsiteX8392" fmla="*/ 333133 w 5740887"/>
              <a:gd name="connsiteY8392" fmla="*/ 2964991 h 4314911"/>
              <a:gd name="connsiteX8393" fmla="*/ 325985 w 5740887"/>
              <a:gd name="connsiteY8393" fmla="*/ 2968356 h 4314911"/>
              <a:gd name="connsiteX8394" fmla="*/ 319720 w 5740887"/>
              <a:gd name="connsiteY8394" fmla="*/ 2907565 h 4314911"/>
              <a:gd name="connsiteX8395" fmla="*/ 325885 w 5740887"/>
              <a:gd name="connsiteY8395" fmla="*/ 2867159 h 4314911"/>
              <a:gd name="connsiteX8396" fmla="*/ 331911 w 5740887"/>
              <a:gd name="connsiteY8396" fmla="*/ 2844731 h 4314911"/>
              <a:gd name="connsiteX8397" fmla="*/ 2124600 w 5740887"/>
              <a:gd name="connsiteY8397" fmla="*/ 2799340 h 4314911"/>
              <a:gd name="connsiteX8398" fmla="*/ 2140640 w 5740887"/>
              <a:gd name="connsiteY8398" fmla="*/ 2829124 h 4314911"/>
              <a:gd name="connsiteX8399" fmla="*/ 2176377 w 5740887"/>
              <a:gd name="connsiteY8399" fmla="*/ 2892840 h 4314911"/>
              <a:gd name="connsiteX8400" fmla="*/ 2172478 w 5740887"/>
              <a:gd name="connsiteY8400" fmla="*/ 2886147 h 4314911"/>
              <a:gd name="connsiteX8401" fmla="*/ 2148931 w 5740887"/>
              <a:gd name="connsiteY8401" fmla="*/ 2845734 h 4314911"/>
              <a:gd name="connsiteX8402" fmla="*/ 2130928 w 5740887"/>
              <a:gd name="connsiteY8402" fmla="*/ 2813165 h 4314911"/>
              <a:gd name="connsiteX8403" fmla="*/ 399475 w 5740887"/>
              <a:gd name="connsiteY8403" fmla="*/ 2798787 h 4314911"/>
              <a:gd name="connsiteX8404" fmla="*/ 410827 w 5740887"/>
              <a:gd name="connsiteY8404" fmla="*/ 2811862 h 4314911"/>
              <a:gd name="connsiteX8405" fmla="*/ 418267 w 5740887"/>
              <a:gd name="connsiteY8405" fmla="*/ 2820431 h 4314911"/>
              <a:gd name="connsiteX8406" fmla="*/ 420540 w 5740887"/>
              <a:gd name="connsiteY8406" fmla="*/ 2837999 h 4314911"/>
              <a:gd name="connsiteX8407" fmla="*/ 419244 w 5740887"/>
              <a:gd name="connsiteY8407" fmla="*/ 2835674 h 4314911"/>
              <a:gd name="connsiteX8408" fmla="*/ 412500 w 5740887"/>
              <a:gd name="connsiteY8408" fmla="*/ 2819987 h 4314911"/>
              <a:gd name="connsiteX8409" fmla="*/ 388363 w 5740887"/>
              <a:gd name="connsiteY8409" fmla="*/ 2797118 h 4314911"/>
              <a:gd name="connsiteX8410" fmla="*/ 401245 w 5740887"/>
              <a:gd name="connsiteY8410" fmla="*/ 2816067 h 4314911"/>
              <a:gd name="connsiteX8411" fmla="*/ 410356 w 5740887"/>
              <a:gd name="connsiteY8411" fmla="*/ 2836251 h 4314911"/>
              <a:gd name="connsiteX8412" fmla="*/ 421528 w 5740887"/>
              <a:gd name="connsiteY8412" fmla="*/ 2861000 h 4314911"/>
              <a:gd name="connsiteX8413" fmla="*/ 424732 w 5740887"/>
              <a:gd name="connsiteY8413" fmla="*/ 2870417 h 4314911"/>
              <a:gd name="connsiteX8414" fmla="*/ 425143 w 5740887"/>
              <a:gd name="connsiteY8414" fmla="*/ 2873592 h 4314911"/>
              <a:gd name="connsiteX8415" fmla="*/ 433821 w 5740887"/>
              <a:gd name="connsiteY8415" fmla="*/ 2897130 h 4314911"/>
              <a:gd name="connsiteX8416" fmla="*/ 440191 w 5740887"/>
              <a:gd name="connsiteY8416" fmla="*/ 2915853 h 4314911"/>
              <a:gd name="connsiteX8417" fmla="*/ 440350 w 5740887"/>
              <a:gd name="connsiteY8417" fmla="*/ 2916470 h 4314911"/>
              <a:gd name="connsiteX8418" fmla="*/ 444481 w 5740887"/>
              <a:gd name="connsiteY8418" fmla="*/ 2932517 h 4314911"/>
              <a:gd name="connsiteX8419" fmla="*/ 425500 w 5740887"/>
              <a:gd name="connsiteY8419" fmla="*/ 2935531 h 4314911"/>
              <a:gd name="connsiteX8420" fmla="*/ 415735 w 5740887"/>
              <a:gd name="connsiteY8420" fmla="*/ 2886699 h 4314911"/>
              <a:gd name="connsiteX8421" fmla="*/ 404887 w 5740887"/>
              <a:gd name="connsiteY8421" fmla="*/ 2844003 h 4314911"/>
              <a:gd name="connsiteX8422" fmla="*/ 401189 w 5740887"/>
              <a:gd name="connsiteY8422" fmla="*/ 2832545 h 4314911"/>
              <a:gd name="connsiteX8423" fmla="*/ 399221 w 5740887"/>
              <a:gd name="connsiteY8423" fmla="*/ 2825217 h 4314911"/>
              <a:gd name="connsiteX8424" fmla="*/ 397341 w 5740887"/>
              <a:gd name="connsiteY8424" fmla="*/ 2820623 h 4314911"/>
              <a:gd name="connsiteX8425" fmla="*/ 393358 w 5740887"/>
              <a:gd name="connsiteY8425" fmla="*/ 2808283 h 4314911"/>
              <a:gd name="connsiteX8426" fmla="*/ 3691556 w 5740887"/>
              <a:gd name="connsiteY8426" fmla="*/ 2796814 h 4314911"/>
              <a:gd name="connsiteX8427" fmla="*/ 3702991 w 5740887"/>
              <a:gd name="connsiteY8427" fmla="*/ 2799621 h 4314911"/>
              <a:gd name="connsiteX8428" fmla="*/ 3703093 w 5740887"/>
              <a:gd name="connsiteY8428" fmla="*/ 2799650 h 4314911"/>
              <a:gd name="connsiteX8429" fmla="*/ 3705500 w 5740887"/>
              <a:gd name="connsiteY8429" fmla="*/ 2799913 h 4314911"/>
              <a:gd name="connsiteX8430" fmla="*/ 3734610 w 5740887"/>
              <a:gd name="connsiteY8430" fmla="*/ 2825192 h 4314911"/>
              <a:gd name="connsiteX8431" fmla="*/ 3734616 w 5740887"/>
              <a:gd name="connsiteY8431" fmla="*/ 2825194 h 4314911"/>
              <a:gd name="connsiteX8432" fmla="*/ 3734618 w 5740887"/>
              <a:gd name="connsiteY8432" fmla="*/ 2825196 h 4314911"/>
              <a:gd name="connsiteX8433" fmla="*/ 3807628 w 5740887"/>
              <a:gd name="connsiteY8433" fmla="*/ 2850636 h 4314911"/>
              <a:gd name="connsiteX8434" fmla="*/ 3882781 w 5740887"/>
              <a:gd name="connsiteY8434" fmla="*/ 2856857 h 4314911"/>
              <a:gd name="connsiteX8435" fmla="*/ 3892417 w 5740887"/>
              <a:gd name="connsiteY8435" fmla="*/ 2859819 h 4314911"/>
              <a:gd name="connsiteX8436" fmla="*/ 3860078 w 5740887"/>
              <a:gd name="connsiteY8436" fmla="*/ 2861764 h 4314911"/>
              <a:gd name="connsiteX8437" fmla="*/ 3856272 w 5740887"/>
              <a:gd name="connsiteY8437" fmla="*/ 2861784 h 4314911"/>
              <a:gd name="connsiteX8438" fmla="*/ 3856259 w 5740887"/>
              <a:gd name="connsiteY8438" fmla="*/ 2861784 h 4314911"/>
              <a:gd name="connsiteX8439" fmla="*/ 3777182 w 5740887"/>
              <a:gd name="connsiteY8439" fmla="*/ 2849209 h 4314911"/>
              <a:gd name="connsiteX8440" fmla="*/ 3713930 w 5740887"/>
              <a:gd name="connsiteY8440" fmla="*/ 2820644 h 4314911"/>
              <a:gd name="connsiteX8441" fmla="*/ 3975478 w 5740887"/>
              <a:gd name="connsiteY8441" fmla="*/ 2796359 h 4314911"/>
              <a:gd name="connsiteX8442" fmla="*/ 4020908 w 5740887"/>
              <a:gd name="connsiteY8442" fmla="*/ 2800755 h 4314911"/>
              <a:gd name="connsiteX8443" fmla="*/ 4047893 w 5740887"/>
              <a:gd name="connsiteY8443" fmla="*/ 2805617 h 4314911"/>
              <a:gd name="connsiteX8444" fmla="*/ 4081068 w 5740887"/>
              <a:gd name="connsiteY8444" fmla="*/ 2805617 h 4314911"/>
              <a:gd name="connsiteX8445" fmla="*/ 4061351 w 5740887"/>
              <a:gd name="connsiteY8445" fmla="*/ 2808753 h 4314911"/>
              <a:gd name="connsiteX8446" fmla="*/ 4021413 w 5740887"/>
              <a:gd name="connsiteY8446" fmla="*/ 2806440 h 4314911"/>
              <a:gd name="connsiteX8447" fmla="*/ 3800839 w 5740887"/>
              <a:gd name="connsiteY8447" fmla="*/ 2795519 h 4314911"/>
              <a:gd name="connsiteX8448" fmla="*/ 3812266 w 5740887"/>
              <a:gd name="connsiteY8448" fmla="*/ 2801342 h 4314911"/>
              <a:gd name="connsiteX8449" fmla="*/ 3810752 w 5740887"/>
              <a:gd name="connsiteY8449" fmla="*/ 2801477 h 4314911"/>
              <a:gd name="connsiteX8450" fmla="*/ 3934668 w 5740887"/>
              <a:gd name="connsiteY8450" fmla="*/ 2792736 h 4314911"/>
              <a:gd name="connsiteX8451" fmla="*/ 4009965 w 5740887"/>
              <a:gd name="connsiteY8451" fmla="*/ 2809114 h 4314911"/>
              <a:gd name="connsiteX8452" fmla="*/ 4004363 w 5740887"/>
              <a:gd name="connsiteY8452" fmla="*/ 2808905 h 4314911"/>
              <a:gd name="connsiteX8453" fmla="*/ 3960375 w 5740887"/>
              <a:gd name="connsiteY8453" fmla="*/ 2804062 h 4314911"/>
              <a:gd name="connsiteX8454" fmla="*/ 3957271 w 5740887"/>
              <a:gd name="connsiteY8454" fmla="*/ 2803721 h 4314911"/>
              <a:gd name="connsiteX8455" fmla="*/ 3947691 w 5740887"/>
              <a:gd name="connsiteY8455" fmla="*/ 2801471 h 4314911"/>
              <a:gd name="connsiteX8456" fmla="*/ 3937663 w 5740887"/>
              <a:gd name="connsiteY8456" fmla="*/ 2799116 h 4314911"/>
              <a:gd name="connsiteX8457" fmla="*/ 3930775 w 5740887"/>
              <a:gd name="connsiteY8457" fmla="*/ 2797369 h 4314911"/>
              <a:gd name="connsiteX8458" fmla="*/ 3922120 w 5740887"/>
              <a:gd name="connsiteY8458" fmla="*/ 2795175 h 4314911"/>
              <a:gd name="connsiteX8459" fmla="*/ 4081534 w 5740887"/>
              <a:gd name="connsiteY8459" fmla="*/ 2791647 h 4314911"/>
              <a:gd name="connsiteX8460" fmla="*/ 4093710 w 5740887"/>
              <a:gd name="connsiteY8460" fmla="*/ 2792846 h 4314911"/>
              <a:gd name="connsiteX8461" fmla="*/ 4077119 w 5740887"/>
              <a:gd name="connsiteY8461" fmla="*/ 2792789 h 4314911"/>
              <a:gd name="connsiteX8462" fmla="*/ 4071679 w 5740887"/>
              <a:gd name="connsiteY8462" fmla="*/ 2792021 h 4314911"/>
              <a:gd name="connsiteX8463" fmla="*/ 882740 w 5740887"/>
              <a:gd name="connsiteY8463" fmla="*/ 2791045 h 4314911"/>
              <a:gd name="connsiteX8464" fmla="*/ 885625 w 5740887"/>
              <a:gd name="connsiteY8464" fmla="*/ 2791579 h 4314911"/>
              <a:gd name="connsiteX8465" fmla="*/ 901214 w 5740887"/>
              <a:gd name="connsiteY8465" fmla="*/ 2796486 h 4314911"/>
              <a:gd name="connsiteX8466" fmla="*/ 904772 w 5740887"/>
              <a:gd name="connsiteY8466" fmla="*/ 2798010 h 4314911"/>
              <a:gd name="connsiteX8467" fmla="*/ 919309 w 5740887"/>
              <a:gd name="connsiteY8467" fmla="*/ 2817140 h 4314911"/>
              <a:gd name="connsiteX8468" fmla="*/ 939139 w 5740887"/>
              <a:gd name="connsiteY8468" fmla="*/ 2857246 h 4314911"/>
              <a:gd name="connsiteX8469" fmla="*/ 914135 w 5740887"/>
              <a:gd name="connsiteY8469" fmla="*/ 2849652 h 4314911"/>
              <a:gd name="connsiteX8470" fmla="*/ 884732 w 5740887"/>
              <a:gd name="connsiteY8470" fmla="*/ 2793533 h 4314911"/>
              <a:gd name="connsiteX8471" fmla="*/ 3667821 w 5740887"/>
              <a:gd name="connsiteY8471" fmla="*/ 2790989 h 4314911"/>
              <a:gd name="connsiteX8472" fmla="*/ 3680865 w 5740887"/>
              <a:gd name="connsiteY8472" fmla="*/ 2794191 h 4314911"/>
              <a:gd name="connsiteX8473" fmla="*/ 3710617 w 5740887"/>
              <a:gd name="connsiteY8473" fmla="*/ 2825469 h 4314911"/>
              <a:gd name="connsiteX8474" fmla="*/ 3710620 w 5740887"/>
              <a:gd name="connsiteY8474" fmla="*/ 2825470 h 4314911"/>
              <a:gd name="connsiteX8475" fmla="*/ 3710623 w 5740887"/>
              <a:gd name="connsiteY8475" fmla="*/ 2825473 h 4314911"/>
              <a:gd name="connsiteX8476" fmla="*/ 3792613 w 5740887"/>
              <a:gd name="connsiteY8476" fmla="*/ 2859168 h 4314911"/>
              <a:gd name="connsiteX8477" fmla="*/ 3835146 w 5740887"/>
              <a:gd name="connsiteY8477" fmla="*/ 2863263 h 4314911"/>
              <a:gd name="connsiteX8478" fmla="*/ 3820154 w 5740887"/>
              <a:gd name="connsiteY8478" fmla="*/ 2864164 h 4314911"/>
              <a:gd name="connsiteX8479" fmla="*/ 3770477 w 5740887"/>
              <a:gd name="connsiteY8479" fmla="*/ 2859973 h 4314911"/>
              <a:gd name="connsiteX8480" fmla="*/ 3743020 w 5740887"/>
              <a:gd name="connsiteY8480" fmla="*/ 2852645 h 4314911"/>
              <a:gd name="connsiteX8481" fmla="*/ 3690625 w 5740887"/>
              <a:gd name="connsiteY8481" fmla="*/ 2821332 h 4314911"/>
              <a:gd name="connsiteX8482" fmla="*/ 3672077 w 5740887"/>
              <a:gd name="connsiteY8482" fmla="*/ 2798499 h 4314911"/>
              <a:gd name="connsiteX8483" fmla="*/ 761387 w 5740887"/>
              <a:gd name="connsiteY8483" fmla="*/ 2790946 h 4314911"/>
              <a:gd name="connsiteX8484" fmla="*/ 763587 w 5740887"/>
              <a:gd name="connsiteY8484" fmla="*/ 2791826 h 4314911"/>
              <a:gd name="connsiteX8485" fmla="*/ 767310 w 5740887"/>
              <a:gd name="connsiteY8485" fmla="*/ 2793067 h 4314911"/>
              <a:gd name="connsiteX8486" fmla="*/ 782784 w 5740887"/>
              <a:gd name="connsiteY8486" fmla="*/ 2809490 h 4314911"/>
              <a:gd name="connsiteX8487" fmla="*/ 797829 w 5740887"/>
              <a:gd name="connsiteY8487" fmla="*/ 2835163 h 4314911"/>
              <a:gd name="connsiteX8488" fmla="*/ 776732 w 5740887"/>
              <a:gd name="connsiteY8488" fmla="*/ 2820176 h 4314911"/>
              <a:gd name="connsiteX8489" fmla="*/ 766482 w 5740887"/>
              <a:gd name="connsiteY8489" fmla="*/ 2798460 h 4314911"/>
              <a:gd name="connsiteX8490" fmla="*/ 502624 w 5740887"/>
              <a:gd name="connsiteY8490" fmla="*/ 2790674 h 4314911"/>
              <a:gd name="connsiteX8491" fmla="*/ 551365 w 5740887"/>
              <a:gd name="connsiteY8491" fmla="*/ 2802811 h 4314911"/>
              <a:gd name="connsiteX8492" fmla="*/ 561154 w 5740887"/>
              <a:gd name="connsiteY8492" fmla="*/ 2821478 h 4314911"/>
              <a:gd name="connsiteX8493" fmla="*/ 556676 w 5740887"/>
              <a:gd name="connsiteY8493" fmla="*/ 2820041 h 4314911"/>
              <a:gd name="connsiteX8494" fmla="*/ 534295 w 5740887"/>
              <a:gd name="connsiteY8494" fmla="*/ 2809637 h 4314911"/>
              <a:gd name="connsiteX8495" fmla="*/ 506978 w 5740887"/>
              <a:gd name="connsiteY8495" fmla="*/ 2802136 h 4314911"/>
              <a:gd name="connsiteX8496" fmla="*/ 505896 w 5740887"/>
              <a:gd name="connsiteY8496" fmla="*/ 2799786 h 4314911"/>
              <a:gd name="connsiteX8497" fmla="*/ 503586 w 5740887"/>
              <a:gd name="connsiteY8497" fmla="*/ 2794771 h 4314911"/>
              <a:gd name="connsiteX8498" fmla="*/ 502870 w 5740887"/>
              <a:gd name="connsiteY8498" fmla="*/ 2791722 h 4314911"/>
              <a:gd name="connsiteX8499" fmla="*/ 358649 w 5740887"/>
              <a:gd name="connsiteY8499" fmla="*/ 2789449 h 4314911"/>
              <a:gd name="connsiteX8500" fmla="*/ 358857 w 5740887"/>
              <a:gd name="connsiteY8500" fmla="*/ 2824748 h 4314911"/>
              <a:gd name="connsiteX8501" fmla="*/ 360481 w 5740887"/>
              <a:gd name="connsiteY8501" fmla="*/ 2905520 h 4314911"/>
              <a:gd name="connsiteX8502" fmla="*/ 361448 w 5740887"/>
              <a:gd name="connsiteY8502" fmla="*/ 2930499 h 4314911"/>
              <a:gd name="connsiteX8503" fmla="*/ 353027 w 5740887"/>
              <a:gd name="connsiteY8503" fmla="*/ 2865941 h 4314911"/>
              <a:gd name="connsiteX8504" fmla="*/ 353316 w 5740887"/>
              <a:gd name="connsiteY8504" fmla="*/ 2837873 h 4314911"/>
              <a:gd name="connsiteX8505" fmla="*/ 353499 w 5740887"/>
              <a:gd name="connsiteY8505" fmla="*/ 2820146 h 4314911"/>
              <a:gd name="connsiteX8506" fmla="*/ 356584 w 5740887"/>
              <a:gd name="connsiteY8506" fmla="*/ 2798414 h 4314911"/>
              <a:gd name="connsiteX8507" fmla="*/ 367496 w 5740887"/>
              <a:gd name="connsiteY8507" fmla="*/ 2789136 h 4314911"/>
              <a:gd name="connsiteX8508" fmla="*/ 367748 w 5740887"/>
              <a:gd name="connsiteY8508" fmla="*/ 2789841 h 4314911"/>
              <a:gd name="connsiteX8509" fmla="*/ 368164 w 5740887"/>
              <a:gd name="connsiteY8509" fmla="*/ 2792117 h 4314911"/>
              <a:gd name="connsiteX8510" fmla="*/ 377247 w 5740887"/>
              <a:gd name="connsiteY8510" fmla="*/ 2841826 h 4314911"/>
              <a:gd name="connsiteX8511" fmla="*/ 386462 w 5740887"/>
              <a:gd name="connsiteY8511" fmla="*/ 2911314 h 4314911"/>
              <a:gd name="connsiteX8512" fmla="*/ 389916 w 5740887"/>
              <a:gd name="connsiteY8512" fmla="*/ 2941182 h 4314911"/>
              <a:gd name="connsiteX8513" fmla="*/ 380541 w 5740887"/>
              <a:gd name="connsiteY8513" fmla="*/ 2942671 h 4314911"/>
              <a:gd name="connsiteX8514" fmla="*/ 370622 w 5740887"/>
              <a:gd name="connsiteY8514" fmla="*/ 2947341 h 4314911"/>
              <a:gd name="connsiteX8515" fmla="*/ 370170 w 5740887"/>
              <a:gd name="connsiteY8515" fmla="*/ 2935406 h 4314911"/>
              <a:gd name="connsiteX8516" fmla="*/ 369024 w 5740887"/>
              <a:gd name="connsiteY8516" fmla="*/ 2905098 h 4314911"/>
              <a:gd name="connsiteX8517" fmla="*/ 367564 w 5740887"/>
              <a:gd name="connsiteY8517" fmla="*/ 2824568 h 4314911"/>
              <a:gd name="connsiteX8518" fmla="*/ 367546 w 5740887"/>
              <a:gd name="connsiteY8518" fmla="*/ 2815224 h 4314911"/>
              <a:gd name="connsiteX8519" fmla="*/ 3994721 w 5740887"/>
              <a:gd name="connsiteY8519" fmla="*/ 2788922 h 4314911"/>
              <a:gd name="connsiteX8520" fmla="*/ 4009750 w 5740887"/>
              <a:gd name="connsiteY8520" fmla="*/ 2790376 h 4314911"/>
              <a:gd name="connsiteX8521" fmla="*/ 4040067 w 5740887"/>
              <a:gd name="connsiteY8521" fmla="*/ 2794627 h 4314911"/>
              <a:gd name="connsiteX8522" fmla="*/ 4034309 w 5740887"/>
              <a:gd name="connsiteY8522" fmla="*/ 2794498 h 4314911"/>
              <a:gd name="connsiteX8523" fmla="*/ 4030122 w 5740887"/>
              <a:gd name="connsiteY8523" fmla="*/ 2794404 h 4314911"/>
              <a:gd name="connsiteX8524" fmla="*/ 4005213 w 5740887"/>
              <a:gd name="connsiteY8524" fmla="*/ 2790720 h 4314911"/>
              <a:gd name="connsiteX8525" fmla="*/ 4002274 w 5740887"/>
              <a:gd name="connsiteY8525" fmla="*/ 2790285 h 4314911"/>
              <a:gd name="connsiteX8526" fmla="*/ 3996827 w 5740887"/>
              <a:gd name="connsiteY8526" fmla="*/ 2789302 h 4314911"/>
              <a:gd name="connsiteX8527" fmla="*/ 3812116 w 5740887"/>
              <a:gd name="connsiteY8527" fmla="*/ 2786836 h 4314911"/>
              <a:gd name="connsiteX8528" fmla="*/ 3823920 w 5740887"/>
              <a:gd name="connsiteY8528" fmla="*/ 2792205 h 4314911"/>
              <a:gd name="connsiteX8529" fmla="*/ 3824622 w 5740887"/>
              <a:gd name="connsiteY8529" fmla="*/ 2792596 h 4314911"/>
              <a:gd name="connsiteX8530" fmla="*/ 3815896 w 5740887"/>
              <a:gd name="connsiteY8530" fmla="*/ 2789395 h 4314911"/>
              <a:gd name="connsiteX8531" fmla="*/ 2091336 w 5740887"/>
              <a:gd name="connsiteY8531" fmla="*/ 2786083 h 4314911"/>
              <a:gd name="connsiteX8532" fmla="*/ 2094732 w 5740887"/>
              <a:gd name="connsiteY8532" fmla="*/ 2792377 h 4314911"/>
              <a:gd name="connsiteX8533" fmla="*/ 2106191 w 5740887"/>
              <a:gd name="connsiteY8533" fmla="*/ 2812003 h 4314911"/>
              <a:gd name="connsiteX8534" fmla="*/ 2113186 w 5740887"/>
              <a:gd name="connsiteY8534" fmla="*/ 2827028 h 4314911"/>
              <a:gd name="connsiteX8535" fmla="*/ 2102043 w 5740887"/>
              <a:gd name="connsiteY8535" fmla="*/ 2808647 h 4314911"/>
              <a:gd name="connsiteX8536" fmla="*/ 2100906 w 5740887"/>
              <a:gd name="connsiteY8536" fmla="*/ 2806562 h 4314911"/>
              <a:gd name="connsiteX8537" fmla="*/ 2094185 w 5740887"/>
              <a:gd name="connsiteY8537" fmla="*/ 2792180 h 4314911"/>
              <a:gd name="connsiteX8538" fmla="*/ 1407667 w 5740887"/>
              <a:gd name="connsiteY8538" fmla="*/ 2785867 h 4314911"/>
              <a:gd name="connsiteX8539" fmla="*/ 1417163 w 5740887"/>
              <a:gd name="connsiteY8539" fmla="*/ 2795552 h 4314911"/>
              <a:gd name="connsiteX8540" fmla="*/ 1576834 w 5740887"/>
              <a:gd name="connsiteY8540" fmla="*/ 3028992 h 4314911"/>
              <a:gd name="connsiteX8541" fmla="*/ 1640813 w 5740887"/>
              <a:gd name="connsiteY8541" fmla="*/ 3191146 h 4314911"/>
              <a:gd name="connsiteX8542" fmla="*/ 1640821 w 5740887"/>
              <a:gd name="connsiteY8542" fmla="*/ 3191177 h 4314911"/>
              <a:gd name="connsiteX8543" fmla="*/ 1651802 w 5740887"/>
              <a:gd name="connsiteY8543" fmla="*/ 3244692 h 4314911"/>
              <a:gd name="connsiteX8544" fmla="*/ 1651803 w 5740887"/>
              <a:gd name="connsiteY8544" fmla="*/ 3244696 h 4314911"/>
              <a:gd name="connsiteX8545" fmla="*/ 1661890 w 5740887"/>
              <a:gd name="connsiteY8545" fmla="*/ 3283454 h 4314911"/>
              <a:gd name="connsiteX8546" fmla="*/ 1651802 w 5740887"/>
              <a:gd name="connsiteY8546" fmla="*/ 3244692 h 4314911"/>
              <a:gd name="connsiteX8547" fmla="*/ 1637506 w 5740887"/>
              <a:gd name="connsiteY8547" fmla="*/ 3189763 h 4314911"/>
              <a:gd name="connsiteX8548" fmla="*/ 1571320 w 5740887"/>
              <a:gd name="connsiteY8548" fmla="*/ 3022784 h 4314911"/>
              <a:gd name="connsiteX8549" fmla="*/ 1495575 w 5740887"/>
              <a:gd name="connsiteY8549" fmla="*/ 2898333 h 4314911"/>
              <a:gd name="connsiteX8550" fmla="*/ 2099992 w 5740887"/>
              <a:gd name="connsiteY8550" fmla="*/ 2785655 h 4314911"/>
              <a:gd name="connsiteX8551" fmla="*/ 2119652 w 5740887"/>
              <a:gd name="connsiteY8551" fmla="*/ 2819502 h 4314911"/>
              <a:gd name="connsiteX8552" fmla="*/ 2121895 w 5740887"/>
              <a:gd name="connsiteY8552" fmla="*/ 2824366 h 4314911"/>
              <a:gd name="connsiteX8553" fmla="*/ 2123258 w 5740887"/>
              <a:gd name="connsiteY8553" fmla="*/ 2827364 h 4314911"/>
              <a:gd name="connsiteX8554" fmla="*/ 2101770 w 5740887"/>
              <a:gd name="connsiteY8554" fmla="*/ 2789483 h 4314911"/>
              <a:gd name="connsiteX8555" fmla="*/ 849347 w 5740887"/>
              <a:gd name="connsiteY8555" fmla="*/ 2784856 h 4314911"/>
              <a:gd name="connsiteX8556" fmla="*/ 870332 w 5740887"/>
              <a:gd name="connsiteY8556" fmla="*/ 2788745 h 4314911"/>
              <a:gd name="connsiteX8557" fmla="*/ 878955 w 5740887"/>
              <a:gd name="connsiteY8557" fmla="*/ 2799595 h 4314911"/>
              <a:gd name="connsiteX8558" fmla="*/ 903188 w 5740887"/>
              <a:gd name="connsiteY8558" fmla="*/ 2846328 h 4314911"/>
              <a:gd name="connsiteX8559" fmla="*/ 902191 w 5740887"/>
              <a:gd name="connsiteY8559" fmla="*/ 2846025 h 4314911"/>
              <a:gd name="connsiteX8560" fmla="*/ 889924 w 5740887"/>
              <a:gd name="connsiteY8560" fmla="*/ 2842299 h 4314911"/>
              <a:gd name="connsiteX8561" fmla="*/ 888665 w 5740887"/>
              <a:gd name="connsiteY8561" fmla="*/ 2841658 h 4314911"/>
              <a:gd name="connsiteX8562" fmla="*/ 877706 w 5740887"/>
              <a:gd name="connsiteY8562" fmla="*/ 2836078 h 4314911"/>
              <a:gd name="connsiteX8563" fmla="*/ 866902 w 5740887"/>
              <a:gd name="connsiteY8563" fmla="*/ 2816565 h 4314911"/>
              <a:gd name="connsiteX8564" fmla="*/ 339279 w 5740887"/>
              <a:gd name="connsiteY8564" fmla="*/ 2784708 h 4314911"/>
              <a:gd name="connsiteX8565" fmla="*/ 341584 w 5740887"/>
              <a:gd name="connsiteY8565" fmla="*/ 2784866 h 4314911"/>
              <a:gd name="connsiteX8566" fmla="*/ 339630 w 5740887"/>
              <a:gd name="connsiteY8566" fmla="*/ 2788699 h 4314911"/>
              <a:gd name="connsiteX8567" fmla="*/ 339629 w 5740887"/>
              <a:gd name="connsiteY8567" fmla="*/ 2788704 h 4314911"/>
              <a:gd name="connsiteX8568" fmla="*/ 339563 w 5740887"/>
              <a:gd name="connsiteY8568" fmla="*/ 2788922 h 4314911"/>
              <a:gd name="connsiteX8569" fmla="*/ 320035 w 5740887"/>
              <a:gd name="connsiteY8569" fmla="*/ 2853417 h 4314911"/>
              <a:gd name="connsiteX8570" fmla="*/ 320600 w 5740887"/>
              <a:gd name="connsiteY8570" fmla="*/ 2838637 h 4314911"/>
              <a:gd name="connsiteX8571" fmla="*/ 321370 w 5740887"/>
              <a:gd name="connsiteY8571" fmla="*/ 2818469 h 4314911"/>
              <a:gd name="connsiteX8572" fmla="*/ 333155 w 5740887"/>
              <a:gd name="connsiteY8572" fmla="*/ 2793909 h 4314911"/>
              <a:gd name="connsiteX8573" fmla="*/ 459165 w 5740887"/>
              <a:gd name="connsiteY8573" fmla="*/ 2784661 h 4314911"/>
              <a:gd name="connsiteX8574" fmla="*/ 486358 w 5740887"/>
              <a:gd name="connsiteY8574" fmla="*/ 2786624 h 4314911"/>
              <a:gd name="connsiteX8575" fmla="*/ 492484 w 5740887"/>
              <a:gd name="connsiteY8575" fmla="*/ 2788150 h 4314911"/>
              <a:gd name="connsiteX8576" fmla="*/ 494947 w 5740887"/>
              <a:gd name="connsiteY8576" fmla="*/ 2798650 h 4314911"/>
              <a:gd name="connsiteX8577" fmla="*/ 495043 w 5740887"/>
              <a:gd name="connsiteY8577" fmla="*/ 2798858 h 4314911"/>
              <a:gd name="connsiteX8578" fmla="*/ 465093 w 5740887"/>
              <a:gd name="connsiteY8578" fmla="*/ 2790633 h 4314911"/>
              <a:gd name="connsiteX8579" fmla="*/ 460083 w 5740887"/>
              <a:gd name="connsiteY8579" fmla="*/ 2789899 h 4314911"/>
              <a:gd name="connsiteX8580" fmla="*/ 3789109 w 5740887"/>
              <a:gd name="connsiteY8580" fmla="*/ 2782355 h 4314911"/>
              <a:gd name="connsiteX8581" fmla="*/ 3800352 w 5740887"/>
              <a:gd name="connsiteY8581" fmla="*/ 2782678 h 4314911"/>
              <a:gd name="connsiteX8582" fmla="*/ 3813289 w 5740887"/>
              <a:gd name="connsiteY8582" fmla="*/ 2790830 h 4314911"/>
              <a:gd name="connsiteX8583" fmla="*/ 3827778 w 5740887"/>
              <a:gd name="connsiteY8583" fmla="*/ 2799961 h 4314911"/>
              <a:gd name="connsiteX8584" fmla="*/ 3824929 w 5740887"/>
              <a:gd name="connsiteY8584" fmla="*/ 2800215 h 4314911"/>
              <a:gd name="connsiteX8585" fmla="*/ 3802465 w 5740887"/>
              <a:gd name="connsiteY8585" fmla="*/ 2789014 h 4314911"/>
              <a:gd name="connsiteX8586" fmla="*/ 421447 w 5740887"/>
              <a:gd name="connsiteY8586" fmla="*/ 2781938 h 4314911"/>
              <a:gd name="connsiteX8587" fmla="*/ 449613 w 5740887"/>
              <a:gd name="connsiteY8587" fmla="*/ 2783971 h 4314911"/>
              <a:gd name="connsiteX8588" fmla="*/ 450597 w 5740887"/>
              <a:gd name="connsiteY8588" fmla="*/ 2784042 h 4314911"/>
              <a:gd name="connsiteX8589" fmla="*/ 451400 w 5740887"/>
              <a:gd name="connsiteY8589" fmla="*/ 2788628 h 4314911"/>
              <a:gd name="connsiteX8590" fmla="*/ 445396 w 5740887"/>
              <a:gd name="connsiteY8590" fmla="*/ 2787748 h 4314911"/>
              <a:gd name="connsiteX8591" fmla="*/ 443258 w 5740887"/>
              <a:gd name="connsiteY8591" fmla="*/ 2787060 h 4314911"/>
              <a:gd name="connsiteX8592" fmla="*/ 425127 w 5740887"/>
              <a:gd name="connsiteY8592" fmla="*/ 2783926 h 4314911"/>
              <a:gd name="connsiteX8593" fmla="*/ 424666 w 5740887"/>
              <a:gd name="connsiteY8593" fmla="*/ 2783733 h 4314911"/>
              <a:gd name="connsiteX8594" fmla="*/ 421591 w 5740887"/>
              <a:gd name="connsiteY8594" fmla="*/ 2783034 h 4314911"/>
              <a:gd name="connsiteX8595" fmla="*/ 3765434 w 5740887"/>
              <a:gd name="connsiteY8595" fmla="*/ 2781675 h 4314911"/>
              <a:gd name="connsiteX8596" fmla="*/ 3765994 w 5740887"/>
              <a:gd name="connsiteY8596" fmla="*/ 2781692 h 4314911"/>
              <a:gd name="connsiteX8597" fmla="*/ 3798859 w 5740887"/>
              <a:gd name="connsiteY8597" fmla="*/ 2801807 h 4314911"/>
              <a:gd name="connsiteX8598" fmla="*/ 3793750 w 5740887"/>
              <a:gd name="connsiteY8598" fmla="*/ 2801548 h 4314911"/>
              <a:gd name="connsiteX8599" fmla="*/ 3793046 w 5740887"/>
              <a:gd name="connsiteY8599" fmla="*/ 2801358 h 4314911"/>
              <a:gd name="connsiteX8600" fmla="*/ 3766878 w 5740887"/>
              <a:gd name="connsiteY8600" fmla="*/ 2782704 h 4314911"/>
              <a:gd name="connsiteX8601" fmla="*/ 3752188 w 5740887"/>
              <a:gd name="connsiteY8601" fmla="*/ 2781295 h 4314911"/>
              <a:gd name="connsiteX8602" fmla="*/ 3755260 w 5740887"/>
              <a:gd name="connsiteY8602" fmla="*/ 2781383 h 4314911"/>
              <a:gd name="connsiteX8603" fmla="*/ 3782334 w 5740887"/>
              <a:gd name="connsiteY8603" fmla="*/ 2800971 h 4314911"/>
              <a:gd name="connsiteX8604" fmla="*/ 3779084 w 5740887"/>
              <a:gd name="connsiteY8604" fmla="*/ 2800807 h 4314911"/>
              <a:gd name="connsiteX8605" fmla="*/ 3772969 w 5740887"/>
              <a:gd name="connsiteY8605" fmla="*/ 2798719 h 4314911"/>
              <a:gd name="connsiteX8606" fmla="*/ 3738558 w 5740887"/>
              <a:gd name="connsiteY8606" fmla="*/ 2780904 h 4314911"/>
              <a:gd name="connsiteX8607" fmla="*/ 3742570 w 5740887"/>
              <a:gd name="connsiteY8607" fmla="*/ 2781019 h 4314911"/>
              <a:gd name="connsiteX8608" fmla="*/ 3749707 w 5740887"/>
              <a:gd name="connsiteY8608" fmla="*/ 2786944 h 4314911"/>
              <a:gd name="connsiteX8609" fmla="*/ 3764827 w 5740887"/>
              <a:gd name="connsiteY8609" fmla="*/ 2799498 h 4314911"/>
              <a:gd name="connsiteX8610" fmla="*/ 3760975 w 5740887"/>
              <a:gd name="connsiteY8610" fmla="*/ 2799077 h 4314911"/>
              <a:gd name="connsiteX8611" fmla="*/ 3759748 w 5740887"/>
              <a:gd name="connsiteY8611" fmla="*/ 2798572 h 4314911"/>
              <a:gd name="connsiteX8612" fmla="*/ 3752813 w 5740887"/>
              <a:gd name="connsiteY8612" fmla="*/ 2793382 h 4314911"/>
              <a:gd name="connsiteX8613" fmla="*/ 3747823 w 5740887"/>
              <a:gd name="connsiteY8613" fmla="*/ 2789646 h 4314911"/>
              <a:gd name="connsiteX8614" fmla="*/ 2106586 w 5740887"/>
              <a:gd name="connsiteY8614" fmla="*/ 2780433 h 4314911"/>
              <a:gd name="connsiteX8615" fmla="*/ 2121828 w 5740887"/>
              <a:gd name="connsiteY8615" fmla="*/ 2808008 h 4314911"/>
              <a:gd name="connsiteX8616" fmla="*/ 2126307 w 5740887"/>
              <a:gd name="connsiteY8616" fmla="*/ 2817748 h 4314911"/>
              <a:gd name="connsiteX8617" fmla="*/ 2131444 w 5740887"/>
              <a:gd name="connsiteY8617" fmla="*/ 2827269 h 4314911"/>
              <a:gd name="connsiteX8618" fmla="*/ 2120277 w 5740887"/>
              <a:gd name="connsiteY8618" fmla="*/ 2807558 h 4314911"/>
              <a:gd name="connsiteX8619" fmla="*/ 2113910 w 5740887"/>
              <a:gd name="connsiteY8619" fmla="*/ 2796320 h 4314911"/>
              <a:gd name="connsiteX8620" fmla="*/ 2113526 w 5740887"/>
              <a:gd name="connsiteY8620" fmla="*/ 2795487 h 4314911"/>
              <a:gd name="connsiteX8621" fmla="*/ 928405 w 5740887"/>
              <a:gd name="connsiteY8621" fmla="*/ 2779436 h 4314911"/>
              <a:gd name="connsiteX8622" fmla="*/ 954000 w 5740887"/>
              <a:gd name="connsiteY8622" fmla="*/ 2788791 h 4314911"/>
              <a:gd name="connsiteX8623" fmla="*/ 958882 w 5740887"/>
              <a:gd name="connsiteY8623" fmla="*/ 2792715 h 4314911"/>
              <a:gd name="connsiteX8624" fmla="*/ 976366 w 5740887"/>
              <a:gd name="connsiteY8624" fmla="*/ 2817407 h 4314911"/>
              <a:gd name="connsiteX8625" fmla="*/ 966206 w 5740887"/>
              <a:gd name="connsiteY8625" fmla="*/ 2813221 h 4314911"/>
              <a:gd name="connsiteX8626" fmla="*/ 946744 w 5740887"/>
              <a:gd name="connsiteY8626" fmla="*/ 2804387 h 4314911"/>
              <a:gd name="connsiteX8627" fmla="*/ 930118 w 5740887"/>
              <a:gd name="connsiteY8627" fmla="*/ 2781766 h 4314911"/>
              <a:gd name="connsiteX8628" fmla="*/ 815707 w 5740887"/>
              <a:gd name="connsiteY8628" fmla="*/ 2778623 h 4314911"/>
              <a:gd name="connsiteX8629" fmla="*/ 837958 w 5740887"/>
              <a:gd name="connsiteY8629" fmla="*/ 2782746 h 4314911"/>
              <a:gd name="connsiteX8630" fmla="*/ 863226 w 5740887"/>
              <a:gd name="connsiteY8630" fmla="*/ 2828706 h 4314911"/>
              <a:gd name="connsiteX8631" fmla="*/ 837590 w 5740887"/>
              <a:gd name="connsiteY8631" fmla="*/ 2815654 h 4314911"/>
              <a:gd name="connsiteX8632" fmla="*/ 741129 w 5740887"/>
              <a:gd name="connsiteY8632" fmla="*/ 2778239 h 4314911"/>
              <a:gd name="connsiteX8633" fmla="*/ 757640 w 5740887"/>
              <a:gd name="connsiteY8633" fmla="*/ 2802632 h 4314911"/>
              <a:gd name="connsiteX8634" fmla="*/ 760516 w 5740887"/>
              <a:gd name="connsiteY8634" fmla="*/ 2808657 h 4314911"/>
              <a:gd name="connsiteX8635" fmla="*/ 750180 w 5740887"/>
              <a:gd name="connsiteY8635" fmla="*/ 2801315 h 4314911"/>
              <a:gd name="connsiteX8636" fmla="*/ 747636 w 5740887"/>
              <a:gd name="connsiteY8636" fmla="*/ 2799903 h 4314911"/>
              <a:gd name="connsiteX8637" fmla="*/ 747152 w 5740887"/>
              <a:gd name="connsiteY8637" fmla="*/ 2798721 h 4314911"/>
              <a:gd name="connsiteX8638" fmla="*/ 746868 w 5740887"/>
              <a:gd name="connsiteY8638" fmla="*/ 2798029 h 4314911"/>
              <a:gd name="connsiteX8639" fmla="*/ 736567 w 5740887"/>
              <a:gd name="connsiteY8639" fmla="*/ 2790297 h 4314911"/>
              <a:gd name="connsiteX8640" fmla="*/ 735339 w 5740887"/>
              <a:gd name="connsiteY8640" fmla="*/ 2787691 h 4314911"/>
              <a:gd name="connsiteX8641" fmla="*/ 731204 w 5740887"/>
              <a:gd name="connsiteY8641" fmla="*/ 2778923 h 4314911"/>
              <a:gd name="connsiteX8642" fmla="*/ 3710054 w 5740887"/>
              <a:gd name="connsiteY8642" fmla="*/ 2777181 h 4314911"/>
              <a:gd name="connsiteX8643" fmla="*/ 3719864 w 5740887"/>
              <a:gd name="connsiteY8643" fmla="*/ 2779786 h 4314911"/>
              <a:gd name="connsiteX8644" fmla="*/ 3731747 w 5740887"/>
              <a:gd name="connsiteY8644" fmla="*/ 2792844 h 4314911"/>
              <a:gd name="connsiteX8645" fmla="*/ 3731752 w 5740887"/>
              <a:gd name="connsiteY8645" fmla="*/ 2792847 h 4314911"/>
              <a:gd name="connsiteX8646" fmla="*/ 3731754 w 5740887"/>
              <a:gd name="connsiteY8646" fmla="*/ 2792849 h 4314911"/>
              <a:gd name="connsiteX8647" fmla="*/ 3737557 w 5740887"/>
              <a:gd name="connsiteY8647" fmla="*/ 2796522 h 4314911"/>
              <a:gd name="connsiteX8648" fmla="*/ 3730375 w 5740887"/>
              <a:gd name="connsiteY8648" fmla="*/ 2795739 h 4314911"/>
              <a:gd name="connsiteX8649" fmla="*/ 3728914 w 5740887"/>
              <a:gd name="connsiteY8649" fmla="*/ 2795579 h 4314911"/>
              <a:gd name="connsiteX8650" fmla="*/ 3718595 w 5740887"/>
              <a:gd name="connsiteY8650" fmla="*/ 2787905 h 4314911"/>
              <a:gd name="connsiteX8651" fmla="*/ 765588 w 5740887"/>
              <a:gd name="connsiteY8651" fmla="*/ 2776552 h 4314911"/>
              <a:gd name="connsiteX8652" fmla="*/ 783814 w 5740887"/>
              <a:gd name="connsiteY8652" fmla="*/ 2789381 h 4314911"/>
              <a:gd name="connsiteX8653" fmla="*/ 784795 w 5740887"/>
              <a:gd name="connsiteY8653" fmla="*/ 2790921 h 4314911"/>
              <a:gd name="connsiteX8654" fmla="*/ 802056 w 5740887"/>
              <a:gd name="connsiteY8654" fmla="*/ 2818023 h 4314911"/>
              <a:gd name="connsiteX8655" fmla="*/ 807296 w 5740887"/>
              <a:gd name="connsiteY8655" fmla="*/ 2820368 h 4314911"/>
              <a:gd name="connsiteX8656" fmla="*/ 816523 w 5740887"/>
              <a:gd name="connsiteY8656" fmla="*/ 2830585 h 4314911"/>
              <a:gd name="connsiteX8657" fmla="*/ 826598 w 5740887"/>
              <a:gd name="connsiteY8657" fmla="*/ 2850477 h 4314911"/>
              <a:gd name="connsiteX8658" fmla="*/ 816936 w 5740887"/>
              <a:gd name="connsiteY8658" fmla="*/ 2850323 h 4314911"/>
              <a:gd name="connsiteX8659" fmla="*/ 815264 w 5740887"/>
              <a:gd name="connsiteY8659" fmla="*/ 2848742 h 4314911"/>
              <a:gd name="connsiteX8660" fmla="*/ 808882 w 5740887"/>
              <a:gd name="connsiteY8660" fmla="*/ 2833433 h 4314911"/>
              <a:gd name="connsiteX8661" fmla="*/ 789979 w 5740887"/>
              <a:gd name="connsiteY8661" fmla="*/ 2802349 h 4314911"/>
              <a:gd name="connsiteX8662" fmla="*/ 789979 w 5740887"/>
              <a:gd name="connsiteY8662" fmla="*/ 2802349 h 4314911"/>
              <a:gd name="connsiteX8663" fmla="*/ 789978 w 5740887"/>
              <a:gd name="connsiteY8663" fmla="*/ 2802348 h 4314911"/>
              <a:gd name="connsiteX8664" fmla="*/ 773631 w 5740887"/>
              <a:gd name="connsiteY8664" fmla="*/ 2785748 h 4314911"/>
              <a:gd name="connsiteX8665" fmla="*/ 772963 w 5740887"/>
              <a:gd name="connsiteY8665" fmla="*/ 2785070 h 4314911"/>
              <a:gd name="connsiteX8666" fmla="*/ 772962 w 5740887"/>
              <a:gd name="connsiteY8666" fmla="*/ 2785069 h 4314911"/>
              <a:gd name="connsiteX8667" fmla="*/ 765517 w 5740887"/>
              <a:gd name="connsiteY8667" fmla="*/ 2782311 h 4314911"/>
              <a:gd name="connsiteX8668" fmla="*/ 763237 w 5740887"/>
              <a:gd name="connsiteY8668" fmla="*/ 2779027 h 4314911"/>
              <a:gd name="connsiteX8669" fmla="*/ 761705 w 5740887"/>
              <a:gd name="connsiteY8669" fmla="*/ 2776819 h 4314911"/>
              <a:gd name="connsiteX8670" fmla="*/ 3885667 w 5740887"/>
              <a:gd name="connsiteY8670" fmla="*/ 2776418 h 4314911"/>
              <a:gd name="connsiteX8671" fmla="*/ 3909561 w 5740887"/>
              <a:gd name="connsiteY8671" fmla="*/ 2787275 h 4314911"/>
              <a:gd name="connsiteX8672" fmla="*/ 3916374 w 5740887"/>
              <a:gd name="connsiteY8672" fmla="*/ 2788757 h 4314911"/>
              <a:gd name="connsiteX8673" fmla="*/ 3910421 w 5740887"/>
              <a:gd name="connsiteY8673" fmla="*/ 2789904 h 4314911"/>
              <a:gd name="connsiteX8674" fmla="*/ 3906076 w 5740887"/>
              <a:gd name="connsiteY8674" fmla="*/ 2790741 h 4314911"/>
              <a:gd name="connsiteX8675" fmla="*/ 3879412 w 5740887"/>
              <a:gd name="connsiteY8675" fmla="*/ 2777441 h 4314911"/>
              <a:gd name="connsiteX8676" fmla="*/ 4187351 w 5740887"/>
              <a:gd name="connsiteY8676" fmla="*/ 2774604 h 4314911"/>
              <a:gd name="connsiteX8677" fmla="*/ 4146116 w 5740887"/>
              <a:gd name="connsiteY8677" fmla="*/ 2778059 h 4314911"/>
              <a:gd name="connsiteX8678" fmla="*/ 4140360 w 5740887"/>
              <a:gd name="connsiteY8678" fmla="*/ 2777941 h 4314911"/>
              <a:gd name="connsiteX8679" fmla="*/ 4138070 w 5740887"/>
              <a:gd name="connsiteY8679" fmla="*/ 2777893 h 4314911"/>
              <a:gd name="connsiteX8680" fmla="*/ 793967 w 5740887"/>
              <a:gd name="connsiteY8680" fmla="*/ 2774594 h 4314911"/>
              <a:gd name="connsiteX8681" fmla="*/ 803700 w 5740887"/>
              <a:gd name="connsiteY8681" fmla="*/ 2776397 h 4314911"/>
              <a:gd name="connsiteX8682" fmla="*/ 822011 w 5740887"/>
              <a:gd name="connsiteY8682" fmla="*/ 2807555 h 4314911"/>
              <a:gd name="connsiteX8683" fmla="*/ 795247 w 5740887"/>
              <a:gd name="connsiteY8683" fmla="*/ 2788764 h 4314911"/>
              <a:gd name="connsiteX8684" fmla="*/ 786460 w 5740887"/>
              <a:gd name="connsiteY8684" fmla="*/ 2775112 h 4314911"/>
              <a:gd name="connsiteX8685" fmla="*/ 3775379 w 5740887"/>
              <a:gd name="connsiteY8685" fmla="*/ 2774188 h 4314911"/>
              <a:gd name="connsiteX8686" fmla="*/ 3789748 w 5740887"/>
              <a:gd name="connsiteY8686" fmla="*/ 2776458 h 4314911"/>
              <a:gd name="connsiteX8687" fmla="*/ 3789882 w 5740887"/>
              <a:gd name="connsiteY8687" fmla="*/ 2776562 h 4314911"/>
              <a:gd name="connsiteX8688" fmla="*/ 3790388 w 5740887"/>
              <a:gd name="connsiteY8688" fmla="*/ 2776953 h 4314911"/>
              <a:gd name="connsiteX8689" fmla="*/ 3792813 w 5740887"/>
              <a:gd name="connsiteY8689" fmla="*/ 2778056 h 4314911"/>
              <a:gd name="connsiteX8690" fmla="*/ 3780713 w 5740887"/>
              <a:gd name="connsiteY8690" fmla="*/ 2778169 h 4314911"/>
              <a:gd name="connsiteX8691" fmla="*/ 3778400 w 5740887"/>
              <a:gd name="connsiteY8691" fmla="*/ 2777016 h 4314911"/>
              <a:gd name="connsiteX8692" fmla="*/ 3778373 w 5740887"/>
              <a:gd name="connsiteY8692" fmla="*/ 2777002 h 4314911"/>
              <a:gd name="connsiteX8693" fmla="*/ 3901418 w 5740887"/>
              <a:gd name="connsiteY8693" fmla="*/ 2773843 h 4314911"/>
              <a:gd name="connsiteX8694" fmla="*/ 3925859 w 5740887"/>
              <a:gd name="connsiteY8694" fmla="*/ 2781212 h 4314911"/>
              <a:gd name="connsiteX8695" fmla="*/ 3935967 w 5740887"/>
              <a:gd name="connsiteY8695" fmla="*/ 2785205 h 4314911"/>
              <a:gd name="connsiteX8696" fmla="*/ 3934820 w 5740887"/>
              <a:gd name="connsiteY8696" fmla="*/ 2785205 h 4314911"/>
              <a:gd name="connsiteX8697" fmla="*/ 3929403 w 5740887"/>
              <a:gd name="connsiteY8697" fmla="*/ 2786249 h 4314911"/>
              <a:gd name="connsiteX8698" fmla="*/ 3914369 w 5740887"/>
              <a:gd name="connsiteY8698" fmla="*/ 2782949 h 4314911"/>
              <a:gd name="connsiteX8699" fmla="*/ 3910859 w 5740887"/>
              <a:gd name="connsiteY8699" fmla="*/ 2782179 h 4314911"/>
              <a:gd name="connsiteX8700" fmla="*/ 3906904 w 5740887"/>
              <a:gd name="connsiteY8700" fmla="*/ 2780379 h 4314911"/>
              <a:gd name="connsiteX8701" fmla="*/ 3894891 w 5740887"/>
              <a:gd name="connsiteY8701" fmla="*/ 2774910 h 4314911"/>
              <a:gd name="connsiteX8702" fmla="*/ 1372129 w 5740887"/>
              <a:gd name="connsiteY8702" fmla="*/ 2773024 h 4314911"/>
              <a:gd name="connsiteX8703" fmla="*/ 1380486 w 5740887"/>
              <a:gd name="connsiteY8703" fmla="*/ 2781069 h 4314911"/>
              <a:gd name="connsiteX8704" fmla="*/ 1549397 w 5740887"/>
              <a:gd name="connsiteY8704" fmla="*/ 3022782 h 4314911"/>
              <a:gd name="connsiteX8705" fmla="*/ 1616546 w 5740887"/>
              <a:gd name="connsiteY8705" fmla="*/ 3191968 h 4314911"/>
              <a:gd name="connsiteX8706" fmla="*/ 1656119 w 5740887"/>
              <a:gd name="connsiteY8706" fmla="*/ 3605625 h 4314911"/>
              <a:gd name="connsiteX8707" fmla="*/ 1593106 w 5740887"/>
              <a:gd name="connsiteY8707" fmla="*/ 3832448 h 4314911"/>
              <a:gd name="connsiteX8708" fmla="*/ 1589670 w 5740887"/>
              <a:gd name="connsiteY8708" fmla="*/ 3838636 h 4314911"/>
              <a:gd name="connsiteX8709" fmla="*/ 1628132 w 5740887"/>
              <a:gd name="connsiteY8709" fmla="*/ 3735252 h 4314911"/>
              <a:gd name="connsiteX8710" fmla="*/ 1652122 w 5740887"/>
              <a:gd name="connsiteY8710" fmla="*/ 3615830 h 4314911"/>
              <a:gd name="connsiteX8711" fmla="*/ 1659137 w 5740887"/>
              <a:gd name="connsiteY8711" fmla="*/ 3508420 h 4314911"/>
              <a:gd name="connsiteX8712" fmla="*/ 1659137 w 5740887"/>
              <a:gd name="connsiteY8712" fmla="*/ 3508418 h 4314911"/>
              <a:gd name="connsiteX8713" fmla="*/ 1659137 w 5740887"/>
              <a:gd name="connsiteY8713" fmla="*/ 3508417 h 4314911"/>
              <a:gd name="connsiteX8714" fmla="*/ 1612273 w 5740887"/>
              <a:gd name="connsiteY8714" fmla="*/ 3190726 h 4314911"/>
              <a:gd name="connsiteX8715" fmla="*/ 1543331 w 5740887"/>
              <a:gd name="connsiteY8715" fmla="*/ 3016852 h 4314911"/>
              <a:gd name="connsiteX8716" fmla="*/ 1463740 w 5740887"/>
              <a:gd name="connsiteY8716" fmla="*/ 2887290 h 4314911"/>
              <a:gd name="connsiteX8717" fmla="*/ 157280 w 5740887"/>
              <a:gd name="connsiteY8717" fmla="*/ 2772332 h 4314911"/>
              <a:gd name="connsiteX8718" fmla="*/ 134298 w 5740887"/>
              <a:gd name="connsiteY8718" fmla="*/ 2813977 h 4314911"/>
              <a:gd name="connsiteX8719" fmla="*/ 100229 w 5740887"/>
              <a:gd name="connsiteY8719" fmla="*/ 2875711 h 4314911"/>
              <a:gd name="connsiteX8720" fmla="*/ 59956 w 5740887"/>
              <a:gd name="connsiteY8720" fmla="*/ 2998377 h 4314911"/>
              <a:gd name="connsiteX8721" fmla="*/ 42131 w 5740887"/>
              <a:gd name="connsiteY8721" fmla="*/ 3099971 h 4314911"/>
              <a:gd name="connsiteX8722" fmla="*/ 40785 w 5740887"/>
              <a:gd name="connsiteY8722" fmla="*/ 3121418 h 4314911"/>
              <a:gd name="connsiteX8723" fmla="*/ 40596 w 5740887"/>
              <a:gd name="connsiteY8723" fmla="*/ 3122628 h 4314911"/>
              <a:gd name="connsiteX8724" fmla="*/ 38670 w 5740887"/>
              <a:gd name="connsiteY8724" fmla="*/ 3134995 h 4314911"/>
              <a:gd name="connsiteX8725" fmla="*/ 38533 w 5740887"/>
              <a:gd name="connsiteY8725" fmla="*/ 3147856 h 4314911"/>
              <a:gd name="connsiteX8726" fmla="*/ 38412 w 5740887"/>
              <a:gd name="connsiteY8726" fmla="*/ 3159206 h 4314911"/>
              <a:gd name="connsiteX8727" fmla="*/ 35446 w 5740887"/>
              <a:gd name="connsiteY8727" fmla="*/ 3206446 h 4314911"/>
              <a:gd name="connsiteX8728" fmla="*/ 37391 w 5740887"/>
              <a:gd name="connsiteY8728" fmla="*/ 3255358 h 4314911"/>
              <a:gd name="connsiteX8729" fmla="*/ 37324 w 5740887"/>
              <a:gd name="connsiteY8729" fmla="*/ 3261650 h 4314911"/>
              <a:gd name="connsiteX8730" fmla="*/ 37135 w 5740887"/>
              <a:gd name="connsiteY8730" fmla="*/ 3279406 h 4314911"/>
              <a:gd name="connsiteX8731" fmla="*/ 38938 w 5740887"/>
              <a:gd name="connsiteY8731" fmla="*/ 3294288 h 4314911"/>
              <a:gd name="connsiteX8732" fmla="*/ 39814 w 5740887"/>
              <a:gd name="connsiteY8732" fmla="*/ 3316313 h 4314911"/>
              <a:gd name="connsiteX8733" fmla="*/ 55143 w 5740887"/>
              <a:gd name="connsiteY8733" fmla="*/ 3428051 h 4314911"/>
              <a:gd name="connsiteX8734" fmla="*/ 55147 w 5740887"/>
              <a:gd name="connsiteY8734" fmla="*/ 3428084 h 4314911"/>
              <a:gd name="connsiteX8735" fmla="*/ 58739 w 5740887"/>
              <a:gd name="connsiteY8735" fmla="*/ 3442455 h 4314911"/>
              <a:gd name="connsiteX8736" fmla="*/ 58825 w 5740887"/>
              <a:gd name="connsiteY8736" fmla="*/ 3442798 h 4314911"/>
              <a:gd name="connsiteX8737" fmla="*/ 59721 w 5740887"/>
              <a:gd name="connsiteY8737" fmla="*/ 3450446 h 4314911"/>
              <a:gd name="connsiteX8738" fmla="*/ 63158 w 5740887"/>
              <a:gd name="connsiteY8738" fmla="*/ 3488506 h 4314911"/>
              <a:gd name="connsiteX8739" fmla="*/ 65196 w 5740887"/>
              <a:gd name="connsiteY8739" fmla="*/ 3497172 h 4314911"/>
              <a:gd name="connsiteX8740" fmla="*/ 66411 w 5740887"/>
              <a:gd name="connsiteY8740" fmla="*/ 3507542 h 4314911"/>
              <a:gd name="connsiteX8741" fmla="*/ 99225 w 5740887"/>
              <a:gd name="connsiteY8741" fmla="*/ 3641914 h 4314911"/>
              <a:gd name="connsiteX8742" fmla="*/ 99252 w 5740887"/>
              <a:gd name="connsiteY8742" fmla="*/ 3642027 h 4314911"/>
              <a:gd name="connsiteX8743" fmla="*/ 411840 w 5740887"/>
              <a:gd name="connsiteY8743" fmla="*/ 4123110 h 4314911"/>
              <a:gd name="connsiteX8744" fmla="*/ 729803 w 5740887"/>
              <a:gd name="connsiteY8744" fmla="*/ 4247209 h 4314911"/>
              <a:gd name="connsiteX8745" fmla="*/ 729804 w 5740887"/>
              <a:gd name="connsiteY8745" fmla="*/ 4247209 h 4314911"/>
              <a:gd name="connsiteX8746" fmla="*/ 842044 w 5740887"/>
              <a:gd name="connsiteY8746" fmla="*/ 4230248 h 4314911"/>
              <a:gd name="connsiteX8747" fmla="*/ 855200 w 5740887"/>
              <a:gd name="connsiteY8747" fmla="*/ 4224033 h 4314911"/>
              <a:gd name="connsiteX8748" fmla="*/ 875274 w 5740887"/>
              <a:gd name="connsiteY8748" fmla="*/ 4221425 h 4314911"/>
              <a:gd name="connsiteX8749" fmla="*/ 919260 w 5740887"/>
              <a:gd name="connsiteY8749" fmla="*/ 4220185 h 4314911"/>
              <a:gd name="connsiteX8750" fmla="*/ 968760 w 5740887"/>
              <a:gd name="connsiteY8750" fmla="*/ 4217150 h 4314911"/>
              <a:gd name="connsiteX8751" fmla="*/ 1070795 w 5740887"/>
              <a:gd name="connsiteY8751" fmla="*/ 4205293 h 4314911"/>
              <a:gd name="connsiteX8752" fmla="*/ 1091891 w 5740887"/>
              <a:gd name="connsiteY8752" fmla="*/ 4200970 h 4314911"/>
              <a:gd name="connsiteX8753" fmla="*/ 1063879 w 5740887"/>
              <a:gd name="connsiteY8753" fmla="*/ 4220769 h 4314911"/>
              <a:gd name="connsiteX8754" fmla="*/ 976064 w 5740887"/>
              <a:gd name="connsiteY8754" fmla="*/ 4266925 h 4314911"/>
              <a:gd name="connsiteX8755" fmla="*/ 975825 w 5740887"/>
              <a:gd name="connsiteY8755" fmla="*/ 4267387 h 4314911"/>
              <a:gd name="connsiteX8756" fmla="*/ 871000 w 5740887"/>
              <a:gd name="connsiteY8756" fmla="*/ 4290779 h 4314911"/>
              <a:gd name="connsiteX8757" fmla="*/ 870171 w 5740887"/>
              <a:gd name="connsiteY8757" fmla="*/ 4290779 h 4314911"/>
              <a:gd name="connsiteX8758" fmla="*/ 407427 w 5740887"/>
              <a:gd name="connsiteY8758" fmla="*/ 4158823 h 4314911"/>
              <a:gd name="connsiteX8759" fmla="*/ 67402 w 5740887"/>
              <a:gd name="connsiteY8759" fmla="*/ 3625481 h 4314911"/>
              <a:gd name="connsiteX8760" fmla="*/ 29660 w 5740887"/>
              <a:gd name="connsiteY8760" fmla="*/ 3470368 h 4314911"/>
              <a:gd name="connsiteX8761" fmla="*/ 12109 w 5740887"/>
              <a:gd name="connsiteY8761" fmla="*/ 3315928 h 4314911"/>
              <a:gd name="connsiteX8762" fmla="*/ 14931 w 5740887"/>
              <a:gd name="connsiteY8762" fmla="*/ 3165935 h 4314911"/>
              <a:gd name="connsiteX8763" fmla="*/ 38307 w 5740887"/>
              <a:gd name="connsiteY8763" fmla="*/ 3024163 h 4314911"/>
              <a:gd name="connsiteX8764" fmla="*/ 140619 w 5740887"/>
              <a:gd name="connsiteY8764" fmla="*/ 2791222 h 4314911"/>
              <a:gd name="connsiteX8765" fmla="*/ 3761779 w 5740887"/>
              <a:gd name="connsiteY8765" fmla="*/ 2772040 h 4314911"/>
              <a:gd name="connsiteX8766" fmla="*/ 3763187 w 5740887"/>
              <a:gd name="connsiteY8766" fmla="*/ 2772262 h 4314911"/>
              <a:gd name="connsiteX8767" fmla="*/ 3764918 w 5740887"/>
              <a:gd name="connsiteY8767" fmla="*/ 2773926 h 4314911"/>
              <a:gd name="connsiteX8768" fmla="*/ 3763912 w 5740887"/>
              <a:gd name="connsiteY8768" fmla="*/ 2773322 h 4314911"/>
              <a:gd name="connsiteX8769" fmla="*/ 3689648 w 5740887"/>
              <a:gd name="connsiteY8769" fmla="*/ 2771764 h 4314911"/>
              <a:gd name="connsiteX8770" fmla="*/ 3700155 w 5740887"/>
              <a:gd name="connsiteY8770" fmla="*/ 2774553 h 4314911"/>
              <a:gd name="connsiteX8771" fmla="*/ 3712754 w 5740887"/>
              <a:gd name="connsiteY8771" fmla="*/ 2790291 h 4314911"/>
              <a:gd name="connsiteX8772" fmla="*/ 3714655 w 5740887"/>
              <a:gd name="connsiteY8772" fmla="*/ 2792665 h 4314911"/>
              <a:gd name="connsiteX8773" fmla="*/ 3714686 w 5740887"/>
              <a:gd name="connsiteY8773" fmla="*/ 2792688 h 4314911"/>
              <a:gd name="connsiteX8774" fmla="*/ 3715085 w 5740887"/>
              <a:gd name="connsiteY8774" fmla="*/ 2792983 h 4314911"/>
              <a:gd name="connsiteX8775" fmla="*/ 3703478 w 5740887"/>
              <a:gd name="connsiteY8775" fmla="*/ 2790278 h 4314911"/>
              <a:gd name="connsiteX8776" fmla="*/ 3701002 w 5740887"/>
              <a:gd name="connsiteY8776" fmla="*/ 2788094 h 4314911"/>
              <a:gd name="connsiteX8777" fmla="*/ 3749012 w 5740887"/>
              <a:gd name="connsiteY8777" fmla="*/ 2769969 h 4314911"/>
              <a:gd name="connsiteX8778" fmla="*/ 3749022 w 5740887"/>
              <a:gd name="connsiteY8778" fmla="*/ 2769971 h 4314911"/>
              <a:gd name="connsiteX8779" fmla="*/ 3749034 w 5740887"/>
              <a:gd name="connsiteY8779" fmla="*/ 2769985 h 4314911"/>
              <a:gd name="connsiteX8780" fmla="*/ 3736137 w 5740887"/>
              <a:gd name="connsiteY8780" fmla="*/ 2767838 h 4314911"/>
              <a:gd name="connsiteX8781" fmla="*/ 3736656 w 5740887"/>
              <a:gd name="connsiteY8781" fmla="*/ 2767924 h 4314911"/>
              <a:gd name="connsiteX8782" fmla="*/ 3748128 w 5740887"/>
              <a:gd name="connsiteY8782" fmla="*/ 2776223 h 4314911"/>
              <a:gd name="connsiteX8783" fmla="*/ 3745728 w 5740887"/>
              <a:gd name="connsiteY8783" fmla="*/ 2775878 h 4314911"/>
              <a:gd name="connsiteX8784" fmla="*/ 1354138 w 5740887"/>
              <a:gd name="connsiteY8784" fmla="*/ 2767748 h 4314911"/>
              <a:gd name="connsiteX8785" fmla="*/ 1361736 w 5740887"/>
              <a:gd name="connsiteY8785" fmla="*/ 2774865 h 4314911"/>
              <a:gd name="connsiteX8786" fmla="*/ 1535333 w 5740887"/>
              <a:gd name="connsiteY8786" fmla="*/ 3020716 h 4314911"/>
              <a:gd name="connsiteX8787" fmla="*/ 1604275 w 5740887"/>
              <a:gd name="connsiteY8787" fmla="*/ 3193348 h 4314911"/>
              <a:gd name="connsiteX8788" fmla="*/ 1646493 w 5740887"/>
              <a:gd name="connsiteY8788" fmla="*/ 3402002 h 4314911"/>
              <a:gd name="connsiteX8789" fmla="*/ 1650820 w 5740887"/>
              <a:gd name="connsiteY8789" fmla="*/ 3508354 h 4314911"/>
              <a:gd name="connsiteX8790" fmla="*/ 1643849 w 5740887"/>
              <a:gd name="connsiteY8790" fmla="*/ 3614863 h 4314911"/>
              <a:gd name="connsiteX8791" fmla="*/ 1619950 w 5740887"/>
              <a:gd name="connsiteY8791" fmla="*/ 3732978 h 4314911"/>
              <a:gd name="connsiteX8792" fmla="*/ 1616411 w 5740887"/>
              <a:gd name="connsiteY8792" fmla="*/ 3742423 h 4314911"/>
              <a:gd name="connsiteX8793" fmla="*/ 1640816 w 5740887"/>
              <a:gd name="connsiteY8793" fmla="*/ 3625342 h 4314911"/>
              <a:gd name="connsiteX8794" fmla="*/ 1599864 w 5740887"/>
              <a:gd name="connsiteY8794" fmla="*/ 3191553 h 4314911"/>
              <a:gd name="connsiteX8795" fmla="*/ 1528853 w 5740887"/>
              <a:gd name="connsiteY8795" fmla="*/ 3014094 h 4314911"/>
              <a:gd name="connsiteX8796" fmla="*/ 1447428 w 5740887"/>
              <a:gd name="connsiteY8796" fmla="*/ 2882303 h 4314911"/>
              <a:gd name="connsiteX8797" fmla="*/ 1007144 w 5740887"/>
              <a:gd name="connsiteY8797" fmla="*/ 2767175 h 4314911"/>
              <a:gd name="connsiteX8798" fmla="*/ 1007977 w 5740887"/>
              <a:gd name="connsiteY8798" fmla="*/ 2767643 h 4314911"/>
              <a:gd name="connsiteX8799" fmla="*/ 1054803 w 5740887"/>
              <a:gd name="connsiteY8799" fmla="*/ 2800238 h 4314911"/>
              <a:gd name="connsiteX8800" fmla="*/ 1058240 w 5740887"/>
              <a:gd name="connsiteY8800" fmla="*/ 2804403 h 4314911"/>
              <a:gd name="connsiteX8801" fmla="*/ 1107210 w 5740887"/>
              <a:gd name="connsiteY8801" fmla="*/ 2879714 h 4314911"/>
              <a:gd name="connsiteX8802" fmla="*/ 1129507 w 5740887"/>
              <a:gd name="connsiteY8802" fmla="*/ 2923890 h 4314911"/>
              <a:gd name="connsiteX8803" fmla="*/ 1098649 w 5740887"/>
              <a:gd name="connsiteY8803" fmla="*/ 2894687 h 4314911"/>
              <a:gd name="connsiteX8804" fmla="*/ 1086774 w 5740887"/>
              <a:gd name="connsiteY8804" fmla="*/ 2886568 h 4314911"/>
              <a:gd name="connsiteX8805" fmla="*/ 1077553 w 5740887"/>
              <a:gd name="connsiteY8805" fmla="*/ 2868846 h 4314911"/>
              <a:gd name="connsiteX8806" fmla="*/ 1072782 w 5740887"/>
              <a:gd name="connsiteY8806" fmla="*/ 2859675 h 4314911"/>
              <a:gd name="connsiteX8807" fmla="*/ 1025291 w 5740887"/>
              <a:gd name="connsiteY8807" fmla="*/ 2788619 h 4314911"/>
              <a:gd name="connsiteX8808" fmla="*/ 1010844 w 5740887"/>
              <a:gd name="connsiteY8808" fmla="*/ 2771547 h 4314911"/>
              <a:gd name="connsiteX8809" fmla="*/ 3670382 w 5740887"/>
              <a:gd name="connsiteY8809" fmla="*/ 2765905 h 4314911"/>
              <a:gd name="connsiteX8810" fmla="*/ 3674046 w 5740887"/>
              <a:gd name="connsiteY8810" fmla="*/ 2767621 h 4314911"/>
              <a:gd name="connsiteX8811" fmla="*/ 3681130 w 5740887"/>
              <a:gd name="connsiteY8811" fmla="*/ 2769502 h 4314911"/>
              <a:gd name="connsiteX8812" fmla="*/ 3691087 w 5740887"/>
              <a:gd name="connsiteY8812" fmla="*/ 2783719 h 4314911"/>
              <a:gd name="connsiteX8813" fmla="*/ 3694159 w 5740887"/>
              <a:gd name="connsiteY8813" fmla="*/ 2788106 h 4314911"/>
              <a:gd name="connsiteX8814" fmla="*/ 3683448 w 5740887"/>
              <a:gd name="connsiteY8814" fmla="*/ 2785610 h 4314911"/>
              <a:gd name="connsiteX8815" fmla="*/ 3683265 w 5740887"/>
              <a:gd name="connsiteY8815" fmla="*/ 2785524 h 4314911"/>
              <a:gd name="connsiteX8816" fmla="*/ 3681807 w 5740887"/>
              <a:gd name="connsiteY8816" fmla="*/ 2784841 h 4314911"/>
              <a:gd name="connsiteX8817" fmla="*/ 3722281 w 5740887"/>
              <a:gd name="connsiteY8817" fmla="*/ 2765544 h 4314911"/>
              <a:gd name="connsiteX8818" fmla="*/ 3724341 w 5740887"/>
              <a:gd name="connsiteY8818" fmla="*/ 2765885 h 4314911"/>
              <a:gd name="connsiteX8819" fmla="*/ 3728157 w 5740887"/>
              <a:gd name="connsiteY8819" fmla="*/ 2769053 h 4314911"/>
              <a:gd name="connsiteX8820" fmla="*/ 3734425 w 5740887"/>
              <a:gd name="connsiteY8820" fmla="*/ 2774257 h 4314911"/>
              <a:gd name="connsiteX8821" fmla="*/ 3730992 w 5740887"/>
              <a:gd name="connsiteY8821" fmla="*/ 2773765 h 4314911"/>
              <a:gd name="connsiteX8822" fmla="*/ 725377 w 5740887"/>
              <a:gd name="connsiteY8822" fmla="*/ 2764019 h 4314911"/>
              <a:gd name="connsiteX8823" fmla="*/ 726632 w 5740887"/>
              <a:gd name="connsiteY8823" fmla="*/ 2764387 h 4314911"/>
              <a:gd name="connsiteX8824" fmla="*/ 728660 w 5740887"/>
              <a:gd name="connsiteY8824" fmla="*/ 2766319 h 4314911"/>
              <a:gd name="connsiteX8825" fmla="*/ 725258 w 5740887"/>
              <a:gd name="connsiteY8825" fmla="*/ 2766316 h 4314911"/>
              <a:gd name="connsiteX8826" fmla="*/ 725232 w 5740887"/>
              <a:gd name="connsiteY8826" fmla="*/ 2766260 h 4314911"/>
              <a:gd name="connsiteX8827" fmla="*/ 724862 w 5740887"/>
              <a:gd name="connsiteY8827" fmla="*/ 2765475 h 4314911"/>
              <a:gd name="connsiteX8828" fmla="*/ 888121 w 5740887"/>
              <a:gd name="connsiteY8828" fmla="*/ 2763128 h 4314911"/>
              <a:gd name="connsiteX8829" fmla="*/ 899703 w 5740887"/>
              <a:gd name="connsiteY8829" fmla="*/ 2768945 h 4314911"/>
              <a:gd name="connsiteX8830" fmla="*/ 915676 w 5740887"/>
              <a:gd name="connsiteY8830" fmla="*/ 2774783 h 4314911"/>
              <a:gd name="connsiteX8831" fmla="*/ 932666 w 5740887"/>
              <a:gd name="connsiteY8831" fmla="*/ 2797998 h 4314911"/>
              <a:gd name="connsiteX8832" fmla="*/ 911090 w 5740887"/>
              <a:gd name="connsiteY8832" fmla="*/ 2788205 h 4314911"/>
              <a:gd name="connsiteX8833" fmla="*/ 906498 w 5740887"/>
              <a:gd name="connsiteY8833" fmla="*/ 2787144 h 4314911"/>
              <a:gd name="connsiteX8834" fmla="*/ 2062142 w 5740887"/>
              <a:gd name="connsiteY8834" fmla="*/ 2761791 h 4314911"/>
              <a:gd name="connsiteX8835" fmla="*/ 2079214 w 5740887"/>
              <a:gd name="connsiteY8835" fmla="*/ 2792779 h 4314911"/>
              <a:gd name="connsiteX8836" fmla="*/ 2081460 w 5740887"/>
              <a:gd name="connsiteY8836" fmla="*/ 2797563 h 4314911"/>
              <a:gd name="connsiteX8837" fmla="*/ 2065069 w 5740887"/>
              <a:gd name="connsiteY8837" fmla="*/ 2768016 h 4314911"/>
              <a:gd name="connsiteX8838" fmla="*/ 2064230 w 5740887"/>
              <a:gd name="connsiteY8838" fmla="*/ 2766232 h 4314911"/>
              <a:gd name="connsiteX8839" fmla="*/ 3697523 w 5740887"/>
              <a:gd name="connsiteY8839" fmla="*/ 2761446 h 4314911"/>
              <a:gd name="connsiteX8840" fmla="*/ 3699460 w 5740887"/>
              <a:gd name="connsiteY8840" fmla="*/ 2761767 h 4314911"/>
              <a:gd name="connsiteX8841" fmla="*/ 3700943 w 5740887"/>
              <a:gd name="connsiteY8841" fmla="*/ 2763235 h 4314911"/>
              <a:gd name="connsiteX8842" fmla="*/ 3711830 w 5740887"/>
              <a:gd name="connsiteY8842" fmla="*/ 2771015 h 4314911"/>
              <a:gd name="connsiteX8843" fmla="*/ 3707668 w 5740887"/>
              <a:gd name="connsiteY8843" fmla="*/ 2770418 h 4314911"/>
              <a:gd name="connsiteX8844" fmla="*/ 3703560 w 5740887"/>
              <a:gd name="connsiteY8844" fmla="*/ 2769027 h 4314911"/>
              <a:gd name="connsiteX8845" fmla="*/ 3761564 w 5740887"/>
              <a:gd name="connsiteY8845" fmla="*/ 2761203 h 4314911"/>
              <a:gd name="connsiteX8846" fmla="*/ 3766718 w 5740887"/>
              <a:gd name="connsiteY8846" fmla="*/ 2761482 h 4314911"/>
              <a:gd name="connsiteX8847" fmla="*/ 3774360 w 5740887"/>
              <a:gd name="connsiteY8847" fmla="*/ 2766298 h 4314911"/>
              <a:gd name="connsiteX8848" fmla="*/ 3775486 w 5740887"/>
              <a:gd name="connsiteY8848" fmla="*/ 2767008 h 4314911"/>
              <a:gd name="connsiteX8849" fmla="*/ 3774407 w 5740887"/>
              <a:gd name="connsiteY8849" fmla="*/ 2766845 h 4314911"/>
              <a:gd name="connsiteX8850" fmla="*/ 3766256 w 5740887"/>
              <a:gd name="connsiteY8850" fmla="*/ 2765613 h 4314911"/>
              <a:gd name="connsiteX8851" fmla="*/ 181088 w 5740887"/>
              <a:gd name="connsiteY8851" fmla="*/ 2760998 h 4314911"/>
              <a:gd name="connsiteX8852" fmla="*/ 150967 w 5740887"/>
              <a:gd name="connsiteY8852" fmla="*/ 2817034 h 4314911"/>
              <a:gd name="connsiteX8853" fmla="*/ 128266 w 5740887"/>
              <a:gd name="connsiteY8853" fmla="*/ 2859264 h 4314911"/>
              <a:gd name="connsiteX8854" fmla="*/ 91255 w 5740887"/>
              <a:gd name="connsiteY8854" fmla="*/ 2975489 h 4314911"/>
              <a:gd name="connsiteX8855" fmla="*/ 74280 w 5740887"/>
              <a:gd name="connsiteY8855" fmla="*/ 3090462 h 4314911"/>
              <a:gd name="connsiteX8856" fmla="*/ 72134 w 5740887"/>
              <a:gd name="connsiteY8856" fmla="*/ 3104994 h 4314911"/>
              <a:gd name="connsiteX8857" fmla="*/ 72096 w 5740887"/>
              <a:gd name="connsiteY8857" fmla="*/ 3127185 h 4314911"/>
              <a:gd name="connsiteX8858" fmla="*/ 69352 w 5740887"/>
              <a:gd name="connsiteY8858" fmla="*/ 3144088 h 4314911"/>
              <a:gd name="connsiteX8859" fmla="*/ 57660 w 5740887"/>
              <a:gd name="connsiteY8859" fmla="*/ 3197726 h 4314911"/>
              <a:gd name="connsiteX8860" fmla="*/ 56068 w 5740887"/>
              <a:gd name="connsiteY8860" fmla="*/ 3225927 h 4314911"/>
              <a:gd name="connsiteX8861" fmla="*/ 52222 w 5740887"/>
              <a:gd name="connsiteY8861" fmla="*/ 3249618 h 4314911"/>
              <a:gd name="connsiteX8862" fmla="*/ 51697 w 5740887"/>
              <a:gd name="connsiteY8862" fmla="*/ 3303342 h 4314911"/>
              <a:gd name="connsiteX8863" fmla="*/ 51222 w 5740887"/>
              <a:gd name="connsiteY8863" fmla="*/ 3311753 h 4314911"/>
              <a:gd name="connsiteX8864" fmla="*/ 47287 w 5740887"/>
              <a:gd name="connsiteY8864" fmla="*/ 3279287 h 4314911"/>
              <a:gd name="connsiteX8865" fmla="*/ 69884 w 5740887"/>
              <a:gd name="connsiteY8865" fmla="*/ 3000998 h 4314911"/>
              <a:gd name="connsiteX8866" fmla="*/ 165403 w 5740887"/>
              <a:gd name="connsiteY8866" fmla="*/ 2779038 h 4314911"/>
              <a:gd name="connsiteX8867" fmla="*/ 3896293 w 5740887"/>
              <a:gd name="connsiteY8867" fmla="*/ 2760950 h 4314911"/>
              <a:gd name="connsiteX8868" fmla="*/ 3915513 w 5740887"/>
              <a:gd name="connsiteY8868" fmla="*/ 2767389 h 4314911"/>
              <a:gd name="connsiteX8869" fmla="*/ 3909725 w 5740887"/>
              <a:gd name="connsiteY8869" fmla="*/ 2766178 h 4314911"/>
              <a:gd name="connsiteX8870" fmla="*/ 3908070 w 5740887"/>
              <a:gd name="connsiteY8870" fmla="*/ 2766178 h 4314911"/>
              <a:gd name="connsiteX8871" fmla="*/ 3907392 w 5740887"/>
              <a:gd name="connsiteY8871" fmla="*/ 2766279 h 4314911"/>
              <a:gd name="connsiteX8872" fmla="*/ 3905590 w 5740887"/>
              <a:gd name="connsiteY8872" fmla="*/ 2765566 h 4314911"/>
              <a:gd name="connsiteX8873" fmla="*/ 3905443 w 5740887"/>
              <a:gd name="connsiteY8873" fmla="*/ 2765507 h 4314911"/>
              <a:gd name="connsiteX8874" fmla="*/ 4431820 w 5740887"/>
              <a:gd name="connsiteY8874" fmla="*/ 2760756 h 4314911"/>
              <a:gd name="connsiteX8875" fmla="*/ 4424936 w 5740887"/>
              <a:gd name="connsiteY8875" fmla="*/ 2762917 h 4314911"/>
              <a:gd name="connsiteX8876" fmla="*/ 4421187 w 5740887"/>
              <a:gd name="connsiteY8876" fmla="*/ 2764094 h 4314911"/>
              <a:gd name="connsiteX8877" fmla="*/ 4419450 w 5740887"/>
              <a:gd name="connsiteY8877" fmla="*/ 2764476 h 4314911"/>
              <a:gd name="connsiteX8878" fmla="*/ 4415842 w 5740887"/>
              <a:gd name="connsiteY8878" fmla="*/ 2765269 h 4314911"/>
              <a:gd name="connsiteX8879" fmla="*/ 3749361 w 5740887"/>
              <a:gd name="connsiteY8879" fmla="*/ 2760541 h 4314911"/>
              <a:gd name="connsiteX8880" fmla="*/ 3751096 w 5740887"/>
              <a:gd name="connsiteY8880" fmla="*/ 2760635 h 4314911"/>
              <a:gd name="connsiteX8881" fmla="*/ 3752893 w 5740887"/>
              <a:gd name="connsiteY8881" fmla="*/ 2762363 h 4314911"/>
              <a:gd name="connsiteX8882" fmla="*/ 3754359 w 5740887"/>
              <a:gd name="connsiteY8882" fmla="*/ 2763773 h 4314911"/>
              <a:gd name="connsiteX8883" fmla="*/ 3751918 w 5740887"/>
              <a:gd name="connsiteY8883" fmla="*/ 2763368 h 4314911"/>
              <a:gd name="connsiteX8884" fmla="*/ 3820132 w 5740887"/>
              <a:gd name="connsiteY8884" fmla="*/ 2760355 h 4314911"/>
              <a:gd name="connsiteX8885" fmla="*/ 3825660 w 5740887"/>
              <a:gd name="connsiteY8885" fmla="*/ 2764005 h 4314911"/>
              <a:gd name="connsiteX8886" fmla="*/ 3824814 w 5740887"/>
              <a:gd name="connsiteY8886" fmla="*/ 2763557 h 4314911"/>
              <a:gd name="connsiteX8887" fmla="*/ 3819003 w 5740887"/>
              <a:gd name="connsiteY8887" fmla="*/ 2760479 h 4314911"/>
              <a:gd name="connsiteX8888" fmla="*/ 1423579 w 5740887"/>
              <a:gd name="connsiteY8888" fmla="*/ 2759977 h 4314911"/>
              <a:gd name="connsiteX8889" fmla="*/ 1473424 w 5740887"/>
              <a:gd name="connsiteY8889" fmla="*/ 2815821 h 4314911"/>
              <a:gd name="connsiteX8890" fmla="*/ 1551775 w 5740887"/>
              <a:gd name="connsiteY8890" fmla="*/ 2922557 h 4314911"/>
              <a:gd name="connsiteX8891" fmla="*/ 1556783 w 5740887"/>
              <a:gd name="connsiteY8891" fmla="*/ 2931002 h 4314911"/>
              <a:gd name="connsiteX8892" fmla="*/ 1619308 w 5740887"/>
              <a:gd name="connsiteY8892" fmla="*/ 3036438 h 4314911"/>
              <a:gd name="connsiteX8893" fmla="*/ 1678458 w 5740887"/>
              <a:gd name="connsiteY8893" fmla="*/ 3188108 h 4314911"/>
              <a:gd name="connsiteX8894" fmla="*/ 1717204 w 5740887"/>
              <a:gd name="connsiteY8894" fmla="*/ 3558055 h 4314911"/>
              <a:gd name="connsiteX8895" fmla="*/ 1670599 w 5740887"/>
              <a:gd name="connsiteY8895" fmla="*/ 3764884 h 4314911"/>
              <a:gd name="connsiteX8896" fmla="*/ 1635852 w 5740887"/>
              <a:gd name="connsiteY8896" fmla="*/ 3847615 h 4314911"/>
              <a:gd name="connsiteX8897" fmla="*/ 1631852 w 5740887"/>
              <a:gd name="connsiteY8897" fmla="*/ 3855888 h 4314911"/>
              <a:gd name="connsiteX8898" fmla="*/ 1596692 w 5740887"/>
              <a:gd name="connsiteY8898" fmla="*/ 3918902 h 4314911"/>
              <a:gd name="connsiteX8899" fmla="*/ 1582904 w 5740887"/>
              <a:gd name="connsiteY8899" fmla="*/ 3940412 h 4314911"/>
              <a:gd name="connsiteX8900" fmla="*/ 1532162 w 5740887"/>
              <a:gd name="connsiteY8900" fmla="*/ 4020248 h 4314911"/>
              <a:gd name="connsiteX8901" fmla="*/ 1531917 w 5740887"/>
              <a:gd name="connsiteY8901" fmla="*/ 4020621 h 4314911"/>
              <a:gd name="connsiteX8902" fmla="*/ 1534781 w 5740887"/>
              <a:gd name="connsiteY8902" fmla="*/ 4015702 h 4314911"/>
              <a:gd name="connsiteX8903" fmla="*/ 1567045 w 5740887"/>
              <a:gd name="connsiteY8903" fmla="*/ 3959169 h 4314911"/>
              <a:gd name="connsiteX8904" fmla="*/ 1581662 w 5740887"/>
              <a:gd name="connsiteY8904" fmla="*/ 3937934 h 4314911"/>
              <a:gd name="connsiteX8905" fmla="*/ 1619856 w 5740887"/>
              <a:gd name="connsiteY8905" fmla="*/ 3874646 h 4314911"/>
              <a:gd name="connsiteX8906" fmla="*/ 1624268 w 5740887"/>
              <a:gd name="connsiteY8906" fmla="*/ 3866233 h 4314911"/>
              <a:gd name="connsiteX8907" fmla="*/ 1662048 w 5740887"/>
              <a:gd name="connsiteY8907" fmla="*/ 3782261 h 4314911"/>
              <a:gd name="connsiteX8908" fmla="*/ 1694048 w 5740887"/>
              <a:gd name="connsiteY8908" fmla="*/ 3677639 h 4314911"/>
              <a:gd name="connsiteX8909" fmla="*/ 1694049 w 5740887"/>
              <a:gd name="connsiteY8909" fmla="*/ 3677637 h 4314911"/>
              <a:gd name="connsiteX8910" fmla="*/ 1694049 w 5740887"/>
              <a:gd name="connsiteY8910" fmla="*/ 3677635 h 4314911"/>
              <a:gd name="connsiteX8911" fmla="*/ 1712378 w 5740887"/>
              <a:gd name="connsiteY8911" fmla="*/ 3569775 h 4314911"/>
              <a:gd name="connsiteX8912" fmla="*/ 1673080 w 5740887"/>
              <a:gd name="connsiteY8912" fmla="*/ 3188383 h 4314911"/>
              <a:gd name="connsiteX8913" fmla="*/ 1611859 w 5740887"/>
              <a:gd name="connsiteY8913" fmla="*/ 3031884 h 4314911"/>
              <a:gd name="connsiteX8914" fmla="*/ 1460184 w 5740887"/>
              <a:gd name="connsiteY8914" fmla="*/ 2805337 h 4314911"/>
              <a:gd name="connsiteX8915" fmla="*/ 1418463 w 5740887"/>
              <a:gd name="connsiteY8915" fmla="*/ 2759977 h 4314911"/>
              <a:gd name="connsiteX8916" fmla="*/ 1437291 w 5740887"/>
              <a:gd name="connsiteY8916" fmla="*/ 2759977 h 4314911"/>
              <a:gd name="connsiteX8917" fmla="*/ 1491486 w 5740887"/>
              <a:gd name="connsiteY8917" fmla="*/ 2823270 h 4314911"/>
              <a:gd name="connsiteX8918" fmla="*/ 1491531 w 5740887"/>
              <a:gd name="connsiteY8918" fmla="*/ 2823332 h 4314911"/>
              <a:gd name="connsiteX8919" fmla="*/ 1527756 w 5740887"/>
              <a:gd name="connsiteY8919" fmla="*/ 2878943 h 4314911"/>
              <a:gd name="connsiteX8920" fmla="*/ 1478662 w 5740887"/>
              <a:gd name="connsiteY8920" fmla="*/ 2812093 h 4314911"/>
              <a:gd name="connsiteX8921" fmla="*/ 1432316 w 5740887"/>
              <a:gd name="connsiteY8921" fmla="*/ 2759977 h 4314911"/>
              <a:gd name="connsiteX8922" fmla="*/ 3736476 w 5740887"/>
              <a:gd name="connsiteY8922" fmla="*/ 2759842 h 4314911"/>
              <a:gd name="connsiteX8923" fmla="*/ 3740219 w 5740887"/>
              <a:gd name="connsiteY8923" fmla="*/ 2760045 h 4314911"/>
              <a:gd name="connsiteX8924" fmla="*/ 3741657 w 5740887"/>
              <a:gd name="connsiteY8924" fmla="*/ 2761666 h 4314911"/>
              <a:gd name="connsiteX8925" fmla="*/ 3737346 w 5740887"/>
              <a:gd name="connsiteY8925" fmla="*/ 2760951 h 4314911"/>
              <a:gd name="connsiteX8926" fmla="*/ 1405405 w 5740887"/>
              <a:gd name="connsiteY8926" fmla="*/ 2759577 h 4314911"/>
              <a:gd name="connsiteX8927" fmla="*/ 1408667 w 5740887"/>
              <a:gd name="connsiteY8927" fmla="*/ 2759765 h 4314911"/>
              <a:gd name="connsiteX8928" fmla="*/ 1454668 w 5740887"/>
              <a:gd name="connsiteY8928" fmla="*/ 2809890 h 4314911"/>
              <a:gd name="connsiteX8929" fmla="*/ 1605101 w 5740887"/>
              <a:gd name="connsiteY8929" fmla="*/ 3035057 h 4314911"/>
              <a:gd name="connsiteX8930" fmla="*/ 1665909 w 5740887"/>
              <a:gd name="connsiteY8930" fmla="*/ 3190318 h 4314911"/>
              <a:gd name="connsiteX8931" fmla="*/ 1684773 w 5740887"/>
              <a:gd name="connsiteY8931" fmla="*/ 3281839 h 4314911"/>
              <a:gd name="connsiteX8932" fmla="*/ 1660395 w 5740887"/>
              <a:gd name="connsiteY8932" fmla="*/ 3188247 h 4314911"/>
              <a:gd name="connsiteX8933" fmla="*/ 1597519 w 5740887"/>
              <a:gd name="connsiteY8933" fmla="*/ 3028299 h 4314911"/>
              <a:gd name="connsiteX8934" fmla="*/ 1441570 w 5740887"/>
              <a:gd name="connsiteY8934" fmla="*/ 2797617 h 4314911"/>
              <a:gd name="connsiteX8935" fmla="*/ 1392682 w 5740887"/>
              <a:gd name="connsiteY8935" fmla="*/ 2758844 h 4314911"/>
              <a:gd name="connsiteX8936" fmla="*/ 1395757 w 5740887"/>
              <a:gd name="connsiteY8936" fmla="*/ 2759021 h 4314911"/>
              <a:gd name="connsiteX8937" fmla="*/ 1437018 w 5740887"/>
              <a:gd name="connsiteY8937" fmla="*/ 2802445 h 4314911"/>
              <a:gd name="connsiteX8938" fmla="*/ 1592139 w 5740887"/>
              <a:gd name="connsiteY8938" fmla="*/ 3031750 h 4314911"/>
              <a:gd name="connsiteX8939" fmla="*/ 1654463 w 5740887"/>
              <a:gd name="connsiteY8939" fmla="*/ 3190456 h 4314911"/>
              <a:gd name="connsiteX8940" fmla="*/ 1671801 w 5740887"/>
              <a:gd name="connsiteY8940" fmla="*/ 3274540 h 4314911"/>
              <a:gd name="connsiteX8941" fmla="*/ 1649778 w 5740887"/>
              <a:gd name="connsiteY8941" fmla="*/ 3189763 h 4314911"/>
              <a:gd name="connsiteX8942" fmla="*/ 1585247 w 5740887"/>
              <a:gd name="connsiteY8942" fmla="*/ 3026369 h 4314911"/>
              <a:gd name="connsiteX8943" fmla="*/ 1424472 w 5740887"/>
              <a:gd name="connsiteY8943" fmla="*/ 2791274 h 4314911"/>
              <a:gd name="connsiteX8944" fmla="*/ 3680519 w 5740887"/>
              <a:gd name="connsiteY8944" fmla="*/ 2758632 h 4314911"/>
              <a:gd name="connsiteX8945" fmla="*/ 3688461 w 5740887"/>
              <a:gd name="connsiteY8945" fmla="*/ 2759946 h 4314911"/>
              <a:gd name="connsiteX8946" fmla="*/ 3690341 w 5740887"/>
              <a:gd name="connsiteY8946" fmla="*/ 2762294 h 4314911"/>
              <a:gd name="connsiteX8947" fmla="*/ 3692817 w 5740887"/>
              <a:gd name="connsiteY8947" fmla="*/ 2765388 h 4314911"/>
              <a:gd name="connsiteX8948" fmla="*/ 3682874 w 5740887"/>
              <a:gd name="connsiteY8948" fmla="*/ 2762019 h 4314911"/>
              <a:gd name="connsiteX8949" fmla="*/ 1467001 w 5740887"/>
              <a:gd name="connsiteY8949" fmla="*/ 2758514 h 4314911"/>
              <a:gd name="connsiteX8950" fmla="*/ 1515379 w 5740887"/>
              <a:gd name="connsiteY8950" fmla="*/ 2811581 h 4314911"/>
              <a:gd name="connsiteX8951" fmla="*/ 1544385 w 5740887"/>
              <a:gd name="connsiteY8951" fmla="*/ 2844859 h 4314911"/>
              <a:gd name="connsiteX8952" fmla="*/ 1553974 w 5740887"/>
              <a:gd name="connsiteY8952" fmla="*/ 2857370 h 4314911"/>
              <a:gd name="connsiteX8953" fmla="*/ 1570076 w 5740887"/>
              <a:gd name="connsiteY8953" fmla="*/ 2880539 h 4314911"/>
              <a:gd name="connsiteX8954" fmla="*/ 1583502 w 5740887"/>
              <a:gd name="connsiteY8954" fmla="*/ 2900778 h 4314911"/>
              <a:gd name="connsiteX8955" fmla="*/ 1589520 w 5740887"/>
              <a:gd name="connsiteY8955" fmla="*/ 2909850 h 4314911"/>
              <a:gd name="connsiteX8956" fmla="*/ 1590458 w 5740887"/>
              <a:gd name="connsiteY8956" fmla="*/ 2911263 h 4314911"/>
              <a:gd name="connsiteX8957" fmla="*/ 1608182 w 5740887"/>
              <a:gd name="connsiteY8957" fmla="*/ 2938811 h 4314911"/>
              <a:gd name="connsiteX8958" fmla="*/ 1669530 w 5740887"/>
              <a:gd name="connsiteY8958" fmla="*/ 3060793 h 4314911"/>
              <a:gd name="connsiteX8959" fmla="*/ 1683979 w 5740887"/>
              <a:gd name="connsiteY8959" fmla="*/ 3094690 h 4314911"/>
              <a:gd name="connsiteX8960" fmla="*/ 1726294 w 5740887"/>
              <a:gd name="connsiteY8960" fmla="*/ 3212263 h 4314911"/>
              <a:gd name="connsiteX8961" fmla="*/ 1736508 w 5740887"/>
              <a:gd name="connsiteY8961" fmla="*/ 3245061 h 4314911"/>
              <a:gd name="connsiteX8962" fmla="*/ 1756394 w 5740887"/>
              <a:gd name="connsiteY8962" fmla="*/ 3390061 h 4314911"/>
              <a:gd name="connsiteX8963" fmla="*/ 1757190 w 5740887"/>
              <a:gd name="connsiteY8963" fmla="*/ 3536409 h 4314911"/>
              <a:gd name="connsiteX8964" fmla="*/ 1744440 w 5740887"/>
              <a:gd name="connsiteY8964" fmla="*/ 3640659 h 4314911"/>
              <a:gd name="connsiteX8965" fmla="*/ 1739483 w 5740887"/>
              <a:gd name="connsiteY8965" fmla="*/ 3661225 h 4314911"/>
              <a:gd name="connsiteX8966" fmla="*/ 1734342 w 5740887"/>
              <a:gd name="connsiteY8966" fmla="*/ 3682550 h 4314911"/>
              <a:gd name="connsiteX8967" fmla="*/ 1721004 w 5740887"/>
              <a:gd name="connsiteY8967" fmla="*/ 3732430 h 4314911"/>
              <a:gd name="connsiteX8968" fmla="*/ 1711137 w 5740887"/>
              <a:gd name="connsiteY8968" fmla="*/ 3769331 h 4314911"/>
              <a:gd name="connsiteX8969" fmla="*/ 1703401 w 5740887"/>
              <a:gd name="connsiteY8969" fmla="*/ 3785526 h 4314911"/>
              <a:gd name="connsiteX8970" fmla="*/ 1696354 w 5740887"/>
              <a:gd name="connsiteY8970" fmla="*/ 3800278 h 4314911"/>
              <a:gd name="connsiteX8971" fmla="*/ 1681564 w 5740887"/>
              <a:gd name="connsiteY8971" fmla="*/ 3830436 h 4314911"/>
              <a:gd name="connsiteX8972" fmla="*/ 1650626 w 5740887"/>
              <a:gd name="connsiteY8972" fmla="*/ 3893519 h 4314911"/>
              <a:gd name="connsiteX8973" fmla="*/ 1594396 w 5740887"/>
              <a:gd name="connsiteY8973" fmla="*/ 3963013 h 4314911"/>
              <a:gd name="connsiteX8974" fmla="*/ 1576725 w 5740887"/>
              <a:gd name="connsiteY8974" fmla="*/ 3984852 h 4314911"/>
              <a:gd name="connsiteX8975" fmla="*/ 1569535 w 5740887"/>
              <a:gd name="connsiteY8975" fmla="*/ 3991736 h 4314911"/>
              <a:gd name="connsiteX8976" fmla="*/ 1637807 w 5740887"/>
              <a:gd name="connsiteY8976" fmla="*/ 3881883 h 4314911"/>
              <a:gd name="connsiteX8977" fmla="*/ 1692385 w 5740887"/>
              <a:gd name="connsiteY8977" fmla="*/ 3753447 h 4314911"/>
              <a:gd name="connsiteX8978" fmla="*/ 1739403 w 5740887"/>
              <a:gd name="connsiteY8978" fmla="*/ 3448564 h 4314911"/>
              <a:gd name="connsiteX8979" fmla="*/ 1739403 w 5740887"/>
              <a:gd name="connsiteY8979" fmla="*/ 3448562 h 4314911"/>
              <a:gd name="connsiteX8980" fmla="*/ 1739403 w 5740887"/>
              <a:gd name="connsiteY8980" fmla="*/ 3448557 h 4314911"/>
              <a:gd name="connsiteX8981" fmla="*/ 1639160 w 5740887"/>
              <a:gd name="connsiteY8981" fmla="*/ 3036434 h 4314911"/>
              <a:gd name="connsiteX8982" fmla="*/ 1497139 w 5740887"/>
              <a:gd name="connsiteY8982" fmla="*/ 2818437 h 4314911"/>
              <a:gd name="connsiteX8983" fmla="*/ 1446410 w 5740887"/>
              <a:gd name="connsiteY8983" fmla="*/ 2759572 h 4314911"/>
              <a:gd name="connsiteX8984" fmla="*/ 1380186 w 5740887"/>
              <a:gd name="connsiteY8984" fmla="*/ 2758124 h 4314911"/>
              <a:gd name="connsiteX8985" fmla="*/ 1380481 w 5740887"/>
              <a:gd name="connsiteY8985" fmla="*/ 2758141 h 4314911"/>
              <a:gd name="connsiteX8986" fmla="*/ 1389857 w 5740887"/>
              <a:gd name="connsiteY8986" fmla="*/ 2767703 h 4314911"/>
              <a:gd name="connsiteX8987" fmla="*/ 3844466 w 5740887"/>
              <a:gd name="connsiteY8987" fmla="*/ 2757695 h 4314911"/>
              <a:gd name="connsiteX8988" fmla="*/ 3874247 w 5740887"/>
              <a:gd name="connsiteY8988" fmla="*/ 2771228 h 4314911"/>
              <a:gd name="connsiteX8989" fmla="*/ 3868637 w 5740887"/>
              <a:gd name="connsiteY8989" fmla="*/ 2772066 h 4314911"/>
              <a:gd name="connsiteX8990" fmla="*/ 3853602 w 5740887"/>
              <a:gd name="connsiteY8990" fmla="*/ 2764566 h 4314911"/>
              <a:gd name="connsiteX8991" fmla="*/ 3844403 w 5740887"/>
              <a:gd name="connsiteY8991" fmla="*/ 2759978 h 4314911"/>
              <a:gd name="connsiteX8992" fmla="*/ 3842819 w 5740887"/>
              <a:gd name="connsiteY8992" fmla="*/ 2757875 h 4314911"/>
              <a:gd name="connsiteX8993" fmla="*/ 1366635 w 5740887"/>
              <a:gd name="connsiteY8993" fmla="*/ 2757344 h 4314911"/>
              <a:gd name="connsiteX8994" fmla="*/ 1367241 w 5740887"/>
              <a:gd name="connsiteY8994" fmla="*/ 2757379 h 4314911"/>
              <a:gd name="connsiteX8995" fmla="*/ 1399102 w 5740887"/>
              <a:gd name="connsiteY8995" fmla="*/ 2788931 h 4314911"/>
              <a:gd name="connsiteX8996" fmla="*/ 1563461 w 5740887"/>
              <a:gd name="connsiteY8996" fmla="*/ 3026507 h 4314911"/>
              <a:gd name="connsiteX8997" fmla="*/ 1629095 w 5740887"/>
              <a:gd name="connsiteY8997" fmla="*/ 3191970 h 4314911"/>
              <a:gd name="connsiteX8998" fmla="*/ 1629096 w 5740887"/>
              <a:gd name="connsiteY8998" fmla="*/ 3191976 h 4314911"/>
              <a:gd name="connsiteX8999" fmla="*/ 1644987 w 5740887"/>
              <a:gd name="connsiteY8999" fmla="*/ 3269659 h 4314911"/>
              <a:gd name="connsiteX9000" fmla="*/ 1624407 w 5740887"/>
              <a:gd name="connsiteY9000" fmla="*/ 3190451 h 4314911"/>
              <a:gd name="connsiteX9001" fmla="*/ 1556567 w 5740887"/>
              <a:gd name="connsiteY9001" fmla="*/ 3020025 h 4314911"/>
              <a:gd name="connsiteX9002" fmla="*/ 1386277 w 5740887"/>
              <a:gd name="connsiteY9002" fmla="*/ 2776244 h 4314911"/>
              <a:gd name="connsiteX9003" fmla="*/ 3723235 w 5740887"/>
              <a:gd name="connsiteY9003" fmla="*/ 2757020 h 4314911"/>
              <a:gd name="connsiteX9004" fmla="*/ 3727202 w 5740887"/>
              <a:gd name="connsiteY9004" fmla="*/ 2757885 h 4314911"/>
              <a:gd name="connsiteX9005" fmla="*/ 3728425 w 5740887"/>
              <a:gd name="connsiteY9005" fmla="*/ 2759472 h 4314911"/>
              <a:gd name="connsiteX9006" fmla="*/ 3726726 w 5740887"/>
              <a:gd name="connsiteY9006" fmla="*/ 2759190 h 4314911"/>
              <a:gd name="connsiteX9007" fmla="*/ 3725600 w 5740887"/>
              <a:gd name="connsiteY9007" fmla="*/ 2759003 h 4314911"/>
              <a:gd name="connsiteX9008" fmla="*/ 1319062 w 5740887"/>
              <a:gd name="connsiteY9008" fmla="*/ 2756632 h 4314911"/>
              <a:gd name="connsiteX9009" fmla="*/ 1324230 w 5740887"/>
              <a:gd name="connsiteY9009" fmla="*/ 2761213 h 4314911"/>
              <a:gd name="connsiteX9010" fmla="*/ 1506928 w 5740887"/>
              <a:gd name="connsiteY9010" fmla="*/ 3015475 h 4314911"/>
              <a:gd name="connsiteX9011" fmla="*/ 1579043 w 5740887"/>
              <a:gd name="connsiteY9011" fmla="*/ 3194726 h 4314911"/>
              <a:gd name="connsiteX9012" fmla="*/ 1618891 w 5740887"/>
              <a:gd name="connsiteY9012" fmla="*/ 3633479 h 4314911"/>
              <a:gd name="connsiteX9013" fmla="*/ 1592662 w 5740887"/>
              <a:gd name="connsiteY9013" fmla="*/ 3756097 h 4314911"/>
              <a:gd name="connsiteX9014" fmla="*/ 1588397 w 5740887"/>
              <a:gd name="connsiteY9014" fmla="*/ 3766794 h 4314911"/>
              <a:gd name="connsiteX9015" fmla="*/ 1615309 w 5740887"/>
              <a:gd name="connsiteY9015" fmla="*/ 3644094 h 4314911"/>
              <a:gd name="connsiteX9016" fmla="*/ 1575046 w 5740887"/>
              <a:gd name="connsiteY9016" fmla="*/ 3192795 h 4314911"/>
              <a:gd name="connsiteX9017" fmla="*/ 1500725 w 5740887"/>
              <a:gd name="connsiteY9017" fmla="*/ 3008442 h 4314911"/>
              <a:gd name="connsiteX9018" fmla="*/ 1415286 w 5740887"/>
              <a:gd name="connsiteY9018" fmla="*/ 2871673 h 4314911"/>
              <a:gd name="connsiteX9019" fmla="*/ 3665566 w 5740887"/>
              <a:gd name="connsiteY9019" fmla="*/ 2756156 h 4314911"/>
              <a:gd name="connsiteX9020" fmla="*/ 3672599 w 5740887"/>
              <a:gd name="connsiteY9020" fmla="*/ 2757321 h 4314911"/>
              <a:gd name="connsiteX9021" fmla="*/ 3672836 w 5740887"/>
              <a:gd name="connsiteY9021" fmla="*/ 2757658 h 4314911"/>
              <a:gd name="connsiteX9022" fmla="*/ 3673718 w 5740887"/>
              <a:gd name="connsiteY9022" fmla="*/ 2758918 h 4314911"/>
              <a:gd name="connsiteX9023" fmla="*/ 3671009 w 5740887"/>
              <a:gd name="connsiteY9023" fmla="*/ 2758000 h 4314911"/>
              <a:gd name="connsiteX9024" fmla="*/ 3861592 w 5740887"/>
              <a:gd name="connsiteY9024" fmla="*/ 2755823 h 4314911"/>
              <a:gd name="connsiteX9025" fmla="*/ 3884640 w 5740887"/>
              <a:gd name="connsiteY9025" fmla="*/ 2764929 h 4314911"/>
              <a:gd name="connsiteX9026" fmla="*/ 3890419 w 5740887"/>
              <a:gd name="connsiteY9026" fmla="*/ 2768813 h 4314911"/>
              <a:gd name="connsiteX9027" fmla="*/ 3883702 w 5740887"/>
              <a:gd name="connsiteY9027" fmla="*/ 2769816 h 4314911"/>
              <a:gd name="connsiteX9028" fmla="*/ 3854635 w 5740887"/>
              <a:gd name="connsiteY9028" fmla="*/ 2756584 h 4314911"/>
              <a:gd name="connsiteX9029" fmla="*/ 3648385 w 5740887"/>
              <a:gd name="connsiteY9029" fmla="*/ 2755603 h 4314911"/>
              <a:gd name="connsiteX9030" fmla="*/ 3660743 w 5740887"/>
              <a:gd name="connsiteY9030" fmla="*/ 2761391 h 4314911"/>
              <a:gd name="connsiteX9031" fmla="*/ 3672258 w 5740887"/>
              <a:gd name="connsiteY9031" fmla="*/ 2780370 h 4314911"/>
              <a:gd name="connsiteX9032" fmla="*/ 3658028 w 5740887"/>
              <a:gd name="connsiteY9032" fmla="*/ 2773706 h 4314911"/>
              <a:gd name="connsiteX9033" fmla="*/ 3651107 w 5740887"/>
              <a:gd name="connsiteY9033" fmla="*/ 2761494 h 4314911"/>
              <a:gd name="connsiteX9034" fmla="*/ 3710250 w 5740887"/>
              <a:gd name="connsiteY9034" fmla="*/ 2754191 h 4314911"/>
              <a:gd name="connsiteX9035" fmla="*/ 3713326 w 5740887"/>
              <a:gd name="connsiteY9035" fmla="*/ 2754861 h 4314911"/>
              <a:gd name="connsiteX9036" fmla="*/ 3714980 w 5740887"/>
              <a:gd name="connsiteY9036" fmla="*/ 2757242 h 4314911"/>
              <a:gd name="connsiteX9037" fmla="*/ 3714411 w 5740887"/>
              <a:gd name="connsiteY9037" fmla="*/ 2757148 h 4314911"/>
              <a:gd name="connsiteX9038" fmla="*/ 3713164 w 5740887"/>
              <a:gd name="connsiteY9038" fmla="*/ 2756941 h 4314911"/>
              <a:gd name="connsiteX9039" fmla="*/ 3793695 w 5740887"/>
              <a:gd name="connsiteY9039" fmla="*/ 2754005 h 4314911"/>
              <a:gd name="connsiteX9040" fmla="*/ 3794788 w 5740887"/>
              <a:gd name="connsiteY9040" fmla="*/ 2754852 h 4314911"/>
              <a:gd name="connsiteX9041" fmla="*/ 3794590 w 5740887"/>
              <a:gd name="connsiteY9041" fmla="*/ 2754872 h 4314911"/>
              <a:gd name="connsiteX9042" fmla="*/ 590854 w 5740887"/>
              <a:gd name="connsiteY9042" fmla="*/ 2753598 h 4314911"/>
              <a:gd name="connsiteX9043" fmla="*/ 611969 w 5740887"/>
              <a:gd name="connsiteY9043" fmla="*/ 2760593 h 4314911"/>
              <a:gd name="connsiteX9044" fmla="*/ 614809 w 5740887"/>
              <a:gd name="connsiteY9044" fmla="*/ 2761604 h 4314911"/>
              <a:gd name="connsiteX9045" fmla="*/ 640149 w 5740887"/>
              <a:gd name="connsiteY9045" fmla="*/ 2770620 h 4314911"/>
              <a:gd name="connsiteX9046" fmla="*/ 668082 w 5740887"/>
              <a:gd name="connsiteY9046" fmla="*/ 2784905 h 4314911"/>
              <a:gd name="connsiteX9047" fmla="*/ 682278 w 5740887"/>
              <a:gd name="connsiteY9047" fmla="*/ 2792166 h 4314911"/>
              <a:gd name="connsiteX9048" fmla="*/ 693427 w 5740887"/>
              <a:gd name="connsiteY9048" fmla="*/ 2804081 h 4314911"/>
              <a:gd name="connsiteX9049" fmla="*/ 640292 w 5740887"/>
              <a:gd name="connsiteY9049" fmla="*/ 2775616 h 4314911"/>
              <a:gd name="connsiteX9050" fmla="*/ 595775 w 5740887"/>
              <a:gd name="connsiteY9050" fmla="*/ 2761613 h 4314911"/>
              <a:gd name="connsiteX9051" fmla="*/ 1304719 w 5740887"/>
              <a:gd name="connsiteY9051" fmla="*/ 2752733 h 4314911"/>
              <a:gd name="connsiteX9052" fmla="*/ 1304991 w 5740887"/>
              <a:gd name="connsiteY9052" fmla="*/ 2752772 h 4314911"/>
              <a:gd name="connsiteX9053" fmla="*/ 1306304 w 5740887"/>
              <a:gd name="connsiteY9053" fmla="*/ 2753907 h 4314911"/>
              <a:gd name="connsiteX9054" fmla="*/ 1316599 w 5740887"/>
              <a:gd name="connsiteY9054" fmla="*/ 2766219 h 4314911"/>
              <a:gd name="connsiteX9055" fmla="*/ 3751982 w 5740887"/>
              <a:gd name="connsiteY9055" fmla="*/ 2752196 h 4314911"/>
              <a:gd name="connsiteX9056" fmla="*/ 3753640 w 5740887"/>
              <a:gd name="connsiteY9056" fmla="*/ 2753240 h 4314911"/>
              <a:gd name="connsiteX9057" fmla="*/ 3753349 w 5740887"/>
              <a:gd name="connsiteY9057" fmla="*/ 2753217 h 4314911"/>
              <a:gd name="connsiteX9058" fmla="*/ 3753042 w 5740887"/>
              <a:gd name="connsiteY9058" fmla="*/ 2753193 h 4314911"/>
              <a:gd name="connsiteX9059" fmla="*/ 1288617 w 5740887"/>
              <a:gd name="connsiteY9059" fmla="*/ 2750400 h 4314911"/>
              <a:gd name="connsiteX9060" fmla="*/ 1290719 w 5740887"/>
              <a:gd name="connsiteY9060" fmla="*/ 2750704 h 4314911"/>
              <a:gd name="connsiteX9061" fmla="*/ 1375172 w 5740887"/>
              <a:gd name="connsiteY9061" fmla="*/ 2846481 h 4314911"/>
              <a:gd name="connsiteX9062" fmla="*/ 1375176 w 5740887"/>
              <a:gd name="connsiteY9062" fmla="*/ 2846487 h 4314911"/>
              <a:gd name="connsiteX9063" fmla="*/ 1469426 w 5740887"/>
              <a:gd name="connsiteY9063" fmla="*/ 2994164 h 4314911"/>
              <a:gd name="connsiteX9064" fmla="*/ 1489421 w 5740887"/>
              <a:gd name="connsiteY9064" fmla="*/ 3033003 h 4314911"/>
              <a:gd name="connsiteX9065" fmla="*/ 1555050 w 5740887"/>
              <a:gd name="connsiteY9065" fmla="*/ 3196106 h 4314911"/>
              <a:gd name="connsiteX9066" fmla="*/ 1600384 w 5740887"/>
              <a:gd name="connsiteY9066" fmla="*/ 3421871 h 4314911"/>
              <a:gd name="connsiteX9067" fmla="*/ 1604197 w 5740887"/>
              <a:gd name="connsiteY9067" fmla="*/ 3536945 h 4314911"/>
              <a:gd name="connsiteX9068" fmla="*/ 1595313 w 5740887"/>
              <a:gd name="connsiteY9068" fmla="*/ 3652089 h 4314911"/>
              <a:gd name="connsiteX9069" fmla="*/ 1566534 w 5740887"/>
              <a:gd name="connsiteY9069" fmla="*/ 3779120 h 4314911"/>
              <a:gd name="connsiteX9070" fmla="*/ 1564938 w 5740887"/>
              <a:gd name="connsiteY9070" fmla="*/ 3782914 h 4314911"/>
              <a:gd name="connsiteX9071" fmla="*/ 1592556 w 5740887"/>
              <a:gd name="connsiteY9071" fmla="*/ 3663950 h 4314911"/>
              <a:gd name="connsiteX9072" fmla="*/ 1551191 w 5740887"/>
              <a:gd name="connsiteY9072" fmla="*/ 3195137 h 4314911"/>
              <a:gd name="connsiteX9073" fmla="*/ 1473698 w 5740887"/>
              <a:gd name="connsiteY9073" fmla="*/ 3003891 h 4314911"/>
              <a:gd name="connsiteX9074" fmla="*/ 1384468 w 5740887"/>
              <a:gd name="connsiteY9074" fmla="*/ 2862146 h 4314911"/>
              <a:gd name="connsiteX9075" fmla="*/ 3738401 w 5740887"/>
              <a:gd name="connsiteY9075" fmla="*/ 2748427 h 4314911"/>
              <a:gd name="connsiteX9076" fmla="*/ 3742486 w 5740887"/>
              <a:gd name="connsiteY9076" fmla="*/ 2752355 h 4314911"/>
              <a:gd name="connsiteX9077" fmla="*/ 3741913 w 5740887"/>
              <a:gd name="connsiteY9077" fmla="*/ 2752309 h 4314911"/>
              <a:gd name="connsiteX9078" fmla="*/ 3741887 w 5740887"/>
              <a:gd name="connsiteY9078" fmla="*/ 2752280 h 4314911"/>
              <a:gd name="connsiteX9079" fmla="*/ 957177 w 5740887"/>
              <a:gd name="connsiteY9079" fmla="*/ 2742309 h 4314911"/>
              <a:gd name="connsiteX9080" fmla="*/ 985092 w 5740887"/>
              <a:gd name="connsiteY9080" fmla="*/ 2754753 h 4314911"/>
              <a:gd name="connsiteX9081" fmla="*/ 991300 w 5740887"/>
              <a:gd name="connsiteY9081" fmla="*/ 2758250 h 4314911"/>
              <a:gd name="connsiteX9082" fmla="*/ 1020271 w 5740887"/>
              <a:gd name="connsiteY9082" fmla="*/ 2792586 h 4314911"/>
              <a:gd name="connsiteX9083" fmla="*/ 1067233 w 5740887"/>
              <a:gd name="connsiteY9083" fmla="*/ 2863140 h 4314911"/>
              <a:gd name="connsiteX9084" fmla="*/ 1072292 w 5740887"/>
              <a:gd name="connsiteY9084" fmla="*/ 2872917 h 4314911"/>
              <a:gd name="connsiteX9085" fmla="*/ 1023238 w 5740887"/>
              <a:gd name="connsiteY9085" fmla="*/ 2833457 h 4314911"/>
              <a:gd name="connsiteX9086" fmla="*/ 965382 w 5740887"/>
              <a:gd name="connsiteY9086" fmla="*/ 2749907 h 4314911"/>
              <a:gd name="connsiteX9087" fmla="*/ 3668869 w 5740887"/>
              <a:gd name="connsiteY9087" fmla="*/ 2741874 h 4314911"/>
              <a:gd name="connsiteX9088" fmla="*/ 3676603 w 5740887"/>
              <a:gd name="connsiteY9088" fmla="*/ 2745134 h 4314911"/>
              <a:gd name="connsiteX9089" fmla="*/ 3681904 w 5740887"/>
              <a:gd name="connsiteY9089" fmla="*/ 2751756 h 4314911"/>
              <a:gd name="connsiteX9090" fmla="*/ 3674936 w 5740887"/>
              <a:gd name="connsiteY9090" fmla="*/ 2750601 h 4314911"/>
              <a:gd name="connsiteX9091" fmla="*/ 692339 w 5740887"/>
              <a:gd name="connsiteY9091" fmla="*/ 2741676 h 4314911"/>
              <a:gd name="connsiteX9092" fmla="*/ 699963 w 5740887"/>
              <a:gd name="connsiteY9092" fmla="*/ 2748013 h 4314911"/>
              <a:gd name="connsiteX9093" fmla="*/ 712034 w 5740887"/>
              <a:gd name="connsiteY9093" fmla="*/ 2763603 h 4314911"/>
              <a:gd name="connsiteX9094" fmla="*/ 709761 w 5740887"/>
              <a:gd name="connsiteY9094" fmla="*/ 2764665 h 4314911"/>
              <a:gd name="connsiteX9095" fmla="*/ 705645 w 5740887"/>
              <a:gd name="connsiteY9095" fmla="*/ 2766589 h 4314911"/>
              <a:gd name="connsiteX9096" fmla="*/ 530882 w 5740887"/>
              <a:gd name="connsiteY9096" fmla="*/ 2740379 h 4314911"/>
              <a:gd name="connsiteX9097" fmla="*/ 563742 w 5740887"/>
              <a:gd name="connsiteY9097" fmla="*/ 2744615 h 4314911"/>
              <a:gd name="connsiteX9098" fmla="*/ 578784 w 5740887"/>
              <a:gd name="connsiteY9098" fmla="*/ 2749599 h 4314911"/>
              <a:gd name="connsiteX9099" fmla="*/ 579573 w 5740887"/>
              <a:gd name="connsiteY9099" fmla="*/ 2749860 h 4314911"/>
              <a:gd name="connsiteX9100" fmla="*/ 584631 w 5740887"/>
              <a:gd name="connsiteY9100" fmla="*/ 2758108 h 4314911"/>
              <a:gd name="connsiteX9101" fmla="*/ 540780 w 5740887"/>
              <a:gd name="connsiteY9101" fmla="*/ 2744315 h 4314911"/>
              <a:gd name="connsiteX9102" fmla="*/ 531846 w 5740887"/>
              <a:gd name="connsiteY9102" fmla="*/ 2743461 h 4314911"/>
              <a:gd name="connsiteX9103" fmla="*/ 841744 w 5740887"/>
              <a:gd name="connsiteY9103" fmla="*/ 2739834 h 4314911"/>
              <a:gd name="connsiteX9104" fmla="*/ 872182 w 5740887"/>
              <a:gd name="connsiteY9104" fmla="*/ 2755122 h 4314911"/>
              <a:gd name="connsiteX9105" fmla="*/ 893597 w 5740887"/>
              <a:gd name="connsiteY9105" fmla="*/ 2783304 h 4314911"/>
              <a:gd name="connsiteX9106" fmla="*/ 887396 w 5740887"/>
              <a:gd name="connsiteY9106" fmla="*/ 2780749 h 4314911"/>
              <a:gd name="connsiteX9107" fmla="*/ 871995 w 5740887"/>
              <a:gd name="connsiteY9107" fmla="*/ 2777623 h 4314911"/>
              <a:gd name="connsiteX9108" fmla="*/ 3829005 w 5740887"/>
              <a:gd name="connsiteY9108" fmla="*/ 2739533 h 4314911"/>
              <a:gd name="connsiteX9109" fmla="*/ 3830208 w 5740887"/>
              <a:gd name="connsiteY9109" fmla="*/ 2740359 h 4314911"/>
              <a:gd name="connsiteX9110" fmla="*/ 3833729 w 5740887"/>
              <a:gd name="connsiteY9110" fmla="*/ 2742776 h 4314911"/>
              <a:gd name="connsiteX9111" fmla="*/ 3836159 w 5740887"/>
              <a:gd name="connsiteY9111" fmla="*/ 2744443 h 4314911"/>
              <a:gd name="connsiteX9112" fmla="*/ 3840736 w 5740887"/>
              <a:gd name="connsiteY9112" fmla="*/ 2747584 h 4314911"/>
              <a:gd name="connsiteX9113" fmla="*/ 3845971 w 5740887"/>
              <a:gd name="connsiteY9113" fmla="*/ 2749652 h 4314911"/>
              <a:gd name="connsiteX9114" fmla="*/ 3840606 w 5740887"/>
              <a:gd name="connsiteY9114" fmla="*/ 2750197 h 4314911"/>
              <a:gd name="connsiteX9115" fmla="*/ 3837879 w 5740887"/>
              <a:gd name="connsiteY9115" fmla="*/ 2748956 h 4314911"/>
              <a:gd name="connsiteX9116" fmla="*/ 3835174 w 5740887"/>
              <a:gd name="connsiteY9116" fmla="*/ 2747724 h 4314911"/>
              <a:gd name="connsiteX9117" fmla="*/ 3833498 w 5740887"/>
              <a:gd name="connsiteY9117" fmla="*/ 2745500 h 4314911"/>
              <a:gd name="connsiteX9118" fmla="*/ 3749318 w 5740887"/>
              <a:gd name="connsiteY9118" fmla="*/ 2737629 h 4314911"/>
              <a:gd name="connsiteX9119" fmla="*/ 3750224 w 5740887"/>
              <a:gd name="connsiteY9119" fmla="*/ 2737749 h 4314911"/>
              <a:gd name="connsiteX9120" fmla="*/ 3752379 w 5740887"/>
              <a:gd name="connsiteY9120" fmla="*/ 2739911 h 4314911"/>
              <a:gd name="connsiteX9121" fmla="*/ 3751197 w 5740887"/>
              <a:gd name="connsiteY9121" fmla="*/ 2739030 h 4314911"/>
              <a:gd name="connsiteX9122" fmla="*/ 436411 w 5740887"/>
              <a:gd name="connsiteY9122" fmla="*/ 2737253 h 4314911"/>
              <a:gd name="connsiteX9123" fmla="*/ 419394 w 5740887"/>
              <a:gd name="connsiteY9123" fmla="*/ 2739890 h 4314911"/>
              <a:gd name="connsiteX9124" fmla="*/ 425148 w 5740887"/>
              <a:gd name="connsiteY9124" fmla="*/ 2738256 h 4314911"/>
              <a:gd name="connsiteX9125" fmla="*/ 425354 w 5740887"/>
              <a:gd name="connsiteY9125" fmla="*/ 2738202 h 4314911"/>
              <a:gd name="connsiteX9126" fmla="*/ 3840392 w 5740887"/>
              <a:gd name="connsiteY9126" fmla="*/ 2735182 h 4314911"/>
              <a:gd name="connsiteX9127" fmla="*/ 3856892 w 5740887"/>
              <a:gd name="connsiteY9127" fmla="*/ 2746274 h 4314911"/>
              <a:gd name="connsiteX9128" fmla="*/ 3843919 w 5740887"/>
              <a:gd name="connsiteY9128" fmla="*/ 2741134 h 4314911"/>
              <a:gd name="connsiteX9129" fmla="*/ 3835685 w 5740887"/>
              <a:gd name="connsiteY9129" fmla="*/ 2735465 h 4314911"/>
              <a:gd name="connsiteX9130" fmla="*/ 489560 w 5740887"/>
              <a:gd name="connsiteY9130" fmla="*/ 2735052 h 4314911"/>
              <a:gd name="connsiteX9131" fmla="*/ 522827 w 5740887"/>
              <a:gd name="connsiteY9131" fmla="*/ 2739341 h 4314911"/>
              <a:gd name="connsiteX9132" fmla="*/ 523873 w 5740887"/>
              <a:gd name="connsiteY9132" fmla="*/ 2742699 h 4314911"/>
              <a:gd name="connsiteX9133" fmla="*/ 490609 w 5740887"/>
              <a:gd name="connsiteY9133" fmla="*/ 2739520 h 4314911"/>
              <a:gd name="connsiteX9134" fmla="*/ 490033 w 5740887"/>
              <a:gd name="connsiteY9134" fmla="*/ 2737068 h 4314911"/>
              <a:gd name="connsiteX9135" fmla="*/ 3651565 w 5740887"/>
              <a:gd name="connsiteY9135" fmla="*/ 2734582 h 4314911"/>
              <a:gd name="connsiteX9136" fmla="*/ 3659228 w 5740887"/>
              <a:gd name="connsiteY9136" fmla="*/ 2737811 h 4314911"/>
              <a:gd name="connsiteX9137" fmla="*/ 3659996 w 5740887"/>
              <a:gd name="connsiteY9137" fmla="*/ 2739324 h 4314911"/>
              <a:gd name="connsiteX9138" fmla="*/ 3666813 w 5740887"/>
              <a:gd name="connsiteY9138" fmla="*/ 2749058 h 4314911"/>
              <a:gd name="connsiteX9139" fmla="*/ 3658467 w 5740887"/>
              <a:gd name="connsiteY9139" fmla="*/ 2746156 h 4314911"/>
              <a:gd name="connsiteX9140" fmla="*/ 3651831 w 5740887"/>
              <a:gd name="connsiteY9140" fmla="*/ 2735157 h 4314911"/>
              <a:gd name="connsiteX9141" fmla="*/ 3854284 w 5740887"/>
              <a:gd name="connsiteY9141" fmla="*/ 2734346 h 4314911"/>
              <a:gd name="connsiteX9142" fmla="*/ 3877961 w 5740887"/>
              <a:gd name="connsiteY9142" fmla="*/ 2746403 h 4314911"/>
              <a:gd name="connsiteX9143" fmla="*/ 3877397 w 5740887"/>
              <a:gd name="connsiteY9143" fmla="*/ 2746460 h 4314911"/>
              <a:gd name="connsiteX9144" fmla="*/ 3876076 w 5740887"/>
              <a:gd name="connsiteY9144" fmla="*/ 2746594 h 4314911"/>
              <a:gd name="connsiteX9145" fmla="*/ 3875370 w 5740887"/>
              <a:gd name="connsiteY9145" fmla="*/ 2746357 h 4314911"/>
              <a:gd name="connsiteX9146" fmla="*/ 3872031 w 5740887"/>
              <a:gd name="connsiteY9146" fmla="*/ 2745236 h 4314911"/>
              <a:gd name="connsiteX9147" fmla="*/ 3853868 w 5740887"/>
              <a:gd name="connsiteY9147" fmla="*/ 2734371 h 4314911"/>
              <a:gd name="connsiteX9148" fmla="*/ 478577 w 5740887"/>
              <a:gd name="connsiteY9148" fmla="*/ 2733636 h 4314911"/>
              <a:gd name="connsiteX9149" fmla="*/ 479734 w 5740887"/>
              <a:gd name="connsiteY9149" fmla="*/ 2733786 h 4314911"/>
              <a:gd name="connsiteX9150" fmla="*/ 480860 w 5740887"/>
              <a:gd name="connsiteY9150" fmla="*/ 2738588 h 4314911"/>
              <a:gd name="connsiteX9151" fmla="*/ 452478 w 5740887"/>
              <a:gd name="connsiteY9151" fmla="*/ 2735875 h 4314911"/>
              <a:gd name="connsiteX9152" fmla="*/ 3715538 w 5740887"/>
              <a:gd name="connsiteY9152" fmla="*/ 2733153 h 4314911"/>
              <a:gd name="connsiteX9153" fmla="*/ 3716481 w 5740887"/>
              <a:gd name="connsiteY9153" fmla="*/ 2733278 h 4314911"/>
              <a:gd name="connsiteX9154" fmla="*/ 3724318 w 5740887"/>
              <a:gd name="connsiteY9154" fmla="*/ 2742115 h 4314911"/>
              <a:gd name="connsiteX9155" fmla="*/ 3732711 w 5740887"/>
              <a:gd name="connsiteY9155" fmla="*/ 2751579 h 4314911"/>
              <a:gd name="connsiteX9156" fmla="*/ 3729813 w 5740887"/>
              <a:gd name="connsiteY9156" fmla="*/ 2751348 h 4314911"/>
              <a:gd name="connsiteX9157" fmla="*/ 3704399 w 5740887"/>
              <a:gd name="connsiteY9157" fmla="*/ 2731245 h 4314911"/>
              <a:gd name="connsiteX9158" fmla="*/ 3706884 w 5740887"/>
              <a:gd name="connsiteY9158" fmla="*/ 2732006 h 4314911"/>
              <a:gd name="connsiteX9159" fmla="*/ 3707314 w 5740887"/>
              <a:gd name="connsiteY9159" fmla="*/ 2732063 h 4314911"/>
              <a:gd name="connsiteX9160" fmla="*/ 3707344 w 5740887"/>
              <a:gd name="connsiteY9160" fmla="*/ 2732101 h 4314911"/>
              <a:gd name="connsiteX9161" fmla="*/ 3720157 w 5740887"/>
              <a:gd name="connsiteY9161" fmla="*/ 2748738 h 4314911"/>
              <a:gd name="connsiteX9162" fmla="*/ 3715615 w 5740887"/>
              <a:gd name="connsiteY9162" fmla="*/ 2747493 h 4314911"/>
              <a:gd name="connsiteX9163" fmla="*/ 3592076 w 5740887"/>
              <a:gd name="connsiteY9163" fmla="*/ 2730619 h 4314911"/>
              <a:gd name="connsiteX9164" fmla="*/ 3622524 w 5740887"/>
              <a:gd name="connsiteY9164" fmla="*/ 2741230 h 4314911"/>
              <a:gd name="connsiteX9165" fmla="*/ 3630644 w 5740887"/>
              <a:gd name="connsiteY9165" fmla="*/ 2747294 h 4314911"/>
              <a:gd name="connsiteX9166" fmla="*/ 3640330 w 5740887"/>
              <a:gd name="connsiteY9166" fmla="*/ 2751830 h 4314911"/>
              <a:gd name="connsiteX9167" fmla="*/ 3640946 w 5740887"/>
              <a:gd name="connsiteY9167" fmla="*/ 2753217 h 4314911"/>
              <a:gd name="connsiteX9168" fmla="*/ 3642142 w 5740887"/>
              <a:gd name="connsiteY9168" fmla="*/ 2755906 h 4314911"/>
              <a:gd name="connsiteX9169" fmla="*/ 3644615 w 5740887"/>
              <a:gd name="connsiteY9169" fmla="*/ 2760435 h 4314911"/>
              <a:gd name="connsiteX9170" fmla="*/ 3649747 w 5740887"/>
              <a:gd name="connsiteY9170" fmla="*/ 2769829 h 4314911"/>
              <a:gd name="connsiteX9171" fmla="*/ 3633006 w 5740887"/>
              <a:gd name="connsiteY9171" fmla="*/ 2761990 h 4314911"/>
              <a:gd name="connsiteX9172" fmla="*/ 3755775 w 5740887"/>
              <a:gd name="connsiteY9172" fmla="*/ 2727519 h 4314911"/>
              <a:gd name="connsiteX9173" fmla="*/ 3760448 w 5740887"/>
              <a:gd name="connsiteY9173" fmla="*/ 2732357 h 4314911"/>
              <a:gd name="connsiteX9174" fmla="*/ 3759704 w 5740887"/>
              <a:gd name="connsiteY9174" fmla="*/ 2732395 h 4314911"/>
              <a:gd name="connsiteX9175" fmla="*/ 3691915 w 5740887"/>
              <a:gd name="connsiteY9175" fmla="*/ 2727423 h 4314911"/>
              <a:gd name="connsiteX9176" fmla="*/ 3694904 w 5740887"/>
              <a:gd name="connsiteY9176" fmla="*/ 2728338 h 4314911"/>
              <a:gd name="connsiteX9177" fmla="*/ 3706466 w 5740887"/>
              <a:gd name="connsiteY9177" fmla="*/ 2744985 h 4314911"/>
              <a:gd name="connsiteX9178" fmla="*/ 3702450 w 5740887"/>
              <a:gd name="connsiteY9178" fmla="*/ 2743884 h 4314911"/>
              <a:gd name="connsiteX9179" fmla="*/ 3635209 w 5740887"/>
              <a:gd name="connsiteY9179" fmla="*/ 2727086 h 4314911"/>
              <a:gd name="connsiteX9180" fmla="*/ 3636156 w 5740887"/>
              <a:gd name="connsiteY9180" fmla="*/ 2727737 h 4314911"/>
              <a:gd name="connsiteX9181" fmla="*/ 3637388 w 5740887"/>
              <a:gd name="connsiteY9181" fmla="*/ 2728231 h 4314911"/>
              <a:gd name="connsiteX9182" fmla="*/ 3638895 w 5740887"/>
              <a:gd name="connsiteY9182" fmla="*/ 2729242 h 4314911"/>
              <a:gd name="connsiteX9183" fmla="*/ 3643496 w 5740887"/>
              <a:gd name="connsiteY9183" fmla="*/ 2731182 h 4314911"/>
              <a:gd name="connsiteX9184" fmla="*/ 3647001 w 5740887"/>
              <a:gd name="connsiteY9184" fmla="*/ 2738739 h 4314911"/>
              <a:gd name="connsiteX9185" fmla="*/ 3649638 w 5740887"/>
              <a:gd name="connsiteY9185" fmla="*/ 2743086 h 4314911"/>
              <a:gd name="connsiteX9186" fmla="*/ 3643729 w 5740887"/>
              <a:gd name="connsiteY9186" fmla="*/ 2741031 h 4314911"/>
              <a:gd name="connsiteX9187" fmla="*/ 3641255 w 5740887"/>
              <a:gd name="connsiteY9187" fmla="*/ 2740171 h 4314911"/>
              <a:gd name="connsiteX9188" fmla="*/ 3682263 w 5740887"/>
              <a:gd name="connsiteY9188" fmla="*/ 2724469 h 4314911"/>
              <a:gd name="connsiteX9189" fmla="*/ 3682523 w 5740887"/>
              <a:gd name="connsiteY9189" fmla="*/ 2724548 h 4314911"/>
              <a:gd name="connsiteX9190" fmla="*/ 3692399 w 5740887"/>
              <a:gd name="connsiteY9190" fmla="*/ 2739972 h 4314911"/>
              <a:gd name="connsiteX9191" fmla="*/ 3689976 w 5740887"/>
              <a:gd name="connsiteY9191" fmla="*/ 2737295 h 4314911"/>
              <a:gd name="connsiteX9192" fmla="*/ 2024043 w 5740887"/>
              <a:gd name="connsiteY9192" fmla="*/ 2723783 h 4314911"/>
              <a:gd name="connsiteX9193" fmla="*/ 2062364 w 5740887"/>
              <a:gd name="connsiteY9193" fmla="*/ 2792148 h 4314911"/>
              <a:gd name="connsiteX9194" fmla="*/ 2059064 w 5740887"/>
              <a:gd name="connsiteY9194" fmla="*/ 2786292 h 4314911"/>
              <a:gd name="connsiteX9195" fmla="*/ 2025554 w 5740887"/>
              <a:gd name="connsiteY9195" fmla="*/ 2726835 h 4314911"/>
              <a:gd name="connsiteX9196" fmla="*/ 2024270 w 5740887"/>
              <a:gd name="connsiteY9196" fmla="*/ 2724242 h 4314911"/>
              <a:gd name="connsiteX9197" fmla="*/ 908492 w 5740887"/>
              <a:gd name="connsiteY9197" fmla="*/ 2720711 h 4314911"/>
              <a:gd name="connsiteX9198" fmla="*/ 910294 w 5740887"/>
              <a:gd name="connsiteY9198" fmla="*/ 2721408 h 4314911"/>
              <a:gd name="connsiteX9199" fmla="*/ 937605 w 5740887"/>
              <a:gd name="connsiteY9199" fmla="*/ 2733583 h 4314911"/>
              <a:gd name="connsiteX9200" fmla="*/ 960379 w 5740887"/>
              <a:gd name="connsiteY9200" fmla="*/ 2754631 h 4314911"/>
              <a:gd name="connsiteX9201" fmla="*/ 1003820 w 5740887"/>
              <a:gd name="connsiteY9201" fmla="*/ 2817837 h 4314911"/>
              <a:gd name="connsiteX9202" fmla="*/ 978696 w 5740887"/>
              <a:gd name="connsiteY9202" fmla="*/ 2797628 h 4314911"/>
              <a:gd name="connsiteX9203" fmla="*/ 959934 w 5740887"/>
              <a:gd name="connsiteY9203" fmla="*/ 2782535 h 4314911"/>
              <a:gd name="connsiteX9204" fmla="*/ 929015 w 5740887"/>
              <a:gd name="connsiteY9204" fmla="*/ 2739100 h 4314911"/>
              <a:gd name="connsiteX9205" fmla="*/ 3668598 w 5740887"/>
              <a:gd name="connsiteY9205" fmla="*/ 2720286 h 4314911"/>
              <a:gd name="connsiteX9206" fmla="*/ 3673235 w 5740887"/>
              <a:gd name="connsiteY9206" fmla="*/ 2721705 h 4314911"/>
              <a:gd name="connsiteX9207" fmla="*/ 3681139 w 5740887"/>
              <a:gd name="connsiteY9207" fmla="*/ 2734784 h 4314911"/>
              <a:gd name="connsiteX9208" fmla="*/ 3670139 w 5740887"/>
              <a:gd name="connsiteY9208" fmla="*/ 2723067 h 4314911"/>
              <a:gd name="connsiteX9209" fmla="*/ 3813083 w 5740887"/>
              <a:gd name="connsiteY9209" fmla="*/ 2718394 h 4314911"/>
              <a:gd name="connsiteX9210" fmla="*/ 3830364 w 5740887"/>
              <a:gd name="connsiteY9210" fmla="*/ 2728703 h 4314911"/>
              <a:gd name="connsiteX9211" fmla="*/ 3826183 w 5740887"/>
              <a:gd name="connsiteY9211" fmla="*/ 2728922 h 4314911"/>
              <a:gd name="connsiteX9212" fmla="*/ 3824883 w 5740887"/>
              <a:gd name="connsiteY9212" fmla="*/ 2728027 h 4314911"/>
              <a:gd name="connsiteX9213" fmla="*/ 3815442 w 5740887"/>
              <a:gd name="connsiteY9213" fmla="*/ 2721526 h 4314911"/>
              <a:gd name="connsiteX9214" fmla="*/ 3813641 w 5740887"/>
              <a:gd name="connsiteY9214" fmla="*/ 2719134 h 4314911"/>
              <a:gd name="connsiteX9215" fmla="*/ 3655565 w 5740887"/>
              <a:gd name="connsiteY9215" fmla="*/ 2718330 h 4314911"/>
              <a:gd name="connsiteX9216" fmla="*/ 3666496 w 5740887"/>
              <a:gd name="connsiteY9216" fmla="*/ 2729147 h 4314911"/>
              <a:gd name="connsiteX9217" fmla="*/ 3669241 w 5740887"/>
              <a:gd name="connsiteY9217" fmla="*/ 2734084 h 4314911"/>
              <a:gd name="connsiteX9218" fmla="*/ 3661895 w 5740887"/>
              <a:gd name="connsiteY9218" fmla="*/ 2730783 h 4314911"/>
              <a:gd name="connsiteX9219" fmla="*/ 1048021 w 5740887"/>
              <a:gd name="connsiteY9219" fmla="*/ 2717359 h 4314911"/>
              <a:gd name="connsiteX9220" fmla="*/ 1078748 w 5740887"/>
              <a:gd name="connsiteY9220" fmla="*/ 2739148 h 4314911"/>
              <a:gd name="connsiteX9221" fmla="*/ 1122851 w 5740887"/>
              <a:gd name="connsiteY9221" fmla="*/ 2778335 h 4314911"/>
              <a:gd name="connsiteX9222" fmla="*/ 1181463 w 5740887"/>
              <a:gd name="connsiteY9222" fmla="*/ 2852408 h 4314911"/>
              <a:gd name="connsiteX9223" fmla="*/ 1186117 w 5740887"/>
              <a:gd name="connsiteY9223" fmla="*/ 2859995 h 4314911"/>
              <a:gd name="connsiteX9224" fmla="*/ 1252883 w 5740887"/>
              <a:gd name="connsiteY9224" fmla="*/ 2982956 h 4314911"/>
              <a:gd name="connsiteX9225" fmla="*/ 1252156 w 5740887"/>
              <a:gd name="connsiteY9225" fmla="*/ 2981995 h 4314911"/>
              <a:gd name="connsiteX9226" fmla="*/ 1235458 w 5740887"/>
              <a:gd name="connsiteY9226" fmla="*/ 2956288 h 4314911"/>
              <a:gd name="connsiteX9227" fmla="*/ 1217606 w 5740887"/>
              <a:gd name="connsiteY9227" fmla="*/ 2936258 h 4314911"/>
              <a:gd name="connsiteX9228" fmla="*/ 1204314 w 5740887"/>
              <a:gd name="connsiteY9228" fmla="*/ 2918663 h 4314911"/>
              <a:gd name="connsiteX9229" fmla="*/ 1192288 w 5740887"/>
              <a:gd name="connsiteY9229" fmla="*/ 2906740 h 4314911"/>
              <a:gd name="connsiteX9230" fmla="*/ 1162826 w 5740887"/>
              <a:gd name="connsiteY9230" fmla="*/ 2859659 h 4314911"/>
              <a:gd name="connsiteX9231" fmla="*/ 1140734 w 5740887"/>
              <a:gd name="connsiteY9231" fmla="*/ 2824357 h 4314911"/>
              <a:gd name="connsiteX9232" fmla="*/ 1096056 w 5740887"/>
              <a:gd name="connsiteY9232" fmla="*/ 2768246 h 4314911"/>
              <a:gd name="connsiteX9233" fmla="*/ 1084308 w 5740887"/>
              <a:gd name="connsiteY9233" fmla="*/ 2753492 h 4314911"/>
              <a:gd name="connsiteX9234" fmla="*/ 3708488 w 5740887"/>
              <a:gd name="connsiteY9234" fmla="*/ 2715171 h 4314911"/>
              <a:gd name="connsiteX9235" fmla="*/ 3715197 w 5740887"/>
              <a:gd name="connsiteY9235" fmla="*/ 2722350 h 4314911"/>
              <a:gd name="connsiteX9236" fmla="*/ 3716056 w 5740887"/>
              <a:gd name="connsiteY9236" fmla="*/ 2723729 h 4314911"/>
              <a:gd name="connsiteX9237" fmla="*/ 3713986 w 5740887"/>
              <a:gd name="connsiteY9237" fmla="*/ 2721441 h 4314911"/>
              <a:gd name="connsiteX9238" fmla="*/ 3712776 w 5740887"/>
              <a:gd name="connsiteY9238" fmla="*/ 2720103 h 4314911"/>
              <a:gd name="connsiteX9239" fmla="*/ 3708760 w 5740887"/>
              <a:gd name="connsiteY9239" fmla="*/ 2715665 h 4314911"/>
              <a:gd name="connsiteX9240" fmla="*/ 251613 w 5740887"/>
              <a:gd name="connsiteY9240" fmla="*/ 2712082 h 4314911"/>
              <a:gd name="connsiteX9241" fmla="*/ 230900 w 5740887"/>
              <a:gd name="connsiteY9241" fmla="*/ 2736945 h 4314911"/>
              <a:gd name="connsiteX9242" fmla="*/ 185475 w 5740887"/>
              <a:gd name="connsiteY9242" fmla="*/ 2825128 h 4314911"/>
              <a:gd name="connsiteX9243" fmla="*/ 158358 w 5740887"/>
              <a:gd name="connsiteY9243" fmla="*/ 2916743 h 4314911"/>
              <a:gd name="connsiteX9244" fmla="*/ 134973 w 5740887"/>
              <a:gd name="connsiteY9244" fmla="*/ 2950924 h 4314911"/>
              <a:gd name="connsiteX9245" fmla="*/ 170292 w 5740887"/>
              <a:gd name="connsiteY9245" fmla="*/ 2840488 h 4314911"/>
              <a:gd name="connsiteX9246" fmla="*/ 187154 w 5740887"/>
              <a:gd name="connsiteY9246" fmla="*/ 2808474 h 4314911"/>
              <a:gd name="connsiteX9247" fmla="*/ 223581 w 5740887"/>
              <a:gd name="connsiteY9247" fmla="*/ 2745278 h 4314911"/>
              <a:gd name="connsiteX9248" fmla="*/ 235273 w 5740887"/>
              <a:gd name="connsiteY9248" fmla="*/ 2731432 h 4314911"/>
              <a:gd name="connsiteX9249" fmla="*/ 3716416 w 5740887"/>
              <a:gd name="connsiteY9249" fmla="*/ 2710938 h 4314911"/>
              <a:gd name="connsiteX9250" fmla="*/ 3719797 w 5740887"/>
              <a:gd name="connsiteY9250" fmla="*/ 2712005 h 4314911"/>
              <a:gd name="connsiteX9251" fmla="*/ 3732634 w 5740887"/>
              <a:gd name="connsiteY9251" fmla="*/ 2728237 h 4314911"/>
              <a:gd name="connsiteX9252" fmla="*/ 3730545 w 5740887"/>
              <a:gd name="connsiteY9252" fmla="*/ 2727726 h 4314911"/>
              <a:gd name="connsiteX9253" fmla="*/ 3730499 w 5740887"/>
              <a:gd name="connsiteY9253" fmla="*/ 2727715 h 4314911"/>
              <a:gd name="connsiteX9254" fmla="*/ 3725080 w 5740887"/>
              <a:gd name="connsiteY9254" fmla="*/ 2724153 h 4314911"/>
              <a:gd name="connsiteX9255" fmla="*/ 3724723 w 5740887"/>
              <a:gd name="connsiteY9255" fmla="*/ 2723918 h 4314911"/>
              <a:gd name="connsiteX9256" fmla="*/ 868139 w 5740887"/>
              <a:gd name="connsiteY9256" fmla="*/ 2708698 h 4314911"/>
              <a:gd name="connsiteX9257" fmla="*/ 887307 w 5740887"/>
              <a:gd name="connsiteY9257" fmla="*/ 2712519 h 4314911"/>
              <a:gd name="connsiteX9258" fmla="*/ 891094 w 5740887"/>
              <a:gd name="connsiteY9258" fmla="*/ 2713983 h 4314911"/>
              <a:gd name="connsiteX9259" fmla="*/ 924201 w 5740887"/>
              <a:gd name="connsiteY9259" fmla="*/ 2743738 h 4314911"/>
              <a:gd name="connsiteX9260" fmla="*/ 948710 w 5740887"/>
              <a:gd name="connsiteY9260" fmla="*/ 2778350 h 4314911"/>
              <a:gd name="connsiteX9261" fmla="*/ 919819 w 5740887"/>
              <a:gd name="connsiteY9261" fmla="*/ 2767754 h 4314911"/>
              <a:gd name="connsiteX9262" fmla="*/ 890993 w 5740887"/>
              <a:gd name="connsiteY9262" fmla="*/ 2728535 h 4314911"/>
              <a:gd name="connsiteX9263" fmla="*/ 1097087 w 5740887"/>
              <a:gd name="connsiteY9263" fmla="*/ 2708509 h 4314911"/>
              <a:gd name="connsiteX9264" fmla="*/ 1128900 w 5740887"/>
              <a:gd name="connsiteY9264" fmla="*/ 2718929 h 4314911"/>
              <a:gd name="connsiteX9265" fmla="*/ 1146000 w 5740887"/>
              <a:gd name="connsiteY9265" fmla="*/ 2722936 h 4314911"/>
              <a:gd name="connsiteX9266" fmla="*/ 1161207 w 5740887"/>
              <a:gd name="connsiteY9266" fmla="*/ 2738190 h 4314911"/>
              <a:gd name="connsiteX9267" fmla="*/ 1174683 w 5740887"/>
              <a:gd name="connsiteY9267" fmla="*/ 2751708 h 4314911"/>
              <a:gd name="connsiteX9268" fmla="*/ 1213205 w 5740887"/>
              <a:gd name="connsiteY9268" fmla="*/ 2793238 h 4314911"/>
              <a:gd name="connsiteX9269" fmla="*/ 1265736 w 5740887"/>
              <a:gd name="connsiteY9269" fmla="*/ 2864676 h 4314911"/>
              <a:gd name="connsiteX9270" fmla="*/ 1299876 w 5740887"/>
              <a:gd name="connsiteY9270" fmla="*/ 2913295 h 4314911"/>
              <a:gd name="connsiteX9271" fmla="*/ 1340670 w 5740887"/>
              <a:gd name="connsiteY9271" fmla="*/ 2988462 h 4314911"/>
              <a:gd name="connsiteX9272" fmla="*/ 1343053 w 5740887"/>
              <a:gd name="connsiteY9272" fmla="*/ 2992893 h 4314911"/>
              <a:gd name="connsiteX9273" fmla="*/ 1352909 w 5740887"/>
              <a:gd name="connsiteY9273" fmla="*/ 3011219 h 4314911"/>
              <a:gd name="connsiteX9274" fmla="*/ 1373672 w 5740887"/>
              <a:gd name="connsiteY9274" fmla="*/ 3050642 h 4314911"/>
              <a:gd name="connsiteX9275" fmla="*/ 1387549 w 5740887"/>
              <a:gd name="connsiteY9275" fmla="*/ 3086941 h 4314911"/>
              <a:gd name="connsiteX9276" fmla="*/ 1408942 w 5740887"/>
              <a:gd name="connsiteY9276" fmla="*/ 3142897 h 4314911"/>
              <a:gd name="connsiteX9277" fmla="*/ 1431919 w 5740887"/>
              <a:gd name="connsiteY9277" fmla="*/ 3203275 h 4314911"/>
              <a:gd name="connsiteX9278" fmla="*/ 1446775 w 5740887"/>
              <a:gd name="connsiteY9278" fmla="*/ 3262586 h 4314911"/>
              <a:gd name="connsiteX9279" fmla="*/ 1466534 w 5740887"/>
              <a:gd name="connsiteY9279" fmla="*/ 3341844 h 4314911"/>
              <a:gd name="connsiteX9280" fmla="*/ 1466534 w 5740887"/>
              <a:gd name="connsiteY9280" fmla="*/ 3341848 h 4314911"/>
              <a:gd name="connsiteX9281" fmla="*/ 1485496 w 5740887"/>
              <a:gd name="connsiteY9281" fmla="*/ 3524131 h 4314911"/>
              <a:gd name="connsiteX9282" fmla="*/ 1486239 w 5740887"/>
              <a:gd name="connsiteY9282" fmla="*/ 3568298 h 4314911"/>
              <a:gd name="connsiteX9283" fmla="*/ 1482442 w 5740887"/>
              <a:gd name="connsiteY9283" fmla="*/ 3620175 h 4314911"/>
              <a:gd name="connsiteX9284" fmla="*/ 1481353 w 5740887"/>
              <a:gd name="connsiteY9284" fmla="*/ 3572075 h 4314911"/>
              <a:gd name="connsiteX9285" fmla="*/ 1479952 w 5740887"/>
              <a:gd name="connsiteY9285" fmla="*/ 3510210 h 4314911"/>
              <a:gd name="connsiteX9286" fmla="*/ 1477031 w 5740887"/>
              <a:gd name="connsiteY9286" fmla="*/ 3489275 h 4314911"/>
              <a:gd name="connsiteX9287" fmla="*/ 1473879 w 5740887"/>
              <a:gd name="connsiteY9287" fmla="*/ 3466674 h 4314911"/>
              <a:gd name="connsiteX9288" fmla="*/ 1472731 w 5740887"/>
              <a:gd name="connsiteY9288" fmla="*/ 3444735 h 4314911"/>
              <a:gd name="connsiteX9289" fmla="*/ 1467799 w 5740887"/>
              <a:gd name="connsiteY9289" fmla="*/ 3423085 h 4314911"/>
              <a:gd name="connsiteX9290" fmla="*/ 1461594 w 5740887"/>
              <a:gd name="connsiteY9290" fmla="*/ 3378608 h 4314911"/>
              <a:gd name="connsiteX9291" fmla="*/ 1447228 w 5740887"/>
              <a:gd name="connsiteY9291" fmla="*/ 3322782 h 4314911"/>
              <a:gd name="connsiteX9292" fmla="*/ 1427368 w 5740887"/>
              <a:gd name="connsiteY9292" fmla="*/ 3245607 h 4314911"/>
              <a:gd name="connsiteX9293" fmla="*/ 1372644 w 5740887"/>
              <a:gd name="connsiteY9293" fmla="*/ 3104452 h 4314911"/>
              <a:gd name="connsiteX9294" fmla="*/ 1370404 w 5740887"/>
              <a:gd name="connsiteY9294" fmla="*/ 3100292 h 4314911"/>
              <a:gd name="connsiteX9295" fmla="*/ 1368794 w 5740887"/>
              <a:gd name="connsiteY9295" fmla="*/ 3096185 h 4314911"/>
              <a:gd name="connsiteX9296" fmla="*/ 1346525 w 5740887"/>
              <a:gd name="connsiteY9296" fmla="*/ 3055956 h 4314911"/>
              <a:gd name="connsiteX9297" fmla="*/ 1303743 w 5740887"/>
              <a:gd name="connsiteY9297" fmla="*/ 2976522 h 4314911"/>
              <a:gd name="connsiteX9298" fmla="*/ 1298513 w 5740887"/>
              <a:gd name="connsiteY9298" fmla="*/ 2969221 h 4314911"/>
              <a:gd name="connsiteX9299" fmla="*/ 1294405 w 5740887"/>
              <a:gd name="connsiteY9299" fmla="*/ 2961800 h 4314911"/>
              <a:gd name="connsiteX9300" fmla="*/ 1265227 w 5740887"/>
              <a:gd name="connsiteY9300" fmla="*/ 2922756 h 4314911"/>
              <a:gd name="connsiteX9301" fmla="*/ 1244699 w 5740887"/>
              <a:gd name="connsiteY9301" fmla="*/ 2894099 h 4314911"/>
              <a:gd name="connsiteX9302" fmla="*/ 1217144 w 5740887"/>
              <a:gd name="connsiteY9302" fmla="*/ 2848502 h 4314911"/>
              <a:gd name="connsiteX9303" fmla="*/ 1217137 w 5740887"/>
              <a:gd name="connsiteY9303" fmla="*/ 2848492 h 4314911"/>
              <a:gd name="connsiteX9304" fmla="*/ 1156491 w 5740887"/>
              <a:gd name="connsiteY9304" fmla="*/ 2769694 h 4314911"/>
              <a:gd name="connsiteX9305" fmla="*/ 1147047 w 5740887"/>
              <a:gd name="connsiteY9305" fmla="*/ 2759967 h 4314911"/>
              <a:gd name="connsiteX9306" fmla="*/ 1141010 w 5740887"/>
              <a:gd name="connsiteY9306" fmla="*/ 2752342 h 4314911"/>
              <a:gd name="connsiteX9307" fmla="*/ 1124214 w 5740887"/>
              <a:gd name="connsiteY9307" fmla="*/ 2736449 h 4314911"/>
              <a:gd name="connsiteX9308" fmla="*/ 3638366 w 5740887"/>
              <a:gd name="connsiteY9308" fmla="*/ 2706100 h 4314911"/>
              <a:gd name="connsiteX9309" fmla="*/ 3644823 w 5740887"/>
              <a:gd name="connsiteY9309" fmla="*/ 2709453 h 4314911"/>
              <a:gd name="connsiteX9310" fmla="*/ 3653813 w 5740887"/>
              <a:gd name="connsiteY9310" fmla="*/ 2727151 h 4314911"/>
              <a:gd name="connsiteX9311" fmla="*/ 3652151 w 5740887"/>
              <a:gd name="connsiteY9311" fmla="*/ 2726405 h 4314911"/>
              <a:gd name="connsiteX9312" fmla="*/ 3646385 w 5740887"/>
              <a:gd name="connsiteY9312" fmla="*/ 2723404 h 4314911"/>
              <a:gd name="connsiteX9313" fmla="*/ 784049 w 5740887"/>
              <a:gd name="connsiteY9313" fmla="*/ 2703874 h 4314911"/>
              <a:gd name="connsiteX9314" fmla="*/ 821384 w 5740887"/>
              <a:gd name="connsiteY9314" fmla="*/ 2727159 h 4314911"/>
              <a:gd name="connsiteX9315" fmla="*/ 859471 w 5740887"/>
              <a:gd name="connsiteY9315" fmla="*/ 2775080 h 4314911"/>
              <a:gd name="connsiteX9316" fmla="*/ 840755 w 5740887"/>
              <a:gd name="connsiteY9316" fmla="*/ 2771281 h 4314911"/>
              <a:gd name="connsiteX9317" fmla="*/ 818900 w 5740887"/>
              <a:gd name="connsiteY9317" fmla="*/ 2745302 h 4314911"/>
              <a:gd name="connsiteX9318" fmla="*/ 947678 w 5740887"/>
              <a:gd name="connsiteY9318" fmla="*/ 2703622 h 4314911"/>
              <a:gd name="connsiteX9319" fmla="*/ 958828 w 5740887"/>
              <a:gd name="connsiteY9319" fmla="*/ 2708955 h 4314911"/>
              <a:gd name="connsiteX9320" fmla="*/ 1022052 w 5740887"/>
              <a:gd name="connsiteY9320" fmla="*/ 2760539 h 4314911"/>
              <a:gd name="connsiteX9321" fmla="*/ 1025634 w 5740887"/>
              <a:gd name="connsiteY9321" fmla="*/ 2764881 h 4314911"/>
              <a:gd name="connsiteX9322" fmla="*/ 1023771 w 5740887"/>
              <a:gd name="connsiteY9322" fmla="*/ 2763786 h 4314911"/>
              <a:gd name="connsiteX9323" fmla="*/ 1013151 w 5740887"/>
              <a:gd name="connsiteY9323" fmla="*/ 2756153 h 4314911"/>
              <a:gd name="connsiteX9324" fmla="*/ 1001094 w 5740887"/>
              <a:gd name="connsiteY9324" fmla="*/ 2750448 h 4314911"/>
              <a:gd name="connsiteX9325" fmla="*/ 984960 w 5740887"/>
              <a:gd name="connsiteY9325" fmla="*/ 2740958 h 4314911"/>
              <a:gd name="connsiteX9326" fmla="*/ 975482 w 5740887"/>
              <a:gd name="connsiteY9326" fmla="*/ 2729758 h 4314911"/>
              <a:gd name="connsiteX9327" fmla="*/ 963707 w 5740887"/>
              <a:gd name="connsiteY9327" fmla="*/ 2718690 h 4314911"/>
              <a:gd name="connsiteX9328" fmla="*/ 3742299 w 5740887"/>
              <a:gd name="connsiteY9328" fmla="*/ 2703273 h 4314911"/>
              <a:gd name="connsiteX9329" fmla="*/ 3745724 w 5740887"/>
              <a:gd name="connsiteY9329" fmla="*/ 2706260 h 4314911"/>
              <a:gd name="connsiteX9330" fmla="*/ 3747496 w 5740887"/>
              <a:gd name="connsiteY9330" fmla="*/ 2709274 h 4314911"/>
              <a:gd name="connsiteX9331" fmla="*/ 3744359 w 5740887"/>
              <a:gd name="connsiteY9331" fmla="*/ 2706236 h 4314911"/>
              <a:gd name="connsiteX9332" fmla="*/ 3743384 w 5740887"/>
              <a:gd name="connsiteY9332" fmla="*/ 2705292 h 4314911"/>
              <a:gd name="connsiteX9333" fmla="*/ 3692088 w 5740887"/>
              <a:gd name="connsiteY9333" fmla="*/ 2703262 h 4314911"/>
              <a:gd name="connsiteX9334" fmla="*/ 3694865 w 5740887"/>
              <a:gd name="connsiteY9334" fmla="*/ 2704138 h 4314911"/>
              <a:gd name="connsiteX9335" fmla="*/ 3699016 w 5740887"/>
              <a:gd name="connsiteY9335" fmla="*/ 2711856 h 4314911"/>
              <a:gd name="connsiteX9336" fmla="*/ 3699420 w 5740887"/>
              <a:gd name="connsiteY9336" fmla="*/ 2712608 h 4314911"/>
              <a:gd name="connsiteX9337" fmla="*/ 3489433 w 5740887"/>
              <a:gd name="connsiteY9337" fmla="*/ 2703015 h 4314911"/>
              <a:gd name="connsiteX9338" fmla="*/ 3495515 w 5740887"/>
              <a:gd name="connsiteY9338" fmla="*/ 2716816 h 4314911"/>
              <a:gd name="connsiteX9339" fmla="*/ 3803138 w 5740887"/>
              <a:gd name="connsiteY9339" fmla="*/ 2932607 h 4314911"/>
              <a:gd name="connsiteX9340" fmla="*/ 4070774 w 5740887"/>
              <a:gd name="connsiteY9340" fmla="*/ 2889312 h 4314911"/>
              <a:gd name="connsiteX9341" fmla="*/ 4158079 w 5740887"/>
              <a:gd name="connsiteY9341" fmla="*/ 2864827 h 4314911"/>
              <a:gd name="connsiteX9342" fmla="*/ 4179723 w 5740887"/>
              <a:gd name="connsiteY9342" fmla="*/ 2858118 h 4314911"/>
              <a:gd name="connsiteX9343" fmla="*/ 4226739 w 5740887"/>
              <a:gd name="connsiteY9343" fmla="*/ 2847972 h 4314911"/>
              <a:gd name="connsiteX9344" fmla="*/ 4271639 w 5740887"/>
              <a:gd name="connsiteY9344" fmla="*/ 2834283 h 4314911"/>
              <a:gd name="connsiteX9345" fmla="*/ 4289122 w 5740887"/>
              <a:gd name="connsiteY9345" fmla="*/ 2829902 h 4314911"/>
              <a:gd name="connsiteX9346" fmla="*/ 4308830 w 5740887"/>
              <a:gd name="connsiteY9346" fmla="*/ 2822945 h 4314911"/>
              <a:gd name="connsiteX9347" fmla="*/ 4316708 w 5740887"/>
              <a:gd name="connsiteY9347" fmla="*/ 2820543 h 4314911"/>
              <a:gd name="connsiteX9348" fmla="*/ 4326248 w 5740887"/>
              <a:gd name="connsiteY9348" fmla="*/ 2816796 h 4314911"/>
              <a:gd name="connsiteX9349" fmla="*/ 4341548 w 5740887"/>
              <a:gd name="connsiteY9349" fmla="*/ 2811395 h 4314911"/>
              <a:gd name="connsiteX9350" fmla="*/ 4381893 w 5740887"/>
              <a:gd name="connsiteY9350" fmla="*/ 2794946 h 4314911"/>
              <a:gd name="connsiteX9351" fmla="*/ 4396068 w 5740887"/>
              <a:gd name="connsiteY9351" fmla="*/ 2788491 h 4314911"/>
              <a:gd name="connsiteX9352" fmla="*/ 4418782 w 5740887"/>
              <a:gd name="connsiteY9352" fmla="*/ 2780497 h 4314911"/>
              <a:gd name="connsiteX9353" fmla="*/ 4441068 w 5740887"/>
              <a:gd name="connsiteY9353" fmla="*/ 2775369 h 4314911"/>
              <a:gd name="connsiteX9354" fmla="*/ 4453054 w 5740887"/>
              <a:gd name="connsiteY9354" fmla="*/ 2771583 h 4314911"/>
              <a:gd name="connsiteX9355" fmla="*/ 4468853 w 5740887"/>
              <a:gd name="connsiteY9355" fmla="*/ 2767960 h 4314911"/>
              <a:gd name="connsiteX9356" fmla="*/ 4529734 w 5740887"/>
              <a:gd name="connsiteY9356" fmla="*/ 2748426 h 4314911"/>
              <a:gd name="connsiteX9357" fmla="*/ 4491816 w 5740887"/>
              <a:gd name="connsiteY9357" fmla="*/ 2763124 h 4314911"/>
              <a:gd name="connsiteX9358" fmla="*/ 4460453 w 5740887"/>
              <a:gd name="connsiteY9358" fmla="*/ 2775071 h 4314911"/>
              <a:gd name="connsiteX9359" fmla="*/ 4328178 w 5740887"/>
              <a:gd name="connsiteY9359" fmla="*/ 2823205 h 4314911"/>
              <a:gd name="connsiteX9360" fmla="*/ 4260135 w 5740887"/>
              <a:gd name="connsiteY9360" fmla="*/ 2847789 h 4314911"/>
              <a:gd name="connsiteX9361" fmla="*/ 4247769 w 5740887"/>
              <a:gd name="connsiteY9361" fmla="*/ 2851990 h 4314911"/>
              <a:gd name="connsiteX9362" fmla="*/ 4215260 w 5740887"/>
              <a:gd name="connsiteY9362" fmla="*/ 2862654 h 4314911"/>
              <a:gd name="connsiteX9363" fmla="*/ 4021803 w 5740887"/>
              <a:gd name="connsiteY9363" fmla="*/ 2921846 h 4314911"/>
              <a:gd name="connsiteX9364" fmla="*/ 3988597 w 5740887"/>
              <a:gd name="connsiteY9364" fmla="*/ 2930813 h 4314911"/>
              <a:gd name="connsiteX9365" fmla="*/ 3987770 w 5740887"/>
              <a:gd name="connsiteY9365" fmla="*/ 2930399 h 4314911"/>
              <a:gd name="connsiteX9366" fmla="*/ 3973253 w 5740887"/>
              <a:gd name="connsiteY9366" fmla="*/ 2933992 h 4314911"/>
              <a:gd name="connsiteX9367" fmla="*/ 3972602 w 5740887"/>
              <a:gd name="connsiteY9367" fmla="*/ 2931916 h 4314911"/>
              <a:gd name="connsiteX9368" fmla="*/ 3960606 w 5740887"/>
              <a:gd name="connsiteY9368" fmla="*/ 2935638 h 4314911"/>
              <a:gd name="connsiteX9369" fmla="*/ 3956510 w 5740887"/>
              <a:gd name="connsiteY9369" fmla="*/ 2936574 h 4314911"/>
              <a:gd name="connsiteX9370" fmla="*/ 3955504 w 5740887"/>
              <a:gd name="connsiteY9370" fmla="*/ 2933155 h 4314911"/>
              <a:gd name="connsiteX9371" fmla="*/ 3940506 w 5740887"/>
              <a:gd name="connsiteY9371" fmla="*/ 2937512 h 4314911"/>
              <a:gd name="connsiteX9372" fmla="*/ 3939647 w 5740887"/>
              <a:gd name="connsiteY9372" fmla="*/ 2934534 h 4314911"/>
              <a:gd name="connsiteX9373" fmla="*/ 3930237 w 5740887"/>
              <a:gd name="connsiteY9373" fmla="*/ 2937188 h 4314911"/>
              <a:gd name="connsiteX9374" fmla="*/ 3924184 w 5740887"/>
              <a:gd name="connsiteY9374" fmla="*/ 2938807 h 4314911"/>
              <a:gd name="connsiteX9375" fmla="*/ 3923238 w 5740887"/>
              <a:gd name="connsiteY9375" fmla="*/ 2935363 h 4314911"/>
              <a:gd name="connsiteX9376" fmla="*/ 3910415 w 5740887"/>
              <a:gd name="connsiteY9376" fmla="*/ 2938723 h 4314911"/>
              <a:gd name="connsiteX9377" fmla="*/ 3907840 w 5740887"/>
              <a:gd name="connsiteY9377" fmla="*/ 2939356 h 4314911"/>
              <a:gd name="connsiteX9378" fmla="*/ 3906971 w 5740887"/>
              <a:gd name="connsiteY9378" fmla="*/ 2936188 h 4314911"/>
              <a:gd name="connsiteX9379" fmla="*/ 3891424 w 5740887"/>
              <a:gd name="connsiteY9379" fmla="*/ 2940187 h 4314911"/>
              <a:gd name="connsiteX9380" fmla="*/ 3891205 w 5740887"/>
              <a:gd name="connsiteY9380" fmla="*/ 2940237 h 4314911"/>
              <a:gd name="connsiteX9381" fmla="*/ 3890700 w 5740887"/>
              <a:gd name="connsiteY9381" fmla="*/ 2938397 h 4314911"/>
              <a:gd name="connsiteX9382" fmla="*/ 3876533 w 5740887"/>
              <a:gd name="connsiteY9382" fmla="*/ 2941616 h 4314911"/>
              <a:gd name="connsiteX9383" fmla="*/ 3875808 w 5740887"/>
              <a:gd name="connsiteY9383" fmla="*/ 2938535 h 4314911"/>
              <a:gd name="connsiteX9384" fmla="*/ 3870437 w 5740887"/>
              <a:gd name="connsiteY9384" fmla="*/ 2939661 h 4314911"/>
              <a:gd name="connsiteX9385" fmla="*/ 3859644 w 5740887"/>
              <a:gd name="connsiteY9385" fmla="*/ 2941847 h 4314911"/>
              <a:gd name="connsiteX9386" fmla="*/ 3859261 w 5740887"/>
              <a:gd name="connsiteY9386" fmla="*/ 2940188 h 4314911"/>
              <a:gd name="connsiteX9387" fmla="*/ 3853267 w 5740887"/>
              <a:gd name="connsiteY9387" fmla="*/ 2941401 h 4314911"/>
              <a:gd name="connsiteX9388" fmla="*/ 3843634 w 5740887"/>
              <a:gd name="connsiteY9388" fmla="*/ 2943135 h 4314911"/>
              <a:gd name="connsiteX9389" fmla="*/ 3843266 w 5740887"/>
              <a:gd name="connsiteY9389" fmla="*/ 2941427 h 4314911"/>
              <a:gd name="connsiteX9390" fmla="*/ 3842857 w 5740887"/>
              <a:gd name="connsiteY9390" fmla="*/ 2941501 h 4314911"/>
              <a:gd name="connsiteX9391" fmla="*/ 3833432 w 5740887"/>
              <a:gd name="connsiteY9391" fmla="*/ 2943123 h 4314911"/>
              <a:gd name="connsiteX9392" fmla="*/ 3827299 w 5740887"/>
              <a:gd name="connsiteY9392" fmla="*/ 2944082 h 4314911"/>
              <a:gd name="connsiteX9393" fmla="*/ 3826994 w 5740887"/>
              <a:gd name="connsiteY9393" fmla="*/ 2942668 h 4314911"/>
              <a:gd name="connsiteX9394" fmla="*/ 3810390 w 5740887"/>
              <a:gd name="connsiteY9394" fmla="*/ 2944234 h 4314911"/>
              <a:gd name="connsiteX9395" fmla="*/ 3810310 w 5740887"/>
              <a:gd name="connsiteY9395" fmla="*/ 2943776 h 4314911"/>
              <a:gd name="connsiteX9396" fmla="*/ 3810307 w 5740887"/>
              <a:gd name="connsiteY9396" fmla="*/ 2943776 h 4314911"/>
              <a:gd name="connsiteX9397" fmla="*/ 3810307 w 5740887"/>
              <a:gd name="connsiteY9397" fmla="*/ 2943773 h 4314911"/>
              <a:gd name="connsiteX9398" fmla="*/ 3794205 w 5740887"/>
              <a:gd name="connsiteY9398" fmla="*/ 2944757 h 4314911"/>
              <a:gd name="connsiteX9399" fmla="*/ 3794177 w 5740887"/>
              <a:gd name="connsiteY9399" fmla="*/ 2944600 h 4314911"/>
              <a:gd name="connsiteX9400" fmla="*/ 3743295 w 5740887"/>
              <a:gd name="connsiteY9400" fmla="*/ 2946064 h 4314911"/>
              <a:gd name="connsiteX9401" fmla="*/ 3721912 w 5740887"/>
              <a:gd name="connsiteY9401" fmla="*/ 2945863 h 4314911"/>
              <a:gd name="connsiteX9402" fmla="*/ 3720399 w 5740887"/>
              <a:gd name="connsiteY9402" fmla="*/ 2945705 h 4314911"/>
              <a:gd name="connsiteX9403" fmla="*/ 3715996 w 5740887"/>
              <a:gd name="connsiteY9403" fmla="*/ 2945066 h 4314911"/>
              <a:gd name="connsiteX9404" fmla="*/ 3641069 w 5740887"/>
              <a:gd name="connsiteY9404" fmla="*/ 2910983 h 4314911"/>
              <a:gd name="connsiteX9405" fmla="*/ 3621715 w 5740887"/>
              <a:gd name="connsiteY9405" fmla="*/ 2896270 h 4314911"/>
              <a:gd name="connsiteX9406" fmla="*/ 3575734 w 5740887"/>
              <a:gd name="connsiteY9406" fmla="*/ 2851784 h 4314911"/>
              <a:gd name="connsiteX9407" fmla="*/ 3554516 w 5740887"/>
              <a:gd name="connsiteY9407" fmla="*/ 2826123 h 4314911"/>
              <a:gd name="connsiteX9408" fmla="*/ 3544396 w 5740887"/>
              <a:gd name="connsiteY9408" fmla="*/ 2811281 h 4314911"/>
              <a:gd name="connsiteX9409" fmla="*/ 3506684 w 5740887"/>
              <a:gd name="connsiteY9409" fmla="*/ 2745494 h 4314911"/>
              <a:gd name="connsiteX9410" fmla="*/ 3497280 w 5740887"/>
              <a:gd name="connsiteY9410" fmla="*/ 2724478 h 4314911"/>
              <a:gd name="connsiteX9411" fmla="*/ 3492272 w 5740887"/>
              <a:gd name="connsiteY9411" fmla="*/ 2711913 h 4314911"/>
              <a:gd name="connsiteX9412" fmla="*/ 3684668 w 5740887"/>
              <a:gd name="connsiteY9412" fmla="*/ 2702662 h 4314911"/>
              <a:gd name="connsiteX9413" fmla="*/ 3697812 w 5740887"/>
              <a:gd name="connsiteY9413" fmla="*/ 2719727 h 4314911"/>
              <a:gd name="connsiteX9414" fmla="*/ 3697680 w 5740887"/>
              <a:gd name="connsiteY9414" fmla="*/ 2719694 h 4314911"/>
              <a:gd name="connsiteX9415" fmla="*/ 3696172 w 5740887"/>
              <a:gd name="connsiteY9415" fmla="*/ 2719326 h 4314911"/>
              <a:gd name="connsiteX9416" fmla="*/ 833310 w 5740887"/>
              <a:gd name="connsiteY9416" fmla="*/ 2701754 h 4314911"/>
              <a:gd name="connsiteX9417" fmla="*/ 852673 w 5740887"/>
              <a:gd name="connsiteY9417" fmla="*/ 2705614 h 4314911"/>
              <a:gd name="connsiteX9418" fmla="*/ 886887 w 5740887"/>
              <a:gd name="connsiteY9418" fmla="*/ 2735448 h 4314911"/>
              <a:gd name="connsiteX9419" fmla="*/ 907123 w 5740887"/>
              <a:gd name="connsiteY9419" fmla="*/ 2763098 h 4314911"/>
              <a:gd name="connsiteX9420" fmla="*/ 906376 w 5740887"/>
              <a:gd name="connsiteY9420" fmla="*/ 2762824 h 4314911"/>
              <a:gd name="connsiteX9421" fmla="*/ 904361 w 5740887"/>
              <a:gd name="connsiteY9421" fmla="*/ 2762084 h 4314911"/>
              <a:gd name="connsiteX9422" fmla="*/ 904331 w 5740887"/>
              <a:gd name="connsiteY9422" fmla="*/ 2762069 h 4314911"/>
              <a:gd name="connsiteX9423" fmla="*/ 876690 w 5740887"/>
              <a:gd name="connsiteY9423" fmla="*/ 2748189 h 4314911"/>
              <a:gd name="connsiteX9424" fmla="*/ 855108 w 5740887"/>
              <a:gd name="connsiteY9424" fmla="*/ 2719986 h 4314911"/>
              <a:gd name="connsiteX9425" fmla="*/ 848002 w 5740887"/>
              <a:gd name="connsiteY9425" fmla="*/ 2714042 h 4314911"/>
              <a:gd name="connsiteX9426" fmla="*/ 3683133 w 5740887"/>
              <a:gd name="connsiteY9426" fmla="*/ 2700437 h 4314911"/>
              <a:gd name="connsiteX9427" fmla="*/ 3683255 w 5740887"/>
              <a:gd name="connsiteY9427" fmla="*/ 2700475 h 4314911"/>
              <a:gd name="connsiteX9428" fmla="*/ 3683468 w 5740887"/>
              <a:gd name="connsiteY9428" fmla="*/ 2700922 h 4314911"/>
              <a:gd name="connsiteX9429" fmla="*/ 3622484 w 5740887"/>
              <a:gd name="connsiteY9429" fmla="*/ 2697851 h 4314911"/>
              <a:gd name="connsiteX9430" fmla="*/ 3629804 w 5740887"/>
              <a:gd name="connsiteY9430" fmla="*/ 2701652 h 4314911"/>
              <a:gd name="connsiteX9431" fmla="*/ 3635813 w 5740887"/>
              <a:gd name="connsiteY9431" fmla="*/ 2714612 h 4314911"/>
              <a:gd name="connsiteX9432" fmla="*/ 3637823 w 5740887"/>
              <a:gd name="connsiteY9432" fmla="*/ 2718947 h 4314911"/>
              <a:gd name="connsiteX9433" fmla="*/ 3631615 w 5740887"/>
              <a:gd name="connsiteY9433" fmla="*/ 2715716 h 4314911"/>
              <a:gd name="connsiteX9434" fmla="*/ 3629162 w 5740887"/>
              <a:gd name="connsiteY9434" fmla="*/ 2713999 h 4314911"/>
              <a:gd name="connsiteX9435" fmla="*/ 3627940 w 5740887"/>
              <a:gd name="connsiteY9435" fmla="*/ 2711355 h 4314911"/>
              <a:gd name="connsiteX9436" fmla="*/ 709729 w 5740887"/>
              <a:gd name="connsiteY9436" fmla="*/ 2697306 h 4314911"/>
              <a:gd name="connsiteX9437" fmla="*/ 755858 w 5740887"/>
              <a:gd name="connsiteY9437" fmla="*/ 2745485 h 4314911"/>
              <a:gd name="connsiteX9438" fmla="*/ 769151 w 5740887"/>
              <a:gd name="connsiteY9438" fmla="*/ 2766357 h 4314911"/>
              <a:gd name="connsiteX9439" fmla="*/ 763323 w 5740887"/>
              <a:gd name="connsiteY9439" fmla="*/ 2766351 h 4314911"/>
              <a:gd name="connsiteX9440" fmla="*/ 757417 w 5740887"/>
              <a:gd name="connsiteY9440" fmla="*/ 2762204 h 4314911"/>
              <a:gd name="connsiteX9441" fmla="*/ 756141 w 5740887"/>
              <a:gd name="connsiteY9441" fmla="*/ 2761308 h 4314911"/>
              <a:gd name="connsiteX9442" fmla="*/ 741801 w 5740887"/>
              <a:gd name="connsiteY9442" fmla="*/ 2748147 h 4314911"/>
              <a:gd name="connsiteX9443" fmla="*/ 722997 w 5740887"/>
              <a:gd name="connsiteY9443" fmla="*/ 2721059 h 4314911"/>
              <a:gd name="connsiteX9444" fmla="*/ 718496 w 5740887"/>
              <a:gd name="connsiteY9444" fmla="*/ 2716816 h 4314911"/>
              <a:gd name="connsiteX9445" fmla="*/ 717744 w 5740887"/>
              <a:gd name="connsiteY9445" fmla="*/ 2716108 h 4314911"/>
              <a:gd name="connsiteX9446" fmla="*/ 698534 w 5740887"/>
              <a:gd name="connsiteY9446" fmla="*/ 2698003 h 4314911"/>
              <a:gd name="connsiteX9447" fmla="*/ 3672494 w 5740887"/>
              <a:gd name="connsiteY9447" fmla="*/ 2697080 h 4314911"/>
              <a:gd name="connsiteX9448" fmla="*/ 3673388 w 5740887"/>
              <a:gd name="connsiteY9448" fmla="*/ 2697362 h 4314911"/>
              <a:gd name="connsiteX9449" fmla="*/ 3687104 w 5740887"/>
              <a:gd name="connsiteY9449" fmla="*/ 2717110 h 4314911"/>
              <a:gd name="connsiteX9450" fmla="*/ 3684982 w 5740887"/>
              <a:gd name="connsiteY9450" fmla="*/ 2716591 h 4314911"/>
              <a:gd name="connsiteX9451" fmla="*/ 619339 w 5740887"/>
              <a:gd name="connsiteY9451" fmla="*/ 2696547 h 4314911"/>
              <a:gd name="connsiteX9452" fmla="*/ 629147 w 5740887"/>
              <a:gd name="connsiteY9452" fmla="*/ 2704957 h 4314911"/>
              <a:gd name="connsiteX9453" fmla="*/ 634388 w 5740887"/>
              <a:gd name="connsiteY9453" fmla="*/ 2706198 h 4314911"/>
              <a:gd name="connsiteX9454" fmla="*/ 640321 w 5740887"/>
              <a:gd name="connsiteY9454" fmla="*/ 2707383 h 4314911"/>
              <a:gd name="connsiteX9455" fmla="*/ 654243 w 5740887"/>
              <a:gd name="connsiteY9455" fmla="*/ 2722469 h 4314911"/>
              <a:gd name="connsiteX9456" fmla="*/ 657138 w 5740887"/>
              <a:gd name="connsiteY9456" fmla="*/ 2724675 h 4314911"/>
              <a:gd name="connsiteX9457" fmla="*/ 669147 w 5740887"/>
              <a:gd name="connsiteY9457" fmla="*/ 2729438 h 4314911"/>
              <a:gd name="connsiteX9458" fmla="*/ 672169 w 5740887"/>
              <a:gd name="connsiteY9458" fmla="*/ 2732674 h 4314911"/>
              <a:gd name="connsiteX9459" fmla="*/ 673839 w 5740887"/>
              <a:gd name="connsiteY9459" fmla="*/ 2733230 h 4314911"/>
              <a:gd name="connsiteX9460" fmla="*/ 682864 w 5740887"/>
              <a:gd name="connsiteY9460" fmla="*/ 2744533 h 4314911"/>
              <a:gd name="connsiteX9461" fmla="*/ 696524 w 5740887"/>
              <a:gd name="connsiteY9461" fmla="*/ 2770851 h 4314911"/>
              <a:gd name="connsiteX9462" fmla="*/ 695996 w 5740887"/>
              <a:gd name="connsiteY9462" fmla="*/ 2771098 h 4314911"/>
              <a:gd name="connsiteX9463" fmla="*/ 695839 w 5740887"/>
              <a:gd name="connsiteY9463" fmla="*/ 2771171 h 4314911"/>
              <a:gd name="connsiteX9464" fmla="*/ 689230 w 5740887"/>
              <a:gd name="connsiteY9464" fmla="*/ 2767505 h 4314911"/>
              <a:gd name="connsiteX9465" fmla="*/ 658376 w 5740887"/>
              <a:gd name="connsiteY9465" fmla="*/ 2755014 h 4314911"/>
              <a:gd name="connsiteX9466" fmla="*/ 658242 w 5740887"/>
              <a:gd name="connsiteY9466" fmla="*/ 2754871 h 4314911"/>
              <a:gd name="connsiteX9467" fmla="*/ 1317286 w 5740887"/>
              <a:gd name="connsiteY9467" fmla="*/ 2695820 h 4314911"/>
              <a:gd name="connsiteX9468" fmla="*/ 1325824 w 5740887"/>
              <a:gd name="connsiteY9468" fmla="*/ 2702398 h 4314911"/>
              <a:gd name="connsiteX9469" fmla="*/ 1372378 w 5740887"/>
              <a:gd name="connsiteY9469" fmla="*/ 2749877 h 4314911"/>
              <a:gd name="connsiteX9470" fmla="*/ 1371827 w 5740887"/>
              <a:gd name="connsiteY9470" fmla="*/ 2749844 h 4314911"/>
              <a:gd name="connsiteX9471" fmla="*/ 1345889 w 5740887"/>
              <a:gd name="connsiteY9471" fmla="*/ 2724152 h 4314911"/>
              <a:gd name="connsiteX9472" fmla="*/ 3751794 w 5740887"/>
              <a:gd name="connsiteY9472" fmla="*/ 2695793 h 4314911"/>
              <a:gd name="connsiteX9473" fmla="*/ 3755114 w 5740887"/>
              <a:gd name="connsiteY9473" fmla="*/ 2698378 h 4314911"/>
              <a:gd name="connsiteX9474" fmla="*/ 3761616 w 5740887"/>
              <a:gd name="connsiteY9474" fmla="*/ 2709368 h 4314911"/>
              <a:gd name="connsiteX9475" fmla="*/ 3760932 w 5740887"/>
              <a:gd name="connsiteY9475" fmla="*/ 2709368 h 4314911"/>
              <a:gd name="connsiteX9476" fmla="*/ 3758698 w 5740887"/>
              <a:gd name="connsiteY9476" fmla="*/ 2706852 h 4314911"/>
              <a:gd name="connsiteX9477" fmla="*/ 3755854 w 5740887"/>
              <a:gd name="connsiteY9477" fmla="*/ 2703649 h 4314911"/>
              <a:gd name="connsiteX9478" fmla="*/ 3753810 w 5740887"/>
              <a:gd name="connsiteY9478" fmla="*/ 2699694 h 4314911"/>
              <a:gd name="connsiteX9479" fmla="*/ 735279 w 5740887"/>
              <a:gd name="connsiteY9479" fmla="*/ 2695713 h 4314911"/>
              <a:gd name="connsiteX9480" fmla="*/ 736835 w 5740887"/>
              <a:gd name="connsiteY9480" fmla="*/ 2696840 h 4314911"/>
              <a:gd name="connsiteX9481" fmla="*/ 796212 w 5740887"/>
              <a:gd name="connsiteY9481" fmla="*/ 2763656 h 4314911"/>
              <a:gd name="connsiteX9482" fmla="*/ 797815 w 5740887"/>
              <a:gd name="connsiteY9482" fmla="*/ 2766384 h 4314911"/>
              <a:gd name="connsiteX9483" fmla="*/ 780831 w 5740887"/>
              <a:gd name="connsiteY9483" fmla="*/ 2766368 h 4314911"/>
              <a:gd name="connsiteX9484" fmla="*/ 762518 w 5740887"/>
              <a:gd name="connsiteY9484" fmla="*/ 2737915 h 4314911"/>
              <a:gd name="connsiteX9485" fmla="*/ 722499 w 5740887"/>
              <a:gd name="connsiteY9485" fmla="*/ 2696510 h 4314911"/>
              <a:gd name="connsiteX9486" fmla="*/ 799592 w 5740887"/>
              <a:gd name="connsiteY9486" fmla="*/ 2695032 h 4314911"/>
              <a:gd name="connsiteX9487" fmla="*/ 818122 w 5740887"/>
              <a:gd name="connsiteY9487" fmla="*/ 2698726 h 4314911"/>
              <a:gd name="connsiteX9488" fmla="*/ 849124 w 5740887"/>
              <a:gd name="connsiteY9488" fmla="*/ 2724778 h 4314911"/>
              <a:gd name="connsiteX9489" fmla="*/ 860881 w 5740887"/>
              <a:gd name="connsiteY9489" fmla="*/ 2740251 h 4314911"/>
              <a:gd name="connsiteX9490" fmla="*/ 859045 w 5740887"/>
              <a:gd name="connsiteY9490" fmla="*/ 2739329 h 4314911"/>
              <a:gd name="connsiteX9491" fmla="*/ 846749 w 5740887"/>
              <a:gd name="connsiteY9491" fmla="*/ 2733154 h 4314911"/>
              <a:gd name="connsiteX9492" fmla="*/ 826097 w 5740887"/>
              <a:gd name="connsiteY9492" fmla="*/ 2720288 h 4314911"/>
              <a:gd name="connsiteX9493" fmla="*/ 817120 w 5740887"/>
              <a:gd name="connsiteY9493" fmla="*/ 2709075 h 4314911"/>
              <a:gd name="connsiteX9494" fmla="*/ 758645 w 5740887"/>
              <a:gd name="connsiteY9494" fmla="*/ 2694257 h 4314911"/>
              <a:gd name="connsiteX9495" fmla="*/ 774323 w 5740887"/>
              <a:gd name="connsiteY9495" fmla="*/ 2706268 h 4314911"/>
              <a:gd name="connsiteX9496" fmla="*/ 826257 w 5740887"/>
              <a:gd name="connsiteY9496" fmla="*/ 2768338 h 4314911"/>
              <a:gd name="connsiteX9497" fmla="*/ 816717 w 5740887"/>
              <a:gd name="connsiteY9497" fmla="*/ 2766402 h 4314911"/>
              <a:gd name="connsiteX9498" fmla="*/ 816716 w 5740887"/>
              <a:gd name="connsiteY9498" fmla="*/ 2766401 h 4314911"/>
              <a:gd name="connsiteX9499" fmla="*/ 816690 w 5740887"/>
              <a:gd name="connsiteY9499" fmla="*/ 2766401 h 4314911"/>
              <a:gd name="connsiteX9500" fmla="*/ 808480 w 5740887"/>
              <a:gd name="connsiteY9500" fmla="*/ 2766394 h 4314911"/>
              <a:gd name="connsiteX9501" fmla="*/ 806957 w 5740887"/>
              <a:gd name="connsiteY9501" fmla="*/ 2763816 h 4314911"/>
              <a:gd name="connsiteX9502" fmla="*/ 802719 w 5740887"/>
              <a:gd name="connsiteY9502" fmla="*/ 2756644 h 4314911"/>
              <a:gd name="connsiteX9503" fmla="*/ 747490 w 5740887"/>
              <a:gd name="connsiteY9503" fmla="*/ 2694952 h 4314911"/>
              <a:gd name="connsiteX9504" fmla="*/ 3687234 w 5740887"/>
              <a:gd name="connsiteY9504" fmla="*/ 2694140 h 4314911"/>
              <a:gd name="connsiteX9505" fmla="*/ 3688728 w 5740887"/>
              <a:gd name="connsiteY9505" fmla="*/ 2695509 h 4314911"/>
              <a:gd name="connsiteX9506" fmla="*/ 3689198 w 5740887"/>
              <a:gd name="connsiteY9506" fmla="*/ 2695940 h 4314911"/>
              <a:gd name="connsiteX9507" fmla="*/ 3688071 w 5740887"/>
              <a:gd name="connsiteY9507" fmla="*/ 2695569 h 4314911"/>
              <a:gd name="connsiteX9508" fmla="*/ 3687907 w 5740887"/>
              <a:gd name="connsiteY9508" fmla="*/ 2695515 h 4314911"/>
              <a:gd name="connsiteX9509" fmla="*/ 3705648 w 5740887"/>
              <a:gd name="connsiteY9509" fmla="*/ 2694113 h 4314911"/>
              <a:gd name="connsiteX9510" fmla="*/ 3713381 w 5740887"/>
              <a:gd name="connsiteY9510" fmla="*/ 2703890 h 4314911"/>
              <a:gd name="connsiteX9511" fmla="*/ 3711513 w 5740887"/>
              <a:gd name="connsiteY9511" fmla="*/ 2703276 h 4314911"/>
              <a:gd name="connsiteX9512" fmla="*/ 1052488 w 5740887"/>
              <a:gd name="connsiteY9512" fmla="*/ 2693901 h 4314911"/>
              <a:gd name="connsiteX9513" fmla="*/ 1081596 w 5740887"/>
              <a:gd name="connsiteY9513" fmla="*/ 2703435 h 4314911"/>
              <a:gd name="connsiteX9514" fmla="*/ 1089834 w 5740887"/>
              <a:gd name="connsiteY9514" fmla="*/ 2710183 h 4314911"/>
              <a:gd name="connsiteX9515" fmla="*/ 1151644 w 5740887"/>
              <a:gd name="connsiteY9515" fmla="*/ 2773882 h 4314911"/>
              <a:gd name="connsiteX9516" fmla="*/ 1203653 w 5740887"/>
              <a:gd name="connsiteY9516" fmla="*/ 2841499 h 4314911"/>
              <a:gd name="connsiteX9517" fmla="*/ 1174661 w 5740887"/>
              <a:gd name="connsiteY9517" fmla="*/ 2812641 h 4314911"/>
              <a:gd name="connsiteX9518" fmla="*/ 1132685 w 5740887"/>
              <a:gd name="connsiteY9518" fmla="*/ 2768213 h 4314911"/>
              <a:gd name="connsiteX9519" fmla="*/ 1116994 w 5740887"/>
              <a:gd name="connsiteY9519" fmla="*/ 2755239 h 4314911"/>
              <a:gd name="connsiteX9520" fmla="*/ 1109283 w 5740887"/>
              <a:gd name="connsiteY9520" fmla="*/ 2747564 h 4314911"/>
              <a:gd name="connsiteX9521" fmla="*/ 1104995 w 5740887"/>
              <a:gd name="connsiteY9521" fmla="*/ 2744501 h 4314911"/>
              <a:gd name="connsiteX9522" fmla="*/ 1089669 w 5740887"/>
              <a:gd name="connsiteY9522" fmla="*/ 2725148 h 4314911"/>
              <a:gd name="connsiteX9523" fmla="*/ 1080931 w 5740887"/>
              <a:gd name="connsiteY9523" fmla="*/ 2717917 h 4314911"/>
              <a:gd name="connsiteX9524" fmla="*/ 1063861 w 5740887"/>
              <a:gd name="connsiteY9524" fmla="*/ 2703790 h 4314911"/>
              <a:gd name="connsiteX9525" fmla="*/ 1060880 w 5740887"/>
              <a:gd name="connsiteY9525" fmla="*/ 2700761 h 4314911"/>
              <a:gd name="connsiteX9526" fmla="*/ 1060518 w 5740887"/>
              <a:gd name="connsiteY9526" fmla="*/ 2700393 h 4314911"/>
              <a:gd name="connsiteX9527" fmla="*/ 783605 w 5740887"/>
              <a:gd name="connsiteY9527" fmla="*/ 2692702 h 4314911"/>
              <a:gd name="connsiteX9528" fmla="*/ 789762 w 5740887"/>
              <a:gd name="connsiteY9528" fmla="*/ 2697652 h 4314911"/>
              <a:gd name="connsiteX9529" fmla="*/ 787197 w 5740887"/>
              <a:gd name="connsiteY9529" fmla="*/ 2696054 h 4314911"/>
              <a:gd name="connsiteX9530" fmla="*/ 782756 w 5740887"/>
              <a:gd name="connsiteY9530" fmla="*/ 2692755 h 4314911"/>
              <a:gd name="connsiteX9531" fmla="*/ 3727049 w 5740887"/>
              <a:gd name="connsiteY9531" fmla="*/ 2691871 h 4314911"/>
              <a:gd name="connsiteX9532" fmla="*/ 3727726 w 5740887"/>
              <a:gd name="connsiteY9532" fmla="*/ 2691900 h 4314911"/>
              <a:gd name="connsiteX9533" fmla="*/ 3728918 w 5740887"/>
              <a:gd name="connsiteY9533" fmla="*/ 2694192 h 4314911"/>
              <a:gd name="connsiteX9534" fmla="*/ 3727773 w 5740887"/>
              <a:gd name="connsiteY9534" fmla="*/ 2692770 h 4314911"/>
              <a:gd name="connsiteX9535" fmla="*/ 3652203 w 5740887"/>
              <a:gd name="connsiteY9535" fmla="*/ 2690678 h 4314911"/>
              <a:gd name="connsiteX9536" fmla="*/ 3655021 w 5740887"/>
              <a:gd name="connsiteY9536" fmla="*/ 2691567 h 4314911"/>
              <a:gd name="connsiteX9537" fmla="*/ 3667573 w 5740887"/>
              <a:gd name="connsiteY9537" fmla="*/ 2712337 h 4314911"/>
              <a:gd name="connsiteX9538" fmla="*/ 3663668 w 5740887"/>
              <a:gd name="connsiteY9538" fmla="*/ 2711382 h 4314911"/>
              <a:gd name="connsiteX9539" fmla="*/ 2075626 w 5740887"/>
              <a:gd name="connsiteY9539" fmla="*/ 2690296 h 4314911"/>
              <a:gd name="connsiteX9540" fmla="*/ 2083396 w 5740887"/>
              <a:gd name="connsiteY9540" fmla="*/ 2705523 h 4314911"/>
              <a:gd name="connsiteX9541" fmla="*/ 2087616 w 5740887"/>
              <a:gd name="connsiteY9541" fmla="*/ 2713602 h 4314911"/>
              <a:gd name="connsiteX9542" fmla="*/ 2108841 w 5740887"/>
              <a:gd name="connsiteY9542" fmla="*/ 2754234 h 4314911"/>
              <a:gd name="connsiteX9543" fmla="*/ 2109706 w 5740887"/>
              <a:gd name="connsiteY9543" fmla="*/ 2756187 h 4314911"/>
              <a:gd name="connsiteX9544" fmla="*/ 2116259 w 5740887"/>
              <a:gd name="connsiteY9544" fmla="*/ 2770552 h 4314911"/>
              <a:gd name="connsiteX9545" fmla="*/ 2094184 w 5740887"/>
              <a:gd name="connsiteY9545" fmla="*/ 2729501 h 4314911"/>
              <a:gd name="connsiteX9546" fmla="*/ 2085708 w 5740887"/>
              <a:gd name="connsiteY9546" fmla="*/ 2713095 h 4314911"/>
              <a:gd name="connsiteX9547" fmla="*/ 2078818 w 5740887"/>
              <a:gd name="connsiteY9547" fmla="*/ 2697638 h 4314911"/>
              <a:gd name="connsiteX9548" fmla="*/ 2076791 w 5740887"/>
              <a:gd name="connsiteY9548" fmla="*/ 2692975 h 4314911"/>
              <a:gd name="connsiteX9549" fmla="*/ 256902 w 5740887"/>
              <a:gd name="connsiteY9549" fmla="*/ 2689170 h 4314911"/>
              <a:gd name="connsiteX9550" fmla="*/ 246378 w 5740887"/>
              <a:gd name="connsiteY9550" fmla="*/ 2701563 h 4314911"/>
              <a:gd name="connsiteX9551" fmla="*/ 206115 w 5740887"/>
              <a:gd name="connsiteY9551" fmla="*/ 2748976 h 4314911"/>
              <a:gd name="connsiteX9552" fmla="*/ 206115 w 5740887"/>
              <a:gd name="connsiteY9552" fmla="*/ 2748977 h 4314911"/>
              <a:gd name="connsiteX9553" fmla="*/ 206114 w 5740887"/>
              <a:gd name="connsiteY9553" fmla="*/ 2748977 h 4314911"/>
              <a:gd name="connsiteX9554" fmla="*/ 122832 w 5740887"/>
              <a:gd name="connsiteY9554" fmla="*/ 2952462 h 4314911"/>
              <a:gd name="connsiteX9555" fmla="*/ 118084 w 5740887"/>
              <a:gd name="connsiteY9555" fmla="*/ 2987278 h 4314911"/>
              <a:gd name="connsiteX9556" fmla="*/ 109117 w 5740887"/>
              <a:gd name="connsiteY9556" fmla="*/ 3011944 h 4314911"/>
              <a:gd name="connsiteX9557" fmla="*/ 88930 w 5740887"/>
              <a:gd name="connsiteY9557" fmla="*/ 3060681 h 4314911"/>
              <a:gd name="connsiteX9558" fmla="*/ 101183 w 5740887"/>
              <a:gd name="connsiteY9558" fmla="*/ 2977557 h 4314911"/>
              <a:gd name="connsiteX9559" fmla="*/ 134013 w 5740887"/>
              <a:gd name="connsiteY9559" fmla="*/ 2874972 h 4314911"/>
              <a:gd name="connsiteX9560" fmla="*/ 146374 w 5740887"/>
              <a:gd name="connsiteY9560" fmla="*/ 2847459 h 4314911"/>
              <a:gd name="connsiteX9561" fmla="*/ 181107 w 5740887"/>
              <a:gd name="connsiteY9561" fmla="*/ 2783085 h 4314911"/>
              <a:gd name="connsiteX9562" fmla="*/ 196440 w 5740887"/>
              <a:gd name="connsiteY9562" fmla="*/ 2759249 h 4314911"/>
              <a:gd name="connsiteX9563" fmla="*/ 256246 w 5740887"/>
              <a:gd name="connsiteY9563" fmla="*/ 2689633 h 4314911"/>
              <a:gd name="connsiteX9564" fmla="*/ 1295035 w 5740887"/>
              <a:gd name="connsiteY9564" fmla="*/ 2688449 h 4314911"/>
              <a:gd name="connsiteX9565" fmla="*/ 1305024 w 5740887"/>
              <a:gd name="connsiteY9565" fmla="*/ 2695763 h 4314911"/>
              <a:gd name="connsiteX9566" fmla="*/ 1358869 w 5740887"/>
              <a:gd name="connsiteY9566" fmla="*/ 2749087 h 4314911"/>
              <a:gd name="connsiteX9567" fmla="*/ 1358001 w 5740887"/>
              <a:gd name="connsiteY9567" fmla="*/ 2749037 h 4314911"/>
              <a:gd name="connsiteX9568" fmla="*/ 1342471 w 5740887"/>
              <a:gd name="connsiteY9568" fmla="*/ 2734093 h 4314911"/>
              <a:gd name="connsiteX9569" fmla="*/ 3692193 w 5740887"/>
              <a:gd name="connsiteY9569" fmla="*/ 2685611 h 4314911"/>
              <a:gd name="connsiteX9570" fmla="*/ 3692363 w 5740887"/>
              <a:gd name="connsiteY9570" fmla="*/ 2685676 h 4314911"/>
              <a:gd name="connsiteX9571" fmla="*/ 3696033 w 5740887"/>
              <a:gd name="connsiteY9571" fmla="*/ 2691570 h 4314911"/>
              <a:gd name="connsiteX9572" fmla="*/ 3701213 w 5740887"/>
              <a:gd name="connsiteY9572" fmla="*/ 2699890 h 4314911"/>
              <a:gd name="connsiteX9573" fmla="*/ 3700969 w 5740887"/>
              <a:gd name="connsiteY9573" fmla="*/ 2699810 h 4314911"/>
              <a:gd name="connsiteX9574" fmla="*/ 3698749 w 5740887"/>
              <a:gd name="connsiteY9574" fmla="*/ 2697505 h 4314911"/>
              <a:gd name="connsiteX9575" fmla="*/ 685373 w 5740887"/>
              <a:gd name="connsiteY9575" fmla="*/ 2685600 h 4314911"/>
              <a:gd name="connsiteX9576" fmla="*/ 687058 w 5740887"/>
              <a:gd name="connsiteY9576" fmla="*/ 2686067 h 4314911"/>
              <a:gd name="connsiteX9577" fmla="*/ 686216 w 5740887"/>
              <a:gd name="connsiteY9577" fmla="*/ 2686394 h 4314911"/>
              <a:gd name="connsiteX9578" fmla="*/ 685476 w 5740887"/>
              <a:gd name="connsiteY9578" fmla="*/ 2685697 h 4314911"/>
              <a:gd name="connsiteX9579" fmla="*/ 685392 w 5740887"/>
              <a:gd name="connsiteY9579" fmla="*/ 2685618 h 4314911"/>
              <a:gd name="connsiteX9580" fmla="*/ 3638810 w 5740887"/>
              <a:gd name="connsiteY9580" fmla="*/ 2685370 h 4314911"/>
              <a:gd name="connsiteX9581" fmla="*/ 3641612 w 5740887"/>
              <a:gd name="connsiteY9581" fmla="*/ 2687312 h 4314911"/>
              <a:gd name="connsiteX9582" fmla="*/ 3641665 w 5740887"/>
              <a:gd name="connsiteY9582" fmla="*/ 2687353 h 4314911"/>
              <a:gd name="connsiteX9583" fmla="*/ 3643600 w 5740887"/>
              <a:gd name="connsiteY9583" fmla="*/ 2687963 h 4314911"/>
              <a:gd name="connsiteX9584" fmla="*/ 3651520 w 5740887"/>
              <a:gd name="connsiteY9584" fmla="*/ 2702209 h 4314911"/>
              <a:gd name="connsiteX9585" fmla="*/ 3652918 w 5740887"/>
              <a:gd name="connsiteY9585" fmla="*/ 2704724 h 4314911"/>
              <a:gd name="connsiteX9586" fmla="*/ 3643608 w 5740887"/>
              <a:gd name="connsiteY9586" fmla="*/ 2694807 h 4314911"/>
              <a:gd name="connsiteX9587" fmla="*/ 1278084 w 5740887"/>
              <a:gd name="connsiteY9587" fmla="*/ 2683990 h 4314911"/>
              <a:gd name="connsiteX9588" fmla="*/ 1283783 w 5740887"/>
              <a:gd name="connsiteY9588" fmla="*/ 2687962 h 4314911"/>
              <a:gd name="connsiteX9589" fmla="*/ 1332725 w 5740887"/>
              <a:gd name="connsiteY9589" fmla="*/ 2735085 h 4314911"/>
              <a:gd name="connsiteX9590" fmla="*/ 3627902 w 5740887"/>
              <a:gd name="connsiteY9590" fmla="*/ 2683518 h 4314911"/>
              <a:gd name="connsiteX9591" fmla="*/ 3636817 w 5740887"/>
              <a:gd name="connsiteY9591" fmla="*/ 2695733 h 4314911"/>
              <a:gd name="connsiteX9592" fmla="*/ 3638215 w 5740887"/>
              <a:gd name="connsiteY9592" fmla="*/ 2697649 h 4314911"/>
              <a:gd name="connsiteX9593" fmla="*/ 3632958 w 5740887"/>
              <a:gd name="connsiteY9593" fmla="*/ 2694427 h 4314911"/>
              <a:gd name="connsiteX9594" fmla="*/ 2061864 w 5740887"/>
              <a:gd name="connsiteY9594" fmla="*/ 2680794 h 4314911"/>
              <a:gd name="connsiteX9595" fmla="*/ 2080773 w 5740887"/>
              <a:gd name="connsiteY9595" fmla="*/ 2717380 h 4314911"/>
              <a:gd name="connsiteX9596" fmla="*/ 2091384 w 5740887"/>
              <a:gd name="connsiteY9596" fmla="*/ 2741136 h 4314911"/>
              <a:gd name="connsiteX9597" fmla="*/ 2091235 w 5740887"/>
              <a:gd name="connsiteY9597" fmla="*/ 2740850 h 4314911"/>
              <a:gd name="connsiteX9598" fmla="*/ 2072694 w 5740887"/>
              <a:gd name="connsiteY9598" fmla="*/ 2705383 h 4314911"/>
              <a:gd name="connsiteX9599" fmla="*/ 2070491 w 5740887"/>
              <a:gd name="connsiteY9599" fmla="*/ 2700479 h 4314911"/>
              <a:gd name="connsiteX9600" fmla="*/ 2067508 w 5740887"/>
              <a:gd name="connsiteY9600" fmla="*/ 2693673 h 4314911"/>
              <a:gd name="connsiteX9601" fmla="*/ 1258131 w 5740887"/>
              <a:gd name="connsiteY9601" fmla="*/ 2678938 h 4314911"/>
              <a:gd name="connsiteX9602" fmla="*/ 1262235 w 5740887"/>
              <a:gd name="connsiteY9602" fmla="*/ 2681656 h 4314911"/>
              <a:gd name="connsiteX9603" fmla="*/ 1286073 w 5740887"/>
              <a:gd name="connsiteY9603" fmla="*/ 2703987 h 4314911"/>
              <a:gd name="connsiteX9604" fmla="*/ 1300217 w 5740887"/>
              <a:gd name="connsiteY9604" fmla="*/ 2717237 h 4314911"/>
              <a:gd name="connsiteX9605" fmla="*/ 3670310 w 5740887"/>
              <a:gd name="connsiteY9605" fmla="*/ 2678627 h 4314911"/>
              <a:gd name="connsiteX9606" fmla="*/ 3674795 w 5740887"/>
              <a:gd name="connsiteY9606" fmla="*/ 2682738 h 4314911"/>
              <a:gd name="connsiteX9607" fmla="*/ 3679584 w 5740887"/>
              <a:gd name="connsiteY9607" fmla="*/ 2692779 h 4314911"/>
              <a:gd name="connsiteX9608" fmla="*/ 3677336 w 5740887"/>
              <a:gd name="connsiteY9608" fmla="*/ 2692040 h 4314911"/>
              <a:gd name="connsiteX9609" fmla="*/ 3674334 w 5740887"/>
              <a:gd name="connsiteY9609" fmla="*/ 2687690 h 4314911"/>
              <a:gd name="connsiteX9610" fmla="*/ 653350 w 5740887"/>
              <a:gd name="connsiteY9610" fmla="*/ 2678567 h 4314911"/>
              <a:gd name="connsiteX9611" fmla="*/ 662226 w 5740887"/>
              <a:gd name="connsiteY9611" fmla="*/ 2679584 h 4314911"/>
              <a:gd name="connsiteX9612" fmla="*/ 685262 w 5740887"/>
              <a:gd name="connsiteY9612" fmla="*/ 2705509 h 4314911"/>
              <a:gd name="connsiteX9613" fmla="*/ 688158 w 5740887"/>
              <a:gd name="connsiteY9613" fmla="*/ 2708543 h 4314911"/>
              <a:gd name="connsiteX9614" fmla="*/ 727062 w 5740887"/>
              <a:gd name="connsiteY9614" fmla="*/ 2744252 h 4314911"/>
              <a:gd name="connsiteX9615" fmla="*/ 741900 w 5740887"/>
              <a:gd name="connsiteY9615" fmla="*/ 2765961 h 4314911"/>
              <a:gd name="connsiteX9616" fmla="*/ 731596 w 5740887"/>
              <a:gd name="connsiteY9616" fmla="*/ 2756525 h 4314911"/>
              <a:gd name="connsiteX9617" fmla="*/ 726979 w 5740887"/>
              <a:gd name="connsiteY9617" fmla="*/ 2755074 h 4314911"/>
              <a:gd name="connsiteX9618" fmla="*/ 721803 w 5740887"/>
              <a:gd name="connsiteY9618" fmla="*/ 2744309 h 4314911"/>
              <a:gd name="connsiteX9619" fmla="*/ 706295 w 5740887"/>
              <a:gd name="connsiteY9619" fmla="*/ 2733050 h 4314911"/>
              <a:gd name="connsiteX9620" fmla="*/ 705461 w 5740887"/>
              <a:gd name="connsiteY9620" fmla="*/ 2732721 h 4314911"/>
              <a:gd name="connsiteX9621" fmla="*/ 680658 w 5740887"/>
              <a:gd name="connsiteY9621" fmla="*/ 2701468 h 4314911"/>
              <a:gd name="connsiteX9622" fmla="*/ 675325 w 5740887"/>
              <a:gd name="connsiteY9622" fmla="*/ 2696996 h 4314911"/>
              <a:gd name="connsiteX9623" fmla="*/ 1367649 w 5740887"/>
              <a:gd name="connsiteY9623" fmla="*/ 2678231 h 4314911"/>
              <a:gd name="connsiteX9624" fmla="*/ 1376576 w 5740887"/>
              <a:gd name="connsiteY9624" fmla="*/ 2679125 h 4314911"/>
              <a:gd name="connsiteX9625" fmla="*/ 1434510 w 5740887"/>
              <a:gd name="connsiteY9625" fmla="*/ 2724605 h 4314911"/>
              <a:gd name="connsiteX9626" fmla="*/ 1453345 w 5740887"/>
              <a:gd name="connsiteY9626" fmla="*/ 2743533 h 4314911"/>
              <a:gd name="connsiteX9627" fmla="*/ 1459778 w 5740887"/>
              <a:gd name="connsiteY9627" fmla="*/ 2750591 h 4314911"/>
              <a:gd name="connsiteX9628" fmla="*/ 1446040 w 5740887"/>
              <a:gd name="connsiteY9628" fmla="*/ 2751079 h 4314911"/>
              <a:gd name="connsiteX9629" fmla="*/ 1439298 w 5740887"/>
              <a:gd name="connsiteY9629" fmla="*/ 2751318 h 4314911"/>
              <a:gd name="connsiteX9630" fmla="*/ 1416310 w 5740887"/>
              <a:gd name="connsiteY9630" fmla="*/ 2724644 h 4314911"/>
              <a:gd name="connsiteX9631" fmla="*/ 1391832 w 5740887"/>
              <a:gd name="connsiteY9631" fmla="*/ 2701297 h 4314911"/>
              <a:gd name="connsiteX9632" fmla="*/ 1348834 w 5740887"/>
              <a:gd name="connsiteY9632" fmla="*/ 2676347 h 4314911"/>
              <a:gd name="connsiteX9633" fmla="*/ 1356556 w 5740887"/>
              <a:gd name="connsiteY9633" fmla="*/ 2677120 h 4314911"/>
              <a:gd name="connsiteX9634" fmla="*/ 1411170 w 5740887"/>
              <a:gd name="connsiteY9634" fmla="*/ 2729470 h 4314911"/>
              <a:gd name="connsiteX9635" fmla="*/ 1430155 w 5740887"/>
              <a:gd name="connsiteY9635" fmla="*/ 2751643 h 4314911"/>
              <a:gd name="connsiteX9636" fmla="*/ 1425066 w 5740887"/>
              <a:gd name="connsiteY9636" fmla="*/ 2751824 h 4314911"/>
              <a:gd name="connsiteX9637" fmla="*/ 1395152 w 5740887"/>
              <a:gd name="connsiteY9637" fmla="*/ 2718185 h 4314911"/>
              <a:gd name="connsiteX9638" fmla="*/ 628990 w 5740887"/>
              <a:gd name="connsiteY9638" fmla="*/ 2675775 h 4314911"/>
              <a:gd name="connsiteX9639" fmla="*/ 636822 w 5740887"/>
              <a:gd name="connsiteY9639" fmla="*/ 2676673 h 4314911"/>
              <a:gd name="connsiteX9640" fmla="*/ 675269 w 5740887"/>
              <a:gd name="connsiteY9640" fmla="*/ 2709277 h 4314911"/>
              <a:gd name="connsiteX9641" fmla="*/ 688322 w 5740887"/>
              <a:gd name="connsiteY9641" fmla="*/ 2725964 h 4314911"/>
              <a:gd name="connsiteX9642" fmla="*/ 678479 w 5740887"/>
              <a:gd name="connsiteY9642" fmla="*/ 2722084 h 4314911"/>
              <a:gd name="connsiteX9643" fmla="*/ 676696 w 5740887"/>
              <a:gd name="connsiteY9643" fmla="*/ 2721381 h 4314911"/>
              <a:gd name="connsiteX9644" fmla="*/ 672910 w 5740887"/>
              <a:gd name="connsiteY9644" fmla="*/ 2716590 h 4314911"/>
              <a:gd name="connsiteX9645" fmla="*/ 665484 w 5740887"/>
              <a:gd name="connsiteY9645" fmla="*/ 2710637 h 4314911"/>
              <a:gd name="connsiteX9646" fmla="*/ 662555 w 5740887"/>
              <a:gd name="connsiteY9646" fmla="*/ 2708289 h 4314911"/>
              <a:gd name="connsiteX9647" fmla="*/ 650227 w 5740887"/>
              <a:gd name="connsiteY9647" fmla="*/ 2695189 h 4314911"/>
              <a:gd name="connsiteX9648" fmla="*/ 638171 w 5740887"/>
              <a:gd name="connsiteY9648" fmla="*/ 2682379 h 4314911"/>
              <a:gd name="connsiteX9649" fmla="*/ 2031526 w 5740887"/>
              <a:gd name="connsiteY9649" fmla="*/ 2675220 h 4314911"/>
              <a:gd name="connsiteX9650" fmla="*/ 2031678 w 5740887"/>
              <a:gd name="connsiteY9650" fmla="*/ 2675517 h 4314911"/>
              <a:gd name="connsiteX9651" fmla="*/ 2046982 w 5740887"/>
              <a:gd name="connsiteY9651" fmla="*/ 2703880 h 4314911"/>
              <a:gd name="connsiteX9652" fmla="*/ 2056932 w 5740887"/>
              <a:gd name="connsiteY9652" fmla="*/ 2725960 h 4314911"/>
              <a:gd name="connsiteX9653" fmla="*/ 2042554 w 5740887"/>
              <a:gd name="connsiteY9653" fmla="*/ 2699604 h 4314911"/>
              <a:gd name="connsiteX9654" fmla="*/ 2041974 w 5740887"/>
              <a:gd name="connsiteY9654" fmla="*/ 2698541 h 4314911"/>
              <a:gd name="connsiteX9655" fmla="*/ 1007696 w 5740887"/>
              <a:gd name="connsiteY9655" fmla="*/ 2674996 h 4314911"/>
              <a:gd name="connsiteX9656" fmla="*/ 1030507 w 5740887"/>
              <a:gd name="connsiteY9656" fmla="*/ 2685671 h 4314911"/>
              <a:gd name="connsiteX9657" fmla="*/ 1033874 w 5740887"/>
              <a:gd name="connsiteY9657" fmla="*/ 2688247 h 4314911"/>
              <a:gd name="connsiteX9658" fmla="*/ 1057754 w 5740887"/>
              <a:gd name="connsiteY9658" fmla="*/ 2708027 h 4314911"/>
              <a:gd name="connsiteX9659" fmla="*/ 1007812 w 5740887"/>
              <a:gd name="connsiteY9659" fmla="*/ 2675079 h 4314911"/>
              <a:gd name="connsiteX9660" fmla="*/ 1330684 w 5740887"/>
              <a:gd name="connsiteY9660" fmla="*/ 2674529 h 4314911"/>
              <a:gd name="connsiteX9661" fmla="*/ 1337628 w 5740887"/>
              <a:gd name="connsiteY9661" fmla="*/ 2675224 h 4314911"/>
              <a:gd name="connsiteX9662" fmla="*/ 1390261 w 5740887"/>
              <a:gd name="connsiteY9662" fmla="*/ 2722649 h 4314911"/>
              <a:gd name="connsiteX9663" fmla="*/ 1416571 w 5740887"/>
              <a:gd name="connsiteY9663" fmla="*/ 2752125 h 4314911"/>
              <a:gd name="connsiteX9664" fmla="*/ 1413027 w 5740887"/>
              <a:gd name="connsiteY9664" fmla="*/ 2752251 h 4314911"/>
              <a:gd name="connsiteX9665" fmla="*/ 1411262 w 5740887"/>
              <a:gd name="connsiteY9665" fmla="*/ 2752148 h 4314911"/>
              <a:gd name="connsiteX9666" fmla="*/ 1389238 w 5740887"/>
              <a:gd name="connsiteY9666" fmla="*/ 2728202 h 4314911"/>
              <a:gd name="connsiteX9667" fmla="*/ 1373781 w 5740887"/>
              <a:gd name="connsiteY9667" fmla="*/ 2711397 h 4314911"/>
              <a:gd name="connsiteX9668" fmla="*/ 297388 w 5740887"/>
              <a:gd name="connsiteY9668" fmla="*/ 2673977 h 4314911"/>
              <a:gd name="connsiteX9669" fmla="*/ 292286 w 5740887"/>
              <a:gd name="connsiteY9669" fmla="*/ 2680288 h 4314911"/>
              <a:gd name="connsiteX9670" fmla="*/ 255650 w 5740887"/>
              <a:gd name="connsiteY9670" fmla="*/ 2725606 h 4314911"/>
              <a:gd name="connsiteX9671" fmla="*/ 225083 w 5740887"/>
              <a:gd name="connsiteY9671" fmla="*/ 2787382 h 4314911"/>
              <a:gd name="connsiteX9672" fmla="*/ 222610 w 5740887"/>
              <a:gd name="connsiteY9672" fmla="*/ 2792379 h 4314911"/>
              <a:gd name="connsiteX9673" fmla="*/ 214328 w 5740887"/>
              <a:gd name="connsiteY9673" fmla="*/ 2809117 h 4314911"/>
              <a:gd name="connsiteX9674" fmla="*/ 211212 w 5740887"/>
              <a:gd name="connsiteY9674" fmla="*/ 2820228 h 4314911"/>
              <a:gd name="connsiteX9675" fmla="*/ 201419 w 5740887"/>
              <a:gd name="connsiteY9675" fmla="*/ 2855144 h 4314911"/>
              <a:gd name="connsiteX9676" fmla="*/ 199073 w 5740887"/>
              <a:gd name="connsiteY9676" fmla="*/ 2857229 h 4314911"/>
              <a:gd name="connsiteX9677" fmla="*/ 196981 w 5740887"/>
              <a:gd name="connsiteY9677" fmla="*/ 2860288 h 4314911"/>
              <a:gd name="connsiteX9678" fmla="*/ 192190 w 5740887"/>
              <a:gd name="connsiteY9678" fmla="*/ 2865315 h 4314911"/>
              <a:gd name="connsiteX9679" fmla="*/ 177111 w 5740887"/>
              <a:gd name="connsiteY9679" fmla="*/ 2888903 h 4314911"/>
              <a:gd name="connsiteX9680" fmla="*/ 187673 w 5740887"/>
              <a:gd name="connsiteY9680" fmla="*/ 2853225 h 4314911"/>
              <a:gd name="connsiteX9681" fmla="*/ 188907 w 5740887"/>
              <a:gd name="connsiteY9681" fmla="*/ 2849055 h 4314911"/>
              <a:gd name="connsiteX9682" fmla="*/ 194431 w 5740887"/>
              <a:gd name="connsiteY9682" fmla="*/ 2830396 h 4314911"/>
              <a:gd name="connsiteX9683" fmla="*/ 296247 w 5740887"/>
              <a:gd name="connsiteY9683" fmla="*/ 2674805 h 4314911"/>
              <a:gd name="connsiteX9684" fmla="*/ 2040407 w 5740887"/>
              <a:gd name="connsiteY9684" fmla="*/ 2673892 h 4314911"/>
              <a:gd name="connsiteX9685" fmla="*/ 2058792 w 5740887"/>
              <a:gd name="connsiteY9685" fmla="*/ 2709492 h 4314911"/>
              <a:gd name="connsiteX9686" fmla="*/ 2059295 w 5740887"/>
              <a:gd name="connsiteY9686" fmla="*/ 2710474 h 4314911"/>
              <a:gd name="connsiteX9687" fmla="*/ 2061972 w 5740887"/>
              <a:gd name="connsiteY9687" fmla="*/ 2716297 h 4314911"/>
              <a:gd name="connsiteX9688" fmla="*/ 2051305 w 5740887"/>
              <a:gd name="connsiteY9688" fmla="*/ 2696682 h 4314911"/>
              <a:gd name="connsiteX9689" fmla="*/ 2047055 w 5740887"/>
              <a:gd name="connsiteY9689" fmla="*/ 2688868 h 4314911"/>
              <a:gd name="connsiteX9690" fmla="*/ 3726333 w 5740887"/>
              <a:gd name="connsiteY9690" fmla="*/ 2673548 h 4314911"/>
              <a:gd name="connsiteX9691" fmla="*/ 3726915 w 5740887"/>
              <a:gd name="connsiteY9691" fmla="*/ 2674278 h 4314911"/>
              <a:gd name="connsiteX9692" fmla="*/ 3733151 w 5740887"/>
              <a:gd name="connsiteY9692" fmla="*/ 2684882 h 4314911"/>
              <a:gd name="connsiteX9693" fmla="*/ 3732397 w 5740887"/>
              <a:gd name="connsiteY9693" fmla="*/ 2684838 h 4314911"/>
              <a:gd name="connsiteX9694" fmla="*/ 2049849 w 5740887"/>
              <a:gd name="connsiteY9694" fmla="*/ 2673143 h 4314911"/>
              <a:gd name="connsiteX9695" fmla="*/ 2075061 w 5740887"/>
              <a:gd name="connsiteY9695" fmla="*/ 2721601 h 4314911"/>
              <a:gd name="connsiteX9696" fmla="*/ 2086242 w 5740887"/>
              <a:gd name="connsiteY9696" fmla="*/ 2746499 h 4314911"/>
              <a:gd name="connsiteX9697" fmla="*/ 2065088 w 5740887"/>
              <a:gd name="connsiteY9697" fmla="*/ 2707437 h 4314911"/>
              <a:gd name="connsiteX9698" fmla="*/ 3659115 w 5740887"/>
              <a:gd name="connsiteY9698" fmla="*/ 2673116 h 4314911"/>
              <a:gd name="connsiteX9699" fmla="*/ 3661444 w 5740887"/>
              <a:gd name="connsiteY9699" fmla="*/ 2673996 h 4314911"/>
              <a:gd name="connsiteX9700" fmla="*/ 3668086 w 5740887"/>
              <a:gd name="connsiteY9700" fmla="*/ 2688998 h 4314911"/>
              <a:gd name="connsiteX9701" fmla="*/ 3667118 w 5740887"/>
              <a:gd name="connsiteY9701" fmla="*/ 2688680 h 4314911"/>
              <a:gd name="connsiteX9702" fmla="*/ 3663131 w 5740887"/>
              <a:gd name="connsiteY9702" fmla="*/ 2682450 h 4314911"/>
              <a:gd name="connsiteX9703" fmla="*/ 1314358 w 5740887"/>
              <a:gd name="connsiteY9703" fmla="*/ 2672894 h 4314911"/>
              <a:gd name="connsiteX9704" fmla="*/ 1318514 w 5740887"/>
              <a:gd name="connsiteY9704" fmla="*/ 2673310 h 4314911"/>
              <a:gd name="connsiteX9705" fmla="*/ 1368895 w 5740887"/>
              <a:gd name="connsiteY9705" fmla="*/ 2716428 h 4314911"/>
              <a:gd name="connsiteX9706" fmla="*/ 1401134 w 5740887"/>
              <a:gd name="connsiteY9706" fmla="*/ 2751556 h 4314911"/>
              <a:gd name="connsiteX9707" fmla="*/ 1399191 w 5740887"/>
              <a:gd name="connsiteY9707" fmla="*/ 2751443 h 4314911"/>
              <a:gd name="connsiteX9708" fmla="*/ 1397582 w 5740887"/>
              <a:gd name="connsiteY9708" fmla="*/ 2751349 h 4314911"/>
              <a:gd name="connsiteX9709" fmla="*/ 1386627 w 5740887"/>
              <a:gd name="connsiteY9709" fmla="*/ 2739826 h 4314911"/>
              <a:gd name="connsiteX9710" fmla="*/ 1352341 w 5740887"/>
              <a:gd name="connsiteY9710" fmla="*/ 2703762 h 4314911"/>
              <a:gd name="connsiteX9711" fmla="*/ 3739604 w 5740887"/>
              <a:gd name="connsiteY9711" fmla="*/ 2672203 h 4314911"/>
              <a:gd name="connsiteX9712" fmla="*/ 3739633 w 5740887"/>
              <a:gd name="connsiteY9712" fmla="*/ 2672206 h 4314911"/>
              <a:gd name="connsiteX9713" fmla="*/ 3747626 w 5740887"/>
              <a:gd name="connsiteY9713" fmla="*/ 2685719 h 4314911"/>
              <a:gd name="connsiteX9714" fmla="*/ 3747272 w 5740887"/>
              <a:gd name="connsiteY9714" fmla="*/ 2685698 h 4314911"/>
              <a:gd name="connsiteX9715" fmla="*/ 3746109 w 5740887"/>
              <a:gd name="connsiteY9715" fmla="*/ 2684792 h 4314911"/>
              <a:gd name="connsiteX9716" fmla="*/ 3744092 w 5740887"/>
              <a:gd name="connsiteY9716" fmla="*/ 2680888 h 4314911"/>
              <a:gd name="connsiteX9717" fmla="*/ 880931 w 5740887"/>
              <a:gd name="connsiteY9717" fmla="*/ 2671698 h 4314911"/>
              <a:gd name="connsiteX9718" fmla="*/ 929088 w 5740887"/>
              <a:gd name="connsiteY9718" fmla="*/ 2694731 h 4314911"/>
              <a:gd name="connsiteX9719" fmla="*/ 970002 w 5740887"/>
              <a:gd name="connsiteY9719" fmla="*/ 2733254 h 4314911"/>
              <a:gd name="connsiteX9720" fmla="*/ 929005 w 5740887"/>
              <a:gd name="connsiteY9720" fmla="*/ 2716218 h 4314911"/>
              <a:gd name="connsiteX9721" fmla="*/ 1298600 w 5740887"/>
              <a:gd name="connsiteY9721" fmla="*/ 2671315 h 4314911"/>
              <a:gd name="connsiteX9722" fmla="*/ 1302229 w 5740887"/>
              <a:gd name="connsiteY9722" fmla="*/ 2671679 h 4314911"/>
              <a:gd name="connsiteX9723" fmla="*/ 1348453 w 5740887"/>
              <a:gd name="connsiteY9723" fmla="*/ 2709237 h 4314911"/>
              <a:gd name="connsiteX9724" fmla="*/ 1387931 w 5740887"/>
              <a:gd name="connsiteY9724" fmla="*/ 2750785 h 4314911"/>
              <a:gd name="connsiteX9725" fmla="*/ 1384591 w 5740887"/>
              <a:gd name="connsiteY9725" fmla="*/ 2750590 h 4314911"/>
              <a:gd name="connsiteX9726" fmla="*/ 1361144 w 5740887"/>
              <a:gd name="connsiteY9726" fmla="*/ 2726671 h 4314911"/>
              <a:gd name="connsiteX9727" fmla="*/ 1332425 w 5740887"/>
              <a:gd name="connsiteY9727" fmla="*/ 2697374 h 4314911"/>
              <a:gd name="connsiteX9728" fmla="*/ 3714959 w 5740887"/>
              <a:gd name="connsiteY9728" fmla="*/ 2669598 h 4314911"/>
              <a:gd name="connsiteX9729" fmla="*/ 3716186 w 5740887"/>
              <a:gd name="connsiteY9729" fmla="*/ 2669728 h 4314911"/>
              <a:gd name="connsiteX9730" fmla="*/ 3719312 w 5740887"/>
              <a:gd name="connsiteY9730" fmla="*/ 2675736 h 4314911"/>
              <a:gd name="connsiteX9731" fmla="*/ 3716930 w 5740887"/>
              <a:gd name="connsiteY9731" fmla="*/ 2673653 h 4314911"/>
              <a:gd name="connsiteX9732" fmla="*/ 3715448 w 5740887"/>
              <a:gd name="connsiteY9732" fmla="*/ 2670606 h 4314911"/>
              <a:gd name="connsiteX9733" fmla="*/ 3715041 w 5740887"/>
              <a:gd name="connsiteY9733" fmla="*/ 2669768 h 4314911"/>
              <a:gd name="connsiteX9734" fmla="*/ 3649109 w 5740887"/>
              <a:gd name="connsiteY9734" fmla="*/ 2669336 h 4314911"/>
              <a:gd name="connsiteX9735" fmla="*/ 3651103 w 5740887"/>
              <a:gd name="connsiteY9735" fmla="*/ 2670090 h 4314911"/>
              <a:gd name="connsiteX9736" fmla="*/ 3654918 w 5740887"/>
              <a:gd name="connsiteY9736" fmla="*/ 2678996 h 4314911"/>
              <a:gd name="connsiteX9737" fmla="*/ 3698548 w 5740887"/>
              <a:gd name="connsiteY9737" fmla="*/ 2667864 h 4314911"/>
              <a:gd name="connsiteX9738" fmla="*/ 3701070 w 5740887"/>
              <a:gd name="connsiteY9738" fmla="*/ 2668131 h 4314911"/>
              <a:gd name="connsiteX9739" fmla="*/ 3709151 w 5740887"/>
              <a:gd name="connsiteY9739" fmla="*/ 2683495 h 4314911"/>
              <a:gd name="connsiteX9740" fmla="*/ 3706895 w 5740887"/>
              <a:gd name="connsiteY9740" fmla="*/ 2683364 h 4314911"/>
              <a:gd name="connsiteX9741" fmla="*/ 3705125 w 5740887"/>
              <a:gd name="connsiteY9741" fmla="*/ 2681621 h 4314911"/>
              <a:gd name="connsiteX9742" fmla="*/ 600620 w 5740887"/>
              <a:gd name="connsiteY9742" fmla="*/ 2667353 h 4314911"/>
              <a:gd name="connsiteX9743" fmla="*/ 602283 w 5740887"/>
              <a:gd name="connsiteY9743" fmla="*/ 2668556 h 4314911"/>
              <a:gd name="connsiteX9744" fmla="*/ 602009 w 5740887"/>
              <a:gd name="connsiteY9744" fmla="*/ 2668530 h 4314911"/>
              <a:gd name="connsiteX9745" fmla="*/ 3690268 w 5740887"/>
              <a:gd name="connsiteY9745" fmla="*/ 2666989 h 4314911"/>
              <a:gd name="connsiteX9746" fmla="*/ 3690344 w 5740887"/>
              <a:gd name="connsiteY9746" fmla="*/ 2666997 h 4314911"/>
              <a:gd name="connsiteX9747" fmla="*/ 3690370 w 5740887"/>
              <a:gd name="connsiteY9747" fmla="*/ 2667052 h 4314911"/>
              <a:gd name="connsiteX9748" fmla="*/ 3690401 w 5740887"/>
              <a:gd name="connsiteY9748" fmla="*/ 2667120 h 4314911"/>
              <a:gd name="connsiteX9749" fmla="*/ 3638168 w 5740887"/>
              <a:gd name="connsiteY9749" fmla="*/ 2665204 h 4314911"/>
              <a:gd name="connsiteX9750" fmla="*/ 3640947 w 5740887"/>
              <a:gd name="connsiteY9750" fmla="*/ 2666253 h 4314911"/>
              <a:gd name="connsiteX9751" fmla="*/ 3642367 w 5740887"/>
              <a:gd name="connsiteY9751" fmla="*/ 2669609 h 4314911"/>
              <a:gd name="connsiteX9752" fmla="*/ 3643805 w 5740887"/>
              <a:gd name="connsiteY9752" fmla="*/ 2673008 h 4314911"/>
              <a:gd name="connsiteX9753" fmla="*/ 3649844 w 5740887"/>
              <a:gd name="connsiteY9753" fmla="*/ 2683001 h 4314911"/>
              <a:gd name="connsiteX9754" fmla="*/ 3647530 w 5740887"/>
              <a:gd name="connsiteY9754" fmla="*/ 2682240 h 4314911"/>
              <a:gd name="connsiteX9755" fmla="*/ 3638371 w 5740887"/>
              <a:gd name="connsiteY9755" fmla="*/ 2665700 h 4314911"/>
              <a:gd name="connsiteX9756" fmla="*/ 3609125 w 5740887"/>
              <a:gd name="connsiteY9756" fmla="*/ 2664785 h 4314911"/>
              <a:gd name="connsiteX9757" fmla="*/ 3614406 w 5740887"/>
              <a:gd name="connsiteY9757" fmla="*/ 2668447 h 4314911"/>
              <a:gd name="connsiteX9758" fmla="*/ 3619293 w 5740887"/>
              <a:gd name="connsiteY9758" fmla="*/ 2678986 h 4314911"/>
              <a:gd name="connsiteX9759" fmla="*/ 3623872 w 5740887"/>
              <a:gd name="connsiteY9759" fmla="*/ 2688861 h 4314911"/>
              <a:gd name="connsiteX9760" fmla="*/ 3617201 w 5740887"/>
              <a:gd name="connsiteY9760" fmla="*/ 2684774 h 4314911"/>
              <a:gd name="connsiteX9761" fmla="*/ 319837 w 5740887"/>
              <a:gd name="connsiteY9761" fmla="*/ 2663998 h 4314911"/>
              <a:gd name="connsiteX9762" fmla="*/ 280142 w 5740887"/>
              <a:gd name="connsiteY9762" fmla="*/ 2713902 h 4314911"/>
              <a:gd name="connsiteX9763" fmla="*/ 242213 w 5740887"/>
              <a:gd name="connsiteY9763" fmla="*/ 2792016 h 4314911"/>
              <a:gd name="connsiteX9764" fmla="*/ 235142 w 5740887"/>
              <a:gd name="connsiteY9764" fmla="*/ 2818337 h 4314911"/>
              <a:gd name="connsiteX9765" fmla="*/ 234428 w 5740887"/>
              <a:gd name="connsiteY9765" fmla="*/ 2820996 h 4314911"/>
              <a:gd name="connsiteX9766" fmla="*/ 234427 w 5740887"/>
              <a:gd name="connsiteY9766" fmla="*/ 2820996 h 4314911"/>
              <a:gd name="connsiteX9767" fmla="*/ 214869 w 5740887"/>
              <a:gd name="connsiteY9767" fmla="*/ 2841518 h 4314911"/>
              <a:gd name="connsiteX9768" fmla="*/ 222816 w 5740887"/>
              <a:gd name="connsiteY9768" fmla="*/ 2813216 h 4314911"/>
              <a:gd name="connsiteX9769" fmla="*/ 316131 w 5740887"/>
              <a:gd name="connsiteY9769" fmla="*/ 2666729 h 4314911"/>
              <a:gd name="connsiteX9770" fmla="*/ 957677 w 5740887"/>
              <a:gd name="connsiteY9770" fmla="*/ 2663206 h 4314911"/>
              <a:gd name="connsiteX9771" fmla="*/ 995572 w 5740887"/>
              <a:gd name="connsiteY9771" fmla="*/ 2680425 h 4314911"/>
              <a:gd name="connsiteX9772" fmla="*/ 1000251 w 5740887"/>
              <a:gd name="connsiteY9772" fmla="*/ 2683485 h 4314911"/>
              <a:gd name="connsiteX9773" fmla="*/ 1003468 w 5740887"/>
              <a:gd name="connsiteY9773" fmla="*/ 2685767 h 4314911"/>
              <a:gd name="connsiteX9774" fmla="*/ 1022555 w 5740887"/>
              <a:gd name="connsiteY9774" fmla="*/ 2700936 h 4314911"/>
              <a:gd name="connsiteX9775" fmla="*/ 1135536 w 5740887"/>
              <a:gd name="connsiteY9775" fmla="*/ 2828407 h 4314911"/>
              <a:gd name="connsiteX9776" fmla="*/ 1168394 w 5740887"/>
              <a:gd name="connsiteY9776" fmla="*/ 2881042 h 4314911"/>
              <a:gd name="connsiteX9777" fmla="*/ 1157716 w 5740887"/>
              <a:gd name="connsiteY9777" fmla="*/ 2869063 h 4314911"/>
              <a:gd name="connsiteX9778" fmla="*/ 1137631 w 5740887"/>
              <a:gd name="connsiteY9778" fmla="*/ 2852549 h 4314911"/>
              <a:gd name="connsiteX9779" fmla="*/ 1113468 w 5740887"/>
              <a:gd name="connsiteY9779" fmla="*/ 2828592 h 4314911"/>
              <a:gd name="connsiteX9780" fmla="*/ 1103101 w 5740887"/>
              <a:gd name="connsiteY9780" fmla="*/ 2812334 h 4314911"/>
              <a:gd name="connsiteX9781" fmla="*/ 993487 w 5740887"/>
              <a:gd name="connsiteY9781" fmla="*/ 2691113 h 4314911"/>
              <a:gd name="connsiteX9782" fmla="*/ 3670593 w 5740887"/>
              <a:gd name="connsiteY9782" fmla="*/ 2660111 h 4314911"/>
              <a:gd name="connsiteX9783" fmla="*/ 3671407 w 5740887"/>
              <a:gd name="connsiteY9783" fmla="*/ 2660512 h 4314911"/>
              <a:gd name="connsiteX9784" fmla="*/ 3674725 w 5740887"/>
              <a:gd name="connsiteY9784" fmla="*/ 2666683 h 4314911"/>
              <a:gd name="connsiteX9785" fmla="*/ 3678186 w 5740887"/>
              <a:gd name="connsiteY9785" fmla="*/ 2673119 h 4314911"/>
              <a:gd name="connsiteX9786" fmla="*/ 3676624 w 5740887"/>
              <a:gd name="connsiteY9786" fmla="*/ 2672443 h 4314911"/>
              <a:gd name="connsiteX9787" fmla="*/ 1347437 w 5740887"/>
              <a:gd name="connsiteY9787" fmla="*/ 2658952 h 4314911"/>
              <a:gd name="connsiteX9788" fmla="*/ 1364133 w 5740887"/>
              <a:gd name="connsiteY9788" fmla="*/ 2670262 h 4314911"/>
              <a:gd name="connsiteX9789" fmla="*/ 1359628 w 5740887"/>
              <a:gd name="connsiteY9789" fmla="*/ 2669812 h 4314911"/>
              <a:gd name="connsiteX9790" fmla="*/ 1358729 w 5740887"/>
              <a:gd name="connsiteY9790" fmla="*/ 2669723 h 4314911"/>
              <a:gd name="connsiteX9791" fmla="*/ 1348060 w 5740887"/>
              <a:gd name="connsiteY9791" fmla="*/ 2659547 h 4314911"/>
              <a:gd name="connsiteX9792" fmla="*/ 3625560 w 5740887"/>
              <a:gd name="connsiteY9792" fmla="*/ 2658597 h 4314911"/>
              <a:gd name="connsiteX9793" fmla="*/ 3628321 w 5740887"/>
              <a:gd name="connsiteY9793" fmla="*/ 2659706 h 4314911"/>
              <a:gd name="connsiteX9794" fmla="*/ 3629584 w 5740887"/>
              <a:gd name="connsiteY9794" fmla="*/ 2660603 h 4314911"/>
              <a:gd name="connsiteX9795" fmla="*/ 3632927 w 5740887"/>
              <a:gd name="connsiteY9795" fmla="*/ 2668766 h 4314911"/>
              <a:gd name="connsiteX9796" fmla="*/ 3638249 w 5740887"/>
              <a:gd name="connsiteY9796" fmla="*/ 2678339 h 4314911"/>
              <a:gd name="connsiteX9797" fmla="*/ 3633257 w 5740887"/>
              <a:gd name="connsiteY9797" fmla="*/ 2674444 h 4314911"/>
              <a:gd name="connsiteX9798" fmla="*/ 3626823 w 5740887"/>
              <a:gd name="connsiteY9798" fmla="*/ 2661787 h 4314911"/>
              <a:gd name="connsiteX9799" fmla="*/ 4691125 w 5740887"/>
              <a:gd name="connsiteY9799" fmla="*/ 2657384 h 4314911"/>
              <a:gd name="connsiteX9800" fmla="*/ 4690618 w 5740887"/>
              <a:gd name="connsiteY9800" fmla="*/ 2657701 h 4314911"/>
              <a:gd name="connsiteX9801" fmla="*/ 4688190 w 5740887"/>
              <a:gd name="connsiteY9801" fmla="*/ 2659213 h 4314911"/>
              <a:gd name="connsiteX9802" fmla="*/ 4682180 w 5740887"/>
              <a:gd name="connsiteY9802" fmla="*/ 2662308 h 4314911"/>
              <a:gd name="connsiteX9803" fmla="*/ 4660693 w 5740887"/>
              <a:gd name="connsiteY9803" fmla="*/ 2669621 h 4314911"/>
              <a:gd name="connsiteX9804" fmla="*/ 4650669 w 5740887"/>
              <a:gd name="connsiteY9804" fmla="*/ 2672900 h 4314911"/>
              <a:gd name="connsiteX9805" fmla="*/ 4582886 w 5740887"/>
              <a:gd name="connsiteY9805" fmla="*/ 2694347 h 4314911"/>
              <a:gd name="connsiteX9806" fmla="*/ 4582831 w 5740887"/>
              <a:gd name="connsiteY9806" fmla="*/ 2694363 h 4314911"/>
              <a:gd name="connsiteX9807" fmla="*/ 4638260 w 5740887"/>
              <a:gd name="connsiteY9807" fmla="*/ 2676306 h 4314911"/>
              <a:gd name="connsiteX9808" fmla="*/ 606595 w 5740887"/>
              <a:gd name="connsiteY9808" fmla="*/ 2656878 h 4314911"/>
              <a:gd name="connsiteX9809" fmla="*/ 618377 w 5740887"/>
              <a:gd name="connsiteY9809" fmla="*/ 2663327 h 4314911"/>
              <a:gd name="connsiteX9810" fmla="*/ 617013 w 5740887"/>
              <a:gd name="connsiteY9810" fmla="*/ 2663176 h 4314911"/>
              <a:gd name="connsiteX9811" fmla="*/ 3659701 w 5740887"/>
              <a:gd name="connsiteY9811" fmla="*/ 2654733 h 4314911"/>
              <a:gd name="connsiteX9812" fmla="*/ 3661974 w 5740887"/>
              <a:gd name="connsiteY9812" fmla="*/ 2655855 h 4314911"/>
              <a:gd name="connsiteX9813" fmla="*/ 3663975 w 5740887"/>
              <a:gd name="connsiteY9813" fmla="*/ 2660051 h 4314911"/>
              <a:gd name="connsiteX9814" fmla="*/ 3660194 w 5740887"/>
              <a:gd name="connsiteY9814" fmla="*/ 2655843 h 4314911"/>
              <a:gd name="connsiteX9815" fmla="*/ 3737168 w 5740887"/>
              <a:gd name="connsiteY9815" fmla="*/ 2654646 h 4314911"/>
              <a:gd name="connsiteX9816" fmla="*/ 3737406 w 5740887"/>
              <a:gd name="connsiteY9816" fmla="*/ 2654688 h 4314911"/>
              <a:gd name="connsiteX9817" fmla="*/ 3737534 w 5740887"/>
              <a:gd name="connsiteY9817" fmla="*/ 2654813 h 4314911"/>
              <a:gd name="connsiteX9818" fmla="*/ 3738055 w 5740887"/>
              <a:gd name="connsiteY9818" fmla="*/ 2656029 h 4314911"/>
              <a:gd name="connsiteX9819" fmla="*/ 3739798 w 5740887"/>
              <a:gd name="connsiteY9819" fmla="*/ 2659511 h 4314911"/>
              <a:gd name="connsiteX9820" fmla="*/ 3738970 w 5740887"/>
              <a:gd name="connsiteY9820" fmla="*/ 2658589 h 4314911"/>
              <a:gd name="connsiteX9821" fmla="*/ 543246 w 5740887"/>
              <a:gd name="connsiteY9821" fmla="*/ 2654410 h 4314911"/>
              <a:gd name="connsiteX9822" fmla="*/ 586403 w 5740887"/>
              <a:gd name="connsiteY9822" fmla="*/ 2676828 h 4314911"/>
              <a:gd name="connsiteX9823" fmla="*/ 590953 w 5740887"/>
              <a:gd name="connsiteY9823" fmla="*/ 2677656 h 4314911"/>
              <a:gd name="connsiteX9824" fmla="*/ 592948 w 5740887"/>
              <a:gd name="connsiteY9824" fmla="*/ 2677778 h 4314911"/>
              <a:gd name="connsiteX9825" fmla="*/ 597827 w 5740887"/>
              <a:gd name="connsiteY9825" fmla="*/ 2686342 h 4314911"/>
              <a:gd name="connsiteX9826" fmla="*/ 644220 w 5740887"/>
              <a:gd name="connsiteY9826" fmla="*/ 2749283 h 4314911"/>
              <a:gd name="connsiteX9827" fmla="*/ 627797 w 5740887"/>
              <a:gd name="connsiteY9827" fmla="*/ 2742635 h 4314911"/>
              <a:gd name="connsiteX9828" fmla="*/ 602729 w 5740887"/>
              <a:gd name="connsiteY9828" fmla="*/ 2736184 h 4314911"/>
              <a:gd name="connsiteX9829" fmla="*/ 593625 w 5740887"/>
              <a:gd name="connsiteY9829" fmla="*/ 2732723 h 4314911"/>
              <a:gd name="connsiteX9830" fmla="*/ 585645 w 5740887"/>
              <a:gd name="connsiteY9830" fmla="*/ 2731789 h 4314911"/>
              <a:gd name="connsiteX9831" fmla="*/ 575931 w 5740887"/>
              <a:gd name="connsiteY9831" fmla="*/ 2729289 h 4314911"/>
              <a:gd name="connsiteX9832" fmla="*/ 573226 w 5740887"/>
              <a:gd name="connsiteY9832" fmla="*/ 2724883 h 4314911"/>
              <a:gd name="connsiteX9833" fmla="*/ 571236 w 5740887"/>
              <a:gd name="connsiteY9833" fmla="*/ 2721640 h 4314911"/>
              <a:gd name="connsiteX9834" fmla="*/ 1176647 w 5740887"/>
              <a:gd name="connsiteY9834" fmla="*/ 2653615 h 4314911"/>
              <a:gd name="connsiteX9835" fmla="*/ 1176762 w 5740887"/>
              <a:gd name="connsiteY9835" fmla="*/ 2653678 h 4314911"/>
              <a:gd name="connsiteX9836" fmla="*/ 1176913 w 5740887"/>
              <a:gd name="connsiteY9836" fmla="*/ 2653760 h 4314911"/>
              <a:gd name="connsiteX9837" fmla="*/ 1180558 w 5740887"/>
              <a:gd name="connsiteY9837" fmla="*/ 2656839 h 4314911"/>
              <a:gd name="connsiteX9838" fmla="*/ 342610 w 5740887"/>
              <a:gd name="connsiteY9838" fmla="*/ 2653437 h 4314911"/>
              <a:gd name="connsiteX9839" fmla="*/ 304943 w 5740887"/>
              <a:gd name="connsiteY9839" fmla="*/ 2702441 h 4314911"/>
              <a:gd name="connsiteX9840" fmla="*/ 287927 w 5740887"/>
              <a:gd name="connsiteY9840" fmla="*/ 2738950 h 4314911"/>
              <a:gd name="connsiteX9841" fmla="*/ 270911 w 5740887"/>
              <a:gd name="connsiteY9841" fmla="*/ 2775460 h 4314911"/>
              <a:gd name="connsiteX9842" fmla="*/ 267107 w 5740887"/>
              <a:gd name="connsiteY9842" fmla="*/ 2790551 h 4314911"/>
              <a:gd name="connsiteX9843" fmla="*/ 265617 w 5740887"/>
              <a:gd name="connsiteY9843" fmla="*/ 2796464 h 4314911"/>
              <a:gd name="connsiteX9844" fmla="*/ 247223 w 5740887"/>
              <a:gd name="connsiteY9844" fmla="*/ 2810932 h 4314911"/>
              <a:gd name="connsiteX9845" fmla="*/ 251280 w 5740887"/>
              <a:gd name="connsiteY9845" fmla="*/ 2795729 h 4314911"/>
              <a:gd name="connsiteX9846" fmla="*/ 336149 w 5740887"/>
              <a:gd name="connsiteY9846" fmla="*/ 2658343 h 4314911"/>
              <a:gd name="connsiteX9847" fmla="*/ 647650 w 5740887"/>
              <a:gd name="connsiteY9847" fmla="*/ 2652043 h 4314911"/>
              <a:gd name="connsiteX9848" fmla="*/ 676134 w 5740887"/>
              <a:gd name="connsiteY9848" fmla="*/ 2671163 h 4314911"/>
              <a:gd name="connsiteX9849" fmla="*/ 667072 w 5740887"/>
              <a:gd name="connsiteY9849" fmla="*/ 2669091 h 4314911"/>
              <a:gd name="connsiteX9850" fmla="*/ 657540 w 5740887"/>
              <a:gd name="connsiteY9850" fmla="*/ 2663263 h 4314911"/>
              <a:gd name="connsiteX9851" fmla="*/ 3721772 w 5740887"/>
              <a:gd name="connsiteY9851" fmla="*/ 2651915 h 4314911"/>
              <a:gd name="connsiteX9852" fmla="*/ 3722277 w 5740887"/>
              <a:gd name="connsiteY9852" fmla="*/ 2652004 h 4314911"/>
              <a:gd name="connsiteX9853" fmla="*/ 3723456 w 5740887"/>
              <a:gd name="connsiteY9853" fmla="*/ 2654692 h 4314911"/>
              <a:gd name="connsiteX9854" fmla="*/ 3690353 w 5740887"/>
              <a:gd name="connsiteY9854" fmla="*/ 2650720 h 4314911"/>
              <a:gd name="connsiteX9855" fmla="*/ 3696005 w 5740887"/>
              <a:gd name="connsiteY9855" fmla="*/ 2658681 h 4314911"/>
              <a:gd name="connsiteX9856" fmla="*/ 3696373 w 5740887"/>
              <a:gd name="connsiteY9856" fmla="*/ 2659200 h 4314911"/>
              <a:gd name="connsiteX9857" fmla="*/ 3697366 w 5740887"/>
              <a:gd name="connsiteY9857" fmla="*/ 2661087 h 4314911"/>
              <a:gd name="connsiteX9858" fmla="*/ 3696600 w 5740887"/>
              <a:gd name="connsiteY9858" fmla="*/ 2660997 h 4314911"/>
              <a:gd name="connsiteX9859" fmla="*/ 3695186 w 5740887"/>
              <a:gd name="connsiteY9859" fmla="*/ 2660831 h 4314911"/>
              <a:gd name="connsiteX9860" fmla="*/ 3476627 w 5740887"/>
              <a:gd name="connsiteY9860" fmla="*/ 2650010 h 4314911"/>
              <a:gd name="connsiteX9861" fmla="*/ 3490966 w 5740887"/>
              <a:gd name="connsiteY9861" fmla="*/ 2685241 h 4314911"/>
              <a:gd name="connsiteX9862" fmla="*/ 3802588 w 5740887"/>
              <a:gd name="connsiteY9862" fmla="*/ 2901858 h 4314911"/>
              <a:gd name="connsiteX9863" fmla="*/ 3923445 w 5740887"/>
              <a:gd name="connsiteY9863" fmla="*/ 2891905 h 4314911"/>
              <a:gd name="connsiteX9864" fmla="*/ 4017376 w 5740887"/>
              <a:gd name="connsiteY9864" fmla="*/ 2874324 h 4314911"/>
              <a:gd name="connsiteX9865" fmla="*/ 4080629 w 5740887"/>
              <a:gd name="connsiteY9865" fmla="*/ 2872864 h 4314911"/>
              <a:gd name="connsiteX9866" fmla="*/ 4119277 w 5740887"/>
              <a:gd name="connsiteY9866" fmla="*/ 2867906 h 4314911"/>
              <a:gd name="connsiteX9867" fmla="*/ 4068706 w 5740887"/>
              <a:gd name="connsiteY9867" fmla="*/ 2882141 h 4314911"/>
              <a:gd name="connsiteX9868" fmla="*/ 3502134 w 5740887"/>
              <a:gd name="connsiteY9868" fmla="*/ 2713644 h 4314911"/>
              <a:gd name="connsiteX9869" fmla="*/ 3481651 w 5740887"/>
              <a:gd name="connsiteY9869" fmla="*/ 2664005 h 4314911"/>
              <a:gd name="connsiteX9870" fmla="*/ 3602795 w 5740887"/>
              <a:gd name="connsiteY9870" fmla="*/ 2649117 h 4314911"/>
              <a:gd name="connsiteX9871" fmla="*/ 3605440 w 5740887"/>
              <a:gd name="connsiteY9871" fmla="*/ 2652741 h 4314911"/>
              <a:gd name="connsiteX9872" fmla="*/ 3603716 w 5740887"/>
              <a:gd name="connsiteY9872" fmla="*/ 2651396 h 4314911"/>
              <a:gd name="connsiteX9873" fmla="*/ 3704905 w 5740887"/>
              <a:gd name="connsiteY9873" fmla="*/ 2648922 h 4314911"/>
              <a:gd name="connsiteX9874" fmla="*/ 3705403 w 5740887"/>
              <a:gd name="connsiteY9874" fmla="*/ 2649010 h 4314911"/>
              <a:gd name="connsiteX9875" fmla="*/ 3712620 w 5740887"/>
              <a:gd name="connsiteY9875" fmla="*/ 2662877 h 4314911"/>
              <a:gd name="connsiteX9876" fmla="*/ 3712225 w 5740887"/>
              <a:gd name="connsiteY9876" fmla="*/ 2662831 h 4314911"/>
              <a:gd name="connsiteX9877" fmla="*/ 3711635 w 5740887"/>
              <a:gd name="connsiteY9877" fmla="*/ 2662762 h 4314911"/>
              <a:gd name="connsiteX9878" fmla="*/ 3612632 w 5740887"/>
              <a:gd name="connsiteY9878" fmla="*/ 2648566 h 4314911"/>
              <a:gd name="connsiteX9879" fmla="*/ 3617047 w 5740887"/>
              <a:gd name="connsiteY9879" fmla="*/ 2651701 h 4314911"/>
              <a:gd name="connsiteX9880" fmla="*/ 3620398 w 5740887"/>
              <a:gd name="connsiteY9880" fmla="*/ 2660179 h 4314911"/>
              <a:gd name="connsiteX9881" fmla="*/ 3621895 w 5740887"/>
              <a:gd name="connsiteY9881" fmla="*/ 2663968 h 4314911"/>
              <a:gd name="connsiteX9882" fmla="*/ 3614102 w 5740887"/>
              <a:gd name="connsiteY9882" fmla="*/ 2652423 h 4314911"/>
              <a:gd name="connsiteX9883" fmla="*/ 3664588 w 5740887"/>
              <a:gd name="connsiteY9883" fmla="*/ 2647830 h 4314911"/>
              <a:gd name="connsiteX9884" fmla="*/ 3665728 w 5740887"/>
              <a:gd name="connsiteY9884" fmla="*/ 2649951 h 4314911"/>
              <a:gd name="connsiteX9885" fmla="*/ 3666739 w 5740887"/>
              <a:gd name="connsiteY9885" fmla="*/ 2651831 h 4314911"/>
              <a:gd name="connsiteX9886" fmla="*/ 3666476 w 5740887"/>
              <a:gd name="connsiteY9886" fmla="*/ 2651693 h 4314911"/>
              <a:gd name="connsiteX9887" fmla="*/ 720382 w 5740887"/>
              <a:gd name="connsiteY9887" fmla="*/ 2646141 h 4314911"/>
              <a:gd name="connsiteX9888" fmla="*/ 733322 w 5740887"/>
              <a:gd name="connsiteY9888" fmla="*/ 2652272 h 4314911"/>
              <a:gd name="connsiteX9889" fmla="*/ 771721 w 5740887"/>
              <a:gd name="connsiteY9889" fmla="*/ 2683147 h 4314911"/>
              <a:gd name="connsiteX9890" fmla="*/ 769870 w 5740887"/>
              <a:gd name="connsiteY9890" fmla="*/ 2683179 h 4314911"/>
              <a:gd name="connsiteX9891" fmla="*/ 727736 w 5740887"/>
              <a:gd name="connsiteY9891" fmla="*/ 2651870 h 4314911"/>
              <a:gd name="connsiteX9892" fmla="*/ 3307696 w 5740887"/>
              <a:gd name="connsiteY9892" fmla="*/ 2645685 h 4314911"/>
              <a:gd name="connsiteX9893" fmla="*/ 3311319 w 5740887"/>
              <a:gd name="connsiteY9893" fmla="*/ 2650716 h 4314911"/>
              <a:gd name="connsiteX9894" fmla="*/ 3349096 w 5740887"/>
              <a:gd name="connsiteY9894" fmla="*/ 2695677 h 4314911"/>
              <a:gd name="connsiteX9895" fmla="*/ 3366820 w 5740887"/>
              <a:gd name="connsiteY9895" fmla="*/ 2716770 h 4314911"/>
              <a:gd name="connsiteX9896" fmla="*/ 3419955 w 5740887"/>
              <a:gd name="connsiteY9896" fmla="*/ 2775003 h 4314911"/>
              <a:gd name="connsiteX9897" fmla="*/ 3444085 w 5740887"/>
              <a:gd name="connsiteY9897" fmla="*/ 2801200 h 4314911"/>
              <a:gd name="connsiteX9898" fmla="*/ 3462561 w 5740887"/>
              <a:gd name="connsiteY9898" fmla="*/ 2821470 h 4314911"/>
              <a:gd name="connsiteX9899" fmla="*/ 3475062 w 5740887"/>
              <a:gd name="connsiteY9899" fmla="*/ 2834782 h 4314911"/>
              <a:gd name="connsiteX9900" fmla="*/ 3449873 w 5740887"/>
              <a:gd name="connsiteY9900" fmla="*/ 2812089 h 4314911"/>
              <a:gd name="connsiteX9901" fmla="*/ 3413057 w 5740887"/>
              <a:gd name="connsiteY9901" fmla="*/ 2779687 h 4314911"/>
              <a:gd name="connsiteX9902" fmla="*/ 3294614 w 5740887"/>
              <a:gd name="connsiteY9902" fmla="*/ 2669516 h 4314911"/>
              <a:gd name="connsiteX9903" fmla="*/ 3282865 w 5740887"/>
              <a:gd name="connsiteY9903" fmla="*/ 2655738 h 4314911"/>
              <a:gd name="connsiteX9904" fmla="*/ 3638501 w 5740887"/>
              <a:gd name="connsiteY9904" fmla="*/ 2644266 h 4314911"/>
              <a:gd name="connsiteX9905" fmla="*/ 3640455 w 5740887"/>
              <a:gd name="connsiteY9905" fmla="*/ 2645231 h 4314911"/>
              <a:gd name="connsiteX9906" fmla="*/ 3646539 w 5740887"/>
              <a:gd name="connsiteY9906" fmla="*/ 2659435 h 4314911"/>
              <a:gd name="connsiteX9907" fmla="*/ 3644544 w 5740887"/>
              <a:gd name="connsiteY9907" fmla="*/ 2658572 h 4314911"/>
              <a:gd name="connsiteX9908" fmla="*/ 4728296 w 5740887"/>
              <a:gd name="connsiteY9908" fmla="*/ 2644080 h 4314911"/>
              <a:gd name="connsiteX9909" fmla="*/ 4722969 w 5740887"/>
              <a:gd name="connsiteY9909" fmla="*/ 2646840 h 4314911"/>
              <a:gd name="connsiteX9910" fmla="*/ 4719390 w 5740887"/>
              <a:gd name="connsiteY9910" fmla="*/ 2648694 h 4314911"/>
              <a:gd name="connsiteX9911" fmla="*/ 4705057 w 5740887"/>
              <a:gd name="connsiteY9911" fmla="*/ 2653987 h 4314911"/>
              <a:gd name="connsiteX9912" fmla="*/ 4705057 w 5740887"/>
              <a:gd name="connsiteY9912" fmla="*/ 2652398 h 4314911"/>
              <a:gd name="connsiteX9913" fmla="*/ 3676895 w 5740887"/>
              <a:gd name="connsiteY9913" fmla="*/ 2643952 h 4314911"/>
              <a:gd name="connsiteX9914" fmla="*/ 3679875 w 5740887"/>
              <a:gd name="connsiteY9914" fmla="*/ 2644481 h 4314911"/>
              <a:gd name="connsiteX9915" fmla="*/ 3681876 w 5740887"/>
              <a:gd name="connsiteY9915" fmla="*/ 2648785 h 4314911"/>
              <a:gd name="connsiteX9916" fmla="*/ 3687032 w 5740887"/>
              <a:gd name="connsiteY9916" fmla="*/ 2659874 h 4314911"/>
              <a:gd name="connsiteX9917" fmla="*/ 3683458 w 5740887"/>
              <a:gd name="connsiteY9917" fmla="*/ 2659454 h 4314911"/>
              <a:gd name="connsiteX9918" fmla="*/ 365436 w 5740887"/>
              <a:gd name="connsiteY9918" fmla="*/ 2642877 h 4314911"/>
              <a:gd name="connsiteX9919" fmla="*/ 330419 w 5740887"/>
              <a:gd name="connsiteY9919" fmla="*/ 2689824 h 4314911"/>
              <a:gd name="connsiteX9920" fmla="*/ 300338 w 5740887"/>
              <a:gd name="connsiteY9920" fmla="*/ 2757582 h 4314911"/>
              <a:gd name="connsiteX9921" fmla="*/ 295788 w 5740887"/>
              <a:gd name="connsiteY9921" fmla="*/ 2777100 h 4314911"/>
              <a:gd name="connsiteX9922" fmla="*/ 281570 w 5740887"/>
              <a:gd name="connsiteY9922" fmla="*/ 2783916 h 4314911"/>
              <a:gd name="connsiteX9923" fmla="*/ 281560 w 5740887"/>
              <a:gd name="connsiteY9923" fmla="*/ 2783924 h 4314911"/>
              <a:gd name="connsiteX9924" fmla="*/ 275996 w 5740887"/>
              <a:gd name="connsiteY9924" fmla="*/ 2788301 h 4314911"/>
              <a:gd name="connsiteX9925" fmla="*/ 278332 w 5740887"/>
              <a:gd name="connsiteY9925" fmla="*/ 2779141 h 4314911"/>
              <a:gd name="connsiteX9926" fmla="*/ 355462 w 5740887"/>
              <a:gd name="connsiteY9926" fmla="*/ 2650614 h 4314911"/>
              <a:gd name="connsiteX9927" fmla="*/ 3271579 w 5740887"/>
              <a:gd name="connsiteY9927" fmla="*/ 2642501 h 4314911"/>
              <a:gd name="connsiteX9928" fmla="*/ 3275854 w 5740887"/>
              <a:gd name="connsiteY9928" fmla="*/ 2642786 h 4314911"/>
              <a:gd name="connsiteX9929" fmla="*/ 3278172 w 5740887"/>
              <a:gd name="connsiteY9929" fmla="*/ 2642546 h 4314911"/>
              <a:gd name="connsiteX9930" fmla="*/ 3273797 w 5740887"/>
              <a:gd name="connsiteY9930" fmla="*/ 2643873 h 4314911"/>
              <a:gd name="connsiteX9931" fmla="*/ 3272749 w 5740887"/>
              <a:gd name="connsiteY9931" fmla="*/ 2643873 h 4314911"/>
              <a:gd name="connsiteX9932" fmla="*/ 3271585 w 5740887"/>
              <a:gd name="connsiteY9932" fmla="*/ 2642508 h 4314911"/>
              <a:gd name="connsiteX9933" fmla="*/ 510796 w 5740887"/>
              <a:gd name="connsiteY9933" fmla="*/ 2640043 h 4314911"/>
              <a:gd name="connsiteX9934" fmla="*/ 521842 w 5740887"/>
              <a:gd name="connsiteY9934" fmla="*/ 2643291 h 4314911"/>
              <a:gd name="connsiteX9935" fmla="*/ 533892 w 5740887"/>
              <a:gd name="connsiteY9935" fmla="*/ 2649551 h 4314911"/>
              <a:gd name="connsiteX9936" fmla="*/ 534417 w 5740887"/>
              <a:gd name="connsiteY9936" fmla="*/ 2654215 h 4314911"/>
              <a:gd name="connsiteX9937" fmla="*/ 564148 w 5740887"/>
              <a:gd name="connsiteY9937" fmla="*/ 2724710 h 4314911"/>
              <a:gd name="connsiteX9938" fmla="*/ 565394 w 5740887"/>
              <a:gd name="connsiteY9938" fmla="*/ 2726741 h 4314911"/>
              <a:gd name="connsiteX9939" fmla="*/ 535960 w 5740887"/>
              <a:gd name="connsiteY9939" fmla="*/ 2724277 h 4314911"/>
              <a:gd name="connsiteX9940" fmla="*/ 534142 w 5740887"/>
              <a:gd name="connsiteY9940" fmla="*/ 2723880 h 4314911"/>
              <a:gd name="connsiteX9941" fmla="*/ 530580 w 5740887"/>
              <a:gd name="connsiteY9941" fmla="*/ 2723827 h 4314911"/>
              <a:gd name="connsiteX9942" fmla="*/ 525569 w 5740887"/>
              <a:gd name="connsiteY9942" fmla="*/ 2723408 h 4314911"/>
              <a:gd name="connsiteX9943" fmla="*/ 510428 w 5740887"/>
              <a:gd name="connsiteY9943" fmla="*/ 2675035 h 4314911"/>
              <a:gd name="connsiteX9944" fmla="*/ 3627368 w 5740887"/>
              <a:gd name="connsiteY9944" fmla="*/ 2638770 h 4314911"/>
              <a:gd name="connsiteX9945" fmla="*/ 3629831 w 5740887"/>
              <a:gd name="connsiteY9945" fmla="*/ 2639986 h 4314911"/>
              <a:gd name="connsiteX9946" fmla="*/ 3636163 w 5740887"/>
              <a:gd name="connsiteY9946" fmla="*/ 2654949 h 4314911"/>
              <a:gd name="connsiteX9947" fmla="*/ 3633510 w 5740887"/>
              <a:gd name="connsiteY9947" fmla="*/ 2653802 h 4314911"/>
              <a:gd name="connsiteX9948" fmla="*/ 383933 w 5740887"/>
              <a:gd name="connsiteY9948" fmla="*/ 2637201 h 4314911"/>
              <a:gd name="connsiteX9949" fmla="*/ 354323 w 5740887"/>
              <a:gd name="connsiteY9949" fmla="*/ 2678414 h 4314911"/>
              <a:gd name="connsiteX9950" fmla="*/ 342718 w 5740887"/>
              <a:gd name="connsiteY9950" fmla="*/ 2706148 h 4314911"/>
              <a:gd name="connsiteX9951" fmla="*/ 334726 w 5740887"/>
              <a:gd name="connsiteY9951" fmla="*/ 2725246 h 4314911"/>
              <a:gd name="connsiteX9952" fmla="*/ 328136 w 5740887"/>
              <a:gd name="connsiteY9952" fmla="*/ 2740992 h 4314911"/>
              <a:gd name="connsiteX9953" fmla="*/ 328136 w 5740887"/>
              <a:gd name="connsiteY9953" fmla="*/ 2740993 h 4314911"/>
              <a:gd name="connsiteX9954" fmla="*/ 328136 w 5740887"/>
              <a:gd name="connsiteY9954" fmla="*/ 2740993 h 4314911"/>
              <a:gd name="connsiteX9955" fmla="*/ 323600 w 5740887"/>
              <a:gd name="connsiteY9955" fmla="*/ 2762927 h 4314911"/>
              <a:gd name="connsiteX9956" fmla="*/ 317980 w 5740887"/>
              <a:gd name="connsiteY9956" fmla="*/ 2766464 h 4314911"/>
              <a:gd name="connsiteX9957" fmla="*/ 305781 w 5740887"/>
              <a:gd name="connsiteY9957" fmla="*/ 2772311 h 4314911"/>
              <a:gd name="connsiteX9958" fmla="*/ 308113 w 5740887"/>
              <a:gd name="connsiteY9958" fmla="*/ 2762176 h 4314911"/>
              <a:gd name="connsiteX9959" fmla="*/ 376534 w 5740887"/>
              <a:gd name="connsiteY9959" fmla="*/ 2643137 h 4314911"/>
              <a:gd name="connsiteX9960" fmla="*/ 585010 w 5740887"/>
              <a:gd name="connsiteY9960" fmla="*/ 2634669 h 4314911"/>
              <a:gd name="connsiteX9961" fmla="*/ 602209 w 5740887"/>
              <a:gd name="connsiteY9961" fmla="*/ 2640795 h 4314911"/>
              <a:gd name="connsiteX9962" fmla="*/ 643221 w 5740887"/>
              <a:gd name="connsiteY9962" fmla="*/ 2666069 h 4314911"/>
              <a:gd name="connsiteX9963" fmla="*/ 638589 w 5740887"/>
              <a:gd name="connsiteY9963" fmla="*/ 2665557 h 4314911"/>
              <a:gd name="connsiteX9964" fmla="*/ 637725 w 5740887"/>
              <a:gd name="connsiteY9964" fmla="*/ 2665462 h 4314911"/>
              <a:gd name="connsiteX9965" fmla="*/ 630273 w 5740887"/>
              <a:gd name="connsiteY9965" fmla="*/ 2659212 h 4314911"/>
              <a:gd name="connsiteX9966" fmla="*/ 596231 w 5740887"/>
              <a:gd name="connsiteY9966" fmla="*/ 2640753 h 4314911"/>
              <a:gd name="connsiteX9967" fmla="*/ 3336104 w 5740887"/>
              <a:gd name="connsiteY9967" fmla="*/ 2634184 h 4314911"/>
              <a:gd name="connsiteX9968" fmla="*/ 3349678 w 5740887"/>
              <a:gd name="connsiteY9968" fmla="*/ 2653965 h 4314911"/>
              <a:gd name="connsiteX9969" fmla="*/ 3386377 w 5740887"/>
              <a:gd name="connsiteY9969" fmla="*/ 2707444 h 4314911"/>
              <a:gd name="connsiteX9970" fmla="*/ 3435674 w 5740887"/>
              <a:gd name="connsiteY9970" fmla="*/ 2774452 h 4314911"/>
              <a:gd name="connsiteX9971" fmla="*/ 3442844 w 5740887"/>
              <a:gd name="connsiteY9971" fmla="*/ 2784103 h 4314911"/>
              <a:gd name="connsiteX9972" fmla="*/ 3464453 w 5740887"/>
              <a:gd name="connsiteY9972" fmla="*/ 2812832 h 4314911"/>
              <a:gd name="connsiteX9973" fmla="*/ 3449185 w 5740887"/>
              <a:gd name="connsiteY9973" fmla="*/ 2796095 h 4314911"/>
              <a:gd name="connsiteX9974" fmla="*/ 3425055 w 5740887"/>
              <a:gd name="connsiteY9974" fmla="*/ 2770035 h 4314911"/>
              <a:gd name="connsiteX9975" fmla="*/ 3316969 w 5740887"/>
              <a:gd name="connsiteY9975" fmla="*/ 2646317 h 4314911"/>
              <a:gd name="connsiteX9976" fmla="*/ 3314523 w 5740887"/>
              <a:gd name="connsiteY9976" fmla="*/ 2642921 h 4314911"/>
              <a:gd name="connsiteX9977" fmla="*/ 3650570 w 5740887"/>
              <a:gd name="connsiteY9977" fmla="*/ 2634167 h 4314911"/>
              <a:gd name="connsiteX9978" fmla="*/ 3652004 w 5740887"/>
              <a:gd name="connsiteY9978" fmla="*/ 2634950 h 4314911"/>
              <a:gd name="connsiteX9979" fmla="*/ 3657818 w 5740887"/>
              <a:gd name="connsiteY9979" fmla="*/ 2647141 h 4314911"/>
              <a:gd name="connsiteX9980" fmla="*/ 3656637 w 5740887"/>
              <a:gd name="connsiteY9980" fmla="*/ 2646520 h 4314911"/>
              <a:gd name="connsiteX9981" fmla="*/ 3655878 w 5740887"/>
              <a:gd name="connsiteY9981" fmla="*/ 2646121 h 4314911"/>
              <a:gd name="connsiteX9982" fmla="*/ 3706069 w 5740887"/>
              <a:gd name="connsiteY9982" fmla="*/ 2633913 h 4314911"/>
              <a:gd name="connsiteX9983" fmla="*/ 3706152 w 5740887"/>
              <a:gd name="connsiteY9983" fmla="*/ 2633934 h 4314911"/>
              <a:gd name="connsiteX9984" fmla="*/ 3709989 w 5740887"/>
              <a:gd name="connsiteY9984" fmla="*/ 2642901 h 4314911"/>
              <a:gd name="connsiteX9985" fmla="*/ 3709912 w 5740887"/>
              <a:gd name="connsiteY9985" fmla="*/ 2642886 h 4314911"/>
              <a:gd name="connsiteX9986" fmla="*/ 3709858 w 5740887"/>
              <a:gd name="connsiteY9986" fmla="*/ 2642876 h 4314911"/>
              <a:gd name="connsiteX9987" fmla="*/ 3709653 w 5740887"/>
              <a:gd name="connsiteY9987" fmla="*/ 2642495 h 4314911"/>
              <a:gd name="connsiteX9988" fmla="*/ 485716 w 5740887"/>
              <a:gd name="connsiteY9988" fmla="*/ 2633343 h 4314911"/>
              <a:gd name="connsiteX9989" fmla="*/ 491233 w 5740887"/>
              <a:gd name="connsiteY9989" fmla="*/ 2634291 h 4314911"/>
              <a:gd name="connsiteX9990" fmla="*/ 503084 w 5740887"/>
              <a:gd name="connsiteY9990" fmla="*/ 2637775 h 4314911"/>
              <a:gd name="connsiteX9991" fmla="*/ 503254 w 5740887"/>
              <a:gd name="connsiteY9991" fmla="*/ 2676553 h 4314911"/>
              <a:gd name="connsiteX9992" fmla="*/ 517653 w 5740887"/>
              <a:gd name="connsiteY9992" fmla="*/ 2722745 h 4314911"/>
              <a:gd name="connsiteX9993" fmla="*/ 486048 w 5740887"/>
              <a:gd name="connsiteY9993" fmla="*/ 2720100 h 4314911"/>
              <a:gd name="connsiteX9994" fmla="*/ 480645 w 5740887"/>
              <a:gd name="connsiteY9994" fmla="*/ 2697097 h 4314911"/>
              <a:gd name="connsiteX9995" fmla="*/ 608133 w 5740887"/>
              <a:gd name="connsiteY9995" fmla="*/ 2633053 h 4314911"/>
              <a:gd name="connsiteX9996" fmla="*/ 627652 w 5740887"/>
              <a:gd name="connsiteY9996" fmla="*/ 2640674 h 4314911"/>
              <a:gd name="connsiteX9997" fmla="*/ 636046 w 5740887"/>
              <a:gd name="connsiteY9997" fmla="*/ 2650121 h 4314911"/>
              <a:gd name="connsiteX9998" fmla="*/ 3615366 w 5740887"/>
              <a:gd name="connsiteY9998" fmla="*/ 2632845 h 4314911"/>
              <a:gd name="connsiteX9999" fmla="*/ 3618938 w 5740887"/>
              <a:gd name="connsiteY9999" fmla="*/ 2634608 h 4314911"/>
              <a:gd name="connsiteX10000" fmla="*/ 3625354 w 5740887"/>
              <a:gd name="connsiteY10000" fmla="*/ 2650275 h 4314911"/>
              <a:gd name="connsiteX10001" fmla="*/ 3623636 w 5740887"/>
              <a:gd name="connsiteY10001" fmla="*/ 2649532 h 4314911"/>
              <a:gd name="connsiteX10002" fmla="*/ 3621062 w 5740887"/>
              <a:gd name="connsiteY10002" fmla="*/ 2647235 h 4314911"/>
              <a:gd name="connsiteX10003" fmla="*/ 556477 w 5740887"/>
              <a:gd name="connsiteY10003" fmla="*/ 2632553 h 4314911"/>
              <a:gd name="connsiteX10004" fmla="*/ 569361 w 5740887"/>
              <a:gd name="connsiteY10004" fmla="*/ 2636498 h 4314911"/>
              <a:gd name="connsiteX10005" fmla="*/ 569463 w 5740887"/>
              <a:gd name="connsiteY10005" fmla="*/ 2636553 h 4314911"/>
              <a:gd name="connsiteX10006" fmla="*/ 571003 w 5740887"/>
              <a:gd name="connsiteY10006" fmla="*/ 2639256 h 4314911"/>
              <a:gd name="connsiteX10007" fmla="*/ 883134 w 5740887"/>
              <a:gd name="connsiteY10007" fmla="*/ 2632054 h 4314911"/>
              <a:gd name="connsiteX10008" fmla="*/ 899881 w 5740887"/>
              <a:gd name="connsiteY10008" fmla="*/ 2636946 h 4314911"/>
              <a:gd name="connsiteX10009" fmla="*/ 923938 w 5740887"/>
              <a:gd name="connsiteY10009" fmla="*/ 2647877 h 4314911"/>
              <a:gd name="connsiteX10010" fmla="*/ 933413 w 5740887"/>
              <a:gd name="connsiteY10010" fmla="*/ 2653727 h 4314911"/>
              <a:gd name="connsiteX10011" fmla="*/ 933844 w 5740887"/>
              <a:gd name="connsiteY10011" fmla="*/ 2654064 h 4314911"/>
              <a:gd name="connsiteX10012" fmla="*/ 991563 w 5740887"/>
              <a:gd name="connsiteY10012" fmla="*/ 2699780 h 4314911"/>
              <a:gd name="connsiteX10013" fmla="*/ 1010251 w 5740887"/>
              <a:gd name="connsiteY10013" fmla="*/ 2718122 h 4314911"/>
              <a:gd name="connsiteX10014" fmla="*/ 1049857 w 5740887"/>
              <a:gd name="connsiteY10014" fmla="*/ 2758727 h 4314911"/>
              <a:gd name="connsiteX10015" fmla="*/ 1095817 w 5740887"/>
              <a:gd name="connsiteY10015" fmla="*/ 2815565 h 4314911"/>
              <a:gd name="connsiteX10016" fmla="*/ 1093634 w 5740887"/>
              <a:gd name="connsiteY10016" fmla="*/ 2813995 h 4314911"/>
              <a:gd name="connsiteX10017" fmla="*/ 1082157 w 5740887"/>
              <a:gd name="connsiteY10017" fmla="*/ 2799884 h 4314911"/>
              <a:gd name="connsiteX10018" fmla="*/ 1081596 w 5740887"/>
              <a:gd name="connsiteY10018" fmla="*/ 2799194 h 4314911"/>
              <a:gd name="connsiteX10019" fmla="*/ 1024001 w 5740887"/>
              <a:gd name="connsiteY10019" fmla="*/ 2752046 h 4314911"/>
              <a:gd name="connsiteX10020" fmla="*/ 1011625 w 5740887"/>
              <a:gd name="connsiteY10020" fmla="*/ 2737101 h 4314911"/>
              <a:gd name="connsiteX10021" fmla="*/ 905485 w 5740887"/>
              <a:gd name="connsiteY10021" fmla="*/ 2645590 h 4314911"/>
              <a:gd name="connsiteX10022" fmla="*/ 891486 w 5740887"/>
              <a:gd name="connsiteY10022" fmla="*/ 2637112 h 4314911"/>
              <a:gd name="connsiteX10023" fmla="*/ 627869 w 5740887"/>
              <a:gd name="connsiteY10023" fmla="*/ 2629600 h 4314911"/>
              <a:gd name="connsiteX10024" fmla="*/ 667013 w 5740887"/>
              <a:gd name="connsiteY10024" fmla="*/ 2646285 h 4314911"/>
              <a:gd name="connsiteX10025" fmla="*/ 719198 w 5740887"/>
              <a:gd name="connsiteY10025" fmla="*/ 2684070 h 4314911"/>
              <a:gd name="connsiteX10026" fmla="*/ 710621 w 5740887"/>
              <a:gd name="connsiteY10026" fmla="*/ 2684220 h 4314911"/>
              <a:gd name="connsiteX10027" fmla="*/ 708235 w 5740887"/>
              <a:gd name="connsiteY10027" fmla="*/ 2681752 h 4314911"/>
              <a:gd name="connsiteX10028" fmla="*/ 705675 w 5740887"/>
              <a:gd name="connsiteY10028" fmla="*/ 2679103 h 4314911"/>
              <a:gd name="connsiteX10029" fmla="*/ 660408 w 5740887"/>
              <a:gd name="connsiteY10029" fmla="*/ 2648930 h 4314911"/>
              <a:gd name="connsiteX10030" fmla="*/ 639317 w 5740887"/>
              <a:gd name="connsiteY10030" fmla="*/ 2634872 h 4314911"/>
              <a:gd name="connsiteX10031" fmla="*/ 639185 w 5740887"/>
              <a:gd name="connsiteY10031" fmla="*/ 2634820 h 4314911"/>
              <a:gd name="connsiteX10032" fmla="*/ 628960 w 5740887"/>
              <a:gd name="connsiteY10032" fmla="*/ 2630838 h 4314911"/>
              <a:gd name="connsiteX10033" fmla="*/ 628567 w 5740887"/>
              <a:gd name="connsiteY10033" fmla="*/ 2630393 h 4314911"/>
              <a:gd name="connsiteX10034" fmla="*/ 463697 w 5740887"/>
              <a:gd name="connsiteY10034" fmla="*/ 2629560 h 4314911"/>
              <a:gd name="connsiteX10035" fmla="*/ 477381 w 5740887"/>
              <a:gd name="connsiteY10035" fmla="*/ 2631911 h 4314911"/>
              <a:gd name="connsiteX10036" fmla="*/ 471679 w 5740887"/>
              <a:gd name="connsiteY10036" fmla="*/ 2699442 h 4314911"/>
              <a:gd name="connsiteX10037" fmla="*/ 476679 w 5740887"/>
              <a:gd name="connsiteY10037" fmla="*/ 2720762 h 4314911"/>
              <a:gd name="connsiteX10038" fmla="*/ 454668 w 5740887"/>
              <a:gd name="connsiteY10038" fmla="*/ 2722693 h 4314911"/>
              <a:gd name="connsiteX10039" fmla="*/ 454289 w 5740887"/>
              <a:gd name="connsiteY10039" fmla="*/ 2722687 h 4314911"/>
              <a:gd name="connsiteX10040" fmla="*/ 453956 w 5740887"/>
              <a:gd name="connsiteY10040" fmla="*/ 2722755 h 4314911"/>
              <a:gd name="connsiteX10041" fmla="*/ 448408 w 5740887"/>
              <a:gd name="connsiteY10041" fmla="*/ 2723242 h 4314911"/>
              <a:gd name="connsiteX10042" fmla="*/ 448104 w 5740887"/>
              <a:gd name="connsiteY10042" fmla="*/ 2721504 h 4314911"/>
              <a:gd name="connsiteX10043" fmla="*/ 460445 w 5740887"/>
              <a:gd name="connsiteY10043" fmla="*/ 2636032 h 4314911"/>
              <a:gd name="connsiteX10044" fmla="*/ 3687422 w 5740887"/>
              <a:gd name="connsiteY10044" fmla="*/ 2629251 h 4314911"/>
              <a:gd name="connsiteX10045" fmla="*/ 3688364 w 5740887"/>
              <a:gd name="connsiteY10045" fmla="*/ 2629487 h 4314911"/>
              <a:gd name="connsiteX10046" fmla="*/ 3691598 w 5740887"/>
              <a:gd name="connsiteY10046" fmla="*/ 2637400 h 4314911"/>
              <a:gd name="connsiteX10047" fmla="*/ 3688144 w 5740887"/>
              <a:gd name="connsiteY10047" fmla="*/ 2631050 h 4314911"/>
              <a:gd name="connsiteX10048" fmla="*/ 3640877 w 5740887"/>
              <a:gd name="connsiteY10048" fmla="*/ 2628876 h 4314911"/>
              <a:gd name="connsiteX10049" fmla="*/ 3641658 w 5740887"/>
              <a:gd name="connsiteY10049" fmla="*/ 2629302 h 4314911"/>
              <a:gd name="connsiteX10050" fmla="*/ 3643674 w 5740887"/>
              <a:gd name="connsiteY10050" fmla="*/ 2633856 h 4314911"/>
              <a:gd name="connsiteX10051" fmla="*/ 447086 w 5740887"/>
              <a:gd name="connsiteY10051" fmla="*/ 2627599 h 4314911"/>
              <a:gd name="connsiteX10052" fmla="*/ 454564 w 5740887"/>
              <a:gd name="connsiteY10052" fmla="*/ 2627992 h 4314911"/>
              <a:gd name="connsiteX10053" fmla="*/ 454961 w 5740887"/>
              <a:gd name="connsiteY10053" fmla="*/ 2628060 h 4314911"/>
              <a:gd name="connsiteX10054" fmla="*/ 453048 w 5740887"/>
              <a:gd name="connsiteY10054" fmla="*/ 2631810 h 4314911"/>
              <a:gd name="connsiteX10055" fmla="*/ 439690 w 5740887"/>
              <a:gd name="connsiteY10055" fmla="*/ 2721780 h 4314911"/>
              <a:gd name="connsiteX10056" fmla="*/ 440074 w 5740887"/>
              <a:gd name="connsiteY10056" fmla="*/ 2723973 h 4314911"/>
              <a:gd name="connsiteX10057" fmla="*/ 431918 w 5740887"/>
              <a:gd name="connsiteY10057" fmla="*/ 2724688 h 4314911"/>
              <a:gd name="connsiteX10058" fmla="*/ 418286 w 5740887"/>
              <a:gd name="connsiteY10058" fmla="*/ 2727861 h 4314911"/>
              <a:gd name="connsiteX10059" fmla="*/ 422015 w 5740887"/>
              <a:gd name="connsiteY10059" fmla="*/ 2692780 h 4314911"/>
              <a:gd name="connsiteX10060" fmla="*/ 434307 w 5740887"/>
              <a:gd name="connsiteY10060" fmla="*/ 2652166 h 4314911"/>
              <a:gd name="connsiteX10061" fmla="*/ 435711 w 5740887"/>
              <a:gd name="connsiteY10061" fmla="*/ 2647527 h 4314911"/>
              <a:gd name="connsiteX10062" fmla="*/ 431842 w 5740887"/>
              <a:gd name="connsiteY10062" fmla="*/ 2626800 h 4314911"/>
              <a:gd name="connsiteX10063" fmla="*/ 439366 w 5740887"/>
              <a:gd name="connsiteY10063" fmla="*/ 2627194 h 4314911"/>
              <a:gd name="connsiteX10064" fmla="*/ 429159 w 5740887"/>
              <a:gd name="connsiteY10064" fmla="*/ 2644684 h 4314911"/>
              <a:gd name="connsiteX10065" fmla="*/ 414588 w 5740887"/>
              <a:gd name="connsiteY10065" fmla="*/ 2691822 h 4314911"/>
              <a:gd name="connsiteX10066" fmla="*/ 410463 w 5740887"/>
              <a:gd name="connsiteY10066" fmla="*/ 2729682 h 4314911"/>
              <a:gd name="connsiteX10067" fmla="*/ 390044 w 5740887"/>
              <a:gd name="connsiteY10067" fmla="*/ 2734435 h 4314911"/>
              <a:gd name="connsiteX10068" fmla="*/ 391613 w 5740887"/>
              <a:gd name="connsiteY10068" fmla="*/ 2723638 h 4314911"/>
              <a:gd name="connsiteX10069" fmla="*/ 393529 w 5740887"/>
              <a:gd name="connsiteY10069" fmla="*/ 2710459 h 4314911"/>
              <a:gd name="connsiteX10070" fmla="*/ 410926 w 5740887"/>
              <a:gd name="connsiteY10070" fmla="*/ 2660178 h 4314911"/>
              <a:gd name="connsiteX10071" fmla="*/ 427988 w 5740887"/>
              <a:gd name="connsiteY10071" fmla="*/ 2632951 h 4314911"/>
              <a:gd name="connsiteX10072" fmla="*/ 418064 w 5740887"/>
              <a:gd name="connsiteY10072" fmla="*/ 2626077 h 4314911"/>
              <a:gd name="connsiteX10073" fmla="*/ 421770 w 5740887"/>
              <a:gd name="connsiteY10073" fmla="*/ 2626271 h 4314911"/>
              <a:gd name="connsiteX10074" fmla="*/ 403702 w 5740887"/>
              <a:gd name="connsiteY10074" fmla="*/ 2654594 h 4314911"/>
              <a:gd name="connsiteX10075" fmla="*/ 385648 w 5740887"/>
              <a:gd name="connsiteY10075" fmla="*/ 2706654 h 4314911"/>
              <a:gd name="connsiteX10076" fmla="*/ 381394 w 5740887"/>
              <a:gd name="connsiteY10076" fmla="*/ 2736449 h 4314911"/>
              <a:gd name="connsiteX10077" fmla="*/ 379850 w 5740887"/>
              <a:gd name="connsiteY10077" fmla="*/ 2736808 h 4314911"/>
              <a:gd name="connsiteX10078" fmla="*/ 369976 w 5740887"/>
              <a:gd name="connsiteY10078" fmla="*/ 2741541 h 4314911"/>
              <a:gd name="connsiteX10079" fmla="*/ 362226 w 5740887"/>
              <a:gd name="connsiteY10079" fmla="*/ 2744792 h 4314911"/>
              <a:gd name="connsiteX10080" fmla="*/ 363983 w 5740887"/>
              <a:gd name="connsiteY10080" fmla="*/ 2734969 h 4314911"/>
              <a:gd name="connsiteX10081" fmla="*/ 365279 w 5740887"/>
              <a:gd name="connsiteY10081" fmla="*/ 2727719 h 4314911"/>
              <a:gd name="connsiteX10082" fmla="*/ 381906 w 5740887"/>
              <a:gd name="connsiteY10082" fmla="*/ 2684352 h 4314911"/>
              <a:gd name="connsiteX10083" fmla="*/ 386555 w 5740887"/>
              <a:gd name="connsiteY10083" fmla="*/ 2672226 h 4314911"/>
              <a:gd name="connsiteX10084" fmla="*/ 416750 w 5740887"/>
              <a:gd name="connsiteY10084" fmla="*/ 2627205 h 4314911"/>
              <a:gd name="connsiteX10085" fmla="*/ 417617 w 5740887"/>
              <a:gd name="connsiteY10085" fmla="*/ 2626460 h 4314911"/>
              <a:gd name="connsiteX10086" fmla="*/ 417666 w 5740887"/>
              <a:gd name="connsiteY10086" fmla="*/ 2626418 h 4314911"/>
              <a:gd name="connsiteX10087" fmla="*/ 3257081 w 5740887"/>
              <a:gd name="connsiteY10087" fmla="*/ 2625498 h 4314911"/>
              <a:gd name="connsiteX10088" fmla="*/ 3279980 w 5740887"/>
              <a:gd name="connsiteY10088" fmla="*/ 2632299 h 4314911"/>
              <a:gd name="connsiteX10089" fmla="*/ 3283982 w 5740887"/>
              <a:gd name="connsiteY10089" fmla="*/ 2633050 h 4314911"/>
              <a:gd name="connsiteX10090" fmla="*/ 3279311 w 5740887"/>
              <a:gd name="connsiteY10090" fmla="*/ 2634220 h 4314911"/>
              <a:gd name="connsiteX10091" fmla="*/ 3276139 w 5740887"/>
              <a:gd name="connsiteY10091" fmla="*/ 2633531 h 4314911"/>
              <a:gd name="connsiteX10092" fmla="*/ 3261865 w 5740887"/>
              <a:gd name="connsiteY10092" fmla="*/ 2631108 h 4314911"/>
              <a:gd name="connsiteX10093" fmla="*/ 406405 w 5740887"/>
              <a:gd name="connsiteY10093" fmla="*/ 2625465 h 4314911"/>
              <a:gd name="connsiteX10094" fmla="*/ 406980 w 5740887"/>
              <a:gd name="connsiteY10094" fmla="*/ 2625495 h 4314911"/>
              <a:gd name="connsiteX10095" fmla="*/ 392133 w 5740887"/>
              <a:gd name="connsiteY10095" fmla="*/ 2647270 h 4314911"/>
              <a:gd name="connsiteX10096" fmla="*/ 391940 w 5740887"/>
              <a:gd name="connsiteY10096" fmla="*/ 2647553 h 4314911"/>
              <a:gd name="connsiteX10097" fmla="*/ 378970 w 5740887"/>
              <a:gd name="connsiteY10097" fmla="*/ 2666574 h 4314911"/>
              <a:gd name="connsiteX10098" fmla="*/ 356717 w 5740887"/>
              <a:gd name="connsiteY10098" fmla="*/ 2723989 h 4314911"/>
              <a:gd name="connsiteX10099" fmla="*/ 352240 w 5740887"/>
              <a:gd name="connsiteY10099" fmla="*/ 2748981 h 4314911"/>
              <a:gd name="connsiteX10100" fmla="*/ 333403 w 5740887"/>
              <a:gd name="connsiteY10100" fmla="*/ 2756884 h 4314911"/>
              <a:gd name="connsiteX10101" fmla="*/ 334559 w 5740887"/>
              <a:gd name="connsiteY10101" fmla="*/ 2751284 h 4314911"/>
              <a:gd name="connsiteX10102" fmla="*/ 335621 w 5740887"/>
              <a:gd name="connsiteY10102" fmla="*/ 2746137 h 4314911"/>
              <a:gd name="connsiteX10103" fmla="*/ 336064 w 5740887"/>
              <a:gd name="connsiteY10103" fmla="*/ 2743992 h 4314911"/>
              <a:gd name="connsiteX10104" fmla="*/ 354072 w 5740887"/>
              <a:gd name="connsiteY10104" fmla="*/ 2700499 h 4314911"/>
              <a:gd name="connsiteX10105" fmla="*/ 361218 w 5740887"/>
              <a:gd name="connsiteY10105" fmla="*/ 2683240 h 4314911"/>
              <a:gd name="connsiteX10106" fmla="*/ 395963 w 5740887"/>
              <a:gd name="connsiteY10106" fmla="*/ 2634071 h 4314911"/>
              <a:gd name="connsiteX10107" fmla="*/ 3668689 w 5740887"/>
              <a:gd name="connsiteY10107" fmla="*/ 2624568 h 4314911"/>
              <a:gd name="connsiteX10108" fmla="*/ 3670943 w 5740887"/>
              <a:gd name="connsiteY10108" fmla="*/ 2625132 h 4314911"/>
              <a:gd name="connsiteX10109" fmla="*/ 3671321 w 5740887"/>
              <a:gd name="connsiteY10109" fmla="*/ 2626086 h 4314911"/>
              <a:gd name="connsiteX10110" fmla="*/ 3676122 w 5740887"/>
              <a:gd name="connsiteY10110" fmla="*/ 2636410 h 4314911"/>
              <a:gd name="connsiteX10111" fmla="*/ 3673489 w 5740887"/>
              <a:gd name="connsiteY10111" fmla="*/ 2635905 h 4314911"/>
              <a:gd name="connsiteX10112" fmla="*/ 3603404 w 5740887"/>
              <a:gd name="connsiteY10112" fmla="*/ 2624353 h 4314911"/>
              <a:gd name="connsiteX10113" fmla="*/ 3608006 w 5740887"/>
              <a:gd name="connsiteY10113" fmla="*/ 2628824 h 4314911"/>
              <a:gd name="connsiteX10114" fmla="*/ 3612130 w 5740887"/>
              <a:gd name="connsiteY10114" fmla="*/ 2639258 h 4314911"/>
              <a:gd name="connsiteX10115" fmla="*/ 3610724 w 5740887"/>
              <a:gd name="connsiteY10115" fmla="*/ 2638003 h 4314911"/>
              <a:gd name="connsiteX10116" fmla="*/ 3607514 w 5740887"/>
              <a:gd name="connsiteY10116" fmla="*/ 2635137 h 4314911"/>
              <a:gd name="connsiteX10117" fmla="*/ 3631010 w 5740887"/>
              <a:gd name="connsiteY10117" fmla="*/ 2623489 h 4314911"/>
              <a:gd name="connsiteX10118" fmla="*/ 3631182 w 5740887"/>
              <a:gd name="connsiteY10118" fmla="*/ 2623583 h 4314911"/>
              <a:gd name="connsiteX10119" fmla="*/ 3631408 w 5740887"/>
              <a:gd name="connsiteY10119" fmla="*/ 2624112 h 4314911"/>
              <a:gd name="connsiteX10120" fmla="*/ 3660155 w 5740887"/>
              <a:gd name="connsiteY10120" fmla="*/ 2622435 h 4314911"/>
              <a:gd name="connsiteX10121" fmla="*/ 3661932 w 5740887"/>
              <a:gd name="connsiteY10121" fmla="*/ 2622879 h 4314911"/>
              <a:gd name="connsiteX10122" fmla="*/ 3666740 w 5740887"/>
              <a:gd name="connsiteY10122" fmla="*/ 2634612 h 4314911"/>
              <a:gd name="connsiteX10123" fmla="*/ 3665389 w 5740887"/>
              <a:gd name="connsiteY10123" fmla="*/ 2634353 h 4314911"/>
              <a:gd name="connsiteX10124" fmla="*/ 3663755 w 5740887"/>
              <a:gd name="connsiteY10124" fmla="*/ 2631763 h 4314911"/>
              <a:gd name="connsiteX10125" fmla="*/ 577839 w 5740887"/>
              <a:gd name="connsiteY10125" fmla="*/ 2621227 h 4314911"/>
              <a:gd name="connsiteX10126" fmla="*/ 595440 w 5740887"/>
              <a:gd name="connsiteY10126" fmla="*/ 2628098 h 4314911"/>
              <a:gd name="connsiteX10127" fmla="*/ 592743 w 5740887"/>
              <a:gd name="connsiteY10127" fmla="*/ 2627143 h 4314911"/>
              <a:gd name="connsiteX10128" fmla="*/ 576503 w 5740887"/>
              <a:gd name="connsiteY10128" fmla="*/ 2621387 h 4314911"/>
              <a:gd name="connsiteX10129" fmla="*/ 834015 w 5740887"/>
              <a:gd name="connsiteY10129" fmla="*/ 2620408 h 4314911"/>
              <a:gd name="connsiteX10130" fmla="*/ 859220 w 5740887"/>
              <a:gd name="connsiteY10130" fmla="*/ 2625558 h 4314911"/>
              <a:gd name="connsiteX10131" fmla="*/ 901806 w 5740887"/>
              <a:gd name="connsiteY10131" fmla="*/ 2651332 h 4314911"/>
              <a:gd name="connsiteX10132" fmla="*/ 954208 w 5740887"/>
              <a:gd name="connsiteY10132" fmla="*/ 2691431 h 4314911"/>
              <a:gd name="connsiteX10133" fmla="*/ 978408 w 5740887"/>
              <a:gd name="connsiteY10133" fmla="*/ 2714724 h 4314911"/>
              <a:gd name="connsiteX10134" fmla="*/ 963107 w 5740887"/>
              <a:gd name="connsiteY10134" fmla="*/ 2702198 h 4314911"/>
              <a:gd name="connsiteX10135" fmla="*/ 928562 w 5740887"/>
              <a:gd name="connsiteY10135" fmla="*/ 2685656 h 4314911"/>
              <a:gd name="connsiteX10136" fmla="*/ 927002 w 5740887"/>
              <a:gd name="connsiteY10136" fmla="*/ 2684189 h 4314911"/>
              <a:gd name="connsiteX10137" fmla="*/ 924627 w 5740887"/>
              <a:gd name="connsiteY10137" fmla="*/ 2681956 h 4314911"/>
              <a:gd name="connsiteX10138" fmla="*/ 894247 w 5740887"/>
              <a:gd name="connsiteY10138" fmla="*/ 2659229 h 4314911"/>
              <a:gd name="connsiteX10139" fmla="*/ 873994 w 5740887"/>
              <a:gd name="connsiteY10139" fmla="*/ 2644077 h 4314911"/>
              <a:gd name="connsiteX10140" fmla="*/ 855933 w 5740887"/>
              <a:gd name="connsiteY10140" fmla="*/ 2633385 h 4314911"/>
              <a:gd name="connsiteX10141" fmla="*/ 3651056 w 5740887"/>
              <a:gd name="connsiteY10141" fmla="*/ 2620160 h 4314911"/>
              <a:gd name="connsiteX10142" fmla="*/ 3651159 w 5740887"/>
              <a:gd name="connsiteY10142" fmla="*/ 2620185 h 4314911"/>
              <a:gd name="connsiteX10143" fmla="*/ 3652001 w 5740887"/>
              <a:gd name="connsiteY10143" fmla="*/ 2621517 h 4314911"/>
              <a:gd name="connsiteX10144" fmla="*/ 3655167 w 5740887"/>
              <a:gd name="connsiteY10144" fmla="*/ 2626525 h 4314911"/>
              <a:gd name="connsiteX10145" fmla="*/ 3656841 w 5740887"/>
              <a:gd name="connsiteY10145" fmla="*/ 2630912 h 4314911"/>
              <a:gd name="connsiteX10146" fmla="*/ 3656076 w 5740887"/>
              <a:gd name="connsiteY10146" fmla="*/ 2630425 h 4314911"/>
              <a:gd name="connsiteX10147" fmla="*/ 3683775 w 5740887"/>
              <a:gd name="connsiteY10147" fmla="*/ 2620157 h 4314911"/>
              <a:gd name="connsiteX10148" fmla="*/ 3683829 w 5740887"/>
              <a:gd name="connsiteY10148" fmla="*/ 2620225 h 4314911"/>
              <a:gd name="connsiteX10149" fmla="*/ 3683799 w 5740887"/>
              <a:gd name="connsiteY10149" fmla="*/ 2620216 h 4314911"/>
              <a:gd name="connsiteX10150" fmla="*/ 3472753 w 5740887"/>
              <a:gd name="connsiteY10150" fmla="*/ 2619669 h 4314911"/>
              <a:gd name="connsiteX10151" fmla="*/ 3486417 w 5740887"/>
              <a:gd name="connsiteY10151" fmla="*/ 2653663 h 4314911"/>
              <a:gd name="connsiteX10152" fmla="*/ 3513301 w 5740887"/>
              <a:gd name="connsiteY10152" fmla="*/ 2707533 h 4314911"/>
              <a:gd name="connsiteX10153" fmla="*/ 3522665 w 5740887"/>
              <a:gd name="connsiteY10153" fmla="*/ 2722343 h 4314911"/>
              <a:gd name="connsiteX10154" fmla="*/ 3527415 w 5740887"/>
              <a:gd name="connsiteY10154" fmla="*/ 2731344 h 4314911"/>
              <a:gd name="connsiteX10155" fmla="*/ 3532366 w 5740887"/>
              <a:gd name="connsiteY10155" fmla="*/ 2737687 h 4314911"/>
              <a:gd name="connsiteX10156" fmla="*/ 3542129 w 5740887"/>
              <a:gd name="connsiteY10156" fmla="*/ 2753130 h 4314911"/>
              <a:gd name="connsiteX10157" fmla="*/ 3573810 w 5740887"/>
              <a:gd name="connsiteY10157" fmla="*/ 2790790 h 4314911"/>
              <a:gd name="connsiteX10158" fmla="*/ 3573812 w 5740887"/>
              <a:gd name="connsiteY10158" fmla="*/ 2790791 h 4314911"/>
              <a:gd name="connsiteX10159" fmla="*/ 3573813 w 5740887"/>
              <a:gd name="connsiteY10159" fmla="*/ 2790792 h 4314911"/>
              <a:gd name="connsiteX10160" fmla="*/ 3609257 w 5740887"/>
              <a:gd name="connsiteY10160" fmla="*/ 2820851 h 4314911"/>
              <a:gd name="connsiteX10161" fmla="*/ 3617671 w 5740887"/>
              <a:gd name="connsiteY10161" fmla="*/ 2824641 h 4314911"/>
              <a:gd name="connsiteX10162" fmla="*/ 3628673 w 5740887"/>
              <a:gd name="connsiteY10162" fmla="*/ 2833133 h 4314911"/>
              <a:gd name="connsiteX10163" fmla="*/ 3695055 w 5740887"/>
              <a:gd name="connsiteY10163" fmla="*/ 2859501 h 4314911"/>
              <a:gd name="connsiteX10164" fmla="*/ 3695076 w 5740887"/>
              <a:gd name="connsiteY10164" fmla="*/ 2859510 h 4314911"/>
              <a:gd name="connsiteX10165" fmla="*/ 3771218 w 5740887"/>
              <a:gd name="connsiteY10165" fmla="*/ 2867881 h 4314911"/>
              <a:gd name="connsiteX10166" fmla="*/ 3775325 w 5740887"/>
              <a:gd name="connsiteY10166" fmla="*/ 2869372 h 4314911"/>
              <a:gd name="connsiteX10167" fmla="*/ 3890149 w 5740887"/>
              <a:gd name="connsiteY10167" fmla="*/ 2882143 h 4314911"/>
              <a:gd name="connsiteX10168" fmla="*/ 3965420 w 5740887"/>
              <a:gd name="connsiteY10168" fmla="*/ 2877094 h 4314911"/>
              <a:gd name="connsiteX10169" fmla="*/ 3929341 w 5740887"/>
              <a:gd name="connsiteY10169" fmla="*/ 2883804 h 4314911"/>
              <a:gd name="connsiteX10170" fmla="*/ 3929331 w 5740887"/>
              <a:gd name="connsiteY10170" fmla="*/ 2883805 h 4314911"/>
              <a:gd name="connsiteX10171" fmla="*/ 3839171 w 5740887"/>
              <a:gd name="connsiteY10171" fmla="*/ 2893131 h 4314911"/>
              <a:gd name="connsiteX10172" fmla="*/ 3813596 w 5740887"/>
              <a:gd name="connsiteY10172" fmla="*/ 2893260 h 4314911"/>
              <a:gd name="connsiteX10173" fmla="*/ 3761868 w 5740887"/>
              <a:gd name="connsiteY10173" fmla="*/ 2892083 h 4314911"/>
              <a:gd name="connsiteX10174" fmla="*/ 3735666 w 5740887"/>
              <a:gd name="connsiteY10174" fmla="*/ 2888325 h 4314911"/>
              <a:gd name="connsiteX10175" fmla="*/ 3695775 w 5740887"/>
              <a:gd name="connsiteY10175" fmla="*/ 2879968 h 4314911"/>
              <a:gd name="connsiteX10176" fmla="*/ 3672091 w 5740887"/>
              <a:gd name="connsiteY10176" fmla="*/ 2871710 h 4314911"/>
              <a:gd name="connsiteX10177" fmla="*/ 3639141 w 5740887"/>
              <a:gd name="connsiteY10177" fmla="*/ 2855999 h 4314911"/>
              <a:gd name="connsiteX10178" fmla="*/ 3618697 w 5740887"/>
              <a:gd name="connsiteY10178" fmla="*/ 2843237 h 4314911"/>
              <a:gd name="connsiteX10179" fmla="*/ 3590044 w 5740887"/>
              <a:gd name="connsiteY10179" fmla="*/ 2819077 h 4314911"/>
              <a:gd name="connsiteX10180" fmla="*/ 3573097 w 5740887"/>
              <a:gd name="connsiteY10180" fmla="*/ 2802471 h 4314911"/>
              <a:gd name="connsiteX10181" fmla="*/ 3545932 w 5740887"/>
              <a:gd name="connsiteY10181" fmla="*/ 2766760 h 4314911"/>
              <a:gd name="connsiteX10182" fmla="*/ 3533328 w 5740887"/>
              <a:gd name="connsiteY10182" fmla="*/ 2748940 h 4314911"/>
              <a:gd name="connsiteX10183" fmla="*/ 3497584 w 5740887"/>
              <a:gd name="connsiteY10183" fmla="*/ 2682205 h 4314911"/>
              <a:gd name="connsiteX10184" fmla="*/ 3477054 w 5740887"/>
              <a:gd name="connsiteY10184" fmla="*/ 2631727 h 4314911"/>
              <a:gd name="connsiteX10185" fmla="*/ 601565 w 5740887"/>
              <a:gd name="connsiteY10185" fmla="*/ 2618388 h 4314911"/>
              <a:gd name="connsiteX10186" fmla="*/ 611680 w 5740887"/>
              <a:gd name="connsiteY10186" fmla="*/ 2622700 h 4314911"/>
              <a:gd name="connsiteX10187" fmla="*/ 613594 w 5740887"/>
              <a:gd name="connsiteY10187" fmla="*/ 2624854 h 4314911"/>
              <a:gd name="connsiteX10188" fmla="*/ 609960 w 5740887"/>
              <a:gd name="connsiteY10188" fmla="*/ 2623438 h 4314911"/>
              <a:gd name="connsiteX10189" fmla="*/ 598068 w 5740887"/>
              <a:gd name="connsiteY10189" fmla="*/ 2618807 h 4314911"/>
              <a:gd name="connsiteX10190" fmla="*/ 1212183 w 5740887"/>
              <a:gd name="connsiteY10190" fmla="*/ 2617244 h 4314911"/>
              <a:gd name="connsiteX10191" fmla="*/ 1222469 w 5740887"/>
              <a:gd name="connsiteY10191" fmla="*/ 2622780 h 4314911"/>
              <a:gd name="connsiteX10192" fmla="*/ 1272185 w 5740887"/>
              <a:gd name="connsiteY10192" fmla="*/ 2661078 h 4314911"/>
              <a:gd name="connsiteX10193" fmla="*/ 1272043 w 5740887"/>
              <a:gd name="connsiteY10193" fmla="*/ 2661064 h 4314911"/>
              <a:gd name="connsiteX10194" fmla="*/ 1224816 w 5740887"/>
              <a:gd name="connsiteY10194" fmla="*/ 2626492 h 4314911"/>
              <a:gd name="connsiteX10195" fmla="*/ 3690965 w 5740887"/>
              <a:gd name="connsiteY10195" fmla="*/ 2617166 h 4314911"/>
              <a:gd name="connsiteX10196" fmla="*/ 3691412 w 5740887"/>
              <a:gd name="connsiteY10196" fmla="*/ 2617323 h 4314911"/>
              <a:gd name="connsiteX10197" fmla="*/ 3693824 w 5740887"/>
              <a:gd name="connsiteY10197" fmla="*/ 2622920 h 4314911"/>
              <a:gd name="connsiteX10198" fmla="*/ 3693255 w 5740887"/>
              <a:gd name="connsiteY10198" fmla="*/ 2622766 h 4314911"/>
              <a:gd name="connsiteX10199" fmla="*/ 3618287 w 5740887"/>
              <a:gd name="connsiteY10199" fmla="*/ 2616543 h 4314911"/>
              <a:gd name="connsiteX10200" fmla="*/ 3620399 w 5740887"/>
              <a:gd name="connsiteY10200" fmla="*/ 2617696 h 4314911"/>
              <a:gd name="connsiteX10201" fmla="*/ 3625718 w 5740887"/>
              <a:gd name="connsiteY10201" fmla="*/ 2630266 h 4314911"/>
              <a:gd name="connsiteX10202" fmla="*/ 3624305 w 5740887"/>
              <a:gd name="connsiteY10202" fmla="*/ 2629523 h 4314911"/>
              <a:gd name="connsiteX10203" fmla="*/ 3623394 w 5740887"/>
              <a:gd name="connsiteY10203" fmla="*/ 2629045 h 4314911"/>
              <a:gd name="connsiteX10204" fmla="*/ 1978644 w 5740887"/>
              <a:gd name="connsiteY10204" fmla="*/ 2616452 h 4314911"/>
              <a:gd name="connsiteX10205" fmla="*/ 2024806 w 5740887"/>
              <a:gd name="connsiteY10205" fmla="*/ 2708571 h 4314911"/>
              <a:gd name="connsiteX10206" fmla="*/ 2062693 w 5740887"/>
              <a:gd name="connsiteY10206" fmla="*/ 2776751 h 4314911"/>
              <a:gd name="connsiteX10207" fmla="*/ 2071562 w 5740887"/>
              <a:gd name="connsiteY10207" fmla="*/ 2795573 h 4314911"/>
              <a:gd name="connsiteX10208" fmla="*/ 2045063 w 5740887"/>
              <a:gd name="connsiteY10208" fmla="*/ 2748075 h 4314911"/>
              <a:gd name="connsiteX10209" fmla="*/ 2027870 w 5740887"/>
              <a:gd name="connsiteY10209" fmla="*/ 2717256 h 4314911"/>
              <a:gd name="connsiteX10210" fmla="*/ 625077 w 5740887"/>
              <a:gd name="connsiteY10210" fmla="*/ 2615575 h 4314911"/>
              <a:gd name="connsiteX10211" fmla="*/ 699862 w 5740887"/>
              <a:gd name="connsiteY10211" fmla="*/ 2649226 h 4314911"/>
              <a:gd name="connsiteX10212" fmla="*/ 744760 w 5740887"/>
              <a:gd name="connsiteY10212" fmla="*/ 2683620 h 4314911"/>
              <a:gd name="connsiteX10213" fmla="*/ 735420 w 5740887"/>
              <a:gd name="connsiteY10213" fmla="*/ 2683785 h 4314911"/>
              <a:gd name="connsiteX10214" fmla="*/ 734768 w 5740887"/>
              <a:gd name="connsiteY10214" fmla="*/ 2683796 h 4314911"/>
              <a:gd name="connsiteX10215" fmla="*/ 696919 w 5740887"/>
              <a:gd name="connsiteY10215" fmla="*/ 2656623 h 4314911"/>
              <a:gd name="connsiteX10216" fmla="*/ 671469 w 5740887"/>
              <a:gd name="connsiteY10216" fmla="*/ 2638351 h 4314911"/>
              <a:gd name="connsiteX10217" fmla="*/ 657655 w 5740887"/>
              <a:gd name="connsiteY10217" fmla="*/ 2632522 h 4314911"/>
              <a:gd name="connsiteX10218" fmla="*/ 619171 w 5740887"/>
              <a:gd name="connsiteY10218" fmla="*/ 2616282 h 4314911"/>
              <a:gd name="connsiteX10219" fmla="*/ 3642127 w 5740887"/>
              <a:gd name="connsiteY10219" fmla="*/ 2615149 h 4314911"/>
              <a:gd name="connsiteX10220" fmla="*/ 3642779 w 5740887"/>
              <a:gd name="connsiteY10220" fmla="*/ 2615607 h 4314911"/>
              <a:gd name="connsiteX10221" fmla="*/ 3647134 w 5740887"/>
              <a:gd name="connsiteY10221" fmla="*/ 2624739 h 4314911"/>
              <a:gd name="connsiteX10222" fmla="*/ 3647022 w 5740887"/>
              <a:gd name="connsiteY10222" fmla="*/ 2624667 h 4314911"/>
              <a:gd name="connsiteX10223" fmla="*/ 3646089 w 5740887"/>
              <a:gd name="connsiteY10223" fmla="*/ 2624074 h 4314911"/>
              <a:gd name="connsiteX10224" fmla="*/ 3294006 w 5740887"/>
              <a:gd name="connsiteY10224" fmla="*/ 2614446 h 4314911"/>
              <a:gd name="connsiteX10225" fmla="*/ 3306555 w 5740887"/>
              <a:gd name="connsiteY10225" fmla="*/ 2618098 h 4314911"/>
              <a:gd name="connsiteX10226" fmla="*/ 3303648 w 5740887"/>
              <a:gd name="connsiteY10226" fmla="*/ 2618553 h 4314911"/>
              <a:gd name="connsiteX10227" fmla="*/ 3302724 w 5740887"/>
              <a:gd name="connsiteY10227" fmla="*/ 2618445 h 4314911"/>
              <a:gd name="connsiteX10228" fmla="*/ 3296354 w 5740887"/>
              <a:gd name="connsiteY10228" fmla="*/ 2617705 h 4314911"/>
              <a:gd name="connsiteX10229" fmla="*/ 3664465 w 5740887"/>
              <a:gd name="connsiteY10229" fmla="*/ 2614257 h 4314911"/>
              <a:gd name="connsiteX10230" fmla="*/ 3664950 w 5740887"/>
              <a:gd name="connsiteY10230" fmla="*/ 2614939 h 4314911"/>
              <a:gd name="connsiteX10231" fmla="*/ 3665120 w 5740887"/>
              <a:gd name="connsiteY10231" fmla="*/ 2615180 h 4314911"/>
              <a:gd name="connsiteX10232" fmla="*/ 3664787 w 5740887"/>
              <a:gd name="connsiteY10232" fmla="*/ 2615090 h 4314911"/>
              <a:gd name="connsiteX10233" fmla="*/ 3355736 w 5740887"/>
              <a:gd name="connsiteY10233" fmla="*/ 2613685 h 4314911"/>
              <a:gd name="connsiteX10234" fmla="*/ 3441739 w 5740887"/>
              <a:gd name="connsiteY10234" fmla="*/ 2767831 h 4314911"/>
              <a:gd name="connsiteX10235" fmla="*/ 3454146 w 5740887"/>
              <a:gd name="connsiteY10235" fmla="*/ 2788114 h 4314911"/>
              <a:gd name="connsiteX10236" fmla="*/ 3456623 w 5740887"/>
              <a:gd name="connsiteY10236" fmla="*/ 2792164 h 4314911"/>
              <a:gd name="connsiteX10237" fmla="*/ 3447670 w 5740887"/>
              <a:gd name="connsiteY10237" fmla="*/ 2780239 h 4314911"/>
              <a:gd name="connsiteX10238" fmla="*/ 3440500 w 5740887"/>
              <a:gd name="connsiteY10238" fmla="*/ 2770588 h 4314911"/>
              <a:gd name="connsiteX10239" fmla="*/ 3391216 w 5740887"/>
              <a:gd name="connsiteY10239" fmla="*/ 2703793 h 4314911"/>
              <a:gd name="connsiteX10240" fmla="*/ 3341712 w 5740887"/>
              <a:gd name="connsiteY10240" fmla="*/ 2631625 h 4314911"/>
              <a:gd name="connsiteX10241" fmla="*/ 3341779 w 5740887"/>
              <a:gd name="connsiteY10241" fmla="*/ 2631593 h 4314911"/>
              <a:gd name="connsiteX10242" fmla="*/ 3341780 w 5740887"/>
              <a:gd name="connsiteY10242" fmla="*/ 2631591 h 4314911"/>
              <a:gd name="connsiteX10243" fmla="*/ 3341787 w 5740887"/>
              <a:gd name="connsiteY10243" fmla="*/ 2631588 h 4314911"/>
              <a:gd name="connsiteX10244" fmla="*/ 651557 w 5740887"/>
              <a:gd name="connsiteY10244" fmla="*/ 2613532 h 4314911"/>
              <a:gd name="connsiteX10245" fmla="*/ 685382 w 5740887"/>
              <a:gd name="connsiteY10245" fmla="*/ 2629558 h 4314911"/>
              <a:gd name="connsiteX10246" fmla="*/ 695637 w 5740887"/>
              <a:gd name="connsiteY10246" fmla="*/ 2637541 h 4314911"/>
              <a:gd name="connsiteX10247" fmla="*/ 643331 w 5740887"/>
              <a:gd name="connsiteY10247" fmla="*/ 2614101 h 4314911"/>
              <a:gd name="connsiteX10248" fmla="*/ 682384 w 5740887"/>
              <a:gd name="connsiteY10248" fmla="*/ 2613336 h 4314911"/>
              <a:gd name="connsiteX10249" fmla="*/ 765365 w 5740887"/>
              <a:gd name="connsiteY10249" fmla="*/ 2654392 h 4314911"/>
              <a:gd name="connsiteX10250" fmla="*/ 799012 w 5740887"/>
              <a:gd name="connsiteY10250" fmla="*/ 2682667 h 4314911"/>
              <a:gd name="connsiteX10251" fmla="*/ 784477 w 5740887"/>
              <a:gd name="connsiteY10251" fmla="*/ 2682923 h 4314911"/>
              <a:gd name="connsiteX10252" fmla="*/ 745651 w 5740887"/>
              <a:gd name="connsiteY10252" fmla="*/ 2651817 h 4314911"/>
              <a:gd name="connsiteX10253" fmla="*/ 736840 w 5740887"/>
              <a:gd name="connsiteY10253" fmla="*/ 2644758 h 4314911"/>
              <a:gd name="connsiteX10254" fmla="*/ 690305 w 5740887"/>
              <a:gd name="connsiteY10254" fmla="*/ 2622709 h 4314911"/>
              <a:gd name="connsiteX10255" fmla="*/ 681543 w 5740887"/>
              <a:gd name="connsiteY10255" fmla="*/ 2615883 h 4314911"/>
              <a:gd name="connsiteX10256" fmla="*/ 678878 w 5740887"/>
              <a:gd name="connsiteY10256" fmla="*/ 2613793 h 4314911"/>
              <a:gd name="connsiteX10257" fmla="*/ 1189289 w 5740887"/>
              <a:gd name="connsiteY10257" fmla="*/ 2613184 h 4314911"/>
              <a:gd name="connsiteX10258" fmla="*/ 1198203 w 5740887"/>
              <a:gd name="connsiteY10258" fmla="*/ 2617539 h 4314911"/>
              <a:gd name="connsiteX10259" fmla="*/ 1247983 w 5740887"/>
              <a:gd name="connsiteY10259" fmla="*/ 2653992 h 4314911"/>
              <a:gd name="connsiteX10260" fmla="*/ 1243297 w 5740887"/>
              <a:gd name="connsiteY10260" fmla="*/ 2650734 h 4314911"/>
              <a:gd name="connsiteX10261" fmla="*/ 789280 w 5740887"/>
              <a:gd name="connsiteY10261" fmla="*/ 2612747 h 4314911"/>
              <a:gd name="connsiteX10262" fmla="*/ 800051 w 5740887"/>
              <a:gd name="connsiteY10262" fmla="*/ 2613468 h 4314911"/>
              <a:gd name="connsiteX10263" fmla="*/ 811908 w 5740887"/>
              <a:gd name="connsiteY10263" fmla="*/ 2615891 h 4314911"/>
              <a:gd name="connsiteX10264" fmla="*/ 822017 w 5740887"/>
              <a:gd name="connsiteY10264" fmla="*/ 2620568 h 4314911"/>
              <a:gd name="connsiteX10265" fmla="*/ 870631 w 5740887"/>
              <a:gd name="connsiteY10265" fmla="*/ 2649353 h 4314911"/>
              <a:gd name="connsiteX10266" fmla="*/ 902365 w 5740887"/>
              <a:gd name="connsiteY10266" fmla="*/ 2673110 h 4314911"/>
              <a:gd name="connsiteX10267" fmla="*/ 869672 w 5740887"/>
              <a:gd name="connsiteY10267" fmla="*/ 2657454 h 4314911"/>
              <a:gd name="connsiteX10268" fmla="*/ 842255 w 5740887"/>
              <a:gd name="connsiteY10268" fmla="*/ 2642859 h 4314911"/>
              <a:gd name="connsiteX10269" fmla="*/ 832178 w 5740887"/>
              <a:gd name="connsiteY10269" fmla="*/ 2636457 h 4314911"/>
              <a:gd name="connsiteX10270" fmla="*/ 810842 w 5740887"/>
              <a:gd name="connsiteY10270" fmla="*/ 2622901 h 4314911"/>
              <a:gd name="connsiteX10271" fmla="*/ 4843462 w 5740887"/>
              <a:gd name="connsiteY10271" fmla="*/ 2612185 h 4314911"/>
              <a:gd name="connsiteX10272" fmla="*/ 4809050 w 5740887"/>
              <a:gd name="connsiteY10272" fmla="*/ 2625968 h 4314911"/>
              <a:gd name="connsiteX10273" fmla="*/ 4716835 w 5740887"/>
              <a:gd name="connsiteY10273" fmla="*/ 2661734 h 4314911"/>
              <a:gd name="connsiteX10274" fmla="*/ 4644387 w 5740887"/>
              <a:gd name="connsiteY10274" fmla="*/ 2688923 h 4314911"/>
              <a:gd name="connsiteX10275" fmla="*/ 4663984 w 5740887"/>
              <a:gd name="connsiteY10275" fmla="*/ 2680897 h 4314911"/>
              <a:gd name="connsiteX10276" fmla="*/ 4711106 w 5740887"/>
              <a:gd name="connsiteY10276" fmla="*/ 2663720 h 4314911"/>
              <a:gd name="connsiteX10277" fmla="*/ 4762685 w 5740887"/>
              <a:gd name="connsiteY10277" fmla="*/ 2642919 h 4314911"/>
              <a:gd name="connsiteX10278" fmla="*/ 4770944 w 5740887"/>
              <a:gd name="connsiteY10278" fmla="*/ 2639966 h 4314911"/>
              <a:gd name="connsiteX10279" fmla="*/ 4777111 w 5740887"/>
              <a:gd name="connsiteY10279" fmla="*/ 2637460 h 4314911"/>
              <a:gd name="connsiteX10280" fmla="*/ 4782318 w 5740887"/>
              <a:gd name="connsiteY10280" fmla="*/ 2635685 h 4314911"/>
              <a:gd name="connsiteX10281" fmla="*/ 4811899 w 5740887"/>
              <a:gd name="connsiteY10281" fmla="*/ 2624070 h 4314911"/>
              <a:gd name="connsiteX10282" fmla="*/ 3672245 w 5740887"/>
              <a:gd name="connsiteY10282" fmla="*/ 2610585 h 4314911"/>
              <a:gd name="connsiteX10283" fmla="*/ 3673576 w 5740887"/>
              <a:gd name="connsiteY10283" fmla="*/ 2611053 h 4314911"/>
              <a:gd name="connsiteX10284" fmla="*/ 3676493 w 5740887"/>
              <a:gd name="connsiteY10284" fmla="*/ 2618246 h 4314911"/>
              <a:gd name="connsiteX10285" fmla="*/ 3675127 w 5740887"/>
              <a:gd name="connsiteY10285" fmla="*/ 2617878 h 4314911"/>
              <a:gd name="connsiteX10286" fmla="*/ 705229 w 5740887"/>
              <a:gd name="connsiteY10286" fmla="*/ 2610358 h 4314911"/>
              <a:gd name="connsiteX10287" fmla="*/ 798572 w 5740887"/>
              <a:gd name="connsiteY10287" fmla="*/ 2658441 h 4314911"/>
              <a:gd name="connsiteX10288" fmla="*/ 833575 w 5740887"/>
              <a:gd name="connsiteY10288" fmla="*/ 2688962 h 4314911"/>
              <a:gd name="connsiteX10289" fmla="*/ 812507 w 5740887"/>
              <a:gd name="connsiteY10289" fmla="*/ 2684354 h 4314911"/>
              <a:gd name="connsiteX10290" fmla="*/ 788164 w 5740887"/>
              <a:gd name="connsiteY10290" fmla="*/ 2663994 h 4314911"/>
              <a:gd name="connsiteX10291" fmla="*/ 770222 w 5740887"/>
              <a:gd name="connsiteY10291" fmla="*/ 2648988 h 4314911"/>
              <a:gd name="connsiteX10292" fmla="*/ 694917 w 5740887"/>
              <a:gd name="connsiteY10292" fmla="*/ 2611702 h 4314911"/>
              <a:gd name="connsiteX10293" fmla="*/ 750996 w 5740887"/>
              <a:gd name="connsiteY10293" fmla="*/ 2610185 h 4314911"/>
              <a:gd name="connsiteX10294" fmla="*/ 765364 w 5740887"/>
              <a:gd name="connsiteY10294" fmla="*/ 2611146 h 4314911"/>
              <a:gd name="connsiteX10295" fmla="*/ 862674 w 5740887"/>
              <a:gd name="connsiteY10295" fmla="*/ 2664333 h 4314911"/>
              <a:gd name="connsiteX10296" fmla="*/ 908833 w 5740887"/>
              <a:gd name="connsiteY10296" fmla="*/ 2706992 h 4314911"/>
              <a:gd name="connsiteX10297" fmla="*/ 904190 w 5740887"/>
              <a:gd name="connsiteY10297" fmla="*/ 2705907 h 4314911"/>
              <a:gd name="connsiteX10298" fmla="*/ 896566 w 5740887"/>
              <a:gd name="connsiteY10298" fmla="*/ 2702739 h 4314911"/>
              <a:gd name="connsiteX10299" fmla="*/ 885805 w 5740887"/>
              <a:gd name="connsiteY10299" fmla="*/ 2700386 h 4314911"/>
              <a:gd name="connsiteX10300" fmla="*/ 834822 w 5740887"/>
              <a:gd name="connsiteY10300" fmla="*/ 2654707 h 4314911"/>
              <a:gd name="connsiteX10301" fmla="*/ 3588419 w 5740887"/>
              <a:gd name="connsiteY10301" fmla="*/ 2609794 h 4314911"/>
              <a:gd name="connsiteX10302" fmla="*/ 3593449 w 5740887"/>
              <a:gd name="connsiteY10302" fmla="*/ 2614681 h 4314911"/>
              <a:gd name="connsiteX10303" fmla="*/ 3598006 w 5740887"/>
              <a:gd name="connsiteY10303" fmla="*/ 2626647 h 4314911"/>
              <a:gd name="connsiteX10304" fmla="*/ 3597630 w 5740887"/>
              <a:gd name="connsiteY10304" fmla="*/ 2626312 h 4314911"/>
              <a:gd name="connsiteX10305" fmla="*/ 3594722 w 5740887"/>
              <a:gd name="connsiteY10305" fmla="*/ 2623715 h 4314911"/>
              <a:gd name="connsiteX10306" fmla="*/ 3591765 w 5740887"/>
              <a:gd name="connsiteY10306" fmla="*/ 2619334 h 4314911"/>
              <a:gd name="connsiteX10307" fmla="*/ 574617 w 5740887"/>
              <a:gd name="connsiteY10307" fmla="*/ 2609673 h 4314911"/>
              <a:gd name="connsiteX10308" fmla="*/ 577123 w 5740887"/>
              <a:gd name="connsiteY10308" fmla="*/ 2610178 h 4314911"/>
              <a:gd name="connsiteX10309" fmla="*/ 576203 w 5740887"/>
              <a:gd name="connsiteY10309" fmla="*/ 2610291 h 4314911"/>
              <a:gd name="connsiteX10310" fmla="*/ 1169249 w 5740887"/>
              <a:gd name="connsiteY10310" fmla="*/ 2609266 h 4314911"/>
              <a:gd name="connsiteX10311" fmla="*/ 1173657 w 5740887"/>
              <a:gd name="connsiteY10311" fmla="*/ 2611194 h 4314911"/>
              <a:gd name="connsiteX10312" fmla="*/ 1201025 w 5740887"/>
              <a:gd name="connsiteY10312" fmla="*/ 2630273 h 4314911"/>
              <a:gd name="connsiteX10313" fmla="*/ 721625 w 5740887"/>
              <a:gd name="connsiteY10313" fmla="*/ 2608220 h 4314911"/>
              <a:gd name="connsiteX10314" fmla="*/ 721642 w 5740887"/>
              <a:gd name="connsiteY10314" fmla="*/ 2608221 h 4314911"/>
              <a:gd name="connsiteX10315" fmla="*/ 735228 w 5740887"/>
              <a:gd name="connsiteY10315" fmla="*/ 2609130 h 4314911"/>
              <a:gd name="connsiteX10316" fmla="*/ 831144 w 5740887"/>
              <a:gd name="connsiteY10316" fmla="*/ 2660106 h 4314911"/>
              <a:gd name="connsiteX10317" fmla="*/ 872798 w 5740887"/>
              <a:gd name="connsiteY10317" fmla="*/ 2697541 h 4314911"/>
              <a:gd name="connsiteX10318" fmla="*/ 849384 w 5740887"/>
              <a:gd name="connsiteY10318" fmla="*/ 2692420 h 4314911"/>
              <a:gd name="connsiteX10319" fmla="*/ 801436 w 5740887"/>
              <a:gd name="connsiteY10319" fmla="*/ 2650802 h 4314911"/>
              <a:gd name="connsiteX10320" fmla="*/ 789588 w 5740887"/>
              <a:gd name="connsiteY10320" fmla="*/ 2644705 h 4314911"/>
              <a:gd name="connsiteX10321" fmla="*/ 719279 w 5740887"/>
              <a:gd name="connsiteY10321" fmla="*/ 2608526 h 4314911"/>
              <a:gd name="connsiteX10322" fmla="*/ 3605494 w 5740887"/>
              <a:gd name="connsiteY10322" fmla="*/ 2607905 h 4314911"/>
              <a:gd name="connsiteX10323" fmla="*/ 3609325 w 5740887"/>
              <a:gd name="connsiteY10323" fmla="*/ 2611134 h 4314911"/>
              <a:gd name="connsiteX10324" fmla="*/ 3614812 w 5740887"/>
              <a:gd name="connsiteY10324" fmla="*/ 2624532 h 4314911"/>
              <a:gd name="connsiteX10325" fmla="*/ 3611357 w 5740887"/>
              <a:gd name="connsiteY10325" fmla="*/ 2622716 h 4314911"/>
              <a:gd name="connsiteX10326" fmla="*/ 3630731 w 5740887"/>
              <a:gd name="connsiteY10326" fmla="*/ 2607142 h 4314911"/>
              <a:gd name="connsiteX10327" fmla="*/ 3632352 w 5740887"/>
              <a:gd name="connsiteY10327" fmla="*/ 2608281 h 4314911"/>
              <a:gd name="connsiteX10328" fmla="*/ 3636701 w 5740887"/>
              <a:gd name="connsiteY10328" fmla="*/ 2618105 h 4314911"/>
              <a:gd name="connsiteX10329" fmla="*/ 3634976 w 5740887"/>
              <a:gd name="connsiteY10329" fmla="*/ 2617007 h 4314911"/>
              <a:gd name="connsiteX10330" fmla="*/ 597028 w 5740887"/>
              <a:gd name="connsiteY10330" fmla="*/ 2606938 h 4314911"/>
              <a:gd name="connsiteX10331" fmla="*/ 598581 w 5740887"/>
              <a:gd name="connsiteY10331" fmla="*/ 2607275 h 4314911"/>
              <a:gd name="connsiteX10332" fmla="*/ 598714 w 5740887"/>
              <a:gd name="connsiteY10332" fmla="*/ 2607524 h 4314911"/>
              <a:gd name="connsiteX10333" fmla="*/ 598484 w 5740887"/>
              <a:gd name="connsiteY10333" fmla="*/ 2607552 h 4314911"/>
              <a:gd name="connsiteX10334" fmla="*/ 598379 w 5740887"/>
              <a:gd name="connsiteY10334" fmla="*/ 2607508 h 4314911"/>
              <a:gd name="connsiteX10335" fmla="*/ 1147268 w 5740887"/>
              <a:gd name="connsiteY10335" fmla="*/ 2605851 h 4314911"/>
              <a:gd name="connsiteX10336" fmla="*/ 1148564 w 5740887"/>
              <a:gd name="connsiteY10336" fmla="*/ 2606370 h 4314911"/>
              <a:gd name="connsiteX10337" fmla="*/ 1157318 w 5740887"/>
              <a:gd name="connsiteY10337" fmla="*/ 2612168 h 4314911"/>
              <a:gd name="connsiteX10338" fmla="*/ 621315 w 5740887"/>
              <a:gd name="connsiteY10338" fmla="*/ 2604235 h 4314911"/>
              <a:gd name="connsiteX10339" fmla="*/ 623356 w 5740887"/>
              <a:gd name="connsiteY10339" fmla="*/ 2604705 h 4314911"/>
              <a:gd name="connsiteX10340" fmla="*/ 622532 w 5740887"/>
              <a:gd name="connsiteY10340" fmla="*/ 2604780 h 4314911"/>
              <a:gd name="connsiteX10341" fmla="*/ 622245 w 5740887"/>
              <a:gd name="connsiteY10341" fmla="*/ 2604652 h 4314911"/>
              <a:gd name="connsiteX10342" fmla="*/ 3653039 w 5740887"/>
              <a:gd name="connsiteY10342" fmla="*/ 2603833 h 4314911"/>
              <a:gd name="connsiteX10343" fmla="*/ 3654543 w 5740887"/>
              <a:gd name="connsiteY10343" fmla="*/ 2604362 h 4314911"/>
              <a:gd name="connsiteX10344" fmla="*/ 3658084 w 5740887"/>
              <a:gd name="connsiteY10344" fmla="*/ 2613282 h 4314911"/>
              <a:gd name="connsiteX10345" fmla="*/ 3657446 w 5740887"/>
              <a:gd name="connsiteY10345" fmla="*/ 2613110 h 4314911"/>
              <a:gd name="connsiteX10346" fmla="*/ 3656452 w 5740887"/>
              <a:gd name="connsiteY10346" fmla="*/ 2612842 h 4314911"/>
              <a:gd name="connsiteX10347" fmla="*/ 3655605 w 5740887"/>
              <a:gd name="connsiteY10347" fmla="*/ 2610647 h 4314911"/>
              <a:gd name="connsiteX10348" fmla="*/ 3655392 w 5740887"/>
              <a:gd name="connsiteY10348" fmla="*/ 2610086 h 4314911"/>
              <a:gd name="connsiteX10349" fmla="*/ 3621054 w 5740887"/>
              <a:gd name="connsiteY10349" fmla="*/ 2602962 h 4314911"/>
              <a:gd name="connsiteX10350" fmla="*/ 3623195 w 5740887"/>
              <a:gd name="connsiteY10350" fmla="*/ 2606709 h 4314911"/>
              <a:gd name="connsiteX10351" fmla="*/ 3625711 w 5740887"/>
              <a:gd name="connsiteY10351" fmla="*/ 2611116 h 4314911"/>
              <a:gd name="connsiteX10352" fmla="*/ 3624053 w 5740887"/>
              <a:gd name="connsiteY10352" fmla="*/ 2610062 h 4314911"/>
              <a:gd name="connsiteX10353" fmla="*/ 1257241 w 5740887"/>
              <a:gd name="connsiteY10353" fmla="*/ 2602439 h 4314911"/>
              <a:gd name="connsiteX10354" fmla="*/ 1270549 w 5740887"/>
              <a:gd name="connsiteY10354" fmla="*/ 2608951 h 4314911"/>
              <a:gd name="connsiteX10355" fmla="*/ 1298057 w 5740887"/>
              <a:gd name="connsiteY10355" fmla="*/ 2626287 h 4314911"/>
              <a:gd name="connsiteX10356" fmla="*/ 1322023 w 5740887"/>
              <a:gd name="connsiteY10356" fmla="*/ 2644018 h 4314911"/>
              <a:gd name="connsiteX10357" fmla="*/ 1347689 w 5740887"/>
              <a:gd name="connsiteY10357" fmla="*/ 2668620 h 4314911"/>
              <a:gd name="connsiteX10358" fmla="*/ 1339359 w 5740887"/>
              <a:gd name="connsiteY10358" fmla="*/ 2667788 h 4314911"/>
              <a:gd name="connsiteX10359" fmla="*/ 1301892 w 5740887"/>
              <a:gd name="connsiteY10359" fmla="*/ 2633945 h 4314911"/>
              <a:gd name="connsiteX10360" fmla="*/ 3644751 w 5740887"/>
              <a:gd name="connsiteY10360" fmla="*/ 2600920 h 4314911"/>
              <a:gd name="connsiteX10361" fmla="*/ 3645505 w 5740887"/>
              <a:gd name="connsiteY10361" fmla="*/ 2601185 h 4314911"/>
              <a:gd name="connsiteX10362" fmla="*/ 3647081 w 5740887"/>
              <a:gd name="connsiteY10362" fmla="*/ 2605323 h 4314911"/>
              <a:gd name="connsiteX10363" fmla="*/ 3645413 w 5740887"/>
              <a:gd name="connsiteY10363" fmla="*/ 2602679 h 4314911"/>
              <a:gd name="connsiteX10364" fmla="*/ 3668410 w 5740887"/>
              <a:gd name="connsiteY10364" fmla="*/ 2600880 h 4314911"/>
              <a:gd name="connsiteX10365" fmla="*/ 3668714 w 5740887"/>
              <a:gd name="connsiteY10365" fmla="*/ 2601262 h 4314911"/>
              <a:gd name="connsiteX10366" fmla="*/ 3668800 w 5740887"/>
              <a:gd name="connsiteY10366" fmla="*/ 2601370 h 4314911"/>
              <a:gd name="connsiteX10367" fmla="*/ 3668570 w 5740887"/>
              <a:gd name="connsiteY10367" fmla="*/ 2601287 h 4314911"/>
              <a:gd name="connsiteX10368" fmla="*/ 3593528 w 5740887"/>
              <a:gd name="connsiteY10368" fmla="*/ 2598440 h 4314911"/>
              <a:gd name="connsiteX10369" fmla="*/ 3595726 w 5740887"/>
              <a:gd name="connsiteY10369" fmla="*/ 2600829 h 4314911"/>
              <a:gd name="connsiteX10370" fmla="*/ 3597318 w 5740887"/>
              <a:gd name="connsiteY10370" fmla="*/ 2601783 h 4314911"/>
              <a:gd name="connsiteX10371" fmla="*/ 3598991 w 5740887"/>
              <a:gd name="connsiteY10371" fmla="*/ 2606016 h 4314911"/>
              <a:gd name="connsiteX10372" fmla="*/ 3602563 w 5740887"/>
              <a:gd name="connsiteY10372" fmla="*/ 2615053 h 4314911"/>
              <a:gd name="connsiteX10373" fmla="*/ 3598185 w 5740887"/>
              <a:gd name="connsiteY10373" fmla="*/ 2610659 h 4314911"/>
              <a:gd name="connsiteX10374" fmla="*/ 3634373 w 5740887"/>
              <a:gd name="connsiteY10374" fmla="*/ 2597271 h 4314911"/>
              <a:gd name="connsiteX10375" fmla="*/ 3637101 w 5740887"/>
              <a:gd name="connsiteY10375" fmla="*/ 2598230 h 4314911"/>
              <a:gd name="connsiteX10376" fmla="*/ 3640158 w 5740887"/>
              <a:gd name="connsiteY10376" fmla="*/ 2606368 h 4314911"/>
              <a:gd name="connsiteX10377" fmla="*/ 3637293 w 5740887"/>
              <a:gd name="connsiteY10377" fmla="*/ 2604263 h 4314911"/>
              <a:gd name="connsiteX10378" fmla="*/ 3634373 w 5740887"/>
              <a:gd name="connsiteY10378" fmla="*/ 2597685 h 4314911"/>
              <a:gd name="connsiteX10379" fmla="*/ 654816 w 5740887"/>
              <a:gd name="connsiteY10379" fmla="*/ 2594923 h 4314911"/>
              <a:gd name="connsiteX10380" fmla="*/ 682001 w 5740887"/>
              <a:gd name="connsiteY10380" fmla="*/ 2601953 h 4314911"/>
              <a:gd name="connsiteX10381" fmla="*/ 676520 w 5740887"/>
              <a:gd name="connsiteY10381" fmla="*/ 2602593 h 4314911"/>
              <a:gd name="connsiteX10382" fmla="*/ 671893 w 5740887"/>
              <a:gd name="connsiteY10382" fmla="*/ 2600302 h 4314911"/>
              <a:gd name="connsiteX10383" fmla="*/ 656487 w 5740887"/>
              <a:gd name="connsiteY10383" fmla="*/ 2596233 h 4314911"/>
              <a:gd name="connsiteX10384" fmla="*/ 3279848 w 5740887"/>
              <a:gd name="connsiteY10384" fmla="*/ 2594796 h 4314911"/>
              <a:gd name="connsiteX10385" fmla="*/ 3291453 w 5740887"/>
              <a:gd name="connsiteY10385" fmla="*/ 2602240 h 4314911"/>
              <a:gd name="connsiteX10386" fmla="*/ 3305656 w 5740887"/>
              <a:gd name="connsiteY10386" fmla="*/ 2610880 h 4314911"/>
              <a:gd name="connsiteX10387" fmla="*/ 3293238 w 5740887"/>
              <a:gd name="connsiteY10387" fmla="*/ 2607057 h 4314911"/>
              <a:gd name="connsiteX10388" fmla="*/ 3290066 w 5740887"/>
              <a:gd name="connsiteY10388" fmla="*/ 2604989 h 4314911"/>
              <a:gd name="connsiteX10389" fmla="*/ 3285685 w 5740887"/>
              <a:gd name="connsiteY10389" fmla="*/ 2602897 h 4314911"/>
              <a:gd name="connsiteX10390" fmla="*/ 2210085 w 5740887"/>
              <a:gd name="connsiteY10390" fmla="*/ 2594502 h 4314911"/>
              <a:gd name="connsiteX10391" fmla="*/ 2217728 w 5740887"/>
              <a:gd name="connsiteY10391" fmla="*/ 2609554 h 4314911"/>
              <a:gd name="connsiteX10392" fmla="*/ 2222281 w 5740887"/>
              <a:gd name="connsiteY10392" fmla="*/ 2618523 h 4314911"/>
              <a:gd name="connsiteX10393" fmla="*/ 2223656 w 5740887"/>
              <a:gd name="connsiteY10393" fmla="*/ 2621949 h 4314911"/>
              <a:gd name="connsiteX10394" fmla="*/ 2230137 w 5740887"/>
              <a:gd name="connsiteY10394" fmla="*/ 2638081 h 4314911"/>
              <a:gd name="connsiteX10395" fmla="*/ 2405407 w 5740887"/>
              <a:gd name="connsiteY10395" fmla="*/ 2932932 h 4314911"/>
              <a:gd name="connsiteX10396" fmla="*/ 2405407 w 5740887"/>
              <a:gd name="connsiteY10396" fmla="*/ 2932933 h 4314911"/>
              <a:gd name="connsiteX10397" fmla="*/ 2405408 w 5740887"/>
              <a:gd name="connsiteY10397" fmla="*/ 2932933 h 4314911"/>
              <a:gd name="connsiteX10398" fmla="*/ 2415640 w 5740887"/>
              <a:gd name="connsiteY10398" fmla="*/ 2945854 h 4314911"/>
              <a:gd name="connsiteX10399" fmla="*/ 2431196 w 5740887"/>
              <a:gd name="connsiteY10399" fmla="*/ 2965497 h 4314911"/>
              <a:gd name="connsiteX10400" fmla="*/ 2432528 w 5740887"/>
              <a:gd name="connsiteY10400" fmla="*/ 2967179 h 4314911"/>
              <a:gd name="connsiteX10401" fmla="*/ 2433482 w 5740887"/>
              <a:gd name="connsiteY10401" fmla="*/ 2968520 h 4314911"/>
              <a:gd name="connsiteX10402" fmla="*/ 2452846 w 5740887"/>
              <a:gd name="connsiteY10402" fmla="*/ 2995754 h 4314911"/>
              <a:gd name="connsiteX10403" fmla="*/ 2501078 w 5740887"/>
              <a:gd name="connsiteY10403" fmla="*/ 3053106 h 4314911"/>
              <a:gd name="connsiteX10404" fmla="*/ 2517092 w 5740887"/>
              <a:gd name="connsiteY10404" fmla="*/ 3069662 h 4314911"/>
              <a:gd name="connsiteX10405" fmla="*/ 2518789 w 5740887"/>
              <a:gd name="connsiteY10405" fmla="*/ 3071614 h 4314911"/>
              <a:gd name="connsiteX10406" fmla="*/ 2473552 w 5740887"/>
              <a:gd name="connsiteY10406" fmla="*/ 3024906 h 4314911"/>
              <a:gd name="connsiteX10407" fmla="*/ 2473441 w 5740887"/>
              <a:gd name="connsiteY10407" fmla="*/ 3024764 h 4314911"/>
              <a:gd name="connsiteX10408" fmla="*/ 2390176 w 5740887"/>
              <a:gd name="connsiteY10408" fmla="*/ 2916981 h 4314911"/>
              <a:gd name="connsiteX10409" fmla="*/ 2366331 w 5740887"/>
              <a:gd name="connsiteY10409" fmla="*/ 2881771 h 4314911"/>
              <a:gd name="connsiteX10410" fmla="*/ 2319989 w 5740887"/>
              <a:gd name="connsiteY10410" fmla="*/ 2810084 h 4314911"/>
              <a:gd name="connsiteX10411" fmla="*/ 2290652 w 5740887"/>
              <a:gd name="connsiteY10411" fmla="*/ 2761209 h 4314911"/>
              <a:gd name="connsiteX10412" fmla="*/ 2284356 w 5740887"/>
              <a:gd name="connsiteY10412" fmla="*/ 2750338 h 4314911"/>
              <a:gd name="connsiteX10413" fmla="*/ 2252713 w 5740887"/>
              <a:gd name="connsiteY10413" fmla="*/ 2691632 h 4314911"/>
              <a:gd name="connsiteX10414" fmla="*/ 2243926 w 5740887"/>
              <a:gd name="connsiteY10414" fmla="*/ 2674200 h 4314911"/>
              <a:gd name="connsiteX10415" fmla="*/ 2239906 w 5740887"/>
              <a:gd name="connsiteY10415" fmla="*/ 2666016 h 4314911"/>
              <a:gd name="connsiteX10416" fmla="*/ 2230967 w 5740887"/>
              <a:gd name="connsiteY10416" fmla="*/ 2646355 h 4314911"/>
              <a:gd name="connsiteX10417" fmla="*/ 3656538 w 5740887"/>
              <a:gd name="connsiteY10417" fmla="*/ 2593177 h 4314911"/>
              <a:gd name="connsiteX10418" fmla="*/ 3658670 w 5740887"/>
              <a:gd name="connsiteY10418" fmla="*/ 2594147 h 4314911"/>
              <a:gd name="connsiteX10419" fmla="*/ 3660309 w 5740887"/>
              <a:gd name="connsiteY10419" fmla="*/ 2598284 h 4314911"/>
              <a:gd name="connsiteX10420" fmla="*/ 3660098 w 5740887"/>
              <a:gd name="connsiteY10420" fmla="*/ 2598207 h 4314911"/>
              <a:gd name="connsiteX10421" fmla="*/ 3648502 w 5740887"/>
              <a:gd name="connsiteY10421" fmla="*/ 2591773 h 4314911"/>
              <a:gd name="connsiteX10422" fmla="*/ 3650627 w 5740887"/>
              <a:gd name="connsiteY10422" fmla="*/ 2594766 h 4314911"/>
              <a:gd name="connsiteX10423" fmla="*/ 3649470 w 5740887"/>
              <a:gd name="connsiteY10423" fmla="*/ 2594345 h 4314911"/>
              <a:gd name="connsiteX10424" fmla="*/ 3623661 w 5740887"/>
              <a:gd name="connsiteY10424" fmla="*/ 2590677 h 4314911"/>
              <a:gd name="connsiteX10425" fmla="*/ 3625818 w 5740887"/>
              <a:gd name="connsiteY10425" fmla="*/ 2592443 h 4314911"/>
              <a:gd name="connsiteX10426" fmla="*/ 3627588 w 5740887"/>
              <a:gd name="connsiteY10426" fmla="*/ 2597134 h 4314911"/>
              <a:gd name="connsiteX10427" fmla="*/ 3626221 w 5740887"/>
              <a:gd name="connsiteY10427" fmla="*/ 2596130 h 4314911"/>
              <a:gd name="connsiteX10428" fmla="*/ 3625888 w 5740887"/>
              <a:gd name="connsiteY10428" fmla="*/ 2595886 h 4314911"/>
              <a:gd name="connsiteX10429" fmla="*/ 3623756 w 5740887"/>
              <a:gd name="connsiteY10429" fmla="*/ 2590928 h 4314911"/>
              <a:gd name="connsiteX10430" fmla="*/ 908238 w 5740887"/>
              <a:gd name="connsiteY10430" fmla="*/ 2590517 h 4314911"/>
              <a:gd name="connsiteX10431" fmla="*/ 910982 w 5740887"/>
              <a:gd name="connsiteY10431" fmla="*/ 2591615 h 4314911"/>
              <a:gd name="connsiteX10432" fmla="*/ 1028049 w 5740887"/>
              <a:gd name="connsiteY10432" fmla="*/ 2659577 h 4314911"/>
              <a:gd name="connsiteX10433" fmla="*/ 1064265 w 5740887"/>
              <a:gd name="connsiteY10433" fmla="*/ 2689240 h 4314911"/>
              <a:gd name="connsiteX10434" fmla="*/ 1040736 w 5740887"/>
              <a:gd name="connsiteY10434" fmla="*/ 2681516 h 4314911"/>
              <a:gd name="connsiteX10435" fmla="*/ 1032451 w 5740887"/>
              <a:gd name="connsiteY10435" fmla="*/ 2677701 h 4314911"/>
              <a:gd name="connsiteX10436" fmla="*/ 1027469 w 5740887"/>
              <a:gd name="connsiteY10436" fmla="*/ 2673673 h 4314911"/>
              <a:gd name="connsiteX10437" fmla="*/ 966966 w 5740887"/>
              <a:gd name="connsiteY10437" fmla="*/ 2623604 h 4314911"/>
              <a:gd name="connsiteX10438" fmla="*/ 597380 w 5740887"/>
              <a:gd name="connsiteY10438" fmla="*/ 2588968 h 4314911"/>
              <a:gd name="connsiteX10439" fmla="*/ 650194 w 5740887"/>
              <a:gd name="connsiteY10439" fmla="*/ 2601926 h 4314911"/>
              <a:gd name="connsiteX10440" fmla="*/ 650887 w 5740887"/>
              <a:gd name="connsiteY10440" fmla="*/ 2602472 h 4314911"/>
              <a:gd name="connsiteX10441" fmla="*/ 647785 w 5740887"/>
              <a:gd name="connsiteY10441" fmla="*/ 2602562 h 4314911"/>
              <a:gd name="connsiteX10442" fmla="*/ 644176 w 5740887"/>
              <a:gd name="connsiteY10442" fmla="*/ 2600852 h 4314911"/>
              <a:gd name="connsiteX10443" fmla="*/ 598007 w 5740887"/>
              <a:gd name="connsiteY10443" fmla="*/ 2590143 h 4314911"/>
              <a:gd name="connsiteX10444" fmla="*/ 737209 w 5740887"/>
              <a:gd name="connsiteY10444" fmla="*/ 2588631 h 4314911"/>
              <a:gd name="connsiteX10445" fmla="*/ 769933 w 5740887"/>
              <a:gd name="connsiteY10445" fmla="*/ 2597633 h 4314911"/>
              <a:gd name="connsiteX10446" fmla="*/ 756611 w 5740887"/>
              <a:gd name="connsiteY10446" fmla="*/ 2597361 h 4314911"/>
              <a:gd name="connsiteX10447" fmla="*/ 751728 w 5740887"/>
              <a:gd name="connsiteY10447" fmla="*/ 2595061 h 4314911"/>
              <a:gd name="connsiteX10448" fmla="*/ 750302 w 5740887"/>
              <a:gd name="connsiteY10448" fmla="*/ 2594638 h 4314911"/>
              <a:gd name="connsiteX10449" fmla="*/ 3468626 w 5740887"/>
              <a:gd name="connsiteY10449" fmla="*/ 2588166 h 4314911"/>
              <a:gd name="connsiteX10450" fmla="*/ 3482142 w 5740887"/>
              <a:gd name="connsiteY10450" fmla="*/ 2622230 h 4314911"/>
              <a:gd name="connsiteX10451" fmla="*/ 3510652 w 5740887"/>
              <a:gd name="connsiteY10451" fmla="*/ 2677764 h 4314911"/>
              <a:gd name="connsiteX10452" fmla="*/ 3512749 w 5740887"/>
              <a:gd name="connsiteY10452" fmla="*/ 2680647 h 4314911"/>
              <a:gd name="connsiteX10453" fmla="*/ 3514374 w 5740887"/>
              <a:gd name="connsiteY10453" fmla="*/ 2683750 h 4314911"/>
              <a:gd name="connsiteX10454" fmla="*/ 3523687 w 5740887"/>
              <a:gd name="connsiteY10454" fmla="*/ 2695686 h 4314911"/>
              <a:gd name="connsiteX10455" fmla="*/ 3541607 w 5740887"/>
              <a:gd name="connsiteY10455" fmla="*/ 2720323 h 4314911"/>
              <a:gd name="connsiteX10456" fmla="*/ 3546300 w 5740887"/>
              <a:gd name="connsiteY10456" fmla="*/ 2724666 h 4314911"/>
              <a:gd name="connsiteX10457" fmla="*/ 3549805 w 5740887"/>
              <a:gd name="connsiteY10457" fmla="*/ 2729159 h 4314911"/>
              <a:gd name="connsiteX10458" fmla="*/ 3560622 w 5740887"/>
              <a:gd name="connsiteY10458" fmla="*/ 2737922 h 4314911"/>
              <a:gd name="connsiteX10459" fmla="*/ 3575668 w 5740887"/>
              <a:gd name="connsiteY10459" fmla="*/ 2751848 h 4314911"/>
              <a:gd name="connsiteX10460" fmla="*/ 3583666 w 5740887"/>
              <a:gd name="connsiteY10460" fmla="*/ 2756592 h 4314911"/>
              <a:gd name="connsiteX10461" fmla="*/ 3589376 w 5740887"/>
              <a:gd name="connsiteY10461" fmla="*/ 2761219 h 4314911"/>
              <a:gd name="connsiteX10462" fmla="*/ 3600435 w 5740887"/>
              <a:gd name="connsiteY10462" fmla="*/ 2766538 h 4314911"/>
              <a:gd name="connsiteX10463" fmla="*/ 3613495 w 5740887"/>
              <a:gd name="connsiteY10463" fmla="*/ 2774283 h 4314911"/>
              <a:gd name="connsiteX10464" fmla="*/ 3620895 w 5740887"/>
              <a:gd name="connsiteY10464" fmla="*/ 2776378 h 4314911"/>
              <a:gd name="connsiteX10465" fmla="*/ 3634028 w 5740887"/>
              <a:gd name="connsiteY10465" fmla="*/ 2782695 h 4314911"/>
              <a:gd name="connsiteX10466" fmla="*/ 3660298 w 5740887"/>
              <a:gd name="connsiteY10466" fmla="*/ 2789143 h 4314911"/>
              <a:gd name="connsiteX10467" fmla="*/ 3663280 w 5740887"/>
              <a:gd name="connsiteY10467" fmla="*/ 2794602 h 4314911"/>
              <a:gd name="connsiteX10468" fmla="*/ 3665894 w 5740887"/>
              <a:gd name="connsiteY10468" fmla="*/ 2799387 h 4314911"/>
              <a:gd name="connsiteX10469" fmla="*/ 3676392 w 5740887"/>
              <a:gd name="connsiteY10469" fmla="*/ 2812506 h 4314911"/>
              <a:gd name="connsiteX10470" fmla="*/ 3686767 w 5740887"/>
              <a:gd name="connsiteY10470" fmla="*/ 2825473 h 4314911"/>
              <a:gd name="connsiteX10471" fmla="*/ 3727039 w 5740887"/>
              <a:gd name="connsiteY10471" fmla="*/ 2851837 h 4314911"/>
              <a:gd name="connsiteX10472" fmla="*/ 3743075 w 5740887"/>
              <a:gd name="connsiteY10472" fmla="*/ 2857661 h 4314911"/>
              <a:gd name="connsiteX10473" fmla="*/ 3717837 w 5740887"/>
              <a:gd name="connsiteY10473" fmla="*/ 2855531 h 4314911"/>
              <a:gd name="connsiteX10474" fmla="*/ 3692124 w 5740887"/>
              <a:gd name="connsiteY10474" fmla="*/ 2849183 h 4314911"/>
              <a:gd name="connsiteX10475" fmla="*/ 3652495 w 5740887"/>
              <a:gd name="connsiteY10475" fmla="*/ 2834754 h 4314911"/>
              <a:gd name="connsiteX10476" fmla="*/ 3628662 w 5740887"/>
              <a:gd name="connsiteY10476" fmla="*/ 2822466 h 4314911"/>
              <a:gd name="connsiteX10477" fmla="*/ 3595590 w 5740887"/>
              <a:gd name="connsiteY10477" fmla="*/ 2798102 h 4314911"/>
              <a:gd name="connsiteX10478" fmla="*/ 3582360 w 5740887"/>
              <a:gd name="connsiteY10478" fmla="*/ 2786351 h 4314911"/>
              <a:gd name="connsiteX10479" fmla="*/ 3576386 w 5740887"/>
              <a:gd name="connsiteY10479" fmla="*/ 2781046 h 4314911"/>
              <a:gd name="connsiteX10480" fmla="*/ 3546117 w 5740887"/>
              <a:gd name="connsiteY10480" fmla="*/ 2743116 h 4314911"/>
              <a:gd name="connsiteX10481" fmla="*/ 3532210 w 5740887"/>
              <a:gd name="connsiteY10481" fmla="*/ 2724072 h 4314911"/>
              <a:gd name="connsiteX10482" fmla="*/ 3493355 w 5740887"/>
              <a:gd name="connsiteY10482" fmla="*/ 2650852 h 4314911"/>
              <a:gd name="connsiteX10483" fmla="*/ 3493312 w 5740887"/>
              <a:gd name="connsiteY10483" fmla="*/ 2650769 h 4314911"/>
              <a:gd name="connsiteX10484" fmla="*/ 3472395 w 5740887"/>
              <a:gd name="connsiteY10484" fmla="*/ 2598755 h 4314911"/>
              <a:gd name="connsiteX10485" fmla="*/ 3220723 w 5740887"/>
              <a:gd name="connsiteY10485" fmla="*/ 2587861 h 4314911"/>
              <a:gd name="connsiteX10486" fmla="*/ 3221377 w 5740887"/>
              <a:gd name="connsiteY10486" fmla="*/ 2588874 h 4314911"/>
              <a:gd name="connsiteX10487" fmla="*/ 3224758 w 5740887"/>
              <a:gd name="connsiteY10487" fmla="*/ 2594110 h 4314911"/>
              <a:gd name="connsiteX10488" fmla="*/ 3227188 w 5740887"/>
              <a:gd name="connsiteY10488" fmla="*/ 2597874 h 4314911"/>
              <a:gd name="connsiteX10489" fmla="*/ 3231058 w 5740887"/>
              <a:gd name="connsiteY10489" fmla="*/ 2608539 h 4314911"/>
              <a:gd name="connsiteX10490" fmla="*/ 3233660 w 5740887"/>
              <a:gd name="connsiteY10490" fmla="*/ 2616174 h 4314911"/>
              <a:gd name="connsiteX10491" fmla="*/ 3247704 w 5740887"/>
              <a:gd name="connsiteY10491" fmla="*/ 2634698 h 4314911"/>
              <a:gd name="connsiteX10492" fmla="*/ 3260382 w 5740887"/>
              <a:gd name="connsiteY10492" fmla="*/ 2639132 h 4314911"/>
              <a:gd name="connsiteX10493" fmla="*/ 3263767 w 5740887"/>
              <a:gd name="connsiteY10493" fmla="*/ 2643108 h 4314911"/>
              <a:gd name="connsiteX10494" fmla="*/ 3262677 w 5740887"/>
              <a:gd name="connsiteY10494" fmla="*/ 2643001 h 4314911"/>
              <a:gd name="connsiteX10495" fmla="*/ 3248732 w 5740887"/>
              <a:gd name="connsiteY10495" fmla="*/ 2641637 h 4314911"/>
              <a:gd name="connsiteX10496" fmla="*/ 3233671 w 5740887"/>
              <a:gd name="connsiteY10496" fmla="*/ 2624293 h 4314911"/>
              <a:gd name="connsiteX10497" fmla="*/ 3223881 w 5740887"/>
              <a:gd name="connsiteY10497" fmla="*/ 2596716 h 4314911"/>
              <a:gd name="connsiteX10498" fmla="*/ 3580311 w 5740887"/>
              <a:gd name="connsiteY10498" fmla="*/ 2586675 h 4314911"/>
              <a:gd name="connsiteX10499" fmla="*/ 3583954 w 5740887"/>
              <a:gd name="connsiteY10499" fmla="*/ 2589746 h 4314911"/>
              <a:gd name="connsiteX10500" fmla="*/ 3585129 w 5740887"/>
              <a:gd name="connsiteY10500" fmla="*/ 2592832 h 4314911"/>
              <a:gd name="connsiteX10501" fmla="*/ 3588040 w 5740887"/>
              <a:gd name="connsiteY10501" fmla="*/ 2600476 h 4314911"/>
              <a:gd name="connsiteX10502" fmla="*/ 3583582 w 5740887"/>
              <a:gd name="connsiteY10502" fmla="*/ 2596002 h 4314911"/>
              <a:gd name="connsiteX10503" fmla="*/ 3638802 w 5740887"/>
              <a:gd name="connsiteY10503" fmla="*/ 2585105 h 4314911"/>
              <a:gd name="connsiteX10504" fmla="*/ 3639501 w 5740887"/>
              <a:gd name="connsiteY10504" fmla="*/ 2585424 h 4314911"/>
              <a:gd name="connsiteX10505" fmla="*/ 3641520 w 5740887"/>
              <a:gd name="connsiteY10505" fmla="*/ 2590723 h 4314911"/>
              <a:gd name="connsiteX10506" fmla="*/ 3641844 w 5740887"/>
              <a:gd name="connsiteY10506" fmla="*/ 2591574 h 4314911"/>
              <a:gd name="connsiteX10507" fmla="*/ 3641139 w 5740887"/>
              <a:gd name="connsiteY10507" fmla="*/ 2591317 h 4314911"/>
              <a:gd name="connsiteX10508" fmla="*/ 572087 w 5740887"/>
              <a:gd name="connsiteY10508" fmla="*/ 2584131 h 4314911"/>
              <a:gd name="connsiteX10509" fmla="*/ 577880 w 5740887"/>
              <a:gd name="connsiteY10509" fmla="*/ 2584184 h 4314911"/>
              <a:gd name="connsiteX10510" fmla="*/ 587501 w 5740887"/>
              <a:gd name="connsiteY10510" fmla="*/ 2586544 h 4314911"/>
              <a:gd name="connsiteX10511" fmla="*/ 588210 w 5740887"/>
              <a:gd name="connsiteY10511" fmla="*/ 2587871 h 4314911"/>
              <a:gd name="connsiteX10512" fmla="*/ 850190 w 5740887"/>
              <a:gd name="connsiteY10512" fmla="*/ 2582312 h 4314911"/>
              <a:gd name="connsiteX10513" fmla="*/ 884784 w 5740887"/>
              <a:gd name="connsiteY10513" fmla="*/ 2593270 h 4314911"/>
              <a:gd name="connsiteX10514" fmla="*/ 884875 w 5740887"/>
              <a:gd name="connsiteY10514" fmla="*/ 2593316 h 4314911"/>
              <a:gd name="connsiteX10515" fmla="*/ 957486 w 5740887"/>
              <a:gd name="connsiteY10515" fmla="*/ 2632234 h 4314911"/>
              <a:gd name="connsiteX10516" fmla="*/ 976864 w 5740887"/>
              <a:gd name="connsiteY10516" fmla="*/ 2644636 h 4314911"/>
              <a:gd name="connsiteX10517" fmla="*/ 1001393 w 5740887"/>
              <a:gd name="connsiteY10517" fmla="*/ 2663400 h 4314911"/>
              <a:gd name="connsiteX10518" fmla="*/ 983513 w 5740887"/>
              <a:gd name="connsiteY10518" fmla="*/ 2655167 h 4314911"/>
              <a:gd name="connsiteX10519" fmla="*/ 957893 w 5740887"/>
              <a:gd name="connsiteY10519" fmla="*/ 2643370 h 4314911"/>
              <a:gd name="connsiteX10520" fmla="*/ 941122 w 5740887"/>
              <a:gd name="connsiteY10520" fmla="*/ 2632852 h 4314911"/>
              <a:gd name="connsiteX10521" fmla="*/ 912240 w 5740887"/>
              <a:gd name="connsiteY10521" fmla="*/ 2614736 h 4314911"/>
              <a:gd name="connsiteX10522" fmla="*/ 864652 w 5740887"/>
              <a:gd name="connsiteY10522" fmla="*/ 2591293 h 4314911"/>
              <a:gd name="connsiteX10523" fmla="*/ 3595351 w 5740887"/>
              <a:gd name="connsiteY10523" fmla="*/ 2582281 h 4314911"/>
              <a:gd name="connsiteX10524" fmla="*/ 3597991 w 5740887"/>
              <a:gd name="connsiteY10524" fmla="*/ 2584136 h 4314911"/>
              <a:gd name="connsiteX10525" fmla="*/ 3598645 w 5740887"/>
              <a:gd name="connsiteY10525" fmla="*/ 2585056 h 4314911"/>
              <a:gd name="connsiteX10526" fmla="*/ 3602962 w 5740887"/>
              <a:gd name="connsiteY10526" fmla="*/ 2595598 h 4314911"/>
              <a:gd name="connsiteX10527" fmla="*/ 3603545 w 5740887"/>
              <a:gd name="connsiteY10527" fmla="*/ 2597020 h 4314911"/>
              <a:gd name="connsiteX10528" fmla="*/ 3603477 w 5740887"/>
              <a:gd name="connsiteY10528" fmla="*/ 2596978 h 4314911"/>
              <a:gd name="connsiteX10529" fmla="*/ 3600391 w 5740887"/>
              <a:gd name="connsiteY10529" fmla="*/ 2595015 h 4314911"/>
              <a:gd name="connsiteX10530" fmla="*/ 1968456 w 5740887"/>
              <a:gd name="connsiteY10530" fmla="*/ 2581796 h 4314911"/>
              <a:gd name="connsiteX10531" fmla="*/ 2021155 w 5740887"/>
              <a:gd name="connsiteY10531" fmla="*/ 2686396 h 4314911"/>
              <a:gd name="connsiteX10532" fmla="*/ 2024617 w 5740887"/>
              <a:gd name="connsiteY10532" fmla="*/ 2694000 h 4314911"/>
              <a:gd name="connsiteX10533" fmla="*/ 592837 w 5740887"/>
              <a:gd name="connsiteY10533" fmla="*/ 2580464 h 4314911"/>
              <a:gd name="connsiteX10534" fmla="*/ 599355 w 5740887"/>
              <a:gd name="connsiteY10534" fmla="*/ 2580580 h 4314911"/>
              <a:gd name="connsiteX10535" fmla="*/ 634703 w 5740887"/>
              <a:gd name="connsiteY10535" fmla="*/ 2589721 h 4314911"/>
              <a:gd name="connsiteX10536" fmla="*/ 636154 w 5740887"/>
              <a:gd name="connsiteY10536" fmla="*/ 2590864 h 4314911"/>
              <a:gd name="connsiteX10537" fmla="*/ 599555 w 5740887"/>
              <a:gd name="connsiteY10537" fmla="*/ 2581200 h 4314911"/>
              <a:gd name="connsiteX10538" fmla="*/ 592840 w 5740887"/>
              <a:gd name="connsiteY10538" fmla="*/ 2580469 h 4314911"/>
              <a:gd name="connsiteX10539" fmla="*/ 592839 w 5740887"/>
              <a:gd name="connsiteY10539" fmla="*/ 2580467 h 4314911"/>
              <a:gd name="connsiteX10540" fmla="*/ 634984 w 5740887"/>
              <a:gd name="connsiteY10540" fmla="*/ 2579248 h 4314911"/>
              <a:gd name="connsiteX10541" fmla="*/ 708843 w 5740887"/>
              <a:gd name="connsiteY10541" fmla="*/ 2598818 h 4314911"/>
              <a:gd name="connsiteX10542" fmla="*/ 701972 w 5740887"/>
              <a:gd name="connsiteY10542" fmla="*/ 2599620 h 4314911"/>
              <a:gd name="connsiteX10543" fmla="*/ 697401 w 5740887"/>
              <a:gd name="connsiteY10543" fmla="*/ 2597268 h 4314911"/>
              <a:gd name="connsiteX10544" fmla="*/ 636193 w 5740887"/>
              <a:gd name="connsiteY10544" fmla="*/ 2580318 h 4314911"/>
              <a:gd name="connsiteX10545" fmla="*/ 636179 w 5740887"/>
              <a:gd name="connsiteY10545" fmla="*/ 2580307 h 4314911"/>
              <a:gd name="connsiteX10546" fmla="*/ 3308773 w 5740887"/>
              <a:gd name="connsiteY10546" fmla="*/ 2577462 h 4314911"/>
              <a:gd name="connsiteX10547" fmla="*/ 3315954 w 5740887"/>
              <a:gd name="connsiteY10547" fmla="*/ 2584961 h 4314911"/>
              <a:gd name="connsiteX10548" fmla="*/ 3310980 w 5740887"/>
              <a:gd name="connsiteY10548" fmla="*/ 2581123 h 4314911"/>
              <a:gd name="connsiteX10549" fmla="*/ 3308933 w 5740887"/>
              <a:gd name="connsiteY10549" fmla="*/ 2577728 h 4314911"/>
              <a:gd name="connsiteX10550" fmla="*/ 4890015 w 5740887"/>
              <a:gd name="connsiteY10550" fmla="*/ 2577355 h 4314911"/>
              <a:gd name="connsiteX10551" fmla="*/ 4886640 w 5740887"/>
              <a:gd name="connsiteY10551" fmla="*/ 2579192 h 4314911"/>
              <a:gd name="connsiteX10552" fmla="*/ 4886206 w 5740887"/>
              <a:gd name="connsiteY10552" fmla="*/ 2579428 h 4314911"/>
              <a:gd name="connsiteX10553" fmla="*/ 4873277 w 5740887"/>
              <a:gd name="connsiteY10553" fmla="*/ 2584395 h 4314911"/>
              <a:gd name="connsiteX10554" fmla="*/ 4874822 w 5740887"/>
              <a:gd name="connsiteY10554" fmla="*/ 2583399 h 4314911"/>
              <a:gd name="connsiteX10555" fmla="*/ 1195364 w 5740887"/>
              <a:gd name="connsiteY10555" fmla="*/ 2576097 h 4314911"/>
              <a:gd name="connsiteX10556" fmla="*/ 1214448 w 5740887"/>
              <a:gd name="connsiteY10556" fmla="*/ 2583396 h 4314911"/>
              <a:gd name="connsiteX10557" fmla="*/ 1214886 w 5740887"/>
              <a:gd name="connsiteY10557" fmla="*/ 2583619 h 4314911"/>
              <a:gd name="connsiteX10558" fmla="*/ 1215031 w 5740887"/>
              <a:gd name="connsiteY10558" fmla="*/ 2583619 h 4314911"/>
              <a:gd name="connsiteX10559" fmla="*/ 1220769 w 5740887"/>
              <a:gd name="connsiteY10559" fmla="*/ 2585813 h 4314911"/>
              <a:gd name="connsiteX10560" fmla="*/ 1222712 w 5740887"/>
              <a:gd name="connsiteY10560" fmla="*/ 2586656 h 4314911"/>
              <a:gd name="connsiteX10561" fmla="*/ 1297482 w 5740887"/>
              <a:gd name="connsiteY10561" fmla="*/ 2639052 h 4314911"/>
              <a:gd name="connsiteX10562" fmla="*/ 1328129 w 5740887"/>
              <a:gd name="connsiteY10562" fmla="*/ 2666666 h 4314911"/>
              <a:gd name="connsiteX10563" fmla="*/ 1320616 w 5740887"/>
              <a:gd name="connsiteY10563" fmla="*/ 2665916 h 4314911"/>
              <a:gd name="connsiteX10564" fmla="*/ 1276797 w 5740887"/>
              <a:gd name="connsiteY10564" fmla="*/ 2628429 h 4314911"/>
              <a:gd name="connsiteX10565" fmla="*/ 3617965 w 5740887"/>
              <a:gd name="connsiteY10565" fmla="*/ 2575494 h 4314911"/>
              <a:gd name="connsiteX10566" fmla="*/ 3618022 w 5740887"/>
              <a:gd name="connsiteY10566" fmla="*/ 2575647 h 4314911"/>
              <a:gd name="connsiteX10567" fmla="*/ 3618027 w 5740887"/>
              <a:gd name="connsiteY10567" fmla="*/ 2575649 h 4314911"/>
              <a:gd name="connsiteX10568" fmla="*/ 3618027 w 5740887"/>
              <a:gd name="connsiteY10568" fmla="*/ 2575651 h 4314911"/>
              <a:gd name="connsiteX10569" fmla="*/ 3619142 w 5740887"/>
              <a:gd name="connsiteY10569" fmla="*/ 2576158 h 4314911"/>
              <a:gd name="connsiteX10570" fmla="*/ 3621682 w 5740887"/>
              <a:gd name="connsiteY10570" fmla="*/ 2583203 h 4314911"/>
              <a:gd name="connsiteX10571" fmla="*/ 3620458 w 5740887"/>
              <a:gd name="connsiteY10571" fmla="*/ 2582134 h 4314911"/>
              <a:gd name="connsiteX10572" fmla="*/ 3618027 w 5740887"/>
              <a:gd name="connsiteY10572" fmla="*/ 2575651 h 4314911"/>
              <a:gd name="connsiteX10573" fmla="*/ 3618023 w 5740887"/>
              <a:gd name="connsiteY10573" fmla="*/ 2575649 h 4314911"/>
              <a:gd name="connsiteX10574" fmla="*/ 3618022 w 5740887"/>
              <a:gd name="connsiteY10574" fmla="*/ 2575647 h 4314911"/>
              <a:gd name="connsiteX10575" fmla="*/ 3617965 w 5740887"/>
              <a:gd name="connsiteY10575" fmla="*/ 2575621 h 4314911"/>
              <a:gd name="connsiteX10576" fmla="*/ 616350 w 5740887"/>
              <a:gd name="connsiteY10576" fmla="*/ 2575451 h 4314911"/>
              <a:gd name="connsiteX10577" fmla="*/ 617982 w 5740887"/>
              <a:gd name="connsiteY10577" fmla="*/ 2575491 h 4314911"/>
              <a:gd name="connsiteX10578" fmla="*/ 618181 w 5740887"/>
              <a:gd name="connsiteY10578" fmla="*/ 2575664 h 4314911"/>
              <a:gd name="connsiteX10579" fmla="*/ 616956 w 5740887"/>
              <a:gd name="connsiteY10579" fmla="*/ 2575522 h 4314911"/>
              <a:gd name="connsiteX10580" fmla="*/ 476305 w 5740887"/>
              <a:gd name="connsiteY10580" fmla="*/ 2575298 h 4314911"/>
              <a:gd name="connsiteX10581" fmla="*/ 476073 w 5740887"/>
              <a:gd name="connsiteY10581" fmla="*/ 2575420 h 4314911"/>
              <a:gd name="connsiteX10582" fmla="*/ 475260 w 5740887"/>
              <a:gd name="connsiteY10582" fmla="*/ 2575674 h 4314911"/>
              <a:gd name="connsiteX10583" fmla="*/ 475357 w 5740887"/>
              <a:gd name="connsiteY10583" fmla="*/ 2575639 h 4314911"/>
              <a:gd name="connsiteX10584" fmla="*/ 3584451 w 5740887"/>
              <a:gd name="connsiteY10584" fmla="*/ 2574622 h 4314911"/>
              <a:gd name="connsiteX10585" fmla="*/ 3587404 w 5740887"/>
              <a:gd name="connsiteY10585" fmla="*/ 2576697 h 4314911"/>
              <a:gd name="connsiteX10586" fmla="*/ 3589255 w 5740887"/>
              <a:gd name="connsiteY10586" fmla="*/ 2581380 h 4314911"/>
              <a:gd name="connsiteX10587" fmla="*/ 3591673 w 5740887"/>
              <a:gd name="connsiteY10587" fmla="*/ 2587499 h 4314911"/>
              <a:gd name="connsiteX10588" fmla="*/ 3587627 w 5740887"/>
              <a:gd name="connsiteY10588" fmla="*/ 2582956 h 4314911"/>
              <a:gd name="connsiteX10589" fmla="*/ 644117 w 5740887"/>
              <a:gd name="connsiteY10589" fmla="*/ 2573169 h 4314911"/>
              <a:gd name="connsiteX10590" fmla="*/ 729901 w 5740887"/>
              <a:gd name="connsiteY10590" fmla="*/ 2596816 h 4314911"/>
              <a:gd name="connsiteX10591" fmla="*/ 726570 w 5740887"/>
              <a:gd name="connsiteY10591" fmla="*/ 2596748 h 4314911"/>
              <a:gd name="connsiteX10592" fmla="*/ 726569 w 5740887"/>
              <a:gd name="connsiteY10592" fmla="*/ 2596748 h 4314911"/>
              <a:gd name="connsiteX10593" fmla="*/ 725854 w 5740887"/>
              <a:gd name="connsiteY10593" fmla="*/ 2596831 h 4314911"/>
              <a:gd name="connsiteX10594" fmla="*/ 725117 w 5740887"/>
              <a:gd name="connsiteY10594" fmla="*/ 2596440 h 4314911"/>
              <a:gd name="connsiteX10595" fmla="*/ 3568078 w 5740887"/>
              <a:gd name="connsiteY10595" fmla="*/ 2572938 h 4314911"/>
              <a:gd name="connsiteX10596" fmla="*/ 3569787 w 5740887"/>
              <a:gd name="connsiteY10596" fmla="*/ 2575021 h 4314911"/>
              <a:gd name="connsiteX10597" fmla="*/ 3573278 w 5740887"/>
              <a:gd name="connsiteY10597" fmla="*/ 2585249 h 4314911"/>
              <a:gd name="connsiteX10598" fmla="*/ 636652 w 5740887"/>
              <a:gd name="connsiteY10598" fmla="*/ 2572172 h 4314911"/>
              <a:gd name="connsiteX10599" fmla="*/ 640921 w 5740887"/>
              <a:gd name="connsiteY10599" fmla="*/ 2572288 h 4314911"/>
              <a:gd name="connsiteX10600" fmla="*/ 643667 w 5740887"/>
              <a:gd name="connsiteY10600" fmla="*/ 2573045 h 4314911"/>
              <a:gd name="connsiteX10601" fmla="*/ 3600131 w 5740887"/>
              <a:gd name="connsiteY10601" fmla="*/ 2571408 h 4314911"/>
              <a:gd name="connsiteX10602" fmla="*/ 3602379 w 5740887"/>
              <a:gd name="connsiteY10602" fmla="*/ 2573249 h 4314911"/>
              <a:gd name="connsiteX10603" fmla="*/ 3604824 w 5740887"/>
              <a:gd name="connsiteY10603" fmla="*/ 2579970 h 4314911"/>
              <a:gd name="connsiteX10604" fmla="*/ 3605043 w 5740887"/>
              <a:gd name="connsiteY10604" fmla="*/ 2580573 h 4314911"/>
              <a:gd name="connsiteX10605" fmla="*/ 3603265 w 5740887"/>
              <a:gd name="connsiteY10605" fmla="*/ 2579268 h 4314911"/>
              <a:gd name="connsiteX10606" fmla="*/ 3602967 w 5740887"/>
              <a:gd name="connsiteY10606" fmla="*/ 2579049 h 4314911"/>
              <a:gd name="connsiteX10607" fmla="*/ 3602525 w 5740887"/>
              <a:gd name="connsiteY10607" fmla="*/ 2577968 h 4314911"/>
              <a:gd name="connsiteX10608" fmla="*/ 3624668 w 5740887"/>
              <a:gd name="connsiteY10608" fmla="*/ 2569441 h 4314911"/>
              <a:gd name="connsiteX10609" fmla="*/ 3626753 w 5740887"/>
              <a:gd name="connsiteY10609" fmla="*/ 2570684 h 4314911"/>
              <a:gd name="connsiteX10610" fmla="*/ 3626791 w 5740887"/>
              <a:gd name="connsiteY10610" fmla="*/ 2570784 h 4314911"/>
              <a:gd name="connsiteX10611" fmla="*/ 3626573 w 5740887"/>
              <a:gd name="connsiteY10611" fmla="*/ 2570669 h 4314911"/>
              <a:gd name="connsiteX10612" fmla="*/ 3624765 w 5740887"/>
              <a:gd name="connsiteY10612" fmla="*/ 2569706 h 4314911"/>
              <a:gd name="connsiteX10613" fmla="*/ 652836 w 5740887"/>
              <a:gd name="connsiteY10613" fmla="*/ 2567882 h 4314911"/>
              <a:gd name="connsiteX10614" fmla="*/ 662735 w 5740887"/>
              <a:gd name="connsiteY10614" fmla="*/ 2568147 h 4314911"/>
              <a:gd name="connsiteX10615" fmla="*/ 693814 w 5740887"/>
              <a:gd name="connsiteY10615" fmla="*/ 2576696 h 4314911"/>
              <a:gd name="connsiteX10616" fmla="*/ 701011 w 5740887"/>
              <a:gd name="connsiteY10616" fmla="*/ 2580005 h 4314911"/>
              <a:gd name="connsiteX10617" fmla="*/ 666035 w 5740887"/>
              <a:gd name="connsiteY10617" fmla="*/ 2569622 h 4314911"/>
              <a:gd name="connsiteX10618" fmla="*/ 3606522 w 5740887"/>
              <a:gd name="connsiteY10618" fmla="*/ 2566621 h 4314911"/>
              <a:gd name="connsiteX10619" fmla="*/ 3609135 w 5740887"/>
              <a:gd name="connsiteY10619" fmla="*/ 2569000 h 4314911"/>
              <a:gd name="connsiteX10620" fmla="*/ 3610921 w 5740887"/>
              <a:gd name="connsiteY10620" fmla="*/ 2573798 h 4314911"/>
              <a:gd name="connsiteX10621" fmla="*/ 3609003 w 5740887"/>
              <a:gd name="connsiteY10621" fmla="*/ 2572122 h 4314911"/>
              <a:gd name="connsiteX10622" fmla="*/ 3607747 w 5740887"/>
              <a:gd name="connsiteY10622" fmla="*/ 2569887 h 4314911"/>
              <a:gd name="connsiteX10623" fmla="*/ 2002247 w 5740887"/>
              <a:gd name="connsiteY10623" fmla="*/ 2565309 h 4314911"/>
              <a:gd name="connsiteX10624" fmla="*/ 2004933 w 5740887"/>
              <a:gd name="connsiteY10624" fmla="*/ 2570641 h 4314911"/>
              <a:gd name="connsiteX10625" fmla="*/ 2029998 w 5740887"/>
              <a:gd name="connsiteY10625" fmla="*/ 2619137 h 4314911"/>
              <a:gd name="connsiteX10626" fmla="*/ 2042291 w 5740887"/>
              <a:gd name="connsiteY10626" fmla="*/ 2647224 h 4314911"/>
              <a:gd name="connsiteX10627" fmla="*/ 2033695 w 5740887"/>
              <a:gd name="connsiteY10627" fmla="*/ 2630779 h 4314911"/>
              <a:gd name="connsiteX10628" fmla="*/ 2016126 w 5740887"/>
              <a:gd name="connsiteY10628" fmla="*/ 2597171 h 4314911"/>
              <a:gd name="connsiteX10629" fmla="*/ 2008541 w 5740887"/>
              <a:gd name="connsiteY10629" fmla="*/ 2579758 h 4314911"/>
              <a:gd name="connsiteX10630" fmla="*/ 682113 w 5740887"/>
              <a:gd name="connsiteY10630" fmla="*/ 2563356 h 4314911"/>
              <a:gd name="connsiteX10631" fmla="*/ 684340 w 5740887"/>
              <a:gd name="connsiteY10631" fmla="*/ 2563573 h 4314911"/>
              <a:gd name="connsiteX10632" fmla="*/ 802879 w 5740887"/>
              <a:gd name="connsiteY10632" fmla="*/ 2597820 h 4314911"/>
              <a:gd name="connsiteX10633" fmla="*/ 815141 w 5740887"/>
              <a:gd name="connsiteY10633" fmla="*/ 2603618 h 4314911"/>
              <a:gd name="connsiteX10634" fmla="*/ 805836 w 5740887"/>
              <a:gd name="connsiteY10634" fmla="*/ 2602896 h 4314911"/>
              <a:gd name="connsiteX10635" fmla="*/ 792598 w 5740887"/>
              <a:gd name="connsiteY10635" fmla="*/ 2600072 h 4314911"/>
              <a:gd name="connsiteX10636" fmla="*/ 778478 w 5740887"/>
              <a:gd name="connsiteY10636" fmla="*/ 2593544 h 4314911"/>
              <a:gd name="connsiteX10637" fmla="*/ 688527 w 5740887"/>
              <a:gd name="connsiteY10637" fmla="*/ 2565881 h 4314911"/>
              <a:gd name="connsiteX10638" fmla="*/ 687887 w 5740887"/>
              <a:gd name="connsiteY10638" fmla="*/ 2565793 h 4314911"/>
              <a:gd name="connsiteX10639" fmla="*/ 687224 w 5740887"/>
              <a:gd name="connsiteY10639" fmla="*/ 2565701 h 4314911"/>
              <a:gd name="connsiteX10640" fmla="*/ 684934 w 5740887"/>
              <a:gd name="connsiteY10640" fmla="*/ 2564651 h 4314911"/>
              <a:gd name="connsiteX10641" fmla="*/ 3613989 w 5740887"/>
              <a:gd name="connsiteY10641" fmla="*/ 2563075 h 4314911"/>
              <a:gd name="connsiteX10642" fmla="*/ 3614544 w 5740887"/>
              <a:gd name="connsiteY10642" fmla="*/ 2563406 h 4314911"/>
              <a:gd name="connsiteX10643" fmla="*/ 3614928 w 5740887"/>
              <a:gd name="connsiteY10643" fmla="*/ 2564470 h 4314911"/>
              <a:gd name="connsiteX10644" fmla="*/ 3614379 w 5740887"/>
              <a:gd name="connsiteY10644" fmla="*/ 2564178 h 4314911"/>
              <a:gd name="connsiteX10645" fmla="*/ 1081736 w 5740887"/>
              <a:gd name="connsiteY10645" fmla="*/ 2562355 h 4314911"/>
              <a:gd name="connsiteX10646" fmla="*/ 1095202 w 5740887"/>
              <a:gd name="connsiteY10646" fmla="*/ 2567624 h 4314911"/>
              <a:gd name="connsiteX10647" fmla="*/ 1096028 w 5740887"/>
              <a:gd name="connsiteY10647" fmla="*/ 2567624 h 4314911"/>
              <a:gd name="connsiteX10648" fmla="*/ 1120342 w 5740887"/>
              <a:gd name="connsiteY10648" fmla="*/ 2579502 h 4314911"/>
              <a:gd name="connsiteX10649" fmla="*/ 1108578 w 5740887"/>
              <a:gd name="connsiteY10649" fmla="*/ 2574277 h 4314911"/>
              <a:gd name="connsiteX10650" fmla="*/ 1088735 w 5740887"/>
              <a:gd name="connsiteY10650" fmla="*/ 2565464 h 4314911"/>
              <a:gd name="connsiteX10651" fmla="*/ 4930510 w 5740887"/>
              <a:gd name="connsiteY10651" fmla="*/ 2561418 h 4314911"/>
              <a:gd name="connsiteX10652" fmla="*/ 4928596 w 5740887"/>
              <a:gd name="connsiteY10652" fmla="*/ 2562359 h 4314911"/>
              <a:gd name="connsiteX10653" fmla="*/ 4927178 w 5740887"/>
              <a:gd name="connsiteY10653" fmla="*/ 2563056 h 4314911"/>
              <a:gd name="connsiteX10654" fmla="*/ 4928310 w 5740887"/>
              <a:gd name="connsiteY10654" fmla="*/ 2562271 h 4314911"/>
              <a:gd name="connsiteX10655" fmla="*/ 706603 w 5740887"/>
              <a:gd name="connsiteY10655" fmla="*/ 2559765 h 4314911"/>
              <a:gd name="connsiteX10656" fmla="*/ 707122 w 5740887"/>
              <a:gd name="connsiteY10656" fmla="*/ 2559821 h 4314911"/>
              <a:gd name="connsiteX10657" fmla="*/ 829904 w 5740887"/>
              <a:gd name="connsiteY10657" fmla="*/ 2596580 h 4314911"/>
              <a:gd name="connsiteX10658" fmla="*/ 872379 w 5740887"/>
              <a:gd name="connsiteY10658" fmla="*/ 2617093 h 4314911"/>
              <a:gd name="connsiteX10659" fmla="*/ 871204 w 5740887"/>
              <a:gd name="connsiteY10659" fmla="*/ 2616842 h 4314911"/>
              <a:gd name="connsiteX10660" fmla="*/ 838239 w 5740887"/>
              <a:gd name="connsiteY10660" fmla="*/ 2606944 h 4314911"/>
              <a:gd name="connsiteX10661" fmla="*/ 805641 w 5740887"/>
              <a:gd name="connsiteY10661" fmla="*/ 2591476 h 4314911"/>
              <a:gd name="connsiteX10662" fmla="*/ 711392 w 5740887"/>
              <a:gd name="connsiteY10662" fmla="*/ 2561843 h 4314911"/>
              <a:gd name="connsiteX10663" fmla="*/ 702093 w 5740887"/>
              <a:gd name="connsiteY10663" fmla="*/ 2560506 h 4314911"/>
              <a:gd name="connsiteX10664" fmla="*/ 705367 w 5740887"/>
              <a:gd name="connsiteY10664" fmla="*/ 2559969 h 4314911"/>
              <a:gd name="connsiteX10665" fmla="*/ 2008001 w 5740887"/>
              <a:gd name="connsiteY10665" fmla="*/ 2557874 h 4314911"/>
              <a:gd name="connsiteX10666" fmla="*/ 2029920 w 5740887"/>
              <a:gd name="connsiteY10666" fmla="*/ 2600894 h 4314911"/>
              <a:gd name="connsiteX10667" fmla="*/ 2041523 w 5740887"/>
              <a:gd name="connsiteY10667" fmla="*/ 2627576 h 4314911"/>
              <a:gd name="connsiteX10668" fmla="*/ 2021916 w 5740887"/>
              <a:gd name="connsiteY10668" fmla="*/ 2589629 h 4314911"/>
              <a:gd name="connsiteX10669" fmla="*/ 731427 w 5740887"/>
              <a:gd name="connsiteY10669" fmla="*/ 2557843 h 4314911"/>
              <a:gd name="connsiteX10670" fmla="*/ 732217 w 5740887"/>
              <a:gd name="connsiteY10670" fmla="*/ 2557953 h 4314911"/>
              <a:gd name="connsiteX10671" fmla="*/ 734122 w 5740887"/>
              <a:gd name="connsiteY10671" fmla="*/ 2558560 h 4314911"/>
              <a:gd name="connsiteX10672" fmla="*/ 752632 w 5740887"/>
              <a:gd name="connsiteY10672" fmla="*/ 2561343 h 4314911"/>
              <a:gd name="connsiteX10673" fmla="*/ 773988 w 5740887"/>
              <a:gd name="connsiteY10673" fmla="*/ 2566519 h 4314911"/>
              <a:gd name="connsiteX10674" fmla="*/ 853773 w 5740887"/>
              <a:gd name="connsiteY10674" fmla="*/ 2593529 h 4314911"/>
              <a:gd name="connsiteX10675" fmla="*/ 906113 w 5740887"/>
              <a:gd name="connsiteY10675" fmla="*/ 2627242 h 4314911"/>
              <a:gd name="connsiteX10676" fmla="*/ 899806 w 5740887"/>
              <a:gd name="connsiteY10676" fmla="*/ 2624334 h 4314911"/>
              <a:gd name="connsiteX10677" fmla="*/ 896674 w 5740887"/>
              <a:gd name="connsiteY10677" fmla="*/ 2622402 h 4314911"/>
              <a:gd name="connsiteX10678" fmla="*/ 884351 w 5740887"/>
              <a:gd name="connsiteY10678" fmla="*/ 2614799 h 4314911"/>
              <a:gd name="connsiteX10679" fmla="*/ 833493 w 5740887"/>
              <a:gd name="connsiteY10679" fmla="*/ 2590235 h 4314911"/>
              <a:gd name="connsiteX10680" fmla="*/ 734122 w 5740887"/>
              <a:gd name="connsiteY10680" fmla="*/ 2558560 h 4314911"/>
              <a:gd name="connsiteX10681" fmla="*/ 734121 w 5740887"/>
              <a:gd name="connsiteY10681" fmla="*/ 2558560 h 4314911"/>
              <a:gd name="connsiteX10682" fmla="*/ 732217 w 5740887"/>
              <a:gd name="connsiteY10682" fmla="*/ 2557953 h 4314911"/>
              <a:gd name="connsiteX10683" fmla="*/ 731427 w 5740887"/>
              <a:gd name="connsiteY10683" fmla="*/ 2557843 h 4314911"/>
              <a:gd name="connsiteX10684" fmla="*/ 3570139 w 5740887"/>
              <a:gd name="connsiteY10684" fmla="*/ 2557674 h 4314911"/>
              <a:gd name="connsiteX10685" fmla="*/ 3572242 w 5740887"/>
              <a:gd name="connsiteY10685" fmla="*/ 2560204 h 4314911"/>
              <a:gd name="connsiteX10686" fmla="*/ 3573405 w 5740887"/>
              <a:gd name="connsiteY10686" fmla="*/ 2561604 h 4314911"/>
              <a:gd name="connsiteX10687" fmla="*/ 3575214 w 5740887"/>
              <a:gd name="connsiteY10687" fmla="*/ 2566795 h 4314911"/>
              <a:gd name="connsiteX10688" fmla="*/ 3576694 w 5740887"/>
              <a:gd name="connsiteY10688" fmla="*/ 2570681 h 4314911"/>
              <a:gd name="connsiteX10689" fmla="*/ 3573407 w 5740887"/>
              <a:gd name="connsiteY10689" fmla="*/ 2566990 h 4314911"/>
              <a:gd name="connsiteX10690" fmla="*/ 3594993 w 5740887"/>
              <a:gd name="connsiteY10690" fmla="*/ 2557330 h 4314911"/>
              <a:gd name="connsiteX10691" fmla="*/ 3594994 w 5740887"/>
              <a:gd name="connsiteY10691" fmla="*/ 2557331 h 4314911"/>
              <a:gd name="connsiteX10692" fmla="*/ 3597899 w 5740887"/>
              <a:gd name="connsiteY10692" fmla="*/ 2562418 h 4314911"/>
              <a:gd name="connsiteX10693" fmla="*/ 3596359 w 5740887"/>
              <a:gd name="connsiteY10693" fmla="*/ 2561072 h 4314911"/>
              <a:gd name="connsiteX10694" fmla="*/ 1138599 w 5740887"/>
              <a:gd name="connsiteY10694" fmla="*/ 2556736 h 4314911"/>
              <a:gd name="connsiteX10695" fmla="*/ 1152720 w 5740887"/>
              <a:gd name="connsiteY10695" fmla="*/ 2560486 h 4314911"/>
              <a:gd name="connsiteX10696" fmla="*/ 1153250 w 5740887"/>
              <a:gd name="connsiteY10696" fmla="*/ 2560727 h 4314911"/>
              <a:gd name="connsiteX10697" fmla="*/ 1155668 w 5740887"/>
              <a:gd name="connsiteY10697" fmla="*/ 2561426 h 4314911"/>
              <a:gd name="connsiteX10698" fmla="*/ 1179310 w 5740887"/>
              <a:gd name="connsiteY10698" fmla="*/ 2573967 h 4314911"/>
              <a:gd name="connsiteX10699" fmla="*/ 1272521 w 5740887"/>
              <a:gd name="connsiteY10699" fmla="*/ 2633948 h 4314911"/>
              <a:gd name="connsiteX10700" fmla="*/ 1308455 w 5740887"/>
              <a:gd name="connsiteY10700" fmla="*/ 2664701 h 4314911"/>
              <a:gd name="connsiteX10701" fmla="*/ 1304378 w 5740887"/>
              <a:gd name="connsiteY10701" fmla="*/ 2664294 h 4314911"/>
              <a:gd name="connsiteX10702" fmla="*/ 1303691 w 5740887"/>
              <a:gd name="connsiteY10702" fmla="*/ 2664225 h 4314911"/>
              <a:gd name="connsiteX10703" fmla="*/ 1251840 w 5740887"/>
              <a:gd name="connsiteY10703" fmla="*/ 2622088 h 4314911"/>
              <a:gd name="connsiteX10704" fmla="*/ 1155320 w 5740887"/>
              <a:gd name="connsiteY10704" fmla="*/ 2565141 h 4314911"/>
              <a:gd name="connsiteX10705" fmla="*/ 3602660 w 5740887"/>
              <a:gd name="connsiteY10705" fmla="*/ 2556321 h 4314911"/>
              <a:gd name="connsiteX10706" fmla="*/ 3604572 w 5740887"/>
              <a:gd name="connsiteY10706" fmla="*/ 2557461 h 4314911"/>
              <a:gd name="connsiteX10707" fmla="*/ 3605135 w 5740887"/>
              <a:gd name="connsiteY10707" fmla="*/ 2559069 h 4314911"/>
              <a:gd name="connsiteX10708" fmla="*/ 3602753 w 5740887"/>
              <a:gd name="connsiteY10708" fmla="*/ 2556570 h 4314911"/>
              <a:gd name="connsiteX10709" fmla="*/ 3577152 w 5740887"/>
              <a:gd name="connsiteY10709" fmla="*/ 2554810 h 4314911"/>
              <a:gd name="connsiteX10710" fmla="*/ 3581908 w 5740887"/>
              <a:gd name="connsiteY10710" fmla="*/ 2561503 h 4314911"/>
              <a:gd name="connsiteX10711" fmla="*/ 3581970 w 5740887"/>
              <a:gd name="connsiteY10711" fmla="*/ 2561680 h 4314911"/>
              <a:gd name="connsiteX10712" fmla="*/ 3582625 w 5740887"/>
              <a:gd name="connsiteY10712" fmla="*/ 2563539 h 4314911"/>
              <a:gd name="connsiteX10713" fmla="*/ 3578394 w 5740887"/>
              <a:gd name="connsiteY10713" fmla="*/ 2558299 h 4314911"/>
              <a:gd name="connsiteX10714" fmla="*/ 761816 w 5740887"/>
              <a:gd name="connsiteY10714" fmla="*/ 2554319 h 4314911"/>
              <a:gd name="connsiteX10715" fmla="*/ 822975 w 5740887"/>
              <a:gd name="connsiteY10715" fmla="*/ 2573692 h 4314911"/>
              <a:gd name="connsiteX10716" fmla="*/ 827721 w 5740887"/>
              <a:gd name="connsiteY10716" fmla="*/ 2576749 h 4314911"/>
              <a:gd name="connsiteX10717" fmla="*/ 820093 w 5740887"/>
              <a:gd name="connsiteY10717" fmla="*/ 2573885 h 4314911"/>
              <a:gd name="connsiteX10718" fmla="*/ 804015 w 5740887"/>
              <a:gd name="connsiteY10718" fmla="*/ 2567847 h 4314911"/>
              <a:gd name="connsiteX10719" fmla="*/ 781117 w 5740887"/>
              <a:gd name="connsiteY10719" fmla="*/ 2561643 h 4314911"/>
              <a:gd name="connsiteX10720" fmla="*/ 756277 w 5740887"/>
              <a:gd name="connsiteY10720" fmla="*/ 2554913 h 4314911"/>
              <a:gd name="connsiteX10721" fmla="*/ 759160 w 5740887"/>
              <a:gd name="connsiteY10721" fmla="*/ 2554604 h 4314911"/>
              <a:gd name="connsiteX10722" fmla="*/ 1039162 w 5740887"/>
              <a:gd name="connsiteY10722" fmla="*/ 2552663 h 4314911"/>
              <a:gd name="connsiteX10723" fmla="*/ 1040879 w 5740887"/>
              <a:gd name="connsiteY10723" fmla="*/ 2553104 h 4314911"/>
              <a:gd name="connsiteX10724" fmla="*/ 1041876 w 5740887"/>
              <a:gd name="connsiteY10724" fmla="*/ 2553360 h 4314911"/>
              <a:gd name="connsiteX10725" fmla="*/ 1050780 w 5740887"/>
              <a:gd name="connsiteY10725" fmla="*/ 2557474 h 4314911"/>
              <a:gd name="connsiteX10726" fmla="*/ 1043771 w 5740887"/>
              <a:gd name="connsiteY10726" fmla="*/ 2554660 h 4314911"/>
              <a:gd name="connsiteX10727" fmla="*/ 1014195 w 5740887"/>
              <a:gd name="connsiteY10727" fmla="*/ 2552586 h 4314911"/>
              <a:gd name="connsiteX10728" fmla="*/ 1014683 w 5740887"/>
              <a:gd name="connsiteY10728" fmla="*/ 2552688 h 4314911"/>
              <a:gd name="connsiteX10729" fmla="*/ 1014756 w 5740887"/>
              <a:gd name="connsiteY10729" fmla="*/ 2552704 h 4314911"/>
              <a:gd name="connsiteX10730" fmla="*/ 1015538 w 5740887"/>
              <a:gd name="connsiteY10730" fmla="*/ 2553037 h 4314911"/>
              <a:gd name="connsiteX10731" fmla="*/ 1016717 w 5740887"/>
              <a:gd name="connsiteY10731" fmla="*/ 2553540 h 4314911"/>
              <a:gd name="connsiteX10732" fmla="*/ 1015229 w 5740887"/>
              <a:gd name="connsiteY10732" fmla="*/ 2553004 h 4314911"/>
              <a:gd name="connsiteX10733" fmla="*/ 3197104 w 5740887"/>
              <a:gd name="connsiteY10733" fmla="*/ 2551282 h 4314911"/>
              <a:gd name="connsiteX10734" fmla="*/ 3200958 w 5740887"/>
              <a:gd name="connsiteY10734" fmla="*/ 2557250 h 4314911"/>
              <a:gd name="connsiteX10735" fmla="*/ 3202257 w 5740887"/>
              <a:gd name="connsiteY10735" fmla="*/ 2559262 h 4314911"/>
              <a:gd name="connsiteX10736" fmla="*/ 3204298 w 5740887"/>
              <a:gd name="connsiteY10736" fmla="*/ 2565010 h 4314911"/>
              <a:gd name="connsiteX10737" fmla="*/ 3216570 w 5740887"/>
              <a:gd name="connsiteY10737" fmla="*/ 2599482 h 4314911"/>
              <a:gd name="connsiteX10738" fmla="*/ 3226497 w 5740887"/>
              <a:gd name="connsiteY10738" fmla="*/ 2627059 h 4314911"/>
              <a:gd name="connsiteX10739" fmla="*/ 3262899 w 5740887"/>
              <a:gd name="connsiteY10739" fmla="*/ 2652844 h 4314911"/>
              <a:gd name="connsiteX10740" fmla="*/ 3270225 w 5740887"/>
              <a:gd name="connsiteY10740" fmla="*/ 2652314 h 4314911"/>
              <a:gd name="connsiteX10741" fmla="*/ 3266902 w 5740887"/>
              <a:gd name="connsiteY10741" fmla="*/ 2653662 h 4314911"/>
              <a:gd name="connsiteX10742" fmla="*/ 3265716 w 5740887"/>
              <a:gd name="connsiteY10742" fmla="*/ 2654104 h 4314911"/>
              <a:gd name="connsiteX10743" fmla="*/ 3226500 w 5740887"/>
              <a:gd name="connsiteY10743" fmla="*/ 2635324 h 4314911"/>
              <a:gd name="connsiteX10744" fmla="*/ 3461671 w 5740887"/>
              <a:gd name="connsiteY10744" fmla="*/ 2550571 h 4314911"/>
              <a:gd name="connsiteX10745" fmla="*/ 3477314 w 5740887"/>
              <a:gd name="connsiteY10745" fmla="*/ 2590653 h 4314911"/>
              <a:gd name="connsiteX10746" fmla="*/ 3502256 w 5740887"/>
              <a:gd name="connsiteY10746" fmla="*/ 2640746 h 4314911"/>
              <a:gd name="connsiteX10747" fmla="*/ 3511368 w 5740887"/>
              <a:gd name="connsiteY10747" fmla="*/ 2653879 h 4314911"/>
              <a:gd name="connsiteX10748" fmla="*/ 3515444 w 5740887"/>
              <a:gd name="connsiteY10748" fmla="*/ 2661447 h 4314911"/>
              <a:gd name="connsiteX10749" fmla="*/ 3520390 w 5740887"/>
              <a:gd name="connsiteY10749" fmla="*/ 2666882 h 4314911"/>
              <a:gd name="connsiteX10750" fmla="*/ 3529176 w 5740887"/>
              <a:gd name="connsiteY10750" fmla="*/ 2679546 h 4314911"/>
              <a:gd name="connsiteX10751" fmla="*/ 3558501 w 5740887"/>
              <a:gd name="connsiteY10751" fmla="*/ 2708769 h 4314911"/>
              <a:gd name="connsiteX10752" fmla="*/ 3566452 w 5740887"/>
              <a:gd name="connsiteY10752" fmla="*/ 2714049 h 4314911"/>
              <a:gd name="connsiteX10753" fmla="*/ 3586828 w 5740887"/>
              <a:gd name="connsiteY10753" fmla="*/ 2736721 h 4314911"/>
              <a:gd name="connsiteX10754" fmla="*/ 3634022 w 5740887"/>
              <a:gd name="connsiteY10754" fmla="*/ 2771629 h 4314911"/>
              <a:gd name="connsiteX10755" fmla="*/ 3644386 w 5740887"/>
              <a:gd name="connsiteY10755" fmla="*/ 2776199 h 4314911"/>
              <a:gd name="connsiteX10756" fmla="*/ 3632487 w 5740887"/>
              <a:gd name="connsiteY10756" fmla="*/ 2772834 h 4314911"/>
              <a:gd name="connsiteX10757" fmla="*/ 3615047 w 5740887"/>
              <a:gd name="connsiteY10757" fmla="*/ 2767902 h 4314911"/>
              <a:gd name="connsiteX10758" fmla="*/ 3585918 w 5740887"/>
              <a:gd name="connsiteY10758" fmla="*/ 2750463 h 4314911"/>
              <a:gd name="connsiteX10759" fmla="*/ 3578477 w 5740887"/>
              <a:gd name="connsiteY10759" fmla="*/ 2746009 h 4314911"/>
              <a:gd name="connsiteX10760" fmla="*/ 3545701 w 5740887"/>
              <a:gd name="connsiteY10760" fmla="*/ 2715247 h 4314911"/>
              <a:gd name="connsiteX10761" fmla="*/ 3488209 w 5740887"/>
              <a:gd name="connsiteY10761" fmla="*/ 2619468 h 4314911"/>
              <a:gd name="connsiteX10762" fmla="*/ 3467367 w 5740887"/>
              <a:gd name="connsiteY10762" fmla="*/ 2566729 h 4314911"/>
              <a:gd name="connsiteX10763" fmla="*/ 847197 w 5740887"/>
              <a:gd name="connsiteY10763" fmla="*/ 2547915 h 4314911"/>
              <a:gd name="connsiteX10764" fmla="*/ 872663 w 5740887"/>
              <a:gd name="connsiteY10764" fmla="*/ 2549958 h 4314911"/>
              <a:gd name="connsiteX10765" fmla="*/ 895026 w 5740887"/>
              <a:gd name="connsiteY10765" fmla="*/ 2556923 h 4314911"/>
              <a:gd name="connsiteX10766" fmla="*/ 912588 w 5740887"/>
              <a:gd name="connsiteY10766" fmla="*/ 2564820 h 4314911"/>
              <a:gd name="connsiteX10767" fmla="*/ 956574 w 5740887"/>
              <a:gd name="connsiteY10767" fmla="*/ 2584598 h 4314911"/>
              <a:gd name="connsiteX10768" fmla="*/ 966384 w 5740887"/>
              <a:gd name="connsiteY10768" fmla="*/ 2589009 h 4314911"/>
              <a:gd name="connsiteX10769" fmla="*/ 1005842 w 5740887"/>
              <a:gd name="connsiteY10769" fmla="*/ 2610665 h 4314911"/>
              <a:gd name="connsiteX10770" fmla="*/ 1037733 w 5740887"/>
              <a:gd name="connsiteY10770" fmla="*/ 2633311 h 4314911"/>
              <a:gd name="connsiteX10771" fmla="*/ 1075035 w 5740887"/>
              <a:gd name="connsiteY10771" fmla="*/ 2659799 h 4314911"/>
              <a:gd name="connsiteX10772" fmla="*/ 1114146 w 5740887"/>
              <a:gd name="connsiteY10772" fmla="*/ 2690981 h 4314911"/>
              <a:gd name="connsiteX10773" fmla="*/ 1134917 w 5740887"/>
              <a:gd name="connsiteY10773" fmla="*/ 2711818 h 4314911"/>
              <a:gd name="connsiteX10774" fmla="*/ 1135274 w 5740887"/>
              <a:gd name="connsiteY10774" fmla="*/ 2712176 h 4314911"/>
              <a:gd name="connsiteX10775" fmla="*/ 1131253 w 5740887"/>
              <a:gd name="connsiteY10775" fmla="*/ 2711231 h 4314911"/>
              <a:gd name="connsiteX10776" fmla="*/ 1105854 w 5740887"/>
              <a:gd name="connsiteY10776" fmla="*/ 2702893 h 4314911"/>
              <a:gd name="connsiteX10777" fmla="*/ 1081011 w 5740887"/>
              <a:gd name="connsiteY10777" fmla="*/ 2694737 h 4314911"/>
              <a:gd name="connsiteX10778" fmla="*/ 1074475 w 5740887"/>
              <a:gd name="connsiteY10778" fmla="*/ 2689385 h 4314911"/>
              <a:gd name="connsiteX10779" fmla="*/ 1062967 w 5740887"/>
              <a:gd name="connsiteY10779" fmla="*/ 2678496 h 4314911"/>
              <a:gd name="connsiteX10780" fmla="*/ 1049548 w 5740887"/>
              <a:gd name="connsiteY10780" fmla="*/ 2668974 h 4314911"/>
              <a:gd name="connsiteX10781" fmla="*/ 1031928 w 5740887"/>
              <a:gd name="connsiteY10781" fmla="*/ 2654546 h 4314911"/>
              <a:gd name="connsiteX10782" fmla="*/ 1000227 w 5740887"/>
              <a:gd name="connsiteY10782" fmla="*/ 2633974 h 4314911"/>
              <a:gd name="connsiteX10783" fmla="*/ 986197 w 5740887"/>
              <a:gd name="connsiteY10783" fmla="*/ 2624019 h 4314911"/>
              <a:gd name="connsiteX10784" fmla="*/ 979253 w 5740887"/>
              <a:gd name="connsiteY10784" fmla="*/ 2620364 h 4314911"/>
              <a:gd name="connsiteX10785" fmla="*/ 971276 w 5740887"/>
              <a:gd name="connsiteY10785" fmla="*/ 2615188 h 4314911"/>
              <a:gd name="connsiteX10786" fmla="*/ 913881 w 5740887"/>
              <a:gd name="connsiteY10786" fmla="*/ 2585960 h 4314911"/>
              <a:gd name="connsiteX10787" fmla="*/ 842773 w 5740887"/>
              <a:gd name="connsiteY10787" fmla="*/ 2558567 h 4314911"/>
              <a:gd name="connsiteX10788" fmla="*/ 818110 w 5740887"/>
              <a:gd name="connsiteY10788" fmla="*/ 2552556 h 4314911"/>
              <a:gd name="connsiteX10789" fmla="*/ 810711 w 5740887"/>
              <a:gd name="connsiteY10789" fmla="*/ 2549975 h 4314911"/>
              <a:gd name="connsiteX10790" fmla="*/ 817720 w 5740887"/>
              <a:gd name="connsiteY10790" fmla="*/ 2549412 h 4314911"/>
              <a:gd name="connsiteX10791" fmla="*/ 835465 w 5740887"/>
              <a:gd name="connsiteY10791" fmla="*/ 2548511 h 4314911"/>
              <a:gd name="connsiteX10792" fmla="*/ 3283002 w 5740887"/>
              <a:gd name="connsiteY10792" fmla="*/ 2546631 h 4314911"/>
              <a:gd name="connsiteX10793" fmla="*/ 3284279 w 5740887"/>
              <a:gd name="connsiteY10793" fmla="*/ 2548744 h 4314911"/>
              <a:gd name="connsiteX10794" fmla="*/ 3284538 w 5740887"/>
              <a:gd name="connsiteY10794" fmla="*/ 2549172 h 4314911"/>
              <a:gd name="connsiteX10795" fmla="*/ 3283449 w 5740887"/>
              <a:gd name="connsiteY10795" fmla="*/ 2547766 h 4314911"/>
              <a:gd name="connsiteX10796" fmla="*/ 1983212 w 5740887"/>
              <a:gd name="connsiteY10796" fmla="*/ 2545068 h 4314911"/>
              <a:gd name="connsiteX10797" fmla="*/ 2007025 w 5740887"/>
              <a:gd name="connsiteY10797" fmla="*/ 2590836 h 4314911"/>
              <a:gd name="connsiteX10798" fmla="*/ 2020121 w 5740887"/>
              <a:gd name="connsiteY10798" fmla="*/ 2620932 h 4314911"/>
              <a:gd name="connsiteX10799" fmla="*/ 2021082 w 5740887"/>
              <a:gd name="connsiteY10799" fmla="*/ 2623146 h 4314911"/>
              <a:gd name="connsiteX10800" fmla="*/ 1992449 w 5740887"/>
              <a:gd name="connsiteY10800" fmla="*/ 2565873 h 4314911"/>
              <a:gd name="connsiteX10801" fmla="*/ 3581703 w 5740887"/>
              <a:gd name="connsiteY10801" fmla="*/ 2544020 h 4314911"/>
              <a:gd name="connsiteX10802" fmla="*/ 3584788 w 5740887"/>
              <a:gd name="connsiteY10802" fmla="*/ 2546829 h 4314911"/>
              <a:gd name="connsiteX10803" fmla="*/ 3586918 w 5740887"/>
              <a:gd name="connsiteY10803" fmla="*/ 2552822 h 4314911"/>
              <a:gd name="connsiteX10804" fmla="*/ 3584536 w 5740887"/>
              <a:gd name="connsiteY10804" fmla="*/ 2550741 h 4314911"/>
              <a:gd name="connsiteX10805" fmla="*/ 3583379 w 5740887"/>
              <a:gd name="connsiteY10805" fmla="*/ 2548928 h 4314911"/>
              <a:gd name="connsiteX10806" fmla="*/ 1047866 w 5740887"/>
              <a:gd name="connsiteY10806" fmla="*/ 2539648 h 4314911"/>
              <a:gd name="connsiteX10807" fmla="*/ 1062556 w 5740887"/>
              <a:gd name="connsiteY10807" fmla="*/ 2543168 h 4314911"/>
              <a:gd name="connsiteX10808" fmla="*/ 1123329 w 5740887"/>
              <a:gd name="connsiteY10808" fmla="*/ 2569419 h 4314911"/>
              <a:gd name="connsiteX10809" fmla="*/ 1167452 w 5740887"/>
              <a:gd name="connsiteY10809" fmla="*/ 2593168 h 4314911"/>
              <a:gd name="connsiteX10810" fmla="*/ 1100028 w 5740887"/>
              <a:gd name="connsiteY10810" fmla="*/ 2560178 h 4314911"/>
              <a:gd name="connsiteX10811" fmla="*/ 5043586 w 5740887"/>
              <a:gd name="connsiteY10811" fmla="*/ 2538722 h 4314911"/>
              <a:gd name="connsiteX10812" fmla="*/ 5024697 w 5740887"/>
              <a:gd name="connsiteY10812" fmla="*/ 2547615 h 4314911"/>
              <a:gd name="connsiteX10813" fmla="*/ 4878198 w 5740887"/>
              <a:gd name="connsiteY10813" fmla="*/ 2609659 h 4314911"/>
              <a:gd name="connsiteX10814" fmla="*/ 4800086 w 5740887"/>
              <a:gd name="connsiteY10814" fmla="*/ 2641453 h 4314911"/>
              <a:gd name="connsiteX10815" fmla="*/ 4658101 w 5740887"/>
              <a:gd name="connsiteY10815" fmla="*/ 2698241 h 4314911"/>
              <a:gd name="connsiteX10816" fmla="*/ 4628759 w 5740887"/>
              <a:gd name="connsiteY10816" fmla="*/ 2708799 h 4314911"/>
              <a:gd name="connsiteX10817" fmla="*/ 4534190 w 5740887"/>
              <a:gd name="connsiteY10817" fmla="*/ 2737823 h 4314911"/>
              <a:gd name="connsiteX10818" fmla="*/ 4710730 w 5740887"/>
              <a:gd name="connsiteY10818" fmla="*/ 2672369 h 4314911"/>
              <a:gd name="connsiteX10819" fmla="*/ 4947297 w 5740887"/>
              <a:gd name="connsiteY10819" fmla="*/ 2578999 h 4314911"/>
              <a:gd name="connsiteX10820" fmla="*/ 1970497 w 5740887"/>
              <a:gd name="connsiteY10820" fmla="*/ 2537154 h 4314911"/>
              <a:gd name="connsiteX10821" fmla="*/ 1973863 w 5740887"/>
              <a:gd name="connsiteY10821" fmla="*/ 2543725 h 4314911"/>
              <a:gd name="connsiteX10822" fmla="*/ 1992515 w 5740887"/>
              <a:gd name="connsiteY10822" fmla="*/ 2581072 h 4314911"/>
              <a:gd name="connsiteX10823" fmla="*/ 1992766 w 5740887"/>
              <a:gd name="connsiteY10823" fmla="*/ 2581644 h 4314911"/>
              <a:gd name="connsiteX10824" fmla="*/ 1986747 w 5740887"/>
              <a:gd name="connsiteY10824" fmla="*/ 2569989 h 4314911"/>
              <a:gd name="connsiteX10825" fmla="*/ 3552839 w 5740887"/>
              <a:gd name="connsiteY10825" fmla="*/ 2536851 h 4314911"/>
              <a:gd name="connsiteX10826" fmla="*/ 3554281 w 5740887"/>
              <a:gd name="connsiteY10826" fmla="*/ 2538587 h 4314911"/>
              <a:gd name="connsiteX10827" fmla="*/ 3559493 w 5740887"/>
              <a:gd name="connsiteY10827" fmla="*/ 2544859 h 4314911"/>
              <a:gd name="connsiteX10828" fmla="*/ 3560534 w 5740887"/>
              <a:gd name="connsiteY10828" fmla="*/ 2547912 h 4314911"/>
              <a:gd name="connsiteX10829" fmla="*/ 3563094 w 5740887"/>
              <a:gd name="connsiteY10829" fmla="*/ 2555411 h 4314911"/>
              <a:gd name="connsiteX10830" fmla="*/ 3561560 w 5740887"/>
              <a:gd name="connsiteY10830" fmla="*/ 2553689 h 4314911"/>
              <a:gd name="connsiteX10831" fmla="*/ 3559292 w 5740887"/>
              <a:gd name="connsiteY10831" fmla="*/ 2551144 h 4314911"/>
              <a:gd name="connsiteX10832" fmla="*/ 3558498 w 5740887"/>
              <a:gd name="connsiteY10832" fmla="*/ 2550251 h 4314911"/>
              <a:gd name="connsiteX10833" fmla="*/ 3562383 w 5740887"/>
              <a:gd name="connsiteY10833" fmla="*/ 2535558 h 4314911"/>
              <a:gd name="connsiteX10834" fmla="*/ 3565884 w 5740887"/>
              <a:gd name="connsiteY10834" fmla="*/ 2540262 h 4314911"/>
              <a:gd name="connsiteX10835" fmla="*/ 3566039 w 5740887"/>
              <a:gd name="connsiteY10835" fmla="*/ 2540470 h 4314911"/>
              <a:gd name="connsiteX10836" fmla="*/ 3566494 w 5740887"/>
              <a:gd name="connsiteY10836" fmla="*/ 2541777 h 4314911"/>
              <a:gd name="connsiteX10837" fmla="*/ 3567587 w 5740887"/>
              <a:gd name="connsiteY10837" fmla="*/ 2544914 h 4314911"/>
              <a:gd name="connsiteX10838" fmla="*/ 3564187 w 5740887"/>
              <a:gd name="connsiteY10838" fmla="*/ 2540702 h 4314911"/>
              <a:gd name="connsiteX10839" fmla="*/ 3471275 w 5740887"/>
              <a:gd name="connsiteY10839" fmla="*/ 2535227 h 4314911"/>
              <a:gd name="connsiteX10840" fmla="*/ 3503135 w 5740887"/>
              <a:gd name="connsiteY10840" fmla="*/ 2603535 h 4314911"/>
              <a:gd name="connsiteX10841" fmla="*/ 3583832 w 5740887"/>
              <a:gd name="connsiteY10841" fmla="*/ 2712336 h 4314911"/>
              <a:gd name="connsiteX10842" fmla="*/ 3603547 w 5740887"/>
              <a:gd name="connsiteY10842" fmla="*/ 2727058 h 4314911"/>
              <a:gd name="connsiteX10843" fmla="*/ 3594760 w 5740887"/>
              <a:gd name="connsiteY10843" fmla="*/ 2724003 h 4314911"/>
              <a:gd name="connsiteX10844" fmla="*/ 3580903 w 5740887"/>
              <a:gd name="connsiteY10844" fmla="*/ 2714831 h 4314911"/>
              <a:gd name="connsiteX10845" fmla="*/ 3571322 w 5740887"/>
              <a:gd name="connsiteY10845" fmla="*/ 2708489 h 4314911"/>
              <a:gd name="connsiteX10846" fmla="*/ 3548054 w 5740887"/>
              <a:gd name="connsiteY10846" fmla="*/ 2682040 h 4314911"/>
              <a:gd name="connsiteX10847" fmla="*/ 3479246 w 5740887"/>
              <a:gd name="connsiteY10847" fmla="*/ 2555903 h 4314911"/>
              <a:gd name="connsiteX10848" fmla="*/ 3490004 w 5740887"/>
              <a:gd name="connsiteY10848" fmla="*/ 2534913 h 4314911"/>
              <a:gd name="connsiteX10849" fmla="*/ 3515962 w 5740887"/>
              <a:gd name="connsiteY10849" fmla="*/ 2583482 h 4314911"/>
              <a:gd name="connsiteX10850" fmla="*/ 3516077 w 5740887"/>
              <a:gd name="connsiteY10850" fmla="*/ 2583649 h 4314911"/>
              <a:gd name="connsiteX10851" fmla="*/ 3545669 w 5740887"/>
              <a:gd name="connsiteY10851" fmla="*/ 2626970 h 4314911"/>
              <a:gd name="connsiteX10852" fmla="*/ 3546766 w 5740887"/>
              <a:gd name="connsiteY10852" fmla="*/ 2628198 h 4314911"/>
              <a:gd name="connsiteX10853" fmla="*/ 3547735 w 5740887"/>
              <a:gd name="connsiteY10853" fmla="*/ 2629604 h 4314911"/>
              <a:gd name="connsiteX10854" fmla="*/ 3557848 w 5740887"/>
              <a:gd name="connsiteY10854" fmla="*/ 2640603 h 4314911"/>
              <a:gd name="connsiteX10855" fmla="*/ 3577824 w 5740887"/>
              <a:gd name="connsiteY10855" fmla="*/ 2662963 h 4314911"/>
              <a:gd name="connsiteX10856" fmla="*/ 3579430 w 5740887"/>
              <a:gd name="connsiteY10856" fmla="*/ 2664074 h 4314911"/>
              <a:gd name="connsiteX10857" fmla="*/ 3582316 w 5740887"/>
              <a:gd name="connsiteY10857" fmla="*/ 2667213 h 4314911"/>
              <a:gd name="connsiteX10858" fmla="*/ 3613898 w 5740887"/>
              <a:gd name="connsiteY10858" fmla="*/ 2691786 h 4314911"/>
              <a:gd name="connsiteX10859" fmla="*/ 3614810 w 5740887"/>
              <a:gd name="connsiteY10859" fmla="*/ 2694123 h 4314911"/>
              <a:gd name="connsiteX10860" fmla="*/ 3615777 w 5740887"/>
              <a:gd name="connsiteY10860" fmla="*/ 2696602 h 4314911"/>
              <a:gd name="connsiteX10861" fmla="*/ 3619181 w 5740887"/>
              <a:gd name="connsiteY10861" fmla="*/ 2704258 h 4314911"/>
              <a:gd name="connsiteX10862" fmla="*/ 3620961 w 5740887"/>
              <a:gd name="connsiteY10862" fmla="*/ 2708262 h 4314911"/>
              <a:gd name="connsiteX10863" fmla="*/ 3617837 w 5740887"/>
              <a:gd name="connsiteY10863" fmla="*/ 2706076 h 4314911"/>
              <a:gd name="connsiteX10864" fmla="*/ 3576430 w 5740887"/>
              <a:gd name="connsiteY10864" fmla="*/ 2670699 h 4314911"/>
              <a:gd name="connsiteX10865" fmla="*/ 3566457 w 5740887"/>
              <a:gd name="connsiteY10865" fmla="*/ 2660709 h 4314911"/>
              <a:gd name="connsiteX10866" fmla="*/ 3523637 w 5740887"/>
              <a:gd name="connsiteY10866" fmla="*/ 2602270 h 4314911"/>
              <a:gd name="connsiteX10867" fmla="*/ 3516133 w 5740887"/>
              <a:gd name="connsiteY10867" fmla="*/ 2588924 h 4314911"/>
              <a:gd name="connsiteX10868" fmla="*/ 3232473 w 5740887"/>
              <a:gd name="connsiteY10868" fmla="*/ 2532314 h 4314911"/>
              <a:gd name="connsiteX10869" fmla="*/ 3240555 w 5740887"/>
              <a:gd name="connsiteY10869" fmla="*/ 2546438 h 4314911"/>
              <a:gd name="connsiteX10870" fmla="*/ 3244978 w 5740887"/>
              <a:gd name="connsiteY10870" fmla="*/ 2558250 h 4314911"/>
              <a:gd name="connsiteX10871" fmla="*/ 3254630 w 5740887"/>
              <a:gd name="connsiteY10871" fmla="*/ 2583760 h 4314911"/>
              <a:gd name="connsiteX10872" fmla="*/ 3267390 w 5740887"/>
              <a:gd name="connsiteY10872" fmla="*/ 2602424 h 4314911"/>
              <a:gd name="connsiteX10873" fmla="*/ 3281737 w 5740887"/>
              <a:gd name="connsiteY10873" fmla="*/ 2609637 h 4314911"/>
              <a:gd name="connsiteX10874" fmla="*/ 3283794 w 5740887"/>
              <a:gd name="connsiteY10874" fmla="*/ 2612494 h 4314911"/>
              <a:gd name="connsiteX10875" fmla="*/ 3285340 w 5740887"/>
              <a:gd name="connsiteY10875" fmla="*/ 2614641 h 4314911"/>
              <a:gd name="connsiteX10876" fmla="*/ 3285240 w 5740887"/>
              <a:gd name="connsiteY10876" fmla="*/ 2614641 h 4314911"/>
              <a:gd name="connsiteX10877" fmla="*/ 3254493 w 5740887"/>
              <a:gd name="connsiteY10877" fmla="*/ 2591475 h 4314911"/>
              <a:gd name="connsiteX10878" fmla="*/ 3245117 w 5740887"/>
              <a:gd name="connsiteY10878" fmla="*/ 2565966 h 4314911"/>
              <a:gd name="connsiteX10879" fmla="*/ 3233534 w 5740887"/>
              <a:gd name="connsiteY10879" fmla="*/ 2535218 h 4314911"/>
              <a:gd name="connsiteX10880" fmla="*/ 907538 w 5740887"/>
              <a:gd name="connsiteY10880" fmla="*/ 2528324 h 4314911"/>
              <a:gd name="connsiteX10881" fmla="*/ 909172 w 5740887"/>
              <a:gd name="connsiteY10881" fmla="*/ 2529406 h 4314911"/>
              <a:gd name="connsiteX10882" fmla="*/ 907954 w 5740887"/>
              <a:gd name="connsiteY10882" fmla="*/ 2529289 h 4314911"/>
              <a:gd name="connsiteX10883" fmla="*/ 866736 w 5740887"/>
              <a:gd name="connsiteY10883" fmla="*/ 2527006 h 4314911"/>
              <a:gd name="connsiteX10884" fmla="*/ 868292 w 5740887"/>
              <a:gd name="connsiteY10884" fmla="*/ 2534416 h 4314911"/>
              <a:gd name="connsiteX10885" fmla="*/ 848815 w 5740887"/>
              <a:gd name="connsiteY10885" fmla="*/ 2529167 h 4314911"/>
              <a:gd name="connsiteX10886" fmla="*/ 865452 w 5740887"/>
              <a:gd name="connsiteY10886" fmla="*/ 2527100 h 4314911"/>
              <a:gd name="connsiteX10887" fmla="*/ 1023495 w 5740887"/>
              <a:gd name="connsiteY10887" fmla="*/ 2526266 h 4314911"/>
              <a:gd name="connsiteX10888" fmla="*/ 1031849 w 5740887"/>
              <a:gd name="connsiteY10888" fmla="*/ 2527236 h 4314911"/>
              <a:gd name="connsiteX10889" fmla="*/ 1045088 w 5740887"/>
              <a:gd name="connsiteY10889" fmla="*/ 2528774 h 4314911"/>
              <a:gd name="connsiteX10890" fmla="*/ 1101318 w 5740887"/>
              <a:gd name="connsiteY10890" fmla="*/ 2546168 h 4314911"/>
              <a:gd name="connsiteX10891" fmla="*/ 1152146 w 5740887"/>
              <a:gd name="connsiteY10891" fmla="*/ 2571625 h 4314911"/>
              <a:gd name="connsiteX10892" fmla="*/ 1248666 w 5740887"/>
              <a:gd name="connsiteY10892" fmla="*/ 2628158 h 4314911"/>
              <a:gd name="connsiteX10893" fmla="*/ 1291565 w 5740887"/>
              <a:gd name="connsiteY10893" fmla="*/ 2663014 h 4314911"/>
              <a:gd name="connsiteX10894" fmla="*/ 1290529 w 5740887"/>
              <a:gd name="connsiteY10894" fmla="*/ 2662910 h 4314911"/>
              <a:gd name="connsiteX10895" fmla="*/ 1287268 w 5740887"/>
              <a:gd name="connsiteY10895" fmla="*/ 2662585 h 4314911"/>
              <a:gd name="connsiteX10896" fmla="*/ 1228260 w 5740887"/>
              <a:gd name="connsiteY10896" fmla="*/ 2617124 h 4314911"/>
              <a:gd name="connsiteX10897" fmla="*/ 1128156 w 5740887"/>
              <a:gd name="connsiteY10897" fmla="*/ 2563349 h 4314911"/>
              <a:gd name="connsiteX10898" fmla="*/ 1066521 w 5740887"/>
              <a:gd name="connsiteY10898" fmla="*/ 2536599 h 4314911"/>
              <a:gd name="connsiteX10899" fmla="*/ 895998 w 5740887"/>
              <a:gd name="connsiteY10899" fmla="*/ 2525142 h 4314911"/>
              <a:gd name="connsiteX10900" fmla="*/ 899139 w 5740887"/>
              <a:gd name="connsiteY10900" fmla="*/ 2532417 h 4314911"/>
              <a:gd name="connsiteX10901" fmla="*/ 899999 w 5740887"/>
              <a:gd name="connsiteY10901" fmla="*/ 2534409 h 4314911"/>
              <a:gd name="connsiteX10902" fmla="*/ 877344 w 5740887"/>
              <a:gd name="connsiteY10902" fmla="*/ 2533149 h 4314911"/>
              <a:gd name="connsiteX10903" fmla="*/ 875964 w 5740887"/>
              <a:gd name="connsiteY10903" fmla="*/ 2527082 h 4314911"/>
              <a:gd name="connsiteX10904" fmla="*/ 892901 w 5740887"/>
              <a:gd name="connsiteY10904" fmla="*/ 2525337 h 4314911"/>
              <a:gd name="connsiteX10905" fmla="*/ 925820 w 5740887"/>
              <a:gd name="connsiteY10905" fmla="*/ 2523551 h 4314911"/>
              <a:gd name="connsiteX10906" fmla="*/ 931130 w 5740887"/>
              <a:gd name="connsiteY10906" fmla="*/ 2531516 h 4314911"/>
              <a:gd name="connsiteX10907" fmla="*/ 925063 w 5740887"/>
              <a:gd name="connsiteY10907" fmla="*/ 2530933 h 4314911"/>
              <a:gd name="connsiteX10908" fmla="*/ 921384 w 5740887"/>
              <a:gd name="connsiteY10908" fmla="*/ 2528513 h 4314911"/>
              <a:gd name="connsiteX10909" fmla="*/ 914486 w 5740887"/>
              <a:gd name="connsiteY10909" fmla="*/ 2523975 h 4314911"/>
              <a:gd name="connsiteX10910" fmla="*/ 920990 w 5740887"/>
              <a:gd name="connsiteY10910" fmla="*/ 2523564 h 4314911"/>
              <a:gd name="connsiteX10911" fmla="*/ 924221 w 5740887"/>
              <a:gd name="connsiteY10911" fmla="*/ 2523555 h 4314911"/>
              <a:gd name="connsiteX10912" fmla="*/ 957309 w 5740887"/>
              <a:gd name="connsiteY10912" fmla="*/ 2523460 h 4314911"/>
              <a:gd name="connsiteX10913" fmla="*/ 963174 w 5740887"/>
              <a:gd name="connsiteY10913" fmla="*/ 2529890 h 4314911"/>
              <a:gd name="connsiteX10914" fmla="*/ 937459 w 5740887"/>
              <a:gd name="connsiteY10914" fmla="*/ 2526257 h 4314911"/>
              <a:gd name="connsiteX10915" fmla="*/ 935658 w 5740887"/>
              <a:gd name="connsiteY10915" fmla="*/ 2523522 h 4314911"/>
              <a:gd name="connsiteX10916" fmla="*/ 991116 w 5740887"/>
              <a:gd name="connsiteY10916" fmla="*/ 2523363 h 4314911"/>
              <a:gd name="connsiteX10917" fmla="*/ 994682 w 5740887"/>
              <a:gd name="connsiteY10917" fmla="*/ 2526537 h 4314911"/>
              <a:gd name="connsiteX10918" fmla="*/ 996611 w 5740887"/>
              <a:gd name="connsiteY10918" fmla="*/ 2527363 h 4314911"/>
              <a:gd name="connsiteX10919" fmla="*/ 1017414 w 5740887"/>
              <a:gd name="connsiteY10919" fmla="*/ 2532349 h 4314911"/>
              <a:gd name="connsiteX10920" fmla="*/ 1003744 w 5740887"/>
              <a:gd name="connsiteY10920" fmla="*/ 2529763 h 4314911"/>
              <a:gd name="connsiteX10921" fmla="*/ 970224 w 5740887"/>
              <a:gd name="connsiteY10921" fmla="*/ 2523423 h 4314911"/>
              <a:gd name="connsiteX10922" fmla="*/ 978086 w 5740887"/>
              <a:gd name="connsiteY10922" fmla="*/ 2523401 h 4314911"/>
              <a:gd name="connsiteX10923" fmla="*/ 3458260 w 5740887"/>
              <a:gd name="connsiteY10923" fmla="*/ 2521366 h 4314911"/>
              <a:gd name="connsiteX10924" fmla="*/ 3472765 w 5740887"/>
              <a:gd name="connsiteY10924" fmla="*/ 2559078 h 4314911"/>
              <a:gd name="connsiteX10925" fmla="*/ 3507046 w 5740887"/>
              <a:gd name="connsiteY10925" fmla="*/ 2630866 h 4314911"/>
              <a:gd name="connsiteX10926" fmla="*/ 3535825 w 5740887"/>
              <a:gd name="connsiteY10926" fmla="*/ 2675916 h 4314911"/>
              <a:gd name="connsiteX10927" fmla="*/ 3534721 w 5740887"/>
              <a:gd name="connsiteY10927" fmla="*/ 2674819 h 4314911"/>
              <a:gd name="connsiteX10928" fmla="*/ 3534508 w 5740887"/>
              <a:gd name="connsiteY10928" fmla="*/ 2674607 h 4314911"/>
              <a:gd name="connsiteX10929" fmla="*/ 3521942 w 5740887"/>
              <a:gd name="connsiteY10929" fmla="*/ 2656546 h 4314911"/>
              <a:gd name="connsiteX10930" fmla="*/ 3508168 w 5740887"/>
              <a:gd name="connsiteY10930" fmla="*/ 2636749 h 4314911"/>
              <a:gd name="connsiteX10931" fmla="*/ 3483796 w 5740887"/>
              <a:gd name="connsiteY10931" fmla="*/ 2587892 h 4314911"/>
              <a:gd name="connsiteX10932" fmla="*/ 3461897 w 5740887"/>
              <a:gd name="connsiteY10932" fmla="*/ 2531745 h 4314911"/>
              <a:gd name="connsiteX10933" fmla="*/ 3563853 w 5740887"/>
              <a:gd name="connsiteY10933" fmla="*/ 2514821 h 4314911"/>
              <a:gd name="connsiteX10934" fmla="*/ 3566056 w 5740887"/>
              <a:gd name="connsiteY10934" fmla="*/ 2517337 h 4314911"/>
              <a:gd name="connsiteX10935" fmla="*/ 3566175 w 5740887"/>
              <a:gd name="connsiteY10935" fmla="*/ 2517473 h 4314911"/>
              <a:gd name="connsiteX10936" fmla="*/ 3566665 w 5740887"/>
              <a:gd name="connsiteY10936" fmla="*/ 2518259 h 4314911"/>
              <a:gd name="connsiteX10937" fmla="*/ 3566909 w 5740887"/>
              <a:gd name="connsiteY10937" fmla="*/ 2518953 h 4314911"/>
              <a:gd name="connsiteX10938" fmla="*/ 3564318 w 5740887"/>
              <a:gd name="connsiteY10938" fmla="*/ 2516234 h 4314911"/>
              <a:gd name="connsiteX10939" fmla="*/ 1949628 w 5740887"/>
              <a:gd name="connsiteY10939" fmla="*/ 2512753 h 4314911"/>
              <a:gd name="connsiteX10940" fmla="*/ 1970756 w 5740887"/>
              <a:gd name="connsiteY10940" fmla="*/ 2555851 h 4314911"/>
              <a:gd name="connsiteX10941" fmla="*/ 1980848 w 5740887"/>
              <a:gd name="connsiteY10941" fmla="*/ 2575675 h 4314911"/>
              <a:gd name="connsiteX10942" fmla="*/ 1993499 w 5740887"/>
              <a:gd name="connsiteY10942" fmla="*/ 2603940 h 4314911"/>
              <a:gd name="connsiteX10943" fmla="*/ 1983435 w 5740887"/>
              <a:gd name="connsiteY10943" fmla="*/ 2584052 h 4314911"/>
              <a:gd name="connsiteX10944" fmla="*/ 1967725 w 5740887"/>
              <a:gd name="connsiteY10944" fmla="*/ 2553006 h 4314911"/>
              <a:gd name="connsiteX10945" fmla="*/ 1965803 w 5740887"/>
              <a:gd name="connsiteY10945" fmla="*/ 2549020 h 4314911"/>
              <a:gd name="connsiteX10946" fmla="*/ 3554360 w 5740887"/>
              <a:gd name="connsiteY10946" fmla="*/ 2512683 h 4314911"/>
              <a:gd name="connsiteX10947" fmla="*/ 3554684 w 5740887"/>
              <a:gd name="connsiteY10947" fmla="*/ 2513171 h 4314911"/>
              <a:gd name="connsiteX10948" fmla="*/ 3557565 w 5740887"/>
              <a:gd name="connsiteY10948" fmla="*/ 2519086 h 4314911"/>
              <a:gd name="connsiteX10949" fmla="*/ 3560294 w 5740887"/>
              <a:gd name="connsiteY10949" fmla="*/ 2524156 h 4314911"/>
              <a:gd name="connsiteX10950" fmla="*/ 3556568 w 5740887"/>
              <a:gd name="connsiteY10950" fmla="*/ 2518978 h 4314911"/>
              <a:gd name="connsiteX10951" fmla="*/ 3539054 w 5740887"/>
              <a:gd name="connsiteY10951" fmla="*/ 2504210 h 4314911"/>
              <a:gd name="connsiteX10952" fmla="*/ 3551180 w 5740887"/>
              <a:gd name="connsiteY10952" fmla="*/ 2520503 h 4314911"/>
              <a:gd name="connsiteX10953" fmla="*/ 3551579 w 5740887"/>
              <a:gd name="connsiteY10953" fmla="*/ 2521672 h 4314911"/>
              <a:gd name="connsiteX10954" fmla="*/ 3553597 w 5740887"/>
              <a:gd name="connsiteY10954" fmla="*/ 2527585 h 4314911"/>
              <a:gd name="connsiteX10955" fmla="*/ 3543803 w 5740887"/>
              <a:gd name="connsiteY10955" fmla="*/ 2515456 h 4314911"/>
              <a:gd name="connsiteX10956" fmla="*/ 3465194 w 5740887"/>
              <a:gd name="connsiteY10956" fmla="*/ 2499913 h 4314911"/>
              <a:gd name="connsiteX10957" fmla="*/ 3492862 w 5740887"/>
              <a:gd name="connsiteY10957" fmla="*/ 2562060 h 4314911"/>
              <a:gd name="connsiteX10958" fmla="*/ 3524510 w 5740887"/>
              <a:gd name="connsiteY10958" fmla="*/ 2617836 h 4314911"/>
              <a:gd name="connsiteX10959" fmla="*/ 3535250 w 5740887"/>
              <a:gd name="connsiteY10959" fmla="*/ 2632208 h 4314911"/>
              <a:gd name="connsiteX10960" fmla="*/ 3540591 w 5740887"/>
              <a:gd name="connsiteY10960" fmla="*/ 2641047 h 4314911"/>
              <a:gd name="connsiteX10961" fmla="*/ 3546958 w 5740887"/>
              <a:gd name="connsiteY10961" fmla="*/ 2647875 h 4314911"/>
              <a:gd name="connsiteX10962" fmla="*/ 3559082 w 5740887"/>
              <a:gd name="connsiteY10962" fmla="*/ 2664098 h 4314911"/>
              <a:gd name="connsiteX10963" fmla="*/ 3592311 w 5740887"/>
              <a:gd name="connsiteY10963" fmla="*/ 2696512 h 4314911"/>
              <a:gd name="connsiteX10964" fmla="*/ 3595189 w 5740887"/>
              <a:gd name="connsiteY10964" fmla="*/ 2699597 h 4314911"/>
              <a:gd name="connsiteX10965" fmla="*/ 3596156 w 5740887"/>
              <a:gd name="connsiteY10965" fmla="*/ 2700262 h 4314911"/>
              <a:gd name="connsiteX10966" fmla="*/ 3597052 w 5740887"/>
              <a:gd name="connsiteY10966" fmla="*/ 2701136 h 4314911"/>
              <a:gd name="connsiteX10967" fmla="*/ 3614117 w 5740887"/>
              <a:gd name="connsiteY10967" fmla="*/ 2712599 h 4314911"/>
              <a:gd name="connsiteX10968" fmla="*/ 3626745 w 5740887"/>
              <a:gd name="connsiteY10968" fmla="*/ 2721273 h 4314911"/>
              <a:gd name="connsiteX10969" fmla="*/ 3630559 w 5740887"/>
              <a:gd name="connsiteY10969" fmla="*/ 2729852 h 4314911"/>
              <a:gd name="connsiteX10970" fmla="*/ 3634029 w 5740887"/>
              <a:gd name="connsiteY10970" fmla="*/ 2737658 h 4314911"/>
              <a:gd name="connsiteX10971" fmla="*/ 3626119 w 5740887"/>
              <a:gd name="connsiteY10971" fmla="*/ 2734907 h 4314911"/>
              <a:gd name="connsiteX10972" fmla="*/ 3613804 w 5740887"/>
              <a:gd name="connsiteY10972" fmla="*/ 2727708 h 4314911"/>
              <a:gd name="connsiteX10973" fmla="*/ 3474695 w 5740887"/>
              <a:gd name="connsiteY10973" fmla="*/ 2525016 h 4314911"/>
              <a:gd name="connsiteX10974" fmla="*/ 3494461 w 5740887"/>
              <a:gd name="connsiteY10974" fmla="*/ 2485672 h 4314911"/>
              <a:gd name="connsiteX10975" fmla="*/ 3547620 w 5740887"/>
              <a:gd name="connsiteY10975" fmla="*/ 2570156 h 4314911"/>
              <a:gd name="connsiteX10976" fmla="*/ 3567400 w 5740887"/>
              <a:gd name="connsiteY10976" fmla="*/ 2589373 h 4314911"/>
              <a:gd name="connsiteX10977" fmla="*/ 3575221 w 5740887"/>
              <a:gd name="connsiteY10977" fmla="*/ 2596971 h 4314911"/>
              <a:gd name="connsiteX10978" fmla="*/ 3576079 w 5740887"/>
              <a:gd name="connsiteY10978" fmla="*/ 2598860 h 4314911"/>
              <a:gd name="connsiteX10979" fmla="*/ 3582355 w 5740887"/>
              <a:gd name="connsiteY10979" fmla="*/ 2612672 h 4314911"/>
              <a:gd name="connsiteX10980" fmla="*/ 3560377 w 5740887"/>
              <a:gd name="connsiteY10980" fmla="*/ 2593048 h 4314911"/>
              <a:gd name="connsiteX10981" fmla="*/ 3505260 w 5740887"/>
              <a:gd name="connsiteY10981" fmla="*/ 2510163 h 4314911"/>
              <a:gd name="connsiteX10982" fmla="*/ 1016607 w 5740887"/>
              <a:gd name="connsiteY10982" fmla="*/ 2479375 h 4314911"/>
              <a:gd name="connsiteX10983" fmla="*/ 1017335 w 5740887"/>
              <a:gd name="connsiteY10983" fmla="*/ 2479470 h 4314911"/>
              <a:gd name="connsiteX10984" fmla="*/ 1012565 w 5740887"/>
              <a:gd name="connsiteY10984" fmla="*/ 2479529 h 4314911"/>
              <a:gd name="connsiteX10985" fmla="*/ 3201875 w 5740887"/>
              <a:gd name="connsiteY10985" fmla="*/ 2476335 h 4314911"/>
              <a:gd name="connsiteX10986" fmla="*/ 3208576 w 5740887"/>
              <a:gd name="connsiteY10986" fmla="*/ 2490544 h 4314911"/>
              <a:gd name="connsiteX10987" fmla="*/ 3210751 w 5740887"/>
              <a:gd name="connsiteY10987" fmla="*/ 2494346 h 4314911"/>
              <a:gd name="connsiteX10988" fmla="*/ 3219527 w 5740887"/>
              <a:gd name="connsiteY10988" fmla="*/ 2518763 h 4314911"/>
              <a:gd name="connsiteX10989" fmla="*/ 3226491 w 5740887"/>
              <a:gd name="connsiteY10989" fmla="*/ 2537430 h 4314911"/>
              <a:gd name="connsiteX10990" fmla="*/ 3238073 w 5740887"/>
              <a:gd name="connsiteY10990" fmla="*/ 2568867 h 4314911"/>
              <a:gd name="connsiteX10991" fmla="*/ 3247587 w 5740887"/>
              <a:gd name="connsiteY10991" fmla="*/ 2594514 h 4314911"/>
              <a:gd name="connsiteX10992" fmla="*/ 3283714 w 5740887"/>
              <a:gd name="connsiteY10992" fmla="*/ 2622091 h 4314911"/>
              <a:gd name="connsiteX10993" fmla="*/ 3292193 w 5740887"/>
              <a:gd name="connsiteY10993" fmla="*/ 2624157 h 4314911"/>
              <a:gd name="connsiteX10994" fmla="*/ 3292612 w 5740887"/>
              <a:gd name="connsiteY10994" fmla="*/ 2624739 h 4314911"/>
              <a:gd name="connsiteX10995" fmla="*/ 3284413 w 5740887"/>
              <a:gd name="connsiteY10995" fmla="*/ 2626224 h 4314911"/>
              <a:gd name="connsiteX10996" fmla="*/ 3284413 w 5740887"/>
              <a:gd name="connsiteY10996" fmla="*/ 2625948 h 4314911"/>
              <a:gd name="connsiteX10997" fmla="*/ 3280689 w 5740887"/>
              <a:gd name="connsiteY10997" fmla="*/ 2624570 h 4314911"/>
              <a:gd name="connsiteX10998" fmla="*/ 3247597 w 5740887"/>
              <a:gd name="connsiteY10998" fmla="*/ 2602508 h 4314911"/>
              <a:gd name="connsiteX10999" fmla="*/ 3237945 w 5740887"/>
              <a:gd name="connsiteY10999" fmla="*/ 2576309 h 4314911"/>
              <a:gd name="connsiteX11000" fmla="*/ 3226226 w 5740887"/>
              <a:gd name="connsiteY11000" fmla="*/ 2544182 h 4314911"/>
              <a:gd name="connsiteX11001" fmla="*/ 3208576 w 5740887"/>
              <a:gd name="connsiteY11001" fmla="*/ 2495095 h 4314911"/>
              <a:gd name="connsiteX11002" fmla="*/ 3528377 w 5740887"/>
              <a:gd name="connsiteY11002" fmla="*/ 2474091 h 4314911"/>
              <a:gd name="connsiteX11003" fmla="*/ 3533235 w 5740887"/>
              <a:gd name="connsiteY11003" fmla="*/ 2480892 h 4314911"/>
              <a:gd name="connsiteX11004" fmla="*/ 3542333 w 5740887"/>
              <a:gd name="connsiteY11004" fmla="*/ 2494583 h 4314911"/>
              <a:gd name="connsiteX11005" fmla="*/ 3545327 w 5740887"/>
              <a:gd name="connsiteY11005" fmla="*/ 2503355 h 4314911"/>
              <a:gd name="connsiteX11006" fmla="*/ 3531952 w 5740887"/>
              <a:gd name="connsiteY11006" fmla="*/ 2484767 h 4314911"/>
              <a:gd name="connsiteX11007" fmla="*/ 983776 w 5740887"/>
              <a:gd name="connsiteY11007" fmla="*/ 2460348 h 4314911"/>
              <a:gd name="connsiteX11008" fmla="*/ 975295 w 5740887"/>
              <a:gd name="connsiteY11008" fmla="*/ 2460864 h 4314911"/>
              <a:gd name="connsiteX11009" fmla="*/ 975045 w 5740887"/>
              <a:gd name="connsiteY11009" fmla="*/ 2460688 h 4314911"/>
              <a:gd name="connsiteX11010" fmla="*/ 978963 w 5740887"/>
              <a:gd name="connsiteY11010" fmla="*/ 2460348 h 4314911"/>
              <a:gd name="connsiteX11011" fmla="*/ 947139 w 5740887"/>
              <a:gd name="connsiteY11011" fmla="*/ 2451285 h 4314911"/>
              <a:gd name="connsiteX11012" fmla="*/ 949881 w 5740887"/>
              <a:gd name="connsiteY11012" fmla="*/ 2451411 h 4314911"/>
              <a:gd name="connsiteX11013" fmla="*/ 951469 w 5740887"/>
              <a:gd name="connsiteY11013" fmla="*/ 2452987 h 4314911"/>
              <a:gd name="connsiteX11014" fmla="*/ 905608 w 5740887"/>
              <a:gd name="connsiteY11014" fmla="*/ 2457039 h 4314911"/>
              <a:gd name="connsiteX11015" fmla="*/ 892668 w 5740887"/>
              <a:gd name="connsiteY11015" fmla="*/ 2458963 h 4314911"/>
              <a:gd name="connsiteX11016" fmla="*/ 888515 w 5740887"/>
              <a:gd name="connsiteY11016" fmla="*/ 2459893 h 4314911"/>
              <a:gd name="connsiteX11017" fmla="*/ 882779 w 5740887"/>
              <a:gd name="connsiteY11017" fmla="*/ 2461177 h 4314911"/>
              <a:gd name="connsiteX11018" fmla="*/ 866901 w 5740887"/>
              <a:gd name="connsiteY11018" fmla="*/ 2464733 h 4314911"/>
              <a:gd name="connsiteX11019" fmla="*/ 863001 w 5740887"/>
              <a:gd name="connsiteY11019" fmla="*/ 2465606 h 4314911"/>
              <a:gd name="connsiteX11020" fmla="*/ 856824 w 5740887"/>
              <a:gd name="connsiteY11020" fmla="*/ 2467168 h 4314911"/>
              <a:gd name="connsiteX11021" fmla="*/ 861740 w 5740887"/>
              <a:gd name="connsiteY11021" fmla="*/ 2465774 h 4314911"/>
              <a:gd name="connsiteX11022" fmla="*/ 886857 w 5740887"/>
              <a:gd name="connsiteY11022" fmla="*/ 2458692 h 4314911"/>
              <a:gd name="connsiteX11023" fmla="*/ 3519729 w 5740887"/>
              <a:gd name="connsiteY11023" fmla="*/ 2448264 h 4314911"/>
              <a:gd name="connsiteX11024" fmla="*/ 3525424 w 5740887"/>
              <a:gd name="connsiteY11024" fmla="*/ 2457883 h 4314911"/>
              <a:gd name="connsiteX11025" fmla="*/ 3520215 w 5740887"/>
              <a:gd name="connsiteY11025" fmla="*/ 2449716 h 4314911"/>
              <a:gd name="connsiteX11026" fmla="*/ 5169335 w 5740887"/>
              <a:gd name="connsiteY11026" fmla="*/ 2447151 h 4314911"/>
              <a:gd name="connsiteX11027" fmla="*/ 5162280 w 5740887"/>
              <a:gd name="connsiteY11027" fmla="*/ 2450414 h 4314911"/>
              <a:gd name="connsiteX11028" fmla="*/ 5162280 w 5740887"/>
              <a:gd name="connsiteY11028" fmla="*/ 2450002 h 4314911"/>
              <a:gd name="connsiteX11029" fmla="*/ 3232783 w 5740887"/>
              <a:gd name="connsiteY11029" fmla="*/ 2446245 h 4314911"/>
              <a:gd name="connsiteX11030" fmla="*/ 3234224 w 5740887"/>
              <a:gd name="connsiteY11030" fmla="*/ 2449593 h 4314911"/>
              <a:gd name="connsiteX11031" fmla="*/ 3243650 w 5740887"/>
              <a:gd name="connsiteY11031" fmla="*/ 2468366 h 4314911"/>
              <a:gd name="connsiteX11032" fmla="*/ 3247338 w 5740887"/>
              <a:gd name="connsiteY11032" fmla="*/ 2478129 h 4314911"/>
              <a:gd name="connsiteX11033" fmla="*/ 3256560 w 5740887"/>
              <a:gd name="connsiteY11033" fmla="*/ 2502552 h 4314911"/>
              <a:gd name="connsiteX11034" fmla="*/ 3265247 w 5740887"/>
              <a:gd name="connsiteY11034" fmla="*/ 2524339 h 4314911"/>
              <a:gd name="connsiteX11035" fmla="*/ 3275864 w 5740887"/>
              <a:gd name="connsiteY11035" fmla="*/ 2550813 h 4314911"/>
              <a:gd name="connsiteX11036" fmla="*/ 3299994 w 5740887"/>
              <a:gd name="connsiteY11036" fmla="*/ 2582251 h 4314911"/>
              <a:gd name="connsiteX11037" fmla="*/ 3313327 w 5740887"/>
              <a:gd name="connsiteY11037" fmla="*/ 2596826 h 4314911"/>
              <a:gd name="connsiteX11038" fmla="*/ 3313736 w 5740887"/>
              <a:gd name="connsiteY11038" fmla="*/ 2597502 h 4314911"/>
              <a:gd name="connsiteX11039" fmla="*/ 3313955 w 5740887"/>
              <a:gd name="connsiteY11039" fmla="*/ 2597865 h 4314911"/>
              <a:gd name="connsiteX11040" fmla="*/ 3302069 w 5740887"/>
              <a:gd name="connsiteY11040" fmla="*/ 2588862 h 4314911"/>
              <a:gd name="connsiteX11041" fmla="*/ 3300005 w 5740887"/>
              <a:gd name="connsiteY11041" fmla="*/ 2586936 h 4314911"/>
              <a:gd name="connsiteX11042" fmla="*/ 3275876 w 5740887"/>
              <a:gd name="connsiteY11042" fmla="*/ 2559358 h 4314911"/>
              <a:gd name="connsiteX11043" fmla="*/ 3265809 w 5740887"/>
              <a:gd name="connsiteY11043" fmla="*/ 2533987 h 4314911"/>
              <a:gd name="connsiteX11044" fmla="*/ 3256158 w 5740887"/>
              <a:gd name="connsiteY11044" fmla="*/ 2509168 h 4314911"/>
              <a:gd name="connsiteX11045" fmla="*/ 3238232 w 5740887"/>
              <a:gd name="connsiteY11045" fmla="*/ 2461460 h 4314911"/>
              <a:gd name="connsiteX11046" fmla="*/ 3234097 w 5740887"/>
              <a:gd name="connsiteY11046" fmla="*/ 2449878 h 4314911"/>
              <a:gd name="connsiteX11047" fmla="*/ 1896535 w 5740887"/>
              <a:gd name="connsiteY11047" fmla="*/ 2445280 h 4314911"/>
              <a:gd name="connsiteX11048" fmla="*/ 1932753 w 5740887"/>
              <a:gd name="connsiteY11048" fmla="*/ 2522481 h 4314911"/>
              <a:gd name="connsiteX11049" fmla="*/ 1923391 w 5740887"/>
              <a:gd name="connsiteY11049" fmla="*/ 2503309 h 4314911"/>
              <a:gd name="connsiteX11050" fmla="*/ 1947967 w 5740887"/>
              <a:gd name="connsiteY11050" fmla="*/ 2439801 h 4314911"/>
              <a:gd name="connsiteX11051" fmla="*/ 1967929 w 5740887"/>
              <a:gd name="connsiteY11051" fmla="*/ 2479174 h 4314911"/>
              <a:gd name="connsiteX11052" fmla="*/ 1972012 w 5740887"/>
              <a:gd name="connsiteY11052" fmla="*/ 2487237 h 4314911"/>
              <a:gd name="connsiteX11053" fmla="*/ 1978233 w 5740887"/>
              <a:gd name="connsiteY11053" fmla="*/ 2499447 h 4314911"/>
              <a:gd name="connsiteX11054" fmla="*/ 1989538 w 5740887"/>
              <a:gd name="connsiteY11054" fmla="*/ 2525922 h 4314911"/>
              <a:gd name="connsiteX11055" fmla="*/ 1958326 w 5740887"/>
              <a:gd name="connsiteY11055" fmla="*/ 2463993 h 4314911"/>
              <a:gd name="connsiteX11056" fmla="*/ 1957957 w 5740887"/>
              <a:gd name="connsiteY11056" fmla="*/ 2463131 h 4314911"/>
              <a:gd name="connsiteX11057" fmla="*/ 3268615 w 5740887"/>
              <a:gd name="connsiteY11057" fmla="*/ 2428131 h 4314911"/>
              <a:gd name="connsiteX11058" fmla="*/ 3289706 w 5740887"/>
              <a:gd name="connsiteY11058" fmla="*/ 2474188 h 4314911"/>
              <a:gd name="connsiteX11059" fmla="*/ 3308224 w 5740887"/>
              <a:gd name="connsiteY11059" fmla="*/ 2526707 h 4314911"/>
              <a:gd name="connsiteX11060" fmla="*/ 3285240 w 5740887"/>
              <a:gd name="connsiteY11060" fmla="*/ 2473446 h 4314911"/>
              <a:gd name="connsiteX11061" fmla="*/ 3445328 w 5740887"/>
              <a:gd name="connsiteY11061" fmla="*/ 2426510 h 4314911"/>
              <a:gd name="connsiteX11062" fmla="*/ 3446046 w 5740887"/>
              <a:gd name="connsiteY11062" fmla="*/ 2428469 h 4314911"/>
              <a:gd name="connsiteX11063" fmla="*/ 3459252 w 5740887"/>
              <a:gd name="connsiteY11063" fmla="*/ 2464487 h 4314911"/>
              <a:gd name="connsiteX11064" fmla="*/ 3484175 w 5740887"/>
              <a:gd name="connsiteY11064" fmla="*/ 2522864 h 4314911"/>
              <a:gd name="connsiteX11065" fmla="*/ 3470008 w 5740887"/>
              <a:gd name="connsiteY11065" fmla="*/ 2493578 h 4314911"/>
              <a:gd name="connsiteX11066" fmla="*/ 3447893 w 5740887"/>
              <a:gd name="connsiteY11066" fmla="*/ 2434009 h 4314911"/>
              <a:gd name="connsiteX11067" fmla="*/ 3446064 w 5740887"/>
              <a:gd name="connsiteY11067" fmla="*/ 2428662 h 4314911"/>
              <a:gd name="connsiteX11068" fmla="*/ 5262559 w 5740887"/>
              <a:gd name="connsiteY11068" fmla="*/ 2426379 h 4314911"/>
              <a:gd name="connsiteX11069" fmla="*/ 5262009 w 5740887"/>
              <a:gd name="connsiteY11069" fmla="*/ 2426701 h 4314911"/>
              <a:gd name="connsiteX11070" fmla="*/ 5255416 w 5740887"/>
              <a:gd name="connsiteY11070" fmla="*/ 2430564 h 4314911"/>
              <a:gd name="connsiteX11071" fmla="*/ 5230509 w 5740887"/>
              <a:gd name="connsiteY11071" fmla="*/ 2441378 h 4314911"/>
              <a:gd name="connsiteX11072" fmla="*/ 5240436 w 5740887"/>
              <a:gd name="connsiteY11072" fmla="*/ 2435656 h 4314911"/>
              <a:gd name="connsiteX11073" fmla="*/ 3483091 w 5740887"/>
              <a:gd name="connsiteY11073" fmla="*/ 2424087 h 4314911"/>
              <a:gd name="connsiteX11074" fmla="*/ 3498372 w 5740887"/>
              <a:gd name="connsiteY11074" fmla="*/ 2451754 h 4314911"/>
              <a:gd name="connsiteX11075" fmla="*/ 3530574 w 5740887"/>
              <a:gd name="connsiteY11075" fmla="*/ 2510055 h 4314911"/>
              <a:gd name="connsiteX11076" fmla="*/ 3541935 w 5740887"/>
              <a:gd name="connsiteY11076" fmla="*/ 2523728 h 4314911"/>
              <a:gd name="connsiteX11077" fmla="*/ 3548257 w 5740887"/>
              <a:gd name="connsiteY11077" fmla="*/ 2537639 h 4314911"/>
              <a:gd name="connsiteX11078" fmla="*/ 3549291 w 5740887"/>
              <a:gd name="connsiteY11078" fmla="*/ 2539914 h 4314911"/>
              <a:gd name="connsiteX11079" fmla="*/ 3541229 w 5740887"/>
              <a:gd name="connsiteY11079" fmla="*/ 2530862 h 4314911"/>
              <a:gd name="connsiteX11080" fmla="*/ 3492107 w 5740887"/>
              <a:gd name="connsiteY11080" fmla="*/ 2446070 h 4314911"/>
              <a:gd name="connsiteX11081" fmla="*/ 1927380 w 5740887"/>
              <a:gd name="connsiteY11081" fmla="*/ 2416707 h 4314911"/>
              <a:gd name="connsiteX11082" fmla="*/ 1956852 w 5740887"/>
              <a:gd name="connsiteY11082" fmla="*/ 2475206 h 4314911"/>
              <a:gd name="connsiteX11083" fmla="*/ 1964734 w 5740887"/>
              <a:gd name="connsiteY11083" fmla="*/ 2493656 h 4314911"/>
              <a:gd name="connsiteX11084" fmla="*/ 1968561 w 5740887"/>
              <a:gd name="connsiteY11084" fmla="*/ 2502450 h 4314911"/>
              <a:gd name="connsiteX11085" fmla="*/ 1938096 w 5740887"/>
              <a:gd name="connsiteY11085" fmla="*/ 2441732 h 4314911"/>
              <a:gd name="connsiteX11086" fmla="*/ 715699 w 5740887"/>
              <a:gd name="connsiteY11086" fmla="*/ 2407934 h 4314911"/>
              <a:gd name="connsiteX11087" fmla="*/ 715861 w 5740887"/>
              <a:gd name="connsiteY11087" fmla="*/ 2408015 h 4314911"/>
              <a:gd name="connsiteX11088" fmla="*/ 715896 w 5740887"/>
              <a:gd name="connsiteY11088" fmla="*/ 2408154 h 4314911"/>
              <a:gd name="connsiteX11089" fmla="*/ 715924 w 5740887"/>
              <a:gd name="connsiteY11089" fmla="*/ 2408268 h 4314911"/>
              <a:gd name="connsiteX11090" fmla="*/ 716366 w 5740887"/>
              <a:gd name="connsiteY11090" fmla="*/ 2410039 h 4314911"/>
              <a:gd name="connsiteX11091" fmla="*/ 3452203 w 5740887"/>
              <a:gd name="connsiteY11091" fmla="*/ 2406552 h 4314911"/>
              <a:gd name="connsiteX11092" fmla="*/ 3474821 w 5740887"/>
              <a:gd name="connsiteY11092" fmla="*/ 2462585 h 4314911"/>
              <a:gd name="connsiteX11093" fmla="*/ 3474822 w 5740887"/>
              <a:gd name="connsiteY11093" fmla="*/ 2462588 h 4314911"/>
              <a:gd name="connsiteX11094" fmla="*/ 3500911 w 5740887"/>
              <a:gd name="connsiteY11094" fmla="*/ 2516083 h 4314911"/>
              <a:gd name="connsiteX11095" fmla="*/ 3514446 w 5740887"/>
              <a:gd name="connsiteY11095" fmla="*/ 2536100 h 4314911"/>
              <a:gd name="connsiteX11096" fmla="*/ 3527787 w 5740887"/>
              <a:gd name="connsiteY11096" fmla="*/ 2560850 h 4314911"/>
              <a:gd name="connsiteX11097" fmla="*/ 3543752 w 5740887"/>
              <a:gd name="connsiteY11097" fmla="*/ 2579441 h 4314911"/>
              <a:gd name="connsiteX11098" fmla="*/ 3558393 w 5740887"/>
              <a:gd name="connsiteY11098" fmla="*/ 2601094 h 4314911"/>
              <a:gd name="connsiteX11099" fmla="*/ 3558396 w 5740887"/>
              <a:gd name="connsiteY11099" fmla="*/ 2601096 h 4314911"/>
              <a:gd name="connsiteX11100" fmla="*/ 3558396 w 5740887"/>
              <a:gd name="connsiteY11100" fmla="*/ 2601097 h 4314911"/>
              <a:gd name="connsiteX11101" fmla="*/ 3573625 w 5740887"/>
              <a:gd name="connsiteY11101" fmla="*/ 2614228 h 4314911"/>
              <a:gd name="connsiteX11102" fmla="*/ 3588237 w 5740887"/>
              <a:gd name="connsiteY11102" fmla="*/ 2631243 h 4314911"/>
              <a:gd name="connsiteX11103" fmla="*/ 3591049 w 5740887"/>
              <a:gd name="connsiteY11103" fmla="*/ 2633240 h 4314911"/>
              <a:gd name="connsiteX11104" fmla="*/ 3595691 w 5740887"/>
              <a:gd name="connsiteY11104" fmla="*/ 2645135 h 4314911"/>
              <a:gd name="connsiteX11105" fmla="*/ 3576486 w 5740887"/>
              <a:gd name="connsiteY11105" fmla="*/ 2630151 h 4314911"/>
              <a:gd name="connsiteX11106" fmla="*/ 3560557 w 5740887"/>
              <a:gd name="connsiteY11106" fmla="*/ 2612822 h 4314911"/>
              <a:gd name="connsiteX11107" fmla="*/ 3547185 w 5740887"/>
              <a:gd name="connsiteY11107" fmla="*/ 2596387 h 4314911"/>
              <a:gd name="connsiteX11108" fmla="*/ 3528165 w 5740887"/>
              <a:gd name="connsiteY11108" fmla="*/ 2568465 h 4314911"/>
              <a:gd name="connsiteX11109" fmla="*/ 3516398 w 5740887"/>
              <a:gd name="connsiteY11109" fmla="*/ 2549835 h 4314911"/>
              <a:gd name="connsiteX11110" fmla="*/ 3497031 w 5740887"/>
              <a:gd name="connsiteY11110" fmla="*/ 2513001 h 4314911"/>
              <a:gd name="connsiteX11111" fmla="*/ 3487781 w 5740887"/>
              <a:gd name="connsiteY11111" fmla="*/ 2494696 h 4314911"/>
              <a:gd name="connsiteX11112" fmla="*/ 3460910 w 5740887"/>
              <a:gd name="connsiteY11112" fmla="*/ 2430706 h 4314911"/>
              <a:gd name="connsiteX11113" fmla="*/ 3163647 w 5740887"/>
              <a:gd name="connsiteY11113" fmla="*/ 2395267 h 4314911"/>
              <a:gd name="connsiteX11114" fmla="*/ 3171937 w 5740887"/>
              <a:gd name="connsiteY11114" fmla="*/ 2412848 h 4314911"/>
              <a:gd name="connsiteX11115" fmla="*/ 3174463 w 5740887"/>
              <a:gd name="connsiteY11115" fmla="*/ 2420239 h 4314911"/>
              <a:gd name="connsiteX11116" fmla="*/ 3194628 w 5740887"/>
              <a:gd name="connsiteY11116" fmla="*/ 2477866 h 4314911"/>
              <a:gd name="connsiteX11117" fmla="*/ 3201523 w 5740887"/>
              <a:gd name="connsiteY11117" fmla="*/ 2497032 h 4314911"/>
              <a:gd name="connsiteX11118" fmla="*/ 3219310 w 5740887"/>
              <a:gd name="connsiteY11118" fmla="*/ 2546534 h 4314911"/>
              <a:gd name="connsiteX11119" fmla="*/ 3230893 w 5740887"/>
              <a:gd name="connsiteY11119" fmla="*/ 2578386 h 4314911"/>
              <a:gd name="connsiteX11120" fmla="*/ 3240683 w 5740887"/>
              <a:gd name="connsiteY11120" fmla="*/ 2604722 h 4314911"/>
              <a:gd name="connsiteX11121" fmla="*/ 3249147 w 5740887"/>
              <a:gd name="connsiteY11121" fmla="*/ 2616193 h 4314911"/>
              <a:gd name="connsiteX11122" fmla="*/ 3243697 w 5740887"/>
              <a:gd name="connsiteY11122" fmla="*/ 2609802 h 4314911"/>
              <a:gd name="connsiteX11123" fmla="*/ 3243646 w 5740887"/>
              <a:gd name="connsiteY11123" fmla="*/ 2609741 h 4314911"/>
              <a:gd name="connsiteX11124" fmla="*/ 3238430 w 5740887"/>
              <a:gd name="connsiteY11124" fmla="*/ 2603624 h 4314911"/>
              <a:gd name="connsiteX11125" fmla="*/ 3237971 w 5740887"/>
              <a:gd name="connsiteY11125" fmla="*/ 2602918 h 4314911"/>
              <a:gd name="connsiteX11126" fmla="*/ 3236237 w 5740887"/>
              <a:gd name="connsiteY11126" fmla="*/ 2600247 h 4314911"/>
              <a:gd name="connsiteX11127" fmla="*/ 3235920 w 5740887"/>
              <a:gd name="connsiteY11127" fmla="*/ 2599758 h 4314911"/>
              <a:gd name="connsiteX11128" fmla="*/ 3231464 w 5740887"/>
              <a:gd name="connsiteY11128" fmla="*/ 2587202 h 4314911"/>
              <a:gd name="connsiteX11129" fmla="*/ 3218779 w 5740887"/>
              <a:gd name="connsiteY11129" fmla="*/ 2552455 h 4314911"/>
              <a:gd name="connsiteX11130" fmla="*/ 3200992 w 5740887"/>
              <a:gd name="connsiteY11130" fmla="*/ 2502264 h 4314911"/>
              <a:gd name="connsiteX11131" fmla="*/ 3193684 w 5740887"/>
              <a:gd name="connsiteY11131" fmla="*/ 2481718 h 4314911"/>
              <a:gd name="connsiteX11132" fmla="*/ 3168726 w 5740887"/>
              <a:gd name="connsiteY11132" fmla="*/ 2410294 h 4314911"/>
              <a:gd name="connsiteX11133" fmla="*/ 3166055 w 5740887"/>
              <a:gd name="connsiteY11133" fmla="*/ 2402331 h 4314911"/>
              <a:gd name="connsiteX11134" fmla="*/ 1899972 w 5740887"/>
              <a:gd name="connsiteY11134" fmla="*/ 2394030 h 4314911"/>
              <a:gd name="connsiteX11135" fmla="*/ 1909491 w 5740887"/>
              <a:gd name="connsiteY11135" fmla="*/ 2413585 h 4314911"/>
              <a:gd name="connsiteX11136" fmla="*/ 1911076 w 5740887"/>
              <a:gd name="connsiteY11136" fmla="*/ 2417229 h 4314911"/>
              <a:gd name="connsiteX11137" fmla="*/ 3477432 w 5740887"/>
              <a:gd name="connsiteY11137" fmla="*/ 2393919 h 4314911"/>
              <a:gd name="connsiteX11138" fmla="*/ 3522266 w 5740887"/>
              <a:gd name="connsiteY11138" fmla="*/ 2481651 h 4314911"/>
              <a:gd name="connsiteX11139" fmla="*/ 3527055 w 5740887"/>
              <a:gd name="connsiteY11139" fmla="*/ 2488086 h 4314911"/>
              <a:gd name="connsiteX11140" fmla="*/ 3529765 w 5740887"/>
              <a:gd name="connsiteY11140" fmla="*/ 2496217 h 4314911"/>
              <a:gd name="connsiteX11141" fmla="*/ 3486185 w 5740887"/>
              <a:gd name="connsiteY11141" fmla="*/ 2415980 h 4314911"/>
              <a:gd name="connsiteX11142" fmla="*/ 1032739 w 5740887"/>
              <a:gd name="connsiteY11142" fmla="*/ 2391139 h 4314911"/>
              <a:gd name="connsiteX11143" fmla="*/ 1033111 w 5740887"/>
              <a:gd name="connsiteY11143" fmla="*/ 2391565 h 4314911"/>
              <a:gd name="connsiteX11144" fmla="*/ 1032739 w 5740887"/>
              <a:gd name="connsiteY11144" fmla="*/ 2391542 h 4314911"/>
              <a:gd name="connsiteX11145" fmla="*/ 1905790 w 5740887"/>
              <a:gd name="connsiteY11145" fmla="*/ 2390564 h 4314911"/>
              <a:gd name="connsiteX11146" fmla="*/ 1932302 w 5740887"/>
              <a:gd name="connsiteY11146" fmla="*/ 2443802 h 4314911"/>
              <a:gd name="connsiteX11147" fmla="*/ 1936582 w 5740887"/>
              <a:gd name="connsiteY11147" fmla="*/ 2453559 h 4314911"/>
              <a:gd name="connsiteX11148" fmla="*/ 1927022 w 5740887"/>
              <a:gd name="connsiteY11148" fmla="*/ 2434001 h 4314911"/>
              <a:gd name="connsiteX11149" fmla="*/ 3452533 w 5740887"/>
              <a:gd name="connsiteY11149" fmla="*/ 2388471 h 4314911"/>
              <a:gd name="connsiteX11150" fmla="*/ 3474236 w 5740887"/>
              <a:gd name="connsiteY11150" fmla="*/ 2439142 h 4314911"/>
              <a:gd name="connsiteX11151" fmla="*/ 3484161 w 5740887"/>
              <a:gd name="connsiteY11151" fmla="*/ 2462314 h 4314911"/>
              <a:gd name="connsiteX11152" fmla="*/ 3456360 w 5740887"/>
              <a:gd name="connsiteY11152" fmla="*/ 2399267 h 4314911"/>
              <a:gd name="connsiteX11153" fmla="*/ 3436927 w 5740887"/>
              <a:gd name="connsiteY11153" fmla="*/ 2383747 h 4314911"/>
              <a:gd name="connsiteX11154" fmla="*/ 3454703 w 5740887"/>
              <a:gd name="connsiteY11154" fmla="*/ 2433046 h 4314911"/>
              <a:gd name="connsiteX11155" fmla="*/ 3480463 w 5740887"/>
              <a:gd name="connsiteY11155" fmla="*/ 2494821 h 4314911"/>
              <a:gd name="connsiteX11156" fmla="*/ 3480464 w 5740887"/>
              <a:gd name="connsiteY11156" fmla="*/ 2494824 h 4314911"/>
              <a:gd name="connsiteX11157" fmla="*/ 3480465 w 5740887"/>
              <a:gd name="connsiteY11157" fmla="*/ 2494826 h 4314911"/>
              <a:gd name="connsiteX11158" fmla="*/ 3482279 w 5740887"/>
              <a:gd name="connsiteY11158" fmla="*/ 2498364 h 4314911"/>
              <a:gd name="connsiteX11159" fmla="*/ 3483802 w 5740887"/>
              <a:gd name="connsiteY11159" fmla="*/ 2501972 h 4314911"/>
              <a:gd name="connsiteX11160" fmla="*/ 3491865 w 5740887"/>
              <a:gd name="connsiteY11160" fmla="*/ 2517074 h 4314911"/>
              <a:gd name="connsiteX11161" fmla="*/ 3507993 w 5740887"/>
              <a:gd name="connsiteY11161" fmla="*/ 2548549 h 4314911"/>
              <a:gd name="connsiteX11162" fmla="*/ 3511947 w 5740887"/>
              <a:gd name="connsiteY11162" fmla="*/ 2554681 h 4314911"/>
              <a:gd name="connsiteX11163" fmla="*/ 3515184 w 5740887"/>
              <a:gd name="connsiteY11163" fmla="*/ 2560743 h 4314911"/>
              <a:gd name="connsiteX11164" fmla="*/ 3524206 w 5740887"/>
              <a:gd name="connsiteY11164" fmla="*/ 2573694 h 4314911"/>
              <a:gd name="connsiteX11165" fmla="*/ 3537583 w 5740887"/>
              <a:gd name="connsiteY11165" fmla="*/ 2594442 h 4314911"/>
              <a:gd name="connsiteX11166" fmla="*/ 3544094 w 5740887"/>
              <a:gd name="connsiteY11166" fmla="*/ 2602245 h 4314911"/>
              <a:gd name="connsiteX11167" fmla="*/ 3549269 w 5740887"/>
              <a:gd name="connsiteY11167" fmla="*/ 2609674 h 4314911"/>
              <a:gd name="connsiteX11168" fmla="*/ 3558076 w 5740887"/>
              <a:gd name="connsiteY11168" fmla="*/ 2619001 h 4314911"/>
              <a:gd name="connsiteX11169" fmla="*/ 3569529 w 5740887"/>
              <a:gd name="connsiteY11169" fmla="*/ 2632726 h 4314911"/>
              <a:gd name="connsiteX11170" fmla="*/ 3574814 w 5740887"/>
              <a:gd name="connsiteY11170" fmla="*/ 2636729 h 4314911"/>
              <a:gd name="connsiteX11171" fmla="*/ 3586476 w 5740887"/>
              <a:gd name="connsiteY11171" fmla="*/ 2649079 h 4314911"/>
              <a:gd name="connsiteX11172" fmla="*/ 3601221 w 5740887"/>
              <a:gd name="connsiteY11172" fmla="*/ 2659304 h 4314911"/>
              <a:gd name="connsiteX11173" fmla="*/ 3606106 w 5740887"/>
              <a:gd name="connsiteY11173" fmla="*/ 2671820 h 4314911"/>
              <a:gd name="connsiteX11174" fmla="*/ 3609264 w 5740887"/>
              <a:gd name="connsiteY11174" fmla="*/ 2679911 h 4314911"/>
              <a:gd name="connsiteX11175" fmla="*/ 3607257 w 5740887"/>
              <a:gd name="connsiteY11175" fmla="*/ 2678682 h 4314911"/>
              <a:gd name="connsiteX11176" fmla="*/ 3593228 w 5740887"/>
              <a:gd name="connsiteY11176" fmla="*/ 2667299 h 4314911"/>
              <a:gd name="connsiteX11177" fmla="*/ 3571448 w 5740887"/>
              <a:gd name="connsiteY11177" fmla="*/ 2645994 h 4314911"/>
              <a:gd name="connsiteX11178" fmla="*/ 3556974 w 5740887"/>
              <a:gd name="connsiteY11178" fmla="*/ 2629799 h 4314911"/>
              <a:gd name="connsiteX11179" fmla="*/ 3536530 w 5740887"/>
              <a:gd name="connsiteY11179" fmla="*/ 2602005 h 4314911"/>
              <a:gd name="connsiteX11180" fmla="*/ 3523924 w 5740887"/>
              <a:gd name="connsiteY11180" fmla="*/ 2583386 h 4314911"/>
              <a:gd name="connsiteX11181" fmla="*/ 3503346 w 5740887"/>
              <a:gd name="connsiteY11181" fmla="*/ 2546258 h 4314911"/>
              <a:gd name="connsiteX11182" fmla="*/ 3493539 w 5740887"/>
              <a:gd name="connsiteY11182" fmla="*/ 2527776 h 4314911"/>
              <a:gd name="connsiteX11183" fmla="*/ 3465345 w 5740887"/>
              <a:gd name="connsiteY11183" fmla="*/ 2462754 h 4314911"/>
              <a:gd name="connsiteX11184" fmla="*/ 3465320 w 5740887"/>
              <a:gd name="connsiteY11184" fmla="*/ 2462695 h 4314911"/>
              <a:gd name="connsiteX11185" fmla="*/ 3443311 w 5740887"/>
              <a:gd name="connsiteY11185" fmla="*/ 2402579 h 4314911"/>
              <a:gd name="connsiteX11186" fmla="*/ 3629777 w 5740887"/>
              <a:gd name="connsiteY11186" fmla="*/ 2375559 h 4314911"/>
              <a:gd name="connsiteX11187" fmla="*/ 3658499 w 5740887"/>
              <a:gd name="connsiteY11187" fmla="*/ 2461944 h 4314911"/>
              <a:gd name="connsiteX11188" fmla="*/ 3690634 w 5740887"/>
              <a:gd name="connsiteY11188" fmla="*/ 2554134 h 4314911"/>
              <a:gd name="connsiteX11189" fmla="*/ 3714925 w 5740887"/>
              <a:gd name="connsiteY11189" fmla="*/ 2618518 h 4314911"/>
              <a:gd name="connsiteX11190" fmla="*/ 3712500 w 5740887"/>
              <a:gd name="connsiteY11190" fmla="*/ 2612939 h 4314911"/>
              <a:gd name="connsiteX11191" fmla="*/ 3655391 w 5740887"/>
              <a:gd name="connsiteY11191" fmla="*/ 2453039 h 4314911"/>
              <a:gd name="connsiteX11192" fmla="*/ 3635138 w 5740887"/>
              <a:gd name="connsiteY11192" fmla="*/ 2391777 h 4314911"/>
              <a:gd name="connsiteX11193" fmla="*/ 5366809 w 5740887"/>
              <a:gd name="connsiteY11193" fmla="*/ 2364176 h 4314911"/>
              <a:gd name="connsiteX11194" fmla="*/ 5351725 w 5740887"/>
              <a:gd name="connsiteY11194" fmla="*/ 2371870 h 4314911"/>
              <a:gd name="connsiteX11195" fmla="*/ 5351713 w 5740887"/>
              <a:gd name="connsiteY11195" fmla="*/ 2371875 h 4314911"/>
              <a:gd name="connsiteX11196" fmla="*/ 5335470 w 5740887"/>
              <a:gd name="connsiteY11196" fmla="*/ 2379247 h 4314911"/>
              <a:gd name="connsiteX11197" fmla="*/ 5335050 w 5740887"/>
              <a:gd name="connsiteY11197" fmla="*/ 2378995 h 4314911"/>
              <a:gd name="connsiteX11198" fmla="*/ 5335050 w 5740887"/>
              <a:gd name="connsiteY11198" fmla="*/ 2377892 h 4314911"/>
              <a:gd name="connsiteX11199" fmla="*/ 5335011 w 5740887"/>
              <a:gd name="connsiteY11199" fmla="*/ 2377820 h 4314911"/>
              <a:gd name="connsiteX11200" fmla="*/ 3444262 w 5740887"/>
              <a:gd name="connsiteY11200" fmla="*/ 2346922 h 4314911"/>
              <a:gd name="connsiteX11201" fmla="*/ 3487460 w 5740887"/>
              <a:gd name="connsiteY11201" fmla="*/ 2451801 h 4314911"/>
              <a:gd name="connsiteX11202" fmla="*/ 3530305 w 5740887"/>
              <a:gd name="connsiteY11202" fmla="*/ 2526876 h 4314911"/>
              <a:gd name="connsiteX11203" fmla="*/ 3535057 w 5740887"/>
              <a:gd name="connsiteY11203" fmla="*/ 2532671 h 4314911"/>
              <a:gd name="connsiteX11204" fmla="*/ 3538657 w 5740887"/>
              <a:gd name="connsiteY11204" fmla="*/ 2538787 h 4314911"/>
              <a:gd name="connsiteX11205" fmla="*/ 3538660 w 5740887"/>
              <a:gd name="connsiteY11205" fmla="*/ 2538791 h 4314911"/>
              <a:gd name="connsiteX11206" fmla="*/ 3538661 w 5740887"/>
              <a:gd name="connsiteY11206" fmla="*/ 2538792 h 4314911"/>
              <a:gd name="connsiteX11207" fmla="*/ 3551711 w 5740887"/>
              <a:gd name="connsiteY11207" fmla="*/ 2552979 h 4314911"/>
              <a:gd name="connsiteX11208" fmla="*/ 3559600 w 5740887"/>
              <a:gd name="connsiteY11208" fmla="*/ 2562599 h 4314911"/>
              <a:gd name="connsiteX11209" fmla="*/ 3566815 w 5740887"/>
              <a:gd name="connsiteY11209" fmla="*/ 2578476 h 4314911"/>
              <a:gd name="connsiteX11210" fmla="*/ 3567398 w 5740887"/>
              <a:gd name="connsiteY11210" fmla="*/ 2579758 h 4314911"/>
              <a:gd name="connsiteX11211" fmla="*/ 3554735 w 5740887"/>
              <a:gd name="connsiteY11211" fmla="*/ 2567048 h 4314911"/>
              <a:gd name="connsiteX11212" fmla="*/ 3546128 w 5740887"/>
              <a:gd name="connsiteY11212" fmla="*/ 2555745 h 4314911"/>
              <a:gd name="connsiteX11213" fmla="*/ 3500742 w 5740887"/>
              <a:gd name="connsiteY11213" fmla="*/ 2482331 h 4314911"/>
              <a:gd name="connsiteX11214" fmla="*/ 3494845 w 5740887"/>
              <a:gd name="connsiteY11214" fmla="*/ 2469996 h 4314911"/>
              <a:gd name="connsiteX11215" fmla="*/ 3451672 w 5740887"/>
              <a:gd name="connsiteY11215" fmla="*/ 2368243 h 4314911"/>
              <a:gd name="connsiteX11216" fmla="*/ 3471498 w 5740887"/>
              <a:gd name="connsiteY11216" fmla="*/ 2346505 h 4314911"/>
              <a:gd name="connsiteX11217" fmla="*/ 3483542 w 5740887"/>
              <a:gd name="connsiteY11217" fmla="*/ 2373800 h 4314911"/>
              <a:gd name="connsiteX11218" fmla="*/ 3474045 w 5740887"/>
              <a:gd name="connsiteY11218" fmla="*/ 2353483 h 4314911"/>
              <a:gd name="connsiteX11219" fmla="*/ 708641 w 5740887"/>
              <a:gd name="connsiteY11219" fmla="*/ 2346005 h 4314911"/>
              <a:gd name="connsiteX11220" fmla="*/ 711768 w 5740887"/>
              <a:gd name="connsiteY11220" fmla="*/ 2361068 h 4314911"/>
              <a:gd name="connsiteX11221" fmla="*/ 711422 w 5740887"/>
              <a:gd name="connsiteY11221" fmla="*/ 2361928 h 4314911"/>
              <a:gd name="connsiteX11222" fmla="*/ 708113 w 5740887"/>
              <a:gd name="connsiteY11222" fmla="*/ 2349473 h 4314911"/>
              <a:gd name="connsiteX11223" fmla="*/ 707397 w 5740887"/>
              <a:gd name="connsiteY11223" fmla="*/ 2346779 h 4314911"/>
              <a:gd name="connsiteX11224" fmla="*/ 3188923 w 5740887"/>
              <a:gd name="connsiteY11224" fmla="*/ 2344265 h 4314911"/>
              <a:gd name="connsiteX11225" fmla="*/ 3189112 w 5740887"/>
              <a:gd name="connsiteY11225" fmla="*/ 2344736 h 4314911"/>
              <a:gd name="connsiteX11226" fmla="*/ 3194550 w 5740887"/>
              <a:gd name="connsiteY11226" fmla="*/ 2357376 h 4314911"/>
              <a:gd name="connsiteX11227" fmla="*/ 3194595 w 5740887"/>
              <a:gd name="connsiteY11227" fmla="*/ 2357530 h 4314911"/>
              <a:gd name="connsiteX11228" fmla="*/ 3194631 w 5740887"/>
              <a:gd name="connsiteY11228" fmla="*/ 2357657 h 4314911"/>
              <a:gd name="connsiteX11229" fmla="*/ 3201819 w 5740887"/>
              <a:gd name="connsiteY11229" fmla="*/ 2380925 h 4314911"/>
              <a:gd name="connsiteX11230" fmla="*/ 3204990 w 5740887"/>
              <a:gd name="connsiteY11230" fmla="*/ 2391128 h 4314911"/>
              <a:gd name="connsiteX11231" fmla="*/ 3225949 w 5740887"/>
              <a:gd name="connsiteY11231" fmla="*/ 2451798 h 4314911"/>
              <a:gd name="connsiteX11232" fmla="*/ 3230085 w 5740887"/>
              <a:gd name="connsiteY11232" fmla="*/ 2463243 h 4314911"/>
              <a:gd name="connsiteX11233" fmla="*/ 3248148 w 5740887"/>
              <a:gd name="connsiteY11233" fmla="*/ 2511364 h 4314911"/>
              <a:gd name="connsiteX11234" fmla="*/ 3257801 w 5740887"/>
              <a:gd name="connsiteY11234" fmla="*/ 2535909 h 4314911"/>
              <a:gd name="connsiteX11235" fmla="*/ 3267866 w 5740887"/>
              <a:gd name="connsiteY11235" fmla="*/ 2561555 h 4314911"/>
              <a:gd name="connsiteX11236" fmla="*/ 3295443 w 5740887"/>
              <a:gd name="connsiteY11236" fmla="*/ 2592166 h 4314911"/>
              <a:gd name="connsiteX11237" fmla="*/ 3295451 w 5740887"/>
              <a:gd name="connsiteY11237" fmla="*/ 2592171 h 4314911"/>
              <a:gd name="connsiteX11238" fmla="*/ 3295455 w 5740887"/>
              <a:gd name="connsiteY11238" fmla="*/ 2592176 h 4314911"/>
              <a:gd name="connsiteX11239" fmla="*/ 3316112 w 5740887"/>
              <a:gd name="connsiteY11239" fmla="*/ 2606200 h 4314911"/>
              <a:gd name="connsiteX11240" fmla="*/ 3315213 w 5740887"/>
              <a:gd name="connsiteY11240" fmla="*/ 2606161 h 4314911"/>
              <a:gd name="connsiteX11241" fmla="*/ 3298063 w 5740887"/>
              <a:gd name="connsiteY11241" fmla="*/ 2597405 h 4314911"/>
              <a:gd name="connsiteX11242" fmla="*/ 3295444 w 5740887"/>
              <a:gd name="connsiteY11242" fmla="*/ 2595337 h 4314911"/>
              <a:gd name="connsiteX11243" fmla="*/ 3278548 w 5740887"/>
              <a:gd name="connsiteY11243" fmla="*/ 2584960 h 4314911"/>
              <a:gd name="connsiteX11244" fmla="*/ 3268426 w 5740887"/>
              <a:gd name="connsiteY11244" fmla="*/ 2567906 h 4314911"/>
              <a:gd name="connsiteX11245" fmla="*/ 3258635 w 5740887"/>
              <a:gd name="connsiteY11245" fmla="*/ 2542536 h 4314911"/>
              <a:gd name="connsiteX11246" fmla="*/ 3248294 w 5740887"/>
              <a:gd name="connsiteY11246" fmla="*/ 2515785 h 4314911"/>
              <a:gd name="connsiteX11247" fmla="*/ 3230921 w 5740887"/>
              <a:gd name="connsiteY11247" fmla="*/ 2468629 h 4314911"/>
              <a:gd name="connsiteX11248" fmla="*/ 3225680 w 5740887"/>
              <a:gd name="connsiteY11248" fmla="*/ 2454840 h 4314911"/>
              <a:gd name="connsiteX11249" fmla="*/ 3204033 w 5740887"/>
              <a:gd name="connsiteY11249" fmla="*/ 2392377 h 4314911"/>
              <a:gd name="connsiteX11250" fmla="*/ 3199483 w 5740887"/>
              <a:gd name="connsiteY11250" fmla="*/ 2378589 h 4314911"/>
              <a:gd name="connsiteX11251" fmla="*/ 3192313 w 5740887"/>
              <a:gd name="connsiteY11251" fmla="*/ 2355803 h 4314911"/>
              <a:gd name="connsiteX11252" fmla="*/ 3138682 w 5740887"/>
              <a:gd name="connsiteY11252" fmla="*/ 2338221 h 4314911"/>
              <a:gd name="connsiteX11253" fmla="*/ 3141096 w 5740887"/>
              <a:gd name="connsiteY11253" fmla="*/ 2343785 h 4314911"/>
              <a:gd name="connsiteX11254" fmla="*/ 3141222 w 5740887"/>
              <a:gd name="connsiteY11254" fmla="*/ 2344076 h 4314911"/>
              <a:gd name="connsiteX11255" fmla="*/ 3141139 w 5740887"/>
              <a:gd name="connsiteY11255" fmla="*/ 2353087 h 4314911"/>
              <a:gd name="connsiteX11256" fmla="*/ 3153549 w 5740887"/>
              <a:gd name="connsiteY11256" fmla="*/ 2389489 h 4314911"/>
              <a:gd name="connsiteX11257" fmla="*/ 3161546 w 5740887"/>
              <a:gd name="connsiteY11257" fmla="*/ 2413343 h 4314911"/>
              <a:gd name="connsiteX11258" fmla="*/ 3186642 w 5740887"/>
              <a:gd name="connsiteY11258" fmla="*/ 2484906 h 4314911"/>
              <a:gd name="connsiteX11259" fmla="*/ 3193949 w 5740887"/>
              <a:gd name="connsiteY11259" fmla="*/ 2505313 h 4314911"/>
              <a:gd name="connsiteX11260" fmla="*/ 3212013 w 5740887"/>
              <a:gd name="connsiteY11260" fmla="*/ 2555780 h 4314911"/>
              <a:gd name="connsiteX11261" fmla="*/ 3216408 w 5740887"/>
              <a:gd name="connsiteY11261" fmla="*/ 2567845 h 4314911"/>
              <a:gd name="connsiteX11262" fmla="*/ 3217893 w 5740887"/>
              <a:gd name="connsiteY11262" fmla="*/ 2571997 h 4314911"/>
              <a:gd name="connsiteX11263" fmla="*/ 3214530 w 5740887"/>
              <a:gd name="connsiteY11263" fmla="*/ 2566819 h 4314911"/>
              <a:gd name="connsiteX11264" fmla="*/ 3211585 w 5740887"/>
              <a:gd name="connsiteY11264" fmla="*/ 2562283 h 4314911"/>
              <a:gd name="connsiteX11265" fmla="*/ 3211472 w 5740887"/>
              <a:gd name="connsiteY11265" fmla="*/ 2561968 h 4314911"/>
              <a:gd name="connsiteX11266" fmla="*/ 3193132 w 5740887"/>
              <a:gd name="connsiteY11266" fmla="*/ 2509847 h 4314911"/>
              <a:gd name="connsiteX11267" fmla="*/ 3185687 w 5740887"/>
              <a:gd name="connsiteY11267" fmla="*/ 2488888 h 4314911"/>
              <a:gd name="connsiteX11268" fmla="*/ 3159902 w 5740887"/>
              <a:gd name="connsiteY11268" fmla="*/ 2415258 h 4314911"/>
              <a:gd name="connsiteX11269" fmla="*/ 3151077 w 5740887"/>
              <a:gd name="connsiteY11269" fmla="*/ 2389611 h 4314911"/>
              <a:gd name="connsiteX11270" fmla="*/ 3138668 w 5740887"/>
              <a:gd name="connsiteY11270" fmla="*/ 2353486 h 4314911"/>
              <a:gd name="connsiteX11271" fmla="*/ 3615803 w 5740887"/>
              <a:gd name="connsiteY11271" fmla="*/ 2332982 h 4314911"/>
              <a:gd name="connsiteX11272" fmla="*/ 3619565 w 5740887"/>
              <a:gd name="connsiteY11272" fmla="*/ 2344672 h 4314911"/>
              <a:gd name="connsiteX11273" fmla="*/ 3619444 w 5740887"/>
              <a:gd name="connsiteY11273" fmla="*/ 2344305 h 4314911"/>
              <a:gd name="connsiteX11274" fmla="*/ 3619054 w 5740887"/>
              <a:gd name="connsiteY11274" fmla="*/ 2343123 h 4314911"/>
              <a:gd name="connsiteX11275" fmla="*/ 3616740 w 5740887"/>
              <a:gd name="connsiteY11275" fmla="*/ 2335905 h 4314911"/>
              <a:gd name="connsiteX11276" fmla="*/ 3239186 w 5740887"/>
              <a:gd name="connsiteY11276" fmla="*/ 2331458 h 4314911"/>
              <a:gd name="connsiteX11277" fmla="*/ 3240143 w 5740887"/>
              <a:gd name="connsiteY11277" fmla="*/ 2333623 h 4314911"/>
              <a:gd name="connsiteX11278" fmla="*/ 3247560 w 5740887"/>
              <a:gd name="connsiteY11278" fmla="*/ 2354657 h 4314911"/>
              <a:gd name="connsiteX11279" fmla="*/ 3243335 w 5740887"/>
              <a:gd name="connsiteY11279" fmla="*/ 2342952 h 4314911"/>
              <a:gd name="connsiteX11280" fmla="*/ 5447160 w 5740887"/>
              <a:gd name="connsiteY11280" fmla="*/ 2329007 h 4314911"/>
              <a:gd name="connsiteX11281" fmla="*/ 5410383 w 5740887"/>
              <a:gd name="connsiteY11281" fmla="*/ 2347648 h 4314911"/>
              <a:gd name="connsiteX11282" fmla="*/ 5410348 w 5740887"/>
              <a:gd name="connsiteY11282" fmla="*/ 2347664 h 4314911"/>
              <a:gd name="connsiteX11283" fmla="*/ 5395656 w 5740887"/>
              <a:gd name="connsiteY11283" fmla="*/ 2354405 h 4314911"/>
              <a:gd name="connsiteX11284" fmla="*/ 5394755 w 5740887"/>
              <a:gd name="connsiteY11284" fmla="*/ 2353762 h 4314911"/>
              <a:gd name="connsiteX11285" fmla="*/ 5392548 w 5740887"/>
              <a:gd name="connsiteY11285" fmla="*/ 2353132 h 4314911"/>
              <a:gd name="connsiteX11286" fmla="*/ 5398433 w 5740887"/>
              <a:gd name="connsiteY11286" fmla="*/ 2350607 h 4314911"/>
              <a:gd name="connsiteX11287" fmla="*/ 5440319 w 5740887"/>
              <a:gd name="connsiteY11287" fmla="*/ 2332040 h 4314911"/>
              <a:gd name="connsiteX11288" fmla="*/ 5488386 w 5740887"/>
              <a:gd name="connsiteY11288" fmla="*/ 2328469 h 4314911"/>
              <a:gd name="connsiteX11289" fmla="*/ 5478244 w 5740887"/>
              <a:gd name="connsiteY11289" fmla="*/ 2334170 h 4314911"/>
              <a:gd name="connsiteX11290" fmla="*/ 5454375 w 5740887"/>
              <a:gd name="connsiteY11290" fmla="*/ 2346343 h 4314911"/>
              <a:gd name="connsiteX11291" fmla="*/ 5476018 w 5740887"/>
              <a:gd name="connsiteY11291" fmla="*/ 2333968 h 4314911"/>
              <a:gd name="connsiteX11292" fmla="*/ 3443458 w 5740887"/>
              <a:gd name="connsiteY11292" fmla="*/ 2325710 h 4314911"/>
              <a:gd name="connsiteX11293" fmla="*/ 3467908 w 5740887"/>
              <a:gd name="connsiteY11293" fmla="*/ 2387019 h 4314911"/>
              <a:gd name="connsiteX11294" fmla="*/ 3468634 w 5740887"/>
              <a:gd name="connsiteY11294" fmla="*/ 2388840 h 4314911"/>
              <a:gd name="connsiteX11295" fmla="*/ 3447122 w 5740887"/>
              <a:gd name="connsiteY11295" fmla="*/ 2336393 h 4314911"/>
              <a:gd name="connsiteX11296" fmla="*/ 3131701 w 5740887"/>
              <a:gd name="connsiteY11296" fmla="*/ 2325185 h 4314911"/>
              <a:gd name="connsiteX11297" fmla="*/ 3131218 w 5740887"/>
              <a:gd name="connsiteY11297" fmla="*/ 2355701 h 4314911"/>
              <a:gd name="connsiteX11298" fmla="*/ 3143766 w 5740887"/>
              <a:gd name="connsiteY11298" fmla="*/ 2392378 h 4314911"/>
              <a:gd name="connsiteX11299" fmla="*/ 3152591 w 5740887"/>
              <a:gd name="connsiteY11299" fmla="*/ 2417750 h 4314911"/>
              <a:gd name="connsiteX11300" fmla="*/ 3178376 w 5740887"/>
              <a:gd name="connsiteY11300" fmla="*/ 2491794 h 4314911"/>
              <a:gd name="connsiteX11301" fmla="*/ 3185821 w 5740887"/>
              <a:gd name="connsiteY11301" fmla="*/ 2512614 h 4314911"/>
              <a:gd name="connsiteX11302" fmla="*/ 3193492 w 5740887"/>
              <a:gd name="connsiteY11302" fmla="*/ 2534423 h 4314911"/>
              <a:gd name="connsiteX11303" fmla="*/ 3192015 w 5740887"/>
              <a:gd name="connsiteY11303" fmla="*/ 2532147 h 4314911"/>
              <a:gd name="connsiteX11304" fmla="*/ 3188996 w 5740887"/>
              <a:gd name="connsiteY11304" fmla="*/ 2527497 h 4314911"/>
              <a:gd name="connsiteX11305" fmla="*/ 3188340 w 5740887"/>
              <a:gd name="connsiteY11305" fmla="*/ 2526224 h 4314911"/>
              <a:gd name="connsiteX11306" fmla="*/ 3128740 w 5740887"/>
              <a:gd name="connsiteY11306" fmla="*/ 2355829 h 4314911"/>
              <a:gd name="connsiteX11307" fmla="*/ 3129564 w 5740887"/>
              <a:gd name="connsiteY11307" fmla="*/ 2327591 h 4314911"/>
              <a:gd name="connsiteX11308" fmla="*/ 3141416 w 5740887"/>
              <a:gd name="connsiteY11308" fmla="*/ 2322838 h 4314911"/>
              <a:gd name="connsiteX11309" fmla="*/ 3141380 w 5740887"/>
              <a:gd name="connsiteY11309" fmla="*/ 2326731 h 4314911"/>
              <a:gd name="connsiteX11310" fmla="*/ 3141340 w 5740887"/>
              <a:gd name="connsiteY11310" fmla="*/ 2326638 h 4314911"/>
              <a:gd name="connsiteX11311" fmla="*/ 3141089 w 5740887"/>
              <a:gd name="connsiteY11311" fmla="*/ 2326059 h 4314911"/>
              <a:gd name="connsiteX11312" fmla="*/ 3140301 w 5740887"/>
              <a:gd name="connsiteY11312" fmla="*/ 2324242 h 4314911"/>
              <a:gd name="connsiteX11313" fmla="*/ 1210463 w 5740887"/>
              <a:gd name="connsiteY11313" fmla="*/ 2321316 h 4314911"/>
              <a:gd name="connsiteX11314" fmla="*/ 1211711 w 5740887"/>
              <a:gd name="connsiteY11314" fmla="*/ 2322054 h 4314911"/>
              <a:gd name="connsiteX11315" fmla="*/ 1214900 w 5740887"/>
              <a:gd name="connsiteY11315" fmla="*/ 2324286 h 4314911"/>
              <a:gd name="connsiteX11316" fmla="*/ 1184689 w 5740887"/>
              <a:gd name="connsiteY11316" fmla="*/ 2333493 h 4314911"/>
              <a:gd name="connsiteX11317" fmla="*/ 1167866 w 5740887"/>
              <a:gd name="connsiteY11317" fmla="*/ 2338870 h 4314911"/>
              <a:gd name="connsiteX11318" fmla="*/ 1151028 w 5740887"/>
              <a:gd name="connsiteY11318" fmla="*/ 2344302 h 4314911"/>
              <a:gd name="connsiteX11319" fmla="*/ 1165641 w 5740887"/>
              <a:gd name="connsiteY11319" fmla="*/ 2338431 h 4314911"/>
              <a:gd name="connsiteX11320" fmla="*/ 3150293 w 5740887"/>
              <a:gd name="connsiteY11320" fmla="*/ 2321278 h 4314911"/>
              <a:gd name="connsiteX11321" fmla="*/ 3150895 w 5740887"/>
              <a:gd name="connsiteY11321" fmla="*/ 2348682 h 4314911"/>
              <a:gd name="connsiteX11322" fmla="*/ 3149256 w 5740887"/>
              <a:gd name="connsiteY11322" fmla="*/ 2344901 h 4314911"/>
              <a:gd name="connsiteX11323" fmla="*/ 3148374 w 5740887"/>
              <a:gd name="connsiteY11323" fmla="*/ 2342865 h 4314911"/>
              <a:gd name="connsiteX11324" fmla="*/ 3148290 w 5740887"/>
              <a:gd name="connsiteY11324" fmla="*/ 2335453 h 4314911"/>
              <a:gd name="connsiteX11325" fmla="*/ 3148164 w 5740887"/>
              <a:gd name="connsiteY11325" fmla="*/ 2324320 h 4314911"/>
              <a:gd name="connsiteX11326" fmla="*/ 3159563 w 5740887"/>
              <a:gd name="connsiteY11326" fmla="*/ 2320238 h 4314911"/>
              <a:gd name="connsiteX11327" fmla="*/ 3160443 w 5740887"/>
              <a:gd name="connsiteY11327" fmla="*/ 2347009 h 4314911"/>
              <a:gd name="connsiteX11328" fmla="*/ 3172577 w 5740887"/>
              <a:gd name="connsiteY11328" fmla="*/ 2384377 h 4314911"/>
              <a:gd name="connsiteX11329" fmla="*/ 3178921 w 5740887"/>
              <a:gd name="connsiteY11329" fmla="*/ 2403681 h 4314911"/>
              <a:gd name="connsiteX11330" fmla="*/ 3183068 w 5740887"/>
              <a:gd name="connsiteY11330" fmla="*/ 2415942 h 4314911"/>
              <a:gd name="connsiteX11331" fmla="*/ 3188316 w 5740887"/>
              <a:gd name="connsiteY11331" fmla="*/ 2431084 h 4314911"/>
              <a:gd name="connsiteX11332" fmla="*/ 3187267 w 5740887"/>
              <a:gd name="connsiteY11332" fmla="*/ 2428859 h 4314911"/>
              <a:gd name="connsiteX11333" fmla="*/ 3183183 w 5740887"/>
              <a:gd name="connsiteY11333" fmla="*/ 2420193 h 4314911"/>
              <a:gd name="connsiteX11334" fmla="*/ 3179279 w 5740887"/>
              <a:gd name="connsiteY11334" fmla="*/ 2411910 h 4314911"/>
              <a:gd name="connsiteX11335" fmla="*/ 3177551 w 5740887"/>
              <a:gd name="connsiteY11335" fmla="*/ 2406848 h 4314911"/>
              <a:gd name="connsiteX11336" fmla="*/ 3170106 w 5740887"/>
              <a:gd name="connsiteY11336" fmla="*/ 2384786 h 4314911"/>
              <a:gd name="connsiteX11337" fmla="*/ 3158247 w 5740887"/>
              <a:gd name="connsiteY11337" fmla="*/ 2348660 h 4314911"/>
              <a:gd name="connsiteX11338" fmla="*/ 3157422 w 5740887"/>
              <a:gd name="connsiteY11338" fmla="*/ 2323754 h 4314911"/>
              <a:gd name="connsiteX11339" fmla="*/ 1221695 w 5740887"/>
              <a:gd name="connsiteY11339" fmla="*/ 2317027 h 4314911"/>
              <a:gd name="connsiteX11340" fmla="*/ 1236472 w 5740887"/>
              <a:gd name="connsiteY11340" fmla="*/ 2317712 h 4314911"/>
              <a:gd name="connsiteX11341" fmla="*/ 1225039 w 5740887"/>
              <a:gd name="connsiteY11341" fmla="*/ 2321196 h 4314911"/>
              <a:gd name="connsiteX11342" fmla="*/ 1219712 w 5740887"/>
              <a:gd name="connsiteY11342" fmla="*/ 2318739 h 4314911"/>
              <a:gd name="connsiteX11343" fmla="*/ 1218859 w 5740887"/>
              <a:gd name="connsiteY11343" fmla="*/ 2318110 h 4314911"/>
              <a:gd name="connsiteX11344" fmla="*/ 3177869 w 5740887"/>
              <a:gd name="connsiteY11344" fmla="*/ 2316724 h 4314911"/>
              <a:gd name="connsiteX11345" fmla="*/ 3178483 w 5740887"/>
              <a:gd name="connsiteY11345" fmla="*/ 2318254 h 4314911"/>
              <a:gd name="connsiteX11346" fmla="*/ 3180309 w 5740887"/>
              <a:gd name="connsiteY11346" fmla="*/ 2343282 h 4314911"/>
              <a:gd name="connsiteX11347" fmla="*/ 3192443 w 5740887"/>
              <a:gd name="connsiteY11347" fmla="*/ 2382441 h 4314911"/>
              <a:gd name="connsiteX11348" fmla="*/ 3196856 w 5740887"/>
              <a:gd name="connsiteY11348" fmla="*/ 2396230 h 4314911"/>
              <a:gd name="connsiteX11349" fmla="*/ 3218641 w 5740887"/>
              <a:gd name="connsiteY11349" fmla="*/ 2459107 h 4314911"/>
              <a:gd name="connsiteX11350" fmla="*/ 3223881 w 5740887"/>
              <a:gd name="connsiteY11350" fmla="*/ 2472896 h 4314911"/>
              <a:gd name="connsiteX11351" fmla="*/ 3241531 w 5740887"/>
              <a:gd name="connsiteY11351" fmla="*/ 2520189 h 4314911"/>
              <a:gd name="connsiteX11352" fmla="*/ 3251733 w 5740887"/>
              <a:gd name="connsiteY11352" fmla="*/ 2546801 h 4314911"/>
              <a:gd name="connsiteX11353" fmla="*/ 3257074 w 5740887"/>
              <a:gd name="connsiteY11353" fmla="*/ 2560991 h 4314911"/>
              <a:gd name="connsiteX11354" fmla="*/ 3248954 w 5740887"/>
              <a:gd name="connsiteY11354" fmla="*/ 2546830 h 4314911"/>
              <a:gd name="connsiteX11355" fmla="*/ 3246376 w 5740887"/>
              <a:gd name="connsiteY11355" fmla="*/ 2539948 h 4314911"/>
              <a:gd name="connsiteX11356" fmla="*/ 3245650 w 5740887"/>
              <a:gd name="connsiteY11356" fmla="*/ 2538011 h 4314911"/>
              <a:gd name="connsiteX11357" fmla="*/ 3241117 w 5740887"/>
              <a:gd name="connsiteY11357" fmla="*/ 2526256 h 4314911"/>
              <a:gd name="connsiteX11358" fmla="*/ 3223605 w 5740887"/>
              <a:gd name="connsiteY11358" fmla="*/ 2478548 h 4314911"/>
              <a:gd name="connsiteX11359" fmla="*/ 3217814 w 5740887"/>
              <a:gd name="connsiteY11359" fmla="*/ 2462416 h 4314911"/>
              <a:gd name="connsiteX11360" fmla="*/ 3195338 w 5740887"/>
              <a:gd name="connsiteY11360" fmla="*/ 2397746 h 4314911"/>
              <a:gd name="connsiteX11361" fmla="*/ 3189685 w 5740887"/>
              <a:gd name="connsiteY11361" fmla="*/ 2380236 h 4314911"/>
              <a:gd name="connsiteX11362" fmla="*/ 3182481 w 5740887"/>
              <a:gd name="connsiteY11362" fmla="*/ 2357915 h 4314911"/>
              <a:gd name="connsiteX11363" fmla="*/ 3177966 w 5740887"/>
              <a:gd name="connsiteY11363" fmla="*/ 2343147 h 4314911"/>
              <a:gd name="connsiteX11364" fmla="*/ 3176308 w 5740887"/>
              <a:gd name="connsiteY11364" fmla="*/ 2320436 h 4314911"/>
              <a:gd name="connsiteX11365" fmla="*/ 701613 w 5740887"/>
              <a:gd name="connsiteY11365" fmla="*/ 2313056 h 4314911"/>
              <a:gd name="connsiteX11366" fmla="*/ 704421 w 5740887"/>
              <a:gd name="connsiteY11366" fmla="*/ 2325683 h 4314911"/>
              <a:gd name="connsiteX11367" fmla="*/ 705421 w 5740887"/>
              <a:gd name="connsiteY11367" fmla="*/ 2330498 h 4314911"/>
              <a:gd name="connsiteX11368" fmla="*/ 704127 w 5740887"/>
              <a:gd name="connsiteY11368" fmla="*/ 2332995 h 4314911"/>
              <a:gd name="connsiteX11369" fmla="*/ 703835 w 5740887"/>
              <a:gd name="connsiteY11369" fmla="*/ 2333558 h 4314911"/>
              <a:gd name="connsiteX11370" fmla="*/ 703012 w 5740887"/>
              <a:gd name="connsiteY11370" fmla="*/ 2330517 h 4314911"/>
              <a:gd name="connsiteX11371" fmla="*/ 698767 w 5740887"/>
              <a:gd name="connsiteY11371" fmla="*/ 2314824 h 4314911"/>
              <a:gd name="connsiteX11372" fmla="*/ 3224608 w 5740887"/>
              <a:gd name="connsiteY11372" fmla="*/ 2311305 h 4314911"/>
              <a:gd name="connsiteX11373" fmla="*/ 3233655 w 5740887"/>
              <a:gd name="connsiteY11373" fmla="*/ 2336357 h 4314911"/>
              <a:gd name="connsiteX11374" fmla="*/ 3240839 w 5740887"/>
              <a:gd name="connsiteY11374" fmla="*/ 2373636 h 4314911"/>
              <a:gd name="connsiteX11375" fmla="*/ 3278344 w 5740887"/>
              <a:gd name="connsiteY11375" fmla="*/ 2475811 h 4314911"/>
              <a:gd name="connsiteX11376" fmla="*/ 3316263 w 5740887"/>
              <a:gd name="connsiteY11376" fmla="*/ 2560816 h 4314911"/>
              <a:gd name="connsiteX11377" fmla="*/ 3318040 w 5740887"/>
              <a:gd name="connsiteY11377" fmla="*/ 2564534 h 4314911"/>
              <a:gd name="connsiteX11378" fmla="*/ 3314334 w 5740887"/>
              <a:gd name="connsiteY11378" fmla="*/ 2558660 h 4314911"/>
              <a:gd name="connsiteX11379" fmla="*/ 3309783 w 5740887"/>
              <a:gd name="connsiteY11379" fmla="*/ 2550938 h 4314911"/>
              <a:gd name="connsiteX11380" fmla="*/ 3295995 w 5740887"/>
              <a:gd name="connsiteY11380" fmla="*/ 2526119 h 4314911"/>
              <a:gd name="connsiteX11381" fmla="*/ 3280690 w 5740887"/>
              <a:gd name="connsiteY11381" fmla="*/ 2489578 h 4314911"/>
              <a:gd name="connsiteX11382" fmla="*/ 3277519 w 5740887"/>
              <a:gd name="connsiteY11382" fmla="*/ 2482133 h 4314911"/>
              <a:gd name="connsiteX11383" fmla="*/ 3257249 w 5740887"/>
              <a:gd name="connsiteY11383" fmla="*/ 2429736 h 4314911"/>
              <a:gd name="connsiteX11384" fmla="*/ 3238911 w 5740887"/>
              <a:gd name="connsiteY11384" fmla="*/ 2376099 h 4314911"/>
              <a:gd name="connsiteX11385" fmla="*/ 3226502 w 5740887"/>
              <a:gd name="connsiteY11385" fmla="*/ 2330596 h 4314911"/>
              <a:gd name="connsiteX11386" fmla="*/ 3172746 w 5740887"/>
              <a:gd name="connsiteY11386" fmla="*/ 2310293 h 4314911"/>
              <a:gd name="connsiteX11387" fmla="*/ 3170149 w 5740887"/>
              <a:gd name="connsiteY11387" fmla="*/ 2315710 h 4314911"/>
              <a:gd name="connsiteX11388" fmla="*/ 3169035 w 5740887"/>
              <a:gd name="connsiteY11388" fmla="*/ 2318035 h 4314911"/>
              <a:gd name="connsiteX11389" fmla="*/ 3170519 w 5740887"/>
              <a:gd name="connsiteY11389" fmla="*/ 2345350 h 4314911"/>
              <a:gd name="connsiteX11390" fmla="*/ 3170520 w 5740887"/>
              <a:gd name="connsiteY11390" fmla="*/ 2345353 h 4314911"/>
              <a:gd name="connsiteX11391" fmla="*/ 3170520 w 5740887"/>
              <a:gd name="connsiteY11391" fmla="*/ 2345355 h 4314911"/>
              <a:gd name="connsiteX11392" fmla="*/ 3182516 w 5740887"/>
              <a:gd name="connsiteY11392" fmla="*/ 2382999 h 4314911"/>
              <a:gd name="connsiteX11393" fmla="*/ 3188032 w 5740887"/>
              <a:gd name="connsiteY11393" fmla="*/ 2400234 h 4314911"/>
              <a:gd name="connsiteX11394" fmla="*/ 3210645 w 5740887"/>
              <a:gd name="connsiteY11394" fmla="*/ 2465453 h 4314911"/>
              <a:gd name="connsiteX11395" fmla="*/ 3216436 w 5740887"/>
              <a:gd name="connsiteY11395" fmla="*/ 2481586 h 4314911"/>
              <a:gd name="connsiteX11396" fmla="*/ 3225076 w 5740887"/>
              <a:gd name="connsiteY11396" fmla="*/ 2505190 h 4314911"/>
              <a:gd name="connsiteX11397" fmla="*/ 3218627 w 5740887"/>
              <a:gd name="connsiteY11397" fmla="*/ 2493942 h 4314911"/>
              <a:gd name="connsiteX11398" fmla="*/ 3216160 w 5740887"/>
              <a:gd name="connsiteY11398" fmla="*/ 2487096 h 4314911"/>
              <a:gd name="connsiteX11399" fmla="*/ 3209679 w 5740887"/>
              <a:gd name="connsiteY11399" fmla="*/ 2469033 h 4314911"/>
              <a:gd name="connsiteX11400" fmla="*/ 3186377 w 5740887"/>
              <a:gd name="connsiteY11400" fmla="*/ 2402021 h 4314911"/>
              <a:gd name="connsiteX11401" fmla="*/ 3180035 w 5740887"/>
              <a:gd name="connsiteY11401" fmla="*/ 2382580 h 4314911"/>
              <a:gd name="connsiteX11402" fmla="*/ 3168038 w 5740887"/>
              <a:gd name="connsiteY11402" fmla="*/ 2345764 h 4314911"/>
              <a:gd name="connsiteX11403" fmla="*/ 3166773 w 5740887"/>
              <a:gd name="connsiteY11403" fmla="*/ 2321911 h 4314911"/>
              <a:gd name="connsiteX11404" fmla="*/ 708613 w 5740887"/>
              <a:gd name="connsiteY11404" fmla="*/ 2308709 h 4314911"/>
              <a:gd name="connsiteX11405" fmla="*/ 708702 w 5740887"/>
              <a:gd name="connsiteY11405" fmla="*/ 2309318 h 4314911"/>
              <a:gd name="connsiteX11406" fmla="*/ 708576 w 5740887"/>
              <a:gd name="connsiteY11406" fmla="*/ 2308732 h 4314911"/>
              <a:gd name="connsiteX11407" fmla="*/ 3215831 w 5740887"/>
              <a:gd name="connsiteY11407" fmla="*/ 2306228 h 4314911"/>
              <a:gd name="connsiteX11408" fmla="*/ 3218514 w 5740887"/>
              <a:gd name="connsiteY11408" fmla="*/ 2307722 h 4314911"/>
              <a:gd name="connsiteX11409" fmla="*/ 3220009 w 5740887"/>
              <a:gd name="connsiteY11409" fmla="*/ 2331855 h 4314911"/>
              <a:gd name="connsiteX11410" fmla="*/ 3232556 w 5740887"/>
              <a:gd name="connsiteY11410" fmla="*/ 2377909 h 4314911"/>
              <a:gd name="connsiteX11411" fmla="*/ 3251170 w 5740887"/>
              <a:gd name="connsiteY11411" fmla="*/ 2432098 h 4314911"/>
              <a:gd name="connsiteX11412" fmla="*/ 3271577 w 5740887"/>
              <a:gd name="connsiteY11412" fmla="*/ 2484633 h 4314911"/>
              <a:gd name="connsiteX11413" fmla="*/ 3274611 w 5740887"/>
              <a:gd name="connsiteY11413" fmla="*/ 2492217 h 4314911"/>
              <a:gd name="connsiteX11414" fmla="*/ 3289917 w 5740887"/>
              <a:gd name="connsiteY11414" fmla="*/ 2528895 h 4314911"/>
              <a:gd name="connsiteX11415" fmla="*/ 3303706 w 5740887"/>
              <a:gd name="connsiteY11415" fmla="*/ 2554541 h 4314911"/>
              <a:gd name="connsiteX11416" fmla="*/ 3308118 w 5740887"/>
              <a:gd name="connsiteY11416" fmla="*/ 2561988 h 4314911"/>
              <a:gd name="connsiteX11417" fmla="*/ 3319065 w 5740887"/>
              <a:gd name="connsiteY11417" fmla="*/ 2578321 h 4314911"/>
              <a:gd name="connsiteX11418" fmla="*/ 3310888 w 5740887"/>
              <a:gd name="connsiteY11418" fmla="*/ 2568863 h 4314911"/>
              <a:gd name="connsiteX11419" fmla="*/ 3310197 w 5740887"/>
              <a:gd name="connsiteY11419" fmla="*/ 2567760 h 4314911"/>
              <a:gd name="connsiteX11420" fmla="*/ 3290067 w 5740887"/>
              <a:gd name="connsiteY11420" fmla="*/ 2537425 h 4314911"/>
              <a:gd name="connsiteX11421" fmla="*/ 3278484 w 5740887"/>
              <a:gd name="connsiteY11421" fmla="*/ 2509022 h 4314911"/>
              <a:gd name="connsiteX11422" fmla="*/ 3271314 w 5740887"/>
              <a:gd name="connsiteY11422" fmla="*/ 2491234 h 4314911"/>
              <a:gd name="connsiteX11423" fmla="*/ 3250355 w 5740887"/>
              <a:gd name="connsiteY11423" fmla="*/ 2436079 h 4314911"/>
              <a:gd name="connsiteX11424" fmla="*/ 3231189 w 5740887"/>
              <a:gd name="connsiteY11424" fmla="*/ 2380099 h 4314911"/>
              <a:gd name="connsiteX11425" fmla="*/ 3217400 w 5740887"/>
              <a:gd name="connsiteY11425" fmla="*/ 2332804 h 4314911"/>
              <a:gd name="connsiteX11426" fmla="*/ 2097023 w 5740887"/>
              <a:gd name="connsiteY11426" fmla="*/ 2301993 h 4314911"/>
              <a:gd name="connsiteX11427" fmla="*/ 2108875 w 5740887"/>
              <a:gd name="connsiteY11427" fmla="*/ 2332824 h 4314911"/>
              <a:gd name="connsiteX11428" fmla="*/ 2159230 w 5740887"/>
              <a:gd name="connsiteY11428" fmla="*/ 2460855 h 4314911"/>
              <a:gd name="connsiteX11429" fmla="*/ 2169912 w 5740887"/>
              <a:gd name="connsiteY11429" fmla="*/ 2487667 h 4314911"/>
              <a:gd name="connsiteX11430" fmla="*/ 2137995 w 5740887"/>
              <a:gd name="connsiteY11430" fmla="*/ 2414219 h 4314911"/>
              <a:gd name="connsiteX11431" fmla="*/ 3207611 w 5740887"/>
              <a:gd name="connsiteY11431" fmla="*/ 2301833 h 4314911"/>
              <a:gd name="connsiteX11432" fmla="*/ 3208255 w 5740887"/>
              <a:gd name="connsiteY11432" fmla="*/ 2302011 h 4314911"/>
              <a:gd name="connsiteX11433" fmla="*/ 3209810 w 5740887"/>
              <a:gd name="connsiteY11433" fmla="*/ 2302877 h 4314911"/>
              <a:gd name="connsiteX11434" fmla="*/ 3209810 w 5740887"/>
              <a:gd name="connsiteY11434" fmla="*/ 2334750 h 4314911"/>
              <a:gd name="connsiteX11435" fmla="*/ 3223599 w 5740887"/>
              <a:gd name="connsiteY11435" fmla="*/ 2382595 h 4314911"/>
              <a:gd name="connsiteX11436" fmla="*/ 3243042 w 5740887"/>
              <a:gd name="connsiteY11436" fmla="*/ 2438853 h 4314911"/>
              <a:gd name="connsiteX11437" fmla="*/ 3264001 w 5740887"/>
              <a:gd name="connsiteY11437" fmla="*/ 2494008 h 4314911"/>
              <a:gd name="connsiteX11438" fmla="*/ 3266290 w 5740887"/>
              <a:gd name="connsiteY11438" fmla="*/ 2499685 h 4314911"/>
              <a:gd name="connsiteX11439" fmla="*/ 3260598 w 5740887"/>
              <a:gd name="connsiteY11439" fmla="*/ 2488327 h 4314911"/>
              <a:gd name="connsiteX11440" fmla="*/ 3257090 w 5740887"/>
              <a:gd name="connsiteY11440" fmla="*/ 2481325 h 4314911"/>
              <a:gd name="connsiteX11441" fmla="*/ 3256725 w 5740887"/>
              <a:gd name="connsiteY11441" fmla="*/ 2480377 h 4314911"/>
              <a:gd name="connsiteX11442" fmla="*/ 3254785 w 5740887"/>
              <a:gd name="connsiteY11442" fmla="*/ 2475342 h 4314911"/>
              <a:gd name="connsiteX11443" fmla="*/ 3244703 w 5740887"/>
              <a:gd name="connsiteY11443" fmla="*/ 2447937 h 4314911"/>
              <a:gd name="connsiteX11444" fmla="*/ 3242635 w 5740887"/>
              <a:gd name="connsiteY11444" fmla="*/ 2442698 h 4314911"/>
              <a:gd name="connsiteX11445" fmla="*/ 3222642 w 5740887"/>
              <a:gd name="connsiteY11445" fmla="*/ 2384509 h 4314911"/>
              <a:gd name="connsiteX11446" fmla="*/ 3221399 w 5740887"/>
              <a:gd name="connsiteY11446" fmla="*/ 2380511 h 4314911"/>
              <a:gd name="connsiteX11447" fmla="*/ 3207611 w 5740887"/>
              <a:gd name="connsiteY11447" fmla="*/ 2335422 h 4314911"/>
              <a:gd name="connsiteX11448" fmla="*/ 3200009 w 5740887"/>
              <a:gd name="connsiteY11448" fmla="*/ 2300408 h 4314911"/>
              <a:gd name="connsiteX11449" fmla="*/ 3201693 w 5740887"/>
              <a:gd name="connsiteY11449" fmla="*/ 2300517 h 4314911"/>
              <a:gd name="connsiteX11450" fmla="*/ 3199888 w 5740887"/>
              <a:gd name="connsiteY11450" fmla="*/ 2337227 h 4314911"/>
              <a:gd name="connsiteX11451" fmla="*/ 3213677 w 5740887"/>
              <a:gd name="connsiteY11451" fmla="*/ 2382867 h 4314911"/>
              <a:gd name="connsiteX11452" fmla="*/ 3214919 w 5740887"/>
              <a:gd name="connsiteY11452" fmla="*/ 2386865 h 4314911"/>
              <a:gd name="connsiteX11453" fmla="*/ 3217575 w 5740887"/>
              <a:gd name="connsiteY11453" fmla="*/ 2395147 h 4314911"/>
              <a:gd name="connsiteX11454" fmla="*/ 3210930 w 5740887"/>
              <a:gd name="connsiteY11454" fmla="*/ 2379707 h 4314911"/>
              <a:gd name="connsiteX11455" fmla="*/ 3209088 w 5740887"/>
              <a:gd name="connsiteY11455" fmla="*/ 2375427 h 4314911"/>
              <a:gd name="connsiteX11456" fmla="*/ 3208014 w 5740887"/>
              <a:gd name="connsiteY11456" fmla="*/ 2372931 h 4314911"/>
              <a:gd name="connsiteX11457" fmla="*/ 3202917 w 5740887"/>
              <a:gd name="connsiteY11457" fmla="*/ 2355994 h 4314911"/>
              <a:gd name="connsiteX11458" fmla="*/ 3197832 w 5740887"/>
              <a:gd name="connsiteY11458" fmla="*/ 2338052 h 4314911"/>
              <a:gd name="connsiteX11459" fmla="*/ 3185147 w 5740887"/>
              <a:gd name="connsiteY11459" fmla="*/ 2299989 h 4314911"/>
              <a:gd name="connsiteX11460" fmla="*/ 3181529 w 5740887"/>
              <a:gd name="connsiteY11460" fmla="*/ 2309162 h 4314911"/>
              <a:gd name="connsiteX11461" fmla="*/ 3181294 w 5740887"/>
              <a:gd name="connsiteY11461" fmla="*/ 2308577 h 4314911"/>
              <a:gd name="connsiteX11462" fmla="*/ 3184896 w 5740887"/>
              <a:gd name="connsiteY11462" fmla="*/ 2300013 h 4314911"/>
              <a:gd name="connsiteX11463" fmla="*/ 3192193 w 5740887"/>
              <a:gd name="connsiteY11463" fmla="*/ 2299899 h 4314911"/>
              <a:gd name="connsiteX11464" fmla="*/ 3193401 w 5740887"/>
              <a:gd name="connsiteY11464" fmla="*/ 2299977 h 4314911"/>
              <a:gd name="connsiteX11465" fmla="*/ 3190278 w 5740887"/>
              <a:gd name="connsiteY11465" fmla="*/ 2330956 h 4314911"/>
              <a:gd name="connsiteX11466" fmla="*/ 3189947 w 5740887"/>
              <a:gd name="connsiteY11466" fmla="*/ 2330133 h 4314911"/>
              <a:gd name="connsiteX11467" fmla="*/ 3189003 w 5740887"/>
              <a:gd name="connsiteY11467" fmla="*/ 2327781 h 4314911"/>
              <a:gd name="connsiteX11468" fmla="*/ 1867680 w 5740887"/>
              <a:gd name="connsiteY11468" fmla="*/ 2297787 h 4314911"/>
              <a:gd name="connsiteX11469" fmla="*/ 1869857 w 5740887"/>
              <a:gd name="connsiteY11469" fmla="*/ 2302005 h 4314911"/>
              <a:gd name="connsiteX11470" fmla="*/ 1888468 w 5740887"/>
              <a:gd name="connsiteY11470" fmla="*/ 2339119 h 4314911"/>
              <a:gd name="connsiteX11471" fmla="*/ 1889812 w 5740887"/>
              <a:gd name="connsiteY11471" fmla="*/ 2342269 h 4314911"/>
              <a:gd name="connsiteX11472" fmla="*/ 1345232 w 5740887"/>
              <a:gd name="connsiteY11472" fmla="*/ 2290581 h 4314911"/>
              <a:gd name="connsiteX11473" fmla="*/ 1349909 w 5740887"/>
              <a:gd name="connsiteY11473" fmla="*/ 2291024 h 4314911"/>
              <a:gd name="connsiteX11474" fmla="*/ 1358577 w 5740887"/>
              <a:gd name="connsiteY11474" fmla="*/ 2291845 h 4314911"/>
              <a:gd name="connsiteX11475" fmla="*/ 1358149 w 5740887"/>
              <a:gd name="connsiteY11475" fmla="*/ 2291936 h 4314911"/>
              <a:gd name="connsiteX11476" fmla="*/ 1319258 w 5740887"/>
              <a:gd name="connsiteY11476" fmla="*/ 2298586 h 4314911"/>
              <a:gd name="connsiteX11477" fmla="*/ 5578687 w 5740887"/>
              <a:gd name="connsiteY11477" fmla="*/ 2286338 h 4314911"/>
              <a:gd name="connsiteX11478" fmla="*/ 5531275 w 5740887"/>
              <a:gd name="connsiteY11478" fmla="*/ 2313472 h 4314911"/>
              <a:gd name="connsiteX11479" fmla="*/ 5509046 w 5740887"/>
              <a:gd name="connsiteY11479" fmla="*/ 2325078 h 4314911"/>
              <a:gd name="connsiteX11480" fmla="*/ 5540394 w 5740887"/>
              <a:gd name="connsiteY11480" fmla="*/ 2306791 h 4314911"/>
              <a:gd name="connsiteX11481" fmla="*/ 5549029 w 5740887"/>
              <a:gd name="connsiteY11481" fmla="*/ 2300357 h 4314911"/>
              <a:gd name="connsiteX11482" fmla="*/ 5557838 w 5740887"/>
              <a:gd name="connsiteY11482" fmla="*/ 2296194 h 4314911"/>
              <a:gd name="connsiteX11483" fmla="*/ 5561529 w 5740887"/>
              <a:gd name="connsiteY11483" fmla="*/ 2294475 h 4314911"/>
              <a:gd name="connsiteX11484" fmla="*/ 5562420 w 5740887"/>
              <a:gd name="connsiteY11484" fmla="*/ 2294027 h 4314911"/>
              <a:gd name="connsiteX11485" fmla="*/ 1363600 w 5740887"/>
              <a:gd name="connsiteY11485" fmla="*/ 2284919 h 4314911"/>
              <a:gd name="connsiteX11486" fmla="*/ 1368077 w 5740887"/>
              <a:gd name="connsiteY11486" fmla="*/ 2285645 h 4314911"/>
              <a:gd name="connsiteX11487" fmla="*/ 1389020 w 5740887"/>
              <a:gd name="connsiteY11487" fmla="*/ 2285352 h 4314911"/>
              <a:gd name="connsiteX11488" fmla="*/ 1381058 w 5740887"/>
              <a:gd name="connsiteY11488" fmla="*/ 2287050 h 4314911"/>
              <a:gd name="connsiteX11489" fmla="*/ 1362420 w 5740887"/>
              <a:gd name="connsiteY11489" fmla="*/ 2285283 h 4314911"/>
              <a:gd name="connsiteX11490" fmla="*/ 1311088 w 5740887"/>
              <a:gd name="connsiteY11490" fmla="*/ 2283124 h 4314911"/>
              <a:gd name="connsiteX11491" fmla="*/ 1322197 w 5740887"/>
              <a:gd name="connsiteY11491" fmla="*/ 2286534 h 4314911"/>
              <a:gd name="connsiteX11492" fmla="*/ 1330025 w 5740887"/>
              <a:gd name="connsiteY11492" fmla="*/ 2288936 h 4314911"/>
              <a:gd name="connsiteX11493" fmla="*/ 1274175 w 5740887"/>
              <a:gd name="connsiteY11493" fmla="*/ 2306169 h 4314911"/>
              <a:gd name="connsiteX11494" fmla="*/ 1263973 w 5740887"/>
              <a:gd name="connsiteY11494" fmla="*/ 2307983 h 4314911"/>
              <a:gd name="connsiteX11495" fmla="*/ 1237499 w 5740887"/>
              <a:gd name="connsiteY11495" fmla="*/ 2311429 h 4314911"/>
              <a:gd name="connsiteX11496" fmla="*/ 1236500 w 5740887"/>
              <a:gd name="connsiteY11496" fmla="*/ 2311374 h 4314911"/>
              <a:gd name="connsiteX11497" fmla="*/ 1245356 w 5740887"/>
              <a:gd name="connsiteY11497" fmla="*/ 2307993 h 4314911"/>
              <a:gd name="connsiteX11498" fmla="*/ 694759 w 5740887"/>
              <a:gd name="connsiteY11498" fmla="*/ 2282225 h 4314911"/>
              <a:gd name="connsiteX11499" fmla="*/ 698821 w 5740887"/>
              <a:gd name="connsiteY11499" fmla="*/ 2300496 h 4314911"/>
              <a:gd name="connsiteX11500" fmla="*/ 696096 w 5740887"/>
              <a:gd name="connsiteY11500" fmla="*/ 2304954 h 4314911"/>
              <a:gd name="connsiteX11501" fmla="*/ 693828 w 5740887"/>
              <a:gd name="connsiteY11501" fmla="*/ 2296570 h 4314911"/>
              <a:gd name="connsiteX11502" fmla="*/ 693280 w 5740887"/>
              <a:gd name="connsiteY11502" fmla="*/ 2294548 h 4314911"/>
              <a:gd name="connsiteX11503" fmla="*/ 690521 w 5740887"/>
              <a:gd name="connsiteY11503" fmla="*/ 2284461 h 4314911"/>
              <a:gd name="connsiteX11504" fmla="*/ 691470 w 5740887"/>
              <a:gd name="connsiteY11504" fmla="*/ 2284271 h 4314911"/>
              <a:gd name="connsiteX11505" fmla="*/ 3434583 w 5740887"/>
              <a:gd name="connsiteY11505" fmla="*/ 2282224 h 4314911"/>
              <a:gd name="connsiteX11506" fmla="*/ 3468830 w 5740887"/>
              <a:gd name="connsiteY11506" fmla="*/ 2372238 h 4314911"/>
              <a:gd name="connsiteX11507" fmla="*/ 3442572 w 5740887"/>
              <a:gd name="connsiteY11507" fmla="*/ 2306057 h 4314911"/>
              <a:gd name="connsiteX11508" fmla="*/ 1323519 w 5740887"/>
              <a:gd name="connsiteY11508" fmla="*/ 2278420 h 4314911"/>
              <a:gd name="connsiteX11509" fmla="*/ 1350125 w 5740887"/>
              <a:gd name="connsiteY11509" fmla="*/ 2282734 h 4314911"/>
              <a:gd name="connsiteX11510" fmla="*/ 1349962 w 5740887"/>
              <a:gd name="connsiteY11510" fmla="*/ 2282785 h 4314911"/>
              <a:gd name="connsiteX11511" fmla="*/ 1346696 w 5740887"/>
              <a:gd name="connsiteY11511" fmla="*/ 2283792 h 4314911"/>
              <a:gd name="connsiteX11512" fmla="*/ 1332502 w 5740887"/>
              <a:gd name="connsiteY11512" fmla="*/ 2282446 h 4314911"/>
              <a:gd name="connsiteX11513" fmla="*/ 1321369 w 5740887"/>
              <a:gd name="connsiteY11513" fmla="*/ 2279234 h 4314911"/>
              <a:gd name="connsiteX11514" fmla="*/ 703387 w 5740887"/>
              <a:gd name="connsiteY11514" fmla="*/ 2276854 h 4314911"/>
              <a:gd name="connsiteX11515" fmla="*/ 704597 w 5740887"/>
              <a:gd name="connsiteY11515" fmla="*/ 2283905 h 4314911"/>
              <a:gd name="connsiteX11516" fmla="*/ 704551 w 5740887"/>
              <a:gd name="connsiteY11516" fmla="*/ 2284085 h 4314911"/>
              <a:gd name="connsiteX11517" fmla="*/ 703787 w 5740887"/>
              <a:gd name="connsiteY11517" fmla="*/ 2287083 h 4314911"/>
              <a:gd name="connsiteX11518" fmla="*/ 701728 w 5740887"/>
              <a:gd name="connsiteY11518" fmla="*/ 2277887 h 4314911"/>
              <a:gd name="connsiteX11519" fmla="*/ 3211650 w 5740887"/>
              <a:gd name="connsiteY11519" fmla="*/ 2275418 h 4314911"/>
              <a:gd name="connsiteX11520" fmla="*/ 3211708 w 5740887"/>
              <a:gd name="connsiteY11520" fmla="*/ 2275581 h 4314911"/>
              <a:gd name="connsiteX11521" fmla="*/ 3210992 w 5740887"/>
              <a:gd name="connsiteY11521" fmla="*/ 2275581 h 4314911"/>
              <a:gd name="connsiteX11522" fmla="*/ 3218757 w 5740887"/>
              <a:gd name="connsiteY11522" fmla="*/ 2274867 h 4314911"/>
              <a:gd name="connsiteX11523" fmla="*/ 3220811 w 5740887"/>
              <a:gd name="connsiteY11523" fmla="*/ 2275581 h 4314911"/>
              <a:gd name="connsiteX11524" fmla="*/ 3219014 w 5740887"/>
              <a:gd name="connsiteY11524" fmla="*/ 2275581 h 4314911"/>
              <a:gd name="connsiteX11525" fmla="*/ 1283033 w 5740887"/>
              <a:gd name="connsiteY11525" fmla="*/ 2268673 h 4314911"/>
              <a:gd name="connsiteX11526" fmla="*/ 1287430 w 5740887"/>
              <a:gd name="connsiteY11526" fmla="*/ 2272563 h 4314911"/>
              <a:gd name="connsiteX11527" fmla="*/ 1301613 w 5740887"/>
              <a:gd name="connsiteY11527" fmla="*/ 2279751 h 4314911"/>
              <a:gd name="connsiteX11528" fmla="*/ 1244117 w 5740887"/>
              <a:gd name="connsiteY11528" fmla="*/ 2301503 h 4314911"/>
              <a:gd name="connsiteX11529" fmla="*/ 1220413 w 5740887"/>
              <a:gd name="connsiteY11529" fmla="*/ 2310486 h 4314911"/>
              <a:gd name="connsiteX11530" fmla="*/ 1212542 w 5740887"/>
              <a:gd name="connsiteY11530" fmla="*/ 2310051 h 4314911"/>
              <a:gd name="connsiteX11531" fmla="*/ 1201649 w 5740887"/>
              <a:gd name="connsiteY11531" fmla="*/ 2312258 h 4314911"/>
              <a:gd name="connsiteX11532" fmla="*/ 1201653 w 5740887"/>
              <a:gd name="connsiteY11532" fmla="*/ 2312262 h 4314911"/>
              <a:gd name="connsiteX11533" fmla="*/ 1201646 w 5740887"/>
              <a:gd name="connsiteY11533" fmla="*/ 2312264 h 4314911"/>
              <a:gd name="connsiteX11534" fmla="*/ 1205164 w 5740887"/>
              <a:gd name="connsiteY11534" fmla="*/ 2316264 h 4314911"/>
              <a:gd name="connsiteX11535" fmla="*/ 1174851 w 5740887"/>
              <a:gd name="connsiteY11535" fmla="*/ 2327751 h 4314911"/>
              <a:gd name="connsiteX11536" fmla="*/ 1163885 w 5740887"/>
              <a:gd name="connsiteY11536" fmla="*/ 2331907 h 4314911"/>
              <a:gd name="connsiteX11537" fmla="*/ 1092443 w 5740887"/>
              <a:gd name="connsiteY11537" fmla="*/ 2360656 h 4314911"/>
              <a:gd name="connsiteX11538" fmla="*/ 1037289 w 5740887"/>
              <a:gd name="connsiteY11538" fmla="*/ 2385061 h 4314911"/>
              <a:gd name="connsiteX11539" fmla="*/ 1025844 w 5740887"/>
              <a:gd name="connsiteY11539" fmla="*/ 2389336 h 4314911"/>
              <a:gd name="connsiteX11540" fmla="*/ 1025846 w 5740887"/>
              <a:gd name="connsiteY11540" fmla="*/ 2389343 h 4314911"/>
              <a:gd name="connsiteX11541" fmla="*/ 1025842 w 5740887"/>
              <a:gd name="connsiteY11541" fmla="*/ 2389345 h 4314911"/>
              <a:gd name="connsiteX11542" fmla="*/ 1078376 w 5740887"/>
              <a:gd name="connsiteY11542" fmla="*/ 2438157 h 4314911"/>
              <a:gd name="connsiteX11543" fmla="*/ 1083065 w 5740887"/>
              <a:gd name="connsiteY11543" fmla="*/ 2440915 h 4314911"/>
              <a:gd name="connsiteX11544" fmla="*/ 1125815 w 5740887"/>
              <a:gd name="connsiteY11544" fmla="*/ 2461128 h 4314911"/>
              <a:gd name="connsiteX11545" fmla="*/ 1072170 w 5740887"/>
              <a:gd name="connsiteY11545" fmla="*/ 2448392 h 4314911"/>
              <a:gd name="connsiteX11546" fmla="*/ 1064754 w 5740887"/>
              <a:gd name="connsiteY11546" fmla="*/ 2447492 h 4314911"/>
              <a:gd name="connsiteX11547" fmla="*/ 1061625 w 5740887"/>
              <a:gd name="connsiteY11547" fmla="*/ 2447113 h 4314911"/>
              <a:gd name="connsiteX11548" fmla="*/ 1056297 w 5740887"/>
              <a:gd name="connsiteY11548" fmla="*/ 2445771 h 4314911"/>
              <a:gd name="connsiteX11549" fmla="*/ 1046915 w 5740887"/>
              <a:gd name="connsiteY11549" fmla="*/ 2445327 h 4314911"/>
              <a:gd name="connsiteX11550" fmla="*/ 1019219 w 5740887"/>
              <a:gd name="connsiteY11550" fmla="*/ 2441966 h 4314911"/>
              <a:gd name="connsiteX11551" fmla="*/ 1008864 w 5740887"/>
              <a:gd name="connsiteY11551" fmla="*/ 2440709 h 4314911"/>
              <a:gd name="connsiteX11552" fmla="*/ 950893 w 5740887"/>
              <a:gd name="connsiteY11552" fmla="*/ 2440575 h 4314911"/>
              <a:gd name="connsiteX11553" fmla="*/ 939114 w 5740887"/>
              <a:gd name="connsiteY11553" fmla="*/ 2428495 h 4314911"/>
              <a:gd name="connsiteX11554" fmla="*/ 940906 w 5740887"/>
              <a:gd name="connsiteY11554" fmla="*/ 2427392 h 4314911"/>
              <a:gd name="connsiteX11555" fmla="*/ 1004058 w 5740887"/>
              <a:gd name="connsiteY11555" fmla="*/ 2393059 h 4314911"/>
              <a:gd name="connsiteX11556" fmla="*/ 1243841 w 5740887"/>
              <a:gd name="connsiteY11556" fmla="*/ 2285508 h 4314911"/>
              <a:gd name="connsiteX11557" fmla="*/ 1272660 w 5740887"/>
              <a:gd name="connsiteY11557" fmla="*/ 2273237 h 4314911"/>
              <a:gd name="connsiteX11558" fmla="*/ 1655389 w 5740887"/>
              <a:gd name="connsiteY11558" fmla="*/ 2258097 h 4314911"/>
              <a:gd name="connsiteX11559" fmla="*/ 1589522 w 5740887"/>
              <a:gd name="connsiteY11559" fmla="*/ 2278586 h 4314911"/>
              <a:gd name="connsiteX11560" fmla="*/ 1425576 w 5740887"/>
              <a:gd name="connsiteY11560" fmla="*/ 2291271 h 4314911"/>
              <a:gd name="connsiteX11561" fmla="*/ 1402309 w 5740887"/>
              <a:gd name="connsiteY11561" fmla="*/ 2289065 h 4314911"/>
              <a:gd name="connsiteX11562" fmla="*/ 1421838 w 5740887"/>
              <a:gd name="connsiteY11562" fmla="*/ 2284893 h 4314911"/>
              <a:gd name="connsiteX11563" fmla="*/ 1496172 w 5740887"/>
              <a:gd name="connsiteY11563" fmla="*/ 2283853 h 4314911"/>
              <a:gd name="connsiteX11564" fmla="*/ 687837 w 5740887"/>
              <a:gd name="connsiteY11564" fmla="*/ 2251143 h 4314911"/>
              <a:gd name="connsiteX11565" fmla="*/ 689622 w 5740887"/>
              <a:gd name="connsiteY11565" fmla="*/ 2259122 h 4314911"/>
              <a:gd name="connsiteX11566" fmla="*/ 692087 w 5740887"/>
              <a:gd name="connsiteY11566" fmla="*/ 2270211 h 4314911"/>
              <a:gd name="connsiteX11567" fmla="*/ 691186 w 5740887"/>
              <a:gd name="connsiteY11567" fmla="*/ 2271523 h 4314911"/>
              <a:gd name="connsiteX11568" fmla="*/ 688180 w 5740887"/>
              <a:gd name="connsiteY11568" fmla="*/ 2275902 h 4314911"/>
              <a:gd name="connsiteX11569" fmla="*/ 687841 w 5740887"/>
              <a:gd name="connsiteY11569" fmla="*/ 2274664 h 4314911"/>
              <a:gd name="connsiteX11570" fmla="*/ 687822 w 5740887"/>
              <a:gd name="connsiteY11570" fmla="*/ 2274594 h 4314911"/>
              <a:gd name="connsiteX11571" fmla="*/ 685452 w 5740887"/>
              <a:gd name="connsiteY11571" fmla="*/ 2265864 h 4314911"/>
              <a:gd name="connsiteX11572" fmla="*/ 682062 w 5740887"/>
              <a:gd name="connsiteY11572" fmla="*/ 2253508 h 4314911"/>
              <a:gd name="connsiteX11573" fmla="*/ 682095 w 5740887"/>
              <a:gd name="connsiteY11573" fmla="*/ 2253524 h 4314911"/>
              <a:gd name="connsiteX11574" fmla="*/ 684025 w 5740887"/>
              <a:gd name="connsiteY11574" fmla="*/ 2253524 h 4314911"/>
              <a:gd name="connsiteX11575" fmla="*/ 1694408 w 5740887"/>
              <a:gd name="connsiteY11575" fmla="*/ 2249110 h 4314911"/>
              <a:gd name="connsiteX11576" fmla="*/ 1690210 w 5740887"/>
              <a:gd name="connsiteY11576" fmla="*/ 2266951 h 4314911"/>
              <a:gd name="connsiteX11577" fmla="*/ 1686204 w 5740887"/>
              <a:gd name="connsiteY11577" fmla="*/ 2274799 h 4314911"/>
              <a:gd name="connsiteX11578" fmla="*/ 1683305 w 5740887"/>
              <a:gd name="connsiteY11578" fmla="*/ 2280477 h 4314911"/>
              <a:gd name="connsiteX11579" fmla="*/ 1673632 w 5740887"/>
              <a:gd name="connsiteY11579" fmla="*/ 2288541 h 4314911"/>
              <a:gd name="connsiteX11580" fmla="*/ 1662498 w 5740887"/>
              <a:gd name="connsiteY11580" fmla="*/ 2300985 h 4314911"/>
              <a:gd name="connsiteX11581" fmla="*/ 1662496 w 5740887"/>
              <a:gd name="connsiteY11581" fmla="*/ 2300989 h 4314911"/>
              <a:gd name="connsiteX11582" fmla="*/ 1662495 w 5740887"/>
              <a:gd name="connsiteY11582" fmla="*/ 2300991 h 4314911"/>
              <a:gd name="connsiteX11583" fmla="*/ 1655703 w 5740887"/>
              <a:gd name="connsiteY11583" fmla="*/ 2321088 h 4314911"/>
              <a:gd name="connsiteX11584" fmla="*/ 1651448 w 5740887"/>
              <a:gd name="connsiteY11584" fmla="*/ 2334960 h 4314911"/>
              <a:gd name="connsiteX11585" fmla="*/ 1646469 w 5740887"/>
              <a:gd name="connsiteY11585" fmla="*/ 2342316 h 4314911"/>
              <a:gd name="connsiteX11586" fmla="*/ 1423369 w 5740887"/>
              <a:gd name="connsiteY11586" fmla="*/ 2367549 h 4314911"/>
              <a:gd name="connsiteX11587" fmla="*/ 1283966 w 5740887"/>
              <a:gd name="connsiteY11587" fmla="*/ 2348383 h 4314911"/>
              <a:gd name="connsiteX11588" fmla="*/ 1233265 w 5740887"/>
              <a:gd name="connsiteY11588" fmla="*/ 2324991 h 4314911"/>
              <a:gd name="connsiteX11589" fmla="*/ 1261903 w 5740887"/>
              <a:gd name="connsiteY11589" fmla="*/ 2316264 h 4314911"/>
              <a:gd name="connsiteX11590" fmla="*/ 1271830 w 5740887"/>
              <a:gd name="connsiteY11590" fmla="*/ 2313204 h 4314911"/>
              <a:gd name="connsiteX11591" fmla="*/ 1277896 w 5740887"/>
              <a:gd name="connsiteY11591" fmla="*/ 2312126 h 4314911"/>
              <a:gd name="connsiteX11592" fmla="*/ 1289203 w 5740887"/>
              <a:gd name="connsiteY11592" fmla="*/ 2310332 h 4314911"/>
              <a:gd name="connsiteX11593" fmla="*/ 1359715 w 5740887"/>
              <a:gd name="connsiteY11593" fmla="*/ 2298165 h 4314911"/>
              <a:gd name="connsiteX11594" fmla="*/ 1379857 w 5740887"/>
              <a:gd name="connsiteY11594" fmla="*/ 2293861 h 4314911"/>
              <a:gd name="connsiteX11595" fmla="*/ 1425575 w 5740887"/>
              <a:gd name="connsiteY11595" fmla="*/ 2298193 h 4314911"/>
              <a:gd name="connsiteX11596" fmla="*/ 1428332 w 5740887"/>
              <a:gd name="connsiteY11596" fmla="*/ 2298193 h 4314911"/>
              <a:gd name="connsiteX11597" fmla="*/ 1590486 w 5740887"/>
              <a:gd name="connsiteY11597" fmla="*/ 2285370 h 4314911"/>
              <a:gd name="connsiteX11598" fmla="*/ 1621278 w 5740887"/>
              <a:gd name="connsiteY11598" fmla="*/ 2277821 h 4314911"/>
              <a:gd name="connsiteX11599" fmla="*/ 1634321 w 5740887"/>
              <a:gd name="connsiteY11599" fmla="*/ 2273155 h 4314911"/>
              <a:gd name="connsiteX11600" fmla="*/ 1638254 w 5740887"/>
              <a:gd name="connsiteY11600" fmla="*/ 2272059 h 4314911"/>
              <a:gd name="connsiteX11601" fmla="*/ 1645765 w 5740887"/>
              <a:gd name="connsiteY11601" fmla="*/ 2269060 h 4314911"/>
              <a:gd name="connsiteX11602" fmla="*/ 1654810 w 5740887"/>
              <a:gd name="connsiteY11602" fmla="*/ 2265825 h 4314911"/>
              <a:gd name="connsiteX11603" fmla="*/ 1682221 w 5740887"/>
              <a:gd name="connsiteY11603" fmla="*/ 2254509 h 4314911"/>
              <a:gd name="connsiteX11604" fmla="*/ 1682241 w 5740887"/>
              <a:gd name="connsiteY11604" fmla="*/ 2254501 h 4314911"/>
              <a:gd name="connsiteX11605" fmla="*/ 1689884 w 5740887"/>
              <a:gd name="connsiteY11605" fmla="*/ 2251115 h 4314911"/>
              <a:gd name="connsiteX11606" fmla="*/ 3428356 w 5740887"/>
              <a:gd name="connsiteY11606" fmla="*/ 2246056 h 4314911"/>
              <a:gd name="connsiteX11607" fmla="*/ 3470068 w 5740887"/>
              <a:gd name="connsiteY11607" fmla="*/ 2359761 h 4314911"/>
              <a:gd name="connsiteX11608" fmla="*/ 3494583 w 5740887"/>
              <a:gd name="connsiteY11608" fmla="*/ 2414524 h 4314911"/>
              <a:gd name="connsiteX11609" fmla="*/ 3510519 w 5740887"/>
              <a:gd name="connsiteY11609" fmla="*/ 2444626 h 4314911"/>
              <a:gd name="connsiteX11610" fmla="*/ 3514028 w 5740887"/>
              <a:gd name="connsiteY11610" fmla="*/ 2451987 h 4314911"/>
              <a:gd name="connsiteX11611" fmla="*/ 3515939 w 5740887"/>
              <a:gd name="connsiteY11611" fmla="*/ 2454862 h 4314911"/>
              <a:gd name="connsiteX11612" fmla="*/ 3516063 w 5740887"/>
              <a:gd name="connsiteY11612" fmla="*/ 2455097 h 4314911"/>
              <a:gd name="connsiteX11613" fmla="*/ 3516837 w 5740887"/>
              <a:gd name="connsiteY11613" fmla="*/ 2457420 h 4314911"/>
              <a:gd name="connsiteX11614" fmla="*/ 3497973 w 5740887"/>
              <a:gd name="connsiteY11614" fmla="*/ 2422113 h 4314911"/>
              <a:gd name="connsiteX11615" fmla="*/ 3481358 w 5740887"/>
              <a:gd name="connsiteY11615" fmla="*/ 2389051 h 4314911"/>
              <a:gd name="connsiteX11616" fmla="*/ 3476227 w 5740887"/>
              <a:gd name="connsiteY11616" fmla="*/ 2376629 h 4314911"/>
              <a:gd name="connsiteX11617" fmla="*/ 3437472 w 5740887"/>
              <a:gd name="connsiteY11617" fmla="*/ 2273792 h 4314911"/>
              <a:gd name="connsiteX11618" fmla="*/ 697897 w 5740887"/>
              <a:gd name="connsiteY11618" fmla="*/ 2244860 h 4314911"/>
              <a:gd name="connsiteX11619" fmla="*/ 699553 w 5740887"/>
              <a:gd name="connsiteY11619" fmla="*/ 2254512 h 4314911"/>
              <a:gd name="connsiteX11620" fmla="*/ 697712 w 5740887"/>
              <a:gd name="connsiteY11620" fmla="*/ 2259945 h 4314911"/>
              <a:gd name="connsiteX11621" fmla="*/ 696642 w 5740887"/>
              <a:gd name="connsiteY11621" fmla="*/ 2255168 h 4314911"/>
              <a:gd name="connsiteX11622" fmla="*/ 694733 w 5740887"/>
              <a:gd name="connsiteY11622" fmla="*/ 2246836 h 4314911"/>
              <a:gd name="connsiteX11623" fmla="*/ 3433005 w 5740887"/>
              <a:gd name="connsiteY11623" fmla="*/ 2240913 h 4314911"/>
              <a:gd name="connsiteX11624" fmla="*/ 3434151 w 5740887"/>
              <a:gd name="connsiteY11624" fmla="*/ 2244173 h 4314911"/>
              <a:gd name="connsiteX11625" fmla="*/ 3433336 w 5740887"/>
              <a:gd name="connsiteY11625" fmla="*/ 2241939 h 4314911"/>
              <a:gd name="connsiteX11626" fmla="*/ 1697069 w 5740887"/>
              <a:gd name="connsiteY11626" fmla="*/ 2237805 h 4314911"/>
              <a:gd name="connsiteX11627" fmla="*/ 1695577 w 5740887"/>
              <a:gd name="connsiteY11627" fmla="*/ 2244146 h 4314911"/>
              <a:gd name="connsiteX11628" fmla="*/ 1692523 w 5740887"/>
              <a:gd name="connsiteY11628" fmla="*/ 2242461 h 4314911"/>
              <a:gd name="connsiteX11629" fmla="*/ 1495484 w 5740887"/>
              <a:gd name="connsiteY11629" fmla="*/ 2276931 h 4314911"/>
              <a:gd name="connsiteX11630" fmla="*/ 1452969 w 5740887"/>
              <a:gd name="connsiteY11630" fmla="*/ 2277533 h 4314911"/>
              <a:gd name="connsiteX11631" fmla="*/ 1470247 w 5740887"/>
              <a:gd name="connsiteY11631" fmla="*/ 2272827 h 4314911"/>
              <a:gd name="connsiteX11632" fmla="*/ 1511613 w 5740887"/>
              <a:gd name="connsiteY11632" fmla="*/ 2263176 h 4314911"/>
              <a:gd name="connsiteX11633" fmla="*/ 1697069 w 5740887"/>
              <a:gd name="connsiteY11633" fmla="*/ 2237805 h 4314911"/>
              <a:gd name="connsiteX11634" fmla="*/ 633147 w 5740887"/>
              <a:gd name="connsiteY11634" fmla="*/ 2235042 h 4314911"/>
              <a:gd name="connsiteX11635" fmla="*/ 709535 w 5740887"/>
              <a:gd name="connsiteY11635" fmla="*/ 2478824 h 4314911"/>
              <a:gd name="connsiteX11636" fmla="*/ 706508 w 5740887"/>
              <a:gd name="connsiteY11636" fmla="*/ 2478824 h 4314911"/>
              <a:gd name="connsiteX11637" fmla="*/ 705585 w 5740887"/>
              <a:gd name="connsiteY11637" fmla="*/ 2477948 h 4314911"/>
              <a:gd name="connsiteX11638" fmla="*/ 703221 w 5740887"/>
              <a:gd name="connsiteY11638" fmla="*/ 2473753 h 4314911"/>
              <a:gd name="connsiteX11639" fmla="*/ 1841852 w 5740887"/>
              <a:gd name="connsiteY11639" fmla="*/ 2233916 h 4314911"/>
              <a:gd name="connsiteX11640" fmla="*/ 1855389 w 5740887"/>
              <a:gd name="connsiteY11640" fmla="*/ 2259244 h 4314911"/>
              <a:gd name="connsiteX11641" fmla="*/ 1870131 w 5740887"/>
              <a:gd name="connsiteY11641" fmla="*/ 2287576 h 4314911"/>
              <a:gd name="connsiteX11642" fmla="*/ 1905293 w 5740887"/>
              <a:gd name="connsiteY11642" fmla="*/ 2355864 h 4314911"/>
              <a:gd name="connsiteX11643" fmla="*/ 1909327 w 5740887"/>
              <a:gd name="connsiteY11643" fmla="*/ 2363762 h 4314911"/>
              <a:gd name="connsiteX11644" fmla="*/ 1914048 w 5740887"/>
              <a:gd name="connsiteY11644" fmla="*/ 2375017 h 4314911"/>
              <a:gd name="connsiteX11645" fmla="*/ 1916994 w 5740887"/>
              <a:gd name="connsiteY11645" fmla="*/ 2381936 h 4314911"/>
              <a:gd name="connsiteX11646" fmla="*/ 1886748 w 5740887"/>
              <a:gd name="connsiteY11646" fmla="*/ 2321829 h 4314911"/>
              <a:gd name="connsiteX11647" fmla="*/ 1885424 w 5740887"/>
              <a:gd name="connsiteY11647" fmla="*/ 2318738 h 4314911"/>
              <a:gd name="connsiteX11648" fmla="*/ 1877277 w 5740887"/>
              <a:gd name="connsiteY11648" fmla="*/ 2303170 h 4314911"/>
              <a:gd name="connsiteX11649" fmla="*/ 1866218 w 5740887"/>
              <a:gd name="connsiteY11649" fmla="*/ 2281550 h 4314911"/>
              <a:gd name="connsiteX11650" fmla="*/ 3599399 w 5740887"/>
              <a:gd name="connsiteY11650" fmla="*/ 2231181 h 4314911"/>
              <a:gd name="connsiteX11651" fmla="*/ 3600712 w 5740887"/>
              <a:gd name="connsiteY11651" fmla="*/ 2235257 h 4314911"/>
              <a:gd name="connsiteX11652" fmla="*/ 3600730 w 5740887"/>
              <a:gd name="connsiteY11652" fmla="*/ 2235313 h 4314911"/>
              <a:gd name="connsiteX11653" fmla="*/ 3641917 w 5740887"/>
              <a:gd name="connsiteY11653" fmla="*/ 2363161 h 4314911"/>
              <a:gd name="connsiteX11654" fmla="*/ 3677986 w 5740887"/>
              <a:gd name="connsiteY11654" fmla="*/ 2471504 h 4314911"/>
              <a:gd name="connsiteX11655" fmla="*/ 3677009 w 5740887"/>
              <a:gd name="connsiteY11655" fmla="*/ 2468709 h 4314911"/>
              <a:gd name="connsiteX11656" fmla="*/ 3676530 w 5740887"/>
              <a:gd name="connsiteY11656" fmla="*/ 2467338 h 4314911"/>
              <a:gd name="connsiteX11657" fmla="*/ 3676519 w 5740887"/>
              <a:gd name="connsiteY11657" fmla="*/ 2467304 h 4314911"/>
              <a:gd name="connsiteX11658" fmla="*/ 3642658 w 5740887"/>
              <a:gd name="connsiteY11658" fmla="*/ 2365588 h 4314911"/>
              <a:gd name="connsiteX11659" fmla="*/ 3635090 w 5740887"/>
              <a:gd name="connsiteY11659" fmla="*/ 2342496 h 4314911"/>
              <a:gd name="connsiteX11660" fmla="*/ 3617465 w 5740887"/>
              <a:gd name="connsiteY11660" fmla="*/ 2287785 h 4314911"/>
              <a:gd name="connsiteX11661" fmla="*/ 3600730 w 5740887"/>
              <a:gd name="connsiteY11661" fmla="*/ 2235313 h 4314911"/>
              <a:gd name="connsiteX11662" fmla="*/ 1705895 w 5740887"/>
              <a:gd name="connsiteY11662" fmla="*/ 2226500 h 4314911"/>
              <a:gd name="connsiteX11663" fmla="*/ 1711635 w 5740887"/>
              <a:gd name="connsiteY11663" fmla="*/ 2285102 h 4314911"/>
              <a:gd name="connsiteX11664" fmla="*/ 1710375 w 5740887"/>
              <a:gd name="connsiteY11664" fmla="*/ 2305919 h 4314911"/>
              <a:gd name="connsiteX11665" fmla="*/ 1705897 w 5740887"/>
              <a:gd name="connsiteY11665" fmla="*/ 2315154 h 4314911"/>
              <a:gd name="connsiteX11666" fmla="*/ 1699348 w 5740887"/>
              <a:gd name="connsiteY11666" fmla="*/ 2330425 h 4314911"/>
              <a:gd name="connsiteX11667" fmla="*/ 1699348 w 5740887"/>
              <a:gd name="connsiteY11667" fmla="*/ 2330427 h 4314911"/>
              <a:gd name="connsiteX11668" fmla="*/ 1699346 w 5740887"/>
              <a:gd name="connsiteY11668" fmla="*/ 2330432 h 4314911"/>
              <a:gd name="connsiteX11669" fmla="*/ 1701483 w 5740887"/>
              <a:gd name="connsiteY11669" fmla="*/ 2370315 h 4314911"/>
              <a:gd name="connsiteX11670" fmla="*/ 1702586 w 5740887"/>
              <a:gd name="connsiteY11670" fmla="*/ 2407262 h 4314911"/>
              <a:gd name="connsiteX11671" fmla="*/ 1550758 w 5740887"/>
              <a:gd name="connsiteY11671" fmla="*/ 2434563 h 4314911"/>
              <a:gd name="connsiteX11672" fmla="*/ 1421164 w 5740887"/>
              <a:gd name="connsiteY11672" fmla="*/ 2444904 h 4314911"/>
              <a:gd name="connsiteX11673" fmla="*/ 1235292 w 5740887"/>
              <a:gd name="connsiteY11673" fmla="*/ 2415535 h 4314911"/>
              <a:gd name="connsiteX11674" fmla="*/ 1155457 w 5740887"/>
              <a:gd name="connsiteY11674" fmla="*/ 2378030 h 4314911"/>
              <a:gd name="connsiteX11675" fmla="*/ 1148562 w 5740887"/>
              <a:gd name="connsiteY11675" fmla="*/ 2373755 h 4314911"/>
              <a:gd name="connsiteX11676" fmla="*/ 1129052 w 5740887"/>
              <a:gd name="connsiteY11676" fmla="*/ 2360277 h 4314911"/>
              <a:gd name="connsiteX11677" fmla="*/ 1126652 w 5740887"/>
              <a:gd name="connsiteY11677" fmla="*/ 2357710 h 4314911"/>
              <a:gd name="connsiteX11678" fmla="*/ 1124195 w 5740887"/>
              <a:gd name="connsiteY11678" fmla="*/ 2355082 h 4314911"/>
              <a:gd name="connsiteX11679" fmla="*/ 1125695 w 5740887"/>
              <a:gd name="connsiteY11679" fmla="*/ 2354479 h 4314911"/>
              <a:gd name="connsiteX11680" fmla="*/ 1137117 w 5740887"/>
              <a:gd name="connsiteY11680" fmla="*/ 2354596 h 4314911"/>
              <a:gd name="connsiteX11681" fmla="*/ 1138909 w 5740887"/>
              <a:gd name="connsiteY11681" fmla="*/ 2354596 h 4314911"/>
              <a:gd name="connsiteX11682" fmla="*/ 1169658 w 5740887"/>
              <a:gd name="connsiteY11682" fmla="*/ 2344668 h 4314911"/>
              <a:gd name="connsiteX11683" fmla="*/ 1186342 w 5740887"/>
              <a:gd name="connsiteY11683" fmla="*/ 2339291 h 4314911"/>
              <a:gd name="connsiteX11684" fmla="*/ 1222820 w 5740887"/>
              <a:gd name="connsiteY11684" fmla="*/ 2328175 h 4314911"/>
              <a:gd name="connsiteX11685" fmla="*/ 1282308 w 5740887"/>
              <a:gd name="connsiteY11685" fmla="*/ 2355698 h 4314911"/>
              <a:gd name="connsiteX11686" fmla="*/ 1423366 w 5740887"/>
              <a:gd name="connsiteY11686" fmla="*/ 2375140 h 4314911"/>
              <a:gd name="connsiteX11687" fmla="*/ 1428881 w 5740887"/>
              <a:gd name="connsiteY11687" fmla="*/ 2375140 h 4314911"/>
              <a:gd name="connsiteX11688" fmla="*/ 1648121 w 5740887"/>
              <a:gd name="connsiteY11688" fmla="*/ 2349631 h 4314911"/>
              <a:gd name="connsiteX11689" fmla="*/ 1657117 w 5740887"/>
              <a:gd name="connsiteY11689" fmla="*/ 2341116 h 4314911"/>
              <a:gd name="connsiteX11690" fmla="*/ 1657119 w 5740887"/>
              <a:gd name="connsiteY11690" fmla="*/ 2341111 h 4314911"/>
              <a:gd name="connsiteX11691" fmla="*/ 1657120 w 5740887"/>
              <a:gd name="connsiteY11691" fmla="*/ 2341110 h 4314911"/>
              <a:gd name="connsiteX11692" fmla="*/ 1663015 w 5740887"/>
              <a:gd name="connsiteY11692" fmla="*/ 2323288 h 4314911"/>
              <a:gd name="connsiteX11693" fmla="*/ 1668719 w 5740887"/>
              <a:gd name="connsiteY11693" fmla="*/ 2306194 h 4314911"/>
              <a:gd name="connsiteX11694" fmla="*/ 1676801 w 5740887"/>
              <a:gd name="connsiteY11694" fmla="*/ 2295717 h 4314911"/>
              <a:gd name="connsiteX11695" fmla="*/ 1691419 w 5740887"/>
              <a:gd name="connsiteY11695" fmla="*/ 2282597 h 4314911"/>
              <a:gd name="connsiteX11696" fmla="*/ 1691421 w 5740887"/>
              <a:gd name="connsiteY11696" fmla="*/ 2282591 h 4314911"/>
              <a:gd name="connsiteX11697" fmla="*/ 1691421 w 5740887"/>
              <a:gd name="connsiteY11697" fmla="*/ 2282591 h 4314911"/>
              <a:gd name="connsiteX11698" fmla="*/ 1699848 w 5740887"/>
              <a:gd name="connsiteY11698" fmla="*/ 2262792 h 4314911"/>
              <a:gd name="connsiteX11699" fmla="*/ 1700051 w 5740887"/>
              <a:gd name="connsiteY11699" fmla="*/ 2262314 h 4314911"/>
              <a:gd name="connsiteX11700" fmla="*/ 1700054 w 5740887"/>
              <a:gd name="connsiteY11700" fmla="*/ 2262308 h 4314911"/>
              <a:gd name="connsiteX11701" fmla="*/ 1705207 w 5740887"/>
              <a:gd name="connsiteY11701" fmla="*/ 2234076 h 4314911"/>
              <a:gd name="connsiteX11702" fmla="*/ 1703967 w 5740887"/>
              <a:gd name="connsiteY11702" fmla="*/ 2231043 h 4314911"/>
              <a:gd name="connsiteX11703" fmla="*/ 1700933 w 5740887"/>
              <a:gd name="connsiteY11703" fmla="*/ 2230352 h 4314911"/>
              <a:gd name="connsiteX11704" fmla="*/ 1511892 w 5740887"/>
              <a:gd name="connsiteY11704" fmla="*/ 2256827 h 4314911"/>
              <a:gd name="connsiteX11705" fmla="*/ 1468458 w 5740887"/>
              <a:gd name="connsiteY11705" fmla="*/ 2266617 h 4314911"/>
              <a:gd name="connsiteX11706" fmla="*/ 1439364 w 5740887"/>
              <a:gd name="connsiteY11706" fmla="*/ 2274615 h 4314911"/>
              <a:gd name="connsiteX11707" fmla="*/ 1423742 w 5740887"/>
              <a:gd name="connsiteY11707" fmla="*/ 2277947 h 4314911"/>
              <a:gd name="connsiteX11708" fmla="*/ 1384417 w 5740887"/>
              <a:gd name="connsiteY11708" fmla="*/ 2278503 h 4314911"/>
              <a:gd name="connsiteX11709" fmla="*/ 1384483 w 5740887"/>
              <a:gd name="connsiteY11709" fmla="*/ 2278483 h 4314911"/>
              <a:gd name="connsiteX11710" fmla="*/ 1424746 w 5740887"/>
              <a:gd name="connsiteY11710" fmla="*/ 2264694 h 4314911"/>
              <a:gd name="connsiteX11711" fmla="*/ 1471490 w 5740887"/>
              <a:gd name="connsiteY11711" fmla="*/ 2250906 h 4314911"/>
              <a:gd name="connsiteX11712" fmla="*/ 1705895 w 5740887"/>
              <a:gd name="connsiteY11712" fmla="*/ 2226500 h 4314911"/>
              <a:gd name="connsiteX11713" fmla="*/ 703610 w 5740887"/>
              <a:gd name="connsiteY11713" fmla="*/ 2220001 h 4314911"/>
              <a:gd name="connsiteX11714" fmla="*/ 704907 w 5740887"/>
              <a:gd name="connsiteY11714" fmla="*/ 2231105 h 4314911"/>
              <a:gd name="connsiteX11715" fmla="*/ 704596 w 5740887"/>
              <a:gd name="connsiteY11715" fmla="*/ 2231297 h 4314911"/>
              <a:gd name="connsiteX11716" fmla="*/ 703875 w 5740887"/>
              <a:gd name="connsiteY11716" fmla="*/ 2231743 h 4314911"/>
              <a:gd name="connsiteX11717" fmla="*/ 702535 w 5740887"/>
              <a:gd name="connsiteY11717" fmla="*/ 2224220 h 4314911"/>
              <a:gd name="connsiteX11718" fmla="*/ 702392 w 5740887"/>
              <a:gd name="connsiteY11718" fmla="*/ 2223382 h 4314911"/>
              <a:gd name="connsiteX11719" fmla="*/ 680608 w 5740887"/>
              <a:gd name="connsiteY11719" fmla="*/ 2219341 h 4314911"/>
              <a:gd name="connsiteX11720" fmla="*/ 683924 w 5740887"/>
              <a:gd name="connsiteY11720" fmla="*/ 2233659 h 4314911"/>
              <a:gd name="connsiteX11721" fmla="*/ 685179 w 5740887"/>
              <a:gd name="connsiteY11721" fmla="*/ 2239269 h 4314911"/>
              <a:gd name="connsiteX11722" fmla="*/ 680025 w 5740887"/>
              <a:gd name="connsiteY11722" fmla="*/ 2246085 h 4314911"/>
              <a:gd name="connsiteX11723" fmla="*/ 679425 w 5740887"/>
              <a:gd name="connsiteY11723" fmla="*/ 2243900 h 4314911"/>
              <a:gd name="connsiteX11724" fmla="*/ 678409 w 5740887"/>
              <a:gd name="connsiteY11724" fmla="*/ 2240184 h 4314911"/>
              <a:gd name="connsiteX11725" fmla="*/ 676775 w 5740887"/>
              <a:gd name="connsiteY11725" fmla="*/ 2234211 h 4314911"/>
              <a:gd name="connsiteX11726" fmla="*/ 675277 w 5740887"/>
              <a:gd name="connsiteY11726" fmla="*/ 2228772 h 4314911"/>
              <a:gd name="connsiteX11727" fmla="*/ 674743 w 5740887"/>
              <a:gd name="connsiteY11727" fmla="*/ 2226834 h 4314911"/>
              <a:gd name="connsiteX11728" fmla="*/ 673244 w 5740887"/>
              <a:gd name="connsiteY11728" fmla="*/ 2221370 h 4314911"/>
              <a:gd name="connsiteX11729" fmla="*/ 675614 w 5740887"/>
              <a:gd name="connsiteY11729" fmla="*/ 2222499 h 4314911"/>
              <a:gd name="connsiteX11730" fmla="*/ 676441 w 5740887"/>
              <a:gd name="connsiteY11730" fmla="*/ 2221947 h 4314911"/>
              <a:gd name="connsiteX11731" fmla="*/ 1714030 w 5740887"/>
              <a:gd name="connsiteY11731" fmla="*/ 2214230 h 4314911"/>
              <a:gd name="connsiteX11732" fmla="*/ 1738636 w 5740887"/>
              <a:gd name="connsiteY11732" fmla="*/ 2326247 h 4314911"/>
              <a:gd name="connsiteX11733" fmla="*/ 1738022 w 5740887"/>
              <a:gd name="connsiteY11733" fmla="*/ 2340665 h 4314911"/>
              <a:gd name="connsiteX11734" fmla="*/ 1734665 w 5740887"/>
              <a:gd name="connsiteY11734" fmla="*/ 2344997 h 4314911"/>
              <a:gd name="connsiteX11735" fmla="*/ 1734665 w 5740887"/>
              <a:gd name="connsiteY11735" fmla="*/ 2345003 h 4314911"/>
              <a:gd name="connsiteX11736" fmla="*/ 1734663 w 5740887"/>
              <a:gd name="connsiteY11736" fmla="*/ 2345006 h 4314911"/>
              <a:gd name="connsiteX11737" fmla="*/ 1747674 w 5740887"/>
              <a:gd name="connsiteY11737" fmla="*/ 2418302 h 4314911"/>
              <a:gd name="connsiteX11738" fmla="*/ 1758426 w 5740887"/>
              <a:gd name="connsiteY11738" fmla="*/ 2472068 h 4314911"/>
              <a:gd name="connsiteX11739" fmla="*/ 1576094 w 5740887"/>
              <a:gd name="connsiteY11739" fmla="*/ 2508142 h 4314911"/>
              <a:gd name="connsiteX11740" fmla="*/ 1419094 w 5740887"/>
              <a:gd name="connsiteY11740" fmla="*/ 2521983 h 4314911"/>
              <a:gd name="connsiteX11741" fmla="*/ 1186619 w 5740887"/>
              <a:gd name="connsiteY11741" fmla="*/ 2482272 h 4314911"/>
              <a:gd name="connsiteX11742" fmla="*/ 1086790 w 5740887"/>
              <a:gd name="connsiteY11742" fmla="*/ 2433874 h 4314911"/>
              <a:gd name="connsiteX11743" fmla="*/ 1082101 w 5740887"/>
              <a:gd name="connsiteY11743" fmla="*/ 2430978 h 4314911"/>
              <a:gd name="connsiteX11744" fmla="*/ 1044545 w 5740887"/>
              <a:gd name="connsiteY11744" fmla="*/ 2404642 h 4314911"/>
              <a:gd name="connsiteX11745" fmla="*/ 1033129 w 5740887"/>
              <a:gd name="connsiteY11745" fmla="*/ 2391575 h 4314911"/>
              <a:gd name="connsiteX11746" fmla="*/ 1037287 w 5740887"/>
              <a:gd name="connsiteY11746" fmla="*/ 2391828 h 4314911"/>
              <a:gd name="connsiteX11747" fmla="*/ 1039355 w 5740887"/>
              <a:gd name="connsiteY11747" fmla="*/ 2391828 h 4314911"/>
              <a:gd name="connsiteX11748" fmla="*/ 1094510 w 5740887"/>
              <a:gd name="connsiteY11748" fmla="*/ 2367008 h 4314911"/>
              <a:gd name="connsiteX11749" fmla="*/ 1118742 w 5740887"/>
              <a:gd name="connsiteY11749" fmla="*/ 2357273 h 4314911"/>
              <a:gd name="connsiteX11750" fmla="*/ 1119880 w 5740887"/>
              <a:gd name="connsiteY11750" fmla="*/ 2361128 h 4314911"/>
              <a:gd name="connsiteX11751" fmla="*/ 1144837 w 5740887"/>
              <a:gd name="connsiteY11751" fmla="*/ 2379829 h 4314911"/>
              <a:gd name="connsiteX11752" fmla="*/ 1151594 w 5740887"/>
              <a:gd name="connsiteY11752" fmla="*/ 2383966 h 4314911"/>
              <a:gd name="connsiteX11753" fmla="*/ 1233223 w 5740887"/>
              <a:gd name="connsiteY11753" fmla="*/ 2422298 h 4314911"/>
              <a:gd name="connsiteX11754" fmla="*/ 1421162 w 5740887"/>
              <a:gd name="connsiteY11754" fmla="*/ 2452081 h 4314911"/>
              <a:gd name="connsiteX11755" fmla="*/ 1428607 w 5740887"/>
              <a:gd name="connsiteY11755" fmla="*/ 2452081 h 4314911"/>
              <a:gd name="connsiteX11756" fmla="*/ 1705344 w 5740887"/>
              <a:gd name="connsiteY11756" fmla="*/ 2414301 h 4314911"/>
              <a:gd name="connsiteX11757" fmla="*/ 1710824 w 5740887"/>
              <a:gd name="connsiteY11757" fmla="*/ 2403528 h 4314911"/>
              <a:gd name="connsiteX11758" fmla="*/ 1710824 w 5740887"/>
              <a:gd name="connsiteY11758" fmla="*/ 2403525 h 4314911"/>
              <a:gd name="connsiteX11759" fmla="*/ 1710826 w 5740887"/>
              <a:gd name="connsiteY11759" fmla="*/ 2403521 h 4314911"/>
              <a:gd name="connsiteX11760" fmla="*/ 1709068 w 5740887"/>
              <a:gd name="connsiteY11760" fmla="*/ 2369894 h 4314911"/>
              <a:gd name="connsiteX11761" fmla="*/ 1707052 w 5740887"/>
              <a:gd name="connsiteY11761" fmla="*/ 2340956 h 4314911"/>
              <a:gd name="connsiteX11762" fmla="*/ 1707187 w 5740887"/>
              <a:gd name="connsiteY11762" fmla="*/ 2328225 h 4314911"/>
              <a:gd name="connsiteX11763" fmla="*/ 1709066 w 5740887"/>
              <a:gd name="connsiteY11763" fmla="*/ 2321642 h 4314911"/>
              <a:gd name="connsiteX11764" fmla="*/ 1718317 w 5740887"/>
              <a:gd name="connsiteY11764" fmla="*/ 2305998 h 4314911"/>
              <a:gd name="connsiteX11765" fmla="*/ 1718317 w 5740887"/>
              <a:gd name="connsiteY11765" fmla="*/ 2305995 h 4314911"/>
              <a:gd name="connsiteX11766" fmla="*/ 1718319 w 5740887"/>
              <a:gd name="connsiteY11766" fmla="*/ 2305992 h 4314911"/>
              <a:gd name="connsiteX11767" fmla="*/ 1712930 w 5740887"/>
              <a:gd name="connsiteY11767" fmla="*/ 2221392 h 4314911"/>
              <a:gd name="connsiteX11768" fmla="*/ 1711413 w 5740887"/>
              <a:gd name="connsiteY11768" fmla="*/ 2219048 h 4314911"/>
              <a:gd name="connsiteX11769" fmla="*/ 1708655 w 5740887"/>
              <a:gd name="connsiteY11769" fmla="*/ 2219048 h 4314911"/>
              <a:gd name="connsiteX11770" fmla="*/ 1471629 w 5740887"/>
              <a:gd name="connsiteY11770" fmla="*/ 2244143 h 4314911"/>
              <a:gd name="connsiteX11771" fmla="*/ 1422679 w 5740887"/>
              <a:gd name="connsiteY11771" fmla="*/ 2258897 h 4314911"/>
              <a:gd name="connsiteX11772" fmla="*/ 1382693 w 5740887"/>
              <a:gd name="connsiteY11772" fmla="*/ 2272685 h 4314911"/>
              <a:gd name="connsiteX11773" fmla="*/ 1364867 w 5740887"/>
              <a:gd name="connsiteY11773" fmla="*/ 2278186 h 4314911"/>
              <a:gd name="connsiteX11774" fmla="*/ 1334724 w 5740887"/>
              <a:gd name="connsiteY11774" fmla="*/ 2274023 h 4314911"/>
              <a:gd name="connsiteX11775" fmla="*/ 1378140 w 5740887"/>
              <a:gd name="connsiteY11775" fmla="*/ 2256560 h 4314911"/>
              <a:gd name="connsiteX11776" fmla="*/ 1430812 w 5740887"/>
              <a:gd name="connsiteY11776" fmla="*/ 2237395 h 4314911"/>
              <a:gd name="connsiteX11777" fmla="*/ 1714030 w 5740887"/>
              <a:gd name="connsiteY11777" fmla="*/ 2214230 h 4314911"/>
              <a:gd name="connsiteX11778" fmla="*/ 692267 w 5740887"/>
              <a:gd name="connsiteY11778" fmla="*/ 2212050 h 4314911"/>
              <a:gd name="connsiteX11779" fmla="*/ 694252 w 5740887"/>
              <a:gd name="connsiteY11779" fmla="*/ 2223623 h 4314911"/>
              <a:gd name="connsiteX11780" fmla="*/ 692268 w 5740887"/>
              <a:gd name="connsiteY11780" fmla="*/ 2228341 h 4314911"/>
              <a:gd name="connsiteX11781" fmla="*/ 691133 w 5740887"/>
              <a:gd name="connsiteY11781" fmla="*/ 2231040 h 4314911"/>
              <a:gd name="connsiteX11782" fmla="*/ 690559 w 5740887"/>
              <a:gd name="connsiteY11782" fmla="*/ 2228494 h 4314911"/>
              <a:gd name="connsiteX11783" fmla="*/ 687836 w 5740887"/>
              <a:gd name="connsiteY11783" fmla="*/ 2216735 h 4314911"/>
              <a:gd name="connsiteX11784" fmla="*/ 687453 w 5740887"/>
              <a:gd name="connsiteY11784" fmla="*/ 2215061 h 4314911"/>
              <a:gd name="connsiteX11785" fmla="*/ 700956 w 5740887"/>
              <a:gd name="connsiteY11785" fmla="*/ 2206616 h 4314911"/>
              <a:gd name="connsiteX11786" fmla="*/ 700432 w 5740887"/>
              <a:gd name="connsiteY11786" fmla="*/ 2208929 h 4314911"/>
              <a:gd name="connsiteX11787" fmla="*/ 700320 w 5740887"/>
              <a:gd name="connsiteY11787" fmla="*/ 2209196 h 4314911"/>
              <a:gd name="connsiteX11788" fmla="*/ 700045 w 5740887"/>
              <a:gd name="connsiteY11788" fmla="*/ 2209850 h 4314911"/>
              <a:gd name="connsiteX11789" fmla="*/ 699603 w 5740887"/>
              <a:gd name="connsiteY11789" fmla="*/ 2207462 h 4314911"/>
              <a:gd name="connsiteX11790" fmla="*/ 1833398 w 5740887"/>
              <a:gd name="connsiteY11790" fmla="*/ 2205024 h 4314911"/>
              <a:gd name="connsiteX11791" fmla="*/ 1840486 w 5740887"/>
              <a:gd name="connsiteY11791" fmla="*/ 2215658 h 4314911"/>
              <a:gd name="connsiteX11792" fmla="*/ 1879768 w 5740887"/>
              <a:gd name="connsiteY11792" fmla="*/ 2276961 h 4314911"/>
              <a:gd name="connsiteX11793" fmla="*/ 1894522 w 5740887"/>
              <a:gd name="connsiteY11793" fmla="*/ 2300401 h 4314911"/>
              <a:gd name="connsiteX11794" fmla="*/ 1916089 w 5740887"/>
              <a:gd name="connsiteY11794" fmla="*/ 2352748 h 4314911"/>
              <a:gd name="connsiteX11795" fmla="*/ 1941991 w 5740887"/>
              <a:gd name="connsiteY11795" fmla="*/ 2414559 h 4314911"/>
              <a:gd name="connsiteX11796" fmla="*/ 1932350 w 5740887"/>
              <a:gd name="connsiteY11796" fmla="*/ 2395554 h 4314911"/>
              <a:gd name="connsiteX11797" fmla="*/ 1920957 w 5740887"/>
              <a:gd name="connsiteY11797" fmla="*/ 2373270 h 4314911"/>
              <a:gd name="connsiteX11798" fmla="*/ 1913319 w 5740887"/>
              <a:gd name="connsiteY11798" fmla="*/ 2358237 h 4314911"/>
              <a:gd name="connsiteX11799" fmla="*/ 1892043 w 5740887"/>
              <a:gd name="connsiteY11799" fmla="*/ 2307569 h 4314911"/>
              <a:gd name="connsiteX11800" fmla="*/ 1874394 w 5740887"/>
              <a:gd name="connsiteY11800" fmla="*/ 2276822 h 4314911"/>
              <a:gd name="connsiteX11801" fmla="*/ 1837502 w 5740887"/>
              <a:gd name="connsiteY11801" fmla="*/ 2212665 h 4314911"/>
              <a:gd name="connsiteX11802" fmla="*/ 1834231 w 5740887"/>
              <a:gd name="connsiteY11802" fmla="*/ 2206576 h 4314911"/>
              <a:gd name="connsiteX11803" fmla="*/ 1721886 w 5740887"/>
              <a:gd name="connsiteY11803" fmla="*/ 2201261 h 4314911"/>
              <a:gd name="connsiteX11804" fmla="*/ 1768905 w 5740887"/>
              <a:gd name="connsiteY11804" fmla="*/ 2366723 h 4314911"/>
              <a:gd name="connsiteX11805" fmla="*/ 1793863 w 5740887"/>
              <a:gd name="connsiteY11805" fmla="*/ 2465587 h 4314911"/>
              <a:gd name="connsiteX11806" fmla="*/ 1814684 w 5740887"/>
              <a:gd name="connsiteY11806" fmla="*/ 2536323 h 4314911"/>
              <a:gd name="connsiteX11807" fmla="*/ 1806686 w 5740887"/>
              <a:gd name="connsiteY11807" fmla="*/ 2538115 h 4314911"/>
              <a:gd name="connsiteX11808" fmla="*/ 1503230 w 5740887"/>
              <a:gd name="connsiteY11808" fmla="*/ 2594695 h 4314911"/>
              <a:gd name="connsiteX11809" fmla="*/ 1441623 w 5740887"/>
              <a:gd name="connsiteY11809" fmla="*/ 2597515 h 4314911"/>
              <a:gd name="connsiteX11810" fmla="*/ 1416888 w 5740887"/>
              <a:gd name="connsiteY11810" fmla="*/ 2598647 h 4314911"/>
              <a:gd name="connsiteX11811" fmla="*/ 1385605 w 5740887"/>
              <a:gd name="connsiteY11811" fmla="*/ 2595623 h 4314911"/>
              <a:gd name="connsiteX11812" fmla="*/ 1278222 w 5740887"/>
              <a:gd name="connsiteY11812" fmla="*/ 2524048 h 4314911"/>
              <a:gd name="connsiteX11813" fmla="*/ 1269635 w 5740887"/>
              <a:gd name="connsiteY11813" fmla="*/ 2520146 h 4314911"/>
              <a:gd name="connsiteX11814" fmla="*/ 1266639 w 5740887"/>
              <a:gd name="connsiteY11814" fmla="*/ 2518196 h 4314911"/>
              <a:gd name="connsiteX11815" fmla="*/ 1262548 w 5740887"/>
              <a:gd name="connsiteY11815" fmla="*/ 2515533 h 4314911"/>
              <a:gd name="connsiteX11816" fmla="*/ 1252576 w 5740887"/>
              <a:gd name="connsiteY11816" fmla="*/ 2511440 h 4314911"/>
              <a:gd name="connsiteX11817" fmla="*/ 1230730 w 5740887"/>
              <a:gd name="connsiteY11817" fmla="*/ 2502471 h 4314911"/>
              <a:gd name="connsiteX11818" fmla="*/ 1221410 w 5740887"/>
              <a:gd name="connsiteY11818" fmla="*/ 2498236 h 4314911"/>
              <a:gd name="connsiteX11819" fmla="*/ 1300172 w 5740887"/>
              <a:gd name="connsiteY11819" fmla="*/ 2518186 h 4314911"/>
              <a:gd name="connsiteX11820" fmla="*/ 1418954 w 5740887"/>
              <a:gd name="connsiteY11820" fmla="*/ 2529023 h 4314911"/>
              <a:gd name="connsiteX11821" fmla="*/ 1428744 w 5740887"/>
              <a:gd name="connsiteY11821" fmla="*/ 2529023 h 4314911"/>
              <a:gd name="connsiteX11822" fmla="*/ 1761876 w 5740887"/>
              <a:gd name="connsiteY11822" fmla="*/ 2478695 h 4314911"/>
              <a:gd name="connsiteX11823" fmla="*/ 1764634 w 5740887"/>
              <a:gd name="connsiteY11823" fmla="*/ 2476765 h 4314911"/>
              <a:gd name="connsiteX11824" fmla="*/ 1764634 w 5740887"/>
              <a:gd name="connsiteY11824" fmla="*/ 2476758 h 4314911"/>
              <a:gd name="connsiteX11825" fmla="*/ 1764636 w 5740887"/>
              <a:gd name="connsiteY11825" fmla="*/ 2476757 h 4314911"/>
              <a:gd name="connsiteX11826" fmla="*/ 1754569 w 5740887"/>
              <a:gd name="connsiteY11826" fmla="*/ 2416638 h 4314911"/>
              <a:gd name="connsiteX11827" fmla="*/ 1741609 w 5740887"/>
              <a:gd name="connsiteY11827" fmla="*/ 2346867 h 4314911"/>
              <a:gd name="connsiteX11828" fmla="*/ 1719961 w 5740887"/>
              <a:gd name="connsiteY11828" fmla="*/ 2208982 h 4314911"/>
              <a:gd name="connsiteX11829" fmla="*/ 1715686 w 5740887"/>
              <a:gd name="connsiteY11829" fmla="*/ 2206501 h 4314911"/>
              <a:gd name="connsiteX11830" fmla="*/ 1431917 w 5740887"/>
              <a:gd name="connsiteY11830" fmla="*/ 2230492 h 4314911"/>
              <a:gd name="connsiteX11831" fmla="*/ 1376762 w 5740887"/>
              <a:gd name="connsiteY11831" fmla="*/ 2250210 h 4314911"/>
              <a:gd name="connsiteX11832" fmla="*/ 1326849 w 5740887"/>
              <a:gd name="connsiteY11832" fmla="*/ 2270203 h 4314911"/>
              <a:gd name="connsiteX11833" fmla="*/ 1322850 w 5740887"/>
              <a:gd name="connsiteY11833" fmla="*/ 2271716 h 4314911"/>
              <a:gd name="connsiteX11834" fmla="*/ 1301754 w 5740887"/>
              <a:gd name="connsiteY11834" fmla="*/ 2266453 h 4314911"/>
              <a:gd name="connsiteX11835" fmla="*/ 1294341 w 5740887"/>
              <a:gd name="connsiteY11835" fmla="*/ 2263698 h 4314911"/>
              <a:gd name="connsiteX11836" fmla="*/ 1327814 w 5740887"/>
              <a:gd name="connsiteY11836" fmla="*/ 2248969 h 4314911"/>
              <a:gd name="connsiteX11837" fmla="*/ 1390963 w 5740887"/>
              <a:gd name="connsiteY11837" fmla="*/ 2223048 h 4314911"/>
              <a:gd name="connsiteX11838" fmla="*/ 1556827 w 5740887"/>
              <a:gd name="connsiteY11838" fmla="*/ 2218297 h 4314911"/>
              <a:gd name="connsiteX11839" fmla="*/ 1721886 w 5740887"/>
              <a:gd name="connsiteY11839" fmla="*/ 2201261 h 4314911"/>
              <a:gd name="connsiteX11840" fmla="*/ 1835249 w 5740887"/>
              <a:gd name="connsiteY11840" fmla="*/ 2198402 h 4314911"/>
              <a:gd name="connsiteX11841" fmla="*/ 1844762 w 5740887"/>
              <a:gd name="connsiteY11841" fmla="*/ 2211279 h 4314911"/>
              <a:gd name="connsiteX11842" fmla="*/ 1886800 w 5740887"/>
              <a:gd name="connsiteY11842" fmla="*/ 2271720 h 4314911"/>
              <a:gd name="connsiteX11843" fmla="*/ 1899348 w 5740887"/>
              <a:gd name="connsiteY11843" fmla="*/ 2290060 h 4314911"/>
              <a:gd name="connsiteX11844" fmla="*/ 1947608 w 5740887"/>
              <a:gd name="connsiteY11844" fmla="*/ 2407763 h 4314911"/>
              <a:gd name="connsiteX11845" fmla="*/ 1992969 w 5740887"/>
              <a:gd name="connsiteY11845" fmla="*/ 2514889 h 4314911"/>
              <a:gd name="connsiteX11846" fmla="*/ 1977531 w 5740887"/>
              <a:gd name="connsiteY11846" fmla="*/ 2484615 h 4314911"/>
              <a:gd name="connsiteX11847" fmla="*/ 1975276 w 5740887"/>
              <a:gd name="connsiteY11847" fmla="*/ 2480176 h 4314911"/>
              <a:gd name="connsiteX11848" fmla="*/ 1972025 w 5740887"/>
              <a:gd name="connsiteY11848" fmla="*/ 2473769 h 4314911"/>
              <a:gd name="connsiteX11849" fmla="*/ 1957976 w 5740887"/>
              <a:gd name="connsiteY11849" fmla="*/ 2440904 h 4314911"/>
              <a:gd name="connsiteX11850" fmla="*/ 1946149 w 5740887"/>
              <a:gd name="connsiteY11850" fmla="*/ 2413237 h 4314911"/>
              <a:gd name="connsiteX11851" fmla="*/ 1924280 w 5740887"/>
              <a:gd name="connsiteY11851" fmla="*/ 2361077 h 4314911"/>
              <a:gd name="connsiteX11852" fmla="*/ 1919907 w 5740887"/>
              <a:gd name="connsiteY11852" fmla="*/ 2350645 h 4314911"/>
              <a:gd name="connsiteX11853" fmla="*/ 1898249 w 5740887"/>
              <a:gd name="connsiteY11853" fmla="*/ 2298055 h 4314911"/>
              <a:gd name="connsiteX11854" fmla="*/ 1883357 w 5740887"/>
              <a:gd name="connsiteY11854" fmla="*/ 2274201 h 4314911"/>
              <a:gd name="connsiteX11855" fmla="*/ 1312267 w 5740887"/>
              <a:gd name="connsiteY11855" fmla="*/ 2197403 h 4314911"/>
              <a:gd name="connsiteX11856" fmla="*/ 1358185 w 5740887"/>
              <a:gd name="connsiteY11856" fmla="*/ 2202757 h 4314911"/>
              <a:gd name="connsiteX11857" fmla="*/ 1350015 w 5740887"/>
              <a:gd name="connsiteY11857" fmla="*/ 2202915 h 4314911"/>
              <a:gd name="connsiteX11858" fmla="*/ 1236809 w 5740887"/>
              <a:gd name="connsiteY11858" fmla="*/ 2253382 h 4314911"/>
              <a:gd name="connsiteX11859" fmla="*/ 1212129 w 5740887"/>
              <a:gd name="connsiteY11859" fmla="*/ 2264687 h 4314911"/>
              <a:gd name="connsiteX11860" fmla="*/ 907952 w 5740887"/>
              <a:gd name="connsiteY11860" fmla="*/ 2414293 h 4314911"/>
              <a:gd name="connsiteX11861" fmla="*/ 836941 w 5740887"/>
              <a:gd name="connsiteY11861" fmla="*/ 2458141 h 4314911"/>
              <a:gd name="connsiteX11862" fmla="*/ 834046 w 5740887"/>
              <a:gd name="connsiteY11862" fmla="*/ 2460623 h 4314911"/>
              <a:gd name="connsiteX11863" fmla="*/ 834048 w 5740887"/>
              <a:gd name="connsiteY11863" fmla="*/ 2460626 h 4314911"/>
              <a:gd name="connsiteX11864" fmla="*/ 834044 w 5740887"/>
              <a:gd name="connsiteY11864" fmla="*/ 2460629 h 4314911"/>
              <a:gd name="connsiteX11865" fmla="*/ 834864 w 5740887"/>
              <a:gd name="connsiteY11865" fmla="*/ 2462110 h 4314911"/>
              <a:gd name="connsiteX11866" fmla="*/ 819086 w 5740887"/>
              <a:gd name="connsiteY11866" fmla="*/ 2466569 h 4314911"/>
              <a:gd name="connsiteX11867" fmla="*/ 814920 w 5740887"/>
              <a:gd name="connsiteY11867" fmla="*/ 2467754 h 4314911"/>
              <a:gd name="connsiteX11868" fmla="*/ 811770 w 5740887"/>
              <a:gd name="connsiteY11868" fmla="*/ 2468650 h 4314911"/>
              <a:gd name="connsiteX11869" fmla="*/ 804596 w 5740887"/>
              <a:gd name="connsiteY11869" fmla="*/ 2470681 h 4314911"/>
              <a:gd name="connsiteX11870" fmla="*/ 777514 w 5740887"/>
              <a:gd name="connsiteY11870" fmla="*/ 2478393 h 4314911"/>
              <a:gd name="connsiteX11871" fmla="*/ 882293 w 5740887"/>
              <a:gd name="connsiteY11871" fmla="*/ 2412063 h 4314911"/>
              <a:gd name="connsiteX11872" fmla="*/ 891325 w 5740887"/>
              <a:gd name="connsiteY11872" fmla="*/ 2406928 h 4314911"/>
              <a:gd name="connsiteX11873" fmla="*/ 970464 w 5740887"/>
              <a:gd name="connsiteY11873" fmla="*/ 2364076 h 4314911"/>
              <a:gd name="connsiteX11874" fmla="*/ 1283725 w 5740887"/>
              <a:gd name="connsiteY11874" fmla="*/ 2209393 h 4314911"/>
              <a:gd name="connsiteX11875" fmla="*/ 1292609 w 5740887"/>
              <a:gd name="connsiteY11875" fmla="*/ 2205227 h 4314911"/>
              <a:gd name="connsiteX11876" fmla="*/ 1729612 w 5740887"/>
              <a:gd name="connsiteY11876" fmla="*/ 2190235 h 4314911"/>
              <a:gd name="connsiteX11877" fmla="*/ 1800347 w 5740887"/>
              <a:gd name="connsiteY11877" fmla="*/ 2394443 h 4314911"/>
              <a:gd name="connsiteX11878" fmla="*/ 1840197 w 5740887"/>
              <a:gd name="connsiteY11878" fmla="*/ 2513302 h 4314911"/>
              <a:gd name="connsiteX11879" fmla="*/ 1866489 w 5740887"/>
              <a:gd name="connsiteY11879" fmla="*/ 2587643 h 4314911"/>
              <a:gd name="connsiteX11880" fmla="*/ 1870942 w 5740887"/>
              <a:gd name="connsiteY11880" fmla="*/ 2601129 h 4314911"/>
              <a:gd name="connsiteX11881" fmla="*/ 1848333 w 5740887"/>
              <a:gd name="connsiteY11881" fmla="*/ 2606369 h 4314911"/>
              <a:gd name="connsiteX11882" fmla="*/ 1698735 w 5740887"/>
              <a:gd name="connsiteY11882" fmla="*/ 2639411 h 4314911"/>
              <a:gd name="connsiteX11883" fmla="*/ 1657172 w 5740887"/>
              <a:gd name="connsiteY11883" fmla="*/ 2647744 h 4314911"/>
              <a:gd name="connsiteX11884" fmla="*/ 1511453 w 5740887"/>
              <a:gd name="connsiteY11884" fmla="*/ 2670937 h 4314911"/>
              <a:gd name="connsiteX11885" fmla="*/ 1511448 w 5740887"/>
              <a:gd name="connsiteY11885" fmla="*/ 2670938 h 4314911"/>
              <a:gd name="connsiteX11886" fmla="*/ 1498027 w 5740887"/>
              <a:gd name="connsiteY11886" fmla="*/ 2671544 h 4314911"/>
              <a:gd name="connsiteX11887" fmla="*/ 1469514 w 5740887"/>
              <a:gd name="connsiteY11887" fmla="*/ 2672833 h 4314911"/>
              <a:gd name="connsiteX11888" fmla="*/ 1395132 w 5740887"/>
              <a:gd name="connsiteY11888" fmla="*/ 2604300 h 4314911"/>
              <a:gd name="connsiteX11889" fmla="*/ 1416746 w 5740887"/>
              <a:gd name="connsiteY11889" fmla="*/ 2606369 h 4314911"/>
              <a:gd name="connsiteX11890" fmla="*/ 1416750 w 5740887"/>
              <a:gd name="connsiteY11890" fmla="*/ 2606369 h 4314911"/>
              <a:gd name="connsiteX11891" fmla="*/ 1428191 w 5740887"/>
              <a:gd name="connsiteY11891" fmla="*/ 2606369 h 4314911"/>
              <a:gd name="connsiteX11892" fmla="*/ 1428195 w 5740887"/>
              <a:gd name="connsiteY11892" fmla="*/ 2606369 h 4314911"/>
              <a:gd name="connsiteX11893" fmla="*/ 1808345 w 5740887"/>
              <a:gd name="connsiteY11893" fmla="*/ 2545147 h 4314911"/>
              <a:gd name="connsiteX11894" fmla="*/ 1819100 w 5740887"/>
              <a:gd name="connsiteY11894" fmla="*/ 2542802 h 4314911"/>
              <a:gd name="connsiteX11895" fmla="*/ 1821720 w 5740887"/>
              <a:gd name="connsiteY11895" fmla="*/ 2540873 h 4314911"/>
              <a:gd name="connsiteX11896" fmla="*/ 1800900 w 5740887"/>
              <a:gd name="connsiteY11896" fmla="*/ 2463380 h 4314911"/>
              <a:gd name="connsiteX11897" fmla="*/ 1774839 w 5740887"/>
              <a:gd name="connsiteY11897" fmla="*/ 2371273 h 4314911"/>
              <a:gd name="connsiteX11898" fmla="*/ 1727820 w 5740887"/>
              <a:gd name="connsiteY11898" fmla="*/ 2196573 h 4314911"/>
              <a:gd name="connsiteX11899" fmla="*/ 1723545 w 5740887"/>
              <a:gd name="connsiteY11899" fmla="*/ 2194090 h 4314911"/>
              <a:gd name="connsiteX11900" fmla="*/ 1389587 w 5740887"/>
              <a:gd name="connsiteY11900" fmla="*/ 2216980 h 4314911"/>
              <a:gd name="connsiteX11901" fmla="*/ 1389585 w 5740887"/>
              <a:gd name="connsiteY11901" fmla="*/ 2216981 h 4314911"/>
              <a:gd name="connsiteX11902" fmla="*/ 1389583 w 5740887"/>
              <a:gd name="connsiteY11902" fmla="*/ 2216981 h 4314911"/>
              <a:gd name="connsiteX11903" fmla="*/ 1323535 w 5740887"/>
              <a:gd name="connsiteY11903" fmla="*/ 2243592 h 4314911"/>
              <a:gd name="connsiteX11904" fmla="*/ 1285422 w 5740887"/>
              <a:gd name="connsiteY11904" fmla="*/ 2260267 h 4314911"/>
              <a:gd name="connsiteX11905" fmla="*/ 1281485 w 5740887"/>
              <a:gd name="connsiteY11905" fmla="*/ 2258318 h 4314911"/>
              <a:gd name="connsiteX11906" fmla="*/ 1277791 w 5740887"/>
              <a:gd name="connsiteY11906" fmla="*/ 2258263 h 4314911"/>
              <a:gd name="connsiteX11907" fmla="*/ 1276659 w 5740887"/>
              <a:gd name="connsiteY11907" fmla="*/ 2263005 h 4314911"/>
              <a:gd name="connsiteX11908" fmla="*/ 1276663 w 5740887"/>
              <a:gd name="connsiteY11908" fmla="*/ 2263009 h 4314911"/>
              <a:gd name="connsiteX11909" fmla="*/ 1276658 w 5740887"/>
              <a:gd name="connsiteY11909" fmla="*/ 2263032 h 4314911"/>
              <a:gd name="connsiteX11910" fmla="*/ 1277466 w 5740887"/>
              <a:gd name="connsiteY11910" fmla="*/ 2263748 h 4314911"/>
              <a:gd name="connsiteX11911" fmla="*/ 1268381 w 5740887"/>
              <a:gd name="connsiteY11911" fmla="*/ 2267722 h 4314911"/>
              <a:gd name="connsiteX11912" fmla="*/ 1239564 w 5740887"/>
              <a:gd name="connsiteY11912" fmla="*/ 2280131 h 4314911"/>
              <a:gd name="connsiteX11913" fmla="*/ 999504 w 5740887"/>
              <a:gd name="connsiteY11913" fmla="*/ 2387819 h 4314911"/>
              <a:gd name="connsiteX11914" fmla="*/ 936767 w 5740887"/>
              <a:gd name="connsiteY11914" fmla="*/ 2421740 h 4314911"/>
              <a:gd name="connsiteX11915" fmla="*/ 930838 w 5740887"/>
              <a:gd name="connsiteY11915" fmla="*/ 2425187 h 4314911"/>
              <a:gd name="connsiteX11916" fmla="*/ 935644 w 5740887"/>
              <a:gd name="connsiteY11916" fmla="*/ 2437286 h 4314911"/>
              <a:gd name="connsiteX11917" fmla="*/ 939752 w 5740887"/>
              <a:gd name="connsiteY11917" fmla="*/ 2441362 h 4314911"/>
              <a:gd name="connsiteX11918" fmla="*/ 884788 w 5740887"/>
              <a:gd name="connsiteY11918" fmla="*/ 2448075 h 4314911"/>
              <a:gd name="connsiteX11919" fmla="*/ 879593 w 5740887"/>
              <a:gd name="connsiteY11919" fmla="*/ 2449498 h 4314911"/>
              <a:gd name="connsiteX11920" fmla="*/ 878674 w 5740887"/>
              <a:gd name="connsiteY11920" fmla="*/ 2449756 h 4314911"/>
              <a:gd name="connsiteX11921" fmla="*/ 878306 w 5740887"/>
              <a:gd name="connsiteY11921" fmla="*/ 2449857 h 4314911"/>
              <a:gd name="connsiteX11922" fmla="*/ 873276 w 5740887"/>
              <a:gd name="connsiteY11922" fmla="*/ 2451269 h 4314911"/>
              <a:gd name="connsiteX11923" fmla="*/ 865820 w 5740887"/>
              <a:gd name="connsiteY11923" fmla="*/ 2453360 h 4314911"/>
              <a:gd name="connsiteX11924" fmla="*/ 864093 w 5740887"/>
              <a:gd name="connsiteY11924" fmla="*/ 2453848 h 4314911"/>
              <a:gd name="connsiteX11925" fmla="*/ 861228 w 5740887"/>
              <a:gd name="connsiteY11925" fmla="*/ 2454653 h 4314911"/>
              <a:gd name="connsiteX11926" fmla="*/ 851761 w 5740887"/>
              <a:gd name="connsiteY11926" fmla="*/ 2457332 h 4314911"/>
              <a:gd name="connsiteX11927" fmla="*/ 872342 w 5740887"/>
              <a:gd name="connsiteY11927" fmla="*/ 2443945 h 4314911"/>
              <a:gd name="connsiteX11928" fmla="*/ 911949 w 5740887"/>
              <a:gd name="connsiteY11928" fmla="*/ 2421194 h 4314911"/>
              <a:gd name="connsiteX11929" fmla="*/ 1215297 w 5740887"/>
              <a:gd name="connsiteY11929" fmla="*/ 2271863 h 4314911"/>
              <a:gd name="connsiteX11930" fmla="*/ 1239842 w 5740887"/>
              <a:gd name="connsiteY11930" fmla="*/ 2260419 h 4314911"/>
              <a:gd name="connsiteX11931" fmla="*/ 1350150 w 5740887"/>
              <a:gd name="connsiteY11931" fmla="*/ 2210780 h 4314911"/>
              <a:gd name="connsiteX11932" fmla="*/ 1415966 w 5740887"/>
              <a:gd name="connsiteY11932" fmla="*/ 2209493 h 4314911"/>
              <a:gd name="connsiteX11933" fmla="*/ 1417055 w 5740887"/>
              <a:gd name="connsiteY11933" fmla="*/ 2209620 h 4314911"/>
              <a:gd name="connsiteX11934" fmla="*/ 1524635 w 5740887"/>
              <a:gd name="connsiteY11934" fmla="*/ 2210585 h 4314911"/>
              <a:gd name="connsiteX11935" fmla="*/ 1560377 w 5740887"/>
              <a:gd name="connsiteY11935" fmla="*/ 2207073 h 4314911"/>
              <a:gd name="connsiteX11936" fmla="*/ 1578291 w 5740887"/>
              <a:gd name="connsiteY11936" fmla="*/ 2206755 h 4314911"/>
              <a:gd name="connsiteX11937" fmla="*/ 1595895 w 5740887"/>
              <a:gd name="connsiteY11937" fmla="*/ 2203583 h 4314911"/>
              <a:gd name="connsiteX11938" fmla="*/ 1631703 w 5740887"/>
              <a:gd name="connsiteY11938" fmla="*/ 2200064 h 4314911"/>
              <a:gd name="connsiteX11939" fmla="*/ 1641175 w 5740887"/>
              <a:gd name="connsiteY11939" fmla="*/ 2198094 h 4314911"/>
              <a:gd name="connsiteX11940" fmla="*/ 699655 w 5740887"/>
              <a:gd name="connsiteY11940" fmla="*/ 2186134 h 4314911"/>
              <a:gd name="connsiteX11941" fmla="*/ 701001 w 5740887"/>
              <a:gd name="connsiteY11941" fmla="*/ 2197656 h 4314911"/>
              <a:gd name="connsiteX11942" fmla="*/ 700267 w 5740887"/>
              <a:gd name="connsiteY11942" fmla="*/ 2198112 h 4314911"/>
              <a:gd name="connsiteX11943" fmla="*/ 698123 w 5740887"/>
              <a:gd name="connsiteY11943" fmla="*/ 2199441 h 4314911"/>
              <a:gd name="connsiteX11944" fmla="*/ 696887 w 5740887"/>
              <a:gd name="connsiteY11944" fmla="*/ 2192501 h 4314911"/>
              <a:gd name="connsiteX11945" fmla="*/ 686352 w 5740887"/>
              <a:gd name="connsiteY11945" fmla="*/ 2179828 h 4314911"/>
              <a:gd name="connsiteX11946" fmla="*/ 688492 w 5740887"/>
              <a:gd name="connsiteY11946" fmla="*/ 2191346 h 4314911"/>
              <a:gd name="connsiteX11947" fmla="*/ 686722 w 5740887"/>
              <a:gd name="connsiteY11947" fmla="*/ 2194129 h 4314911"/>
              <a:gd name="connsiteX11948" fmla="*/ 683731 w 5740887"/>
              <a:gd name="connsiteY11948" fmla="*/ 2198832 h 4314911"/>
              <a:gd name="connsiteX11949" fmla="*/ 680214 w 5740887"/>
              <a:gd name="connsiteY11949" fmla="*/ 2183687 h 4314911"/>
              <a:gd name="connsiteX11950" fmla="*/ 1846713 w 5740887"/>
              <a:gd name="connsiteY11950" fmla="*/ 2178975 h 4314911"/>
              <a:gd name="connsiteX11951" fmla="*/ 1863468 w 5740887"/>
              <a:gd name="connsiteY11951" fmla="*/ 2195019 h 4314911"/>
              <a:gd name="connsiteX11952" fmla="*/ 1914930 w 5740887"/>
              <a:gd name="connsiteY11952" fmla="*/ 2249384 h 4314911"/>
              <a:gd name="connsiteX11953" fmla="*/ 1920445 w 5740887"/>
              <a:gd name="connsiteY11953" fmla="*/ 2255314 h 4314911"/>
              <a:gd name="connsiteX11954" fmla="*/ 2146302 w 5740887"/>
              <a:gd name="connsiteY11954" fmla="*/ 2795686 h 4314911"/>
              <a:gd name="connsiteX11955" fmla="*/ 2146630 w 5740887"/>
              <a:gd name="connsiteY11955" fmla="*/ 2796343 h 4314911"/>
              <a:gd name="connsiteX11956" fmla="*/ 2165898 w 5740887"/>
              <a:gd name="connsiteY11956" fmla="*/ 2835219 h 4314911"/>
              <a:gd name="connsiteX11957" fmla="*/ 2167781 w 5740887"/>
              <a:gd name="connsiteY11957" fmla="*/ 2838635 h 4314911"/>
              <a:gd name="connsiteX11958" fmla="*/ 2169241 w 5740887"/>
              <a:gd name="connsiteY11958" fmla="*/ 2841554 h 4314911"/>
              <a:gd name="connsiteX11959" fmla="*/ 2176723 w 5740887"/>
              <a:gd name="connsiteY11959" fmla="*/ 2854853 h 4314911"/>
              <a:gd name="connsiteX11960" fmla="*/ 2191951 w 5740887"/>
              <a:gd name="connsiteY11960" fmla="*/ 2882474 h 4314911"/>
              <a:gd name="connsiteX11961" fmla="*/ 2194790 w 5740887"/>
              <a:gd name="connsiteY11961" fmla="*/ 2886966 h 4314911"/>
              <a:gd name="connsiteX11962" fmla="*/ 2200470 w 5740887"/>
              <a:gd name="connsiteY11962" fmla="*/ 2897063 h 4314911"/>
              <a:gd name="connsiteX11963" fmla="*/ 2218585 w 5740887"/>
              <a:gd name="connsiteY11963" fmla="*/ 2924615 h 4314911"/>
              <a:gd name="connsiteX11964" fmla="*/ 2260318 w 5740887"/>
              <a:gd name="connsiteY11964" fmla="*/ 2990643 h 4314911"/>
              <a:gd name="connsiteX11965" fmla="*/ 2272020 w 5740887"/>
              <a:gd name="connsiteY11965" fmla="*/ 3005884 h 4314911"/>
              <a:gd name="connsiteX11966" fmla="*/ 2283154 w 5740887"/>
              <a:gd name="connsiteY11966" fmla="*/ 3022819 h 4314911"/>
              <a:gd name="connsiteX11967" fmla="*/ 2332290 w 5740887"/>
              <a:gd name="connsiteY11967" fmla="*/ 3085976 h 4314911"/>
              <a:gd name="connsiteX11968" fmla="*/ 2340552 w 5740887"/>
              <a:gd name="connsiteY11968" fmla="*/ 3095152 h 4314911"/>
              <a:gd name="connsiteX11969" fmla="*/ 2345190 w 5740887"/>
              <a:gd name="connsiteY11969" fmla="*/ 3101193 h 4314911"/>
              <a:gd name="connsiteX11970" fmla="*/ 2370999 w 5740887"/>
              <a:gd name="connsiteY11970" fmla="*/ 3128963 h 4314911"/>
              <a:gd name="connsiteX11971" fmla="*/ 2385073 w 5740887"/>
              <a:gd name="connsiteY11971" fmla="*/ 3144593 h 4314911"/>
              <a:gd name="connsiteX11972" fmla="*/ 2388071 w 5740887"/>
              <a:gd name="connsiteY11972" fmla="*/ 3147334 h 4314911"/>
              <a:gd name="connsiteX11973" fmla="*/ 2391871 w 5740887"/>
              <a:gd name="connsiteY11973" fmla="*/ 3151423 h 4314911"/>
              <a:gd name="connsiteX11974" fmla="*/ 2440091 w 5740887"/>
              <a:gd name="connsiteY11974" fmla="*/ 3194892 h 4314911"/>
              <a:gd name="connsiteX11975" fmla="*/ 2440346 w 5740887"/>
              <a:gd name="connsiteY11975" fmla="*/ 3195125 h 4314911"/>
              <a:gd name="connsiteX11976" fmla="*/ 2488999 w 5740887"/>
              <a:gd name="connsiteY11976" fmla="*/ 3228563 h 4314911"/>
              <a:gd name="connsiteX11977" fmla="*/ 2481503 w 5740887"/>
              <a:gd name="connsiteY11977" fmla="*/ 3225337 h 4314911"/>
              <a:gd name="connsiteX11978" fmla="*/ 2146165 w 5740887"/>
              <a:gd name="connsiteY11978" fmla="*/ 2800787 h 4314911"/>
              <a:gd name="connsiteX11979" fmla="*/ 1919895 w 5740887"/>
              <a:gd name="connsiteY11979" fmla="*/ 2264550 h 4314911"/>
              <a:gd name="connsiteX11980" fmla="*/ 1919895 w 5740887"/>
              <a:gd name="connsiteY11980" fmla="*/ 2263584 h 4314911"/>
              <a:gd name="connsiteX11981" fmla="*/ 1911485 w 5740887"/>
              <a:gd name="connsiteY11981" fmla="*/ 2253656 h 4314911"/>
              <a:gd name="connsiteX11982" fmla="*/ 1858412 w 5740887"/>
              <a:gd name="connsiteY11982" fmla="*/ 2191321 h 4314911"/>
              <a:gd name="connsiteX11983" fmla="*/ 1846945 w 5740887"/>
              <a:gd name="connsiteY11983" fmla="*/ 2179220 h 4314911"/>
              <a:gd name="connsiteX11984" fmla="*/ 1737333 w 5740887"/>
              <a:gd name="connsiteY11984" fmla="*/ 2178098 h 4314911"/>
              <a:gd name="connsiteX11985" fmla="*/ 1737736 w 5740887"/>
              <a:gd name="connsiteY11985" fmla="*/ 2179128 h 4314911"/>
              <a:gd name="connsiteX11986" fmla="*/ 1739733 w 5740887"/>
              <a:gd name="connsiteY11986" fmla="*/ 2185013 h 4314911"/>
              <a:gd name="connsiteX11987" fmla="*/ 1758981 w 5740887"/>
              <a:gd name="connsiteY11987" fmla="*/ 2240203 h 4314911"/>
              <a:gd name="connsiteX11988" fmla="*/ 1765924 w 5740887"/>
              <a:gd name="connsiteY11988" fmla="*/ 2259530 h 4314911"/>
              <a:gd name="connsiteX11989" fmla="*/ 1769908 w 5740887"/>
              <a:gd name="connsiteY11989" fmla="*/ 2270863 h 4314911"/>
              <a:gd name="connsiteX11990" fmla="*/ 1773476 w 5740887"/>
              <a:gd name="connsiteY11990" fmla="*/ 2280551 h 4314911"/>
              <a:gd name="connsiteX11991" fmla="*/ 1781654 w 5740887"/>
              <a:gd name="connsiteY11991" fmla="*/ 2303316 h 4314911"/>
              <a:gd name="connsiteX11992" fmla="*/ 1789370 w 5740887"/>
              <a:gd name="connsiteY11992" fmla="*/ 2323712 h 4314911"/>
              <a:gd name="connsiteX11993" fmla="*/ 1807476 w 5740887"/>
              <a:gd name="connsiteY11993" fmla="*/ 2372876 h 4314911"/>
              <a:gd name="connsiteX11994" fmla="*/ 1825607 w 5740887"/>
              <a:gd name="connsiteY11994" fmla="*/ 2419501 h 4314911"/>
              <a:gd name="connsiteX11995" fmla="*/ 1836163 w 5740887"/>
              <a:gd name="connsiteY11995" fmla="*/ 2447403 h 4314911"/>
              <a:gd name="connsiteX11996" fmla="*/ 1841813 w 5740887"/>
              <a:gd name="connsiteY11996" fmla="*/ 2461172 h 4314911"/>
              <a:gd name="connsiteX11997" fmla="*/ 1851496 w 5740887"/>
              <a:gd name="connsiteY11997" fmla="*/ 2486070 h 4314911"/>
              <a:gd name="connsiteX11998" fmla="*/ 1900961 w 5740887"/>
              <a:gd name="connsiteY11998" fmla="*/ 2605299 h 4314911"/>
              <a:gd name="connsiteX11999" fmla="*/ 1901026 w 5740887"/>
              <a:gd name="connsiteY11999" fmla="*/ 2605458 h 4314911"/>
              <a:gd name="connsiteX12000" fmla="*/ 1925835 w 5740887"/>
              <a:gd name="connsiteY12000" fmla="*/ 2659916 h 4314911"/>
              <a:gd name="connsiteX12001" fmla="*/ 1928029 w 5740887"/>
              <a:gd name="connsiteY12001" fmla="*/ 2665522 h 4314911"/>
              <a:gd name="connsiteX12002" fmla="*/ 1759714 w 5740887"/>
              <a:gd name="connsiteY12002" fmla="*/ 2713247 h 4314911"/>
              <a:gd name="connsiteX12003" fmla="*/ 1717072 w 5740887"/>
              <a:gd name="connsiteY12003" fmla="*/ 2722362 h 4314911"/>
              <a:gd name="connsiteX12004" fmla="*/ 1544262 w 5740887"/>
              <a:gd name="connsiteY12004" fmla="*/ 2747590 h 4314911"/>
              <a:gd name="connsiteX12005" fmla="*/ 1544260 w 5740887"/>
              <a:gd name="connsiteY12005" fmla="*/ 2747590 h 4314911"/>
              <a:gd name="connsiteX12006" fmla="*/ 1537502 w 5740887"/>
              <a:gd name="connsiteY12006" fmla="*/ 2747830 h 4314911"/>
              <a:gd name="connsiteX12007" fmla="*/ 1510356 w 5740887"/>
              <a:gd name="connsiteY12007" fmla="*/ 2713794 h 4314911"/>
              <a:gd name="connsiteX12008" fmla="*/ 1500336 w 5740887"/>
              <a:gd name="connsiteY12008" fmla="*/ 2701231 h 4314911"/>
              <a:gd name="connsiteX12009" fmla="*/ 1491839 w 5740887"/>
              <a:gd name="connsiteY12009" fmla="*/ 2693402 h 4314911"/>
              <a:gd name="connsiteX12010" fmla="*/ 1481568 w 5740887"/>
              <a:gd name="connsiteY12010" fmla="*/ 2683939 h 4314911"/>
              <a:gd name="connsiteX12011" fmla="*/ 1477260 w 5740887"/>
              <a:gd name="connsiteY12011" fmla="*/ 2679970 h 4314911"/>
              <a:gd name="connsiteX12012" fmla="*/ 1522882 w 5740887"/>
              <a:gd name="connsiteY12012" fmla="*/ 2677253 h 4314911"/>
              <a:gd name="connsiteX12013" fmla="*/ 1624508 w 5740887"/>
              <a:gd name="connsiteY12013" fmla="*/ 2662028 h 4314911"/>
              <a:gd name="connsiteX12014" fmla="*/ 1654611 w 5740887"/>
              <a:gd name="connsiteY12014" fmla="*/ 2655480 h 4314911"/>
              <a:gd name="connsiteX12015" fmla="*/ 1677962 w 5740887"/>
              <a:gd name="connsiteY12015" fmla="*/ 2651621 h 4314911"/>
              <a:gd name="connsiteX12016" fmla="*/ 1848526 w 5740887"/>
              <a:gd name="connsiteY12016" fmla="*/ 2613298 h 4314911"/>
              <a:gd name="connsiteX12017" fmla="*/ 1849297 w 5740887"/>
              <a:gd name="connsiteY12017" fmla="*/ 2613131 h 4314911"/>
              <a:gd name="connsiteX12018" fmla="*/ 1875357 w 5740887"/>
              <a:gd name="connsiteY12018" fmla="*/ 2607064 h 4314911"/>
              <a:gd name="connsiteX12019" fmla="*/ 1877839 w 5740887"/>
              <a:gd name="connsiteY12019" fmla="*/ 2605272 h 4314911"/>
              <a:gd name="connsiteX12020" fmla="*/ 1877840 w 5740887"/>
              <a:gd name="connsiteY12020" fmla="*/ 2605267 h 4314911"/>
              <a:gd name="connsiteX12021" fmla="*/ 1877841 w 5740887"/>
              <a:gd name="connsiteY12021" fmla="*/ 2605266 h 4314911"/>
              <a:gd name="connsiteX12022" fmla="*/ 1846403 w 5740887"/>
              <a:gd name="connsiteY12022" fmla="*/ 2510400 h 4314911"/>
              <a:gd name="connsiteX12023" fmla="*/ 1806692 w 5740887"/>
              <a:gd name="connsiteY12023" fmla="*/ 2395265 h 4314911"/>
              <a:gd name="connsiteX12024" fmla="*/ 1735129 w 5740887"/>
              <a:gd name="connsiteY12024" fmla="*/ 2184439 h 4314911"/>
              <a:gd name="connsiteX12025" fmla="*/ 1730854 w 5740887"/>
              <a:gd name="connsiteY12025" fmla="*/ 2182094 h 4314911"/>
              <a:gd name="connsiteX12026" fmla="*/ 1708372 w 5740887"/>
              <a:gd name="connsiteY12026" fmla="*/ 2184120 h 4314911"/>
              <a:gd name="connsiteX12027" fmla="*/ 1834030 w 5740887"/>
              <a:gd name="connsiteY12027" fmla="*/ 2174679 h 4314911"/>
              <a:gd name="connsiteX12028" fmla="*/ 1857649 w 5740887"/>
              <a:gd name="connsiteY12028" fmla="*/ 2200116 h 4314911"/>
              <a:gd name="connsiteX12029" fmla="*/ 1906105 w 5740887"/>
              <a:gd name="connsiteY12029" fmla="*/ 2257382 h 4314911"/>
              <a:gd name="connsiteX12030" fmla="*/ 1914241 w 5740887"/>
              <a:gd name="connsiteY12030" fmla="*/ 2267033 h 4314911"/>
              <a:gd name="connsiteX12031" fmla="*/ 1914752 w 5740887"/>
              <a:gd name="connsiteY12031" fmla="*/ 2268346 h 4314911"/>
              <a:gd name="connsiteX12032" fmla="*/ 1930877 w 5740887"/>
              <a:gd name="connsiteY12032" fmla="*/ 2309964 h 4314911"/>
              <a:gd name="connsiteX12033" fmla="*/ 1932559 w 5740887"/>
              <a:gd name="connsiteY12033" fmla="*/ 2314150 h 4314911"/>
              <a:gd name="connsiteX12034" fmla="*/ 1933691 w 5740887"/>
              <a:gd name="connsiteY12034" fmla="*/ 2317062 h 4314911"/>
              <a:gd name="connsiteX12035" fmla="*/ 1940747 w 5740887"/>
              <a:gd name="connsiteY12035" fmla="*/ 2334534 h 4314911"/>
              <a:gd name="connsiteX12036" fmla="*/ 1952519 w 5740887"/>
              <a:gd name="connsiteY12036" fmla="*/ 2363845 h 4314911"/>
              <a:gd name="connsiteX12037" fmla="*/ 1956488 w 5740887"/>
              <a:gd name="connsiteY12037" fmla="*/ 2373516 h 4314911"/>
              <a:gd name="connsiteX12038" fmla="*/ 1959444 w 5740887"/>
              <a:gd name="connsiteY12038" fmla="*/ 2380836 h 4314911"/>
              <a:gd name="connsiteX12039" fmla="*/ 1967517 w 5740887"/>
              <a:gd name="connsiteY12039" fmla="*/ 2400393 h 4314911"/>
              <a:gd name="connsiteX12040" fmla="*/ 1977901 w 5740887"/>
              <a:gd name="connsiteY12040" fmla="*/ 2425697 h 4314911"/>
              <a:gd name="connsiteX12041" fmla="*/ 1984512 w 5740887"/>
              <a:gd name="connsiteY12041" fmla="*/ 2441565 h 4314911"/>
              <a:gd name="connsiteX12042" fmla="*/ 1989608 w 5740887"/>
              <a:gd name="connsiteY12042" fmla="*/ 2453910 h 4314911"/>
              <a:gd name="connsiteX12043" fmla="*/ 1997062 w 5740887"/>
              <a:gd name="connsiteY12043" fmla="*/ 2471683 h 4314911"/>
              <a:gd name="connsiteX12044" fmla="*/ 2005755 w 5740887"/>
              <a:gd name="connsiteY12044" fmla="*/ 2492545 h 4314911"/>
              <a:gd name="connsiteX12045" fmla="*/ 2010443 w 5740887"/>
              <a:gd name="connsiteY12045" fmla="*/ 2503590 h 4314911"/>
              <a:gd name="connsiteX12046" fmla="*/ 2022292 w 5740887"/>
              <a:gd name="connsiteY12046" fmla="*/ 2531842 h 4314911"/>
              <a:gd name="connsiteX12047" fmla="*/ 2055602 w 5740887"/>
              <a:gd name="connsiteY12047" fmla="*/ 2610188 h 4314911"/>
              <a:gd name="connsiteX12048" fmla="*/ 2061121 w 5740887"/>
              <a:gd name="connsiteY12048" fmla="*/ 2622986 h 4314911"/>
              <a:gd name="connsiteX12049" fmla="*/ 2063808 w 5740887"/>
              <a:gd name="connsiteY12049" fmla="*/ 2629316 h 4314911"/>
              <a:gd name="connsiteX12050" fmla="*/ 2078659 w 5740887"/>
              <a:gd name="connsiteY12050" fmla="*/ 2663659 h 4314911"/>
              <a:gd name="connsiteX12051" fmla="*/ 2087647 w 5740887"/>
              <a:gd name="connsiteY12051" fmla="*/ 2684503 h 4314911"/>
              <a:gd name="connsiteX12052" fmla="*/ 2089476 w 5740887"/>
              <a:gd name="connsiteY12052" fmla="*/ 2688671 h 4314911"/>
              <a:gd name="connsiteX12053" fmla="*/ 2091472 w 5740887"/>
              <a:gd name="connsiteY12053" fmla="*/ 2693286 h 4314911"/>
              <a:gd name="connsiteX12054" fmla="*/ 2114301 w 5740887"/>
              <a:gd name="connsiteY12054" fmla="*/ 2745254 h 4314911"/>
              <a:gd name="connsiteX12055" fmla="*/ 2116535 w 5740887"/>
              <a:gd name="connsiteY12055" fmla="*/ 2750345 h 4314911"/>
              <a:gd name="connsiteX12056" fmla="*/ 2134898 w 5740887"/>
              <a:gd name="connsiteY12056" fmla="*/ 2791114 h 4314911"/>
              <a:gd name="connsiteX12057" fmla="*/ 2112821 w 5740887"/>
              <a:gd name="connsiteY12057" fmla="*/ 2748821 h 4314911"/>
              <a:gd name="connsiteX12058" fmla="*/ 2111316 w 5740887"/>
              <a:gd name="connsiteY12058" fmla="*/ 2745938 h 4314911"/>
              <a:gd name="connsiteX12059" fmla="*/ 2085497 w 5740887"/>
              <a:gd name="connsiteY12059" fmla="*/ 2687627 h 4314911"/>
              <a:gd name="connsiteX12060" fmla="*/ 2085444 w 5740887"/>
              <a:gd name="connsiteY12060" fmla="*/ 2687504 h 4314911"/>
              <a:gd name="connsiteX12061" fmla="*/ 2027224 w 5740887"/>
              <a:gd name="connsiteY12061" fmla="*/ 2552430 h 4314911"/>
              <a:gd name="connsiteX12062" fmla="*/ 1988779 w 5740887"/>
              <a:gd name="connsiteY12062" fmla="*/ 2461647 h 4314911"/>
              <a:gd name="connsiteX12063" fmla="*/ 1950454 w 5740887"/>
              <a:gd name="connsiteY12063" fmla="*/ 2369132 h 4314911"/>
              <a:gd name="connsiteX12064" fmla="*/ 1937606 w 5740887"/>
              <a:gd name="connsiteY12064" fmla="*/ 2337672 h 4314911"/>
              <a:gd name="connsiteX12065" fmla="*/ 1931207 w 5740887"/>
              <a:gd name="connsiteY12065" fmla="*/ 2321864 h 4314911"/>
              <a:gd name="connsiteX12066" fmla="*/ 1913001 w 5740887"/>
              <a:gd name="connsiteY12066" fmla="*/ 2275994 h 4314911"/>
              <a:gd name="connsiteX12067" fmla="*/ 1913001 w 5740887"/>
              <a:gd name="connsiteY12067" fmla="*/ 2275304 h 4314911"/>
              <a:gd name="connsiteX12068" fmla="*/ 1902384 w 5740887"/>
              <a:gd name="connsiteY12068" fmla="*/ 2261515 h 4314911"/>
              <a:gd name="connsiteX12069" fmla="*/ 1851898 w 5740887"/>
              <a:gd name="connsiteY12069" fmla="*/ 2195817 h 4314911"/>
              <a:gd name="connsiteX12070" fmla="*/ 697922 w 5740887"/>
              <a:gd name="connsiteY12070" fmla="*/ 2172555 h 4314911"/>
              <a:gd name="connsiteX12071" fmla="*/ 698222 w 5740887"/>
              <a:gd name="connsiteY12071" fmla="*/ 2174753 h 4314911"/>
              <a:gd name="connsiteX12072" fmla="*/ 697532 w 5740887"/>
              <a:gd name="connsiteY12072" fmla="*/ 2177028 h 4314911"/>
              <a:gd name="connsiteX12073" fmla="*/ 697473 w 5740887"/>
              <a:gd name="connsiteY12073" fmla="*/ 2177222 h 4314911"/>
              <a:gd name="connsiteX12074" fmla="*/ 695339 w 5740887"/>
              <a:gd name="connsiteY12074" fmla="*/ 2180578 h 4314911"/>
              <a:gd name="connsiteX12075" fmla="*/ 694849 w 5740887"/>
              <a:gd name="connsiteY12075" fmla="*/ 2181349 h 4314911"/>
              <a:gd name="connsiteX12076" fmla="*/ 693709 w 5740887"/>
              <a:gd name="connsiteY12076" fmla="*/ 2175204 h 4314911"/>
              <a:gd name="connsiteX12077" fmla="*/ 706586 w 5740887"/>
              <a:gd name="connsiteY12077" fmla="*/ 2170193 h 4314911"/>
              <a:gd name="connsiteX12078" fmla="*/ 706846 w 5740887"/>
              <a:gd name="connsiteY12078" fmla="*/ 2174450 h 4314911"/>
              <a:gd name="connsiteX12079" fmla="*/ 707143 w 5740887"/>
              <a:gd name="connsiteY12079" fmla="*/ 2179298 h 4314911"/>
              <a:gd name="connsiteX12080" fmla="*/ 706939 w 5740887"/>
              <a:gd name="connsiteY12080" fmla="*/ 2180198 h 4314911"/>
              <a:gd name="connsiteX12081" fmla="*/ 706818 w 5740887"/>
              <a:gd name="connsiteY12081" fmla="*/ 2180735 h 4314911"/>
              <a:gd name="connsiteX12082" fmla="*/ 705669 w 5740887"/>
              <a:gd name="connsiteY12082" fmla="*/ 2172302 h 4314911"/>
              <a:gd name="connsiteX12083" fmla="*/ 3420345 w 5740887"/>
              <a:gd name="connsiteY12083" fmla="*/ 2168665 h 4314911"/>
              <a:gd name="connsiteX12084" fmla="*/ 3422559 w 5740887"/>
              <a:gd name="connsiteY12084" fmla="*/ 2175506 h 4314911"/>
              <a:gd name="connsiteX12085" fmla="*/ 3427737 w 5740887"/>
              <a:gd name="connsiteY12085" fmla="*/ 2191515 h 4314911"/>
              <a:gd name="connsiteX12086" fmla="*/ 3423548 w 5740887"/>
              <a:gd name="connsiteY12086" fmla="*/ 2179065 h 4314911"/>
              <a:gd name="connsiteX12087" fmla="*/ 1837396 w 5740887"/>
              <a:gd name="connsiteY12087" fmla="*/ 2160535 h 4314911"/>
              <a:gd name="connsiteX12088" fmla="*/ 1869305 w 5740887"/>
              <a:gd name="connsiteY12088" fmla="*/ 2187499 h 4314911"/>
              <a:gd name="connsiteX12089" fmla="*/ 1924860 w 5740887"/>
              <a:gd name="connsiteY12089" fmla="*/ 2240008 h 4314911"/>
              <a:gd name="connsiteX12090" fmla="*/ 1927204 w 5740887"/>
              <a:gd name="connsiteY12090" fmla="*/ 2242352 h 4314911"/>
              <a:gd name="connsiteX12091" fmla="*/ 2152785 w 5740887"/>
              <a:gd name="connsiteY12091" fmla="*/ 2787001 h 4314911"/>
              <a:gd name="connsiteX12092" fmla="*/ 2152929 w 5740887"/>
              <a:gd name="connsiteY12092" fmla="*/ 2787289 h 4314911"/>
              <a:gd name="connsiteX12093" fmla="*/ 2172571 w 5740887"/>
              <a:gd name="connsiteY12093" fmla="*/ 2826899 h 4314911"/>
              <a:gd name="connsiteX12094" fmla="*/ 2174525 w 5740887"/>
              <a:gd name="connsiteY12094" fmla="*/ 2830424 h 4314911"/>
              <a:gd name="connsiteX12095" fmla="*/ 2175992 w 5740887"/>
              <a:gd name="connsiteY12095" fmla="*/ 2833354 h 4314911"/>
              <a:gd name="connsiteX12096" fmla="*/ 2183669 w 5740887"/>
              <a:gd name="connsiteY12096" fmla="*/ 2846918 h 4314911"/>
              <a:gd name="connsiteX12097" fmla="*/ 2199388 w 5740887"/>
              <a:gd name="connsiteY12097" fmla="*/ 2875276 h 4314911"/>
              <a:gd name="connsiteX12098" fmla="*/ 2202361 w 5740887"/>
              <a:gd name="connsiteY12098" fmla="*/ 2879946 h 4314911"/>
              <a:gd name="connsiteX12099" fmla="*/ 2208217 w 5740887"/>
              <a:gd name="connsiteY12099" fmla="*/ 2890293 h 4314911"/>
              <a:gd name="connsiteX12100" fmla="*/ 2227058 w 5740887"/>
              <a:gd name="connsiteY12100" fmla="*/ 2918735 h 4314911"/>
              <a:gd name="connsiteX12101" fmla="*/ 2270540 w 5740887"/>
              <a:gd name="connsiteY12101" fmla="*/ 2987030 h 4314911"/>
              <a:gd name="connsiteX12102" fmla="*/ 2282735 w 5740887"/>
              <a:gd name="connsiteY12102" fmla="*/ 3002782 h 4314911"/>
              <a:gd name="connsiteX12103" fmla="*/ 2294376 w 5740887"/>
              <a:gd name="connsiteY12103" fmla="*/ 3020355 h 4314911"/>
              <a:gd name="connsiteX12104" fmla="*/ 2345638 w 5740887"/>
              <a:gd name="connsiteY12104" fmla="*/ 3085695 h 4314911"/>
              <a:gd name="connsiteX12105" fmla="*/ 2354219 w 5740887"/>
              <a:gd name="connsiteY12105" fmla="*/ 3095123 h 4314911"/>
              <a:gd name="connsiteX12106" fmla="*/ 2359079 w 5740887"/>
              <a:gd name="connsiteY12106" fmla="*/ 3101400 h 4314911"/>
              <a:gd name="connsiteX12107" fmla="*/ 2385922 w 5740887"/>
              <a:gd name="connsiteY12107" fmla="*/ 3129953 h 4314911"/>
              <a:gd name="connsiteX12108" fmla="*/ 2400572 w 5740887"/>
              <a:gd name="connsiteY12108" fmla="*/ 3146049 h 4314911"/>
              <a:gd name="connsiteX12109" fmla="*/ 2403671 w 5740887"/>
              <a:gd name="connsiteY12109" fmla="*/ 3148835 h 4314911"/>
              <a:gd name="connsiteX12110" fmla="*/ 2407630 w 5740887"/>
              <a:gd name="connsiteY12110" fmla="*/ 3153046 h 4314911"/>
              <a:gd name="connsiteX12111" fmla="*/ 2457622 w 5740887"/>
              <a:gd name="connsiteY12111" fmla="*/ 3197327 h 4314911"/>
              <a:gd name="connsiteX12112" fmla="*/ 2457843 w 5740887"/>
              <a:gd name="connsiteY12112" fmla="*/ 3197526 h 4314911"/>
              <a:gd name="connsiteX12113" fmla="*/ 2510602 w 5740887"/>
              <a:gd name="connsiteY12113" fmla="*/ 3232571 h 4314911"/>
              <a:gd name="connsiteX12114" fmla="*/ 2499980 w 5740887"/>
              <a:gd name="connsiteY12114" fmla="*/ 3228370 h 4314911"/>
              <a:gd name="connsiteX12115" fmla="*/ 2152094 w 5740887"/>
              <a:gd name="connsiteY12115" fmla="*/ 2793066 h 4314911"/>
              <a:gd name="connsiteX12116" fmla="*/ 1926238 w 5740887"/>
              <a:gd name="connsiteY12116" fmla="*/ 2252554 h 4314911"/>
              <a:gd name="connsiteX12117" fmla="*/ 1926238 w 5740887"/>
              <a:gd name="connsiteY12117" fmla="*/ 2251451 h 4314911"/>
              <a:gd name="connsiteX12118" fmla="*/ 1920309 w 5740887"/>
              <a:gd name="connsiteY12118" fmla="*/ 2245107 h 4314911"/>
              <a:gd name="connsiteX12119" fmla="*/ 1864805 w 5740887"/>
              <a:gd name="connsiteY12119" fmla="*/ 2186336 h 4314911"/>
              <a:gd name="connsiteX12120" fmla="*/ 1811440 w 5740887"/>
              <a:gd name="connsiteY12120" fmla="*/ 2156624 h 4314911"/>
              <a:gd name="connsiteX12121" fmla="*/ 1812222 w 5740887"/>
              <a:gd name="connsiteY12121" fmla="*/ 2157379 h 4314911"/>
              <a:gd name="connsiteX12122" fmla="*/ 1897694 w 5740887"/>
              <a:gd name="connsiteY12122" fmla="*/ 2264965 h 4314911"/>
              <a:gd name="connsiteX12123" fmla="*/ 1908034 w 5740887"/>
              <a:gd name="connsiteY12123" fmla="*/ 2278753 h 4314911"/>
              <a:gd name="connsiteX12124" fmla="*/ 2015982 w 5740887"/>
              <a:gd name="connsiteY12124" fmla="*/ 2540598 h 4314911"/>
              <a:gd name="connsiteX12125" fmla="*/ 2070124 w 5740887"/>
              <a:gd name="connsiteY12125" fmla="*/ 2666185 h 4314911"/>
              <a:gd name="connsiteX12126" fmla="*/ 2061430 w 5740887"/>
              <a:gd name="connsiteY12126" fmla="*/ 2649137 h 4314911"/>
              <a:gd name="connsiteX12127" fmla="*/ 2036344 w 5740887"/>
              <a:gd name="connsiteY12127" fmla="*/ 2599945 h 4314911"/>
              <a:gd name="connsiteX12128" fmla="*/ 2015209 w 5740887"/>
              <a:gd name="connsiteY12128" fmla="*/ 2551335 h 4314911"/>
              <a:gd name="connsiteX12129" fmla="*/ 1905004 w 5740887"/>
              <a:gd name="connsiteY12129" fmla="*/ 2287439 h 4314911"/>
              <a:gd name="connsiteX12130" fmla="*/ 1892181 w 5740887"/>
              <a:gd name="connsiteY12130" fmla="*/ 2268961 h 4314911"/>
              <a:gd name="connsiteX12131" fmla="*/ 1844203 w 5740887"/>
              <a:gd name="connsiteY12131" fmla="*/ 2200001 h 4314911"/>
              <a:gd name="connsiteX12132" fmla="*/ 1836437 w 5740887"/>
              <a:gd name="connsiteY12132" fmla="*/ 2189719 h 4314911"/>
              <a:gd name="connsiteX12133" fmla="*/ 695341 w 5740887"/>
              <a:gd name="connsiteY12133" fmla="*/ 2153608 h 4314911"/>
              <a:gd name="connsiteX12134" fmla="*/ 696803 w 5740887"/>
              <a:gd name="connsiteY12134" fmla="*/ 2164336 h 4314911"/>
              <a:gd name="connsiteX12135" fmla="*/ 695612 w 5740887"/>
              <a:gd name="connsiteY12135" fmla="*/ 2165076 h 4314911"/>
              <a:gd name="connsiteX12136" fmla="*/ 692220 w 5740887"/>
              <a:gd name="connsiteY12136" fmla="*/ 2167184 h 4314911"/>
              <a:gd name="connsiteX12137" fmla="*/ 691204 w 5740887"/>
              <a:gd name="connsiteY12137" fmla="*/ 2161717 h 4314911"/>
              <a:gd name="connsiteX12138" fmla="*/ 680609 w 5740887"/>
              <a:gd name="connsiteY12138" fmla="*/ 2148922 h 4314911"/>
              <a:gd name="connsiteX12139" fmla="*/ 682667 w 5740887"/>
              <a:gd name="connsiteY12139" fmla="*/ 2159998 h 4314911"/>
              <a:gd name="connsiteX12140" fmla="*/ 676687 w 5740887"/>
              <a:gd name="connsiteY12140" fmla="*/ 2168502 h 4314911"/>
              <a:gd name="connsiteX12141" fmla="*/ 673224 w 5740887"/>
              <a:gd name="connsiteY12141" fmla="*/ 2153594 h 4314911"/>
              <a:gd name="connsiteX12142" fmla="*/ 693584 w 5740887"/>
              <a:gd name="connsiteY12142" fmla="*/ 2140711 h 4314911"/>
              <a:gd name="connsiteX12143" fmla="*/ 693935 w 5740887"/>
              <a:gd name="connsiteY12143" fmla="*/ 2143285 h 4314911"/>
              <a:gd name="connsiteX12144" fmla="*/ 693372 w 5740887"/>
              <a:gd name="connsiteY12144" fmla="*/ 2144774 h 4314911"/>
              <a:gd name="connsiteX12145" fmla="*/ 689169 w 5740887"/>
              <a:gd name="connsiteY12145" fmla="*/ 2150751 h 4314911"/>
              <a:gd name="connsiteX12146" fmla="*/ 687966 w 5740887"/>
              <a:gd name="connsiteY12146" fmla="*/ 2144267 h 4314911"/>
              <a:gd name="connsiteX12147" fmla="*/ 1821693 w 5740887"/>
              <a:gd name="connsiteY12147" fmla="*/ 2139306 h 4314911"/>
              <a:gd name="connsiteX12148" fmla="*/ 1827511 w 5740887"/>
              <a:gd name="connsiteY12148" fmla="*/ 2142265 h 4314911"/>
              <a:gd name="connsiteX12149" fmla="*/ 1935613 w 5740887"/>
              <a:gd name="connsiteY12149" fmla="*/ 2228151 h 4314911"/>
              <a:gd name="connsiteX12150" fmla="*/ 2160643 w 5740887"/>
              <a:gd name="connsiteY12150" fmla="*/ 2777073 h 4314911"/>
              <a:gd name="connsiteX12151" fmla="*/ 2160849 w 5740887"/>
              <a:gd name="connsiteY12151" fmla="*/ 2777487 h 4314911"/>
              <a:gd name="connsiteX12152" fmla="*/ 2181102 w 5740887"/>
              <a:gd name="connsiteY12152" fmla="*/ 2818468 h 4314911"/>
              <a:gd name="connsiteX12153" fmla="*/ 2183121 w 5740887"/>
              <a:gd name="connsiteY12153" fmla="*/ 2822115 h 4314911"/>
              <a:gd name="connsiteX12154" fmla="*/ 2184639 w 5740887"/>
              <a:gd name="connsiteY12154" fmla="*/ 2825155 h 4314911"/>
              <a:gd name="connsiteX12155" fmla="*/ 2192582 w 5740887"/>
              <a:gd name="connsiteY12155" fmla="*/ 2839197 h 4314911"/>
              <a:gd name="connsiteX12156" fmla="*/ 2208835 w 5740887"/>
              <a:gd name="connsiteY12156" fmla="*/ 2868542 h 4314911"/>
              <a:gd name="connsiteX12157" fmla="*/ 2211897 w 5740887"/>
              <a:gd name="connsiteY12157" fmla="*/ 2873338 h 4314911"/>
              <a:gd name="connsiteX12158" fmla="*/ 2217964 w 5740887"/>
              <a:gd name="connsiteY12158" fmla="*/ 2884064 h 4314911"/>
              <a:gd name="connsiteX12159" fmla="*/ 2237453 w 5740887"/>
              <a:gd name="connsiteY12159" fmla="*/ 2913365 h 4314911"/>
              <a:gd name="connsiteX12160" fmla="*/ 2282443 w 5740887"/>
              <a:gd name="connsiteY12160" fmla="*/ 2983830 h 4314911"/>
              <a:gd name="connsiteX12161" fmla="*/ 2295060 w 5740887"/>
              <a:gd name="connsiteY12161" fmla="*/ 2999978 h 4314911"/>
              <a:gd name="connsiteX12162" fmla="*/ 2307112 w 5740887"/>
              <a:gd name="connsiteY12162" fmla="*/ 3018097 h 4314911"/>
              <a:gd name="connsiteX12163" fmla="*/ 2360186 w 5740887"/>
              <a:gd name="connsiteY12163" fmla="*/ 3085091 h 4314911"/>
              <a:gd name="connsiteX12164" fmla="*/ 2369082 w 5740887"/>
              <a:gd name="connsiteY12164" fmla="*/ 3094713 h 4314911"/>
              <a:gd name="connsiteX12165" fmla="*/ 2374109 w 5740887"/>
              <a:gd name="connsiteY12165" fmla="*/ 3101147 h 4314911"/>
              <a:gd name="connsiteX12166" fmla="*/ 2401922 w 5740887"/>
              <a:gd name="connsiteY12166" fmla="*/ 3130236 h 4314911"/>
              <a:gd name="connsiteX12167" fmla="*/ 2417097 w 5740887"/>
              <a:gd name="connsiteY12167" fmla="*/ 3146649 h 4314911"/>
              <a:gd name="connsiteX12168" fmla="*/ 2420312 w 5740887"/>
              <a:gd name="connsiteY12168" fmla="*/ 3149468 h 4314911"/>
              <a:gd name="connsiteX12169" fmla="*/ 2424413 w 5740887"/>
              <a:gd name="connsiteY12169" fmla="*/ 3153758 h 4314911"/>
              <a:gd name="connsiteX12170" fmla="*/ 2476243 w 5740887"/>
              <a:gd name="connsiteY12170" fmla="*/ 3198508 h 4314911"/>
              <a:gd name="connsiteX12171" fmla="*/ 2476470 w 5740887"/>
              <a:gd name="connsiteY12171" fmla="*/ 3198707 h 4314911"/>
              <a:gd name="connsiteX12172" fmla="*/ 2535778 w 5740887"/>
              <a:gd name="connsiteY12172" fmla="*/ 3236462 h 4314911"/>
              <a:gd name="connsiteX12173" fmla="*/ 2519147 w 5740887"/>
              <a:gd name="connsiteY12173" fmla="*/ 3230439 h 4314911"/>
              <a:gd name="connsiteX12174" fmla="*/ 2158714 w 5740887"/>
              <a:gd name="connsiteY12174" fmla="*/ 2784241 h 4314911"/>
              <a:gd name="connsiteX12175" fmla="*/ 1933133 w 5740887"/>
              <a:gd name="connsiteY12175" fmla="*/ 2239454 h 4314911"/>
              <a:gd name="connsiteX12176" fmla="*/ 1932305 w 5740887"/>
              <a:gd name="connsiteY12176" fmla="*/ 2238214 h 4314911"/>
              <a:gd name="connsiteX12177" fmla="*/ 1929272 w 5740887"/>
              <a:gd name="connsiteY12177" fmla="*/ 2235317 h 4314911"/>
              <a:gd name="connsiteX12178" fmla="*/ 1870895 w 5740887"/>
              <a:gd name="connsiteY12178" fmla="*/ 2180211 h 4314911"/>
              <a:gd name="connsiteX12179" fmla="*/ 1841528 w 5740887"/>
              <a:gd name="connsiteY12179" fmla="*/ 2155796 h 4314911"/>
              <a:gd name="connsiteX12180" fmla="*/ 1831857 w 5740887"/>
              <a:gd name="connsiteY12180" fmla="*/ 2137743 h 4314911"/>
              <a:gd name="connsiteX12181" fmla="*/ 1841742 w 5740887"/>
              <a:gd name="connsiteY12181" fmla="*/ 2143456 h 4314911"/>
              <a:gd name="connsiteX12182" fmla="*/ 1869892 w 5740887"/>
              <a:gd name="connsiteY12182" fmla="*/ 2161571 h 4314911"/>
              <a:gd name="connsiteX12183" fmla="*/ 1941891 w 5740887"/>
              <a:gd name="connsiteY12183" fmla="*/ 2213622 h 4314911"/>
              <a:gd name="connsiteX12184" fmla="*/ 1941957 w 5740887"/>
              <a:gd name="connsiteY12184" fmla="*/ 2213671 h 4314911"/>
              <a:gd name="connsiteX12185" fmla="*/ 1956704 w 5740887"/>
              <a:gd name="connsiteY12185" fmla="*/ 2256063 h 4314911"/>
              <a:gd name="connsiteX12186" fmla="*/ 1980642 w 5740887"/>
              <a:gd name="connsiteY12186" fmla="*/ 2318816 h 4314911"/>
              <a:gd name="connsiteX12187" fmla="*/ 2007417 w 5740887"/>
              <a:gd name="connsiteY12187" fmla="*/ 2386325 h 4314911"/>
              <a:gd name="connsiteX12188" fmla="*/ 2011084 w 5740887"/>
              <a:gd name="connsiteY12188" fmla="*/ 2395571 h 4314911"/>
              <a:gd name="connsiteX12189" fmla="*/ 2144092 w 5740887"/>
              <a:gd name="connsiteY12189" fmla="*/ 2715380 h 4314911"/>
              <a:gd name="connsiteX12190" fmla="*/ 2161157 w 5740887"/>
              <a:gd name="connsiteY12190" fmla="*/ 2754120 h 4314911"/>
              <a:gd name="connsiteX12191" fmla="*/ 2166711 w 5740887"/>
              <a:gd name="connsiteY12191" fmla="*/ 2766729 h 4314911"/>
              <a:gd name="connsiteX12192" fmla="*/ 2166712 w 5740887"/>
              <a:gd name="connsiteY12192" fmla="*/ 2766730 h 4314911"/>
              <a:gd name="connsiteX12193" fmla="*/ 2166712 w 5740887"/>
              <a:gd name="connsiteY12193" fmla="*/ 2766731 h 4314911"/>
              <a:gd name="connsiteX12194" fmla="*/ 2166716 w 5740887"/>
              <a:gd name="connsiteY12194" fmla="*/ 2766740 h 4314911"/>
              <a:gd name="connsiteX12195" fmla="*/ 2185757 w 5740887"/>
              <a:gd name="connsiteY12195" fmla="*/ 2805231 h 4314911"/>
              <a:gd name="connsiteX12196" fmla="*/ 2187729 w 5740887"/>
              <a:gd name="connsiteY12196" fmla="*/ 2808792 h 4314911"/>
              <a:gd name="connsiteX12197" fmla="*/ 2188685 w 5740887"/>
              <a:gd name="connsiteY12197" fmla="*/ 2810705 h 4314911"/>
              <a:gd name="connsiteX12198" fmla="*/ 2189176 w 5740887"/>
              <a:gd name="connsiteY12198" fmla="*/ 2811688 h 4314911"/>
              <a:gd name="connsiteX12199" fmla="*/ 2196814 w 5740887"/>
              <a:gd name="connsiteY12199" fmla="*/ 2825200 h 4314911"/>
              <a:gd name="connsiteX12200" fmla="*/ 2213063 w 5740887"/>
              <a:gd name="connsiteY12200" fmla="*/ 2854542 h 4314911"/>
              <a:gd name="connsiteX12201" fmla="*/ 2218057 w 5740887"/>
              <a:gd name="connsiteY12201" fmla="*/ 2862779 h 4314911"/>
              <a:gd name="connsiteX12202" fmla="*/ 2222235 w 5740887"/>
              <a:gd name="connsiteY12202" fmla="*/ 2870169 h 4314911"/>
              <a:gd name="connsiteX12203" fmla="*/ 2223275 w 5740887"/>
              <a:gd name="connsiteY12203" fmla="*/ 2871830 h 4314911"/>
              <a:gd name="connsiteX12204" fmla="*/ 2231932 w 5740887"/>
              <a:gd name="connsiteY12204" fmla="*/ 2885657 h 4314911"/>
              <a:gd name="connsiteX12205" fmla="*/ 2247585 w 5740887"/>
              <a:gd name="connsiteY12205" fmla="*/ 2911467 h 4314911"/>
              <a:gd name="connsiteX12206" fmla="*/ 2256610 w 5740887"/>
              <a:gd name="connsiteY12206" fmla="*/ 2925072 h 4314911"/>
              <a:gd name="connsiteX12207" fmla="*/ 2264331 w 5740887"/>
              <a:gd name="connsiteY12207" fmla="*/ 2937403 h 4314911"/>
              <a:gd name="connsiteX12208" fmla="*/ 2274116 w 5740887"/>
              <a:gd name="connsiteY12208" fmla="*/ 2951460 h 4314911"/>
              <a:gd name="connsiteX12209" fmla="*/ 2288279 w 5740887"/>
              <a:gd name="connsiteY12209" fmla="*/ 2972809 h 4314911"/>
              <a:gd name="connsiteX12210" fmla="*/ 2294961 w 5740887"/>
              <a:gd name="connsiteY12210" fmla="*/ 2981405 h 4314911"/>
              <a:gd name="connsiteX12211" fmla="*/ 2313904 w 5740887"/>
              <a:gd name="connsiteY12211" fmla="*/ 3008617 h 4314911"/>
              <a:gd name="connsiteX12212" fmla="*/ 2369397 w 5740887"/>
              <a:gd name="connsiteY12212" fmla="*/ 3079042 h 4314911"/>
              <a:gd name="connsiteX12213" fmla="*/ 2378667 w 5740887"/>
              <a:gd name="connsiteY12213" fmla="*/ 3089088 h 4314911"/>
              <a:gd name="connsiteX12214" fmla="*/ 2384013 w 5740887"/>
              <a:gd name="connsiteY12214" fmla="*/ 3095964 h 4314911"/>
              <a:gd name="connsiteX12215" fmla="*/ 2413254 w 5740887"/>
              <a:gd name="connsiteY12215" fmla="*/ 3126570 h 4314911"/>
              <a:gd name="connsiteX12216" fmla="*/ 2429254 w 5740887"/>
              <a:gd name="connsiteY12216" fmla="*/ 3143909 h 4314911"/>
              <a:gd name="connsiteX12217" fmla="*/ 2432616 w 5740887"/>
              <a:gd name="connsiteY12217" fmla="*/ 3146835 h 4314911"/>
              <a:gd name="connsiteX12218" fmla="*/ 2436965 w 5740887"/>
              <a:gd name="connsiteY12218" fmla="*/ 3151387 h 4314911"/>
              <a:gd name="connsiteX12219" fmla="*/ 2491798 w 5740887"/>
              <a:gd name="connsiteY12219" fmla="*/ 3198344 h 4314911"/>
              <a:gd name="connsiteX12220" fmla="*/ 2491915 w 5740887"/>
              <a:gd name="connsiteY12220" fmla="*/ 3198447 h 4314911"/>
              <a:gd name="connsiteX12221" fmla="*/ 2551634 w 5740887"/>
              <a:gd name="connsiteY12221" fmla="*/ 3235300 h 4314911"/>
              <a:gd name="connsiteX12222" fmla="*/ 2539829 w 5740887"/>
              <a:gd name="connsiteY12222" fmla="*/ 3231405 h 4314911"/>
              <a:gd name="connsiteX12223" fmla="*/ 2166711 w 5740887"/>
              <a:gd name="connsiteY12223" fmla="*/ 2774313 h 4314911"/>
              <a:gd name="connsiteX12224" fmla="*/ 1941543 w 5740887"/>
              <a:gd name="connsiteY12224" fmla="*/ 2225252 h 4314911"/>
              <a:gd name="connsiteX12225" fmla="*/ 1940578 w 5740887"/>
              <a:gd name="connsiteY12225" fmla="*/ 2223874 h 4314911"/>
              <a:gd name="connsiteX12226" fmla="*/ 1879545 w 5740887"/>
              <a:gd name="connsiteY12226" fmla="*/ 2172576 h 4314911"/>
              <a:gd name="connsiteX12227" fmla="*/ 704122 w 5740887"/>
              <a:gd name="connsiteY12227" fmla="*/ 2136395 h 4314911"/>
              <a:gd name="connsiteX12228" fmla="*/ 705378 w 5740887"/>
              <a:gd name="connsiteY12228" fmla="*/ 2151149 h 4314911"/>
              <a:gd name="connsiteX12229" fmla="*/ 703820 w 5740887"/>
              <a:gd name="connsiteY12229" fmla="*/ 2156288 h 4314911"/>
              <a:gd name="connsiteX12230" fmla="*/ 703661 w 5740887"/>
              <a:gd name="connsiteY12230" fmla="*/ 2156813 h 4314911"/>
              <a:gd name="connsiteX12231" fmla="*/ 701548 w 5740887"/>
              <a:gd name="connsiteY12231" fmla="*/ 2141441 h 4314911"/>
              <a:gd name="connsiteX12232" fmla="*/ 1835397 w 5740887"/>
              <a:gd name="connsiteY12232" fmla="*/ 2131911 h 4314911"/>
              <a:gd name="connsiteX12233" fmla="*/ 1842402 w 5740887"/>
              <a:gd name="connsiteY12233" fmla="*/ 2135276 h 4314911"/>
              <a:gd name="connsiteX12234" fmla="*/ 1871326 w 5740887"/>
              <a:gd name="connsiteY12234" fmla="*/ 2151019 h 4314911"/>
              <a:gd name="connsiteX12235" fmla="*/ 1948444 w 5740887"/>
              <a:gd name="connsiteY12235" fmla="*/ 2199246 h 4314911"/>
              <a:gd name="connsiteX12236" fmla="*/ 1948575 w 5740887"/>
              <a:gd name="connsiteY12236" fmla="*/ 2199331 h 4314911"/>
              <a:gd name="connsiteX12237" fmla="*/ 2173053 w 5740887"/>
              <a:gd name="connsiteY12237" fmla="*/ 2756528 h 4314911"/>
              <a:gd name="connsiteX12238" fmla="*/ 2173243 w 5740887"/>
              <a:gd name="connsiteY12238" fmla="*/ 2756912 h 4314911"/>
              <a:gd name="connsiteX12239" fmla="*/ 2192615 w 5740887"/>
              <a:gd name="connsiteY12239" fmla="*/ 2796511 h 4314911"/>
              <a:gd name="connsiteX12240" fmla="*/ 2194630 w 5740887"/>
              <a:gd name="connsiteY12240" fmla="*/ 2800169 h 4314911"/>
              <a:gd name="connsiteX12241" fmla="*/ 2196131 w 5740887"/>
              <a:gd name="connsiteY12241" fmla="*/ 2803206 h 4314911"/>
              <a:gd name="connsiteX12242" fmla="*/ 2204111 w 5740887"/>
              <a:gd name="connsiteY12242" fmla="*/ 2817390 h 4314911"/>
              <a:gd name="connsiteX12243" fmla="*/ 2220723 w 5740887"/>
              <a:gd name="connsiteY12243" fmla="*/ 2847560 h 4314911"/>
              <a:gd name="connsiteX12244" fmla="*/ 2225836 w 5740887"/>
              <a:gd name="connsiteY12244" fmla="*/ 2856008 h 4314911"/>
              <a:gd name="connsiteX12245" fmla="*/ 2230172 w 5740887"/>
              <a:gd name="connsiteY12245" fmla="*/ 2863714 h 4314911"/>
              <a:gd name="connsiteX12246" fmla="*/ 2240269 w 5740887"/>
              <a:gd name="connsiteY12246" fmla="*/ 2879855 h 4314911"/>
              <a:gd name="connsiteX12247" fmla="*/ 2256303 w 5740887"/>
              <a:gd name="connsiteY12247" fmla="*/ 2906347 h 4314911"/>
              <a:gd name="connsiteX12248" fmla="*/ 2265576 w 5740887"/>
              <a:gd name="connsiteY12248" fmla="*/ 2920307 h 4314911"/>
              <a:gd name="connsiteX12249" fmla="*/ 2273571 w 5740887"/>
              <a:gd name="connsiteY12249" fmla="*/ 2933087 h 4314911"/>
              <a:gd name="connsiteX12250" fmla="*/ 2283730 w 5740887"/>
              <a:gd name="connsiteY12250" fmla="*/ 2947639 h 4314911"/>
              <a:gd name="connsiteX12251" fmla="*/ 2298281 w 5740887"/>
              <a:gd name="connsiteY12251" fmla="*/ 2969544 h 4314911"/>
              <a:gd name="connsiteX12252" fmla="*/ 2305164 w 5740887"/>
              <a:gd name="connsiteY12252" fmla="*/ 2978339 h 4314911"/>
              <a:gd name="connsiteX12253" fmla="*/ 2324726 w 5740887"/>
              <a:gd name="connsiteY12253" fmla="*/ 3006359 h 4314911"/>
              <a:gd name="connsiteX12254" fmla="*/ 2382035 w 5740887"/>
              <a:gd name="connsiteY12254" fmla="*/ 3078565 h 4314911"/>
              <a:gd name="connsiteX12255" fmla="*/ 2391634 w 5740887"/>
              <a:gd name="connsiteY12255" fmla="*/ 3088833 h 4314911"/>
              <a:gd name="connsiteX12256" fmla="*/ 2397138 w 5740887"/>
              <a:gd name="connsiteY12256" fmla="*/ 3095866 h 4314911"/>
              <a:gd name="connsiteX12257" fmla="*/ 2427310 w 5740887"/>
              <a:gd name="connsiteY12257" fmla="*/ 3126998 h 4314911"/>
              <a:gd name="connsiteX12258" fmla="*/ 2443894 w 5740887"/>
              <a:gd name="connsiteY12258" fmla="*/ 3144738 h 4314911"/>
              <a:gd name="connsiteX12259" fmla="*/ 2447381 w 5740887"/>
              <a:gd name="connsiteY12259" fmla="*/ 3147707 h 4314911"/>
              <a:gd name="connsiteX12260" fmla="*/ 2451868 w 5740887"/>
              <a:gd name="connsiteY12260" fmla="*/ 3152337 h 4314911"/>
              <a:gd name="connsiteX12261" fmla="*/ 2508491 w 5740887"/>
              <a:gd name="connsiteY12261" fmla="*/ 3199736 h 4314911"/>
              <a:gd name="connsiteX12262" fmla="*/ 2508700 w 5740887"/>
              <a:gd name="connsiteY12262" fmla="*/ 3199914 h 4314911"/>
              <a:gd name="connsiteX12263" fmla="*/ 2566999 w 5740887"/>
              <a:gd name="connsiteY12263" fmla="*/ 3234473 h 4314911"/>
              <a:gd name="connsiteX12264" fmla="*/ 2558581 w 5740887"/>
              <a:gd name="connsiteY12264" fmla="*/ 3231956 h 4314911"/>
              <a:gd name="connsiteX12265" fmla="*/ 2194741 w 5740887"/>
              <a:gd name="connsiteY12265" fmla="*/ 2808506 h 4314911"/>
              <a:gd name="connsiteX12266" fmla="*/ 2172502 w 5740887"/>
              <a:gd name="connsiteY12266" fmla="*/ 2763972 h 4314911"/>
              <a:gd name="connsiteX12267" fmla="*/ 2166882 w 5740887"/>
              <a:gd name="connsiteY12267" fmla="*/ 2751208 h 4314911"/>
              <a:gd name="connsiteX12268" fmla="*/ 2149797 w 5740887"/>
              <a:gd name="connsiteY12268" fmla="*/ 2712399 h 4314911"/>
              <a:gd name="connsiteX12269" fmla="*/ 2016353 w 5740887"/>
              <a:gd name="connsiteY12269" fmla="*/ 2391578 h 4314911"/>
              <a:gd name="connsiteX12270" fmla="*/ 2012732 w 5740887"/>
              <a:gd name="connsiteY12270" fmla="*/ 2382444 h 4314911"/>
              <a:gd name="connsiteX12271" fmla="*/ 1985950 w 5740887"/>
              <a:gd name="connsiteY12271" fmla="*/ 2314897 h 4314911"/>
              <a:gd name="connsiteX12272" fmla="*/ 1947749 w 5740887"/>
              <a:gd name="connsiteY12272" fmla="*/ 2210776 h 4314911"/>
              <a:gd name="connsiteX12273" fmla="*/ 1947748 w 5740887"/>
              <a:gd name="connsiteY12273" fmla="*/ 2210775 h 4314911"/>
              <a:gd name="connsiteX12274" fmla="*/ 1947748 w 5740887"/>
              <a:gd name="connsiteY12274" fmla="*/ 2210774 h 4314911"/>
              <a:gd name="connsiteX12275" fmla="*/ 1946508 w 5740887"/>
              <a:gd name="connsiteY12275" fmla="*/ 2209119 h 4314911"/>
              <a:gd name="connsiteX12276" fmla="*/ 1885637 w 5740887"/>
              <a:gd name="connsiteY12276" fmla="*/ 2163867 h 4314911"/>
              <a:gd name="connsiteX12277" fmla="*/ 1854840 w 5740887"/>
              <a:gd name="connsiteY12277" fmla="*/ 2144278 h 4314911"/>
              <a:gd name="connsiteX12278" fmla="*/ 712094 w 5740887"/>
              <a:gd name="connsiteY12278" fmla="*/ 2129000 h 4314911"/>
              <a:gd name="connsiteX12279" fmla="*/ 711982 w 5740887"/>
              <a:gd name="connsiteY12279" fmla="*/ 2129369 h 4314911"/>
              <a:gd name="connsiteX12280" fmla="*/ 711751 w 5740887"/>
              <a:gd name="connsiteY12280" fmla="*/ 2130129 h 4314911"/>
              <a:gd name="connsiteX12281" fmla="*/ 711720 w 5740887"/>
              <a:gd name="connsiteY12281" fmla="*/ 2130231 h 4314911"/>
              <a:gd name="connsiteX12282" fmla="*/ 711705 w 5740887"/>
              <a:gd name="connsiteY12282" fmla="*/ 2130051 h 4314911"/>
              <a:gd name="connsiteX12283" fmla="*/ 711639 w 5740887"/>
              <a:gd name="connsiteY12283" fmla="*/ 2129288 h 4314911"/>
              <a:gd name="connsiteX12284" fmla="*/ 1833147 w 5740887"/>
              <a:gd name="connsiteY12284" fmla="*/ 2122630 h 4314911"/>
              <a:gd name="connsiteX12285" fmla="*/ 1845798 w 5740887"/>
              <a:gd name="connsiteY12285" fmla="*/ 2127667 h 4314911"/>
              <a:gd name="connsiteX12286" fmla="*/ 1875497 w 5740887"/>
              <a:gd name="connsiteY12286" fmla="*/ 2141302 h 4314911"/>
              <a:gd name="connsiteX12287" fmla="*/ 1954236 w 5740887"/>
              <a:gd name="connsiteY12287" fmla="*/ 2183678 h 4314911"/>
              <a:gd name="connsiteX12288" fmla="*/ 1954367 w 5740887"/>
              <a:gd name="connsiteY12288" fmla="*/ 2183750 h 4314911"/>
              <a:gd name="connsiteX12289" fmla="*/ 2178570 w 5740887"/>
              <a:gd name="connsiteY12289" fmla="*/ 2745221 h 4314911"/>
              <a:gd name="connsiteX12290" fmla="*/ 2178661 w 5740887"/>
              <a:gd name="connsiteY12290" fmla="*/ 2745403 h 4314911"/>
              <a:gd name="connsiteX12291" fmla="*/ 2198376 w 5740887"/>
              <a:gd name="connsiteY12291" fmla="*/ 2785403 h 4314911"/>
              <a:gd name="connsiteX12292" fmla="*/ 2200464 w 5740887"/>
              <a:gd name="connsiteY12292" fmla="*/ 2789161 h 4314911"/>
              <a:gd name="connsiteX12293" fmla="*/ 2201979 w 5740887"/>
              <a:gd name="connsiteY12293" fmla="*/ 2792202 h 4314911"/>
              <a:gd name="connsiteX12294" fmla="*/ 2210136 w 5740887"/>
              <a:gd name="connsiteY12294" fmla="*/ 2806579 h 4314911"/>
              <a:gd name="connsiteX12295" fmla="*/ 2227313 w 5740887"/>
              <a:gd name="connsiteY12295" fmla="*/ 2837507 h 4314911"/>
              <a:gd name="connsiteX12296" fmla="*/ 2232632 w 5740887"/>
              <a:gd name="connsiteY12296" fmla="*/ 2846226 h 4314911"/>
              <a:gd name="connsiteX12297" fmla="*/ 2237090 w 5740887"/>
              <a:gd name="connsiteY12297" fmla="*/ 2854083 h 4314911"/>
              <a:gd name="connsiteX12298" fmla="*/ 2247481 w 5740887"/>
              <a:gd name="connsiteY12298" fmla="*/ 2870570 h 4314911"/>
              <a:gd name="connsiteX12299" fmla="*/ 2264179 w 5740887"/>
              <a:gd name="connsiteY12299" fmla="*/ 2897943 h 4314911"/>
              <a:gd name="connsiteX12300" fmla="*/ 2273821 w 5740887"/>
              <a:gd name="connsiteY12300" fmla="*/ 2912358 h 4314911"/>
              <a:gd name="connsiteX12301" fmla="*/ 2282109 w 5740887"/>
              <a:gd name="connsiteY12301" fmla="*/ 2925508 h 4314911"/>
              <a:gd name="connsiteX12302" fmla="*/ 2292607 w 5740887"/>
              <a:gd name="connsiteY12302" fmla="*/ 2940447 h 4314911"/>
              <a:gd name="connsiteX12303" fmla="*/ 2307774 w 5740887"/>
              <a:gd name="connsiteY12303" fmla="*/ 2963123 h 4314911"/>
              <a:gd name="connsiteX12304" fmla="*/ 2314906 w 5740887"/>
              <a:gd name="connsiteY12304" fmla="*/ 2972180 h 4314911"/>
              <a:gd name="connsiteX12305" fmla="*/ 2335243 w 5740887"/>
              <a:gd name="connsiteY12305" fmla="*/ 3001119 h 4314911"/>
              <a:gd name="connsiteX12306" fmla="*/ 2394698 w 5740887"/>
              <a:gd name="connsiteY12306" fmla="*/ 3075561 h 4314911"/>
              <a:gd name="connsiteX12307" fmla="*/ 2404597 w 5740887"/>
              <a:gd name="connsiteY12307" fmla="*/ 3086068 h 4314911"/>
              <a:gd name="connsiteX12308" fmla="*/ 2410339 w 5740887"/>
              <a:gd name="connsiteY12308" fmla="*/ 3093359 h 4314911"/>
              <a:gd name="connsiteX12309" fmla="*/ 2441569 w 5740887"/>
              <a:gd name="connsiteY12309" fmla="*/ 3125312 h 4314911"/>
              <a:gd name="connsiteX12310" fmla="*/ 2458681 w 5740887"/>
              <a:gd name="connsiteY12310" fmla="*/ 3143476 h 4314911"/>
              <a:gd name="connsiteX12311" fmla="*/ 2462259 w 5740887"/>
              <a:gd name="connsiteY12311" fmla="*/ 3146481 h 4314911"/>
              <a:gd name="connsiteX12312" fmla="*/ 2466907 w 5740887"/>
              <a:gd name="connsiteY12312" fmla="*/ 3151237 h 4314911"/>
              <a:gd name="connsiteX12313" fmla="*/ 2525274 w 5740887"/>
              <a:gd name="connsiteY12313" fmla="*/ 3199404 h 4314911"/>
              <a:gd name="connsiteX12314" fmla="*/ 2525397 w 5740887"/>
              <a:gd name="connsiteY12314" fmla="*/ 3199507 h 4314911"/>
              <a:gd name="connsiteX12315" fmla="*/ 2586759 w 5740887"/>
              <a:gd name="connsiteY12315" fmla="*/ 3234691 h 4314911"/>
              <a:gd name="connsiteX12316" fmla="*/ 2577610 w 5740887"/>
              <a:gd name="connsiteY12316" fmla="*/ 3232231 h 4314911"/>
              <a:gd name="connsiteX12317" fmla="*/ 2179259 w 5740887"/>
              <a:gd name="connsiteY12317" fmla="*/ 2753492 h 4314911"/>
              <a:gd name="connsiteX12318" fmla="*/ 1954781 w 5740887"/>
              <a:gd name="connsiteY12318" fmla="*/ 2196020 h 4314911"/>
              <a:gd name="connsiteX12319" fmla="*/ 1953401 w 5740887"/>
              <a:gd name="connsiteY12319" fmla="*/ 2194090 h 4314911"/>
              <a:gd name="connsiteX12320" fmla="*/ 1888333 w 5740887"/>
              <a:gd name="connsiteY12320" fmla="*/ 2152190 h 4314911"/>
              <a:gd name="connsiteX12321" fmla="*/ 691121 w 5740887"/>
              <a:gd name="connsiteY12321" fmla="*/ 2122627 h 4314911"/>
              <a:gd name="connsiteX12322" fmla="*/ 692395 w 5740887"/>
              <a:gd name="connsiteY12322" fmla="*/ 2131982 h 4314911"/>
              <a:gd name="connsiteX12323" fmla="*/ 687010 w 5740887"/>
              <a:gd name="connsiteY12323" fmla="*/ 2135356 h 4314911"/>
              <a:gd name="connsiteX12324" fmla="*/ 686384 w 5740887"/>
              <a:gd name="connsiteY12324" fmla="*/ 2135748 h 4314911"/>
              <a:gd name="connsiteX12325" fmla="*/ 685695 w 5740887"/>
              <a:gd name="connsiteY12325" fmla="*/ 2132039 h 4314911"/>
              <a:gd name="connsiteX12326" fmla="*/ 712125 w 5740887"/>
              <a:gd name="connsiteY12326" fmla="*/ 2118010 h 4314911"/>
              <a:gd name="connsiteX12327" fmla="*/ 712127 w 5740887"/>
              <a:gd name="connsiteY12327" fmla="*/ 2118070 h 4314911"/>
              <a:gd name="connsiteX12328" fmla="*/ 712173 w 5740887"/>
              <a:gd name="connsiteY12328" fmla="*/ 2119591 h 4314911"/>
              <a:gd name="connsiteX12329" fmla="*/ 711736 w 5740887"/>
              <a:gd name="connsiteY12329" fmla="*/ 2119866 h 4314911"/>
              <a:gd name="connsiteX12330" fmla="*/ 711458 w 5740887"/>
              <a:gd name="connsiteY12330" fmla="*/ 2120040 h 4314911"/>
              <a:gd name="connsiteX12331" fmla="*/ 1837866 w 5740887"/>
              <a:gd name="connsiteY12331" fmla="*/ 2116810 h 4314911"/>
              <a:gd name="connsiteX12332" fmla="*/ 1859331 w 5740887"/>
              <a:gd name="connsiteY12332" fmla="*/ 2122105 h 4314911"/>
              <a:gd name="connsiteX12333" fmla="*/ 1879950 w 5740887"/>
              <a:gd name="connsiteY12333" fmla="*/ 2129875 h 4314911"/>
              <a:gd name="connsiteX12334" fmla="*/ 1960908 w 5740887"/>
              <a:gd name="connsiteY12334" fmla="*/ 2166616 h 4314911"/>
              <a:gd name="connsiteX12335" fmla="*/ 1960984 w 5740887"/>
              <a:gd name="connsiteY12335" fmla="*/ 2166652 h 4314911"/>
              <a:gd name="connsiteX12336" fmla="*/ 2184910 w 5740887"/>
              <a:gd name="connsiteY12336" fmla="*/ 2731984 h 4314911"/>
              <a:gd name="connsiteX12337" fmla="*/ 2612356 w 5740887"/>
              <a:gd name="connsiteY12337" fmla="*/ 3235956 h 4314911"/>
              <a:gd name="connsiteX12338" fmla="*/ 2716152 w 5740887"/>
              <a:gd name="connsiteY12338" fmla="*/ 3258118 h 4314911"/>
              <a:gd name="connsiteX12339" fmla="*/ 2709922 w 5740887"/>
              <a:gd name="connsiteY12339" fmla="*/ 3257918 h 4314911"/>
              <a:gd name="connsiteX12340" fmla="*/ 2702529 w 5740887"/>
              <a:gd name="connsiteY12340" fmla="*/ 3257682 h 4314911"/>
              <a:gd name="connsiteX12341" fmla="*/ 2595674 w 5740887"/>
              <a:gd name="connsiteY12341" fmla="*/ 3231954 h 4314911"/>
              <a:gd name="connsiteX12342" fmla="*/ 2184637 w 5740887"/>
              <a:gd name="connsiteY12342" fmla="*/ 2742461 h 4314911"/>
              <a:gd name="connsiteX12343" fmla="*/ 1960574 w 5740887"/>
              <a:gd name="connsiteY12343" fmla="*/ 2180714 h 4314911"/>
              <a:gd name="connsiteX12344" fmla="*/ 1958919 w 5740887"/>
              <a:gd name="connsiteY12344" fmla="*/ 2178647 h 4314911"/>
              <a:gd name="connsiteX12345" fmla="*/ 1892772 w 5740887"/>
              <a:gd name="connsiteY12345" fmla="*/ 2141762 h 4314911"/>
              <a:gd name="connsiteX12346" fmla="*/ 674517 w 5740887"/>
              <a:gd name="connsiteY12346" fmla="*/ 2116140 h 4314911"/>
              <a:gd name="connsiteX12347" fmla="*/ 676896 w 5740887"/>
              <a:gd name="connsiteY12347" fmla="*/ 2128946 h 4314911"/>
              <a:gd name="connsiteX12348" fmla="*/ 672352 w 5740887"/>
              <a:gd name="connsiteY12348" fmla="*/ 2134940 h 4314911"/>
              <a:gd name="connsiteX12349" fmla="*/ 669703 w 5740887"/>
              <a:gd name="connsiteY12349" fmla="*/ 2138435 h 4314911"/>
              <a:gd name="connsiteX12350" fmla="*/ 668859 w 5740887"/>
              <a:gd name="connsiteY12350" fmla="*/ 2134800 h 4314911"/>
              <a:gd name="connsiteX12351" fmla="*/ 665779 w 5740887"/>
              <a:gd name="connsiteY12351" fmla="*/ 2121461 h 4314911"/>
              <a:gd name="connsiteX12352" fmla="*/ 3538815 w 5740887"/>
              <a:gd name="connsiteY12352" fmla="*/ 2115567 h 4314911"/>
              <a:gd name="connsiteX12353" fmla="*/ 3571234 w 5740887"/>
              <a:gd name="connsiteY12353" fmla="*/ 2218928 h 4314911"/>
              <a:gd name="connsiteX12354" fmla="*/ 3705581 w 5740887"/>
              <a:gd name="connsiteY12354" fmla="*/ 2613952 h 4314911"/>
              <a:gd name="connsiteX12355" fmla="*/ 3711621 w 5740887"/>
              <a:gd name="connsiteY12355" fmla="*/ 2627719 h 4314911"/>
              <a:gd name="connsiteX12356" fmla="*/ 3711115 w 5740887"/>
              <a:gd name="connsiteY12356" fmla="*/ 2627582 h 4314911"/>
              <a:gd name="connsiteX12357" fmla="*/ 3710906 w 5740887"/>
              <a:gd name="connsiteY12357" fmla="*/ 2627350 h 4314911"/>
              <a:gd name="connsiteX12358" fmla="*/ 3702901 w 5740887"/>
              <a:gd name="connsiteY12358" fmla="*/ 2608552 h 4314911"/>
              <a:gd name="connsiteX12359" fmla="*/ 3699994 w 5740887"/>
              <a:gd name="connsiteY12359" fmla="*/ 2601220 h 4314911"/>
              <a:gd name="connsiteX12360" fmla="*/ 3679603 w 5740887"/>
              <a:gd name="connsiteY12360" fmla="*/ 2546068 h 4314911"/>
              <a:gd name="connsiteX12361" fmla="*/ 3660494 w 5740887"/>
              <a:gd name="connsiteY12361" fmla="*/ 2491344 h 4314911"/>
              <a:gd name="connsiteX12362" fmla="*/ 3647840 w 5740887"/>
              <a:gd name="connsiteY12362" fmla="*/ 2454621 h 4314911"/>
              <a:gd name="connsiteX12363" fmla="*/ 3623058 w 5740887"/>
              <a:gd name="connsiteY12363" fmla="*/ 2379895 h 4314911"/>
              <a:gd name="connsiteX12364" fmla="*/ 3610973 w 5740887"/>
              <a:gd name="connsiteY12364" fmla="*/ 2343263 h 4314911"/>
              <a:gd name="connsiteX12365" fmla="*/ 3570115 w 5740887"/>
              <a:gd name="connsiteY12365" fmla="*/ 2215733 h 4314911"/>
              <a:gd name="connsiteX12366" fmla="*/ 3732088 w 5740887"/>
              <a:gd name="connsiteY12366" fmla="*/ 2112602 h 4314911"/>
              <a:gd name="connsiteX12367" fmla="*/ 3733398 w 5740887"/>
              <a:gd name="connsiteY12367" fmla="*/ 2113883 h 4314911"/>
              <a:gd name="connsiteX12368" fmla="*/ 3734450 w 5740887"/>
              <a:gd name="connsiteY12368" fmla="*/ 2118811 h 4314911"/>
              <a:gd name="connsiteX12369" fmla="*/ 3734577 w 5740887"/>
              <a:gd name="connsiteY12369" fmla="*/ 2122778 h 4314911"/>
              <a:gd name="connsiteX12370" fmla="*/ 689032 w 5740887"/>
              <a:gd name="connsiteY12370" fmla="*/ 2107301 h 4314911"/>
              <a:gd name="connsiteX12371" fmla="*/ 689675 w 5740887"/>
              <a:gd name="connsiteY12371" fmla="*/ 2112018 h 4314911"/>
              <a:gd name="connsiteX12372" fmla="*/ 689607 w 5740887"/>
              <a:gd name="connsiteY12372" fmla="*/ 2112168 h 4314911"/>
              <a:gd name="connsiteX12373" fmla="*/ 689596 w 5740887"/>
              <a:gd name="connsiteY12373" fmla="*/ 2112192 h 4314911"/>
              <a:gd name="connsiteX12374" fmla="*/ 683503 w 5740887"/>
              <a:gd name="connsiteY12374" fmla="*/ 2120229 h 4314911"/>
              <a:gd name="connsiteX12375" fmla="*/ 681909 w 5740887"/>
              <a:gd name="connsiteY12375" fmla="*/ 2111639 h 4314911"/>
              <a:gd name="connsiteX12376" fmla="*/ 701428 w 5740887"/>
              <a:gd name="connsiteY12376" fmla="*/ 2104749 h 4314911"/>
              <a:gd name="connsiteX12377" fmla="*/ 702729 w 5740887"/>
              <a:gd name="connsiteY12377" fmla="*/ 2120026 h 4314911"/>
              <a:gd name="connsiteX12378" fmla="*/ 702606 w 5740887"/>
              <a:gd name="connsiteY12378" fmla="*/ 2120351 h 4314911"/>
              <a:gd name="connsiteX12379" fmla="*/ 700012 w 5740887"/>
              <a:gd name="connsiteY12379" fmla="*/ 2127210 h 4314911"/>
              <a:gd name="connsiteX12380" fmla="*/ 699626 w 5740887"/>
              <a:gd name="connsiteY12380" fmla="*/ 2127452 h 4314911"/>
              <a:gd name="connsiteX12381" fmla="*/ 697453 w 5740887"/>
              <a:gd name="connsiteY12381" fmla="*/ 2111644 h 4314911"/>
              <a:gd name="connsiteX12382" fmla="*/ 3465500 w 5740887"/>
              <a:gd name="connsiteY12382" fmla="*/ 2101556 h 4314911"/>
              <a:gd name="connsiteX12383" fmla="*/ 3495357 w 5740887"/>
              <a:gd name="connsiteY12383" fmla="*/ 2198744 h 4314911"/>
              <a:gd name="connsiteX12384" fmla="*/ 3519758 w 5740887"/>
              <a:gd name="connsiteY12384" fmla="*/ 2278173 h 4314911"/>
              <a:gd name="connsiteX12385" fmla="*/ 3519777 w 5740887"/>
              <a:gd name="connsiteY12385" fmla="*/ 2278230 h 4314911"/>
              <a:gd name="connsiteX12386" fmla="*/ 3548807 w 5740887"/>
              <a:gd name="connsiteY12386" fmla="*/ 2369567 h 4314911"/>
              <a:gd name="connsiteX12387" fmla="*/ 3557657 w 5740887"/>
              <a:gd name="connsiteY12387" fmla="*/ 2396590 h 4314911"/>
              <a:gd name="connsiteX12388" fmla="*/ 3562584 w 5740887"/>
              <a:gd name="connsiteY12388" fmla="*/ 2411985 h 4314911"/>
              <a:gd name="connsiteX12389" fmla="*/ 3566631 w 5740887"/>
              <a:gd name="connsiteY12389" fmla="*/ 2423995 h 4314911"/>
              <a:gd name="connsiteX12390" fmla="*/ 3575784 w 5740887"/>
              <a:gd name="connsiteY12390" fmla="*/ 2451947 h 4314911"/>
              <a:gd name="connsiteX12391" fmla="*/ 3600229 w 5740887"/>
              <a:gd name="connsiteY12391" fmla="*/ 2523698 h 4314911"/>
              <a:gd name="connsiteX12392" fmla="*/ 3604462 w 5740887"/>
              <a:gd name="connsiteY12392" fmla="*/ 2535439 h 4314911"/>
              <a:gd name="connsiteX12393" fmla="*/ 3609983 w 5740887"/>
              <a:gd name="connsiteY12393" fmla="*/ 2550753 h 4314911"/>
              <a:gd name="connsiteX12394" fmla="*/ 3609481 w 5740887"/>
              <a:gd name="connsiteY12394" fmla="*/ 2550313 h 4314911"/>
              <a:gd name="connsiteX12395" fmla="*/ 3593225 w 5740887"/>
              <a:gd name="connsiteY12395" fmla="*/ 2504300 h 4314911"/>
              <a:gd name="connsiteX12396" fmla="*/ 3592775 w 5740887"/>
              <a:gd name="connsiteY12396" fmla="*/ 2502963 h 4314911"/>
              <a:gd name="connsiteX12397" fmla="*/ 3560849 w 5740887"/>
              <a:gd name="connsiteY12397" fmla="*/ 2407130 h 4314911"/>
              <a:gd name="connsiteX12398" fmla="*/ 3551847 w 5740887"/>
              <a:gd name="connsiteY12398" fmla="*/ 2379401 h 4314911"/>
              <a:gd name="connsiteX12399" fmla="*/ 3516426 w 5740887"/>
              <a:gd name="connsiteY12399" fmla="*/ 2267970 h 4314911"/>
              <a:gd name="connsiteX12400" fmla="*/ 3515748 w 5740887"/>
              <a:gd name="connsiteY12400" fmla="*/ 2265824 h 4314911"/>
              <a:gd name="connsiteX12401" fmla="*/ 1788128 w 5740887"/>
              <a:gd name="connsiteY12401" fmla="*/ 2097758 h 4314911"/>
              <a:gd name="connsiteX12402" fmla="*/ 1788179 w 5740887"/>
              <a:gd name="connsiteY12402" fmla="*/ 2097765 h 4314911"/>
              <a:gd name="connsiteX12403" fmla="*/ 1866653 w 5740887"/>
              <a:gd name="connsiteY12403" fmla="*/ 2112313 h 4314911"/>
              <a:gd name="connsiteX12404" fmla="*/ 1887770 w 5740887"/>
              <a:gd name="connsiteY12404" fmla="*/ 2118710 h 4314911"/>
              <a:gd name="connsiteX12405" fmla="*/ 1968721 w 5740887"/>
              <a:gd name="connsiteY12405" fmla="*/ 2149094 h 4314911"/>
              <a:gd name="connsiteX12406" fmla="*/ 1968844 w 5740887"/>
              <a:gd name="connsiteY12406" fmla="*/ 2149142 h 4314911"/>
              <a:gd name="connsiteX12407" fmla="*/ 2192356 w 5740887"/>
              <a:gd name="connsiteY12407" fmla="*/ 2718886 h 4314911"/>
              <a:gd name="connsiteX12408" fmla="*/ 2632625 w 5740887"/>
              <a:gd name="connsiteY12408" fmla="*/ 3233336 h 4314911"/>
              <a:gd name="connsiteX12409" fmla="*/ 2633678 w 5740887"/>
              <a:gd name="connsiteY12409" fmla="*/ 3233615 h 4314911"/>
              <a:gd name="connsiteX12410" fmla="*/ 2614840 w 5740887"/>
              <a:gd name="connsiteY12410" fmla="*/ 3229612 h 4314911"/>
              <a:gd name="connsiteX12411" fmla="*/ 2191116 w 5740887"/>
              <a:gd name="connsiteY12411" fmla="*/ 2729086 h 4314911"/>
              <a:gd name="connsiteX12412" fmla="*/ 1967466 w 5740887"/>
              <a:gd name="connsiteY12412" fmla="*/ 2163755 h 4314911"/>
              <a:gd name="connsiteX12413" fmla="*/ 1965672 w 5740887"/>
              <a:gd name="connsiteY12413" fmla="*/ 2161274 h 4314911"/>
              <a:gd name="connsiteX12414" fmla="*/ 1898275 w 5740887"/>
              <a:gd name="connsiteY12414" fmla="*/ 2129562 h 4314911"/>
              <a:gd name="connsiteX12415" fmla="*/ 1874303 w 5740887"/>
              <a:gd name="connsiteY12415" fmla="*/ 2120626 h 4314911"/>
              <a:gd name="connsiteX12416" fmla="*/ 1838491 w 5740887"/>
              <a:gd name="connsiteY12416" fmla="*/ 2107274 h 4314911"/>
              <a:gd name="connsiteX12417" fmla="*/ 1825683 w 5740887"/>
              <a:gd name="connsiteY12417" fmla="*/ 2104872 h 4314911"/>
              <a:gd name="connsiteX12418" fmla="*/ 1787850 w 5740887"/>
              <a:gd name="connsiteY12418" fmla="*/ 2097775 h 4314911"/>
              <a:gd name="connsiteX12419" fmla="*/ 1841498 w 5740887"/>
              <a:gd name="connsiteY12419" fmla="*/ 2097594 h 4314911"/>
              <a:gd name="connsiteX12420" fmla="*/ 1865404 w 5740887"/>
              <a:gd name="connsiteY12420" fmla="*/ 2100302 h 4314911"/>
              <a:gd name="connsiteX12421" fmla="*/ 1887034 w 5740887"/>
              <a:gd name="connsiteY12421" fmla="*/ 2105088 h 4314911"/>
              <a:gd name="connsiteX12422" fmla="*/ 1976583 w 5740887"/>
              <a:gd name="connsiteY12422" fmla="*/ 2131455 h 4314911"/>
              <a:gd name="connsiteX12423" fmla="*/ 1976703 w 5740887"/>
              <a:gd name="connsiteY12423" fmla="*/ 2131493 h 4314911"/>
              <a:gd name="connsiteX12424" fmla="*/ 2199940 w 5740887"/>
              <a:gd name="connsiteY12424" fmla="*/ 2705512 h 4314911"/>
              <a:gd name="connsiteX12425" fmla="*/ 2653032 w 5740887"/>
              <a:gd name="connsiteY12425" fmla="*/ 3231407 h 4314911"/>
              <a:gd name="connsiteX12426" fmla="*/ 2692394 w 5740887"/>
              <a:gd name="connsiteY12426" fmla="*/ 3240790 h 4314911"/>
              <a:gd name="connsiteX12427" fmla="*/ 2688280 w 5740887"/>
              <a:gd name="connsiteY12427" fmla="*/ 3240303 h 4314911"/>
              <a:gd name="connsiteX12428" fmla="*/ 2684124 w 5740887"/>
              <a:gd name="connsiteY12428" fmla="*/ 3239810 h 4314911"/>
              <a:gd name="connsiteX12429" fmla="*/ 2634971 w 5740887"/>
              <a:gd name="connsiteY12429" fmla="*/ 3226854 h 4314911"/>
              <a:gd name="connsiteX12430" fmla="*/ 2198701 w 5740887"/>
              <a:gd name="connsiteY12430" fmla="*/ 2715574 h 4314911"/>
              <a:gd name="connsiteX12431" fmla="*/ 1975326 w 5740887"/>
              <a:gd name="connsiteY12431" fmla="*/ 2145554 h 4314911"/>
              <a:gd name="connsiteX12432" fmla="*/ 1973257 w 5740887"/>
              <a:gd name="connsiteY12432" fmla="*/ 2142797 h 4314911"/>
              <a:gd name="connsiteX12433" fmla="*/ 1906391 w 5740887"/>
              <a:gd name="connsiteY12433" fmla="*/ 2116472 h 4314911"/>
              <a:gd name="connsiteX12434" fmla="*/ 1845058 w 5740887"/>
              <a:gd name="connsiteY12434" fmla="*/ 2098070 h 4314911"/>
              <a:gd name="connsiteX12435" fmla="*/ 711379 w 5740887"/>
              <a:gd name="connsiteY12435" fmla="*/ 2093694 h 4314911"/>
              <a:gd name="connsiteX12436" fmla="*/ 711406 w 5740887"/>
              <a:gd name="connsiteY12436" fmla="*/ 2094579 h 4314911"/>
              <a:gd name="connsiteX12437" fmla="*/ 711477 w 5740887"/>
              <a:gd name="connsiteY12437" fmla="*/ 2096888 h 4314911"/>
              <a:gd name="connsiteX12438" fmla="*/ 711324 w 5740887"/>
              <a:gd name="connsiteY12438" fmla="*/ 2097294 h 4314911"/>
              <a:gd name="connsiteX12439" fmla="*/ 709336 w 5740887"/>
              <a:gd name="connsiteY12439" fmla="*/ 2102551 h 4314911"/>
              <a:gd name="connsiteX12440" fmla="*/ 708867 w 5740887"/>
              <a:gd name="connsiteY12440" fmla="*/ 2097117 h 4314911"/>
              <a:gd name="connsiteX12441" fmla="*/ 708712 w 5740887"/>
              <a:gd name="connsiteY12441" fmla="*/ 2095318 h 4314911"/>
              <a:gd name="connsiteX12442" fmla="*/ 686705 w 5740887"/>
              <a:gd name="connsiteY12442" fmla="*/ 2090217 h 4314911"/>
              <a:gd name="connsiteX12443" fmla="*/ 687928 w 5740887"/>
              <a:gd name="connsiteY12443" fmla="*/ 2099189 h 4314911"/>
              <a:gd name="connsiteX12444" fmla="*/ 682390 w 5740887"/>
              <a:gd name="connsiteY12444" fmla="*/ 2102531 h 4314911"/>
              <a:gd name="connsiteX12445" fmla="*/ 680441 w 5740887"/>
              <a:gd name="connsiteY12445" fmla="*/ 2103707 h 4314911"/>
              <a:gd name="connsiteX12446" fmla="*/ 679898 w 5740887"/>
              <a:gd name="connsiteY12446" fmla="*/ 2100766 h 4314911"/>
              <a:gd name="connsiteX12447" fmla="*/ 1809291 w 5740887"/>
              <a:gd name="connsiteY12447" fmla="*/ 2086189 h 4314911"/>
              <a:gd name="connsiteX12448" fmla="*/ 1870776 w 5740887"/>
              <a:gd name="connsiteY12448" fmla="*/ 2089907 h 4314911"/>
              <a:gd name="connsiteX12449" fmla="*/ 1892722 w 5740887"/>
              <a:gd name="connsiteY12449" fmla="*/ 2093330 h 4314911"/>
              <a:gd name="connsiteX12450" fmla="*/ 1982344 w 5740887"/>
              <a:gd name="connsiteY12450" fmla="*/ 2113562 h 4314911"/>
              <a:gd name="connsiteX12451" fmla="*/ 1982356 w 5740887"/>
              <a:gd name="connsiteY12451" fmla="*/ 2113565 h 4314911"/>
              <a:gd name="connsiteX12452" fmla="*/ 2205455 w 5740887"/>
              <a:gd name="connsiteY12452" fmla="*/ 2691720 h 4314911"/>
              <a:gd name="connsiteX12453" fmla="*/ 2205633 w 5740887"/>
              <a:gd name="connsiteY12453" fmla="*/ 2692087 h 4314911"/>
              <a:gd name="connsiteX12454" fmla="*/ 2225375 w 5740887"/>
              <a:gd name="connsiteY12454" fmla="*/ 2733370 h 4314911"/>
              <a:gd name="connsiteX12455" fmla="*/ 2227582 w 5740887"/>
              <a:gd name="connsiteY12455" fmla="*/ 2737413 h 4314911"/>
              <a:gd name="connsiteX12456" fmla="*/ 2229151 w 5740887"/>
              <a:gd name="connsiteY12456" fmla="*/ 2740653 h 4314911"/>
              <a:gd name="connsiteX12457" fmla="*/ 2237874 w 5740887"/>
              <a:gd name="connsiteY12457" fmla="*/ 2756272 h 4314911"/>
              <a:gd name="connsiteX12458" fmla="*/ 2256309 w 5740887"/>
              <a:gd name="connsiteY12458" fmla="*/ 2790047 h 4314911"/>
              <a:gd name="connsiteX12459" fmla="*/ 2262079 w 5740887"/>
              <a:gd name="connsiteY12459" fmla="*/ 2799610 h 4314911"/>
              <a:gd name="connsiteX12460" fmla="*/ 2266969 w 5740887"/>
              <a:gd name="connsiteY12460" fmla="*/ 2808365 h 4314911"/>
              <a:gd name="connsiteX12461" fmla="*/ 2278368 w 5740887"/>
              <a:gd name="connsiteY12461" fmla="*/ 2826601 h 4314911"/>
              <a:gd name="connsiteX12462" fmla="*/ 2296834 w 5740887"/>
              <a:gd name="connsiteY12462" fmla="*/ 2857202 h 4314911"/>
              <a:gd name="connsiteX12463" fmla="*/ 2307506 w 5740887"/>
              <a:gd name="connsiteY12463" fmla="*/ 2873219 h 4314911"/>
              <a:gd name="connsiteX12464" fmla="*/ 2316784 w 5740887"/>
              <a:gd name="connsiteY12464" fmla="*/ 2888062 h 4314911"/>
              <a:gd name="connsiteX12465" fmla="*/ 2328486 w 5740887"/>
              <a:gd name="connsiteY12465" fmla="*/ 2904708 h 4314911"/>
              <a:gd name="connsiteX12466" fmla="*/ 2345526 w 5740887"/>
              <a:gd name="connsiteY12466" fmla="*/ 2930283 h 4314911"/>
              <a:gd name="connsiteX12467" fmla="*/ 2362430 w 5740887"/>
              <a:gd name="connsiteY12467" fmla="*/ 2952988 h 4314911"/>
              <a:gd name="connsiteX12468" fmla="*/ 2376468 w 5740887"/>
              <a:gd name="connsiteY12468" fmla="*/ 2972955 h 4314911"/>
              <a:gd name="connsiteX12469" fmla="*/ 2386777 w 5740887"/>
              <a:gd name="connsiteY12469" fmla="*/ 2985690 h 4314911"/>
              <a:gd name="connsiteX12470" fmla="*/ 2400961 w 5740887"/>
              <a:gd name="connsiteY12470" fmla="*/ 3004742 h 4314911"/>
              <a:gd name="connsiteX12471" fmla="*/ 2425647 w 5740887"/>
              <a:gd name="connsiteY12471" fmla="*/ 3033709 h 4314911"/>
              <a:gd name="connsiteX12472" fmla="*/ 2443895 w 5740887"/>
              <a:gd name="connsiteY12472" fmla="*/ 3056251 h 4314911"/>
              <a:gd name="connsiteX12473" fmla="*/ 2451539 w 5740887"/>
              <a:gd name="connsiteY12473" fmla="*/ 3064090 h 4314911"/>
              <a:gd name="connsiteX12474" fmla="*/ 2461714 w 5740887"/>
              <a:gd name="connsiteY12474" fmla="*/ 3076030 h 4314911"/>
              <a:gd name="connsiteX12475" fmla="*/ 2497322 w 5740887"/>
              <a:gd name="connsiteY12475" fmla="*/ 3111043 h 4314911"/>
              <a:gd name="connsiteX12476" fmla="*/ 2516939 w 5740887"/>
              <a:gd name="connsiteY12476" fmla="*/ 3131160 h 4314911"/>
              <a:gd name="connsiteX12477" fmla="*/ 2521026 w 5740887"/>
              <a:gd name="connsiteY12477" fmla="*/ 3134350 h 4314911"/>
              <a:gd name="connsiteX12478" fmla="*/ 2526360 w 5740887"/>
              <a:gd name="connsiteY12478" fmla="*/ 3139595 h 4314911"/>
              <a:gd name="connsiteX12479" fmla="*/ 2593319 w 5740887"/>
              <a:gd name="connsiteY12479" fmla="*/ 3190769 h 4314911"/>
              <a:gd name="connsiteX12480" fmla="*/ 2593473 w 5740887"/>
              <a:gd name="connsiteY12480" fmla="*/ 3190889 h 4314911"/>
              <a:gd name="connsiteX12481" fmla="*/ 2671185 w 5740887"/>
              <a:gd name="connsiteY12481" fmla="*/ 3228558 h 4314911"/>
              <a:gd name="connsiteX12482" fmla="*/ 2654688 w 5740887"/>
              <a:gd name="connsiteY12482" fmla="*/ 3224649 h 4314911"/>
              <a:gd name="connsiteX12483" fmla="*/ 2205732 w 5740887"/>
              <a:gd name="connsiteY12483" fmla="*/ 2702475 h 4314911"/>
              <a:gd name="connsiteX12484" fmla="*/ 1982771 w 5740887"/>
              <a:gd name="connsiteY12484" fmla="*/ 2128596 h 4314911"/>
              <a:gd name="connsiteX12485" fmla="*/ 1980427 w 5740887"/>
              <a:gd name="connsiteY12485" fmla="*/ 2125424 h 4314911"/>
              <a:gd name="connsiteX12486" fmla="*/ 1843317 w 5740887"/>
              <a:gd name="connsiteY12486" fmla="*/ 2088522 h 4314911"/>
              <a:gd name="connsiteX12487" fmla="*/ 668803 w 5740887"/>
              <a:gd name="connsiteY12487" fmla="*/ 2084928 h 4314911"/>
              <a:gd name="connsiteX12488" fmla="*/ 671223 w 5740887"/>
              <a:gd name="connsiteY12488" fmla="*/ 2098206 h 4314911"/>
              <a:gd name="connsiteX12489" fmla="*/ 665427 w 5740887"/>
              <a:gd name="connsiteY12489" fmla="*/ 2105264 h 4314911"/>
              <a:gd name="connsiteX12490" fmla="*/ 662783 w 5740887"/>
              <a:gd name="connsiteY12490" fmla="*/ 2108484 h 4314911"/>
              <a:gd name="connsiteX12491" fmla="*/ 662032 w 5740887"/>
              <a:gd name="connsiteY12491" fmla="*/ 2105232 h 4314911"/>
              <a:gd name="connsiteX12492" fmla="*/ 658771 w 5740887"/>
              <a:gd name="connsiteY12492" fmla="*/ 2091105 h 4314911"/>
              <a:gd name="connsiteX12493" fmla="*/ 121565 w 5740887"/>
              <a:gd name="connsiteY12493" fmla="*/ 2081734 h 4314911"/>
              <a:gd name="connsiteX12494" fmla="*/ 120488 w 5740887"/>
              <a:gd name="connsiteY12494" fmla="*/ 2122389 h 4314911"/>
              <a:gd name="connsiteX12495" fmla="*/ 120488 w 5740887"/>
              <a:gd name="connsiteY12495" fmla="*/ 2123767 h 4314911"/>
              <a:gd name="connsiteX12496" fmla="*/ 122694 w 5740887"/>
              <a:gd name="connsiteY12496" fmla="*/ 2132040 h 4314911"/>
              <a:gd name="connsiteX12497" fmla="*/ 148204 w 5740887"/>
              <a:gd name="connsiteY12497" fmla="*/ 2225665 h 4314911"/>
              <a:gd name="connsiteX12498" fmla="*/ 192051 w 5740887"/>
              <a:gd name="connsiteY12498" fmla="*/ 2387267 h 4314911"/>
              <a:gd name="connsiteX12499" fmla="*/ 209011 w 5740887"/>
              <a:gd name="connsiteY12499" fmla="*/ 2449315 h 4314911"/>
              <a:gd name="connsiteX12500" fmla="*/ 227626 w 5740887"/>
              <a:gd name="connsiteY12500" fmla="*/ 2517431 h 4314911"/>
              <a:gd name="connsiteX12501" fmla="*/ 245550 w 5740887"/>
              <a:gd name="connsiteY12501" fmla="*/ 2583339 h 4314911"/>
              <a:gd name="connsiteX12502" fmla="*/ 264303 w 5740887"/>
              <a:gd name="connsiteY12502" fmla="*/ 2652282 h 4314911"/>
              <a:gd name="connsiteX12503" fmla="*/ 267474 w 5740887"/>
              <a:gd name="connsiteY12503" fmla="*/ 2655316 h 4314911"/>
              <a:gd name="connsiteX12504" fmla="*/ 267475 w 5740887"/>
              <a:gd name="connsiteY12504" fmla="*/ 2655316 h 4314911"/>
              <a:gd name="connsiteX12505" fmla="*/ 267478 w 5740887"/>
              <a:gd name="connsiteY12505" fmla="*/ 2655319 h 4314911"/>
              <a:gd name="connsiteX12506" fmla="*/ 267882 w 5740887"/>
              <a:gd name="connsiteY12506" fmla="*/ 2655319 h 4314911"/>
              <a:gd name="connsiteX12507" fmla="*/ 259617 w 5740887"/>
              <a:gd name="connsiteY12507" fmla="*/ 2659175 h 4314911"/>
              <a:gd name="connsiteX12508" fmla="*/ 115113 w 5740887"/>
              <a:gd name="connsiteY12508" fmla="*/ 2124594 h 4314911"/>
              <a:gd name="connsiteX12509" fmla="*/ 116692 w 5740887"/>
              <a:gd name="connsiteY12509" fmla="*/ 2088123 h 4314911"/>
              <a:gd name="connsiteX12510" fmla="*/ 121149 w 5740887"/>
              <a:gd name="connsiteY12510" fmla="*/ 2082280 h 4314911"/>
              <a:gd name="connsiteX12511" fmla="*/ 1703990 w 5740887"/>
              <a:gd name="connsiteY12511" fmla="*/ 2077478 h 4314911"/>
              <a:gd name="connsiteX12512" fmla="*/ 1704204 w 5740887"/>
              <a:gd name="connsiteY12512" fmla="*/ 2078157 h 4314911"/>
              <a:gd name="connsiteX12513" fmla="*/ 1705338 w 5740887"/>
              <a:gd name="connsiteY12513" fmla="*/ 2081753 h 4314911"/>
              <a:gd name="connsiteX12514" fmla="*/ 1724191 w 5740887"/>
              <a:gd name="connsiteY12514" fmla="*/ 2139223 h 4314911"/>
              <a:gd name="connsiteX12515" fmla="*/ 1735267 w 5740887"/>
              <a:gd name="connsiteY12515" fmla="*/ 2171854 h 4314911"/>
              <a:gd name="connsiteX12516" fmla="*/ 1725547 w 5740887"/>
              <a:gd name="connsiteY12516" fmla="*/ 2174511 h 4314911"/>
              <a:gd name="connsiteX12517" fmla="*/ 1716807 w 5740887"/>
              <a:gd name="connsiteY12517" fmla="*/ 2176653 h 4314911"/>
              <a:gd name="connsiteX12518" fmla="*/ 1688040 w 5740887"/>
              <a:gd name="connsiteY12518" fmla="*/ 2183116 h 4314911"/>
              <a:gd name="connsiteX12519" fmla="*/ 1669115 w 5740887"/>
              <a:gd name="connsiteY12519" fmla="*/ 2186951 h 4314911"/>
              <a:gd name="connsiteX12520" fmla="*/ 1660900 w 5740887"/>
              <a:gd name="connsiteY12520" fmla="*/ 2188400 h 4314911"/>
              <a:gd name="connsiteX12521" fmla="*/ 1590749 w 5740887"/>
              <a:gd name="connsiteY12521" fmla="*/ 2194724 h 4314911"/>
              <a:gd name="connsiteX12522" fmla="*/ 1540802 w 5740887"/>
              <a:gd name="connsiteY12522" fmla="*/ 2199226 h 4314911"/>
              <a:gd name="connsiteX12523" fmla="*/ 1398291 w 5740887"/>
              <a:gd name="connsiteY12523" fmla="*/ 2201981 h 4314911"/>
              <a:gd name="connsiteX12524" fmla="*/ 1392680 w 5740887"/>
              <a:gd name="connsiteY12524" fmla="*/ 2201884 h 4314911"/>
              <a:gd name="connsiteX12525" fmla="*/ 1392679 w 5740887"/>
              <a:gd name="connsiteY12525" fmla="*/ 2201884 h 4314911"/>
              <a:gd name="connsiteX12526" fmla="*/ 1324717 w 5740887"/>
              <a:gd name="connsiteY12526" fmla="*/ 2192448 h 4314911"/>
              <a:gd name="connsiteX12527" fmla="*/ 1339470 w 5740887"/>
              <a:gd name="connsiteY12527" fmla="*/ 2186576 h 4314911"/>
              <a:gd name="connsiteX12528" fmla="*/ 1497029 w 5740887"/>
              <a:gd name="connsiteY12528" fmla="*/ 2130663 h 4314911"/>
              <a:gd name="connsiteX12529" fmla="*/ 1519735 w 5740887"/>
              <a:gd name="connsiteY12529" fmla="*/ 2123845 h 4314911"/>
              <a:gd name="connsiteX12530" fmla="*/ 1655787 w 5740887"/>
              <a:gd name="connsiteY12530" fmla="*/ 2086692 h 4314911"/>
              <a:gd name="connsiteX12531" fmla="*/ 1655845 w 5740887"/>
              <a:gd name="connsiteY12531" fmla="*/ 2086677 h 4314911"/>
              <a:gd name="connsiteX12532" fmla="*/ 136547 w 5740887"/>
              <a:gd name="connsiteY12532" fmla="*/ 2077400 h 4314911"/>
              <a:gd name="connsiteX12533" fmla="*/ 136069 w 5740887"/>
              <a:gd name="connsiteY12533" fmla="*/ 2117562 h 4314911"/>
              <a:gd name="connsiteX12534" fmla="*/ 136069 w 5740887"/>
              <a:gd name="connsiteY12534" fmla="*/ 2119631 h 4314911"/>
              <a:gd name="connsiteX12535" fmla="*/ 138000 w 5740887"/>
              <a:gd name="connsiteY12535" fmla="*/ 2126939 h 4314911"/>
              <a:gd name="connsiteX12536" fmla="*/ 163232 w 5740887"/>
              <a:gd name="connsiteY12536" fmla="*/ 2219184 h 4314911"/>
              <a:gd name="connsiteX12537" fmla="*/ 206391 w 5740887"/>
              <a:gd name="connsiteY12537" fmla="*/ 2376375 h 4314911"/>
              <a:gd name="connsiteX12538" fmla="*/ 223075 w 5740887"/>
              <a:gd name="connsiteY12538" fmla="*/ 2437043 h 4314911"/>
              <a:gd name="connsiteX12539" fmla="*/ 241413 w 5740887"/>
              <a:gd name="connsiteY12539" fmla="*/ 2503505 h 4314911"/>
              <a:gd name="connsiteX12540" fmla="*/ 259063 w 5740887"/>
              <a:gd name="connsiteY12540" fmla="*/ 2567898 h 4314911"/>
              <a:gd name="connsiteX12541" fmla="*/ 277678 w 5740887"/>
              <a:gd name="connsiteY12541" fmla="*/ 2634909 h 4314911"/>
              <a:gd name="connsiteX12542" fmla="*/ 280573 w 5740887"/>
              <a:gd name="connsiteY12542" fmla="*/ 2637944 h 4314911"/>
              <a:gd name="connsiteX12543" fmla="*/ 280574 w 5740887"/>
              <a:gd name="connsiteY12543" fmla="*/ 2637944 h 4314911"/>
              <a:gd name="connsiteX12544" fmla="*/ 280576 w 5740887"/>
              <a:gd name="connsiteY12544" fmla="*/ 2637946 h 4314911"/>
              <a:gd name="connsiteX12545" fmla="*/ 282508 w 5740887"/>
              <a:gd name="connsiteY12545" fmla="*/ 2637946 h 4314911"/>
              <a:gd name="connsiteX12546" fmla="*/ 284162 w 5740887"/>
              <a:gd name="connsiteY12546" fmla="*/ 2637394 h 4314911"/>
              <a:gd name="connsiteX12547" fmla="*/ 293901 w 5740887"/>
              <a:gd name="connsiteY12547" fmla="*/ 2633479 h 4314911"/>
              <a:gd name="connsiteX12548" fmla="*/ 272304 w 5740887"/>
              <a:gd name="connsiteY12548" fmla="*/ 2642905 h 4314911"/>
              <a:gd name="connsiteX12549" fmla="*/ 255482 w 5740887"/>
              <a:gd name="connsiteY12549" fmla="*/ 2581136 h 4314911"/>
              <a:gd name="connsiteX12550" fmla="*/ 237281 w 5740887"/>
              <a:gd name="connsiteY12550" fmla="*/ 2514813 h 4314911"/>
              <a:gd name="connsiteX12551" fmla="*/ 218805 w 5740887"/>
              <a:gd name="connsiteY12551" fmla="*/ 2446974 h 4314911"/>
              <a:gd name="connsiteX12552" fmla="*/ 201845 w 5740887"/>
              <a:gd name="connsiteY12552" fmla="*/ 2384512 h 4314911"/>
              <a:gd name="connsiteX12553" fmla="*/ 157997 w 5740887"/>
              <a:gd name="connsiteY12553" fmla="*/ 2223461 h 4314911"/>
              <a:gd name="connsiteX12554" fmla="*/ 132351 w 5740887"/>
              <a:gd name="connsiteY12554" fmla="*/ 2129561 h 4314911"/>
              <a:gd name="connsiteX12555" fmla="*/ 130282 w 5740887"/>
              <a:gd name="connsiteY12555" fmla="*/ 2121701 h 4314911"/>
              <a:gd name="connsiteX12556" fmla="*/ 130282 w 5740887"/>
              <a:gd name="connsiteY12556" fmla="*/ 2120185 h 4314911"/>
              <a:gd name="connsiteX12557" fmla="*/ 131185 w 5740887"/>
              <a:gd name="connsiteY12557" fmla="*/ 2084641 h 4314911"/>
              <a:gd name="connsiteX12558" fmla="*/ 1855469 w 5740887"/>
              <a:gd name="connsiteY12558" fmla="*/ 2076059 h 4314911"/>
              <a:gd name="connsiteX12559" fmla="*/ 1919478 w 5740887"/>
              <a:gd name="connsiteY12559" fmla="*/ 2082187 h 4314911"/>
              <a:gd name="connsiteX12560" fmla="*/ 1988422 w 5740887"/>
              <a:gd name="connsiteY12560" fmla="*/ 2094260 h 4314911"/>
              <a:gd name="connsiteX12561" fmla="*/ 1991645 w 5740887"/>
              <a:gd name="connsiteY12561" fmla="*/ 2109301 h 4314911"/>
              <a:gd name="connsiteX12562" fmla="*/ 2211245 w 5740887"/>
              <a:gd name="connsiteY12562" fmla="*/ 2676413 h 4314911"/>
              <a:gd name="connsiteX12563" fmla="*/ 2689984 w 5740887"/>
              <a:gd name="connsiteY12563" fmla="*/ 3224371 h 4314911"/>
              <a:gd name="connsiteX12564" fmla="*/ 2689986 w 5740887"/>
              <a:gd name="connsiteY12564" fmla="*/ 3224372 h 4314911"/>
              <a:gd name="connsiteX12565" fmla="*/ 2689988 w 5740887"/>
              <a:gd name="connsiteY12565" fmla="*/ 3224372 h 4314911"/>
              <a:gd name="connsiteX12566" fmla="*/ 2731260 w 5740887"/>
              <a:gd name="connsiteY12566" fmla="*/ 3231983 h 4314911"/>
              <a:gd name="connsiteX12567" fmla="*/ 2726796 w 5740887"/>
              <a:gd name="connsiteY12567" fmla="*/ 3231680 h 4314911"/>
              <a:gd name="connsiteX12568" fmla="*/ 2722169 w 5740887"/>
              <a:gd name="connsiteY12568" fmla="*/ 3231365 h 4314911"/>
              <a:gd name="connsiteX12569" fmla="*/ 2673717 w 5740887"/>
              <a:gd name="connsiteY12569" fmla="*/ 3221201 h 4314911"/>
              <a:gd name="connsiteX12570" fmla="*/ 2212075 w 5740887"/>
              <a:gd name="connsiteY12570" fmla="*/ 2688134 h 4314911"/>
              <a:gd name="connsiteX12571" fmla="*/ 1989527 w 5740887"/>
              <a:gd name="connsiteY12571" fmla="*/ 2110393 h 4314911"/>
              <a:gd name="connsiteX12572" fmla="*/ 1986908 w 5740887"/>
              <a:gd name="connsiteY12572" fmla="*/ 2106670 h 4314911"/>
              <a:gd name="connsiteX12573" fmla="*/ 1913759 w 5740887"/>
              <a:gd name="connsiteY12573" fmla="*/ 2088808 h 4314911"/>
              <a:gd name="connsiteX12574" fmla="*/ 1850429 w 5740887"/>
              <a:gd name="connsiteY12574" fmla="*/ 2078951 h 4314911"/>
              <a:gd name="connsiteX12575" fmla="*/ 1848574 w 5740887"/>
              <a:gd name="connsiteY12575" fmla="*/ 2078662 h 4314911"/>
              <a:gd name="connsiteX12576" fmla="*/ 1848573 w 5740887"/>
              <a:gd name="connsiteY12576" fmla="*/ 2078662 h 4314911"/>
              <a:gd name="connsiteX12577" fmla="*/ 1788392 w 5740887"/>
              <a:gd name="connsiteY12577" fmla="*/ 2077255 h 4314911"/>
              <a:gd name="connsiteX12578" fmla="*/ 1790684 w 5740887"/>
              <a:gd name="connsiteY12578" fmla="*/ 2076964 h 4314911"/>
              <a:gd name="connsiteX12579" fmla="*/ 1838592 w 5740887"/>
              <a:gd name="connsiteY12579" fmla="*/ 2076295 h 4314911"/>
              <a:gd name="connsiteX12580" fmla="*/ 684669 w 5740887"/>
              <a:gd name="connsiteY12580" fmla="*/ 2075159 h 4314911"/>
              <a:gd name="connsiteX12581" fmla="*/ 685440 w 5740887"/>
              <a:gd name="connsiteY12581" fmla="*/ 2080894 h 4314911"/>
              <a:gd name="connsiteX12582" fmla="*/ 677920 w 5740887"/>
              <a:gd name="connsiteY12582" fmla="*/ 2090052 h 4314911"/>
              <a:gd name="connsiteX12583" fmla="*/ 676140 w 5740887"/>
              <a:gd name="connsiteY12583" fmla="*/ 2080410 h 4314911"/>
              <a:gd name="connsiteX12584" fmla="*/ 698620 w 5740887"/>
              <a:gd name="connsiteY12584" fmla="*/ 2071751 h 4314911"/>
              <a:gd name="connsiteX12585" fmla="*/ 700096 w 5740887"/>
              <a:gd name="connsiteY12585" fmla="*/ 2089089 h 4314911"/>
              <a:gd name="connsiteX12586" fmla="*/ 698369 w 5740887"/>
              <a:gd name="connsiteY12586" fmla="*/ 2092889 h 4314911"/>
              <a:gd name="connsiteX12587" fmla="*/ 696563 w 5740887"/>
              <a:gd name="connsiteY12587" fmla="*/ 2093978 h 4314911"/>
              <a:gd name="connsiteX12588" fmla="*/ 695143 w 5740887"/>
              <a:gd name="connsiteY12588" fmla="*/ 2094835 h 4314911"/>
              <a:gd name="connsiteX12589" fmla="*/ 693264 w 5740887"/>
              <a:gd name="connsiteY12589" fmla="*/ 2081161 h 4314911"/>
              <a:gd name="connsiteX12590" fmla="*/ 693140 w 5740887"/>
              <a:gd name="connsiteY12590" fmla="*/ 2080244 h 4314911"/>
              <a:gd name="connsiteX12591" fmla="*/ 3721063 w 5740887"/>
              <a:gd name="connsiteY12591" fmla="*/ 2067518 h 4314911"/>
              <a:gd name="connsiteX12592" fmla="*/ 3724051 w 5740887"/>
              <a:gd name="connsiteY12592" fmla="*/ 2070326 h 4314911"/>
              <a:gd name="connsiteX12593" fmla="*/ 3723820 w 5740887"/>
              <a:gd name="connsiteY12593" fmla="*/ 2078794 h 4314911"/>
              <a:gd name="connsiteX12594" fmla="*/ 154971 w 5740887"/>
              <a:gd name="connsiteY12594" fmla="*/ 2067103 h 4314911"/>
              <a:gd name="connsiteX12595" fmla="*/ 150889 w 5740887"/>
              <a:gd name="connsiteY12595" fmla="*/ 2073522 h 4314911"/>
              <a:gd name="connsiteX12596" fmla="*/ 150960 w 5740887"/>
              <a:gd name="connsiteY12596" fmla="*/ 2112186 h 4314911"/>
              <a:gd name="connsiteX12597" fmla="*/ 151649 w 5740887"/>
              <a:gd name="connsiteY12597" fmla="*/ 2115081 h 4314911"/>
              <a:gd name="connsiteX12598" fmla="*/ 153441 w 5740887"/>
              <a:gd name="connsiteY12598" fmla="*/ 2121286 h 4314911"/>
              <a:gd name="connsiteX12599" fmla="*/ 177986 w 5740887"/>
              <a:gd name="connsiteY12599" fmla="*/ 2210498 h 4314911"/>
              <a:gd name="connsiteX12600" fmla="*/ 220729 w 5740887"/>
              <a:gd name="connsiteY12600" fmla="*/ 2364930 h 4314911"/>
              <a:gd name="connsiteX12601" fmla="*/ 237001 w 5740887"/>
              <a:gd name="connsiteY12601" fmla="*/ 2423808 h 4314911"/>
              <a:gd name="connsiteX12602" fmla="*/ 255202 w 5740887"/>
              <a:gd name="connsiteY12602" fmla="*/ 2489027 h 4314911"/>
              <a:gd name="connsiteX12603" fmla="*/ 272714 w 5740887"/>
              <a:gd name="connsiteY12603" fmla="*/ 2552041 h 4314911"/>
              <a:gd name="connsiteX12604" fmla="*/ 290914 w 5740887"/>
              <a:gd name="connsiteY12604" fmla="*/ 2617260 h 4314911"/>
              <a:gd name="connsiteX12605" fmla="*/ 293672 w 5740887"/>
              <a:gd name="connsiteY12605" fmla="*/ 2620157 h 4314911"/>
              <a:gd name="connsiteX12606" fmla="*/ 293674 w 5740887"/>
              <a:gd name="connsiteY12606" fmla="*/ 2620159 h 4314911"/>
              <a:gd name="connsiteX12607" fmla="*/ 295604 w 5740887"/>
              <a:gd name="connsiteY12607" fmla="*/ 2620159 h 4314911"/>
              <a:gd name="connsiteX12608" fmla="*/ 297673 w 5740887"/>
              <a:gd name="connsiteY12608" fmla="*/ 2620159 h 4314911"/>
              <a:gd name="connsiteX12609" fmla="*/ 304988 w 5740887"/>
              <a:gd name="connsiteY12609" fmla="*/ 2617527 h 4314911"/>
              <a:gd name="connsiteX12610" fmla="*/ 285264 w 5740887"/>
              <a:gd name="connsiteY12610" fmla="*/ 2625395 h 4314911"/>
              <a:gd name="connsiteX12611" fmla="*/ 278267 w 5740887"/>
              <a:gd name="connsiteY12611" fmla="*/ 2599682 h 4314911"/>
              <a:gd name="connsiteX12612" fmla="*/ 268580 w 5740887"/>
              <a:gd name="connsiteY12612" fmla="*/ 2564865 h 4314911"/>
              <a:gd name="connsiteX12613" fmla="*/ 250655 w 5740887"/>
              <a:gd name="connsiteY12613" fmla="*/ 2499921 h 4314911"/>
              <a:gd name="connsiteX12614" fmla="*/ 232592 w 5740887"/>
              <a:gd name="connsiteY12614" fmla="*/ 2434012 h 4314911"/>
              <a:gd name="connsiteX12615" fmla="*/ 215771 w 5740887"/>
              <a:gd name="connsiteY12615" fmla="*/ 2372791 h 4314911"/>
              <a:gd name="connsiteX12616" fmla="*/ 172750 w 5740887"/>
              <a:gd name="connsiteY12616" fmla="*/ 2216290 h 4314911"/>
              <a:gd name="connsiteX12617" fmla="*/ 147379 w 5740887"/>
              <a:gd name="connsiteY12617" fmla="*/ 2123631 h 4314911"/>
              <a:gd name="connsiteX12618" fmla="*/ 145448 w 5740887"/>
              <a:gd name="connsiteY12618" fmla="*/ 2116599 h 4314911"/>
              <a:gd name="connsiteX12619" fmla="*/ 145448 w 5740887"/>
              <a:gd name="connsiteY12619" fmla="*/ 2114532 h 4314911"/>
              <a:gd name="connsiteX12620" fmla="*/ 146032 w 5740887"/>
              <a:gd name="connsiteY12620" fmla="*/ 2079906 h 4314911"/>
              <a:gd name="connsiteX12621" fmla="*/ 1856182 w 5740887"/>
              <a:gd name="connsiteY12621" fmla="*/ 2066434 h 4314911"/>
              <a:gd name="connsiteX12622" fmla="*/ 1995731 w 5740887"/>
              <a:gd name="connsiteY12622" fmla="*/ 2076473 h 4314911"/>
              <a:gd name="connsiteX12623" fmla="*/ 1999135 w 5740887"/>
              <a:gd name="connsiteY12623" fmla="*/ 2093016 h 4314911"/>
              <a:gd name="connsiteX12624" fmla="*/ 2218002 w 5740887"/>
              <a:gd name="connsiteY12624" fmla="*/ 2662622 h 4314911"/>
              <a:gd name="connsiteX12625" fmla="*/ 2218518 w 5740887"/>
              <a:gd name="connsiteY12625" fmla="*/ 2663752 h 4314911"/>
              <a:gd name="connsiteX12626" fmla="*/ 2224678 w 5740887"/>
              <a:gd name="connsiteY12626" fmla="*/ 2677304 h 4314911"/>
              <a:gd name="connsiteX12627" fmla="*/ 2224992 w 5740887"/>
              <a:gd name="connsiteY12627" fmla="*/ 2677937 h 4314911"/>
              <a:gd name="connsiteX12628" fmla="*/ 2225263 w 5740887"/>
              <a:gd name="connsiteY12628" fmla="*/ 2678530 h 4314911"/>
              <a:gd name="connsiteX12629" fmla="*/ 2228697 w 5740887"/>
              <a:gd name="connsiteY12629" fmla="*/ 2685424 h 4314911"/>
              <a:gd name="connsiteX12630" fmla="*/ 2235285 w 5740887"/>
              <a:gd name="connsiteY12630" fmla="*/ 2698735 h 4314911"/>
              <a:gd name="connsiteX12631" fmla="*/ 2235859 w 5740887"/>
              <a:gd name="connsiteY12631" fmla="*/ 2699801 h 4314911"/>
              <a:gd name="connsiteX12632" fmla="*/ 2236980 w 5740887"/>
              <a:gd name="connsiteY12632" fmla="*/ 2702053 h 4314911"/>
              <a:gd name="connsiteX12633" fmla="*/ 2246022 w 5740887"/>
              <a:gd name="connsiteY12633" fmla="*/ 2718667 h 4314911"/>
              <a:gd name="connsiteX12634" fmla="*/ 2267357 w 5740887"/>
              <a:gd name="connsiteY12634" fmla="*/ 2758270 h 4314911"/>
              <a:gd name="connsiteX12635" fmla="*/ 2269976 w 5740887"/>
              <a:gd name="connsiteY12635" fmla="*/ 2762682 h 4314911"/>
              <a:gd name="connsiteX12636" fmla="*/ 2272647 w 5740887"/>
              <a:gd name="connsiteY12636" fmla="*/ 2767590 h 4314911"/>
              <a:gd name="connsiteX12637" fmla="*/ 2287079 w 5740887"/>
              <a:gd name="connsiteY12637" fmla="*/ 2791492 h 4314911"/>
              <a:gd name="connsiteX12638" fmla="*/ 2312347 w 5740887"/>
              <a:gd name="connsiteY12638" fmla="*/ 2834056 h 4314911"/>
              <a:gd name="connsiteX12639" fmla="*/ 2317414 w 5740887"/>
              <a:gd name="connsiteY12639" fmla="*/ 2841731 h 4314911"/>
              <a:gd name="connsiteX12640" fmla="*/ 2322728 w 5740887"/>
              <a:gd name="connsiteY12640" fmla="*/ 2850531 h 4314911"/>
              <a:gd name="connsiteX12641" fmla="*/ 2340760 w 5740887"/>
              <a:gd name="connsiteY12641" fmla="*/ 2877089 h 4314911"/>
              <a:gd name="connsiteX12642" fmla="*/ 2368381 w 5740887"/>
              <a:gd name="connsiteY12642" fmla="*/ 2918922 h 4314911"/>
              <a:gd name="connsiteX12643" fmla="*/ 2376490 w 5740887"/>
              <a:gd name="connsiteY12643" fmla="*/ 2929713 h 4314911"/>
              <a:gd name="connsiteX12644" fmla="*/ 2384947 w 5740887"/>
              <a:gd name="connsiteY12644" fmla="*/ 2942169 h 4314911"/>
              <a:gd name="connsiteX12645" fmla="*/ 2405096 w 5740887"/>
              <a:gd name="connsiteY12645" fmla="*/ 2967783 h 4314911"/>
              <a:gd name="connsiteX12646" fmla="*/ 2433583 w 5740887"/>
              <a:gd name="connsiteY12646" fmla="*/ 3005695 h 4314911"/>
              <a:gd name="connsiteX12647" fmla="*/ 2445142 w 5740887"/>
              <a:gd name="connsiteY12647" fmla="*/ 3018690 h 4314911"/>
              <a:gd name="connsiteX12648" fmla="*/ 2457029 w 5740887"/>
              <a:gd name="connsiteY12648" fmla="*/ 3033801 h 4314911"/>
              <a:gd name="connsiteX12649" fmla="*/ 2477946 w 5740887"/>
              <a:gd name="connsiteY12649" fmla="*/ 3055572 h 4314911"/>
              <a:gd name="connsiteX12650" fmla="*/ 2506080 w 5740887"/>
              <a:gd name="connsiteY12650" fmla="*/ 3087202 h 4314911"/>
              <a:gd name="connsiteX12651" fmla="*/ 2521296 w 5740887"/>
              <a:gd name="connsiteY12651" fmla="*/ 3100690 h 4314911"/>
              <a:gd name="connsiteX12652" fmla="*/ 2536699 w 5740887"/>
              <a:gd name="connsiteY12652" fmla="*/ 3116722 h 4314911"/>
              <a:gd name="connsiteX12653" fmla="*/ 2536699 w 5740887"/>
              <a:gd name="connsiteY12653" fmla="*/ 3116722 h 4314911"/>
              <a:gd name="connsiteX12654" fmla="*/ 2536701 w 5740887"/>
              <a:gd name="connsiteY12654" fmla="*/ 3116724 h 4314911"/>
              <a:gd name="connsiteX12655" fmla="*/ 2557256 w 5740887"/>
              <a:gd name="connsiteY12655" fmla="*/ 3132568 h 4314911"/>
              <a:gd name="connsiteX12656" fmla="*/ 2583995 w 5740887"/>
              <a:gd name="connsiteY12656" fmla="*/ 3156271 h 4314911"/>
              <a:gd name="connsiteX12657" fmla="*/ 2602893 w 5740887"/>
              <a:gd name="connsiteY12657" fmla="*/ 3167745 h 4314911"/>
              <a:gd name="connsiteX12658" fmla="*/ 2621684 w 5740887"/>
              <a:gd name="connsiteY12658" fmla="*/ 3182229 h 4314911"/>
              <a:gd name="connsiteX12659" fmla="*/ 2665452 w 5740887"/>
              <a:gd name="connsiteY12659" fmla="*/ 3205728 h 4314911"/>
              <a:gd name="connsiteX12660" fmla="*/ 2665456 w 5740887"/>
              <a:gd name="connsiteY12660" fmla="*/ 3205730 h 4314911"/>
              <a:gd name="connsiteX12661" fmla="*/ 2688057 w 5740887"/>
              <a:gd name="connsiteY12661" fmla="*/ 3213843 h 4314911"/>
              <a:gd name="connsiteX12662" fmla="*/ 2704678 w 5740887"/>
              <a:gd name="connsiteY12662" fmla="*/ 3219809 h 4314911"/>
              <a:gd name="connsiteX12663" fmla="*/ 2692054 w 5740887"/>
              <a:gd name="connsiteY12663" fmla="*/ 3217476 h 4314911"/>
              <a:gd name="connsiteX12664" fmla="*/ 2649770 w 5740887"/>
              <a:gd name="connsiteY12664" fmla="*/ 3201220 h 4314911"/>
              <a:gd name="connsiteX12665" fmla="*/ 2217867 w 5740887"/>
              <a:gd name="connsiteY12665" fmla="*/ 2673656 h 4314911"/>
              <a:gd name="connsiteX12666" fmla="*/ 1995458 w 5740887"/>
              <a:gd name="connsiteY12666" fmla="*/ 2092192 h 4314911"/>
              <a:gd name="connsiteX12667" fmla="*/ 1995458 w 5740887"/>
              <a:gd name="connsiteY12667" fmla="*/ 2089435 h 4314911"/>
              <a:gd name="connsiteX12668" fmla="*/ 1993114 w 5740887"/>
              <a:gd name="connsiteY12668" fmla="*/ 2087780 h 4314911"/>
              <a:gd name="connsiteX12669" fmla="*/ 1993112 w 5740887"/>
              <a:gd name="connsiteY12669" fmla="*/ 2087779 h 4314911"/>
              <a:gd name="connsiteX12670" fmla="*/ 1993111 w 5740887"/>
              <a:gd name="connsiteY12670" fmla="*/ 2087779 h 4314911"/>
              <a:gd name="connsiteX12671" fmla="*/ 1855380 w 5740887"/>
              <a:gd name="connsiteY12671" fmla="*/ 2068785 h 4314911"/>
              <a:gd name="connsiteX12672" fmla="*/ 1830114 w 5740887"/>
              <a:gd name="connsiteY12672" fmla="*/ 2069220 h 4314911"/>
              <a:gd name="connsiteX12673" fmla="*/ 719623 w 5740887"/>
              <a:gd name="connsiteY12673" fmla="*/ 2064386 h 4314911"/>
              <a:gd name="connsiteX12674" fmla="*/ 719410 w 5740887"/>
              <a:gd name="connsiteY12674" fmla="*/ 2072453 h 4314911"/>
              <a:gd name="connsiteX12675" fmla="*/ 718595 w 5740887"/>
              <a:gd name="connsiteY12675" fmla="*/ 2075573 h 4314911"/>
              <a:gd name="connsiteX12676" fmla="*/ 718363 w 5740887"/>
              <a:gd name="connsiteY12676" fmla="*/ 2068295 h 4314911"/>
              <a:gd name="connsiteX12677" fmla="*/ 718340 w 5740887"/>
              <a:gd name="connsiteY12677" fmla="*/ 2067578 h 4314911"/>
              <a:gd name="connsiteX12678" fmla="*/ 710325 w 5740887"/>
              <a:gd name="connsiteY12678" fmla="*/ 2059361 h 4314911"/>
              <a:gd name="connsiteX12679" fmla="*/ 710533 w 5740887"/>
              <a:gd name="connsiteY12679" fmla="*/ 2066122 h 4314911"/>
              <a:gd name="connsiteX12680" fmla="*/ 709163 w 5740887"/>
              <a:gd name="connsiteY12680" fmla="*/ 2069136 h 4314911"/>
              <a:gd name="connsiteX12681" fmla="*/ 706889 w 5740887"/>
              <a:gd name="connsiteY12681" fmla="*/ 2074141 h 4314911"/>
              <a:gd name="connsiteX12682" fmla="*/ 705852 w 5740887"/>
              <a:gd name="connsiteY12682" fmla="*/ 2062115 h 4314911"/>
              <a:gd name="connsiteX12683" fmla="*/ 682405 w 5740887"/>
              <a:gd name="connsiteY12683" fmla="*/ 2058331 h 4314911"/>
              <a:gd name="connsiteX12684" fmla="*/ 683501 w 5740887"/>
              <a:gd name="connsiteY12684" fmla="*/ 2066478 h 4314911"/>
              <a:gd name="connsiteX12685" fmla="*/ 674574 w 5740887"/>
              <a:gd name="connsiteY12685" fmla="*/ 2071932 h 4314911"/>
              <a:gd name="connsiteX12686" fmla="*/ 674270 w 5740887"/>
              <a:gd name="connsiteY12686" fmla="*/ 2070285 h 4314911"/>
              <a:gd name="connsiteX12687" fmla="*/ 674185 w 5740887"/>
              <a:gd name="connsiteY12687" fmla="*/ 2069825 h 4314911"/>
              <a:gd name="connsiteX12688" fmla="*/ 1856861 w 5740887"/>
              <a:gd name="connsiteY12688" fmla="*/ 2057072 h 4314911"/>
              <a:gd name="connsiteX12689" fmla="*/ 2001248 w 5740887"/>
              <a:gd name="connsiteY12689" fmla="*/ 2058410 h 4314911"/>
              <a:gd name="connsiteX12690" fmla="*/ 2005236 w 5740887"/>
              <a:gd name="connsiteY12690" fmla="*/ 2078197 h 4314911"/>
              <a:gd name="connsiteX12691" fmla="*/ 2005236 w 5740887"/>
              <a:gd name="connsiteY12691" fmla="*/ 2078199 h 4314911"/>
              <a:gd name="connsiteX12692" fmla="*/ 2005237 w 5740887"/>
              <a:gd name="connsiteY12692" fmla="*/ 2078201 h 4314911"/>
              <a:gd name="connsiteX12693" fmla="*/ 2093907 w 5740887"/>
              <a:gd name="connsiteY12693" fmla="*/ 2322323 h 4314911"/>
              <a:gd name="connsiteX12694" fmla="*/ 2126089 w 5740887"/>
              <a:gd name="connsiteY12694" fmla="*/ 2404231 h 4314911"/>
              <a:gd name="connsiteX12695" fmla="*/ 2130857 w 5740887"/>
              <a:gd name="connsiteY12695" fmla="*/ 2417241 h 4314911"/>
              <a:gd name="connsiteX12696" fmla="*/ 2134325 w 5740887"/>
              <a:gd name="connsiteY12696" fmla="*/ 2425193 h 4314911"/>
              <a:gd name="connsiteX12697" fmla="*/ 2134513 w 5740887"/>
              <a:gd name="connsiteY12697" fmla="*/ 2425672 h 4314911"/>
              <a:gd name="connsiteX12698" fmla="*/ 2136312 w 5740887"/>
              <a:gd name="connsiteY12698" fmla="*/ 2430249 h 4314911"/>
              <a:gd name="connsiteX12699" fmla="*/ 2136533 w 5740887"/>
              <a:gd name="connsiteY12699" fmla="*/ 2430804 h 4314911"/>
              <a:gd name="connsiteX12700" fmla="*/ 2166383 w 5740887"/>
              <a:gd name="connsiteY12700" fmla="*/ 2505743 h 4314911"/>
              <a:gd name="connsiteX12701" fmla="*/ 2172518 w 5740887"/>
              <a:gd name="connsiteY12701" fmla="*/ 2521017 h 4314911"/>
              <a:gd name="connsiteX12702" fmla="*/ 2175639 w 5740887"/>
              <a:gd name="connsiteY12702" fmla="*/ 2528841 h 4314911"/>
              <a:gd name="connsiteX12703" fmla="*/ 2192294 w 5740887"/>
              <a:gd name="connsiteY12703" fmla="*/ 2570249 h 4314911"/>
              <a:gd name="connsiteX12704" fmla="*/ 2192509 w 5740887"/>
              <a:gd name="connsiteY12704" fmla="*/ 2570784 h 4314911"/>
              <a:gd name="connsiteX12705" fmla="*/ 2192836 w 5740887"/>
              <a:gd name="connsiteY12705" fmla="*/ 2571592 h 4314911"/>
              <a:gd name="connsiteX12706" fmla="*/ 2206642 w 5740887"/>
              <a:gd name="connsiteY12706" fmla="*/ 2605768 h 4314911"/>
              <a:gd name="connsiteX12707" fmla="*/ 2210804 w 5740887"/>
              <a:gd name="connsiteY12707" fmla="*/ 2616034 h 4314911"/>
              <a:gd name="connsiteX12708" fmla="*/ 2212477 w 5740887"/>
              <a:gd name="connsiteY12708" fmla="*/ 2620170 h 4314911"/>
              <a:gd name="connsiteX12709" fmla="*/ 2214569 w 5740887"/>
              <a:gd name="connsiteY12709" fmla="*/ 2625318 h 4314911"/>
              <a:gd name="connsiteX12710" fmla="*/ 2217381 w 5740887"/>
              <a:gd name="connsiteY12710" fmla="*/ 2632254 h 4314911"/>
              <a:gd name="connsiteX12711" fmla="*/ 2224071 w 5740887"/>
              <a:gd name="connsiteY12711" fmla="*/ 2648698 h 4314911"/>
              <a:gd name="connsiteX12712" fmla="*/ 2230891 w 5740887"/>
              <a:gd name="connsiteY12712" fmla="*/ 2663959 h 4314911"/>
              <a:gd name="connsiteX12713" fmla="*/ 2231242 w 5740887"/>
              <a:gd name="connsiteY12713" fmla="*/ 2664677 h 4314911"/>
              <a:gd name="connsiteX12714" fmla="*/ 2231491 w 5740887"/>
              <a:gd name="connsiteY12714" fmla="*/ 2665233 h 4314911"/>
              <a:gd name="connsiteX12715" fmla="*/ 2234733 w 5740887"/>
              <a:gd name="connsiteY12715" fmla="*/ 2671816 h 4314911"/>
              <a:gd name="connsiteX12716" fmla="*/ 2241739 w 5740887"/>
              <a:gd name="connsiteY12716" fmla="*/ 2686144 h 4314911"/>
              <a:gd name="connsiteX12717" fmla="*/ 2242357 w 5740887"/>
              <a:gd name="connsiteY12717" fmla="*/ 2687301 h 4314911"/>
              <a:gd name="connsiteX12718" fmla="*/ 2243477 w 5740887"/>
              <a:gd name="connsiteY12718" fmla="*/ 2689575 h 4314911"/>
              <a:gd name="connsiteX12719" fmla="*/ 2252569 w 5740887"/>
              <a:gd name="connsiteY12719" fmla="*/ 2706410 h 4314911"/>
              <a:gd name="connsiteX12720" fmla="*/ 2274564 w 5740887"/>
              <a:gd name="connsiteY12720" fmla="*/ 2747569 h 4314911"/>
              <a:gd name="connsiteX12721" fmla="*/ 2277280 w 5740887"/>
              <a:gd name="connsiteY12721" fmla="*/ 2752164 h 4314911"/>
              <a:gd name="connsiteX12722" fmla="*/ 2279984 w 5740887"/>
              <a:gd name="connsiteY12722" fmla="*/ 2757172 h 4314911"/>
              <a:gd name="connsiteX12723" fmla="*/ 2294657 w 5740887"/>
              <a:gd name="connsiteY12723" fmla="*/ 2781569 h 4314911"/>
              <a:gd name="connsiteX12724" fmla="*/ 2320642 w 5740887"/>
              <a:gd name="connsiteY12724" fmla="*/ 2825539 h 4314911"/>
              <a:gd name="connsiteX12725" fmla="*/ 2325862 w 5740887"/>
              <a:gd name="connsiteY12725" fmla="*/ 2833455 h 4314911"/>
              <a:gd name="connsiteX12726" fmla="*/ 2331280 w 5740887"/>
              <a:gd name="connsiteY12726" fmla="*/ 2842464 h 4314911"/>
              <a:gd name="connsiteX12727" fmla="*/ 2349728 w 5740887"/>
              <a:gd name="connsiteY12727" fmla="*/ 2869648 h 4314911"/>
              <a:gd name="connsiteX12728" fmla="*/ 2378064 w 5740887"/>
              <a:gd name="connsiteY12728" fmla="*/ 2912620 h 4314911"/>
              <a:gd name="connsiteX12729" fmla="*/ 2386400 w 5740887"/>
              <a:gd name="connsiteY12729" fmla="*/ 2923685 h 4314911"/>
              <a:gd name="connsiteX12730" fmla="*/ 2395050 w 5740887"/>
              <a:gd name="connsiteY12730" fmla="*/ 2936431 h 4314911"/>
              <a:gd name="connsiteX12731" fmla="*/ 2415701 w 5740887"/>
              <a:gd name="connsiteY12731" fmla="*/ 2962581 h 4314911"/>
              <a:gd name="connsiteX12732" fmla="*/ 2444925 w 5740887"/>
              <a:gd name="connsiteY12732" fmla="*/ 3001376 h 4314911"/>
              <a:gd name="connsiteX12733" fmla="*/ 2456796 w 5740887"/>
              <a:gd name="connsiteY12733" fmla="*/ 3014619 h 4314911"/>
              <a:gd name="connsiteX12734" fmla="*/ 2468980 w 5740887"/>
              <a:gd name="connsiteY12734" fmla="*/ 3030049 h 4314911"/>
              <a:gd name="connsiteX12735" fmla="*/ 2490454 w 5740887"/>
              <a:gd name="connsiteY12735" fmla="*/ 3052171 h 4314911"/>
              <a:gd name="connsiteX12736" fmla="*/ 2519318 w 5740887"/>
              <a:gd name="connsiteY12736" fmla="*/ 3084374 h 4314911"/>
              <a:gd name="connsiteX12737" fmla="*/ 2534949 w 5740887"/>
              <a:gd name="connsiteY12737" fmla="*/ 3098009 h 4314911"/>
              <a:gd name="connsiteX12738" fmla="*/ 2550757 w 5740887"/>
              <a:gd name="connsiteY12738" fmla="*/ 3114295 h 4314911"/>
              <a:gd name="connsiteX12739" fmla="*/ 2571880 w 5740887"/>
              <a:gd name="connsiteY12739" fmla="*/ 3130226 h 4314911"/>
              <a:gd name="connsiteX12740" fmla="*/ 2599337 w 5740887"/>
              <a:gd name="connsiteY12740" fmla="*/ 3154178 h 4314911"/>
              <a:gd name="connsiteX12741" fmla="*/ 2618763 w 5740887"/>
              <a:gd name="connsiteY12741" fmla="*/ 3165586 h 4314911"/>
              <a:gd name="connsiteX12742" fmla="*/ 2638067 w 5740887"/>
              <a:gd name="connsiteY12742" fmla="*/ 3180146 h 4314911"/>
              <a:gd name="connsiteX12743" fmla="*/ 2683074 w 5740887"/>
              <a:gd name="connsiteY12743" fmla="*/ 3203354 h 4314911"/>
              <a:gd name="connsiteX12744" fmla="*/ 2683074 w 5740887"/>
              <a:gd name="connsiteY12744" fmla="*/ 3203354 h 4314911"/>
              <a:gd name="connsiteX12745" fmla="*/ 2701179 w 5740887"/>
              <a:gd name="connsiteY12745" fmla="*/ 3209409 h 4314911"/>
              <a:gd name="connsiteX12746" fmla="*/ 2721210 w 5740887"/>
              <a:gd name="connsiteY12746" fmla="*/ 3216109 h 4314911"/>
              <a:gd name="connsiteX12747" fmla="*/ 2711494 w 5740887"/>
              <a:gd name="connsiteY12747" fmla="*/ 3214579 h 4314911"/>
              <a:gd name="connsiteX12748" fmla="*/ 2624512 w 5740887"/>
              <a:gd name="connsiteY12748" fmla="*/ 3175621 h 4314911"/>
              <a:gd name="connsiteX12749" fmla="*/ 2540471 w 5740887"/>
              <a:gd name="connsiteY12749" fmla="*/ 3110727 h 4314911"/>
              <a:gd name="connsiteX12750" fmla="*/ 2461630 w 5740887"/>
              <a:gd name="connsiteY12750" fmla="*/ 3028522 h 4314911"/>
              <a:gd name="connsiteX12751" fmla="*/ 2224761 w 5740887"/>
              <a:gd name="connsiteY12751" fmla="*/ 2659867 h 4314911"/>
              <a:gd name="connsiteX12752" fmla="*/ 2002212 w 5740887"/>
              <a:gd name="connsiteY12752" fmla="*/ 2075231 h 4314911"/>
              <a:gd name="connsiteX12753" fmla="*/ 2002723 w 5740887"/>
              <a:gd name="connsiteY12753" fmla="*/ 2073908 h 4314911"/>
              <a:gd name="connsiteX12754" fmla="*/ 1999731 w 5740887"/>
              <a:gd name="connsiteY12754" fmla="*/ 2069578 h 4314911"/>
              <a:gd name="connsiteX12755" fmla="*/ 1999730 w 5740887"/>
              <a:gd name="connsiteY12755" fmla="*/ 2069578 h 4314911"/>
              <a:gd name="connsiteX12756" fmla="*/ 1999729 w 5740887"/>
              <a:gd name="connsiteY12756" fmla="*/ 2069576 h 4314911"/>
              <a:gd name="connsiteX12757" fmla="*/ 1855263 w 5740887"/>
              <a:gd name="connsiteY12757" fmla="*/ 2059135 h 4314911"/>
              <a:gd name="connsiteX12758" fmla="*/ 1783399 w 5740887"/>
              <a:gd name="connsiteY12758" fmla="*/ 2066961 h 4314911"/>
              <a:gd name="connsiteX12759" fmla="*/ 3721110 w 5740887"/>
              <a:gd name="connsiteY12759" fmla="*/ 2055749 h 4314911"/>
              <a:gd name="connsiteX12760" fmla="*/ 3721810 w 5740887"/>
              <a:gd name="connsiteY12760" fmla="*/ 2059132 h 4314911"/>
              <a:gd name="connsiteX12761" fmla="*/ 3721236 w 5740887"/>
              <a:gd name="connsiteY12761" fmla="*/ 2058547 h 4314911"/>
              <a:gd name="connsiteX12762" fmla="*/ 3721236 w 5740887"/>
              <a:gd name="connsiteY12762" fmla="*/ 2057582 h 4314911"/>
              <a:gd name="connsiteX12763" fmla="*/ 2009015 w 5740887"/>
              <a:gd name="connsiteY12763" fmla="*/ 2055432 h 4314911"/>
              <a:gd name="connsiteX12764" fmla="*/ 2010308 w 5740887"/>
              <a:gd name="connsiteY12764" fmla="*/ 2060216 h 4314911"/>
              <a:gd name="connsiteX12765" fmla="*/ 2010827 w 5740887"/>
              <a:gd name="connsiteY12765" fmla="*/ 2062821 h 4314911"/>
              <a:gd name="connsiteX12766" fmla="*/ 2013119 w 5740887"/>
              <a:gd name="connsiteY12766" fmla="*/ 2070619 h 4314911"/>
              <a:gd name="connsiteX12767" fmla="*/ 2014165 w 5740887"/>
              <a:gd name="connsiteY12767" fmla="*/ 2074487 h 4314911"/>
              <a:gd name="connsiteX12768" fmla="*/ 2015172 w 5740887"/>
              <a:gd name="connsiteY12768" fmla="*/ 2077599 h 4314911"/>
              <a:gd name="connsiteX12769" fmla="*/ 2016346 w 5740887"/>
              <a:gd name="connsiteY12769" fmla="*/ 2081590 h 4314911"/>
              <a:gd name="connsiteX12770" fmla="*/ 2025164 w 5740887"/>
              <a:gd name="connsiteY12770" fmla="*/ 2108468 h 4314911"/>
              <a:gd name="connsiteX12771" fmla="*/ 2025236 w 5740887"/>
              <a:gd name="connsiteY12771" fmla="*/ 2108688 h 4314911"/>
              <a:gd name="connsiteX12772" fmla="*/ 2037827 w 5740887"/>
              <a:gd name="connsiteY12772" fmla="*/ 2144313 h 4314911"/>
              <a:gd name="connsiteX12773" fmla="*/ 2050909 w 5740887"/>
              <a:gd name="connsiteY12773" fmla="*/ 2188365 h 4314911"/>
              <a:gd name="connsiteX12774" fmla="*/ 2052057 w 5740887"/>
              <a:gd name="connsiteY12774" fmla="*/ 2191969 h 4314911"/>
              <a:gd name="connsiteX12775" fmla="*/ 2048560 w 5740887"/>
              <a:gd name="connsiteY12775" fmla="*/ 2182667 h 4314911"/>
              <a:gd name="connsiteX12776" fmla="*/ 2028774 w 5740887"/>
              <a:gd name="connsiteY12776" fmla="*/ 2127515 h 4314911"/>
              <a:gd name="connsiteX12777" fmla="*/ 2024245 w 5740887"/>
              <a:gd name="connsiteY12777" fmla="*/ 2114218 h 4314911"/>
              <a:gd name="connsiteX12778" fmla="*/ 2015009 w 5740887"/>
              <a:gd name="connsiteY12778" fmla="*/ 2085690 h 4314911"/>
              <a:gd name="connsiteX12779" fmla="*/ 2012205 w 5740887"/>
              <a:gd name="connsiteY12779" fmla="*/ 2076296 h 4314911"/>
              <a:gd name="connsiteX12780" fmla="*/ 2008418 w 5740887"/>
              <a:gd name="connsiteY12780" fmla="*/ 2057721 h 4314911"/>
              <a:gd name="connsiteX12781" fmla="*/ 662843 w 5740887"/>
              <a:gd name="connsiteY12781" fmla="*/ 2052243 h 4314911"/>
              <a:gd name="connsiteX12782" fmla="*/ 665621 w 5740887"/>
              <a:gd name="connsiteY12782" fmla="*/ 2067482 h 4314911"/>
              <a:gd name="connsiteX12783" fmla="*/ 662648 w 5740887"/>
              <a:gd name="connsiteY12783" fmla="*/ 2070889 h 4314911"/>
              <a:gd name="connsiteX12784" fmla="*/ 655891 w 5740887"/>
              <a:gd name="connsiteY12784" fmla="*/ 2078631 h 4314911"/>
              <a:gd name="connsiteX12785" fmla="*/ 654679 w 5740887"/>
              <a:gd name="connsiteY12785" fmla="*/ 2073383 h 4314911"/>
              <a:gd name="connsiteX12786" fmla="*/ 651438 w 5740887"/>
              <a:gd name="connsiteY12786" fmla="*/ 2059346 h 4314911"/>
              <a:gd name="connsiteX12787" fmla="*/ 181962 w 5740887"/>
              <a:gd name="connsiteY12787" fmla="*/ 2044278 h 4314911"/>
              <a:gd name="connsiteX12788" fmla="*/ 166461 w 5740887"/>
              <a:gd name="connsiteY12788" fmla="*/ 2070234 h 4314911"/>
              <a:gd name="connsiteX12789" fmla="*/ 166956 w 5740887"/>
              <a:gd name="connsiteY12789" fmla="*/ 2107772 h 4314911"/>
              <a:gd name="connsiteX12790" fmla="*/ 167921 w 5740887"/>
              <a:gd name="connsiteY12790" fmla="*/ 2111219 h 4314911"/>
              <a:gd name="connsiteX12791" fmla="*/ 169438 w 5740887"/>
              <a:gd name="connsiteY12791" fmla="*/ 2116597 h 4314911"/>
              <a:gd name="connsiteX12792" fmla="*/ 193568 w 5740887"/>
              <a:gd name="connsiteY12792" fmla="*/ 2203603 h 4314911"/>
              <a:gd name="connsiteX12793" fmla="*/ 234934 w 5740887"/>
              <a:gd name="connsiteY12793" fmla="*/ 2354312 h 4314911"/>
              <a:gd name="connsiteX12794" fmla="*/ 251066 w 5740887"/>
              <a:gd name="connsiteY12794" fmla="*/ 2412086 h 4314911"/>
              <a:gd name="connsiteX12795" fmla="*/ 268992 w 5740887"/>
              <a:gd name="connsiteY12795" fmla="*/ 2475514 h 4314911"/>
              <a:gd name="connsiteX12796" fmla="*/ 286227 w 5740887"/>
              <a:gd name="connsiteY12796" fmla="*/ 2537010 h 4314911"/>
              <a:gd name="connsiteX12797" fmla="*/ 304151 w 5740887"/>
              <a:gd name="connsiteY12797" fmla="*/ 2600576 h 4314911"/>
              <a:gd name="connsiteX12798" fmla="*/ 306772 w 5740887"/>
              <a:gd name="connsiteY12798" fmla="*/ 2603334 h 4314911"/>
              <a:gd name="connsiteX12799" fmla="*/ 306774 w 5740887"/>
              <a:gd name="connsiteY12799" fmla="*/ 2603334 h 4314911"/>
              <a:gd name="connsiteX12800" fmla="*/ 306776 w 5740887"/>
              <a:gd name="connsiteY12800" fmla="*/ 2603336 h 4314911"/>
              <a:gd name="connsiteX12801" fmla="*/ 308845 w 5740887"/>
              <a:gd name="connsiteY12801" fmla="*/ 2603336 h 4314911"/>
              <a:gd name="connsiteX12802" fmla="*/ 311603 w 5740887"/>
              <a:gd name="connsiteY12802" fmla="*/ 2603888 h 4314911"/>
              <a:gd name="connsiteX12803" fmla="*/ 317807 w 5740887"/>
              <a:gd name="connsiteY12803" fmla="*/ 2601405 h 4314911"/>
              <a:gd name="connsiteX12804" fmla="*/ 334813 w 5740887"/>
              <a:gd name="connsiteY12804" fmla="*/ 2595975 h 4314911"/>
              <a:gd name="connsiteX12805" fmla="*/ 298912 w 5740887"/>
              <a:gd name="connsiteY12805" fmla="*/ 2609125 h 4314911"/>
              <a:gd name="connsiteX12806" fmla="*/ 282505 w 5740887"/>
              <a:gd name="connsiteY12806" fmla="*/ 2549974 h 4314911"/>
              <a:gd name="connsiteX12807" fmla="*/ 264855 w 5740887"/>
              <a:gd name="connsiteY12807" fmla="*/ 2486271 h 4314911"/>
              <a:gd name="connsiteX12808" fmla="*/ 246931 w 5740887"/>
              <a:gd name="connsiteY12808" fmla="*/ 2421879 h 4314911"/>
              <a:gd name="connsiteX12809" fmla="*/ 230384 w 5740887"/>
              <a:gd name="connsiteY12809" fmla="*/ 2362174 h 4314911"/>
              <a:gd name="connsiteX12810" fmla="*/ 187915 w 5740887"/>
              <a:gd name="connsiteY12810" fmla="*/ 2208569 h 4314911"/>
              <a:gd name="connsiteX12811" fmla="*/ 163234 w 5740887"/>
              <a:gd name="connsiteY12811" fmla="*/ 2118944 h 4314911"/>
              <a:gd name="connsiteX12812" fmla="*/ 161579 w 5740887"/>
              <a:gd name="connsiteY12812" fmla="*/ 2113015 h 4314911"/>
              <a:gd name="connsiteX12813" fmla="*/ 160752 w 5740887"/>
              <a:gd name="connsiteY12813" fmla="*/ 2109982 h 4314911"/>
              <a:gd name="connsiteX12814" fmla="*/ 179366 w 5740887"/>
              <a:gd name="connsiteY12814" fmla="*/ 2047243 h 4314911"/>
              <a:gd name="connsiteX12815" fmla="*/ 181157 w 5740887"/>
              <a:gd name="connsiteY12815" fmla="*/ 2044489 h 4314911"/>
              <a:gd name="connsiteX12816" fmla="*/ 181157 w 5740887"/>
              <a:gd name="connsiteY12816" fmla="*/ 2045035 h 4314911"/>
              <a:gd name="connsiteX12817" fmla="*/ 181159 w 5740887"/>
              <a:gd name="connsiteY12817" fmla="*/ 2045033 h 4314911"/>
              <a:gd name="connsiteX12818" fmla="*/ 181159 w 5740887"/>
              <a:gd name="connsiteY12818" fmla="*/ 2045037 h 4314911"/>
              <a:gd name="connsiteX12819" fmla="*/ 2007037 w 5740887"/>
              <a:gd name="connsiteY12819" fmla="*/ 2043795 h 4314911"/>
              <a:gd name="connsiteX12820" fmla="*/ 2008651 w 5740887"/>
              <a:gd name="connsiteY12820" fmla="*/ 2054051 h 4314911"/>
              <a:gd name="connsiteX12821" fmla="*/ 2005936 w 5740887"/>
              <a:gd name="connsiteY12821" fmla="*/ 2051788 h 4314911"/>
              <a:gd name="connsiteX12822" fmla="*/ 1872444 w 5740887"/>
              <a:gd name="connsiteY12822" fmla="*/ 2050272 h 4314911"/>
              <a:gd name="connsiteX12823" fmla="*/ 1882516 w 5740887"/>
              <a:gd name="connsiteY12823" fmla="*/ 2049021 h 4314911"/>
              <a:gd name="connsiteX12824" fmla="*/ 1908705 w 5740887"/>
              <a:gd name="connsiteY12824" fmla="*/ 2046825 h 4314911"/>
              <a:gd name="connsiteX12825" fmla="*/ 1943244 w 5740887"/>
              <a:gd name="connsiteY12825" fmla="*/ 2044810 h 4314911"/>
              <a:gd name="connsiteX12826" fmla="*/ 205381 w 5740887"/>
              <a:gd name="connsiteY12826" fmla="*/ 2042175 h 4314911"/>
              <a:gd name="connsiteX12827" fmla="*/ 202728 w 5740887"/>
              <a:gd name="connsiteY12827" fmla="*/ 2047342 h 4314911"/>
              <a:gd name="connsiteX12828" fmla="*/ 195590 w 5740887"/>
              <a:gd name="connsiteY12828" fmla="*/ 2061242 h 4314911"/>
              <a:gd name="connsiteX12829" fmla="*/ 196904 w 5740887"/>
              <a:gd name="connsiteY12829" fmla="*/ 2093624 h 4314911"/>
              <a:gd name="connsiteX12830" fmla="*/ 197014 w 5740887"/>
              <a:gd name="connsiteY12830" fmla="*/ 2096329 h 4314911"/>
              <a:gd name="connsiteX12831" fmla="*/ 197842 w 5740887"/>
              <a:gd name="connsiteY12831" fmla="*/ 2099224 h 4314911"/>
              <a:gd name="connsiteX12832" fmla="*/ 199358 w 5740887"/>
              <a:gd name="connsiteY12832" fmla="*/ 2104739 h 4314911"/>
              <a:gd name="connsiteX12833" fmla="*/ 222385 w 5740887"/>
              <a:gd name="connsiteY12833" fmla="*/ 2186368 h 4314911"/>
              <a:gd name="connsiteX12834" fmla="*/ 263751 w 5740887"/>
              <a:gd name="connsiteY12834" fmla="*/ 2330734 h 4314911"/>
              <a:gd name="connsiteX12835" fmla="*/ 279332 w 5740887"/>
              <a:gd name="connsiteY12835" fmla="*/ 2385889 h 4314911"/>
              <a:gd name="connsiteX12836" fmla="*/ 296706 w 5740887"/>
              <a:gd name="connsiteY12836" fmla="*/ 2446282 h 4314911"/>
              <a:gd name="connsiteX12837" fmla="*/ 313527 w 5740887"/>
              <a:gd name="connsiteY12837" fmla="*/ 2504745 h 4314911"/>
              <a:gd name="connsiteX12838" fmla="*/ 330902 w 5740887"/>
              <a:gd name="connsiteY12838" fmla="*/ 2565002 h 4314911"/>
              <a:gd name="connsiteX12839" fmla="*/ 335177 w 5740887"/>
              <a:gd name="connsiteY12839" fmla="*/ 2568724 h 4314911"/>
              <a:gd name="connsiteX12840" fmla="*/ 336417 w 5740887"/>
              <a:gd name="connsiteY12840" fmla="*/ 2568587 h 4314911"/>
              <a:gd name="connsiteX12841" fmla="*/ 358479 w 5740887"/>
              <a:gd name="connsiteY12841" fmla="*/ 2562106 h 4314911"/>
              <a:gd name="connsiteX12842" fmla="*/ 421705 w 5740887"/>
              <a:gd name="connsiteY12842" fmla="*/ 2548047 h 4314911"/>
              <a:gd name="connsiteX12843" fmla="*/ 336553 w 5740887"/>
              <a:gd name="connsiteY12843" fmla="*/ 2570930 h 4314911"/>
              <a:gd name="connsiteX12844" fmla="*/ 325250 w 5740887"/>
              <a:gd name="connsiteY12844" fmla="*/ 2574790 h 4314911"/>
              <a:gd name="connsiteX12845" fmla="*/ 318443 w 5740887"/>
              <a:gd name="connsiteY12845" fmla="*/ 2551042 h 4314911"/>
              <a:gd name="connsiteX12846" fmla="*/ 309257 w 5740887"/>
              <a:gd name="connsiteY12846" fmla="*/ 2518397 h 4314911"/>
              <a:gd name="connsiteX12847" fmla="*/ 291882 w 5740887"/>
              <a:gd name="connsiteY12847" fmla="*/ 2457590 h 4314911"/>
              <a:gd name="connsiteX12848" fmla="*/ 274647 w 5740887"/>
              <a:gd name="connsiteY12848" fmla="*/ 2396644 h 4314911"/>
              <a:gd name="connsiteX12849" fmla="*/ 258515 w 5740887"/>
              <a:gd name="connsiteY12849" fmla="*/ 2339560 h 4314911"/>
              <a:gd name="connsiteX12850" fmla="*/ 217149 w 5740887"/>
              <a:gd name="connsiteY12850" fmla="*/ 2192573 h 4314911"/>
              <a:gd name="connsiteX12851" fmla="*/ 193570 w 5740887"/>
              <a:gd name="connsiteY12851" fmla="*/ 2107912 h 4314911"/>
              <a:gd name="connsiteX12852" fmla="*/ 192192 w 5740887"/>
              <a:gd name="connsiteY12852" fmla="*/ 2103086 h 4314911"/>
              <a:gd name="connsiteX12853" fmla="*/ 191227 w 5740887"/>
              <a:gd name="connsiteY12853" fmla="*/ 2099500 h 4314911"/>
              <a:gd name="connsiteX12854" fmla="*/ 190448 w 5740887"/>
              <a:gd name="connsiteY12854" fmla="*/ 2067678 h 4314911"/>
              <a:gd name="connsiteX12855" fmla="*/ 680137 w 5740887"/>
              <a:gd name="connsiteY12855" fmla="*/ 2041472 h 4314911"/>
              <a:gd name="connsiteX12856" fmla="*/ 681230 w 5740887"/>
              <a:gd name="connsiteY12856" fmla="*/ 2049597 h 4314911"/>
              <a:gd name="connsiteX12857" fmla="*/ 672333 w 5740887"/>
              <a:gd name="connsiteY12857" fmla="*/ 2059792 h 4314911"/>
              <a:gd name="connsiteX12858" fmla="*/ 670104 w 5740887"/>
              <a:gd name="connsiteY12858" fmla="*/ 2047720 h 4314911"/>
              <a:gd name="connsiteX12859" fmla="*/ 195175 w 5740887"/>
              <a:gd name="connsiteY12859" fmla="*/ 2040597 h 4314911"/>
              <a:gd name="connsiteX12860" fmla="*/ 192781 w 5740887"/>
              <a:gd name="connsiteY12860" fmla="*/ 2044908 h 4314911"/>
              <a:gd name="connsiteX12861" fmla="*/ 180920 w 5740887"/>
              <a:gd name="connsiteY12861" fmla="*/ 2066269 h 4314911"/>
              <a:gd name="connsiteX12862" fmla="*/ 181847 w 5740887"/>
              <a:gd name="connsiteY12862" fmla="*/ 2102533 h 4314911"/>
              <a:gd name="connsiteX12863" fmla="*/ 182812 w 5740887"/>
              <a:gd name="connsiteY12863" fmla="*/ 2105980 h 4314911"/>
              <a:gd name="connsiteX12864" fmla="*/ 184190 w 5740887"/>
              <a:gd name="connsiteY12864" fmla="*/ 2111220 h 4314911"/>
              <a:gd name="connsiteX12865" fmla="*/ 207769 w 5740887"/>
              <a:gd name="connsiteY12865" fmla="*/ 2195467 h 4314911"/>
              <a:gd name="connsiteX12866" fmla="*/ 249135 w 5740887"/>
              <a:gd name="connsiteY12866" fmla="*/ 2343143 h 4314911"/>
              <a:gd name="connsiteX12867" fmla="*/ 265129 w 5740887"/>
              <a:gd name="connsiteY12867" fmla="*/ 2399538 h 4314911"/>
              <a:gd name="connsiteX12868" fmla="*/ 282641 w 5740887"/>
              <a:gd name="connsiteY12868" fmla="*/ 2461036 h 4314911"/>
              <a:gd name="connsiteX12869" fmla="*/ 299739 w 5740887"/>
              <a:gd name="connsiteY12869" fmla="*/ 2521017 h 4314911"/>
              <a:gd name="connsiteX12870" fmla="*/ 317388 w 5740887"/>
              <a:gd name="connsiteY12870" fmla="*/ 2582789 h 4314911"/>
              <a:gd name="connsiteX12871" fmla="*/ 321938 w 5740887"/>
              <a:gd name="connsiteY12871" fmla="*/ 2586099 h 4314911"/>
              <a:gd name="connsiteX12872" fmla="*/ 321940 w 5740887"/>
              <a:gd name="connsiteY12872" fmla="*/ 2586098 h 4314911"/>
              <a:gd name="connsiteX12873" fmla="*/ 321942 w 5740887"/>
              <a:gd name="connsiteY12873" fmla="*/ 2586100 h 4314911"/>
              <a:gd name="connsiteX12874" fmla="*/ 323597 w 5740887"/>
              <a:gd name="connsiteY12874" fmla="*/ 2585823 h 4314911"/>
              <a:gd name="connsiteX12875" fmla="*/ 339729 w 5740887"/>
              <a:gd name="connsiteY12875" fmla="*/ 2580308 h 4314911"/>
              <a:gd name="connsiteX12876" fmla="*/ 398597 w 5740887"/>
              <a:gd name="connsiteY12876" fmla="*/ 2564435 h 4314911"/>
              <a:gd name="connsiteX12877" fmla="*/ 312564 w 5740887"/>
              <a:gd name="connsiteY12877" fmla="*/ 2591889 h 4314911"/>
              <a:gd name="connsiteX12878" fmla="*/ 311464 w 5740887"/>
              <a:gd name="connsiteY12878" fmla="*/ 2591889 h 4314911"/>
              <a:gd name="connsiteX12879" fmla="*/ 304846 w 5740887"/>
              <a:gd name="connsiteY12879" fmla="*/ 2567554 h 4314911"/>
              <a:gd name="connsiteX12880" fmla="*/ 295331 w 5740887"/>
              <a:gd name="connsiteY12880" fmla="*/ 2534117 h 4314911"/>
              <a:gd name="connsiteX12881" fmla="*/ 277821 w 5740887"/>
              <a:gd name="connsiteY12881" fmla="*/ 2471930 h 4314911"/>
              <a:gd name="connsiteX12882" fmla="*/ 260171 w 5740887"/>
              <a:gd name="connsiteY12882" fmla="*/ 2409193 h 4314911"/>
              <a:gd name="connsiteX12883" fmla="*/ 243900 w 5740887"/>
              <a:gd name="connsiteY12883" fmla="*/ 2350867 h 4314911"/>
              <a:gd name="connsiteX12884" fmla="*/ 202534 w 5740887"/>
              <a:gd name="connsiteY12884" fmla="*/ 2200847 h 4314911"/>
              <a:gd name="connsiteX12885" fmla="*/ 178404 w 5740887"/>
              <a:gd name="connsiteY12885" fmla="*/ 2113427 h 4314911"/>
              <a:gd name="connsiteX12886" fmla="*/ 176888 w 5740887"/>
              <a:gd name="connsiteY12886" fmla="*/ 2108463 h 4314911"/>
              <a:gd name="connsiteX12887" fmla="*/ 175923 w 5740887"/>
              <a:gd name="connsiteY12887" fmla="*/ 2104740 h 4314911"/>
              <a:gd name="connsiteX12888" fmla="*/ 192883 w 5740887"/>
              <a:gd name="connsiteY12888" fmla="*/ 2044347 h 4314911"/>
              <a:gd name="connsiteX12889" fmla="*/ 194675 w 5740887"/>
              <a:gd name="connsiteY12889" fmla="*/ 2041037 h 4314911"/>
              <a:gd name="connsiteX12890" fmla="*/ 695881 w 5740887"/>
              <a:gd name="connsiteY12890" fmla="*/ 2039486 h 4314911"/>
              <a:gd name="connsiteX12891" fmla="*/ 697232 w 5740887"/>
              <a:gd name="connsiteY12891" fmla="*/ 2055440 h 4314911"/>
              <a:gd name="connsiteX12892" fmla="*/ 697262 w 5740887"/>
              <a:gd name="connsiteY12892" fmla="*/ 2055794 h 4314911"/>
              <a:gd name="connsiteX12893" fmla="*/ 697446 w 5740887"/>
              <a:gd name="connsiteY12893" fmla="*/ 2057959 h 4314911"/>
              <a:gd name="connsiteX12894" fmla="*/ 694631 w 5740887"/>
              <a:gd name="connsiteY12894" fmla="*/ 2059679 h 4314911"/>
              <a:gd name="connsiteX12895" fmla="*/ 690678 w 5740887"/>
              <a:gd name="connsiteY12895" fmla="*/ 2062093 h 4314911"/>
              <a:gd name="connsiteX12896" fmla="*/ 688931 w 5740887"/>
              <a:gd name="connsiteY12896" fmla="*/ 2049205 h 4314911"/>
              <a:gd name="connsiteX12897" fmla="*/ 208702 w 5740887"/>
              <a:gd name="connsiteY12897" fmla="*/ 2035709 h 4314911"/>
              <a:gd name="connsiteX12898" fmla="*/ 207666 w 5740887"/>
              <a:gd name="connsiteY12898" fmla="*/ 2037726 h 4314911"/>
              <a:gd name="connsiteX12899" fmla="*/ 207074 w 5740887"/>
              <a:gd name="connsiteY12899" fmla="*/ 2038878 h 4314911"/>
              <a:gd name="connsiteX12900" fmla="*/ 208048 w 5740887"/>
              <a:gd name="connsiteY12900" fmla="*/ 2036486 h 4314911"/>
              <a:gd name="connsiteX12901" fmla="*/ 690568 w 5740887"/>
              <a:gd name="connsiteY12901" fmla="*/ 2034974 h 4314911"/>
              <a:gd name="connsiteX12902" fmla="*/ 687648 w 5740887"/>
              <a:gd name="connsiteY12902" fmla="*/ 2039744 h 4314911"/>
              <a:gd name="connsiteX12903" fmla="*/ 687399 w 5740887"/>
              <a:gd name="connsiteY12903" fmla="*/ 2037912 h 4314911"/>
              <a:gd name="connsiteX12904" fmla="*/ 687279 w 5740887"/>
              <a:gd name="connsiteY12904" fmla="*/ 2037023 h 4314911"/>
              <a:gd name="connsiteX12905" fmla="*/ 3723204 w 5740887"/>
              <a:gd name="connsiteY12905" fmla="*/ 2029972 h 4314911"/>
              <a:gd name="connsiteX12906" fmla="*/ 3724813 w 5740887"/>
              <a:gd name="connsiteY12906" fmla="*/ 2030476 h 4314911"/>
              <a:gd name="connsiteX12907" fmla="*/ 3725422 w 5740887"/>
              <a:gd name="connsiteY12907" fmla="*/ 2034033 h 4314911"/>
              <a:gd name="connsiteX12908" fmla="*/ 3725025 w 5740887"/>
              <a:gd name="connsiteY12908" fmla="*/ 2038867 h 4314911"/>
              <a:gd name="connsiteX12909" fmla="*/ 720535 w 5740887"/>
              <a:gd name="connsiteY12909" fmla="*/ 2029794 h 4314911"/>
              <a:gd name="connsiteX12910" fmla="*/ 720205 w 5740887"/>
              <a:gd name="connsiteY12910" fmla="*/ 2042318 h 4314911"/>
              <a:gd name="connsiteX12911" fmla="*/ 719470 w 5740887"/>
              <a:gd name="connsiteY12911" fmla="*/ 2044505 h 4314911"/>
              <a:gd name="connsiteX12912" fmla="*/ 718389 w 5740887"/>
              <a:gd name="connsiteY12912" fmla="*/ 2045165 h 4314911"/>
              <a:gd name="connsiteX12913" fmla="*/ 717639 w 5740887"/>
              <a:gd name="connsiteY12913" fmla="*/ 2045623 h 4314911"/>
              <a:gd name="connsiteX12914" fmla="*/ 717530 w 5740887"/>
              <a:gd name="connsiteY12914" fmla="*/ 2042227 h 4314911"/>
              <a:gd name="connsiteX12915" fmla="*/ 717345 w 5740887"/>
              <a:gd name="connsiteY12915" fmla="*/ 2036435 h 4314911"/>
              <a:gd name="connsiteX12916" fmla="*/ 678052 w 5740887"/>
              <a:gd name="connsiteY12916" fmla="*/ 2025976 h 4314911"/>
              <a:gd name="connsiteX12917" fmla="*/ 679045 w 5740887"/>
              <a:gd name="connsiteY12917" fmla="*/ 2033355 h 4314911"/>
              <a:gd name="connsiteX12918" fmla="*/ 673491 w 5740887"/>
              <a:gd name="connsiteY12918" fmla="*/ 2036791 h 4314911"/>
              <a:gd name="connsiteX12919" fmla="*/ 668640 w 5740887"/>
              <a:gd name="connsiteY12919" fmla="*/ 2039793 h 4314911"/>
              <a:gd name="connsiteX12920" fmla="*/ 668448 w 5740887"/>
              <a:gd name="connsiteY12920" fmla="*/ 2038756 h 4314911"/>
              <a:gd name="connsiteX12921" fmla="*/ 668376 w 5740887"/>
              <a:gd name="connsiteY12921" fmla="*/ 2038365 h 4314911"/>
              <a:gd name="connsiteX12922" fmla="*/ 227429 w 5740887"/>
              <a:gd name="connsiteY12922" fmla="*/ 2024075 h 4314911"/>
              <a:gd name="connsiteX12923" fmla="*/ 225280 w 5740887"/>
              <a:gd name="connsiteY12923" fmla="*/ 2027385 h 4314911"/>
              <a:gd name="connsiteX12924" fmla="*/ 212595 w 5740887"/>
              <a:gd name="connsiteY12924" fmla="*/ 2091915 h 4314911"/>
              <a:gd name="connsiteX12925" fmla="*/ 213423 w 5740887"/>
              <a:gd name="connsiteY12925" fmla="*/ 2094948 h 4314911"/>
              <a:gd name="connsiteX12926" fmla="*/ 214801 w 5740887"/>
              <a:gd name="connsiteY12926" fmla="*/ 2100188 h 4314911"/>
              <a:gd name="connsiteX12927" fmla="*/ 237277 w 5740887"/>
              <a:gd name="connsiteY12927" fmla="*/ 2179196 h 4314911"/>
              <a:gd name="connsiteX12928" fmla="*/ 277677 w 5740887"/>
              <a:gd name="connsiteY12928" fmla="*/ 2320253 h 4314911"/>
              <a:gd name="connsiteX12929" fmla="*/ 293120 w 5740887"/>
              <a:gd name="connsiteY12929" fmla="*/ 2373615 h 4314911"/>
              <a:gd name="connsiteX12930" fmla="*/ 310218 w 5740887"/>
              <a:gd name="connsiteY12930" fmla="*/ 2432491 h 4314911"/>
              <a:gd name="connsiteX12931" fmla="*/ 326764 w 5740887"/>
              <a:gd name="connsiteY12931" fmla="*/ 2489300 h 4314911"/>
              <a:gd name="connsiteX12932" fmla="*/ 343862 w 5740887"/>
              <a:gd name="connsiteY12932" fmla="*/ 2548040 h 4314911"/>
              <a:gd name="connsiteX12933" fmla="*/ 343862 w 5740887"/>
              <a:gd name="connsiteY12933" fmla="*/ 2548040 h 4314911"/>
              <a:gd name="connsiteX12934" fmla="*/ 343863 w 5740887"/>
              <a:gd name="connsiteY12934" fmla="*/ 2548042 h 4314911"/>
              <a:gd name="connsiteX12935" fmla="*/ 348275 w 5740887"/>
              <a:gd name="connsiteY12935" fmla="*/ 2551214 h 4314911"/>
              <a:gd name="connsiteX12936" fmla="*/ 349655 w 5740887"/>
              <a:gd name="connsiteY12936" fmla="*/ 2551626 h 4314911"/>
              <a:gd name="connsiteX12937" fmla="*/ 375301 w 5740887"/>
              <a:gd name="connsiteY12937" fmla="*/ 2545559 h 4314911"/>
              <a:gd name="connsiteX12938" fmla="*/ 424220 w 5740887"/>
              <a:gd name="connsiteY12938" fmla="*/ 2537876 h 4314911"/>
              <a:gd name="connsiteX12939" fmla="*/ 356135 w 5740887"/>
              <a:gd name="connsiteY12939" fmla="*/ 2552453 h 4314911"/>
              <a:gd name="connsiteX12940" fmla="*/ 338761 w 5740887"/>
              <a:gd name="connsiteY12940" fmla="*/ 2557555 h 4314911"/>
              <a:gd name="connsiteX12941" fmla="*/ 322904 w 5740887"/>
              <a:gd name="connsiteY12941" fmla="*/ 2502401 h 4314911"/>
              <a:gd name="connsiteX12942" fmla="*/ 305945 w 5740887"/>
              <a:gd name="connsiteY12942" fmla="*/ 2443385 h 4314911"/>
              <a:gd name="connsiteX12943" fmla="*/ 288847 w 5740887"/>
              <a:gd name="connsiteY12943" fmla="*/ 2383681 h 4314911"/>
              <a:gd name="connsiteX12944" fmla="*/ 272990 w 5740887"/>
              <a:gd name="connsiteY12944" fmla="*/ 2328527 h 4314911"/>
              <a:gd name="connsiteX12945" fmla="*/ 231624 w 5740887"/>
              <a:gd name="connsiteY12945" fmla="*/ 2184712 h 4314911"/>
              <a:gd name="connsiteX12946" fmla="*/ 208597 w 5740887"/>
              <a:gd name="connsiteY12946" fmla="*/ 2102809 h 4314911"/>
              <a:gd name="connsiteX12947" fmla="*/ 207080 w 5740887"/>
              <a:gd name="connsiteY12947" fmla="*/ 2097568 h 4314911"/>
              <a:gd name="connsiteX12948" fmla="*/ 206253 w 5740887"/>
              <a:gd name="connsiteY12948" fmla="*/ 2094536 h 4314911"/>
              <a:gd name="connsiteX12949" fmla="*/ 205228 w 5740887"/>
              <a:gd name="connsiteY12949" fmla="*/ 2063629 h 4314911"/>
              <a:gd name="connsiteX12950" fmla="*/ 220042 w 5740887"/>
              <a:gd name="connsiteY12950" fmla="*/ 2036485 h 4314911"/>
              <a:gd name="connsiteX12951" fmla="*/ 221420 w 5740887"/>
              <a:gd name="connsiteY12951" fmla="*/ 2032350 h 4314911"/>
              <a:gd name="connsiteX12952" fmla="*/ 709214 w 5740887"/>
              <a:gd name="connsiteY12952" fmla="*/ 2023361 h 4314911"/>
              <a:gd name="connsiteX12953" fmla="*/ 709394 w 5740887"/>
              <a:gd name="connsiteY12953" fmla="*/ 2028993 h 4314911"/>
              <a:gd name="connsiteX12954" fmla="*/ 709396 w 5740887"/>
              <a:gd name="connsiteY12954" fmla="*/ 2029044 h 4314911"/>
              <a:gd name="connsiteX12955" fmla="*/ 709602 w 5740887"/>
              <a:gd name="connsiteY12955" fmla="*/ 2035753 h 4314911"/>
              <a:gd name="connsiteX12956" fmla="*/ 704811 w 5740887"/>
              <a:gd name="connsiteY12956" fmla="*/ 2044774 h 4314911"/>
              <a:gd name="connsiteX12957" fmla="*/ 704437 w 5740887"/>
              <a:gd name="connsiteY12957" fmla="*/ 2045477 h 4314911"/>
              <a:gd name="connsiteX12958" fmla="*/ 703083 w 5740887"/>
              <a:gd name="connsiteY12958" fmla="*/ 2029415 h 4314911"/>
              <a:gd name="connsiteX12959" fmla="*/ 703146 w 5740887"/>
              <a:gd name="connsiteY12959" fmla="*/ 2029327 h 4314911"/>
              <a:gd name="connsiteX12960" fmla="*/ 705021 w 5740887"/>
              <a:gd name="connsiteY12960" fmla="*/ 2025973 h 4314911"/>
              <a:gd name="connsiteX12961" fmla="*/ 3710205 w 5740887"/>
              <a:gd name="connsiteY12961" fmla="*/ 2021789 h 4314911"/>
              <a:gd name="connsiteX12962" fmla="*/ 3714019 w 5740887"/>
              <a:gd name="connsiteY12962" fmla="*/ 2025304 h 4314911"/>
              <a:gd name="connsiteX12963" fmla="*/ 3713152 w 5740887"/>
              <a:gd name="connsiteY12963" fmla="*/ 2034223 h 4314911"/>
              <a:gd name="connsiteX12964" fmla="*/ 657235 w 5740887"/>
              <a:gd name="connsiteY12964" fmla="*/ 2021006 h 4314911"/>
              <a:gd name="connsiteX12965" fmla="*/ 659852 w 5740887"/>
              <a:gd name="connsiteY12965" fmla="*/ 2035777 h 4314911"/>
              <a:gd name="connsiteX12966" fmla="*/ 655910 w 5740887"/>
              <a:gd name="connsiteY12966" fmla="*/ 2040057 h 4314911"/>
              <a:gd name="connsiteX12967" fmla="*/ 648774 w 5740887"/>
              <a:gd name="connsiteY12967" fmla="*/ 2047805 h 4314911"/>
              <a:gd name="connsiteX12968" fmla="*/ 644451 w 5740887"/>
              <a:gd name="connsiteY12968" fmla="*/ 2029082 h 4314911"/>
              <a:gd name="connsiteX12969" fmla="*/ 718952 w 5740887"/>
              <a:gd name="connsiteY12969" fmla="*/ 2017296 h 4314911"/>
              <a:gd name="connsiteX12970" fmla="*/ 717394 w 5740887"/>
              <a:gd name="connsiteY12970" fmla="*/ 2021081 h 4314911"/>
              <a:gd name="connsiteX12971" fmla="*/ 717292 w 5740887"/>
              <a:gd name="connsiteY12971" fmla="*/ 2021273 h 4314911"/>
              <a:gd name="connsiteX12972" fmla="*/ 716895 w 5740887"/>
              <a:gd name="connsiteY12972" fmla="*/ 2022017 h 4314911"/>
              <a:gd name="connsiteX12973" fmla="*/ 716792 w 5740887"/>
              <a:gd name="connsiteY12973" fmla="*/ 2018641 h 4314911"/>
              <a:gd name="connsiteX12974" fmla="*/ 3722404 w 5740887"/>
              <a:gd name="connsiteY12974" fmla="*/ 2016412 h 4314911"/>
              <a:gd name="connsiteX12975" fmla="*/ 3723680 w 5740887"/>
              <a:gd name="connsiteY12975" fmla="*/ 2023861 h 4314911"/>
              <a:gd name="connsiteX12976" fmla="*/ 3721831 w 5740887"/>
              <a:gd name="connsiteY12976" fmla="*/ 2023263 h 4314911"/>
              <a:gd name="connsiteX12977" fmla="*/ 3721674 w 5740887"/>
              <a:gd name="connsiteY12977" fmla="*/ 2022492 h 4314911"/>
              <a:gd name="connsiteX12978" fmla="*/ 244984 w 5740887"/>
              <a:gd name="connsiteY12978" fmla="*/ 2013213 h 4314911"/>
              <a:gd name="connsiteX12979" fmla="*/ 238653 w 5740887"/>
              <a:gd name="connsiteY12979" fmla="*/ 2024491 h 4314911"/>
              <a:gd name="connsiteX12980" fmla="*/ 227897 w 5740887"/>
              <a:gd name="connsiteY12980" fmla="*/ 2087367 h 4314911"/>
              <a:gd name="connsiteX12981" fmla="*/ 228725 w 5740887"/>
              <a:gd name="connsiteY12981" fmla="*/ 2090125 h 4314911"/>
              <a:gd name="connsiteX12982" fmla="*/ 230242 w 5740887"/>
              <a:gd name="connsiteY12982" fmla="*/ 2095364 h 4314911"/>
              <a:gd name="connsiteX12983" fmla="*/ 252028 w 5740887"/>
              <a:gd name="connsiteY12983" fmla="*/ 2171753 h 4314911"/>
              <a:gd name="connsiteX12984" fmla="*/ 291876 w 5740887"/>
              <a:gd name="connsiteY12984" fmla="*/ 2309639 h 4314911"/>
              <a:gd name="connsiteX12985" fmla="*/ 307044 w 5740887"/>
              <a:gd name="connsiteY12985" fmla="*/ 2361346 h 4314911"/>
              <a:gd name="connsiteX12986" fmla="*/ 323866 w 5740887"/>
              <a:gd name="connsiteY12986" fmla="*/ 2418707 h 4314911"/>
              <a:gd name="connsiteX12987" fmla="*/ 340137 w 5740887"/>
              <a:gd name="connsiteY12987" fmla="*/ 2473861 h 4314911"/>
              <a:gd name="connsiteX12988" fmla="*/ 357097 w 5740887"/>
              <a:gd name="connsiteY12988" fmla="*/ 2531082 h 4314911"/>
              <a:gd name="connsiteX12989" fmla="*/ 361510 w 5740887"/>
              <a:gd name="connsiteY12989" fmla="*/ 2534117 h 4314911"/>
              <a:gd name="connsiteX12990" fmla="*/ 361511 w 5740887"/>
              <a:gd name="connsiteY12990" fmla="*/ 2534116 h 4314911"/>
              <a:gd name="connsiteX12991" fmla="*/ 361512 w 5740887"/>
              <a:gd name="connsiteY12991" fmla="*/ 2534117 h 4314911"/>
              <a:gd name="connsiteX12992" fmla="*/ 362201 w 5740887"/>
              <a:gd name="connsiteY12992" fmla="*/ 2533840 h 4314911"/>
              <a:gd name="connsiteX12993" fmla="*/ 389778 w 5740887"/>
              <a:gd name="connsiteY12993" fmla="*/ 2529015 h 4314911"/>
              <a:gd name="connsiteX12994" fmla="*/ 459336 w 5740887"/>
              <a:gd name="connsiteY12994" fmla="*/ 2522412 h 4314911"/>
              <a:gd name="connsiteX12995" fmla="*/ 372267 w 5740887"/>
              <a:gd name="connsiteY12995" fmla="*/ 2536043 h 4314911"/>
              <a:gd name="connsiteX12996" fmla="*/ 351032 w 5740887"/>
              <a:gd name="connsiteY12996" fmla="*/ 2541145 h 4314911"/>
              <a:gd name="connsiteX12997" fmla="*/ 344432 w 5740887"/>
              <a:gd name="connsiteY12997" fmla="*/ 2518396 h 4314911"/>
              <a:gd name="connsiteX12998" fmla="*/ 335452 w 5740887"/>
              <a:gd name="connsiteY12998" fmla="*/ 2486958 h 4314911"/>
              <a:gd name="connsiteX12999" fmla="*/ 318631 w 5740887"/>
              <a:gd name="connsiteY12999" fmla="*/ 2429460 h 4314911"/>
              <a:gd name="connsiteX13000" fmla="*/ 301808 w 5740887"/>
              <a:gd name="connsiteY13000" fmla="*/ 2371272 h 4314911"/>
              <a:gd name="connsiteX13001" fmla="*/ 286227 w 5740887"/>
              <a:gd name="connsiteY13001" fmla="*/ 2317360 h 4314911"/>
              <a:gd name="connsiteX13002" fmla="*/ 245965 w 5740887"/>
              <a:gd name="connsiteY13002" fmla="*/ 2176992 h 4314911"/>
              <a:gd name="connsiteX13003" fmla="*/ 223489 w 5740887"/>
              <a:gd name="connsiteY13003" fmla="*/ 2097570 h 4314911"/>
              <a:gd name="connsiteX13004" fmla="*/ 222111 w 5740887"/>
              <a:gd name="connsiteY13004" fmla="*/ 2092743 h 4314911"/>
              <a:gd name="connsiteX13005" fmla="*/ 221145 w 5740887"/>
              <a:gd name="connsiteY13005" fmla="*/ 2089434 h 4314911"/>
              <a:gd name="connsiteX13006" fmla="*/ 233142 w 5740887"/>
              <a:gd name="connsiteY13006" fmla="*/ 2032625 h 4314911"/>
              <a:gd name="connsiteX13007" fmla="*/ 234245 w 5740887"/>
              <a:gd name="connsiteY13007" fmla="*/ 2028489 h 4314911"/>
              <a:gd name="connsiteX13008" fmla="*/ 240695 w 5740887"/>
              <a:gd name="connsiteY13008" fmla="*/ 2017915 h 4314911"/>
              <a:gd name="connsiteX13009" fmla="*/ 243490 w 5740887"/>
              <a:gd name="connsiteY13009" fmla="*/ 2014850 h 4314911"/>
              <a:gd name="connsiteX13010" fmla="*/ 729512 w 5740887"/>
              <a:gd name="connsiteY13010" fmla="*/ 2011107 h 4314911"/>
              <a:gd name="connsiteX13011" fmla="*/ 729098 w 5740887"/>
              <a:gd name="connsiteY13011" fmla="*/ 2015872 h 4314911"/>
              <a:gd name="connsiteX13012" fmla="*/ 728314 w 5740887"/>
              <a:gd name="connsiteY13012" fmla="*/ 2018203 h 4314911"/>
              <a:gd name="connsiteX13013" fmla="*/ 728435 w 5740887"/>
              <a:gd name="connsiteY13013" fmla="*/ 2013348 h 4314911"/>
              <a:gd name="connsiteX13014" fmla="*/ 729266 w 5740887"/>
              <a:gd name="connsiteY13014" fmla="*/ 2011618 h 4314911"/>
              <a:gd name="connsiteX13015" fmla="*/ 675805 w 5740887"/>
              <a:gd name="connsiteY13015" fmla="*/ 2009274 h 4314911"/>
              <a:gd name="connsiteX13016" fmla="*/ 676883 w 5740887"/>
              <a:gd name="connsiteY13016" fmla="*/ 2017286 h 4314911"/>
              <a:gd name="connsiteX13017" fmla="*/ 666555 w 5740887"/>
              <a:gd name="connsiteY13017" fmla="*/ 2028500 h 4314911"/>
              <a:gd name="connsiteX13018" fmla="*/ 664342 w 5740887"/>
              <a:gd name="connsiteY13018" fmla="*/ 2016516 h 4314911"/>
              <a:gd name="connsiteX13019" fmla="*/ 693104 w 5740887"/>
              <a:gd name="connsiteY13019" fmla="*/ 2006703 h 4314911"/>
              <a:gd name="connsiteX13020" fmla="*/ 694549 w 5740887"/>
              <a:gd name="connsiteY13020" fmla="*/ 2023761 h 4314911"/>
              <a:gd name="connsiteX13021" fmla="*/ 688960 w 5740887"/>
              <a:gd name="connsiteY13021" fmla="*/ 2027220 h 4314911"/>
              <a:gd name="connsiteX13022" fmla="*/ 686183 w 5740887"/>
              <a:gd name="connsiteY13022" fmla="*/ 2028938 h 4314911"/>
              <a:gd name="connsiteX13023" fmla="*/ 684638 w 5740887"/>
              <a:gd name="connsiteY13023" fmla="*/ 2017544 h 4314911"/>
              <a:gd name="connsiteX13024" fmla="*/ 260359 w 5740887"/>
              <a:gd name="connsiteY13024" fmla="*/ 2005398 h 4314911"/>
              <a:gd name="connsiteX13025" fmla="*/ 252167 w 5740887"/>
              <a:gd name="connsiteY13025" fmla="*/ 2021454 h 4314911"/>
              <a:gd name="connsiteX13026" fmla="*/ 243342 w 5740887"/>
              <a:gd name="connsiteY13026" fmla="*/ 2082675 h 4314911"/>
              <a:gd name="connsiteX13027" fmla="*/ 244171 w 5740887"/>
              <a:gd name="connsiteY13027" fmla="*/ 2085432 h 4314911"/>
              <a:gd name="connsiteX13028" fmla="*/ 245549 w 5740887"/>
              <a:gd name="connsiteY13028" fmla="*/ 2090534 h 4314911"/>
              <a:gd name="connsiteX13029" fmla="*/ 266784 w 5740887"/>
              <a:gd name="connsiteY13029" fmla="*/ 2163889 h 4314911"/>
              <a:gd name="connsiteX13030" fmla="*/ 306218 w 5740887"/>
              <a:gd name="connsiteY13030" fmla="*/ 2298879 h 4314911"/>
              <a:gd name="connsiteX13031" fmla="*/ 321110 w 5740887"/>
              <a:gd name="connsiteY13031" fmla="*/ 2349207 h 4314911"/>
              <a:gd name="connsiteX13032" fmla="*/ 337656 w 5740887"/>
              <a:gd name="connsiteY13032" fmla="*/ 2405050 h 4314911"/>
              <a:gd name="connsiteX13033" fmla="*/ 353651 w 5740887"/>
              <a:gd name="connsiteY13033" fmla="*/ 2458687 h 4314911"/>
              <a:gd name="connsiteX13034" fmla="*/ 370336 w 5740887"/>
              <a:gd name="connsiteY13034" fmla="*/ 2513841 h 4314911"/>
              <a:gd name="connsiteX13035" fmla="*/ 370337 w 5740887"/>
              <a:gd name="connsiteY13035" fmla="*/ 2513844 h 4314911"/>
              <a:gd name="connsiteX13036" fmla="*/ 375024 w 5740887"/>
              <a:gd name="connsiteY13036" fmla="*/ 2516741 h 4314911"/>
              <a:gd name="connsiteX13037" fmla="*/ 454447 w 5740887"/>
              <a:gd name="connsiteY13037" fmla="*/ 2512880 h 4314911"/>
              <a:gd name="connsiteX13038" fmla="*/ 461190 w 5740887"/>
              <a:gd name="connsiteY13038" fmla="*/ 2512658 h 4314911"/>
              <a:gd name="connsiteX13039" fmla="*/ 388396 w 5740887"/>
              <a:gd name="connsiteY13039" fmla="*/ 2519500 h 4314911"/>
              <a:gd name="connsiteX13040" fmla="*/ 364683 w 5740887"/>
              <a:gd name="connsiteY13040" fmla="*/ 2523499 h 4314911"/>
              <a:gd name="connsiteX13041" fmla="*/ 358185 w 5740887"/>
              <a:gd name="connsiteY13041" fmla="*/ 2501782 h 4314911"/>
              <a:gd name="connsiteX13042" fmla="*/ 349101 w 5740887"/>
              <a:gd name="connsiteY13042" fmla="*/ 2470552 h 4314911"/>
              <a:gd name="connsiteX13043" fmla="*/ 332692 w 5740887"/>
              <a:gd name="connsiteY13043" fmla="*/ 2415397 h 4314911"/>
              <a:gd name="connsiteX13044" fmla="*/ 316009 w 5740887"/>
              <a:gd name="connsiteY13044" fmla="*/ 2358726 h 4314911"/>
              <a:gd name="connsiteX13045" fmla="*/ 300703 w 5740887"/>
              <a:gd name="connsiteY13045" fmla="*/ 2306330 h 4314911"/>
              <a:gd name="connsiteX13046" fmla="*/ 260992 w 5740887"/>
              <a:gd name="connsiteY13046" fmla="*/ 2168444 h 4314911"/>
              <a:gd name="connsiteX13047" fmla="*/ 239069 w 5740887"/>
              <a:gd name="connsiteY13047" fmla="*/ 2091779 h 4314911"/>
              <a:gd name="connsiteX13048" fmla="*/ 237690 w 5740887"/>
              <a:gd name="connsiteY13048" fmla="*/ 2086953 h 4314911"/>
              <a:gd name="connsiteX13049" fmla="*/ 236863 w 5740887"/>
              <a:gd name="connsiteY13049" fmla="*/ 2083920 h 4314911"/>
              <a:gd name="connsiteX13050" fmla="*/ 247066 w 5740887"/>
              <a:gd name="connsiteY13050" fmla="*/ 2028766 h 4314911"/>
              <a:gd name="connsiteX13051" fmla="*/ 248031 w 5740887"/>
              <a:gd name="connsiteY13051" fmla="*/ 2024491 h 4314911"/>
              <a:gd name="connsiteX13052" fmla="*/ 253219 w 5740887"/>
              <a:gd name="connsiteY13052" fmla="*/ 2013996 h 4314911"/>
              <a:gd name="connsiteX13053" fmla="*/ 687914 w 5740887"/>
              <a:gd name="connsiteY13053" fmla="*/ 2001624 h 4314911"/>
              <a:gd name="connsiteX13054" fmla="*/ 687795 w 5740887"/>
              <a:gd name="connsiteY13054" fmla="*/ 2001796 h 4314911"/>
              <a:gd name="connsiteX13055" fmla="*/ 683372 w 5740887"/>
              <a:gd name="connsiteY13055" fmla="*/ 2008214 h 4314911"/>
              <a:gd name="connsiteX13056" fmla="*/ 682908 w 5740887"/>
              <a:gd name="connsiteY13056" fmla="*/ 2004786 h 4314911"/>
              <a:gd name="connsiteX13057" fmla="*/ 273248 w 5740887"/>
              <a:gd name="connsiteY13057" fmla="*/ 2000044 h 4314911"/>
              <a:gd name="connsiteX13058" fmla="*/ 270664 w 5740887"/>
              <a:gd name="connsiteY13058" fmla="*/ 2006148 h 4314911"/>
              <a:gd name="connsiteX13059" fmla="*/ 265819 w 5740887"/>
              <a:gd name="connsiteY13059" fmla="*/ 2017595 h 4314911"/>
              <a:gd name="connsiteX13060" fmla="*/ 258787 w 5740887"/>
              <a:gd name="connsiteY13060" fmla="*/ 2077023 h 4314911"/>
              <a:gd name="connsiteX13061" fmla="*/ 259615 w 5740887"/>
              <a:gd name="connsiteY13061" fmla="*/ 2079919 h 4314911"/>
              <a:gd name="connsiteX13062" fmla="*/ 260993 w 5740887"/>
              <a:gd name="connsiteY13062" fmla="*/ 2084607 h 4314911"/>
              <a:gd name="connsiteX13063" fmla="*/ 281538 w 5740887"/>
              <a:gd name="connsiteY13063" fmla="*/ 2155342 h 4314911"/>
              <a:gd name="connsiteX13064" fmla="*/ 320422 w 5740887"/>
              <a:gd name="connsiteY13064" fmla="*/ 2287300 h 4314911"/>
              <a:gd name="connsiteX13065" fmla="*/ 335037 w 5740887"/>
              <a:gd name="connsiteY13065" fmla="*/ 2336110 h 4314911"/>
              <a:gd name="connsiteX13066" fmla="*/ 351446 w 5740887"/>
              <a:gd name="connsiteY13066" fmla="*/ 2390299 h 4314911"/>
              <a:gd name="connsiteX13067" fmla="*/ 367166 w 5740887"/>
              <a:gd name="connsiteY13067" fmla="*/ 2442420 h 4314911"/>
              <a:gd name="connsiteX13068" fmla="*/ 383573 w 5740887"/>
              <a:gd name="connsiteY13068" fmla="*/ 2496609 h 4314911"/>
              <a:gd name="connsiteX13069" fmla="*/ 387710 w 5740887"/>
              <a:gd name="connsiteY13069" fmla="*/ 2499504 h 4314911"/>
              <a:gd name="connsiteX13070" fmla="*/ 446863 w 5740887"/>
              <a:gd name="connsiteY13070" fmla="*/ 2501159 h 4314911"/>
              <a:gd name="connsiteX13071" fmla="*/ 490435 w 5740887"/>
              <a:gd name="connsiteY13071" fmla="*/ 2502539 h 4314911"/>
              <a:gd name="connsiteX13072" fmla="*/ 498738 w 5740887"/>
              <a:gd name="connsiteY13072" fmla="*/ 2505478 h 4314911"/>
              <a:gd name="connsiteX13073" fmla="*/ 485883 w 5740887"/>
              <a:gd name="connsiteY13073" fmla="*/ 2502673 h 4314911"/>
              <a:gd name="connsiteX13074" fmla="*/ 484505 w 5740887"/>
              <a:gd name="connsiteY13074" fmla="*/ 2502673 h 4314911"/>
              <a:gd name="connsiteX13075" fmla="*/ 484366 w 5740887"/>
              <a:gd name="connsiteY13075" fmla="*/ 2503638 h 4314911"/>
              <a:gd name="connsiteX13076" fmla="*/ 454170 w 5740887"/>
              <a:gd name="connsiteY13076" fmla="*/ 2504742 h 4314911"/>
              <a:gd name="connsiteX13077" fmla="*/ 377781 w 5740887"/>
              <a:gd name="connsiteY13077" fmla="*/ 2508327 h 4314911"/>
              <a:gd name="connsiteX13078" fmla="*/ 371422 w 5740887"/>
              <a:gd name="connsiteY13078" fmla="*/ 2487130 h 4314911"/>
              <a:gd name="connsiteX13079" fmla="*/ 362477 w 5740887"/>
              <a:gd name="connsiteY13079" fmla="*/ 2456623 h 4314911"/>
              <a:gd name="connsiteX13080" fmla="*/ 346207 w 5740887"/>
              <a:gd name="connsiteY13080" fmla="*/ 2402295 h 4314911"/>
              <a:gd name="connsiteX13081" fmla="*/ 329798 w 5740887"/>
              <a:gd name="connsiteY13081" fmla="*/ 2347141 h 4314911"/>
              <a:gd name="connsiteX13082" fmla="*/ 314769 w 5740887"/>
              <a:gd name="connsiteY13082" fmla="*/ 2296262 h 4314911"/>
              <a:gd name="connsiteX13083" fmla="*/ 275472 w 5740887"/>
              <a:gd name="connsiteY13083" fmla="*/ 2161823 h 4314911"/>
              <a:gd name="connsiteX13084" fmla="*/ 254237 w 5740887"/>
              <a:gd name="connsiteY13084" fmla="*/ 2088055 h 4314911"/>
              <a:gd name="connsiteX13085" fmla="*/ 252859 w 5740887"/>
              <a:gd name="connsiteY13085" fmla="*/ 2083366 h 4314911"/>
              <a:gd name="connsiteX13086" fmla="*/ 252031 w 5740887"/>
              <a:gd name="connsiteY13086" fmla="*/ 2080471 h 4314911"/>
              <a:gd name="connsiteX13087" fmla="*/ 260580 w 5740887"/>
              <a:gd name="connsiteY13087" fmla="*/ 2025317 h 4314911"/>
              <a:gd name="connsiteX13088" fmla="*/ 261407 w 5740887"/>
              <a:gd name="connsiteY13088" fmla="*/ 2021318 h 4314911"/>
              <a:gd name="connsiteX13089" fmla="*/ 265393 w 5740887"/>
              <a:gd name="connsiteY13089" fmla="*/ 2010606 h 4314911"/>
              <a:gd name="connsiteX13090" fmla="*/ 270017 w 5740887"/>
              <a:gd name="connsiteY13090" fmla="*/ 2004388 h 4314911"/>
              <a:gd name="connsiteX13091" fmla="*/ 721400 w 5740887"/>
              <a:gd name="connsiteY13091" fmla="*/ 1996662 h 4314911"/>
              <a:gd name="connsiteX13092" fmla="*/ 721262 w 5740887"/>
              <a:gd name="connsiteY13092" fmla="*/ 2002235 h 4314911"/>
              <a:gd name="connsiteX13093" fmla="*/ 721253 w 5740887"/>
              <a:gd name="connsiteY13093" fmla="*/ 2002570 h 4314911"/>
              <a:gd name="connsiteX13094" fmla="*/ 721128 w 5740887"/>
              <a:gd name="connsiteY13094" fmla="*/ 2007315 h 4314911"/>
              <a:gd name="connsiteX13095" fmla="*/ 720576 w 5740887"/>
              <a:gd name="connsiteY13095" fmla="*/ 2007657 h 4314911"/>
              <a:gd name="connsiteX13096" fmla="*/ 716534 w 5740887"/>
              <a:gd name="connsiteY13096" fmla="*/ 2010158 h 4314911"/>
              <a:gd name="connsiteX13097" fmla="*/ 716494 w 5740887"/>
              <a:gd name="connsiteY13097" fmla="*/ 2008856 h 4314911"/>
              <a:gd name="connsiteX13098" fmla="*/ 716395 w 5740887"/>
              <a:gd name="connsiteY13098" fmla="*/ 2005618 h 4314911"/>
              <a:gd name="connsiteX13099" fmla="*/ 285981 w 5740887"/>
              <a:gd name="connsiteY13099" fmla="*/ 1994863 h 4314911"/>
              <a:gd name="connsiteX13100" fmla="*/ 279332 w 5740887"/>
              <a:gd name="connsiteY13100" fmla="*/ 2014142 h 4314911"/>
              <a:gd name="connsiteX13101" fmla="*/ 270837 w 5740887"/>
              <a:gd name="connsiteY13101" fmla="*/ 2042566 h 4314911"/>
              <a:gd name="connsiteX13102" fmla="*/ 270837 w 5740887"/>
              <a:gd name="connsiteY13102" fmla="*/ 2042570 h 4314911"/>
              <a:gd name="connsiteX13103" fmla="*/ 270837 w 5740887"/>
              <a:gd name="connsiteY13103" fmla="*/ 2042571 h 4314911"/>
              <a:gd name="connsiteX13104" fmla="*/ 274093 w 5740887"/>
              <a:gd name="connsiteY13104" fmla="*/ 2072059 h 4314911"/>
              <a:gd name="connsiteX13105" fmla="*/ 274919 w 5740887"/>
              <a:gd name="connsiteY13105" fmla="*/ 2074817 h 4314911"/>
              <a:gd name="connsiteX13106" fmla="*/ 276299 w 5740887"/>
              <a:gd name="connsiteY13106" fmla="*/ 2079368 h 4314911"/>
              <a:gd name="connsiteX13107" fmla="*/ 296154 w 5740887"/>
              <a:gd name="connsiteY13107" fmla="*/ 2147069 h 4314911"/>
              <a:gd name="connsiteX13108" fmla="*/ 334623 w 5740887"/>
              <a:gd name="connsiteY13108" fmla="*/ 2276130 h 4314911"/>
              <a:gd name="connsiteX13109" fmla="*/ 349102 w 5740887"/>
              <a:gd name="connsiteY13109" fmla="*/ 2323562 h 4314911"/>
              <a:gd name="connsiteX13110" fmla="*/ 365097 w 5740887"/>
              <a:gd name="connsiteY13110" fmla="*/ 2376235 h 4314911"/>
              <a:gd name="connsiteX13111" fmla="*/ 380678 w 5740887"/>
              <a:gd name="connsiteY13111" fmla="*/ 2426840 h 4314911"/>
              <a:gd name="connsiteX13112" fmla="*/ 396948 w 5740887"/>
              <a:gd name="connsiteY13112" fmla="*/ 2479374 h 4314911"/>
              <a:gd name="connsiteX13113" fmla="*/ 400533 w 5740887"/>
              <a:gd name="connsiteY13113" fmla="*/ 2482132 h 4314911"/>
              <a:gd name="connsiteX13114" fmla="*/ 443968 w 5740887"/>
              <a:gd name="connsiteY13114" fmla="*/ 2487233 h 4314911"/>
              <a:gd name="connsiteX13115" fmla="*/ 497053 w 5740887"/>
              <a:gd name="connsiteY13115" fmla="*/ 2493300 h 4314911"/>
              <a:gd name="connsiteX13116" fmla="*/ 507168 w 5740887"/>
              <a:gd name="connsiteY13116" fmla="*/ 2497931 h 4314911"/>
              <a:gd name="connsiteX13117" fmla="*/ 493194 w 5740887"/>
              <a:gd name="connsiteY13117" fmla="*/ 2493711 h 4314911"/>
              <a:gd name="connsiteX13118" fmla="*/ 491539 w 5740887"/>
              <a:gd name="connsiteY13118" fmla="*/ 2493711 h 4314911"/>
              <a:gd name="connsiteX13119" fmla="*/ 447278 w 5740887"/>
              <a:gd name="connsiteY13119" fmla="*/ 2492194 h 4314911"/>
              <a:gd name="connsiteX13120" fmla="*/ 391021 w 5740887"/>
              <a:gd name="connsiteY13120" fmla="*/ 2490539 h 4314911"/>
              <a:gd name="connsiteX13121" fmla="*/ 376681 w 5740887"/>
              <a:gd name="connsiteY13121" fmla="*/ 2439935 h 4314911"/>
              <a:gd name="connsiteX13122" fmla="*/ 360823 w 5740887"/>
              <a:gd name="connsiteY13122" fmla="*/ 2387263 h 4314911"/>
              <a:gd name="connsiteX13123" fmla="*/ 344554 w 5740887"/>
              <a:gd name="connsiteY13123" fmla="*/ 2333626 h 4314911"/>
              <a:gd name="connsiteX13124" fmla="*/ 329799 w 5740887"/>
              <a:gd name="connsiteY13124" fmla="*/ 2284263 h 4314911"/>
              <a:gd name="connsiteX13125" fmla="*/ 291054 w 5740887"/>
              <a:gd name="connsiteY13125" fmla="*/ 2152858 h 4314911"/>
              <a:gd name="connsiteX13126" fmla="*/ 270370 w 5740887"/>
              <a:gd name="connsiteY13126" fmla="*/ 2081984 h 4314911"/>
              <a:gd name="connsiteX13127" fmla="*/ 269130 w 5740887"/>
              <a:gd name="connsiteY13127" fmla="*/ 2077572 h 4314911"/>
              <a:gd name="connsiteX13128" fmla="*/ 268302 w 5740887"/>
              <a:gd name="connsiteY13128" fmla="*/ 2074539 h 4314911"/>
              <a:gd name="connsiteX13129" fmla="*/ 275059 w 5740887"/>
              <a:gd name="connsiteY13129" fmla="*/ 2021040 h 4314911"/>
              <a:gd name="connsiteX13130" fmla="*/ 275748 w 5740887"/>
              <a:gd name="connsiteY13130" fmla="*/ 2017316 h 4314911"/>
              <a:gd name="connsiteX13131" fmla="*/ 278682 w 5740887"/>
              <a:gd name="connsiteY13131" fmla="*/ 2006097 h 4314911"/>
              <a:gd name="connsiteX13132" fmla="*/ 279990 w 5740887"/>
              <a:gd name="connsiteY13132" fmla="*/ 2004084 h 4314911"/>
              <a:gd name="connsiteX13133" fmla="*/ 673850 w 5740887"/>
              <a:gd name="connsiteY13133" fmla="*/ 1994737 h 4314911"/>
              <a:gd name="connsiteX13134" fmla="*/ 674707 w 5740887"/>
              <a:gd name="connsiteY13134" fmla="*/ 2001114 h 4314911"/>
              <a:gd name="connsiteX13135" fmla="*/ 662870 w 5740887"/>
              <a:gd name="connsiteY13135" fmla="*/ 2008546 h 4314911"/>
              <a:gd name="connsiteX13136" fmla="*/ 662748 w 5740887"/>
              <a:gd name="connsiteY13136" fmla="*/ 2007886 h 4314911"/>
              <a:gd name="connsiteX13137" fmla="*/ 3708048 w 5740887"/>
              <a:gd name="connsiteY13137" fmla="*/ 1992553 h 4314911"/>
              <a:gd name="connsiteX13138" fmla="*/ 3713022 w 5740887"/>
              <a:gd name="connsiteY13138" fmla="*/ 2016618 h 4314911"/>
              <a:gd name="connsiteX13139" fmla="*/ 3707829 w 5740887"/>
              <a:gd name="connsiteY13139" fmla="*/ 2011758 h 4314911"/>
              <a:gd name="connsiteX13140" fmla="*/ 3707584 w 5740887"/>
              <a:gd name="connsiteY13140" fmla="*/ 2010725 h 4314911"/>
              <a:gd name="connsiteX13141" fmla="*/ 3707584 w 5740887"/>
              <a:gd name="connsiteY13141" fmla="*/ 2010703 h 4314911"/>
              <a:gd name="connsiteX13142" fmla="*/ 3707866 w 5740887"/>
              <a:gd name="connsiteY13142" fmla="*/ 1993411 h 4314911"/>
              <a:gd name="connsiteX13143" fmla="*/ 708108 w 5740887"/>
              <a:gd name="connsiteY13143" fmla="*/ 1988865 h 4314911"/>
              <a:gd name="connsiteX13144" fmla="*/ 708640 w 5740887"/>
              <a:gd name="connsiteY13144" fmla="*/ 2005459 h 4314911"/>
              <a:gd name="connsiteX13145" fmla="*/ 701980 w 5740887"/>
              <a:gd name="connsiteY13145" fmla="*/ 2016336 h 4314911"/>
              <a:gd name="connsiteX13146" fmla="*/ 700798 w 5740887"/>
              <a:gd name="connsiteY13146" fmla="*/ 2002314 h 4314911"/>
              <a:gd name="connsiteX13147" fmla="*/ 700423 w 5740887"/>
              <a:gd name="connsiteY13147" fmla="*/ 1997875 h 4314911"/>
              <a:gd name="connsiteX13148" fmla="*/ 700382 w 5740887"/>
              <a:gd name="connsiteY13148" fmla="*/ 1997384 h 4314911"/>
              <a:gd name="connsiteX13149" fmla="*/ 700515 w 5740887"/>
              <a:gd name="connsiteY13149" fmla="*/ 1997214 h 4314911"/>
              <a:gd name="connsiteX13150" fmla="*/ 704340 w 5740887"/>
              <a:gd name="connsiteY13150" fmla="*/ 1991246 h 4314911"/>
              <a:gd name="connsiteX13151" fmla="*/ 651295 w 5740887"/>
              <a:gd name="connsiteY13151" fmla="*/ 1987653 h 4314911"/>
              <a:gd name="connsiteX13152" fmla="*/ 651575 w 5740887"/>
              <a:gd name="connsiteY13152" fmla="*/ 1989319 h 4314911"/>
              <a:gd name="connsiteX13153" fmla="*/ 653958 w 5740887"/>
              <a:gd name="connsiteY13153" fmla="*/ 2002510 h 4314911"/>
              <a:gd name="connsiteX13154" fmla="*/ 654281 w 5740887"/>
              <a:gd name="connsiteY13154" fmla="*/ 2004336 h 4314911"/>
              <a:gd name="connsiteX13155" fmla="*/ 641793 w 5740887"/>
              <a:gd name="connsiteY13155" fmla="*/ 2017232 h 4314911"/>
              <a:gd name="connsiteX13156" fmla="*/ 637285 w 5740887"/>
              <a:gd name="connsiteY13156" fmla="*/ 1996827 h 4314911"/>
              <a:gd name="connsiteX13157" fmla="*/ 645416 w 5740887"/>
              <a:gd name="connsiteY13157" fmla="*/ 1991406 h 4314911"/>
              <a:gd name="connsiteX13158" fmla="*/ 3726414 w 5740887"/>
              <a:gd name="connsiteY13158" fmla="*/ 1986043 h 4314911"/>
              <a:gd name="connsiteX13159" fmla="*/ 3728201 w 5740887"/>
              <a:gd name="connsiteY13159" fmla="*/ 2000213 h 4314911"/>
              <a:gd name="connsiteX13160" fmla="*/ 3727741 w 5740887"/>
              <a:gd name="connsiteY13160" fmla="*/ 2005805 h 4314911"/>
              <a:gd name="connsiteX13161" fmla="*/ 3725421 w 5740887"/>
              <a:gd name="connsiteY13161" fmla="*/ 1992243 h 4314911"/>
              <a:gd name="connsiteX13162" fmla="*/ 3725409 w 5740887"/>
              <a:gd name="connsiteY13162" fmla="*/ 1992171 h 4314911"/>
              <a:gd name="connsiteX13163" fmla="*/ 3726194 w 5740887"/>
              <a:gd name="connsiteY13163" fmla="*/ 1987384 h 4314911"/>
              <a:gd name="connsiteX13164" fmla="*/ 301279 w 5740887"/>
              <a:gd name="connsiteY13164" fmla="*/ 1984663 h 4314911"/>
              <a:gd name="connsiteX13165" fmla="*/ 293534 w 5740887"/>
              <a:gd name="connsiteY13165" fmla="*/ 2010702 h 4314911"/>
              <a:gd name="connsiteX13166" fmla="*/ 290225 w 5740887"/>
              <a:gd name="connsiteY13166" fmla="*/ 2066960 h 4314911"/>
              <a:gd name="connsiteX13167" fmla="*/ 291051 w 5740887"/>
              <a:gd name="connsiteY13167" fmla="*/ 2069855 h 4314911"/>
              <a:gd name="connsiteX13168" fmla="*/ 292292 w 5740887"/>
              <a:gd name="connsiteY13168" fmla="*/ 2074130 h 4314911"/>
              <a:gd name="connsiteX13169" fmla="*/ 311458 w 5740887"/>
              <a:gd name="connsiteY13169" fmla="*/ 2138660 h 4314911"/>
              <a:gd name="connsiteX13170" fmla="*/ 349652 w 5740887"/>
              <a:gd name="connsiteY13170" fmla="*/ 2264964 h 4314911"/>
              <a:gd name="connsiteX13171" fmla="*/ 363441 w 5740887"/>
              <a:gd name="connsiteY13171" fmla="*/ 2310742 h 4314911"/>
              <a:gd name="connsiteX13172" fmla="*/ 379298 w 5740887"/>
              <a:gd name="connsiteY13172" fmla="*/ 2362173 h 4314911"/>
              <a:gd name="connsiteX13173" fmla="*/ 394604 w 5740887"/>
              <a:gd name="connsiteY13173" fmla="*/ 2410985 h 4314911"/>
              <a:gd name="connsiteX13174" fmla="*/ 410599 w 5740887"/>
              <a:gd name="connsiteY13174" fmla="*/ 2462139 h 4314911"/>
              <a:gd name="connsiteX13175" fmla="*/ 413631 w 5740887"/>
              <a:gd name="connsiteY13175" fmla="*/ 2464759 h 4314911"/>
              <a:gd name="connsiteX13176" fmla="*/ 444105 w 5740887"/>
              <a:gd name="connsiteY13176" fmla="*/ 2471516 h 4314911"/>
              <a:gd name="connsiteX13177" fmla="*/ 503672 w 5740887"/>
              <a:gd name="connsiteY13177" fmla="*/ 2483926 h 4314911"/>
              <a:gd name="connsiteX13178" fmla="*/ 516758 w 5740887"/>
              <a:gd name="connsiteY13178" fmla="*/ 2491180 h 4314911"/>
              <a:gd name="connsiteX13179" fmla="*/ 500914 w 5740887"/>
              <a:gd name="connsiteY13179" fmla="*/ 2484746 h 4314911"/>
              <a:gd name="connsiteX13180" fmla="*/ 499259 w 5740887"/>
              <a:gd name="connsiteY13180" fmla="*/ 2484746 h 4314911"/>
              <a:gd name="connsiteX13181" fmla="*/ 445483 w 5740887"/>
              <a:gd name="connsiteY13181" fmla="*/ 2478540 h 4314911"/>
              <a:gd name="connsiteX13182" fmla="*/ 404118 w 5740887"/>
              <a:gd name="connsiteY13182" fmla="*/ 2473715 h 4314911"/>
              <a:gd name="connsiteX13183" fmla="*/ 390468 w 5740887"/>
              <a:gd name="connsiteY13183" fmla="*/ 2424214 h 4314911"/>
              <a:gd name="connsiteX13184" fmla="*/ 374748 w 5740887"/>
              <a:gd name="connsiteY13184" fmla="*/ 2373196 h 4314911"/>
              <a:gd name="connsiteX13185" fmla="*/ 358891 w 5740887"/>
              <a:gd name="connsiteY13185" fmla="*/ 2321076 h 4314911"/>
              <a:gd name="connsiteX13186" fmla="*/ 344276 w 5740887"/>
              <a:gd name="connsiteY13186" fmla="*/ 2273229 h 4314911"/>
              <a:gd name="connsiteX13187" fmla="*/ 305943 w 5740887"/>
              <a:gd name="connsiteY13187" fmla="*/ 2144720 h 4314911"/>
              <a:gd name="connsiteX13188" fmla="*/ 285950 w 5740887"/>
              <a:gd name="connsiteY13188" fmla="*/ 2076743 h 4314911"/>
              <a:gd name="connsiteX13189" fmla="*/ 284710 w 5740887"/>
              <a:gd name="connsiteY13189" fmla="*/ 2072468 h 4314911"/>
              <a:gd name="connsiteX13190" fmla="*/ 283881 w 5740887"/>
              <a:gd name="connsiteY13190" fmla="*/ 2069435 h 4314911"/>
              <a:gd name="connsiteX13191" fmla="*/ 281084 w 5740887"/>
              <a:gd name="connsiteY13191" fmla="*/ 2042761 h 4314911"/>
              <a:gd name="connsiteX13192" fmla="*/ 289122 w 5740887"/>
              <a:gd name="connsiteY13192" fmla="*/ 2017181 h 4314911"/>
              <a:gd name="connsiteX13193" fmla="*/ 289122 w 5740887"/>
              <a:gd name="connsiteY13193" fmla="*/ 2017176 h 4314911"/>
              <a:gd name="connsiteX13194" fmla="*/ 289122 w 5740887"/>
              <a:gd name="connsiteY13194" fmla="*/ 2013735 h 4314911"/>
              <a:gd name="connsiteX13195" fmla="*/ 300566 w 5740887"/>
              <a:gd name="connsiteY13195" fmla="*/ 1985623 h 4314911"/>
              <a:gd name="connsiteX13196" fmla="*/ 3713356 w 5740887"/>
              <a:gd name="connsiteY13196" fmla="*/ 1981854 h 4314911"/>
              <a:gd name="connsiteX13197" fmla="*/ 3716748 w 5740887"/>
              <a:gd name="connsiteY13197" fmla="*/ 1982885 h 4314911"/>
              <a:gd name="connsiteX13198" fmla="*/ 3718140 w 5740887"/>
              <a:gd name="connsiteY13198" fmla="*/ 1991217 h 4314911"/>
              <a:gd name="connsiteX13199" fmla="*/ 3716890 w 5740887"/>
              <a:gd name="connsiteY13199" fmla="*/ 1999117 h 4314911"/>
              <a:gd name="connsiteX13200" fmla="*/ 721807 w 5740887"/>
              <a:gd name="connsiteY13200" fmla="*/ 1980211 h 4314911"/>
              <a:gd name="connsiteX13201" fmla="*/ 721747 w 5740887"/>
              <a:gd name="connsiteY13201" fmla="*/ 1982633 h 4314911"/>
              <a:gd name="connsiteX13202" fmla="*/ 718031 w 5740887"/>
              <a:gd name="connsiteY13202" fmla="*/ 1990123 h 4314911"/>
              <a:gd name="connsiteX13203" fmla="*/ 716023 w 5740887"/>
              <a:gd name="connsiteY13203" fmla="*/ 1993402 h 4314911"/>
              <a:gd name="connsiteX13204" fmla="*/ 715996 w 5740887"/>
              <a:gd name="connsiteY13204" fmla="*/ 1992504 h 4314911"/>
              <a:gd name="connsiteX13205" fmla="*/ 715738 w 5740887"/>
              <a:gd name="connsiteY13205" fmla="*/ 1984045 h 4314911"/>
              <a:gd name="connsiteX13206" fmla="*/ 312386 w 5740887"/>
              <a:gd name="connsiteY13206" fmla="*/ 1979989 h 4314911"/>
              <a:gd name="connsiteX13207" fmla="*/ 306496 w 5740887"/>
              <a:gd name="connsiteY13207" fmla="*/ 2006566 h 4314911"/>
              <a:gd name="connsiteX13208" fmla="*/ 304979 w 5740887"/>
              <a:gd name="connsiteY13208" fmla="*/ 2061721 h 4314911"/>
              <a:gd name="connsiteX13209" fmla="*/ 305807 w 5740887"/>
              <a:gd name="connsiteY13209" fmla="*/ 2064477 h 4314911"/>
              <a:gd name="connsiteX13210" fmla="*/ 307047 w 5740887"/>
              <a:gd name="connsiteY13210" fmla="*/ 2068614 h 4314911"/>
              <a:gd name="connsiteX13211" fmla="*/ 325386 w 5740887"/>
              <a:gd name="connsiteY13211" fmla="*/ 2129836 h 4314911"/>
              <a:gd name="connsiteX13212" fmla="*/ 363167 w 5740887"/>
              <a:gd name="connsiteY13212" fmla="*/ 2253933 h 4314911"/>
              <a:gd name="connsiteX13213" fmla="*/ 376955 w 5740887"/>
              <a:gd name="connsiteY13213" fmla="*/ 2298056 h 4314911"/>
              <a:gd name="connsiteX13214" fmla="*/ 392674 w 5740887"/>
              <a:gd name="connsiteY13214" fmla="*/ 2347970 h 4314911"/>
              <a:gd name="connsiteX13215" fmla="*/ 407704 w 5740887"/>
              <a:gd name="connsiteY13215" fmla="*/ 2395403 h 4314911"/>
              <a:gd name="connsiteX13216" fmla="*/ 423422 w 5740887"/>
              <a:gd name="connsiteY13216" fmla="*/ 2444904 h 4314911"/>
              <a:gd name="connsiteX13217" fmla="*/ 426043 w 5740887"/>
              <a:gd name="connsiteY13217" fmla="*/ 2447387 h 4314911"/>
              <a:gd name="connsiteX13218" fmla="*/ 447139 w 5740887"/>
              <a:gd name="connsiteY13218" fmla="*/ 2454418 h 4314911"/>
              <a:gd name="connsiteX13219" fmla="*/ 510291 w 5740887"/>
              <a:gd name="connsiteY13219" fmla="*/ 2474550 h 4314911"/>
              <a:gd name="connsiteX13220" fmla="*/ 524917 w 5740887"/>
              <a:gd name="connsiteY13220" fmla="*/ 2484372 h 4314911"/>
              <a:gd name="connsiteX13221" fmla="*/ 508363 w 5740887"/>
              <a:gd name="connsiteY13221" fmla="*/ 2475648 h 4314911"/>
              <a:gd name="connsiteX13222" fmla="*/ 506708 w 5740887"/>
              <a:gd name="connsiteY13222" fmla="*/ 2475648 h 4314911"/>
              <a:gd name="connsiteX13223" fmla="*/ 446590 w 5740887"/>
              <a:gd name="connsiteY13223" fmla="*/ 2463237 h 4314911"/>
              <a:gd name="connsiteX13224" fmla="*/ 417909 w 5740887"/>
              <a:gd name="connsiteY13224" fmla="*/ 2456895 h 4314911"/>
              <a:gd name="connsiteX13225" fmla="*/ 417358 w 5740887"/>
              <a:gd name="connsiteY13225" fmla="*/ 2456895 h 4314911"/>
              <a:gd name="connsiteX13226" fmla="*/ 402604 w 5740887"/>
              <a:gd name="connsiteY13226" fmla="*/ 2408497 h 4314911"/>
              <a:gd name="connsiteX13227" fmla="*/ 387161 w 5740887"/>
              <a:gd name="connsiteY13227" fmla="*/ 2359135 h 4314911"/>
              <a:gd name="connsiteX13228" fmla="*/ 371580 w 5740887"/>
              <a:gd name="connsiteY13228" fmla="*/ 2308393 h 4314911"/>
              <a:gd name="connsiteX13229" fmla="*/ 357791 w 5740887"/>
              <a:gd name="connsiteY13229" fmla="*/ 2262201 h 4314911"/>
              <a:gd name="connsiteX13230" fmla="*/ 319872 w 5740887"/>
              <a:gd name="connsiteY13230" fmla="*/ 2136173 h 4314911"/>
              <a:gd name="connsiteX13231" fmla="*/ 300568 w 5740887"/>
              <a:gd name="connsiteY13231" fmla="*/ 2071505 h 4314911"/>
              <a:gd name="connsiteX13232" fmla="*/ 299465 w 5740887"/>
              <a:gd name="connsiteY13232" fmla="*/ 2067369 h 4314911"/>
              <a:gd name="connsiteX13233" fmla="*/ 298638 w 5740887"/>
              <a:gd name="connsiteY13233" fmla="*/ 2064473 h 4314911"/>
              <a:gd name="connsiteX13234" fmla="*/ 302085 w 5740887"/>
              <a:gd name="connsiteY13234" fmla="*/ 2013318 h 4314911"/>
              <a:gd name="connsiteX13235" fmla="*/ 302085 w 5740887"/>
              <a:gd name="connsiteY13235" fmla="*/ 2010147 h 4314911"/>
              <a:gd name="connsiteX13236" fmla="*/ 311306 w 5740887"/>
              <a:gd name="connsiteY13236" fmla="*/ 1981622 h 4314911"/>
              <a:gd name="connsiteX13237" fmla="*/ 311848 w 5740887"/>
              <a:gd name="connsiteY13237" fmla="*/ 1980802 h 4314911"/>
              <a:gd name="connsiteX13238" fmla="*/ 732487 w 5740887"/>
              <a:gd name="connsiteY13238" fmla="*/ 1976822 h 4314911"/>
              <a:gd name="connsiteX13239" fmla="*/ 731651 w 5740887"/>
              <a:gd name="connsiteY13239" fmla="*/ 1986450 h 4314911"/>
              <a:gd name="connsiteX13240" fmla="*/ 730826 w 5740887"/>
              <a:gd name="connsiteY13240" fmla="*/ 1988455 h 4314911"/>
              <a:gd name="connsiteX13241" fmla="*/ 728967 w 5740887"/>
              <a:gd name="connsiteY13241" fmla="*/ 1992968 h 4314911"/>
              <a:gd name="connsiteX13242" fmla="*/ 729253 w 5740887"/>
              <a:gd name="connsiteY13242" fmla="*/ 1982609 h 4314911"/>
              <a:gd name="connsiteX13243" fmla="*/ 3699489 w 5740887"/>
              <a:gd name="connsiteY13243" fmla="*/ 1976570 h 4314911"/>
              <a:gd name="connsiteX13244" fmla="*/ 3701300 w 5740887"/>
              <a:gd name="connsiteY13244" fmla="*/ 1978189 h 4314911"/>
              <a:gd name="connsiteX13245" fmla="*/ 3704121 w 5740887"/>
              <a:gd name="connsiteY13245" fmla="*/ 1979047 h 4314911"/>
              <a:gd name="connsiteX13246" fmla="*/ 3702384 w 5740887"/>
              <a:gd name="connsiteY13246" fmla="*/ 1988785 h 4314911"/>
              <a:gd name="connsiteX13247" fmla="*/ 690427 w 5740887"/>
              <a:gd name="connsiteY13247" fmla="*/ 1975102 h 4314911"/>
              <a:gd name="connsiteX13248" fmla="*/ 691726 w 5740887"/>
              <a:gd name="connsiteY13248" fmla="*/ 1990429 h 4314911"/>
              <a:gd name="connsiteX13249" fmla="*/ 681805 w 5740887"/>
              <a:gd name="connsiteY13249" fmla="*/ 1996658 h 4314911"/>
              <a:gd name="connsiteX13250" fmla="*/ 680480 w 5740887"/>
              <a:gd name="connsiteY13250" fmla="*/ 1986884 h 4314911"/>
              <a:gd name="connsiteX13251" fmla="*/ 671188 w 5740887"/>
              <a:gd name="connsiteY13251" fmla="*/ 1974954 h 4314911"/>
              <a:gd name="connsiteX13252" fmla="*/ 672596 w 5740887"/>
              <a:gd name="connsiteY13252" fmla="*/ 1985424 h 4314911"/>
              <a:gd name="connsiteX13253" fmla="*/ 660900 w 5740887"/>
              <a:gd name="connsiteY13253" fmla="*/ 1997502 h 4314911"/>
              <a:gd name="connsiteX13254" fmla="*/ 658464 w 5740887"/>
              <a:gd name="connsiteY13254" fmla="*/ 1983077 h 4314911"/>
              <a:gd name="connsiteX13255" fmla="*/ 3487896 w 5740887"/>
              <a:gd name="connsiteY13255" fmla="*/ 1974290 h 4314911"/>
              <a:gd name="connsiteX13256" fmla="*/ 3521695 w 5740887"/>
              <a:gd name="connsiteY13256" fmla="*/ 2084649 h 4314911"/>
              <a:gd name="connsiteX13257" fmla="*/ 3669370 w 5740887"/>
              <a:gd name="connsiteY13257" fmla="*/ 2538734 h 4314911"/>
              <a:gd name="connsiteX13258" fmla="*/ 3693433 w 5740887"/>
              <a:gd name="connsiteY13258" fmla="*/ 2603650 h 4314911"/>
              <a:gd name="connsiteX13259" fmla="*/ 3691556 w 5740887"/>
              <a:gd name="connsiteY13259" fmla="*/ 2599155 h 4314911"/>
              <a:gd name="connsiteX13260" fmla="*/ 3690387 w 5740887"/>
              <a:gd name="connsiteY13260" fmla="*/ 2596355 h 4314911"/>
              <a:gd name="connsiteX13261" fmla="*/ 3667652 w 5740887"/>
              <a:gd name="connsiteY13261" fmla="*/ 2534434 h 4314911"/>
              <a:gd name="connsiteX13262" fmla="*/ 3662384 w 5740887"/>
              <a:gd name="connsiteY13262" fmla="*/ 2519593 h 4314911"/>
              <a:gd name="connsiteX13263" fmla="*/ 3649508 w 5740887"/>
              <a:gd name="connsiteY13263" fmla="*/ 2482104 h 4314911"/>
              <a:gd name="connsiteX13264" fmla="*/ 3623781 w 5740887"/>
              <a:gd name="connsiteY13264" fmla="*/ 2405862 h 4314911"/>
              <a:gd name="connsiteX13265" fmla="*/ 3609895 w 5740887"/>
              <a:gd name="connsiteY13265" fmla="*/ 2363692 h 4314911"/>
              <a:gd name="connsiteX13266" fmla="*/ 3580332 w 5740887"/>
              <a:gd name="connsiteY13266" fmla="*/ 2272127 h 4314911"/>
              <a:gd name="connsiteX13267" fmla="*/ 3566837 w 5740887"/>
              <a:gd name="connsiteY13267" fmla="*/ 2229897 h 4314911"/>
              <a:gd name="connsiteX13268" fmla="*/ 3521035 w 5740887"/>
              <a:gd name="connsiteY13268" fmla="*/ 2083559 h 4314911"/>
              <a:gd name="connsiteX13269" fmla="*/ 3520933 w 5740887"/>
              <a:gd name="connsiteY13269" fmla="*/ 2083233 h 4314911"/>
              <a:gd name="connsiteX13270" fmla="*/ 3513673 w 5740887"/>
              <a:gd name="connsiteY13270" fmla="*/ 2059293 h 4314911"/>
              <a:gd name="connsiteX13271" fmla="*/ 325352 w 5740887"/>
              <a:gd name="connsiteY13271" fmla="*/ 1971585 h 4314911"/>
              <a:gd name="connsiteX13272" fmla="*/ 320283 w 5740887"/>
              <a:gd name="connsiteY13272" fmla="*/ 2003945 h 4314911"/>
              <a:gd name="connsiteX13273" fmla="*/ 320283 w 5740887"/>
              <a:gd name="connsiteY13273" fmla="*/ 2056893 h 4314911"/>
              <a:gd name="connsiteX13274" fmla="*/ 320972 w 5740887"/>
              <a:gd name="connsiteY13274" fmla="*/ 2059513 h 4314911"/>
              <a:gd name="connsiteX13275" fmla="*/ 322213 w 5740887"/>
              <a:gd name="connsiteY13275" fmla="*/ 2063649 h 4314911"/>
              <a:gd name="connsiteX13276" fmla="*/ 339587 w 5740887"/>
              <a:gd name="connsiteY13276" fmla="*/ 2121010 h 4314911"/>
              <a:gd name="connsiteX13277" fmla="*/ 377367 w 5740887"/>
              <a:gd name="connsiteY13277" fmla="*/ 2242763 h 4314911"/>
              <a:gd name="connsiteX13278" fmla="*/ 391156 w 5740887"/>
              <a:gd name="connsiteY13278" fmla="*/ 2285509 h 4314911"/>
              <a:gd name="connsiteX13279" fmla="*/ 406599 w 5740887"/>
              <a:gd name="connsiteY13279" fmla="*/ 2333905 h 4314911"/>
              <a:gd name="connsiteX13280" fmla="*/ 421215 w 5740887"/>
              <a:gd name="connsiteY13280" fmla="*/ 2379546 h 4314911"/>
              <a:gd name="connsiteX13281" fmla="*/ 436796 w 5740887"/>
              <a:gd name="connsiteY13281" fmla="*/ 2427530 h 4314911"/>
              <a:gd name="connsiteX13282" fmla="*/ 438865 w 5740887"/>
              <a:gd name="connsiteY13282" fmla="*/ 2429874 h 4314911"/>
              <a:gd name="connsiteX13283" fmla="*/ 452653 w 5740887"/>
              <a:gd name="connsiteY13283" fmla="*/ 2436080 h 4314911"/>
              <a:gd name="connsiteX13284" fmla="*/ 517598 w 5740887"/>
              <a:gd name="connsiteY13284" fmla="*/ 2465173 h 4314911"/>
              <a:gd name="connsiteX13285" fmla="*/ 543971 w 5740887"/>
              <a:gd name="connsiteY13285" fmla="*/ 2486420 h 4314911"/>
              <a:gd name="connsiteX13286" fmla="*/ 514984 w 5740887"/>
              <a:gd name="connsiteY13286" fmla="*/ 2467651 h 4314911"/>
              <a:gd name="connsiteX13287" fmla="*/ 513330 w 5740887"/>
              <a:gd name="connsiteY13287" fmla="*/ 2466823 h 4314911"/>
              <a:gd name="connsiteX13288" fmla="*/ 449902 w 5740887"/>
              <a:gd name="connsiteY13288" fmla="*/ 2446554 h 4314911"/>
              <a:gd name="connsiteX13289" fmla="*/ 430599 w 5740887"/>
              <a:gd name="connsiteY13289" fmla="*/ 2440074 h 4314911"/>
              <a:gd name="connsiteX13290" fmla="*/ 415707 w 5740887"/>
              <a:gd name="connsiteY13290" fmla="*/ 2393054 h 4314911"/>
              <a:gd name="connsiteX13291" fmla="*/ 400540 w 5740887"/>
              <a:gd name="connsiteY13291" fmla="*/ 2345208 h 4314911"/>
              <a:gd name="connsiteX13292" fmla="*/ 384958 w 5740887"/>
              <a:gd name="connsiteY13292" fmla="*/ 2295845 h 4314911"/>
              <a:gd name="connsiteX13293" fmla="*/ 371170 w 5740887"/>
              <a:gd name="connsiteY13293" fmla="*/ 2251170 h 4314911"/>
              <a:gd name="connsiteX13294" fmla="*/ 333527 w 5740887"/>
              <a:gd name="connsiteY13294" fmla="*/ 2127763 h 4314911"/>
              <a:gd name="connsiteX13295" fmla="*/ 315189 w 5740887"/>
              <a:gd name="connsiteY13295" fmla="*/ 2066541 h 4314911"/>
              <a:gd name="connsiteX13296" fmla="*/ 313948 w 5740887"/>
              <a:gd name="connsiteY13296" fmla="*/ 2062543 h 4314911"/>
              <a:gd name="connsiteX13297" fmla="*/ 313120 w 5740887"/>
              <a:gd name="connsiteY13297" fmla="*/ 2059648 h 4314911"/>
              <a:gd name="connsiteX13298" fmla="*/ 314912 w 5740887"/>
              <a:gd name="connsiteY13298" fmla="*/ 2009595 h 4314911"/>
              <a:gd name="connsiteX13299" fmla="*/ 314912 w 5740887"/>
              <a:gd name="connsiteY13299" fmla="*/ 2006700 h 4314911"/>
              <a:gd name="connsiteX13300" fmla="*/ 322065 w 5740887"/>
              <a:gd name="connsiteY13300" fmla="*/ 1977226 h 4314911"/>
              <a:gd name="connsiteX13301" fmla="*/ 420076 w 5740887"/>
              <a:gd name="connsiteY13301" fmla="*/ 1970952 h 4314911"/>
              <a:gd name="connsiteX13302" fmla="*/ 427849 w 5740887"/>
              <a:gd name="connsiteY13302" fmla="*/ 1986326 h 4314911"/>
              <a:gd name="connsiteX13303" fmla="*/ 429994 w 5740887"/>
              <a:gd name="connsiteY13303" fmla="*/ 1991423 h 4314911"/>
              <a:gd name="connsiteX13304" fmla="*/ 552054 w 5740887"/>
              <a:gd name="connsiteY13304" fmla="*/ 2345444 h 4314911"/>
              <a:gd name="connsiteX13305" fmla="*/ 509602 w 5740887"/>
              <a:gd name="connsiteY13305" fmla="*/ 2232559 h 4314911"/>
              <a:gd name="connsiteX13306" fmla="*/ 437073 w 5740887"/>
              <a:gd name="connsiteY13306" fmla="*/ 2024766 h 4314911"/>
              <a:gd name="connsiteX13307" fmla="*/ 420544 w 5740887"/>
              <a:gd name="connsiteY13307" fmla="*/ 1972679 h 4314911"/>
              <a:gd name="connsiteX13308" fmla="*/ 420134 w 5740887"/>
              <a:gd name="connsiteY13308" fmla="*/ 1971168 h 4314911"/>
              <a:gd name="connsiteX13309" fmla="*/ 3713808 w 5740887"/>
              <a:gd name="connsiteY13309" fmla="*/ 1965288 h 4314911"/>
              <a:gd name="connsiteX13310" fmla="*/ 3715592 w 5740887"/>
              <a:gd name="connsiteY13310" fmla="*/ 1975964 h 4314911"/>
              <a:gd name="connsiteX13311" fmla="*/ 3711950 w 5740887"/>
              <a:gd name="connsiteY13311" fmla="*/ 1974984 h 4314911"/>
              <a:gd name="connsiteX13312" fmla="*/ 3711856 w 5740887"/>
              <a:gd name="connsiteY13312" fmla="*/ 1974527 h 4314911"/>
              <a:gd name="connsiteX13313" fmla="*/ 722224 w 5740887"/>
              <a:gd name="connsiteY13313" fmla="*/ 1963341 h 4314911"/>
              <a:gd name="connsiteX13314" fmla="*/ 722025 w 5740887"/>
              <a:gd name="connsiteY13314" fmla="*/ 1971407 h 4314911"/>
              <a:gd name="connsiteX13315" fmla="*/ 715478 w 5740887"/>
              <a:gd name="connsiteY13315" fmla="*/ 1975517 h 4314911"/>
              <a:gd name="connsiteX13316" fmla="*/ 715430 w 5740887"/>
              <a:gd name="connsiteY13316" fmla="*/ 1973941 h 4314911"/>
              <a:gd name="connsiteX13317" fmla="*/ 689430 w 5740887"/>
              <a:gd name="connsiteY13317" fmla="*/ 1963309 h 4314911"/>
              <a:gd name="connsiteX13318" fmla="*/ 689463 w 5740887"/>
              <a:gd name="connsiteY13318" fmla="*/ 1963707 h 4314911"/>
              <a:gd name="connsiteX13319" fmla="*/ 679151 w 5740887"/>
              <a:gd name="connsiteY13319" fmla="*/ 1977088 h 4314911"/>
              <a:gd name="connsiteX13320" fmla="*/ 678775 w 5740887"/>
              <a:gd name="connsiteY13320" fmla="*/ 1974313 h 4314911"/>
              <a:gd name="connsiteX13321" fmla="*/ 678329 w 5740887"/>
              <a:gd name="connsiteY13321" fmla="*/ 1970396 h 4314911"/>
              <a:gd name="connsiteX13322" fmla="*/ 338104 w 5740887"/>
              <a:gd name="connsiteY13322" fmla="*/ 1963125 h 4314911"/>
              <a:gd name="connsiteX13323" fmla="*/ 337723 w 5740887"/>
              <a:gd name="connsiteY13323" fmla="*/ 1964064 h 4314911"/>
              <a:gd name="connsiteX13324" fmla="*/ 336933 w 5740887"/>
              <a:gd name="connsiteY13324" fmla="*/ 1966009 h 4314911"/>
              <a:gd name="connsiteX13325" fmla="*/ 333796 w 5740887"/>
              <a:gd name="connsiteY13325" fmla="*/ 2000222 h 4314911"/>
              <a:gd name="connsiteX13326" fmla="*/ 335865 w 5740887"/>
              <a:gd name="connsiteY13326" fmla="*/ 2051516 h 4314911"/>
              <a:gd name="connsiteX13327" fmla="*/ 335865 w 5740887"/>
              <a:gd name="connsiteY13327" fmla="*/ 2053859 h 4314911"/>
              <a:gd name="connsiteX13328" fmla="*/ 337244 w 5740887"/>
              <a:gd name="connsiteY13328" fmla="*/ 2058134 h 4314911"/>
              <a:gd name="connsiteX13329" fmla="*/ 353514 w 5740887"/>
              <a:gd name="connsiteY13329" fmla="*/ 2111220 h 4314911"/>
              <a:gd name="connsiteX13330" fmla="*/ 391157 w 5740887"/>
              <a:gd name="connsiteY13330" fmla="*/ 2231456 h 4314911"/>
              <a:gd name="connsiteX13331" fmla="*/ 404945 w 5740887"/>
              <a:gd name="connsiteY13331" fmla="*/ 2272822 h 4314911"/>
              <a:gd name="connsiteX13332" fmla="*/ 420113 w 5740887"/>
              <a:gd name="connsiteY13332" fmla="*/ 2319703 h 4314911"/>
              <a:gd name="connsiteX13333" fmla="*/ 434591 w 5740887"/>
              <a:gd name="connsiteY13333" fmla="*/ 2363827 h 4314911"/>
              <a:gd name="connsiteX13334" fmla="*/ 449896 w 5740887"/>
              <a:gd name="connsiteY13334" fmla="*/ 2410294 h 4314911"/>
              <a:gd name="connsiteX13335" fmla="*/ 451551 w 5740887"/>
              <a:gd name="connsiteY13335" fmla="*/ 2412363 h 4314911"/>
              <a:gd name="connsiteX13336" fmla="*/ 458307 w 5740887"/>
              <a:gd name="connsiteY13336" fmla="*/ 2416637 h 4314911"/>
              <a:gd name="connsiteX13337" fmla="*/ 523665 w 5740887"/>
              <a:gd name="connsiteY13337" fmla="*/ 2455797 h 4314911"/>
              <a:gd name="connsiteX13338" fmla="*/ 546681 w 5740887"/>
              <a:gd name="connsiteY13338" fmla="*/ 2480081 h 4314911"/>
              <a:gd name="connsiteX13339" fmla="*/ 522703 w 5740887"/>
              <a:gd name="connsiteY13339" fmla="*/ 2458824 h 4314911"/>
              <a:gd name="connsiteX13340" fmla="*/ 521463 w 5740887"/>
              <a:gd name="connsiteY13340" fmla="*/ 2457858 h 4314911"/>
              <a:gd name="connsiteX13341" fmla="*/ 456242 w 5740887"/>
              <a:gd name="connsiteY13341" fmla="*/ 2428764 h 4314911"/>
              <a:gd name="connsiteX13342" fmla="*/ 444384 w 5740887"/>
              <a:gd name="connsiteY13342" fmla="*/ 2423111 h 4314911"/>
              <a:gd name="connsiteX13343" fmla="*/ 443695 w 5740887"/>
              <a:gd name="connsiteY13343" fmla="*/ 2423111 h 4314911"/>
              <a:gd name="connsiteX13344" fmla="*/ 429079 w 5740887"/>
              <a:gd name="connsiteY13344" fmla="*/ 2377195 h 4314911"/>
              <a:gd name="connsiteX13345" fmla="*/ 414187 w 5740887"/>
              <a:gd name="connsiteY13345" fmla="*/ 2331003 h 4314911"/>
              <a:gd name="connsiteX13346" fmla="*/ 399020 w 5740887"/>
              <a:gd name="connsiteY13346" fmla="*/ 2283019 h 4314911"/>
              <a:gd name="connsiteX13347" fmla="*/ 385232 w 5740887"/>
              <a:gd name="connsiteY13347" fmla="*/ 2239999 h 4314911"/>
              <a:gd name="connsiteX13348" fmla="*/ 347727 w 5740887"/>
              <a:gd name="connsiteY13348" fmla="*/ 2118660 h 4314911"/>
              <a:gd name="connsiteX13349" fmla="*/ 330352 w 5740887"/>
              <a:gd name="connsiteY13349" fmla="*/ 2061162 h 4314911"/>
              <a:gd name="connsiteX13350" fmla="*/ 329112 w 5740887"/>
              <a:gd name="connsiteY13350" fmla="*/ 2057163 h 4314911"/>
              <a:gd name="connsiteX13351" fmla="*/ 328284 w 5740887"/>
              <a:gd name="connsiteY13351" fmla="*/ 2054543 h 4314911"/>
              <a:gd name="connsiteX13352" fmla="*/ 328284 w 5740887"/>
              <a:gd name="connsiteY13352" fmla="*/ 2005456 h 4314911"/>
              <a:gd name="connsiteX13353" fmla="*/ 328284 w 5740887"/>
              <a:gd name="connsiteY13353" fmla="*/ 2002973 h 4314911"/>
              <a:gd name="connsiteX13354" fmla="*/ 333455 w 5740887"/>
              <a:gd name="connsiteY13354" fmla="*/ 1972501 h 4314911"/>
              <a:gd name="connsiteX13355" fmla="*/ 669392 w 5740887"/>
              <a:gd name="connsiteY13355" fmla="*/ 1960649 h 4314911"/>
              <a:gd name="connsiteX13356" fmla="*/ 670192 w 5740887"/>
              <a:gd name="connsiteY13356" fmla="*/ 1967554 h 4314911"/>
              <a:gd name="connsiteX13357" fmla="*/ 670221 w 5740887"/>
              <a:gd name="connsiteY13357" fmla="*/ 1967772 h 4314911"/>
              <a:gd name="connsiteX13358" fmla="*/ 657270 w 5740887"/>
              <a:gd name="connsiteY13358" fmla="*/ 1976008 h 4314911"/>
              <a:gd name="connsiteX13359" fmla="*/ 657260 w 5740887"/>
              <a:gd name="connsiteY13359" fmla="*/ 1975946 h 4314911"/>
              <a:gd name="connsiteX13360" fmla="*/ 645982 w 5740887"/>
              <a:gd name="connsiteY13360" fmla="*/ 1956426 h 4314911"/>
              <a:gd name="connsiteX13361" fmla="*/ 648694 w 5740887"/>
              <a:gd name="connsiteY13361" fmla="*/ 1972716 h 4314911"/>
              <a:gd name="connsiteX13362" fmla="*/ 639492 w 5740887"/>
              <a:gd name="connsiteY13362" fmla="*/ 1981905 h 4314911"/>
              <a:gd name="connsiteX13363" fmla="*/ 634983 w 5740887"/>
              <a:gd name="connsiteY13363" fmla="*/ 1986408 h 4314911"/>
              <a:gd name="connsiteX13364" fmla="*/ 630626 w 5740887"/>
              <a:gd name="connsiteY13364" fmla="*/ 1966690 h 4314911"/>
              <a:gd name="connsiteX13365" fmla="*/ 706982 w 5740887"/>
              <a:gd name="connsiteY13365" fmla="*/ 1953729 h 4314911"/>
              <a:gd name="connsiteX13366" fmla="*/ 707602 w 5740887"/>
              <a:gd name="connsiteY13366" fmla="*/ 1973050 h 4314911"/>
              <a:gd name="connsiteX13367" fmla="*/ 703740 w 5740887"/>
              <a:gd name="connsiteY13367" fmla="*/ 1978655 h 4314911"/>
              <a:gd name="connsiteX13368" fmla="*/ 699341 w 5740887"/>
              <a:gd name="connsiteY13368" fmla="*/ 1985039 h 4314911"/>
              <a:gd name="connsiteX13369" fmla="*/ 698754 w 5740887"/>
              <a:gd name="connsiteY13369" fmla="*/ 1978078 h 4314911"/>
              <a:gd name="connsiteX13370" fmla="*/ 697770 w 5740887"/>
              <a:gd name="connsiteY13370" fmla="*/ 1966405 h 4314911"/>
              <a:gd name="connsiteX13371" fmla="*/ 698039 w 5740887"/>
              <a:gd name="connsiteY13371" fmla="*/ 1966087 h 4314911"/>
              <a:gd name="connsiteX13372" fmla="*/ 743859 w 5740887"/>
              <a:gd name="connsiteY13372" fmla="*/ 1952561 h 4314911"/>
              <a:gd name="connsiteX13373" fmla="*/ 743008 w 5740887"/>
              <a:gd name="connsiteY13373" fmla="*/ 1958233 h 4314911"/>
              <a:gd name="connsiteX13374" fmla="*/ 742226 w 5740887"/>
              <a:gd name="connsiteY13374" fmla="*/ 1958724 h 4314911"/>
              <a:gd name="connsiteX13375" fmla="*/ 742502 w 5740887"/>
              <a:gd name="connsiteY13375" fmla="*/ 1955487 h 4314911"/>
              <a:gd name="connsiteX13376" fmla="*/ 403819 w 5740887"/>
              <a:gd name="connsiteY13376" fmla="*/ 1951639 h 4314911"/>
              <a:gd name="connsiteX13377" fmla="*/ 407439 w 5740887"/>
              <a:gd name="connsiteY13377" fmla="*/ 1954776 h 4314911"/>
              <a:gd name="connsiteX13378" fmla="*/ 408974 w 5740887"/>
              <a:gd name="connsiteY13378" fmla="*/ 1956424 h 4314911"/>
              <a:gd name="connsiteX13379" fmla="*/ 415354 w 5740887"/>
              <a:gd name="connsiteY13379" fmla="*/ 1979683 h 4314911"/>
              <a:gd name="connsiteX13380" fmla="*/ 429903 w 5740887"/>
              <a:gd name="connsiteY13380" fmla="*/ 2026976 h 4314911"/>
              <a:gd name="connsiteX13381" fmla="*/ 502569 w 5740887"/>
              <a:gd name="connsiteY13381" fmla="*/ 2234908 h 4314911"/>
              <a:gd name="connsiteX13382" fmla="*/ 574787 w 5740887"/>
              <a:gd name="connsiteY13382" fmla="*/ 2424983 h 4314911"/>
              <a:gd name="connsiteX13383" fmla="*/ 581748 w 5740887"/>
              <a:gd name="connsiteY13383" fmla="*/ 2442807 h 4314911"/>
              <a:gd name="connsiteX13384" fmla="*/ 564066 w 5740887"/>
              <a:gd name="connsiteY13384" fmla="*/ 2405193 h 4314911"/>
              <a:gd name="connsiteX13385" fmla="*/ 544762 w 5740887"/>
              <a:gd name="connsiteY13385" fmla="*/ 2366171 h 4314911"/>
              <a:gd name="connsiteX13386" fmla="*/ 522839 w 5740887"/>
              <a:gd name="connsiteY13386" fmla="*/ 2321358 h 4314911"/>
              <a:gd name="connsiteX13387" fmla="*/ 507119 w 5740887"/>
              <a:gd name="connsiteY13387" fmla="*/ 2278476 h 4314911"/>
              <a:gd name="connsiteX13388" fmla="*/ 495537 w 5740887"/>
              <a:gd name="connsiteY13388" fmla="*/ 2246349 h 4314911"/>
              <a:gd name="connsiteX13389" fmla="*/ 479404 w 5740887"/>
              <a:gd name="connsiteY13389" fmla="*/ 2201260 h 4314911"/>
              <a:gd name="connsiteX13390" fmla="*/ 469614 w 5740887"/>
              <a:gd name="connsiteY13390" fmla="*/ 2173682 h 4314911"/>
              <a:gd name="connsiteX13391" fmla="*/ 421355 w 5740887"/>
              <a:gd name="connsiteY13391" fmla="*/ 2030006 h 4314911"/>
              <a:gd name="connsiteX13392" fmla="*/ 419561 w 5740887"/>
              <a:gd name="connsiteY13392" fmla="*/ 2024491 h 4314911"/>
              <a:gd name="connsiteX13393" fmla="*/ 411151 w 5740887"/>
              <a:gd name="connsiteY13393" fmla="*/ 1992087 h 4314911"/>
              <a:gd name="connsiteX13394" fmla="*/ 408669 w 5740887"/>
              <a:gd name="connsiteY13394" fmla="*/ 1981608 h 4314911"/>
              <a:gd name="connsiteX13395" fmla="*/ 361253 w 5740887"/>
              <a:gd name="connsiteY13395" fmla="*/ 1946672 h 4314911"/>
              <a:gd name="connsiteX13396" fmla="*/ 360203 w 5740887"/>
              <a:gd name="connsiteY13396" fmla="*/ 1951376 h 4314911"/>
              <a:gd name="connsiteX13397" fmla="*/ 358925 w 5740887"/>
              <a:gd name="connsiteY13397" fmla="*/ 1957098 h 4314911"/>
              <a:gd name="connsiteX13398" fmla="*/ 360270 w 5740887"/>
              <a:gd name="connsiteY13398" fmla="*/ 1993189 h 4314911"/>
              <a:gd name="connsiteX13399" fmla="*/ 365923 w 5740887"/>
              <a:gd name="connsiteY13399" fmla="*/ 2041312 h 4314911"/>
              <a:gd name="connsiteX13400" fmla="*/ 366612 w 5740887"/>
              <a:gd name="connsiteY13400" fmla="*/ 2043793 h 4314911"/>
              <a:gd name="connsiteX13401" fmla="*/ 367715 w 5740887"/>
              <a:gd name="connsiteY13401" fmla="*/ 2047516 h 4314911"/>
              <a:gd name="connsiteX13402" fmla="*/ 381504 w 5740887"/>
              <a:gd name="connsiteY13402" fmla="*/ 2088882 h 4314911"/>
              <a:gd name="connsiteX13403" fmla="*/ 420250 w 5740887"/>
              <a:gd name="connsiteY13403" fmla="*/ 2208704 h 4314911"/>
              <a:gd name="connsiteX13404" fmla="*/ 432798 w 5740887"/>
              <a:gd name="connsiteY13404" fmla="*/ 2246347 h 4314911"/>
              <a:gd name="connsiteX13405" fmla="*/ 447689 w 5740887"/>
              <a:gd name="connsiteY13405" fmla="*/ 2290746 h 4314911"/>
              <a:gd name="connsiteX13406" fmla="*/ 461478 w 5740887"/>
              <a:gd name="connsiteY13406" fmla="*/ 2332112 h 4314911"/>
              <a:gd name="connsiteX13407" fmla="*/ 476370 w 5740887"/>
              <a:gd name="connsiteY13407" fmla="*/ 2375821 h 4314911"/>
              <a:gd name="connsiteX13408" fmla="*/ 477198 w 5740887"/>
              <a:gd name="connsiteY13408" fmla="*/ 2377062 h 4314911"/>
              <a:gd name="connsiteX13409" fmla="*/ 503947 w 5740887"/>
              <a:gd name="connsiteY13409" fmla="*/ 2403399 h 4314911"/>
              <a:gd name="connsiteX13410" fmla="*/ 537177 w 5740887"/>
              <a:gd name="connsiteY13410" fmla="*/ 2436905 h 4314911"/>
              <a:gd name="connsiteX13411" fmla="*/ 563872 w 5740887"/>
              <a:gd name="connsiteY13411" fmla="*/ 2469603 h 4314911"/>
              <a:gd name="connsiteX13412" fmla="*/ 535800 w 5740887"/>
              <a:gd name="connsiteY13412" fmla="*/ 2440896 h 4314911"/>
              <a:gd name="connsiteX13413" fmla="*/ 496915 w 5740887"/>
              <a:gd name="connsiteY13413" fmla="*/ 2409595 h 4314911"/>
              <a:gd name="connsiteX13414" fmla="*/ 470166 w 5740887"/>
              <a:gd name="connsiteY13414" fmla="*/ 2389326 h 4314911"/>
              <a:gd name="connsiteX13415" fmla="*/ 454860 w 5740887"/>
              <a:gd name="connsiteY13415" fmla="*/ 2345616 h 4314911"/>
              <a:gd name="connsiteX13416" fmla="*/ 441072 w 5740887"/>
              <a:gd name="connsiteY13416" fmla="*/ 2302871 h 4314911"/>
              <a:gd name="connsiteX13417" fmla="*/ 426180 w 5740887"/>
              <a:gd name="connsiteY13417" fmla="*/ 2257507 h 4314911"/>
              <a:gd name="connsiteX13418" fmla="*/ 413218 w 5740887"/>
              <a:gd name="connsiteY13418" fmla="*/ 2217934 h 4314911"/>
              <a:gd name="connsiteX13419" fmla="*/ 375301 w 5740887"/>
              <a:gd name="connsiteY13419" fmla="*/ 2098940 h 4314911"/>
              <a:gd name="connsiteX13420" fmla="*/ 360409 w 5740887"/>
              <a:gd name="connsiteY13420" fmla="*/ 2050817 h 4314911"/>
              <a:gd name="connsiteX13421" fmla="*/ 359306 w 5740887"/>
              <a:gd name="connsiteY13421" fmla="*/ 2046956 h 4314911"/>
              <a:gd name="connsiteX13422" fmla="*/ 358478 w 5740887"/>
              <a:gd name="connsiteY13422" fmla="*/ 2044475 h 4314911"/>
              <a:gd name="connsiteX13423" fmla="*/ 355031 w 5740887"/>
              <a:gd name="connsiteY13423" fmla="*/ 1997594 h 4314911"/>
              <a:gd name="connsiteX13424" fmla="*/ 355031 w 5740887"/>
              <a:gd name="connsiteY13424" fmla="*/ 1995811 h 4314911"/>
              <a:gd name="connsiteX13425" fmla="*/ 355927 w 5740887"/>
              <a:gd name="connsiteY13425" fmla="*/ 1963373 h 4314911"/>
              <a:gd name="connsiteX13426" fmla="*/ 357177 w 5740887"/>
              <a:gd name="connsiteY13426" fmla="*/ 1959453 h 4314911"/>
              <a:gd name="connsiteX13427" fmla="*/ 3698227 w 5740887"/>
              <a:gd name="connsiteY13427" fmla="*/ 1944663 h 4314911"/>
              <a:gd name="connsiteX13428" fmla="*/ 3702271 w 5740887"/>
              <a:gd name="connsiteY13428" fmla="*/ 1964603 h 4314911"/>
              <a:gd name="connsiteX13429" fmla="*/ 3703735 w 5740887"/>
              <a:gd name="connsiteY13429" fmla="*/ 1971690 h 4314911"/>
              <a:gd name="connsiteX13430" fmla="*/ 3696988 w 5740887"/>
              <a:gd name="connsiteY13430" fmla="*/ 1966013 h 4314911"/>
              <a:gd name="connsiteX13431" fmla="*/ 3695488 w 5740887"/>
              <a:gd name="connsiteY13431" fmla="*/ 1959682 h 4314911"/>
              <a:gd name="connsiteX13432" fmla="*/ 3696032 w 5740887"/>
              <a:gd name="connsiteY13432" fmla="*/ 1955016 h 4314911"/>
              <a:gd name="connsiteX13433" fmla="*/ 3696419 w 5740887"/>
              <a:gd name="connsiteY13433" fmla="*/ 1951712 h 4314911"/>
              <a:gd name="connsiteX13434" fmla="*/ 3696678 w 5740887"/>
              <a:gd name="connsiteY13434" fmla="*/ 1949494 h 4314911"/>
              <a:gd name="connsiteX13435" fmla="*/ 392614 w 5740887"/>
              <a:gd name="connsiteY13435" fmla="*/ 1942684 h 4314911"/>
              <a:gd name="connsiteX13436" fmla="*/ 392617 w 5740887"/>
              <a:gd name="connsiteY13436" fmla="*/ 1942685 h 4314911"/>
              <a:gd name="connsiteX13437" fmla="*/ 392737 w 5740887"/>
              <a:gd name="connsiteY13437" fmla="*/ 1942744 h 4314911"/>
              <a:gd name="connsiteX13438" fmla="*/ 396159 w 5740887"/>
              <a:gd name="connsiteY13438" fmla="*/ 1945000 h 4314911"/>
              <a:gd name="connsiteX13439" fmla="*/ 396564 w 5740887"/>
              <a:gd name="connsiteY13439" fmla="*/ 1945351 h 4314911"/>
              <a:gd name="connsiteX13440" fmla="*/ 396590 w 5740887"/>
              <a:gd name="connsiteY13440" fmla="*/ 1945373 h 4314911"/>
              <a:gd name="connsiteX13441" fmla="*/ 401770 w 5740887"/>
              <a:gd name="connsiteY13441" fmla="*/ 1983541 h 4314911"/>
              <a:gd name="connsiteX13442" fmla="*/ 404253 w 5740887"/>
              <a:gd name="connsiteY13442" fmla="*/ 1994020 h 4314911"/>
              <a:gd name="connsiteX13443" fmla="*/ 412801 w 5740887"/>
              <a:gd name="connsiteY13443" fmla="*/ 2026974 h 4314911"/>
              <a:gd name="connsiteX13444" fmla="*/ 414593 w 5740887"/>
              <a:gd name="connsiteY13444" fmla="*/ 2032489 h 4314911"/>
              <a:gd name="connsiteX13445" fmla="*/ 462992 w 5740887"/>
              <a:gd name="connsiteY13445" fmla="*/ 2176305 h 4314911"/>
              <a:gd name="connsiteX13446" fmla="*/ 472782 w 5740887"/>
              <a:gd name="connsiteY13446" fmla="*/ 2203882 h 4314911"/>
              <a:gd name="connsiteX13447" fmla="*/ 488914 w 5740887"/>
              <a:gd name="connsiteY13447" fmla="*/ 2249108 h 4314911"/>
              <a:gd name="connsiteX13448" fmla="*/ 500497 w 5740887"/>
              <a:gd name="connsiteY13448" fmla="*/ 2281098 h 4314911"/>
              <a:gd name="connsiteX13449" fmla="*/ 516216 w 5740887"/>
              <a:gd name="connsiteY13449" fmla="*/ 2324395 h 4314911"/>
              <a:gd name="connsiteX13450" fmla="*/ 538553 w 5740887"/>
              <a:gd name="connsiteY13450" fmla="*/ 2369621 h 4314911"/>
              <a:gd name="connsiteX13451" fmla="*/ 557720 w 5740887"/>
              <a:gd name="connsiteY13451" fmla="*/ 2408504 h 4314911"/>
              <a:gd name="connsiteX13452" fmla="*/ 577038 w 5740887"/>
              <a:gd name="connsiteY13452" fmla="*/ 2449607 h 4314911"/>
              <a:gd name="connsiteX13453" fmla="*/ 557033 w 5740887"/>
              <a:gd name="connsiteY13453" fmla="*/ 2414430 h 4314911"/>
              <a:gd name="connsiteX13454" fmla="*/ 532903 w 5740887"/>
              <a:gd name="connsiteY13454" fmla="*/ 2375685 h 4314911"/>
              <a:gd name="connsiteX13455" fmla="*/ 509738 w 5740887"/>
              <a:gd name="connsiteY13455" fmla="*/ 2338869 h 4314911"/>
              <a:gd name="connsiteX13456" fmla="*/ 494846 w 5740887"/>
              <a:gd name="connsiteY13456" fmla="*/ 2297503 h 4314911"/>
              <a:gd name="connsiteX13457" fmla="*/ 482023 w 5740887"/>
              <a:gd name="connsiteY13457" fmla="*/ 2260964 h 4314911"/>
              <a:gd name="connsiteX13458" fmla="*/ 466994 w 5740887"/>
              <a:gd name="connsiteY13458" fmla="*/ 2218218 h 4314911"/>
              <a:gd name="connsiteX13459" fmla="*/ 455549 w 5740887"/>
              <a:gd name="connsiteY13459" fmla="*/ 2184988 h 4314911"/>
              <a:gd name="connsiteX13460" fmla="*/ 409909 w 5740887"/>
              <a:gd name="connsiteY13460" fmla="*/ 2047102 h 4314911"/>
              <a:gd name="connsiteX13461" fmla="*/ 404256 w 5740887"/>
              <a:gd name="connsiteY13461" fmla="*/ 2029453 h 4314911"/>
              <a:gd name="connsiteX13462" fmla="*/ 397362 w 5740887"/>
              <a:gd name="connsiteY13462" fmla="*/ 1997326 h 4314911"/>
              <a:gd name="connsiteX13463" fmla="*/ 395294 w 5740887"/>
              <a:gd name="connsiteY13463" fmla="*/ 1985330 h 4314911"/>
              <a:gd name="connsiteX13464" fmla="*/ 735416 w 5740887"/>
              <a:gd name="connsiteY13464" fmla="*/ 1942314 h 4314911"/>
              <a:gd name="connsiteX13465" fmla="*/ 734109 w 5740887"/>
              <a:gd name="connsiteY13465" fmla="*/ 1957718 h 4314911"/>
              <a:gd name="connsiteX13466" fmla="*/ 731661 w 5740887"/>
              <a:gd name="connsiteY13466" fmla="*/ 1962652 h 4314911"/>
              <a:gd name="connsiteX13467" fmla="*/ 729711 w 5740887"/>
              <a:gd name="connsiteY13467" fmla="*/ 1966581 h 4314911"/>
              <a:gd name="connsiteX13468" fmla="*/ 729698 w 5740887"/>
              <a:gd name="connsiteY13468" fmla="*/ 1966590 h 4314911"/>
              <a:gd name="connsiteX13469" fmla="*/ 729694 w 5740887"/>
              <a:gd name="connsiteY13469" fmla="*/ 1966592 h 4314911"/>
              <a:gd name="connsiteX13470" fmla="*/ 730124 w 5740887"/>
              <a:gd name="connsiteY13470" fmla="*/ 1951014 h 4314911"/>
              <a:gd name="connsiteX13471" fmla="*/ 733699 w 5740887"/>
              <a:gd name="connsiteY13471" fmla="*/ 1945436 h 4314911"/>
              <a:gd name="connsiteX13472" fmla="*/ 667141 w 5740887"/>
              <a:gd name="connsiteY13472" fmla="*/ 1942185 h 4314911"/>
              <a:gd name="connsiteX13473" fmla="*/ 668353 w 5740887"/>
              <a:gd name="connsiteY13473" fmla="*/ 1952793 h 4314911"/>
              <a:gd name="connsiteX13474" fmla="*/ 668379 w 5740887"/>
              <a:gd name="connsiteY13474" fmla="*/ 1952990 h 4314911"/>
              <a:gd name="connsiteX13475" fmla="*/ 668291 w 5740887"/>
              <a:gd name="connsiteY13475" fmla="*/ 1953093 h 4314911"/>
              <a:gd name="connsiteX13476" fmla="*/ 667983 w 5740887"/>
              <a:gd name="connsiteY13476" fmla="*/ 1953455 h 4314911"/>
              <a:gd name="connsiteX13477" fmla="*/ 655557 w 5740887"/>
              <a:gd name="connsiteY13477" fmla="*/ 1965863 h 4314911"/>
              <a:gd name="connsiteX13478" fmla="*/ 653150 w 5740887"/>
              <a:gd name="connsiteY13478" fmla="*/ 1951611 h 4314911"/>
              <a:gd name="connsiteX13479" fmla="*/ 722750 w 5740887"/>
              <a:gd name="connsiteY13479" fmla="*/ 1942038 h 4314911"/>
              <a:gd name="connsiteX13480" fmla="*/ 722558 w 5740887"/>
              <a:gd name="connsiteY13480" fmla="*/ 1949813 h 4314911"/>
              <a:gd name="connsiteX13481" fmla="*/ 716860 w 5740887"/>
              <a:gd name="connsiteY13481" fmla="*/ 1959614 h 4314911"/>
              <a:gd name="connsiteX13482" fmla="*/ 716571 w 5740887"/>
              <a:gd name="connsiteY13482" fmla="*/ 1960033 h 4314911"/>
              <a:gd name="connsiteX13483" fmla="*/ 715072 w 5740887"/>
              <a:gd name="connsiteY13483" fmla="*/ 1962209 h 4314911"/>
              <a:gd name="connsiteX13484" fmla="*/ 714985 w 5740887"/>
              <a:gd name="connsiteY13484" fmla="*/ 1959372 h 4314911"/>
              <a:gd name="connsiteX13485" fmla="*/ 714615 w 5740887"/>
              <a:gd name="connsiteY13485" fmla="*/ 1947231 h 4314911"/>
              <a:gd name="connsiteX13486" fmla="*/ 355853 w 5740887"/>
              <a:gd name="connsiteY13486" fmla="*/ 1940661 h 4314911"/>
              <a:gd name="connsiteX13487" fmla="*/ 349033 w 5740887"/>
              <a:gd name="connsiteY13487" fmla="*/ 1962054 h 4314911"/>
              <a:gd name="connsiteX13488" fmla="*/ 348136 w 5740887"/>
              <a:gd name="connsiteY13488" fmla="*/ 1997042 h 4314911"/>
              <a:gd name="connsiteX13489" fmla="*/ 348136 w 5740887"/>
              <a:gd name="connsiteY13489" fmla="*/ 1997044 h 4314911"/>
              <a:gd name="connsiteX13490" fmla="*/ 348136 w 5740887"/>
              <a:gd name="connsiteY13490" fmla="*/ 1997051 h 4314911"/>
              <a:gd name="connsiteX13491" fmla="*/ 351997 w 5740887"/>
              <a:gd name="connsiteY13491" fmla="*/ 2046828 h 4314911"/>
              <a:gd name="connsiteX13492" fmla="*/ 352688 w 5740887"/>
              <a:gd name="connsiteY13492" fmla="*/ 2049310 h 4314911"/>
              <a:gd name="connsiteX13493" fmla="*/ 353928 w 5740887"/>
              <a:gd name="connsiteY13493" fmla="*/ 2053171 h 4314911"/>
              <a:gd name="connsiteX13494" fmla="*/ 368820 w 5740887"/>
              <a:gd name="connsiteY13494" fmla="*/ 2101293 h 4314911"/>
              <a:gd name="connsiteX13495" fmla="*/ 406739 w 5740887"/>
              <a:gd name="connsiteY13495" fmla="*/ 2220564 h 4314911"/>
              <a:gd name="connsiteX13496" fmla="*/ 419699 w 5740887"/>
              <a:gd name="connsiteY13496" fmla="*/ 2260000 h 4314911"/>
              <a:gd name="connsiteX13497" fmla="*/ 434728 w 5740887"/>
              <a:gd name="connsiteY13497" fmla="*/ 2305639 h 4314911"/>
              <a:gd name="connsiteX13498" fmla="*/ 448517 w 5740887"/>
              <a:gd name="connsiteY13498" fmla="*/ 2347970 h 4314911"/>
              <a:gd name="connsiteX13499" fmla="*/ 463548 w 5740887"/>
              <a:gd name="connsiteY13499" fmla="*/ 2393059 h 4314911"/>
              <a:gd name="connsiteX13500" fmla="*/ 464788 w 5740887"/>
              <a:gd name="connsiteY13500" fmla="*/ 2394713 h 4314911"/>
              <a:gd name="connsiteX13501" fmla="*/ 492365 w 5740887"/>
              <a:gd name="connsiteY13501" fmla="*/ 2415947 h 4314911"/>
              <a:gd name="connsiteX13502" fmla="*/ 530422 w 5740887"/>
              <a:gd name="connsiteY13502" fmla="*/ 2446282 h 4314911"/>
              <a:gd name="connsiteX13503" fmla="*/ 560619 w 5740887"/>
              <a:gd name="connsiteY13503" fmla="*/ 2477168 h 4314911"/>
              <a:gd name="connsiteX13504" fmla="*/ 582475 w 5740887"/>
              <a:gd name="connsiteY13504" fmla="*/ 2498930 h 4314911"/>
              <a:gd name="connsiteX13505" fmla="*/ 577098 w 5740887"/>
              <a:gd name="connsiteY13505" fmla="*/ 2495933 h 4314911"/>
              <a:gd name="connsiteX13506" fmla="*/ 529320 w 5740887"/>
              <a:gd name="connsiteY13506" fmla="*/ 2450276 h 4314911"/>
              <a:gd name="connsiteX13507" fmla="*/ 528217 w 5740887"/>
              <a:gd name="connsiteY13507" fmla="*/ 2449310 h 4314911"/>
              <a:gd name="connsiteX13508" fmla="*/ 462859 w 5740887"/>
              <a:gd name="connsiteY13508" fmla="*/ 2410151 h 4314911"/>
              <a:gd name="connsiteX13509" fmla="*/ 457068 w 5740887"/>
              <a:gd name="connsiteY13509" fmla="*/ 2406565 h 4314911"/>
              <a:gd name="connsiteX13510" fmla="*/ 456931 w 5740887"/>
              <a:gd name="connsiteY13510" fmla="*/ 2406290 h 4314911"/>
              <a:gd name="connsiteX13511" fmla="*/ 442866 w 5740887"/>
              <a:gd name="connsiteY13511" fmla="*/ 2361477 h 4314911"/>
              <a:gd name="connsiteX13512" fmla="*/ 428251 w 5740887"/>
              <a:gd name="connsiteY13512" fmla="*/ 2316940 h 4314911"/>
              <a:gd name="connsiteX13513" fmla="*/ 413083 w 5740887"/>
              <a:gd name="connsiteY13513" fmla="*/ 2270334 h 4314911"/>
              <a:gd name="connsiteX13514" fmla="*/ 399294 w 5740887"/>
              <a:gd name="connsiteY13514" fmla="*/ 2228968 h 4314911"/>
              <a:gd name="connsiteX13515" fmla="*/ 361652 w 5740887"/>
              <a:gd name="connsiteY13515" fmla="*/ 2109146 h 4314911"/>
              <a:gd name="connsiteX13516" fmla="*/ 345381 w 5740887"/>
              <a:gd name="connsiteY13516" fmla="*/ 2055923 h 4314911"/>
              <a:gd name="connsiteX13517" fmla="*/ 344140 w 5740887"/>
              <a:gd name="connsiteY13517" fmla="*/ 2051923 h 4314911"/>
              <a:gd name="connsiteX13518" fmla="*/ 343451 w 5740887"/>
              <a:gd name="connsiteY13518" fmla="*/ 2049442 h 4314911"/>
              <a:gd name="connsiteX13519" fmla="*/ 341659 w 5740887"/>
              <a:gd name="connsiteY13519" fmla="*/ 2001595 h 4314911"/>
              <a:gd name="connsiteX13520" fmla="*/ 341659 w 5740887"/>
              <a:gd name="connsiteY13520" fmla="*/ 1999389 h 4314911"/>
              <a:gd name="connsiteX13521" fmla="*/ 344536 w 5740887"/>
              <a:gd name="connsiteY13521" fmla="*/ 1968210 h 4314911"/>
              <a:gd name="connsiteX13522" fmla="*/ 354087 w 5740887"/>
              <a:gd name="connsiteY13522" fmla="*/ 1944960 h 4314911"/>
              <a:gd name="connsiteX13523" fmla="*/ 184073 w 5740887"/>
              <a:gd name="connsiteY13523" fmla="*/ 1939604 h 4314911"/>
              <a:gd name="connsiteX13524" fmla="*/ 172777 w 5740887"/>
              <a:gd name="connsiteY13524" fmla="*/ 1965040 h 4314911"/>
              <a:gd name="connsiteX13525" fmla="*/ 172801 w 5740887"/>
              <a:gd name="connsiteY13525" fmla="*/ 1964800 h 4314911"/>
              <a:gd name="connsiteX13526" fmla="*/ 176013 w 5740887"/>
              <a:gd name="connsiteY13526" fmla="*/ 1955003 h 4314911"/>
              <a:gd name="connsiteX13527" fmla="*/ 3720375 w 5740887"/>
              <a:gd name="connsiteY13527" fmla="*/ 1938175 h 4314911"/>
              <a:gd name="connsiteX13528" fmla="*/ 3723107 w 5740887"/>
              <a:gd name="connsiteY13528" fmla="*/ 1959831 h 4314911"/>
              <a:gd name="connsiteX13529" fmla="*/ 3721607 w 5740887"/>
              <a:gd name="connsiteY13529" fmla="*/ 1969310 h 4314911"/>
              <a:gd name="connsiteX13530" fmla="*/ 3717981 w 5740887"/>
              <a:gd name="connsiteY13530" fmla="*/ 1947505 h 4314911"/>
              <a:gd name="connsiteX13531" fmla="*/ 383227 w 5740887"/>
              <a:gd name="connsiteY13531" fmla="*/ 1938108 h 4314911"/>
              <a:gd name="connsiteX13532" fmla="*/ 385192 w 5740887"/>
              <a:gd name="connsiteY13532" fmla="*/ 1939066 h 4314911"/>
              <a:gd name="connsiteX13533" fmla="*/ 388121 w 5740887"/>
              <a:gd name="connsiteY13533" fmla="*/ 1986708 h 4314911"/>
              <a:gd name="connsiteX13534" fmla="*/ 390190 w 5740887"/>
              <a:gd name="connsiteY13534" fmla="*/ 1998428 h 4314911"/>
              <a:gd name="connsiteX13535" fmla="*/ 397360 w 5740887"/>
              <a:gd name="connsiteY13535" fmla="*/ 2031658 h 4314911"/>
              <a:gd name="connsiteX13536" fmla="*/ 403013 w 5740887"/>
              <a:gd name="connsiteY13536" fmla="*/ 2049307 h 4314911"/>
              <a:gd name="connsiteX13537" fmla="*/ 448654 w 5740887"/>
              <a:gd name="connsiteY13537" fmla="*/ 2187193 h 4314911"/>
              <a:gd name="connsiteX13538" fmla="*/ 460097 w 5740887"/>
              <a:gd name="connsiteY13538" fmla="*/ 2220286 h 4314911"/>
              <a:gd name="connsiteX13539" fmla="*/ 475128 w 5740887"/>
              <a:gd name="connsiteY13539" fmla="*/ 2263168 h 4314911"/>
              <a:gd name="connsiteX13540" fmla="*/ 488088 w 5740887"/>
              <a:gd name="connsiteY13540" fmla="*/ 2299570 h 4314911"/>
              <a:gd name="connsiteX13541" fmla="*/ 503256 w 5740887"/>
              <a:gd name="connsiteY13541" fmla="*/ 2341901 h 4314911"/>
              <a:gd name="connsiteX13542" fmla="*/ 526834 w 5740887"/>
              <a:gd name="connsiteY13542" fmla="*/ 2379544 h 4314911"/>
              <a:gd name="connsiteX13543" fmla="*/ 550826 w 5740887"/>
              <a:gd name="connsiteY13543" fmla="*/ 2418014 h 4314911"/>
              <a:gd name="connsiteX13544" fmla="*/ 571248 w 5740887"/>
              <a:gd name="connsiteY13544" fmla="*/ 2454011 h 4314911"/>
              <a:gd name="connsiteX13545" fmla="*/ 549866 w 5740887"/>
              <a:gd name="connsiteY13545" fmla="*/ 2423115 h 4314911"/>
              <a:gd name="connsiteX13546" fmla="*/ 521047 w 5740887"/>
              <a:gd name="connsiteY13546" fmla="*/ 2386436 h 4314911"/>
              <a:gd name="connsiteX13547" fmla="*/ 496367 w 5740887"/>
              <a:gd name="connsiteY13547" fmla="*/ 2355412 h 4314911"/>
              <a:gd name="connsiteX13548" fmla="*/ 482439 w 5740887"/>
              <a:gd name="connsiteY13548" fmla="*/ 2313633 h 4314911"/>
              <a:gd name="connsiteX13549" fmla="*/ 468650 w 5740887"/>
              <a:gd name="connsiteY13549" fmla="*/ 2274748 h 4314911"/>
              <a:gd name="connsiteX13550" fmla="*/ 453898 w 5740887"/>
              <a:gd name="connsiteY13550" fmla="*/ 2231590 h 4314911"/>
              <a:gd name="connsiteX13551" fmla="*/ 441764 w 5740887"/>
              <a:gd name="connsiteY13551" fmla="*/ 2195740 h 4314911"/>
              <a:gd name="connsiteX13552" fmla="*/ 401225 w 5740887"/>
              <a:gd name="connsiteY13552" fmla="*/ 2071643 h 4314911"/>
              <a:gd name="connsiteX13553" fmla="*/ 391159 w 5740887"/>
              <a:gd name="connsiteY13553" fmla="*/ 2040067 h 4314911"/>
              <a:gd name="connsiteX13554" fmla="*/ 389367 w 5740887"/>
              <a:gd name="connsiteY13554" fmla="*/ 2034275 h 4314911"/>
              <a:gd name="connsiteX13555" fmla="*/ 383713 w 5740887"/>
              <a:gd name="connsiteY13555" fmla="*/ 2001322 h 4314911"/>
              <a:gd name="connsiteX13556" fmla="*/ 382197 w 5740887"/>
              <a:gd name="connsiteY13556" fmla="*/ 1988911 h 4314911"/>
              <a:gd name="connsiteX13557" fmla="*/ 687479 w 5740887"/>
              <a:gd name="connsiteY13557" fmla="*/ 1937842 h 4314911"/>
              <a:gd name="connsiteX13558" fmla="*/ 687531 w 5740887"/>
              <a:gd name="connsiteY13558" fmla="*/ 1938812 h 4314911"/>
              <a:gd name="connsiteX13559" fmla="*/ 687638 w 5740887"/>
              <a:gd name="connsiteY13559" fmla="*/ 1940828 h 4314911"/>
              <a:gd name="connsiteX13560" fmla="*/ 688284 w 5740887"/>
              <a:gd name="connsiteY13560" fmla="*/ 1948548 h 4314911"/>
              <a:gd name="connsiteX13561" fmla="*/ 688694 w 5740887"/>
              <a:gd name="connsiteY13561" fmla="*/ 1954626 h 4314911"/>
              <a:gd name="connsiteX13562" fmla="*/ 688806 w 5740887"/>
              <a:gd name="connsiteY13562" fmla="*/ 1955954 h 4314911"/>
              <a:gd name="connsiteX13563" fmla="*/ 677502 w 5740887"/>
              <a:gd name="connsiteY13563" fmla="*/ 1963142 h 4314911"/>
              <a:gd name="connsiteX13564" fmla="*/ 676235 w 5740887"/>
              <a:gd name="connsiteY13564" fmla="*/ 1952021 h 4314911"/>
              <a:gd name="connsiteX13565" fmla="*/ 371909 w 5740887"/>
              <a:gd name="connsiteY13565" fmla="*/ 1934810 h 4314911"/>
              <a:gd name="connsiteX13566" fmla="*/ 374761 w 5740887"/>
              <a:gd name="connsiteY13566" fmla="*/ 1935379 h 4314911"/>
              <a:gd name="connsiteX13567" fmla="*/ 373783 w 5740887"/>
              <a:gd name="connsiteY13567" fmla="*/ 1990295 h 4314911"/>
              <a:gd name="connsiteX13568" fmla="*/ 375163 w 5740887"/>
              <a:gd name="connsiteY13568" fmla="*/ 2002429 h 4314911"/>
              <a:gd name="connsiteX13569" fmla="*/ 381092 w 5740887"/>
              <a:gd name="connsiteY13569" fmla="*/ 2036899 h 4314911"/>
              <a:gd name="connsiteX13570" fmla="*/ 383022 w 5740887"/>
              <a:gd name="connsiteY13570" fmla="*/ 2042829 h 4314911"/>
              <a:gd name="connsiteX13571" fmla="*/ 392950 w 5740887"/>
              <a:gd name="connsiteY13571" fmla="*/ 2074267 h 4314911"/>
              <a:gd name="connsiteX13572" fmla="*/ 434315 w 5740887"/>
              <a:gd name="connsiteY13572" fmla="*/ 2198364 h 4314911"/>
              <a:gd name="connsiteX13573" fmla="*/ 446449 w 5740887"/>
              <a:gd name="connsiteY13573" fmla="*/ 2234077 h 4314911"/>
              <a:gd name="connsiteX13574" fmla="*/ 461203 w 5740887"/>
              <a:gd name="connsiteY13574" fmla="*/ 2277372 h 4314911"/>
              <a:gd name="connsiteX13575" fmla="*/ 474992 w 5740887"/>
              <a:gd name="connsiteY13575" fmla="*/ 2315980 h 4314911"/>
              <a:gd name="connsiteX13576" fmla="*/ 489746 w 5740887"/>
              <a:gd name="connsiteY13576" fmla="*/ 2358587 h 4314911"/>
              <a:gd name="connsiteX13577" fmla="*/ 489746 w 5740887"/>
              <a:gd name="connsiteY13577" fmla="*/ 2359552 h 4314911"/>
              <a:gd name="connsiteX13578" fmla="*/ 515117 w 5740887"/>
              <a:gd name="connsiteY13578" fmla="*/ 2391267 h 4314911"/>
              <a:gd name="connsiteX13579" fmla="*/ 543521 w 5740887"/>
              <a:gd name="connsiteY13579" fmla="*/ 2427392 h 4314911"/>
              <a:gd name="connsiteX13580" fmla="*/ 565974 w 5740887"/>
              <a:gd name="connsiteY13580" fmla="*/ 2459614 h 4314911"/>
              <a:gd name="connsiteX13581" fmla="*/ 542973 w 5740887"/>
              <a:gd name="connsiteY13581" fmla="*/ 2431381 h 4314911"/>
              <a:gd name="connsiteX13582" fmla="*/ 509192 w 5740887"/>
              <a:gd name="connsiteY13582" fmla="*/ 2397460 h 4314911"/>
              <a:gd name="connsiteX13583" fmla="*/ 483269 w 5740887"/>
              <a:gd name="connsiteY13583" fmla="*/ 2371952 h 4314911"/>
              <a:gd name="connsiteX13584" fmla="*/ 467963 w 5740887"/>
              <a:gd name="connsiteY13584" fmla="*/ 2329483 h 4314911"/>
              <a:gd name="connsiteX13585" fmla="*/ 454175 w 5740887"/>
              <a:gd name="connsiteY13585" fmla="*/ 2288118 h 4314911"/>
              <a:gd name="connsiteX13586" fmla="*/ 439283 w 5740887"/>
              <a:gd name="connsiteY13586" fmla="*/ 2243994 h 4314911"/>
              <a:gd name="connsiteX13587" fmla="*/ 426735 w 5740887"/>
              <a:gd name="connsiteY13587" fmla="*/ 2206215 h 4314911"/>
              <a:gd name="connsiteX13588" fmla="*/ 388127 w 5740887"/>
              <a:gd name="connsiteY13588" fmla="*/ 2086530 h 4314911"/>
              <a:gd name="connsiteX13589" fmla="*/ 375027 w 5740887"/>
              <a:gd name="connsiteY13589" fmla="*/ 2045164 h 4314911"/>
              <a:gd name="connsiteX13590" fmla="*/ 373924 w 5740887"/>
              <a:gd name="connsiteY13590" fmla="*/ 2041579 h 4314911"/>
              <a:gd name="connsiteX13591" fmla="*/ 373235 w 5740887"/>
              <a:gd name="connsiteY13591" fmla="*/ 2039097 h 4314911"/>
              <a:gd name="connsiteX13592" fmla="*/ 367857 w 5740887"/>
              <a:gd name="connsiteY13592" fmla="*/ 1993180 h 4314911"/>
              <a:gd name="connsiteX13593" fmla="*/ 367857 w 5740887"/>
              <a:gd name="connsiteY13593" fmla="*/ 1991802 h 4314911"/>
              <a:gd name="connsiteX13594" fmla="*/ 366668 w 5740887"/>
              <a:gd name="connsiteY13594" fmla="*/ 1957848 h 4314911"/>
              <a:gd name="connsiteX13595" fmla="*/ 3703574 w 5740887"/>
              <a:gd name="connsiteY13595" fmla="*/ 1934059 h 4314911"/>
              <a:gd name="connsiteX13596" fmla="*/ 3708653 w 5740887"/>
              <a:gd name="connsiteY13596" fmla="*/ 1934425 h 4314911"/>
              <a:gd name="connsiteX13597" fmla="*/ 3710953 w 5740887"/>
              <a:gd name="connsiteY13597" fmla="*/ 1948194 h 4314911"/>
              <a:gd name="connsiteX13598" fmla="*/ 3708490 w 5740887"/>
              <a:gd name="connsiteY13598" fmla="*/ 1958079 h 4314911"/>
              <a:gd name="connsiteX13599" fmla="*/ 723008 w 5740887"/>
              <a:gd name="connsiteY13599" fmla="*/ 1931583 h 4314911"/>
              <a:gd name="connsiteX13600" fmla="*/ 722942 w 5740887"/>
              <a:gd name="connsiteY13600" fmla="*/ 1934247 h 4314911"/>
              <a:gd name="connsiteX13601" fmla="*/ 719493 w 5740887"/>
              <a:gd name="connsiteY13601" fmla="*/ 1936441 h 4314911"/>
              <a:gd name="connsiteX13602" fmla="*/ 665620 w 5740887"/>
              <a:gd name="connsiteY13602" fmla="*/ 1928872 h 4314911"/>
              <a:gd name="connsiteX13603" fmla="*/ 666179 w 5740887"/>
              <a:gd name="connsiteY13603" fmla="*/ 1933765 h 4314911"/>
              <a:gd name="connsiteX13604" fmla="*/ 652475 w 5740887"/>
              <a:gd name="connsiteY13604" fmla="*/ 1942982 h 4314911"/>
              <a:gd name="connsiteX13605" fmla="*/ 686957 w 5740887"/>
              <a:gd name="connsiteY13605" fmla="*/ 1928834 h 4314911"/>
              <a:gd name="connsiteX13606" fmla="*/ 687100 w 5740887"/>
              <a:gd name="connsiteY13606" fmla="*/ 1930963 h 4314911"/>
              <a:gd name="connsiteX13607" fmla="*/ 684734 w 5740887"/>
              <a:gd name="connsiteY13607" fmla="*/ 1933747 h 4314911"/>
              <a:gd name="connsiteX13608" fmla="*/ 675403 w 5740887"/>
              <a:gd name="connsiteY13608" fmla="*/ 1944725 h 4314911"/>
              <a:gd name="connsiteX13609" fmla="*/ 674545 w 5740887"/>
              <a:gd name="connsiteY13609" fmla="*/ 1937196 h 4314911"/>
              <a:gd name="connsiteX13610" fmla="*/ 279725 w 5740887"/>
              <a:gd name="connsiteY13610" fmla="*/ 1926315 h 4314911"/>
              <a:gd name="connsiteX13611" fmla="*/ 248934 w 5740887"/>
              <a:gd name="connsiteY13611" fmla="*/ 1948875 h 4314911"/>
              <a:gd name="connsiteX13612" fmla="*/ 265680 w 5740887"/>
              <a:gd name="connsiteY13612" fmla="*/ 1933072 h 4314911"/>
              <a:gd name="connsiteX13613" fmla="*/ 3687534 w 5740887"/>
              <a:gd name="connsiteY13613" fmla="*/ 1926119 h 4314911"/>
              <a:gd name="connsiteX13614" fmla="*/ 3695265 w 5740887"/>
              <a:gd name="connsiteY13614" fmla="*/ 1930060 h 4314911"/>
              <a:gd name="connsiteX13615" fmla="*/ 3695303 w 5740887"/>
              <a:gd name="connsiteY13615" fmla="*/ 1930247 h 4314911"/>
              <a:gd name="connsiteX13616" fmla="*/ 3695184 w 5740887"/>
              <a:gd name="connsiteY13616" fmla="*/ 1930584 h 4314911"/>
              <a:gd name="connsiteX13617" fmla="*/ 3694932 w 5740887"/>
              <a:gd name="connsiteY13617" fmla="*/ 1931297 h 4314911"/>
              <a:gd name="connsiteX13618" fmla="*/ 3691722 w 5740887"/>
              <a:gd name="connsiteY13618" fmla="*/ 1943373 h 4314911"/>
              <a:gd name="connsiteX13619" fmla="*/ 3691669 w 5740887"/>
              <a:gd name="connsiteY13619" fmla="*/ 1943570 h 4314911"/>
              <a:gd name="connsiteX13620" fmla="*/ 747838 w 5740887"/>
              <a:gd name="connsiteY13620" fmla="*/ 1926023 h 4314911"/>
              <a:gd name="connsiteX13621" fmla="*/ 746973 w 5740887"/>
              <a:gd name="connsiteY13621" fmla="*/ 1931791 h 4314911"/>
              <a:gd name="connsiteX13622" fmla="*/ 745669 w 5740887"/>
              <a:gd name="connsiteY13622" fmla="*/ 1934420 h 4314911"/>
              <a:gd name="connsiteX13623" fmla="*/ 744015 w 5740887"/>
              <a:gd name="connsiteY13623" fmla="*/ 1937753 h 4314911"/>
              <a:gd name="connsiteX13624" fmla="*/ 744853 w 5740887"/>
              <a:gd name="connsiteY13624" fmla="*/ 1927928 h 4314911"/>
              <a:gd name="connsiteX13625" fmla="*/ 640514 w 5740887"/>
              <a:gd name="connsiteY13625" fmla="*/ 1923565 h 4314911"/>
              <a:gd name="connsiteX13626" fmla="*/ 643177 w 5740887"/>
              <a:gd name="connsiteY13626" fmla="*/ 1939568 h 4314911"/>
              <a:gd name="connsiteX13627" fmla="*/ 637965 w 5740887"/>
              <a:gd name="connsiteY13627" fmla="*/ 1944861 h 4314911"/>
              <a:gd name="connsiteX13628" fmla="*/ 628032 w 5740887"/>
              <a:gd name="connsiteY13628" fmla="*/ 1954947 h 4314911"/>
              <a:gd name="connsiteX13629" fmla="*/ 623629 w 5740887"/>
              <a:gd name="connsiteY13629" fmla="*/ 1935023 h 4314911"/>
              <a:gd name="connsiteX13630" fmla="*/ 3706215 w 5740887"/>
              <a:gd name="connsiteY13630" fmla="*/ 1919831 h 4314911"/>
              <a:gd name="connsiteX13631" fmla="*/ 3707410 w 5740887"/>
              <a:gd name="connsiteY13631" fmla="*/ 1926982 h 4314911"/>
              <a:gd name="connsiteX13632" fmla="*/ 3706804 w 5740887"/>
              <a:gd name="connsiteY13632" fmla="*/ 1926947 h 4314911"/>
              <a:gd name="connsiteX13633" fmla="*/ 3704279 w 5740887"/>
              <a:gd name="connsiteY13633" fmla="*/ 1926798 h 4314911"/>
              <a:gd name="connsiteX13634" fmla="*/ 3703995 w 5740887"/>
              <a:gd name="connsiteY13634" fmla="*/ 1926668 h 4314911"/>
              <a:gd name="connsiteX13635" fmla="*/ 3705998 w 5740887"/>
              <a:gd name="connsiteY13635" fmla="*/ 1920422 h 4314911"/>
              <a:gd name="connsiteX13636" fmla="*/ 199655 w 5740887"/>
              <a:gd name="connsiteY13636" fmla="*/ 1917894 h 4314911"/>
              <a:gd name="connsiteX13637" fmla="*/ 193619 w 5740887"/>
              <a:gd name="connsiteY13637" fmla="*/ 1924070 h 4314911"/>
              <a:gd name="connsiteX13638" fmla="*/ 196867 w 5740887"/>
              <a:gd name="connsiteY13638" fmla="*/ 1919834 h 4314911"/>
              <a:gd name="connsiteX13639" fmla="*/ 749133 w 5740887"/>
              <a:gd name="connsiteY13639" fmla="*/ 1917376 h 4314911"/>
              <a:gd name="connsiteX13640" fmla="*/ 749097 w 5740887"/>
              <a:gd name="connsiteY13640" fmla="*/ 1917616 h 4314911"/>
              <a:gd name="connsiteX13641" fmla="*/ 748950 w 5740887"/>
              <a:gd name="connsiteY13641" fmla="*/ 1917709 h 4314911"/>
              <a:gd name="connsiteX13642" fmla="*/ 2417051 w 5740887"/>
              <a:gd name="connsiteY13642" fmla="*/ 1916444 h 4314911"/>
              <a:gd name="connsiteX13643" fmla="*/ 2421248 w 5740887"/>
              <a:gd name="connsiteY13643" fmla="*/ 1931556 h 4314911"/>
              <a:gd name="connsiteX13644" fmla="*/ 2952384 w 5740887"/>
              <a:gd name="connsiteY13644" fmla="*/ 2895377 h 4314911"/>
              <a:gd name="connsiteX13645" fmla="*/ 3353907 w 5740887"/>
              <a:gd name="connsiteY13645" fmla="*/ 2961286 h 4314911"/>
              <a:gd name="connsiteX13646" fmla="*/ 3456081 w 5740887"/>
              <a:gd name="connsiteY13646" fmla="*/ 2964183 h 4314911"/>
              <a:gd name="connsiteX13647" fmla="*/ 3500617 w 5740887"/>
              <a:gd name="connsiteY13647" fmla="*/ 2966112 h 4314911"/>
              <a:gd name="connsiteX13648" fmla="*/ 3629996 w 5740887"/>
              <a:gd name="connsiteY13648" fmla="*/ 2969922 h 4314911"/>
              <a:gd name="connsiteX13649" fmla="*/ 3603742 w 5740887"/>
              <a:gd name="connsiteY13649" fmla="*/ 2971454 h 4314911"/>
              <a:gd name="connsiteX13650" fmla="*/ 3494967 w 5740887"/>
              <a:gd name="connsiteY13650" fmla="*/ 2973144 h 4314911"/>
              <a:gd name="connsiteX13651" fmla="*/ 3457876 w 5740887"/>
              <a:gd name="connsiteY13651" fmla="*/ 2973144 h 4314911"/>
              <a:gd name="connsiteX13652" fmla="*/ 3360115 w 5740887"/>
              <a:gd name="connsiteY13652" fmla="*/ 2975074 h 4314911"/>
              <a:gd name="connsiteX13653" fmla="*/ 2931290 w 5740887"/>
              <a:gd name="connsiteY13653" fmla="*/ 2929710 h 4314911"/>
              <a:gd name="connsiteX13654" fmla="*/ 2386228 w 5740887"/>
              <a:gd name="connsiteY13654" fmla="*/ 1972645 h 4314911"/>
              <a:gd name="connsiteX13655" fmla="*/ 2372229 w 5740887"/>
              <a:gd name="connsiteY13655" fmla="*/ 1922764 h 4314911"/>
              <a:gd name="connsiteX13656" fmla="*/ 2381399 w 5740887"/>
              <a:gd name="connsiteY13656" fmla="*/ 1924392 h 4314911"/>
              <a:gd name="connsiteX13657" fmla="*/ 2400014 w 5740887"/>
              <a:gd name="connsiteY13657" fmla="*/ 1922461 h 4314911"/>
              <a:gd name="connsiteX13658" fmla="*/ 706073 w 5740887"/>
              <a:gd name="connsiteY13658" fmla="*/ 1916064 h 4314911"/>
              <a:gd name="connsiteX13659" fmla="*/ 706066 w 5740887"/>
              <a:gd name="connsiteY13659" fmla="*/ 1916894 h 4314911"/>
              <a:gd name="connsiteX13660" fmla="*/ 706409 w 5740887"/>
              <a:gd name="connsiteY13660" fmla="*/ 1928454 h 4314911"/>
              <a:gd name="connsiteX13661" fmla="*/ 706653 w 5740887"/>
              <a:gd name="connsiteY13661" fmla="*/ 1936673 h 4314911"/>
              <a:gd name="connsiteX13662" fmla="*/ 706665 w 5740887"/>
              <a:gd name="connsiteY13662" fmla="*/ 1941385 h 4314911"/>
              <a:gd name="connsiteX13663" fmla="*/ 704490 w 5740887"/>
              <a:gd name="connsiteY13663" fmla="*/ 1944207 h 4314911"/>
              <a:gd name="connsiteX13664" fmla="*/ 701811 w 5740887"/>
              <a:gd name="connsiteY13664" fmla="*/ 1947685 h 4314911"/>
              <a:gd name="connsiteX13665" fmla="*/ 696478 w 5740887"/>
              <a:gd name="connsiteY13665" fmla="*/ 1951076 h 4314911"/>
              <a:gd name="connsiteX13666" fmla="*/ 696312 w 5740887"/>
              <a:gd name="connsiteY13666" fmla="*/ 1949108 h 4314911"/>
              <a:gd name="connsiteX13667" fmla="*/ 696202 w 5740887"/>
              <a:gd name="connsiteY13667" fmla="*/ 1947810 h 4314911"/>
              <a:gd name="connsiteX13668" fmla="*/ 695118 w 5740887"/>
              <a:gd name="connsiteY13668" fmla="*/ 1928210 h 4314911"/>
              <a:gd name="connsiteX13669" fmla="*/ 703273 w 5740887"/>
              <a:gd name="connsiteY13669" fmla="*/ 1917928 h 4314911"/>
              <a:gd name="connsiteX13670" fmla="*/ 2372419 w 5740887"/>
              <a:gd name="connsiteY13670" fmla="*/ 1915551 h 4314911"/>
              <a:gd name="connsiteX13671" fmla="*/ 2376885 w 5740887"/>
              <a:gd name="connsiteY13671" fmla="*/ 1916222 h 4314911"/>
              <a:gd name="connsiteX13672" fmla="*/ 2370436 w 5740887"/>
              <a:gd name="connsiteY13672" fmla="*/ 1916376 h 4314911"/>
              <a:gd name="connsiteX13673" fmla="*/ 2370401 w 5740887"/>
              <a:gd name="connsiteY13673" fmla="*/ 1916252 h 4314911"/>
              <a:gd name="connsiteX13674" fmla="*/ 3726597 w 5740887"/>
              <a:gd name="connsiteY13674" fmla="*/ 1913932 h 4314911"/>
              <a:gd name="connsiteX13675" fmla="*/ 3727734 w 5740887"/>
              <a:gd name="connsiteY13675" fmla="*/ 1928180 h 4314911"/>
              <a:gd name="connsiteX13676" fmla="*/ 3726260 w 5740887"/>
              <a:gd name="connsiteY13676" fmla="*/ 1928094 h 4314911"/>
              <a:gd name="connsiteX13677" fmla="*/ 3725173 w 5740887"/>
              <a:gd name="connsiteY13677" fmla="*/ 1919480 h 4314911"/>
              <a:gd name="connsiteX13678" fmla="*/ 520292 w 5740887"/>
              <a:gd name="connsiteY13678" fmla="*/ 1913074 h 4314911"/>
              <a:gd name="connsiteX13679" fmla="*/ 521026 w 5740887"/>
              <a:gd name="connsiteY13679" fmla="*/ 1913519 h 4314911"/>
              <a:gd name="connsiteX13680" fmla="*/ 523885 w 5740887"/>
              <a:gd name="connsiteY13680" fmla="*/ 1915252 h 4314911"/>
              <a:gd name="connsiteX13681" fmla="*/ 537979 w 5740887"/>
              <a:gd name="connsiteY13681" fmla="*/ 1935406 h 4314911"/>
              <a:gd name="connsiteX13682" fmla="*/ 688412 w 5740887"/>
              <a:gd name="connsiteY13682" fmla="*/ 2447474 h 4314911"/>
              <a:gd name="connsiteX13683" fmla="*/ 675617 w 5740887"/>
              <a:gd name="connsiteY13683" fmla="*/ 2424770 h 4314911"/>
              <a:gd name="connsiteX13684" fmla="*/ 284891 w 5740887"/>
              <a:gd name="connsiteY13684" fmla="*/ 1912795 h 4314911"/>
              <a:gd name="connsiteX13685" fmla="*/ 261680 w 5740887"/>
              <a:gd name="connsiteY13685" fmla="*/ 1925058 h 4314911"/>
              <a:gd name="connsiteX13686" fmla="*/ 216936 w 5740887"/>
              <a:gd name="connsiteY13686" fmla="*/ 1961884 h 4314911"/>
              <a:gd name="connsiteX13687" fmla="*/ 210480 w 5740887"/>
              <a:gd name="connsiteY13687" fmla="*/ 1970264 h 4314911"/>
              <a:gd name="connsiteX13688" fmla="*/ 218247 w 5740887"/>
              <a:gd name="connsiteY13688" fmla="*/ 1957764 h 4314911"/>
              <a:gd name="connsiteX13689" fmla="*/ 260027 w 5740887"/>
              <a:gd name="connsiteY13689" fmla="*/ 1924247 h 4314911"/>
              <a:gd name="connsiteX13690" fmla="*/ 738165 w 5740887"/>
              <a:gd name="connsiteY13690" fmla="*/ 1909892 h 4314911"/>
              <a:gd name="connsiteX13691" fmla="*/ 736867 w 5740887"/>
              <a:gd name="connsiteY13691" fmla="*/ 1925197 h 4314911"/>
              <a:gd name="connsiteX13692" fmla="*/ 736687 w 5740887"/>
              <a:gd name="connsiteY13692" fmla="*/ 1925507 h 4314911"/>
              <a:gd name="connsiteX13693" fmla="*/ 732297 w 5740887"/>
              <a:gd name="connsiteY13693" fmla="*/ 1928299 h 4314911"/>
              <a:gd name="connsiteX13694" fmla="*/ 730722 w 5740887"/>
              <a:gd name="connsiteY13694" fmla="*/ 1929300 h 4314911"/>
              <a:gd name="connsiteX13695" fmla="*/ 730963 w 5740887"/>
              <a:gd name="connsiteY13695" fmla="*/ 1920590 h 4314911"/>
              <a:gd name="connsiteX13696" fmla="*/ 733837 w 5740887"/>
              <a:gd name="connsiteY13696" fmla="*/ 1916618 h 4314911"/>
              <a:gd name="connsiteX13697" fmla="*/ 2311787 w 5740887"/>
              <a:gd name="connsiteY13697" fmla="*/ 1908472 h 4314911"/>
              <a:gd name="connsiteX13698" fmla="*/ 2329167 w 5740887"/>
              <a:gd name="connsiteY13698" fmla="*/ 1911999 h 4314911"/>
              <a:gd name="connsiteX13699" fmla="*/ 2330934 w 5740887"/>
              <a:gd name="connsiteY13699" fmla="*/ 1915430 h 4314911"/>
              <a:gd name="connsiteX13700" fmla="*/ 2363635 w 5740887"/>
              <a:gd name="connsiteY13700" fmla="*/ 1921238 h 4314911"/>
              <a:gd name="connsiteX13701" fmla="*/ 2378642 w 5740887"/>
              <a:gd name="connsiteY13701" fmla="*/ 1974714 h 4314911"/>
              <a:gd name="connsiteX13702" fmla="*/ 2926738 w 5740887"/>
              <a:gd name="connsiteY13702" fmla="*/ 2935916 h 4314911"/>
              <a:gd name="connsiteX13703" fmla="*/ 3227605 w 5740887"/>
              <a:gd name="connsiteY13703" fmla="*/ 2984452 h 4314911"/>
              <a:gd name="connsiteX13704" fmla="*/ 3360251 w 5740887"/>
              <a:gd name="connsiteY13704" fmla="*/ 2981143 h 4314911"/>
              <a:gd name="connsiteX13705" fmla="*/ 3457874 w 5740887"/>
              <a:gd name="connsiteY13705" fmla="*/ 2979213 h 4314911"/>
              <a:gd name="connsiteX13706" fmla="*/ 3494965 w 5740887"/>
              <a:gd name="connsiteY13706" fmla="*/ 2979213 h 4314911"/>
              <a:gd name="connsiteX13707" fmla="*/ 3604085 w 5740887"/>
              <a:gd name="connsiteY13707" fmla="*/ 2977523 h 4314911"/>
              <a:gd name="connsiteX13708" fmla="*/ 3664085 w 5740887"/>
              <a:gd name="connsiteY13708" fmla="*/ 2974033 h 4314911"/>
              <a:gd name="connsiteX13709" fmla="*/ 3603673 w 5740887"/>
              <a:gd name="connsiteY13709" fmla="*/ 2980021 h 4314911"/>
              <a:gd name="connsiteX13710" fmla="*/ 3482558 w 5740887"/>
              <a:gd name="connsiteY13710" fmla="*/ 2987622 h 4314911"/>
              <a:gd name="connsiteX13711" fmla="*/ 3458013 w 5740887"/>
              <a:gd name="connsiteY13711" fmla="*/ 2989002 h 4314911"/>
              <a:gd name="connsiteX13712" fmla="*/ 3370042 w 5740887"/>
              <a:gd name="connsiteY13712" fmla="*/ 2994517 h 4314911"/>
              <a:gd name="connsiteX13713" fmla="*/ 2904678 w 5740887"/>
              <a:gd name="connsiteY13713" fmla="*/ 2969559 h 4314911"/>
              <a:gd name="connsiteX13714" fmla="*/ 2342931 w 5740887"/>
              <a:gd name="connsiteY13714" fmla="*/ 2015252 h 4314911"/>
              <a:gd name="connsiteX13715" fmla="*/ 663249 w 5740887"/>
              <a:gd name="connsiteY13715" fmla="*/ 1908120 h 4314911"/>
              <a:gd name="connsiteX13716" fmla="*/ 664382 w 5740887"/>
              <a:gd name="connsiteY13716" fmla="*/ 1918036 h 4314911"/>
              <a:gd name="connsiteX13717" fmla="*/ 649955 w 5740887"/>
              <a:gd name="connsiteY13717" fmla="*/ 1932686 h 4314911"/>
              <a:gd name="connsiteX13718" fmla="*/ 647602 w 5740887"/>
              <a:gd name="connsiteY13718" fmla="*/ 1918752 h 4314911"/>
              <a:gd name="connsiteX13719" fmla="*/ 685520 w 5740887"/>
              <a:gd name="connsiteY13719" fmla="*/ 1907510 h 4314911"/>
              <a:gd name="connsiteX13720" fmla="*/ 686374 w 5740887"/>
              <a:gd name="connsiteY13720" fmla="*/ 1920183 h 4314911"/>
              <a:gd name="connsiteX13721" fmla="*/ 673587 w 5740887"/>
              <a:gd name="connsiteY13721" fmla="*/ 1928783 h 4314911"/>
              <a:gd name="connsiteX13722" fmla="*/ 672727 w 5740887"/>
              <a:gd name="connsiteY13722" fmla="*/ 1921243 h 4314911"/>
              <a:gd name="connsiteX13723" fmla="*/ 723960 w 5740887"/>
              <a:gd name="connsiteY13723" fmla="*/ 1904155 h 4314911"/>
              <a:gd name="connsiteX13724" fmla="*/ 723664 w 5740887"/>
              <a:gd name="connsiteY13724" fmla="*/ 1914897 h 4314911"/>
              <a:gd name="connsiteX13725" fmla="*/ 723507 w 5740887"/>
              <a:gd name="connsiteY13725" fmla="*/ 1917588 h 4314911"/>
              <a:gd name="connsiteX13726" fmla="*/ 720521 w 5740887"/>
              <a:gd name="connsiteY13726" fmla="*/ 1922189 h 4314911"/>
              <a:gd name="connsiteX13727" fmla="*/ 715516 w 5740887"/>
              <a:gd name="connsiteY13727" fmla="*/ 1929900 h 4314911"/>
              <a:gd name="connsiteX13728" fmla="*/ 714142 w 5740887"/>
              <a:gd name="connsiteY13728" fmla="*/ 1931682 h 4314911"/>
              <a:gd name="connsiteX13729" fmla="*/ 713921 w 5740887"/>
              <a:gd name="connsiteY13729" fmla="*/ 1924440 h 4314911"/>
              <a:gd name="connsiteX13730" fmla="*/ 713921 w 5740887"/>
              <a:gd name="connsiteY13730" fmla="*/ 1924382 h 4314911"/>
              <a:gd name="connsiteX13731" fmla="*/ 713973 w 5740887"/>
              <a:gd name="connsiteY13731" fmla="*/ 1910804 h 4314911"/>
              <a:gd name="connsiteX13732" fmla="*/ 526374 w 5740887"/>
              <a:gd name="connsiteY13732" fmla="*/ 1904153 h 4314911"/>
              <a:gd name="connsiteX13733" fmla="*/ 529042 w 5740887"/>
              <a:gd name="connsiteY13733" fmla="*/ 1904987 h 4314911"/>
              <a:gd name="connsiteX13734" fmla="*/ 529631 w 5740887"/>
              <a:gd name="connsiteY13734" fmla="*/ 1906991 h 4314911"/>
              <a:gd name="connsiteX13735" fmla="*/ 531107 w 5740887"/>
              <a:gd name="connsiteY13735" fmla="*/ 1912017 h 4314911"/>
              <a:gd name="connsiteX13736" fmla="*/ 529708 w 5740887"/>
              <a:gd name="connsiteY13736" fmla="*/ 1910756 h 4314911"/>
              <a:gd name="connsiteX13737" fmla="*/ 285806 w 5740887"/>
              <a:gd name="connsiteY13737" fmla="*/ 1903379 h 4314911"/>
              <a:gd name="connsiteX13738" fmla="*/ 256023 w 5740887"/>
              <a:gd name="connsiteY13738" fmla="*/ 1916635 h 4314911"/>
              <a:gd name="connsiteX13739" fmla="*/ 207454 w 5740887"/>
              <a:gd name="connsiteY13739" fmla="*/ 1957216 h 4314911"/>
              <a:gd name="connsiteX13740" fmla="*/ 206553 w 5740887"/>
              <a:gd name="connsiteY13740" fmla="*/ 1958919 h 4314911"/>
              <a:gd name="connsiteX13741" fmla="*/ 208675 w 5740887"/>
              <a:gd name="connsiteY13741" fmla="*/ 1954038 h 4314911"/>
              <a:gd name="connsiteX13742" fmla="*/ 254649 w 5740887"/>
              <a:gd name="connsiteY13742" fmla="*/ 1915974 h 4314911"/>
              <a:gd name="connsiteX13743" fmla="*/ 760541 w 5740887"/>
              <a:gd name="connsiteY13743" fmla="*/ 1896638 h 4314911"/>
              <a:gd name="connsiteX13744" fmla="*/ 758042 w 5740887"/>
              <a:gd name="connsiteY13744" fmla="*/ 1908096 h 4314911"/>
              <a:gd name="connsiteX13745" fmla="*/ 757883 w 5740887"/>
              <a:gd name="connsiteY13745" fmla="*/ 1908452 h 4314911"/>
              <a:gd name="connsiteX13746" fmla="*/ 757710 w 5740887"/>
              <a:gd name="connsiteY13746" fmla="*/ 1908839 h 4314911"/>
              <a:gd name="connsiteX13747" fmla="*/ 757956 w 5740887"/>
              <a:gd name="connsiteY13747" fmla="*/ 1907230 h 4314911"/>
              <a:gd name="connsiteX13748" fmla="*/ 758343 w 5740887"/>
              <a:gd name="connsiteY13748" fmla="*/ 1904693 h 4314911"/>
              <a:gd name="connsiteX13749" fmla="*/ 759202 w 5740887"/>
              <a:gd name="connsiteY13749" fmla="*/ 1899071 h 4314911"/>
              <a:gd name="connsiteX13750" fmla="*/ 3688383 w 5740887"/>
              <a:gd name="connsiteY13750" fmla="*/ 1896261 h 4314911"/>
              <a:gd name="connsiteX13751" fmla="*/ 3690342 w 5740887"/>
              <a:gd name="connsiteY13751" fmla="*/ 1905988 h 4314911"/>
              <a:gd name="connsiteX13752" fmla="*/ 3693422 w 5740887"/>
              <a:gd name="connsiteY13752" fmla="*/ 1920972 h 4314911"/>
              <a:gd name="connsiteX13753" fmla="*/ 3693615 w 5740887"/>
              <a:gd name="connsiteY13753" fmla="*/ 1921925 h 4314911"/>
              <a:gd name="connsiteX13754" fmla="*/ 3685681 w 5740887"/>
              <a:gd name="connsiteY13754" fmla="*/ 1918299 h 4314911"/>
              <a:gd name="connsiteX13755" fmla="*/ 3683542 w 5740887"/>
              <a:gd name="connsiteY13755" fmla="*/ 1909272 h 4314911"/>
              <a:gd name="connsiteX13756" fmla="*/ 3683655 w 5740887"/>
              <a:gd name="connsiteY13756" fmla="*/ 1908801 h 4314911"/>
              <a:gd name="connsiteX13757" fmla="*/ 3684660 w 5740887"/>
              <a:gd name="connsiteY13757" fmla="*/ 1904615 h 4314911"/>
              <a:gd name="connsiteX13758" fmla="*/ 661904 w 5740887"/>
              <a:gd name="connsiteY13758" fmla="*/ 1896012 h 4314911"/>
              <a:gd name="connsiteX13759" fmla="*/ 661982 w 5740887"/>
              <a:gd name="connsiteY13759" fmla="*/ 1896690 h 4314911"/>
              <a:gd name="connsiteX13760" fmla="*/ 662125 w 5740887"/>
              <a:gd name="connsiteY13760" fmla="*/ 1898281 h 4314911"/>
              <a:gd name="connsiteX13761" fmla="*/ 662302 w 5740887"/>
              <a:gd name="connsiteY13761" fmla="*/ 1899837 h 4314911"/>
              <a:gd name="connsiteX13762" fmla="*/ 648749 w 5740887"/>
              <a:gd name="connsiteY13762" fmla="*/ 1909065 h 4314911"/>
              <a:gd name="connsiteX13763" fmla="*/ 3715032 w 5740887"/>
              <a:gd name="connsiteY13763" fmla="*/ 1895813 h 4314911"/>
              <a:gd name="connsiteX13764" fmla="*/ 3718048 w 5740887"/>
              <a:gd name="connsiteY13764" fmla="*/ 1919722 h 4314911"/>
              <a:gd name="connsiteX13765" fmla="*/ 3716949 w 5740887"/>
              <a:gd name="connsiteY13765" fmla="*/ 1924133 h 4314911"/>
              <a:gd name="connsiteX13766" fmla="*/ 3716111 w 5740887"/>
              <a:gd name="connsiteY13766" fmla="*/ 1927495 h 4314911"/>
              <a:gd name="connsiteX13767" fmla="*/ 3715546 w 5740887"/>
              <a:gd name="connsiteY13767" fmla="*/ 1927462 h 4314911"/>
              <a:gd name="connsiteX13768" fmla="*/ 3714995 w 5740887"/>
              <a:gd name="connsiteY13768" fmla="*/ 1927429 h 4314911"/>
              <a:gd name="connsiteX13769" fmla="*/ 3714638 w 5740887"/>
              <a:gd name="connsiteY13769" fmla="*/ 1927408 h 4314911"/>
              <a:gd name="connsiteX13770" fmla="*/ 3711145 w 5740887"/>
              <a:gd name="connsiteY13770" fmla="*/ 1906401 h 4314911"/>
              <a:gd name="connsiteX13771" fmla="*/ 3712391 w 5740887"/>
              <a:gd name="connsiteY13771" fmla="*/ 1903004 h 4314911"/>
              <a:gd name="connsiteX13772" fmla="*/ 2465913 w 5740887"/>
              <a:gd name="connsiteY13772" fmla="*/ 1895073 h 4314911"/>
              <a:gd name="connsiteX13773" fmla="*/ 2508300 w 5740887"/>
              <a:gd name="connsiteY13773" fmla="*/ 2027227 h 4314911"/>
              <a:gd name="connsiteX13774" fmla="*/ 2508309 w 5740887"/>
              <a:gd name="connsiteY13774" fmla="*/ 2027248 h 4314911"/>
              <a:gd name="connsiteX13775" fmla="*/ 2561780 w 5740887"/>
              <a:gd name="connsiteY13775" fmla="*/ 2170067 h 4314911"/>
              <a:gd name="connsiteX13776" fmla="*/ 2598219 w 5740887"/>
              <a:gd name="connsiteY13776" fmla="*/ 2255442 h 4314911"/>
              <a:gd name="connsiteX13777" fmla="*/ 2606862 w 5740887"/>
              <a:gd name="connsiteY13777" fmla="*/ 2277378 h 4314911"/>
              <a:gd name="connsiteX13778" fmla="*/ 2615640 w 5740887"/>
              <a:gd name="connsiteY13778" fmla="*/ 2296259 h 4314911"/>
              <a:gd name="connsiteX13779" fmla="*/ 2622691 w 5740887"/>
              <a:gd name="connsiteY13779" fmla="*/ 2312780 h 4314911"/>
              <a:gd name="connsiteX13780" fmla="*/ 2639086 w 5740887"/>
              <a:gd name="connsiteY13780" fmla="*/ 2346688 h 4314911"/>
              <a:gd name="connsiteX13781" fmla="*/ 2663764 w 5740887"/>
              <a:gd name="connsiteY13781" fmla="*/ 2399768 h 4314911"/>
              <a:gd name="connsiteX13782" fmla="*/ 2677928 w 5740887"/>
              <a:gd name="connsiteY13782" fmla="*/ 2427026 h 4314911"/>
              <a:gd name="connsiteX13783" fmla="*/ 2689298 w 5740887"/>
              <a:gd name="connsiteY13783" fmla="*/ 2450541 h 4314911"/>
              <a:gd name="connsiteX13784" fmla="*/ 2704091 w 5740887"/>
              <a:gd name="connsiteY13784" fmla="*/ 2477372 h 4314911"/>
              <a:gd name="connsiteX13785" fmla="*/ 2724193 w 5740887"/>
              <a:gd name="connsiteY13785" fmla="*/ 2516056 h 4314911"/>
              <a:gd name="connsiteX13786" fmla="*/ 2744323 w 5740887"/>
              <a:gd name="connsiteY13786" fmla="*/ 2550344 h 4314911"/>
              <a:gd name="connsiteX13787" fmla="*/ 2759860 w 5740887"/>
              <a:gd name="connsiteY13787" fmla="*/ 2578523 h 4314911"/>
              <a:gd name="connsiteX13788" fmla="*/ 2771657 w 5740887"/>
              <a:gd name="connsiteY13788" fmla="*/ 2596901 h 4314911"/>
              <a:gd name="connsiteX13789" fmla="*/ 2786986 w 5740887"/>
              <a:gd name="connsiteY13789" fmla="*/ 2623010 h 4314911"/>
              <a:gd name="connsiteX13790" fmla="*/ 2813908 w 5740887"/>
              <a:gd name="connsiteY13790" fmla="*/ 2662720 h 4314911"/>
              <a:gd name="connsiteX13791" fmla="*/ 2832639 w 5740887"/>
              <a:gd name="connsiteY13791" fmla="*/ 2691899 h 4314911"/>
              <a:gd name="connsiteX13792" fmla="*/ 2840693 w 5740887"/>
              <a:gd name="connsiteY13792" fmla="*/ 2702228 h 4314911"/>
              <a:gd name="connsiteX13793" fmla="*/ 2850976 w 5740887"/>
              <a:gd name="connsiteY13793" fmla="*/ 2717395 h 4314911"/>
              <a:gd name="connsiteX13794" fmla="*/ 2887005 w 5740887"/>
              <a:gd name="connsiteY13794" fmla="*/ 2761618 h 4314911"/>
              <a:gd name="connsiteX13795" fmla="*/ 2905896 w 5740887"/>
              <a:gd name="connsiteY13795" fmla="*/ 2785843 h 4314911"/>
              <a:gd name="connsiteX13796" fmla="*/ 2909897 w 5740887"/>
              <a:gd name="connsiteY13796" fmla="*/ 2789716 h 4314911"/>
              <a:gd name="connsiteX13797" fmla="*/ 2915000 w 5740887"/>
              <a:gd name="connsiteY13797" fmla="*/ 2795979 h 4314911"/>
              <a:gd name="connsiteX13798" fmla="*/ 2977893 w 5740887"/>
              <a:gd name="connsiteY13798" fmla="*/ 2855528 h 4314911"/>
              <a:gd name="connsiteX13799" fmla="*/ 3352391 w 5740887"/>
              <a:gd name="connsiteY13799" fmla="*/ 2940328 h 4314911"/>
              <a:gd name="connsiteX13800" fmla="*/ 3454978 w 5740887"/>
              <a:gd name="connsiteY13800" fmla="*/ 2948739 h 4314911"/>
              <a:gd name="connsiteX13801" fmla="*/ 3503652 w 5740887"/>
              <a:gd name="connsiteY13801" fmla="*/ 2953565 h 4314911"/>
              <a:gd name="connsiteX13802" fmla="*/ 3569875 w 5740887"/>
              <a:gd name="connsiteY13802" fmla="*/ 2959759 h 4314911"/>
              <a:gd name="connsiteX13803" fmla="*/ 3500482 w 5740887"/>
              <a:gd name="connsiteY13803" fmla="*/ 2958940 h 4314911"/>
              <a:gd name="connsiteX13804" fmla="*/ 3455944 w 5740887"/>
              <a:gd name="connsiteY13804" fmla="*/ 2957011 h 4314911"/>
              <a:gd name="connsiteX13805" fmla="*/ 3353771 w 5740887"/>
              <a:gd name="connsiteY13805" fmla="*/ 2954114 h 4314911"/>
              <a:gd name="connsiteX13806" fmla="*/ 2956108 w 5740887"/>
              <a:gd name="connsiteY13806" fmla="*/ 2889446 h 4314911"/>
              <a:gd name="connsiteX13807" fmla="*/ 2427868 w 5740887"/>
              <a:gd name="connsiteY13807" fmla="*/ 1929487 h 4314911"/>
              <a:gd name="connsiteX13808" fmla="*/ 2423599 w 5740887"/>
              <a:gd name="connsiteY13808" fmla="*/ 1914131 h 4314911"/>
              <a:gd name="connsiteX13809" fmla="*/ 2458988 w 5740887"/>
              <a:gd name="connsiteY13809" fmla="*/ 1901632 h 4314911"/>
              <a:gd name="connsiteX13810" fmla="*/ 738520 w 5740887"/>
              <a:gd name="connsiteY13810" fmla="*/ 1894461 h 4314911"/>
              <a:gd name="connsiteX13811" fmla="*/ 736293 w 5740887"/>
              <a:gd name="connsiteY13811" fmla="*/ 1897892 h 4314911"/>
              <a:gd name="connsiteX13812" fmla="*/ 731379 w 5740887"/>
              <a:gd name="connsiteY13812" fmla="*/ 1905460 h 4314911"/>
              <a:gd name="connsiteX13813" fmla="*/ 731522 w 5740887"/>
              <a:gd name="connsiteY13813" fmla="*/ 1900285 h 4314911"/>
              <a:gd name="connsiteX13814" fmla="*/ 731604 w 5740887"/>
              <a:gd name="connsiteY13814" fmla="*/ 1899065 h 4314911"/>
              <a:gd name="connsiteX13815" fmla="*/ 684584 w 5740887"/>
              <a:gd name="connsiteY13815" fmla="*/ 1893629 h 4314911"/>
              <a:gd name="connsiteX13816" fmla="*/ 684830 w 5740887"/>
              <a:gd name="connsiteY13816" fmla="*/ 1897271 h 4314911"/>
              <a:gd name="connsiteX13817" fmla="*/ 671534 w 5740887"/>
              <a:gd name="connsiteY13817" fmla="*/ 1910772 h 4314911"/>
              <a:gd name="connsiteX13818" fmla="*/ 670658 w 5740887"/>
              <a:gd name="connsiteY13818" fmla="*/ 1903085 h 4314911"/>
              <a:gd name="connsiteX13819" fmla="*/ 683311 w 5740887"/>
              <a:gd name="connsiteY13819" fmla="*/ 1894487 h 4314911"/>
              <a:gd name="connsiteX13820" fmla="*/ 288673 w 5740887"/>
              <a:gd name="connsiteY13820" fmla="*/ 1893588 h 4314911"/>
              <a:gd name="connsiteX13821" fmla="*/ 250784 w 5740887"/>
              <a:gd name="connsiteY13821" fmla="*/ 1908372 h 4314911"/>
              <a:gd name="connsiteX13822" fmla="*/ 198503 w 5740887"/>
              <a:gd name="connsiteY13822" fmla="*/ 1953681 h 4314911"/>
              <a:gd name="connsiteX13823" fmla="*/ 193839 w 5740887"/>
              <a:gd name="connsiteY13823" fmla="*/ 1966474 h 4314911"/>
              <a:gd name="connsiteX13824" fmla="*/ 198571 w 5740887"/>
              <a:gd name="connsiteY13824" fmla="*/ 1950461 h 4314911"/>
              <a:gd name="connsiteX13825" fmla="*/ 217073 w 5740887"/>
              <a:gd name="connsiteY13825" fmla="*/ 1929459 h 4314911"/>
              <a:gd name="connsiteX13826" fmla="*/ 220341 w 5740887"/>
              <a:gd name="connsiteY13826" fmla="*/ 1925750 h 4314911"/>
              <a:gd name="connsiteX13827" fmla="*/ 248860 w 5740887"/>
              <a:gd name="connsiteY13827" fmla="*/ 1907976 h 4314911"/>
              <a:gd name="connsiteX13828" fmla="*/ 285293 w 5740887"/>
              <a:gd name="connsiteY13828" fmla="*/ 1894087 h 4314911"/>
              <a:gd name="connsiteX13829" fmla="*/ 287664 w 5740887"/>
              <a:gd name="connsiteY13829" fmla="*/ 1893737 h 4314911"/>
              <a:gd name="connsiteX13830" fmla="*/ 496142 w 5740887"/>
              <a:gd name="connsiteY13830" fmla="*/ 1892278 h 4314911"/>
              <a:gd name="connsiteX13831" fmla="*/ 503277 w 5740887"/>
              <a:gd name="connsiteY13831" fmla="*/ 1896931 h 4314911"/>
              <a:gd name="connsiteX13832" fmla="*/ 504883 w 5740887"/>
              <a:gd name="connsiteY13832" fmla="*/ 1897433 h 4314911"/>
              <a:gd name="connsiteX13833" fmla="*/ 509633 w 5740887"/>
              <a:gd name="connsiteY13833" fmla="*/ 1902650 h 4314911"/>
              <a:gd name="connsiteX13834" fmla="*/ 668858 w 5740887"/>
              <a:gd name="connsiteY13834" fmla="*/ 2428081 h 4314911"/>
              <a:gd name="connsiteX13835" fmla="*/ 687572 w 5740887"/>
              <a:gd name="connsiteY13835" fmla="*/ 2460847 h 4314911"/>
              <a:gd name="connsiteX13836" fmla="*/ 668309 w 5740887"/>
              <a:gd name="connsiteY13836" fmla="*/ 2442560 h 4314911"/>
              <a:gd name="connsiteX13837" fmla="*/ 3732524 w 5740887"/>
              <a:gd name="connsiteY13837" fmla="*/ 1891677 h 4314911"/>
              <a:gd name="connsiteX13838" fmla="*/ 3732846 w 5740887"/>
              <a:gd name="connsiteY13838" fmla="*/ 1903149 h 4314911"/>
              <a:gd name="connsiteX13839" fmla="*/ 3732708 w 5740887"/>
              <a:gd name="connsiteY13839" fmla="*/ 1903924 h 4314911"/>
              <a:gd name="connsiteX13840" fmla="*/ 3731908 w 5740887"/>
              <a:gd name="connsiteY13840" fmla="*/ 1893946 h 4314911"/>
              <a:gd name="connsiteX13841" fmla="*/ 724524 w 5740887"/>
              <a:gd name="connsiteY13841" fmla="*/ 1891132 h 4314911"/>
              <a:gd name="connsiteX13842" fmla="*/ 724257 w 5740887"/>
              <a:gd name="connsiteY13842" fmla="*/ 1894941 h 4314911"/>
              <a:gd name="connsiteX13843" fmla="*/ 719721 w 5740887"/>
              <a:gd name="connsiteY13843" fmla="*/ 1897952 h 4314911"/>
              <a:gd name="connsiteX13844" fmla="*/ 718443 w 5740887"/>
              <a:gd name="connsiteY13844" fmla="*/ 1898801 h 4314911"/>
              <a:gd name="connsiteX13845" fmla="*/ 635528 w 5740887"/>
              <a:gd name="connsiteY13845" fmla="*/ 1890326 h 4314911"/>
              <a:gd name="connsiteX13846" fmla="*/ 635724 w 5740887"/>
              <a:gd name="connsiteY13846" fmla="*/ 1891661 h 4314911"/>
              <a:gd name="connsiteX13847" fmla="*/ 638179 w 5740887"/>
              <a:gd name="connsiteY13847" fmla="*/ 1908528 h 4314911"/>
              <a:gd name="connsiteX13848" fmla="*/ 621385 w 5740887"/>
              <a:gd name="connsiteY13848" fmla="*/ 1924579 h 4314911"/>
              <a:gd name="connsiteX13849" fmla="*/ 617512 w 5740887"/>
              <a:gd name="connsiteY13849" fmla="*/ 1906129 h 4314911"/>
              <a:gd name="connsiteX13850" fmla="*/ 616871 w 5740887"/>
              <a:gd name="connsiteY13850" fmla="*/ 1902973 h 4314911"/>
              <a:gd name="connsiteX13851" fmla="*/ 632732 w 5740887"/>
              <a:gd name="connsiteY13851" fmla="*/ 1892267 h 4314911"/>
              <a:gd name="connsiteX13852" fmla="*/ 271330 w 5740887"/>
              <a:gd name="connsiteY13852" fmla="*/ 1889680 h 4314911"/>
              <a:gd name="connsiteX13853" fmla="*/ 244859 w 5740887"/>
              <a:gd name="connsiteY13853" fmla="*/ 1899396 h 4314911"/>
              <a:gd name="connsiteX13854" fmla="*/ 212424 w 5740887"/>
              <a:gd name="connsiteY13854" fmla="*/ 1920523 h 4314911"/>
              <a:gd name="connsiteX13855" fmla="*/ 188534 w 5740887"/>
              <a:gd name="connsiteY13855" fmla="*/ 1949659 h 4314911"/>
              <a:gd name="connsiteX13856" fmla="*/ 189487 w 5740887"/>
              <a:gd name="connsiteY13856" fmla="*/ 1947053 h 4314911"/>
              <a:gd name="connsiteX13857" fmla="*/ 206447 w 5740887"/>
              <a:gd name="connsiteY13857" fmla="*/ 1926073 h 4314911"/>
              <a:gd name="connsiteX13858" fmla="*/ 212049 w 5740887"/>
              <a:gd name="connsiteY13858" fmla="*/ 1919143 h 4314911"/>
              <a:gd name="connsiteX13859" fmla="*/ 243344 w 5740887"/>
              <a:gd name="connsiteY13859" fmla="*/ 1899704 h 4314911"/>
              <a:gd name="connsiteX13860" fmla="*/ 532084 w 5740887"/>
              <a:gd name="connsiteY13860" fmla="*/ 1889098 h 4314911"/>
              <a:gd name="connsiteX13861" fmla="*/ 534971 w 5740887"/>
              <a:gd name="connsiteY13861" fmla="*/ 1889362 h 4314911"/>
              <a:gd name="connsiteX13862" fmla="*/ 537756 w 5740887"/>
              <a:gd name="connsiteY13862" fmla="*/ 1898191 h 4314911"/>
              <a:gd name="connsiteX13863" fmla="*/ 536341 w 5740887"/>
              <a:gd name="connsiteY13863" fmla="*/ 1897979 h 4314911"/>
              <a:gd name="connsiteX13864" fmla="*/ 534785 w 5740887"/>
              <a:gd name="connsiteY13864" fmla="*/ 1897745 h 4314911"/>
              <a:gd name="connsiteX13865" fmla="*/ 518126 w 5740887"/>
              <a:gd name="connsiteY13865" fmla="*/ 1887818 h 4314911"/>
              <a:gd name="connsiteX13866" fmla="*/ 524161 w 5740887"/>
              <a:gd name="connsiteY13866" fmla="*/ 1888371 h 4314911"/>
              <a:gd name="connsiteX13867" fmla="*/ 524747 w 5740887"/>
              <a:gd name="connsiteY13867" fmla="*/ 1890367 h 4314911"/>
              <a:gd name="connsiteX13868" fmla="*/ 525167 w 5740887"/>
              <a:gd name="connsiteY13868" fmla="*/ 1891796 h 4314911"/>
              <a:gd name="connsiteX13869" fmla="*/ 526552 w 5740887"/>
              <a:gd name="connsiteY13869" fmla="*/ 1896511 h 4314911"/>
              <a:gd name="connsiteX13870" fmla="*/ 522201 w 5740887"/>
              <a:gd name="connsiteY13870" fmla="*/ 1895858 h 4314911"/>
              <a:gd name="connsiteX13871" fmla="*/ 522195 w 5740887"/>
              <a:gd name="connsiteY13871" fmla="*/ 1895855 h 4314911"/>
              <a:gd name="connsiteX13872" fmla="*/ 522181 w 5740887"/>
              <a:gd name="connsiteY13872" fmla="*/ 1895849 h 4314911"/>
              <a:gd name="connsiteX13873" fmla="*/ 3724386 w 5740887"/>
              <a:gd name="connsiteY13873" fmla="*/ 1886212 h 4314911"/>
              <a:gd name="connsiteX13874" fmla="*/ 3724988 w 5740887"/>
              <a:gd name="connsiteY13874" fmla="*/ 1893765 h 4314911"/>
              <a:gd name="connsiteX13875" fmla="*/ 3722904 w 5740887"/>
              <a:gd name="connsiteY13875" fmla="*/ 1901492 h 4314911"/>
              <a:gd name="connsiteX13876" fmla="*/ 3721003 w 5740887"/>
              <a:gd name="connsiteY13876" fmla="*/ 1886427 h 4314911"/>
              <a:gd name="connsiteX13877" fmla="*/ 3721510 w 5740887"/>
              <a:gd name="connsiteY13877" fmla="*/ 1886467 h 4314911"/>
              <a:gd name="connsiteX13878" fmla="*/ 695982 w 5740887"/>
              <a:gd name="connsiteY13878" fmla="*/ 1885947 h 4314911"/>
              <a:gd name="connsiteX13879" fmla="*/ 692952 w 5740887"/>
              <a:gd name="connsiteY13879" fmla="*/ 1889024 h 4314911"/>
              <a:gd name="connsiteX13880" fmla="*/ 692925 w 5740887"/>
              <a:gd name="connsiteY13880" fmla="*/ 1888542 h 4314911"/>
              <a:gd name="connsiteX13881" fmla="*/ 692896 w 5740887"/>
              <a:gd name="connsiteY13881" fmla="*/ 1888027 h 4314911"/>
              <a:gd name="connsiteX13882" fmla="*/ 753927 w 5740887"/>
              <a:gd name="connsiteY13882" fmla="*/ 1885398 h 4314911"/>
              <a:gd name="connsiteX13883" fmla="*/ 751815 w 5740887"/>
              <a:gd name="connsiteY13883" fmla="*/ 1899484 h 4314911"/>
              <a:gd name="connsiteX13884" fmla="*/ 750609 w 5740887"/>
              <a:gd name="connsiteY13884" fmla="*/ 1901560 h 4314911"/>
              <a:gd name="connsiteX13885" fmla="*/ 746500 w 5740887"/>
              <a:gd name="connsiteY13885" fmla="*/ 1908627 h 4314911"/>
              <a:gd name="connsiteX13886" fmla="*/ 747649 w 5740887"/>
              <a:gd name="connsiteY13886" fmla="*/ 1895153 h 4314911"/>
              <a:gd name="connsiteX13887" fmla="*/ 3707647 w 5740887"/>
              <a:gd name="connsiteY13887" fmla="*/ 1885373 h 4314911"/>
              <a:gd name="connsiteX13888" fmla="*/ 3711171 w 5740887"/>
              <a:gd name="connsiteY13888" fmla="*/ 1885651 h 4314911"/>
              <a:gd name="connsiteX13889" fmla="*/ 3709449 w 5740887"/>
              <a:gd name="connsiteY13889" fmla="*/ 1890213 h 4314911"/>
              <a:gd name="connsiteX13890" fmla="*/ 3708771 w 5740887"/>
              <a:gd name="connsiteY13890" fmla="*/ 1892131 h 4314911"/>
              <a:gd name="connsiteX13891" fmla="*/ 706318 w 5740887"/>
              <a:gd name="connsiteY13891" fmla="*/ 1885185 h 4314911"/>
              <a:gd name="connsiteX13892" fmla="*/ 706145 w 5740887"/>
              <a:gd name="connsiteY13892" fmla="*/ 1906964 h 4314911"/>
              <a:gd name="connsiteX13893" fmla="*/ 697241 w 5740887"/>
              <a:gd name="connsiteY13893" fmla="*/ 1912874 h 4314911"/>
              <a:gd name="connsiteX13894" fmla="*/ 697197 w 5740887"/>
              <a:gd name="connsiteY13894" fmla="*/ 1912904 h 4314911"/>
              <a:gd name="connsiteX13895" fmla="*/ 694377 w 5740887"/>
              <a:gd name="connsiteY13895" fmla="*/ 1914800 h 4314911"/>
              <a:gd name="connsiteX13896" fmla="*/ 694031 w 5740887"/>
              <a:gd name="connsiteY13896" fmla="*/ 1908534 h 4314911"/>
              <a:gd name="connsiteX13897" fmla="*/ 693501 w 5740887"/>
              <a:gd name="connsiteY13897" fmla="*/ 1898943 h 4314911"/>
              <a:gd name="connsiteX13898" fmla="*/ 3693724 w 5740887"/>
              <a:gd name="connsiteY13898" fmla="*/ 1884275 h 4314911"/>
              <a:gd name="connsiteX13899" fmla="*/ 3700401 w 5740887"/>
              <a:gd name="connsiteY13899" fmla="*/ 1884802 h 4314911"/>
              <a:gd name="connsiteX13900" fmla="*/ 3703844 w 5740887"/>
              <a:gd name="connsiteY13900" fmla="*/ 1905636 h 4314911"/>
              <a:gd name="connsiteX13901" fmla="*/ 3703893 w 5740887"/>
              <a:gd name="connsiteY13901" fmla="*/ 1905935 h 4314911"/>
              <a:gd name="connsiteX13902" fmla="*/ 3702752 w 5740887"/>
              <a:gd name="connsiteY13902" fmla="*/ 1909165 h 4314911"/>
              <a:gd name="connsiteX13903" fmla="*/ 3700046 w 5740887"/>
              <a:gd name="connsiteY13903" fmla="*/ 1916823 h 4314911"/>
              <a:gd name="connsiteX13904" fmla="*/ 3699609 w 5740887"/>
              <a:gd name="connsiteY13904" fmla="*/ 1914687 h 4314911"/>
              <a:gd name="connsiteX13905" fmla="*/ 3693545 w 5740887"/>
              <a:gd name="connsiteY13905" fmla="*/ 1884675 h 4314911"/>
              <a:gd name="connsiteX13906" fmla="*/ 3693623 w 5740887"/>
              <a:gd name="connsiteY13906" fmla="*/ 1884500 h 4314911"/>
              <a:gd name="connsiteX13907" fmla="*/ 5710762 w 5740887"/>
              <a:gd name="connsiteY13907" fmla="*/ 1883368 h 4314911"/>
              <a:gd name="connsiteX13908" fmla="*/ 5718452 w 5740887"/>
              <a:gd name="connsiteY13908" fmla="*/ 1942429 h 4314911"/>
              <a:gd name="connsiteX13909" fmla="*/ 5714510 w 5740887"/>
              <a:gd name="connsiteY13909" fmla="*/ 2125839 h 4314911"/>
              <a:gd name="connsiteX13910" fmla="*/ 5630261 w 5740887"/>
              <a:gd name="connsiteY13910" fmla="*/ 2231183 h 4314911"/>
              <a:gd name="connsiteX13911" fmla="*/ 5603443 w 5740887"/>
              <a:gd name="connsiteY13911" fmla="*/ 2247134 h 4314911"/>
              <a:gd name="connsiteX13912" fmla="*/ 5594714 w 5740887"/>
              <a:gd name="connsiteY13912" fmla="*/ 2251812 h 4314911"/>
              <a:gd name="connsiteX13913" fmla="*/ 5589005 w 5740887"/>
              <a:gd name="connsiteY13913" fmla="*/ 2254673 h 4314911"/>
              <a:gd name="connsiteX13914" fmla="*/ 5572109 w 5740887"/>
              <a:gd name="connsiteY13914" fmla="*/ 2263140 h 4314911"/>
              <a:gd name="connsiteX13915" fmla="*/ 5520323 w 5740887"/>
              <a:gd name="connsiteY13915" fmla="*/ 2288033 h 4314911"/>
              <a:gd name="connsiteX13916" fmla="*/ 5494759 w 5740887"/>
              <a:gd name="connsiteY13916" fmla="*/ 2299896 h 4314911"/>
              <a:gd name="connsiteX13917" fmla="*/ 5410568 w 5740887"/>
              <a:gd name="connsiteY13917" fmla="*/ 2337533 h 4314911"/>
              <a:gd name="connsiteX13918" fmla="*/ 5397116 w 5740887"/>
              <a:gd name="connsiteY13918" fmla="*/ 2343495 h 4314911"/>
              <a:gd name="connsiteX13919" fmla="*/ 5280274 w 5740887"/>
              <a:gd name="connsiteY13919" fmla="*/ 2393490 h 4314911"/>
              <a:gd name="connsiteX13920" fmla="*/ 5244513 w 5740887"/>
              <a:gd name="connsiteY13920" fmla="*/ 2408439 h 4314911"/>
              <a:gd name="connsiteX13921" fmla="*/ 5166014 w 5740887"/>
              <a:gd name="connsiteY13921" fmla="*/ 2440944 h 4314911"/>
              <a:gd name="connsiteX13922" fmla="*/ 4963280 w 5740887"/>
              <a:gd name="connsiteY13922" fmla="*/ 2522875 h 4314911"/>
              <a:gd name="connsiteX13923" fmla="*/ 4683740 w 5740887"/>
              <a:gd name="connsiteY13923" fmla="*/ 2630290 h 4314911"/>
              <a:gd name="connsiteX13924" fmla="*/ 4545939 w 5740887"/>
              <a:gd name="connsiteY13924" fmla="*/ 2680423 h 4314911"/>
              <a:gd name="connsiteX13925" fmla="*/ 4530493 w 5740887"/>
              <a:gd name="connsiteY13925" fmla="*/ 2685660 h 4314911"/>
              <a:gd name="connsiteX13926" fmla="*/ 4469617 w 5740887"/>
              <a:gd name="connsiteY13926" fmla="*/ 2704927 h 4314911"/>
              <a:gd name="connsiteX13927" fmla="*/ 4391533 w 5740887"/>
              <a:gd name="connsiteY13927" fmla="*/ 2729640 h 4314911"/>
              <a:gd name="connsiteX13928" fmla="*/ 4365803 w 5740887"/>
              <a:gd name="connsiteY13928" fmla="*/ 2737013 h 4314911"/>
              <a:gd name="connsiteX13929" fmla="*/ 4349142 w 5740887"/>
              <a:gd name="connsiteY13929" fmla="*/ 2741687 h 4314911"/>
              <a:gd name="connsiteX13930" fmla="*/ 4257112 w 5740887"/>
              <a:gd name="connsiteY13930" fmla="*/ 2767507 h 4314911"/>
              <a:gd name="connsiteX13931" fmla="*/ 4254862 w 5740887"/>
              <a:gd name="connsiteY13931" fmla="*/ 2767738 h 4314911"/>
              <a:gd name="connsiteX13932" fmla="*/ 4200971 w 5740887"/>
              <a:gd name="connsiteY13932" fmla="*/ 2773283 h 4314911"/>
              <a:gd name="connsiteX13933" fmla="*/ 4248458 w 5740887"/>
              <a:gd name="connsiteY13933" fmla="*/ 2763742 h 4314911"/>
              <a:gd name="connsiteX13934" fmla="*/ 4248539 w 5740887"/>
              <a:gd name="connsiteY13934" fmla="*/ 2763720 h 4314911"/>
              <a:gd name="connsiteX13935" fmla="*/ 4312484 w 5740887"/>
              <a:gd name="connsiteY13935" fmla="*/ 2746275 h 4314911"/>
              <a:gd name="connsiteX13936" fmla="*/ 4315261 w 5740887"/>
              <a:gd name="connsiteY13936" fmla="*/ 2745412 h 4314911"/>
              <a:gd name="connsiteX13937" fmla="*/ 4317267 w 5740887"/>
              <a:gd name="connsiteY13937" fmla="*/ 2744861 h 4314911"/>
              <a:gd name="connsiteX13938" fmla="*/ 4342557 w 5740887"/>
              <a:gd name="connsiteY13938" fmla="*/ 2736929 h 4314911"/>
              <a:gd name="connsiteX13939" fmla="*/ 4390246 w 5740887"/>
              <a:gd name="connsiteY13939" fmla="*/ 2722108 h 4314911"/>
              <a:gd name="connsiteX13940" fmla="*/ 4396625 w 5740887"/>
              <a:gd name="connsiteY13940" fmla="*/ 2719969 h 4314911"/>
              <a:gd name="connsiteX13941" fmla="*/ 4401528 w 5740887"/>
              <a:gd name="connsiteY13941" fmla="*/ 2718431 h 4314911"/>
              <a:gd name="connsiteX13942" fmla="*/ 4433876 w 5740887"/>
              <a:gd name="connsiteY13942" fmla="*/ 2707481 h 4314911"/>
              <a:gd name="connsiteX13943" fmla="*/ 4479431 w 5740887"/>
              <a:gd name="connsiteY13943" fmla="*/ 2692209 h 4314911"/>
              <a:gd name="connsiteX13944" fmla="*/ 4489983 w 5740887"/>
              <a:gd name="connsiteY13944" fmla="*/ 2688488 h 4314911"/>
              <a:gd name="connsiteX13945" fmla="*/ 4498435 w 5740887"/>
              <a:gd name="connsiteY13945" fmla="*/ 2685627 h 4314911"/>
              <a:gd name="connsiteX13946" fmla="*/ 4510039 w 5740887"/>
              <a:gd name="connsiteY13946" fmla="*/ 2681415 h 4314911"/>
              <a:gd name="connsiteX13947" fmla="*/ 4577726 w 5740887"/>
              <a:gd name="connsiteY13947" fmla="*/ 2657546 h 4314911"/>
              <a:gd name="connsiteX13948" fmla="*/ 4659181 w 5740887"/>
              <a:gd name="connsiteY13948" fmla="*/ 2627288 h 4314911"/>
              <a:gd name="connsiteX13949" fmla="*/ 4718962 w 5740887"/>
              <a:gd name="connsiteY13949" fmla="*/ 2605593 h 4314911"/>
              <a:gd name="connsiteX13950" fmla="*/ 4756457 w 5740887"/>
              <a:gd name="connsiteY13950" fmla="*/ 2591153 h 4314911"/>
              <a:gd name="connsiteX13951" fmla="*/ 4792399 w 5740887"/>
              <a:gd name="connsiteY13951" fmla="*/ 2577802 h 4314911"/>
              <a:gd name="connsiteX13952" fmla="*/ 4886252 w 5740887"/>
              <a:gd name="connsiteY13952" fmla="*/ 2541170 h 4314911"/>
              <a:gd name="connsiteX13953" fmla="*/ 4956399 w 5740887"/>
              <a:gd name="connsiteY13953" fmla="*/ 2514157 h 4314911"/>
              <a:gd name="connsiteX13954" fmla="*/ 4985402 w 5740887"/>
              <a:gd name="connsiteY13954" fmla="*/ 2502471 h 4314911"/>
              <a:gd name="connsiteX13955" fmla="*/ 5015769 w 5740887"/>
              <a:gd name="connsiteY13955" fmla="*/ 2490618 h 4314911"/>
              <a:gd name="connsiteX13956" fmla="*/ 5114835 w 5740887"/>
              <a:gd name="connsiteY13956" fmla="*/ 2450318 h 4314911"/>
              <a:gd name="connsiteX13957" fmla="*/ 5188296 w 5740887"/>
              <a:gd name="connsiteY13957" fmla="*/ 2420718 h 4314911"/>
              <a:gd name="connsiteX13958" fmla="*/ 5216817 w 5740887"/>
              <a:gd name="connsiteY13958" fmla="*/ 2408832 h 4314911"/>
              <a:gd name="connsiteX13959" fmla="*/ 5229338 w 5740887"/>
              <a:gd name="connsiteY13959" fmla="*/ 2403738 h 4314911"/>
              <a:gd name="connsiteX13960" fmla="*/ 5264749 w 5740887"/>
              <a:gd name="connsiteY13960" fmla="*/ 2388855 h 4314911"/>
              <a:gd name="connsiteX13961" fmla="*/ 5295153 w 5740887"/>
              <a:gd name="connsiteY13961" fmla="*/ 2376184 h 4314911"/>
              <a:gd name="connsiteX13962" fmla="*/ 5309585 w 5740887"/>
              <a:gd name="connsiteY13962" fmla="*/ 2370011 h 4314911"/>
              <a:gd name="connsiteX13963" fmla="*/ 5326667 w 5740887"/>
              <a:gd name="connsiteY13963" fmla="*/ 2362832 h 4314911"/>
              <a:gd name="connsiteX13964" fmla="*/ 5362342 w 5740887"/>
              <a:gd name="connsiteY13964" fmla="*/ 2347446 h 4314911"/>
              <a:gd name="connsiteX13965" fmla="*/ 5392206 w 5740887"/>
              <a:gd name="connsiteY13965" fmla="*/ 2334673 h 4314911"/>
              <a:gd name="connsiteX13966" fmla="*/ 5402222 w 5740887"/>
              <a:gd name="connsiteY13966" fmla="*/ 2330247 h 4314911"/>
              <a:gd name="connsiteX13967" fmla="*/ 5414609 w 5740887"/>
              <a:gd name="connsiteY13967" fmla="*/ 2324905 h 4314911"/>
              <a:gd name="connsiteX13968" fmla="*/ 5449175 w 5740887"/>
              <a:gd name="connsiteY13968" fmla="*/ 2309500 h 4314911"/>
              <a:gd name="connsiteX13969" fmla="*/ 5476650 w 5740887"/>
              <a:gd name="connsiteY13969" fmla="*/ 2297360 h 4314911"/>
              <a:gd name="connsiteX13970" fmla="*/ 5482771 w 5740887"/>
              <a:gd name="connsiteY13970" fmla="*/ 2294528 h 4314911"/>
              <a:gd name="connsiteX13971" fmla="*/ 5490852 w 5740887"/>
              <a:gd name="connsiteY13971" fmla="*/ 2290927 h 4314911"/>
              <a:gd name="connsiteX13972" fmla="*/ 5522887 w 5740887"/>
              <a:gd name="connsiteY13972" fmla="*/ 2275966 h 4314911"/>
              <a:gd name="connsiteX13973" fmla="*/ 5545679 w 5740887"/>
              <a:gd name="connsiteY13973" fmla="*/ 2265420 h 4314911"/>
              <a:gd name="connsiteX13974" fmla="*/ 5548669 w 5740887"/>
              <a:gd name="connsiteY13974" fmla="*/ 2263925 h 4314911"/>
              <a:gd name="connsiteX13975" fmla="*/ 5553084 w 5740887"/>
              <a:gd name="connsiteY13975" fmla="*/ 2261863 h 4314911"/>
              <a:gd name="connsiteX13976" fmla="*/ 5581363 w 5740887"/>
              <a:gd name="connsiteY13976" fmla="*/ 2247585 h 4314911"/>
              <a:gd name="connsiteX13977" fmla="*/ 5596486 w 5740887"/>
              <a:gd name="connsiteY13977" fmla="*/ 2240027 h 4314911"/>
              <a:gd name="connsiteX13978" fmla="*/ 5597360 w 5740887"/>
              <a:gd name="connsiteY13978" fmla="*/ 2239508 h 4314911"/>
              <a:gd name="connsiteX13979" fmla="*/ 5598992 w 5740887"/>
              <a:gd name="connsiteY13979" fmla="*/ 2238684 h 4314911"/>
              <a:gd name="connsiteX13980" fmla="*/ 5626265 w 5740887"/>
              <a:gd name="connsiteY13980" fmla="*/ 2222356 h 4314911"/>
              <a:gd name="connsiteX13981" fmla="*/ 5712443 w 5740887"/>
              <a:gd name="connsiteY13981" fmla="*/ 2114116 h 4314911"/>
              <a:gd name="connsiteX13982" fmla="*/ 5720678 w 5740887"/>
              <a:gd name="connsiteY13982" fmla="*/ 2042186 h 4314911"/>
              <a:gd name="connsiteX13983" fmla="*/ 5718656 w 5740887"/>
              <a:gd name="connsiteY13983" fmla="*/ 1954758 h 4314911"/>
              <a:gd name="connsiteX13984" fmla="*/ 5719549 w 5740887"/>
              <a:gd name="connsiteY13984" fmla="*/ 1882860 h 4314911"/>
              <a:gd name="connsiteX13985" fmla="*/ 5729590 w 5740887"/>
              <a:gd name="connsiteY13985" fmla="*/ 1951900 h 4314911"/>
              <a:gd name="connsiteX13986" fmla="*/ 5733924 w 5740887"/>
              <a:gd name="connsiteY13986" fmla="*/ 2053773 h 4314911"/>
              <a:gd name="connsiteX13987" fmla="*/ 5725266 w 5740887"/>
              <a:gd name="connsiteY13987" fmla="*/ 2137695 h 4314911"/>
              <a:gd name="connsiteX13988" fmla="*/ 5640053 w 5740887"/>
              <a:gd name="connsiteY13988" fmla="*/ 2244557 h 4314911"/>
              <a:gd name="connsiteX13989" fmla="*/ 5619976 w 5740887"/>
              <a:gd name="connsiteY13989" fmla="*/ 2256480 h 4314911"/>
              <a:gd name="connsiteX13990" fmla="*/ 5619233 w 5740887"/>
              <a:gd name="connsiteY13990" fmla="*/ 2256275 h 4314911"/>
              <a:gd name="connsiteX13991" fmla="*/ 5619232 w 5740887"/>
              <a:gd name="connsiteY13991" fmla="*/ 2256276 h 4314911"/>
              <a:gd name="connsiteX13992" fmla="*/ 5619232 w 5740887"/>
              <a:gd name="connsiteY13992" fmla="*/ 2256275 h 4314911"/>
              <a:gd name="connsiteX13993" fmla="*/ 5580404 w 5740887"/>
              <a:gd name="connsiteY13993" fmla="*/ 2276342 h 4314911"/>
              <a:gd name="connsiteX13994" fmla="*/ 5567708 w 5740887"/>
              <a:gd name="connsiteY13994" fmla="*/ 2282513 h 4314911"/>
              <a:gd name="connsiteX13995" fmla="*/ 5567662 w 5740887"/>
              <a:gd name="connsiteY13995" fmla="*/ 2281234 h 4314911"/>
              <a:gd name="connsiteX13996" fmla="*/ 5562836 w 5740887"/>
              <a:gd name="connsiteY13996" fmla="*/ 2280131 h 4314911"/>
              <a:gd name="connsiteX13997" fmla="*/ 5519997 w 5740887"/>
              <a:gd name="connsiteY13997" fmla="*/ 2302261 h 4314911"/>
              <a:gd name="connsiteX13998" fmla="*/ 5514163 w 5740887"/>
              <a:gd name="connsiteY13998" fmla="*/ 2305015 h 4314911"/>
              <a:gd name="connsiteX13999" fmla="*/ 5509200 w 5740887"/>
              <a:gd name="connsiteY13999" fmla="*/ 2307358 h 4314911"/>
              <a:gd name="connsiteX14000" fmla="*/ 5509200 w 5740887"/>
              <a:gd name="connsiteY14000" fmla="*/ 2305642 h 4314911"/>
              <a:gd name="connsiteX14001" fmla="*/ 5509199 w 5740887"/>
              <a:gd name="connsiteY14001" fmla="*/ 2305642 h 4314911"/>
              <a:gd name="connsiteX14002" fmla="*/ 5509199 w 5740887"/>
              <a:gd name="connsiteY14002" fmla="*/ 2305640 h 4314911"/>
              <a:gd name="connsiteX14003" fmla="*/ 5504235 w 5740887"/>
              <a:gd name="connsiteY14003" fmla="*/ 2304123 h 4314911"/>
              <a:gd name="connsiteX14004" fmla="*/ 5466520 w 5740887"/>
              <a:gd name="connsiteY14004" fmla="*/ 2323426 h 4314911"/>
              <a:gd name="connsiteX14005" fmla="*/ 5459806 w 5740887"/>
              <a:gd name="connsiteY14005" fmla="*/ 2326557 h 4314911"/>
              <a:gd name="connsiteX14006" fmla="*/ 5451928 w 5740887"/>
              <a:gd name="connsiteY14006" fmla="*/ 2330231 h 4314911"/>
              <a:gd name="connsiteX14007" fmla="*/ 5447301 w 5740887"/>
              <a:gd name="connsiteY14007" fmla="*/ 2328945 h 4314911"/>
              <a:gd name="connsiteX14008" fmla="*/ 5451407 w 5740887"/>
              <a:gd name="connsiteY14008" fmla="*/ 2327125 h 4314911"/>
              <a:gd name="connsiteX14009" fmla="*/ 5483812 w 5740887"/>
              <a:gd name="connsiteY14009" fmla="*/ 2312760 h 4314911"/>
              <a:gd name="connsiteX14010" fmla="*/ 5483962 w 5740887"/>
              <a:gd name="connsiteY14010" fmla="*/ 2312690 h 4314911"/>
              <a:gd name="connsiteX14011" fmla="*/ 5537775 w 5740887"/>
              <a:gd name="connsiteY14011" fmla="*/ 2287886 h 4314911"/>
              <a:gd name="connsiteX14012" fmla="*/ 5546450 w 5740887"/>
              <a:gd name="connsiteY14012" fmla="*/ 2283686 h 4314911"/>
              <a:gd name="connsiteX14013" fmla="*/ 5553605 w 5740887"/>
              <a:gd name="connsiteY14013" fmla="*/ 2280365 h 4314911"/>
              <a:gd name="connsiteX14014" fmla="*/ 5561989 w 5740887"/>
              <a:gd name="connsiteY14014" fmla="*/ 2276162 h 4314911"/>
              <a:gd name="connsiteX14015" fmla="*/ 5581772 w 5740887"/>
              <a:gd name="connsiteY14015" fmla="*/ 2266583 h 4314911"/>
              <a:gd name="connsiteX14016" fmla="*/ 5596187 w 5740887"/>
              <a:gd name="connsiteY14016" fmla="*/ 2259019 h 4314911"/>
              <a:gd name="connsiteX14017" fmla="*/ 5604976 w 5740887"/>
              <a:gd name="connsiteY14017" fmla="*/ 2254613 h 4314911"/>
              <a:gd name="connsiteX14018" fmla="*/ 5604977 w 5740887"/>
              <a:gd name="connsiteY14018" fmla="*/ 2254613 h 4314911"/>
              <a:gd name="connsiteX14019" fmla="*/ 5604978 w 5740887"/>
              <a:gd name="connsiteY14019" fmla="*/ 2254612 h 4314911"/>
              <a:gd name="connsiteX14020" fmla="*/ 5607912 w 5740887"/>
              <a:gd name="connsiteY14020" fmla="*/ 2252867 h 4314911"/>
              <a:gd name="connsiteX14021" fmla="*/ 5614610 w 5740887"/>
              <a:gd name="connsiteY14021" fmla="*/ 2249352 h 4314911"/>
              <a:gd name="connsiteX14022" fmla="*/ 5635090 w 5740887"/>
              <a:gd name="connsiteY14022" fmla="*/ 2236698 h 4314911"/>
              <a:gd name="connsiteX14023" fmla="*/ 5722233 w 5740887"/>
              <a:gd name="connsiteY14023" fmla="*/ 2126389 h 4314911"/>
              <a:gd name="connsiteX14024" fmla="*/ 5730585 w 5740887"/>
              <a:gd name="connsiteY14024" fmla="*/ 2053429 h 4314911"/>
              <a:gd name="connsiteX14025" fmla="*/ 5728562 w 5740887"/>
              <a:gd name="connsiteY14025" fmla="*/ 1964747 h 4314911"/>
              <a:gd name="connsiteX14026" fmla="*/ 3676876 w 5740887"/>
              <a:gd name="connsiteY14026" fmla="*/ 1881013 h 4314911"/>
              <a:gd name="connsiteX14027" fmla="*/ 3680885 w 5740887"/>
              <a:gd name="connsiteY14027" fmla="*/ 1883261 h 4314911"/>
              <a:gd name="connsiteX14028" fmla="*/ 3685844 w 5740887"/>
              <a:gd name="connsiteY14028" fmla="*/ 1883653 h 4314911"/>
              <a:gd name="connsiteX14029" fmla="*/ 3686234 w 5740887"/>
              <a:gd name="connsiteY14029" fmla="*/ 1885590 h 4314911"/>
              <a:gd name="connsiteX14030" fmla="*/ 3683797 w 5740887"/>
              <a:gd name="connsiteY14030" fmla="*/ 1890620 h 4314911"/>
              <a:gd name="connsiteX14031" fmla="*/ 3680932 w 5740887"/>
              <a:gd name="connsiteY14031" fmla="*/ 1898261 h 4314911"/>
              <a:gd name="connsiteX14032" fmla="*/ 3679387 w 5740887"/>
              <a:gd name="connsiteY14032" fmla="*/ 1891741 h 4314911"/>
              <a:gd name="connsiteX14033" fmla="*/ 473345 w 5740887"/>
              <a:gd name="connsiteY14033" fmla="*/ 1879125 h 4314911"/>
              <a:gd name="connsiteX14034" fmla="*/ 478546 w 5740887"/>
              <a:gd name="connsiteY14034" fmla="*/ 1880801 h 4314911"/>
              <a:gd name="connsiteX14035" fmla="*/ 485392 w 5740887"/>
              <a:gd name="connsiteY14035" fmla="*/ 1885266 h 4314911"/>
              <a:gd name="connsiteX14036" fmla="*/ 660723 w 5740887"/>
              <a:gd name="connsiteY14036" fmla="*/ 2446007 h 4314911"/>
              <a:gd name="connsiteX14037" fmla="*/ 661826 w 5740887"/>
              <a:gd name="connsiteY14037" fmla="*/ 2447799 h 4314911"/>
              <a:gd name="connsiteX14038" fmla="*/ 689939 w 5740887"/>
              <a:gd name="connsiteY14038" fmla="*/ 2475051 h 4314911"/>
              <a:gd name="connsiteX14039" fmla="*/ 659622 w 5740887"/>
              <a:gd name="connsiteY14039" fmla="*/ 2460348 h 4314911"/>
              <a:gd name="connsiteX14040" fmla="*/ 2331822 w 5740887"/>
              <a:gd name="connsiteY14040" fmla="*/ 1879020 h 4314911"/>
              <a:gd name="connsiteX14041" fmla="*/ 2333040 w 5740887"/>
              <a:gd name="connsiteY14041" fmla="*/ 1881302 h 4314911"/>
              <a:gd name="connsiteX14042" fmla="*/ 2332139 w 5740887"/>
              <a:gd name="connsiteY14042" fmla="*/ 1880090 h 4314911"/>
              <a:gd name="connsiteX14043" fmla="*/ 763612 w 5740887"/>
              <a:gd name="connsiteY14043" fmla="*/ 1877951 h 4314911"/>
              <a:gd name="connsiteX14044" fmla="*/ 761957 w 5740887"/>
              <a:gd name="connsiteY14044" fmla="*/ 1881029 h 4314911"/>
              <a:gd name="connsiteX14045" fmla="*/ 762121 w 5740887"/>
              <a:gd name="connsiteY14045" fmla="*/ 1879958 h 4314911"/>
              <a:gd name="connsiteX14046" fmla="*/ 762296 w 5740887"/>
              <a:gd name="connsiteY14046" fmla="*/ 1878810 h 4314911"/>
              <a:gd name="connsiteX14047" fmla="*/ 287173 w 5740887"/>
              <a:gd name="connsiteY14047" fmla="*/ 1877234 h 4314911"/>
              <a:gd name="connsiteX14048" fmla="*/ 250412 w 5740887"/>
              <a:gd name="connsiteY14048" fmla="*/ 1887151 h 4314911"/>
              <a:gd name="connsiteX14049" fmla="*/ 259918 w 5740887"/>
              <a:gd name="connsiteY14049" fmla="*/ 1883954 h 4314911"/>
              <a:gd name="connsiteX14050" fmla="*/ 275228 w 5740887"/>
              <a:gd name="connsiteY14050" fmla="*/ 1878804 h 4314911"/>
              <a:gd name="connsiteX14051" fmla="*/ 330217 w 5740887"/>
              <a:gd name="connsiteY14051" fmla="*/ 1875285 h 4314911"/>
              <a:gd name="connsiteX14052" fmla="*/ 338708 w 5740887"/>
              <a:gd name="connsiteY14052" fmla="*/ 1876172 h 4314911"/>
              <a:gd name="connsiteX14053" fmla="*/ 341265 w 5740887"/>
              <a:gd name="connsiteY14053" fmla="*/ 1877307 h 4314911"/>
              <a:gd name="connsiteX14054" fmla="*/ 341726 w 5740887"/>
              <a:gd name="connsiteY14054" fmla="*/ 1877512 h 4314911"/>
              <a:gd name="connsiteX14055" fmla="*/ 683614 w 5740887"/>
              <a:gd name="connsiteY14055" fmla="*/ 1874467 h 4314911"/>
              <a:gd name="connsiteX14056" fmla="*/ 684003 w 5740887"/>
              <a:gd name="connsiteY14056" fmla="*/ 1884989 h 4314911"/>
              <a:gd name="connsiteX14057" fmla="*/ 684008 w 5740887"/>
              <a:gd name="connsiteY14057" fmla="*/ 1885058 h 4314911"/>
              <a:gd name="connsiteX14058" fmla="*/ 674072 w 5740887"/>
              <a:gd name="connsiteY14058" fmla="*/ 1891824 h 4314911"/>
              <a:gd name="connsiteX14059" fmla="*/ 669713 w 5740887"/>
              <a:gd name="connsiteY14059" fmla="*/ 1894791 h 4314911"/>
              <a:gd name="connsiteX14060" fmla="*/ 669045 w 5740887"/>
              <a:gd name="connsiteY14060" fmla="*/ 1888925 h 4314911"/>
              <a:gd name="connsiteX14061" fmla="*/ 3698631 w 5740887"/>
              <a:gd name="connsiteY14061" fmla="*/ 1874087 h 4314911"/>
              <a:gd name="connsiteX14062" fmla="*/ 3699231 w 5740887"/>
              <a:gd name="connsiteY14062" fmla="*/ 1877713 h 4314911"/>
              <a:gd name="connsiteX14063" fmla="*/ 3696900 w 5740887"/>
              <a:gd name="connsiteY14063" fmla="*/ 1877560 h 4314911"/>
              <a:gd name="connsiteX14064" fmla="*/ 659894 w 5740887"/>
              <a:gd name="connsiteY14064" fmla="*/ 1873415 h 4314911"/>
              <a:gd name="connsiteX14065" fmla="*/ 661057 w 5740887"/>
              <a:gd name="connsiteY14065" fmla="*/ 1886662 h 4314911"/>
              <a:gd name="connsiteX14066" fmla="*/ 644882 w 5740887"/>
              <a:gd name="connsiteY14066" fmla="*/ 1902121 h 4314911"/>
              <a:gd name="connsiteX14067" fmla="*/ 642376 w 5740887"/>
              <a:gd name="connsiteY14067" fmla="*/ 1885573 h 4314911"/>
              <a:gd name="connsiteX14068" fmla="*/ 3723358 w 5740887"/>
              <a:gd name="connsiteY14068" fmla="*/ 1873326 h 4314911"/>
              <a:gd name="connsiteX14069" fmla="*/ 3723816 w 5740887"/>
              <a:gd name="connsiteY14069" fmla="*/ 1879071 h 4314911"/>
              <a:gd name="connsiteX14070" fmla="*/ 3721183 w 5740887"/>
              <a:gd name="connsiteY14070" fmla="*/ 1879159 h 4314911"/>
              <a:gd name="connsiteX14071" fmla="*/ 3721153 w 5740887"/>
              <a:gd name="connsiteY14071" fmla="*/ 1879157 h 4314911"/>
              <a:gd name="connsiteX14072" fmla="*/ 3722402 w 5740887"/>
              <a:gd name="connsiteY14072" fmla="*/ 1875853 h 4314911"/>
              <a:gd name="connsiteX14073" fmla="*/ 453343 w 5740887"/>
              <a:gd name="connsiteY14073" fmla="*/ 1872679 h 4314911"/>
              <a:gd name="connsiteX14074" fmla="*/ 463333 w 5740887"/>
              <a:gd name="connsiteY14074" fmla="*/ 1875898 h 4314911"/>
              <a:gd name="connsiteX14075" fmla="*/ 651761 w 5740887"/>
              <a:gd name="connsiteY14075" fmla="*/ 2465172 h 4314911"/>
              <a:gd name="connsiteX14076" fmla="*/ 653967 w 5740887"/>
              <a:gd name="connsiteY14076" fmla="*/ 2467792 h 4314911"/>
              <a:gd name="connsiteX14077" fmla="*/ 653968 w 5740887"/>
              <a:gd name="connsiteY14077" fmla="*/ 2467793 h 4314911"/>
              <a:gd name="connsiteX14078" fmla="*/ 653969 w 5740887"/>
              <a:gd name="connsiteY14078" fmla="*/ 2467794 h 4314911"/>
              <a:gd name="connsiteX14079" fmla="*/ 688393 w 5740887"/>
              <a:gd name="connsiteY14079" fmla="*/ 2484717 h 4314911"/>
              <a:gd name="connsiteX14080" fmla="*/ 651209 w 5740887"/>
              <a:gd name="connsiteY14080" fmla="*/ 2477857 h 4314911"/>
              <a:gd name="connsiteX14081" fmla="*/ 526631 w 5740887"/>
              <a:gd name="connsiteY14081" fmla="*/ 1871637 h 4314911"/>
              <a:gd name="connsiteX14082" fmla="*/ 531664 w 5740887"/>
              <a:gd name="connsiteY14082" fmla="*/ 1871715 h 4314911"/>
              <a:gd name="connsiteX14083" fmla="*/ 534092 w 5740887"/>
              <a:gd name="connsiteY14083" fmla="*/ 1879377 h 4314911"/>
              <a:gd name="connsiteX14084" fmla="*/ 529023 w 5740887"/>
              <a:gd name="connsiteY14084" fmla="*/ 1879296 h 4314911"/>
              <a:gd name="connsiteX14085" fmla="*/ 526639 w 5740887"/>
              <a:gd name="connsiteY14085" fmla="*/ 1871662 h 4314911"/>
              <a:gd name="connsiteX14086" fmla="*/ 509823 w 5740887"/>
              <a:gd name="connsiteY14086" fmla="*/ 1871375 h 4314911"/>
              <a:gd name="connsiteX14087" fmla="*/ 519211 w 5740887"/>
              <a:gd name="connsiteY14087" fmla="*/ 1871521 h 4314911"/>
              <a:gd name="connsiteX14088" fmla="*/ 520447 w 5740887"/>
              <a:gd name="connsiteY14088" fmla="*/ 1875727 h 4314911"/>
              <a:gd name="connsiteX14089" fmla="*/ 520905 w 5740887"/>
              <a:gd name="connsiteY14089" fmla="*/ 1877288 h 4314911"/>
              <a:gd name="connsiteX14090" fmla="*/ 521459 w 5740887"/>
              <a:gd name="connsiteY14090" fmla="*/ 1879174 h 4314911"/>
              <a:gd name="connsiteX14091" fmla="*/ 513698 w 5740887"/>
              <a:gd name="connsiteY14091" fmla="*/ 1879049 h 4314911"/>
              <a:gd name="connsiteX14092" fmla="*/ 494162 w 5740887"/>
              <a:gd name="connsiteY14092" fmla="*/ 1871131 h 4314911"/>
              <a:gd name="connsiteX14093" fmla="*/ 500109 w 5740887"/>
              <a:gd name="connsiteY14093" fmla="*/ 1871224 h 4314911"/>
              <a:gd name="connsiteX14094" fmla="*/ 501742 w 5740887"/>
              <a:gd name="connsiteY14094" fmla="*/ 1876610 h 4314911"/>
              <a:gd name="connsiteX14095" fmla="*/ 501950 w 5740887"/>
              <a:gd name="connsiteY14095" fmla="*/ 1877297 h 4314911"/>
              <a:gd name="connsiteX14096" fmla="*/ 498506 w 5740887"/>
              <a:gd name="connsiteY14096" fmla="*/ 1876465 h 4314911"/>
              <a:gd name="connsiteX14097" fmla="*/ 2404233 w 5740887"/>
              <a:gd name="connsiteY14097" fmla="*/ 1870290 h 4314911"/>
              <a:gd name="connsiteX14098" fmla="*/ 2406126 w 5740887"/>
              <a:gd name="connsiteY14098" fmla="*/ 1877105 h 4314911"/>
              <a:gd name="connsiteX14099" fmla="*/ 2382955 w 5740887"/>
              <a:gd name="connsiteY14099" fmla="*/ 1890845 h 4314911"/>
              <a:gd name="connsiteX14100" fmla="*/ 434181 w 5740887"/>
              <a:gd name="connsiteY14100" fmla="*/ 1870198 h 4314911"/>
              <a:gd name="connsiteX14101" fmla="*/ 442794 w 5740887"/>
              <a:gd name="connsiteY14101" fmla="*/ 1870332 h 4314911"/>
              <a:gd name="connsiteX14102" fmla="*/ 524742 w 5740887"/>
              <a:gd name="connsiteY14102" fmla="*/ 2119680 h 4314911"/>
              <a:gd name="connsiteX14103" fmla="*/ 644314 w 5740887"/>
              <a:gd name="connsiteY14103" fmla="*/ 2483513 h 4314911"/>
              <a:gd name="connsiteX14104" fmla="*/ 648038 w 5740887"/>
              <a:gd name="connsiteY14104" fmla="*/ 2486685 h 4314911"/>
              <a:gd name="connsiteX14105" fmla="*/ 689971 w 5740887"/>
              <a:gd name="connsiteY14105" fmla="*/ 2494484 h 4314911"/>
              <a:gd name="connsiteX14106" fmla="*/ 643353 w 5740887"/>
              <a:gd name="connsiteY14106" fmla="*/ 2496060 h 4314911"/>
              <a:gd name="connsiteX14107" fmla="*/ 742121 w 5740887"/>
              <a:gd name="connsiteY14107" fmla="*/ 1868945 h 4314911"/>
              <a:gd name="connsiteX14108" fmla="*/ 741709 w 5740887"/>
              <a:gd name="connsiteY14108" fmla="*/ 1871975 h 4314911"/>
              <a:gd name="connsiteX14109" fmla="*/ 740646 w 5740887"/>
              <a:gd name="connsiteY14109" fmla="*/ 1884062 h 4314911"/>
              <a:gd name="connsiteX14110" fmla="*/ 732238 w 5740887"/>
              <a:gd name="connsiteY14110" fmla="*/ 1889643 h 4314911"/>
              <a:gd name="connsiteX14111" fmla="*/ 732843 w 5740887"/>
              <a:gd name="connsiteY14111" fmla="*/ 1880643 h 4314911"/>
              <a:gd name="connsiteX14112" fmla="*/ 422744 w 5740887"/>
              <a:gd name="connsiteY14112" fmla="*/ 1867740 h 4314911"/>
              <a:gd name="connsiteX14113" fmla="*/ 634940 w 5740887"/>
              <a:gd name="connsiteY14113" fmla="*/ 2502265 h 4314911"/>
              <a:gd name="connsiteX14114" fmla="*/ 639766 w 5740887"/>
              <a:gd name="connsiteY14114" fmla="*/ 2505712 h 4314911"/>
              <a:gd name="connsiteX14115" fmla="*/ 639768 w 5740887"/>
              <a:gd name="connsiteY14115" fmla="*/ 2505712 h 4314911"/>
              <a:gd name="connsiteX14116" fmla="*/ 639769 w 5740887"/>
              <a:gd name="connsiteY14116" fmla="*/ 2505713 h 4314911"/>
              <a:gd name="connsiteX14117" fmla="*/ 640321 w 5740887"/>
              <a:gd name="connsiteY14117" fmla="*/ 2505713 h 4314911"/>
              <a:gd name="connsiteX14118" fmla="*/ 680465 w 5740887"/>
              <a:gd name="connsiteY14118" fmla="*/ 2504361 h 4314911"/>
              <a:gd name="connsiteX14119" fmla="*/ 635965 w 5740887"/>
              <a:gd name="connsiteY14119" fmla="*/ 2513007 h 4314911"/>
              <a:gd name="connsiteX14120" fmla="*/ 415960 w 5740887"/>
              <a:gd name="connsiteY14120" fmla="*/ 1868596 h 4314911"/>
              <a:gd name="connsiteX14121" fmla="*/ 726321 w 5740887"/>
              <a:gd name="connsiteY14121" fmla="*/ 1865498 h 4314911"/>
              <a:gd name="connsiteX14122" fmla="*/ 724992 w 5740887"/>
              <a:gd name="connsiteY14122" fmla="*/ 1884453 h 4314911"/>
              <a:gd name="connsiteX14123" fmla="*/ 714017 w 5740887"/>
              <a:gd name="connsiteY14123" fmla="*/ 1899097 h 4314911"/>
              <a:gd name="connsiteX14124" fmla="*/ 714055 w 5740887"/>
              <a:gd name="connsiteY14124" fmla="*/ 1889102 h 4314911"/>
              <a:gd name="connsiteX14125" fmla="*/ 714102 w 5740887"/>
              <a:gd name="connsiteY14125" fmla="*/ 1876829 h 4314911"/>
              <a:gd name="connsiteX14126" fmla="*/ 721851 w 5740887"/>
              <a:gd name="connsiteY14126" fmla="*/ 1868510 h 4314911"/>
              <a:gd name="connsiteX14127" fmla="*/ 2245132 w 5740887"/>
              <a:gd name="connsiteY14127" fmla="*/ 1864622 h 4314911"/>
              <a:gd name="connsiteX14128" fmla="*/ 2249000 w 5740887"/>
              <a:gd name="connsiteY14128" fmla="*/ 1868624 h 4314911"/>
              <a:gd name="connsiteX14129" fmla="*/ 2254579 w 5740887"/>
              <a:gd name="connsiteY14129" fmla="*/ 1876144 h 4314911"/>
              <a:gd name="connsiteX14130" fmla="*/ 2254581 w 5740887"/>
              <a:gd name="connsiteY14130" fmla="*/ 1876145 h 4314911"/>
              <a:gd name="connsiteX14131" fmla="*/ 2254585 w 5740887"/>
              <a:gd name="connsiteY14131" fmla="*/ 1876150 h 4314911"/>
              <a:gd name="connsiteX14132" fmla="*/ 2259196 w 5740887"/>
              <a:gd name="connsiteY14132" fmla="*/ 1879177 h 4314911"/>
              <a:gd name="connsiteX14133" fmla="*/ 2265050 w 5740887"/>
              <a:gd name="connsiteY14133" fmla="*/ 1885235 h 4314911"/>
              <a:gd name="connsiteX14134" fmla="*/ 2300221 w 5740887"/>
              <a:gd name="connsiteY14134" fmla="*/ 1906103 h 4314911"/>
              <a:gd name="connsiteX14135" fmla="*/ 2300268 w 5740887"/>
              <a:gd name="connsiteY14135" fmla="*/ 1906135 h 4314911"/>
              <a:gd name="connsiteX14136" fmla="*/ 2303524 w 5740887"/>
              <a:gd name="connsiteY14136" fmla="*/ 1906795 h 4314911"/>
              <a:gd name="connsiteX14137" fmla="*/ 2335759 w 5740887"/>
              <a:gd name="connsiteY14137" fmla="*/ 2017736 h 4314911"/>
              <a:gd name="connsiteX14138" fmla="*/ 2901090 w 5740887"/>
              <a:gd name="connsiteY14138" fmla="*/ 2976317 h 4314911"/>
              <a:gd name="connsiteX14139" fmla="*/ 3129980 w 5740887"/>
              <a:gd name="connsiteY14139" fmla="*/ 3012994 h 4314911"/>
              <a:gd name="connsiteX14140" fmla="*/ 3370039 w 5740887"/>
              <a:gd name="connsiteY14140" fmla="*/ 3002652 h 4314911"/>
              <a:gd name="connsiteX14141" fmla="*/ 3457873 w 5740887"/>
              <a:gd name="connsiteY14141" fmla="*/ 2997137 h 4314911"/>
              <a:gd name="connsiteX14142" fmla="*/ 3482416 w 5740887"/>
              <a:gd name="connsiteY14142" fmla="*/ 2995759 h 4314911"/>
              <a:gd name="connsiteX14143" fmla="*/ 3603756 w 5740887"/>
              <a:gd name="connsiteY14143" fmla="*/ 2988313 h 4314911"/>
              <a:gd name="connsiteX14144" fmla="*/ 3669662 w 5740887"/>
              <a:gd name="connsiteY14144" fmla="*/ 2981705 h 4314911"/>
              <a:gd name="connsiteX14145" fmla="*/ 3600915 w 5740887"/>
              <a:gd name="connsiteY14145" fmla="*/ 2991032 h 4314911"/>
              <a:gd name="connsiteX14146" fmla="*/ 3462150 w 5740887"/>
              <a:gd name="connsiteY14146" fmla="*/ 3005683 h 4314911"/>
              <a:gd name="connsiteX14147" fmla="*/ 3459393 w 5740887"/>
              <a:gd name="connsiteY14147" fmla="*/ 3005683 h 4314911"/>
              <a:gd name="connsiteX14148" fmla="*/ 3388381 w 5740887"/>
              <a:gd name="connsiteY14148" fmla="*/ 3012990 h 4314911"/>
              <a:gd name="connsiteX14149" fmla="*/ 2879307 w 5740887"/>
              <a:gd name="connsiteY14149" fmla="*/ 3010232 h 4314911"/>
              <a:gd name="connsiteX14150" fmla="*/ 2300186 w 5740887"/>
              <a:gd name="connsiteY14150" fmla="*/ 2058821 h 4314911"/>
              <a:gd name="connsiteX14151" fmla="*/ 2264180 w 5740887"/>
              <a:gd name="connsiteY14151" fmla="*/ 1936371 h 4314911"/>
              <a:gd name="connsiteX14152" fmla="*/ 767639 w 5740887"/>
              <a:gd name="connsiteY14152" fmla="*/ 1864088 h 4314911"/>
              <a:gd name="connsiteX14153" fmla="*/ 767070 w 5740887"/>
              <a:gd name="connsiteY14153" fmla="*/ 1866697 h 4314911"/>
              <a:gd name="connsiteX14154" fmla="*/ 765160 w 5740887"/>
              <a:gd name="connsiteY14154" fmla="*/ 1867940 h 4314911"/>
              <a:gd name="connsiteX14155" fmla="*/ 658963 w 5740887"/>
              <a:gd name="connsiteY14155" fmla="*/ 1862978 h 4314911"/>
              <a:gd name="connsiteX14156" fmla="*/ 659212 w 5740887"/>
              <a:gd name="connsiteY14156" fmla="*/ 1865767 h 4314911"/>
              <a:gd name="connsiteX14157" fmla="*/ 646830 w 5740887"/>
              <a:gd name="connsiteY14157" fmla="*/ 1874309 h 4314911"/>
              <a:gd name="connsiteX14158" fmla="*/ 631262 w 5740887"/>
              <a:gd name="connsiteY14158" fmla="*/ 1858260 h 4314911"/>
              <a:gd name="connsiteX14159" fmla="*/ 632200 w 5740887"/>
              <a:gd name="connsiteY14159" fmla="*/ 1866606 h 4314911"/>
              <a:gd name="connsiteX14160" fmla="*/ 632452 w 5740887"/>
              <a:gd name="connsiteY14160" fmla="*/ 1869179 h 4314911"/>
              <a:gd name="connsiteX14161" fmla="*/ 632617 w 5740887"/>
              <a:gd name="connsiteY14161" fmla="*/ 1870318 h 4314911"/>
              <a:gd name="connsiteX14162" fmla="*/ 632714 w 5740887"/>
              <a:gd name="connsiteY14162" fmla="*/ 1871181 h 4314911"/>
              <a:gd name="connsiteX14163" fmla="*/ 633400 w 5740887"/>
              <a:gd name="connsiteY14163" fmla="*/ 1875844 h 4314911"/>
              <a:gd name="connsiteX14164" fmla="*/ 624859 w 5740887"/>
              <a:gd name="connsiteY14164" fmla="*/ 1883737 h 4314911"/>
              <a:gd name="connsiteX14165" fmla="*/ 614845 w 5740887"/>
              <a:gd name="connsiteY14165" fmla="*/ 1892992 h 4314911"/>
              <a:gd name="connsiteX14166" fmla="*/ 613103 w 5740887"/>
              <a:gd name="connsiteY14166" fmla="*/ 1884409 h 4314911"/>
              <a:gd name="connsiteX14167" fmla="*/ 610788 w 5740887"/>
              <a:gd name="connsiteY14167" fmla="*/ 1872333 h 4314911"/>
              <a:gd name="connsiteX14168" fmla="*/ 615770 w 5740887"/>
              <a:gd name="connsiteY14168" fmla="*/ 1868826 h 4314911"/>
              <a:gd name="connsiteX14169" fmla="*/ 682986 w 5740887"/>
              <a:gd name="connsiteY14169" fmla="*/ 1857495 h 4314911"/>
              <a:gd name="connsiteX14170" fmla="*/ 683279 w 5740887"/>
              <a:gd name="connsiteY14170" fmla="*/ 1865423 h 4314911"/>
              <a:gd name="connsiteX14171" fmla="*/ 668071 w 5740887"/>
              <a:gd name="connsiteY14171" fmla="*/ 1879958 h 4314911"/>
              <a:gd name="connsiteX14172" fmla="*/ 667043 w 5740887"/>
              <a:gd name="connsiteY14172" fmla="*/ 1868454 h 4314911"/>
              <a:gd name="connsiteX14173" fmla="*/ 668419 w 5740887"/>
              <a:gd name="connsiteY14173" fmla="*/ 1867498 h 4314911"/>
              <a:gd name="connsiteX14174" fmla="*/ 744214 w 5740887"/>
              <a:gd name="connsiteY14174" fmla="*/ 1853528 h 4314911"/>
              <a:gd name="connsiteX14175" fmla="*/ 743906 w 5740887"/>
              <a:gd name="connsiteY14175" fmla="*/ 1855794 h 4314911"/>
              <a:gd name="connsiteX14176" fmla="*/ 743339 w 5740887"/>
              <a:gd name="connsiteY14176" fmla="*/ 1859974 h 4314911"/>
              <a:gd name="connsiteX14177" fmla="*/ 735364 w 5740887"/>
              <a:gd name="connsiteY14177" fmla="*/ 1870615 h 4314911"/>
              <a:gd name="connsiteX14178" fmla="*/ 733335 w 5740887"/>
              <a:gd name="connsiteY14178" fmla="*/ 1873322 h 4314911"/>
              <a:gd name="connsiteX14179" fmla="*/ 734219 w 5740887"/>
              <a:gd name="connsiteY14179" fmla="*/ 1860174 h 4314911"/>
              <a:gd name="connsiteX14180" fmla="*/ 735642 w 5740887"/>
              <a:gd name="connsiteY14180" fmla="*/ 1859216 h 4314911"/>
              <a:gd name="connsiteX14181" fmla="*/ 528352 w 5740887"/>
              <a:gd name="connsiteY14181" fmla="*/ 1852411 h 4314911"/>
              <a:gd name="connsiteX14182" fmla="*/ 530838 w 5740887"/>
              <a:gd name="connsiteY14182" fmla="*/ 1860229 h 4314911"/>
              <a:gd name="connsiteX14183" fmla="*/ 482196 w 5740887"/>
              <a:gd name="connsiteY14183" fmla="*/ 1859664 h 4314911"/>
              <a:gd name="connsiteX14184" fmla="*/ 528005 w 5740887"/>
              <a:gd name="connsiteY14184" fmla="*/ 1852464 h 4314911"/>
              <a:gd name="connsiteX14185" fmla="*/ 3709533 w 5740887"/>
              <a:gd name="connsiteY14185" fmla="*/ 1852225 h 4314911"/>
              <a:gd name="connsiteX14186" fmla="*/ 3712862 w 5740887"/>
              <a:gd name="connsiteY14186" fmla="*/ 1878611 h 4314911"/>
              <a:gd name="connsiteX14187" fmla="*/ 3710421 w 5740887"/>
              <a:gd name="connsiteY14187" fmla="*/ 1878450 h 4314911"/>
              <a:gd name="connsiteX14188" fmla="*/ 3706452 w 5740887"/>
              <a:gd name="connsiteY14188" fmla="*/ 1878189 h 4314911"/>
              <a:gd name="connsiteX14189" fmla="*/ 3703985 w 5740887"/>
              <a:gd name="connsiteY14189" fmla="*/ 1863352 h 4314911"/>
              <a:gd name="connsiteX14190" fmla="*/ 3731413 w 5740887"/>
              <a:gd name="connsiteY14190" fmla="*/ 1852024 h 4314911"/>
              <a:gd name="connsiteX14191" fmla="*/ 3731868 w 5740887"/>
              <a:gd name="connsiteY14191" fmla="*/ 1868260 h 4314911"/>
              <a:gd name="connsiteX14192" fmla="*/ 3730312 w 5740887"/>
              <a:gd name="connsiteY14192" fmla="*/ 1874028 h 4314911"/>
              <a:gd name="connsiteX14193" fmla="*/ 3729784 w 5740887"/>
              <a:gd name="connsiteY14193" fmla="*/ 1867439 h 4314911"/>
              <a:gd name="connsiteX14194" fmla="*/ 3729039 w 5740887"/>
              <a:gd name="connsiteY14194" fmla="*/ 1858302 h 4314911"/>
              <a:gd name="connsiteX14195" fmla="*/ 3730140 w 5740887"/>
              <a:gd name="connsiteY14195" fmla="*/ 1855389 h 4314911"/>
              <a:gd name="connsiteX14196" fmla="*/ 706440 w 5740887"/>
              <a:gd name="connsiteY14196" fmla="*/ 1851816 h 4314911"/>
              <a:gd name="connsiteX14197" fmla="*/ 706475 w 5740887"/>
              <a:gd name="connsiteY14197" fmla="*/ 1865348 h 4314911"/>
              <a:gd name="connsiteX14198" fmla="*/ 706439 w 5740887"/>
              <a:gd name="connsiteY14198" fmla="*/ 1869918 h 4314911"/>
              <a:gd name="connsiteX14199" fmla="*/ 692417 w 5740887"/>
              <a:gd name="connsiteY14199" fmla="*/ 1879351 h 4314911"/>
              <a:gd name="connsiteX14200" fmla="*/ 691703 w 5740887"/>
              <a:gd name="connsiteY14200" fmla="*/ 1866440 h 4314911"/>
              <a:gd name="connsiteX14201" fmla="*/ 3679290 w 5740887"/>
              <a:gd name="connsiteY14201" fmla="*/ 1851293 h 4314911"/>
              <a:gd name="connsiteX14202" fmla="*/ 3684451 w 5740887"/>
              <a:gd name="connsiteY14202" fmla="*/ 1876740 h 4314911"/>
              <a:gd name="connsiteX14203" fmla="*/ 3682508 w 5740887"/>
              <a:gd name="connsiteY14203" fmla="*/ 1876612 h 4314911"/>
              <a:gd name="connsiteX14204" fmla="*/ 3674931 w 5740887"/>
              <a:gd name="connsiteY14204" fmla="*/ 1872703 h 4314911"/>
              <a:gd name="connsiteX14205" fmla="*/ 3672695 w 5740887"/>
              <a:gd name="connsiteY14205" fmla="*/ 1863152 h 4314911"/>
              <a:gd name="connsiteX14206" fmla="*/ 3673976 w 5740887"/>
              <a:gd name="connsiteY14206" fmla="*/ 1860092 h 4314911"/>
              <a:gd name="connsiteX14207" fmla="*/ 2508413 w 5740887"/>
              <a:gd name="connsiteY14207" fmla="*/ 1849537 h 4314911"/>
              <a:gd name="connsiteX14208" fmla="*/ 2549128 w 5740887"/>
              <a:gd name="connsiteY14208" fmla="*/ 1979204 h 4314911"/>
              <a:gd name="connsiteX14209" fmla="*/ 2549129 w 5740887"/>
              <a:gd name="connsiteY14209" fmla="*/ 1979206 h 4314911"/>
              <a:gd name="connsiteX14210" fmla="*/ 2599816 w 5740887"/>
              <a:gd name="connsiteY14210" fmla="*/ 2118704 h 4314911"/>
              <a:gd name="connsiteX14211" fmla="*/ 2634354 w 5740887"/>
              <a:gd name="connsiteY14211" fmla="*/ 2202567 h 4314911"/>
              <a:gd name="connsiteX14212" fmla="*/ 2642654 w 5740887"/>
              <a:gd name="connsiteY14212" fmla="*/ 2224318 h 4314911"/>
              <a:gd name="connsiteX14213" fmla="*/ 2650984 w 5740887"/>
              <a:gd name="connsiteY14213" fmla="*/ 2242945 h 4314911"/>
              <a:gd name="connsiteX14214" fmla="*/ 2657727 w 5740887"/>
              <a:gd name="connsiteY14214" fmla="*/ 2259319 h 4314911"/>
              <a:gd name="connsiteX14215" fmla="*/ 2673313 w 5740887"/>
              <a:gd name="connsiteY14215" fmla="*/ 2292876 h 4314911"/>
              <a:gd name="connsiteX14216" fmla="*/ 2696928 w 5740887"/>
              <a:gd name="connsiteY14216" fmla="*/ 2345683 h 4314911"/>
              <a:gd name="connsiteX14217" fmla="*/ 2710460 w 5740887"/>
              <a:gd name="connsiteY14217" fmla="*/ 2372856 h 4314911"/>
              <a:gd name="connsiteX14218" fmla="*/ 2721373 w 5740887"/>
              <a:gd name="connsiteY14218" fmla="*/ 2396352 h 4314911"/>
              <a:gd name="connsiteX14219" fmla="*/ 2735543 w 5740887"/>
              <a:gd name="connsiteY14219" fmla="*/ 2423224 h 4314911"/>
              <a:gd name="connsiteX14220" fmla="*/ 2754881 w 5740887"/>
              <a:gd name="connsiteY14220" fmla="*/ 2462057 h 4314911"/>
              <a:gd name="connsiteX14221" fmla="*/ 2774270 w 5740887"/>
              <a:gd name="connsiteY14221" fmla="*/ 2496667 h 4314911"/>
              <a:gd name="connsiteX14222" fmla="*/ 2789265 w 5740887"/>
              <a:gd name="connsiteY14222" fmla="*/ 2525105 h 4314911"/>
              <a:gd name="connsiteX14223" fmla="*/ 2800676 w 5740887"/>
              <a:gd name="connsiteY14223" fmla="*/ 2543803 h 4314911"/>
              <a:gd name="connsiteX14224" fmla="*/ 2815516 w 5740887"/>
              <a:gd name="connsiteY14224" fmla="*/ 2570294 h 4314911"/>
              <a:gd name="connsiteX14225" fmla="*/ 2841694 w 5740887"/>
              <a:gd name="connsiteY14225" fmla="*/ 2611021 h 4314911"/>
              <a:gd name="connsiteX14226" fmla="*/ 2859916 w 5740887"/>
              <a:gd name="connsiteY14226" fmla="*/ 2640881 h 4314911"/>
              <a:gd name="connsiteX14227" fmla="*/ 2867802 w 5740887"/>
              <a:gd name="connsiteY14227" fmla="*/ 2651638 h 4314911"/>
              <a:gd name="connsiteX14228" fmla="*/ 2877835 w 5740887"/>
              <a:gd name="connsiteY14228" fmla="*/ 2667247 h 4314911"/>
              <a:gd name="connsiteX14229" fmla="*/ 2913266 w 5740887"/>
              <a:gd name="connsiteY14229" fmla="*/ 2713651 h 4314911"/>
              <a:gd name="connsiteX14230" fmla="*/ 2931837 w 5740887"/>
              <a:gd name="connsiteY14230" fmla="*/ 2738983 h 4314911"/>
              <a:gd name="connsiteX14231" fmla="*/ 2935814 w 5740887"/>
              <a:gd name="connsiteY14231" fmla="*/ 2743183 h 4314911"/>
              <a:gd name="connsiteX14232" fmla="*/ 2940842 w 5740887"/>
              <a:gd name="connsiteY14232" fmla="*/ 2749769 h 4314911"/>
              <a:gd name="connsiteX14233" fmla="*/ 3003540 w 5740887"/>
              <a:gd name="connsiteY14233" fmla="*/ 2814714 h 4314911"/>
              <a:gd name="connsiteX14234" fmla="*/ 3353769 w 5740887"/>
              <a:gd name="connsiteY14234" fmla="*/ 2918129 h 4314911"/>
              <a:gd name="connsiteX14235" fmla="*/ 3453736 w 5740887"/>
              <a:gd name="connsiteY14235" fmla="*/ 2931917 h 4314911"/>
              <a:gd name="connsiteX14236" fmla="*/ 3505306 w 5740887"/>
              <a:gd name="connsiteY14236" fmla="*/ 2940328 h 4314911"/>
              <a:gd name="connsiteX14237" fmla="*/ 3582742 w 5740887"/>
              <a:gd name="connsiteY14237" fmla="*/ 2949816 h 4314911"/>
              <a:gd name="connsiteX14238" fmla="*/ 3504479 w 5740887"/>
              <a:gd name="connsiteY14238" fmla="*/ 2944737 h 4314911"/>
              <a:gd name="connsiteX14239" fmla="*/ 3455668 w 5740887"/>
              <a:gd name="connsiteY14239" fmla="*/ 2939910 h 4314911"/>
              <a:gd name="connsiteX14240" fmla="*/ 3352805 w 5740887"/>
              <a:gd name="connsiteY14240" fmla="*/ 2931500 h 4314911"/>
              <a:gd name="connsiteX14241" fmla="*/ 2982444 w 5740887"/>
              <a:gd name="connsiteY14241" fmla="*/ 2848768 h 4314911"/>
              <a:gd name="connsiteX14242" fmla="*/ 2914769 w 5740887"/>
              <a:gd name="connsiteY14242" fmla="*/ 2783269 h 4314911"/>
              <a:gd name="connsiteX14243" fmla="*/ 2892104 w 5740887"/>
              <a:gd name="connsiteY14243" fmla="*/ 2755441 h 4314911"/>
              <a:gd name="connsiteX14244" fmla="*/ 2845888 w 5740887"/>
              <a:gd name="connsiteY14244" fmla="*/ 2696153 h 4314911"/>
              <a:gd name="connsiteX14245" fmla="*/ 2819337 w 5740887"/>
              <a:gd name="connsiteY14245" fmla="*/ 2656971 h 4314911"/>
              <a:gd name="connsiteX14246" fmla="*/ 2777165 w 5740887"/>
              <a:gd name="connsiteY14246" fmla="*/ 2591239 h 4314911"/>
              <a:gd name="connsiteX14247" fmla="*/ 2750062 w 5740887"/>
              <a:gd name="connsiteY14247" fmla="*/ 2545044 h 4314911"/>
              <a:gd name="connsiteX14248" fmla="*/ 2709901 w 5740887"/>
              <a:gd name="connsiteY14248" fmla="*/ 2472152 h 4314911"/>
              <a:gd name="connsiteX14249" fmla="*/ 2683953 w 5740887"/>
              <a:gd name="connsiteY14249" fmla="*/ 2422182 h 4314911"/>
              <a:gd name="connsiteX14250" fmla="*/ 2645160 w 5740887"/>
              <a:gd name="connsiteY14250" fmla="*/ 2341885 h 4314911"/>
              <a:gd name="connsiteX14251" fmla="*/ 2621928 w 5740887"/>
              <a:gd name="connsiteY14251" fmla="*/ 2291873 h 4314911"/>
              <a:gd name="connsiteX14252" fmla="*/ 2604524 w 5740887"/>
              <a:gd name="connsiteY14252" fmla="*/ 2251058 h 4314911"/>
              <a:gd name="connsiteX14253" fmla="*/ 2515056 w 5740887"/>
              <a:gd name="connsiteY14253" fmla="*/ 2023763 h 4314911"/>
              <a:gd name="connsiteX14254" fmla="*/ 2515016 w 5740887"/>
              <a:gd name="connsiteY14254" fmla="*/ 2023654 h 4314911"/>
              <a:gd name="connsiteX14255" fmla="*/ 2471981 w 5740887"/>
              <a:gd name="connsiteY14255" fmla="*/ 1889324 h 4314911"/>
              <a:gd name="connsiteX14256" fmla="*/ 2504393 w 5740887"/>
              <a:gd name="connsiteY14256" fmla="*/ 1858621 h 4314911"/>
              <a:gd name="connsiteX14257" fmla="*/ 760307 w 5740887"/>
              <a:gd name="connsiteY14257" fmla="*/ 1846014 h 4314911"/>
              <a:gd name="connsiteX14258" fmla="*/ 760229 w 5740887"/>
              <a:gd name="connsiteY14258" fmla="*/ 1846394 h 4314911"/>
              <a:gd name="connsiteX14259" fmla="*/ 759827 w 5740887"/>
              <a:gd name="connsiteY14259" fmla="*/ 1848349 h 4314911"/>
              <a:gd name="connsiteX14260" fmla="*/ 757160 w 5740887"/>
              <a:gd name="connsiteY14260" fmla="*/ 1865744 h 4314911"/>
              <a:gd name="connsiteX14261" fmla="*/ 753092 w 5740887"/>
              <a:gd name="connsiteY14261" fmla="*/ 1872011 h 4314911"/>
              <a:gd name="connsiteX14262" fmla="*/ 749098 w 5740887"/>
              <a:gd name="connsiteY14262" fmla="*/ 1878164 h 4314911"/>
              <a:gd name="connsiteX14263" fmla="*/ 749453 w 5740887"/>
              <a:gd name="connsiteY14263" fmla="*/ 1874006 h 4314911"/>
              <a:gd name="connsiteX14264" fmla="*/ 749457 w 5740887"/>
              <a:gd name="connsiteY14264" fmla="*/ 1873971 h 4314911"/>
              <a:gd name="connsiteX14265" fmla="*/ 749516 w 5740887"/>
              <a:gd name="connsiteY14265" fmla="*/ 1873520 h 4314911"/>
              <a:gd name="connsiteX14266" fmla="*/ 751711 w 5740887"/>
              <a:gd name="connsiteY14266" fmla="*/ 1856853 h 4314911"/>
              <a:gd name="connsiteX14267" fmla="*/ 781662 w 5740887"/>
              <a:gd name="connsiteY14267" fmla="*/ 1842295 h 4314911"/>
              <a:gd name="connsiteX14268" fmla="*/ 780278 w 5740887"/>
              <a:gd name="connsiteY14268" fmla="*/ 1846940 h 4314911"/>
              <a:gd name="connsiteX14269" fmla="*/ 778143 w 5740887"/>
              <a:gd name="connsiteY14269" fmla="*/ 1850913 h 4314911"/>
              <a:gd name="connsiteX14270" fmla="*/ 778752 w 5740887"/>
              <a:gd name="connsiteY14270" fmla="*/ 1848152 h 4314911"/>
              <a:gd name="connsiteX14271" fmla="*/ 779200 w 5740887"/>
              <a:gd name="connsiteY14271" fmla="*/ 1846121 h 4314911"/>
              <a:gd name="connsiteX14272" fmla="*/ 706414 w 5740887"/>
              <a:gd name="connsiteY14272" fmla="*/ 1841407 h 4314911"/>
              <a:gd name="connsiteX14273" fmla="*/ 706417 w 5740887"/>
              <a:gd name="connsiteY14273" fmla="*/ 1842579 h 4314911"/>
              <a:gd name="connsiteX14274" fmla="*/ 698210 w 5740887"/>
              <a:gd name="connsiteY14274" fmla="*/ 1851152 h 4314911"/>
              <a:gd name="connsiteX14275" fmla="*/ 691227 w 5740887"/>
              <a:gd name="connsiteY14275" fmla="*/ 1857826 h 4314911"/>
              <a:gd name="connsiteX14276" fmla="*/ 691192 w 5740887"/>
              <a:gd name="connsiteY14276" fmla="*/ 1857189 h 4314911"/>
              <a:gd name="connsiteX14277" fmla="*/ 691069 w 5740887"/>
              <a:gd name="connsiteY14277" fmla="*/ 1851944 h 4314911"/>
              <a:gd name="connsiteX14278" fmla="*/ 682351 w 5740887"/>
              <a:gd name="connsiteY14278" fmla="*/ 1841135 h 4314911"/>
              <a:gd name="connsiteX14279" fmla="*/ 682450 w 5740887"/>
              <a:gd name="connsiteY14279" fmla="*/ 1843002 h 4314911"/>
              <a:gd name="connsiteX14280" fmla="*/ 682693 w 5740887"/>
              <a:gd name="connsiteY14280" fmla="*/ 1849570 h 4314911"/>
              <a:gd name="connsiteX14281" fmla="*/ 666362 w 5740887"/>
              <a:gd name="connsiteY14281" fmla="*/ 1860835 h 4314911"/>
              <a:gd name="connsiteX14282" fmla="*/ 666140 w 5740887"/>
              <a:gd name="connsiteY14282" fmla="*/ 1858355 h 4314911"/>
              <a:gd name="connsiteX14283" fmla="*/ 665996 w 5740887"/>
              <a:gd name="connsiteY14283" fmla="*/ 1856410 h 4314911"/>
              <a:gd name="connsiteX14284" fmla="*/ 745938 w 5740887"/>
              <a:gd name="connsiteY14284" fmla="*/ 1840829 h 4314911"/>
              <a:gd name="connsiteX14285" fmla="*/ 745559 w 5740887"/>
              <a:gd name="connsiteY14285" fmla="*/ 1843626 h 4314911"/>
              <a:gd name="connsiteX14286" fmla="*/ 743415 w 5740887"/>
              <a:gd name="connsiteY14286" fmla="*/ 1845044 h 4314911"/>
              <a:gd name="connsiteX14287" fmla="*/ 743310 w 5740887"/>
              <a:gd name="connsiteY14287" fmla="*/ 1845113 h 4314911"/>
              <a:gd name="connsiteX14288" fmla="*/ 741003 w 5740887"/>
              <a:gd name="connsiteY14288" fmla="*/ 1846664 h 4314911"/>
              <a:gd name="connsiteX14289" fmla="*/ 657400 w 5740887"/>
              <a:gd name="connsiteY14289" fmla="*/ 1840434 h 4314911"/>
              <a:gd name="connsiteX14290" fmla="*/ 657708 w 5740887"/>
              <a:gd name="connsiteY14290" fmla="*/ 1846839 h 4314911"/>
              <a:gd name="connsiteX14291" fmla="*/ 657788 w 5740887"/>
              <a:gd name="connsiteY14291" fmla="*/ 1849446 h 4314911"/>
              <a:gd name="connsiteX14292" fmla="*/ 657887 w 5740887"/>
              <a:gd name="connsiteY14292" fmla="*/ 1850574 h 4314911"/>
              <a:gd name="connsiteX14293" fmla="*/ 657929 w 5740887"/>
              <a:gd name="connsiteY14293" fmla="*/ 1851447 h 4314911"/>
              <a:gd name="connsiteX14294" fmla="*/ 658072 w 5740887"/>
              <a:gd name="connsiteY14294" fmla="*/ 1853040 h 4314911"/>
              <a:gd name="connsiteX14295" fmla="*/ 642720 w 5740887"/>
              <a:gd name="connsiteY14295" fmla="*/ 1867230 h 4314911"/>
              <a:gd name="connsiteX14296" fmla="*/ 640108 w 5740887"/>
              <a:gd name="connsiteY14296" fmla="*/ 1869644 h 4314911"/>
              <a:gd name="connsiteX14297" fmla="*/ 638902 w 5740887"/>
              <a:gd name="connsiteY14297" fmla="*/ 1861070 h 4314911"/>
              <a:gd name="connsiteX14298" fmla="*/ 637995 w 5740887"/>
              <a:gd name="connsiteY14298" fmla="*/ 1853668 h 4314911"/>
              <a:gd name="connsiteX14299" fmla="*/ 2340888 w 5740887"/>
              <a:gd name="connsiteY14299" fmla="*/ 1840183 h 4314911"/>
              <a:gd name="connsiteX14300" fmla="*/ 2341505 w 5740887"/>
              <a:gd name="connsiteY14300" fmla="*/ 1842381 h 4314911"/>
              <a:gd name="connsiteX14301" fmla="*/ 2342710 w 5740887"/>
              <a:gd name="connsiteY14301" fmla="*/ 1846676 h 4314911"/>
              <a:gd name="connsiteX14302" fmla="*/ 2342785 w 5740887"/>
              <a:gd name="connsiteY14302" fmla="*/ 1847577 h 4314911"/>
              <a:gd name="connsiteX14303" fmla="*/ 2343406 w 5740887"/>
              <a:gd name="connsiteY14303" fmla="*/ 1866508 h 4314911"/>
              <a:gd name="connsiteX14304" fmla="*/ 2342354 w 5740887"/>
              <a:gd name="connsiteY14304" fmla="*/ 1855520 h 4314911"/>
              <a:gd name="connsiteX14305" fmla="*/ 2238412 w 5740887"/>
              <a:gd name="connsiteY14305" fmla="*/ 1839309 h 4314911"/>
              <a:gd name="connsiteX14306" fmla="*/ 2253667 w 5740887"/>
              <a:gd name="connsiteY14306" fmla="*/ 1861734 h 4314911"/>
              <a:gd name="connsiteX14307" fmla="*/ 2239770 w 5740887"/>
              <a:gd name="connsiteY14307" fmla="*/ 1844424 h 4314911"/>
              <a:gd name="connsiteX14308" fmla="*/ 3689052 w 5740887"/>
              <a:gd name="connsiteY14308" fmla="*/ 1835627 h 4314911"/>
              <a:gd name="connsiteX14309" fmla="*/ 3692141 w 5740887"/>
              <a:gd name="connsiteY14309" fmla="*/ 1835866 h 4314911"/>
              <a:gd name="connsiteX14310" fmla="*/ 3692314 w 5740887"/>
              <a:gd name="connsiteY14310" fmla="*/ 1835848 h 4314911"/>
              <a:gd name="connsiteX14311" fmla="*/ 3696895 w 5740887"/>
              <a:gd name="connsiteY14311" fmla="*/ 1863579 h 4314911"/>
              <a:gd name="connsiteX14312" fmla="*/ 3691523 w 5740887"/>
              <a:gd name="connsiteY14312" fmla="*/ 1874670 h 4314911"/>
              <a:gd name="connsiteX14313" fmla="*/ 3690583 w 5740887"/>
              <a:gd name="connsiteY14313" fmla="*/ 1870013 h 4314911"/>
              <a:gd name="connsiteX14314" fmla="*/ 3684946 w 5740887"/>
              <a:gd name="connsiteY14314" fmla="*/ 1841928 h 4314911"/>
              <a:gd name="connsiteX14315" fmla="*/ 3685195 w 5740887"/>
              <a:gd name="connsiteY14315" fmla="*/ 1841517 h 4314911"/>
              <a:gd name="connsiteX14316" fmla="*/ 2394447 w 5740887"/>
              <a:gd name="connsiteY14316" fmla="*/ 1835054 h 4314911"/>
              <a:gd name="connsiteX14317" fmla="*/ 2394553 w 5740887"/>
              <a:gd name="connsiteY14317" fmla="*/ 1835433 h 4314911"/>
              <a:gd name="connsiteX14318" fmla="*/ 2393496 w 5740887"/>
              <a:gd name="connsiteY14318" fmla="*/ 1837890 h 4314911"/>
              <a:gd name="connsiteX14319" fmla="*/ 3707272 w 5740887"/>
              <a:gd name="connsiteY14319" fmla="*/ 1834286 h 4314911"/>
              <a:gd name="connsiteX14320" fmla="*/ 3708159 w 5740887"/>
              <a:gd name="connsiteY14320" fmla="*/ 1841327 h 4314911"/>
              <a:gd name="connsiteX14321" fmla="*/ 3702236 w 5740887"/>
              <a:gd name="connsiteY14321" fmla="*/ 1852839 h 4314911"/>
              <a:gd name="connsiteX14322" fmla="*/ 3700751 w 5740887"/>
              <a:gd name="connsiteY14322" fmla="*/ 1843906 h 4314911"/>
              <a:gd name="connsiteX14323" fmla="*/ 3699289 w 5740887"/>
              <a:gd name="connsiteY14323" fmla="*/ 1835120 h 4314911"/>
              <a:gd name="connsiteX14324" fmla="*/ 3665852 w 5740887"/>
              <a:gd name="connsiteY14324" fmla="*/ 1833832 h 4314911"/>
              <a:gd name="connsiteX14325" fmla="*/ 3675927 w 5740887"/>
              <a:gd name="connsiteY14325" fmla="*/ 1834612 h 4314911"/>
              <a:gd name="connsiteX14326" fmla="*/ 3677225 w 5740887"/>
              <a:gd name="connsiteY14326" fmla="*/ 1841071 h 4314911"/>
              <a:gd name="connsiteX14327" fmla="*/ 3670751 w 5740887"/>
              <a:gd name="connsiteY14327" fmla="*/ 1851082 h 4314911"/>
              <a:gd name="connsiteX14328" fmla="*/ 3670423 w 5740887"/>
              <a:gd name="connsiteY14328" fmla="*/ 1851747 h 4314911"/>
              <a:gd name="connsiteX14329" fmla="*/ 3670154 w 5740887"/>
              <a:gd name="connsiteY14329" fmla="*/ 1852296 h 4314911"/>
              <a:gd name="connsiteX14330" fmla="*/ 3668652 w 5740887"/>
              <a:gd name="connsiteY14330" fmla="*/ 1845884 h 4314911"/>
              <a:gd name="connsiteX14331" fmla="*/ 3668534 w 5740887"/>
              <a:gd name="connsiteY14331" fmla="*/ 1845378 h 4314911"/>
              <a:gd name="connsiteX14332" fmla="*/ 774294 w 5740887"/>
              <a:gd name="connsiteY14332" fmla="*/ 1833571 h 4314911"/>
              <a:gd name="connsiteX14333" fmla="*/ 772397 w 5740887"/>
              <a:gd name="connsiteY14333" fmla="*/ 1842271 h 4314911"/>
              <a:gd name="connsiteX14334" fmla="*/ 767765 w 5740887"/>
              <a:gd name="connsiteY14334" fmla="*/ 1849406 h 4314911"/>
              <a:gd name="connsiteX14335" fmla="*/ 766486 w 5740887"/>
              <a:gd name="connsiteY14335" fmla="*/ 1851377 h 4314911"/>
              <a:gd name="connsiteX14336" fmla="*/ 766608 w 5740887"/>
              <a:gd name="connsiteY14336" fmla="*/ 1850576 h 4314911"/>
              <a:gd name="connsiteX14337" fmla="*/ 769398 w 5740887"/>
              <a:gd name="connsiteY14337" fmla="*/ 1836820 h 4314911"/>
              <a:gd name="connsiteX14338" fmla="*/ 3720074 w 5740887"/>
              <a:gd name="connsiteY14338" fmla="*/ 1832948 h 4314911"/>
              <a:gd name="connsiteX14339" fmla="*/ 3722028 w 5740887"/>
              <a:gd name="connsiteY14339" fmla="*/ 1856898 h 4314911"/>
              <a:gd name="connsiteX14340" fmla="*/ 3718468 w 5740887"/>
              <a:gd name="connsiteY14340" fmla="*/ 1866328 h 4314911"/>
              <a:gd name="connsiteX14341" fmla="*/ 3715581 w 5740887"/>
              <a:gd name="connsiteY14341" fmla="*/ 1843447 h 4314911"/>
              <a:gd name="connsiteX14342" fmla="*/ 3715272 w 5740887"/>
              <a:gd name="connsiteY14342" fmla="*/ 1840994 h 4314911"/>
              <a:gd name="connsiteX14343" fmla="*/ 3719392 w 5740887"/>
              <a:gd name="connsiteY14343" fmla="*/ 1833019 h 4314911"/>
              <a:gd name="connsiteX14344" fmla="*/ 3730848 w 5740887"/>
              <a:gd name="connsiteY14344" fmla="*/ 1831822 h 4314911"/>
              <a:gd name="connsiteX14345" fmla="*/ 3730893 w 5740887"/>
              <a:gd name="connsiteY14345" fmla="*/ 1833422 h 4314911"/>
              <a:gd name="connsiteX14346" fmla="*/ 3727700 w 5740887"/>
              <a:gd name="connsiteY14346" fmla="*/ 1841878 h 4314911"/>
              <a:gd name="connsiteX14347" fmla="*/ 3726913 w 5740887"/>
              <a:gd name="connsiteY14347" fmla="*/ 1832234 h 4314911"/>
              <a:gd name="connsiteX14348" fmla="*/ 3739183 w 5740887"/>
              <a:gd name="connsiteY14348" fmla="*/ 1831477 h 4314911"/>
              <a:gd name="connsiteX14349" fmla="*/ 3738851 w 5740887"/>
              <a:gd name="connsiteY14349" fmla="*/ 1842341 h 4314911"/>
              <a:gd name="connsiteX14350" fmla="*/ 3738758 w 5740887"/>
              <a:gd name="connsiteY14350" fmla="*/ 1842688 h 4314911"/>
              <a:gd name="connsiteX14351" fmla="*/ 3738756 w 5740887"/>
              <a:gd name="connsiteY14351" fmla="*/ 1842614 h 4314911"/>
              <a:gd name="connsiteX14352" fmla="*/ 3738619 w 5740887"/>
              <a:gd name="connsiteY14352" fmla="*/ 1837801 h 4314911"/>
              <a:gd name="connsiteX14353" fmla="*/ 3738492 w 5740887"/>
              <a:gd name="connsiteY14353" fmla="*/ 1833305 h 4314911"/>
              <a:gd name="connsiteX14354" fmla="*/ 728671 w 5740887"/>
              <a:gd name="connsiteY14354" fmla="*/ 1829322 h 4314911"/>
              <a:gd name="connsiteX14355" fmla="*/ 727729 w 5740887"/>
              <a:gd name="connsiteY14355" fmla="*/ 1845430 h 4314911"/>
              <a:gd name="connsiteX14356" fmla="*/ 727337 w 5740887"/>
              <a:gd name="connsiteY14356" fmla="*/ 1851020 h 4314911"/>
              <a:gd name="connsiteX14357" fmla="*/ 717665 w 5740887"/>
              <a:gd name="connsiteY14357" fmla="*/ 1862365 h 4314911"/>
              <a:gd name="connsiteX14358" fmla="*/ 714546 w 5740887"/>
              <a:gd name="connsiteY14358" fmla="*/ 1864463 h 4314911"/>
              <a:gd name="connsiteX14359" fmla="*/ 714148 w 5740887"/>
              <a:gd name="connsiteY14359" fmla="*/ 1864731 h 4314911"/>
              <a:gd name="connsiteX14360" fmla="*/ 714161 w 5740887"/>
              <a:gd name="connsiteY14360" fmla="*/ 1861272 h 4314911"/>
              <a:gd name="connsiteX14361" fmla="*/ 714226 w 5740887"/>
              <a:gd name="connsiteY14361" fmla="*/ 1844089 h 4314911"/>
              <a:gd name="connsiteX14362" fmla="*/ 720944 w 5740887"/>
              <a:gd name="connsiteY14362" fmla="*/ 1837423 h 4314911"/>
              <a:gd name="connsiteX14363" fmla="*/ 656838 w 5740887"/>
              <a:gd name="connsiteY14363" fmla="*/ 1828737 h 4314911"/>
              <a:gd name="connsiteX14364" fmla="*/ 656930 w 5740887"/>
              <a:gd name="connsiteY14364" fmla="*/ 1830653 h 4314911"/>
              <a:gd name="connsiteX14365" fmla="*/ 646419 w 5740887"/>
              <a:gd name="connsiteY14365" fmla="*/ 1837768 h 4314911"/>
              <a:gd name="connsiteX14366" fmla="*/ 2289239 w 5740887"/>
              <a:gd name="connsiteY14366" fmla="*/ 1824386 h 4314911"/>
              <a:gd name="connsiteX14367" fmla="*/ 2300762 w 5740887"/>
              <a:gd name="connsiteY14367" fmla="*/ 1859605 h 4314911"/>
              <a:gd name="connsiteX14368" fmla="*/ 2295623 w 5740887"/>
              <a:gd name="connsiteY14368" fmla="*/ 1848356 h 4314911"/>
              <a:gd name="connsiteX14369" fmla="*/ 2295454 w 5740887"/>
              <a:gd name="connsiteY14369" fmla="*/ 1847986 h 4314911"/>
              <a:gd name="connsiteX14370" fmla="*/ 682444 w 5740887"/>
              <a:gd name="connsiteY14370" fmla="*/ 1823354 h 4314911"/>
              <a:gd name="connsiteX14371" fmla="*/ 682432 w 5740887"/>
              <a:gd name="connsiteY14371" fmla="*/ 1824976 h 4314911"/>
              <a:gd name="connsiteX14372" fmla="*/ 682391 w 5740887"/>
              <a:gd name="connsiteY14372" fmla="*/ 1830565 h 4314911"/>
              <a:gd name="connsiteX14373" fmla="*/ 674803 w 5740887"/>
              <a:gd name="connsiteY14373" fmla="*/ 1837578 h 4314911"/>
              <a:gd name="connsiteX14374" fmla="*/ 665254 w 5740887"/>
              <a:gd name="connsiteY14374" fmla="*/ 1846403 h 4314911"/>
              <a:gd name="connsiteX14375" fmla="*/ 664576 w 5740887"/>
              <a:gd name="connsiteY14375" fmla="*/ 1837260 h 4314911"/>
              <a:gd name="connsiteX14376" fmla="*/ 664494 w 5740887"/>
              <a:gd name="connsiteY14376" fmla="*/ 1835596 h 4314911"/>
              <a:gd name="connsiteX14377" fmla="*/ 2501076 w 5740887"/>
              <a:gd name="connsiteY14377" fmla="*/ 1823262 h 4314911"/>
              <a:gd name="connsiteX14378" fmla="*/ 2501570 w 5740887"/>
              <a:gd name="connsiteY14378" fmla="*/ 1825069 h 4314911"/>
              <a:gd name="connsiteX14379" fmla="*/ 2501906 w 5740887"/>
              <a:gd name="connsiteY14379" fmla="*/ 1826297 h 4314911"/>
              <a:gd name="connsiteX14380" fmla="*/ 2499308 w 5740887"/>
              <a:gd name="connsiteY14380" fmla="*/ 1831917 h 4314911"/>
              <a:gd name="connsiteX14381" fmla="*/ 2498071 w 5740887"/>
              <a:gd name="connsiteY14381" fmla="*/ 1834033 h 4314911"/>
              <a:gd name="connsiteX14382" fmla="*/ 627921 w 5740887"/>
              <a:gd name="connsiteY14382" fmla="*/ 1822795 h 4314911"/>
              <a:gd name="connsiteX14383" fmla="*/ 627936 w 5740887"/>
              <a:gd name="connsiteY14383" fmla="*/ 1822953 h 4314911"/>
              <a:gd name="connsiteX14384" fmla="*/ 628405 w 5740887"/>
              <a:gd name="connsiteY14384" fmla="*/ 1832831 h 4314911"/>
              <a:gd name="connsiteX14385" fmla="*/ 629608 w 5740887"/>
              <a:gd name="connsiteY14385" fmla="*/ 1843536 h 4314911"/>
              <a:gd name="connsiteX14386" fmla="*/ 627533 w 5740887"/>
              <a:gd name="connsiteY14386" fmla="*/ 1845354 h 4314911"/>
              <a:gd name="connsiteX14387" fmla="*/ 608866 w 5740887"/>
              <a:gd name="connsiteY14387" fmla="*/ 1861708 h 4314911"/>
              <a:gd name="connsiteX14388" fmla="*/ 607341 w 5740887"/>
              <a:gd name="connsiteY14388" fmla="*/ 1853161 h 4314911"/>
              <a:gd name="connsiteX14389" fmla="*/ 605213 w 5740887"/>
              <a:gd name="connsiteY14389" fmla="*/ 1839167 h 4314911"/>
              <a:gd name="connsiteX14390" fmla="*/ 605315 w 5740887"/>
              <a:gd name="connsiteY14390" fmla="*/ 1839092 h 4314911"/>
              <a:gd name="connsiteX14391" fmla="*/ 564125 w 5740887"/>
              <a:gd name="connsiteY14391" fmla="*/ 1821520 h 4314911"/>
              <a:gd name="connsiteX14392" fmla="*/ 562980 w 5740887"/>
              <a:gd name="connsiteY14392" fmla="*/ 1824076 h 4314911"/>
              <a:gd name="connsiteX14393" fmla="*/ 562980 w 5740887"/>
              <a:gd name="connsiteY14393" fmla="*/ 1824077 h 4314911"/>
              <a:gd name="connsiteX14394" fmla="*/ 562980 w 5740887"/>
              <a:gd name="connsiteY14394" fmla="*/ 1824077 h 4314911"/>
              <a:gd name="connsiteX14395" fmla="*/ 562980 w 5740887"/>
              <a:gd name="connsiteY14395" fmla="*/ 1824079 h 4314911"/>
              <a:gd name="connsiteX14396" fmla="*/ 562980 w 5740887"/>
              <a:gd name="connsiteY14396" fmla="*/ 1824082 h 4314911"/>
              <a:gd name="connsiteX14397" fmla="*/ 563281 w 5740887"/>
              <a:gd name="connsiteY14397" fmla="*/ 1832138 h 4314911"/>
              <a:gd name="connsiteX14398" fmla="*/ 563454 w 5740887"/>
              <a:gd name="connsiteY14398" fmla="*/ 1833175 h 4314911"/>
              <a:gd name="connsiteX14399" fmla="*/ 563485 w 5740887"/>
              <a:gd name="connsiteY14399" fmla="*/ 1833768 h 4314911"/>
              <a:gd name="connsiteX14400" fmla="*/ 564065 w 5740887"/>
              <a:gd name="connsiteY14400" fmla="*/ 1836958 h 4314911"/>
              <a:gd name="connsiteX14401" fmla="*/ 564280 w 5740887"/>
              <a:gd name="connsiteY14401" fmla="*/ 1838145 h 4314911"/>
              <a:gd name="connsiteX14402" fmla="*/ 565679 w 5740887"/>
              <a:gd name="connsiteY14402" fmla="*/ 1846550 h 4314911"/>
              <a:gd name="connsiteX14403" fmla="*/ 566421 w 5740887"/>
              <a:gd name="connsiteY14403" fmla="*/ 1849918 h 4314911"/>
              <a:gd name="connsiteX14404" fmla="*/ 566814 w 5740887"/>
              <a:gd name="connsiteY14404" fmla="*/ 1852078 h 4314911"/>
              <a:gd name="connsiteX14405" fmla="*/ 568391 w 5740887"/>
              <a:gd name="connsiteY14405" fmla="*/ 1858889 h 4314911"/>
              <a:gd name="connsiteX14406" fmla="*/ 568474 w 5740887"/>
              <a:gd name="connsiteY14406" fmla="*/ 1859247 h 4314911"/>
              <a:gd name="connsiteX14407" fmla="*/ 570631 w 5740887"/>
              <a:gd name="connsiteY14407" fmla="*/ 1869046 h 4314911"/>
              <a:gd name="connsiteX14408" fmla="*/ 572486 w 5740887"/>
              <a:gd name="connsiteY14408" fmla="*/ 1876569 h 4314911"/>
              <a:gd name="connsiteX14409" fmla="*/ 573563 w 5740887"/>
              <a:gd name="connsiteY14409" fmla="*/ 1881218 h 4314911"/>
              <a:gd name="connsiteX14410" fmla="*/ 573649 w 5740887"/>
              <a:gd name="connsiteY14410" fmla="*/ 1881590 h 4314911"/>
              <a:gd name="connsiteX14411" fmla="*/ 573860 w 5740887"/>
              <a:gd name="connsiteY14411" fmla="*/ 1882419 h 4314911"/>
              <a:gd name="connsiteX14412" fmla="*/ 575977 w 5740887"/>
              <a:gd name="connsiteY14412" fmla="*/ 1890735 h 4314911"/>
              <a:gd name="connsiteX14413" fmla="*/ 578595 w 5740887"/>
              <a:gd name="connsiteY14413" fmla="*/ 1901354 h 4314911"/>
              <a:gd name="connsiteX14414" fmla="*/ 582311 w 5740887"/>
              <a:gd name="connsiteY14414" fmla="*/ 1915613 h 4314911"/>
              <a:gd name="connsiteX14415" fmla="*/ 583670 w 5740887"/>
              <a:gd name="connsiteY14415" fmla="*/ 1920952 h 4314911"/>
              <a:gd name="connsiteX14416" fmla="*/ 584673 w 5740887"/>
              <a:gd name="connsiteY14416" fmla="*/ 1924890 h 4314911"/>
              <a:gd name="connsiteX14417" fmla="*/ 587309 w 5740887"/>
              <a:gd name="connsiteY14417" fmla="*/ 1934784 h 4314911"/>
              <a:gd name="connsiteX14418" fmla="*/ 590026 w 5740887"/>
              <a:gd name="connsiteY14418" fmla="*/ 1945208 h 4314911"/>
              <a:gd name="connsiteX14419" fmla="*/ 596643 w 5740887"/>
              <a:gd name="connsiteY14419" fmla="*/ 1969827 h 4314911"/>
              <a:gd name="connsiteX14420" fmla="*/ 600567 w 5740887"/>
              <a:gd name="connsiteY14420" fmla="*/ 1984559 h 4314911"/>
              <a:gd name="connsiteX14421" fmla="*/ 603061 w 5740887"/>
              <a:gd name="connsiteY14421" fmla="*/ 1993700 h 4314911"/>
              <a:gd name="connsiteX14422" fmla="*/ 605381 w 5740887"/>
              <a:gd name="connsiteY14422" fmla="*/ 2002336 h 4314911"/>
              <a:gd name="connsiteX14423" fmla="*/ 616786 w 5740887"/>
              <a:gd name="connsiteY14423" fmla="*/ 2044020 h 4314911"/>
              <a:gd name="connsiteX14424" fmla="*/ 622013 w 5740887"/>
              <a:gd name="connsiteY14424" fmla="*/ 2063182 h 4314911"/>
              <a:gd name="connsiteX14425" fmla="*/ 623655 w 5740887"/>
              <a:gd name="connsiteY14425" fmla="*/ 2069122 h 4314911"/>
              <a:gd name="connsiteX14426" fmla="*/ 625118 w 5740887"/>
              <a:gd name="connsiteY14426" fmla="*/ 2074470 h 4314911"/>
              <a:gd name="connsiteX14427" fmla="*/ 649227 w 5740887"/>
              <a:gd name="connsiteY14427" fmla="*/ 2161655 h 4314911"/>
              <a:gd name="connsiteX14428" fmla="*/ 649693 w 5740887"/>
              <a:gd name="connsiteY14428" fmla="*/ 2163343 h 4314911"/>
              <a:gd name="connsiteX14429" fmla="*/ 676720 w 5740887"/>
              <a:gd name="connsiteY14429" fmla="*/ 2261564 h 4314911"/>
              <a:gd name="connsiteX14430" fmla="*/ 683859 w 5740887"/>
              <a:gd name="connsiteY14430" fmla="*/ 2287869 h 4314911"/>
              <a:gd name="connsiteX14431" fmla="*/ 702035 w 5740887"/>
              <a:gd name="connsiteY14431" fmla="*/ 2355026 h 4314911"/>
              <a:gd name="connsiteX14432" fmla="*/ 707603 w 5740887"/>
              <a:gd name="connsiteY14432" fmla="*/ 2376198 h 4314911"/>
              <a:gd name="connsiteX14433" fmla="*/ 707603 w 5740887"/>
              <a:gd name="connsiteY14433" fmla="*/ 2376380 h 4314911"/>
              <a:gd name="connsiteX14434" fmla="*/ 707658 w 5740887"/>
              <a:gd name="connsiteY14434" fmla="*/ 2376409 h 4314911"/>
              <a:gd name="connsiteX14435" fmla="*/ 713711 w 5740887"/>
              <a:gd name="connsiteY14435" fmla="*/ 2399426 h 4314911"/>
              <a:gd name="connsiteX14436" fmla="*/ 713719 w 5740887"/>
              <a:gd name="connsiteY14436" fmla="*/ 2399456 h 4314911"/>
              <a:gd name="connsiteX14437" fmla="*/ 713791 w 5740887"/>
              <a:gd name="connsiteY14437" fmla="*/ 2399730 h 4314911"/>
              <a:gd name="connsiteX14438" fmla="*/ 714636 w 5740887"/>
              <a:gd name="connsiteY14438" fmla="*/ 2403113 h 4314911"/>
              <a:gd name="connsiteX14439" fmla="*/ 714636 w 5740887"/>
              <a:gd name="connsiteY14439" fmla="*/ 2404585 h 4314911"/>
              <a:gd name="connsiteX14440" fmla="*/ 537680 w 5740887"/>
              <a:gd name="connsiteY14440" fmla="*/ 1846700 h 4314911"/>
              <a:gd name="connsiteX14441" fmla="*/ 551944 w 5740887"/>
              <a:gd name="connsiteY14441" fmla="*/ 1832794 h 4314911"/>
              <a:gd name="connsiteX14442" fmla="*/ 2390073 w 5740887"/>
              <a:gd name="connsiteY14442" fmla="*/ 1819302 h 4314911"/>
              <a:gd name="connsiteX14443" fmla="*/ 2390510 w 5740887"/>
              <a:gd name="connsiteY14443" fmla="*/ 1820875 h 4314911"/>
              <a:gd name="connsiteX14444" fmla="*/ 2390811 w 5740887"/>
              <a:gd name="connsiteY14444" fmla="*/ 1821963 h 4314911"/>
              <a:gd name="connsiteX14445" fmla="*/ 2385420 w 5740887"/>
              <a:gd name="connsiteY14445" fmla="*/ 1837999 h 4314911"/>
              <a:gd name="connsiteX14446" fmla="*/ 706875 w 5740887"/>
              <a:gd name="connsiteY14446" fmla="*/ 1818232 h 4314911"/>
              <a:gd name="connsiteX14447" fmla="*/ 706846 w 5740887"/>
              <a:gd name="connsiteY14447" fmla="*/ 1818610 h 4314911"/>
              <a:gd name="connsiteX14448" fmla="*/ 706846 w 5740887"/>
              <a:gd name="connsiteY14448" fmla="*/ 1818612 h 4314911"/>
              <a:gd name="connsiteX14449" fmla="*/ 706846 w 5740887"/>
              <a:gd name="connsiteY14449" fmla="*/ 1818614 h 4314911"/>
              <a:gd name="connsiteX14450" fmla="*/ 706808 w 5740887"/>
              <a:gd name="connsiteY14450" fmla="*/ 1823427 h 4314911"/>
              <a:gd name="connsiteX14451" fmla="*/ 706385 w 5740887"/>
              <a:gd name="connsiteY14451" fmla="*/ 1829770 h 4314911"/>
              <a:gd name="connsiteX14452" fmla="*/ 706394 w 5740887"/>
              <a:gd name="connsiteY14452" fmla="*/ 1833386 h 4314911"/>
              <a:gd name="connsiteX14453" fmla="*/ 698445 w 5740887"/>
              <a:gd name="connsiteY14453" fmla="*/ 1838802 h 4314911"/>
              <a:gd name="connsiteX14454" fmla="*/ 690882 w 5740887"/>
              <a:gd name="connsiteY14454" fmla="*/ 1843955 h 4314911"/>
              <a:gd name="connsiteX14455" fmla="*/ 690658 w 5740887"/>
              <a:gd name="connsiteY14455" fmla="*/ 1834412 h 4314911"/>
              <a:gd name="connsiteX14456" fmla="*/ 690654 w 5740887"/>
              <a:gd name="connsiteY14456" fmla="*/ 1833381 h 4314911"/>
              <a:gd name="connsiteX14457" fmla="*/ 2444234 w 5740887"/>
              <a:gd name="connsiteY14457" fmla="*/ 1816991 h 4314911"/>
              <a:gd name="connsiteX14458" fmla="*/ 2448105 w 5740887"/>
              <a:gd name="connsiteY14458" fmla="*/ 1831116 h 4314911"/>
              <a:gd name="connsiteX14459" fmla="*/ 2448634 w 5740887"/>
              <a:gd name="connsiteY14459" fmla="*/ 1833045 h 4314911"/>
              <a:gd name="connsiteX14460" fmla="*/ 2447171 w 5740887"/>
              <a:gd name="connsiteY14460" fmla="*/ 1837091 h 4314911"/>
              <a:gd name="connsiteX14461" fmla="*/ 2419429 w 5740887"/>
              <a:gd name="connsiteY14461" fmla="*/ 1869217 h 4314911"/>
              <a:gd name="connsiteX14462" fmla="*/ 2412291 w 5740887"/>
              <a:gd name="connsiteY14462" fmla="*/ 1873449 h 4314911"/>
              <a:gd name="connsiteX14463" fmla="*/ 2409893 w 5740887"/>
              <a:gd name="connsiteY14463" fmla="*/ 1864823 h 4314911"/>
              <a:gd name="connsiteX14464" fmla="*/ 2411522 w 5740887"/>
              <a:gd name="connsiteY14464" fmla="*/ 1863250 h 4314911"/>
              <a:gd name="connsiteX14465" fmla="*/ 2411524 w 5740887"/>
              <a:gd name="connsiteY14465" fmla="*/ 1863246 h 4314911"/>
              <a:gd name="connsiteX14466" fmla="*/ 2442053 w 5740887"/>
              <a:gd name="connsiteY14466" fmla="*/ 1822472 h 4314911"/>
              <a:gd name="connsiteX14467" fmla="*/ 766333 w 5740887"/>
              <a:gd name="connsiteY14467" fmla="*/ 1816715 h 4314911"/>
              <a:gd name="connsiteX14468" fmla="*/ 763197 w 5740887"/>
              <a:gd name="connsiteY14468" fmla="*/ 1831963 h 4314911"/>
              <a:gd name="connsiteX14469" fmla="*/ 754204 w 5740887"/>
              <a:gd name="connsiteY14469" fmla="*/ 1837909 h 4314911"/>
              <a:gd name="connsiteX14470" fmla="*/ 755273 w 5740887"/>
              <a:gd name="connsiteY14470" fmla="*/ 1829792 h 4314911"/>
              <a:gd name="connsiteX14471" fmla="*/ 3704476 w 5740887"/>
              <a:gd name="connsiteY14471" fmla="*/ 1812079 h 4314911"/>
              <a:gd name="connsiteX14472" fmla="*/ 3706506 w 5740887"/>
              <a:gd name="connsiteY14472" fmla="*/ 1828197 h 4314911"/>
              <a:gd name="connsiteX14473" fmla="*/ 3698159 w 5740887"/>
              <a:gd name="connsiteY14473" fmla="*/ 1828323 h 4314911"/>
              <a:gd name="connsiteX14474" fmla="*/ 3697284 w 5740887"/>
              <a:gd name="connsiteY14474" fmla="*/ 1823060 h 4314911"/>
              <a:gd name="connsiteX14475" fmla="*/ 749715 w 5740887"/>
              <a:gd name="connsiteY14475" fmla="*/ 1812019 h 4314911"/>
              <a:gd name="connsiteX14476" fmla="*/ 748434 w 5740887"/>
              <a:gd name="connsiteY14476" fmla="*/ 1822453 h 4314911"/>
              <a:gd name="connsiteX14477" fmla="*/ 747817 w 5740887"/>
              <a:gd name="connsiteY14477" fmla="*/ 1826998 h 4314911"/>
              <a:gd name="connsiteX14478" fmla="*/ 742508 w 5740887"/>
              <a:gd name="connsiteY14478" fmla="*/ 1833226 h 4314911"/>
              <a:gd name="connsiteX14479" fmla="*/ 735477 w 5740887"/>
              <a:gd name="connsiteY14479" fmla="*/ 1841472 h 4314911"/>
              <a:gd name="connsiteX14480" fmla="*/ 736873 w 5740887"/>
              <a:gd name="connsiteY14480" fmla="*/ 1820723 h 4314911"/>
              <a:gd name="connsiteX14481" fmla="*/ 736939 w 5740887"/>
              <a:gd name="connsiteY14481" fmla="*/ 1820654 h 4314911"/>
              <a:gd name="connsiteX14482" fmla="*/ 3730291 w 5740887"/>
              <a:gd name="connsiteY14482" fmla="*/ 1811921 h 4314911"/>
              <a:gd name="connsiteX14483" fmla="*/ 3730704 w 5740887"/>
              <a:gd name="connsiteY14483" fmla="*/ 1826679 h 4314911"/>
              <a:gd name="connsiteX14484" fmla="*/ 3726492 w 5740887"/>
              <a:gd name="connsiteY14484" fmla="*/ 1827069 h 4314911"/>
              <a:gd name="connsiteX14485" fmla="*/ 3725943 w 5740887"/>
              <a:gd name="connsiteY14485" fmla="*/ 1820337 h 4314911"/>
              <a:gd name="connsiteX14486" fmla="*/ 3670452 w 5740887"/>
              <a:gd name="connsiteY14486" fmla="*/ 1807372 h 4314911"/>
              <a:gd name="connsiteX14487" fmla="*/ 3674734 w 5740887"/>
              <a:gd name="connsiteY14487" fmla="*/ 1828677 h 4314911"/>
              <a:gd name="connsiteX14488" fmla="*/ 3673743 w 5740887"/>
              <a:gd name="connsiteY14488" fmla="*/ 1828692 h 4314911"/>
              <a:gd name="connsiteX14489" fmla="*/ 3663975 w 5740887"/>
              <a:gd name="connsiteY14489" fmla="*/ 1825752 h 4314911"/>
              <a:gd name="connsiteX14490" fmla="*/ 3662109 w 5740887"/>
              <a:gd name="connsiteY14490" fmla="*/ 1817717 h 4314911"/>
              <a:gd name="connsiteX14491" fmla="*/ 5682716 w 5740887"/>
              <a:gd name="connsiteY14491" fmla="*/ 1806962 h 4314911"/>
              <a:gd name="connsiteX14492" fmla="*/ 5683922 w 5740887"/>
              <a:gd name="connsiteY14492" fmla="*/ 1813318 h 4314911"/>
              <a:gd name="connsiteX14493" fmla="*/ 5684285 w 5740887"/>
              <a:gd name="connsiteY14493" fmla="*/ 1816082 h 4314911"/>
              <a:gd name="connsiteX14494" fmla="*/ 5683305 w 5740887"/>
              <a:gd name="connsiteY14494" fmla="*/ 1810387 h 4314911"/>
              <a:gd name="connsiteX14495" fmla="*/ 682567 w 5740887"/>
              <a:gd name="connsiteY14495" fmla="*/ 1806438 h 4314911"/>
              <a:gd name="connsiteX14496" fmla="*/ 682519 w 5740887"/>
              <a:gd name="connsiteY14496" fmla="*/ 1812989 h 4314911"/>
              <a:gd name="connsiteX14497" fmla="*/ 682517 w 5740887"/>
              <a:gd name="connsiteY14497" fmla="*/ 1813334 h 4314911"/>
              <a:gd name="connsiteX14498" fmla="*/ 664019 w 5740887"/>
              <a:gd name="connsiteY14498" fmla="*/ 1825855 h 4314911"/>
              <a:gd name="connsiteX14499" fmla="*/ 663901 w 5740887"/>
              <a:gd name="connsiteY14499" fmla="*/ 1823448 h 4314911"/>
              <a:gd name="connsiteX14500" fmla="*/ 663885 w 5740887"/>
              <a:gd name="connsiteY14500" fmla="*/ 1822630 h 4314911"/>
              <a:gd name="connsiteX14501" fmla="*/ 707837 w 5740887"/>
              <a:gd name="connsiteY14501" fmla="*/ 1806035 h 4314911"/>
              <a:gd name="connsiteX14502" fmla="*/ 707810 w 5740887"/>
              <a:gd name="connsiteY14502" fmla="*/ 1806383 h 4314911"/>
              <a:gd name="connsiteX14503" fmla="*/ 707751 w 5740887"/>
              <a:gd name="connsiteY14503" fmla="*/ 1807127 h 4314911"/>
              <a:gd name="connsiteX14504" fmla="*/ 690613 w 5740887"/>
              <a:gd name="connsiteY14504" fmla="*/ 1822966 h 4314911"/>
              <a:gd name="connsiteX14505" fmla="*/ 690604 w 5740887"/>
              <a:gd name="connsiteY14505" fmla="*/ 1820454 h 4314911"/>
              <a:gd name="connsiteX14506" fmla="*/ 690594 w 5740887"/>
              <a:gd name="connsiteY14506" fmla="*/ 1817897 h 4314911"/>
              <a:gd name="connsiteX14507" fmla="*/ 690600 w 5740887"/>
              <a:gd name="connsiteY14507" fmla="*/ 1817791 h 4314911"/>
              <a:gd name="connsiteX14508" fmla="*/ 792727 w 5740887"/>
              <a:gd name="connsiteY14508" fmla="*/ 1805135 h 4314911"/>
              <a:gd name="connsiteX14509" fmla="*/ 790019 w 5740887"/>
              <a:gd name="connsiteY14509" fmla="*/ 1814227 h 4314911"/>
              <a:gd name="connsiteX14510" fmla="*/ 786273 w 5740887"/>
              <a:gd name="connsiteY14510" fmla="*/ 1816704 h 4314911"/>
              <a:gd name="connsiteX14511" fmla="*/ 787722 w 5740887"/>
              <a:gd name="connsiteY14511" fmla="*/ 1811446 h 4314911"/>
              <a:gd name="connsiteX14512" fmla="*/ 595869 w 5740887"/>
              <a:gd name="connsiteY14512" fmla="*/ 1803573 h 4314911"/>
              <a:gd name="connsiteX14513" fmla="*/ 595523 w 5740887"/>
              <a:gd name="connsiteY14513" fmla="*/ 1804302 h 4314911"/>
              <a:gd name="connsiteX14514" fmla="*/ 595523 w 5740887"/>
              <a:gd name="connsiteY14514" fmla="*/ 1804303 h 4314911"/>
              <a:gd name="connsiteX14515" fmla="*/ 595522 w 5740887"/>
              <a:gd name="connsiteY14515" fmla="*/ 1804305 h 4314911"/>
              <a:gd name="connsiteX14516" fmla="*/ 595253 w 5740887"/>
              <a:gd name="connsiteY14516" fmla="*/ 1819020 h 4314911"/>
              <a:gd name="connsiteX14517" fmla="*/ 596179 w 5740887"/>
              <a:gd name="connsiteY14517" fmla="*/ 1827081 h 4314911"/>
              <a:gd name="connsiteX14518" fmla="*/ 596261 w 5740887"/>
              <a:gd name="connsiteY14518" fmla="*/ 1829912 h 4314911"/>
              <a:gd name="connsiteX14519" fmla="*/ 597097 w 5740887"/>
              <a:gd name="connsiteY14519" fmla="*/ 1835062 h 4314911"/>
              <a:gd name="connsiteX14520" fmla="*/ 597106 w 5740887"/>
              <a:gd name="connsiteY14520" fmla="*/ 1835146 h 4314911"/>
              <a:gd name="connsiteX14521" fmla="*/ 586815 w 5740887"/>
              <a:gd name="connsiteY14521" fmla="*/ 1843721 h 4314911"/>
              <a:gd name="connsiteX14522" fmla="*/ 586815 w 5740887"/>
              <a:gd name="connsiteY14522" fmla="*/ 1843729 h 4314911"/>
              <a:gd name="connsiteX14523" fmla="*/ 586814 w 5740887"/>
              <a:gd name="connsiteY14523" fmla="*/ 1843730 h 4314911"/>
              <a:gd name="connsiteX14524" fmla="*/ 586814 w 5740887"/>
              <a:gd name="connsiteY14524" fmla="*/ 1848556 h 4314911"/>
              <a:gd name="connsiteX14525" fmla="*/ 589571 w 5740887"/>
              <a:gd name="connsiteY14525" fmla="*/ 1849797 h 4314911"/>
              <a:gd name="connsiteX14526" fmla="*/ 591640 w 5740887"/>
              <a:gd name="connsiteY14526" fmla="*/ 1849108 h 4314911"/>
              <a:gd name="connsiteX14527" fmla="*/ 598237 w 5740887"/>
              <a:gd name="connsiteY14527" fmla="*/ 1844276 h 4314911"/>
              <a:gd name="connsiteX14528" fmla="*/ 602250 w 5740887"/>
              <a:gd name="connsiteY14528" fmla="*/ 1867505 h 4314911"/>
              <a:gd name="connsiteX14529" fmla="*/ 593985 w 5740887"/>
              <a:gd name="connsiteY14529" fmla="*/ 1874746 h 4314911"/>
              <a:gd name="connsiteX14530" fmla="*/ 593985 w 5740887"/>
              <a:gd name="connsiteY14530" fmla="*/ 1874753 h 4314911"/>
              <a:gd name="connsiteX14531" fmla="*/ 593983 w 5740887"/>
              <a:gd name="connsiteY14531" fmla="*/ 1874755 h 4314911"/>
              <a:gd name="connsiteX14532" fmla="*/ 593983 w 5740887"/>
              <a:gd name="connsiteY14532" fmla="*/ 1879444 h 4314911"/>
              <a:gd name="connsiteX14533" fmla="*/ 596741 w 5740887"/>
              <a:gd name="connsiteY14533" fmla="*/ 1880822 h 4314911"/>
              <a:gd name="connsiteX14534" fmla="*/ 598533 w 5740887"/>
              <a:gd name="connsiteY14534" fmla="*/ 1880960 h 4314911"/>
              <a:gd name="connsiteX14535" fmla="*/ 603924 w 5740887"/>
              <a:gd name="connsiteY14535" fmla="*/ 1877165 h 4314911"/>
              <a:gd name="connsiteX14536" fmla="*/ 603973 w 5740887"/>
              <a:gd name="connsiteY14536" fmla="*/ 1877404 h 4314911"/>
              <a:gd name="connsiteX14537" fmla="*/ 603991 w 5740887"/>
              <a:gd name="connsiteY14537" fmla="*/ 1877517 h 4314911"/>
              <a:gd name="connsiteX14538" fmla="*/ 606929 w 5740887"/>
              <a:gd name="connsiteY14538" fmla="*/ 1892039 h 4314911"/>
              <a:gd name="connsiteX14539" fmla="*/ 608336 w 5740887"/>
              <a:gd name="connsiteY14539" fmla="*/ 1899007 h 4314911"/>
              <a:gd name="connsiteX14540" fmla="*/ 601019 w 5740887"/>
              <a:gd name="connsiteY14540" fmla="*/ 1905770 h 4314911"/>
              <a:gd name="connsiteX14541" fmla="*/ 601019 w 5740887"/>
              <a:gd name="connsiteY14541" fmla="*/ 1905778 h 4314911"/>
              <a:gd name="connsiteX14542" fmla="*/ 601018 w 5740887"/>
              <a:gd name="connsiteY14542" fmla="*/ 1905779 h 4314911"/>
              <a:gd name="connsiteX14543" fmla="*/ 601018 w 5740887"/>
              <a:gd name="connsiteY14543" fmla="*/ 1910605 h 4314911"/>
              <a:gd name="connsiteX14544" fmla="*/ 603775 w 5740887"/>
              <a:gd name="connsiteY14544" fmla="*/ 1911846 h 4314911"/>
              <a:gd name="connsiteX14545" fmla="*/ 605155 w 5740887"/>
              <a:gd name="connsiteY14545" fmla="*/ 1910882 h 4314911"/>
              <a:gd name="connsiteX14546" fmla="*/ 610064 w 5740887"/>
              <a:gd name="connsiteY14546" fmla="*/ 1907568 h 4314911"/>
              <a:gd name="connsiteX14547" fmla="*/ 613033 w 5740887"/>
              <a:gd name="connsiteY14547" fmla="*/ 1922266 h 4314911"/>
              <a:gd name="connsiteX14548" fmla="*/ 613188 w 5740887"/>
              <a:gd name="connsiteY14548" fmla="*/ 1922977 h 4314911"/>
              <a:gd name="connsiteX14549" fmla="*/ 613247 w 5740887"/>
              <a:gd name="connsiteY14549" fmla="*/ 1923268 h 4314911"/>
              <a:gd name="connsiteX14550" fmla="*/ 613723 w 5740887"/>
              <a:gd name="connsiteY14550" fmla="*/ 1925431 h 4314911"/>
              <a:gd name="connsiteX14551" fmla="*/ 614889 w 5740887"/>
              <a:gd name="connsiteY14551" fmla="*/ 1930788 h 4314911"/>
              <a:gd name="connsiteX14552" fmla="*/ 608602 w 5740887"/>
              <a:gd name="connsiteY14552" fmla="*/ 1936796 h 4314911"/>
              <a:gd name="connsiteX14553" fmla="*/ 607464 w 5740887"/>
              <a:gd name="connsiteY14553" fmla="*/ 1939320 h 4314911"/>
              <a:gd name="connsiteX14554" fmla="*/ 607466 w 5740887"/>
              <a:gd name="connsiteY14554" fmla="*/ 1939322 h 4314911"/>
              <a:gd name="connsiteX14555" fmla="*/ 607463 w 5740887"/>
              <a:gd name="connsiteY14555" fmla="*/ 1939328 h 4314911"/>
              <a:gd name="connsiteX14556" fmla="*/ 610945 w 5740887"/>
              <a:gd name="connsiteY14556" fmla="*/ 1943009 h 4314911"/>
              <a:gd name="connsiteX14557" fmla="*/ 612876 w 5740887"/>
              <a:gd name="connsiteY14557" fmla="*/ 1942320 h 4314911"/>
              <a:gd name="connsiteX14558" fmla="*/ 616817 w 5740887"/>
              <a:gd name="connsiteY14558" fmla="*/ 1939645 h 4314911"/>
              <a:gd name="connsiteX14559" fmla="*/ 621577 w 5740887"/>
              <a:gd name="connsiteY14559" fmla="*/ 1961502 h 4314911"/>
              <a:gd name="connsiteX14560" fmla="*/ 615220 w 5740887"/>
              <a:gd name="connsiteY14560" fmla="*/ 1967957 h 4314911"/>
              <a:gd name="connsiteX14561" fmla="*/ 615220 w 5740887"/>
              <a:gd name="connsiteY14561" fmla="*/ 1967967 h 4314911"/>
              <a:gd name="connsiteX14562" fmla="*/ 615219 w 5740887"/>
              <a:gd name="connsiteY14562" fmla="*/ 1967968 h 4314911"/>
              <a:gd name="connsiteX14563" fmla="*/ 615219 w 5740887"/>
              <a:gd name="connsiteY14563" fmla="*/ 1972656 h 4314911"/>
              <a:gd name="connsiteX14564" fmla="*/ 617977 w 5740887"/>
              <a:gd name="connsiteY14564" fmla="*/ 1974035 h 4314911"/>
              <a:gd name="connsiteX14565" fmla="*/ 620460 w 5740887"/>
              <a:gd name="connsiteY14565" fmla="*/ 1973484 h 4314911"/>
              <a:gd name="connsiteX14566" fmla="*/ 623712 w 5740887"/>
              <a:gd name="connsiteY14566" fmla="*/ 1971310 h 4314911"/>
              <a:gd name="connsiteX14567" fmla="*/ 625587 w 5740887"/>
              <a:gd name="connsiteY14567" fmla="*/ 1979920 h 4314911"/>
              <a:gd name="connsiteX14568" fmla="*/ 628517 w 5740887"/>
              <a:gd name="connsiteY14568" fmla="*/ 1992864 h 4314911"/>
              <a:gd name="connsiteX14569" fmla="*/ 622391 w 5740887"/>
              <a:gd name="connsiteY14569" fmla="*/ 1998981 h 4314911"/>
              <a:gd name="connsiteX14570" fmla="*/ 622383 w 5740887"/>
              <a:gd name="connsiteY14570" fmla="*/ 1998994 h 4314911"/>
              <a:gd name="connsiteX14571" fmla="*/ 622383 w 5740887"/>
              <a:gd name="connsiteY14571" fmla="*/ 1999002 h 4314911"/>
              <a:gd name="connsiteX14572" fmla="*/ 622382 w 5740887"/>
              <a:gd name="connsiteY14572" fmla="*/ 1999003 h 4314911"/>
              <a:gd name="connsiteX14573" fmla="*/ 622390 w 5740887"/>
              <a:gd name="connsiteY14573" fmla="*/ 2003678 h 4314911"/>
              <a:gd name="connsiteX14574" fmla="*/ 625148 w 5740887"/>
              <a:gd name="connsiteY14574" fmla="*/ 2005057 h 4314911"/>
              <a:gd name="connsiteX14575" fmla="*/ 626389 w 5740887"/>
              <a:gd name="connsiteY14575" fmla="*/ 2004092 h 4314911"/>
              <a:gd name="connsiteX14576" fmla="*/ 630418 w 5740887"/>
              <a:gd name="connsiteY14576" fmla="*/ 2001406 h 4314911"/>
              <a:gd name="connsiteX14577" fmla="*/ 630955 w 5740887"/>
              <a:gd name="connsiteY14577" fmla="*/ 2003852 h 4314911"/>
              <a:gd name="connsiteX14578" fmla="*/ 635487 w 5740887"/>
              <a:gd name="connsiteY14578" fmla="*/ 2023743 h 4314911"/>
              <a:gd name="connsiteX14579" fmla="*/ 629423 w 5740887"/>
              <a:gd name="connsiteY14579" fmla="*/ 2030005 h 4314911"/>
              <a:gd name="connsiteX14580" fmla="*/ 629423 w 5740887"/>
              <a:gd name="connsiteY14580" fmla="*/ 2030012 h 4314911"/>
              <a:gd name="connsiteX14581" fmla="*/ 629423 w 5740887"/>
              <a:gd name="connsiteY14581" fmla="*/ 2034694 h 4314911"/>
              <a:gd name="connsiteX14582" fmla="*/ 629423 w 5740887"/>
              <a:gd name="connsiteY14582" fmla="*/ 2034701 h 4314911"/>
              <a:gd name="connsiteX14583" fmla="*/ 632181 w 5740887"/>
              <a:gd name="connsiteY14583" fmla="*/ 2036079 h 4314911"/>
              <a:gd name="connsiteX14584" fmla="*/ 634250 w 5740887"/>
              <a:gd name="connsiteY14584" fmla="*/ 2035527 h 4314911"/>
              <a:gd name="connsiteX14585" fmla="*/ 637677 w 5740887"/>
              <a:gd name="connsiteY14585" fmla="*/ 2033362 h 4314911"/>
              <a:gd name="connsiteX14586" fmla="*/ 638943 w 5740887"/>
              <a:gd name="connsiteY14586" fmla="*/ 2038918 h 4314911"/>
              <a:gd name="connsiteX14587" fmla="*/ 641670 w 5740887"/>
              <a:gd name="connsiteY14587" fmla="*/ 2050964 h 4314911"/>
              <a:gd name="connsiteX14588" fmla="*/ 642511 w 5740887"/>
              <a:gd name="connsiteY14588" fmla="*/ 2054606 h 4314911"/>
              <a:gd name="connsiteX14589" fmla="*/ 636594 w 5740887"/>
              <a:gd name="connsiteY14589" fmla="*/ 2061030 h 4314911"/>
              <a:gd name="connsiteX14590" fmla="*/ 636594 w 5740887"/>
              <a:gd name="connsiteY14590" fmla="*/ 2061035 h 4314911"/>
              <a:gd name="connsiteX14591" fmla="*/ 636593 w 5740887"/>
              <a:gd name="connsiteY14591" fmla="*/ 2061036 h 4314911"/>
              <a:gd name="connsiteX14592" fmla="*/ 636593 w 5740887"/>
              <a:gd name="connsiteY14592" fmla="*/ 2065861 h 4314911"/>
              <a:gd name="connsiteX14593" fmla="*/ 639351 w 5740887"/>
              <a:gd name="connsiteY14593" fmla="*/ 2067240 h 4314911"/>
              <a:gd name="connsiteX14594" fmla="*/ 641419 w 5740887"/>
              <a:gd name="connsiteY14594" fmla="*/ 2065586 h 4314911"/>
              <a:gd name="connsiteX14595" fmla="*/ 644579 w 5740887"/>
              <a:gd name="connsiteY14595" fmla="*/ 2063618 h 4314911"/>
              <a:gd name="connsiteX14596" fmla="*/ 649690 w 5740887"/>
              <a:gd name="connsiteY14596" fmla="*/ 2085736 h 4314911"/>
              <a:gd name="connsiteX14597" fmla="*/ 644176 w 5740887"/>
              <a:gd name="connsiteY14597" fmla="*/ 2092055 h 4314911"/>
              <a:gd name="connsiteX14598" fmla="*/ 642793 w 5740887"/>
              <a:gd name="connsiteY14598" fmla="*/ 2095116 h 4314911"/>
              <a:gd name="connsiteX14599" fmla="*/ 642794 w 5740887"/>
              <a:gd name="connsiteY14599" fmla="*/ 2095117 h 4314911"/>
              <a:gd name="connsiteX14600" fmla="*/ 642792 w 5740887"/>
              <a:gd name="connsiteY14600" fmla="*/ 2095122 h 4314911"/>
              <a:gd name="connsiteX14601" fmla="*/ 646518 w 5740887"/>
              <a:gd name="connsiteY14601" fmla="*/ 2098265 h 4314911"/>
              <a:gd name="connsiteX14602" fmla="*/ 648035 w 5740887"/>
              <a:gd name="connsiteY14602" fmla="*/ 2097715 h 4314911"/>
              <a:gd name="connsiteX14603" fmla="*/ 651908 w 5740887"/>
              <a:gd name="connsiteY14603" fmla="*/ 2095330 h 4314911"/>
              <a:gd name="connsiteX14604" fmla="*/ 656668 w 5740887"/>
              <a:gd name="connsiteY14604" fmla="*/ 2115929 h 4314911"/>
              <a:gd name="connsiteX14605" fmla="*/ 650796 w 5740887"/>
              <a:gd name="connsiteY14605" fmla="*/ 2123080 h 4314911"/>
              <a:gd name="connsiteX14606" fmla="*/ 650796 w 5740887"/>
              <a:gd name="connsiteY14606" fmla="*/ 2123083 h 4314911"/>
              <a:gd name="connsiteX14607" fmla="*/ 650794 w 5740887"/>
              <a:gd name="connsiteY14607" fmla="*/ 2123085 h 4314911"/>
              <a:gd name="connsiteX14608" fmla="*/ 650794 w 5740887"/>
              <a:gd name="connsiteY14608" fmla="*/ 2127910 h 4314911"/>
              <a:gd name="connsiteX14609" fmla="*/ 653552 w 5740887"/>
              <a:gd name="connsiteY14609" fmla="*/ 2129290 h 4314911"/>
              <a:gd name="connsiteX14610" fmla="*/ 653827 w 5740887"/>
              <a:gd name="connsiteY14610" fmla="*/ 2128738 h 4314911"/>
              <a:gd name="connsiteX14611" fmla="*/ 658913 w 5740887"/>
              <a:gd name="connsiteY14611" fmla="*/ 2125641 h 4314911"/>
              <a:gd name="connsiteX14612" fmla="*/ 659619 w 5740887"/>
              <a:gd name="connsiteY14612" fmla="*/ 2128698 h 4314911"/>
              <a:gd name="connsiteX14613" fmla="*/ 661411 w 5740887"/>
              <a:gd name="connsiteY14613" fmla="*/ 2136458 h 4314911"/>
              <a:gd name="connsiteX14614" fmla="*/ 663702 w 5740887"/>
              <a:gd name="connsiteY14614" fmla="*/ 2146351 h 4314911"/>
              <a:gd name="connsiteX14615" fmla="*/ 657827 w 5740887"/>
              <a:gd name="connsiteY14615" fmla="*/ 2154102 h 4314911"/>
              <a:gd name="connsiteX14616" fmla="*/ 657827 w 5740887"/>
              <a:gd name="connsiteY14616" fmla="*/ 2154105 h 4314911"/>
              <a:gd name="connsiteX14617" fmla="*/ 657825 w 5740887"/>
              <a:gd name="connsiteY14617" fmla="*/ 2154107 h 4314911"/>
              <a:gd name="connsiteX14618" fmla="*/ 657825 w 5740887"/>
              <a:gd name="connsiteY14618" fmla="*/ 2158934 h 4314911"/>
              <a:gd name="connsiteX14619" fmla="*/ 660720 w 5740887"/>
              <a:gd name="connsiteY14619" fmla="*/ 2160451 h 4314911"/>
              <a:gd name="connsiteX14620" fmla="*/ 663478 w 5740887"/>
              <a:gd name="connsiteY14620" fmla="*/ 2159760 h 4314911"/>
              <a:gd name="connsiteX14621" fmla="*/ 666383 w 5740887"/>
              <a:gd name="connsiteY14621" fmla="*/ 2157923 h 4314911"/>
              <a:gd name="connsiteX14622" fmla="*/ 670779 w 5740887"/>
              <a:gd name="connsiteY14622" fmla="*/ 2176904 h 4314911"/>
              <a:gd name="connsiteX14623" fmla="*/ 664997 w 5740887"/>
              <a:gd name="connsiteY14623" fmla="*/ 2185127 h 4314911"/>
              <a:gd name="connsiteX14624" fmla="*/ 664997 w 5740887"/>
              <a:gd name="connsiteY14624" fmla="*/ 2185130 h 4314911"/>
              <a:gd name="connsiteX14625" fmla="*/ 664996 w 5740887"/>
              <a:gd name="connsiteY14625" fmla="*/ 2185131 h 4314911"/>
              <a:gd name="connsiteX14626" fmla="*/ 664996 w 5740887"/>
              <a:gd name="connsiteY14626" fmla="*/ 2190095 h 4314911"/>
              <a:gd name="connsiteX14627" fmla="*/ 667754 w 5740887"/>
              <a:gd name="connsiteY14627" fmla="*/ 2191473 h 4314911"/>
              <a:gd name="connsiteX14628" fmla="*/ 670237 w 5740887"/>
              <a:gd name="connsiteY14628" fmla="*/ 2189958 h 4314911"/>
              <a:gd name="connsiteX14629" fmla="*/ 673349 w 5740887"/>
              <a:gd name="connsiteY14629" fmla="*/ 2188002 h 4314911"/>
              <a:gd name="connsiteX14630" fmla="*/ 677960 w 5740887"/>
              <a:gd name="connsiteY14630" fmla="*/ 2207908 h 4314911"/>
              <a:gd name="connsiteX14631" fmla="*/ 672718 w 5740887"/>
              <a:gd name="connsiteY14631" fmla="*/ 2216151 h 4314911"/>
              <a:gd name="connsiteX14632" fmla="*/ 672718 w 5740887"/>
              <a:gd name="connsiteY14632" fmla="*/ 2216154 h 4314911"/>
              <a:gd name="connsiteX14633" fmla="*/ 672717 w 5740887"/>
              <a:gd name="connsiteY14633" fmla="*/ 2216155 h 4314911"/>
              <a:gd name="connsiteX14634" fmla="*/ 672717 w 5740887"/>
              <a:gd name="connsiteY14634" fmla="*/ 2219449 h 4314911"/>
              <a:gd name="connsiteX14635" fmla="*/ 672107 w 5740887"/>
              <a:gd name="connsiteY14635" fmla="*/ 2217226 h 4314911"/>
              <a:gd name="connsiteX14636" fmla="*/ 656726 w 5740887"/>
              <a:gd name="connsiteY14636" fmla="*/ 2161412 h 4314911"/>
              <a:gd name="connsiteX14637" fmla="*/ 571614 w 5740887"/>
              <a:gd name="connsiteY14637" fmla="*/ 1839359 h 4314911"/>
              <a:gd name="connsiteX14638" fmla="*/ 569719 w 5740887"/>
              <a:gd name="connsiteY14638" fmla="*/ 1825798 h 4314911"/>
              <a:gd name="connsiteX14639" fmla="*/ 577716 w 5740887"/>
              <a:gd name="connsiteY14639" fmla="*/ 1819456 h 4314911"/>
              <a:gd name="connsiteX14640" fmla="*/ 656337 w 5740887"/>
              <a:gd name="connsiteY14640" fmla="*/ 1802477 h 4314911"/>
              <a:gd name="connsiteX14641" fmla="*/ 656343 w 5740887"/>
              <a:gd name="connsiteY14641" fmla="*/ 1802667 h 4314911"/>
              <a:gd name="connsiteX14642" fmla="*/ 656074 w 5740887"/>
              <a:gd name="connsiteY14642" fmla="*/ 1812835 h 4314911"/>
              <a:gd name="connsiteX14643" fmla="*/ 656420 w 5740887"/>
              <a:gd name="connsiteY14643" fmla="*/ 1820044 h 4314911"/>
              <a:gd name="connsiteX14644" fmla="*/ 653815 w 5740887"/>
              <a:gd name="connsiteY14644" fmla="*/ 1822327 h 4314911"/>
              <a:gd name="connsiteX14645" fmla="*/ 636234 w 5740887"/>
              <a:gd name="connsiteY14645" fmla="*/ 1837729 h 4314911"/>
              <a:gd name="connsiteX14646" fmla="*/ 635413 w 5740887"/>
              <a:gd name="connsiteY14646" fmla="*/ 1829634 h 4314911"/>
              <a:gd name="connsiteX14647" fmla="*/ 634721 w 5740887"/>
              <a:gd name="connsiteY14647" fmla="*/ 1817892 h 4314911"/>
              <a:gd name="connsiteX14648" fmla="*/ 643104 w 5740887"/>
              <a:gd name="connsiteY14648" fmla="*/ 1811848 h 4314911"/>
              <a:gd name="connsiteX14649" fmla="*/ 5698443 w 5740887"/>
              <a:gd name="connsiteY14649" fmla="*/ 1801234 h 4314911"/>
              <a:gd name="connsiteX14650" fmla="*/ 5703733 w 5740887"/>
              <a:gd name="connsiteY14650" fmla="*/ 1829396 h 4314911"/>
              <a:gd name="connsiteX14651" fmla="*/ 5705186 w 5740887"/>
              <a:gd name="connsiteY14651" fmla="*/ 1840554 h 4314911"/>
              <a:gd name="connsiteX14652" fmla="*/ 770108 w 5740887"/>
              <a:gd name="connsiteY14652" fmla="*/ 1798237 h 4314911"/>
              <a:gd name="connsiteX14653" fmla="*/ 769786 w 5740887"/>
              <a:gd name="connsiteY14653" fmla="*/ 1799919 h 4314911"/>
              <a:gd name="connsiteX14654" fmla="*/ 769431 w 5740887"/>
              <a:gd name="connsiteY14654" fmla="*/ 1801644 h 4314911"/>
              <a:gd name="connsiteX14655" fmla="*/ 757069 w 5740887"/>
              <a:gd name="connsiteY14655" fmla="*/ 1816145 h 4314911"/>
              <a:gd name="connsiteX14656" fmla="*/ 758383 w 5740887"/>
              <a:gd name="connsiteY14656" fmla="*/ 1806161 h 4314911"/>
              <a:gd name="connsiteX14657" fmla="*/ 784332 w 5740887"/>
              <a:gd name="connsiteY14657" fmla="*/ 1795433 h 4314911"/>
              <a:gd name="connsiteX14658" fmla="*/ 779986 w 5740887"/>
              <a:gd name="connsiteY14658" fmla="*/ 1811076 h 4314911"/>
              <a:gd name="connsiteX14659" fmla="*/ 772629 w 5740887"/>
              <a:gd name="connsiteY14659" fmla="*/ 1820892 h 4314911"/>
              <a:gd name="connsiteX14660" fmla="*/ 775547 w 5740887"/>
              <a:gd name="connsiteY14660" fmla="*/ 1806509 h 4314911"/>
              <a:gd name="connsiteX14661" fmla="*/ 775730 w 5740887"/>
              <a:gd name="connsiteY14661" fmla="*/ 1805604 h 4314911"/>
              <a:gd name="connsiteX14662" fmla="*/ 731581 w 5740887"/>
              <a:gd name="connsiteY14662" fmla="*/ 1795159 h 4314911"/>
              <a:gd name="connsiteX14663" fmla="*/ 730956 w 5740887"/>
              <a:gd name="connsiteY14663" fmla="*/ 1799396 h 4314911"/>
              <a:gd name="connsiteX14664" fmla="*/ 730621 w 5740887"/>
              <a:gd name="connsiteY14664" fmla="*/ 1804174 h 4314911"/>
              <a:gd name="connsiteX14665" fmla="*/ 729772 w 5740887"/>
              <a:gd name="connsiteY14665" fmla="*/ 1810509 h 4314911"/>
              <a:gd name="connsiteX14666" fmla="*/ 729349 w 5740887"/>
              <a:gd name="connsiteY14666" fmla="*/ 1817745 h 4314911"/>
              <a:gd name="connsiteX14667" fmla="*/ 714590 w 5740887"/>
              <a:gd name="connsiteY14667" fmla="*/ 1827802 h 4314911"/>
              <a:gd name="connsiteX14668" fmla="*/ 715208 w 5740887"/>
              <a:gd name="connsiteY14668" fmla="*/ 1813124 h 4314911"/>
              <a:gd name="connsiteX14669" fmla="*/ 715394 w 5740887"/>
              <a:gd name="connsiteY14669" fmla="*/ 1810276 h 4314911"/>
              <a:gd name="connsiteX14670" fmla="*/ 656452 w 5740887"/>
              <a:gd name="connsiteY14670" fmla="*/ 1793727 h 4314911"/>
              <a:gd name="connsiteX14671" fmla="*/ 656418 w 5740887"/>
              <a:gd name="connsiteY14671" fmla="*/ 1793980 h 4314911"/>
              <a:gd name="connsiteX14672" fmla="*/ 652318 w 5740887"/>
              <a:gd name="connsiteY14672" fmla="*/ 1796877 h 4314911"/>
              <a:gd name="connsiteX14673" fmla="*/ 3716832 w 5740887"/>
              <a:gd name="connsiteY14673" fmla="*/ 1793215 h 4314911"/>
              <a:gd name="connsiteX14674" fmla="*/ 3719033 w 5740887"/>
              <a:gd name="connsiteY14674" fmla="*/ 1820191 h 4314911"/>
              <a:gd name="connsiteX14675" fmla="*/ 3714980 w 5740887"/>
              <a:gd name="connsiteY14675" fmla="*/ 1828069 h 4314911"/>
              <a:gd name="connsiteX14676" fmla="*/ 3714862 w 5740887"/>
              <a:gd name="connsiteY14676" fmla="*/ 1828071 h 4314911"/>
              <a:gd name="connsiteX14677" fmla="*/ 3713647 w 5740887"/>
              <a:gd name="connsiteY14677" fmla="*/ 1828089 h 4314911"/>
              <a:gd name="connsiteX14678" fmla="*/ 3713636 w 5740887"/>
              <a:gd name="connsiteY14678" fmla="*/ 1828003 h 4314911"/>
              <a:gd name="connsiteX14679" fmla="*/ 3710477 w 5740887"/>
              <a:gd name="connsiteY14679" fmla="*/ 1802917 h 4314911"/>
              <a:gd name="connsiteX14680" fmla="*/ 3740379 w 5740887"/>
              <a:gd name="connsiteY14680" fmla="*/ 1792359 h 4314911"/>
              <a:gd name="connsiteX14681" fmla="*/ 3739842 w 5740887"/>
              <a:gd name="connsiteY14681" fmla="*/ 1809912 h 4314911"/>
              <a:gd name="connsiteX14682" fmla="*/ 3737967 w 5740887"/>
              <a:gd name="connsiteY14682" fmla="*/ 1814827 h 4314911"/>
              <a:gd name="connsiteX14683" fmla="*/ 3737489 w 5740887"/>
              <a:gd name="connsiteY14683" fmla="*/ 1797963 h 4314911"/>
              <a:gd name="connsiteX14684" fmla="*/ 3738766 w 5740887"/>
              <a:gd name="connsiteY14684" fmla="*/ 1795486 h 4314911"/>
              <a:gd name="connsiteX14685" fmla="*/ 3684686 w 5740887"/>
              <a:gd name="connsiteY14685" fmla="*/ 1789723 h 4314911"/>
              <a:gd name="connsiteX14686" fmla="*/ 3686486 w 5740887"/>
              <a:gd name="connsiteY14686" fmla="*/ 1800567 h 4314911"/>
              <a:gd name="connsiteX14687" fmla="*/ 3689958 w 5740887"/>
              <a:gd name="connsiteY14687" fmla="*/ 1821583 h 4314911"/>
              <a:gd name="connsiteX14688" fmla="*/ 3687372 w 5740887"/>
              <a:gd name="connsiteY14688" fmla="*/ 1825381 h 4314911"/>
              <a:gd name="connsiteX14689" fmla="*/ 3685344 w 5740887"/>
              <a:gd name="connsiteY14689" fmla="*/ 1828517 h 4314911"/>
              <a:gd name="connsiteX14690" fmla="*/ 3685026 w 5740887"/>
              <a:gd name="connsiteY14690" fmla="*/ 1828522 h 4314911"/>
              <a:gd name="connsiteX14691" fmla="*/ 3682264 w 5740887"/>
              <a:gd name="connsiteY14691" fmla="*/ 1828563 h 4314911"/>
              <a:gd name="connsiteX14692" fmla="*/ 3676505 w 5740887"/>
              <a:gd name="connsiteY14692" fmla="*/ 1799867 h 4314911"/>
              <a:gd name="connsiteX14693" fmla="*/ 2436236 w 5740887"/>
              <a:gd name="connsiteY14693" fmla="*/ 1787807 h 4314911"/>
              <a:gd name="connsiteX14694" fmla="*/ 2437532 w 5740887"/>
              <a:gd name="connsiteY14694" fmla="*/ 1792538 h 4314911"/>
              <a:gd name="connsiteX14695" fmla="*/ 2438054 w 5740887"/>
              <a:gd name="connsiteY14695" fmla="*/ 1794442 h 4314911"/>
              <a:gd name="connsiteX14696" fmla="*/ 2432616 w 5740887"/>
              <a:gd name="connsiteY14696" fmla="*/ 1805179 h 4314911"/>
              <a:gd name="connsiteX14697" fmla="*/ 2436024 w 5740887"/>
              <a:gd name="connsiteY14697" fmla="*/ 1788443 h 4314911"/>
              <a:gd name="connsiteX14698" fmla="*/ 3654552 w 5740887"/>
              <a:gd name="connsiteY14698" fmla="*/ 1785187 h 4314911"/>
              <a:gd name="connsiteX14699" fmla="*/ 3665115 w 5740887"/>
              <a:gd name="connsiteY14699" fmla="*/ 1786089 h 4314911"/>
              <a:gd name="connsiteX14700" fmla="*/ 3666149 w 5740887"/>
              <a:gd name="connsiteY14700" fmla="*/ 1785966 h 4314911"/>
              <a:gd name="connsiteX14701" fmla="*/ 3668368 w 5740887"/>
              <a:gd name="connsiteY14701" fmla="*/ 1797006 h 4314911"/>
              <a:gd name="connsiteX14702" fmla="*/ 3659697 w 5740887"/>
              <a:gd name="connsiteY14702" fmla="*/ 1807335 h 4314911"/>
              <a:gd name="connsiteX14703" fmla="*/ 2380525 w 5740887"/>
              <a:gd name="connsiteY14703" fmla="*/ 1784924 h 4314911"/>
              <a:gd name="connsiteX14704" fmla="*/ 2383842 w 5740887"/>
              <a:gd name="connsiteY14704" fmla="*/ 1796865 h 4314911"/>
              <a:gd name="connsiteX14705" fmla="*/ 2384828 w 5740887"/>
              <a:gd name="connsiteY14705" fmla="*/ 1800418 h 4314911"/>
              <a:gd name="connsiteX14706" fmla="*/ 2384564 w 5740887"/>
              <a:gd name="connsiteY14706" fmla="*/ 1803401 h 4314911"/>
              <a:gd name="connsiteX14707" fmla="*/ 2375235 w 5740887"/>
              <a:gd name="connsiteY14707" fmla="*/ 1848095 h 4314911"/>
              <a:gd name="connsiteX14708" fmla="*/ 2375194 w 5740887"/>
              <a:gd name="connsiteY14708" fmla="*/ 1848258 h 4314911"/>
              <a:gd name="connsiteX14709" fmla="*/ 2371185 w 5740887"/>
              <a:gd name="connsiteY14709" fmla="*/ 1859754 h 4314911"/>
              <a:gd name="connsiteX14710" fmla="*/ 2380548 w 5740887"/>
              <a:gd name="connsiteY14710" fmla="*/ 1809021 h 4314911"/>
              <a:gd name="connsiteX14711" fmla="*/ 2381764 w 5740887"/>
              <a:gd name="connsiteY14711" fmla="*/ 1802435 h 4314911"/>
              <a:gd name="connsiteX14712" fmla="*/ 3679181 w 5740887"/>
              <a:gd name="connsiteY14712" fmla="*/ 1784411 h 4314911"/>
              <a:gd name="connsiteX14713" fmla="*/ 3675896 w 5740887"/>
              <a:gd name="connsiteY14713" fmla="*/ 1788109 h 4314911"/>
              <a:gd name="connsiteX14714" fmla="*/ 3674839 w 5740887"/>
              <a:gd name="connsiteY14714" fmla="*/ 1789299 h 4314911"/>
              <a:gd name="connsiteX14715" fmla="*/ 3674800 w 5740887"/>
              <a:gd name="connsiteY14715" fmla="*/ 1789345 h 4314911"/>
              <a:gd name="connsiteX14716" fmla="*/ 3674471 w 5740887"/>
              <a:gd name="connsiteY14716" fmla="*/ 1789736 h 4314911"/>
              <a:gd name="connsiteX14717" fmla="*/ 3673537 w 5740887"/>
              <a:gd name="connsiteY14717" fmla="*/ 1785084 h 4314911"/>
              <a:gd name="connsiteX14718" fmla="*/ 709490 w 5740887"/>
              <a:gd name="connsiteY14718" fmla="*/ 1783105 h 4314911"/>
              <a:gd name="connsiteX14719" fmla="*/ 708656 w 5740887"/>
              <a:gd name="connsiteY14719" fmla="*/ 1795641 h 4314911"/>
              <a:gd name="connsiteX14720" fmla="*/ 691263 w 5740887"/>
              <a:gd name="connsiteY14720" fmla="*/ 1807414 h 4314911"/>
              <a:gd name="connsiteX14721" fmla="*/ 691837 w 5740887"/>
              <a:gd name="connsiteY14721" fmla="*/ 1798404 h 4314911"/>
              <a:gd name="connsiteX14722" fmla="*/ 683759 w 5740887"/>
              <a:gd name="connsiteY14722" fmla="*/ 1783059 h 4314911"/>
              <a:gd name="connsiteX14723" fmla="*/ 683619 w 5740887"/>
              <a:gd name="connsiteY14723" fmla="*/ 1788302 h 4314911"/>
              <a:gd name="connsiteX14724" fmla="*/ 682845 w 5740887"/>
              <a:gd name="connsiteY14724" fmla="*/ 1796892 h 4314911"/>
              <a:gd name="connsiteX14725" fmla="*/ 663711 w 5740887"/>
              <a:gd name="connsiteY14725" fmla="*/ 1813656 h 4314911"/>
              <a:gd name="connsiteX14726" fmla="*/ 663576 w 5740887"/>
              <a:gd name="connsiteY14726" fmla="*/ 1806718 h 4314911"/>
              <a:gd name="connsiteX14727" fmla="*/ 663951 w 5740887"/>
              <a:gd name="connsiteY14727" fmla="*/ 1797086 h 4314911"/>
              <a:gd name="connsiteX14728" fmla="*/ 773067 w 5740887"/>
              <a:gd name="connsiteY14728" fmla="*/ 1782777 h 4314911"/>
              <a:gd name="connsiteX14729" fmla="*/ 771847 w 5740887"/>
              <a:gd name="connsiteY14729" fmla="*/ 1789153 h 4314911"/>
              <a:gd name="connsiteX14730" fmla="*/ 759536 w 5740887"/>
              <a:gd name="connsiteY14730" fmla="*/ 1797408 h 4314911"/>
              <a:gd name="connsiteX14731" fmla="*/ 759603 w 5740887"/>
              <a:gd name="connsiteY14731" fmla="*/ 1796893 h 4314911"/>
              <a:gd name="connsiteX14732" fmla="*/ 5687122 w 5740887"/>
              <a:gd name="connsiteY14732" fmla="*/ 1782731 h 4314911"/>
              <a:gd name="connsiteX14733" fmla="*/ 5694248 w 5740887"/>
              <a:gd name="connsiteY14733" fmla="*/ 1820491 h 4314911"/>
              <a:gd name="connsiteX14734" fmla="*/ 5696336 w 5740887"/>
              <a:gd name="connsiteY14734" fmla="*/ 1836471 h 4314911"/>
              <a:gd name="connsiteX14735" fmla="*/ 5694127 w 5740887"/>
              <a:gd name="connsiteY14735" fmla="*/ 1823587 h 4314911"/>
              <a:gd name="connsiteX14736" fmla="*/ 2512440 w 5740887"/>
              <a:gd name="connsiteY14736" fmla="*/ 1782541 h 4314911"/>
              <a:gd name="connsiteX14737" fmla="*/ 2506151 w 5740887"/>
              <a:gd name="connsiteY14737" fmla="*/ 1814345 h 4314911"/>
              <a:gd name="connsiteX14738" fmla="*/ 2504873 w 5740887"/>
              <a:gd name="connsiteY14738" fmla="*/ 1809656 h 4314911"/>
              <a:gd name="connsiteX14739" fmla="*/ 3700670 w 5740887"/>
              <a:gd name="connsiteY14739" fmla="*/ 1781848 h 4314911"/>
              <a:gd name="connsiteX14740" fmla="*/ 3703220 w 5740887"/>
              <a:gd name="connsiteY14740" fmla="*/ 1802102 h 4314911"/>
              <a:gd name="connsiteX14741" fmla="*/ 3695648 w 5740887"/>
              <a:gd name="connsiteY14741" fmla="*/ 1813224 h 4314911"/>
              <a:gd name="connsiteX14742" fmla="*/ 3693244 w 5740887"/>
              <a:gd name="connsiteY14742" fmla="*/ 1798771 h 4314911"/>
              <a:gd name="connsiteX14743" fmla="*/ 3690649 w 5740887"/>
              <a:gd name="connsiteY14743" fmla="*/ 1783043 h 4314911"/>
              <a:gd name="connsiteX14744" fmla="*/ 3715757 w 5740887"/>
              <a:gd name="connsiteY14744" fmla="*/ 1780048 h 4314911"/>
              <a:gd name="connsiteX14745" fmla="*/ 3716022 w 5740887"/>
              <a:gd name="connsiteY14745" fmla="*/ 1783295 h 4314911"/>
              <a:gd name="connsiteX14746" fmla="*/ 3715718 w 5740887"/>
              <a:gd name="connsiteY14746" fmla="*/ 1783742 h 4314911"/>
              <a:gd name="connsiteX14747" fmla="*/ 3709258 w 5740887"/>
              <a:gd name="connsiteY14747" fmla="*/ 1793232 h 4314911"/>
              <a:gd name="connsiteX14748" fmla="*/ 3707718 w 5740887"/>
              <a:gd name="connsiteY14748" fmla="*/ 1781007 h 4314911"/>
              <a:gd name="connsiteX14749" fmla="*/ 631533 w 5740887"/>
              <a:gd name="connsiteY14749" fmla="*/ 1779662 h 4314911"/>
              <a:gd name="connsiteX14750" fmla="*/ 630677 w 5740887"/>
              <a:gd name="connsiteY14750" fmla="*/ 1781158 h 4314911"/>
              <a:gd name="connsiteX14751" fmla="*/ 628873 w 5740887"/>
              <a:gd name="connsiteY14751" fmla="*/ 1784308 h 4314911"/>
              <a:gd name="connsiteX14752" fmla="*/ 628873 w 5740887"/>
              <a:gd name="connsiteY14752" fmla="*/ 1784310 h 4314911"/>
              <a:gd name="connsiteX14753" fmla="*/ 628872 w 5740887"/>
              <a:gd name="connsiteY14753" fmla="*/ 1784311 h 4314911"/>
              <a:gd name="connsiteX14754" fmla="*/ 627024 w 5740887"/>
              <a:gd name="connsiteY14754" fmla="*/ 1803745 h 4314911"/>
              <a:gd name="connsiteX14755" fmla="*/ 627320 w 5740887"/>
              <a:gd name="connsiteY14755" fmla="*/ 1809970 h 4314911"/>
              <a:gd name="connsiteX14756" fmla="*/ 614457 w 5740887"/>
              <a:gd name="connsiteY14756" fmla="*/ 1820688 h 4314911"/>
              <a:gd name="connsiteX14757" fmla="*/ 603759 w 5740887"/>
              <a:gd name="connsiteY14757" fmla="*/ 1829602 h 4314911"/>
              <a:gd name="connsiteX14758" fmla="*/ 603696 w 5740887"/>
              <a:gd name="connsiteY14758" fmla="*/ 1829184 h 4314911"/>
              <a:gd name="connsiteX14759" fmla="*/ 602545 w 5740887"/>
              <a:gd name="connsiteY14759" fmla="*/ 1819991 h 4314911"/>
              <a:gd name="connsiteX14760" fmla="*/ 602811 w 5740887"/>
              <a:gd name="connsiteY14760" fmla="*/ 1803876 h 4314911"/>
              <a:gd name="connsiteX14761" fmla="*/ 620459 w 5740887"/>
              <a:gd name="connsiteY14761" fmla="*/ 1788709 h 4314911"/>
              <a:gd name="connsiteX14762" fmla="*/ 3729353 w 5740887"/>
              <a:gd name="connsiteY14762" fmla="*/ 1778426 h 4314911"/>
              <a:gd name="connsiteX14763" fmla="*/ 3729930 w 5740887"/>
              <a:gd name="connsiteY14763" fmla="*/ 1799031 h 4314911"/>
              <a:gd name="connsiteX14764" fmla="*/ 3725370 w 5740887"/>
              <a:gd name="connsiteY14764" fmla="*/ 1807872 h 4314911"/>
              <a:gd name="connsiteX14765" fmla="*/ 3724987 w 5740887"/>
              <a:gd name="connsiteY14765" fmla="*/ 1808617 h 4314911"/>
              <a:gd name="connsiteX14766" fmla="*/ 3722976 w 5740887"/>
              <a:gd name="connsiteY14766" fmla="*/ 1783953 h 4314911"/>
              <a:gd name="connsiteX14767" fmla="*/ 3726510 w 5740887"/>
              <a:gd name="connsiteY14767" fmla="*/ 1778766 h 4314911"/>
              <a:gd name="connsiteX14768" fmla="*/ 3740846 w 5740887"/>
              <a:gd name="connsiteY14768" fmla="*/ 1777055 h 4314911"/>
              <a:gd name="connsiteX14769" fmla="*/ 3740820 w 5740887"/>
              <a:gd name="connsiteY14769" fmla="*/ 1777919 h 4314911"/>
              <a:gd name="connsiteX14770" fmla="*/ 3737123 w 5740887"/>
              <a:gd name="connsiteY14770" fmla="*/ 1785085 h 4314911"/>
              <a:gd name="connsiteX14771" fmla="*/ 3737103 w 5740887"/>
              <a:gd name="connsiteY14771" fmla="*/ 1784361 h 4314911"/>
              <a:gd name="connsiteX14772" fmla="*/ 3736908 w 5740887"/>
              <a:gd name="connsiteY14772" fmla="*/ 1777525 h 4314911"/>
              <a:gd name="connsiteX14773" fmla="*/ 3645227 w 5740887"/>
              <a:gd name="connsiteY14773" fmla="*/ 1776905 h 4314911"/>
              <a:gd name="connsiteX14774" fmla="*/ 3645270 w 5740887"/>
              <a:gd name="connsiteY14774" fmla="*/ 1777090 h 4314911"/>
              <a:gd name="connsiteX14775" fmla="*/ 3645293 w 5740887"/>
              <a:gd name="connsiteY14775" fmla="*/ 1777190 h 4314911"/>
              <a:gd name="connsiteX14776" fmla="*/ 3644986 w 5740887"/>
              <a:gd name="connsiteY14776" fmla="*/ 1777124 h 4314911"/>
              <a:gd name="connsiteX14777" fmla="*/ 802786 w 5740887"/>
              <a:gd name="connsiteY14777" fmla="*/ 1776449 h 4314911"/>
              <a:gd name="connsiteX14778" fmla="*/ 800071 w 5740887"/>
              <a:gd name="connsiteY14778" fmla="*/ 1784026 h 4314911"/>
              <a:gd name="connsiteX14779" fmla="*/ 799898 w 5740887"/>
              <a:gd name="connsiteY14779" fmla="*/ 1784508 h 4314911"/>
              <a:gd name="connsiteX14780" fmla="*/ 792381 w 5740887"/>
              <a:gd name="connsiteY14780" fmla="*/ 1794537 h 4314911"/>
              <a:gd name="connsiteX14781" fmla="*/ 793094 w 5740887"/>
              <a:gd name="connsiteY14781" fmla="*/ 1791949 h 4314911"/>
              <a:gd name="connsiteX14782" fmla="*/ 795905 w 5740887"/>
              <a:gd name="connsiteY14782" fmla="*/ 1781749 h 4314911"/>
              <a:gd name="connsiteX14783" fmla="*/ 797328 w 5740887"/>
              <a:gd name="connsiteY14783" fmla="*/ 1780067 h 4314911"/>
              <a:gd name="connsiteX14784" fmla="*/ 3749735 w 5740887"/>
              <a:gd name="connsiteY14784" fmla="*/ 1775995 h 4314911"/>
              <a:gd name="connsiteX14785" fmla="*/ 3748685 w 5740887"/>
              <a:gd name="connsiteY14785" fmla="*/ 1786729 h 4314911"/>
              <a:gd name="connsiteX14786" fmla="*/ 3746903 w 5740887"/>
              <a:gd name="connsiteY14786" fmla="*/ 1791400 h 4314911"/>
              <a:gd name="connsiteX14787" fmla="*/ 3747285 w 5740887"/>
              <a:gd name="connsiteY14787" fmla="*/ 1778964 h 4314911"/>
              <a:gd name="connsiteX14788" fmla="*/ 3748756 w 5740887"/>
              <a:gd name="connsiteY14788" fmla="*/ 1776112 h 4314911"/>
              <a:gd name="connsiteX14789" fmla="*/ 755391 w 5740887"/>
              <a:gd name="connsiteY14789" fmla="*/ 1773603 h 4314911"/>
              <a:gd name="connsiteX14790" fmla="*/ 754720 w 5740887"/>
              <a:gd name="connsiteY14790" fmla="*/ 1776638 h 4314911"/>
              <a:gd name="connsiteX14791" fmla="*/ 754554 w 5740887"/>
              <a:gd name="connsiteY14791" fmla="*/ 1777387 h 4314911"/>
              <a:gd name="connsiteX14792" fmla="*/ 753921 w 5740887"/>
              <a:gd name="connsiteY14792" fmla="*/ 1782048 h 4314911"/>
              <a:gd name="connsiteX14793" fmla="*/ 752626 w 5740887"/>
              <a:gd name="connsiteY14793" fmla="*/ 1788311 h 4314911"/>
              <a:gd name="connsiteX14794" fmla="*/ 751781 w 5740887"/>
              <a:gd name="connsiteY14794" fmla="*/ 1795192 h 4314911"/>
              <a:gd name="connsiteX14795" fmla="*/ 749140 w 5740887"/>
              <a:gd name="connsiteY14795" fmla="*/ 1797951 h 4314911"/>
              <a:gd name="connsiteX14796" fmla="*/ 737754 w 5740887"/>
              <a:gd name="connsiteY14796" fmla="*/ 1809845 h 4314911"/>
              <a:gd name="connsiteX14797" fmla="*/ 739843 w 5740887"/>
              <a:gd name="connsiteY14797" fmla="*/ 1791073 h 4314911"/>
              <a:gd name="connsiteX14798" fmla="*/ 740419 w 5740887"/>
              <a:gd name="connsiteY14798" fmla="*/ 1786905 h 4314911"/>
              <a:gd name="connsiteX14799" fmla="*/ 752688 w 5740887"/>
              <a:gd name="connsiteY14799" fmla="*/ 1775447 h 4314911"/>
              <a:gd name="connsiteX14800" fmla="*/ 685096 w 5740887"/>
              <a:gd name="connsiteY14800" fmla="*/ 1771903 h 4314911"/>
              <a:gd name="connsiteX14801" fmla="*/ 684935 w 5740887"/>
              <a:gd name="connsiteY14801" fmla="*/ 1773703 h 4314911"/>
              <a:gd name="connsiteX14802" fmla="*/ 684922 w 5740887"/>
              <a:gd name="connsiteY14802" fmla="*/ 1773845 h 4314911"/>
              <a:gd name="connsiteX14803" fmla="*/ 664605 w 5740887"/>
              <a:gd name="connsiteY14803" fmla="*/ 1788197 h 4314911"/>
              <a:gd name="connsiteX14804" fmla="*/ 664288 w 5740887"/>
              <a:gd name="connsiteY14804" fmla="*/ 1788421 h 4314911"/>
              <a:gd name="connsiteX14805" fmla="*/ 664315 w 5740887"/>
              <a:gd name="connsiteY14805" fmla="*/ 1787736 h 4314911"/>
              <a:gd name="connsiteX14806" fmla="*/ 3699369 w 5740887"/>
              <a:gd name="connsiteY14806" fmla="*/ 1771518 h 4314911"/>
              <a:gd name="connsiteX14807" fmla="*/ 3700015 w 5740887"/>
              <a:gd name="connsiteY14807" fmla="*/ 1776653 h 4314911"/>
              <a:gd name="connsiteX14808" fmla="*/ 3694833 w 5740887"/>
              <a:gd name="connsiteY14808" fmla="*/ 1777142 h 4314911"/>
              <a:gd name="connsiteX14809" fmla="*/ 712708 w 5740887"/>
              <a:gd name="connsiteY14809" fmla="*/ 1762689 h 4314911"/>
              <a:gd name="connsiteX14810" fmla="*/ 711062 w 5740887"/>
              <a:gd name="connsiteY14810" fmla="*/ 1772170 h 4314911"/>
              <a:gd name="connsiteX14811" fmla="*/ 703979 w 5740887"/>
              <a:gd name="connsiteY14811" fmla="*/ 1778376 h 4314911"/>
              <a:gd name="connsiteX14812" fmla="*/ 692472 w 5740887"/>
              <a:gd name="connsiteY14812" fmla="*/ 1788457 h 4314911"/>
              <a:gd name="connsiteX14813" fmla="*/ 693245 w 5740887"/>
              <a:gd name="connsiteY14813" fmla="*/ 1776341 h 4314911"/>
              <a:gd name="connsiteX14814" fmla="*/ 703253 w 5740887"/>
              <a:gd name="connsiteY14814" fmla="*/ 1769254 h 4314911"/>
              <a:gd name="connsiteX14815" fmla="*/ 3661377 w 5740887"/>
              <a:gd name="connsiteY14815" fmla="*/ 1762220 h 4314911"/>
              <a:gd name="connsiteX14816" fmla="*/ 3664787 w 5740887"/>
              <a:gd name="connsiteY14816" fmla="*/ 1779187 h 4314911"/>
              <a:gd name="connsiteX14817" fmla="*/ 3654984 w 5740887"/>
              <a:gd name="connsiteY14817" fmla="*/ 1779269 h 4314911"/>
              <a:gd name="connsiteX14818" fmla="*/ 3653083 w 5740887"/>
              <a:gd name="connsiteY14818" fmla="*/ 1778861 h 4314911"/>
              <a:gd name="connsiteX14819" fmla="*/ 3651337 w 5740887"/>
              <a:gd name="connsiteY14819" fmla="*/ 1771349 h 4314911"/>
              <a:gd name="connsiteX14820" fmla="*/ 793924 w 5740887"/>
              <a:gd name="connsiteY14820" fmla="*/ 1760911 h 4314911"/>
              <a:gd name="connsiteX14821" fmla="*/ 789335 w 5740887"/>
              <a:gd name="connsiteY14821" fmla="*/ 1777428 h 4314911"/>
              <a:gd name="connsiteX14822" fmla="*/ 780204 w 5740887"/>
              <a:gd name="connsiteY14822" fmla="*/ 1783550 h 4314911"/>
              <a:gd name="connsiteX14823" fmla="*/ 780503 w 5740887"/>
              <a:gd name="connsiteY14823" fmla="*/ 1782078 h 4314911"/>
              <a:gd name="connsiteX14824" fmla="*/ 782331 w 5740887"/>
              <a:gd name="connsiteY14824" fmla="*/ 1773065 h 4314911"/>
              <a:gd name="connsiteX14825" fmla="*/ 661703 w 5740887"/>
              <a:gd name="connsiteY14825" fmla="*/ 1760776 h 4314911"/>
              <a:gd name="connsiteX14826" fmla="*/ 661011 w 5740887"/>
              <a:gd name="connsiteY14826" fmla="*/ 1761833 h 4314911"/>
              <a:gd name="connsiteX14827" fmla="*/ 660611 w 5740887"/>
              <a:gd name="connsiteY14827" fmla="*/ 1762443 h 4314911"/>
              <a:gd name="connsiteX14828" fmla="*/ 660611 w 5740887"/>
              <a:gd name="connsiteY14828" fmla="*/ 1762445 h 4314911"/>
              <a:gd name="connsiteX14829" fmla="*/ 660610 w 5740887"/>
              <a:gd name="connsiteY14829" fmla="*/ 1762446 h 4314911"/>
              <a:gd name="connsiteX14830" fmla="*/ 656865 w 5740887"/>
              <a:gd name="connsiteY14830" fmla="*/ 1782987 h 4314911"/>
              <a:gd name="connsiteX14831" fmla="*/ 656801 w 5740887"/>
              <a:gd name="connsiteY14831" fmla="*/ 1785405 h 4314911"/>
              <a:gd name="connsiteX14832" fmla="*/ 637722 w 5740887"/>
              <a:gd name="connsiteY14832" fmla="*/ 1801302 h 4314911"/>
              <a:gd name="connsiteX14833" fmla="*/ 633979 w 5740887"/>
              <a:gd name="connsiteY14833" fmla="*/ 1804421 h 4314911"/>
              <a:gd name="connsiteX14834" fmla="*/ 633861 w 5740887"/>
              <a:gd name="connsiteY14834" fmla="*/ 1796432 h 4314911"/>
              <a:gd name="connsiteX14835" fmla="*/ 637420 w 5740887"/>
              <a:gd name="connsiteY14835" fmla="*/ 1781125 h 4314911"/>
              <a:gd name="connsiteX14836" fmla="*/ 645969 w 5740887"/>
              <a:gd name="connsiteY14836" fmla="*/ 1774386 h 4314911"/>
              <a:gd name="connsiteX14837" fmla="*/ 633523 w 5740887"/>
              <a:gd name="connsiteY14837" fmla="*/ 1759664 h 4314911"/>
              <a:gd name="connsiteX14838" fmla="*/ 590625 w 5740887"/>
              <a:gd name="connsiteY14838" fmla="*/ 1797309 h 4314911"/>
              <a:gd name="connsiteX14839" fmla="*/ 594361 w 5740887"/>
              <a:gd name="connsiteY14839" fmla="*/ 1793984 h 4314911"/>
              <a:gd name="connsiteX14840" fmla="*/ 626413 w 5740887"/>
              <a:gd name="connsiteY14840" fmla="*/ 1765726 h 4314911"/>
              <a:gd name="connsiteX14841" fmla="*/ 736847 w 5740887"/>
              <a:gd name="connsiteY14841" fmla="*/ 1759394 h 4314911"/>
              <a:gd name="connsiteX14842" fmla="*/ 736539 w 5740887"/>
              <a:gd name="connsiteY14842" fmla="*/ 1761484 h 4314911"/>
              <a:gd name="connsiteX14843" fmla="*/ 736095 w 5740887"/>
              <a:gd name="connsiteY14843" fmla="*/ 1763335 h 4314911"/>
              <a:gd name="connsiteX14844" fmla="*/ 734364 w 5740887"/>
              <a:gd name="connsiteY14844" fmla="*/ 1776252 h 4314911"/>
              <a:gd name="connsiteX14845" fmla="*/ 734039 w 5740887"/>
              <a:gd name="connsiteY14845" fmla="*/ 1778460 h 4314911"/>
              <a:gd name="connsiteX14846" fmla="*/ 717523 w 5740887"/>
              <a:gd name="connsiteY14846" fmla="*/ 1789639 h 4314911"/>
              <a:gd name="connsiteX14847" fmla="*/ 717305 w 5740887"/>
              <a:gd name="connsiteY14847" fmla="*/ 1789787 h 4314911"/>
              <a:gd name="connsiteX14848" fmla="*/ 719550 w 5740887"/>
              <a:gd name="connsiteY14848" fmla="*/ 1774385 h 4314911"/>
              <a:gd name="connsiteX14849" fmla="*/ 778429 w 5740887"/>
              <a:gd name="connsiteY14849" fmla="*/ 1757891 h 4314911"/>
              <a:gd name="connsiteX14850" fmla="*/ 777953 w 5740887"/>
              <a:gd name="connsiteY14850" fmla="*/ 1760204 h 4314911"/>
              <a:gd name="connsiteX14851" fmla="*/ 777951 w 5740887"/>
              <a:gd name="connsiteY14851" fmla="*/ 1760216 h 4314911"/>
              <a:gd name="connsiteX14852" fmla="*/ 776202 w 5740887"/>
              <a:gd name="connsiteY14852" fmla="*/ 1766401 h 4314911"/>
              <a:gd name="connsiteX14853" fmla="*/ 775417 w 5740887"/>
              <a:gd name="connsiteY14853" fmla="*/ 1770502 h 4314911"/>
              <a:gd name="connsiteX14854" fmla="*/ 772582 w 5740887"/>
              <a:gd name="connsiteY14854" fmla="*/ 1773463 h 4314911"/>
              <a:gd name="connsiteX14855" fmla="*/ 761327 w 5740887"/>
              <a:gd name="connsiteY14855" fmla="*/ 1785220 h 4314911"/>
              <a:gd name="connsiteX14856" fmla="*/ 764595 w 5740887"/>
              <a:gd name="connsiteY14856" fmla="*/ 1767336 h 4314911"/>
              <a:gd name="connsiteX14857" fmla="*/ 764597 w 5740887"/>
              <a:gd name="connsiteY14857" fmla="*/ 1767328 h 4314911"/>
              <a:gd name="connsiteX14858" fmla="*/ 764598 w 5740887"/>
              <a:gd name="connsiteY14858" fmla="*/ 1767324 h 4314911"/>
              <a:gd name="connsiteX14859" fmla="*/ 2211286 w 5740887"/>
              <a:gd name="connsiteY14859" fmla="*/ 1757164 h 4314911"/>
              <a:gd name="connsiteX14860" fmla="*/ 2222498 w 5740887"/>
              <a:gd name="connsiteY14860" fmla="*/ 1807040 h 4314911"/>
              <a:gd name="connsiteX14861" fmla="*/ 2227856 w 5740887"/>
              <a:gd name="connsiteY14861" fmla="*/ 1827253 h 4314911"/>
              <a:gd name="connsiteX14862" fmla="*/ 2210428 w 5740887"/>
              <a:gd name="connsiteY14862" fmla="*/ 1772581 h 4314911"/>
              <a:gd name="connsiteX14863" fmla="*/ 2711709 w 5740887"/>
              <a:gd name="connsiteY14863" fmla="*/ 1756951 h 4314911"/>
              <a:gd name="connsiteX14864" fmla="*/ 2757690 w 5740887"/>
              <a:gd name="connsiteY14864" fmla="*/ 1765266 h 4314911"/>
              <a:gd name="connsiteX14865" fmla="*/ 2762114 w 5740887"/>
              <a:gd name="connsiteY14865" fmla="*/ 1764808 h 4314911"/>
              <a:gd name="connsiteX14866" fmla="*/ 2807140 w 5740887"/>
              <a:gd name="connsiteY14866" fmla="*/ 1908803 h 4314911"/>
              <a:gd name="connsiteX14867" fmla="*/ 2807141 w 5740887"/>
              <a:gd name="connsiteY14867" fmla="*/ 1908805 h 4314911"/>
              <a:gd name="connsiteX14868" fmla="*/ 2807141 w 5740887"/>
              <a:gd name="connsiteY14868" fmla="*/ 1908805 h 4314911"/>
              <a:gd name="connsiteX14869" fmla="*/ 2883823 w 5740887"/>
              <a:gd name="connsiteY14869" fmla="*/ 2113857 h 4314911"/>
              <a:gd name="connsiteX14870" fmla="*/ 2900400 w 5740887"/>
              <a:gd name="connsiteY14870" fmla="*/ 2152519 h 4314911"/>
              <a:gd name="connsiteX14871" fmla="*/ 2903877 w 5740887"/>
              <a:gd name="connsiteY14871" fmla="*/ 2161605 h 4314911"/>
              <a:gd name="connsiteX14872" fmla="*/ 2910793 w 5740887"/>
              <a:gd name="connsiteY14872" fmla="*/ 2179679 h 4314911"/>
              <a:gd name="connsiteX14873" fmla="*/ 2942362 w 5740887"/>
              <a:gd name="connsiteY14873" fmla="*/ 2251634 h 4314911"/>
              <a:gd name="connsiteX14874" fmla="*/ 2966007 w 5740887"/>
              <a:gd name="connsiteY14874" fmla="*/ 2305529 h 4314911"/>
              <a:gd name="connsiteX14875" fmla="*/ 2966014 w 5740887"/>
              <a:gd name="connsiteY14875" fmla="*/ 2305543 h 4314911"/>
              <a:gd name="connsiteX14876" fmla="*/ 3007972 w 5740887"/>
              <a:gd name="connsiteY14876" fmla="*/ 2393512 h 4314911"/>
              <a:gd name="connsiteX14877" fmla="*/ 3016302 w 5740887"/>
              <a:gd name="connsiteY14877" fmla="*/ 2409658 h 4314911"/>
              <a:gd name="connsiteX14878" fmla="*/ 3021971 w 5740887"/>
              <a:gd name="connsiteY14878" fmla="*/ 2421396 h 4314911"/>
              <a:gd name="connsiteX14879" fmla="*/ 3031132 w 5740887"/>
              <a:gd name="connsiteY14879" fmla="*/ 2438404 h 4314911"/>
              <a:gd name="connsiteX14880" fmla="*/ 3049882 w 5740887"/>
              <a:gd name="connsiteY14880" fmla="*/ 2474747 h 4314911"/>
              <a:gd name="connsiteX14881" fmla="*/ 3068149 w 5740887"/>
              <a:gd name="connsiteY14881" fmla="*/ 2507128 h 4314911"/>
              <a:gd name="connsiteX14882" fmla="*/ 3077557 w 5740887"/>
              <a:gd name="connsiteY14882" fmla="*/ 2524595 h 4314911"/>
              <a:gd name="connsiteX14883" fmla="*/ 3082879 w 5740887"/>
              <a:gd name="connsiteY14883" fmla="*/ 2533239 h 4314911"/>
              <a:gd name="connsiteX14884" fmla="*/ 3091263 w 5740887"/>
              <a:gd name="connsiteY14884" fmla="*/ 2548100 h 4314911"/>
              <a:gd name="connsiteX14885" fmla="*/ 3131622 w 5740887"/>
              <a:gd name="connsiteY14885" fmla="*/ 2612415 h 4314911"/>
              <a:gd name="connsiteX14886" fmla="*/ 3131634 w 5740887"/>
              <a:gd name="connsiteY14886" fmla="*/ 2612434 h 4314911"/>
              <a:gd name="connsiteX14887" fmla="*/ 3131635 w 5740887"/>
              <a:gd name="connsiteY14887" fmla="*/ 2612435 h 4314911"/>
              <a:gd name="connsiteX14888" fmla="*/ 3131636 w 5740887"/>
              <a:gd name="connsiteY14888" fmla="*/ 2612437 h 4314911"/>
              <a:gd name="connsiteX14889" fmla="*/ 3388517 w 5740887"/>
              <a:gd name="connsiteY14889" fmla="*/ 2816783 h 4314911"/>
              <a:gd name="connsiteX14890" fmla="*/ 3447670 w 5740887"/>
              <a:gd name="connsiteY14890" fmla="*/ 2850841 h 4314911"/>
              <a:gd name="connsiteX14891" fmla="*/ 3493725 w 5740887"/>
              <a:gd name="connsiteY14891" fmla="*/ 2878418 h 4314911"/>
              <a:gd name="connsiteX14892" fmla="*/ 3520158 w 5740887"/>
              <a:gd name="connsiteY14892" fmla="*/ 2894228 h 4314911"/>
              <a:gd name="connsiteX14893" fmla="*/ 3501032 w 5740887"/>
              <a:gd name="connsiteY14893" fmla="*/ 2884895 h 4314911"/>
              <a:gd name="connsiteX14894" fmla="*/ 3451254 w 5740887"/>
              <a:gd name="connsiteY14894" fmla="*/ 2860213 h 4314911"/>
              <a:gd name="connsiteX14895" fmla="*/ 3382311 w 5740887"/>
              <a:gd name="connsiteY14895" fmla="*/ 2828086 h 4314911"/>
              <a:gd name="connsiteX14896" fmla="*/ 3111643 w 5740887"/>
              <a:gd name="connsiteY14896" fmla="*/ 2648145 h 4314911"/>
              <a:gd name="connsiteX14897" fmla="*/ 3061427 w 5740887"/>
              <a:gd name="connsiteY14897" fmla="*/ 2573265 h 4314911"/>
              <a:gd name="connsiteX14898" fmla="*/ 3046224 w 5740887"/>
              <a:gd name="connsiteY14898" fmla="*/ 2548190 h 4314911"/>
              <a:gd name="connsiteX14899" fmla="*/ 3007784 w 5740887"/>
              <a:gd name="connsiteY14899" fmla="*/ 2481388 h 4314911"/>
              <a:gd name="connsiteX14900" fmla="*/ 2992420 w 5740887"/>
              <a:gd name="connsiteY14900" fmla="*/ 2453370 h 4314911"/>
              <a:gd name="connsiteX14901" fmla="*/ 2939991 w 5740887"/>
              <a:gd name="connsiteY14901" fmla="*/ 2350557 h 4314911"/>
              <a:gd name="connsiteX14902" fmla="*/ 2939969 w 5740887"/>
              <a:gd name="connsiteY14902" fmla="*/ 2350510 h 4314911"/>
              <a:gd name="connsiteX14903" fmla="*/ 2863716 w 5740887"/>
              <a:gd name="connsiteY14903" fmla="*/ 2180384 h 4314911"/>
              <a:gd name="connsiteX14904" fmla="*/ 2845253 w 5740887"/>
              <a:gd name="connsiteY14904" fmla="*/ 2136075 h 4314911"/>
              <a:gd name="connsiteX14905" fmla="*/ 2774143 w 5740887"/>
              <a:gd name="connsiteY14905" fmla="*/ 1952408 h 4314911"/>
              <a:gd name="connsiteX14906" fmla="*/ 2774098 w 5740887"/>
              <a:gd name="connsiteY14906" fmla="*/ 1952290 h 4314911"/>
              <a:gd name="connsiteX14907" fmla="*/ 3741465 w 5740887"/>
              <a:gd name="connsiteY14907" fmla="*/ 1756811 h 4314911"/>
              <a:gd name="connsiteX14908" fmla="*/ 3740991 w 5740887"/>
              <a:gd name="connsiteY14908" fmla="*/ 1772316 h 4314911"/>
              <a:gd name="connsiteX14909" fmla="*/ 3736863 w 5740887"/>
              <a:gd name="connsiteY14909" fmla="*/ 1772872 h 4314911"/>
              <a:gd name="connsiteX14910" fmla="*/ 3736777 w 5740887"/>
              <a:gd name="connsiteY14910" fmla="*/ 1772883 h 4314911"/>
              <a:gd name="connsiteX14911" fmla="*/ 3736526 w 5740887"/>
              <a:gd name="connsiteY14911" fmla="*/ 1764061 h 4314911"/>
              <a:gd name="connsiteX14912" fmla="*/ 2748307 w 5740887"/>
              <a:gd name="connsiteY14912" fmla="*/ 1756602 h 4314911"/>
              <a:gd name="connsiteX14913" fmla="*/ 2751795 w 5740887"/>
              <a:gd name="connsiteY14913" fmla="*/ 1757127 h 4314911"/>
              <a:gd name="connsiteX14914" fmla="*/ 2746273 w 5740887"/>
              <a:gd name="connsiteY14914" fmla="*/ 1757127 h 4314911"/>
              <a:gd name="connsiteX14915" fmla="*/ 2747211 w 5740887"/>
              <a:gd name="connsiteY14915" fmla="*/ 1756993 h 4314911"/>
              <a:gd name="connsiteX14916" fmla="*/ 3713664 w 5740887"/>
              <a:gd name="connsiteY14916" fmla="*/ 1754398 h 4314911"/>
              <a:gd name="connsiteX14917" fmla="*/ 3715362 w 5740887"/>
              <a:gd name="connsiteY14917" fmla="*/ 1775204 h 4314911"/>
              <a:gd name="connsiteX14918" fmla="*/ 3707086 w 5740887"/>
              <a:gd name="connsiteY14918" fmla="*/ 1775985 h 4314911"/>
              <a:gd name="connsiteX14919" fmla="*/ 3705557 w 5740887"/>
              <a:gd name="connsiteY14919" fmla="*/ 1763846 h 4314911"/>
              <a:gd name="connsiteX14920" fmla="*/ 3708413 w 5740887"/>
              <a:gd name="connsiteY14920" fmla="*/ 1760305 h 4314911"/>
              <a:gd name="connsiteX14921" fmla="*/ 2318360 w 5740887"/>
              <a:gd name="connsiteY14921" fmla="*/ 1752979 h 4314911"/>
              <a:gd name="connsiteX14922" fmla="*/ 2328590 w 5740887"/>
              <a:gd name="connsiteY14922" fmla="*/ 1795615 h 4314911"/>
              <a:gd name="connsiteX14923" fmla="*/ 2333537 w 5740887"/>
              <a:gd name="connsiteY14923" fmla="*/ 1836690 h 4314911"/>
              <a:gd name="connsiteX14924" fmla="*/ 2337410 w 5740887"/>
              <a:gd name="connsiteY14924" fmla="*/ 1873837 h 4314911"/>
              <a:gd name="connsiteX14925" fmla="*/ 2336383 w 5740887"/>
              <a:gd name="connsiteY14925" fmla="*/ 1870673 h 4314911"/>
              <a:gd name="connsiteX14926" fmla="*/ 2336329 w 5740887"/>
              <a:gd name="connsiteY14926" fmla="*/ 1870508 h 4314911"/>
              <a:gd name="connsiteX14927" fmla="*/ 2328591 w 5740887"/>
              <a:gd name="connsiteY14927" fmla="*/ 1820422 h 4314911"/>
              <a:gd name="connsiteX14928" fmla="*/ 2426553 w 5740887"/>
              <a:gd name="connsiteY14928" fmla="*/ 1752478 h 4314911"/>
              <a:gd name="connsiteX14929" fmla="*/ 2429088 w 5740887"/>
              <a:gd name="connsiteY14929" fmla="*/ 1761728 h 4314911"/>
              <a:gd name="connsiteX14930" fmla="*/ 2431596 w 5740887"/>
              <a:gd name="connsiteY14930" fmla="*/ 1770878 h 4314911"/>
              <a:gd name="connsiteX14931" fmla="*/ 2431939 w 5740887"/>
              <a:gd name="connsiteY14931" fmla="*/ 1778124 h 4314911"/>
              <a:gd name="connsiteX14932" fmla="*/ 2415114 w 5740887"/>
              <a:gd name="connsiteY14932" fmla="*/ 1827414 h 4314911"/>
              <a:gd name="connsiteX14933" fmla="*/ 2413117 w 5740887"/>
              <a:gd name="connsiteY14933" fmla="*/ 1830537 h 4314911"/>
              <a:gd name="connsiteX14934" fmla="*/ 2415189 w 5740887"/>
              <a:gd name="connsiteY14934" fmla="*/ 1826613 h 4314911"/>
              <a:gd name="connsiteX14935" fmla="*/ 2428327 w 5740887"/>
              <a:gd name="connsiteY14935" fmla="*/ 1777819 h 4314911"/>
              <a:gd name="connsiteX14936" fmla="*/ 821518 w 5740887"/>
              <a:gd name="connsiteY14936" fmla="*/ 1751400 h 4314911"/>
              <a:gd name="connsiteX14937" fmla="*/ 818650 w 5740887"/>
              <a:gd name="connsiteY14937" fmla="*/ 1757999 h 4314911"/>
              <a:gd name="connsiteX14938" fmla="*/ 816383 w 5740887"/>
              <a:gd name="connsiteY14938" fmla="*/ 1759490 h 4314911"/>
              <a:gd name="connsiteX14939" fmla="*/ 817593 w 5740887"/>
              <a:gd name="connsiteY14939" fmla="*/ 1756059 h 4314911"/>
              <a:gd name="connsiteX14940" fmla="*/ 2812972 w 5740887"/>
              <a:gd name="connsiteY14940" fmla="*/ 1750350 h 4314911"/>
              <a:gd name="connsiteX14941" fmla="*/ 2814885 w 5740887"/>
              <a:gd name="connsiteY14941" fmla="*/ 1756614 h 4314911"/>
              <a:gd name="connsiteX14942" fmla="*/ 2846792 w 5740887"/>
              <a:gd name="connsiteY14942" fmla="*/ 1861109 h 4314911"/>
              <a:gd name="connsiteX14943" fmla="*/ 2846803 w 5740887"/>
              <a:gd name="connsiteY14943" fmla="*/ 1861139 h 4314911"/>
              <a:gd name="connsiteX14944" fmla="*/ 2919878 w 5740887"/>
              <a:gd name="connsiteY14944" fmla="*/ 2064168 h 4314911"/>
              <a:gd name="connsiteX14945" fmla="*/ 2935622 w 5740887"/>
              <a:gd name="connsiteY14945" fmla="*/ 2102686 h 4314911"/>
              <a:gd name="connsiteX14946" fmla="*/ 2945541 w 5740887"/>
              <a:gd name="connsiteY14946" fmla="*/ 2129663 h 4314911"/>
              <a:gd name="connsiteX14947" fmla="*/ 2998115 w 5740887"/>
              <a:gd name="connsiteY14947" fmla="*/ 2255575 h 4314911"/>
              <a:gd name="connsiteX14948" fmla="*/ 2998124 w 5740887"/>
              <a:gd name="connsiteY14948" fmla="*/ 2255597 h 4314911"/>
              <a:gd name="connsiteX14949" fmla="*/ 2998133 w 5740887"/>
              <a:gd name="connsiteY14949" fmla="*/ 2255616 h 4314911"/>
              <a:gd name="connsiteX14950" fmla="*/ 3051607 w 5740887"/>
              <a:gd name="connsiteY14950" fmla="*/ 2372829 h 4314911"/>
              <a:gd name="connsiteX14951" fmla="*/ 3069291 w 5740887"/>
              <a:gd name="connsiteY14951" fmla="*/ 2407953 h 4314911"/>
              <a:gd name="connsiteX14952" fmla="*/ 3078396 w 5740887"/>
              <a:gd name="connsiteY14952" fmla="*/ 2427445 h 4314911"/>
              <a:gd name="connsiteX14953" fmla="*/ 3096029 w 5740887"/>
              <a:gd name="connsiteY14953" fmla="*/ 2461062 h 4314911"/>
              <a:gd name="connsiteX14954" fmla="*/ 3105061 w 5740887"/>
              <a:gd name="connsiteY14954" fmla="*/ 2479002 h 4314911"/>
              <a:gd name="connsiteX14955" fmla="*/ 3110230 w 5740887"/>
              <a:gd name="connsiteY14955" fmla="*/ 2488135 h 4314911"/>
              <a:gd name="connsiteX14956" fmla="*/ 3118311 w 5740887"/>
              <a:gd name="connsiteY14956" fmla="*/ 2503541 h 4314911"/>
              <a:gd name="connsiteX14957" fmla="*/ 3157557 w 5740887"/>
              <a:gd name="connsiteY14957" fmla="*/ 2571760 h 4314911"/>
              <a:gd name="connsiteX14958" fmla="*/ 3398444 w 5740887"/>
              <a:gd name="connsiteY14958" fmla="*/ 2799822 h 4314911"/>
              <a:gd name="connsiteX14959" fmla="*/ 3446705 w 5740887"/>
              <a:gd name="connsiteY14959" fmla="*/ 2834155 h 4314911"/>
              <a:gd name="connsiteX14960" fmla="*/ 3487105 w 5740887"/>
              <a:gd name="connsiteY14960" fmla="*/ 2864352 h 4314911"/>
              <a:gd name="connsiteX14961" fmla="*/ 3490684 w 5740887"/>
              <a:gd name="connsiteY14961" fmla="*/ 2866932 h 4314911"/>
              <a:gd name="connsiteX14962" fmla="*/ 3451254 w 5740887"/>
              <a:gd name="connsiteY14962" fmla="*/ 2843391 h 4314911"/>
              <a:gd name="connsiteX14963" fmla="*/ 3391962 w 5740887"/>
              <a:gd name="connsiteY14963" fmla="*/ 2809335 h 4314911"/>
              <a:gd name="connsiteX14964" fmla="*/ 3191022 w 5740887"/>
              <a:gd name="connsiteY14964" fmla="*/ 2671237 h 4314911"/>
              <a:gd name="connsiteX14965" fmla="*/ 3137427 w 5740887"/>
              <a:gd name="connsiteY14965" fmla="*/ 2607194 h 4314911"/>
              <a:gd name="connsiteX14966" fmla="*/ 3088811 w 5740887"/>
              <a:gd name="connsiteY14966" fmla="*/ 2528197 h 4314911"/>
              <a:gd name="connsiteX14967" fmla="*/ 3074126 w 5740887"/>
              <a:gd name="connsiteY14967" fmla="*/ 2502156 h 4314911"/>
              <a:gd name="connsiteX14968" fmla="*/ 3056261 w 5740887"/>
              <a:gd name="connsiteY14968" fmla="*/ 2468974 h 4314911"/>
              <a:gd name="connsiteX14969" fmla="*/ 3037209 w 5740887"/>
              <a:gd name="connsiteY14969" fmla="*/ 2433587 h 4314911"/>
              <a:gd name="connsiteX14970" fmla="*/ 3022419 w 5740887"/>
              <a:gd name="connsiteY14970" fmla="*/ 2404907 h 4314911"/>
              <a:gd name="connsiteX14971" fmla="*/ 2972266 w 5740887"/>
              <a:gd name="connsiteY14971" fmla="*/ 2301024 h 4314911"/>
              <a:gd name="connsiteX14972" fmla="*/ 2972257 w 5740887"/>
              <a:gd name="connsiteY14972" fmla="*/ 2301004 h 4314911"/>
              <a:gd name="connsiteX14973" fmla="*/ 2906823 w 5740887"/>
              <a:gd name="connsiteY14973" fmla="*/ 2148322 h 4314911"/>
              <a:gd name="connsiteX14974" fmla="*/ 2813806 w 5740887"/>
              <a:gd name="connsiteY14974" fmla="*/ 1905101 h 4314911"/>
              <a:gd name="connsiteX14975" fmla="*/ 2813805 w 5740887"/>
              <a:gd name="connsiteY14975" fmla="*/ 1905098 h 4314911"/>
              <a:gd name="connsiteX14976" fmla="*/ 2790306 w 5740887"/>
              <a:gd name="connsiteY14976" fmla="*/ 1829894 h 4314911"/>
              <a:gd name="connsiteX14977" fmla="*/ 2773199 w 5740887"/>
              <a:gd name="connsiteY14977" fmla="*/ 1775147 h 4314911"/>
              <a:gd name="connsiteX14978" fmla="*/ 2769722 w 5740887"/>
              <a:gd name="connsiteY14978" fmla="*/ 1764018 h 4314911"/>
              <a:gd name="connsiteX14979" fmla="*/ 2776304 w 5740887"/>
              <a:gd name="connsiteY14979" fmla="*/ 1763335 h 4314911"/>
              <a:gd name="connsiteX14980" fmla="*/ 715075 w 5740887"/>
              <a:gd name="connsiteY14980" fmla="*/ 1749062 h 4314911"/>
              <a:gd name="connsiteX14981" fmla="*/ 714353 w 5740887"/>
              <a:gd name="connsiteY14981" fmla="*/ 1753220 h 4314911"/>
              <a:gd name="connsiteX14982" fmla="*/ 697127 w 5740887"/>
              <a:gd name="connsiteY14982" fmla="*/ 1765223 h 4314911"/>
              <a:gd name="connsiteX14983" fmla="*/ 693858 w 5740887"/>
              <a:gd name="connsiteY14983" fmla="*/ 1767532 h 4314911"/>
              <a:gd name="connsiteX14984" fmla="*/ 694433 w 5740887"/>
              <a:gd name="connsiteY14984" fmla="*/ 1764789 h 4314911"/>
              <a:gd name="connsiteX14985" fmla="*/ 3677667 w 5740887"/>
              <a:gd name="connsiteY14985" fmla="*/ 1747407 h 4314911"/>
              <a:gd name="connsiteX14986" fmla="*/ 3682788 w 5740887"/>
              <a:gd name="connsiteY14986" fmla="*/ 1778279 h 4314911"/>
              <a:gd name="connsiteX14987" fmla="*/ 3673976 w 5740887"/>
              <a:gd name="connsiteY14987" fmla="*/ 1779110 h 4314911"/>
              <a:gd name="connsiteX14988" fmla="*/ 3672341 w 5740887"/>
              <a:gd name="connsiteY14988" fmla="*/ 1779124 h 4314911"/>
              <a:gd name="connsiteX14989" fmla="*/ 3667780 w 5740887"/>
              <a:gd name="connsiteY14989" fmla="*/ 1756397 h 4314911"/>
              <a:gd name="connsiteX14990" fmla="*/ 2534162 w 5740887"/>
              <a:gd name="connsiteY14990" fmla="*/ 1745952 h 4314911"/>
              <a:gd name="connsiteX14991" fmla="*/ 2549343 w 5740887"/>
              <a:gd name="connsiteY14991" fmla="*/ 1802080 h 4314911"/>
              <a:gd name="connsiteX14992" fmla="*/ 3029047 w 5740887"/>
              <a:gd name="connsiteY14992" fmla="*/ 2773898 h 4314911"/>
              <a:gd name="connsiteX14993" fmla="*/ 3029049 w 5740887"/>
              <a:gd name="connsiteY14993" fmla="*/ 2773899 h 4314911"/>
              <a:gd name="connsiteX14994" fmla="*/ 3029050 w 5740887"/>
              <a:gd name="connsiteY14994" fmla="*/ 2773901 h 4314911"/>
              <a:gd name="connsiteX14995" fmla="*/ 3357769 w 5740887"/>
              <a:gd name="connsiteY14995" fmla="*/ 2896067 h 4314911"/>
              <a:gd name="connsiteX14996" fmla="*/ 3452497 w 5740887"/>
              <a:gd name="connsiteY14996" fmla="*/ 2915508 h 4314911"/>
              <a:gd name="connsiteX14997" fmla="*/ 3505306 w 5740887"/>
              <a:gd name="connsiteY14997" fmla="*/ 2927781 h 4314911"/>
              <a:gd name="connsiteX14998" fmla="*/ 3573819 w 5740887"/>
              <a:gd name="connsiteY14998" fmla="*/ 2940528 h 4314911"/>
              <a:gd name="connsiteX14999" fmla="*/ 3506822 w 5740887"/>
              <a:gd name="connsiteY14999" fmla="*/ 2932328 h 4314911"/>
              <a:gd name="connsiteX15000" fmla="*/ 3455253 w 5740887"/>
              <a:gd name="connsiteY15000" fmla="*/ 2923915 h 4314911"/>
              <a:gd name="connsiteX15001" fmla="*/ 3355148 w 5740887"/>
              <a:gd name="connsiteY15001" fmla="*/ 2910127 h 4314911"/>
              <a:gd name="connsiteX15002" fmla="*/ 3008641 w 5740887"/>
              <a:gd name="connsiteY15002" fmla="*/ 2808505 h 4314911"/>
              <a:gd name="connsiteX15003" fmla="*/ 2514045 w 5740887"/>
              <a:gd name="connsiteY15003" fmla="*/ 1843306 h 4314911"/>
              <a:gd name="connsiteX15004" fmla="*/ 2513066 w 5740887"/>
              <a:gd name="connsiteY15004" fmla="*/ 1839714 h 4314911"/>
              <a:gd name="connsiteX15005" fmla="*/ 2521075 w 5740887"/>
              <a:gd name="connsiteY15005" fmla="*/ 1825252 h 4314911"/>
              <a:gd name="connsiteX15006" fmla="*/ 2521076 w 5740887"/>
              <a:gd name="connsiteY15006" fmla="*/ 1825249 h 4314911"/>
              <a:gd name="connsiteX15007" fmla="*/ 2521077 w 5740887"/>
              <a:gd name="connsiteY15007" fmla="*/ 1825247 h 4314911"/>
              <a:gd name="connsiteX15008" fmla="*/ 2523567 w 5740887"/>
              <a:gd name="connsiteY15008" fmla="*/ 1815296 h 4314911"/>
              <a:gd name="connsiteX15009" fmla="*/ 2531444 w 5740887"/>
              <a:gd name="connsiteY15009" fmla="*/ 1797498 h 4314911"/>
              <a:gd name="connsiteX15010" fmla="*/ 2531444 w 5740887"/>
              <a:gd name="connsiteY15010" fmla="*/ 1797492 h 4314911"/>
              <a:gd name="connsiteX15011" fmla="*/ 2531444 w 5740887"/>
              <a:gd name="connsiteY15011" fmla="*/ 1797491 h 4314911"/>
              <a:gd name="connsiteX15012" fmla="*/ 2531751 w 5740887"/>
              <a:gd name="connsiteY15012" fmla="*/ 1791670 h 4314911"/>
              <a:gd name="connsiteX15013" fmla="*/ 2532357 w 5740887"/>
              <a:gd name="connsiteY15013" fmla="*/ 1780169 h 4314911"/>
              <a:gd name="connsiteX15014" fmla="*/ 2532366 w 5740887"/>
              <a:gd name="connsiteY15014" fmla="*/ 1780135 h 4314911"/>
              <a:gd name="connsiteX15015" fmla="*/ 2532460 w 5740887"/>
              <a:gd name="connsiteY15015" fmla="*/ 1779758 h 4314911"/>
              <a:gd name="connsiteX15016" fmla="*/ 2532459 w 5740887"/>
              <a:gd name="connsiteY15016" fmla="*/ 1779206 h 4314911"/>
              <a:gd name="connsiteX15017" fmla="*/ 2532458 w 5740887"/>
              <a:gd name="connsiteY15017" fmla="*/ 1778260 h 4314911"/>
              <a:gd name="connsiteX15018" fmla="*/ 3375270 w 5740887"/>
              <a:gd name="connsiteY15018" fmla="*/ 1745113 h 4314911"/>
              <a:gd name="connsiteX15019" fmla="*/ 3409199 w 5740887"/>
              <a:gd name="connsiteY15019" fmla="*/ 1861836 h 4314911"/>
              <a:gd name="connsiteX15020" fmla="*/ 3472150 w 5740887"/>
              <a:gd name="connsiteY15020" fmla="*/ 2071821 h 4314911"/>
              <a:gd name="connsiteX15021" fmla="*/ 3476731 w 5740887"/>
              <a:gd name="connsiteY15021" fmla="*/ 2086625 h 4314911"/>
              <a:gd name="connsiteX15022" fmla="*/ 3480986 w 5740887"/>
              <a:gd name="connsiteY15022" fmla="*/ 2100790 h 4314911"/>
              <a:gd name="connsiteX15023" fmla="*/ 3515546 w 5740887"/>
              <a:gd name="connsiteY15023" fmla="*/ 2212765 h 4314911"/>
              <a:gd name="connsiteX15024" fmla="*/ 3527169 w 5740887"/>
              <a:gd name="connsiteY15024" fmla="*/ 2249629 h 4314911"/>
              <a:gd name="connsiteX15025" fmla="*/ 3532219 w 5740887"/>
              <a:gd name="connsiteY15025" fmla="*/ 2265950 h 4314911"/>
              <a:gd name="connsiteX15026" fmla="*/ 3541229 w 5740887"/>
              <a:gd name="connsiteY15026" fmla="*/ 2294227 h 4314911"/>
              <a:gd name="connsiteX15027" fmla="*/ 3548382 w 5740887"/>
              <a:gd name="connsiteY15027" fmla="*/ 2316913 h 4314911"/>
              <a:gd name="connsiteX15028" fmla="*/ 3553384 w 5740887"/>
              <a:gd name="connsiteY15028" fmla="*/ 2332371 h 4314911"/>
              <a:gd name="connsiteX15029" fmla="*/ 3560123 w 5740887"/>
              <a:gd name="connsiteY15029" fmla="*/ 2353518 h 4314911"/>
              <a:gd name="connsiteX15030" fmla="*/ 3571110 w 5740887"/>
              <a:gd name="connsiteY15030" fmla="*/ 2387145 h 4314911"/>
              <a:gd name="connsiteX15031" fmla="*/ 3578866 w 5740887"/>
              <a:gd name="connsiteY15031" fmla="*/ 2411115 h 4314911"/>
              <a:gd name="connsiteX15032" fmla="*/ 3581929 w 5740887"/>
              <a:gd name="connsiteY15032" fmla="*/ 2420260 h 4314911"/>
              <a:gd name="connsiteX15033" fmla="*/ 3586047 w 5740887"/>
              <a:gd name="connsiteY15033" fmla="*/ 2432863 h 4314911"/>
              <a:gd name="connsiteX15034" fmla="*/ 3599363 w 5740887"/>
              <a:gd name="connsiteY15034" fmla="*/ 2472319 h 4314911"/>
              <a:gd name="connsiteX15035" fmla="*/ 3606373 w 5740887"/>
              <a:gd name="connsiteY15035" fmla="*/ 2493251 h 4314911"/>
              <a:gd name="connsiteX15036" fmla="*/ 3607720 w 5740887"/>
              <a:gd name="connsiteY15036" fmla="*/ 2497081 h 4314911"/>
              <a:gd name="connsiteX15037" fmla="*/ 3609571 w 5740887"/>
              <a:gd name="connsiteY15037" fmla="*/ 2502564 h 4314911"/>
              <a:gd name="connsiteX15038" fmla="*/ 3630276 w 5740887"/>
              <a:gd name="connsiteY15038" fmla="*/ 2561202 h 4314911"/>
              <a:gd name="connsiteX15039" fmla="*/ 3631628 w 5740887"/>
              <a:gd name="connsiteY15039" fmla="*/ 2564752 h 4314911"/>
              <a:gd name="connsiteX15040" fmla="*/ 3632573 w 5740887"/>
              <a:gd name="connsiteY15040" fmla="*/ 2567233 h 4314911"/>
              <a:gd name="connsiteX15041" fmla="*/ 3631923 w 5740887"/>
              <a:gd name="connsiteY15041" fmla="*/ 2566818 h 4314911"/>
              <a:gd name="connsiteX15042" fmla="*/ 3624912 w 5740887"/>
              <a:gd name="connsiteY15042" fmla="*/ 2548178 h 4314911"/>
              <a:gd name="connsiteX15043" fmla="*/ 3601667 w 5740887"/>
              <a:gd name="connsiteY15043" fmla="*/ 2481674 h 4314911"/>
              <a:gd name="connsiteX15044" fmla="*/ 3593737 w 5740887"/>
              <a:gd name="connsiteY15044" fmla="*/ 2458053 h 4314911"/>
              <a:gd name="connsiteX15045" fmla="*/ 3575669 w 5740887"/>
              <a:gd name="connsiteY15045" fmla="*/ 2403818 h 4314911"/>
              <a:gd name="connsiteX15046" fmla="*/ 3565367 w 5740887"/>
              <a:gd name="connsiteY15046" fmla="*/ 2372118 h 4314911"/>
              <a:gd name="connsiteX15047" fmla="*/ 3547285 w 5740887"/>
              <a:gd name="connsiteY15047" fmla="*/ 2315935 h 4314911"/>
              <a:gd name="connsiteX15048" fmla="*/ 3535808 w 5740887"/>
              <a:gd name="connsiteY15048" fmla="*/ 2279707 h 4314911"/>
              <a:gd name="connsiteX15049" fmla="*/ 3521550 w 5740887"/>
              <a:gd name="connsiteY15049" fmla="*/ 2234210 h 4314911"/>
              <a:gd name="connsiteX15050" fmla="*/ 3472778 w 5740887"/>
              <a:gd name="connsiteY15050" fmla="*/ 2075558 h 4314911"/>
              <a:gd name="connsiteX15051" fmla="*/ 3407601 w 5740887"/>
              <a:gd name="connsiteY15051" fmla="*/ 1857083 h 4314911"/>
              <a:gd name="connsiteX15052" fmla="*/ 798582 w 5740887"/>
              <a:gd name="connsiteY15052" fmla="*/ 1744147 h 4314911"/>
              <a:gd name="connsiteX15053" fmla="*/ 797649 w 5740887"/>
              <a:gd name="connsiteY15053" fmla="*/ 1747502 h 4314911"/>
              <a:gd name="connsiteX15054" fmla="*/ 790197 w 5740887"/>
              <a:gd name="connsiteY15054" fmla="*/ 1755062 h 4314911"/>
              <a:gd name="connsiteX15055" fmla="*/ 785346 w 5740887"/>
              <a:gd name="connsiteY15055" fmla="*/ 1760130 h 4314911"/>
              <a:gd name="connsiteX15056" fmla="*/ 786940 w 5740887"/>
              <a:gd name="connsiteY15056" fmla="*/ 1753969 h 4314911"/>
              <a:gd name="connsiteX15057" fmla="*/ 787084 w 5740887"/>
              <a:gd name="connsiteY15057" fmla="*/ 1753551 h 4314911"/>
              <a:gd name="connsiteX15058" fmla="*/ 787786 w 5740887"/>
              <a:gd name="connsiteY15058" fmla="*/ 1751510 h 4314911"/>
              <a:gd name="connsiteX15059" fmla="*/ 740781 w 5740887"/>
              <a:gd name="connsiteY15059" fmla="*/ 1743199 h 4314911"/>
              <a:gd name="connsiteX15060" fmla="*/ 740577 w 5740887"/>
              <a:gd name="connsiteY15060" fmla="*/ 1744020 h 4314911"/>
              <a:gd name="connsiteX15061" fmla="*/ 739698 w 5740887"/>
              <a:gd name="connsiteY15061" fmla="*/ 1747567 h 4314911"/>
              <a:gd name="connsiteX15062" fmla="*/ 727444 w 5740887"/>
              <a:gd name="connsiteY15062" fmla="*/ 1757817 h 4314911"/>
              <a:gd name="connsiteX15063" fmla="*/ 721162 w 5740887"/>
              <a:gd name="connsiteY15063" fmla="*/ 1763321 h 4314911"/>
              <a:gd name="connsiteX15064" fmla="*/ 722216 w 5740887"/>
              <a:gd name="connsiteY15064" fmla="*/ 1756088 h 4314911"/>
              <a:gd name="connsiteX15065" fmla="*/ 692053 w 5740887"/>
              <a:gd name="connsiteY15065" fmla="*/ 1742073 h 4314911"/>
              <a:gd name="connsiteX15066" fmla="*/ 691828 w 5740887"/>
              <a:gd name="connsiteY15066" fmla="*/ 1742368 h 4314911"/>
              <a:gd name="connsiteX15067" fmla="*/ 687213 w 5740887"/>
              <a:gd name="connsiteY15067" fmla="*/ 1760063 h 4314911"/>
              <a:gd name="connsiteX15068" fmla="*/ 664935 w 5740887"/>
              <a:gd name="connsiteY15068" fmla="*/ 1778626 h 4314911"/>
              <a:gd name="connsiteX15069" fmla="*/ 665379 w 5740887"/>
              <a:gd name="connsiteY15069" fmla="*/ 1774105 h 4314911"/>
              <a:gd name="connsiteX15070" fmla="*/ 671888 w 5740887"/>
              <a:gd name="connsiteY15070" fmla="*/ 1757965 h 4314911"/>
              <a:gd name="connsiteX15071" fmla="*/ 671890 w 5740887"/>
              <a:gd name="connsiteY15071" fmla="*/ 1757960 h 4314911"/>
              <a:gd name="connsiteX15072" fmla="*/ 683679 w 5740887"/>
              <a:gd name="connsiteY15072" fmla="*/ 1749188 h 4314911"/>
              <a:gd name="connsiteX15073" fmla="*/ 3753302 w 5740887"/>
              <a:gd name="connsiteY15073" fmla="*/ 1739434 h 4314911"/>
              <a:gd name="connsiteX15074" fmla="*/ 3753240 w 5740887"/>
              <a:gd name="connsiteY15074" fmla="*/ 1740170 h 4314911"/>
              <a:gd name="connsiteX15075" fmla="*/ 3751590 w 5740887"/>
              <a:gd name="connsiteY15075" fmla="*/ 1757038 h 4314911"/>
              <a:gd name="connsiteX15076" fmla="*/ 3747728 w 5740887"/>
              <a:gd name="connsiteY15076" fmla="*/ 1764525 h 4314911"/>
              <a:gd name="connsiteX15077" fmla="*/ 3748243 w 5740887"/>
              <a:gd name="connsiteY15077" fmla="*/ 1747737 h 4314911"/>
              <a:gd name="connsiteX15078" fmla="*/ 3748263 w 5740887"/>
              <a:gd name="connsiteY15078" fmla="*/ 1746832 h 4314911"/>
              <a:gd name="connsiteX15079" fmla="*/ 3728128 w 5740887"/>
              <a:gd name="connsiteY15079" fmla="*/ 1738131 h 4314911"/>
              <a:gd name="connsiteX15080" fmla="*/ 3728628 w 5740887"/>
              <a:gd name="connsiteY15080" fmla="*/ 1752511 h 4314911"/>
              <a:gd name="connsiteX15081" fmla="*/ 3728957 w 5740887"/>
              <a:gd name="connsiteY15081" fmla="*/ 1764267 h 4314911"/>
              <a:gd name="connsiteX15082" fmla="*/ 3722183 w 5740887"/>
              <a:gd name="connsiteY15082" fmla="*/ 1774232 h 4314911"/>
              <a:gd name="connsiteX15083" fmla="*/ 3719986 w 5740887"/>
              <a:gd name="connsiteY15083" fmla="*/ 1747288 h 4314911"/>
              <a:gd name="connsiteX15084" fmla="*/ 816650 w 5740887"/>
              <a:gd name="connsiteY15084" fmla="*/ 1737761 h 4314911"/>
              <a:gd name="connsiteX15085" fmla="*/ 811499 w 5740887"/>
              <a:gd name="connsiteY15085" fmla="*/ 1752137 h 4314911"/>
              <a:gd name="connsiteX15086" fmla="*/ 801504 w 5740887"/>
              <a:gd name="connsiteY15086" fmla="*/ 1764024 h 4314911"/>
              <a:gd name="connsiteX15087" fmla="*/ 800448 w 5740887"/>
              <a:gd name="connsiteY15087" fmla="*/ 1765263 h 4314911"/>
              <a:gd name="connsiteX15088" fmla="*/ 800812 w 5740887"/>
              <a:gd name="connsiteY15088" fmla="*/ 1763941 h 4314911"/>
              <a:gd name="connsiteX15089" fmla="*/ 802962 w 5740887"/>
              <a:gd name="connsiteY15089" fmla="*/ 1756139 h 4314911"/>
              <a:gd name="connsiteX15090" fmla="*/ 805357 w 5740887"/>
              <a:gd name="connsiteY15090" fmla="*/ 1749248 h 4314911"/>
              <a:gd name="connsiteX15091" fmla="*/ 763833 w 5740887"/>
              <a:gd name="connsiteY15091" fmla="*/ 1736005 h 4314911"/>
              <a:gd name="connsiteX15092" fmla="*/ 763506 w 5740887"/>
              <a:gd name="connsiteY15092" fmla="*/ 1736994 h 4314911"/>
              <a:gd name="connsiteX15093" fmla="*/ 763469 w 5740887"/>
              <a:gd name="connsiteY15093" fmla="*/ 1737104 h 4314911"/>
              <a:gd name="connsiteX15094" fmla="*/ 762973 w 5740887"/>
              <a:gd name="connsiteY15094" fmla="*/ 1739348 h 4314911"/>
              <a:gd name="connsiteX15095" fmla="*/ 762838 w 5740887"/>
              <a:gd name="connsiteY15095" fmla="*/ 1739957 h 4314911"/>
              <a:gd name="connsiteX15096" fmla="*/ 762242 w 5740887"/>
              <a:gd name="connsiteY15096" fmla="*/ 1741806 h 4314911"/>
              <a:gd name="connsiteX15097" fmla="*/ 759587 w 5740887"/>
              <a:gd name="connsiteY15097" fmla="*/ 1754644 h 4314911"/>
              <a:gd name="connsiteX15098" fmla="*/ 758613 w 5740887"/>
              <a:gd name="connsiteY15098" fmla="*/ 1759046 h 4314911"/>
              <a:gd name="connsiteX15099" fmla="*/ 758290 w 5740887"/>
              <a:gd name="connsiteY15099" fmla="*/ 1760507 h 4314911"/>
              <a:gd name="connsiteX15100" fmla="*/ 756815 w 5740887"/>
              <a:gd name="connsiteY15100" fmla="*/ 1761854 h 4314911"/>
              <a:gd name="connsiteX15101" fmla="*/ 751784 w 5740887"/>
              <a:gd name="connsiteY15101" fmla="*/ 1766450 h 4314911"/>
              <a:gd name="connsiteX15102" fmla="*/ 742595 w 5740887"/>
              <a:gd name="connsiteY15102" fmla="*/ 1772669 h 4314911"/>
              <a:gd name="connsiteX15103" fmla="*/ 747803 w 5740887"/>
              <a:gd name="connsiteY15103" fmla="*/ 1749898 h 4314911"/>
              <a:gd name="connsiteX15104" fmla="*/ 3656108 w 5740887"/>
              <a:gd name="connsiteY15104" fmla="*/ 1736004 h 4314911"/>
              <a:gd name="connsiteX15105" fmla="*/ 3659610 w 5740887"/>
              <a:gd name="connsiteY15105" fmla="*/ 1753429 h 4314911"/>
              <a:gd name="connsiteX15106" fmla="*/ 3649440 w 5740887"/>
              <a:gd name="connsiteY15106" fmla="*/ 1763179 h 4314911"/>
              <a:gd name="connsiteX15107" fmla="*/ 3643313 w 5740887"/>
              <a:gd name="connsiteY15107" fmla="*/ 1736804 h 4314911"/>
              <a:gd name="connsiteX15108" fmla="*/ 3675463 w 5740887"/>
              <a:gd name="connsiteY15108" fmla="*/ 1734129 h 4314911"/>
              <a:gd name="connsiteX15109" fmla="*/ 3676223 w 5740887"/>
              <a:gd name="connsiteY15109" fmla="*/ 1738707 h 4314911"/>
              <a:gd name="connsiteX15110" fmla="*/ 3669775 w 5740887"/>
              <a:gd name="connsiteY15110" fmla="*/ 1744370 h 4314911"/>
              <a:gd name="connsiteX15111" fmla="*/ 3666027 w 5740887"/>
              <a:gd name="connsiteY15111" fmla="*/ 1747662 h 4314911"/>
              <a:gd name="connsiteX15112" fmla="*/ 3663593 w 5740887"/>
              <a:gd name="connsiteY15112" fmla="*/ 1735536 h 4314911"/>
              <a:gd name="connsiteX15113" fmla="*/ 3665455 w 5740887"/>
              <a:gd name="connsiteY15113" fmla="*/ 1735420 h 4314911"/>
              <a:gd name="connsiteX15114" fmla="*/ 3682463 w 5740887"/>
              <a:gd name="connsiteY15114" fmla="*/ 1733227 h 4314911"/>
              <a:gd name="connsiteX15115" fmla="*/ 3682454 w 5740887"/>
              <a:gd name="connsiteY15115" fmla="*/ 1733235 h 4314911"/>
              <a:gd name="connsiteX15116" fmla="*/ 3682434 w 5740887"/>
              <a:gd name="connsiteY15116" fmla="*/ 1733252 h 4314911"/>
              <a:gd name="connsiteX15117" fmla="*/ 3682431 w 5740887"/>
              <a:gd name="connsiteY15117" fmla="*/ 1733231 h 4314911"/>
              <a:gd name="connsiteX15118" fmla="*/ 3694415 w 5740887"/>
              <a:gd name="connsiteY15118" fmla="*/ 1732177 h 4314911"/>
              <a:gd name="connsiteX15119" fmla="*/ 3698285 w 5740887"/>
              <a:gd name="connsiteY15119" fmla="*/ 1762908 h 4314911"/>
              <a:gd name="connsiteX15120" fmla="*/ 3689043 w 5740887"/>
              <a:gd name="connsiteY15120" fmla="*/ 1773310 h 4314911"/>
              <a:gd name="connsiteX15121" fmla="*/ 3683843 w 5740887"/>
              <a:gd name="connsiteY15121" fmla="*/ 1741791 h 4314911"/>
              <a:gd name="connsiteX15122" fmla="*/ 3634231 w 5740887"/>
              <a:gd name="connsiteY15122" fmla="*/ 1729434 h 4314911"/>
              <a:gd name="connsiteX15123" fmla="*/ 3634316 w 5740887"/>
              <a:gd name="connsiteY15123" fmla="*/ 1729802 h 4314911"/>
              <a:gd name="connsiteX15124" fmla="*/ 3633681 w 5740887"/>
              <a:gd name="connsiteY15124" fmla="*/ 1729828 h 4314911"/>
              <a:gd name="connsiteX15125" fmla="*/ 3711601 w 5740887"/>
              <a:gd name="connsiteY15125" fmla="*/ 1729108 h 4314911"/>
              <a:gd name="connsiteX15126" fmla="*/ 3713007 w 5740887"/>
              <a:gd name="connsiteY15126" fmla="*/ 1746344 h 4314911"/>
              <a:gd name="connsiteX15127" fmla="*/ 3704551 w 5740887"/>
              <a:gd name="connsiteY15127" fmla="*/ 1755855 h 4314911"/>
              <a:gd name="connsiteX15128" fmla="*/ 3701390 w 5740887"/>
              <a:gd name="connsiteY15128" fmla="*/ 1730759 h 4314911"/>
              <a:gd name="connsiteX15129" fmla="*/ 803453 w 5740887"/>
              <a:gd name="connsiteY15129" fmla="*/ 1729059 h 4314911"/>
              <a:gd name="connsiteX15130" fmla="*/ 801962 w 5740887"/>
              <a:gd name="connsiteY15130" fmla="*/ 1732485 h 4314911"/>
              <a:gd name="connsiteX15131" fmla="*/ 798851 w 5740887"/>
              <a:gd name="connsiteY15131" fmla="*/ 1734591 h 4314911"/>
              <a:gd name="connsiteX15132" fmla="*/ 793200 w 5740887"/>
              <a:gd name="connsiteY15132" fmla="*/ 1738416 h 4314911"/>
              <a:gd name="connsiteX15133" fmla="*/ 2646102 w 5740887"/>
              <a:gd name="connsiteY15133" fmla="*/ 1728269 h 4314911"/>
              <a:gd name="connsiteX15134" fmla="*/ 2680622 w 5740887"/>
              <a:gd name="connsiteY15134" fmla="*/ 1748977 h 4314911"/>
              <a:gd name="connsiteX15135" fmla="*/ 2703556 w 5740887"/>
              <a:gd name="connsiteY15135" fmla="*/ 1753269 h 4314911"/>
              <a:gd name="connsiteX15136" fmla="*/ 2730404 w 5740887"/>
              <a:gd name="connsiteY15136" fmla="*/ 1837256 h 4314911"/>
              <a:gd name="connsiteX15137" fmla="*/ 2768046 w 5740887"/>
              <a:gd name="connsiteY15137" fmla="*/ 1955011 h 4314911"/>
              <a:gd name="connsiteX15138" fmla="*/ 2768046 w 5740887"/>
              <a:gd name="connsiteY15138" fmla="*/ 1955012 h 4314911"/>
              <a:gd name="connsiteX15139" fmla="*/ 2768047 w 5740887"/>
              <a:gd name="connsiteY15139" fmla="*/ 1955014 h 4314911"/>
              <a:gd name="connsiteX15140" fmla="*/ 2820629 w 5740887"/>
              <a:gd name="connsiteY15140" fmla="*/ 2094161 h 4314911"/>
              <a:gd name="connsiteX15141" fmla="*/ 2839366 w 5740887"/>
              <a:gd name="connsiteY15141" fmla="*/ 2139098 h 4314911"/>
              <a:gd name="connsiteX15142" fmla="*/ 2848234 w 5740887"/>
              <a:gd name="connsiteY15142" fmla="*/ 2161988 h 4314911"/>
              <a:gd name="connsiteX15143" fmla="*/ 2857848 w 5740887"/>
              <a:gd name="connsiteY15143" fmla="*/ 2183424 h 4314911"/>
              <a:gd name="connsiteX15144" fmla="*/ 2876496 w 5740887"/>
              <a:gd name="connsiteY15144" fmla="*/ 2228149 h 4314911"/>
              <a:gd name="connsiteX15145" fmla="*/ 2934324 w 5740887"/>
              <a:gd name="connsiteY15145" fmla="*/ 2353944 h 4314911"/>
              <a:gd name="connsiteX15146" fmla="*/ 2934334 w 5740887"/>
              <a:gd name="connsiteY15146" fmla="*/ 2353967 h 4314911"/>
              <a:gd name="connsiteX15147" fmla="*/ 2978217 w 5740887"/>
              <a:gd name="connsiteY15147" fmla="*/ 2441158 h 4314911"/>
              <a:gd name="connsiteX15148" fmla="*/ 2986898 w 5740887"/>
              <a:gd name="connsiteY15148" fmla="*/ 2456978 h 4314911"/>
              <a:gd name="connsiteX15149" fmla="*/ 2992831 w 5740887"/>
              <a:gd name="connsiteY15149" fmla="*/ 2468604 h 4314911"/>
              <a:gd name="connsiteX15150" fmla="*/ 3002343 w 5740887"/>
              <a:gd name="connsiteY15150" fmla="*/ 2485123 h 4314911"/>
              <a:gd name="connsiteX15151" fmla="*/ 3021915 w 5740887"/>
              <a:gd name="connsiteY15151" fmla="*/ 2520788 h 4314911"/>
              <a:gd name="connsiteX15152" fmla="*/ 3040866 w 5740887"/>
              <a:gd name="connsiteY15152" fmla="*/ 2552021 h 4314911"/>
              <a:gd name="connsiteX15153" fmla="*/ 3050671 w 5740887"/>
              <a:gd name="connsiteY15153" fmla="*/ 2569047 h 4314911"/>
              <a:gd name="connsiteX15154" fmla="*/ 3056156 w 5740887"/>
              <a:gd name="connsiteY15154" fmla="*/ 2577220 h 4314911"/>
              <a:gd name="connsiteX15155" fmla="*/ 3064874 w 5740887"/>
              <a:gd name="connsiteY15155" fmla="*/ 2591587 h 4314911"/>
              <a:gd name="connsiteX15156" fmla="*/ 3106541 w 5740887"/>
              <a:gd name="connsiteY15156" fmla="*/ 2652285 h 4314911"/>
              <a:gd name="connsiteX15157" fmla="*/ 3379969 w 5740887"/>
              <a:gd name="connsiteY15157" fmla="*/ 2834432 h 4314911"/>
              <a:gd name="connsiteX15158" fmla="*/ 3448912 w 5740887"/>
              <a:gd name="connsiteY15158" fmla="*/ 2866559 h 4314911"/>
              <a:gd name="connsiteX15159" fmla="*/ 3498551 w 5740887"/>
              <a:gd name="connsiteY15159" fmla="*/ 2891241 h 4314911"/>
              <a:gd name="connsiteX15160" fmla="*/ 3525975 w 5740887"/>
              <a:gd name="connsiteY15160" fmla="*/ 2904601 h 4314911"/>
              <a:gd name="connsiteX15161" fmla="*/ 3504615 w 5740887"/>
              <a:gd name="connsiteY15161" fmla="*/ 2897442 h 4314911"/>
              <a:gd name="connsiteX15162" fmla="*/ 3452632 w 5740887"/>
              <a:gd name="connsiteY15162" fmla="*/ 2876622 h 4314911"/>
              <a:gd name="connsiteX15163" fmla="*/ 3373347 w 5740887"/>
              <a:gd name="connsiteY15163" fmla="*/ 2847803 h 4314911"/>
              <a:gd name="connsiteX15164" fmla="*/ 3085856 w 5740887"/>
              <a:gd name="connsiteY15164" fmla="*/ 2688684 h 4314911"/>
              <a:gd name="connsiteX15165" fmla="*/ 3033559 w 5740887"/>
              <a:gd name="connsiteY15165" fmla="*/ 2617370 h 4314911"/>
              <a:gd name="connsiteX15166" fmla="*/ 3017706 w 5740887"/>
              <a:gd name="connsiteY15166" fmla="*/ 2593139 h 4314911"/>
              <a:gd name="connsiteX15167" fmla="*/ 2977739 w 5740887"/>
              <a:gd name="connsiteY15167" fmla="*/ 2528367 h 4314911"/>
              <a:gd name="connsiteX15168" fmla="*/ 2961715 w 5740887"/>
              <a:gd name="connsiteY15168" fmla="*/ 2500964 h 4314911"/>
              <a:gd name="connsiteX15169" fmla="*/ 2907199 w 5740887"/>
              <a:gd name="connsiteY15169" fmla="*/ 2399923 h 4314911"/>
              <a:gd name="connsiteX15170" fmla="*/ 2827904 w 5740887"/>
              <a:gd name="connsiteY15170" fmla="*/ 2230596 h 4314911"/>
              <a:gd name="connsiteX15171" fmla="*/ 2822002 w 5740887"/>
              <a:gd name="connsiteY15171" fmla="*/ 2216952 h 4314911"/>
              <a:gd name="connsiteX15172" fmla="*/ 2808744 w 5740887"/>
              <a:gd name="connsiteY15172" fmla="*/ 2186302 h 4314911"/>
              <a:gd name="connsiteX15173" fmla="*/ 2734849 w 5740887"/>
              <a:gd name="connsiteY15173" fmla="*/ 2001333 h 4314911"/>
              <a:gd name="connsiteX15174" fmla="*/ 2734837 w 5740887"/>
              <a:gd name="connsiteY15174" fmla="*/ 2001304 h 4314911"/>
              <a:gd name="connsiteX15175" fmla="*/ 2674948 w 5740887"/>
              <a:gd name="connsiteY15175" fmla="*/ 1817027 h 4314911"/>
              <a:gd name="connsiteX15176" fmla="*/ 841485 w 5740887"/>
              <a:gd name="connsiteY15176" fmla="*/ 1727702 h 4314911"/>
              <a:gd name="connsiteX15177" fmla="*/ 840815 w 5740887"/>
              <a:gd name="connsiteY15177" fmla="*/ 1728992 h 4314911"/>
              <a:gd name="connsiteX15178" fmla="*/ 839096 w 5740887"/>
              <a:gd name="connsiteY15178" fmla="*/ 1731327 h 4314911"/>
              <a:gd name="connsiteX15179" fmla="*/ 838196 w 5740887"/>
              <a:gd name="connsiteY15179" fmla="*/ 1732550 h 4314911"/>
              <a:gd name="connsiteX15180" fmla="*/ 838591 w 5740887"/>
              <a:gd name="connsiteY15180" fmla="*/ 1731640 h 4314911"/>
              <a:gd name="connsiteX15181" fmla="*/ 838851 w 5740887"/>
              <a:gd name="connsiteY15181" fmla="*/ 1731042 h 4314911"/>
              <a:gd name="connsiteX15182" fmla="*/ 839004 w 5740887"/>
              <a:gd name="connsiteY15182" fmla="*/ 1730689 h 4314911"/>
              <a:gd name="connsiteX15183" fmla="*/ 839043 w 5740887"/>
              <a:gd name="connsiteY15183" fmla="*/ 1730600 h 4314911"/>
              <a:gd name="connsiteX15184" fmla="*/ 3727723 w 5740887"/>
              <a:gd name="connsiteY15184" fmla="*/ 1726503 h 4314911"/>
              <a:gd name="connsiteX15185" fmla="*/ 3727833 w 5740887"/>
              <a:gd name="connsiteY15185" fmla="*/ 1729669 h 4314911"/>
              <a:gd name="connsiteX15186" fmla="*/ 3719329 w 5740887"/>
              <a:gd name="connsiteY15186" fmla="*/ 1739234 h 4314911"/>
              <a:gd name="connsiteX15187" fmla="*/ 3719318 w 5740887"/>
              <a:gd name="connsiteY15187" fmla="*/ 1739101 h 4314911"/>
              <a:gd name="connsiteX15188" fmla="*/ 3718414 w 5740887"/>
              <a:gd name="connsiteY15188" fmla="*/ 1728007 h 4314911"/>
              <a:gd name="connsiteX15189" fmla="*/ 765132 w 5740887"/>
              <a:gd name="connsiteY15189" fmla="*/ 1726292 h 4314911"/>
              <a:gd name="connsiteX15190" fmla="*/ 764511 w 5740887"/>
              <a:gd name="connsiteY15190" fmla="*/ 1726811 h 4314911"/>
              <a:gd name="connsiteX15191" fmla="*/ 750380 w 5740887"/>
              <a:gd name="connsiteY15191" fmla="*/ 1738632 h 4314911"/>
              <a:gd name="connsiteX15192" fmla="*/ 750951 w 5740887"/>
              <a:gd name="connsiteY15192" fmla="*/ 1736138 h 4314911"/>
              <a:gd name="connsiteX15193" fmla="*/ 744975 w 5740887"/>
              <a:gd name="connsiteY15193" fmla="*/ 1726281 h 4314911"/>
              <a:gd name="connsiteX15194" fmla="*/ 743296 w 5740887"/>
              <a:gd name="connsiteY15194" fmla="*/ 1733054 h 4314911"/>
              <a:gd name="connsiteX15195" fmla="*/ 723600 w 5740887"/>
              <a:gd name="connsiteY15195" fmla="*/ 1746777 h 4314911"/>
              <a:gd name="connsiteX15196" fmla="*/ 725336 w 5740887"/>
              <a:gd name="connsiteY15196" fmla="*/ 1741244 h 4314911"/>
              <a:gd name="connsiteX15197" fmla="*/ 3742237 w 5740887"/>
              <a:gd name="connsiteY15197" fmla="*/ 1724157 h 4314911"/>
              <a:gd name="connsiteX15198" fmla="*/ 3741792 w 5740887"/>
              <a:gd name="connsiteY15198" fmla="*/ 1745385 h 4314911"/>
              <a:gd name="connsiteX15199" fmla="*/ 3737261 w 5740887"/>
              <a:gd name="connsiteY15199" fmla="*/ 1752050 h 4314911"/>
              <a:gd name="connsiteX15200" fmla="*/ 3736229 w 5740887"/>
              <a:gd name="connsiteY15200" fmla="*/ 1753569 h 4314911"/>
              <a:gd name="connsiteX15201" fmla="*/ 3736206 w 5740887"/>
              <a:gd name="connsiteY15201" fmla="*/ 1752777 h 4314911"/>
              <a:gd name="connsiteX15202" fmla="*/ 3736160 w 5740887"/>
              <a:gd name="connsiteY15202" fmla="*/ 1751149 h 4314911"/>
              <a:gd name="connsiteX15203" fmla="*/ 3735750 w 5740887"/>
              <a:gd name="connsiteY15203" fmla="*/ 1739230 h 4314911"/>
              <a:gd name="connsiteX15204" fmla="*/ 3735430 w 5740887"/>
              <a:gd name="connsiteY15204" fmla="*/ 1729918 h 4314911"/>
              <a:gd name="connsiteX15205" fmla="*/ 3740269 w 5740887"/>
              <a:gd name="connsiteY15205" fmla="*/ 1724475 h 4314911"/>
              <a:gd name="connsiteX15206" fmla="*/ 2514370 w 5740887"/>
              <a:gd name="connsiteY15206" fmla="*/ 1723709 h 4314911"/>
              <a:gd name="connsiteX15207" fmla="*/ 2514571 w 5740887"/>
              <a:gd name="connsiteY15207" fmla="*/ 1724608 h 4314911"/>
              <a:gd name="connsiteX15208" fmla="*/ 2514571 w 5740887"/>
              <a:gd name="connsiteY15208" fmla="*/ 1725587 h 4314911"/>
              <a:gd name="connsiteX15209" fmla="*/ 3764479 w 5740887"/>
              <a:gd name="connsiteY15209" fmla="*/ 1722586 h 4314911"/>
              <a:gd name="connsiteX15210" fmla="*/ 3762893 w 5740887"/>
              <a:gd name="connsiteY15210" fmla="*/ 1732553 h 4314911"/>
              <a:gd name="connsiteX15211" fmla="*/ 3762331 w 5740887"/>
              <a:gd name="connsiteY15211" fmla="*/ 1735745 h 4314911"/>
              <a:gd name="connsiteX15212" fmla="*/ 3760993 w 5740887"/>
              <a:gd name="connsiteY15212" fmla="*/ 1738403 h 4314911"/>
              <a:gd name="connsiteX15213" fmla="*/ 3762019 w 5740887"/>
              <a:gd name="connsiteY15213" fmla="*/ 1726295 h 4314911"/>
              <a:gd name="connsiteX15214" fmla="*/ 3754778 w 5740887"/>
              <a:gd name="connsiteY15214" fmla="*/ 1722032 h 4314911"/>
              <a:gd name="connsiteX15215" fmla="*/ 3754391 w 5740887"/>
              <a:gd name="connsiteY15215" fmla="*/ 1726598 h 4314911"/>
              <a:gd name="connsiteX15216" fmla="*/ 3750322 w 5740887"/>
              <a:gd name="connsiteY15216" fmla="*/ 1732745 h 4314911"/>
              <a:gd name="connsiteX15217" fmla="*/ 3748511 w 5740887"/>
              <a:gd name="connsiteY15217" fmla="*/ 1735481 h 4314911"/>
              <a:gd name="connsiteX15218" fmla="*/ 3748781 w 5740887"/>
              <a:gd name="connsiteY15218" fmla="*/ 1723100 h 4314911"/>
              <a:gd name="connsiteX15219" fmla="*/ 3749281 w 5740887"/>
              <a:gd name="connsiteY15219" fmla="*/ 1723019 h 4314911"/>
              <a:gd name="connsiteX15220" fmla="*/ 724133 w 5740887"/>
              <a:gd name="connsiteY15220" fmla="*/ 1721930 h 4314911"/>
              <a:gd name="connsiteX15221" fmla="*/ 723350 w 5740887"/>
              <a:gd name="connsiteY15221" fmla="*/ 1724089 h 4314911"/>
              <a:gd name="connsiteX15222" fmla="*/ 720302 w 5740887"/>
              <a:gd name="connsiteY15222" fmla="*/ 1732492 h 4314911"/>
              <a:gd name="connsiteX15223" fmla="*/ 697343 w 5740887"/>
              <a:gd name="connsiteY15223" fmla="*/ 1751623 h 4314911"/>
              <a:gd name="connsiteX15224" fmla="*/ 698443 w 5740887"/>
              <a:gd name="connsiteY15224" fmla="*/ 1747517 h 4314911"/>
              <a:gd name="connsiteX15225" fmla="*/ 706363 w 5740887"/>
              <a:gd name="connsiteY15225" fmla="*/ 1735622 h 4314911"/>
              <a:gd name="connsiteX15226" fmla="*/ 721289 w 5740887"/>
              <a:gd name="connsiteY15226" fmla="*/ 1724299 h 4314911"/>
              <a:gd name="connsiteX15227" fmla="*/ 2256244 w 5740887"/>
              <a:gd name="connsiteY15227" fmla="*/ 1720940 h 4314911"/>
              <a:gd name="connsiteX15228" fmla="*/ 2256618 w 5740887"/>
              <a:gd name="connsiteY15228" fmla="*/ 1722618 h 4314911"/>
              <a:gd name="connsiteX15229" fmla="*/ 2262768 w 5740887"/>
              <a:gd name="connsiteY15229" fmla="*/ 1750187 h 4314911"/>
              <a:gd name="connsiteX15230" fmla="*/ 2263111 w 5740887"/>
              <a:gd name="connsiteY15230" fmla="*/ 1757251 h 4314911"/>
              <a:gd name="connsiteX15231" fmla="*/ 2263232 w 5740887"/>
              <a:gd name="connsiteY15231" fmla="*/ 1759751 h 4314911"/>
              <a:gd name="connsiteX15232" fmla="*/ 2268740 w 5740887"/>
              <a:gd name="connsiteY15232" fmla="*/ 1786498 h 4314911"/>
              <a:gd name="connsiteX15233" fmla="*/ 2274009 w 5740887"/>
              <a:gd name="connsiteY15233" fmla="*/ 1812086 h 4314911"/>
              <a:gd name="connsiteX15234" fmla="*/ 2275923 w 5740887"/>
              <a:gd name="connsiteY15234" fmla="*/ 1817432 h 4314911"/>
              <a:gd name="connsiteX15235" fmla="*/ 2280660 w 5740887"/>
              <a:gd name="connsiteY15235" fmla="*/ 1830660 h 4314911"/>
              <a:gd name="connsiteX15236" fmla="*/ 2290313 w 5740887"/>
              <a:gd name="connsiteY15236" fmla="*/ 1857618 h 4314911"/>
              <a:gd name="connsiteX15237" fmla="*/ 2291469 w 5740887"/>
              <a:gd name="connsiteY15237" fmla="*/ 1862020 h 4314911"/>
              <a:gd name="connsiteX15238" fmla="*/ 2275514 w 5740887"/>
              <a:gd name="connsiteY15238" fmla="*/ 1827634 h 4314911"/>
              <a:gd name="connsiteX15239" fmla="*/ 2269180 w 5740887"/>
              <a:gd name="connsiteY15239" fmla="*/ 1812092 h 4314911"/>
              <a:gd name="connsiteX15240" fmla="*/ 2257302 w 5740887"/>
              <a:gd name="connsiteY15240" fmla="*/ 1760715 h 4314911"/>
              <a:gd name="connsiteX15241" fmla="*/ 2859237 w 5740887"/>
              <a:gd name="connsiteY15241" fmla="*/ 1719716 h 4314911"/>
              <a:gd name="connsiteX15242" fmla="*/ 2886985 w 5740887"/>
              <a:gd name="connsiteY15242" fmla="*/ 1812216 h 4314911"/>
              <a:gd name="connsiteX15243" fmla="*/ 2887008 w 5740887"/>
              <a:gd name="connsiteY15243" fmla="*/ 1812281 h 4314911"/>
              <a:gd name="connsiteX15244" fmla="*/ 2945005 w 5740887"/>
              <a:gd name="connsiteY15244" fmla="*/ 1980551 h 4314911"/>
              <a:gd name="connsiteX15245" fmla="*/ 2971545 w 5740887"/>
              <a:gd name="connsiteY15245" fmla="*/ 2050612 h 4314911"/>
              <a:gd name="connsiteX15246" fmla="*/ 2981683 w 5740887"/>
              <a:gd name="connsiteY15246" fmla="*/ 2079193 h 4314911"/>
              <a:gd name="connsiteX15247" fmla="*/ 2996793 w 5740887"/>
              <a:gd name="connsiteY15247" fmla="*/ 2117266 h 4314911"/>
              <a:gd name="connsiteX15248" fmla="*/ 3006679 w 5740887"/>
              <a:gd name="connsiteY15248" fmla="*/ 2143363 h 4314911"/>
              <a:gd name="connsiteX15249" fmla="*/ 3016808 w 5740887"/>
              <a:gd name="connsiteY15249" fmla="*/ 2167697 h 4314911"/>
              <a:gd name="connsiteX15250" fmla="*/ 3031970 w 5740887"/>
              <a:gd name="connsiteY15250" fmla="*/ 2205900 h 4314911"/>
              <a:gd name="connsiteX15251" fmla="*/ 3057432 w 5740887"/>
              <a:gd name="connsiteY15251" fmla="*/ 2265287 h 4314911"/>
              <a:gd name="connsiteX15252" fmla="*/ 3070224 w 5740887"/>
              <a:gd name="connsiteY15252" fmla="*/ 2296019 h 4314911"/>
              <a:gd name="connsiteX15253" fmla="*/ 3075615 w 5740887"/>
              <a:gd name="connsiteY15253" fmla="*/ 2307698 h 4314911"/>
              <a:gd name="connsiteX15254" fmla="*/ 3082998 w 5740887"/>
              <a:gd name="connsiteY15254" fmla="*/ 2324919 h 4314911"/>
              <a:gd name="connsiteX15255" fmla="*/ 3133851 w 5740887"/>
              <a:gd name="connsiteY15255" fmla="*/ 2433874 h 4314911"/>
              <a:gd name="connsiteX15256" fmla="*/ 3178802 w 5740887"/>
              <a:gd name="connsiteY15256" fmla="*/ 2521056 h 4314911"/>
              <a:gd name="connsiteX15257" fmla="*/ 3219736 w 5740887"/>
              <a:gd name="connsiteY15257" fmla="*/ 2637812 h 4314911"/>
              <a:gd name="connsiteX15258" fmla="*/ 3239868 w 5740887"/>
              <a:gd name="connsiteY15258" fmla="*/ 2659873 h 4314911"/>
              <a:gd name="connsiteX15259" fmla="*/ 3255724 w 5740887"/>
              <a:gd name="connsiteY15259" fmla="*/ 2663320 h 4314911"/>
              <a:gd name="connsiteX15260" fmla="*/ 3269927 w 5740887"/>
              <a:gd name="connsiteY15260" fmla="*/ 2660976 h 4314911"/>
              <a:gd name="connsiteX15261" fmla="*/ 3276661 w 5740887"/>
              <a:gd name="connsiteY15261" fmla="*/ 2658250 h 4314911"/>
              <a:gd name="connsiteX15262" fmla="*/ 3282367 w 5740887"/>
              <a:gd name="connsiteY15262" fmla="*/ 2664951 h 4314911"/>
              <a:gd name="connsiteX15263" fmla="*/ 3289824 w 5740887"/>
              <a:gd name="connsiteY15263" fmla="*/ 2673708 h 4314911"/>
              <a:gd name="connsiteX15264" fmla="*/ 3338736 w 5740887"/>
              <a:gd name="connsiteY15264" fmla="*/ 2721402 h 4314911"/>
              <a:gd name="connsiteX15265" fmla="*/ 3349637 w 5740887"/>
              <a:gd name="connsiteY15265" fmla="*/ 2732032 h 4314911"/>
              <a:gd name="connsiteX15266" fmla="*/ 3409061 w 5740887"/>
              <a:gd name="connsiteY15266" fmla="*/ 2784655 h 4314911"/>
              <a:gd name="connsiteX15267" fmla="*/ 3445877 w 5740887"/>
              <a:gd name="connsiteY15267" fmla="*/ 2816920 h 4314911"/>
              <a:gd name="connsiteX15268" fmla="*/ 3477867 w 5740887"/>
              <a:gd name="connsiteY15268" fmla="*/ 2845737 h 4314911"/>
              <a:gd name="connsiteX15269" fmla="*/ 3499174 w 5740887"/>
              <a:gd name="connsiteY15269" fmla="*/ 2864482 h 4314911"/>
              <a:gd name="connsiteX15270" fmla="*/ 3491241 w 5740887"/>
              <a:gd name="connsiteY15270" fmla="*/ 2858696 h 4314911"/>
              <a:gd name="connsiteX15271" fmla="*/ 3450703 w 5740887"/>
              <a:gd name="connsiteY15271" fmla="*/ 2828498 h 4314911"/>
              <a:gd name="connsiteX15272" fmla="*/ 3402305 w 5740887"/>
              <a:gd name="connsiteY15272" fmla="*/ 2794028 h 4314911"/>
              <a:gd name="connsiteX15273" fmla="*/ 3163349 w 5740887"/>
              <a:gd name="connsiteY15273" fmla="*/ 2568033 h 4314911"/>
              <a:gd name="connsiteX15274" fmla="*/ 3116361 w 5740887"/>
              <a:gd name="connsiteY15274" fmla="*/ 2484766 h 4314911"/>
              <a:gd name="connsiteX15275" fmla="*/ 3102332 w 5740887"/>
              <a:gd name="connsiteY15275" fmla="*/ 2457967 h 4314911"/>
              <a:gd name="connsiteX15276" fmla="*/ 3075650 w 5740887"/>
              <a:gd name="connsiteY15276" fmla="*/ 2404884 h 4314911"/>
              <a:gd name="connsiteX15277" fmla="*/ 3004863 w 5740887"/>
              <a:gd name="connsiteY15277" fmla="*/ 2253231 h 4314911"/>
              <a:gd name="connsiteX15278" fmla="*/ 3004773 w 5740887"/>
              <a:gd name="connsiteY15278" fmla="*/ 2253035 h 4314911"/>
              <a:gd name="connsiteX15279" fmla="*/ 3004683 w 5740887"/>
              <a:gd name="connsiteY15279" fmla="*/ 2252819 h 4314911"/>
              <a:gd name="connsiteX15280" fmla="*/ 2942421 w 5740887"/>
              <a:gd name="connsiteY15280" fmla="*/ 2100601 h 4314911"/>
              <a:gd name="connsiteX15281" fmla="*/ 2853629 w 5740887"/>
              <a:gd name="connsiteY15281" fmla="*/ 1859477 h 4314911"/>
              <a:gd name="connsiteX15282" fmla="*/ 2820589 w 5740887"/>
              <a:gd name="connsiteY15282" fmla="*/ 1751464 h 4314911"/>
              <a:gd name="connsiteX15283" fmla="*/ 2819537 w 5740887"/>
              <a:gd name="connsiteY15283" fmla="*/ 1748025 h 4314911"/>
              <a:gd name="connsiteX15284" fmla="*/ 2835298 w 5740887"/>
              <a:gd name="connsiteY15284" fmla="*/ 1742442 h 4314911"/>
              <a:gd name="connsiteX15285" fmla="*/ 2708011 w 5740887"/>
              <a:gd name="connsiteY15285" fmla="*/ 1719218 h 4314911"/>
              <a:gd name="connsiteX15286" fmla="*/ 2710033 w 5740887"/>
              <a:gd name="connsiteY15286" fmla="*/ 1723038 h 4314911"/>
              <a:gd name="connsiteX15287" fmla="*/ 2708550 w 5740887"/>
              <a:gd name="connsiteY15287" fmla="*/ 1721038 h 4314911"/>
              <a:gd name="connsiteX15288" fmla="*/ 835665 w 5740887"/>
              <a:gd name="connsiteY15288" fmla="*/ 1718857 h 4314911"/>
              <a:gd name="connsiteX15289" fmla="*/ 831580 w 5740887"/>
              <a:gd name="connsiteY15289" fmla="*/ 1728253 h 4314911"/>
              <a:gd name="connsiteX15290" fmla="*/ 824380 w 5740887"/>
              <a:gd name="connsiteY15290" fmla="*/ 1736816 h 4314911"/>
              <a:gd name="connsiteX15291" fmla="*/ 825377 w 5740887"/>
              <a:gd name="connsiteY15291" fmla="*/ 1733990 h 4314911"/>
              <a:gd name="connsiteX15292" fmla="*/ 828185 w 5740887"/>
              <a:gd name="connsiteY15292" fmla="*/ 1726028 h 4314911"/>
              <a:gd name="connsiteX15293" fmla="*/ 834361 w 5740887"/>
              <a:gd name="connsiteY15293" fmla="*/ 1719745 h 4314911"/>
              <a:gd name="connsiteX15294" fmla="*/ 3710693 w 5740887"/>
              <a:gd name="connsiteY15294" fmla="*/ 1717990 h 4314911"/>
              <a:gd name="connsiteX15295" fmla="*/ 3711048 w 5740887"/>
              <a:gd name="connsiteY15295" fmla="*/ 1722331 h 4314911"/>
              <a:gd name="connsiteX15296" fmla="*/ 3704709 w 5740887"/>
              <a:gd name="connsiteY15296" fmla="*/ 1723169 h 4314911"/>
              <a:gd name="connsiteX15297" fmla="*/ 3652206 w 5740887"/>
              <a:gd name="connsiteY15297" fmla="*/ 1716546 h 4314911"/>
              <a:gd name="connsiteX15298" fmla="*/ 3652705 w 5740887"/>
              <a:gd name="connsiteY15298" fmla="*/ 1719074 h 4314911"/>
              <a:gd name="connsiteX15299" fmla="*/ 3654695 w 5740887"/>
              <a:gd name="connsiteY15299" fmla="*/ 1728973 h 4314911"/>
              <a:gd name="connsiteX15300" fmla="*/ 3641618 w 5740887"/>
              <a:gd name="connsiteY15300" fmla="*/ 1729505 h 4314911"/>
              <a:gd name="connsiteX15301" fmla="*/ 3640548 w 5740887"/>
              <a:gd name="connsiteY15301" fmla="*/ 1724901 h 4314911"/>
              <a:gd name="connsiteX15302" fmla="*/ 3652102 w 5740887"/>
              <a:gd name="connsiteY15302" fmla="*/ 1716611 h 4314911"/>
              <a:gd name="connsiteX15303" fmla="*/ 2683531 w 5740887"/>
              <a:gd name="connsiteY15303" fmla="*/ 1713601 h 4314911"/>
              <a:gd name="connsiteX15304" fmla="*/ 2685463 w 5740887"/>
              <a:gd name="connsiteY15304" fmla="*/ 1716379 h 4314911"/>
              <a:gd name="connsiteX15305" fmla="*/ 2684299 w 5740887"/>
              <a:gd name="connsiteY15305" fmla="*/ 1715281 h 4314911"/>
              <a:gd name="connsiteX15306" fmla="*/ 2684022 w 5740887"/>
              <a:gd name="connsiteY15306" fmla="*/ 1714677 h 4314911"/>
              <a:gd name="connsiteX15307" fmla="*/ 792701 w 5740887"/>
              <a:gd name="connsiteY15307" fmla="*/ 1711849 h 4314911"/>
              <a:gd name="connsiteX15308" fmla="*/ 789182 w 5740887"/>
              <a:gd name="connsiteY15308" fmla="*/ 1720507 h 4314911"/>
              <a:gd name="connsiteX15309" fmla="*/ 784687 w 5740887"/>
              <a:gd name="connsiteY15309" fmla="*/ 1736400 h 4314911"/>
              <a:gd name="connsiteX15310" fmla="*/ 767941 w 5740887"/>
              <a:gd name="connsiteY15310" fmla="*/ 1751694 h 4314911"/>
              <a:gd name="connsiteX15311" fmla="*/ 776272 w 5740887"/>
              <a:gd name="connsiteY15311" fmla="*/ 1725366 h 4314911"/>
              <a:gd name="connsiteX15312" fmla="*/ 3273039 w 5740887"/>
              <a:gd name="connsiteY15312" fmla="*/ 1711561 h 4314911"/>
              <a:gd name="connsiteX15313" fmla="*/ 3290700 w 5740887"/>
              <a:gd name="connsiteY15313" fmla="*/ 1772298 h 4314911"/>
              <a:gd name="connsiteX15314" fmla="*/ 3277821 w 5740887"/>
              <a:gd name="connsiteY15314" fmla="*/ 1728298 h 4314911"/>
              <a:gd name="connsiteX15315" fmla="*/ 2422304 w 5740887"/>
              <a:gd name="connsiteY15315" fmla="*/ 1708238 h 4314911"/>
              <a:gd name="connsiteX15316" fmla="*/ 2429247 w 5740887"/>
              <a:gd name="connsiteY15316" fmla="*/ 1721280 h 4314911"/>
              <a:gd name="connsiteX15317" fmla="*/ 2430017 w 5740887"/>
              <a:gd name="connsiteY15317" fmla="*/ 1737529 h 4314911"/>
              <a:gd name="connsiteX15318" fmla="*/ 2424480 w 5740887"/>
              <a:gd name="connsiteY15318" fmla="*/ 1717427 h 4314911"/>
              <a:gd name="connsiteX15319" fmla="*/ 3774731 w 5740887"/>
              <a:gd name="connsiteY15319" fmla="*/ 1707129 h 4314911"/>
              <a:gd name="connsiteX15320" fmla="*/ 3774347 w 5740887"/>
              <a:gd name="connsiteY15320" fmla="*/ 1708707 h 4314911"/>
              <a:gd name="connsiteX15321" fmla="*/ 3774329 w 5740887"/>
              <a:gd name="connsiteY15321" fmla="*/ 1708779 h 4314911"/>
              <a:gd name="connsiteX15322" fmla="*/ 3774425 w 5740887"/>
              <a:gd name="connsiteY15322" fmla="*/ 1708175 h 4314911"/>
              <a:gd name="connsiteX15323" fmla="*/ 3774547 w 5740887"/>
              <a:gd name="connsiteY15323" fmla="*/ 1707408 h 4314911"/>
              <a:gd name="connsiteX15324" fmla="*/ 3756107 w 5740887"/>
              <a:gd name="connsiteY15324" fmla="*/ 1706367 h 4314911"/>
              <a:gd name="connsiteX15325" fmla="*/ 3755349 w 5740887"/>
              <a:gd name="connsiteY15325" fmla="*/ 1715297 h 4314911"/>
              <a:gd name="connsiteX15326" fmla="*/ 3753860 w 5740887"/>
              <a:gd name="connsiteY15326" fmla="*/ 1715535 h 4314911"/>
              <a:gd name="connsiteX15327" fmla="*/ 3748929 w 5740887"/>
              <a:gd name="connsiteY15327" fmla="*/ 1716324 h 4314911"/>
              <a:gd name="connsiteX15328" fmla="*/ 3748966 w 5740887"/>
              <a:gd name="connsiteY15328" fmla="*/ 1714623 h 4314911"/>
              <a:gd name="connsiteX15329" fmla="*/ 829415 w 5740887"/>
              <a:gd name="connsiteY15329" fmla="*/ 1705363 h 4314911"/>
              <a:gd name="connsiteX15330" fmla="*/ 825720 w 5740887"/>
              <a:gd name="connsiteY15330" fmla="*/ 1712455 h 4314911"/>
              <a:gd name="connsiteX15331" fmla="*/ 825720 w 5740887"/>
              <a:gd name="connsiteY15331" fmla="*/ 1712455 h 4314911"/>
              <a:gd name="connsiteX15332" fmla="*/ 825718 w 5740887"/>
              <a:gd name="connsiteY15332" fmla="*/ 1712459 h 4314911"/>
              <a:gd name="connsiteX15333" fmla="*/ 823851 w 5740887"/>
              <a:gd name="connsiteY15333" fmla="*/ 1717669 h 4314911"/>
              <a:gd name="connsiteX15334" fmla="*/ 817793 w 5740887"/>
              <a:gd name="connsiteY15334" fmla="*/ 1721770 h 4314911"/>
              <a:gd name="connsiteX15335" fmla="*/ 814016 w 5740887"/>
              <a:gd name="connsiteY15335" fmla="*/ 1724326 h 4314911"/>
              <a:gd name="connsiteX15336" fmla="*/ 815131 w 5740887"/>
              <a:gd name="connsiteY15336" fmla="*/ 1721117 h 4314911"/>
              <a:gd name="connsiteX15337" fmla="*/ 817033 w 5740887"/>
              <a:gd name="connsiteY15337" fmla="*/ 1716664 h 4314911"/>
              <a:gd name="connsiteX15338" fmla="*/ 2510153 w 5740887"/>
              <a:gd name="connsiteY15338" fmla="*/ 1705135 h 4314911"/>
              <a:gd name="connsiteX15339" fmla="*/ 2510304 w 5740887"/>
              <a:gd name="connsiteY15339" fmla="*/ 1705568 h 4314911"/>
              <a:gd name="connsiteX15340" fmla="*/ 2512259 w 5740887"/>
              <a:gd name="connsiteY15340" fmla="*/ 1714291 h 4314911"/>
              <a:gd name="connsiteX15341" fmla="*/ 2512101 w 5740887"/>
              <a:gd name="connsiteY15341" fmla="*/ 1713603 h 4314911"/>
              <a:gd name="connsiteX15342" fmla="*/ 3670623 w 5740887"/>
              <a:gd name="connsiteY15342" fmla="*/ 1704953 h 4314911"/>
              <a:gd name="connsiteX15343" fmla="*/ 3674312 w 5740887"/>
              <a:gd name="connsiteY15343" fmla="*/ 1727189 h 4314911"/>
              <a:gd name="connsiteX15344" fmla="*/ 3664637 w 5740887"/>
              <a:gd name="connsiteY15344" fmla="*/ 1728468 h 4314911"/>
              <a:gd name="connsiteX15345" fmla="*/ 3663538 w 5740887"/>
              <a:gd name="connsiteY15345" fmla="*/ 1728613 h 4314911"/>
              <a:gd name="connsiteX15346" fmla="*/ 3663481 w 5740887"/>
              <a:gd name="connsiteY15346" fmla="*/ 1728616 h 4314911"/>
              <a:gd name="connsiteX15347" fmla="*/ 3662215 w 5740887"/>
              <a:gd name="connsiteY15347" fmla="*/ 1728667 h 4314911"/>
              <a:gd name="connsiteX15348" fmla="*/ 3660558 w 5740887"/>
              <a:gd name="connsiteY15348" fmla="*/ 1720414 h 4314911"/>
              <a:gd name="connsiteX15349" fmla="*/ 3660014 w 5740887"/>
              <a:gd name="connsiteY15349" fmla="*/ 1717696 h 4314911"/>
              <a:gd name="connsiteX15350" fmla="*/ 3658934 w 5740887"/>
              <a:gd name="connsiteY15350" fmla="*/ 1712311 h 4314911"/>
              <a:gd name="connsiteX15351" fmla="*/ 5680103 w 5740887"/>
              <a:gd name="connsiteY15351" fmla="*/ 1704556 h 4314911"/>
              <a:gd name="connsiteX15352" fmla="*/ 5681107 w 5740887"/>
              <a:gd name="connsiteY15352" fmla="*/ 1708941 h 4314911"/>
              <a:gd name="connsiteX15353" fmla="*/ 5681458 w 5740887"/>
              <a:gd name="connsiteY15353" fmla="*/ 1710809 h 4314911"/>
              <a:gd name="connsiteX15354" fmla="*/ 3726938 w 5740887"/>
              <a:gd name="connsiteY15354" fmla="*/ 1703932 h 4314911"/>
              <a:gd name="connsiteX15355" fmla="*/ 3727008 w 5740887"/>
              <a:gd name="connsiteY15355" fmla="*/ 1705954 h 4314911"/>
              <a:gd name="connsiteX15356" fmla="*/ 3727056 w 5740887"/>
              <a:gd name="connsiteY15356" fmla="*/ 1707321 h 4314911"/>
              <a:gd name="connsiteX15357" fmla="*/ 3727488 w 5740887"/>
              <a:gd name="connsiteY15357" fmla="*/ 1719754 h 4314911"/>
              <a:gd name="connsiteX15358" fmla="*/ 3717866 w 5740887"/>
              <a:gd name="connsiteY15358" fmla="*/ 1721294 h 4314911"/>
              <a:gd name="connsiteX15359" fmla="*/ 3717141 w 5740887"/>
              <a:gd name="connsiteY15359" fmla="*/ 1712410 h 4314911"/>
              <a:gd name="connsiteX15360" fmla="*/ 774492 w 5740887"/>
              <a:gd name="connsiteY15360" fmla="*/ 1703792 h 4314911"/>
              <a:gd name="connsiteX15361" fmla="*/ 772337 w 5740887"/>
              <a:gd name="connsiteY15361" fmla="*/ 1710305 h 4314911"/>
              <a:gd name="connsiteX15362" fmla="*/ 771175 w 5740887"/>
              <a:gd name="connsiteY15362" fmla="*/ 1713816 h 4314911"/>
              <a:gd name="connsiteX15363" fmla="*/ 753239 w 5740887"/>
              <a:gd name="connsiteY15363" fmla="*/ 1726131 h 4314911"/>
              <a:gd name="connsiteX15364" fmla="*/ 753454 w 5740887"/>
              <a:gd name="connsiteY15364" fmla="*/ 1725189 h 4314911"/>
              <a:gd name="connsiteX15365" fmla="*/ 756688 w 5740887"/>
              <a:gd name="connsiteY15365" fmla="*/ 1717357 h 4314911"/>
              <a:gd name="connsiteX15366" fmla="*/ 755200 w 5740887"/>
              <a:gd name="connsiteY15366" fmla="*/ 1702516 h 4314911"/>
              <a:gd name="connsiteX15367" fmla="*/ 753166 w 5740887"/>
              <a:gd name="connsiteY15367" fmla="*/ 1707107 h 4314911"/>
              <a:gd name="connsiteX15368" fmla="*/ 734467 w 5740887"/>
              <a:gd name="connsiteY15368" fmla="*/ 1721155 h 4314911"/>
              <a:gd name="connsiteX15369" fmla="*/ 740834 w 5740887"/>
              <a:gd name="connsiteY15369" fmla="*/ 1713148 h 4314911"/>
              <a:gd name="connsiteX15370" fmla="*/ 2636946 w 5740887"/>
              <a:gd name="connsiteY15370" fmla="*/ 1696933 h 4314911"/>
              <a:gd name="connsiteX15371" fmla="*/ 2644200 w 5740887"/>
              <a:gd name="connsiteY15371" fmla="*/ 1708687 h 4314911"/>
              <a:gd name="connsiteX15372" fmla="*/ 2640320 w 5740887"/>
              <a:gd name="connsiteY15372" fmla="*/ 1703362 h 4314911"/>
              <a:gd name="connsiteX15373" fmla="*/ 2637700 w 5740887"/>
              <a:gd name="connsiteY15373" fmla="*/ 1699764 h 4314911"/>
              <a:gd name="connsiteX15374" fmla="*/ 2795908 w 5740887"/>
              <a:gd name="connsiteY15374" fmla="*/ 1694466 h 4314911"/>
              <a:gd name="connsiteX15375" fmla="*/ 2799603 w 5740887"/>
              <a:gd name="connsiteY15375" fmla="*/ 1706567 h 4314911"/>
              <a:gd name="connsiteX15376" fmla="*/ 2795968 w 5740887"/>
              <a:gd name="connsiteY15376" fmla="*/ 1710767 h 4314911"/>
              <a:gd name="connsiteX15377" fmla="*/ 2759799 w 5740887"/>
              <a:gd name="connsiteY15377" fmla="*/ 1732260 h 4314911"/>
              <a:gd name="connsiteX15378" fmla="*/ 2759794 w 5740887"/>
              <a:gd name="connsiteY15378" fmla="*/ 1732245 h 4314911"/>
              <a:gd name="connsiteX15379" fmla="*/ 2759790 w 5740887"/>
              <a:gd name="connsiteY15379" fmla="*/ 1732234 h 4314911"/>
              <a:gd name="connsiteX15380" fmla="*/ 2788133 w 5740887"/>
              <a:gd name="connsiteY15380" fmla="*/ 1704854 h 4314911"/>
              <a:gd name="connsiteX15381" fmla="*/ 3689461 w 5740887"/>
              <a:gd name="connsiteY15381" fmla="*/ 1692838 h 4314911"/>
              <a:gd name="connsiteX15382" fmla="*/ 3693345 w 5740887"/>
              <a:gd name="connsiteY15382" fmla="*/ 1723683 h 4314911"/>
              <a:gd name="connsiteX15383" fmla="*/ 3692141 w 5740887"/>
              <a:gd name="connsiteY15383" fmla="*/ 1724727 h 4314911"/>
              <a:gd name="connsiteX15384" fmla="*/ 3692001 w 5740887"/>
              <a:gd name="connsiteY15384" fmla="*/ 1724849 h 4314911"/>
              <a:gd name="connsiteX15385" fmla="*/ 3681282 w 5740887"/>
              <a:gd name="connsiteY15385" fmla="*/ 1726267 h 4314911"/>
              <a:gd name="connsiteX15386" fmla="*/ 3677093 w 5740887"/>
              <a:gd name="connsiteY15386" fmla="*/ 1700881 h 4314911"/>
              <a:gd name="connsiteX15387" fmla="*/ 3683454 w 5740887"/>
              <a:gd name="connsiteY15387" fmla="*/ 1696877 h 4314911"/>
              <a:gd name="connsiteX15388" fmla="*/ 2238895 w 5740887"/>
              <a:gd name="connsiteY15388" fmla="*/ 1691673 h 4314911"/>
              <a:gd name="connsiteX15389" fmla="*/ 2238963 w 5740887"/>
              <a:gd name="connsiteY15389" fmla="*/ 1765278 h 4314911"/>
              <a:gd name="connsiteX15390" fmla="*/ 2255285 w 5740887"/>
              <a:gd name="connsiteY15390" fmla="*/ 1827766 h 4314911"/>
              <a:gd name="connsiteX15391" fmla="*/ 2278214 w 5740887"/>
              <a:gd name="connsiteY15391" fmla="*/ 1868611 h 4314911"/>
              <a:gd name="connsiteX15392" fmla="*/ 2265511 w 5740887"/>
              <a:gd name="connsiteY15392" fmla="*/ 1849274 h 4314911"/>
              <a:gd name="connsiteX15393" fmla="*/ 2251624 w 5740887"/>
              <a:gd name="connsiteY15393" fmla="*/ 1828135 h 4314911"/>
              <a:gd name="connsiteX15394" fmla="*/ 2234001 w 5740887"/>
              <a:gd name="connsiteY15394" fmla="*/ 1766369 h 4314911"/>
              <a:gd name="connsiteX15395" fmla="*/ 2234212 w 5740887"/>
              <a:gd name="connsiteY15395" fmla="*/ 1743793 h 4314911"/>
              <a:gd name="connsiteX15396" fmla="*/ 2234605 w 5740887"/>
              <a:gd name="connsiteY15396" fmla="*/ 1701749 h 4314911"/>
              <a:gd name="connsiteX15397" fmla="*/ 3769530 w 5740887"/>
              <a:gd name="connsiteY15397" fmla="*/ 1690848 h 4314911"/>
              <a:gd name="connsiteX15398" fmla="*/ 3766831 w 5740887"/>
              <a:gd name="connsiteY15398" fmla="*/ 1707805 h 4314911"/>
              <a:gd name="connsiteX15399" fmla="*/ 3763108 w 5740887"/>
              <a:gd name="connsiteY15399" fmla="*/ 1713429 h 4314911"/>
              <a:gd name="connsiteX15400" fmla="*/ 3764531 w 5740887"/>
              <a:gd name="connsiteY15400" fmla="*/ 1696627 h 4314911"/>
              <a:gd name="connsiteX15401" fmla="*/ 3323980 w 5740887"/>
              <a:gd name="connsiteY15401" fmla="*/ 1690618 h 4314911"/>
              <a:gd name="connsiteX15402" fmla="*/ 3333645 w 5740887"/>
              <a:gd name="connsiteY15402" fmla="*/ 1724738 h 4314911"/>
              <a:gd name="connsiteX15403" fmla="*/ 3367059 w 5740887"/>
              <a:gd name="connsiteY15403" fmla="*/ 1842688 h 4314911"/>
              <a:gd name="connsiteX15404" fmla="*/ 3550796 w 5740887"/>
              <a:gd name="connsiteY15404" fmla="*/ 2448904 h 4314911"/>
              <a:gd name="connsiteX15405" fmla="*/ 3573003 w 5740887"/>
              <a:gd name="connsiteY15405" fmla="*/ 2514935 h 4314911"/>
              <a:gd name="connsiteX15406" fmla="*/ 3569816 w 5740887"/>
              <a:gd name="connsiteY15406" fmla="*/ 2510202 h 4314911"/>
              <a:gd name="connsiteX15407" fmla="*/ 3548691 w 5740887"/>
              <a:gd name="connsiteY15407" fmla="*/ 2447052 h 4314911"/>
              <a:gd name="connsiteX15408" fmla="*/ 3548137 w 5740887"/>
              <a:gd name="connsiteY15408" fmla="*/ 2445332 h 4314911"/>
              <a:gd name="connsiteX15409" fmla="*/ 3515235 w 5740887"/>
              <a:gd name="connsiteY15409" fmla="*/ 2342086 h 4314911"/>
              <a:gd name="connsiteX15410" fmla="*/ 3484087 w 5740887"/>
              <a:gd name="connsiteY15410" fmla="*/ 2241340 h 4314911"/>
              <a:gd name="connsiteX15411" fmla="*/ 3465901 w 5740887"/>
              <a:gd name="connsiteY15411" fmla="*/ 2181664 h 4314911"/>
              <a:gd name="connsiteX15412" fmla="*/ 3429784 w 5740887"/>
              <a:gd name="connsiteY15412" fmla="*/ 2059989 h 4314911"/>
              <a:gd name="connsiteX15413" fmla="*/ 3414897 w 5740887"/>
              <a:gd name="connsiteY15413" fmla="*/ 2009513 h 4314911"/>
              <a:gd name="connsiteX15414" fmla="*/ 3363463 w 5740887"/>
              <a:gd name="connsiteY15414" fmla="*/ 1830954 h 4314911"/>
              <a:gd name="connsiteX15415" fmla="*/ 3742954 w 5740887"/>
              <a:gd name="connsiteY15415" fmla="*/ 1689985 h 4314911"/>
              <a:gd name="connsiteX15416" fmla="*/ 3742467 w 5740887"/>
              <a:gd name="connsiteY15416" fmla="*/ 1713209 h 4314911"/>
              <a:gd name="connsiteX15417" fmla="*/ 3738167 w 5740887"/>
              <a:gd name="connsiteY15417" fmla="*/ 1718046 h 4314911"/>
              <a:gd name="connsiteX15418" fmla="*/ 3737586 w 5740887"/>
              <a:gd name="connsiteY15418" fmla="*/ 1718139 h 4314911"/>
              <a:gd name="connsiteX15419" fmla="*/ 3735038 w 5740887"/>
              <a:gd name="connsiteY15419" fmla="*/ 1718546 h 4314911"/>
              <a:gd name="connsiteX15420" fmla="*/ 3734316 w 5740887"/>
              <a:gd name="connsiteY15420" fmla="*/ 1697547 h 4314911"/>
              <a:gd name="connsiteX15421" fmla="*/ 3739382 w 5740887"/>
              <a:gd name="connsiteY15421" fmla="*/ 1693163 h 4314911"/>
              <a:gd name="connsiteX15422" fmla="*/ 821101 w 5740887"/>
              <a:gd name="connsiteY15422" fmla="*/ 1688483 h 4314911"/>
              <a:gd name="connsiteX15423" fmla="*/ 810521 w 5740887"/>
              <a:gd name="connsiteY15423" fmla="*/ 1712808 h 4314911"/>
              <a:gd name="connsiteX15424" fmla="*/ 805981 w 5740887"/>
              <a:gd name="connsiteY15424" fmla="*/ 1716955 h 4314911"/>
              <a:gd name="connsiteX15425" fmla="*/ 796778 w 5740887"/>
              <a:gd name="connsiteY15425" fmla="*/ 1725358 h 4314911"/>
              <a:gd name="connsiteX15426" fmla="*/ 796841 w 5740887"/>
              <a:gd name="connsiteY15426" fmla="*/ 1725176 h 4314911"/>
              <a:gd name="connsiteX15427" fmla="*/ 803696 w 5740887"/>
              <a:gd name="connsiteY15427" fmla="*/ 1705239 h 4314911"/>
              <a:gd name="connsiteX15428" fmla="*/ 805164 w 5740887"/>
              <a:gd name="connsiteY15428" fmla="*/ 1701596 h 4314911"/>
              <a:gd name="connsiteX15429" fmla="*/ 5668596 w 5740887"/>
              <a:gd name="connsiteY15429" fmla="*/ 1687649 h 4314911"/>
              <a:gd name="connsiteX15430" fmla="*/ 5671833 w 5740887"/>
              <a:gd name="connsiteY15430" fmla="*/ 1701716 h 4314911"/>
              <a:gd name="connsiteX15431" fmla="*/ 5673075 w 5740887"/>
              <a:gd name="connsiteY15431" fmla="*/ 1708298 h 4314911"/>
              <a:gd name="connsiteX15432" fmla="*/ 2248546 w 5740887"/>
              <a:gd name="connsiteY15432" fmla="*/ 1686433 h 4314911"/>
              <a:gd name="connsiteX15433" fmla="*/ 2248959 w 5740887"/>
              <a:gd name="connsiteY15433" fmla="*/ 1688280 h 4314911"/>
              <a:gd name="connsiteX15434" fmla="*/ 2249222 w 5740887"/>
              <a:gd name="connsiteY15434" fmla="*/ 1689463 h 4314911"/>
              <a:gd name="connsiteX15435" fmla="*/ 2250956 w 5740887"/>
              <a:gd name="connsiteY15435" fmla="*/ 1762789 h 4314911"/>
              <a:gd name="connsiteX15436" fmla="*/ 2266908 w 5740887"/>
              <a:gd name="connsiteY15436" fmla="*/ 1827964 h 4314911"/>
              <a:gd name="connsiteX15437" fmla="*/ 2286490 w 5740887"/>
              <a:gd name="connsiteY15437" fmla="*/ 1867308 h 4314911"/>
              <a:gd name="connsiteX15438" fmla="*/ 2285779 w 5740887"/>
              <a:gd name="connsiteY15438" fmla="*/ 1866401 h 4314911"/>
              <a:gd name="connsiteX15439" fmla="*/ 2267501 w 5740887"/>
              <a:gd name="connsiteY15439" fmla="*/ 1835469 h 4314911"/>
              <a:gd name="connsiteX15440" fmla="*/ 2261210 w 5740887"/>
              <a:gd name="connsiteY15440" fmla="*/ 1821353 h 4314911"/>
              <a:gd name="connsiteX15441" fmla="*/ 2246273 w 5740887"/>
              <a:gd name="connsiteY15441" fmla="*/ 1764163 h 4314911"/>
              <a:gd name="connsiteX15442" fmla="*/ 2246066 w 5740887"/>
              <a:gd name="connsiteY15442" fmla="*/ 1692488 h 4314911"/>
              <a:gd name="connsiteX15443" fmla="*/ 3646165 w 5740887"/>
              <a:gd name="connsiteY15443" fmla="*/ 1685992 h 4314911"/>
              <a:gd name="connsiteX15444" fmla="*/ 3650805 w 5740887"/>
              <a:gd name="connsiteY15444" fmla="*/ 1709463 h 4314911"/>
              <a:gd name="connsiteX15445" fmla="*/ 3638859 w 5740887"/>
              <a:gd name="connsiteY15445" fmla="*/ 1717628 h 4314911"/>
              <a:gd name="connsiteX15446" fmla="*/ 3631895 w 5740887"/>
              <a:gd name="connsiteY15446" fmla="*/ 1687649 h 4314911"/>
              <a:gd name="connsiteX15447" fmla="*/ 3634700 w 5740887"/>
              <a:gd name="connsiteY15447" fmla="*/ 1687422 h 4314911"/>
              <a:gd name="connsiteX15448" fmla="*/ 3639069 w 5740887"/>
              <a:gd name="connsiteY15448" fmla="*/ 1687069 h 4314911"/>
              <a:gd name="connsiteX15449" fmla="*/ 3645583 w 5740887"/>
              <a:gd name="connsiteY15449" fmla="*/ 1686080 h 4314911"/>
              <a:gd name="connsiteX15450" fmla="*/ 3646120 w 5740887"/>
              <a:gd name="connsiteY15450" fmla="*/ 1685998 h 4314911"/>
              <a:gd name="connsiteX15451" fmla="*/ 851028 w 5740887"/>
              <a:gd name="connsiteY15451" fmla="*/ 1685638 h 4314911"/>
              <a:gd name="connsiteX15452" fmla="*/ 850236 w 5740887"/>
              <a:gd name="connsiteY15452" fmla="*/ 1686951 h 4314911"/>
              <a:gd name="connsiteX15453" fmla="*/ 847714 w 5740887"/>
              <a:gd name="connsiteY15453" fmla="*/ 1691136 h 4314911"/>
              <a:gd name="connsiteX15454" fmla="*/ 847713 w 5740887"/>
              <a:gd name="connsiteY15454" fmla="*/ 1691139 h 4314911"/>
              <a:gd name="connsiteX15455" fmla="*/ 847712 w 5740887"/>
              <a:gd name="connsiteY15455" fmla="*/ 1691140 h 4314911"/>
              <a:gd name="connsiteX15456" fmla="*/ 845785 w 5740887"/>
              <a:gd name="connsiteY15456" fmla="*/ 1695573 h 4314911"/>
              <a:gd name="connsiteX15457" fmla="*/ 843376 w 5740887"/>
              <a:gd name="connsiteY15457" fmla="*/ 1701114 h 4314911"/>
              <a:gd name="connsiteX15458" fmla="*/ 835123 w 5740887"/>
              <a:gd name="connsiteY15458" fmla="*/ 1709487 h 4314911"/>
              <a:gd name="connsiteX15459" fmla="*/ 844101 w 5740887"/>
              <a:gd name="connsiteY15459" fmla="*/ 1691960 h 4314911"/>
              <a:gd name="connsiteX15460" fmla="*/ 3271417 w 5740887"/>
              <a:gd name="connsiteY15460" fmla="*/ 1684696 h 4314911"/>
              <a:gd name="connsiteX15461" fmla="*/ 3286967 w 5740887"/>
              <a:gd name="connsiteY15461" fmla="*/ 1738530 h 4314911"/>
              <a:gd name="connsiteX15462" fmla="*/ 3276846 w 5740887"/>
              <a:gd name="connsiteY15462" fmla="*/ 1703757 h 4314911"/>
              <a:gd name="connsiteX15463" fmla="*/ 5683858 w 5740887"/>
              <a:gd name="connsiteY15463" fmla="*/ 1684288 h 4314911"/>
              <a:gd name="connsiteX15464" fmla="*/ 5699011 w 5740887"/>
              <a:gd name="connsiteY15464" fmla="*/ 1753451 h 4314911"/>
              <a:gd name="connsiteX15465" fmla="*/ 5706666 w 5740887"/>
              <a:gd name="connsiteY15465" fmla="*/ 1794269 h 4314911"/>
              <a:gd name="connsiteX15466" fmla="*/ 5712605 w 5740887"/>
              <a:gd name="connsiteY15466" fmla="*/ 1835106 h 4314911"/>
              <a:gd name="connsiteX15467" fmla="*/ 5698146 w 5740887"/>
              <a:gd name="connsiteY15467" fmla="*/ 1750460 h 4314911"/>
              <a:gd name="connsiteX15468" fmla="*/ 3666954 w 5740887"/>
              <a:gd name="connsiteY15468" fmla="*/ 1682835 h 4314911"/>
              <a:gd name="connsiteX15469" fmla="*/ 3669350 w 5740887"/>
              <a:gd name="connsiteY15469" fmla="*/ 1697280 h 4314911"/>
              <a:gd name="connsiteX15470" fmla="*/ 3657480 w 5740887"/>
              <a:gd name="connsiteY15470" fmla="*/ 1705058 h 4314911"/>
              <a:gd name="connsiteX15471" fmla="*/ 3653437 w 5740887"/>
              <a:gd name="connsiteY15471" fmla="*/ 1684888 h 4314911"/>
              <a:gd name="connsiteX15472" fmla="*/ 3661656 w 5740887"/>
              <a:gd name="connsiteY15472" fmla="*/ 1683640 h 4314911"/>
              <a:gd name="connsiteX15473" fmla="*/ 785986 w 5740887"/>
              <a:gd name="connsiteY15473" fmla="*/ 1682213 h 4314911"/>
              <a:gd name="connsiteX15474" fmla="*/ 785772 w 5740887"/>
              <a:gd name="connsiteY15474" fmla="*/ 1682610 h 4314911"/>
              <a:gd name="connsiteX15475" fmla="*/ 773926 w 5740887"/>
              <a:gd name="connsiteY15475" fmla="*/ 1691509 h 4314911"/>
              <a:gd name="connsiteX15476" fmla="*/ 775304 w 5740887"/>
              <a:gd name="connsiteY15476" fmla="*/ 1689983 h 4314911"/>
              <a:gd name="connsiteX15477" fmla="*/ 3707644 w 5740887"/>
              <a:gd name="connsiteY15477" fmla="*/ 1680614 h 4314911"/>
              <a:gd name="connsiteX15478" fmla="*/ 3709982 w 5740887"/>
              <a:gd name="connsiteY15478" fmla="*/ 1709267 h 4314911"/>
              <a:gd name="connsiteX15479" fmla="*/ 3707926 w 5740887"/>
              <a:gd name="connsiteY15479" fmla="*/ 1711048 h 4314911"/>
              <a:gd name="connsiteX15480" fmla="*/ 3699796 w 5740887"/>
              <a:gd name="connsiteY15480" fmla="*/ 1718094 h 4314911"/>
              <a:gd name="connsiteX15481" fmla="*/ 3697845 w 5740887"/>
              <a:gd name="connsiteY15481" fmla="*/ 1702605 h 4314911"/>
              <a:gd name="connsiteX15482" fmla="*/ 3696057 w 5740887"/>
              <a:gd name="connsiteY15482" fmla="*/ 1688404 h 4314911"/>
              <a:gd name="connsiteX15483" fmla="*/ 806489 w 5740887"/>
              <a:gd name="connsiteY15483" fmla="*/ 1679414 h 4314911"/>
              <a:gd name="connsiteX15484" fmla="*/ 804779 w 5740887"/>
              <a:gd name="connsiteY15484" fmla="*/ 1682133 h 4314911"/>
              <a:gd name="connsiteX15485" fmla="*/ 804776 w 5740887"/>
              <a:gd name="connsiteY15485" fmla="*/ 1682141 h 4314911"/>
              <a:gd name="connsiteX15486" fmla="*/ 799924 w 5740887"/>
              <a:gd name="connsiteY15486" fmla="*/ 1694078 h 4314911"/>
              <a:gd name="connsiteX15487" fmla="*/ 782357 w 5740887"/>
              <a:gd name="connsiteY15487" fmla="*/ 1706139 h 4314911"/>
              <a:gd name="connsiteX15488" fmla="*/ 783304 w 5740887"/>
              <a:gd name="connsiteY15488" fmla="*/ 1703144 h 4314911"/>
              <a:gd name="connsiteX15489" fmla="*/ 788501 w 5740887"/>
              <a:gd name="connsiteY15489" fmla="*/ 1693119 h 4314911"/>
              <a:gd name="connsiteX15490" fmla="*/ 3687741 w 5740887"/>
              <a:gd name="connsiteY15490" fmla="*/ 1679178 h 4314911"/>
              <a:gd name="connsiteX15491" fmla="*/ 3688436 w 5740887"/>
              <a:gd name="connsiteY15491" fmla="*/ 1684694 h 4314911"/>
              <a:gd name="connsiteX15492" fmla="*/ 3680282 w 5740887"/>
              <a:gd name="connsiteY15492" fmla="*/ 1690117 h 4314911"/>
              <a:gd name="connsiteX15493" fmla="*/ 3675802 w 5740887"/>
              <a:gd name="connsiteY15493" fmla="*/ 1693053 h 4314911"/>
              <a:gd name="connsiteX15494" fmla="*/ 3673923 w 5740887"/>
              <a:gd name="connsiteY15494" fmla="*/ 1681665 h 4314911"/>
              <a:gd name="connsiteX15495" fmla="*/ 3675745 w 5740887"/>
              <a:gd name="connsiteY15495" fmla="*/ 1681337 h 4314911"/>
              <a:gd name="connsiteX15496" fmla="*/ 3700066 w 5740887"/>
              <a:gd name="connsiteY15496" fmla="*/ 1676959 h 4314911"/>
              <a:gd name="connsiteX15497" fmla="*/ 3695037 w 5740887"/>
              <a:gd name="connsiteY15497" fmla="*/ 1680304 h 4314911"/>
              <a:gd name="connsiteX15498" fmla="*/ 3694736 w 5740887"/>
              <a:gd name="connsiteY15498" fmla="*/ 1677918 h 4314911"/>
              <a:gd name="connsiteX15499" fmla="*/ 2500294 w 5740887"/>
              <a:gd name="connsiteY15499" fmla="*/ 1676765 h 4314911"/>
              <a:gd name="connsiteX15500" fmla="*/ 2505342 w 5740887"/>
              <a:gd name="connsiteY15500" fmla="*/ 1684335 h 4314911"/>
              <a:gd name="connsiteX15501" fmla="*/ 2510025 w 5740887"/>
              <a:gd name="connsiteY15501" fmla="*/ 1704691 h 4314911"/>
              <a:gd name="connsiteX15502" fmla="*/ 3782315 w 5740887"/>
              <a:gd name="connsiteY15502" fmla="*/ 1676068 h 4314911"/>
              <a:gd name="connsiteX15503" fmla="*/ 3779086 w 5740887"/>
              <a:gd name="connsiteY15503" fmla="*/ 1689293 h 4314911"/>
              <a:gd name="connsiteX15504" fmla="*/ 3777164 w 5740887"/>
              <a:gd name="connsiteY15504" fmla="*/ 1692197 h 4314911"/>
              <a:gd name="connsiteX15505" fmla="*/ 3776897 w 5740887"/>
              <a:gd name="connsiteY15505" fmla="*/ 1692600 h 4314911"/>
              <a:gd name="connsiteX15506" fmla="*/ 3777392 w 5740887"/>
              <a:gd name="connsiteY15506" fmla="*/ 1689483 h 4314911"/>
              <a:gd name="connsiteX15507" fmla="*/ 3778893 w 5740887"/>
              <a:gd name="connsiteY15507" fmla="*/ 1680023 h 4314911"/>
              <a:gd name="connsiteX15508" fmla="*/ 3758683 w 5740887"/>
              <a:gd name="connsiteY15508" fmla="*/ 1675988 h 4314911"/>
              <a:gd name="connsiteX15509" fmla="*/ 3756947 w 5740887"/>
              <a:gd name="connsiteY15509" fmla="*/ 1696468 h 4314911"/>
              <a:gd name="connsiteX15510" fmla="*/ 3753596 w 5740887"/>
              <a:gd name="connsiteY15510" fmla="*/ 1700342 h 4314911"/>
              <a:gd name="connsiteX15511" fmla="*/ 3749166 w 5740887"/>
              <a:gd name="connsiteY15511" fmla="*/ 1705465 h 4314911"/>
              <a:gd name="connsiteX15512" fmla="*/ 3749633 w 5740887"/>
              <a:gd name="connsiteY15512" fmla="*/ 1684041 h 4314911"/>
              <a:gd name="connsiteX15513" fmla="*/ 2268284 w 5740887"/>
              <a:gd name="connsiteY15513" fmla="*/ 1674107 h 4314911"/>
              <a:gd name="connsiteX15514" fmla="*/ 2268625 w 5740887"/>
              <a:gd name="connsiteY15514" fmla="*/ 1711278 h 4314911"/>
              <a:gd name="connsiteX15515" fmla="*/ 2274673 w 5740887"/>
              <a:gd name="connsiteY15515" fmla="*/ 1756996 h 4314911"/>
              <a:gd name="connsiteX15516" fmla="*/ 2285440 w 5740887"/>
              <a:gd name="connsiteY15516" fmla="*/ 1809963 h 4314911"/>
              <a:gd name="connsiteX15517" fmla="*/ 2273762 w 5740887"/>
              <a:gd name="connsiteY15517" fmla="*/ 1765621 h 4314911"/>
              <a:gd name="connsiteX15518" fmla="*/ 2269306 w 5740887"/>
              <a:gd name="connsiteY15518" fmla="*/ 1745710 h 4314911"/>
              <a:gd name="connsiteX15519" fmla="*/ 2268471 w 5740887"/>
              <a:gd name="connsiteY15519" fmla="*/ 1730030 h 4314911"/>
              <a:gd name="connsiteX15520" fmla="*/ 2265870 w 5740887"/>
              <a:gd name="connsiteY15520" fmla="*/ 1681173 h 4314911"/>
              <a:gd name="connsiteX15521" fmla="*/ 2360182 w 5740887"/>
              <a:gd name="connsiteY15521" fmla="*/ 1673983 h 4314911"/>
              <a:gd name="connsiteX15522" fmla="*/ 2361314 w 5740887"/>
              <a:gd name="connsiteY15522" fmla="*/ 1675763 h 4314911"/>
              <a:gd name="connsiteX15523" fmla="*/ 2381670 w 5740887"/>
              <a:gd name="connsiteY15523" fmla="*/ 1732170 h 4314911"/>
              <a:gd name="connsiteX15524" fmla="*/ 2381683 w 5740887"/>
              <a:gd name="connsiteY15524" fmla="*/ 1732278 h 4314911"/>
              <a:gd name="connsiteX15525" fmla="*/ 2384619 w 5740887"/>
              <a:gd name="connsiteY15525" fmla="*/ 1773905 h 4314911"/>
              <a:gd name="connsiteX15526" fmla="*/ 2380362 w 5740887"/>
              <a:gd name="connsiteY15526" fmla="*/ 1758589 h 4314911"/>
              <a:gd name="connsiteX15527" fmla="*/ 2377943 w 5740887"/>
              <a:gd name="connsiteY15527" fmla="*/ 1748450 h 4314911"/>
              <a:gd name="connsiteX15528" fmla="*/ 2376850 w 5740887"/>
              <a:gd name="connsiteY15528" fmla="*/ 1733000 h 4314911"/>
              <a:gd name="connsiteX15529" fmla="*/ 2370768 w 5740887"/>
              <a:gd name="connsiteY15529" fmla="*/ 1718368 h 4314911"/>
              <a:gd name="connsiteX15530" fmla="*/ 2733534 w 5740887"/>
              <a:gd name="connsiteY15530" fmla="*/ 1673409 h 4314911"/>
              <a:gd name="connsiteX15531" fmla="*/ 2736205 w 5740887"/>
              <a:gd name="connsiteY15531" fmla="*/ 1681951 h 4314911"/>
              <a:gd name="connsiteX15532" fmla="*/ 2734519 w 5740887"/>
              <a:gd name="connsiteY15532" fmla="*/ 1697543 h 4314911"/>
              <a:gd name="connsiteX15533" fmla="*/ 3643571 w 5740887"/>
              <a:gd name="connsiteY15533" fmla="*/ 1672873 h 4314911"/>
              <a:gd name="connsiteX15534" fmla="*/ 3644854 w 5740887"/>
              <a:gd name="connsiteY15534" fmla="*/ 1679362 h 4314911"/>
              <a:gd name="connsiteX15535" fmla="*/ 3631487 w 5740887"/>
              <a:gd name="connsiteY15535" fmla="*/ 1681144 h 4314911"/>
              <a:gd name="connsiteX15536" fmla="*/ 3630417 w 5740887"/>
              <a:gd name="connsiteY15536" fmla="*/ 1681286 h 4314911"/>
              <a:gd name="connsiteX15537" fmla="*/ 3630084 w 5740887"/>
              <a:gd name="connsiteY15537" fmla="*/ 1679851 h 4314911"/>
              <a:gd name="connsiteX15538" fmla="*/ 3633993 w 5740887"/>
              <a:gd name="connsiteY15538" fmla="*/ 1677828 h 4314911"/>
              <a:gd name="connsiteX15539" fmla="*/ 3640177 w 5740887"/>
              <a:gd name="connsiteY15539" fmla="*/ 1674629 h 4314911"/>
              <a:gd name="connsiteX15540" fmla="*/ 3725834 w 5740887"/>
              <a:gd name="connsiteY15540" fmla="*/ 1672226 h 4314911"/>
              <a:gd name="connsiteX15541" fmla="*/ 3726581 w 5740887"/>
              <a:gd name="connsiteY15541" fmla="*/ 1693675 h 4314911"/>
              <a:gd name="connsiteX15542" fmla="*/ 3726622 w 5740887"/>
              <a:gd name="connsiteY15542" fmla="*/ 1694847 h 4314911"/>
              <a:gd name="connsiteX15543" fmla="*/ 3716430 w 5740887"/>
              <a:gd name="connsiteY15543" fmla="*/ 1703679 h 4314911"/>
              <a:gd name="connsiteX15544" fmla="*/ 3714190 w 5740887"/>
              <a:gd name="connsiteY15544" fmla="*/ 1676213 h 4314911"/>
              <a:gd name="connsiteX15545" fmla="*/ 3717839 w 5740887"/>
              <a:gd name="connsiteY15545" fmla="*/ 1673759 h 4314911"/>
              <a:gd name="connsiteX15546" fmla="*/ 3718312 w 5740887"/>
              <a:gd name="connsiteY15546" fmla="*/ 1673674 h 4314911"/>
              <a:gd name="connsiteX15547" fmla="*/ 3718556 w 5740887"/>
              <a:gd name="connsiteY15547" fmla="*/ 1673630 h 4314911"/>
              <a:gd name="connsiteX15548" fmla="*/ 3721042 w 5740887"/>
              <a:gd name="connsiteY15548" fmla="*/ 1673150 h 4314911"/>
              <a:gd name="connsiteX15549" fmla="*/ 847983 w 5740887"/>
              <a:gd name="connsiteY15549" fmla="*/ 1669730 h 4314911"/>
              <a:gd name="connsiteX15550" fmla="*/ 839905 w 5740887"/>
              <a:gd name="connsiteY15550" fmla="*/ 1685233 h 4314911"/>
              <a:gd name="connsiteX15551" fmla="*/ 839169 w 5740887"/>
              <a:gd name="connsiteY15551" fmla="*/ 1686645 h 4314911"/>
              <a:gd name="connsiteX15552" fmla="*/ 823899 w 5740887"/>
              <a:gd name="connsiteY15552" fmla="*/ 1700591 h 4314911"/>
              <a:gd name="connsiteX15553" fmla="*/ 831776 w 5740887"/>
              <a:gd name="connsiteY15553" fmla="*/ 1682150 h 4314911"/>
              <a:gd name="connsiteX15554" fmla="*/ 833200 w 5740887"/>
              <a:gd name="connsiteY15554" fmla="*/ 1679771 h 4314911"/>
              <a:gd name="connsiteX15555" fmla="*/ 2277429 w 5740887"/>
              <a:gd name="connsiteY15555" fmla="*/ 1669721 h 4314911"/>
              <a:gd name="connsiteX15556" fmla="*/ 2279050 w 5740887"/>
              <a:gd name="connsiteY15556" fmla="*/ 1705227 h 4314911"/>
              <a:gd name="connsiteX15557" fmla="*/ 2286524 w 5740887"/>
              <a:gd name="connsiteY15557" fmla="*/ 1754232 h 4314911"/>
              <a:gd name="connsiteX15558" fmla="*/ 2289971 w 5740887"/>
              <a:gd name="connsiteY15558" fmla="*/ 1772572 h 4314911"/>
              <a:gd name="connsiteX15559" fmla="*/ 2300838 w 5740887"/>
              <a:gd name="connsiteY15559" fmla="*/ 1828389 h 4314911"/>
              <a:gd name="connsiteX15560" fmla="*/ 2312369 w 5740887"/>
              <a:gd name="connsiteY15560" fmla="*/ 1867402 h 4314911"/>
              <a:gd name="connsiteX15561" fmla="*/ 2310510 w 5740887"/>
              <a:gd name="connsiteY15561" fmla="*/ 1864924 h 4314911"/>
              <a:gd name="connsiteX15562" fmla="*/ 2303309 w 5740887"/>
              <a:gd name="connsiteY15562" fmla="*/ 1843327 h 4314911"/>
              <a:gd name="connsiteX15563" fmla="*/ 2294138 w 5740887"/>
              <a:gd name="connsiteY15563" fmla="*/ 1815823 h 4314911"/>
              <a:gd name="connsiteX15564" fmla="*/ 2281709 w 5740887"/>
              <a:gd name="connsiteY15564" fmla="*/ 1755062 h 4314911"/>
              <a:gd name="connsiteX15565" fmla="*/ 2275649 w 5740887"/>
              <a:gd name="connsiteY15565" fmla="*/ 1698681 h 4314911"/>
              <a:gd name="connsiteX15566" fmla="*/ 2275482 w 5740887"/>
              <a:gd name="connsiteY15566" fmla="*/ 1686524 h 4314911"/>
              <a:gd name="connsiteX15567" fmla="*/ 3743397 w 5740887"/>
              <a:gd name="connsiteY15567" fmla="*/ 1668840 h 4314911"/>
              <a:gd name="connsiteX15568" fmla="*/ 3743156 w 5740887"/>
              <a:gd name="connsiteY15568" fmla="*/ 1680323 h 4314911"/>
              <a:gd name="connsiteX15569" fmla="*/ 3739096 w 5740887"/>
              <a:gd name="connsiteY15569" fmla="*/ 1683937 h 4314911"/>
              <a:gd name="connsiteX15570" fmla="*/ 3734747 w 5740887"/>
              <a:gd name="connsiteY15570" fmla="*/ 1687806 h 4314911"/>
              <a:gd name="connsiteX15571" fmla="*/ 3734003 w 5740887"/>
              <a:gd name="connsiteY15571" fmla="*/ 1688451 h 4314911"/>
              <a:gd name="connsiteX15572" fmla="*/ 3733395 w 5740887"/>
              <a:gd name="connsiteY15572" fmla="*/ 1670769 h 4314911"/>
              <a:gd name="connsiteX15573" fmla="*/ 2896869 w 5740887"/>
              <a:gd name="connsiteY15573" fmla="*/ 1666417 h 4314911"/>
              <a:gd name="connsiteX15574" fmla="*/ 2898797 w 5740887"/>
              <a:gd name="connsiteY15574" fmla="*/ 1672982 h 4314911"/>
              <a:gd name="connsiteX15575" fmla="*/ 2901427 w 5740887"/>
              <a:gd name="connsiteY15575" fmla="*/ 1681936 h 4314911"/>
              <a:gd name="connsiteX15576" fmla="*/ 2926099 w 5740887"/>
              <a:gd name="connsiteY15576" fmla="*/ 1765933 h 4314911"/>
              <a:gd name="connsiteX15577" fmla="*/ 2992836 w 5740887"/>
              <a:gd name="connsiteY15577" fmla="*/ 1965262 h 4314911"/>
              <a:gd name="connsiteX15578" fmla="*/ 3007130 w 5740887"/>
              <a:gd name="connsiteY15578" fmla="*/ 2003879 h 4314911"/>
              <a:gd name="connsiteX15579" fmla="*/ 3016155 w 5740887"/>
              <a:gd name="connsiteY15579" fmla="*/ 2030381 h 4314911"/>
              <a:gd name="connsiteX15580" fmla="*/ 3112313 w 5740887"/>
              <a:gd name="connsiteY15580" fmla="*/ 2277408 h 4314911"/>
              <a:gd name="connsiteX15581" fmla="*/ 3118851 w 5740887"/>
              <a:gd name="connsiteY15581" fmla="*/ 2292486 h 4314911"/>
              <a:gd name="connsiteX15582" fmla="*/ 3128739 w 5740887"/>
              <a:gd name="connsiteY15582" fmla="*/ 2315289 h 4314911"/>
              <a:gd name="connsiteX15583" fmla="*/ 3129433 w 5740887"/>
              <a:gd name="connsiteY15583" fmla="*/ 2316889 h 4314911"/>
              <a:gd name="connsiteX15584" fmla="*/ 3122454 w 5740887"/>
              <a:gd name="connsiteY15584" fmla="*/ 2324656 h 4314911"/>
              <a:gd name="connsiteX15585" fmla="*/ 3121699 w 5740887"/>
              <a:gd name="connsiteY15585" fmla="*/ 2358180 h 4314911"/>
              <a:gd name="connsiteX15586" fmla="*/ 3164173 w 5740887"/>
              <a:gd name="connsiteY15586" fmla="*/ 2479329 h 4314911"/>
              <a:gd name="connsiteX15587" fmla="*/ 3147210 w 5740887"/>
              <a:gd name="connsiteY15587" fmla="*/ 2446414 h 4314911"/>
              <a:gd name="connsiteX15588" fmla="*/ 3139340 w 5740887"/>
              <a:gd name="connsiteY15588" fmla="*/ 2431142 h 4314911"/>
              <a:gd name="connsiteX15589" fmla="*/ 3139330 w 5740887"/>
              <a:gd name="connsiteY15589" fmla="*/ 2431120 h 4314911"/>
              <a:gd name="connsiteX15590" fmla="*/ 3081245 w 5740887"/>
              <a:gd name="connsiteY15590" fmla="*/ 2305185 h 4314911"/>
              <a:gd name="connsiteX15591" fmla="*/ 3063052 w 5740887"/>
              <a:gd name="connsiteY15591" fmla="*/ 2262720 h 4314911"/>
              <a:gd name="connsiteX15592" fmla="*/ 3022570 w 5740887"/>
              <a:gd name="connsiteY15592" fmla="*/ 2165393 h 4314911"/>
              <a:gd name="connsiteX15593" fmla="*/ 3002570 w 5740887"/>
              <a:gd name="connsiteY15593" fmla="*/ 2114963 h 4314911"/>
              <a:gd name="connsiteX15594" fmla="*/ 2977400 w 5740887"/>
              <a:gd name="connsiteY15594" fmla="*/ 2048474 h 4314911"/>
              <a:gd name="connsiteX15595" fmla="*/ 2892998 w 5740887"/>
              <a:gd name="connsiteY15595" fmla="*/ 1810406 h 4314911"/>
              <a:gd name="connsiteX15596" fmla="*/ 2892986 w 5740887"/>
              <a:gd name="connsiteY15596" fmla="*/ 1810371 h 4314911"/>
              <a:gd name="connsiteX15597" fmla="*/ 2864330 w 5740887"/>
              <a:gd name="connsiteY15597" fmla="*/ 1714882 h 4314911"/>
              <a:gd name="connsiteX15598" fmla="*/ 2880684 w 5740887"/>
              <a:gd name="connsiteY15598" fmla="*/ 1699356 h 4314911"/>
              <a:gd name="connsiteX15599" fmla="*/ 2889058 w 5740887"/>
              <a:gd name="connsiteY15599" fmla="*/ 1680465 h 4314911"/>
              <a:gd name="connsiteX15600" fmla="*/ 3759554 w 5740887"/>
              <a:gd name="connsiteY15600" fmla="*/ 1665725 h 4314911"/>
              <a:gd name="connsiteX15601" fmla="*/ 3759553 w 5740887"/>
              <a:gd name="connsiteY15601" fmla="*/ 1665733 h 4314911"/>
              <a:gd name="connsiteX15602" fmla="*/ 3749844 w 5740887"/>
              <a:gd name="connsiteY15602" fmla="*/ 1674372 h 4314911"/>
              <a:gd name="connsiteX15603" fmla="*/ 3749993 w 5740887"/>
              <a:gd name="connsiteY15603" fmla="*/ 1667568 h 4314911"/>
              <a:gd name="connsiteX15604" fmla="*/ 3755577 w 5740887"/>
              <a:gd name="connsiteY15604" fmla="*/ 1666491 h 4314911"/>
              <a:gd name="connsiteX15605" fmla="*/ 2243518 w 5740887"/>
              <a:gd name="connsiteY15605" fmla="*/ 1663887 h 4314911"/>
              <a:gd name="connsiteX15606" fmla="*/ 2243518 w 5740887"/>
              <a:gd name="connsiteY15606" fmla="*/ 1663889 h 4314911"/>
              <a:gd name="connsiteX15607" fmla="*/ 2243520 w 5740887"/>
              <a:gd name="connsiteY15607" fmla="*/ 1663900 h 4314911"/>
              <a:gd name="connsiteX15608" fmla="*/ 2227855 w 5740887"/>
              <a:gd name="connsiteY15608" fmla="*/ 1700249 h 4314911"/>
              <a:gd name="connsiteX15609" fmla="*/ 2227107 w 5740887"/>
              <a:gd name="connsiteY15609" fmla="*/ 1768023 h 4314911"/>
              <a:gd name="connsiteX15610" fmla="*/ 2227107 w 5740887"/>
              <a:gd name="connsiteY15610" fmla="*/ 1768024 h 4314911"/>
              <a:gd name="connsiteX15611" fmla="*/ 2227107 w 5740887"/>
              <a:gd name="connsiteY15611" fmla="*/ 1768039 h 4314911"/>
              <a:gd name="connsiteX15612" fmla="*/ 2243746 w 5740887"/>
              <a:gd name="connsiteY15612" fmla="*/ 1828751 h 4314911"/>
              <a:gd name="connsiteX15613" fmla="*/ 2266406 w 5740887"/>
              <a:gd name="connsiteY15613" fmla="*/ 1865431 h 4314911"/>
              <a:gd name="connsiteX15614" fmla="*/ 2240230 w 5740887"/>
              <a:gd name="connsiteY15614" fmla="*/ 1829497 h 4314911"/>
              <a:gd name="connsiteX15615" fmla="*/ 2222284 w 5740887"/>
              <a:gd name="connsiteY15615" fmla="*/ 1769413 h 4314911"/>
              <a:gd name="connsiteX15616" fmla="*/ 2224606 w 5740887"/>
              <a:gd name="connsiteY15616" fmla="*/ 1705317 h 4314911"/>
              <a:gd name="connsiteX15617" fmla="*/ 2411655 w 5740887"/>
              <a:gd name="connsiteY15617" fmla="*/ 1663259 h 4314911"/>
              <a:gd name="connsiteX15618" fmla="*/ 2416616 w 5740887"/>
              <a:gd name="connsiteY15618" fmla="*/ 1669507 h 4314911"/>
              <a:gd name="connsiteX15619" fmla="*/ 2441103 w 5740887"/>
              <a:gd name="connsiteY15619" fmla="*/ 1718521 h 4314911"/>
              <a:gd name="connsiteX15620" fmla="*/ 2445614 w 5740887"/>
              <a:gd name="connsiteY15620" fmla="*/ 1752032 h 4314911"/>
              <a:gd name="connsiteX15621" fmla="*/ 2442330 w 5740887"/>
              <a:gd name="connsiteY15621" fmla="*/ 1771618 h 4314911"/>
              <a:gd name="connsiteX15622" fmla="*/ 2441224 w 5740887"/>
              <a:gd name="connsiteY15622" fmla="*/ 1778216 h 4314911"/>
              <a:gd name="connsiteX15623" fmla="*/ 2439432 w 5740887"/>
              <a:gd name="connsiteY15623" fmla="*/ 1771710 h 4314911"/>
              <a:gd name="connsiteX15624" fmla="*/ 2440961 w 5740887"/>
              <a:gd name="connsiteY15624" fmla="*/ 1764198 h 4314911"/>
              <a:gd name="connsiteX15625" fmla="*/ 2436294 w 5740887"/>
              <a:gd name="connsiteY15625" fmla="*/ 1719360 h 4314911"/>
              <a:gd name="connsiteX15626" fmla="*/ 2436286 w 5740887"/>
              <a:gd name="connsiteY15626" fmla="*/ 1719199 h 4314911"/>
              <a:gd name="connsiteX15627" fmla="*/ 2414376 w 5740887"/>
              <a:gd name="connsiteY15627" fmla="*/ 1674754 h 4314911"/>
              <a:gd name="connsiteX15628" fmla="*/ 3773971 w 5740887"/>
              <a:gd name="connsiteY15628" fmla="*/ 1662945 h 4314911"/>
              <a:gd name="connsiteX15629" fmla="*/ 3771273 w 5740887"/>
              <a:gd name="connsiteY15629" fmla="*/ 1679901 h 4314911"/>
              <a:gd name="connsiteX15630" fmla="*/ 3765370 w 5740887"/>
              <a:gd name="connsiteY15630" fmla="*/ 1686727 h 4314911"/>
              <a:gd name="connsiteX15631" fmla="*/ 3766898 w 5740887"/>
              <a:gd name="connsiteY15631" fmla="*/ 1668679 h 4314911"/>
              <a:gd name="connsiteX15632" fmla="*/ 3773168 w 5740887"/>
              <a:gd name="connsiteY15632" fmla="*/ 1663100 h 4314911"/>
              <a:gd name="connsiteX15633" fmla="*/ 3773491 w 5740887"/>
              <a:gd name="connsiteY15633" fmla="*/ 1663037 h 4314911"/>
              <a:gd name="connsiteX15634" fmla="*/ 3663631 w 5740887"/>
              <a:gd name="connsiteY15634" fmla="*/ 1662805 h 4314911"/>
              <a:gd name="connsiteX15635" fmla="*/ 3665852 w 5740887"/>
              <a:gd name="connsiteY15635" fmla="*/ 1676193 h 4314911"/>
              <a:gd name="connsiteX15636" fmla="*/ 3658022 w 5740887"/>
              <a:gd name="connsiteY15636" fmla="*/ 1677556 h 4314911"/>
              <a:gd name="connsiteX15637" fmla="*/ 3656781 w 5740887"/>
              <a:gd name="connsiteY15637" fmla="*/ 1677772 h 4314911"/>
              <a:gd name="connsiteX15638" fmla="*/ 3656325 w 5740887"/>
              <a:gd name="connsiteY15638" fmla="*/ 1677833 h 4314911"/>
              <a:gd name="connsiteX15639" fmla="*/ 3652135 w 5740887"/>
              <a:gd name="connsiteY15639" fmla="*/ 1678392 h 4314911"/>
              <a:gd name="connsiteX15640" fmla="*/ 3650344 w 5740887"/>
              <a:gd name="connsiteY15640" fmla="*/ 1669457 h 4314911"/>
              <a:gd name="connsiteX15641" fmla="*/ 3793911 w 5740887"/>
              <a:gd name="connsiteY15641" fmla="*/ 1662545 h 4314911"/>
              <a:gd name="connsiteX15642" fmla="*/ 3791014 w 5740887"/>
              <a:gd name="connsiteY15642" fmla="*/ 1670919 h 4314911"/>
              <a:gd name="connsiteX15643" fmla="*/ 3790102 w 5740887"/>
              <a:gd name="connsiteY15643" fmla="*/ 1672355 h 4314911"/>
              <a:gd name="connsiteX15644" fmla="*/ 3790663 w 5740887"/>
              <a:gd name="connsiteY15644" fmla="*/ 1670062 h 4314911"/>
              <a:gd name="connsiteX15645" fmla="*/ 3791909 w 5740887"/>
              <a:gd name="connsiteY15645" fmla="*/ 1664966 h 4314911"/>
              <a:gd name="connsiteX15646" fmla="*/ 876947 w 5740887"/>
              <a:gd name="connsiteY15646" fmla="*/ 1661982 h 4314911"/>
              <a:gd name="connsiteX15647" fmla="*/ 871394 w 5740887"/>
              <a:gd name="connsiteY15647" fmla="*/ 1670056 h 4314911"/>
              <a:gd name="connsiteX15648" fmla="*/ 868507 w 5740887"/>
              <a:gd name="connsiteY15648" fmla="*/ 1675620 h 4314911"/>
              <a:gd name="connsiteX15649" fmla="*/ 867229 w 5740887"/>
              <a:gd name="connsiteY15649" fmla="*/ 1676916 h 4314911"/>
              <a:gd name="connsiteX15650" fmla="*/ 862575 w 5740887"/>
              <a:gd name="connsiteY15650" fmla="*/ 1681637 h 4314911"/>
              <a:gd name="connsiteX15651" fmla="*/ 871228 w 5740887"/>
              <a:gd name="connsiteY15651" fmla="*/ 1667202 h 4314911"/>
              <a:gd name="connsiteX15652" fmla="*/ 3786089 w 5740887"/>
              <a:gd name="connsiteY15652" fmla="*/ 1660608 h 4314911"/>
              <a:gd name="connsiteX15653" fmla="*/ 3785715 w 5740887"/>
              <a:gd name="connsiteY15653" fmla="*/ 1662140 h 4314911"/>
              <a:gd name="connsiteX15654" fmla="*/ 3785354 w 5740887"/>
              <a:gd name="connsiteY15654" fmla="*/ 1663618 h 4314911"/>
              <a:gd name="connsiteX15655" fmla="*/ 3780631 w 5740887"/>
              <a:gd name="connsiteY15655" fmla="*/ 1669080 h 4314911"/>
              <a:gd name="connsiteX15656" fmla="*/ 3781846 w 5740887"/>
              <a:gd name="connsiteY15656" fmla="*/ 1661426 h 4314911"/>
              <a:gd name="connsiteX15657" fmla="*/ 3785942 w 5740887"/>
              <a:gd name="connsiteY15657" fmla="*/ 1660637 h 4314911"/>
              <a:gd name="connsiteX15658" fmla="*/ 2785427 w 5740887"/>
              <a:gd name="connsiteY15658" fmla="*/ 1660144 h 4314911"/>
              <a:gd name="connsiteX15659" fmla="*/ 2785973 w 5740887"/>
              <a:gd name="connsiteY15659" fmla="*/ 1661932 h 4314911"/>
              <a:gd name="connsiteX15660" fmla="*/ 2785450 w 5740887"/>
              <a:gd name="connsiteY15660" fmla="*/ 1663890 h 4314911"/>
              <a:gd name="connsiteX15661" fmla="*/ 2785249 w 5740887"/>
              <a:gd name="connsiteY15661" fmla="*/ 1664643 h 4314911"/>
              <a:gd name="connsiteX15662" fmla="*/ 2780131 w 5740887"/>
              <a:gd name="connsiteY15662" fmla="*/ 1674298 h 4314911"/>
              <a:gd name="connsiteX15663" fmla="*/ 2784746 w 5740887"/>
              <a:gd name="connsiteY15663" fmla="*/ 1663523 h 4314911"/>
              <a:gd name="connsiteX15664" fmla="*/ 2394690 w 5740887"/>
              <a:gd name="connsiteY15664" fmla="*/ 1658275 h 4314911"/>
              <a:gd name="connsiteX15665" fmla="*/ 2396809 w 5740887"/>
              <a:gd name="connsiteY15665" fmla="*/ 1660342 h 4314911"/>
              <a:gd name="connsiteX15666" fmla="*/ 2408964 w 5740887"/>
              <a:gd name="connsiteY15666" fmla="*/ 1683177 h 4314911"/>
              <a:gd name="connsiteX15667" fmla="*/ 2411697 w 5740887"/>
              <a:gd name="connsiteY15667" fmla="*/ 1694773 h 4314911"/>
              <a:gd name="connsiteX15668" fmla="*/ 2294148 w 5740887"/>
              <a:gd name="connsiteY15668" fmla="*/ 1658238 h 4314911"/>
              <a:gd name="connsiteX15669" fmla="*/ 2299227 w 5740887"/>
              <a:gd name="connsiteY15669" fmla="*/ 1693510 h 4314911"/>
              <a:gd name="connsiteX15670" fmla="*/ 2308172 w 5740887"/>
              <a:gd name="connsiteY15670" fmla="*/ 1738242 h 4314911"/>
              <a:gd name="connsiteX15671" fmla="*/ 2310378 w 5740887"/>
              <a:gd name="connsiteY15671" fmla="*/ 1748721 h 4314911"/>
              <a:gd name="connsiteX15672" fmla="*/ 2321409 w 5740887"/>
              <a:gd name="connsiteY15672" fmla="*/ 1821937 h 4314911"/>
              <a:gd name="connsiteX15673" fmla="*/ 2328650 w 5740887"/>
              <a:gd name="connsiteY15673" fmla="*/ 1868324 h 4314911"/>
              <a:gd name="connsiteX15674" fmla="*/ 2322276 w 5740887"/>
              <a:gd name="connsiteY15674" fmla="*/ 1846825 h 4314911"/>
              <a:gd name="connsiteX15675" fmla="*/ 2313835 w 5740887"/>
              <a:gd name="connsiteY15675" fmla="*/ 1800014 h 4314911"/>
              <a:gd name="connsiteX15676" fmla="*/ 2305010 w 5740887"/>
              <a:gd name="connsiteY15676" fmla="*/ 1749270 h 4314911"/>
              <a:gd name="connsiteX15677" fmla="*/ 2295519 w 5740887"/>
              <a:gd name="connsiteY15677" fmla="*/ 1690985 h 4314911"/>
              <a:gd name="connsiteX15678" fmla="*/ 2294143 w 5740887"/>
              <a:gd name="connsiteY15678" fmla="*/ 1678034 h 4314911"/>
              <a:gd name="connsiteX15679" fmla="*/ 835557 w 5740887"/>
              <a:gd name="connsiteY15679" fmla="*/ 1657267 h 4314911"/>
              <a:gd name="connsiteX15680" fmla="*/ 834953 w 5740887"/>
              <a:gd name="connsiteY15680" fmla="*/ 1658108 h 4314911"/>
              <a:gd name="connsiteX15681" fmla="*/ 833330 w 5740887"/>
              <a:gd name="connsiteY15681" fmla="*/ 1660368 h 4314911"/>
              <a:gd name="connsiteX15682" fmla="*/ 827260 w 5740887"/>
              <a:gd name="connsiteY15682" fmla="*/ 1674324 h 4314911"/>
              <a:gd name="connsiteX15683" fmla="*/ 821880 w 5740887"/>
              <a:gd name="connsiteY15683" fmla="*/ 1678824 h 4314911"/>
              <a:gd name="connsiteX15684" fmla="*/ 820528 w 5740887"/>
              <a:gd name="connsiteY15684" fmla="*/ 1679955 h 4314911"/>
              <a:gd name="connsiteX15685" fmla="*/ 818395 w 5740887"/>
              <a:gd name="connsiteY15685" fmla="*/ 1681396 h 4314911"/>
              <a:gd name="connsiteX15686" fmla="*/ 811350 w 5740887"/>
              <a:gd name="connsiteY15686" fmla="*/ 1686233 h 4314911"/>
              <a:gd name="connsiteX15687" fmla="*/ 813094 w 5740887"/>
              <a:gd name="connsiteY15687" fmla="*/ 1681903 h 4314911"/>
              <a:gd name="connsiteX15688" fmla="*/ 817259 w 5740887"/>
              <a:gd name="connsiteY15688" fmla="*/ 1675113 h 4314911"/>
              <a:gd name="connsiteX15689" fmla="*/ 827563 w 5740887"/>
              <a:gd name="connsiteY15689" fmla="*/ 1663357 h 4314911"/>
              <a:gd name="connsiteX15690" fmla="*/ 2239620 w 5740887"/>
              <a:gd name="connsiteY15690" fmla="*/ 1656562 h 4314911"/>
              <a:gd name="connsiteX15691" fmla="*/ 2234383 w 5740887"/>
              <a:gd name="connsiteY15691" fmla="*/ 1668025 h 4314911"/>
              <a:gd name="connsiteX15692" fmla="*/ 2217753 w 5740887"/>
              <a:gd name="connsiteY15692" fmla="*/ 1704419 h 4314911"/>
              <a:gd name="connsiteX15693" fmla="*/ 2217039 w 5740887"/>
              <a:gd name="connsiteY15693" fmla="*/ 1723502 h 4314911"/>
              <a:gd name="connsiteX15694" fmla="*/ 2216177 w 5740887"/>
              <a:gd name="connsiteY15694" fmla="*/ 1746525 h 4314911"/>
              <a:gd name="connsiteX15695" fmla="*/ 2212729 w 5740887"/>
              <a:gd name="connsiteY15695" fmla="*/ 1731221 h 4314911"/>
              <a:gd name="connsiteX15696" fmla="*/ 2213838 w 5740887"/>
              <a:gd name="connsiteY15696" fmla="*/ 1711280 h 4314911"/>
              <a:gd name="connsiteX15697" fmla="*/ 2237608 w 5740887"/>
              <a:gd name="connsiteY15697" fmla="*/ 1658497 h 4314911"/>
              <a:gd name="connsiteX15698" fmla="*/ 3743661 w 5740887"/>
              <a:gd name="connsiteY15698" fmla="*/ 1656249 h 4314911"/>
              <a:gd name="connsiteX15699" fmla="*/ 3743540 w 5740887"/>
              <a:gd name="connsiteY15699" fmla="*/ 1662022 h 4314911"/>
              <a:gd name="connsiteX15700" fmla="*/ 3733162 w 5740887"/>
              <a:gd name="connsiteY15700" fmla="*/ 1663985 h 4314911"/>
              <a:gd name="connsiteX15701" fmla="*/ 3733143 w 5740887"/>
              <a:gd name="connsiteY15701" fmla="*/ 1663450 h 4314911"/>
              <a:gd name="connsiteX15702" fmla="*/ 2337036 w 5740887"/>
              <a:gd name="connsiteY15702" fmla="*/ 1656144 h 4314911"/>
              <a:gd name="connsiteX15703" fmla="*/ 2364727 w 5740887"/>
              <a:gd name="connsiteY15703" fmla="*/ 1722710 h 4314911"/>
              <a:gd name="connsiteX15704" fmla="*/ 2370715 w 5740887"/>
              <a:gd name="connsiteY15704" fmla="*/ 1747878 h 4314911"/>
              <a:gd name="connsiteX15705" fmla="*/ 2374551 w 5740887"/>
              <a:gd name="connsiteY15705" fmla="*/ 1802922 h 4314911"/>
              <a:gd name="connsiteX15706" fmla="*/ 2366054 w 5740887"/>
              <a:gd name="connsiteY15706" fmla="*/ 1848615 h 4314911"/>
              <a:gd name="connsiteX15707" fmla="*/ 2371264 w 5740887"/>
              <a:gd name="connsiteY15707" fmla="*/ 1800330 h 4314911"/>
              <a:gd name="connsiteX15708" fmla="*/ 2364996 w 5740887"/>
              <a:gd name="connsiteY15708" fmla="*/ 1735763 h 4314911"/>
              <a:gd name="connsiteX15709" fmla="*/ 869387 w 5740887"/>
              <a:gd name="connsiteY15709" fmla="*/ 1655191 h 4314911"/>
              <a:gd name="connsiteX15710" fmla="*/ 864208 w 5740887"/>
              <a:gd name="connsiteY15710" fmla="*/ 1663779 h 4314911"/>
              <a:gd name="connsiteX15711" fmla="*/ 859395 w 5740887"/>
              <a:gd name="connsiteY15711" fmla="*/ 1668175 h 4314911"/>
              <a:gd name="connsiteX15712" fmla="*/ 853553 w 5740887"/>
              <a:gd name="connsiteY15712" fmla="*/ 1673509 h 4314911"/>
              <a:gd name="connsiteX15713" fmla="*/ 859495 w 5740887"/>
              <a:gd name="connsiteY15713" fmla="*/ 1661910 h 4314911"/>
              <a:gd name="connsiteX15714" fmla="*/ 2484902 w 5740887"/>
              <a:gd name="connsiteY15714" fmla="*/ 1653995 h 4314911"/>
              <a:gd name="connsiteX15715" fmla="*/ 2487219 w 5740887"/>
              <a:gd name="connsiteY15715" fmla="*/ 1657157 h 4314911"/>
              <a:gd name="connsiteX15716" fmla="*/ 2488394 w 5740887"/>
              <a:gd name="connsiteY15716" fmla="*/ 1658918 h 4314911"/>
              <a:gd name="connsiteX15717" fmla="*/ 3684361 w 5740887"/>
              <a:gd name="connsiteY15717" fmla="*/ 1652331 h 4314911"/>
              <a:gd name="connsiteX15718" fmla="*/ 3686904 w 5740887"/>
              <a:gd name="connsiteY15718" fmla="*/ 1672528 h 4314911"/>
              <a:gd name="connsiteX15719" fmla="*/ 3677836 w 5740887"/>
              <a:gd name="connsiteY15719" fmla="*/ 1674107 h 4314911"/>
              <a:gd name="connsiteX15720" fmla="*/ 3673536 w 5740887"/>
              <a:gd name="connsiteY15720" fmla="*/ 1674855 h 4314911"/>
              <a:gd name="connsiteX15721" fmla="*/ 3672820 w 5740887"/>
              <a:gd name="connsiteY15721" fmla="*/ 1674980 h 4314911"/>
              <a:gd name="connsiteX15722" fmla="*/ 3670263 w 5740887"/>
              <a:gd name="connsiteY15722" fmla="*/ 1659484 h 4314911"/>
              <a:gd name="connsiteX15723" fmla="*/ 3671595 w 5740887"/>
              <a:gd name="connsiteY15723" fmla="*/ 1658817 h 4314911"/>
              <a:gd name="connsiteX15724" fmla="*/ 2294150 w 5740887"/>
              <a:gd name="connsiteY15724" fmla="*/ 1652081 h 4314911"/>
              <a:gd name="connsiteX15725" fmla="*/ 2294162 w 5740887"/>
              <a:gd name="connsiteY15725" fmla="*/ 1652130 h 4314911"/>
              <a:gd name="connsiteX15726" fmla="*/ 2294163 w 5740887"/>
              <a:gd name="connsiteY15726" fmla="*/ 1652135 h 4314911"/>
              <a:gd name="connsiteX15727" fmla="*/ 2294149 w 5740887"/>
              <a:gd name="connsiteY15727" fmla="*/ 1653572 h 4314911"/>
              <a:gd name="connsiteX15728" fmla="*/ 2354451 w 5740887"/>
              <a:gd name="connsiteY15728" fmla="*/ 1649955 h 4314911"/>
              <a:gd name="connsiteX15729" fmla="*/ 2369938 w 5740887"/>
              <a:gd name="connsiteY15729" fmla="*/ 1669578 h 4314911"/>
              <a:gd name="connsiteX15730" fmla="*/ 2393524 w 5740887"/>
              <a:gd name="connsiteY15730" fmla="*/ 1729406 h 4314911"/>
              <a:gd name="connsiteX15731" fmla="*/ 2398406 w 5740887"/>
              <a:gd name="connsiteY15731" fmla="*/ 1776041 h 4314911"/>
              <a:gd name="connsiteX15732" fmla="*/ 2393826 w 5740887"/>
              <a:gd name="connsiteY15732" fmla="*/ 1807024 h 4314911"/>
              <a:gd name="connsiteX15733" fmla="*/ 2392110 w 5740887"/>
              <a:gd name="connsiteY15733" fmla="*/ 1800851 h 4314911"/>
              <a:gd name="connsiteX15734" fmla="*/ 2393156 w 5740887"/>
              <a:gd name="connsiteY15734" fmla="*/ 1789252 h 4314911"/>
              <a:gd name="connsiteX15735" fmla="*/ 2394334 w 5740887"/>
              <a:gd name="connsiteY15735" fmla="*/ 1776204 h 4314911"/>
              <a:gd name="connsiteX15736" fmla="*/ 2388846 w 5740887"/>
              <a:gd name="connsiteY15736" fmla="*/ 1731071 h 4314911"/>
              <a:gd name="connsiteX15737" fmla="*/ 2368050 w 5740887"/>
              <a:gd name="connsiteY15737" fmla="*/ 1672948 h 4314911"/>
              <a:gd name="connsiteX15738" fmla="*/ 2355015 w 5740887"/>
              <a:gd name="connsiteY15738" fmla="*/ 1652319 h 4314911"/>
              <a:gd name="connsiteX15739" fmla="*/ 2374762 w 5740887"/>
              <a:gd name="connsiteY15739" fmla="*/ 1649521 h 4314911"/>
              <a:gd name="connsiteX15740" fmla="*/ 2385990 w 5740887"/>
              <a:gd name="connsiteY15740" fmla="*/ 1658763 h 4314911"/>
              <a:gd name="connsiteX15741" fmla="*/ 2417250 w 5740887"/>
              <a:gd name="connsiteY15741" fmla="*/ 1724038 h 4314911"/>
              <a:gd name="connsiteX15742" fmla="*/ 2421091 w 5740887"/>
              <a:gd name="connsiteY15742" fmla="*/ 1777102 h 4314911"/>
              <a:gd name="connsiteX15743" fmla="*/ 2413459 w 5740887"/>
              <a:gd name="connsiteY15743" fmla="*/ 1805656 h 4314911"/>
              <a:gd name="connsiteX15744" fmla="*/ 2408684 w 5740887"/>
              <a:gd name="connsiteY15744" fmla="*/ 1823522 h 4314911"/>
              <a:gd name="connsiteX15745" fmla="*/ 2401947 w 5740887"/>
              <a:gd name="connsiteY15745" fmla="*/ 1836240 h 4314911"/>
              <a:gd name="connsiteX15746" fmla="*/ 2401946 w 5740887"/>
              <a:gd name="connsiteY15746" fmla="*/ 1836238 h 4314911"/>
              <a:gd name="connsiteX15747" fmla="*/ 2403708 w 5740887"/>
              <a:gd name="connsiteY15747" fmla="*/ 1832123 h 4314911"/>
              <a:gd name="connsiteX15748" fmla="*/ 2408167 w 5740887"/>
              <a:gd name="connsiteY15748" fmla="*/ 1821712 h 4314911"/>
              <a:gd name="connsiteX15749" fmla="*/ 2412563 w 5740887"/>
              <a:gd name="connsiteY15749" fmla="*/ 1724176 h 4314911"/>
              <a:gd name="connsiteX15750" fmla="*/ 2412559 w 5740887"/>
              <a:gd name="connsiteY15750" fmla="*/ 1724167 h 4314911"/>
              <a:gd name="connsiteX15751" fmla="*/ 2412559 w 5740887"/>
              <a:gd name="connsiteY15751" fmla="*/ 1724164 h 4314911"/>
              <a:gd name="connsiteX15752" fmla="*/ 2384332 w 5740887"/>
              <a:gd name="connsiteY15752" fmla="*/ 1659282 h 4314911"/>
              <a:gd name="connsiteX15753" fmla="*/ 3788897 w 5740887"/>
              <a:gd name="connsiteY15753" fmla="*/ 1649103 h 4314911"/>
              <a:gd name="connsiteX15754" fmla="*/ 3788055 w 5740887"/>
              <a:gd name="connsiteY15754" fmla="*/ 1652554 h 4314911"/>
              <a:gd name="connsiteX15755" fmla="*/ 3787854 w 5740887"/>
              <a:gd name="connsiteY15755" fmla="*/ 1653379 h 4314911"/>
              <a:gd name="connsiteX15756" fmla="*/ 3783526 w 5740887"/>
              <a:gd name="connsiteY15756" fmla="*/ 1654225 h 4314911"/>
              <a:gd name="connsiteX15757" fmla="*/ 3783032 w 5740887"/>
              <a:gd name="connsiteY15757" fmla="*/ 1654322 h 4314911"/>
              <a:gd name="connsiteX15758" fmla="*/ 2286946 w 5740887"/>
              <a:gd name="connsiteY15758" fmla="*/ 1648525 h 4314911"/>
              <a:gd name="connsiteX15759" fmla="*/ 2286013 w 5740887"/>
              <a:gd name="connsiteY15759" fmla="*/ 1663803 h 4314911"/>
              <a:gd name="connsiteX15760" fmla="*/ 2298250 w 5740887"/>
              <a:gd name="connsiteY15760" fmla="*/ 1750791 h 4314911"/>
              <a:gd name="connsiteX15761" fmla="*/ 2307075 w 5740887"/>
              <a:gd name="connsiteY15761" fmla="*/ 1801395 h 4314911"/>
              <a:gd name="connsiteX15762" fmla="*/ 2314898 w 5740887"/>
              <a:gd name="connsiteY15762" fmla="*/ 1845506 h 4314911"/>
              <a:gd name="connsiteX15763" fmla="*/ 2322255 w 5740887"/>
              <a:gd name="connsiteY15763" fmla="*/ 1871799 h 4314911"/>
              <a:gd name="connsiteX15764" fmla="*/ 2321128 w 5740887"/>
              <a:gd name="connsiteY15764" fmla="*/ 1870179 h 4314911"/>
              <a:gd name="connsiteX15765" fmla="*/ 2297014 w 5740887"/>
              <a:gd name="connsiteY15765" fmla="*/ 1770780 h 4314911"/>
              <a:gd name="connsiteX15766" fmla="*/ 2293706 w 5740887"/>
              <a:gd name="connsiteY15766" fmla="*/ 1752442 h 4314911"/>
              <a:gd name="connsiteX15767" fmla="*/ 2284519 w 5740887"/>
              <a:gd name="connsiteY15767" fmla="*/ 1668022 h 4314911"/>
              <a:gd name="connsiteX15768" fmla="*/ 2480172 w 5740887"/>
              <a:gd name="connsiteY15768" fmla="*/ 1647503 h 4314911"/>
              <a:gd name="connsiteX15769" fmla="*/ 2480433 w 5740887"/>
              <a:gd name="connsiteY15769" fmla="*/ 1647729 h 4314911"/>
              <a:gd name="connsiteX15770" fmla="*/ 2483260 w 5740887"/>
              <a:gd name="connsiteY15770" fmla="*/ 1651716 h 4314911"/>
              <a:gd name="connsiteX15771" fmla="*/ 2482037 w 5740887"/>
              <a:gd name="connsiteY15771" fmla="*/ 1650048 h 4314911"/>
              <a:gd name="connsiteX15772" fmla="*/ 2360397 w 5740887"/>
              <a:gd name="connsiteY15772" fmla="*/ 1645954 h 4314911"/>
              <a:gd name="connsiteX15773" fmla="*/ 2364299 w 5740887"/>
              <a:gd name="connsiteY15773" fmla="*/ 1649929 h 4314911"/>
              <a:gd name="connsiteX15774" fmla="*/ 2378187 w 5740887"/>
              <a:gd name="connsiteY15774" fmla="*/ 1664076 h 4314911"/>
              <a:gd name="connsiteX15775" fmla="*/ 2405389 w 5740887"/>
              <a:gd name="connsiteY15775" fmla="*/ 1726648 h 4314911"/>
              <a:gd name="connsiteX15776" fmla="*/ 2409912 w 5740887"/>
              <a:gd name="connsiteY15776" fmla="*/ 1776508 h 4314911"/>
              <a:gd name="connsiteX15777" fmla="*/ 2400941 w 5740887"/>
              <a:gd name="connsiteY15777" fmla="*/ 1820580 h 4314911"/>
              <a:gd name="connsiteX15778" fmla="*/ 2398908 w 5740887"/>
              <a:gd name="connsiteY15778" fmla="*/ 1825306 h 4314911"/>
              <a:gd name="connsiteX15779" fmla="*/ 2398368 w 5740887"/>
              <a:gd name="connsiteY15779" fmla="*/ 1823365 h 4314911"/>
              <a:gd name="connsiteX15780" fmla="*/ 2399876 w 5740887"/>
              <a:gd name="connsiteY15780" fmla="*/ 1818869 h 4314911"/>
              <a:gd name="connsiteX15781" fmla="*/ 2400703 w 5740887"/>
              <a:gd name="connsiteY15781" fmla="*/ 1727623 h 4314911"/>
              <a:gd name="connsiteX15782" fmla="*/ 2376364 w 5740887"/>
              <a:gd name="connsiteY15782" fmla="*/ 1666144 h 4314911"/>
              <a:gd name="connsiteX15783" fmla="*/ 2370935 w 5740887"/>
              <a:gd name="connsiteY15783" fmla="*/ 1659279 h 4314911"/>
              <a:gd name="connsiteX15784" fmla="*/ 2280231 w 5740887"/>
              <a:gd name="connsiteY15784" fmla="*/ 1645632 h 4314911"/>
              <a:gd name="connsiteX15785" fmla="*/ 2280156 w 5740887"/>
              <a:gd name="connsiteY15785" fmla="*/ 1646178 h 4314911"/>
              <a:gd name="connsiteX15786" fmla="*/ 2280216 w 5740887"/>
              <a:gd name="connsiteY15786" fmla="*/ 1645663 h 4314911"/>
              <a:gd name="connsiteX15787" fmla="*/ 2301623 w 5740887"/>
              <a:gd name="connsiteY15787" fmla="*/ 1645359 h 4314911"/>
              <a:gd name="connsiteX15788" fmla="*/ 2306296 w 5740887"/>
              <a:gd name="connsiteY15788" fmla="*/ 1669092 h 4314911"/>
              <a:gd name="connsiteX15789" fmla="*/ 2301694 w 5740887"/>
              <a:gd name="connsiteY15789" fmla="*/ 1649941 h 4314911"/>
              <a:gd name="connsiteX15790" fmla="*/ 2301691 w 5740887"/>
              <a:gd name="connsiteY15790" fmla="*/ 1649735 h 4314911"/>
              <a:gd name="connsiteX15791" fmla="*/ 2407378 w 5740887"/>
              <a:gd name="connsiteY15791" fmla="*/ 1645195 h 4314911"/>
              <a:gd name="connsiteX15792" fmla="*/ 2424649 w 5740887"/>
              <a:gd name="connsiteY15792" fmla="*/ 1664512 h 4314911"/>
              <a:gd name="connsiteX15793" fmla="*/ 2434542 w 5740887"/>
              <a:gd name="connsiteY15793" fmla="*/ 1675577 h 4314911"/>
              <a:gd name="connsiteX15794" fmla="*/ 2452962 w 5740887"/>
              <a:gd name="connsiteY15794" fmla="*/ 1715490 h 4314911"/>
              <a:gd name="connsiteX15795" fmla="*/ 2457300 w 5740887"/>
              <a:gd name="connsiteY15795" fmla="*/ 1751408 h 4314911"/>
              <a:gd name="connsiteX15796" fmla="*/ 2451144 w 5740887"/>
              <a:gd name="connsiteY15796" fmla="*/ 1785044 h 4314911"/>
              <a:gd name="connsiteX15797" fmla="*/ 2445782 w 5740887"/>
              <a:gd name="connsiteY15797" fmla="*/ 1794766 h 4314911"/>
              <a:gd name="connsiteX15798" fmla="*/ 2445730 w 5740887"/>
              <a:gd name="connsiteY15798" fmla="*/ 1794575 h 4314911"/>
              <a:gd name="connsiteX15799" fmla="*/ 2446783 w 5740887"/>
              <a:gd name="connsiteY15799" fmla="*/ 1792377 h 4314911"/>
              <a:gd name="connsiteX15800" fmla="*/ 2447974 w 5740887"/>
              <a:gd name="connsiteY15800" fmla="*/ 1784497 h 4314911"/>
              <a:gd name="connsiteX15801" fmla="*/ 2451664 w 5740887"/>
              <a:gd name="connsiteY15801" fmla="*/ 1770669 h 4314911"/>
              <a:gd name="connsiteX15802" fmla="*/ 2451195 w 5740887"/>
              <a:gd name="connsiteY15802" fmla="*/ 1763171 h 4314911"/>
              <a:gd name="connsiteX15803" fmla="*/ 2453085 w 5740887"/>
              <a:gd name="connsiteY15803" fmla="*/ 1750658 h 4314911"/>
              <a:gd name="connsiteX15804" fmla="*/ 2448282 w 5740887"/>
              <a:gd name="connsiteY15804" fmla="*/ 1716437 h 4314911"/>
              <a:gd name="connsiteX15805" fmla="*/ 2421336 w 5740887"/>
              <a:gd name="connsiteY15805" fmla="*/ 1661075 h 4314911"/>
              <a:gd name="connsiteX15806" fmla="*/ 2408485 w 5740887"/>
              <a:gd name="connsiteY15806" fmla="*/ 1649869 h 4314911"/>
              <a:gd name="connsiteX15807" fmla="*/ 885732 w 5740887"/>
              <a:gd name="connsiteY15807" fmla="*/ 1644122 h 4314911"/>
              <a:gd name="connsiteX15808" fmla="*/ 884253 w 5740887"/>
              <a:gd name="connsiteY15808" fmla="*/ 1645473 h 4314911"/>
              <a:gd name="connsiteX15809" fmla="*/ 884621 w 5740887"/>
              <a:gd name="connsiteY15809" fmla="*/ 1644859 h 4314911"/>
              <a:gd name="connsiteX15810" fmla="*/ 3761387 w 5740887"/>
              <a:gd name="connsiteY15810" fmla="*/ 1644113 h 4314911"/>
              <a:gd name="connsiteX15811" fmla="*/ 3760141 w 5740887"/>
              <a:gd name="connsiteY15811" fmla="*/ 1658801 h 4314911"/>
              <a:gd name="connsiteX15812" fmla="*/ 3750141 w 5740887"/>
              <a:gd name="connsiteY15812" fmla="*/ 1660758 h 4314911"/>
              <a:gd name="connsiteX15813" fmla="*/ 3750150 w 5740887"/>
              <a:gd name="connsiteY15813" fmla="*/ 1660341 h 4314911"/>
              <a:gd name="connsiteX15814" fmla="*/ 3750339 w 5740887"/>
              <a:gd name="connsiteY15814" fmla="*/ 1651676 h 4314911"/>
              <a:gd name="connsiteX15815" fmla="*/ 2416435 w 5740887"/>
              <a:gd name="connsiteY15815" fmla="*/ 1642319 h 4314911"/>
              <a:gd name="connsiteX15816" fmla="*/ 2417496 w 5740887"/>
              <a:gd name="connsiteY15816" fmla="*/ 1643148 h 4314911"/>
              <a:gd name="connsiteX15817" fmla="*/ 2424301 w 5740887"/>
              <a:gd name="connsiteY15817" fmla="*/ 1649753 h 4314911"/>
              <a:gd name="connsiteX15818" fmla="*/ 2436208 w 5740887"/>
              <a:gd name="connsiteY15818" fmla="*/ 1661313 h 4314911"/>
              <a:gd name="connsiteX15819" fmla="*/ 2462943 w 5740887"/>
              <a:gd name="connsiteY15819" fmla="*/ 1706779 h 4314911"/>
              <a:gd name="connsiteX15820" fmla="*/ 2463632 w 5740887"/>
              <a:gd name="connsiteY15820" fmla="*/ 1707951 h 4314911"/>
              <a:gd name="connsiteX15821" fmla="*/ 2464959 w 5740887"/>
              <a:gd name="connsiteY15821" fmla="*/ 1710801 h 4314911"/>
              <a:gd name="connsiteX15822" fmla="*/ 2469331 w 5740887"/>
              <a:gd name="connsiteY15822" fmla="*/ 1775810 h 4314911"/>
              <a:gd name="connsiteX15823" fmla="*/ 2453000 w 5740887"/>
              <a:gd name="connsiteY15823" fmla="*/ 1820971 h 4314911"/>
              <a:gd name="connsiteX15824" fmla="*/ 2448926 w 5740887"/>
              <a:gd name="connsiteY15824" fmla="*/ 1806180 h 4314911"/>
              <a:gd name="connsiteX15825" fmla="*/ 2454231 w 5740887"/>
              <a:gd name="connsiteY15825" fmla="*/ 1798087 h 4314911"/>
              <a:gd name="connsiteX15826" fmla="*/ 2458408 w 5740887"/>
              <a:gd name="connsiteY15826" fmla="*/ 1781365 h 4314911"/>
              <a:gd name="connsiteX15827" fmla="*/ 2462319 w 5740887"/>
              <a:gd name="connsiteY15827" fmla="*/ 1771534 h 4314911"/>
              <a:gd name="connsiteX15828" fmla="*/ 2462319 w 5740887"/>
              <a:gd name="connsiteY15828" fmla="*/ 1771523 h 4314911"/>
              <a:gd name="connsiteX15829" fmla="*/ 2462320 w 5740887"/>
              <a:gd name="connsiteY15829" fmla="*/ 1771520 h 4314911"/>
              <a:gd name="connsiteX15830" fmla="*/ 2462129 w 5740887"/>
              <a:gd name="connsiteY15830" fmla="*/ 1766468 h 4314911"/>
              <a:gd name="connsiteX15831" fmla="*/ 2464354 w 5740887"/>
              <a:gd name="connsiteY15831" fmla="*/ 1757562 h 4314911"/>
              <a:gd name="connsiteX15832" fmla="*/ 2460134 w 5740887"/>
              <a:gd name="connsiteY15832" fmla="*/ 1713430 h 4314911"/>
              <a:gd name="connsiteX15833" fmla="*/ 2460133 w 5740887"/>
              <a:gd name="connsiteY15833" fmla="*/ 1713408 h 4314911"/>
              <a:gd name="connsiteX15834" fmla="*/ 2443069 w 5740887"/>
              <a:gd name="connsiteY15834" fmla="*/ 1674020 h 4314911"/>
              <a:gd name="connsiteX15835" fmla="*/ 2308724 w 5740887"/>
              <a:gd name="connsiteY15835" fmla="*/ 1642282 h 4314911"/>
              <a:gd name="connsiteX15836" fmla="*/ 2317139 w 5740887"/>
              <a:gd name="connsiteY15836" fmla="*/ 1676599 h 4314911"/>
              <a:gd name="connsiteX15837" fmla="*/ 2334098 w 5740887"/>
              <a:gd name="connsiteY15837" fmla="*/ 1743198 h 4314911"/>
              <a:gd name="connsiteX15838" fmla="*/ 2339268 w 5740887"/>
              <a:gd name="connsiteY15838" fmla="*/ 1805317 h 4314911"/>
              <a:gd name="connsiteX15839" fmla="*/ 2337629 w 5740887"/>
              <a:gd name="connsiteY15839" fmla="*/ 1799476 h 4314911"/>
              <a:gd name="connsiteX15840" fmla="*/ 2334409 w 5740887"/>
              <a:gd name="connsiteY15840" fmla="*/ 1786075 h 4314911"/>
              <a:gd name="connsiteX15841" fmla="*/ 2329280 w 5740887"/>
              <a:gd name="connsiteY15841" fmla="*/ 1744031 h 4314911"/>
              <a:gd name="connsiteX15842" fmla="*/ 2319489 w 5740887"/>
              <a:gd name="connsiteY15842" fmla="*/ 1700046 h 4314911"/>
              <a:gd name="connsiteX15843" fmla="*/ 2308442 w 5740887"/>
              <a:gd name="connsiteY15843" fmla="*/ 1644961 h 4314911"/>
              <a:gd name="connsiteX15844" fmla="*/ 2308646 w 5740887"/>
              <a:gd name="connsiteY15844" fmla="*/ 1643024 h 4314911"/>
              <a:gd name="connsiteX15845" fmla="*/ 3704501 w 5740887"/>
              <a:gd name="connsiteY15845" fmla="*/ 1642098 h 4314911"/>
              <a:gd name="connsiteX15846" fmla="*/ 3706696 w 5740887"/>
              <a:gd name="connsiteY15846" fmla="*/ 1668990 h 4314911"/>
              <a:gd name="connsiteX15847" fmla="*/ 3702117 w 5740887"/>
              <a:gd name="connsiteY15847" fmla="*/ 1669856 h 4314911"/>
              <a:gd name="connsiteX15848" fmla="*/ 3701746 w 5740887"/>
              <a:gd name="connsiteY15848" fmla="*/ 1669926 h 4314911"/>
              <a:gd name="connsiteX15849" fmla="*/ 3700516 w 5740887"/>
              <a:gd name="connsiteY15849" fmla="*/ 1670159 h 4314911"/>
              <a:gd name="connsiteX15850" fmla="*/ 3699422 w 5740887"/>
              <a:gd name="connsiteY15850" fmla="*/ 1670349 h 4314911"/>
              <a:gd name="connsiteX15851" fmla="*/ 3693904 w 5740887"/>
              <a:gd name="connsiteY15851" fmla="*/ 1671310 h 4314911"/>
              <a:gd name="connsiteX15852" fmla="*/ 3691524 w 5740887"/>
              <a:gd name="connsiteY15852" fmla="*/ 1652406 h 4314911"/>
              <a:gd name="connsiteX15853" fmla="*/ 3691084 w 5740887"/>
              <a:gd name="connsiteY15853" fmla="*/ 1648915 h 4314911"/>
              <a:gd name="connsiteX15854" fmla="*/ 2323957 w 5740887"/>
              <a:gd name="connsiteY15854" fmla="*/ 1641462 h 4314911"/>
              <a:gd name="connsiteX15855" fmla="*/ 2324867 w 5740887"/>
              <a:gd name="connsiteY15855" fmla="*/ 1643651 h 4314911"/>
              <a:gd name="connsiteX15856" fmla="*/ 2357822 w 5740887"/>
              <a:gd name="connsiteY15856" fmla="*/ 1737690 h 4314911"/>
              <a:gd name="connsiteX15857" fmla="*/ 2364066 w 5740887"/>
              <a:gd name="connsiteY15857" fmla="*/ 1800872 h 4314911"/>
              <a:gd name="connsiteX15858" fmla="*/ 2362722 w 5740887"/>
              <a:gd name="connsiteY15858" fmla="*/ 1813357 h 4314911"/>
              <a:gd name="connsiteX15859" fmla="*/ 2357848 w 5740887"/>
              <a:gd name="connsiteY15859" fmla="*/ 1858622 h 4314911"/>
              <a:gd name="connsiteX15860" fmla="*/ 2357960 w 5740887"/>
              <a:gd name="connsiteY15860" fmla="*/ 1856546 h 4314911"/>
              <a:gd name="connsiteX15861" fmla="*/ 2353133 w 5740887"/>
              <a:gd name="connsiteY15861" fmla="*/ 1738379 h 4314911"/>
              <a:gd name="connsiteX15862" fmla="*/ 2328314 w 5740887"/>
              <a:gd name="connsiteY15862" fmla="*/ 1654821 h 4314911"/>
              <a:gd name="connsiteX15863" fmla="*/ 790899 w 5740887"/>
              <a:gd name="connsiteY15863" fmla="*/ 1640366 h 4314911"/>
              <a:gd name="connsiteX15864" fmla="*/ 662783 w 5740887"/>
              <a:gd name="connsiteY15864" fmla="*/ 1745027 h 4314911"/>
              <a:gd name="connsiteX15865" fmla="*/ 698476 w 5740887"/>
              <a:gd name="connsiteY15865" fmla="*/ 1713797 h 4314911"/>
              <a:gd name="connsiteX15866" fmla="*/ 2779266 w 5740887"/>
              <a:gd name="connsiteY15866" fmla="*/ 1639965 h 4314911"/>
              <a:gd name="connsiteX15867" fmla="*/ 2779297 w 5740887"/>
              <a:gd name="connsiteY15867" fmla="*/ 1640068 h 4314911"/>
              <a:gd name="connsiteX15868" fmla="*/ 2779383 w 5740887"/>
              <a:gd name="connsiteY15868" fmla="*/ 1640350 h 4314911"/>
              <a:gd name="connsiteX15869" fmla="*/ 2780797 w 5740887"/>
              <a:gd name="connsiteY15869" fmla="*/ 1644979 h 4314911"/>
              <a:gd name="connsiteX15870" fmla="*/ 2780843 w 5740887"/>
              <a:gd name="connsiteY15870" fmla="*/ 1645129 h 4314911"/>
              <a:gd name="connsiteX15871" fmla="*/ 2777459 w 5740887"/>
              <a:gd name="connsiteY15871" fmla="*/ 1661695 h 4314911"/>
              <a:gd name="connsiteX15872" fmla="*/ 2774113 w 5740887"/>
              <a:gd name="connsiteY15872" fmla="*/ 1669478 h 4314911"/>
              <a:gd name="connsiteX15873" fmla="*/ 2770151 w 5740887"/>
              <a:gd name="connsiteY15873" fmla="*/ 1678693 h 4314911"/>
              <a:gd name="connsiteX15874" fmla="*/ 2776404 w 5740887"/>
              <a:gd name="connsiteY15874" fmla="*/ 1660021 h 4314911"/>
              <a:gd name="connsiteX15875" fmla="*/ 2337484 w 5740887"/>
              <a:gd name="connsiteY15875" fmla="*/ 1638295 h 4314911"/>
              <a:gd name="connsiteX15876" fmla="*/ 2348922 w 5740887"/>
              <a:gd name="connsiteY15876" fmla="*/ 1656279 h 4314911"/>
              <a:gd name="connsiteX15877" fmla="*/ 2351942 w 5740887"/>
              <a:gd name="connsiteY15877" fmla="*/ 1668972 h 4314911"/>
              <a:gd name="connsiteX15878" fmla="*/ 2354226 w 5740887"/>
              <a:gd name="connsiteY15878" fmla="*/ 1678570 h 4314911"/>
              <a:gd name="connsiteX15879" fmla="*/ 2344274 w 5740887"/>
              <a:gd name="connsiteY15879" fmla="*/ 1654629 h 4314911"/>
              <a:gd name="connsiteX15880" fmla="*/ 3803086 w 5740887"/>
              <a:gd name="connsiteY15880" fmla="*/ 1636023 h 4314911"/>
              <a:gd name="connsiteX15881" fmla="*/ 3799368 w 5740887"/>
              <a:gd name="connsiteY15881" fmla="*/ 1646771 h 4314911"/>
              <a:gd name="connsiteX15882" fmla="*/ 3796207 w 5740887"/>
              <a:gd name="connsiteY15882" fmla="*/ 1650598 h 4314911"/>
              <a:gd name="connsiteX15883" fmla="*/ 3795093 w 5740887"/>
              <a:gd name="connsiteY15883" fmla="*/ 1651946 h 4314911"/>
              <a:gd name="connsiteX15884" fmla="*/ 3797779 w 5740887"/>
              <a:gd name="connsiteY15884" fmla="*/ 1640961 h 4314911"/>
              <a:gd name="connsiteX15885" fmla="*/ 3636248 w 5740887"/>
              <a:gd name="connsiteY15885" fmla="*/ 1635827 h 4314911"/>
              <a:gd name="connsiteX15886" fmla="*/ 3642044 w 5740887"/>
              <a:gd name="connsiteY15886" fmla="*/ 1665148 h 4314911"/>
              <a:gd name="connsiteX15887" fmla="*/ 3637637 w 5740887"/>
              <a:gd name="connsiteY15887" fmla="*/ 1667381 h 4314911"/>
              <a:gd name="connsiteX15888" fmla="*/ 3636641 w 5740887"/>
              <a:gd name="connsiteY15888" fmla="*/ 1667886 h 4314911"/>
              <a:gd name="connsiteX15889" fmla="*/ 3628908 w 5740887"/>
              <a:gd name="connsiteY15889" fmla="*/ 1671954 h 4314911"/>
              <a:gd name="connsiteX15890" fmla="*/ 3628321 w 5740887"/>
              <a:gd name="connsiteY15890" fmla="*/ 1672262 h 4314911"/>
              <a:gd name="connsiteX15891" fmla="*/ 3627472 w 5740887"/>
              <a:gd name="connsiteY15891" fmla="*/ 1668609 h 4314911"/>
              <a:gd name="connsiteX15892" fmla="*/ 3620612 w 5740887"/>
              <a:gd name="connsiteY15892" fmla="*/ 1638905 h 4314911"/>
              <a:gd name="connsiteX15893" fmla="*/ 2274591 w 5740887"/>
              <a:gd name="connsiteY15893" fmla="*/ 1635477 h 4314911"/>
              <a:gd name="connsiteX15894" fmla="*/ 2259337 w 5740887"/>
              <a:gd name="connsiteY15894" fmla="*/ 1679500 h 4314911"/>
              <a:gd name="connsiteX15895" fmla="*/ 2259433 w 5740887"/>
              <a:gd name="connsiteY15895" fmla="*/ 1681471 h 4314911"/>
              <a:gd name="connsiteX15896" fmla="*/ 2260228 w 5740887"/>
              <a:gd name="connsiteY15896" fmla="*/ 1697865 h 4314911"/>
              <a:gd name="connsiteX15897" fmla="*/ 2260677 w 5740887"/>
              <a:gd name="connsiteY15897" fmla="*/ 1707111 h 4314911"/>
              <a:gd name="connsiteX15898" fmla="*/ 2260679 w 5740887"/>
              <a:gd name="connsiteY15898" fmla="*/ 1707160 h 4314911"/>
              <a:gd name="connsiteX15899" fmla="*/ 2255747 w 5740887"/>
              <a:gd name="connsiteY15899" fmla="*/ 1685118 h 4314911"/>
              <a:gd name="connsiteX15900" fmla="*/ 2721642 w 5740887"/>
              <a:gd name="connsiteY15900" fmla="*/ 1635379 h 4314911"/>
              <a:gd name="connsiteX15901" fmla="*/ 2725151 w 5740887"/>
              <a:gd name="connsiteY15901" fmla="*/ 1646601 h 4314911"/>
              <a:gd name="connsiteX15902" fmla="*/ 2727215 w 5740887"/>
              <a:gd name="connsiteY15902" fmla="*/ 1697724 h 4314911"/>
              <a:gd name="connsiteX15903" fmla="*/ 2727023 w 5740887"/>
              <a:gd name="connsiteY15903" fmla="*/ 1701815 h 4314911"/>
              <a:gd name="connsiteX15904" fmla="*/ 2726672 w 5740887"/>
              <a:gd name="connsiteY15904" fmla="*/ 1709283 h 4314911"/>
              <a:gd name="connsiteX15905" fmla="*/ 2726124 w 5740887"/>
              <a:gd name="connsiteY15905" fmla="*/ 1689167 h 4314911"/>
              <a:gd name="connsiteX15906" fmla="*/ 2313909 w 5740887"/>
              <a:gd name="connsiteY15906" fmla="*/ 1634033 h 4314911"/>
              <a:gd name="connsiteX15907" fmla="*/ 2321419 w 5740887"/>
              <a:gd name="connsiteY15907" fmla="*/ 1657715 h 4314911"/>
              <a:gd name="connsiteX15908" fmla="*/ 2345962 w 5740887"/>
              <a:gd name="connsiteY15908" fmla="*/ 1740447 h 4314911"/>
              <a:gd name="connsiteX15909" fmla="*/ 2350148 w 5740887"/>
              <a:gd name="connsiteY15909" fmla="*/ 1844083 h 4314911"/>
              <a:gd name="connsiteX15910" fmla="*/ 2349127 w 5740887"/>
              <a:gd name="connsiteY15910" fmla="*/ 1840447 h 4314911"/>
              <a:gd name="connsiteX15911" fmla="*/ 2340862 w 5740887"/>
              <a:gd name="connsiteY15911" fmla="*/ 1741274 h 4314911"/>
              <a:gd name="connsiteX15912" fmla="*/ 2323765 w 5740887"/>
              <a:gd name="connsiteY15912" fmla="*/ 1674123 h 4314911"/>
              <a:gd name="connsiteX15913" fmla="*/ 2313888 w 5740887"/>
              <a:gd name="connsiteY15913" fmla="*/ 1634429 h 4314911"/>
              <a:gd name="connsiteX15914" fmla="*/ 2390232 w 5740887"/>
              <a:gd name="connsiteY15914" fmla="*/ 1633953 h 4314911"/>
              <a:gd name="connsiteX15915" fmla="*/ 2394603 w 5740887"/>
              <a:gd name="connsiteY15915" fmla="*/ 1636621 h 4314911"/>
              <a:gd name="connsiteX15916" fmla="*/ 2398564 w 5740887"/>
              <a:gd name="connsiteY15916" fmla="*/ 1639038 h 4314911"/>
              <a:gd name="connsiteX15917" fmla="*/ 2399211 w 5740887"/>
              <a:gd name="connsiteY15917" fmla="*/ 1641782 h 4314911"/>
              <a:gd name="connsiteX15918" fmla="*/ 3778874 w 5740887"/>
              <a:gd name="connsiteY15918" fmla="*/ 1632140 h 4314911"/>
              <a:gd name="connsiteX15919" fmla="*/ 3775833 w 5740887"/>
              <a:gd name="connsiteY15919" fmla="*/ 1651246 h 4314911"/>
              <a:gd name="connsiteX15920" fmla="*/ 3771693 w 5740887"/>
              <a:gd name="connsiteY15920" fmla="*/ 1654931 h 4314911"/>
              <a:gd name="connsiteX15921" fmla="*/ 3769374 w 5740887"/>
              <a:gd name="connsiteY15921" fmla="*/ 1656994 h 4314911"/>
              <a:gd name="connsiteX15922" fmla="*/ 3769307 w 5740887"/>
              <a:gd name="connsiteY15922" fmla="*/ 1657008 h 4314911"/>
              <a:gd name="connsiteX15923" fmla="*/ 3769080 w 5740887"/>
              <a:gd name="connsiteY15923" fmla="*/ 1657052 h 4314911"/>
              <a:gd name="connsiteX15924" fmla="*/ 3768809 w 5740887"/>
              <a:gd name="connsiteY15924" fmla="*/ 1657105 h 4314911"/>
              <a:gd name="connsiteX15925" fmla="*/ 3767863 w 5740887"/>
              <a:gd name="connsiteY15925" fmla="*/ 1657290 h 4314911"/>
              <a:gd name="connsiteX15926" fmla="*/ 3769446 w 5740887"/>
              <a:gd name="connsiteY15926" fmla="*/ 1638595 h 4314911"/>
              <a:gd name="connsiteX15927" fmla="*/ 3724434 w 5740887"/>
              <a:gd name="connsiteY15927" fmla="*/ 1631970 h 4314911"/>
              <a:gd name="connsiteX15928" fmla="*/ 3725413 w 5740887"/>
              <a:gd name="connsiteY15928" fmla="*/ 1660100 h 4314911"/>
              <a:gd name="connsiteX15929" fmla="*/ 3714172 w 5740887"/>
              <a:gd name="connsiteY15929" fmla="*/ 1667576 h 4314911"/>
              <a:gd name="connsiteX15930" fmla="*/ 3713732 w 5740887"/>
              <a:gd name="connsiteY15930" fmla="*/ 1667659 h 4314911"/>
              <a:gd name="connsiteX15931" fmla="*/ 3713496 w 5740887"/>
              <a:gd name="connsiteY15931" fmla="*/ 1667704 h 4314911"/>
              <a:gd name="connsiteX15932" fmla="*/ 3711773 w 5740887"/>
              <a:gd name="connsiteY15932" fmla="*/ 1646570 h 4314911"/>
              <a:gd name="connsiteX15933" fmla="*/ 3711133 w 5740887"/>
              <a:gd name="connsiteY15933" fmla="*/ 1638728 h 4314911"/>
              <a:gd name="connsiteX15934" fmla="*/ 2886721 w 5740887"/>
              <a:gd name="connsiteY15934" fmla="*/ 1631868 h 4314911"/>
              <a:gd name="connsiteX15935" fmla="*/ 2886926 w 5740887"/>
              <a:gd name="connsiteY15935" fmla="*/ 1632565 h 4314911"/>
              <a:gd name="connsiteX15936" fmla="*/ 2887119 w 5740887"/>
              <a:gd name="connsiteY15936" fmla="*/ 1633225 h 4314911"/>
              <a:gd name="connsiteX15937" fmla="*/ 2881758 w 5740887"/>
              <a:gd name="connsiteY15937" fmla="*/ 1660335 h 4314911"/>
              <a:gd name="connsiteX15938" fmla="*/ 2874433 w 5740887"/>
              <a:gd name="connsiteY15938" fmla="*/ 1676049 h 4314911"/>
              <a:gd name="connsiteX15939" fmla="*/ 2874290 w 5740887"/>
              <a:gd name="connsiteY15939" fmla="*/ 1676295 h 4314911"/>
              <a:gd name="connsiteX15940" fmla="*/ 2832801 w 5740887"/>
              <a:gd name="connsiteY15940" fmla="*/ 1631588 h 4314911"/>
              <a:gd name="connsiteX15941" fmla="*/ 2836399 w 5740887"/>
              <a:gd name="connsiteY15941" fmla="*/ 1643582 h 4314911"/>
              <a:gd name="connsiteX15942" fmla="*/ 2823736 w 5740887"/>
              <a:gd name="connsiteY15942" fmla="*/ 1678672 h 4314911"/>
              <a:gd name="connsiteX15943" fmla="*/ 2804961 w 5740887"/>
              <a:gd name="connsiteY15943" fmla="*/ 1700373 h 4314911"/>
              <a:gd name="connsiteX15944" fmla="*/ 2801052 w 5740887"/>
              <a:gd name="connsiteY15944" fmla="*/ 1687593 h 4314911"/>
              <a:gd name="connsiteX15945" fmla="*/ 2818664 w 5740887"/>
              <a:gd name="connsiteY15945" fmla="*/ 1664061 h 4314911"/>
              <a:gd name="connsiteX15946" fmla="*/ 2824653 w 5740887"/>
              <a:gd name="connsiteY15946" fmla="*/ 1648997 h 4314911"/>
              <a:gd name="connsiteX15947" fmla="*/ 2830796 w 5740887"/>
              <a:gd name="connsiteY15947" fmla="*/ 1639620 h 4314911"/>
              <a:gd name="connsiteX15948" fmla="*/ 3658356 w 5740887"/>
              <a:gd name="connsiteY15948" fmla="*/ 1631188 h 4314911"/>
              <a:gd name="connsiteX15949" fmla="*/ 3661529 w 5740887"/>
              <a:gd name="connsiteY15949" fmla="*/ 1650133 h 4314911"/>
              <a:gd name="connsiteX15950" fmla="*/ 3662315 w 5740887"/>
              <a:gd name="connsiteY15950" fmla="*/ 1654875 h 4314911"/>
              <a:gd name="connsiteX15951" fmla="*/ 3648794 w 5740887"/>
              <a:gd name="connsiteY15951" fmla="*/ 1661727 h 4314911"/>
              <a:gd name="connsiteX15952" fmla="*/ 3643323 w 5740887"/>
              <a:gd name="connsiteY15952" fmla="*/ 1634434 h 4314911"/>
              <a:gd name="connsiteX15953" fmla="*/ 3644139 w 5740887"/>
              <a:gd name="connsiteY15953" fmla="*/ 1634274 h 4314911"/>
              <a:gd name="connsiteX15954" fmla="*/ 5638413 w 5740887"/>
              <a:gd name="connsiteY15954" fmla="*/ 1630723 h 4314911"/>
              <a:gd name="connsiteX15955" fmla="*/ 5651995 w 5740887"/>
              <a:gd name="connsiteY15955" fmla="*/ 1689291 h 4314911"/>
              <a:gd name="connsiteX15956" fmla="*/ 5657079 w 5740887"/>
              <a:gd name="connsiteY15956" fmla="*/ 1716038 h 4314911"/>
              <a:gd name="connsiteX15957" fmla="*/ 5649615 w 5740887"/>
              <a:gd name="connsiteY15957" fmla="*/ 1681922 h 4314911"/>
              <a:gd name="connsiteX15958" fmla="*/ 871724 w 5740887"/>
              <a:gd name="connsiteY15958" fmla="*/ 1629711 h 4314911"/>
              <a:gd name="connsiteX15959" fmla="*/ 863546 w 5740887"/>
              <a:gd name="connsiteY15959" fmla="*/ 1639866 h 4314911"/>
              <a:gd name="connsiteX15960" fmla="*/ 863544 w 5740887"/>
              <a:gd name="connsiteY15960" fmla="*/ 1639870 h 4314911"/>
              <a:gd name="connsiteX15961" fmla="*/ 863544 w 5740887"/>
              <a:gd name="connsiteY15961" fmla="*/ 1639871 h 4314911"/>
              <a:gd name="connsiteX15962" fmla="*/ 862649 w 5740887"/>
              <a:gd name="connsiteY15962" fmla="*/ 1641588 h 4314911"/>
              <a:gd name="connsiteX15963" fmla="*/ 859753 w 5740887"/>
              <a:gd name="connsiteY15963" fmla="*/ 1647144 h 4314911"/>
              <a:gd name="connsiteX15964" fmla="*/ 845700 w 5740887"/>
              <a:gd name="connsiteY15964" fmla="*/ 1658899 h 4314911"/>
              <a:gd name="connsiteX15965" fmla="*/ 856010 w 5740887"/>
              <a:gd name="connsiteY15965" fmla="*/ 1641684 h 4314911"/>
              <a:gd name="connsiteX15966" fmla="*/ 3634748 w 5740887"/>
              <a:gd name="connsiteY15966" fmla="*/ 1628243 h 4314911"/>
              <a:gd name="connsiteX15967" fmla="*/ 3634830 w 5740887"/>
              <a:gd name="connsiteY15967" fmla="*/ 1628654 h 4314911"/>
              <a:gd name="connsiteX15968" fmla="*/ 3634836 w 5740887"/>
              <a:gd name="connsiteY15968" fmla="*/ 1628683 h 4314911"/>
              <a:gd name="connsiteX15969" fmla="*/ 3631902 w 5740887"/>
              <a:gd name="connsiteY15969" fmla="*/ 1629303 h 4314911"/>
              <a:gd name="connsiteX15970" fmla="*/ 3681004 w 5740887"/>
              <a:gd name="connsiteY15970" fmla="*/ 1626274 h 4314911"/>
              <a:gd name="connsiteX15971" fmla="*/ 3682764 w 5740887"/>
              <a:gd name="connsiteY15971" fmla="*/ 1639653 h 4314911"/>
              <a:gd name="connsiteX15972" fmla="*/ 3683347 w 5740887"/>
              <a:gd name="connsiteY15972" fmla="*/ 1644278 h 4314911"/>
              <a:gd name="connsiteX15973" fmla="*/ 3668949 w 5740887"/>
              <a:gd name="connsiteY15973" fmla="*/ 1651518 h 4314911"/>
              <a:gd name="connsiteX15974" fmla="*/ 3668425 w 5740887"/>
              <a:gd name="connsiteY15974" fmla="*/ 1648339 h 4314911"/>
              <a:gd name="connsiteX15975" fmla="*/ 3665300 w 5740887"/>
              <a:gd name="connsiteY15975" fmla="*/ 1629682 h 4314911"/>
              <a:gd name="connsiteX15976" fmla="*/ 3674370 w 5740887"/>
              <a:gd name="connsiteY15976" fmla="*/ 1627714 h 4314911"/>
              <a:gd name="connsiteX15977" fmla="*/ 2357893 w 5740887"/>
              <a:gd name="connsiteY15977" fmla="*/ 1625319 h 4314911"/>
              <a:gd name="connsiteX15978" fmla="*/ 2362344 w 5740887"/>
              <a:gd name="connsiteY15978" fmla="*/ 1627551 h 4314911"/>
              <a:gd name="connsiteX15979" fmla="*/ 2364109 w 5740887"/>
              <a:gd name="connsiteY15979" fmla="*/ 1628436 h 4314911"/>
              <a:gd name="connsiteX15980" fmla="*/ 2364113 w 5740887"/>
              <a:gd name="connsiteY15980" fmla="*/ 1628439 h 4314911"/>
              <a:gd name="connsiteX15981" fmla="*/ 2388324 w 5740887"/>
              <a:gd name="connsiteY15981" fmla="*/ 1652063 h 4314911"/>
              <a:gd name="connsiteX15982" fmla="*/ 2304055 w 5740887"/>
              <a:gd name="connsiteY15982" fmla="*/ 1625296 h 4314911"/>
              <a:gd name="connsiteX15983" fmla="*/ 2301580 w 5740887"/>
              <a:gd name="connsiteY15983" fmla="*/ 1642655 h 4314911"/>
              <a:gd name="connsiteX15984" fmla="*/ 2301495 w 5740887"/>
              <a:gd name="connsiteY15984" fmla="*/ 1637246 h 4314911"/>
              <a:gd name="connsiteX15985" fmla="*/ 2301431 w 5740887"/>
              <a:gd name="connsiteY15985" fmla="*/ 1633172 h 4314911"/>
              <a:gd name="connsiteX15986" fmla="*/ 3815887 w 5740887"/>
              <a:gd name="connsiteY15986" fmla="*/ 1624113 h 4314911"/>
              <a:gd name="connsiteX15987" fmla="*/ 3813041 w 5740887"/>
              <a:gd name="connsiteY15987" fmla="*/ 1630220 h 4314911"/>
              <a:gd name="connsiteX15988" fmla="*/ 3812014 w 5740887"/>
              <a:gd name="connsiteY15988" fmla="*/ 1631464 h 4314911"/>
              <a:gd name="connsiteX15989" fmla="*/ 3812306 w 5740887"/>
              <a:gd name="connsiteY15989" fmla="*/ 1630621 h 4314911"/>
              <a:gd name="connsiteX15990" fmla="*/ 3813930 w 5740887"/>
              <a:gd name="connsiteY15990" fmla="*/ 1625934 h 4314911"/>
              <a:gd name="connsiteX15991" fmla="*/ 2365497 w 5740887"/>
              <a:gd name="connsiteY15991" fmla="*/ 1624086 h 4314911"/>
              <a:gd name="connsiteX15992" fmla="*/ 2366942 w 5740887"/>
              <a:gd name="connsiteY15992" fmla="*/ 1624613 h 4314911"/>
              <a:gd name="connsiteX15993" fmla="*/ 2402056 w 5740887"/>
              <a:gd name="connsiteY15993" fmla="*/ 1653855 h 4314911"/>
              <a:gd name="connsiteX15994" fmla="*/ 2402085 w 5740887"/>
              <a:gd name="connsiteY15994" fmla="*/ 1653979 h 4314911"/>
              <a:gd name="connsiteX15995" fmla="*/ 3744387 w 5740887"/>
              <a:gd name="connsiteY15995" fmla="*/ 1621636 h 4314911"/>
              <a:gd name="connsiteX15996" fmla="*/ 3743843 w 5740887"/>
              <a:gd name="connsiteY15996" fmla="*/ 1647582 h 4314911"/>
              <a:gd name="connsiteX15997" fmla="*/ 3742021 w 5740887"/>
              <a:gd name="connsiteY15997" fmla="*/ 1648824 h 4314911"/>
              <a:gd name="connsiteX15998" fmla="*/ 3732855 w 5740887"/>
              <a:gd name="connsiteY15998" fmla="*/ 1655073 h 4314911"/>
              <a:gd name="connsiteX15999" fmla="*/ 3732775 w 5740887"/>
              <a:gd name="connsiteY15999" fmla="*/ 1652735 h 4314911"/>
              <a:gd name="connsiteX16000" fmla="*/ 3731927 w 5740887"/>
              <a:gd name="connsiteY16000" fmla="*/ 1628091 h 4314911"/>
              <a:gd name="connsiteX16001" fmla="*/ 3735242 w 5740887"/>
              <a:gd name="connsiteY16001" fmla="*/ 1626374 h 4314911"/>
              <a:gd name="connsiteX16002" fmla="*/ 3738012 w 5740887"/>
              <a:gd name="connsiteY16002" fmla="*/ 1624939 h 4314911"/>
              <a:gd name="connsiteX16003" fmla="*/ 3702744 w 5740887"/>
              <a:gd name="connsiteY16003" fmla="*/ 1621494 h 4314911"/>
              <a:gd name="connsiteX16004" fmla="*/ 3703447 w 5740887"/>
              <a:gd name="connsiteY16004" fmla="*/ 1629174 h 4314911"/>
              <a:gd name="connsiteX16005" fmla="*/ 3703838 w 5740887"/>
              <a:gd name="connsiteY16005" fmla="*/ 1633974 h 4314911"/>
              <a:gd name="connsiteX16006" fmla="*/ 3690074 w 5740887"/>
              <a:gd name="connsiteY16006" fmla="*/ 1640895 h 4314911"/>
              <a:gd name="connsiteX16007" fmla="*/ 3689796 w 5740887"/>
              <a:gd name="connsiteY16007" fmla="*/ 1638687 h 4314911"/>
              <a:gd name="connsiteX16008" fmla="*/ 3687964 w 5740887"/>
              <a:gd name="connsiteY16008" fmla="*/ 1624764 h 4314911"/>
              <a:gd name="connsiteX16009" fmla="*/ 3688795 w 5740887"/>
              <a:gd name="connsiteY16009" fmla="*/ 1624583 h 4314911"/>
              <a:gd name="connsiteX16010" fmla="*/ 3691716 w 5740887"/>
              <a:gd name="connsiteY16010" fmla="*/ 1623950 h 4314911"/>
              <a:gd name="connsiteX16011" fmla="*/ 3795918 w 5740887"/>
              <a:gd name="connsiteY16011" fmla="*/ 1620345 h 4314911"/>
              <a:gd name="connsiteX16012" fmla="*/ 3791915 w 5740887"/>
              <a:gd name="connsiteY16012" fmla="*/ 1636744 h 4314911"/>
              <a:gd name="connsiteX16013" fmla="*/ 3788688 w 5740887"/>
              <a:gd name="connsiteY16013" fmla="*/ 1639746 h 4314911"/>
              <a:gd name="connsiteX16014" fmla="*/ 3787178 w 5740887"/>
              <a:gd name="connsiteY16014" fmla="*/ 1641151 h 4314911"/>
              <a:gd name="connsiteX16015" fmla="*/ 3785660 w 5740887"/>
              <a:gd name="connsiteY16015" fmla="*/ 1642502 h 4314911"/>
              <a:gd name="connsiteX16016" fmla="*/ 3784716 w 5740887"/>
              <a:gd name="connsiteY16016" fmla="*/ 1643342 h 4314911"/>
              <a:gd name="connsiteX16017" fmla="*/ 3787423 w 5740887"/>
              <a:gd name="connsiteY16017" fmla="*/ 1626287 h 4314911"/>
              <a:gd name="connsiteX16018" fmla="*/ 3791211 w 5740887"/>
              <a:gd name="connsiteY16018" fmla="*/ 1623694 h 4314911"/>
              <a:gd name="connsiteX16019" fmla="*/ 3656505 w 5740887"/>
              <a:gd name="connsiteY16019" fmla="*/ 1620135 h 4314911"/>
              <a:gd name="connsiteX16020" fmla="*/ 3657147 w 5740887"/>
              <a:gd name="connsiteY16020" fmla="*/ 1623967 h 4314911"/>
              <a:gd name="connsiteX16021" fmla="*/ 3641872 w 5740887"/>
              <a:gd name="connsiteY16021" fmla="*/ 1627196 h 4314911"/>
              <a:gd name="connsiteX16022" fmla="*/ 3641572 w 5740887"/>
              <a:gd name="connsiteY16022" fmla="*/ 1625700 h 4314911"/>
              <a:gd name="connsiteX16023" fmla="*/ 907750 w 5740887"/>
              <a:gd name="connsiteY16023" fmla="*/ 1617194 h 4314911"/>
              <a:gd name="connsiteX16024" fmla="*/ 902635 w 5740887"/>
              <a:gd name="connsiteY16024" fmla="*/ 1624631 h 4314911"/>
              <a:gd name="connsiteX16025" fmla="*/ 899916 w 5740887"/>
              <a:gd name="connsiteY16025" fmla="*/ 1626421 h 4314911"/>
              <a:gd name="connsiteX16026" fmla="*/ 893404 w 5740887"/>
              <a:gd name="connsiteY16026" fmla="*/ 1630705 h 4314911"/>
              <a:gd name="connsiteX16027" fmla="*/ 893376 w 5740887"/>
              <a:gd name="connsiteY16027" fmla="*/ 1630724 h 4314911"/>
              <a:gd name="connsiteX16028" fmla="*/ 893328 w 5740887"/>
              <a:gd name="connsiteY16028" fmla="*/ 1630757 h 4314911"/>
              <a:gd name="connsiteX16029" fmla="*/ 897550 w 5740887"/>
              <a:gd name="connsiteY16029" fmla="*/ 1625586 h 4314911"/>
              <a:gd name="connsiteX16030" fmla="*/ 3723853 w 5740887"/>
              <a:gd name="connsiteY16030" fmla="*/ 1616795 h 4314911"/>
              <a:gd name="connsiteX16031" fmla="*/ 3723991 w 5740887"/>
              <a:gd name="connsiteY16031" fmla="*/ 1619244 h 4314911"/>
              <a:gd name="connsiteX16032" fmla="*/ 3724147 w 5740887"/>
              <a:gd name="connsiteY16032" fmla="*/ 1623718 h 4314911"/>
              <a:gd name="connsiteX16033" fmla="*/ 3723547 w 5740887"/>
              <a:gd name="connsiteY16033" fmla="*/ 1624027 h 4314911"/>
              <a:gd name="connsiteX16034" fmla="*/ 3723220 w 5740887"/>
              <a:gd name="connsiteY16034" fmla="*/ 1624195 h 4314911"/>
              <a:gd name="connsiteX16035" fmla="*/ 3720700 w 5740887"/>
              <a:gd name="connsiteY16035" fmla="*/ 1625494 h 4314911"/>
              <a:gd name="connsiteX16036" fmla="*/ 3710473 w 5740887"/>
              <a:gd name="connsiteY16036" fmla="*/ 1630637 h 4314911"/>
              <a:gd name="connsiteX16037" fmla="*/ 3710343 w 5740887"/>
              <a:gd name="connsiteY16037" fmla="*/ 1629035 h 4314911"/>
              <a:gd name="connsiteX16038" fmla="*/ 3709515 w 5740887"/>
              <a:gd name="connsiteY16038" fmla="*/ 1619987 h 4314911"/>
              <a:gd name="connsiteX16039" fmla="*/ 3719269 w 5740887"/>
              <a:gd name="connsiteY16039" fmla="*/ 1617815 h 4314911"/>
              <a:gd name="connsiteX16040" fmla="*/ 2827614 w 5740887"/>
              <a:gd name="connsiteY16040" fmla="*/ 1614300 h 4314911"/>
              <a:gd name="connsiteX16041" fmla="*/ 2829018 w 5740887"/>
              <a:gd name="connsiteY16041" fmla="*/ 1618977 h 4314911"/>
              <a:gd name="connsiteX16042" fmla="*/ 2827651 w 5740887"/>
              <a:gd name="connsiteY16042" fmla="*/ 1626429 h 4314911"/>
              <a:gd name="connsiteX16043" fmla="*/ 2822714 w 5740887"/>
              <a:gd name="connsiteY16043" fmla="*/ 1635388 h 4314911"/>
              <a:gd name="connsiteX16044" fmla="*/ 2823272 w 5740887"/>
              <a:gd name="connsiteY16044" fmla="*/ 1634222 h 4314911"/>
              <a:gd name="connsiteX16045" fmla="*/ 2824532 w 5740887"/>
              <a:gd name="connsiteY16045" fmla="*/ 1625863 h 4314911"/>
              <a:gd name="connsiteX16046" fmla="*/ 3744585 w 5740887"/>
              <a:gd name="connsiteY16046" fmla="*/ 1612179 h 4314911"/>
              <a:gd name="connsiteX16047" fmla="*/ 3744564 w 5740887"/>
              <a:gd name="connsiteY16047" fmla="*/ 1613197 h 4314911"/>
              <a:gd name="connsiteX16048" fmla="*/ 3742168 w 5740887"/>
              <a:gd name="connsiteY16048" fmla="*/ 1614431 h 4314911"/>
              <a:gd name="connsiteX16049" fmla="*/ 3731644 w 5740887"/>
              <a:gd name="connsiteY16049" fmla="*/ 1619855 h 4314911"/>
              <a:gd name="connsiteX16050" fmla="*/ 3731575 w 5740887"/>
              <a:gd name="connsiteY16050" fmla="*/ 1617866 h 4314911"/>
              <a:gd name="connsiteX16051" fmla="*/ 3731420 w 5740887"/>
              <a:gd name="connsiteY16051" fmla="*/ 1615110 h 4314911"/>
              <a:gd name="connsiteX16052" fmla="*/ 3739213 w 5740887"/>
              <a:gd name="connsiteY16052" fmla="*/ 1613375 h 4314911"/>
              <a:gd name="connsiteX16053" fmla="*/ 3679088 w 5740887"/>
              <a:gd name="connsiteY16053" fmla="*/ 1611716 h 4314911"/>
              <a:gd name="connsiteX16054" fmla="*/ 3680063 w 5740887"/>
              <a:gd name="connsiteY16054" fmla="*/ 1619123 h 4314911"/>
              <a:gd name="connsiteX16055" fmla="*/ 3664097 w 5740887"/>
              <a:gd name="connsiteY16055" fmla="*/ 1622498 h 4314911"/>
              <a:gd name="connsiteX16056" fmla="*/ 3663279 w 5740887"/>
              <a:gd name="connsiteY16056" fmla="*/ 1617611 h 4314911"/>
              <a:gd name="connsiteX16057" fmla="*/ 3666658 w 5740887"/>
              <a:gd name="connsiteY16057" fmla="*/ 1616351 h 4314911"/>
              <a:gd name="connsiteX16058" fmla="*/ 2661418 w 5740887"/>
              <a:gd name="connsiteY16058" fmla="*/ 1611643 h 4314911"/>
              <a:gd name="connsiteX16059" fmla="*/ 2677991 w 5740887"/>
              <a:gd name="connsiteY16059" fmla="*/ 1673293 h 4314911"/>
              <a:gd name="connsiteX16060" fmla="*/ 2677992 w 5740887"/>
              <a:gd name="connsiteY16060" fmla="*/ 1673295 h 4314911"/>
              <a:gd name="connsiteX16061" fmla="*/ 2677992 w 5740887"/>
              <a:gd name="connsiteY16061" fmla="*/ 1673297 h 4314911"/>
              <a:gd name="connsiteX16062" fmla="*/ 2684641 w 5740887"/>
              <a:gd name="connsiteY16062" fmla="*/ 1694097 h 4314911"/>
              <a:gd name="connsiteX16063" fmla="*/ 2688909 w 5740887"/>
              <a:gd name="connsiteY16063" fmla="*/ 1708495 h 4314911"/>
              <a:gd name="connsiteX16064" fmla="*/ 2687454 w 5740887"/>
              <a:gd name="connsiteY16064" fmla="*/ 1706557 h 4314911"/>
              <a:gd name="connsiteX16065" fmla="*/ 2687005 w 5740887"/>
              <a:gd name="connsiteY16065" fmla="*/ 1705958 h 4314911"/>
              <a:gd name="connsiteX16066" fmla="*/ 2684598 w 5740887"/>
              <a:gd name="connsiteY16066" fmla="*/ 1698740 h 4314911"/>
              <a:gd name="connsiteX16067" fmla="*/ 2670642 w 5740887"/>
              <a:gd name="connsiteY16067" fmla="*/ 1656898 h 4314911"/>
              <a:gd name="connsiteX16068" fmla="*/ 2663146 w 5740887"/>
              <a:gd name="connsiteY16068" fmla="*/ 1620124 h 4314911"/>
              <a:gd name="connsiteX16069" fmla="*/ 3764163 w 5740887"/>
              <a:gd name="connsiteY16069" fmla="*/ 1611390 h 4314911"/>
              <a:gd name="connsiteX16070" fmla="*/ 3762152 w 5740887"/>
              <a:gd name="connsiteY16070" fmla="*/ 1635100 h 4314911"/>
              <a:gd name="connsiteX16071" fmla="*/ 3750528 w 5740887"/>
              <a:gd name="connsiteY16071" fmla="*/ 1643024 h 4314911"/>
              <a:gd name="connsiteX16072" fmla="*/ 3750759 w 5740887"/>
              <a:gd name="connsiteY16072" fmla="*/ 1632423 h 4314911"/>
              <a:gd name="connsiteX16073" fmla="*/ 3751070 w 5740887"/>
              <a:gd name="connsiteY16073" fmla="*/ 1618173 h 4314911"/>
              <a:gd name="connsiteX16074" fmla="*/ 3764058 w 5740887"/>
              <a:gd name="connsiteY16074" fmla="*/ 1611444 h 4314911"/>
              <a:gd name="connsiteX16075" fmla="*/ 898522 w 5740887"/>
              <a:gd name="connsiteY16075" fmla="*/ 1610693 h 4314911"/>
              <a:gd name="connsiteX16076" fmla="*/ 896789 w 5740887"/>
              <a:gd name="connsiteY16076" fmla="*/ 1612651 h 4314911"/>
              <a:gd name="connsiteX16077" fmla="*/ 891292 w 5740887"/>
              <a:gd name="connsiteY16077" fmla="*/ 1618860 h 4314911"/>
              <a:gd name="connsiteX16078" fmla="*/ 888198 w 5740887"/>
              <a:gd name="connsiteY16078" fmla="*/ 1623991 h 4314911"/>
              <a:gd name="connsiteX16079" fmla="*/ 886212 w 5740887"/>
              <a:gd name="connsiteY16079" fmla="*/ 1625512 h 4314911"/>
              <a:gd name="connsiteX16080" fmla="*/ 881312 w 5740887"/>
              <a:gd name="connsiteY16080" fmla="*/ 1629265 h 4314911"/>
              <a:gd name="connsiteX16081" fmla="*/ 889441 w 5740887"/>
              <a:gd name="connsiteY16081" fmla="*/ 1618111 h 4314911"/>
              <a:gd name="connsiteX16082" fmla="*/ 889465 w 5740887"/>
              <a:gd name="connsiteY16082" fmla="*/ 1618080 h 4314911"/>
              <a:gd name="connsiteX16083" fmla="*/ 3812622 w 5740887"/>
              <a:gd name="connsiteY16083" fmla="*/ 1608461 h 4314911"/>
              <a:gd name="connsiteX16084" fmla="*/ 3808022 w 5740887"/>
              <a:gd name="connsiteY16084" fmla="*/ 1621758 h 4314911"/>
              <a:gd name="connsiteX16085" fmla="*/ 3807877 w 5740887"/>
              <a:gd name="connsiteY16085" fmla="*/ 1621893 h 4314911"/>
              <a:gd name="connsiteX16086" fmla="*/ 3800841 w 5740887"/>
              <a:gd name="connsiteY16086" fmla="*/ 1628439 h 4314911"/>
              <a:gd name="connsiteX16087" fmla="*/ 3800984 w 5740887"/>
              <a:gd name="connsiteY16087" fmla="*/ 1627851 h 4314911"/>
              <a:gd name="connsiteX16088" fmla="*/ 3804273 w 5740887"/>
              <a:gd name="connsiteY16088" fmla="*/ 1614401 h 4314911"/>
              <a:gd name="connsiteX16089" fmla="*/ 2769326 w 5740887"/>
              <a:gd name="connsiteY16089" fmla="*/ 1607412 h 4314911"/>
              <a:gd name="connsiteX16090" fmla="*/ 2772603 w 5740887"/>
              <a:gd name="connsiteY16090" fmla="*/ 1618145 h 4314911"/>
              <a:gd name="connsiteX16091" fmla="*/ 2774110 w 5740887"/>
              <a:gd name="connsiteY16091" fmla="*/ 1623079 h 4314911"/>
              <a:gd name="connsiteX16092" fmla="*/ 2768824 w 5740887"/>
              <a:gd name="connsiteY16092" fmla="*/ 1658801 h 4314911"/>
              <a:gd name="connsiteX16093" fmla="*/ 2760724 w 5740887"/>
              <a:gd name="connsiteY16093" fmla="*/ 1682887 h 4314911"/>
              <a:gd name="connsiteX16094" fmla="*/ 2766880 w 5740887"/>
              <a:gd name="connsiteY16094" fmla="*/ 1658122 h 4314911"/>
              <a:gd name="connsiteX16095" fmla="*/ 2770550 w 5740887"/>
              <a:gd name="connsiteY16095" fmla="*/ 1617370 h 4314911"/>
              <a:gd name="connsiteX16096" fmla="*/ 3701100 w 5740887"/>
              <a:gd name="connsiteY16096" fmla="*/ 1603509 h 4314911"/>
              <a:gd name="connsiteX16097" fmla="*/ 3702097 w 5740887"/>
              <a:gd name="connsiteY16097" fmla="*/ 1614413 h 4314911"/>
              <a:gd name="connsiteX16098" fmla="*/ 3697277 w 5740887"/>
              <a:gd name="connsiteY16098" fmla="*/ 1615484 h 4314911"/>
              <a:gd name="connsiteX16099" fmla="*/ 3687028 w 5740887"/>
              <a:gd name="connsiteY16099" fmla="*/ 1617651 h 4314911"/>
              <a:gd name="connsiteX16100" fmla="*/ 3685913 w 5740887"/>
              <a:gd name="connsiteY16100" fmla="*/ 1609172 h 4314911"/>
              <a:gd name="connsiteX16101" fmla="*/ 3686990 w 5740887"/>
              <a:gd name="connsiteY16101" fmla="*/ 1608770 h 4314911"/>
              <a:gd name="connsiteX16102" fmla="*/ 3783438 w 5740887"/>
              <a:gd name="connsiteY16102" fmla="*/ 1603468 h 4314911"/>
              <a:gd name="connsiteX16103" fmla="*/ 3780381 w 5740887"/>
              <a:gd name="connsiteY16103" fmla="*/ 1622671 h 4314911"/>
              <a:gd name="connsiteX16104" fmla="*/ 3773006 w 5740887"/>
              <a:gd name="connsiteY16104" fmla="*/ 1627700 h 4314911"/>
              <a:gd name="connsiteX16105" fmla="*/ 3770207 w 5740887"/>
              <a:gd name="connsiteY16105" fmla="*/ 1629608 h 4314911"/>
              <a:gd name="connsiteX16106" fmla="*/ 3772098 w 5740887"/>
              <a:gd name="connsiteY16106" fmla="*/ 1607279 h 4314911"/>
              <a:gd name="connsiteX16107" fmla="*/ 3776369 w 5740887"/>
              <a:gd name="connsiteY16107" fmla="*/ 1605066 h 4314911"/>
              <a:gd name="connsiteX16108" fmla="*/ 3778798 w 5740887"/>
              <a:gd name="connsiteY16108" fmla="*/ 1604517 h 4314911"/>
              <a:gd name="connsiteX16109" fmla="*/ 2396871 w 5740887"/>
              <a:gd name="connsiteY16109" fmla="*/ 1600815 h 4314911"/>
              <a:gd name="connsiteX16110" fmla="*/ 2400861 w 5740887"/>
              <a:gd name="connsiteY16110" fmla="*/ 1601624 h 4314911"/>
              <a:gd name="connsiteX16111" fmla="*/ 2403861 w 5740887"/>
              <a:gd name="connsiteY16111" fmla="*/ 1605076 h 4314911"/>
              <a:gd name="connsiteX16112" fmla="*/ 2403324 w 5740887"/>
              <a:gd name="connsiteY16112" fmla="*/ 1604903 h 4314911"/>
              <a:gd name="connsiteX16113" fmla="*/ 2402522 w 5740887"/>
              <a:gd name="connsiteY16113" fmla="*/ 1604689 h 4314911"/>
              <a:gd name="connsiteX16114" fmla="*/ 2397181 w 5740887"/>
              <a:gd name="connsiteY16114" fmla="*/ 1601503 h 4314911"/>
              <a:gd name="connsiteX16115" fmla="*/ 2397055 w 5740887"/>
              <a:gd name="connsiteY16115" fmla="*/ 1601480 h 4314911"/>
              <a:gd name="connsiteX16116" fmla="*/ 2397027 w 5740887"/>
              <a:gd name="connsiteY16116" fmla="*/ 1601475 h 4314911"/>
              <a:gd name="connsiteX16117" fmla="*/ 3801008 w 5740887"/>
              <a:gd name="connsiteY16117" fmla="*/ 1599496 h 4314911"/>
              <a:gd name="connsiteX16118" fmla="*/ 3799469 w 5740887"/>
              <a:gd name="connsiteY16118" fmla="*/ 1605801 h 4314911"/>
              <a:gd name="connsiteX16119" fmla="*/ 3798429 w 5740887"/>
              <a:gd name="connsiteY16119" fmla="*/ 1610062 h 4314911"/>
              <a:gd name="connsiteX16120" fmla="*/ 3792355 w 5740887"/>
              <a:gd name="connsiteY16120" fmla="*/ 1614378 h 4314911"/>
              <a:gd name="connsiteX16121" fmla="*/ 3788927 w 5740887"/>
              <a:gd name="connsiteY16121" fmla="*/ 1616815 h 4314911"/>
              <a:gd name="connsiteX16122" fmla="*/ 3791328 w 5740887"/>
              <a:gd name="connsiteY16122" fmla="*/ 1601684 h 4314911"/>
              <a:gd name="connsiteX16123" fmla="*/ 2378231 w 5740887"/>
              <a:gd name="connsiteY16123" fmla="*/ 1598068 h 4314911"/>
              <a:gd name="connsiteX16124" fmla="*/ 2386137 w 5740887"/>
              <a:gd name="connsiteY16124" fmla="*/ 1598581 h 4314911"/>
              <a:gd name="connsiteX16125" fmla="*/ 2386272 w 5740887"/>
              <a:gd name="connsiteY16125" fmla="*/ 1599526 h 4314911"/>
              <a:gd name="connsiteX16126" fmla="*/ 933327 w 5740887"/>
              <a:gd name="connsiteY16126" fmla="*/ 1597505 h 4314911"/>
              <a:gd name="connsiteX16127" fmla="*/ 924748 w 5740887"/>
              <a:gd name="connsiteY16127" fmla="*/ 1608492 h 4314911"/>
              <a:gd name="connsiteX16128" fmla="*/ 918521 w 5740887"/>
              <a:gd name="connsiteY16128" fmla="*/ 1614178 h 4314911"/>
              <a:gd name="connsiteX16129" fmla="*/ 918158 w 5740887"/>
              <a:gd name="connsiteY16129" fmla="*/ 1614417 h 4314911"/>
              <a:gd name="connsiteX16130" fmla="*/ 918144 w 5740887"/>
              <a:gd name="connsiteY16130" fmla="*/ 1614426 h 4314911"/>
              <a:gd name="connsiteX16131" fmla="*/ 929182 w 5740887"/>
              <a:gd name="connsiteY16131" fmla="*/ 1600631 h 4314911"/>
              <a:gd name="connsiteX16132" fmla="*/ 3828416 w 5740887"/>
              <a:gd name="connsiteY16132" fmla="*/ 1597225 h 4314911"/>
              <a:gd name="connsiteX16133" fmla="*/ 3823845 w 5740887"/>
              <a:gd name="connsiteY16133" fmla="*/ 1607036 h 4314911"/>
              <a:gd name="connsiteX16134" fmla="*/ 3822695 w 5740887"/>
              <a:gd name="connsiteY16134" fmla="*/ 1608106 h 4314911"/>
              <a:gd name="connsiteX16135" fmla="*/ 3818876 w 5740887"/>
              <a:gd name="connsiteY16135" fmla="*/ 1611659 h 4314911"/>
              <a:gd name="connsiteX16136" fmla="*/ 3822392 w 5740887"/>
              <a:gd name="connsiteY16136" fmla="*/ 1601511 h 4314911"/>
              <a:gd name="connsiteX16137" fmla="*/ 3816831 w 5740887"/>
              <a:gd name="connsiteY16137" fmla="*/ 1596296 h 4314911"/>
              <a:gd name="connsiteX16138" fmla="*/ 3816829 w 5740887"/>
              <a:gd name="connsiteY16138" fmla="*/ 1596300 h 4314911"/>
              <a:gd name="connsiteX16139" fmla="*/ 3816829 w 5740887"/>
              <a:gd name="connsiteY16139" fmla="*/ 1596300 h 4314911"/>
              <a:gd name="connsiteX16140" fmla="*/ 3816769 w 5740887"/>
              <a:gd name="connsiteY16140" fmla="*/ 1596474 h 4314911"/>
              <a:gd name="connsiteX16141" fmla="*/ 3816516 w 5740887"/>
              <a:gd name="connsiteY16141" fmla="*/ 1597206 h 4314911"/>
              <a:gd name="connsiteX16142" fmla="*/ 3806787 w 5740887"/>
              <a:gd name="connsiteY16142" fmla="*/ 1604121 h 4314911"/>
              <a:gd name="connsiteX16143" fmla="*/ 3808279 w 5740887"/>
              <a:gd name="connsiteY16143" fmla="*/ 1598019 h 4314911"/>
              <a:gd name="connsiteX16144" fmla="*/ 3722651 w 5740887"/>
              <a:gd name="connsiteY16144" fmla="*/ 1595442 h 4314911"/>
              <a:gd name="connsiteX16145" fmla="*/ 3723452 w 5740887"/>
              <a:gd name="connsiteY16145" fmla="*/ 1609666 h 4314911"/>
              <a:gd name="connsiteX16146" fmla="*/ 3708868 w 5740887"/>
              <a:gd name="connsiteY16146" fmla="*/ 1612908 h 4314911"/>
              <a:gd name="connsiteX16147" fmla="*/ 3707781 w 5740887"/>
              <a:gd name="connsiteY16147" fmla="*/ 1601018 h 4314911"/>
              <a:gd name="connsiteX16148" fmla="*/ 3717276 w 5740887"/>
              <a:gd name="connsiteY16148" fmla="*/ 1597478 h 4314911"/>
              <a:gd name="connsiteX16149" fmla="*/ 3719964 w 5740887"/>
              <a:gd name="connsiteY16149" fmla="*/ 1596460 h 4314911"/>
              <a:gd name="connsiteX16150" fmla="*/ 3803069 w 5740887"/>
              <a:gd name="connsiteY16150" fmla="*/ 1591052 h 4314911"/>
              <a:gd name="connsiteX16151" fmla="*/ 3802831 w 5740887"/>
              <a:gd name="connsiteY16151" fmla="*/ 1592026 h 4314911"/>
              <a:gd name="connsiteX16152" fmla="*/ 3802414 w 5740887"/>
              <a:gd name="connsiteY16152" fmla="*/ 1592112 h 4314911"/>
              <a:gd name="connsiteX16153" fmla="*/ 3800130 w 5740887"/>
              <a:gd name="connsiteY16153" fmla="*/ 1592620 h 4314911"/>
              <a:gd name="connsiteX16154" fmla="*/ 3802131 w 5740887"/>
              <a:gd name="connsiteY16154" fmla="*/ 1591552 h 4314911"/>
              <a:gd name="connsiteX16155" fmla="*/ 3841132 w 5740887"/>
              <a:gd name="connsiteY16155" fmla="*/ 1590568 h 4314911"/>
              <a:gd name="connsiteX16156" fmla="*/ 3841059 w 5740887"/>
              <a:gd name="connsiteY16156" fmla="*/ 1590690 h 4314911"/>
              <a:gd name="connsiteX16157" fmla="*/ 3840614 w 5740887"/>
              <a:gd name="connsiteY16157" fmla="*/ 1591433 h 4314911"/>
              <a:gd name="connsiteX16158" fmla="*/ 3840082 w 5740887"/>
              <a:gd name="connsiteY16158" fmla="*/ 1591928 h 4314911"/>
              <a:gd name="connsiteX16159" fmla="*/ 3836066 w 5740887"/>
              <a:gd name="connsiteY16159" fmla="*/ 1595664 h 4314911"/>
              <a:gd name="connsiteX16160" fmla="*/ 3838091 w 5740887"/>
              <a:gd name="connsiteY16160" fmla="*/ 1591326 h 4314911"/>
              <a:gd name="connsiteX16161" fmla="*/ 3839904 w 5740887"/>
              <a:gd name="connsiteY16161" fmla="*/ 1590874 h 4314911"/>
              <a:gd name="connsiteX16162" fmla="*/ 931722 w 5740887"/>
              <a:gd name="connsiteY16162" fmla="*/ 1588408 h 4314911"/>
              <a:gd name="connsiteX16163" fmla="*/ 930315 w 5740887"/>
              <a:gd name="connsiteY16163" fmla="*/ 1589660 h 4314911"/>
              <a:gd name="connsiteX16164" fmla="*/ 920979 w 5740887"/>
              <a:gd name="connsiteY16164" fmla="*/ 1597959 h 4314911"/>
              <a:gd name="connsiteX16165" fmla="*/ 919637 w 5740887"/>
              <a:gd name="connsiteY16165" fmla="*/ 1599910 h 4314911"/>
              <a:gd name="connsiteX16166" fmla="*/ 916633 w 5740887"/>
              <a:gd name="connsiteY16166" fmla="*/ 1602211 h 4314911"/>
              <a:gd name="connsiteX16167" fmla="*/ 921199 w 5740887"/>
              <a:gd name="connsiteY16167" fmla="*/ 1596618 h 4314911"/>
              <a:gd name="connsiteX16168" fmla="*/ 921220 w 5740887"/>
              <a:gd name="connsiteY16168" fmla="*/ 1596594 h 4314911"/>
              <a:gd name="connsiteX16169" fmla="*/ 3744520 w 5740887"/>
              <a:gd name="connsiteY16169" fmla="*/ 1587158 h 4314911"/>
              <a:gd name="connsiteX16170" fmla="*/ 3744652 w 5740887"/>
              <a:gd name="connsiteY16170" fmla="*/ 1604954 h 4314911"/>
              <a:gd name="connsiteX16171" fmla="*/ 3731020 w 5740887"/>
              <a:gd name="connsiteY16171" fmla="*/ 1607984 h 4314911"/>
              <a:gd name="connsiteX16172" fmla="*/ 3730575 w 5740887"/>
              <a:gd name="connsiteY16172" fmla="*/ 1600084 h 4314911"/>
              <a:gd name="connsiteX16173" fmla="*/ 3730555 w 5740887"/>
              <a:gd name="connsiteY16173" fmla="*/ 1599724 h 4314911"/>
              <a:gd name="connsiteX16174" fmla="*/ 3730154 w 5740887"/>
              <a:gd name="connsiteY16174" fmla="*/ 1592600 h 4314911"/>
              <a:gd name="connsiteX16175" fmla="*/ 3735057 w 5740887"/>
              <a:gd name="connsiteY16175" fmla="*/ 1590743 h 4314911"/>
              <a:gd name="connsiteX16176" fmla="*/ 3402852 w 5740887"/>
              <a:gd name="connsiteY16176" fmla="*/ 1585439 h 4314911"/>
              <a:gd name="connsiteX16177" fmla="*/ 3411612 w 5740887"/>
              <a:gd name="connsiteY16177" fmla="*/ 1615174 h 4314911"/>
              <a:gd name="connsiteX16178" fmla="*/ 3455495 w 5740887"/>
              <a:gd name="connsiteY16178" fmla="*/ 1764145 h 4314911"/>
              <a:gd name="connsiteX16179" fmla="*/ 3552685 w 5740887"/>
              <a:gd name="connsiteY16179" fmla="*/ 2082596 h 4314911"/>
              <a:gd name="connsiteX16180" fmla="*/ 3597679 w 5740887"/>
              <a:gd name="connsiteY16180" fmla="*/ 2225748 h 4314911"/>
              <a:gd name="connsiteX16181" fmla="*/ 3597695 w 5740887"/>
              <a:gd name="connsiteY16181" fmla="*/ 2225796 h 4314911"/>
              <a:gd name="connsiteX16182" fmla="*/ 3598633 w 5740887"/>
              <a:gd name="connsiteY16182" fmla="*/ 2228782 h 4314911"/>
              <a:gd name="connsiteX16183" fmla="*/ 3597679 w 5740887"/>
              <a:gd name="connsiteY16183" fmla="*/ 2225748 h 4314911"/>
              <a:gd name="connsiteX16184" fmla="*/ 3582949 w 5740887"/>
              <a:gd name="connsiteY16184" fmla="*/ 2179564 h 4314911"/>
              <a:gd name="connsiteX16185" fmla="*/ 3565023 w 5740887"/>
              <a:gd name="connsiteY16185" fmla="*/ 2122514 h 4314911"/>
              <a:gd name="connsiteX16186" fmla="*/ 3528037 w 5740887"/>
              <a:gd name="connsiteY16186" fmla="*/ 2003241 h 4314911"/>
              <a:gd name="connsiteX16187" fmla="*/ 3511442 w 5740887"/>
              <a:gd name="connsiteY16187" fmla="*/ 1949329 h 4314911"/>
              <a:gd name="connsiteX16188" fmla="*/ 3457202 w 5740887"/>
              <a:gd name="connsiteY16188" fmla="*/ 1770230 h 4314911"/>
              <a:gd name="connsiteX16189" fmla="*/ 3432660 w 5740887"/>
              <a:gd name="connsiteY16189" fmla="*/ 1686787 h 4314911"/>
              <a:gd name="connsiteX16190" fmla="*/ 2599771 w 5740887"/>
              <a:gd name="connsiteY16190" fmla="*/ 1585081 h 4314911"/>
              <a:gd name="connsiteX16191" fmla="*/ 2603759 w 5740887"/>
              <a:gd name="connsiteY16191" fmla="*/ 1600996 h 4314911"/>
              <a:gd name="connsiteX16192" fmla="*/ 2603667 w 5740887"/>
              <a:gd name="connsiteY16192" fmla="*/ 1609190 h 4314911"/>
              <a:gd name="connsiteX16193" fmla="*/ 2620228 w 5740887"/>
              <a:gd name="connsiteY16193" fmla="*/ 1669842 h 4314911"/>
              <a:gd name="connsiteX16194" fmla="*/ 2623763 w 5740887"/>
              <a:gd name="connsiteY16194" fmla="*/ 1675569 h 4314911"/>
              <a:gd name="connsiteX16195" fmla="*/ 2625947 w 5740887"/>
              <a:gd name="connsiteY16195" fmla="*/ 1683630 h 4314911"/>
              <a:gd name="connsiteX16196" fmla="*/ 2616793 w 5740887"/>
              <a:gd name="connsiteY16196" fmla="*/ 1671064 h 4314911"/>
              <a:gd name="connsiteX16197" fmla="*/ 2598845 w 5740887"/>
              <a:gd name="connsiteY16197" fmla="*/ 1610972 h 4314911"/>
              <a:gd name="connsiteX16198" fmla="*/ 2599447 w 5740887"/>
              <a:gd name="connsiteY16198" fmla="*/ 1594143 h 4314911"/>
              <a:gd name="connsiteX16199" fmla="*/ 3626117 w 5740887"/>
              <a:gd name="connsiteY16199" fmla="*/ 1584663 h 4314911"/>
              <a:gd name="connsiteX16200" fmla="*/ 3629126 w 5740887"/>
              <a:gd name="connsiteY16200" fmla="*/ 1599803 h 4314911"/>
              <a:gd name="connsiteX16201" fmla="*/ 3633489 w 5740887"/>
              <a:gd name="connsiteY16201" fmla="*/ 1621874 h 4314911"/>
              <a:gd name="connsiteX16202" fmla="*/ 3624962 w 5740887"/>
              <a:gd name="connsiteY16202" fmla="*/ 1625041 h 4314911"/>
              <a:gd name="connsiteX16203" fmla="*/ 3618027 w 5740887"/>
              <a:gd name="connsiteY16203" fmla="*/ 1627711 h 4314911"/>
              <a:gd name="connsiteX16204" fmla="*/ 3616744 w 5740887"/>
              <a:gd name="connsiteY16204" fmla="*/ 1622154 h 4314911"/>
              <a:gd name="connsiteX16205" fmla="*/ 3611728 w 5740887"/>
              <a:gd name="connsiteY16205" fmla="*/ 1600434 h 4314911"/>
              <a:gd name="connsiteX16206" fmla="*/ 3609074 w 5740887"/>
              <a:gd name="connsiteY16206" fmla="*/ 1588942 h 4314911"/>
              <a:gd name="connsiteX16207" fmla="*/ 3822172 w 5740887"/>
              <a:gd name="connsiteY16207" fmla="*/ 1580857 h 4314911"/>
              <a:gd name="connsiteX16208" fmla="*/ 3819513 w 5740887"/>
              <a:gd name="connsiteY16208" fmla="*/ 1588543 h 4314911"/>
              <a:gd name="connsiteX16209" fmla="*/ 3818582 w 5740887"/>
              <a:gd name="connsiteY16209" fmla="*/ 1588768 h 4314911"/>
              <a:gd name="connsiteX16210" fmla="*/ 3810113 w 5740887"/>
              <a:gd name="connsiteY16210" fmla="*/ 1590520 h 4314911"/>
              <a:gd name="connsiteX16211" fmla="*/ 3811020 w 5740887"/>
              <a:gd name="connsiteY16211" fmla="*/ 1586809 h 4314911"/>
              <a:gd name="connsiteX16212" fmla="*/ 3766263 w 5740887"/>
              <a:gd name="connsiteY16212" fmla="*/ 1578922 h 4314911"/>
              <a:gd name="connsiteX16213" fmla="*/ 3765356 w 5740887"/>
              <a:gd name="connsiteY16213" fmla="*/ 1597321 h 4314911"/>
              <a:gd name="connsiteX16214" fmla="*/ 3765094 w 5740887"/>
              <a:gd name="connsiteY16214" fmla="*/ 1600410 h 4314911"/>
              <a:gd name="connsiteX16215" fmla="*/ 3764117 w 5740887"/>
              <a:gd name="connsiteY16215" fmla="*/ 1600627 h 4314911"/>
              <a:gd name="connsiteX16216" fmla="*/ 3751261 w 5740887"/>
              <a:gd name="connsiteY16216" fmla="*/ 1603485 h 4314911"/>
              <a:gd name="connsiteX16217" fmla="*/ 3751121 w 5740887"/>
              <a:gd name="connsiteY16217" fmla="*/ 1584658 h 4314911"/>
              <a:gd name="connsiteX16218" fmla="*/ 3649579 w 5740887"/>
              <a:gd name="connsiteY16218" fmla="*/ 1578772 h 4314911"/>
              <a:gd name="connsiteX16219" fmla="*/ 3655432 w 5740887"/>
              <a:gd name="connsiteY16219" fmla="*/ 1613725 h 4314911"/>
              <a:gd name="connsiteX16220" fmla="*/ 3640299 w 5740887"/>
              <a:gd name="connsiteY16220" fmla="*/ 1619345 h 4314911"/>
              <a:gd name="connsiteX16221" fmla="*/ 3636022 w 5740887"/>
              <a:gd name="connsiteY16221" fmla="*/ 1598012 h 4314911"/>
              <a:gd name="connsiteX16222" fmla="*/ 3633019 w 5740887"/>
              <a:gd name="connsiteY16222" fmla="*/ 1582930 h 4314911"/>
              <a:gd name="connsiteX16223" fmla="*/ 3635171 w 5740887"/>
              <a:gd name="connsiteY16223" fmla="*/ 1582390 h 4314911"/>
              <a:gd name="connsiteX16224" fmla="*/ 3673948 w 5740887"/>
              <a:gd name="connsiteY16224" fmla="*/ 1572654 h 4314911"/>
              <a:gd name="connsiteX16225" fmla="*/ 3678234 w 5740887"/>
              <a:gd name="connsiteY16225" fmla="*/ 1605222 h 4314911"/>
              <a:gd name="connsiteX16226" fmla="*/ 3662206 w 5740887"/>
              <a:gd name="connsiteY16226" fmla="*/ 1611203 h 4314911"/>
              <a:gd name="connsiteX16227" fmla="*/ 3656485 w 5740887"/>
              <a:gd name="connsiteY16227" fmla="*/ 1577039 h 4314911"/>
              <a:gd name="connsiteX16228" fmla="*/ 3840634 w 5740887"/>
              <a:gd name="connsiteY16228" fmla="*/ 1571005 h 4314911"/>
              <a:gd name="connsiteX16229" fmla="*/ 3834322 w 5740887"/>
              <a:gd name="connsiteY16229" fmla="*/ 1584551 h 4314911"/>
              <a:gd name="connsiteX16230" fmla="*/ 3833518 w 5740887"/>
              <a:gd name="connsiteY16230" fmla="*/ 1585121 h 4314911"/>
              <a:gd name="connsiteX16231" fmla="*/ 3830178 w 5740887"/>
              <a:gd name="connsiteY16231" fmla="*/ 1585958 h 4314911"/>
              <a:gd name="connsiteX16232" fmla="*/ 3827560 w 5740887"/>
              <a:gd name="connsiteY16232" fmla="*/ 1586592 h 4314911"/>
              <a:gd name="connsiteX16233" fmla="*/ 3830077 w 5740887"/>
              <a:gd name="connsiteY16233" fmla="*/ 1579329 h 4314911"/>
              <a:gd name="connsiteX16234" fmla="*/ 3831221 w 5740887"/>
              <a:gd name="connsiteY16234" fmla="*/ 1576028 h 4314911"/>
              <a:gd name="connsiteX16235" fmla="*/ 3834566 w 5740887"/>
              <a:gd name="connsiteY16235" fmla="*/ 1574243 h 4314911"/>
              <a:gd name="connsiteX16236" fmla="*/ 3787906 w 5740887"/>
              <a:gd name="connsiteY16236" fmla="*/ 1570724 h 4314911"/>
              <a:gd name="connsiteX16237" fmla="*/ 3786040 w 5740887"/>
              <a:gd name="connsiteY16237" fmla="*/ 1587117 h 4314911"/>
              <a:gd name="connsiteX16238" fmla="*/ 3785224 w 5740887"/>
              <a:gd name="connsiteY16238" fmla="*/ 1592244 h 4314911"/>
              <a:gd name="connsiteX16239" fmla="*/ 3772830 w 5740887"/>
              <a:gd name="connsiteY16239" fmla="*/ 1598631 h 4314911"/>
              <a:gd name="connsiteX16240" fmla="*/ 3772941 w 5740887"/>
              <a:gd name="connsiteY16240" fmla="*/ 1597321 h 4314911"/>
              <a:gd name="connsiteX16241" fmla="*/ 3773992 w 5740887"/>
              <a:gd name="connsiteY16241" fmla="*/ 1575994 h 4314911"/>
              <a:gd name="connsiteX16242" fmla="*/ 3777181 w 5740887"/>
              <a:gd name="connsiteY16242" fmla="*/ 1574786 h 4314911"/>
              <a:gd name="connsiteX16243" fmla="*/ 3697732 w 5740887"/>
              <a:gd name="connsiteY16243" fmla="*/ 1566684 h 4314911"/>
              <a:gd name="connsiteX16244" fmla="*/ 3700496 w 5740887"/>
              <a:gd name="connsiteY16244" fmla="*/ 1596915 h 4314911"/>
              <a:gd name="connsiteX16245" fmla="*/ 3685058 w 5740887"/>
              <a:gd name="connsiteY16245" fmla="*/ 1602675 h 4314911"/>
              <a:gd name="connsiteX16246" fmla="*/ 3683308 w 5740887"/>
              <a:gd name="connsiteY16246" fmla="*/ 1589376 h 4314911"/>
              <a:gd name="connsiteX16247" fmla="*/ 3680879 w 5740887"/>
              <a:gd name="connsiteY16247" fmla="*/ 1570915 h 4314911"/>
              <a:gd name="connsiteX16248" fmla="*/ 3696190 w 5740887"/>
              <a:gd name="connsiteY16248" fmla="*/ 1567071 h 4314911"/>
              <a:gd name="connsiteX16249" fmla="*/ 2813180 w 5740887"/>
              <a:gd name="connsiteY16249" fmla="*/ 1566182 h 4314911"/>
              <a:gd name="connsiteX16250" fmla="*/ 2821807 w 5740887"/>
              <a:gd name="connsiteY16250" fmla="*/ 1594939 h 4314911"/>
              <a:gd name="connsiteX16251" fmla="*/ 2815239 w 5740887"/>
              <a:gd name="connsiteY16251" fmla="*/ 1634135 h 4314911"/>
              <a:gd name="connsiteX16252" fmla="*/ 2802918 w 5740887"/>
              <a:gd name="connsiteY16252" fmla="*/ 1658494 h 4314911"/>
              <a:gd name="connsiteX16253" fmla="*/ 2815923 w 5740887"/>
              <a:gd name="connsiteY16253" fmla="*/ 1619534 h 4314911"/>
              <a:gd name="connsiteX16254" fmla="*/ 2890823 w 5740887"/>
              <a:gd name="connsiteY16254" fmla="*/ 1564995 h 4314911"/>
              <a:gd name="connsiteX16255" fmla="*/ 2890997 w 5740887"/>
              <a:gd name="connsiteY16255" fmla="*/ 1565746 h 4314911"/>
              <a:gd name="connsiteX16256" fmla="*/ 2890997 w 5740887"/>
              <a:gd name="connsiteY16256" fmla="*/ 1566818 h 4314911"/>
              <a:gd name="connsiteX16257" fmla="*/ 3809560 w 5740887"/>
              <a:gd name="connsiteY16257" fmla="*/ 1562381 h 4314911"/>
              <a:gd name="connsiteX16258" fmla="*/ 3806723 w 5740887"/>
              <a:gd name="connsiteY16258" fmla="*/ 1576087 h 4314911"/>
              <a:gd name="connsiteX16259" fmla="*/ 3805404 w 5740887"/>
              <a:gd name="connsiteY16259" fmla="*/ 1581489 h 4314911"/>
              <a:gd name="connsiteX16260" fmla="*/ 3801275 w 5740887"/>
              <a:gd name="connsiteY16260" fmla="*/ 1583697 h 4314911"/>
              <a:gd name="connsiteX16261" fmla="*/ 3793514 w 5740887"/>
              <a:gd name="connsiteY16261" fmla="*/ 1587849 h 4314911"/>
              <a:gd name="connsiteX16262" fmla="*/ 3795809 w 5740887"/>
              <a:gd name="connsiteY16262" fmla="*/ 1567691 h 4314911"/>
              <a:gd name="connsiteX16263" fmla="*/ 3858587 w 5740887"/>
              <a:gd name="connsiteY16263" fmla="*/ 1561424 h 4314911"/>
              <a:gd name="connsiteX16264" fmla="*/ 3852455 w 5740887"/>
              <a:gd name="connsiteY16264" fmla="*/ 1571662 h 4314911"/>
              <a:gd name="connsiteX16265" fmla="*/ 3844692 w 5740887"/>
              <a:gd name="connsiteY16265" fmla="*/ 1577180 h 4314911"/>
              <a:gd name="connsiteX16266" fmla="*/ 3849875 w 5740887"/>
              <a:gd name="connsiteY16266" fmla="*/ 1566073 h 4314911"/>
              <a:gd name="connsiteX16267" fmla="*/ 3720706 w 5740887"/>
              <a:gd name="connsiteY16267" fmla="*/ 1560916 h 4314911"/>
              <a:gd name="connsiteX16268" fmla="*/ 3722274 w 5740887"/>
              <a:gd name="connsiteY16268" fmla="*/ 1588754 h 4314911"/>
              <a:gd name="connsiteX16269" fmla="*/ 3714988 w 5740887"/>
              <a:gd name="connsiteY16269" fmla="*/ 1591507 h 4314911"/>
              <a:gd name="connsiteX16270" fmla="*/ 3707177 w 5740887"/>
              <a:gd name="connsiteY16270" fmla="*/ 1594421 h 4314911"/>
              <a:gd name="connsiteX16271" fmla="*/ 3705645 w 5740887"/>
              <a:gd name="connsiteY16271" fmla="*/ 1577666 h 4314911"/>
              <a:gd name="connsiteX16272" fmla="*/ 3704486 w 5740887"/>
              <a:gd name="connsiteY16272" fmla="*/ 1564988 h 4314911"/>
              <a:gd name="connsiteX16273" fmla="*/ 5611192 w 5740887"/>
              <a:gd name="connsiteY16273" fmla="*/ 1555303 h 4314911"/>
              <a:gd name="connsiteX16274" fmla="*/ 5642843 w 5740887"/>
              <a:gd name="connsiteY16274" fmla="*/ 1682739 h 4314911"/>
              <a:gd name="connsiteX16275" fmla="*/ 5648406 w 5740887"/>
              <a:gd name="connsiteY16275" fmla="*/ 1711899 h 4314911"/>
              <a:gd name="connsiteX16276" fmla="*/ 5643199 w 5740887"/>
              <a:gd name="connsiteY16276" fmla="*/ 1689990 h 4314911"/>
              <a:gd name="connsiteX16277" fmla="*/ 5640484 w 5740887"/>
              <a:gd name="connsiteY16277" fmla="*/ 1675780 h 4314911"/>
              <a:gd name="connsiteX16278" fmla="*/ 5625810 w 5740887"/>
              <a:gd name="connsiteY16278" fmla="*/ 1616814 h 4314911"/>
              <a:gd name="connsiteX16279" fmla="*/ 3744281 w 5740887"/>
              <a:gd name="connsiteY16279" fmla="*/ 1554997 h 4314911"/>
              <a:gd name="connsiteX16280" fmla="*/ 3744469 w 5740887"/>
              <a:gd name="connsiteY16280" fmla="*/ 1580367 h 4314911"/>
              <a:gd name="connsiteX16281" fmla="*/ 3729778 w 5740887"/>
              <a:gd name="connsiteY16281" fmla="*/ 1585918 h 4314911"/>
              <a:gd name="connsiteX16282" fmla="*/ 3729437 w 5740887"/>
              <a:gd name="connsiteY16282" fmla="*/ 1579846 h 4314911"/>
              <a:gd name="connsiteX16283" fmla="*/ 3728266 w 5740887"/>
              <a:gd name="connsiteY16283" fmla="*/ 1559018 h 4314911"/>
              <a:gd name="connsiteX16284" fmla="*/ 3830885 w 5740887"/>
              <a:gd name="connsiteY16284" fmla="*/ 1554145 h 4314911"/>
              <a:gd name="connsiteX16285" fmla="*/ 3827544 w 5740887"/>
              <a:gd name="connsiteY16285" fmla="*/ 1565331 h 4314911"/>
              <a:gd name="connsiteX16286" fmla="*/ 3825999 w 5740887"/>
              <a:gd name="connsiteY16286" fmla="*/ 1569797 h 4314911"/>
              <a:gd name="connsiteX16287" fmla="*/ 3825712 w 5740887"/>
              <a:gd name="connsiteY16287" fmla="*/ 1570625 h 4314911"/>
              <a:gd name="connsiteX16288" fmla="*/ 3813334 w 5740887"/>
              <a:gd name="connsiteY16288" fmla="*/ 1577246 h 4314911"/>
              <a:gd name="connsiteX16289" fmla="*/ 3816984 w 5740887"/>
              <a:gd name="connsiteY16289" fmla="*/ 1559514 h 4314911"/>
              <a:gd name="connsiteX16290" fmla="*/ 3874705 w 5740887"/>
              <a:gd name="connsiteY16290" fmla="*/ 1552719 h 4314911"/>
              <a:gd name="connsiteX16291" fmla="*/ 3870192 w 5740887"/>
              <a:gd name="connsiteY16291" fmla="*/ 1558526 h 4314911"/>
              <a:gd name="connsiteX16292" fmla="*/ 3867648 w 5740887"/>
              <a:gd name="connsiteY16292" fmla="*/ 1560435 h 4314911"/>
              <a:gd name="connsiteX16293" fmla="*/ 3865217 w 5740887"/>
              <a:gd name="connsiteY16293" fmla="*/ 1562259 h 4314911"/>
              <a:gd name="connsiteX16294" fmla="*/ 3869039 w 5740887"/>
              <a:gd name="connsiteY16294" fmla="*/ 1555846 h 4314911"/>
              <a:gd name="connsiteX16295" fmla="*/ 3869418 w 5740887"/>
              <a:gd name="connsiteY16295" fmla="*/ 1555644 h 4314911"/>
              <a:gd name="connsiteX16296" fmla="*/ 3869530 w 5740887"/>
              <a:gd name="connsiteY16296" fmla="*/ 1555584 h 4314911"/>
              <a:gd name="connsiteX16297" fmla="*/ 3869969 w 5740887"/>
              <a:gd name="connsiteY16297" fmla="*/ 1555341 h 4314911"/>
              <a:gd name="connsiteX16298" fmla="*/ 3870019 w 5740887"/>
              <a:gd name="connsiteY16298" fmla="*/ 1555313 h 4314911"/>
              <a:gd name="connsiteX16299" fmla="*/ 2591525 w 5740887"/>
              <a:gd name="connsiteY16299" fmla="*/ 1552174 h 4314911"/>
              <a:gd name="connsiteX16300" fmla="*/ 2592522 w 5740887"/>
              <a:gd name="connsiteY16300" fmla="*/ 1556152 h 4314911"/>
              <a:gd name="connsiteX16301" fmla="*/ 2593707 w 5740887"/>
              <a:gd name="connsiteY16301" fmla="*/ 1560882 h 4314911"/>
              <a:gd name="connsiteX16302" fmla="*/ 2591812 w 5740887"/>
              <a:gd name="connsiteY16302" fmla="*/ 1611799 h 4314911"/>
              <a:gd name="connsiteX16303" fmla="*/ 2591812 w 5740887"/>
              <a:gd name="connsiteY16303" fmla="*/ 1611800 h 4314911"/>
              <a:gd name="connsiteX16304" fmla="*/ 2591812 w 5740887"/>
              <a:gd name="connsiteY16304" fmla="*/ 1611805 h 4314911"/>
              <a:gd name="connsiteX16305" fmla="*/ 2608828 w 5740887"/>
              <a:gd name="connsiteY16305" fmla="*/ 1670818 h 4314911"/>
              <a:gd name="connsiteX16306" fmla="*/ 2631527 w 5740887"/>
              <a:gd name="connsiteY16306" fmla="*/ 1704216 h 4314911"/>
              <a:gd name="connsiteX16307" fmla="*/ 2631533 w 5740887"/>
              <a:gd name="connsiteY16307" fmla="*/ 1704239 h 4314911"/>
              <a:gd name="connsiteX16308" fmla="*/ 2631610 w 5740887"/>
              <a:gd name="connsiteY16308" fmla="*/ 1704522 h 4314911"/>
              <a:gd name="connsiteX16309" fmla="*/ 2604715 w 5740887"/>
              <a:gd name="connsiteY16309" fmla="*/ 1670081 h 4314911"/>
              <a:gd name="connsiteX16310" fmla="*/ 2590192 w 5740887"/>
              <a:gd name="connsiteY16310" fmla="*/ 1555228 h 4314911"/>
              <a:gd name="connsiteX16311" fmla="*/ 3767732 w 5740887"/>
              <a:gd name="connsiteY16311" fmla="*/ 1549110 h 4314911"/>
              <a:gd name="connsiteX16312" fmla="*/ 3766604 w 5740887"/>
              <a:gd name="connsiteY16312" fmla="*/ 1572004 h 4314911"/>
              <a:gd name="connsiteX16313" fmla="*/ 3751071 w 5740887"/>
              <a:gd name="connsiteY16313" fmla="*/ 1577873 h 4314911"/>
              <a:gd name="connsiteX16314" fmla="*/ 3750964 w 5740887"/>
              <a:gd name="connsiteY16314" fmla="*/ 1563406 h 4314911"/>
              <a:gd name="connsiteX16315" fmla="*/ 3750889 w 5740887"/>
              <a:gd name="connsiteY16315" fmla="*/ 1553338 h 4314911"/>
              <a:gd name="connsiteX16316" fmla="*/ 3851758 w 5740887"/>
              <a:gd name="connsiteY16316" fmla="*/ 1546084 h 4314911"/>
              <a:gd name="connsiteX16317" fmla="*/ 3848225 w 5740887"/>
              <a:gd name="connsiteY16317" fmla="*/ 1554713 h 4314911"/>
              <a:gd name="connsiteX16318" fmla="*/ 3845824 w 5740887"/>
              <a:gd name="connsiteY16318" fmla="*/ 1559866 h 4314911"/>
              <a:gd name="connsiteX16319" fmla="*/ 3834671 w 5740887"/>
              <a:gd name="connsiteY16319" fmla="*/ 1565832 h 4314911"/>
              <a:gd name="connsiteX16320" fmla="*/ 3839100 w 5740887"/>
              <a:gd name="connsiteY16320" fmla="*/ 1550972 h 4314911"/>
              <a:gd name="connsiteX16321" fmla="*/ 2886253 w 5740887"/>
              <a:gd name="connsiteY16321" fmla="*/ 1545093 h 4314911"/>
              <a:gd name="connsiteX16322" fmla="*/ 2887405 w 5740887"/>
              <a:gd name="connsiteY16322" fmla="*/ 1548399 h 4314911"/>
              <a:gd name="connsiteX16323" fmla="*/ 2890538 w 5740887"/>
              <a:gd name="connsiteY16323" fmla="*/ 1562309 h 4314911"/>
              <a:gd name="connsiteX16324" fmla="*/ 2890753 w 5740887"/>
              <a:gd name="connsiteY16324" fmla="*/ 1564567 h 4314911"/>
              <a:gd name="connsiteX16325" fmla="*/ 2887472 w 5740887"/>
              <a:gd name="connsiteY16325" fmla="*/ 1550364 h 4314911"/>
              <a:gd name="connsiteX16326" fmla="*/ 2643592 w 5740887"/>
              <a:gd name="connsiteY16326" fmla="*/ 1543349 h 4314911"/>
              <a:gd name="connsiteX16327" fmla="*/ 2644927 w 5740887"/>
              <a:gd name="connsiteY16327" fmla="*/ 1548713 h 4314911"/>
              <a:gd name="connsiteX16328" fmla="*/ 2645094 w 5740887"/>
              <a:gd name="connsiteY16328" fmla="*/ 1549383 h 4314911"/>
              <a:gd name="connsiteX16329" fmla="*/ 2645162 w 5740887"/>
              <a:gd name="connsiteY16329" fmla="*/ 1549655 h 4314911"/>
              <a:gd name="connsiteX16330" fmla="*/ 2645188 w 5740887"/>
              <a:gd name="connsiteY16330" fmla="*/ 1552475 h 4314911"/>
              <a:gd name="connsiteX16331" fmla="*/ 2651236 w 5740887"/>
              <a:gd name="connsiteY16331" fmla="*/ 1598154 h 4314911"/>
              <a:gd name="connsiteX16332" fmla="*/ 2663511 w 5740887"/>
              <a:gd name="connsiteY16332" fmla="*/ 1658492 h 4314911"/>
              <a:gd name="connsiteX16333" fmla="*/ 2676489 w 5740887"/>
              <a:gd name="connsiteY16333" fmla="*/ 1698199 h 4314911"/>
              <a:gd name="connsiteX16334" fmla="*/ 2662737 w 5740887"/>
              <a:gd name="connsiteY16334" fmla="*/ 1668116 h 4314911"/>
              <a:gd name="connsiteX16335" fmla="*/ 2646553 w 5740887"/>
              <a:gd name="connsiteY16335" fmla="*/ 1598975 h 4314911"/>
              <a:gd name="connsiteX16336" fmla="*/ 3791033 w 5740887"/>
              <a:gd name="connsiteY16336" fmla="*/ 1543260 h 4314911"/>
              <a:gd name="connsiteX16337" fmla="*/ 3788712 w 5740887"/>
              <a:gd name="connsiteY16337" fmla="*/ 1563647 h 4314911"/>
              <a:gd name="connsiteX16338" fmla="*/ 3788333 w 5740887"/>
              <a:gd name="connsiteY16338" fmla="*/ 1563794 h 4314911"/>
              <a:gd name="connsiteX16339" fmla="*/ 3774333 w 5740887"/>
              <a:gd name="connsiteY16339" fmla="*/ 1569084 h 4314911"/>
              <a:gd name="connsiteX16340" fmla="*/ 3774875 w 5740887"/>
              <a:gd name="connsiteY16340" fmla="*/ 1558074 h 4314911"/>
              <a:gd name="connsiteX16341" fmla="*/ 3775412 w 5740887"/>
              <a:gd name="connsiteY16341" fmla="*/ 1547182 h 4314911"/>
              <a:gd name="connsiteX16342" fmla="*/ 3785411 w 5740887"/>
              <a:gd name="connsiteY16342" fmla="*/ 1544672 h 4314911"/>
              <a:gd name="connsiteX16343" fmla="*/ 2757543 w 5740887"/>
              <a:gd name="connsiteY16343" fmla="*/ 1538721 h 4314911"/>
              <a:gd name="connsiteX16344" fmla="*/ 2770099 w 5740887"/>
              <a:gd name="connsiteY16344" fmla="*/ 1570570 h 4314911"/>
              <a:gd name="connsiteX16345" fmla="*/ 2772621 w 5740887"/>
              <a:gd name="connsiteY16345" fmla="*/ 1594646 h 4314911"/>
              <a:gd name="connsiteX16346" fmla="*/ 2769685 w 5740887"/>
              <a:gd name="connsiteY16346" fmla="*/ 1585050 h 4314911"/>
              <a:gd name="connsiteX16347" fmla="*/ 3872198 w 5740887"/>
              <a:gd name="connsiteY16347" fmla="*/ 1538190 h 4314911"/>
              <a:gd name="connsiteX16348" fmla="*/ 3869047 w 5740887"/>
              <a:gd name="connsiteY16348" fmla="*/ 1543958 h 4314911"/>
              <a:gd name="connsiteX16349" fmla="*/ 3865994 w 5740887"/>
              <a:gd name="connsiteY16349" fmla="*/ 1549056 h 4314911"/>
              <a:gd name="connsiteX16350" fmla="*/ 3865923 w 5740887"/>
              <a:gd name="connsiteY16350" fmla="*/ 1549096 h 4314911"/>
              <a:gd name="connsiteX16351" fmla="*/ 3865221 w 5740887"/>
              <a:gd name="connsiteY16351" fmla="*/ 1549489 h 4314911"/>
              <a:gd name="connsiteX16352" fmla="*/ 3854915 w 5740887"/>
              <a:gd name="connsiteY16352" fmla="*/ 1555003 h 4314911"/>
              <a:gd name="connsiteX16353" fmla="*/ 3859837 w 5740887"/>
              <a:gd name="connsiteY16353" fmla="*/ 1542964 h 4314911"/>
              <a:gd name="connsiteX16354" fmla="*/ 3870639 w 5740887"/>
              <a:gd name="connsiteY16354" fmla="*/ 1538792 h 4314911"/>
              <a:gd name="connsiteX16355" fmla="*/ 3814750 w 5740887"/>
              <a:gd name="connsiteY16355" fmla="*/ 1537306 h 4314911"/>
              <a:gd name="connsiteX16356" fmla="*/ 3811084 w 5740887"/>
              <a:gd name="connsiteY16356" fmla="*/ 1555015 h 4314911"/>
              <a:gd name="connsiteX16357" fmla="*/ 3796617 w 5740887"/>
              <a:gd name="connsiteY16357" fmla="*/ 1560598 h 4314911"/>
              <a:gd name="connsiteX16358" fmla="*/ 3798813 w 5740887"/>
              <a:gd name="connsiteY16358" fmla="*/ 1541307 h 4314911"/>
              <a:gd name="connsiteX16359" fmla="*/ 3802505 w 5740887"/>
              <a:gd name="connsiteY16359" fmla="*/ 1540380 h 4314911"/>
              <a:gd name="connsiteX16360" fmla="*/ 2694929 w 5740887"/>
              <a:gd name="connsiteY16360" fmla="*/ 1535593 h 4314911"/>
              <a:gd name="connsiteX16361" fmla="*/ 2711868 w 5740887"/>
              <a:gd name="connsiteY16361" fmla="*/ 1599447 h 4314911"/>
              <a:gd name="connsiteX16362" fmla="*/ 2719357 w 5740887"/>
              <a:gd name="connsiteY16362" fmla="*/ 1689428 h 4314911"/>
              <a:gd name="connsiteX16363" fmla="*/ 2719962 w 5740887"/>
              <a:gd name="connsiteY16363" fmla="*/ 1708097 h 4314911"/>
              <a:gd name="connsiteX16364" fmla="*/ 2716875 w 5740887"/>
              <a:gd name="connsiteY16364" fmla="*/ 1676605 h 4314911"/>
              <a:gd name="connsiteX16365" fmla="*/ 2705844 w 5740887"/>
              <a:gd name="connsiteY16365" fmla="*/ 1585187 h 4314911"/>
              <a:gd name="connsiteX16366" fmla="*/ 2696054 w 5740887"/>
              <a:gd name="connsiteY16366" fmla="*/ 1541202 h 4314911"/>
              <a:gd name="connsiteX16367" fmla="*/ 2615405 w 5740887"/>
              <a:gd name="connsiteY16367" fmla="*/ 1534926 h 4314911"/>
              <a:gd name="connsiteX16368" fmla="*/ 2615521 w 5740887"/>
              <a:gd name="connsiteY16368" fmla="*/ 1606438 h 4314911"/>
              <a:gd name="connsiteX16369" fmla="*/ 2631823 w 5740887"/>
              <a:gd name="connsiteY16369" fmla="*/ 1668868 h 4314911"/>
              <a:gd name="connsiteX16370" fmla="*/ 2654083 w 5740887"/>
              <a:gd name="connsiteY16370" fmla="*/ 1708576 h 4314911"/>
              <a:gd name="connsiteX16371" fmla="*/ 2653995 w 5740887"/>
              <a:gd name="connsiteY16371" fmla="*/ 1708475 h 4314911"/>
              <a:gd name="connsiteX16372" fmla="*/ 2633885 w 5740887"/>
              <a:gd name="connsiteY16372" fmla="*/ 1677866 h 4314911"/>
              <a:gd name="connsiteX16373" fmla="*/ 2629532 w 5740887"/>
              <a:gd name="connsiteY16373" fmla="*/ 1669066 h 4314911"/>
              <a:gd name="connsiteX16374" fmla="*/ 2624541 w 5740887"/>
              <a:gd name="connsiteY16374" fmla="*/ 1650310 h 4314911"/>
              <a:gd name="connsiteX16375" fmla="*/ 2611192 w 5740887"/>
              <a:gd name="connsiteY16375" fmla="*/ 1600139 h 4314911"/>
              <a:gd name="connsiteX16376" fmla="*/ 2611504 w 5740887"/>
              <a:gd name="connsiteY16376" fmla="*/ 1566741 h 4314911"/>
              <a:gd name="connsiteX16377" fmla="*/ 2611721 w 5740887"/>
              <a:gd name="connsiteY16377" fmla="*/ 1543579 h 4314911"/>
              <a:gd name="connsiteX16378" fmla="*/ 2612254 w 5740887"/>
              <a:gd name="connsiteY16378" fmla="*/ 1542327 h 4314911"/>
              <a:gd name="connsiteX16379" fmla="*/ 2615342 w 5740887"/>
              <a:gd name="connsiteY16379" fmla="*/ 1535075 h 4314911"/>
              <a:gd name="connsiteX16380" fmla="*/ 3837631 w 5740887"/>
              <a:gd name="connsiteY16380" fmla="*/ 1531562 h 4314911"/>
              <a:gd name="connsiteX16381" fmla="*/ 3833171 w 5740887"/>
              <a:gd name="connsiteY16381" fmla="*/ 1546493 h 4314911"/>
              <a:gd name="connsiteX16382" fmla="*/ 3818498 w 5740887"/>
              <a:gd name="connsiteY16382" fmla="*/ 1552154 h 4314911"/>
              <a:gd name="connsiteX16383" fmla="*/ 3821926 w 5740887"/>
              <a:gd name="connsiteY16383" fmla="*/ 1535505 h 4314911"/>
              <a:gd name="connsiteX16384" fmla="*/ 3829109 w 5740887"/>
              <a:gd name="connsiteY16384" fmla="*/ 1533701 h 4314911"/>
              <a:gd name="connsiteX16385" fmla="*/ 3891819 w 5740887"/>
              <a:gd name="connsiteY16385" fmla="*/ 1530490 h 4314911"/>
              <a:gd name="connsiteX16386" fmla="*/ 3889869 w 5740887"/>
              <a:gd name="connsiteY16386" fmla="*/ 1533205 h 4314911"/>
              <a:gd name="connsiteX16387" fmla="*/ 3886465 w 5740887"/>
              <a:gd name="connsiteY16387" fmla="*/ 1537586 h 4314911"/>
              <a:gd name="connsiteX16388" fmla="*/ 3876396 w 5740887"/>
              <a:gd name="connsiteY16388" fmla="*/ 1543227 h 4314911"/>
              <a:gd name="connsiteX16389" fmla="*/ 3881031 w 5740887"/>
              <a:gd name="connsiteY16389" fmla="*/ 1534752 h 4314911"/>
              <a:gd name="connsiteX16390" fmla="*/ 3860002 w 5740887"/>
              <a:gd name="connsiteY16390" fmla="*/ 1525945 h 4314911"/>
              <a:gd name="connsiteX16391" fmla="*/ 3855046 w 5740887"/>
              <a:gd name="connsiteY16391" fmla="*/ 1538053 h 4314911"/>
              <a:gd name="connsiteX16392" fmla="*/ 3841379 w 5740887"/>
              <a:gd name="connsiteY16392" fmla="*/ 1543326 h 4314911"/>
              <a:gd name="connsiteX16393" fmla="*/ 3841576 w 5740887"/>
              <a:gd name="connsiteY16393" fmla="*/ 1542663 h 4314911"/>
              <a:gd name="connsiteX16394" fmla="*/ 3845472 w 5740887"/>
              <a:gd name="connsiteY16394" fmla="*/ 1529593 h 4314911"/>
              <a:gd name="connsiteX16395" fmla="*/ 3354969 w 5740887"/>
              <a:gd name="connsiteY16395" fmla="*/ 1525780 h 4314911"/>
              <a:gd name="connsiteX16396" fmla="*/ 3434535 w 5740887"/>
              <a:gd name="connsiteY16396" fmla="*/ 1797433 h 4314911"/>
              <a:gd name="connsiteX16397" fmla="*/ 3467225 w 5740887"/>
              <a:gd name="connsiteY16397" fmla="*/ 1906126 h 4314911"/>
              <a:gd name="connsiteX16398" fmla="*/ 3458542 w 5740887"/>
              <a:gd name="connsiteY16398" fmla="*/ 1877493 h 4314911"/>
              <a:gd name="connsiteX16399" fmla="*/ 3436364 w 5740887"/>
              <a:gd name="connsiteY16399" fmla="*/ 1804360 h 4314911"/>
              <a:gd name="connsiteX16400" fmla="*/ 3407412 w 5740887"/>
              <a:gd name="connsiteY16400" fmla="*/ 1705471 h 4314911"/>
              <a:gd name="connsiteX16401" fmla="*/ 3361889 w 5740887"/>
              <a:gd name="connsiteY16401" fmla="*/ 1549982 h 4314911"/>
              <a:gd name="connsiteX16402" fmla="*/ 3909928 w 5740887"/>
              <a:gd name="connsiteY16402" fmla="*/ 1523335 h 4314911"/>
              <a:gd name="connsiteX16403" fmla="*/ 3907524 w 5740887"/>
              <a:gd name="connsiteY16403" fmla="*/ 1525710 h 4314911"/>
              <a:gd name="connsiteX16404" fmla="*/ 3907347 w 5740887"/>
              <a:gd name="connsiteY16404" fmla="*/ 1525885 h 4314911"/>
              <a:gd name="connsiteX16405" fmla="*/ 3899009 w 5740887"/>
              <a:gd name="connsiteY16405" fmla="*/ 1530557 h 4314911"/>
              <a:gd name="connsiteX16406" fmla="*/ 3901935 w 5740887"/>
              <a:gd name="connsiteY16406" fmla="*/ 1526493 h 4314911"/>
              <a:gd name="connsiteX16407" fmla="*/ 3902422 w 5740887"/>
              <a:gd name="connsiteY16407" fmla="*/ 1526301 h 4314911"/>
              <a:gd name="connsiteX16408" fmla="*/ 3881888 w 5740887"/>
              <a:gd name="connsiteY16408" fmla="*/ 1520451 h 4314911"/>
              <a:gd name="connsiteX16409" fmla="*/ 3877787 w 5740887"/>
              <a:gd name="connsiteY16409" fmla="*/ 1527959 h 4314911"/>
              <a:gd name="connsiteX16410" fmla="*/ 3876882 w 5740887"/>
              <a:gd name="connsiteY16410" fmla="*/ 1529615 h 4314911"/>
              <a:gd name="connsiteX16411" fmla="*/ 3875767 w 5740887"/>
              <a:gd name="connsiteY16411" fmla="*/ 1530057 h 4314911"/>
              <a:gd name="connsiteX16412" fmla="*/ 3863119 w 5740887"/>
              <a:gd name="connsiteY16412" fmla="*/ 1534938 h 4314911"/>
              <a:gd name="connsiteX16413" fmla="*/ 3864994 w 5740887"/>
              <a:gd name="connsiteY16413" fmla="*/ 1530351 h 4314911"/>
              <a:gd name="connsiteX16414" fmla="*/ 3867572 w 5740887"/>
              <a:gd name="connsiteY16414" fmla="*/ 1524045 h 4314911"/>
              <a:gd name="connsiteX16415" fmla="*/ 2628128 w 5740887"/>
              <a:gd name="connsiteY16415" fmla="*/ 1520046 h 4314911"/>
              <a:gd name="connsiteX16416" fmla="*/ 2625787 w 5740887"/>
              <a:gd name="connsiteY16416" fmla="*/ 1526185 h 4314911"/>
              <a:gd name="connsiteX16417" fmla="*/ 2625680 w 5740887"/>
              <a:gd name="connsiteY16417" fmla="*/ 1526465 h 4314911"/>
              <a:gd name="connsiteX16418" fmla="*/ 2625680 w 5740887"/>
              <a:gd name="connsiteY16418" fmla="*/ 1526466 h 4314911"/>
              <a:gd name="connsiteX16419" fmla="*/ 2627386 w 5740887"/>
              <a:gd name="connsiteY16419" fmla="*/ 1603802 h 4314911"/>
              <a:gd name="connsiteX16420" fmla="*/ 2627388 w 5740887"/>
              <a:gd name="connsiteY16420" fmla="*/ 1603810 h 4314911"/>
              <a:gd name="connsiteX16421" fmla="*/ 2627388 w 5740887"/>
              <a:gd name="connsiteY16421" fmla="*/ 1603814 h 4314911"/>
              <a:gd name="connsiteX16422" fmla="*/ 2643400 w 5740887"/>
              <a:gd name="connsiteY16422" fmla="*/ 1669048 h 4314911"/>
              <a:gd name="connsiteX16423" fmla="*/ 2662548 w 5740887"/>
              <a:gd name="connsiteY16423" fmla="*/ 1707499 h 4314911"/>
              <a:gd name="connsiteX16424" fmla="*/ 2649525 w 5740887"/>
              <a:gd name="connsiteY16424" fmla="*/ 1685467 h 4314911"/>
              <a:gd name="connsiteX16425" fmla="*/ 2639630 w 5740887"/>
              <a:gd name="connsiteY16425" fmla="*/ 1668728 h 4314911"/>
              <a:gd name="connsiteX16426" fmla="*/ 2622698 w 5740887"/>
              <a:gd name="connsiteY16426" fmla="*/ 1605317 h 4314911"/>
              <a:gd name="connsiteX16427" fmla="*/ 2622560 w 5740887"/>
              <a:gd name="connsiteY16427" fmla="*/ 1533582 h 4314911"/>
              <a:gd name="connsiteX16428" fmla="*/ 2876769 w 5740887"/>
              <a:gd name="connsiteY16428" fmla="*/ 1517790 h 4314911"/>
              <a:gd name="connsiteX16429" fmla="*/ 2881598 w 5740887"/>
              <a:gd name="connsiteY16429" fmla="*/ 1525070 h 4314911"/>
              <a:gd name="connsiteX16430" fmla="*/ 2886111 w 5740887"/>
              <a:gd name="connsiteY16430" fmla="*/ 1544599 h 4314911"/>
              <a:gd name="connsiteX16431" fmla="*/ 2636883 w 5740887"/>
              <a:gd name="connsiteY16431" fmla="*/ 1516396 h 4314911"/>
              <a:gd name="connsiteX16432" fmla="*/ 2636998 w 5740887"/>
              <a:gd name="connsiteY16432" fmla="*/ 1516858 h 4314911"/>
              <a:gd name="connsiteX16433" fmla="*/ 2637067 w 5740887"/>
              <a:gd name="connsiteY16433" fmla="*/ 1517138 h 4314911"/>
              <a:gd name="connsiteX16434" fmla="*/ 2635843 w 5740887"/>
              <a:gd name="connsiteY16434" fmla="*/ 1520663 h 4314911"/>
              <a:gd name="connsiteX16435" fmla="*/ 2639790 w 5740887"/>
              <a:gd name="connsiteY16435" fmla="*/ 1600913 h 4314911"/>
              <a:gd name="connsiteX16436" fmla="*/ 2668402 w 5740887"/>
              <a:gd name="connsiteY16436" fmla="*/ 1702931 h 4314911"/>
              <a:gd name="connsiteX16437" fmla="*/ 2673289 w 5740887"/>
              <a:gd name="connsiteY16437" fmla="*/ 1709508 h 4314911"/>
              <a:gd name="connsiteX16438" fmla="*/ 2669250 w 5740887"/>
              <a:gd name="connsiteY16438" fmla="*/ 1704917 h 4314911"/>
              <a:gd name="connsiteX16439" fmla="*/ 2652765 w 5740887"/>
              <a:gd name="connsiteY16439" fmla="*/ 1669366 h 4314911"/>
              <a:gd name="connsiteX16440" fmla="*/ 2646434 w 5740887"/>
              <a:gd name="connsiteY16440" fmla="*/ 1653821 h 4314911"/>
              <a:gd name="connsiteX16441" fmla="*/ 2634558 w 5740887"/>
              <a:gd name="connsiteY16441" fmla="*/ 1602431 h 4314911"/>
              <a:gd name="connsiteX16442" fmla="*/ 2632507 w 5740887"/>
              <a:gd name="connsiteY16442" fmla="*/ 1527960 h 4314911"/>
              <a:gd name="connsiteX16443" fmla="*/ 5643451 w 5740887"/>
              <a:gd name="connsiteY16443" fmla="*/ 1515784 h 4314911"/>
              <a:gd name="connsiteX16444" fmla="*/ 5663302 w 5740887"/>
              <a:gd name="connsiteY16444" fmla="*/ 1590467 h 4314911"/>
              <a:gd name="connsiteX16445" fmla="*/ 5670784 w 5740887"/>
              <a:gd name="connsiteY16445" fmla="*/ 1624612 h 4314911"/>
              <a:gd name="connsiteX16446" fmla="*/ 3902801 w 5740887"/>
              <a:gd name="connsiteY16446" fmla="*/ 1515201 h 4314911"/>
              <a:gd name="connsiteX16447" fmla="*/ 3898645 w 5740887"/>
              <a:gd name="connsiteY16447" fmla="*/ 1520986 h 4314911"/>
              <a:gd name="connsiteX16448" fmla="*/ 3885767 w 5740887"/>
              <a:gd name="connsiteY16448" fmla="*/ 1526092 h 4314911"/>
              <a:gd name="connsiteX16449" fmla="*/ 3889961 w 5740887"/>
              <a:gd name="connsiteY16449" fmla="*/ 1518424 h 4314911"/>
              <a:gd name="connsiteX16450" fmla="*/ 2644948 w 5740887"/>
              <a:gd name="connsiteY16450" fmla="*/ 1514234 h 4314911"/>
              <a:gd name="connsiteX16451" fmla="*/ 2644841 w 5740887"/>
              <a:gd name="connsiteY16451" fmla="*/ 1514836 h 4314911"/>
              <a:gd name="connsiteX16452" fmla="*/ 2644898 w 5740887"/>
              <a:gd name="connsiteY16452" fmla="*/ 1521093 h 4314911"/>
              <a:gd name="connsiteX16453" fmla="*/ 2644017 w 5740887"/>
              <a:gd name="connsiteY16453" fmla="*/ 1517553 h 4314911"/>
              <a:gd name="connsiteX16454" fmla="*/ 2643931 w 5740887"/>
              <a:gd name="connsiteY16454" fmla="*/ 1517208 h 4314911"/>
              <a:gd name="connsiteX16455" fmla="*/ 2644621 w 5740887"/>
              <a:gd name="connsiteY16455" fmla="*/ 1515192 h 4314911"/>
              <a:gd name="connsiteX16456" fmla="*/ 2653995 w 5740887"/>
              <a:gd name="connsiteY16456" fmla="*/ 1510854 h 4314911"/>
              <a:gd name="connsiteX16457" fmla="*/ 2655618 w 5740887"/>
              <a:gd name="connsiteY16457" fmla="*/ 1546391 h 4314911"/>
              <a:gd name="connsiteX16458" fmla="*/ 2661989 w 5740887"/>
              <a:gd name="connsiteY16458" fmla="*/ 1588163 h 4314911"/>
              <a:gd name="connsiteX16459" fmla="*/ 2659890 w 5740887"/>
              <a:gd name="connsiteY16459" fmla="*/ 1580355 h 4314911"/>
              <a:gd name="connsiteX16460" fmla="*/ 2657621 w 5740887"/>
              <a:gd name="connsiteY16460" fmla="*/ 1571909 h 4314911"/>
              <a:gd name="connsiteX16461" fmla="*/ 2656623 w 5740887"/>
              <a:gd name="connsiteY16461" fmla="*/ 1568195 h 4314911"/>
              <a:gd name="connsiteX16462" fmla="*/ 2654227 w 5740887"/>
              <a:gd name="connsiteY16462" fmla="*/ 1558570 h 4314911"/>
              <a:gd name="connsiteX16463" fmla="*/ 2652214 w 5740887"/>
              <a:gd name="connsiteY16463" fmla="*/ 1539840 h 4314911"/>
              <a:gd name="connsiteX16464" fmla="*/ 2652046 w 5740887"/>
              <a:gd name="connsiteY16464" fmla="*/ 1527676 h 4314911"/>
              <a:gd name="connsiteX16465" fmla="*/ 3922368 w 5740887"/>
              <a:gd name="connsiteY16465" fmla="*/ 1510288 h 4314911"/>
              <a:gd name="connsiteX16466" fmla="*/ 3921059 w 5740887"/>
              <a:gd name="connsiteY16466" fmla="*/ 1511668 h 4314911"/>
              <a:gd name="connsiteX16467" fmla="*/ 3920404 w 5740887"/>
              <a:gd name="connsiteY16467" fmla="*/ 1512359 h 4314911"/>
              <a:gd name="connsiteX16468" fmla="*/ 3908798 w 5740887"/>
              <a:gd name="connsiteY16468" fmla="*/ 1516961 h 4314911"/>
              <a:gd name="connsiteX16469" fmla="*/ 3911668 w 5740887"/>
              <a:gd name="connsiteY16469" fmla="*/ 1512975 h 4314911"/>
              <a:gd name="connsiteX16470" fmla="*/ 3920263 w 5740887"/>
              <a:gd name="connsiteY16470" fmla="*/ 1510816 h 4314911"/>
              <a:gd name="connsiteX16471" fmla="*/ 2803760 w 5740887"/>
              <a:gd name="connsiteY16471" fmla="*/ 1508763 h 4314911"/>
              <a:gd name="connsiteX16472" fmla="*/ 2810175 w 5740887"/>
              <a:gd name="connsiteY16472" fmla="*/ 1515926 h 4314911"/>
              <a:gd name="connsiteX16473" fmla="*/ 2811067 w 5740887"/>
              <a:gd name="connsiteY16473" fmla="*/ 1516921 h 4314911"/>
              <a:gd name="connsiteX16474" fmla="*/ 2829528 w 5740887"/>
              <a:gd name="connsiteY16474" fmla="*/ 1556781 h 4314911"/>
              <a:gd name="connsiteX16475" fmla="*/ 2833827 w 5740887"/>
              <a:gd name="connsiteY16475" fmla="*/ 1592753 h 4314911"/>
              <a:gd name="connsiteX16476" fmla="*/ 2831495 w 5740887"/>
              <a:gd name="connsiteY16476" fmla="*/ 1605468 h 4314911"/>
              <a:gd name="connsiteX16477" fmla="*/ 2828908 w 5740887"/>
              <a:gd name="connsiteY16477" fmla="*/ 1596847 h 4314911"/>
              <a:gd name="connsiteX16478" fmla="*/ 2829558 w 5740887"/>
              <a:gd name="connsiteY16478" fmla="*/ 1592535 h 4314911"/>
              <a:gd name="connsiteX16479" fmla="*/ 2824753 w 5740887"/>
              <a:gd name="connsiteY16479" fmla="*/ 1558332 h 4314911"/>
              <a:gd name="connsiteX16480" fmla="*/ 2807034 w 5740887"/>
              <a:gd name="connsiteY16480" fmla="*/ 1521317 h 4314911"/>
              <a:gd name="connsiteX16481" fmla="*/ 2618941 w 5740887"/>
              <a:gd name="connsiteY16481" fmla="*/ 1507614 h 4314911"/>
              <a:gd name="connsiteX16482" fmla="*/ 2604430 w 5740887"/>
              <a:gd name="connsiteY16482" fmla="*/ 1541334 h 4314911"/>
              <a:gd name="connsiteX16483" fmla="*/ 2604430 w 5740887"/>
              <a:gd name="connsiteY16483" fmla="*/ 1541334 h 4314911"/>
              <a:gd name="connsiteX16484" fmla="*/ 2604425 w 5740887"/>
              <a:gd name="connsiteY16484" fmla="*/ 1541346 h 4314911"/>
              <a:gd name="connsiteX16485" fmla="*/ 2604067 w 5740887"/>
              <a:gd name="connsiteY16485" fmla="*/ 1573361 h 4314911"/>
              <a:gd name="connsiteX16486" fmla="*/ 2600649 w 5740887"/>
              <a:gd name="connsiteY16486" fmla="*/ 1560515 h 4314911"/>
              <a:gd name="connsiteX16487" fmla="*/ 2601138 w 5740887"/>
              <a:gd name="connsiteY16487" fmla="*/ 1546838 h 4314911"/>
              <a:gd name="connsiteX16488" fmla="*/ 5607269 w 5740887"/>
              <a:gd name="connsiteY16488" fmla="*/ 1505386 h 4314911"/>
              <a:gd name="connsiteX16489" fmla="*/ 5624728 w 5740887"/>
              <a:gd name="connsiteY16489" fmla="*/ 1571710 h 4314911"/>
              <a:gd name="connsiteX16490" fmla="*/ 5630638 w 5740887"/>
              <a:gd name="connsiteY16490" fmla="*/ 1597198 h 4314911"/>
              <a:gd name="connsiteX16491" fmla="*/ 3312180 w 5740887"/>
              <a:gd name="connsiteY16491" fmla="*/ 1502173 h 4314911"/>
              <a:gd name="connsiteX16492" fmla="*/ 3339317 w 5740887"/>
              <a:gd name="connsiteY16492" fmla="*/ 1597973 h 4314911"/>
              <a:gd name="connsiteX16493" fmla="*/ 3412682 w 5740887"/>
              <a:gd name="connsiteY16493" fmla="*/ 1849996 h 4314911"/>
              <a:gd name="connsiteX16494" fmla="*/ 3413645 w 5740887"/>
              <a:gd name="connsiteY16494" fmla="*/ 1853194 h 4314911"/>
              <a:gd name="connsiteX16495" fmla="*/ 3414579 w 5740887"/>
              <a:gd name="connsiteY16495" fmla="*/ 1856402 h 4314911"/>
              <a:gd name="connsiteX16496" fmla="*/ 3438590 w 5740887"/>
              <a:gd name="connsiteY16496" fmla="*/ 1936025 h 4314911"/>
              <a:gd name="connsiteX16497" fmla="*/ 3486939 w 5740887"/>
              <a:gd name="connsiteY16497" fmla="*/ 2096564 h 4314911"/>
              <a:gd name="connsiteX16498" fmla="*/ 3489398 w 5740887"/>
              <a:gd name="connsiteY16498" fmla="*/ 2104507 h 4314911"/>
              <a:gd name="connsiteX16499" fmla="*/ 3490634 w 5740887"/>
              <a:gd name="connsiteY16499" fmla="*/ 2108605 h 4314911"/>
              <a:gd name="connsiteX16500" fmla="*/ 3504845 w 5740887"/>
              <a:gd name="connsiteY16500" fmla="*/ 2154393 h 4314911"/>
              <a:gd name="connsiteX16501" fmla="*/ 3522703 w 5740887"/>
              <a:gd name="connsiteY16501" fmla="*/ 2212063 h 4314911"/>
              <a:gd name="connsiteX16502" fmla="*/ 3524845 w 5740887"/>
              <a:gd name="connsiteY16502" fmla="*/ 2218829 h 4314911"/>
              <a:gd name="connsiteX16503" fmla="*/ 3527127 w 5740887"/>
              <a:gd name="connsiteY16503" fmla="*/ 2226184 h 4314911"/>
              <a:gd name="connsiteX16504" fmla="*/ 3540396 w 5740887"/>
              <a:gd name="connsiteY16504" fmla="*/ 2267957 h 4314911"/>
              <a:gd name="connsiteX16505" fmla="*/ 3556652 w 5740887"/>
              <a:gd name="connsiteY16505" fmla="*/ 2319312 h 4314911"/>
              <a:gd name="connsiteX16506" fmla="*/ 3559028 w 5740887"/>
              <a:gd name="connsiteY16506" fmla="*/ 2326617 h 4314911"/>
              <a:gd name="connsiteX16507" fmla="*/ 3561621 w 5740887"/>
              <a:gd name="connsiteY16507" fmla="*/ 2334782 h 4314911"/>
              <a:gd name="connsiteX16508" fmla="*/ 3573618 w 5740887"/>
              <a:gd name="connsiteY16508" fmla="*/ 2371472 h 4314911"/>
              <a:gd name="connsiteX16509" fmla="*/ 3588106 w 5740887"/>
              <a:gd name="connsiteY16509" fmla="*/ 2416013 h 4314911"/>
              <a:gd name="connsiteX16510" fmla="*/ 3590595 w 5740887"/>
              <a:gd name="connsiteY16510" fmla="*/ 2423394 h 4314911"/>
              <a:gd name="connsiteX16511" fmla="*/ 3593383 w 5740887"/>
              <a:gd name="connsiteY16511" fmla="*/ 2431922 h 4314911"/>
              <a:gd name="connsiteX16512" fmla="*/ 3603827 w 5740887"/>
              <a:gd name="connsiteY16512" fmla="*/ 2462633 h 4314911"/>
              <a:gd name="connsiteX16513" fmla="*/ 3616385 w 5740887"/>
              <a:gd name="connsiteY16513" fmla="*/ 2499872 h 4314911"/>
              <a:gd name="connsiteX16514" fmla="*/ 3618841 w 5740887"/>
              <a:gd name="connsiteY16514" fmla="*/ 2506780 h 4314911"/>
              <a:gd name="connsiteX16515" fmla="*/ 3621681 w 5740887"/>
              <a:gd name="connsiteY16515" fmla="*/ 2515131 h 4314911"/>
              <a:gd name="connsiteX16516" fmla="*/ 3628016 w 5740887"/>
              <a:gd name="connsiteY16516" fmla="*/ 2532595 h 4314911"/>
              <a:gd name="connsiteX16517" fmla="*/ 3640811 w 5740887"/>
              <a:gd name="connsiteY16517" fmla="*/ 2568593 h 4314911"/>
              <a:gd name="connsiteX16518" fmla="*/ 3642987 w 5740887"/>
              <a:gd name="connsiteY16518" fmla="*/ 2574204 h 4314911"/>
              <a:gd name="connsiteX16519" fmla="*/ 3641819 w 5740887"/>
              <a:gd name="connsiteY16519" fmla="*/ 2573142 h 4314911"/>
              <a:gd name="connsiteX16520" fmla="*/ 3641815 w 5740887"/>
              <a:gd name="connsiteY16520" fmla="*/ 2573139 h 4314911"/>
              <a:gd name="connsiteX16521" fmla="*/ 3641813 w 5740887"/>
              <a:gd name="connsiteY16521" fmla="*/ 2573137 h 4314911"/>
              <a:gd name="connsiteX16522" fmla="*/ 3641391 w 5740887"/>
              <a:gd name="connsiteY16522" fmla="*/ 2572868 h 4314911"/>
              <a:gd name="connsiteX16523" fmla="*/ 3632472 w 5740887"/>
              <a:gd name="connsiteY16523" fmla="*/ 2549156 h 4314911"/>
              <a:gd name="connsiteX16524" fmla="*/ 3622087 w 5740887"/>
              <a:gd name="connsiteY16524" fmla="*/ 2519631 h 4314911"/>
              <a:gd name="connsiteX16525" fmla="*/ 3606973 w 5740887"/>
              <a:gd name="connsiteY16525" fmla="*/ 2475933 h 4314911"/>
              <a:gd name="connsiteX16526" fmla="*/ 3594309 w 5740887"/>
              <a:gd name="connsiteY16526" fmla="*/ 2438112 h 4314911"/>
              <a:gd name="connsiteX16527" fmla="*/ 3577384 w 5740887"/>
              <a:gd name="connsiteY16527" fmla="*/ 2386820 h 4314911"/>
              <a:gd name="connsiteX16528" fmla="*/ 3563105 w 5740887"/>
              <a:gd name="connsiteY16528" fmla="*/ 2342686 h 4314911"/>
              <a:gd name="connsiteX16529" fmla="*/ 3544699 w 5740887"/>
              <a:gd name="connsiteY16529" fmla="*/ 2285033 h 4314911"/>
              <a:gd name="connsiteX16530" fmla="*/ 3529219 w 5740887"/>
              <a:gd name="connsiteY16530" fmla="*/ 2235921 h 4314911"/>
              <a:gd name="connsiteX16531" fmla="*/ 3509585 w 5740887"/>
              <a:gd name="connsiteY16531" fmla="*/ 2172838 h 4314911"/>
              <a:gd name="connsiteX16532" fmla="*/ 3493325 w 5740887"/>
              <a:gd name="connsiteY16532" fmla="*/ 2120144 h 4314911"/>
              <a:gd name="connsiteX16533" fmla="*/ 3481033 w 5740887"/>
              <a:gd name="connsiteY16533" fmla="*/ 2079805 h 4314911"/>
              <a:gd name="connsiteX16534" fmla="*/ 3418416 w 5740887"/>
              <a:gd name="connsiteY16534" fmla="*/ 1871335 h 4314911"/>
              <a:gd name="connsiteX16535" fmla="*/ 3346781 w 5740887"/>
              <a:gd name="connsiteY16535" fmla="*/ 1625234 h 4314911"/>
              <a:gd name="connsiteX16536" fmla="*/ 3343879 w 5740887"/>
              <a:gd name="connsiteY16536" fmla="*/ 1615250 h 4314911"/>
              <a:gd name="connsiteX16537" fmla="*/ 2642308 w 5740887"/>
              <a:gd name="connsiteY16537" fmla="*/ 1502054 h 4314911"/>
              <a:gd name="connsiteX16538" fmla="*/ 2641056 w 5740887"/>
              <a:gd name="connsiteY16538" fmla="*/ 1505657 h 4314911"/>
              <a:gd name="connsiteX16539" fmla="*/ 2641041 w 5740887"/>
              <a:gd name="connsiteY16539" fmla="*/ 1505597 h 4314911"/>
              <a:gd name="connsiteX16540" fmla="*/ 2641015 w 5740887"/>
              <a:gd name="connsiteY16540" fmla="*/ 1505494 h 4314911"/>
              <a:gd name="connsiteX16541" fmla="*/ 2641012 w 5740887"/>
              <a:gd name="connsiteY16541" fmla="*/ 1505481 h 4314911"/>
              <a:gd name="connsiteX16542" fmla="*/ 2771202 w 5740887"/>
              <a:gd name="connsiteY16542" fmla="*/ 1499318 h 4314911"/>
              <a:gd name="connsiteX16543" fmla="*/ 2773302 w 5740887"/>
              <a:gd name="connsiteY16543" fmla="*/ 1501370 h 4314911"/>
              <a:gd name="connsiteX16544" fmla="*/ 2805672 w 5740887"/>
              <a:gd name="connsiteY16544" fmla="*/ 1562298 h 4314911"/>
              <a:gd name="connsiteX16545" fmla="*/ 2808445 w 5740887"/>
              <a:gd name="connsiteY16545" fmla="*/ 1619219 h 4314911"/>
              <a:gd name="connsiteX16546" fmla="*/ 2793537 w 5740887"/>
              <a:gd name="connsiteY16546" fmla="*/ 1663024 h 4314911"/>
              <a:gd name="connsiteX16547" fmla="*/ 2793346 w 5740887"/>
              <a:gd name="connsiteY16547" fmla="*/ 1662403 h 4314911"/>
              <a:gd name="connsiteX16548" fmla="*/ 2793279 w 5740887"/>
              <a:gd name="connsiteY16548" fmla="*/ 1662183 h 4314911"/>
              <a:gd name="connsiteX16549" fmla="*/ 2804911 w 5740887"/>
              <a:gd name="connsiteY16549" fmla="*/ 1618950 h 4314911"/>
              <a:gd name="connsiteX16550" fmla="*/ 2801011 w 5740887"/>
              <a:gd name="connsiteY16550" fmla="*/ 1563147 h 4314911"/>
              <a:gd name="connsiteX16551" fmla="*/ 2615295 w 5740887"/>
              <a:gd name="connsiteY16551" fmla="*/ 1498864 h 4314911"/>
              <a:gd name="connsiteX16552" fmla="*/ 2613871 w 5740887"/>
              <a:gd name="connsiteY16552" fmla="*/ 1501991 h 4314911"/>
              <a:gd name="connsiteX16553" fmla="*/ 2603146 w 5740887"/>
              <a:gd name="connsiteY16553" fmla="*/ 1525545 h 4314911"/>
              <a:gd name="connsiteX16554" fmla="*/ 2614426 w 5740887"/>
              <a:gd name="connsiteY16554" fmla="*/ 1499697 h 4314911"/>
              <a:gd name="connsiteX16555" fmla="*/ 2746568 w 5740887"/>
              <a:gd name="connsiteY16555" fmla="*/ 1496845 h 4314911"/>
              <a:gd name="connsiteX16556" fmla="*/ 2754790 w 5740887"/>
              <a:gd name="connsiteY16556" fmla="*/ 1505209 h 4314911"/>
              <a:gd name="connsiteX16557" fmla="*/ 2781957 w 5740887"/>
              <a:gd name="connsiteY16557" fmla="*/ 1567812 h 4314911"/>
              <a:gd name="connsiteX16558" fmla="*/ 2786462 w 5740887"/>
              <a:gd name="connsiteY16558" fmla="*/ 1617617 h 4314911"/>
              <a:gd name="connsiteX16559" fmla="*/ 2783733 w 5740887"/>
              <a:gd name="connsiteY16559" fmla="*/ 1630976 h 4314911"/>
              <a:gd name="connsiteX16560" fmla="*/ 2781728 w 5740887"/>
              <a:gd name="connsiteY16560" fmla="*/ 1624421 h 4314911"/>
              <a:gd name="connsiteX16561" fmla="*/ 2781561 w 5740887"/>
              <a:gd name="connsiteY16561" fmla="*/ 1623874 h 4314911"/>
              <a:gd name="connsiteX16562" fmla="*/ 2782525 w 5740887"/>
              <a:gd name="connsiteY16562" fmla="*/ 1617114 h 4314911"/>
              <a:gd name="connsiteX16563" fmla="*/ 2777283 w 5740887"/>
              <a:gd name="connsiteY16563" fmla="*/ 1568792 h 4314911"/>
              <a:gd name="connsiteX16564" fmla="*/ 2752913 w 5740887"/>
              <a:gd name="connsiteY16564" fmla="*/ 1507269 h 4314911"/>
              <a:gd name="connsiteX16565" fmla="*/ 2747502 w 5740887"/>
              <a:gd name="connsiteY16565" fmla="*/ 1500409 h 4314911"/>
              <a:gd name="connsiteX16566" fmla="*/ 2746749 w 5740887"/>
              <a:gd name="connsiteY16566" fmla="*/ 1497539 h 4314911"/>
              <a:gd name="connsiteX16567" fmla="*/ 2746647 w 5740887"/>
              <a:gd name="connsiteY16567" fmla="*/ 1497150 h 4314911"/>
              <a:gd name="connsiteX16568" fmla="*/ 2712868 w 5740887"/>
              <a:gd name="connsiteY16568" fmla="*/ 1495769 h 4314911"/>
              <a:gd name="connsiteX16569" fmla="*/ 2746239 w 5740887"/>
              <a:gd name="connsiteY16569" fmla="*/ 1576097 h 4314911"/>
              <a:gd name="connsiteX16570" fmla="*/ 2751018 w 5740887"/>
              <a:gd name="connsiteY16570" fmla="*/ 1644089 h 4314911"/>
              <a:gd name="connsiteX16571" fmla="*/ 2744001 w 5740887"/>
              <a:gd name="connsiteY16571" fmla="*/ 1681699 h 4314911"/>
              <a:gd name="connsiteX16572" fmla="*/ 2743576 w 5740887"/>
              <a:gd name="connsiteY16572" fmla="*/ 1680342 h 4314911"/>
              <a:gd name="connsiteX16573" fmla="*/ 2747763 w 5740887"/>
              <a:gd name="connsiteY16573" fmla="*/ 1641985 h 4314911"/>
              <a:gd name="connsiteX16574" fmla="*/ 2741559 w 5740887"/>
              <a:gd name="connsiteY16574" fmla="*/ 1577482 h 4314911"/>
              <a:gd name="connsiteX16575" fmla="*/ 2741557 w 5740887"/>
              <a:gd name="connsiteY16575" fmla="*/ 1577477 h 4314911"/>
              <a:gd name="connsiteX16576" fmla="*/ 2741556 w 5740887"/>
              <a:gd name="connsiteY16576" fmla="*/ 1577465 h 4314911"/>
              <a:gd name="connsiteX16577" fmla="*/ 2798634 w 5740887"/>
              <a:gd name="connsiteY16577" fmla="*/ 1489108 h 4314911"/>
              <a:gd name="connsiteX16578" fmla="*/ 2812832 w 5740887"/>
              <a:gd name="connsiteY16578" fmla="*/ 1502809 h 4314911"/>
              <a:gd name="connsiteX16579" fmla="*/ 2840758 w 5740887"/>
              <a:gd name="connsiteY16579" fmla="*/ 1550719 h 4314911"/>
              <a:gd name="connsiteX16580" fmla="*/ 2841523 w 5740887"/>
              <a:gd name="connsiteY16580" fmla="*/ 1552369 h 4314911"/>
              <a:gd name="connsiteX16581" fmla="*/ 2845852 w 5740887"/>
              <a:gd name="connsiteY16581" fmla="*/ 1617387 h 4314911"/>
              <a:gd name="connsiteX16582" fmla="*/ 2841557 w 5740887"/>
              <a:gd name="connsiteY16582" fmla="*/ 1629289 h 4314911"/>
              <a:gd name="connsiteX16583" fmla="*/ 2839966 w 5740887"/>
              <a:gd name="connsiteY16583" fmla="*/ 1633696 h 4314911"/>
              <a:gd name="connsiteX16584" fmla="*/ 2835996 w 5740887"/>
              <a:gd name="connsiteY16584" fmla="*/ 1620466 h 4314911"/>
              <a:gd name="connsiteX16585" fmla="*/ 2838932 w 5740887"/>
              <a:gd name="connsiteY16585" fmla="*/ 1613082 h 4314911"/>
              <a:gd name="connsiteX16586" fmla="*/ 2838734 w 5740887"/>
              <a:gd name="connsiteY16586" fmla="*/ 1607814 h 4314911"/>
              <a:gd name="connsiteX16587" fmla="*/ 2840920 w 5740887"/>
              <a:gd name="connsiteY16587" fmla="*/ 1599056 h 4314911"/>
              <a:gd name="connsiteX16588" fmla="*/ 2836773 w 5740887"/>
              <a:gd name="connsiteY16588" fmla="*/ 1555639 h 4314911"/>
              <a:gd name="connsiteX16589" fmla="*/ 2836745 w 5740887"/>
              <a:gd name="connsiteY16589" fmla="*/ 1554889 h 4314911"/>
              <a:gd name="connsiteX16590" fmla="*/ 2819548 w 5740887"/>
              <a:gd name="connsiteY16590" fmla="*/ 1515480 h 4314911"/>
              <a:gd name="connsiteX16591" fmla="*/ 2799245 w 5740887"/>
              <a:gd name="connsiteY16591" fmla="*/ 1491455 h 4314911"/>
              <a:gd name="connsiteX16592" fmla="*/ 2663502 w 5740887"/>
              <a:gd name="connsiteY16592" fmla="*/ 1489097 h 4314911"/>
              <a:gd name="connsiteX16593" fmla="*/ 2662966 w 5740887"/>
              <a:gd name="connsiteY16593" fmla="*/ 1497898 h 4314911"/>
              <a:gd name="connsiteX16594" fmla="*/ 2662531 w 5740887"/>
              <a:gd name="connsiteY16594" fmla="*/ 1505042 h 4314911"/>
              <a:gd name="connsiteX16595" fmla="*/ 2674820 w 5740887"/>
              <a:gd name="connsiteY16595" fmla="*/ 1592083 h 4314911"/>
              <a:gd name="connsiteX16596" fmla="*/ 2683644 w 5740887"/>
              <a:gd name="connsiteY16596" fmla="*/ 1642550 h 4314911"/>
              <a:gd name="connsiteX16597" fmla="*/ 2691467 w 5740887"/>
              <a:gd name="connsiteY16597" fmla="*/ 1686660 h 4314911"/>
              <a:gd name="connsiteX16598" fmla="*/ 2698802 w 5740887"/>
              <a:gd name="connsiteY16598" fmla="*/ 1712873 h 4314911"/>
              <a:gd name="connsiteX16599" fmla="*/ 2697805 w 5740887"/>
              <a:gd name="connsiteY16599" fmla="*/ 1711439 h 4314911"/>
              <a:gd name="connsiteX16600" fmla="*/ 2697588 w 5740887"/>
              <a:gd name="connsiteY16600" fmla="*/ 1711127 h 4314911"/>
              <a:gd name="connsiteX16601" fmla="*/ 2673578 w 5740887"/>
              <a:gd name="connsiteY16601" fmla="*/ 1611660 h 4314911"/>
              <a:gd name="connsiteX16602" fmla="*/ 2670131 w 5740887"/>
              <a:gd name="connsiteY16602" fmla="*/ 1593322 h 4314911"/>
              <a:gd name="connsiteX16603" fmla="*/ 2661014 w 5740887"/>
              <a:gd name="connsiteY16603" fmla="*/ 1509021 h 4314911"/>
              <a:gd name="connsiteX16604" fmla="*/ 2856011 w 5740887"/>
              <a:gd name="connsiteY16604" fmla="*/ 1488079 h 4314911"/>
              <a:gd name="connsiteX16605" fmla="*/ 2857054 w 5740887"/>
              <a:gd name="connsiteY16605" fmla="*/ 1488978 h 4314911"/>
              <a:gd name="connsiteX16606" fmla="*/ 2865984 w 5740887"/>
              <a:gd name="connsiteY16606" fmla="*/ 1501629 h 4314911"/>
              <a:gd name="connsiteX16607" fmla="*/ 2748019 w 5740887"/>
              <a:gd name="connsiteY16607" fmla="*/ 1487926 h 4314911"/>
              <a:gd name="connsiteX16608" fmla="*/ 2762523 w 5740887"/>
              <a:gd name="connsiteY16608" fmla="*/ 1499855 h 4314911"/>
              <a:gd name="connsiteX16609" fmla="*/ 2793815 w 5740887"/>
              <a:gd name="connsiteY16609" fmla="*/ 1565055 h 4314911"/>
              <a:gd name="connsiteX16610" fmla="*/ 2797656 w 5740887"/>
              <a:gd name="connsiteY16610" fmla="*/ 1618197 h 4314911"/>
              <a:gd name="connsiteX16611" fmla="*/ 2789343 w 5740887"/>
              <a:gd name="connsiteY16611" fmla="*/ 1649316 h 4314911"/>
              <a:gd name="connsiteX16612" fmla="*/ 2788297 w 5740887"/>
              <a:gd name="connsiteY16612" fmla="*/ 1645896 h 4314911"/>
              <a:gd name="connsiteX16613" fmla="*/ 2793944 w 5740887"/>
              <a:gd name="connsiteY16613" fmla="*/ 1617869 h 4314911"/>
              <a:gd name="connsiteX16614" fmla="*/ 2789142 w 5740887"/>
              <a:gd name="connsiteY16614" fmla="*/ 1566037 h 4314911"/>
              <a:gd name="connsiteX16615" fmla="*/ 2760971 w 5740887"/>
              <a:gd name="connsiteY16615" fmla="*/ 1501113 h 4314911"/>
              <a:gd name="connsiteX16616" fmla="*/ 2760959 w 5740887"/>
              <a:gd name="connsiteY16616" fmla="*/ 1501101 h 4314911"/>
              <a:gd name="connsiteX16617" fmla="*/ 2760957 w 5740887"/>
              <a:gd name="connsiteY16617" fmla="*/ 1501096 h 4314911"/>
              <a:gd name="connsiteX16618" fmla="*/ 2656803 w 5740887"/>
              <a:gd name="connsiteY16618" fmla="*/ 1486772 h 4314911"/>
              <a:gd name="connsiteX16619" fmla="*/ 2656691 w 5740887"/>
              <a:gd name="connsiteY16619" fmla="*/ 1487583 h 4314911"/>
              <a:gd name="connsiteX16620" fmla="*/ 2656780 w 5740887"/>
              <a:gd name="connsiteY16620" fmla="*/ 1486821 h 4314911"/>
              <a:gd name="connsiteX16621" fmla="*/ 2656780 w 5740887"/>
              <a:gd name="connsiteY16621" fmla="*/ 1486818 h 4314911"/>
              <a:gd name="connsiteX16622" fmla="*/ 2656792 w 5740887"/>
              <a:gd name="connsiteY16622" fmla="*/ 1486795 h 4314911"/>
              <a:gd name="connsiteX16623" fmla="*/ 2678097 w 5740887"/>
              <a:gd name="connsiteY16623" fmla="*/ 1486514 h 4314911"/>
              <a:gd name="connsiteX16624" fmla="*/ 2689435 w 5740887"/>
              <a:gd name="connsiteY16624" fmla="*/ 1543421 h 4314911"/>
              <a:gd name="connsiteX16625" fmla="*/ 2699225 w 5740887"/>
              <a:gd name="connsiteY16625" fmla="*/ 1587405 h 4314911"/>
              <a:gd name="connsiteX16626" fmla="*/ 2710117 w 5740887"/>
              <a:gd name="connsiteY16626" fmla="*/ 1677858 h 4314911"/>
              <a:gd name="connsiteX16627" fmla="*/ 2714035 w 5740887"/>
              <a:gd name="connsiteY16627" fmla="*/ 1715424 h 4314911"/>
              <a:gd name="connsiteX16628" fmla="*/ 2712801 w 5740887"/>
              <a:gd name="connsiteY16628" fmla="*/ 1711651 h 4314911"/>
              <a:gd name="connsiteX16629" fmla="*/ 2705165 w 5740887"/>
              <a:gd name="connsiteY16629" fmla="*/ 1661581 h 4314911"/>
              <a:gd name="connsiteX16630" fmla="*/ 2693996 w 5740887"/>
              <a:gd name="connsiteY16630" fmla="*/ 1587811 h 4314911"/>
              <a:gd name="connsiteX16631" fmla="*/ 2691790 w 5740887"/>
              <a:gd name="connsiteY16631" fmla="*/ 1577334 h 4314911"/>
              <a:gd name="connsiteX16632" fmla="*/ 2678294 w 5740887"/>
              <a:gd name="connsiteY16632" fmla="*/ 1500496 h 4314911"/>
              <a:gd name="connsiteX16633" fmla="*/ 2724475 w 5740887"/>
              <a:gd name="connsiteY16633" fmla="*/ 1482820 h 4314911"/>
              <a:gd name="connsiteX16634" fmla="*/ 2740953 w 5740887"/>
              <a:gd name="connsiteY16634" fmla="*/ 1503698 h 4314911"/>
              <a:gd name="connsiteX16635" fmla="*/ 2741076 w 5740887"/>
              <a:gd name="connsiteY16635" fmla="*/ 1504161 h 4314911"/>
              <a:gd name="connsiteX16636" fmla="*/ 2742198 w 5740887"/>
              <a:gd name="connsiteY16636" fmla="*/ 1508390 h 4314911"/>
              <a:gd name="connsiteX16637" fmla="*/ 2743284 w 5740887"/>
              <a:gd name="connsiteY16637" fmla="*/ 1512485 h 4314911"/>
              <a:gd name="connsiteX16638" fmla="*/ 2735415 w 5740887"/>
              <a:gd name="connsiteY16638" fmla="*/ 1500075 h 4314911"/>
              <a:gd name="connsiteX16639" fmla="*/ 2700443 w 5740887"/>
              <a:gd name="connsiteY16639" fmla="*/ 1482546 h 4314911"/>
              <a:gd name="connsiteX16640" fmla="*/ 2701434 w 5740887"/>
              <a:gd name="connsiteY16640" fmla="*/ 1484960 h 4314911"/>
              <a:gd name="connsiteX16641" fmla="*/ 2734524 w 5740887"/>
              <a:gd name="connsiteY16641" fmla="*/ 1578994 h 4314911"/>
              <a:gd name="connsiteX16642" fmla="*/ 2740511 w 5740887"/>
              <a:gd name="connsiteY16642" fmla="*/ 1642106 h 4314911"/>
              <a:gd name="connsiteX16643" fmla="*/ 2738228 w 5740887"/>
              <a:gd name="connsiteY16643" fmla="*/ 1663227 h 4314911"/>
              <a:gd name="connsiteX16644" fmla="*/ 2732351 w 5740887"/>
              <a:gd name="connsiteY16644" fmla="*/ 1644419 h 4314911"/>
              <a:gd name="connsiteX16645" fmla="*/ 2729698 w 5740887"/>
              <a:gd name="connsiteY16645" fmla="*/ 1579396 h 4314911"/>
              <a:gd name="connsiteX16646" fmla="*/ 2704740 w 5740887"/>
              <a:gd name="connsiteY16646" fmla="*/ 1495837 h 4314911"/>
              <a:gd name="connsiteX16647" fmla="*/ 2714028 w 5740887"/>
              <a:gd name="connsiteY16647" fmla="*/ 1479416 h 4314911"/>
              <a:gd name="connsiteX16648" fmla="*/ 2737885 w 5740887"/>
              <a:gd name="connsiteY16648" fmla="*/ 1516926 h 4314911"/>
              <a:gd name="connsiteX16649" fmla="*/ 2758240 w 5740887"/>
              <a:gd name="connsiteY16649" fmla="*/ 1573330 h 4314911"/>
              <a:gd name="connsiteX16650" fmla="*/ 2762320 w 5740887"/>
              <a:gd name="connsiteY16650" fmla="*/ 1631139 h 4314911"/>
              <a:gd name="connsiteX16651" fmla="*/ 2761139 w 5740887"/>
              <a:gd name="connsiteY16651" fmla="*/ 1644460 h 4314911"/>
              <a:gd name="connsiteX16652" fmla="*/ 2751765 w 5740887"/>
              <a:gd name="connsiteY16652" fmla="*/ 1689354 h 4314911"/>
              <a:gd name="connsiteX16653" fmla="*/ 2751764 w 5740887"/>
              <a:gd name="connsiteY16653" fmla="*/ 1689360 h 4314911"/>
              <a:gd name="connsiteX16654" fmla="*/ 2750752 w 5740887"/>
              <a:gd name="connsiteY16654" fmla="*/ 1692268 h 4314911"/>
              <a:gd name="connsiteX16655" fmla="*/ 2748934 w 5740887"/>
              <a:gd name="connsiteY16655" fmla="*/ 1697490 h 4314911"/>
              <a:gd name="connsiteX16656" fmla="*/ 2748933 w 5740887"/>
              <a:gd name="connsiteY16656" fmla="*/ 1697488 h 4314911"/>
              <a:gd name="connsiteX16657" fmla="*/ 2748601 w 5740887"/>
              <a:gd name="connsiteY16657" fmla="*/ 1696424 h 4314911"/>
              <a:gd name="connsiteX16658" fmla="*/ 2758328 w 5740887"/>
              <a:gd name="connsiteY16658" fmla="*/ 1643728 h 4314911"/>
              <a:gd name="connsiteX16659" fmla="*/ 2753415 w 5740887"/>
              <a:gd name="connsiteY16659" fmla="*/ 1574293 h 4314911"/>
              <a:gd name="connsiteX16660" fmla="*/ 2670840 w 5740887"/>
              <a:gd name="connsiteY16660" fmla="*/ 1477480 h 4314911"/>
              <a:gd name="connsiteX16661" fmla="*/ 2670666 w 5740887"/>
              <a:gd name="connsiteY16661" fmla="*/ 1499077 h 4314911"/>
              <a:gd name="connsiteX16662" fmla="*/ 2684748 w 5740887"/>
              <a:gd name="connsiteY16662" fmla="*/ 1579257 h 4314911"/>
              <a:gd name="connsiteX16663" fmla="*/ 2686816 w 5740887"/>
              <a:gd name="connsiteY16663" fmla="*/ 1589874 h 4314911"/>
              <a:gd name="connsiteX16664" fmla="*/ 2697985 w 5740887"/>
              <a:gd name="connsiteY16664" fmla="*/ 1663092 h 4314911"/>
              <a:gd name="connsiteX16665" fmla="*/ 2705414 w 5740887"/>
              <a:gd name="connsiteY16665" fmla="*/ 1710446 h 4314911"/>
              <a:gd name="connsiteX16666" fmla="*/ 2698702 w 5740887"/>
              <a:gd name="connsiteY16666" fmla="*/ 1687782 h 4314911"/>
              <a:gd name="connsiteX16667" fmla="*/ 2690263 w 5740887"/>
              <a:gd name="connsiteY16667" fmla="*/ 1641030 h 4314911"/>
              <a:gd name="connsiteX16668" fmla="*/ 2681438 w 5740887"/>
              <a:gd name="connsiteY16668" fmla="*/ 1590288 h 4314911"/>
              <a:gd name="connsiteX16669" fmla="*/ 2671945 w 5740887"/>
              <a:gd name="connsiteY16669" fmla="*/ 1531955 h 4314911"/>
              <a:gd name="connsiteX16670" fmla="*/ 2670571 w 5740887"/>
              <a:gd name="connsiteY16670" fmla="*/ 1519015 h 4314911"/>
              <a:gd name="connsiteX16671" fmla="*/ 2670579 w 5740887"/>
              <a:gd name="connsiteY16671" fmla="*/ 1478146 h 4314911"/>
              <a:gd name="connsiteX16672" fmla="*/ 2670579 w 5740887"/>
              <a:gd name="connsiteY16672" fmla="*/ 1478137 h 4314911"/>
              <a:gd name="connsiteX16673" fmla="*/ 2767600 w 5740887"/>
              <a:gd name="connsiteY16673" fmla="*/ 1475882 h 4314911"/>
              <a:gd name="connsiteX16674" fmla="*/ 2782385 w 5740887"/>
              <a:gd name="connsiteY16674" fmla="*/ 1484896 h 4314911"/>
              <a:gd name="connsiteX16675" fmla="*/ 2794550 w 5740887"/>
              <a:gd name="connsiteY16675" fmla="*/ 1498479 h 4314911"/>
              <a:gd name="connsiteX16676" fmla="*/ 2794893 w 5740887"/>
              <a:gd name="connsiteY16676" fmla="*/ 1499787 h 4314911"/>
              <a:gd name="connsiteX16677" fmla="*/ 2690499 w 5740887"/>
              <a:gd name="connsiteY16677" fmla="*/ 1474813 h 4314911"/>
              <a:gd name="connsiteX16678" fmla="*/ 2697845 w 5740887"/>
              <a:gd name="connsiteY16678" fmla="*/ 1498893 h 4314911"/>
              <a:gd name="connsiteX16679" fmla="*/ 2722527 w 5740887"/>
              <a:gd name="connsiteY16679" fmla="*/ 1581625 h 4314911"/>
              <a:gd name="connsiteX16680" fmla="*/ 2723903 w 5740887"/>
              <a:gd name="connsiteY16680" fmla="*/ 1615706 h 4314911"/>
              <a:gd name="connsiteX16681" fmla="*/ 2720620 w 5740887"/>
              <a:gd name="connsiteY16681" fmla="*/ 1603393 h 4314911"/>
              <a:gd name="connsiteX16682" fmla="*/ 2718230 w 5740887"/>
              <a:gd name="connsiteY16682" fmla="*/ 1594427 h 4314911"/>
              <a:gd name="connsiteX16683" fmla="*/ 2717300 w 5740887"/>
              <a:gd name="connsiteY16683" fmla="*/ 1583271 h 4314911"/>
              <a:gd name="connsiteX16684" fmla="*/ 2700341 w 5740887"/>
              <a:gd name="connsiteY16684" fmla="*/ 1516121 h 4314911"/>
              <a:gd name="connsiteX16685" fmla="*/ 2690413 w 5740887"/>
              <a:gd name="connsiteY16685" fmla="*/ 1476375 h 4314911"/>
              <a:gd name="connsiteX16686" fmla="*/ 2678970 w 5740887"/>
              <a:gd name="connsiteY16686" fmla="*/ 1471240 h 4314911"/>
              <a:gd name="connsiteX16687" fmla="*/ 2679509 w 5740887"/>
              <a:gd name="connsiteY16687" fmla="*/ 1473432 h 4314911"/>
              <a:gd name="connsiteX16688" fmla="*/ 2678319 w 5740887"/>
              <a:gd name="connsiteY16688" fmla="*/ 1481797 h 4314911"/>
              <a:gd name="connsiteX16689" fmla="*/ 2678057 w 5740887"/>
              <a:gd name="connsiteY16689" fmla="*/ 1483635 h 4314911"/>
              <a:gd name="connsiteX16690" fmla="*/ 2677926 w 5740887"/>
              <a:gd name="connsiteY16690" fmla="*/ 1474332 h 4314911"/>
              <a:gd name="connsiteX16691" fmla="*/ 2739323 w 5740887"/>
              <a:gd name="connsiteY16691" fmla="*/ 1468805 h 4314911"/>
              <a:gd name="connsiteX16692" fmla="*/ 2740660 w 5740887"/>
              <a:gd name="connsiteY16692" fmla="*/ 1469476 h 4314911"/>
              <a:gd name="connsiteX16693" fmla="*/ 2765502 w 5740887"/>
              <a:gd name="connsiteY16693" fmla="*/ 1493749 h 4314911"/>
              <a:gd name="connsiteX16694" fmla="*/ 2739918 w 5740887"/>
              <a:gd name="connsiteY16694" fmla="*/ 1471278 h 4314911"/>
              <a:gd name="connsiteX16695" fmla="*/ 2739645 w 5740887"/>
              <a:gd name="connsiteY16695" fmla="*/ 1470146 h 4314911"/>
              <a:gd name="connsiteX16696" fmla="*/ 2739415 w 5740887"/>
              <a:gd name="connsiteY16696" fmla="*/ 1469190 h 4314911"/>
              <a:gd name="connsiteX16697" fmla="*/ 2742033 w 5740887"/>
              <a:gd name="connsiteY16697" fmla="*/ 1465195 h 4314911"/>
              <a:gd name="connsiteX16698" fmla="*/ 2743540 w 5740887"/>
              <a:gd name="connsiteY16698" fmla="*/ 1465742 h 4314911"/>
              <a:gd name="connsiteX16699" fmla="*/ 2784919 w 5740887"/>
              <a:gd name="connsiteY16699" fmla="*/ 1500153 h 4314911"/>
              <a:gd name="connsiteX16700" fmla="*/ 2793189 w 5740887"/>
              <a:gd name="connsiteY16700" fmla="*/ 1510557 h 4314911"/>
              <a:gd name="connsiteX16701" fmla="*/ 2802717 w 5740887"/>
              <a:gd name="connsiteY16701" fmla="*/ 1529623 h 4314911"/>
              <a:gd name="connsiteX16702" fmla="*/ 2806223 w 5740887"/>
              <a:gd name="connsiteY16702" fmla="*/ 1542990 h 4314911"/>
              <a:gd name="connsiteX16703" fmla="*/ 2809206 w 5740887"/>
              <a:gd name="connsiteY16703" fmla="*/ 1552934 h 4314911"/>
              <a:gd name="connsiteX16704" fmla="*/ 2782076 w 5740887"/>
              <a:gd name="connsiteY16704" fmla="*/ 1497877 h 4314911"/>
              <a:gd name="connsiteX16705" fmla="*/ 2768860 w 5740887"/>
              <a:gd name="connsiteY16705" fmla="*/ 1442203 h 4314911"/>
              <a:gd name="connsiteX16706" fmla="*/ 2777279 w 5740887"/>
              <a:gd name="connsiteY16706" fmla="*/ 1443908 h 4314911"/>
              <a:gd name="connsiteX16707" fmla="*/ 2778587 w 5740887"/>
              <a:gd name="connsiteY16707" fmla="*/ 1445438 h 4314911"/>
              <a:gd name="connsiteX16708" fmla="*/ 2775698 w 5740887"/>
              <a:gd name="connsiteY16708" fmla="*/ 1444670 h 4314911"/>
              <a:gd name="connsiteX16709" fmla="*/ 2773354 w 5740887"/>
              <a:gd name="connsiteY16709" fmla="*/ 1443260 h 4314911"/>
              <a:gd name="connsiteX16710" fmla="*/ 2773248 w 5740887"/>
              <a:gd name="connsiteY16710" fmla="*/ 1443196 h 4314911"/>
              <a:gd name="connsiteX16711" fmla="*/ 2773241 w 5740887"/>
              <a:gd name="connsiteY16711" fmla="*/ 1443192 h 4314911"/>
              <a:gd name="connsiteX16712" fmla="*/ 2768891 w 5740887"/>
              <a:gd name="connsiteY16712" fmla="*/ 1442363 h 4314911"/>
              <a:gd name="connsiteX16713" fmla="*/ 2758830 w 5740887"/>
              <a:gd name="connsiteY16713" fmla="*/ 1439675 h 4314911"/>
              <a:gd name="connsiteX16714" fmla="*/ 2761275 w 5740887"/>
              <a:gd name="connsiteY16714" fmla="*/ 1439833 h 4314911"/>
              <a:gd name="connsiteX16715" fmla="*/ 2761357 w 5740887"/>
              <a:gd name="connsiteY16715" fmla="*/ 1440404 h 4314911"/>
              <a:gd name="connsiteX16716" fmla="*/ 2761134 w 5740887"/>
              <a:gd name="connsiteY16716" fmla="*/ 1440384 h 4314911"/>
              <a:gd name="connsiteX16717" fmla="*/ 2760372 w 5740887"/>
              <a:gd name="connsiteY16717" fmla="*/ 1440313 h 4314911"/>
              <a:gd name="connsiteX16718" fmla="*/ 3313478 w 5740887"/>
              <a:gd name="connsiteY16718" fmla="*/ 1380517 h 4314911"/>
              <a:gd name="connsiteX16719" fmla="*/ 3320869 w 5740887"/>
              <a:gd name="connsiteY16719" fmla="*/ 1406499 h 4314911"/>
              <a:gd name="connsiteX16720" fmla="*/ 3314739 w 5740887"/>
              <a:gd name="connsiteY16720" fmla="*/ 1385057 h 4314911"/>
              <a:gd name="connsiteX16721" fmla="*/ 1948515 w 5740887"/>
              <a:gd name="connsiteY16721" fmla="*/ 1350458 h 4314911"/>
              <a:gd name="connsiteX16722" fmla="*/ 1929406 w 5740887"/>
              <a:gd name="connsiteY16722" fmla="*/ 1483876 h 4314911"/>
              <a:gd name="connsiteX16723" fmla="*/ 1930711 w 5740887"/>
              <a:gd name="connsiteY16723" fmla="*/ 1558410 h 4314911"/>
              <a:gd name="connsiteX16724" fmla="*/ 1932015 w 5740887"/>
              <a:gd name="connsiteY16724" fmla="*/ 1632943 h 4314911"/>
              <a:gd name="connsiteX16725" fmla="*/ 1935894 w 5740887"/>
              <a:gd name="connsiteY16725" fmla="*/ 1663955 h 4314911"/>
              <a:gd name="connsiteX16726" fmla="*/ 1941058 w 5740887"/>
              <a:gd name="connsiteY16726" fmla="*/ 1705241 h 4314911"/>
              <a:gd name="connsiteX16727" fmla="*/ 1943541 w 5740887"/>
              <a:gd name="connsiteY16727" fmla="*/ 1730084 h 4314911"/>
              <a:gd name="connsiteX16728" fmla="*/ 1944811 w 5740887"/>
              <a:gd name="connsiteY16728" fmla="*/ 1738346 h 4314911"/>
              <a:gd name="connsiteX16729" fmla="*/ 1946897 w 5740887"/>
              <a:gd name="connsiteY16729" fmla="*/ 1751923 h 4314911"/>
              <a:gd name="connsiteX16730" fmla="*/ 1951161 w 5740887"/>
              <a:gd name="connsiteY16730" fmla="*/ 1786018 h 4314911"/>
              <a:gd name="connsiteX16731" fmla="*/ 1955283 w 5740887"/>
              <a:gd name="connsiteY16731" fmla="*/ 1806492 h 4314911"/>
              <a:gd name="connsiteX16732" fmla="*/ 1956754 w 5740887"/>
              <a:gd name="connsiteY16732" fmla="*/ 1816064 h 4314911"/>
              <a:gd name="connsiteX16733" fmla="*/ 1957756 w 5740887"/>
              <a:gd name="connsiteY16733" fmla="*/ 1822584 h 4314911"/>
              <a:gd name="connsiteX16734" fmla="*/ 1978761 w 5740887"/>
              <a:gd name="connsiteY16734" fmla="*/ 1924512 h 4314911"/>
              <a:gd name="connsiteX16735" fmla="*/ 1980045 w 5740887"/>
              <a:gd name="connsiteY16735" fmla="*/ 1929505 h 4314911"/>
              <a:gd name="connsiteX16736" fmla="*/ 1981153 w 5740887"/>
              <a:gd name="connsiteY16736" fmla="*/ 1935008 h 4314911"/>
              <a:gd name="connsiteX16737" fmla="*/ 1992206 w 5740887"/>
              <a:gd name="connsiteY16737" fmla="*/ 1978034 h 4314911"/>
              <a:gd name="connsiteX16738" fmla="*/ 2007116 w 5740887"/>
              <a:gd name="connsiteY16738" fmla="*/ 2036071 h 4314911"/>
              <a:gd name="connsiteX16739" fmla="*/ 1983347 w 5740887"/>
              <a:gd name="connsiteY16739" fmla="*/ 2035988 h 4314911"/>
              <a:gd name="connsiteX16740" fmla="*/ 1968813 w 5740887"/>
              <a:gd name="connsiteY16740" fmla="*/ 2035937 h 4314911"/>
              <a:gd name="connsiteX16741" fmla="*/ 1968806 w 5740887"/>
              <a:gd name="connsiteY16741" fmla="*/ 2035937 h 4314911"/>
              <a:gd name="connsiteX16742" fmla="*/ 1937710 w 5740887"/>
              <a:gd name="connsiteY16742" fmla="*/ 2037391 h 4314911"/>
              <a:gd name="connsiteX16743" fmla="*/ 1932321 w 5740887"/>
              <a:gd name="connsiteY16743" fmla="*/ 2037466 h 4314911"/>
              <a:gd name="connsiteX16744" fmla="*/ 1927397 w 5740887"/>
              <a:gd name="connsiteY16744" fmla="*/ 2037873 h 4314911"/>
              <a:gd name="connsiteX16745" fmla="*/ 1916679 w 5740887"/>
              <a:gd name="connsiteY16745" fmla="*/ 2038374 h 4314911"/>
              <a:gd name="connsiteX16746" fmla="*/ 1904793 w 5740887"/>
              <a:gd name="connsiteY16746" fmla="*/ 2039514 h 4314911"/>
              <a:gd name="connsiteX16747" fmla="*/ 1895128 w 5740887"/>
              <a:gd name="connsiteY16747" fmla="*/ 2040054 h 4314911"/>
              <a:gd name="connsiteX16748" fmla="*/ 1883092 w 5740887"/>
              <a:gd name="connsiteY16748" fmla="*/ 2041530 h 4314911"/>
              <a:gd name="connsiteX16749" fmla="*/ 1860052 w 5740887"/>
              <a:gd name="connsiteY16749" fmla="*/ 2043432 h 4314911"/>
              <a:gd name="connsiteX16750" fmla="*/ 1852006 w 5740887"/>
              <a:gd name="connsiteY16750" fmla="*/ 2044577 h 4314911"/>
              <a:gd name="connsiteX16751" fmla="*/ 1846037 w 5740887"/>
              <a:gd name="connsiteY16751" fmla="*/ 2045149 h 4314911"/>
              <a:gd name="connsiteX16752" fmla="*/ 1810284 w 5740887"/>
              <a:gd name="connsiteY16752" fmla="*/ 2050460 h 4314911"/>
              <a:gd name="connsiteX16753" fmla="*/ 1789256 w 5740887"/>
              <a:gd name="connsiteY16753" fmla="*/ 2053039 h 4314911"/>
              <a:gd name="connsiteX16754" fmla="*/ 1777734 w 5740887"/>
              <a:gd name="connsiteY16754" fmla="*/ 2055294 h 4314911"/>
              <a:gd name="connsiteX16755" fmla="*/ 1758093 w 5740887"/>
              <a:gd name="connsiteY16755" fmla="*/ 2058211 h 4314911"/>
              <a:gd name="connsiteX16756" fmla="*/ 1734598 w 5740887"/>
              <a:gd name="connsiteY16756" fmla="*/ 2063020 h 4314911"/>
              <a:gd name="connsiteX16757" fmla="*/ 1705068 w 5740887"/>
              <a:gd name="connsiteY16757" fmla="*/ 2068200 h 4314911"/>
              <a:gd name="connsiteX16758" fmla="*/ 1703396 w 5740887"/>
              <a:gd name="connsiteY16758" fmla="*/ 2069407 h 4314911"/>
              <a:gd name="connsiteX16759" fmla="*/ 1654053 w 5740887"/>
              <a:gd name="connsiteY16759" fmla="*/ 2079506 h 4314911"/>
              <a:gd name="connsiteX16760" fmla="*/ 1571634 w 5740887"/>
              <a:gd name="connsiteY16760" fmla="*/ 2100725 h 4314911"/>
              <a:gd name="connsiteX16761" fmla="*/ 1518071 w 5740887"/>
              <a:gd name="connsiteY16761" fmla="*/ 2116868 h 4314911"/>
              <a:gd name="connsiteX16762" fmla="*/ 1502901 w 5740887"/>
              <a:gd name="connsiteY16762" fmla="*/ 2121037 h 4314911"/>
              <a:gd name="connsiteX16763" fmla="*/ 1495392 w 5740887"/>
              <a:gd name="connsiteY16763" fmla="*/ 2123704 h 4314911"/>
              <a:gd name="connsiteX16764" fmla="*/ 1478731 w 5740887"/>
              <a:gd name="connsiteY16764" fmla="*/ 2128725 h 4314911"/>
              <a:gd name="connsiteX16765" fmla="*/ 1376056 w 5740887"/>
              <a:gd name="connsiteY16765" fmla="*/ 2164472 h 4314911"/>
              <a:gd name="connsiteX16766" fmla="*/ 1338059 w 5740887"/>
              <a:gd name="connsiteY16766" fmla="*/ 2179590 h 4314911"/>
              <a:gd name="connsiteX16767" fmla="*/ 1321275 w 5740887"/>
              <a:gd name="connsiteY16767" fmla="*/ 2185552 h 4314911"/>
              <a:gd name="connsiteX16768" fmla="*/ 1309498 w 5740887"/>
              <a:gd name="connsiteY16768" fmla="*/ 2190504 h 4314911"/>
              <a:gd name="connsiteX16769" fmla="*/ 1308511 w 5740887"/>
              <a:gd name="connsiteY16769" fmla="*/ 2190504 h 4314911"/>
              <a:gd name="connsiteX16770" fmla="*/ 1302665 w 5740887"/>
              <a:gd name="connsiteY16770" fmla="*/ 2193246 h 4314911"/>
              <a:gd name="connsiteX16771" fmla="*/ 1299850 w 5740887"/>
              <a:gd name="connsiteY16771" fmla="*/ 2194561 h 4314911"/>
              <a:gd name="connsiteX16772" fmla="*/ 1289636 w 5740887"/>
              <a:gd name="connsiteY16772" fmla="*/ 2198856 h 4314911"/>
              <a:gd name="connsiteX16773" fmla="*/ 1264318 w 5740887"/>
              <a:gd name="connsiteY16773" fmla="*/ 2208930 h 4314911"/>
              <a:gd name="connsiteX16774" fmla="*/ 1245387 w 5740887"/>
              <a:gd name="connsiteY16774" fmla="*/ 2217463 h 4314911"/>
              <a:gd name="connsiteX16775" fmla="*/ 1220226 w 5740887"/>
              <a:gd name="connsiteY16775" fmla="*/ 2228044 h 4314911"/>
              <a:gd name="connsiteX16776" fmla="*/ 1194669 w 5740887"/>
              <a:gd name="connsiteY16776" fmla="*/ 2240326 h 4314911"/>
              <a:gd name="connsiteX16777" fmla="*/ 1144230 w 5740887"/>
              <a:gd name="connsiteY16777" fmla="*/ 2263063 h 4314911"/>
              <a:gd name="connsiteX16778" fmla="*/ 1087603 w 5740887"/>
              <a:gd name="connsiteY16778" fmla="*/ 2291780 h 4314911"/>
              <a:gd name="connsiteX16779" fmla="*/ 1057195 w 5740887"/>
              <a:gd name="connsiteY16779" fmla="*/ 2306393 h 4314911"/>
              <a:gd name="connsiteX16780" fmla="*/ 1041290 w 5740887"/>
              <a:gd name="connsiteY16780" fmla="*/ 2315266 h 4314911"/>
              <a:gd name="connsiteX16781" fmla="*/ 1016503 w 5740887"/>
              <a:gd name="connsiteY16781" fmla="*/ 2327836 h 4314911"/>
              <a:gd name="connsiteX16782" fmla="*/ 881868 w 5740887"/>
              <a:gd name="connsiteY16782" fmla="*/ 2404203 h 4314911"/>
              <a:gd name="connsiteX16783" fmla="*/ 881846 w 5740887"/>
              <a:gd name="connsiteY16783" fmla="*/ 2404215 h 4314911"/>
              <a:gd name="connsiteX16784" fmla="*/ 880092 w 5740887"/>
              <a:gd name="connsiteY16784" fmla="*/ 2405322 h 4314911"/>
              <a:gd name="connsiteX16785" fmla="*/ 876245 w 5740887"/>
              <a:gd name="connsiteY16785" fmla="*/ 2407403 h 4314911"/>
              <a:gd name="connsiteX16786" fmla="*/ 795629 w 5740887"/>
              <a:gd name="connsiteY16786" fmla="*/ 2455011 h 4314911"/>
              <a:gd name="connsiteX16787" fmla="*/ 751422 w 5740887"/>
              <a:gd name="connsiteY16787" fmla="*/ 2485835 h 4314911"/>
              <a:gd name="connsiteX16788" fmla="*/ 743752 w 5740887"/>
              <a:gd name="connsiteY16788" fmla="*/ 2488036 h 4314911"/>
              <a:gd name="connsiteX16789" fmla="*/ 741327 w 5740887"/>
              <a:gd name="connsiteY16789" fmla="*/ 2488732 h 4314911"/>
              <a:gd name="connsiteX16790" fmla="*/ 735253 w 5740887"/>
              <a:gd name="connsiteY16790" fmla="*/ 2469583 h 4314911"/>
              <a:gd name="connsiteX16791" fmla="*/ 871274 w 5740887"/>
              <a:gd name="connsiteY16791" fmla="*/ 2383348 h 4314911"/>
              <a:gd name="connsiteX16792" fmla="*/ 995914 w 5740887"/>
              <a:gd name="connsiteY16792" fmla="*/ 2312148 h 4314911"/>
              <a:gd name="connsiteX16793" fmla="*/ 1035820 w 5740887"/>
              <a:gd name="connsiteY16793" fmla="*/ 2291259 h 4314911"/>
              <a:gd name="connsiteX16794" fmla="*/ 1115159 w 5740887"/>
              <a:gd name="connsiteY16794" fmla="*/ 2250563 h 4314911"/>
              <a:gd name="connsiteX16795" fmla="*/ 1159654 w 5740887"/>
              <a:gd name="connsiteY16795" fmla="*/ 2229423 h 4314911"/>
              <a:gd name="connsiteX16796" fmla="*/ 1228476 w 5740887"/>
              <a:gd name="connsiteY16796" fmla="*/ 2197858 h 4314911"/>
              <a:gd name="connsiteX16797" fmla="*/ 1272129 w 5740887"/>
              <a:gd name="connsiteY16797" fmla="*/ 2179105 h 4314911"/>
              <a:gd name="connsiteX16798" fmla="*/ 1320132 w 5740887"/>
              <a:gd name="connsiteY16798" fmla="*/ 2159524 h 4314911"/>
              <a:gd name="connsiteX16799" fmla="*/ 1476257 w 5740887"/>
              <a:gd name="connsiteY16799" fmla="*/ 2102199 h 4314911"/>
              <a:gd name="connsiteX16800" fmla="*/ 1498859 w 5740887"/>
              <a:gd name="connsiteY16800" fmla="*/ 2095058 h 4314911"/>
              <a:gd name="connsiteX16801" fmla="*/ 1634412 w 5740887"/>
              <a:gd name="connsiteY16801" fmla="*/ 2055671 h 4314911"/>
              <a:gd name="connsiteX16802" fmla="*/ 1634474 w 5740887"/>
              <a:gd name="connsiteY16802" fmla="*/ 2055654 h 4314911"/>
              <a:gd name="connsiteX16803" fmla="*/ 1742575 w 5740887"/>
              <a:gd name="connsiteY16803" fmla="*/ 2032352 h 4314911"/>
              <a:gd name="connsiteX16804" fmla="*/ 1973948 w 5740887"/>
              <a:gd name="connsiteY16804" fmla="*/ 2008635 h 4314911"/>
              <a:gd name="connsiteX16805" fmla="*/ 1986633 w 5740887"/>
              <a:gd name="connsiteY16805" fmla="*/ 2007807 h 4314911"/>
              <a:gd name="connsiteX16806" fmla="*/ 1988425 w 5740887"/>
              <a:gd name="connsiteY16806" fmla="*/ 2003534 h 4314911"/>
              <a:gd name="connsiteX16807" fmla="*/ 1988425 w 5740887"/>
              <a:gd name="connsiteY16807" fmla="*/ 2003533 h 4314911"/>
              <a:gd name="connsiteX16808" fmla="*/ 1988425 w 5740887"/>
              <a:gd name="connsiteY16808" fmla="*/ 2003533 h 4314911"/>
              <a:gd name="connsiteX16809" fmla="*/ 1924930 w 5740887"/>
              <a:gd name="connsiteY16809" fmla="*/ 1628828 h 4314911"/>
              <a:gd name="connsiteX16810" fmla="*/ 1923178 w 5740887"/>
              <a:gd name="connsiteY16810" fmla="*/ 1557516 h 4314911"/>
              <a:gd name="connsiteX16811" fmla="*/ 1925292 w 5740887"/>
              <a:gd name="connsiteY16811" fmla="*/ 1494735 h 4314911"/>
              <a:gd name="connsiteX16812" fmla="*/ 1937546 w 5740887"/>
              <a:gd name="connsiteY16812" fmla="*/ 1393940 h 4314911"/>
              <a:gd name="connsiteX16813" fmla="*/ 5566273 w 5740887"/>
              <a:gd name="connsiteY16813" fmla="*/ 1332585 h 4314911"/>
              <a:gd name="connsiteX16814" fmla="*/ 5572019 w 5740887"/>
              <a:gd name="connsiteY16814" fmla="*/ 1351293 h 4314911"/>
              <a:gd name="connsiteX16815" fmla="*/ 5581354 w 5740887"/>
              <a:gd name="connsiteY16815" fmla="*/ 1383756 h 4314911"/>
              <a:gd name="connsiteX16816" fmla="*/ 3238204 w 5740887"/>
              <a:gd name="connsiteY16816" fmla="*/ 1329743 h 4314911"/>
              <a:gd name="connsiteX16817" fmla="*/ 3255439 w 5740887"/>
              <a:gd name="connsiteY16817" fmla="*/ 1393161 h 4314911"/>
              <a:gd name="connsiteX16818" fmla="*/ 3267804 w 5740887"/>
              <a:gd name="connsiteY16818" fmla="*/ 1439232 h 4314911"/>
              <a:gd name="connsiteX16819" fmla="*/ 3274413 w 5740887"/>
              <a:gd name="connsiteY16819" fmla="*/ 1462978 h 4314911"/>
              <a:gd name="connsiteX16820" fmla="*/ 3281572 w 5740887"/>
              <a:gd name="connsiteY16820" fmla="*/ 1489322 h 4314911"/>
              <a:gd name="connsiteX16821" fmla="*/ 3295340 w 5740887"/>
              <a:gd name="connsiteY16821" fmla="*/ 1538181 h 4314911"/>
              <a:gd name="connsiteX16822" fmla="*/ 3324917 w 5740887"/>
              <a:gd name="connsiteY16822" fmla="*/ 1644461 h 4314911"/>
              <a:gd name="connsiteX16823" fmla="*/ 3346579 w 5740887"/>
              <a:gd name="connsiteY16823" fmla="*/ 1720005 h 4314911"/>
              <a:gd name="connsiteX16824" fmla="*/ 3358853 w 5740887"/>
              <a:gd name="connsiteY16824" fmla="*/ 1763560 h 4314911"/>
              <a:gd name="connsiteX16825" fmla="*/ 3369308 w 5740887"/>
              <a:gd name="connsiteY16825" fmla="*/ 1799267 h 4314911"/>
              <a:gd name="connsiteX16826" fmla="*/ 3385708 w 5740887"/>
              <a:gd name="connsiteY16826" fmla="*/ 1856459 h 4314911"/>
              <a:gd name="connsiteX16827" fmla="*/ 3427319 w 5740887"/>
              <a:gd name="connsiteY16827" fmla="*/ 1997397 h 4314911"/>
              <a:gd name="connsiteX16828" fmla="*/ 3439539 w 5740887"/>
              <a:gd name="connsiteY16828" fmla="*/ 2039135 h 4314911"/>
              <a:gd name="connsiteX16829" fmla="*/ 3444153 w 5740887"/>
              <a:gd name="connsiteY16829" fmla="*/ 2054415 h 4314911"/>
              <a:gd name="connsiteX16830" fmla="*/ 3447152 w 5740887"/>
              <a:gd name="connsiteY16830" fmla="*/ 2064572 h 4314911"/>
              <a:gd name="connsiteX16831" fmla="*/ 3453601 w 5740887"/>
              <a:gd name="connsiteY16831" fmla="*/ 2085705 h 4314911"/>
              <a:gd name="connsiteX16832" fmla="*/ 3479021 w 5740887"/>
              <a:gd name="connsiteY16832" fmla="*/ 2169897 h 4314911"/>
              <a:gd name="connsiteX16833" fmla="*/ 3498737 w 5740887"/>
              <a:gd name="connsiteY16833" fmla="*/ 2233618 h 4314911"/>
              <a:gd name="connsiteX16834" fmla="*/ 3506222 w 5740887"/>
              <a:gd name="connsiteY16834" fmla="*/ 2258148 h 4314911"/>
              <a:gd name="connsiteX16835" fmla="*/ 3512374 w 5740887"/>
              <a:gd name="connsiteY16835" fmla="*/ 2277695 h 4314911"/>
              <a:gd name="connsiteX16836" fmla="*/ 3516788 w 5740887"/>
              <a:gd name="connsiteY16836" fmla="*/ 2291960 h 4314911"/>
              <a:gd name="connsiteX16837" fmla="*/ 3522557 w 5740887"/>
              <a:gd name="connsiteY16837" fmla="*/ 2310048 h 4314911"/>
              <a:gd name="connsiteX16838" fmla="*/ 3533922 w 5740887"/>
              <a:gd name="connsiteY16838" fmla="*/ 2346155 h 4314911"/>
              <a:gd name="connsiteX16839" fmla="*/ 3545703 w 5740887"/>
              <a:gd name="connsiteY16839" fmla="*/ 2382616 h 4314911"/>
              <a:gd name="connsiteX16840" fmla="*/ 3551985 w 5740887"/>
              <a:gd name="connsiteY16840" fmla="*/ 2402314 h 4314911"/>
              <a:gd name="connsiteX16841" fmla="*/ 3554979 w 5740887"/>
              <a:gd name="connsiteY16841" fmla="*/ 2411325 h 4314911"/>
              <a:gd name="connsiteX16842" fmla="*/ 3559892 w 5740887"/>
              <a:gd name="connsiteY16842" fmla="*/ 2426532 h 4314911"/>
              <a:gd name="connsiteX16843" fmla="*/ 3583757 w 5740887"/>
              <a:gd name="connsiteY16843" fmla="*/ 2497949 h 4314911"/>
              <a:gd name="connsiteX16844" fmla="*/ 3598793 w 5740887"/>
              <a:gd name="connsiteY16844" fmla="*/ 2540937 h 4314911"/>
              <a:gd name="connsiteX16845" fmla="*/ 3596303 w 5740887"/>
              <a:gd name="connsiteY16845" fmla="*/ 2538754 h 4314911"/>
              <a:gd name="connsiteX16846" fmla="*/ 3576326 w 5740887"/>
              <a:gd name="connsiteY16846" fmla="*/ 2481054 h 4314911"/>
              <a:gd name="connsiteX16847" fmla="*/ 3575618 w 5740887"/>
              <a:gd name="connsiteY16847" fmla="*/ 2478919 h 4314911"/>
              <a:gd name="connsiteX16848" fmla="*/ 3546045 w 5740887"/>
              <a:gd name="connsiteY16848" fmla="*/ 2389071 h 4314911"/>
              <a:gd name="connsiteX16849" fmla="*/ 3536313 w 5740887"/>
              <a:gd name="connsiteY16849" fmla="*/ 2358709 h 4314911"/>
              <a:gd name="connsiteX16850" fmla="*/ 3511566 w 5740887"/>
              <a:gd name="connsiteY16850" fmla="*/ 2280297 h 4314911"/>
              <a:gd name="connsiteX16851" fmla="*/ 3502370 w 5740887"/>
              <a:gd name="connsiteY16851" fmla="*/ 2250834 h 4314911"/>
              <a:gd name="connsiteX16852" fmla="*/ 3491551 w 5740887"/>
              <a:gd name="connsiteY16852" fmla="*/ 2215455 h 4314911"/>
              <a:gd name="connsiteX16853" fmla="*/ 3448133 w 5740887"/>
              <a:gd name="connsiteY16853" fmla="*/ 2071919 h 4314911"/>
              <a:gd name="connsiteX16854" fmla="*/ 3435659 w 5740887"/>
              <a:gd name="connsiteY16854" fmla="*/ 2030081 h 4314911"/>
              <a:gd name="connsiteX16855" fmla="*/ 3412630 w 5740887"/>
              <a:gd name="connsiteY16855" fmla="*/ 1951385 h 4314911"/>
              <a:gd name="connsiteX16856" fmla="*/ 3357590 w 5740887"/>
              <a:gd name="connsiteY16856" fmla="*/ 1760934 h 4314911"/>
              <a:gd name="connsiteX16857" fmla="*/ 3330648 w 5740887"/>
              <a:gd name="connsiteY16857" fmla="*/ 1666256 h 4314911"/>
              <a:gd name="connsiteX16858" fmla="*/ 3318233 w 5740887"/>
              <a:gd name="connsiteY16858" fmla="*/ 1622073 h 4314911"/>
              <a:gd name="connsiteX16859" fmla="*/ 3269609 w 5740887"/>
              <a:gd name="connsiteY16859" fmla="*/ 1446549 h 4314911"/>
              <a:gd name="connsiteX16860" fmla="*/ 2536393 w 5740887"/>
              <a:gd name="connsiteY16860" fmla="*/ 1290432 h 4314911"/>
              <a:gd name="connsiteX16861" fmla="*/ 2546775 w 5740887"/>
              <a:gd name="connsiteY16861" fmla="*/ 1350441 h 4314911"/>
              <a:gd name="connsiteX16862" fmla="*/ 2562637 w 5740887"/>
              <a:gd name="connsiteY16862" fmla="*/ 1428966 h 4314911"/>
              <a:gd name="connsiteX16863" fmla="*/ 2581399 w 5740887"/>
              <a:gd name="connsiteY16863" fmla="*/ 1511368 h 4314911"/>
              <a:gd name="connsiteX16864" fmla="*/ 2582394 w 5740887"/>
              <a:gd name="connsiteY16864" fmla="*/ 1515736 h 4314911"/>
              <a:gd name="connsiteX16865" fmla="*/ 2583092 w 5740887"/>
              <a:gd name="connsiteY16865" fmla="*/ 1518522 h 4314911"/>
              <a:gd name="connsiteX16866" fmla="*/ 2588716 w 5740887"/>
              <a:gd name="connsiteY16866" fmla="*/ 1540963 h 4314911"/>
              <a:gd name="connsiteX16867" fmla="*/ 2583347 w 5740887"/>
              <a:gd name="connsiteY16867" fmla="*/ 1553279 h 4314911"/>
              <a:gd name="connsiteX16868" fmla="*/ 2598517 w 5740887"/>
              <a:gd name="connsiteY16868" fmla="*/ 1673208 h 4314911"/>
              <a:gd name="connsiteX16869" fmla="*/ 2636726 w 5740887"/>
              <a:gd name="connsiteY16869" fmla="*/ 1722153 h 4314911"/>
              <a:gd name="connsiteX16870" fmla="*/ 2638283 w 5740887"/>
              <a:gd name="connsiteY16870" fmla="*/ 1726944 h 4314911"/>
              <a:gd name="connsiteX16871" fmla="*/ 2728137 w 5740887"/>
              <a:gd name="connsiteY16871" fmla="*/ 2003461 h 4314911"/>
              <a:gd name="connsiteX16872" fmla="*/ 2782728 w 5740887"/>
              <a:gd name="connsiteY16872" fmla="*/ 2143890 h 4314911"/>
              <a:gd name="connsiteX16873" fmla="*/ 2802198 w 5740887"/>
              <a:gd name="connsiteY16873" fmla="*/ 2188914 h 4314911"/>
              <a:gd name="connsiteX16874" fmla="*/ 2811401 w 5740887"/>
              <a:gd name="connsiteY16874" fmla="*/ 2211960 h 4314911"/>
              <a:gd name="connsiteX16875" fmla="*/ 2821387 w 5740887"/>
              <a:gd name="connsiteY16875" fmla="*/ 2233286 h 4314911"/>
              <a:gd name="connsiteX16876" fmla="*/ 2840764 w 5740887"/>
              <a:gd name="connsiteY16876" fmla="*/ 2278095 h 4314911"/>
              <a:gd name="connsiteX16877" fmla="*/ 2900889 w 5740887"/>
              <a:gd name="connsiteY16877" fmla="*/ 2403072 h 4314911"/>
              <a:gd name="connsiteX16878" fmla="*/ 2900895 w 5740887"/>
              <a:gd name="connsiteY16878" fmla="*/ 2403085 h 4314911"/>
              <a:gd name="connsiteX16879" fmla="*/ 2946555 w 5740887"/>
              <a:gd name="connsiteY16879" fmla="*/ 2488977 h 4314911"/>
              <a:gd name="connsiteX16880" fmla="*/ 2955595 w 5740887"/>
              <a:gd name="connsiteY16880" fmla="*/ 2504425 h 4314911"/>
              <a:gd name="connsiteX16881" fmla="*/ 2961053 w 5740887"/>
              <a:gd name="connsiteY16881" fmla="*/ 2514538 h 4314911"/>
              <a:gd name="connsiteX16882" fmla="*/ 2961769 w 5740887"/>
              <a:gd name="connsiteY16882" fmla="*/ 2515864 h 4314911"/>
              <a:gd name="connsiteX16883" fmla="*/ 2971677 w 5740887"/>
              <a:gd name="connsiteY16883" fmla="*/ 2531905 h 4314911"/>
              <a:gd name="connsiteX16884" fmla="*/ 2992062 w 5740887"/>
              <a:gd name="connsiteY16884" fmla="*/ 2566739 h 4314911"/>
              <a:gd name="connsiteX16885" fmla="*/ 3011819 w 5740887"/>
              <a:gd name="connsiteY16885" fmla="*/ 2596901 h 4314911"/>
              <a:gd name="connsiteX16886" fmla="*/ 3022035 w 5740887"/>
              <a:gd name="connsiteY16886" fmla="*/ 2613440 h 4314911"/>
              <a:gd name="connsiteX16887" fmla="*/ 3027758 w 5740887"/>
              <a:gd name="connsiteY16887" fmla="*/ 2621233 h 4314911"/>
              <a:gd name="connsiteX16888" fmla="*/ 3036848 w 5740887"/>
              <a:gd name="connsiteY16888" fmla="*/ 2635108 h 4314911"/>
              <a:gd name="connsiteX16889" fmla="*/ 3080342 w 5740887"/>
              <a:gd name="connsiteY16889" fmla="*/ 2692823 h 4314911"/>
              <a:gd name="connsiteX16890" fmla="*/ 3371005 w 5740887"/>
              <a:gd name="connsiteY16890" fmla="*/ 2854150 h 4314911"/>
              <a:gd name="connsiteX16891" fmla="*/ 3450152 w 5740887"/>
              <a:gd name="connsiteY16891" fmla="*/ 2882830 h 4314911"/>
              <a:gd name="connsiteX16892" fmla="*/ 3501998 w 5740887"/>
              <a:gd name="connsiteY16892" fmla="*/ 2903512 h 4314911"/>
              <a:gd name="connsiteX16893" fmla="*/ 3546821 w 5740887"/>
              <a:gd name="connsiteY16893" fmla="*/ 2918550 h 4314911"/>
              <a:gd name="connsiteX16894" fmla="*/ 3547797 w 5740887"/>
              <a:gd name="connsiteY16894" fmla="*/ 2919308 h 4314911"/>
              <a:gd name="connsiteX16895" fmla="*/ 3548264 w 5740887"/>
              <a:gd name="connsiteY16895" fmla="*/ 2919672 h 4314911"/>
              <a:gd name="connsiteX16896" fmla="*/ 3506272 w 5740887"/>
              <a:gd name="connsiteY16896" fmla="*/ 2908887 h 4314911"/>
              <a:gd name="connsiteX16897" fmla="*/ 3453461 w 5740887"/>
              <a:gd name="connsiteY16897" fmla="*/ 2892342 h 4314911"/>
              <a:gd name="connsiteX16898" fmla="*/ 3365489 w 5740887"/>
              <a:gd name="connsiteY16898" fmla="*/ 2867798 h 4314911"/>
              <a:gd name="connsiteX16899" fmla="*/ 3059934 w 5740887"/>
              <a:gd name="connsiteY16899" fmla="*/ 2728532 h 4314911"/>
              <a:gd name="connsiteX16900" fmla="*/ 2598844 w 5740887"/>
              <a:gd name="connsiteY16900" fmla="*/ 1756991 h 4314911"/>
              <a:gd name="connsiteX16901" fmla="*/ 2559429 w 5740887"/>
              <a:gd name="connsiteY16901" fmla="*/ 1610120 h 4314911"/>
              <a:gd name="connsiteX16902" fmla="*/ 2549422 w 5740887"/>
              <a:gd name="connsiteY16902" fmla="*/ 1569656 h 4314911"/>
              <a:gd name="connsiteX16903" fmla="*/ 2526811 w 5740887"/>
              <a:gd name="connsiteY16903" fmla="*/ 1472581 h 4314911"/>
              <a:gd name="connsiteX16904" fmla="*/ 2518754 w 5740887"/>
              <a:gd name="connsiteY16904" fmla="*/ 1435480 h 4314911"/>
              <a:gd name="connsiteX16905" fmla="*/ 2497131 w 5740887"/>
              <a:gd name="connsiteY16905" fmla="*/ 1319875 h 4314911"/>
              <a:gd name="connsiteX16906" fmla="*/ 2497129 w 5740887"/>
              <a:gd name="connsiteY16906" fmla="*/ 1319865 h 4314911"/>
              <a:gd name="connsiteX16907" fmla="*/ 2496693 w 5740887"/>
              <a:gd name="connsiteY16907" fmla="*/ 1316432 h 4314911"/>
              <a:gd name="connsiteX16908" fmla="*/ 2495524 w 5740887"/>
              <a:gd name="connsiteY16908" fmla="*/ 1307210 h 4314911"/>
              <a:gd name="connsiteX16909" fmla="*/ 2496263 w 5740887"/>
              <a:gd name="connsiteY16909" fmla="*/ 1307074 h 4314911"/>
              <a:gd name="connsiteX16910" fmla="*/ 2443752 w 5740887"/>
              <a:gd name="connsiteY16910" fmla="*/ 1283674 h 4314911"/>
              <a:gd name="connsiteX16911" fmla="*/ 2447682 w 5740887"/>
              <a:gd name="connsiteY16911" fmla="*/ 1290162 h 4314911"/>
              <a:gd name="connsiteX16912" fmla="*/ 2454249 w 5740887"/>
              <a:gd name="connsiteY16912" fmla="*/ 1301003 h 4314911"/>
              <a:gd name="connsiteX16913" fmla="*/ 2454254 w 5740887"/>
              <a:gd name="connsiteY16913" fmla="*/ 1301005 h 4314911"/>
              <a:gd name="connsiteX16914" fmla="*/ 2454254 w 5740887"/>
              <a:gd name="connsiteY16914" fmla="*/ 1301005 h 4314911"/>
              <a:gd name="connsiteX16915" fmla="*/ 2479027 w 5740887"/>
              <a:gd name="connsiteY16915" fmla="*/ 1310246 h 4314911"/>
              <a:gd name="connsiteX16916" fmla="*/ 2488700 w 5740887"/>
              <a:gd name="connsiteY16916" fmla="*/ 1308466 h 4314911"/>
              <a:gd name="connsiteX16917" fmla="*/ 2490098 w 5740887"/>
              <a:gd name="connsiteY16917" fmla="*/ 1319583 h 4314911"/>
              <a:gd name="connsiteX16918" fmla="*/ 2507218 w 5740887"/>
              <a:gd name="connsiteY16918" fmla="*/ 1414865 h 4314911"/>
              <a:gd name="connsiteX16919" fmla="*/ 2511772 w 5740887"/>
              <a:gd name="connsiteY16919" fmla="*/ 1435880 h 4314911"/>
              <a:gd name="connsiteX16920" fmla="*/ 2512539 w 5740887"/>
              <a:gd name="connsiteY16920" fmla="*/ 1439992 h 4314911"/>
              <a:gd name="connsiteX16921" fmla="*/ 2514166 w 5740887"/>
              <a:gd name="connsiteY16921" fmla="*/ 1448724 h 4314911"/>
              <a:gd name="connsiteX16922" fmla="*/ 2519856 w 5740887"/>
              <a:gd name="connsiteY16922" fmla="*/ 1473184 h 4314911"/>
              <a:gd name="connsiteX16923" fmla="*/ 2529928 w 5740887"/>
              <a:gd name="connsiteY16923" fmla="*/ 1519661 h 4314911"/>
              <a:gd name="connsiteX16924" fmla="*/ 2542553 w 5740887"/>
              <a:gd name="connsiteY16924" fmla="*/ 1570750 h 4314911"/>
              <a:gd name="connsiteX16925" fmla="*/ 2548187 w 5740887"/>
              <a:gd name="connsiteY16925" fmla="*/ 1594967 h 4314911"/>
              <a:gd name="connsiteX16926" fmla="*/ 2552618 w 5740887"/>
              <a:gd name="connsiteY16926" fmla="*/ 1611477 h 4314911"/>
              <a:gd name="connsiteX16927" fmla="*/ 2558255 w 5740887"/>
              <a:gd name="connsiteY16927" fmla="*/ 1634288 h 4314911"/>
              <a:gd name="connsiteX16928" fmla="*/ 2592226 w 5740887"/>
              <a:gd name="connsiteY16928" fmla="*/ 1759062 h 4314911"/>
              <a:gd name="connsiteX16929" fmla="*/ 3054833 w 5740887"/>
              <a:gd name="connsiteY16929" fmla="*/ 2733362 h 4314911"/>
              <a:gd name="connsiteX16930" fmla="*/ 3363697 w 5740887"/>
              <a:gd name="connsiteY16930" fmla="*/ 2874696 h 4314911"/>
              <a:gd name="connsiteX16931" fmla="*/ 3451530 w 5740887"/>
              <a:gd name="connsiteY16931" fmla="*/ 2899239 h 4314911"/>
              <a:gd name="connsiteX16932" fmla="*/ 3504341 w 5740887"/>
              <a:gd name="connsiteY16932" fmla="*/ 2915647 h 4314911"/>
              <a:gd name="connsiteX16933" fmla="*/ 3562106 w 5740887"/>
              <a:gd name="connsiteY16933" fmla="*/ 2930435 h 4314911"/>
              <a:gd name="connsiteX16934" fmla="*/ 3563219 w 5740887"/>
              <a:gd name="connsiteY16934" fmla="*/ 2931301 h 4314911"/>
              <a:gd name="connsiteX16935" fmla="*/ 3506958 w 5740887"/>
              <a:gd name="connsiteY16935" fmla="*/ 2920746 h 4314911"/>
              <a:gd name="connsiteX16936" fmla="*/ 3454149 w 5740887"/>
              <a:gd name="connsiteY16936" fmla="*/ 2908474 h 4314911"/>
              <a:gd name="connsiteX16937" fmla="*/ 3359145 w 5740887"/>
              <a:gd name="connsiteY16937" fmla="*/ 2889033 h 4314911"/>
              <a:gd name="connsiteX16938" fmla="*/ 3034149 w 5740887"/>
              <a:gd name="connsiteY16938" fmla="*/ 2768795 h 4314911"/>
              <a:gd name="connsiteX16939" fmla="*/ 2965317 w 5740887"/>
              <a:gd name="connsiteY16939" fmla="*/ 2689221 h 4314911"/>
              <a:gd name="connsiteX16940" fmla="*/ 2896265 w 5740887"/>
              <a:gd name="connsiteY16940" fmla="*/ 2588614 h 4314911"/>
              <a:gd name="connsiteX16941" fmla="*/ 2556240 w 5740887"/>
              <a:gd name="connsiteY16941" fmla="*/ 1800151 h 4314911"/>
              <a:gd name="connsiteX16942" fmla="*/ 2516304 w 5740887"/>
              <a:gd name="connsiteY16942" fmla="*/ 1652629 h 4314911"/>
              <a:gd name="connsiteX16943" fmla="*/ 2506139 w 5740887"/>
              <a:gd name="connsiteY16943" fmla="*/ 1611724 h 4314911"/>
              <a:gd name="connsiteX16944" fmla="*/ 2483239 w 5740887"/>
              <a:gd name="connsiteY16944" fmla="*/ 1513671 h 4314911"/>
              <a:gd name="connsiteX16945" fmla="*/ 2475071 w 5740887"/>
              <a:gd name="connsiteY16945" fmla="*/ 1476066 h 4314911"/>
              <a:gd name="connsiteX16946" fmla="*/ 2453149 w 5740887"/>
              <a:gd name="connsiteY16946" fmla="*/ 1358472 h 4314911"/>
              <a:gd name="connsiteX16947" fmla="*/ 2447471 w 5740887"/>
              <a:gd name="connsiteY16947" fmla="*/ 1313278 h 4314911"/>
              <a:gd name="connsiteX16948" fmla="*/ 3272299 w 5740887"/>
              <a:gd name="connsiteY16948" fmla="*/ 1283205 h 4314911"/>
              <a:gd name="connsiteX16949" fmla="*/ 3272329 w 5740887"/>
              <a:gd name="connsiteY16949" fmla="*/ 1283316 h 4314911"/>
              <a:gd name="connsiteX16950" fmla="*/ 3272434 w 5740887"/>
              <a:gd name="connsiteY16950" fmla="*/ 1283694 h 4314911"/>
              <a:gd name="connsiteX16951" fmla="*/ 3307019 w 5740887"/>
              <a:gd name="connsiteY16951" fmla="*/ 1408233 h 4314911"/>
              <a:gd name="connsiteX16952" fmla="*/ 3315834 w 5740887"/>
              <a:gd name="connsiteY16952" fmla="*/ 1439261 h 4314911"/>
              <a:gd name="connsiteX16953" fmla="*/ 3320835 w 5740887"/>
              <a:gd name="connsiteY16953" fmla="*/ 1457190 h 4314911"/>
              <a:gd name="connsiteX16954" fmla="*/ 3329103 w 5740887"/>
              <a:gd name="connsiteY16954" fmla="*/ 1485969 h 4314911"/>
              <a:gd name="connsiteX16955" fmla="*/ 3344661 w 5740887"/>
              <a:gd name="connsiteY16955" fmla="*/ 1540736 h 4314911"/>
              <a:gd name="connsiteX16956" fmla="*/ 3354968 w 5740887"/>
              <a:gd name="connsiteY16956" fmla="*/ 1576009 h 4314911"/>
              <a:gd name="connsiteX16957" fmla="*/ 3374308 w 5740887"/>
              <a:gd name="connsiteY16957" fmla="*/ 1643331 h 4314911"/>
              <a:gd name="connsiteX16958" fmla="*/ 3418157 w 5740887"/>
              <a:gd name="connsiteY16958" fmla="*/ 1792248 h 4314911"/>
              <a:gd name="connsiteX16959" fmla="*/ 3425331 w 5740887"/>
              <a:gd name="connsiteY16959" fmla="*/ 1816800 h 4314911"/>
              <a:gd name="connsiteX16960" fmla="*/ 3427400 w 5740887"/>
              <a:gd name="connsiteY16960" fmla="*/ 1823642 h 4314911"/>
              <a:gd name="connsiteX16961" fmla="*/ 3430491 w 5740887"/>
              <a:gd name="connsiteY16961" fmla="*/ 1834139 h 4314911"/>
              <a:gd name="connsiteX16962" fmla="*/ 3487129 w 5740887"/>
              <a:gd name="connsiteY16962" fmla="*/ 2022013 h 4314911"/>
              <a:gd name="connsiteX16963" fmla="*/ 3499615 w 5740887"/>
              <a:gd name="connsiteY16963" fmla="*/ 2062392 h 4314911"/>
              <a:gd name="connsiteX16964" fmla="*/ 3507397 w 5740887"/>
              <a:gd name="connsiteY16964" fmla="*/ 2088120 h 4314911"/>
              <a:gd name="connsiteX16965" fmla="*/ 3534866 w 5740887"/>
              <a:gd name="connsiteY16965" fmla="*/ 2176392 h 4314911"/>
              <a:gd name="connsiteX16966" fmla="*/ 3541966 w 5740887"/>
              <a:gd name="connsiteY16966" fmla="*/ 2199355 h 4314911"/>
              <a:gd name="connsiteX16967" fmla="*/ 3543820 w 5740887"/>
              <a:gd name="connsiteY16967" fmla="*/ 2205165 h 4314911"/>
              <a:gd name="connsiteX16968" fmla="*/ 3546784 w 5740887"/>
              <a:gd name="connsiteY16968" fmla="*/ 2214692 h 4314911"/>
              <a:gd name="connsiteX16969" fmla="*/ 3583917 w 5740887"/>
              <a:gd name="connsiteY16969" fmla="*/ 2331307 h 4314911"/>
              <a:gd name="connsiteX16970" fmla="*/ 3588928 w 5740887"/>
              <a:gd name="connsiteY16970" fmla="*/ 2346591 h 4314911"/>
              <a:gd name="connsiteX16971" fmla="*/ 3592747 w 5740887"/>
              <a:gd name="connsiteY16971" fmla="*/ 2358563 h 4314911"/>
              <a:gd name="connsiteX16972" fmla="*/ 3615910 w 5740887"/>
              <a:gd name="connsiteY16972" fmla="*/ 2428992 h 4314911"/>
              <a:gd name="connsiteX16973" fmla="*/ 3617051 w 5740887"/>
              <a:gd name="connsiteY16973" fmla="*/ 2432367 h 4314911"/>
              <a:gd name="connsiteX16974" fmla="*/ 3617928 w 5740887"/>
              <a:gd name="connsiteY16974" fmla="*/ 2435043 h 4314911"/>
              <a:gd name="connsiteX16975" fmla="*/ 3620545 w 5740887"/>
              <a:gd name="connsiteY16975" fmla="*/ 2442708 h 4314911"/>
              <a:gd name="connsiteX16976" fmla="*/ 3637214 w 5740887"/>
              <a:gd name="connsiteY16976" fmla="*/ 2492038 h 4314911"/>
              <a:gd name="connsiteX16977" fmla="*/ 3644094 w 5740887"/>
              <a:gd name="connsiteY16977" fmla="*/ 2511681 h 4314911"/>
              <a:gd name="connsiteX16978" fmla="*/ 3647950 w 5740887"/>
              <a:gd name="connsiteY16978" fmla="*/ 2522975 h 4314911"/>
              <a:gd name="connsiteX16979" fmla="*/ 3650651 w 5740887"/>
              <a:gd name="connsiteY16979" fmla="*/ 2530404 h 4314911"/>
              <a:gd name="connsiteX16980" fmla="*/ 3656376 w 5740887"/>
              <a:gd name="connsiteY16980" fmla="*/ 2546751 h 4314911"/>
              <a:gd name="connsiteX16981" fmla="*/ 3673114 w 5740887"/>
              <a:gd name="connsiteY16981" fmla="*/ 2592181 h 4314911"/>
              <a:gd name="connsiteX16982" fmla="*/ 3678279 w 5740887"/>
              <a:gd name="connsiteY16982" fmla="*/ 2604815 h 4314911"/>
              <a:gd name="connsiteX16983" fmla="*/ 3678236 w 5740887"/>
              <a:gd name="connsiteY16983" fmla="*/ 2604799 h 4314911"/>
              <a:gd name="connsiteX16984" fmla="*/ 3678115 w 5740887"/>
              <a:gd name="connsiteY16984" fmla="*/ 2604755 h 4314911"/>
              <a:gd name="connsiteX16985" fmla="*/ 3677071 w 5740887"/>
              <a:gd name="connsiteY16985" fmla="*/ 2603442 h 4314911"/>
              <a:gd name="connsiteX16986" fmla="*/ 3670381 w 5740887"/>
              <a:gd name="connsiteY16986" fmla="*/ 2586764 h 4314911"/>
              <a:gd name="connsiteX16987" fmla="*/ 3664973 w 5740887"/>
              <a:gd name="connsiteY16987" fmla="*/ 2572265 h 4314911"/>
              <a:gd name="connsiteX16988" fmla="*/ 3647088 w 5740887"/>
              <a:gd name="connsiteY16988" fmla="*/ 2522678 h 4314911"/>
              <a:gd name="connsiteX16989" fmla="*/ 3641846 w 5740887"/>
              <a:gd name="connsiteY16989" fmla="*/ 2507829 h 4314911"/>
              <a:gd name="connsiteX16990" fmla="*/ 3615838 w 5740887"/>
              <a:gd name="connsiteY16990" fmla="*/ 2431319 h 4314911"/>
              <a:gd name="connsiteX16991" fmla="*/ 3609677 w 5740887"/>
              <a:gd name="connsiteY16991" fmla="*/ 2412660 h 4314911"/>
              <a:gd name="connsiteX16992" fmla="*/ 3590076 w 5740887"/>
              <a:gd name="connsiteY16992" fmla="*/ 2352713 h 4314911"/>
              <a:gd name="connsiteX16993" fmla="*/ 3548504 w 5740887"/>
              <a:gd name="connsiteY16993" fmla="*/ 2222701 h 4314911"/>
              <a:gd name="connsiteX16994" fmla="*/ 3545598 w 5740887"/>
              <a:gd name="connsiteY16994" fmla="*/ 2213557 h 4314911"/>
              <a:gd name="connsiteX16995" fmla="*/ 3500826 w 5740887"/>
              <a:gd name="connsiteY16995" fmla="*/ 2068963 h 4314911"/>
              <a:gd name="connsiteX16996" fmla="*/ 3430680 w 5740887"/>
              <a:gd name="connsiteY16996" fmla="*/ 1836760 h 4314911"/>
              <a:gd name="connsiteX16997" fmla="*/ 3417475 w 5740887"/>
              <a:gd name="connsiteY16997" fmla="*/ 1791919 h 4314911"/>
              <a:gd name="connsiteX16998" fmla="*/ 3359726 w 5740887"/>
              <a:gd name="connsiteY16998" fmla="*/ 1594066 h 4314911"/>
              <a:gd name="connsiteX16999" fmla="*/ 3334667 w 5740887"/>
              <a:gd name="connsiteY16999" fmla="*/ 1506817 h 4314911"/>
              <a:gd name="connsiteX17000" fmla="*/ 3321773 w 5740887"/>
              <a:gd name="connsiteY17000" fmla="*/ 1461384 h 4314911"/>
              <a:gd name="connsiteX17001" fmla="*/ 3278594 w 5740887"/>
              <a:gd name="connsiteY17001" fmla="*/ 1306527 h 4314911"/>
              <a:gd name="connsiteX17002" fmla="*/ 3278450 w 5740887"/>
              <a:gd name="connsiteY17002" fmla="*/ 1306007 h 4314911"/>
              <a:gd name="connsiteX17003" fmla="*/ 2490942 w 5740887"/>
              <a:gd name="connsiteY17003" fmla="*/ 1271094 h 4314911"/>
              <a:gd name="connsiteX17004" fmla="*/ 2498510 w 5740887"/>
              <a:gd name="connsiteY17004" fmla="*/ 1281044 h 4314911"/>
              <a:gd name="connsiteX17005" fmla="*/ 2498687 w 5740887"/>
              <a:gd name="connsiteY17005" fmla="*/ 1281279 h 4314911"/>
              <a:gd name="connsiteX17006" fmla="*/ 2495712 w 5740887"/>
              <a:gd name="connsiteY17006" fmla="*/ 1281012 h 4314911"/>
              <a:gd name="connsiteX17007" fmla="*/ 2491511 w 5740887"/>
              <a:gd name="connsiteY17007" fmla="*/ 1275577 h 4314911"/>
              <a:gd name="connsiteX17008" fmla="*/ 2584497 w 5740887"/>
              <a:gd name="connsiteY17008" fmla="*/ 1270539 h 4314911"/>
              <a:gd name="connsiteX17009" fmla="*/ 2591249 w 5740887"/>
              <a:gd name="connsiteY17009" fmla="*/ 1309472 h 4314911"/>
              <a:gd name="connsiteX17010" fmla="*/ 2591962 w 5740887"/>
              <a:gd name="connsiteY17010" fmla="*/ 1313590 h 4314911"/>
              <a:gd name="connsiteX17011" fmla="*/ 2607525 w 5740887"/>
              <a:gd name="connsiteY17011" fmla="*/ 1390812 h 4314911"/>
              <a:gd name="connsiteX17012" fmla="*/ 2612266 w 5740887"/>
              <a:gd name="connsiteY17012" fmla="*/ 1411733 h 4314911"/>
              <a:gd name="connsiteX17013" fmla="*/ 2613266 w 5740887"/>
              <a:gd name="connsiteY17013" fmla="*/ 1416145 h 4314911"/>
              <a:gd name="connsiteX17014" fmla="*/ 2619960 w 5740887"/>
              <a:gd name="connsiteY17014" fmla="*/ 1445680 h 4314911"/>
              <a:gd name="connsiteX17015" fmla="*/ 2626728 w 5740887"/>
              <a:gd name="connsiteY17015" fmla="*/ 1475545 h 4314911"/>
              <a:gd name="connsiteX17016" fmla="*/ 2608644 w 5740887"/>
              <a:gd name="connsiteY17016" fmla="*/ 1495275 h 4314911"/>
              <a:gd name="connsiteX17017" fmla="*/ 2608629 w 5740887"/>
              <a:gd name="connsiteY17017" fmla="*/ 1495290 h 4314911"/>
              <a:gd name="connsiteX17018" fmla="*/ 2593396 w 5740887"/>
              <a:gd name="connsiteY17018" fmla="*/ 1530230 h 4314911"/>
              <a:gd name="connsiteX17019" fmla="*/ 2590092 w 5740887"/>
              <a:gd name="connsiteY17019" fmla="*/ 1515954 h 4314911"/>
              <a:gd name="connsiteX17020" fmla="*/ 2565624 w 5740887"/>
              <a:gd name="connsiteY17020" fmla="*/ 1410227 h 4314911"/>
              <a:gd name="connsiteX17021" fmla="*/ 2547706 w 5740887"/>
              <a:gd name="connsiteY17021" fmla="*/ 1314132 h 4314911"/>
              <a:gd name="connsiteX17022" fmla="*/ 2542793 w 5740887"/>
              <a:gd name="connsiteY17022" fmla="*/ 1287778 h 4314911"/>
              <a:gd name="connsiteX17023" fmla="*/ 2545526 w 5740887"/>
              <a:gd name="connsiteY17023" fmla="*/ 1286644 h 4314911"/>
              <a:gd name="connsiteX17024" fmla="*/ 1269720 w 5740887"/>
              <a:gd name="connsiteY17024" fmla="*/ 1270371 h 4314911"/>
              <a:gd name="connsiteX17025" fmla="*/ 1269488 w 5740887"/>
              <a:gd name="connsiteY17025" fmla="*/ 1275909 h 4314911"/>
              <a:gd name="connsiteX17026" fmla="*/ 1270972 w 5740887"/>
              <a:gd name="connsiteY17026" fmla="*/ 1278006 h 4314911"/>
              <a:gd name="connsiteX17027" fmla="*/ 1221523 w 5740887"/>
              <a:gd name="connsiteY17027" fmla="*/ 1313025 h 4314911"/>
              <a:gd name="connsiteX17028" fmla="*/ 1235177 w 5740887"/>
              <a:gd name="connsiteY17028" fmla="*/ 1299781 h 4314911"/>
              <a:gd name="connsiteX17029" fmla="*/ 1239974 w 5740887"/>
              <a:gd name="connsiteY17029" fmla="*/ 1295128 h 4314911"/>
              <a:gd name="connsiteX17030" fmla="*/ 1241441 w 5740887"/>
              <a:gd name="connsiteY17030" fmla="*/ 1293904 h 4314911"/>
              <a:gd name="connsiteX17031" fmla="*/ 1278412 w 5740887"/>
              <a:gd name="connsiteY17031" fmla="*/ 1263121 h 4314911"/>
              <a:gd name="connsiteX17032" fmla="*/ 1276527 w 5740887"/>
              <a:gd name="connsiteY17032" fmla="*/ 1265562 h 4314911"/>
              <a:gd name="connsiteX17033" fmla="*/ 1276602 w 5740887"/>
              <a:gd name="connsiteY17033" fmla="*/ 1264631 h 4314911"/>
              <a:gd name="connsiteX17034" fmla="*/ 3245960 w 5740887"/>
              <a:gd name="connsiteY17034" fmla="*/ 1261516 h 4314911"/>
              <a:gd name="connsiteX17035" fmla="*/ 3269105 w 5740887"/>
              <a:gd name="connsiteY17035" fmla="*/ 1347113 h 4314911"/>
              <a:gd name="connsiteX17036" fmla="*/ 3272280 w 5740887"/>
              <a:gd name="connsiteY17036" fmla="*/ 1358860 h 4314911"/>
              <a:gd name="connsiteX17037" fmla="*/ 3297478 w 5740887"/>
              <a:gd name="connsiteY17037" fmla="*/ 1449732 h 4314911"/>
              <a:gd name="connsiteX17038" fmla="*/ 3278389 w 5740887"/>
              <a:gd name="connsiteY17038" fmla="*/ 1381638 h 4314911"/>
              <a:gd name="connsiteX17039" fmla="*/ 3249318 w 5740887"/>
              <a:gd name="connsiteY17039" fmla="*/ 1274310 h 4314911"/>
              <a:gd name="connsiteX17040" fmla="*/ 3273319 w 5740887"/>
              <a:gd name="connsiteY17040" fmla="*/ 1260928 h 4314911"/>
              <a:gd name="connsiteX17041" fmla="*/ 3300877 w 5740887"/>
              <a:gd name="connsiteY17041" fmla="*/ 1360086 h 4314911"/>
              <a:gd name="connsiteX17042" fmla="*/ 3308173 w 5740887"/>
              <a:gd name="connsiteY17042" fmla="*/ 1386352 h 4314911"/>
              <a:gd name="connsiteX17043" fmla="*/ 3326527 w 5740887"/>
              <a:gd name="connsiteY17043" fmla="*/ 1450895 h 4314911"/>
              <a:gd name="connsiteX17044" fmla="*/ 3346823 w 5740887"/>
              <a:gd name="connsiteY17044" fmla="*/ 1522265 h 4314911"/>
              <a:gd name="connsiteX17045" fmla="*/ 3349282 w 5740887"/>
              <a:gd name="connsiteY17045" fmla="*/ 1530664 h 4314911"/>
              <a:gd name="connsiteX17046" fmla="*/ 3350053 w 5740887"/>
              <a:gd name="connsiteY17046" fmla="*/ 1533298 h 4314911"/>
              <a:gd name="connsiteX17047" fmla="*/ 3355197 w 5740887"/>
              <a:gd name="connsiteY17047" fmla="*/ 1551345 h 4314911"/>
              <a:gd name="connsiteX17048" fmla="*/ 3405218 w 5740887"/>
              <a:gd name="connsiteY17048" fmla="*/ 1722795 h 4314911"/>
              <a:gd name="connsiteX17049" fmla="*/ 3422452 w 5740887"/>
              <a:gd name="connsiteY17049" fmla="*/ 1780623 h 4314911"/>
              <a:gd name="connsiteX17050" fmla="*/ 3428039 w 5740887"/>
              <a:gd name="connsiteY17050" fmla="*/ 1799709 h 4314911"/>
              <a:gd name="connsiteX17051" fmla="*/ 3429934 w 5740887"/>
              <a:gd name="connsiteY17051" fmla="*/ 1806183 h 4314911"/>
              <a:gd name="connsiteX17052" fmla="*/ 3432640 w 5740887"/>
              <a:gd name="connsiteY17052" fmla="*/ 1815107 h 4314911"/>
              <a:gd name="connsiteX17053" fmla="*/ 3437865 w 5740887"/>
              <a:gd name="connsiteY17053" fmla="*/ 1832341 h 4314911"/>
              <a:gd name="connsiteX17054" fmla="*/ 3456594 w 5740887"/>
              <a:gd name="connsiteY17054" fmla="*/ 1895188 h 4314911"/>
              <a:gd name="connsiteX17055" fmla="*/ 3507686 w 5740887"/>
              <a:gd name="connsiteY17055" fmla="*/ 2063017 h 4314911"/>
              <a:gd name="connsiteX17056" fmla="*/ 3511938 w 5740887"/>
              <a:gd name="connsiteY17056" fmla="*/ 2076661 h 4314911"/>
              <a:gd name="connsiteX17057" fmla="*/ 3514591 w 5740887"/>
              <a:gd name="connsiteY17057" fmla="*/ 2085414 h 4314911"/>
              <a:gd name="connsiteX17058" fmla="*/ 3555174 w 5740887"/>
              <a:gd name="connsiteY17058" fmla="*/ 2215465 h 4314911"/>
              <a:gd name="connsiteX17059" fmla="*/ 3556073 w 5740887"/>
              <a:gd name="connsiteY17059" fmla="*/ 2218278 h 4314911"/>
              <a:gd name="connsiteX17060" fmla="*/ 3556851 w 5740887"/>
              <a:gd name="connsiteY17060" fmla="*/ 2220774 h 4314911"/>
              <a:gd name="connsiteX17061" fmla="*/ 3561796 w 5740887"/>
              <a:gd name="connsiteY17061" fmla="*/ 2236194 h 4314911"/>
              <a:gd name="connsiteX17062" fmla="*/ 3593354 w 5740887"/>
              <a:gd name="connsiteY17062" fmla="*/ 2334980 h 4314911"/>
              <a:gd name="connsiteX17063" fmla="*/ 3598193 w 5740887"/>
              <a:gd name="connsiteY17063" fmla="*/ 2349680 h 4314911"/>
              <a:gd name="connsiteX17064" fmla="*/ 3602448 w 5740887"/>
              <a:gd name="connsiteY17064" fmla="*/ 2362949 h 4314911"/>
              <a:gd name="connsiteX17065" fmla="*/ 3611046 w 5740887"/>
              <a:gd name="connsiteY17065" fmla="*/ 2388725 h 4314911"/>
              <a:gd name="connsiteX17066" fmla="*/ 3628201 w 5740887"/>
              <a:gd name="connsiteY17066" fmla="*/ 2440837 h 4314911"/>
              <a:gd name="connsiteX17067" fmla="*/ 3636219 w 5740887"/>
              <a:gd name="connsiteY17067" fmla="*/ 2464189 h 4314911"/>
              <a:gd name="connsiteX17068" fmla="*/ 3642838 w 5740887"/>
              <a:gd name="connsiteY17068" fmla="*/ 2484034 h 4314911"/>
              <a:gd name="connsiteX17069" fmla="*/ 3656694 w 5740887"/>
              <a:gd name="connsiteY17069" fmla="*/ 2523824 h 4314911"/>
              <a:gd name="connsiteX17070" fmla="*/ 3658786 w 5740887"/>
              <a:gd name="connsiteY17070" fmla="*/ 2529917 h 4314911"/>
              <a:gd name="connsiteX17071" fmla="*/ 3659373 w 5740887"/>
              <a:gd name="connsiteY17071" fmla="*/ 2531517 h 4314911"/>
              <a:gd name="connsiteX17072" fmla="*/ 3660567 w 5740887"/>
              <a:gd name="connsiteY17072" fmla="*/ 2534947 h 4314911"/>
              <a:gd name="connsiteX17073" fmla="*/ 3676379 w 5740887"/>
              <a:gd name="connsiteY17073" fmla="*/ 2578521 h 4314911"/>
              <a:gd name="connsiteX17074" fmla="*/ 3681393 w 5740887"/>
              <a:gd name="connsiteY17074" fmla="*/ 2591509 h 4314911"/>
              <a:gd name="connsiteX17075" fmla="*/ 3684178 w 5740887"/>
              <a:gd name="connsiteY17075" fmla="*/ 2599097 h 4314911"/>
              <a:gd name="connsiteX17076" fmla="*/ 3686098 w 5740887"/>
              <a:gd name="connsiteY17076" fmla="*/ 2603695 h 4314911"/>
              <a:gd name="connsiteX17077" fmla="*/ 3687877 w 5740887"/>
              <a:gd name="connsiteY17077" fmla="*/ 2608303 h 4314911"/>
              <a:gd name="connsiteX17078" fmla="*/ 3687247 w 5740887"/>
              <a:gd name="connsiteY17078" fmla="*/ 2608074 h 4314911"/>
              <a:gd name="connsiteX17079" fmla="*/ 3684814 w 5740887"/>
              <a:gd name="connsiteY17079" fmla="*/ 2602123 h 4314911"/>
              <a:gd name="connsiteX17080" fmla="*/ 3681233 w 5740887"/>
              <a:gd name="connsiteY17080" fmla="*/ 2593367 h 4314911"/>
              <a:gd name="connsiteX17081" fmla="*/ 3675786 w 5740887"/>
              <a:gd name="connsiteY17081" fmla="*/ 2578935 h 4314911"/>
              <a:gd name="connsiteX17082" fmla="*/ 3657697 w 5740887"/>
              <a:gd name="connsiteY17082" fmla="*/ 2529220 h 4314911"/>
              <a:gd name="connsiteX17083" fmla="*/ 3652401 w 5740887"/>
              <a:gd name="connsiteY17083" fmla="*/ 2514327 h 4314911"/>
              <a:gd name="connsiteX17084" fmla="*/ 3625876 w 5740887"/>
              <a:gd name="connsiteY17084" fmla="*/ 2436698 h 4314911"/>
              <a:gd name="connsiteX17085" fmla="*/ 3619581 w 5740887"/>
              <a:gd name="connsiteY17085" fmla="*/ 2417709 h 4314911"/>
              <a:gd name="connsiteX17086" fmla="*/ 3599465 w 5740887"/>
              <a:gd name="connsiteY17086" fmla="*/ 2356404 h 4314911"/>
              <a:gd name="connsiteX17087" fmla="*/ 3556764 w 5740887"/>
              <a:gd name="connsiteY17087" fmla="*/ 2223242 h 4314911"/>
              <a:gd name="connsiteX17088" fmla="*/ 3553751 w 5740887"/>
              <a:gd name="connsiteY17088" fmla="*/ 2213788 h 4314911"/>
              <a:gd name="connsiteX17089" fmla="*/ 3507616 w 5740887"/>
              <a:gd name="connsiteY17089" fmla="*/ 2065126 h 4314911"/>
              <a:gd name="connsiteX17090" fmla="*/ 3435222 w 5740887"/>
              <a:gd name="connsiteY17090" fmla="*/ 1825938 h 4314911"/>
              <a:gd name="connsiteX17091" fmla="*/ 3421696 w 5740887"/>
              <a:gd name="connsiteY17091" fmla="*/ 1780079 h 4314911"/>
              <a:gd name="connsiteX17092" fmla="*/ 3362129 w 5740887"/>
              <a:gd name="connsiteY17092" fmla="*/ 1576305 h 4314911"/>
              <a:gd name="connsiteX17093" fmla="*/ 3336370 w 5740887"/>
              <a:gd name="connsiteY17093" fmla="*/ 1486728 h 4314911"/>
              <a:gd name="connsiteX17094" fmla="*/ 3323112 w 5740887"/>
              <a:gd name="connsiteY17094" fmla="*/ 1440061 h 4314911"/>
              <a:gd name="connsiteX17095" fmla="*/ 3279131 w 5740887"/>
              <a:gd name="connsiteY17095" fmla="*/ 1282422 h 4314911"/>
              <a:gd name="connsiteX17096" fmla="*/ 3278790 w 5740887"/>
              <a:gd name="connsiteY17096" fmla="*/ 1281195 h 4314911"/>
              <a:gd name="connsiteX17097" fmla="*/ 3145164 w 5740887"/>
              <a:gd name="connsiteY17097" fmla="*/ 1256793 h 4314911"/>
              <a:gd name="connsiteX17098" fmla="*/ 3158519 w 5740887"/>
              <a:gd name="connsiteY17098" fmla="*/ 1305457 h 4314911"/>
              <a:gd name="connsiteX17099" fmla="*/ 3161873 w 5740887"/>
              <a:gd name="connsiteY17099" fmla="*/ 1317694 h 4314911"/>
              <a:gd name="connsiteX17100" fmla="*/ 3215625 w 5740887"/>
              <a:gd name="connsiteY17100" fmla="*/ 1510039 h 4314911"/>
              <a:gd name="connsiteX17101" fmla="*/ 3235206 w 5740887"/>
              <a:gd name="connsiteY17101" fmla="*/ 1578811 h 4314911"/>
              <a:gd name="connsiteX17102" fmla="*/ 3262388 w 5740887"/>
              <a:gd name="connsiteY17102" fmla="*/ 1674281 h 4314911"/>
              <a:gd name="connsiteX17103" fmla="*/ 3220095 w 5740887"/>
              <a:gd name="connsiteY17103" fmla="*/ 1526244 h 4314911"/>
              <a:gd name="connsiteX17104" fmla="*/ 3164385 w 5740887"/>
              <a:gd name="connsiteY17104" fmla="*/ 1327033 h 4314911"/>
              <a:gd name="connsiteX17105" fmla="*/ 2488715 w 5740887"/>
              <a:gd name="connsiteY17105" fmla="*/ 1253537 h 4314911"/>
              <a:gd name="connsiteX17106" fmla="*/ 2505408 w 5740887"/>
              <a:gd name="connsiteY17106" fmla="*/ 1276022 h 4314911"/>
              <a:gd name="connsiteX17107" fmla="*/ 2505700 w 5740887"/>
              <a:gd name="connsiteY17107" fmla="*/ 1276417 h 4314911"/>
              <a:gd name="connsiteX17108" fmla="*/ 2503570 w 5740887"/>
              <a:gd name="connsiteY17108" fmla="*/ 1276186 h 4314911"/>
              <a:gd name="connsiteX17109" fmla="*/ 2489133 w 5740887"/>
              <a:gd name="connsiteY17109" fmla="*/ 1256832 h 4314911"/>
              <a:gd name="connsiteX17110" fmla="*/ 5550039 w 5740887"/>
              <a:gd name="connsiteY17110" fmla="*/ 1249022 h 4314911"/>
              <a:gd name="connsiteX17111" fmla="*/ 5551669 w 5740887"/>
              <a:gd name="connsiteY17111" fmla="*/ 1253908 h 4314911"/>
              <a:gd name="connsiteX17112" fmla="*/ 5574462 w 5740887"/>
              <a:gd name="connsiteY17112" fmla="*/ 1328634 h 4314911"/>
              <a:gd name="connsiteX17113" fmla="*/ 5581475 w 5740887"/>
              <a:gd name="connsiteY17113" fmla="*/ 1351643 h 4314911"/>
              <a:gd name="connsiteX17114" fmla="*/ 5613042 w 5740887"/>
              <a:gd name="connsiteY17114" fmla="*/ 1462250 h 4314911"/>
              <a:gd name="connsiteX17115" fmla="*/ 5616010 w 5740887"/>
              <a:gd name="connsiteY17115" fmla="*/ 1473609 h 4314911"/>
              <a:gd name="connsiteX17116" fmla="*/ 5608122 w 5740887"/>
              <a:gd name="connsiteY17116" fmla="*/ 1446757 h 4314911"/>
              <a:gd name="connsiteX17117" fmla="*/ 2631486 w 5740887"/>
              <a:gd name="connsiteY17117" fmla="*/ 1248102 h 4314911"/>
              <a:gd name="connsiteX17118" fmla="*/ 2635879 w 5740887"/>
              <a:gd name="connsiteY17118" fmla="*/ 1273608 h 4314911"/>
              <a:gd name="connsiteX17119" fmla="*/ 2636292 w 5740887"/>
              <a:gd name="connsiteY17119" fmla="*/ 1275982 h 4314911"/>
              <a:gd name="connsiteX17120" fmla="*/ 2636294 w 5740887"/>
              <a:gd name="connsiteY17120" fmla="*/ 1275990 h 4314911"/>
              <a:gd name="connsiteX17121" fmla="*/ 2636294 w 5740887"/>
              <a:gd name="connsiteY17121" fmla="*/ 1275990 h 4314911"/>
              <a:gd name="connsiteX17122" fmla="*/ 2636294 w 5740887"/>
              <a:gd name="connsiteY17122" fmla="*/ 1275992 h 4314911"/>
              <a:gd name="connsiteX17123" fmla="*/ 2637678 w 5740887"/>
              <a:gd name="connsiteY17123" fmla="*/ 1282921 h 4314911"/>
              <a:gd name="connsiteX17124" fmla="*/ 2651470 w 5740887"/>
              <a:gd name="connsiteY17124" fmla="*/ 1351980 h 4314911"/>
              <a:gd name="connsiteX17125" fmla="*/ 2670315 w 5740887"/>
              <a:gd name="connsiteY17125" fmla="*/ 1436044 h 4314911"/>
              <a:gd name="connsiteX17126" fmla="*/ 2672237 w 5740887"/>
              <a:gd name="connsiteY17126" fmla="*/ 1443862 h 4314911"/>
              <a:gd name="connsiteX17127" fmla="*/ 2671751 w 5740887"/>
              <a:gd name="connsiteY17127" fmla="*/ 1443981 h 4314911"/>
              <a:gd name="connsiteX17128" fmla="*/ 2660239 w 5740887"/>
              <a:gd name="connsiteY17128" fmla="*/ 1450740 h 4314911"/>
              <a:gd name="connsiteX17129" fmla="*/ 2659085 w 5740887"/>
              <a:gd name="connsiteY17129" fmla="*/ 1451128 h 4314911"/>
              <a:gd name="connsiteX17130" fmla="*/ 2658600 w 5740887"/>
              <a:gd name="connsiteY17130" fmla="*/ 1451560 h 4314911"/>
              <a:gd name="connsiteX17131" fmla="*/ 2658129 w 5740887"/>
              <a:gd name="connsiteY17131" fmla="*/ 1451978 h 4314911"/>
              <a:gd name="connsiteX17132" fmla="*/ 2656390 w 5740887"/>
              <a:gd name="connsiteY17132" fmla="*/ 1453000 h 4314911"/>
              <a:gd name="connsiteX17133" fmla="*/ 2647921 w 5740887"/>
              <a:gd name="connsiteY17133" fmla="*/ 1456439 h 4314911"/>
              <a:gd name="connsiteX17134" fmla="*/ 2647917 w 5740887"/>
              <a:gd name="connsiteY17134" fmla="*/ 1456443 h 4314911"/>
              <a:gd name="connsiteX17135" fmla="*/ 2647915 w 5740887"/>
              <a:gd name="connsiteY17135" fmla="*/ 1456444 h 4314911"/>
              <a:gd name="connsiteX17136" fmla="*/ 2644102 w 5740887"/>
              <a:gd name="connsiteY17136" fmla="*/ 1460214 h 4314911"/>
              <a:gd name="connsiteX17137" fmla="*/ 2636908 w 5740887"/>
              <a:gd name="connsiteY17137" fmla="*/ 1464438 h 4314911"/>
              <a:gd name="connsiteX17138" fmla="*/ 2632189 w 5740887"/>
              <a:gd name="connsiteY17138" fmla="*/ 1469586 h 4314911"/>
              <a:gd name="connsiteX17139" fmla="*/ 2629803 w 5740887"/>
              <a:gd name="connsiteY17139" fmla="*/ 1459062 h 4314911"/>
              <a:gd name="connsiteX17140" fmla="*/ 2614080 w 5740887"/>
              <a:gd name="connsiteY17140" fmla="*/ 1389723 h 4314911"/>
              <a:gd name="connsiteX17141" fmla="*/ 2609989 w 5740887"/>
              <a:gd name="connsiteY17141" fmla="*/ 1369452 h 4314911"/>
              <a:gd name="connsiteX17142" fmla="*/ 2598582 w 5740887"/>
              <a:gd name="connsiteY17142" fmla="*/ 1312926 h 4314911"/>
              <a:gd name="connsiteX17143" fmla="*/ 2597840 w 5740887"/>
              <a:gd name="connsiteY17143" fmla="*/ 1308658 h 4314911"/>
              <a:gd name="connsiteX17144" fmla="*/ 2597813 w 5740887"/>
              <a:gd name="connsiteY17144" fmla="*/ 1308502 h 4314911"/>
              <a:gd name="connsiteX17145" fmla="*/ 2590769 w 5740887"/>
              <a:gd name="connsiteY17145" fmla="*/ 1267937 h 4314911"/>
              <a:gd name="connsiteX17146" fmla="*/ 2625595 w 5740887"/>
              <a:gd name="connsiteY17146" fmla="*/ 1253494 h 4314911"/>
              <a:gd name="connsiteX17147" fmla="*/ 5557248 w 5740887"/>
              <a:gd name="connsiteY17147" fmla="*/ 1247195 h 4314911"/>
              <a:gd name="connsiteX17148" fmla="*/ 5559803 w 5740887"/>
              <a:gd name="connsiteY17148" fmla="*/ 1254872 h 4314911"/>
              <a:gd name="connsiteX17149" fmla="*/ 5583265 w 5740887"/>
              <a:gd name="connsiteY17149" fmla="*/ 1332085 h 4314911"/>
              <a:gd name="connsiteX17150" fmla="*/ 5589919 w 5740887"/>
              <a:gd name="connsiteY17150" fmla="*/ 1353998 h 4314911"/>
              <a:gd name="connsiteX17151" fmla="*/ 5621785 w 5740887"/>
              <a:gd name="connsiteY17151" fmla="*/ 1466145 h 4314911"/>
              <a:gd name="connsiteX17152" fmla="*/ 5624648 w 5740887"/>
              <a:gd name="connsiteY17152" fmla="*/ 1477157 h 4314911"/>
              <a:gd name="connsiteX17153" fmla="*/ 5616474 w 5740887"/>
              <a:gd name="connsiteY17153" fmla="*/ 1449264 h 4314911"/>
              <a:gd name="connsiteX17154" fmla="*/ 5596156 w 5740887"/>
              <a:gd name="connsiteY17154" fmla="*/ 1379940 h 4314911"/>
              <a:gd name="connsiteX17155" fmla="*/ 2536863 w 5740887"/>
              <a:gd name="connsiteY17155" fmla="*/ 1242968 h 4314911"/>
              <a:gd name="connsiteX17156" fmla="*/ 2545741 w 5740887"/>
              <a:gd name="connsiteY17156" fmla="*/ 1255569 h 4314911"/>
              <a:gd name="connsiteX17157" fmla="*/ 2545600 w 5740887"/>
              <a:gd name="connsiteY17157" fmla="*/ 1255731 h 4314911"/>
              <a:gd name="connsiteX17158" fmla="*/ 2542606 w 5740887"/>
              <a:gd name="connsiteY17158" fmla="*/ 1255120 h 4314911"/>
              <a:gd name="connsiteX17159" fmla="*/ 2537435 w 5740887"/>
              <a:gd name="connsiteY17159" fmla="*/ 1247466 h 4314911"/>
              <a:gd name="connsiteX17160" fmla="*/ 2437993 w 5740887"/>
              <a:gd name="connsiteY17160" fmla="*/ 1227340 h 4314911"/>
              <a:gd name="connsiteX17161" fmla="*/ 2438487 w 5740887"/>
              <a:gd name="connsiteY17161" fmla="*/ 1229884 h 4314911"/>
              <a:gd name="connsiteX17162" fmla="*/ 2447724 w 5740887"/>
              <a:gd name="connsiteY17162" fmla="*/ 1271558 h 4314911"/>
              <a:gd name="connsiteX17163" fmla="*/ 2447724 w 5740887"/>
              <a:gd name="connsiteY17163" fmla="*/ 1273330 h 4314911"/>
              <a:gd name="connsiteX17164" fmla="*/ 2447724 w 5740887"/>
              <a:gd name="connsiteY17164" fmla="*/ 1273350 h 4314911"/>
              <a:gd name="connsiteX17165" fmla="*/ 2467327 w 5740887"/>
              <a:gd name="connsiteY17165" fmla="*/ 1299257 h 4314911"/>
              <a:gd name="connsiteX17166" fmla="*/ 2463307 w 5740887"/>
              <a:gd name="connsiteY17166" fmla="*/ 1299076 h 4314911"/>
              <a:gd name="connsiteX17167" fmla="*/ 2446486 w 5740887"/>
              <a:gd name="connsiteY17167" fmla="*/ 1277428 h 4314911"/>
              <a:gd name="connsiteX17168" fmla="*/ 2446486 w 5740887"/>
              <a:gd name="connsiteY17168" fmla="*/ 1275222 h 4314911"/>
              <a:gd name="connsiteX17169" fmla="*/ 2438479 w 5740887"/>
              <a:gd name="connsiteY17169" fmla="*/ 1238021 h 4314911"/>
              <a:gd name="connsiteX17170" fmla="*/ 1938924 w 5740887"/>
              <a:gd name="connsiteY17170" fmla="*/ 1224129 h 4314911"/>
              <a:gd name="connsiteX17171" fmla="*/ 1911623 w 5740887"/>
              <a:gd name="connsiteY17171" fmla="*/ 1269454 h 4314911"/>
              <a:gd name="connsiteX17172" fmla="*/ 1911410 w 5740887"/>
              <a:gd name="connsiteY17172" fmla="*/ 1269971 h 4314911"/>
              <a:gd name="connsiteX17173" fmla="*/ 1892236 w 5740887"/>
              <a:gd name="connsiteY17173" fmla="*/ 1312949 h 4314911"/>
              <a:gd name="connsiteX17174" fmla="*/ 1885091 w 5740887"/>
              <a:gd name="connsiteY17174" fmla="*/ 1334028 h 4314911"/>
              <a:gd name="connsiteX17175" fmla="*/ 1881460 w 5740887"/>
              <a:gd name="connsiteY17175" fmla="*/ 1342869 h 4314911"/>
              <a:gd name="connsiteX17176" fmla="*/ 1881460 w 5740887"/>
              <a:gd name="connsiteY17176" fmla="*/ 1342871 h 4314911"/>
              <a:gd name="connsiteX17177" fmla="*/ 1881459 w 5740887"/>
              <a:gd name="connsiteY17177" fmla="*/ 1342873 h 4314911"/>
              <a:gd name="connsiteX17178" fmla="*/ 1880643 w 5740887"/>
              <a:gd name="connsiteY17178" fmla="*/ 1346138 h 4314911"/>
              <a:gd name="connsiteX17179" fmla="*/ 1879678 w 5740887"/>
              <a:gd name="connsiteY17179" fmla="*/ 1349997 h 4314911"/>
              <a:gd name="connsiteX17180" fmla="*/ 1874772 w 5740887"/>
              <a:gd name="connsiteY17180" fmla="*/ 1364468 h 4314911"/>
              <a:gd name="connsiteX17181" fmla="*/ 1860294 w 5740887"/>
              <a:gd name="connsiteY17181" fmla="*/ 1424331 h 4314911"/>
              <a:gd name="connsiteX17182" fmla="*/ 1859040 w 5740887"/>
              <a:gd name="connsiteY17182" fmla="*/ 1432568 h 4314911"/>
              <a:gd name="connsiteX17183" fmla="*/ 1857849 w 5740887"/>
              <a:gd name="connsiteY17183" fmla="*/ 1437333 h 4314911"/>
              <a:gd name="connsiteX17184" fmla="*/ 1856684 w 5740887"/>
              <a:gd name="connsiteY17184" fmla="*/ 1448041 h 4314911"/>
              <a:gd name="connsiteX17185" fmla="*/ 1849862 w 5740887"/>
              <a:gd name="connsiteY17185" fmla="*/ 1492861 h 4314911"/>
              <a:gd name="connsiteX17186" fmla="*/ 1846527 w 5740887"/>
              <a:gd name="connsiteY17186" fmla="*/ 1541421 h 4314911"/>
              <a:gd name="connsiteX17187" fmla="*/ 1846292 w 5740887"/>
              <a:gd name="connsiteY17187" fmla="*/ 1543585 h 4314911"/>
              <a:gd name="connsiteX17188" fmla="*/ 1845143 w 5740887"/>
              <a:gd name="connsiteY17188" fmla="*/ 1554142 h 4314911"/>
              <a:gd name="connsiteX17189" fmla="*/ 1845143 w 5740887"/>
              <a:gd name="connsiteY17189" fmla="*/ 1554145 h 4314911"/>
              <a:gd name="connsiteX17190" fmla="*/ 1845143 w 5740887"/>
              <a:gd name="connsiteY17190" fmla="*/ 1554146 h 4314911"/>
              <a:gd name="connsiteX17191" fmla="*/ 1845250 w 5740887"/>
              <a:gd name="connsiteY17191" fmla="*/ 1560026 h 4314911"/>
              <a:gd name="connsiteX17192" fmla="*/ 1844538 w 5740887"/>
              <a:gd name="connsiteY17192" fmla="*/ 1570383 h 4314911"/>
              <a:gd name="connsiteX17193" fmla="*/ 1845386 w 5740887"/>
              <a:gd name="connsiteY17193" fmla="*/ 1657219 h 4314911"/>
              <a:gd name="connsiteX17194" fmla="*/ 1847461 w 5740887"/>
              <a:gd name="connsiteY17194" fmla="*/ 1681988 h 4314911"/>
              <a:gd name="connsiteX17195" fmla="*/ 1847690 w 5740887"/>
              <a:gd name="connsiteY17195" fmla="*/ 1694637 h 4314911"/>
              <a:gd name="connsiteX17196" fmla="*/ 1849908 w 5740887"/>
              <a:gd name="connsiteY17196" fmla="*/ 1711203 h 4314911"/>
              <a:gd name="connsiteX17197" fmla="*/ 1853467 w 5740887"/>
              <a:gd name="connsiteY17197" fmla="*/ 1753693 h 4314911"/>
              <a:gd name="connsiteX17198" fmla="*/ 1869830 w 5740887"/>
              <a:gd name="connsiteY17198" fmla="*/ 1860053 h 4314911"/>
              <a:gd name="connsiteX17199" fmla="*/ 1869841 w 5740887"/>
              <a:gd name="connsiteY17199" fmla="*/ 1860130 h 4314911"/>
              <a:gd name="connsiteX17200" fmla="*/ 1828476 w 5740887"/>
              <a:gd name="connsiteY17200" fmla="*/ 1866473 h 4314911"/>
              <a:gd name="connsiteX17201" fmla="*/ 1647847 w 5740887"/>
              <a:gd name="connsiteY17201" fmla="*/ 1897083 h 4314911"/>
              <a:gd name="connsiteX17202" fmla="*/ 1546777 w 5740887"/>
              <a:gd name="connsiteY17202" fmla="*/ 1924660 h 4314911"/>
              <a:gd name="connsiteX17203" fmla="*/ 1382704 w 5740887"/>
              <a:gd name="connsiteY17203" fmla="*/ 1984177 h 4314911"/>
              <a:gd name="connsiteX17204" fmla="*/ 1350514 w 5740887"/>
              <a:gd name="connsiteY17204" fmla="*/ 1997681 h 4314911"/>
              <a:gd name="connsiteX17205" fmla="*/ 1328730 w 5740887"/>
              <a:gd name="connsiteY17205" fmla="*/ 2005785 h 4314911"/>
              <a:gd name="connsiteX17206" fmla="*/ 1293367 w 5740887"/>
              <a:gd name="connsiteY17206" fmla="*/ 2021655 h 4314911"/>
              <a:gd name="connsiteX17207" fmla="*/ 1221921 w 5740887"/>
              <a:gd name="connsiteY17207" fmla="*/ 2051627 h 4314911"/>
              <a:gd name="connsiteX17208" fmla="*/ 1152034 w 5740887"/>
              <a:gd name="connsiteY17208" fmla="*/ 2085078 h 4314911"/>
              <a:gd name="connsiteX17209" fmla="*/ 1116701 w 5740887"/>
              <a:gd name="connsiteY17209" fmla="*/ 2100934 h 4314911"/>
              <a:gd name="connsiteX17210" fmla="*/ 1096165 w 5740887"/>
              <a:gd name="connsiteY17210" fmla="*/ 2111819 h 4314911"/>
              <a:gd name="connsiteX17211" fmla="*/ 1064713 w 5740887"/>
              <a:gd name="connsiteY17211" fmla="*/ 2126873 h 4314911"/>
              <a:gd name="connsiteX17212" fmla="*/ 911379 w 5740887"/>
              <a:gd name="connsiteY17212" fmla="*/ 2209766 h 4314911"/>
              <a:gd name="connsiteX17213" fmla="*/ 911364 w 5740887"/>
              <a:gd name="connsiteY17213" fmla="*/ 2209774 h 4314911"/>
              <a:gd name="connsiteX17214" fmla="*/ 720897 w 5740887"/>
              <a:gd name="connsiteY17214" fmla="*/ 2327345 h 4314911"/>
              <a:gd name="connsiteX17215" fmla="*/ 720946 w 5740887"/>
              <a:gd name="connsiteY17215" fmla="*/ 2326500 h 4314911"/>
              <a:gd name="connsiteX17216" fmla="*/ 721011 w 5740887"/>
              <a:gd name="connsiteY17216" fmla="*/ 2325381 h 4314911"/>
              <a:gd name="connsiteX17217" fmla="*/ 721010 w 5740887"/>
              <a:gd name="connsiteY17217" fmla="*/ 2325362 h 4314911"/>
              <a:gd name="connsiteX17218" fmla="*/ 719574 w 5740887"/>
              <a:gd name="connsiteY17218" fmla="*/ 2301902 h 4314911"/>
              <a:gd name="connsiteX17219" fmla="*/ 895744 w 5740887"/>
              <a:gd name="connsiteY17219" fmla="*/ 2192504 h 4314911"/>
              <a:gd name="connsiteX17220" fmla="*/ 895957 w 5740887"/>
              <a:gd name="connsiteY17220" fmla="*/ 2192389 h 4314911"/>
              <a:gd name="connsiteX17221" fmla="*/ 1170466 w 5740887"/>
              <a:gd name="connsiteY17221" fmla="*/ 2049869 h 4314911"/>
              <a:gd name="connsiteX17222" fmla="*/ 1276063 w 5740887"/>
              <a:gd name="connsiteY17222" fmla="*/ 2001082 h 4314911"/>
              <a:gd name="connsiteX17223" fmla="*/ 1332664 w 5740887"/>
              <a:gd name="connsiteY17223" fmla="*/ 1976499 h 4314911"/>
              <a:gd name="connsiteX17224" fmla="*/ 1527748 w 5740887"/>
              <a:gd name="connsiteY17224" fmla="*/ 1900535 h 4314911"/>
              <a:gd name="connsiteX17225" fmla="*/ 1626199 w 5740887"/>
              <a:gd name="connsiteY17225" fmla="*/ 1872131 h 4314911"/>
              <a:gd name="connsiteX17226" fmla="*/ 1794833 w 5740887"/>
              <a:gd name="connsiteY17226" fmla="*/ 1840693 h 4314911"/>
              <a:gd name="connsiteX17227" fmla="*/ 1848471 w 5740887"/>
              <a:gd name="connsiteY17227" fmla="*/ 1829937 h 4314911"/>
              <a:gd name="connsiteX17228" fmla="*/ 1850126 w 5740887"/>
              <a:gd name="connsiteY17228" fmla="*/ 1826214 h 4314911"/>
              <a:gd name="connsiteX17229" fmla="*/ 1850126 w 5740887"/>
              <a:gd name="connsiteY17229" fmla="*/ 1826211 h 4314911"/>
              <a:gd name="connsiteX17230" fmla="*/ 1850126 w 5740887"/>
              <a:gd name="connsiteY17230" fmla="*/ 1826210 h 4314911"/>
              <a:gd name="connsiteX17231" fmla="*/ 1834641 w 5740887"/>
              <a:gd name="connsiteY17231" fmla="*/ 1679780 h 4314911"/>
              <a:gd name="connsiteX17232" fmla="*/ 1833186 w 5740887"/>
              <a:gd name="connsiteY17232" fmla="*/ 1651266 h 4314911"/>
              <a:gd name="connsiteX17233" fmla="*/ 1835667 w 5740887"/>
              <a:gd name="connsiteY17233" fmla="*/ 1532936 h 4314911"/>
              <a:gd name="connsiteX17234" fmla="*/ 1837761 w 5740887"/>
              <a:gd name="connsiteY17234" fmla="*/ 1515017 h 4314911"/>
              <a:gd name="connsiteX17235" fmla="*/ 1852180 w 5740887"/>
              <a:gd name="connsiteY17235" fmla="*/ 1425578 h 4314911"/>
              <a:gd name="connsiteX17236" fmla="*/ 1855261 w 5740887"/>
              <a:gd name="connsiteY17236" fmla="*/ 1410869 h 4314911"/>
              <a:gd name="connsiteX17237" fmla="*/ 1880045 w 5740887"/>
              <a:gd name="connsiteY17237" fmla="*/ 1332752 h 4314911"/>
              <a:gd name="connsiteX17238" fmla="*/ 1886284 w 5740887"/>
              <a:gd name="connsiteY17238" fmla="*/ 1317716 h 4314911"/>
              <a:gd name="connsiteX17239" fmla="*/ 1889830 w 5740887"/>
              <a:gd name="connsiteY17239" fmla="*/ 1310506 h 4314911"/>
              <a:gd name="connsiteX17240" fmla="*/ 1915789 w 5740887"/>
              <a:gd name="connsiteY17240" fmla="*/ 1257775 h 4314911"/>
              <a:gd name="connsiteX17241" fmla="*/ 1915896 w 5740887"/>
              <a:gd name="connsiteY17241" fmla="*/ 1257574 h 4314911"/>
              <a:gd name="connsiteX17242" fmla="*/ 5062793 w 5740887"/>
              <a:gd name="connsiteY17242" fmla="*/ 1224042 h 4314911"/>
              <a:gd name="connsiteX17243" fmla="*/ 5061345 w 5740887"/>
              <a:gd name="connsiteY17243" fmla="*/ 1225031 h 4314911"/>
              <a:gd name="connsiteX17244" fmla="*/ 5027978 w 5740887"/>
              <a:gd name="connsiteY17244" fmla="*/ 1236337 h 4314911"/>
              <a:gd name="connsiteX17245" fmla="*/ 4990196 w 5740887"/>
              <a:gd name="connsiteY17245" fmla="*/ 1251643 h 4314911"/>
              <a:gd name="connsiteX17246" fmla="*/ 4777715 w 5740887"/>
              <a:gd name="connsiteY17246" fmla="*/ 1325820 h 4314911"/>
              <a:gd name="connsiteX17247" fmla="*/ 4663959 w 5740887"/>
              <a:gd name="connsiteY17247" fmla="*/ 1364428 h 4314911"/>
              <a:gd name="connsiteX17248" fmla="*/ 4596395 w 5740887"/>
              <a:gd name="connsiteY17248" fmla="*/ 1385111 h 4314911"/>
              <a:gd name="connsiteX17249" fmla="*/ 4579159 w 5740887"/>
              <a:gd name="connsiteY17249" fmla="*/ 1389799 h 4314911"/>
              <a:gd name="connsiteX17250" fmla="*/ 4553651 w 5740887"/>
              <a:gd name="connsiteY17250" fmla="*/ 1396831 h 4314911"/>
              <a:gd name="connsiteX17251" fmla="*/ 4406939 w 5740887"/>
              <a:gd name="connsiteY17251" fmla="*/ 1435577 h 4314911"/>
              <a:gd name="connsiteX17252" fmla="*/ 4227688 w 5740887"/>
              <a:gd name="connsiteY17252" fmla="*/ 1483010 h 4314911"/>
              <a:gd name="connsiteX17253" fmla="*/ 4146612 w 5740887"/>
              <a:gd name="connsiteY17253" fmla="*/ 1504245 h 4314911"/>
              <a:gd name="connsiteX17254" fmla="*/ 4077669 w 5740887"/>
              <a:gd name="connsiteY17254" fmla="*/ 1522308 h 4314911"/>
              <a:gd name="connsiteX17255" fmla="*/ 4077032 w 5740887"/>
              <a:gd name="connsiteY17255" fmla="*/ 1522488 h 4314911"/>
              <a:gd name="connsiteX17256" fmla="*/ 4059047 w 5740887"/>
              <a:gd name="connsiteY17256" fmla="*/ 1527477 h 4314911"/>
              <a:gd name="connsiteX17257" fmla="*/ 4046214 w 5740887"/>
              <a:gd name="connsiteY17257" fmla="*/ 1530854 h 4314911"/>
              <a:gd name="connsiteX17258" fmla="*/ 4020980 w 5740887"/>
              <a:gd name="connsiteY17258" fmla="*/ 1537435 h 4314911"/>
              <a:gd name="connsiteX17259" fmla="*/ 4001427 w 5740887"/>
              <a:gd name="connsiteY17259" fmla="*/ 1542483 h 4314911"/>
              <a:gd name="connsiteX17260" fmla="*/ 3971168 w 5740887"/>
              <a:gd name="connsiteY17260" fmla="*/ 1550247 h 4314911"/>
              <a:gd name="connsiteX17261" fmla="*/ 3949236 w 5740887"/>
              <a:gd name="connsiteY17261" fmla="*/ 1555858 h 4314911"/>
              <a:gd name="connsiteX17262" fmla="*/ 3915242 w 5740887"/>
              <a:gd name="connsiteY17262" fmla="*/ 1564505 h 4314911"/>
              <a:gd name="connsiteX17263" fmla="*/ 3899080 w 5740887"/>
              <a:gd name="connsiteY17263" fmla="*/ 1568612 h 4314911"/>
              <a:gd name="connsiteX17264" fmla="*/ 3865601 w 5740887"/>
              <a:gd name="connsiteY17264" fmla="*/ 1577071 h 4314911"/>
              <a:gd name="connsiteX17265" fmla="*/ 3893087 w 5740887"/>
              <a:gd name="connsiteY17265" fmla="*/ 1549952 h 4314911"/>
              <a:gd name="connsiteX17266" fmla="*/ 3930867 w 5740887"/>
              <a:gd name="connsiteY17266" fmla="*/ 1521623 h 4314911"/>
              <a:gd name="connsiteX17267" fmla="*/ 3957019 w 5740887"/>
              <a:gd name="connsiteY17267" fmla="*/ 1507143 h 4314911"/>
              <a:gd name="connsiteX17268" fmla="*/ 3970071 w 5740887"/>
              <a:gd name="connsiteY17268" fmla="*/ 1499574 h 4314911"/>
              <a:gd name="connsiteX17269" fmla="*/ 3976737 w 5740887"/>
              <a:gd name="connsiteY17269" fmla="*/ 1496940 h 4314911"/>
              <a:gd name="connsiteX17270" fmla="*/ 3978685 w 5740887"/>
              <a:gd name="connsiteY17270" fmla="*/ 1496150 h 4314911"/>
              <a:gd name="connsiteX17271" fmla="*/ 3980033 w 5740887"/>
              <a:gd name="connsiteY17271" fmla="*/ 1495811 h 4314911"/>
              <a:gd name="connsiteX17272" fmla="*/ 2534451 w 5740887"/>
              <a:gd name="connsiteY17272" fmla="*/ 1224013 h 4314911"/>
              <a:gd name="connsiteX17273" fmla="*/ 2551968 w 5740887"/>
              <a:gd name="connsiteY17273" fmla="*/ 1249544 h 4314911"/>
              <a:gd name="connsiteX17274" fmla="*/ 2551386 w 5740887"/>
              <a:gd name="connsiteY17274" fmla="*/ 1250319 h 4314911"/>
              <a:gd name="connsiteX17275" fmla="*/ 2550873 w 5740887"/>
              <a:gd name="connsiteY17275" fmla="*/ 1250701 h 4314911"/>
              <a:gd name="connsiteX17276" fmla="*/ 2535008 w 5740887"/>
              <a:gd name="connsiteY17276" fmla="*/ 1228395 h 4314911"/>
              <a:gd name="connsiteX17277" fmla="*/ 5092708 w 5740887"/>
              <a:gd name="connsiteY17277" fmla="*/ 1216531 h 4314911"/>
              <a:gd name="connsiteX17278" fmla="*/ 5083269 w 5740887"/>
              <a:gd name="connsiteY17278" fmla="*/ 1227930 h 4314911"/>
              <a:gd name="connsiteX17279" fmla="*/ 5053348 w 5740887"/>
              <a:gd name="connsiteY17279" fmla="*/ 1240892 h 4314911"/>
              <a:gd name="connsiteX17280" fmla="*/ 5019013 w 5740887"/>
              <a:gd name="connsiteY17280" fmla="*/ 1260471 h 4314911"/>
              <a:gd name="connsiteX17281" fmla="*/ 4819769 w 5740887"/>
              <a:gd name="connsiteY17281" fmla="*/ 1353401 h 4314911"/>
              <a:gd name="connsiteX17282" fmla="*/ 4713598 w 5740887"/>
              <a:gd name="connsiteY17282" fmla="*/ 1399731 h 4314911"/>
              <a:gd name="connsiteX17283" fmla="*/ 4645620 w 5740887"/>
              <a:gd name="connsiteY17283" fmla="*/ 1424274 h 4314911"/>
              <a:gd name="connsiteX17284" fmla="*/ 4628109 w 5740887"/>
              <a:gd name="connsiteY17284" fmla="*/ 1429375 h 4314911"/>
              <a:gd name="connsiteX17285" fmla="*/ 4601496 w 5740887"/>
              <a:gd name="connsiteY17285" fmla="*/ 1437236 h 4314911"/>
              <a:gd name="connsiteX17286" fmla="*/ 4449821 w 5740887"/>
              <a:gd name="connsiteY17286" fmla="*/ 1479428 h 4314911"/>
              <a:gd name="connsiteX17287" fmla="*/ 4264917 w 5740887"/>
              <a:gd name="connsiteY17287" fmla="*/ 1530722 h 4314911"/>
              <a:gd name="connsiteX17288" fmla="*/ 4180394 w 5740887"/>
              <a:gd name="connsiteY17288" fmla="*/ 1553749 h 4314911"/>
              <a:gd name="connsiteX17289" fmla="*/ 4108693 w 5740887"/>
              <a:gd name="connsiteY17289" fmla="*/ 1573190 h 4314911"/>
              <a:gd name="connsiteX17290" fmla="*/ 3839264 w 5740887"/>
              <a:gd name="connsiteY17290" fmla="*/ 1643650 h 4314911"/>
              <a:gd name="connsiteX17291" fmla="*/ 3821511 w 5740887"/>
              <a:gd name="connsiteY17291" fmla="*/ 1646821 h 4314911"/>
              <a:gd name="connsiteX17292" fmla="*/ 3819892 w 5740887"/>
              <a:gd name="connsiteY17292" fmla="*/ 1647137 h 4314911"/>
              <a:gd name="connsiteX17293" fmla="*/ 3812598 w 5740887"/>
              <a:gd name="connsiteY17293" fmla="*/ 1648558 h 4314911"/>
              <a:gd name="connsiteX17294" fmla="*/ 3832161 w 5740887"/>
              <a:gd name="connsiteY17294" fmla="*/ 1617715 h 4314911"/>
              <a:gd name="connsiteX17295" fmla="*/ 3835259 w 5740887"/>
              <a:gd name="connsiteY17295" fmla="*/ 1612517 h 4314911"/>
              <a:gd name="connsiteX17296" fmla="*/ 3841642 w 5740887"/>
              <a:gd name="connsiteY17296" fmla="*/ 1604795 h 4314911"/>
              <a:gd name="connsiteX17297" fmla="*/ 3855293 w 5740887"/>
              <a:gd name="connsiteY17297" fmla="*/ 1587241 h 4314911"/>
              <a:gd name="connsiteX17298" fmla="*/ 3855569 w 5740887"/>
              <a:gd name="connsiteY17298" fmla="*/ 1586970 h 4314911"/>
              <a:gd name="connsiteX17299" fmla="*/ 3859369 w 5740887"/>
              <a:gd name="connsiteY17299" fmla="*/ 1586022 h 4314911"/>
              <a:gd name="connsiteX17300" fmla="*/ 3861814 w 5740887"/>
              <a:gd name="connsiteY17300" fmla="*/ 1585413 h 4314911"/>
              <a:gd name="connsiteX17301" fmla="*/ 3902728 w 5740887"/>
              <a:gd name="connsiteY17301" fmla="*/ 1575044 h 4314911"/>
              <a:gd name="connsiteX17302" fmla="*/ 3918805 w 5740887"/>
              <a:gd name="connsiteY17302" fmla="*/ 1570934 h 4314911"/>
              <a:gd name="connsiteX17303" fmla="*/ 3925648 w 5740887"/>
              <a:gd name="connsiteY17303" fmla="*/ 1569195 h 4314911"/>
              <a:gd name="connsiteX17304" fmla="*/ 3933694 w 5740887"/>
              <a:gd name="connsiteY17304" fmla="*/ 1567127 h 4314911"/>
              <a:gd name="connsiteX17305" fmla="*/ 3949279 w 5740887"/>
              <a:gd name="connsiteY17305" fmla="*/ 1563142 h 4314911"/>
              <a:gd name="connsiteX17306" fmla="*/ 3995832 w 5740887"/>
              <a:gd name="connsiteY17306" fmla="*/ 1551154 h 4314911"/>
              <a:gd name="connsiteX17307" fmla="*/ 3995876 w 5740887"/>
              <a:gd name="connsiteY17307" fmla="*/ 1551143 h 4314911"/>
              <a:gd name="connsiteX17308" fmla="*/ 3995902 w 5740887"/>
              <a:gd name="connsiteY17308" fmla="*/ 1551136 h 4314911"/>
              <a:gd name="connsiteX17309" fmla="*/ 4036925 w 5740887"/>
              <a:gd name="connsiteY17309" fmla="*/ 1540484 h 4314911"/>
              <a:gd name="connsiteX17310" fmla="*/ 4046532 w 5740887"/>
              <a:gd name="connsiteY17310" fmla="*/ 1537952 h 4314911"/>
              <a:gd name="connsiteX17311" fmla="*/ 4053622 w 5740887"/>
              <a:gd name="connsiteY17311" fmla="*/ 1536105 h 4314911"/>
              <a:gd name="connsiteX17312" fmla="*/ 4061536 w 5740887"/>
              <a:gd name="connsiteY17312" fmla="*/ 1533997 h 4314911"/>
              <a:gd name="connsiteX17313" fmla="*/ 4066835 w 5740887"/>
              <a:gd name="connsiteY17313" fmla="*/ 1532600 h 4314911"/>
              <a:gd name="connsiteX17314" fmla="*/ 4068068 w 5740887"/>
              <a:gd name="connsiteY17314" fmla="*/ 1532257 h 4314911"/>
              <a:gd name="connsiteX17315" fmla="*/ 4071917 w 5740887"/>
              <a:gd name="connsiteY17315" fmla="*/ 1531232 h 4314911"/>
              <a:gd name="connsiteX17316" fmla="*/ 4080013 w 5740887"/>
              <a:gd name="connsiteY17316" fmla="*/ 1528930 h 4314911"/>
              <a:gd name="connsiteX17317" fmla="*/ 4148956 w 5740887"/>
              <a:gd name="connsiteY17317" fmla="*/ 1511004 h 4314911"/>
              <a:gd name="connsiteX17318" fmla="*/ 4230859 w 5740887"/>
              <a:gd name="connsiteY17318" fmla="*/ 1489494 h 4314911"/>
              <a:gd name="connsiteX17319" fmla="*/ 4408595 w 5740887"/>
              <a:gd name="connsiteY17319" fmla="*/ 1442475 h 4314911"/>
              <a:gd name="connsiteX17320" fmla="*/ 4556409 w 5740887"/>
              <a:gd name="connsiteY17320" fmla="*/ 1403315 h 4314911"/>
              <a:gd name="connsiteX17321" fmla="*/ 4580951 w 5740887"/>
              <a:gd name="connsiteY17321" fmla="*/ 1396559 h 4314911"/>
              <a:gd name="connsiteX17322" fmla="*/ 4599704 w 5740887"/>
              <a:gd name="connsiteY17322" fmla="*/ 1391319 h 4314911"/>
              <a:gd name="connsiteX17323" fmla="*/ 4666717 w 5740887"/>
              <a:gd name="connsiteY17323" fmla="*/ 1370912 h 4314911"/>
              <a:gd name="connsiteX17324" fmla="*/ 4668372 w 5740887"/>
              <a:gd name="connsiteY17324" fmla="*/ 1369809 h 4314911"/>
              <a:gd name="connsiteX17325" fmla="*/ 4779921 w 5740887"/>
              <a:gd name="connsiteY17325" fmla="*/ 1332580 h 4314911"/>
              <a:gd name="connsiteX17326" fmla="*/ 4996677 w 5740887"/>
              <a:gd name="connsiteY17326" fmla="*/ 1254321 h 4314911"/>
              <a:gd name="connsiteX17327" fmla="*/ 5030045 w 5740887"/>
              <a:gd name="connsiteY17327" fmla="*/ 1243014 h 4314911"/>
              <a:gd name="connsiteX17328" fmla="*/ 5067826 w 5740887"/>
              <a:gd name="connsiteY17328" fmla="*/ 1227295 h 4314911"/>
              <a:gd name="connsiteX17329" fmla="*/ 5078713 w 5740887"/>
              <a:gd name="connsiteY17329" fmla="*/ 1221013 h 4314911"/>
              <a:gd name="connsiteX17330" fmla="*/ 5084678 w 5740887"/>
              <a:gd name="connsiteY17330" fmla="*/ 1218547 h 4314911"/>
              <a:gd name="connsiteX17331" fmla="*/ 5114038 w 5740887"/>
              <a:gd name="connsiteY17331" fmla="*/ 1211176 h 4314911"/>
              <a:gd name="connsiteX17332" fmla="*/ 5108977 w 5740887"/>
              <a:gd name="connsiteY17332" fmla="*/ 1217742 h 4314911"/>
              <a:gd name="connsiteX17333" fmla="*/ 5107123 w 5740887"/>
              <a:gd name="connsiteY17333" fmla="*/ 1229999 h 4314911"/>
              <a:gd name="connsiteX17334" fmla="*/ 5079546 w 5740887"/>
              <a:gd name="connsiteY17334" fmla="*/ 1245168 h 4314911"/>
              <a:gd name="connsiteX17335" fmla="*/ 5048246 w 5740887"/>
              <a:gd name="connsiteY17335" fmla="*/ 1267504 h 4314911"/>
              <a:gd name="connsiteX17336" fmla="*/ 4984733 w 5740887"/>
              <a:gd name="connsiteY17336" fmla="*/ 1319207 h 4314911"/>
              <a:gd name="connsiteX17337" fmla="*/ 4943942 w 5740887"/>
              <a:gd name="connsiteY17337" fmla="*/ 1340557 h 4314911"/>
              <a:gd name="connsiteX17338" fmla="*/ 4922888 w 5740887"/>
              <a:gd name="connsiteY17338" fmla="*/ 1351575 h 4314911"/>
              <a:gd name="connsiteX17339" fmla="*/ 4862790 w 5740887"/>
              <a:gd name="connsiteY17339" fmla="*/ 1380841 h 4314911"/>
              <a:gd name="connsiteX17340" fmla="*/ 4764064 w 5740887"/>
              <a:gd name="connsiteY17340" fmla="*/ 1434478 h 4314911"/>
              <a:gd name="connsiteX17341" fmla="*/ 4695121 w 5740887"/>
              <a:gd name="connsiteY17341" fmla="*/ 1463021 h 4314911"/>
              <a:gd name="connsiteX17342" fmla="*/ 4677057 w 5740887"/>
              <a:gd name="connsiteY17342" fmla="*/ 1468536 h 4314911"/>
              <a:gd name="connsiteX17343" fmla="*/ 4649480 w 5740887"/>
              <a:gd name="connsiteY17343" fmla="*/ 1477222 h 4314911"/>
              <a:gd name="connsiteX17344" fmla="*/ 4491464 w 5740887"/>
              <a:gd name="connsiteY17344" fmla="*/ 1522862 h 4314911"/>
              <a:gd name="connsiteX17345" fmla="*/ 4300493 w 5740887"/>
              <a:gd name="connsiteY17345" fmla="*/ 1578017 h 4314911"/>
              <a:gd name="connsiteX17346" fmla="*/ 4212659 w 5740887"/>
              <a:gd name="connsiteY17346" fmla="*/ 1602699 h 4314911"/>
              <a:gd name="connsiteX17347" fmla="*/ 4138614 w 5740887"/>
              <a:gd name="connsiteY17347" fmla="*/ 1623520 h 4314911"/>
              <a:gd name="connsiteX17348" fmla="*/ 3858982 w 5740887"/>
              <a:gd name="connsiteY17348" fmla="*/ 1697839 h 4314911"/>
              <a:gd name="connsiteX17349" fmla="*/ 3813618 w 5740887"/>
              <a:gd name="connsiteY17349" fmla="*/ 1705423 h 4314911"/>
              <a:gd name="connsiteX17350" fmla="*/ 3784664 w 5740887"/>
              <a:gd name="connsiteY17350" fmla="*/ 1710404 h 4314911"/>
              <a:gd name="connsiteX17351" fmla="*/ 3790838 w 5740887"/>
              <a:gd name="connsiteY17351" fmla="*/ 1692582 h 4314911"/>
              <a:gd name="connsiteX17352" fmla="*/ 3807726 w 5740887"/>
              <a:gd name="connsiteY17352" fmla="*/ 1656394 h 4314911"/>
              <a:gd name="connsiteX17353" fmla="*/ 3821632 w 5740887"/>
              <a:gd name="connsiteY17353" fmla="*/ 1653682 h 4314911"/>
              <a:gd name="connsiteX17354" fmla="*/ 3839540 w 5740887"/>
              <a:gd name="connsiteY17354" fmla="*/ 1650406 h 4314911"/>
              <a:gd name="connsiteX17355" fmla="*/ 4110485 w 5740887"/>
              <a:gd name="connsiteY17355" fmla="*/ 1579671 h 4314911"/>
              <a:gd name="connsiteX17356" fmla="*/ 4181497 w 5740887"/>
              <a:gd name="connsiteY17356" fmla="*/ 1560367 h 4314911"/>
              <a:gd name="connsiteX17357" fmla="*/ 4266710 w 5740887"/>
              <a:gd name="connsiteY17357" fmla="*/ 1537203 h 4314911"/>
              <a:gd name="connsiteX17358" fmla="*/ 4451064 w 5740887"/>
              <a:gd name="connsiteY17358" fmla="*/ 1486047 h 4314911"/>
              <a:gd name="connsiteX17359" fmla="*/ 4604393 w 5740887"/>
              <a:gd name="connsiteY17359" fmla="*/ 1443440 h 4314911"/>
              <a:gd name="connsiteX17360" fmla="*/ 4629764 w 5740887"/>
              <a:gd name="connsiteY17360" fmla="*/ 1435994 h 4314911"/>
              <a:gd name="connsiteX17361" fmla="*/ 4649068 w 5740887"/>
              <a:gd name="connsiteY17361" fmla="*/ 1430203 h 4314911"/>
              <a:gd name="connsiteX17362" fmla="*/ 4716631 w 5740887"/>
              <a:gd name="connsiteY17362" fmla="*/ 1405798 h 4314911"/>
              <a:gd name="connsiteX17363" fmla="*/ 4718837 w 5740887"/>
              <a:gd name="connsiteY17363" fmla="*/ 1403867 h 4314911"/>
              <a:gd name="connsiteX17364" fmla="*/ 4822252 w 5740887"/>
              <a:gd name="connsiteY17364" fmla="*/ 1359743 h 4314911"/>
              <a:gd name="connsiteX17365" fmla="*/ 5025772 w 5740887"/>
              <a:gd name="connsiteY17365" fmla="*/ 1260388 h 4314911"/>
              <a:gd name="connsiteX17366" fmla="*/ 5055830 w 5740887"/>
              <a:gd name="connsiteY17366" fmla="*/ 1246600 h 4314911"/>
              <a:gd name="connsiteX17367" fmla="*/ 5090163 w 5740887"/>
              <a:gd name="connsiteY17367" fmla="*/ 1226882 h 4314911"/>
              <a:gd name="connsiteX17368" fmla="*/ 5099661 w 5740887"/>
              <a:gd name="connsiteY17368" fmla="*/ 1216023 h 4314911"/>
              <a:gd name="connsiteX17369" fmla="*/ 5103081 w 5740887"/>
              <a:gd name="connsiteY17369" fmla="*/ 1213927 h 4314911"/>
              <a:gd name="connsiteX17370" fmla="*/ 5135141 w 5740887"/>
              <a:gd name="connsiteY17370" fmla="*/ 1205877 h 4314911"/>
              <a:gd name="connsiteX17371" fmla="*/ 5129938 w 5740887"/>
              <a:gd name="connsiteY17371" fmla="*/ 1214886 h 4314911"/>
              <a:gd name="connsiteX17372" fmla="*/ 5129324 w 5740887"/>
              <a:gd name="connsiteY17372" fmla="*/ 1231656 h 4314911"/>
              <a:gd name="connsiteX17373" fmla="*/ 5103539 w 5740887"/>
              <a:gd name="connsiteY17373" fmla="*/ 1249443 h 4314911"/>
              <a:gd name="connsiteX17374" fmla="*/ 5081184 w 5740887"/>
              <a:gd name="connsiteY17374" fmla="*/ 1263697 h 4314911"/>
              <a:gd name="connsiteX17375" fmla="*/ 5075594 w 5740887"/>
              <a:gd name="connsiteY17375" fmla="*/ 1273948 h 4314911"/>
              <a:gd name="connsiteX17376" fmla="*/ 5075273 w 5740887"/>
              <a:gd name="connsiteY17376" fmla="*/ 1274531 h 4314911"/>
              <a:gd name="connsiteX17377" fmla="*/ 5075273 w 5740887"/>
              <a:gd name="connsiteY17377" fmla="*/ 1274533 h 4314911"/>
              <a:gd name="connsiteX17378" fmla="*/ 5075272 w 5740887"/>
              <a:gd name="connsiteY17378" fmla="*/ 1274534 h 4314911"/>
              <a:gd name="connsiteX17379" fmla="*/ 5073331 w 5740887"/>
              <a:gd name="connsiteY17379" fmla="*/ 1287105 h 4314911"/>
              <a:gd name="connsiteX17380" fmla="*/ 5062195 w 5740887"/>
              <a:gd name="connsiteY17380" fmla="*/ 1302161 h 4314911"/>
              <a:gd name="connsiteX17381" fmla="*/ 4903467 w 5740887"/>
              <a:gd name="connsiteY17381" fmla="*/ 1408556 h 4314911"/>
              <a:gd name="connsiteX17382" fmla="*/ 4812462 w 5740887"/>
              <a:gd name="connsiteY17382" fmla="*/ 1469363 h 4314911"/>
              <a:gd name="connsiteX17383" fmla="*/ 4743519 w 5740887"/>
              <a:gd name="connsiteY17383" fmla="*/ 1501766 h 4314911"/>
              <a:gd name="connsiteX17384" fmla="*/ 4724906 w 5740887"/>
              <a:gd name="connsiteY17384" fmla="*/ 1507833 h 4314911"/>
              <a:gd name="connsiteX17385" fmla="*/ 4697329 w 5740887"/>
              <a:gd name="connsiteY17385" fmla="*/ 1517071 h 4314911"/>
              <a:gd name="connsiteX17386" fmla="*/ 4533244 w 5740887"/>
              <a:gd name="connsiteY17386" fmla="*/ 1566297 h 4314911"/>
              <a:gd name="connsiteX17387" fmla="*/ 4336343 w 5740887"/>
              <a:gd name="connsiteY17387" fmla="*/ 1625587 h 4314911"/>
              <a:gd name="connsiteX17388" fmla="*/ 4245062 w 5740887"/>
              <a:gd name="connsiteY17388" fmla="*/ 1652061 h 4314911"/>
              <a:gd name="connsiteX17389" fmla="*/ 4168812 w 5740887"/>
              <a:gd name="connsiteY17389" fmla="*/ 1674123 h 4314911"/>
              <a:gd name="connsiteX17390" fmla="*/ 3879251 w 5740887"/>
              <a:gd name="connsiteY17390" fmla="*/ 1752442 h 4314911"/>
              <a:gd name="connsiteX17391" fmla="*/ 3842575 w 5740887"/>
              <a:gd name="connsiteY17391" fmla="*/ 1757820 h 4314911"/>
              <a:gd name="connsiteX17392" fmla="*/ 3791942 w 5740887"/>
              <a:gd name="connsiteY17392" fmla="*/ 1765451 h 4314911"/>
              <a:gd name="connsiteX17393" fmla="*/ 3765436 w 5740887"/>
              <a:gd name="connsiteY17393" fmla="*/ 1769022 h 4314911"/>
              <a:gd name="connsiteX17394" fmla="*/ 3769540 w 5740887"/>
              <a:gd name="connsiteY17394" fmla="*/ 1753633 h 4314911"/>
              <a:gd name="connsiteX17395" fmla="*/ 3772010 w 5740887"/>
              <a:gd name="connsiteY17395" fmla="*/ 1744374 h 4314911"/>
              <a:gd name="connsiteX17396" fmla="*/ 3781154 w 5740887"/>
              <a:gd name="connsiteY17396" fmla="*/ 1719880 h 4314911"/>
              <a:gd name="connsiteX17397" fmla="*/ 3782188 w 5740887"/>
              <a:gd name="connsiteY17397" fmla="*/ 1717110 h 4314911"/>
              <a:gd name="connsiteX17398" fmla="*/ 3813481 w 5740887"/>
              <a:gd name="connsiteY17398" fmla="*/ 1711492 h 4314911"/>
              <a:gd name="connsiteX17399" fmla="*/ 3858568 w 5740887"/>
              <a:gd name="connsiteY17399" fmla="*/ 1704047 h 4314911"/>
              <a:gd name="connsiteX17400" fmla="*/ 4139580 w 5740887"/>
              <a:gd name="connsiteY17400" fmla="*/ 1629312 h 4314911"/>
              <a:gd name="connsiteX17401" fmla="*/ 4213073 w 5740887"/>
              <a:gd name="connsiteY17401" fmla="*/ 1608630 h 4314911"/>
              <a:gd name="connsiteX17402" fmla="*/ 4301596 w 5740887"/>
              <a:gd name="connsiteY17402" fmla="*/ 1583671 h 4314911"/>
              <a:gd name="connsiteX17403" fmla="*/ 4492016 w 5740887"/>
              <a:gd name="connsiteY17403" fmla="*/ 1528517 h 4314911"/>
              <a:gd name="connsiteX17404" fmla="*/ 4651135 w 5740887"/>
              <a:gd name="connsiteY17404" fmla="*/ 1482464 h 4314911"/>
              <a:gd name="connsiteX17405" fmla="*/ 4677472 w 5740887"/>
              <a:gd name="connsiteY17405" fmla="*/ 1474191 h 4314911"/>
              <a:gd name="connsiteX17406" fmla="*/ 4697327 w 5740887"/>
              <a:gd name="connsiteY17406" fmla="*/ 1467847 h 4314911"/>
              <a:gd name="connsiteX17407" fmla="*/ 4766270 w 5740887"/>
              <a:gd name="connsiteY17407" fmla="*/ 1440270 h 4314911"/>
              <a:gd name="connsiteX17408" fmla="*/ 4768339 w 5740887"/>
              <a:gd name="connsiteY17408" fmla="*/ 1437789 h 4314911"/>
              <a:gd name="connsiteX17409" fmla="*/ 4864859 w 5740887"/>
              <a:gd name="connsiteY17409" fmla="*/ 1386633 h 4314911"/>
              <a:gd name="connsiteX17410" fmla="*/ 4943111 w 5740887"/>
              <a:gd name="connsiteY17410" fmla="*/ 1348296 h 4314911"/>
              <a:gd name="connsiteX17411" fmla="*/ 4948238 w 5740887"/>
              <a:gd name="connsiteY17411" fmla="*/ 1345519 h 4314911"/>
              <a:gd name="connsiteX17412" fmla="*/ 5004002 w 5740887"/>
              <a:gd name="connsiteY17412" fmla="*/ 1315317 h 4314911"/>
              <a:gd name="connsiteX17413" fmla="*/ 5054313 w 5740887"/>
              <a:gd name="connsiteY17413" fmla="*/ 1266180 h 4314911"/>
              <a:gd name="connsiteX17414" fmla="*/ 5081890 w 5740887"/>
              <a:gd name="connsiteY17414" fmla="*/ 1251012 h 4314911"/>
              <a:gd name="connsiteX17415" fmla="*/ 5113190 w 5740887"/>
              <a:gd name="connsiteY17415" fmla="*/ 1228536 h 4314911"/>
              <a:gd name="connsiteX17416" fmla="*/ 5116553 w 5740887"/>
              <a:gd name="connsiteY17416" fmla="*/ 1216621 h 4314911"/>
              <a:gd name="connsiteX17417" fmla="*/ 5124542 w 5740887"/>
              <a:gd name="connsiteY17417" fmla="*/ 1208539 h 4314911"/>
              <a:gd name="connsiteX17418" fmla="*/ 5100397 w 5740887"/>
              <a:gd name="connsiteY17418" fmla="*/ 1205085 h 4314911"/>
              <a:gd name="connsiteX17419" fmla="*/ 5085778 w 5740887"/>
              <a:gd name="connsiteY17419" fmla="*/ 1211010 h 4314911"/>
              <a:gd name="connsiteX17420" fmla="*/ 4241230 w 5740887"/>
              <a:gd name="connsiteY17420" fmla="*/ 1423130 h 4314911"/>
              <a:gd name="connsiteX17421" fmla="*/ 4441826 w 5740887"/>
              <a:gd name="connsiteY17421" fmla="*/ 1371189 h 4314911"/>
              <a:gd name="connsiteX17422" fmla="*/ 5063829 w 5740887"/>
              <a:gd name="connsiteY17422" fmla="*/ 1213921 h 4314911"/>
              <a:gd name="connsiteX17423" fmla="*/ 2985393 w 5740887"/>
              <a:gd name="connsiteY17423" fmla="*/ 1203930 h 4314911"/>
              <a:gd name="connsiteX17424" fmla="*/ 2987820 w 5740887"/>
              <a:gd name="connsiteY17424" fmla="*/ 1210608 h 4314911"/>
              <a:gd name="connsiteX17425" fmla="*/ 2988810 w 5740887"/>
              <a:gd name="connsiteY17425" fmla="*/ 1214780 h 4314911"/>
              <a:gd name="connsiteX17426" fmla="*/ 1348675 w 5740887"/>
              <a:gd name="connsiteY17426" fmla="*/ 1202780 h 4314911"/>
              <a:gd name="connsiteX17427" fmla="*/ 1347666 w 5740887"/>
              <a:gd name="connsiteY17427" fmla="*/ 1219520 h 4314911"/>
              <a:gd name="connsiteX17428" fmla="*/ 1347671 w 5740887"/>
              <a:gd name="connsiteY17428" fmla="*/ 1219527 h 4314911"/>
              <a:gd name="connsiteX17429" fmla="*/ 1347670 w 5740887"/>
              <a:gd name="connsiteY17429" fmla="*/ 1219547 h 4314911"/>
              <a:gd name="connsiteX17430" fmla="*/ 1347672 w 5740887"/>
              <a:gd name="connsiteY17430" fmla="*/ 1219549 h 4314911"/>
              <a:gd name="connsiteX17431" fmla="*/ 1347670 w 5740887"/>
              <a:gd name="connsiteY17431" fmla="*/ 1219574 h 4314911"/>
              <a:gd name="connsiteX17432" fmla="*/ 1349224 w 5740887"/>
              <a:gd name="connsiteY17432" fmla="*/ 1221518 h 4314911"/>
              <a:gd name="connsiteX17433" fmla="*/ 1297516 w 5740887"/>
              <a:gd name="connsiteY17433" fmla="*/ 1259213 h 4314911"/>
              <a:gd name="connsiteX17434" fmla="*/ 1283937 w 5740887"/>
              <a:gd name="connsiteY17434" fmla="*/ 1268829 h 4314911"/>
              <a:gd name="connsiteX17435" fmla="*/ 1284831 w 5740887"/>
              <a:gd name="connsiteY17435" fmla="*/ 1267693 h 4314911"/>
              <a:gd name="connsiteX17436" fmla="*/ 1305445 w 5740887"/>
              <a:gd name="connsiteY17436" fmla="*/ 1240924 h 4314911"/>
              <a:gd name="connsiteX17437" fmla="*/ 1306786 w 5740887"/>
              <a:gd name="connsiteY17437" fmla="*/ 1239130 h 4314911"/>
              <a:gd name="connsiteX17438" fmla="*/ 5155027 w 5740887"/>
              <a:gd name="connsiteY17438" fmla="*/ 1200884 h 4314911"/>
              <a:gd name="connsiteX17439" fmla="*/ 5150333 w 5740887"/>
              <a:gd name="connsiteY17439" fmla="*/ 1212803 h 4314911"/>
              <a:gd name="connsiteX17440" fmla="*/ 5150334 w 5740887"/>
              <a:gd name="connsiteY17440" fmla="*/ 1212828 h 4314911"/>
              <a:gd name="connsiteX17441" fmla="*/ 5150334 w 5740887"/>
              <a:gd name="connsiteY17441" fmla="*/ 1212829 h 4314911"/>
              <a:gd name="connsiteX17442" fmla="*/ 5150335 w 5740887"/>
              <a:gd name="connsiteY17442" fmla="*/ 1212853 h 4314911"/>
              <a:gd name="connsiteX17443" fmla="*/ 5150334 w 5740887"/>
              <a:gd name="connsiteY17443" fmla="*/ 1212856 h 4314911"/>
              <a:gd name="connsiteX17444" fmla="*/ 5151108 w 5740887"/>
              <a:gd name="connsiteY17444" fmla="*/ 1233311 h 4314911"/>
              <a:gd name="connsiteX17445" fmla="*/ 5142957 w 5740887"/>
              <a:gd name="connsiteY17445" fmla="*/ 1242618 h 4314911"/>
              <a:gd name="connsiteX17446" fmla="*/ 5128496 w 5740887"/>
              <a:gd name="connsiteY17446" fmla="*/ 1253580 h 4314911"/>
              <a:gd name="connsiteX17447" fmla="*/ 5103401 w 5740887"/>
              <a:gd name="connsiteY17447" fmla="*/ 1281152 h 4314911"/>
              <a:gd name="connsiteX17448" fmla="*/ 5102747 w 5740887"/>
              <a:gd name="connsiteY17448" fmla="*/ 1296850 h 4314911"/>
              <a:gd name="connsiteX17449" fmla="*/ 5093468 w 5740887"/>
              <a:gd name="connsiteY17449" fmla="*/ 1314719 h 4314911"/>
              <a:gd name="connsiteX17450" fmla="*/ 4945385 w 5740887"/>
              <a:gd name="connsiteY17450" fmla="*/ 1436547 h 4314911"/>
              <a:gd name="connsiteX17451" fmla="*/ 4862653 w 5740887"/>
              <a:gd name="connsiteY17451" fmla="*/ 1503698 h 4314911"/>
              <a:gd name="connsiteX17452" fmla="*/ 4793710 w 5740887"/>
              <a:gd name="connsiteY17452" fmla="*/ 1540100 h 4314911"/>
              <a:gd name="connsiteX17453" fmla="*/ 4774406 w 5740887"/>
              <a:gd name="connsiteY17453" fmla="*/ 1546579 h 4314911"/>
              <a:gd name="connsiteX17454" fmla="*/ 4745726 w 5740887"/>
              <a:gd name="connsiteY17454" fmla="*/ 1556646 h 4314911"/>
              <a:gd name="connsiteX17455" fmla="*/ 4575162 w 5740887"/>
              <a:gd name="connsiteY17455" fmla="*/ 1609594 h 4314911"/>
              <a:gd name="connsiteX17456" fmla="*/ 4372745 w 5740887"/>
              <a:gd name="connsiteY17456" fmla="*/ 1672470 h 4314911"/>
              <a:gd name="connsiteX17457" fmla="*/ 4278018 w 5740887"/>
              <a:gd name="connsiteY17457" fmla="*/ 1700874 h 4314911"/>
              <a:gd name="connsiteX17458" fmla="*/ 4199561 w 5740887"/>
              <a:gd name="connsiteY17458" fmla="*/ 1724039 h 4314911"/>
              <a:gd name="connsiteX17459" fmla="*/ 3899522 w 5740887"/>
              <a:gd name="connsiteY17459" fmla="*/ 1806770 h 4314911"/>
              <a:gd name="connsiteX17460" fmla="*/ 3875943 w 5740887"/>
              <a:gd name="connsiteY17460" fmla="*/ 1809942 h 4314911"/>
              <a:gd name="connsiteX17461" fmla="*/ 3783292 w 5740887"/>
              <a:gd name="connsiteY17461" fmla="*/ 1821811 h 4314911"/>
              <a:gd name="connsiteX17462" fmla="*/ 3754377 w 5740887"/>
              <a:gd name="connsiteY17462" fmla="*/ 1824487 h 4314911"/>
              <a:gd name="connsiteX17463" fmla="*/ 3758653 w 5740887"/>
              <a:gd name="connsiteY17463" fmla="*/ 1800217 h 4314911"/>
              <a:gd name="connsiteX17464" fmla="*/ 3761645 w 5740887"/>
              <a:gd name="connsiteY17464" fmla="*/ 1783236 h 4314911"/>
              <a:gd name="connsiteX17465" fmla="*/ 3761831 w 5740887"/>
              <a:gd name="connsiteY17465" fmla="*/ 1782538 h 4314911"/>
              <a:gd name="connsiteX17466" fmla="*/ 3764031 w 5740887"/>
              <a:gd name="connsiteY17466" fmla="*/ 1774290 h 4314911"/>
              <a:gd name="connsiteX17467" fmla="*/ 3843126 w 5740887"/>
              <a:gd name="connsiteY17467" fmla="*/ 1764855 h 4314911"/>
              <a:gd name="connsiteX17468" fmla="*/ 3879665 w 5740887"/>
              <a:gd name="connsiteY17468" fmla="*/ 1759340 h 4314911"/>
              <a:gd name="connsiteX17469" fmla="*/ 4170880 w 5740887"/>
              <a:gd name="connsiteY17469" fmla="*/ 1680607 h 4314911"/>
              <a:gd name="connsiteX17470" fmla="*/ 4246716 w 5740887"/>
              <a:gd name="connsiteY17470" fmla="*/ 1658820 h 4314911"/>
              <a:gd name="connsiteX17471" fmla="*/ 4338549 w 5740887"/>
              <a:gd name="connsiteY17471" fmla="*/ 1632071 h 4314911"/>
              <a:gd name="connsiteX17472" fmla="*/ 4534898 w 5740887"/>
              <a:gd name="connsiteY17472" fmla="*/ 1573056 h 4314911"/>
              <a:gd name="connsiteX17473" fmla="*/ 4700361 w 5740887"/>
              <a:gd name="connsiteY17473" fmla="*/ 1523417 h 4314911"/>
              <a:gd name="connsiteX17474" fmla="*/ 4727938 w 5740887"/>
              <a:gd name="connsiteY17474" fmla="*/ 1514455 h 4314911"/>
              <a:gd name="connsiteX17475" fmla="*/ 4748345 w 5740887"/>
              <a:gd name="connsiteY17475" fmla="*/ 1507560 h 4314911"/>
              <a:gd name="connsiteX17476" fmla="*/ 4817288 w 5740887"/>
              <a:gd name="connsiteY17476" fmla="*/ 1475295 h 4314911"/>
              <a:gd name="connsiteX17477" fmla="*/ 4819357 w 5740887"/>
              <a:gd name="connsiteY17477" fmla="*/ 1472813 h 4314911"/>
              <a:gd name="connsiteX17478" fmla="*/ 4907878 w 5740887"/>
              <a:gd name="connsiteY17478" fmla="*/ 1414626 h 4314911"/>
              <a:gd name="connsiteX17479" fmla="*/ 4980805 w 5740887"/>
              <a:gd name="connsiteY17479" fmla="*/ 1371405 h 4314911"/>
              <a:gd name="connsiteX17480" fmla="*/ 4996084 w 5740887"/>
              <a:gd name="connsiteY17480" fmla="*/ 1361209 h 4314911"/>
              <a:gd name="connsiteX17481" fmla="*/ 5038233 w 5740887"/>
              <a:gd name="connsiteY17481" fmla="*/ 1333087 h 4314911"/>
              <a:gd name="connsiteX17482" fmla="*/ 5082856 w 5740887"/>
              <a:gd name="connsiteY17482" fmla="*/ 1273211 h 4314911"/>
              <a:gd name="connsiteX17483" fmla="*/ 5107952 w 5740887"/>
              <a:gd name="connsiteY17483" fmla="*/ 1255424 h 4314911"/>
              <a:gd name="connsiteX17484" fmla="*/ 5135529 w 5740887"/>
              <a:gd name="connsiteY17484" fmla="*/ 1230191 h 4314911"/>
              <a:gd name="connsiteX17485" fmla="*/ 5137071 w 5740887"/>
              <a:gd name="connsiteY17485" fmla="*/ 1214725 h 4314911"/>
              <a:gd name="connsiteX17486" fmla="*/ 5144449 w 5740887"/>
              <a:gd name="connsiteY17486" fmla="*/ 1203540 h 4314911"/>
              <a:gd name="connsiteX17487" fmla="*/ 1959722 w 5740887"/>
              <a:gd name="connsiteY17487" fmla="*/ 1197309 h 4314911"/>
              <a:gd name="connsiteX17488" fmla="*/ 1947726 w 5740887"/>
              <a:gd name="connsiteY17488" fmla="*/ 1211345 h 4314911"/>
              <a:gd name="connsiteX17489" fmla="*/ 1950179 w 5740887"/>
              <a:gd name="connsiteY17489" fmla="*/ 1207782 h 4314911"/>
              <a:gd name="connsiteX17490" fmla="*/ 5176672 w 5740887"/>
              <a:gd name="connsiteY17490" fmla="*/ 1195451 h 4314911"/>
              <a:gd name="connsiteX17491" fmla="*/ 5172680 w 5740887"/>
              <a:gd name="connsiteY17491" fmla="*/ 1210919 h 4314911"/>
              <a:gd name="connsiteX17492" fmla="*/ 5172682 w 5740887"/>
              <a:gd name="connsiteY17492" fmla="*/ 1210941 h 4314911"/>
              <a:gd name="connsiteX17493" fmla="*/ 5172681 w 5740887"/>
              <a:gd name="connsiteY17493" fmla="*/ 1210946 h 4314911"/>
              <a:gd name="connsiteX17494" fmla="*/ 5174961 w 5740887"/>
              <a:gd name="connsiteY17494" fmla="*/ 1234688 h 4314911"/>
              <a:gd name="connsiteX17495" fmla="*/ 5168689 w 5740887"/>
              <a:gd name="connsiteY17495" fmla="*/ 1245321 h 4314911"/>
              <a:gd name="connsiteX17496" fmla="*/ 5154970 w 5740887"/>
              <a:gd name="connsiteY17496" fmla="*/ 1258127 h 4314911"/>
              <a:gd name="connsiteX17497" fmla="*/ 5133045 w 5740887"/>
              <a:gd name="connsiteY17497" fmla="*/ 1288732 h 4314911"/>
              <a:gd name="connsiteX17498" fmla="*/ 5041330 w 5740887"/>
              <a:gd name="connsiteY17498" fmla="*/ 1421749 h 4314911"/>
              <a:gd name="connsiteX17499" fmla="*/ 5009528 w 5740887"/>
              <a:gd name="connsiteY17499" fmla="*/ 1448510 h 4314911"/>
              <a:gd name="connsiteX17500" fmla="*/ 4988679 w 5740887"/>
              <a:gd name="connsiteY17500" fmla="*/ 1466053 h 4314911"/>
              <a:gd name="connsiteX17501" fmla="*/ 4975016 w 5740887"/>
              <a:gd name="connsiteY17501" fmla="*/ 1477606 h 4314911"/>
              <a:gd name="connsiteX17502" fmla="*/ 4938127 w 5740887"/>
              <a:gd name="connsiteY17502" fmla="*/ 1508798 h 4314911"/>
              <a:gd name="connsiteX17503" fmla="*/ 4913118 w 5740887"/>
              <a:gd name="connsiteY17503" fmla="*/ 1539133 h 4314911"/>
              <a:gd name="connsiteX17504" fmla="*/ 4842797 w 5740887"/>
              <a:gd name="connsiteY17504" fmla="*/ 1579257 h 4314911"/>
              <a:gd name="connsiteX17505" fmla="*/ 4822942 w 5740887"/>
              <a:gd name="connsiteY17505" fmla="*/ 1586427 h 4314911"/>
              <a:gd name="connsiteX17506" fmla="*/ 4793435 w 5740887"/>
              <a:gd name="connsiteY17506" fmla="*/ 1597044 h 4314911"/>
              <a:gd name="connsiteX17507" fmla="*/ 4616113 w 5740887"/>
              <a:gd name="connsiteY17507" fmla="*/ 1654129 h 4314911"/>
              <a:gd name="connsiteX17508" fmla="*/ 4408595 w 5740887"/>
              <a:gd name="connsiteY17508" fmla="*/ 1720452 h 4314911"/>
              <a:gd name="connsiteX17509" fmla="*/ 4310419 w 5740887"/>
              <a:gd name="connsiteY17509" fmla="*/ 1750512 h 4314911"/>
              <a:gd name="connsiteX17510" fmla="*/ 4229756 w 5740887"/>
              <a:gd name="connsiteY17510" fmla="*/ 1775055 h 4314911"/>
              <a:gd name="connsiteX17511" fmla="*/ 3919514 w 5740887"/>
              <a:gd name="connsiteY17511" fmla="*/ 1861372 h 4314911"/>
              <a:gd name="connsiteX17512" fmla="*/ 3917031 w 5740887"/>
              <a:gd name="connsiteY17512" fmla="*/ 1861372 h 4314911"/>
              <a:gd name="connsiteX17513" fmla="*/ 3831404 w 5740887"/>
              <a:gd name="connsiteY17513" fmla="*/ 1871411 h 4314911"/>
              <a:gd name="connsiteX17514" fmla="*/ 3813350 w 5740887"/>
              <a:gd name="connsiteY17514" fmla="*/ 1873231 h 4314911"/>
              <a:gd name="connsiteX17515" fmla="*/ 3753430 w 5740887"/>
              <a:gd name="connsiteY17515" fmla="*/ 1878081 h 4314911"/>
              <a:gd name="connsiteX17516" fmla="*/ 3751133 w 5740887"/>
              <a:gd name="connsiteY17516" fmla="*/ 1878158 h 4314911"/>
              <a:gd name="connsiteX17517" fmla="*/ 3747320 w 5740887"/>
              <a:gd name="connsiteY17517" fmla="*/ 1878285 h 4314911"/>
              <a:gd name="connsiteX17518" fmla="*/ 3747984 w 5740887"/>
              <a:gd name="connsiteY17518" fmla="*/ 1871575 h 4314911"/>
              <a:gd name="connsiteX17519" fmla="*/ 3750363 w 5740887"/>
              <a:gd name="connsiteY17519" fmla="*/ 1847277 h 4314911"/>
              <a:gd name="connsiteX17520" fmla="*/ 3753502 w 5740887"/>
              <a:gd name="connsiteY17520" fmla="*/ 1829456 h 4314911"/>
              <a:gd name="connsiteX17521" fmla="*/ 3876908 w 5740887"/>
              <a:gd name="connsiteY17521" fmla="*/ 1816562 h 4314911"/>
              <a:gd name="connsiteX17522" fmla="*/ 3900487 w 5740887"/>
              <a:gd name="connsiteY17522" fmla="*/ 1813391 h 4314911"/>
              <a:gd name="connsiteX17523" fmla="*/ 4201904 w 5740887"/>
              <a:gd name="connsiteY17523" fmla="*/ 1730659 h 4314911"/>
              <a:gd name="connsiteX17524" fmla="*/ 4279948 w 5740887"/>
              <a:gd name="connsiteY17524" fmla="*/ 1707494 h 4314911"/>
              <a:gd name="connsiteX17525" fmla="*/ 4375365 w 5740887"/>
              <a:gd name="connsiteY17525" fmla="*/ 1679091 h 4314911"/>
              <a:gd name="connsiteX17526" fmla="*/ 4577092 w 5740887"/>
              <a:gd name="connsiteY17526" fmla="*/ 1616352 h 4314911"/>
              <a:gd name="connsiteX17527" fmla="*/ 4748622 w 5740887"/>
              <a:gd name="connsiteY17527" fmla="*/ 1562990 h 4314911"/>
              <a:gd name="connsiteX17528" fmla="*/ 4776199 w 5740887"/>
              <a:gd name="connsiteY17528" fmla="*/ 1553200 h 4314911"/>
              <a:gd name="connsiteX17529" fmla="*/ 4797158 w 5740887"/>
              <a:gd name="connsiteY17529" fmla="*/ 1545755 h 4314911"/>
              <a:gd name="connsiteX17530" fmla="*/ 4867204 w 5740887"/>
              <a:gd name="connsiteY17530" fmla="*/ 1509491 h 4314911"/>
              <a:gd name="connsiteX17531" fmla="*/ 4869133 w 5740887"/>
              <a:gd name="connsiteY17531" fmla="*/ 1507009 h 4314911"/>
              <a:gd name="connsiteX17532" fmla="*/ 4950210 w 5740887"/>
              <a:gd name="connsiteY17532" fmla="*/ 1442340 h 4314911"/>
              <a:gd name="connsiteX17533" fmla="*/ 5110847 w 5740887"/>
              <a:gd name="connsiteY17533" fmla="*/ 1296496 h 4314911"/>
              <a:gd name="connsiteX17534" fmla="*/ 5110847 w 5740887"/>
              <a:gd name="connsiteY17534" fmla="*/ 1296495 h 4314911"/>
              <a:gd name="connsiteX17535" fmla="*/ 5110847 w 5740887"/>
              <a:gd name="connsiteY17535" fmla="*/ 1296494 h 4314911"/>
              <a:gd name="connsiteX17536" fmla="*/ 5110986 w 5740887"/>
              <a:gd name="connsiteY17536" fmla="*/ 1279222 h 4314911"/>
              <a:gd name="connsiteX17537" fmla="*/ 5111396 w 5740887"/>
              <a:gd name="connsiteY17537" fmla="*/ 1278750 h 4314911"/>
              <a:gd name="connsiteX17538" fmla="*/ 5119121 w 5740887"/>
              <a:gd name="connsiteY17538" fmla="*/ 1269893 h 4314911"/>
              <a:gd name="connsiteX17539" fmla="*/ 5133461 w 5740887"/>
              <a:gd name="connsiteY17539" fmla="*/ 1259011 h 4314911"/>
              <a:gd name="connsiteX17540" fmla="*/ 5158557 w 5740887"/>
              <a:gd name="connsiteY17540" fmla="*/ 1231433 h 4314911"/>
              <a:gd name="connsiteX17541" fmla="*/ 5158556 w 5740887"/>
              <a:gd name="connsiteY17541" fmla="*/ 1231407 h 4314911"/>
              <a:gd name="connsiteX17542" fmla="*/ 5158557 w 5740887"/>
              <a:gd name="connsiteY17542" fmla="*/ 1231406 h 4314911"/>
              <a:gd name="connsiteX17543" fmla="*/ 5158353 w 5740887"/>
              <a:gd name="connsiteY17543" fmla="*/ 1212507 h 4314911"/>
              <a:gd name="connsiteX17544" fmla="*/ 5164495 w 5740887"/>
              <a:gd name="connsiteY17544" fmla="*/ 1198508 h 4314911"/>
              <a:gd name="connsiteX17545" fmla="*/ 2482328 w 5740887"/>
              <a:gd name="connsiteY17545" fmla="*/ 1195135 h 4314911"/>
              <a:gd name="connsiteX17546" fmla="*/ 2484098 w 5740887"/>
              <a:gd name="connsiteY17546" fmla="*/ 1202495 h 4314911"/>
              <a:gd name="connsiteX17547" fmla="*/ 2486375 w 5740887"/>
              <a:gd name="connsiteY17547" fmla="*/ 1212905 h 4314911"/>
              <a:gd name="connsiteX17548" fmla="*/ 2494299 w 5740887"/>
              <a:gd name="connsiteY17548" fmla="*/ 1244934 h 4314911"/>
              <a:gd name="connsiteX17549" fmla="*/ 2494467 w 5740887"/>
              <a:gd name="connsiteY17549" fmla="*/ 1245634 h 4314911"/>
              <a:gd name="connsiteX17550" fmla="*/ 2514761 w 5740887"/>
              <a:gd name="connsiteY17550" fmla="*/ 1273261 h 4314911"/>
              <a:gd name="connsiteX17551" fmla="*/ 2511581 w 5740887"/>
              <a:gd name="connsiteY17551" fmla="*/ 1272898 h 4314911"/>
              <a:gd name="connsiteX17552" fmla="*/ 2494070 w 5740887"/>
              <a:gd name="connsiteY17552" fmla="*/ 1249044 h 4314911"/>
              <a:gd name="connsiteX17553" fmla="*/ 2493090 w 5740887"/>
              <a:gd name="connsiteY17553" fmla="*/ 1245015 h 4314911"/>
              <a:gd name="connsiteX17554" fmla="*/ 2483925 w 5740887"/>
              <a:gd name="connsiteY17554" fmla="*/ 1206296 h 4314911"/>
              <a:gd name="connsiteX17555" fmla="*/ 2482551 w 5740887"/>
              <a:gd name="connsiteY17555" fmla="*/ 1199946 h 4314911"/>
              <a:gd name="connsiteX17556" fmla="*/ 1358521 w 5740887"/>
              <a:gd name="connsiteY17556" fmla="*/ 1194237 h 4314911"/>
              <a:gd name="connsiteX17557" fmla="*/ 1354570 w 5740887"/>
              <a:gd name="connsiteY17557" fmla="*/ 1202818 h 4314911"/>
              <a:gd name="connsiteX17558" fmla="*/ 1354969 w 5740887"/>
              <a:gd name="connsiteY17558" fmla="*/ 1197318 h 4314911"/>
              <a:gd name="connsiteX17559" fmla="*/ 2027935 w 5740887"/>
              <a:gd name="connsiteY17559" fmla="*/ 1191384 h 4314911"/>
              <a:gd name="connsiteX17560" fmla="*/ 2023509 w 5740887"/>
              <a:gd name="connsiteY17560" fmla="*/ 1196663 h 4314911"/>
              <a:gd name="connsiteX17561" fmla="*/ 2022195 w 5740887"/>
              <a:gd name="connsiteY17561" fmla="*/ 1197912 h 4314911"/>
              <a:gd name="connsiteX17562" fmla="*/ 2017250 w 5740887"/>
              <a:gd name="connsiteY17562" fmla="*/ 1204128 h 4314911"/>
              <a:gd name="connsiteX17563" fmla="*/ 2006763 w 5740887"/>
              <a:gd name="connsiteY17563" fmla="*/ 1216637 h 4314911"/>
              <a:gd name="connsiteX17564" fmla="*/ 2004090 w 5740887"/>
              <a:gd name="connsiteY17564" fmla="*/ 1220670 h 4314911"/>
              <a:gd name="connsiteX17565" fmla="*/ 1996561 w 5740887"/>
              <a:gd name="connsiteY17565" fmla="*/ 1230135 h 4314911"/>
              <a:gd name="connsiteX17566" fmla="*/ 1990585 w 5740887"/>
              <a:gd name="connsiteY17566" fmla="*/ 1244815 h 4314911"/>
              <a:gd name="connsiteX17567" fmla="*/ 1981979 w 5740887"/>
              <a:gd name="connsiteY17567" fmla="*/ 1261655 h 4314911"/>
              <a:gd name="connsiteX17568" fmla="*/ 1968761 w 5740887"/>
              <a:gd name="connsiteY17568" fmla="*/ 1298289 h 4314911"/>
              <a:gd name="connsiteX17569" fmla="*/ 1968342 w 5740887"/>
              <a:gd name="connsiteY17569" fmla="*/ 1299452 h 4314911"/>
              <a:gd name="connsiteX17570" fmla="*/ 1950041 w 5740887"/>
              <a:gd name="connsiteY17570" fmla="*/ 1344409 h 4314911"/>
              <a:gd name="connsiteX17571" fmla="*/ 1957791 w 5740887"/>
              <a:gd name="connsiteY17571" fmla="*/ 1313685 h 4314911"/>
              <a:gd name="connsiteX17572" fmla="*/ 1959338 w 5740887"/>
              <a:gd name="connsiteY17572" fmla="*/ 1309816 h 4314911"/>
              <a:gd name="connsiteX17573" fmla="*/ 1978359 w 5740887"/>
              <a:gd name="connsiteY17573" fmla="*/ 1262267 h 4314911"/>
              <a:gd name="connsiteX17574" fmla="*/ 1984363 w 5740887"/>
              <a:gd name="connsiteY17574" fmla="*/ 1250385 h 4314911"/>
              <a:gd name="connsiteX17575" fmla="*/ 1996819 w 5740887"/>
              <a:gd name="connsiteY17575" fmla="*/ 1228550 h 4314911"/>
              <a:gd name="connsiteX17576" fmla="*/ 2000954 w 5740887"/>
              <a:gd name="connsiteY17576" fmla="*/ 1222199 h 4314911"/>
              <a:gd name="connsiteX17577" fmla="*/ 2009492 w 5740887"/>
              <a:gd name="connsiteY17577" fmla="*/ 1211767 h 4314911"/>
              <a:gd name="connsiteX17578" fmla="*/ 2009660 w 5740887"/>
              <a:gd name="connsiteY17578" fmla="*/ 1211578 h 4314911"/>
              <a:gd name="connsiteX17579" fmla="*/ 2011039 w 5740887"/>
              <a:gd name="connsiteY17579" fmla="*/ 1210198 h 4314911"/>
              <a:gd name="connsiteX17580" fmla="*/ 5158798 w 5740887"/>
              <a:gd name="connsiteY17580" fmla="*/ 1191307 h 4314911"/>
              <a:gd name="connsiteX17581" fmla="*/ 5158203 w 5740887"/>
              <a:gd name="connsiteY17581" fmla="*/ 1192819 h 4314911"/>
              <a:gd name="connsiteX17582" fmla="*/ 5151339 w 5740887"/>
              <a:gd name="connsiteY17582" fmla="*/ 1194543 h 4314911"/>
              <a:gd name="connsiteX17583" fmla="*/ 5152451 w 5740887"/>
              <a:gd name="connsiteY17583" fmla="*/ 1193559 h 4314911"/>
              <a:gd name="connsiteX17584" fmla="*/ 2578997 w 5740887"/>
              <a:gd name="connsiteY17584" fmla="*/ 1190293 h 4314911"/>
              <a:gd name="connsiteX17585" fmla="*/ 2580229 w 5740887"/>
              <a:gd name="connsiteY17585" fmla="*/ 1194480 h 4314911"/>
              <a:gd name="connsiteX17586" fmla="*/ 2586411 w 5740887"/>
              <a:gd name="connsiteY17586" fmla="*/ 1205720 h 4314911"/>
              <a:gd name="connsiteX17587" fmla="*/ 2585884 w 5740887"/>
              <a:gd name="connsiteY17587" fmla="*/ 1206453 h 4314911"/>
              <a:gd name="connsiteX17588" fmla="*/ 2584800 w 5740887"/>
              <a:gd name="connsiteY17588" fmla="*/ 1208389 h 4314911"/>
              <a:gd name="connsiteX17589" fmla="*/ 2580051 w 5740887"/>
              <a:gd name="connsiteY17589" fmla="*/ 1197732 h 4314911"/>
              <a:gd name="connsiteX17590" fmla="*/ 5197764 w 5740887"/>
              <a:gd name="connsiteY17590" fmla="*/ 1190156 h 4314911"/>
              <a:gd name="connsiteX17591" fmla="*/ 5197299 w 5740887"/>
              <a:gd name="connsiteY17591" fmla="*/ 1235237 h 4314911"/>
              <a:gd name="connsiteX17592" fmla="*/ 5179926 w 5740887"/>
              <a:gd name="connsiteY17592" fmla="*/ 1261849 h 4314911"/>
              <a:gd name="connsiteX17593" fmla="*/ 5161036 w 5740887"/>
              <a:gd name="connsiteY17593" fmla="*/ 1295074 h 4314911"/>
              <a:gd name="connsiteX17594" fmla="*/ 5030596 w 5740887"/>
              <a:gd name="connsiteY17594" fmla="*/ 1495147 h 4314911"/>
              <a:gd name="connsiteX17595" fmla="*/ 4962619 w 5740887"/>
              <a:gd name="connsiteY17595" fmla="*/ 1573189 h 4314911"/>
              <a:gd name="connsiteX17596" fmla="*/ 4891745 w 5740887"/>
              <a:gd name="connsiteY17596" fmla="*/ 1617313 h 4314911"/>
              <a:gd name="connsiteX17597" fmla="*/ 4870925 w 5740887"/>
              <a:gd name="connsiteY17597" fmla="*/ 1625034 h 4314911"/>
              <a:gd name="connsiteX17598" fmla="*/ 4841003 w 5740887"/>
              <a:gd name="connsiteY17598" fmla="*/ 1636342 h 4314911"/>
              <a:gd name="connsiteX17599" fmla="*/ 4656236 w 5740887"/>
              <a:gd name="connsiteY17599" fmla="*/ 1697426 h 4314911"/>
              <a:gd name="connsiteX17600" fmla="*/ 4444168 w 5740887"/>
              <a:gd name="connsiteY17600" fmla="*/ 1767195 h 4314911"/>
              <a:gd name="connsiteX17601" fmla="*/ 4342270 w 5740887"/>
              <a:gd name="connsiteY17601" fmla="*/ 1799185 h 4314911"/>
              <a:gd name="connsiteX17602" fmla="*/ 4259539 w 5740887"/>
              <a:gd name="connsiteY17602" fmla="*/ 1824832 h 4314911"/>
              <a:gd name="connsiteX17603" fmla="*/ 3939092 w 5740887"/>
              <a:gd name="connsiteY17603" fmla="*/ 1915009 h 4314911"/>
              <a:gd name="connsiteX17604" fmla="*/ 3837191 w 5740887"/>
              <a:gd name="connsiteY17604" fmla="*/ 1925988 h 4314911"/>
              <a:gd name="connsiteX17605" fmla="*/ 3780974 w 5740887"/>
              <a:gd name="connsiteY17605" fmla="*/ 1928772 h 4314911"/>
              <a:gd name="connsiteX17606" fmla="*/ 3757498 w 5740887"/>
              <a:gd name="connsiteY17606" fmla="*/ 1929935 h 4314911"/>
              <a:gd name="connsiteX17607" fmla="*/ 3742679 w 5740887"/>
              <a:gd name="connsiteY17607" fmla="*/ 1929061 h 4314911"/>
              <a:gd name="connsiteX17608" fmla="*/ 3742851 w 5740887"/>
              <a:gd name="connsiteY17608" fmla="*/ 1923459 h 4314911"/>
              <a:gd name="connsiteX17609" fmla="*/ 3743816 w 5740887"/>
              <a:gd name="connsiteY17609" fmla="*/ 1913707 h 4314911"/>
              <a:gd name="connsiteX17610" fmla="*/ 3746732 w 5740887"/>
              <a:gd name="connsiteY17610" fmla="*/ 1884231 h 4314911"/>
              <a:gd name="connsiteX17611" fmla="*/ 3918962 w 5740887"/>
              <a:gd name="connsiteY17611" fmla="*/ 1868955 h 4314911"/>
              <a:gd name="connsiteX17612" fmla="*/ 3921444 w 5740887"/>
              <a:gd name="connsiteY17612" fmla="*/ 1868955 h 4314911"/>
              <a:gd name="connsiteX17613" fmla="*/ 4233204 w 5740887"/>
              <a:gd name="connsiteY17613" fmla="*/ 1782363 h 4314911"/>
              <a:gd name="connsiteX17614" fmla="*/ 4313453 w 5740887"/>
              <a:gd name="connsiteY17614" fmla="*/ 1757958 h 4314911"/>
              <a:gd name="connsiteX17615" fmla="*/ 4412317 w 5740887"/>
              <a:gd name="connsiteY17615" fmla="*/ 1727623 h 4314911"/>
              <a:gd name="connsiteX17616" fmla="*/ 4619145 w 5740887"/>
              <a:gd name="connsiteY17616" fmla="*/ 1661438 h 4314911"/>
              <a:gd name="connsiteX17617" fmla="*/ 4797432 w 5740887"/>
              <a:gd name="connsiteY17617" fmla="*/ 1604077 h 4314911"/>
              <a:gd name="connsiteX17618" fmla="*/ 4826113 w 5740887"/>
              <a:gd name="connsiteY17618" fmla="*/ 1593735 h 4314911"/>
              <a:gd name="connsiteX17619" fmla="*/ 4847760 w 5740887"/>
              <a:gd name="connsiteY17619" fmla="*/ 1585739 h 4314911"/>
              <a:gd name="connsiteX17620" fmla="*/ 4912148 w 5740887"/>
              <a:gd name="connsiteY17620" fmla="*/ 1548964 h 4314911"/>
              <a:gd name="connsiteX17621" fmla="*/ 4918496 w 5740887"/>
              <a:gd name="connsiteY17621" fmla="*/ 1545338 h 4314911"/>
              <a:gd name="connsiteX17622" fmla="*/ 4920427 w 5740887"/>
              <a:gd name="connsiteY17622" fmla="*/ 1542993 h 4314911"/>
              <a:gd name="connsiteX17623" fmla="*/ 4944626 w 5740887"/>
              <a:gd name="connsiteY17623" fmla="*/ 1514124 h 4314911"/>
              <a:gd name="connsiteX17624" fmla="*/ 4946201 w 5740887"/>
              <a:gd name="connsiteY17624" fmla="*/ 1512785 h 4314911"/>
              <a:gd name="connsiteX17625" fmla="*/ 4994057 w 5740887"/>
              <a:gd name="connsiteY17625" fmla="*/ 1472121 h 4314911"/>
              <a:gd name="connsiteX17626" fmla="*/ 5027618 w 5740887"/>
              <a:gd name="connsiteY17626" fmla="*/ 1443973 h 4314911"/>
              <a:gd name="connsiteX17627" fmla="*/ 5049516 w 5740887"/>
              <a:gd name="connsiteY17627" fmla="*/ 1425608 h 4314911"/>
              <a:gd name="connsiteX17628" fmla="*/ 5140630 w 5740887"/>
              <a:gd name="connsiteY17628" fmla="*/ 1287491 h 4314911"/>
              <a:gd name="connsiteX17629" fmla="*/ 5160623 w 5740887"/>
              <a:gd name="connsiteY17629" fmla="*/ 1264112 h 4314911"/>
              <a:gd name="connsiteX17630" fmla="*/ 5182548 w 5740887"/>
              <a:gd name="connsiteY17630" fmla="*/ 1233363 h 4314911"/>
              <a:gd name="connsiteX17631" fmla="*/ 5186960 w 5740887"/>
              <a:gd name="connsiteY17631" fmla="*/ 1192868 h 4314911"/>
              <a:gd name="connsiteX17632" fmla="*/ 5179094 w 5740887"/>
              <a:gd name="connsiteY17632" fmla="*/ 1186067 h 4314911"/>
              <a:gd name="connsiteX17633" fmla="*/ 5178679 w 5740887"/>
              <a:gd name="connsiteY17633" fmla="*/ 1187676 h 4314911"/>
              <a:gd name="connsiteX17634" fmla="*/ 5168559 w 5740887"/>
              <a:gd name="connsiteY17634" fmla="*/ 1190218 h 4314911"/>
              <a:gd name="connsiteX17635" fmla="*/ 5170282 w 5740887"/>
              <a:gd name="connsiteY17635" fmla="*/ 1188198 h 4314911"/>
              <a:gd name="connsiteX17636" fmla="*/ 5217454 w 5740887"/>
              <a:gd name="connsiteY17636" fmla="*/ 1185211 h 4314911"/>
              <a:gd name="connsiteX17637" fmla="*/ 5216171 w 5740887"/>
              <a:gd name="connsiteY17637" fmla="*/ 1191259 h 4314911"/>
              <a:gd name="connsiteX17638" fmla="*/ 5221151 w 5740887"/>
              <a:gd name="connsiteY17638" fmla="*/ 1237046 h 4314911"/>
              <a:gd name="connsiteX17639" fmla="*/ 5218328 w 5740887"/>
              <a:gd name="connsiteY17639" fmla="*/ 1249870 h 4314911"/>
              <a:gd name="connsiteX17640" fmla="*/ 5206400 w 5740887"/>
              <a:gd name="connsiteY17640" fmla="*/ 1266951 h 4314911"/>
              <a:gd name="connsiteX17641" fmla="*/ 5190543 w 5740887"/>
              <a:gd name="connsiteY17641" fmla="*/ 1302796 h 4314911"/>
              <a:gd name="connsiteX17642" fmla="*/ 5074030 w 5740887"/>
              <a:gd name="connsiteY17642" fmla="*/ 1526446 h 4314911"/>
              <a:gd name="connsiteX17643" fmla="*/ 5013635 w 5740887"/>
              <a:gd name="connsiteY17643" fmla="*/ 1609178 h 4314911"/>
              <a:gd name="connsiteX17644" fmla="*/ 4942074 w 5740887"/>
              <a:gd name="connsiteY17644" fmla="*/ 1657024 h 4314911"/>
              <a:gd name="connsiteX17645" fmla="*/ 4920425 w 5740887"/>
              <a:gd name="connsiteY17645" fmla="*/ 1665573 h 4314911"/>
              <a:gd name="connsiteX17646" fmla="*/ 4890090 w 5740887"/>
              <a:gd name="connsiteY17646" fmla="*/ 1677432 h 4314911"/>
              <a:gd name="connsiteX17647" fmla="*/ 4697050 w 5740887"/>
              <a:gd name="connsiteY17647" fmla="*/ 1742928 h 4314911"/>
              <a:gd name="connsiteX17648" fmla="*/ 4481122 w 5740887"/>
              <a:gd name="connsiteY17648" fmla="*/ 1815592 h 4314911"/>
              <a:gd name="connsiteX17649" fmla="*/ 4375363 w 5740887"/>
              <a:gd name="connsiteY17649" fmla="*/ 1849513 h 4314911"/>
              <a:gd name="connsiteX17650" fmla="*/ 4290702 w 5740887"/>
              <a:gd name="connsiteY17650" fmla="*/ 1876262 h 4314911"/>
              <a:gd name="connsiteX17651" fmla="*/ 3959777 w 5740887"/>
              <a:gd name="connsiteY17651" fmla="*/ 1970576 h 4314911"/>
              <a:gd name="connsiteX17652" fmla="*/ 3794210 w 5740887"/>
              <a:gd name="connsiteY17652" fmla="*/ 1982934 h 4314911"/>
              <a:gd name="connsiteX17653" fmla="*/ 3742641 w 5740887"/>
              <a:gd name="connsiteY17653" fmla="*/ 1979974 h 4314911"/>
              <a:gd name="connsiteX17654" fmla="*/ 3742598 w 5740887"/>
              <a:gd name="connsiteY17654" fmla="*/ 1978466 h 4314911"/>
              <a:gd name="connsiteX17655" fmla="*/ 3741910 w 5740887"/>
              <a:gd name="connsiteY17655" fmla="*/ 1954121 h 4314911"/>
              <a:gd name="connsiteX17656" fmla="*/ 3742440 w 5740887"/>
              <a:gd name="connsiteY17656" fmla="*/ 1936862 h 4314911"/>
              <a:gd name="connsiteX17657" fmla="*/ 3747699 w 5740887"/>
              <a:gd name="connsiteY17657" fmla="*/ 1937241 h 4314911"/>
              <a:gd name="connsiteX17658" fmla="*/ 3756808 w 5740887"/>
              <a:gd name="connsiteY17658" fmla="*/ 1937898 h 4314911"/>
              <a:gd name="connsiteX17659" fmla="*/ 3756809 w 5740887"/>
              <a:gd name="connsiteY17659" fmla="*/ 1937898 h 4314911"/>
              <a:gd name="connsiteX17660" fmla="*/ 3756809 w 5740887"/>
              <a:gd name="connsiteY17660" fmla="*/ 1937898 h 4314911"/>
              <a:gd name="connsiteX17661" fmla="*/ 3940473 w 5740887"/>
              <a:gd name="connsiteY17661" fmla="*/ 1922179 h 4314911"/>
              <a:gd name="connsiteX17662" fmla="*/ 4262435 w 5740887"/>
              <a:gd name="connsiteY17662" fmla="*/ 1831588 h 4314911"/>
              <a:gd name="connsiteX17663" fmla="*/ 4345167 w 5740887"/>
              <a:gd name="connsiteY17663" fmla="*/ 1806080 h 4314911"/>
              <a:gd name="connsiteX17664" fmla="*/ 4447616 w 5740887"/>
              <a:gd name="connsiteY17664" fmla="*/ 1773951 h 4314911"/>
              <a:gd name="connsiteX17665" fmla="*/ 4659133 w 5740887"/>
              <a:gd name="connsiteY17665" fmla="*/ 1705008 h 4314911"/>
              <a:gd name="connsiteX17666" fmla="*/ 4844864 w 5740887"/>
              <a:gd name="connsiteY17666" fmla="*/ 1643512 h 4314911"/>
              <a:gd name="connsiteX17667" fmla="*/ 4874096 w 5740887"/>
              <a:gd name="connsiteY17667" fmla="*/ 1632481 h 4314911"/>
              <a:gd name="connsiteX17668" fmla="*/ 4896572 w 5740887"/>
              <a:gd name="connsiteY17668" fmla="*/ 1623794 h 4314911"/>
              <a:gd name="connsiteX17669" fmla="*/ 4968135 w 5740887"/>
              <a:gd name="connsiteY17669" fmla="*/ 1579394 h 4314911"/>
              <a:gd name="connsiteX17670" fmla="*/ 4969790 w 5740887"/>
              <a:gd name="connsiteY17670" fmla="*/ 1577051 h 4314911"/>
              <a:gd name="connsiteX17671" fmla="*/ 5036250 w 5740887"/>
              <a:gd name="connsiteY17671" fmla="*/ 1500938 h 4314911"/>
              <a:gd name="connsiteX17672" fmla="*/ 5168483 w 5740887"/>
              <a:gd name="connsiteY17672" fmla="*/ 1294109 h 4314911"/>
              <a:gd name="connsiteX17673" fmla="*/ 5185857 w 5740887"/>
              <a:gd name="connsiteY17673" fmla="*/ 1267558 h 4314911"/>
              <a:gd name="connsiteX17674" fmla="*/ 5204747 w 5740887"/>
              <a:gd name="connsiteY17674" fmla="*/ 1234052 h 4314911"/>
              <a:gd name="connsiteX17675" fmla="*/ 5206013 w 5740887"/>
              <a:gd name="connsiteY17675" fmla="*/ 1188085 h 4314911"/>
              <a:gd name="connsiteX17676" fmla="*/ 1718963 w 5740887"/>
              <a:gd name="connsiteY17676" fmla="*/ 1184889 h 4314911"/>
              <a:gd name="connsiteX17677" fmla="*/ 1614218 w 5740887"/>
              <a:gd name="connsiteY17677" fmla="*/ 1275331 h 4314911"/>
              <a:gd name="connsiteX17678" fmla="*/ 1613765 w 5740887"/>
              <a:gd name="connsiteY17678" fmla="*/ 1275716 h 4314911"/>
              <a:gd name="connsiteX17679" fmla="*/ 1512030 w 5740887"/>
              <a:gd name="connsiteY17679" fmla="*/ 1396698 h 4314911"/>
              <a:gd name="connsiteX17680" fmla="*/ 1409166 w 5740887"/>
              <a:gd name="connsiteY17680" fmla="*/ 1449095 h 4314911"/>
              <a:gd name="connsiteX17681" fmla="*/ 1343947 w 5740887"/>
              <a:gd name="connsiteY17681" fmla="*/ 1480533 h 4314911"/>
              <a:gd name="connsiteX17682" fmla="*/ 1267834 w 5740887"/>
              <a:gd name="connsiteY17682" fmla="*/ 1521899 h 4314911"/>
              <a:gd name="connsiteX17683" fmla="*/ 1058849 w 5740887"/>
              <a:gd name="connsiteY17683" fmla="*/ 1644270 h 4314911"/>
              <a:gd name="connsiteX17684" fmla="*/ 995544 w 5740887"/>
              <a:gd name="connsiteY17684" fmla="*/ 1683703 h 4314911"/>
              <a:gd name="connsiteX17685" fmla="*/ 882012 w 5740887"/>
              <a:gd name="connsiteY17685" fmla="*/ 1754425 h 4314911"/>
              <a:gd name="connsiteX17686" fmla="*/ 860850 w 5740887"/>
              <a:gd name="connsiteY17686" fmla="*/ 1768127 h 4314911"/>
              <a:gd name="connsiteX17687" fmla="*/ 815078 w 5740887"/>
              <a:gd name="connsiteY17687" fmla="*/ 1797762 h 4314911"/>
              <a:gd name="connsiteX17688" fmla="*/ 817200 w 5740887"/>
              <a:gd name="connsiteY17688" fmla="*/ 1793075 h 4314911"/>
              <a:gd name="connsiteX17689" fmla="*/ 839283 w 5740887"/>
              <a:gd name="connsiteY17689" fmla="*/ 1752257 h 4314911"/>
              <a:gd name="connsiteX17690" fmla="*/ 853918 w 5740887"/>
              <a:gd name="connsiteY17690" fmla="*/ 1742557 h 4314911"/>
              <a:gd name="connsiteX17691" fmla="*/ 1250183 w 5740887"/>
              <a:gd name="connsiteY17691" fmla="*/ 1496673 h 4314911"/>
              <a:gd name="connsiteX17692" fmla="*/ 1324090 w 5740887"/>
              <a:gd name="connsiteY17692" fmla="*/ 1455307 h 4314911"/>
              <a:gd name="connsiteX17693" fmla="*/ 1385174 w 5740887"/>
              <a:gd name="connsiteY17693" fmla="*/ 1425661 h 4314911"/>
              <a:gd name="connsiteX17694" fmla="*/ 1489415 w 5740887"/>
              <a:gd name="connsiteY17694" fmla="*/ 1367197 h 4314911"/>
              <a:gd name="connsiteX17695" fmla="*/ 1490793 w 5740887"/>
              <a:gd name="connsiteY17695" fmla="*/ 1365957 h 4314911"/>
              <a:gd name="connsiteX17696" fmla="*/ 1527866 w 5740887"/>
              <a:gd name="connsiteY17696" fmla="*/ 1336529 h 4314911"/>
              <a:gd name="connsiteX17697" fmla="*/ 1349926 w 5740887"/>
              <a:gd name="connsiteY17697" fmla="*/ 1182040 h 4314911"/>
              <a:gd name="connsiteX17698" fmla="*/ 1349334 w 5740887"/>
              <a:gd name="connsiteY17698" fmla="*/ 1191864 h 4314911"/>
              <a:gd name="connsiteX17699" fmla="*/ 1328535 w 5740887"/>
              <a:gd name="connsiteY17699" fmla="*/ 1210044 h 4314911"/>
              <a:gd name="connsiteX17700" fmla="*/ 1335266 w 5740887"/>
              <a:gd name="connsiteY17700" fmla="*/ 1201042 h 4314911"/>
              <a:gd name="connsiteX17701" fmla="*/ 1345031 w 5740887"/>
              <a:gd name="connsiteY17701" fmla="*/ 1187468 h 4314911"/>
              <a:gd name="connsiteX17702" fmla="*/ 5197852 w 5740887"/>
              <a:gd name="connsiteY17702" fmla="*/ 1181665 h 4314911"/>
              <a:gd name="connsiteX17703" fmla="*/ 5197839 w 5740887"/>
              <a:gd name="connsiteY17703" fmla="*/ 1182864 h 4314911"/>
              <a:gd name="connsiteX17704" fmla="*/ 5188393 w 5740887"/>
              <a:gd name="connsiteY17704" fmla="*/ 1185236 h 4314911"/>
              <a:gd name="connsiteX17705" fmla="*/ 5189415 w 5740887"/>
              <a:gd name="connsiteY17705" fmla="*/ 1183643 h 4314911"/>
              <a:gd name="connsiteX17706" fmla="*/ 5167371 w 5740887"/>
              <a:gd name="connsiteY17706" fmla="*/ 1180363 h 4314911"/>
              <a:gd name="connsiteX17707" fmla="*/ 5166935 w 5740887"/>
              <a:gd name="connsiteY17707" fmla="*/ 1180897 h 4314911"/>
              <a:gd name="connsiteX17708" fmla="*/ 5166664 w 5740887"/>
              <a:gd name="connsiteY17708" fmla="*/ 1180988 h 4314911"/>
              <a:gd name="connsiteX17709" fmla="*/ 5237652 w 5740887"/>
              <a:gd name="connsiteY17709" fmla="*/ 1180139 h 4314911"/>
              <a:gd name="connsiteX17710" fmla="*/ 5236542 w 5740887"/>
              <a:gd name="connsiteY17710" fmla="*/ 1189288 h 4314911"/>
              <a:gd name="connsiteX17711" fmla="*/ 5243902 w 5740887"/>
              <a:gd name="connsiteY17711" fmla="*/ 1239680 h 4314911"/>
              <a:gd name="connsiteX17712" fmla="*/ 5241821 w 5740887"/>
              <a:gd name="connsiteY17712" fmla="*/ 1254440 h 4314911"/>
              <a:gd name="connsiteX17713" fmla="*/ 5231772 w 5740887"/>
              <a:gd name="connsiteY17713" fmla="*/ 1272744 h 4314911"/>
              <a:gd name="connsiteX17714" fmla="*/ 5221172 w 5740887"/>
              <a:gd name="connsiteY17714" fmla="*/ 1292595 h 4314911"/>
              <a:gd name="connsiteX17715" fmla="*/ 5219232 w 5740887"/>
              <a:gd name="connsiteY17715" fmla="*/ 1308840 h 4314911"/>
              <a:gd name="connsiteX17716" fmla="*/ 5218949 w 5740887"/>
              <a:gd name="connsiteY17716" fmla="*/ 1311209 h 4314911"/>
              <a:gd name="connsiteX17717" fmla="*/ 5218949 w 5740887"/>
              <a:gd name="connsiteY17717" fmla="*/ 1311209 h 4314911"/>
              <a:gd name="connsiteX17718" fmla="*/ 5219751 w 5740887"/>
              <a:gd name="connsiteY17718" fmla="*/ 1371958 h 4314911"/>
              <a:gd name="connsiteX17719" fmla="*/ 5195785 w 5740887"/>
              <a:gd name="connsiteY17719" fmla="*/ 1436702 h 4314911"/>
              <a:gd name="connsiteX17720" fmla="*/ 5116362 w 5740887"/>
              <a:gd name="connsiteY17720" fmla="*/ 1559403 h 4314911"/>
              <a:gd name="connsiteX17721" fmla="*/ 5063551 w 5740887"/>
              <a:gd name="connsiteY17721" fmla="*/ 1644616 h 4314911"/>
              <a:gd name="connsiteX17722" fmla="*/ 4991438 w 5740887"/>
              <a:gd name="connsiteY17722" fmla="*/ 1696323 h 4314911"/>
              <a:gd name="connsiteX17723" fmla="*/ 4967859 w 5740887"/>
              <a:gd name="connsiteY17723" fmla="*/ 1705699 h 4314911"/>
              <a:gd name="connsiteX17724" fmla="*/ 4937111 w 5740887"/>
              <a:gd name="connsiteY17724" fmla="*/ 1717971 h 4314911"/>
              <a:gd name="connsiteX17725" fmla="*/ 4735797 w 5740887"/>
              <a:gd name="connsiteY17725" fmla="*/ 1788293 h 4314911"/>
              <a:gd name="connsiteX17726" fmla="*/ 4516560 w 5740887"/>
              <a:gd name="connsiteY17726" fmla="*/ 1863716 h 4314911"/>
              <a:gd name="connsiteX17727" fmla="*/ 4406940 w 5740887"/>
              <a:gd name="connsiteY17727" fmla="*/ 1899567 h 4314911"/>
              <a:gd name="connsiteX17728" fmla="*/ 4320486 w 5740887"/>
              <a:gd name="connsiteY17728" fmla="*/ 1927144 h 4314911"/>
              <a:gd name="connsiteX17729" fmla="*/ 3979770 w 5740887"/>
              <a:gd name="connsiteY17729" fmla="*/ 2025317 h 4314911"/>
              <a:gd name="connsiteX17730" fmla="*/ 3812136 w 5740887"/>
              <a:gd name="connsiteY17730" fmla="*/ 2035952 h 4314911"/>
              <a:gd name="connsiteX17731" fmla="*/ 3744447 w 5740887"/>
              <a:gd name="connsiteY17731" fmla="*/ 2030035 h 4314911"/>
              <a:gd name="connsiteX17732" fmla="*/ 3743046 w 5740887"/>
              <a:gd name="connsiteY17732" fmla="*/ 1994332 h 4314911"/>
              <a:gd name="connsiteX17733" fmla="*/ 3742824 w 5740887"/>
              <a:gd name="connsiteY17733" fmla="*/ 1986451 h 4314911"/>
              <a:gd name="connsiteX17734" fmla="*/ 3790728 w 5740887"/>
              <a:gd name="connsiteY17734" fmla="*/ 1989881 h 4314911"/>
              <a:gd name="connsiteX17735" fmla="*/ 3961430 w 5740887"/>
              <a:gd name="connsiteY17735" fmla="*/ 1976783 h 4314911"/>
              <a:gd name="connsiteX17736" fmla="*/ 4293598 w 5740887"/>
              <a:gd name="connsiteY17736" fmla="*/ 1882192 h 4314911"/>
              <a:gd name="connsiteX17737" fmla="*/ 4377846 w 5740887"/>
              <a:gd name="connsiteY17737" fmla="*/ 1855443 h 4314911"/>
              <a:gd name="connsiteX17738" fmla="*/ 4484018 w 5740887"/>
              <a:gd name="connsiteY17738" fmla="*/ 1821385 h 4314911"/>
              <a:gd name="connsiteX17739" fmla="*/ 4699671 w 5740887"/>
              <a:gd name="connsiteY17739" fmla="*/ 1748857 h 4314911"/>
              <a:gd name="connsiteX17740" fmla="*/ 4892711 w 5740887"/>
              <a:gd name="connsiteY17740" fmla="*/ 1682948 h 4314911"/>
              <a:gd name="connsiteX17741" fmla="*/ 4922494 w 5740887"/>
              <a:gd name="connsiteY17741" fmla="*/ 1671366 h 4314911"/>
              <a:gd name="connsiteX17742" fmla="*/ 4945935 w 5740887"/>
              <a:gd name="connsiteY17742" fmla="*/ 1661989 h 4314911"/>
              <a:gd name="connsiteX17743" fmla="*/ 5018325 w 5740887"/>
              <a:gd name="connsiteY17743" fmla="*/ 1613591 h 4314911"/>
              <a:gd name="connsiteX17744" fmla="*/ 5019842 w 5740887"/>
              <a:gd name="connsiteY17744" fmla="*/ 1611385 h 4314911"/>
              <a:gd name="connsiteX17745" fmla="*/ 5078995 w 5740887"/>
              <a:gd name="connsiteY17745" fmla="*/ 1530722 h 4314911"/>
              <a:gd name="connsiteX17746" fmla="*/ 5197025 w 5740887"/>
              <a:gd name="connsiteY17746" fmla="*/ 1300591 h 4314911"/>
              <a:gd name="connsiteX17747" fmla="*/ 5211779 w 5740887"/>
              <a:gd name="connsiteY17747" fmla="*/ 1271006 h 4314911"/>
              <a:gd name="connsiteX17748" fmla="*/ 5227497 w 5740887"/>
              <a:gd name="connsiteY17748" fmla="*/ 1234741 h 4314911"/>
              <a:gd name="connsiteX17749" fmla="*/ 5227496 w 5740887"/>
              <a:gd name="connsiteY17749" fmla="*/ 1234720 h 4314911"/>
              <a:gd name="connsiteX17750" fmla="*/ 5227497 w 5740887"/>
              <a:gd name="connsiteY17750" fmla="*/ 1234714 h 4314911"/>
              <a:gd name="connsiteX17751" fmla="*/ 5227496 w 5740887"/>
              <a:gd name="connsiteY17751" fmla="*/ 1234689 h 4314911"/>
              <a:gd name="connsiteX17752" fmla="*/ 5227497 w 5740887"/>
              <a:gd name="connsiteY17752" fmla="*/ 1234685 h 4314911"/>
              <a:gd name="connsiteX17753" fmla="*/ 5225235 w 5740887"/>
              <a:gd name="connsiteY17753" fmla="*/ 1183258 h 4314911"/>
              <a:gd name="connsiteX17754" fmla="*/ 5218175 w 5740887"/>
              <a:gd name="connsiteY17754" fmla="*/ 1176898 h 4314911"/>
              <a:gd name="connsiteX17755" fmla="*/ 5218217 w 5740887"/>
              <a:gd name="connsiteY17755" fmla="*/ 1177745 h 4314911"/>
              <a:gd name="connsiteX17756" fmla="*/ 5206214 w 5740887"/>
              <a:gd name="connsiteY17756" fmla="*/ 1180760 h 4314911"/>
              <a:gd name="connsiteX17757" fmla="*/ 5206229 w 5740887"/>
              <a:gd name="connsiteY17757" fmla="*/ 1180246 h 4314911"/>
              <a:gd name="connsiteX17758" fmla="*/ 5206522 w 5740887"/>
              <a:gd name="connsiteY17758" fmla="*/ 1179629 h 4314911"/>
              <a:gd name="connsiteX17759" fmla="*/ 3223398 w 5740887"/>
              <a:gd name="connsiteY17759" fmla="*/ 1175549 h 4314911"/>
              <a:gd name="connsiteX17760" fmla="*/ 3224542 w 5740887"/>
              <a:gd name="connsiteY17760" fmla="*/ 1179929 h 4314911"/>
              <a:gd name="connsiteX17761" fmla="*/ 3223531 w 5740887"/>
              <a:gd name="connsiteY17761" fmla="*/ 1176081 h 4314911"/>
              <a:gd name="connsiteX17762" fmla="*/ 5257629 w 5740887"/>
              <a:gd name="connsiteY17762" fmla="*/ 1175126 h 4314911"/>
              <a:gd name="connsiteX17763" fmla="*/ 5257155 w 5740887"/>
              <a:gd name="connsiteY17763" fmla="*/ 1185687 h 4314911"/>
              <a:gd name="connsiteX17764" fmla="*/ 5266927 w 5740887"/>
              <a:gd name="connsiteY17764" fmla="*/ 1240498 h 4314911"/>
              <a:gd name="connsiteX17765" fmla="*/ 5257556 w 5740887"/>
              <a:gd name="connsiteY17765" fmla="*/ 1277012 h 4314911"/>
              <a:gd name="connsiteX17766" fmla="*/ 5247629 w 5740887"/>
              <a:gd name="connsiteY17766" fmla="*/ 1318378 h 4314911"/>
              <a:gd name="connsiteX17767" fmla="*/ 5159107 w 5740887"/>
              <a:gd name="connsiteY17767" fmla="*/ 1593323 h 4314911"/>
              <a:gd name="connsiteX17768" fmla="*/ 5113880 w 5740887"/>
              <a:gd name="connsiteY17768" fmla="*/ 1679776 h 4314911"/>
              <a:gd name="connsiteX17769" fmla="*/ 5087147 w 5740887"/>
              <a:gd name="connsiteY17769" fmla="*/ 1700373 h 4314911"/>
              <a:gd name="connsiteX17770" fmla="*/ 5041077 w 5740887"/>
              <a:gd name="connsiteY17770" fmla="*/ 1734930 h 4314911"/>
              <a:gd name="connsiteX17771" fmla="*/ 5017085 w 5740887"/>
              <a:gd name="connsiteY17771" fmla="*/ 1744996 h 4314911"/>
              <a:gd name="connsiteX17772" fmla="*/ 4986198 w 5740887"/>
              <a:gd name="connsiteY17772" fmla="*/ 1757819 h 4314911"/>
              <a:gd name="connsiteX17773" fmla="*/ 4775095 w 5740887"/>
              <a:gd name="connsiteY17773" fmla="*/ 1833243 h 4314911"/>
              <a:gd name="connsiteX17774" fmla="*/ 4553651 w 5740887"/>
              <a:gd name="connsiteY17774" fmla="*/ 1911011 h 4314911"/>
              <a:gd name="connsiteX17775" fmla="*/ 4440033 w 5740887"/>
              <a:gd name="connsiteY17775" fmla="*/ 1948790 h 4314911"/>
              <a:gd name="connsiteX17776" fmla="*/ 4351924 w 5740887"/>
              <a:gd name="connsiteY17776" fmla="*/ 1977747 h 4314911"/>
              <a:gd name="connsiteX17777" fmla="*/ 4000868 w 5740887"/>
              <a:gd name="connsiteY17777" fmla="*/ 2079783 h 4314911"/>
              <a:gd name="connsiteX17778" fmla="*/ 3923762 w 5740887"/>
              <a:gd name="connsiteY17778" fmla="*/ 2086796 h 4314911"/>
              <a:gd name="connsiteX17779" fmla="*/ 3900785 w 5740887"/>
              <a:gd name="connsiteY17779" fmla="*/ 2087793 h 4314911"/>
              <a:gd name="connsiteX17780" fmla="*/ 3842906 w 5740887"/>
              <a:gd name="connsiteY17780" fmla="*/ 2088390 h 4314911"/>
              <a:gd name="connsiteX17781" fmla="*/ 3820464 w 5740887"/>
              <a:gd name="connsiteY17781" fmla="*/ 2087755 h 4314911"/>
              <a:gd name="connsiteX17782" fmla="*/ 3756493 w 5740887"/>
              <a:gd name="connsiteY17782" fmla="*/ 2079763 h 4314911"/>
              <a:gd name="connsiteX17783" fmla="*/ 3746967 w 5740887"/>
              <a:gd name="connsiteY17783" fmla="*/ 2076106 h 4314911"/>
              <a:gd name="connsiteX17784" fmla="*/ 3746218 w 5740887"/>
              <a:gd name="connsiteY17784" fmla="*/ 2068137 h 4314911"/>
              <a:gd name="connsiteX17785" fmla="*/ 3746206 w 5740887"/>
              <a:gd name="connsiteY17785" fmla="*/ 2068001 h 4314911"/>
              <a:gd name="connsiteX17786" fmla="*/ 3745704 w 5740887"/>
              <a:gd name="connsiteY17786" fmla="*/ 2062049 h 4314911"/>
              <a:gd name="connsiteX17787" fmla="*/ 3745077 w 5740887"/>
              <a:gd name="connsiteY17787" fmla="*/ 2046079 h 4314911"/>
              <a:gd name="connsiteX17788" fmla="*/ 3744709 w 5740887"/>
              <a:gd name="connsiteY17788" fmla="*/ 2036700 h 4314911"/>
              <a:gd name="connsiteX17789" fmla="*/ 3823408 w 5740887"/>
              <a:gd name="connsiteY17789" fmla="*/ 2042555 h 4314911"/>
              <a:gd name="connsiteX17790" fmla="*/ 3980184 w 5740887"/>
              <a:gd name="connsiteY17790" fmla="*/ 2031937 h 4314911"/>
              <a:gd name="connsiteX17791" fmla="*/ 4322554 w 5740887"/>
              <a:gd name="connsiteY17791" fmla="*/ 1933487 h 4314911"/>
              <a:gd name="connsiteX17792" fmla="*/ 4408595 w 5740887"/>
              <a:gd name="connsiteY17792" fmla="*/ 1905910 h 4314911"/>
              <a:gd name="connsiteX17793" fmla="*/ 4518904 w 5740887"/>
              <a:gd name="connsiteY17793" fmla="*/ 1869922 h 4314911"/>
              <a:gd name="connsiteX17794" fmla="*/ 4737866 w 5740887"/>
              <a:gd name="connsiteY17794" fmla="*/ 1794636 h 4314911"/>
              <a:gd name="connsiteX17795" fmla="*/ 4940006 w 5740887"/>
              <a:gd name="connsiteY17795" fmla="*/ 1724039 h 4314911"/>
              <a:gd name="connsiteX17796" fmla="*/ 4970203 w 5740887"/>
              <a:gd name="connsiteY17796" fmla="*/ 1711905 h 4314911"/>
              <a:gd name="connsiteX17797" fmla="*/ 4994609 w 5740887"/>
              <a:gd name="connsiteY17797" fmla="*/ 1701702 h 4314911"/>
              <a:gd name="connsiteX17798" fmla="*/ 5067689 w 5740887"/>
              <a:gd name="connsiteY17798" fmla="*/ 1649305 h 4314911"/>
              <a:gd name="connsiteX17799" fmla="*/ 5069067 w 5740887"/>
              <a:gd name="connsiteY17799" fmla="*/ 1647237 h 4314911"/>
              <a:gd name="connsiteX17800" fmla="*/ 5121049 w 5740887"/>
              <a:gd name="connsiteY17800" fmla="*/ 1563264 h 4314911"/>
              <a:gd name="connsiteX17801" fmla="*/ 5225835 w 5740887"/>
              <a:gd name="connsiteY17801" fmla="*/ 1371805 h 4314911"/>
              <a:gd name="connsiteX17802" fmla="*/ 5225835 w 5740887"/>
              <a:gd name="connsiteY17802" fmla="*/ 1371805 h 4314911"/>
              <a:gd name="connsiteX17803" fmla="*/ 5224741 w 5740887"/>
              <a:gd name="connsiteY17803" fmla="*/ 1308727 h 4314911"/>
              <a:gd name="connsiteX17804" fmla="*/ 5226877 w 5740887"/>
              <a:gd name="connsiteY17804" fmla="*/ 1294008 h 4314911"/>
              <a:gd name="connsiteX17805" fmla="*/ 5236873 w 5740887"/>
              <a:gd name="connsiteY17805" fmla="*/ 1275772 h 4314911"/>
              <a:gd name="connsiteX17806" fmla="*/ 5236931 w 5740887"/>
              <a:gd name="connsiteY17806" fmla="*/ 1275664 h 4314911"/>
              <a:gd name="connsiteX17807" fmla="*/ 5247612 w 5740887"/>
              <a:gd name="connsiteY17807" fmla="*/ 1255763 h 4314911"/>
              <a:gd name="connsiteX17808" fmla="*/ 5249560 w 5740887"/>
              <a:gd name="connsiteY17808" fmla="*/ 1236948 h 4314911"/>
              <a:gd name="connsiteX17809" fmla="*/ 5249559 w 5740887"/>
              <a:gd name="connsiteY17809" fmla="*/ 1236934 h 4314911"/>
              <a:gd name="connsiteX17810" fmla="*/ 5249560 w 5740887"/>
              <a:gd name="connsiteY17810" fmla="*/ 1236921 h 4314911"/>
              <a:gd name="connsiteX17811" fmla="*/ 5249559 w 5740887"/>
              <a:gd name="connsiteY17811" fmla="*/ 1236907 h 4314911"/>
              <a:gd name="connsiteX17812" fmla="*/ 5249560 w 5740887"/>
              <a:gd name="connsiteY17812" fmla="*/ 1236894 h 4314911"/>
              <a:gd name="connsiteX17813" fmla="*/ 5244181 w 5740887"/>
              <a:gd name="connsiteY17813" fmla="*/ 1178502 h 4314911"/>
              <a:gd name="connsiteX17814" fmla="*/ 2033188 w 5740887"/>
              <a:gd name="connsiteY17814" fmla="*/ 1174696 h 4314911"/>
              <a:gd name="connsiteX17815" fmla="*/ 2004971 w 5740887"/>
              <a:gd name="connsiteY17815" fmla="*/ 1206020 h 4314911"/>
              <a:gd name="connsiteX17816" fmla="*/ 1950913 w 5740887"/>
              <a:gd name="connsiteY17816" fmla="*/ 1311156 h 4314911"/>
              <a:gd name="connsiteX17817" fmla="*/ 1932083 w 5740887"/>
              <a:gd name="connsiteY17817" fmla="*/ 1384622 h 4314911"/>
              <a:gd name="connsiteX17818" fmla="*/ 1930790 w 5740887"/>
              <a:gd name="connsiteY17818" fmla="*/ 1389666 h 4314911"/>
              <a:gd name="connsiteX17819" fmla="*/ 1915765 w 5740887"/>
              <a:gd name="connsiteY17819" fmla="*/ 1553822 h 4314911"/>
              <a:gd name="connsiteX17820" fmla="*/ 1915765 w 5740887"/>
              <a:gd name="connsiteY17820" fmla="*/ 1553823 h 4314911"/>
              <a:gd name="connsiteX17821" fmla="*/ 1915765 w 5740887"/>
              <a:gd name="connsiteY17821" fmla="*/ 1553823 h 4314911"/>
              <a:gd name="connsiteX17822" fmla="*/ 1954051 w 5740887"/>
              <a:gd name="connsiteY17822" fmla="*/ 1893471 h 4314911"/>
              <a:gd name="connsiteX17823" fmla="*/ 1980015 w 5740887"/>
              <a:gd name="connsiteY17823" fmla="*/ 2001327 h 4314911"/>
              <a:gd name="connsiteX17824" fmla="*/ 1973810 w 5740887"/>
              <a:gd name="connsiteY17824" fmla="*/ 2001327 h 4314911"/>
              <a:gd name="connsiteX17825" fmla="*/ 1741197 w 5740887"/>
              <a:gd name="connsiteY17825" fmla="*/ 2025043 h 4314911"/>
              <a:gd name="connsiteX17826" fmla="*/ 1632543 w 5740887"/>
              <a:gd name="connsiteY17826" fmla="*/ 2048483 h 4314911"/>
              <a:gd name="connsiteX17827" fmla="*/ 735182 w 5740887"/>
              <a:gd name="connsiteY17827" fmla="*/ 2460623 h 4314911"/>
              <a:gd name="connsiteX17828" fmla="*/ 730589 w 5740887"/>
              <a:gd name="connsiteY17828" fmla="*/ 2437519 h 4314911"/>
              <a:gd name="connsiteX17829" fmla="*/ 860505 w 5740887"/>
              <a:gd name="connsiteY17829" fmla="*/ 2355059 h 4314911"/>
              <a:gd name="connsiteX17830" fmla="*/ 982376 w 5740887"/>
              <a:gd name="connsiteY17830" fmla="*/ 2285112 h 4314911"/>
              <a:gd name="connsiteX17831" fmla="*/ 1021301 w 5740887"/>
              <a:gd name="connsiteY17831" fmla="*/ 2264560 h 4314911"/>
              <a:gd name="connsiteX17832" fmla="*/ 1093077 w 5740887"/>
              <a:gd name="connsiteY17832" fmla="*/ 2227387 h 4314911"/>
              <a:gd name="connsiteX17833" fmla="*/ 1269864 w 5740887"/>
              <a:gd name="connsiteY17833" fmla="*/ 2145943 h 4314911"/>
              <a:gd name="connsiteX17834" fmla="*/ 1301250 w 5740887"/>
              <a:gd name="connsiteY17834" fmla="*/ 2132824 h 4314911"/>
              <a:gd name="connsiteX17835" fmla="*/ 1455714 w 5740887"/>
              <a:gd name="connsiteY17835" fmla="*/ 2074192 h 4314911"/>
              <a:gd name="connsiteX17836" fmla="*/ 1478261 w 5740887"/>
              <a:gd name="connsiteY17836" fmla="*/ 2066714 h 4314911"/>
              <a:gd name="connsiteX17837" fmla="*/ 1612939 w 5740887"/>
              <a:gd name="connsiteY17837" fmla="*/ 2025230 h 4314911"/>
              <a:gd name="connsiteX17838" fmla="*/ 1613099 w 5740887"/>
              <a:gd name="connsiteY17838" fmla="*/ 2025183 h 4314911"/>
              <a:gd name="connsiteX17839" fmla="*/ 1719271 w 5740887"/>
              <a:gd name="connsiteY17839" fmla="*/ 2000915 h 4314911"/>
              <a:gd name="connsiteX17840" fmla="*/ 1936578 w 5740887"/>
              <a:gd name="connsiteY17840" fmla="*/ 1974993 h 4314911"/>
              <a:gd name="connsiteX17841" fmla="*/ 1959053 w 5740887"/>
              <a:gd name="connsiteY17841" fmla="*/ 1972786 h 4314911"/>
              <a:gd name="connsiteX17842" fmla="*/ 1959054 w 5740887"/>
              <a:gd name="connsiteY17842" fmla="*/ 1972784 h 4314911"/>
              <a:gd name="connsiteX17843" fmla="*/ 1959055 w 5740887"/>
              <a:gd name="connsiteY17843" fmla="*/ 1972784 h 4314911"/>
              <a:gd name="connsiteX17844" fmla="*/ 1960710 w 5740887"/>
              <a:gd name="connsiteY17844" fmla="*/ 1968646 h 4314911"/>
              <a:gd name="connsiteX17845" fmla="*/ 1925962 w 5740887"/>
              <a:gd name="connsiteY17845" fmla="*/ 1379186 h 4314911"/>
              <a:gd name="connsiteX17846" fmla="*/ 2007728 w 5740887"/>
              <a:gd name="connsiteY17846" fmla="*/ 1201235 h 4314911"/>
              <a:gd name="connsiteX17847" fmla="*/ 2009108 w 5740887"/>
              <a:gd name="connsiteY17847" fmla="*/ 1199994 h 4314911"/>
              <a:gd name="connsiteX17848" fmla="*/ 5237365 w 5740887"/>
              <a:gd name="connsiteY17848" fmla="*/ 1172393 h 4314911"/>
              <a:gd name="connsiteX17849" fmla="*/ 5237416 w 5740887"/>
              <a:gd name="connsiteY17849" fmla="*/ 1172923 h 4314911"/>
              <a:gd name="connsiteX17850" fmla="*/ 5224919 w 5740887"/>
              <a:gd name="connsiteY17850" fmla="*/ 1176062 h 4314911"/>
              <a:gd name="connsiteX17851" fmla="*/ 5224886 w 5740887"/>
              <a:gd name="connsiteY17851" fmla="*/ 1175320 h 4314911"/>
              <a:gd name="connsiteX17852" fmla="*/ 2024468 w 5740887"/>
              <a:gd name="connsiteY17852" fmla="*/ 1171183 h 4314911"/>
              <a:gd name="connsiteX17853" fmla="*/ 2003961 w 5740887"/>
              <a:gd name="connsiteY17853" fmla="*/ 1194035 h 4314911"/>
              <a:gd name="connsiteX17854" fmla="*/ 2003314 w 5740887"/>
              <a:gd name="connsiteY17854" fmla="*/ 1194713 h 4314911"/>
              <a:gd name="connsiteX17855" fmla="*/ 1918653 w 5740887"/>
              <a:gd name="connsiteY17855" fmla="*/ 1376982 h 4314911"/>
              <a:gd name="connsiteX17856" fmla="*/ 1929272 w 5740887"/>
              <a:gd name="connsiteY17856" fmla="*/ 1862052 h 4314911"/>
              <a:gd name="connsiteX17857" fmla="*/ 1952434 w 5740887"/>
              <a:gd name="connsiteY17857" fmla="*/ 1966028 h 4314911"/>
              <a:gd name="connsiteX17858" fmla="*/ 1936167 w 5740887"/>
              <a:gd name="connsiteY17858" fmla="*/ 1966992 h 4314911"/>
              <a:gd name="connsiteX17859" fmla="*/ 1717756 w 5740887"/>
              <a:gd name="connsiteY17859" fmla="*/ 1993053 h 4314911"/>
              <a:gd name="connsiteX17860" fmla="*/ 1611031 w 5740887"/>
              <a:gd name="connsiteY17860" fmla="*/ 2017459 h 4314911"/>
              <a:gd name="connsiteX17861" fmla="*/ 729528 w 5740887"/>
              <a:gd name="connsiteY17861" fmla="*/ 2428496 h 4314911"/>
              <a:gd name="connsiteX17862" fmla="*/ 726861 w 5740887"/>
              <a:gd name="connsiteY17862" fmla="*/ 2403055 h 4314911"/>
              <a:gd name="connsiteX17863" fmla="*/ 849880 w 5740887"/>
              <a:gd name="connsiteY17863" fmla="*/ 2324729 h 4314911"/>
              <a:gd name="connsiteX17864" fmla="*/ 969078 w 5740887"/>
              <a:gd name="connsiteY17864" fmla="*/ 2255908 h 4314911"/>
              <a:gd name="connsiteX17865" fmla="*/ 1007125 w 5740887"/>
              <a:gd name="connsiteY17865" fmla="*/ 2235636 h 4314911"/>
              <a:gd name="connsiteX17866" fmla="*/ 1077684 w 5740887"/>
              <a:gd name="connsiteY17866" fmla="*/ 2198728 h 4314911"/>
              <a:gd name="connsiteX17867" fmla="*/ 1251690 w 5740887"/>
              <a:gd name="connsiteY17867" fmla="*/ 2117262 h 4314911"/>
              <a:gd name="connsiteX17868" fmla="*/ 1282740 w 5740887"/>
              <a:gd name="connsiteY17868" fmla="*/ 2103988 h 4314911"/>
              <a:gd name="connsiteX17869" fmla="*/ 1435476 w 5740887"/>
              <a:gd name="connsiteY17869" fmla="*/ 2044234 h 4314911"/>
              <a:gd name="connsiteX17870" fmla="*/ 1457957 w 5740887"/>
              <a:gd name="connsiteY17870" fmla="*/ 2036449 h 4314911"/>
              <a:gd name="connsiteX17871" fmla="*/ 1591486 w 5740887"/>
              <a:gd name="connsiteY17871" fmla="*/ 1993130 h 4314911"/>
              <a:gd name="connsiteX17872" fmla="*/ 1591727 w 5740887"/>
              <a:gd name="connsiteY17872" fmla="*/ 1993055 h 4314911"/>
              <a:gd name="connsiteX17873" fmla="*/ 1695969 w 5740887"/>
              <a:gd name="connsiteY17873" fmla="*/ 1967684 h 4314911"/>
              <a:gd name="connsiteX17874" fmla="*/ 1900177 w 5740887"/>
              <a:gd name="connsiteY17874" fmla="*/ 1940107 h 4314911"/>
              <a:gd name="connsiteX17875" fmla="*/ 1931340 w 5740887"/>
              <a:gd name="connsiteY17875" fmla="*/ 1936246 h 4314911"/>
              <a:gd name="connsiteX17876" fmla="*/ 1933132 w 5740887"/>
              <a:gd name="connsiteY17876" fmla="*/ 1932248 h 4314911"/>
              <a:gd name="connsiteX17877" fmla="*/ 1933132 w 5740887"/>
              <a:gd name="connsiteY17877" fmla="*/ 1932247 h 4314911"/>
              <a:gd name="connsiteX17878" fmla="*/ 1933133 w 5740887"/>
              <a:gd name="connsiteY17878" fmla="*/ 1932244 h 4314911"/>
              <a:gd name="connsiteX17879" fmla="*/ 1900660 w 5740887"/>
              <a:gd name="connsiteY17879" fmla="*/ 1753744 h 4314911"/>
              <a:gd name="connsiteX17880" fmla="*/ 1889460 w 5740887"/>
              <a:gd name="connsiteY17880" fmla="*/ 1602214 h 4314911"/>
              <a:gd name="connsiteX17881" fmla="*/ 1894835 w 5740887"/>
              <a:gd name="connsiteY17881" fmla="*/ 1476408 h 4314911"/>
              <a:gd name="connsiteX17882" fmla="*/ 1894844 w 5740887"/>
              <a:gd name="connsiteY17882" fmla="*/ 1476347 h 4314911"/>
              <a:gd name="connsiteX17883" fmla="*/ 1910422 w 5740887"/>
              <a:gd name="connsiteY17883" fmla="*/ 1384845 h 4314911"/>
              <a:gd name="connsiteX17884" fmla="*/ 1914412 w 5740887"/>
              <a:gd name="connsiteY17884" fmla="*/ 1367635 h 4314911"/>
              <a:gd name="connsiteX17885" fmla="*/ 1935530 w 5740887"/>
              <a:gd name="connsiteY17885" fmla="*/ 1300123 h 4314911"/>
              <a:gd name="connsiteX17886" fmla="*/ 1939738 w 5740887"/>
              <a:gd name="connsiteY17886" fmla="*/ 1290245 h 4314911"/>
              <a:gd name="connsiteX17887" fmla="*/ 1961005 w 5740887"/>
              <a:gd name="connsiteY17887" fmla="*/ 1245905 h 4314911"/>
              <a:gd name="connsiteX17888" fmla="*/ 1964880 w 5740887"/>
              <a:gd name="connsiteY17888" fmla="*/ 1238764 h 4314911"/>
              <a:gd name="connsiteX17889" fmla="*/ 1986266 w 5740887"/>
              <a:gd name="connsiteY17889" fmla="*/ 1208105 h 4314911"/>
              <a:gd name="connsiteX17890" fmla="*/ 1990612 w 5740887"/>
              <a:gd name="connsiteY17890" fmla="*/ 1203201 h 4314911"/>
              <a:gd name="connsiteX17891" fmla="*/ 2005602 w 5740887"/>
              <a:gd name="connsiteY17891" fmla="*/ 1189773 h 4314911"/>
              <a:gd name="connsiteX17892" fmla="*/ 2005937 w 5740887"/>
              <a:gd name="connsiteY17892" fmla="*/ 1189515 h 4314911"/>
              <a:gd name="connsiteX17893" fmla="*/ 2007177 w 5740887"/>
              <a:gd name="connsiteY17893" fmla="*/ 1188410 h 4314911"/>
              <a:gd name="connsiteX17894" fmla="*/ 2007435 w 5740887"/>
              <a:gd name="connsiteY17894" fmla="*/ 1188138 h 4314911"/>
              <a:gd name="connsiteX17895" fmla="*/ 5188151 w 5740887"/>
              <a:gd name="connsiteY17895" fmla="*/ 1171105 h 4314911"/>
              <a:gd name="connsiteX17896" fmla="*/ 5186088 w 5740887"/>
              <a:gd name="connsiteY17896" fmla="*/ 1174434 h 4314911"/>
              <a:gd name="connsiteX17897" fmla="*/ 5180378 w 5740887"/>
              <a:gd name="connsiteY17897" fmla="*/ 1176362 h 4314911"/>
              <a:gd name="connsiteX17898" fmla="*/ 5182964 w 5740887"/>
              <a:gd name="connsiteY17898" fmla="*/ 1173330 h 4314911"/>
              <a:gd name="connsiteX17899" fmla="*/ 5277712 w 5740887"/>
              <a:gd name="connsiteY17899" fmla="*/ 1170085 h 4314911"/>
              <a:gd name="connsiteX17900" fmla="*/ 5277929 w 5740887"/>
              <a:gd name="connsiteY17900" fmla="*/ 1181404 h 4314911"/>
              <a:gd name="connsiteX17901" fmla="*/ 5289954 w 5740887"/>
              <a:gd name="connsiteY17901" fmla="*/ 1240505 h 4314911"/>
              <a:gd name="connsiteX17902" fmla="*/ 5283341 w 5740887"/>
              <a:gd name="connsiteY17902" fmla="*/ 1280184 h 4314911"/>
              <a:gd name="connsiteX17903" fmla="*/ 5276446 w 5740887"/>
              <a:gd name="connsiteY17903" fmla="*/ 1323616 h 4314911"/>
              <a:gd name="connsiteX17904" fmla="*/ 5201850 w 5740887"/>
              <a:gd name="connsiteY17904" fmla="*/ 1626965 h 4314911"/>
              <a:gd name="connsiteX17905" fmla="*/ 5164069 w 5740887"/>
              <a:gd name="connsiteY17905" fmla="*/ 1712731 h 4314911"/>
              <a:gd name="connsiteX17906" fmla="*/ 5090714 w 5740887"/>
              <a:gd name="connsiteY17906" fmla="*/ 1772160 h 4314911"/>
              <a:gd name="connsiteX17907" fmla="*/ 5065343 w 5740887"/>
              <a:gd name="connsiteY17907" fmla="*/ 1783190 h 4314911"/>
              <a:gd name="connsiteX17908" fmla="*/ 5034319 w 5740887"/>
              <a:gd name="connsiteY17908" fmla="*/ 1796979 h 4314911"/>
              <a:gd name="connsiteX17909" fmla="*/ 4812185 w 5740887"/>
              <a:gd name="connsiteY17909" fmla="*/ 1878193 h 4314911"/>
              <a:gd name="connsiteX17910" fmla="*/ 4589913 w 5740887"/>
              <a:gd name="connsiteY17910" fmla="*/ 1957615 h 4314911"/>
              <a:gd name="connsiteX17911" fmla="*/ 4471883 w 5740887"/>
              <a:gd name="connsiteY17911" fmla="*/ 1997602 h 4314911"/>
              <a:gd name="connsiteX17912" fmla="*/ 4382533 w 5740887"/>
              <a:gd name="connsiteY17912" fmla="*/ 2027524 h 4314911"/>
              <a:gd name="connsiteX17913" fmla="*/ 4021272 w 5740887"/>
              <a:gd name="connsiteY17913" fmla="*/ 2133558 h 4314911"/>
              <a:gd name="connsiteX17914" fmla="*/ 4021270 w 5740887"/>
              <a:gd name="connsiteY17914" fmla="*/ 2133558 h 4314911"/>
              <a:gd name="connsiteX17915" fmla="*/ 3895063 w 5740887"/>
              <a:gd name="connsiteY17915" fmla="*/ 2141122 h 4314911"/>
              <a:gd name="connsiteX17916" fmla="*/ 3851167 w 5740887"/>
              <a:gd name="connsiteY17916" fmla="*/ 2140384 h 4314911"/>
              <a:gd name="connsiteX17917" fmla="*/ 3829213 w 5740887"/>
              <a:gd name="connsiteY17917" fmla="*/ 2138976 h 4314911"/>
              <a:gd name="connsiteX17918" fmla="*/ 3767863 w 5740887"/>
              <a:gd name="connsiteY17918" fmla="*/ 2128109 h 4314911"/>
              <a:gd name="connsiteX17919" fmla="*/ 3751407 w 5740887"/>
              <a:gd name="connsiteY17919" fmla="*/ 2120411 h 4314911"/>
              <a:gd name="connsiteX17920" fmla="*/ 3750557 w 5740887"/>
              <a:gd name="connsiteY17920" fmla="*/ 2114302 h 4314911"/>
              <a:gd name="connsiteX17921" fmla="*/ 3748044 w 5740887"/>
              <a:gd name="connsiteY17921" fmla="*/ 2087571 h 4314911"/>
              <a:gd name="connsiteX17922" fmla="*/ 3747637 w 5740887"/>
              <a:gd name="connsiteY17922" fmla="*/ 2083239 h 4314911"/>
              <a:gd name="connsiteX17923" fmla="*/ 3765426 w 5740887"/>
              <a:gd name="connsiteY17923" fmla="*/ 2088987 h 4314911"/>
              <a:gd name="connsiteX17924" fmla="*/ 3857741 w 5740887"/>
              <a:gd name="connsiteY17924" fmla="*/ 2096191 h 4314911"/>
              <a:gd name="connsiteX17925" fmla="*/ 4002245 w 5740887"/>
              <a:gd name="connsiteY17925" fmla="*/ 2086540 h 4314911"/>
              <a:gd name="connsiteX17926" fmla="*/ 4354818 w 5740887"/>
              <a:gd name="connsiteY17926" fmla="*/ 1983953 h 4314911"/>
              <a:gd name="connsiteX17927" fmla="*/ 4442514 w 5740887"/>
              <a:gd name="connsiteY17927" fmla="*/ 1955135 h 4314911"/>
              <a:gd name="connsiteX17928" fmla="*/ 4556545 w 5740887"/>
              <a:gd name="connsiteY17928" fmla="*/ 1917216 h 4314911"/>
              <a:gd name="connsiteX17929" fmla="*/ 4777162 w 5740887"/>
              <a:gd name="connsiteY17929" fmla="*/ 1839448 h 4314911"/>
              <a:gd name="connsiteX17930" fmla="*/ 4988955 w 5740887"/>
              <a:gd name="connsiteY17930" fmla="*/ 1763750 h 4314911"/>
              <a:gd name="connsiteX17931" fmla="*/ 5019427 w 5740887"/>
              <a:gd name="connsiteY17931" fmla="*/ 1751202 h 4314911"/>
              <a:gd name="connsiteX17932" fmla="*/ 5045075 w 5740887"/>
              <a:gd name="connsiteY17932" fmla="*/ 1740171 h 4314911"/>
              <a:gd name="connsiteX17933" fmla="*/ 5094733 w 5740887"/>
              <a:gd name="connsiteY17933" fmla="*/ 1702777 h 4314911"/>
              <a:gd name="connsiteX17934" fmla="*/ 5095111 w 5740887"/>
              <a:gd name="connsiteY17934" fmla="*/ 1702492 h 4314911"/>
              <a:gd name="connsiteX17935" fmla="*/ 5104295 w 5740887"/>
              <a:gd name="connsiteY17935" fmla="*/ 1695269 h 4314911"/>
              <a:gd name="connsiteX17936" fmla="*/ 5112339 w 5740887"/>
              <a:gd name="connsiteY17936" fmla="*/ 1688941 h 4314911"/>
              <a:gd name="connsiteX17937" fmla="*/ 5118982 w 5740887"/>
              <a:gd name="connsiteY17937" fmla="*/ 1683637 h 4314911"/>
              <a:gd name="connsiteX17938" fmla="*/ 5118983 w 5740887"/>
              <a:gd name="connsiteY17938" fmla="*/ 1683636 h 4314911"/>
              <a:gd name="connsiteX17939" fmla="*/ 5120223 w 5740887"/>
              <a:gd name="connsiteY17939" fmla="*/ 1681706 h 4314911"/>
              <a:gd name="connsiteX17940" fmla="*/ 5164898 w 5740887"/>
              <a:gd name="connsiteY17940" fmla="*/ 1596080 h 4314911"/>
              <a:gd name="connsiteX17941" fmla="*/ 5254248 w 5740887"/>
              <a:gd name="connsiteY17941" fmla="*/ 1315482 h 4314911"/>
              <a:gd name="connsiteX17942" fmla="*/ 5263762 w 5740887"/>
              <a:gd name="connsiteY17942" fmla="*/ 1279495 h 4314911"/>
              <a:gd name="connsiteX17943" fmla="*/ 5273415 w 5740887"/>
              <a:gd name="connsiteY17943" fmla="*/ 1238188 h 4314911"/>
              <a:gd name="connsiteX17944" fmla="*/ 5273414 w 5740887"/>
              <a:gd name="connsiteY17944" fmla="*/ 1238182 h 4314911"/>
              <a:gd name="connsiteX17945" fmla="*/ 5273415 w 5740887"/>
              <a:gd name="connsiteY17945" fmla="*/ 1238162 h 4314911"/>
              <a:gd name="connsiteX17946" fmla="*/ 5273413 w 5740887"/>
              <a:gd name="connsiteY17946" fmla="*/ 1238150 h 4314911"/>
              <a:gd name="connsiteX17947" fmla="*/ 5273414 w 5740887"/>
              <a:gd name="connsiteY17947" fmla="*/ 1238135 h 4314911"/>
              <a:gd name="connsiteX17948" fmla="*/ 5264633 w 5740887"/>
              <a:gd name="connsiteY17948" fmla="*/ 1173368 h 4314911"/>
              <a:gd name="connsiteX17949" fmla="*/ 2435365 w 5740887"/>
              <a:gd name="connsiteY17949" fmla="*/ 1169553 h 4314911"/>
              <a:gd name="connsiteX17950" fmla="*/ 2436453 w 5740887"/>
              <a:gd name="connsiteY17950" fmla="*/ 1179076 h 4314911"/>
              <a:gd name="connsiteX17951" fmla="*/ 2455445 w 5740887"/>
              <a:gd name="connsiteY17951" fmla="*/ 1268938 h 4314911"/>
              <a:gd name="connsiteX17952" fmla="*/ 2474308 w 5740887"/>
              <a:gd name="connsiteY17952" fmla="*/ 1293699 h 4314911"/>
              <a:gd name="connsiteX17953" fmla="*/ 2474832 w 5740887"/>
              <a:gd name="connsiteY17953" fmla="*/ 1294389 h 4314911"/>
              <a:gd name="connsiteX17954" fmla="*/ 2471582 w 5740887"/>
              <a:gd name="connsiteY17954" fmla="*/ 1294249 h 4314911"/>
              <a:gd name="connsiteX17955" fmla="*/ 2454622 w 5740887"/>
              <a:gd name="connsiteY17955" fmla="*/ 1272064 h 4314911"/>
              <a:gd name="connsiteX17956" fmla="*/ 2454622 w 5740887"/>
              <a:gd name="connsiteY17956" fmla="*/ 1270271 h 4314911"/>
              <a:gd name="connsiteX17957" fmla="*/ 2454098 w 5740887"/>
              <a:gd name="connsiteY17957" fmla="*/ 1267918 h 4314911"/>
              <a:gd name="connsiteX17958" fmla="*/ 2443162 w 5740887"/>
              <a:gd name="connsiteY17958" fmla="*/ 1217347 h 4314911"/>
              <a:gd name="connsiteX17959" fmla="*/ 2439470 w 5740887"/>
              <a:gd name="connsiteY17959" fmla="*/ 1198455 h 4314911"/>
              <a:gd name="connsiteX17960" fmla="*/ 2435570 w 5740887"/>
              <a:gd name="connsiteY17960" fmla="*/ 1174072 h 4314911"/>
              <a:gd name="connsiteX17961" fmla="*/ 5256908 w 5740887"/>
              <a:gd name="connsiteY17961" fmla="*/ 1167807 h 4314911"/>
              <a:gd name="connsiteX17962" fmla="*/ 5256937 w 5740887"/>
              <a:gd name="connsiteY17962" fmla="*/ 1168020 h 4314911"/>
              <a:gd name="connsiteX17963" fmla="*/ 5243526 w 5740887"/>
              <a:gd name="connsiteY17963" fmla="*/ 1171389 h 4314911"/>
              <a:gd name="connsiteX17964" fmla="*/ 5243504 w 5740887"/>
              <a:gd name="connsiteY17964" fmla="*/ 1171153 h 4314911"/>
              <a:gd name="connsiteX17965" fmla="*/ 5243553 w 5740887"/>
              <a:gd name="connsiteY17965" fmla="*/ 1170942 h 4314911"/>
              <a:gd name="connsiteX17966" fmla="*/ 2527718 w 5740887"/>
              <a:gd name="connsiteY17966" fmla="*/ 1166457 h 4314911"/>
              <a:gd name="connsiteX17967" fmla="*/ 2533682 w 5740887"/>
              <a:gd name="connsiteY17967" fmla="*/ 1190157 h 4314911"/>
              <a:gd name="connsiteX17968" fmla="*/ 2541347 w 5740887"/>
              <a:gd name="connsiteY17968" fmla="*/ 1217644 h 4314911"/>
              <a:gd name="connsiteX17969" fmla="*/ 2558394 w 5740887"/>
              <a:gd name="connsiteY17969" fmla="*/ 1243156 h 4314911"/>
              <a:gd name="connsiteX17970" fmla="*/ 2557232 w 5740887"/>
              <a:gd name="connsiteY17970" fmla="*/ 1244870 h 4314911"/>
              <a:gd name="connsiteX17971" fmla="*/ 2540667 w 5740887"/>
              <a:gd name="connsiteY17971" fmla="*/ 1219691 h 4314911"/>
              <a:gd name="connsiteX17972" fmla="*/ 2533379 w 5740887"/>
              <a:gd name="connsiteY17972" fmla="*/ 1193020 h 4314911"/>
              <a:gd name="connsiteX17973" fmla="*/ 2527929 w 5740887"/>
              <a:gd name="connsiteY17973" fmla="*/ 1170869 h 4314911"/>
              <a:gd name="connsiteX17974" fmla="*/ 2527896 w 5740887"/>
              <a:gd name="connsiteY17974" fmla="*/ 1170191 h 4314911"/>
              <a:gd name="connsiteX17975" fmla="*/ 5296282 w 5740887"/>
              <a:gd name="connsiteY17975" fmla="*/ 1165423 h 4314911"/>
              <a:gd name="connsiteX17976" fmla="*/ 5311330 w 5740887"/>
              <a:gd name="connsiteY17976" fmla="*/ 1241064 h 4314911"/>
              <a:gd name="connsiteX17977" fmla="*/ 5307472 w 5740887"/>
              <a:gd name="connsiteY17977" fmla="*/ 1284184 h 4314911"/>
              <a:gd name="connsiteX17978" fmla="*/ 5303474 w 5740887"/>
              <a:gd name="connsiteY17978" fmla="*/ 1330101 h 4314911"/>
              <a:gd name="connsiteX17979" fmla="*/ 5243079 w 5740887"/>
              <a:gd name="connsiteY17979" fmla="*/ 1665163 h 4314911"/>
              <a:gd name="connsiteX17980" fmla="*/ 5212745 w 5740887"/>
              <a:gd name="connsiteY17980" fmla="*/ 1747892 h 4314911"/>
              <a:gd name="connsiteX17981" fmla="*/ 5138701 w 5740887"/>
              <a:gd name="connsiteY17981" fmla="*/ 1811182 h 4314911"/>
              <a:gd name="connsiteX17982" fmla="*/ 5111124 w 5740887"/>
              <a:gd name="connsiteY17982" fmla="*/ 1823453 h 4314911"/>
              <a:gd name="connsiteX17983" fmla="*/ 5080512 w 5740887"/>
              <a:gd name="connsiteY17983" fmla="*/ 1837242 h 4314911"/>
              <a:gd name="connsiteX17984" fmla="*/ 4845418 w 5740887"/>
              <a:gd name="connsiteY17984" fmla="*/ 1924800 h 4314911"/>
              <a:gd name="connsiteX17985" fmla="*/ 4624800 w 5740887"/>
              <a:gd name="connsiteY17985" fmla="*/ 2005325 h 4314911"/>
              <a:gd name="connsiteX17986" fmla="*/ 4502083 w 5740887"/>
              <a:gd name="connsiteY17986" fmla="*/ 2047517 h 4314911"/>
              <a:gd name="connsiteX17987" fmla="*/ 4411767 w 5740887"/>
              <a:gd name="connsiteY17987" fmla="*/ 2078129 h 4314911"/>
              <a:gd name="connsiteX17988" fmla="*/ 4040302 w 5740887"/>
              <a:gd name="connsiteY17988" fmla="*/ 2188437 h 4314911"/>
              <a:gd name="connsiteX17989" fmla="*/ 3948404 w 5740887"/>
              <a:gd name="connsiteY17989" fmla="*/ 2195847 h 4314911"/>
              <a:gd name="connsiteX17990" fmla="*/ 3920576 w 5740887"/>
              <a:gd name="connsiteY17990" fmla="*/ 2195716 h 4314911"/>
              <a:gd name="connsiteX17991" fmla="*/ 3862787 w 5740887"/>
              <a:gd name="connsiteY17991" fmla="*/ 2194119 h 4314911"/>
              <a:gd name="connsiteX17992" fmla="*/ 3835146 w 5740887"/>
              <a:gd name="connsiteY17992" fmla="*/ 2190422 h 4314911"/>
              <a:gd name="connsiteX17993" fmla="*/ 3794243 w 5740887"/>
              <a:gd name="connsiteY17993" fmla="*/ 2182080 h 4314911"/>
              <a:gd name="connsiteX17994" fmla="*/ 3758603 w 5740887"/>
              <a:gd name="connsiteY17994" fmla="*/ 2167512 h 4314911"/>
              <a:gd name="connsiteX17995" fmla="*/ 3758237 w 5740887"/>
              <a:gd name="connsiteY17995" fmla="*/ 2167070 h 4314911"/>
              <a:gd name="connsiteX17996" fmla="*/ 3753739 w 5740887"/>
              <a:gd name="connsiteY17996" fmla="*/ 2137179 h 4314911"/>
              <a:gd name="connsiteX17997" fmla="*/ 3752686 w 5740887"/>
              <a:gd name="connsiteY17997" fmla="*/ 2129606 h 4314911"/>
              <a:gd name="connsiteX17998" fmla="*/ 3784453 w 5740887"/>
              <a:gd name="connsiteY17998" fmla="*/ 2140641 h 4314911"/>
              <a:gd name="connsiteX17999" fmla="*/ 3889178 w 5740887"/>
              <a:gd name="connsiteY17999" fmla="*/ 2149690 h 4314911"/>
              <a:gd name="connsiteX18000" fmla="*/ 3889179 w 5740887"/>
              <a:gd name="connsiteY18000" fmla="*/ 2149690 h 4314911"/>
              <a:gd name="connsiteX18001" fmla="*/ 3889179 w 5740887"/>
              <a:gd name="connsiteY18001" fmla="*/ 2149690 h 4314911"/>
              <a:gd name="connsiteX18002" fmla="*/ 4021825 w 5740887"/>
              <a:gd name="connsiteY18002" fmla="*/ 2141280 h 4314911"/>
              <a:gd name="connsiteX18003" fmla="*/ 4384602 w 5740887"/>
              <a:gd name="connsiteY18003" fmla="*/ 2034831 h 4314911"/>
              <a:gd name="connsiteX18004" fmla="*/ 4473676 w 5740887"/>
              <a:gd name="connsiteY18004" fmla="*/ 2005048 h 4314911"/>
              <a:gd name="connsiteX18005" fmla="*/ 4592120 w 5740887"/>
              <a:gd name="connsiteY18005" fmla="*/ 1964923 h 4314911"/>
              <a:gd name="connsiteX18006" fmla="*/ 4813978 w 5740887"/>
              <a:gd name="connsiteY18006" fmla="*/ 1885501 h 4314911"/>
              <a:gd name="connsiteX18007" fmla="*/ 5036940 w 5740887"/>
              <a:gd name="connsiteY18007" fmla="*/ 1804149 h 4314911"/>
              <a:gd name="connsiteX18008" fmla="*/ 5067550 w 5740887"/>
              <a:gd name="connsiteY18008" fmla="*/ 1791187 h 4314911"/>
              <a:gd name="connsiteX18009" fmla="*/ 5095127 w 5740887"/>
              <a:gd name="connsiteY18009" fmla="*/ 1779330 h 4314911"/>
              <a:gd name="connsiteX18010" fmla="*/ 5169862 w 5740887"/>
              <a:gd name="connsiteY18010" fmla="*/ 1718660 h 4314911"/>
              <a:gd name="connsiteX18011" fmla="*/ 5170965 w 5740887"/>
              <a:gd name="connsiteY18011" fmla="*/ 1716866 h 4314911"/>
              <a:gd name="connsiteX18012" fmla="*/ 5208332 w 5740887"/>
              <a:gd name="connsiteY18012" fmla="*/ 1631654 h 4314911"/>
              <a:gd name="connsiteX18013" fmla="*/ 5283342 w 5740887"/>
              <a:gd name="connsiteY18013" fmla="*/ 1322927 h 4314911"/>
              <a:gd name="connsiteX18014" fmla="*/ 5290098 w 5740887"/>
              <a:gd name="connsiteY18014" fmla="*/ 1283905 h 4314911"/>
              <a:gd name="connsiteX18015" fmla="*/ 5296854 w 5740887"/>
              <a:gd name="connsiteY18015" fmla="*/ 1239704 h 4314911"/>
              <a:gd name="connsiteX18016" fmla="*/ 5296852 w 5740887"/>
              <a:gd name="connsiteY18016" fmla="*/ 1239692 h 4314911"/>
              <a:gd name="connsiteX18017" fmla="*/ 5296854 w 5740887"/>
              <a:gd name="connsiteY18017" fmla="*/ 1239678 h 4314911"/>
              <a:gd name="connsiteX18018" fmla="*/ 5296851 w 5740887"/>
              <a:gd name="connsiteY18018" fmla="*/ 1239662 h 4314911"/>
              <a:gd name="connsiteX18019" fmla="*/ 5296853 w 5740887"/>
              <a:gd name="connsiteY18019" fmla="*/ 1239650 h 4314911"/>
              <a:gd name="connsiteX18020" fmla="*/ 5284786 w 5740887"/>
              <a:gd name="connsiteY18020" fmla="*/ 1168308 h 4314911"/>
              <a:gd name="connsiteX18021" fmla="*/ 5270277 w 5740887"/>
              <a:gd name="connsiteY18021" fmla="*/ 1164670 h 4314911"/>
              <a:gd name="connsiteX18022" fmla="*/ 5263678 w 5740887"/>
              <a:gd name="connsiteY18022" fmla="*/ 1166327 h 4314911"/>
              <a:gd name="connsiteX18023" fmla="*/ 5263666 w 5740887"/>
              <a:gd name="connsiteY18023" fmla="*/ 1166238 h 4314911"/>
              <a:gd name="connsiteX18024" fmla="*/ 5263668 w 5740887"/>
              <a:gd name="connsiteY18024" fmla="*/ 1166221 h 4314911"/>
              <a:gd name="connsiteX18025" fmla="*/ 5238938 w 5740887"/>
              <a:gd name="connsiteY18025" fmla="*/ 1164658 h 4314911"/>
              <a:gd name="connsiteX18026" fmla="*/ 5238866 w 5740887"/>
              <a:gd name="connsiteY18026" fmla="*/ 1164980 h 4314911"/>
              <a:gd name="connsiteX18027" fmla="*/ 5235833 w 5740887"/>
              <a:gd name="connsiteY18027" fmla="*/ 1165683 h 4314911"/>
              <a:gd name="connsiteX18028" fmla="*/ 5205188 w 5740887"/>
              <a:gd name="connsiteY18028" fmla="*/ 1163790 h 4314911"/>
              <a:gd name="connsiteX18029" fmla="*/ 5202859 w 5740887"/>
              <a:gd name="connsiteY18029" fmla="*/ 1168845 h 4314911"/>
              <a:gd name="connsiteX18030" fmla="*/ 5197853 w 5740887"/>
              <a:gd name="connsiteY18030" fmla="*/ 1170485 h 4314911"/>
              <a:gd name="connsiteX18031" fmla="*/ 5200989 w 5740887"/>
              <a:gd name="connsiteY18031" fmla="*/ 1165592 h 4314911"/>
              <a:gd name="connsiteX18032" fmla="*/ 1921126 w 5740887"/>
              <a:gd name="connsiteY18032" fmla="*/ 1162416 h 4314911"/>
              <a:gd name="connsiteX18033" fmla="*/ 1895646 w 5740887"/>
              <a:gd name="connsiteY18033" fmla="*/ 1186095 h 4314911"/>
              <a:gd name="connsiteX18034" fmla="*/ 1851174 w 5740887"/>
              <a:gd name="connsiteY18034" fmla="*/ 1239144 h 4314911"/>
              <a:gd name="connsiteX18035" fmla="*/ 1838275 w 5740887"/>
              <a:gd name="connsiteY18035" fmla="*/ 1259532 h 4314911"/>
              <a:gd name="connsiteX18036" fmla="*/ 1830365 w 5740887"/>
              <a:gd name="connsiteY18036" fmla="*/ 1269651 h 4314911"/>
              <a:gd name="connsiteX18037" fmla="*/ 1824935 w 5740887"/>
              <a:gd name="connsiteY18037" fmla="*/ 1280598 h 4314911"/>
              <a:gd name="connsiteX18038" fmla="*/ 1810846 w 5740887"/>
              <a:gd name="connsiteY18038" fmla="*/ 1302865 h 4314911"/>
              <a:gd name="connsiteX18039" fmla="*/ 1810845 w 5740887"/>
              <a:gd name="connsiteY18039" fmla="*/ 1302868 h 4314911"/>
              <a:gd name="connsiteX18040" fmla="*/ 1810844 w 5740887"/>
              <a:gd name="connsiteY18040" fmla="*/ 1302868 h 4314911"/>
              <a:gd name="connsiteX18041" fmla="*/ 1802744 w 5740887"/>
              <a:gd name="connsiteY18041" fmla="*/ 1320743 h 4314911"/>
              <a:gd name="connsiteX18042" fmla="*/ 1776701 w 5740887"/>
              <a:gd name="connsiteY18042" fmla="*/ 1378213 h 4314911"/>
              <a:gd name="connsiteX18043" fmla="*/ 1776700 w 5740887"/>
              <a:gd name="connsiteY18043" fmla="*/ 1378215 h 4314911"/>
              <a:gd name="connsiteX18044" fmla="*/ 1776700 w 5740887"/>
              <a:gd name="connsiteY18044" fmla="*/ 1378216 h 4314911"/>
              <a:gd name="connsiteX18045" fmla="*/ 1776690 w 5740887"/>
              <a:gd name="connsiteY18045" fmla="*/ 1378248 h 4314911"/>
              <a:gd name="connsiteX18046" fmla="*/ 1756381 w 5740887"/>
              <a:gd name="connsiteY18046" fmla="*/ 1442895 h 4314911"/>
              <a:gd name="connsiteX18047" fmla="*/ 1753518 w 5740887"/>
              <a:gd name="connsiteY18047" fmla="*/ 1456823 h 4314911"/>
              <a:gd name="connsiteX18048" fmla="*/ 1750785 w 5740887"/>
              <a:gd name="connsiteY18048" fmla="*/ 1466090 h 4314911"/>
              <a:gd name="connsiteX18049" fmla="*/ 1748293 w 5740887"/>
              <a:gd name="connsiteY18049" fmla="*/ 1482232 h 4314911"/>
              <a:gd name="connsiteX18050" fmla="*/ 1741553 w 5740887"/>
              <a:gd name="connsiteY18050" fmla="*/ 1515008 h 4314911"/>
              <a:gd name="connsiteX18051" fmla="*/ 1737872 w 5740887"/>
              <a:gd name="connsiteY18051" fmla="*/ 1549730 h 4314911"/>
              <a:gd name="connsiteX18052" fmla="*/ 1735143 w 5740887"/>
              <a:gd name="connsiteY18052" fmla="*/ 1567408 h 4314911"/>
              <a:gd name="connsiteX18053" fmla="*/ 1734825 w 5740887"/>
              <a:gd name="connsiteY18053" fmla="*/ 1578469 h 4314911"/>
              <a:gd name="connsiteX18054" fmla="*/ 1733079 w 5740887"/>
              <a:gd name="connsiteY18054" fmla="*/ 1594942 h 4314911"/>
              <a:gd name="connsiteX18055" fmla="*/ 1731821 w 5740887"/>
              <a:gd name="connsiteY18055" fmla="*/ 1683020 h 4314911"/>
              <a:gd name="connsiteX18056" fmla="*/ 1731819 w 5740887"/>
              <a:gd name="connsiteY18056" fmla="*/ 1683084 h 4314911"/>
              <a:gd name="connsiteX18057" fmla="*/ 1658878 w 5740887"/>
              <a:gd name="connsiteY18057" fmla="*/ 1704043 h 4314911"/>
              <a:gd name="connsiteX18058" fmla="*/ 1530507 w 5740887"/>
              <a:gd name="connsiteY18058" fmla="*/ 1737687 h 4314911"/>
              <a:gd name="connsiteX18059" fmla="*/ 1439226 w 5740887"/>
              <a:gd name="connsiteY18059" fmla="*/ 1769678 h 4314911"/>
              <a:gd name="connsiteX18060" fmla="*/ 1244543 w 5740887"/>
              <a:gd name="connsiteY18060" fmla="*/ 1857311 h 4314911"/>
              <a:gd name="connsiteX18061" fmla="*/ 1181009 w 5740887"/>
              <a:gd name="connsiteY18061" fmla="*/ 1889373 h 4314911"/>
              <a:gd name="connsiteX18062" fmla="*/ 1148749 w 5740887"/>
              <a:gd name="connsiteY18062" fmla="*/ 1904327 h 4314911"/>
              <a:gd name="connsiteX18063" fmla="*/ 1117542 w 5740887"/>
              <a:gd name="connsiteY18063" fmla="*/ 1921401 h 4314911"/>
              <a:gd name="connsiteX18064" fmla="*/ 1054033 w 5740887"/>
              <a:gd name="connsiteY18064" fmla="*/ 1953451 h 4314911"/>
              <a:gd name="connsiteX18065" fmla="*/ 867975 w 5740887"/>
              <a:gd name="connsiteY18065" fmla="*/ 2057946 h 4314911"/>
              <a:gd name="connsiteX18066" fmla="*/ 737202 w 5740887"/>
              <a:gd name="connsiteY18066" fmla="*/ 2139227 h 4314911"/>
              <a:gd name="connsiteX18067" fmla="*/ 723471 w 5740887"/>
              <a:gd name="connsiteY18067" fmla="*/ 2147761 h 4314911"/>
              <a:gd name="connsiteX18068" fmla="*/ 723642 w 5740887"/>
              <a:gd name="connsiteY18068" fmla="*/ 2144395 h 4314911"/>
              <a:gd name="connsiteX18069" fmla="*/ 723962 w 5740887"/>
              <a:gd name="connsiteY18069" fmla="*/ 2138110 h 4314911"/>
              <a:gd name="connsiteX18070" fmla="*/ 725599 w 5740887"/>
              <a:gd name="connsiteY18070" fmla="*/ 2129302 h 4314911"/>
              <a:gd name="connsiteX18071" fmla="*/ 726682 w 5740887"/>
              <a:gd name="connsiteY18071" fmla="*/ 2119770 h 4314911"/>
              <a:gd name="connsiteX18072" fmla="*/ 846298 w 5740887"/>
              <a:gd name="connsiteY18072" fmla="*/ 2044086 h 4314911"/>
              <a:gd name="connsiteX18073" fmla="*/ 846552 w 5740887"/>
              <a:gd name="connsiteY18073" fmla="*/ 2043940 h 4314911"/>
              <a:gd name="connsiteX18074" fmla="*/ 1097692 w 5740887"/>
              <a:gd name="connsiteY18074" fmla="*/ 1903224 h 4314911"/>
              <a:gd name="connsiteX18075" fmla="*/ 1161839 w 5740887"/>
              <a:gd name="connsiteY18075" fmla="*/ 1869935 h 4314911"/>
              <a:gd name="connsiteX18076" fmla="*/ 1421560 w 5740887"/>
              <a:gd name="connsiteY18076" fmla="*/ 1745548 h 4314911"/>
              <a:gd name="connsiteX18077" fmla="*/ 1421849 w 5740887"/>
              <a:gd name="connsiteY18077" fmla="*/ 1745414 h 4314911"/>
              <a:gd name="connsiteX18078" fmla="*/ 1510785 w 5740887"/>
              <a:gd name="connsiteY18078" fmla="*/ 1711907 h 4314911"/>
              <a:gd name="connsiteX18079" fmla="*/ 1629506 w 5740887"/>
              <a:gd name="connsiteY18079" fmla="*/ 1678263 h 4314911"/>
              <a:gd name="connsiteX18080" fmla="*/ 1710995 w 5740887"/>
              <a:gd name="connsiteY18080" fmla="*/ 1652065 h 4314911"/>
              <a:gd name="connsiteX18081" fmla="*/ 1712789 w 5740887"/>
              <a:gd name="connsiteY18081" fmla="*/ 1649031 h 4314911"/>
              <a:gd name="connsiteX18082" fmla="*/ 1712789 w 5740887"/>
              <a:gd name="connsiteY18082" fmla="*/ 1649030 h 4314911"/>
              <a:gd name="connsiteX18083" fmla="*/ 1712791 w 5740887"/>
              <a:gd name="connsiteY18083" fmla="*/ 1649026 h 4314911"/>
              <a:gd name="connsiteX18084" fmla="*/ 1730491 w 5740887"/>
              <a:gd name="connsiteY18084" fmla="*/ 1493757 h 4314911"/>
              <a:gd name="connsiteX18085" fmla="*/ 1741343 w 5740887"/>
              <a:gd name="connsiteY18085" fmla="*/ 1451685 h 4314911"/>
              <a:gd name="connsiteX18086" fmla="*/ 1776844 w 5740887"/>
              <a:gd name="connsiteY18086" fmla="*/ 1352500 h 4314911"/>
              <a:gd name="connsiteX18087" fmla="*/ 1794406 w 5740887"/>
              <a:gd name="connsiteY18087" fmla="*/ 1315192 h 4314911"/>
              <a:gd name="connsiteX18088" fmla="*/ 1797615 w 5740887"/>
              <a:gd name="connsiteY18088" fmla="*/ 1310576 h 4314911"/>
              <a:gd name="connsiteX18089" fmla="*/ 1872238 w 5740887"/>
              <a:gd name="connsiteY18089" fmla="*/ 1203286 h 4314911"/>
              <a:gd name="connsiteX18090" fmla="*/ 1872410 w 5740887"/>
              <a:gd name="connsiteY18090" fmla="*/ 1203054 h 4314911"/>
              <a:gd name="connsiteX18091" fmla="*/ 2466944 w 5740887"/>
              <a:gd name="connsiteY18091" fmla="*/ 1161576 h 4314911"/>
              <a:gd name="connsiteX18092" fmla="*/ 2468913 w 5740887"/>
              <a:gd name="connsiteY18092" fmla="*/ 1171307 h 4314911"/>
              <a:gd name="connsiteX18093" fmla="*/ 2469304 w 5740887"/>
              <a:gd name="connsiteY18093" fmla="*/ 1174259 h 4314911"/>
              <a:gd name="connsiteX18094" fmla="*/ 2472843 w 5740887"/>
              <a:gd name="connsiteY18094" fmla="*/ 1190726 h 4314911"/>
              <a:gd name="connsiteX18095" fmla="*/ 2475626 w 5740887"/>
              <a:gd name="connsiteY18095" fmla="*/ 1204477 h 4314911"/>
              <a:gd name="connsiteX18096" fmla="*/ 2475857 w 5740887"/>
              <a:gd name="connsiteY18096" fmla="*/ 1205439 h 4314911"/>
              <a:gd name="connsiteX18097" fmla="*/ 2475920 w 5740887"/>
              <a:gd name="connsiteY18097" fmla="*/ 1206851 h 4314911"/>
              <a:gd name="connsiteX18098" fmla="*/ 2476577 w 5740887"/>
              <a:gd name="connsiteY18098" fmla="*/ 1212079 h 4314911"/>
              <a:gd name="connsiteX18099" fmla="*/ 2472056 w 5740887"/>
              <a:gd name="connsiteY18099" fmla="*/ 1190793 h 4314911"/>
              <a:gd name="connsiteX18100" fmla="*/ 2468347 w 5740887"/>
              <a:gd name="connsiteY18100" fmla="*/ 1172264 h 4314911"/>
              <a:gd name="connsiteX18101" fmla="*/ 5194437 w 5740887"/>
              <a:gd name="connsiteY18101" fmla="*/ 1160956 h 4314911"/>
              <a:gd name="connsiteX18102" fmla="*/ 5193528 w 5740887"/>
              <a:gd name="connsiteY18102" fmla="*/ 1162423 h 4314911"/>
              <a:gd name="connsiteX18103" fmla="*/ 5191495 w 5740887"/>
              <a:gd name="connsiteY18103" fmla="*/ 1163328 h 4314911"/>
              <a:gd name="connsiteX18104" fmla="*/ 5192734 w 5740887"/>
              <a:gd name="connsiteY18104" fmla="*/ 1161875 h 4314911"/>
              <a:gd name="connsiteX18105" fmla="*/ 5317355 w 5740887"/>
              <a:gd name="connsiteY18105" fmla="*/ 1160133 h 4314911"/>
              <a:gd name="connsiteX18106" fmla="*/ 5336149 w 5740887"/>
              <a:gd name="connsiteY18106" fmla="*/ 1244105 h 4314911"/>
              <a:gd name="connsiteX18107" fmla="*/ 5334496 w 5740887"/>
              <a:gd name="connsiteY18107" fmla="*/ 1289284 h 4314911"/>
              <a:gd name="connsiteX18108" fmla="*/ 5333255 w 5740887"/>
              <a:gd name="connsiteY18108" fmla="*/ 1337682 h 4314911"/>
              <a:gd name="connsiteX18109" fmla="*/ 5287063 w 5740887"/>
              <a:gd name="connsiteY18109" fmla="*/ 1708733 h 4314911"/>
              <a:gd name="connsiteX18110" fmla="*/ 5264036 w 5740887"/>
              <a:gd name="connsiteY18110" fmla="*/ 1782639 h 4314911"/>
              <a:gd name="connsiteX18111" fmla="*/ 5189440 w 5740887"/>
              <a:gd name="connsiteY18111" fmla="*/ 1849651 h 4314911"/>
              <a:gd name="connsiteX18112" fmla="*/ 5160209 w 5740887"/>
              <a:gd name="connsiteY18112" fmla="*/ 1863440 h 4314911"/>
              <a:gd name="connsiteX18113" fmla="*/ 5130288 w 5740887"/>
              <a:gd name="connsiteY18113" fmla="*/ 1877228 h 4314911"/>
              <a:gd name="connsiteX18114" fmla="*/ 4879887 w 5740887"/>
              <a:gd name="connsiteY18114" fmla="*/ 1972231 h 4314911"/>
              <a:gd name="connsiteX18115" fmla="*/ 4662028 w 5740887"/>
              <a:gd name="connsiteY18115" fmla="*/ 2052895 h 4314911"/>
              <a:gd name="connsiteX18116" fmla="*/ 4534208 w 5740887"/>
              <a:gd name="connsiteY18116" fmla="*/ 2097432 h 4314911"/>
              <a:gd name="connsiteX18117" fmla="*/ 4443203 w 5740887"/>
              <a:gd name="connsiteY18117" fmla="*/ 2128732 h 4314911"/>
              <a:gd name="connsiteX18118" fmla="*/ 4061535 w 5740887"/>
              <a:gd name="connsiteY18118" fmla="*/ 2242764 h 4314911"/>
              <a:gd name="connsiteX18119" fmla="*/ 4012782 w 5740887"/>
              <a:gd name="connsiteY18119" fmla="*/ 2246443 h 4314911"/>
              <a:gd name="connsiteX18120" fmla="*/ 3968225 w 5740887"/>
              <a:gd name="connsiteY18120" fmla="*/ 2249805 h 4314911"/>
              <a:gd name="connsiteX18121" fmla="*/ 3939838 w 5740887"/>
              <a:gd name="connsiteY18121" fmla="*/ 2249313 h 4314911"/>
              <a:gd name="connsiteX18122" fmla="*/ 3899465 w 5740887"/>
              <a:gd name="connsiteY18122" fmla="*/ 2247612 h 4314911"/>
              <a:gd name="connsiteX18123" fmla="*/ 3880761 w 5740887"/>
              <a:gd name="connsiteY18123" fmla="*/ 2246824 h 4314911"/>
              <a:gd name="connsiteX18124" fmla="*/ 3852381 w 5740887"/>
              <a:gd name="connsiteY18124" fmla="*/ 2242383 h 4314911"/>
              <a:gd name="connsiteX18125" fmla="*/ 3810242 w 5740887"/>
              <a:gd name="connsiteY18125" fmla="*/ 2232619 h 4314911"/>
              <a:gd name="connsiteX18126" fmla="*/ 3773246 w 5740887"/>
              <a:gd name="connsiteY18126" fmla="*/ 2216000 h 4314911"/>
              <a:gd name="connsiteX18127" fmla="*/ 3773243 w 5740887"/>
              <a:gd name="connsiteY18127" fmla="*/ 2215998 h 4314911"/>
              <a:gd name="connsiteX18128" fmla="*/ 3765155 w 5740887"/>
              <a:gd name="connsiteY18128" fmla="*/ 2205733 h 4314911"/>
              <a:gd name="connsiteX18129" fmla="*/ 3763845 w 5740887"/>
              <a:gd name="connsiteY18129" fmla="*/ 2204071 h 4314911"/>
              <a:gd name="connsiteX18130" fmla="*/ 3763582 w 5740887"/>
              <a:gd name="connsiteY18130" fmla="*/ 2202588 h 4314911"/>
              <a:gd name="connsiteX18131" fmla="*/ 3763562 w 5740887"/>
              <a:gd name="connsiteY18131" fmla="*/ 2202453 h 4314911"/>
              <a:gd name="connsiteX18132" fmla="*/ 3759330 w 5740887"/>
              <a:gd name="connsiteY18132" fmla="*/ 2174332 h 4314911"/>
              <a:gd name="connsiteX18133" fmla="*/ 3763061 w 5740887"/>
              <a:gd name="connsiteY18133" fmla="*/ 2178129 h 4314911"/>
              <a:gd name="connsiteX18134" fmla="*/ 3763143 w 5740887"/>
              <a:gd name="connsiteY18134" fmla="*/ 2178159 h 4314911"/>
              <a:gd name="connsiteX18135" fmla="*/ 3792185 w 5740887"/>
              <a:gd name="connsiteY18135" fmla="*/ 2190009 h 4314911"/>
              <a:gd name="connsiteX18136" fmla="*/ 3799954 w 5740887"/>
              <a:gd name="connsiteY18136" fmla="*/ 2191664 h 4314911"/>
              <a:gd name="connsiteX18137" fmla="*/ 3803758 w 5740887"/>
              <a:gd name="connsiteY18137" fmla="*/ 2193059 h 4314911"/>
              <a:gd name="connsiteX18138" fmla="*/ 3813364 w 5740887"/>
              <a:gd name="connsiteY18138" fmla="*/ 2194520 h 4314911"/>
              <a:gd name="connsiteX18139" fmla="*/ 3829187 w 5740887"/>
              <a:gd name="connsiteY18139" fmla="*/ 2197889 h 4314911"/>
              <a:gd name="connsiteX18140" fmla="*/ 3840235 w 5740887"/>
              <a:gd name="connsiteY18140" fmla="*/ 2198605 h 4314911"/>
              <a:gd name="connsiteX18141" fmla="*/ 3857072 w 5740887"/>
              <a:gd name="connsiteY18141" fmla="*/ 2201164 h 4314911"/>
              <a:gd name="connsiteX18142" fmla="*/ 3917445 w 5740887"/>
              <a:gd name="connsiteY18142" fmla="*/ 2203607 h 4314911"/>
              <a:gd name="connsiteX18143" fmla="*/ 4043336 w 5740887"/>
              <a:gd name="connsiteY18143" fmla="*/ 2195334 h 4314911"/>
              <a:gd name="connsiteX18144" fmla="*/ 4415627 w 5740887"/>
              <a:gd name="connsiteY18144" fmla="*/ 2085025 h 4314911"/>
              <a:gd name="connsiteX18145" fmla="*/ 4505666 w 5740887"/>
              <a:gd name="connsiteY18145" fmla="*/ 2054415 h 4314911"/>
              <a:gd name="connsiteX18146" fmla="*/ 4628798 w 5740887"/>
              <a:gd name="connsiteY18146" fmla="*/ 2012084 h 4314911"/>
              <a:gd name="connsiteX18147" fmla="*/ 4849415 w 5740887"/>
              <a:gd name="connsiteY18147" fmla="*/ 1931558 h 4314911"/>
              <a:gd name="connsiteX18148" fmla="*/ 5085200 w 5740887"/>
              <a:gd name="connsiteY18148" fmla="*/ 1843725 h 4314911"/>
              <a:gd name="connsiteX18149" fmla="*/ 5115535 w 5740887"/>
              <a:gd name="connsiteY18149" fmla="*/ 1830626 h 4314911"/>
              <a:gd name="connsiteX18150" fmla="*/ 5144078 w 5740887"/>
              <a:gd name="connsiteY18150" fmla="*/ 1817665 h 4314911"/>
              <a:gd name="connsiteX18151" fmla="*/ 5219638 w 5740887"/>
              <a:gd name="connsiteY18151" fmla="*/ 1752858 h 4314911"/>
              <a:gd name="connsiteX18152" fmla="*/ 5220466 w 5740887"/>
              <a:gd name="connsiteY18152" fmla="*/ 1751204 h 4314911"/>
              <a:gd name="connsiteX18153" fmla="*/ 5220466 w 5740887"/>
              <a:gd name="connsiteY18153" fmla="*/ 1751202 h 4314911"/>
              <a:gd name="connsiteX18154" fmla="*/ 5220467 w 5740887"/>
              <a:gd name="connsiteY18154" fmla="*/ 1751201 h 4314911"/>
              <a:gd name="connsiteX18155" fmla="*/ 5250802 w 5740887"/>
              <a:gd name="connsiteY18155" fmla="*/ 1669436 h 4314911"/>
              <a:gd name="connsiteX18156" fmla="*/ 5311334 w 5740887"/>
              <a:gd name="connsiteY18156" fmla="*/ 1329685 h 4314911"/>
              <a:gd name="connsiteX18157" fmla="*/ 5315470 w 5740887"/>
              <a:gd name="connsiteY18157" fmla="*/ 1287492 h 4314911"/>
              <a:gd name="connsiteX18158" fmla="*/ 5319193 w 5740887"/>
              <a:gd name="connsiteY18158" fmla="*/ 1240533 h 4314911"/>
              <a:gd name="connsiteX18159" fmla="*/ 5319192 w 5740887"/>
              <a:gd name="connsiteY18159" fmla="*/ 1240526 h 4314911"/>
              <a:gd name="connsiteX18160" fmla="*/ 5319193 w 5740887"/>
              <a:gd name="connsiteY18160" fmla="*/ 1240506 h 4314911"/>
              <a:gd name="connsiteX18161" fmla="*/ 5319191 w 5740887"/>
              <a:gd name="connsiteY18161" fmla="*/ 1240495 h 4314911"/>
              <a:gd name="connsiteX18162" fmla="*/ 5319192 w 5740887"/>
              <a:gd name="connsiteY18162" fmla="*/ 1240480 h 4314911"/>
              <a:gd name="connsiteX18163" fmla="*/ 5304178 w 5740887"/>
              <a:gd name="connsiteY18163" fmla="*/ 1164815 h 4314911"/>
              <a:gd name="connsiteX18164" fmla="*/ 5304078 w 5740887"/>
              <a:gd name="connsiteY18164" fmla="*/ 1163465 h 4314911"/>
              <a:gd name="connsiteX18165" fmla="*/ 5257898 w 5740887"/>
              <a:gd name="connsiteY18165" fmla="*/ 1158475 h 4314911"/>
              <a:gd name="connsiteX18166" fmla="*/ 5257617 w 5740887"/>
              <a:gd name="connsiteY18166" fmla="*/ 1160637 h 4314911"/>
              <a:gd name="connsiteX18167" fmla="*/ 5245241 w 5740887"/>
              <a:gd name="connsiteY18167" fmla="*/ 1163503 h 4314911"/>
              <a:gd name="connsiteX18168" fmla="*/ 5245467 w 5740887"/>
              <a:gd name="connsiteY18168" fmla="*/ 1162505 h 4314911"/>
              <a:gd name="connsiteX18169" fmla="*/ 5248329 w 5740887"/>
              <a:gd name="connsiteY18169" fmla="*/ 1161562 h 4314911"/>
              <a:gd name="connsiteX18170" fmla="*/ 5223687 w 5740887"/>
              <a:gd name="connsiteY18170" fmla="*/ 1155851 h 4314911"/>
              <a:gd name="connsiteX18171" fmla="*/ 5222278 w 5740887"/>
              <a:gd name="connsiteY18171" fmla="*/ 1162486 h 4314911"/>
              <a:gd name="connsiteX18172" fmla="*/ 5213278 w 5740887"/>
              <a:gd name="connsiteY18172" fmla="*/ 1165433 h 4314911"/>
              <a:gd name="connsiteX18173" fmla="*/ 5216338 w 5740887"/>
              <a:gd name="connsiteY18173" fmla="*/ 1159004 h 4314911"/>
              <a:gd name="connsiteX18174" fmla="*/ 5337066 w 5740887"/>
              <a:gd name="connsiteY18174" fmla="*/ 1155184 h 4314911"/>
              <a:gd name="connsiteX18175" fmla="*/ 5358996 w 5740887"/>
              <a:gd name="connsiteY18175" fmla="*/ 1245145 h 4314911"/>
              <a:gd name="connsiteX18176" fmla="*/ 5359042 w 5740887"/>
              <a:gd name="connsiteY18176" fmla="*/ 1245359 h 4314911"/>
              <a:gd name="connsiteX18177" fmla="*/ 5360029 w 5740887"/>
              <a:gd name="connsiteY18177" fmla="*/ 1270869 h 4314911"/>
              <a:gd name="connsiteX18178" fmla="*/ 5360970 w 5740887"/>
              <a:gd name="connsiteY18178" fmla="*/ 1295216 h 4314911"/>
              <a:gd name="connsiteX18179" fmla="*/ 5362487 w 5740887"/>
              <a:gd name="connsiteY18179" fmla="*/ 1346095 h 4314911"/>
              <a:gd name="connsiteX18180" fmla="*/ 5330360 w 5740887"/>
              <a:gd name="connsiteY18180" fmla="*/ 1759752 h 4314911"/>
              <a:gd name="connsiteX18181" fmla="*/ 5314780 w 5740887"/>
              <a:gd name="connsiteY18181" fmla="*/ 1818353 h 4314911"/>
              <a:gd name="connsiteX18182" fmla="*/ 5239633 w 5740887"/>
              <a:gd name="connsiteY18182" fmla="*/ 1889364 h 4314911"/>
              <a:gd name="connsiteX18183" fmla="*/ 5206127 w 5740887"/>
              <a:gd name="connsiteY18183" fmla="*/ 1905358 h 4314911"/>
              <a:gd name="connsiteX18184" fmla="*/ 5177170 w 5740887"/>
              <a:gd name="connsiteY18184" fmla="*/ 1918319 h 4314911"/>
              <a:gd name="connsiteX18185" fmla="*/ 4908155 w 5740887"/>
              <a:gd name="connsiteY18185" fmla="*/ 2022148 h 4314911"/>
              <a:gd name="connsiteX18186" fmla="*/ 4697053 w 5740887"/>
              <a:gd name="connsiteY18186" fmla="*/ 2101294 h 4314911"/>
              <a:gd name="connsiteX18187" fmla="*/ 4563441 w 5740887"/>
              <a:gd name="connsiteY18187" fmla="*/ 2148589 h 4314911"/>
              <a:gd name="connsiteX18188" fmla="*/ 4472575 w 5740887"/>
              <a:gd name="connsiteY18188" fmla="*/ 2180302 h 4314911"/>
              <a:gd name="connsiteX18189" fmla="*/ 4080703 w 5740887"/>
              <a:gd name="connsiteY18189" fmla="*/ 2298195 h 4314911"/>
              <a:gd name="connsiteX18190" fmla="*/ 3984486 w 5740887"/>
              <a:gd name="connsiteY18190" fmla="*/ 2305071 h 4314911"/>
              <a:gd name="connsiteX18191" fmla="*/ 3955498 w 5740887"/>
              <a:gd name="connsiteY18191" fmla="*/ 2304276 h 4314911"/>
              <a:gd name="connsiteX18192" fmla="*/ 3895247 w 5740887"/>
              <a:gd name="connsiteY18192" fmla="*/ 2301006 h 4314911"/>
              <a:gd name="connsiteX18193" fmla="*/ 3866356 w 5740887"/>
              <a:gd name="connsiteY18193" fmla="*/ 2295847 h 4314911"/>
              <a:gd name="connsiteX18194" fmla="*/ 3823482 w 5740887"/>
              <a:gd name="connsiteY18194" fmla="*/ 2284687 h 4314911"/>
              <a:gd name="connsiteX18195" fmla="*/ 3785645 w 5740887"/>
              <a:gd name="connsiteY18195" fmla="*/ 2265983 h 4314911"/>
              <a:gd name="connsiteX18196" fmla="*/ 3782421 w 5740887"/>
              <a:gd name="connsiteY18196" fmla="*/ 2261678 h 4314911"/>
              <a:gd name="connsiteX18197" fmla="*/ 3771743 w 5740887"/>
              <a:gd name="connsiteY18197" fmla="*/ 2247419 h 4314911"/>
              <a:gd name="connsiteX18198" fmla="*/ 3770433 w 5740887"/>
              <a:gd name="connsiteY18198" fmla="*/ 2241257 h 4314911"/>
              <a:gd name="connsiteX18199" fmla="*/ 3765977 w 5740887"/>
              <a:gd name="connsiteY18199" fmla="*/ 2216106 h 4314911"/>
              <a:gd name="connsiteX18200" fmla="*/ 3776944 w 5740887"/>
              <a:gd name="connsiteY18200" fmla="*/ 2227566 h 4314911"/>
              <a:gd name="connsiteX18201" fmla="*/ 3807633 w 5740887"/>
              <a:gd name="connsiteY18201" fmla="*/ 2241129 h 4314911"/>
              <a:gd name="connsiteX18202" fmla="*/ 3815812 w 5740887"/>
              <a:gd name="connsiteY18202" fmla="*/ 2243086 h 4314911"/>
              <a:gd name="connsiteX18203" fmla="*/ 3816403 w 5740887"/>
              <a:gd name="connsiteY18203" fmla="*/ 2243322 h 4314911"/>
              <a:gd name="connsiteX18204" fmla="*/ 3819925 w 5740887"/>
              <a:gd name="connsiteY18204" fmla="*/ 2244728 h 4314911"/>
              <a:gd name="connsiteX18205" fmla="*/ 3826745 w 5740887"/>
              <a:gd name="connsiteY18205" fmla="*/ 2245911 h 4314911"/>
              <a:gd name="connsiteX18206" fmla="*/ 3829925 w 5740887"/>
              <a:gd name="connsiteY18206" fmla="*/ 2246463 h 4314911"/>
              <a:gd name="connsiteX18207" fmla="*/ 3847160 w 5740887"/>
              <a:gd name="connsiteY18207" fmla="*/ 2250587 h 4314911"/>
              <a:gd name="connsiteX18208" fmla="*/ 3858716 w 5740887"/>
              <a:gd name="connsiteY18208" fmla="*/ 2251456 h 4314911"/>
              <a:gd name="connsiteX18209" fmla="*/ 3874110 w 5740887"/>
              <a:gd name="connsiteY18209" fmla="*/ 2254126 h 4314911"/>
              <a:gd name="connsiteX18210" fmla="*/ 3877437 w 5740887"/>
              <a:gd name="connsiteY18210" fmla="*/ 2254703 h 4314911"/>
              <a:gd name="connsiteX18211" fmla="*/ 3924220 w 5740887"/>
              <a:gd name="connsiteY18211" fmla="*/ 2256946 h 4314911"/>
              <a:gd name="connsiteX18212" fmla="*/ 3944746 w 5740887"/>
              <a:gd name="connsiteY18212" fmla="*/ 2257931 h 4314911"/>
              <a:gd name="connsiteX18213" fmla="*/ 3944746 w 5740887"/>
              <a:gd name="connsiteY18213" fmla="*/ 2257931 h 4314911"/>
              <a:gd name="connsiteX18214" fmla="*/ 4062501 w 5740887"/>
              <a:gd name="connsiteY18214" fmla="*/ 2251312 h 4314911"/>
              <a:gd name="connsiteX18215" fmla="*/ 4445547 w 5740887"/>
              <a:gd name="connsiteY18215" fmla="*/ 2136868 h 4314911"/>
              <a:gd name="connsiteX18216" fmla="*/ 4536414 w 5740887"/>
              <a:gd name="connsiteY18216" fmla="*/ 2105705 h 4314911"/>
              <a:gd name="connsiteX18217" fmla="*/ 4664510 w 5740887"/>
              <a:gd name="connsiteY18217" fmla="*/ 2060892 h 4314911"/>
              <a:gd name="connsiteX18218" fmla="*/ 4882369 w 5740887"/>
              <a:gd name="connsiteY18218" fmla="*/ 1980504 h 4314911"/>
              <a:gd name="connsiteX18219" fmla="*/ 5133184 w 5740887"/>
              <a:gd name="connsiteY18219" fmla="*/ 1885226 h 4314911"/>
              <a:gd name="connsiteX18220" fmla="*/ 5162967 w 5740887"/>
              <a:gd name="connsiteY18220" fmla="*/ 1871438 h 4314911"/>
              <a:gd name="connsiteX18221" fmla="*/ 5193440 w 5740887"/>
              <a:gd name="connsiteY18221" fmla="*/ 1857649 h 4314911"/>
              <a:gd name="connsiteX18222" fmla="*/ 5269829 w 5740887"/>
              <a:gd name="connsiteY18222" fmla="*/ 1788706 h 4314911"/>
              <a:gd name="connsiteX18223" fmla="*/ 5270656 w 5740887"/>
              <a:gd name="connsiteY18223" fmla="*/ 1787189 h 4314911"/>
              <a:gd name="connsiteX18224" fmla="*/ 5293683 w 5740887"/>
              <a:gd name="connsiteY18224" fmla="*/ 1713282 h 4314911"/>
              <a:gd name="connsiteX18225" fmla="*/ 5340012 w 5740887"/>
              <a:gd name="connsiteY18225" fmla="*/ 1337957 h 4314911"/>
              <a:gd name="connsiteX18226" fmla="*/ 5341253 w 5740887"/>
              <a:gd name="connsiteY18226" fmla="*/ 1292593 h 4314911"/>
              <a:gd name="connsiteX18227" fmla="*/ 5342081 w 5740887"/>
              <a:gd name="connsiteY18227" fmla="*/ 1243014 h 4314911"/>
              <a:gd name="connsiteX18228" fmla="*/ 5342081 w 5740887"/>
              <a:gd name="connsiteY18228" fmla="*/ 1243011 h 4314911"/>
              <a:gd name="connsiteX18229" fmla="*/ 5342081 w 5740887"/>
              <a:gd name="connsiteY18229" fmla="*/ 1242987 h 4314911"/>
              <a:gd name="connsiteX18230" fmla="*/ 5342080 w 5740887"/>
              <a:gd name="connsiteY18230" fmla="*/ 1242981 h 4314911"/>
              <a:gd name="connsiteX18231" fmla="*/ 5342080 w 5740887"/>
              <a:gd name="connsiteY18231" fmla="*/ 1242960 h 4314911"/>
              <a:gd name="connsiteX18232" fmla="*/ 5342030 w 5740887"/>
              <a:gd name="connsiteY18232" fmla="*/ 1242734 h 4314911"/>
              <a:gd name="connsiteX18233" fmla="*/ 5326450 w 5740887"/>
              <a:gd name="connsiteY18233" fmla="*/ 1157850 h 4314911"/>
              <a:gd name="connsiteX18234" fmla="*/ 5276949 w 5740887"/>
              <a:gd name="connsiteY18234" fmla="*/ 1152325 h 4314911"/>
              <a:gd name="connsiteX18235" fmla="*/ 5276749 w 5740887"/>
              <a:gd name="connsiteY18235" fmla="*/ 1156204 h 4314911"/>
              <a:gd name="connsiteX18236" fmla="*/ 5264620 w 5740887"/>
              <a:gd name="connsiteY18236" fmla="*/ 1159014 h 4314911"/>
              <a:gd name="connsiteX18237" fmla="*/ 5264994 w 5740887"/>
              <a:gd name="connsiteY18237" fmla="*/ 1156184 h 4314911"/>
              <a:gd name="connsiteX18238" fmla="*/ 5210490 w 5740887"/>
              <a:gd name="connsiteY18238" fmla="*/ 1152284 h 4314911"/>
              <a:gd name="connsiteX18239" fmla="*/ 5208990 w 5740887"/>
              <a:gd name="connsiteY18239" fmla="*/ 1155538 h 4314911"/>
              <a:gd name="connsiteX18240" fmla="*/ 5206813 w 5740887"/>
              <a:gd name="connsiteY18240" fmla="*/ 1156508 h 4314911"/>
              <a:gd name="connsiteX18241" fmla="*/ 5209008 w 5740887"/>
              <a:gd name="connsiteY18241" fmla="*/ 1153086 h 4314911"/>
              <a:gd name="connsiteX18242" fmla="*/ 2008319 w 5740887"/>
              <a:gd name="connsiteY18242" fmla="*/ 1151875 h 4314911"/>
              <a:gd name="connsiteX18243" fmla="*/ 1997938 w 5740887"/>
              <a:gd name="connsiteY18243" fmla="*/ 1162034 h 4314911"/>
              <a:gd name="connsiteX18244" fmla="*/ 1977439 w 5740887"/>
              <a:gd name="connsiteY18244" fmla="*/ 1177861 h 4314911"/>
              <a:gd name="connsiteX18245" fmla="*/ 1980119 w 5740887"/>
              <a:gd name="connsiteY18245" fmla="*/ 1174922 h 4314911"/>
              <a:gd name="connsiteX18246" fmla="*/ 2000835 w 5740887"/>
              <a:gd name="connsiteY18246" fmla="*/ 1157112 h 4314911"/>
              <a:gd name="connsiteX18247" fmla="*/ 2440638 w 5740887"/>
              <a:gd name="connsiteY18247" fmla="*/ 1151031 h 4314911"/>
              <a:gd name="connsiteX18248" fmla="*/ 2442836 w 5740887"/>
              <a:gd name="connsiteY18248" fmla="*/ 1164171 h 4314911"/>
              <a:gd name="connsiteX18249" fmla="*/ 2444442 w 5740887"/>
              <a:gd name="connsiteY18249" fmla="*/ 1177712 h 4314911"/>
              <a:gd name="connsiteX18250" fmla="*/ 2448170 w 5740887"/>
              <a:gd name="connsiteY18250" fmla="*/ 1196043 h 4314911"/>
              <a:gd name="connsiteX18251" fmla="*/ 2449256 w 5740887"/>
              <a:gd name="connsiteY18251" fmla="*/ 1202534 h 4314911"/>
              <a:gd name="connsiteX18252" fmla="*/ 2451725 w 5740887"/>
              <a:gd name="connsiteY18252" fmla="*/ 1213528 h 4314911"/>
              <a:gd name="connsiteX18253" fmla="*/ 2454179 w 5740887"/>
              <a:gd name="connsiteY18253" fmla="*/ 1225595 h 4314911"/>
              <a:gd name="connsiteX18254" fmla="*/ 2463146 w 5740887"/>
              <a:gd name="connsiteY18254" fmla="*/ 1264373 h 4314911"/>
              <a:gd name="connsiteX18255" fmla="*/ 2463304 w 5740887"/>
              <a:gd name="connsiteY18255" fmla="*/ 1265076 h 4314911"/>
              <a:gd name="connsiteX18256" fmla="*/ 2482849 w 5740887"/>
              <a:gd name="connsiteY18256" fmla="*/ 1290565 h 4314911"/>
              <a:gd name="connsiteX18257" fmla="*/ 2479850 w 5740887"/>
              <a:gd name="connsiteY18257" fmla="*/ 1290388 h 4314911"/>
              <a:gd name="connsiteX18258" fmla="*/ 2478980 w 5740887"/>
              <a:gd name="connsiteY18258" fmla="*/ 1289246 h 4314911"/>
              <a:gd name="connsiteX18259" fmla="*/ 2462754 w 5740887"/>
              <a:gd name="connsiteY18259" fmla="*/ 1267928 h 4314911"/>
              <a:gd name="connsiteX18260" fmla="*/ 2454319 w 5740887"/>
              <a:gd name="connsiteY18260" fmla="*/ 1230773 h 4314911"/>
              <a:gd name="connsiteX18261" fmla="*/ 2452050 w 5740887"/>
              <a:gd name="connsiteY18261" fmla="*/ 1219819 h 4314911"/>
              <a:gd name="connsiteX18262" fmla="*/ 2445856 w 5740887"/>
              <a:gd name="connsiteY18262" fmla="*/ 1188876 h 4314911"/>
              <a:gd name="connsiteX18263" fmla="*/ 2441496 w 5740887"/>
              <a:gd name="connsiteY18263" fmla="*/ 1158355 h 4314911"/>
              <a:gd name="connsiteX18264" fmla="*/ 5356028 w 5740887"/>
              <a:gd name="connsiteY18264" fmla="*/ 1150423 h 4314911"/>
              <a:gd name="connsiteX18265" fmla="*/ 5356139 w 5740887"/>
              <a:gd name="connsiteY18265" fmla="*/ 1151058 h 4314911"/>
              <a:gd name="connsiteX18266" fmla="*/ 5381307 w 5740887"/>
              <a:gd name="connsiteY18266" fmla="*/ 1247130 h 4314911"/>
              <a:gd name="connsiteX18267" fmla="*/ 5381378 w 5740887"/>
              <a:gd name="connsiteY18267" fmla="*/ 1247426 h 4314911"/>
              <a:gd name="connsiteX18268" fmla="*/ 5385089 w 5740887"/>
              <a:gd name="connsiteY18268" fmla="*/ 1288412 h 4314911"/>
              <a:gd name="connsiteX18269" fmla="*/ 5386203 w 5740887"/>
              <a:gd name="connsiteY18269" fmla="*/ 1300730 h 4314911"/>
              <a:gd name="connsiteX18270" fmla="*/ 5390616 w 5740887"/>
              <a:gd name="connsiteY18270" fmla="*/ 1353954 h 4314911"/>
              <a:gd name="connsiteX18271" fmla="*/ 5371588 w 5740887"/>
              <a:gd name="connsiteY18271" fmla="*/ 1822766 h 4314911"/>
              <a:gd name="connsiteX18272" fmla="*/ 5364418 w 5740887"/>
              <a:gd name="connsiteY18272" fmla="*/ 1853652 h 4314911"/>
              <a:gd name="connsiteX18273" fmla="*/ 5288581 w 5740887"/>
              <a:gd name="connsiteY18273" fmla="*/ 1928522 h 4314911"/>
              <a:gd name="connsiteX18274" fmla="*/ 5253559 w 5740887"/>
              <a:gd name="connsiteY18274" fmla="*/ 1945482 h 4314911"/>
              <a:gd name="connsiteX18275" fmla="*/ 5225982 w 5740887"/>
              <a:gd name="connsiteY18275" fmla="*/ 1957893 h 4314911"/>
              <a:gd name="connsiteX18276" fmla="*/ 4932561 w 5740887"/>
              <a:gd name="connsiteY18276" fmla="*/ 2072889 h 4314911"/>
              <a:gd name="connsiteX18277" fmla="*/ 4733868 w 5740887"/>
              <a:gd name="connsiteY18277" fmla="*/ 2148313 h 4314911"/>
              <a:gd name="connsiteX18278" fmla="*/ 4593500 w 5740887"/>
              <a:gd name="connsiteY18278" fmla="*/ 2198641 h 4314911"/>
              <a:gd name="connsiteX18279" fmla="*/ 4503736 w 5740887"/>
              <a:gd name="connsiteY18279" fmla="*/ 2230355 h 4314911"/>
              <a:gd name="connsiteX18280" fmla="*/ 4101661 w 5740887"/>
              <a:gd name="connsiteY18280" fmla="*/ 2352246 h 4314911"/>
              <a:gd name="connsiteX18281" fmla="*/ 3784524 w 5740887"/>
              <a:gd name="connsiteY18281" fmla="*/ 2292954 h 4314911"/>
              <a:gd name="connsiteX18282" fmla="*/ 3784524 w 5740887"/>
              <a:gd name="connsiteY18282" fmla="*/ 2292128 h 4314911"/>
              <a:gd name="connsiteX18283" fmla="*/ 3778349 w 5740887"/>
              <a:gd name="connsiteY18283" fmla="*/ 2276841 h 4314911"/>
              <a:gd name="connsiteX18284" fmla="*/ 3774001 w 5740887"/>
              <a:gd name="connsiteY18284" fmla="*/ 2257945 h 4314911"/>
              <a:gd name="connsiteX18285" fmla="*/ 3792080 w 5740887"/>
              <a:gd name="connsiteY18285" fmla="*/ 2278034 h 4314911"/>
              <a:gd name="connsiteX18286" fmla="*/ 3792113 w 5740887"/>
              <a:gd name="connsiteY18286" fmla="*/ 2278048 h 4314911"/>
              <a:gd name="connsiteX18287" fmla="*/ 3824882 w 5740887"/>
              <a:gd name="connsiteY18287" fmla="*/ 2293519 h 4314911"/>
              <a:gd name="connsiteX18288" fmla="*/ 3833557 w 5740887"/>
              <a:gd name="connsiteY18288" fmla="*/ 2295722 h 4314911"/>
              <a:gd name="connsiteX18289" fmla="*/ 3837903 w 5740887"/>
              <a:gd name="connsiteY18289" fmla="*/ 2297575 h 4314911"/>
              <a:gd name="connsiteX18290" fmla="*/ 3848528 w 5740887"/>
              <a:gd name="connsiteY18290" fmla="*/ 2299523 h 4314911"/>
              <a:gd name="connsiteX18291" fmla="*/ 3866585 w 5740887"/>
              <a:gd name="connsiteY18291" fmla="*/ 2304108 h 4314911"/>
              <a:gd name="connsiteX18292" fmla="*/ 3878816 w 5740887"/>
              <a:gd name="connsiteY18292" fmla="*/ 2305076 h 4314911"/>
              <a:gd name="connsiteX18293" fmla="*/ 3898231 w 5740887"/>
              <a:gd name="connsiteY18293" fmla="*/ 2308636 h 4314911"/>
              <a:gd name="connsiteX18294" fmla="*/ 3967775 w 5740887"/>
              <a:gd name="connsiteY18294" fmla="*/ 2312122 h 4314911"/>
              <a:gd name="connsiteX18295" fmla="*/ 4083460 w 5740887"/>
              <a:gd name="connsiteY18295" fmla="*/ 2304814 h 4314911"/>
              <a:gd name="connsiteX18296" fmla="*/ 4476847 w 5740887"/>
              <a:gd name="connsiteY18296" fmla="*/ 2186509 h 4314911"/>
              <a:gd name="connsiteX18297" fmla="*/ 4567714 w 5740887"/>
              <a:gd name="connsiteY18297" fmla="*/ 2154932 h 4314911"/>
              <a:gd name="connsiteX18298" fmla="*/ 4701464 w 5740887"/>
              <a:gd name="connsiteY18298" fmla="*/ 2107499 h 4314911"/>
              <a:gd name="connsiteX18299" fmla="*/ 4912429 w 5740887"/>
              <a:gd name="connsiteY18299" fmla="*/ 2028353 h 4314911"/>
              <a:gd name="connsiteX18300" fmla="*/ 5182133 w 5740887"/>
              <a:gd name="connsiteY18300" fmla="*/ 1924387 h 4314911"/>
              <a:gd name="connsiteX18301" fmla="*/ 5210813 w 5740887"/>
              <a:gd name="connsiteY18301" fmla="*/ 1911426 h 4314911"/>
              <a:gd name="connsiteX18302" fmla="*/ 5243768 w 5740887"/>
              <a:gd name="connsiteY18302" fmla="*/ 1895569 h 4314911"/>
              <a:gd name="connsiteX18303" fmla="*/ 5315952 w 5740887"/>
              <a:gd name="connsiteY18303" fmla="*/ 1827382 h 4314911"/>
              <a:gd name="connsiteX18304" fmla="*/ 5320985 w 5740887"/>
              <a:gd name="connsiteY18304" fmla="*/ 1822627 h 4314911"/>
              <a:gd name="connsiteX18305" fmla="*/ 5320985 w 5740887"/>
              <a:gd name="connsiteY18305" fmla="*/ 1821247 h 4314911"/>
              <a:gd name="connsiteX18306" fmla="*/ 5336705 w 5740887"/>
              <a:gd name="connsiteY18306" fmla="*/ 1762371 h 4314911"/>
              <a:gd name="connsiteX18307" fmla="*/ 5368832 w 5740887"/>
              <a:gd name="connsiteY18307" fmla="*/ 1344439 h 4314911"/>
              <a:gd name="connsiteX18308" fmla="*/ 5367452 w 5740887"/>
              <a:gd name="connsiteY18308" fmla="*/ 1296179 h 4314911"/>
              <a:gd name="connsiteX18309" fmla="*/ 5365405 w 5740887"/>
              <a:gd name="connsiteY18309" fmla="*/ 1247336 h 4314911"/>
              <a:gd name="connsiteX18310" fmla="*/ 5365245 w 5740887"/>
              <a:gd name="connsiteY18310" fmla="*/ 1243514 h 4314911"/>
              <a:gd name="connsiteX18311" fmla="*/ 5365159 w 5740887"/>
              <a:gd name="connsiteY18311" fmla="*/ 1243161 h 4314911"/>
              <a:gd name="connsiteX18312" fmla="*/ 5345883 w 5740887"/>
              <a:gd name="connsiteY18312" fmla="*/ 1152971 h 4314911"/>
              <a:gd name="connsiteX18313" fmla="*/ 1378704 w 5740887"/>
              <a:gd name="connsiteY18313" fmla="*/ 1150116 h 4314911"/>
              <a:gd name="connsiteX18314" fmla="*/ 1366524 w 5740887"/>
              <a:gd name="connsiteY18314" fmla="*/ 1176825 h 4314911"/>
              <a:gd name="connsiteX18315" fmla="*/ 1366353 w 5740887"/>
              <a:gd name="connsiteY18315" fmla="*/ 1176986 h 4314911"/>
              <a:gd name="connsiteX18316" fmla="*/ 1355771 w 5740887"/>
              <a:gd name="connsiteY18316" fmla="*/ 1186235 h 4314911"/>
              <a:gd name="connsiteX18317" fmla="*/ 1356612 w 5740887"/>
              <a:gd name="connsiteY18317" fmla="*/ 1174623 h 4314911"/>
              <a:gd name="connsiteX18318" fmla="*/ 5241529 w 5740887"/>
              <a:gd name="connsiteY18318" fmla="*/ 1148188 h 4314911"/>
              <a:gd name="connsiteX18319" fmla="*/ 5240519 w 5740887"/>
              <a:gd name="connsiteY18319" fmla="*/ 1156512 h 4314911"/>
              <a:gd name="connsiteX18320" fmla="*/ 5229970 w 5740887"/>
              <a:gd name="connsiteY18320" fmla="*/ 1159967 h 4314911"/>
              <a:gd name="connsiteX18321" fmla="*/ 5232648 w 5740887"/>
              <a:gd name="connsiteY18321" fmla="*/ 1152002 h 4314911"/>
              <a:gd name="connsiteX18322" fmla="*/ 5294417 w 5740887"/>
              <a:gd name="connsiteY18322" fmla="*/ 1146686 h 4314911"/>
              <a:gd name="connsiteX18323" fmla="*/ 5294507 w 5740887"/>
              <a:gd name="connsiteY18323" fmla="*/ 1152091 h 4314911"/>
              <a:gd name="connsiteX18324" fmla="*/ 5284078 w 5740887"/>
              <a:gd name="connsiteY18324" fmla="*/ 1154507 h 4314911"/>
              <a:gd name="connsiteX18325" fmla="*/ 5284317 w 5740887"/>
              <a:gd name="connsiteY18325" fmla="*/ 1149948 h 4314911"/>
              <a:gd name="connsiteX18326" fmla="*/ 2594062 w 5740887"/>
              <a:gd name="connsiteY18326" fmla="*/ 1145789 h 4314911"/>
              <a:gd name="connsiteX18327" fmla="*/ 2597425 w 5740887"/>
              <a:gd name="connsiteY18327" fmla="*/ 1157519 h 4314911"/>
              <a:gd name="connsiteX18328" fmla="*/ 2597221 w 5740887"/>
              <a:gd name="connsiteY18328" fmla="*/ 1160571 h 4314911"/>
              <a:gd name="connsiteX18329" fmla="*/ 5376189 w 5740887"/>
              <a:gd name="connsiteY18329" fmla="*/ 1145360 h 4314911"/>
              <a:gd name="connsiteX18330" fmla="*/ 5403165 w 5740887"/>
              <a:gd name="connsiteY18330" fmla="*/ 1247840 h 4314911"/>
              <a:gd name="connsiteX18331" fmla="*/ 5409466 w 5740887"/>
              <a:gd name="connsiteY18331" fmla="*/ 1294989 h 4314911"/>
              <a:gd name="connsiteX18332" fmla="*/ 5410748 w 5740887"/>
              <a:gd name="connsiteY18332" fmla="*/ 1304591 h 4314911"/>
              <a:gd name="connsiteX18333" fmla="*/ 5417918 w 5740887"/>
              <a:gd name="connsiteY18333" fmla="*/ 1359745 h 4314911"/>
              <a:gd name="connsiteX18334" fmla="*/ 5439111 w 5740887"/>
              <a:gd name="connsiteY18334" fmla="*/ 1739638 h 4314911"/>
              <a:gd name="connsiteX18335" fmla="*/ 5413229 w 5740887"/>
              <a:gd name="connsiteY18335" fmla="*/ 1887985 h 4314911"/>
              <a:gd name="connsiteX18336" fmla="*/ 5378976 w 5740887"/>
              <a:gd name="connsiteY18336" fmla="*/ 1931118 h 4314911"/>
              <a:gd name="connsiteX18337" fmla="*/ 5336842 w 5740887"/>
              <a:gd name="connsiteY18337" fmla="*/ 1966579 h 4314911"/>
              <a:gd name="connsiteX18338" fmla="*/ 5297131 w 5740887"/>
              <a:gd name="connsiteY18338" fmla="*/ 1986158 h 4314911"/>
              <a:gd name="connsiteX18339" fmla="*/ 5273414 w 5740887"/>
              <a:gd name="connsiteY18339" fmla="*/ 1997189 h 4314911"/>
              <a:gd name="connsiteX18340" fmla="*/ 4946625 w 5740887"/>
              <a:gd name="connsiteY18340" fmla="*/ 2127079 h 4314911"/>
              <a:gd name="connsiteX18341" fmla="*/ 4769304 w 5740887"/>
              <a:gd name="connsiteY18341" fmla="*/ 2195056 h 4314911"/>
              <a:gd name="connsiteX18342" fmla="*/ 4620802 w 5740887"/>
              <a:gd name="connsiteY18342" fmla="*/ 2248969 h 4314911"/>
              <a:gd name="connsiteX18343" fmla="*/ 4533519 w 5740887"/>
              <a:gd name="connsiteY18343" fmla="*/ 2280131 h 4314911"/>
              <a:gd name="connsiteX18344" fmla="*/ 4121242 w 5740887"/>
              <a:gd name="connsiteY18344" fmla="*/ 2406020 h 4314911"/>
              <a:gd name="connsiteX18345" fmla="*/ 3796797 w 5740887"/>
              <a:gd name="connsiteY18345" fmla="*/ 2339146 h 4314911"/>
              <a:gd name="connsiteX18346" fmla="*/ 3796797 w 5740887"/>
              <a:gd name="connsiteY18346" fmla="*/ 2338319 h 4314911"/>
              <a:gd name="connsiteX18347" fmla="*/ 3788926 w 5740887"/>
              <a:gd name="connsiteY18347" fmla="*/ 2319716 h 4314911"/>
              <a:gd name="connsiteX18348" fmla="*/ 3784432 w 5740887"/>
              <a:gd name="connsiteY18348" fmla="*/ 2302487 h 4314911"/>
              <a:gd name="connsiteX18349" fmla="*/ 3806557 w 5740887"/>
              <a:gd name="connsiteY18349" fmla="*/ 2328332 h 4314911"/>
              <a:gd name="connsiteX18350" fmla="*/ 3806586 w 5740887"/>
              <a:gd name="connsiteY18350" fmla="*/ 2328345 h 4314911"/>
              <a:gd name="connsiteX18351" fmla="*/ 3840795 w 5740887"/>
              <a:gd name="connsiteY18351" fmla="*/ 2345717 h 4314911"/>
              <a:gd name="connsiteX18352" fmla="*/ 3849798 w 5740887"/>
              <a:gd name="connsiteY18352" fmla="*/ 2348193 h 4314911"/>
              <a:gd name="connsiteX18353" fmla="*/ 3854345 w 5740887"/>
              <a:gd name="connsiteY18353" fmla="*/ 2350282 h 4314911"/>
              <a:gd name="connsiteX18354" fmla="*/ 3865355 w 5740887"/>
              <a:gd name="connsiteY18354" fmla="*/ 2352473 h 4314911"/>
              <a:gd name="connsiteX18355" fmla="*/ 3884174 w 5740887"/>
              <a:gd name="connsiteY18355" fmla="*/ 2357649 h 4314911"/>
              <a:gd name="connsiteX18356" fmla="*/ 3896849 w 5740887"/>
              <a:gd name="connsiteY18356" fmla="*/ 2358739 h 4314911"/>
              <a:gd name="connsiteX18357" fmla="*/ 3917102 w 5740887"/>
              <a:gd name="connsiteY18357" fmla="*/ 2362769 h 4314911"/>
              <a:gd name="connsiteX18358" fmla="*/ 3989697 w 5740887"/>
              <a:gd name="connsiteY18358" fmla="*/ 2366725 h 4314911"/>
              <a:gd name="connsiteX18359" fmla="*/ 4102763 w 5740887"/>
              <a:gd name="connsiteY18359" fmla="*/ 2358314 h 4314911"/>
              <a:gd name="connsiteX18360" fmla="*/ 4506355 w 5740887"/>
              <a:gd name="connsiteY18360" fmla="*/ 2236009 h 4314911"/>
              <a:gd name="connsiteX18361" fmla="*/ 4596119 w 5740887"/>
              <a:gd name="connsiteY18361" fmla="*/ 2204295 h 4314911"/>
              <a:gd name="connsiteX18362" fmla="*/ 4736623 w 5740887"/>
              <a:gd name="connsiteY18362" fmla="*/ 2153967 h 4314911"/>
              <a:gd name="connsiteX18363" fmla="*/ 4935318 w 5740887"/>
              <a:gd name="connsiteY18363" fmla="*/ 2078542 h 4314911"/>
              <a:gd name="connsiteX18364" fmla="*/ 5229290 w 5740887"/>
              <a:gd name="connsiteY18364" fmla="*/ 1963270 h 4314911"/>
              <a:gd name="connsiteX18365" fmla="*/ 5256039 w 5740887"/>
              <a:gd name="connsiteY18365" fmla="*/ 1950999 h 4314911"/>
              <a:gd name="connsiteX18366" fmla="*/ 5292304 w 5740887"/>
              <a:gd name="connsiteY18366" fmla="*/ 1933349 h 4314911"/>
              <a:gd name="connsiteX18367" fmla="*/ 5334676 w 5740887"/>
              <a:gd name="connsiteY18367" fmla="*/ 1898129 h 4314911"/>
              <a:gd name="connsiteX18368" fmla="*/ 5334676 w 5740887"/>
              <a:gd name="connsiteY18368" fmla="*/ 1898128 h 4314911"/>
              <a:gd name="connsiteX18369" fmla="*/ 5334677 w 5740887"/>
              <a:gd name="connsiteY18369" fmla="*/ 1898128 h 4314911"/>
              <a:gd name="connsiteX18370" fmla="*/ 5370349 w 5740887"/>
              <a:gd name="connsiteY18370" fmla="*/ 1856132 h 4314911"/>
              <a:gd name="connsiteX18371" fmla="*/ 5370349 w 5740887"/>
              <a:gd name="connsiteY18371" fmla="*/ 1855029 h 4314911"/>
              <a:gd name="connsiteX18372" fmla="*/ 5377656 w 5740887"/>
              <a:gd name="connsiteY18372" fmla="*/ 1823454 h 4314911"/>
              <a:gd name="connsiteX18373" fmla="*/ 5396546 w 5740887"/>
              <a:gd name="connsiteY18373" fmla="*/ 1350505 h 4314911"/>
              <a:gd name="connsiteX18374" fmla="*/ 5392409 w 5740887"/>
              <a:gd name="connsiteY18374" fmla="*/ 1299212 h 4314911"/>
              <a:gd name="connsiteX18375" fmla="*/ 5390192 w 5740887"/>
              <a:gd name="connsiteY18375" fmla="*/ 1275256 h 4314911"/>
              <a:gd name="connsiteX18376" fmla="*/ 5387306 w 5740887"/>
              <a:gd name="connsiteY18376" fmla="*/ 1244064 h 4314911"/>
              <a:gd name="connsiteX18377" fmla="*/ 5387173 w 5740887"/>
              <a:gd name="connsiteY18377" fmla="*/ 1243558 h 4314911"/>
              <a:gd name="connsiteX18378" fmla="*/ 5364393 w 5740887"/>
              <a:gd name="connsiteY18378" fmla="*/ 1148322 h 4314911"/>
              <a:gd name="connsiteX18379" fmla="*/ 2472871 w 5740887"/>
              <a:gd name="connsiteY18379" fmla="*/ 1144228 h 4314911"/>
              <a:gd name="connsiteX18380" fmla="*/ 2473193 w 5740887"/>
              <a:gd name="connsiteY18380" fmla="*/ 1145982 h 4314911"/>
              <a:gd name="connsiteX18381" fmla="*/ 2473234 w 5740887"/>
              <a:gd name="connsiteY18381" fmla="*/ 1146903 h 4314911"/>
              <a:gd name="connsiteX18382" fmla="*/ 2480999 w 5740887"/>
              <a:gd name="connsiteY18382" fmla="*/ 1143988 h 4314911"/>
              <a:gd name="connsiteX18383" fmla="*/ 2483661 w 5740887"/>
              <a:gd name="connsiteY18383" fmla="*/ 1158009 h 4314911"/>
              <a:gd name="connsiteX18384" fmla="*/ 2485331 w 5740887"/>
              <a:gd name="connsiteY18384" fmla="*/ 1169620 h 4314911"/>
              <a:gd name="connsiteX18385" fmla="*/ 2488790 w 5740887"/>
              <a:gd name="connsiteY18385" fmla="*/ 1185009 h 4314911"/>
              <a:gd name="connsiteX18386" fmla="*/ 2489839 w 5740887"/>
              <a:gd name="connsiteY18386" fmla="*/ 1190534 h 4314911"/>
              <a:gd name="connsiteX18387" fmla="*/ 2492102 w 5740887"/>
              <a:gd name="connsiteY18387" fmla="*/ 1199746 h 4314911"/>
              <a:gd name="connsiteX18388" fmla="*/ 2494329 w 5740887"/>
              <a:gd name="connsiteY18388" fmla="*/ 1209654 h 4314911"/>
              <a:gd name="connsiteX18389" fmla="*/ 2502138 w 5740887"/>
              <a:gd name="connsiteY18389" fmla="*/ 1240602 h 4314911"/>
              <a:gd name="connsiteX18390" fmla="*/ 2502325 w 5740887"/>
              <a:gd name="connsiteY18390" fmla="*/ 1241361 h 4314911"/>
              <a:gd name="connsiteX18391" fmla="*/ 2522136 w 5740887"/>
              <a:gd name="connsiteY18391" fmla="*/ 1268203 h 4314911"/>
              <a:gd name="connsiteX18392" fmla="*/ 2519313 w 5740887"/>
              <a:gd name="connsiteY18392" fmla="*/ 1267795 h 4314911"/>
              <a:gd name="connsiteX18393" fmla="*/ 2501801 w 5740887"/>
              <a:gd name="connsiteY18393" fmla="*/ 1243665 h 4314911"/>
              <a:gd name="connsiteX18394" fmla="*/ 2500489 w 5740887"/>
              <a:gd name="connsiteY18394" fmla="*/ 1238399 h 4314911"/>
              <a:gd name="connsiteX18395" fmla="*/ 2491833 w 5740887"/>
              <a:gd name="connsiteY18395" fmla="*/ 1202683 h 4314911"/>
              <a:gd name="connsiteX18396" fmla="*/ 2488024 w 5740887"/>
              <a:gd name="connsiteY18396" fmla="*/ 1185466 h 4314911"/>
              <a:gd name="connsiteX18397" fmla="*/ 2483193 w 5740887"/>
              <a:gd name="connsiteY18397" fmla="*/ 1159579 h 4314911"/>
              <a:gd name="connsiteX18398" fmla="*/ 2972297 w 5740887"/>
              <a:gd name="connsiteY18398" fmla="*/ 1143963 h 4314911"/>
              <a:gd name="connsiteX18399" fmla="*/ 2984235 w 5740887"/>
              <a:gd name="connsiteY18399" fmla="*/ 1176964 h 4314911"/>
              <a:gd name="connsiteX18400" fmla="*/ 2986282 w 5740887"/>
              <a:gd name="connsiteY18400" fmla="*/ 1185578 h 4314911"/>
              <a:gd name="connsiteX18401" fmla="*/ 5226250 w 5740887"/>
              <a:gd name="connsiteY18401" fmla="*/ 1143772 h 4314911"/>
              <a:gd name="connsiteX18402" fmla="*/ 5225219 w 5740887"/>
              <a:gd name="connsiteY18402" fmla="*/ 1148633 h 4314911"/>
              <a:gd name="connsiteX18403" fmla="*/ 5220318 w 5740887"/>
              <a:gd name="connsiteY18403" fmla="*/ 1150637 h 4314911"/>
              <a:gd name="connsiteX18404" fmla="*/ 5222664 w 5740887"/>
              <a:gd name="connsiteY18404" fmla="*/ 1145709 h 4314911"/>
              <a:gd name="connsiteX18405" fmla="*/ 2574419 w 5740887"/>
              <a:gd name="connsiteY18405" fmla="*/ 1142385 h 4314911"/>
              <a:gd name="connsiteX18406" fmla="*/ 2574545 w 5740887"/>
              <a:gd name="connsiteY18406" fmla="*/ 1142872 h 4314911"/>
              <a:gd name="connsiteX18407" fmla="*/ 2576106 w 5740887"/>
              <a:gd name="connsiteY18407" fmla="*/ 1150009 h 4314911"/>
              <a:gd name="connsiteX18408" fmla="*/ 2578037 w 5740887"/>
              <a:gd name="connsiteY18408" fmla="*/ 1156437 h 4314911"/>
              <a:gd name="connsiteX18409" fmla="*/ 2579514 w 5740887"/>
              <a:gd name="connsiteY18409" fmla="*/ 1162175 h 4314911"/>
              <a:gd name="connsiteX18410" fmla="*/ 2588090 w 5740887"/>
              <a:gd name="connsiteY18410" fmla="*/ 1189929 h 4314911"/>
              <a:gd name="connsiteX18411" fmla="*/ 2591207 w 5740887"/>
              <a:gd name="connsiteY18411" fmla="*/ 1196038 h 4314911"/>
              <a:gd name="connsiteX18412" fmla="*/ 2590571 w 5740887"/>
              <a:gd name="connsiteY18412" fmla="*/ 1197906 h 4314911"/>
              <a:gd name="connsiteX18413" fmla="*/ 2590233 w 5740887"/>
              <a:gd name="connsiteY18413" fmla="*/ 1198866 h 4314911"/>
              <a:gd name="connsiteX18414" fmla="*/ 2587439 w 5740887"/>
              <a:gd name="connsiteY18414" fmla="*/ 1191689 h 4314911"/>
              <a:gd name="connsiteX18415" fmla="*/ 2576192 w 5740887"/>
              <a:gd name="connsiteY18415" fmla="*/ 1153679 h 4314911"/>
              <a:gd name="connsiteX18416" fmla="*/ 2574970 w 5740887"/>
              <a:gd name="connsiteY18416" fmla="*/ 1148812 h 4314911"/>
              <a:gd name="connsiteX18417" fmla="*/ 5198492 w 5740887"/>
              <a:gd name="connsiteY18417" fmla="*/ 1142300 h 4314911"/>
              <a:gd name="connsiteX18418" fmla="*/ 5192709 w 5740887"/>
              <a:gd name="connsiteY18418" fmla="*/ 1149373 h 4314911"/>
              <a:gd name="connsiteX18419" fmla="*/ 5186029 w 5740887"/>
              <a:gd name="connsiteY18419" fmla="*/ 1153975 h 4314911"/>
              <a:gd name="connsiteX18420" fmla="*/ 5173712 w 5740887"/>
              <a:gd name="connsiteY18420" fmla="*/ 1165427 h 4314911"/>
              <a:gd name="connsiteX18421" fmla="*/ 5164622 w 5740887"/>
              <a:gd name="connsiteY18421" fmla="*/ 1170520 h 4314911"/>
              <a:gd name="connsiteX18422" fmla="*/ 5148403 w 5740887"/>
              <a:gd name="connsiteY18422" fmla="*/ 1182515 h 4314911"/>
              <a:gd name="connsiteX18423" fmla="*/ 5142715 w 5740887"/>
              <a:gd name="connsiteY18423" fmla="*/ 1185047 h 4314911"/>
              <a:gd name="connsiteX18424" fmla="*/ 5134252 w 5740887"/>
              <a:gd name="connsiteY18424" fmla="*/ 1189772 h 4314911"/>
              <a:gd name="connsiteX18425" fmla="*/ 5062173 w 5740887"/>
              <a:gd name="connsiteY18425" fmla="*/ 1207109 h 4314911"/>
              <a:gd name="connsiteX18426" fmla="*/ 4440033 w 5740887"/>
              <a:gd name="connsiteY18426" fmla="*/ 1364294 h 4314911"/>
              <a:gd name="connsiteX18427" fmla="*/ 4125646 w 5740887"/>
              <a:gd name="connsiteY18427" fmla="*/ 1445855 h 4314911"/>
              <a:gd name="connsiteX18428" fmla="*/ 4061583 w 5740887"/>
              <a:gd name="connsiteY18428" fmla="*/ 1462597 h 4314911"/>
              <a:gd name="connsiteX18429" fmla="*/ 4123320 w 5740887"/>
              <a:gd name="connsiteY18429" fmla="*/ 1437944 h 4314911"/>
              <a:gd name="connsiteX18430" fmla="*/ 4210643 w 5740887"/>
              <a:gd name="connsiteY18430" fmla="*/ 1403074 h 4314911"/>
              <a:gd name="connsiteX18431" fmla="*/ 4387360 w 5740887"/>
              <a:gd name="connsiteY18431" fmla="*/ 1341266 h 4314911"/>
              <a:gd name="connsiteX18432" fmla="*/ 4451615 w 5740887"/>
              <a:gd name="connsiteY18432" fmla="*/ 1319067 h 4314911"/>
              <a:gd name="connsiteX18433" fmla="*/ 4560407 w 5740887"/>
              <a:gd name="connsiteY18433" fmla="*/ 1284045 h 4314911"/>
              <a:gd name="connsiteX18434" fmla="*/ 4952140 w 5740887"/>
              <a:gd name="connsiteY18434" fmla="*/ 1195030 h 4314911"/>
              <a:gd name="connsiteX18435" fmla="*/ 4992265 w 5740887"/>
              <a:gd name="connsiteY18435" fmla="*/ 1186062 h 4314911"/>
              <a:gd name="connsiteX18436" fmla="*/ 5035837 w 5740887"/>
              <a:gd name="connsiteY18436" fmla="*/ 1176553 h 4314911"/>
              <a:gd name="connsiteX18437" fmla="*/ 5179099 w 5740887"/>
              <a:gd name="connsiteY18437" fmla="*/ 1146356 h 4314911"/>
              <a:gd name="connsiteX18438" fmla="*/ 5259157 w 5740887"/>
              <a:gd name="connsiteY18438" fmla="*/ 1141044 h 4314911"/>
              <a:gd name="connsiteX18439" fmla="*/ 5258729 w 5740887"/>
              <a:gd name="connsiteY18439" fmla="*/ 1150593 h 4314911"/>
              <a:gd name="connsiteX18440" fmla="*/ 5251610 w 5740887"/>
              <a:gd name="connsiteY18440" fmla="*/ 1152879 h 4314911"/>
              <a:gd name="connsiteX18441" fmla="*/ 5247334 w 5740887"/>
              <a:gd name="connsiteY18441" fmla="*/ 1154280 h 4314911"/>
              <a:gd name="connsiteX18442" fmla="*/ 5249451 w 5740887"/>
              <a:gd name="connsiteY18442" fmla="*/ 1144955 h 4314911"/>
              <a:gd name="connsiteX18443" fmla="*/ 5315041 w 5740887"/>
              <a:gd name="connsiteY18443" fmla="*/ 1140032 h 4314911"/>
              <a:gd name="connsiteX18444" fmla="*/ 5315616 w 5740887"/>
              <a:gd name="connsiteY18444" fmla="*/ 1147430 h 4314911"/>
              <a:gd name="connsiteX18445" fmla="*/ 5303083 w 5740887"/>
              <a:gd name="connsiteY18445" fmla="*/ 1150116 h 4314911"/>
              <a:gd name="connsiteX18446" fmla="*/ 5302631 w 5740887"/>
              <a:gd name="connsiteY18446" fmla="*/ 1144034 h 4314911"/>
              <a:gd name="connsiteX18447" fmla="*/ 5399718 w 5740887"/>
              <a:gd name="connsiteY18447" fmla="*/ 1139454 h 4314911"/>
              <a:gd name="connsiteX18448" fmla="*/ 5426744 w 5740887"/>
              <a:gd name="connsiteY18448" fmla="*/ 1248805 h 4314911"/>
              <a:gd name="connsiteX18449" fmla="*/ 5437272 w 5740887"/>
              <a:gd name="connsiteY18449" fmla="*/ 1308772 h 4314911"/>
              <a:gd name="connsiteX18450" fmla="*/ 5437361 w 5740887"/>
              <a:gd name="connsiteY18450" fmla="*/ 1309278 h 4314911"/>
              <a:gd name="connsiteX18451" fmla="*/ 5447149 w 5740887"/>
              <a:gd name="connsiteY18451" fmla="*/ 1367053 h 4314911"/>
              <a:gd name="connsiteX18452" fmla="*/ 5478458 w 5740887"/>
              <a:gd name="connsiteY18452" fmla="*/ 1520817 h 4314911"/>
              <a:gd name="connsiteX18453" fmla="*/ 5488309 w 5740887"/>
              <a:gd name="connsiteY18453" fmla="*/ 1671918 h 4314911"/>
              <a:gd name="connsiteX18454" fmla="*/ 5481820 w 5740887"/>
              <a:gd name="connsiteY18454" fmla="*/ 1809575 h 4314911"/>
              <a:gd name="connsiteX18455" fmla="*/ 5464110 w 5740887"/>
              <a:gd name="connsiteY18455" fmla="*/ 1923007 h 4314911"/>
              <a:gd name="connsiteX18456" fmla="*/ 5386894 w 5740887"/>
              <a:gd name="connsiteY18456" fmla="*/ 2005739 h 4314911"/>
              <a:gd name="connsiteX18457" fmla="*/ 5340427 w 5740887"/>
              <a:gd name="connsiteY18457" fmla="*/ 2029178 h 4314911"/>
              <a:gd name="connsiteX18458" fmla="*/ 5322088 w 5740887"/>
              <a:gd name="connsiteY18458" fmla="*/ 2037728 h 4314911"/>
              <a:gd name="connsiteX18459" fmla="*/ 4945384 w 5740887"/>
              <a:gd name="connsiteY18459" fmla="*/ 2189403 h 4314911"/>
              <a:gd name="connsiteX18460" fmla="*/ 4806119 w 5740887"/>
              <a:gd name="connsiteY18460" fmla="*/ 2243316 h 4314911"/>
              <a:gd name="connsiteX18461" fmla="*/ 4646448 w 5740887"/>
              <a:gd name="connsiteY18461" fmla="*/ 2301917 h 4314911"/>
              <a:gd name="connsiteX18462" fmla="*/ 4564681 w 5740887"/>
              <a:gd name="connsiteY18462" fmla="*/ 2331426 h 4314911"/>
              <a:gd name="connsiteX18463" fmla="*/ 4142200 w 5740887"/>
              <a:gd name="connsiteY18463" fmla="*/ 2461313 h 4314911"/>
              <a:gd name="connsiteX18464" fmla="*/ 3849252 w 5740887"/>
              <a:gd name="connsiteY18464" fmla="*/ 2430211 h 4314911"/>
              <a:gd name="connsiteX18465" fmla="*/ 3821502 w 5740887"/>
              <a:gd name="connsiteY18465" fmla="*/ 2399427 h 4314911"/>
              <a:gd name="connsiteX18466" fmla="*/ 3810171 w 5740887"/>
              <a:gd name="connsiteY18466" fmla="*/ 2386856 h 4314911"/>
              <a:gd name="connsiteX18467" fmla="*/ 3810171 w 5740887"/>
              <a:gd name="connsiteY18467" fmla="*/ 2386029 h 4314911"/>
              <a:gd name="connsiteX18468" fmla="*/ 3800212 w 5740887"/>
              <a:gd name="connsiteY18468" fmla="*/ 2363289 h 4314911"/>
              <a:gd name="connsiteX18469" fmla="*/ 3796138 w 5740887"/>
              <a:gd name="connsiteY18469" fmla="*/ 2349133 h 4314911"/>
              <a:gd name="connsiteX18470" fmla="*/ 3818217 w 5740887"/>
              <a:gd name="connsiteY18470" fmla="*/ 2376202 h 4314911"/>
              <a:gd name="connsiteX18471" fmla="*/ 3818268 w 5740887"/>
              <a:gd name="connsiteY18471" fmla="*/ 2376229 h 4314911"/>
              <a:gd name="connsiteX18472" fmla="*/ 3852316 w 5740887"/>
              <a:gd name="connsiteY18472" fmla="*/ 2395421 h 4314911"/>
              <a:gd name="connsiteX18473" fmla="*/ 3861296 w 5740887"/>
              <a:gd name="connsiteY18473" fmla="*/ 2398255 h 4314911"/>
              <a:gd name="connsiteX18474" fmla="*/ 3866066 w 5740887"/>
              <a:gd name="connsiteY18474" fmla="*/ 2400697 h 4314911"/>
              <a:gd name="connsiteX18475" fmla="*/ 3877102 w 5740887"/>
              <a:gd name="connsiteY18475" fmla="*/ 2403243 h 4314911"/>
              <a:gd name="connsiteX18476" fmla="*/ 3896872 w 5740887"/>
              <a:gd name="connsiteY18476" fmla="*/ 2409482 h 4314911"/>
              <a:gd name="connsiteX18477" fmla="*/ 3909712 w 5740887"/>
              <a:gd name="connsiteY18477" fmla="*/ 2410767 h 4314911"/>
              <a:gd name="connsiteX18478" fmla="*/ 3931779 w 5740887"/>
              <a:gd name="connsiteY18478" fmla="*/ 2415858 h 4314911"/>
              <a:gd name="connsiteX18479" fmla="*/ 4012449 w 5740887"/>
              <a:gd name="connsiteY18479" fmla="*/ 2421053 h 4314911"/>
              <a:gd name="connsiteX18480" fmla="*/ 4122619 w 5740887"/>
              <a:gd name="connsiteY18480" fmla="*/ 2414158 h 4314911"/>
              <a:gd name="connsiteX18481" fmla="*/ 4536276 w 5740887"/>
              <a:gd name="connsiteY18481" fmla="*/ 2287854 h 4314911"/>
              <a:gd name="connsiteX18482" fmla="*/ 4623559 w 5740887"/>
              <a:gd name="connsiteY18482" fmla="*/ 2256831 h 4314911"/>
              <a:gd name="connsiteX18483" fmla="*/ 4772199 w 5740887"/>
              <a:gd name="connsiteY18483" fmla="*/ 2202779 h 4314911"/>
              <a:gd name="connsiteX18484" fmla="*/ 4949520 w 5740887"/>
              <a:gd name="connsiteY18484" fmla="*/ 2134802 h 4314911"/>
              <a:gd name="connsiteX18485" fmla="*/ 5276723 w 5740887"/>
              <a:gd name="connsiteY18485" fmla="*/ 2004775 h 4314911"/>
              <a:gd name="connsiteX18486" fmla="*/ 5300439 w 5740887"/>
              <a:gd name="connsiteY18486" fmla="*/ 1993744 h 4314911"/>
              <a:gd name="connsiteX18487" fmla="*/ 5341805 w 5740887"/>
              <a:gd name="connsiteY18487" fmla="*/ 1973475 h 4314911"/>
              <a:gd name="connsiteX18488" fmla="*/ 5420538 w 5740887"/>
              <a:gd name="connsiteY18488" fmla="*/ 1892123 h 4314911"/>
              <a:gd name="connsiteX18489" fmla="*/ 5420538 w 5740887"/>
              <a:gd name="connsiteY18489" fmla="*/ 1892122 h 4314911"/>
              <a:gd name="connsiteX18490" fmla="*/ 5420539 w 5740887"/>
              <a:gd name="connsiteY18490" fmla="*/ 1892121 h 4314911"/>
              <a:gd name="connsiteX18491" fmla="*/ 5420539 w 5740887"/>
              <a:gd name="connsiteY18491" fmla="*/ 1891156 h 4314911"/>
              <a:gd name="connsiteX18492" fmla="*/ 5425089 w 5740887"/>
              <a:gd name="connsiteY18492" fmla="*/ 1359055 h 4314911"/>
              <a:gd name="connsiteX18493" fmla="*/ 5418195 w 5740887"/>
              <a:gd name="connsiteY18493" fmla="*/ 1305003 h 4314911"/>
              <a:gd name="connsiteX18494" fmla="*/ 5415689 w 5740887"/>
              <a:gd name="connsiteY18494" fmla="*/ 1286650 h 4314911"/>
              <a:gd name="connsiteX18495" fmla="*/ 5410196 w 5740887"/>
              <a:gd name="connsiteY18495" fmla="*/ 1246410 h 4314911"/>
              <a:gd name="connsiteX18496" fmla="*/ 5384599 w 5740887"/>
              <a:gd name="connsiteY18496" fmla="*/ 1143249 h 4314911"/>
              <a:gd name="connsiteX18497" fmla="*/ 2084917 w 5740887"/>
              <a:gd name="connsiteY18497" fmla="*/ 1139215 h 4314911"/>
              <a:gd name="connsiteX18498" fmla="*/ 2044070 w 5740887"/>
              <a:gd name="connsiteY18498" fmla="*/ 1173418 h 4314911"/>
              <a:gd name="connsiteX18499" fmla="*/ 2047947 w 5740887"/>
              <a:gd name="connsiteY18499" fmla="*/ 1169101 h 4314911"/>
              <a:gd name="connsiteX18500" fmla="*/ 2504848 w 5740887"/>
              <a:gd name="connsiteY18500" fmla="*/ 1137841 h 4314911"/>
              <a:gd name="connsiteX18501" fmla="*/ 2507835 w 5740887"/>
              <a:gd name="connsiteY18501" fmla="*/ 1152405 h 4314911"/>
              <a:gd name="connsiteX18502" fmla="*/ 2509516 w 5740887"/>
              <a:gd name="connsiteY18502" fmla="*/ 1162886 h 4314911"/>
              <a:gd name="connsiteX18503" fmla="*/ 2512807 w 5740887"/>
              <a:gd name="connsiteY18503" fmla="*/ 1176638 h 4314911"/>
              <a:gd name="connsiteX18504" fmla="*/ 2513832 w 5740887"/>
              <a:gd name="connsiteY18504" fmla="*/ 1181635 h 4314911"/>
              <a:gd name="connsiteX18505" fmla="*/ 2515985 w 5740887"/>
              <a:gd name="connsiteY18505" fmla="*/ 1189920 h 4314911"/>
              <a:gd name="connsiteX18506" fmla="*/ 2518093 w 5740887"/>
              <a:gd name="connsiteY18506" fmla="*/ 1198731 h 4314911"/>
              <a:gd name="connsiteX18507" fmla="*/ 2525411 w 5740887"/>
              <a:gd name="connsiteY18507" fmla="*/ 1226188 h 4314911"/>
              <a:gd name="connsiteX18508" fmla="*/ 2525627 w 5740887"/>
              <a:gd name="connsiteY18508" fmla="*/ 1227020 h 4314911"/>
              <a:gd name="connsiteX18509" fmla="*/ 2527519 w 5740887"/>
              <a:gd name="connsiteY18509" fmla="*/ 1229705 h 4314911"/>
              <a:gd name="connsiteX18510" fmla="*/ 2528064 w 5740887"/>
              <a:gd name="connsiteY18510" fmla="*/ 1233594 h 4314911"/>
              <a:gd name="connsiteX18511" fmla="*/ 2525094 w 5740887"/>
              <a:gd name="connsiteY18511" fmla="*/ 1229198 h 4314911"/>
              <a:gd name="connsiteX18512" fmla="*/ 2524094 w 5740887"/>
              <a:gd name="connsiteY18512" fmla="*/ 1225383 h 4314911"/>
              <a:gd name="connsiteX18513" fmla="*/ 2515597 w 5740887"/>
              <a:gd name="connsiteY18513" fmla="*/ 1192139 h 4314911"/>
              <a:gd name="connsiteX18514" fmla="*/ 2512062 w 5740887"/>
              <a:gd name="connsiteY18514" fmla="*/ 1177109 h 4314911"/>
              <a:gd name="connsiteX18515" fmla="*/ 2507286 w 5740887"/>
              <a:gd name="connsiteY18515" fmla="*/ 1153391 h 4314911"/>
              <a:gd name="connsiteX18516" fmla="*/ 5415459 w 5740887"/>
              <a:gd name="connsiteY18516" fmla="*/ 1135502 h 4314911"/>
              <a:gd name="connsiteX18517" fmla="*/ 5449357 w 5740887"/>
              <a:gd name="connsiteY18517" fmla="*/ 1250460 h 4314911"/>
              <a:gd name="connsiteX18518" fmla="*/ 5463014 w 5740887"/>
              <a:gd name="connsiteY18518" fmla="*/ 1314315 h 4314911"/>
              <a:gd name="connsiteX18519" fmla="*/ 5463146 w 5740887"/>
              <a:gd name="connsiteY18519" fmla="*/ 1314931 h 4314911"/>
              <a:gd name="connsiteX18520" fmla="*/ 5475417 w 5740887"/>
              <a:gd name="connsiteY18520" fmla="*/ 1374498 h 4314911"/>
              <a:gd name="connsiteX18521" fmla="*/ 5529468 w 5740887"/>
              <a:gd name="connsiteY18521" fmla="*/ 1718127 h 4314911"/>
              <a:gd name="connsiteX18522" fmla="*/ 5530240 w 5740887"/>
              <a:gd name="connsiteY18522" fmla="*/ 1791854 h 4314911"/>
              <a:gd name="connsiteX18523" fmla="*/ 5527422 w 5740887"/>
              <a:gd name="connsiteY18523" fmla="*/ 1857488 h 4314911"/>
              <a:gd name="connsiteX18524" fmla="*/ 5514025 w 5740887"/>
              <a:gd name="connsiteY18524" fmla="*/ 1958030 h 4314911"/>
              <a:gd name="connsiteX18525" fmla="*/ 5436120 w 5740887"/>
              <a:gd name="connsiteY18525" fmla="*/ 2044622 h 4314911"/>
              <a:gd name="connsiteX18526" fmla="*/ 5378346 w 5740887"/>
              <a:gd name="connsiteY18526" fmla="*/ 2073716 h 4314911"/>
              <a:gd name="connsiteX18527" fmla="*/ 5369935 w 5740887"/>
              <a:gd name="connsiteY18527" fmla="*/ 2077714 h 4314911"/>
              <a:gd name="connsiteX18528" fmla="*/ 4904433 w 5740887"/>
              <a:gd name="connsiteY18528" fmla="*/ 2266205 h 4314911"/>
              <a:gd name="connsiteX18529" fmla="*/ 4841971 w 5740887"/>
              <a:gd name="connsiteY18529" fmla="*/ 2290610 h 4314911"/>
              <a:gd name="connsiteX18530" fmla="*/ 4665615 w 5740887"/>
              <a:gd name="connsiteY18530" fmla="*/ 2355969 h 4314911"/>
              <a:gd name="connsiteX18531" fmla="*/ 4594880 w 5740887"/>
              <a:gd name="connsiteY18531" fmla="*/ 2381754 h 4314911"/>
              <a:gd name="connsiteX18532" fmla="*/ 4162056 w 5740887"/>
              <a:gd name="connsiteY18532" fmla="*/ 2515502 h 4314911"/>
              <a:gd name="connsiteX18533" fmla="*/ 3822718 w 5740887"/>
              <a:gd name="connsiteY18533" fmla="*/ 2432771 h 4314911"/>
              <a:gd name="connsiteX18534" fmla="*/ 3822718 w 5740887"/>
              <a:gd name="connsiteY18534" fmla="*/ 2431945 h 4314911"/>
              <a:gd name="connsiteX18535" fmla="*/ 3822718 w 5740887"/>
              <a:gd name="connsiteY18535" fmla="*/ 2431944 h 4314911"/>
              <a:gd name="connsiteX18536" fmla="*/ 3817465 w 5740887"/>
              <a:gd name="connsiteY18536" fmla="*/ 2422550 h 4314911"/>
              <a:gd name="connsiteX18537" fmla="*/ 3810868 w 5740887"/>
              <a:gd name="connsiteY18537" fmla="*/ 2405807 h 4314911"/>
              <a:gd name="connsiteX18538" fmla="*/ 3810689 w 5740887"/>
              <a:gd name="connsiteY18538" fmla="*/ 2405237 h 4314911"/>
              <a:gd name="connsiteX18539" fmla="*/ 3808200 w 5740887"/>
              <a:gd name="connsiteY18539" fmla="*/ 2397327 h 4314911"/>
              <a:gd name="connsiteX18540" fmla="*/ 3806867 w 5740887"/>
              <a:gd name="connsiteY18540" fmla="*/ 2393091 h 4314911"/>
              <a:gd name="connsiteX18541" fmla="*/ 3828722 w 5740887"/>
              <a:gd name="connsiteY18541" fmla="*/ 2421221 h 4314911"/>
              <a:gd name="connsiteX18542" fmla="*/ 3832823 w 5740887"/>
              <a:gd name="connsiteY18542" fmla="*/ 2426500 h 4314911"/>
              <a:gd name="connsiteX18543" fmla="*/ 3832831 w 5740887"/>
              <a:gd name="connsiteY18543" fmla="*/ 2426504 h 4314911"/>
              <a:gd name="connsiteX18544" fmla="*/ 3868168 w 5740887"/>
              <a:gd name="connsiteY18544" fmla="*/ 2447619 h 4314911"/>
              <a:gd name="connsiteX18545" fmla="*/ 3877457 w 5740887"/>
              <a:gd name="connsiteY18545" fmla="*/ 2450726 h 4314911"/>
              <a:gd name="connsiteX18546" fmla="*/ 3882389 w 5740887"/>
              <a:gd name="connsiteY18546" fmla="*/ 2453403 h 4314911"/>
              <a:gd name="connsiteX18547" fmla="*/ 3893779 w 5740887"/>
              <a:gd name="connsiteY18547" fmla="*/ 2456184 h 4314911"/>
              <a:gd name="connsiteX18548" fmla="*/ 3914228 w 5740887"/>
              <a:gd name="connsiteY18548" fmla="*/ 2463023 h 4314911"/>
              <a:gd name="connsiteX18549" fmla="*/ 3927538 w 5740887"/>
              <a:gd name="connsiteY18549" fmla="*/ 2464429 h 4314911"/>
              <a:gd name="connsiteX18550" fmla="*/ 3950311 w 5740887"/>
              <a:gd name="connsiteY18550" fmla="*/ 2469990 h 4314911"/>
              <a:gd name="connsiteX18551" fmla="*/ 4033822 w 5740887"/>
              <a:gd name="connsiteY18551" fmla="*/ 2475654 h 4314911"/>
              <a:gd name="connsiteX18552" fmla="*/ 4144131 w 5740887"/>
              <a:gd name="connsiteY18552" fmla="*/ 2467795 h 4314911"/>
              <a:gd name="connsiteX18553" fmla="*/ 4568129 w 5740887"/>
              <a:gd name="connsiteY18553" fmla="*/ 2337631 h 4314911"/>
              <a:gd name="connsiteX18554" fmla="*/ 4649895 w 5740887"/>
              <a:gd name="connsiteY18554" fmla="*/ 2308123 h 4314911"/>
              <a:gd name="connsiteX18555" fmla="*/ 4809843 w 5740887"/>
              <a:gd name="connsiteY18555" fmla="*/ 2249522 h 4314911"/>
              <a:gd name="connsiteX18556" fmla="*/ 4948969 w 5740887"/>
              <a:gd name="connsiteY18556" fmla="*/ 2195608 h 4314911"/>
              <a:gd name="connsiteX18557" fmla="*/ 5326224 w 5740887"/>
              <a:gd name="connsiteY18557" fmla="*/ 2043933 h 4314911"/>
              <a:gd name="connsiteX18558" fmla="*/ 5344425 w 5740887"/>
              <a:gd name="connsiteY18558" fmla="*/ 2035385 h 4314911"/>
              <a:gd name="connsiteX18559" fmla="*/ 5392134 w 5740887"/>
              <a:gd name="connsiteY18559" fmla="*/ 2011392 h 4314911"/>
              <a:gd name="connsiteX18560" fmla="*/ 5471694 w 5740887"/>
              <a:gd name="connsiteY18560" fmla="*/ 1925903 h 4314911"/>
              <a:gd name="connsiteX18561" fmla="*/ 5496307 w 5740887"/>
              <a:gd name="connsiteY18561" fmla="*/ 1673141 h 4314911"/>
              <a:gd name="connsiteX18562" fmla="*/ 5496307 w 5740887"/>
              <a:gd name="connsiteY18562" fmla="*/ 1673141 h 4314911"/>
              <a:gd name="connsiteX18563" fmla="*/ 5496307 w 5740887"/>
              <a:gd name="connsiteY18563" fmla="*/ 1673141 h 4314911"/>
              <a:gd name="connsiteX18564" fmla="*/ 5454734 w 5740887"/>
              <a:gd name="connsiteY18564" fmla="*/ 1366087 h 4314911"/>
              <a:gd name="connsiteX18565" fmla="*/ 5445220 w 5740887"/>
              <a:gd name="connsiteY18565" fmla="*/ 1309554 h 4314911"/>
              <a:gd name="connsiteX18566" fmla="*/ 5445012 w 5740887"/>
              <a:gd name="connsiteY18566" fmla="*/ 1308392 h 4314911"/>
              <a:gd name="connsiteX18567" fmla="*/ 5434189 w 5740887"/>
              <a:gd name="connsiteY18567" fmla="*/ 1247649 h 4314911"/>
              <a:gd name="connsiteX18568" fmla="*/ 5407030 w 5740887"/>
              <a:gd name="connsiteY18568" fmla="*/ 1137620 h 4314911"/>
              <a:gd name="connsiteX18569" fmla="*/ 5243949 w 5740887"/>
              <a:gd name="connsiteY18569" fmla="*/ 1134211 h 4314911"/>
              <a:gd name="connsiteX18570" fmla="*/ 5242876 w 5740887"/>
              <a:gd name="connsiteY18570" fmla="*/ 1137098 h 4314911"/>
              <a:gd name="connsiteX18571" fmla="*/ 5242325 w 5740887"/>
              <a:gd name="connsiteY18571" fmla="*/ 1141637 h 4314911"/>
              <a:gd name="connsiteX18572" fmla="*/ 5235147 w 5740887"/>
              <a:gd name="connsiteY18572" fmla="*/ 1144572 h 4314911"/>
              <a:gd name="connsiteX18573" fmla="*/ 5237452 w 5740887"/>
              <a:gd name="connsiteY18573" fmla="*/ 1137722 h 4314911"/>
              <a:gd name="connsiteX18574" fmla="*/ 5333976 w 5740887"/>
              <a:gd name="connsiteY18574" fmla="*/ 1133950 h 4314911"/>
              <a:gd name="connsiteX18575" fmla="*/ 5335171 w 5740887"/>
              <a:gd name="connsiteY18575" fmla="*/ 1143238 h 4314911"/>
              <a:gd name="connsiteX18576" fmla="*/ 5324200 w 5740887"/>
              <a:gd name="connsiteY18576" fmla="*/ 1145590 h 4314911"/>
              <a:gd name="connsiteX18577" fmla="*/ 5322725 w 5740887"/>
              <a:gd name="connsiteY18577" fmla="*/ 1137554 h 4314911"/>
              <a:gd name="connsiteX18578" fmla="*/ 5277019 w 5740887"/>
              <a:gd name="connsiteY18578" fmla="*/ 1133846 h 4314911"/>
              <a:gd name="connsiteX18579" fmla="*/ 5277226 w 5740887"/>
              <a:gd name="connsiteY18579" fmla="*/ 1144649 h 4314911"/>
              <a:gd name="connsiteX18580" fmla="*/ 5266042 w 5740887"/>
              <a:gd name="connsiteY18580" fmla="*/ 1148243 h 4314911"/>
              <a:gd name="connsiteX18581" fmla="*/ 5267434 w 5740887"/>
              <a:gd name="connsiteY18581" fmla="*/ 1137710 h 4314911"/>
              <a:gd name="connsiteX18582" fmla="*/ 1427716 w 5740887"/>
              <a:gd name="connsiteY18582" fmla="*/ 1129831 h 4314911"/>
              <a:gd name="connsiteX18583" fmla="*/ 1425156 w 5740887"/>
              <a:gd name="connsiteY18583" fmla="*/ 1162985 h 4314911"/>
              <a:gd name="connsiteX18584" fmla="*/ 1425142 w 5740887"/>
              <a:gd name="connsiteY18584" fmla="*/ 1163415 h 4314911"/>
              <a:gd name="connsiteX18585" fmla="*/ 1425149 w 5740887"/>
              <a:gd name="connsiteY18585" fmla="*/ 1163421 h 4314911"/>
              <a:gd name="connsiteX18586" fmla="*/ 1425148 w 5740887"/>
              <a:gd name="connsiteY18586" fmla="*/ 1163442 h 4314911"/>
              <a:gd name="connsiteX18587" fmla="*/ 1425149 w 5740887"/>
              <a:gd name="connsiteY18587" fmla="*/ 1163442 h 4314911"/>
              <a:gd name="connsiteX18588" fmla="*/ 1425148 w 5740887"/>
              <a:gd name="connsiteY18588" fmla="*/ 1163469 h 4314911"/>
              <a:gd name="connsiteX18589" fmla="*/ 1425371 w 5740887"/>
              <a:gd name="connsiteY18589" fmla="*/ 1163673 h 4314911"/>
              <a:gd name="connsiteX18590" fmla="*/ 1419878 w 5740887"/>
              <a:gd name="connsiteY18590" fmla="*/ 1168163 h 4314911"/>
              <a:gd name="connsiteX18591" fmla="*/ 1411647 w 5740887"/>
              <a:gd name="connsiteY18591" fmla="*/ 1174642 h 4314911"/>
              <a:gd name="connsiteX18592" fmla="*/ 1361878 w 5740887"/>
              <a:gd name="connsiteY18592" fmla="*/ 1212294 h 4314911"/>
              <a:gd name="connsiteX18593" fmla="*/ 1355674 w 5740887"/>
              <a:gd name="connsiteY18593" fmla="*/ 1216816 h 4314911"/>
              <a:gd name="connsiteX18594" fmla="*/ 1358286 w 5740887"/>
              <a:gd name="connsiteY18594" fmla="*/ 1211177 h 4314911"/>
              <a:gd name="connsiteX18595" fmla="*/ 1369615 w 5740887"/>
              <a:gd name="connsiteY18595" fmla="*/ 1186626 h 4314911"/>
              <a:gd name="connsiteX18596" fmla="*/ 1371565 w 5740887"/>
              <a:gd name="connsiteY18596" fmla="*/ 1182362 h 4314911"/>
              <a:gd name="connsiteX18597" fmla="*/ 1378852 w 5740887"/>
              <a:gd name="connsiteY18597" fmla="*/ 1175622 h 4314911"/>
              <a:gd name="connsiteX18598" fmla="*/ 1391821 w 5740887"/>
              <a:gd name="connsiteY18598" fmla="*/ 1164209 h 4314911"/>
              <a:gd name="connsiteX18599" fmla="*/ 1409572 w 5740887"/>
              <a:gd name="connsiteY18599" fmla="*/ 1147207 h 4314911"/>
              <a:gd name="connsiteX18600" fmla="*/ 1419254 w 5740887"/>
              <a:gd name="connsiteY18600" fmla="*/ 1138252 h 4314911"/>
              <a:gd name="connsiteX18601" fmla="*/ 1422930 w 5740887"/>
              <a:gd name="connsiteY18601" fmla="*/ 1134413 h 4314911"/>
              <a:gd name="connsiteX18602" fmla="*/ 5259708 w 5740887"/>
              <a:gd name="connsiteY18602" fmla="*/ 1129380 h 4314911"/>
              <a:gd name="connsiteX18603" fmla="*/ 5259674 w 5740887"/>
              <a:gd name="connsiteY18603" fmla="*/ 1129511 h 4314911"/>
              <a:gd name="connsiteX18604" fmla="*/ 5259444 w 5740887"/>
              <a:gd name="connsiteY18604" fmla="*/ 1134636 h 4314911"/>
              <a:gd name="connsiteX18605" fmla="*/ 5251011 w 5740887"/>
              <a:gd name="connsiteY18605" fmla="*/ 1138084 h 4314911"/>
              <a:gd name="connsiteX18606" fmla="*/ 5252639 w 5740887"/>
              <a:gd name="connsiteY18606" fmla="*/ 1130912 h 4314911"/>
              <a:gd name="connsiteX18607" fmla="*/ 2950462 w 5740887"/>
              <a:gd name="connsiteY18607" fmla="*/ 1129010 h 4314911"/>
              <a:gd name="connsiteX18608" fmla="*/ 2958009 w 5740887"/>
              <a:gd name="connsiteY18608" fmla="*/ 1148598 h 4314911"/>
              <a:gd name="connsiteX18609" fmla="*/ 2990303 w 5740887"/>
              <a:gd name="connsiteY18609" fmla="*/ 1246044 h 4314911"/>
              <a:gd name="connsiteX18610" fmla="*/ 2992030 w 5740887"/>
              <a:gd name="connsiteY18610" fmla="*/ 1253136 h 4314911"/>
              <a:gd name="connsiteX18611" fmla="*/ 2950650 w 5740887"/>
              <a:gd name="connsiteY18611" fmla="*/ 1129810 h 4314911"/>
              <a:gd name="connsiteX18612" fmla="*/ 1473241 w 5740887"/>
              <a:gd name="connsiteY18612" fmla="*/ 1128804 h 4314911"/>
              <a:gd name="connsiteX18613" fmla="*/ 1462871 w 5740887"/>
              <a:gd name="connsiteY18613" fmla="*/ 1181937 h 4314911"/>
              <a:gd name="connsiteX18614" fmla="*/ 1176925 w 5740887"/>
              <a:gd name="connsiteY18614" fmla="*/ 1354761 h 4314911"/>
              <a:gd name="connsiteX18615" fmla="*/ 1166627 w 5740887"/>
              <a:gd name="connsiteY18615" fmla="*/ 1360985 h 4314911"/>
              <a:gd name="connsiteX18616" fmla="*/ 1165898 w 5740887"/>
              <a:gd name="connsiteY18616" fmla="*/ 1361425 h 4314911"/>
              <a:gd name="connsiteX18617" fmla="*/ 1182969 w 5740887"/>
              <a:gd name="connsiteY18617" fmla="*/ 1349543 h 4314911"/>
              <a:gd name="connsiteX18618" fmla="*/ 1260166 w 5740887"/>
              <a:gd name="connsiteY18618" fmla="*/ 1295041 h 4314911"/>
              <a:gd name="connsiteX18619" fmla="*/ 1262354 w 5740887"/>
              <a:gd name="connsiteY18619" fmla="*/ 1293463 h 4314911"/>
              <a:gd name="connsiteX18620" fmla="*/ 1335437 w 5740887"/>
              <a:gd name="connsiteY18620" fmla="*/ 1240771 h 4314911"/>
              <a:gd name="connsiteX18621" fmla="*/ 1337201 w 5740887"/>
              <a:gd name="connsiteY18621" fmla="*/ 1239512 h 4314911"/>
              <a:gd name="connsiteX18622" fmla="*/ 1454380 w 5740887"/>
              <a:gd name="connsiteY18622" fmla="*/ 1148825 h 4314911"/>
              <a:gd name="connsiteX18623" fmla="*/ 5352130 w 5740887"/>
              <a:gd name="connsiteY18623" fmla="*/ 1128138 h 4314911"/>
              <a:gd name="connsiteX18624" fmla="*/ 5354062 w 5740887"/>
              <a:gd name="connsiteY18624" fmla="*/ 1139188 h 4314911"/>
              <a:gd name="connsiteX18625" fmla="*/ 5343425 w 5740887"/>
              <a:gd name="connsiteY18625" fmla="*/ 1141468 h 4314911"/>
              <a:gd name="connsiteX18626" fmla="*/ 5341316 w 5740887"/>
              <a:gd name="connsiteY18626" fmla="*/ 1131600 h 4314911"/>
              <a:gd name="connsiteX18627" fmla="*/ 2048506 w 5740887"/>
              <a:gd name="connsiteY18627" fmla="*/ 1127306 h 4314911"/>
              <a:gd name="connsiteX18628" fmla="*/ 2000420 w 5740887"/>
              <a:gd name="connsiteY18628" fmla="*/ 1172515 h 4314911"/>
              <a:gd name="connsiteX18629" fmla="*/ 2000042 w 5740887"/>
              <a:gd name="connsiteY18629" fmla="*/ 1172822 h 4314911"/>
              <a:gd name="connsiteX18630" fmla="*/ 1984490 w 5740887"/>
              <a:gd name="connsiteY18630" fmla="*/ 1184462 h 4314911"/>
              <a:gd name="connsiteX18631" fmla="*/ 1980904 w 5740887"/>
              <a:gd name="connsiteY18631" fmla="*/ 1188392 h 4314911"/>
              <a:gd name="connsiteX18632" fmla="*/ 1978192 w 5740887"/>
              <a:gd name="connsiteY18632" fmla="*/ 1190598 h 4314911"/>
              <a:gd name="connsiteX18633" fmla="*/ 1973941 w 5740887"/>
              <a:gd name="connsiteY18633" fmla="*/ 1196022 h 4314911"/>
              <a:gd name="connsiteX18634" fmla="*/ 1964530 w 5740887"/>
              <a:gd name="connsiteY18634" fmla="*/ 1206333 h 4314911"/>
              <a:gd name="connsiteX18635" fmla="*/ 1955437 w 5740887"/>
              <a:gd name="connsiteY18635" fmla="*/ 1219630 h 4314911"/>
              <a:gd name="connsiteX18636" fmla="*/ 1949898 w 5740887"/>
              <a:gd name="connsiteY18636" fmla="*/ 1226697 h 4314911"/>
              <a:gd name="connsiteX18637" fmla="*/ 1947227 w 5740887"/>
              <a:gd name="connsiteY18637" fmla="*/ 1231634 h 4314911"/>
              <a:gd name="connsiteX18638" fmla="*/ 1942390 w 5740887"/>
              <a:gd name="connsiteY18638" fmla="*/ 1238706 h 4314911"/>
              <a:gd name="connsiteX18639" fmla="*/ 1920065 w 5740887"/>
              <a:gd name="connsiteY18639" fmla="*/ 1281835 h 4314911"/>
              <a:gd name="connsiteX18640" fmla="*/ 1919916 w 5740887"/>
              <a:gd name="connsiteY18640" fmla="*/ 1282108 h 4314911"/>
              <a:gd name="connsiteX18641" fmla="*/ 1919835 w 5740887"/>
              <a:gd name="connsiteY18641" fmla="*/ 1282335 h 4314911"/>
              <a:gd name="connsiteX18642" fmla="*/ 1898959 w 5740887"/>
              <a:gd name="connsiteY18642" fmla="*/ 1337159 h 4314911"/>
              <a:gd name="connsiteX18643" fmla="*/ 1895692 w 5740887"/>
              <a:gd name="connsiteY18643" fmla="*/ 1349637 h 4314911"/>
              <a:gd name="connsiteX18644" fmla="*/ 1892628 w 5740887"/>
              <a:gd name="connsiteY18644" fmla="*/ 1358178 h 4314911"/>
              <a:gd name="connsiteX18645" fmla="*/ 1889556 w 5740887"/>
              <a:gd name="connsiteY18645" fmla="*/ 1373069 h 4314911"/>
              <a:gd name="connsiteX18646" fmla="*/ 1881362 w 5740887"/>
              <a:gd name="connsiteY18646" fmla="*/ 1404366 h 4314911"/>
              <a:gd name="connsiteX18647" fmla="*/ 1876102 w 5740887"/>
              <a:gd name="connsiteY18647" fmla="*/ 1438301 h 4314911"/>
              <a:gd name="connsiteX18648" fmla="*/ 1872409 w 5740887"/>
              <a:gd name="connsiteY18648" fmla="*/ 1456205 h 4314911"/>
              <a:gd name="connsiteX18649" fmla="*/ 1871607 w 5740887"/>
              <a:gd name="connsiteY18649" fmla="*/ 1467301 h 4314911"/>
              <a:gd name="connsiteX18650" fmla="*/ 1868974 w 5740887"/>
              <a:gd name="connsiteY18650" fmla="*/ 1484294 h 4314911"/>
              <a:gd name="connsiteX18651" fmla="*/ 1863643 w 5740887"/>
              <a:gd name="connsiteY18651" fmla="*/ 1577475 h 4314911"/>
              <a:gd name="connsiteX18652" fmla="*/ 1863641 w 5740887"/>
              <a:gd name="connsiteY18652" fmla="*/ 1577501 h 4314911"/>
              <a:gd name="connsiteX18653" fmla="*/ 1870702 w 5740887"/>
              <a:gd name="connsiteY18653" fmla="*/ 1723380 h 4314911"/>
              <a:gd name="connsiteX18654" fmla="*/ 1897970 w 5740887"/>
              <a:gd name="connsiteY18654" fmla="*/ 1895154 h 4314911"/>
              <a:gd name="connsiteX18655" fmla="*/ 1884803 w 5740887"/>
              <a:gd name="connsiteY18655" fmla="*/ 1897170 h 4314911"/>
              <a:gd name="connsiteX18656" fmla="*/ 1864190 w 5740887"/>
              <a:gd name="connsiteY18656" fmla="*/ 1899289 h 4314911"/>
              <a:gd name="connsiteX18657" fmla="*/ 1671150 w 5740887"/>
              <a:gd name="connsiteY18657" fmla="*/ 1928660 h 4314911"/>
              <a:gd name="connsiteX18658" fmla="*/ 1568286 w 5740887"/>
              <a:gd name="connsiteY18658" fmla="*/ 1955134 h 4314911"/>
              <a:gd name="connsiteX18659" fmla="*/ 1400681 w 5740887"/>
              <a:gd name="connsiteY18659" fmla="*/ 2013452 h 4314911"/>
              <a:gd name="connsiteX18660" fmla="*/ 1367823 w 5740887"/>
              <a:gd name="connsiteY18660" fmla="*/ 2026855 h 4314911"/>
              <a:gd name="connsiteX18661" fmla="*/ 1345568 w 5740887"/>
              <a:gd name="connsiteY18661" fmla="*/ 2034817 h 4314911"/>
              <a:gd name="connsiteX18662" fmla="*/ 1309472 w 5740887"/>
              <a:gd name="connsiteY18662" fmla="*/ 2050655 h 4314911"/>
              <a:gd name="connsiteX18663" fmla="*/ 1236550 w 5740887"/>
              <a:gd name="connsiteY18663" fmla="*/ 2080398 h 4314911"/>
              <a:gd name="connsiteX18664" fmla="*/ 1165281 w 5740887"/>
              <a:gd name="connsiteY18664" fmla="*/ 2113923 h 4314911"/>
              <a:gd name="connsiteX18665" fmla="*/ 1129223 w 5740887"/>
              <a:gd name="connsiteY18665" fmla="*/ 2129744 h 4314911"/>
              <a:gd name="connsiteX18666" fmla="*/ 1108299 w 5740887"/>
              <a:gd name="connsiteY18666" fmla="*/ 2140726 h 4314911"/>
              <a:gd name="connsiteX18667" fmla="*/ 1076224 w 5740887"/>
              <a:gd name="connsiteY18667" fmla="*/ 2155814 h 4314911"/>
              <a:gd name="connsiteX18668" fmla="*/ 920031 w 5740887"/>
              <a:gd name="connsiteY18668" fmla="*/ 2239540 h 4314911"/>
              <a:gd name="connsiteX18669" fmla="*/ 723208 w 5740887"/>
              <a:gd name="connsiteY18669" fmla="*/ 2361089 h 4314911"/>
              <a:gd name="connsiteX18670" fmla="*/ 723132 w 5740887"/>
              <a:gd name="connsiteY18670" fmla="*/ 2358242 h 4314911"/>
              <a:gd name="connsiteX18671" fmla="*/ 720646 w 5740887"/>
              <a:gd name="connsiteY18671" fmla="*/ 2338534 h 4314911"/>
              <a:gd name="connsiteX18672" fmla="*/ 906569 w 5740887"/>
              <a:gd name="connsiteY18672" fmla="*/ 2222832 h 4314911"/>
              <a:gd name="connsiteX18673" fmla="*/ 1093682 w 5740887"/>
              <a:gd name="connsiteY18673" fmla="*/ 2123016 h 4314911"/>
              <a:gd name="connsiteX18674" fmla="*/ 1150062 w 5740887"/>
              <a:gd name="connsiteY18674" fmla="*/ 2095890 h 4314911"/>
              <a:gd name="connsiteX18675" fmla="*/ 1293440 w 5740887"/>
              <a:gd name="connsiteY18675" fmla="*/ 2031262 h 4314911"/>
              <a:gd name="connsiteX18676" fmla="*/ 1351133 w 5740887"/>
              <a:gd name="connsiteY18676" fmla="*/ 2006972 h 4314911"/>
              <a:gd name="connsiteX18677" fmla="*/ 1550085 w 5740887"/>
              <a:gd name="connsiteY18677" fmla="*/ 1932800 h 4314911"/>
              <a:gd name="connsiteX18678" fmla="*/ 1650466 w 5740887"/>
              <a:gd name="connsiteY18678" fmla="*/ 1905222 h 4314911"/>
              <a:gd name="connsiteX18679" fmla="*/ 1829718 w 5740887"/>
              <a:gd name="connsiteY18679" fmla="*/ 1874750 h 4314911"/>
              <a:gd name="connsiteX18680" fmla="*/ 1876460 w 5740887"/>
              <a:gd name="connsiteY18680" fmla="*/ 1866477 h 4314911"/>
              <a:gd name="connsiteX18681" fmla="*/ 1878253 w 5740887"/>
              <a:gd name="connsiteY18681" fmla="*/ 1862616 h 4314911"/>
              <a:gd name="connsiteX18682" fmla="*/ 1878253 w 5740887"/>
              <a:gd name="connsiteY18682" fmla="*/ 1862615 h 4314911"/>
              <a:gd name="connsiteX18683" fmla="*/ 1878254 w 5740887"/>
              <a:gd name="connsiteY18683" fmla="*/ 1862612 h 4314911"/>
              <a:gd name="connsiteX18684" fmla="*/ 1855721 w 5740887"/>
              <a:gd name="connsiteY18684" fmla="*/ 1697363 h 4314911"/>
              <a:gd name="connsiteX18685" fmla="*/ 1852755 w 5740887"/>
              <a:gd name="connsiteY18685" fmla="*/ 1557282 h 4314911"/>
              <a:gd name="connsiteX18686" fmla="*/ 1865007 w 5740887"/>
              <a:gd name="connsiteY18686" fmla="*/ 1441009 h 4314911"/>
              <a:gd name="connsiteX18687" fmla="*/ 1865011 w 5740887"/>
              <a:gd name="connsiteY18687" fmla="*/ 1440992 h 4314911"/>
              <a:gd name="connsiteX18688" fmla="*/ 1885870 w 5740887"/>
              <a:gd name="connsiteY18688" fmla="*/ 1356347 h 4314911"/>
              <a:gd name="connsiteX18689" fmla="*/ 1890930 w 5740887"/>
              <a:gd name="connsiteY18689" fmla="*/ 1340310 h 4314911"/>
              <a:gd name="connsiteX18690" fmla="*/ 1916535 w 5740887"/>
              <a:gd name="connsiteY18690" fmla="*/ 1277483 h 4314911"/>
              <a:gd name="connsiteX18691" fmla="*/ 1921566 w 5740887"/>
              <a:gd name="connsiteY18691" fmla="*/ 1268142 h 4314911"/>
              <a:gd name="connsiteX18692" fmla="*/ 1940909 w 5740887"/>
              <a:gd name="connsiteY18692" fmla="*/ 1235919 h 4314911"/>
              <a:gd name="connsiteX18693" fmla="*/ 1965929 w 5740887"/>
              <a:gd name="connsiteY18693" fmla="*/ 1202366 h 4314911"/>
              <a:gd name="connsiteX18694" fmla="*/ 1975390 w 5740887"/>
              <a:gd name="connsiteY18694" fmla="*/ 1191312 h 4314911"/>
              <a:gd name="connsiteX18695" fmla="*/ 2002351 w 5740887"/>
              <a:gd name="connsiteY18695" fmla="*/ 1169245 h 4314911"/>
              <a:gd name="connsiteX18696" fmla="*/ 2003454 w 5740887"/>
              <a:gd name="connsiteY18696" fmla="*/ 1168279 h 4314911"/>
              <a:gd name="connsiteX18697" fmla="*/ 2027489 w 5740887"/>
              <a:gd name="connsiteY18697" fmla="*/ 1144576 h 4314911"/>
              <a:gd name="connsiteX18698" fmla="*/ 5294089 w 5740887"/>
              <a:gd name="connsiteY18698" fmla="*/ 1126970 h 4314911"/>
              <a:gd name="connsiteX18699" fmla="*/ 5294292 w 5740887"/>
              <a:gd name="connsiteY18699" fmla="*/ 1139166 h 4314911"/>
              <a:gd name="connsiteX18700" fmla="*/ 5284722 w 5740887"/>
              <a:gd name="connsiteY18700" fmla="*/ 1142240 h 4314911"/>
              <a:gd name="connsiteX18701" fmla="*/ 5285339 w 5740887"/>
              <a:gd name="connsiteY18701" fmla="*/ 1130496 h 4314911"/>
              <a:gd name="connsiteX18702" fmla="*/ 2510716 w 5740887"/>
              <a:gd name="connsiteY18702" fmla="*/ 1125737 h 4314911"/>
              <a:gd name="connsiteX18703" fmla="*/ 2516029 w 5740887"/>
              <a:gd name="connsiteY18703" fmla="*/ 1150964 h 4314911"/>
              <a:gd name="connsiteX18704" fmla="*/ 2517703 w 5740887"/>
              <a:gd name="connsiteY18704" fmla="*/ 1161052 h 4314911"/>
              <a:gd name="connsiteX18705" fmla="*/ 2520935 w 5740887"/>
              <a:gd name="connsiteY18705" fmla="*/ 1174265 h 4314911"/>
              <a:gd name="connsiteX18706" fmla="*/ 2521947 w 5740887"/>
              <a:gd name="connsiteY18706" fmla="*/ 1179070 h 4314911"/>
              <a:gd name="connsiteX18707" fmla="*/ 2522828 w 5740887"/>
              <a:gd name="connsiteY18707" fmla="*/ 1182393 h 4314911"/>
              <a:gd name="connsiteX18708" fmla="*/ 2523429 w 5740887"/>
              <a:gd name="connsiteY18708" fmla="*/ 1189640 h 4314911"/>
              <a:gd name="connsiteX18709" fmla="*/ 2521091 w 5740887"/>
              <a:gd name="connsiteY18709" fmla="*/ 1180558 h 4314911"/>
              <a:gd name="connsiteX18710" fmla="*/ 2518181 w 5740887"/>
              <a:gd name="connsiteY18710" fmla="*/ 1168475 h 4314911"/>
              <a:gd name="connsiteX18711" fmla="*/ 2514121 w 5740887"/>
              <a:gd name="connsiteY18711" fmla="*/ 1146666 h 4314911"/>
              <a:gd name="connsiteX18712" fmla="*/ 5276863 w 5740887"/>
              <a:gd name="connsiteY18712" fmla="*/ 1125661 h 4314911"/>
              <a:gd name="connsiteX18713" fmla="*/ 5276898 w 5740887"/>
              <a:gd name="connsiteY18713" fmla="*/ 1127497 h 4314911"/>
              <a:gd name="connsiteX18714" fmla="*/ 5268319 w 5740887"/>
              <a:gd name="connsiteY18714" fmla="*/ 1131006 h 4314911"/>
              <a:gd name="connsiteX18715" fmla="*/ 5268794 w 5740887"/>
              <a:gd name="connsiteY18715" fmla="*/ 1127410 h 4314911"/>
              <a:gd name="connsiteX18716" fmla="*/ 5286493 w 5740887"/>
              <a:gd name="connsiteY18716" fmla="*/ 1123573 h 4314911"/>
              <a:gd name="connsiteX18717" fmla="*/ 5285685 w 5740887"/>
              <a:gd name="connsiteY18717" fmla="*/ 1123903 h 4314911"/>
              <a:gd name="connsiteX18718" fmla="*/ 5285693 w 5740887"/>
              <a:gd name="connsiteY18718" fmla="*/ 1123747 h 4314911"/>
              <a:gd name="connsiteX18719" fmla="*/ 5370138 w 5740887"/>
              <a:gd name="connsiteY18719" fmla="*/ 1122374 h 4314911"/>
              <a:gd name="connsiteX18720" fmla="*/ 5373469 w 5740887"/>
              <a:gd name="connsiteY18720" fmla="*/ 1135027 h 4314911"/>
              <a:gd name="connsiteX18721" fmla="*/ 5361810 w 5740887"/>
              <a:gd name="connsiteY18721" fmla="*/ 1137527 h 4314911"/>
              <a:gd name="connsiteX18722" fmla="*/ 5359036 w 5740887"/>
              <a:gd name="connsiteY18722" fmla="*/ 1125929 h 4314911"/>
              <a:gd name="connsiteX18723" fmla="*/ 2136547 w 5740887"/>
              <a:gd name="connsiteY18723" fmla="*/ 1121603 h 4314911"/>
              <a:gd name="connsiteX18724" fmla="*/ 2114541 w 5740887"/>
              <a:gd name="connsiteY18724" fmla="*/ 1139798 h 4314911"/>
              <a:gd name="connsiteX18725" fmla="*/ 2083568 w 5740887"/>
              <a:gd name="connsiteY18725" fmla="*/ 1175943 h 4314911"/>
              <a:gd name="connsiteX18726" fmla="*/ 2083437 w 5740887"/>
              <a:gd name="connsiteY18726" fmla="*/ 1176249 h 4314911"/>
              <a:gd name="connsiteX18727" fmla="*/ 2050375 w 5740887"/>
              <a:gd name="connsiteY18727" fmla="*/ 1246930 h 4314911"/>
              <a:gd name="connsiteX18728" fmla="*/ 2046093 w 5740887"/>
              <a:gd name="connsiteY18728" fmla="*/ 1263650 h 4314911"/>
              <a:gd name="connsiteX18729" fmla="*/ 2042142 w 5740887"/>
              <a:gd name="connsiteY18729" fmla="*/ 1272897 h 4314911"/>
              <a:gd name="connsiteX18730" fmla="*/ 2038606 w 5740887"/>
              <a:gd name="connsiteY18730" fmla="*/ 1292883 h 4314911"/>
              <a:gd name="connsiteX18731" fmla="*/ 2029611 w 5740887"/>
              <a:gd name="connsiteY18731" fmla="*/ 1328006 h 4314911"/>
              <a:gd name="connsiteX18732" fmla="*/ 2025185 w 5740887"/>
              <a:gd name="connsiteY18732" fmla="*/ 1368756 h 4314911"/>
              <a:gd name="connsiteX18733" fmla="*/ 2021993 w 5740887"/>
              <a:gd name="connsiteY18733" fmla="*/ 1386798 h 4314911"/>
              <a:gd name="connsiteX18734" fmla="*/ 2021766 w 5740887"/>
              <a:gd name="connsiteY18734" fmla="*/ 1400225 h 4314911"/>
              <a:gd name="connsiteX18735" fmla="*/ 2019897 w 5740887"/>
              <a:gd name="connsiteY18735" fmla="*/ 1417435 h 4314911"/>
              <a:gd name="connsiteX18736" fmla="*/ 2019851 w 5740887"/>
              <a:gd name="connsiteY18736" fmla="*/ 1513442 h 4314911"/>
              <a:gd name="connsiteX18737" fmla="*/ 2019851 w 5740887"/>
              <a:gd name="connsiteY18737" fmla="*/ 1513443 h 4314911"/>
              <a:gd name="connsiteX18738" fmla="*/ 2019851 w 5740887"/>
              <a:gd name="connsiteY18738" fmla="*/ 1513449 h 4314911"/>
              <a:gd name="connsiteX18739" fmla="*/ 2019864 w 5740887"/>
              <a:gd name="connsiteY18739" fmla="*/ 1513574 h 4314911"/>
              <a:gd name="connsiteX18740" fmla="*/ 2032447 w 5740887"/>
              <a:gd name="connsiteY18740" fmla="*/ 1648612 h 4314911"/>
              <a:gd name="connsiteX18741" fmla="*/ 2036135 w 5740887"/>
              <a:gd name="connsiteY18741" fmla="*/ 1669995 h 4314911"/>
              <a:gd name="connsiteX18742" fmla="*/ 2037514 w 5740887"/>
              <a:gd name="connsiteY18742" fmla="*/ 1683249 h 4314911"/>
              <a:gd name="connsiteX18743" fmla="*/ 2045048 w 5740887"/>
              <a:gd name="connsiteY18743" fmla="*/ 1721669 h 4314911"/>
              <a:gd name="connsiteX18744" fmla="*/ 2056508 w 5740887"/>
              <a:gd name="connsiteY18744" fmla="*/ 1788102 h 4314911"/>
              <a:gd name="connsiteX18745" fmla="*/ 2066881 w 5740887"/>
              <a:gd name="connsiteY18745" fmla="*/ 1832992 h 4314911"/>
              <a:gd name="connsiteX18746" fmla="*/ 2071815 w 5740887"/>
              <a:gd name="connsiteY18746" fmla="*/ 1858152 h 4314911"/>
              <a:gd name="connsiteX18747" fmla="*/ 2079880 w 5740887"/>
              <a:gd name="connsiteY18747" fmla="*/ 1889250 h 4314911"/>
              <a:gd name="connsiteX18748" fmla="*/ 2088764 w 5740887"/>
              <a:gd name="connsiteY18748" fmla="*/ 1927697 h 4314911"/>
              <a:gd name="connsiteX18749" fmla="*/ 2108565 w 5740887"/>
              <a:gd name="connsiteY18749" fmla="*/ 1999852 h 4314911"/>
              <a:gd name="connsiteX18750" fmla="*/ 2116366 w 5740887"/>
              <a:gd name="connsiteY18750" fmla="*/ 2029932 h 4314911"/>
              <a:gd name="connsiteX18751" fmla="*/ 2121367 w 5740887"/>
              <a:gd name="connsiteY18751" fmla="*/ 2046504 h 4314911"/>
              <a:gd name="connsiteX18752" fmla="*/ 2125946 w 5740887"/>
              <a:gd name="connsiteY18752" fmla="*/ 2063189 h 4314911"/>
              <a:gd name="connsiteX18753" fmla="*/ 2164664 w 5740887"/>
              <a:gd name="connsiteY18753" fmla="*/ 2189980 h 4314911"/>
              <a:gd name="connsiteX18754" fmla="*/ 2164781 w 5740887"/>
              <a:gd name="connsiteY18754" fmla="*/ 2190367 h 4314911"/>
              <a:gd name="connsiteX18755" fmla="*/ 2799055 w 5740887"/>
              <a:gd name="connsiteY18755" fmla="*/ 3138194 h 4314911"/>
              <a:gd name="connsiteX18756" fmla="*/ 2893921 w 5740887"/>
              <a:gd name="connsiteY18756" fmla="*/ 3148121 h 4314911"/>
              <a:gd name="connsiteX18757" fmla="*/ 3462147 w 5740887"/>
              <a:gd name="connsiteY18757" fmla="*/ 3061529 h 4314911"/>
              <a:gd name="connsiteX18758" fmla="*/ 3757223 w 5740887"/>
              <a:gd name="connsiteY18758" fmla="*/ 2994516 h 4314911"/>
              <a:gd name="connsiteX18759" fmla="*/ 3786326 w 5740887"/>
              <a:gd name="connsiteY18759" fmla="*/ 2986909 h 4314911"/>
              <a:gd name="connsiteX18760" fmla="*/ 3767566 w 5740887"/>
              <a:gd name="connsiteY18760" fmla="*/ 2992172 h 4314911"/>
              <a:gd name="connsiteX18761" fmla="*/ 3462150 w 5740887"/>
              <a:gd name="connsiteY18761" fmla="*/ 3070905 h 4314911"/>
              <a:gd name="connsiteX18762" fmla="*/ 2775203 w 5740887"/>
              <a:gd name="connsiteY18762" fmla="*/ 3171698 h 4314911"/>
              <a:gd name="connsiteX18763" fmla="*/ 2130311 w 5740887"/>
              <a:gd name="connsiteY18763" fmla="*/ 2231594 h 4314911"/>
              <a:gd name="connsiteX18764" fmla="*/ 2117605 w 5740887"/>
              <a:gd name="connsiteY18764" fmla="*/ 2192053 h 4314911"/>
              <a:gd name="connsiteX18765" fmla="*/ 2116847 w 5740887"/>
              <a:gd name="connsiteY18765" fmla="*/ 2189635 h 4314911"/>
              <a:gd name="connsiteX18766" fmla="*/ 2102213 w 5740887"/>
              <a:gd name="connsiteY18766" fmla="*/ 2142875 h 4314911"/>
              <a:gd name="connsiteX18767" fmla="*/ 2077322 w 5740887"/>
              <a:gd name="connsiteY18767" fmla="*/ 2057901 h 4314911"/>
              <a:gd name="connsiteX18768" fmla="*/ 2055285 w 5740887"/>
              <a:gd name="connsiteY18768" fmla="*/ 1975494 h 4314911"/>
              <a:gd name="connsiteX18769" fmla="*/ 2040099 w 5740887"/>
              <a:gd name="connsiteY18769" fmla="*/ 1915725 h 4314911"/>
              <a:gd name="connsiteX18770" fmla="*/ 2018755 w 5740887"/>
              <a:gd name="connsiteY18770" fmla="*/ 1814675 h 4314911"/>
              <a:gd name="connsiteX18771" fmla="*/ 2007689 w 5740887"/>
              <a:gd name="connsiteY18771" fmla="*/ 1759365 h 4314911"/>
              <a:gd name="connsiteX18772" fmla="*/ 1986653 w 5740887"/>
              <a:gd name="connsiteY18772" fmla="*/ 1598543 h 4314911"/>
              <a:gd name="connsiteX18773" fmla="*/ 1986622 w 5740887"/>
              <a:gd name="connsiteY18773" fmla="*/ 1598297 h 4314911"/>
              <a:gd name="connsiteX18774" fmla="*/ 1983683 w 5740887"/>
              <a:gd name="connsiteY18774" fmla="*/ 1452695 h 4314911"/>
              <a:gd name="connsiteX18775" fmla="*/ 2002169 w 5740887"/>
              <a:gd name="connsiteY18775" fmla="*/ 1319661 h 4314911"/>
              <a:gd name="connsiteX18776" fmla="*/ 2047579 w 5740887"/>
              <a:gd name="connsiteY18776" fmla="*/ 1207300 h 4314911"/>
              <a:gd name="connsiteX18777" fmla="*/ 2047568 w 5740887"/>
              <a:gd name="connsiteY18777" fmla="*/ 1207300 h 4314911"/>
              <a:gd name="connsiteX18778" fmla="*/ 2047579 w 5740887"/>
              <a:gd name="connsiteY18778" fmla="*/ 1207273 h 4314911"/>
              <a:gd name="connsiteX18779" fmla="*/ 2047569 w 5740887"/>
              <a:gd name="connsiteY18779" fmla="*/ 1207273 h 4314911"/>
              <a:gd name="connsiteX18780" fmla="*/ 2047580 w 5740887"/>
              <a:gd name="connsiteY18780" fmla="*/ 1207244 h 4314911"/>
              <a:gd name="connsiteX18781" fmla="*/ 2047210 w 5740887"/>
              <a:gd name="connsiteY18781" fmla="*/ 1207244 h 4314911"/>
              <a:gd name="connsiteX18782" fmla="*/ 2072023 w 5740887"/>
              <a:gd name="connsiteY18782" fmla="*/ 1176640 h 4314911"/>
              <a:gd name="connsiteX18783" fmla="*/ 2113247 w 5740887"/>
              <a:gd name="connsiteY18783" fmla="*/ 1139373 h 4314911"/>
              <a:gd name="connsiteX18784" fmla="*/ 2096318 w 5740887"/>
              <a:gd name="connsiteY18784" fmla="*/ 1120737 h 4314911"/>
              <a:gd name="connsiteX18785" fmla="*/ 2044986 w 5740887"/>
              <a:gd name="connsiteY18785" fmla="*/ 1162301 h 4314911"/>
              <a:gd name="connsiteX18786" fmla="*/ 2049874 w 5740887"/>
              <a:gd name="connsiteY18786" fmla="*/ 1157166 h 4314911"/>
              <a:gd name="connsiteX18787" fmla="*/ 2526153 w 5740887"/>
              <a:gd name="connsiteY18787" fmla="*/ 1120466 h 4314911"/>
              <a:gd name="connsiteX18788" fmla="*/ 2531647 w 5740887"/>
              <a:gd name="connsiteY18788" fmla="*/ 1145056 h 4314911"/>
              <a:gd name="connsiteX18789" fmla="*/ 2533334 w 5740887"/>
              <a:gd name="connsiteY18789" fmla="*/ 1154453 h 4314911"/>
              <a:gd name="connsiteX18790" fmla="*/ 2536489 w 5740887"/>
              <a:gd name="connsiteY18790" fmla="*/ 1166725 h 4314911"/>
              <a:gd name="connsiteX18791" fmla="*/ 2537499 w 5740887"/>
              <a:gd name="connsiteY18791" fmla="*/ 1171246 h 4314911"/>
              <a:gd name="connsiteX18792" fmla="*/ 2539581 w 5740887"/>
              <a:gd name="connsiteY18792" fmla="*/ 1178750 h 4314911"/>
              <a:gd name="connsiteX18793" fmla="*/ 2541623 w 5740887"/>
              <a:gd name="connsiteY18793" fmla="*/ 1186695 h 4314911"/>
              <a:gd name="connsiteX18794" fmla="*/ 2548809 w 5740887"/>
              <a:gd name="connsiteY18794" fmla="*/ 1212023 h 4314911"/>
              <a:gd name="connsiteX18795" fmla="*/ 2549068 w 5740887"/>
              <a:gd name="connsiteY18795" fmla="*/ 1212955 h 4314911"/>
              <a:gd name="connsiteX18796" fmla="*/ 2564529 w 5740887"/>
              <a:gd name="connsiteY18796" fmla="*/ 1236717 h 4314911"/>
              <a:gd name="connsiteX18797" fmla="*/ 2563666 w 5740887"/>
              <a:gd name="connsiteY18797" fmla="*/ 1237616 h 4314911"/>
              <a:gd name="connsiteX18798" fmla="*/ 2563228 w 5740887"/>
              <a:gd name="connsiteY18798" fmla="*/ 1238417 h 4314911"/>
              <a:gd name="connsiteX18799" fmla="*/ 2563189 w 5740887"/>
              <a:gd name="connsiteY18799" fmla="*/ 1238454 h 4314911"/>
              <a:gd name="connsiteX18800" fmla="*/ 2547984 w 5740887"/>
              <a:gd name="connsiteY18800" fmla="*/ 1214722 h 4314911"/>
              <a:gd name="connsiteX18801" fmla="*/ 2546901 w 5740887"/>
              <a:gd name="connsiteY18801" fmla="*/ 1210877 h 4314911"/>
              <a:gd name="connsiteX18802" fmla="*/ 2539085 w 5740887"/>
              <a:gd name="connsiteY18802" fmla="*/ 1182446 h 4314911"/>
              <a:gd name="connsiteX18803" fmla="*/ 2535621 w 5740887"/>
              <a:gd name="connsiteY18803" fmla="*/ 1168824 h 4314911"/>
              <a:gd name="connsiteX18804" fmla="*/ 2531027 w 5740887"/>
              <a:gd name="connsiteY18804" fmla="*/ 1148005 h 4314911"/>
              <a:gd name="connsiteX18805" fmla="*/ 2485718 w 5740887"/>
              <a:gd name="connsiteY18805" fmla="*/ 1119217 h 4314911"/>
              <a:gd name="connsiteX18806" fmla="*/ 2492823 w 5740887"/>
              <a:gd name="connsiteY18806" fmla="*/ 1166979 h 4314911"/>
              <a:gd name="connsiteX18807" fmla="*/ 2509497 w 5740887"/>
              <a:gd name="connsiteY18807" fmla="*/ 1236395 h 4314911"/>
              <a:gd name="connsiteX18808" fmla="*/ 2529485 w 5740887"/>
              <a:gd name="connsiteY18808" fmla="*/ 1263630 h 4314911"/>
              <a:gd name="connsiteX18809" fmla="*/ 2527040 w 5740887"/>
              <a:gd name="connsiteY18809" fmla="*/ 1263249 h 4314911"/>
              <a:gd name="connsiteX18810" fmla="*/ 2509528 w 5740887"/>
              <a:gd name="connsiteY18810" fmla="*/ 1238705 h 4314911"/>
              <a:gd name="connsiteX18811" fmla="*/ 2492949 w 5740887"/>
              <a:gd name="connsiteY18811" fmla="*/ 1168616 h 4314911"/>
              <a:gd name="connsiteX18812" fmla="*/ 5313423 w 5740887"/>
              <a:gd name="connsiteY18812" fmla="*/ 1119181 h 4314911"/>
              <a:gd name="connsiteX18813" fmla="*/ 5314471 w 5740887"/>
              <a:gd name="connsiteY18813" fmla="*/ 1132681 h 4314911"/>
              <a:gd name="connsiteX18814" fmla="*/ 5302381 w 5740887"/>
              <a:gd name="connsiteY18814" fmla="*/ 1136567 h 4314911"/>
              <a:gd name="connsiteX18815" fmla="*/ 5302173 w 5740887"/>
              <a:gd name="connsiteY18815" fmla="*/ 1123711 h 4314911"/>
              <a:gd name="connsiteX18816" fmla="*/ 5249056 w 5740887"/>
              <a:gd name="connsiteY18816" fmla="*/ 1118970 h 4314911"/>
              <a:gd name="connsiteX18817" fmla="*/ 5248228 w 5740887"/>
              <a:gd name="connsiteY18817" fmla="*/ 1122711 h 4314911"/>
              <a:gd name="connsiteX18818" fmla="*/ 5247391 w 5740887"/>
              <a:gd name="connsiteY18818" fmla="*/ 1124957 h 4314911"/>
              <a:gd name="connsiteX18819" fmla="*/ 5244010 w 5740887"/>
              <a:gd name="connsiteY18819" fmla="*/ 1125684 h 4314911"/>
              <a:gd name="connsiteX18820" fmla="*/ 5241311 w 5740887"/>
              <a:gd name="connsiteY18820" fmla="*/ 1126249 h 4314911"/>
              <a:gd name="connsiteX18821" fmla="*/ 5242185 w 5740887"/>
              <a:gd name="connsiteY18821" fmla="*/ 1123651 h 4314911"/>
              <a:gd name="connsiteX18822" fmla="*/ 1393417 w 5740887"/>
              <a:gd name="connsiteY18822" fmla="*/ 1117358 h 4314911"/>
              <a:gd name="connsiteX18823" fmla="*/ 1390423 w 5740887"/>
              <a:gd name="connsiteY18823" fmla="*/ 1124031 h 4314911"/>
              <a:gd name="connsiteX18824" fmla="*/ 1384636 w 5740887"/>
              <a:gd name="connsiteY18824" fmla="*/ 1130683 h 4314911"/>
              <a:gd name="connsiteX18825" fmla="*/ 5277477 w 5740887"/>
              <a:gd name="connsiteY18825" fmla="*/ 1117030 h 4314911"/>
              <a:gd name="connsiteX18826" fmla="*/ 5277234 w 5740887"/>
              <a:gd name="connsiteY18826" fmla="*/ 1118545 h 4314911"/>
              <a:gd name="connsiteX18827" fmla="*/ 5272320 w 5740887"/>
              <a:gd name="connsiteY18827" fmla="*/ 1119601 h 4314911"/>
              <a:gd name="connsiteX18828" fmla="*/ 5331410 w 5740887"/>
              <a:gd name="connsiteY18828" fmla="*/ 1115797 h 4314911"/>
              <a:gd name="connsiteX18829" fmla="*/ 5331987 w 5740887"/>
              <a:gd name="connsiteY18829" fmla="*/ 1118503 h 4314911"/>
              <a:gd name="connsiteX18830" fmla="*/ 5333045 w 5740887"/>
              <a:gd name="connsiteY18830" fmla="*/ 1126722 h 4314911"/>
              <a:gd name="connsiteX18831" fmla="*/ 5321421 w 5740887"/>
              <a:gd name="connsiteY18831" fmla="*/ 1130449 h 4314911"/>
              <a:gd name="connsiteX18832" fmla="*/ 5319997 w 5740887"/>
              <a:gd name="connsiteY18832" fmla="*/ 1122692 h 4314911"/>
              <a:gd name="connsiteX18833" fmla="*/ 5319614 w 5740887"/>
              <a:gd name="connsiteY18833" fmla="*/ 1117638 h 4314911"/>
              <a:gd name="connsiteX18834" fmla="*/ 5393592 w 5740887"/>
              <a:gd name="connsiteY18834" fmla="*/ 1114665 h 4314911"/>
              <a:gd name="connsiteX18835" fmla="*/ 5397556 w 5740887"/>
              <a:gd name="connsiteY18835" fmla="*/ 1130704 h 4314911"/>
              <a:gd name="connsiteX18836" fmla="*/ 5382143 w 5740887"/>
              <a:gd name="connsiteY18836" fmla="*/ 1133350 h 4314911"/>
              <a:gd name="connsiteX18837" fmla="*/ 5378733 w 5740887"/>
              <a:gd name="connsiteY18837" fmla="*/ 1119607 h 4314911"/>
              <a:gd name="connsiteX18838" fmla="*/ 2445274 w 5740887"/>
              <a:gd name="connsiteY18838" fmla="*/ 1114244 h 4314911"/>
              <a:gd name="connsiteX18839" fmla="*/ 2448676 w 5740887"/>
              <a:gd name="connsiteY18839" fmla="*/ 1141700 h 4314911"/>
              <a:gd name="connsiteX18840" fmla="*/ 2450986 w 5740887"/>
              <a:gd name="connsiteY18840" fmla="*/ 1166080 h 4314911"/>
              <a:gd name="connsiteX18841" fmla="*/ 2452864 w 5740887"/>
              <a:gd name="connsiteY18841" fmla="*/ 1175505 h 4314911"/>
              <a:gd name="connsiteX18842" fmla="*/ 2453238 w 5740887"/>
              <a:gd name="connsiteY18842" fmla="*/ 1178518 h 4314911"/>
              <a:gd name="connsiteX18843" fmla="*/ 2459214 w 5740887"/>
              <a:gd name="connsiteY18843" fmla="*/ 1207364 h 4314911"/>
              <a:gd name="connsiteX18844" fmla="*/ 2461488 w 5740887"/>
              <a:gd name="connsiteY18844" fmla="*/ 1218774 h 4314911"/>
              <a:gd name="connsiteX18845" fmla="*/ 2462272 w 5740887"/>
              <a:gd name="connsiteY18845" fmla="*/ 1222123 h 4314911"/>
              <a:gd name="connsiteX18846" fmla="*/ 2462659 w 5740887"/>
              <a:gd name="connsiteY18846" fmla="*/ 1223990 h 4314911"/>
              <a:gd name="connsiteX18847" fmla="*/ 2470433 w 5740887"/>
              <a:gd name="connsiteY18847" fmla="*/ 1256992 h 4314911"/>
              <a:gd name="connsiteX18848" fmla="*/ 2471163 w 5740887"/>
              <a:gd name="connsiteY18848" fmla="*/ 1260112 h 4314911"/>
              <a:gd name="connsiteX18849" fmla="*/ 2484845 w 5740887"/>
              <a:gd name="connsiteY18849" fmla="*/ 1277939 h 4314911"/>
              <a:gd name="connsiteX18850" fmla="*/ 2484867 w 5740887"/>
              <a:gd name="connsiteY18850" fmla="*/ 1277967 h 4314911"/>
              <a:gd name="connsiteX18851" fmla="*/ 2485075 w 5740887"/>
              <a:gd name="connsiteY18851" fmla="*/ 1279622 h 4314911"/>
              <a:gd name="connsiteX18852" fmla="*/ 2485421 w 5740887"/>
              <a:gd name="connsiteY18852" fmla="*/ 1282377 h 4314911"/>
              <a:gd name="connsiteX18853" fmla="*/ 2470614 w 5740887"/>
              <a:gd name="connsiteY18853" fmla="*/ 1262687 h 4314911"/>
              <a:gd name="connsiteX18854" fmla="*/ 2468572 w 5740887"/>
              <a:gd name="connsiteY18854" fmla="*/ 1253954 h 4314911"/>
              <a:gd name="connsiteX18855" fmla="*/ 2461767 w 5740887"/>
              <a:gd name="connsiteY18855" fmla="*/ 1224671 h 4314911"/>
              <a:gd name="connsiteX18856" fmla="*/ 2458456 w 5740887"/>
              <a:gd name="connsiteY18856" fmla="*/ 1208608 h 4314911"/>
              <a:gd name="connsiteX18857" fmla="*/ 2452252 w 5740887"/>
              <a:gd name="connsiteY18857" fmla="*/ 1177338 h 4314911"/>
              <a:gd name="connsiteX18858" fmla="*/ 2448004 w 5740887"/>
              <a:gd name="connsiteY18858" fmla="*/ 1143030 h 4314911"/>
              <a:gd name="connsiteX18859" fmla="*/ 3005349 w 5740887"/>
              <a:gd name="connsiteY18859" fmla="*/ 1114048 h 4314911"/>
              <a:gd name="connsiteX18860" fmla="*/ 3027422 w 5740887"/>
              <a:gd name="connsiteY18860" fmla="*/ 1196853 h 4314911"/>
              <a:gd name="connsiteX18861" fmla="*/ 3055218 w 5740887"/>
              <a:gd name="connsiteY18861" fmla="*/ 1298584 h 4314911"/>
              <a:gd name="connsiteX18862" fmla="*/ 3061337 w 5740887"/>
              <a:gd name="connsiteY18862" fmla="*/ 1320630 h 4314911"/>
              <a:gd name="connsiteX18863" fmla="*/ 3065043 w 5740887"/>
              <a:gd name="connsiteY18863" fmla="*/ 1334162 h 4314911"/>
              <a:gd name="connsiteX18864" fmla="*/ 3072135 w 5740887"/>
              <a:gd name="connsiteY18864" fmla="*/ 1359527 h 4314911"/>
              <a:gd name="connsiteX18865" fmla="*/ 3085434 w 5740887"/>
              <a:gd name="connsiteY18865" fmla="*/ 1407437 h 4314911"/>
              <a:gd name="connsiteX18866" fmla="*/ 3092822 w 5740887"/>
              <a:gd name="connsiteY18866" fmla="*/ 1433518 h 4314911"/>
              <a:gd name="connsiteX18867" fmla="*/ 3106689 w 5740887"/>
              <a:gd name="connsiteY18867" fmla="*/ 1483115 h 4314911"/>
              <a:gd name="connsiteX18868" fmla="*/ 3151244 w 5740887"/>
              <a:gd name="connsiteY18868" fmla="*/ 1639737 h 4314911"/>
              <a:gd name="connsiteX18869" fmla="*/ 3163514 w 5740887"/>
              <a:gd name="connsiteY18869" fmla="*/ 1682192 h 4314911"/>
              <a:gd name="connsiteX18870" fmla="*/ 3121267 w 5740887"/>
              <a:gd name="connsiteY18870" fmla="*/ 1544292 h 4314911"/>
              <a:gd name="connsiteX18871" fmla="*/ 3078684 w 5740887"/>
              <a:gd name="connsiteY18871" fmla="*/ 1396797 h 4314911"/>
              <a:gd name="connsiteX18872" fmla="*/ 3068018 w 5740887"/>
              <a:gd name="connsiteY18872" fmla="*/ 1358275 h 4314911"/>
              <a:gd name="connsiteX18873" fmla="*/ 3032140 w 5740887"/>
              <a:gd name="connsiteY18873" fmla="*/ 1224104 h 4314911"/>
              <a:gd name="connsiteX18874" fmla="*/ 3008485 w 5740887"/>
              <a:gd name="connsiteY18874" fmla="*/ 1129013 h 4314911"/>
              <a:gd name="connsiteX18875" fmla="*/ 5349257 w 5740887"/>
              <a:gd name="connsiteY18875" fmla="*/ 1113009 h 4314911"/>
              <a:gd name="connsiteX18876" fmla="*/ 5350102 w 5740887"/>
              <a:gd name="connsiteY18876" fmla="*/ 1116544 h 4314911"/>
              <a:gd name="connsiteX18877" fmla="*/ 5350881 w 5740887"/>
              <a:gd name="connsiteY18877" fmla="*/ 1121002 h 4314911"/>
              <a:gd name="connsiteX18878" fmla="*/ 5339810 w 5740887"/>
              <a:gd name="connsiteY18878" fmla="*/ 1124552 h 4314911"/>
              <a:gd name="connsiteX18879" fmla="*/ 5338341 w 5740887"/>
              <a:gd name="connsiteY18879" fmla="*/ 1117679 h 4314911"/>
              <a:gd name="connsiteX18880" fmla="*/ 5337965 w 5740887"/>
              <a:gd name="connsiteY18880" fmla="*/ 1114772 h 4314911"/>
              <a:gd name="connsiteX18881" fmla="*/ 2452893 w 5740887"/>
              <a:gd name="connsiteY18881" fmla="*/ 1110965 h 4314911"/>
              <a:gd name="connsiteX18882" fmla="*/ 2456653 w 5740887"/>
              <a:gd name="connsiteY18882" fmla="*/ 1140259 h 4314911"/>
              <a:gd name="connsiteX18883" fmla="*/ 2459010 w 5740887"/>
              <a:gd name="connsiteY18883" fmla="*/ 1163943 h 4314911"/>
              <a:gd name="connsiteX18884" fmla="*/ 2460868 w 5740887"/>
              <a:gd name="connsiteY18884" fmla="*/ 1173095 h 4314911"/>
              <a:gd name="connsiteX18885" fmla="*/ 2461243 w 5740887"/>
              <a:gd name="connsiteY18885" fmla="*/ 1176015 h 4314911"/>
              <a:gd name="connsiteX18886" fmla="*/ 2467147 w 5740887"/>
              <a:gd name="connsiteY18886" fmla="*/ 1204028 h 4314911"/>
              <a:gd name="connsiteX18887" fmla="*/ 2469388 w 5740887"/>
              <a:gd name="connsiteY18887" fmla="*/ 1215069 h 4314911"/>
              <a:gd name="connsiteX18888" fmla="*/ 2470164 w 5740887"/>
              <a:gd name="connsiteY18888" fmla="*/ 1218348 h 4314911"/>
              <a:gd name="connsiteX18889" fmla="*/ 2470540 w 5740887"/>
              <a:gd name="connsiteY18889" fmla="*/ 1220129 h 4314911"/>
              <a:gd name="connsiteX18890" fmla="*/ 2478103 w 5740887"/>
              <a:gd name="connsiteY18890" fmla="*/ 1251846 h 4314911"/>
              <a:gd name="connsiteX18891" fmla="*/ 2478885 w 5740887"/>
              <a:gd name="connsiteY18891" fmla="*/ 1255148 h 4314911"/>
              <a:gd name="connsiteX18892" fmla="*/ 2482610 w 5740887"/>
              <a:gd name="connsiteY18892" fmla="*/ 1260074 h 4314911"/>
              <a:gd name="connsiteX18893" fmla="*/ 2483211 w 5740887"/>
              <a:gd name="connsiteY18893" fmla="*/ 1264851 h 4314911"/>
              <a:gd name="connsiteX18894" fmla="*/ 2478342 w 5740887"/>
              <a:gd name="connsiteY18894" fmla="*/ 1258552 h 4314911"/>
              <a:gd name="connsiteX18895" fmla="*/ 2475544 w 5740887"/>
              <a:gd name="connsiteY18895" fmla="*/ 1246850 h 4314911"/>
              <a:gd name="connsiteX18896" fmla="*/ 2469552 w 5740887"/>
              <a:gd name="connsiteY18896" fmla="*/ 1221609 h 4314911"/>
              <a:gd name="connsiteX18897" fmla="*/ 2466018 w 5740887"/>
              <a:gd name="connsiteY18897" fmla="*/ 1204700 h 4314911"/>
              <a:gd name="connsiteX18898" fmla="*/ 2460137 w 5740887"/>
              <a:gd name="connsiteY18898" fmla="*/ 1175445 h 4314911"/>
              <a:gd name="connsiteX18899" fmla="*/ 2455868 w 5740887"/>
              <a:gd name="connsiteY18899" fmla="*/ 1141567 h 4314911"/>
              <a:gd name="connsiteX18900" fmla="*/ 5366945 w 5740887"/>
              <a:gd name="connsiteY18900" fmla="*/ 1110247 h 4314911"/>
              <a:gd name="connsiteX18901" fmla="*/ 5368300 w 5740887"/>
              <a:gd name="connsiteY18901" fmla="*/ 1115395 h 4314911"/>
              <a:gd name="connsiteX18902" fmla="*/ 5365521 w 5740887"/>
              <a:gd name="connsiteY18902" fmla="*/ 1116308 h 4314911"/>
              <a:gd name="connsiteX18903" fmla="*/ 5357360 w 5740887"/>
              <a:gd name="connsiteY18903" fmla="*/ 1118925 h 4314911"/>
              <a:gd name="connsiteX18904" fmla="*/ 5356229 w 5740887"/>
              <a:gd name="connsiteY18904" fmla="*/ 1114193 h 4314911"/>
              <a:gd name="connsiteX18905" fmla="*/ 5355842 w 5740887"/>
              <a:gd name="connsiteY18905" fmla="*/ 1111981 h 4314911"/>
              <a:gd name="connsiteX18906" fmla="*/ 5407875 w 5740887"/>
              <a:gd name="connsiteY18906" fmla="*/ 1109784 h 4314911"/>
              <a:gd name="connsiteX18907" fmla="*/ 5413249 w 5740887"/>
              <a:gd name="connsiteY18907" fmla="*/ 1128009 h 4314911"/>
              <a:gd name="connsiteX18908" fmla="*/ 5405006 w 5740887"/>
              <a:gd name="connsiteY18908" fmla="*/ 1129424 h 4314911"/>
              <a:gd name="connsiteX18909" fmla="*/ 5400774 w 5740887"/>
              <a:gd name="connsiteY18909" fmla="*/ 1112277 h 4314911"/>
              <a:gd name="connsiteX18910" fmla="*/ 5405939 w 5740887"/>
              <a:gd name="connsiteY18910" fmla="*/ 1110558 h 4314911"/>
              <a:gd name="connsiteX18911" fmla="*/ 2967760 w 5740887"/>
              <a:gd name="connsiteY18911" fmla="*/ 1109282 h 4314911"/>
              <a:gd name="connsiteX18912" fmla="*/ 2979962 w 5740887"/>
              <a:gd name="connsiteY18912" fmla="*/ 1137668 h 4314911"/>
              <a:gd name="connsiteX18913" fmla="*/ 2982343 w 5740887"/>
              <a:gd name="connsiteY18913" fmla="*/ 1149721 h 4314911"/>
              <a:gd name="connsiteX18914" fmla="*/ 5264318 w 5740887"/>
              <a:gd name="connsiteY18914" fmla="*/ 1108969 h 4314911"/>
              <a:gd name="connsiteX18915" fmla="*/ 5263643 w 5740887"/>
              <a:gd name="connsiteY18915" fmla="*/ 1114176 h 4314911"/>
              <a:gd name="connsiteX18916" fmla="*/ 5262863 w 5740887"/>
              <a:gd name="connsiteY18916" fmla="*/ 1117187 h 4314911"/>
              <a:gd name="connsiteX18917" fmla="*/ 5254839 w 5740887"/>
              <a:gd name="connsiteY18917" fmla="*/ 1121220 h 4314911"/>
              <a:gd name="connsiteX18918" fmla="*/ 5256501 w 5740887"/>
              <a:gd name="connsiteY18918" fmla="*/ 1113899 h 4314911"/>
              <a:gd name="connsiteX18919" fmla="*/ 5258308 w 5740887"/>
              <a:gd name="connsiteY18919" fmla="*/ 1112669 h 4314911"/>
              <a:gd name="connsiteX18920" fmla="*/ 5293788 w 5740887"/>
              <a:gd name="connsiteY18920" fmla="*/ 1108900 h 4314911"/>
              <a:gd name="connsiteX18921" fmla="*/ 5293889 w 5740887"/>
              <a:gd name="connsiteY18921" fmla="*/ 1114966 h 4314911"/>
              <a:gd name="connsiteX18922" fmla="*/ 5286066 w 5740887"/>
              <a:gd name="connsiteY18922" fmla="*/ 1116647 h 4314911"/>
              <a:gd name="connsiteX18923" fmla="*/ 5286277 w 5740887"/>
              <a:gd name="connsiteY18923" fmla="*/ 1112645 h 4314911"/>
              <a:gd name="connsiteX18924" fmla="*/ 2166812 w 5740887"/>
              <a:gd name="connsiteY18924" fmla="*/ 1107334 h 4314911"/>
              <a:gd name="connsiteX18925" fmla="*/ 2150444 w 5740887"/>
              <a:gd name="connsiteY18925" fmla="*/ 1121014 h 4314911"/>
              <a:gd name="connsiteX18926" fmla="*/ 2127277 w 5740887"/>
              <a:gd name="connsiteY18926" fmla="*/ 1148779 h 4314911"/>
              <a:gd name="connsiteX18927" fmla="*/ 2127140 w 5740887"/>
              <a:gd name="connsiteY18927" fmla="*/ 1149102 h 4314911"/>
              <a:gd name="connsiteX18928" fmla="*/ 2095180 w 5740887"/>
              <a:gd name="connsiteY18928" fmla="*/ 1217698 h 4314911"/>
              <a:gd name="connsiteX18929" fmla="*/ 2091054 w 5740887"/>
              <a:gd name="connsiteY18929" fmla="*/ 1234016 h 4314911"/>
              <a:gd name="connsiteX18930" fmla="*/ 2087235 w 5740887"/>
              <a:gd name="connsiteY18930" fmla="*/ 1243004 h 4314911"/>
              <a:gd name="connsiteX18931" fmla="*/ 2083839 w 5740887"/>
              <a:gd name="connsiteY18931" fmla="*/ 1262554 h 4314911"/>
              <a:gd name="connsiteX18932" fmla="*/ 2075171 w 5740887"/>
              <a:gd name="connsiteY18932" fmla="*/ 1296834 h 4314911"/>
              <a:gd name="connsiteX18933" fmla="*/ 2070947 w 5740887"/>
              <a:gd name="connsiteY18933" fmla="*/ 1336760 h 4314911"/>
              <a:gd name="connsiteX18934" fmla="*/ 2067882 w 5740887"/>
              <a:gd name="connsiteY18934" fmla="*/ 1354401 h 4314911"/>
              <a:gd name="connsiteX18935" fmla="*/ 2067686 w 5740887"/>
              <a:gd name="connsiteY18935" fmla="*/ 1367585 h 4314911"/>
              <a:gd name="connsiteX18936" fmla="*/ 2065903 w 5740887"/>
              <a:gd name="connsiteY18936" fmla="*/ 1384447 h 4314911"/>
              <a:gd name="connsiteX18937" fmla="*/ 2066032 w 5740887"/>
              <a:gd name="connsiteY18937" fmla="*/ 1478759 h 4314911"/>
              <a:gd name="connsiteX18938" fmla="*/ 2066032 w 5740887"/>
              <a:gd name="connsiteY18938" fmla="*/ 1478760 h 4314911"/>
              <a:gd name="connsiteX18939" fmla="*/ 2066032 w 5740887"/>
              <a:gd name="connsiteY18939" fmla="*/ 1478766 h 4314911"/>
              <a:gd name="connsiteX18940" fmla="*/ 2066048 w 5740887"/>
              <a:gd name="connsiteY18940" fmla="*/ 1478919 h 4314911"/>
              <a:gd name="connsiteX18941" fmla="*/ 2078500 w 5740887"/>
              <a:gd name="connsiteY18941" fmla="*/ 1611849 h 4314911"/>
              <a:gd name="connsiteX18942" fmla="*/ 2082117 w 5740887"/>
              <a:gd name="connsiteY18942" fmla="*/ 1632943 h 4314911"/>
              <a:gd name="connsiteX18943" fmla="*/ 2083479 w 5740887"/>
              <a:gd name="connsiteY18943" fmla="*/ 1645998 h 4314911"/>
              <a:gd name="connsiteX18944" fmla="*/ 2090862 w 5740887"/>
              <a:gd name="connsiteY18944" fmla="*/ 1683945 h 4314911"/>
              <a:gd name="connsiteX18945" fmla="*/ 2102096 w 5740887"/>
              <a:gd name="connsiteY18945" fmla="*/ 1749459 h 4314911"/>
              <a:gd name="connsiteX18946" fmla="*/ 2112239 w 5740887"/>
              <a:gd name="connsiteY18946" fmla="*/ 1793808 h 4314911"/>
              <a:gd name="connsiteX18947" fmla="*/ 2117071 w 5740887"/>
              <a:gd name="connsiteY18947" fmla="*/ 1818643 h 4314911"/>
              <a:gd name="connsiteX18948" fmla="*/ 2124957 w 5740887"/>
              <a:gd name="connsiteY18948" fmla="*/ 1849414 h 4314911"/>
              <a:gd name="connsiteX18949" fmla="*/ 2133637 w 5740887"/>
              <a:gd name="connsiteY18949" fmla="*/ 1887368 h 4314911"/>
              <a:gd name="connsiteX18950" fmla="*/ 2152968 w 5740887"/>
              <a:gd name="connsiteY18950" fmla="*/ 1958728 h 4314911"/>
              <a:gd name="connsiteX18951" fmla="*/ 2160587 w 5740887"/>
              <a:gd name="connsiteY18951" fmla="*/ 1988461 h 4314911"/>
              <a:gd name="connsiteX18952" fmla="*/ 2165472 w 5740887"/>
              <a:gd name="connsiteY18952" fmla="*/ 2004888 h 4314911"/>
              <a:gd name="connsiteX18953" fmla="*/ 2169934 w 5740887"/>
              <a:gd name="connsiteY18953" fmla="*/ 2021357 h 4314911"/>
              <a:gd name="connsiteX18954" fmla="*/ 2207650 w 5740887"/>
              <a:gd name="connsiteY18954" fmla="*/ 2146701 h 4314911"/>
              <a:gd name="connsiteX18955" fmla="*/ 2207801 w 5740887"/>
              <a:gd name="connsiteY18955" fmla="*/ 2147210 h 4314911"/>
              <a:gd name="connsiteX18956" fmla="*/ 2472128 w 5740887"/>
              <a:gd name="connsiteY18956" fmla="*/ 2731706 h 4314911"/>
              <a:gd name="connsiteX18957" fmla="*/ 2824564 w 5740887"/>
              <a:gd name="connsiteY18957" fmla="*/ 3097793 h 4314911"/>
              <a:gd name="connsiteX18958" fmla="*/ 2944525 w 5740887"/>
              <a:gd name="connsiteY18958" fmla="*/ 3112271 h 4314911"/>
              <a:gd name="connsiteX18959" fmla="*/ 3460493 w 5740887"/>
              <a:gd name="connsiteY18959" fmla="*/ 3045534 h 4314911"/>
              <a:gd name="connsiteX18960" fmla="*/ 3461458 w 5740887"/>
              <a:gd name="connsiteY18960" fmla="*/ 3045534 h 4314911"/>
              <a:gd name="connsiteX18961" fmla="*/ 3549981 w 5740887"/>
              <a:gd name="connsiteY18961" fmla="*/ 3029626 h 4314911"/>
              <a:gd name="connsiteX18962" fmla="*/ 3575219 w 5740887"/>
              <a:gd name="connsiteY18962" fmla="*/ 3024867 h 4314911"/>
              <a:gd name="connsiteX18963" fmla="*/ 3589268 w 5740887"/>
              <a:gd name="connsiteY18963" fmla="*/ 3022315 h 4314911"/>
              <a:gd name="connsiteX18964" fmla="*/ 3600604 w 5740887"/>
              <a:gd name="connsiteY18964" fmla="*/ 3020081 h 4314911"/>
              <a:gd name="connsiteX18965" fmla="*/ 3625577 w 5740887"/>
              <a:gd name="connsiteY18965" fmla="*/ 3015372 h 4314911"/>
              <a:gd name="connsiteX18966" fmla="*/ 3690262 w 5740887"/>
              <a:gd name="connsiteY18966" fmla="*/ 3002411 h 4314911"/>
              <a:gd name="connsiteX18967" fmla="*/ 3717637 w 5740887"/>
              <a:gd name="connsiteY18967" fmla="*/ 2996508 h 4314911"/>
              <a:gd name="connsiteX18968" fmla="*/ 3623510 w 5740887"/>
              <a:gd name="connsiteY18968" fmla="*/ 3018920 h 4314911"/>
              <a:gd name="connsiteX18969" fmla="*/ 3461321 w 5740887"/>
              <a:gd name="connsiteY18969" fmla="*/ 3054218 h 4314911"/>
              <a:gd name="connsiteX18970" fmla="*/ 2801125 w 5740887"/>
              <a:gd name="connsiteY18970" fmla="*/ 3131022 h 4314911"/>
              <a:gd name="connsiteX18971" fmla="*/ 2172229 w 5740887"/>
              <a:gd name="connsiteY18971" fmla="*/ 2188022 h 4314911"/>
              <a:gd name="connsiteX18972" fmla="*/ 2027638 w 5740887"/>
              <a:gd name="connsiteY18972" fmla="*/ 1514587 h 4314911"/>
              <a:gd name="connsiteX18973" fmla="*/ 2029574 w 5740887"/>
              <a:gd name="connsiteY18973" fmla="*/ 1388808 h 4314911"/>
              <a:gd name="connsiteX18974" fmla="*/ 2049384 w 5740887"/>
              <a:gd name="connsiteY18974" fmla="*/ 1275831 h 4314911"/>
              <a:gd name="connsiteX18975" fmla="*/ 2090323 w 5740887"/>
              <a:gd name="connsiteY18975" fmla="*/ 1179859 h 4314911"/>
              <a:gd name="connsiteX18976" fmla="*/ 2090314 w 5740887"/>
              <a:gd name="connsiteY18976" fmla="*/ 1179854 h 4314911"/>
              <a:gd name="connsiteX18977" fmla="*/ 2090323 w 5740887"/>
              <a:gd name="connsiteY18977" fmla="*/ 1179832 h 4314911"/>
              <a:gd name="connsiteX18978" fmla="*/ 2090314 w 5740887"/>
              <a:gd name="connsiteY18978" fmla="*/ 1179827 h 4314911"/>
              <a:gd name="connsiteX18979" fmla="*/ 2090324 w 5740887"/>
              <a:gd name="connsiteY18979" fmla="*/ 1179805 h 4314911"/>
              <a:gd name="connsiteX18980" fmla="*/ 2087484 w 5740887"/>
              <a:gd name="connsiteY18980" fmla="*/ 1178076 h 4314911"/>
              <a:gd name="connsiteX18981" fmla="*/ 2090599 w 5740887"/>
              <a:gd name="connsiteY18981" fmla="*/ 1179445 h 4314911"/>
              <a:gd name="connsiteX18982" fmla="*/ 2153837 w 5740887"/>
              <a:gd name="connsiteY18982" fmla="*/ 1116709 h 4314911"/>
              <a:gd name="connsiteX18983" fmla="*/ 5251777 w 5740887"/>
              <a:gd name="connsiteY18983" fmla="*/ 1106685 h 4314911"/>
              <a:gd name="connsiteX18984" fmla="*/ 5251225 w 5740887"/>
              <a:gd name="connsiteY18984" fmla="*/ 1109174 h 4314911"/>
              <a:gd name="connsiteX18985" fmla="*/ 5249659 w 5740887"/>
              <a:gd name="connsiteY18985" fmla="*/ 1110138 h 4314911"/>
              <a:gd name="connsiteX18986" fmla="*/ 5245846 w 5740887"/>
              <a:gd name="connsiteY18986" fmla="*/ 1112764 h 4314911"/>
              <a:gd name="connsiteX18987" fmla="*/ 5246026 w 5740887"/>
              <a:gd name="connsiteY18987" fmla="*/ 1112231 h 4314911"/>
              <a:gd name="connsiteX18988" fmla="*/ 5246708 w 5740887"/>
              <a:gd name="connsiteY18988" fmla="*/ 1111018 h 4314911"/>
              <a:gd name="connsiteX18989" fmla="*/ 5391550 w 5740887"/>
              <a:gd name="connsiteY18989" fmla="*/ 1106405 h 4314911"/>
              <a:gd name="connsiteX18990" fmla="*/ 5391858 w 5740887"/>
              <a:gd name="connsiteY18990" fmla="*/ 1107652 h 4314911"/>
              <a:gd name="connsiteX18991" fmla="*/ 5376980 w 5740887"/>
              <a:gd name="connsiteY18991" fmla="*/ 1112542 h 4314911"/>
              <a:gd name="connsiteX18992" fmla="*/ 5376057 w 5740887"/>
              <a:gd name="connsiteY18992" fmla="*/ 1108825 h 4314911"/>
              <a:gd name="connsiteX18993" fmla="*/ 5399365 w 5740887"/>
              <a:gd name="connsiteY18993" fmla="*/ 1105186 h 4314911"/>
              <a:gd name="connsiteX18994" fmla="*/ 5399049 w 5740887"/>
              <a:gd name="connsiteY18994" fmla="*/ 1105289 h 4314911"/>
              <a:gd name="connsiteX18995" fmla="*/ 5399036 w 5740887"/>
              <a:gd name="connsiteY18995" fmla="*/ 1105236 h 4314911"/>
              <a:gd name="connsiteX18996" fmla="*/ 3179882 w 5740887"/>
              <a:gd name="connsiteY18996" fmla="*/ 1104382 h 4314911"/>
              <a:gd name="connsiteX18997" fmla="*/ 3195655 w 5740887"/>
              <a:gd name="connsiteY18997" fmla="*/ 1167445 h 4314911"/>
              <a:gd name="connsiteX18998" fmla="*/ 3195864 w 5740887"/>
              <a:gd name="connsiteY18998" fmla="*/ 1168245 h 4314911"/>
              <a:gd name="connsiteX18999" fmla="*/ 3217398 w 5740887"/>
              <a:gd name="connsiteY18999" fmla="*/ 1251479 h 4314911"/>
              <a:gd name="connsiteX19000" fmla="*/ 3226015 w 5740887"/>
              <a:gd name="connsiteY19000" fmla="*/ 1283530 h 4314911"/>
              <a:gd name="connsiteX19001" fmla="*/ 3234253 w 5740887"/>
              <a:gd name="connsiteY19001" fmla="*/ 1315047 h 4314911"/>
              <a:gd name="connsiteX19002" fmla="*/ 3221452 w 5740887"/>
              <a:gd name="connsiteY19002" fmla="*/ 1267460 h 4314911"/>
              <a:gd name="connsiteX19003" fmla="*/ 3182108 w 5740887"/>
              <a:gd name="connsiteY19003" fmla="*/ 1115165 h 4314911"/>
              <a:gd name="connsiteX19004" fmla="*/ 2084034 w 5740887"/>
              <a:gd name="connsiteY19004" fmla="*/ 1100592 h 4314911"/>
              <a:gd name="connsiteX19005" fmla="*/ 2053811 w 5740887"/>
              <a:gd name="connsiteY19005" fmla="*/ 1122944 h 4314911"/>
              <a:gd name="connsiteX19006" fmla="*/ 2061420 w 5740887"/>
              <a:gd name="connsiteY19006" fmla="*/ 1116694 h 4314911"/>
              <a:gd name="connsiteX19007" fmla="*/ 5311923 w 5740887"/>
              <a:gd name="connsiteY19007" fmla="*/ 1099860 h 4314911"/>
              <a:gd name="connsiteX19008" fmla="*/ 5312806 w 5740887"/>
              <a:gd name="connsiteY19008" fmla="*/ 1111231 h 4314911"/>
              <a:gd name="connsiteX19009" fmla="*/ 5302005 w 5740887"/>
              <a:gd name="connsiteY19009" fmla="*/ 1113307 h 4314911"/>
              <a:gd name="connsiteX19010" fmla="*/ 5301868 w 5740887"/>
              <a:gd name="connsiteY19010" fmla="*/ 1104871 h 4314911"/>
              <a:gd name="connsiteX19011" fmla="*/ 5279677 w 5740887"/>
              <a:gd name="connsiteY19011" fmla="*/ 1099516 h 4314911"/>
              <a:gd name="connsiteX19012" fmla="*/ 5279391 w 5740887"/>
              <a:gd name="connsiteY19012" fmla="*/ 1105057 h 4314911"/>
              <a:gd name="connsiteX19013" fmla="*/ 5278727 w 5740887"/>
              <a:gd name="connsiteY19013" fmla="*/ 1109212 h 4314911"/>
              <a:gd name="connsiteX19014" fmla="*/ 5270661 w 5740887"/>
              <a:gd name="connsiteY19014" fmla="*/ 1113267 h 4314911"/>
              <a:gd name="connsiteX19015" fmla="*/ 5271841 w 5740887"/>
              <a:gd name="connsiteY19015" fmla="*/ 1104339 h 4314911"/>
              <a:gd name="connsiteX19016" fmla="*/ 5364247 w 5740887"/>
              <a:gd name="connsiteY19016" fmla="*/ 1098813 h 4314911"/>
              <a:gd name="connsiteX19017" fmla="*/ 5364708 w 5740887"/>
              <a:gd name="connsiteY19017" fmla="*/ 1101315 h 4314911"/>
              <a:gd name="connsiteX19018" fmla="*/ 5364315 w 5740887"/>
              <a:gd name="connsiteY19018" fmla="*/ 1101331 h 4314911"/>
              <a:gd name="connsiteX19019" fmla="*/ 5354315 w 5740887"/>
              <a:gd name="connsiteY19019" fmla="*/ 1103253 h 4314911"/>
              <a:gd name="connsiteX19020" fmla="*/ 5354239 w 5740887"/>
              <a:gd name="connsiteY19020" fmla="*/ 1102820 h 4314911"/>
              <a:gd name="connsiteX19021" fmla="*/ 2190484 w 5740887"/>
              <a:gd name="connsiteY19021" fmla="*/ 1097901 h 4314911"/>
              <a:gd name="connsiteX19022" fmla="*/ 2170434 w 5740887"/>
              <a:gd name="connsiteY19022" fmla="*/ 1121341 h 4314911"/>
              <a:gd name="connsiteX19023" fmla="*/ 2170306 w 5740887"/>
              <a:gd name="connsiteY19023" fmla="*/ 1121644 h 4314911"/>
              <a:gd name="connsiteX19024" fmla="*/ 2139403 w 5740887"/>
              <a:gd name="connsiteY19024" fmla="*/ 1188300 h 4314911"/>
              <a:gd name="connsiteX19025" fmla="*/ 2135429 w 5740887"/>
              <a:gd name="connsiteY19025" fmla="*/ 1204238 h 4314911"/>
              <a:gd name="connsiteX19026" fmla="*/ 2131738 w 5740887"/>
              <a:gd name="connsiteY19026" fmla="*/ 1212979 h 4314911"/>
              <a:gd name="connsiteX19027" fmla="*/ 2128479 w 5740887"/>
              <a:gd name="connsiteY19027" fmla="*/ 1232110 h 4314911"/>
              <a:gd name="connsiteX19028" fmla="*/ 2120130 w 5740887"/>
              <a:gd name="connsiteY19028" fmla="*/ 1265590 h 4314911"/>
              <a:gd name="connsiteX19029" fmla="*/ 2116108 w 5740887"/>
              <a:gd name="connsiteY19029" fmla="*/ 1304720 h 4314911"/>
              <a:gd name="connsiteX19030" fmla="*/ 2113167 w 5740887"/>
              <a:gd name="connsiteY19030" fmla="*/ 1321982 h 4314911"/>
              <a:gd name="connsiteX19031" fmla="*/ 2113003 w 5740887"/>
              <a:gd name="connsiteY19031" fmla="*/ 1334932 h 4314911"/>
              <a:gd name="connsiteX19032" fmla="*/ 2111304 w 5740887"/>
              <a:gd name="connsiteY19032" fmla="*/ 1351457 h 4314911"/>
              <a:gd name="connsiteX19033" fmla="*/ 2111617 w 5740887"/>
              <a:gd name="connsiteY19033" fmla="*/ 1444126 h 4314911"/>
              <a:gd name="connsiteX19034" fmla="*/ 2111617 w 5740887"/>
              <a:gd name="connsiteY19034" fmla="*/ 1444127 h 4314911"/>
              <a:gd name="connsiteX19035" fmla="*/ 2111617 w 5740887"/>
              <a:gd name="connsiteY19035" fmla="*/ 1444133 h 4314911"/>
              <a:gd name="connsiteX19036" fmla="*/ 2111631 w 5740887"/>
              <a:gd name="connsiteY19036" fmla="*/ 1444266 h 4314911"/>
              <a:gd name="connsiteX19037" fmla="*/ 2123985 w 5740887"/>
              <a:gd name="connsiteY19037" fmla="*/ 1575173 h 4314911"/>
              <a:gd name="connsiteX19038" fmla="*/ 2127540 w 5740887"/>
              <a:gd name="connsiteY19038" fmla="*/ 1595983 h 4314911"/>
              <a:gd name="connsiteX19039" fmla="*/ 2128887 w 5740887"/>
              <a:gd name="connsiteY19039" fmla="*/ 1608834 h 4314911"/>
              <a:gd name="connsiteX19040" fmla="*/ 2136126 w 5740887"/>
              <a:gd name="connsiteY19040" fmla="*/ 1646255 h 4314911"/>
              <a:gd name="connsiteX19041" fmla="*/ 2147166 w 5740887"/>
              <a:gd name="connsiteY19041" fmla="*/ 1710893 h 4314911"/>
              <a:gd name="connsiteX19042" fmla="*/ 2157102 w 5740887"/>
              <a:gd name="connsiteY19042" fmla="*/ 1754691 h 4314911"/>
              <a:gd name="connsiteX19043" fmla="*/ 2161840 w 5740887"/>
              <a:gd name="connsiteY19043" fmla="*/ 1779186 h 4314911"/>
              <a:gd name="connsiteX19044" fmla="*/ 2169549 w 5740887"/>
              <a:gd name="connsiteY19044" fmla="*/ 1809557 h 4314911"/>
              <a:gd name="connsiteX19045" fmla="*/ 2178056 w 5740887"/>
              <a:gd name="connsiteY19045" fmla="*/ 1847055 h 4314911"/>
              <a:gd name="connsiteX19046" fmla="*/ 2196963 w 5740887"/>
              <a:gd name="connsiteY19046" fmla="*/ 1917564 h 4314911"/>
              <a:gd name="connsiteX19047" fmla="*/ 2204414 w 5740887"/>
              <a:gd name="connsiteY19047" fmla="*/ 1946922 h 4314911"/>
              <a:gd name="connsiteX19048" fmla="*/ 2209182 w 5740887"/>
              <a:gd name="connsiteY19048" fmla="*/ 1963133 h 4314911"/>
              <a:gd name="connsiteX19049" fmla="*/ 2213551 w 5740887"/>
              <a:gd name="connsiteY19049" fmla="*/ 1979426 h 4314911"/>
              <a:gd name="connsiteX19050" fmla="*/ 2250418 w 5740887"/>
              <a:gd name="connsiteY19050" fmla="*/ 2103341 h 4314911"/>
              <a:gd name="connsiteX19051" fmla="*/ 2250546 w 5740887"/>
              <a:gd name="connsiteY19051" fmla="*/ 2103776 h 4314911"/>
              <a:gd name="connsiteX19052" fmla="*/ 2508392 w 5740887"/>
              <a:gd name="connsiteY19052" fmla="*/ 2684963 h 4314911"/>
              <a:gd name="connsiteX19053" fmla="*/ 2850211 w 5740887"/>
              <a:gd name="connsiteY19053" fmla="*/ 3057255 h 4314911"/>
              <a:gd name="connsiteX19054" fmla="*/ 2999127 w 5740887"/>
              <a:gd name="connsiteY19054" fmla="*/ 3077801 h 4314911"/>
              <a:gd name="connsiteX19055" fmla="*/ 3416369 w 5740887"/>
              <a:gd name="connsiteY19055" fmla="*/ 3035194 h 4314911"/>
              <a:gd name="connsiteX19056" fmla="*/ 3460080 w 5740887"/>
              <a:gd name="connsiteY19056" fmla="*/ 3028988 h 4314911"/>
              <a:gd name="connsiteX19057" fmla="*/ 3734197 w 5740887"/>
              <a:gd name="connsiteY19057" fmla="*/ 2985693 h 4314911"/>
              <a:gd name="connsiteX19058" fmla="*/ 3769864 w 5740887"/>
              <a:gd name="connsiteY19058" fmla="*/ 2978258 h 4314911"/>
              <a:gd name="connsiteX19059" fmla="*/ 3745229 w 5740887"/>
              <a:gd name="connsiteY19059" fmla="*/ 2984035 h 4314911"/>
              <a:gd name="connsiteX19060" fmla="*/ 3460908 w 5740887"/>
              <a:gd name="connsiteY19060" fmla="*/ 3039189 h 4314911"/>
              <a:gd name="connsiteX19061" fmla="*/ 3459528 w 5740887"/>
              <a:gd name="connsiteY19061" fmla="*/ 3039189 h 4314911"/>
              <a:gd name="connsiteX19062" fmla="*/ 2826910 w 5740887"/>
              <a:gd name="connsiteY19062" fmla="*/ 3091723 h 4314911"/>
              <a:gd name="connsiteX19063" fmla="*/ 2214835 w 5740887"/>
              <a:gd name="connsiteY19063" fmla="*/ 2145965 h 4314911"/>
              <a:gd name="connsiteX19064" fmla="*/ 2177118 w 5740887"/>
              <a:gd name="connsiteY19064" fmla="*/ 2020533 h 4314911"/>
              <a:gd name="connsiteX19065" fmla="*/ 2177066 w 5740887"/>
              <a:gd name="connsiteY19065" fmla="*/ 2020342 h 4314911"/>
              <a:gd name="connsiteX19066" fmla="*/ 2131301 w 5740887"/>
              <a:gd name="connsiteY19066" fmla="*/ 1844973 h 4314911"/>
              <a:gd name="connsiteX19067" fmla="*/ 2120685 w 5740887"/>
              <a:gd name="connsiteY19067" fmla="*/ 1798645 h 4314911"/>
              <a:gd name="connsiteX19068" fmla="*/ 2085915 w 5740887"/>
              <a:gd name="connsiteY19068" fmla="*/ 1612986 h 4314911"/>
              <a:gd name="connsiteX19069" fmla="*/ 2085894 w 5740887"/>
              <a:gd name="connsiteY19069" fmla="*/ 1612865 h 4314911"/>
              <a:gd name="connsiteX19070" fmla="*/ 2073336 w 5740887"/>
              <a:gd name="connsiteY19070" fmla="*/ 1480543 h 4314911"/>
              <a:gd name="connsiteX19071" fmla="*/ 2074973 w 5740887"/>
              <a:gd name="connsiteY19071" fmla="*/ 1357026 h 4314911"/>
              <a:gd name="connsiteX19072" fmla="*/ 2093966 w 5740887"/>
              <a:gd name="connsiteY19072" fmla="*/ 1246535 h 4314911"/>
              <a:gd name="connsiteX19073" fmla="*/ 2133481 w 5740887"/>
              <a:gd name="connsiteY19073" fmla="*/ 1153249 h 4314911"/>
              <a:gd name="connsiteX19074" fmla="*/ 2156239 w 5740887"/>
              <a:gd name="connsiteY19074" fmla="*/ 1126262 h 4314911"/>
              <a:gd name="connsiteX19075" fmla="*/ 2531194 w 5740887"/>
              <a:gd name="connsiteY19075" fmla="*/ 1096968 h 4314911"/>
              <a:gd name="connsiteX19076" fmla="*/ 2536803 w 5740887"/>
              <a:gd name="connsiteY19076" fmla="*/ 1127034 h 4314911"/>
              <a:gd name="connsiteX19077" fmla="*/ 2539564 w 5740887"/>
              <a:gd name="connsiteY19077" fmla="*/ 1144204 h 4314911"/>
              <a:gd name="connsiteX19078" fmla="*/ 2541187 w 5740887"/>
              <a:gd name="connsiteY19078" fmla="*/ 1150541 h 4314911"/>
              <a:gd name="connsiteX19079" fmla="*/ 2541570 w 5740887"/>
              <a:gd name="connsiteY19079" fmla="*/ 1152594 h 4314911"/>
              <a:gd name="connsiteX19080" fmla="*/ 2543565 w 5740887"/>
              <a:gd name="connsiteY19080" fmla="*/ 1159824 h 4314911"/>
              <a:gd name="connsiteX19081" fmla="*/ 2548676 w 5740887"/>
              <a:gd name="connsiteY19081" fmla="*/ 1179775 h 4314911"/>
              <a:gd name="connsiteX19082" fmla="*/ 2556927 w 5740887"/>
              <a:gd name="connsiteY19082" fmla="*/ 1208266 h 4314911"/>
              <a:gd name="connsiteX19083" fmla="*/ 2569989 w 5740887"/>
              <a:gd name="connsiteY19083" fmla="*/ 1229021 h 4314911"/>
              <a:gd name="connsiteX19084" fmla="*/ 2568210 w 5740887"/>
              <a:gd name="connsiteY19084" fmla="*/ 1231100 h 4314911"/>
              <a:gd name="connsiteX19085" fmla="*/ 2556260 w 5740887"/>
              <a:gd name="connsiteY19085" fmla="*/ 1211683 h 4314911"/>
              <a:gd name="connsiteX19086" fmla="*/ 2549818 w 5740887"/>
              <a:gd name="connsiteY19086" fmla="*/ 1188978 h 4314911"/>
              <a:gd name="connsiteX19087" fmla="*/ 2548890 w 5740887"/>
              <a:gd name="connsiteY19087" fmla="*/ 1185687 h 4314911"/>
              <a:gd name="connsiteX19088" fmla="*/ 2544952 w 5740887"/>
              <a:gd name="connsiteY19088" fmla="*/ 1170394 h 4314911"/>
              <a:gd name="connsiteX19089" fmla="*/ 2540450 w 5740887"/>
              <a:gd name="connsiteY19089" fmla="*/ 1152387 h 4314911"/>
              <a:gd name="connsiteX19090" fmla="*/ 2535858 w 5740887"/>
              <a:gd name="connsiteY19090" fmla="*/ 1127019 h 4314911"/>
              <a:gd name="connsiteX19091" fmla="*/ 2217295 w 5740887"/>
              <a:gd name="connsiteY19091" fmla="*/ 1096682 h 4314911"/>
              <a:gd name="connsiteX19092" fmla="*/ 2220019 w 5740887"/>
              <a:gd name="connsiteY19092" fmla="*/ 1098339 h 4314911"/>
              <a:gd name="connsiteX19093" fmla="*/ 2219799 w 5740887"/>
              <a:gd name="connsiteY19093" fmla="*/ 1098589 h 4314911"/>
              <a:gd name="connsiteX19094" fmla="*/ 2141060 w 5740887"/>
              <a:gd name="connsiteY19094" fmla="*/ 1096588 h 4314911"/>
              <a:gd name="connsiteX19095" fmla="*/ 2109031 w 5740887"/>
              <a:gd name="connsiteY19095" fmla="*/ 1119722 h 4314911"/>
              <a:gd name="connsiteX19096" fmla="*/ 2114186 w 5740887"/>
              <a:gd name="connsiteY19096" fmla="*/ 1115554 h 4314911"/>
              <a:gd name="connsiteX19097" fmla="*/ 5243499 w 5740887"/>
              <a:gd name="connsiteY19097" fmla="*/ 1095115 h 4314911"/>
              <a:gd name="connsiteX19098" fmla="*/ 5233635 w 5740887"/>
              <a:gd name="connsiteY19098" fmla="*/ 1108744 h 4314911"/>
              <a:gd name="connsiteX19099" fmla="*/ 5219694 w 5740887"/>
              <a:gd name="connsiteY19099" fmla="*/ 1123937 h 4314911"/>
              <a:gd name="connsiteX19100" fmla="*/ 5209280 w 5740887"/>
              <a:gd name="connsiteY19100" fmla="*/ 1132948 h 4314911"/>
              <a:gd name="connsiteX19101" fmla="*/ 5178410 w 5740887"/>
              <a:gd name="connsiteY19101" fmla="*/ 1139403 h 4314911"/>
              <a:gd name="connsiteX19102" fmla="*/ 5035009 w 5740887"/>
              <a:gd name="connsiteY19102" fmla="*/ 1169600 h 4314911"/>
              <a:gd name="connsiteX19103" fmla="*/ 4991437 w 5740887"/>
              <a:gd name="connsiteY19103" fmla="*/ 1179253 h 4314911"/>
              <a:gd name="connsiteX19104" fmla="*/ 4950760 w 5740887"/>
              <a:gd name="connsiteY19104" fmla="*/ 1188629 h 4314911"/>
              <a:gd name="connsiteX19105" fmla="*/ 4558890 w 5740887"/>
              <a:gd name="connsiteY19105" fmla="*/ 1277698 h 4314911"/>
              <a:gd name="connsiteX19106" fmla="*/ 4449409 w 5740887"/>
              <a:gd name="connsiteY19106" fmla="*/ 1312997 h 4314911"/>
              <a:gd name="connsiteX19107" fmla="*/ 4385429 w 5740887"/>
              <a:gd name="connsiteY19107" fmla="*/ 1335059 h 4314911"/>
              <a:gd name="connsiteX19108" fmla="*/ 4044575 w 5740887"/>
              <a:gd name="connsiteY19108" fmla="*/ 1462465 h 4314911"/>
              <a:gd name="connsiteX19109" fmla="*/ 4012911 w 5740887"/>
              <a:gd name="connsiteY19109" fmla="*/ 1475317 h 4314911"/>
              <a:gd name="connsiteX19110" fmla="*/ 4011072 w 5740887"/>
              <a:gd name="connsiteY19110" fmla="*/ 1475797 h 4314911"/>
              <a:gd name="connsiteX19111" fmla="*/ 4024307 w 5740887"/>
              <a:gd name="connsiteY19111" fmla="*/ 1468122 h 4314911"/>
              <a:gd name="connsiteX19112" fmla="*/ 4333585 w 5740887"/>
              <a:gd name="connsiteY19112" fmla="*/ 1311345 h 4314911"/>
              <a:gd name="connsiteX19113" fmla="*/ 4392186 w 5740887"/>
              <a:gd name="connsiteY19113" fmla="*/ 1285423 h 4314911"/>
              <a:gd name="connsiteX19114" fmla="*/ 4505667 w 5740887"/>
              <a:gd name="connsiteY19114" fmla="*/ 1241498 h 4314911"/>
              <a:gd name="connsiteX19115" fmla="*/ 4919324 w 5740887"/>
              <a:gd name="connsiteY19115" fmla="*/ 1156562 h 4314911"/>
              <a:gd name="connsiteX19116" fmla="*/ 4963308 w 5740887"/>
              <a:gd name="connsiteY19116" fmla="*/ 1147871 h 4314911"/>
              <a:gd name="connsiteX19117" fmla="*/ 5007846 w 5740887"/>
              <a:gd name="connsiteY19117" fmla="*/ 1139048 h 4314911"/>
              <a:gd name="connsiteX19118" fmla="*/ 5129185 w 5740887"/>
              <a:gd name="connsiteY19118" fmla="*/ 1116573 h 4314911"/>
              <a:gd name="connsiteX19119" fmla="*/ 5217950 w 5740887"/>
              <a:gd name="connsiteY19119" fmla="*/ 1100255 h 4314911"/>
              <a:gd name="connsiteX19120" fmla="*/ 2490632 w 5740887"/>
              <a:gd name="connsiteY19120" fmla="*/ 1094830 h 4314911"/>
              <a:gd name="connsiteX19121" fmla="*/ 2496729 w 5740887"/>
              <a:gd name="connsiteY19121" fmla="*/ 1134287 h 4314911"/>
              <a:gd name="connsiteX19122" fmla="*/ 2499333 w 5740887"/>
              <a:gd name="connsiteY19122" fmla="*/ 1154760 h 4314911"/>
              <a:gd name="connsiteX19123" fmla="*/ 2501092 w 5740887"/>
              <a:gd name="connsiteY19123" fmla="*/ 1162521 h 4314911"/>
              <a:gd name="connsiteX19124" fmla="*/ 2501475 w 5740887"/>
              <a:gd name="connsiteY19124" fmla="*/ 1165001 h 4314911"/>
              <a:gd name="connsiteX19125" fmla="*/ 2506968 w 5740887"/>
              <a:gd name="connsiteY19125" fmla="*/ 1188447 h 4314911"/>
              <a:gd name="connsiteX19126" fmla="*/ 2509134 w 5740887"/>
              <a:gd name="connsiteY19126" fmla="*/ 1198004 h 4314911"/>
              <a:gd name="connsiteX19127" fmla="*/ 2509862 w 5740887"/>
              <a:gd name="connsiteY19127" fmla="*/ 1200803 h 4314911"/>
              <a:gd name="connsiteX19128" fmla="*/ 2510204 w 5740887"/>
              <a:gd name="connsiteY19128" fmla="*/ 1202263 h 4314911"/>
              <a:gd name="connsiteX19129" fmla="*/ 2516979 w 5740887"/>
              <a:gd name="connsiteY19129" fmla="*/ 1228142 h 4314911"/>
              <a:gd name="connsiteX19130" fmla="*/ 2517907 w 5740887"/>
              <a:gd name="connsiteY19130" fmla="*/ 1231708 h 4314911"/>
              <a:gd name="connsiteX19131" fmla="*/ 2530230 w 5740887"/>
              <a:gd name="connsiteY19131" fmla="*/ 1249039 h 4314911"/>
              <a:gd name="connsiteX19132" fmla="*/ 2531059 w 5740887"/>
              <a:gd name="connsiteY19132" fmla="*/ 1254959 h 4314911"/>
              <a:gd name="connsiteX19133" fmla="*/ 2516966 w 5740887"/>
              <a:gd name="connsiteY19133" fmla="*/ 1234986 h 4314911"/>
              <a:gd name="connsiteX19134" fmla="*/ 2511459 w 5740887"/>
              <a:gd name="connsiteY19134" fmla="*/ 1213639 h 4314911"/>
              <a:gd name="connsiteX19135" fmla="*/ 2509101 w 5740887"/>
              <a:gd name="connsiteY19135" fmla="*/ 1204445 h 4314911"/>
              <a:gd name="connsiteX19136" fmla="*/ 2505174 w 5740887"/>
              <a:gd name="connsiteY19136" fmla="*/ 1187406 h 4314911"/>
              <a:gd name="connsiteX19137" fmla="*/ 2500128 w 5740887"/>
              <a:gd name="connsiteY19137" fmla="*/ 1164767 h 4314911"/>
              <a:gd name="connsiteX19138" fmla="*/ 2495596 w 5740887"/>
              <a:gd name="connsiteY19138" fmla="*/ 1134821 h 4314911"/>
              <a:gd name="connsiteX19139" fmla="*/ 5266176 w 5740887"/>
              <a:gd name="connsiteY19139" fmla="*/ 1094639 h 4314911"/>
              <a:gd name="connsiteX19140" fmla="*/ 5265425 w 5740887"/>
              <a:gd name="connsiteY19140" fmla="*/ 1100434 h 4314911"/>
              <a:gd name="connsiteX19141" fmla="*/ 5258605 w 5740887"/>
              <a:gd name="connsiteY19141" fmla="*/ 1104632 h 4314911"/>
              <a:gd name="connsiteX19142" fmla="*/ 5259004 w 5740887"/>
              <a:gd name="connsiteY19142" fmla="*/ 1102874 h 4314911"/>
              <a:gd name="connsiteX19143" fmla="*/ 5260564 w 5740887"/>
              <a:gd name="connsiteY19143" fmla="*/ 1099171 h 4314911"/>
              <a:gd name="connsiteX19144" fmla="*/ 5263438 w 5740887"/>
              <a:gd name="connsiteY19144" fmla="*/ 1096714 h 4314911"/>
              <a:gd name="connsiteX19145" fmla="*/ 5328258 w 5740887"/>
              <a:gd name="connsiteY19145" fmla="*/ 1091695 h 4314911"/>
              <a:gd name="connsiteX19146" fmla="*/ 5329246 w 5740887"/>
              <a:gd name="connsiteY19146" fmla="*/ 1105651 h 4314911"/>
              <a:gd name="connsiteX19147" fmla="*/ 5329339 w 5740887"/>
              <a:gd name="connsiteY19147" fmla="*/ 1106087 h 4314911"/>
              <a:gd name="connsiteX19148" fmla="*/ 5320117 w 5740887"/>
              <a:gd name="connsiteY19148" fmla="*/ 1109826 h 4314911"/>
              <a:gd name="connsiteX19149" fmla="*/ 5319036 w 5740887"/>
              <a:gd name="connsiteY19149" fmla="*/ 1110034 h 4314911"/>
              <a:gd name="connsiteX19150" fmla="*/ 5318033 w 5740887"/>
              <a:gd name="connsiteY19150" fmla="*/ 1096813 h 4314911"/>
              <a:gd name="connsiteX19151" fmla="*/ 5320708 w 5740887"/>
              <a:gd name="connsiteY19151" fmla="*/ 1095480 h 4314911"/>
              <a:gd name="connsiteX19152" fmla="*/ 5293491 w 5740887"/>
              <a:gd name="connsiteY19152" fmla="*/ 1091010 h 4314911"/>
              <a:gd name="connsiteX19153" fmla="*/ 5293668 w 5740887"/>
              <a:gd name="connsiteY19153" fmla="*/ 1101701 h 4314911"/>
              <a:gd name="connsiteX19154" fmla="*/ 5286666 w 5740887"/>
              <a:gd name="connsiteY19154" fmla="*/ 1105221 h 4314911"/>
              <a:gd name="connsiteX19155" fmla="*/ 5287210 w 5740887"/>
              <a:gd name="connsiteY19155" fmla="*/ 1094879 h 4314911"/>
              <a:gd name="connsiteX19156" fmla="*/ 2458181 w 5740887"/>
              <a:gd name="connsiteY19156" fmla="*/ 1090252 h 4314911"/>
              <a:gd name="connsiteX19157" fmla="*/ 2458946 w 5740887"/>
              <a:gd name="connsiteY19157" fmla="*/ 1096027 h 4314911"/>
              <a:gd name="connsiteX19158" fmla="*/ 2459086 w 5740887"/>
              <a:gd name="connsiteY19158" fmla="*/ 1101711 h 4314911"/>
              <a:gd name="connsiteX19159" fmla="*/ 2458315 w 5740887"/>
              <a:gd name="connsiteY19159" fmla="*/ 1095838 h 4314911"/>
              <a:gd name="connsiteX19160" fmla="*/ 1430784 w 5740887"/>
              <a:gd name="connsiteY19160" fmla="*/ 1090077 h 4314911"/>
              <a:gd name="connsiteX19161" fmla="*/ 1428663 w 5740887"/>
              <a:gd name="connsiteY19161" fmla="*/ 1117555 h 4314911"/>
              <a:gd name="connsiteX19162" fmla="*/ 1379920 w 5740887"/>
              <a:gd name="connsiteY19162" fmla="*/ 1164086 h 4314911"/>
              <a:gd name="connsiteX19163" fmla="*/ 1386690 w 5740887"/>
              <a:gd name="connsiteY19163" fmla="*/ 1149275 h 4314911"/>
              <a:gd name="connsiteX19164" fmla="*/ 1393943 w 5740887"/>
              <a:gd name="connsiteY19164" fmla="*/ 1133211 h 4314911"/>
              <a:gd name="connsiteX19165" fmla="*/ 1409308 w 5740887"/>
              <a:gd name="connsiteY19165" fmla="*/ 1116166 h 4314911"/>
              <a:gd name="connsiteX19166" fmla="*/ 1420093 w 5740887"/>
              <a:gd name="connsiteY19166" fmla="*/ 1102187 h 4314911"/>
              <a:gd name="connsiteX19167" fmla="*/ 5387301 w 5740887"/>
              <a:gd name="connsiteY19167" fmla="*/ 1089211 h 4314911"/>
              <a:gd name="connsiteX19168" fmla="*/ 5390046 w 5740887"/>
              <a:gd name="connsiteY19168" fmla="*/ 1100320 h 4314911"/>
              <a:gd name="connsiteX19169" fmla="*/ 5374102 w 5740887"/>
              <a:gd name="connsiteY19169" fmla="*/ 1100946 h 4314911"/>
              <a:gd name="connsiteX19170" fmla="*/ 5372708 w 5740887"/>
              <a:gd name="connsiteY19170" fmla="*/ 1095326 h 4314911"/>
              <a:gd name="connsiteX19171" fmla="*/ 5280287 w 5740887"/>
              <a:gd name="connsiteY19171" fmla="*/ 1087712 h 4314911"/>
              <a:gd name="connsiteX19172" fmla="*/ 5280097 w 5740887"/>
              <a:gd name="connsiteY19172" fmla="*/ 1091402 h 4314911"/>
              <a:gd name="connsiteX19173" fmla="*/ 5272970 w 5740887"/>
              <a:gd name="connsiteY19173" fmla="*/ 1095789 h 4314911"/>
              <a:gd name="connsiteX19174" fmla="*/ 5273380 w 5740887"/>
              <a:gd name="connsiteY19174" fmla="*/ 1092686 h 4314911"/>
              <a:gd name="connsiteX19175" fmla="*/ 5274520 w 5740887"/>
              <a:gd name="connsiteY19175" fmla="*/ 1088873 h 4314911"/>
              <a:gd name="connsiteX19176" fmla="*/ 5288582 w 5740887"/>
              <a:gd name="connsiteY19176" fmla="*/ 1086179 h 4314911"/>
              <a:gd name="connsiteX19177" fmla="*/ 5287636 w 5740887"/>
              <a:gd name="connsiteY19177" fmla="*/ 1086762 h 4314911"/>
              <a:gd name="connsiteX19178" fmla="*/ 5287659 w 5740887"/>
              <a:gd name="connsiteY19178" fmla="*/ 1086312 h 4314911"/>
              <a:gd name="connsiteX19179" fmla="*/ 2497125 w 5740887"/>
              <a:gd name="connsiteY19179" fmla="*/ 1085598 h 4314911"/>
              <a:gd name="connsiteX19180" fmla="*/ 2498686 w 5740887"/>
              <a:gd name="connsiteY19180" fmla="*/ 1095338 h 4314911"/>
              <a:gd name="connsiteX19181" fmla="*/ 2499805 w 5740887"/>
              <a:gd name="connsiteY19181" fmla="*/ 1105681 h 4314911"/>
              <a:gd name="connsiteX19182" fmla="*/ 2498065 w 5740887"/>
              <a:gd name="connsiteY19182" fmla="*/ 1094585 h 4314911"/>
              <a:gd name="connsiteX19183" fmla="*/ 2465297 w 5740887"/>
              <a:gd name="connsiteY19183" fmla="*/ 1083768 h 4314911"/>
              <a:gd name="connsiteX19184" fmla="*/ 2466777 w 5740887"/>
              <a:gd name="connsiteY19184" fmla="*/ 1094573 h 4314911"/>
              <a:gd name="connsiteX19185" fmla="*/ 2467773 w 5740887"/>
              <a:gd name="connsiteY19185" fmla="*/ 1106691 h 4314911"/>
              <a:gd name="connsiteX19186" fmla="*/ 2466242 w 5740887"/>
              <a:gd name="connsiteY19186" fmla="*/ 1095417 h 4314911"/>
              <a:gd name="connsiteX19187" fmla="*/ 5344344 w 5740887"/>
              <a:gd name="connsiteY19187" fmla="*/ 1083629 h 4314911"/>
              <a:gd name="connsiteX19188" fmla="*/ 5344392 w 5740887"/>
              <a:gd name="connsiteY19188" fmla="*/ 1083903 h 4314911"/>
              <a:gd name="connsiteX19189" fmla="*/ 5346389 w 5740887"/>
              <a:gd name="connsiteY19189" fmla="*/ 1099174 h 4314911"/>
              <a:gd name="connsiteX19190" fmla="*/ 5336470 w 5740887"/>
              <a:gd name="connsiteY19190" fmla="*/ 1103196 h 4314911"/>
              <a:gd name="connsiteX19191" fmla="*/ 5334575 w 5740887"/>
              <a:gd name="connsiteY19191" fmla="*/ 1088527 h 4314911"/>
              <a:gd name="connsiteX19192" fmla="*/ 5400087 w 5740887"/>
              <a:gd name="connsiteY19192" fmla="*/ 1083370 h 4314911"/>
              <a:gd name="connsiteX19193" fmla="*/ 5404912 w 5740887"/>
              <a:gd name="connsiteY19193" fmla="*/ 1099736 h 4314911"/>
              <a:gd name="connsiteX19194" fmla="*/ 5397747 w 5740887"/>
              <a:gd name="connsiteY19194" fmla="*/ 1100017 h 4314911"/>
              <a:gd name="connsiteX19195" fmla="*/ 5394344 w 5740887"/>
              <a:gd name="connsiteY19195" fmla="*/ 1086228 h 4314911"/>
              <a:gd name="connsiteX19196" fmla="*/ 5310617 w 5740887"/>
              <a:gd name="connsiteY19196" fmla="*/ 1083026 h 4314911"/>
              <a:gd name="connsiteX19197" fmla="*/ 5311376 w 5740887"/>
              <a:gd name="connsiteY19197" fmla="*/ 1092799 h 4314911"/>
              <a:gd name="connsiteX19198" fmla="*/ 5301838 w 5740887"/>
              <a:gd name="connsiteY19198" fmla="*/ 1097594 h 4314911"/>
              <a:gd name="connsiteX19199" fmla="*/ 5302739 w 5740887"/>
              <a:gd name="connsiteY19199" fmla="*/ 1085315 h 4314911"/>
              <a:gd name="connsiteX19200" fmla="*/ 5305199 w 5740887"/>
              <a:gd name="connsiteY19200" fmla="*/ 1083801 h 4314911"/>
              <a:gd name="connsiteX19201" fmla="*/ 5269573 w 5740887"/>
              <a:gd name="connsiteY19201" fmla="*/ 1081827 h 4314911"/>
              <a:gd name="connsiteX19202" fmla="*/ 5269524 w 5740887"/>
              <a:gd name="connsiteY19202" fmla="*/ 1081992 h 4314911"/>
              <a:gd name="connsiteX19203" fmla="*/ 5269394 w 5740887"/>
              <a:gd name="connsiteY19203" fmla="*/ 1082019 h 4314911"/>
              <a:gd name="connsiteX19204" fmla="*/ 2504390 w 5740887"/>
              <a:gd name="connsiteY19204" fmla="*/ 1080864 h 4314911"/>
              <a:gd name="connsiteX19205" fmla="*/ 2506887 w 5740887"/>
              <a:gd name="connsiteY19205" fmla="*/ 1095906 h 4314911"/>
              <a:gd name="connsiteX19206" fmla="*/ 2509317 w 5740887"/>
              <a:gd name="connsiteY19206" fmla="*/ 1117131 h 4314911"/>
              <a:gd name="connsiteX19207" fmla="*/ 2504878 w 5740887"/>
              <a:gd name="connsiteY19207" fmla="*/ 1089845 h 4314911"/>
              <a:gd name="connsiteX19208" fmla="*/ 5327117 w 5740887"/>
              <a:gd name="connsiteY19208" fmla="*/ 1080663 h 4314911"/>
              <a:gd name="connsiteX19209" fmla="*/ 5327603 w 5740887"/>
              <a:gd name="connsiteY19209" fmla="*/ 1084443 h 4314911"/>
              <a:gd name="connsiteX19210" fmla="*/ 5317703 w 5740887"/>
              <a:gd name="connsiteY19210" fmla="*/ 1089618 h 4314911"/>
              <a:gd name="connsiteX19211" fmla="*/ 5317681 w 5740887"/>
              <a:gd name="connsiteY19211" fmla="*/ 1082013 h 4314911"/>
              <a:gd name="connsiteX19212" fmla="*/ 2944237 w 5740887"/>
              <a:gd name="connsiteY19212" fmla="*/ 1079547 h 4314911"/>
              <a:gd name="connsiteX19213" fmla="*/ 2958589 w 5740887"/>
              <a:gd name="connsiteY19213" fmla="*/ 1106070 h 4314911"/>
              <a:gd name="connsiteX19214" fmla="*/ 2967546 w 5740887"/>
              <a:gd name="connsiteY19214" fmla="*/ 1130830 h 4314911"/>
              <a:gd name="connsiteX19215" fmla="*/ 5337742 w 5740887"/>
              <a:gd name="connsiteY19215" fmla="*/ 1079142 h 4314911"/>
              <a:gd name="connsiteX19216" fmla="*/ 5333920 w 5740887"/>
              <a:gd name="connsiteY19216" fmla="*/ 1081140 h 4314911"/>
              <a:gd name="connsiteX19217" fmla="*/ 5333819 w 5740887"/>
              <a:gd name="connsiteY19217" fmla="*/ 1079704 h 4314911"/>
              <a:gd name="connsiteX19218" fmla="*/ 2154548 w 5740887"/>
              <a:gd name="connsiteY19218" fmla="*/ 1078218 h 4314911"/>
              <a:gd name="connsiteX19219" fmla="*/ 2113768 w 5740887"/>
              <a:gd name="connsiteY19219" fmla="*/ 1107051 h 4314911"/>
              <a:gd name="connsiteX19220" fmla="*/ 2120677 w 5740887"/>
              <a:gd name="connsiteY19220" fmla="*/ 1101633 h 4314911"/>
              <a:gd name="connsiteX19221" fmla="*/ 5391891 w 5740887"/>
              <a:gd name="connsiteY19221" fmla="*/ 1076293 h 4314911"/>
              <a:gd name="connsiteX19222" fmla="*/ 5398217 w 5740887"/>
              <a:gd name="connsiteY19222" fmla="*/ 1077025 h 4314911"/>
              <a:gd name="connsiteX19223" fmla="*/ 5398338 w 5740887"/>
              <a:gd name="connsiteY19223" fmla="*/ 1077436 h 4314911"/>
              <a:gd name="connsiteX19224" fmla="*/ 5392762 w 5740887"/>
              <a:gd name="connsiteY19224" fmla="*/ 1079819 h 4314911"/>
              <a:gd name="connsiteX19225" fmla="*/ 2230589 w 5740887"/>
              <a:gd name="connsiteY19225" fmla="*/ 1076209 h 4314911"/>
              <a:gd name="connsiteX19226" fmla="*/ 2213871 w 5740887"/>
              <a:gd name="connsiteY19226" fmla="*/ 1094453 h 4314911"/>
              <a:gd name="connsiteX19227" fmla="*/ 2213698 w 5740887"/>
              <a:gd name="connsiteY19227" fmla="*/ 1094866 h 4314911"/>
              <a:gd name="connsiteX19228" fmla="*/ 2188038 w 5740887"/>
              <a:gd name="connsiteY19228" fmla="*/ 1147922 h 4314911"/>
              <a:gd name="connsiteX19229" fmla="*/ 2180327 w 5740887"/>
              <a:gd name="connsiteY19229" fmla="*/ 1174361 h 4314911"/>
              <a:gd name="connsiteX19230" fmla="*/ 2176468 w 5740887"/>
              <a:gd name="connsiteY19230" fmla="*/ 1183553 h 4314911"/>
              <a:gd name="connsiteX19231" fmla="*/ 2174881 w 5740887"/>
              <a:gd name="connsiteY19231" fmla="*/ 1193036 h 4314911"/>
              <a:gd name="connsiteX19232" fmla="*/ 2170290 w 5740887"/>
              <a:gd name="connsiteY19232" fmla="*/ 1208777 h 4314911"/>
              <a:gd name="connsiteX19233" fmla="*/ 2167285 w 5740887"/>
              <a:gd name="connsiteY19233" fmla="*/ 1238417 h 4314911"/>
              <a:gd name="connsiteX19234" fmla="*/ 2160024 w 5740887"/>
              <a:gd name="connsiteY19234" fmla="*/ 1281793 h 4314911"/>
              <a:gd name="connsiteX19235" fmla="*/ 2158627 w 5740887"/>
              <a:gd name="connsiteY19235" fmla="*/ 1290133 h 4314911"/>
              <a:gd name="connsiteX19236" fmla="*/ 2158219 w 5740887"/>
              <a:gd name="connsiteY19236" fmla="*/ 1327768 h 4314911"/>
              <a:gd name="connsiteX19237" fmla="*/ 2156099 w 5740887"/>
              <a:gd name="connsiteY19237" fmla="*/ 1348676 h 4314911"/>
              <a:gd name="connsiteX19238" fmla="*/ 2157700 w 5740887"/>
              <a:gd name="connsiteY19238" fmla="*/ 1375777 h 4314911"/>
              <a:gd name="connsiteX19239" fmla="*/ 2157330 w 5740887"/>
              <a:gd name="connsiteY19239" fmla="*/ 1409983 h 4314911"/>
              <a:gd name="connsiteX19240" fmla="*/ 2163671 w 5740887"/>
              <a:gd name="connsiteY19240" fmla="*/ 1476838 h 4314911"/>
              <a:gd name="connsiteX19241" fmla="*/ 2165397 w 5740887"/>
              <a:gd name="connsiteY19241" fmla="*/ 1506050 h 4314911"/>
              <a:gd name="connsiteX19242" fmla="*/ 2167930 w 5740887"/>
              <a:gd name="connsiteY19242" fmla="*/ 1521748 h 4314911"/>
              <a:gd name="connsiteX19243" fmla="*/ 2169556 w 5740887"/>
              <a:gd name="connsiteY19243" fmla="*/ 1538891 h 4314911"/>
              <a:gd name="connsiteX19244" fmla="*/ 2192275 w 5740887"/>
              <a:gd name="connsiteY19244" fmla="*/ 1672584 h 4314911"/>
              <a:gd name="connsiteX19245" fmla="*/ 2192285 w 5740887"/>
              <a:gd name="connsiteY19245" fmla="*/ 1672648 h 4314911"/>
              <a:gd name="connsiteX19246" fmla="*/ 2203949 w 5740887"/>
              <a:gd name="connsiteY19246" fmla="*/ 1724532 h 4314911"/>
              <a:gd name="connsiteX19247" fmla="*/ 2203911 w 5740887"/>
              <a:gd name="connsiteY19247" fmla="*/ 1724660 h 4314911"/>
              <a:gd name="connsiteX19248" fmla="*/ 2203389 w 5740887"/>
              <a:gd name="connsiteY19248" fmla="*/ 1773401 h 4314911"/>
              <a:gd name="connsiteX19249" fmla="*/ 2214781 w 5740887"/>
              <a:gd name="connsiteY19249" fmla="*/ 1817318 h 4314911"/>
              <a:gd name="connsiteX19250" fmla="*/ 2219146 w 5740887"/>
              <a:gd name="connsiteY19250" fmla="*/ 1825113 h 4314911"/>
              <a:gd name="connsiteX19251" fmla="*/ 2220840 w 5740887"/>
              <a:gd name="connsiteY19251" fmla="*/ 1830673 h 4314911"/>
              <a:gd name="connsiteX19252" fmla="*/ 2226624 w 5740887"/>
              <a:gd name="connsiteY19252" fmla="*/ 1838468 h 4314911"/>
              <a:gd name="connsiteX19253" fmla="*/ 2234607 w 5740887"/>
              <a:gd name="connsiteY19253" fmla="*/ 1852725 h 4314911"/>
              <a:gd name="connsiteX19254" fmla="*/ 2257173 w 5740887"/>
              <a:gd name="connsiteY19254" fmla="*/ 1937859 h 4314911"/>
              <a:gd name="connsiteX19255" fmla="*/ 2293292 w 5740887"/>
              <a:gd name="connsiteY19255" fmla="*/ 2060892 h 4314911"/>
              <a:gd name="connsiteX19256" fmla="*/ 2544795 w 5740887"/>
              <a:gd name="connsiteY19256" fmla="*/ 2638634 h 4314911"/>
              <a:gd name="connsiteX19257" fmla="*/ 2875721 w 5740887"/>
              <a:gd name="connsiteY19257" fmla="*/ 3016853 h 4314911"/>
              <a:gd name="connsiteX19258" fmla="*/ 3059108 w 5740887"/>
              <a:gd name="connsiteY19258" fmla="*/ 3044430 h 4314911"/>
              <a:gd name="connsiteX19259" fmla="*/ 3388104 w 5740887"/>
              <a:gd name="connsiteY19259" fmla="*/ 3019887 h 4314911"/>
              <a:gd name="connsiteX19260" fmla="*/ 3458977 w 5740887"/>
              <a:gd name="connsiteY19260" fmla="*/ 3012580 h 4314911"/>
              <a:gd name="connsiteX19261" fmla="*/ 3461735 w 5740887"/>
              <a:gd name="connsiteY19261" fmla="*/ 3012580 h 4314911"/>
              <a:gd name="connsiteX19262" fmla="*/ 3600552 w 5740887"/>
              <a:gd name="connsiteY19262" fmla="*/ 2998032 h 4314911"/>
              <a:gd name="connsiteX19263" fmla="*/ 3707505 w 5740887"/>
              <a:gd name="connsiteY19263" fmla="*/ 2983473 h 4314911"/>
              <a:gd name="connsiteX19264" fmla="*/ 3602602 w 5740887"/>
              <a:gd name="connsiteY19264" fmla="*/ 3001323 h 4314911"/>
              <a:gd name="connsiteX19265" fmla="*/ 3459529 w 5740887"/>
              <a:gd name="connsiteY19265" fmla="*/ 3022230 h 4314911"/>
              <a:gd name="connsiteX19266" fmla="*/ 3415957 w 5740887"/>
              <a:gd name="connsiteY19266" fmla="*/ 3028435 h 4314911"/>
              <a:gd name="connsiteX19267" fmla="*/ 2852832 w 5740887"/>
              <a:gd name="connsiteY19267" fmla="*/ 3050911 h 4314911"/>
              <a:gd name="connsiteX19268" fmla="*/ 2257578 w 5740887"/>
              <a:gd name="connsiteY19268" fmla="*/ 2102258 h 4314911"/>
              <a:gd name="connsiteX19269" fmla="*/ 2220694 w 5740887"/>
              <a:gd name="connsiteY19269" fmla="*/ 1978340 h 4314911"/>
              <a:gd name="connsiteX19270" fmla="*/ 2220663 w 5740887"/>
              <a:gd name="connsiteY19270" fmla="*/ 1978226 h 4314911"/>
              <a:gd name="connsiteX19271" fmla="*/ 2175855 w 5740887"/>
              <a:gd name="connsiteY19271" fmla="*/ 1804947 h 4314911"/>
              <a:gd name="connsiteX19272" fmla="*/ 2165465 w 5740887"/>
              <a:gd name="connsiteY19272" fmla="*/ 1759253 h 4314911"/>
              <a:gd name="connsiteX19273" fmla="*/ 2131363 w 5740887"/>
              <a:gd name="connsiteY19273" fmla="*/ 1576175 h 4314911"/>
              <a:gd name="connsiteX19274" fmla="*/ 2131344 w 5740887"/>
              <a:gd name="connsiteY19274" fmla="*/ 1576069 h 4314911"/>
              <a:gd name="connsiteX19275" fmla="*/ 2118918 w 5740887"/>
              <a:gd name="connsiteY19275" fmla="*/ 1445859 h 4314911"/>
              <a:gd name="connsiteX19276" fmla="*/ 2120296 w 5740887"/>
              <a:gd name="connsiteY19276" fmla="*/ 1324625 h 4314911"/>
              <a:gd name="connsiteX19277" fmla="*/ 2138557 w 5740887"/>
              <a:gd name="connsiteY19277" fmla="*/ 1216600 h 4314911"/>
              <a:gd name="connsiteX19278" fmla="*/ 2176777 w 5740887"/>
              <a:gd name="connsiteY19278" fmla="*/ 1125949 h 4314911"/>
              <a:gd name="connsiteX19279" fmla="*/ 2198278 w 5740887"/>
              <a:gd name="connsiteY19279" fmla="*/ 1101309 h 4314911"/>
              <a:gd name="connsiteX19280" fmla="*/ 5360032 w 5740887"/>
              <a:gd name="connsiteY19280" fmla="*/ 1075951 h 4314911"/>
              <a:gd name="connsiteX19281" fmla="*/ 5363066 w 5740887"/>
              <a:gd name="connsiteY19281" fmla="*/ 1092412 h 4314911"/>
              <a:gd name="connsiteX19282" fmla="*/ 5353123 w 5740887"/>
              <a:gd name="connsiteY19282" fmla="*/ 1096443 h 4314911"/>
              <a:gd name="connsiteX19283" fmla="*/ 5350526 w 5740887"/>
              <a:gd name="connsiteY19283" fmla="*/ 1081597 h 4314911"/>
              <a:gd name="connsiteX19284" fmla="*/ 5350395 w 5740887"/>
              <a:gd name="connsiteY19284" fmla="*/ 1080598 h 4314911"/>
              <a:gd name="connsiteX19285" fmla="*/ 5359510 w 5740887"/>
              <a:gd name="connsiteY19285" fmla="*/ 1076025 h 4314911"/>
              <a:gd name="connsiteX19286" fmla="*/ 2417201 w 5740887"/>
              <a:gd name="connsiteY19286" fmla="*/ 1074199 h 4314911"/>
              <a:gd name="connsiteX19287" fmla="*/ 2427497 w 5740887"/>
              <a:gd name="connsiteY19287" fmla="*/ 1168522 h 4314911"/>
              <a:gd name="connsiteX19288" fmla="*/ 2427997 w 5740887"/>
              <a:gd name="connsiteY19288" fmla="*/ 1180070 h 4314911"/>
              <a:gd name="connsiteX19289" fmla="*/ 2425372 w 5740887"/>
              <a:gd name="connsiteY19289" fmla="*/ 1160536 h 4314911"/>
              <a:gd name="connsiteX19290" fmla="*/ 2417034 w 5740887"/>
              <a:gd name="connsiteY19290" fmla="*/ 1083814 h 4314911"/>
              <a:gd name="connsiteX19291" fmla="*/ 5293210 w 5740887"/>
              <a:gd name="connsiteY19291" fmla="*/ 1074150 h 4314911"/>
              <a:gd name="connsiteX19292" fmla="*/ 5293265 w 5740887"/>
              <a:gd name="connsiteY19292" fmla="*/ 1077484 h 4314911"/>
              <a:gd name="connsiteX19293" fmla="*/ 5288780 w 5740887"/>
              <a:gd name="connsiteY19293" fmla="*/ 1078249 h 4314911"/>
              <a:gd name="connsiteX19294" fmla="*/ 5288949 w 5740887"/>
              <a:gd name="connsiteY19294" fmla="*/ 1077380 h 4314911"/>
              <a:gd name="connsiteX19295" fmla="*/ 5372967 w 5740887"/>
              <a:gd name="connsiteY19295" fmla="*/ 1074100 h 4314911"/>
              <a:gd name="connsiteX19296" fmla="*/ 5383880 w 5740887"/>
              <a:gd name="connsiteY19296" fmla="*/ 1075366 h 4314911"/>
              <a:gd name="connsiteX19297" fmla="*/ 5385724 w 5740887"/>
              <a:gd name="connsiteY19297" fmla="*/ 1082826 h 4314911"/>
              <a:gd name="connsiteX19298" fmla="*/ 5371151 w 5740887"/>
              <a:gd name="connsiteY19298" fmla="*/ 1089052 h 4314911"/>
              <a:gd name="connsiteX19299" fmla="*/ 5367631 w 5740887"/>
              <a:gd name="connsiteY19299" fmla="*/ 1074864 h 4314911"/>
              <a:gd name="connsiteX19300" fmla="*/ 2107566 w 5740887"/>
              <a:gd name="connsiteY19300" fmla="*/ 1073869 h 4314911"/>
              <a:gd name="connsiteX19301" fmla="*/ 2078412 w 5740887"/>
              <a:gd name="connsiteY19301" fmla="*/ 1094597 h 4314911"/>
              <a:gd name="connsiteX19302" fmla="*/ 2063561 w 5740887"/>
              <a:gd name="connsiteY19302" fmla="*/ 1104269 h 4314911"/>
              <a:gd name="connsiteX19303" fmla="*/ 1996560 w 5740887"/>
              <a:gd name="connsiteY19303" fmla="*/ 1151140 h 4314911"/>
              <a:gd name="connsiteX19304" fmla="*/ 1994913 w 5740887"/>
              <a:gd name="connsiteY19304" fmla="*/ 1152568 h 4314911"/>
              <a:gd name="connsiteX19305" fmla="*/ 1978941 w 5740887"/>
              <a:gd name="connsiteY19305" fmla="*/ 1166171 h 4314911"/>
              <a:gd name="connsiteX19306" fmla="*/ 1977635 w 5740887"/>
              <a:gd name="connsiteY19306" fmla="*/ 1167534 h 4314911"/>
              <a:gd name="connsiteX19307" fmla="*/ 1975718 w 5740887"/>
              <a:gd name="connsiteY19307" fmla="*/ 1169194 h 4314911"/>
              <a:gd name="connsiteX19308" fmla="*/ 1969305 w 5740887"/>
              <a:gd name="connsiteY19308" fmla="*/ 1176223 h 4314911"/>
              <a:gd name="connsiteX19309" fmla="*/ 1953627 w 5740887"/>
              <a:gd name="connsiteY19309" fmla="*/ 1192579 h 4314911"/>
              <a:gd name="connsiteX19310" fmla="*/ 1949854 w 5740887"/>
              <a:gd name="connsiteY19310" fmla="*/ 1197544 h 4314911"/>
              <a:gd name="connsiteX19311" fmla="*/ 1945445 w 5740887"/>
              <a:gd name="connsiteY19311" fmla="*/ 1202377 h 4314911"/>
              <a:gd name="connsiteX19312" fmla="*/ 1937898 w 5740887"/>
              <a:gd name="connsiteY19312" fmla="*/ 1213279 h 4314911"/>
              <a:gd name="connsiteX19313" fmla="*/ 1923931 w 5740887"/>
              <a:gd name="connsiteY19313" fmla="*/ 1231660 h 4314911"/>
              <a:gd name="connsiteX19314" fmla="*/ 1917500 w 5740887"/>
              <a:gd name="connsiteY19314" fmla="*/ 1242744 h 4314911"/>
              <a:gd name="connsiteX19315" fmla="*/ 1910683 w 5740887"/>
              <a:gd name="connsiteY19315" fmla="*/ 1252589 h 4314911"/>
              <a:gd name="connsiteX19316" fmla="*/ 1904168 w 5740887"/>
              <a:gd name="connsiteY19316" fmla="*/ 1265719 h 4314911"/>
              <a:gd name="connsiteX19317" fmla="*/ 1893163 w 5740887"/>
              <a:gd name="connsiteY19317" fmla="*/ 1284667 h 4314911"/>
              <a:gd name="connsiteX19318" fmla="*/ 1884643 w 5740887"/>
              <a:gd name="connsiteY19318" fmla="*/ 1305048 h 4314911"/>
              <a:gd name="connsiteX19319" fmla="*/ 1876375 w 5740887"/>
              <a:gd name="connsiteY19319" fmla="*/ 1321708 h 4314911"/>
              <a:gd name="connsiteX19320" fmla="*/ 1872045 w 5740887"/>
              <a:gd name="connsiteY19320" fmla="*/ 1335181 h 4314911"/>
              <a:gd name="connsiteX19321" fmla="*/ 1864636 w 5740887"/>
              <a:gd name="connsiteY19321" fmla="*/ 1352904 h 4314911"/>
              <a:gd name="connsiteX19322" fmla="*/ 1855379 w 5740887"/>
              <a:gd name="connsiteY19322" fmla="*/ 1387035 h 4314911"/>
              <a:gd name="connsiteX19323" fmla="*/ 1847464 w 5740887"/>
              <a:gd name="connsiteY19323" fmla="*/ 1411661 h 4314911"/>
              <a:gd name="connsiteX19324" fmla="*/ 1845549 w 5740887"/>
              <a:gd name="connsiteY19324" fmla="*/ 1423283 h 4314911"/>
              <a:gd name="connsiteX19325" fmla="*/ 1841659 w 5740887"/>
              <a:gd name="connsiteY19325" fmla="*/ 1437626 h 4314911"/>
              <a:gd name="connsiteX19326" fmla="*/ 1833906 w 5740887"/>
              <a:gd name="connsiteY19326" fmla="*/ 1493919 h 4314911"/>
              <a:gd name="connsiteX19327" fmla="*/ 1828893 w 5740887"/>
              <a:gd name="connsiteY19327" fmla="*/ 1524329 h 4314911"/>
              <a:gd name="connsiteX19328" fmla="*/ 1828720 w 5740887"/>
              <a:gd name="connsiteY19328" fmla="*/ 1531573 h 4314911"/>
              <a:gd name="connsiteX19329" fmla="*/ 1827545 w 5740887"/>
              <a:gd name="connsiteY19329" fmla="*/ 1540102 h 4314911"/>
              <a:gd name="connsiteX19330" fmla="*/ 1825605 w 5740887"/>
              <a:gd name="connsiteY19330" fmla="*/ 1661591 h 4314911"/>
              <a:gd name="connsiteX19331" fmla="*/ 1825605 w 5740887"/>
              <a:gd name="connsiteY19331" fmla="*/ 1661606 h 4314911"/>
              <a:gd name="connsiteX19332" fmla="*/ 1842542 w 5740887"/>
              <a:gd name="connsiteY19332" fmla="*/ 1825384 h 4314911"/>
              <a:gd name="connsiteX19333" fmla="*/ 1793729 w 5740887"/>
              <a:gd name="connsiteY19333" fmla="*/ 1834208 h 4314911"/>
              <a:gd name="connsiteX19334" fmla="*/ 1624406 w 5740887"/>
              <a:gd name="connsiteY19334" fmla="*/ 1865509 h 4314911"/>
              <a:gd name="connsiteX19335" fmla="*/ 1525405 w 5740887"/>
              <a:gd name="connsiteY19335" fmla="*/ 1894050 h 4314911"/>
              <a:gd name="connsiteX19336" fmla="*/ 1312133 w 5740887"/>
              <a:gd name="connsiteY19336" fmla="*/ 1976942 h 4314911"/>
              <a:gd name="connsiteX19337" fmla="*/ 1242848 w 5740887"/>
              <a:gd name="connsiteY19337" fmla="*/ 2008807 h 4314911"/>
              <a:gd name="connsiteX19338" fmla="*/ 1207554 w 5740887"/>
              <a:gd name="connsiteY19338" fmla="*/ 2023141 h 4314911"/>
              <a:gd name="connsiteX19339" fmla="*/ 1173679 w 5740887"/>
              <a:gd name="connsiteY19339" fmla="*/ 2040618 h 4314911"/>
              <a:gd name="connsiteX19340" fmla="*/ 1104439 w 5740887"/>
              <a:gd name="connsiteY19340" fmla="*/ 2072461 h 4314911"/>
              <a:gd name="connsiteX19341" fmla="*/ 902881 w 5740887"/>
              <a:gd name="connsiteY19341" fmla="*/ 2180328 h 4314911"/>
              <a:gd name="connsiteX19342" fmla="*/ 719058 w 5740887"/>
              <a:gd name="connsiteY19342" fmla="*/ 2293468 h 4314911"/>
              <a:gd name="connsiteX19343" fmla="*/ 718891 w 5740887"/>
              <a:gd name="connsiteY19343" fmla="*/ 2290745 h 4314911"/>
              <a:gd name="connsiteX19344" fmla="*/ 719104 w 5740887"/>
              <a:gd name="connsiteY19344" fmla="*/ 2289147 h 4314911"/>
              <a:gd name="connsiteX19345" fmla="*/ 719104 w 5740887"/>
              <a:gd name="connsiteY19345" fmla="*/ 2289140 h 4314911"/>
              <a:gd name="connsiteX19346" fmla="*/ 719104 w 5740887"/>
              <a:gd name="connsiteY19346" fmla="*/ 2289134 h 4314911"/>
              <a:gd name="connsiteX19347" fmla="*/ 719063 w 5740887"/>
              <a:gd name="connsiteY19347" fmla="*/ 2267098 h 4314911"/>
              <a:gd name="connsiteX19348" fmla="*/ 886054 w 5740887"/>
              <a:gd name="connsiteY19348" fmla="*/ 2163164 h 4314911"/>
              <a:gd name="connsiteX19349" fmla="*/ 886236 w 5740887"/>
              <a:gd name="connsiteY19349" fmla="*/ 2163065 h 4314911"/>
              <a:gd name="connsiteX19350" fmla="*/ 1156080 w 5740887"/>
              <a:gd name="connsiteY19350" fmla="*/ 2020940 h 4314911"/>
              <a:gd name="connsiteX19351" fmla="*/ 1225163 w 5740887"/>
              <a:gd name="connsiteY19351" fmla="*/ 1988281 h 4314911"/>
              <a:gd name="connsiteX19352" fmla="*/ 1506437 w 5740887"/>
              <a:gd name="connsiteY19352" fmla="*/ 1869872 h 4314911"/>
              <a:gd name="connsiteX19353" fmla="*/ 1506650 w 5740887"/>
              <a:gd name="connsiteY19353" fmla="*/ 1869786 h 4314911"/>
              <a:gd name="connsiteX19354" fmla="*/ 1603170 w 5740887"/>
              <a:gd name="connsiteY19354" fmla="*/ 1840416 h 4314911"/>
              <a:gd name="connsiteX19355" fmla="*/ 1760911 w 5740887"/>
              <a:gd name="connsiteY19355" fmla="*/ 1808152 h 4314911"/>
              <a:gd name="connsiteX19356" fmla="*/ 1821030 w 5740887"/>
              <a:gd name="connsiteY19356" fmla="*/ 1794363 h 4314911"/>
              <a:gd name="connsiteX19357" fmla="*/ 1822822 w 5740887"/>
              <a:gd name="connsiteY19357" fmla="*/ 1790777 h 4314911"/>
              <a:gd name="connsiteX19358" fmla="*/ 1822822 w 5740887"/>
              <a:gd name="connsiteY19358" fmla="*/ 1790776 h 4314911"/>
              <a:gd name="connsiteX19359" fmla="*/ 1822823 w 5740887"/>
              <a:gd name="connsiteY19359" fmla="*/ 1790774 h 4314911"/>
              <a:gd name="connsiteX19360" fmla="*/ 1811071 w 5740887"/>
              <a:gd name="connsiteY19360" fmla="*/ 1639634 h 4314911"/>
              <a:gd name="connsiteX19361" fmla="*/ 1817457 w 5740887"/>
              <a:gd name="connsiteY19361" fmla="*/ 1511995 h 4314911"/>
              <a:gd name="connsiteX19362" fmla="*/ 1817468 w 5740887"/>
              <a:gd name="connsiteY19362" fmla="*/ 1511930 h 4314911"/>
              <a:gd name="connsiteX19363" fmla="*/ 1835882 w 5740887"/>
              <a:gd name="connsiteY19363" fmla="*/ 1415880 h 4314911"/>
              <a:gd name="connsiteX19364" fmla="*/ 1843221 w 5740887"/>
              <a:gd name="connsiteY19364" fmla="*/ 1390510 h 4314911"/>
              <a:gd name="connsiteX19365" fmla="*/ 1863127 w 5740887"/>
              <a:gd name="connsiteY19365" fmla="*/ 1333578 h 4314911"/>
              <a:gd name="connsiteX19366" fmla="*/ 1871689 w 5740887"/>
              <a:gd name="connsiteY19366" fmla="*/ 1312936 h 4314911"/>
              <a:gd name="connsiteX19367" fmla="*/ 1902789 w 5740887"/>
              <a:gd name="connsiteY19367" fmla="*/ 1253901 h 4314911"/>
              <a:gd name="connsiteX19368" fmla="*/ 1903057 w 5740887"/>
              <a:gd name="connsiteY19368" fmla="*/ 1253414 h 4314911"/>
              <a:gd name="connsiteX19369" fmla="*/ 1903532 w 5740887"/>
              <a:gd name="connsiteY19369" fmla="*/ 1252739 h 4314911"/>
              <a:gd name="connsiteX19370" fmla="*/ 1936366 w 5740887"/>
              <a:gd name="connsiteY19370" fmla="*/ 1207523 h 4314911"/>
              <a:gd name="connsiteX19371" fmla="*/ 1946613 w 5740887"/>
              <a:gd name="connsiteY19371" fmla="*/ 1195701 h 4314911"/>
              <a:gd name="connsiteX19372" fmla="*/ 1968165 w 5740887"/>
              <a:gd name="connsiteY19372" fmla="*/ 1173068 h 4314911"/>
              <a:gd name="connsiteX19373" fmla="*/ 1976890 w 5740887"/>
              <a:gd name="connsiteY19373" fmla="*/ 1164744 h 4314911"/>
              <a:gd name="connsiteX19374" fmla="*/ 1997746 w 5740887"/>
              <a:gd name="connsiteY19374" fmla="*/ 1147475 h 4314911"/>
              <a:gd name="connsiteX19375" fmla="*/ 1999317 w 5740887"/>
              <a:gd name="connsiteY19375" fmla="*/ 1146217 h 4314911"/>
              <a:gd name="connsiteX19376" fmla="*/ 2067945 w 5740887"/>
              <a:gd name="connsiteY19376" fmla="*/ 1099290 h 4314911"/>
              <a:gd name="connsiteX19377" fmla="*/ 3165651 w 5740887"/>
              <a:gd name="connsiteY19377" fmla="*/ 1071269 h 4314911"/>
              <a:gd name="connsiteX19378" fmla="*/ 3176173 w 5740887"/>
              <a:gd name="connsiteY19378" fmla="*/ 1116162 h 4314911"/>
              <a:gd name="connsiteX19379" fmla="*/ 3193160 w 5740887"/>
              <a:gd name="connsiteY19379" fmla="*/ 1182921 h 4314911"/>
              <a:gd name="connsiteX19380" fmla="*/ 3193891 w 5740887"/>
              <a:gd name="connsiteY19380" fmla="*/ 1185727 h 4314911"/>
              <a:gd name="connsiteX19381" fmla="*/ 3194373 w 5740887"/>
              <a:gd name="connsiteY19381" fmla="*/ 1187620 h 4314911"/>
              <a:gd name="connsiteX19382" fmla="*/ 3199775 w 5740887"/>
              <a:gd name="connsiteY19382" fmla="*/ 1208310 h 4314911"/>
              <a:gd name="connsiteX19383" fmla="*/ 3212342 w 5740887"/>
              <a:gd name="connsiteY19383" fmla="*/ 1256535 h 4314911"/>
              <a:gd name="connsiteX19384" fmla="*/ 3213381 w 5740887"/>
              <a:gd name="connsiteY19384" fmla="*/ 1260414 h 4314911"/>
              <a:gd name="connsiteX19385" fmla="*/ 3215052 w 5740887"/>
              <a:gd name="connsiteY19385" fmla="*/ 1266813 h 4314911"/>
              <a:gd name="connsiteX19386" fmla="*/ 3228612 w 5740887"/>
              <a:gd name="connsiteY19386" fmla="*/ 1317225 h 4314911"/>
              <a:gd name="connsiteX19387" fmla="*/ 3256258 w 5740887"/>
              <a:gd name="connsiteY19387" fmla="*/ 1420438 h 4314911"/>
              <a:gd name="connsiteX19388" fmla="*/ 3259731 w 5740887"/>
              <a:gd name="connsiteY19388" fmla="*/ 1433033 h 4314911"/>
              <a:gd name="connsiteX19389" fmla="*/ 3262588 w 5740887"/>
              <a:gd name="connsiteY19389" fmla="*/ 1443667 h 4314911"/>
              <a:gd name="connsiteX19390" fmla="*/ 3279734 w 5740887"/>
              <a:gd name="connsiteY19390" fmla="*/ 1505587 h 4314911"/>
              <a:gd name="connsiteX19391" fmla="*/ 3305853 w 5740887"/>
              <a:gd name="connsiteY19391" fmla="*/ 1600324 h 4314911"/>
              <a:gd name="connsiteX19392" fmla="*/ 3311352 w 5740887"/>
              <a:gd name="connsiteY19392" fmla="*/ 1619771 h 4314911"/>
              <a:gd name="connsiteX19393" fmla="*/ 3316272 w 5740887"/>
              <a:gd name="connsiteY19393" fmla="*/ 1637538 h 4314911"/>
              <a:gd name="connsiteX19394" fmla="*/ 3334300 w 5740887"/>
              <a:gd name="connsiteY19394" fmla="*/ 1700932 h 4314911"/>
              <a:gd name="connsiteX19395" fmla="*/ 3359057 w 5740887"/>
              <a:gd name="connsiteY19395" fmla="*/ 1788488 h 4314911"/>
              <a:gd name="connsiteX19396" fmla="*/ 3366519 w 5740887"/>
              <a:gd name="connsiteY19396" fmla="*/ 1814221 h 4314911"/>
              <a:gd name="connsiteX19397" fmla="*/ 3373590 w 5740887"/>
              <a:gd name="connsiteY19397" fmla="*/ 1839086 h 4314911"/>
              <a:gd name="connsiteX19398" fmla="*/ 3390971 w 5740887"/>
              <a:gd name="connsiteY19398" fmla="*/ 1898546 h 4314911"/>
              <a:gd name="connsiteX19399" fmla="*/ 3413801 w 5740887"/>
              <a:gd name="connsiteY19399" fmla="*/ 1977279 h 4314911"/>
              <a:gd name="connsiteX19400" fmla="*/ 3422990 w 5740887"/>
              <a:gd name="connsiteY19400" fmla="*/ 2008085 h 4314911"/>
              <a:gd name="connsiteX19401" fmla="*/ 3432034 w 5740887"/>
              <a:gd name="connsiteY19401" fmla="*/ 2039025 h 4314911"/>
              <a:gd name="connsiteX19402" fmla="*/ 3447725 w 5740887"/>
              <a:gd name="connsiteY19402" fmla="*/ 2091014 h 4314911"/>
              <a:gd name="connsiteX19403" fmla="*/ 3468017 w 5740887"/>
              <a:gd name="connsiteY19403" fmla="*/ 2159044 h 4314911"/>
              <a:gd name="connsiteX19404" fmla="*/ 3478518 w 5740887"/>
              <a:gd name="connsiteY19404" fmla="*/ 2193037 h 4314911"/>
              <a:gd name="connsiteX19405" fmla="*/ 3489091 w 5740887"/>
              <a:gd name="connsiteY19405" fmla="*/ 2228069 h 4314911"/>
              <a:gd name="connsiteX19406" fmla="*/ 3502396 w 5740887"/>
              <a:gd name="connsiteY19406" fmla="*/ 2270331 h 4314911"/>
              <a:gd name="connsiteX19407" fmla="*/ 3519634 w 5740887"/>
              <a:gd name="connsiteY19407" fmla="*/ 2326132 h 4314911"/>
              <a:gd name="connsiteX19408" fmla="*/ 3530825 w 5740887"/>
              <a:gd name="connsiteY19408" fmla="*/ 2360634 h 4314911"/>
              <a:gd name="connsiteX19409" fmla="*/ 3542251 w 5740887"/>
              <a:gd name="connsiteY19409" fmla="*/ 2396930 h 4314911"/>
              <a:gd name="connsiteX19410" fmla="*/ 3566585 w 5740887"/>
              <a:gd name="connsiteY19410" fmla="*/ 2470890 h 4314911"/>
              <a:gd name="connsiteX19411" fmla="*/ 3571013 w 5740887"/>
              <a:gd name="connsiteY19411" fmla="*/ 2483816 h 4314911"/>
              <a:gd name="connsiteX19412" fmla="*/ 3587056 w 5740887"/>
              <a:gd name="connsiteY19412" fmla="*/ 2530642 h 4314911"/>
              <a:gd name="connsiteX19413" fmla="*/ 3583634 w 5740887"/>
              <a:gd name="connsiteY19413" fmla="*/ 2527640 h 4314911"/>
              <a:gd name="connsiteX19414" fmla="*/ 3561540 w 5740887"/>
              <a:gd name="connsiteY19414" fmla="*/ 2462408 h 4314911"/>
              <a:gd name="connsiteX19415" fmla="*/ 3561042 w 5740887"/>
              <a:gd name="connsiteY19415" fmla="*/ 2460885 h 4314911"/>
              <a:gd name="connsiteX19416" fmla="*/ 3527064 w 5740887"/>
              <a:gd name="connsiteY19416" fmla="*/ 2355360 h 4314911"/>
              <a:gd name="connsiteX19417" fmla="*/ 3499030 w 5740887"/>
              <a:gd name="connsiteY19417" fmla="*/ 2265805 h 4314911"/>
              <a:gd name="connsiteX19418" fmla="*/ 3476781 w 5740887"/>
              <a:gd name="connsiteY19418" fmla="*/ 2193426 h 4314911"/>
              <a:gd name="connsiteX19419" fmla="*/ 3446363 w 5740887"/>
              <a:gd name="connsiteY19419" fmla="*/ 2092226 h 4314911"/>
              <a:gd name="connsiteX19420" fmla="*/ 3423704 w 5740887"/>
              <a:gd name="connsiteY19420" fmla="*/ 2015967 h 4314911"/>
              <a:gd name="connsiteX19421" fmla="*/ 3391679 w 5740887"/>
              <a:gd name="connsiteY19421" fmla="*/ 1906066 h 4314911"/>
              <a:gd name="connsiteX19422" fmla="*/ 3369702 w 5740887"/>
              <a:gd name="connsiteY19422" fmla="*/ 1830062 h 4314911"/>
              <a:gd name="connsiteX19423" fmla="*/ 3336702 w 5740887"/>
              <a:gd name="connsiteY19423" fmla="*/ 1713820 h 4314911"/>
              <a:gd name="connsiteX19424" fmla="*/ 3316617 w 5740887"/>
              <a:gd name="connsiteY19424" fmla="*/ 1642688 h 4314911"/>
              <a:gd name="connsiteX19425" fmla="*/ 3282874 w 5740887"/>
              <a:gd name="connsiteY19425" fmla="*/ 1520895 h 4314911"/>
              <a:gd name="connsiteX19426" fmla="*/ 3266295 w 5740887"/>
              <a:gd name="connsiteY19426" fmla="*/ 1460825 h 4314911"/>
              <a:gd name="connsiteX19427" fmla="*/ 3230584 w 5740887"/>
              <a:gd name="connsiteY19427" fmla="*/ 1328576 h 4314911"/>
              <a:gd name="connsiteX19428" fmla="*/ 3220571 w 5740887"/>
              <a:gd name="connsiteY19428" fmla="*/ 1291402 h 4314911"/>
              <a:gd name="connsiteX19429" fmla="*/ 3181007 w 5740887"/>
              <a:gd name="connsiteY19429" fmla="*/ 1140259 h 4314911"/>
              <a:gd name="connsiteX19430" fmla="*/ 5325886 w 5740887"/>
              <a:gd name="connsiteY19430" fmla="*/ 1071106 h 4314911"/>
              <a:gd name="connsiteX19431" fmla="*/ 5325989 w 5740887"/>
              <a:gd name="connsiteY19431" fmla="*/ 1071899 h 4314911"/>
              <a:gd name="connsiteX19432" fmla="*/ 5324033 w 5740887"/>
              <a:gd name="connsiteY19432" fmla="*/ 1072233 h 4314911"/>
              <a:gd name="connsiteX19433" fmla="*/ 1478565 w 5740887"/>
              <a:gd name="connsiteY19433" fmla="*/ 1070109 h 4314911"/>
              <a:gd name="connsiteX19434" fmla="*/ 1474613 w 5740887"/>
              <a:gd name="connsiteY19434" fmla="*/ 1093439 h 4314911"/>
              <a:gd name="connsiteX19435" fmla="*/ 1471631 w 5740887"/>
              <a:gd name="connsiteY19435" fmla="*/ 1114036 h 4314911"/>
              <a:gd name="connsiteX19436" fmla="*/ 1470390 w 5740887"/>
              <a:gd name="connsiteY19436" fmla="*/ 1122723 h 4314911"/>
              <a:gd name="connsiteX19437" fmla="*/ 1455002 w 5740887"/>
              <a:gd name="connsiteY19437" fmla="*/ 1139130 h 4314911"/>
              <a:gd name="connsiteX19438" fmla="*/ 1448099 w 5740887"/>
              <a:gd name="connsiteY19438" fmla="*/ 1145094 h 4314911"/>
              <a:gd name="connsiteX19439" fmla="*/ 1433070 w 5740887"/>
              <a:gd name="connsiteY19439" fmla="*/ 1157379 h 4314911"/>
              <a:gd name="connsiteX19440" fmla="*/ 1439930 w 5740887"/>
              <a:gd name="connsiteY19440" fmla="*/ 1117233 h 4314911"/>
              <a:gd name="connsiteX19441" fmla="*/ 1463036 w 5740887"/>
              <a:gd name="connsiteY19441" fmla="*/ 1092564 h 4314911"/>
              <a:gd name="connsiteX19442" fmla="*/ 5283013 w 5740887"/>
              <a:gd name="connsiteY19442" fmla="*/ 1069160 h 4314911"/>
              <a:gd name="connsiteX19443" fmla="*/ 5282352 w 5740887"/>
              <a:gd name="connsiteY19443" fmla="*/ 1072587 h 4314911"/>
              <a:gd name="connsiteX19444" fmla="*/ 5278519 w 5740887"/>
              <a:gd name="connsiteY19444" fmla="*/ 1075498 h 4314911"/>
              <a:gd name="connsiteX19445" fmla="*/ 5279402 w 5740887"/>
              <a:gd name="connsiteY19445" fmla="*/ 1072544 h 4314911"/>
              <a:gd name="connsiteX19446" fmla="*/ 2423680 w 5740887"/>
              <a:gd name="connsiteY19446" fmla="*/ 1067317 h 4314911"/>
              <a:gd name="connsiteX19447" fmla="*/ 2425436 w 5740887"/>
              <a:gd name="connsiteY19447" fmla="*/ 1082677 h 4314911"/>
              <a:gd name="connsiteX19448" fmla="*/ 2425437 w 5740887"/>
              <a:gd name="connsiteY19448" fmla="*/ 1082705 h 4314911"/>
              <a:gd name="connsiteX19449" fmla="*/ 2428549 w 5740887"/>
              <a:gd name="connsiteY19449" fmla="*/ 1109939 h 4314911"/>
              <a:gd name="connsiteX19450" fmla="*/ 2428344 w 5740887"/>
              <a:gd name="connsiteY19450" fmla="*/ 1112948 h 4314911"/>
              <a:gd name="connsiteX19451" fmla="*/ 2425871 w 5740887"/>
              <a:gd name="connsiteY19451" fmla="*/ 1090834 h 4314911"/>
              <a:gd name="connsiteX19452" fmla="*/ 2425437 w 5740887"/>
              <a:gd name="connsiteY19452" fmla="*/ 1082705 h 4314911"/>
              <a:gd name="connsiteX19453" fmla="*/ 2423679 w 5740887"/>
              <a:gd name="connsiteY19453" fmla="*/ 1067326 h 4314911"/>
              <a:gd name="connsiteX19454" fmla="*/ 2527088 w 5740887"/>
              <a:gd name="connsiteY19454" fmla="*/ 1066625 h 4314911"/>
              <a:gd name="connsiteX19455" fmla="*/ 2527794 w 5740887"/>
              <a:gd name="connsiteY19455" fmla="*/ 1071015 h 4314911"/>
              <a:gd name="connsiteX19456" fmla="*/ 2527889 w 5740887"/>
              <a:gd name="connsiteY19456" fmla="*/ 1075669 h 4314911"/>
              <a:gd name="connsiteX19457" fmla="*/ 2527136 w 5740887"/>
              <a:gd name="connsiteY19457" fmla="*/ 1070821 h 4314911"/>
              <a:gd name="connsiteX19458" fmla="*/ 2534746 w 5740887"/>
              <a:gd name="connsiteY19458" fmla="*/ 1066246 h 4314911"/>
              <a:gd name="connsiteX19459" fmla="*/ 2535981 w 5740887"/>
              <a:gd name="connsiteY19459" fmla="*/ 1074667 h 4314911"/>
              <a:gd name="connsiteX19460" fmla="*/ 2536193 w 5740887"/>
              <a:gd name="connsiteY19460" fmla="*/ 1080873 h 4314911"/>
              <a:gd name="connsiteX19461" fmla="*/ 2539016 w 5740887"/>
              <a:gd name="connsiteY19461" fmla="*/ 1095356 h 4314911"/>
              <a:gd name="connsiteX19462" fmla="*/ 2542212 w 5740887"/>
              <a:gd name="connsiteY19462" fmla="*/ 1117144 h 4314911"/>
              <a:gd name="connsiteX19463" fmla="*/ 2548109 w 5740887"/>
              <a:gd name="connsiteY19463" fmla="*/ 1141994 h 4314911"/>
              <a:gd name="connsiteX19464" fmla="*/ 2549768 w 5740887"/>
              <a:gd name="connsiteY19464" fmla="*/ 1150502 h 4314911"/>
              <a:gd name="connsiteX19465" fmla="*/ 2552107 w 5740887"/>
              <a:gd name="connsiteY19465" fmla="*/ 1158841 h 4314911"/>
              <a:gd name="connsiteX19466" fmla="*/ 2553744 w 5740887"/>
              <a:gd name="connsiteY19466" fmla="*/ 1165740 h 4314911"/>
              <a:gd name="connsiteX19467" fmla="*/ 2564649 w 5740887"/>
              <a:gd name="connsiteY19467" fmla="*/ 1203578 h 4314911"/>
              <a:gd name="connsiteX19468" fmla="*/ 2575917 w 5740887"/>
              <a:gd name="connsiteY19468" fmla="*/ 1222096 h 4314911"/>
              <a:gd name="connsiteX19469" fmla="*/ 2573952 w 5740887"/>
              <a:gd name="connsiteY19469" fmla="*/ 1224391 h 4314911"/>
              <a:gd name="connsiteX19470" fmla="*/ 2563572 w 5740887"/>
              <a:gd name="connsiteY19470" fmla="*/ 1206033 h 4314911"/>
              <a:gd name="connsiteX19471" fmla="*/ 2550668 w 5740887"/>
              <a:gd name="connsiteY19471" fmla="*/ 1159126 h 4314911"/>
              <a:gd name="connsiteX19472" fmla="*/ 2546977 w 5740887"/>
              <a:gd name="connsiteY19472" fmla="*/ 1143110 h 4314911"/>
              <a:gd name="connsiteX19473" fmla="*/ 2537751 w 5740887"/>
              <a:gd name="connsiteY19473" fmla="*/ 1094000 h 4314911"/>
              <a:gd name="connsiteX19474" fmla="*/ 2534921 w 5740887"/>
              <a:gd name="connsiteY19474" fmla="*/ 1073638 h 4314911"/>
              <a:gd name="connsiteX19475" fmla="*/ 2495532 w 5740887"/>
              <a:gd name="connsiteY19475" fmla="*/ 1066175 h 4314911"/>
              <a:gd name="connsiteX19476" fmla="*/ 2495961 w 5740887"/>
              <a:gd name="connsiteY19476" fmla="*/ 1070136 h 4314911"/>
              <a:gd name="connsiteX19477" fmla="*/ 2495885 w 5740887"/>
              <a:gd name="connsiteY19477" fmla="*/ 1073748 h 4314911"/>
              <a:gd name="connsiteX19478" fmla="*/ 2495445 w 5740887"/>
              <a:gd name="connsiteY19478" fmla="*/ 1069538 h 4314911"/>
              <a:gd name="connsiteX19479" fmla="*/ 2568992 w 5740887"/>
              <a:gd name="connsiteY19479" fmla="*/ 1065710 h 4314911"/>
              <a:gd name="connsiteX19480" fmla="*/ 2595437 w 5740887"/>
              <a:gd name="connsiteY19480" fmla="*/ 1182960 h 4314911"/>
              <a:gd name="connsiteX19481" fmla="*/ 2595420 w 5740887"/>
              <a:gd name="connsiteY19481" fmla="*/ 1183087 h 4314911"/>
              <a:gd name="connsiteX19482" fmla="*/ 2594973 w 5740887"/>
              <a:gd name="connsiteY19482" fmla="*/ 1184983 h 4314911"/>
              <a:gd name="connsiteX19483" fmla="*/ 2594818 w 5740887"/>
              <a:gd name="connsiteY19483" fmla="*/ 1185439 h 4314911"/>
              <a:gd name="connsiteX19484" fmla="*/ 2583338 w 5740887"/>
              <a:gd name="connsiteY19484" fmla="*/ 1147285 h 4314911"/>
              <a:gd name="connsiteX19485" fmla="*/ 2581983 w 5740887"/>
              <a:gd name="connsiteY19485" fmla="*/ 1141105 h 4314911"/>
              <a:gd name="connsiteX19486" fmla="*/ 2570176 w 5740887"/>
              <a:gd name="connsiteY19486" fmla="*/ 1085270 h 4314911"/>
              <a:gd name="connsiteX19487" fmla="*/ 2568939 w 5740887"/>
              <a:gd name="connsiteY19487" fmla="*/ 1071030 h 4314911"/>
              <a:gd name="connsiteX19488" fmla="*/ 2568952 w 5740887"/>
              <a:gd name="connsiteY19488" fmla="*/ 1069757 h 4314911"/>
              <a:gd name="connsiteX19489" fmla="*/ 5381243 w 5740887"/>
              <a:gd name="connsiteY19489" fmla="*/ 1064690 h 4314911"/>
              <a:gd name="connsiteX19490" fmla="*/ 5381772 w 5740887"/>
              <a:gd name="connsiteY19490" fmla="*/ 1066833 h 4314911"/>
              <a:gd name="connsiteX19491" fmla="*/ 5376902 w 5740887"/>
              <a:gd name="connsiteY19491" fmla="*/ 1066958 h 4314911"/>
              <a:gd name="connsiteX19492" fmla="*/ 2471854 w 5740887"/>
              <a:gd name="connsiteY19492" fmla="*/ 1064213 h 4314911"/>
              <a:gd name="connsiteX19493" fmla="*/ 2472130 w 5740887"/>
              <a:gd name="connsiteY19493" fmla="*/ 1067302 h 4314911"/>
              <a:gd name="connsiteX19494" fmla="*/ 2471969 w 5740887"/>
              <a:gd name="connsiteY19494" fmla="*/ 1070609 h 4314911"/>
              <a:gd name="connsiteX19495" fmla="*/ 2471690 w 5740887"/>
              <a:gd name="connsiteY19495" fmla="*/ 1067386 h 4314911"/>
              <a:gd name="connsiteX19496" fmla="*/ 2464189 w 5740887"/>
              <a:gd name="connsiteY19496" fmla="*/ 1063073 h 4314911"/>
              <a:gd name="connsiteX19497" fmla="*/ 2464438 w 5740887"/>
              <a:gd name="connsiteY19497" fmla="*/ 1066101 h 4314911"/>
              <a:gd name="connsiteX19498" fmla="*/ 2464200 w 5740887"/>
              <a:gd name="connsiteY19498" fmla="*/ 1070250 h 4314911"/>
              <a:gd name="connsiteX19499" fmla="*/ 2463947 w 5740887"/>
              <a:gd name="connsiteY19499" fmla="*/ 1067137 h 4314911"/>
              <a:gd name="connsiteX19500" fmla="*/ 5340588 w 5740887"/>
              <a:gd name="connsiteY19500" fmla="*/ 1062153 h 4314911"/>
              <a:gd name="connsiteX19501" fmla="*/ 5341820 w 5740887"/>
              <a:gd name="connsiteY19501" fmla="*/ 1069197 h 4314911"/>
              <a:gd name="connsiteX19502" fmla="*/ 5333180 w 5740887"/>
              <a:gd name="connsiteY19502" fmla="*/ 1070671 h 4314911"/>
              <a:gd name="connsiteX19503" fmla="*/ 5332909 w 5740887"/>
              <a:gd name="connsiteY19503" fmla="*/ 1066830 h 4314911"/>
              <a:gd name="connsiteX19504" fmla="*/ 5309419 w 5740887"/>
              <a:gd name="connsiteY19504" fmla="*/ 1061867 h 4314911"/>
              <a:gd name="connsiteX19505" fmla="*/ 5309332 w 5740887"/>
              <a:gd name="connsiteY19505" fmla="*/ 1066414 h 4314911"/>
              <a:gd name="connsiteX19506" fmla="*/ 5309333 w 5740887"/>
              <a:gd name="connsiteY19506" fmla="*/ 1066429 h 4314911"/>
              <a:gd name="connsiteX19507" fmla="*/ 5309333 w 5740887"/>
              <a:gd name="connsiteY19507" fmla="*/ 1066439 h 4314911"/>
              <a:gd name="connsiteX19508" fmla="*/ 5309333 w 5740887"/>
              <a:gd name="connsiteY19508" fmla="*/ 1066445 h 4314911"/>
              <a:gd name="connsiteX19509" fmla="*/ 5309333 w 5740887"/>
              <a:gd name="connsiteY19509" fmla="*/ 1066465 h 4314911"/>
              <a:gd name="connsiteX19510" fmla="*/ 5309847 w 5740887"/>
              <a:gd name="connsiteY19510" fmla="*/ 1073090 h 4314911"/>
              <a:gd name="connsiteX19511" fmla="*/ 5306332 w 5740887"/>
              <a:gd name="connsiteY19511" fmla="*/ 1075253 h 4314911"/>
              <a:gd name="connsiteX19512" fmla="*/ 5303441 w 5740887"/>
              <a:gd name="connsiteY19512" fmla="*/ 1075747 h 4314911"/>
              <a:gd name="connsiteX19513" fmla="*/ 5304167 w 5740887"/>
              <a:gd name="connsiteY19513" fmla="*/ 1065844 h 4314911"/>
              <a:gd name="connsiteX19514" fmla="*/ 2487412 w 5740887"/>
              <a:gd name="connsiteY19514" fmla="*/ 1061026 h 4314911"/>
              <a:gd name="connsiteX19515" fmla="*/ 2488102 w 5740887"/>
              <a:gd name="connsiteY19515" fmla="*/ 1066459 h 4314911"/>
              <a:gd name="connsiteX19516" fmla="*/ 2487907 w 5740887"/>
              <a:gd name="connsiteY19516" fmla="*/ 1072870 h 4314911"/>
              <a:gd name="connsiteX19517" fmla="*/ 2487199 w 5740887"/>
              <a:gd name="connsiteY19517" fmla="*/ 1067167 h 4314911"/>
              <a:gd name="connsiteX19518" fmla="*/ 2954628 w 5740887"/>
              <a:gd name="connsiteY19518" fmla="*/ 1060909 h 4314911"/>
              <a:gd name="connsiteX19519" fmla="*/ 2976516 w 5740887"/>
              <a:gd name="connsiteY19519" fmla="*/ 1104302 h 4314911"/>
              <a:gd name="connsiteX19520" fmla="*/ 2979075 w 5740887"/>
              <a:gd name="connsiteY19520" fmla="*/ 1117913 h 4314911"/>
              <a:gd name="connsiteX19521" fmla="*/ 2263307 w 5740887"/>
              <a:gd name="connsiteY19521" fmla="*/ 1060084 h 4314911"/>
              <a:gd name="connsiteX19522" fmla="*/ 2256890 w 5740887"/>
              <a:gd name="connsiteY19522" fmla="*/ 1067290 h 4314911"/>
              <a:gd name="connsiteX19523" fmla="*/ 2256744 w 5740887"/>
              <a:gd name="connsiteY19523" fmla="*/ 1067639 h 4314911"/>
              <a:gd name="connsiteX19524" fmla="*/ 2231906 w 5740887"/>
              <a:gd name="connsiteY19524" fmla="*/ 1119194 h 4314911"/>
              <a:gd name="connsiteX19525" fmla="*/ 2224462 w 5740887"/>
              <a:gd name="connsiteY19525" fmla="*/ 1144983 h 4314911"/>
              <a:gd name="connsiteX19526" fmla="*/ 2220736 w 5740887"/>
              <a:gd name="connsiteY19526" fmla="*/ 1153911 h 4314911"/>
              <a:gd name="connsiteX19527" fmla="*/ 2219212 w 5740887"/>
              <a:gd name="connsiteY19527" fmla="*/ 1163176 h 4314911"/>
              <a:gd name="connsiteX19528" fmla="*/ 2214781 w 5740887"/>
              <a:gd name="connsiteY19528" fmla="*/ 1178530 h 4314911"/>
              <a:gd name="connsiteX19529" fmla="*/ 2211911 w 5740887"/>
              <a:gd name="connsiteY19529" fmla="*/ 1207577 h 4314911"/>
              <a:gd name="connsiteX19530" fmla="*/ 2203598 w 5740887"/>
              <a:gd name="connsiteY19530" fmla="*/ 1258126 h 4314911"/>
              <a:gd name="connsiteX19531" fmla="*/ 2203597 w 5740887"/>
              <a:gd name="connsiteY19531" fmla="*/ 1258145 h 4314911"/>
              <a:gd name="connsiteX19532" fmla="*/ 2203596 w 5740887"/>
              <a:gd name="connsiteY19532" fmla="*/ 1258155 h 4314911"/>
              <a:gd name="connsiteX19533" fmla="*/ 2203264 w 5740887"/>
              <a:gd name="connsiteY19533" fmla="*/ 1295055 h 4314911"/>
              <a:gd name="connsiteX19534" fmla="*/ 2201240 w 5740887"/>
              <a:gd name="connsiteY19534" fmla="*/ 1315532 h 4314911"/>
              <a:gd name="connsiteX19535" fmla="*/ 2202840 w 5740887"/>
              <a:gd name="connsiteY19535" fmla="*/ 1342162 h 4314911"/>
              <a:gd name="connsiteX19536" fmla="*/ 2202538 w 5740887"/>
              <a:gd name="connsiteY19536" fmla="*/ 1375736 h 4314911"/>
              <a:gd name="connsiteX19537" fmla="*/ 2208808 w 5740887"/>
              <a:gd name="connsiteY19537" fmla="*/ 1441511 h 4314911"/>
              <a:gd name="connsiteX19538" fmla="*/ 2210533 w 5740887"/>
              <a:gd name="connsiteY19538" fmla="*/ 1470213 h 4314911"/>
              <a:gd name="connsiteX19539" fmla="*/ 2213018 w 5740887"/>
              <a:gd name="connsiteY19539" fmla="*/ 1485665 h 4314911"/>
              <a:gd name="connsiteX19540" fmla="*/ 2214627 w 5740887"/>
              <a:gd name="connsiteY19540" fmla="*/ 1502543 h 4314911"/>
              <a:gd name="connsiteX19541" fmla="*/ 2236928 w 5740887"/>
              <a:gd name="connsiteY19541" fmla="*/ 1634345 h 4314911"/>
              <a:gd name="connsiteX19542" fmla="*/ 2237922 w 5740887"/>
              <a:gd name="connsiteY19542" fmla="*/ 1638801 h 4314911"/>
              <a:gd name="connsiteX19543" fmla="*/ 2239326 w 5740887"/>
              <a:gd name="connsiteY19543" fmla="*/ 1645099 h 4314911"/>
              <a:gd name="connsiteX19544" fmla="*/ 2236213 w 5740887"/>
              <a:gd name="connsiteY19544" fmla="*/ 1649997 h 4314911"/>
              <a:gd name="connsiteX19545" fmla="*/ 2231966 w 5740887"/>
              <a:gd name="connsiteY19545" fmla="*/ 1654044 h 4314911"/>
              <a:gd name="connsiteX19546" fmla="*/ 2227817 w 5740887"/>
              <a:gd name="connsiteY19546" fmla="*/ 1663207 h 4314911"/>
              <a:gd name="connsiteX19547" fmla="*/ 2217050 w 5740887"/>
              <a:gd name="connsiteY19547" fmla="*/ 1680146 h 4314911"/>
              <a:gd name="connsiteX19548" fmla="*/ 2211257 w 5740887"/>
              <a:gd name="connsiteY19548" fmla="*/ 1699775 h 4314911"/>
              <a:gd name="connsiteX19549" fmla="*/ 2207509 w 5740887"/>
              <a:gd name="connsiteY19549" fmla="*/ 1708050 h 4314911"/>
              <a:gd name="connsiteX19550" fmla="*/ 2199483 w 5740887"/>
              <a:gd name="connsiteY19550" fmla="*/ 1672429 h 4314911"/>
              <a:gd name="connsiteX19551" fmla="*/ 2199468 w 5740887"/>
              <a:gd name="connsiteY19551" fmla="*/ 1672338 h 4314911"/>
              <a:gd name="connsiteX19552" fmla="*/ 2175146 w 5740887"/>
              <a:gd name="connsiteY19552" fmla="*/ 1522338 h 4314911"/>
              <a:gd name="connsiteX19553" fmla="*/ 2170862 w 5740887"/>
              <a:gd name="connsiteY19553" fmla="*/ 1477650 h 4314911"/>
              <a:gd name="connsiteX19554" fmla="*/ 2164815 w 5740887"/>
              <a:gd name="connsiteY19554" fmla="*/ 1377244 h 4314911"/>
              <a:gd name="connsiteX19555" fmla="*/ 2165266 w 5740887"/>
              <a:gd name="connsiteY19555" fmla="*/ 1329549 h 4314911"/>
              <a:gd name="connsiteX19556" fmla="*/ 2174120 w 5740887"/>
              <a:gd name="connsiteY19556" fmla="*/ 1240938 h 4314911"/>
              <a:gd name="connsiteX19557" fmla="*/ 2181597 w 5740887"/>
              <a:gd name="connsiteY19557" fmla="*/ 1195850 h 4314911"/>
              <a:gd name="connsiteX19558" fmla="*/ 2186937 w 5740887"/>
              <a:gd name="connsiteY19558" fmla="*/ 1177452 h 4314911"/>
              <a:gd name="connsiteX19559" fmla="*/ 2219983 w 5740887"/>
              <a:gd name="connsiteY19559" fmla="*/ 1098561 h 4314911"/>
              <a:gd name="connsiteX19560" fmla="*/ 2220074 w 5740887"/>
              <a:gd name="connsiteY19560" fmla="*/ 1098373 h 4314911"/>
              <a:gd name="connsiteX19561" fmla="*/ 2220064 w 5740887"/>
              <a:gd name="connsiteY19561" fmla="*/ 1098367 h 4314911"/>
              <a:gd name="connsiteX19562" fmla="*/ 2220074 w 5740887"/>
              <a:gd name="connsiteY19562" fmla="*/ 1098344 h 4314911"/>
              <a:gd name="connsiteX19563" fmla="*/ 2220069 w 5740887"/>
              <a:gd name="connsiteY19563" fmla="*/ 1098341 h 4314911"/>
              <a:gd name="connsiteX19564" fmla="*/ 2240045 w 5740887"/>
              <a:gd name="connsiteY19564" fmla="*/ 1075701 h 4314911"/>
              <a:gd name="connsiteX19565" fmla="*/ 2503244 w 5740887"/>
              <a:gd name="connsiteY19565" fmla="*/ 1059764 h 4314911"/>
              <a:gd name="connsiteX19566" fmla="*/ 2503689 w 5740887"/>
              <a:gd name="connsiteY19566" fmla="*/ 1067957 h 4314911"/>
              <a:gd name="connsiteX19567" fmla="*/ 2504100 w 5740887"/>
              <a:gd name="connsiteY19567" fmla="*/ 1071544 h 4314911"/>
              <a:gd name="connsiteX19568" fmla="*/ 2504060 w 5740887"/>
              <a:gd name="connsiteY19568" fmla="*/ 1074790 h 4314911"/>
              <a:gd name="connsiteX19569" fmla="*/ 2503689 w 5740887"/>
              <a:gd name="connsiteY19569" fmla="*/ 1067957 h 4314911"/>
              <a:gd name="connsiteX19570" fmla="*/ 2503182 w 5740887"/>
              <a:gd name="connsiteY19570" fmla="*/ 1063529 h 4314911"/>
              <a:gd name="connsiteX19571" fmla="*/ 2448500 w 5740887"/>
              <a:gd name="connsiteY19571" fmla="*/ 1058328 h 4314911"/>
              <a:gd name="connsiteX19572" fmla="*/ 2448805 w 5740887"/>
              <a:gd name="connsiteY19572" fmla="*/ 1061397 h 4314911"/>
              <a:gd name="connsiteX19573" fmla="*/ 2448492 w 5740887"/>
              <a:gd name="connsiteY19573" fmla="*/ 1065697 h 4314911"/>
              <a:gd name="connsiteX19574" fmla="*/ 2448184 w 5740887"/>
              <a:gd name="connsiteY19574" fmla="*/ 1062531 h 4314911"/>
              <a:gd name="connsiteX19575" fmla="*/ 5294618 w 5740887"/>
              <a:gd name="connsiteY19575" fmla="*/ 1058290 h 4314911"/>
              <a:gd name="connsiteX19576" fmla="*/ 5294075 w 5740887"/>
              <a:gd name="connsiteY19576" fmla="*/ 1063686 h 4314911"/>
              <a:gd name="connsiteX19577" fmla="*/ 5291170 w 5740887"/>
              <a:gd name="connsiteY19577" fmla="*/ 1065891 h 4314911"/>
              <a:gd name="connsiteX19578" fmla="*/ 5292202 w 5740887"/>
              <a:gd name="connsiteY19578" fmla="*/ 1060552 h 4314911"/>
              <a:gd name="connsiteX19579" fmla="*/ 5393083 w 5740887"/>
              <a:gd name="connsiteY19579" fmla="*/ 1057733 h 4314911"/>
              <a:gd name="connsiteX19580" fmla="*/ 5396207 w 5740887"/>
              <a:gd name="connsiteY19580" fmla="*/ 1069481 h 4314911"/>
              <a:gd name="connsiteX19581" fmla="*/ 5389909 w 5740887"/>
              <a:gd name="connsiteY19581" fmla="*/ 1068262 h 4314911"/>
              <a:gd name="connsiteX19582" fmla="*/ 5388070 w 5740887"/>
              <a:gd name="connsiteY19582" fmla="*/ 1060810 h 4314911"/>
              <a:gd name="connsiteX19583" fmla="*/ 2440650 w 5740887"/>
              <a:gd name="connsiteY19583" fmla="*/ 1056990 h 4314911"/>
              <a:gd name="connsiteX19584" fmla="*/ 2440997 w 5740887"/>
              <a:gd name="connsiteY19584" fmla="*/ 1060657 h 4314911"/>
              <a:gd name="connsiteX19585" fmla="*/ 2440629 w 5740887"/>
              <a:gd name="connsiteY19585" fmla="*/ 1065257 h 4314911"/>
              <a:gd name="connsiteX19586" fmla="*/ 2440280 w 5740887"/>
              <a:gd name="connsiteY19586" fmla="*/ 1061580 h 4314911"/>
              <a:gd name="connsiteX19587" fmla="*/ 1433358 w 5740887"/>
              <a:gd name="connsiteY19587" fmla="*/ 1056742 h 4314911"/>
              <a:gd name="connsiteX19588" fmla="*/ 1431953 w 5740887"/>
              <a:gd name="connsiteY19588" fmla="*/ 1074945 h 4314911"/>
              <a:gd name="connsiteX19589" fmla="*/ 1415631 w 5740887"/>
              <a:gd name="connsiteY19589" fmla="*/ 1095058 h 4314911"/>
              <a:gd name="connsiteX19590" fmla="*/ 1406357 w 5740887"/>
              <a:gd name="connsiteY19590" fmla="*/ 1105718 h 4314911"/>
              <a:gd name="connsiteX19591" fmla="*/ 1408202 w 5740887"/>
              <a:gd name="connsiteY19591" fmla="*/ 1101633 h 4314911"/>
              <a:gd name="connsiteX19592" fmla="*/ 1417367 w 5740887"/>
              <a:gd name="connsiteY19592" fmla="*/ 1081014 h 4314911"/>
              <a:gd name="connsiteX19593" fmla="*/ 3181651 w 5740887"/>
              <a:gd name="connsiteY19593" fmla="*/ 1054149 h 4314911"/>
              <a:gd name="connsiteX19594" fmla="*/ 3196000 w 5740887"/>
              <a:gd name="connsiteY19594" fmla="*/ 1113830 h 4314911"/>
              <a:gd name="connsiteX19595" fmla="*/ 3214576 w 5740887"/>
              <a:gd name="connsiteY19595" fmla="*/ 1187219 h 4314911"/>
              <a:gd name="connsiteX19596" fmla="*/ 3216299 w 5740887"/>
              <a:gd name="connsiteY19596" fmla="*/ 1193807 h 4314911"/>
              <a:gd name="connsiteX19597" fmla="*/ 3217466 w 5740887"/>
              <a:gd name="connsiteY19597" fmla="*/ 1198404 h 4314911"/>
              <a:gd name="connsiteX19598" fmla="*/ 3223584 w 5740887"/>
              <a:gd name="connsiteY19598" fmla="*/ 1221650 h 4314911"/>
              <a:gd name="connsiteX19599" fmla="*/ 3235936 w 5740887"/>
              <a:gd name="connsiteY19599" fmla="*/ 1268855 h 4314911"/>
              <a:gd name="connsiteX19600" fmla="*/ 3238416 w 5740887"/>
              <a:gd name="connsiteY19600" fmla="*/ 1277942 h 4314911"/>
              <a:gd name="connsiteX19601" fmla="*/ 3242498 w 5740887"/>
              <a:gd name="connsiteY19601" fmla="*/ 1293452 h 4314911"/>
              <a:gd name="connsiteX19602" fmla="*/ 3270543 w 5740887"/>
              <a:gd name="connsiteY19602" fmla="*/ 1397138 h 4314911"/>
              <a:gd name="connsiteX19603" fmla="*/ 3277859 w 5740887"/>
              <a:gd name="connsiteY19603" fmla="*/ 1423346 h 4314911"/>
              <a:gd name="connsiteX19604" fmla="*/ 3285522 w 5740887"/>
              <a:gd name="connsiteY19604" fmla="*/ 1451598 h 4314911"/>
              <a:gd name="connsiteX19605" fmla="*/ 3317947 w 5740887"/>
              <a:gd name="connsiteY19605" fmla="*/ 1566972 h 4314911"/>
              <a:gd name="connsiteX19606" fmla="*/ 3333452 w 5740887"/>
              <a:gd name="connsiteY19606" fmla="*/ 1622520 h 4314911"/>
              <a:gd name="connsiteX19607" fmla="*/ 3337424 w 5740887"/>
              <a:gd name="connsiteY19607" fmla="*/ 1636271 h 4314911"/>
              <a:gd name="connsiteX19608" fmla="*/ 3341786 w 5740887"/>
              <a:gd name="connsiteY19608" fmla="*/ 1651793 h 4314911"/>
              <a:gd name="connsiteX19609" fmla="*/ 3462455 w 5740887"/>
              <a:gd name="connsiteY19609" fmla="*/ 2062879 h 4314911"/>
              <a:gd name="connsiteX19610" fmla="*/ 3466862 w 5740887"/>
              <a:gd name="connsiteY19610" fmla="*/ 2077212 h 4314911"/>
              <a:gd name="connsiteX19611" fmla="*/ 3471013 w 5740887"/>
              <a:gd name="connsiteY19611" fmla="*/ 2091125 h 4314911"/>
              <a:gd name="connsiteX19612" fmla="*/ 3504615 w 5740887"/>
              <a:gd name="connsiteY19612" fmla="*/ 2200703 h 4314911"/>
              <a:gd name="connsiteX19613" fmla="*/ 3515965 w 5740887"/>
              <a:gd name="connsiteY19613" fmla="*/ 2236920 h 4314911"/>
              <a:gd name="connsiteX19614" fmla="*/ 3520916 w 5740887"/>
              <a:gd name="connsiteY19614" fmla="*/ 2253025 h 4314911"/>
              <a:gd name="connsiteX19615" fmla="*/ 3529764 w 5740887"/>
              <a:gd name="connsiteY19615" fmla="*/ 2280954 h 4314911"/>
              <a:gd name="connsiteX19616" fmla="*/ 3536792 w 5740887"/>
              <a:gd name="connsiteY19616" fmla="*/ 2303379 h 4314911"/>
              <a:gd name="connsiteX19617" fmla="*/ 3541725 w 5740887"/>
              <a:gd name="connsiteY19617" fmla="*/ 2318709 h 4314911"/>
              <a:gd name="connsiteX19618" fmla="*/ 3548377 w 5740887"/>
              <a:gd name="connsiteY19618" fmla="*/ 2339709 h 4314911"/>
              <a:gd name="connsiteX19619" fmla="*/ 3559297 w 5740887"/>
              <a:gd name="connsiteY19619" fmla="*/ 2373316 h 4314911"/>
              <a:gd name="connsiteX19620" fmla="*/ 3566989 w 5740887"/>
              <a:gd name="connsiteY19620" fmla="*/ 2397220 h 4314911"/>
              <a:gd name="connsiteX19621" fmla="*/ 3570059 w 5740887"/>
              <a:gd name="connsiteY19621" fmla="*/ 2406438 h 4314911"/>
              <a:gd name="connsiteX19622" fmla="*/ 3574164 w 5740887"/>
              <a:gd name="connsiteY19622" fmla="*/ 2419072 h 4314911"/>
              <a:gd name="connsiteX19623" fmla="*/ 3587605 w 5740887"/>
              <a:gd name="connsiteY19623" fmla="*/ 2459127 h 4314911"/>
              <a:gd name="connsiteX19624" fmla="*/ 3594652 w 5740887"/>
              <a:gd name="connsiteY19624" fmla="*/ 2480288 h 4314911"/>
              <a:gd name="connsiteX19625" fmla="*/ 3596031 w 5740887"/>
              <a:gd name="connsiteY19625" fmla="*/ 2484237 h 4314911"/>
              <a:gd name="connsiteX19626" fmla="*/ 3597904 w 5740887"/>
              <a:gd name="connsiteY19626" fmla="*/ 2489818 h 4314911"/>
              <a:gd name="connsiteX19627" fmla="*/ 3619227 w 5740887"/>
              <a:gd name="connsiteY19627" fmla="*/ 2550650 h 4314911"/>
              <a:gd name="connsiteX19628" fmla="*/ 3623209 w 5740887"/>
              <a:gd name="connsiteY19628" fmla="*/ 2561250 h 4314911"/>
              <a:gd name="connsiteX19629" fmla="*/ 3621223 w 5740887"/>
              <a:gd name="connsiteY19629" fmla="*/ 2559981 h 4314911"/>
              <a:gd name="connsiteX19630" fmla="*/ 3610158 w 5740887"/>
              <a:gd name="connsiteY19630" fmla="*/ 2529595 h 4314911"/>
              <a:gd name="connsiteX19631" fmla="*/ 3586462 w 5740887"/>
              <a:gd name="connsiteY19631" fmla="*/ 2460488 h 4314911"/>
              <a:gd name="connsiteX19632" fmla="*/ 3579159 w 5740887"/>
              <a:gd name="connsiteY19632" fmla="*/ 2438361 h 4314911"/>
              <a:gd name="connsiteX19633" fmla="*/ 3560342 w 5740887"/>
              <a:gd name="connsiteY19633" fmla="*/ 2381159 h 4314911"/>
              <a:gd name="connsiteX19634" fmla="*/ 3550356 w 5740887"/>
              <a:gd name="connsiteY19634" fmla="*/ 2349980 h 4314911"/>
              <a:gd name="connsiteX19635" fmla="*/ 3532177 w 5740887"/>
              <a:gd name="connsiteY19635" fmla="*/ 2292978 h 4314911"/>
              <a:gd name="connsiteX19636" fmla="*/ 3520639 w 5740887"/>
              <a:gd name="connsiteY19636" fmla="*/ 2256084 h 4314911"/>
              <a:gd name="connsiteX19637" fmla="*/ 3504058 w 5740887"/>
              <a:gd name="connsiteY19637" fmla="*/ 2202805 h 4314911"/>
              <a:gd name="connsiteX19638" fmla="*/ 3457141 w 5740887"/>
              <a:gd name="connsiteY19638" fmla="*/ 2048403 h 4314911"/>
              <a:gd name="connsiteX19639" fmla="*/ 3420635 w 5740887"/>
              <a:gd name="connsiteY19639" fmla="*/ 1925514 h 4314911"/>
              <a:gd name="connsiteX19640" fmla="*/ 3393538 w 5740887"/>
              <a:gd name="connsiteY19640" fmla="*/ 1833475 h 4314911"/>
              <a:gd name="connsiteX19641" fmla="*/ 3356423 w 5740887"/>
              <a:gd name="connsiteY19641" fmla="*/ 1704571 h 4314911"/>
              <a:gd name="connsiteX19642" fmla="*/ 3330980 w 5740887"/>
              <a:gd name="connsiteY19642" fmla="*/ 1615604 h 4314911"/>
              <a:gd name="connsiteX19643" fmla="*/ 3294784 w 5740887"/>
              <a:gd name="connsiteY19643" fmla="*/ 1485775 h 4314911"/>
              <a:gd name="connsiteX19644" fmla="*/ 3271408 w 5740887"/>
              <a:gd name="connsiteY19644" fmla="*/ 1401459 h 4314911"/>
              <a:gd name="connsiteX19645" fmla="*/ 3256458 w 5740887"/>
              <a:gd name="connsiteY19645" fmla="*/ 1346264 h 4314911"/>
              <a:gd name="connsiteX19646" fmla="*/ 3246587 w 5740887"/>
              <a:gd name="connsiteY19646" fmla="*/ 1309646 h 4314911"/>
              <a:gd name="connsiteX19647" fmla="*/ 3229017 w 5740887"/>
              <a:gd name="connsiteY19647" fmla="*/ 1243222 h 4314911"/>
              <a:gd name="connsiteX19648" fmla="*/ 3222990 w 5740887"/>
              <a:gd name="connsiteY19648" fmla="*/ 1220333 h 4314911"/>
              <a:gd name="connsiteX19649" fmla="*/ 3204946 w 5740887"/>
              <a:gd name="connsiteY19649" fmla="*/ 1149940 h 4314911"/>
              <a:gd name="connsiteX19650" fmla="*/ 3201864 w 5740887"/>
              <a:gd name="connsiteY19650" fmla="*/ 1137874 h 4314911"/>
              <a:gd name="connsiteX19651" fmla="*/ 3183899 w 5740887"/>
              <a:gd name="connsiteY19651" fmla="*/ 1064695 h 4314911"/>
              <a:gd name="connsiteX19652" fmla="*/ 5354980 w 5740887"/>
              <a:gd name="connsiteY19652" fmla="*/ 1053333 h 4314911"/>
              <a:gd name="connsiteX19653" fmla="*/ 5355387 w 5740887"/>
              <a:gd name="connsiteY19653" fmla="*/ 1055668 h 4314911"/>
              <a:gd name="connsiteX19654" fmla="*/ 5358313 w 5740887"/>
              <a:gd name="connsiteY19654" fmla="*/ 1067434 h 4314911"/>
              <a:gd name="connsiteX19655" fmla="*/ 5351060 w 5740887"/>
              <a:gd name="connsiteY19655" fmla="*/ 1067620 h 4314911"/>
              <a:gd name="connsiteX19656" fmla="*/ 5348749 w 5740887"/>
              <a:gd name="connsiteY19656" fmla="*/ 1068014 h 4314911"/>
              <a:gd name="connsiteX19657" fmla="*/ 5347436 w 5740887"/>
              <a:gd name="connsiteY19657" fmla="*/ 1057984 h 4314911"/>
              <a:gd name="connsiteX19658" fmla="*/ 5353253 w 5740887"/>
              <a:gd name="connsiteY19658" fmla="*/ 1054445 h 4314911"/>
              <a:gd name="connsiteX19659" fmla="*/ 5271766 w 5740887"/>
              <a:gd name="connsiteY19659" fmla="*/ 1052762 h 4314911"/>
              <a:gd name="connsiteX19660" fmla="*/ 5262040 w 5740887"/>
              <a:gd name="connsiteY19660" fmla="*/ 1069495 h 4314911"/>
              <a:gd name="connsiteX19661" fmla="*/ 5250172 w 5740887"/>
              <a:gd name="connsiteY19661" fmla="*/ 1085893 h 4314911"/>
              <a:gd name="connsiteX19662" fmla="*/ 5216156 w 5740887"/>
              <a:gd name="connsiteY19662" fmla="*/ 1092750 h 4314911"/>
              <a:gd name="connsiteX19663" fmla="*/ 5127530 w 5740887"/>
              <a:gd name="connsiteY19663" fmla="*/ 1109073 h 4314911"/>
              <a:gd name="connsiteX19664" fmla="*/ 5006053 w 5740887"/>
              <a:gd name="connsiteY19664" fmla="*/ 1131547 h 4314911"/>
              <a:gd name="connsiteX19665" fmla="*/ 4961515 w 5740887"/>
              <a:gd name="connsiteY19665" fmla="*/ 1140371 h 4314911"/>
              <a:gd name="connsiteX19666" fmla="*/ 4917531 w 5740887"/>
              <a:gd name="connsiteY19666" fmla="*/ 1149059 h 4314911"/>
              <a:gd name="connsiteX19667" fmla="*/ 4503046 w 5740887"/>
              <a:gd name="connsiteY19667" fmla="*/ 1234134 h 4314911"/>
              <a:gd name="connsiteX19668" fmla="*/ 4388188 w 5740887"/>
              <a:gd name="connsiteY19668" fmla="*/ 1278529 h 4314911"/>
              <a:gd name="connsiteX19669" fmla="*/ 4330137 w 5740887"/>
              <a:gd name="connsiteY19669" fmla="*/ 1304175 h 4314911"/>
              <a:gd name="connsiteX19670" fmla="*/ 4019757 w 5740887"/>
              <a:gd name="connsiteY19670" fmla="*/ 1461504 h 4314911"/>
              <a:gd name="connsiteX19671" fmla="*/ 3982153 w 5740887"/>
              <a:gd name="connsiteY19671" fmla="*/ 1483355 h 4314911"/>
              <a:gd name="connsiteX19672" fmla="*/ 3978015 w 5740887"/>
              <a:gd name="connsiteY19672" fmla="*/ 1484441 h 4314911"/>
              <a:gd name="connsiteX19673" fmla="*/ 4000315 w 5740887"/>
              <a:gd name="connsiteY19673" fmla="*/ 1466744 h 4314911"/>
              <a:gd name="connsiteX19674" fmla="*/ 4278569 w 5740887"/>
              <a:gd name="connsiteY19674" fmla="*/ 1281702 h 4314911"/>
              <a:gd name="connsiteX19675" fmla="*/ 4280047 w 5740887"/>
              <a:gd name="connsiteY19675" fmla="*/ 1280892 h 4314911"/>
              <a:gd name="connsiteX19676" fmla="*/ 4331931 w 5740887"/>
              <a:gd name="connsiteY19676" fmla="*/ 1252529 h 4314911"/>
              <a:gd name="connsiteX19677" fmla="*/ 4449961 w 5740887"/>
              <a:gd name="connsiteY19677" fmla="*/ 1199304 h 4314911"/>
              <a:gd name="connsiteX19678" fmla="*/ 4872718 w 5740887"/>
              <a:gd name="connsiteY19678" fmla="*/ 1120710 h 4314911"/>
              <a:gd name="connsiteX19679" fmla="*/ 4886506 w 5740887"/>
              <a:gd name="connsiteY19679" fmla="*/ 1118367 h 4314911"/>
              <a:gd name="connsiteX19680" fmla="*/ 4933387 w 5740887"/>
              <a:gd name="connsiteY19680" fmla="*/ 1110095 h 4314911"/>
              <a:gd name="connsiteX19681" fmla="*/ 4979854 w 5740887"/>
              <a:gd name="connsiteY19681" fmla="*/ 1101824 h 4314911"/>
              <a:gd name="connsiteX19682" fmla="*/ 5100642 w 5740887"/>
              <a:gd name="connsiteY19682" fmla="*/ 1082376 h 4314911"/>
              <a:gd name="connsiteX19683" fmla="*/ 5201661 w 5740887"/>
              <a:gd name="connsiteY19683" fmla="*/ 1065964 h 4314911"/>
              <a:gd name="connsiteX19684" fmla="*/ 2910443 w 5740887"/>
              <a:gd name="connsiteY19684" fmla="*/ 1052523 h 4314911"/>
              <a:gd name="connsiteX19685" fmla="*/ 2931986 w 5740887"/>
              <a:gd name="connsiteY19685" fmla="*/ 1101224 h 4314911"/>
              <a:gd name="connsiteX19686" fmla="*/ 2949472 w 5740887"/>
              <a:gd name="connsiteY19686" fmla="*/ 1157076 h 4314911"/>
              <a:gd name="connsiteX19687" fmla="*/ 2950598 w 5740887"/>
              <a:gd name="connsiteY19687" fmla="*/ 1160793 h 4314911"/>
              <a:gd name="connsiteX19688" fmla="*/ 2953229 w 5740887"/>
              <a:gd name="connsiteY19688" fmla="*/ 1172018 h 4314911"/>
              <a:gd name="connsiteX19689" fmla="*/ 2988205 w 5740887"/>
              <a:gd name="connsiteY19689" fmla="*/ 1305442 h 4314911"/>
              <a:gd name="connsiteX19690" fmla="*/ 3031191 w 5740887"/>
              <a:gd name="connsiteY19690" fmla="*/ 1455505 h 4314911"/>
              <a:gd name="connsiteX19691" fmla="*/ 3032892 w 5740887"/>
              <a:gd name="connsiteY19691" fmla="*/ 1461443 h 4314911"/>
              <a:gd name="connsiteX19692" fmla="*/ 3032894 w 5740887"/>
              <a:gd name="connsiteY19692" fmla="*/ 1461451 h 4314911"/>
              <a:gd name="connsiteX19693" fmla="*/ 3032894 w 5740887"/>
              <a:gd name="connsiteY19693" fmla="*/ 1461453 h 4314911"/>
              <a:gd name="connsiteX19694" fmla="*/ 3033793 w 5740887"/>
              <a:gd name="connsiteY19694" fmla="*/ 1464372 h 4314911"/>
              <a:gd name="connsiteX19695" fmla="*/ 3088417 w 5740887"/>
              <a:gd name="connsiteY19695" fmla="*/ 1641737 h 4314911"/>
              <a:gd name="connsiteX19696" fmla="*/ 3155901 w 5740887"/>
              <a:gd name="connsiteY19696" fmla="*/ 1847995 h 4314911"/>
              <a:gd name="connsiteX19697" fmla="*/ 3285238 w 5740887"/>
              <a:gd name="connsiteY19697" fmla="*/ 2238211 h 4314911"/>
              <a:gd name="connsiteX19698" fmla="*/ 3454976 w 5740887"/>
              <a:gd name="connsiteY19698" fmla="*/ 2730326 h 4314911"/>
              <a:gd name="connsiteX19699" fmla="*/ 3516369 w 5740887"/>
              <a:gd name="connsiteY19699" fmla="*/ 2860369 h 4314911"/>
              <a:gd name="connsiteX19700" fmla="*/ 3534704 w 5740887"/>
              <a:gd name="connsiteY19700" fmla="*/ 2886819 h 4314911"/>
              <a:gd name="connsiteX19701" fmla="*/ 3528090 w 5740887"/>
              <a:gd name="connsiteY19701" fmla="*/ 2880826 h 4314911"/>
              <a:gd name="connsiteX19702" fmla="*/ 3510708 w 5740887"/>
              <a:gd name="connsiteY19702" fmla="*/ 2862281 h 4314911"/>
              <a:gd name="connsiteX19703" fmla="*/ 3502480 w 5740887"/>
              <a:gd name="connsiteY19703" fmla="*/ 2851853 h 4314911"/>
              <a:gd name="connsiteX19704" fmla="*/ 3498953 w 5740887"/>
              <a:gd name="connsiteY19704" fmla="*/ 2846479 h 4314911"/>
              <a:gd name="connsiteX19705" fmla="*/ 3490575 w 5740887"/>
              <a:gd name="connsiteY19705" fmla="*/ 2833713 h 4314911"/>
              <a:gd name="connsiteX19706" fmla="*/ 3469621 w 5740887"/>
              <a:gd name="connsiteY19706" fmla="*/ 2795182 h 4314911"/>
              <a:gd name="connsiteX19707" fmla="*/ 3469602 w 5740887"/>
              <a:gd name="connsiteY19707" fmla="*/ 2795143 h 4314911"/>
              <a:gd name="connsiteX19708" fmla="*/ 3434523 w 5740887"/>
              <a:gd name="connsiteY19708" fmla="*/ 2721777 h 4314911"/>
              <a:gd name="connsiteX19709" fmla="*/ 3422711 w 5740887"/>
              <a:gd name="connsiteY19709" fmla="*/ 2695159 h 4314911"/>
              <a:gd name="connsiteX19710" fmla="*/ 3395421 w 5740887"/>
              <a:gd name="connsiteY19710" fmla="*/ 2631949 h 4314911"/>
              <a:gd name="connsiteX19711" fmla="*/ 3381174 w 5740887"/>
              <a:gd name="connsiteY19711" fmla="*/ 2597557 h 4314911"/>
              <a:gd name="connsiteX19712" fmla="*/ 3351479 w 5740887"/>
              <a:gd name="connsiteY19712" fmla="*/ 2523183 h 4314911"/>
              <a:gd name="connsiteX19713" fmla="*/ 3337904 w 5740887"/>
              <a:gd name="connsiteY19713" fmla="*/ 2488483 h 4314911"/>
              <a:gd name="connsiteX19714" fmla="*/ 3292411 w 5740887"/>
              <a:gd name="connsiteY19714" fmla="*/ 2367000 h 4314911"/>
              <a:gd name="connsiteX19715" fmla="*/ 2983133 w 5740887"/>
              <a:gd name="connsiteY19715" fmla="*/ 1369673 h 4314911"/>
              <a:gd name="connsiteX19716" fmla="*/ 2970052 w 5740887"/>
              <a:gd name="connsiteY19716" fmla="*/ 1318247 h 4314911"/>
              <a:gd name="connsiteX19717" fmla="*/ 2961138 w 5740887"/>
              <a:gd name="connsiteY19717" fmla="*/ 1283195 h 4314911"/>
              <a:gd name="connsiteX19718" fmla="*/ 2912914 w 5740887"/>
              <a:gd name="connsiteY19718" fmla="*/ 1066797 h 4314911"/>
              <a:gd name="connsiteX19719" fmla="*/ 5286276 w 5740887"/>
              <a:gd name="connsiteY19719" fmla="*/ 1052255 h 4314911"/>
              <a:gd name="connsiteX19720" fmla="*/ 5285638 w 5740887"/>
              <a:gd name="connsiteY19720" fmla="*/ 1055559 h 4314911"/>
              <a:gd name="connsiteX19721" fmla="*/ 5284028 w 5740887"/>
              <a:gd name="connsiteY19721" fmla="*/ 1057075 h 4314911"/>
              <a:gd name="connsiteX19722" fmla="*/ 5285035 w 5740887"/>
              <a:gd name="connsiteY19722" fmla="*/ 1053706 h 4314911"/>
              <a:gd name="connsiteX19723" fmla="*/ 5323967 w 5740887"/>
              <a:gd name="connsiteY19723" fmla="*/ 1050814 h 4314911"/>
              <a:gd name="connsiteX19724" fmla="*/ 5324450 w 5740887"/>
              <a:gd name="connsiteY19724" fmla="*/ 1059942 h 4314911"/>
              <a:gd name="connsiteX19725" fmla="*/ 5324902 w 5740887"/>
              <a:gd name="connsiteY19725" fmla="*/ 1063458 h 4314911"/>
              <a:gd name="connsiteX19726" fmla="*/ 5317641 w 5740887"/>
              <a:gd name="connsiteY19726" fmla="*/ 1068245 h 4314911"/>
              <a:gd name="connsiteX19727" fmla="*/ 5317605 w 5740887"/>
              <a:gd name="connsiteY19727" fmla="*/ 1055668 h 4314911"/>
              <a:gd name="connsiteX19728" fmla="*/ 5320573 w 5740887"/>
              <a:gd name="connsiteY19728" fmla="*/ 1053417 h 4314911"/>
              <a:gd name="connsiteX19729" fmla="*/ 5384869 w 5740887"/>
              <a:gd name="connsiteY19729" fmla="*/ 1047844 h 4314911"/>
              <a:gd name="connsiteX19730" fmla="*/ 5390877 w 5740887"/>
              <a:gd name="connsiteY19730" fmla="*/ 1049441 h 4314911"/>
              <a:gd name="connsiteX19731" fmla="*/ 5391326 w 5740887"/>
              <a:gd name="connsiteY19731" fmla="*/ 1051129 h 4314911"/>
              <a:gd name="connsiteX19732" fmla="*/ 5386325 w 5740887"/>
              <a:gd name="connsiteY19732" fmla="*/ 1053743 h 4314911"/>
              <a:gd name="connsiteX19733" fmla="*/ 2433193 w 5740887"/>
              <a:gd name="connsiteY19733" fmla="*/ 1047009 h 4314911"/>
              <a:gd name="connsiteX19734" fmla="*/ 2433161 w 5740887"/>
              <a:gd name="connsiteY19734" fmla="*/ 1051503 h 4314911"/>
              <a:gd name="connsiteX19735" fmla="*/ 2432991 w 5740887"/>
              <a:gd name="connsiteY19735" fmla="*/ 1053327 h 4314911"/>
              <a:gd name="connsiteX19736" fmla="*/ 2432876 w 5740887"/>
              <a:gd name="connsiteY19736" fmla="*/ 1054563 h 4314911"/>
              <a:gd name="connsiteX19737" fmla="*/ 2432219 w 5740887"/>
              <a:gd name="connsiteY19737" fmla="*/ 1057490 h 4314911"/>
              <a:gd name="connsiteX19738" fmla="*/ 3242726 w 5740887"/>
              <a:gd name="connsiteY19738" fmla="*/ 1046751 h 4314911"/>
              <a:gd name="connsiteX19739" fmla="*/ 3275535 w 5740887"/>
              <a:gd name="connsiteY19739" fmla="*/ 1168632 h 4314911"/>
              <a:gd name="connsiteX19740" fmla="*/ 3275948 w 5740887"/>
              <a:gd name="connsiteY19740" fmla="*/ 1170110 h 4314911"/>
              <a:gd name="connsiteX19741" fmla="*/ 3309881 w 5740887"/>
              <a:gd name="connsiteY19741" fmla="*/ 1291960 h 4314911"/>
              <a:gd name="connsiteX19742" fmla="*/ 3314304 w 5740887"/>
              <a:gd name="connsiteY19742" fmla="*/ 1307850 h 4314911"/>
              <a:gd name="connsiteX19743" fmla="*/ 3323450 w 5740887"/>
              <a:gd name="connsiteY19743" fmla="*/ 1339888 h 4314911"/>
              <a:gd name="connsiteX19744" fmla="*/ 3328769 w 5740887"/>
              <a:gd name="connsiteY19744" fmla="*/ 1358908 h 4314911"/>
              <a:gd name="connsiteX19745" fmla="*/ 3338649 w 5740887"/>
              <a:gd name="connsiteY19745" fmla="*/ 1393136 h 4314911"/>
              <a:gd name="connsiteX19746" fmla="*/ 3357033 w 5740887"/>
              <a:gd name="connsiteY19746" fmla="*/ 1457538 h 4314911"/>
              <a:gd name="connsiteX19747" fmla="*/ 3368085 w 5740887"/>
              <a:gd name="connsiteY19747" fmla="*/ 1495108 h 4314911"/>
              <a:gd name="connsiteX19748" fmla="*/ 3388462 w 5740887"/>
              <a:gd name="connsiteY19748" fmla="*/ 1565698 h 4314911"/>
              <a:gd name="connsiteX19749" fmla="*/ 3446250 w 5740887"/>
              <a:gd name="connsiteY19749" fmla="*/ 1760813 h 4314911"/>
              <a:gd name="connsiteX19750" fmla="*/ 3449721 w 5740887"/>
              <a:gd name="connsiteY19750" fmla="*/ 1772612 h 4314911"/>
              <a:gd name="connsiteX19751" fmla="*/ 3450919 w 5740887"/>
              <a:gd name="connsiteY19751" fmla="*/ 1776573 h 4314911"/>
              <a:gd name="connsiteX19752" fmla="*/ 3451767 w 5740887"/>
              <a:gd name="connsiteY19752" fmla="*/ 1779436 h 4314911"/>
              <a:gd name="connsiteX19753" fmla="*/ 3456048 w 5740887"/>
              <a:gd name="connsiteY19753" fmla="*/ 1793547 h 4314911"/>
              <a:gd name="connsiteX19754" fmla="*/ 3497353 w 5740887"/>
              <a:gd name="connsiteY19754" fmla="*/ 1930226 h 4314911"/>
              <a:gd name="connsiteX19755" fmla="*/ 3508548 w 5740887"/>
              <a:gd name="connsiteY19755" fmla="*/ 1966594 h 4314911"/>
              <a:gd name="connsiteX19756" fmla="*/ 3515835 w 5740887"/>
              <a:gd name="connsiteY19756" fmla="*/ 1990612 h 4314911"/>
              <a:gd name="connsiteX19757" fmla="*/ 3525363 w 5740887"/>
              <a:gd name="connsiteY19757" fmla="*/ 2021220 h 4314911"/>
              <a:gd name="connsiteX19758" fmla="*/ 3544291 w 5740887"/>
              <a:gd name="connsiteY19758" fmla="*/ 2082709 h 4314911"/>
              <a:gd name="connsiteX19759" fmla="*/ 3567510 w 5740887"/>
              <a:gd name="connsiteY19759" fmla="*/ 2156603 h 4314911"/>
              <a:gd name="connsiteX19760" fmla="*/ 3577817 w 5740887"/>
              <a:gd name="connsiteY19760" fmla="*/ 2189714 h 4314911"/>
              <a:gd name="connsiteX19761" fmla="*/ 3584996 w 5740887"/>
              <a:gd name="connsiteY19761" fmla="*/ 2212254 h 4314911"/>
              <a:gd name="connsiteX19762" fmla="*/ 3589371 w 5740887"/>
              <a:gd name="connsiteY19762" fmla="*/ 2226178 h 4314911"/>
              <a:gd name="connsiteX19763" fmla="*/ 3594705 w 5740887"/>
              <a:gd name="connsiteY19763" fmla="*/ 2242735 h 4314911"/>
              <a:gd name="connsiteX19764" fmla="*/ 3607137 w 5740887"/>
              <a:gd name="connsiteY19764" fmla="*/ 2281766 h 4314911"/>
              <a:gd name="connsiteX19765" fmla="*/ 3626943 w 5740887"/>
              <a:gd name="connsiteY19765" fmla="*/ 2342812 h 4314911"/>
              <a:gd name="connsiteX19766" fmla="*/ 3631432 w 5740887"/>
              <a:gd name="connsiteY19766" fmla="*/ 2356744 h 4314911"/>
              <a:gd name="connsiteX19767" fmla="*/ 3632707 w 5740887"/>
              <a:gd name="connsiteY19767" fmla="*/ 2360577 h 4314911"/>
              <a:gd name="connsiteX19768" fmla="*/ 3634867 w 5740887"/>
              <a:gd name="connsiteY19768" fmla="*/ 2367233 h 4314911"/>
              <a:gd name="connsiteX19769" fmla="*/ 3660652 w 5740887"/>
              <a:gd name="connsiteY19769" fmla="*/ 2444926 h 4314911"/>
              <a:gd name="connsiteX19770" fmla="*/ 3665851 w 5740887"/>
              <a:gd name="connsiteY19770" fmla="*/ 2460141 h 4314911"/>
              <a:gd name="connsiteX19771" fmla="*/ 3669307 w 5740887"/>
              <a:gd name="connsiteY19771" fmla="*/ 2470524 h 4314911"/>
              <a:gd name="connsiteX19772" fmla="*/ 3673456 w 5740887"/>
              <a:gd name="connsiteY19772" fmla="*/ 2482399 h 4314911"/>
              <a:gd name="connsiteX19773" fmla="*/ 3684136 w 5740887"/>
              <a:gd name="connsiteY19773" fmla="*/ 2513657 h 4314911"/>
              <a:gd name="connsiteX19774" fmla="*/ 3697999 w 5740887"/>
              <a:gd name="connsiteY19774" fmla="*/ 2552649 h 4314911"/>
              <a:gd name="connsiteX19775" fmla="*/ 3701835 w 5740887"/>
              <a:gd name="connsiteY19775" fmla="*/ 2563631 h 4314911"/>
              <a:gd name="connsiteX19776" fmla="*/ 3702911 w 5740887"/>
              <a:gd name="connsiteY19776" fmla="*/ 2566466 h 4314911"/>
              <a:gd name="connsiteX19777" fmla="*/ 3704963 w 5740887"/>
              <a:gd name="connsiteY19777" fmla="*/ 2572236 h 4314911"/>
              <a:gd name="connsiteX19778" fmla="*/ 3722776 w 5740887"/>
              <a:gd name="connsiteY19778" fmla="*/ 2619476 h 4314911"/>
              <a:gd name="connsiteX19779" fmla="*/ 3725540 w 5740887"/>
              <a:gd name="connsiteY19779" fmla="*/ 2626088 h 4314911"/>
              <a:gd name="connsiteX19780" fmla="*/ 3727852 w 5740887"/>
              <a:gd name="connsiteY19780" fmla="*/ 2632179 h 4314911"/>
              <a:gd name="connsiteX19781" fmla="*/ 3730092 w 5740887"/>
              <a:gd name="connsiteY19781" fmla="*/ 2637415 h 4314911"/>
              <a:gd name="connsiteX19782" fmla="*/ 3728654 w 5740887"/>
              <a:gd name="connsiteY19782" fmla="*/ 2636013 h 4314911"/>
              <a:gd name="connsiteX19783" fmla="*/ 3727692 w 5740887"/>
              <a:gd name="connsiteY19783" fmla="*/ 2633907 h 4314911"/>
              <a:gd name="connsiteX19784" fmla="*/ 3724577 w 5740887"/>
              <a:gd name="connsiteY19784" fmla="*/ 2626485 h 4314911"/>
              <a:gd name="connsiteX19785" fmla="*/ 3717421 w 5740887"/>
              <a:gd name="connsiteY19785" fmla="*/ 2608146 h 4314911"/>
              <a:gd name="connsiteX19786" fmla="*/ 3700137 w 5740887"/>
              <a:gd name="connsiteY19786" fmla="*/ 2562214 h 4314911"/>
              <a:gd name="connsiteX19787" fmla="*/ 3691842 w 5740887"/>
              <a:gd name="connsiteY19787" fmla="*/ 2539231 h 4314911"/>
              <a:gd name="connsiteX19788" fmla="*/ 3668792 w 5740887"/>
              <a:gd name="connsiteY19788" fmla="*/ 2472985 h 4314911"/>
              <a:gd name="connsiteX19789" fmla="*/ 3662538 w 5740887"/>
              <a:gd name="connsiteY19789" fmla="*/ 2454794 h 4314911"/>
              <a:gd name="connsiteX19790" fmla="*/ 3629180 w 5740887"/>
              <a:gd name="connsiteY19790" fmla="*/ 2354331 h 4314911"/>
              <a:gd name="connsiteX19791" fmla="*/ 3620007 w 5740887"/>
              <a:gd name="connsiteY19791" fmla="*/ 2326010 h 4314911"/>
              <a:gd name="connsiteX19792" fmla="*/ 3591859 w 5740887"/>
              <a:gd name="connsiteY19792" fmla="*/ 2238457 h 4314911"/>
              <a:gd name="connsiteX19793" fmla="*/ 3579537 w 5740887"/>
              <a:gd name="connsiteY19793" fmla="*/ 2199624 h 4314911"/>
              <a:gd name="connsiteX19794" fmla="*/ 3561074 w 5740887"/>
              <a:gd name="connsiteY19794" fmla="*/ 2140764 h 4314911"/>
              <a:gd name="connsiteX19795" fmla="*/ 3506250 w 5740887"/>
              <a:gd name="connsiteY19795" fmla="*/ 1963592 h 4314911"/>
              <a:gd name="connsiteX19796" fmla="*/ 3499231 w 5740887"/>
              <a:gd name="connsiteY19796" fmla="*/ 1940748 h 4314911"/>
              <a:gd name="connsiteX19797" fmla="*/ 3442457 w 5740887"/>
              <a:gd name="connsiteY19797" fmla="*/ 1751962 h 4314911"/>
              <a:gd name="connsiteX19798" fmla="*/ 3361381 w 5740887"/>
              <a:gd name="connsiteY19798" fmla="*/ 1475780 h 4314911"/>
              <a:gd name="connsiteX19799" fmla="*/ 3307095 w 5740887"/>
              <a:gd name="connsiteY19799" fmla="*/ 1284201 h 4314911"/>
              <a:gd name="connsiteX19800" fmla="*/ 3303422 w 5740887"/>
              <a:gd name="connsiteY19800" fmla="*/ 1271008 h 4314911"/>
              <a:gd name="connsiteX19801" fmla="*/ 3287159 w 5740887"/>
              <a:gd name="connsiteY19801" fmla="*/ 1212439 h 4314911"/>
              <a:gd name="connsiteX19802" fmla="*/ 3278260 w 5740887"/>
              <a:gd name="connsiteY19802" fmla="*/ 1180050 h 4314911"/>
              <a:gd name="connsiteX19803" fmla="*/ 3248130 w 5740887"/>
              <a:gd name="connsiteY19803" fmla="*/ 1067874 h 4314911"/>
              <a:gd name="connsiteX19804" fmla="*/ 5309711 w 5740887"/>
              <a:gd name="connsiteY19804" fmla="*/ 1046709 h 4314911"/>
              <a:gd name="connsiteX19805" fmla="*/ 5309611 w 5740887"/>
              <a:gd name="connsiteY19805" fmla="*/ 1051887 h 4314911"/>
              <a:gd name="connsiteX19806" fmla="*/ 5304931 w 5740887"/>
              <a:gd name="connsiteY19806" fmla="*/ 1055442 h 4314911"/>
              <a:gd name="connsiteX19807" fmla="*/ 5305467 w 5740887"/>
              <a:gd name="connsiteY19807" fmla="*/ 1048129 h 4314911"/>
              <a:gd name="connsiteX19808" fmla="*/ 5306431 w 5740887"/>
              <a:gd name="connsiteY19808" fmla="*/ 1047228 h 4314911"/>
              <a:gd name="connsiteX19809" fmla="*/ 5318218 w 5740887"/>
              <a:gd name="connsiteY19809" fmla="*/ 1045362 h 4314911"/>
              <a:gd name="connsiteX19810" fmla="*/ 5317576 w 5740887"/>
              <a:gd name="connsiteY19810" fmla="*/ 1045847 h 4314911"/>
              <a:gd name="connsiteX19811" fmla="*/ 5317575 w 5740887"/>
              <a:gd name="connsiteY19811" fmla="*/ 1045465 h 4314911"/>
              <a:gd name="connsiteX19812" fmla="*/ 5369749 w 5740887"/>
              <a:gd name="connsiteY19812" fmla="*/ 1043820 h 4314911"/>
              <a:gd name="connsiteX19813" fmla="*/ 5376531 w 5740887"/>
              <a:gd name="connsiteY19813" fmla="*/ 1045625 h 4314911"/>
              <a:gd name="connsiteX19814" fmla="*/ 5379428 w 5740887"/>
              <a:gd name="connsiteY19814" fmla="*/ 1057349 h 4314911"/>
              <a:gd name="connsiteX19815" fmla="*/ 5365376 w 5740887"/>
              <a:gd name="connsiteY19815" fmla="*/ 1064695 h 4314911"/>
              <a:gd name="connsiteX19816" fmla="*/ 5362401 w 5740887"/>
              <a:gd name="connsiteY19816" fmla="*/ 1048551 h 4314911"/>
              <a:gd name="connsiteX19817" fmla="*/ 5345439 w 5740887"/>
              <a:gd name="connsiteY19817" fmla="*/ 1042730 h 4314911"/>
              <a:gd name="connsiteX19818" fmla="*/ 5353151 w 5740887"/>
              <a:gd name="connsiteY19818" fmla="*/ 1042838 h 4314911"/>
              <a:gd name="connsiteX19819" fmla="*/ 5353462 w 5740887"/>
              <a:gd name="connsiteY19819" fmla="*/ 1044625 h 4314911"/>
              <a:gd name="connsiteX19820" fmla="*/ 5346305 w 5740887"/>
              <a:gd name="connsiteY19820" fmla="*/ 1049344 h 4314911"/>
              <a:gd name="connsiteX19821" fmla="*/ 5335721 w 5740887"/>
              <a:gd name="connsiteY19821" fmla="*/ 1042595 h 4314911"/>
              <a:gd name="connsiteX19822" fmla="*/ 5337958 w 5740887"/>
              <a:gd name="connsiteY19822" fmla="*/ 1042626 h 4314911"/>
              <a:gd name="connsiteX19823" fmla="*/ 5339286 w 5740887"/>
              <a:gd name="connsiteY19823" fmla="*/ 1053972 h 4314911"/>
              <a:gd name="connsiteX19824" fmla="*/ 5332325 w 5740887"/>
              <a:gd name="connsiteY19824" fmla="*/ 1058562 h 4314911"/>
              <a:gd name="connsiteX19825" fmla="*/ 5331376 w 5740887"/>
              <a:gd name="connsiteY19825" fmla="*/ 1045132 h 4314911"/>
              <a:gd name="connsiteX19826" fmla="*/ 5334419 w 5740887"/>
              <a:gd name="connsiteY19826" fmla="*/ 1042800 h 4314911"/>
              <a:gd name="connsiteX19827" fmla="*/ 2457576 w 5740887"/>
              <a:gd name="connsiteY19827" fmla="*/ 1040679 h 4314911"/>
              <a:gd name="connsiteX19828" fmla="*/ 2457743 w 5740887"/>
              <a:gd name="connsiteY19828" fmla="*/ 1047443 h 4314911"/>
              <a:gd name="connsiteX19829" fmla="*/ 2457311 w 5740887"/>
              <a:gd name="connsiteY19829" fmla="*/ 1054046 h 4314911"/>
              <a:gd name="connsiteX19830" fmla="*/ 2457145 w 5740887"/>
              <a:gd name="connsiteY19830" fmla="*/ 1047134 h 4314911"/>
              <a:gd name="connsiteX19831" fmla="*/ 5296421 w 5740887"/>
              <a:gd name="connsiteY19831" fmla="*/ 1040390 h 4314911"/>
              <a:gd name="connsiteX19832" fmla="*/ 5296296 w 5740887"/>
              <a:gd name="connsiteY19832" fmla="*/ 1041628 h 4314911"/>
              <a:gd name="connsiteX19833" fmla="*/ 5295850 w 5740887"/>
              <a:gd name="connsiteY19833" fmla="*/ 1041696 h 4314911"/>
              <a:gd name="connsiteX19834" fmla="*/ 5296010 w 5740887"/>
              <a:gd name="connsiteY19834" fmla="*/ 1040871 h 4314911"/>
              <a:gd name="connsiteX19835" fmla="*/ 2304344 w 5740887"/>
              <a:gd name="connsiteY19835" fmla="*/ 1034892 h 4314911"/>
              <a:gd name="connsiteX19836" fmla="*/ 2300325 w 5740887"/>
              <a:gd name="connsiteY19836" fmla="*/ 1040264 h 4314911"/>
              <a:gd name="connsiteX19837" fmla="*/ 2271409 w 5740887"/>
              <a:gd name="connsiteY19837" fmla="*/ 1103535 h 4314911"/>
              <a:gd name="connsiteX19838" fmla="*/ 2268831 w 5740887"/>
              <a:gd name="connsiteY19838" fmla="*/ 1114672 h 4314911"/>
              <a:gd name="connsiteX19839" fmla="*/ 2265890 w 5740887"/>
              <a:gd name="connsiteY19839" fmla="*/ 1121616 h 4314911"/>
              <a:gd name="connsiteX19840" fmla="*/ 2262471 w 5740887"/>
              <a:gd name="connsiteY19840" fmla="*/ 1142151 h 4314911"/>
              <a:gd name="connsiteX19841" fmla="*/ 2253461 w 5740887"/>
              <a:gd name="connsiteY19841" fmla="*/ 1181075 h 4314911"/>
              <a:gd name="connsiteX19842" fmla="*/ 2251381 w 5740887"/>
              <a:gd name="connsiteY19842" fmla="*/ 1208770 h 4314911"/>
              <a:gd name="connsiteX19843" fmla="*/ 2248612 w 5740887"/>
              <a:gd name="connsiteY19843" fmla="*/ 1225400 h 4314911"/>
              <a:gd name="connsiteX19844" fmla="*/ 2248607 w 5740887"/>
              <a:gd name="connsiteY19844" fmla="*/ 1245701 h 4314911"/>
              <a:gd name="connsiteX19845" fmla="*/ 2246527 w 5740887"/>
              <a:gd name="connsiteY19845" fmla="*/ 1273397 h 4314911"/>
              <a:gd name="connsiteX19846" fmla="*/ 2246527 w 5740887"/>
              <a:gd name="connsiteY19846" fmla="*/ 1273401 h 4314911"/>
              <a:gd name="connsiteX19847" fmla="*/ 2246525 w 5740887"/>
              <a:gd name="connsiteY19847" fmla="*/ 1273426 h 4314911"/>
              <a:gd name="connsiteX19848" fmla="*/ 2248585 w 5740887"/>
              <a:gd name="connsiteY19848" fmla="*/ 1327162 h 4314911"/>
              <a:gd name="connsiteX19849" fmla="*/ 2248579 w 5740887"/>
              <a:gd name="connsiteY19849" fmla="*/ 1352652 h 4314911"/>
              <a:gd name="connsiteX19850" fmla="*/ 2250061 w 5740887"/>
              <a:gd name="connsiteY19850" fmla="*/ 1365655 h 4314911"/>
              <a:gd name="connsiteX19851" fmla="*/ 2250649 w 5740887"/>
              <a:gd name="connsiteY19851" fmla="*/ 1381013 h 4314911"/>
              <a:gd name="connsiteX19852" fmla="*/ 2265875 w 5740887"/>
              <a:gd name="connsiteY19852" fmla="*/ 1504411 h 4314911"/>
              <a:gd name="connsiteX19853" fmla="*/ 2265878 w 5740887"/>
              <a:gd name="connsiteY19853" fmla="*/ 1504440 h 4314911"/>
              <a:gd name="connsiteX19854" fmla="*/ 2285709 w 5740887"/>
              <a:gd name="connsiteY19854" fmla="*/ 1609503 h 4314911"/>
              <a:gd name="connsiteX19855" fmla="*/ 2282595 w 5740887"/>
              <a:gd name="connsiteY19855" fmla="*/ 1610555 h 4314911"/>
              <a:gd name="connsiteX19856" fmla="*/ 2282324 w 5740887"/>
              <a:gd name="connsiteY19856" fmla="*/ 1610796 h 4314911"/>
              <a:gd name="connsiteX19857" fmla="*/ 2282152 w 5740887"/>
              <a:gd name="connsiteY19857" fmla="*/ 1610949 h 4314911"/>
              <a:gd name="connsiteX19858" fmla="*/ 2277416 w 5740887"/>
              <a:gd name="connsiteY19858" fmla="*/ 1612618 h 4314911"/>
              <a:gd name="connsiteX19859" fmla="*/ 2274280 w 5740887"/>
              <a:gd name="connsiteY19859" fmla="*/ 1613723 h 4314911"/>
              <a:gd name="connsiteX19860" fmla="*/ 2245350 w 5740887"/>
              <a:gd name="connsiteY19860" fmla="*/ 1638660 h 4314911"/>
              <a:gd name="connsiteX19861" fmla="*/ 2244238 w 5740887"/>
              <a:gd name="connsiteY19861" fmla="*/ 1633690 h 4314911"/>
              <a:gd name="connsiteX19862" fmla="*/ 2244198 w 5740887"/>
              <a:gd name="connsiteY19862" fmla="*/ 1633456 h 4314911"/>
              <a:gd name="connsiteX19863" fmla="*/ 2220341 w 5740887"/>
              <a:gd name="connsiteY19863" fmla="*/ 1485873 h 4314911"/>
              <a:gd name="connsiteX19864" fmla="*/ 2216100 w 5740887"/>
              <a:gd name="connsiteY19864" fmla="*/ 1441857 h 4314911"/>
              <a:gd name="connsiteX19865" fmla="*/ 2210068 w 5740887"/>
              <a:gd name="connsiteY19865" fmla="*/ 1343262 h 4314911"/>
              <a:gd name="connsiteX19866" fmla="*/ 2210428 w 5740887"/>
              <a:gd name="connsiteY19866" fmla="*/ 1296438 h 4314911"/>
              <a:gd name="connsiteX19867" fmla="*/ 2218876 w 5740887"/>
              <a:gd name="connsiteY19867" fmla="*/ 1209698 h 4314911"/>
              <a:gd name="connsiteX19868" fmla="*/ 2226059 w 5740887"/>
              <a:gd name="connsiteY19868" fmla="*/ 1165615 h 4314911"/>
              <a:gd name="connsiteX19869" fmla="*/ 2231209 w 5740887"/>
              <a:gd name="connsiteY19869" fmla="*/ 1147683 h 4314911"/>
              <a:gd name="connsiteX19870" fmla="*/ 2263151 w 5740887"/>
              <a:gd name="connsiteY19870" fmla="*/ 1070958 h 4314911"/>
              <a:gd name="connsiteX19871" fmla="*/ 2263232 w 5740887"/>
              <a:gd name="connsiteY19871" fmla="*/ 1070790 h 4314911"/>
              <a:gd name="connsiteX19872" fmla="*/ 2286848 w 5740887"/>
              <a:gd name="connsiteY19872" fmla="*/ 1044283 h 4314911"/>
              <a:gd name="connsiteX19873" fmla="*/ 2287593 w 5740887"/>
              <a:gd name="connsiteY19873" fmla="*/ 1043782 h 4314911"/>
              <a:gd name="connsiteX19874" fmla="*/ 2301677 w 5740887"/>
              <a:gd name="connsiteY19874" fmla="*/ 1036112 h 4314911"/>
              <a:gd name="connsiteX19875" fmla="*/ 2204544 w 5740887"/>
              <a:gd name="connsiteY19875" fmla="*/ 1034179 h 4314911"/>
              <a:gd name="connsiteX19876" fmla="*/ 2200733 w 5740887"/>
              <a:gd name="connsiteY19876" fmla="*/ 1036820 h 4314911"/>
              <a:gd name="connsiteX19877" fmla="*/ 2135079 w 5740887"/>
              <a:gd name="connsiteY19877" fmla="*/ 1081804 h 4314911"/>
              <a:gd name="connsiteX19878" fmla="*/ 2124619 w 5740887"/>
              <a:gd name="connsiteY19878" fmla="*/ 1089573 h 4314911"/>
              <a:gd name="connsiteX19879" fmla="*/ 2113918 w 5740887"/>
              <a:gd name="connsiteY19879" fmla="*/ 1096991 h 4314911"/>
              <a:gd name="connsiteX19880" fmla="*/ 2101998 w 5740887"/>
              <a:gd name="connsiteY19880" fmla="*/ 1106374 h 4314911"/>
              <a:gd name="connsiteX19881" fmla="*/ 2075881 w 5740887"/>
              <a:gd name="connsiteY19881" fmla="*/ 1125765 h 4314911"/>
              <a:gd name="connsiteX19882" fmla="*/ 2057185 w 5740887"/>
              <a:gd name="connsiteY19882" fmla="*/ 1141647 h 4314911"/>
              <a:gd name="connsiteX19883" fmla="*/ 2044225 w 5740887"/>
              <a:gd name="connsiteY19883" fmla="*/ 1151849 h 4314911"/>
              <a:gd name="connsiteX19884" fmla="*/ 2040144 w 5740887"/>
              <a:gd name="connsiteY19884" fmla="*/ 1156124 h 4314911"/>
              <a:gd name="connsiteX19885" fmla="*/ 2036408 w 5740887"/>
              <a:gd name="connsiteY19885" fmla="*/ 1159297 h 4314911"/>
              <a:gd name="connsiteX19886" fmla="*/ 2047270 w 5740887"/>
              <a:gd name="connsiteY19886" fmla="*/ 1148484 h 4314911"/>
              <a:gd name="connsiteX19887" fmla="*/ 2064941 w 5740887"/>
              <a:gd name="connsiteY19887" fmla="*/ 1134007 h 4314911"/>
              <a:gd name="connsiteX19888" fmla="*/ 2113740 w 5740887"/>
              <a:gd name="connsiteY19888" fmla="*/ 1096762 h 4314911"/>
              <a:gd name="connsiteX19889" fmla="*/ 2136528 w 5740887"/>
              <a:gd name="connsiteY19889" fmla="*/ 1080284 h 4314911"/>
              <a:gd name="connsiteX19890" fmla="*/ 2575112 w 5740887"/>
              <a:gd name="connsiteY19890" fmla="*/ 1034052 h 4314911"/>
              <a:gd name="connsiteX19891" fmla="*/ 2579474 w 5740887"/>
              <a:gd name="connsiteY19891" fmla="*/ 1077509 h 4314911"/>
              <a:gd name="connsiteX19892" fmla="*/ 2574479 w 5740887"/>
              <a:gd name="connsiteY19892" fmla="*/ 1054127 h 4314911"/>
              <a:gd name="connsiteX19893" fmla="*/ 2928679 w 5740887"/>
              <a:gd name="connsiteY19893" fmla="*/ 1032655 h 4314911"/>
              <a:gd name="connsiteX19894" fmla="*/ 2941024 w 5740887"/>
              <a:gd name="connsiteY19894" fmla="*/ 1047076 h 4314911"/>
              <a:gd name="connsiteX19895" fmla="*/ 2962474 w 5740887"/>
              <a:gd name="connsiteY19895" fmla="*/ 1096986 h 4314911"/>
              <a:gd name="connsiteX19896" fmla="*/ 2933277 w 5740887"/>
              <a:gd name="connsiteY19896" fmla="*/ 1042761 h 4314911"/>
              <a:gd name="connsiteX19897" fmla="*/ 2929778 w 5740887"/>
              <a:gd name="connsiteY19897" fmla="*/ 1038082 h 4314911"/>
              <a:gd name="connsiteX19898" fmla="*/ 5322959 w 5740887"/>
              <a:gd name="connsiteY19898" fmla="*/ 1031744 h 4314911"/>
              <a:gd name="connsiteX19899" fmla="*/ 5323266 w 5740887"/>
              <a:gd name="connsiteY19899" fmla="*/ 1037553 h 4314911"/>
              <a:gd name="connsiteX19900" fmla="*/ 5317555 w 5740887"/>
              <a:gd name="connsiteY19900" fmla="*/ 1038416 h 4314911"/>
              <a:gd name="connsiteX19901" fmla="*/ 5317550 w 5740887"/>
              <a:gd name="connsiteY19901" fmla="*/ 1036816 h 4314911"/>
              <a:gd name="connsiteX19902" fmla="*/ 5320433 w 5740887"/>
              <a:gd name="connsiteY19902" fmla="*/ 1034116 h 4314911"/>
              <a:gd name="connsiteX19903" fmla="*/ 5385827 w 5740887"/>
              <a:gd name="connsiteY19903" fmla="*/ 1030463 h 4314911"/>
              <a:gd name="connsiteX19904" fmla="*/ 5388746 w 5740887"/>
              <a:gd name="connsiteY19904" fmla="*/ 1041435 h 4314911"/>
              <a:gd name="connsiteX19905" fmla="*/ 5382827 w 5740887"/>
              <a:gd name="connsiteY19905" fmla="*/ 1039574 h 4314911"/>
              <a:gd name="connsiteX19906" fmla="*/ 5381566 w 5740887"/>
              <a:gd name="connsiteY19906" fmla="*/ 1034463 h 4314911"/>
              <a:gd name="connsiteX19907" fmla="*/ 5350936 w 5740887"/>
              <a:gd name="connsiteY19907" fmla="*/ 1030135 h 4314911"/>
              <a:gd name="connsiteX19908" fmla="*/ 5351889 w 5740887"/>
              <a:gd name="connsiteY19908" fmla="*/ 1035600 h 4314911"/>
              <a:gd name="connsiteX19909" fmla="*/ 5344471 w 5740887"/>
              <a:gd name="connsiteY19909" fmla="*/ 1035338 h 4314911"/>
              <a:gd name="connsiteX19910" fmla="*/ 5344442 w 5740887"/>
              <a:gd name="connsiteY19910" fmla="*/ 1035115 h 4314911"/>
              <a:gd name="connsiteX19911" fmla="*/ 2511688 w 5740887"/>
              <a:gd name="connsiteY19911" fmla="*/ 1029291 h 4314911"/>
              <a:gd name="connsiteX19912" fmla="*/ 2511678 w 5740887"/>
              <a:gd name="connsiteY19912" fmla="*/ 1032088 h 4314911"/>
              <a:gd name="connsiteX19913" fmla="*/ 2511512 w 5740887"/>
              <a:gd name="connsiteY19913" fmla="*/ 1077290 h 4314911"/>
              <a:gd name="connsiteX19914" fmla="*/ 2516788 w 5740887"/>
              <a:gd name="connsiteY19914" fmla="*/ 1107812 h 4314911"/>
              <a:gd name="connsiteX19915" fmla="*/ 2516768 w 5740887"/>
              <a:gd name="connsiteY19915" fmla="*/ 1109223 h 4314911"/>
              <a:gd name="connsiteX19916" fmla="*/ 2516769 w 5740887"/>
              <a:gd name="connsiteY19916" fmla="*/ 1109240 h 4314911"/>
              <a:gd name="connsiteX19917" fmla="*/ 2516769 w 5740887"/>
              <a:gd name="connsiteY19917" fmla="*/ 1109254 h 4314911"/>
              <a:gd name="connsiteX19918" fmla="*/ 2516769 w 5740887"/>
              <a:gd name="connsiteY19918" fmla="*/ 1109261 h 4314911"/>
              <a:gd name="connsiteX19919" fmla="*/ 2516769 w 5740887"/>
              <a:gd name="connsiteY19919" fmla="*/ 1109282 h 4314911"/>
              <a:gd name="connsiteX19920" fmla="*/ 2516905 w 5740887"/>
              <a:gd name="connsiteY19920" fmla="*/ 1110922 h 4314911"/>
              <a:gd name="connsiteX19921" fmla="*/ 2511384 w 5740887"/>
              <a:gd name="connsiteY19921" fmla="*/ 1078218 h 4314911"/>
              <a:gd name="connsiteX19922" fmla="*/ 2424610 w 5740887"/>
              <a:gd name="connsiteY19922" fmla="*/ 1028499 h 4314911"/>
              <a:gd name="connsiteX19923" fmla="*/ 2423969 w 5740887"/>
              <a:gd name="connsiteY19923" fmla="*/ 1055211 h 4314911"/>
              <a:gd name="connsiteX19924" fmla="*/ 2423711 w 5740887"/>
              <a:gd name="connsiteY19924" fmla="*/ 1050370 h 4314911"/>
              <a:gd name="connsiteX19925" fmla="*/ 2424193 w 5740887"/>
              <a:gd name="connsiteY19925" fmla="*/ 1031501 h 4314911"/>
              <a:gd name="connsiteX19926" fmla="*/ 5310141 w 5740887"/>
              <a:gd name="connsiteY19926" fmla="*/ 1024344 h 4314911"/>
              <a:gd name="connsiteX19927" fmla="*/ 5309981 w 5740887"/>
              <a:gd name="connsiteY19927" fmla="*/ 1032635 h 4314911"/>
              <a:gd name="connsiteX19928" fmla="*/ 5306353 w 5740887"/>
              <a:gd name="connsiteY19928" fmla="*/ 1036051 h 4314911"/>
              <a:gd name="connsiteX19929" fmla="*/ 5306938 w 5740887"/>
              <a:gd name="connsiteY19929" fmla="*/ 1028088 h 4314911"/>
              <a:gd name="connsiteX19930" fmla="*/ 2410423 w 5740887"/>
              <a:gd name="connsiteY19930" fmla="*/ 1022687 h 4314911"/>
              <a:gd name="connsiteX19931" fmla="*/ 2410246 w 5740887"/>
              <a:gd name="connsiteY19931" fmla="*/ 1027600 h 4314911"/>
              <a:gd name="connsiteX19932" fmla="*/ 2409017 w 5740887"/>
              <a:gd name="connsiteY19932" fmla="*/ 1035635 h 4314911"/>
              <a:gd name="connsiteX19933" fmla="*/ 2409577 w 5740887"/>
              <a:gd name="connsiteY19933" fmla="*/ 1046127 h 4314911"/>
              <a:gd name="connsiteX19934" fmla="*/ 2408890 w 5740887"/>
              <a:gd name="connsiteY19934" fmla="*/ 1065152 h 4314911"/>
              <a:gd name="connsiteX19935" fmla="*/ 2412325 w 5740887"/>
              <a:gd name="connsiteY19935" fmla="*/ 1097671 h 4314911"/>
              <a:gd name="connsiteX19936" fmla="*/ 2414355 w 5740887"/>
              <a:gd name="connsiteY19936" fmla="*/ 1135731 h 4314911"/>
              <a:gd name="connsiteX19937" fmla="*/ 2419668 w 5740887"/>
              <a:gd name="connsiteY19937" fmla="*/ 1167161 h 4314911"/>
              <a:gd name="connsiteX19938" fmla="*/ 2421237 w 5740887"/>
              <a:gd name="connsiteY19938" fmla="*/ 1182006 h 4314911"/>
              <a:gd name="connsiteX19939" fmla="*/ 2429136 w 5740887"/>
              <a:gd name="connsiteY19939" fmla="*/ 1223165 h 4314911"/>
              <a:gd name="connsiteX19940" fmla="*/ 2429899 w 5740887"/>
              <a:gd name="connsiteY19940" fmla="*/ 1227677 h 4314911"/>
              <a:gd name="connsiteX19941" fmla="*/ 2430097 w 5740887"/>
              <a:gd name="connsiteY19941" fmla="*/ 1228583 h 4314911"/>
              <a:gd name="connsiteX19942" fmla="*/ 2430642 w 5740887"/>
              <a:gd name="connsiteY19942" fmla="*/ 1241168 h 4314911"/>
              <a:gd name="connsiteX19943" fmla="*/ 2440475 w 5740887"/>
              <a:gd name="connsiteY19943" fmla="*/ 1325652 h 4314911"/>
              <a:gd name="connsiteX19944" fmla="*/ 2443582 w 5740887"/>
              <a:gd name="connsiteY19944" fmla="*/ 1344389 h 4314911"/>
              <a:gd name="connsiteX19945" fmla="*/ 2445016 w 5740887"/>
              <a:gd name="connsiteY19945" fmla="*/ 1355836 h 4314911"/>
              <a:gd name="connsiteX19946" fmla="*/ 2449117 w 5740887"/>
              <a:gd name="connsiteY19946" fmla="*/ 1377775 h 4314911"/>
              <a:gd name="connsiteX19947" fmla="*/ 2456011 w 5740887"/>
              <a:gd name="connsiteY19947" fmla="*/ 1419344 h 4314911"/>
              <a:gd name="connsiteX19948" fmla="*/ 2465463 w 5740887"/>
              <a:gd name="connsiteY19948" fmla="*/ 1465208 h 4314911"/>
              <a:gd name="connsiteX19949" fmla="*/ 2469548 w 5740887"/>
              <a:gd name="connsiteY19949" fmla="*/ 1487060 h 4314911"/>
              <a:gd name="connsiteX19950" fmla="*/ 2473046 w 5740887"/>
              <a:gd name="connsiteY19950" fmla="*/ 1502006 h 4314911"/>
              <a:gd name="connsiteX19951" fmla="*/ 2477277 w 5740887"/>
              <a:gd name="connsiteY19951" fmla="*/ 1522537 h 4314911"/>
              <a:gd name="connsiteX19952" fmla="*/ 2504249 w 5740887"/>
              <a:gd name="connsiteY19952" fmla="*/ 1635330 h 4314911"/>
              <a:gd name="connsiteX19953" fmla="*/ 2504301 w 5740887"/>
              <a:gd name="connsiteY19953" fmla="*/ 1635551 h 4314911"/>
              <a:gd name="connsiteX19954" fmla="*/ 2513028 w 5740887"/>
              <a:gd name="connsiteY19954" fmla="*/ 1667814 h 4314911"/>
              <a:gd name="connsiteX19955" fmla="*/ 2474058 w 5740887"/>
              <a:gd name="connsiteY19955" fmla="*/ 1618416 h 4314911"/>
              <a:gd name="connsiteX19956" fmla="*/ 2452102 w 5740887"/>
              <a:gd name="connsiteY19956" fmla="*/ 1606281 h 4314911"/>
              <a:gd name="connsiteX19957" fmla="*/ 2433608 w 5740887"/>
              <a:gd name="connsiteY19957" fmla="*/ 1527543 h 4314911"/>
              <a:gd name="connsiteX19958" fmla="*/ 2409521 w 5740887"/>
              <a:gd name="connsiteY19958" fmla="*/ 1398792 h 4314911"/>
              <a:gd name="connsiteX19959" fmla="*/ 2404534 w 5740887"/>
              <a:gd name="connsiteY19959" fmla="*/ 1361009 h 4314911"/>
              <a:gd name="connsiteX19960" fmla="*/ 2395014 w 5740887"/>
              <a:gd name="connsiteY19960" fmla="*/ 1285144 h 4314911"/>
              <a:gd name="connsiteX19961" fmla="*/ 2392686 w 5740887"/>
              <a:gd name="connsiteY19961" fmla="*/ 1245451 h 4314911"/>
              <a:gd name="connsiteX19962" fmla="*/ 2390057 w 5740887"/>
              <a:gd name="connsiteY19962" fmla="*/ 1186198 h 4314911"/>
              <a:gd name="connsiteX19963" fmla="*/ 2391466 w 5740887"/>
              <a:gd name="connsiteY19963" fmla="*/ 1149443 h 4314911"/>
              <a:gd name="connsiteX19964" fmla="*/ 2394477 w 5740887"/>
              <a:gd name="connsiteY19964" fmla="*/ 1103471 h 4314911"/>
              <a:gd name="connsiteX19965" fmla="*/ 5378214 w 5740887"/>
              <a:gd name="connsiteY19965" fmla="*/ 1020886 h 4314911"/>
              <a:gd name="connsiteX19966" fmla="*/ 5383679 w 5740887"/>
              <a:gd name="connsiteY19966" fmla="*/ 1022392 h 4314911"/>
              <a:gd name="connsiteX19967" fmla="*/ 5384201 w 5740887"/>
              <a:gd name="connsiteY19967" fmla="*/ 1024355 h 4314911"/>
              <a:gd name="connsiteX19968" fmla="*/ 5379789 w 5740887"/>
              <a:gd name="connsiteY19968" fmla="*/ 1027265 h 4314911"/>
              <a:gd name="connsiteX19969" fmla="*/ 3197513 w 5740887"/>
              <a:gd name="connsiteY19969" fmla="*/ 1020155 h 4314911"/>
              <a:gd name="connsiteX19970" fmla="*/ 3215429 w 5740887"/>
              <a:gd name="connsiteY19970" fmla="*/ 1093579 h 4314911"/>
              <a:gd name="connsiteX19971" fmla="*/ 3236343 w 5740887"/>
              <a:gd name="connsiteY19971" fmla="*/ 1174645 h 4314911"/>
              <a:gd name="connsiteX19972" fmla="*/ 3239400 w 5740887"/>
              <a:gd name="connsiteY19972" fmla="*/ 1186093 h 4314911"/>
              <a:gd name="connsiteX19973" fmla="*/ 3241348 w 5740887"/>
              <a:gd name="connsiteY19973" fmla="*/ 1193612 h 4314911"/>
              <a:gd name="connsiteX19974" fmla="*/ 3247819 w 5740887"/>
              <a:gd name="connsiteY19974" fmla="*/ 1217621 h 4314911"/>
              <a:gd name="connsiteX19975" fmla="*/ 3260314 w 5740887"/>
              <a:gd name="connsiteY19975" fmla="*/ 1264414 h 4314911"/>
              <a:gd name="connsiteX19976" fmla="*/ 3264560 w 5740887"/>
              <a:gd name="connsiteY19976" fmla="*/ 1279680 h 4314911"/>
              <a:gd name="connsiteX19977" fmla="*/ 3271664 w 5740887"/>
              <a:gd name="connsiteY19977" fmla="*/ 1306037 h 4314911"/>
              <a:gd name="connsiteX19978" fmla="*/ 3305562 w 5740887"/>
              <a:gd name="connsiteY19978" fmla="*/ 1428225 h 4314911"/>
              <a:gd name="connsiteX19979" fmla="*/ 3312399 w 5740887"/>
              <a:gd name="connsiteY19979" fmla="*/ 1452311 h 4314911"/>
              <a:gd name="connsiteX19980" fmla="*/ 3315630 w 5740887"/>
              <a:gd name="connsiteY19980" fmla="*/ 1463968 h 4314911"/>
              <a:gd name="connsiteX19981" fmla="*/ 3322219 w 5740887"/>
              <a:gd name="connsiteY19981" fmla="*/ 1486904 h 4314911"/>
              <a:gd name="connsiteX19982" fmla="*/ 3342228 w 5740887"/>
              <a:gd name="connsiteY19982" fmla="*/ 1557390 h 4314911"/>
              <a:gd name="connsiteX19983" fmla="*/ 3356965 w 5740887"/>
              <a:gd name="connsiteY19983" fmla="*/ 1607840 h 4314911"/>
              <a:gd name="connsiteX19984" fmla="*/ 3377780 w 5740887"/>
              <a:gd name="connsiteY19984" fmla="*/ 1680290 h 4314911"/>
              <a:gd name="connsiteX19985" fmla="*/ 3404706 w 5740887"/>
              <a:gd name="connsiteY19985" fmla="*/ 1771281 h 4314911"/>
              <a:gd name="connsiteX19986" fmla="*/ 3420610 w 5740887"/>
              <a:gd name="connsiteY19986" fmla="*/ 1825728 h 4314911"/>
              <a:gd name="connsiteX19987" fmla="*/ 3430247 w 5740887"/>
              <a:gd name="connsiteY19987" fmla="*/ 1857591 h 4314911"/>
              <a:gd name="connsiteX19988" fmla="*/ 3443172 w 5740887"/>
              <a:gd name="connsiteY19988" fmla="*/ 1901267 h 4314911"/>
              <a:gd name="connsiteX19989" fmla="*/ 3484944 w 5740887"/>
              <a:gd name="connsiteY19989" fmla="*/ 2038439 h 4314911"/>
              <a:gd name="connsiteX19990" fmla="*/ 3500298 w 5740887"/>
              <a:gd name="connsiteY19990" fmla="*/ 2089207 h 4314911"/>
              <a:gd name="connsiteX19991" fmla="*/ 3505256 w 5740887"/>
              <a:gd name="connsiteY19991" fmla="*/ 2105139 h 4314911"/>
              <a:gd name="connsiteX19992" fmla="*/ 3508209 w 5740887"/>
              <a:gd name="connsiteY19992" fmla="*/ 2114839 h 4314911"/>
              <a:gd name="connsiteX19993" fmla="*/ 3535463 w 5740887"/>
              <a:gd name="connsiteY19993" fmla="*/ 2202224 h 4314911"/>
              <a:gd name="connsiteX19994" fmla="*/ 3538597 w 5740887"/>
              <a:gd name="connsiteY19994" fmla="*/ 2212296 h 4314911"/>
              <a:gd name="connsiteX19995" fmla="*/ 3538965 w 5740887"/>
              <a:gd name="connsiteY19995" fmla="*/ 2213452 h 4314911"/>
              <a:gd name="connsiteX19996" fmla="*/ 3539472 w 5740887"/>
              <a:gd name="connsiteY19996" fmla="*/ 2215079 h 4314911"/>
              <a:gd name="connsiteX19997" fmla="*/ 3569299 w 5740887"/>
              <a:gd name="connsiteY19997" fmla="*/ 2308946 h 4314911"/>
              <a:gd name="connsiteX19998" fmla="*/ 3572242 w 5740887"/>
              <a:gd name="connsiteY19998" fmla="*/ 2318005 h 4314911"/>
              <a:gd name="connsiteX19999" fmla="*/ 3574780 w 5740887"/>
              <a:gd name="connsiteY19999" fmla="*/ 2325978 h 4314911"/>
              <a:gd name="connsiteX20000" fmla="*/ 3581639 w 5740887"/>
              <a:gd name="connsiteY20000" fmla="*/ 2346923 h 4314911"/>
              <a:gd name="connsiteX20001" fmla="*/ 3597239 w 5740887"/>
              <a:gd name="connsiteY20001" fmla="*/ 2394932 h 4314911"/>
              <a:gd name="connsiteX20002" fmla="*/ 3603217 w 5740887"/>
              <a:gd name="connsiteY20002" fmla="*/ 2412814 h 4314911"/>
              <a:gd name="connsiteX20003" fmla="*/ 3608033 w 5740887"/>
              <a:gd name="connsiteY20003" fmla="*/ 2427522 h 4314911"/>
              <a:gd name="connsiteX20004" fmla="*/ 3613547 w 5740887"/>
              <a:gd name="connsiteY20004" fmla="*/ 2443715 h 4314911"/>
              <a:gd name="connsiteX20005" fmla="*/ 3622845 w 5740887"/>
              <a:gd name="connsiteY20005" fmla="*/ 2471530 h 4314911"/>
              <a:gd name="connsiteX20006" fmla="*/ 3631532 w 5740887"/>
              <a:gd name="connsiteY20006" fmla="*/ 2496540 h 4314911"/>
              <a:gd name="connsiteX20007" fmla="*/ 3637543 w 5740887"/>
              <a:gd name="connsiteY20007" fmla="*/ 2514196 h 4314911"/>
              <a:gd name="connsiteX20008" fmla="*/ 3640699 w 5740887"/>
              <a:gd name="connsiteY20008" fmla="*/ 2522933 h 4314911"/>
              <a:gd name="connsiteX20009" fmla="*/ 3645666 w 5740887"/>
              <a:gd name="connsiteY20009" fmla="*/ 2537233 h 4314911"/>
              <a:gd name="connsiteX20010" fmla="*/ 3657327 w 5740887"/>
              <a:gd name="connsiteY20010" fmla="*/ 2568963 h 4314911"/>
              <a:gd name="connsiteX20011" fmla="*/ 3662496 w 5740887"/>
              <a:gd name="connsiteY20011" fmla="*/ 2583271 h 4314911"/>
              <a:gd name="connsiteX20012" fmla="*/ 3663548 w 5740887"/>
              <a:gd name="connsiteY20012" fmla="*/ 2585890 h 4314911"/>
              <a:gd name="connsiteX20013" fmla="*/ 3665254 w 5740887"/>
              <a:gd name="connsiteY20013" fmla="*/ 2590532 h 4314911"/>
              <a:gd name="connsiteX20014" fmla="*/ 3665629 w 5740887"/>
              <a:gd name="connsiteY20014" fmla="*/ 2591457 h 4314911"/>
              <a:gd name="connsiteX20015" fmla="*/ 3664434 w 5740887"/>
              <a:gd name="connsiteY20015" fmla="*/ 2590821 h 4314911"/>
              <a:gd name="connsiteX20016" fmla="*/ 3657933 w 5740887"/>
              <a:gd name="connsiteY20016" fmla="*/ 2574372 h 4314911"/>
              <a:gd name="connsiteX20017" fmla="*/ 3652415 w 5740887"/>
              <a:gd name="connsiteY20017" fmla="*/ 2559142 h 4314911"/>
              <a:gd name="connsiteX20018" fmla="*/ 3634534 w 5740887"/>
              <a:gd name="connsiteY20018" fmla="*/ 2509352 h 4314911"/>
              <a:gd name="connsiteX20019" fmla="*/ 3625041 w 5740887"/>
              <a:gd name="connsiteY20019" fmla="*/ 2481713 h 4314911"/>
              <a:gd name="connsiteX20020" fmla="*/ 3607378 w 5740887"/>
              <a:gd name="connsiteY20020" fmla="*/ 2429691 h 4314911"/>
              <a:gd name="connsiteX20021" fmla="*/ 3595864 w 5740887"/>
              <a:gd name="connsiteY20021" fmla="*/ 2394903 h 4314911"/>
              <a:gd name="connsiteX20022" fmla="*/ 3577018 w 5740887"/>
              <a:gd name="connsiteY20022" fmla="*/ 2337256 h 4314911"/>
              <a:gd name="connsiteX20023" fmla="*/ 3564306 w 5740887"/>
              <a:gd name="connsiteY20023" fmla="*/ 2297770 h 4314911"/>
              <a:gd name="connsiteX20024" fmla="*/ 3543889 w 5740887"/>
              <a:gd name="connsiteY20024" fmla="*/ 2233530 h 4314911"/>
              <a:gd name="connsiteX20025" fmla="*/ 3530760 w 5740887"/>
              <a:gd name="connsiteY20025" fmla="*/ 2191832 h 4314911"/>
              <a:gd name="connsiteX20026" fmla="*/ 3508228 w 5740887"/>
              <a:gd name="connsiteY20026" fmla="*/ 2119316 h 4314911"/>
              <a:gd name="connsiteX20027" fmla="*/ 3497078 w 5740887"/>
              <a:gd name="connsiteY20027" fmla="*/ 2083232 h 4314911"/>
              <a:gd name="connsiteX20028" fmla="*/ 3422968 w 5740887"/>
              <a:gd name="connsiteY20028" fmla="*/ 1837839 h 4314911"/>
              <a:gd name="connsiteX20029" fmla="*/ 3416840 w 5740887"/>
              <a:gd name="connsiteY20029" fmla="*/ 1816889 h 4314911"/>
              <a:gd name="connsiteX20030" fmla="*/ 3351672 w 5740887"/>
              <a:gd name="connsiteY20030" fmla="*/ 1593491 h 4314911"/>
              <a:gd name="connsiteX20031" fmla="*/ 3300192 w 5740887"/>
              <a:gd name="connsiteY20031" fmla="*/ 1411600 h 4314911"/>
              <a:gd name="connsiteX20032" fmla="*/ 3285349 w 5740887"/>
              <a:gd name="connsiteY20032" fmla="*/ 1358106 h 4314911"/>
              <a:gd name="connsiteX20033" fmla="*/ 3273655 w 5740887"/>
              <a:gd name="connsiteY20033" fmla="*/ 1315507 h 4314911"/>
              <a:gd name="connsiteX20034" fmla="*/ 3254935 w 5740887"/>
              <a:gd name="connsiteY20034" fmla="*/ 1246208 h 4314911"/>
              <a:gd name="connsiteX20035" fmla="*/ 3245932 w 5740887"/>
              <a:gd name="connsiteY20035" fmla="*/ 1212542 h 4314911"/>
              <a:gd name="connsiteX20036" fmla="*/ 3227703 w 5740887"/>
              <a:gd name="connsiteY20036" fmla="*/ 1142554 h 4314911"/>
              <a:gd name="connsiteX20037" fmla="*/ 3221468 w 5740887"/>
              <a:gd name="connsiteY20037" fmla="*/ 1118425 h 4314911"/>
              <a:gd name="connsiteX20038" fmla="*/ 3201126 w 5740887"/>
              <a:gd name="connsiteY20038" fmla="*/ 1036113 h 4314911"/>
              <a:gd name="connsiteX20039" fmla="*/ 5335324 w 5740887"/>
              <a:gd name="connsiteY20039" fmla="*/ 1020126 h 4314911"/>
              <a:gd name="connsiteX20040" fmla="*/ 5336647 w 5740887"/>
              <a:gd name="connsiteY20040" fmla="*/ 1031428 h 4314911"/>
              <a:gd name="connsiteX20041" fmla="*/ 5330723 w 5740887"/>
              <a:gd name="connsiteY20041" fmla="*/ 1035907 h 4314911"/>
              <a:gd name="connsiteX20042" fmla="*/ 5329964 w 5740887"/>
              <a:gd name="connsiteY20042" fmla="*/ 1025162 h 4314911"/>
              <a:gd name="connsiteX20043" fmla="*/ 2213318 w 5740887"/>
              <a:gd name="connsiteY20043" fmla="*/ 1019988 h 4314911"/>
              <a:gd name="connsiteX20044" fmla="*/ 2121650 w 5740887"/>
              <a:gd name="connsiteY20044" fmla="*/ 1082155 h 4314911"/>
              <a:gd name="connsiteX20045" fmla="*/ 2001661 w 5740887"/>
              <a:gd name="connsiteY20045" fmla="*/ 1183957 h 4314911"/>
              <a:gd name="connsiteX20046" fmla="*/ 1906658 w 5740887"/>
              <a:gd name="connsiteY20046" fmla="*/ 1364847 h 4314911"/>
              <a:gd name="connsiteX20047" fmla="*/ 1904778 w 5740887"/>
              <a:gd name="connsiteY20047" fmla="*/ 1830966 h 4314911"/>
              <a:gd name="connsiteX20048" fmla="*/ 1925133 w 5740887"/>
              <a:gd name="connsiteY20048" fmla="*/ 1931142 h 4314911"/>
              <a:gd name="connsiteX20049" fmla="*/ 1899626 w 5740887"/>
              <a:gd name="connsiteY20049" fmla="*/ 1933485 h 4314911"/>
              <a:gd name="connsiteX20050" fmla="*/ 1694452 w 5740887"/>
              <a:gd name="connsiteY20050" fmla="*/ 1961062 h 4314911"/>
              <a:gd name="connsiteX20051" fmla="*/ 1589659 w 5740887"/>
              <a:gd name="connsiteY20051" fmla="*/ 1986571 h 4314911"/>
              <a:gd name="connsiteX20052" fmla="*/ 1508730 w 5740887"/>
              <a:gd name="connsiteY20052" fmla="*/ 2011668 h 4314911"/>
              <a:gd name="connsiteX20053" fmla="*/ 1456486 w 5740887"/>
              <a:gd name="connsiteY20053" fmla="*/ 2029758 h 4314911"/>
              <a:gd name="connsiteX20054" fmla="*/ 1441711 w 5740887"/>
              <a:gd name="connsiteY20054" fmla="*/ 2034549 h 4314911"/>
              <a:gd name="connsiteX20055" fmla="*/ 1434443 w 5740887"/>
              <a:gd name="connsiteY20055" fmla="*/ 2037391 h 4314911"/>
              <a:gd name="connsiteX20056" fmla="*/ 1418242 w 5740887"/>
              <a:gd name="connsiteY20056" fmla="*/ 2043001 h 4314911"/>
              <a:gd name="connsiteX20057" fmla="*/ 1319079 w 5740887"/>
              <a:gd name="connsiteY20057" fmla="*/ 2081186 h 4314911"/>
              <a:gd name="connsiteX20058" fmla="*/ 1282674 w 5740887"/>
              <a:gd name="connsiteY20058" fmla="*/ 2096725 h 4314911"/>
              <a:gd name="connsiteX20059" fmla="*/ 1266522 w 5740887"/>
              <a:gd name="connsiteY20059" fmla="*/ 2103040 h 4314911"/>
              <a:gd name="connsiteX20060" fmla="*/ 1252044 w 5740887"/>
              <a:gd name="connsiteY20060" fmla="*/ 2109799 h 4314911"/>
              <a:gd name="connsiteX20061" fmla="*/ 1212129 w 5740887"/>
              <a:gd name="connsiteY20061" fmla="*/ 2126836 h 4314911"/>
              <a:gd name="connsiteX20062" fmla="*/ 1098275 w 5740887"/>
              <a:gd name="connsiteY20062" fmla="*/ 2180565 h 4314911"/>
              <a:gd name="connsiteX20063" fmla="*/ 1079289 w 5740887"/>
              <a:gd name="connsiteY20063" fmla="*/ 2190452 h 4314911"/>
              <a:gd name="connsiteX20064" fmla="*/ 1068837 w 5740887"/>
              <a:gd name="connsiteY20064" fmla="*/ 2195332 h 4314911"/>
              <a:gd name="connsiteX20065" fmla="*/ 1009714 w 5740887"/>
              <a:gd name="connsiteY20065" fmla="*/ 2226683 h 4314911"/>
              <a:gd name="connsiteX20066" fmla="*/ 978404 w 5740887"/>
              <a:gd name="connsiteY20066" fmla="*/ 2242987 h 4314911"/>
              <a:gd name="connsiteX20067" fmla="*/ 971556 w 5740887"/>
              <a:gd name="connsiteY20067" fmla="*/ 2246917 h 4314911"/>
              <a:gd name="connsiteX20068" fmla="*/ 963041 w 5740887"/>
              <a:gd name="connsiteY20068" fmla="*/ 2251432 h 4314911"/>
              <a:gd name="connsiteX20069" fmla="*/ 853482 w 5740887"/>
              <a:gd name="connsiteY20069" fmla="*/ 2314670 h 4314911"/>
              <a:gd name="connsiteX20070" fmla="*/ 853401 w 5740887"/>
              <a:gd name="connsiteY20070" fmla="*/ 2314717 h 4314911"/>
              <a:gd name="connsiteX20071" fmla="*/ 767732 w 5740887"/>
              <a:gd name="connsiteY20071" fmla="*/ 2368836 h 4314911"/>
              <a:gd name="connsiteX20072" fmla="*/ 725877 w 5740887"/>
              <a:gd name="connsiteY20072" fmla="*/ 2395277 h 4314911"/>
              <a:gd name="connsiteX20073" fmla="*/ 724717 w 5740887"/>
              <a:gd name="connsiteY20073" fmla="*/ 2389197 h 4314911"/>
              <a:gd name="connsiteX20074" fmla="*/ 723836 w 5740887"/>
              <a:gd name="connsiteY20074" fmla="*/ 2384578 h 4314911"/>
              <a:gd name="connsiteX20075" fmla="*/ 723449 w 5740887"/>
              <a:gd name="connsiteY20075" fmla="*/ 2370096 h 4314911"/>
              <a:gd name="connsiteX20076" fmla="*/ 915073 w 5740887"/>
              <a:gd name="connsiteY20076" fmla="*/ 2250943 h 4314911"/>
              <a:gd name="connsiteX20077" fmla="*/ 1105221 w 5740887"/>
              <a:gd name="connsiteY20077" fmla="*/ 2150606 h 4314911"/>
              <a:gd name="connsiteX20078" fmla="*/ 1162608 w 5740887"/>
              <a:gd name="connsiteY20078" fmla="*/ 2123495 h 4314911"/>
              <a:gd name="connsiteX20079" fmla="*/ 1308485 w 5740887"/>
              <a:gd name="connsiteY20079" fmla="*/ 2059253 h 4314911"/>
              <a:gd name="connsiteX20080" fmla="*/ 1367266 w 5740887"/>
              <a:gd name="connsiteY20080" fmla="*/ 2035207 h 4314911"/>
              <a:gd name="connsiteX20081" fmla="*/ 1569940 w 5740887"/>
              <a:gd name="connsiteY20081" fmla="*/ 1962583 h 4314911"/>
              <a:gd name="connsiteX20082" fmla="*/ 1672252 w 5740887"/>
              <a:gd name="connsiteY20082" fmla="*/ 1936246 h 4314911"/>
              <a:gd name="connsiteX20083" fmla="*/ 1863912 w 5740887"/>
              <a:gd name="connsiteY20083" fmla="*/ 1907014 h 4314911"/>
              <a:gd name="connsiteX20084" fmla="*/ 1903209 w 5740887"/>
              <a:gd name="connsiteY20084" fmla="*/ 1901086 h 4314911"/>
              <a:gd name="connsiteX20085" fmla="*/ 1904864 w 5740887"/>
              <a:gd name="connsiteY20085" fmla="*/ 1897087 h 4314911"/>
              <a:gd name="connsiteX20086" fmla="*/ 1904864 w 5740887"/>
              <a:gd name="connsiteY20086" fmla="*/ 1897086 h 4314911"/>
              <a:gd name="connsiteX20087" fmla="*/ 1904865 w 5740887"/>
              <a:gd name="connsiteY20087" fmla="*/ 1897083 h 4314911"/>
              <a:gd name="connsiteX20088" fmla="*/ 1881248 w 5740887"/>
              <a:gd name="connsiteY20088" fmla="*/ 1443198 h 4314911"/>
              <a:gd name="connsiteX20089" fmla="*/ 1901143 w 5740887"/>
              <a:gd name="connsiteY20089" fmla="*/ 1354092 h 4314911"/>
              <a:gd name="connsiteX20090" fmla="*/ 1901977 w 5740887"/>
              <a:gd name="connsiteY20090" fmla="*/ 1351858 h 4314911"/>
              <a:gd name="connsiteX20091" fmla="*/ 1928007 w 5740887"/>
              <a:gd name="connsiteY20091" fmla="*/ 1282214 h 4314911"/>
              <a:gd name="connsiteX20092" fmla="*/ 2003454 w 5740887"/>
              <a:gd name="connsiteY20092" fmla="*/ 1179033 h 4314911"/>
              <a:gd name="connsiteX20093" fmla="*/ 2004694 w 5740887"/>
              <a:gd name="connsiteY20093" fmla="*/ 1178069 h 4314911"/>
              <a:gd name="connsiteX20094" fmla="*/ 2137308 w 5740887"/>
              <a:gd name="connsiteY20094" fmla="*/ 1070230 h 4314911"/>
              <a:gd name="connsiteX20095" fmla="*/ 3099271 w 5740887"/>
              <a:gd name="connsiteY20095" fmla="*/ 1019424 h 4314911"/>
              <a:gd name="connsiteX20096" fmla="*/ 3129149 w 5740887"/>
              <a:gd name="connsiteY20096" fmla="*/ 1128904 h 4314911"/>
              <a:gd name="connsiteX20097" fmla="*/ 3161830 w 5740887"/>
              <a:gd name="connsiteY20097" fmla="*/ 1247638 h 4314911"/>
              <a:gd name="connsiteX20098" fmla="*/ 3168674 w 5740887"/>
              <a:gd name="connsiteY20098" fmla="*/ 1272336 h 4314911"/>
              <a:gd name="connsiteX20099" fmla="*/ 3173194 w 5740887"/>
              <a:gd name="connsiteY20099" fmla="*/ 1288684 h 4314911"/>
              <a:gd name="connsiteX20100" fmla="*/ 3180635 w 5740887"/>
              <a:gd name="connsiteY20100" fmla="*/ 1315439 h 4314911"/>
              <a:gd name="connsiteX20101" fmla="*/ 3196486 w 5740887"/>
              <a:gd name="connsiteY20101" fmla="*/ 1372627 h 4314911"/>
              <a:gd name="connsiteX20102" fmla="*/ 3204043 w 5740887"/>
              <a:gd name="connsiteY20102" fmla="*/ 1399597 h 4314911"/>
              <a:gd name="connsiteX20103" fmla="*/ 3220364 w 5740887"/>
              <a:gd name="connsiteY20103" fmla="*/ 1458280 h 4314911"/>
              <a:gd name="connsiteX20104" fmla="*/ 3269112 w 5740887"/>
              <a:gd name="connsiteY20104" fmla="*/ 1631812 h 4314911"/>
              <a:gd name="connsiteX20105" fmla="*/ 3307468 w 5740887"/>
              <a:gd name="connsiteY20105" fmla="*/ 1766792 h 4314911"/>
              <a:gd name="connsiteX20106" fmla="*/ 3275893 w 5740887"/>
              <a:gd name="connsiteY20106" fmla="*/ 1656617 h 4314911"/>
              <a:gd name="connsiteX20107" fmla="*/ 3273978 w 5740887"/>
              <a:gd name="connsiteY20107" fmla="*/ 1649830 h 4314911"/>
              <a:gd name="connsiteX20108" fmla="*/ 3208572 w 5740887"/>
              <a:gd name="connsiteY20108" fmla="*/ 1417263 h 4314911"/>
              <a:gd name="connsiteX20109" fmla="*/ 3182151 w 5740887"/>
              <a:gd name="connsiteY20109" fmla="*/ 1322359 h 4314911"/>
              <a:gd name="connsiteX20110" fmla="*/ 3171699 w 5740887"/>
              <a:gd name="connsiteY20110" fmla="*/ 1284631 h 4314911"/>
              <a:gd name="connsiteX20111" fmla="*/ 3129839 w 5740887"/>
              <a:gd name="connsiteY20111" fmla="*/ 1132303 h 4314911"/>
              <a:gd name="connsiteX20112" fmla="*/ 5367019 w 5740887"/>
              <a:gd name="connsiteY20112" fmla="*/ 1017801 h 4314911"/>
              <a:gd name="connsiteX20113" fmla="*/ 5369846 w 5740887"/>
              <a:gd name="connsiteY20113" fmla="*/ 1018581 h 4314911"/>
              <a:gd name="connsiteX20114" fmla="*/ 5373085 w 5740887"/>
              <a:gd name="connsiteY20114" fmla="*/ 1031685 h 4314911"/>
              <a:gd name="connsiteX20115" fmla="*/ 5366369 w 5740887"/>
              <a:gd name="connsiteY20115" fmla="*/ 1036114 h 4314911"/>
              <a:gd name="connsiteX20116" fmla="*/ 5360067 w 5740887"/>
              <a:gd name="connsiteY20116" fmla="*/ 1035891 h 4314911"/>
              <a:gd name="connsiteX20117" fmla="*/ 5358007 w 5740887"/>
              <a:gd name="connsiteY20117" fmla="*/ 1024712 h 4314911"/>
              <a:gd name="connsiteX20118" fmla="*/ 2549221 w 5740887"/>
              <a:gd name="connsiteY20118" fmla="*/ 1017740 h 4314911"/>
              <a:gd name="connsiteX20119" fmla="*/ 2553790 w 5740887"/>
              <a:gd name="connsiteY20119" fmla="*/ 1086551 h 4314911"/>
              <a:gd name="connsiteX20120" fmla="*/ 2567035 w 5740887"/>
              <a:gd name="connsiteY20120" fmla="*/ 1149642 h 4314911"/>
              <a:gd name="connsiteX20121" fmla="*/ 2568969 w 5740887"/>
              <a:gd name="connsiteY20121" fmla="*/ 1156213 h 4314911"/>
              <a:gd name="connsiteX20122" fmla="*/ 2569390 w 5740887"/>
              <a:gd name="connsiteY20122" fmla="*/ 1161200 h 4314911"/>
              <a:gd name="connsiteX20123" fmla="*/ 2566034 w 5740887"/>
              <a:gd name="connsiteY20123" fmla="*/ 1149512 h 4314911"/>
              <a:gd name="connsiteX20124" fmla="*/ 2552769 w 5740887"/>
              <a:gd name="connsiteY20124" fmla="*/ 1084038 h 4314911"/>
              <a:gd name="connsiteX20125" fmla="*/ 2341929 w 5740887"/>
              <a:gd name="connsiteY20125" fmla="*/ 1017703 h 4314911"/>
              <a:gd name="connsiteX20126" fmla="*/ 2315924 w 5740887"/>
              <a:gd name="connsiteY20126" fmla="*/ 1074594 h 4314911"/>
              <a:gd name="connsiteX20127" fmla="*/ 2291886 w 5740887"/>
              <a:gd name="connsiteY20127" fmla="*/ 1240749 h 4314911"/>
              <a:gd name="connsiteX20128" fmla="*/ 2291886 w 5740887"/>
              <a:gd name="connsiteY20128" fmla="*/ 1240760 h 4314911"/>
              <a:gd name="connsiteX20129" fmla="*/ 2291885 w 5740887"/>
              <a:gd name="connsiteY20129" fmla="*/ 1240778 h 4314911"/>
              <a:gd name="connsiteX20130" fmla="*/ 2291885 w 5740887"/>
              <a:gd name="connsiteY20130" fmla="*/ 1240786 h 4314911"/>
              <a:gd name="connsiteX20131" fmla="*/ 2291885 w 5740887"/>
              <a:gd name="connsiteY20131" fmla="*/ 1240792 h 4314911"/>
              <a:gd name="connsiteX20132" fmla="*/ 2296031 w 5740887"/>
              <a:gd name="connsiteY20132" fmla="*/ 1346426 h 4314911"/>
              <a:gd name="connsiteX20133" fmla="*/ 2306487 w 5740887"/>
              <a:gd name="connsiteY20133" fmla="*/ 1431215 h 4314911"/>
              <a:gd name="connsiteX20134" fmla="*/ 2311003 w 5740887"/>
              <a:gd name="connsiteY20134" fmla="*/ 1467833 h 4314911"/>
              <a:gd name="connsiteX20135" fmla="*/ 2333866 w 5740887"/>
              <a:gd name="connsiteY20135" fmla="*/ 1589652 h 4314911"/>
              <a:gd name="connsiteX20136" fmla="*/ 2309286 w 5740887"/>
              <a:gd name="connsiteY20136" fmla="*/ 1597183 h 4314911"/>
              <a:gd name="connsiteX20137" fmla="*/ 2307604 w 5740887"/>
              <a:gd name="connsiteY20137" fmla="*/ 1601043 h 4314911"/>
              <a:gd name="connsiteX20138" fmla="*/ 2307606 w 5740887"/>
              <a:gd name="connsiteY20138" fmla="*/ 1601045 h 4314911"/>
              <a:gd name="connsiteX20139" fmla="*/ 2307604 w 5740887"/>
              <a:gd name="connsiteY20139" fmla="*/ 1601050 h 4314911"/>
              <a:gd name="connsiteX20140" fmla="*/ 2308432 w 5740887"/>
              <a:gd name="connsiteY20140" fmla="*/ 1601642 h 4314911"/>
              <a:gd name="connsiteX20141" fmla="*/ 2293184 w 5740887"/>
              <a:gd name="connsiteY20141" fmla="*/ 1606718 h 4314911"/>
              <a:gd name="connsiteX20142" fmla="*/ 2273840 w 5740887"/>
              <a:gd name="connsiteY20142" fmla="*/ 1504639 h 4314911"/>
              <a:gd name="connsiteX20143" fmla="*/ 2273808 w 5740887"/>
              <a:gd name="connsiteY20143" fmla="*/ 1504383 h 4314911"/>
              <a:gd name="connsiteX20144" fmla="*/ 2257957 w 5740887"/>
              <a:gd name="connsiteY20144" fmla="*/ 1366713 h 4314911"/>
              <a:gd name="connsiteX20145" fmla="*/ 2256431 w 5740887"/>
              <a:gd name="connsiteY20145" fmla="*/ 1328391 h 4314911"/>
              <a:gd name="connsiteX20146" fmla="*/ 2256322 w 5740887"/>
              <a:gd name="connsiteY20146" fmla="*/ 1247566 h 4314911"/>
              <a:gd name="connsiteX20147" fmla="*/ 2256667 w 5740887"/>
              <a:gd name="connsiteY20147" fmla="*/ 1242862 h 4314911"/>
              <a:gd name="connsiteX20148" fmla="*/ 2259011 w 5740887"/>
              <a:gd name="connsiteY20148" fmla="*/ 1210910 h 4314911"/>
              <a:gd name="connsiteX20149" fmla="*/ 2269877 w 5740887"/>
              <a:gd name="connsiteY20149" fmla="*/ 1144917 h 4314911"/>
              <a:gd name="connsiteX20150" fmla="*/ 2276154 w 5740887"/>
              <a:gd name="connsiteY20150" fmla="*/ 1117591 h 4314911"/>
              <a:gd name="connsiteX20151" fmla="*/ 2307218 w 5740887"/>
              <a:gd name="connsiteY20151" fmla="*/ 1044040 h 4314911"/>
              <a:gd name="connsiteX20152" fmla="*/ 2321861 w 5740887"/>
              <a:gd name="connsiteY20152" fmla="*/ 1026882 h 4314911"/>
              <a:gd name="connsiteX20153" fmla="*/ 2913758 w 5740887"/>
              <a:gd name="connsiteY20153" fmla="*/ 1015222 h 4314911"/>
              <a:gd name="connsiteX20154" fmla="*/ 2919170 w 5740887"/>
              <a:gd name="connsiteY20154" fmla="*/ 1021546 h 4314911"/>
              <a:gd name="connsiteX20155" fmla="*/ 2919821 w 5740887"/>
              <a:gd name="connsiteY20155" fmla="*/ 1024764 h 4314911"/>
              <a:gd name="connsiteX20156" fmla="*/ 2914451 w 5740887"/>
              <a:gd name="connsiteY20156" fmla="*/ 1017584 h 4314911"/>
              <a:gd name="connsiteX20157" fmla="*/ 5356183 w 5740887"/>
              <a:gd name="connsiteY20157" fmla="*/ 1014817 h 4314911"/>
              <a:gd name="connsiteX20158" fmla="*/ 5357843 w 5740887"/>
              <a:gd name="connsiteY20158" fmla="*/ 1015274 h 4314911"/>
              <a:gd name="connsiteX20159" fmla="*/ 5356525 w 5740887"/>
              <a:gd name="connsiteY20159" fmla="*/ 1016399 h 4314911"/>
              <a:gd name="connsiteX20160" fmla="*/ 5356481 w 5740887"/>
              <a:gd name="connsiteY20160" fmla="*/ 1016432 h 4314911"/>
              <a:gd name="connsiteX20161" fmla="*/ 5290155 w 5740887"/>
              <a:gd name="connsiteY20161" fmla="*/ 1014461 h 4314911"/>
              <a:gd name="connsiteX20162" fmla="*/ 5287971 w 5740887"/>
              <a:gd name="connsiteY20162" fmla="*/ 1020108 h 4314911"/>
              <a:gd name="connsiteX20163" fmla="*/ 5287280 w 5740887"/>
              <a:gd name="connsiteY20163" fmla="*/ 1022426 h 4314911"/>
              <a:gd name="connsiteX20164" fmla="*/ 5281038 w 5740887"/>
              <a:gd name="connsiteY20164" fmla="*/ 1034465 h 4314911"/>
              <a:gd name="connsiteX20165" fmla="*/ 5276876 w 5740887"/>
              <a:gd name="connsiteY20165" fmla="*/ 1044433 h 4314911"/>
              <a:gd name="connsiteX20166" fmla="*/ 5276778 w 5740887"/>
              <a:gd name="connsiteY20166" fmla="*/ 1044578 h 4314911"/>
              <a:gd name="connsiteX20167" fmla="*/ 5272449 w 5740887"/>
              <a:gd name="connsiteY20167" fmla="*/ 1045233 h 4314911"/>
              <a:gd name="connsiteX20168" fmla="*/ 5100091 w 5740887"/>
              <a:gd name="connsiteY20168" fmla="*/ 1075016 h 4314911"/>
              <a:gd name="connsiteX20169" fmla="*/ 4979165 w 5740887"/>
              <a:gd name="connsiteY20169" fmla="*/ 1094597 h 4314911"/>
              <a:gd name="connsiteX20170" fmla="*/ 4932698 w 5740887"/>
              <a:gd name="connsiteY20170" fmla="*/ 1102870 h 4314911"/>
              <a:gd name="connsiteX20171" fmla="*/ 4885955 w 5740887"/>
              <a:gd name="connsiteY20171" fmla="*/ 1111143 h 4314911"/>
              <a:gd name="connsiteX20172" fmla="*/ 4872166 w 5740887"/>
              <a:gd name="connsiteY20172" fmla="*/ 1113486 h 4314911"/>
              <a:gd name="connsiteX20173" fmla="*/ 4448995 w 5740887"/>
              <a:gd name="connsiteY20173" fmla="*/ 1192081 h 4314911"/>
              <a:gd name="connsiteX20174" fmla="*/ 4328897 w 5740887"/>
              <a:gd name="connsiteY20174" fmla="*/ 1246271 h 4314911"/>
              <a:gd name="connsiteX20175" fmla="*/ 4278915 w 5740887"/>
              <a:gd name="connsiteY20175" fmla="*/ 1273629 h 4314911"/>
              <a:gd name="connsiteX20176" fmla="*/ 4276500 w 5740887"/>
              <a:gd name="connsiteY20176" fmla="*/ 1274945 h 4314911"/>
              <a:gd name="connsiteX20177" fmla="*/ 3996593 w 5740887"/>
              <a:gd name="connsiteY20177" fmla="*/ 1461090 h 4314911"/>
              <a:gd name="connsiteX20178" fmla="*/ 3961638 w 5740887"/>
              <a:gd name="connsiteY20178" fmla="*/ 1488737 h 4314911"/>
              <a:gd name="connsiteX20179" fmla="*/ 3949532 w 5740887"/>
              <a:gd name="connsiteY20179" fmla="*/ 1491912 h 4314911"/>
              <a:gd name="connsiteX20180" fmla="*/ 3976874 w 5740887"/>
              <a:gd name="connsiteY20180" fmla="*/ 1463022 h 4314911"/>
              <a:gd name="connsiteX20181" fmla="*/ 4020018 w 5740887"/>
              <a:gd name="connsiteY20181" fmla="*/ 1419259 h 4314911"/>
              <a:gd name="connsiteX20182" fmla="*/ 4093267 w 5740887"/>
              <a:gd name="connsiteY20182" fmla="*/ 1344962 h 4314911"/>
              <a:gd name="connsiteX20183" fmla="*/ 4224242 w 5740887"/>
              <a:gd name="connsiteY20183" fmla="*/ 1251564 h 4314911"/>
              <a:gd name="connsiteX20184" fmla="*/ 4272639 w 5740887"/>
              <a:gd name="connsiteY20184" fmla="*/ 1219437 h 4314911"/>
              <a:gd name="connsiteX20185" fmla="*/ 4394669 w 5740887"/>
              <a:gd name="connsiteY20185" fmla="*/ 1156423 h 4314911"/>
              <a:gd name="connsiteX20186" fmla="*/ 4831215 w 5740887"/>
              <a:gd name="connsiteY20186" fmla="*/ 1082927 h 4314911"/>
              <a:gd name="connsiteX20187" fmla="*/ 4853690 w 5740887"/>
              <a:gd name="connsiteY20187" fmla="*/ 1079617 h 4314911"/>
              <a:gd name="connsiteX20188" fmla="*/ 4903329 w 5740887"/>
              <a:gd name="connsiteY20188" fmla="*/ 1071756 h 4314911"/>
              <a:gd name="connsiteX20189" fmla="*/ 4951865 w 5740887"/>
              <a:gd name="connsiteY20189" fmla="*/ 1064171 h 4314911"/>
              <a:gd name="connsiteX20190" fmla="*/ 5077065 w 5740887"/>
              <a:gd name="connsiteY20190" fmla="*/ 1046384 h 4314911"/>
              <a:gd name="connsiteX20191" fmla="*/ 5260454 w 5740887"/>
              <a:gd name="connsiteY20191" fmla="*/ 1017845 h 4314911"/>
              <a:gd name="connsiteX20192" fmla="*/ 5310048 w 5740887"/>
              <a:gd name="connsiteY20192" fmla="*/ 1012195 h 4314911"/>
              <a:gd name="connsiteX20193" fmla="*/ 5307921 w 5740887"/>
              <a:gd name="connsiteY20193" fmla="*/ 1014683 h 4314911"/>
              <a:gd name="connsiteX20194" fmla="*/ 5308087 w 5740887"/>
              <a:gd name="connsiteY20194" fmla="*/ 1012419 h 4314911"/>
              <a:gd name="connsiteX20195" fmla="*/ 5344424 w 5740887"/>
              <a:gd name="connsiteY20195" fmla="*/ 1011579 h 4314911"/>
              <a:gd name="connsiteX20196" fmla="*/ 5347867 w 5740887"/>
              <a:gd name="connsiteY20196" fmla="*/ 1012528 h 4314911"/>
              <a:gd name="connsiteX20197" fmla="*/ 5349471 w 5740887"/>
              <a:gd name="connsiteY20197" fmla="*/ 1021732 h 4314911"/>
              <a:gd name="connsiteX20198" fmla="*/ 5343301 w 5740887"/>
              <a:gd name="connsiteY20198" fmla="*/ 1026397 h 4314911"/>
              <a:gd name="connsiteX20199" fmla="*/ 5341697 w 5740887"/>
              <a:gd name="connsiteY20199" fmla="*/ 1014141 h 4314911"/>
              <a:gd name="connsiteX20200" fmla="*/ 3084772 w 5740887"/>
              <a:gd name="connsiteY20200" fmla="*/ 1011328 h 4314911"/>
              <a:gd name="connsiteX20201" fmla="*/ 3118183 w 5740887"/>
              <a:gd name="connsiteY20201" fmla="*/ 1135569 h 4314911"/>
              <a:gd name="connsiteX20202" fmla="*/ 3165506 w 5740887"/>
              <a:gd name="connsiteY20202" fmla="*/ 1308109 h 4314911"/>
              <a:gd name="connsiteX20203" fmla="*/ 3205944 w 5740887"/>
              <a:gd name="connsiteY20203" fmla="*/ 1453152 h 4314911"/>
              <a:gd name="connsiteX20204" fmla="*/ 3216937 w 5740887"/>
              <a:gd name="connsiteY20204" fmla="*/ 1492580 h 4314911"/>
              <a:gd name="connsiteX20205" fmla="*/ 3266687 w 5740887"/>
              <a:gd name="connsiteY20205" fmla="*/ 1668090 h 4314911"/>
              <a:gd name="connsiteX20206" fmla="*/ 3221181 w 5740887"/>
              <a:gd name="connsiteY20206" fmla="*/ 1508320 h 4314911"/>
              <a:gd name="connsiteX20207" fmla="*/ 3219072 w 5740887"/>
              <a:gd name="connsiteY20207" fmla="*/ 1500771 h 4314911"/>
              <a:gd name="connsiteX20208" fmla="*/ 3160669 w 5740887"/>
              <a:gd name="connsiteY20208" fmla="*/ 1291239 h 4314911"/>
              <a:gd name="connsiteX20209" fmla="*/ 3119759 w 5740887"/>
              <a:gd name="connsiteY20209" fmla="*/ 1141893 h 4314911"/>
              <a:gd name="connsiteX20210" fmla="*/ 3104943 w 5740887"/>
              <a:gd name="connsiteY20210" fmla="*/ 1086920 h 4314911"/>
              <a:gd name="connsiteX20211" fmla="*/ 3096450 w 5740887"/>
              <a:gd name="connsiteY20211" fmla="*/ 1055356 h 4314911"/>
              <a:gd name="connsiteX20212" fmla="*/ 5321855 w 5740887"/>
              <a:gd name="connsiteY20212" fmla="*/ 1010850 h 4314911"/>
              <a:gd name="connsiteX20213" fmla="*/ 5322388 w 5740887"/>
              <a:gd name="connsiteY20213" fmla="*/ 1020930 h 4314911"/>
              <a:gd name="connsiteX20214" fmla="*/ 5317518 w 5740887"/>
              <a:gd name="connsiteY20214" fmla="*/ 1025530 h 4314911"/>
              <a:gd name="connsiteX20215" fmla="*/ 5317489 w 5740887"/>
              <a:gd name="connsiteY20215" fmla="*/ 1015747 h 4314911"/>
              <a:gd name="connsiteX20216" fmla="*/ 5319468 w 5740887"/>
              <a:gd name="connsiteY20216" fmla="*/ 1013433 h 4314911"/>
              <a:gd name="connsiteX20217" fmla="*/ 5321688 w 5740887"/>
              <a:gd name="connsiteY20217" fmla="*/ 1010870 h 4314911"/>
              <a:gd name="connsiteX20218" fmla="*/ 5334076 w 5740887"/>
              <a:gd name="connsiteY20218" fmla="*/ 1009459 h 4314911"/>
              <a:gd name="connsiteX20219" fmla="*/ 5334121 w 5740887"/>
              <a:gd name="connsiteY20219" fmla="*/ 1009847 h 4314911"/>
              <a:gd name="connsiteX20220" fmla="*/ 5329210 w 5740887"/>
              <a:gd name="connsiteY20220" fmla="*/ 1014485 h 4314911"/>
              <a:gd name="connsiteX20221" fmla="*/ 5328896 w 5740887"/>
              <a:gd name="connsiteY20221" fmla="*/ 1010050 h 4314911"/>
              <a:gd name="connsiteX20222" fmla="*/ 2923837 w 5740887"/>
              <a:gd name="connsiteY20222" fmla="*/ 1008758 h 4314911"/>
              <a:gd name="connsiteX20223" fmla="*/ 2932224 w 5740887"/>
              <a:gd name="connsiteY20223" fmla="*/ 1016505 h 4314911"/>
              <a:gd name="connsiteX20224" fmla="*/ 2945190 w 5740887"/>
              <a:gd name="connsiteY20224" fmla="*/ 1042204 h 4314911"/>
              <a:gd name="connsiteX20225" fmla="*/ 2926061 w 5740887"/>
              <a:gd name="connsiteY20225" fmla="*/ 1019733 h 4314911"/>
              <a:gd name="connsiteX20226" fmla="*/ 1449795 w 5740887"/>
              <a:gd name="connsiteY20226" fmla="*/ 1007328 h 4314911"/>
              <a:gd name="connsiteX20227" fmla="*/ 1446534 w 5740887"/>
              <a:gd name="connsiteY20227" fmla="*/ 1020318 h 4314911"/>
              <a:gd name="connsiteX20228" fmla="*/ 1445750 w 5740887"/>
              <a:gd name="connsiteY20228" fmla="*/ 1021661 h 4314911"/>
              <a:gd name="connsiteX20229" fmla="*/ 1448003 w 5740887"/>
              <a:gd name="connsiteY20229" fmla="*/ 1011439 h 4314911"/>
              <a:gd name="connsiteX20230" fmla="*/ 5378905 w 5740887"/>
              <a:gd name="connsiteY20230" fmla="*/ 1004448 h 4314911"/>
              <a:gd name="connsiteX20231" fmla="*/ 5381846 w 5740887"/>
              <a:gd name="connsiteY20231" fmla="*/ 1015500 h 4314911"/>
              <a:gd name="connsiteX20232" fmla="*/ 5376483 w 5740887"/>
              <a:gd name="connsiteY20232" fmla="*/ 1013872 h 4314911"/>
              <a:gd name="connsiteX20233" fmla="*/ 5375234 w 5740887"/>
              <a:gd name="connsiteY20233" fmla="*/ 1008811 h 4314911"/>
              <a:gd name="connsiteX20234" fmla="*/ 2489481 w 5740887"/>
              <a:gd name="connsiteY20234" fmla="*/ 1003186 h 4314911"/>
              <a:gd name="connsiteX20235" fmla="*/ 2489333 w 5740887"/>
              <a:gd name="connsiteY20235" fmla="*/ 1005598 h 4314911"/>
              <a:gd name="connsiteX20236" fmla="*/ 2489405 w 5740887"/>
              <a:gd name="connsiteY20236" fmla="*/ 1003537 h 4314911"/>
              <a:gd name="connsiteX20237" fmla="*/ 1489989 w 5740887"/>
              <a:gd name="connsiteY20237" fmla="*/ 1001730 h 4314911"/>
              <a:gd name="connsiteX20238" fmla="*/ 1482111 w 5740887"/>
              <a:gd name="connsiteY20238" fmla="*/ 1042473 h 4314911"/>
              <a:gd name="connsiteX20239" fmla="*/ 1479216 w 5740887"/>
              <a:gd name="connsiteY20239" fmla="*/ 1056261 h 4314911"/>
              <a:gd name="connsiteX20240" fmla="*/ 1460180 w 5740887"/>
              <a:gd name="connsiteY20240" fmla="*/ 1083895 h 4314911"/>
              <a:gd name="connsiteX20241" fmla="*/ 1451925 w 5740887"/>
              <a:gd name="connsiteY20241" fmla="*/ 1093283 h 4314911"/>
              <a:gd name="connsiteX20242" fmla="*/ 1442292 w 5740887"/>
              <a:gd name="connsiteY20242" fmla="*/ 1103412 h 4314911"/>
              <a:gd name="connsiteX20243" fmla="*/ 1448638 w 5740887"/>
              <a:gd name="connsiteY20243" fmla="*/ 1066268 h 4314911"/>
              <a:gd name="connsiteX20244" fmla="*/ 1469720 w 5740887"/>
              <a:gd name="connsiteY20244" fmla="*/ 1037847 h 4314911"/>
              <a:gd name="connsiteX20245" fmla="*/ 1470178 w 5740887"/>
              <a:gd name="connsiteY20245" fmla="*/ 1037250 h 4314911"/>
              <a:gd name="connsiteX20246" fmla="*/ 2419283 w 5740887"/>
              <a:gd name="connsiteY20246" fmla="*/ 1001416 h 4314911"/>
              <a:gd name="connsiteX20247" fmla="*/ 2418380 w 5740887"/>
              <a:gd name="connsiteY20247" fmla="*/ 1006169 h 4314911"/>
              <a:gd name="connsiteX20248" fmla="*/ 2418430 w 5740887"/>
              <a:gd name="connsiteY20248" fmla="*/ 1003312 h 4314911"/>
              <a:gd name="connsiteX20249" fmla="*/ 2380743 w 5740887"/>
              <a:gd name="connsiteY20249" fmla="*/ 1000264 h 4314911"/>
              <a:gd name="connsiteX20250" fmla="*/ 2359909 w 5740887"/>
              <a:gd name="connsiteY20250" fmla="*/ 1046299 h 4314911"/>
              <a:gd name="connsiteX20251" fmla="*/ 2343328 w 5740887"/>
              <a:gd name="connsiteY20251" fmla="*/ 1120170 h 4314911"/>
              <a:gd name="connsiteX20252" fmla="*/ 2342450 w 5740887"/>
              <a:gd name="connsiteY20252" fmla="*/ 1132862 h 4314911"/>
              <a:gd name="connsiteX20253" fmla="*/ 2340814 w 5740887"/>
              <a:gd name="connsiteY20253" fmla="*/ 1140966 h 4314911"/>
              <a:gd name="connsiteX20254" fmla="*/ 2340265 w 5740887"/>
              <a:gd name="connsiteY20254" fmla="*/ 1164420 h 4314911"/>
              <a:gd name="connsiteX20255" fmla="*/ 2337197 w 5740887"/>
              <a:gd name="connsiteY20255" fmla="*/ 1208727 h 4314911"/>
              <a:gd name="connsiteX20256" fmla="*/ 2337197 w 5740887"/>
              <a:gd name="connsiteY20256" fmla="*/ 1208741 h 4314911"/>
              <a:gd name="connsiteX20257" fmla="*/ 2337196 w 5740887"/>
              <a:gd name="connsiteY20257" fmla="*/ 1208758 h 4314911"/>
              <a:gd name="connsiteX20258" fmla="*/ 2338496 w 5740887"/>
              <a:gd name="connsiteY20258" fmla="*/ 1239866 h 4314911"/>
              <a:gd name="connsiteX20259" fmla="*/ 2338054 w 5740887"/>
              <a:gd name="connsiteY20259" fmla="*/ 1258713 h 4314911"/>
              <a:gd name="connsiteX20260" fmla="*/ 2340233 w 5740887"/>
              <a:gd name="connsiteY20260" fmla="*/ 1281384 h 4314911"/>
              <a:gd name="connsiteX20261" fmla="*/ 2341533 w 5740887"/>
              <a:gd name="connsiteY20261" fmla="*/ 1312467 h 4314911"/>
              <a:gd name="connsiteX20262" fmla="*/ 2348948 w 5740887"/>
              <a:gd name="connsiteY20262" fmla="*/ 1372189 h 4314911"/>
              <a:gd name="connsiteX20263" fmla="*/ 2351669 w 5740887"/>
              <a:gd name="connsiteY20263" fmla="*/ 1400534 h 4314911"/>
              <a:gd name="connsiteX20264" fmla="*/ 2354248 w 5740887"/>
              <a:gd name="connsiteY20264" fmla="*/ 1414873 h 4314911"/>
              <a:gd name="connsiteX20265" fmla="*/ 2356360 w 5740887"/>
              <a:gd name="connsiteY20265" fmla="*/ 1431879 h 4314911"/>
              <a:gd name="connsiteX20266" fmla="*/ 2381699 w 5740887"/>
              <a:gd name="connsiteY20266" fmla="*/ 1567458 h 4314911"/>
              <a:gd name="connsiteX20267" fmla="*/ 2383478 w 5740887"/>
              <a:gd name="connsiteY20267" fmla="*/ 1575011 h 4314911"/>
              <a:gd name="connsiteX20268" fmla="*/ 2385868 w 5740887"/>
              <a:gd name="connsiteY20268" fmla="*/ 1585155 h 4314911"/>
              <a:gd name="connsiteX20269" fmla="*/ 2356994 w 5740887"/>
              <a:gd name="connsiteY20269" fmla="*/ 1582566 h 4314911"/>
              <a:gd name="connsiteX20270" fmla="*/ 2340448 w 5740887"/>
              <a:gd name="connsiteY20270" fmla="*/ 1587635 h 4314911"/>
              <a:gd name="connsiteX20271" fmla="*/ 2317872 w 5740887"/>
              <a:gd name="connsiteY20271" fmla="*/ 1467996 h 4314911"/>
              <a:gd name="connsiteX20272" fmla="*/ 2317853 w 5740887"/>
              <a:gd name="connsiteY20272" fmla="*/ 1467841 h 4314911"/>
              <a:gd name="connsiteX20273" fmla="*/ 2302188 w 5740887"/>
              <a:gd name="connsiteY20273" fmla="*/ 1332355 h 4314911"/>
              <a:gd name="connsiteX20274" fmla="*/ 2300635 w 5740887"/>
              <a:gd name="connsiteY20274" fmla="*/ 1294767 h 4314911"/>
              <a:gd name="connsiteX20275" fmla="*/ 2300374 w 5740887"/>
              <a:gd name="connsiteY20275" fmla="*/ 1215420 h 4314911"/>
              <a:gd name="connsiteX20276" fmla="*/ 2302913 w 5740887"/>
              <a:gd name="connsiteY20276" fmla="*/ 1179537 h 4314911"/>
              <a:gd name="connsiteX20277" fmla="*/ 2313344 w 5740887"/>
              <a:gd name="connsiteY20277" fmla="*/ 1115002 h 4314911"/>
              <a:gd name="connsiteX20278" fmla="*/ 2319381 w 5740887"/>
              <a:gd name="connsiteY20278" fmla="*/ 1088357 h 4314911"/>
              <a:gd name="connsiteX20279" fmla="*/ 2349410 w 5740887"/>
              <a:gd name="connsiteY20279" fmla="*/ 1016879 h 4314911"/>
              <a:gd name="connsiteX20280" fmla="*/ 2349410 w 5740887"/>
              <a:gd name="connsiteY20280" fmla="*/ 1016853 h 4314911"/>
              <a:gd name="connsiteX20281" fmla="*/ 2349410 w 5740887"/>
              <a:gd name="connsiteY20281" fmla="*/ 1016826 h 4314911"/>
              <a:gd name="connsiteX20282" fmla="*/ 2349411 w 5740887"/>
              <a:gd name="connsiteY20282" fmla="*/ 1016824 h 4314911"/>
              <a:gd name="connsiteX20283" fmla="*/ 2349411 w 5740887"/>
              <a:gd name="connsiteY20283" fmla="*/ 1016187 h 4314911"/>
              <a:gd name="connsiteX20284" fmla="*/ 2351721 w 5740887"/>
              <a:gd name="connsiteY20284" fmla="*/ 1013226 h 4314911"/>
              <a:gd name="connsiteX20285" fmla="*/ 2371472 w 5740887"/>
              <a:gd name="connsiteY20285" fmla="*/ 1004195 h 4314911"/>
              <a:gd name="connsiteX20286" fmla="*/ 5332747 w 5740887"/>
              <a:gd name="connsiteY20286" fmla="*/ 998106 h 4314911"/>
              <a:gd name="connsiteX20287" fmla="*/ 5333324 w 5740887"/>
              <a:gd name="connsiteY20287" fmla="*/ 1003043 h 4314911"/>
              <a:gd name="connsiteX20288" fmla="*/ 5328437 w 5740887"/>
              <a:gd name="connsiteY20288" fmla="*/ 1003559 h 4314911"/>
              <a:gd name="connsiteX20289" fmla="*/ 5328406 w 5740887"/>
              <a:gd name="connsiteY20289" fmla="*/ 1003116 h 4314911"/>
              <a:gd name="connsiteX20290" fmla="*/ 2907503 w 5740887"/>
              <a:gd name="connsiteY20290" fmla="*/ 993908 h 4314911"/>
              <a:gd name="connsiteX20291" fmla="*/ 2909438 w 5740887"/>
              <a:gd name="connsiteY20291" fmla="*/ 995457 h 4314911"/>
              <a:gd name="connsiteX20292" fmla="*/ 2914908 w 5740887"/>
              <a:gd name="connsiteY20292" fmla="*/ 1000510 h 4314911"/>
              <a:gd name="connsiteX20293" fmla="*/ 2916535 w 5740887"/>
              <a:gd name="connsiteY20293" fmla="*/ 1008543 h 4314911"/>
              <a:gd name="connsiteX20294" fmla="*/ 2909306 w 5740887"/>
              <a:gd name="connsiteY20294" fmla="*/ 1000052 h 4314911"/>
              <a:gd name="connsiteX20295" fmla="*/ 2268388 w 5740887"/>
              <a:gd name="connsiteY20295" fmla="*/ 992925 h 4314911"/>
              <a:gd name="connsiteX20296" fmla="*/ 2206533 w 5740887"/>
              <a:gd name="connsiteY20296" fmla="*/ 1032831 h 4314911"/>
              <a:gd name="connsiteX20297" fmla="*/ 2220532 w 5740887"/>
              <a:gd name="connsiteY20297" fmla="*/ 1023342 h 4314911"/>
              <a:gd name="connsiteX20298" fmla="*/ 2222687 w 5740887"/>
              <a:gd name="connsiteY20298" fmla="*/ 1021897 h 4314911"/>
              <a:gd name="connsiteX20299" fmla="*/ 5363393 w 5740887"/>
              <a:gd name="connsiteY20299" fmla="*/ 992473 h 4314911"/>
              <a:gd name="connsiteX20300" fmla="*/ 5367081 w 5740887"/>
              <a:gd name="connsiteY20300" fmla="*/ 1007393 h 4314911"/>
              <a:gd name="connsiteX20301" fmla="*/ 5363947 w 5740887"/>
              <a:gd name="connsiteY20301" fmla="*/ 1010066 h 4314911"/>
              <a:gd name="connsiteX20302" fmla="*/ 5354795 w 5740887"/>
              <a:gd name="connsiteY20302" fmla="*/ 1007288 h 4314911"/>
              <a:gd name="connsiteX20303" fmla="*/ 5353871 w 5740887"/>
              <a:gd name="connsiteY20303" fmla="*/ 1002276 h 4314911"/>
              <a:gd name="connsiteX20304" fmla="*/ 2552587 w 5740887"/>
              <a:gd name="connsiteY20304" fmla="*/ 992089 h 4314911"/>
              <a:gd name="connsiteX20305" fmla="*/ 2549008 w 5740887"/>
              <a:gd name="connsiteY20305" fmla="*/ 1013759 h 4314911"/>
              <a:gd name="connsiteX20306" fmla="*/ 2548836 w 5740887"/>
              <a:gd name="connsiteY20306" fmla="*/ 1010549 h 4314911"/>
              <a:gd name="connsiteX20307" fmla="*/ 5371082 w 5740887"/>
              <a:gd name="connsiteY20307" fmla="*/ 991991 h 4314911"/>
              <a:gd name="connsiteX20308" fmla="*/ 5376504 w 5740887"/>
              <a:gd name="connsiteY20308" fmla="*/ 995423 h 4314911"/>
              <a:gd name="connsiteX20309" fmla="*/ 5376873 w 5740887"/>
              <a:gd name="connsiteY20309" fmla="*/ 996810 h 4314911"/>
              <a:gd name="connsiteX20310" fmla="*/ 5373350 w 5740887"/>
              <a:gd name="connsiteY20310" fmla="*/ 1001181 h 4314911"/>
              <a:gd name="connsiteX20311" fmla="*/ 2505061 w 5740887"/>
              <a:gd name="connsiteY20311" fmla="*/ 991982 h 4314911"/>
              <a:gd name="connsiteX20312" fmla="*/ 2504924 w 5740887"/>
              <a:gd name="connsiteY20312" fmla="*/ 1003358 h 4314911"/>
              <a:gd name="connsiteX20313" fmla="*/ 2504502 w 5740887"/>
              <a:gd name="connsiteY20313" fmla="*/ 1005584 h 4314911"/>
              <a:gd name="connsiteX20314" fmla="*/ 2503881 w 5740887"/>
              <a:gd name="connsiteY20314" fmla="*/ 1020699 h 4314911"/>
              <a:gd name="connsiteX20315" fmla="*/ 2504092 w 5740887"/>
              <a:gd name="connsiteY20315" fmla="*/ 1007746 h 4314911"/>
              <a:gd name="connsiteX20316" fmla="*/ 2504502 w 5740887"/>
              <a:gd name="connsiteY20316" fmla="*/ 1005584 h 4314911"/>
              <a:gd name="connsiteX20317" fmla="*/ 5320815 w 5740887"/>
              <a:gd name="connsiteY20317" fmla="*/ 991164 h 4314911"/>
              <a:gd name="connsiteX20318" fmla="*/ 5321231 w 5740887"/>
              <a:gd name="connsiteY20318" fmla="*/ 999037 h 4314911"/>
              <a:gd name="connsiteX20319" fmla="*/ 5317454 w 5740887"/>
              <a:gd name="connsiteY20319" fmla="*/ 1003493 h 4314911"/>
              <a:gd name="connsiteX20320" fmla="*/ 5317433 w 5740887"/>
              <a:gd name="connsiteY20320" fmla="*/ 996251 h 4314911"/>
              <a:gd name="connsiteX20321" fmla="*/ 5319054 w 5740887"/>
              <a:gd name="connsiteY20321" fmla="*/ 993856 h 4314911"/>
              <a:gd name="connsiteX20322" fmla="*/ 5310786 w 5740887"/>
              <a:gd name="connsiteY20322" fmla="*/ 990743 h 4314911"/>
              <a:gd name="connsiteX20323" fmla="*/ 5310719 w 5740887"/>
              <a:gd name="connsiteY20323" fmla="*/ 994256 h 4314911"/>
              <a:gd name="connsiteX20324" fmla="*/ 5309262 w 5740887"/>
              <a:gd name="connsiteY20324" fmla="*/ 996416 h 4314911"/>
              <a:gd name="connsiteX20325" fmla="*/ 5309382 w 5740887"/>
              <a:gd name="connsiteY20325" fmla="*/ 994784 h 4314911"/>
              <a:gd name="connsiteX20326" fmla="*/ 5309699 w 5740887"/>
              <a:gd name="connsiteY20326" fmla="*/ 992833 h 4314911"/>
              <a:gd name="connsiteX20327" fmla="*/ 2560409 w 5740887"/>
              <a:gd name="connsiteY20327" fmla="*/ 989956 h 4314911"/>
              <a:gd name="connsiteX20328" fmla="*/ 2556948 w 5740887"/>
              <a:gd name="connsiteY20328" fmla="*/ 1019234 h 4314911"/>
              <a:gd name="connsiteX20329" fmla="*/ 2556949 w 5740887"/>
              <a:gd name="connsiteY20329" fmla="*/ 1019243 h 4314911"/>
              <a:gd name="connsiteX20330" fmla="*/ 2556948 w 5740887"/>
              <a:gd name="connsiteY20330" fmla="*/ 1019254 h 4314911"/>
              <a:gd name="connsiteX20331" fmla="*/ 2560572 w 5740887"/>
              <a:gd name="connsiteY20331" fmla="*/ 1073377 h 4314911"/>
              <a:gd name="connsiteX20332" fmla="*/ 2562571 w 5740887"/>
              <a:gd name="connsiteY20332" fmla="*/ 1084661 h 4314911"/>
              <a:gd name="connsiteX20333" fmla="*/ 2563063 w 5740887"/>
              <a:gd name="connsiteY20333" fmla="*/ 1090389 h 4314911"/>
              <a:gd name="connsiteX20334" fmla="*/ 2563613 w 5740887"/>
              <a:gd name="connsiteY20334" fmla="*/ 1092907 h 4314911"/>
              <a:gd name="connsiteX20335" fmla="*/ 2564110 w 5740887"/>
              <a:gd name="connsiteY20335" fmla="*/ 1098783 h 4314911"/>
              <a:gd name="connsiteX20336" fmla="*/ 2563881 w 5740887"/>
              <a:gd name="connsiteY20336" fmla="*/ 1097694 h 4314911"/>
              <a:gd name="connsiteX20337" fmla="*/ 2560975 w 5740887"/>
              <a:gd name="connsiteY20337" fmla="*/ 1080284 h 4314911"/>
              <a:gd name="connsiteX20338" fmla="*/ 2556453 w 5740887"/>
              <a:gd name="connsiteY20338" fmla="*/ 1014248 h 4314911"/>
              <a:gd name="connsiteX20339" fmla="*/ 2461527 w 5740887"/>
              <a:gd name="connsiteY20339" fmla="*/ 989638 h 4314911"/>
              <a:gd name="connsiteX20340" fmla="*/ 2461320 w 5740887"/>
              <a:gd name="connsiteY20340" fmla="*/ 992800 h 4314911"/>
              <a:gd name="connsiteX20341" fmla="*/ 2460591 w 5740887"/>
              <a:gd name="connsiteY20341" fmla="*/ 995499 h 4314911"/>
              <a:gd name="connsiteX20342" fmla="*/ 2460808 w 5740887"/>
              <a:gd name="connsiteY20342" fmla="*/ 992245 h 4314911"/>
              <a:gd name="connsiteX20343" fmla="*/ 2414762 w 5740887"/>
              <a:gd name="connsiteY20343" fmla="*/ 987783 h 4314911"/>
              <a:gd name="connsiteX20344" fmla="*/ 2413938 w 5740887"/>
              <a:gd name="connsiteY20344" fmla="*/ 991943 h 4314911"/>
              <a:gd name="connsiteX20345" fmla="*/ 2412606 w 5740887"/>
              <a:gd name="connsiteY20345" fmla="*/ 998666 h 4314911"/>
              <a:gd name="connsiteX20346" fmla="*/ 2404142 w 5740887"/>
              <a:gd name="connsiteY20346" fmla="*/ 1017277 h 4314911"/>
              <a:gd name="connsiteX20347" fmla="*/ 2387823 w 5740887"/>
              <a:gd name="connsiteY20347" fmla="*/ 1088968 h 4314911"/>
              <a:gd name="connsiteX20348" fmla="*/ 2386952 w 5740887"/>
              <a:gd name="connsiteY20348" fmla="*/ 1101272 h 4314911"/>
              <a:gd name="connsiteX20349" fmla="*/ 2385340 w 5740887"/>
              <a:gd name="connsiteY20349" fmla="*/ 1109141 h 4314911"/>
              <a:gd name="connsiteX20350" fmla="*/ 2384786 w 5740887"/>
              <a:gd name="connsiteY20350" fmla="*/ 1131850 h 4314911"/>
              <a:gd name="connsiteX20351" fmla="*/ 2381737 w 5740887"/>
              <a:gd name="connsiteY20351" fmla="*/ 1174901 h 4314911"/>
              <a:gd name="connsiteX20352" fmla="*/ 2381737 w 5740887"/>
              <a:gd name="connsiteY20352" fmla="*/ 1174924 h 4314911"/>
              <a:gd name="connsiteX20353" fmla="*/ 2381737 w 5740887"/>
              <a:gd name="connsiteY20353" fmla="*/ 1174931 h 4314911"/>
              <a:gd name="connsiteX20354" fmla="*/ 2382998 w 5740887"/>
              <a:gd name="connsiteY20354" fmla="*/ 1205170 h 4314911"/>
              <a:gd name="connsiteX20355" fmla="*/ 2382551 w 5740887"/>
              <a:gd name="connsiteY20355" fmla="*/ 1223498 h 4314911"/>
              <a:gd name="connsiteX20356" fmla="*/ 2384686 w 5740887"/>
              <a:gd name="connsiteY20356" fmla="*/ 1245625 h 4314911"/>
              <a:gd name="connsiteX20357" fmla="*/ 2385949 w 5740887"/>
              <a:gd name="connsiteY20357" fmla="*/ 1275858 h 4314911"/>
              <a:gd name="connsiteX20358" fmla="*/ 2393238 w 5740887"/>
              <a:gd name="connsiteY20358" fmla="*/ 1334231 h 4314911"/>
              <a:gd name="connsiteX20359" fmla="*/ 2395909 w 5740887"/>
              <a:gd name="connsiteY20359" fmla="*/ 1361907 h 4314911"/>
              <a:gd name="connsiteX20360" fmla="*/ 2398453 w 5740887"/>
              <a:gd name="connsiteY20360" fmla="*/ 1375994 h 4314911"/>
              <a:gd name="connsiteX20361" fmla="*/ 2400529 w 5740887"/>
              <a:gd name="connsiteY20361" fmla="*/ 1392617 h 4314911"/>
              <a:gd name="connsiteX20362" fmla="*/ 2425544 w 5740887"/>
              <a:gd name="connsiteY20362" fmla="*/ 1525959 h 4314911"/>
              <a:gd name="connsiteX20363" fmla="*/ 2443331 w 5740887"/>
              <a:gd name="connsiteY20363" fmla="*/ 1601433 h 4314911"/>
              <a:gd name="connsiteX20364" fmla="*/ 2432037 w 5740887"/>
              <a:gd name="connsiteY20364" fmla="*/ 1595191 h 4314911"/>
              <a:gd name="connsiteX20365" fmla="*/ 2419306 w 5740887"/>
              <a:gd name="connsiteY20365" fmla="*/ 1588154 h 4314911"/>
              <a:gd name="connsiteX20366" fmla="*/ 2401369 w 5740887"/>
              <a:gd name="connsiteY20366" fmla="*/ 1586546 h 4314911"/>
              <a:gd name="connsiteX20367" fmla="*/ 2393321 w 5740887"/>
              <a:gd name="connsiteY20367" fmla="*/ 1585824 h 4314911"/>
              <a:gd name="connsiteX20368" fmla="*/ 2388639 w 5740887"/>
              <a:gd name="connsiteY20368" fmla="*/ 1566048 h 4314911"/>
              <a:gd name="connsiteX20369" fmla="*/ 2388599 w 5740887"/>
              <a:gd name="connsiteY20369" fmla="*/ 1565837 h 4314911"/>
              <a:gd name="connsiteX20370" fmla="*/ 2361209 w 5740887"/>
              <a:gd name="connsiteY20370" fmla="*/ 1414403 h 4314911"/>
              <a:gd name="connsiteX20371" fmla="*/ 2355891 w 5740887"/>
              <a:gd name="connsiteY20371" fmla="*/ 1371893 h 4314911"/>
              <a:gd name="connsiteX20372" fmla="*/ 2347159 w 5740887"/>
              <a:gd name="connsiteY20372" fmla="*/ 1281804 h 4314911"/>
              <a:gd name="connsiteX20373" fmla="*/ 2345392 w 5740887"/>
              <a:gd name="connsiteY20373" fmla="*/ 1240521 h 4314911"/>
              <a:gd name="connsiteX20374" fmla="*/ 2347062 w 5740887"/>
              <a:gd name="connsiteY20374" fmla="*/ 1165721 h 4314911"/>
              <a:gd name="connsiteX20375" fmla="*/ 2349194 w 5740887"/>
              <a:gd name="connsiteY20375" fmla="*/ 1134404 h 4314911"/>
              <a:gd name="connsiteX20376" fmla="*/ 2366367 w 5740887"/>
              <a:gd name="connsiteY20376" fmla="*/ 1048707 h 4314911"/>
              <a:gd name="connsiteX20377" fmla="*/ 2389993 w 5740887"/>
              <a:gd name="connsiteY20377" fmla="*/ 996343 h 4314911"/>
              <a:gd name="connsiteX20378" fmla="*/ 2394169 w 5740887"/>
              <a:gd name="connsiteY20378" fmla="*/ 994572 h 4314911"/>
              <a:gd name="connsiteX20379" fmla="*/ 2403047 w 5740887"/>
              <a:gd name="connsiteY20379" fmla="*/ 993028 h 4314911"/>
              <a:gd name="connsiteX20380" fmla="*/ 2404427 w 5740887"/>
              <a:gd name="connsiteY20380" fmla="*/ 993028 h 4314911"/>
              <a:gd name="connsiteX20381" fmla="*/ 5343242 w 5740887"/>
              <a:gd name="connsiteY20381" fmla="*/ 985992 h 4314911"/>
              <a:gd name="connsiteX20382" fmla="*/ 5345522 w 5740887"/>
              <a:gd name="connsiteY20382" fmla="*/ 999077 h 4314911"/>
              <a:gd name="connsiteX20383" fmla="*/ 5341199 w 5740887"/>
              <a:gd name="connsiteY20383" fmla="*/ 1003162 h 4314911"/>
              <a:gd name="connsiteX20384" fmla="*/ 5340220 w 5740887"/>
              <a:gd name="connsiteY20384" fmla="*/ 1002864 h 4314911"/>
              <a:gd name="connsiteX20385" fmla="*/ 5338698 w 5740887"/>
              <a:gd name="connsiteY20385" fmla="*/ 991237 h 4314911"/>
              <a:gd name="connsiteX20386" fmla="*/ 2515228 w 5740887"/>
              <a:gd name="connsiteY20386" fmla="*/ 984591 h 4314911"/>
              <a:gd name="connsiteX20387" fmla="*/ 2511908 w 5740887"/>
              <a:gd name="connsiteY20387" fmla="*/ 993969 h 4314911"/>
              <a:gd name="connsiteX20388" fmla="*/ 2511911 w 5740887"/>
              <a:gd name="connsiteY20388" fmla="*/ 993444 h 4314911"/>
              <a:gd name="connsiteX20389" fmla="*/ 3183322 w 5740887"/>
              <a:gd name="connsiteY20389" fmla="*/ 984278 h 4314911"/>
              <a:gd name="connsiteX20390" fmla="*/ 3195285 w 5740887"/>
              <a:gd name="connsiteY20390" fmla="*/ 1037329 h 4314911"/>
              <a:gd name="connsiteX20391" fmla="*/ 3213673 w 5740887"/>
              <a:gd name="connsiteY20391" fmla="*/ 1112253 h 4314911"/>
              <a:gd name="connsiteX20392" fmla="*/ 3215381 w 5740887"/>
              <a:gd name="connsiteY20392" fmla="*/ 1118875 h 4314911"/>
              <a:gd name="connsiteX20393" fmla="*/ 3216507 w 5740887"/>
              <a:gd name="connsiteY20393" fmla="*/ 1123445 h 4314911"/>
              <a:gd name="connsiteX20394" fmla="*/ 3223011 w 5740887"/>
              <a:gd name="connsiteY20394" fmla="*/ 1148468 h 4314911"/>
              <a:gd name="connsiteX20395" fmla="*/ 3235749 w 5740887"/>
              <a:gd name="connsiteY20395" fmla="*/ 1197876 h 4314911"/>
              <a:gd name="connsiteX20396" fmla="*/ 3239657 w 5740887"/>
              <a:gd name="connsiteY20396" fmla="*/ 1212514 h 4314911"/>
              <a:gd name="connsiteX20397" fmla="*/ 3242414 w 5740887"/>
              <a:gd name="connsiteY20397" fmla="*/ 1223123 h 4314911"/>
              <a:gd name="connsiteX20398" fmla="*/ 3250049 w 5740887"/>
              <a:gd name="connsiteY20398" fmla="*/ 1251446 h 4314911"/>
              <a:gd name="connsiteX20399" fmla="*/ 3261014 w 5740887"/>
              <a:gd name="connsiteY20399" fmla="*/ 1292469 h 4314911"/>
              <a:gd name="connsiteX20400" fmla="*/ 3267560 w 5740887"/>
              <a:gd name="connsiteY20400" fmla="*/ 1316353 h 4314911"/>
              <a:gd name="connsiteX20401" fmla="*/ 3272270 w 5740887"/>
              <a:gd name="connsiteY20401" fmla="*/ 1333827 h 4314911"/>
              <a:gd name="connsiteX20402" fmla="*/ 3279630 w 5740887"/>
              <a:gd name="connsiteY20402" fmla="*/ 1360388 h 4314911"/>
              <a:gd name="connsiteX20403" fmla="*/ 3288968 w 5740887"/>
              <a:gd name="connsiteY20403" fmla="*/ 1394458 h 4314911"/>
              <a:gd name="connsiteX20404" fmla="*/ 3294091 w 5740887"/>
              <a:gd name="connsiteY20404" fmla="*/ 1412581 h 4314911"/>
              <a:gd name="connsiteX20405" fmla="*/ 3305343 w 5740887"/>
              <a:gd name="connsiteY20405" fmla="*/ 1453191 h 4314911"/>
              <a:gd name="connsiteX20406" fmla="*/ 3340896 w 5740887"/>
              <a:gd name="connsiteY20406" fmla="*/ 1578684 h 4314911"/>
              <a:gd name="connsiteX20407" fmla="*/ 3345805 w 5740887"/>
              <a:gd name="connsiteY20407" fmla="*/ 1595529 h 4314911"/>
              <a:gd name="connsiteX20408" fmla="*/ 3350952 w 5740887"/>
              <a:gd name="connsiteY20408" fmla="*/ 1613740 h 4314911"/>
              <a:gd name="connsiteX20409" fmla="*/ 3409952 w 5740887"/>
              <a:gd name="connsiteY20409" fmla="*/ 1815660 h 4314911"/>
              <a:gd name="connsiteX20410" fmla="*/ 3416508 w 5740887"/>
              <a:gd name="connsiteY20410" fmla="*/ 1838155 h 4314911"/>
              <a:gd name="connsiteX20411" fmla="*/ 3417069 w 5740887"/>
              <a:gd name="connsiteY20411" fmla="*/ 1840015 h 4314911"/>
              <a:gd name="connsiteX20412" fmla="*/ 3417713 w 5740887"/>
              <a:gd name="connsiteY20412" fmla="*/ 1842221 h 4314911"/>
              <a:gd name="connsiteX20413" fmla="*/ 3485263 w 5740887"/>
              <a:gd name="connsiteY20413" fmla="*/ 2066453 h 4314911"/>
              <a:gd name="connsiteX20414" fmla="*/ 3490976 w 5740887"/>
              <a:gd name="connsiteY20414" fmla="*/ 2084959 h 4314911"/>
              <a:gd name="connsiteX20415" fmla="*/ 3493232 w 5740887"/>
              <a:gd name="connsiteY20415" fmla="*/ 2092437 h 4314911"/>
              <a:gd name="connsiteX20416" fmla="*/ 3502715 w 5740887"/>
              <a:gd name="connsiteY20416" fmla="*/ 2122985 h 4314911"/>
              <a:gd name="connsiteX20417" fmla="*/ 3518086 w 5740887"/>
              <a:gd name="connsiteY20417" fmla="*/ 2172774 h 4314911"/>
              <a:gd name="connsiteX20418" fmla="*/ 3524571 w 5740887"/>
              <a:gd name="connsiteY20418" fmla="*/ 2193391 h 4314911"/>
              <a:gd name="connsiteX20419" fmla="*/ 3530175 w 5740887"/>
              <a:gd name="connsiteY20419" fmla="*/ 2211442 h 4314911"/>
              <a:gd name="connsiteX20420" fmla="*/ 3538158 w 5740887"/>
              <a:gd name="connsiteY20420" fmla="*/ 2236583 h 4314911"/>
              <a:gd name="connsiteX20421" fmla="*/ 3549610 w 5740887"/>
              <a:gd name="connsiteY20421" fmla="*/ 2272991 h 4314911"/>
              <a:gd name="connsiteX20422" fmla="*/ 3558124 w 5740887"/>
              <a:gd name="connsiteY20422" fmla="*/ 2299464 h 4314911"/>
              <a:gd name="connsiteX20423" fmla="*/ 3565192 w 5740887"/>
              <a:gd name="connsiteY20423" fmla="*/ 2321723 h 4314911"/>
              <a:gd name="connsiteX20424" fmla="*/ 3571161 w 5740887"/>
              <a:gd name="connsiteY20424" fmla="*/ 2339998 h 4314911"/>
              <a:gd name="connsiteX20425" fmla="*/ 3579337 w 5740887"/>
              <a:gd name="connsiteY20425" fmla="*/ 2365422 h 4314911"/>
              <a:gd name="connsiteX20426" fmla="*/ 3589654 w 5740887"/>
              <a:gd name="connsiteY20426" fmla="*/ 2396625 h 4314911"/>
              <a:gd name="connsiteX20427" fmla="*/ 3597550 w 5740887"/>
              <a:gd name="connsiteY20427" fmla="*/ 2420803 h 4314911"/>
              <a:gd name="connsiteX20428" fmla="*/ 3601455 w 5740887"/>
              <a:gd name="connsiteY20428" fmla="*/ 2432318 h 4314911"/>
              <a:gd name="connsiteX20429" fmla="*/ 3606768 w 5740887"/>
              <a:gd name="connsiteY20429" fmla="*/ 2448387 h 4314911"/>
              <a:gd name="connsiteX20430" fmla="*/ 3618792 w 5740887"/>
              <a:gd name="connsiteY20430" fmla="*/ 2483439 h 4314911"/>
              <a:gd name="connsiteX20431" fmla="*/ 3626514 w 5740887"/>
              <a:gd name="connsiteY20431" fmla="*/ 2506207 h 4314911"/>
              <a:gd name="connsiteX20432" fmla="*/ 3628557 w 5740887"/>
              <a:gd name="connsiteY20432" fmla="*/ 2511905 h 4314911"/>
              <a:gd name="connsiteX20433" fmla="*/ 3631404 w 5740887"/>
              <a:gd name="connsiteY20433" fmla="*/ 2520205 h 4314911"/>
              <a:gd name="connsiteX20434" fmla="*/ 3646088 w 5740887"/>
              <a:gd name="connsiteY20434" fmla="*/ 2560789 h 4314911"/>
              <a:gd name="connsiteX20435" fmla="*/ 3651349 w 5740887"/>
              <a:gd name="connsiteY20435" fmla="*/ 2575460 h 4314911"/>
              <a:gd name="connsiteX20436" fmla="*/ 3651913 w 5740887"/>
              <a:gd name="connsiteY20436" fmla="*/ 2576889 h 4314911"/>
              <a:gd name="connsiteX20437" fmla="*/ 3652747 w 5740887"/>
              <a:gd name="connsiteY20437" fmla="*/ 2579196 h 4314911"/>
              <a:gd name="connsiteX20438" fmla="*/ 3655460 w 5740887"/>
              <a:gd name="connsiteY20438" fmla="*/ 2586045 h 4314911"/>
              <a:gd name="connsiteX20439" fmla="*/ 3654920 w 5740887"/>
              <a:gd name="connsiteY20439" fmla="*/ 2585758 h 4314911"/>
              <a:gd name="connsiteX20440" fmla="*/ 3653063 w 5740887"/>
              <a:gd name="connsiteY20440" fmla="*/ 2584769 h 4314911"/>
              <a:gd name="connsiteX20441" fmla="*/ 3646082 w 5740887"/>
              <a:gd name="connsiteY20441" fmla="*/ 2566715 h 4314911"/>
              <a:gd name="connsiteX20442" fmla="*/ 3622354 w 5740887"/>
              <a:gd name="connsiteY20442" fmla="*/ 2499811 h 4314911"/>
              <a:gd name="connsiteX20443" fmla="*/ 3613899 w 5740887"/>
              <a:gd name="connsiteY20443" fmla="*/ 2474801 h 4314911"/>
              <a:gd name="connsiteX20444" fmla="*/ 3595024 w 5740887"/>
              <a:gd name="connsiteY20444" fmla="*/ 2418738 h 4314911"/>
              <a:gd name="connsiteX20445" fmla="*/ 3583564 w 5740887"/>
              <a:gd name="connsiteY20445" fmla="*/ 2383632 h 4314911"/>
              <a:gd name="connsiteX20446" fmla="*/ 3564685 w 5740887"/>
              <a:gd name="connsiteY20446" fmla="*/ 2325517 h 4314911"/>
              <a:gd name="connsiteX20447" fmla="*/ 3551399 w 5740887"/>
              <a:gd name="connsiteY20447" fmla="*/ 2283727 h 4314911"/>
              <a:gd name="connsiteX20448" fmla="*/ 3531941 w 5740887"/>
              <a:gd name="connsiteY20448" fmla="*/ 2222193 h 4314911"/>
              <a:gd name="connsiteX20449" fmla="*/ 3517479 w 5740887"/>
              <a:gd name="connsiteY20449" fmla="*/ 2175717 h 4314911"/>
              <a:gd name="connsiteX20450" fmla="*/ 3497416 w 5740887"/>
              <a:gd name="connsiteY20450" fmla="*/ 2110867 h 4314911"/>
              <a:gd name="connsiteX20451" fmla="*/ 3488163 w 5740887"/>
              <a:gd name="connsiteY20451" fmla="*/ 2080576 h 4314911"/>
              <a:gd name="connsiteX20452" fmla="*/ 3440500 w 5740887"/>
              <a:gd name="connsiteY20452" fmla="*/ 1922204 h 4314911"/>
              <a:gd name="connsiteX20453" fmla="*/ 3409478 w 5740887"/>
              <a:gd name="connsiteY20453" fmla="*/ 1818128 h 4314911"/>
              <a:gd name="connsiteX20454" fmla="*/ 3368324 w 5740887"/>
              <a:gd name="connsiteY20454" fmla="*/ 1676678 h 4314911"/>
              <a:gd name="connsiteX20455" fmla="*/ 3335940 w 5740887"/>
              <a:gd name="connsiteY20455" fmla="*/ 1564527 h 4314911"/>
              <a:gd name="connsiteX20456" fmla="*/ 3326858 w 5740887"/>
              <a:gd name="connsiteY20456" fmla="*/ 1532449 h 4314911"/>
              <a:gd name="connsiteX20457" fmla="*/ 3273054 w 5740887"/>
              <a:gd name="connsiteY20457" fmla="*/ 1339140 h 4314911"/>
              <a:gd name="connsiteX20458" fmla="*/ 3257486 w 5740887"/>
              <a:gd name="connsiteY20458" fmla="*/ 1281503 h 4314911"/>
              <a:gd name="connsiteX20459" fmla="*/ 3246575 w 5740887"/>
              <a:gd name="connsiteY20459" fmla="*/ 1240894 h 4314911"/>
              <a:gd name="connsiteX20460" fmla="*/ 3229466 w 5740887"/>
              <a:gd name="connsiteY20460" fmla="*/ 1175376 h 4314911"/>
              <a:gd name="connsiteX20461" fmla="*/ 3221649 w 5740887"/>
              <a:gd name="connsiteY20461" fmla="*/ 1145251 h 4314911"/>
              <a:gd name="connsiteX20462" fmla="*/ 3205592 w 5740887"/>
              <a:gd name="connsiteY20462" fmla="*/ 1080743 h 4314911"/>
              <a:gd name="connsiteX20463" fmla="*/ 3200784 w 5740887"/>
              <a:gd name="connsiteY20463" fmla="*/ 1061312 h 4314911"/>
              <a:gd name="connsiteX20464" fmla="*/ 3184588 w 5740887"/>
              <a:gd name="connsiteY20464" fmla="*/ 991067 h 4314911"/>
              <a:gd name="connsiteX20465" fmla="*/ 3246751 w 5740887"/>
              <a:gd name="connsiteY20465" fmla="*/ 983551 h 4314911"/>
              <a:gd name="connsiteX20466" fmla="*/ 3278266 w 5740887"/>
              <a:gd name="connsiteY20466" fmla="*/ 1100451 h 4314911"/>
              <a:gd name="connsiteX20467" fmla="*/ 3278551 w 5740887"/>
              <a:gd name="connsiteY20467" fmla="*/ 1101467 h 4314911"/>
              <a:gd name="connsiteX20468" fmla="*/ 3319565 w 5740887"/>
              <a:gd name="connsiteY20468" fmla="*/ 1248378 h 4314911"/>
              <a:gd name="connsiteX20469" fmla="*/ 3327115 w 5740887"/>
              <a:gd name="connsiteY20469" fmla="*/ 1274685 h 4314911"/>
              <a:gd name="connsiteX20470" fmla="*/ 3328246 w 5740887"/>
              <a:gd name="connsiteY20470" fmla="*/ 1278634 h 4314911"/>
              <a:gd name="connsiteX20471" fmla="*/ 3333467 w 5740887"/>
              <a:gd name="connsiteY20471" fmla="*/ 1297253 h 4314911"/>
              <a:gd name="connsiteX20472" fmla="*/ 3344600 w 5740887"/>
              <a:gd name="connsiteY20472" fmla="*/ 1335728 h 4314911"/>
              <a:gd name="connsiteX20473" fmla="*/ 3365411 w 5740887"/>
              <a:gd name="connsiteY20473" fmla="*/ 1408385 h 4314911"/>
              <a:gd name="connsiteX20474" fmla="*/ 3385481 w 5740887"/>
              <a:gd name="connsiteY20474" fmla="*/ 1477011 h 4314911"/>
              <a:gd name="connsiteX20475" fmla="*/ 3395778 w 5740887"/>
              <a:gd name="connsiteY20475" fmla="*/ 1512598 h 4314911"/>
              <a:gd name="connsiteX20476" fmla="*/ 3403469 w 5740887"/>
              <a:gd name="connsiteY20476" fmla="*/ 1538519 h 4314911"/>
              <a:gd name="connsiteX20477" fmla="*/ 3414461 w 5740887"/>
              <a:gd name="connsiteY20477" fmla="*/ 1576105 h 4314911"/>
              <a:gd name="connsiteX20478" fmla="*/ 3455617 w 5740887"/>
              <a:gd name="connsiteY20478" fmla="*/ 1714274 h 4314911"/>
              <a:gd name="connsiteX20479" fmla="*/ 3462159 w 5740887"/>
              <a:gd name="connsiteY20479" fmla="*/ 1736324 h 4314911"/>
              <a:gd name="connsiteX20480" fmla="*/ 3463515 w 5740887"/>
              <a:gd name="connsiteY20480" fmla="*/ 1740788 h 4314911"/>
              <a:gd name="connsiteX20481" fmla="*/ 3465370 w 5740887"/>
              <a:gd name="connsiteY20481" fmla="*/ 1747014 h 4314911"/>
              <a:gd name="connsiteX20482" fmla="*/ 3516794 w 5740887"/>
              <a:gd name="connsiteY20482" fmla="*/ 1916645 h 4314911"/>
              <a:gd name="connsiteX20483" fmla="*/ 3524236 w 5740887"/>
              <a:gd name="connsiteY20483" fmla="*/ 1940750 h 4314911"/>
              <a:gd name="connsiteX20484" fmla="*/ 3529574 w 5740887"/>
              <a:gd name="connsiteY20484" fmla="*/ 1958330 h 4314911"/>
              <a:gd name="connsiteX20485" fmla="*/ 3540827 w 5740887"/>
              <a:gd name="connsiteY20485" fmla="*/ 1994490 h 4314911"/>
              <a:gd name="connsiteX20486" fmla="*/ 3567390 w 5740887"/>
              <a:gd name="connsiteY20486" fmla="*/ 2080530 h 4314911"/>
              <a:gd name="connsiteX20487" fmla="*/ 3584498 w 5740887"/>
              <a:gd name="connsiteY20487" fmla="*/ 2134824 h 4314911"/>
              <a:gd name="connsiteX20488" fmla="*/ 3594982 w 5740887"/>
              <a:gd name="connsiteY20488" fmla="*/ 2168513 h 4314911"/>
              <a:gd name="connsiteX20489" fmla="*/ 3609670 w 5740887"/>
              <a:gd name="connsiteY20489" fmla="*/ 2214704 h 4314911"/>
              <a:gd name="connsiteX20490" fmla="*/ 3615813 w 5740887"/>
              <a:gd name="connsiteY20490" fmla="*/ 2234201 h 4314911"/>
              <a:gd name="connsiteX20491" fmla="*/ 3619343 w 5740887"/>
              <a:gd name="connsiteY20491" fmla="*/ 2245124 h 4314911"/>
              <a:gd name="connsiteX20492" fmla="*/ 3625985 w 5740887"/>
              <a:gd name="connsiteY20492" fmla="*/ 2266014 h 4314911"/>
              <a:gd name="connsiteX20493" fmla="*/ 3655347 w 5740887"/>
              <a:gd name="connsiteY20493" fmla="*/ 2356771 h 4314911"/>
              <a:gd name="connsiteX20494" fmla="*/ 3658479 w 5740887"/>
              <a:gd name="connsiteY20494" fmla="*/ 2366251 h 4314911"/>
              <a:gd name="connsiteX20495" fmla="*/ 3660721 w 5740887"/>
              <a:gd name="connsiteY20495" fmla="*/ 2373190 h 4314911"/>
              <a:gd name="connsiteX20496" fmla="*/ 3665209 w 5740887"/>
              <a:gd name="connsiteY20496" fmla="*/ 2386618 h 4314911"/>
              <a:gd name="connsiteX20497" fmla="*/ 3682688 w 5740887"/>
              <a:gd name="connsiteY20497" fmla="*/ 2439522 h 4314911"/>
              <a:gd name="connsiteX20498" fmla="*/ 3695665 w 5740887"/>
              <a:gd name="connsiteY20498" fmla="*/ 2477754 h 4314911"/>
              <a:gd name="connsiteX20499" fmla="*/ 3700770 w 5740887"/>
              <a:gd name="connsiteY20499" fmla="*/ 2493028 h 4314911"/>
              <a:gd name="connsiteX20500" fmla="*/ 3703057 w 5740887"/>
              <a:gd name="connsiteY20500" fmla="*/ 2499530 h 4314911"/>
              <a:gd name="connsiteX20501" fmla="*/ 3707630 w 5740887"/>
              <a:gd name="connsiteY20501" fmla="*/ 2513003 h 4314911"/>
              <a:gd name="connsiteX20502" fmla="*/ 3729791 w 5740887"/>
              <a:gd name="connsiteY20502" fmla="*/ 2575951 h 4314911"/>
              <a:gd name="connsiteX20503" fmla="*/ 3732553 w 5740887"/>
              <a:gd name="connsiteY20503" fmla="*/ 2583389 h 4314911"/>
              <a:gd name="connsiteX20504" fmla="*/ 3734614 w 5740887"/>
              <a:gd name="connsiteY20504" fmla="*/ 2589249 h 4314911"/>
              <a:gd name="connsiteX20505" fmla="*/ 3748791 w 5740887"/>
              <a:gd name="connsiteY20505" fmla="*/ 2627106 h 4314911"/>
              <a:gd name="connsiteX20506" fmla="*/ 3757279 w 5740887"/>
              <a:gd name="connsiteY20506" fmla="*/ 2648309 h 4314911"/>
              <a:gd name="connsiteX20507" fmla="*/ 3756529 w 5740887"/>
              <a:gd name="connsiteY20507" fmla="*/ 2646619 h 4314911"/>
              <a:gd name="connsiteX20508" fmla="*/ 3755809 w 5740887"/>
              <a:gd name="connsiteY20508" fmla="*/ 2644998 h 4314911"/>
              <a:gd name="connsiteX20509" fmla="*/ 3738897 w 5740887"/>
              <a:gd name="connsiteY20509" fmla="*/ 2601919 h 4314911"/>
              <a:gd name="connsiteX20510" fmla="*/ 3734209 w 5740887"/>
              <a:gd name="connsiteY20510" fmla="*/ 2589412 h 4314911"/>
              <a:gd name="connsiteX20511" fmla="*/ 3723822 w 5740887"/>
              <a:gd name="connsiteY20511" fmla="*/ 2560723 h 4314911"/>
              <a:gd name="connsiteX20512" fmla="*/ 3701579 w 5740887"/>
              <a:gd name="connsiteY20512" fmla="*/ 2497588 h 4314911"/>
              <a:gd name="connsiteX20513" fmla="*/ 3692109 w 5740887"/>
              <a:gd name="connsiteY20513" fmla="*/ 2470100 h 4314911"/>
              <a:gd name="connsiteX20514" fmla="*/ 3656890 w 5740887"/>
              <a:gd name="connsiteY20514" fmla="*/ 2364853 h 4314911"/>
              <a:gd name="connsiteX20515" fmla="*/ 3656881 w 5740887"/>
              <a:gd name="connsiteY20515" fmla="*/ 2364827 h 4314911"/>
              <a:gd name="connsiteX20516" fmla="*/ 3656869 w 5740887"/>
              <a:gd name="connsiteY20516" fmla="*/ 2364790 h 4314911"/>
              <a:gd name="connsiteX20517" fmla="*/ 3617301 w 5740887"/>
              <a:gd name="connsiteY20517" fmla="*/ 2242426 h 4314911"/>
              <a:gd name="connsiteX20518" fmla="*/ 3605002 w 5740887"/>
              <a:gd name="connsiteY20518" fmla="*/ 2203749 h 4314911"/>
              <a:gd name="connsiteX20519" fmla="*/ 3581381 w 5740887"/>
              <a:gd name="connsiteY20519" fmla="*/ 2128807 h 4314911"/>
              <a:gd name="connsiteX20520" fmla="*/ 3516599 w 5740887"/>
              <a:gd name="connsiteY20520" fmla="*/ 1919955 h 4314911"/>
              <a:gd name="connsiteX20521" fmla="*/ 3516551 w 5740887"/>
              <a:gd name="connsiteY20521" fmla="*/ 1919801 h 4314911"/>
              <a:gd name="connsiteX20522" fmla="*/ 3516500 w 5740887"/>
              <a:gd name="connsiteY20522" fmla="*/ 1919630 h 4314911"/>
              <a:gd name="connsiteX20523" fmla="*/ 3456775 w 5740887"/>
              <a:gd name="connsiteY20523" fmla="*/ 1721568 h 4314911"/>
              <a:gd name="connsiteX20524" fmla="*/ 3369252 w 5740887"/>
              <a:gd name="connsiteY20524" fmla="*/ 1424617 h 4314911"/>
              <a:gd name="connsiteX20525" fmla="*/ 3329070 w 5740887"/>
              <a:gd name="connsiteY20525" fmla="*/ 1284032 h 4314911"/>
              <a:gd name="connsiteX20526" fmla="*/ 3318721 w 5740887"/>
              <a:gd name="connsiteY20526" fmla="*/ 1247315 h 4314911"/>
              <a:gd name="connsiteX20527" fmla="*/ 3290376 w 5740887"/>
              <a:gd name="connsiteY20527" fmla="*/ 1145532 h 4314911"/>
              <a:gd name="connsiteX20528" fmla="*/ 3281126 w 5740887"/>
              <a:gd name="connsiteY20528" fmla="*/ 1111928 h 4314911"/>
              <a:gd name="connsiteX20529" fmla="*/ 3249416 w 5740887"/>
              <a:gd name="connsiteY20529" fmla="*/ 994003 h 4314911"/>
              <a:gd name="connsiteX20530" fmla="*/ 2918586 w 5740887"/>
              <a:gd name="connsiteY20530" fmla="*/ 982841 h 4314911"/>
              <a:gd name="connsiteX20531" fmla="*/ 2927909 w 5740887"/>
              <a:gd name="connsiteY20531" fmla="*/ 990014 h 4314911"/>
              <a:gd name="connsiteX20532" fmla="*/ 2944966 w 5740887"/>
              <a:gd name="connsiteY20532" fmla="*/ 1009815 h 4314911"/>
              <a:gd name="connsiteX20533" fmla="*/ 2953278 w 5740887"/>
              <a:gd name="connsiteY20533" fmla="*/ 1021913 h 4314911"/>
              <a:gd name="connsiteX20534" fmla="*/ 2974066 w 5740887"/>
              <a:gd name="connsiteY20534" fmla="*/ 1069008 h 4314911"/>
              <a:gd name="connsiteX20535" fmla="*/ 2974171 w 5740887"/>
              <a:gd name="connsiteY20535" fmla="*/ 1069269 h 4314911"/>
              <a:gd name="connsiteX20536" fmla="*/ 2977268 w 5740887"/>
              <a:gd name="connsiteY20536" fmla="*/ 1087331 h 4314911"/>
              <a:gd name="connsiteX20537" fmla="*/ 2943971 w 5740887"/>
              <a:gd name="connsiteY20537" fmla="*/ 1017262 h 4314911"/>
              <a:gd name="connsiteX20538" fmla="*/ 2921277 w 5740887"/>
              <a:gd name="connsiteY20538" fmla="*/ 996120 h 4314911"/>
              <a:gd name="connsiteX20539" fmla="*/ 5372640 w 5740887"/>
              <a:gd name="connsiteY20539" fmla="*/ 980896 h 4314911"/>
              <a:gd name="connsiteX20540" fmla="*/ 5373800 w 5740887"/>
              <a:gd name="connsiteY20540" fmla="*/ 985259 h 4314911"/>
              <a:gd name="connsiteX20541" fmla="*/ 5370961 w 5740887"/>
              <a:gd name="connsiteY20541" fmla="*/ 983379 h 4314911"/>
              <a:gd name="connsiteX20542" fmla="*/ 2392711 w 5740887"/>
              <a:gd name="connsiteY20542" fmla="*/ 979388 h 4314911"/>
              <a:gd name="connsiteX20543" fmla="*/ 2392209 w 5740887"/>
              <a:gd name="connsiteY20543" fmla="*/ 980016 h 4314911"/>
              <a:gd name="connsiteX20544" fmla="*/ 2391380 w 5740887"/>
              <a:gd name="connsiteY20544" fmla="*/ 980107 h 4314911"/>
              <a:gd name="connsiteX20545" fmla="*/ 5349632 w 5740887"/>
              <a:gd name="connsiteY20545" fmla="*/ 979271 h 4314911"/>
              <a:gd name="connsiteX20546" fmla="*/ 5351465 w 5740887"/>
              <a:gd name="connsiteY20546" fmla="*/ 979571 h 4314911"/>
              <a:gd name="connsiteX20547" fmla="*/ 5359632 w 5740887"/>
              <a:gd name="connsiteY20547" fmla="*/ 984742 h 4314911"/>
              <a:gd name="connsiteX20548" fmla="*/ 5353335 w 5740887"/>
              <a:gd name="connsiteY20548" fmla="*/ 991697 h 4314911"/>
              <a:gd name="connsiteX20549" fmla="*/ 5352131 w 5740887"/>
              <a:gd name="connsiteY20549" fmla="*/ 992835 h 4314911"/>
              <a:gd name="connsiteX20550" fmla="*/ 2524559 w 5740887"/>
              <a:gd name="connsiteY20550" fmla="*/ 979217 h 4314911"/>
              <a:gd name="connsiteX20551" fmla="*/ 2524260 w 5740887"/>
              <a:gd name="connsiteY20551" fmla="*/ 981325 h 4314911"/>
              <a:gd name="connsiteX20552" fmla="*/ 2519033 w 5740887"/>
              <a:gd name="connsiteY20552" fmla="*/ 997627 h 4314911"/>
              <a:gd name="connsiteX20553" fmla="*/ 2519033 w 5740887"/>
              <a:gd name="connsiteY20553" fmla="*/ 997649 h 4314911"/>
              <a:gd name="connsiteX20554" fmla="*/ 2518586 w 5740887"/>
              <a:gd name="connsiteY20554" fmla="*/ 1021030 h 4314911"/>
              <a:gd name="connsiteX20555" fmla="*/ 2518473 w 5740887"/>
              <a:gd name="connsiteY20555" fmla="*/ 996775 h 4314911"/>
              <a:gd name="connsiteX20556" fmla="*/ 3165764 w 5740887"/>
              <a:gd name="connsiteY20556" fmla="*/ 978254 h 4314911"/>
              <a:gd name="connsiteX20557" fmla="*/ 3171721 w 5740887"/>
              <a:gd name="connsiteY20557" fmla="*/ 1007570 h 4314911"/>
              <a:gd name="connsiteX20558" fmla="*/ 3166228 w 5740887"/>
              <a:gd name="connsiteY20558" fmla="*/ 981805 h 4314911"/>
              <a:gd name="connsiteX20559" fmla="*/ 2447212 w 5740887"/>
              <a:gd name="connsiteY20559" fmla="*/ 978097 h 4314911"/>
              <a:gd name="connsiteX20560" fmla="*/ 2446548 w 5740887"/>
              <a:gd name="connsiteY20560" fmla="*/ 983845 h 4314911"/>
              <a:gd name="connsiteX20561" fmla="*/ 2446987 w 5740887"/>
              <a:gd name="connsiteY20561" fmla="*/ 978389 h 4314911"/>
              <a:gd name="connsiteX20562" fmla="*/ 2447003 w 5740887"/>
              <a:gd name="connsiteY20562" fmla="*/ 978194 h 4314911"/>
              <a:gd name="connsiteX20563" fmla="*/ 5336858 w 5740887"/>
              <a:gd name="connsiteY20563" fmla="*/ 977178 h 4314911"/>
              <a:gd name="connsiteX20564" fmla="*/ 5339401 w 5740887"/>
              <a:gd name="connsiteY20564" fmla="*/ 977595 h 4314911"/>
              <a:gd name="connsiteX20565" fmla="*/ 5337246 w 5740887"/>
              <a:gd name="connsiteY20565" fmla="*/ 980139 h 4314911"/>
              <a:gd name="connsiteX20566" fmla="*/ 5330246 w 5740887"/>
              <a:gd name="connsiteY20566" fmla="*/ 976743 h 4314911"/>
              <a:gd name="connsiteX20567" fmla="*/ 5331445 w 5740887"/>
              <a:gd name="connsiteY20567" fmla="*/ 986984 h 4314911"/>
              <a:gd name="connsiteX20568" fmla="*/ 5327588 w 5740887"/>
              <a:gd name="connsiteY20568" fmla="*/ 991535 h 4314911"/>
              <a:gd name="connsiteX20569" fmla="*/ 5326904 w 5740887"/>
              <a:gd name="connsiteY20569" fmla="*/ 981852 h 4314911"/>
              <a:gd name="connsiteX20570" fmla="*/ 5303401 w 5740887"/>
              <a:gd name="connsiteY20570" fmla="*/ 975134 h 4314911"/>
              <a:gd name="connsiteX20571" fmla="*/ 5299046 w 5740887"/>
              <a:gd name="connsiteY20571" fmla="*/ 991467 h 4314911"/>
              <a:gd name="connsiteX20572" fmla="*/ 5292919 w 5740887"/>
              <a:gd name="connsiteY20572" fmla="*/ 1007311 h 4314911"/>
              <a:gd name="connsiteX20573" fmla="*/ 5258936 w 5740887"/>
              <a:gd name="connsiteY20573" fmla="*/ 1010901 h 4314911"/>
              <a:gd name="connsiteX20574" fmla="*/ 5076099 w 5740887"/>
              <a:gd name="connsiteY20574" fmla="*/ 1039305 h 4314911"/>
              <a:gd name="connsiteX20575" fmla="*/ 4950899 w 5740887"/>
              <a:gd name="connsiteY20575" fmla="*/ 1057231 h 4314911"/>
              <a:gd name="connsiteX20576" fmla="*/ 4902225 w 5740887"/>
              <a:gd name="connsiteY20576" fmla="*/ 1064813 h 4314911"/>
              <a:gd name="connsiteX20577" fmla="*/ 4852724 w 5740887"/>
              <a:gd name="connsiteY20577" fmla="*/ 1072674 h 4314911"/>
              <a:gd name="connsiteX20578" fmla="*/ 4830111 w 5740887"/>
              <a:gd name="connsiteY20578" fmla="*/ 1075983 h 4314911"/>
              <a:gd name="connsiteX20579" fmla="*/ 4393152 w 5740887"/>
              <a:gd name="connsiteY20579" fmla="*/ 1149614 h 4314911"/>
              <a:gd name="connsiteX20580" fmla="*/ 4268365 w 5740887"/>
              <a:gd name="connsiteY20580" fmla="*/ 1213730 h 4314911"/>
              <a:gd name="connsiteX20581" fmla="*/ 4221070 w 5740887"/>
              <a:gd name="connsiteY20581" fmla="*/ 1245168 h 4314911"/>
              <a:gd name="connsiteX20582" fmla="*/ 4088820 w 5740887"/>
              <a:gd name="connsiteY20582" fmla="*/ 1339374 h 4314911"/>
              <a:gd name="connsiteX20583" fmla="*/ 4060857 w 5740887"/>
              <a:gd name="connsiteY20583" fmla="*/ 1367762 h 4314911"/>
              <a:gd name="connsiteX20584" fmla="*/ 3971773 w 5740887"/>
              <a:gd name="connsiteY20584" fmla="*/ 1458195 h 4314911"/>
              <a:gd name="connsiteX20585" fmla="*/ 3936571 w 5740887"/>
              <a:gd name="connsiteY20585" fmla="*/ 1495312 h 4314911"/>
              <a:gd name="connsiteX20586" fmla="*/ 3921547 w 5740887"/>
              <a:gd name="connsiteY20586" fmla="*/ 1499253 h 4314911"/>
              <a:gd name="connsiteX20587" fmla="*/ 3951504 w 5740887"/>
              <a:gd name="connsiteY20587" fmla="*/ 1457646 h 4314911"/>
              <a:gd name="connsiteX20588" fmla="*/ 3958874 w 5740887"/>
              <a:gd name="connsiteY20588" fmla="*/ 1447354 h 4314911"/>
              <a:gd name="connsiteX20589" fmla="*/ 4000559 w 5740887"/>
              <a:gd name="connsiteY20589" fmla="*/ 1389155 h 4314911"/>
              <a:gd name="connsiteX20590" fmla="*/ 4168537 w 5740887"/>
              <a:gd name="connsiteY20590" fmla="*/ 1221231 h 4314911"/>
              <a:gd name="connsiteX20591" fmla="*/ 4212384 w 5740887"/>
              <a:gd name="connsiteY20591" fmla="*/ 1186341 h 4314911"/>
              <a:gd name="connsiteX20592" fmla="*/ 4338275 w 5740887"/>
              <a:gd name="connsiteY20592" fmla="*/ 1113541 h 4314911"/>
              <a:gd name="connsiteX20593" fmla="*/ 4791504 w 5740887"/>
              <a:gd name="connsiteY20593" fmla="*/ 1044594 h 4314911"/>
              <a:gd name="connsiteX20594" fmla="*/ 4819772 w 5740887"/>
              <a:gd name="connsiteY20594" fmla="*/ 1040873 h 4314911"/>
              <a:gd name="connsiteX20595" fmla="*/ 4871754 w 5740887"/>
              <a:gd name="connsiteY20595" fmla="*/ 1033564 h 4314911"/>
              <a:gd name="connsiteX20596" fmla="*/ 4922634 w 5740887"/>
              <a:gd name="connsiteY20596" fmla="*/ 1026394 h 4314911"/>
              <a:gd name="connsiteX20597" fmla="*/ 5054315 w 5740887"/>
              <a:gd name="connsiteY20597" fmla="*/ 1009989 h 4314911"/>
              <a:gd name="connsiteX20598" fmla="*/ 5246389 w 5740887"/>
              <a:gd name="connsiteY20598" fmla="*/ 983103 h 4314911"/>
              <a:gd name="connsiteX20599" fmla="*/ 5282294 w 5740887"/>
              <a:gd name="connsiteY20599" fmla="*/ 976477 h 4314911"/>
              <a:gd name="connsiteX20600" fmla="*/ 2541064 w 5740887"/>
              <a:gd name="connsiteY20600" fmla="*/ 975132 h 4314911"/>
              <a:gd name="connsiteX20601" fmla="*/ 2533605 w 5740887"/>
              <a:gd name="connsiteY20601" fmla="*/ 1004886 h 4314911"/>
              <a:gd name="connsiteX20602" fmla="*/ 2533606 w 5740887"/>
              <a:gd name="connsiteY20602" fmla="*/ 1004906 h 4314911"/>
              <a:gd name="connsiteX20603" fmla="*/ 2533605 w 5740887"/>
              <a:gd name="connsiteY20603" fmla="*/ 1004908 h 4314911"/>
              <a:gd name="connsiteX20604" fmla="*/ 2533807 w 5740887"/>
              <a:gd name="connsiteY20604" fmla="*/ 1026578 h 4314911"/>
              <a:gd name="connsiteX20605" fmla="*/ 2533246 w 5740887"/>
              <a:gd name="connsiteY20605" fmla="*/ 1002862 h 4314911"/>
              <a:gd name="connsiteX20606" fmla="*/ 5319319 w 5740887"/>
              <a:gd name="connsiteY20606" fmla="*/ 974303 h 4314911"/>
              <a:gd name="connsiteX20607" fmla="*/ 5319929 w 5740887"/>
              <a:gd name="connsiteY20607" fmla="*/ 974404 h 4314911"/>
              <a:gd name="connsiteX20608" fmla="*/ 5320227 w 5740887"/>
              <a:gd name="connsiteY20608" fmla="*/ 980040 h 4314911"/>
              <a:gd name="connsiteX20609" fmla="*/ 5317399 w 5740887"/>
              <a:gd name="connsiteY20609" fmla="*/ 984283 h 4314911"/>
              <a:gd name="connsiteX20610" fmla="*/ 5317397 w 5740887"/>
              <a:gd name="connsiteY20610" fmla="*/ 983691 h 4314911"/>
              <a:gd name="connsiteX20611" fmla="*/ 5317855 w 5740887"/>
              <a:gd name="connsiteY20611" fmla="*/ 977176 h 4314911"/>
              <a:gd name="connsiteX20612" fmla="*/ 5318503 w 5740887"/>
              <a:gd name="connsiteY20612" fmla="*/ 975930 h 4314911"/>
              <a:gd name="connsiteX20613" fmla="*/ 2285684 w 5740887"/>
              <a:gd name="connsiteY20613" fmla="*/ 973835 h 4314911"/>
              <a:gd name="connsiteX20614" fmla="*/ 2222484 w 5740887"/>
              <a:gd name="connsiteY20614" fmla="*/ 1013928 h 4314911"/>
              <a:gd name="connsiteX20615" fmla="*/ 2243056 w 5740887"/>
              <a:gd name="connsiteY20615" fmla="*/ 1000331 h 4314911"/>
              <a:gd name="connsiteX20616" fmla="*/ 2470441 w 5740887"/>
              <a:gd name="connsiteY20616" fmla="*/ 973406 h 4314911"/>
              <a:gd name="connsiteX20617" fmla="*/ 2469628 w 5740887"/>
              <a:gd name="connsiteY20617" fmla="*/ 975760 h 4314911"/>
              <a:gd name="connsiteX20618" fmla="*/ 2469624 w 5740887"/>
              <a:gd name="connsiteY20618" fmla="*/ 975820 h 4314911"/>
              <a:gd name="connsiteX20619" fmla="*/ 2468928 w 5740887"/>
              <a:gd name="connsiteY20619" fmla="*/ 983505 h 4314911"/>
              <a:gd name="connsiteX20620" fmla="*/ 2469347 w 5740887"/>
              <a:gd name="connsiteY20620" fmla="*/ 976474 h 4314911"/>
              <a:gd name="connsiteX20621" fmla="*/ 2549197 w 5740887"/>
              <a:gd name="connsiteY20621" fmla="*/ 972649 h 4314911"/>
              <a:gd name="connsiteX20622" fmla="*/ 2541485 w 5740887"/>
              <a:gd name="connsiteY20622" fmla="*/ 1010330 h 4314911"/>
              <a:gd name="connsiteX20623" fmla="*/ 2541486 w 5740887"/>
              <a:gd name="connsiteY20623" fmla="*/ 1010345 h 4314911"/>
              <a:gd name="connsiteX20624" fmla="*/ 2541485 w 5740887"/>
              <a:gd name="connsiteY20624" fmla="*/ 1010350 h 4314911"/>
              <a:gd name="connsiteX20625" fmla="*/ 2543253 w 5740887"/>
              <a:gd name="connsiteY20625" fmla="*/ 1066847 h 4314911"/>
              <a:gd name="connsiteX20626" fmla="*/ 2545193 w 5740887"/>
              <a:gd name="connsiteY20626" fmla="*/ 1079120 h 4314911"/>
              <a:gd name="connsiteX20627" fmla="*/ 2545518 w 5740887"/>
              <a:gd name="connsiteY20627" fmla="*/ 1085165 h 4314911"/>
              <a:gd name="connsiteX20628" fmla="*/ 2548367 w 5740887"/>
              <a:gd name="connsiteY20628" fmla="*/ 1099211 h 4314911"/>
              <a:gd name="connsiteX20629" fmla="*/ 2551675 w 5740887"/>
              <a:gd name="connsiteY20629" fmla="*/ 1120140 h 4314911"/>
              <a:gd name="connsiteX20630" fmla="*/ 2557408 w 5740887"/>
              <a:gd name="connsiteY20630" fmla="*/ 1143782 h 4314911"/>
              <a:gd name="connsiteX20631" fmla="*/ 2559014 w 5740887"/>
              <a:gd name="connsiteY20631" fmla="*/ 1151701 h 4314911"/>
              <a:gd name="connsiteX20632" fmla="*/ 2561256 w 5740887"/>
              <a:gd name="connsiteY20632" fmla="*/ 1159652 h 4314911"/>
              <a:gd name="connsiteX20633" fmla="*/ 2562758 w 5740887"/>
              <a:gd name="connsiteY20633" fmla="*/ 1165843 h 4314911"/>
              <a:gd name="connsiteX20634" fmla="*/ 2572510 w 5740887"/>
              <a:gd name="connsiteY20634" fmla="*/ 1199579 h 4314911"/>
              <a:gd name="connsiteX20635" fmla="*/ 2574008 w 5740887"/>
              <a:gd name="connsiteY20635" fmla="*/ 1202181 h 4314911"/>
              <a:gd name="connsiteX20636" fmla="*/ 2574491 w 5740887"/>
              <a:gd name="connsiteY20636" fmla="*/ 1205608 h 4314911"/>
              <a:gd name="connsiteX20637" fmla="*/ 2572248 w 5740887"/>
              <a:gd name="connsiteY20637" fmla="*/ 1201071 h 4314911"/>
              <a:gd name="connsiteX20638" fmla="*/ 2559495 w 5740887"/>
              <a:gd name="connsiteY20638" fmla="*/ 1156817 h 4314911"/>
              <a:gd name="connsiteX20639" fmla="*/ 2555682 w 5740887"/>
              <a:gd name="connsiteY20639" fmla="*/ 1141098 h 4314911"/>
              <a:gd name="connsiteX20640" fmla="*/ 2546407 w 5740887"/>
              <a:gd name="connsiteY20640" fmla="*/ 1094604 h 4314911"/>
              <a:gd name="connsiteX20641" fmla="*/ 2543412 w 5740887"/>
              <a:gd name="connsiteY20641" fmla="*/ 1074728 h 4314911"/>
              <a:gd name="connsiteX20642" fmla="*/ 2540835 w 5740887"/>
              <a:gd name="connsiteY20642" fmla="*/ 1006064 h 4314911"/>
              <a:gd name="connsiteX20643" fmla="*/ 3092013 w 5740887"/>
              <a:gd name="connsiteY20643" fmla="*/ 969849 h 4314911"/>
              <a:gd name="connsiteX20644" fmla="*/ 3111260 w 5740887"/>
              <a:gd name="connsiteY20644" fmla="*/ 1039820 h 4314911"/>
              <a:gd name="connsiteX20645" fmla="*/ 3139455 w 5740887"/>
              <a:gd name="connsiteY20645" fmla="*/ 1142037 h 4314911"/>
              <a:gd name="connsiteX20646" fmla="*/ 3145662 w 5740887"/>
              <a:gd name="connsiteY20646" fmla="*/ 1164477 h 4314911"/>
              <a:gd name="connsiteX20647" fmla="*/ 3149317 w 5740887"/>
              <a:gd name="connsiteY20647" fmla="*/ 1177723 h 4314911"/>
              <a:gd name="connsiteX20648" fmla="*/ 3154907 w 5740887"/>
              <a:gd name="connsiteY20648" fmla="*/ 1197902 h 4314911"/>
              <a:gd name="connsiteX20649" fmla="*/ 3169637 w 5740887"/>
              <a:gd name="connsiteY20649" fmla="*/ 1251155 h 4314911"/>
              <a:gd name="connsiteX20650" fmla="*/ 3176153 w 5740887"/>
              <a:gd name="connsiteY20650" fmla="*/ 1274543 h 4314911"/>
              <a:gd name="connsiteX20651" fmla="*/ 3190637 w 5740887"/>
              <a:gd name="connsiteY20651" fmla="*/ 1326828 h 4314911"/>
              <a:gd name="connsiteX20652" fmla="*/ 3234137 w 5740887"/>
              <a:gd name="connsiteY20652" fmla="*/ 1483134 h 4314911"/>
              <a:gd name="connsiteX20653" fmla="*/ 3318089 w 5740887"/>
              <a:gd name="connsiteY20653" fmla="*/ 1782079 h 4314911"/>
              <a:gd name="connsiteX20654" fmla="*/ 3274770 w 5740887"/>
              <a:gd name="connsiteY20654" fmla="*/ 1629654 h 4314911"/>
              <a:gd name="connsiteX20655" fmla="*/ 3226022 w 5740887"/>
              <a:gd name="connsiteY20655" fmla="*/ 1456147 h 4314911"/>
              <a:gd name="connsiteX20656" fmla="*/ 3223960 w 5740887"/>
              <a:gd name="connsiteY20656" fmla="*/ 1448732 h 4314911"/>
              <a:gd name="connsiteX20657" fmla="*/ 3164776 w 5740887"/>
              <a:gd name="connsiteY20657" fmla="*/ 1235526 h 4314911"/>
              <a:gd name="connsiteX20658" fmla="*/ 3139140 w 5740887"/>
              <a:gd name="connsiteY20658" fmla="*/ 1142505 h 4314911"/>
              <a:gd name="connsiteX20659" fmla="*/ 3132402 w 5740887"/>
              <a:gd name="connsiteY20659" fmla="*/ 1117974 h 4314911"/>
              <a:gd name="connsiteX20660" fmla="*/ 3095434 w 5740887"/>
              <a:gd name="connsiteY20660" fmla="*/ 982530 h 4314911"/>
              <a:gd name="connsiteX20661" fmla="*/ 2900077 w 5740887"/>
              <a:gd name="connsiteY20661" fmla="*/ 968603 h 4314911"/>
              <a:gd name="connsiteX20662" fmla="*/ 2909991 w 5740887"/>
              <a:gd name="connsiteY20662" fmla="*/ 976229 h 4314911"/>
              <a:gd name="connsiteX20663" fmla="*/ 2912331 w 5740887"/>
              <a:gd name="connsiteY20663" fmla="*/ 987787 h 4314911"/>
              <a:gd name="connsiteX20664" fmla="*/ 2903214 w 5740887"/>
              <a:gd name="connsiteY20664" fmla="*/ 979294 h 4314911"/>
              <a:gd name="connsiteX20665" fmla="*/ 5357349 w 5740887"/>
              <a:gd name="connsiteY20665" fmla="*/ 968011 h 4314911"/>
              <a:gd name="connsiteX20666" fmla="*/ 5359227 w 5740887"/>
              <a:gd name="connsiteY20666" fmla="*/ 975612 h 4314911"/>
              <a:gd name="connsiteX20667" fmla="*/ 5356365 w 5740887"/>
              <a:gd name="connsiteY20667" fmla="*/ 973717 h 4314911"/>
              <a:gd name="connsiteX20668" fmla="*/ 5353335 w 5740887"/>
              <a:gd name="connsiteY20668" fmla="*/ 973173 h 4314911"/>
              <a:gd name="connsiteX20669" fmla="*/ 2480651 w 5740887"/>
              <a:gd name="connsiteY20669" fmla="*/ 966282 h 4314911"/>
              <a:gd name="connsiteX20670" fmla="*/ 2476420 w 5740887"/>
              <a:gd name="connsiteY20670" fmla="*/ 979127 h 4314911"/>
              <a:gd name="connsiteX20671" fmla="*/ 2476417 w 5740887"/>
              <a:gd name="connsiteY20671" fmla="*/ 979184 h 4314911"/>
              <a:gd name="connsiteX20672" fmla="*/ 2475986 w 5740887"/>
              <a:gd name="connsiteY20672" fmla="*/ 984486 h 4314911"/>
              <a:gd name="connsiteX20673" fmla="*/ 2476282 w 5740887"/>
              <a:gd name="connsiteY20673" fmla="*/ 978775 h 4314911"/>
              <a:gd name="connsiteX20674" fmla="*/ 2480503 w 5740887"/>
              <a:gd name="connsiteY20674" fmla="*/ 966347 h 4314911"/>
              <a:gd name="connsiteX20675" fmla="*/ 5364267 w 5740887"/>
              <a:gd name="connsiteY20675" fmla="*/ 964383 h 4314911"/>
              <a:gd name="connsiteX20676" fmla="*/ 5369295 w 5740887"/>
              <a:gd name="connsiteY20676" fmla="*/ 968318 h 4314911"/>
              <a:gd name="connsiteX20677" fmla="*/ 5369741 w 5740887"/>
              <a:gd name="connsiteY20677" fmla="*/ 969995 h 4314911"/>
              <a:gd name="connsiteX20678" fmla="*/ 5367079 w 5740887"/>
              <a:gd name="connsiteY20678" fmla="*/ 975773 h 4314911"/>
              <a:gd name="connsiteX20679" fmla="*/ 3184890 w 5740887"/>
              <a:gd name="connsiteY20679" fmla="*/ 963871 h 4314911"/>
              <a:gd name="connsiteX20680" fmla="*/ 3188554 w 5740887"/>
              <a:gd name="connsiteY20680" fmla="*/ 980588 h 4314911"/>
              <a:gd name="connsiteX20681" fmla="*/ 3185276 w 5740887"/>
              <a:gd name="connsiteY20681" fmla="*/ 966105 h 4314911"/>
              <a:gd name="connsiteX20682" fmla="*/ 5339275 w 5740887"/>
              <a:gd name="connsiteY20682" fmla="*/ 962936 h 4314911"/>
              <a:gd name="connsiteX20683" fmla="*/ 5339642 w 5740887"/>
              <a:gd name="connsiteY20683" fmla="*/ 965363 h 4314911"/>
              <a:gd name="connsiteX20684" fmla="*/ 5339728 w 5740887"/>
              <a:gd name="connsiteY20684" fmla="*/ 965827 h 4314911"/>
              <a:gd name="connsiteX20685" fmla="*/ 5340609 w 5740887"/>
              <a:gd name="connsiteY20685" fmla="*/ 970886 h 4314911"/>
              <a:gd name="connsiteX20686" fmla="*/ 5335924 w 5740887"/>
              <a:gd name="connsiteY20686" fmla="*/ 970044 h 4314911"/>
              <a:gd name="connsiteX20687" fmla="*/ 5335708 w 5740887"/>
              <a:gd name="connsiteY20687" fmla="*/ 968392 h 4314911"/>
              <a:gd name="connsiteX20688" fmla="*/ 2505040 w 5740887"/>
              <a:gd name="connsiteY20688" fmla="*/ 961103 h 4314911"/>
              <a:gd name="connsiteX20689" fmla="*/ 2497667 w 5740887"/>
              <a:gd name="connsiteY20689" fmla="*/ 988384 h 4314911"/>
              <a:gd name="connsiteX20690" fmla="*/ 2497666 w 5740887"/>
              <a:gd name="connsiteY20690" fmla="*/ 988433 h 4314911"/>
              <a:gd name="connsiteX20691" fmla="*/ 2497430 w 5740887"/>
              <a:gd name="connsiteY20691" fmla="*/ 993080 h 4314911"/>
              <a:gd name="connsiteX20692" fmla="*/ 2497580 w 5740887"/>
              <a:gd name="connsiteY20692" fmla="*/ 987284 h 4314911"/>
              <a:gd name="connsiteX20693" fmla="*/ 2426971 w 5740887"/>
              <a:gd name="connsiteY20693" fmla="*/ 960915 h 4314911"/>
              <a:gd name="connsiteX20694" fmla="*/ 2426544 w 5740887"/>
              <a:gd name="connsiteY20694" fmla="*/ 963167 h 4314911"/>
              <a:gd name="connsiteX20695" fmla="*/ 2426130 w 5740887"/>
              <a:gd name="connsiteY20695" fmla="*/ 963155 h 4314911"/>
              <a:gd name="connsiteX20696" fmla="*/ 2426593 w 5740887"/>
              <a:gd name="connsiteY20696" fmla="*/ 961118 h 4314911"/>
              <a:gd name="connsiteX20697" fmla="*/ 2025844 w 5740887"/>
              <a:gd name="connsiteY20697" fmla="*/ 959475 h 4314911"/>
              <a:gd name="connsiteX20698" fmla="*/ 1969532 w 5740887"/>
              <a:gd name="connsiteY20698" fmla="*/ 988579 h 4314911"/>
              <a:gd name="connsiteX20699" fmla="*/ 1627006 w 5740887"/>
              <a:gd name="connsiteY20699" fmla="*/ 1175534 h 4314911"/>
              <a:gd name="connsiteX20700" fmla="*/ 1381562 w 5740887"/>
              <a:gd name="connsiteY20700" fmla="*/ 1321558 h 4314911"/>
              <a:gd name="connsiteX20701" fmla="*/ 1274037 w 5740887"/>
              <a:gd name="connsiteY20701" fmla="*/ 1385528 h 4314911"/>
              <a:gd name="connsiteX20702" fmla="*/ 1068907 w 5740887"/>
              <a:gd name="connsiteY20702" fmla="*/ 1515220 h 4314911"/>
              <a:gd name="connsiteX20703" fmla="*/ 986806 w 5740887"/>
              <a:gd name="connsiteY20703" fmla="*/ 1569244 h 4314911"/>
              <a:gd name="connsiteX20704" fmla="*/ 1006585 w 5740887"/>
              <a:gd name="connsiteY20704" fmla="*/ 1550607 h 4314911"/>
              <a:gd name="connsiteX20705" fmla="*/ 1041922 w 5740887"/>
              <a:gd name="connsiteY20705" fmla="*/ 1520041 h 4314911"/>
              <a:gd name="connsiteX20706" fmla="*/ 1059271 w 5740887"/>
              <a:gd name="connsiteY20706" fmla="*/ 1506136 h 4314911"/>
              <a:gd name="connsiteX20707" fmla="*/ 1091604 w 5740887"/>
              <a:gd name="connsiteY20707" fmla="*/ 1482646 h 4314911"/>
              <a:gd name="connsiteX20708" fmla="*/ 1103595 w 5740887"/>
              <a:gd name="connsiteY20708" fmla="*/ 1474254 h 4314911"/>
              <a:gd name="connsiteX20709" fmla="*/ 1132016 w 5740887"/>
              <a:gd name="connsiteY20709" fmla="*/ 1454984 h 4314911"/>
              <a:gd name="connsiteX20710" fmla="*/ 1136823 w 5740887"/>
              <a:gd name="connsiteY20710" fmla="*/ 1451893 h 4314911"/>
              <a:gd name="connsiteX20711" fmla="*/ 1164565 w 5740887"/>
              <a:gd name="connsiteY20711" fmla="*/ 1433389 h 4314911"/>
              <a:gd name="connsiteX20712" fmla="*/ 1219198 w 5740887"/>
              <a:gd name="connsiteY20712" fmla="*/ 1398267 h 4314911"/>
              <a:gd name="connsiteX20713" fmla="*/ 1263203 w 5740887"/>
              <a:gd name="connsiteY20713" fmla="*/ 1370764 h 4314911"/>
              <a:gd name="connsiteX20714" fmla="*/ 1281346 w 5740887"/>
              <a:gd name="connsiteY20714" fmla="*/ 1359613 h 4314911"/>
              <a:gd name="connsiteX20715" fmla="*/ 1330623 w 5740887"/>
              <a:gd name="connsiteY20715" fmla="*/ 1329261 h 4314911"/>
              <a:gd name="connsiteX20716" fmla="*/ 1375060 w 5740887"/>
              <a:gd name="connsiteY20716" fmla="*/ 1303865 h 4314911"/>
              <a:gd name="connsiteX20717" fmla="*/ 1594328 w 5740887"/>
              <a:gd name="connsiteY20717" fmla="*/ 1178603 h 4314911"/>
              <a:gd name="connsiteX20718" fmla="*/ 1965810 w 5740887"/>
              <a:gd name="connsiteY20718" fmla="*/ 988479 h 4314911"/>
              <a:gd name="connsiteX20719" fmla="*/ 5319658 w 5740887"/>
              <a:gd name="connsiteY20719" fmla="*/ 956797 h 4314911"/>
              <a:gd name="connsiteX20720" fmla="*/ 5319693 w 5740887"/>
              <a:gd name="connsiteY20720" fmla="*/ 959665 h 4314911"/>
              <a:gd name="connsiteX20721" fmla="*/ 5318987 w 5740887"/>
              <a:gd name="connsiteY20721" fmla="*/ 961053 h 4314911"/>
              <a:gd name="connsiteX20722" fmla="*/ 5319201 w 5740887"/>
              <a:gd name="connsiteY20722" fmla="*/ 958006 h 4314911"/>
              <a:gd name="connsiteX20723" fmla="*/ 5319469 w 5740887"/>
              <a:gd name="connsiteY20723" fmla="*/ 957313 h 4314911"/>
              <a:gd name="connsiteX20724" fmla="*/ 2913574 w 5740887"/>
              <a:gd name="connsiteY20724" fmla="*/ 956719 h 4314911"/>
              <a:gd name="connsiteX20725" fmla="*/ 2922077 w 5740887"/>
              <a:gd name="connsiteY20725" fmla="*/ 961796 h 4314911"/>
              <a:gd name="connsiteX20726" fmla="*/ 2940249 w 5740887"/>
              <a:gd name="connsiteY20726" fmla="*/ 978258 h 4314911"/>
              <a:gd name="connsiteX20727" fmla="*/ 2948416 w 5740887"/>
              <a:gd name="connsiteY20727" fmla="*/ 988521 h 4314911"/>
              <a:gd name="connsiteX20728" fmla="*/ 2970363 w 5740887"/>
              <a:gd name="connsiteY20728" fmla="*/ 1033090 h 4314911"/>
              <a:gd name="connsiteX20729" fmla="*/ 2970447 w 5740887"/>
              <a:gd name="connsiteY20729" fmla="*/ 1033286 h 4314911"/>
              <a:gd name="connsiteX20730" fmla="*/ 2973006 w 5740887"/>
              <a:gd name="connsiteY20730" fmla="*/ 1049430 h 4314911"/>
              <a:gd name="connsiteX20731" fmla="*/ 2957109 w 5740887"/>
              <a:gd name="connsiteY20731" fmla="*/ 1013142 h 4314911"/>
              <a:gd name="connsiteX20732" fmla="*/ 2922582 w 5740887"/>
              <a:gd name="connsiteY20732" fmla="*/ 972470 h 4314911"/>
              <a:gd name="connsiteX20733" fmla="*/ 2915507 w 5740887"/>
              <a:gd name="connsiteY20733" fmla="*/ 967644 h 4314911"/>
              <a:gd name="connsiteX20734" fmla="*/ 2914846 w 5740887"/>
              <a:gd name="connsiteY20734" fmla="*/ 964382 h 4314911"/>
              <a:gd name="connsiteX20735" fmla="*/ 2513979 w 5740887"/>
              <a:gd name="connsiteY20735" fmla="*/ 956590 h 4314911"/>
              <a:gd name="connsiteX20736" fmla="*/ 2513197 w 5740887"/>
              <a:gd name="connsiteY20736" fmla="*/ 959692 h 4314911"/>
              <a:gd name="connsiteX20737" fmla="*/ 2513770 w 5740887"/>
              <a:gd name="connsiteY20737" fmla="*/ 956666 h 4314911"/>
              <a:gd name="connsiteX20738" fmla="*/ 5328204 w 5740887"/>
              <a:gd name="connsiteY20738" fmla="*/ 956583 h 4314911"/>
              <a:gd name="connsiteX20739" fmla="*/ 5329077 w 5740887"/>
              <a:gd name="connsiteY20739" fmla="*/ 966763 h 4314911"/>
              <a:gd name="connsiteX20740" fmla="*/ 5327856 w 5740887"/>
              <a:gd name="connsiteY20740" fmla="*/ 968594 h 4314911"/>
              <a:gd name="connsiteX20741" fmla="*/ 5326228 w 5740887"/>
              <a:gd name="connsiteY20741" fmla="*/ 968302 h 4314911"/>
              <a:gd name="connsiteX20742" fmla="*/ 5326156 w 5740887"/>
              <a:gd name="connsiteY20742" fmla="*/ 960669 h 4314911"/>
              <a:gd name="connsiteX20743" fmla="*/ 2844390 w 5740887"/>
              <a:gd name="connsiteY20743" fmla="*/ 955632 h 4314911"/>
              <a:gd name="connsiteX20744" fmla="*/ 2854071 w 5740887"/>
              <a:gd name="connsiteY20744" fmla="*/ 963102 h 4314911"/>
              <a:gd name="connsiteX20745" fmla="*/ 2878392 w 5740887"/>
              <a:gd name="connsiteY20745" fmla="*/ 987385 h 4314911"/>
              <a:gd name="connsiteX20746" fmla="*/ 2886491 w 5740887"/>
              <a:gd name="connsiteY20746" fmla="*/ 998395 h 4314911"/>
              <a:gd name="connsiteX20747" fmla="*/ 2898537 w 5740887"/>
              <a:gd name="connsiteY20747" fmla="*/ 1025619 h 4314911"/>
              <a:gd name="connsiteX20748" fmla="*/ 2901873 w 5740887"/>
              <a:gd name="connsiteY20748" fmla="*/ 1045933 h 4314911"/>
              <a:gd name="connsiteX20749" fmla="*/ 2952732 w 5740887"/>
              <a:gd name="connsiteY20749" fmla="*/ 1277249 h 4314911"/>
              <a:gd name="connsiteX20750" fmla="*/ 2969474 w 5740887"/>
              <a:gd name="connsiteY20750" fmla="*/ 1343185 h 4314911"/>
              <a:gd name="connsiteX20751" fmla="*/ 2976512 w 5740887"/>
              <a:gd name="connsiteY20751" fmla="*/ 1370911 h 4314911"/>
              <a:gd name="connsiteX20752" fmla="*/ 3285927 w 5740887"/>
              <a:gd name="connsiteY20752" fmla="*/ 2368789 h 4314911"/>
              <a:gd name="connsiteX20753" fmla="*/ 3325870 w 5740887"/>
              <a:gd name="connsiteY20753" fmla="*/ 2476092 h 4314911"/>
              <a:gd name="connsiteX20754" fmla="*/ 3338621 w 5740887"/>
              <a:gd name="connsiteY20754" fmla="*/ 2508708 h 4314911"/>
              <a:gd name="connsiteX20755" fmla="*/ 3345120 w 5740887"/>
              <a:gd name="connsiteY20755" fmla="*/ 2525964 h 4314911"/>
              <a:gd name="connsiteX20756" fmla="*/ 3351156 w 5740887"/>
              <a:gd name="connsiteY20756" fmla="*/ 2540768 h 4314911"/>
              <a:gd name="connsiteX20757" fmla="*/ 3363841 w 5740887"/>
              <a:gd name="connsiteY20757" fmla="*/ 2573216 h 4314911"/>
              <a:gd name="connsiteX20758" fmla="*/ 3432914 w 5740887"/>
              <a:gd name="connsiteY20758" fmla="*/ 2734686 h 4314911"/>
              <a:gd name="connsiteX20759" fmla="*/ 3447665 w 5740887"/>
              <a:gd name="connsiteY20759" fmla="*/ 2765142 h 4314911"/>
              <a:gd name="connsiteX20760" fmla="*/ 3447119 w 5740887"/>
              <a:gd name="connsiteY20760" fmla="*/ 2764248 h 4314911"/>
              <a:gd name="connsiteX20761" fmla="*/ 3355097 w 5740887"/>
              <a:gd name="connsiteY20761" fmla="*/ 2598896 h 4314911"/>
              <a:gd name="connsiteX20762" fmla="*/ 3353769 w 5740887"/>
              <a:gd name="connsiteY20762" fmla="*/ 2588166 h 4314911"/>
              <a:gd name="connsiteX20763" fmla="*/ 3296271 w 5740887"/>
              <a:gd name="connsiteY20763" fmla="*/ 2443112 h 4314911"/>
              <a:gd name="connsiteX20764" fmla="*/ 3250768 w 5740887"/>
              <a:gd name="connsiteY20764" fmla="*/ 2291438 h 4314911"/>
              <a:gd name="connsiteX20765" fmla="*/ 3248217 w 5740887"/>
              <a:gd name="connsiteY20765" fmla="*/ 2284957 h 4314911"/>
              <a:gd name="connsiteX20766" fmla="*/ 3228144 w 5740887"/>
              <a:gd name="connsiteY20766" fmla="*/ 2267999 h 4314911"/>
              <a:gd name="connsiteX20767" fmla="*/ 3228144 w 5740887"/>
              <a:gd name="connsiteY20767" fmla="*/ 2267998 h 4314911"/>
              <a:gd name="connsiteX20768" fmla="*/ 3216627 w 5740887"/>
              <a:gd name="connsiteY20768" fmla="*/ 2268968 h 4314911"/>
              <a:gd name="connsiteX20769" fmla="*/ 3088600 w 5740887"/>
              <a:gd name="connsiteY20769" fmla="*/ 1914313 h 4314911"/>
              <a:gd name="connsiteX20770" fmla="*/ 2940252 w 5740887"/>
              <a:gd name="connsiteY20770" fmla="*/ 1412279 h 4314911"/>
              <a:gd name="connsiteX20771" fmla="*/ 2929261 w 5740887"/>
              <a:gd name="connsiteY20771" fmla="*/ 1368660 h 4314911"/>
              <a:gd name="connsiteX20772" fmla="*/ 2908116 w 5740887"/>
              <a:gd name="connsiteY20772" fmla="*/ 1284735 h 4314911"/>
              <a:gd name="connsiteX20773" fmla="*/ 2846331 w 5740887"/>
              <a:gd name="connsiteY20773" fmla="*/ 972836 h 4314911"/>
              <a:gd name="connsiteX20774" fmla="*/ 2445322 w 5740887"/>
              <a:gd name="connsiteY20774" fmla="*/ 953818 h 4314911"/>
              <a:gd name="connsiteX20775" fmla="*/ 2444949 w 5740887"/>
              <a:gd name="connsiteY20775" fmla="*/ 954699 h 4314911"/>
              <a:gd name="connsiteX20776" fmla="*/ 2444742 w 5740887"/>
              <a:gd name="connsiteY20776" fmla="*/ 954802 h 4314911"/>
              <a:gd name="connsiteX20777" fmla="*/ 2445159 w 5740887"/>
              <a:gd name="connsiteY20777" fmla="*/ 953828 h 4314911"/>
              <a:gd name="connsiteX20778" fmla="*/ 5346889 w 5740887"/>
              <a:gd name="connsiteY20778" fmla="*/ 951294 h 4314911"/>
              <a:gd name="connsiteX20779" fmla="*/ 5347978 w 5740887"/>
              <a:gd name="connsiteY20779" fmla="*/ 951631 h 4314911"/>
              <a:gd name="connsiteX20780" fmla="*/ 5354577 w 5740887"/>
              <a:gd name="connsiteY20780" fmla="*/ 956796 h 4314911"/>
              <a:gd name="connsiteX20781" fmla="*/ 5354802 w 5740887"/>
              <a:gd name="connsiteY20781" fmla="*/ 957705 h 4314911"/>
              <a:gd name="connsiteX20782" fmla="*/ 5348733 w 5740887"/>
              <a:gd name="connsiteY20782" fmla="*/ 966584 h 4314911"/>
              <a:gd name="connsiteX20783" fmla="*/ 5347550 w 5740887"/>
              <a:gd name="connsiteY20783" fmla="*/ 967979 h 4314911"/>
              <a:gd name="connsiteX20784" fmla="*/ 5347157 w 5740887"/>
              <a:gd name="connsiteY20784" fmla="*/ 965843 h 4314911"/>
              <a:gd name="connsiteX20785" fmla="*/ 5347003 w 5740887"/>
              <a:gd name="connsiteY20785" fmla="*/ 964961 h 4314911"/>
              <a:gd name="connsiteX20786" fmla="*/ 5345293 w 5740887"/>
              <a:gd name="connsiteY20786" fmla="*/ 953735 h 4314911"/>
              <a:gd name="connsiteX20787" fmla="*/ 5364500 w 5740887"/>
              <a:gd name="connsiteY20787" fmla="*/ 950293 h 4314911"/>
              <a:gd name="connsiteX20788" fmla="*/ 5366314 w 5740887"/>
              <a:gd name="connsiteY20788" fmla="*/ 957114 h 4314911"/>
              <a:gd name="connsiteX20789" fmla="*/ 5363351 w 5740887"/>
              <a:gd name="connsiteY20789" fmla="*/ 954765 h 4314911"/>
              <a:gd name="connsiteX20790" fmla="*/ 2872609 w 5740887"/>
              <a:gd name="connsiteY20790" fmla="*/ 948344 h 4314911"/>
              <a:gd name="connsiteX20791" fmla="*/ 2874648 w 5740887"/>
              <a:gd name="connsiteY20791" fmla="*/ 949042 h 4314911"/>
              <a:gd name="connsiteX20792" fmla="*/ 2887601 w 5740887"/>
              <a:gd name="connsiteY20792" fmla="*/ 959003 h 4314911"/>
              <a:gd name="connsiteX20793" fmla="*/ 2888714 w 5740887"/>
              <a:gd name="connsiteY20793" fmla="*/ 965786 h 4314911"/>
              <a:gd name="connsiteX20794" fmla="*/ 2877116 w 5740887"/>
              <a:gd name="connsiteY20794" fmla="*/ 954981 h 4314911"/>
              <a:gd name="connsiteX20795" fmla="*/ 2875188 w 5740887"/>
              <a:gd name="connsiteY20795" fmla="*/ 954174 h 4314911"/>
              <a:gd name="connsiteX20796" fmla="*/ 2423973 w 5740887"/>
              <a:gd name="connsiteY20796" fmla="*/ 948032 h 4314911"/>
              <a:gd name="connsiteX20797" fmla="*/ 2421651 w 5740887"/>
              <a:gd name="connsiteY20797" fmla="*/ 952988 h 4314911"/>
              <a:gd name="connsiteX20798" fmla="*/ 2421646 w 5740887"/>
              <a:gd name="connsiteY20798" fmla="*/ 953012 h 4314911"/>
              <a:gd name="connsiteX20799" fmla="*/ 2421646 w 5740887"/>
              <a:gd name="connsiteY20799" fmla="*/ 953012 h 4314911"/>
              <a:gd name="connsiteX20800" fmla="*/ 2421499 w 5740887"/>
              <a:gd name="connsiteY20800" fmla="*/ 953756 h 4314911"/>
              <a:gd name="connsiteX20801" fmla="*/ 2421340 w 5740887"/>
              <a:gd name="connsiteY20801" fmla="*/ 954562 h 4314911"/>
              <a:gd name="connsiteX20802" fmla="*/ 2415554 w 5740887"/>
              <a:gd name="connsiteY20802" fmla="*/ 958352 h 4314911"/>
              <a:gd name="connsiteX20803" fmla="*/ 2412976 w 5740887"/>
              <a:gd name="connsiteY20803" fmla="*/ 959739 h 4314911"/>
              <a:gd name="connsiteX20804" fmla="*/ 2385215 w 5740887"/>
              <a:gd name="connsiteY20804" fmla="*/ 974630 h 4314911"/>
              <a:gd name="connsiteX20805" fmla="*/ 2382090 w 5740887"/>
              <a:gd name="connsiteY20805" fmla="*/ 975734 h 4314911"/>
              <a:gd name="connsiteX20806" fmla="*/ 2379882 w 5740887"/>
              <a:gd name="connsiteY20806" fmla="*/ 977491 h 4314911"/>
              <a:gd name="connsiteX20807" fmla="*/ 2304196 w 5740887"/>
              <a:gd name="connsiteY20807" fmla="*/ 1018091 h 4314911"/>
              <a:gd name="connsiteX20808" fmla="*/ 3148734 w 5740887"/>
              <a:gd name="connsiteY20808" fmla="*/ 947594 h 4314911"/>
              <a:gd name="connsiteX20809" fmla="*/ 3150215 w 5740887"/>
              <a:gd name="connsiteY20809" fmla="*/ 957310 h 4314911"/>
              <a:gd name="connsiteX20810" fmla="*/ 3150479 w 5740887"/>
              <a:gd name="connsiteY20810" fmla="*/ 961941 h 4314911"/>
              <a:gd name="connsiteX20811" fmla="*/ 3149343 w 5740887"/>
              <a:gd name="connsiteY20811" fmla="*/ 956438 h 4314911"/>
              <a:gd name="connsiteX20812" fmla="*/ 5333745 w 5740887"/>
              <a:gd name="connsiteY20812" fmla="*/ 947242 h 4314911"/>
              <a:gd name="connsiteX20813" fmla="*/ 5337054 w 5740887"/>
              <a:gd name="connsiteY20813" fmla="*/ 948263 h 4314911"/>
              <a:gd name="connsiteX20814" fmla="*/ 5337860 w 5740887"/>
              <a:gd name="connsiteY20814" fmla="*/ 953585 h 4314911"/>
              <a:gd name="connsiteX20815" fmla="*/ 5334700 w 5740887"/>
              <a:gd name="connsiteY20815" fmla="*/ 958326 h 4314911"/>
              <a:gd name="connsiteX20816" fmla="*/ 2342239 w 5740887"/>
              <a:gd name="connsiteY20816" fmla="*/ 946345 h 4314911"/>
              <a:gd name="connsiteX20817" fmla="*/ 2332887 w 5740887"/>
              <a:gd name="connsiteY20817" fmla="*/ 952029 h 4314911"/>
              <a:gd name="connsiteX20818" fmla="*/ 2335156 w 5740887"/>
              <a:gd name="connsiteY20818" fmla="*/ 950590 h 4314911"/>
              <a:gd name="connsiteX20819" fmla="*/ 5326005 w 5740887"/>
              <a:gd name="connsiteY20819" fmla="*/ 944856 h 4314911"/>
              <a:gd name="connsiteX20820" fmla="*/ 5327061 w 5740887"/>
              <a:gd name="connsiteY20820" fmla="*/ 945182 h 4314911"/>
              <a:gd name="connsiteX20821" fmla="*/ 5326027 w 5740887"/>
              <a:gd name="connsiteY20821" fmla="*/ 947215 h 4314911"/>
              <a:gd name="connsiteX20822" fmla="*/ 2457340 w 5740887"/>
              <a:gd name="connsiteY20822" fmla="*/ 944543 h 4314911"/>
              <a:gd name="connsiteX20823" fmla="*/ 2457121 w 5740887"/>
              <a:gd name="connsiteY20823" fmla="*/ 945095 h 4314911"/>
              <a:gd name="connsiteX20824" fmla="*/ 2456839 w 5740887"/>
              <a:gd name="connsiteY20824" fmla="*/ 945808 h 4314911"/>
              <a:gd name="connsiteX20825" fmla="*/ 2456713 w 5740887"/>
              <a:gd name="connsiteY20825" fmla="*/ 945831 h 4314911"/>
              <a:gd name="connsiteX20826" fmla="*/ 2457204 w 5740887"/>
              <a:gd name="connsiteY20826" fmla="*/ 944621 h 4314911"/>
              <a:gd name="connsiteX20827" fmla="*/ 2861351 w 5740887"/>
              <a:gd name="connsiteY20827" fmla="*/ 944496 h 4314911"/>
              <a:gd name="connsiteX20828" fmla="*/ 2862903 w 5740887"/>
              <a:gd name="connsiteY20828" fmla="*/ 945028 h 4314911"/>
              <a:gd name="connsiteX20829" fmla="*/ 2863862 w 5740887"/>
              <a:gd name="connsiteY20829" fmla="*/ 947246 h 4314911"/>
              <a:gd name="connsiteX20830" fmla="*/ 2865052 w 5740887"/>
              <a:gd name="connsiteY20830" fmla="*/ 949935 h 4314911"/>
              <a:gd name="connsiteX20831" fmla="*/ 2864884 w 5740887"/>
              <a:gd name="connsiteY20831" fmla="*/ 949865 h 4314911"/>
              <a:gd name="connsiteX20832" fmla="*/ 2892981 w 5740887"/>
              <a:gd name="connsiteY20832" fmla="*/ 944422 h 4314911"/>
              <a:gd name="connsiteX20833" fmla="*/ 2905594 w 5740887"/>
              <a:gd name="connsiteY20833" fmla="*/ 951954 h 4314911"/>
              <a:gd name="connsiteX20834" fmla="*/ 2907249 w 5740887"/>
              <a:gd name="connsiteY20834" fmla="*/ 961945 h 4314911"/>
              <a:gd name="connsiteX20835" fmla="*/ 2902023 w 5740887"/>
              <a:gd name="connsiteY20835" fmla="*/ 956575 h 4314911"/>
              <a:gd name="connsiteX20836" fmla="*/ 2895688 w 5740887"/>
              <a:gd name="connsiteY20836" fmla="*/ 953646 h 4314911"/>
              <a:gd name="connsiteX20837" fmla="*/ 5351482 w 5740887"/>
              <a:gd name="connsiteY20837" fmla="*/ 944273 h 4314911"/>
              <a:gd name="connsiteX20838" fmla="*/ 5351928 w 5740887"/>
              <a:gd name="connsiteY20838" fmla="*/ 946077 h 4314911"/>
              <a:gd name="connsiteX20839" fmla="*/ 5350582 w 5740887"/>
              <a:gd name="connsiteY20839" fmla="*/ 945649 h 4314911"/>
              <a:gd name="connsiteX20840" fmla="*/ 2434051 w 5740887"/>
              <a:gd name="connsiteY20840" fmla="*/ 942137 h 4314911"/>
              <a:gd name="connsiteX20841" fmla="*/ 2430288 w 5740887"/>
              <a:gd name="connsiteY20841" fmla="*/ 950429 h 4314911"/>
              <a:gd name="connsiteX20842" fmla="*/ 2430043 w 5740887"/>
              <a:gd name="connsiteY20842" fmla="*/ 950561 h 4314911"/>
              <a:gd name="connsiteX20843" fmla="*/ 2433834 w 5740887"/>
              <a:gd name="connsiteY20843" fmla="*/ 942263 h 4314911"/>
              <a:gd name="connsiteX20844" fmla="*/ 5280298 w 5740887"/>
              <a:gd name="connsiteY20844" fmla="*/ 941383 h 4314911"/>
              <a:gd name="connsiteX20845" fmla="*/ 5309409 w 5740887"/>
              <a:gd name="connsiteY20845" fmla="*/ 942182 h 4314911"/>
              <a:gd name="connsiteX20846" fmla="*/ 5305142 w 5740887"/>
              <a:gd name="connsiteY20846" fmla="*/ 968428 h 4314911"/>
              <a:gd name="connsiteX20847" fmla="*/ 5283674 w 5740887"/>
              <a:gd name="connsiteY20847" fmla="*/ 969653 h 4314911"/>
              <a:gd name="connsiteX20848" fmla="*/ 5246114 w 5740887"/>
              <a:gd name="connsiteY20848" fmla="*/ 976568 h 4314911"/>
              <a:gd name="connsiteX20849" fmla="*/ 5054038 w 5740887"/>
              <a:gd name="connsiteY20849" fmla="*/ 1003731 h 4314911"/>
              <a:gd name="connsiteX20850" fmla="*/ 4922358 w 5740887"/>
              <a:gd name="connsiteY20850" fmla="*/ 1020139 h 4314911"/>
              <a:gd name="connsiteX20851" fmla="*/ 4871202 w 5740887"/>
              <a:gd name="connsiteY20851" fmla="*/ 1027309 h 4314911"/>
              <a:gd name="connsiteX20852" fmla="*/ 4819357 w 5740887"/>
              <a:gd name="connsiteY20852" fmla="*/ 1034617 h 4314911"/>
              <a:gd name="connsiteX20853" fmla="*/ 4791780 w 5740887"/>
              <a:gd name="connsiteY20853" fmla="*/ 1038202 h 4314911"/>
              <a:gd name="connsiteX20854" fmla="*/ 4337860 w 5740887"/>
              <a:gd name="connsiteY20854" fmla="*/ 1107146 h 4314911"/>
              <a:gd name="connsiteX20855" fmla="*/ 4208799 w 5740887"/>
              <a:gd name="connsiteY20855" fmla="*/ 1181604 h 4314911"/>
              <a:gd name="connsiteX20856" fmla="*/ 4166193 w 5740887"/>
              <a:gd name="connsiteY20856" fmla="*/ 1215523 h 4314911"/>
              <a:gd name="connsiteX20857" fmla="*/ 3996218 w 5740887"/>
              <a:gd name="connsiteY20857" fmla="*/ 1385066 h 4314911"/>
              <a:gd name="connsiteX20858" fmla="*/ 3969059 w 5740887"/>
              <a:gd name="connsiteY20858" fmla="*/ 1422922 h 4314911"/>
              <a:gd name="connsiteX20859" fmla="*/ 3946817 w 5740887"/>
              <a:gd name="connsiteY20859" fmla="*/ 1453920 h 4314911"/>
              <a:gd name="connsiteX20860" fmla="*/ 3912562 w 5740887"/>
              <a:gd name="connsiteY20860" fmla="*/ 1501610 h 4314911"/>
              <a:gd name="connsiteX20861" fmla="*/ 3896911 w 5740887"/>
              <a:gd name="connsiteY20861" fmla="*/ 1505716 h 4314911"/>
              <a:gd name="connsiteX20862" fmla="*/ 3926822 w 5740887"/>
              <a:gd name="connsiteY20862" fmla="*/ 1451025 h 4314911"/>
              <a:gd name="connsiteX20863" fmla="*/ 3929241 w 5740887"/>
              <a:gd name="connsiteY20863" fmla="*/ 1446559 h 4314911"/>
              <a:gd name="connsiteX20864" fmla="*/ 3969278 w 5740887"/>
              <a:gd name="connsiteY20864" fmla="*/ 1372681 h 4314911"/>
              <a:gd name="connsiteX20865" fmla="*/ 4114898 w 5740887"/>
              <a:gd name="connsiteY20865" fmla="*/ 1190755 h 4314911"/>
              <a:gd name="connsiteX20866" fmla="*/ 4154609 w 5740887"/>
              <a:gd name="connsiteY20866" fmla="*/ 1153663 h 4314911"/>
              <a:gd name="connsiteX20867" fmla="*/ 4283670 w 5740887"/>
              <a:gd name="connsiteY20867" fmla="*/ 1070929 h 4314911"/>
              <a:gd name="connsiteX20868" fmla="*/ 4755377 w 5740887"/>
              <a:gd name="connsiteY20868" fmla="*/ 1005850 h 4314911"/>
              <a:gd name="connsiteX20869" fmla="*/ 4787643 w 5740887"/>
              <a:gd name="connsiteY20869" fmla="*/ 1002129 h 4314911"/>
              <a:gd name="connsiteX20870" fmla="*/ 4842108 w 5740887"/>
              <a:gd name="connsiteY20870" fmla="*/ 995373 h 4314911"/>
              <a:gd name="connsiteX20871" fmla="*/ 4895331 w 5740887"/>
              <a:gd name="connsiteY20871" fmla="*/ 988617 h 4314911"/>
              <a:gd name="connsiteX20872" fmla="*/ 5034734 w 5740887"/>
              <a:gd name="connsiteY20872" fmla="*/ 973447 h 4314911"/>
              <a:gd name="connsiteX20873" fmla="*/ 5234255 w 5740887"/>
              <a:gd name="connsiteY20873" fmla="*/ 948488 h 4314911"/>
              <a:gd name="connsiteX20874" fmla="*/ 5280298 w 5740887"/>
              <a:gd name="connsiteY20874" fmla="*/ 941383 h 4314911"/>
              <a:gd name="connsiteX20875" fmla="*/ 2846100 w 5740887"/>
              <a:gd name="connsiteY20875" fmla="*/ 939285 h 4314911"/>
              <a:gd name="connsiteX20876" fmla="*/ 2849314 w 5740887"/>
              <a:gd name="connsiteY20876" fmla="*/ 940383 h 4314911"/>
              <a:gd name="connsiteX20877" fmla="*/ 2852010 w 5740887"/>
              <a:gd name="connsiteY20877" fmla="*/ 944480 h 4314911"/>
              <a:gd name="connsiteX20878" fmla="*/ 2849980 w 5740887"/>
              <a:gd name="connsiteY20878" fmla="*/ 943632 h 4314911"/>
              <a:gd name="connsiteX20879" fmla="*/ 5358063 w 5740887"/>
              <a:gd name="connsiteY20879" fmla="*/ 939248 h 4314911"/>
              <a:gd name="connsiteX20880" fmla="*/ 5361512 w 5740887"/>
              <a:gd name="connsiteY20880" fmla="*/ 941587 h 4314911"/>
              <a:gd name="connsiteX20881" fmla="*/ 5360208 w 5740887"/>
              <a:gd name="connsiteY20881" fmla="*/ 947940 h 4314911"/>
              <a:gd name="connsiteX20882" fmla="*/ 5326602 w 5740887"/>
              <a:gd name="connsiteY20882" fmla="*/ 937896 h 4314911"/>
              <a:gd name="connsiteX20883" fmla="*/ 5326612 w 5740887"/>
              <a:gd name="connsiteY20883" fmla="*/ 938024 h 4314911"/>
              <a:gd name="connsiteX20884" fmla="*/ 5326561 w 5740887"/>
              <a:gd name="connsiteY20884" fmla="*/ 938007 h 4314911"/>
              <a:gd name="connsiteX20885" fmla="*/ 2829626 w 5740887"/>
              <a:gd name="connsiteY20885" fmla="*/ 933654 h 4314911"/>
              <a:gd name="connsiteX20886" fmla="*/ 2830559 w 5740887"/>
              <a:gd name="connsiteY20886" fmla="*/ 933972 h 4314911"/>
              <a:gd name="connsiteX20887" fmla="*/ 2833039 w 5740887"/>
              <a:gd name="connsiteY20887" fmla="*/ 936304 h 4314911"/>
              <a:gd name="connsiteX20888" fmla="*/ 2595496 w 5740887"/>
              <a:gd name="connsiteY20888" fmla="*/ 931836 h 4314911"/>
              <a:gd name="connsiteX20889" fmla="*/ 2589288 w 5740887"/>
              <a:gd name="connsiteY20889" fmla="*/ 974864 h 4314911"/>
              <a:gd name="connsiteX20890" fmla="*/ 2589347 w 5740887"/>
              <a:gd name="connsiteY20890" fmla="*/ 983327 h 4314911"/>
              <a:gd name="connsiteX20891" fmla="*/ 2589056 w 5740887"/>
              <a:gd name="connsiteY20891" fmla="*/ 985286 h 4314911"/>
              <a:gd name="connsiteX20892" fmla="*/ 2589057 w 5740887"/>
              <a:gd name="connsiteY20892" fmla="*/ 985305 h 4314911"/>
              <a:gd name="connsiteX20893" fmla="*/ 2589056 w 5740887"/>
              <a:gd name="connsiteY20893" fmla="*/ 985308 h 4314911"/>
              <a:gd name="connsiteX20894" fmla="*/ 2589453 w 5740887"/>
              <a:gd name="connsiteY20894" fmla="*/ 998446 h 4314911"/>
              <a:gd name="connsiteX20895" fmla="*/ 2590140 w 5740887"/>
              <a:gd name="connsiteY20895" fmla="*/ 1096548 h 4314911"/>
              <a:gd name="connsiteX20896" fmla="*/ 2582222 w 5740887"/>
              <a:gd name="connsiteY20896" fmla="*/ 1023687 h 4314911"/>
              <a:gd name="connsiteX20897" fmla="*/ 2581711 w 5740887"/>
              <a:gd name="connsiteY20897" fmla="*/ 1003510 h 4314911"/>
              <a:gd name="connsiteX20898" fmla="*/ 2587145 w 5740887"/>
              <a:gd name="connsiteY20898" fmla="*/ 934110 h 4314911"/>
              <a:gd name="connsiteX20899" fmla="*/ 2593840 w 5740887"/>
              <a:gd name="connsiteY20899" fmla="*/ 932239 h 4314911"/>
              <a:gd name="connsiteX20900" fmla="*/ 2455630 w 5740887"/>
              <a:gd name="connsiteY20900" fmla="*/ 929514 h 4314911"/>
              <a:gd name="connsiteX20901" fmla="*/ 2453066 w 5740887"/>
              <a:gd name="connsiteY20901" fmla="*/ 935558 h 4314911"/>
              <a:gd name="connsiteX20902" fmla="*/ 2452973 w 5740887"/>
              <a:gd name="connsiteY20902" fmla="*/ 935598 h 4314911"/>
              <a:gd name="connsiteX20903" fmla="*/ 2455563 w 5740887"/>
              <a:gd name="connsiteY20903" fmla="*/ 929555 h 4314911"/>
              <a:gd name="connsiteX20904" fmla="*/ 2864144 w 5740887"/>
              <a:gd name="connsiteY20904" fmla="*/ 928992 h 4314911"/>
              <a:gd name="connsiteX20905" fmla="*/ 2876503 w 5740887"/>
              <a:gd name="connsiteY20905" fmla="*/ 934584 h 4314911"/>
              <a:gd name="connsiteX20906" fmla="*/ 2882506 w 5740887"/>
              <a:gd name="connsiteY20906" fmla="*/ 938168 h 4314911"/>
              <a:gd name="connsiteX20907" fmla="*/ 2885047 w 5740887"/>
              <a:gd name="connsiteY20907" fmla="*/ 946863 h 4314911"/>
              <a:gd name="connsiteX20908" fmla="*/ 2879704 w 5740887"/>
              <a:gd name="connsiteY20908" fmla="*/ 943218 h 4314911"/>
              <a:gd name="connsiteX20909" fmla="*/ 2868366 w 5740887"/>
              <a:gd name="connsiteY20909" fmla="*/ 938675 h 4314911"/>
              <a:gd name="connsiteX20910" fmla="*/ 5358724 w 5740887"/>
              <a:gd name="connsiteY20910" fmla="*/ 928578 h 4314911"/>
              <a:gd name="connsiteX20911" fmla="*/ 5359405 w 5740887"/>
              <a:gd name="connsiteY20911" fmla="*/ 931141 h 4314911"/>
              <a:gd name="connsiteX20912" fmla="*/ 5358106 w 5740887"/>
              <a:gd name="connsiteY20912" fmla="*/ 930120 h 4314911"/>
              <a:gd name="connsiteX20913" fmla="*/ 5342270 w 5740887"/>
              <a:gd name="connsiteY20913" fmla="*/ 928536 h 4314911"/>
              <a:gd name="connsiteX20914" fmla="*/ 5348665 w 5740887"/>
              <a:gd name="connsiteY20914" fmla="*/ 932873 h 4314911"/>
              <a:gd name="connsiteX20915" fmla="*/ 5349112 w 5740887"/>
              <a:gd name="connsiteY20915" fmla="*/ 934680 h 4314911"/>
              <a:gd name="connsiteX20916" fmla="*/ 5345234 w 5740887"/>
              <a:gd name="connsiteY20916" fmla="*/ 942523 h 4314911"/>
              <a:gd name="connsiteX20917" fmla="*/ 5344450 w 5740887"/>
              <a:gd name="connsiteY20917" fmla="*/ 943698 h 4314911"/>
              <a:gd name="connsiteX20918" fmla="*/ 5343728 w 5740887"/>
              <a:gd name="connsiteY20918" fmla="*/ 943469 h 4314911"/>
              <a:gd name="connsiteX20919" fmla="*/ 5341643 w 5740887"/>
              <a:gd name="connsiteY20919" fmla="*/ 929784 h 4314911"/>
              <a:gd name="connsiteX20920" fmla="*/ 2908798 w 5740887"/>
              <a:gd name="connsiteY20920" fmla="*/ 927938 h 4314911"/>
              <a:gd name="connsiteX20921" fmla="*/ 2911985 w 5740887"/>
              <a:gd name="connsiteY20921" fmla="*/ 929183 h 4314911"/>
              <a:gd name="connsiteX20922" fmla="*/ 2967139 w 5740887"/>
              <a:gd name="connsiteY20922" fmla="*/ 998129 h 4314911"/>
              <a:gd name="connsiteX20923" fmla="*/ 2969576 w 5740887"/>
              <a:gd name="connsiteY20923" fmla="*/ 1015180 h 4314911"/>
              <a:gd name="connsiteX20924" fmla="*/ 2952360 w 5740887"/>
              <a:gd name="connsiteY20924" fmla="*/ 979764 h 4314911"/>
              <a:gd name="connsiteX20925" fmla="*/ 2951662 w 5740887"/>
              <a:gd name="connsiteY20925" fmla="*/ 979114 h 4314911"/>
              <a:gd name="connsiteX20926" fmla="*/ 2924247 w 5740887"/>
              <a:gd name="connsiteY20926" fmla="*/ 951346 h 4314911"/>
              <a:gd name="connsiteX20927" fmla="*/ 2917226 w 5740887"/>
              <a:gd name="connsiteY20927" fmla="*/ 947100 h 4314911"/>
              <a:gd name="connsiteX20928" fmla="*/ 2913423 w 5740887"/>
              <a:gd name="connsiteY20928" fmla="*/ 943564 h 4314911"/>
              <a:gd name="connsiteX20929" fmla="*/ 2911219 w 5740887"/>
              <a:gd name="connsiteY20929" fmla="*/ 942528 h 4314911"/>
              <a:gd name="connsiteX20930" fmla="*/ 2793225 w 5740887"/>
              <a:gd name="connsiteY20930" fmla="*/ 927750 h 4314911"/>
              <a:gd name="connsiteX20931" fmla="*/ 2818160 w 5740887"/>
              <a:gd name="connsiteY20931" fmla="*/ 938039 h 4314911"/>
              <a:gd name="connsiteX20932" fmla="*/ 2835293 w 5740887"/>
              <a:gd name="connsiteY20932" fmla="*/ 948615 h 4314911"/>
              <a:gd name="connsiteX20933" fmla="*/ 2837502 w 5740887"/>
              <a:gd name="connsiteY20933" fmla="*/ 950320 h 4314911"/>
              <a:gd name="connsiteX20934" fmla="*/ 2841663 w 5740887"/>
              <a:gd name="connsiteY20934" fmla="*/ 986460 h 4314911"/>
              <a:gd name="connsiteX20935" fmla="*/ 2881038 w 5740887"/>
              <a:gd name="connsiteY20935" fmla="*/ 1197592 h 4314911"/>
              <a:gd name="connsiteX20936" fmla="*/ 2921871 w 5740887"/>
              <a:gd name="connsiteY20936" fmla="*/ 1365999 h 4314911"/>
              <a:gd name="connsiteX20937" fmla="*/ 2933492 w 5740887"/>
              <a:gd name="connsiteY20937" fmla="*/ 1413931 h 4314911"/>
              <a:gd name="connsiteX20938" fmla="*/ 3082028 w 5740887"/>
              <a:gd name="connsiteY20938" fmla="*/ 1916459 h 4314911"/>
              <a:gd name="connsiteX20939" fmla="*/ 3209536 w 5740887"/>
              <a:gd name="connsiteY20939" fmla="*/ 2269565 h 4314911"/>
              <a:gd name="connsiteX20940" fmla="*/ 3201957 w 5740887"/>
              <a:gd name="connsiteY20940" fmla="*/ 2270203 h 4314911"/>
              <a:gd name="connsiteX20941" fmla="*/ 3172088 w 5740887"/>
              <a:gd name="connsiteY20941" fmla="*/ 2285642 h 4314911"/>
              <a:gd name="connsiteX20942" fmla="*/ 3149182 w 5740887"/>
              <a:gd name="connsiteY20942" fmla="*/ 2228579 h 4314911"/>
              <a:gd name="connsiteX20943" fmla="*/ 3149182 w 5740887"/>
              <a:gd name="connsiteY20943" fmla="*/ 2228579 h 4314911"/>
              <a:gd name="connsiteX20944" fmla="*/ 3149181 w 5740887"/>
              <a:gd name="connsiteY20944" fmla="*/ 2228576 h 4314911"/>
              <a:gd name="connsiteX20945" fmla="*/ 3067659 w 5740887"/>
              <a:gd name="connsiteY20945" fmla="*/ 2005989 h 4314911"/>
              <a:gd name="connsiteX20946" fmla="*/ 3044346 w 5740887"/>
              <a:gd name="connsiteY20946" fmla="*/ 1937602 h 4314911"/>
              <a:gd name="connsiteX20947" fmla="*/ 3029605 w 5740887"/>
              <a:gd name="connsiteY20947" fmla="*/ 1892459 h 4314911"/>
              <a:gd name="connsiteX20948" fmla="*/ 3001890 w 5740887"/>
              <a:gd name="connsiteY20948" fmla="*/ 1807578 h 4314911"/>
              <a:gd name="connsiteX20949" fmla="*/ 2896955 w 5740887"/>
              <a:gd name="connsiteY20949" fmla="*/ 1455299 h 4314911"/>
              <a:gd name="connsiteX20950" fmla="*/ 2893480 w 5740887"/>
              <a:gd name="connsiteY20950" fmla="*/ 1441780 h 4314911"/>
              <a:gd name="connsiteX20951" fmla="*/ 2874784 w 5740887"/>
              <a:gd name="connsiteY20951" fmla="*/ 1369035 h 4314911"/>
              <a:gd name="connsiteX20952" fmla="*/ 2794539 w 5740887"/>
              <a:gd name="connsiteY20952" fmla="*/ 948551 h 4314911"/>
              <a:gd name="connsiteX20953" fmla="*/ 2433947 w 5740887"/>
              <a:gd name="connsiteY20953" fmla="*/ 926741 h 4314911"/>
              <a:gd name="connsiteX20954" fmla="*/ 2429724 w 5740887"/>
              <a:gd name="connsiteY20954" fmla="*/ 935756 h 4314911"/>
              <a:gd name="connsiteX20955" fmla="*/ 2360157 w 5740887"/>
              <a:gd name="connsiteY20955" fmla="*/ 976096 h 4314911"/>
              <a:gd name="connsiteX20956" fmla="*/ 2270127 w 5740887"/>
              <a:gd name="connsiteY20956" fmla="*/ 1029371 h 4314911"/>
              <a:gd name="connsiteX20957" fmla="*/ 2197906 w 5740887"/>
              <a:gd name="connsiteY20957" fmla="*/ 1077028 h 4314911"/>
              <a:gd name="connsiteX20958" fmla="*/ 2241999 w 5740887"/>
              <a:gd name="connsiteY20958" fmla="*/ 1046935 h 4314911"/>
              <a:gd name="connsiteX20959" fmla="*/ 2343625 w 5740887"/>
              <a:gd name="connsiteY20959" fmla="*/ 982146 h 4314911"/>
              <a:gd name="connsiteX20960" fmla="*/ 2848443 w 5740887"/>
              <a:gd name="connsiteY20960" fmla="*/ 924885 h 4314911"/>
              <a:gd name="connsiteX20961" fmla="*/ 2854895 w 5740887"/>
              <a:gd name="connsiteY20961" fmla="*/ 926503 h 4314911"/>
              <a:gd name="connsiteX20962" fmla="*/ 2858438 w 5740887"/>
              <a:gd name="connsiteY20962" fmla="*/ 934698 h 4314911"/>
              <a:gd name="connsiteX20963" fmla="*/ 2853635 w 5740887"/>
              <a:gd name="connsiteY20963" fmla="*/ 932773 h 4314911"/>
              <a:gd name="connsiteX20964" fmla="*/ 1513066 w 5740887"/>
              <a:gd name="connsiteY20964" fmla="*/ 923259 h 4314911"/>
              <a:gd name="connsiteX20965" fmla="*/ 1504062 w 5740887"/>
              <a:gd name="connsiteY20965" fmla="*/ 953792 h 4314911"/>
              <a:gd name="connsiteX20966" fmla="*/ 1506928 w 5740887"/>
              <a:gd name="connsiteY20966" fmla="*/ 941457 h 4314911"/>
              <a:gd name="connsiteX20967" fmla="*/ 5332479 w 5740887"/>
              <a:gd name="connsiteY20967" fmla="*/ 921896 h 4314911"/>
              <a:gd name="connsiteX20968" fmla="*/ 5333130 w 5740887"/>
              <a:gd name="connsiteY20968" fmla="*/ 922336 h 4314911"/>
              <a:gd name="connsiteX20969" fmla="*/ 5334404 w 5740887"/>
              <a:gd name="connsiteY20969" fmla="*/ 930748 h 4314911"/>
              <a:gd name="connsiteX20970" fmla="*/ 5332625 w 5740887"/>
              <a:gd name="connsiteY20970" fmla="*/ 934245 h 4314911"/>
              <a:gd name="connsiteX20971" fmla="*/ 5331735 w 5740887"/>
              <a:gd name="connsiteY20971" fmla="*/ 923920 h 4314911"/>
              <a:gd name="connsiteX20972" fmla="*/ 2588157 w 5740887"/>
              <a:gd name="connsiteY20972" fmla="*/ 921189 h 4314911"/>
              <a:gd name="connsiteX20973" fmla="*/ 2588518 w 5740887"/>
              <a:gd name="connsiteY20973" fmla="*/ 921523 h 4314911"/>
              <a:gd name="connsiteX20974" fmla="*/ 2588119 w 5740887"/>
              <a:gd name="connsiteY20974" fmla="*/ 921672 h 4314911"/>
              <a:gd name="connsiteX20975" fmla="*/ 2443770 w 5740887"/>
              <a:gd name="connsiteY20975" fmla="*/ 920716 h 4314911"/>
              <a:gd name="connsiteX20976" fmla="*/ 2439524 w 5740887"/>
              <a:gd name="connsiteY20976" fmla="*/ 930073 h 4314911"/>
              <a:gd name="connsiteX20977" fmla="*/ 2439362 w 5740887"/>
              <a:gd name="connsiteY20977" fmla="*/ 930166 h 4314911"/>
              <a:gd name="connsiteX20978" fmla="*/ 2443645 w 5740887"/>
              <a:gd name="connsiteY20978" fmla="*/ 920792 h 4314911"/>
              <a:gd name="connsiteX20979" fmla="*/ 2889285 w 5740887"/>
              <a:gd name="connsiteY20979" fmla="*/ 920314 h 4314911"/>
              <a:gd name="connsiteX20980" fmla="*/ 2901120 w 5740887"/>
              <a:gd name="connsiteY20980" fmla="*/ 924938 h 4314911"/>
              <a:gd name="connsiteX20981" fmla="*/ 2903406 w 5740887"/>
              <a:gd name="connsiteY20981" fmla="*/ 938738 h 4314911"/>
              <a:gd name="connsiteX20982" fmla="*/ 2890602 w 5740887"/>
              <a:gd name="connsiteY20982" fmla="*/ 930995 h 4314911"/>
              <a:gd name="connsiteX20983" fmla="*/ 2825655 w 5740887"/>
              <a:gd name="connsiteY20983" fmla="*/ 919777 h 4314911"/>
              <a:gd name="connsiteX20984" fmla="*/ 2834189 w 5740887"/>
              <a:gd name="connsiteY20984" fmla="*/ 921550 h 4314911"/>
              <a:gd name="connsiteX20985" fmla="*/ 2834604 w 5740887"/>
              <a:gd name="connsiteY20985" fmla="*/ 925148 h 4314911"/>
              <a:gd name="connsiteX20986" fmla="*/ 2831112 w 5740887"/>
              <a:gd name="connsiteY20986" fmla="*/ 923749 h 4314911"/>
              <a:gd name="connsiteX20987" fmla="*/ 2829482 w 5740887"/>
              <a:gd name="connsiteY20987" fmla="*/ 923392 h 4314911"/>
              <a:gd name="connsiteX20988" fmla="*/ 2653416 w 5740887"/>
              <a:gd name="connsiteY20988" fmla="*/ 919665 h 4314911"/>
              <a:gd name="connsiteX20989" fmla="*/ 2651452 w 5740887"/>
              <a:gd name="connsiteY20989" fmla="*/ 934694 h 4314911"/>
              <a:gd name="connsiteX20990" fmla="*/ 2651120 w 5740887"/>
              <a:gd name="connsiteY20990" fmla="*/ 1012960 h 4314911"/>
              <a:gd name="connsiteX20991" fmla="*/ 2651121 w 5740887"/>
              <a:gd name="connsiteY20991" fmla="*/ 1012972 h 4314911"/>
              <a:gd name="connsiteX20992" fmla="*/ 2651121 w 5740887"/>
              <a:gd name="connsiteY20992" fmla="*/ 1012990 h 4314911"/>
              <a:gd name="connsiteX20993" fmla="*/ 2651121 w 5740887"/>
              <a:gd name="connsiteY20993" fmla="*/ 1012995 h 4314911"/>
              <a:gd name="connsiteX20994" fmla="*/ 2651121 w 5740887"/>
              <a:gd name="connsiteY20994" fmla="*/ 1013017 h 4314911"/>
              <a:gd name="connsiteX20995" fmla="*/ 2656931 w 5740887"/>
              <a:gd name="connsiteY20995" fmla="*/ 1086101 h 4314911"/>
              <a:gd name="connsiteX20996" fmla="*/ 2659236 w 5740887"/>
              <a:gd name="connsiteY20996" fmla="*/ 1102989 h 4314911"/>
              <a:gd name="connsiteX20997" fmla="*/ 2660180 w 5740887"/>
              <a:gd name="connsiteY20997" fmla="*/ 1113460 h 4314911"/>
              <a:gd name="connsiteX20998" fmla="*/ 2663372 w 5740887"/>
              <a:gd name="connsiteY20998" fmla="*/ 1133296 h 4314911"/>
              <a:gd name="connsiteX20999" fmla="*/ 2668829 w 5740887"/>
              <a:gd name="connsiteY20999" fmla="*/ 1173273 h 4314911"/>
              <a:gd name="connsiteX21000" fmla="*/ 2677040 w 5740887"/>
              <a:gd name="connsiteY21000" fmla="*/ 1218218 h 4314911"/>
              <a:gd name="connsiteX21001" fmla="*/ 2680540 w 5740887"/>
              <a:gd name="connsiteY21001" fmla="*/ 1239959 h 4314911"/>
              <a:gd name="connsiteX21002" fmla="*/ 2685400 w 5740887"/>
              <a:gd name="connsiteY21002" fmla="*/ 1263972 h 4314911"/>
              <a:gd name="connsiteX21003" fmla="*/ 2687619 w 5740887"/>
              <a:gd name="connsiteY21003" fmla="*/ 1276117 h 4314911"/>
              <a:gd name="connsiteX21004" fmla="*/ 2690529 w 5740887"/>
              <a:gd name="connsiteY21004" fmla="*/ 1289309 h 4314911"/>
              <a:gd name="connsiteX21005" fmla="*/ 2695553 w 5740887"/>
              <a:gd name="connsiteY21005" fmla="*/ 1314132 h 4314911"/>
              <a:gd name="connsiteX21006" fmla="*/ 2714107 w 5740887"/>
              <a:gd name="connsiteY21006" fmla="*/ 1396219 h 4314911"/>
              <a:gd name="connsiteX21007" fmla="*/ 2721696 w 5740887"/>
              <a:gd name="connsiteY21007" fmla="*/ 1426959 h 4314911"/>
              <a:gd name="connsiteX21008" fmla="*/ 2685569 w 5740887"/>
              <a:gd name="connsiteY21008" fmla="*/ 1438060 h 4314911"/>
              <a:gd name="connsiteX21009" fmla="*/ 2684506 w 5740887"/>
              <a:gd name="connsiteY21009" fmla="*/ 1440841 h 4314911"/>
              <a:gd name="connsiteX21010" fmla="*/ 2679253 w 5740887"/>
              <a:gd name="connsiteY21010" fmla="*/ 1442134 h 4314911"/>
              <a:gd name="connsiteX21011" fmla="*/ 2677242 w 5740887"/>
              <a:gd name="connsiteY21011" fmla="*/ 1433999 h 4314911"/>
              <a:gd name="connsiteX21012" fmla="*/ 2663676 w 5740887"/>
              <a:gd name="connsiteY21012" fmla="*/ 1373850 h 4314911"/>
              <a:gd name="connsiteX21013" fmla="*/ 2658399 w 5740887"/>
              <a:gd name="connsiteY21013" fmla="*/ 1350454 h 4314911"/>
              <a:gd name="connsiteX21014" fmla="*/ 2652307 w 5740887"/>
              <a:gd name="connsiteY21014" fmla="*/ 1320162 h 4314911"/>
              <a:gd name="connsiteX21015" fmla="*/ 2643214 w 5740887"/>
              <a:gd name="connsiteY21015" fmla="*/ 1274949 h 4314911"/>
              <a:gd name="connsiteX21016" fmla="*/ 2637588 w 5740887"/>
              <a:gd name="connsiteY21016" fmla="*/ 1242518 h 4314911"/>
              <a:gd name="connsiteX21017" fmla="*/ 2645914 w 5740887"/>
              <a:gd name="connsiteY21017" fmla="*/ 1234895 h 4314911"/>
              <a:gd name="connsiteX21018" fmla="*/ 2649449 w 5740887"/>
              <a:gd name="connsiteY21018" fmla="*/ 1207579 h 4314911"/>
              <a:gd name="connsiteX21019" fmla="*/ 2649448 w 5740887"/>
              <a:gd name="connsiteY21019" fmla="*/ 1207577 h 4314911"/>
              <a:gd name="connsiteX21020" fmla="*/ 2649454 w 5740887"/>
              <a:gd name="connsiteY21020" fmla="*/ 1207534 h 4314911"/>
              <a:gd name="connsiteX21021" fmla="*/ 2644353 w 5740887"/>
              <a:gd name="connsiteY21021" fmla="*/ 1187678 h 4314911"/>
              <a:gd name="connsiteX21022" fmla="*/ 2630974 w 5740887"/>
              <a:gd name="connsiteY21022" fmla="*/ 1126619 h 4314911"/>
              <a:gd name="connsiteX21023" fmla="*/ 2621104 w 5740887"/>
              <a:gd name="connsiteY21023" fmla="*/ 1056506 h 4314911"/>
              <a:gd name="connsiteX21024" fmla="*/ 2616776 w 5740887"/>
              <a:gd name="connsiteY21024" fmla="*/ 1007185 h 4314911"/>
              <a:gd name="connsiteX21025" fmla="*/ 2618208 w 5740887"/>
              <a:gd name="connsiteY21025" fmla="*/ 944065 h 4314911"/>
              <a:gd name="connsiteX21026" fmla="*/ 2619915 w 5740887"/>
              <a:gd name="connsiteY21026" fmla="*/ 927485 h 4314911"/>
              <a:gd name="connsiteX21027" fmla="*/ 2620167 w 5740887"/>
              <a:gd name="connsiteY21027" fmla="*/ 925840 h 4314911"/>
              <a:gd name="connsiteX21028" fmla="*/ 2630420 w 5740887"/>
              <a:gd name="connsiteY21028" fmla="*/ 923348 h 4314911"/>
              <a:gd name="connsiteX21029" fmla="*/ 2648491 w 5740887"/>
              <a:gd name="connsiteY21029" fmla="*/ 920272 h 4314911"/>
              <a:gd name="connsiteX21030" fmla="*/ 2374833 w 5740887"/>
              <a:gd name="connsiteY21030" fmla="*/ 918779 h 4314911"/>
              <a:gd name="connsiteX21031" fmla="*/ 2358612 w 5740887"/>
              <a:gd name="connsiteY21031" fmla="*/ 928507 h 4314911"/>
              <a:gd name="connsiteX21032" fmla="*/ 2363732 w 5740887"/>
              <a:gd name="connsiteY21032" fmla="*/ 925323 h 4314911"/>
              <a:gd name="connsiteX21033" fmla="*/ 2747200 w 5740887"/>
              <a:gd name="connsiteY21033" fmla="*/ 918052 h 4314911"/>
              <a:gd name="connsiteX21034" fmla="*/ 2779298 w 5740887"/>
              <a:gd name="connsiteY21034" fmla="*/ 922031 h 4314911"/>
              <a:gd name="connsiteX21035" fmla="*/ 2779918 w 5740887"/>
              <a:gd name="connsiteY21035" fmla="*/ 922259 h 4314911"/>
              <a:gd name="connsiteX21036" fmla="*/ 2786920 w 5740887"/>
              <a:gd name="connsiteY21036" fmla="*/ 925148 h 4314911"/>
              <a:gd name="connsiteX21037" fmla="*/ 2794669 w 5740887"/>
              <a:gd name="connsiteY21037" fmla="*/ 1003000 h 4314911"/>
              <a:gd name="connsiteX21038" fmla="*/ 2794762 w 5740887"/>
              <a:gd name="connsiteY21038" fmla="*/ 1003603 h 4314911"/>
              <a:gd name="connsiteX21039" fmla="*/ 2802902 w 5740887"/>
              <a:gd name="connsiteY21039" fmla="*/ 1059168 h 4314911"/>
              <a:gd name="connsiteX21040" fmla="*/ 2806436 w 5740887"/>
              <a:gd name="connsiteY21040" fmla="*/ 1079532 h 4314911"/>
              <a:gd name="connsiteX21041" fmla="*/ 2808039 w 5740887"/>
              <a:gd name="connsiteY21041" fmla="*/ 1089959 h 4314911"/>
              <a:gd name="connsiteX21042" fmla="*/ 2810190 w 5740887"/>
              <a:gd name="connsiteY21042" fmla="*/ 1101160 h 4314911"/>
              <a:gd name="connsiteX21043" fmla="*/ 2813901 w 5740887"/>
              <a:gd name="connsiteY21043" fmla="*/ 1122539 h 4314911"/>
              <a:gd name="connsiteX21044" fmla="*/ 2827771 w 5740887"/>
              <a:gd name="connsiteY21044" fmla="*/ 1192713 h 4314911"/>
              <a:gd name="connsiteX21045" fmla="*/ 2827933 w 5740887"/>
              <a:gd name="connsiteY21045" fmla="*/ 1193557 h 4314911"/>
              <a:gd name="connsiteX21046" fmla="*/ 2828162 w 5740887"/>
              <a:gd name="connsiteY21046" fmla="*/ 1194581 h 4314911"/>
              <a:gd name="connsiteX21047" fmla="*/ 2845264 w 5740887"/>
              <a:gd name="connsiteY21047" fmla="*/ 1272610 h 4314911"/>
              <a:gd name="connsiteX21048" fmla="*/ 2851236 w 5740887"/>
              <a:gd name="connsiteY21048" fmla="*/ 1297625 h 4314911"/>
              <a:gd name="connsiteX21049" fmla="*/ 2852024 w 5740887"/>
              <a:gd name="connsiteY21049" fmla="*/ 1300927 h 4314911"/>
              <a:gd name="connsiteX21050" fmla="*/ 2855249 w 5740887"/>
              <a:gd name="connsiteY21050" fmla="*/ 1315310 h 4314911"/>
              <a:gd name="connsiteX21051" fmla="*/ 2859098 w 5740887"/>
              <a:gd name="connsiteY21051" fmla="*/ 1330589 h 4314911"/>
              <a:gd name="connsiteX21052" fmla="*/ 2866159 w 5740887"/>
              <a:gd name="connsiteY21052" fmla="*/ 1360197 h 4314911"/>
              <a:gd name="connsiteX21053" fmla="*/ 2890887 w 5740887"/>
              <a:gd name="connsiteY21053" fmla="*/ 1456814 h 4314911"/>
              <a:gd name="connsiteX21054" fmla="*/ 2966948 w 5740887"/>
              <a:gd name="connsiteY21054" fmla="*/ 1720636 h 4314911"/>
              <a:gd name="connsiteX21055" fmla="*/ 2995973 w 5740887"/>
              <a:gd name="connsiteY21055" fmla="*/ 1809510 h 4314911"/>
              <a:gd name="connsiteX21056" fmla="*/ 3008925 w 5740887"/>
              <a:gd name="connsiteY21056" fmla="*/ 1852981 h 4314911"/>
              <a:gd name="connsiteX21057" fmla="*/ 3038460 w 5740887"/>
              <a:gd name="connsiteY21057" fmla="*/ 1939602 h 4314911"/>
              <a:gd name="connsiteX21058" fmla="*/ 3045306 w 5740887"/>
              <a:gd name="connsiteY21058" fmla="*/ 1960564 h 4314911"/>
              <a:gd name="connsiteX21059" fmla="*/ 3052730 w 5740887"/>
              <a:gd name="connsiteY21059" fmla="*/ 1983295 h 4314911"/>
              <a:gd name="connsiteX21060" fmla="*/ 3052731 w 5740887"/>
              <a:gd name="connsiteY21060" fmla="*/ 1983298 h 4314911"/>
              <a:gd name="connsiteX21061" fmla="*/ 3052731 w 5740887"/>
              <a:gd name="connsiteY21061" fmla="*/ 1983298 h 4314911"/>
              <a:gd name="connsiteX21062" fmla="*/ 3053240 w 5740887"/>
              <a:gd name="connsiteY21062" fmla="*/ 1984687 h 4314911"/>
              <a:gd name="connsiteX21063" fmla="*/ 3061826 w 5740887"/>
              <a:gd name="connsiteY21063" fmla="*/ 2008129 h 4314911"/>
              <a:gd name="connsiteX21064" fmla="*/ 3075132 w 5740887"/>
              <a:gd name="connsiteY21064" fmla="*/ 2047154 h 4314911"/>
              <a:gd name="connsiteX21065" fmla="*/ 3143405 w 5740887"/>
              <a:gd name="connsiteY21065" fmla="*/ 2230854 h 4314911"/>
              <a:gd name="connsiteX21066" fmla="*/ 3143406 w 5740887"/>
              <a:gd name="connsiteY21066" fmla="*/ 2230856 h 4314911"/>
              <a:gd name="connsiteX21067" fmla="*/ 3143425 w 5740887"/>
              <a:gd name="connsiteY21067" fmla="*/ 2230908 h 4314911"/>
              <a:gd name="connsiteX21068" fmla="*/ 3166544 w 5740887"/>
              <a:gd name="connsiteY21068" fmla="*/ 2288508 h 4314911"/>
              <a:gd name="connsiteX21069" fmla="*/ 3144872 w 5740887"/>
              <a:gd name="connsiteY21069" fmla="*/ 2299710 h 4314911"/>
              <a:gd name="connsiteX21070" fmla="*/ 3144870 w 5740887"/>
              <a:gd name="connsiteY21070" fmla="*/ 2299711 h 4314911"/>
              <a:gd name="connsiteX21071" fmla="*/ 3144864 w 5740887"/>
              <a:gd name="connsiteY21071" fmla="*/ 2299715 h 4314911"/>
              <a:gd name="connsiteX21072" fmla="*/ 3134615 w 5740887"/>
              <a:gd name="connsiteY21072" fmla="*/ 2311122 h 4314911"/>
              <a:gd name="connsiteX21073" fmla="*/ 3123606 w 5740887"/>
              <a:gd name="connsiteY21073" fmla="*/ 2285725 h 4314911"/>
              <a:gd name="connsiteX21074" fmla="*/ 3118703 w 5740887"/>
              <a:gd name="connsiteY21074" fmla="*/ 2274413 h 4314911"/>
              <a:gd name="connsiteX21075" fmla="*/ 3091327 w 5740887"/>
              <a:gd name="connsiteY21075" fmla="*/ 2206440 h 4314911"/>
              <a:gd name="connsiteX21076" fmla="*/ 3070312 w 5740887"/>
              <a:gd name="connsiteY21076" fmla="*/ 2154262 h 4314911"/>
              <a:gd name="connsiteX21077" fmla="*/ 3022689 w 5740887"/>
              <a:gd name="connsiteY21077" fmla="*/ 2027696 h 4314911"/>
              <a:gd name="connsiteX21078" fmla="*/ 2985879 w 5740887"/>
              <a:gd name="connsiteY21078" fmla="*/ 1919587 h 4314911"/>
              <a:gd name="connsiteX21079" fmla="*/ 2932751 w 5740887"/>
              <a:gd name="connsiteY21079" fmla="*/ 1763554 h 4314911"/>
              <a:gd name="connsiteX21080" fmla="*/ 2900662 w 5740887"/>
              <a:gd name="connsiteY21080" fmla="*/ 1654284 h 4314911"/>
              <a:gd name="connsiteX21081" fmla="*/ 2903419 w 5740887"/>
              <a:gd name="connsiteY21081" fmla="*/ 1648066 h 4314911"/>
              <a:gd name="connsiteX21082" fmla="*/ 2907769 w 5740887"/>
              <a:gd name="connsiteY21082" fmla="*/ 1638251 h 4314911"/>
              <a:gd name="connsiteX21083" fmla="*/ 2912492 w 5740887"/>
              <a:gd name="connsiteY21083" fmla="*/ 1589686 h 4314911"/>
              <a:gd name="connsiteX21084" fmla="*/ 2910825 w 5740887"/>
              <a:gd name="connsiteY21084" fmla="*/ 1580019 h 4314911"/>
              <a:gd name="connsiteX21085" fmla="*/ 2911167 w 5740887"/>
              <a:gd name="connsiteY21085" fmla="*/ 1573520 h 4314911"/>
              <a:gd name="connsiteX21086" fmla="*/ 2907934 w 5740887"/>
              <a:gd name="connsiteY21086" fmla="*/ 1563251 h 4314911"/>
              <a:gd name="connsiteX21087" fmla="*/ 2904241 w 5740887"/>
              <a:gd name="connsiteY21087" fmla="*/ 1541836 h 4314911"/>
              <a:gd name="connsiteX21088" fmla="*/ 2895028 w 5740887"/>
              <a:gd name="connsiteY21088" fmla="*/ 1522249 h 4314911"/>
              <a:gd name="connsiteX21089" fmla="*/ 2891705 w 5740887"/>
              <a:gd name="connsiteY21089" fmla="*/ 1511693 h 4314911"/>
              <a:gd name="connsiteX21090" fmla="*/ 2887658 w 5740887"/>
              <a:gd name="connsiteY21090" fmla="*/ 1506583 h 4314911"/>
              <a:gd name="connsiteX21091" fmla="*/ 2883364 w 5740887"/>
              <a:gd name="connsiteY21091" fmla="*/ 1497455 h 4314911"/>
              <a:gd name="connsiteX21092" fmla="*/ 2850210 w 5740887"/>
              <a:gd name="connsiteY21092" fmla="*/ 1459297 h 4314911"/>
              <a:gd name="connsiteX21093" fmla="*/ 2850203 w 5740887"/>
              <a:gd name="connsiteY21093" fmla="*/ 1459294 h 4314911"/>
              <a:gd name="connsiteX21094" fmla="*/ 2850203 w 5740887"/>
              <a:gd name="connsiteY21094" fmla="*/ 1459293 h 4314911"/>
              <a:gd name="connsiteX21095" fmla="*/ 2843825 w 5740887"/>
              <a:gd name="connsiteY21095" fmla="*/ 1455753 h 4314911"/>
              <a:gd name="connsiteX21096" fmla="*/ 2833240 w 5740887"/>
              <a:gd name="connsiteY21096" fmla="*/ 1414942 h 4314911"/>
              <a:gd name="connsiteX21097" fmla="*/ 2828455 w 5740887"/>
              <a:gd name="connsiteY21097" fmla="*/ 1396491 h 4314911"/>
              <a:gd name="connsiteX21098" fmla="*/ 2807558 w 5740887"/>
              <a:gd name="connsiteY21098" fmla="*/ 1309468 h 4314911"/>
              <a:gd name="connsiteX21099" fmla="*/ 2801870 w 5740887"/>
              <a:gd name="connsiteY21099" fmla="*/ 1283947 h 4314911"/>
              <a:gd name="connsiteX21100" fmla="*/ 2800752 w 5740887"/>
              <a:gd name="connsiteY21100" fmla="*/ 1278839 h 4314911"/>
              <a:gd name="connsiteX21101" fmla="*/ 2791145 w 5740887"/>
              <a:gd name="connsiteY21101" fmla="*/ 1234917 h 4314911"/>
              <a:gd name="connsiteX21102" fmla="*/ 2769963 w 5740887"/>
              <a:gd name="connsiteY21102" fmla="*/ 1124507 h 4314911"/>
              <a:gd name="connsiteX21103" fmla="*/ 2766716 w 5740887"/>
              <a:gd name="connsiteY21103" fmla="*/ 1105160 h 4314911"/>
              <a:gd name="connsiteX21104" fmla="*/ 2754535 w 5740887"/>
              <a:gd name="connsiteY21104" fmla="*/ 1019210 h 4314911"/>
              <a:gd name="connsiteX21105" fmla="*/ 2747107 w 5740887"/>
              <a:gd name="connsiteY21105" fmla="*/ 930965 h 4314911"/>
              <a:gd name="connsiteX21106" fmla="*/ 2597540 w 5740887"/>
              <a:gd name="connsiteY21106" fmla="*/ 917672 h 4314911"/>
              <a:gd name="connsiteX21107" fmla="*/ 2597466 w 5740887"/>
              <a:gd name="connsiteY21107" fmla="*/ 918189 h 4314911"/>
              <a:gd name="connsiteX21108" fmla="*/ 2596604 w 5740887"/>
              <a:gd name="connsiteY21108" fmla="*/ 918510 h 4314911"/>
              <a:gd name="connsiteX21109" fmla="*/ 2596174 w 5740887"/>
              <a:gd name="connsiteY21109" fmla="*/ 918126 h 4314911"/>
              <a:gd name="connsiteX21110" fmla="*/ 2803265 w 5740887"/>
              <a:gd name="connsiteY21110" fmla="*/ 916290 h 4314911"/>
              <a:gd name="connsiteX21111" fmla="*/ 2811847 w 5740887"/>
              <a:gd name="connsiteY21111" fmla="*/ 916909 h 4314911"/>
              <a:gd name="connsiteX21112" fmla="*/ 2812551 w 5740887"/>
              <a:gd name="connsiteY21112" fmla="*/ 917055 h 4314911"/>
              <a:gd name="connsiteX21113" fmla="*/ 2816196 w 5740887"/>
              <a:gd name="connsiteY21113" fmla="*/ 920480 h 4314911"/>
              <a:gd name="connsiteX21114" fmla="*/ 2806693 w 5740887"/>
              <a:gd name="connsiteY21114" fmla="*/ 918396 h 4314911"/>
              <a:gd name="connsiteX21115" fmla="*/ 2696351 w 5740887"/>
              <a:gd name="connsiteY21115" fmla="*/ 916145 h 4314911"/>
              <a:gd name="connsiteX21116" fmla="*/ 2695087 w 5740887"/>
              <a:gd name="connsiteY21116" fmla="*/ 942897 h 4314911"/>
              <a:gd name="connsiteX21117" fmla="*/ 2695089 w 5740887"/>
              <a:gd name="connsiteY21117" fmla="*/ 942953 h 4314911"/>
              <a:gd name="connsiteX21118" fmla="*/ 2695089 w 5740887"/>
              <a:gd name="connsiteY21118" fmla="*/ 942954 h 4314911"/>
              <a:gd name="connsiteX21119" fmla="*/ 2695089 w 5740887"/>
              <a:gd name="connsiteY21119" fmla="*/ 942962 h 4314911"/>
              <a:gd name="connsiteX21120" fmla="*/ 2696729 w 5740887"/>
              <a:gd name="connsiteY21120" fmla="*/ 987518 h 4314911"/>
              <a:gd name="connsiteX21121" fmla="*/ 2696730 w 5740887"/>
              <a:gd name="connsiteY21121" fmla="*/ 987532 h 4314911"/>
              <a:gd name="connsiteX21122" fmla="*/ 2696731 w 5740887"/>
              <a:gd name="connsiteY21122" fmla="*/ 987550 h 4314911"/>
              <a:gd name="connsiteX21123" fmla="*/ 2698132 w 5740887"/>
              <a:gd name="connsiteY21123" fmla="*/ 1004247 h 4314911"/>
              <a:gd name="connsiteX21124" fmla="*/ 2698547 w 5740887"/>
              <a:gd name="connsiteY21124" fmla="*/ 1012595 h 4314911"/>
              <a:gd name="connsiteX21125" fmla="*/ 2699600 w 5740887"/>
              <a:gd name="connsiteY21125" fmla="*/ 1021731 h 4314911"/>
              <a:gd name="connsiteX21126" fmla="*/ 2701091 w 5740887"/>
              <a:gd name="connsiteY21126" fmla="*/ 1039505 h 4314911"/>
              <a:gd name="connsiteX21127" fmla="*/ 2708521 w 5740887"/>
              <a:gd name="connsiteY21127" fmla="*/ 1099156 h 4314911"/>
              <a:gd name="connsiteX21128" fmla="*/ 2708560 w 5740887"/>
              <a:gd name="connsiteY21128" fmla="*/ 1099499 h 4314911"/>
              <a:gd name="connsiteX21129" fmla="*/ 2708642 w 5740887"/>
              <a:gd name="connsiteY21129" fmla="*/ 1099984 h 4314911"/>
              <a:gd name="connsiteX21130" fmla="*/ 2719529 w 5740887"/>
              <a:gd name="connsiteY21130" fmla="*/ 1168123 h 4314911"/>
              <a:gd name="connsiteX21131" fmla="*/ 2724326 w 5740887"/>
              <a:gd name="connsiteY21131" fmla="*/ 1193301 h 4314911"/>
              <a:gd name="connsiteX21132" fmla="*/ 2726448 w 5740887"/>
              <a:gd name="connsiteY21132" fmla="*/ 1205930 h 4314911"/>
              <a:gd name="connsiteX21133" fmla="*/ 2729338 w 5740887"/>
              <a:gd name="connsiteY21133" fmla="*/ 1219611 h 4314911"/>
              <a:gd name="connsiteX21134" fmla="*/ 2734389 w 5740887"/>
              <a:gd name="connsiteY21134" fmla="*/ 1246128 h 4314911"/>
              <a:gd name="connsiteX21135" fmla="*/ 2749325 w 5740887"/>
              <a:gd name="connsiteY21135" fmla="*/ 1314796 h 4314911"/>
              <a:gd name="connsiteX21136" fmla="*/ 2753529 w 5740887"/>
              <a:gd name="connsiteY21136" fmla="*/ 1334132 h 4314911"/>
              <a:gd name="connsiteX21137" fmla="*/ 2775978 w 5740887"/>
              <a:gd name="connsiteY21137" fmla="*/ 1427208 h 4314911"/>
              <a:gd name="connsiteX21138" fmla="*/ 2733139 w 5740887"/>
              <a:gd name="connsiteY21138" fmla="*/ 1423443 h 4314911"/>
              <a:gd name="connsiteX21139" fmla="*/ 2728747 w 5740887"/>
              <a:gd name="connsiteY21139" fmla="*/ 1424793 h 4314911"/>
              <a:gd name="connsiteX21140" fmla="*/ 2719302 w 5740887"/>
              <a:gd name="connsiteY21140" fmla="*/ 1385491 h 4314911"/>
              <a:gd name="connsiteX21141" fmla="*/ 2716429 w 5740887"/>
              <a:gd name="connsiteY21141" fmla="*/ 1373537 h 4314911"/>
              <a:gd name="connsiteX21142" fmla="*/ 2716427 w 5740887"/>
              <a:gd name="connsiteY21142" fmla="*/ 1373526 h 4314911"/>
              <a:gd name="connsiteX21143" fmla="*/ 2716416 w 5740887"/>
              <a:gd name="connsiteY21143" fmla="*/ 1373473 h 4314911"/>
              <a:gd name="connsiteX21144" fmla="*/ 2692117 w 5740887"/>
              <a:gd name="connsiteY21144" fmla="*/ 1257510 h 4314911"/>
              <a:gd name="connsiteX21145" fmla="*/ 2687002 w 5740887"/>
              <a:gd name="connsiteY21145" fmla="*/ 1230353 h 4314911"/>
              <a:gd name="connsiteX21146" fmla="*/ 2671408 w 5740887"/>
              <a:gd name="connsiteY21146" fmla="*/ 1136135 h 4314911"/>
              <a:gd name="connsiteX21147" fmla="*/ 2671257 w 5740887"/>
              <a:gd name="connsiteY21147" fmla="*/ 1135175 h 4314911"/>
              <a:gd name="connsiteX21148" fmla="*/ 2671190 w 5740887"/>
              <a:gd name="connsiteY21148" fmla="*/ 1134625 h 4314911"/>
              <a:gd name="connsiteX21149" fmla="*/ 2662379 w 5740887"/>
              <a:gd name="connsiteY21149" fmla="*/ 1056040 h 4314911"/>
              <a:gd name="connsiteX21150" fmla="*/ 2660937 w 5740887"/>
              <a:gd name="connsiteY21150" fmla="*/ 1038169 h 4314911"/>
              <a:gd name="connsiteX21151" fmla="*/ 2658037 w 5740887"/>
              <a:gd name="connsiteY21151" fmla="*/ 975820 h 4314911"/>
              <a:gd name="connsiteX21152" fmla="*/ 2658034 w 5740887"/>
              <a:gd name="connsiteY21152" fmla="*/ 975732 h 4314911"/>
              <a:gd name="connsiteX21153" fmla="*/ 2658033 w 5740887"/>
              <a:gd name="connsiteY21153" fmla="*/ 975690 h 4314911"/>
              <a:gd name="connsiteX21154" fmla="*/ 2660857 w 5740887"/>
              <a:gd name="connsiteY21154" fmla="*/ 918749 h 4314911"/>
              <a:gd name="connsiteX21155" fmla="*/ 2675284 w 5740887"/>
              <a:gd name="connsiteY21155" fmla="*/ 916974 h 4314911"/>
              <a:gd name="connsiteX21156" fmla="*/ 2723298 w 5740887"/>
              <a:gd name="connsiteY21156" fmla="*/ 915087 h 4314911"/>
              <a:gd name="connsiteX21157" fmla="*/ 2739181 w 5740887"/>
              <a:gd name="connsiteY21157" fmla="*/ 917057 h 4314911"/>
              <a:gd name="connsiteX21158" fmla="*/ 2740623 w 5740887"/>
              <a:gd name="connsiteY21158" fmla="*/ 952707 h 4314911"/>
              <a:gd name="connsiteX21159" fmla="*/ 2740644 w 5740887"/>
              <a:gd name="connsiteY21159" fmla="*/ 952927 h 4314911"/>
              <a:gd name="connsiteX21160" fmla="*/ 2745006 w 5740887"/>
              <a:gd name="connsiteY21160" fmla="*/ 1003439 h 4314911"/>
              <a:gd name="connsiteX21161" fmla="*/ 2747383 w 5740887"/>
              <a:gd name="connsiteY21161" fmla="*/ 1022326 h 4314911"/>
              <a:gd name="connsiteX21162" fmla="*/ 2748305 w 5740887"/>
              <a:gd name="connsiteY21162" fmla="*/ 1031818 h 4314911"/>
              <a:gd name="connsiteX21163" fmla="*/ 2749883 w 5740887"/>
              <a:gd name="connsiteY21163" fmla="*/ 1042196 h 4314911"/>
              <a:gd name="connsiteX21164" fmla="*/ 2752405 w 5740887"/>
              <a:gd name="connsiteY21164" fmla="*/ 1062241 h 4314911"/>
              <a:gd name="connsiteX21165" fmla="*/ 2763129 w 5740887"/>
              <a:gd name="connsiteY21165" fmla="*/ 1129296 h 4314911"/>
              <a:gd name="connsiteX21166" fmla="*/ 2763205 w 5740887"/>
              <a:gd name="connsiteY21166" fmla="*/ 1129793 h 4314911"/>
              <a:gd name="connsiteX21167" fmla="*/ 2763334 w 5740887"/>
              <a:gd name="connsiteY21167" fmla="*/ 1130449 h 4314911"/>
              <a:gd name="connsiteX21168" fmla="*/ 2777793 w 5740887"/>
              <a:gd name="connsiteY21168" fmla="*/ 1206692 h 4314911"/>
              <a:gd name="connsiteX21169" fmla="*/ 2783849 w 5740887"/>
              <a:gd name="connsiteY21169" fmla="*/ 1234772 h 4314911"/>
              <a:gd name="connsiteX21170" fmla="*/ 2786627 w 5740887"/>
              <a:gd name="connsiteY21170" fmla="*/ 1248901 h 4314911"/>
              <a:gd name="connsiteX21171" fmla="*/ 2790185 w 5740887"/>
              <a:gd name="connsiteY21171" fmla="*/ 1264150 h 4314911"/>
              <a:gd name="connsiteX21172" fmla="*/ 2795854 w 5740887"/>
              <a:gd name="connsiteY21172" fmla="*/ 1290411 h 4314911"/>
              <a:gd name="connsiteX21173" fmla="*/ 2796553 w 5740887"/>
              <a:gd name="connsiteY21173" fmla="*/ 1293649 h 4314911"/>
              <a:gd name="connsiteX21174" fmla="*/ 2819874 w 5740887"/>
              <a:gd name="connsiteY21174" fmla="*/ 1391379 h 4314911"/>
              <a:gd name="connsiteX21175" fmla="*/ 2835324 w 5740887"/>
              <a:gd name="connsiteY21175" fmla="*/ 1451035 h 4314911"/>
              <a:gd name="connsiteX21176" fmla="*/ 2828016 w 5740887"/>
              <a:gd name="connsiteY21176" fmla="*/ 1446978 h 4314911"/>
              <a:gd name="connsiteX21177" fmla="*/ 2795487 w 5740887"/>
              <a:gd name="connsiteY21177" fmla="*/ 1428923 h 4314911"/>
              <a:gd name="connsiteX21178" fmla="*/ 2782804 w 5740887"/>
              <a:gd name="connsiteY21178" fmla="*/ 1427808 h 4314911"/>
              <a:gd name="connsiteX21179" fmla="*/ 2761819 w 5740887"/>
              <a:gd name="connsiteY21179" fmla="*/ 1340779 h 4314911"/>
              <a:gd name="connsiteX21180" fmla="*/ 2761817 w 5740887"/>
              <a:gd name="connsiteY21180" fmla="*/ 1340772 h 4314911"/>
              <a:gd name="connsiteX21181" fmla="*/ 2738214 w 5740887"/>
              <a:gd name="connsiteY21181" fmla="*/ 1230101 h 4314911"/>
              <a:gd name="connsiteX21182" fmla="*/ 2733173 w 5740887"/>
              <a:gd name="connsiteY21182" fmla="*/ 1204126 h 4314911"/>
              <a:gd name="connsiteX21183" fmla="*/ 2717485 w 5740887"/>
              <a:gd name="connsiteY21183" fmla="*/ 1113614 h 4314911"/>
              <a:gd name="connsiteX21184" fmla="*/ 2717322 w 5740887"/>
              <a:gd name="connsiteY21184" fmla="*/ 1112632 h 4314911"/>
              <a:gd name="connsiteX21185" fmla="*/ 2717242 w 5740887"/>
              <a:gd name="connsiteY21185" fmla="*/ 1112028 h 4314911"/>
              <a:gd name="connsiteX21186" fmla="*/ 2707773 w 5740887"/>
              <a:gd name="connsiteY21186" fmla="*/ 1036113 h 4314911"/>
              <a:gd name="connsiteX21187" fmla="*/ 2706100 w 5740887"/>
              <a:gd name="connsiteY21187" fmla="*/ 1018710 h 4314911"/>
              <a:gd name="connsiteX21188" fmla="*/ 2702148 w 5740887"/>
              <a:gd name="connsiteY21188" fmla="*/ 957811 h 4314911"/>
              <a:gd name="connsiteX21189" fmla="*/ 2702139 w 5740887"/>
              <a:gd name="connsiteY21189" fmla="*/ 957630 h 4314911"/>
              <a:gd name="connsiteX21190" fmla="*/ 2703102 w 5740887"/>
              <a:gd name="connsiteY21190" fmla="*/ 915880 h 4314911"/>
              <a:gd name="connsiteX21191" fmla="*/ 5351644 w 5740887"/>
              <a:gd name="connsiteY21191" fmla="*/ 913245 h 4314911"/>
              <a:gd name="connsiteX21192" fmla="*/ 5354075 w 5740887"/>
              <a:gd name="connsiteY21192" fmla="*/ 914982 h 4314911"/>
              <a:gd name="connsiteX21193" fmla="*/ 5353885 w 5740887"/>
              <a:gd name="connsiteY21193" fmla="*/ 922322 h 4314911"/>
              <a:gd name="connsiteX21194" fmla="*/ 2856147 w 5740887"/>
              <a:gd name="connsiteY21194" fmla="*/ 910652 h 4314911"/>
              <a:gd name="connsiteX21195" fmla="*/ 2870892 w 5740887"/>
              <a:gd name="connsiteY21195" fmla="*/ 913128 h 4314911"/>
              <a:gd name="connsiteX21196" fmla="*/ 2875742 w 5740887"/>
              <a:gd name="connsiteY21196" fmla="*/ 915022 h 4314911"/>
              <a:gd name="connsiteX21197" fmla="*/ 2879408 w 5740887"/>
              <a:gd name="connsiteY21197" fmla="*/ 927566 h 4314911"/>
              <a:gd name="connsiteX21198" fmla="*/ 2864415 w 5740887"/>
              <a:gd name="connsiteY21198" fmla="*/ 920514 h 4314911"/>
              <a:gd name="connsiteX21199" fmla="*/ 2860024 w 5740887"/>
              <a:gd name="connsiteY21199" fmla="*/ 919544 h 4314911"/>
              <a:gd name="connsiteX21200" fmla="*/ 2622555 w 5740887"/>
              <a:gd name="connsiteY21200" fmla="*/ 910281 h 4314911"/>
              <a:gd name="connsiteX21201" fmla="*/ 2622798 w 5740887"/>
              <a:gd name="connsiteY21201" fmla="*/ 910577 h 4314911"/>
              <a:gd name="connsiteX21202" fmla="*/ 2622497 w 5740887"/>
              <a:gd name="connsiteY21202" fmla="*/ 910661 h 4314911"/>
              <a:gd name="connsiteX21203" fmla="*/ 2598654 w 5740887"/>
              <a:gd name="connsiteY21203" fmla="*/ 909956 h 4314911"/>
              <a:gd name="connsiteX21204" fmla="*/ 2598541 w 5740887"/>
              <a:gd name="connsiteY21204" fmla="*/ 910734 h 4314911"/>
              <a:gd name="connsiteX21205" fmla="*/ 2590831 w 5740887"/>
              <a:gd name="connsiteY21205" fmla="*/ 913351 h 4314911"/>
              <a:gd name="connsiteX21206" fmla="*/ 2590490 w 5740887"/>
              <a:gd name="connsiteY21206" fmla="*/ 913046 h 4314911"/>
              <a:gd name="connsiteX21207" fmla="*/ 2442233 w 5740887"/>
              <a:gd name="connsiteY21207" fmla="*/ 909055 h 4314911"/>
              <a:gd name="connsiteX21208" fmla="*/ 2439867 w 5740887"/>
              <a:gd name="connsiteY21208" fmla="*/ 914103 h 4314911"/>
              <a:gd name="connsiteX21209" fmla="*/ 2339823 w 5740887"/>
              <a:gd name="connsiteY21209" fmla="*/ 975503 h 4314911"/>
              <a:gd name="connsiteX21210" fmla="*/ 2237862 w 5740887"/>
              <a:gd name="connsiteY21210" fmla="*/ 1040540 h 4314911"/>
              <a:gd name="connsiteX21211" fmla="*/ 2040685 w 5740887"/>
              <a:gd name="connsiteY21211" fmla="*/ 1203383 h 4314911"/>
              <a:gd name="connsiteX21212" fmla="*/ 1994758 w 5740887"/>
              <a:gd name="connsiteY21212" fmla="*/ 1316845 h 4314911"/>
              <a:gd name="connsiteX21213" fmla="*/ 1986362 w 5740887"/>
              <a:gd name="connsiteY21213" fmla="*/ 1376657 h 4314911"/>
              <a:gd name="connsiteX21214" fmla="*/ 1975938 w 5740887"/>
              <a:gd name="connsiteY21214" fmla="*/ 1450903 h 4314911"/>
              <a:gd name="connsiteX21215" fmla="*/ 1975939 w 5740887"/>
              <a:gd name="connsiteY21215" fmla="*/ 1450914 h 4314911"/>
              <a:gd name="connsiteX21216" fmla="*/ 1975938 w 5740887"/>
              <a:gd name="connsiteY21216" fmla="*/ 1450915 h 4314911"/>
              <a:gd name="connsiteX21217" fmla="*/ 1976285 w 5740887"/>
              <a:gd name="connsiteY21217" fmla="*/ 1560092 h 4314911"/>
              <a:gd name="connsiteX21218" fmla="*/ 1978444 w 5740887"/>
              <a:gd name="connsiteY21218" fmla="*/ 1584088 h 4314911"/>
              <a:gd name="connsiteX21219" fmla="*/ 1978695 w 5740887"/>
              <a:gd name="connsiteY21219" fmla="*/ 1597447 h 4314911"/>
              <a:gd name="connsiteX21220" fmla="*/ 1982121 w 5740887"/>
              <a:gd name="connsiteY21220" fmla="*/ 1624954 h 4314911"/>
              <a:gd name="connsiteX21221" fmla="*/ 1986433 w 5740887"/>
              <a:gd name="connsiteY21221" fmla="*/ 1672875 h 4314911"/>
              <a:gd name="connsiteX21222" fmla="*/ 1991728 w 5740887"/>
              <a:gd name="connsiteY21222" fmla="*/ 1702088 h 4314911"/>
              <a:gd name="connsiteX21223" fmla="*/ 1997493 w 5740887"/>
              <a:gd name="connsiteY21223" fmla="*/ 1748373 h 4314911"/>
              <a:gd name="connsiteX21224" fmla="*/ 2026781 w 5740887"/>
              <a:gd name="connsiteY21224" fmla="*/ 1895480 h 4314911"/>
              <a:gd name="connsiteX21225" fmla="*/ 2026799 w 5740887"/>
              <a:gd name="connsiteY21225" fmla="*/ 1895580 h 4314911"/>
              <a:gd name="connsiteX21226" fmla="*/ 2052348 w 5740887"/>
              <a:gd name="connsiteY21226" fmla="*/ 1998663 h 4314911"/>
              <a:gd name="connsiteX21227" fmla="*/ 2058259 w 5740887"/>
              <a:gd name="connsiteY21227" fmla="*/ 2019795 h 4314911"/>
              <a:gd name="connsiteX21228" fmla="*/ 2061085 w 5740887"/>
              <a:gd name="connsiteY21228" fmla="*/ 2030953 h 4314911"/>
              <a:gd name="connsiteX21229" fmla="*/ 2067997 w 5740887"/>
              <a:gd name="connsiteY21229" fmla="*/ 2054612 h 4314911"/>
              <a:gd name="connsiteX21230" fmla="*/ 2078363 w 5740887"/>
              <a:gd name="connsiteY21230" fmla="*/ 2091674 h 4314911"/>
              <a:gd name="connsiteX21231" fmla="*/ 2090584 w 5740887"/>
              <a:gd name="connsiteY21231" fmla="*/ 2131922 h 4314911"/>
              <a:gd name="connsiteX21232" fmla="*/ 2094813 w 5740887"/>
              <a:gd name="connsiteY21232" fmla="*/ 2146396 h 4314911"/>
              <a:gd name="connsiteX21233" fmla="*/ 2100469 w 5740887"/>
              <a:gd name="connsiteY21233" fmla="*/ 2164476 h 4314911"/>
              <a:gd name="connsiteX21234" fmla="*/ 2102508 w 5740887"/>
              <a:gd name="connsiteY21234" fmla="*/ 2171193 h 4314911"/>
              <a:gd name="connsiteX21235" fmla="*/ 2105963 w 5740887"/>
              <a:gd name="connsiteY21235" fmla="*/ 2182040 h 4314911"/>
              <a:gd name="connsiteX21236" fmla="*/ 2109739 w 5740887"/>
              <a:gd name="connsiteY21236" fmla="*/ 2194110 h 4314911"/>
              <a:gd name="connsiteX21237" fmla="*/ 2122225 w 5740887"/>
              <a:gd name="connsiteY21237" fmla="*/ 2233093 h 4314911"/>
              <a:gd name="connsiteX21238" fmla="*/ 2122451 w 5740887"/>
              <a:gd name="connsiteY21238" fmla="*/ 2233802 h 4314911"/>
              <a:gd name="connsiteX21239" fmla="*/ 2773547 w 5740887"/>
              <a:gd name="connsiteY21239" fmla="*/ 3179008 h 4314911"/>
              <a:gd name="connsiteX21240" fmla="*/ 2847316 w 5740887"/>
              <a:gd name="connsiteY21240" fmla="*/ 3185488 h 4314911"/>
              <a:gd name="connsiteX21241" fmla="*/ 3464079 w 5740887"/>
              <a:gd name="connsiteY21241" fmla="*/ 3077800 h 4314911"/>
              <a:gd name="connsiteX21242" fmla="*/ 3623268 w 5740887"/>
              <a:gd name="connsiteY21242" fmla="*/ 3037985 h 4314911"/>
              <a:gd name="connsiteX21243" fmla="*/ 3758369 w 5740887"/>
              <a:gd name="connsiteY21243" fmla="*/ 3001808 h 4314911"/>
              <a:gd name="connsiteX21244" fmla="*/ 3664371 w 5740887"/>
              <a:gd name="connsiteY21244" fmla="*/ 3029842 h 4314911"/>
              <a:gd name="connsiteX21245" fmla="*/ 3626210 w 5740887"/>
              <a:gd name="connsiteY21245" fmla="*/ 3040913 h 4314911"/>
              <a:gd name="connsiteX21246" fmla="*/ 3462558 w 5740887"/>
              <a:gd name="connsiteY21246" fmla="*/ 3086863 h 4314911"/>
              <a:gd name="connsiteX21247" fmla="*/ 3462425 w 5740887"/>
              <a:gd name="connsiteY21247" fmla="*/ 3086900 h 4314911"/>
              <a:gd name="connsiteX21248" fmla="*/ 3462357 w 5740887"/>
              <a:gd name="connsiteY21248" fmla="*/ 3086918 h 4314911"/>
              <a:gd name="connsiteX21249" fmla="*/ 3259536 w 5740887"/>
              <a:gd name="connsiteY21249" fmla="*/ 3138748 h 4314911"/>
              <a:gd name="connsiteX21250" fmla="*/ 3231616 w 5740887"/>
              <a:gd name="connsiteY21250" fmla="*/ 3145539 h 4314911"/>
              <a:gd name="connsiteX21251" fmla="*/ 3069327 w 5740887"/>
              <a:gd name="connsiteY21251" fmla="*/ 3180779 h 4314911"/>
              <a:gd name="connsiteX21252" fmla="*/ 3041849 w 5740887"/>
              <a:gd name="connsiteY21252" fmla="*/ 3186054 h 4314911"/>
              <a:gd name="connsiteX21253" fmla="*/ 2911803 w 5740887"/>
              <a:gd name="connsiteY21253" fmla="*/ 3206947 h 4314911"/>
              <a:gd name="connsiteX21254" fmla="*/ 2870139 w 5740887"/>
              <a:gd name="connsiteY21254" fmla="*/ 3211377 h 4314911"/>
              <a:gd name="connsiteX21255" fmla="*/ 2849019 w 5740887"/>
              <a:gd name="connsiteY21255" fmla="*/ 3213384 h 4314911"/>
              <a:gd name="connsiteX21256" fmla="*/ 2793952 w 5740887"/>
              <a:gd name="connsiteY21256" fmla="*/ 3215330 h 4314911"/>
              <a:gd name="connsiteX21257" fmla="*/ 2754609 w 5740887"/>
              <a:gd name="connsiteY21257" fmla="*/ 3212281 h 4314911"/>
              <a:gd name="connsiteX21258" fmla="*/ 2749002 w 5740887"/>
              <a:gd name="connsiteY21258" fmla="*/ 3211685 h 4314911"/>
              <a:gd name="connsiteX21259" fmla="*/ 2748989 w 5740887"/>
              <a:gd name="connsiteY21259" fmla="*/ 3211681 h 4314911"/>
              <a:gd name="connsiteX21260" fmla="*/ 2687471 w 5740887"/>
              <a:gd name="connsiteY21260" fmla="*/ 3189474 h 4314911"/>
              <a:gd name="connsiteX21261" fmla="*/ 2672286 w 5740887"/>
              <a:gd name="connsiteY21261" fmla="*/ 3181872 h 4314911"/>
              <a:gd name="connsiteX21262" fmla="*/ 2641632 w 5740887"/>
              <a:gd name="connsiteY21262" fmla="*/ 3162631 h 4314911"/>
              <a:gd name="connsiteX21263" fmla="*/ 2582642 w 5740887"/>
              <a:gd name="connsiteY21263" fmla="*/ 3118662 h 4314911"/>
              <a:gd name="connsiteX21264" fmla="*/ 2559884 w 5740887"/>
              <a:gd name="connsiteY21264" fmla="*/ 3099131 h 4314911"/>
              <a:gd name="connsiteX21265" fmla="*/ 2511216 w 5740887"/>
              <a:gd name="connsiteY21265" fmla="*/ 3049165 h 4314911"/>
              <a:gd name="connsiteX21266" fmla="*/ 2485854 w 5740887"/>
              <a:gd name="connsiteY21266" fmla="*/ 3023128 h 4314911"/>
              <a:gd name="connsiteX21267" fmla="*/ 2477213 w 5740887"/>
              <a:gd name="connsiteY21267" fmla="*/ 3012189 h 4314911"/>
              <a:gd name="connsiteX21268" fmla="*/ 2458338 w 5740887"/>
              <a:gd name="connsiteY21268" fmla="*/ 2988296 h 4314911"/>
              <a:gd name="connsiteX21269" fmla="*/ 2436033 w 5740887"/>
              <a:gd name="connsiteY21269" fmla="*/ 2960062 h 4314911"/>
              <a:gd name="connsiteX21270" fmla="*/ 2365165 w 5740887"/>
              <a:gd name="connsiteY21270" fmla="*/ 2859975 h 4314911"/>
              <a:gd name="connsiteX21271" fmla="*/ 2279591 w 5740887"/>
              <a:gd name="connsiteY21271" fmla="*/ 2715207 h 4314911"/>
              <a:gd name="connsiteX21272" fmla="*/ 2228781 w 5740887"/>
              <a:gd name="connsiteY21272" fmla="*/ 2614779 h 4314911"/>
              <a:gd name="connsiteX21273" fmla="*/ 2196915 w 5740887"/>
              <a:gd name="connsiteY21273" fmla="*/ 2535372 h 4314911"/>
              <a:gd name="connsiteX21274" fmla="*/ 2150641 w 5740887"/>
              <a:gd name="connsiteY21274" fmla="*/ 2418869 h 4314911"/>
              <a:gd name="connsiteX21275" fmla="*/ 2144553 w 5740887"/>
              <a:gd name="connsiteY21275" fmla="*/ 2403456 h 4314911"/>
              <a:gd name="connsiteX21276" fmla="*/ 2112155 w 5740887"/>
              <a:gd name="connsiteY21276" fmla="*/ 2320543 h 4314911"/>
              <a:gd name="connsiteX21277" fmla="*/ 2087705 w 5740887"/>
              <a:gd name="connsiteY21277" fmla="*/ 2256943 h 4314911"/>
              <a:gd name="connsiteX21278" fmla="*/ 2076983 w 5740887"/>
              <a:gd name="connsiteY21278" fmla="*/ 2228907 h 4314911"/>
              <a:gd name="connsiteX21279" fmla="*/ 2051254 w 5740887"/>
              <a:gd name="connsiteY21279" fmla="*/ 2159796 h 4314911"/>
              <a:gd name="connsiteX21280" fmla="*/ 2051111 w 5740887"/>
              <a:gd name="connsiteY21280" fmla="*/ 2159413 h 4314911"/>
              <a:gd name="connsiteX21281" fmla="*/ 2049030 w 5740887"/>
              <a:gd name="connsiteY21281" fmla="*/ 2153544 h 4314911"/>
              <a:gd name="connsiteX21282" fmla="*/ 2031463 w 5740887"/>
              <a:gd name="connsiteY21282" fmla="*/ 2094214 h 4314911"/>
              <a:gd name="connsiteX21283" fmla="*/ 2021530 w 5740887"/>
              <a:gd name="connsiteY21283" fmla="*/ 2059169 h 4314911"/>
              <a:gd name="connsiteX21284" fmla="*/ 1989477 w 5740887"/>
              <a:gd name="connsiteY21284" fmla="*/ 1934226 h 4314911"/>
              <a:gd name="connsiteX21285" fmla="*/ 1960423 w 5740887"/>
              <a:gd name="connsiteY21285" fmla="*/ 1789962 h 4314911"/>
              <a:gd name="connsiteX21286" fmla="*/ 1959037 w 5740887"/>
              <a:gd name="connsiteY21286" fmla="*/ 1781314 h 4314911"/>
              <a:gd name="connsiteX21287" fmla="*/ 1944757 w 5740887"/>
              <a:gd name="connsiteY21287" fmla="*/ 1667609 h 4314911"/>
              <a:gd name="connsiteX21288" fmla="*/ 1943961 w 5740887"/>
              <a:gd name="connsiteY21288" fmla="*/ 1660213 h 4314911"/>
              <a:gd name="connsiteX21289" fmla="*/ 1943961 w 5740887"/>
              <a:gd name="connsiteY21289" fmla="*/ 1660212 h 4314911"/>
              <a:gd name="connsiteX21290" fmla="*/ 1940102 w 5740887"/>
              <a:gd name="connsiteY21290" fmla="*/ 1562606 h 4314911"/>
              <a:gd name="connsiteX21291" fmla="*/ 1940183 w 5740887"/>
              <a:gd name="connsiteY21291" fmla="*/ 1540318 h 4314911"/>
              <a:gd name="connsiteX21292" fmla="*/ 1942163 w 5740887"/>
              <a:gd name="connsiteY21292" fmla="*/ 1498104 h 4314911"/>
              <a:gd name="connsiteX21293" fmla="*/ 1947128 w 5740887"/>
              <a:gd name="connsiteY21293" fmla="*/ 1443499 h 4314911"/>
              <a:gd name="connsiteX21294" fmla="*/ 1948915 w 5740887"/>
              <a:gd name="connsiteY21294" fmla="*/ 1423850 h 4314911"/>
              <a:gd name="connsiteX21295" fmla="*/ 1952534 w 5740887"/>
              <a:gd name="connsiteY21295" fmla="*/ 1397667 h 4314911"/>
              <a:gd name="connsiteX21296" fmla="*/ 1961390 w 5740887"/>
              <a:gd name="connsiteY21296" fmla="*/ 1356860 h 4314911"/>
              <a:gd name="connsiteX21297" fmla="*/ 1968569 w 5740887"/>
              <a:gd name="connsiteY21297" fmla="*/ 1323780 h 4314911"/>
              <a:gd name="connsiteX21298" fmla="*/ 1968572 w 5740887"/>
              <a:gd name="connsiteY21298" fmla="*/ 1323766 h 4314911"/>
              <a:gd name="connsiteX21299" fmla="*/ 1974595 w 5740887"/>
              <a:gd name="connsiteY21299" fmla="*/ 1306691 h 4314911"/>
              <a:gd name="connsiteX21300" fmla="*/ 1974884 w 5740887"/>
              <a:gd name="connsiteY21300" fmla="*/ 1305982 h 4314911"/>
              <a:gd name="connsiteX21301" fmla="*/ 2000872 w 5740887"/>
              <a:gd name="connsiteY21301" fmla="*/ 1242101 h 4314911"/>
              <a:gd name="connsiteX21302" fmla="*/ 2005738 w 5740887"/>
              <a:gd name="connsiteY21302" fmla="*/ 1232326 h 4314911"/>
              <a:gd name="connsiteX21303" fmla="*/ 2006711 w 5740887"/>
              <a:gd name="connsiteY21303" fmla="*/ 1230807 h 4314911"/>
              <a:gd name="connsiteX21304" fmla="*/ 2028141 w 5740887"/>
              <a:gd name="connsiteY21304" fmla="*/ 1203715 h 4314911"/>
              <a:gd name="connsiteX21305" fmla="*/ 2083029 w 5740887"/>
              <a:gd name="connsiteY21305" fmla="*/ 1153447 h 4314911"/>
              <a:gd name="connsiteX21306" fmla="*/ 2098708 w 5740887"/>
              <a:gd name="connsiteY21306" fmla="*/ 1140508 h 4314911"/>
              <a:gd name="connsiteX21307" fmla="*/ 2174166 w 5740887"/>
              <a:gd name="connsiteY21307" fmla="*/ 1082566 h 4314911"/>
              <a:gd name="connsiteX21308" fmla="*/ 2228076 w 5740887"/>
              <a:gd name="connsiteY21308" fmla="*/ 1045398 h 4314911"/>
              <a:gd name="connsiteX21309" fmla="*/ 2301564 w 5740887"/>
              <a:gd name="connsiteY21309" fmla="*/ 996632 h 4314911"/>
              <a:gd name="connsiteX21310" fmla="*/ 5276310 w 5740887"/>
              <a:gd name="connsiteY21310" fmla="*/ 908228 h 4314911"/>
              <a:gd name="connsiteX21311" fmla="*/ 5313927 w 5740887"/>
              <a:gd name="connsiteY21311" fmla="*/ 913931 h 4314911"/>
              <a:gd name="connsiteX21312" fmla="*/ 5312987 w 5740887"/>
              <a:gd name="connsiteY21312" fmla="*/ 920171 h 4314911"/>
              <a:gd name="connsiteX21313" fmla="*/ 5310432 w 5740887"/>
              <a:gd name="connsiteY21313" fmla="*/ 935886 h 4314911"/>
              <a:gd name="connsiteX21314" fmla="*/ 5281383 w 5740887"/>
              <a:gd name="connsiteY21314" fmla="*/ 934890 h 4314911"/>
              <a:gd name="connsiteX21315" fmla="*/ 5233703 w 5740887"/>
              <a:gd name="connsiteY21315" fmla="*/ 942231 h 4314911"/>
              <a:gd name="connsiteX21316" fmla="*/ 5034871 w 5740887"/>
              <a:gd name="connsiteY21316" fmla="*/ 967050 h 4314911"/>
              <a:gd name="connsiteX21317" fmla="*/ 4895607 w 5740887"/>
              <a:gd name="connsiteY21317" fmla="*/ 982219 h 4314911"/>
              <a:gd name="connsiteX21318" fmla="*/ 4842245 w 5740887"/>
              <a:gd name="connsiteY21318" fmla="*/ 988974 h 4314911"/>
              <a:gd name="connsiteX21319" fmla="*/ 4787780 w 5740887"/>
              <a:gd name="connsiteY21319" fmla="*/ 995730 h 4314911"/>
              <a:gd name="connsiteX21320" fmla="*/ 4755515 w 5740887"/>
              <a:gd name="connsiteY21320" fmla="*/ 999454 h 4314911"/>
              <a:gd name="connsiteX21321" fmla="*/ 4283118 w 5740887"/>
              <a:gd name="connsiteY21321" fmla="*/ 1064535 h 4314911"/>
              <a:gd name="connsiteX21322" fmla="*/ 4150334 w 5740887"/>
              <a:gd name="connsiteY21322" fmla="*/ 1149611 h 4314911"/>
              <a:gd name="connsiteX21323" fmla="*/ 4111588 w 5740887"/>
              <a:gd name="connsiteY21323" fmla="*/ 1185738 h 4314911"/>
              <a:gd name="connsiteX21324" fmla="*/ 3964010 w 5740887"/>
              <a:gd name="connsiteY21324" fmla="*/ 1369648 h 4314911"/>
              <a:gd name="connsiteX21325" fmla="*/ 3926284 w 5740887"/>
              <a:gd name="connsiteY21325" fmla="*/ 1439122 h 4314911"/>
              <a:gd name="connsiteX21326" fmla="*/ 3921169 w 5740887"/>
              <a:gd name="connsiteY21326" fmla="*/ 1448542 h 4314911"/>
              <a:gd name="connsiteX21327" fmla="*/ 3888771 w 5740887"/>
              <a:gd name="connsiteY21327" fmla="*/ 1507851 h 4314911"/>
              <a:gd name="connsiteX21328" fmla="*/ 3872442 w 5740887"/>
              <a:gd name="connsiteY21328" fmla="*/ 1512134 h 4314911"/>
              <a:gd name="connsiteX21329" fmla="*/ 3899796 w 5740887"/>
              <a:gd name="connsiteY21329" fmla="*/ 1445232 h 4314911"/>
              <a:gd name="connsiteX21330" fmla="*/ 4060433 w 5740887"/>
              <a:gd name="connsiteY21330" fmla="*/ 1161385 h 4314911"/>
              <a:gd name="connsiteX21331" fmla="*/ 4096146 w 5740887"/>
              <a:gd name="connsiteY21331" fmla="*/ 1121951 h 4314911"/>
              <a:gd name="connsiteX21332" fmla="*/ 4228378 w 5740887"/>
              <a:gd name="connsiteY21332" fmla="*/ 1028600 h 4314911"/>
              <a:gd name="connsiteX21333" fmla="*/ 4720216 w 5740887"/>
              <a:gd name="connsiteY21333" fmla="*/ 967517 h 4314911"/>
              <a:gd name="connsiteX21334" fmla="*/ 4754825 w 5740887"/>
              <a:gd name="connsiteY21334" fmla="*/ 963932 h 4314911"/>
              <a:gd name="connsiteX21335" fmla="*/ 4811497 w 5740887"/>
              <a:gd name="connsiteY21335" fmla="*/ 957727 h 4314911"/>
              <a:gd name="connsiteX21336" fmla="*/ 4867340 w 5740887"/>
              <a:gd name="connsiteY21336" fmla="*/ 951522 h 4314911"/>
              <a:gd name="connsiteX21337" fmla="*/ 5015016 w 5740887"/>
              <a:gd name="connsiteY21337" fmla="*/ 937733 h 4314911"/>
              <a:gd name="connsiteX21338" fmla="*/ 5221156 w 5740887"/>
              <a:gd name="connsiteY21338" fmla="*/ 914709 h 4314911"/>
              <a:gd name="connsiteX21339" fmla="*/ 5276310 w 5740887"/>
              <a:gd name="connsiteY21339" fmla="*/ 908228 h 4314911"/>
              <a:gd name="connsiteX21340" fmla="*/ 2838989 w 5740887"/>
              <a:gd name="connsiteY21340" fmla="*/ 907773 h 4314911"/>
              <a:gd name="connsiteX21341" fmla="*/ 2847409 w 5740887"/>
              <a:gd name="connsiteY21341" fmla="*/ 909186 h 4314911"/>
              <a:gd name="connsiteX21342" fmla="*/ 2851027 w 5740887"/>
              <a:gd name="connsiteY21342" fmla="*/ 917556 h 4314911"/>
              <a:gd name="connsiteX21343" fmla="*/ 2841424 w 5740887"/>
              <a:gd name="connsiteY21343" fmla="*/ 915434 h 4314911"/>
              <a:gd name="connsiteX21344" fmla="*/ 2839591 w 5740887"/>
              <a:gd name="connsiteY21344" fmla="*/ 913113 h 4314911"/>
              <a:gd name="connsiteX21345" fmla="*/ 2798835 w 5740887"/>
              <a:gd name="connsiteY21345" fmla="*/ 905830 h 4314911"/>
              <a:gd name="connsiteX21346" fmla="*/ 2801333 w 5740887"/>
              <a:gd name="connsiteY21346" fmla="*/ 907790 h 4314911"/>
              <a:gd name="connsiteX21347" fmla="*/ 2791926 w 5740887"/>
              <a:gd name="connsiteY21347" fmla="*/ 907185 h 4314911"/>
              <a:gd name="connsiteX21348" fmla="*/ 2791850 w 5740887"/>
              <a:gd name="connsiteY21348" fmla="*/ 905991 h 4314911"/>
              <a:gd name="connsiteX21349" fmla="*/ 2823571 w 5740887"/>
              <a:gd name="connsiteY21349" fmla="*/ 905255 h 4314911"/>
              <a:gd name="connsiteX21350" fmla="*/ 2829527 w 5740887"/>
              <a:gd name="connsiteY21350" fmla="*/ 912806 h 4314911"/>
              <a:gd name="connsiteX21351" fmla="*/ 2814840 w 5740887"/>
              <a:gd name="connsiteY21351" fmla="*/ 909560 h 4314911"/>
              <a:gd name="connsiteX21352" fmla="*/ 2814544 w 5740887"/>
              <a:gd name="connsiteY21352" fmla="*/ 909281 h 4314911"/>
              <a:gd name="connsiteX21353" fmla="*/ 2809860 w 5740887"/>
              <a:gd name="connsiteY21353" fmla="*/ 905574 h 4314911"/>
              <a:gd name="connsiteX21354" fmla="*/ 2905011 w 5740887"/>
              <a:gd name="connsiteY21354" fmla="*/ 905124 h 4314911"/>
              <a:gd name="connsiteX21355" fmla="*/ 2918740 w 5740887"/>
              <a:gd name="connsiteY21355" fmla="*/ 908364 h 4314911"/>
              <a:gd name="connsiteX21356" fmla="*/ 2947218 w 5740887"/>
              <a:gd name="connsiteY21356" fmla="*/ 930280 h 4314911"/>
              <a:gd name="connsiteX21357" fmla="*/ 2959682 w 5740887"/>
              <a:gd name="connsiteY21357" fmla="*/ 953693 h 4314911"/>
              <a:gd name="connsiteX21358" fmla="*/ 2962726 w 5740887"/>
              <a:gd name="connsiteY21358" fmla="*/ 973722 h 4314911"/>
              <a:gd name="connsiteX21359" fmla="*/ 2962838 w 5740887"/>
              <a:gd name="connsiteY21359" fmla="*/ 974234 h 4314911"/>
              <a:gd name="connsiteX21360" fmla="*/ 2952099 w 5740887"/>
              <a:gd name="connsiteY21360" fmla="*/ 953346 h 4314911"/>
              <a:gd name="connsiteX21361" fmla="*/ 2915015 w 5740887"/>
              <a:gd name="connsiteY21361" fmla="*/ 922923 h 4314911"/>
              <a:gd name="connsiteX21362" fmla="*/ 2907472 w 5740887"/>
              <a:gd name="connsiteY21362" fmla="*/ 919949 h 4314911"/>
              <a:gd name="connsiteX21363" fmla="*/ 5338983 w 5740887"/>
              <a:gd name="connsiteY21363" fmla="*/ 904192 h 4314911"/>
              <a:gd name="connsiteX21364" fmla="*/ 5342133 w 5740887"/>
              <a:gd name="connsiteY21364" fmla="*/ 906443 h 4314911"/>
              <a:gd name="connsiteX21365" fmla="*/ 5343135 w 5740887"/>
              <a:gd name="connsiteY21365" fmla="*/ 910499 h 4314911"/>
              <a:gd name="connsiteX21366" fmla="*/ 5341027 w 5740887"/>
              <a:gd name="connsiteY21366" fmla="*/ 916703 h 4314911"/>
              <a:gd name="connsiteX21367" fmla="*/ 5339462 w 5740887"/>
              <a:gd name="connsiteY21367" fmla="*/ 915473 h 4314911"/>
              <a:gd name="connsiteX21368" fmla="*/ 5338107 w 5740887"/>
              <a:gd name="connsiteY21368" fmla="*/ 906578 h 4314911"/>
              <a:gd name="connsiteX21369" fmla="*/ 3168476 w 5740887"/>
              <a:gd name="connsiteY21369" fmla="*/ 903403 h 4314911"/>
              <a:gd name="connsiteX21370" fmla="*/ 3171341 w 5740887"/>
              <a:gd name="connsiteY21370" fmla="*/ 920019 h 4314911"/>
              <a:gd name="connsiteX21371" fmla="*/ 3168614 w 5740887"/>
              <a:gd name="connsiteY21371" fmla="*/ 905392 h 4314911"/>
              <a:gd name="connsiteX21372" fmla="*/ 5351877 w 5740887"/>
              <a:gd name="connsiteY21372" fmla="*/ 902686 h 4314911"/>
              <a:gd name="connsiteX21373" fmla="*/ 5352457 w 5740887"/>
              <a:gd name="connsiteY21373" fmla="*/ 904892 h 4314911"/>
              <a:gd name="connsiteX21374" fmla="*/ 5351482 w 5740887"/>
              <a:gd name="connsiteY21374" fmla="*/ 904116 h 4314911"/>
              <a:gd name="connsiteX21375" fmla="*/ 5329948 w 5740887"/>
              <a:gd name="connsiteY21375" fmla="*/ 901308 h 4314911"/>
              <a:gd name="connsiteX21376" fmla="*/ 5330870 w 5740887"/>
              <a:gd name="connsiteY21376" fmla="*/ 907407 h 4314911"/>
              <a:gd name="connsiteX21377" fmla="*/ 5330417 w 5740887"/>
              <a:gd name="connsiteY21377" fmla="*/ 908625 h 4314911"/>
              <a:gd name="connsiteX21378" fmla="*/ 5329829 w 5740887"/>
              <a:gd name="connsiteY21378" fmla="*/ 901798 h 4314911"/>
              <a:gd name="connsiteX21379" fmla="*/ 2716185 w 5740887"/>
              <a:gd name="connsiteY21379" fmla="*/ 901257 h 4314911"/>
              <a:gd name="connsiteX21380" fmla="*/ 2717016 w 5740887"/>
              <a:gd name="connsiteY21380" fmla="*/ 901506 h 4314911"/>
              <a:gd name="connsiteX21381" fmla="*/ 2706544 w 5740887"/>
              <a:gd name="connsiteY21381" fmla="*/ 903237 h 4314911"/>
              <a:gd name="connsiteX21382" fmla="*/ 2886883 w 5740887"/>
              <a:gd name="connsiteY21382" fmla="*/ 900841 h 4314911"/>
              <a:gd name="connsiteX21383" fmla="*/ 2897546 w 5740887"/>
              <a:gd name="connsiteY21383" fmla="*/ 903359 h 4314911"/>
              <a:gd name="connsiteX21384" fmla="*/ 2899792 w 5740887"/>
              <a:gd name="connsiteY21384" fmla="*/ 916921 h 4314911"/>
              <a:gd name="connsiteX21385" fmla="*/ 2888308 w 5740887"/>
              <a:gd name="connsiteY21385" fmla="*/ 912392 h 4314911"/>
              <a:gd name="connsiteX21386" fmla="*/ 2655581 w 5740887"/>
              <a:gd name="connsiteY21386" fmla="*/ 898386 h 4314911"/>
              <a:gd name="connsiteX21387" fmla="*/ 2656088 w 5740887"/>
              <a:gd name="connsiteY21387" fmla="*/ 899218 h 4314911"/>
              <a:gd name="connsiteX21388" fmla="*/ 2655811 w 5740887"/>
              <a:gd name="connsiteY21388" fmla="*/ 901336 h 4314911"/>
              <a:gd name="connsiteX21389" fmla="*/ 2630308 w 5740887"/>
              <a:gd name="connsiteY21389" fmla="*/ 908475 h 4314911"/>
              <a:gd name="connsiteX21390" fmla="*/ 2629205 w 5740887"/>
              <a:gd name="connsiteY21390" fmla="*/ 907150 h 4314911"/>
              <a:gd name="connsiteX21391" fmla="*/ 2703527 w 5740887"/>
              <a:gd name="connsiteY21391" fmla="*/ 897455 h 4314911"/>
              <a:gd name="connsiteX21392" fmla="*/ 2703566 w 5740887"/>
              <a:gd name="connsiteY21392" fmla="*/ 897467 h 4314911"/>
              <a:gd name="connsiteX21393" fmla="*/ 2703527 w 5740887"/>
              <a:gd name="connsiteY21393" fmla="*/ 897475 h 4314911"/>
              <a:gd name="connsiteX21394" fmla="*/ 2697263 w 5740887"/>
              <a:gd name="connsiteY21394" fmla="*/ 896854 h 4314911"/>
              <a:gd name="connsiteX21395" fmla="*/ 2697173 w 5740887"/>
              <a:gd name="connsiteY21395" fmla="*/ 898760 h 4314911"/>
              <a:gd name="connsiteX21396" fmla="*/ 2678259 w 5740887"/>
              <a:gd name="connsiteY21396" fmla="*/ 902587 h 4314911"/>
              <a:gd name="connsiteX21397" fmla="*/ 2676407 w 5740887"/>
              <a:gd name="connsiteY21397" fmla="*/ 902350 h 4314911"/>
              <a:gd name="connsiteX21398" fmla="*/ 2747352 w 5740887"/>
              <a:gd name="connsiteY21398" fmla="*/ 896853 h 4314911"/>
              <a:gd name="connsiteX21399" fmla="*/ 2753397 w 5740887"/>
              <a:gd name="connsiteY21399" fmla="*/ 899688 h 4314911"/>
              <a:gd name="connsiteX21400" fmla="*/ 2747330 w 5740887"/>
              <a:gd name="connsiteY21400" fmla="*/ 899795 h 4314911"/>
              <a:gd name="connsiteX21401" fmla="*/ 2747346 w 5740887"/>
              <a:gd name="connsiteY21401" fmla="*/ 897686 h 4314911"/>
              <a:gd name="connsiteX21402" fmla="*/ 2739405 w 5740887"/>
              <a:gd name="connsiteY21402" fmla="*/ 896488 h 4314911"/>
              <a:gd name="connsiteX21403" fmla="*/ 2739260 w 5740887"/>
              <a:gd name="connsiteY21403" fmla="*/ 899937 h 4314911"/>
              <a:gd name="connsiteX21404" fmla="*/ 2731143 w 5740887"/>
              <a:gd name="connsiteY21404" fmla="*/ 900080 h 4314911"/>
              <a:gd name="connsiteX21405" fmla="*/ 2727419 w 5740887"/>
              <a:gd name="connsiteY21405" fmla="*/ 898950 h 4314911"/>
              <a:gd name="connsiteX21406" fmla="*/ 2782973 w 5740887"/>
              <a:gd name="connsiteY21406" fmla="*/ 893379 h 4314911"/>
              <a:gd name="connsiteX21407" fmla="*/ 2785143 w 5740887"/>
              <a:gd name="connsiteY21407" fmla="*/ 895082 h 4314911"/>
              <a:gd name="connsiteX21408" fmla="*/ 2785222 w 5740887"/>
              <a:gd name="connsiteY21408" fmla="*/ 899127 h 4314911"/>
              <a:gd name="connsiteX21409" fmla="*/ 2772199 w 5740887"/>
              <a:gd name="connsiteY21409" fmla="*/ 899357 h 4314911"/>
              <a:gd name="connsiteX21410" fmla="*/ 2761797 w 5740887"/>
              <a:gd name="connsiteY21410" fmla="*/ 894470 h 4314911"/>
              <a:gd name="connsiteX21411" fmla="*/ 3138900 w 5740887"/>
              <a:gd name="connsiteY21411" fmla="*/ 892284 h 4314911"/>
              <a:gd name="connsiteX21412" fmla="*/ 3143287 w 5740887"/>
              <a:gd name="connsiteY21412" fmla="*/ 956228 h 4314911"/>
              <a:gd name="connsiteX21413" fmla="*/ 3155405 w 5740887"/>
              <a:gd name="connsiteY21413" fmla="*/ 1025238 h 4314911"/>
              <a:gd name="connsiteX21414" fmla="*/ 3147242 w 5740887"/>
              <a:gd name="connsiteY21414" fmla="*/ 988567 h 4314911"/>
              <a:gd name="connsiteX21415" fmla="*/ 3138406 w 5740887"/>
              <a:gd name="connsiteY21415" fmla="*/ 917175 h 4314911"/>
              <a:gd name="connsiteX21416" fmla="*/ 3041935 w 5740887"/>
              <a:gd name="connsiteY21416" fmla="*/ 892174 h 4314911"/>
              <a:gd name="connsiteX21417" fmla="*/ 3047535 w 5740887"/>
              <a:gd name="connsiteY21417" fmla="*/ 914550 h 4314911"/>
              <a:gd name="connsiteX21418" fmla="*/ 3062658 w 5740887"/>
              <a:gd name="connsiteY21418" fmla="*/ 973217 h 4314911"/>
              <a:gd name="connsiteX21419" fmla="*/ 3064085 w 5740887"/>
              <a:gd name="connsiteY21419" fmla="*/ 978648 h 4314911"/>
              <a:gd name="connsiteX21420" fmla="*/ 3064998 w 5740887"/>
              <a:gd name="connsiteY21420" fmla="*/ 982184 h 4314911"/>
              <a:gd name="connsiteX21421" fmla="*/ 3069668 w 5740887"/>
              <a:gd name="connsiteY21421" fmla="*/ 999884 h 4314911"/>
              <a:gd name="connsiteX21422" fmla="*/ 3079915 w 5740887"/>
              <a:gd name="connsiteY21422" fmla="*/ 1038852 h 4314911"/>
              <a:gd name="connsiteX21423" fmla="*/ 3081929 w 5740887"/>
              <a:gd name="connsiteY21423" fmla="*/ 1046342 h 4314911"/>
              <a:gd name="connsiteX21424" fmla="*/ 3085202 w 5740887"/>
              <a:gd name="connsiteY21424" fmla="*/ 1058747 h 4314911"/>
              <a:gd name="connsiteX21425" fmla="*/ 3107773 w 5740887"/>
              <a:gd name="connsiteY21425" fmla="*/ 1142882 h 4314911"/>
              <a:gd name="connsiteX21426" fmla="*/ 3113516 w 5740887"/>
              <a:gd name="connsiteY21426" fmla="*/ 1163870 h 4314911"/>
              <a:gd name="connsiteX21427" fmla="*/ 3119830 w 5740887"/>
              <a:gd name="connsiteY21427" fmla="*/ 1187358 h 4314911"/>
              <a:gd name="connsiteX21428" fmla="*/ 3146040 w 5740887"/>
              <a:gd name="connsiteY21428" fmla="*/ 1282667 h 4314911"/>
              <a:gd name="connsiteX21429" fmla="*/ 3158524 w 5740887"/>
              <a:gd name="connsiteY21429" fmla="*/ 1328288 h 4314911"/>
              <a:gd name="connsiteX21430" fmla="*/ 3161655 w 5740887"/>
              <a:gd name="connsiteY21430" fmla="*/ 1339481 h 4314911"/>
              <a:gd name="connsiteX21431" fmla="*/ 3165280 w 5740887"/>
              <a:gd name="connsiteY21431" fmla="*/ 1352670 h 4314911"/>
              <a:gd name="connsiteX21432" fmla="*/ 3264783 w 5740887"/>
              <a:gd name="connsiteY21432" fmla="*/ 1704615 h 4314911"/>
              <a:gd name="connsiteX21433" fmla="*/ 3268542 w 5740887"/>
              <a:gd name="connsiteY21433" fmla="*/ 1717526 h 4314911"/>
              <a:gd name="connsiteX21434" fmla="*/ 3272008 w 5740887"/>
              <a:gd name="connsiteY21434" fmla="*/ 1729657 h 4314911"/>
              <a:gd name="connsiteX21435" fmla="*/ 3285635 w 5740887"/>
              <a:gd name="connsiteY21435" fmla="*/ 1776231 h 4314911"/>
              <a:gd name="connsiteX21436" fmla="*/ 3314835 w 5740887"/>
              <a:gd name="connsiteY21436" fmla="*/ 1876512 h 4314911"/>
              <a:gd name="connsiteX21437" fmla="*/ 3322002 w 5740887"/>
              <a:gd name="connsiteY21437" fmla="*/ 1900520 h 4314911"/>
              <a:gd name="connsiteX21438" fmla="*/ 3328769 w 5740887"/>
              <a:gd name="connsiteY21438" fmla="*/ 1923648 h 4314911"/>
              <a:gd name="connsiteX21439" fmla="*/ 3355849 w 5740887"/>
              <a:gd name="connsiteY21439" fmla="*/ 2014177 h 4314911"/>
              <a:gd name="connsiteX21440" fmla="*/ 3360045 w 5740887"/>
              <a:gd name="connsiteY21440" fmla="*/ 2027949 h 4314911"/>
              <a:gd name="connsiteX21441" fmla="*/ 3362420 w 5740887"/>
              <a:gd name="connsiteY21441" fmla="*/ 2035903 h 4314911"/>
              <a:gd name="connsiteX21442" fmla="*/ 3365951 w 5740887"/>
              <a:gd name="connsiteY21442" fmla="*/ 2047330 h 4314911"/>
              <a:gd name="connsiteX21443" fmla="*/ 3381562 w 5740887"/>
              <a:gd name="connsiteY21443" fmla="*/ 2098567 h 4314911"/>
              <a:gd name="connsiteX21444" fmla="*/ 3405538 w 5740887"/>
              <a:gd name="connsiteY21444" fmla="*/ 2175449 h 4314911"/>
              <a:gd name="connsiteX21445" fmla="*/ 3410669 w 5740887"/>
              <a:gd name="connsiteY21445" fmla="*/ 2191411 h 4314911"/>
              <a:gd name="connsiteX21446" fmla="*/ 3422942 w 5740887"/>
              <a:gd name="connsiteY21446" fmla="*/ 2229585 h 4314911"/>
              <a:gd name="connsiteX21447" fmla="*/ 3415300 w 5740887"/>
              <a:gd name="connsiteY21447" fmla="*/ 2206335 h 4314911"/>
              <a:gd name="connsiteX21448" fmla="*/ 3391950 w 5740887"/>
              <a:gd name="connsiteY21448" fmla="*/ 2132637 h 4314911"/>
              <a:gd name="connsiteX21449" fmla="*/ 3385049 w 5740887"/>
              <a:gd name="connsiteY21449" fmla="*/ 2110358 h 4314911"/>
              <a:gd name="connsiteX21450" fmla="*/ 3368446 w 5740887"/>
              <a:gd name="connsiteY21450" fmla="*/ 2056505 h 4314911"/>
              <a:gd name="connsiteX21451" fmla="*/ 3329552 w 5740887"/>
              <a:gd name="connsiteY21451" fmla="*/ 1927344 h 4314911"/>
              <a:gd name="connsiteX21452" fmla="*/ 3290774 w 5740887"/>
              <a:gd name="connsiteY21452" fmla="*/ 1795592 h 4314911"/>
              <a:gd name="connsiteX21453" fmla="*/ 3274198 w 5740887"/>
              <a:gd name="connsiteY21453" fmla="*/ 1738961 h 4314911"/>
              <a:gd name="connsiteX21454" fmla="*/ 3217664 w 5740887"/>
              <a:gd name="connsiteY21454" fmla="*/ 1541687 h 4314911"/>
              <a:gd name="connsiteX21455" fmla="*/ 3162931 w 5740887"/>
              <a:gd name="connsiteY21455" fmla="*/ 1346169 h 4314911"/>
              <a:gd name="connsiteX21456" fmla="*/ 3148008 w 5740887"/>
              <a:gd name="connsiteY21456" fmla="*/ 1291809 h 4314911"/>
              <a:gd name="connsiteX21457" fmla="*/ 3113014 w 5740887"/>
              <a:gd name="connsiteY21457" fmla="*/ 1163746 h 4314911"/>
              <a:gd name="connsiteX21458" fmla="*/ 3081910 w 5740887"/>
              <a:gd name="connsiteY21458" fmla="*/ 1047574 h 4314911"/>
              <a:gd name="connsiteX21459" fmla="*/ 3066060 w 5740887"/>
              <a:gd name="connsiteY21459" fmla="*/ 987126 h 4314911"/>
              <a:gd name="connsiteX21460" fmla="*/ 3063916 w 5740887"/>
              <a:gd name="connsiteY21460" fmla="*/ 978911 h 4314911"/>
              <a:gd name="connsiteX21461" fmla="*/ 3046869 w 5740887"/>
              <a:gd name="connsiteY21461" fmla="*/ 912220 h 4314911"/>
              <a:gd name="connsiteX21462" fmla="*/ 2812980 w 5740887"/>
              <a:gd name="connsiteY21462" fmla="*/ 891833 h 4314911"/>
              <a:gd name="connsiteX21463" fmla="*/ 2818276 w 5740887"/>
              <a:gd name="connsiteY21463" fmla="*/ 898545 h 4314911"/>
              <a:gd name="connsiteX21464" fmla="*/ 2801355 w 5740887"/>
              <a:gd name="connsiteY21464" fmla="*/ 898843 h 4314911"/>
              <a:gd name="connsiteX21465" fmla="*/ 2793748 w 5740887"/>
              <a:gd name="connsiteY21465" fmla="*/ 892824 h 4314911"/>
              <a:gd name="connsiteX21466" fmla="*/ 2345823 w 5740887"/>
              <a:gd name="connsiteY21466" fmla="*/ 891799 h 4314911"/>
              <a:gd name="connsiteX21467" fmla="*/ 2267663 w 5740887"/>
              <a:gd name="connsiteY21467" fmla="*/ 937480 h 4314911"/>
              <a:gd name="connsiteX21468" fmla="*/ 2242854 w 5740887"/>
              <a:gd name="connsiteY21468" fmla="*/ 952292 h 4314911"/>
              <a:gd name="connsiteX21469" fmla="*/ 2182531 w 5740887"/>
              <a:gd name="connsiteY21469" fmla="*/ 988203 h 4314911"/>
              <a:gd name="connsiteX21470" fmla="*/ 2171618 w 5740887"/>
              <a:gd name="connsiteY21470" fmla="*/ 994818 h 4314911"/>
              <a:gd name="connsiteX21471" fmla="*/ 2155847 w 5740887"/>
              <a:gd name="connsiteY21471" fmla="*/ 1004233 h 4314911"/>
              <a:gd name="connsiteX21472" fmla="*/ 2134080 w 5740887"/>
              <a:gd name="connsiteY21472" fmla="*/ 1017568 h 4314911"/>
              <a:gd name="connsiteX21473" fmla="*/ 2105691 w 5740887"/>
              <a:gd name="connsiteY21473" fmla="*/ 1034774 h 4314911"/>
              <a:gd name="connsiteX21474" fmla="*/ 2081558 w 5740887"/>
              <a:gd name="connsiteY21474" fmla="*/ 1049743 h 4314911"/>
              <a:gd name="connsiteX21475" fmla="*/ 2060545 w 5740887"/>
              <a:gd name="connsiteY21475" fmla="*/ 1062617 h 4314911"/>
              <a:gd name="connsiteX21476" fmla="*/ 2051358 w 5740887"/>
              <a:gd name="connsiteY21476" fmla="*/ 1068483 h 4314911"/>
              <a:gd name="connsiteX21477" fmla="*/ 2040131 w 5740887"/>
              <a:gd name="connsiteY21477" fmla="*/ 1075448 h 4314911"/>
              <a:gd name="connsiteX21478" fmla="*/ 1997871 w 5740887"/>
              <a:gd name="connsiteY21478" fmla="*/ 1102630 h 4314911"/>
              <a:gd name="connsiteX21479" fmla="*/ 1988838 w 5740887"/>
              <a:gd name="connsiteY21479" fmla="*/ 1108396 h 4314911"/>
              <a:gd name="connsiteX21480" fmla="*/ 1963142 w 5740887"/>
              <a:gd name="connsiteY21480" fmla="*/ 1127368 h 4314911"/>
              <a:gd name="connsiteX21481" fmla="*/ 1992284 w 5740887"/>
              <a:gd name="connsiteY21481" fmla="*/ 1103062 h 4314911"/>
              <a:gd name="connsiteX21482" fmla="*/ 1996457 w 5740887"/>
              <a:gd name="connsiteY21482" fmla="*/ 1100433 h 4314911"/>
              <a:gd name="connsiteX21483" fmla="*/ 2059542 w 5740887"/>
              <a:gd name="connsiteY21483" fmla="*/ 1060917 h 4314911"/>
              <a:gd name="connsiteX21484" fmla="*/ 2086472 w 5740887"/>
              <a:gd name="connsiteY21484" fmla="*/ 1044483 h 4314911"/>
              <a:gd name="connsiteX21485" fmla="*/ 2130795 w 5740887"/>
              <a:gd name="connsiteY21485" fmla="*/ 1017756 h 4314911"/>
              <a:gd name="connsiteX21486" fmla="*/ 2274933 w 5740887"/>
              <a:gd name="connsiteY21486" fmla="*/ 932554 h 4314911"/>
              <a:gd name="connsiteX21487" fmla="*/ 2847849 w 5740887"/>
              <a:gd name="connsiteY21487" fmla="*/ 891623 h 4314911"/>
              <a:gd name="connsiteX21488" fmla="*/ 2870466 w 5740887"/>
              <a:gd name="connsiteY21488" fmla="*/ 896964 h 4314911"/>
              <a:gd name="connsiteX21489" fmla="*/ 2873261 w 5740887"/>
              <a:gd name="connsiteY21489" fmla="*/ 906530 h 4314911"/>
              <a:gd name="connsiteX21490" fmla="*/ 2852802 w 5740887"/>
              <a:gd name="connsiteY21490" fmla="*/ 902983 h 4314911"/>
              <a:gd name="connsiteX21491" fmla="*/ 2830763 w 5740887"/>
              <a:gd name="connsiteY21491" fmla="*/ 890916 h 4314911"/>
              <a:gd name="connsiteX21492" fmla="*/ 2830773 w 5740887"/>
              <a:gd name="connsiteY21492" fmla="*/ 891188 h 4314911"/>
              <a:gd name="connsiteX21493" fmla="*/ 2830806 w 5740887"/>
              <a:gd name="connsiteY21493" fmla="*/ 892125 h 4314911"/>
              <a:gd name="connsiteX21494" fmla="*/ 2830806 w 5740887"/>
              <a:gd name="connsiteY21494" fmla="*/ 892129 h 4314911"/>
              <a:gd name="connsiteX21495" fmla="*/ 2830808 w 5740887"/>
              <a:gd name="connsiteY21495" fmla="*/ 892184 h 4314911"/>
              <a:gd name="connsiteX21496" fmla="*/ 2831628 w 5740887"/>
              <a:gd name="connsiteY21496" fmla="*/ 899312 h 4314911"/>
              <a:gd name="connsiteX21497" fmla="*/ 2828229 w 5740887"/>
              <a:gd name="connsiteY21497" fmla="*/ 898723 h 4314911"/>
              <a:gd name="connsiteX21498" fmla="*/ 2822404 w 5740887"/>
              <a:gd name="connsiteY21498" fmla="*/ 891346 h 4314911"/>
              <a:gd name="connsiteX21499" fmla="*/ 2839320 w 5740887"/>
              <a:gd name="connsiteY21499" fmla="*/ 890475 h 4314911"/>
              <a:gd name="connsiteX21500" fmla="*/ 2844073 w 5740887"/>
              <a:gd name="connsiteY21500" fmla="*/ 901470 h 4314911"/>
              <a:gd name="connsiteX21501" fmla="*/ 2838162 w 5740887"/>
              <a:gd name="connsiteY21501" fmla="*/ 900444 h 4314911"/>
              <a:gd name="connsiteX21502" fmla="*/ 2837335 w 5740887"/>
              <a:gd name="connsiteY21502" fmla="*/ 893118 h 4314911"/>
              <a:gd name="connsiteX21503" fmla="*/ 2837216 w 5740887"/>
              <a:gd name="connsiteY21503" fmla="*/ 890583 h 4314911"/>
              <a:gd name="connsiteX21504" fmla="*/ 2650641 w 5740887"/>
              <a:gd name="connsiteY21504" fmla="*/ 890282 h 4314911"/>
              <a:gd name="connsiteX21505" fmla="*/ 2652039 w 5740887"/>
              <a:gd name="connsiteY21505" fmla="*/ 892575 h 4314911"/>
              <a:gd name="connsiteX21506" fmla="*/ 2624774 w 5740887"/>
              <a:gd name="connsiteY21506" fmla="*/ 901830 h 4314911"/>
              <a:gd name="connsiteX21507" fmla="*/ 2623996 w 5740887"/>
              <a:gd name="connsiteY21507" fmla="*/ 900896 h 4314911"/>
              <a:gd name="connsiteX21508" fmla="*/ 2624082 w 5740887"/>
              <a:gd name="connsiteY21508" fmla="*/ 900333 h 4314911"/>
              <a:gd name="connsiteX21509" fmla="*/ 2392596 w 5740887"/>
              <a:gd name="connsiteY21509" fmla="*/ 888961 h 4314911"/>
              <a:gd name="connsiteX21510" fmla="*/ 2278212 w 5740887"/>
              <a:gd name="connsiteY21510" fmla="*/ 958433 h 4314911"/>
              <a:gd name="connsiteX21511" fmla="*/ 2258981 w 5740887"/>
              <a:gd name="connsiteY21511" fmla="*/ 970373 h 4314911"/>
              <a:gd name="connsiteX21512" fmla="*/ 2188489 w 5740887"/>
              <a:gd name="connsiteY21512" fmla="*/ 1014008 h 4314911"/>
              <a:gd name="connsiteX21513" fmla="*/ 2176507 w 5740887"/>
              <a:gd name="connsiteY21513" fmla="*/ 1021584 h 4314911"/>
              <a:gd name="connsiteX21514" fmla="*/ 2160611 w 5740887"/>
              <a:gd name="connsiteY21514" fmla="*/ 1031454 h 4314911"/>
              <a:gd name="connsiteX21515" fmla="*/ 2140493 w 5740887"/>
              <a:gd name="connsiteY21515" fmla="*/ 1044352 h 4314911"/>
              <a:gd name="connsiteX21516" fmla="*/ 2108730 w 5740887"/>
              <a:gd name="connsiteY21516" fmla="*/ 1064431 h 4314911"/>
              <a:gd name="connsiteX21517" fmla="*/ 2083700 w 5740887"/>
              <a:gd name="connsiteY21517" fmla="*/ 1080761 h 4314911"/>
              <a:gd name="connsiteX21518" fmla="*/ 2062924 w 5740887"/>
              <a:gd name="connsiteY21518" fmla="*/ 1094081 h 4314911"/>
              <a:gd name="connsiteX21519" fmla="*/ 2054829 w 5740887"/>
              <a:gd name="connsiteY21519" fmla="*/ 1099596 h 4314911"/>
              <a:gd name="connsiteX21520" fmla="*/ 2042645 w 5740887"/>
              <a:gd name="connsiteY21520" fmla="*/ 1107542 h 4314911"/>
              <a:gd name="connsiteX21521" fmla="*/ 1999015 w 5740887"/>
              <a:gd name="connsiteY21521" fmla="*/ 1137617 h 4314911"/>
              <a:gd name="connsiteX21522" fmla="*/ 1993938 w 5740887"/>
              <a:gd name="connsiteY21522" fmla="*/ 1141075 h 4314911"/>
              <a:gd name="connsiteX21523" fmla="*/ 1992086 w 5740887"/>
              <a:gd name="connsiteY21523" fmla="*/ 1142606 h 4314911"/>
              <a:gd name="connsiteX21524" fmla="*/ 1971384 w 5740887"/>
              <a:gd name="connsiteY21524" fmla="*/ 1159434 h 4314911"/>
              <a:gd name="connsiteX21525" fmla="*/ 1969763 w 5740887"/>
              <a:gd name="connsiteY21525" fmla="*/ 1161052 h 4314911"/>
              <a:gd name="connsiteX21526" fmla="*/ 1967595 w 5740887"/>
              <a:gd name="connsiteY21526" fmla="*/ 1162843 h 4314911"/>
              <a:gd name="connsiteX21527" fmla="*/ 1960092 w 5740887"/>
              <a:gd name="connsiteY21527" fmla="*/ 1170703 h 4314911"/>
              <a:gd name="connsiteX21528" fmla="*/ 1942728 w 5740887"/>
              <a:gd name="connsiteY21528" fmla="*/ 1188031 h 4314911"/>
              <a:gd name="connsiteX21529" fmla="*/ 1938546 w 5740887"/>
              <a:gd name="connsiteY21529" fmla="*/ 1193273 h 4314911"/>
              <a:gd name="connsiteX21530" fmla="*/ 1933820 w 5740887"/>
              <a:gd name="connsiteY21530" fmla="*/ 1198224 h 4314911"/>
              <a:gd name="connsiteX21531" fmla="*/ 1925589 w 5740887"/>
              <a:gd name="connsiteY21531" fmla="*/ 1209513 h 4314911"/>
              <a:gd name="connsiteX21532" fmla="*/ 1910838 w 5740887"/>
              <a:gd name="connsiteY21532" fmla="*/ 1228000 h 4314911"/>
              <a:gd name="connsiteX21533" fmla="*/ 1903990 w 5740887"/>
              <a:gd name="connsiteY21533" fmla="*/ 1239136 h 4314911"/>
              <a:gd name="connsiteX21534" fmla="*/ 1896890 w 5740887"/>
              <a:gd name="connsiteY21534" fmla="*/ 1248873 h 4314911"/>
              <a:gd name="connsiteX21535" fmla="*/ 1889974 w 5740887"/>
              <a:gd name="connsiteY21535" fmla="*/ 1261926 h 4314911"/>
              <a:gd name="connsiteX21536" fmla="*/ 1878581 w 5740887"/>
              <a:gd name="connsiteY21536" fmla="*/ 1280436 h 4314911"/>
              <a:gd name="connsiteX21537" fmla="*/ 1869616 w 5740887"/>
              <a:gd name="connsiteY21537" fmla="*/ 1300334 h 4314911"/>
              <a:gd name="connsiteX21538" fmla="*/ 1861085 w 5740887"/>
              <a:gd name="connsiteY21538" fmla="*/ 1316433 h 4314911"/>
              <a:gd name="connsiteX21539" fmla="*/ 1856477 w 5740887"/>
              <a:gd name="connsiteY21539" fmla="*/ 1329493 h 4314911"/>
              <a:gd name="connsiteX21540" fmla="*/ 1848823 w 5740887"/>
              <a:gd name="connsiteY21540" fmla="*/ 1346481 h 4314911"/>
              <a:gd name="connsiteX21541" fmla="*/ 1838946 w 5740887"/>
              <a:gd name="connsiteY21541" fmla="*/ 1379176 h 4314911"/>
              <a:gd name="connsiteX21542" fmla="*/ 1830684 w 5740887"/>
              <a:gd name="connsiteY21542" fmla="*/ 1402591 h 4314911"/>
              <a:gd name="connsiteX21543" fmla="*/ 1828527 w 5740887"/>
              <a:gd name="connsiteY21543" fmla="*/ 1413667 h 4314911"/>
              <a:gd name="connsiteX21544" fmla="*/ 1824430 w 5740887"/>
              <a:gd name="connsiteY21544" fmla="*/ 1427230 h 4314911"/>
              <a:gd name="connsiteX21545" fmla="*/ 1815528 w 5740887"/>
              <a:gd name="connsiteY21545" fmla="*/ 1480416 h 4314911"/>
              <a:gd name="connsiteX21546" fmla="*/ 1809964 w 5740887"/>
              <a:gd name="connsiteY21546" fmla="*/ 1508988 h 4314911"/>
              <a:gd name="connsiteX21547" fmla="*/ 1809605 w 5740887"/>
              <a:gd name="connsiteY21547" fmla="*/ 1515808 h 4314911"/>
              <a:gd name="connsiteX21548" fmla="*/ 1808269 w 5740887"/>
              <a:gd name="connsiteY21548" fmla="*/ 1523791 h 4314911"/>
              <a:gd name="connsiteX21549" fmla="*/ 1803209 w 5740887"/>
              <a:gd name="connsiteY21549" fmla="*/ 1637204 h 4314911"/>
              <a:gd name="connsiteX21550" fmla="*/ 1803205 w 5740887"/>
              <a:gd name="connsiteY21550" fmla="*/ 1637280 h 4314911"/>
              <a:gd name="connsiteX21551" fmla="*/ 1814686 w 5740887"/>
              <a:gd name="connsiteY21551" fmla="*/ 1789119 h 4314911"/>
              <a:gd name="connsiteX21552" fmla="*/ 1759533 w 5740887"/>
              <a:gd name="connsiteY21552" fmla="*/ 1800701 h 4314911"/>
              <a:gd name="connsiteX21553" fmla="*/ 1601103 w 5740887"/>
              <a:gd name="connsiteY21553" fmla="*/ 1833105 h 4314911"/>
              <a:gd name="connsiteX21554" fmla="*/ 1503893 w 5740887"/>
              <a:gd name="connsiteY21554" fmla="*/ 1862612 h 4314911"/>
              <a:gd name="connsiteX21555" fmla="*/ 1295296 w 5740887"/>
              <a:gd name="connsiteY21555" fmla="*/ 1946811 h 4314911"/>
              <a:gd name="connsiteX21556" fmla="*/ 1227463 w 5740887"/>
              <a:gd name="connsiteY21556" fmla="*/ 1978738 h 4314911"/>
              <a:gd name="connsiteX21557" fmla="*/ 1192928 w 5740887"/>
              <a:gd name="connsiteY21557" fmla="*/ 1993246 h 4314911"/>
              <a:gd name="connsiteX21558" fmla="*/ 1159724 w 5740887"/>
              <a:gd name="connsiteY21558" fmla="*/ 2010622 h 4314911"/>
              <a:gd name="connsiteX21559" fmla="*/ 1091926 w 5740887"/>
              <a:gd name="connsiteY21559" fmla="*/ 2042533 h 4314911"/>
              <a:gd name="connsiteX21560" fmla="*/ 894261 w 5740887"/>
              <a:gd name="connsiteY21560" fmla="*/ 2149537 h 4314911"/>
              <a:gd name="connsiteX21561" fmla="*/ 719046 w 5740887"/>
              <a:gd name="connsiteY21561" fmla="*/ 2257554 h 4314911"/>
              <a:gd name="connsiteX21562" fmla="*/ 719019 w 5740887"/>
              <a:gd name="connsiteY21562" fmla="*/ 2242951 h 4314911"/>
              <a:gd name="connsiteX21563" fmla="*/ 718464 w 5740887"/>
              <a:gd name="connsiteY21563" fmla="*/ 2232258 h 4314911"/>
              <a:gd name="connsiteX21564" fmla="*/ 718477 w 5740887"/>
              <a:gd name="connsiteY21564" fmla="*/ 2232005 h 4314911"/>
              <a:gd name="connsiteX21565" fmla="*/ 875670 w 5740887"/>
              <a:gd name="connsiteY21565" fmla="*/ 2133821 h 4314911"/>
              <a:gd name="connsiteX21566" fmla="*/ 875919 w 5740887"/>
              <a:gd name="connsiteY21566" fmla="*/ 2133684 h 4314911"/>
              <a:gd name="connsiteX21567" fmla="*/ 1141020 w 5740887"/>
              <a:gd name="connsiteY21567" fmla="*/ 1991945 h 4314911"/>
              <a:gd name="connsiteX21568" fmla="*/ 1208887 w 5740887"/>
              <a:gd name="connsiteY21568" fmla="*/ 1959111 h 4314911"/>
              <a:gd name="connsiteX21569" fmla="*/ 1484732 w 5740887"/>
              <a:gd name="connsiteY21569" fmla="*/ 1839154 h 4314911"/>
              <a:gd name="connsiteX21570" fmla="*/ 1485003 w 5740887"/>
              <a:gd name="connsiteY21570" fmla="*/ 1839040 h 4314911"/>
              <a:gd name="connsiteX21571" fmla="*/ 1579731 w 5740887"/>
              <a:gd name="connsiteY21571" fmla="*/ 1808566 h 4314911"/>
              <a:gd name="connsiteX21572" fmla="*/ 1727130 w 5740887"/>
              <a:gd name="connsiteY21572" fmla="*/ 1775750 h 4314911"/>
              <a:gd name="connsiteX21573" fmla="*/ 1793178 w 5740887"/>
              <a:gd name="connsiteY21573" fmla="*/ 1759341 h 4314911"/>
              <a:gd name="connsiteX21574" fmla="*/ 1794832 w 5740887"/>
              <a:gd name="connsiteY21574" fmla="*/ 1755895 h 4314911"/>
              <a:gd name="connsiteX21575" fmla="*/ 1794832 w 5740887"/>
              <a:gd name="connsiteY21575" fmla="*/ 1755892 h 4314911"/>
              <a:gd name="connsiteX21576" fmla="*/ 1794833 w 5740887"/>
              <a:gd name="connsiteY21576" fmla="*/ 1755890 h 4314911"/>
              <a:gd name="connsiteX21577" fmla="*/ 1788380 w 5740887"/>
              <a:gd name="connsiteY21577" fmla="*/ 1615944 h 4314911"/>
              <a:gd name="connsiteX21578" fmla="*/ 1798169 w 5740887"/>
              <a:gd name="connsiteY21578" fmla="*/ 1496704 h 4314911"/>
              <a:gd name="connsiteX21579" fmla="*/ 1798179 w 5740887"/>
              <a:gd name="connsiteY21579" fmla="*/ 1496657 h 4314911"/>
              <a:gd name="connsiteX21580" fmla="*/ 1818537 w 5740887"/>
              <a:gd name="connsiteY21580" fmla="*/ 1405972 h 4314911"/>
              <a:gd name="connsiteX21581" fmla="*/ 1826323 w 5740887"/>
              <a:gd name="connsiteY21581" fmla="*/ 1381838 h 4314911"/>
              <a:gd name="connsiteX21582" fmla="*/ 1847269 w 5740887"/>
              <a:gd name="connsiteY21582" fmla="*/ 1327232 h 4314911"/>
              <a:gd name="connsiteX21583" fmla="*/ 1856251 w 5740887"/>
              <a:gd name="connsiteY21583" fmla="*/ 1307237 h 4314911"/>
              <a:gd name="connsiteX21584" fmla="*/ 1888816 w 5740887"/>
              <a:gd name="connsiteY21584" fmla="*/ 1249357 h 4314911"/>
              <a:gd name="connsiteX21585" fmla="*/ 1889119 w 5740887"/>
              <a:gd name="connsiteY21585" fmla="*/ 1248842 h 4314911"/>
              <a:gd name="connsiteX21586" fmla="*/ 1889629 w 5740887"/>
              <a:gd name="connsiteY21586" fmla="*/ 1248152 h 4314911"/>
              <a:gd name="connsiteX21587" fmla="*/ 1924457 w 5740887"/>
              <a:gd name="connsiteY21587" fmla="*/ 1202633 h 4314911"/>
              <a:gd name="connsiteX21588" fmla="*/ 1935499 w 5740887"/>
              <a:gd name="connsiteY21588" fmla="*/ 1190478 h 4314911"/>
              <a:gd name="connsiteX21589" fmla="*/ 1954142 w 5740887"/>
              <a:gd name="connsiteY21589" fmla="*/ 1171771 h 4314911"/>
              <a:gd name="connsiteX21590" fmla="*/ 1997112 w 5740887"/>
              <a:gd name="connsiteY21590" fmla="*/ 1135464 h 4314911"/>
              <a:gd name="connsiteX21591" fmla="*/ 1999427 w 5740887"/>
              <a:gd name="connsiteY21591" fmla="*/ 1133904 h 4314911"/>
              <a:gd name="connsiteX21592" fmla="*/ 2060043 w 5740887"/>
              <a:gd name="connsiteY21592" fmla="*/ 1093458 h 4314911"/>
              <a:gd name="connsiteX21593" fmla="*/ 2085902 w 5740887"/>
              <a:gd name="connsiteY21593" fmla="*/ 1076859 h 4314911"/>
              <a:gd name="connsiteX21594" fmla="*/ 2146958 w 5740887"/>
              <a:gd name="connsiteY21594" fmla="*/ 1038291 h 4314911"/>
              <a:gd name="connsiteX21595" fmla="*/ 2178113 w 5740887"/>
              <a:gd name="connsiteY21595" fmla="*/ 1018870 h 4314911"/>
              <a:gd name="connsiteX21596" fmla="*/ 2271763 w 5740887"/>
              <a:gd name="connsiteY21596" fmla="*/ 961485 h 4314911"/>
              <a:gd name="connsiteX21597" fmla="*/ 2280403 w 5740887"/>
              <a:gd name="connsiteY21597" fmla="*/ 956208 h 4314911"/>
              <a:gd name="connsiteX21598" fmla="*/ 2729339 w 5740887"/>
              <a:gd name="connsiteY21598" fmla="*/ 888404 h 4314911"/>
              <a:gd name="connsiteX21599" fmla="*/ 2735074 w 5740887"/>
              <a:gd name="connsiteY21599" fmla="*/ 891093 h 4314911"/>
              <a:gd name="connsiteX21600" fmla="*/ 2714942 w 5740887"/>
              <a:gd name="connsiteY21600" fmla="*/ 895166 h 4314911"/>
              <a:gd name="connsiteX21601" fmla="*/ 2709703 w 5740887"/>
              <a:gd name="connsiteY21601" fmla="*/ 893577 h 4314911"/>
              <a:gd name="connsiteX21602" fmla="*/ 2689219 w 5740887"/>
              <a:gd name="connsiteY21602" fmla="*/ 887208 h 4314911"/>
              <a:gd name="connsiteX21603" fmla="*/ 2691171 w 5740887"/>
              <a:gd name="connsiteY21603" fmla="*/ 891439 h 4314911"/>
              <a:gd name="connsiteX21604" fmla="*/ 2664605 w 5740887"/>
              <a:gd name="connsiteY21604" fmla="*/ 898875 h 4314911"/>
              <a:gd name="connsiteX21605" fmla="*/ 2663126 w 5740887"/>
              <a:gd name="connsiteY21605" fmla="*/ 896365 h 4314911"/>
              <a:gd name="connsiteX21606" fmla="*/ 2663228 w 5740887"/>
              <a:gd name="connsiteY21606" fmla="*/ 895845 h 4314911"/>
              <a:gd name="connsiteX21607" fmla="*/ 2602125 w 5740887"/>
              <a:gd name="connsiteY21607" fmla="*/ 885903 h 4314911"/>
              <a:gd name="connsiteX21608" fmla="*/ 2601564 w 5740887"/>
              <a:gd name="connsiteY21608" fmla="*/ 889784 h 4314911"/>
              <a:gd name="connsiteX21609" fmla="*/ 2596277 w 5740887"/>
              <a:gd name="connsiteY21609" fmla="*/ 892002 h 4314911"/>
              <a:gd name="connsiteX21610" fmla="*/ 2597485 w 5740887"/>
              <a:gd name="connsiteY21610" fmla="*/ 888229 h 4314911"/>
              <a:gd name="connsiteX21611" fmla="*/ 2697855 w 5740887"/>
              <a:gd name="connsiteY21611" fmla="*/ 884339 h 4314911"/>
              <a:gd name="connsiteX21612" fmla="*/ 2697646 w 5740887"/>
              <a:gd name="connsiteY21612" fmla="*/ 888755 h 4314911"/>
              <a:gd name="connsiteX21613" fmla="*/ 2695930 w 5740887"/>
              <a:gd name="connsiteY21613" fmla="*/ 884979 h 4314911"/>
              <a:gd name="connsiteX21614" fmla="*/ 2645943 w 5740887"/>
              <a:gd name="connsiteY21614" fmla="*/ 882578 h 4314911"/>
              <a:gd name="connsiteX21615" fmla="*/ 2646389 w 5740887"/>
              <a:gd name="connsiteY21615" fmla="*/ 883308 h 4314911"/>
              <a:gd name="connsiteX21616" fmla="*/ 2634108 w 5740887"/>
              <a:gd name="connsiteY21616" fmla="*/ 888003 h 4314911"/>
              <a:gd name="connsiteX21617" fmla="*/ 3144980 w 5740887"/>
              <a:gd name="connsiteY21617" fmla="*/ 882518 h 4314911"/>
              <a:gd name="connsiteX21618" fmla="*/ 3145242 w 5740887"/>
              <a:gd name="connsiteY21618" fmla="*/ 896830 h 4314911"/>
              <a:gd name="connsiteX21619" fmla="*/ 3144510 w 5740887"/>
              <a:gd name="connsiteY21619" fmla="*/ 886186 h 4314911"/>
              <a:gd name="connsiteX21620" fmla="*/ 2768532 w 5740887"/>
              <a:gd name="connsiteY21620" fmla="*/ 882043 h 4314911"/>
              <a:gd name="connsiteX21621" fmla="*/ 2775399 w 5740887"/>
              <a:gd name="connsiteY21621" fmla="*/ 887435 h 4314911"/>
              <a:gd name="connsiteX21622" fmla="*/ 2749441 w 5740887"/>
              <a:gd name="connsiteY21622" fmla="*/ 888666 h 4314911"/>
              <a:gd name="connsiteX21623" fmla="*/ 2747417 w 5740887"/>
              <a:gd name="connsiteY21623" fmla="*/ 887715 h 4314911"/>
              <a:gd name="connsiteX21624" fmla="*/ 2747440 w 5740887"/>
              <a:gd name="connsiteY21624" fmla="*/ 884499 h 4314911"/>
              <a:gd name="connsiteX21625" fmla="*/ 5334881 w 5740887"/>
              <a:gd name="connsiteY21625" fmla="*/ 880983 h 4314911"/>
              <a:gd name="connsiteX21626" fmla="*/ 5336323 w 5740887"/>
              <a:gd name="connsiteY21626" fmla="*/ 882092 h 4314911"/>
              <a:gd name="connsiteX21627" fmla="*/ 5337192 w 5740887"/>
              <a:gd name="connsiteY21627" fmla="*/ 886212 h 4314911"/>
              <a:gd name="connsiteX21628" fmla="*/ 5335997 w 5740887"/>
              <a:gd name="connsiteY21628" fmla="*/ 891792 h 4314911"/>
              <a:gd name="connsiteX21629" fmla="*/ 5335834 w 5740887"/>
              <a:gd name="connsiteY21629" fmla="*/ 891662 h 4314911"/>
              <a:gd name="connsiteX21630" fmla="*/ 5334467 w 5740887"/>
              <a:gd name="connsiteY21630" fmla="*/ 882690 h 4314911"/>
              <a:gd name="connsiteX21631" fmla="*/ 2238617 w 5740887"/>
              <a:gd name="connsiteY21631" fmla="*/ 880656 h 4314911"/>
              <a:gd name="connsiteX21632" fmla="*/ 2189897 w 5740887"/>
              <a:gd name="connsiteY21632" fmla="*/ 905624 h 4314911"/>
              <a:gd name="connsiteX21633" fmla="*/ 2160712 w 5740887"/>
              <a:gd name="connsiteY21633" fmla="*/ 920940 h 4314911"/>
              <a:gd name="connsiteX21634" fmla="*/ 2121160 w 5740887"/>
              <a:gd name="connsiteY21634" fmla="*/ 941643 h 4314911"/>
              <a:gd name="connsiteX21635" fmla="*/ 2113397 w 5740887"/>
              <a:gd name="connsiteY21635" fmla="*/ 945768 h 4314911"/>
              <a:gd name="connsiteX21636" fmla="*/ 2100109 w 5740887"/>
              <a:gd name="connsiteY21636" fmla="*/ 952741 h 4314911"/>
              <a:gd name="connsiteX21637" fmla="*/ 2074767 w 5740887"/>
              <a:gd name="connsiteY21637" fmla="*/ 966295 h 4314911"/>
              <a:gd name="connsiteX21638" fmla="*/ 2061198 w 5740887"/>
              <a:gd name="connsiteY21638" fmla="*/ 973507 h 4314911"/>
              <a:gd name="connsiteX21639" fmla="*/ 2047892 w 5740887"/>
              <a:gd name="connsiteY21639" fmla="*/ 980672 h 4314911"/>
              <a:gd name="connsiteX21640" fmla="*/ 2026967 w 5740887"/>
              <a:gd name="connsiteY21640" fmla="*/ 991864 h 4314911"/>
              <a:gd name="connsiteX21641" fmla="*/ 2012150 w 5740887"/>
              <a:gd name="connsiteY21641" fmla="*/ 999913 h 4314911"/>
              <a:gd name="connsiteX21642" fmla="*/ 2011772 w 5740887"/>
              <a:gd name="connsiteY21642" fmla="*/ 1000117 h 4314911"/>
              <a:gd name="connsiteX21643" fmla="*/ 2009959 w 5740887"/>
              <a:gd name="connsiteY21643" fmla="*/ 1001104 h 4314911"/>
              <a:gd name="connsiteX21644" fmla="*/ 1974635 w 5740887"/>
              <a:gd name="connsiteY21644" fmla="*/ 1020292 h 4314911"/>
              <a:gd name="connsiteX21645" fmla="*/ 1855137 w 5740887"/>
              <a:gd name="connsiteY21645" fmla="*/ 1089619 h 4314911"/>
              <a:gd name="connsiteX21646" fmla="*/ 1794741 w 5740887"/>
              <a:gd name="connsiteY21646" fmla="*/ 1130870 h 4314911"/>
              <a:gd name="connsiteX21647" fmla="*/ 1850348 w 5740887"/>
              <a:gd name="connsiteY21647" fmla="*/ 1091814 h 4314911"/>
              <a:gd name="connsiteX21648" fmla="*/ 1976429 w 5740887"/>
              <a:gd name="connsiteY21648" fmla="*/ 1016329 h 4314911"/>
              <a:gd name="connsiteX21649" fmla="*/ 2126085 w 5740887"/>
              <a:gd name="connsiteY21649" fmla="*/ 937392 h 4314911"/>
              <a:gd name="connsiteX21650" fmla="*/ 2784852 w 5740887"/>
              <a:gd name="connsiteY21650" fmla="*/ 880144 h 4314911"/>
              <a:gd name="connsiteX21651" fmla="*/ 2784963 w 5740887"/>
              <a:gd name="connsiteY21651" fmla="*/ 885872 h 4314911"/>
              <a:gd name="connsiteX21652" fmla="*/ 2778640 w 5740887"/>
              <a:gd name="connsiteY21652" fmla="*/ 880867 h 4314911"/>
              <a:gd name="connsiteX21653" fmla="*/ 2901110 w 5740887"/>
              <a:gd name="connsiteY21653" fmla="*/ 879181 h 4314911"/>
              <a:gd name="connsiteX21654" fmla="*/ 2924945 w 5740887"/>
              <a:gd name="connsiteY21654" fmla="*/ 886305 h 4314911"/>
              <a:gd name="connsiteX21655" fmla="*/ 2947528 w 5740887"/>
              <a:gd name="connsiteY21655" fmla="*/ 902949 h 4314911"/>
              <a:gd name="connsiteX21656" fmla="*/ 2953725 w 5740887"/>
              <a:gd name="connsiteY21656" fmla="*/ 914496 h 4314911"/>
              <a:gd name="connsiteX21657" fmla="*/ 2956602 w 5740887"/>
              <a:gd name="connsiteY21657" fmla="*/ 933429 h 4314911"/>
              <a:gd name="connsiteX21658" fmla="*/ 2952939 w 5740887"/>
              <a:gd name="connsiteY21658" fmla="*/ 926519 h 4314911"/>
              <a:gd name="connsiteX21659" fmla="*/ 2922186 w 5740887"/>
              <a:gd name="connsiteY21659" fmla="*/ 902791 h 4314911"/>
              <a:gd name="connsiteX21660" fmla="*/ 2903894 w 5740887"/>
              <a:gd name="connsiteY21660" fmla="*/ 898388 h 4314911"/>
              <a:gd name="connsiteX21661" fmla="*/ 2902271 w 5740887"/>
              <a:gd name="connsiteY21661" fmla="*/ 888613 h 4314911"/>
              <a:gd name="connsiteX21662" fmla="*/ 5345443 w 5740887"/>
              <a:gd name="connsiteY21662" fmla="*/ 878187 h 4314911"/>
              <a:gd name="connsiteX21663" fmla="*/ 5346090 w 5740887"/>
              <a:gd name="connsiteY21663" fmla="*/ 880651 h 4314911"/>
              <a:gd name="connsiteX21664" fmla="*/ 5345151 w 5740887"/>
              <a:gd name="connsiteY21664" fmla="*/ 879873 h 4314911"/>
              <a:gd name="connsiteX21665" fmla="*/ 2802168 w 5740887"/>
              <a:gd name="connsiteY21665" fmla="*/ 878128 h 4314911"/>
              <a:gd name="connsiteX21666" fmla="*/ 2808281 w 5740887"/>
              <a:gd name="connsiteY21666" fmla="*/ 885876 h 4314911"/>
              <a:gd name="connsiteX21667" fmla="*/ 2790632 w 5740887"/>
              <a:gd name="connsiteY21667" fmla="*/ 886713 h 4314911"/>
              <a:gd name="connsiteX21668" fmla="*/ 2790178 w 5740887"/>
              <a:gd name="connsiteY21668" fmla="*/ 879524 h 4314911"/>
              <a:gd name="connsiteX21669" fmla="*/ 2684692 w 5740887"/>
              <a:gd name="connsiteY21669" fmla="*/ 877395 h 4314911"/>
              <a:gd name="connsiteX21670" fmla="*/ 2686326 w 5740887"/>
              <a:gd name="connsiteY21670" fmla="*/ 880937 h 4314911"/>
              <a:gd name="connsiteX21671" fmla="*/ 2664702 w 5740887"/>
              <a:gd name="connsiteY21671" fmla="*/ 888277 h 4314911"/>
              <a:gd name="connsiteX21672" fmla="*/ 2665400 w 5740887"/>
              <a:gd name="connsiteY21672" fmla="*/ 884696 h 4314911"/>
              <a:gd name="connsiteX21673" fmla="*/ 2659048 w 5740887"/>
              <a:gd name="connsiteY21673" fmla="*/ 876570 h 4314911"/>
              <a:gd name="connsiteX21674" fmla="*/ 2658786 w 5740887"/>
              <a:gd name="connsiteY21674" fmla="*/ 878568 h 4314911"/>
              <a:gd name="connsiteX21675" fmla="*/ 2653768 w 5740887"/>
              <a:gd name="connsiteY21675" fmla="*/ 880487 h 4314911"/>
              <a:gd name="connsiteX21676" fmla="*/ 2653073 w 5740887"/>
              <a:gd name="connsiteY21676" fmla="*/ 879309 h 4314911"/>
              <a:gd name="connsiteX21677" fmla="*/ 2722378 w 5740887"/>
              <a:gd name="connsiteY21677" fmla="*/ 876508 h 4314911"/>
              <a:gd name="connsiteX21678" fmla="*/ 2724392 w 5740887"/>
              <a:gd name="connsiteY21678" fmla="*/ 882281 h 4314911"/>
              <a:gd name="connsiteX21679" fmla="*/ 2722909 w 5740887"/>
              <a:gd name="connsiteY21679" fmla="*/ 882556 h 4314911"/>
              <a:gd name="connsiteX21680" fmla="*/ 2703748 w 5740887"/>
              <a:gd name="connsiteY21680" fmla="*/ 887919 h 4314911"/>
              <a:gd name="connsiteX21681" fmla="*/ 2703770 w 5740887"/>
              <a:gd name="connsiteY21681" fmla="*/ 886941 h 4314911"/>
              <a:gd name="connsiteX21682" fmla="*/ 2704525 w 5740887"/>
              <a:gd name="connsiteY21682" fmla="*/ 882122 h 4314911"/>
              <a:gd name="connsiteX21683" fmla="*/ 2719478 w 5740887"/>
              <a:gd name="connsiteY21683" fmla="*/ 877154 h 4314911"/>
              <a:gd name="connsiteX21684" fmla="*/ 2401021 w 5740887"/>
              <a:gd name="connsiteY21684" fmla="*/ 875756 h 4314911"/>
              <a:gd name="connsiteX21685" fmla="*/ 2277095 w 5740887"/>
              <a:gd name="connsiteY21685" fmla="*/ 950034 h 4314911"/>
              <a:gd name="connsiteX21686" fmla="*/ 2256398 w 5740887"/>
              <a:gd name="connsiteY21686" fmla="*/ 962717 h 4314911"/>
              <a:gd name="connsiteX21687" fmla="*/ 2188725 w 5740887"/>
              <a:gd name="connsiteY21687" fmla="*/ 1004057 h 4314911"/>
              <a:gd name="connsiteX21688" fmla="*/ 2176708 w 5740887"/>
              <a:gd name="connsiteY21688" fmla="*/ 1011549 h 4314911"/>
              <a:gd name="connsiteX21689" fmla="*/ 2161171 w 5740887"/>
              <a:gd name="connsiteY21689" fmla="*/ 1021070 h 4314911"/>
              <a:gd name="connsiteX21690" fmla="*/ 2140815 w 5740887"/>
              <a:gd name="connsiteY21690" fmla="*/ 1033929 h 4314911"/>
              <a:gd name="connsiteX21691" fmla="*/ 2109691 w 5740887"/>
              <a:gd name="connsiteY21691" fmla="*/ 1053335 h 4314911"/>
              <a:gd name="connsiteX21692" fmla="*/ 2084470 w 5740887"/>
              <a:gd name="connsiteY21692" fmla="*/ 1069525 h 4314911"/>
              <a:gd name="connsiteX21693" fmla="*/ 2063903 w 5740887"/>
              <a:gd name="connsiteY21693" fmla="*/ 1082520 h 4314911"/>
              <a:gd name="connsiteX21694" fmla="*/ 2055609 w 5740887"/>
              <a:gd name="connsiteY21694" fmla="*/ 1088057 h 4314911"/>
              <a:gd name="connsiteX21695" fmla="*/ 2043467 w 5740887"/>
              <a:gd name="connsiteY21695" fmla="*/ 1095853 h 4314911"/>
              <a:gd name="connsiteX21696" fmla="*/ 1999036 w 5740887"/>
              <a:gd name="connsiteY21696" fmla="*/ 1125817 h 4314911"/>
              <a:gd name="connsiteX21697" fmla="*/ 1993525 w 5740887"/>
              <a:gd name="connsiteY21697" fmla="*/ 1129496 h 4314911"/>
              <a:gd name="connsiteX21698" fmla="*/ 1991605 w 5740887"/>
              <a:gd name="connsiteY21698" fmla="*/ 1131016 h 4314911"/>
              <a:gd name="connsiteX21699" fmla="*/ 1965661 w 5740887"/>
              <a:gd name="connsiteY21699" fmla="*/ 1151239 h 4314911"/>
              <a:gd name="connsiteX21700" fmla="*/ 1963696 w 5740887"/>
              <a:gd name="connsiteY21700" fmla="*/ 1153116 h 4314911"/>
              <a:gd name="connsiteX21701" fmla="*/ 1961261 w 5740887"/>
              <a:gd name="connsiteY21701" fmla="*/ 1155044 h 4314911"/>
              <a:gd name="connsiteX21702" fmla="*/ 1952644 w 5740887"/>
              <a:gd name="connsiteY21702" fmla="*/ 1163678 h 4314911"/>
              <a:gd name="connsiteX21703" fmla="*/ 1933357 w 5740887"/>
              <a:gd name="connsiteY21703" fmla="*/ 1182109 h 4314911"/>
              <a:gd name="connsiteX21704" fmla="*/ 1928710 w 5740887"/>
              <a:gd name="connsiteY21704" fmla="*/ 1187657 h 4314911"/>
              <a:gd name="connsiteX21705" fmla="*/ 1923650 w 5740887"/>
              <a:gd name="connsiteY21705" fmla="*/ 1192727 h 4314911"/>
              <a:gd name="connsiteX21706" fmla="*/ 1914695 w 5740887"/>
              <a:gd name="connsiteY21706" fmla="*/ 1204391 h 4314911"/>
              <a:gd name="connsiteX21707" fmla="*/ 1899033 w 5740887"/>
              <a:gd name="connsiteY21707" fmla="*/ 1223090 h 4314911"/>
              <a:gd name="connsiteX21708" fmla="*/ 1891702 w 5740887"/>
              <a:gd name="connsiteY21708" fmla="*/ 1234336 h 4314911"/>
              <a:gd name="connsiteX21709" fmla="*/ 1884304 w 5740887"/>
              <a:gd name="connsiteY21709" fmla="*/ 1243973 h 4314911"/>
              <a:gd name="connsiteX21710" fmla="*/ 1876959 w 5740887"/>
              <a:gd name="connsiteY21710" fmla="*/ 1256956 h 4314911"/>
              <a:gd name="connsiteX21711" fmla="*/ 1865108 w 5740887"/>
              <a:gd name="connsiteY21711" fmla="*/ 1275122 h 4314911"/>
              <a:gd name="connsiteX21712" fmla="*/ 1855636 w 5740887"/>
              <a:gd name="connsiteY21712" fmla="*/ 1294635 h 4314911"/>
              <a:gd name="connsiteX21713" fmla="*/ 1846833 w 5740887"/>
              <a:gd name="connsiteY21713" fmla="*/ 1310196 h 4314911"/>
              <a:gd name="connsiteX21714" fmla="*/ 1841931 w 5740887"/>
              <a:gd name="connsiteY21714" fmla="*/ 1322865 h 4314911"/>
              <a:gd name="connsiteX21715" fmla="*/ 1834003 w 5740887"/>
              <a:gd name="connsiteY21715" fmla="*/ 1339197 h 4314911"/>
              <a:gd name="connsiteX21716" fmla="*/ 1823458 w 5740887"/>
              <a:gd name="connsiteY21716" fmla="*/ 1370611 h 4314911"/>
              <a:gd name="connsiteX21717" fmla="*/ 1814850 w 5740887"/>
              <a:gd name="connsiteY21717" fmla="*/ 1392859 h 4314911"/>
              <a:gd name="connsiteX21718" fmla="*/ 1812447 w 5740887"/>
              <a:gd name="connsiteY21718" fmla="*/ 1403412 h 4314911"/>
              <a:gd name="connsiteX21719" fmla="*/ 1808135 w 5740887"/>
              <a:gd name="connsiteY21719" fmla="*/ 1416258 h 4314911"/>
              <a:gd name="connsiteX21720" fmla="*/ 1798065 w 5740887"/>
              <a:gd name="connsiteY21720" fmla="*/ 1466585 h 4314911"/>
              <a:gd name="connsiteX21721" fmla="*/ 1791965 w 5740887"/>
              <a:gd name="connsiteY21721" fmla="*/ 1493375 h 4314911"/>
              <a:gd name="connsiteX21722" fmla="*/ 1791421 w 5740887"/>
              <a:gd name="connsiteY21722" fmla="*/ 1499788 h 4314911"/>
              <a:gd name="connsiteX21723" fmla="*/ 1789925 w 5740887"/>
              <a:gd name="connsiteY21723" fmla="*/ 1507263 h 4314911"/>
              <a:gd name="connsiteX21724" fmla="*/ 1781794 w 5740887"/>
              <a:gd name="connsiteY21724" fmla="*/ 1613144 h 4314911"/>
              <a:gd name="connsiteX21725" fmla="*/ 1781791 w 5740887"/>
              <a:gd name="connsiteY21725" fmla="*/ 1613175 h 4314911"/>
              <a:gd name="connsiteX21726" fmla="*/ 1787939 w 5740887"/>
              <a:gd name="connsiteY21726" fmla="*/ 1753684 h 4314911"/>
              <a:gd name="connsiteX21727" fmla="*/ 1726305 w 5740887"/>
              <a:gd name="connsiteY21727" fmla="*/ 1768161 h 4314911"/>
              <a:gd name="connsiteX21728" fmla="*/ 1578353 w 5740887"/>
              <a:gd name="connsiteY21728" fmla="*/ 1801116 h 4314911"/>
              <a:gd name="connsiteX21729" fmla="*/ 1483074 w 5740887"/>
              <a:gd name="connsiteY21729" fmla="*/ 1831728 h 4314911"/>
              <a:gd name="connsiteX21730" fmla="*/ 1279074 w 5740887"/>
              <a:gd name="connsiteY21730" fmla="*/ 1917043 h 4314911"/>
              <a:gd name="connsiteX21731" fmla="*/ 1212667 w 5740887"/>
              <a:gd name="connsiteY21731" fmla="*/ 1949010 h 4314911"/>
              <a:gd name="connsiteX21732" fmla="*/ 1178886 w 5740887"/>
              <a:gd name="connsiteY21732" fmla="*/ 1963662 h 4314911"/>
              <a:gd name="connsiteX21733" fmla="*/ 1146346 w 5740887"/>
              <a:gd name="connsiteY21733" fmla="*/ 1980936 h 4314911"/>
              <a:gd name="connsiteX21734" fmla="*/ 1079973 w 5740887"/>
              <a:gd name="connsiteY21734" fmla="*/ 2012887 h 4314911"/>
              <a:gd name="connsiteX21735" fmla="*/ 886176 w 5740887"/>
              <a:gd name="connsiteY21735" fmla="*/ 2119049 h 4314911"/>
              <a:gd name="connsiteX21736" fmla="*/ 718973 w 5740887"/>
              <a:gd name="connsiteY21736" fmla="*/ 2222410 h 4314911"/>
              <a:gd name="connsiteX21737" fmla="*/ 720418 w 5740887"/>
              <a:gd name="connsiteY21737" fmla="*/ 2194445 h 4314911"/>
              <a:gd name="connsiteX21738" fmla="*/ 865306 w 5740887"/>
              <a:gd name="connsiteY21738" fmla="*/ 2103836 h 4314911"/>
              <a:gd name="connsiteX21739" fmla="*/ 865492 w 5740887"/>
              <a:gd name="connsiteY21739" fmla="*/ 2103731 h 4314911"/>
              <a:gd name="connsiteX21740" fmla="*/ 1126089 w 5740887"/>
              <a:gd name="connsiteY21740" fmla="*/ 1962333 h 4314911"/>
              <a:gd name="connsiteX21741" fmla="*/ 1192673 w 5740887"/>
              <a:gd name="connsiteY21741" fmla="*/ 1929335 h 4314911"/>
              <a:gd name="connsiteX21742" fmla="*/ 1463134 w 5740887"/>
              <a:gd name="connsiteY21742" fmla="*/ 1807558 h 4314911"/>
              <a:gd name="connsiteX21743" fmla="*/ 1463355 w 5740887"/>
              <a:gd name="connsiteY21743" fmla="*/ 1807462 h 4314911"/>
              <a:gd name="connsiteX21744" fmla="*/ 1556014 w 5740887"/>
              <a:gd name="connsiteY21744" fmla="*/ 1776024 h 4314911"/>
              <a:gd name="connsiteX21745" fmla="*/ 1693900 w 5740887"/>
              <a:gd name="connsiteY21745" fmla="*/ 1742793 h 4314911"/>
              <a:gd name="connsiteX21746" fmla="*/ 1765463 w 5740887"/>
              <a:gd name="connsiteY21746" fmla="*/ 1723213 h 4314911"/>
              <a:gd name="connsiteX21747" fmla="*/ 1767255 w 5740887"/>
              <a:gd name="connsiteY21747" fmla="*/ 1719904 h 4314911"/>
              <a:gd name="connsiteX21748" fmla="*/ 1767255 w 5740887"/>
              <a:gd name="connsiteY21748" fmla="*/ 1719902 h 4314911"/>
              <a:gd name="connsiteX21749" fmla="*/ 1767256 w 5740887"/>
              <a:gd name="connsiteY21749" fmla="*/ 1719900 h 4314911"/>
              <a:gd name="connsiteX21750" fmla="*/ 1765727 w 5740887"/>
              <a:gd name="connsiteY21750" fmla="*/ 1592056 h 4314911"/>
              <a:gd name="connsiteX21751" fmla="*/ 1778476 w 5740887"/>
              <a:gd name="connsiteY21751" fmla="*/ 1481874 h 4314911"/>
              <a:gd name="connsiteX21752" fmla="*/ 1778481 w 5740887"/>
              <a:gd name="connsiteY21752" fmla="*/ 1481852 h 4314911"/>
              <a:gd name="connsiteX21753" fmla="*/ 1800390 w 5740887"/>
              <a:gd name="connsiteY21753" fmla="*/ 1396919 h 4314911"/>
              <a:gd name="connsiteX21754" fmla="*/ 1808516 w 5740887"/>
              <a:gd name="connsiteY21754" fmla="*/ 1374105 h 4314911"/>
              <a:gd name="connsiteX21755" fmla="*/ 1830286 w 5740887"/>
              <a:gd name="connsiteY21755" fmla="*/ 1321957 h 4314911"/>
              <a:gd name="connsiteX21756" fmla="*/ 1839627 w 5740887"/>
              <a:gd name="connsiteY21756" fmla="*/ 1302630 h 4314911"/>
              <a:gd name="connsiteX21757" fmla="*/ 1873547 w 5740887"/>
              <a:gd name="connsiteY21757" fmla="*/ 1245882 h 4314911"/>
              <a:gd name="connsiteX21758" fmla="*/ 1873886 w 5740887"/>
              <a:gd name="connsiteY21758" fmla="*/ 1245338 h 4314911"/>
              <a:gd name="connsiteX21759" fmla="*/ 1930415 w 5740887"/>
              <a:gd name="connsiteY21759" fmla="*/ 1179171 h 4314911"/>
              <a:gd name="connsiteX21760" fmla="*/ 1943879 w 5740887"/>
              <a:gd name="connsiteY21760" fmla="*/ 1166201 h 4314911"/>
              <a:gd name="connsiteX21761" fmla="*/ 1995181 w 5740887"/>
              <a:gd name="connsiteY21761" fmla="*/ 1124570 h 4314911"/>
              <a:gd name="connsiteX21762" fmla="*/ 2400807 w 5740887"/>
              <a:gd name="connsiteY21762" fmla="*/ 875881 h 4314911"/>
              <a:gd name="connsiteX21763" fmla="*/ 2883757 w 5740887"/>
              <a:gd name="connsiteY21763" fmla="*/ 875503 h 4314911"/>
              <a:gd name="connsiteX21764" fmla="*/ 2890396 w 5740887"/>
              <a:gd name="connsiteY21764" fmla="*/ 875978 h 4314911"/>
              <a:gd name="connsiteX21765" fmla="*/ 2893745 w 5740887"/>
              <a:gd name="connsiteY21765" fmla="*/ 876979 h 4314911"/>
              <a:gd name="connsiteX21766" fmla="*/ 2895346 w 5740887"/>
              <a:gd name="connsiteY21766" fmla="*/ 890075 h 4314911"/>
              <a:gd name="connsiteX21767" fmla="*/ 2896426 w 5740887"/>
              <a:gd name="connsiteY21767" fmla="*/ 896591 h 4314911"/>
              <a:gd name="connsiteX21768" fmla="*/ 2886051 w 5740887"/>
              <a:gd name="connsiteY21768" fmla="*/ 894094 h 4314911"/>
              <a:gd name="connsiteX21769" fmla="*/ 2830199 w 5740887"/>
              <a:gd name="connsiteY21769" fmla="*/ 874865 h 4314911"/>
              <a:gd name="connsiteX21770" fmla="*/ 2830549 w 5740887"/>
              <a:gd name="connsiteY21770" fmla="*/ 884820 h 4314911"/>
              <a:gd name="connsiteX21771" fmla="*/ 2817731 w 5740887"/>
              <a:gd name="connsiteY21771" fmla="*/ 885428 h 4314911"/>
              <a:gd name="connsiteX21772" fmla="*/ 2811143 w 5740887"/>
              <a:gd name="connsiteY21772" fmla="*/ 877084 h 4314911"/>
              <a:gd name="connsiteX21773" fmla="*/ 5257143 w 5740887"/>
              <a:gd name="connsiteY21773" fmla="*/ 874865 h 4314911"/>
              <a:gd name="connsiteX21774" fmla="*/ 5310273 w 5740887"/>
              <a:gd name="connsiteY21774" fmla="*/ 883665 h 4314911"/>
              <a:gd name="connsiteX21775" fmla="*/ 5317686 w 5740887"/>
              <a:gd name="connsiteY21775" fmla="*/ 888965 h 4314911"/>
              <a:gd name="connsiteX21776" fmla="*/ 5314998 w 5740887"/>
              <a:gd name="connsiteY21776" fmla="*/ 906816 h 4314911"/>
              <a:gd name="connsiteX21777" fmla="*/ 5298267 w 5740887"/>
              <a:gd name="connsiteY21777" fmla="*/ 902036 h 4314911"/>
              <a:gd name="connsiteX21778" fmla="*/ 5220327 w 5740887"/>
              <a:gd name="connsiteY21778" fmla="*/ 907345 h 4314911"/>
              <a:gd name="connsiteX21779" fmla="*/ 5015153 w 5740887"/>
              <a:gd name="connsiteY21779" fmla="*/ 930234 h 4314911"/>
              <a:gd name="connsiteX21780" fmla="*/ 4867339 w 5740887"/>
              <a:gd name="connsiteY21780" fmla="*/ 944023 h 4314911"/>
              <a:gd name="connsiteX21781" fmla="*/ 4811358 w 5740887"/>
              <a:gd name="connsiteY21781" fmla="*/ 950227 h 4314911"/>
              <a:gd name="connsiteX21782" fmla="*/ 4754824 w 5740887"/>
              <a:gd name="connsiteY21782" fmla="*/ 956569 h 4314911"/>
              <a:gd name="connsiteX21783" fmla="*/ 4720215 w 5740887"/>
              <a:gd name="connsiteY21783" fmla="*/ 960016 h 4314911"/>
              <a:gd name="connsiteX21784" fmla="*/ 4227549 w 5740887"/>
              <a:gd name="connsiteY21784" fmla="*/ 1021376 h 4314911"/>
              <a:gd name="connsiteX21785" fmla="*/ 4091318 w 5740887"/>
              <a:gd name="connsiteY21785" fmla="*/ 1117897 h 4314911"/>
              <a:gd name="connsiteX21786" fmla="*/ 4056709 w 5740887"/>
              <a:gd name="connsiteY21786" fmla="*/ 1156091 h 4314911"/>
              <a:gd name="connsiteX21787" fmla="*/ 3894004 w 5740887"/>
              <a:gd name="connsiteY21787" fmla="*/ 1442888 h 4314911"/>
              <a:gd name="connsiteX21788" fmla="*/ 3864840 w 5740887"/>
              <a:gd name="connsiteY21788" fmla="*/ 1514129 h 4314911"/>
              <a:gd name="connsiteX21789" fmla="*/ 3854345 w 5740887"/>
              <a:gd name="connsiteY21789" fmla="*/ 1516882 h 4314911"/>
              <a:gd name="connsiteX21790" fmla="*/ 3848828 w 5740887"/>
              <a:gd name="connsiteY21790" fmla="*/ 1518333 h 4314911"/>
              <a:gd name="connsiteX21791" fmla="*/ 3872219 w 5740887"/>
              <a:gd name="connsiteY21791" fmla="*/ 1439855 h 4314911"/>
              <a:gd name="connsiteX21792" fmla="*/ 4006656 w 5740887"/>
              <a:gd name="connsiteY21792" fmla="*/ 1131603 h 4314911"/>
              <a:gd name="connsiteX21793" fmla="*/ 4038785 w 5740887"/>
              <a:gd name="connsiteY21793" fmla="*/ 1090239 h 4314911"/>
              <a:gd name="connsiteX21794" fmla="*/ 4173775 w 5740887"/>
              <a:gd name="connsiteY21794" fmla="*/ 986410 h 4314911"/>
              <a:gd name="connsiteX21795" fmla="*/ 4687399 w 5740887"/>
              <a:gd name="connsiteY21795" fmla="*/ 928911 h 4314911"/>
              <a:gd name="connsiteX21796" fmla="*/ 4722698 w 5740887"/>
              <a:gd name="connsiteY21796" fmla="*/ 925738 h 4314911"/>
              <a:gd name="connsiteX21797" fmla="*/ 4781851 w 5740887"/>
              <a:gd name="connsiteY21797" fmla="*/ 919948 h 4314911"/>
              <a:gd name="connsiteX21798" fmla="*/ 4840039 w 5740887"/>
              <a:gd name="connsiteY21798" fmla="*/ 914295 h 4314911"/>
              <a:gd name="connsiteX21799" fmla="*/ 4996815 w 5740887"/>
              <a:gd name="connsiteY21799" fmla="*/ 901336 h 4314911"/>
              <a:gd name="connsiteX21800" fmla="*/ 5209021 w 5740887"/>
              <a:gd name="connsiteY21800" fmla="*/ 880240 h 4314911"/>
              <a:gd name="connsiteX21801" fmla="*/ 5257143 w 5740887"/>
              <a:gd name="connsiteY21801" fmla="*/ 874865 h 4314911"/>
              <a:gd name="connsiteX21802" fmla="*/ 2872520 w 5740887"/>
              <a:gd name="connsiteY21802" fmla="*/ 874701 h 4314911"/>
              <a:gd name="connsiteX21803" fmla="*/ 2876969 w 5740887"/>
              <a:gd name="connsiteY21803" fmla="*/ 875019 h 4314911"/>
              <a:gd name="connsiteX21804" fmla="*/ 2878802 w 5740887"/>
              <a:gd name="connsiteY21804" fmla="*/ 892349 h 4314911"/>
              <a:gd name="connsiteX21805" fmla="*/ 2877615 w 5740887"/>
              <a:gd name="connsiteY21805" fmla="*/ 892064 h 4314911"/>
              <a:gd name="connsiteX21806" fmla="*/ 2847160 w 5740887"/>
              <a:gd name="connsiteY21806" fmla="*/ 872890 h 4314911"/>
              <a:gd name="connsiteX21807" fmla="*/ 2863778 w 5740887"/>
              <a:gd name="connsiteY21807" fmla="*/ 874077 h 4314911"/>
              <a:gd name="connsiteX21808" fmla="*/ 2868385 w 5740887"/>
              <a:gd name="connsiteY21808" fmla="*/ 889842 h 4314911"/>
              <a:gd name="connsiteX21809" fmla="*/ 2844725 w 5740887"/>
              <a:gd name="connsiteY21809" fmla="*/ 884148 h 4314911"/>
              <a:gd name="connsiteX21810" fmla="*/ 2844592 w 5740887"/>
              <a:gd name="connsiteY21810" fmla="*/ 884155 h 4314911"/>
              <a:gd name="connsiteX21811" fmla="*/ 2840042 w 5740887"/>
              <a:gd name="connsiteY21811" fmla="*/ 873719 h 4314911"/>
              <a:gd name="connsiteX21812" fmla="*/ 2740415 w 5740887"/>
              <a:gd name="connsiteY21812" fmla="*/ 872492 h 4314911"/>
              <a:gd name="connsiteX21813" fmla="*/ 2740125 w 5740887"/>
              <a:gd name="connsiteY21813" fmla="*/ 879370 h 4314911"/>
              <a:gd name="connsiteX21814" fmla="*/ 2732613 w 5740887"/>
              <a:gd name="connsiteY21814" fmla="*/ 880760 h 4314911"/>
              <a:gd name="connsiteX21815" fmla="*/ 2731076 w 5740887"/>
              <a:gd name="connsiteY21815" fmla="*/ 880038 h 4314911"/>
              <a:gd name="connsiteX21816" fmla="*/ 2729311 w 5740887"/>
              <a:gd name="connsiteY21816" fmla="*/ 874965 h 4314911"/>
              <a:gd name="connsiteX21817" fmla="*/ 2698551 w 5740887"/>
              <a:gd name="connsiteY21817" fmla="*/ 872150 h 4314911"/>
              <a:gd name="connsiteX21818" fmla="*/ 2698392 w 5740887"/>
              <a:gd name="connsiteY21818" fmla="*/ 872966 h 4314911"/>
              <a:gd name="connsiteX21819" fmla="*/ 2698206 w 5740887"/>
              <a:gd name="connsiteY21819" fmla="*/ 876905 h 4314911"/>
              <a:gd name="connsiteX21820" fmla="*/ 2693054 w 5740887"/>
              <a:gd name="connsiteY21820" fmla="*/ 878653 h 4314911"/>
              <a:gd name="connsiteX21821" fmla="*/ 2691339 w 5740887"/>
              <a:gd name="connsiteY21821" fmla="*/ 874880 h 4314911"/>
              <a:gd name="connsiteX21822" fmla="*/ 2338158 w 5740887"/>
              <a:gd name="connsiteY21822" fmla="*/ 871114 h 4314911"/>
              <a:gd name="connsiteX21823" fmla="*/ 2255627 w 5740887"/>
              <a:gd name="connsiteY21823" fmla="*/ 917141 h 4314911"/>
              <a:gd name="connsiteX21824" fmla="*/ 2149626 w 5740887"/>
              <a:gd name="connsiteY21824" fmla="*/ 977516 h 4314911"/>
              <a:gd name="connsiteX21825" fmla="*/ 2113557 w 5740887"/>
              <a:gd name="connsiteY21825" fmla="*/ 998509 h 4314911"/>
              <a:gd name="connsiteX21826" fmla="*/ 2101296 w 5740887"/>
              <a:gd name="connsiteY21826" fmla="*/ 1005528 h 4314911"/>
              <a:gd name="connsiteX21827" fmla="*/ 2079352 w 5740887"/>
              <a:gd name="connsiteY21827" fmla="*/ 1018417 h 4314911"/>
              <a:gd name="connsiteX21828" fmla="*/ 2056988 w 5740887"/>
              <a:gd name="connsiteY21828" fmla="*/ 1031433 h 4314911"/>
              <a:gd name="connsiteX21829" fmla="*/ 2046100 w 5740887"/>
              <a:gd name="connsiteY21829" fmla="*/ 1037945 h 4314911"/>
              <a:gd name="connsiteX21830" fmla="*/ 2036559 w 5740887"/>
              <a:gd name="connsiteY21830" fmla="*/ 1043549 h 4314911"/>
              <a:gd name="connsiteX21831" fmla="*/ 1997124 w 5740887"/>
              <a:gd name="connsiteY21831" fmla="*/ 1067241 h 4314911"/>
              <a:gd name="connsiteX21832" fmla="*/ 1983183 w 5740887"/>
              <a:gd name="connsiteY21832" fmla="*/ 1075582 h 4314911"/>
              <a:gd name="connsiteX21833" fmla="*/ 1685195 w 5740887"/>
              <a:gd name="connsiteY21833" fmla="*/ 1423174 h 4314911"/>
              <a:gd name="connsiteX21834" fmla="*/ 1660750 w 5740887"/>
              <a:gd name="connsiteY21834" fmla="*/ 1526209 h 4314911"/>
              <a:gd name="connsiteX21835" fmla="*/ 1648949 w 5740887"/>
              <a:gd name="connsiteY21835" fmla="*/ 1575948 h 4314911"/>
              <a:gd name="connsiteX21836" fmla="*/ 1561943 w 5740887"/>
              <a:gd name="connsiteY21836" fmla="*/ 1607800 h 4314911"/>
              <a:gd name="connsiteX21837" fmla="*/ 1460184 w 5740887"/>
              <a:gd name="connsiteY21837" fmla="*/ 1641444 h 4314911"/>
              <a:gd name="connsiteX21838" fmla="*/ 1374419 w 5740887"/>
              <a:gd name="connsiteY21838" fmla="*/ 1677157 h 4314911"/>
              <a:gd name="connsiteX21839" fmla="*/ 1015936 w 5740887"/>
              <a:gd name="connsiteY21839" fmla="*/ 1863392 h 4314911"/>
              <a:gd name="connsiteX21840" fmla="*/ 738947 w 5740887"/>
              <a:gd name="connsiteY21840" fmla="*/ 2032606 h 4314911"/>
              <a:gd name="connsiteX21841" fmla="*/ 739799 w 5740887"/>
              <a:gd name="connsiteY21841" fmla="*/ 2027857 h 4314911"/>
              <a:gd name="connsiteX21842" fmla="*/ 739842 w 5740887"/>
              <a:gd name="connsiteY21842" fmla="*/ 2027614 h 4314911"/>
              <a:gd name="connsiteX21843" fmla="*/ 739842 w 5740887"/>
              <a:gd name="connsiteY21843" fmla="*/ 2027614 h 4314911"/>
              <a:gd name="connsiteX21844" fmla="*/ 739843 w 5740887"/>
              <a:gd name="connsiteY21844" fmla="*/ 2027610 h 4314911"/>
              <a:gd name="connsiteX21845" fmla="*/ 741623 w 5740887"/>
              <a:gd name="connsiteY21845" fmla="*/ 2015683 h 4314911"/>
              <a:gd name="connsiteX21846" fmla="*/ 743963 w 5740887"/>
              <a:gd name="connsiteY21846" fmla="*/ 2006254 h 4314911"/>
              <a:gd name="connsiteX21847" fmla="*/ 744226 w 5740887"/>
              <a:gd name="connsiteY21847" fmla="*/ 2005194 h 4314911"/>
              <a:gd name="connsiteX21848" fmla="*/ 745295 w 5740887"/>
              <a:gd name="connsiteY21848" fmla="*/ 2000889 h 4314911"/>
              <a:gd name="connsiteX21849" fmla="*/ 992421 w 5740887"/>
              <a:gd name="connsiteY21849" fmla="*/ 1846973 h 4314911"/>
              <a:gd name="connsiteX21850" fmla="*/ 1357045 w 5740887"/>
              <a:gd name="connsiteY21850" fmla="*/ 1651928 h 4314911"/>
              <a:gd name="connsiteX21851" fmla="*/ 1439776 w 5740887"/>
              <a:gd name="connsiteY21851" fmla="*/ 1615389 h 4314911"/>
              <a:gd name="connsiteX21852" fmla="*/ 1532987 w 5740887"/>
              <a:gd name="connsiteY21852" fmla="*/ 1582157 h 4314911"/>
              <a:gd name="connsiteX21853" fmla="*/ 1626749 w 5740887"/>
              <a:gd name="connsiteY21853" fmla="*/ 1544929 h 4314911"/>
              <a:gd name="connsiteX21854" fmla="*/ 1628404 w 5740887"/>
              <a:gd name="connsiteY21854" fmla="*/ 1542585 h 4314911"/>
              <a:gd name="connsiteX21855" fmla="*/ 1640557 w 5740887"/>
              <a:gd name="connsiteY21855" fmla="*/ 1497709 h 4314911"/>
              <a:gd name="connsiteX21856" fmla="*/ 1653619 w 5740887"/>
              <a:gd name="connsiteY21856" fmla="*/ 1449475 h 4314911"/>
              <a:gd name="connsiteX21857" fmla="*/ 1655048 w 5740887"/>
              <a:gd name="connsiteY21857" fmla="*/ 1446124 h 4314911"/>
              <a:gd name="connsiteX21858" fmla="*/ 1688412 w 5740887"/>
              <a:gd name="connsiteY21858" fmla="*/ 1367904 h 4314911"/>
              <a:gd name="connsiteX21859" fmla="*/ 1985391 w 5740887"/>
              <a:gd name="connsiteY21859" fmla="*/ 1070102 h 4314911"/>
              <a:gd name="connsiteX21860" fmla="*/ 2167332 w 5740887"/>
              <a:gd name="connsiteY21860" fmla="*/ 965271 h 4314911"/>
              <a:gd name="connsiteX21861" fmla="*/ 2757098 w 5740887"/>
              <a:gd name="connsiteY21861" fmla="*/ 868779 h 4314911"/>
              <a:gd name="connsiteX21862" fmla="*/ 2758239 w 5740887"/>
              <a:gd name="connsiteY21862" fmla="*/ 873473 h 4314911"/>
              <a:gd name="connsiteX21863" fmla="*/ 2758239 w 5740887"/>
              <a:gd name="connsiteY21863" fmla="*/ 874661 h 4314911"/>
              <a:gd name="connsiteX21864" fmla="*/ 2758241 w 5740887"/>
              <a:gd name="connsiteY21864" fmla="*/ 874661 h 4314911"/>
              <a:gd name="connsiteX21865" fmla="*/ 2758241 w 5740887"/>
              <a:gd name="connsiteY21865" fmla="*/ 874694 h 4314911"/>
              <a:gd name="connsiteX21866" fmla="*/ 2758241 w 5740887"/>
              <a:gd name="connsiteY21866" fmla="*/ 874723 h 4314911"/>
              <a:gd name="connsiteX21867" fmla="*/ 2759206 w 5740887"/>
              <a:gd name="connsiteY21867" fmla="*/ 874723 h 4314911"/>
              <a:gd name="connsiteX21868" fmla="*/ 2760358 w 5740887"/>
              <a:gd name="connsiteY21868" fmla="*/ 875627 h 4314911"/>
              <a:gd name="connsiteX21869" fmla="*/ 2747487 w 5740887"/>
              <a:gd name="connsiteY21869" fmla="*/ 878008 h 4314911"/>
              <a:gd name="connsiteX21870" fmla="*/ 2747538 w 5740887"/>
              <a:gd name="connsiteY21870" fmla="*/ 870907 h 4314911"/>
              <a:gd name="connsiteX21871" fmla="*/ 2637237 w 5740887"/>
              <a:gd name="connsiteY21871" fmla="*/ 868296 h 4314911"/>
              <a:gd name="connsiteX21872" fmla="*/ 2640402 w 5740887"/>
              <a:gd name="connsiteY21872" fmla="*/ 873487 h 4314911"/>
              <a:gd name="connsiteX21873" fmla="*/ 2630473 w 5740887"/>
              <a:gd name="connsiteY21873" fmla="*/ 877653 h 4314911"/>
              <a:gd name="connsiteX21874" fmla="*/ 2632555 w 5740887"/>
              <a:gd name="connsiteY21874" fmla="*/ 870644 h 4314911"/>
              <a:gd name="connsiteX21875" fmla="*/ 2679902 w 5740887"/>
              <a:gd name="connsiteY21875" fmla="*/ 867011 h 4314911"/>
              <a:gd name="connsiteX21876" fmla="*/ 2681269 w 5740887"/>
              <a:gd name="connsiteY21876" fmla="*/ 869974 h 4314911"/>
              <a:gd name="connsiteX21877" fmla="*/ 2667222 w 5740887"/>
              <a:gd name="connsiteY21877" fmla="*/ 875344 h 4314911"/>
              <a:gd name="connsiteX21878" fmla="*/ 2667762 w 5740887"/>
              <a:gd name="connsiteY21878" fmla="*/ 872576 h 4314911"/>
              <a:gd name="connsiteX21879" fmla="*/ 2605082 w 5740887"/>
              <a:gd name="connsiteY21879" fmla="*/ 865409 h 4314911"/>
              <a:gd name="connsiteX21880" fmla="*/ 2603593 w 5740887"/>
              <a:gd name="connsiteY21880" fmla="*/ 875726 h 4314911"/>
              <a:gd name="connsiteX21881" fmla="*/ 2603195 w 5740887"/>
              <a:gd name="connsiteY21881" fmla="*/ 875924 h 4314911"/>
              <a:gd name="connsiteX21882" fmla="*/ 2601914 w 5740887"/>
              <a:gd name="connsiteY21882" fmla="*/ 874386 h 4314911"/>
              <a:gd name="connsiteX21883" fmla="*/ 2604250 w 5740887"/>
              <a:gd name="connsiteY21883" fmla="*/ 867089 h 4314911"/>
              <a:gd name="connsiteX21884" fmla="*/ 2604876 w 5740887"/>
              <a:gd name="connsiteY21884" fmla="*/ 865517 h 4314911"/>
              <a:gd name="connsiteX21885" fmla="*/ 2718324 w 5740887"/>
              <a:gd name="connsiteY21885" fmla="*/ 864883 h 4314911"/>
              <a:gd name="connsiteX21886" fmla="*/ 2720190 w 5740887"/>
              <a:gd name="connsiteY21886" fmla="*/ 870234 h 4314911"/>
              <a:gd name="connsiteX21887" fmla="*/ 2711154 w 5740887"/>
              <a:gd name="connsiteY21887" fmla="*/ 872510 h 4314911"/>
              <a:gd name="connsiteX21888" fmla="*/ 2705744 w 5740887"/>
              <a:gd name="connsiteY21888" fmla="*/ 874346 h 4314911"/>
              <a:gd name="connsiteX21889" fmla="*/ 2706564 w 5740887"/>
              <a:gd name="connsiteY21889" fmla="*/ 869117 h 4314911"/>
              <a:gd name="connsiteX21890" fmla="*/ 2716204 w 5740887"/>
              <a:gd name="connsiteY21890" fmla="*/ 865469 h 4314911"/>
              <a:gd name="connsiteX21891" fmla="*/ 2379444 w 5740887"/>
              <a:gd name="connsiteY21891" fmla="*/ 863810 h 4314911"/>
              <a:gd name="connsiteX21892" fmla="*/ 2270849 w 5740887"/>
              <a:gd name="connsiteY21892" fmla="*/ 926233 h 4314911"/>
              <a:gd name="connsiteX21893" fmla="*/ 2160028 w 5740887"/>
              <a:gd name="connsiteY21893" fmla="*/ 991313 h 4314911"/>
              <a:gd name="connsiteX21894" fmla="*/ 2124182 w 5740887"/>
              <a:gd name="connsiteY21894" fmla="*/ 1012894 h 4314911"/>
              <a:gd name="connsiteX21895" fmla="*/ 2109576 w 5740887"/>
              <a:gd name="connsiteY21895" fmla="*/ 1021520 h 4314911"/>
              <a:gd name="connsiteX21896" fmla="*/ 2085542 w 5740887"/>
              <a:gd name="connsiteY21896" fmla="*/ 1036156 h 4314911"/>
              <a:gd name="connsiteX21897" fmla="*/ 2063487 w 5740887"/>
              <a:gd name="connsiteY21897" fmla="*/ 1049434 h 4314911"/>
              <a:gd name="connsiteX21898" fmla="*/ 2053410 w 5740887"/>
              <a:gd name="connsiteY21898" fmla="*/ 1055725 h 4314911"/>
              <a:gd name="connsiteX21899" fmla="*/ 2042331 w 5740887"/>
              <a:gd name="connsiteY21899" fmla="*/ 1062471 h 4314911"/>
              <a:gd name="connsiteX21900" fmla="*/ 1998766 w 5740887"/>
              <a:gd name="connsiteY21900" fmla="*/ 1089842 h 4314911"/>
              <a:gd name="connsiteX21901" fmla="*/ 1987595 w 5740887"/>
              <a:gd name="connsiteY21901" fmla="*/ 1096816 h 4314911"/>
              <a:gd name="connsiteX21902" fmla="*/ 1725285 w 5740887"/>
              <a:gd name="connsiteY21902" fmla="*/ 1474364 h 4314911"/>
              <a:gd name="connsiteX21903" fmla="*/ 1704792 w 5740887"/>
              <a:gd name="connsiteY21903" fmla="*/ 1646821 h 4314911"/>
              <a:gd name="connsiteX21904" fmla="*/ 1626888 w 5740887"/>
              <a:gd name="connsiteY21904" fmla="*/ 1671227 h 4314911"/>
              <a:gd name="connsiteX21905" fmla="*/ 1507755 w 5740887"/>
              <a:gd name="connsiteY21905" fmla="*/ 1705009 h 4314911"/>
              <a:gd name="connsiteX21906" fmla="*/ 1418128 w 5740887"/>
              <a:gd name="connsiteY21906" fmla="*/ 1738653 h 4314911"/>
              <a:gd name="connsiteX21907" fmla="*/ 1227993 w 5740887"/>
              <a:gd name="connsiteY21907" fmla="*/ 1827123 h 4314911"/>
              <a:gd name="connsiteX21908" fmla="*/ 1165894 w 5740887"/>
              <a:gd name="connsiteY21908" fmla="*/ 1859208 h 4314911"/>
              <a:gd name="connsiteX21909" fmla="*/ 1134375 w 5740887"/>
              <a:gd name="connsiteY21909" fmla="*/ 1874272 h 4314911"/>
              <a:gd name="connsiteX21910" fmla="*/ 1103841 w 5740887"/>
              <a:gd name="connsiteY21910" fmla="*/ 1891269 h 4314911"/>
              <a:gd name="connsiteX21911" fmla="*/ 1041762 w 5740887"/>
              <a:gd name="connsiteY21911" fmla="*/ 1923344 h 4314911"/>
              <a:gd name="connsiteX21912" fmla="*/ 859671 w 5740887"/>
              <a:gd name="connsiteY21912" fmla="*/ 2027186 h 4314911"/>
              <a:gd name="connsiteX21913" fmla="*/ 780640 w 5740887"/>
              <a:gd name="connsiteY21913" fmla="*/ 2076698 h 4314911"/>
              <a:gd name="connsiteX21914" fmla="*/ 727815 w 5740887"/>
              <a:gd name="connsiteY21914" fmla="*/ 2109792 h 4314911"/>
              <a:gd name="connsiteX21915" fmla="*/ 728719 w 5740887"/>
              <a:gd name="connsiteY21915" fmla="*/ 2101836 h 4314911"/>
              <a:gd name="connsiteX21916" fmla="*/ 731002 w 5740887"/>
              <a:gd name="connsiteY21916" fmla="*/ 2081746 h 4314911"/>
              <a:gd name="connsiteX21917" fmla="*/ 1018006 w 5740887"/>
              <a:gd name="connsiteY21917" fmla="*/ 1906988 h 4314911"/>
              <a:gd name="connsiteX21918" fmla="*/ 1398410 w 5740887"/>
              <a:gd name="connsiteY21918" fmla="*/ 1714391 h 4314911"/>
              <a:gd name="connsiteX21919" fmla="*/ 1485416 w 5740887"/>
              <a:gd name="connsiteY21919" fmla="*/ 1679919 h 4314911"/>
              <a:gd name="connsiteX21920" fmla="*/ 1595725 w 5740887"/>
              <a:gd name="connsiteY21920" fmla="*/ 1646275 h 4314911"/>
              <a:gd name="connsiteX21921" fmla="*/ 1681628 w 5740887"/>
              <a:gd name="connsiteY21921" fmla="*/ 1616492 h 4314911"/>
              <a:gd name="connsiteX21922" fmla="*/ 1683420 w 5740887"/>
              <a:gd name="connsiteY21922" fmla="*/ 1613734 h 4314911"/>
              <a:gd name="connsiteX21923" fmla="*/ 1683420 w 5740887"/>
              <a:gd name="connsiteY21923" fmla="*/ 1613732 h 4314911"/>
              <a:gd name="connsiteX21924" fmla="*/ 1683422 w 5740887"/>
              <a:gd name="connsiteY21924" fmla="*/ 1613729 h 4314911"/>
              <a:gd name="connsiteX21925" fmla="*/ 1988702 w 5740887"/>
              <a:gd name="connsiteY21925" fmla="*/ 1092169 h 4314911"/>
              <a:gd name="connsiteX21926" fmla="*/ 2377384 w 5740887"/>
              <a:gd name="connsiteY21926" fmla="*/ 864937 h 4314911"/>
              <a:gd name="connsiteX21927" fmla="*/ 2790305 w 5740887"/>
              <a:gd name="connsiteY21927" fmla="*/ 863480 h 4314911"/>
              <a:gd name="connsiteX21928" fmla="*/ 2795971 w 5740887"/>
              <a:gd name="connsiteY21928" fmla="*/ 870303 h 4314911"/>
              <a:gd name="connsiteX21929" fmla="*/ 2790176 w 5740887"/>
              <a:gd name="connsiteY21929" fmla="*/ 870831 h 4314911"/>
              <a:gd name="connsiteX21930" fmla="*/ 2784511 w 5740887"/>
              <a:gd name="connsiteY21930" fmla="*/ 862676 h 4314911"/>
              <a:gd name="connsiteX21931" fmla="*/ 2784679 w 5740887"/>
              <a:gd name="connsiteY21931" fmla="*/ 871331 h 4314911"/>
              <a:gd name="connsiteX21932" fmla="*/ 2782512 w 5740887"/>
              <a:gd name="connsiteY21932" fmla="*/ 871529 h 4314911"/>
              <a:gd name="connsiteX21933" fmla="*/ 2769809 w 5740887"/>
              <a:gd name="connsiteY21933" fmla="*/ 873879 h 4314911"/>
              <a:gd name="connsiteX21934" fmla="*/ 2763479 w 5740887"/>
              <a:gd name="connsiteY21934" fmla="*/ 868869 h 4314911"/>
              <a:gd name="connsiteX21935" fmla="*/ 2763156 w 5740887"/>
              <a:gd name="connsiteY21935" fmla="*/ 867430 h 4314911"/>
              <a:gd name="connsiteX21936" fmla="*/ 2373864 w 5740887"/>
              <a:gd name="connsiteY21936" fmla="*/ 859516 h 4314911"/>
              <a:gd name="connsiteX21937" fmla="*/ 2258543 w 5740887"/>
              <a:gd name="connsiteY21937" fmla="*/ 924967 h 4314911"/>
              <a:gd name="connsiteX21938" fmla="*/ 2150964 w 5740887"/>
              <a:gd name="connsiteY21938" fmla="*/ 987282 h 4314911"/>
              <a:gd name="connsiteX21939" fmla="*/ 2116866 w 5740887"/>
              <a:gd name="connsiteY21939" fmla="*/ 1007473 h 4314911"/>
              <a:gd name="connsiteX21940" fmla="*/ 2102284 w 5740887"/>
              <a:gd name="connsiteY21940" fmla="*/ 1015961 h 4314911"/>
              <a:gd name="connsiteX21941" fmla="*/ 2077335 w 5740887"/>
              <a:gd name="connsiteY21941" fmla="*/ 1030882 h 4314911"/>
              <a:gd name="connsiteX21942" fmla="*/ 2058005 w 5740887"/>
              <a:gd name="connsiteY21942" fmla="*/ 1042326 h 4314911"/>
              <a:gd name="connsiteX21943" fmla="*/ 2048824 w 5740887"/>
              <a:gd name="connsiteY21943" fmla="*/ 1047929 h 4314911"/>
              <a:gd name="connsiteX21944" fmla="*/ 2037755 w 5740887"/>
              <a:gd name="connsiteY21944" fmla="*/ 1054548 h 4314911"/>
              <a:gd name="connsiteX21945" fmla="*/ 1993615 w 5740887"/>
              <a:gd name="connsiteY21945" fmla="*/ 1081623 h 4314911"/>
              <a:gd name="connsiteX21946" fmla="*/ 1985665 w 5740887"/>
              <a:gd name="connsiteY21946" fmla="*/ 1086475 h 4314911"/>
              <a:gd name="connsiteX21947" fmla="*/ 1705478 w 5740887"/>
              <a:gd name="connsiteY21947" fmla="*/ 1449056 h 4314911"/>
              <a:gd name="connsiteX21948" fmla="*/ 1677079 w 5740887"/>
              <a:gd name="connsiteY21948" fmla="*/ 1611800 h 4314911"/>
              <a:gd name="connsiteX21949" fmla="*/ 1594348 w 5740887"/>
              <a:gd name="connsiteY21949" fmla="*/ 1639377 h 4314911"/>
              <a:gd name="connsiteX21950" fmla="*/ 1484040 w 5740887"/>
              <a:gd name="connsiteY21950" fmla="*/ 1673158 h 4314911"/>
              <a:gd name="connsiteX21951" fmla="*/ 1396482 w 5740887"/>
              <a:gd name="connsiteY21951" fmla="*/ 1707906 h 4314911"/>
              <a:gd name="connsiteX21952" fmla="*/ 1028941 w 5740887"/>
              <a:gd name="connsiteY21952" fmla="*/ 1893414 h 4314911"/>
              <a:gd name="connsiteX21953" fmla="*/ 921779 w 5740887"/>
              <a:gd name="connsiteY21953" fmla="*/ 1958078 h 4314911"/>
              <a:gd name="connsiteX21954" fmla="*/ 732044 w 5740887"/>
              <a:gd name="connsiteY21954" fmla="*/ 2072568 h 4314911"/>
              <a:gd name="connsiteX21955" fmla="*/ 732305 w 5740887"/>
              <a:gd name="connsiteY21955" fmla="*/ 2070271 h 4314911"/>
              <a:gd name="connsiteX21956" fmla="*/ 732473 w 5740887"/>
              <a:gd name="connsiteY21956" fmla="*/ 2068787 h 4314911"/>
              <a:gd name="connsiteX21957" fmla="*/ 732500 w 5740887"/>
              <a:gd name="connsiteY21957" fmla="*/ 2068551 h 4314911"/>
              <a:gd name="connsiteX21958" fmla="*/ 734468 w 5740887"/>
              <a:gd name="connsiteY21958" fmla="*/ 2057575 h 4314911"/>
              <a:gd name="connsiteX21959" fmla="*/ 736386 w 5740887"/>
              <a:gd name="connsiteY21959" fmla="*/ 2046885 h 4314911"/>
              <a:gd name="connsiteX21960" fmla="*/ 737106 w 5740887"/>
              <a:gd name="connsiteY21960" fmla="*/ 2042872 h 4314911"/>
              <a:gd name="connsiteX21961" fmla="*/ 1005817 w 5740887"/>
              <a:gd name="connsiteY21961" fmla="*/ 1877420 h 4314911"/>
              <a:gd name="connsiteX21962" fmla="*/ 1378555 w 5740887"/>
              <a:gd name="connsiteY21962" fmla="*/ 1683506 h 4314911"/>
              <a:gd name="connsiteX21963" fmla="*/ 1463767 w 5740887"/>
              <a:gd name="connsiteY21963" fmla="*/ 1647931 h 4314911"/>
              <a:gd name="connsiteX21964" fmla="*/ 1565114 w 5740887"/>
              <a:gd name="connsiteY21964" fmla="*/ 1614563 h 4314911"/>
              <a:gd name="connsiteX21965" fmla="*/ 1655153 w 5740887"/>
              <a:gd name="connsiteY21965" fmla="*/ 1581056 h 4314911"/>
              <a:gd name="connsiteX21966" fmla="*/ 1656808 w 5740887"/>
              <a:gd name="connsiteY21966" fmla="*/ 1578574 h 4314911"/>
              <a:gd name="connsiteX21967" fmla="*/ 1662920 w 5740887"/>
              <a:gd name="connsiteY21967" fmla="*/ 1552697 h 4314911"/>
              <a:gd name="connsiteX21968" fmla="*/ 1692674 w 5740887"/>
              <a:gd name="connsiteY21968" fmla="*/ 1426720 h 4314911"/>
              <a:gd name="connsiteX21969" fmla="*/ 1987734 w 5740887"/>
              <a:gd name="connsiteY21969" fmla="*/ 1081548 h 4314911"/>
              <a:gd name="connsiteX21970" fmla="*/ 2373625 w 5740887"/>
              <a:gd name="connsiteY21970" fmla="*/ 859644 h 4314911"/>
              <a:gd name="connsiteX21971" fmla="*/ 2314718 w 5740887"/>
              <a:gd name="connsiteY21971" fmla="*/ 859327 h 4314911"/>
              <a:gd name="connsiteX21972" fmla="*/ 2243209 w 5740887"/>
              <a:gd name="connsiteY21972" fmla="*/ 897116 h 4314911"/>
              <a:gd name="connsiteX21973" fmla="*/ 2143654 w 5740887"/>
              <a:gd name="connsiteY21973" fmla="*/ 950954 h 4314911"/>
              <a:gd name="connsiteX21974" fmla="*/ 2109563 w 5740887"/>
              <a:gd name="connsiteY21974" fmla="*/ 969775 h 4314911"/>
              <a:gd name="connsiteX21975" fmla="*/ 2097480 w 5740887"/>
              <a:gd name="connsiteY21975" fmla="*/ 976343 h 4314911"/>
              <a:gd name="connsiteX21976" fmla="*/ 2085019 w 5740887"/>
              <a:gd name="connsiteY21976" fmla="*/ 983326 h 4314911"/>
              <a:gd name="connsiteX21977" fmla="*/ 2054321 w 5740887"/>
              <a:gd name="connsiteY21977" fmla="*/ 1000273 h 4314911"/>
              <a:gd name="connsiteX21978" fmla="*/ 1978909 w 5740887"/>
              <a:gd name="connsiteY21978" fmla="*/ 1042766 h 4314911"/>
              <a:gd name="connsiteX21979" fmla="*/ 1603796 w 5740887"/>
              <a:gd name="connsiteY21979" fmla="*/ 1391107 h 4314911"/>
              <a:gd name="connsiteX21980" fmla="*/ 1581635 w 5740887"/>
              <a:gd name="connsiteY21980" fmla="*/ 1438680 h 4314911"/>
              <a:gd name="connsiteX21981" fmla="*/ 1567597 w 5740887"/>
              <a:gd name="connsiteY21981" fmla="*/ 1468811 h 4314911"/>
              <a:gd name="connsiteX21982" fmla="*/ 1469422 w 5740887"/>
              <a:gd name="connsiteY21982" fmla="*/ 1512935 h 4314911"/>
              <a:gd name="connsiteX21983" fmla="*/ 1391242 w 5740887"/>
              <a:gd name="connsiteY21983" fmla="*/ 1545199 h 4314911"/>
              <a:gd name="connsiteX21984" fmla="*/ 1311268 w 5740887"/>
              <a:gd name="connsiteY21984" fmla="*/ 1583945 h 4314911"/>
              <a:gd name="connsiteX21985" fmla="*/ 979036 w 5740887"/>
              <a:gd name="connsiteY21985" fmla="*/ 1771399 h 4314911"/>
              <a:gd name="connsiteX21986" fmla="*/ 771758 w 5740887"/>
              <a:gd name="connsiteY21986" fmla="*/ 1903206 h 4314911"/>
              <a:gd name="connsiteX21987" fmla="*/ 782063 w 5740887"/>
              <a:gd name="connsiteY21987" fmla="*/ 1875023 h 4314911"/>
              <a:gd name="connsiteX21988" fmla="*/ 786559 w 5740887"/>
              <a:gd name="connsiteY21988" fmla="*/ 1862958 h 4314911"/>
              <a:gd name="connsiteX21989" fmla="*/ 814514 w 5740887"/>
              <a:gd name="connsiteY21989" fmla="*/ 1844694 h 4314911"/>
              <a:gd name="connsiteX21990" fmla="*/ 819180 w 5740887"/>
              <a:gd name="connsiteY21990" fmla="*/ 1841717 h 4314911"/>
              <a:gd name="connsiteX21991" fmla="*/ 898129 w 5740887"/>
              <a:gd name="connsiteY21991" fmla="*/ 1791520 h 4314911"/>
              <a:gd name="connsiteX21992" fmla="*/ 1057636 w 5740887"/>
              <a:gd name="connsiteY21992" fmla="*/ 1694154 h 4314911"/>
              <a:gd name="connsiteX21993" fmla="*/ 1095056 w 5740887"/>
              <a:gd name="connsiteY21993" fmla="*/ 1672146 h 4314911"/>
              <a:gd name="connsiteX21994" fmla="*/ 1292928 w 5740887"/>
              <a:gd name="connsiteY21994" fmla="*/ 1559687 h 4314911"/>
              <a:gd name="connsiteX21995" fmla="*/ 1370558 w 5740887"/>
              <a:gd name="connsiteY21995" fmla="*/ 1520252 h 4314911"/>
              <a:gd name="connsiteX21996" fmla="*/ 1441707 w 5740887"/>
              <a:gd name="connsiteY21996" fmla="*/ 1488400 h 4314911"/>
              <a:gd name="connsiteX21997" fmla="*/ 1544294 w 5740887"/>
              <a:gd name="connsiteY21997" fmla="*/ 1439313 h 4314911"/>
              <a:gd name="connsiteX21998" fmla="*/ 1545535 w 5740887"/>
              <a:gd name="connsiteY21998" fmla="*/ 1437935 h 4314911"/>
              <a:gd name="connsiteX21999" fmla="*/ 1574269 w 5740887"/>
              <a:gd name="connsiteY21999" fmla="*/ 1395196 h 4314911"/>
              <a:gd name="connsiteX22000" fmla="*/ 1635375 w 5740887"/>
              <a:gd name="connsiteY22000" fmla="*/ 1304328 h 4314911"/>
              <a:gd name="connsiteX22001" fmla="*/ 1980152 w 5740887"/>
              <a:gd name="connsiteY22001" fmla="*/ 1038113 h 4314911"/>
              <a:gd name="connsiteX22002" fmla="*/ 2166690 w 5740887"/>
              <a:gd name="connsiteY22002" fmla="*/ 936411 h 4314911"/>
              <a:gd name="connsiteX22003" fmla="*/ 2740999 w 5740887"/>
              <a:gd name="connsiteY22003" fmla="*/ 858618 h 4314911"/>
              <a:gd name="connsiteX22004" fmla="*/ 2740728 w 5740887"/>
              <a:gd name="connsiteY22004" fmla="*/ 865061 h 4314911"/>
              <a:gd name="connsiteX22005" fmla="*/ 2727063 w 5740887"/>
              <a:gd name="connsiteY22005" fmla="*/ 868503 h 4314911"/>
              <a:gd name="connsiteX22006" fmla="*/ 2725148 w 5740887"/>
              <a:gd name="connsiteY22006" fmla="*/ 862998 h 4314911"/>
              <a:gd name="connsiteX22007" fmla="*/ 2348242 w 5740887"/>
              <a:gd name="connsiteY22007" fmla="*/ 857713 h 4314911"/>
              <a:gd name="connsiteX22008" fmla="*/ 2164004 w 5740887"/>
              <a:gd name="connsiteY22008" fmla="*/ 959293 h 4314911"/>
              <a:gd name="connsiteX22009" fmla="*/ 1981668 w 5740887"/>
              <a:gd name="connsiteY22009" fmla="*/ 1064411 h 4314911"/>
              <a:gd name="connsiteX22010" fmla="*/ 1647229 w 5740887"/>
              <a:gd name="connsiteY22010" fmla="*/ 1446361 h 4314911"/>
              <a:gd name="connsiteX22011" fmla="*/ 1626088 w 5740887"/>
              <a:gd name="connsiteY22011" fmla="*/ 1523833 h 4314911"/>
              <a:gd name="connsiteX22012" fmla="*/ 1621649 w 5740887"/>
              <a:gd name="connsiteY22012" fmla="*/ 1540097 h 4314911"/>
              <a:gd name="connsiteX22013" fmla="*/ 1530645 w 5740887"/>
              <a:gd name="connsiteY22013" fmla="*/ 1575947 h 4314911"/>
              <a:gd name="connsiteX22014" fmla="*/ 1437158 w 5740887"/>
              <a:gd name="connsiteY22014" fmla="*/ 1609177 h 4314911"/>
              <a:gd name="connsiteX22015" fmla="*/ 1353323 w 5740887"/>
              <a:gd name="connsiteY22015" fmla="*/ 1645856 h 4314911"/>
              <a:gd name="connsiteX22016" fmla="*/ 1003335 w 5740887"/>
              <a:gd name="connsiteY22016" fmla="*/ 1832696 h 4314911"/>
              <a:gd name="connsiteX22017" fmla="*/ 853377 w 5740887"/>
              <a:gd name="connsiteY22017" fmla="*/ 1925485 h 4314911"/>
              <a:gd name="connsiteX22018" fmla="*/ 747502 w 5740887"/>
              <a:gd name="connsiteY22018" fmla="*/ 1990996 h 4314911"/>
              <a:gd name="connsiteX22019" fmla="*/ 751686 w 5740887"/>
              <a:gd name="connsiteY22019" fmla="*/ 1971697 h 4314911"/>
              <a:gd name="connsiteX22020" fmla="*/ 751711 w 5740887"/>
              <a:gd name="connsiteY22020" fmla="*/ 1971618 h 4314911"/>
              <a:gd name="connsiteX22021" fmla="*/ 751994 w 5740887"/>
              <a:gd name="connsiteY22021" fmla="*/ 1970738 h 4314911"/>
              <a:gd name="connsiteX22022" fmla="*/ 755402 w 5740887"/>
              <a:gd name="connsiteY22022" fmla="*/ 1958986 h 4314911"/>
              <a:gd name="connsiteX22023" fmla="*/ 978973 w 5740887"/>
              <a:gd name="connsiteY22023" fmla="*/ 1817738 h 4314911"/>
              <a:gd name="connsiteX22024" fmla="*/ 1336226 w 5740887"/>
              <a:gd name="connsiteY22024" fmla="*/ 1621181 h 4314911"/>
              <a:gd name="connsiteX22025" fmla="*/ 1417578 w 5740887"/>
              <a:gd name="connsiteY22025" fmla="*/ 1583676 h 4314911"/>
              <a:gd name="connsiteX22026" fmla="*/ 1502929 w 5740887"/>
              <a:gd name="connsiteY22026" fmla="*/ 1550858 h 4314911"/>
              <a:gd name="connsiteX22027" fmla="*/ 1600138 w 5740887"/>
              <a:gd name="connsiteY22027" fmla="*/ 1509492 h 4314911"/>
              <a:gd name="connsiteX22028" fmla="*/ 1601655 w 5740887"/>
              <a:gd name="connsiteY22028" fmla="*/ 1507425 h 4314911"/>
              <a:gd name="connsiteX22029" fmla="*/ 1609193 w 5740887"/>
              <a:gd name="connsiteY22029" fmla="*/ 1486494 h 4314911"/>
              <a:gd name="connsiteX22030" fmla="*/ 1632513 w 5740887"/>
              <a:gd name="connsiteY22030" fmla="*/ 1421754 h 4314911"/>
              <a:gd name="connsiteX22031" fmla="*/ 1984427 w 5740887"/>
              <a:gd name="connsiteY22031" fmla="*/ 1059342 h 4314911"/>
              <a:gd name="connsiteX22032" fmla="*/ 2156209 w 5740887"/>
              <a:gd name="connsiteY22032" fmla="*/ 961986 h 4314911"/>
              <a:gd name="connsiteX22033" fmla="*/ 5331081 w 5740887"/>
              <a:gd name="connsiteY22033" fmla="*/ 857216 h 4314911"/>
              <a:gd name="connsiteX22034" fmla="*/ 5331534 w 5740887"/>
              <a:gd name="connsiteY22034" fmla="*/ 859365 h 4314911"/>
              <a:gd name="connsiteX22035" fmla="*/ 5331287 w 5740887"/>
              <a:gd name="connsiteY22035" fmla="*/ 861612 h 4314911"/>
              <a:gd name="connsiteX22036" fmla="*/ 5330875 w 5740887"/>
              <a:gd name="connsiteY22036" fmla="*/ 858882 h 4314911"/>
              <a:gd name="connsiteX22037" fmla="*/ 2701480 w 5740887"/>
              <a:gd name="connsiteY22037" fmla="*/ 857120 h 4314911"/>
              <a:gd name="connsiteX22038" fmla="*/ 2700400 w 5740887"/>
              <a:gd name="connsiteY22038" fmla="*/ 862661 h 4314911"/>
              <a:gd name="connsiteX22039" fmla="*/ 2687949 w 5740887"/>
              <a:gd name="connsiteY22039" fmla="*/ 867420 h 4314911"/>
              <a:gd name="connsiteX22040" fmla="*/ 2686407 w 5740887"/>
              <a:gd name="connsiteY22040" fmla="*/ 864029 h 4314911"/>
              <a:gd name="connsiteX22041" fmla="*/ 2824290 w 5740887"/>
              <a:gd name="connsiteY22041" fmla="*/ 855709 h 4314911"/>
              <a:gd name="connsiteX22042" fmla="*/ 2829286 w 5740887"/>
              <a:gd name="connsiteY22042" fmla="*/ 867268 h 4314911"/>
              <a:gd name="connsiteX22043" fmla="*/ 2805129 w 5740887"/>
              <a:gd name="connsiteY22043" fmla="*/ 869469 h 4314911"/>
              <a:gd name="connsiteX22044" fmla="*/ 2802915 w 5740887"/>
              <a:gd name="connsiteY22044" fmla="*/ 866664 h 4314911"/>
              <a:gd name="connsiteX22045" fmla="*/ 2797308 w 5740887"/>
              <a:gd name="connsiteY22045" fmla="*/ 859826 h 4314911"/>
              <a:gd name="connsiteX22046" fmla="*/ 2802049 w 5740887"/>
              <a:gd name="connsiteY22046" fmla="*/ 858772 h 4314911"/>
              <a:gd name="connsiteX22047" fmla="*/ 2820614 w 5740887"/>
              <a:gd name="connsiteY22047" fmla="*/ 855914 h 4314911"/>
              <a:gd name="connsiteX22048" fmla="*/ 2753770 w 5740887"/>
              <a:gd name="connsiteY22048" fmla="*/ 855090 h 4314911"/>
              <a:gd name="connsiteX22049" fmla="*/ 2755301 w 5740887"/>
              <a:gd name="connsiteY22049" fmla="*/ 861390 h 4314911"/>
              <a:gd name="connsiteX22050" fmla="*/ 2747592 w 5740887"/>
              <a:gd name="connsiteY22050" fmla="*/ 863332 h 4314911"/>
              <a:gd name="connsiteX22051" fmla="*/ 2747599 w 5740887"/>
              <a:gd name="connsiteY22051" fmla="*/ 862394 h 4314911"/>
              <a:gd name="connsiteX22052" fmla="*/ 2747604 w 5740887"/>
              <a:gd name="connsiteY22052" fmla="*/ 861649 h 4314911"/>
              <a:gd name="connsiteX22053" fmla="*/ 2748258 w 5740887"/>
              <a:gd name="connsiteY22053" fmla="*/ 856612 h 4314911"/>
              <a:gd name="connsiteX22054" fmla="*/ 2665423 w 5740887"/>
              <a:gd name="connsiteY22054" fmla="*/ 854161 h 4314911"/>
              <a:gd name="connsiteX22055" fmla="*/ 2662430 w 5740887"/>
              <a:gd name="connsiteY22055" fmla="*/ 864244 h 4314911"/>
              <a:gd name="connsiteX22056" fmla="*/ 2647810 w 5740887"/>
              <a:gd name="connsiteY22056" fmla="*/ 870379 h 4314911"/>
              <a:gd name="connsiteX22057" fmla="*/ 2647260 w 5740887"/>
              <a:gd name="connsiteY22057" fmla="*/ 869446 h 4314911"/>
              <a:gd name="connsiteX22058" fmla="*/ 2644056 w 5740887"/>
              <a:gd name="connsiteY22058" fmla="*/ 864877 h 4314911"/>
              <a:gd name="connsiteX22059" fmla="*/ 2857861 w 5740887"/>
              <a:gd name="connsiteY22059" fmla="*/ 853826 h 4314911"/>
              <a:gd name="connsiteX22060" fmla="*/ 2861660 w 5740887"/>
              <a:gd name="connsiteY22060" fmla="*/ 866829 h 4314911"/>
              <a:gd name="connsiteX22061" fmla="*/ 2854621 w 5740887"/>
              <a:gd name="connsiteY22061" fmla="*/ 867252 h 4314911"/>
              <a:gd name="connsiteX22062" fmla="*/ 2838328 w 5740887"/>
              <a:gd name="connsiteY22062" fmla="*/ 866445 h 4314911"/>
              <a:gd name="connsiteX22063" fmla="*/ 2836926 w 5740887"/>
              <a:gd name="connsiteY22063" fmla="*/ 866572 h 4314911"/>
              <a:gd name="connsiteX22064" fmla="*/ 2835982 w 5740887"/>
              <a:gd name="connsiteY22064" fmla="*/ 864409 h 4314911"/>
              <a:gd name="connsiteX22065" fmla="*/ 2835982 w 5740887"/>
              <a:gd name="connsiteY22065" fmla="*/ 864406 h 4314911"/>
              <a:gd name="connsiteX22066" fmla="*/ 2835543 w 5740887"/>
              <a:gd name="connsiteY22066" fmla="*/ 855077 h 4314911"/>
              <a:gd name="connsiteX22067" fmla="*/ 2897970 w 5740887"/>
              <a:gd name="connsiteY22067" fmla="*/ 853682 h 4314911"/>
              <a:gd name="connsiteX22068" fmla="*/ 2928944 w 5740887"/>
              <a:gd name="connsiteY22068" fmla="*/ 860937 h 4314911"/>
              <a:gd name="connsiteX22069" fmla="*/ 2945315 w 5740887"/>
              <a:gd name="connsiteY22069" fmla="*/ 872308 h 4314911"/>
              <a:gd name="connsiteX22070" fmla="*/ 2949823 w 5740887"/>
              <a:gd name="connsiteY22070" fmla="*/ 893388 h 4314911"/>
              <a:gd name="connsiteX22071" fmla="*/ 2950705 w 5740887"/>
              <a:gd name="connsiteY22071" fmla="*/ 897085 h 4314911"/>
              <a:gd name="connsiteX22072" fmla="*/ 2927842 w 5740887"/>
              <a:gd name="connsiteY22072" fmla="*/ 880453 h 4314911"/>
              <a:gd name="connsiteX22073" fmla="*/ 2900290 w 5740887"/>
              <a:gd name="connsiteY22073" fmla="*/ 872523 h 4314911"/>
              <a:gd name="connsiteX22074" fmla="*/ 5338811 w 5740887"/>
              <a:gd name="connsiteY22074" fmla="*/ 852936 h 4314911"/>
              <a:gd name="connsiteX22075" fmla="*/ 5338839 w 5740887"/>
              <a:gd name="connsiteY22075" fmla="*/ 853040 h 4314911"/>
              <a:gd name="connsiteX22076" fmla="*/ 5338806 w 5740887"/>
              <a:gd name="connsiteY22076" fmla="*/ 853006 h 4314911"/>
              <a:gd name="connsiteX22077" fmla="*/ 2874627 w 5740887"/>
              <a:gd name="connsiteY22077" fmla="*/ 852887 h 4314911"/>
              <a:gd name="connsiteX22078" fmla="*/ 2876260 w 5740887"/>
              <a:gd name="connsiteY22078" fmla="*/ 868325 h 4314911"/>
              <a:gd name="connsiteX22079" fmla="*/ 2870566 w 5740887"/>
              <a:gd name="connsiteY22079" fmla="*/ 868043 h 4314911"/>
              <a:gd name="connsiteX22080" fmla="*/ 2866255 w 5740887"/>
              <a:gd name="connsiteY22080" fmla="*/ 853355 h 4314911"/>
              <a:gd name="connsiteX22081" fmla="*/ 2713960 w 5740887"/>
              <a:gd name="connsiteY22081" fmla="*/ 852373 h 4314911"/>
              <a:gd name="connsiteX22082" fmla="*/ 2715684 w 5740887"/>
              <a:gd name="connsiteY22082" fmla="*/ 857314 h 4314911"/>
              <a:gd name="connsiteX22083" fmla="*/ 2709760 w 5740887"/>
              <a:gd name="connsiteY22083" fmla="*/ 859082 h 4314911"/>
              <a:gd name="connsiteX22084" fmla="*/ 2708033 w 5740887"/>
              <a:gd name="connsiteY22084" fmla="*/ 859743 h 4314911"/>
              <a:gd name="connsiteX22085" fmla="*/ 2708914 w 5740887"/>
              <a:gd name="connsiteY22085" fmla="*/ 854121 h 4314911"/>
              <a:gd name="connsiteX22086" fmla="*/ 2890690 w 5740887"/>
              <a:gd name="connsiteY22086" fmla="*/ 851984 h 4314911"/>
              <a:gd name="connsiteX22087" fmla="*/ 2892942 w 5740887"/>
              <a:gd name="connsiteY22087" fmla="*/ 870408 h 4314911"/>
              <a:gd name="connsiteX22088" fmla="*/ 2887667 w 5740887"/>
              <a:gd name="connsiteY22088" fmla="*/ 868890 h 4314911"/>
              <a:gd name="connsiteX22089" fmla="*/ 2882913 w 5740887"/>
              <a:gd name="connsiteY22089" fmla="*/ 868655 h 4314911"/>
              <a:gd name="connsiteX22090" fmla="*/ 2882631 w 5740887"/>
              <a:gd name="connsiteY22090" fmla="*/ 866370 h 4314911"/>
              <a:gd name="connsiteX22091" fmla="*/ 2881791 w 5740887"/>
              <a:gd name="connsiteY22091" fmla="*/ 852485 h 4314911"/>
              <a:gd name="connsiteX22092" fmla="*/ 2672602 w 5740887"/>
              <a:gd name="connsiteY22092" fmla="*/ 851186 h 4314911"/>
              <a:gd name="connsiteX22093" fmla="*/ 2675999 w 5740887"/>
              <a:gd name="connsiteY22093" fmla="*/ 858550 h 4314911"/>
              <a:gd name="connsiteX22094" fmla="*/ 2670004 w 5740887"/>
              <a:gd name="connsiteY22094" fmla="*/ 861066 h 4314911"/>
              <a:gd name="connsiteX22095" fmla="*/ 2671222 w 5740887"/>
              <a:gd name="connsiteY22095" fmla="*/ 854819 h 4314911"/>
              <a:gd name="connsiteX22096" fmla="*/ 2316055 w 5740887"/>
              <a:gd name="connsiteY22096" fmla="*/ 850591 h 4314911"/>
              <a:gd name="connsiteX22097" fmla="*/ 2163312 w 5740887"/>
              <a:gd name="connsiteY22097" fmla="*/ 930090 h 4314911"/>
              <a:gd name="connsiteX22098" fmla="*/ 1976565 w 5740887"/>
              <a:gd name="connsiteY22098" fmla="*/ 1031874 h 4314911"/>
              <a:gd name="connsiteX22099" fmla="*/ 1630140 w 5740887"/>
              <a:gd name="connsiteY22099" fmla="*/ 1299367 h 4314911"/>
              <a:gd name="connsiteX22100" fmla="*/ 1585012 w 5740887"/>
              <a:gd name="connsiteY22100" fmla="*/ 1366101 h 4314911"/>
              <a:gd name="connsiteX22101" fmla="*/ 1539606 w 5740887"/>
              <a:gd name="connsiteY22101" fmla="*/ 1433236 h 4314911"/>
              <a:gd name="connsiteX22102" fmla="*/ 1438812 w 5740887"/>
              <a:gd name="connsiteY22102" fmla="*/ 1481358 h 4314911"/>
              <a:gd name="connsiteX22103" fmla="*/ 1367387 w 5740887"/>
              <a:gd name="connsiteY22103" fmla="*/ 1513347 h 4314911"/>
              <a:gd name="connsiteX22104" fmla="*/ 1289482 w 5740887"/>
              <a:gd name="connsiteY22104" fmla="*/ 1553058 h 4314911"/>
              <a:gd name="connsiteX22105" fmla="*/ 1152971 w 5740887"/>
              <a:gd name="connsiteY22105" fmla="*/ 1629477 h 4314911"/>
              <a:gd name="connsiteX22106" fmla="*/ 1096122 w 5740887"/>
              <a:gd name="connsiteY22106" fmla="*/ 1662850 h 4314911"/>
              <a:gd name="connsiteX22107" fmla="*/ 1076706 w 5740887"/>
              <a:gd name="connsiteY22107" fmla="*/ 1673874 h 4314911"/>
              <a:gd name="connsiteX22108" fmla="*/ 1059528 w 5740887"/>
              <a:gd name="connsiteY22108" fmla="*/ 1684333 h 4314911"/>
              <a:gd name="connsiteX22109" fmla="*/ 1028377 w 5740887"/>
              <a:gd name="connsiteY22109" fmla="*/ 1702621 h 4314911"/>
              <a:gd name="connsiteX22110" fmla="*/ 916911 w 5740887"/>
              <a:gd name="connsiteY22110" fmla="*/ 1770811 h 4314911"/>
              <a:gd name="connsiteX22111" fmla="*/ 902612 w 5740887"/>
              <a:gd name="connsiteY22111" fmla="*/ 1779874 h 4314911"/>
              <a:gd name="connsiteX22112" fmla="*/ 896300 w 5740887"/>
              <a:gd name="connsiteY22112" fmla="*/ 1783717 h 4314911"/>
              <a:gd name="connsiteX22113" fmla="*/ 824292 w 5740887"/>
              <a:gd name="connsiteY22113" fmla="*/ 1829513 h 4314911"/>
              <a:gd name="connsiteX22114" fmla="*/ 819787 w 5740887"/>
              <a:gd name="connsiteY22114" fmla="*/ 1832369 h 4314911"/>
              <a:gd name="connsiteX22115" fmla="*/ 790964 w 5740887"/>
              <a:gd name="connsiteY22115" fmla="*/ 1851137 h 4314911"/>
              <a:gd name="connsiteX22116" fmla="*/ 790993 w 5740887"/>
              <a:gd name="connsiteY22116" fmla="*/ 1851058 h 4314911"/>
              <a:gd name="connsiteX22117" fmla="*/ 791196 w 5740887"/>
              <a:gd name="connsiteY22117" fmla="*/ 1850513 h 4314911"/>
              <a:gd name="connsiteX22118" fmla="*/ 809332 w 5740887"/>
              <a:gd name="connsiteY22118" fmla="*/ 1810453 h 4314911"/>
              <a:gd name="connsiteX22119" fmla="*/ 875376 w 5740887"/>
              <a:gd name="connsiteY22119" fmla="*/ 1767532 h 4314911"/>
              <a:gd name="connsiteX22120" fmla="*/ 1272245 w 5740887"/>
              <a:gd name="connsiteY22120" fmla="*/ 1527973 h 4314911"/>
              <a:gd name="connsiteX22121" fmla="*/ 1347943 w 5740887"/>
              <a:gd name="connsiteY22121" fmla="*/ 1487434 h 4314911"/>
              <a:gd name="connsiteX22122" fmla="*/ 1413165 w 5740887"/>
              <a:gd name="connsiteY22122" fmla="*/ 1455996 h 4314911"/>
              <a:gd name="connsiteX22123" fmla="*/ 1517267 w 5740887"/>
              <a:gd name="connsiteY22123" fmla="*/ 1403048 h 4314911"/>
              <a:gd name="connsiteX22124" fmla="*/ 1518370 w 5740887"/>
              <a:gd name="connsiteY22124" fmla="*/ 1401945 h 4314911"/>
              <a:gd name="connsiteX22125" fmla="*/ 1538393 w 5740887"/>
              <a:gd name="connsiteY22125" fmla="*/ 1378081 h 4314911"/>
              <a:gd name="connsiteX22126" fmla="*/ 1619458 w 5740887"/>
              <a:gd name="connsiteY22126" fmla="*/ 1281490 h 4314911"/>
              <a:gd name="connsiteX22127" fmla="*/ 1979049 w 5740887"/>
              <a:gd name="connsiteY22127" fmla="*/ 1027084 h 4314911"/>
              <a:gd name="connsiteX22128" fmla="*/ 2296427 w 5740887"/>
              <a:gd name="connsiteY22128" fmla="*/ 860163 h 4314911"/>
              <a:gd name="connsiteX22129" fmla="*/ 2784199 w 5740887"/>
              <a:gd name="connsiteY22129" fmla="*/ 846683 h 4314911"/>
              <a:gd name="connsiteX22130" fmla="*/ 2784355 w 5740887"/>
              <a:gd name="connsiteY22130" fmla="*/ 854719 h 4314911"/>
              <a:gd name="connsiteX22131" fmla="*/ 2777097 w 5740887"/>
              <a:gd name="connsiteY22131" fmla="*/ 855901 h 4314911"/>
              <a:gd name="connsiteX22132" fmla="*/ 2761455 w 5740887"/>
              <a:gd name="connsiteY22132" fmla="*/ 859840 h 4314911"/>
              <a:gd name="connsiteX22133" fmla="*/ 2760003 w 5740887"/>
              <a:gd name="connsiteY22133" fmla="*/ 853367 h 4314911"/>
              <a:gd name="connsiteX22134" fmla="*/ 2386562 w 5740887"/>
              <a:gd name="connsiteY22134" fmla="*/ 844477 h 4314911"/>
              <a:gd name="connsiteX22135" fmla="*/ 2383519 w 5740887"/>
              <a:gd name="connsiteY22135" fmla="*/ 846110 h 4314911"/>
              <a:gd name="connsiteX22136" fmla="*/ 2384950 w 5740887"/>
              <a:gd name="connsiteY22136" fmla="*/ 845322 h 4314911"/>
              <a:gd name="connsiteX22137" fmla="*/ 2710684 w 5740887"/>
              <a:gd name="connsiteY22137" fmla="*/ 842831 h 4314911"/>
              <a:gd name="connsiteX22138" fmla="*/ 2711066 w 5740887"/>
              <a:gd name="connsiteY22138" fmla="*/ 843966 h 4314911"/>
              <a:gd name="connsiteX22139" fmla="*/ 2710474 w 5740887"/>
              <a:gd name="connsiteY22139" fmla="*/ 844168 h 4314911"/>
              <a:gd name="connsiteX22140" fmla="*/ 2741666 w 5740887"/>
              <a:gd name="connsiteY22140" fmla="*/ 842760 h 4314911"/>
              <a:gd name="connsiteX22141" fmla="*/ 2741376 w 5740887"/>
              <a:gd name="connsiteY22141" fmla="*/ 849647 h 4314911"/>
              <a:gd name="connsiteX22142" fmla="*/ 2722467 w 5740887"/>
              <a:gd name="connsiteY22142" fmla="*/ 855290 h 4314911"/>
              <a:gd name="connsiteX22143" fmla="*/ 2720644 w 5740887"/>
              <a:gd name="connsiteY22143" fmla="*/ 850052 h 4314911"/>
              <a:gd name="connsiteX22144" fmla="*/ 5239633 w 5740887"/>
              <a:gd name="connsiteY22144" fmla="*/ 841498 h 4314911"/>
              <a:gd name="connsiteX22145" fmla="*/ 5298152 w 5740887"/>
              <a:gd name="connsiteY22145" fmla="*/ 852736 h 4314911"/>
              <a:gd name="connsiteX22146" fmla="*/ 5318790 w 5740887"/>
              <a:gd name="connsiteY22146" fmla="*/ 868609 h 4314911"/>
              <a:gd name="connsiteX22147" fmla="*/ 5318824 w 5740887"/>
              <a:gd name="connsiteY22147" fmla="*/ 875755 h 4314911"/>
              <a:gd name="connsiteX22148" fmla="*/ 5318541 w 5740887"/>
              <a:gd name="connsiteY22148" fmla="*/ 879507 h 4314911"/>
              <a:gd name="connsiteX22149" fmla="*/ 5278842 w 5740887"/>
              <a:gd name="connsiteY22149" fmla="*/ 868427 h 4314911"/>
              <a:gd name="connsiteX22150" fmla="*/ 5207503 w 5740887"/>
              <a:gd name="connsiteY22150" fmla="*/ 872736 h 4314911"/>
              <a:gd name="connsiteX22151" fmla="*/ 4996263 w 5740887"/>
              <a:gd name="connsiteY22151" fmla="*/ 893557 h 4314911"/>
              <a:gd name="connsiteX22152" fmla="*/ 4839487 w 5740887"/>
              <a:gd name="connsiteY22152" fmla="*/ 907346 h 4314911"/>
              <a:gd name="connsiteX22153" fmla="*/ 4781161 w 5740887"/>
              <a:gd name="connsiteY22153" fmla="*/ 912998 h 4314911"/>
              <a:gd name="connsiteX22154" fmla="*/ 4722146 w 5740887"/>
              <a:gd name="connsiteY22154" fmla="*/ 918789 h 4314911"/>
              <a:gd name="connsiteX22155" fmla="*/ 4686847 w 5740887"/>
              <a:gd name="connsiteY22155" fmla="*/ 921961 h 4314911"/>
              <a:gd name="connsiteX22156" fmla="*/ 4172395 w 5740887"/>
              <a:gd name="connsiteY22156" fmla="*/ 979458 h 4314911"/>
              <a:gd name="connsiteX22157" fmla="*/ 4032993 w 5740887"/>
              <a:gd name="connsiteY22157" fmla="*/ 1086320 h 4314911"/>
              <a:gd name="connsiteX22158" fmla="*/ 4001969 w 5740887"/>
              <a:gd name="connsiteY22158" fmla="*/ 1126308 h 4314911"/>
              <a:gd name="connsiteX22159" fmla="*/ 3865600 w 5740887"/>
              <a:gd name="connsiteY22159" fmla="*/ 1437924 h 4314911"/>
              <a:gd name="connsiteX22160" fmla="*/ 3840964 w 5740887"/>
              <a:gd name="connsiteY22160" fmla="*/ 1520403 h 4314911"/>
              <a:gd name="connsiteX22161" fmla="*/ 3824121 w 5740887"/>
              <a:gd name="connsiteY22161" fmla="*/ 1524835 h 4314911"/>
              <a:gd name="connsiteX22162" fmla="*/ 3842435 w 5740887"/>
              <a:gd name="connsiteY22162" fmla="*/ 1435858 h 4314911"/>
              <a:gd name="connsiteX22163" fmla="*/ 3843726 w 5740887"/>
              <a:gd name="connsiteY22163" fmla="*/ 1429490 h 4314911"/>
              <a:gd name="connsiteX22164" fmla="*/ 3864060 w 5740887"/>
              <a:gd name="connsiteY22164" fmla="*/ 1329197 h 4314911"/>
              <a:gd name="connsiteX22165" fmla="*/ 3951917 w 5740887"/>
              <a:gd name="connsiteY22165" fmla="*/ 1101824 h 4314911"/>
              <a:gd name="connsiteX22166" fmla="*/ 3980598 w 5740887"/>
              <a:gd name="connsiteY22166" fmla="*/ 1058794 h 4314911"/>
              <a:gd name="connsiteX22167" fmla="*/ 4118483 w 5740887"/>
              <a:gd name="connsiteY22167" fmla="*/ 944077 h 4314911"/>
              <a:gd name="connsiteX22168" fmla="*/ 4656238 w 5740887"/>
              <a:gd name="connsiteY22168" fmla="*/ 890168 h 4314911"/>
              <a:gd name="connsiteX22169" fmla="*/ 4690296 w 5740887"/>
              <a:gd name="connsiteY22169" fmla="*/ 887687 h 4314911"/>
              <a:gd name="connsiteX22170" fmla="*/ 4751517 w 5740887"/>
              <a:gd name="connsiteY22170" fmla="*/ 882309 h 4314911"/>
              <a:gd name="connsiteX22171" fmla="*/ 4812324 w 5740887"/>
              <a:gd name="connsiteY22171" fmla="*/ 877070 h 4314911"/>
              <a:gd name="connsiteX22172" fmla="*/ 4978890 w 5740887"/>
              <a:gd name="connsiteY22172" fmla="*/ 865213 h 4314911"/>
              <a:gd name="connsiteX22173" fmla="*/ 5196473 w 5740887"/>
              <a:gd name="connsiteY22173" fmla="*/ 846184 h 4314911"/>
              <a:gd name="connsiteX22174" fmla="*/ 5239633 w 5740887"/>
              <a:gd name="connsiteY22174" fmla="*/ 841498 h 4314911"/>
              <a:gd name="connsiteX22175" fmla="*/ 2750304 w 5740887"/>
              <a:gd name="connsiteY22175" fmla="*/ 840835 h 4314911"/>
              <a:gd name="connsiteX22176" fmla="*/ 2751698 w 5740887"/>
              <a:gd name="connsiteY22176" fmla="*/ 846566 h 4314911"/>
              <a:gd name="connsiteX22177" fmla="*/ 2749474 w 5740887"/>
              <a:gd name="connsiteY22177" fmla="*/ 847230 h 4314911"/>
              <a:gd name="connsiteX22178" fmla="*/ 2819804 w 5740887"/>
              <a:gd name="connsiteY22178" fmla="*/ 837822 h 4314911"/>
              <a:gd name="connsiteX22179" fmla="*/ 2821917 w 5740887"/>
              <a:gd name="connsiteY22179" fmla="*/ 848606 h 4314911"/>
              <a:gd name="connsiteX22180" fmla="*/ 2795876 w 5740887"/>
              <a:gd name="connsiteY22180" fmla="*/ 852844 h 4314911"/>
              <a:gd name="connsiteX22181" fmla="*/ 2794096 w 5740887"/>
              <a:gd name="connsiteY22181" fmla="*/ 843948 h 4314911"/>
              <a:gd name="connsiteX22182" fmla="*/ 2804737 w 5740887"/>
              <a:gd name="connsiteY22182" fmla="*/ 841008 h 4314911"/>
              <a:gd name="connsiteX22183" fmla="*/ 2828845 w 5740887"/>
              <a:gd name="connsiteY22183" fmla="*/ 836337 h 4314911"/>
              <a:gd name="connsiteX22184" fmla="*/ 2829029 w 5740887"/>
              <a:gd name="connsiteY22184" fmla="*/ 841574 h 4314911"/>
              <a:gd name="connsiteX22185" fmla="*/ 2829234 w 5740887"/>
              <a:gd name="connsiteY22185" fmla="*/ 847415 h 4314911"/>
              <a:gd name="connsiteX22186" fmla="*/ 2828875 w 5740887"/>
              <a:gd name="connsiteY22186" fmla="*/ 847473 h 4314911"/>
              <a:gd name="connsiteX22187" fmla="*/ 2825824 w 5740887"/>
              <a:gd name="connsiteY22187" fmla="*/ 836691 h 4314911"/>
              <a:gd name="connsiteX22188" fmla="*/ 2705831 w 5740887"/>
              <a:gd name="connsiteY22188" fmla="*/ 834793 h 4314911"/>
              <a:gd name="connsiteX22189" fmla="*/ 2703445 w 5740887"/>
              <a:gd name="connsiteY22189" fmla="*/ 847033 h 4314911"/>
              <a:gd name="connsiteX22190" fmla="*/ 2682649 w 5740887"/>
              <a:gd name="connsiteY22190" fmla="*/ 855760 h 4314911"/>
              <a:gd name="connsiteX22191" fmla="*/ 2679529 w 5740887"/>
              <a:gd name="connsiteY22191" fmla="*/ 848896 h 4314911"/>
              <a:gd name="connsiteX22192" fmla="*/ 2678860 w 5740887"/>
              <a:gd name="connsiteY22192" fmla="*/ 847572 h 4314911"/>
              <a:gd name="connsiteX22193" fmla="*/ 2664209 w 5740887"/>
              <a:gd name="connsiteY22193" fmla="*/ 834493 h 4314911"/>
              <a:gd name="connsiteX22194" fmla="*/ 2668692 w 5740887"/>
              <a:gd name="connsiteY22194" fmla="*/ 843153 h 4314911"/>
              <a:gd name="connsiteX22195" fmla="*/ 2668631 w 5740887"/>
              <a:gd name="connsiteY22195" fmla="*/ 843359 h 4314911"/>
              <a:gd name="connsiteX22196" fmla="*/ 2639228 w 5740887"/>
              <a:gd name="connsiteY22196" fmla="*/ 857992 h 4314911"/>
              <a:gd name="connsiteX22197" fmla="*/ 2637707 w 5740887"/>
              <a:gd name="connsiteY22197" fmla="*/ 855822 h 4314911"/>
              <a:gd name="connsiteX22198" fmla="*/ 2642747 w 5740887"/>
              <a:gd name="connsiteY22198" fmla="*/ 845713 h 4314911"/>
              <a:gd name="connsiteX22199" fmla="*/ 2853400 w 5740887"/>
              <a:gd name="connsiteY22199" fmla="*/ 833455 h 4314911"/>
              <a:gd name="connsiteX22200" fmla="*/ 2853935 w 5740887"/>
              <a:gd name="connsiteY22200" fmla="*/ 840391 h 4314911"/>
              <a:gd name="connsiteX22201" fmla="*/ 2855434 w 5740887"/>
              <a:gd name="connsiteY22201" fmla="*/ 845524 h 4314911"/>
              <a:gd name="connsiteX22202" fmla="*/ 2838328 w 5740887"/>
              <a:gd name="connsiteY22202" fmla="*/ 845935 h 4314911"/>
              <a:gd name="connsiteX22203" fmla="*/ 2835137 w 5740887"/>
              <a:gd name="connsiteY22203" fmla="*/ 846454 h 4314911"/>
              <a:gd name="connsiteX22204" fmla="*/ 2834628 w 5740887"/>
              <a:gd name="connsiteY22204" fmla="*/ 835659 h 4314911"/>
              <a:gd name="connsiteX22205" fmla="*/ 3043886 w 5740887"/>
              <a:gd name="connsiteY22205" fmla="*/ 833179 h 4314911"/>
              <a:gd name="connsiteX22206" fmla="*/ 3050972 w 5740887"/>
              <a:gd name="connsiteY22206" fmla="*/ 860798 h 4314911"/>
              <a:gd name="connsiteX22207" fmla="*/ 3051357 w 5740887"/>
              <a:gd name="connsiteY22207" fmla="*/ 862250 h 4314911"/>
              <a:gd name="connsiteX22208" fmla="*/ 3066438 w 5740887"/>
              <a:gd name="connsiteY22208" fmla="*/ 919351 h 4314911"/>
              <a:gd name="connsiteX22209" fmla="*/ 3076720 w 5740887"/>
              <a:gd name="connsiteY22209" fmla="*/ 957823 h 4314911"/>
              <a:gd name="connsiteX22210" fmla="*/ 3079413 w 5740887"/>
              <a:gd name="connsiteY22210" fmla="*/ 967969 h 4314911"/>
              <a:gd name="connsiteX22211" fmla="*/ 3081222 w 5740887"/>
              <a:gd name="connsiteY22211" fmla="*/ 974670 h 4314911"/>
              <a:gd name="connsiteX22212" fmla="*/ 3083980 w 5740887"/>
              <a:gd name="connsiteY22212" fmla="*/ 984989 h 4314911"/>
              <a:gd name="connsiteX22213" fmla="*/ 3093457 w 5740887"/>
              <a:gd name="connsiteY22213" fmla="*/ 1019961 h 4314911"/>
              <a:gd name="connsiteX22214" fmla="*/ 3113664 w 5740887"/>
              <a:gd name="connsiteY22214" fmla="*/ 1094771 h 4314911"/>
              <a:gd name="connsiteX22215" fmla="*/ 3119823 w 5740887"/>
              <a:gd name="connsiteY22215" fmla="*/ 1117267 h 4314911"/>
              <a:gd name="connsiteX22216" fmla="*/ 3124338 w 5740887"/>
              <a:gd name="connsiteY22216" fmla="*/ 1133928 h 4314911"/>
              <a:gd name="connsiteX22217" fmla="*/ 3135255 w 5740887"/>
              <a:gd name="connsiteY22217" fmla="*/ 1173633 h 4314911"/>
              <a:gd name="connsiteX22218" fmla="*/ 3152448 w 5740887"/>
              <a:gd name="connsiteY22218" fmla="*/ 1236430 h 4314911"/>
              <a:gd name="connsiteX22219" fmla="*/ 3162481 w 5740887"/>
              <a:gd name="connsiteY22219" fmla="*/ 1272650 h 4314911"/>
              <a:gd name="connsiteX22220" fmla="*/ 3170142 w 5740887"/>
              <a:gd name="connsiteY22220" fmla="*/ 1300457 h 4314911"/>
              <a:gd name="connsiteX22221" fmla="*/ 3180229 w 5740887"/>
              <a:gd name="connsiteY22221" fmla="*/ 1336666 h 4314911"/>
              <a:gd name="connsiteX22222" fmla="*/ 3194490 w 5740887"/>
              <a:gd name="connsiteY22222" fmla="*/ 1388149 h 4314911"/>
              <a:gd name="connsiteX22223" fmla="*/ 3201413 w 5740887"/>
              <a:gd name="connsiteY22223" fmla="*/ 1412708 h 4314911"/>
              <a:gd name="connsiteX22224" fmla="*/ 3219486 w 5740887"/>
              <a:gd name="connsiteY22224" fmla="*/ 1477583 h 4314911"/>
              <a:gd name="connsiteX22225" fmla="*/ 3270465 w 5740887"/>
              <a:gd name="connsiteY22225" fmla="*/ 1658154 h 4314911"/>
              <a:gd name="connsiteX22226" fmla="*/ 3278589 w 5740887"/>
              <a:gd name="connsiteY22226" fmla="*/ 1686497 h 4314911"/>
              <a:gd name="connsiteX22227" fmla="*/ 3283242 w 5740887"/>
              <a:gd name="connsiteY22227" fmla="*/ 1703004 h 4314911"/>
              <a:gd name="connsiteX22228" fmla="*/ 3308065 w 5740887"/>
              <a:gd name="connsiteY22228" fmla="*/ 1789336 h 4314911"/>
              <a:gd name="connsiteX22229" fmla="*/ 3321174 w 5740887"/>
              <a:gd name="connsiteY22229" fmla="*/ 1835071 h 4314911"/>
              <a:gd name="connsiteX22230" fmla="*/ 3323839 w 5740887"/>
              <a:gd name="connsiteY22230" fmla="*/ 1844192 h 4314911"/>
              <a:gd name="connsiteX22231" fmla="*/ 3327399 w 5740887"/>
              <a:gd name="connsiteY22231" fmla="*/ 1856576 h 4314911"/>
              <a:gd name="connsiteX22232" fmla="*/ 3369623 w 5740887"/>
              <a:gd name="connsiteY22232" fmla="*/ 2000943 h 4314911"/>
              <a:gd name="connsiteX22233" fmla="*/ 3369709 w 5740887"/>
              <a:gd name="connsiteY22233" fmla="*/ 2001237 h 4314911"/>
              <a:gd name="connsiteX22234" fmla="*/ 3403374 w 5740887"/>
              <a:gd name="connsiteY22234" fmla="*/ 2113558 h 4314911"/>
              <a:gd name="connsiteX22235" fmla="*/ 3401794 w 5740887"/>
              <a:gd name="connsiteY22235" fmla="*/ 2108427 h 4314911"/>
              <a:gd name="connsiteX22236" fmla="*/ 3400930 w 5740887"/>
              <a:gd name="connsiteY22236" fmla="*/ 2105567 h 4314911"/>
              <a:gd name="connsiteX22237" fmla="*/ 3368164 w 5740887"/>
              <a:gd name="connsiteY22237" fmla="*/ 1996277 h 4314911"/>
              <a:gd name="connsiteX22238" fmla="*/ 3340276 w 5740887"/>
              <a:gd name="connsiteY22238" fmla="*/ 1901820 h 4314911"/>
              <a:gd name="connsiteX22239" fmla="*/ 3319140 w 5740887"/>
              <a:gd name="connsiteY22239" fmla="*/ 1829513 h 4314911"/>
              <a:gd name="connsiteX22240" fmla="*/ 3289136 w 5740887"/>
              <a:gd name="connsiteY22240" fmla="*/ 1725567 h 4314911"/>
              <a:gd name="connsiteX22241" fmla="*/ 3267956 w 5740887"/>
              <a:gd name="connsiteY22241" fmla="*/ 1651710 h 4314911"/>
              <a:gd name="connsiteX22242" fmla="*/ 3236648 w 5740887"/>
              <a:gd name="connsiteY22242" fmla="*/ 1541281 h 4314911"/>
              <a:gd name="connsiteX22243" fmla="*/ 3216625 w 5740887"/>
              <a:gd name="connsiteY22243" fmla="*/ 1470328 h 4314911"/>
              <a:gd name="connsiteX22244" fmla="*/ 3185050 w 5740887"/>
              <a:gd name="connsiteY22244" fmla="*/ 1357164 h 4314911"/>
              <a:gd name="connsiteX22245" fmla="*/ 3167135 w 5740887"/>
              <a:gd name="connsiteY22245" fmla="*/ 1292734 h 4314911"/>
              <a:gd name="connsiteX22246" fmla="*/ 3133266 w 5740887"/>
              <a:gd name="connsiteY22246" fmla="*/ 1169397 h 4314911"/>
              <a:gd name="connsiteX22247" fmla="*/ 3121975 w 5740887"/>
              <a:gd name="connsiteY22247" fmla="*/ 1128159 h 4314911"/>
              <a:gd name="connsiteX22248" fmla="*/ 3087207 w 5740887"/>
              <a:gd name="connsiteY22248" fmla="*/ 999075 h 4314911"/>
              <a:gd name="connsiteX22249" fmla="*/ 3081974 w 5740887"/>
              <a:gd name="connsiteY22249" fmla="*/ 979608 h 4314911"/>
              <a:gd name="connsiteX22250" fmla="*/ 3065120 w 5740887"/>
              <a:gd name="connsiteY22250" fmla="*/ 915815 h 4314911"/>
              <a:gd name="connsiteX22251" fmla="*/ 3050153 w 5740887"/>
              <a:gd name="connsiteY22251" fmla="*/ 858148 h 4314911"/>
              <a:gd name="connsiteX22252" fmla="*/ 2872882 w 5740887"/>
              <a:gd name="connsiteY22252" fmla="*/ 831169 h 4314911"/>
              <a:gd name="connsiteX22253" fmla="*/ 2873080 w 5740887"/>
              <a:gd name="connsiteY22253" fmla="*/ 838226 h 4314911"/>
              <a:gd name="connsiteX22254" fmla="*/ 2873082 w 5740887"/>
              <a:gd name="connsiteY22254" fmla="*/ 838243 h 4314911"/>
              <a:gd name="connsiteX22255" fmla="*/ 2873083 w 5740887"/>
              <a:gd name="connsiteY22255" fmla="*/ 838288 h 4314911"/>
              <a:gd name="connsiteX22256" fmla="*/ 2873802 w 5740887"/>
              <a:gd name="connsiteY22256" fmla="*/ 845083 h 4314911"/>
              <a:gd name="connsiteX22257" fmla="*/ 2872572 w 5740887"/>
              <a:gd name="connsiteY22257" fmla="*/ 845112 h 4314911"/>
              <a:gd name="connsiteX22258" fmla="*/ 2866114 w 5740887"/>
              <a:gd name="connsiteY22258" fmla="*/ 844144 h 4314911"/>
              <a:gd name="connsiteX22259" fmla="*/ 2863648 w 5740887"/>
              <a:gd name="connsiteY22259" fmla="*/ 844471 h 4314911"/>
              <a:gd name="connsiteX22260" fmla="*/ 2862068 w 5740887"/>
              <a:gd name="connsiteY22260" fmla="*/ 839087 h 4314911"/>
              <a:gd name="connsiteX22261" fmla="*/ 2861097 w 5740887"/>
              <a:gd name="connsiteY22261" fmla="*/ 832552 h 4314911"/>
              <a:gd name="connsiteX22262" fmla="*/ 2672560 w 5740887"/>
              <a:gd name="connsiteY22262" fmla="*/ 830127 h 4314911"/>
              <a:gd name="connsiteX22263" fmla="*/ 2671630 w 5740887"/>
              <a:gd name="connsiteY22263" fmla="*/ 833258 h 4314911"/>
              <a:gd name="connsiteX22264" fmla="*/ 2670573 w 5740887"/>
              <a:gd name="connsiteY22264" fmla="*/ 831165 h 4314911"/>
              <a:gd name="connsiteX22265" fmla="*/ 2887954 w 5740887"/>
              <a:gd name="connsiteY22265" fmla="*/ 829400 h 4314911"/>
              <a:gd name="connsiteX22266" fmla="*/ 2887991 w 5740887"/>
              <a:gd name="connsiteY22266" fmla="*/ 829914 h 4314911"/>
              <a:gd name="connsiteX22267" fmla="*/ 2889799 w 5740887"/>
              <a:gd name="connsiteY22267" fmla="*/ 844698 h 4314911"/>
              <a:gd name="connsiteX22268" fmla="*/ 2881332 w 5740887"/>
              <a:gd name="connsiteY22268" fmla="*/ 844902 h 4314911"/>
              <a:gd name="connsiteX22269" fmla="*/ 2880447 w 5740887"/>
              <a:gd name="connsiteY22269" fmla="*/ 830281 h 4314911"/>
              <a:gd name="connsiteX22270" fmla="*/ 2896796 w 5740887"/>
              <a:gd name="connsiteY22270" fmla="*/ 828363 h 4314911"/>
              <a:gd name="connsiteX22271" fmla="*/ 2934045 w 5740887"/>
              <a:gd name="connsiteY22271" fmla="*/ 835154 h 4314911"/>
              <a:gd name="connsiteX22272" fmla="*/ 2939334 w 5740887"/>
              <a:gd name="connsiteY22272" fmla="*/ 840731 h 4314911"/>
              <a:gd name="connsiteX22273" fmla="*/ 2939423 w 5740887"/>
              <a:gd name="connsiteY22273" fmla="*/ 841496 h 4314911"/>
              <a:gd name="connsiteX22274" fmla="*/ 2943016 w 5740887"/>
              <a:gd name="connsiteY22274" fmla="*/ 861178 h 4314911"/>
              <a:gd name="connsiteX22275" fmla="*/ 2933081 w 5740887"/>
              <a:gd name="connsiteY22275" fmla="*/ 854119 h 4314911"/>
              <a:gd name="connsiteX22276" fmla="*/ 2897015 w 5740887"/>
              <a:gd name="connsiteY22276" fmla="*/ 845922 h 4314911"/>
              <a:gd name="connsiteX22277" fmla="*/ 2894884 w 5740887"/>
              <a:gd name="connsiteY22277" fmla="*/ 828621 h 4314911"/>
              <a:gd name="connsiteX22278" fmla="*/ 2894882 w 5740887"/>
              <a:gd name="connsiteY22278" fmla="*/ 828586 h 4314911"/>
              <a:gd name="connsiteX22279" fmla="*/ 2374861 w 5740887"/>
              <a:gd name="connsiteY22279" fmla="*/ 828143 h 4314911"/>
              <a:gd name="connsiteX22280" fmla="*/ 2366307 w 5740887"/>
              <a:gd name="connsiteY22280" fmla="*/ 832464 h 4314911"/>
              <a:gd name="connsiteX22281" fmla="*/ 2370472 w 5740887"/>
              <a:gd name="connsiteY22281" fmla="*/ 830294 h 4314911"/>
              <a:gd name="connsiteX22282" fmla="*/ 2784498 w 5740887"/>
              <a:gd name="connsiteY22282" fmla="*/ 827906 h 4314911"/>
              <a:gd name="connsiteX22283" fmla="*/ 2784945 w 5740887"/>
              <a:gd name="connsiteY22283" fmla="*/ 830842 h 4314911"/>
              <a:gd name="connsiteX22284" fmla="*/ 2784388 w 5740887"/>
              <a:gd name="connsiteY22284" fmla="*/ 837194 h 4314911"/>
              <a:gd name="connsiteX22285" fmla="*/ 2779867 w 5740887"/>
              <a:gd name="connsiteY22285" fmla="*/ 838159 h 4314911"/>
              <a:gd name="connsiteX22286" fmla="*/ 2758053 w 5740887"/>
              <a:gd name="connsiteY22286" fmla="*/ 844669 h 4314911"/>
              <a:gd name="connsiteX22287" fmla="*/ 2756474 w 5740887"/>
              <a:gd name="connsiteY22287" fmla="*/ 837624 h 4314911"/>
              <a:gd name="connsiteX22288" fmla="*/ 1538525 w 5740887"/>
              <a:gd name="connsiteY22288" fmla="*/ 825196 h 4314911"/>
              <a:gd name="connsiteX22289" fmla="*/ 1500446 w 5740887"/>
              <a:gd name="connsiteY22289" fmla="*/ 938231 h 4314911"/>
              <a:gd name="connsiteX22290" fmla="*/ 1492586 w 5740887"/>
              <a:gd name="connsiteY22290" fmla="*/ 971875 h 4314911"/>
              <a:gd name="connsiteX22291" fmla="*/ 1488173 w 5740887"/>
              <a:gd name="connsiteY22291" fmla="*/ 989802 h 4314911"/>
              <a:gd name="connsiteX22292" fmla="*/ 1487803 w 5740887"/>
              <a:gd name="connsiteY22292" fmla="*/ 990474 h 4314911"/>
              <a:gd name="connsiteX22293" fmla="*/ 1454839 w 5740887"/>
              <a:gd name="connsiteY22293" fmla="*/ 1045103 h 4314911"/>
              <a:gd name="connsiteX22294" fmla="*/ 1451464 w 5740887"/>
              <a:gd name="connsiteY22294" fmla="*/ 1049726 h 4314911"/>
              <a:gd name="connsiteX22295" fmla="*/ 1456765 w 5740887"/>
              <a:gd name="connsiteY22295" fmla="*/ 1018709 h 4314911"/>
              <a:gd name="connsiteX22296" fmla="*/ 1479175 w 5740887"/>
              <a:gd name="connsiteY22296" fmla="*/ 979333 h 4314911"/>
              <a:gd name="connsiteX22297" fmla="*/ 1504447 w 5740887"/>
              <a:gd name="connsiteY22297" fmla="*/ 925600 h 4314911"/>
              <a:gd name="connsiteX22298" fmla="*/ 1510789 w 5740887"/>
              <a:gd name="connsiteY22298" fmla="*/ 904369 h 4314911"/>
              <a:gd name="connsiteX22299" fmla="*/ 1518373 w 5740887"/>
              <a:gd name="connsiteY22299" fmla="*/ 877621 h 4314911"/>
              <a:gd name="connsiteX22300" fmla="*/ 2655930 w 5740887"/>
              <a:gd name="connsiteY22300" fmla="*/ 820680 h 4314911"/>
              <a:gd name="connsiteX22301" fmla="*/ 2655930 w 5740887"/>
              <a:gd name="connsiteY22301" fmla="*/ 821301 h 4314911"/>
              <a:gd name="connsiteX22302" fmla="*/ 2655931 w 5740887"/>
              <a:gd name="connsiteY22302" fmla="*/ 821302 h 4314911"/>
              <a:gd name="connsiteX22303" fmla="*/ 2655931 w 5740887"/>
              <a:gd name="connsiteY22303" fmla="*/ 821336 h 4314911"/>
              <a:gd name="connsiteX22304" fmla="*/ 2655931 w 5740887"/>
              <a:gd name="connsiteY22304" fmla="*/ 821367 h 4314911"/>
              <a:gd name="connsiteX22305" fmla="*/ 2660151 w 5740887"/>
              <a:gd name="connsiteY22305" fmla="*/ 827448 h 4314911"/>
              <a:gd name="connsiteX22306" fmla="*/ 2648920 w 5740887"/>
              <a:gd name="connsiteY22306" fmla="*/ 833337 h 4314911"/>
              <a:gd name="connsiteX22307" fmla="*/ 2652483 w 5740887"/>
              <a:gd name="connsiteY22307" fmla="*/ 826193 h 4314911"/>
              <a:gd name="connsiteX22308" fmla="*/ 2653862 w 5740887"/>
              <a:gd name="connsiteY22308" fmla="*/ 823848 h 4314911"/>
              <a:gd name="connsiteX22309" fmla="*/ 2648390 w 5740887"/>
              <a:gd name="connsiteY22309" fmla="*/ 820518 h 4314911"/>
              <a:gd name="connsiteX22310" fmla="*/ 2648376 w 5740887"/>
              <a:gd name="connsiteY22310" fmla="*/ 820530 h 4314911"/>
              <a:gd name="connsiteX22311" fmla="*/ 2648379 w 5740887"/>
              <a:gd name="connsiteY22311" fmla="*/ 820524 h 4314911"/>
              <a:gd name="connsiteX22312" fmla="*/ 2345392 w 5740887"/>
              <a:gd name="connsiteY22312" fmla="*/ 820491 h 4314911"/>
              <a:gd name="connsiteX22313" fmla="*/ 2275105 w 5740887"/>
              <a:gd name="connsiteY22313" fmla="*/ 854244 h 4314911"/>
              <a:gd name="connsiteX22314" fmla="*/ 1973118 w 5740887"/>
              <a:gd name="connsiteY22314" fmla="*/ 1010639 h 4314911"/>
              <a:gd name="connsiteX22315" fmla="*/ 1723700 w 5740887"/>
              <a:gd name="connsiteY22315" fmla="*/ 1172811 h 4314911"/>
              <a:gd name="connsiteX22316" fmla="*/ 1550326 w 5740887"/>
              <a:gd name="connsiteY22316" fmla="*/ 1310384 h 4314911"/>
              <a:gd name="connsiteX22317" fmla="*/ 1486383 w 5740887"/>
              <a:gd name="connsiteY22317" fmla="*/ 1361122 h 4314911"/>
              <a:gd name="connsiteX22318" fmla="*/ 1485004 w 5740887"/>
              <a:gd name="connsiteY22318" fmla="*/ 1362363 h 4314911"/>
              <a:gd name="connsiteX22319" fmla="*/ 1382280 w 5740887"/>
              <a:gd name="connsiteY22319" fmla="*/ 1419861 h 4314911"/>
              <a:gd name="connsiteX22320" fmla="*/ 1320782 w 5740887"/>
              <a:gd name="connsiteY22320" fmla="*/ 1449783 h 4314911"/>
              <a:gd name="connsiteX22321" fmla="*/ 1246738 w 5740887"/>
              <a:gd name="connsiteY22321" fmla="*/ 1491149 h 4314911"/>
              <a:gd name="connsiteX22322" fmla="*/ 1044121 w 5740887"/>
              <a:gd name="connsiteY22322" fmla="*/ 1613380 h 4314911"/>
              <a:gd name="connsiteX22323" fmla="*/ 896226 w 5740887"/>
              <a:gd name="connsiteY22323" fmla="*/ 1707466 h 4314911"/>
              <a:gd name="connsiteX22324" fmla="*/ 872671 w 5740887"/>
              <a:gd name="connsiteY22324" fmla="*/ 1722452 h 4314911"/>
              <a:gd name="connsiteX22325" fmla="*/ 872664 w 5740887"/>
              <a:gd name="connsiteY22325" fmla="*/ 1722456 h 4314911"/>
              <a:gd name="connsiteX22326" fmla="*/ 847371 w 5740887"/>
              <a:gd name="connsiteY22326" fmla="*/ 1739100 h 4314911"/>
              <a:gd name="connsiteX22327" fmla="*/ 860951 w 5740887"/>
              <a:gd name="connsiteY22327" fmla="*/ 1717648 h 4314911"/>
              <a:gd name="connsiteX22328" fmla="*/ 882603 w 5740887"/>
              <a:gd name="connsiteY22328" fmla="*/ 1686844 h 4314911"/>
              <a:gd name="connsiteX22329" fmla="*/ 915775 w 5740887"/>
              <a:gd name="connsiteY22329" fmla="*/ 1664221 h 4314911"/>
              <a:gd name="connsiteX22330" fmla="*/ 1228809 w 5740887"/>
              <a:gd name="connsiteY22330" fmla="*/ 1466750 h 4314911"/>
              <a:gd name="connsiteX22331" fmla="*/ 1300786 w 5740887"/>
              <a:gd name="connsiteY22331" fmla="*/ 1424144 h 4314911"/>
              <a:gd name="connsiteX22332" fmla="*/ 1358008 w 5740887"/>
              <a:gd name="connsiteY22332" fmla="*/ 1392983 h 4314911"/>
              <a:gd name="connsiteX22333" fmla="*/ 1461146 w 5740887"/>
              <a:gd name="connsiteY22333" fmla="*/ 1331899 h 4314911"/>
              <a:gd name="connsiteX22334" fmla="*/ 1503463 w 5740887"/>
              <a:gd name="connsiteY22334" fmla="*/ 1302990 h 4314911"/>
              <a:gd name="connsiteX22335" fmla="*/ 1705776 w 5740887"/>
              <a:gd name="connsiteY22335" fmla="*/ 1164828 h 4314911"/>
              <a:gd name="connsiteX22336" fmla="*/ 1974083 w 5740887"/>
              <a:gd name="connsiteY22336" fmla="*/ 1005575 h 4314911"/>
              <a:gd name="connsiteX22337" fmla="*/ 2319298 w 5740887"/>
              <a:gd name="connsiteY22337" fmla="*/ 832415 h 4314911"/>
              <a:gd name="connsiteX22338" fmla="*/ 2330832 w 5740887"/>
              <a:gd name="connsiteY22338" fmla="*/ 820242 h 4314911"/>
              <a:gd name="connsiteX22339" fmla="*/ 2171775 w 5740887"/>
              <a:gd name="connsiteY22339" fmla="*/ 896522 h 4314911"/>
              <a:gd name="connsiteX22340" fmla="*/ 1971600 w 5740887"/>
              <a:gd name="connsiteY22340" fmla="*/ 999472 h 4314911"/>
              <a:gd name="connsiteX22341" fmla="*/ 1702619 w 5740887"/>
              <a:gd name="connsiteY22341" fmla="*/ 1159091 h 4314911"/>
              <a:gd name="connsiteX22342" fmla="*/ 1523710 w 5740887"/>
              <a:gd name="connsiteY22342" fmla="*/ 1281259 h 4314911"/>
              <a:gd name="connsiteX22343" fmla="*/ 1457839 w 5740887"/>
              <a:gd name="connsiteY22343" fmla="*/ 1326238 h 4314911"/>
              <a:gd name="connsiteX22344" fmla="*/ 1355115 w 5740887"/>
              <a:gd name="connsiteY22344" fmla="*/ 1386217 h 4314911"/>
              <a:gd name="connsiteX22345" fmla="*/ 1297754 w 5740887"/>
              <a:gd name="connsiteY22345" fmla="*/ 1417380 h 4314911"/>
              <a:gd name="connsiteX22346" fmla="*/ 1225502 w 5740887"/>
              <a:gd name="connsiteY22346" fmla="*/ 1460125 h 4314911"/>
              <a:gd name="connsiteX22347" fmla="*/ 930099 w 5740887"/>
              <a:gd name="connsiteY22347" fmla="*/ 1645753 h 4314911"/>
              <a:gd name="connsiteX22348" fmla="*/ 916225 w 5740887"/>
              <a:gd name="connsiteY22348" fmla="*/ 1655144 h 4314911"/>
              <a:gd name="connsiteX22349" fmla="*/ 895884 w 5740887"/>
              <a:gd name="connsiteY22349" fmla="*/ 1668912 h 4314911"/>
              <a:gd name="connsiteX22350" fmla="*/ 927024 w 5740887"/>
              <a:gd name="connsiteY22350" fmla="*/ 1630171 h 4314911"/>
              <a:gd name="connsiteX22351" fmla="*/ 955901 w 5740887"/>
              <a:gd name="connsiteY22351" fmla="*/ 1598365 h 4314911"/>
              <a:gd name="connsiteX22352" fmla="*/ 958643 w 5740887"/>
              <a:gd name="connsiteY22352" fmla="*/ 1595781 h 4314911"/>
              <a:gd name="connsiteX22353" fmla="*/ 1000327 w 5740887"/>
              <a:gd name="connsiteY22353" fmla="*/ 1568144 h 4314911"/>
              <a:gd name="connsiteX22354" fmla="*/ 1278035 w 5740887"/>
              <a:gd name="connsiteY22354" fmla="*/ 1391741 h 4314911"/>
              <a:gd name="connsiteX22355" fmla="*/ 1346168 w 5740887"/>
              <a:gd name="connsiteY22355" fmla="*/ 1351208 h 4314911"/>
              <a:gd name="connsiteX22356" fmla="*/ 1630799 w 5740887"/>
              <a:gd name="connsiteY22356" fmla="*/ 1181924 h 4314911"/>
              <a:gd name="connsiteX22357" fmla="*/ 1973119 w 5740887"/>
              <a:gd name="connsiteY22357" fmla="*/ 995236 h 4314911"/>
              <a:gd name="connsiteX22358" fmla="*/ 2325003 w 5740887"/>
              <a:gd name="connsiteY22358" fmla="*/ 822748 h 4314911"/>
              <a:gd name="connsiteX22359" fmla="*/ 2486104 w 5740887"/>
              <a:gd name="connsiteY22359" fmla="*/ 818407 h 4314911"/>
              <a:gd name="connsiteX22360" fmla="*/ 2397755 w 5740887"/>
              <a:gd name="connsiteY22360" fmla="*/ 869614 h 4314911"/>
              <a:gd name="connsiteX22361" fmla="*/ 1991733 w 5740887"/>
              <a:gd name="connsiteY22361" fmla="*/ 1118602 h 4314911"/>
              <a:gd name="connsiteX22362" fmla="*/ 1989477 w 5740887"/>
              <a:gd name="connsiteY22362" fmla="*/ 1120324 h 4314911"/>
              <a:gd name="connsiteX22363" fmla="*/ 1957937 w 5740887"/>
              <a:gd name="connsiteY22363" fmla="*/ 1144052 h 4314911"/>
              <a:gd name="connsiteX22364" fmla="*/ 1955620 w 5740887"/>
              <a:gd name="connsiteY22364" fmla="*/ 1146183 h 4314911"/>
              <a:gd name="connsiteX22365" fmla="*/ 1952858 w 5740887"/>
              <a:gd name="connsiteY22365" fmla="*/ 1148292 h 4314911"/>
              <a:gd name="connsiteX22366" fmla="*/ 1942920 w 5740887"/>
              <a:gd name="connsiteY22366" fmla="*/ 1157858 h 4314911"/>
              <a:gd name="connsiteX22367" fmla="*/ 1921628 w 5740887"/>
              <a:gd name="connsiteY22367" fmla="*/ 1177432 h 4314911"/>
              <a:gd name="connsiteX22368" fmla="*/ 1916502 w 5740887"/>
              <a:gd name="connsiteY22368" fmla="*/ 1183287 h 4314911"/>
              <a:gd name="connsiteX22369" fmla="*/ 1911061 w 5740887"/>
              <a:gd name="connsiteY22369" fmla="*/ 1188523 h 4314911"/>
              <a:gd name="connsiteX22370" fmla="*/ 1901293 w 5740887"/>
              <a:gd name="connsiteY22370" fmla="*/ 1200658 h 4314911"/>
              <a:gd name="connsiteX22371" fmla="*/ 1884737 w 5740887"/>
              <a:gd name="connsiteY22371" fmla="*/ 1219567 h 4314911"/>
              <a:gd name="connsiteX22372" fmla="*/ 1876933 w 5740887"/>
              <a:gd name="connsiteY22372" fmla="*/ 1230916 h 4314911"/>
              <a:gd name="connsiteX22373" fmla="*/ 1869226 w 5740887"/>
              <a:gd name="connsiteY22373" fmla="*/ 1240490 h 4314911"/>
              <a:gd name="connsiteX22374" fmla="*/ 1861437 w 5740887"/>
              <a:gd name="connsiteY22374" fmla="*/ 1253454 h 4314911"/>
              <a:gd name="connsiteX22375" fmla="*/ 1849195 w 5740887"/>
              <a:gd name="connsiteY22375" fmla="*/ 1271257 h 4314911"/>
              <a:gd name="connsiteX22376" fmla="*/ 1839269 w 5740887"/>
              <a:gd name="connsiteY22376" fmla="*/ 1290331 h 4314911"/>
              <a:gd name="connsiteX22377" fmla="*/ 1830234 w 5740887"/>
              <a:gd name="connsiteY22377" fmla="*/ 1305368 h 4314911"/>
              <a:gd name="connsiteX22378" fmla="*/ 1825060 w 5740887"/>
              <a:gd name="connsiteY22378" fmla="*/ 1317659 h 4314911"/>
              <a:gd name="connsiteX22379" fmla="*/ 1816935 w 5740887"/>
              <a:gd name="connsiteY22379" fmla="*/ 1333285 h 4314911"/>
              <a:gd name="connsiteX22380" fmla="*/ 1805834 w 5740887"/>
              <a:gd name="connsiteY22380" fmla="*/ 1363327 h 4314911"/>
              <a:gd name="connsiteX22381" fmla="*/ 1796969 w 5740887"/>
              <a:gd name="connsiteY22381" fmla="*/ 1384385 h 4314911"/>
              <a:gd name="connsiteX22382" fmla="*/ 1794349 w 5740887"/>
              <a:gd name="connsiteY22382" fmla="*/ 1394409 h 4314911"/>
              <a:gd name="connsiteX22383" fmla="*/ 1789886 w 5740887"/>
              <a:gd name="connsiteY22383" fmla="*/ 1406486 h 4314911"/>
              <a:gd name="connsiteX22384" fmla="*/ 1778834 w 5740887"/>
              <a:gd name="connsiteY22384" fmla="*/ 1453771 h 4314911"/>
              <a:gd name="connsiteX22385" fmla="*/ 1772313 w 5740887"/>
              <a:gd name="connsiteY22385" fmla="*/ 1478718 h 4314911"/>
              <a:gd name="connsiteX22386" fmla="*/ 1771602 w 5740887"/>
              <a:gd name="connsiteY22386" fmla="*/ 1484711 h 4314911"/>
              <a:gd name="connsiteX22387" fmla="*/ 1769981 w 5740887"/>
              <a:gd name="connsiteY22387" fmla="*/ 1491644 h 4314911"/>
              <a:gd name="connsiteX22388" fmla="*/ 1759152 w 5740887"/>
              <a:gd name="connsiteY22388" fmla="*/ 1589539 h 4314911"/>
              <a:gd name="connsiteX22389" fmla="*/ 1759149 w 5740887"/>
              <a:gd name="connsiteY22389" fmla="*/ 1589563 h 4314911"/>
              <a:gd name="connsiteX22390" fmla="*/ 1760360 w 5740887"/>
              <a:gd name="connsiteY22390" fmla="*/ 1718108 h 4314911"/>
              <a:gd name="connsiteX22391" fmla="*/ 1692935 w 5740887"/>
              <a:gd name="connsiteY22391" fmla="*/ 1735757 h 4314911"/>
              <a:gd name="connsiteX22392" fmla="*/ 1555050 w 5740887"/>
              <a:gd name="connsiteY22392" fmla="*/ 1769126 h 4314911"/>
              <a:gd name="connsiteX22393" fmla="*/ 1461564 w 5740887"/>
              <a:gd name="connsiteY22393" fmla="*/ 1800702 h 4314911"/>
              <a:gd name="connsiteX22394" fmla="*/ 1262061 w 5740887"/>
              <a:gd name="connsiteY22394" fmla="*/ 1887134 h 4314911"/>
              <a:gd name="connsiteX22395" fmla="*/ 1197044 w 5740887"/>
              <a:gd name="connsiteY22395" fmla="*/ 1919148 h 4314911"/>
              <a:gd name="connsiteX22396" fmla="*/ 1163999 w 5740887"/>
              <a:gd name="connsiteY22396" fmla="*/ 1933945 h 4314911"/>
              <a:gd name="connsiteX22397" fmla="*/ 1132110 w 5740887"/>
              <a:gd name="connsiteY22397" fmla="*/ 1951122 h 4314911"/>
              <a:gd name="connsiteX22398" fmla="*/ 1067120 w 5740887"/>
              <a:gd name="connsiteY22398" fmla="*/ 1983123 h 4314911"/>
              <a:gd name="connsiteX22399" fmla="*/ 877091 w 5740887"/>
              <a:gd name="connsiteY22399" fmla="*/ 2088485 h 4314911"/>
              <a:gd name="connsiteX22400" fmla="*/ 877085 w 5740887"/>
              <a:gd name="connsiteY22400" fmla="*/ 2088489 h 4314911"/>
              <a:gd name="connsiteX22401" fmla="*/ 720472 w 5740887"/>
              <a:gd name="connsiteY22401" fmla="*/ 2185585 h 4314911"/>
              <a:gd name="connsiteX22402" fmla="*/ 720430 w 5740887"/>
              <a:gd name="connsiteY22402" fmla="*/ 2180841 h 4314911"/>
              <a:gd name="connsiteX22403" fmla="*/ 722822 w 5740887"/>
              <a:gd name="connsiteY22403" fmla="*/ 2160532 h 4314911"/>
              <a:gd name="connsiteX22404" fmla="*/ 722870 w 5740887"/>
              <a:gd name="connsiteY22404" fmla="*/ 2159592 h 4314911"/>
              <a:gd name="connsiteX22405" fmla="*/ 723013 w 5740887"/>
              <a:gd name="connsiteY22405" fmla="*/ 2156784 h 4314911"/>
              <a:gd name="connsiteX22406" fmla="*/ 856007 w 5740887"/>
              <a:gd name="connsiteY22406" fmla="*/ 2073186 h 4314911"/>
              <a:gd name="connsiteX22407" fmla="*/ 856234 w 5740887"/>
              <a:gd name="connsiteY22407" fmla="*/ 2073057 h 4314911"/>
              <a:gd name="connsiteX22408" fmla="*/ 1111949 w 5740887"/>
              <a:gd name="connsiteY22408" fmla="*/ 1932046 h 4314911"/>
              <a:gd name="connsiteX22409" fmla="*/ 1177254 w 5740887"/>
              <a:gd name="connsiteY22409" fmla="*/ 1898904 h 4314911"/>
              <a:gd name="connsiteX22410" fmla="*/ 1442188 w 5740887"/>
              <a:gd name="connsiteY22410" fmla="*/ 1775703 h 4314911"/>
              <a:gd name="connsiteX22411" fmla="*/ 1442396 w 5740887"/>
              <a:gd name="connsiteY22411" fmla="*/ 1775609 h 4314911"/>
              <a:gd name="connsiteX22412" fmla="*/ 1533263 w 5740887"/>
              <a:gd name="connsiteY22412" fmla="*/ 1743206 h 4314911"/>
              <a:gd name="connsiteX22413" fmla="*/ 1661082 w 5740887"/>
              <a:gd name="connsiteY22413" fmla="*/ 1709701 h 4314911"/>
              <a:gd name="connsiteX22414" fmla="*/ 1737886 w 5740887"/>
              <a:gd name="connsiteY22414" fmla="*/ 1686811 h 4314911"/>
              <a:gd name="connsiteX22415" fmla="*/ 1739540 w 5740887"/>
              <a:gd name="connsiteY22415" fmla="*/ 1683639 h 4314911"/>
              <a:gd name="connsiteX22416" fmla="*/ 1739540 w 5740887"/>
              <a:gd name="connsiteY22416" fmla="*/ 1683639 h 4314911"/>
              <a:gd name="connsiteX22417" fmla="*/ 1739542 w 5740887"/>
              <a:gd name="connsiteY22417" fmla="*/ 1683635 h 4314911"/>
              <a:gd name="connsiteX22418" fmla="*/ 1993252 w 5740887"/>
              <a:gd name="connsiteY22418" fmla="*/ 1112989 h 4314911"/>
              <a:gd name="connsiteX22419" fmla="*/ 2392534 w 5740887"/>
              <a:gd name="connsiteY22419" fmla="*/ 871916 h 4314911"/>
              <a:gd name="connsiteX22420" fmla="*/ 2815898 w 5740887"/>
              <a:gd name="connsiteY22420" fmla="*/ 817890 h 4314911"/>
              <a:gd name="connsiteX22421" fmla="*/ 2818264 w 5740887"/>
              <a:gd name="connsiteY22421" fmla="*/ 829959 h 4314911"/>
              <a:gd name="connsiteX22422" fmla="*/ 2792402 w 5740887"/>
              <a:gd name="connsiteY22422" fmla="*/ 835482 h 4314911"/>
              <a:gd name="connsiteX22423" fmla="*/ 2790928 w 5740887"/>
              <a:gd name="connsiteY22423" fmla="*/ 828119 h 4314911"/>
              <a:gd name="connsiteX22424" fmla="*/ 2790972 w 5740887"/>
              <a:gd name="connsiteY22424" fmla="*/ 825660 h 4314911"/>
              <a:gd name="connsiteX22425" fmla="*/ 2807800 w 5740887"/>
              <a:gd name="connsiteY22425" fmla="*/ 819824 h 4314911"/>
              <a:gd name="connsiteX22426" fmla="*/ 2744394 w 5740887"/>
              <a:gd name="connsiteY22426" fmla="*/ 816526 h 4314911"/>
              <a:gd name="connsiteX22427" fmla="*/ 2745591 w 5740887"/>
              <a:gd name="connsiteY22427" fmla="*/ 821448 h 4314911"/>
              <a:gd name="connsiteX22428" fmla="*/ 2743971 w 5740887"/>
              <a:gd name="connsiteY22428" fmla="*/ 829982 h 4314911"/>
              <a:gd name="connsiteX22429" fmla="*/ 2725127 w 5740887"/>
              <a:gd name="connsiteY22429" fmla="*/ 837973 h 4314911"/>
              <a:gd name="connsiteX22430" fmla="*/ 2717643 w 5740887"/>
              <a:gd name="connsiteY22430" fmla="*/ 841405 h 4314911"/>
              <a:gd name="connsiteX22431" fmla="*/ 2714080 w 5740887"/>
              <a:gd name="connsiteY22431" fmla="*/ 830885 h 4314911"/>
              <a:gd name="connsiteX22432" fmla="*/ 2701250 w 5740887"/>
              <a:gd name="connsiteY22432" fmla="*/ 815127 h 4314911"/>
              <a:gd name="connsiteX22433" fmla="*/ 2703225 w 5740887"/>
              <a:gd name="connsiteY22433" fmla="*/ 820679 h 4314911"/>
              <a:gd name="connsiteX22434" fmla="*/ 2704934 w 5740887"/>
              <a:gd name="connsiteY22434" fmla="*/ 825753 h 4314911"/>
              <a:gd name="connsiteX22435" fmla="*/ 2690989 w 5740887"/>
              <a:gd name="connsiteY22435" fmla="*/ 832432 h 4314911"/>
              <a:gd name="connsiteX22436" fmla="*/ 2683619 w 5740887"/>
              <a:gd name="connsiteY22436" fmla="*/ 835900 h 4314911"/>
              <a:gd name="connsiteX22437" fmla="*/ 2677193 w 5740887"/>
              <a:gd name="connsiteY22437" fmla="*/ 839098 h 4314911"/>
              <a:gd name="connsiteX22438" fmla="*/ 2682595 w 5740887"/>
              <a:gd name="connsiteY22438" fmla="*/ 824881 h 4314911"/>
              <a:gd name="connsiteX22439" fmla="*/ 2828094 w 5740887"/>
              <a:gd name="connsiteY22439" fmla="*/ 814976 h 4314911"/>
              <a:gd name="connsiteX22440" fmla="*/ 2828543 w 5740887"/>
              <a:gd name="connsiteY22440" fmla="*/ 827764 h 4314911"/>
              <a:gd name="connsiteX22441" fmla="*/ 2823596 w 5740887"/>
              <a:gd name="connsiteY22441" fmla="*/ 828820 h 4314911"/>
              <a:gd name="connsiteX22442" fmla="*/ 2820211 w 5740887"/>
              <a:gd name="connsiteY22442" fmla="*/ 816859 h 4314911"/>
              <a:gd name="connsiteX22443" fmla="*/ 2851542 w 5740887"/>
              <a:gd name="connsiteY22443" fmla="*/ 809372 h 4314911"/>
              <a:gd name="connsiteX22444" fmla="*/ 2852659 w 5740887"/>
              <a:gd name="connsiteY22444" fmla="*/ 823861 h 4314911"/>
              <a:gd name="connsiteX22445" fmla="*/ 2843447 w 5740887"/>
              <a:gd name="connsiteY22445" fmla="*/ 824581 h 4314911"/>
              <a:gd name="connsiteX22446" fmla="*/ 2834199 w 5740887"/>
              <a:gd name="connsiteY22446" fmla="*/ 826556 h 4314911"/>
              <a:gd name="connsiteX22447" fmla="*/ 2834168 w 5740887"/>
              <a:gd name="connsiteY22447" fmla="*/ 825891 h 4314911"/>
              <a:gd name="connsiteX22448" fmla="*/ 2834781 w 5740887"/>
              <a:gd name="connsiteY22448" fmla="*/ 813378 h 4314911"/>
              <a:gd name="connsiteX22449" fmla="*/ 2814141 w 5740887"/>
              <a:gd name="connsiteY22449" fmla="*/ 808921 h 4314911"/>
              <a:gd name="connsiteX22450" fmla="*/ 2814557 w 5740887"/>
              <a:gd name="connsiteY22450" fmla="*/ 811046 h 4314911"/>
              <a:gd name="connsiteX22451" fmla="*/ 2799902 w 5740887"/>
              <a:gd name="connsiteY22451" fmla="*/ 814906 h 4314911"/>
              <a:gd name="connsiteX22452" fmla="*/ 2713911 w 5740887"/>
              <a:gd name="connsiteY22452" fmla="*/ 808504 h 4314911"/>
              <a:gd name="connsiteX22453" fmla="*/ 2709982 w 5740887"/>
              <a:gd name="connsiteY22453" fmla="*/ 818786 h 4314911"/>
              <a:gd name="connsiteX22454" fmla="*/ 2709152 w 5740887"/>
              <a:gd name="connsiteY22454" fmla="*/ 816336 h 4314911"/>
              <a:gd name="connsiteX22455" fmla="*/ 2707619 w 5740887"/>
              <a:gd name="connsiteY22455" fmla="*/ 811795 h 4314911"/>
              <a:gd name="connsiteX22456" fmla="*/ 5220741 w 5740887"/>
              <a:gd name="connsiteY22456" fmla="*/ 807855 h 4314911"/>
              <a:gd name="connsiteX22457" fmla="*/ 5285462 w 5740887"/>
              <a:gd name="connsiteY22457" fmla="*/ 820636 h 4314911"/>
              <a:gd name="connsiteX22458" fmla="*/ 5318688 w 5740887"/>
              <a:gd name="connsiteY22458" fmla="*/ 846842 h 4314911"/>
              <a:gd name="connsiteX22459" fmla="*/ 5318741 w 5740887"/>
              <a:gd name="connsiteY22459" fmla="*/ 858001 h 4314911"/>
              <a:gd name="connsiteX22460" fmla="*/ 5308956 w 5740887"/>
              <a:gd name="connsiteY22460" fmla="*/ 849898 h 4314911"/>
              <a:gd name="connsiteX22461" fmla="*/ 5307591 w 5740887"/>
              <a:gd name="connsiteY22461" fmla="*/ 849491 h 4314911"/>
              <a:gd name="connsiteX22462" fmla="*/ 5274660 w 5740887"/>
              <a:gd name="connsiteY22462" fmla="*/ 838244 h 4314911"/>
              <a:gd name="connsiteX22463" fmla="*/ 5267356 w 5740887"/>
              <a:gd name="connsiteY22463" fmla="*/ 837486 h 4314911"/>
              <a:gd name="connsiteX22464" fmla="*/ 5263331 w 5740887"/>
              <a:gd name="connsiteY22464" fmla="*/ 836284 h 4314911"/>
              <a:gd name="connsiteX22465" fmla="*/ 5253886 w 5740887"/>
              <a:gd name="connsiteY22465" fmla="*/ 836085 h 4314911"/>
              <a:gd name="connsiteX22466" fmla="*/ 5241636 w 5740887"/>
              <a:gd name="connsiteY22466" fmla="*/ 834813 h 4314911"/>
              <a:gd name="connsiteX22467" fmla="*/ 5228088 w 5740887"/>
              <a:gd name="connsiteY22467" fmla="*/ 835542 h 4314911"/>
              <a:gd name="connsiteX22468" fmla="*/ 5222127 w 5740887"/>
              <a:gd name="connsiteY22468" fmla="*/ 835416 h 4314911"/>
              <a:gd name="connsiteX22469" fmla="*/ 5217003 w 5740887"/>
              <a:gd name="connsiteY22469" fmla="*/ 836136 h 4314911"/>
              <a:gd name="connsiteX22470" fmla="*/ 5213530 w 5740887"/>
              <a:gd name="connsiteY22470" fmla="*/ 836323 h 4314911"/>
              <a:gd name="connsiteX22471" fmla="*/ 5197245 w 5740887"/>
              <a:gd name="connsiteY22471" fmla="*/ 838912 h 4314911"/>
              <a:gd name="connsiteX22472" fmla="*/ 5193992 w 5740887"/>
              <a:gd name="connsiteY22472" fmla="*/ 839369 h 4314911"/>
              <a:gd name="connsiteX22473" fmla="*/ 4977511 w 5740887"/>
              <a:gd name="connsiteY22473" fmla="*/ 858122 h 4314911"/>
              <a:gd name="connsiteX22474" fmla="*/ 4810945 w 5740887"/>
              <a:gd name="connsiteY22474" fmla="*/ 870118 h 4314911"/>
              <a:gd name="connsiteX22475" fmla="*/ 4750000 w 5740887"/>
              <a:gd name="connsiteY22475" fmla="*/ 875357 h 4314911"/>
              <a:gd name="connsiteX22476" fmla="*/ 4688779 w 5740887"/>
              <a:gd name="connsiteY22476" fmla="*/ 880597 h 4314911"/>
              <a:gd name="connsiteX22477" fmla="*/ 4654721 w 5740887"/>
              <a:gd name="connsiteY22477" fmla="*/ 883217 h 4314911"/>
              <a:gd name="connsiteX22478" fmla="*/ 4116966 w 5740887"/>
              <a:gd name="connsiteY22478" fmla="*/ 937268 h 4314911"/>
              <a:gd name="connsiteX22479" fmla="*/ 3974806 w 5740887"/>
              <a:gd name="connsiteY22479" fmla="*/ 1055298 h 4314911"/>
              <a:gd name="connsiteX22480" fmla="*/ 3947229 w 5740887"/>
              <a:gd name="connsiteY22480" fmla="*/ 1096665 h 4314911"/>
              <a:gd name="connsiteX22481" fmla="*/ 3857918 w 5740887"/>
              <a:gd name="connsiteY22481" fmla="*/ 1326782 h 4314911"/>
              <a:gd name="connsiteX22482" fmla="*/ 3838661 w 5740887"/>
              <a:gd name="connsiteY22482" fmla="*/ 1421566 h 4314911"/>
              <a:gd name="connsiteX22483" fmla="*/ 3836093 w 5740887"/>
              <a:gd name="connsiteY22483" fmla="*/ 1434203 h 4314911"/>
              <a:gd name="connsiteX22484" fmla="*/ 3816940 w 5740887"/>
              <a:gd name="connsiteY22484" fmla="*/ 1526725 h 4314911"/>
              <a:gd name="connsiteX22485" fmla="*/ 3799964 w 5740887"/>
              <a:gd name="connsiteY22485" fmla="*/ 1531192 h 4314911"/>
              <a:gd name="connsiteX22486" fmla="*/ 3813895 w 5740887"/>
              <a:gd name="connsiteY22486" fmla="*/ 1408831 h 4314911"/>
              <a:gd name="connsiteX22487" fmla="*/ 3898004 w 5740887"/>
              <a:gd name="connsiteY22487" fmla="*/ 1072446 h 4314911"/>
              <a:gd name="connsiteX22488" fmla="*/ 3898832 w 5740887"/>
              <a:gd name="connsiteY22488" fmla="*/ 1071343 h 4314911"/>
              <a:gd name="connsiteX22489" fmla="*/ 3912621 w 5740887"/>
              <a:gd name="connsiteY22489" fmla="*/ 1041008 h 4314911"/>
              <a:gd name="connsiteX22490" fmla="*/ 4063330 w 5740887"/>
              <a:gd name="connsiteY22490" fmla="*/ 901749 h 4314911"/>
              <a:gd name="connsiteX22491" fmla="*/ 4626317 w 5740887"/>
              <a:gd name="connsiteY22491" fmla="*/ 851423 h 4314911"/>
              <a:gd name="connsiteX22492" fmla="*/ 4657204 w 5740887"/>
              <a:gd name="connsiteY22492" fmla="*/ 849355 h 4314911"/>
              <a:gd name="connsiteX22493" fmla="*/ 4720769 w 5740887"/>
              <a:gd name="connsiteY22493" fmla="*/ 844531 h 4314911"/>
              <a:gd name="connsiteX22494" fmla="*/ 4784196 w 5740887"/>
              <a:gd name="connsiteY22494" fmla="*/ 839842 h 4314911"/>
              <a:gd name="connsiteX22495" fmla="*/ 4960827 w 5740887"/>
              <a:gd name="connsiteY22495" fmla="*/ 828953 h 4314911"/>
              <a:gd name="connsiteX22496" fmla="*/ 5183237 w 5740887"/>
              <a:gd name="connsiteY22496" fmla="*/ 811994 h 4314911"/>
              <a:gd name="connsiteX22497" fmla="*/ 5220741 w 5740887"/>
              <a:gd name="connsiteY22497" fmla="*/ 808269 h 4314911"/>
              <a:gd name="connsiteX22498" fmla="*/ 5220741 w 5740887"/>
              <a:gd name="connsiteY22498" fmla="*/ 808239 h 4314911"/>
              <a:gd name="connsiteX22499" fmla="*/ 2872167 w 5740887"/>
              <a:gd name="connsiteY22499" fmla="*/ 805660 h 4314911"/>
              <a:gd name="connsiteX22500" fmla="*/ 2872604 w 5740887"/>
              <a:gd name="connsiteY22500" fmla="*/ 821250 h 4314911"/>
              <a:gd name="connsiteX22501" fmla="*/ 2871687 w 5740887"/>
              <a:gd name="connsiteY22501" fmla="*/ 821253 h 4314911"/>
              <a:gd name="connsiteX22502" fmla="*/ 2861186 w 5740887"/>
              <a:gd name="connsiteY22502" fmla="*/ 823194 h 4314911"/>
              <a:gd name="connsiteX22503" fmla="*/ 2859725 w 5740887"/>
              <a:gd name="connsiteY22503" fmla="*/ 823308 h 4314911"/>
              <a:gd name="connsiteX22504" fmla="*/ 2857445 w 5740887"/>
              <a:gd name="connsiteY22504" fmla="*/ 807962 h 4314911"/>
              <a:gd name="connsiteX22505" fmla="*/ 2862950 w 5740887"/>
              <a:gd name="connsiteY22505" fmla="*/ 806646 h 4314911"/>
              <a:gd name="connsiteX22506" fmla="*/ 2434064 w 5740887"/>
              <a:gd name="connsiteY22506" fmla="*/ 805170 h 4314911"/>
              <a:gd name="connsiteX22507" fmla="*/ 2364386 w 5740887"/>
              <a:gd name="connsiteY22507" fmla="*/ 841092 h 4314911"/>
              <a:gd name="connsiteX22508" fmla="*/ 1980840 w 5740887"/>
              <a:gd name="connsiteY22508" fmla="*/ 1053657 h 4314911"/>
              <a:gd name="connsiteX22509" fmla="*/ 1625980 w 5740887"/>
              <a:gd name="connsiteY22509" fmla="*/ 1418313 h 4314911"/>
              <a:gd name="connsiteX22510" fmla="*/ 1607536 w 5740887"/>
              <a:gd name="connsiteY22510" fmla="*/ 1469247 h 4314911"/>
              <a:gd name="connsiteX22511" fmla="*/ 1594761 w 5740887"/>
              <a:gd name="connsiteY22511" fmla="*/ 1504522 h 4314911"/>
              <a:gd name="connsiteX22512" fmla="*/ 1500034 w 5740887"/>
              <a:gd name="connsiteY22512" fmla="*/ 1544372 h 4314911"/>
              <a:gd name="connsiteX22513" fmla="*/ 1414269 w 5740887"/>
              <a:gd name="connsiteY22513" fmla="*/ 1577188 h 4314911"/>
              <a:gd name="connsiteX22514" fmla="*/ 1332503 w 5740887"/>
              <a:gd name="connsiteY22514" fmla="*/ 1614970 h 4314911"/>
              <a:gd name="connsiteX22515" fmla="*/ 991195 w 5740887"/>
              <a:gd name="connsiteY22515" fmla="*/ 1802417 h 4314911"/>
              <a:gd name="connsiteX22516" fmla="*/ 758426 w 5740887"/>
              <a:gd name="connsiteY22516" fmla="*/ 1948554 h 4314911"/>
              <a:gd name="connsiteX22517" fmla="*/ 768846 w 5740887"/>
              <a:gd name="connsiteY22517" fmla="*/ 1912611 h 4314911"/>
              <a:gd name="connsiteX22518" fmla="*/ 974105 w 5740887"/>
              <a:gd name="connsiteY22518" fmla="*/ 1781579 h 4314911"/>
              <a:gd name="connsiteX22519" fmla="*/ 1313611 w 5740887"/>
              <a:gd name="connsiteY22519" fmla="*/ 1589745 h 4314911"/>
              <a:gd name="connsiteX22520" fmla="*/ 1393033 w 5740887"/>
              <a:gd name="connsiteY22520" fmla="*/ 1551274 h 4314911"/>
              <a:gd name="connsiteX22521" fmla="*/ 1471075 w 5740887"/>
              <a:gd name="connsiteY22521" fmla="*/ 1519010 h 4314911"/>
              <a:gd name="connsiteX22522" fmla="*/ 1571181 w 5740887"/>
              <a:gd name="connsiteY22522" fmla="*/ 1473921 h 4314911"/>
              <a:gd name="connsiteX22523" fmla="*/ 1572698 w 5740887"/>
              <a:gd name="connsiteY22523" fmla="*/ 1472129 h 4314911"/>
              <a:gd name="connsiteX22524" fmla="*/ 1582124 w 5740887"/>
              <a:gd name="connsiteY22524" fmla="*/ 1451879 h 4314911"/>
              <a:gd name="connsiteX22525" fmla="*/ 1608584 w 5740887"/>
              <a:gd name="connsiteY22525" fmla="*/ 1395049 h 4314911"/>
              <a:gd name="connsiteX22526" fmla="*/ 1981393 w 5740887"/>
              <a:gd name="connsiteY22526" fmla="*/ 1048450 h 4314911"/>
              <a:gd name="connsiteX22527" fmla="*/ 2351391 w 5740887"/>
              <a:gd name="connsiteY22527" fmla="*/ 846960 h 4314911"/>
              <a:gd name="connsiteX22528" fmla="*/ 2886148 w 5740887"/>
              <a:gd name="connsiteY22528" fmla="*/ 804167 h 4314911"/>
              <a:gd name="connsiteX22529" fmla="*/ 2887363 w 5740887"/>
              <a:gd name="connsiteY22529" fmla="*/ 821147 h 4314911"/>
              <a:gd name="connsiteX22530" fmla="*/ 2886692 w 5740887"/>
              <a:gd name="connsiteY22530" fmla="*/ 821199 h 4314911"/>
              <a:gd name="connsiteX22531" fmla="*/ 2879899 w 5740887"/>
              <a:gd name="connsiteY22531" fmla="*/ 821224 h 4314911"/>
              <a:gd name="connsiteX22532" fmla="*/ 2878913 w 5740887"/>
              <a:gd name="connsiteY22532" fmla="*/ 804940 h 4314911"/>
              <a:gd name="connsiteX22533" fmla="*/ 2828705 w 5740887"/>
              <a:gd name="connsiteY22533" fmla="*/ 802799 h 4314911"/>
              <a:gd name="connsiteX22534" fmla="*/ 2828231 w 5740887"/>
              <a:gd name="connsiteY22534" fmla="*/ 807444 h 4314911"/>
              <a:gd name="connsiteX22535" fmla="*/ 2818288 w 5740887"/>
              <a:gd name="connsiteY22535" fmla="*/ 810063 h 4314911"/>
              <a:gd name="connsiteX22536" fmla="*/ 2817838 w 5740887"/>
              <a:gd name="connsiteY22536" fmla="*/ 808475 h 4314911"/>
              <a:gd name="connsiteX22537" fmla="*/ 2817649 w 5740887"/>
              <a:gd name="connsiteY22537" fmla="*/ 807447 h 4314911"/>
              <a:gd name="connsiteX22538" fmla="*/ 2907157 w 5740887"/>
              <a:gd name="connsiteY22538" fmla="*/ 801921 h 4314911"/>
              <a:gd name="connsiteX22539" fmla="*/ 2935382 w 5740887"/>
              <a:gd name="connsiteY22539" fmla="*/ 806809 h 4314911"/>
              <a:gd name="connsiteX22540" fmla="*/ 2937882 w 5740887"/>
              <a:gd name="connsiteY22540" fmla="*/ 828275 h 4314911"/>
              <a:gd name="connsiteX22541" fmla="*/ 2936944 w 5740887"/>
              <a:gd name="connsiteY22541" fmla="*/ 827645 h 4314911"/>
              <a:gd name="connsiteX22542" fmla="*/ 2935623 w 5740887"/>
              <a:gd name="connsiteY22542" fmla="*/ 827406 h 4314911"/>
              <a:gd name="connsiteX22543" fmla="*/ 2908378 w 5740887"/>
              <a:gd name="connsiteY22543" fmla="*/ 821122 h 4314911"/>
              <a:gd name="connsiteX22544" fmla="*/ 2901129 w 5740887"/>
              <a:gd name="connsiteY22544" fmla="*/ 821148 h 4314911"/>
              <a:gd name="connsiteX22545" fmla="*/ 2896980 w 5740887"/>
              <a:gd name="connsiteY22545" fmla="*/ 820395 h 4314911"/>
              <a:gd name="connsiteX22546" fmla="*/ 2894331 w 5740887"/>
              <a:gd name="connsiteY22546" fmla="*/ 820602 h 4314911"/>
              <a:gd name="connsiteX22547" fmla="*/ 2893145 w 5740887"/>
              <a:gd name="connsiteY22547" fmla="*/ 803419 h 4314911"/>
              <a:gd name="connsiteX22548" fmla="*/ 2695916 w 5740887"/>
              <a:gd name="connsiteY22548" fmla="*/ 800127 h 4314911"/>
              <a:gd name="connsiteX22549" fmla="*/ 2698484 w 5740887"/>
              <a:gd name="connsiteY22549" fmla="*/ 807349 h 4314911"/>
              <a:gd name="connsiteX22550" fmla="*/ 2689119 w 5740887"/>
              <a:gd name="connsiteY22550" fmla="*/ 812260 h 4314911"/>
              <a:gd name="connsiteX22551" fmla="*/ 2780179 w 5740887"/>
              <a:gd name="connsiteY22551" fmla="*/ 799563 h 4314911"/>
              <a:gd name="connsiteX22552" fmla="*/ 2782335 w 5740887"/>
              <a:gd name="connsiteY22552" fmla="*/ 813715 h 4314911"/>
              <a:gd name="connsiteX22553" fmla="*/ 2753824 w 5740887"/>
              <a:gd name="connsiteY22553" fmla="*/ 825804 h 4314911"/>
              <a:gd name="connsiteX22554" fmla="*/ 2752829 w 5740887"/>
              <a:gd name="connsiteY22554" fmla="*/ 821366 h 4314911"/>
              <a:gd name="connsiteX22555" fmla="*/ 2753954 w 5740887"/>
              <a:gd name="connsiteY22555" fmla="*/ 812692 h 4314911"/>
              <a:gd name="connsiteX22556" fmla="*/ 2754192 w 5740887"/>
              <a:gd name="connsiteY22556" fmla="*/ 811882 h 4314911"/>
              <a:gd name="connsiteX22557" fmla="*/ 2688256 w 5740887"/>
              <a:gd name="connsiteY22557" fmla="*/ 798566 h 4314911"/>
              <a:gd name="connsiteX22558" fmla="*/ 2678686 w 5740887"/>
              <a:gd name="connsiteY22558" fmla="*/ 817730 h 4314911"/>
              <a:gd name="connsiteX22559" fmla="*/ 2666602 w 5740887"/>
              <a:gd name="connsiteY22559" fmla="*/ 824066 h 4314911"/>
              <a:gd name="connsiteX22560" fmla="*/ 2660992 w 5740887"/>
              <a:gd name="connsiteY22560" fmla="*/ 816114 h 4314911"/>
              <a:gd name="connsiteX22561" fmla="*/ 2658410 w 5740887"/>
              <a:gd name="connsiteY22561" fmla="*/ 815002 h 4314911"/>
              <a:gd name="connsiteX22562" fmla="*/ 2788013 w 5740887"/>
              <a:gd name="connsiteY22562" fmla="*/ 795850 h 4314911"/>
              <a:gd name="connsiteX22563" fmla="*/ 2786967 w 5740887"/>
              <a:gd name="connsiteY22563" fmla="*/ 807782 h 4314911"/>
              <a:gd name="connsiteX22564" fmla="*/ 2785473 w 5740887"/>
              <a:gd name="connsiteY22564" fmla="*/ 797056 h 4314911"/>
              <a:gd name="connsiteX22565" fmla="*/ 2739287 w 5740887"/>
              <a:gd name="connsiteY22565" fmla="*/ 795511 h 4314911"/>
              <a:gd name="connsiteX22566" fmla="*/ 2742287 w 5740887"/>
              <a:gd name="connsiteY22566" fmla="*/ 807858 h 4314911"/>
              <a:gd name="connsiteX22567" fmla="*/ 2717213 w 5740887"/>
              <a:gd name="connsiteY22567" fmla="*/ 819873 h 4314911"/>
              <a:gd name="connsiteX22568" fmla="*/ 2722442 w 5740887"/>
              <a:gd name="connsiteY22568" fmla="*/ 804042 h 4314911"/>
              <a:gd name="connsiteX22569" fmla="*/ 2731043 w 5740887"/>
              <a:gd name="connsiteY22569" fmla="*/ 799541 h 4314911"/>
              <a:gd name="connsiteX22570" fmla="*/ 2850459 w 5740887"/>
              <a:gd name="connsiteY22570" fmla="*/ 795315 h 4314911"/>
              <a:gd name="connsiteX22571" fmla="*/ 2850952 w 5740887"/>
              <a:gd name="connsiteY22571" fmla="*/ 801706 h 4314911"/>
              <a:gd name="connsiteX22572" fmla="*/ 2849019 w 5740887"/>
              <a:gd name="connsiteY22572" fmla="*/ 801968 h 4314911"/>
              <a:gd name="connsiteX22573" fmla="*/ 2835161 w 5740887"/>
              <a:gd name="connsiteY22573" fmla="*/ 805619 h 4314911"/>
              <a:gd name="connsiteX22574" fmla="*/ 2835417 w 5740887"/>
              <a:gd name="connsiteY22574" fmla="*/ 800403 h 4314911"/>
              <a:gd name="connsiteX22575" fmla="*/ 2753248 w 5740887"/>
              <a:gd name="connsiteY22575" fmla="*/ 788690 h 4314911"/>
              <a:gd name="connsiteX22576" fmla="*/ 2750415 w 5740887"/>
              <a:gd name="connsiteY22576" fmla="*/ 796041 h 4314911"/>
              <a:gd name="connsiteX22577" fmla="*/ 2748919 w 5740887"/>
              <a:gd name="connsiteY22577" fmla="*/ 803922 h 4314911"/>
              <a:gd name="connsiteX22578" fmla="*/ 2746268 w 5740887"/>
              <a:gd name="connsiteY22578" fmla="*/ 792101 h 4314911"/>
              <a:gd name="connsiteX22579" fmla="*/ 2871675 w 5740887"/>
              <a:gd name="connsiteY22579" fmla="*/ 788138 h 4314911"/>
              <a:gd name="connsiteX22580" fmla="*/ 2871976 w 5740887"/>
              <a:gd name="connsiteY22580" fmla="*/ 798863 h 4314911"/>
              <a:gd name="connsiteX22581" fmla="*/ 2856407 w 5740887"/>
              <a:gd name="connsiteY22581" fmla="*/ 800969 h 4314911"/>
              <a:gd name="connsiteX22582" fmla="*/ 2855322 w 5740887"/>
              <a:gd name="connsiteY22582" fmla="*/ 793670 h 4314911"/>
              <a:gd name="connsiteX22583" fmla="*/ 2809710 w 5740887"/>
              <a:gd name="connsiteY22583" fmla="*/ 786298 h 4314911"/>
              <a:gd name="connsiteX22584" fmla="*/ 2812569 w 5740887"/>
              <a:gd name="connsiteY22584" fmla="*/ 800896 h 4314911"/>
              <a:gd name="connsiteX22585" fmla="*/ 2792787 w 5740887"/>
              <a:gd name="connsiteY22585" fmla="*/ 809284 h 4314911"/>
              <a:gd name="connsiteX22586" fmla="*/ 2794847 w 5740887"/>
              <a:gd name="connsiteY22586" fmla="*/ 792610 h 4314911"/>
              <a:gd name="connsiteX22587" fmla="*/ 2795842 w 5740887"/>
              <a:gd name="connsiteY22587" fmla="*/ 792139 h 4314911"/>
              <a:gd name="connsiteX22588" fmla="*/ 2884686 w 5740887"/>
              <a:gd name="connsiteY22588" fmla="*/ 783738 h 4314911"/>
              <a:gd name="connsiteX22589" fmla="*/ 2885636 w 5740887"/>
              <a:gd name="connsiteY22589" fmla="*/ 797015 h 4314911"/>
              <a:gd name="connsiteX22590" fmla="*/ 2878493 w 5740887"/>
              <a:gd name="connsiteY22590" fmla="*/ 797981 h 4314911"/>
              <a:gd name="connsiteX22591" fmla="*/ 2878754 w 5740887"/>
              <a:gd name="connsiteY22591" fmla="*/ 785744 h 4314911"/>
              <a:gd name="connsiteX22592" fmla="*/ 5326971 w 5740887"/>
              <a:gd name="connsiteY22592" fmla="*/ 781450 h 4314911"/>
              <a:gd name="connsiteX22593" fmla="*/ 5356817 w 5740887"/>
              <a:gd name="connsiteY22593" fmla="*/ 874774 h 4314911"/>
              <a:gd name="connsiteX22594" fmla="*/ 5396686 w 5740887"/>
              <a:gd name="connsiteY22594" fmla="*/ 1005713 h 4314911"/>
              <a:gd name="connsiteX22595" fmla="*/ 5472522 w 5740887"/>
              <a:gd name="connsiteY22595" fmla="*/ 1251977 h 4314911"/>
              <a:gd name="connsiteX22596" fmla="*/ 5489759 w 5740887"/>
              <a:gd name="connsiteY22596" fmla="*/ 1320861 h 4314911"/>
              <a:gd name="connsiteX22597" fmla="*/ 5504236 w 5740887"/>
              <a:gd name="connsiteY22597" fmla="*/ 1381254 h 4314911"/>
              <a:gd name="connsiteX22598" fmla="*/ 5564355 w 5740887"/>
              <a:gd name="connsiteY22598" fmla="*/ 1992640 h 4314911"/>
              <a:gd name="connsiteX22599" fmla="*/ 5485897 w 5740887"/>
              <a:gd name="connsiteY22599" fmla="*/ 2082954 h 4314911"/>
              <a:gd name="connsiteX22600" fmla="*/ 5418333 w 5740887"/>
              <a:gd name="connsiteY22600" fmla="*/ 2117426 h 4314911"/>
              <a:gd name="connsiteX22601" fmla="*/ 4878510 w 5740887"/>
              <a:gd name="connsiteY22601" fmla="*/ 2338043 h 4314911"/>
              <a:gd name="connsiteX22602" fmla="*/ 4669476 w 5740887"/>
              <a:gd name="connsiteY22602" fmla="*/ 2416225 h 4314911"/>
              <a:gd name="connsiteX22603" fmla="*/ 4625629 w 5740887"/>
              <a:gd name="connsiteY22603" fmla="*/ 2432219 h 4314911"/>
              <a:gd name="connsiteX22604" fmla="*/ 4182601 w 5740887"/>
              <a:gd name="connsiteY22604" fmla="*/ 2570105 h 4314911"/>
              <a:gd name="connsiteX22605" fmla="*/ 4055337 w 5740887"/>
              <a:gd name="connsiteY22605" fmla="*/ 2577490 h 4314911"/>
              <a:gd name="connsiteX22606" fmla="*/ 3952489 w 5740887"/>
              <a:gd name="connsiteY22606" fmla="*/ 2564347 h 4314911"/>
              <a:gd name="connsiteX22607" fmla="*/ 3835821 w 5740887"/>
              <a:gd name="connsiteY22607" fmla="*/ 2480616 h 4314911"/>
              <a:gd name="connsiteX22608" fmla="*/ 3835821 w 5740887"/>
              <a:gd name="connsiteY22608" fmla="*/ 2479652 h 4314911"/>
              <a:gd name="connsiteX22609" fmla="*/ 3825336 w 5740887"/>
              <a:gd name="connsiteY22609" fmla="*/ 2458901 h 4314911"/>
              <a:gd name="connsiteX22610" fmla="*/ 3817674 w 5740887"/>
              <a:gd name="connsiteY22610" fmla="*/ 2437716 h 4314911"/>
              <a:gd name="connsiteX22611" fmla="*/ 3847194 w 5740887"/>
              <a:gd name="connsiteY22611" fmla="*/ 2476835 h 4314911"/>
              <a:gd name="connsiteX22612" fmla="*/ 3847206 w 5740887"/>
              <a:gd name="connsiteY22612" fmla="*/ 2476843 h 4314911"/>
              <a:gd name="connsiteX22613" fmla="*/ 3883700 w 5740887"/>
              <a:gd name="connsiteY22613" fmla="*/ 2499786 h 4314911"/>
              <a:gd name="connsiteX22614" fmla="*/ 3893224 w 5740887"/>
              <a:gd name="connsiteY22614" fmla="*/ 2503148 h 4314911"/>
              <a:gd name="connsiteX22615" fmla="*/ 3898315 w 5740887"/>
              <a:gd name="connsiteY22615" fmla="*/ 2506059 h 4314911"/>
              <a:gd name="connsiteX22616" fmla="*/ 3909991 w 5740887"/>
              <a:gd name="connsiteY22616" fmla="*/ 2509066 h 4314911"/>
              <a:gd name="connsiteX22617" fmla="*/ 3930989 w 5740887"/>
              <a:gd name="connsiteY22617" fmla="*/ 2516478 h 4314911"/>
              <a:gd name="connsiteX22618" fmla="*/ 3944652 w 5740887"/>
              <a:gd name="connsiteY22618" fmla="*/ 2517995 h 4314911"/>
              <a:gd name="connsiteX22619" fmla="*/ 3968000 w 5740887"/>
              <a:gd name="connsiteY22619" fmla="*/ 2524010 h 4314911"/>
              <a:gd name="connsiteX22620" fmla="*/ 4053816 w 5740887"/>
              <a:gd name="connsiteY22620" fmla="*/ 2530120 h 4314911"/>
              <a:gd name="connsiteX22621" fmla="*/ 4163297 w 5740887"/>
              <a:gd name="connsiteY22621" fmla="*/ 2522950 h 4314911"/>
              <a:gd name="connsiteX22622" fmla="*/ 4597498 w 5740887"/>
              <a:gd name="connsiteY22622" fmla="*/ 2388786 h 4314911"/>
              <a:gd name="connsiteX22623" fmla="*/ 4668235 w 5740887"/>
              <a:gd name="connsiteY22623" fmla="*/ 2363002 h 4314911"/>
              <a:gd name="connsiteX22624" fmla="*/ 4844866 w 5740887"/>
              <a:gd name="connsiteY22624" fmla="*/ 2297506 h 4314911"/>
              <a:gd name="connsiteX22625" fmla="*/ 4907328 w 5740887"/>
              <a:gd name="connsiteY22625" fmla="*/ 2273238 h 4314911"/>
              <a:gd name="connsiteX22626" fmla="*/ 5373107 w 5740887"/>
              <a:gd name="connsiteY22626" fmla="*/ 2084610 h 4314911"/>
              <a:gd name="connsiteX22627" fmla="*/ 5381655 w 5740887"/>
              <a:gd name="connsiteY22627" fmla="*/ 2080612 h 4314911"/>
              <a:gd name="connsiteX22628" fmla="*/ 5440532 w 5740887"/>
              <a:gd name="connsiteY22628" fmla="*/ 2050689 h 4314911"/>
              <a:gd name="connsiteX22629" fmla="*/ 5520920 w 5740887"/>
              <a:gd name="connsiteY22629" fmla="*/ 1960513 h 4314911"/>
              <a:gd name="connsiteX22630" fmla="*/ 5537365 w 5740887"/>
              <a:gd name="connsiteY22630" fmla="*/ 1792958 h 4314911"/>
              <a:gd name="connsiteX22631" fmla="*/ 5537365 w 5740887"/>
              <a:gd name="connsiteY22631" fmla="*/ 1792957 h 4314911"/>
              <a:gd name="connsiteX22632" fmla="*/ 5537365 w 5740887"/>
              <a:gd name="connsiteY22632" fmla="*/ 1792957 h 4314911"/>
              <a:gd name="connsiteX22633" fmla="*/ 5482312 w 5740887"/>
              <a:gd name="connsiteY22633" fmla="*/ 1373119 h 4314911"/>
              <a:gd name="connsiteX22634" fmla="*/ 5470316 w 5740887"/>
              <a:gd name="connsiteY22634" fmla="*/ 1314379 h 4314911"/>
              <a:gd name="connsiteX22635" fmla="*/ 5470187 w 5740887"/>
              <a:gd name="connsiteY22635" fmla="*/ 1313768 h 4314911"/>
              <a:gd name="connsiteX22636" fmla="*/ 5456527 w 5740887"/>
              <a:gd name="connsiteY22636" fmla="*/ 1248891 h 4314911"/>
              <a:gd name="connsiteX22637" fmla="*/ 5422649 w 5740887"/>
              <a:gd name="connsiteY22637" fmla="*/ 1133696 h 4314911"/>
              <a:gd name="connsiteX22638" fmla="*/ 5424399 w 5740887"/>
              <a:gd name="connsiteY22638" fmla="*/ 1133257 h 4314911"/>
              <a:gd name="connsiteX22639" fmla="*/ 5427019 w 5740887"/>
              <a:gd name="connsiteY22639" fmla="*/ 1129259 h 4314911"/>
              <a:gd name="connsiteX22640" fmla="*/ 5427007 w 5740887"/>
              <a:gd name="connsiteY22640" fmla="*/ 1129250 h 4314911"/>
              <a:gd name="connsiteX22641" fmla="*/ 5427019 w 5740887"/>
              <a:gd name="connsiteY22641" fmla="*/ 1129231 h 4314911"/>
              <a:gd name="connsiteX22642" fmla="*/ 5427005 w 5740887"/>
              <a:gd name="connsiteY22642" fmla="*/ 1129221 h 4314911"/>
              <a:gd name="connsiteX22643" fmla="*/ 5427018 w 5740887"/>
              <a:gd name="connsiteY22643" fmla="*/ 1129203 h 4314911"/>
              <a:gd name="connsiteX22644" fmla="*/ 5423157 w 5740887"/>
              <a:gd name="connsiteY22644" fmla="*/ 1126307 h 4314911"/>
              <a:gd name="connsiteX22645" fmla="*/ 5420605 w 5740887"/>
              <a:gd name="connsiteY22645" fmla="*/ 1126745 h 4314911"/>
              <a:gd name="connsiteX22646" fmla="*/ 5414802 w 5740887"/>
              <a:gd name="connsiteY22646" fmla="*/ 1107013 h 4314911"/>
              <a:gd name="connsiteX22647" fmla="*/ 5416735 w 5740887"/>
              <a:gd name="connsiteY22647" fmla="*/ 1106240 h 4314911"/>
              <a:gd name="connsiteX22648" fmla="*/ 5418883 w 5740887"/>
              <a:gd name="connsiteY22648" fmla="*/ 1104028 h 4314911"/>
              <a:gd name="connsiteX22649" fmla="*/ 5418883 w 5740887"/>
              <a:gd name="connsiteY22649" fmla="*/ 1103999 h 4314911"/>
              <a:gd name="connsiteX22650" fmla="*/ 5418883 w 5740887"/>
              <a:gd name="connsiteY22650" fmla="*/ 1103967 h 4314911"/>
              <a:gd name="connsiteX22651" fmla="*/ 5418883 w 5740887"/>
              <a:gd name="connsiteY22651" fmla="*/ 1100858 h 4314911"/>
              <a:gd name="connsiteX22652" fmla="*/ 5418883 w 5740887"/>
              <a:gd name="connsiteY22652" fmla="*/ 1100828 h 4314911"/>
              <a:gd name="connsiteX22653" fmla="*/ 5418883 w 5740887"/>
              <a:gd name="connsiteY22653" fmla="*/ 1100795 h 4314911"/>
              <a:gd name="connsiteX22654" fmla="*/ 5416539 w 5740887"/>
              <a:gd name="connsiteY22654" fmla="*/ 1099280 h 4314911"/>
              <a:gd name="connsiteX22655" fmla="*/ 5412573 w 5740887"/>
              <a:gd name="connsiteY22655" fmla="*/ 1099436 h 4314911"/>
              <a:gd name="connsiteX22656" fmla="*/ 5406810 w 5740887"/>
              <a:gd name="connsiteY22656" fmla="*/ 1079837 h 4314911"/>
              <a:gd name="connsiteX22657" fmla="*/ 5410058 w 5740887"/>
              <a:gd name="connsiteY22657" fmla="*/ 1076583 h 4314911"/>
              <a:gd name="connsiteX22658" fmla="*/ 5410058 w 5740887"/>
              <a:gd name="connsiteY22658" fmla="*/ 1076558 h 4314911"/>
              <a:gd name="connsiteX22659" fmla="*/ 5410058 w 5740887"/>
              <a:gd name="connsiteY22659" fmla="*/ 1073275 h 4314911"/>
              <a:gd name="connsiteX22660" fmla="*/ 5410058 w 5740887"/>
              <a:gd name="connsiteY22660" fmla="*/ 1073248 h 4314911"/>
              <a:gd name="connsiteX22661" fmla="*/ 5410057 w 5740887"/>
              <a:gd name="connsiteY22661" fmla="*/ 1073247 h 4314911"/>
              <a:gd name="connsiteX22662" fmla="*/ 5410057 w 5740887"/>
              <a:gd name="connsiteY22662" fmla="*/ 1073222 h 4314911"/>
              <a:gd name="connsiteX22663" fmla="*/ 5408403 w 5740887"/>
              <a:gd name="connsiteY22663" fmla="*/ 1071843 h 4314911"/>
              <a:gd name="connsiteX22664" fmla="*/ 5404355 w 5740887"/>
              <a:gd name="connsiteY22664" fmla="*/ 1071059 h 4314911"/>
              <a:gd name="connsiteX22665" fmla="*/ 5399494 w 5740887"/>
              <a:gd name="connsiteY22665" fmla="*/ 1052756 h 4314911"/>
              <a:gd name="connsiteX22666" fmla="*/ 5401922 w 5740887"/>
              <a:gd name="connsiteY22666" fmla="*/ 1049969 h 4314911"/>
              <a:gd name="connsiteX22667" fmla="*/ 5401922 w 5740887"/>
              <a:gd name="connsiteY22667" fmla="*/ 1049945 h 4314911"/>
              <a:gd name="connsiteX22668" fmla="*/ 5401922 w 5740887"/>
              <a:gd name="connsiteY22668" fmla="*/ 1049921 h 4314911"/>
              <a:gd name="connsiteX22669" fmla="*/ 5401922 w 5740887"/>
              <a:gd name="connsiteY22669" fmla="*/ 1046384 h 4314911"/>
              <a:gd name="connsiteX22670" fmla="*/ 5401922 w 5740887"/>
              <a:gd name="connsiteY22670" fmla="*/ 1046359 h 4314911"/>
              <a:gd name="connsiteX22671" fmla="*/ 5401922 w 5740887"/>
              <a:gd name="connsiteY22671" fmla="*/ 1046335 h 4314911"/>
              <a:gd name="connsiteX22672" fmla="*/ 5400821 w 5740887"/>
              <a:gd name="connsiteY22672" fmla="*/ 1045233 h 4314911"/>
              <a:gd name="connsiteX22673" fmla="*/ 5397192 w 5740887"/>
              <a:gd name="connsiteY22673" fmla="*/ 1044091 h 4314911"/>
              <a:gd name="connsiteX22674" fmla="*/ 5392027 w 5740887"/>
              <a:gd name="connsiteY22674" fmla="*/ 1024645 h 4314911"/>
              <a:gd name="connsiteX22675" fmla="*/ 5393099 w 5740887"/>
              <a:gd name="connsiteY22675" fmla="*/ 1023638 h 4314911"/>
              <a:gd name="connsiteX22676" fmla="*/ 5393099 w 5740887"/>
              <a:gd name="connsiteY22676" fmla="*/ 1023611 h 4314911"/>
              <a:gd name="connsiteX22677" fmla="*/ 5393099 w 5740887"/>
              <a:gd name="connsiteY22677" fmla="*/ 1019639 h 4314911"/>
              <a:gd name="connsiteX22678" fmla="*/ 5393099 w 5740887"/>
              <a:gd name="connsiteY22678" fmla="*/ 1019612 h 4314911"/>
              <a:gd name="connsiteX22679" fmla="*/ 5393098 w 5740887"/>
              <a:gd name="connsiteY22679" fmla="*/ 1019610 h 4314911"/>
              <a:gd name="connsiteX22680" fmla="*/ 5393098 w 5740887"/>
              <a:gd name="connsiteY22680" fmla="*/ 1019587 h 4314911"/>
              <a:gd name="connsiteX22681" fmla="*/ 5392133 w 5740887"/>
              <a:gd name="connsiteY22681" fmla="*/ 1018623 h 4314911"/>
              <a:gd name="connsiteX22682" fmla="*/ 5390277 w 5740887"/>
              <a:gd name="connsiteY22682" fmla="*/ 1018059 h 4314911"/>
              <a:gd name="connsiteX22683" fmla="*/ 5384800 w 5740887"/>
              <a:gd name="connsiteY22683" fmla="*/ 997440 h 4314911"/>
              <a:gd name="connsiteX22684" fmla="*/ 5385378 w 5740887"/>
              <a:gd name="connsiteY22684" fmla="*/ 996755 h 4314911"/>
              <a:gd name="connsiteX22685" fmla="*/ 5385372 w 5740887"/>
              <a:gd name="connsiteY22685" fmla="*/ 996732 h 4314911"/>
              <a:gd name="connsiteX22686" fmla="*/ 5385378 w 5740887"/>
              <a:gd name="connsiteY22686" fmla="*/ 996725 h 4314911"/>
              <a:gd name="connsiteX22687" fmla="*/ 5385372 w 5740887"/>
              <a:gd name="connsiteY22687" fmla="*/ 996704 h 4314911"/>
              <a:gd name="connsiteX22688" fmla="*/ 5385377 w 5740887"/>
              <a:gd name="connsiteY22688" fmla="*/ 996699 h 4314911"/>
              <a:gd name="connsiteX22689" fmla="*/ 5383999 w 5740887"/>
              <a:gd name="connsiteY22689" fmla="*/ 992011 h 4314911"/>
              <a:gd name="connsiteX22690" fmla="*/ 5383221 w 5740887"/>
              <a:gd name="connsiteY22690" fmla="*/ 991496 h 4314911"/>
              <a:gd name="connsiteX22691" fmla="*/ 5376536 w 5740887"/>
              <a:gd name="connsiteY22691" fmla="*/ 966328 h 4314911"/>
              <a:gd name="connsiteX22692" fmla="*/ 5376415 w 5740887"/>
              <a:gd name="connsiteY22692" fmla="*/ 965120 h 4314911"/>
              <a:gd name="connsiteX22693" fmla="*/ 5376162 w 5740887"/>
              <a:gd name="connsiteY22693" fmla="*/ 964919 h 4314911"/>
              <a:gd name="connsiteX22694" fmla="*/ 5362627 w 5740887"/>
              <a:gd name="connsiteY22694" fmla="*/ 913966 h 4314911"/>
              <a:gd name="connsiteX22695" fmla="*/ 5338137 w 5740887"/>
              <a:gd name="connsiteY22695" fmla="*/ 820987 h 4314911"/>
              <a:gd name="connsiteX22696" fmla="*/ 2735213 w 5740887"/>
              <a:gd name="connsiteY22696" fmla="*/ 778745 h 4314911"/>
              <a:gd name="connsiteX22697" fmla="*/ 2737375 w 5740887"/>
              <a:gd name="connsiteY22697" fmla="*/ 787646 h 4314911"/>
              <a:gd name="connsiteX22698" fmla="*/ 2728196 w 5740887"/>
              <a:gd name="connsiteY22698" fmla="*/ 792294 h 4314911"/>
              <a:gd name="connsiteX22699" fmla="*/ 2831316 w 5740887"/>
              <a:gd name="connsiteY22699" fmla="*/ 777200 h 4314911"/>
              <a:gd name="connsiteX22700" fmla="*/ 2829564 w 5740887"/>
              <a:gd name="connsiteY22700" fmla="*/ 794375 h 4314911"/>
              <a:gd name="connsiteX22701" fmla="*/ 2822653 w 5740887"/>
              <a:gd name="connsiteY22701" fmla="*/ 796620 h 4314911"/>
              <a:gd name="connsiteX22702" fmla="*/ 2816161 w 5740887"/>
              <a:gd name="connsiteY22702" fmla="*/ 799372 h 4314911"/>
              <a:gd name="connsiteX22703" fmla="*/ 2813462 w 5740887"/>
              <a:gd name="connsiteY22703" fmla="*/ 784719 h 4314911"/>
              <a:gd name="connsiteX22704" fmla="*/ 2776771 w 5740887"/>
              <a:gd name="connsiteY22704" fmla="*/ 777192 h 4314911"/>
              <a:gd name="connsiteX22705" fmla="*/ 2778886 w 5740887"/>
              <a:gd name="connsiteY22705" fmla="*/ 791073 h 4314911"/>
              <a:gd name="connsiteX22706" fmla="*/ 2776093 w 5740887"/>
              <a:gd name="connsiteY22706" fmla="*/ 792387 h 4314911"/>
              <a:gd name="connsiteX22707" fmla="*/ 2760035 w 5740887"/>
              <a:gd name="connsiteY22707" fmla="*/ 799353 h 4314911"/>
              <a:gd name="connsiteX22708" fmla="*/ 2757511 w 5740887"/>
              <a:gd name="connsiteY22708" fmla="*/ 800562 h 4314911"/>
              <a:gd name="connsiteX22709" fmla="*/ 2762287 w 5740887"/>
              <a:gd name="connsiteY22709" fmla="*/ 784271 h 4314911"/>
              <a:gd name="connsiteX22710" fmla="*/ 2728591 w 5740887"/>
              <a:gd name="connsiteY22710" fmla="*/ 776840 h 4314911"/>
              <a:gd name="connsiteX22711" fmla="*/ 2720411 w 5740887"/>
              <a:gd name="connsiteY22711" fmla="*/ 791496 h 4314911"/>
              <a:gd name="connsiteX22712" fmla="*/ 2718164 w 5740887"/>
              <a:gd name="connsiteY22712" fmla="*/ 797375 h 4314911"/>
              <a:gd name="connsiteX22713" fmla="*/ 2705000 w 5740887"/>
              <a:gd name="connsiteY22713" fmla="*/ 804041 h 4314911"/>
              <a:gd name="connsiteX22714" fmla="*/ 2704029 w 5740887"/>
              <a:gd name="connsiteY22714" fmla="*/ 801168 h 4314911"/>
              <a:gd name="connsiteX22715" fmla="*/ 2700742 w 5740887"/>
              <a:gd name="connsiteY22715" fmla="*/ 792929 h 4314911"/>
              <a:gd name="connsiteX22716" fmla="*/ 2699929 w 5740887"/>
              <a:gd name="connsiteY22716" fmla="*/ 792136 h 4314911"/>
              <a:gd name="connsiteX22717" fmla="*/ 2701260 w 5740887"/>
              <a:gd name="connsiteY22717" fmla="*/ 791403 h 4314911"/>
              <a:gd name="connsiteX22718" fmla="*/ 2710910 w 5740887"/>
              <a:gd name="connsiteY22718" fmla="*/ 786242 h 4314911"/>
              <a:gd name="connsiteX22719" fmla="*/ 2922666 w 5740887"/>
              <a:gd name="connsiteY22719" fmla="*/ 775506 h 4314911"/>
              <a:gd name="connsiteX22720" fmla="*/ 2931873 w 5740887"/>
              <a:gd name="connsiteY22720" fmla="*/ 776670 h 4314911"/>
              <a:gd name="connsiteX22721" fmla="*/ 2934475 w 5740887"/>
              <a:gd name="connsiteY22721" fmla="*/ 799022 h 4314911"/>
              <a:gd name="connsiteX22722" fmla="*/ 2902189 w 5740887"/>
              <a:gd name="connsiteY22722" fmla="*/ 794776 h 4314911"/>
              <a:gd name="connsiteX22723" fmla="*/ 2892638 w 5740887"/>
              <a:gd name="connsiteY22723" fmla="*/ 796068 h 4314911"/>
              <a:gd name="connsiteX22724" fmla="*/ 2891625 w 5740887"/>
              <a:gd name="connsiteY22724" fmla="*/ 781391 h 4314911"/>
              <a:gd name="connsiteX22725" fmla="*/ 2891944 w 5740887"/>
              <a:gd name="connsiteY22725" fmla="*/ 781283 h 4314911"/>
              <a:gd name="connsiteX22726" fmla="*/ 5203367 w 5740887"/>
              <a:gd name="connsiteY22726" fmla="*/ 774057 h 4314911"/>
              <a:gd name="connsiteX22727" fmla="*/ 5251048 w 5740887"/>
              <a:gd name="connsiteY22727" fmla="*/ 781022 h 4314911"/>
              <a:gd name="connsiteX22728" fmla="*/ 5261935 w 5740887"/>
              <a:gd name="connsiteY22728" fmla="*/ 784676 h 4314911"/>
              <a:gd name="connsiteX22729" fmla="*/ 5303677 w 5740887"/>
              <a:gd name="connsiteY22729" fmla="*/ 807548 h 4314911"/>
              <a:gd name="connsiteX22730" fmla="*/ 5316304 w 5740887"/>
              <a:gd name="connsiteY22730" fmla="*/ 820502 h 4314911"/>
              <a:gd name="connsiteX22731" fmla="*/ 5317609 w 5740887"/>
              <a:gd name="connsiteY22731" fmla="*/ 831861 h 4314911"/>
              <a:gd name="connsiteX22732" fmla="*/ 5295792 w 5740887"/>
              <a:gd name="connsiteY22732" fmla="*/ 817637 h 4314911"/>
              <a:gd name="connsiteX22733" fmla="*/ 5294294 w 5740887"/>
              <a:gd name="connsiteY22733" fmla="*/ 817188 h 4314911"/>
              <a:gd name="connsiteX22734" fmla="*/ 5257810 w 5740887"/>
              <a:gd name="connsiteY22734" fmla="*/ 804672 h 4314911"/>
              <a:gd name="connsiteX22735" fmla="*/ 5249823 w 5740887"/>
              <a:gd name="connsiteY22735" fmla="*/ 803845 h 4314911"/>
              <a:gd name="connsiteX22736" fmla="*/ 5245578 w 5740887"/>
              <a:gd name="connsiteY22736" fmla="*/ 802571 h 4314911"/>
              <a:gd name="connsiteX22737" fmla="*/ 5235496 w 5740887"/>
              <a:gd name="connsiteY22737" fmla="*/ 802361 h 4314911"/>
              <a:gd name="connsiteX22738" fmla="*/ 5222854 w 5740887"/>
              <a:gd name="connsiteY22738" fmla="*/ 801052 h 4314911"/>
              <a:gd name="connsiteX22739" fmla="*/ 5209280 w 5740887"/>
              <a:gd name="connsiteY22739" fmla="*/ 801815 h 4314911"/>
              <a:gd name="connsiteX22740" fmla="*/ 5203663 w 5740887"/>
              <a:gd name="connsiteY22740" fmla="*/ 801698 h 4314911"/>
              <a:gd name="connsiteX22741" fmla="*/ 5198825 w 5740887"/>
              <a:gd name="connsiteY22741" fmla="*/ 802403 h 4314911"/>
              <a:gd name="connsiteX22742" fmla="*/ 5195850 w 5740887"/>
              <a:gd name="connsiteY22742" fmla="*/ 802571 h 4314911"/>
              <a:gd name="connsiteX22743" fmla="*/ 5184351 w 5740887"/>
              <a:gd name="connsiteY22743" fmla="*/ 804514 h 4314911"/>
              <a:gd name="connsiteX22744" fmla="*/ 5181720 w 5740887"/>
              <a:gd name="connsiteY22744" fmla="*/ 804897 h 4314911"/>
              <a:gd name="connsiteX22745" fmla="*/ 4960412 w 5740887"/>
              <a:gd name="connsiteY22745" fmla="*/ 821720 h 4314911"/>
              <a:gd name="connsiteX22746" fmla="*/ 4783781 w 5740887"/>
              <a:gd name="connsiteY22746" fmla="*/ 832475 h 4314911"/>
              <a:gd name="connsiteX22747" fmla="*/ 4720216 w 5740887"/>
              <a:gd name="connsiteY22747" fmla="*/ 837301 h 4314911"/>
              <a:gd name="connsiteX22748" fmla="*/ 4656789 w 5740887"/>
              <a:gd name="connsiteY22748" fmla="*/ 841988 h 4314911"/>
              <a:gd name="connsiteX22749" fmla="*/ 4625765 w 5740887"/>
              <a:gd name="connsiteY22749" fmla="*/ 844057 h 4314911"/>
              <a:gd name="connsiteX22750" fmla="*/ 4061949 w 5740887"/>
              <a:gd name="connsiteY22750" fmla="*/ 894524 h 4314911"/>
              <a:gd name="connsiteX22751" fmla="*/ 3906276 w 5740887"/>
              <a:gd name="connsiteY22751" fmla="*/ 1037786 h 4314911"/>
              <a:gd name="connsiteX22752" fmla="*/ 3892488 w 5740887"/>
              <a:gd name="connsiteY22752" fmla="*/ 1067155 h 4314911"/>
              <a:gd name="connsiteX22753" fmla="*/ 3806447 w 5740887"/>
              <a:gd name="connsiteY22753" fmla="*/ 1407865 h 4314911"/>
              <a:gd name="connsiteX22754" fmla="*/ 3792173 w 5740887"/>
              <a:gd name="connsiteY22754" fmla="*/ 1533242 h 4314911"/>
              <a:gd name="connsiteX22755" fmla="*/ 3775888 w 5740887"/>
              <a:gd name="connsiteY22755" fmla="*/ 1537528 h 4314911"/>
              <a:gd name="connsiteX22756" fmla="*/ 3782455 w 5740887"/>
              <a:gd name="connsiteY22756" fmla="*/ 1404281 h 4314911"/>
              <a:gd name="connsiteX22757" fmla="*/ 3843814 w 5740887"/>
              <a:gd name="connsiteY22757" fmla="*/ 1041423 h 4314911"/>
              <a:gd name="connsiteX22758" fmla="*/ 3843814 w 5740887"/>
              <a:gd name="connsiteY22758" fmla="*/ 1041397 h 4314911"/>
              <a:gd name="connsiteX22759" fmla="*/ 3843814 w 5740887"/>
              <a:gd name="connsiteY22759" fmla="*/ 1040320 h 4314911"/>
              <a:gd name="connsiteX22760" fmla="*/ 3855396 w 5740887"/>
              <a:gd name="connsiteY22760" fmla="*/ 1010538 h 4314911"/>
              <a:gd name="connsiteX22761" fmla="*/ 4008036 w 5740887"/>
              <a:gd name="connsiteY22761" fmla="*/ 858870 h 4314911"/>
              <a:gd name="connsiteX22762" fmla="*/ 4599015 w 5740887"/>
              <a:gd name="connsiteY22762" fmla="*/ 811854 h 4314911"/>
              <a:gd name="connsiteX22763" fmla="*/ 4624524 w 5740887"/>
              <a:gd name="connsiteY22763" fmla="*/ 810475 h 4314911"/>
              <a:gd name="connsiteX22764" fmla="*/ 4690020 w 5740887"/>
              <a:gd name="connsiteY22764" fmla="*/ 806198 h 4314911"/>
              <a:gd name="connsiteX22765" fmla="*/ 4756205 w 5740887"/>
              <a:gd name="connsiteY22765" fmla="*/ 801922 h 4314911"/>
              <a:gd name="connsiteX22766" fmla="*/ 4943729 w 5740887"/>
              <a:gd name="connsiteY22766" fmla="*/ 792129 h 4314911"/>
              <a:gd name="connsiteX22767" fmla="*/ 5170413 w 5740887"/>
              <a:gd name="connsiteY22767" fmla="*/ 777230 h 4314911"/>
              <a:gd name="connsiteX22768" fmla="*/ 5203367 w 5740887"/>
              <a:gd name="connsiteY22768" fmla="*/ 774057 h 4314911"/>
              <a:gd name="connsiteX22769" fmla="*/ 2848504 w 5740887"/>
              <a:gd name="connsiteY22769" fmla="*/ 769960 h 4314911"/>
              <a:gd name="connsiteX22770" fmla="*/ 2849805 w 5740887"/>
              <a:gd name="connsiteY22770" fmla="*/ 786834 h 4314911"/>
              <a:gd name="connsiteX22771" fmla="*/ 2843811 w 5740887"/>
              <a:gd name="connsiteY22771" fmla="*/ 788729 h 4314911"/>
              <a:gd name="connsiteX22772" fmla="*/ 2835826 w 5740887"/>
              <a:gd name="connsiteY22772" fmla="*/ 792047 h 4314911"/>
              <a:gd name="connsiteX22773" fmla="*/ 2836664 w 5740887"/>
              <a:gd name="connsiteY22773" fmla="*/ 774946 h 4314911"/>
              <a:gd name="connsiteX22774" fmla="*/ 2793544 w 5740887"/>
              <a:gd name="connsiteY22774" fmla="*/ 768995 h 4314911"/>
              <a:gd name="connsiteX22775" fmla="*/ 2789547 w 5740887"/>
              <a:gd name="connsiteY22775" fmla="*/ 786057 h 4314911"/>
              <a:gd name="connsiteX22776" fmla="*/ 2784286 w 5740887"/>
              <a:gd name="connsiteY22776" fmla="*/ 788533 h 4314911"/>
              <a:gd name="connsiteX22777" fmla="*/ 2782560 w 5740887"/>
              <a:gd name="connsiteY22777" fmla="*/ 776142 h 4314911"/>
              <a:gd name="connsiteX22778" fmla="*/ 2782467 w 5740887"/>
              <a:gd name="connsiteY22778" fmla="*/ 774408 h 4314911"/>
              <a:gd name="connsiteX22779" fmla="*/ 1568058 w 5740887"/>
              <a:gd name="connsiteY22779" fmla="*/ 765131 h 4314911"/>
              <a:gd name="connsiteX22780" fmla="*/ 1561231 w 5740887"/>
              <a:gd name="connsiteY22780" fmla="*/ 780434 h 4314911"/>
              <a:gd name="connsiteX22781" fmla="*/ 1562696 w 5740887"/>
              <a:gd name="connsiteY22781" fmla="*/ 776087 h 4314911"/>
              <a:gd name="connsiteX22782" fmla="*/ 2805205 w 5740887"/>
              <a:gd name="connsiteY22782" fmla="*/ 763295 h 4314911"/>
              <a:gd name="connsiteX22783" fmla="*/ 2808055 w 5740887"/>
              <a:gd name="connsiteY22783" fmla="*/ 777853 h 4314911"/>
              <a:gd name="connsiteX22784" fmla="*/ 2801710 w 5740887"/>
              <a:gd name="connsiteY22784" fmla="*/ 780334 h 4314911"/>
              <a:gd name="connsiteX22785" fmla="*/ 2796225 w 5740887"/>
              <a:gd name="connsiteY22785" fmla="*/ 782915 h 4314911"/>
              <a:gd name="connsiteX22786" fmla="*/ 2800844 w 5740887"/>
              <a:gd name="connsiteY22786" fmla="*/ 765427 h 4314911"/>
              <a:gd name="connsiteX22787" fmla="*/ 2871969 w 5740887"/>
              <a:gd name="connsiteY22787" fmla="*/ 760341 h 4314911"/>
              <a:gd name="connsiteX22788" fmla="*/ 2871173 w 5740887"/>
              <a:gd name="connsiteY22788" fmla="*/ 770221 h 4314911"/>
              <a:gd name="connsiteX22789" fmla="*/ 2871447 w 5740887"/>
              <a:gd name="connsiteY22789" fmla="*/ 779990 h 4314911"/>
              <a:gd name="connsiteX22790" fmla="*/ 2854105 w 5740887"/>
              <a:gd name="connsiteY22790" fmla="*/ 785473 h 4314911"/>
              <a:gd name="connsiteX22791" fmla="*/ 2853688 w 5740887"/>
              <a:gd name="connsiteY22791" fmla="*/ 782666 h 4314911"/>
              <a:gd name="connsiteX22792" fmla="*/ 2853036 w 5740887"/>
              <a:gd name="connsiteY22792" fmla="*/ 768052 h 4314911"/>
              <a:gd name="connsiteX22793" fmla="*/ 2869062 w 5740887"/>
              <a:gd name="connsiteY22793" fmla="*/ 761303 h 4314911"/>
              <a:gd name="connsiteX22794" fmla="*/ 2773961 w 5740887"/>
              <a:gd name="connsiteY22794" fmla="*/ 758743 h 4314911"/>
              <a:gd name="connsiteX22795" fmla="*/ 2775435 w 5740887"/>
              <a:gd name="connsiteY22795" fmla="*/ 768421 h 4314911"/>
              <a:gd name="connsiteX22796" fmla="*/ 2773806 w 5740887"/>
              <a:gd name="connsiteY22796" fmla="*/ 769198 h 4314911"/>
              <a:gd name="connsiteX22797" fmla="*/ 2767162 w 5740887"/>
              <a:gd name="connsiteY22797" fmla="*/ 772562 h 4314911"/>
              <a:gd name="connsiteX22798" fmla="*/ 5327086 w 5740887"/>
              <a:gd name="connsiteY22798" fmla="*/ 758290 h 4314911"/>
              <a:gd name="connsiteX22799" fmla="*/ 5342737 w 5740887"/>
              <a:gd name="connsiteY22799" fmla="*/ 799769 h 4314911"/>
              <a:gd name="connsiteX22800" fmla="*/ 5494721 w 5740887"/>
              <a:gd name="connsiteY22800" fmla="*/ 1253358 h 4314911"/>
              <a:gd name="connsiteX22801" fmla="*/ 5516782 w 5740887"/>
              <a:gd name="connsiteY22801" fmla="*/ 1332029 h 4314911"/>
              <a:gd name="connsiteX22802" fmla="*/ 5532225 w 5740887"/>
              <a:gd name="connsiteY22802" fmla="*/ 1389115 h 4314911"/>
              <a:gd name="connsiteX22803" fmla="*/ 5613716 w 5740887"/>
              <a:gd name="connsiteY22803" fmla="*/ 2028490 h 4314911"/>
              <a:gd name="connsiteX22804" fmla="*/ 5534708 w 5740887"/>
              <a:gd name="connsiteY22804" fmla="*/ 2122390 h 4314911"/>
              <a:gd name="connsiteX22805" fmla="*/ 5465765 w 5740887"/>
              <a:gd name="connsiteY22805" fmla="*/ 2158240 h 4314911"/>
              <a:gd name="connsiteX22806" fmla="*/ 5425101 w 5740887"/>
              <a:gd name="connsiteY22806" fmla="*/ 2176878 h 4314911"/>
              <a:gd name="connsiteX22807" fmla="*/ 5388571 w 5740887"/>
              <a:gd name="connsiteY22807" fmla="*/ 2192914 h 4314911"/>
              <a:gd name="connsiteX22808" fmla="*/ 5374781 w 5740887"/>
              <a:gd name="connsiteY22808" fmla="*/ 2198967 h 4314911"/>
              <a:gd name="connsiteX22809" fmla="*/ 5248323 w 5740887"/>
              <a:gd name="connsiteY22809" fmla="*/ 2252208 h 4314911"/>
              <a:gd name="connsiteX22810" fmla="*/ 4914226 w 5740887"/>
              <a:gd name="connsiteY22810" fmla="*/ 2385888 h 4314911"/>
              <a:gd name="connsiteX22811" fmla="*/ 4655553 w 5740887"/>
              <a:gd name="connsiteY22811" fmla="*/ 2483097 h 4314911"/>
              <a:gd name="connsiteX22812" fmla="*/ 4202459 w 5740887"/>
              <a:gd name="connsiteY22812" fmla="*/ 2624843 h 4314911"/>
              <a:gd name="connsiteX22813" fmla="*/ 3848231 w 5740887"/>
              <a:gd name="connsiteY22813" fmla="*/ 2527635 h 4314911"/>
              <a:gd name="connsiteX22814" fmla="*/ 3848231 w 5740887"/>
              <a:gd name="connsiteY22814" fmla="*/ 2526808 h 4314911"/>
              <a:gd name="connsiteX22815" fmla="*/ 3836143 w 5740887"/>
              <a:gd name="connsiteY22815" fmla="*/ 2502982 h 4314911"/>
              <a:gd name="connsiteX22816" fmla="*/ 3824991 w 5740887"/>
              <a:gd name="connsiteY22816" fmla="*/ 2473665 h 4314911"/>
              <a:gd name="connsiteX22817" fmla="*/ 3830027 w 5740887"/>
              <a:gd name="connsiteY22817" fmla="*/ 2483788 h 4314911"/>
              <a:gd name="connsiteX22818" fmla="*/ 4073809 w 5740887"/>
              <a:gd name="connsiteY22818" fmla="*/ 2584720 h 4314911"/>
              <a:gd name="connsiteX22819" fmla="*/ 4073810 w 5740887"/>
              <a:gd name="connsiteY22819" fmla="*/ 2584720 h 4314911"/>
              <a:gd name="connsiteX22820" fmla="*/ 4073811 w 5740887"/>
              <a:gd name="connsiteY22820" fmla="*/ 2584720 h 4314911"/>
              <a:gd name="connsiteX22821" fmla="*/ 4183155 w 5740887"/>
              <a:gd name="connsiteY22821" fmla="*/ 2577413 h 4314911"/>
              <a:gd name="connsiteX22822" fmla="*/ 4627561 w 5740887"/>
              <a:gd name="connsiteY22822" fmla="*/ 2439527 h 4314911"/>
              <a:gd name="connsiteX22823" fmla="*/ 4671409 w 5740887"/>
              <a:gd name="connsiteY22823" fmla="*/ 2423532 h 4314911"/>
              <a:gd name="connsiteX22824" fmla="*/ 4880582 w 5740887"/>
              <a:gd name="connsiteY22824" fmla="*/ 2345351 h 4314911"/>
              <a:gd name="connsiteX22825" fmla="*/ 5420819 w 5740887"/>
              <a:gd name="connsiteY22825" fmla="*/ 2124733 h 4314911"/>
              <a:gd name="connsiteX22826" fmla="*/ 5489762 w 5740887"/>
              <a:gd name="connsiteY22826" fmla="*/ 2089572 h 4314911"/>
              <a:gd name="connsiteX22827" fmla="*/ 5570700 w 5740887"/>
              <a:gd name="connsiteY22827" fmla="*/ 1995534 h 4314911"/>
              <a:gd name="connsiteX22828" fmla="*/ 5510719 w 5740887"/>
              <a:gd name="connsiteY22828" fmla="*/ 1380427 h 4314911"/>
              <a:gd name="connsiteX22829" fmla="*/ 5496930 w 5740887"/>
              <a:gd name="connsiteY22829" fmla="*/ 1320584 h 4314911"/>
              <a:gd name="connsiteX22830" fmla="*/ 5479558 w 5740887"/>
              <a:gd name="connsiteY22830" fmla="*/ 1250269 h 4314911"/>
              <a:gd name="connsiteX22831" fmla="*/ 5403720 w 5740887"/>
              <a:gd name="connsiteY22831" fmla="*/ 1004004 h 4314911"/>
              <a:gd name="connsiteX22832" fmla="*/ 5362693 w 5740887"/>
              <a:gd name="connsiteY22832" fmla="*/ 869523 h 4314911"/>
              <a:gd name="connsiteX22833" fmla="*/ 2884225 w 5740887"/>
              <a:gd name="connsiteY22833" fmla="*/ 756282 h 4314911"/>
              <a:gd name="connsiteX22834" fmla="*/ 2884315 w 5740887"/>
              <a:gd name="connsiteY22834" fmla="*/ 775920 h 4314911"/>
              <a:gd name="connsiteX22835" fmla="*/ 2878926 w 5740887"/>
              <a:gd name="connsiteY22835" fmla="*/ 777624 h 4314911"/>
              <a:gd name="connsiteX22836" fmla="*/ 2879345 w 5740887"/>
              <a:gd name="connsiteY22836" fmla="*/ 757898 h 4314911"/>
              <a:gd name="connsiteX22837" fmla="*/ 2767906 w 5740887"/>
              <a:gd name="connsiteY22837" fmla="*/ 755930 h 4314911"/>
              <a:gd name="connsiteX22838" fmla="*/ 2761922 w 5740887"/>
              <a:gd name="connsiteY22838" fmla="*/ 766181 h 4314911"/>
              <a:gd name="connsiteX22839" fmla="*/ 2757596 w 5740887"/>
              <a:gd name="connsiteY22839" fmla="*/ 777406 h 4314911"/>
              <a:gd name="connsiteX22840" fmla="*/ 2744464 w 5740887"/>
              <a:gd name="connsiteY22840" fmla="*/ 784055 h 4314911"/>
              <a:gd name="connsiteX22841" fmla="*/ 2741328 w 5740887"/>
              <a:gd name="connsiteY22841" fmla="*/ 770064 h 4314911"/>
              <a:gd name="connsiteX22842" fmla="*/ 2834138 w 5740887"/>
              <a:gd name="connsiteY22842" fmla="*/ 749532 h 4314911"/>
              <a:gd name="connsiteX22843" fmla="*/ 2832251 w 5740887"/>
              <a:gd name="connsiteY22843" fmla="*/ 768032 h 4314911"/>
              <a:gd name="connsiteX22844" fmla="*/ 2823855 w 5740887"/>
              <a:gd name="connsiteY22844" fmla="*/ 771674 h 4314911"/>
              <a:gd name="connsiteX22845" fmla="*/ 2812006 w 5740887"/>
              <a:gd name="connsiteY22845" fmla="*/ 776307 h 4314911"/>
              <a:gd name="connsiteX22846" fmla="*/ 2811055 w 5740887"/>
              <a:gd name="connsiteY22846" fmla="*/ 760438 h 4314911"/>
              <a:gd name="connsiteX22847" fmla="*/ 2820331 w 5740887"/>
              <a:gd name="connsiteY22847" fmla="*/ 755904 h 4314911"/>
              <a:gd name="connsiteX22848" fmla="*/ 2928226 w 5740887"/>
              <a:gd name="connsiteY22848" fmla="*/ 745349 h 4314911"/>
              <a:gd name="connsiteX22849" fmla="*/ 2931032 w 5740887"/>
              <a:gd name="connsiteY22849" fmla="*/ 769453 h 4314911"/>
              <a:gd name="connsiteX22850" fmla="*/ 2924672 w 5740887"/>
              <a:gd name="connsiteY22850" fmla="*/ 768450 h 4314911"/>
              <a:gd name="connsiteX22851" fmla="*/ 2897764 w 5740887"/>
              <a:gd name="connsiteY22851" fmla="*/ 772227 h 4314911"/>
              <a:gd name="connsiteX22852" fmla="*/ 2893717 w 5740887"/>
              <a:gd name="connsiteY22852" fmla="*/ 773541 h 4314911"/>
              <a:gd name="connsiteX22853" fmla="*/ 2891465 w 5740887"/>
              <a:gd name="connsiteY22853" fmla="*/ 773907 h 4314911"/>
              <a:gd name="connsiteX22854" fmla="*/ 2891395 w 5740887"/>
              <a:gd name="connsiteY22854" fmla="*/ 753908 h 4314911"/>
              <a:gd name="connsiteX22855" fmla="*/ 2907094 w 5740887"/>
              <a:gd name="connsiteY22855" fmla="*/ 748708 h 4314911"/>
              <a:gd name="connsiteX22856" fmla="*/ 2846515 w 5740887"/>
              <a:gd name="connsiteY22856" fmla="*/ 744158 h 4314911"/>
              <a:gd name="connsiteX22857" fmla="*/ 2847834 w 5740887"/>
              <a:gd name="connsiteY22857" fmla="*/ 761273 h 4314911"/>
              <a:gd name="connsiteX22858" fmla="*/ 2838019 w 5740887"/>
              <a:gd name="connsiteY22858" fmla="*/ 765530 h 4314911"/>
              <a:gd name="connsiteX22859" fmla="*/ 2842004 w 5740887"/>
              <a:gd name="connsiteY22859" fmla="*/ 746038 h 4314911"/>
              <a:gd name="connsiteX22860" fmla="*/ 5186409 w 5740887"/>
              <a:gd name="connsiteY22860" fmla="*/ 740401 h 4314911"/>
              <a:gd name="connsiteX22861" fmla="*/ 5236942 w 5740887"/>
              <a:gd name="connsiteY22861" fmla="*/ 748394 h 4314911"/>
              <a:gd name="connsiteX22862" fmla="*/ 5248535 w 5740887"/>
              <a:gd name="connsiteY22862" fmla="*/ 752445 h 4314911"/>
              <a:gd name="connsiteX22863" fmla="*/ 5292539 w 5740887"/>
              <a:gd name="connsiteY22863" fmla="*/ 777286 h 4314911"/>
              <a:gd name="connsiteX22864" fmla="*/ 5313929 w 5740887"/>
              <a:gd name="connsiteY22864" fmla="*/ 799831 h 4314911"/>
              <a:gd name="connsiteX22865" fmla="*/ 5314947 w 5740887"/>
              <a:gd name="connsiteY22865" fmla="*/ 808699 h 4314911"/>
              <a:gd name="connsiteX22866" fmla="*/ 5310124 w 5740887"/>
              <a:gd name="connsiteY22866" fmla="*/ 803509 h 4314911"/>
              <a:gd name="connsiteX22867" fmla="*/ 5283685 w 5740887"/>
              <a:gd name="connsiteY22867" fmla="*/ 785659 h 4314911"/>
              <a:gd name="connsiteX22868" fmla="*/ 5272699 w 5740887"/>
              <a:gd name="connsiteY22868" fmla="*/ 782172 h 4314911"/>
              <a:gd name="connsiteX22869" fmla="*/ 5263379 w 5740887"/>
              <a:gd name="connsiteY22869" fmla="*/ 776843 h 4314911"/>
              <a:gd name="connsiteX22870" fmla="*/ 5241790 w 5740887"/>
              <a:gd name="connsiteY22870" fmla="*/ 772362 h 4314911"/>
              <a:gd name="connsiteX22871" fmla="*/ 5230634 w 5740887"/>
              <a:gd name="connsiteY22871" fmla="*/ 768821 h 4314911"/>
              <a:gd name="connsiteX22872" fmla="*/ 5223662 w 5740887"/>
              <a:gd name="connsiteY22872" fmla="*/ 768600 h 4314911"/>
              <a:gd name="connsiteX22873" fmla="*/ 5218509 w 5740887"/>
              <a:gd name="connsiteY22873" fmla="*/ 767530 h 4314911"/>
              <a:gd name="connsiteX22874" fmla="*/ 5196573 w 5740887"/>
              <a:gd name="connsiteY22874" fmla="*/ 767741 h 4314911"/>
              <a:gd name="connsiteX22875" fmla="*/ 5188079 w 5740887"/>
              <a:gd name="connsiteY22875" fmla="*/ 767471 h 4314911"/>
              <a:gd name="connsiteX22876" fmla="*/ 5185223 w 5740887"/>
              <a:gd name="connsiteY22876" fmla="*/ 767849 h 4314911"/>
              <a:gd name="connsiteX22877" fmla="*/ 5184140 w 5740887"/>
              <a:gd name="connsiteY22877" fmla="*/ 767859 h 4314911"/>
              <a:gd name="connsiteX22878" fmla="*/ 5172790 w 5740887"/>
              <a:gd name="connsiteY22878" fmla="*/ 769495 h 4314911"/>
              <a:gd name="connsiteX22879" fmla="*/ 5168895 w 5740887"/>
              <a:gd name="connsiteY22879" fmla="*/ 770011 h 4314911"/>
              <a:gd name="connsiteX22880" fmla="*/ 4943314 w 5740887"/>
              <a:gd name="connsiteY22880" fmla="*/ 784903 h 4314911"/>
              <a:gd name="connsiteX22881" fmla="*/ 4755790 w 5740887"/>
              <a:gd name="connsiteY22881" fmla="*/ 794555 h 4314911"/>
              <a:gd name="connsiteX22882" fmla="*/ 4689467 w 5740887"/>
              <a:gd name="connsiteY22882" fmla="*/ 798967 h 4314911"/>
              <a:gd name="connsiteX22883" fmla="*/ 4624109 w 5740887"/>
              <a:gd name="connsiteY22883" fmla="*/ 803106 h 4314911"/>
              <a:gd name="connsiteX22884" fmla="*/ 4598600 w 5740887"/>
              <a:gd name="connsiteY22884" fmla="*/ 804621 h 4314911"/>
              <a:gd name="connsiteX22885" fmla="*/ 4006795 w 5740887"/>
              <a:gd name="connsiteY22885" fmla="*/ 851641 h 4314911"/>
              <a:gd name="connsiteX22886" fmla="*/ 3848916 w 5740887"/>
              <a:gd name="connsiteY22886" fmla="*/ 1008278 h 4314911"/>
              <a:gd name="connsiteX22887" fmla="*/ 3837746 w 5740887"/>
              <a:gd name="connsiteY22887" fmla="*/ 1037096 h 4314911"/>
              <a:gd name="connsiteX22888" fmla="*/ 3774870 w 5740887"/>
              <a:gd name="connsiteY22888" fmla="*/ 1404281 h 4314911"/>
              <a:gd name="connsiteX22889" fmla="*/ 3768203 w 5740887"/>
              <a:gd name="connsiteY22889" fmla="*/ 1539550 h 4314911"/>
              <a:gd name="connsiteX22890" fmla="*/ 3750821 w 5740887"/>
              <a:gd name="connsiteY22890" fmla="*/ 1544124 h 4314911"/>
              <a:gd name="connsiteX22891" fmla="*/ 3749778 w 5740887"/>
              <a:gd name="connsiteY22891" fmla="*/ 1403316 h 4314911"/>
              <a:gd name="connsiteX22892" fmla="*/ 3748304 w 5740887"/>
              <a:gd name="connsiteY22892" fmla="*/ 1272117 h 4314911"/>
              <a:gd name="connsiteX22893" fmla="*/ 3751225 w 5740887"/>
              <a:gd name="connsiteY22893" fmla="*/ 1157986 h 4314911"/>
              <a:gd name="connsiteX22894" fmla="*/ 3788247 w 5740887"/>
              <a:gd name="connsiteY22894" fmla="*/ 1011778 h 4314911"/>
              <a:gd name="connsiteX22895" fmla="*/ 3788936 w 5740887"/>
              <a:gd name="connsiteY22895" fmla="*/ 1010677 h 4314911"/>
              <a:gd name="connsiteX22896" fmla="*/ 3798038 w 5740887"/>
              <a:gd name="connsiteY22896" fmla="*/ 981723 h 4314911"/>
              <a:gd name="connsiteX22897" fmla="*/ 3952470 w 5740887"/>
              <a:gd name="connsiteY22897" fmla="*/ 816270 h 4314911"/>
              <a:gd name="connsiteX22898" fmla="*/ 4573644 w 5740887"/>
              <a:gd name="connsiteY22898" fmla="*/ 772817 h 4314911"/>
              <a:gd name="connsiteX22899" fmla="*/ 4591294 w 5740887"/>
              <a:gd name="connsiteY22899" fmla="*/ 771990 h 4314911"/>
              <a:gd name="connsiteX22900" fmla="*/ 4658996 w 5740887"/>
              <a:gd name="connsiteY22900" fmla="*/ 768265 h 4314911"/>
              <a:gd name="connsiteX22901" fmla="*/ 4727939 w 5740887"/>
              <a:gd name="connsiteY22901" fmla="*/ 764402 h 4314911"/>
              <a:gd name="connsiteX22902" fmla="*/ 4927046 w 5740887"/>
              <a:gd name="connsiteY22902" fmla="*/ 755711 h 4314911"/>
              <a:gd name="connsiteX22903" fmla="*/ 5157177 w 5740887"/>
              <a:gd name="connsiteY22903" fmla="*/ 742745 h 4314911"/>
              <a:gd name="connsiteX22904" fmla="*/ 5185995 w 5740887"/>
              <a:gd name="connsiteY22904" fmla="*/ 740401 h 4314911"/>
              <a:gd name="connsiteX22905" fmla="*/ 2804961 w 5740887"/>
              <a:gd name="connsiteY22905" fmla="*/ 736857 h 4314911"/>
              <a:gd name="connsiteX22906" fmla="*/ 2796467 w 5740887"/>
              <a:gd name="connsiteY22906" fmla="*/ 756516 h 4314911"/>
              <a:gd name="connsiteX22907" fmla="*/ 2795969 w 5740887"/>
              <a:gd name="connsiteY22907" fmla="*/ 758642 h 4314911"/>
              <a:gd name="connsiteX22908" fmla="*/ 2781981 w 5740887"/>
              <a:gd name="connsiteY22908" fmla="*/ 765304 h 4314911"/>
              <a:gd name="connsiteX22909" fmla="*/ 2781500 w 5740887"/>
              <a:gd name="connsiteY22909" fmla="*/ 756301 h 4314911"/>
              <a:gd name="connsiteX22910" fmla="*/ 2782098 w 5740887"/>
              <a:gd name="connsiteY22910" fmla="*/ 748513 h 4314911"/>
              <a:gd name="connsiteX22911" fmla="*/ 2874202 w 5740887"/>
              <a:gd name="connsiteY22911" fmla="*/ 732633 h 4314911"/>
              <a:gd name="connsiteX22912" fmla="*/ 2872651 w 5740887"/>
              <a:gd name="connsiteY22912" fmla="*/ 751886 h 4314911"/>
              <a:gd name="connsiteX22913" fmla="*/ 2856702 w 5740887"/>
              <a:gd name="connsiteY22913" fmla="*/ 757427 h 4314911"/>
              <a:gd name="connsiteX22914" fmla="*/ 2852641 w 5740887"/>
              <a:gd name="connsiteY22914" fmla="*/ 759188 h 4314911"/>
              <a:gd name="connsiteX22915" fmla="*/ 2851901 w 5740887"/>
              <a:gd name="connsiteY22915" fmla="*/ 742618 h 4314911"/>
              <a:gd name="connsiteX22916" fmla="*/ 2851974 w 5740887"/>
              <a:gd name="connsiteY22916" fmla="*/ 741884 h 4314911"/>
              <a:gd name="connsiteX22917" fmla="*/ 2845385 w 5740887"/>
              <a:gd name="connsiteY22917" fmla="*/ 729512 h 4314911"/>
              <a:gd name="connsiteX22918" fmla="*/ 2845837 w 5740887"/>
              <a:gd name="connsiteY22918" fmla="*/ 735384 h 4314911"/>
              <a:gd name="connsiteX22919" fmla="*/ 2844025 w 5740887"/>
              <a:gd name="connsiteY22919" fmla="*/ 736151 h 4314911"/>
              <a:gd name="connsiteX22920" fmla="*/ 2885029 w 5740887"/>
              <a:gd name="connsiteY22920" fmla="*/ 728129 h 4314911"/>
              <a:gd name="connsiteX22921" fmla="*/ 2884145 w 5740887"/>
              <a:gd name="connsiteY22921" fmla="*/ 738982 h 4314911"/>
              <a:gd name="connsiteX22922" fmla="*/ 2884186 w 5740887"/>
              <a:gd name="connsiteY22922" fmla="*/ 747876 h 4314911"/>
              <a:gd name="connsiteX22923" fmla="*/ 2879524 w 5740887"/>
              <a:gd name="connsiteY22923" fmla="*/ 749497 h 4314911"/>
              <a:gd name="connsiteX22924" fmla="*/ 2879571 w 5740887"/>
              <a:gd name="connsiteY22924" fmla="*/ 747286 h 4314911"/>
              <a:gd name="connsiteX22925" fmla="*/ 2881931 w 5740887"/>
              <a:gd name="connsiteY22925" fmla="*/ 729417 h 4314911"/>
              <a:gd name="connsiteX22926" fmla="*/ 2845886 w 5740887"/>
              <a:gd name="connsiteY22926" fmla="*/ 716087 h 4314911"/>
              <a:gd name="connsiteX22927" fmla="*/ 2836843 w 5740887"/>
              <a:gd name="connsiteY22927" fmla="*/ 739190 h 4314911"/>
              <a:gd name="connsiteX22928" fmla="*/ 2836564 w 5740887"/>
              <a:gd name="connsiteY22928" fmla="*/ 739308 h 4314911"/>
              <a:gd name="connsiteX22929" fmla="*/ 2810895 w 5740887"/>
              <a:gd name="connsiteY22929" fmla="*/ 751533 h 4314911"/>
              <a:gd name="connsiteX22930" fmla="*/ 2812294 w 5740887"/>
              <a:gd name="connsiteY22930" fmla="*/ 737641 h 4314911"/>
              <a:gd name="connsiteX22931" fmla="*/ 2816790 w 5740887"/>
              <a:gd name="connsiteY22931" fmla="*/ 730833 h 4314911"/>
              <a:gd name="connsiteX22932" fmla="*/ 2833706 w 5740887"/>
              <a:gd name="connsiteY22932" fmla="*/ 722215 h 4314911"/>
              <a:gd name="connsiteX22933" fmla="*/ 2926032 w 5740887"/>
              <a:gd name="connsiteY22933" fmla="*/ 714885 h 4314911"/>
              <a:gd name="connsiteX22934" fmla="*/ 2926027 w 5740887"/>
              <a:gd name="connsiteY22934" fmla="*/ 726458 h 4314911"/>
              <a:gd name="connsiteX22935" fmla="*/ 2926028 w 5740887"/>
              <a:gd name="connsiteY22935" fmla="*/ 726465 h 4314911"/>
              <a:gd name="connsiteX22936" fmla="*/ 2926028 w 5740887"/>
              <a:gd name="connsiteY22936" fmla="*/ 726484 h 4314911"/>
              <a:gd name="connsiteX22937" fmla="*/ 2927383 w 5740887"/>
              <a:gd name="connsiteY22937" fmla="*/ 738103 h 4314911"/>
              <a:gd name="connsiteX22938" fmla="*/ 2923035 w 5740887"/>
              <a:gd name="connsiteY22938" fmla="*/ 737812 h 4314911"/>
              <a:gd name="connsiteX22939" fmla="*/ 2916110 w 5740887"/>
              <a:gd name="connsiteY22939" fmla="*/ 739420 h 4314911"/>
              <a:gd name="connsiteX22940" fmla="*/ 2894278 w 5740887"/>
              <a:gd name="connsiteY22940" fmla="*/ 744370 h 4314911"/>
              <a:gd name="connsiteX22941" fmla="*/ 2893249 w 5740887"/>
              <a:gd name="connsiteY22941" fmla="*/ 744728 h 4314911"/>
              <a:gd name="connsiteX22942" fmla="*/ 2892034 w 5740887"/>
              <a:gd name="connsiteY22942" fmla="*/ 745011 h 4314911"/>
              <a:gd name="connsiteX22943" fmla="*/ 2891366 w 5740887"/>
              <a:gd name="connsiteY22943" fmla="*/ 745271 h 4314911"/>
              <a:gd name="connsiteX22944" fmla="*/ 2891351 w 5740887"/>
              <a:gd name="connsiteY22944" fmla="*/ 741010 h 4314911"/>
              <a:gd name="connsiteX22945" fmla="*/ 2892617 w 5740887"/>
              <a:gd name="connsiteY22945" fmla="*/ 724969 h 4314911"/>
              <a:gd name="connsiteX22946" fmla="*/ 2905549 w 5740887"/>
              <a:gd name="connsiteY22946" fmla="*/ 719588 h 4314911"/>
              <a:gd name="connsiteX22947" fmla="*/ 3026071 w 5740887"/>
              <a:gd name="connsiteY22947" fmla="*/ 707622 h 4314911"/>
              <a:gd name="connsiteX22948" fmla="*/ 3041992 w 5740887"/>
              <a:gd name="connsiteY22948" fmla="*/ 755251 h 4314911"/>
              <a:gd name="connsiteX22949" fmla="*/ 3045050 w 5740887"/>
              <a:gd name="connsiteY22949" fmla="*/ 765094 h 4314911"/>
              <a:gd name="connsiteX22950" fmla="*/ 3059457 w 5740887"/>
              <a:gd name="connsiteY22950" fmla="*/ 811628 h 4314911"/>
              <a:gd name="connsiteX22951" fmla="*/ 3067925 w 5740887"/>
              <a:gd name="connsiteY22951" fmla="*/ 840080 h 4314911"/>
              <a:gd name="connsiteX22952" fmla="*/ 3079290 w 5740887"/>
              <a:gd name="connsiteY22952" fmla="*/ 878542 h 4314911"/>
              <a:gd name="connsiteX22953" fmla="*/ 3089692 w 5740887"/>
              <a:gd name="connsiteY22953" fmla="*/ 914538 h 4314911"/>
              <a:gd name="connsiteX22954" fmla="*/ 3101087 w 5740887"/>
              <a:gd name="connsiteY22954" fmla="*/ 954296 h 4314911"/>
              <a:gd name="connsiteX22955" fmla="*/ 3112909 w 5740887"/>
              <a:gd name="connsiteY22955" fmla="*/ 996061 h 4314911"/>
              <a:gd name="connsiteX22956" fmla="*/ 3121830 w 5740887"/>
              <a:gd name="connsiteY22956" fmla="*/ 1027821 h 4314911"/>
              <a:gd name="connsiteX22957" fmla="*/ 3163638 w 5740887"/>
              <a:gd name="connsiteY22957" fmla="*/ 1178377 h 4314911"/>
              <a:gd name="connsiteX22958" fmla="*/ 3212302 w 5740887"/>
              <a:gd name="connsiteY22958" fmla="*/ 1355628 h 4314911"/>
              <a:gd name="connsiteX22959" fmla="*/ 3216988 w 5740887"/>
              <a:gd name="connsiteY22959" fmla="*/ 1372706 h 4314911"/>
              <a:gd name="connsiteX22960" fmla="*/ 3284186 w 5740887"/>
              <a:gd name="connsiteY22960" fmla="*/ 1617379 h 4314911"/>
              <a:gd name="connsiteX22961" fmla="*/ 3294384 w 5740887"/>
              <a:gd name="connsiteY22961" fmla="*/ 1654006 h 4314911"/>
              <a:gd name="connsiteX22962" fmla="*/ 3307154 w 5740887"/>
              <a:gd name="connsiteY22962" fmla="*/ 1700421 h 4314911"/>
              <a:gd name="connsiteX22963" fmla="*/ 3319294 w 5740887"/>
              <a:gd name="connsiteY22963" fmla="*/ 1743474 h 4314911"/>
              <a:gd name="connsiteX22964" fmla="*/ 3353487 w 5740887"/>
              <a:gd name="connsiteY22964" fmla="*/ 1866287 h 4314911"/>
              <a:gd name="connsiteX22965" fmla="*/ 3381539 w 5740887"/>
              <a:gd name="connsiteY22965" fmla="*/ 1964232 h 4314911"/>
              <a:gd name="connsiteX22966" fmla="*/ 3399842 w 5740887"/>
              <a:gd name="connsiteY22966" fmla="*/ 2029145 h 4314911"/>
              <a:gd name="connsiteX22967" fmla="*/ 3414189 w 5740887"/>
              <a:gd name="connsiteY22967" fmla="*/ 2078234 h 4314911"/>
              <a:gd name="connsiteX22968" fmla="*/ 3422836 w 5740887"/>
              <a:gd name="connsiteY22968" fmla="*/ 2108426 h 4314911"/>
              <a:gd name="connsiteX22969" fmla="*/ 3429596 w 5740887"/>
              <a:gd name="connsiteY22969" fmla="*/ 2130950 h 4314911"/>
              <a:gd name="connsiteX22970" fmla="*/ 3445607 w 5740887"/>
              <a:gd name="connsiteY22970" fmla="*/ 2185733 h 4314911"/>
              <a:gd name="connsiteX22971" fmla="*/ 3490163 w 5740887"/>
              <a:gd name="connsiteY22971" fmla="*/ 2332745 h 4314911"/>
              <a:gd name="connsiteX22972" fmla="*/ 3490176 w 5740887"/>
              <a:gd name="connsiteY22972" fmla="*/ 2332790 h 4314911"/>
              <a:gd name="connsiteX22973" fmla="*/ 3495576 w 5740887"/>
              <a:gd name="connsiteY22973" fmla="*/ 2349744 h 4314911"/>
              <a:gd name="connsiteX22974" fmla="*/ 3501577 w 5740887"/>
              <a:gd name="connsiteY22974" fmla="*/ 2368589 h 4314911"/>
              <a:gd name="connsiteX22975" fmla="*/ 3474417 w 5740887"/>
              <a:gd name="connsiteY22975" fmla="*/ 2299983 h 4314911"/>
              <a:gd name="connsiteX22976" fmla="*/ 3465017 w 5740887"/>
              <a:gd name="connsiteY22976" fmla="*/ 2270821 h 4314911"/>
              <a:gd name="connsiteX22977" fmla="*/ 3462430 w 5740887"/>
              <a:gd name="connsiteY22977" fmla="*/ 2262240 h 4314911"/>
              <a:gd name="connsiteX22978" fmla="*/ 3431712 w 5740887"/>
              <a:gd name="connsiteY22978" fmla="*/ 2157884 h 4314911"/>
              <a:gd name="connsiteX22979" fmla="*/ 3421968 w 5740887"/>
              <a:gd name="connsiteY22979" fmla="*/ 2124368 h 4314911"/>
              <a:gd name="connsiteX22980" fmla="*/ 3401556 w 5740887"/>
              <a:gd name="connsiteY22980" fmla="*/ 2053865 h 4314911"/>
              <a:gd name="connsiteX22981" fmla="*/ 3349975 w 5740887"/>
              <a:gd name="connsiteY22981" fmla="*/ 1873661 h 4314911"/>
              <a:gd name="connsiteX22982" fmla="*/ 3276383 w 5740887"/>
              <a:gd name="connsiteY22982" fmla="*/ 1612983 h 4314911"/>
              <a:gd name="connsiteX22983" fmla="*/ 3263033 w 5740887"/>
              <a:gd name="connsiteY22983" fmla="*/ 1565194 h 4314911"/>
              <a:gd name="connsiteX22984" fmla="*/ 3202236 w 5740887"/>
              <a:gd name="connsiteY22984" fmla="*/ 1347218 h 4314911"/>
              <a:gd name="connsiteX22985" fmla="*/ 3157468 w 5740887"/>
              <a:gd name="connsiteY22985" fmla="*/ 1185819 h 4314911"/>
              <a:gd name="connsiteX22986" fmla="*/ 3123282 w 5740887"/>
              <a:gd name="connsiteY22986" fmla="*/ 1061990 h 4314911"/>
              <a:gd name="connsiteX22987" fmla="*/ 3042481 w 5740887"/>
              <a:gd name="connsiteY22987" fmla="*/ 767703 h 4314911"/>
              <a:gd name="connsiteX22988" fmla="*/ 5169311 w 5740887"/>
              <a:gd name="connsiteY22988" fmla="*/ 706493 h 4314911"/>
              <a:gd name="connsiteX22989" fmla="*/ 5224417 w 5740887"/>
              <a:gd name="connsiteY22989" fmla="*/ 715823 h 4314911"/>
              <a:gd name="connsiteX22990" fmla="*/ 5236990 w 5740887"/>
              <a:gd name="connsiteY22990" fmla="*/ 720437 h 4314911"/>
              <a:gd name="connsiteX22991" fmla="*/ 5284468 w 5740887"/>
              <a:gd name="connsiteY22991" fmla="*/ 748506 h 4314911"/>
              <a:gd name="connsiteX22992" fmla="*/ 5310023 w 5740887"/>
              <a:gd name="connsiteY22992" fmla="*/ 777008 h 4314911"/>
              <a:gd name="connsiteX22993" fmla="*/ 5311891 w 5740887"/>
              <a:gd name="connsiteY22993" fmla="*/ 787576 h 4314911"/>
              <a:gd name="connsiteX22994" fmla="*/ 5300201 w 5740887"/>
              <a:gd name="connsiteY22994" fmla="*/ 774659 h 4314911"/>
              <a:gd name="connsiteX22995" fmla="*/ 5272375 w 5740887"/>
              <a:gd name="connsiteY22995" fmla="*/ 755078 h 4314911"/>
              <a:gd name="connsiteX22996" fmla="*/ 5260949 w 5740887"/>
              <a:gd name="connsiteY22996" fmla="*/ 751181 h 4314911"/>
              <a:gd name="connsiteX22997" fmla="*/ 5251156 w 5740887"/>
              <a:gd name="connsiteY22997" fmla="*/ 745311 h 4314911"/>
              <a:gd name="connsiteX22998" fmla="*/ 5228635 w 5740887"/>
              <a:gd name="connsiteY22998" fmla="*/ 740157 h 4314911"/>
              <a:gd name="connsiteX22999" fmla="*/ 5217225 w 5740887"/>
              <a:gd name="connsiteY22999" fmla="*/ 736265 h 4314911"/>
              <a:gd name="connsiteX23000" fmla="*/ 5210095 w 5740887"/>
              <a:gd name="connsiteY23000" fmla="*/ 735917 h 4314911"/>
              <a:gd name="connsiteX23001" fmla="*/ 5204771 w 5740887"/>
              <a:gd name="connsiteY23001" fmla="*/ 734699 h 4314911"/>
              <a:gd name="connsiteX23002" fmla="*/ 5182209 w 5740887"/>
              <a:gd name="connsiteY23002" fmla="*/ 734556 h 4314911"/>
              <a:gd name="connsiteX23003" fmla="*/ 5173968 w 5740887"/>
              <a:gd name="connsiteY23003" fmla="*/ 734153 h 4314911"/>
              <a:gd name="connsiteX23004" fmla="*/ 5171109 w 5740887"/>
              <a:gd name="connsiteY23004" fmla="*/ 734485 h 4314911"/>
              <a:gd name="connsiteX23005" fmla="*/ 5170069 w 5740887"/>
              <a:gd name="connsiteY23005" fmla="*/ 734480 h 4314911"/>
              <a:gd name="connsiteX23006" fmla="*/ 5159208 w 5740887"/>
              <a:gd name="connsiteY23006" fmla="*/ 735866 h 4314911"/>
              <a:gd name="connsiteX23007" fmla="*/ 5156073 w 5740887"/>
              <a:gd name="connsiteY23007" fmla="*/ 736230 h 4314911"/>
              <a:gd name="connsiteX23008" fmla="*/ 4927182 w 5740887"/>
              <a:gd name="connsiteY23008" fmla="*/ 749053 h 4314911"/>
              <a:gd name="connsiteX23009" fmla="*/ 4727938 w 5740887"/>
              <a:gd name="connsiteY23009" fmla="*/ 757741 h 4314911"/>
              <a:gd name="connsiteX23010" fmla="*/ 4658995 w 5740887"/>
              <a:gd name="connsiteY23010" fmla="*/ 761465 h 4314911"/>
              <a:gd name="connsiteX23011" fmla="*/ 4591430 w 5740887"/>
              <a:gd name="connsiteY23011" fmla="*/ 765186 h 4314911"/>
              <a:gd name="connsiteX23012" fmla="*/ 4573781 w 5740887"/>
              <a:gd name="connsiteY23012" fmla="*/ 766152 h 4314911"/>
              <a:gd name="connsiteX23013" fmla="*/ 3951503 w 5740887"/>
              <a:gd name="connsiteY23013" fmla="*/ 809725 h 4314911"/>
              <a:gd name="connsiteX23014" fmla="*/ 3791832 w 5740887"/>
              <a:gd name="connsiteY23014" fmla="*/ 980152 h 4314911"/>
              <a:gd name="connsiteX23015" fmla="*/ 3783007 w 5740887"/>
              <a:gd name="connsiteY23015" fmla="*/ 1007729 h 4314911"/>
              <a:gd name="connsiteX23016" fmla="*/ 3767982 w 5740887"/>
              <a:gd name="connsiteY23016" fmla="*/ 1032482 h 4314911"/>
              <a:gd name="connsiteX23017" fmla="*/ 3764184 w 5740887"/>
              <a:gd name="connsiteY23017" fmla="*/ 1044099 h 4314911"/>
              <a:gd name="connsiteX23018" fmla="*/ 3762008 w 5740887"/>
              <a:gd name="connsiteY23018" fmla="*/ 1048300 h 4314911"/>
              <a:gd name="connsiteX23019" fmla="*/ 3760533 w 5740887"/>
              <a:gd name="connsiteY23019" fmla="*/ 1055271 h 4314911"/>
              <a:gd name="connsiteX23020" fmla="*/ 3756964 w 5740887"/>
              <a:gd name="connsiteY23020" fmla="*/ 1066190 h 4314911"/>
              <a:gd name="connsiteX23021" fmla="*/ 3744675 w 5740887"/>
              <a:gd name="connsiteY23021" fmla="*/ 1156698 h 4314911"/>
              <a:gd name="connsiteX23022" fmla="*/ 3744317 w 5740887"/>
              <a:gd name="connsiteY23022" fmla="*/ 1170019 h 4314911"/>
              <a:gd name="connsiteX23023" fmla="*/ 3743219 w 5740887"/>
              <a:gd name="connsiteY23023" fmla="*/ 1183470 h 4314911"/>
              <a:gd name="connsiteX23024" fmla="*/ 3741594 w 5740887"/>
              <a:gd name="connsiteY23024" fmla="*/ 1271529 h 4314911"/>
              <a:gd name="connsiteX23025" fmla="*/ 3741589 w 5740887"/>
              <a:gd name="connsiteY23025" fmla="*/ 1271688 h 4314911"/>
              <a:gd name="connsiteX23026" fmla="*/ 3743157 w 5740887"/>
              <a:gd name="connsiteY23026" fmla="*/ 1403594 h 4314911"/>
              <a:gd name="connsiteX23027" fmla="*/ 3744213 w 5740887"/>
              <a:gd name="connsiteY23027" fmla="*/ 1545864 h 4314911"/>
              <a:gd name="connsiteX23028" fmla="*/ 3727770 w 5740887"/>
              <a:gd name="connsiteY23028" fmla="*/ 1550203 h 4314911"/>
              <a:gd name="connsiteX23029" fmla="*/ 3719579 w 5740887"/>
              <a:gd name="connsiteY23029" fmla="*/ 1404556 h 4314911"/>
              <a:gd name="connsiteX23030" fmla="*/ 3717185 w 5740887"/>
              <a:gd name="connsiteY23030" fmla="*/ 1365022 h 4314911"/>
              <a:gd name="connsiteX23031" fmla="*/ 3710957 w 5740887"/>
              <a:gd name="connsiteY23031" fmla="*/ 1262141 h 4314911"/>
              <a:gd name="connsiteX23032" fmla="*/ 3707584 w 5740887"/>
              <a:gd name="connsiteY23032" fmla="*/ 1138451 h 4314911"/>
              <a:gd name="connsiteX23033" fmla="*/ 3709294 w 5740887"/>
              <a:gd name="connsiteY23033" fmla="*/ 1086313 h 4314911"/>
              <a:gd name="connsiteX23034" fmla="*/ 3716739 w 5740887"/>
              <a:gd name="connsiteY23034" fmla="*/ 1030530 h 4314911"/>
              <a:gd name="connsiteX23035" fmla="*/ 3719487 w 5740887"/>
              <a:gd name="connsiteY23035" fmla="*/ 1018890 h 4314911"/>
              <a:gd name="connsiteX23036" fmla="*/ 3734885 w 5740887"/>
              <a:gd name="connsiteY23036" fmla="*/ 981446 h 4314911"/>
              <a:gd name="connsiteX23037" fmla="*/ 3734885 w 5740887"/>
              <a:gd name="connsiteY23037" fmla="*/ 981418 h 4314911"/>
              <a:gd name="connsiteX23038" fmla="*/ 3734885 w 5740887"/>
              <a:gd name="connsiteY23038" fmla="*/ 981391 h 4314911"/>
              <a:gd name="connsiteX23039" fmla="*/ 3734885 w 5740887"/>
              <a:gd name="connsiteY23039" fmla="*/ 980341 h 4314911"/>
              <a:gd name="connsiteX23040" fmla="*/ 3741778 w 5740887"/>
              <a:gd name="connsiteY23040" fmla="*/ 952762 h 4314911"/>
              <a:gd name="connsiteX23041" fmla="*/ 3897590 w 5740887"/>
              <a:gd name="connsiteY23041" fmla="*/ 773506 h 4314911"/>
              <a:gd name="connsiteX23042" fmla="*/ 4553098 w 5740887"/>
              <a:gd name="connsiteY23042" fmla="*/ 733508 h 4314911"/>
              <a:gd name="connsiteX23043" fmla="*/ 4559028 w 5740887"/>
              <a:gd name="connsiteY23043" fmla="*/ 733508 h 4314911"/>
              <a:gd name="connsiteX23044" fmla="*/ 4628659 w 5740887"/>
              <a:gd name="connsiteY23044" fmla="*/ 730202 h 4314911"/>
              <a:gd name="connsiteX23045" fmla="*/ 4700361 w 5740887"/>
              <a:gd name="connsiteY23045" fmla="*/ 726893 h 4314911"/>
              <a:gd name="connsiteX23046" fmla="*/ 4912015 w 5740887"/>
              <a:gd name="connsiteY23046" fmla="*/ 719452 h 4314911"/>
              <a:gd name="connsiteX23047" fmla="*/ 5144629 w 5740887"/>
              <a:gd name="connsiteY23047" fmla="*/ 708422 h 4314911"/>
              <a:gd name="connsiteX23048" fmla="*/ 5169311 w 5740887"/>
              <a:gd name="connsiteY23048" fmla="*/ 706493 h 4314911"/>
              <a:gd name="connsiteX23049" fmla="*/ 3203633 w 5740887"/>
              <a:gd name="connsiteY23049" fmla="*/ 702780 h 4314911"/>
              <a:gd name="connsiteX23050" fmla="*/ 3206748 w 5740887"/>
              <a:gd name="connsiteY23050" fmla="*/ 724538 h 4314911"/>
              <a:gd name="connsiteX23051" fmla="*/ 3212507 w 5740887"/>
              <a:gd name="connsiteY23051" fmla="*/ 754519 h 4314911"/>
              <a:gd name="connsiteX23052" fmla="*/ 3212652 w 5740887"/>
              <a:gd name="connsiteY23052" fmla="*/ 755181 h 4314911"/>
              <a:gd name="connsiteX23053" fmla="*/ 3212733 w 5740887"/>
              <a:gd name="connsiteY23053" fmla="*/ 755603 h 4314911"/>
              <a:gd name="connsiteX23054" fmla="*/ 3215167 w 5740887"/>
              <a:gd name="connsiteY23054" fmla="*/ 766657 h 4314911"/>
              <a:gd name="connsiteX23055" fmla="*/ 3220653 w 5740887"/>
              <a:gd name="connsiteY23055" fmla="*/ 791691 h 4314911"/>
              <a:gd name="connsiteX23056" fmla="*/ 3220920 w 5740887"/>
              <a:gd name="connsiteY23056" fmla="*/ 792788 h 4314911"/>
              <a:gd name="connsiteX23057" fmla="*/ 3221257 w 5740887"/>
              <a:gd name="connsiteY23057" fmla="*/ 794319 h 4314911"/>
              <a:gd name="connsiteX23058" fmla="*/ 3232148 w 5740887"/>
              <a:gd name="connsiteY23058" fmla="*/ 840081 h 4314911"/>
              <a:gd name="connsiteX23059" fmla="*/ 3238286 w 5740887"/>
              <a:gd name="connsiteY23059" fmla="*/ 864116 h 4314911"/>
              <a:gd name="connsiteX23060" fmla="*/ 3243484 w 5740887"/>
              <a:gd name="connsiteY23060" fmla="*/ 885464 h 4314911"/>
              <a:gd name="connsiteX23061" fmla="*/ 3252942 w 5740887"/>
              <a:gd name="connsiteY23061" fmla="*/ 921504 h 4314911"/>
              <a:gd name="connsiteX23062" fmla="*/ 3260344 w 5740887"/>
              <a:gd name="connsiteY23062" fmla="*/ 950490 h 4314911"/>
              <a:gd name="connsiteX23063" fmla="*/ 3267526 w 5740887"/>
              <a:gd name="connsiteY23063" fmla="*/ 977086 h 4314911"/>
              <a:gd name="connsiteX23064" fmla="*/ 3273992 w 5740887"/>
              <a:gd name="connsiteY23064" fmla="*/ 1001729 h 4314911"/>
              <a:gd name="connsiteX23065" fmla="*/ 3286103 w 5740887"/>
              <a:gd name="connsiteY23065" fmla="*/ 1045868 h 4314911"/>
              <a:gd name="connsiteX23066" fmla="*/ 3295946 w 5740887"/>
              <a:gd name="connsiteY23066" fmla="*/ 1082320 h 4314911"/>
              <a:gd name="connsiteX23067" fmla="*/ 3303675 w 5740887"/>
              <a:gd name="connsiteY23067" fmla="*/ 1109925 h 4314911"/>
              <a:gd name="connsiteX23068" fmla="*/ 3310925 w 5740887"/>
              <a:gd name="connsiteY23068" fmla="*/ 1136353 h 4314911"/>
              <a:gd name="connsiteX23069" fmla="*/ 3325478 w 5740887"/>
              <a:gd name="connsiteY23069" fmla="*/ 1187792 h 4314911"/>
              <a:gd name="connsiteX23070" fmla="*/ 3337579 w 5740887"/>
              <a:gd name="connsiteY23070" fmla="*/ 1231013 h 4314911"/>
              <a:gd name="connsiteX23071" fmla="*/ 3345422 w 5740887"/>
              <a:gd name="connsiteY23071" fmla="*/ 1258293 h 4314911"/>
              <a:gd name="connsiteX23072" fmla="*/ 3353035 w 5740887"/>
              <a:gd name="connsiteY23072" fmla="*/ 1285148 h 4314911"/>
              <a:gd name="connsiteX23073" fmla="*/ 3369505 w 5740887"/>
              <a:gd name="connsiteY23073" fmla="*/ 1342014 h 4314911"/>
              <a:gd name="connsiteX23074" fmla="*/ 3383866 w 5740887"/>
              <a:gd name="connsiteY23074" fmla="*/ 1391965 h 4314911"/>
              <a:gd name="connsiteX23075" fmla="*/ 3391629 w 5740887"/>
              <a:gd name="connsiteY23075" fmla="*/ 1418395 h 4314911"/>
              <a:gd name="connsiteX23076" fmla="*/ 3399071 w 5740887"/>
              <a:gd name="connsiteY23076" fmla="*/ 1444088 h 4314911"/>
              <a:gd name="connsiteX23077" fmla="*/ 3406174 w 5740887"/>
              <a:gd name="connsiteY23077" fmla="*/ 1467916 h 4314911"/>
              <a:gd name="connsiteX23078" fmla="*/ 3433437 w 5740887"/>
              <a:gd name="connsiteY23078" fmla="*/ 1560737 h 4314911"/>
              <a:gd name="connsiteX23079" fmla="*/ 3484915 w 5740887"/>
              <a:gd name="connsiteY23079" fmla="*/ 1732726 h 4314911"/>
              <a:gd name="connsiteX23080" fmla="*/ 3494032 w 5740887"/>
              <a:gd name="connsiteY23080" fmla="*/ 1762644 h 4314911"/>
              <a:gd name="connsiteX23081" fmla="*/ 3497923 w 5740887"/>
              <a:gd name="connsiteY23081" fmla="*/ 1775694 h 4314911"/>
              <a:gd name="connsiteX23082" fmla="*/ 3518306 w 5740887"/>
              <a:gd name="connsiteY23082" fmla="*/ 1842295 h 4314911"/>
              <a:gd name="connsiteX23083" fmla="*/ 3536923 w 5740887"/>
              <a:gd name="connsiteY23083" fmla="*/ 1903383 h 4314911"/>
              <a:gd name="connsiteX23084" fmla="*/ 3542475 w 5740887"/>
              <a:gd name="connsiteY23084" fmla="*/ 1921263 h 4314911"/>
              <a:gd name="connsiteX23085" fmla="*/ 3548238 w 5740887"/>
              <a:gd name="connsiteY23085" fmla="*/ 1940090 h 4314911"/>
              <a:gd name="connsiteX23086" fmla="*/ 3569108 w 5740887"/>
              <a:gd name="connsiteY23086" fmla="*/ 2007033 h 4314911"/>
              <a:gd name="connsiteX23087" fmla="*/ 3588089 w 5740887"/>
              <a:gd name="connsiteY23087" fmla="*/ 2068161 h 4314911"/>
              <a:gd name="connsiteX23088" fmla="*/ 3592625 w 5740887"/>
              <a:gd name="connsiteY23088" fmla="*/ 2082464 h 4314911"/>
              <a:gd name="connsiteX23089" fmla="*/ 3597479 w 5740887"/>
              <a:gd name="connsiteY23089" fmla="*/ 2098033 h 4314911"/>
              <a:gd name="connsiteX23090" fmla="*/ 3618302 w 5740887"/>
              <a:gd name="connsiteY23090" fmla="*/ 2163432 h 4314911"/>
              <a:gd name="connsiteX23091" fmla="*/ 3637036 w 5740887"/>
              <a:gd name="connsiteY23091" fmla="*/ 2222510 h 4314911"/>
              <a:gd name="connsiteX23092" fmla="*/ 3640535 w 5740887"/>
              <a:gd name="connsiteY23092" fmla="*/ 2233262 h 4314911"/>
              <a:gd name="connsiteX23093" fmla="*/ 3644397 w 5740887"/>
              <a:gd name="connsiteY23093" fmla="*/ 2245389 h 4314911"/>
              <a:gd name="connsiteX23094" fmla="*/ 3664626 w 5740887"/>
              <a:gd name="connsiteY23094" fmla="*/ 2307291 h 4314911"/>
              <a:gd name="connsiteX23095" fmla="*/ 3682391 w 5740887"/>
              <a:gd name="connsiteY23095" fmla="*/ 2361881 h 4314911"/>
              <a:gd name="connsiteX23096" fmla="*/ 3684873 w 5740887"/>
              <a:gd name="connsiteY23096" fmla="*/ 2369248 h 4314911"/>
              <a:gd name="connsiteX23097" fmla="*/ 3687741 w 5740887"/>
              <a:gd name="connsiteY23097" fmla="*/ 2378023 h 4314911"/>
              <a:gd name="connsiteX23098" fmla="*/ 3706952 w 5740887"/>
              <a:gd name="connsiteY23098" fmla="*/ 2434767 h 4314911"/>
              <a:gd name="connsiteX23099" fmla="*/ 3722777 w 5740887"/>
              <a:gd name="connsiteY23099" fmla="*/ 2481727 h 4314911"/>
              <a:gd name="connsiteX23100" fmla="*/ 3724342 w 5740887"/>
              <a:gd name="connsiteY23100" fmla="*/ 2486130 h 4314911"/>
              <a:gd name="connsiteX23101" fmla="*/ 3726261 w 5740887"/>
              <a:gd name="connsiteY23101" fmla="*/ 2491798 h 4314911"/>
              <a:gd name="connsiteX23102" fmla="*/ 3743848 w 5740887"/>
              <a:gd name="connsiteY23102" fmla="*/ 2541004 h 4314911"/>
              <a:gd name="connsiteX23103" fmla="*/ 3756821 w 5740887"/>
              <a:gd name="connsiteY23103" fmla="*/ 2577498 h 4314911"/>
              <a:gd name="connsiteX23104" fmla="*/ 3758033 w 5740887"/>
              <a:gd name="connsiteY23104" fmla="*/ 2580692 h 4314911"/>
              <a:gd name="connsiteX23105" fmla="*/ 3758708 w 5740887"/>
              <a:gd name="connsiteY23105" fmla="*/ 2582579 h 4314911"/>
              <a:gd name="connsiteX23106" fmla="*/ 3765278 w 5740887"/>
              <a:gd name="connsiteY23106" fmla="*/ 2599774 h 4314911"/>
              <a:gd name="connsiteX23107" fmla="*/ 3771034 w 5740887"/>
              <a:gd name="connsiteY23107" fmla="*/ 2614934 h 4314911"/>
              <a:gd name="connsiteX23108" fmla="*/ 3771618 w 5740887"/>
              <a:gd name="connsiteY23108" fmla="*/ 2616365 h 4314911"/>
              <a:gd name="connsiteX23109" fmla="*/ 3772264 w 5740887"/>
              <a:gd name="connsiteY23109" fmla="*/ 2618055 h 4314911"/>
              <a:gd name="connsiteX23110" fmla="*/ 3778413 w 5740887"/>
              <a:gd name="connsiteY23110" fmla="*/ 2633035 h 4314911"/>
              <a:gd name="connsiteX23111" fmla="*/ 3783146 w 5740887"/>
              <a:gd name="connsiteY23111" fmla="*/ 2644646 h 4314911"/>
              <a:gd name="connsiteX23112" fmla="*/ 3783463 w 5740887"/>
              <a:gd name="connsiteY23112" fmla="*/ 2645336 h 4314911"/>
              <a:gd name="connsiteX23113" fmla="*/ 3783832 w 5740887"/>
              <a:gd name="connsiteY23113" fmla="*/ 2646232 h 4314911"/>
              <a:gd name="connsiteX23114" fmla="*/ 3789573 w 5740887"/>
              <a:gd name="connsiteY23114" fmla="*/ 2658635 h 4314911"/>
              <a:gd name="connsiteX23115" fmla="*/ 3792986 w 5740887"/>
              <a:gd name="connsiteY23115" fmla="*/ 2666065 h 4314911"/>
              <a:gd name="connsiteX23116" fmla="*/ 3793108 w 5740887"/>
              <a:gd name="connsiteY23116" fmla="*/ 2666273 h 4314911"/>
              <a:gd name="connsiteX23117" fmla="*/ 3793256 w 5740887"/>
              <a:gd name="connsiteY23117" fmla="*/ 2666593 h 4314911"/>
              <a:gd name="connsiteX23118" fmla="*/ 3799951 w 5740887"/>
              <a:gd name="connsiteY23118" fmla="*/ 2677893 h 4314911"/>
              <a:gd name="connsiteX23119" fmla="*/ 3800380 w 5740887"/>
              <a:gd name="connsiteY23119" fmla="*/ 2678622 h 4314911"/>
              <a:gd name="connsiteX23120" fmla="*/ 3810270 w 5740887"/>
              <a:gd name="connsiteY23120" fmla="*/ 2693324 h 4314911"/>
              <a:gd name="connsiteX23121" fmla="*/ 3803554 w 5740887"/>
              <a:gd name="connsiteY23121" fmla="*/ 2689513 h 4314911"/>
              <a:gd name="connsiteX23122" fmla="*/ 3801348 w 5740887"/>
              <a:gd name="connsiteY23122" fmla="*/ 2688824 h 4314911"/>
              <a:gd name="connsiteX23123" fmla="*/ 3799610 w 5740887"/>
              <a:gd name="connsiteY23123" fmla="*/ 2688723 h 4314911"/>
              <a:gd name="connsiteX23124" fmla="*/ 3787362 w 5740887"/>
              <a:gd name="connsiteY23124" fmla="*/ 2679449 h 4314911"/>
              <a:gd name="connsiteX23125" fmla="*/ 3772209 w 5740887"/>
              <a:gd name="connsiteY23125" fmla="*/ 2644841 h 4314911"/>
              <a:gd name="connsiteX23126" fmla="*/ 3770661 w 5740887"/>
              <a:gd name="connsiteY23126" fmla="*/ 2641088 h 4314911"/>
              <a:gd name="connsiteX23127" fmla="*/ 3753299 w 5740887"/>
              <a:gd name="connsiteY23127" fmla="*/ 2595335 h 4314911"/>
              <a:gd name="connsiteX23128" fmla="*/ 3730561 w 5740887"/>
              <a:gd name="connsiteY23128" fmla="*/ 2531934 h 4314911"/>
              <a:gd name="connsiteX23129" fmla="*/ 3723795 w 5740887"/>
              <a:gd name="connsiteY23129" fmla="*/ 2512854 h 4314911"/>
              <a:gd name="connsiteX23130" fmla="*/ 3688148 w 5740887"/>
              <a:gd name="connsiteY23130" fmla="*/ 2407824 h 4314911"/>
              <a:gd name="connsiteX23131" fmla="*/ 3677898 w 5740887"/>
              <a:gd name="connsiteY23131" fmla="*/ 2376681 h 4314911"/>
              <a:gd name="connsiteX23132" fmla="*/ 3646938 w 5740887"/>
              <a:gd name="connsiteY23132" fmla="*/ 2282029 h 4314911"/>
              <a:gd name="connsiteX23133" fmla="*/ 3631338 w 5740887"/>
              <a:gd name="connsiteY23133" fmla="*/ 2233452 h 4314911"/>
              <a:gd name="connsiteX23134" fmla="*/ 3600648 w 5740887"/>
              <a:gd name="connsiteY23134" fmla="*/ 2136963 h 4314911"/>
              <a:gd name="connsiteX23135" fmla="*/ 3583199 w 5740887"/>
              <a:gd name="connsiteY23135" fmla="*/ 2081504 h 4314911"/>
              <a:gd name="connsiteX23136" fmla="*/ 3548524 w 5740887"/>
              <a:gd name="connsiteY23136" fmla="*/ 1969921 h 4314911"/>
              <a:gd name="connsiteX23137" fmla="*/ 3532198 w 5740887"/>
              <a:gd name="connsiteY23137" fmla="*/ 1917085 h 4314911"/>
              <a:gd name="connsiteX23138" fmla="*/ 3478556 w 5740887"/>
              <a:gd name="connsiteY23138" fmla="*/ 1740860 h 4314911"/>
              <a:gd name="connsiteX23139" fmla="*/ 3382219 w 5740887"/>
              <a:gd name="connsiteY23139" fmla="*/ 1414982 h 4314911"/>
              <a:gd name="connsiteX23140" fmla="*/ 3367210 w 5740887"/>
              <a:gd name="connsiteY23140" fmla="*/ 1363118 h 4314911"/>
              <a:gd name="connsiteX23141" fmla="*/ 3366697 w 5740887"/>
              <a:gd name="connsiteY23141" fmla="*/ 1361336 h 4314911"/>
              <a:gd name="connsiteX23142" fmla="*/ 3339224 w 5740887"/>
              <a:gd name="connsiteY23142" fmla="*/ 1265827 h 4314911"/>
              <a:gd name="connsiteX23143" fmla="*/ 3323496 w 5740887"/>
              <a:gd name="connsiteY23143" fmla="*/ 1210405 h 4314911"/>
              <a:gd name="connsiteX23144" fmla="*/ 3297974 w 5740887"/>
              <a:gd name="connsiteY23144" fmla="*/ 1119449 h 4314911"/>
              <a:gd name="connsiteX23145" fmla="*/ 3283373 w 5740887"/>
              <a:gd name="connsiteY23145" fmla="*/ 1066677 h 4314911"/>
              <a:gd name="connsiteX23146" fmla="*/ 3261336 w 5740887"/>
              <a:gd name="connsiteY23146" fmla="*/ 985399 h 4314911"/>
              <a:gd name="connsiteX23147" fmla="*/ 3249049 w 5740887"/>
              <a:gd name="connsiteY23147" fmla="*/ 939387 h 4314911"/>
              <a:gd name="connsiteX23148" fmla="*/ 3230381 w 5740887"/>
              <a:gd name="connsiteY23148" fmla="*/ 866692 h 4314911"/>
              <a:gd name="connsiteX23149" fmla="*/ 3220763 w 5740887"/>
              <a:gd name="connsiteY23149" fmla="*/ 828638 h 4314911"/>
              <a:gd name="connsiteX23150" fmla="*/ 3217566 w 5740887"/>
              <a:gd name="connsiteY23150" fmla="*/ 815297 h 4314911"/>
              <a:gd name="connsiteX23151" fmla="*/ 3202280 w 5740887"/>
              <a:gd name="connsiteY23151" fmla="*/ 748303 h 4314911"/>
              <a:gd name="connsiteX23152" fmla="*/ 3197413 w 5740887"/>
              <a:gd name="connsiteY23152" fmla="*/ 723260 h 4314911"/>
              <a:gd name="connsiteX23153" fmla="*/ 3200717 w 5740887"/>
              <a:gd name="connsiteY23153" fmla="*/ 717384 h 4314911"/>
              <a:gd name="connsiteX23154" fmla="*/ 3201681 w 5740887"/>
              <a:gd name="connsiteY23154" fmla="*/ 714215 h 4314911"/>
              <a:gd name="connsiteX23155" fmla="*/ 3201680 w 5740887"/>
              <a:gd name="connsiteY23155" fmla="*/ 714213 h 4314911"/>
              <a:gd name="connsiteX23156" fmla="*/ 3201681 w 5740887"/>
              <a:gd name="connsiteY23156" fmla="*/ 714208 h 4314911"/>
              <a:gd name="connsiteX23157" fmla="*/ 3201679 w 5740887"/>
              <a:gd name="connsiteY23157" fmla="*/ 714206 h 4314911"/>
              <a:gd name="connsiteX23158" fmla="*/ 3201685 w 5740887"/>
              <a:gd name="connsiteY23158" fmla="*/ 714188 h 4314911"/>
              <a:gd name="connsiteX23159" fmla="*/ 3198949 w 5740887"/>
              <a:gd name="connsiteY23159" fmla="*/ 709671 h 4314911"/>
              <a:gd name="connsiteX23160" fmla="*/ 5313272 w 5740887"/>
              <a:gd name="connsiteY23160" fmla="*/ 700380 h 4314911"/>
              <a:gd name="connsiteX23161" fmla="*/ 5326562 w 5740887"/>
              <a:gd name="connsiteY23161" fmla="*/ 730376 h 4314911"/>
              <a:gd name="connsiteX23162" fmla="*/ 5367632 w 5740887"/>
              <a:gd name="connsiteY23162" fmla="*/ 830690 h 4314911"/>
              <a:gd name="connsiteX23163" fmla="*/ 5380882 w 5740887"/>
              <a:gd name="connsiteY23163" fmla="*/ 864747 h 4314911"/>
              <a:gd name="connsiteX23164" fmla="*/ 5411977 w 5740887"/>
              <a:gd name="connsiteY23164" fmla="*/ 946379 h 4314911"/>
              <a:gd name="connsiteX23165" fmla="*/ 5427546 w 5740887"/>
              <a:gd name="connsiteY23165" fmla="*/ 988682 h 4314911"/>
              <a:gd name="connsiteX23166" fmla="*/ 5447668 w 5740887"/>
              <a:gd name="connsiteY23166" fmla="*/ 1045289 h 4314911"/>
              <a:gd name="connsiteX23167" fmla="*/ 5518213 w 5740887"/>
              <a:gd name="connsiteY23167" fmla="*/ 1254340 h 4314911"/>
              <a:gd name="connsiteX23168" fmla="*/ 5518298 w 5740887"/>
              <a:gd name="connsiteY23168" fmla="*/ 1254597 h 4314911"/>
              <a:gd name="connsiteX23169" fmla="*/ 5576990 w 5740887"/>
              <a:gd name="connsiteY23169" fmla="*/ 1450855 h 4314911"/>
              <a:gd name="connsiteX23170" fmla="*/ 5633225 w 5740887"/>
              <a:gd name="connsiteY23170" fmla="*/ 1676346 h 4314911"/>
              <a:gd name="connsiteX23171" fmla="*/ 5654662 w 5740887"/>
              <a:gd name="connsiteY23171" fmla="*/ 1788218 h 4314911"/>
              <a:gd name="connsiteX23172" fmla="*/ 5656884 w 5740887"/>
              <a:gd name="connsiteY23172" fmla="*/ 1803925 h 4314911"/>
              <a:gd name="connsiteX23173" fmla="*/ 5666858 w 5740887"/>
              <a:gd name="connsiteY23173" fmla="*/ 1879195 h 4314911"/>
              <a:gd name="connsiteX23174" fmla="*/ 5669514 w 5740887"/>
              <a:gd name="connsiteY23174" fmla="*/ 1911537 h 4314911"/>
              <a:gd name="connsiteX23175" fmla="*/ 5671938 w 5740887"/>
              <a:gd name="connsiteY23175" fmla="*/ 1967014 h 4314911"/>
              <a:gd name="connsiteX23176" fmla="*/ 5671887 w 5740887"/>
              <a:gd name="connsiteY23176" fmla="*/ 1995176 h 4314911"/>
              <a:gd name="connsiteX23177" fmla="*/ 5665319 w 5740887"/>
              <a:gd name="connsiteY23177" fmla="*/ 2057934 h 4314911"/>
              <a:gd name="connsiteX23178" fmla="*/ 5664595 w 5740887"/>
              <a:gd name="connsiteY23178" fmla="*/ 2063513 h 4314911"/>
              <a:gd name="connsiteX23179" fmla="*/ 5584896 w 5740887"/>
              <a:gd name="connsiteY23179" fmla="*/ 2161136 h 4314911"/>
              <a:gd name="connsiteX23180" fmla="*/ 5566582 w 5740887"/>
              <a:gd name="connsiteY23180" fmla="*/ 2171853 h 4314911"/>
              <a:gd name="connsiteX23181" fmla="*/ 5565061 w 5740887"/>
              <a:gd name="connsiteY23181" fmla="*/ 2172737 h 4314911"/>
              <a:gd name="connsiteX23182" fmla="*/ 5558528 w 5740887"/>
              <a:gd name="connsiteY23182" fmla="*/ 2176531 h 4314911"/>
              <a:gd name="connsiteX23183" fmla="*/ 5558481 w 5740887"/>
              <a:gd name="connsiteY23183" fmla="*/ 2176554 h 4314911"/>
              <a:gd name="connsiteX23184" fmla="*/ 5514862 w 5740887"/>
              <a:gd name="connsiteY23184" fmla="*/ 2197989 h 4314911"/>
              <a:gd name="connsiteX23185" fmla="*/ 5496101 w 5740887"/>
              <a:gd name="connsiteY23185" fmla="*/ 2206645 h 4314911"/>
              <a:gd name="connsiteX23186" fmla="*/ 5455686 w 5740887"/>
              <a:gd name="connsiteY23186" fmla="*/ 2225095 h 4314911"/>
              <a:gd name="connsiteX23187" fmla="*/ 5428664 w 5740887"/>
              <a:gd name="connsiteY23187" fmla="*/ 2237039 h 4314911"/>
              <a:gd name="connsiteX23188" fmla="*/ 5382820 w 5740887"/>
              <a:gd name="connsiteY23188" fmla="*/ 2257061 h 4314911"/>
              <a:gd name="connsiteX23189" fmla="*/ 5350055 w 5740887"/>
              <a:gd name="connsiteY23189" fmla="*/ 2271105 h 4314911"/>
              <a:gd name="connsiteX23190" fmla="*/ 5311099 w 5740887"/>
              <a:gd name="connsiteY23190" fmla="*/ 2287590 h 4314911"/>
              <a:gd name="connsiteX23191" fmla="*/ 5163525 w 5740887"/>
              <a:gd name="connsiteY23191" fmla="*/ 2348637 h 4314911"/>
              <a:gd name="connsiteX23192" fmla="*/ 4950761 w 5740887"/>
              <a:gd name="connsiteY23192" fmla="*/ 2433461 h 4314911"/>
              <a:gd name="connsiteX23193" fmla="*/ 4900483 w 5740887"/>
              <a:gd name="connsiteY23193" fmla="*/ 2452820 h 4314911"/>
              <a:gd name="connsiteX23194" fmla="*/ 4734224 w 5740887"/>
              <a:gd name="connsiteY23194" fmla="*/ 2515928 h 4314911"/>
              <a:gd name="connsiteX23195" fmla="*/ 4715417 w 5740887"/>
              <a:gd name="connsiteY23195" fmla="*/ 2522966 h 4314911"/>
              <a:gd name="connsiteX23196" fmla="*/ 4510644 w 5740887"/>
              <a:gd name="connsiteY23196" fmla="*/ 2596189 h 4314911"/>
              <a:gd name="connsiteX23197" fmla="*/ 4509733 w 5740887"/>
              <a:gd name="connsiteY23197" fmla="*/ 2596505 h 4314911"/>
              <a:gd name="connsiteX23198" fmla="*/ 4508974 w 5740887"/>
              <a:gd name="connsiteY23198" fmla="*/ 2596768 h 4314911"/>
              <a:gd name="connsiteX23199" fmla="*/ 4426666 w 5740887"/>
              <a:gd name="connsiteY23199" fmla="*/ 2624206 h 4314911"/>
              <a:gd name="connsiteX23200" fmla="*/ 4414531 w 5740887"/>
              <a:gd name="connsiteY23200" fmla="*/ 2628183 h 4314911"/>
              <a:gd name="connsiteX23201" fmla="*/ 4352658 w 5740887"/>
              <a:gd name="connsiteY23201" fmla="*/ 2647282 h 4314911"/>
              <a:gd name="connsiteX23202" fmla="*/ 4333405 w 5740887"/>
              <a:gd name="connsiteY23202" fmla="*/ 2653086 h 4314911"/>
              <a:gd name="connsiteX23203" fmla="*/ 4287660 w 5740887"/>
              <a:gd name="connsiteY23203" fmla="*/ 2665424 h 4314911"/>
              <a:gd name="connsiteX23204" fmla="*/ 4269339 w 5740887"/>
              <a:gd name="connsiteY23204" fmla="*/ 2670218 h 4314911"/>
              <a:gd name="connsiteX23205" fmla="*/ 4223137 w 5740887"/>
              <a:gd name="connsiteY23205" fmla="*/ 2679310 h 4314911"/>
              <a:gd name="connsiteX23206" fmla="*/ 4089742 w 5740887"/>
              <a:gd name="connsiteY23206" fmla="*/ 2686730 h 4314911"/>
              <a:gd name="connsiteX23207" fmla="*/ 3983493 w 5740887"/>
              <a:gd name="connsiteY23207" fmla="*/ 2671347 h 4314911"/>
              <a:gd name="connsiteX23208" fmla="*/ 3906613 w 5740887"/>
              <a:gd name="connsiteY23208" fmla="*/ 2633782 h 4314911"/>
              <a:gd name="connsiteX23209" fmla="*/ 3861327 w 5740887"/>
              <a:gd name="connsiteY23209" fmla="*/ 2574656 h 4314911"/>
              <a:gd name="connsiteX23210" fmla="*/ 3861327 w 5740887"/>
              <a:gd name="connsiteY23210" fmla="*/ 2573692 h 4314911"/>
              <a:gd name="connsiteX23211" fmla="*/ 3861279 w 5740887"/>
              <a:gd name="connsiteY23211" fmla="*/ 2573614 h 4314911"/>
              <a:gd name="connsiteX23212" fmla="*/ 3855433 w 5740887"/>
              <a:gd name="connsiteY23212" fmla="*/ 2564050 h 4314911"/>
              <a:gd name="connsiteX23213" fmla="*/ 3847390 w 5740887"/>
              <a:gd name="connsiteY23213" fmla="*/ 2547015 h 4314911"/>
              <a:gd name="connsiteX23214" fmla="*/ 3835884 w 5740887"/>
              <a:gd name="connsiteY23214" fmla="*/ 2518402 h 4314911"/>
              <a:gd name="connsiteX23215" fmla="*/ 3842850 w 5740887"/>
              <a:gd name="connsiteY23215" fmla="*/ 2530808 h 4314911"/>
              <a:gd name="connsiteX23216" fmla="*/ 4093389 w 5740887"/>
              <a:gd name="connsiteY23216" fmla="*/ 2639325 h 4314911"/>
              <a:gd name="connsiteX23217" fmla="*/ 4203835 w 5740887"/>
              <a:gd name="connsiteY23217" fmla="*/ 2631189 h 4314911"/>
              <a:gd name="connsiteX23218" fmla="*/ 4658858 w 5740887"/>
              <a:gd name="connsiteY23218" fmla="*/ 2489166 h 4314911"/>
              <a:gd name="connsiteX23219" fmla="*/ 4917532 w 5740887"/>
              <a:gd name="connsiteY23219" fmla="*/ 2391957 h 4314911"/>
              <a:gd name="connsiteX23220" fmla="*/ 5251870 w 5740887"/>
              <a:gd name="connsiteY23220" fmla="*/ 2258191 h 4314911"/>
              <a:gd name="connsiteX23221" fmla="*/ 5270365 w 5740887"/>
              <a:gd name="connsiteY23221" fmla="*/ 2250402 h 4314911"/>
              <a:gd name="connsiteX23222" fmla="*/ 5378517 w 5740887"/>
              <a:gd name="connsiteY23222" fmla="*/ 2204859 h 4314911"/>
              <a:gd name="connsiteX23223" fmla="*/ 5469768 w 5740887"/>
              <a:gd name="connsiteY23223" fmla="*/ 2164031 h 4314911"/>
              <a:gd name="connsiteX23224" fmla="*/ 5539951 w 5740887"/>
              <a:gd name="connsiteY23224" fmla="*/ 2127629 h 4314911"/>
              <a:gd name="connsiteX23225" fmla="*/ 5621579 w 5740887"/>
              <a:gd name="connsiteY23225" fmla="*/ 2029454 h 4314911"/>
              <a:gd name="connsiteX23226" fmla="*/ 5539951 w 5740887"/>
              <a:gd name="connsiteY23226" fmla="*/ 1386769 h 4314911"/>
              <a:gd name="connsiteX23227" fmla="*/ 5524508 w 5740887"/>
              <a:gd name="connsiteY23227" fmla="*/ 1329822 h 4314911"/>
              <a:gd name="connsiteX23228" fmla="*/ 5502446 w 5740887"/>
              <a:gd name="connsiteY23228" fmla="*/ 1250820 h 4314911"/>
              <a:gd name="connsiteX23229" fmla="*/ 5458413 w 5740887"/>
              <a:gd name="connsiteY23229" fmla="*/ 1113914 h 4314911"/>
              <a:gd name="connsiteX23230" fmla="*/ 5451736 w 5740887"/>
              <a:gd name="connsiteY23230" fmla="*/ 1093678 h 4314911"/>
              <a:gd name="connsiteX23231" fmla="*/ 5448032 w 5740887"/>
              <a:gd name="connsiteY23231" fmla="*/ 1082194 h 4314911"/>
              <a:gd name="connsiteX23232" fmla="*/ 5440411 w 5740887"/>
              <a:gd name="connsiteY23232" fmla="*/ 1059351 h 4314911"/>
              <a:gd name="connsiteX23233" fmla="*/ 5418407 w 5740887"/>
              <a:gd name="connsiteY23233" fmla="*/ 992662 h 4314911"/>
              <a:gd name="connsiteX23234" fmla="*/ 5406578 w 5740887"/>
              <a:gd name="connsiteY23234" fmla="*/ 957958 h 4314911"/>
              <a:gd name="connsiteX23235" fmla="*/ 5399890 w 5740887"/>
              <a:gd name="connsiteY23235" fmla="*/ 937914 h 4314911"/>
              <a:gd name="connsiteX23236" fmla="*/ 5394128 w 5740887"/>
              <a:gd name="connsiteY23236" fmla="*/ 921436 h 4314911"/>
              <a:gd name="connsiteX23237" fmla="*/ 5382361 w 5740887"/>
              <a:gd name="connsiteY23237" fmla="*/ 886918 h 4314911"/>
              <a:gd name="connsiteX23238" fmla="*/ 5364936 w 5740887"/>
              <a:gd name="connsiteY23238" fmla="*/ 837943 h 4314911"/>
              <a:gd name="connsiteX23239" fmla="*/ 5357878 w 5740887"/>
              <a:gd name="connsiteY23239" fmla="*/ 817760 h 4314911"/>
              <a:gd name="connsiteX23240" fmla="*/ 5355311 w 5740887"/>
              <a:gd name="connsiteY23240" fmla="*/ 810895 h 4314911"/>
              <a:gd name="connsiteX23241" fmla="*/ 5350204 w 5740887"/>
              <a:gd name="connsiteY23241" fmla="*/ 796538 h 4314911"/>
              <a:gd name="connsiteX23242" fmla="*/ 5321866 w 5740887"/>
              <a:gd name="connsiteY23242" fmla="*/ 721379 h 4314911"/>
              <a:gd name="connsiteX23243" fmla="*/ 2880362 w 5740887"/>
              <a:gd name="connsiteY23243" fmla="*/ 700007 h 4314911"/>
              <a:gd name="connsiteX23244" fmla="*/ 2875081 w 5740887"/>
              <a:gd name="connsiteY23244" fmla="*/ 721729 h 4314911"/>
              <a:gd name="connsiteX23245" fmla="*/ 2874974 w 5740887"/>
              <a:gd name="connsiteY23245" fmla="*/ 723057 h 4314911"/>
              <a:gd name="connsiteX23246" fmla="*/ 2868636 w 5740887"/>
              <a:gd name="connsiteY23246" fmla="*/ 725739 h 4314911"/>
              <a:gd name="connsiteX23247" fmla="*/ 2863086 w 5740887"/>
              <a:gd name="connsiteY23247" fmla="*/ 727687 h 4314911"/>
              <a:gd name="connsiteX23248" fmla="*/ 2853564 w 5740887"/>
              <a:gd name="connsiteY23248" fmla="*/ 732115 h 4314911"/>
              <a:gd name="connsiteX23249" fmla="*/ 2852915 w 5740887"/>
              <a:gd name="connsiteY23249" fmla="*/ 732390 h 4314911"/>
              <a:gd name="connsiteX23250" fmla="*/ 2854507 w 5740887"/>
              <a:gd name="connsiteY23250" fmla="*/ 716337 h 4314911"/>
              <a:gd name="connsiteX23251" fmla="*/ 2856229 w 5740887"/>
              <a:gd name="connsiteY23251" fmla="*/ 710932 h 4314911"/>
              <a:gd name="connsiteX23252" fmla="*/ 2889142 w 5740887"/>
              <a:gd name="connsiteY23252" fmla="*/ 696030 h 4314911"/>
              <a:gd name="connsiteX23253" fmla="*/ 2886573 w 5740887"/>
              <a:gd name="connsiteY23253" fmla="*/ 709164 h 4314911"/>
              <a:gd name="connsiteX23254" fmla="*/ 2885815 w 5740887"/>
              <a:gd name="connsiteY23254" fmla="*/ 718471 h 4314911"/>
              <a:gd name="connsiteX23255" fmla="*/ 2883232 w 5740887"/>
              <a:gd name="connsiteY23255" fmla="*/ 719564 h 4314911"/>
              <a:gd name="connsiteX23256" fmla="*/ 2884278 w 5740887"/>
              <a:gd name="connsiteY23256" fmla="*/ 711650 h 4314911"/>
              <a:gd name="connsiteX23257" fmla="*/ 2888768 w 5740887"/>
              <a:gd name="connsiteY23257" fmla="*/ 696201 h 4314911"/>
              <a:gd name="connsiteX23258" fmla="*/ 2890749 w 5740887"/>
              <a:gd name="connsiteY23258" fmla="*/ 687877 h 4314911"/>
              <a:gd name="connsiteX23259" fmla="*/ 2890862 w 5740887"/>
              <a:gd name="connsiteY23259" fmla="*/ 688101 h 4314911"/>
              <a:gd name="connsiteX23260" fmla="*/ 2890690 w 5740887"/>
              <a:gd name="connsiteY23260" fmla="*/ 688176 h 4314911"/>
              <a:gd name="connsiteX23261" fmla="*/ 3024143 w 5740887"/>
              <a:gd name="connsiteY23261" fmla="*/ 686305 h 4314911"/>
              <a:gd name="connsiteX23262" fmla="*/ 3033009 w 5740887"/>
              <a:gd name="connsiteY23262" fmla="*/ 702240 h 4314911"/>
              <a:gd name="connsiteX23263" fmla="*/ 3033140 w 5740887"/>
              <a:gd name="connsiteY23263" fmla="*/ 702531 h 4314911"/>
              <a:gd name="connsiteX23264" fmla="*/ 3054329 w 5740887"/>
              <a:gd name="connsiteY23264" fmla="*/ 750707 h 4314911"/>
              <a:gd name="connsiteX23265" fmla="*/ 3061021 w 5740887"/>
              <a:gd name="connsiteY23265" fmla="*/ 767696 h 4314911"/>
              <a:gd name="connsiteX23266" fmla="*/ 3078167 w 5740887"/>
              <a:gd name="connsiteY23266" fmla="*/ 814015 h 4314911"/>
              <a:gd name="connsiteX23267" fmla="*/ 3085270 w 5740887"/>
              <a:gd name="connsiteY23267" fmla="*/ 834377 h 4314911"/>
              <a:gd name="connsiteX23268" fmla="*/ 3108765 w 5740887"/>
              <a:gd name="connsiteY23268" fmla="*/ 909083 h 4314911"/>
              <a:gd name="connsiteX23269" fmla="*/ 3108884 w 5740887"/>
              <a:gd name="connsiteY23269" fmla="*/ 909471 h 4314911"/>
              <a:gd name="connsiteX23270" fmla="*/ 3174517 w 5740887"/>
              <a:gd name="connsiteY23270" fmla="*/ 1190203 h 4314911"/>
              <a:gd name="connsiteX23271" fmla="*/ 3206713 w 5740887"/>
              <a:gd name="connsiteY23271" fmla="*/ 1308907 h 4314911"/>
              <a:gd name="connsiteX23272" fmla="*/ 3208887 w 5740887"/>
              <a:gd name="connsiteY23272" fmla="*/ 1316892 h 4314911"/>
              <a:gd name="connsiteX23273" fmla="*/ 3211680 w 5740887"/>
              <a:gd name="connsiteY23273" fmla="*/ 1327190 h 4314911"/>
              <a:gd name="connsiteX23274" fmla="*/ 3219558 w 5740887"/>
              <a:gd name="connsiteY23274" fmla="*/ 1356075 h 4314911"/>
              <a:gd name="connsiteX23275" fmla="*/ 3243150 w 5740887"/>
              <a:gd name="connsiteY23275" fmla="*/ 1442710 h 4314911"/>
              <a:gd name="connsiteX23276" fmla="*/ 3248519 w 5740887"/>
              <a:gd name="connsiteY23276" fmla="*/ 1462262 h 4314911"/>
              <a:gd name="connsiteX23277" fmla="*/ 3254212 w 5740887"/>
              <a:gd name="connsiteY23277" fmla="*/ 1483138 h 4314911"/>
              <a:gd name="connsiteX23278" fmla="*/ 3264234 w 5740887"/>
              <a:gd name="connsiteY23278" fmla="*/ 1519503 h 4314911"/>
              <a:gd name="connsiteX23279" fmla="*/ 3282915 w 5740887"/>
              <a:gd name="connsiteY23279" fmla="*/ 1587543 h 4314911"/>
              <a:gd name="connsiteX23280" fmla="*/ 3292064 w 5740887"/>
              <a:gd name="connsiteY23280" fmla="*/ 1620481 h 4314911"/>
              <a:gd name="connsiteX23281" fmla="*/ 3300749 w 5740887"/>
              <a:gd name="connsiteY23281" fmla="*/ 1651994 h 4314911"/>
              <a:gd name="connsiteX23282" fmla="*/ 3310198 w 5740887"/>
              <a:gd name="connsiteY23282" fmla="*/ 1685766 h 4314911"/>
              <a:gd name="connsiteX23283" fmla="*/ 3325092 w 5740887"/>
              <a:gd name="connsiteY23283" fmla="*/ 1739390 h 4314911"/>
              <a:gd name="connsiteX23284" fmla="*/ 3331129 w 5740887"/>
              <a:gd name="connsiteY23284" fmla="*/ 1760580 h 4314911"/>
              <a:gd name="connsiteX23285" fmla="*/ 3349925 w 5740887"/>
              <a:gd name="connsiteY23285" fmla="*/ 1827762 h 4314911"/>
              <a:gd name="connsiteX23286" fmla="*/ 3400373 w 5740887"/>
              <a:gd name="connsiteY23286" fmla="*/ 2004448 h 4314911"/>
              <a:gd name="connsiteX23287" fmla="*/ 3408144 w 5740887"/>
              <a:gd name="connsiteY23287" fmla="*/ 2030929 h 4314911"/>
              <a:gd name="connsiteX23288" fmla="*/ 3413024 w 5740887"/>
              <a:gd name="connsiteY23288" fmla="*/ 2048061 h 4314911"/>
              <a:gd name="connsiteX23289" fmla="*/ 3437406 w 5740887"/>
              <a:gd name="connsiteY23289" fmla="*/ 2130652 h 4314911"/>
              <a:gd name="connsiteX23290" fmla="*/ 3450730 w 5740887"/>
              <a:gd name="connsiteY23290" fmla="*/ 2176058 h 4314911"/>
              <a:gd name="connsiteX23291" fmla="*/ 3453349 w 5740887"/>
              <a:gd name="connsiteY23291" fmla="*/ 2184656 h 4314911"/>
              <a:gd name="connsiteX23292" fmla="*/ 3456950 w 5740887"/>
              <a:gd name="connsiteY23292" fmla="*/ 2196853 h 4314911"/>
              <a:gd name="connsiteX23293" fmla="*/ 3499629 w 5740887"/>
              <a:gd name="connsiteY23293" fmla="*/ 2336595 h 4314911"/>
              <a:gd name="connsiteX23294" fmla="*/ 3540885 w 5740887"/>
              <a:gd name="connsiteY23294" fmla="*/ 2465056 h 4314911"/>
              <a:gd name="connsiteX23295" fmla="*/ 3537139 w 5740887"/>
              <a:gd name="connsiteY23295" fmla="*/ 2458415 h 4314911"/>
              <a:gd name="connsiteX23296" fmla="*/ 3533742 w 5740887"/>
              <a:gd name="connsiteY23296" fmla="*/ 2449835 h 4314911"/>
              <a:gd name="connsiteX23297" fmla="*/ 3506943 w 5740887"/>
              <a:gd name="connsiteY23297" fmla="*/ 2367046 h 4314911"/>
              <a:gd name="connsiteX23298" fmla="*/ 3465144 w 5740887"/>
              <a:gd name="connsiteY23298" fmla="*/ 2230468 h 4314911"/>
              <a:gd name="connsiteX23299" fmla="*/ 3452615 w 5740887"/>
              <a:gd name="connsiteY23299" fmla="*/ 2188413 h 4314911"/>
              <a:gd name="connsiteX23300" fmla="*/ 3428219 w 5740887"/>
              <a:gd name="connsiteY23300" fmla="*/ 2105420 h 4314911"/>
              <a:gd name="connsiteX23301" fmla="*/ 3394490 w 5740887"/>
              <a:gd name="connsiteY23301" fmla="*/ 1988080 h 4314911"/>
              <a:gd name="connsiteX23302" fmla="*/ 3329350 w 5740887"/>
              <a:gd name="connsiteY23302" fmla="*/ 1757547 h 4314911"/>
              <a:gd name="connsiteX23303" fmla="*/ 3303726 w 5740887"/>
              <a:gd name="connsiteY23303" fmla="*/ 1665596 h 4314911"/>
              <a:gd name="connsiteX23304" fmla="*/ 3222644 w 5740887"/>
              <a:gd name="connsiteY23304" fmla="*/ 1370778 h 4314911"/>
              <a:gd name="connsiteX23305" fmla="*/ 3187397 w 5740887"/>
              <a:gd name="connsiteY23305" fmla="*/ 1242242 h 4314911"/>
              <a:gd name="connsiteX23306" fmla="*/ 3166817 w 5740887"/>
              <a:gd name="connsiteY23306" fmla="*/ 1167565 h 4314911"/>
              <a:gd name="connsiteX23307" fmla="*/ 3162038 w 5740887"/>
              <a:gd name="connsiteY23307" fmla="*/ 1150164 h 4314911"/>
              <a:gd name="connsiteX23308" fmla="*/ 3159727 w 5740887"/>
              <a:gd name="connsiteY23308" fmla="*/ 1141838 h 4314911"/>
              <a:gd name="connsiteX23309" fmla="*/ 3153832 w 5740887"/>
              <a:gd name="connsiteY23309" fmla="*/ 1120449 h 4314911"/>
              <a:gd name="connsiteX23310" fmla="*/ 3144253 w 5740887"/>
              <a:gd name="connsiteY23310" fmla="*/ 1086088 h 4314911"/>
              <a:gd name="connsiteX23311" fmla="*/ 3133907 w 5740887"/>
              <a:gd name="connsiteY23311" fmla="*/ 1048811 h 4314911"/>
              <a:gd name="connsiteX23312" fmla="*/ 3129231 w 5740887"/>
              <a:gd name="connsiteY23312" fmla="*/ 1032208 h 4314911"/>
              <a:gd name="connsiteX23313" fmla="*/ 3122404 w 5740887"/>
              <a:gd name="connsiteY23313" fmla="*/ 1007721 h 4314911"/>
              <a:gd name="connsiteX23314" fmla="*/ 3115489 w 5740887"/>
              <a:gd name="connsiteY23314" fmla="*/ 983414 h 4314911"/>
              <a:gd name="connsiteX23315" fmla="*/ 3107629 w 5740887"/>
              <a:gd name="connsiteY23315" fmla="*/ 955501 h 4314911"/>
              <a:gd name="connsiteX23316" fmla="*/ 3101078 w 5740887"/>
              <a:gd name="connsiteY23316" fmla="*/ 932758 h 4314911"/>
              <a:gd name="connsiteX23317" fmla="*/ 3093565 w 5740887"/>
              <a:gd name="connsiteY23317" fmla="*/ 906353 h 4314911"/>
              <a:gd name="connsiteX23318" fmla="*/ 3088927 w 5740887"/>
              <a:gd name="connsiteY23318" fmla="*/ 890582 h 4314911"/>
              <a:gd name="connsiteX23319" fmla="*/ 3083509 w 5740887"/>
              <a:gd name="connsiteY23319" fmla="*/ 871772 h 4314911"/>
              <a:gd name="connsiteX23320" fmla="*/ 3075466 w 5740887"/>
              <a:gd name="connsiteY23320" fmla="*/ 844810 h 4314911"/>
              <a:gd name="connsiteX23321" fmla="*/ 3067772 w 5740887"/>
              <a:gd name="connsiteY23321" fmla="*/ 818647 h 4314911"/>
              <a:gd name="connsiteX23322" fmla="*/ 3065026 w 5740887"/>
              <a:gd name="connsiteY23322" fmla="*/ 809809 h 4314911"/>
              <a:gd name="connsiteX23323" fmla="*/ 3061849 w 5740887"/>
              <a:gd name="connsiteY23323" fmla="*/ 799152 h 4314911"/>
              <a:gd name="connsiteX23324" fmla="*/ 3052067 w 5740887"/>
              <a:gd name="connsiteY23324" fmla="*/ 768093 h 4314911"/>
              <a:gd name="connsiteX23325" fmla="*/ 3045476 w 5740887"/>
              <a:gd name="connsiteY23325" fmla="*/ 746878 h 4314911"/>
              <a:gd name="connsiteX23326" fmla="*/ 3044347 w 5740887"/>
              <a:gd name="connsiteY23326" fmla="*/ 743584 h 4314911"/>
              <a:gd name="connsiteX23327" fmla="*/ 3042955 w 5740887"/>
              <a:gd name="connsiteY23327" fmla="*/ 739165 h 4314911"/>
              <a:gd name="connsiteX23328" fmla="*/ 3028575 w 5740887"/>
              <a:gd name="connsiteY23328" fmla="*/ 697585 h 4314911"/>
              <a:gd name="connsiteX23329" fmla="*/ 3027133 w 5740887"/>
              <a:gd name="connsiteY23329" fmla="*/ 693376 h 4314911"/>
              <a:gd name="connsiteX23330" fmla="*/ 3201836 w 5740887"/>
              <a:gd name="connsiteY23330" fmla="*/ 684249 h 4314911"/>
              <a:gd name="connsiteX23331" fmla="*/ 3202758 w 5740887"/>
              <a:gd name="connsiteY23331" fmla="*/ 694210 h 4314911"/>
              <a:gd name="connsiteX23332" fmla="*/ 3195872 w 5740887"/>
              <a:gd name="connsiteY23332" fmla="*/ 704591 h 4314911"/>
              <a:gd name="connsiteX23333" fmla="*/ 3193938 w 5740887"/>
              <a:gd name="connsiteY23333" fmla="*/ 701398 h 4314911"/>
              <a:gd name="connsiteX23334" fmla="*/ 3193285 w 5740887"/>
              <a:gd name="connsiteY23334" fmla="*/ 696876 h 4314911"/>
              <a:gd name="connsiteX23335" fmla="*/ 3199225 w 5740887"/>
              <a:gd name="connsiteY23335" fmla="*/ 686669 h 4314911"/>
              <a:gd name="connsiteX23336" fmla="*/ 2925737 w 5740887"/>
              <a:gd name="connsiteY23336" fmla="*/ 682101 h 4314911"/>
              <a:gd name="connsiteX23337" fmla="*/ 2925738 w 5740887"/>
              <a:gd name="connsiteY23337" fmla="*/ 683029 h 4314911"/>
              <a:gd name="connsiteX23338" fmla="*/ 2925738 w 5740887"/>
              <a:gd name="connsiteY23338" fmla="*/ 683035 h 4314911"/>
              <a:gd name="connsiteX23339" fmla="*/ 2925738 w 5740887"/>
              <a:gd name="connsiteY23339" fmla="*/ 683051 h 4314911"/>
              <a:gd name="connsiteX23340" fmla="*/ 2926043 w 5740887"/>
              <a:gd name="connsiteY23340" fmla="*/ 687251 h 4314911"/>
              <a:gd name="connsiteX23341" fmla="*/ 2926035 w 5740887"/>
              <a:gd name="connsiteY23341" fmla="*/ 706988 h 4314911"/>
              <a:gd name="connsiteX23342" fmla="*/ 2921620 w 5740887"/>
              <a:gd name="connsiteY23342" fmla="*/ 707103 h 4314911"/>
              <a:gd name="connsiteX23343" fmla="*/ 2893321 w 5740887"/>
              <a:gd name="connsiteY23343" fmla="*/ 716056 h 4314911"/>
              <a:gd name="connsiteX23344" fmla="*/ 2893618 w 5740887"/>
              <a:gd name="connsiteY23344" fmla="*/ 712286 h 4314911"/>
              <a:gd name="connsiteX23345" fmla="*/ 2897324 w 5740887"/>
              <a:gd name="connsiteY23345" fmla="*/ 692325 h 4314911"/>
              <a:gd name="connsiteX23346" fmla="*/ 2911290 w 5740887"/>
              <a:gd name="connsiteY23346" fmla="*/ 686001 h 4314911"/>
              <a:gd name="connsiteX23347" fmla="*/ 1600883 w 5740887"/>
              <a:gd name="connsiteY23347" fmla="*/ 681166 h 4314911"/>
              <a:gd name="connsiteX23348" fmla="*/ 1568176 w 5740887"/>
              <a:gd name="connsiteY23348" fmla="*/ 748027 h 4314911"/>
              <a:gd name="connsiteX23349" fmla="*/ 1576530 w 5740887"/>
              <a:gd name="connsiteY23349" fmla="*/ 726295 h 4314911"/>
              <a:gd name="connsiteX23350" fmla="*/ 3199028 w 5740887"/>
              <a:gd name="connsiteY23350" fmla="*/ 673598 h 4314911"/>
              <a:gd name="connsiteX23351" fmla="*/ 3200854 w 5740887"/>
              <a:gd name="connsiteY23351" fmla="*/ 676432 h 4314911"/>
              <a:gd name="connsiteX23352" fmla="*/ 3193788 w 5740887"/>
              <a:gd name="connsiteY23352" fmla="*/ 683150 h 4314911"/>
              <a:gd name="connsiteX23353" fmla="*/ 3192126 w 5740887"/>
              <a:gd name="connsiteY23353" fmla="*/ 686041 h 4314911"/>
              <a:gd name="connsiteX23354" fmla="*/ 3191949 w 5740887"/>
              <a:gd name="connsiteY23354" fmla="*/ 684122 h 4314911"/>
              <a:gd name="connsiteX23355" fmla="*/ 5151524 w 5740887"/>
              <a:gd name="connsiteY23355" fmla="*/ 672441 h 4314911"/>
              <a:gd name="connsiteX23356" fmla="*/ 5304301 w 5740887"/>
              <a:gd name="connsiteY23356" fmla="*/ 752677 h 4314911"/>
              <a:gd name="connsiteX23357" fmla="*/ 5305340 w 5740887"/>
              <a:gd name="connsiteY23357" fmla="*/ 755270 h 4314911"/>
              <a:gd name="connsiteX23358" fmla="*/ 5308195 w 5740887"/>
              <a:gd name="connsiteY23358" fmla="*/ 766723 h 4314911"/>
              <a:gd name="connsiteX23359" fmla="*/ 5283121 w 5740887"/>
              <a:gd name="connsiteY23359" fmla="*/ 740128 h 4314911"/>
              <a:gd name="connsiteX23360" fmla="*/ 5240825 w 5740887"/>
              <a:gd name="connsiteY23360" fmla="*/ 714875 h 4314911"/>
              <a:gd name="connsiteX23361" fmla="*/ 5224729 w 5740887"/>
              <a:gd name="connsiteY23361" fmla="*/ 710513 h 4314911"/>
              <a:gd name="connsiteX23362" fmla="*/ 5217545 w 5740887"/>
              <a:gd name="connsiteY23362" fmla="*/ 706865 h 4314911"/>
              <a:gd name="connsiteX23363" fmla="*/ 5201755 w 5740887"/>
              <a:gd name="connsiteY23363" fmla="*/ 704286 h 4314911"/>
              <a:gd name="connsiteX23364" fmla="*/ 5193278 w 5740887"/>
              <a:gd name="connsiteY23364" fmla="*/ 701989 h 4314911"/>
              <a:gd name="connsiteX23365" fmla="*/ 5188062 w 5740887"/>
              <a:gd name="connsiteY23365" fmla="*/ 702051 h 4314911"/>
              <a:gd name="connsiteX23366" fmla="*/ 5180880 w 5740887"/>
              <a:gd name="connsiteY23366" fmla="*/ 700879 h 4314911"/>
              <a:gd name="connsiteX23367" fmla="*/ 5144513 w 5740887"/>
              <a:gd name="connsiteY23367" fmla="*/ 702568 h 4314911"/>
              <a:gd name="connsiteX23368" fmla="*/ 5143111 w 5740887"/>
              <a:gd name="connsiteY23368" fmla="*/ 702584 h 4314911"/>
              <a:gd name="connsiteX23369" fmla="*/ 4911877 w 5740887"/>
              <a:gd name="connsiteY23369" fmla="*/ 713340 h 4314911"/>
              <a:gd name="connsiteX23370" fmla="*/ 4700084 w 5740887"/>
              <a:gd name="connsiteY23370" fmla="*/ 720924 h 4314911"/>
              <a:gd name="connsiteX23371" fmla="*/ 4628384 w 5740887"/>
              <a:gd name="connsiteY23371" fmla="*/ 724233 h 4314911"/>
              <a:gd name="connsiteX23372" fmla="*/ 4558752 w 5740887"/>
              <a:gd name="connsiteY23372" fmla="*/ 727403 h 4314911"/>
              <a:gd name="connsiteX23373" fmla="*/ 4552822 w 5740887"/>
              <a:gd name="connsiteY23373" fmla="*/ 727403 h 4314911"/>
              <a:gd name="connsiteX23374" fmla="*/ 3896348 w 5740887"/>
              <a:gd name="connsiteY23374" fmla="*/ 767530 h 4314911"/>
              <a:gd name="connsiteX23375" fmla="*/ 3735022 w 5740887"/>
              <a:gd name="connsiteY23375" fmla="*/ 952021 h 4314911"/>
              <a:gd name="connsiteX23376" fmla="*/ 3728404 w 5740887"/>
              <a:gd name="connsiteY23376" fmla="*/ 978771 h 4314911"/>
              <a:gd name="connsiteX23377" fmla="*/ 3700137 w 5740887"/>
              <a:gd name="connsiteY23377" fmla="*/ 1138408 h 4314911"/>
              <a:gd name="connsiteX23378" fmla="*/ 3700138 w 5740887"/>
              <a:gd name="connsiteY23378" fmla="*/ 1138420 h 4314911"/>
              <a:gd name="connsiteX23379" fmla="*/ 3700137 w 5740887"/>
              <a:gd name="connsiteY23379" fmla="*/ 1138436 h 4314911"/>
              <a:gd name="connsiteX23380" fmla="*/ 3700138 w 5740887"/>
              <a:gd name="connsiteY23380" fmla="*/ 1138449 h 4314911"/>
              <a:gd name="connsiteX23381" fmla="*/ 3700137 w 5740887"/>
              <a:gd name="connsiteY23381" fmla="*/ 1138460 h 4314911"/>
              <a:gd name="connsiteX23382" fmla="*/ 3711995 w 5740887"/>
              <a:gd name="connsiteY23382" fmla="*/ 1406211 h 4314911"/>
              <a:gd name="connsiteX23383" fmla="*/ 3720215 w 5740887"/>
              <a:gd name="connsiteY23383" fmla="*/ 1552197 h 4314911"/>
              <a:gd name="connsiteX23384" fmla="*/ 3703714 w 5740887"/>
              <a:gd name="connsiteY23384" fmla="*/ 1556551 h 4314911"/>
              <a:gd name="connsiteX23385" fmla="*/ 3695451 w 5740887"/>
              <a:gd name="connsiteY23385" fmla="*/ 1466193 h 4314911"/>
              <a:gd name="connsiteX23386" fmla="*/ 3684099 w 5740887"/>
              <a:gd name="connsiteY23386" fmla="*/ 1341351 h 4314911"/>
              <a:gd name="connsiteX23387" fmla="*/ 3679757 w 5740887"/>
              <a:gd name="connsiteY23387" fmla="*/ 1293591 h 4314911"/>
              <a:gd name="connsiteX23388" fmla="*/ 3673616 w 5740887"/>
              <a:gd name="connsiteY23388" fmla="*/ 1215101 h 4314911"/>
              <a:gd name="connsiteX23389" fmla="*/ 3669286 w 5740887"/>
              <a:gd name="connsiteY23389" fmla="*/ 1143516 h 4314911"/>
              <a:gd name="connsiteX23390" fmla="*/ 3667270 w 5740887"/>
              <a:gd name="connsiteY23390" fmla="*/ 1080140 h 4314911"/>
              <a:gd name="connsiteX23391" fmla="*/ 3668072 w 5740887"/>
              <a:gd name="connsiteY23391" fmla="*/ 1026209 h 4314911"/>
              <a:gd name="connsiteX23392" fmla="*/ 3680146 w 5740887"/>
              <a:gd name="connsiteY23392" fmla="*/ 951798 h 4314911"/>
              <a:gd name="connsiteX23393" fmla="*/ 3692831 w 5740887"/>
              <a:gd name="connsiteY23393" fmla="*/ 905472 h 4314911"/>
              <a:gd name="connsiteX23394" fmla="*/ 3842437 w 5740887"/>
              <a:gd name="connsiteY23394" fmla="*/ 731168 h 4314911"/>
              <a:gd name="connsiteX23395" fmla="*/ 4526350 w 5740887"/>
              <a:gd name="connsiteY23395" fmla="*/ 695051 h 4314911"/>
              <a:gd name="connsiteX23396" fmla="*/ 4597499 w 5740887"/>
              <a:gd name="connsiteY23396" fmla="*/ 692294 h 4314911"/>
              <a:gd name="connsiteX23397" fmla="*/ 4672508 w 5740887"/>
              <a:gd name="connsiteY23397" fmla="*/ 689537 h 4314911"/>
              <a:gd name="connsiteX23398" fmla="*/ 4898089 w 5740887"/>
              <a:gd name="connsiteY23398" fmla="*/ 683053 h 4314911"/>
              <a:gd name="connsiteX23399" fmla="*/ 5131806 w 5740887"/>
              <a:gd name="connsiteY23399" fmla="*/ 674094 h 4314911"/>
              <a:gd name="connsiteX23400" fmla="*/ 5151524 w 5740887"/>
              <a:gd name="connsiteY23400" fmla="*/ 672441 h 4314911"/>
              <a:gd name="connsiteX23401" fmla="*/ 3217370 w 5740887"/>
              <a:gd name="connsiteY23401" fmla="*/ 669847 h 4314911"/>
              <a:gd name="connsiteX23402" fmla="*/ 3220435 w 5740887"/>
              <a:gd name="connsiteY23402" fmla="*/ 702496 h 4314911"/>
              <a:gd name="connsiteX23403" fmla="*/ 3221124 w 5740887"/>
              <a:gd name="connsiteY23403" fmla="*/ 709528 h 4314911"/>
              <a:gd name="connsiteX23404" fmla="*/ 3694710 w 5740887"/>
              <a:gd name="connsiteY23404" fmla="*/ 2346341 h 4314911"/>
              <a:gd name="connsiteX23405" fmla="*/ 3701359 w 5740887"/>
              <a:gd name="connsiteY23405" fmla="*/ 2366006 h 4314911"/>
              <a:gd name="connsiteX23406" fmla="*/ 3734651 w 5740887"/>
              <a:gd name="connsiteY23406" fmla="*/ 2464473 h 4314911"/>
              <a:gd name="connsiteX23407" fmla="*/ 3811411 w 5740887"/>
              <a:gd name="connsiteY23407" fmla="*/ 2658351 h 4314911"/>
              <a:gd name="connsiteX23408" fmla="*/ 3847487 w 5740887"/>
              <a:gd name="connsiteY23408" fmla="*/ 2711837 h 4314911"/>
              <a:gd name="connsiteX23409" fmla="*/ 3872709 w 5740887"/>
              <a:gd name="connsiteY23409" fmla="*/ 2728749 h 4314911"/>
              <a:gd name="connsiteX23410" fmla="*/ 3825418 w 5740887"/>
              <a:gd name="connsiteY23410" fmla="*/ 2701918 h 4314911"/>
              <a:gd name="connsiteX23411" fmla="*/ 3806036 w 5740887"/>
              <a:gd name="connsiteY23411" fmla="*/ 2676138 h 4314911"/>
              <a:gd name="connsiteX23412" fmla="*/ 3806036 w 5740887"/>
              <a:gd name="connsiteY23412" fmla="*/ 2675174 h 4314911"/>
              <a:gd name="connsiteX23413" fmla="*/ 3493035 w 5740887"/>
              <a:gd name="connsiteY23413" fmla="*/ 1735069 h 4314911"/>
              <a:gd name="connsiteX23414" fmla="*/ 3394071 w 5740887"/>
              <a:gd name="connsiteY23414" fmla="*/ 1401731 h 4314911"/>
              <a:gd name="connsiteX23415" fmla="*/ 3363276 w 5740887"/>
              <a:gd name="connsiteY23415" fmla="*/ 1294883 h 4314911"/>
              <a:gd name="connsiteX23416" fmla="*/ 3347727 w 5740887"/>
              <a:gd name="connsiteY23416" fmla="*/ 1240964 h 4314911"/>
              <a:gd name="connsiteX23417" fmla="*/ 3210367 w 5740887"/>
              <a:gd name="connsiteY23417" fmla="*/ 700951 h 4314911"/>
              <a:gd name="connsiteX23418" fmla="*/ 3209686 w 5740887"/>
              <a:gd name="connsiteY23418" fmla="*/ 693870 h 4314911"/>
              <a:gd name="connsiteX23419" fmla="*/ 3212162 w 5740887"/>
              <a:gd name="connsiteY23419" fmla="*/ 690225 h 4314911"/>
              <a:gd name="connsiteX23420" fmla="*/ 3213265 w 5740887"/>
              <a:gd name="connsiteY23420" fmla="*/ 686777 h 4314911"/>
              <a:gd name="connsiteX23421" fmla="*/ 3213264 w 5740887"/>
              <a:gd name="connsiteY23421" fmla="*/ 686777 h 4314911"/>
              <a:gd name="connsiteX23422" fmla="*/ 3213265 w 5740887"/>
              <a:gd name="connsiteY23422" fmla="*/ 686770 h 4314911"/>
              <a:gd name="connsiteX23423" fmla="*/ 3213262 w 5740887"/>
              <a:gd name="connsiteY23423" fmla="*/ 686768 h 4314911"/>
              <a:gd name="connsiteX23424" fmla="*/ 3213268 w 5740887"/>
              <a:gd name="connsiteY23424" fmla="*/ 686750 h 4314911"/>
              <a:gd name="connsiteX23425" fmla="*/ 3208279 w 5740887"/>
              <a:gd name="connsiteY23425" fmla="*/ 678598 h 4314911"/>
              <a:gd name="connsiteX23426" fmla="*/ 3208252 w 5740887"/>
              <a:gd name="connsiteY23426" fmla="*/ 678302 h 4314911"/>
              <a:gd name="connsiteX23427" fmla="*/ 3018508 w 5740887"/>
              <a:gd name="connsiteY23427" fmla="*/ 665764 h 4314911"/>
              <a:gd name="connsiteX23428" fmla="*/ 3032932 w 5740887"/>
              <a:gd name="connsiteY23428" fmla="*/ 682539 h 4314911"/>
              <a:gd name="connsiteX23429" fmla="*/ 3033038 w 5740887"/>
              <a:gd name="connsiteY23429" fmla="*/ 682707 h 4314911"/>
              <a:gd name="connsiteX23430" fmla="*/ 3058731 w 5740887"/>
              <a:gd name="connsiteY23430" fmla="*/ 725425 h 4314911"/>
              <a:gd name="connsiteX23431" fmla="*/ 3066693 w 5740887"/>
              <a:gd name="connsiteY23431" fmla="*/ 741133 h 4314911"/>
              <a:gd name="connsiteX23432" fmla="*/ 3087005 w 5740887"/>
              <a:gd name="connsiteY23432" fmla="*/ 785610 h 4314911"/>
              <a:gd name="connsiteX23433" fmla="*/ 3095285 w 5740887"/>
              <a:gd name="connsiteY23433" fmla="*/ 805706 h 4314911"/>
              <a:gd name="connsiteX23434" fmla="*/ 3121239 w 5740887"/>
              <a:gd name="connsiteY23434" fmla="*/ 882001 h 4314911"/>
              <a:gd name="connsiteX23435" fmla="*/ 3121294 w 5740887"/>
              <a:gd name="connsiteY23435" fmla="*/ 882170 h 4314911"/>
              <a:gd name="connsiteX23436" fmla="*/ 3175069 w 5740887"/>
              <a:gd name="connsiteY23436" fmla="*/ 1165934 h 4314911"/>
              <a:gd name="connsiteX23437" fmla="*/ 3175486 w 5740887"/>
              <a:gd name="connsiteY23437" fmla="*/ 1167507 h 4314911"/>
              <a:gd name="connsiteX23438" fmla="*/ 3191908 w 5740887"/>
              <a:gd name="connsiteY23438" fmla="*/ 1229526 h 4314911"/>
              <a:gd name="connsiteX23439" fmla="*/ 3202876 w 5740887"/>
              <a:gd name="connsiteY23439" fmla="*/ 1270561 h 4314911"/>
              <a:gd name="connsiteX23440" fmla="*/ 3205886 w 5740887"/>
              <a:gd name="connsiteY23440" fmla="*/ 1281831 h 4314911"/>
              <a:gd name="connsiteX23441" fmla="*/ 3207607 w 5740887"/>
              <a:gd name="connsiteY23441" fmla="*/ 1288206 h 4314911"/>
              <a:gd name="connsiteX23442" fmla="*/ 3210782 w 5740887"/>
              <a:gd name="connsiteY23442" fmla="*/ 1300087 h 4314911"/>
              <a:gd name="connsiteX23443" fmla="*/ 3220603 w 5740887"/>
              <a:gd name="connsiteY23443" fmla="*/ 1336348 h 4314911"/>
              <a:gd name="connsiteX23444" fmla="*/ 3242406 w 5740887"/>
              <a:gd name="connsiteY23444" fmla="*/ 1417112 h 4314911"/>
              <a:gd name="connsiteX23445" fmla="*/ 3248436 w 5740887"/>
              <a:gd name="connsiteY23445" fmla="*/ 1439115 h 4314911"/>
              <a:gd name="connsiteX23446" fmla="*/ 3253715 w 5740887"/>
              <a:gd name="connsiteY23446" fmla="*/ 1458607 h 4314911"/>
              <a:gd name="connsiteX23447" fmla="*/ 3264978 w 5740887"/>
              <a:gd name="connsiteY23447" fmla="*/ 1499473 h 4314911"/>
              <a:gd name="connsiteX23448" fmla="*/ 3283397 w 5740887"/>
              <a:gd name="connsiteY23448" fmla="*/ 1566682 h 4314911"/>
              <a:gd name="connsiteX23449" fmla="*/ 3293345 w 5740887"/>
              <a:gd name="connsiteY23449" fmla="*/ 1602406 h 4314911"/>
              <a:gd name="connsiteX23450" fmla="*/ 3302026 w 5740887"/>
              <a:gd name="connsiteY23450" fmla="*/ 1633906 h 4314911"/>
              <a:gd name="connsiteX23451" fmla="*/ 3312425 w 5740887"/>
              <a:gd name="connsiteY23451" fmla="*/ 1670921 h 4314911"/>
              <a:gd name="connsiteX23452" fmla="*/ 3327623 w 5740887"/>
              <a:gd name="connsiteY23452" fmla="*/ 1725496 h 4314911"/>
              <a:gd name="connsiteX23453" fmla="*/ 3334314 w 5740887"/>
              <a:gd name="connsiteY23453" fmla="*/ 1748838 h 4314911"/>
              <a:gd name="connsiteX23454" fmla="*/ 3353872 w 5740887"/>
              <a:gd name="connsiteY23454" fmla="*/ 1818454 h 4314911"/>
              <a:gd name="connsiteX23455" fmla="*/ 3407412 w 5740887"/>
              <a:gd name="connsiteY23455" fmla="*/ 2004722 h 4314911"/>
              <a:gd name="connsiteX23456" fmla="*/ 3415788 w 5740887"/>
              <a:gd name="connsiteY23456" fmla="*/ 2033031 h 4314911"/>
              <a:gd name="connsiteX23457" fmla="*/ 3420846 w 5740887"/>
              <a:gd name="connsiteY23457" fmla="*/ 2050675 h 4314911"/>
              <a:gd name="connsiteX23458" fmla="*/ 3446684 w 5740887"/>
              <a:gd name="connsiteY23458" fmla="*/ 2137457 h 4314911"/>
              <a:gd name="connsiteX23459" fmla="*/ 3460803 w 5740887"/>
              <a:gd name="connsiteY23459" fmla="*/ 2185179 h 4314911"/>
              <a:gd name="connsiteX23460" fmla="*/ 3463589 w 5740887"/>
              <a:gd name="connsiteY23460" fmla="*/ 2194235 h 4314911"/>
              <a:gd name="connsiteX23461" fmla="*/ 3467375 w 5740887"/>
              <a:gd name="connsiteY23461" fmla="*/ 2206952 h 4314911"/>
              <a:gd name="connsiteX23462" fmla="*/ 3512197 w 5740887"/>
              <a:gd name="connsiteY23462" fmla="*/ 2352272 h 4314911"/>
              <a:gd name="connsiteX23463" fmla="*/ 3512204 w 5740887"/>
              <a:gd name="connsiteY23463" fmla="*/ 2352295 h 4314911"/>
              <a:gd name="connsiteX23464" fmla="*/ 3557723 w 5740887"/>
              <a:gd name="connsiteY23464" fmla="*/ 2492245 h 4314911"/>
              <a:gd name="connsiteX23465" fmla="*/ 3555191 w 5740887"/>
              <a:gd name="connsiteY23465" fmla="*/ 2488484 h 4314911"/>
              <a:gd name="connsiteX23466" fmla="*/ 3519376 w 5740887"/>
              <a:gd name="connsiteY23466" fmla="*/ 2379599 h 4314911"/>
              <a:gd name="connsiteX23467" fmla="*/ 3471616 w 5740887"/>
              <a:gd name="connsiteY23467" fmla="*/ 2225056 h 4314911"/>
              <a:gd name="connsiteX23468" fmla="*/ 3455683 w 5740887"/>
              <a:gd name="connsiteY23468" fmla="*/ 2171617 h 4314911"/>
              <a:gd name="connsiteX23469" fmla="*/ 3424689 w 5740887"/>
              <a:gd name="connsiteY23469" fmla="*/ 2066947 h 4314911"/>
              <a:gd name="connsiteX23470" fmla="*/ 3344498 w 5740887"/>
              <a:gd name="connsiteY23470" fmla="*/ 1786970 h 4314911"/>
              <a:gd name="connsiteX23471" fmla="*/ 3321950 w 5740887"/>
              <a:gd name="connsiteY23471" fmla="*/ 1706649 h 4314911"/>
              <a:gd name="connsiteX23472" fmla="*/ 3303821 w 5740887"/>
              <a:gd name="connsiteY23472" fmla="*/ 1641550 h 4314911"/>
              <a:gd name="connsiteX23473" fmla="*/ 3273135 w 5740887"/>
              <a:gd name="connsiteY23473" fmla="*/ 1530406 h 4314911"/>
              <a:gd name="connsiteX23474" fmla="*/ 3258224 w 5740887"/>
              <a:gd name="connsiteY23474" fmla="*/ 1476166 h 4314911"/>
              <a:gd name="connsiteX23475" fmla="*/ 3224833 w 5740887"/>
              <a:gd name="connsiteY23475" fmla="*/ 1353799 h 4314911"/>
              <a:gd name="connsiteX23476" fmla="*/ 3217049 w 5740887"/>
              <a:gd name="connsiteY23476" fmla="*/ 1325225 h 4314911"/>
              <a:gd name="connsiteX23477" fmla="*/ 3180175 w 5740887"/>
              <a:gd name="connsiteY23477" fmla="*/ 1189207 h 4314911"/>
              <a:gd name="connsiteX23478" fmla="*/ 3114542 w 5740887"/>
              <a:gd name="connsiteY23478" fmla="*/ 908749 h 4314911"/>
              <a:gd name="connsiteX23479" fmla="*/ 3113902 w 5740887"/>
              <a:gd name="connsiteY23479" fmla="*/ 906713 h 4314911"/>
              <a:gd name="connsiteX23480" fmla="*/ 3092785 w 5740887"/>
              <a:gd name="connsiteY23480" fmla="*/ 837954 h 4314911"/>
              <a:gd name="connsiteX23481" fmla="*/ 3088341 w 5740887"/>
              <a:gd name="connsiteY23481" fmla="*/ 825383 h 4314911"/>
              <a:gd name="connsiteX23482" fmla="*/ 3085484 w 5740887"/>
              <a:gd name="connsiteY23482" fmla="*/ 816292 h 4314911"/>
              <a:gd name="connsiteX23483" fmla="*/ 3080145 w 5740887"/>
              <a:gd name="connsiteY23483" fmla="*/ 802187 h 4314911"/>
              <a:gd name="connsiteX23484" fmla="*/ 3071003 w 5740887"/>
              <a:gd name="connsiteY23484" fmla="*/ 776310 h 4314911"/>
              <a:gd name="connsiteX23485" fmla="*/ 3061645 w 5740887"/>
              <a:gd name="connsiteY23485" fmla="*/ 753316 h 4314911"/>
              <a:gd name="connsiteX23486" fmla="*/ 3056957 w 5740887"/>
              <a:gd name="connsiteY23486" fmla="*/ 740932 h 4314911"/>
              <a:gd name="connsiteX23487" fmla="*/ 3054109 w 5740887"/>
              <a:gd name="connsiteY23487" fmla="*/ 734810 h 4314911"/>
              <a:gd name="connsiteX23488" fmla="*/ 3050177 w 5740887"/>
              <a:gd name="connsiteY23488" fmla="*/ 725155 h 4314911"/>
              <a:gd name="connsiteX23489" fmla="*/ 3031918 w 5740887"/>
              <a:gd name="connsiteY23489" fmla="*/ 687088 h 4314911"/>
              <a:gd name="connsiteX23490" fmla="*/ 3031299 w 5740887"/>
              <a:gd name="connsiteY23490" fmla="*/ 685759 h 4314911"/>
              <a:gd name="connsiteX23491" fmla="*/ 3193547 w 5740887"/>
              <a:gd name="connsiteY23491" fmla="*/ 665096 h 4314911"/>
              <a:gd name="connsiteX23492" fmla="*/ 3194599 w 5740887"/>
              <a:gd name="connsiteY23492" fmla="*/ 666728 h 4314911"/>
              <a:gd name="connsiteX23493" fmla="*/ 3191549 w 5740887"/>
              <a:gd name="connsiteY23493" fmla="*/ 671911 h 4314911"/>
              <a:gd name="connsiteX23494" fmla="*/ 2925728 w 5740887"/>
              <a:gd name="connsiteY23494" fmla="*/ 659655 h 4314911"/>
              <a:gd name="connsiteX23495" fmla="*/ 2925735 w 5740887"/>
              <a:gd name="connsiteY23495" fmla="*/ 676009 h 4314911"/>
              <a:gd name="connsiteX23496" fmla="*/ 2910746 w 5740887"/>
              <a:gd name="connsiteY23496" fmla="*/ 679339 h 4314911"/>
              <a:gd name="connsiteX23497" fmla="*/ 2900663 w 5740887"/>
              <a:gd name="connsiteY23497" fmla="*/ 683782 h 4314911"/>
              <a:gd name="connsiteX23498" fmla="*/ 2906152 w 5740887"/>
              <a:gd name="connsiteY23498" fmla="*/ 670205 h 4314911"/>
              <a:gd name="connsiteX23499" fmla="*/ 2910605 w 5740887"/>
              <a:gd name="connsiteY23499" fmla="*/ 665406 h 4314911"/>
              <a:gd name="connsiteX23500" fmla="*/ 3199188 w 5740887"/>
              <a:gd name="connsiteY23500" fmla="*/ 654205 h 4314911"/>
              <a:gd name="connsiteX23501" fmla="*/ 3199258 w 5740887"/>
              <a:gd name="connsiteY23501" fmla="*/ 655928 h 4314911"/>
              <a:gd name="connsiteX23502" fmla="*/ 3199259 w 5740887"/>
              <a:gd name="connsiteY23502" fmla="*/ 655941 h 4314911"/>
              <a:gd name="connsiteX23503" fmla="*/ 3199260 w 5740887"/>
              <a:gd name="connsiteY23503" fmla="*/ 655954 h 4314911"/>
              <a:gd name="connsiteX23504" fmla="*/ 3199415 w 5740887"/>
              <a:gd name="connsiteY23504" fmla="*/ 657646 h 4314911"/>
              <a:gd name="connsiteX23505" fmla="*/ 3199455 w 5740887"/>
              <a:gd name="connsiteY23505" fmla="*/ 658475 h 4314911"/>
              <a:gd name="connsiteX23506" fmla="*/ 3197744 w 5740887"/>
              <a:gd name="connsiteY23506" fmla="*/ 661385 h 4314911"/>
              <a:gd name="connsiteX23507" fmla="*/ 3195949 w 5740887"/>
              <a:gd name="connsiteY23507" fmla="*/ 658453 h 4314911"/>
              <a:gd name="connsiteX23508" fmla="*/ 3216347 w 5740887"/>
              <a:gd name="connsiteY23508" fmla="*/ 652910 h 4314911"/>
              <a:gd name="connsiteX23509" fmla="*/ 3216437 w 5740887"/>
              <a:gd name="connsiteY23509" fmla="*/ 653042 h 4314911"/>
              <a:gd name="connsiteX23510" fmla="*/ 3216467 w 5740887"/>
              <a:gd name="connsiteY23510" fmla="*/ 653671 h 4314911"/>
              <a:gd name="connsiteX23511" fmla="*/ 3216783 w 5740887"/>
              <a:gd name="connsiteY23511" fmla="*/ 661288 h 4314911"/>
              <a:gd name="connsiteX23512" fmla="*/ 3207497 w 5740887"/>
              <a:gd name="connsiteY23512" fmla="*/ 670116 h 4314911"/>
              <a:gd name="connsiteX23513" fmla="*/ 3206760 w 5740887"/>
              <a:gd name="connsiteY23513" fmla="*/ 662100 h 4314911"/>
              <a:gd name="connsiteX23514" fmla="*/ 3208968 w 5740887"/>
              <a:gd name="connsiteY23514" fmla="*/ 658817 h 4314911"/>
              <a:gd name="connsiteX23515" fmla="*/ 3013013 w 5740887"/>
              <a:gd name="connsiteY23515" fmla="*/ 652027 h 4314911"/>
              <a:gd name="connsiteX23516" fmla="*/ 3035095 w 5740887"/>
              <a:gd name="connsiteY23516" fmla="*/ 668667 h 4314911"/>
              <a:gd name="connsiteX23517" fmla="*/ 3035206 w 5740887"/>
              <a:gd name="connsiteY23517" fmla="*/ 668801 h 4314911"/>
              <a:gd name="connsiteX23518" fmla="*/ 3065836 w 5740887"/>
              <a:gd name="connsiteY23518" fmla="*/ 707564 h 4314911"/>
              <a:gd name="connsiteX23519" fmla="*/ 3074984 w 5740887"/>
              <a:gd name="connsiteY23519" fmla="*/ 722095 h 4314911"/>
              <a:gd name="connsiteX23520" fmla="*/ 3097789 w 5740887"/>
              <a:gd name="connsiteY23520" fmla="*/ 763621 h 4314911"/>
              <a:gd name="connsiteX23521" fmla="*/ 3106763 w 5740887"/>
              <a:gd name="connsiteY23521" fmla="*/ 782387 h 4314911"/>
              <a:gd name="connsiteX23522" fmla="*/ 3132973 w 5740887"/>
              <a:gd name="connsiteY23522" fmla="*/ 854060 h 4314911"/>
              <a:gd name="connsiteX23523" fmla="*/ 3133015 w 5740887"/>
              <a:gd name="connsiteY23523" fmla="*/ 854182 h 4314911"/>
              <a:gd name="connsiteX23524" fmla="*/ 3131869 w 5740887"/>
              <a:gd name="connsiteY23524" fmla="*/ 916999 h 4314911"/>
              <a:gd name="connsiteX23525" fmla="*/ 3131869 w 5740887"/>
              <a:gd name="connsiteY23525" fmla="*/ 917001 h 4314911"/>
              <a:gd name="connsiteX23526" fmla="*/ 3131869 w 5740887"/>
              <a:gd name="connsiteY23526" fmla="*/ 917005 h 4314911"/>
              <a:gd name="connsiteX23527" fmla="*/ 3131942 w 5740887"/>
              <a:gd name="connsiteY23527" fmla="*/ 917503 h 4314911"/>
              <a:gd name="connsiteX23528" fmla="*/ 3140813 w 5740887"/>
              <a:gd name="connsiteY23528" fmla="*/ 988826 h 4314911"/>
              <a:gd name="connsiteX23529" fmla="*/ 3145406 w 5740887"/>
              <a:gd name="connsiteY23529" fmla="*/ 1009234 h 4314911"/>
              <a:gd name="connsiteX23530" fmla="*/ 3147972 w 5740887"/>
              <a:gd name="connsiteY23530" fmla="*/ 1026719 h 4314911"/>
              <a:gd name="connsiteX23531" fmla="*/ 3175071 w 5740887"/>
              <a:gd name="connsiteY23531" fmla="*/ 1141117 h 4314911"/>
              <a:gd name="connsiteX23532" fmla="*/ 3213372 w 5740887"/>
              <a:gd name="connsiteY23532" fmla="*/ 1287225 h 4314911"/>
              <a:gd name="connsiteX23533" fmla="*/ 3214888 w 5740887"/>
              <a:gd name="connsiteY23533" fmla="*/ 1293011 h 4314911"/>
              <a:gd name="connsiteX23534" fmla="*/ 3216777 w 5740887"/>
              <a:gd name="connsiteY23534" fmla="*/ 1300012 h 4314911"/>
              <a:gd name="connsiteX23535" fmla="*/ 3222764 w 5740887"/>
              <a:gd name="connsiteY23535" fmla="*/ 1322193 h 4314911"/>
              <a:gd name="connsiteX23536" fmla="*/ 3217295 w 5740887"/>
              <a:gd name="connsiteY23536" fmla="*/ 1302016 h 4314911"/>
              <a:gd name="connsiteX23537" fmla="*/ 3180868 w 5740887"/>
              <a:gd name="connsiteY23537" fmla="*/ 1165215 h 4314911"/>
              <a:gd name="connsiteX23538" fmla="*/ 3127368 w 5740887"/>
              <a:gd name="connsiteY23538" fmla="*/ 882551 h 4314911"/>
              <a:gd name="connsiteX23539" fmla="*/ 3127368 w 5740887"/>
              <a:gd name="connsiteY23539" fmla="*/ 881723 h 4314911"/>
              <a:gd name="connsiteX23540" fmla="*/ 3126942 w 5740887"/>
              <a:gd name="connsiteY23540" fmla="*/ 880482 h 4314911"/>
              <a:gd name="connsiteX23541" fmla="*/ 3104674 w 5740887"/>
              <a:gd name="connsiteY23541" fmla="*/ 812788 h 4314911"/>
              <a:gd name="connsiteX23542" fmla="*/ 3099480 w 5740887"/>
              <a:gd name="connsiteY23542" fmla="*/ 800440 h 4314911"/>
              <a:gd name="connsiteX23543" fmla="*/ 3096600 w 5740887"/>
              <a:gd name="connsiteY23543" fmla="*/ 792045 h 4314911"/>
              <a:gd name="connsiteX23544" fmla="*/ 3090305 w 5740887"/>
              <a:gd name="connsiteY23544" fmla="*/ 778628 h 4314911"/>
              <a:gd name="connsiteX23545" fmla="*/ 3080070 w 5740887"/>
              <a:gd name="connsiteY23545" fmla="*/ 754298 h 4314911"/>
              <a:gd name="connsiteX23546" fmla="*/ 3068727 w 5740887"/>
              <a:gd name="connsiteY23546" fmla="*/ 732639 h 4314911"/>
              <a:gd name="connsiteX23547" fmla="*/ 3063544 w 5740887"/>
              <a:gd name="connsiteY23547" fmla="*/ 721597 h 4314911"/>
              <a:gd name="connsiteX23548" fmla="*/ 3059963 w 5740887"/>
              <a:gd name="connsiteY23548" fmla="*/ 715914 h 4314911"/>
              <a:gd name="connsiteX23549" fmla="*/ 3055441 w 5740887"/>
              <a:gd name="connsiteY23549" fmla="*/ 707281 h 4314911"/>
              <a:gd name="connsiteX23550" fmla="*/ 3033303 w 5740887"/>
              <a:gd name="connsiteY23550" fmla="*/ 673598 h 4314911"/>
              <a:gd name="connsiteX23551" fmla="*/ 3032685 w 5740887"/>
              <a:gd name="connsiteY23551" fmla="*/ 672616 h 4314911"/>
              <a:gd name="connsiteX23552" fmla="*/ 2925725 w 5740887"/>
              <a:gd name="connsiteY23552" fmla="*/ 650181 h 4314911"/>
              <a:gd name="connsiteX23553" fmla="*/ 2925728 w 5740887"/>
              <a:gd name="connsiteY23553" fmla="*/ 658081 h 4314911"/>
              <a:gd name="connsiteX23554" fmla="*/ 2909223 w 5740887"/>
              <a:gd name="connsiteY23554" fmla="*/ 658733 h 4314911"/>
              <a:gd name="connsiteX23555" fmla="*/ 2892815 w 5740887"/>
              <a:gd name="connsiteY23555" fmla="*/ 670177 h 4314911"/>
              <a:gd name="connsiteX23556" fmla="*/ 2882923 w 5740887"/>
              <a:gd name="connsiteY23556" fmla="*/ 689473 h 4314911"/>
              <a:gd name="connsiteX23557" fmla="*/ 2882344 w 5740887"/>
              <a:gd name="connsiteY23557" fmla="*/ 691854 h 4314911"/>
              <a:gd name="connsiteX23558" fmla="*/ 2859034 w 5740887"/>
              <a:gd name="connsiteY23558" fmla="*/ 702125 h 4314911"/>
              <a:gd name="connsiteX23559" fmla="*/ 2859312 w 5740887"/>
              <a:gd name="connsiteY23559" fmla="*/ 701254 h 4314911"/>
              <a:gd name="connsiteX23560" fmla="*/ 2865242 w 5740887"/>
              <a:gd name="connsiteY23560" fmla="*/ 694635 h 4314911"/>
              <a:gd name="connsiteX23561" fmla="*/ 2868689 w 5740887"/>
              <a:gd name="connsiteY23561" fmla="*/ 690773 h 4314911"/>
              <a:gd name="connsiteX23562" fmla="*/ 2870067 w 5740887"/>
              <a:gd name="connsiteY23562" fmla="*/ 688429 h 4314911"/>
              <a:gd name="connsiteX23563" fmla="*/ 2870058 w 5740887"/>
              <a:gd name="connsiteY23563" fmla="*/ 688420 h 4314911"/>
              <a:gd name="connsiteX23564" fmla="*/ 2870067 w 5740887"/>
              <a:gd name="connsiteY23564" fmla="*/ 688405 h 4314911"/>
              <a:gd name="connsiteX23565" fmla="*/ 2870056 w 5740887"/>
              <a:gd name="connsiteY23565" fmla="*/ 688393 h 4314911"/>
              <a:gd name="connsiteX23566" fmla="*/ 2870065 w 5740887"/>
              <a:gd name="connsiteY23566" fmla="*/ 688378 h 4314911"/>
              <a:gd name="connsiteX23567" fmla="*/ 2868273 w 5740887"/>
              <a:gd name="connsiteY23567" fmla="*/ 686448 h 4314911"/>
              <a:gd name="connsiteX23568" fmla="*/ 2862895 w 5740887"/>
              <a:gd name="connsiteY23568" fmla="*/ 686448 h 4314911"/>
              <a:gd name="connsiteX23569" fmla="*/ 2852415 w 5740887"/>
              <a:gd name="connsiteY23569" fmla="*/ 699408 h 4314911"/>
              <a:gd name="connsiteX23570" fmla="*/ 2849669 w 5740887"/>
              <a:gd name="connsiteY23570" fmla="*/ 706424 h 4314911"/>
              <a:gd name="connsiteX23571" fmla="*/ 2845798 w 5740887"/>
              <a:gd name="connsiteY23571" fmla="*/ 708376 h 4314911"/>
              <a:gd name="connsiteX23572" fmla="*/ 2843367 w 5740887"/>
              <a:gd name="connsiteY23572" fmla="*/ 709460 h 4314911"/>
              <a:gd name="connsiteX23573" fmla="*/ 2825095 w 5740887"/>
              <a:gd name="connsiteY23573" fmla="*/ 718804 h 4314911"/>
              <a:gd name="connsiteX23574" fmla="*/ 2825531 w 5740887"/>
              <a:gd name="connsiteY23574" fmla="*/ 718209 h 4314911"/>
              <a:gd name="connsiteX23575" fmla="*/ 2826909 w 5740887"/>
              <a:gd name="connsiteY23575" fmla="*/ 715315 h 4314911"/>
              <a:gd name="connsiteX23576" fmla="*/ 2826902 w 5740887"/>
              <a:gd name="connsiteY23576" fmla="*/ 715306 h 4314911"/>
              <a:gd name="connsiteX23577" fmla="*/ 2826909 w 5740887"/>
              <a:gd name="connsiteY23577" fmla="*/ 715291 h 4314911"/>
              <a:gd name="connsiteX23578" fmla="*/ 2826900 w 5740887"/>
              <a:gd name="connsiteY23578" fmla="*/ 715282 h 4314911"/>
              <a:gd name="connsiteX23579" fmla="*/ 2826908 w 5740887"/>
              <a:gd name="connsiteY23579" fmla="*/ 715266 h 4314911"/>
              <a:gd name="connsiteX23580" fmla="*/ 2824978 w 5740887"/>
              <a:gd name="connsiteY23580" fmla="*/ 713336 h 4314911"/>
              <a:gd name="connsiteX23581" fmla="*/ 2817946 w 5740887"/>
              <a:gd name="connsiteY23581" fmla="*/ 713336 h 4314911"/>
              <a:gd name="connsiteX23582" fmla="*/ 2810770 w 5740887"/>
              <a:gd name="connsiteY23582" fmla="*/ 726036 h 4314911"/>
              <a:gd name="connsiteX23583" fmla="*/ 2782234 w 5740887"/>
              <a:gd name="connsiteY23583" fmla="*/ 740424 h 4314911"/>
              <a:gd name="connsiteX23584" fmla="*/ 2782234 w 5740887"/>
              <a:gd name="connsiteY23584" fmla="*/ 739708 h 4314911"/>
              <a:gd name="connsiteX23585" fmla="*/ 2782234 w 5740887"/>
              <a:gd name="connsiteY23585" fmla="*/ 739690 h 4314911"/>
              <a:gd name="connsiteX23586" fmla="*/ 2782233 w 5740887"/>
              <a:gd name="connsiteY23586" fmla="*/ 739689 h 4314911"/>
              <a:gd name="connsiteX23587" fmla="*/ 2782233 w 5740887"/>
              <a:gd name="connsiteY23587" fmla="*/ 739670 h 4314911"/>
              <a:gd name="connsiteX23588" fmla="*/ 2780302 w 5740887"/>
              <a:gd name="connsiteY23588" fmla="*/ 737740 h 4314911"/>
              <a:gd name="connsiteX23589" fmla="*/ 2777958 w 5740887"/>
              <a:gd name="connsiteY23589" fmla="*/ 738981 h 4314911"/>
              <a:gd name="connsiteX23590" fmla="*/ 2775200 w 5740887"/>
              <a:gd name="connsiteY23590" fmla="*/ 743945 h 4314911"/>
              <a:gd name="connsiteX23591" fmla="*/ 2775174 w 5740887"/>
              <a:gd name="connsiteY23591" fmla="*/ 743983 h 4314911"/>
              <a:gd name="connsiteX23592" fmla="*/ 2771437 w 5740887"/>
              <a:gd name="connsiteY23592" fmla="*/ 745868 h 4314911"/>
              <a:gd name="connsiteX23593" fmla="*/ 2755820 w 5740887"/>
              <a:gd name="connsiteY23593" fmla="*/ 754225 h 4314911"/>
              <a:gd name="connsiteX23594" fmla="*/ 2748476 w 5740887"/>
              <a:gd name="connsiteY23594" fmla="*/ 757982 h 4314911"/>
              <a:gd name="connsiteX23595" fmla="*/ 2738180 w 5740887"/>
              <a:gd name="connsiteY23595" fmla="*/ 763525 h 4314911"/>
              <a:gd name="connsiteX23596" fmla="*/ 2737969 w 5740887"/>
              <a:gd name="connsiteY23596" fmla="*/ 763525 h 4314911"/>
              <a:gd name="connsiteX23597" fmla="*/ 2734936 w 5740887"/>
              <a:gd name="connsiteY23597" fmla="*/ 763525 h 4314911"/>
              <a:gd name="connsiteX23598" fmla="*/ 2734183 w 5740887"/>
              <a:gd name="connsiteY23598" fmla="*/ 765677 h 4314911"/>
              <a:gd name="connsiteX23599" fmla="*/ 2693347 w 5740887"/>
              <a:gd name="connsiteY23599" fmla="*/ 787661 h 4314911"/>
              <a:gd name="connsiteX23600" fmla="*/ 2674804 w 5740887"/>
              <a:gd name="connsiteY23600" fmla="*/ 797585 h 4314911"/>
              <a:gd name="connsiteX23601" fmla="*/ 2653720 w 5740887"/>
              <a:gd name="connsiteY23601" fmla="*/ 809421 h 4314911"/>
              <a:gd name="connsiteX23602" fmla="*/ 2656895 w 5740887"/>
              <a:gd name="connsiteY23602" fmla="*/ 802821 h 4314911"/>
              <a:gd name="connsiteX23603" fmla="*/ 2665650 w 5740887"/>
              <a:gd name="connsiteY23603" fmla="*/ 790128 h 4314911"/>
              <a:gd name="connsiteX23604" fmla="*/ 2667169 w 5740887"/>
              <a:gd name="connsiteY23604" fmla="*/ 789248 h 4314911"/>
              <a:gd name="connsiteX23605" fmla="*/ 2681344 w 5740887"/>
              <a:gd name="connsiteY23605" fmla="*/ 781215 h 4314911"/>
              <a:gd name="connsiteX23606" fmla="*/ 2750939 w 5740887"/>
              <a:gd name="connsiteY23606" fmla="*/ 741915 h 4314911"/>
              <a:gd name="connsiteX23607" fmla="*/ 2779394 w 5740887"/>
              <a:gd name="connsiteY23607" fmla="*/ 726153 h 4314911"/>
              <a:gd name="connsiteX23608" fmla="*/ 2826298 w 5740887"/>
              <a:gd name="connsiteY23608" fmla="*/ 700502 h 4314911"/>
              <a:gd name="connsiteX23609" fmla="*/ 2849479 w 5740887"/>
              <a:gd name="connsiteY23609" fmla="*/ 688018 h 4314911"/>
              <a:gd name="connsiteX23610" fmla="*/ 2895623 w 5740887"/>
              <a:gd name="connsiteY23610" fmla="*/ 664040 h 4314911"/>
              <a:gd name="connsiteX23611" fmla="*/ 2900898 w 5740887"/>
              <a:gd name="connsiteY23611" fmla="*/ 661326 h 4314911"/>
              <a:gd name="connsiteX23612" fmla="*/ 3005894 w 5740887"/>
              <a:gd name="connsiteY23612" fmla="*/ 646662 h 4314911"/>
              <a:gd name="connsiteX23613" fmla="*/ 3006759 w 5740887"/>
              <a:gd name="connsiteY23613" fmla="*/ 647313 h 4314911"/>
              <a:gd name="connsiteX23614" fmla="*/ 3005937 w 5740887"/>
              <a:gd name="connsiteY23614" fmla="*/ 647313 h 4314911"/>
              <a:gd name="connsiteX23615" fmla="*/ 3208672 w 5740887"/>
              <a:gd name="connsiteY23615" fmla="*/ 641778 h 4314911"/>
              <a:gd name="connsiteX23616" fmla="*/ 3212275 w 5740887"/>
              <a:gd name="connsiteY23616" fmla="*/ 647005 h 4314911"/>
              <a:gd name="connsiteX23617" fmla="*/ 3206010 w 5740887"/>
              <a:gd name="connsiteY23617" fmla="*/ 652432 h 4314911"/>
              <a:gd name="connsiteX23618" fmla="*/ 3205677 w 5740887"/>
              <a:gd name="connsiteY23618" fmla="*/ 645704 h 4314911"/>
              <a:gd name="connsiteX23619" fmla="*/ 3004372 w 5740887"/>
              <a:gd name="connsiteY23619" fmla="*/ 639625 h 4314911"/>
              <a:gd name="connsiteX23620" fmla="*/ 3004822 w 5740887"/>
              <a:gd name="connsiteY23620" fmla="*/ 639808 h 4314911"/>
              <a:gd name="connsiteX23621" fmla="*/ 3032196 w 5740887"/>
              <a:gd name="connsiteY23621" fmla="*/ 652820 h 4314911"/>
              <a:gd name="connsiteX23622" fmla="*/ 3041996 w 5740887"/>
              <a:gd name="connsiteY23622" fmla="*/ 660356 h 4314911"/>
              <a:gd name="connsiteX23623" fmla="*/ 3067556 w 5740887"/>
              <a:gd name="connsiteY23623" fmla="*/ 684305 h 4314911"/>
              <a:gd name="connsiteX23624" fmla="*/ 3078697 w 5740887"/>
              <a:gd name="connsiteY23624" fmla="*/ 696665 h 4314911"/>
              <a:gd name="connsiteX23625" fmla="*/ 3114038 w 5740887"/>
              <a:gd name="connsiteY23625" fmla="*/ 748468 h 4314911"/>
              <a:gd name="connsiteX23626" fmla="*/ 3114426 w 5740887"/>
              <a:gd name="connsiteY23626" fmla="*/ 749068 h 4314911"/>
              <a:gd name="connsiteX23627" fmla="*/ 3145974 w 5740887"/>
              <a:gd name="connsiteY23627" fmla="*/ 826608 h 4314911"/>
              <a:gd name="connsiteX23628" fmla="*/ 3139144 w 5740887"/>
              <a:gd name="connsiteY23628" fmla="*/ 880035 h 4314911"/>
              <a:gd name="connsiteX23629" fmla="*/ 3139641 w 5740887"/>
              <a:gd name="connsiteY23629" fmla="*/ 854976 h 4314911"/>
              <a:gd name="connsiteX23630" fmla="*/ 3139641 w 5740887"/>
              <a:gd name="connsiteY23630" fmla="*/ 853872 h 4314911"/>
              <a:gd name="connsiteX23631" fmla="*/ 3005616 w 5740887"/>
              <a:gd name="connsiteY23631" fmla="*/ 640696 h 4314911"/>
              <a:gd name="connsiteX23632" fmla="*/ 3004349 w 5740887"/>
              <a:gd name="connsiteY23632" fmla="*/ 640696 h 4314911"/>
              <a:gd name="connsiteX23633" fmla="*/ 3004372 w 5740887"/>
              <a:gd name="connsiteY23633" fmla="*/ 639732 h 4314911"/>
              <a:gd name="connsiteX23634" fmla="*/ 3233876 w 5740887"/>
              <a:gd name="connsiteY23634" fmla="*/ 638881 h 4314911"/>
              <a:gd name="connsiteX23635" fmla="*/ 3233884 w 5740887"/>
              <a:gd name="connsiteY23635" fmla="*/ 639071 h 4314911"/>
              <a:gd name="connsiteX23636" fmla="*/ 3233891 w 5740887"/>
              <a:gd name="connsiteY23636" fmla="*/ 639256 h 4314911"/>
              <a:gd name="connsiteX23637" fmla="*/ 3233681 w 5740887"/>
              <a:gd name="connsiteY23637" fmla="*/ 642887 h 4314911"/>
              <a:gd name="connsiteX23638" fmla="*/ 3234964 w 5740887"/>
              <a:gd name="connsiteY23638" fmla="*/ 665020 h 4314911"/>
              <a:gd name="connsiteX23639" fmla="*/ 3235269 w 5740887"/>
              <a:gd name="connsiteY23639" fmla="*/ 672350 h 4314911"/>
              <a:gd name="connsiteX23640" fmla="*/ 3235304 w 5740887"/>
              <a:gd name="connsiteY23640" fmla="*/ 673183 h 4314911"/>
              <a:gd name="connsiteX23641" fmla="*/ 3235659 w 5740887"/>
              <a:gd name="connsiteY23641" fmla="*/ 677014 h 4314911"/>
              <a:gd name="connsiteX23642" fmla="*/ 3235810 w 5740887"/>
              <a:gd name="connsiteY23642" fmla="*/ 679619 h 4314911"/>
              <a:gd name="connsiteX23643" fmla="*/ 3238773 w 5740887"/>
              <a:gd name="connsiteY23643" fmla="*/ 710620 h 4314911"/>
              <a:gd name="connsiteX23644" fmla="*/ 3238773 w 5740887"/>
              <a:gd name="connsiteY23644" fmla="*/ 717495 h 4314911"/>
              <a:gd name="connsiteX23645" fmla="*/ 3238774 w 5740887"/>
              <a:gd name="connsiteY23645" fmla="*/ 717502 h 4314911"/>
              <a:gd name="connsiteX23646" fmla="*/ 3238774 w 5740887"/>
              <a:gd name="connsiteY23646" fmla="*/ 717516 h 4314911"/>
              <a:gd name="connsiteX23647" fmla="*/ 3238774 w 5740887"/>
              <a:gd name="connsiteY23647" fmla="*/ 717522 h 4314911"/>
              <a:gd name="connsiteX23648" fmla="*/ 3746539 w 5740887"/>
              <a:gd name="connsiteY23648" fmla="*/ 2446694 h 4314911"/>
              <a:gd name="connsiteX23649" fmla="*/ 3752103 w 5740887"/>
              <a:gd name="connsiteY23649" fmla="*/ 2462257 h 4314911"/>
              <a:gd name="connsiteX23650" fmla="*/ 3779831 w 5740887"/>
              <a:gd name="connsiteY23650" fmla="*/ 2539808 h 4314911"/>
              <a:gd name="connsiteX23651" fmla="*/ 3822443 w 5740887"/>
              <a:gd name="connsiteY23651" fmla="*/ 2638221 h 4314911"/>
              <a:gd name="connsiteX23652" fmla="*/ 4088149 w 5740887"/>
              <a:gd name="connsiteY23652" fmla="*/ 2759835 h 4314911"/>
              <a:gd name="connsiteX23653" fmla="*/ 4088149 w 5740887"/>
              <a:gd name="connsiteY23653" fmla="*/ 2759835 h 4314911"/>
              <a:gd name="connsiteX23654" fmla="*/ 4088150 w 5740887"/>
              <a:gd name="connsiteY23654" fmla="*/ 2759835 h 4314911"/>
              <a:gd name="connsiteX23655" fmla="*/ 4204800 w 5740887"/>
              <a:gd name="connsiteY23655" fmla="*/ 2751838 h 4314911"/>
              <a:gd name="connsiteX23656" fmla="*/ 5617301 w 5740887"/>
              <a:gd name="connsiteY23656" fmla="*/ 2208569 h 4314911"/>
              <a:gd name="connsiteX23657" fmla="*/ 5702515 w 5740887"/>
              <a:gd name="connsiteY23657" fmla="*/ 2101845 h 4314911"/>
              <a:gd name="connsiteX23658" fmla="*/ 5710754 w 5740887"/>
              <a:gd name="connsiteY23658" fmla="*/ 2030943 h 4314911"/>
              <a:gd name="connsiteX23659" fmla="*/ 5708841 w 5740887"/>
              <a:gd name="connsiteY23659" fmla="*/ 1944770 h 4314911"/>
              <a:gd name="connsiteX23660" fmla="*/ 5699990 w 5740887"/>
              <a:gd name="connsiteY23660" fmla="*/ 1864442 h 4314911"/>
              <a:gd name="connsiteX23661" fmla="*/ 5708804 w 5740887"/>
              <a:gd name="connsiteY23661" fmla="*/ 1931901 h 4314911"/>
              <a:gd name="connsiteX23662" fmla="*/ 5704719 w 5740887"/>
              <a:gd name="connsiteY23662" fmla="*/ 2112461 h 4314911"/>
              <a:gd name="connsiteX23663" fmla="*/ 5621298 w 5740887"/>
              <a:gd name="connsiteY23663" fmla="*/ 2216290 h 4314911"/>
              <a:gd name="connsiteX23664" fmla="*/ 4195973 w 5740887"/>
              <a:gd name="connsiteY23664" fmla="*/ 2766176 h 4314911"/>
              <a:gd name="connsiteX23665" fmla="*/ 4056282 w 5740887"/>
              <a:gd name="connsiteY23665" fmla="*/ 2773901 h 4314911"/>
              <a:gd name="connsiteX23666" fmla="*/ 3964645 w 5740887"/>
              <a:gd name="connsiteY23666" fmla="*/ 2760423 h 4314911"/>
              <a:gd name="connsiteX23667" fmla="*/ 3949740 w 5740887"/>
              <a:gd name="connsiteY23667" fmla="*/ 2756339 h 4314911"/>
              <a:gd name="connsiteX23668" fmla="*/ 3933827 w 5740887"/>
              <a:gd name="connsiteY23668" fmla="*/ 2751979 h 4314911"/>
              <a:gd name="connsiteX23669" fmla="*/ 3886689 w 5740887"/>
              <a:gd name="connsiteY23669" fmla="*/ 2728628 h 4314911"/>
              <a:gd name="connsiteX23670" fmla="*/ 3864598 w 5740887"/>
              <a:gd name="connsiteY23670" fmla="*/ 2717684 h 4314911"/>
              <a:gd name="connsiteX23671" fmla="*/ 3817205 w 5740887"/>
              <a:gd name="connsiteY23671" fmla="*/ 2654905 h 4314911"/>
              <a:gd name="connsiteX23672" fmla="*/ 3817205 w 5740887"/>
              <a:gd name="connsiteY23672" fmla="*/ 2654077 h 4314911"/>
              <a:gd name="connsiteX23673" fmla="*/ 3507650 w 5740887"/>
              <a:gd name="connsiteY23673" fmla="*/ 1727347 h 4314911"/>
              <a:gd name="connsiteX23674" fmla="*/ 3409803 w 5740887"/>
              <a:gd name="connsiteY23674" fmla="*/ 1399035 h 4314911"/>
              <a:gd name="connsiteX23675" fmla="*/ 3400039 w 5740887"/>
              <a:gd name="connsiteY23675" fmla="*/ 1365284 h 4314911"/>
              <a:gd name="connsiteX23676" fmla="*/ 3363977 w 5740887"/>
              <a:gd name="connsiteY23676" fmla="*/ 1240643 h 4314911"/>
              <a:gd name="connsiteX23677" fmla="*/ 3228155 w 5740887"/>
              <a:gd name="connsiteY23677" fmla="*/ 708394 h 4314911"/>
              <a:gd name="connsiteX23678" fmla="*/ 3227464 w 5740887"/>
              <a:gd name="connsiteY23678" fmla="*/ 701364 h 4314911"/>
              <a:gd name="connsiteX23679" fmla="*/ 3227461 w 5740887"/>
              <a:gd name="connsiteY23679" fmla="*/ 701330 h 4314911"/>
              <a:gd name="connsiteX23680" fmla="*/ 3224511 w 5740887"/>
              <a:gd name="connsiteY23680" fmla="*/ 663227 h 4314911"/>
              <a:gd name="connsiteX23681" fmla="*/ 3224984 w 5740887"/>
              <a:gd name="connsiteY23681" fmla="*/ 662787 h 4314911"/>
              <a:gd name="connsiteX23682" fmla="*/ 3226363 w 5740887"/>
              <a:gd name="connsiteY23682" fmla="*/ 659202 h 4314911"/>
              <a:gd name="connsiteX23683" fmla="*/ 3226361 w 5740887"/>
              <a:gd name="connsiteY23683" fmla="*/ 659199 h 4314911"/>
              <a:gd name="connsiteX23684" fmla="*/ 3226363 w 5740887"/>
              <a:gd name="connsiteY23684" fmla="*/ 659197 h 4314911"/>
              <a:gd name="connsiteX23685" fmla="*/ 3226360 w 5740887"/>
              <a:gd name="connsiteY23685" fmla="*/ 659193 h 4314911"/>
              <a:gd name="connsiteX23686" fmla="*/ 3226367 w 5740887"/>
              <a:gd name="connsiteY23686" fmla="*/ 659174 h 4314911"/>
              <a:gd name="connsiteX23687" fmla="*/ 3223902 w 5740887"/>
              <a:gd name="connsiteY23687" fmla="*/ 655378 h 4314911"/>
              <a:gd name="connsiteX23688" fmla="*/ 3223282 w 5740887"/>
              <a:gd name="connsiteY23688" fmla="*/ 647358 h 4314911"/>
              <a:gd name="connsiteX23689" fmla="*/ 5135391 w 5740887"/>
              <a:gd name="connsiteY23689" fmla="*/ 638382 h 4314911"/>
              <a:gd name="connsiteX23690" fmla="*/ 5294648 w 5740887"/>
              <a:gd name="connsiteY23690" fmla="*/ 726346 h 4314911"/>
              <a:gd name="connsiteX23691" fmla="*/ 5299819 w 5740887"/>
              <a:gd name="connsiteY23691" fmla="*/ 738130 h 4314911"/>
              <a:gd name="connsiteX23692" fmla="*/ 5274669 w 5740887"/>
              <a:gd name="connsiteY23692" fmla="*/ 710224 h 4314911"/>
              <a:gd name="connsiteX23693" fmla="*/ 5231388 w 5740887"/>
              <a:gd name="connsiteY23693" fmla="*/ 682960 h 4314911"/>
              <a:gd name="connsiteX23694" fmla="*/ 5214797 w 5740887"/>
              <a:gd name="connsiteY23694" fmla="*/ 678010 h 4314911"/>
              <a:gd name="connsiteX23695" fmla="*/ 5207430 w 5740887"/>
              <a:gd name="connsiteY23695" fmla="*/ 674040 h 4314911"/>
              <a:gd name="connsiteX23696" fmla="*/ 5191099 w 5740887"/>
              <a:gd name="connsiteY23696" fmla="*/ 670940 h 4314911"/>
              <a:gd name="connsiteX23697" fmla="*/ 5182369 w 5740887"/>
              <a:gd name="connsiteY23697" fmla="*/ 668335 h 4314911"/>
              <a:gd name="connsiteX23698" fmla="*/ 5176951 w 5740887"/>
              <a:gd name="connsiteY23698" fmla="*/ 668255 h 4314911"/>
              <a:gd name="connsiteX23699" fmla="*/ 5169533 w 5740887"/>
              <a:gd name="connsiteY23699" fmla="*/ 666845 h 4314911"/>
              <a:gd name="connsiteX23700" fmla="*/ 5131714 w 5740887"/>
              <a:gd name="connsiteY23700" fmla="*/ 667585 h 4314911"/>
              <a:gd name="connsiteX23701" fmla="*/ 5130288 w 5740887"/>
              <a:gd name="connsiteY23701" fmla="*/ 667564 h 4314911"/>
              <a:gd name="connsiteX23702" fmla="*/ 4897813 w 5740887"/>
              <a:gd name="connsiteY23702" fmla="*/ 676388 h 4314911"/>
              <a:gd name="connsiteX23703" fmla="*/ 4672232 w 5740887"/>
              <a:gd name="connsiteY23703" fmla="*/ 682732 h 4314911"/>
              <a:gd name="connsiteX23704" fmla="*/ 4597223 w 5740887"/>
              <a:gd name="connsiteY23704" fmla="*/ 685627 h 4314911"/>
              <a:gd name="connsiteX23705" fmla="*/ 4526074 w 5740887"/>
              <a:gd name="connsiteY23705" fmla="*/ 688385 h 4314911"/>
              <a:gd name="connsiteX23706" fmla="*/ 3841195 w 5740887"/>
              <a:gd name="connsiteY23706" fmla="*/ 724648 h 4314911"/>
              <a:gd name="connsiteX23707" fmla="*/ 3686074 w 5740887"/>
              <a:gd name="connsiteY23707" fmla="*/ 903901 h 4314911"/>
              <a:gd name="connsiteX23708" fmla="*/ 3673803 w 5740887"/>
              <a:gd name="connsiteY23708" fmla="*/ 948576 h 4314911"/>
              <a:gd name="connsiteX23709" fmla="*/ 3665625 w 5740887"/>
              <a:gd name="connsiteY23709" fmla="*/ 980313 h 4314911"/>
              <a:gd name="connsiteX23710" fmla="*/ 3664149 w 5740887"/>
              <a:gd name="connsiteY23710" fmla="*/ 995333 h 4314911"/>
              <a:gd name="connsiteX23711" fmla="*/ 3663026 w 5740887"/>
              <a:gd name="connsiteY23711" fmla="*/ 1000772 h 4314911"/>
              <a:gd name="connsiteX23712" fmla="*/ 3662719 w 5740887"/>
              <a:gd name="connsiteY23712" fmla="*/ 1009890 h 4314911"/>
              <a:gd name="connsiteX23713" fmla="*/ 3661332 w 5740887"/>
              <a:gd name="connsiteY23713" fmla="*/ 1024007 h 4314911"/>
              <a:gd name="connsiteX23714" fmla="*/ 3660413 w 5740887"/>
              <a:gd name="connsiteY23714" fmla="*/ 1078393 h 4314911"/>
              <a:gd name="connsiteX23715" fmla="*/ 3660414 w 5740887"/>
              <a:gd name="connsiteY23715" fmla="*/ 1078429 h 4314911"/>
              <a:gd name="connsiteX23716" fmla="*/ 3660414 w 5740887"/>
              <a:gd name="connsiteY23716" fmla="*/ 1078443 h 4314911"/>
              <a:gd name="connsiteX23717" fmla="*/ 3660418 w 5740887"/>
              <a:gd name="connsiteY23717" fmla="*/ 1078540 h 4314911"/>
              <a:gd name="connsiteX23718" fmla="*/ 3662357 w 5740887"/>
              <a:gd name="connsiteY23718" fmla="*/ 1142202 h 4314911"/>
              <a:gd name="connsiteX23719" fmla="*/ 3663010 w 5740887"/>
              <a:gd name="connsiteY23719" fmla="*/ 1153132 h 4314911"/>
              <a:gd name="connsiteX23720" fmla="*/ 3663232 w 5740887"/>
              <a:gd name="connsiteY23720" fmla="*/ 1159522 h 4314911"/>
              <a:gd name="connsiteX23721" fmla="*/ 3664622 w 5740887"/>
              <a:gd name="connsiteY23721" fmla="*/ 1180124 h 4314911"/>
              <a:gd name="connsiteX23722" fmla="*/ 3666654 w 5740887"/>
              <a:gd name="connsiteY23722" fmla="*/ 1214167 h 4314911"/>
              <a:gd name="connsiteX23723" fmla="*/ 3668626 w 5740887"/>
              <a:gd name="connsiteY23723" fmla="*/ 1239494 h 4314911"/>
              <a:gd name="connsiteX23724" fmla="*/ 3669526 w 5740887"/>
              <a:gd name="connsiteY23724" fmla="*/ 1252843 h 4314911"/>
              <a:gd name="connsiteX23725" fmla="*/ 3671156 w 5740887"/>
              <a:gd name="connsiteY23725" fmla="*/ 1271991 h 4314911"/>
              <a:gd name="connsiteX23726" fmla="*/ 3672793 w 5740887"/>
              <a:gd name="connsiteY23726" fmla="*/ 1293018 h 4314911"/>
              <a:gd name="connsiteX23727" fmla="*/ 3675169 w 5740887"/>
              <a:gd name="connsiteY23727" fmla="*/ 1319142 h 4314911"/>
              <a:gd name="connsiteX23728" fmla="*/ 3678300 w 5740887"/>
              <a:gd name="connsiteY23728" fmla="*/ 1355933 h 4314911"/>
              <a:gd name="connsiteX23729" fmla="*/ 3688507 w 5740887"/>
              <a:gd name="connsiteY23729" fmla="*/ 1465801 h 4314911"/>
              <a:gd name="connsiteX23730" fmla="*/ 3688555 w 5740887"/>
              <a:gd name="connsiteY23730" fmla="*/ 1466331 h 4314911"/>
              <a:gd name="connsiteX23731" fmla="*/ 3696968 w 5740887"/>
              <a:gd name="connsiteY23731" fmla="*/ 1558331 h 4314911"/>
              <a:gd name="connsiteX23732" fmla="*/ 3679819 w 5740887"/>
              <a:gd name="connsiteY23732" fmla="*/ 1562856 h 4314911"/>
              <a:gd name="connsiteX23733" fmla="*/ 3670494 w 5740887"/>
              <a:gd name="connsiteY23733" fmla="*/ 1491977 h 4314911"/>
              <a:gd name="connsiteX23734" fmla="*/ 3670405 w 5740887"/>
              <a:gd name="connsiteY23734" fmla="*/ 1491308 h 4314911"/>
              <a:gd name="connsiteX23735" fmla="*/ 3649716 w 5740887"/>
              <a:gd name="connsiteY23735" fmla="*/ 1332636 h 4314911"/>
              <a:gd name="connsiteX23736" fmla="*/ 3643126 w 5740887"/>
              <a:gd name="connsiteY23736" fmla="*/ 1280179 h 4314911"/>
              <a:gd name="connsiteX23737" fmla="*/ 3638835 w 5740887"/>
              <a:gd name="connsiteY23737" fmla="*/ 1244336 h 4314911"/>
              <a:gd name="connsiteX23738" fmla="*/ 3631460 w 5740887"/>
              <a:gd name="connsiteY23738" fmla="*/ 1178011 h 4314911"/>
              <a:gd name="connsiteX23739" fmla="*/ 3628292 w 5740887"/>
              <a:gd name="connsiteY23739" fmla="*/ 1147809 h 4314911"/>
              <a:gd name="connsiteX23740" fmla="*/ 3621224 w 5740887"/>
              <a:gd name="connsiteY23740" fmla="*/ 1064151 h 4314911"/>
              <a:gd name="connsiteX23741" fmla="*/ 3621204 w 5740887"/>
              <a:gd name="connsiteY23741" fmla="*/ 1063903 h 4314911"/>
              <a:gd name="connsiteX23742" fmla="*/ 3620411 w 5740887"/>
              <a:gd name="connsiteY23742" fmla="*/ 1044906 h 4314911"/>
              <a:gd name="connsiteX23743" fmla="*/ 3618663 w 5740887"/>
              <a:gd name="connsiteY23743" fmla="*/ 1003036 h 4314911"/>
              <a:gd name="connsiteX23744" fmla="*/ 3619995 w 5740887"/>
              <a:gd name="connsiteY23744" fmla="*/ 954792 h 4314911"/>
              <a:gd name="connsiteX23745" fmla="*/ 3625817 w 5740887"/>
              <a:gd name="connsiteY23745" fmla="*/ 921053 h 4314911"/>
              <a:gd name="connsiteX23746" fmla="*/ 3635470 w 5740887"/>
              <a:gd name="connsiteY23746" fmla="*/ 876932 h 4314911"/>
              <a:gd name="connsiteX23747" fmla="*/ 3787144 w 5740887"/>
              <a:gd name="connsiteY23747" fmla="*/ 688709 h 4314911"/>
              <a:gd name="connsiteX23748" fmla="*/ 4493533 w 5740887"/>
              <a:gd name="connsiteY23748" fmla="*/ 656583 h 4314911"/>
              <a:gd name="connsiteX23749" fmla="*/ 4566612 w 5740887"/>
              <a:gd name="connsiteY23749" fmla="*/ 654378 h 4314911"/>
              <a:gd name="connsiteX23750" fmla="*/ 4644517 w 5740887"/>
              <a:gd name="connsiteY23750" fmla="*/ 652034 h 4314911"/>
              <a:gd name="connsiteX23751" fmla="*/ 4885680 w 5740887"/>
              <a:gd name="connsiteY23751" fmla="*/ 646792 h 4314911"/>
              <a:gd name="connsiteX23752" fmla="*/ 5118983 w 5740887"/>
              <a:gd name="connsiteY23752" fmla="*/ 639760 h 4314911"/>
              <a:gd name="connsiteX23753" fmla="*/ 5135391 w 5740887"/>
              <a:gd name="connsiteY23753" fmla="*/ 638382 h 4314911"/>
              <a:gd name="connsiteX23754" fmla="*/ 3198462 w 5740887"/>
              <a:gd name="connsiteY23754" fmla="*/ 637645 h 4314911"/>
              <a:gd name="connsiteX23755" fmla="*/ 3198800 w 5740887"/>
              <a:gd name="connsiteY23755" fmla="*/ 644729 h 4314911"/>
              <a:gd name="connsiteX23756" fmla="*/ 3192928 w 5740887"/>
              <a:gd name="connsiteY23756" fmla="*/ 653516 h 4314911"/>
              <a:gd name="connsiteX23757" fmla="*/ 3192167 w 5740887"/>
              <a:gd name="connsiteY23757" fmla="*/ 652271 h 4314911"/>
              <a:gd name="connsiteX23758" fmla="*/ 3197104 w 5740887"/>
              <a:gd name="connsiteY23758" fmla="*/ 639426 h 4314911"/>
              <a:gd name="connsiteX23759" fmla="*/ 3215464 w 5740887"/>
              <a:gd name="connsiteY23759" fmla="*/ 632876 h 4314911"/>
              <a:gd name="connsiteX23760" fmla="*/ 3215960 w 5740887"/>
              <a:gd name="connsiteY23760" fmla="*/ 643145 h 4314911"/>
              <a:gd name="connsiteX23761" fmla="*/ 3212130 w 5740887"/>
              <a:gd name="connsiteY23761" fmla="*/ 637245 h 4314911"/>
              <a:gd name="connsiteX23762" fmla="*/ 3002439 w 5740887"/>
              <a:gd name="connsiteY23762" fmla="*/ 632866 h 4314911"/>
              <a:gd name="connsiteX23763" fmla="*/ 3002859 w 5740887"/>
              <a:gd name="connsiteY23763" fmla="*/ 632948 h 4314911"/>
              <a:gd name="connsiteX23764" fmla="*/ 3034621 w 5740887"/>
              <a:gd name="connsiteY23764" fmla="*/ 641334 h 4314911"/>
              <a:gd name="connsiteX23765" fmla="*/ 3045767 w 5740887"/>
              <a:gd name="connsiteY23765" fmla="*/ 647474 h 4314911"/>
              <a:gd name="connsiteX23766" fmla="*/ 3074674 w 5740887"/>
              <a:gd name="connsiteY23766" fmla="*/ 668032 h 4314911"/>
              <a:gd name="connsiteX23767" fmla="*/ 3087041 w 5740887"/>
              <a:gd name="connsiteY23767" fmla="*/ 678855 h 4314911"/>
              <a:gd name="connsiteX23768" fmla="*/ 3125717 w 5740887"/>
              <a:gd name="connsiteY23768" fmla="*/ 725947 h 4314911"/>
              <a:gd name="connsiteX23769" fmla="*/ 3126108 w 5740887"/>
              <a:gd name="connsiteY23769" fmla="*/ 726454 h 4314911"/>
              <a:gd name="connsiteX23770" fmla="*/ 3158246 w 5740887"/>
              <a:gd name="connsiteY23770" fmla="*/ 798608 h 4314911"/>
              <a:gd name="connsiteX23771" fmla="*/ 3158064 w 5740887"/>
              <a:gd name="connsiteY23771" fmla="*/ 799385 h 4314911"/>
              <a:gd name="connsiteX23772" fmla="*/ 3157834 w 5740887"/>
              <a:gd name="connsiteY23772" fmla="*/ 799895 h 4314911"/>
              <a:gd name="connsiteX23773" fmla="*/ 3157833 w 5740887"/>
              <a:gd name="connsiteY23773" fmla="*/ 799915 h 4314911"/>
              <a:gd name="connsiteX23774" fmla="*/ 3157830 w 5740887"/>
              <a:gd name="connsiteY23774" fmla="*/ 799922 h 4314911"/>
              <a:gd name="connsiteX23775" fmla="*/ 3157781 w 5740887"/>
              <a:gd name="connsiteY23775" fmla="*/ 800594 h 4314911"/>
              <a:gd name="connsiteX23776" fmla="*/ 3152925 w 5740887"/>
              <a:gd name="connsiteY23776" fmla="*/ 821316 h 4314911"/>
              <a:gd name="connsiteX23777" fmla="*/ 3151707 w 5740887"/>
              <a:gd name="connsiteY23777" fmla="*/ 824907 h 4314911"/>
              <a:gd name="connsiteX23778" fmla="*/ 3120731 w 5740887"/>
              <a:gd name="connsiteY23778" fmla="*/ 748702 h 4314911"/>
              <a:gd name="connsiteX23779" fmla="*/ 3120345 w 5740887"/>
              <a:gd name="connsiteY23779" fmla="*/ 748132 h 4314911"/>
              <a:gd name="connsiteX23780" fmla="*/ 3090767 w 5740887"/>
              <a:gd name="connsiteY23780" fmla="*/ 701953 h 4314911"/>
              <a:gd name="connsiteX23781" fmla="*/ 3084079 w 5740887"/>
              <a:gd name="connsiteY23781" fmla="*/ 694443 h 4314911"/>
              <a:gd name="connsiteX23782" fmla="*/ 3080210 w 5740887"/>
              <a:gd name="connsiteY23782" fmla="*/ 688716 h 4314911"/>
              <a:gd name="connsiteX23783" fmla="*/ 3072534 w 5740887"/>
              <a:gd name="connsiteY23783" fmla="*/ 681479 h 4314911"/>
              <a:gd name="connsiteX23784" fmla="*/ 3058948 w 5740887"/>
              <a:gd name="connsiteY23784" fmla="*/ 666228 h 4314911"/>
              <a:gd name="connsiteX23785" fmla="*/ 3045263 w 5740887"/>
              <a:gd name="connsiteY23785" fmla="*/ 655773 h 4314911"/>
              <a:gd name="connsiteX23786" fmla="*/ 3038344 w 5740887"/>
              <a:gd name="connsiteY23786" fmla="*/ 649250 h 4314911"/>
              <a:gd name="connsiteX23787" fmla="*/ 3034563 w 5740887"/>
              <a:gd name="connsiteY23787" fmla="*/ 647598 h 4314911"/>
              <a:gd name="connsiteX23788" fmla="*/ 3028583 w 5740887"/>
              <a:gd name="connsiteY23788" fmla="*/ 643029 h 4314911"/>
              <a:gd name="connsiteX23789" fmla="*/ 3003385 w 5740887"/>
              <a:gd name="connsiteY23789" fmla="*/ 633973 h 4314911"/>
              <a:gd name="connsiteX23790" fmla="*/ 3002994 w 5740887"/>
              <a:gd name="connsiteY23790" fmla="*/ 633802 h 4314911"/>
              <a:gd name="connsiteX23791" fmla="*/ 3002308 w 5740887"/>
              <a:gd name="connsiteY23791" fmla="*/ 634031 h 4314911"/>
              <a:gd name="connsiteX23792" fmla="*/ 3000507 w 5740887"/>
              <a:gd name="connsiteY23792" fmla="*/ 626247 h 4314911"/>
              <a:gd name="connsiteX23793" fmla="*/ 3000602 w 5740887"/>
              <a:gd name="connsiteY23793" fmla="*/ 626251 h 4314911"/>
              <a:gd name="connsiteX23794" fmla="*/ 3036410 w 5740887"/>
              <a:gd name="connsiteY23794" fmla="*/ 630245 h 4314911"/>
              <a:gd name="connsiteX23795" fmla="*/ 3048607 w 5740887"/>
              <a:gd name="connsiteY23795" fmla="*/ 634963 h 4314911"/>
              <a:gd name="connsiteX23796" fmla="*/ 3081204 w 5740887"/>
              <a:gd name="connsiteY23796" fmla="*/ 652367 h 4314911"/>
              <a:gd name="connsiteX23797" fmla="*/ 3094625 w 5740887"/>
              <a:gd name="connsiteY23797" fmla="*/ 661537 h 4314911"/>
              <a:gd name="connsiteX23798" fmla="*/ 3137385 w 5740887"/>
              <a:gd name="connsiteY23798" fmla="*/ 704133 h 4314911"/>
              <a:gd name="connsiteX23799" fmla="*/ 3137459 w 5740887"/>
              <a:gd name="connsiteY23799" fmla="*/ 704213 h 4314911"/>
              <a:gd name="connsiteX23800" fmla="*/ 3164468 w 5740887"/>
              <a:gd name="connsiteY23800" fmla="*/ 758568 h 4314911"/>
              <a:gd name="connsiteX23801" fmla="*/ 3164778 w 5740887"/>
              <a:gd name="connsiteY23801" fmla="*/ 765738 h 4314911"/>
              <a:gd name="connsiteX23802" fmla="*/ 3164100 w 5740887"/>
              <a:gd name="connsiteY23802" fmla="*/ 769259 h 4314911"/>
              <a:gd name="connsiteX23803" fmla="*/ 3163278 w 5740887"/>
              <a:gd name="connsiteY23803" fmla="*/ 770727 h 4314911"/>
              <a:gd name="connsiteX23804" fmla="*/ 3163275 w 5740887"/>
              <a:gd name="connsiteY23804" fmla="*/ 770744 h 4314911"/>
              <a:gd name="connsiteX23805" fmla="*/ 3163274 w 5740887"/>
              <a:gd name="connsiteY23805" fmla="*/ 770747 h 4314911"/>
              <a:gd name="connsiteX23806" fmla="*/ 3162463 w 5740887"/>
              <a:gd name="connsiteY23806" fmla="*/ 777417 h 4314911"/>
              <a:gd name="connsiteX23807" fmla="*/ 3162346 w 5740887"/>
              <a:gd name="connsiteY23807" fmla="*/ 778376 h 4314911"/>
              <a:gd name="connsiteX23808" fmla="*/ 3161905 w 5740887"/>
              <a:gd name="connsiteY23808" fmla="*/ 780669 h 4314911"/>
              <a:gd name="connsiteX23809" fmla="*/ 3161905 w 5740887"/>
              <a:gd name="connsiteY23809" fmla="*/ 780679 h 4314911"/>
              <a:gd name="connsiteX23810" fmla="*/ 3161903 w 5740887"/>
              <a:gd name="connsiteY23810" fmla="*/ 780692 h 4314911"/>
              <a:gd name="connsiteX23811" fmla="*/ 3161903 w 5740887"/>
              <a:gd name="connsiteY23811" fmla="*/ 780697 h 4314911"/>
              <a:gd name="connsiteX23812" fmla="*/ 3161930 w 5740887"/>
              <a:gd name="connsiteY23812" fmla="*/ 781142 h 4314911"/>
              <a:gd name="connsiteX23813" fmla="*/ 3161957 w 5740887"/>
              <a:gd name="connsiteY23813" fmla="*/ 781577 h 4314911"/>
              <a:gd name="connsiteX23814" fmla="*/ 3161787 w 5740887"/>
              <a:gd name="connsiteY23814" fmla="*/ 782968 h 4314911"/>
              <a:gd name="connsiteX23815" fmla="*/ 3160696 w 5740887"/>
              <a:gd name="connsiteY23815" fmla="*/ 788314 h 4314911"/>
              <a:gd name="connsiteX23816" fmla="*/ 3132498 w 5740887"/>
              <a:gd name="connsiteY23816" fmla="*/ 725053 h 4314911"/>
              <a:gd name="connsiteX23817" fmla="*/ 3132093 w 5740887"/>
              <a:gd name="connsiteY23817" fmla="*/ 724553 h 4314911"/>
              <a:gd name="connsiteX23818" fmla="*/ 3099806 w 5740887"/>
              <a:gd name="connsiteY23818" fmla="*/ 682174 h 4314911"/>
              <a:gd name="connsiteX23819" fmla="*/ 3092338 w 5740887"/>
              <a:gd name="connsiteY23819" fmla="*/ 675522 h 4314911"/>
              <a:gd name="connsiteX23820" fmla="*/ 3088069 w 5740887"/>
              <a:gd name="connsiteY23820" fmla="*/ 670257 h 4314911"/>
              <a:gd name="connsiteX23821" fmla="*/ 3079495 w 5740887"/>
              <a:gd name="connsiteY23821" fmla="*/ 664077 h 4314911"/>
              <a:gd name="connsiteX23822" fmla="*/ 3064206 w 5740887"/>
              <a:gd name="connsiteY23822" fmla="*/ 650450 h 4314911"/>
              <a:gd name="connsiteX23823" fmla="*/ 3048738 w 5740887"/>
              <a:gd name="connsiteY23823" fmla="*/ 641904 h 4314911"/>
              <a:gd name="connsiteX23824" fmla="*/ 3040848 w 5740887"/>
              <a:gd name="connsiteY23824" fmla="*/ 636218 h 4314911"/>
              <a:gd name="connsiteX23825" fmla="*/ 3036597 w 5740887"/>
              <a:gd name="connsiteY23825" fmla="*/ 635196 h 4314911"/>
              <a:gd name="connsiteX23826" fmla="*/ 3029719 w 5740887"/>
              <a:gd name="connsiteY23826" fmla="*/ 631397 h 4314911"/>
              <a:gd name="connsiteX23827" fmla="*/ 3000768 w 5740887"/>
              <a:gd name="connsiteY23827" fmla="*/ 626589 h 4314911"/>
              <a:gd name="connsiteX23828" fmla="*/ 3000374 w 5740887"/>
              <a:gd name="connsiteY23828" fmla="*/ 626494 h 4314911"/>
              <a:gd name="connsiteX23829" fmla="*/ 3000163 w 5740887"/>
              <a:gd name="connsiteY23829" fmla="*/ 626591 h 4314911"/>
              <a:gd name="connsiteX23830" fmla="*/ 2818977 w 5740887"/>
              <a:gd name="connsiteY23830" fmla="*/ 625525 h 4314911"/>
              <a:gd name="connsiteX23831" fmla="*/ 2816288 w 5740887"/>
              <a:gd name="connsiteY23831" fmla="*/ 628968 h 4314911"/>
              <a:gd name="connsiteX23832" fmla="*/ 2815594 w 5740887"/>
              <a:gd name="connsiteY23832" fmla="*/ 629312 h 4314911"/>
              <a:gd name="connsiteX23833" fmla="*/ 3197125 w 5740887"/>
              <a:gd name="connsiteY23833" fmla="*/ 625032 h 4314911"/>
              <a:gd name="connsiteX23834" fmla="*/ 3197916 w 5740887"/>
              <a:gd name="connsiteY23834" fmla="*/ 626181 h 4314911"/>
              <a:gd name="connsiteX23835" fmla="*/ 3197930 w 5740887"/>
              <a:gd name="connsiteY23835" fmla="*/ 626461 h 4314911"/>
              <a:gd name="connsiteX23836" fmla="*/ 3194585 w 5740887"/>
              <a:gd name="connsiteY23836" fmla="*/ 630931 h 4314911"/>
              <a:gd name="connsiteX23837" fmla="*/ 3227329 w 5740887"/>
              <a:gd name="connsiteY23837" fmla="*/ 622995 h 4314911"/>
              <a:gd name="connsiteX23838" fmla="*/ 3232281 w 5740887"/>
              <a:gd name="connsiteY23838" fmla="*/ 629678 h 4314911"/>
              <a:gd name="connsiteX23839" fmla="*/ 3222697 w 5740887"/>
              <a:gd name="connsiteY23839" fmla="*/ 637978 h 4314911"/>
              <a:gd name="connsiteX23840" fmla="*/ 3222242 w 5740887"/>
              <a:gd name="connsiteY23840" fmla="*/ 627664 h 4314911"/>
              <a:gd name="connsiteX23841" fmla="*/ 3222306 w 5740887"/>
              <a:gd name="connsiteY23841" fmla="*/ 626518 h 4314911"/>
              <a:gd name="connsiteX23842" fmla="*/ 3191172 w 5740887"/>
              <a:gd name="connsiteY23842" fmla="*/ 620685 h 4314911"/>
              <a:gd name="connsiteX23843" fmla="*/ 3191369 w 5740887"/>
              <a:gd name="connsiteY23843" fmla="*/ 620801 h 4314911"/>
              <a:gd name="connsiteX23844" fmla="*/ 3189116 w 5740887"/>
              <a:gd name="connsiteY23844" fmla="*/ 626099 h 4314911"/>
              <a:gd name="connsiteX23845" fmla="*/ 3189571 w 5740887"/>
              <a:gd name="connsiteY23845" fmla="*/ 624048 h 4314911"/>
              <a:gd name="connsiteX23846" fmla="*/ 3039252 w 5740887"/>
              <a:gd name="connsiteY23846" fmla="*/ 617853 h 4314911"/>
              <a:gd name="connsiteX23847" fmla="*/ 3088615 w 5740887"/>
              <a:gd name="connsiteY23847" fmla="*/ 634659 h 4314911"/>
              <a:gd name="connsiteX23848" fmla="*/ 3147241 w 5740887"/>
              <a:gd name="connsiteY23848" fmla="*/ 678653 h 4314911"/>
              <a:gd name="connsiteX23849" fmla="*/ 3168456 w 5740887"/>
              <a:gd name="connsiteY23849" fmla="*/ 715573 h 4314911"/>
              <a:gd name="connsiteX23850" fmla="*/ 3166987 w 5740887"/>
              <a:gd name="connsiteY23850" fmla="*/ 724563 h 4314911"/>
              <a:gd name="connsiteX23851" fmla="*/ 3166988 w 5740887"/>
              <a:gd name="connsiteY23851" fmla="*/ 724573 h 4314911"/>
              <a:gd name="connsiteX23852" fmla="*/ 3166986 w 5740887"/>
              <a:gd name="connsiteY23852" fmla="*/ 724582 h 4314911"/>
              <a:gd name="connsiteX23853" fmla="*/ 3167179 w 5740887"/>
              <a:gd name="connsiteY23853" fmla="*/ 732012 h 4314911"/>
              <a:gd name="connsiteX23854" fmla="*/ 3165389 w 5740887"/>
              <a:gd name="connsiteY23854" fmla="*/ 745365 h 4314911"/>
              <a:gd name="connsiteX23855" fmla="*/ 3142583 w 5740887"/>
              <a:gd name="connsiteY23855" fmla="*/ 699397 h 4314911"/>
              <a:gd name="connsiteX23856" fmla="*/ 3040560 w 5740887"/>
              <a:gd name="connsiteY23856" fmla="*/ 623569 h 4314911"/>
              <a:gd name="connsiteX23857" fmla="*/ 2998580 w 5740887"/>
              <a:gd name="connsiteY23857" fmla="*/ 620060 h 4314911"/>
              <a:gd name="connsiteX23858" fmla="*/ 2998580 w 5740887"/>
              <a:gd name="connsiteY23858" fmla="*/ 619767 h 4314911"/>
              <a:gd name="connsiteX23859" fmla="*/ 3234681 w 5740887"/>
              <a:gd name="connsiteY23859" fmla="*/ 617840 h 4314911"/>
              <a:gd name="connsiteX23860" fmla="*/ 3233988 w 5740887"/>
              <a:gd name="connsiteY23860" fmla="*/ 623594 h 4314911"/>
              <a:gd name="connsiteX23861" fmla="*/ 3231579 w 5740887"/>
              <a:gd name="connsiteY23861" fmla="*/ 620015 h 4314911"/>
              <a:gd name="connsiteX23862" fmla="*/ 3222837 w 5740887"/>
              <a:gd name="connsiteY23862" fmla="*/ 616932 h 4314911"/>
              <a:gd name="connsiteX23863" fmla="*/ 3223954 w 5740887"/>
              <a:gd name="connsiteY23863" fmla="*/ 618441 h 4314911"/>
              <a:gd name="connsiteX23864" fmla="*/ 3222700 w 5740887"/>
              <a:gd name="connsiteY23864" fmla="*/ 619394 h 4314911"/>
              <a:gd name="connsiteX23865" fmla="*/ 3193481 w 5740887"/>
              <a:gd name="connsiteY23865" fmla="*/ 615834 h 4314911"/>
              <a:gd name="connsiteX23866" fmla="*/ 3193453 w 5740887"/>
              <a:gd name="connsiteY23866" fmla="*/ 615901 h 4314911"/>
              <a:gd name="connsiteX23867" fmla="*/ 3193450 w 5740887"/>
              <a:gd name="connsiteY23867" fmla="*/ 615899 h 4314911"/>
              <a:gd name="connsiteX23868" fmla="*/ 2927857 w 5740887"/>
              <a:gd name="connsiteY23868" fmla="*/ 615507 h 4314911"/>
              <a:gd name="connsiteX23869" fmla="*/ 2925721 w 5740887"/>
              <a:gd name="connsiteY23869" fmla="*/ 638376 h 4314911"/>
              <a:gd name="connsiteX23870" fmla="*/ 2925721 w 5740887"/>
              <a:gd name="connsiteY23870" fmla="*/ 638388 h 4314911"/>
              <a:gd name="connsiteX23871" fmla="*/ 2925720 w 5740887"/>
              <a:gd name="connsiteY23871" fmla="*/ 638402 h 4314911"/>
              <a:gd name="connsiteX23872" fmla="*/ 2925720 w 5740887"/>
              <a:gd name="connsiteY23872" fmla="*/ 638425 h 4314911"/>
              <a:gd name="connsiteX23873" fmla="*/ 2925720 w 5740887"/>
              <a:gd name="connsiteY23873" fmla="*/ 638429 h 4314911"/>
              <a:gd name="connsiteX23874" fmla="*/ 2925722 w 5740887"/>
              <a:gd name="connsiteY23874" fmla="*/ 643086 h 4314911"/>
              <a:gd name="connsiteX23875" fmla="*/ 2912677 w 5740887"/>
              <a:gd name="connsiteY23875" fmla="*/ 647543 h 4314911"/>
              <a:gd name="connsiteX23876" fmla="*/ 2774876 w 5740887"/>
              <a:gd name="connsiteY23876" fmla="*/ 719464 h 4314911"/>
              <a:gd name="connsiteX23877" fmla="*/ 2677840 w 5740887"/>
              <a:gd name="connsiteY23877" fmla="*/ 774022 h 4314911"/>
              <a:gd name="connsiteX23878" fmla="*/ 2685995 w 5740887"/>
              <a:gd name="connsiteY23878" fmla="*/ 765346 h 4314911"/>
              <a:gd name="connsiteX23879" fmla="*/ 2690678 w 5740887"/>
              <a:gd name="connsiteY23879" fmla="*/ 761368 h 4314911"/>
              <a:gd name="connsiteX23880" fmla="*/ 2690675 w 5740887"/>
              <a:gd name="connsiteY23880" fmla="*/ 761354 h 4314911"/>
              <a:gd name="connsiteX23881" fmla="*/ 2690678 w 5740887"/>
              <a:gd name="connsiteY23881" fmla="*/ 761352 h 4314911"/>
              <a:gd name="connsiteX23882" fmla="*/ 2690676 w 5740887"/>
              <a:gd name="connsiteY23882" fmla="*/ 761344 h 4314911"/>
              <a:gd name="connsiteX23883" fmla="*/ 2690687 w 5740887"/>
              <a:gd name="connsiteY23883" fmla="*/ 761335 h 4314911"/>
              <a:gd name="connsiteX23884" fmla="*/ 2690671 w 5740887"/>
              <a:gd name="connsiteY23884" fmla="*/ 761248 h 4314911"/>
              <a:gd name="connsiteX23885" fmla="*/ 2694815 w 5740887"/>
              <a:gd name="connsiteY23885" fmla="*/ 757918 h 4314911"/>
              <a:gd name="connsiteX23886" fmla="*/ 2694813 w 5740887"/>
              <a:gd name="connsiteY23886" fmla="*/ 757905 h 4314911"/>
              <a:gd name="connsiteX23887" fmla="*/ 2694815 w 5740887"/>
              <a:gd name="connsiteY23887" fmla="*/ 757903 h 4314911"/>
              <a:gd name="connsiteX23888" fmla="*/ 2694813 w 5740887"/>
              <a:gd name="connsiteY23888" fmla="*/ 757889 h 4314911"/>
              <a:gd name="connsiteX23889" fmla="*/ 2694817 w 5740887"/>
              <a:gd name="connsiteY23889" fmla="*/ 757885 h 4314911"/>
              <a:gd name="connsiteX23890" fmla="*/ 2694804 w 5740887"/>
              <a:gd name="connsiteY23890" fmla="*/ 757804 h 4314911"/>
              <a:gd name="connsiteX23891" fmla="*/ 2706121 w 5740887"/>
              <a:gd name="connsiteY23891" fmla="*/ 749366 h 4314911"/>
              <a:gd name="connsiteX23892" fmla="*/ 2706274 w 5740887"/>
              <a:gd name="connsiteY23892" fmla="*/ 748909 h 4314911"/>
              <a:gd name="connsiteX23893" fmla="*/ 2750106 w 5740887"/>
              <a:gd name="connsiteY23893" fmla="*/ 722896 h 4314911"/>
              <a:gd name="connsiteX23894" fmla="*/ 2835884 w 5740887"/>
              <a:gd name="connsiteY23894" fmla="*/ 671757 h 4314911"/>
              <a:gd name="connsiteX23895" fmla="*/ 2847902 w 5740887"/>
              <a:gd name="connsiteY23895" fmla="*/ 664481 h 4314911"/>
              <a:gd name="connsiteX23896" fmla="*/ 2860518 w 5740887"/>
              <a:gd name="connsiteY23896" fmla="*/ 656947 h 4314911"/>
              <a:gd name="connsiteX23897" fmla="*/ 2897714 w 5740887"/>
              <a:gd name="connsiteY23897" fmla="*/ 634323 h 4314911"/>
              <a:gd name="connsiteX23898" fmla="*/ 2903017 w 5740887"/>
              <a:gd name="connsiteY23898" fmla="*/ 631112 h 4314911"/>
              <a:gd name="connsiteX23899" fmla="*/ 3215448 w 5740887"/>
              <a:gd name="connsiteY23899" fmla="*/ 615354 h 4314911"/>
              <a:gd name="connsiteX23900" fmla="*/ 3215025 w 5740887"/>
              <a:gd name="connsiteY23900" fmla="*/ 618874 h 4314911"/>
              <a:gd name="connsiteX23901" fmla="*/ 3215215 w 5740887"/>
              <a:gd name="connsiteY23901" fmla="*/ 623467 h 4314911"/>
              <a:gd name="connsiteX23902" fmla="*/ 3215080 w 5740887"/>
              <a:gd name="connsiteY23902" fmla="*/ 624912 h 4314911"/>
              <a:gd name="connsiteX23903" fmla="*/ 3215093 w 5740887"/>
              <a:gd name="connsiteY23903" fmla="*/ 625175 h 4314911"/>
              <a:gd name="connsiteX23904" fmla="*/ 3208539 w 5740887"/>
              <a:gd name="connsiteY23904" fmla="*/ 630155 h 4314911"/>
              <a:gd name="connsiteX23905" fmla="*/ 3208025 w 5740887"/>
              <a:gd name="connsiteY23905" fmla="*/ 630924 h 4314911"/>
              <a:gd name="connsiteX23906" fmla="*/ 3205981 w 5740887"/>
              <a:gd name="connsiteY23906" fmla="*/ 627775 h 4314911"/>
              <a:gd name="connsiteX23907" fmla="*/ 2983241 w 5740887"/>
              <a:gd name="connsiteY23907" fmla="*/ 609189 h 4314911"/>
              <a:gd name="connsiteX23908" fmla="*/ 2982773 w 5740887"/>
              <a:gd name="connsiteY23908" fmla="*/ 610418 h 4314911"/>
              <a:gd name="connsiteX23909" fmla="*/ 2982869 w 5740887"/>
              <a:gd name="connsiteY23909" fmla="*/ 609933 h 4314911"/>
              <a:gd name="connsiteX23910" fmla="*/ 3047076 w 5740887"/>
              <a:gd name="connsiteY23910" fmla="*/ 606790 h 4314911"/>
              <a:gd name="connsiteX23911" fmla="*/ 3107918 w 5740887"/>
              <a:gd name="connsiteY23911" fmla="*/ 622938 h 4314911"/>
              <a:gd name="connsiteX23912" fmla="*/ 3161287 w 5740887"/>
              <a:gd name="connsiteY23912" fmla="*/ 658911 h 4314911"/>
              <a:gd name="connsiteX23913" fmla="*/ 3172277 w 5740887"/>
              <a:gd name="connsiteY23913" fmla="*/ 676538 h 4314911"/>
              <a:gd name="connsiteX23914" fmla="*/ 3172211 w 5740887"/>
              <a:gd name="connsiteY23914" fmla="*/ 684467 h 4314911"/>
              <a:gd name="connsiteX23915" fmla="*/ 3169778 w 5740887"/>
              <a:gd name="connsiteY23915" fmla="*/ 697162 h 4314911"/>
              <a:gd name="connsiteX23916" fmla="*/ 3169779 w 5740887"/>
              <a:gd name="connsiteY23916" fmla="*/ 697180 h 4314911"/>
              <a:gd name="connsiteX23917" fmla="*/ 3169778 w 5740887"/>
              <a:gd name="connsiteY23917" fmla="*/ 697184 h 4314911"/>
              <a:gd name="connsiteX23918" fmla="*/ 3169778 w 5740887"/>
              <a:gd name="connsiteY23918" fmla="*/ 697186 h 4314911"/>
              <a:gd name="connsiteX23919" fmla="*/ 3169778 w 5740887"/>
              <a:gd name="connsiteY23919" fmla="*/ 697189 h 4314911"/>
              <a:gd name="connsiteX23920" fmla="*/ 3169860 w 5740887"/>
              <a:gd name="connsiteY23920" fmla="*/ 706478 h 4314911"/>
              <a:gd name="connsiteX23921" fmla="*/ 3152154 w 5740887"/>
              <a:gd name="connsiteY23921" fmla="*/ 674874 h 4314911"/>
              <a:gd name="connsiteX23922" fmla="*/ 3091239 w 5740887"/>
              <a:gd name="connsiteY23922" fmla="*/ 628563 h 4314911"/>
              <a:gd name="connsiteX23923" fmla="*/ 3039067 w 5740887"/>
              <a:gd name="connsiteY23923" fmla="*/ 611156 h 4314911"/>
              <a:gd name="connsiteX23924" fmla="*/ 2996604 w 5740887"/>
              <a:gd name="connsiteY23924" fmla="*/ 613753 h 4314911"/>
              <a:gd name="connsiteX23925" fmla="*/ 2996783 w 5740887"/>
              <a:gd name="connsiteY23925" fmla="*/ 613289 h 4314911"/>
              <a:gd name="connsiteX23926" fmla="*/ 3047076 w 5740887"/>
              <a:gd name="connsiteY23926" fmla="*/ 606790 h 4314911"/>
              <a:gd name="connsiteX23927" fmla="*/ 2849615 w 5740887"/>
              <a:gd name="connsiteY23927" fmla="*/ 604782 h 4314911"/>
              <a:gd name="connsiteX23928" fmla="*/ 2849520 w 5740887"/>
              <a:gd name="connsiteY23928" fmla="*/ 604976 h 4314911"/>
              <a:gd name="connsiteX23929" fmla="*/ 2837800 w 5740887"/>
              <a:gd name="connsiteY23929" fmla="*/ 624555 h 4314911"/>
              <a:gd name="connsiteX23930" fmla="*/ 2837228 w 5740887"/>
              <a:gd name="connsiteY23930" fmla="*/ 624852 h 4314911"/>
              <a:gd name="connsiteX23931" fmla="*/ 2845523 w 5740887"/>
              <a:gd name="connsiteY23931" fmla="*/ 610943 h 4314911"/>
              <a:gd name="connsiteX23932" fmla="*/ 5119258 w 5740887"/>
              <a:gd name="connsiteY23932" fmla="*/ 604327 h 4314911"/>
              <a:gd name="connsiteX23933" fmla="*/ 5285686 w 5740887"/>
              <a:gd name="connsiteY23933" fmla="*/ 698224 h 4314911"/>
              <a:gd name="connsiteX23934" fmla="*/ 5290701 w 5740887"/>
              <a:gd name="connsiteY23934" fmla="*/ 709415 h 4314911"/>
              <a:gd name="connsiteX23935" fmla="*/ 5275277 w 5740887"/>
              <a:gd name="connsiteY23935" fmla="*/ 690879 h 4314911"/>
              <a:gd name="connsiteX23936" fmla="*/ 5247980 w 5740887"/>
              <a:gd name="connsiteY23936" fmla="*/ 667799 h 4314911"/>
              <a:gd name="connsiteX23937" fmla="*/ 5237032 w 5740887"/>
              <a:gd name="connsiteY23937" fmla="*/ 662349 h 4314911"/>
              <a:gd name="connsiteX23938" fmla="*/ 5227125 w 5740887"/>
              <a:gd name="connsiteY23938" fmla="*/ 654946 h 4314911"/>
              <a:gd name="connsiteX23939" fmla="*/ 5205239 w 5740887"/>
              <a:gd name="connsiteY23939" fmla="*/ 646523 h 4314911"/>
              <a:gd name="connsiteX23940" fmla="*/ 5193181 w 5740887"/>
              <a:gd name="connsiteY23940" fmla="*/ 640521 h 4314911"/>
              <a:gd name="connsiteX23941" fmla="*/ 5186198 w 5740887"/>
              <a:gd name="connsiteY23941" fmla="*/ 639194 h 4314911"/>
              <a:gd name="connsiteX23942" fmla="*/ 5180343 w 5740887"/>
              <a:gd name="connsiteY23942" fmla="*/ 636940 h 4314911"/>
              <a:gd name="connsiteX23943" fmla="*/ 5156769 w 5740887"/>
              <a:gd name="connsiteY23943" fmla="*/ 633601 h 4314911"/>
              <a:gd name="connsiteX23944" fmla="*/ 5146371 w 5740887"/>
              <a:gd name="connsiteY23944" fmla="*/ 631625 h 4314911"/>
              <a:gd name="connsiteX23945" fmla="*/ 5143694 w 5740887"/>
              <a:gd name="connsiteY23945" fmla="*/ 631748 h 4314911"/>
              <a:gd name="connsiteX23946" fmla="*/ 5141576 w 5740887"/>
              <a:gd name="connsiteY23946" fmla="*/ 631448 h 4314911"/>
              <a:gd name="connsiteX23947" fmla="*/ 5120111 w 5740887"/>
              <a:gd name="connsiteY23947" fmla="*/ 632832 h 4314911"/>
              <a:gd name="connsiteX23948" fmla="*/ 5117465 w 5740887"/>
              <a:gd name="connsiteY23948" fmla="*/ 632954 h 4314911"/>
              <a:gd name="connsiteX23949" fmla="*/ 4885542 w 5740887"/>
              <a:gd name="connsiteY23949" fmla="*/ 639849 h 4314911"/>
              <a:gd name="connsiteX23950" fmla="*/ 4644378 w 5740887"/>
              <a:gd name="connsiteY23950" fmla="*/ 645088 h 4314911"/>
              <a:gd name="connsiteX23951" fmla="*/ 4566336 w 5740887"/>
              <a:gd name="connsiteY23951" fmla="*/ 647433 h 4314911"/>
              <a:gd name="connsiteX23952" fmla="*/ 4493395 w 5740887"/>
              <a:gd name="connsiteY23952" fmla="*/ 649640 h 4314911"/>
              <a:gd name="connsiteX23953" fmla="*/ 3785903 w 5740887"/>
              <a:gd name="connsiteY23953" fmla="*/ 681767 h 4314911"/>
              <a:gd name="connsiteX23954" fmla="*/ 3628437 w 5740887"/>
              <a:gd name="connsiteY23954" fmla="*/ 875634 h 4314911"/>
              <a:gd name="connsiteX23955" fmla="*/ 3619060 w 5740887"/>
              <a:gd name="connsiteY23955" fmla="*/ 918930 h 4314911"/>
              <a:gd name="connsiteX23956" fmla="*/ 3611474 w 5740887"/>
              <a:gd name="connsiteY23956" fmla="*/ 1000419 h 4314911"/>
              <a:gd name="connsiteX23957" fmla="*/ 3611475 w 5740887"/>
              <a:gd name="connsiteY23957" fmla="*/ 1000443 h 4314911"/>
              <a:gd name="connsiteX23958" fmla="*/ 3611475 w 5740887"/>
              <a:gd name="connsiteY23958" fmla="*/ 1000446 h 4314911"/>
              <a:gd name="connsiteX23959" fmla="*/ 3611476 w 5740887"/>
              <a:gd name="connsiteY23959" fmla="*/ 1000458 h 4314911"/>
              <a:gd name="connsiteX23960" fmla="*/ 3611475 w 5740887"/>
              <a:gd name="connsiteY23960" fmla="*/ 1000473 h 4314911"/>
              <a:gd name="connsiteX23961" fmla="*/ 3611480 w 5740887"/>
              <a:gd name="connsiteY23961" fmla="*/ 1000576 h 4314911"/>
              <a:gd name="connsiteX23962" fmla="*/ 3613779 w 5740887"/>
              <a:gd name="connsiteY23962" fmla="*/ 1060354 h 4314911"/>
              <a:gd name="connsiteX23963" fmla="*/ 3615720 w 5740887"/>
              <a:gd name="connsiteY23963" fmla="*/ 1084841 h 4314911"/>
              <a:gd name="connsiteX23964" fmla="*/ 3616207 w 5740887"/>
              <a:gd name="connsiteY23964" fmla="*/ 1094524 h 4314911"/>
              <a:gd name="connsiteX23965" fmla="*/ 3617629 w 5740887"/>
              <a:gd name="connsiteY23965" fmla="*/ 1108933 h 4314911"/>
              <a:gd name="connsiteX23966" fmla="*/ 3619388 w 5740887"/>
              <a:gd name="connsiteY23966" fmla="*/ 1131119 h 4314911"/>
              <a:gd name="connsiteX23967" fmla="*/ 3627684 w 5740887"/>
              <a:gd name="connsiteY23967" fmla="*/ 1210785 h 4314911"/>
              <a:gd name="connsiteX23968" fmla="*/ 3627732 w 5740887"/>
              <a:gd name="connsiteY23968" fmla="*/ 1211269 h 4314911"/>
              <a:gd name="connsiteX23969" fmla="*/ 3627884 w 5740887"/>
              <a:gd name="connsiteY23969" fmla="*/ 1212519 h 4314911"/>
              <a:gd name="connsiteX23970" fmla="*/ 3638238 w 5740887"/>
              <a:gd name="connsiteY23970" fmla="*/ 1299224 h 4314911"/>
              <a:gd name="connsiteX23971" fmla="*/ 3641657 w 5740887"/>
              <a:gd name="connsiteY23971" fmla="*/ 1325490 h 4314911"/>
              <a:gd name="connsiteX23972" fmla="*/ 3644125 w 5740887"/>
              <a:gd name="connsiteY23972" fmla="*/ 1345730 h 4314911"/>
              <a:gd name="connsiteX23973" fmla="*/ 3663329 w 5740887"/>
              <a:gd name="connsiteY23973" fmla="*/ 1491938 h 4314911"/>
              <a:gd name="connsiteX23974" fmla="*/ 3663460 w 5740887"/>
              <a:gd name="connsiteY23974" fmla="*/ 1492943 h 4314911"/>
              <a:gd name="connsiteX23975" fmla="*/ 3672900 w 5740887"/>
              <a:gd name="connsiteY23975" fmla="*/ 1564682 h 4314911"/>
              <a:gd name="connsiteX23976" fmla="*/ 3663164 w 5740887"/>
              <a:gd name="connsiteY23976" fmla="*/ 1567251 h 4314911"/>
              <a:gd name="connsiteX23977" fmla="*/ 3655199 w 5740887"/>
              <a:gd name="connsiteY23977" fmla="*/ 1569358 h 4314911"/>
              <a:gd name="connsiteX23978" fmla="*/ 3648983 w 5740887"/>
              <a:gd name="connsiteY23978" fmla="*/ 1532239 h 4314911"/>
              <a:gd name="connsiteX23979" fmla="*/ 3648769 w 5740887"/>
              <a:gd name="connsiteY23979" fmla="*/ 1530958 h 4314911"/>
              <a:gd name="connsiteX23980" fmla="*/ 3618318 w 5740887"/>
              <a:gd name="connsiteY23980" fmla="*/ 1347994 h 4314911"/>
              <a:gd name="connsiteX23981" fmla="*/ 3597969 w 5740887"/>
              <a:gd name="connsiteY23981" fmla="*/ 1220334 h 4314911"/>
              <a:gd name="connsiteX23982" fmla="*/ 3597891 w 5740887"/>
              <a:gd name="connsiteY23982" fmla="*/ 1219839 h 4314911"/>
              <a:gd name="connsiteX23983" fmla="*/ 3597866 w 5740887"/>
              <a:gd name="connsiteY23983" fmla="*/ 1219663 h 4314911"/>
              <a:gd name="connsiteX23984" fmla="*/ 3581599 w 5740887"/>
              <a:gd name="connsiteY23984" fmla="*/ 1103671 h 4314911"/>
              <a:gd name="connsiteX23985" fmla="*/ 3576477 w 5740887"/>
              <a:gd name="connsiteY23985" fmla="*/ 1062450 h 4314911"/>
              <a:gd name="connsiteX23986" fmla="*/ 3574157 w 5740887"/>
              <a:gd name="connsiteY23986" fmla="*/ 1042052 h 4314911"/>
              <a:gd name="connsiteX23987" fmla="*/ 3568572 w 5740887"/>
              <a:gd name="connsiteY23987" fmla="*/ 980309 h 4314911"/>
              <a:gd name="connsiteX23988" fmla="*/ 3566978 w 5740887"/>
              <a:gd name="connsiteY23988" fmla="*/ 926903 h 4314911"/>
              <a:gd name="connsiteX23989" fmla="*/ 3570664 w 5740887"/>
              <a:gd name="connsiteY23989" fmla="*/ 890305 h 4314911"/>
              <a:gd name="connsiteX23990" fmla="*/ 3577283 w 5740887"/>
              <a:gd name="connsiteY23990" fmla="*/ 848943 h 4314911"/>
              <a:gd name="connsiteX23991" fmla="*/ 3731438 w 5740887"/>
              <a:gd name="connsiteY23991" fmla="*/ 645690 h 4314911"/>
              <a:gd name="connsiteX23992" fmla="*/ 4460303 w 5740887"/>
              <a:gd name="connsiteY23992" fmla="*/ 618114 h 4314911"/>
              <a:gd name="connsiteX23993" fmla="*/ 4534347 w 5740887"/>
              <a:gd name="connsiteY23993" fmla="*/ 616460 h 4314911"/>
              <a:gd name="connsiteX23994" fmla="*/ 4616113 w 5740887"/>
              <a:gd name="connsiteY23994" fmla="*/ 614530 h 4314911"/>
              <a:gd name="connsiteX23995" fmla="*/ 4875201 w 5740887"/>
              <a:gd name="connsiteY23995" fmla="*/ 610668 h 4314911"/>
              <a:gd name="connsiteX23996" fmla="*/ 5105469 w 5740887"/>
              <a:gd name="connsiteY23996" fmla="*/ 605292 h 4314911"/>
              <a:gd name="connsiteX23997" fmla="*/ 5119258 w 5740887"/>
              <a:gd name="connsiteY23997" fmla="*/ 604327 h 4314911"/>
              <a:gd name="connsiteX23998" fmla="*/ 3210882 w 5740887"/>
              <a:gd name="connsiteY23998" fmla="*/ 601773 h 4314911"/>
              <a:gd name="connsiteX23999" fmla="*/ 3212092 w 5740887"/>
              <a:gd name="connsiteY23999" fmla="*/ 602432 h 4314911"/>
              <a:gd name="connsiteX24000" fmla="*/ 3213994 w 5740887"/>
              <a:gd name="connsiteY24000" fmla="*/ 604997 h 4314911"/>
              <a:gd name="connsiteX24001" fmla="*/ 3204463 w 5740887"/>
              <a:gd name="connsiteY24001" fmla="*/ 617732 h 4314911"/>
              <a:gd name="connsiteX24002" fmla="*/ 3204231 w 5740887"/>
              <a:gd name="connsiteY24002" fmla="*/ 612309 h 4314911"/>
              <a:gd name="connsiteX24003" fmla="*/ 3204505 w 5740887"/>
              <a:gd name="connsiteY24003" fmla="*/ 609331 h 4314911"/>
              <a:gd name="connsiteX24004" fmla="*/ 2981583 w 5740887"/>
              <a:gd name="connsiteY24004" fmla="*/ 601402 h 4314911"/>
              <a:gd name="connsiteX24005" fmla="*/ 2978344 w 5740887"/>
              <a:gd name="connsiteY24005" fmla="*/ 609085 h 4314911"/>
              <a:gd name="connsiteX24006" fmla="*/ 2978816 w 5740887"/>
              <a:gd name="connsiteY24006" fmla="*/ 606741 h 4314911"/>
              <a:gd name="connsiteX24007" fmla="*/ 2859750 w 5740887"/>
              <a:gd name="connsiteY24007" fmla="*/ 600967 h 4314911"/>
              <a:gd name="connsiteX24008" fmla="*/ 2859448 w 5740887"/>
              <a:gd name="connsiteY24008" fmla="*/ 601668 h 4314911"/>
              <a:gd name="connsiteX24009" fmla="*/ 2848417 w 5740887"/>
              <a:gd name="connsiteY24009" fmla="*/ 622212 h 4314911"/>
              <a:gd name="connsiteX24010" fmla="*/ 2847596 w 5740887"/>
              <a:gd name="connsiteY24010" fmla="*/ 622649 h 4314911"/>
              <a:gd name="connsiteX24011" fmla="*/ 2855451 w 5740887"/>
              <a:gd name="connsiteY24011" fmla="*/ 608324 h 4314911"/>
              <a:gd name="connsiteX24012" fmla="*/ 3242482 w 5740887"/>
              <a:gd name="connsiteY24012" fmla="*/ 600390 h 4314911"/>
              <a:gd name="connsiteX24013" fmla="*/ 3244548 w 5740887"/>
              <a:gd name="connsiteY24013" fmla="*/ 602792 h 4314911"/>
              <a:gd name="connsiteX24014" fmla="*/ 3241977 w 5740887"/>
              <a:gd name="connsiteY24014" fmla="*/ 604745 h 4314911"/>
              <a:gd name="connsiteX24015" fmla="*/ 3242026 w 5740887"/>
              <a:gd name="connsiteY24015" fmla="*/ 604217 h 4314911"/>
              <a:gd name="connsiteX24016" fmla="*/ 3236378 w 5740887"/>
              <a:gd name="connsiteY24016" fmla="*/ 596398 h 4314911"/>
              <a:gd name="connsiteX24017" fmla="*/ 3235612 w 5740887"/>
              <a:gd name="connsiteY24017" fmla="*/ 609582 h 4314911"/>
              <a:gd name="connsiteX24018" fmla="*/ 3228298 w 5740887"/>
              <a:gd name="connsiteY24018" fmla="*/ 615140 h 4314911"/>
              <a:gd name="connsiteX24019" fmla="*/ 3223344 w 5740887"/>
              <a:gd name="connsiteY24019" fmla="*/ 607779 h 4314911"/>
              <a:gd name="connsiteX24020" fmla="*/ 3223512 w 5740887"/>
              <a:gd name="connsiteY24020" fmla="*/ 604773 h 4314911"/>
              <a:gd name="connsiteX24021" fmla="*/ 3223555 w 5740887"/>
              <a:gd name="connsiteY24021" fmla="*/ 604715 h 4314911"/>
              <a:gd name="connsiteX24022" fmla="*/ 3055937 w 5740887"/>
              <a:gd name="connsiteY24022" fmla="*/ 595296 h 4314911"/>
              <a:gd name="connsiteX24023" fmla="*/ 3129016 w 5740887"/>
              <a:gd name="connsiteY24023" fmla="*/ 612048 h 4314911"/>
              <a:gd name="connsiteX24024" fmla="*/ 3174962 w 5740887"/>
              <a:gd name="connsiteY24024" fmla="*/ 640956 h 4314911"/>
              <a:gd name="connsiteX24025" fmla="*/ 3174528 w 5740887"/>
              <a:gd name="connsiteY24025" fmla="*/ 658224 h 4314911"/>
              <a:gd name="connsiteX24026" fmla="*/ 3172728 w 5740887"/>
              <a:gd name="connsiteY24026" fmla="*/ 666377 h 4314911"/>
              <a:gd name="connsiteX24027" fmla="*/ 3166419 w 5740887"/>
              <a:gd name="connsiteY24027" fmla="*/ 655959 h 4314911"/>
              <a:gd name="connsiteX24028" fmla="*/ 3110129 w 5740887"/>
              <a:gd name="connsiteY24028" fmla="*/ 617671 h 4314911"/>
              <a:gd name="connsiteX24029" fmla="*/ 3046219 w 5740887"/>
              <a:gd name="connsiteY24029" fmla="*/ 600176 h 4314911"/>
              <a:gd name="connsiteX24030" fmla="*/ 2994731 w 5740887"/>
              <a:gd name="connsiteY24030" fmla="*/ 607372 h 4314911"/>
              <a:gd name="connsiteX24031" fmla="*/ 2994854 w 5740887"/>
              <a:gd name="connsiteY24031" fmla="*/ 607083 h 4314911"/>
              <a:gd name="connsiteX24032" fmla="*/ 3055937 w 5740887"/>
              <a:gd name="connsiteY24032" fmla="*/ 595296 h 4314911"/>
              <a:gd name="connsiteX24033" fmla="*/ 3195283 w 5740887"/>
              <a:gd name="connsiteY24033" fmla="*/ 593303 h 4314911"/>
              <a:gd name="connsiteX24034" fmla="*/ 3195676 w 5740887"/>
              <a:gd name="connsiteY24034" fmla="*/ 593517 h 4314911"/>
              <a:gd name="connsiteX24035" fmla="*/ 3193320 w 5740887"/>
              <a:gd name="connsiteY24035" fmla="*/ 598525 h 4314911"/>
              <a:gd name="connsiteX24036" fmla="*/ 3194025 w 5740887"/>
              <a:gd name="connsiteY24036" fmla="*/ 595716 h 4314911"/>
              <a:gd name="connsiteX24037" fmla="*/ 3218048 w 5740887"/>
              <a:gd name="connsiteY24037" fmla="*/ 593281 h 4314911"/>
              <a:gd name="connsiteX24038" fmla="*/ 3217851 w 5740887"/>
              <a:gd name="connsiteY24038" fmla="*/ 595383 h 4314911"/>
              <a:gd name="connsiteX24039" fmla="*/ 3217338 w 5740887"/>
              <a:gd name="connsiteY24039" fmla="*/ 599647 h 4314911"/>
              <a:gd name="connsiteX24040" fmla="*/ 3214168 w 5740887"/>
              <a:gd name="connsiteY24040" fmla="*/ 597877 h 4314911"/>
              <a:gd name="connsiteX24041" fmla="*/ 2879233 w 5740887"/>
              <a:gd name="connsiteY24041" fmla="*/ 592481 h 4314911"/>
              <a:gd name="connsiteX24042" fmla="*/ 2878202 w 5740887"/>
              <a:gd name="connsiteY24042" fmla="*/ 595048 h 4314911"/>
              <a:gd name="connsiteX24043" fmla="*/ 2868411 w 5740887"/>
              <a:gd name="connsiteY24043" fmla="*/ 617661 h 4314911"/>
              <a:gd name="connsiteX24044" fmla="*/ 2867512 w 5740887"/>
              <a:gd name="connsiteY24044" fmla="*/ 618162 h 4314911"/>
              <a:gd name="connsiteX24045" fmla="*/ 2875167 w 5740887"/>
              <a:gd name="connsiteY24045" fmla="*/ 601292 h 4314911"/>
              <a:gd name="connsiteX24046" fmla="*/ 1640793 w 5740887"/>
              <a:gd name="connsiteY24046" fmla="*/ 589987 h 4314911"/>
              <a:gd name="connsiteX24047" fmla="*/ 1569227 w 5740887"/>
              <a:gd name="connsiteY24047" fmla="*/ 722855 h 4314911"/>
              <a:gd name="connsiteX24048" fmla="*/ 1510924 w 5740887"/>
              <a:gd name="connsiteY24048" fmla="*/ 874943 h 4314911"/>
              <a:gd name="connsiteX24049" fmla="*/ 1503341 w 5740887"/>
              <a:gd name="connsiteY24049" fmla="*/ 902520 h 4314911"/>
              <a:gd name="connsiteX24050" fmla="*/ 1497135 w 5740887"/>
              <a:gd name="connsiteY24050" fmla="*/ 922927 h 4314911"/>
              <a:gd name="connsiteX24051" fmla="*/ 1461177 w 5740887"/>
              <a:gd name="connsiteY24051" fmla="*/ 992887 h 4314911"/>
              <a:gd name="connsiteX24052" fmla="*/ 1464600 w 5740887"/>
              <a:gd name="connsiteY24052" fmla="*/ 972857 h 4314911"/>
              <a:gd name="connsiteX24053" fmla="*/ 1512444 w 5740887"/>
              <a:gd name="connsiteY24053" fmla="*/ 858456 h 4314911"/>
              <a:gd name="connsiteX24054" fmla="*/ 1520165 w 5740887"/>
              <a:gd name="connsiteY24054" fmla="*/ 836808 h 4314911"/>
              <a:gd name="connsiteX24055" fmla="*/ 1527610 w 5740887"/>
              <a:gd name="connsiteY24055" fmla="*/ 814891 h 4314911"/>
              <a:gd name="connsiteX24056" fmla="*/ 1588156 w 5740887"/>
              <a:gd name="connsiteY24056" fmla="*/ 677530 h 4314911"/>
              <a:gd name="connsiteX24057" fmla="*/ 2889653 w 5740887"/>
              <a:gd name="connsiteY24057" fmla="*/ 587114 h 4314911"/>
              <a:gd name="connsiteX24058" fmla="*/ 2887714 w 5740887"/>
              <a:gd name="connsiteY24058" fmla="*/ 592429 h 4314911"/>
              <a:gd name="connsiteX24059" fmla="*/ 2878475 w 5740887"/>
              <a:gd name="connsiteY24059" fmla="*/ 616144 h 4314911"/>
              <a:gd name="connsiteX24060" fmla="*/ 2877075 w 5740887"/>
              <a:gd name="connsiteY24060" fmla="*/ 616931 h 4314911"/>
              <a:gd name="connsiteX24061" fmla="*/ 2884820 w 5740887"/>
              <a:gd name="connsiteY24061" fmla="*/ 598122 h 4314911"/>
              <a:gd name="connsiteX24062" fmla="*/ 3200370 w 5740887"/>
              <a:gd name="connsiteY24062" fmla="*/ 583541 h 4314911"/>
              <a:gd name="connsiteX24063" fmla="*/ 3197899 w 5740887"/>
              <a:gd name="connsiteY24063" fmla="*/ 588792 h 4314911"/>
              <a:gd name="connsiteX24064" fmla="*/ 3197693 w 5740887"/>
              <a:gd name="connsiteY24064" fmla="*/ 588676 h 4314911"/>
              <a:gd name="connsiteX24065" fmla="*/ 3256795 w 5740887"/>
              <a:gd name="connsiteY24065" fmla="*/ 583156 h 4314911"/>
              <a:gd name="connsiteX24066" fmla="*/ 3253825 w 5740887"/>
              <a:gd name="connsiteY24066" fmla="*/ 614456 h 4314911"/>
              <a:gd name="connsiteX24067" fmla="*/ 3251049 w 5740887"/>
              <a:gd name="connsiteY24067" fmla="*/ 637306 h 4314911"/>
              <a:gd name="connsiteX24068" fmla="*/ 3251232 w 5740887"/>
              <a:gd name="connsiteY24068" fmla="*/ 641778 h 4314911"/>
              <a:gd name="connsiteX24069" fmla="*/ 3251100 w 5740887"/>
              <a:gd name="connsiteY24069" fmla="*/ 643173 h 4314911"/>
              <a:gd name="connsiteX24070" fmla="*/ 3252432 w 5740887"/>
              <a:gd name="connsiteY24070" fmla="*/ 670991 h 4314911"/>
              <a:gd name="connsiteX24071" fmla="*/ 3252871 w 5740887"/>
              <a:gd name="connsiteY24071" fmla="*/ 681667 h 4314911"/>
              <a:gd name="connsiteX24072" fmla="*/ 3252873 w 5740887"/>
              <a:gd name="connsiteY24072" fmla="*/ 681685 h 4314911"/>
              <a:gd name="connsiteX24073" fmla="*/ 3252873 w 5740887"/>
              <a:gd name="connsiteY24073" fmla="*/ 681689 h 4314911"/>
              <a:gd name="connsiteX24074" fmla="*/ 3253022 w 5740887"/>
              <a:gd name="connsiteY24074" fmla="*/ 683301 h 4314911"/>
              <a:gd name="connsiteX24075" fmla="*/ 3253068 w 5740887"/>
              <a:gd name="connsiteY24075" fmla="*/ 684254 h 4314911"/>
              <a:gd name="connsiteX24076" fmla="*/ 3256282 w 5740887"/>
              <a:gd name="connsiteY24076" fmla="*/ 718604 h 4314911"/>
              <a:gd name="connsiteX24077" fmla="*/ 3256282 w 5740887"/>
              <a:gd name="connsiteY24077" fmla="*/ 725351 h 4314911"/>
              <a:gd name="connsiteX24078" fmla="*/ 3256284 w 5740887"/>
              <a:gd name="connsiteY24078" fmla="*/ 725366 h 4314911"/>
              <a:gd name="connsiteX24079" fmla="*/ 3256284 w 5740887"/>
              <a:gd name="connsiteY24079" fmla="*/ 725374 h 4314911"/>
              <a:gd name="connsiteX24080" fmla="*/ 3256284 w 5740887"/>
              <a:gd name="connsiteY24080" fmla="*/ 725379 h 4314911"/>
              <a:gd name="connsiteX24081" fmla="*/ 3675509 w 5740887"/>
              <a:gd name="connsiteY24081" fmla="*/ 2181491 h 4314911"/>
              <a:gd name="connsiteX24082" fmla="*/ 3702615 w 5740887"/>
              <a:gd name="connsiteY24082" fmla="*/ 2263983 h 4314911"/>
              <a:gd name="connsiteX24083" fmla="*/ 3719358 w 5740887"/>
              <a:gd name="connsiteY24083" fmla="*/ 2314939 h 4314911"/>
              <a:gd name="connsiteX24084" fmla="*/ 3833472 w 5740887"/>
              <a:gd name="connsiteY24084" fmla="*/ 2618089 h 4314911"/>
              <a:gd name="connsiteX24085" fmla="*/ 4096282 w 5740887"/>
              <a:gd name="connsiteY24085" fmla="*/ 2737911 h 4314911"/>
              <a:gd name="connsiteX24086" fmla="*/ 4096283 w 5740887"/>
              <a:gd name="connsiteY24086" fmla="*/ 2737911 h 4314911"/>
              <a:gd name="connsiteX24087" fmla="*/ 4096284 w 5740887"/>
              <a:gd name="connsiteY24087" fmla="*/ 2737911 h 4314911"/>
              <a:gd name="connsiteX24088" fmla="*/ 4211556 w 5740887"/>
              <a:gd name="connsiteY24088" fmla="*/ 2729914 h 4314911"/>
              <a:gd name="connsiteX24089" fmla="*/ 5608201 w 5740887"/>
              <a:gd name="connsiteY24089" fmla="*/ 2194642 h 4314911"/>
              <a:gd name="connsiteX24090" fmla="*/ 5692449 w 5740887"/>
              <a:gd name="connsiteY24090" fmla="*/ 2089436 h 4314911"/>
              <a:gd name="connsiteX24091" fmla="*/ 5698699 w 5740887"/>
              <a:gd name="connsiteY24091" fmla="*/ 1934686 h 4314911"/>
              <a:gd name="connsiteX24092" fmla="*/ 5696506 w 5740887"/>
              <a:gd name="connsiteY24092" fmla="*/ 1914859 h 4314911"/>
              <a:gd name="connsiteX24093" fmla="*/ 5692564 w 5740887"/>
              <a:gd name="connsiteY24093" fmla="*/ 1879208 h 4314911"/>
              <a:gd name="connsiteX24094" fmla="*/ 5698325 w 5740887"/>
              <a:gd name="connsiteY24094" fmla="*/ 1923137 h 4314911"/>
              <a:gd name="connsiteX24095" fmla="*/ 5694102 w 5740887"/>
              <a:gd name="connsiteY24095" fmla="*/ 2101156 h 4314911"/>
              <a:gd name="connsiteX24096" fmla="*/ 5611371 w 5740887"/>
              <a:gd name="connsiteY24096" fmla="*/ 2203329 h 4314911"/>
              <a:gd name="connsiteX24097" fmla="*/ 4201904 w 5740887"/>
              <a:gd name="connsiteY24097" fmla="*/ 2745357 h 4314911"/>
              <a:gd name="connsiteX24098" fmla="*/ 4063812 w 5740887"/>
              <a:gd name="connsiteY24098" fmla="*/ 2753029 h 4314911"/>
              <a:gd name="connsiteX24099" fmla="*/ 3953849 w 5740887"/>
              <a:gd name="connsiteY24099" fmla="*/ 2736722 h 4314911"/>
              <a:gd name="connsiteX24100" fmla="*/ 3827407 w 5740887"/>
              <a:gd name="connsiteY24100" fmla="*/ 2635738 h 4314911"/>
              <a:gd name="connsiteX24101" fmla="*/ 3827407 w 5740887"/>
              <a:gd name="connsiteY24101" fmla="*/ 2634911 h 4314911"/>
              <a:gd name="connsiteX24102" fmla="*/ 3521301 w 5740887"/>
              <a:gd name="connsiteY24102" fmla="*/ 1721419 h 4314911"/>
              <a:gd name="connsiteX24103" fmla="*/ 3454218 w 5740887"/>
              <a:gd name="connsiteY24103" fmla="*/ 1497107 h 4314911"/>
              <a:gd name="connsiteX24104" fmla="*/ 3424547 w 5740887"/>
              <a:gd name="connsiteY24104" fmla="*/ 1397891 h 4314911"/>
              <a:gd name="connsiteX24105" fmla="*/ 3248172 w 5740887"/>
              <a:gd name="connsiteY24105" fmla="*/ 740308 h 4314911"/>
              <a:gd name="connsiteX24106" fmla="*/ 3244841 w 5740887"/>
              <a:gd name="connsiteY24106" fmla="*/ 717365 h 4314911"/>
              <a:gd name="connsiteX24107" fmla="*/ 3244841 w 5740887"/>
              <a:gd name="connsiteY24107" fmla="*/ 710493 h 4314911"/>
              <a:gd name="connsiteX24108" fmla="*/ 3244841 w 5740887"/>
              <a:gd name="connsiteY24108" fmla="*/ 710489 h 4314911"/>
              <a:gd name="connsiteX24109" fmla="*/ 3244840 w 5740887"/>
              <a:gd name="connsiteY24109" fmla="*/ 710477 h 4314911"/>
              <a:gd name="connsiteX24110" fmla="*/ 3244840 w 5740887"/>
              <a:gd name="connsiteY24110" fmla="*/ 710464 h 4314911"/>
              <a:gd name="connsiteX24111" fmla="*/ 3241422 w 5740887"/>
              <a:gd name="connsiteY24111" fmla="*/ 673432 h 4314911"/>
              <a:gd name="connsiteX24112" fmla="*/ 3240810 w 5740887"/>
              <a:gd name="connsiteY24112" fmla="*/ 661104 h 4314911"/>
              <a:gd name="connsiteX24113" fmla="*/ 3240046 w 5740887"/>
              <a:gd name="connsiteY24113" fmla="*/ 643351 h 4314911"/>
              <a:gd name="connsiteX24114" fmla="*/ 3239526 w 5740887"/>
              <a:gd name="connsiteY24114" fmla="*/ 631280 h 4314911"/>
              <a:gd name="connsiteX24115" fmla="*/ 3241189 w 5740887"/>
              <a:gd name="connsiteY24115" fmla="*/ 613275 h 4314911"/>
              <a:gd name="connsiteX24116" fmla="*/ 3250216 w 5740887"/>
              <a:gd name="connsiteY24116" fmla="*/ 606945 h 4314911"/>
              <a:gd name="connsiteX24117" fmla="*/ 3252008 w 5740887"/>
              <a:gd name="connsiteY24117" fmla="*/ 603085 h 4314911"/>
              <a:gd name="connsiteX24118" fmla="*/ 3252006 w 5740887"/>
              <a:gd name="connsiteY24118" fmla="*/ 603083 h 4314911"/>
              <a:gd name="connsiteX24119" fmla="*/ 3252008 w 5740887"/>
              <a:gd name="connsiteY24119" fmla="*/ 603079 h 4314911"/>
              <a:gd name="connsiteX24120" fmla="*/ 3252003 w 5740887"/>
              <a:gd name="connsiteY24120" fmla="*/ 603071 h 4314911"/>
              <a:gd name="connsiteX24121" fmla="*/ 3252010 w 5740887"/>
              <a:gd name="connsiteY24121" fmla="*/ 603056 h 4314911"/>
              <a:gd name="connsiteX24122" fmla="*/ 3243932 w 5740887"/>
              <a:gd name="connsiteY24122" fmla="*/ 591499 h 4314911"/>
              <a:gd name="connsiteX24123" fmla="*/ 3227121 w 5740887"/>
              <a:gd name="connsiteY24123" fmla="*/ 582530 h 4314911"/>
              <a:gd name="connsiteX24124" fmla="*/ 3233317 w 5740887"/>
              <a:gd name="connsiteY24124" fmla="*/ 589734 h 4314911"/>
              <a:gd name="connsiteX24125" fmla="*/ 3224206 w 5740887"/>
              <a:gd name="connsiteY24125" fmla="*/ 595860 h 4314911"/>
              <a:gd name="connsiteX24126" fmla="*/ 3225567 w 5740887"/>
              <a:gd name="connsiteY24126" fmla="*/ 584370 h 4314911"/>
              <a:gd name="connsiteX24127" fmla="*/ 3065330 w 5740887"/>
              <a:gd name="connsiteY24127" fmla="*/ 582371 h 4314911"/>
              <a:gd name="connsiteX24128" fmla="*/ 3151077 w 5740887"/>
              <a:gd name="connsiteY24128" fmla="*/ 597433 h 4314911"/>
              <a:gd name="connsiteX24129" fmla="*/ 3178453 w 5740887"/>
              <a:gd name="connsiteY24129" fmla="*/ 613309 h 4314911"/>
              <a:gd name="connsiteX24130" fmla="*/ 3178259 w 5740887"/>
              <a:gd name="connsiteY24130" fmla="*/ 614018 h 4314911"/>
              <a:gd name="connsiteX24131" fmla="*/ 3177573 w 5740887"/>
              <a:gd name="connsiteY24131" fmla="*/ 630354 h 4314911"/>
              <a:gd name="connsiteX24132" fmla="*/ 3176448 w 5740887"/>
              <a:gd name="connsiteY24132" fmla="*/ 634874 h 4314911"/>
              <a:gd name="connsiteX24133" fmla="*/ 3130536 w 5740887"/>
              <a:gd name="connsiteY24133" fmla="*/ 605536 h 4314911"/>
              <a:gd name="connsiteX24134" fmla="*/ 3054268 w 5740887"/>
              <a:gd name="connsiteY24134" fmla="*/ 589026 h 4314911"/>
              <a:gd name="connsiteX24135" fmla="*/ 2992437 w 5740887"/>
              <a:gd name="connsiteY24135" fmla="*/ 601255 h 4314911"/>
              <a:gd name="connsiteX24136" fmla="*/ 2992923 w 5740887"/>
              <a:gd name="connsiteY24136" fmla="*/ 600190 h 4314911"/>
              <a:gd name="connsiteX24137" fmla="*/ 3065330 w 5740887"/>
              <a:gd name="connsiteY24137" fmla="*/ 582371 h 4314911"/>
              <a:gd name="connsiteX24138" fmla="*/ 2990268 w 5740887"/>
              <a:gd name="connsiteY24138" fmla="*/ 579569 h 4314911"/>
              <a:gd name="connsiteX24139" fmla="*/ 2987079 w 5740887"/>
              <a:gd name="connsiteY24139" fmla="*/ 581122 h 4314911"/>
              <a:gd name="connsiteX24140" fmla="*/ 2987131 w 5740887"/>
              <a:gd name="connsiteY24140" fmla="*/ 581026 h 4314911"/>
              <a:gd name="connsiteX24141" fmla="*/ 3215838 w 5740887"/>
              <a:gd name="connsiteY24141" fmla="*/ 575384 h 4314911"/>
              <a:gd name="connsiteX24142" fmla="*/ 3219561 w 5740887"/>
              <a:gd name="connsiteY24142" fmla="*/ 577161 h 4314911"/>
              <a:gd name="connsiteX24143" fmla="*/ 3219211 w 5740887"/>
              <a:gd name="connsiteY24143" fmla="*/ 580894 h 4314911"/>
              <a:gd name="connsiteX24144" fmla="*/ 3208023 w 5740887"/>
              <a:gd name="connsiteY24144" fmla="*/ 594446 h 4314911"/>
              <a:gd name="connsiteX24145" fmla="*/ 3205978 w 5740887"/>
              <a:gd name="connsiteY24145" fmla="*/ 593303 h 4314911"/>
              <a:gd name="connsiteX24146" fmla="*/ 3206401 w 5740887"/>
              <a:gd name="connsiteY24146" fmla="*/ 588699 h 4314911"/>
              <a:gd name="connsiteX24147" fmla="*/ 3209455 w 5740887"/>
              <a:gd name="connsiteY24147" fmla="*/ 582285 h 4314911"/>
              <a:gd name="connsiteX24148" fmla="*/ 2902842 w 5740887"/>
              <a:gd name="connsiteY24148" fmla="*/ 573336 h 4314911"/>
              <a:gd name="connsiteX24149" fmla="*/ 2898055 w 5740887"/>
              <a:gd name="connsiteY24149" fmla="*/ 588017 h 4314911"/>
              <a:gd name="connsiteX24150" fmla="*/ 2889368 w 5740887"/>
              <a:gd name="connsiteY24150" fmla="*/ 612972 h 4314911"/>
              <a:gd name="connsiteX24151" fmla="*/ 2887171 w 5740887"/>
              <a:gd name="connsiteY24151" fmla="*/ 614214 h 4314911"/>
              <a:gd name="connsiteX24152" fmla="*/ 2894471 w 5740887"/>
              <a:gd name="connsiteY24152" fmla="*/ 594950 h 4314911"/>
              <a:gd name="connsiteX24153" fmla="*/ 3237724 w 5740887"/>
              <a:gd name="connsiteY24153" fmla="*/ 573204 h 4314911"/>
              <a:gd name="connsiteX24154" fmla="*/ 3237219 w 5740887"/>
              <a:gd name="connsiteY24154" fmla="*/ 581896 h 4314911"/>
              <a:gd name="connsiteX24155" fmla="*/ 3234361 w 5740887"/>
              <a:gd name="connsiteY24155" fmla="*/ 577807 h 4314911"/>
              <a:gd name="connsiteX24156" fmla="*/ 3232103 w 5740887"/>
              <a:gd name="connsiteY24156" fmla="*/ 576626 h 4314911"/>
              <a:gd name="connsiteX24157" fmla="*/ 3232371 w 5740887"/>
              <a:gd name="connsiteY24157" fmla="*/ 576307 h 4314911"/>
              <a:gd name="connsiteX24158" fmla="*/ 3208293 w 5740887"/>
              <a:gd name="connsiteY24158" fmla="*/ 571784 h 4314911"/>
              <a:gd name="connsiteX24159" fmla="*/ 3208576 w 5740887"/>
              <a:gd name="connsiteY24159" fmla="*/ 571920 h 4314911"/>
              <a:gd name="connsiteX24160" fmla="*/ 3208232 w 5740887"/>
              <a:gd name="connsiteY24160" fmla="*/ 572300 h 4314911"/>
              <a:gd name="connsiteX24161" fmla="*/ 5103815 w 5740887"/>
              <a:gd name="connsiteY24161" fmla="*/ 570132 h 4314911"/>
              <a:gd name="connsiteX24162" fmla="*/ 5277965 w 5740887"/>
              <a:gd name="connsiteY24162" fmla="*/ 670785 h 4314911"/>
              <a:gd name="connsiteX24163" fmla="*/ 5285841 w 5740887"/>
              <a:gd name="connsiteY24163" fmla="*/ 687558 h 4314911"/>
              <a:gd name="connsiteX24164" fmla="*/ 5262099 w 5740887"/>
              <a:gd name="connsiteY24164" fmla="*/ 658988 h 4314911"/>
              <a:gd name="connsiteX24165" fmla="*/ 5259463 w 5740887"/>
              <a:gd name="connsiteY24165" fmla="*/ 656820 h 4314911"/>
              <a:gd name="connsiteX24166" fmla="*/ 5234589 w 5740887"/>
              <a:gd name="connsiteY24166" fmla="*/ 635885 h 4314911"/>
              <a:gd name="connsiteX24167" fmla="*/ 5232492 w 5740887"/>
              <a:gd name="connsiteY24167" fmla="*/ 634629 h 4314911"/>
              <a:gd name="connsiteX24168" fmla="*/ 5230628 w 5740887"/>
              <a:gd name="connsiteY24168" fmla="*/ 633095 h 4314911"/>
              <a:gd name="connsiteX24169" fmla="*/ 5220914 w 5740887"/>
              <a:gd name="connsiteY24169" fmla="*/ 627697 h 4314911"/>
              <a:gd name="connsiteX24170" fmla="*/ 5207028 w 5740887"/>
              <a:gd name="connsiteY24170" fmla="*/ 619384 h 4314911"/>
              <a:gd name="connsiteX24171" fmla="*/ 5204217 w 5740887"/>
              <a:gd name="connsiteY24171" fmla="*/ 618418 h 4314911"/>
              <a:gd name="connsiteX24172" fmla="*/ 5199302 w 5740887"/>
              <a:gd name="connsiteY24172" fmla="*/ 615686 h 4314911"/>
              <a:gd name="connsiteX24173" fmla="*/ 5169809 w 5740887"/>
              <a:gd name="connsiteY24173" fmla="*/ 605120 h 4314911"/>
              <a:gd name="connsiteX24174" fmla="*/ 5162075 w 5740887"/>
              <a:gd name="connsiteY24174" fmla="*/ 603934 h 4314911"/>
              <a:gd name="connsiteX24175" fmla="*/ 5156280 w 5740887"/>
              <a:gd name="connsiteY24175" fmla="*/ 601943 h 4314911"/>
              <a:gd name="connsiteX24176" fmla="*/ 5132179 w 5740887"/>
              <a:gd name="connsiteY24176" fmla="*/ 599351 h 4314911"/>
              <a:gd name="connsiteX24177" fmla="*/ 5123081 w 5740887"/>
              <a:gd name="connsiteY24177" fmla="*/ 597956 h 4314911"/>
              <a:gd name="connsiteX24178" fmla="*/ 5119504 w 5740887"/>
              <a:gd name="connsiteY24178" fmla="*/ 597988 h 4314911"/>
              <a:gd name="connsiteX24179" fmla="*/ 5118905 w 5740887"/>
              <a:gd name="connsiteY24179" fmla="*/ 597923 h 4314911"/>
              <a:gd name="connsiteX24180" fmla="*/ 5116735 w 5740887"/>
              <a:gd name="connsiteY24180" fmla="*/ 598013 h 4314911"/>
              <a:gd name="connsiteX24181" fmla="*/ 5109223 w 5740887"/>
              <a:gd name="connsiteY24181" fmla="*/ 598079 h 4314911"/>
              <a:gd name="connsiteX24182" fmla="*/ 5103952 w 5740887"/>
              <a:gd name="connsiteY24182" fmla="*/ 598484 h 4314911"/>
              <a:gd name="connsiteX24183" fmla="*/ 4875062 w 5740887"/>
              <a:gd name="connsiteY24183" fmla="*/ 603585 h 4314911"/>
              <a:gd name="connsiteX24184" fmla="*/ 4615974 w 5740887"/>
              <a:gd name="connsiteY24184" fmla="*/ 607585 h 4314911"/>
              <a:gd name="connsiteX24185" fmla="*/ 4534070 w 5740887"/>
              <a:gd name="connsiteY24185" fmla="*/ 609377 h 4314911"/>
              <a:gd name="connsiteX24186" fmla="*/ 4460163 w 5740887"/>
              <a:gd name="connsiteY24186" fmla="*/ 611169 h 4314911"/>
              <a:gd name="connsiteX24187" fmla="*/ 3730197 w 5740887"/>
              <a:gd name="connsiteY24187" fmla="*/ 638746 h 4314911"/>
              <a:gd name="connsiteX24188" fmla="*/ 3570387 w 5740887"/>
              <a:gd name="connsiteY24188" fmla="*/ 847919 h 4314911"/>
              <a:gd name="connsiteX24189" fmla="*/ 3563906 w 5740887"/>
              <a:gd name="connsiteY24189" fmla="*/ 889285 h 4314911"/>
              <a:gd name="connsiteX24190" fmla="*/ 3559975 w 5740887"/>
              <a:gd name="connsiteY24190" fmla="*/ 926383 h 4314911"/>
              <a:gd name="connsiteX24191" fmla="*/ 3559977 w 5740887"/>
              <a:gd name="connsiteY24191" fmla="*/ 926430 h 4314911"/>
              <a:gd name="connsiteX24192" fmla="*/ 3559976 w 5740887"/>
              <a:gd name="connsiteY24192" fmla="*/ 926434 h 4314911"/>
              <a:gd name="connsiteX24193" fmla="*/ 3560991 w 5740887"/>
              <a:gd name="connsiteY24193" fmla="*/ 972745 h 4314911"/>
              <a:gd name="connsiteX24194" fmla="*/ 3561365 w 5740887"/>
              <a:gd name="connsiteY24194" fmla="*/ 977380 h 4314911"/>
              <a:gd name="connsiteX24195" fmla="*/ 3561443 w 5740887"/>
              <a:gd name="connsiteY24195" fmla="*/ 980275 h 4314911"/>
              <a:gd name="connsiteX24196" fmla="*/ 3563012 w 5740887"/>
              <a:gd name="connsiteY24196" fmla="*/ 997813 h 4314911"/>
              <a:gd name="connsiteX24197" fmla="*/ 3565642 w 5740887"/>
              <a:gd name="connsiteY24197" fmla="*/ 1030448 h 4314911"/>
              <a:gd name="connsiteX24198" fmla="*/ 3566927 w 5740887"/>
              <a:gd name="connsiteY24198" fmla="*/ 1041599 h 4314911"/>
              <a:gd name="connsiteX24199" fmla="*/ 3567568 w 5740887"/>
              <a:gd name="connsiteY24199" fmla="*/ 1048776 h 4314911"/>
              <a:gd name="connsiteX24200" fmla="*/ 3570156 w 5740887"/>
              <a:gd name="connsiteY24200" fmla="*/ 1069632 h 4314911"/>
              <a:gd name="connsiteX24201" fmla="*/ 3573433 w 5740887"/>
              <a:gd name="connsiteY24201" fmla="*/ 1098082 h 4314911"/>
              <a:gd name="connsiteX24202" fmla="*/ 3576087 w 5740887"/>
              <a:gd name="connsiteY24202" fmla="*/ 1117444 h 4314911"/>
              <a:gd name="connsiteX24203" fmla="*/ 3577609 w 5740887"/>
              <a:gd name="connsiteY24203" fmla="*/ 1129706 h 4314911"/>
              <a:gd name="connsiteX24204" fmla="*/ 3580566 w 5740887"/>
              <a:gd name="connsiteY24204" fmla="*/ 1150112 h 4314911"/>
              <a:gd name="connsiteX24205" fmla="*/ 3583866 w 5740887"/>
              <a:gd name="connsiteY24205" fmla="*/ 1174184 h 4314911"/>
              <a:gd name="connsiteX24206" fmla="*/ 3586507 w 5740887"/>
              <a:gd name="connsiteY24206" fmla="*/ 1191103 h 4314911"/>
              <a:gd name="connsiteX24207" fmla="*/ 3590822 w 5740887"/>
              <a:gd name="connsiteY24207" fmla="*/ 1220880 h 4314911"/>
              <a:gd name="connsiteX24208" fmla="*/ 3606468 w 5740887"/>
              <a:gd name="connsiteY24208" fmla="*/ 1320110 h 4314911"/>
              <a:gd name="connsiteX24209" fmla="*/ 3609246 w 5740887"/>
              <a:gd name="connsiteY24209" fmla="*/ 1336798 h 4314911"/>
              <a:gd name="connsiteX24210" fmla="*/ 3610673 w 5740887"/>
              <a:gd name="connsiteY24210" fmla="*/ 1345939 h 4314911"/>
              <a:gd name="connsiteX24211" fmla="*/ 3641675 w 5740887"/>
              <a:gd name="connsiteY24211" fmla="*/ 1531555 h 4314911"/>
              <a:gd name="connsiteX24212" fmla="*/ 3642087 w 5740887"/>
              <a:gd name="connsiteY24212" fmla="*/ 1534033 h 4314911"/>
              <a:gd name="connsiteX24213" fmla="*/ 3648307 w 5740887"/>
              <a:gd name="connsiteY24213" fmla="*/ 1571180 h 4314911"/>
              <a:gd name="connsiteX24214" fmla="*/ 3631561 w 5740887"/>
              <a:gd name="connsiteY24214" fmla="*/ 1575610 h 4314911"/>
              <a:gd name="connsiteX24215" fmla="*/ 3586882 w 5740887"/>
              <a:gd name="connsiteY24215" fmla="*/ 1351213 h 4314911"/>
              <a:gd name="connsiteX24216" fmla="*/ 3586827 w 5740887"/>
              <a:gd name="connsiteY24216" fmla="*/ 1350924 h 4314911"/>
              <a:gd name="connsiteX24217" fmla="*/ 3559313 w 5740887"/>
              <a:gd name="connsiteY24217" fmla="*/ 1205641 h 4314911"/>
              <a:gd name="connsiteX24218" fmla="*/ 3549109 w 5740887"/>
              <a:gd name="connsiteY24218" fmla="*/ 1149311 h 4314911"/>
              <a:gd name="connsiteX24219" fmla="*/ 3544734 w 5740887"/>
              <a:gd name="connsiteY24219" fmla="*/ 1124420 h 4314911"/>
              <a:gd name="connsiteX24220" fmla="*/ 3530835 w 5740887"/>
              <a:gd name="connsiteY24220" fmla="*/ 1039677 h 4314911"/>
              <a:gd name="connsiteX24221" fmla="*/ 3521373 w 5740887"/>
              <a:gd name="connsiteY24221" fmla="*/ 969784 h 4314911"/>
              <a:gd name="connsiteX24222" fmla="*/ 3519521 w 5740887"/>
              <a:gd name="connsiteY24222" fmla="*/ 952492 h 4314911"/>
              <a:gd name="connsiteX24223" fmla="*/ 3516134 w 5740887"/>
              <a:gd name="connsiteY24223" fmla="*/ 911746 h 4314911"/>
              <a:gd name="connsiteX24224" fmla="*/ 3515400 w 5740887"/>
              <a:gd name="connsiteY24224" fmla="*/ 897555 h 4314911"/>
              <a:gd name="connsiteX24225" fmla="*/ 3516609 w 5740887"/>
              <a:gd name="connsiteY24225" fmla="*/ 860971 h 4314911"/>
              <a:gd name="connsiteX24226" fmla="*/ 3516611 w 5740887"/>
              <a:gd name="connsiteY24226" fmla="*/ 860939 h 4314911"/>
              <a:gd name="connsiteX24227" fmla="*/ 3520749 w 5740887"/>
              <a:gd name="connsiteY24227" fmla="*/ 823163 h 4314911"/>
              <a:gd name="connsiteX24228" fmla="*/ 3676696 w 5740887"/>
              <a:gd name="connsiteY24228" fmla="*/ 603638 h 4314911"/>
              <a:gd name="connsiteX24229" fmla="*/ 4428175 w 5740887"/>
              <a:gd name="connsiteY24229" fmla="*/ 579647 h 4314911"/>
              <a:gd name="connsiteX24230" fmla="*/ 4502909 w 5740887"/>
              <a:gd name="connsiteY24230" fmla="*/ 578406 h 4314911"/>
              <a:gd name="connsiteX24231" fmla="*/ 4588673 w 5740887"/>
              <a:gd name="connsiteY24231" fmla="*/ 577027 h 4314911"/>
              <a:gd name="connsiteX24232" fmla="*/ 4869409 w 5740887"/>
              <a:gd name="connsiteY24232" fmla="*/ 574407 h 4314911"/>
              <a:gd name="connsiteX24233" fmla="*/ 5093198 w 5740887"/>
              <a:gd name="connsiteY24233" fmla="*/ 570960 h 4314911"/>
              <a:gd name="connsiteX24234" fmla="*/ 5103815 w 5740887"/>
              <a:gd name="connsiteY24234" fmla="*/ 570132 h 4314911"/>
              <a:gd name="connsiteX24235" fmla="*/ 3091787 w 5740887"/>
              <a:gd name="connsiteY24235" fmla="*/ 568617 h 4314911"/>
              <a:gd name="connsiteX24236" fmla="*/ 3173691 w 5740887"/>
              <a:gd name="connsiteY24236" fmla="*/ 581578 h 4314911"/>
              <a:gd name="connsiteX24237" fmla="*/ 3180459 w 5740887"/>
              <a:gd name="connsiteY24237" fmla="*/ 585253 h 4314911"/>
              <a:gd name="connsiteX24238" fmla="*/ 3179708 w 5740887"/>
              <a:gd name="connsiteY24238" fmla="*/ 600351 h 4314911"/>
              <a:gd name="connsiteX24239" fmla="*/ 3179709 w 5740887"/>
              <a:gd name="connsiteY24239" fmla="*/ 600364 h 4314911"/>
              <a:gd name="connsiteX24240" fmla="*/ 3179708 w 5740887"/>
              <a:gd name="connsiteY24240" fmla="*/ 600377 h 4314911"/>
              <a:gd name="connsiteX24241" fmla="*/ 3179708 w 5740887"/>
              <a:gd name="connsiteY24241" fmla="*/ 600379 h 4314911"/>
              <a:gd name="connsiteX24242" fmla="*/ 3179708 w 5740887"/>
              <a:gd name="connsiteY24242" fmla="*/ 600382 h 4314911"/>
              <a:gd name="connsiteX24243" fmla="*/ 3179965 w 5740887"/>
              <a:gd name="connsiteY24243" fmla="*/ 606762 h 4314911"/>
              <a:gd name="connsiteX24244" fmla="*/ 3179899 w 5740887"/>
              <a:gd name="connsiteY24244" fmla="*/ 607861 h 4314911"/>
              <a:gd name="connsiteX24245" fmla="*/ 3152735 w 5740887"/>
              <a:gd name="connsiteY24245" fmla="*/ 591749 h 4314911"/>
              <a:gd name="connsiteX24246" fmla="*/ 3108577 w 5740887"/>
              <a:gd name="connsiteY24246" fmla="*/ 579763 h 4314911"/>
              <a:gd name="connsiteX24247" fmla="*/ 3093055 w 5740887"/>
              <a:gd name="connsiteY24247" fmla="*/ 578606 h 4314911"/>
              <a:gd name="connsiteX24248" fmla="*/ 3086010 w 5740887"/>
              <a:gd name="connsiteY24248" fmla="*/ 577051 h 4314911"/>
              <a:gd name="connsiteX24249" fmla="*/ 3079014 w 5740887"/>
              <a:gd name="connsiteY24249" fmla="*/ 577560 h 4314911"/>
              <a:gd name="connsiteX24250" fmla="*/ 3063799 w 5740887"/>
              <a:gd name="connsiteY24250" fmla="*/ 576425 h 4314911"/>
              <a:gd name="connsiteX24251" fmla="*/ 3022433 w 5740887"/>
              <a:gd name="connsiteY24251" fmla="*/ 581646 h 4314911"/>
              <a:gd name="connsiteX24252" fmla="*/ 2990603 w 5740887"/>
              <a:gd name="connsiteY24252" fmla="*/ 594490 h 4314911"/>
              <a:gd name="connsiteX24253" fmla="*/ 2990856 w 5740887"/>
              <a:gd name="connsiteY24253" fmla="*/ 593988 h 4314911"/>
              <a:gd name="connsiteX24254" fmla="*/ 3091787 w 5740887"/>
              <a:gd name="connsiteY24254" fmla="*/ 568617 h 4314911"/>
              <a:gd name="connsiteX24255" fmla="*/ 1664924 w 5740887"/>
              <a:gd name="connsiteY24255" fmla="*/ 568007 h 4314911"/>
              <a:gd name="connsiteX24256" fmla="*/ 1650142 w 5740887"/>
              <a:gd name="connsiteY24256" fmla="*/ 589870 h 4314911"/>
              <a:gd name="connsiteX24257" fmla="*/ 1653501 w 5740887"/>
              <a:gd name="connsiteY24257" fmla="*/ 583646 h 4314911"/>
              <a:gd name="connsiteX24258" fmla="*/ 3199311 w 5740887"/>
              <a:gd name="connsiteY24258" fmla="*/ 567496 h 4314911"/>
              <a:gd name="connsiteX24259" fmla="*/ 3199883 w 5740887"/>
              <a:gd name="connsiteY24259" fmla="*/ 567770 h 4314911"/>
              <a:gd name="connsiteX24260" fmla="*/ 3198467 w 5740887"/>
              <a:gd name="connsiteY24260" fmla="*/ 570528 h 4314911"/>
              <a:gd name="connsiteX24261" fmla="*/ 3249945 w 5740887"/>
              <a:gd name="connsiteY24261" fmla="*/ 566121 h 4314911"/>
              <a:gd name="connsiteX24262" fmla="*/ 3256958 w 5740887"/>
              <a:gd name="connsiteY24262" fmla="*/ 573837 h 4314911"/>
              <a:gd name="connsiteX24263" fmla="*/ 3244659 w 5740887"/>
              <a:gd name="connsiteY24263" fmla="*/ 582108 h 4314911"/>
              <a:gd name="connsiteX24264" fmla="*/ 3246313 w 5740887"/>
              <a:gd name="connsiteY24264" fmla="*/ 568225 h 4314911"/>
              <a:gd name="connsiteX24265" fmla="*/ 2913761 w 5740887"/>
              <a:gd name="connsiteY24265" fmla="*/ 564345 h 4314911"/>
              <a:gd name="connsiteX24266" fmla="*/ 2907432 w 5740887"/>
              <a:gd name="connsiteY24266" fmla="*/ 585396 h 4314911"/>
              <a:gd name="connsiteX24267" fmla="*/ 2899297 w 5740887"/>
              <a:gd name="connsiteY24267" fmla="*/ 611455 h 4314911"/>
              <a:gd name="connsiteX24268" fmla="*/ 2896444 w 5740887"/>
              <a:gd name="connsiteY24268" fmla="*/ 613099 h 4314911"/>
              <a:gd name="connsiteX24269" fmla="*/ 2899069 w 5740887"/>
              <a:gd name="connsiteY24269" fmla="*/ 606019 h 4314911"/>
              <a:gd name="connsiteX24270" fmla="*/ 2904123 w 5740887"/>
              <a:gd name="connsiteY24270" fmla="*/ 590814 h 4314911"/>
              <a:gd name="connsiteX24271" fmla="*/ 2912948 w 5740887"/>
              <a:gd name="connsiteY24271" fmla="*/ 565719 h 4314911"/>
              <a:gd name="connsiteX24272" fmla="*/ 2913282 w 5740887"/>
              <a:gd name="connsiteY24272" fmla="*/ 564508 h 4314911"/>
              <a:gd name="connsiteX24273" fmla="*/ 3258904 w 5740887"/>
              <a:gd name="connsiteY24273" fmla="*/ 560927 h 4314911"/>
              <a:gd name="connsiteX24274" fmla="*/ 3258358 w 5740887"/>
              <a:gd name="connsiteY24274" fmla="*/ 566677 h 4314911"/>
              <a:gd name="connsiteX24275" fmla="*/ 3255579 w 5740887"/>
              <a:gd name="connsiteY24275" fmla="*/ 562854 h 4314911"/>
              <a:gd name="connsiteX24276" fmla="*/ 2923138 w 5740887"/>
              <a:gd name="connsiteY24276" fmla="*/ 559793 h 4314911"/>
              <a:gd name="connsiteX24277" fmla="*/ 2917222 w 5740887"/>
              <a:gd name="connsiteY24277" fmla="*/ 582087 h 4314911"/>
              <a:gd name="connsiteX24278" fmla="*/ 2909499 w 5740887"/>
              <a:gd name="connsiteY24278" fmla="*/ 609663 h 4314911"/>
              <a:gd name="connsiteX24279" fmla="*/ 2906964 w 5740887"/>
              <a:gd name="connsiteY24279" fmla="*/ 611165 h 4314911"/>
              <a:gd name="connsiteX24280" fmla="*/ 2909422 w 5740887"/>
              <a:gd name="connsiteY24280" fmla="*/ 603808 h 4314911"/>
              <a:gd name="connsiteX24281" fmla="*/ 2914465 w 5740887"/>
              <a:gd name="connsiteY24281" fmla="*/ 586955 h 4314911"/>
              <a:gd name="connsiteX24282" fmla="*/ 2922876 w 5740887"/>
              <a:gd name="connsiteY24282" fmla="*/ 560754 h 4314911"/>
              <a:gd name="connsiteX24283" fmla="*/ 2923085 w 5740887"/>
              <a:gd name="connsiteY24283" fmla="*/ 559813 h 4314911"/>
              <a:gd name="connsiteX24284" fmla="*/ 2933070 w 5740887"/>
              <a:gd name="connsiteY24284" fmla="*/ 556071 h 4314911"/>
              <a:gd name="connsiteX24285" fmla="*/ 2927151 w 5740887"/>
              <a:gd name="connsiteY24285" fmla="*/ 579467 h 4314911"/>
              <a:gd name="connsiteX24286" fmla="*/ 2919844 w 5740887"/>
              <a:gd name="connsiteY24286" fmla="*/ 607044 h 4314911"/>
              <a:gd name="connsiteX24287" fmla="*/ 2918350 w 5740887"/>
              <a:gd name="connsiteY24287" fmla="*/ 607945 h 4314911"/>
              <a:gd name="connsiteX24288" fmla="*/ 2920123 w 5740887"/>
              <a:gd name="connsiteY24288" fmla="*/ 602025 h 4314911"/>
              <a:gd name="connsiteX24289" fmla="*/ 2924945 w 5740887"/>
              <a:gd name="connsiteY24289" fmla="*/ 584473 h 4314911"/>
              <a:gd name="connsiteX24290" fmla="*/ 2932805 w 5740887"/>
              <a:gd name="connsiteY24290" fmla="*/ 556894 h 4314911"/>
              <a:gd name="connsiteX24291" fmla="*/ 2932805 w 5740887"/>
              <a:gd name="connsiteY24291" fmla="*/ 556879 h 4314911"/>
              <a:gd name="connsiteX24292" fmla="*/ 2932805 w 5740887"/>
              <a:gd name="connsiteY24292" fmla="*/ 556160 h 4314911"/>
              <a:gd name="connsiteX24293" fmla="*/ 3235790 w 5740887"/>
              <a:gd name="connsiteY24293" fmla="*/ 553815 h 4314911"/>
              <a:gd name="connsiteX24294" fmla="*/ 3239775 w 5740887"/>
              <a:gd name="connsiteY24294" fmla="*/ 555568 h 4314911"/>
              <a:gd name="connsiteX24295" fmla="*/ 3238470 w 5740887"/>
              <a:gd name="connsiteY24295" fmla="*/ 560335 h 4314911"/>
              <a:gd name="connsiteX24296" fmla="*/ 3238190 w 5740887"/>
              <a:gd name="connsiteY24296" fmla="*/ 565158 h 4314911"/>
              <a:gd name="connsiteX24297" fmla="*/ 3227046 w 5740887"/>
              <a:gd name="connsiteY24297" fmla="*/ 571893 h 4314911"/>
              <a:gd name="connsiteX24298" fmla="*/ 3228218 w 5740887"/>
              <a:gd name="connsiteY24298" fmla="*/ 562003 h 4314911"/>
              <a:gd name="connsiteX24299" fmla="*/ 3116191 w 5740887"/>
              <a:gd name="connsiteY24299" fmla="*/ 553583 h 4314911"/>
              <a:gd name="connsiteX24300" fmla="*/ 3181529 w 5740887"/>
              <a:gd name="connsiteY24300" fmla="*/ 563722 h 4314911"/>
              <a:gd name="connsiteX24301" fmla="*/ 3180759 w 5740887"/>
              <a:gd name="connsiteY24301" fmla="*/ 579219 h 4314911"/>
              <a:gd name="connsiteX24302" fmla="*/ 3176037 w 5740887"/>
              <a:gd name="connsiteY24302" fmla="*/ 576582 h 4314911"/>
              <a:gd name="connsiteX24303" fmla="*/ 3130166 w 5740887"/>
              <a:gd name="connsiteY24303" fmla="*/ 565519 h 4314911"/>
              <a:gd name="connsiteX24304" fmla="*/ 3113011 w 5740887"/>
              <a:gd name="connsiteY24304" fmla="*/ 564691 h 4314911"/>
              <a:gd name="connsiteX24305" fmla="*/ 3104880 w 5740887"/>
              <a:gd name="connsiteY24305" fmla="*/ 563154 h 4314911"/>
              <a:gd name="connsiteX24306" fmla="*/ 3097086 w 5740887"/>
              <a:gd name="connsiteY24306" fmla="*/ 563923 h 4314911"/>
              <a:gd name="connsiteX24307" fmla="*/ 3079086 w 5740887"/>
              <a:gd name="connsiteY24307" fmla="*/ 563052 h 4314911"/>
              <a:gd name="connsiteX24308" fmla="*/ 3029118 w 5740887"/>
              <a:gd name="connsiteY24308" fmla="*/ 570591 h 4314911"/>
              <a:gd name="connsiteX24309" fmla="*/ 2988071 w 5740887"/>
              <a:gd name="connsiteY24309" fmla="*/ 588881 h 4314911"/>
              <a:gd name="connsiteX24310" fmla="*/ 2988784 w 5740887"/>
              <a:gd name="connsiteY24310" fmla="*/ 587505 h 4314911"/>
              <a:gd name="connsiteX24311" fmla="*/ 3116191 w 5740887"/>
              <a:gd name="connsiteY24311" fmla="*/ 553583 h 4314911"/>
              <a:gd name="connsiteX24312" fmla="*/ 2942309 w 5740887"/>
              <a:gd name="connsiteY24312" fmla="*/ 550416 h 4314911"/>
              <a:gd name="connsiteX24313" fmla="*/ 2930184 w 5740887"/>
              <a:gd name="connsiteY24313" fmla="*/ 603956 h 4314911"/>
              <a:gd name="connsiteX24314" fmla="*/ 2927787 w 5740887"/>
              <a:gd name="connsiteY24314" fmla="*/ 605321 h 4314911"/>
              <a:gd name="connsiteX24315" fmla="*/ 2929786 w 5740887"/>
              <a:gd name="connsiteY24315" fmla="*/ 597844 h 4314911"/>
              <a:gd name="connsiteX24316" fmla="*/ 2934184 w 5740887"/>
              <a:gd name="connsiteY24316" fmla="*/ 580337 h 4314911"/>
              <a:gd name="connsiteX24317" fmla="*/ 2941629 w 5740887"/>
              <a:gd name="connsiteY24317" fmla="*/ 551237 h 4314911"/>
              <a:gd name="connsiteX24318" fmla="*/ 2941629 w 5740887"/>
              <a:gd name="connsiteY24318" fmla="*/ 551225 h 4314911"/>
              <a:gd name="connsiteX24319" fmla="*/ 2941629 w 5740887"/>
              <a:gd name="connsiteY24319" fmla="*/ 551198 h 4314911"/>
              <a:gd name="connsiteX24320" fmla="*/ 2941629 w 5740887"/>
              <a:gd name="connsiteY24320" fmla="*/ 550642 h 4314911"/>
              <a:gd name="connsiteX24321" fmla="*/ 3221934 w 5740887"/>
              <a:gd name="connsiteY24321" fmla="*/ 547724 h 4314911"/>
              <a:gd name="connsiteX24322" fmla="*/ 3222308 w 5740887"/>
              <a:gd name="connsiteY24322" fmla="*/ 547889 h 4314911"/>
              <a:gd name="connsiteX24323" fmla="*/ 3221382 w 5740887"/>
              <a:gd name="connsiteY24323" fmla="*/ 557767 h 4314911"/>
              <a:gd name="connsiteX24324" fmla="*/ 3213238 w 5740887"/>
              <a:gd name="connsiteY24324" fmla="*/ 566767 h 4314911"/>
              <a:gd name="connsiteX24325" fmla="*/ 3209993 w 5740887"/>
              <a:gd name="connsiteY24325" fmla="*/ 565071 h 4314911"/>
              <a:gd name="connsiteX24326" fmla="*/ 3215914 w 5740887"/>
              <a:gd name="connsiteY24326" fmla="*/ 553704 h 4314911"/>
              <a:gd name="connsiteX24327" fmla="*/ 1658528 w 5740887"/>
              <a:gd name="connsiteY24327" fmla="*/ 547671 h 4314911"/>
              <a:gd name="connsiteX24328" fmla="*/ 1582240 w 5740887"/>
              <a:gd name="connsiteY24328" fmla="*/ 674703 h 4314911"/>
              <a:gd name="connsiteX24329" fmla="*/ 1521402 w 5740887"/>
              <a:gd name="connsiteY24329" fmla="*/ 812896 h 4314911"/>
              <a:gd name="connsiteX24330" fmla="*/ 1513818 w 5740887"/>
              <a:gd name="connsiteY24330" fmla="*/ 834958 h 4314911"/>
              <a:gd name="connsiteX24331" fmla="*/ 1506235 w 5740887"/>
              <a:gd name="connsiteY24331" fmla="*/ 856193 h 4314911"/>
              <a:gd name="connsiteX24332" fmla="*/ 1480607 w 5740887"/>
              <a:gd name="connsiteY24332" fmla="*/ 917338 h 4314911"/>
              <a:gd name="connsiteX24333" fmla="*/ 1537952 w 5740887"/>
              <a:gd name="connsiteY24333" fmla="*/ 753226 h 4314911"/>
              <a:gd name="connsiteX24334" fmla="*/ 1634540 w 5740887"/>
              <a:gd name="connsiteY24334" fmla="*/ 577190 h 4314911"/>
              <a:gd name="connsiteX24335" fmla="*/ 3241971 w 5740887"/>
              <a:gd name="connsiteY24335" fmla="*/ 547549 h 4314911"/>
              <a:gd name="connsiteX24336" fmla="*/ 3241058 w 5740887"/>
              <a:gd name="connsiteY24336" fmla="*/ 550882 h 4314911"/>
              <a:gd name="connsiteX24337" fmla="*/ 3239310 w 5740887"/>
              <a:gd name="connsiteY24337" fmla="*/ 550009 h 4314911"/>
              <a:gd name="connsiteX24338" fmla="*/ 3241232 w 5740887"/>
              <a:gd name="connsiteY24338" fmla="*/ 547934 h 4314911"/>
              <a:gd name="connsiteX24339" fmla="*/ 3268090 w 5740887"/>
              <a:gd name="connsiteY24339" fmla="*/ 545667 h 4314911"/>
              <a:gd name="connsiteX24340" fmla="*/ 3269223 w 5740887"/>
              <a:gd name="connsiteY24340" fmla="*/ 546401 h 4314911"/>
              <a:gd name="connsiteX24341" fmla="*/ 3267857 w 5740887"/>
              <a:gd name="connsiteY24341" fmla="*/ 547227 h 4314911"/>
              <a:gd name="connsiteX24342" fmla="*/ 3268021 w 5740887"/>
              <a:gd name="connsiteY24342" fmla="*/ 545848 h 4314911"/>
              <a:gd name="connsiteX24343" fmla="*/ 3211730 w 5740887"/>
              <a:gd name="connsiteY24343" fmla="*/ 545414 h 4314911"/>
              <a:gd name="connsiteX24344" fmla="*/ 3213409 w 5740887"/>
              <a:gd name="connsiteY24344" fmla="*/ 545626 h 4314911"/>
              <a:gd name="connsiteX24345" fmla="*/ 3211115 w 5740887"/>
              <a:gd name="connsiteY24345" fmla="*/ 547965 h 4314911"/>
              <a:gd name="connsiteX24346" fmla="*/ 3211334 w 5740887"/>
              <a:gd name="connsiteY24346" fmla="*/ 546116 h 4314911"/>
              <a:gd name="connsiteX24347" fmla="*/ 3201086 w 5740887"/>
              <a:gd name="connsiteY24347" fmla="*/ 544090 h 4314911"/>
              <a:gd name="connsiteX24348" fmla="*/ 3203274 w 5740887"/>
              <a:gd name="connsiteY24348" fmla="*/ 544364 h 4314911"/>
              <a:gd name="connsiteX24349" fmla="*/ 3197982 w 5740887"/>
              <a:gd name="connsiteY24349" fmla="*/ 553981 h 4314911"/>
              <a:gd name="connsiteX24350" fmla="*/ 3258037 w 5740887"/>
              <a:gd name="connsiteY24350" fmla="*/ 539156 h 4314911"/>
              <a:gd name="connsiteX24351" fmla="*/ 3262612 w 5740887"/>
              <a:gd name="connsiteY24351" fmla="*/ 542120 h 4314911"/>
              <a:gd name="connsiteX24352" fmla="*/ 3262222 w 5740887"/>
              <a:gd name="connsiteY24352" fmla="*/ 545329 h 4314911"/>
              <a:gd name="connsiteX24353" fmla="*/ 3259766 w 5740887"/>
              <a:gd name="connsiteY24353" fmla="*/ 551841 h 4314911"/>
              <a:gd name="connsiteX24354" fmla="*/ 3259738 w 5740887"/>
              <a:gd name="connsiteY24354" fmla="*/ 552132 h 4314911"/>
              <a:gd name="connsiteX24355" fmla="*/ 3251434 w 5740887"/>
              <a:gd name="connsiteY24355" fmla="*/ 557152 h 4314911"/>
              <a:gd name="connsiteX24356" fmla="*/ 3250184 w 5740887"/>
              <a:gd name="connsiteY24356" fmla="*/ 555435 h 4314911"/>
              <a:gd name="connsiteX24357" fmla="*/ 3247968 w 5740887"/>
              <a:gd name="connsiteY24357" fmla="*/ 554328 h 4314911"/>
              <a:gd name="connsiteX24358" fmla="*/ 3249227 w 5740887"/>
              <a:gd name="connsiteY24358" fmla="*/ 543758 h 4314911"/>
              <a:gd name="connsiteX24359" fmla="*/ 3144460 w 5740887"/>
              <a:gd name="connsiteY24359" fmla="*/ 537040 h 4314911"/>
              <a:gd name="connsiteX24360" fmla="*/ 3183590 w 5740887"/>
              <a:gd name="connsiteY24360" fmla="*/ 541911 h 4314911"/>
              <a:gd name="connsiteX24361" fmla="*/ 3182263 w 5740887"/>
              <a:gd name="connsiteY24361" fmla="*/ 548968 h 4314911"/>
              <a:gd name="connsiteX24362" fmla="*/ 3181931 w 5740887"/>
              <a:gd name="connsiteY24362" fmla="*/ 555643 h 4314911"/>
              <a:gd name="connsiteX24363" fmla="*/ 3147273 w 5740887"/>
              <a:gd name="connsiteY24363" fmla="*/ 548479 h 4314911"/>
              <a:gd name="connsiteX24364" fmla="*/ 3089133 w 5740887"/>
              <a:gd name="connsiteY24364" fmla="*/ 548177 h 4314911"/>
              <a:gd name="connsiteX24365" fmla="*/ 3035694 w 5740887"/>
              <a:gd name="connsiteY24365" fmla="*/ 558471 h 4314911"/>
              <a:gd name="connsiteX24366" fmla="*/ 3058867 w 5740887"/>
              <a:gd name="connsiteY24366" fmla="*/ 547709 h 4314911"/>
              <a:gd name="connsiteX24367" fmla="*/ 3144460 w 5740887"/>
              <a:gd name="connsiteY24367" fmla="*/ 537040 h 4314911"/>
              <a:gd name="connsiteX24368" fmla="*/ 5086442 w 5740887"/>
              <a:gd name="connsiteY24368" fmla="*/ 536347 h 4314911"/>
              <a:gd name="connsiteX24369" fmla="*/ 5269417 w 5740887"/>
              <a:gd name="connsiteY24369" fmla="*/ 644035 h 4314911"/>
              <a:gd name="connsiteX24370" fmla="*/ 5275525 w 5740887"/>
              <a:gd name="connsiteY24370" fmla="*/ 656710 h 4314911"/>
              <a:gd name="connsiteX24371" fmla="*/ 5253708 w 5740887"/>
              <a:gd name="connsiteY24371" fmla="*/ 630306 h 4314911"/>
              <a:gd name="connsiteX24372" fmla="*/ 5250976 w 5740887"/>
              <a:gd name="connsiteY24372" fmla="*/ 628012 h 4314911"/>
              <a:gd name="connsiteX24373" fmla="*/ 5225341 w 5740887"/>
              <a:gd name="connsiteY24373" fmla="*/ 606021 h 4314911"/>
              <a:gd name="connsiteX24374" fmla="*/ 5223191 w 5740887"/>
              <a:gd name="connsiteY24374" fmla="*/ 604689 h 4314911"/>
              <a:gd name="connsiteX24375" fmla="*/ 5221265 w 5740887"/>
              <a:gd name="connsiteY24375" fmla="*/ 603072 h 4314911"/>
              <a:gd name="connsiteX24376" fmla="*/ 5211245 w 5740887"/>
              <a:gd name="connsiteY24376" fmla="*/ 597290 h 4314911"/>
              <a:gd name="connsiteX24377" fmla="*/ 5197016 w 5740887"/>
              <a:gd name="connsiteY24377" fmla="*/ 588477 h 4314911"/>
              <a:gd name="connsiteX24378" fmla="*/ 5194146 w 5740887"/>
              <a:gd name="connsiteY24378" fmla="*/ 587423 h 4314911"/>
              <a:gd name="connsiteX24379" fmla="*/ 5189091 w 5740887"/>
              <a:gd name="connsiteY24379" fmla="*/ 584506 h 4314911"/>
              <a:gd name="connsiteX24380" fmla="*/ 5158883 w 5740887"/>
              <a:gd name="connsiteY24380" fmla="*/ 572975 h 4314911"/>
              <a:gd name="connsiteX24381" fmla="*/ 5150980 w 5740887"/>
              <a:gd name="connsiteY24381" fmla="*/ 571569 h 4314911"/>
              <a:gd name="connsiteX24382" fmla="*/ 5145047 w 5740887"/>
              <a:gd name="connsiteY24382" fmla="*/ 569390 h 4314911"/>
              <a:gd name="connsiteX24383" fmla="*/ 5120453 w 5740887"/>
              <a:gd name="connsiteY24383" fmla="*/ 566142 h 4314911"/>
              <a:gd name="connsiteX24384" fmla="*/ 5111160 w 5740887"/>
              <a:gd name="connsiteY24384" fmla="*/ 564491 h 4314911"/>
              <a:gd name="connsiteX24385" fmla="*/ 5107522 w 5740887"/>
              <a:gd name="connsiteY24385" fmla="*/ 564434 h 4314911"/>
              <a:gd name="connsiteX24386" fmla="*/ 5106901 w 5740887"/>
              <a:gd name="connsiteY24386" fmla="*/ 564352 h 4314911"/>
              <a:gd name="connsiteX24387" fmla="*/ 5104690 w 5740887"/>
              <a:gd name="connsiteY24387" fmla="*/ 564391 h 4314911"/>
              <a:gd name="connsiteX24388" fmla="*/ 5097041 w 5740887"/>
              <a:gd name="connsiteY24388" fmla="*/ 564273 h 4314911"/>
              <a:gd name="connsiteX24389" fmla="*/ 5091681 w 5740887"/>
              <a:gd name="connsiteY24389" fmla="*/ 564564 h 4314911"/>
              <a:gd name="connsiteX24390" fmla="*/ 4869272 w 5740887"/>
              <a:gd name="connsiteY24390" fmla="*/ 567873 h 4314911"/>
              <a:gd name="connsiteX24391" fmla="*/ 4588674 w 5740887"/>
              <a:gd name="connsiteY24391" fmla="*/ 570493 h 4314911"/>
              <a:gd name="connsiteX24392" fmla="*/ 4502771 w 5740887"/>
              <a:gd name="connsiteY24392" fmla="*/ 571871 h 4314911"/>
              <a:gd name="connsiteX24393" fmla="*/ 4428038 w 5740887"/>
              <a:gd name="connsiteY24393" fmla="*/ 573112 h 4314911"/>
              <a:gd name="connsiteX24394" fmla="*/ 3675596 w 5740887"/>
              <a:gd name="connsiteY24394" fmla="*/ 597242 h 4314911"/>
              <a:gd name="connsiteX24395" fmla="*/ 3513855 w 5740887"/>
              <a:gd name="connsiteY24395" fmla="*/ 822824 h 4314911"/>
              <a:gd name="connsiteX24396" fmla="*/ 3509856 w 5740887"/>
              <a:gd name="connsiteY24396" fmla="*/ 860191 h 4314911"/>
              <a:gd name="connsiteX24397" fmla="*/ 3509854 w 5740887"/>
              <a:gd name="connsiteY24397" fmla="*/ 860255 h 4314911"/>
              <a:gd name="connsiteX24398" fmla="*/ 3509853 w 5740887"/>
              <a:gd name="connsiteY24398" fmla="*/ 860289 h 4314911"/>
              <a:gd name="connsiteX24399" fmla="*/ 3508153 w 5740887"/>
              <a:gd name="connsiteY24399" fmla="*/ 888996 h 4314911"/>
              <a:gd name="connsiteX24400" fmla="*/ 3508567 w 5740887"/>
              <a:gd name="connsiteY24400" fmla="*/ 897256 h 4314911"/>
              <a:gd name="connsiteX24401" fmla="*/ 3508431 w 5740887"/>
              <a:gd name="connsiteY24401" fmla="*/ 901172 h 4314911"/>
              <a:gd name="connsiteX24402" fmla="*/ 3509290 w 5740887"/>
              <a:gd name="connsiteY24402" fmla="*/ 911675 h 4314911"/>
              <a:gd name="connsiteX24403" fmla="*/ 3510173 w 5740887"/>
              <a:gd name="connsiteY24403" fmla="*/ 929296 h 4314911"/>
              <a:gd name="connsiteX24404" fmla="*/ 3512620 w 5740887"/>
              <a:gd name="connsiteY24404" fmla="*/ 952412 h 4314911"/>
              <a:gd name="connsiteX24405" fmla="*/ 3513406 w 5740887"/>
              <a:gd name="connsiteY24405" fmla="*/ 962015 h 4314911"/>
              <a:gd name="connsiteX24406" fmla="*/ 3514496 w 5740887"/>
              <a:gd name="connsiteY24406" fmla="*/ 970126 h 4314911"/>
              <a:gd name="connsiteX24407" fmla="*/ 3515548 w 5740887"/>
              <a:gd name="connsiteY24407" fmla="*/ 980057 h 4314911"/>
              <a:gd name="connsiteX24408" fmla="*/ 3534903 w 5740887"/>
              <a:gd name="connsiteY24408" fmla="*/ 1108593 h 4314911"/>
              <a:gd name="connsiteX24409" fmla="*/ 3537723 w 5740887"/>
              <a:gd name="connsiteY24409" fmla="*/ 1124678 h 4314911"/>
              <a:gd name="connsiteX24410" fmla="*/ 3539087 w 5740887"/>
              <a:gd name="connsiteY24410" fmla="*/ 1133024 h 4314911"/>
              <a:gd name="connsiteX24411" fmla="*/ 3542381 w 5740887"/>
              <a:gd name="connsiteY24411" fmla="*/ 1151254 h 4314911"/>
              <a:gd name="connsiteX24412" fmla="*/ 3548153 w 5740887"/>
              <a:gd name="connsiteY24412" fmla="*/ 1184178 h 4314911"/>
              <a:gd name="connsiteX24413" fmla="*/ 3552256 w 5740887"/>
              <a:gd name="connsiteY24413" fmla="*/ 1205890 h 4314911"/>
              <a:gd name="connsiteX24414" fmla="*/ 3558061 w 5740887"/>
              <a:gd name="connsiteY24414" fmla="*/ 1238012 h 4314911"/>
              <a:gd name="connsiteX24415" fmla="*/ 3579947 w 5740887"/>
              <a:gd name="connsiteY24415" fmla="*/ 1352380 h 4314911"/>
              <a:gd name="connsiteX24416" fmla="*/ 3579970 w 5740887"/>
              <a:gd name="connsiteY24416" fmla="*/ 1352501 h 4314911"/>
              <a:gd name="connsiteX24417" fmla="*/ 3624679 w 5740887"/>
              <a:gd name="connsiteY24417" fmla="*/ 1577430 h 4314911"/>
              <a:gd name="connsiteX24418" fmla="*/ 3609192 w 5740887"/>
              <a:gd name="connsiteY24418" fmla="*/ 1581526 h 4314911"/>
              <a:gd name="connsiteX24419" fmla="*/ 3607466 w 5740887"/>
              <a:gd name="connsiteY24419" fmla="*/ 1581984 h 4314911"/>
              <a:gd name="connsiteX24420" fmla="*/ 3603294 w 5740887"/>
              <a:gd name="connsiteY24420" fmla="*/ 1563918 h 4314911"/>
              <a:gd name="connsiteX24421" fmla="*/ 3601554 w 5740887"/>
              <a:gd name="connsiteY24421" fmla="*/ 1556380 h 4314911"/>
              <a:gd name="connsiteX24422" fmla="*/ 3597826 w 5740887"/>
              <a:gd name="connsiteY24422" fmla="*/ 1540237 h 4314911"/>
              <a:gd name="connsiteX24423" fmla="*/ 3551924 w 5740887"/>
              <a:gd name="connsiteY24423" fmla="*/ 1337543 h 4314911"/>
              <a:gd name="connsiteX24424" fmla="*/ 3542526 w 5740887"/>
              <a:gd name="connsiteY24424" fmla="*/ 1295408 h 4314911"/>
              <a:gd name="connsiteX24425" fmla="*/ 3533600 w 5740887"/>
              <a:gd name="connsiteY24425" fmla="*/ 1254412 h 4314911"/>
              <a:gd name="connsiteX24426" fmla="*/ 3517160 w 5740887"/>
              <a:gd name="connsiteY24426" fmla="*/ 1177720 h 4314911"/>
              <a:gd name="connsiteX24427" fmla="*/ 3508583 w 5740887"/>
              <a:gd name="connsiteY24427" fmla="*/ 1136377 h 4314911"/>
              <a:gd name="connsiteX24428" fmla="*/ 3495311 w 5740887"/>
              <a:gd name="connsiteY24428" fmla="*/ 1070204 h 4314911"/>
              <a:gd name="connsiteX24429" fmla="*/ 3487938 w 5740887"/>
              <a:gd name="connsiteY24429" fmla="*/ 1031831 h 4314911"/>
              <a:gd name="connsiteX24430" fmla="*/ 3477886 w 5740887"/>
              <a:gd name="connsiteY24430" fmla="*/ 975252 h 4314911"/>
              <a:gd name="connsiteX24431" fmla="*/ 3472581 w 5740887"/>
              <a:gd name="connsiteY24431" fmla="*/ 943570 h 4314911"/>
              <a:gd name="connsiteX24432" fmla="*/ 3466175 w 5740887"/>
              <a:gd name="connsiteY24432" fmla="*/ 896186 h 4314911"/>
              <a:gd name="connsiteX24433" fmla="*/ 3463343 w 5740887"/>
              <a:gd name="connsiteY24433" fmla="*/ 873179 h 4314911"/>
              <a:gd name="connsiteX24434" fmla="*/ 3462881 w 5740887"/>
              <a:gd name="connsiteY24434" fmla="*/ 866685 h 4314911"/>
              <a:gd name="connsiteX24435" fmla="*/ 3462010 w 5740887"/>
              <a:gd name="connsiteY24435" fmla="*/ 829780 h 4314911"/>
              <a:gd name="connsiteX24436" fmla="*/ 3463803 w 5740887"/>
              <a:gd name="connsiteY24436" fmla="*/ 797234 h 4314911"/>
              <a:gd name="connsiteX24437" fmla="*/ 3621407 w 5740887"/>
              <a:gd name="connsiteY24437" fmla="*/ 560204 h 4314911"/>
              <a:gd name="connsiteX24438" fmla="*/ 4395221 w 5740887"/>
              <a:gd name="connsiteY24438" fmla="*/ 540210 h 4314911"/>
              <a:gd name="connsiteX24439" fmla="*/ 4468851 w 5740887"/>
              <a:gd name="connsiteY24439" fmla="*/ 540210 h 4314911"/>
              <a:gd name="connsiteX24440" fmla="*/ 4560684 w 5740887"/>
              <a:gd name="connsiteY24440" fmla="*/ 539381 h 4314911"/>
              <a:gd name="connsiteX24441" fmla="*/ 4869272 w 5740887"/>
              <a:gd name="connsiteY24441" fmla="*/ 538141 h 4314911"/>
              <a:gd name="connsiteX24442" fmla="*/ 5080237 w 5740887"/>
              <a:gd name="connsiteY24442" fmla="*/ 536347 h 4314911"/>
              <a:gd name="connsiteX24443" fmla="*/ 5086304 w 5740887"/>
              <a:gd name="connsiteY24443" fmla="*/ 536347 h 4314911"/>
              <a:gd name="connsiteX24444" fmla="*/ 3205048 w 5740887"/>
              <a:gd name="connsiteY24444" fmla="*/ 534224 h 4314911"/>
              <a:gd name="connsiteX24445" fmla="*/ 3204699 w 5740887"/>
              <a:gd name="connsiteY24445" fmla="*/ 537946 h 4314911"/>
              <a:gd name="connsiteX24446" fmla="*/ 3203101 w 5740887"/>
              <a:gd name="connsiteY24446" fmla="*/ 537667 h 4314911"/>
              <a:gd name="connsiteX24447" fmla="*/ 3203306 w 5740887"/>
              <a:gd name="connsiteY24447" fmla="*/ 537014 h 4314911"/>
              <a:gd name="connsiteX24448" fmla="*/ 3241400 w 5740887"/>
              <a:gd name="connsiteY24448" fmla="*/ 528383 h 4314911"/>
              <a:gd name="connsiteX24449" fmla="*/ 3245176 w 5740887"/>
              <a:gd name="connsiteY24449" fmla="*/ 530829 h 4314911"/>
              <a:gd name="connsiteX24450" fmla="*/ 3244357 w 5740887"/>
              <a:gd name="connsiteY24450" fmla="*/ 537619 h 4314911"/>
              <a:gd name="connsiteX24451" fmla="*/ 3234986 w 5740887"/>
              <a:gd name="connsiteY24451" fmla="*/ 542733 h 4314911"/>
              <a:gd name="connsiteX24452" fmla="*/ 3231794 w 5740887"/>
              <a:gd name="connsiteY24452" fmla="*/ 546260 h 4314911"/>
              <a:gd name="connsiteX24453" fmla="*/ 3230179 w 5740887"/>
              <a:gd name="connsiteY24453" fmla="*/ 545454 h 4314911"/>
              <a:gd name="connsiteX24454" fmla="*/ 3230974 w 5740887"/>
              <a:gd name="connsiteY24454" fmla="*/ 538744 h 4314911"/>
              <a:gd name="connsiteX24455" fmla="*/ 3222951 w 5740887"/>
              <a:gd name="connsiteY24455" fmla="*/ 525545 h 4314911"/>
              <a:gd name="connsiteX24456" fmla="*/ 3225783 w 5740887"/>
              <a:gd name="connsiteY24456" fmla="*/ 525891 h 4314911"/>
              <a:gd name="connsiteX24457" fmla="*/ 3223901 w 5740887"/>
              <a:gd name="connsiteY24457" fmla="*/ 530915 h 4314911"/>
              <a:gd name="connsiteX24458" fmla="*/ 3223483 w 5740887"/>
              <a:gd name="connsiteY24458" fmla="*/ 535354 h 4314911"/>
              <a:gd name="connsiteX24459" fmla="*/ 3218573 w 5740887"/>
              <a:gd name="connsiteY24459" fmla="*/ 540359 h 4314911"/>
              <a:gd name="connsiteX24460" fmla="*/ 3214942 w 5740887"/>
              <a:gd name="connsiteY24460" fmla="*/ 539728 h 4314911"/>
              <a:gd name="connsiteX24461" fmla="*/ 3213903 w 5740887"/>
              <a:gd name="connsiteY24461" fmla="*/ 524440 h 4314911"/>
              <a:gd name="connsiteX24462" fmla="*/ 3214218 w 5740887"/>
              <a:gd name="connsiteY24462" fmla="*/ 524478 h 4314911"/>
              <a:gd name="connsiteX24463" fmla="*/ 3213811 w 5740887"/>
              <a:gd name="connsiteY24463" fmla="*/ 525218 h 4314911"/>
              <a:gd name="connsiteX24464" fmla="*/ 3202728 w 5740887"/>
              <a:gd name="connsiteY24464" fmla="*/ 523076 h 4314911"/>
              <a:gd name="connsiteX24465" fmla="*/ 3204697 w 5740887"/>
              <a:gd name="connsiteY24465" fmla="*/ 523316 h 4314911"/>
              <a:gd name="connsiteX24466" fmla="*/ 3199645 w 5740887"/>
              <a:gd name="connsiteY24466" fmla="*/ 532041 h 4314911"/>
              <a:gd name="connsiteX24467" fmla="*/ 3248624 w 5740887"/>
              <a:gd name="connsiteY24467" fmla="*/ 521206 h 4314911"/>
              <a:gd name="connsiteX24468" fmla="*/ 3247662 w 5740887"/>
              <a:gd name="connsiteY24468" fmla="*/ 523571 h 4314911"/>
              <a:gd name="connsiteX24469" fmla="*/ 3246706 w 5740887"/>
              <a:gd name="connsiteY24469" fmla="*/ 523111 h 4314911"/>
              <a:gd name="connsiteX24470" fmla="*/ 3173690 w 5740887"/>
              <a:gd name="connsiteY24470" fmla="*/ 519528 h 4314911"/>
              <a:gd name="connsiteX24471" fmla="*/ 3187391 w 5740887"/>
              <a:gd name="connsiteY24471" fmla="*/ 521202 h 4314911"/>
              <a:gd name="connsiteX24472" fmla="*/ 3184566 w 5740887"/>
              <a:gd name="connsiteY24472" fmla="*/ 529559 h 4314911"/>
              <a:gd name="connsiteX24473" fmla="*/ 3184277 w 5740887"/>
              <a:gd name="connsiteY24473" fmla="*/ 534394 h 4314911"/>
              <a:gd name="connsiteX24474" fmla="*/ 3164559 w 5740887"/>
              <a:gd name="connsiteY24474" fmla="*/ 530965 h 4314911"/>
              <a:gd name="connsiteX24475" fmla="*/ 3035399 w 5740887"/>
              <a:gd name="connsiteY24475" fmla="*/ 548197 h 4314911"/>
              <a:gd name="connsiteX24476" fmla="*/ 2986948 w 5740887"/>
              <a:gd name="connsiteY24476" fmla="*/ 573604 h 4314911"/>
              <a:gd name="connsiteX24477" fmla="*/ 3025763 w 5740887"/>
              <a:gd name="connsiteY24477" fmla="*/ 549601 h 4314911"/>
              <a:gd name="connsiteX24478" fmla="*/ 3085411 w 5740887"/>
              <a:gd name="connsiteY24478" fmla="*/ 530950 h 4314911"/>
              <a:gd name="connsiteX24479" fmla="*/ 3173519 w 5740887"/>
              <a:gd name="connsiteY24479" fmla="*/ 519544 h 4314911"/>
              <a:gd name="connsiteX24480" fmla="*/ 3279282 w 5740887"/>
              <a:gd name="connsiteY24480" fmla="*/ 516241 h 4314911"/>
              <a:gd name="connsiteX24481" fmla="*/ 3281351 w 5740887"/>
              <a:gd name="connsiteY24481" fmla="*/ 517444 h 4314911"/>
              <a:gd name="connsiteX24482" fmla="*/ 3278162 w 5740887"/>
              <a:gd name="connsiteY24482" fmla="*/ 519183 h 4314911"/>
              <a:gd name="connsiteX24483" fmla="*/ 3269402 w 5740887"/>
              <a:gd name="connsiteY24483" fmla="*/ 510503 h 4314911"/>
              <a:gd name="connsiteX24484" fmla="*/ 3273769 w 5740887"/>
              <a:gd name="connsiteY24484" fmla="*/ 513039 h 4314911"/>
              <a:gd name="connsiteX24485" fmla="*/ 3269281 w 5740887"/>
              <a:gd name="connsiteY24485" fmla="*/ 524027 h 4314911"/>
              <a:gd name="connsiteX24486" fmla="*/ 3259588 w 5740887"/>
              <a:gd name="connsiteY24486" fmla="*/ 529313 h 4314911"/>
              <a:gd name="connsiteX24487" fmla="*/ 3253700 w 5740887"/>
              <a:gd name="connsiteY24487" fmla="*/ 526478 h 4314911"/>
              <a:gd name="connsiteX24488" fmla="*/ 3257647 w 5740887"/>
              <a:gd name="connsiteY24488" fmla="*/ 516060 h 4314911"/>
              <a:gd name="connsiteX24489" fmla="*/ 3276099 w 5740887"/>
              <a:gd name="connsiteY24489" fmla="*/ 507335 h 4314911"/>
              <a:gd name="connsiteX24490" fmla="*/ 3275353 w 5740887"/>
              <a:gd name="connsiteY24490" fmla="*/ 509163 h 4314911"/>
              <a:gd name="connsiteX24491" fmla="*/ 3274137 w 5740887"/>
              <a:gd name="connsiteY24491" fmla="*/ 508264 h 4314911"/>
              <a:gd name="connsiteX24492" fmla="*/ 3261493 w 5740887"/>
              <a:gd name="connsiteY24492" fmla="*/ 505907 h 4314911"/>
              <a:gd name="connsiteX24493" fmla="*/ 3261563 w 5740887"/>
              <a:gd name="connsiteY24493" fmla="*/ 505949 h 4314911"/>
              <a:gd name="connsiteX24494" fmla="*/ 3261457 w 5740887"/>
              <a:gd name="connsiteY24494" fmla="*/ 506001 h 4314911"/>
              <a:gd name="connsiteX24495" fmla="*/ 3245960 w 5740887"/>
              <a:gd name="connsiteY24495" fmla="*/ 504176 h 4314911"/>
              <a:gd name="connsiteX24496" fmla="*/ 3253691 w 5740887"/>
              <a:gd name="connsiteY24496" fmla="*/ 504912 h 4314911"/>
              <a:gd name="connsiteX24497" fmla="*/ 3253613 w 5740887"/>
              <a:gd name="connsiteY24497" fmla="*/ 505030 h 4314911"/>
              <a:gd name="connsiteX24498" fmla="*/ 3252069 w 5740887"/>
              <a:gd name="connsiteY24498" fmla="*/ 510669 h 4314911"/>
              <a:gd name="connsiteX24499" fmla="*/ 3243533 w 5740887"/>
              <a:gd name="connsiteY24499" fmla="*/ 514913 h 4314911"/>
              <a:gd name="connsiteX24500" fmla="*/ 3238145 w 5740887"/>
              <a:gd name="connsiteY24500" fmla="*/ 520406 h 4314911"/>
              <a:gd name="connsiteX24501" fmla="*/ 3234608 w 5740887"/>
              <a:gd name="connsiteY24501" fmla="*/ 519895 h 4314911"/>
              <a:gd name="connsiteX24502" fmla="*/ 3236542 w 5740887"/>
              <a:gd name="connsiteY24502" fmla="*/ 512838 h 4314911"/>
              <a:gd name="connsiteX24503" fmla="*/ 3211670 w 5740887"/>
              <a:gd name="connsiteY24503" fmla="*/ 502510 h 4314911"/>
              <a:gd name="connsiteX24504" fmla="*/ 3209591 w 5740887"/>
              <a:gd name="connsiteY24504" fmla="*/ 507657 h 4314911"/>
              <a:gd name="connsiteX24505" fmla="*/ 3208875 w 5740887"/>
              <a:gd name="connsiteY24505" fmla="*/ 513630 h 4314911"/>
              <a:gd name="connsiteX24506" fmla="*/ 3207974 w 5740887"/>
              <a:gd name="connsiteY24506" fmla="*/ 516042 h 4314911"/>
              <a:gd name="connsiteX24507" fmla="*/ 3205281 w 5740887"/>
              <a:gd name="connsiteY24507" fmla="*/ 515653 h 4314911"/>
              <a:gd name="connsiteX24508" fmla="*/ 3207838 w 5740887"/>
              <a:gd name="connsiteY24508" fmla="*/ 508218 h 4314911"/>
              <a:gd name="connsiteX24509" fmla="*/ 3225042 w 5740887"/>
              <a:gd name="connsiteY24509" fmla="*/ 502191 h 4314911"/>
              <a:gd name="connsiteX24510" fmla="*/ 3233340 w 5740887"/>
              <a:gd name="connsiteY24510" fmla="*/ 502980 h 4314911"/>
              <a:gd name="connsiteX24511" fmla="*/ 3231777 w 5740887"/>
              <a:gd name="connsiteY24511" fmla="*/ 506835 h 4314911"/>
              <a:gd name="connsiteX24512" fmla="*/ 3220290 w 5740887"/>
              <a:gd name="connsiteY24512" fmla="*/ 517825 h 4314911"/>
              <a:gd name="connsiteX24513" fmla="*/ 3215698 w 5740887"/>
              <a:gd name="connsiteY24513" fmla="*/ 517160 h 4314911"/>
              <a:gd name="connsiteX24514" fmla="*/ 4532833 w 5740887"/>
              <a:gd name="connsiteY24514" fmla="*/ 502157 h 4314911"/>
              <a:gd name="connsiteX24515" fmla="*/ 4688710 w 5740887"/>
              <a:gd name="connsiteY24515" fmla="*/ 502278 h 4314911"/>
              <a:gd name="connsiteX24516" fmla="*/ 4826803 w 5740887"/>
              <a:gd name="connsiteY24516" fmla="*/ 502293 h 4314911"/>
              <a:gd name="connsiteX24517" fmla="*/ 5067000 w 5740887"/>
              <a:gd name="connsiteY24517" fmla="*/ 502293 h 4314911"/>
              <a:gd name="connsiteX24518" fmla="*/ 5261281 w 5740887"/>
              <a:gd name="connsiteY24518" fmla="*/ 617149 h 4314911"/>
              <a:gd name="connsiteX24519" fmla="*/ 5271416 w 5740887"/>
              <a:gd name="connsiteY24519" fmla="*/ 635325 h 4314911"/>
              <a:gd name="connsiteX24520" fmla="*/ 5244026 w 5740887"/>
              <a:gd name="connsiteY24520" fmla="*/ 601574 h 4314911"/>
              <a:gd name="connsiteX24521" fmla="*/ 5241104 w 5740887"/>
              <a:gd name="connsiteY24521" fmla="*/ 599051 h 4314911"/>
              <a:gd name="connsiteX24522" fmla="*/ 5215046 w 5740887"/>
              <a:gd name="connsiteY24522" fmla="*/ 576063 h 4314911"/>
              <a:gd name="connsiteX24523" fmla="*/ 5212859 w 5740887"/>
              <a:gd name="connsiteY24523" fmla="*/ 574653 h 4314911"/>
              <a:gd name="connsiteX24524" fmla="*/ 5210886 w 5740887"/>
              <a:gd name="connsiteY24524" fmla="*/ 572949 h 4314911"/>
              <a:gd name="connsiteX24525" fmla="*/ 5200663 w 5740887"/>
              <a:gd name="connsiteY24525" fmla="*/ 566792 h 4314911"/>
              <a:gd name="connsiteX24526" fmla="*/ 5186142 w 5740887"/>
              <a:gd name="connsiteY24526" fmla="*/ 557432 h 4314911"/>
              <a:gd name="connsiteX24527" fmla="*/ 5183210 w 5740887"/>
              <a:gd name="connsiteY24527" fmla="*/ 556280 h 4314911"/>
              <a:gd name="connsiteX24528" fmla="*/ 5178059 w 5740887"/>
              <a:gd name="connsiteY24528" fmla="*/ 553178 h 4314911"/>
              <a:gd name="connsiteX24529" fmla="*/ 5147267 w 5740887"/>
              <a:gd name="connsiteY24529" fmla="*/ 540640 h 4314911"/>
              <a:gd name="connsiteX24530" fmla="*/ 5139225 w 5740887"/>
              <a:gd name="connsiteY24530" fmla="*/ 539008 h 4314911"/>
              <a:gd name="connsiteX24531" fmla="*/ 5133171 w 5740887"/>
              <a:gd name="connsiteY24531" fmla="*/ 536629 h 4314911"/>
              <a:gd name="connsiteX24532" fmla="*/ 5108122 w 5740887"/>
              <a:gd name="connsiteY24532" fmla="*/ 532692 h 4314911"/>
              <a:gd name="connsiteX24533" fmla="*/ 5098668 w 5740887"/>
              <a:gd name="connsiteY24533" fmla="*/ 530773 h 4314911"/>
              <a:gd name="connsiteX24534" fmla="*/ 5094982 w 5740887"/>
              <a:gd name="connsiteY24534" fmla="*/ 530625 h 4314911"/>
              <a:gd name="connsiteX24535" fmla="*/ 5094335 w 5740887"/>
              <a:gd name="connsiteY24535" fmla="*/ 530524 h 4314911"/>
              <a:gd name="connsiteX24536" fmla="*/ 5092069 w 5740887"/>
              <a:gd name="connsiteY24536" fmla="*/ 530509 h 4314911"/>
              <a:gd name="connsiteX24537" fmla="*/ 5084304 w 5740887"/>
              <a:gd name="connsiteY24537" fmla="*/ 530199 h 4314911"/>
              <a:gd name="connsiteX24538" fmla="*/ 5078858 w 5740887"/>
              <a:gd name="connsiteY24538" fmla="*/ 530368 h 4314911"/>
              <a:gd name="connsiteX24539" fmla="*/ 4869409 w 5740887"/>
              <a:gd name="connsiteY24539" fmla="*/ 532022 h 4314911"/>
              <a:gd name="connsiteX24540" fmla="*/ 4560684 w 5740887"/>
              <a:gd name="connsiteY24540" fmla="*/ 533263 h 4314911"/>
              <a:gd name="connsiteX24541" fmla="*/ 4468989 w 5740887"/>
              <a:gd name="connsiteY24541" fmla="*/ 534091 h 4314911"/>
              <a:gd name="connsiteX24542" fmla="*/ 4395359 w 5740887"/>
              <a:gd name="connsiteY24542" fmla="*/ 534091 h 4314911"/>
              <a:gd name="connsiteX24543" fmla="*/ 3620304 w 5740887"/>
              <a:gd name="connsiteY24543" fmla="*/ 554084 h 4314911"/>
              <a:gd name="connsiteX24544" fmla="*/ 3456908 w 5740887"/>
              <a:gd name="connsiteY24544" fmla="*/ 797729 h 4314911"/>
              <a:gd name="connsiteX24545" fmla="*/ 3455253 w 5740887"/>
              <a:gd name="connsiteY24545" fmla="*/ 829994 h 4314911"/>
              <a:gd name="connsiteX24546" fmla="*/ 3454898 w 5740887"/>
              <a:gd name="connsiteY24546" fmla="*/ 850556 h 4314911"/>
              <a:gd name="connsiteX24547" fmla="*/ 3454898 w 5740887"/>
              <a:gd name="connsiteY24547" fmla="*/ 850562 h 4314911"/>
              <a:gd name="connsiteX24548" fmla="*/ 3454898 w 5740887"/>
              <a:gd name="connsiteY24548" fmla="*/ 850586 h 4314911"/>
              <a:gd name="connsiteX24549" fmla="*/ 3456059 w 5740887"/>
              <a:gd name="connsiteY24549" fmla="*/ 867323 h 4314911"/>
              <a:gd name="connsiteX24550" fmla="*/ 3456132 w 5740887"/>
              <a:gd name="connsiteY24550" fmla="*/ 870703 h 4314911"/>
              <a:gd name="connsiteX24551" fmla="*/ 3456507 w 5740887"/>
              <a:gd name="connsiteY24551" fmla="*/ 873780 h 4314911"/>
              <a:gd name="connsiteX24552" fmla="*/ 3456815 w 5740887"/>
              <a:gd name="connsiteY24552" fmla="*/ 878210 h 4314911"/>
              <a:gd name="connsiteX24553" fmla="*/ 3459369 w 5740887"/>
              <a:gd name="connsiteY24553" fmla="*/ 897269 h 4314911"/>
              <a:gd name="connsiteX24554" fmla="*/ 3463553 w 5740887"/>
              <a:gd name="connsiteY24554" fmla="*/ 931606 h 4314911"/>
              <a:gd name="connsiteX24555" fmla="*/ 3465691 w 5740887"/>
              <a:gd name="connsiteY24555" fmla="*/ 944438 h 4314911"/>
              <a:gd name="connsiteX24556" fmla="*/ 3466739 w 5740887"/>
              <a:gd name="connsiteY24556" fmla="*/ 952251 h 4314911"/>
              <a:gd name="connsiteX24557" fmla="*/ 3471089 w 5740887"/>
              <a:gd name="connsiteY24557" fmla="*/ 976826 h 4314911"/>
              <a:gd name="connsiteX24558" fmla="*/ 3476543 w 5740887"/>
              <a:gd name="connsiteY24558" fmla="*/ 1009557 h 4314911"/>
              <a:gd name="connsiteX24559" fmla="*/ 3480996 w 5740887"/>
              <a:gd name="connsiteY24559" fmla="*/ 1032790 h 4314911"/>
              <a:gd name="connsiteX24560" fmla="*/ 3483575 w 5740887"/>
              <a:gd name="connsiteY24560" fmla="*/ 1047357 h 4314911"/>
              <a:gd name="connsiteX24561" fmla="*/ 3488547 w 5740887"/>
              <a:gd name="connsiteY24561" fmla="*/ 1072191 h 4314911"/>
              <a:gd name="connsiteX24562" fmla="*/ 3494133 w 5740887"/>
              <a:gd name="connsiteY24562" fmla="*/ 1101341 h 4314911"/>
              <a:gd name="connsiteX24563" fmla="*/ 3501555 w 5740887"/>
              <a:gd name="connsiteY24563" fmla="*/ 1137162 h 4314911"/>
              <a:gd name="connsiteX24564" fmla="*/ 3505875 w 5740887"/>
              <a:gd name="connsiteY24564" fmla="*/ 1158740 h 4314911"/>
              <a:gd name="connsiteX24565" fmla="*/ 3510488 w 5740887"/>
              <a:gd name="connsiteY24565" fmla="*/ 1180279 h 4314911"/>
              <a:gd name="connsiteX24566" fmla="*/ 3515350 w 5740887"/>
              <a:gd name="connsiteY24566" fmla="*/ 1203743 h 4314911"/>
              <a:gd name="connsiteX24567" fmla="*/ 3526410 w 5740887"/>
              <a:gd name="connsiteY24567" fmla="*/ 1254619 h 4314911"/>
              <a:gd name="connsiteX24568" fmla="*/ 3531997 w 5740887"/>
              <a:gd name="connsiteY24568" fmla="*/ 1280672 h 4314911"/>
              <a:gd name="connsiteX24569" fmla="*/ 3532188 w 5740887"/>
              <a:gd name="connsiteY24569" fmla="*/ 1281566 h 4314911"/>
              <a:gd name="connsiteX24570" fmla="*/ 3534702 w 5740887"/>
              <a:gd name="connsiteY24570" fmla="*/ 1292842 h 4314911"/>
              <a:gd name="connsiteX24571" fmla="*/ 3535702 w 5740887"/>
              <a:gd name="connsiteY24571" fmla="*/ 1297328 h 4314911"/>
              <a:gd name="connsiteX24572" fmla="*/ 3539224 w 5740887"/>
              <a:gd name="connsiteY24572" fmla="*/ 1313528 h 4314911"/>
              <a:gd name="connsiteX24573" fmla="*/ 3545146 w 5740887"/>
              <a:gd name="connsiteY24573" fmla="*/ 1339696 h 4314911"/>
              <a:gd name="connsiteX24574" fmla="*/ 3553692 w 5740887"/>
              <a:gd name="connsiteY24574" fmla="*/ 1378033 h 4314911"/>
              <a:gd name="connsiteX24575" fmla="*/ 3561066 w 5740887"/>
              <a:gd name="connsiteY24575" fmla="*/ 1411111 h 4314911"/>
              <a:gd name="connsiteX24576" fmla="*/ 3591058 w 5740887"/>
              <a:gd name="connsiteY24576" fmla="*/ 1542550 h 4314911"/>
              <a:gd name="connsiteX24577" fmla="*/ 3598704 w 5740887"/>
              <a:gd name="connsiteY24577" fmla="*/ 1575690 h 4314911"/>
              <a:gd name="connsiteX24578" fmla="*/ 3600578 w 5740887"/>
              <a:gd name="connsiteY24578" fmla="*/ 1583809 h 4314911"/>
              <a:gd name="connsiteX24579" fmla="*/ 3589139 w 5740887"/>
              <a:gd name="connsiteY24579" fmla="*/ 1586841 h 4314911"/>
              <a:gd name="connsiteX24580" fmla="*/ 3589042 w 5740887"/>
              <a:gd name="connsiteY24580" fmla="*/ 1586869 h 4314911"/>
              <a:gd name="connsiteX24581" fmla="*/ 3586657 w 5740887"/>
              <a:gd name="connsiteY24581" fmla="*/ 1591116 h 4314911"/>
              <a:gd name="connsiteX24582" fmla="*/ 3586658 w 5740887"/>
              <a:gd name="connsiteY24582" fmla="*/ 1591117 h 4314911"/>
              <a:gd name="connsiteX24583" fmla="*/ 3590106 w 5740887"/>
              <a:gd name="connsiteY24583" fmla="*/ 1593737 h 4314911"/>
              <a:gd name="connsiteX24584" fmla="*/ 3590518 w 5740887"/>
              <a:gd name="connsiteY24584" fmla="*/ 1593600 h 4314911"/>
              <a:gd name="connsiteX24585" fmla="*/ 3602162 w 5740887"/>
              <a:gd name="connsiteY24585" fmla="*/ 1590677 h 4314911"/>
              <a:gd name="connsiteX24586" fmla="*/ 3611305 w 5740887"/>
              <a:gd name="connsiteY24586" fmla="*/ 1630300 h 4314911"/>
              <a:gd name="connsiteX24587" fmla="*/ 3607530 w 5740887"/>
              <a:gd name="connsiteY24587" fmla="*/ 1631754 h 4314911"/>
              <a:gd name="connsiteX24588" fmla="*/ 3599619 w 5740887"/>
              <a:gd name="connsiteY24588" fmla="*/ 1636753 h 4314911"/>
              <a:gd name="connsiteX24589" fmla="*/ 3599619 w 5740887"/>
              <a:gd name="connsiteY24589" fmla="*/ 1636756 h 4314911"/>
              <a:gd name="connsiteX24590" fmla="*/ 3599619 w 5740887"/>
              <a:gd name="connsiteY24590" fmla="*/ 1638959 h 4314911"/>
              <a:gd name="connsiteX24591" fmla="*/ 3599619 w 5740887"/>
              <a:gd name="connsiteY24591" fmla="*/ 1638962 h 4314911"/>
              <a:gd name="connsiteX24592" fmla="*/ 3604169 w 5740887"/>
              <a:gd name="connsiteY24592" fmla="*/ 1641168 h 4314911"/>
              <a:gd name="connsiteX24593" fmla="*/ 3613552 w 5740887"/>
              <a:gd name="connsiteY24593" fmla="*/ 1640038 h 4314911"/>
              <a:gd name="connsiteX24594" fmla="*/ 3620716 w 5740887"/>
              <a:gd name="connsiteY24594" fmla="*/ 1671090 h 4314911"/>
              <a:gd name="connsiteX24595" fmla="*/ 3621688 w 5740887"/>
              <a:gd name="connsiteY24595" fmla="*/ 1675286 h 4314911"/>
              <a:gd name="connsiteX24596" fmla="*/ 3621784 w 5740887"/>
              <a:gd name="connsiteY24596" fmla="*/ 1675701 h 4314911"/>
              <a:gd name="connsiteX24597" fmla="*/ 3620164 w 5740887"/>
              <a:gd name="connsiteY24597" fmla="*/ 1676553 h 4314911"/>
              <a:gd name="connsiteX24598" fmla="*/ 3612442 w 5740887"/>
              <a:gd name="connsiteY24598" fmla="*/ 1683224 h 4314911"/>
              <a:gd name="connsiteX24599" fmla="*/ 3612442 w 5740887"/>
              <a:gd name="connsiteY24599" fmla="*/ 1685430 h 4314911"/>
              <a:gd name="connsiteX24600" fmla="*/ 3621818 w 5740887"/>
              <a:gd name="connsiteY24600" fmla="*/ 1688463 h 4314911"/>
              <a:gd name="connsiteX24601" fmla="*/ 3624687 w 5740887"/>
              <a:gd name="connsiteY24601" fmla="*/ 1688231 h 4314911"/>
              <a:gd name="connsiteX24602" fmla="*/ 3632664 w 5740887"/>
              <a:gd name="connsiteY24602" fmla="*/ 1722670 h 4314911"/>
              <a:gd name="connsiteX24603" fmla="*/ 3625128 w 5740887"/>
              <a:gd name="connsiteY24603" fmla="*/ 1730105 h 4314911"/>
              <a:gd name="connsiteX24604" fmla="*/ 3625128 w 5740887"/>
              <a:gd name="connsiteY24604" fmla="*/ 1730107 h 4314911"/>
              <a:gd name="connsiteX24605" fmla="*/ 3625128 w 5740887"/>
              <a:gd name="connsiteY24605" fmla="*/ 1732311 h 4314911"/>
              <a:gd name="connsiteX24606" fmla="*/ 3625128 w 5740887"/>
              <a:gd name="connsiteY24606" fmla="*/ 1732313 h 4314911"/>
              <a:gd name="connsiteX24607" fmla="*/ 3635534 w 5740887"/>
              <a:gd name="connsiteY24607" fmla="*/ 1735060 h 4314911"/>
              <a:gd name="connsiteX24608" fmla="*/ 3643466 w 5740887"/>
              <a:gd name="connsiteY24608" fmla="*/ 1769303 h 4314911"/>
              <a:gd name="connsiteX24609" fmla="*/ 3641446 w 5740887"/>
              <a:gd name="connsiteY24609" fmla="*/ 1771914 h 4314911"/>
              <a:gd name="connsiteX24610" fmla="*/ 3638333 w 5740887"/>
              <a:gd name="connsiteY24610" fmla="*/ 1775937 h 4314911"/>
              <a:gd name="connsiteX24611" fmla="*/ 3638227 w 5740887"/>
              <a:gd name="connsiteY24611" fmla="*/ 1779881 h 4314911"/>
              <a:gd name="connsiteX24612" fmla="*/ 3638227 w 5740887"/>
              <a:gd name="connsiteY24612" fmla="*/ 1779882 h 4314911"/>
              <a:gd name="connsiteX24613" fmla="*/ 3638227 w 5740887"/>
              <a:gd name="connsiteY24613" fmla="*/ 1779884 h 4314911"/>
              <a:gd name="connsiteX24614" fmla="*/ 3646345 w 5740887"/>
              <a:gd name="connsiteY24614" fmla="*/ 1784486 h 4314911"/>
              <a:gd name="connsiteX24615" fmla="*/ 3646996 w 5740887"/>
              <a:gd name="connsiteY24615" fmla="*/ 1784542 h 4314911"/>
              <a:gd name="connsiteX24616" fmla="*/ 3653596 w 5740887"/>
              <a:gd name="connsiteY24616" fmla="*/ 1813033 h 4314911"/>
              <a:gd name="connsiteX24617" fmla="*/ 3654141 w 5740887"/>
              <a:gd name="connsiteY24617" fmla="*/ 1815363 h 4314911"/>
              <a:gd name="connsiteX24618" fmla="*/ 3651815 w 5740887"/>
              <a:gd name="connsiteY24618" fmla="*/ 1818999 h 4314911"/>
              <a:gd name="connsiteX24619" fmla="*/ 3650817 w 5740887"/>
              <a:gd name="connsiteY24619" fmla="*/ 1820561 h 4314911"/>
              <a:gd name="connsiteX24620" fmla="*/ 3650817 w 5740887"/>
              <a:gd name="connsiteY24620" fmla="*/ 1820563 h 4314911"/>
              <a:gd name="connsiteX24621" fmla="*/ 3650782 w 5740887"/>
              <a:gd name="connsiteY24621" fmla="*/ 1825678 h 4314911"/>
              <a:gd name="connsiteX24622" fmla="*/ 3650776 w 5740887"/>
              <a:gd name="connsiteY24622" fmla="*/ 1826626 h 4314911"/>
              <a:gd name="connsiteX24623" fmla="*/ 3650776 w 5740887"/>
              <a:gd name="connsiteY24623" fmla="*/ 1826628 h 4314911"/>
              <a:gd name="connsiteX24624" fmla="*/ 3657644 w 5740887"/>
              <a:gd name="connsiteY24624" fmla="*/ 1830329 h 4314911"/>
              <a:gd name="connsiteX24625" fmla="*/ 3665162 w 5740887"/>
              <a:gd name="connsiteY24625" fmla="*/ 1862447 h 4314911"/>
              <a:gd name="connsiteX24626" fmla="*/ 3664876 w 5740887"/>
              <a:gd name="connsiteY24626" fmla="*/ 1863028 h 4314911"/>
              <a:gd name="connsiteX24627" fmla="*/ 3663617 w 5740887"/>
              <a:gd name="connsiteY24627" fmla="*/ 1865588 h 4314911"/>
              <a:gd name="connsiteX24628" fmla="*/ 3663715 w 5740887"/>
              <a:gd name="connsiteY24628" fmla="*/ 1872250 h 4314911"/>
              <a:gd name="connsiteX24629" fmla="*/ 3663736 w 5740887"/>
              <a:gd name="connsiteY24629" fmla="*/ 1873644 h 4314911"/>
              <a:gd name="connsiteX24630" fmla="*/ 3668394 w 5740887"/>
              <a:gd name="connsiteY24630" fmla="*/ 1876257 h 4314911"/>
              <a:gd name="connsiteX24631" fmla="*/ 3674823 w 5740887"/>
              <a:gd name="connsiteY24631" fmla="*/ 1903724 h 4314911"/>
              <a:gd name="connsiteX24632" fmla="*/ 3676384 w 5740887"/>
              <a:gd name="connsiteY24632" fmla="*/ 1910392 h 4314911"/>
              <a:gd name="connsiteX24633" fmla="*/ 3676313 w 5740887"/>
              <a:gd name="connsiteY24633" fmla="*/ 1910581 h 4314911"/>
              <a:gd name="connsiteX24634" fmla="*/ 3676558 w 5740887"/>
              <a:gd name="connsiteY24634" fmla="*/ 1920524 h 4314911"/>
              <a:gd name="connsiteX24635" fmla="*/ 3679053 w 5740887"/>
              <a:gd name="connsiteY24635" fmla="*/ 1921796 h 4314911"/>
              <a:gd name="connsiteX24636" fmla="*/ 3685251 w 5740887"/>
              <a:gd name="connsiteY24636" fmla="*/ 1948275 h 4314911"/>
              <a:gd name="connsiteX24637" fmla="*/ 3689009 w 5740887"/>
              <a:gd name="connsiteY24637" fmla="*/ 1964050 h 4314911"/>
              <a:gd name="connsiteX24638" fmla="*/ 3689244 w 5740887"/>
              <a:gd name="connsiteY24638" fmla="*/ 1967407 h 4314911"/>
              <a:gd name="connsiteX24639" fmla="*/ 3689962 w 5740887"/>
              <a:gd name="connsiteY24639" fmla="*/ 1968049 h 4314911"/>
              <a:gd name="connsiteX24640" fmla="*/ 3713206 w 5740887"/>
              <a:gd name="connsiteY24640" fmla="*/ 2065602 h 4314911"/>
              <a:gd name="connsiteX24641" fmla="*/ 3714009 w 5740887"/>
              <a:gd name="connsiteY24641" fmla="*/ 2068973 h 4314911"/>
              <a:gd name="connsiteX24642" fmla="*/ 3715103 w 5740887"/>
              <a:gd name="connsiteY24642" fmla="*/ 2073563 h 4314911"/>
              <a:gd name="connsiteX24643" fmla="*/ 3742573 w 5740887"/>
              <a:gd name="connsiteY24643" fmla="*/ 2185646 h 4314911"/>
              <a:gd name="connsiteX24644" fmla="*/ 3751330 w 5740887"/>
              <a:gd name="connsiteY24644" fmla="*/ 2219813 h 4314911"/>
              <a:gd name="connsiteX24645" fmla="*/ 3732139 w 5740887"/>
              <a:gd name="connsiteY24645" fmla="*/ 2151326 h 4314911"/>
              <a:gd name="connsiteX24646" fmla="*/ 3699254 w 5740887"/>
              <a:gd name="connsiteY24646" fmla="*/ 2030190 h 4314911"/>
              <a:gd name="connsiteX24647" fmla="*/ 3689117 w 5740887"/>
              <a:gd name="connsiteY24647" fmla="*/ 1992279 h 4314911"/>
              <a:gd name="connsiteX24648" fmla="*/ 3660715 w 5740887"/>
              <a:gd name="connsiteY24648" fmla="*/ 1885225 h 4314911"/>
              <a:gd name="connsiteX24649" fmla="*/ 3649612 w 5740887"/>
              <a:gd name="connsiteY24649" fmla="*/ 1843080 h 4314911"/>
              <a:gd name="connsiteX24650" fmla="*/ 3607068 w 5740887"/>
              <a:gd name="connsiteY24650" fmla="*/ 1679914 h 4314911"/>
              <a:gd name="connsiteX24651" fmla="*/ 3407685 w 5740887"/>
              <a:gd name="connsiteY24651" fmla="*/ 800623 h 4314911"/>
              <a:gd name="connsiteX24652" fmla="*/ 3407685 w 5740887"/>
              <a:gd name="connsiteY24652" fmla="*/ 774838 h 4314911"/>
              <a:gd name="connsiteX24653" fmla="*/ 3409638 w 5740887"/>
              <a:gd name="connsiteY24653" fmla="*/ 702528 h 4314911"/>
              <a:gd name="connsiteX24654" fmla="*/ 3426625 w 5740887"/>
              <a:gd name="connsiteY24654" fmla="*/ 624904 h 4314911"/>
              <a:gd name="connsiteX24655" fmla="*/ 3566252 w 5740887"/>
              <a:gd name="connsiteY24655" fmla="*/ 518564 h 4314911"/>
              <a:gd name="connsiteX24656" fmla="*/ 4362680 w 5740887"/>
              <a:gd name="connsiteY24656" fmla="*/ 502709 h 4314911"/>
              <a:gd name="connsiteX24657" fmla="*/ 4532830 w 5740887"/>
              <a:gd name="connsiteY24657" fmla="*/ 502709 h 4314911"/>
              <a:gd name="connsiteX24658" fmla="*/ 4532830 w 5740887"/>
              <a:gd name="connsiteY24658" fmla="*/ 502680 h 4314911"/>
              <a:gd name="connsiteX24659" fmla="*/ 4532830 w 5740887"/>
              <a:gd name="connsiteY24659" fmla="*/ 502651 h 4314911"/>
              <a:gd name="connsiteX24660" fmla="*/ 4532833 w 5740887"/>
              <a:gd name="connsiteY24660" fmla="*/ 502651 h 4314911"/>
              <a:gd name="connsiteX24661" fmla="*/ 3191201 w 5740887"/>
              <a:gd name="connsiteY24661" fmla="*/ 501441 h 4314911"/>
              <a:gd name="connsiteX24662" fmla="*/ 3188972 w 5740887"/>
              <a:gd name="connsiteY24662" fmla="*/ 513293 h 4314911"/>
              <a:gd name="connsiteX24663" fmla="*/ 3186337 w 5740887"/>
              <a:gd name="connsiteY24663" fmla="*/ 512911 h 4314911"/>
              <a:gd name="connsiteX24664" fmla="*/ 3115193 w 5740887"/>
              <a:gd name="connsiteY24664" fmla="*/ 517086 h 4314911"/>
              <a:gd name="connsiteX24665" fmla="*/ 3043088 w 5740887"/>
              <a:gd name="connsiteY24665" fmla="*/ 535086 h 4314911"/>
              <a:gd name="connsiteX24666" fmla="*/ 3050685 w 5740887"/>
              <a:gd name="connsiteY24666" fmla="*/ 530900 h 4314911"/>
              <a:gd name="connsiteX24667" fmla="*/ 3069355 w 5740887"/>
              <a:gd name="connsiteY24667" fmla="*/ 524026 h 4314911"/>
              <a:gd name="connsiteX24668" fmla="*/ 3148611 w 5740887"/>
              <a:gd name="connsiteY24668" fmla="*/ 504581 h 4314911"/>
              <a:gd name="connsiteX24669" fmla="*/ 3205818 w 5740887"/>
              <a:gd name="connsiteY24669" fmla="*/ 500364 h 4314911"/>
              <a:gd name="connsiteX24670" fmla="*/ 3206060 w 5740887"/>
              <a:gd name="connsiteY24670" fmla="*/ 500386 h 4314911"/>
              <a:gd name="connsiteX24671" fmla="*/ 3203825 w 5740887"/>
              <a:gd name="connsiteY24671" fmla="*/ 504189 h 4314911"/>
              <a:gd name="connsiteX24672" fmla="*/ 3205244 w 5740887"/>
              <a:gd name="connsiteY24672" fmla="*/ 500406 h 4314911"/>
              <a:gd name="connsiteX24673" fmla="*/ 1706732 w 5740887"/>
              <a:gd name="connsiteY24673" fmla="*/ 496934 h 4314911"/>
              <a:gd name="connsiteX24674" fmla="*/ 1650189 w 5740887"/>
              <a:gd name="connsiteY24674" fmla="*/ 574357 h 4314911"/>
              <a:gd name="connsiteX24675" fmla="*/ 1665496 w 5740887"/>
              <a:gd name="connsiteY24675" fmla="*/ 548897 h 4314911"/>
              <a:gd name="connsiteX24676" fmla="*/ 3261009 w 5740887"/>
              <a:gd name="connsiteY24676" fmla="*/ 490757 h 4314911"/>
              <a:gd name="connsiteX24677" fmla="*/ 3257737 w 5740887"/>
              <a:gd name="connsiteY24677" fmla="*/ 498802 h 4314911"/>
              <a:gd name="connsiteX24678" fmla="*/ 3257332 w 5740887"/>
              <a:gd name="connsiteY24678" fmla="*/ 499412 h 4314911"/>
              <a:gd name="connsiteX24679" fmla="*/ 3251820 w 5740887"/>
              <a:gd name="connsiteY24679" fmla="*/ 498791 h 4314911"/>
              <a:gd name="connsiteX24680" fmla="*/ 3260158 w 5740887"/>
              <a:gd name="connsiteY24680" fmla="*/ 491124 h 4314911"/>
              <a:gd name="connsiteX24681" fmla="*/ 3291776 w 5740887"/>
              <a:gd name="connsiteY24681" fmla="*/ 489632 h 4314911"/>
              <a:gd name="connsiteX24682" fmla="*/ 3293067 w 5740887"/>
              <a:gd name="connsiteY24682" fmla="*/ 490283 h 4314911"/>
              <a:gd name="connsiteX24683" fmla="*/ 3290126 w 5740887"/>
              <a:gd name="connsiteY24683" fmla="*/ 491746 h 4314911"/>
              <a:gd name="connsiteX24684" fmla="*/ 3240042 w 5740887"/>
              <a:gd name="connsiteY24684" fmla="*/ 486446 h 4314911"/>
              <a:gd name="connsiteX24685" fmla="*/ 3235772 w 5740887"/>
              <a:gd name="connsiteY24685" fmla="*/ 496980 h 4314911"/>
              <a:gd name="connsiteX24686" fmla="*/ 3228786 w 5740887"/>
              <a:gd name="connsiteY24686" fmla="*/ 496191 h 4314911"/>
              <a:gd name="connsiteX24687" fmla="*/ 3229229 w 5740887"/>
              <a:gd name="connsiteY24687" fmla="*/ 495481 h 4314911"/>
              <a:gd name="connsiteX24688" fmla="*/ 3277480 w 5740887"/>
              <a:gd name="connsiteY24688" fmla="*/ 483666 h 4314911"/>
              <a:gd name="connsiteX24689" fmla="*/ 3280553 w 5740887"/>
              <a:gd name="connsiteY24689" fmla="*/ 483956 h 4314911"/>
              <a:gd name="connsiteX24690" fmla="*/ 3286552 w 5740887"/>
              <a:gd name="connsiteY24690" fmla="*/ 486991 h 4314911"/>
              <a:gd name="connsiteX24691" fmla="*/ 3281983 w 5740887"/>
              <a:gd name="connsiteY24691" fmla="*/ 492929 h 4314911"/>
              <a:gd name="connsiteX24692" fmla="*/ 3280513 w 5740887"/>
              <a:gd name="connsiteY24692" fmla="*/ 496525 h 4314911"/>
              <a:gd name="connsiteX24693" fmla="*/ 3267210 w 5740887"/>
              <a:gd name="connsiteY24693" fmla="*/ 503141 h 4314911"/>
              <a:gd name="connsiteX24694" fmla="*/ 3263561 w 5740887"/>
              <a:gd name="connsiteY24694" fmla="*/ 500441 h 4314911"/>
              <a:gd name="connsiteX24695" fmla="*/ 3268443 w 5740887"/>
              <a:gd name="connsiteY24695" fmla="*/ 487557 h 4314911"/>
              <a:gd name="connsiteX24696" fmla="*/ 3197650 w 5740887"/>
              <a:gd name="connsiteY24696" fmla="*/ 482914 h 4314911"/>
              <a:gd name="connsiteX24697" fmla="*/ 3193095 w 5740887"/>
              <a:gd name="connsiteY24697" fmla="*/ 494242 h 4314911"/>
              <a:gd name="connsiteX24698" fmla="*/ 3125103 w 5740887"/>
              <a:gd name="connsiteY24698" fmla="*/ 501039 h 4314911"/>
              <a:gd name="connsiteX24699" fmla="*/ 3045192 w 5740887"/>
              <a:gd name="connsiteY24699" fmla="*/ 524041 h 4314911"/>
              <a:gd name="connsiteX24700" fmla="*/ 2986732 w 5740887"/>
              <a:gd name="connsiteY24700" fmla="*/ 558174 h 4314911"/>
              <a:gd name="connsiteX24701" fmla="*/ 3030736 w 5740887"/>
              <a:gd name="connsiteY24701" fmla="*/ 529653 h 4314911"/>
              <a:gd name="connsiteX24702" fmla="*/ 3079126 w 5740887"/>
              <a:gd name="connsiteY24702" fmla="*/ 509558 h 4314911"/>
              <a:gd name="connsiteX24703" fmla="*/ 3101251 w 5740887"/>
              <a:gd name="connsiteY24703" fmla="*/ 501239 h 4314911"/>
              <a:gd name="connsiteX24704" fmla="*/ 3175031 w 5740887"/>
              <a:gd name="connsiteY24704" fmla="*/ 484706 h 4314911"/>
              <a:gd name="connsiteX24705" fmla="*/ 3205338 w 5740887"/>
              <a:gd name="connsiteY24705" fmla="*/ 482307 h 4314911"/>
              <a:gd name="connsiteX24706" fmla="*/ 3203780 w 5740887"/>
              <a:gd name="connsiteY24706" fmla="*/ 485282 h 4314911"/>
              <a:gd name="connsiteX24707" fmla="*/ 3204761 w 5740887"/>
              <a:gd name="connsiteY24707" fmla="*/ 482350 h 4314911"/>
              <a:gd name="connsiteX24708" fmla="*/ 3217240 w 5740887"/>
              <a:gd name="connsiteY24708" fmla="*/ 481362 h 4314911"/>
              <a:gd name="connsiteX24709" fmla="*/ 3209786 w 5740887"/>
              <a:gd name="connsiteY24709" fmla="*/ 494045 h 4314911"/>
              <a:gd name="connsiteX24710" fmla="*/ 3207718 w 5740887"/>
              <a:gd name="connsiteY24710" fmla="*/ 493812 h 4314911"/>
              <a:gd name="connsiteX24711" fmla="*/ 3212239 w 5740887"/>
              <a:gd name="connsiteY24711" fmla="*/ 481760 h 4314911"/>
              <a:gd name="connsiteX24712" fmla="*/ 3250688 w 5740887"/>
              <a:gd name="connsiteY24712" fmla="*/ 481141 h 4314911"/>
              <a:gd name="connsiteX24713" fmla="*/ 3263137 w 5740887"/>
              <a:gd name="connsiteY24713" fmla="*/ 482317 h 4314911"/>
              <a:gd name="connsiteX24714" fmla="*/ 3252055 w 5740887"/>
              <a:gd name="connsiteY24714" fmla="*/ 487437 h 4314911"/>
              <a:gd name="connsiteX24715" fmla="*/ 3242288 w 5740887"/>
              <a:gd name="connsiteY24715" fmla="*/ 496779 h 4314911"/>
              <a:gd name="connsiteX24716" fmla="*/ 3245539 w 5740887"/>
              <a:gd name="connsiteY24716" fmla="*/ 488836 h 4314911"/>
              <a:gd name="connsiteX24717" fmla="*/ 3236705 w 5740887"/>
              <a:gd name="connsiteY24717" fmla="*/ 479824 h 4314911"/>
              <a:gd name="connsiteX24718" fmla="*/ 3237923 w 5740887"/>
              <a:gd name="connsiteY24718" fmla="*/ 479938 h 4314911"/>
              <a:gd name="connsiteX24719" fmla="*/ 3222736 w 5740887"/>
              <a:gd name="connsiteY24719" fmla="*/ 493829 h 4314911"/>
              <a:gd name="connsiteX24720" fmla="*/ 3227740 w 5740887"/>
              <a:gd name="connsiteY24720" fmla="*/ 480532 h 4314911"/>
              <a:gd name="connsiteX24721" fmla="*/ 3055867 w 5740887"/>
              <a:gd name="connsiteY24721" fmla="*/ 479039 h 4314911"/>
              <a:gd name="connsiteX24722" fmla="*/ 3034366 w 5740887"/>
              <a:gd name="connsiteY24722" fmla="*/ 491088 h 4314911"/>
              <a:gd name="connsiteX24723" fmla="*/ 3039575 w 5740887"/>
              <a:gd name="connsiteY24723" fmla="*/ 487256 h 4314911"/>
              <a:gd name="connsiteX24724" fmla="*/ 3294872 w 5740887"/>
              <a:gd name="connsiteY24724" fmla="*/ 476184 h 4314911"/>
              <a:gd name="connsiteX24725" fmla="*/ 3289555 w 5740887"/>
              <a:gd name="connsiteY24725" fmla="*/ 483089 h 4314911"/>
              <a:gd name="connsiteX24726" fmla="*/ 3285520 w 5740887"/>
              <a:gd name="connsiteY24726" fmla="*/ 480209 h 4314911"/>
              <a:gd name="connsiteX24727" fmla="*/ 3058321 w 5740887"/>
              <a:gd name="connsiteY24727" fmla="*/ 467752 h 4314911"/>
              <a:gd name="connsiteX24728" fmla="*/ 3055782 w 5740887"/>
              <a:gd name="connsiteY24728" fmla="*/ 469228 h 4314911"/>
              <a:gd name="connsiteX24729" fmla="*/ 3056827 w 5740887"/>
              <a:gd name="connsiteY24729" fmla="*/ 468484 h 4314911"/>
              <a:gd name="connsiteX24730" fmla="*/ 4151025 w 5740887"/>
              <a:gd name="connsiteY24730" fmla="*/ 463971 h 4314911"/>
              <a:gd name="connsiteX24731" fmla="*/ 4328898 w 5740887"/>
              <a:gd name="connsiteY24731" fmla="*/ 464662 h 4314911"/>
              <a:gd name="connsiteX24732" fmla="*/ 4503875 w 5740887"/>
              <a:gd name="connsiteY24732" fmla="*/ 464662 h 4314911"/>
              <a:gd name="connsiteX24733" fmla="*/ 4890920 w 5740887"/>
              <a:gd name="connsiteY24733" fmla="*/ 467143 h 4314911"/>
              <a:gd name="connsiteX24734" fmla="*/ 5053211 w 5740887"/>
              <a:gd name="connsiteY24734" fmla="*/ 467969 h 4314911"/>
              <a:gd name="connsiteX24735" fmla="*/ 5252181 w 5740887"/>
              <a:gd name="connsiteY24735" fmla="*/ 590125 h 4314911"/>
              <a:gd name="connsiteX24736" fmla="*/ 5261054 w 5740887"/>
              <a:gd name="connsiteY24736" fmla="*/ 605780 h 4314911"/>
              <a:gd name="connsiteX24737" fmla="*/ 5234750 w 5740887"/>
              <a:gd name="connsiteY24737" fmla="*/ 572915 h 4314911"/>
              <a:gd name="connsiteX24738" fmla="*/ 5231700 w 5740887"/>
              <a:gd name="connsiteY24738" fmla="*/ 570212 h 4314911"/>
              <a:gd name="connsiteX24739" fmla="*/ 5205039 w 5740887"/>
              <a:gd name="connsiteY24739" fmla="*/ 546107 h 4314911"/>
              <a:gd name="connsiteX24740" fmla="*/ 5202807 w 5740887"/>
              <a:gd name="connsiteY24740" fmla="*/ 544613 h 4314911"/>
              <a:gd name="connsiteX24741" fmla="*/ 5200780 w 5740887"/>
              <a:gd name="connsiteY24741" fmla="*/ 542817 h 4314911"/>
              <a:gd name="connsiteX24742" fmla="*/ 5190288 w 5740887"/>
              <a:gd name="connsiteY24742" fmla="*/ 536237 h 4314911"/>
              <a:gd name="connsiteX24743" fmla="*/ 5175453 w 5740887"/>
              <a:gd name="connsiteY24743" fmla="*/ 526314 h 4314911"/>
              <a:gd name="connsiteX24744" fmla="*/ 5172470 w 5740887"/>
              <a:gd name="connsiteY24744" fmla="*/ 525064 h 4314911"/>
              <a:gd name="connsiteX24745" fmla="*/ 5167189 w 5740887"/>
              <a:gd name="connsiteY24745" fmla="*/ 521752 h 4314911"/>
              <a:gd name="connsiteX24746" fmla="*/ 5135722 w 5740887"/>
              <a:gd name="connsiteY24746" fmla="*/ 508116 h 4314911"/>
              <a:gd name="connsiteX24747" fmla="*/ 5127502 w 5740887"/>
              <a:gd name="connsiteY24747" fmla="*/ 506224 h 4314911"/>
              <a:gd name="connsiteX24748" fmla="*/ 5121328 w 5740887"/>
              <a:gd name="connsiteY24748" fmla="*/ 503637 h 4314911"/>
              <a:gd name="connsiteX24749" fmla="*/ 5095853 w 5740887"/>
              <a:gd name="connsiteY24749" fmla="*/ 498941 h 4314911"/>
              <a:gd name="connsiteX24750" fmla="*/ 5086150 w 5740887"/>
              <a:gd name="connsiteY24750" fmla="*/ 496708 h 4314911"/>
              <a:gd name="connsiteX24751" fmla="*/ 5082368 w 5740887"/>
              <a:gd name="connsiteY24751" fmla="*/ 496454 h 4314911"/>
              <a:gd name="connsiteX24752" fmla="*/ 5081735 w 5740887"/>
              <a:gd name="connsiteY24752" fmla="*/ 496337 h 4314911"/>
              <a:gd name="connsiteX24753" fmla="*/ 5079522 w 5740887"/>
              <a:gd name="connsiteY24753" fmla="*/ 496263 h 4314911"/>
              <a:gd name="connsiteX24754" fmla="*/ 5071538 w 5740887"/>
              <a:gd name="connsiteY24754" fmla="*/ 495728 h 4314911"/>
              <a:gd name="connsiteX24755" fmla="*/ 5066038 w 5740887"/>
              <a:gd name="connsiteY24755" fmla="*/ 495758 h 4314911"/>
              <a:gd name="connsiteX24756" fmla="*/ 4827219 w 5740887"/>
              <a:gd name="connsiteY24756" fmla="*/ 495758 h 4314911"/>
              <a:gd name="connsiteX24757" fmla="*/ 4532833 w 5740887"/>
              <a:gd name="connsiteY24757" fmla="*/ 495758 h 4314911"/>
              <a:gd name="connsiteX24758" fmla="*/ 4362683 w 5740887"/>
              <a:gd name="connsiteY24758" fmla="*/ 495758 h 4314911"/>
              <a:gd name="connsiteX24759" fmla="*/ 3565151 w 5740887"/>
              <a:gd name="connsiteY24759" fmla="*/ 511339 h 4314911"/>
              <a:gd name="connsiteX24760" fmla="*/ 3403011 w 5740887"/>
              <a:gd name="connsiteY24760" fmla="*/ 702331 h 4314911"/>
              <a:gd name="connsiteX24761" fmla="*/ 3403010 w 5740887"/>
              <a:gd name="connsiteY24761" fmla="*/ 702351 h 4314911"/>
              <a:gd name="connsiteX24762" fmla="*/ 3403009 w 5740887"/>
              <a:gd name="connsiteY24762" fmla="*/ 702357 h 4314911"/>
              <a:gd name="connsiteX24763" fmla="*/ 3400652 w 5740887"/>
              <a:gd name="connsiteY24763" fmla="*/ 774449 h 4314911"/>
              <a:gd name="connsiteX24764" fmla="*/ 3400652 w 5740887"/>
              <a:gd name="connsiteY24764" fmla="*/ 774472 h 4314911"/>
              <a:gd name="connsiteX24765" fmla="*/ 3400652 w 5740887"/>
              <a:gd name="connsiteY24765" fmla="*/ 800101 h 4314911"/>
              <a:gd name="connsiteX24766" fmla="*/ 3400652 w 5740887"/>
              <a:gd name="connsiteY24766" fmla="*/ 800130 h 4314911"/>
              <a:gd name="connsiteX24767" fmla="*/ 3600171 w 5740887"/>
              <a:gd name="connsiteY24767" fmla="*/ 1681569 h 4314911"/>
              <a:gd name="connsiteX24768" fmla="*/ 3756362 w 5740887"/>
              <a:gd name="connsiteY24768" fmla="*/ 2263395 h 4314911"/>
              <a:gd name="connsiteX24769" fmla="*/ 3762810 w 5740887"/>
              <a:gd name="connsiteY24769" fmla="*/ 2285334 h 4314911"/>
              <a:gd name="connsiteX24770" fmla="*/ 3771702 w 5740887"/>
              <a:gd name="connsiteY24770" fmla="*/ 2315588 h 4314911"/>
              <a:gd name="connsiteX24771" fmla="*/ 3761449 w 5740887"/>
              <a:gd name="connsiteY24771" fmla="*/ 2283560 h 4314911"/>
              <a:gd name="connsiteX24772" fmla="*/ 3724997 w 5740887"/>
              <a:gd name="connsiteY24772" fmla="*/ 2165075 h 4314911"/>
              <a:gd name="connsiteX24773" fmla="*/ 3687325 w 5740887"/>
              <a:gd name="connsiteY24773" fmla="*/ 2039046 h 4314911"/>
              <a:gd name="connsiteX24774" fmla="*/ 3676208 w 5740887"/>
              <a:gd name="connsiteY24774" fmla="*/ 2001309 h 4314911"/>
              <a:gd name="connsiteX24775" fmla="*/ 3644306 w 5740887"/>
              <a:gd name="connsiteY24775" fmla="*/ 1892158 h 4314911"/>
              <a:gd name="connsiteX24776" fmla="*/ 3632324 w 5740887"/>
              <a:gd name="connsiteY24776" fmla="*/ 1850860 h 4314911"/>
              <a:gd name="connsiteX24777" fmla="*/ 3586248 w 5740887"/>
              <a:gd name="connsiteY24777" fmla="*/ 1690255 h 4314911"/>
              <a:gd name="connsiteX24778" fmla="*/ 3352945 w 5740887"/>
              <a:gd name="connsiteY24778" fmla="*/ 770563 h 4314911"/>
              <a:gd name="connsiteX24779" fmla="*/ 3352119 w 5740887"/>
              <a:gd name="connsiteY24779" fmla="*/ 753326 h 4314911"/>
              <a:gd name="connsiteX24780" fmla="*/ 3350744 w 5740887"/>
              <a:gd name="connsiteY24780" fmla="*/ 677143 h 4314911"/>
              <a:gd name="connsiteX24781" fmla="*/ 3365214 w 5740887"/>
              <a:gd name="connsiteY24781" fmla="*/ 592400 h 4314911"/>
              <a:gd name="connsiteX24782" fmla="*/ 3511098 w 5740887"/>
              <a:gd name="connsiteY24782" fmla="*/ 476101 h 4314911"/>
              <a:gd name="connsiteX24783" fmla="*/ 4151025 w 5740887"/>
              <a:gd name="connsiteY24783" fmla="*/ 463971 h 4314911"/>
              <a:gd name="connsiteX24784" fmla="*/ 3205346 w 5740887"/>
              <a:gd name="connsiteY24784" fmla="*/ 463774 h 4314911"/>
              <a:gd name="connsiteX24785" fmla="*/ 3200173 w 5740887"/>
              <a:gd name="connsiteY24785" fmla="*/ 476637 h 4314911"/>
              <a:gd name="connsiteX24786" fmla="*/ 3139235 w 5740887"/>
              <a:gd name="connsiteY24786" fmla="*/ 484615 h 4314911"/>
              <a:gd name="connsiteX24787" fmla="*/ 3050616 w 5740887"/>
              <a:gd name="connsiteY24787" fmla="*/ 512027 h 4314911"/>
              <a:gd name="connsiteX24788" fmla="*/ 2979079 w 5740887"/>
              <a:gd name="connsiteY24788" fmla="*/ 555312 h 4314911"/>
              <a:gd name="connsiteX24789" fmla="*/ 2979411 w 5740887"/>
              <a:gd name="connsiteY24789" fmla="*/ 554687 h 4314911"/>
              <a:gd name="connsiteX24790" fmla="*/ 2979508 w 5740887"/>
              <a:gd name="connsiteY24790" fmla="*/ 554618 h 4314911"/>
              <a:gd name="connsiteX24791" fmla="*/ 3038807 w 5740887"/>
              <a:gd name="connsiteY24791" fmla="*/ 515736 h 4314911"/>
              <a:gd name="connsiteX24792" fmla="*/ 3059452 w 5740887"/>
              <a:gd name="connsiteY24792" fmla="*/ 506249 h 4314911"/>
              <a:gd name="connsiteX24793" fmla="*/ 3099220 w 5740887"/>
              <a:gd name="connsiteY24793" fmla="*/ 491104 h 4314911"/>
              <a:gd name="connsiteX24794" fmla="*/ 3202708 w 5740887"/>
              <a:gd name="connsiteY24794" fmla="*/ 464016 h 4314911"/>
              <a:gd name="connsiteX24795" fmla="*/ 3215526 w 5740887"/>
              <a:gd name="connsiteY24795" fmla="*/ 462866 h 4314911"/>
              <a:gd name="connsiteX24796" fmla="*/ 3208908 w 5740887"/>
              <a:gd name="connsiteY24796" fmla="*/ 475494 h 4314911"/>
              <a:gd name="connsiteX24797" fmla="*/ 3207085 w 5740887"/>
              <a:gd name="connsiteY24797" fmla="*/ 475733 h 4314911"/>
              <a:gd name="connsiteX24798" fmla="*/ 3212203 w 5740887"/>
              <a:gd name="connsiteY24798" fmla="*/ 463165 h 4314911"/>
              <a:gd name="connsiteX24799" fmla="*/ 3228145 w 5740887"/>
              <a:gd name="connsiteY24799" fmla="*/ 461735 h 4314911"/>
              <a:gd name="connsiteX24800" fmla="*/ 3225217 w 5740887"/>
              <a:gd name="connsiteY24800" fmla="*/ 468983 h 4314911"/>
              <a:gd name="connsiteX24801" fmla="*/ 3223702 w 5740887"/>
              <a:gd name="connsiteY24801" fmla="*/ 470369 h 4314911"/>
              <a:gd name="connsiteX24802" fmla="*/ 3221671 w 5740887"/>
              <a:gd name="connsiteY24802" fmla="*/ 473824 h 4314911"/>
              <a:gd name="connsiteX24803" fmla="*/ 3216615 w 5740887"/>
              <a:gd name="connsiteY24803" fmla="*/ 474486 h 4314911"/>
              <a:gd name="connsiteX24804" fmla="*/ 3225644 w 5740887"/>
              <a:gd name="connsiteY24804" fmla="*/ 461959 h 4314911"/>
              <a:gd name="connsiteX24805" fmla="*/ 3288538 w 5740887"/>
              <a:gd name="connsiteY24805" fmla="*/ 460273 h 4314911"/>
              <a:gd name="connsiteX24806" fmla="*/ 3299168 w 5740887"/>
              <a:gd name="connsiteY24806" fmla="*/ 461351 h 4314911"/>
              <a:gd name="connsiteX24807" fmla="*/ 3304364 w 5740887"/>
              <a:gd name="connsiteY24807" fmla="*/ 463265 h 4314911"/>
              <a:gd name="connsiteX24808" fmla="*/ 3276023 w 5740887"/>
              <a:gd name="connsiteY24808" fmla="*/ 476360 h 4314911"/>
              <a:gd name="connsiteX24809" fmla="*/ 3254947 w 5740887"/>
              <a:gd name="connsiteY24809" fmla="*/ 459335 h 4314911"/>
              <a:gd name="connsiteX24810" fmla="*/ 3246607 w 5740887"/>
              <a:gd name="connsiteY24810" fmla="*/ 470255 h 4314911"/>
              <a:gd name="connsiteX24811" fmla="*/ 3245483 w 5740887"/>
              <a:gd name="connsiteY24811" fmla="*/ 473023 h 4314911"/>
              <a:gd name="connsiteX24812" fmla="*/ 3244545 w 5740887"/>
              <a:gd name="connsiteY24812" fmla="*/ 473883 h 4314911"/>
              <a:gd name="connsiteX24813" fmla="*/ 3230994 w 5740887"/>
              <a:gd name="connsiteY24813" fmla="*/ 473736 h 4314911"/>
              <a:gd name="connsiteX24814" fmla="*/ 3235726 w 5740887"/>
              <a:gd name="connsiteY24814" fmla="*/ 466686 h 4314911"/>
              <a:gd name="connsiteX24815" fmla="*/ 3243907 w 5740887"/>
              <a:gd name="connsiteY24815" fmla="*/ 460327 h 4314911"/>
              <a:gd name="connsiteX24816" fmla="*/ 3277281 w 5740887"/>
              <a:gd name="connsiteY24816" fmla="*/ 459134 h 4314911"/>
              <a:gd name="connsiteX24817" fmla="*/ 3281693 w 5740887"/>
              <a:gd name="connsiteY24817" fmla="*/ 459582 h 4314911"/>
              <a:gd name="connsiteX24818" fmla="*/ 3269141 w 5740887"/>
              <a:gd name="connsiteY24818" fmla="*/ 475967 h 4314911"/>
              <a:gd name="connsiteX24819" fmla="*/ 3257052 w 5740887"/>
              <a:gd name="connsiteY24819" fmla="*/ 474021 h 4314911"/>
              <a:gd name="connsiteX24820" fmla="*/ 3255466 w 5740887"/>
              <a:gd name="connsiteY24820" fmla="*/ 474005 h 4314911"/>
              <a:gd name="connsiteX24821" fmla="*/ 3256131 w 5740887"/>
              <a:gd name="connsiteY24821" fmla="*/ 473009 h 4314911"/>
              <a:gd name="connsiteX24822" fmla="*/ 3268809 w 5740887"/>
              <a:gd name="connsiteY24822" fmla="*/ 462420 h 4314911"/>
              <a:gd name="connsiteX24823" fmla="*/ 3212781 w 5740887"/>
              <a:gd name="connsiteY24823" fmla="*/ 446088 h 4314911"/>
              <a:gd name="connsiteX24824" fmla="*/ 3212701 w 5740887"/>
              <a:gd name="connsiteY24824" fmla="*/ 446324 h 4314911"/>
              <a:gd name="connsiteX24825" fmla="*/ 3211976 w 5740887"/>
              <a:gd name="connsiteY24825" fmla="*/ 447282 h 4314911"/>
              <a:gd name="connsiteX24826" fmla="*/ 3207923 w 5740887"/>
              <a:gd name="connsiteY24826" fmla="*/ 457364 h 4314911"/>
              <a:gd name="connsiteX24827" fmla="*/ 3152474 w 5740887"/>
              <a:gd name="connsiteY24827" fmla="*/ 466349 h 4314911"/>
              <a:gd name="connsiteX24828" fmla="*/ 3055987 w 5740887"/>
              <a:gd name="connsiteY24828" fmla="*/ 498684 h 4314911"/>
              <a:gd name="connsiteX24829" fmla="*/ 2999283 w 5740887"/>
              <a:gd name="connsiteY24829" fmla="*/ 534408 h 4314911"/>
              <a:gd name="connsiteX24830" fmla="*/ 3051981 w 5740887"/>
              <a:gd name="connsiteY24830" fmla="*/ 498934 h 4314911"/>
              <a:gd name="connsiteX24831" fmla="*/ 3141564 w 5740887"/>
              <a:gd name="connsiteY24831" fmla="*/ 463434 h 4314911"/>
              <a:gd name="connsiteX24832" fmla="*/ 3231866 w 5740887"/>
              <a:gd name="connsiteY24832" fmla="*/ 441828 h 4314911"/>
              <a:gd name="connsiteX24833" fmla="*/ 3219749 w 5740887"/>
              <a:gd name="connsiteY24833" fmla="*/ 454805 h 4314911"/>
              <a:gd name="connsiteX24834" fmla="*/ 3219381 w 5740887"/>
              <a:gd name="connsiteY24834" fmla="*/ 455507 h 4314911"/>
              <a:gd name="connsiteX24835" fmla="*/ 3216190 w 5740887"/>
              <a:gd name="connsiteY24835" fmla="*/ 456023 h 4314911"/>
              <a:gd name="connsiteX24836" fmla="*/ 3224085 w 5740887"/>
              <a:gd name="connsiteY24836" fmla="*/ 443337 h 4314911"/>
              <a:gd name="connsiteX24837" fmla="*/ 3229079 w 5740887"/>
              <a:gd name="connsiteY24837" fmla="*/ 442121 h 4314911"/>
              <a:gd name="connsiteX24838" fmla="*/ 3243222 w 5740887"/>
              <a:gd name="connsiteY24838" fmla="*/ 440630 h 4314911"/>
              <a:gd name="connsiteX24839" fmla="*/ 3233650 w 5740887"/>
              <a:gd name="connsiteY24839" fmla="*/ 453194 h 4314911"/>
              <a:gd name="connsiteX24840" fmla="*/ 3231735 w 5740887"/>
              <a:gd name="connsiteY24840" fmla="*/ 453506 h 4314911"/>
              <a:gd name="connsiteX24841" fmla="*/ 3240830 w 5740887"/>
              <a:gd name="connsiteY24841" fmla="*/ 440883 h 4314911"/>
              <a:gd name="connsiteX24842" fmla="*/ 3269257 w 5740887"/>
              <a:gd name="connsiteY24842" fmla="*/ 440604 h 4314911"/>
              <a:gd name="connsiteX24843" fmla="*/ 3260987 w 5740887"/>
              <a:gd name="connsiteY24843" fmla="*/ 451431 h 4314911"/>
              <a:gd name="connsiteX24844" fmla="*/ 3255159 w 5740887"/>
              <a:gd name="connsiteY24844" fmla="*/ 451572 h 4314911"/>
              <a:gd name="connsiteX24845" fmla="*/ 3257871 w 5740887"/>
              <a:gd name="connsiteY24845" fmla="*/ 439090 h 4314911"/>
              <a:gd name="connsiteX24846" fmla="*/ 3243939 w 5740887"/>
              <a:gd name="connsiteY24846" fmla="*/ 451845 h 4314911"/>
              <a:gd name="connsiteX24847" fmla="*/ 3242313 w 5740887"/>
              <a:gd name="connsiteY24847" fmla="*/ 451885 h 4314911"/>
              <a:gd name="connsiteX24848" fmla="*/ 3251686 w 5740887"/>
              <a:gd name="connsiteY24848" fmla="*/ 439739 h 4314911"/>
              <a:gd name="connsiteX24849" fmla="*/ 3313568 w 5740887"/>
              <a:gd name="connsiteY24849" fmla="*/ 436527 h 4314911"/>
              <a:gd name="connsiteX24850" fmla="*/ 3312279 w 5740887"/>
              <a:gd name="connsiteY24850" fmla="*/ 437092 h 4314911"/>
              <a:gd name="connsiteX24851" fmla="*/ 3313123 w 5740887"/>
              <a:gd name="connsiteY24851" fmla="*/ 436527 h 4314911"/>
              <a:gd name="connsiteX24852" fmla="*/ 3296428 w 5740887"/>
              <a:gd name="connsiteY24852" fmla="*/ 435006 h 4314911"/>
              <a:gd name="connsiteX24853" fmla="*/ 3296531 w 5740887"/>
              <a:gd name="connsiteY24853" fmla="*/ 435017 h 4314911"/>
              <a:gd name="connsiteX24854" fmla="*/ 3296399 w 5740887"/>
              <a:gd name="connsiteY24854" fmla="*/ 435033 h 4314911"/>
              <a:gd name="connsiteX24855" fmla="*/ 3296428 w 5740887"/>
              <a:gd name="connsiteY24855" fmla="*/ 435035 h 4314911"/>
              <a:gd name="connsiteX24856" fmla="*/ 3296400 w 5740887"/>
              <a:gd name="connsiteY24856" fmla="*/ 435037 h 4314911"/>
              <a:gd name="connsiteX24857" fmla="*/ 3303101 w 5740887"/>
              <a:gd name="connsiteY24857" fmla="*/ 435798 h 4314911"/>
              <a:gd name="connsiteX24858" fmla="*/ 3296380 w 5740887"/>
              <a:gd name="connsiteY24858" fmla="*/ 440406 h 4314911"/>
              <a:gd name="connsiteX24859" fmla="*/ 3292117 w 5740887"/>
              <a:gd name="connsiteY24859" fmla="*/ 445971 h 4314911"/>
              <a:gd name="connsiteX24860" fmla="*/ 3279637 w 5740887"/>
              <a:gd name="connsiteY24860" fmla="*/ 451468 h 4314911"/>
              <a:gd name="connsiteX24861" fmla="*/ 3276486 w 5740887"/>
              <a:gd name="connsiteY24861" fmla="*/ 451054 h 4314911"/>
              <a:gd name="connsiteX24862" fmla="*/ 3270727 w 5740887"/>
              <a:gd name="connsiteY24862" fmla="*/ 451194 h 4314911"/>
              <a:gd name="connsiteX24863" fmla="*/ 3280410 w 5740887"/>
              <a:gd name="connsiteY24863" fmla="*/ 436719 h 4314911"/>
              <a:gd name="connsiteX24864" fmla="*/ 3296400 w 5740887"/>
              <a:gd name="connsiteY24864" fmla="*/ 435037 h 4314911"/>
              <a:gd name="connsiteX24865" fmla="*/ 3296371 w 5740887"/>
              <a:gd name="connsiteY24865" fmla="*/ 435035 h 4314911"/>
              <a:gd name="connsiteX24866" fmla="*/ 3296399 w 5740887"/>
              <a:gd name="connsiteY24866" fmla="*/ 435033 h 4314911"/>
              <a:gd name="connsiteX24867" fmla="*/ 3296270 w 5740887"/>
              <a:gd name="connsiteY24867" fmla="*/ 435017 h 4314911"/>
              <a:gd name="connsiteX24868" fmla="*/ 3296372 w 5740887"/>
              <a:gd name="connsiteY24868" fmla="*/ 435006 h 4314911"/>
              <a:gd name="connsiteX24869" fmla="*/ 3227118 w 5740887"/>
              <a:gd name="connsiteY24869" fmla="*/ 426138 h 4314911"/>
              <a:gd name="connsiteX24870" fmla="*/ 3218067 w 5740887"/>
              <a:gd name="connsiteY24870" fmla="*/ 438246 h 4314911"/>
              <a:gd name="connsiteX24871" fmla="*/ 3164524 w 5740887"/>
              <a:gd name="connsiteY24871" fmla="*/ 448867 h 4314911"/>
              <a:gd name="connsiteX24872" fmla="*/ 3060174 w 5740887"/>
              <a:gd name="connsiteY24872" fmla="*/ 486546 h 4314911"/>
              <a:gd name="connsiteX24873" fmla="*/ 3041553 w 5740887"/>
              <a:gd name="connsiteY24873" fmla="*/ 496752 h 4314911"/>
              <a:gd name="connsiteX24874" fmla="*/ 3059508 w 5740887"/>
              <a:gd name="connsiteY24874" fmla="*/ 484381 h 4314911"/>
              <a:gd name="connsiteX24875" fmla="*/ 3158867 w 5740887"/>
              <a:gd name="connsiteY24875" fmla="*/ 443941 h 4314911"/>
              <a:gd name="connsiteX24876" fmla="*/ 4134346 w 5740887"/>
              <a:gd name="connsiteY24876" fmla="*/ 424939 h 4314911"/>
              <a:gd name="connsiteX24877" fmla="*/ 4158966 w 5740887"/>
              <a:gd name="connsiteY24877" fmla="*/ 425075 h 4314911"/>
              <a:gd name="connsiteX24878" fmla="*/ 4166880 w 5740887"/>
              <a:gd name="connsiteY24878" fmla="*/ 428526 h 4314911"/>
              <a:gd name="connsiteX24879" fmla="*/ 4300079 w 5740887"/>
              <a:gd name="connsiteY24879" fmla="*/ 432389 h 4314911"/>
              <a:gd name="connsiteX24880" fmla="*/ 4329585 w 5740887"/>
              <a:gd name="connsiteY24880" fmla="*/ 432389 h 4314911"/>
              <a:gd name="connsiteX24881" fmla="*/ 4415247 w 5740887"/>
              <a:gd name="connsiteY24881" fmla="*/ 429854 h 4314911"/>
              <a:gd name="connsiteX24882" fmla="*/ 4439229 w 5740887"/>
              <a:gd name="connsiteY24882" fmla="*/ 426974 h 4314911"/>
              <a:gd name="connsiteX24883" fmla="*/ 4461766 w 5740887"/>
              <a:gd name="connsiteY24883" fmla="*/ 427168 h 4314911"/>
              <a:gd name="connsiteX24884" fmla="*/ 4456994 w 5740887"/>
              <a:gd name="connsiteY24884" fmla="*/ 435650 h 4314911"/>
              <a:gd name="connsiteX24885" fmla="*/ 4326968 w 5740887"/>
              <a:gd name="connsiteY24885" fmla="*/ 445440 h 4314911"/>
              <a:gd name="connsiteX24886" fmla="*/ 4161505 w 5740887"/>
              <a:gd name="connsiteY24886" fmla="*/ 440752 h 4314911"/>
              <a:gd name="connsiteX24887" fmla="*/ 4136548 w 5740887"/>
              <a:gd name="connsiteY24887" fmla="*/ 427790 h 4314911"/>
              <a:gd name="connsiteX24888" fmla="*/ 3926109 w 5740887"/>
              <a:gd name="connsiteY24888" fmla="*/ 424393 h 4314911"/>
              <a:gd name="connsiteX24889" fmla="*/ 4105018 w 5740887"/>
              <a:gd name="connsiteY24889" fmla="*/ 424778 h 4314911"/>
              <a:gd name="connsiteX24890" fmla="*/ 4125690 w 5740887"/>
              <a:gd name="connsiteY24890" fmla="*/ 424892 h 4314911"/>
              <a:gd name="connsiteX24891" fmla="*/ 4131721 w 5740887"/>
              <a:gd name="connsiteY24891" fmla="*/ 432664 h 4314911"/>
              <a:gd name="connsiteX24892" fmla="*/ 4162055 w 5740887"/>
              <a:gd name="connsiteY24892" fmla="*/ 448526 h 4314911"/>
              <a:gd name="connsiteX24893" fmla="*/ 4327518 w 5740887"/>
              <a:gd name="connsiteY24893" fmla="*/ 453214 h 4314911"/>
              <a:gd name="connsiteX24894" fmla="*/ 4339790 w 5740887"/>
              <a:gd name="connsiteY24894" fmla="*/ 453214 h 4314911"/>
              <a:gd name="connsiteX24895" fmla="*/ 4463473 w 5740887"/>
              <a:gd name="connsiteY24895" fmla="*/ 441494 h 4314911"/>
              <a:gd name="connsiteX24896" fmla="*/ 4471345 w 5740887"/>
              <a:gd name="connsiteY24896" fmla="*/ 427248 h 4314911"/>
              <a:gd name="connsiteX24897" fmla="*/ 4511446 w 5740887"/>
              <a:gd name="connsiteY24897" fmla="*/ 427589 h 4314911"/>
              <a:gd name="connsiteX24898" fmla="*/ 4683605 w 5740887"/>
              <a:gd name="connsiteY24898" fmla="*/ 429284 h 4314911"/>
              <a:gd name="connsiteX24899" fmla="*/ 4786763 w 5740887"/>
              <a:gd name="connsiteY24899" fmla="*/ 430425 h 4314911"/>
              <a:gd name="connsiteX24900" fmla="*/ 4797887 w 5740887"/>
              <a:gd name="connsiteY24900" fmla="*/ 430551 h 4314911"/>
              <a:gd name="connsiteX24901" fmla="*/ 4828631 w 5740887"/>
              <a:gd name="connsiteY24901" fmla="*/ 430917 h 4314911"/>
              <a:gd name="connsiteX24902" fmla="*/ 4903894 w 5740887"/>
              <a:gd name="connsiteY24902" fmla="*/ 431833 h 4314911"/>
              <a:gd name="connsiteX24903" fmla="*/ 5023877 w 5740887"/>
              <a:gd name="connsiteY24903" fmla="*/ 433401 h 4314911"/>
              <a:gd name="connsiteX24904" fmla="*/ 5040417 w 5740887"/>
              <a:gd name="connsiteY24904" fmla="*/ 433622 h 4314911"/>
              <a:gd name="connsiteX24905" fmla="*/ 5040938 w 5740887"/>
              <a:gd name="connsiteY24905" fmla="*/ 433629 h 4314911"/>
              <a:gd name="connsiteX24906" fmla="*/ 5046726 w 5740887"/>
              <a:gd name="connsiteY24906" fmla="*/ 433933 h 4314911"/>
              <a:gd name="connsiteX24907" fmla="*/ 5059462 w 5740887"/>
              <a:gd name="connsiteY24907" fmla="*/ 435554 h 4314911"/>
              <a:gd name="connsiteX24908" fmla="*/ 5061595 w 5740887"/>
              <a:gd name="connsiteY24908" fmla="*/ 435825 h 4314911"/>
              <a:gd name="connsiteX24909" fmla="*/ 5062777 w 5740887"/>
              <a:gd name="connsiteY24909" fmla="*/ 436165 h 4314911"/>
              <a:gd name="connsiteX24910" fmla="*/ 5111674 w 5740887"/>
              <a:gd name="connsiteY24910" fmla="*/ 450269 h 4314911"/>
              <a:gd name="connsiteX24911" fmla="*/ 5153858 w 5740887"/>
              <a:gd name="connsiteY24911" fmla="*/ 472805 h 4314911"/>
              <a:gd name="connsiteX24912" fmla="*/ 5165132 w 5740887"/>
              <a:gd name="connsiteY24912" fmla="*/ 480432 h 4314911"/>
              <a:gd name="connsiteX24913" fmla="*/ 5211756 w 5740887"/>
              <a:gd name="connsiteY24913" fmla="*/ 520628 h 4314911"/>
              <a:gd name="connsiteX24914" fmla="*/ 5227959 w 5740887"/>
              <a:gd name="connsiteY24914" fmla="*/ 541338 h 4314911"/>
              <a:gd name="connsiteX24915" fmla="*/ 5244872 w 5740887"/>
              <a:gd name="connsiteY24915" fmla="*/ 562963 h 4314911"/>
              <a:gd name="connsiteX24916" fmla="*/ 5255065 w 5740887"/>
              <a:gd name="connsiteY24916" fmla="*/ 580726 h 4314911"/>
              <a:gd name="connsiteX24917" fmla="*/ 5225649 w 5740887"/>
              <a:gd name="connsiteY24917" fmla="*/ 543560 h 4314911"/>
              <a:gd name="connsiteX24918" fmla="*/ 5222571 w 5740887"/>
              <a:gd name="connsiteY24918" fmla="*/ 540775 h 4314911"/>
              <a:gd name="connsiteX24919" fmla="*/ 5195225 w 5740887"/>
              <a:gd name="connsiteY24919" fmla="*/ 515535 h 4314911"/>
              <a:gd name="connsiteX24920" fmla="*/ 5192953 w 5740887"/>
              <a:gd name="connsiteY24920" fmla="*/ 513965 h 4314911"/>
              <a:gd name="connsiteX24921" fmla="*/ 5190868 w 5740887"/>
              <a:gd name="connsiteY24921" fmla="*/ 512078 h 4314911"/>
              <a:gd name="connsiteX24922" fmla="*/ 5180049 w 5740887"/>
              <a:gd name="connsiteY24922" fmla="*/ 505053 h 4314911"/>
              <a:gd name="connsiteX24923" fmla="*/ 5164961 w 5740887"/>
              <a:gd name="connsiteY24923" fmla="*/ 494631 h 4314911"/>
              <a:gd name="connsiteX24924" fmla="*/ 5161934 w 5740887"/>
              <a:gd name="connsiteY24924" fmla="*/ 493289 h 4314911"/>
              <a:gd name="connsiteX24925" fmla="*/ 5156514 w 5740887"/>
              <a:gd name="connsiteY24925" fmla="*/ 489770 h 4314911"/>
              <a:gd name="connsiteX24926" fmla="*/ 5124364 w 5740887"/>
              <a:gd name="connsiteY24926" fmla="*/ 475059 h 4314911"/>
              <a:gd name="connsiteX24927" fmla="*/ 5115946 w 5740887"/>
              <a:gd name="connsiteY24927" fmla="*/ 472903 h 4314911"/>
              <a:gd name="connsiteX24928" fmla="*/ 5109667 w 5740887"/>
              <a:gd name="connsiteY24928" fmla="*/ 470122 h 4314911"/>
              <a:gd name="connsiteX24929" fmla="*/ 5083861 w 5740887"/>
              <a:gd name="connsiteY24929" fmla="*/ 464688 h 4314911"/>
              <a:gd name="connsiteX24930" fmla="*/ 5073785 w 5740887"/>
              <a:gd name="connsiteY24930" fmla="*/ 462108 h 4314911"/>
              <a:gd name="connsiteX24931" fmla="*/ 5069871 w 5740887"/>
              <a:gd name="connsiteY24931" fmla="*/ 461740 h 4314911"/>
              <a:gd name="connsiteX24932" fmla="*/ 5069287 w 5740887"/>
              <a:gd name="connsiteY24932" fmla="*/ 461617 h 4314911"/>
              <a:gd name="connsiteX24933" fmla="*/ 5067261 w 5740887"/>
              <a:gd name="connsiteY24933" fmla="*/ 461496 h 4314911"/>
              <a:gd name="connsiteX24934" fmla="*/ 5058912 w 5740887"/>
              <a:gd name="connsiteY24934" fmla="*/ 460712 h 4314911"/>
              <a:gd name="connsiteX24935" fmla="*/ 5053353 w 5740887"/>
              <a:gd name="connsiteY24935" fmla="*/ 460597 h 4314911"/>
              <a:gd name="connsiteX24936" fmla="*/ 4892164 w 5740887"/>
              <a:gd name="connsiteY24936" fmla="*/ 459771 h 4314911"/>
              <a:gd name="connsiteX24937" fmla="*/ 4504981 w 5740887"/>
              <a:gd name="connsiteY24937" fmla="*/ 457288 h 4314911"/>
              <a:gd name="connsiteX24938" fmla="*/ 4330005 w 5740887"/>
              <a:gd name="connsiteY24938" fmla="*/ 457288 h 4314911"/>
              <a:gd name="connsiteX24939" fmla="*/ 3509998 w 5740887"/>
              <a:gd name="connsiteY24939" fmla="*/ 469147 h 4314911"/>
              <a:gd name="connsiteX24940" fmla="*/ 3451452 w 5740887"/>
              <a:gd name="connsiteY24940" fmla="*/ 486064 h 4314911"/>
              <a:gd name="connsiteX24941" fmla="*/ 3436264 w 5740887"/>
              <a:gd name="connsiteY24941" fmla="*/ 495645 h 4314911"/>
              <a:gd name="connsiteX24942" fmla="*/ 3428068 w 5740887"/>
              <a:gd name="connsiteY24942" fmla="*/ 498588 h 4314911"/>
              <a:gd name="connsiteX24943" fmla="*/ 3422001 w 5740887"/>
              <a:gd name="connsiteY24943" fmla="*/ 504644 h 4314911"/>
              <a:gd name="connsiteX24944" fmla="*/ 3408242 w 5740887"/>
              <a:gd name="connsiteY24944" fmla="*/ 513323 h 4314911"/>
              <a:gd name="connsiteX24945" fmla="*/ 3358840 w 5740887"/>
              <a:gd name="connsiteY24945" fmla="*/ 588848 h 4314911"/>
              <a:gd name="connsiteX24946" fmla="*/ 3356977 w 5740887"/>
              <a:gd name="connsiteY24946" fmla="*/ 599615 h 4314911"/>
              <a:gd name="connsiteX24947" fmla="*/ 3352561 w 5740887"/>
              <a:gd name="connsiteY24947" fmla="*/ 610305 h 4314911"/>
              <a:gd name="connsiteX24948" fmla="*/ 3343825 w 5740887"/>
              <a:gd name="connsiteY24948" fmla="*/ 675658 h 4314911"/>
              <a:gd name="connsiteX24949" fmla="*/ 3343823 w 5740887"/>
              <a:gd name="connsiteY24949" fmla="*/ 675670 h 4314911"/>
              <a:gd name="connsiteX24950" fmla="*/ 3343823 w 5740887"/>
              <a:gd name="connsiteY24950" fmla="*/ 675674 h 4314911"/>
              <a:gd name="connsiteX24951" fmla="*/ 3343820 w 5740887"/>
              <a:gd name="connsiteY24951" fmla="*/ 675697 h 4314911"/>
              <a:gd name="connsiteX24952" fmla="*/ 3343820 w 5740887"/>
              <a:gd name="connsiteY24952" fmla="*/ 675717 h 4314911"/>
              <a:gd name="connsiteX24953" fmla="*/ 3343820 w 5740887"/>
              <a:gd name="connsiteY24953" fmla="*/ 675720 h 4314911"/>
              <a:gd name="connsiteX24954" fmla="*/ 3345221 w 5740887"/>
              <a:gd name="connsiteY24954" fmla="*/ 753781 h 4314911"/>
              <a:gd name="connsiteX24955" fmla="*/ 3346049 w 5740887"/>
              <a:gd name="connsiteY24955" fmla="*/ 770887 h 4314911"/>
              <a:gd name="connsiteX24956" fmla="*/ 3579627 w 5740887"/>
              <a:gd name="connsiteY24956" fmla="*/ 1692049 h 4314911"/>
              <a:gd name="connsiteX24957" fmla="*/ 3597060 w 5740887"/>
              <a:gd name="connsiteY24957" fmla="*/ 1753166 h 4314911"/>
              <a:gd name="connsiteX24958" fmla="*/ 3605059 w 5740887"/>
              <a:gd name="connsiteY24958" fmla="*/ 1781030 h 4314911"/>
              <a:gd name="connsiteX24959" fmla="*/ 3608893 w 5740887"/>
              <a:gd name="connsiteY24959" fmla="*/ 1794445 h 4314911"/>
              <a:gd name="connsiteX24960" fmla="*/ 3611347 w 5740887"/>
              <a:gd name="connsiteY24960" fmla="*/ 1802933 h 4314911"/>
              <a:gd name="connsiteX24961" fmla="*/ 3617271 w 5740887"/>
              <a:gd name="connsiteY24961" fmla="*/ 1823569 h 4314911"/>
              <a:gd name="connsiteX24962" fmla="*/ 3625070 w 5740887"/>
              <a:gd name="connsiteY24962" fmla="*/ 1850402 h 4314911"/>
              <a:gd name="connsiteX24963" fmla="*/ 3644314 w 5740887"/>
              <a:gd name="connsiteY24963" fmla="*/ 1916973 h 4314911"/>
              <a:gd name="connsiteX24964" fmla="*/ 3654814 w 5740887"/>
              <a:gd name="connsiteY24964" fmla="*/ 1952748 h 4314911"/>
              <a:gd name="connsiteX24965" fmla="*/ 3663534 w 5740887"/>
              <a:gd name="connsiteY24965" fmla="*/ 1982750 h 4314911"/>
              <a:gd name="connsiteX24966" fmla="*/ 3670486 w 5740887"/>
              <a:gd name="connsiteY24966" fmla="*/ 2006144 h 4314911"/>
              <a:gd name="connsiteX24967" fmla="*/ 3683332 w 5740887"/>
              <a:gd name="connsiteY24967" fmla="*/ 2049917 h 4314911"/>
              <a:gd name="connsiteX24968" fmla="*/ 3702151 w 5740887"/>
              <a:gd name="connsiteY24968" fmla="*/ 2112702 h 4314911"/>
              <a:gd name="connsiteX24969" fmla="*/ 3713418 w 5740887"/>
              <a:gd name="connsiteY24969" fmla="*/ 2150615 h 4314911"/>
              <a:gd name="connsiteX24970" fmla="*/ 3717097 w 5740887"/>
              <a:gd name="connsiteY24970" fmla="*/ 2162566 h 4314911"/>
              <a:gd name="connsiteX24971" fmla="*/ 3723389 w 5740887"/>
              <a:gd name="connsiteY24971" fmla="*/ 2183560 h 4314911"/>
              <a:gd name="connsiteX24972" fmla="*/ 3761928 w 5740887"/>
              <a:gd name="connsiteY24972" fmla="*/ 2308187 h 4314911"/>
              <a:gd name="connsiteX24973" fmla="*/ 3789501 w 5740887"/>
              <a:gd name="connsiteY24973" fmla="*/ 2392916 h 4314911"/>
              <a:gd name="connsiteX24974" fmla="*/ 3770745 w 5740887"/>
              <a:gd name="connsiteY24974" fmla="*/ 2338591 h 4314911"/>
              <a:gd name="connsiteX24975" fmla="*/ 3759618 w 5740887"/>
              <a:gd name="connsiteY24975" fmla="*/ 2306364 h 4314911"/>
              <a:gd name="connsiteX24976" fmla="*/ 3759376 w 5740887"/>
              <a:gd name="connsiteY24976" fmla="*/ 2305641 h 4314911"/>
              <a:gd name="connsiteX24977" fmla="*/ 3721998 w 5740887"/>
              <a:gd name="connsiteY24977" fmla="*/ 2193413 h 4314911"/>
              <a:gd name="connsiteX24978" fmla="*/ 3709892 w 5740887"/>
              <a:gd name="connsiteY24978" fmla="*/ 2156421 h 4314911"/>
              <a:gd name="connsiteX24979" fmla="*/ 3678884 w 5740887"/>
              <a:gd name="connsiteY24979" fmla="*/ 2060764 h 4314911"/>
              <a:gd name="connsiteX24980" fmla="*/ 3665771 w 5740887"/>
              <a:gd name="connsiteY24980" fmla="*/ 2019957 h 4314911"/>
              <a:gd name="connsiteX24981" fmla="*/ 3620361 w 5740887"/>
              <a:gd name="connsiteY24981" fmla="*/ 1876720 h 4314911"/>
              <a:gd name="connsiteX24982" fmla="*/ 3619900 w 5740887"/>
              <a:gd name="connsiteY24982" fmla="*/ 1875261 h 4314911"/>
              <a:gd name="connsiteX24983" fmla="*/ 3565561 w 5740887"/>
              <a:gd name="connsiteY24983" fmla="*/ 1700459 h 4314911"/>
              <a:gd name="connsiteX24984" fmla="*/ 3564120 w 5740887"/>
              <a:gd name="connsiteY24984" fmla="*/ 1695696 h 4314911"/>
              <a:gd name="connsiteX24985" fmla="*/ 3472019 w 5740887"/>
              <a:gd name="connsiteY24985" fmla="*/ 1391198 h 4314911"/>
              <a:gd name="connsiteX24986" fmla="*/ 3471885 w 5740887"/>
              <a:gd name="connsiteY24986" fmla="*/ 1390738 h 4314911"/>
              <a:gd name="connsiteX24987" fmla="*/ 3415625 w 5740887"/>
              <a:gd name="connsiteY24987" fmla="*/ 1197953 h 4314911"/>
              <a:gd name="connsiteX24988" fmla="*/ 3394559 w 5740887"/>
              <a:gd name="connsiteY24988" fmla="*/ 1124305 h 4314911"/>
              <a:gd name="connsiteX24989" fmla="*/ 3385410 w 5740887"/>
              <a:gd name="connsiteY24989" fmla="*/ 1091945 h 4314911"/>
              <a:gd name="connsiteX24990" fmla="*/ 3353996 w 5740887"/>
              <a:gd name="connsiteY24990" fmla="*/ 978149 h 4314911"/>
              <a:gd name="connsiteX24991" fmla="*/ 3329273 w 5740887"/>
              <a:gd name="connsiteY24991" fmla="*/ 883484 h 4314911"/>
              <a:gd name="connsiteX24992" fmla="*/ 3323652 w 5740887"/>
              <a:gd name="connsiteY24992" fmla="*/ 860729 h 4314911"/>
              <a:gd name="connsiteX24993" fmla="*/ 3310723 w 5740887"/>
              <a:gd name="connsiteY24993" fmla="*/ 805753 h 4314911"/>
              <a:gd name="connsiteX24994" fmla="*/ 3305686 w 5740887"/>
              <a:gd name="connsiteY24994" fmla="*/ 782791 h 4314911"/>
              <a:gd name="connsiteX24995" fmla="*/ 3303640 w 5740887"/>
              <a:gd name="connsiteY24995" fmla="*/ 772406 h 4314911"/>
              <a:gd name="connsiteX24996" fmla="*/ 3298513 w 5740887"/>
              <a:gd name="connsiteY24996" fmla="*/ 740745 h 4314911"/>
              <a:gd name="connsiteX24997" fmla="*/ 3298478 w 5740887"/>
              <a:gd name="connsiteY24997" fmla="*/ 740506 h 4314911"/>
              <a:gd name="connsiteX24998" fmla="*/ 3297787 w 5740887"/>
              <a:gd name="connsiteY24998" fmla="*/ 733887 h 4314911"/>
              <a:gd name="connsiteX24999" fmla="*/ 3294290 w 5740887"/>
              <a:gd name="connsiteY24999" fmla="*/ 696931 h 4314911"/>
              <a:gd name="connsiteX25000" fmla="*/ 3292405 w 5740887"/>
              <a:gd name="connsiteY25000" fmla="*/ 654016 h 4314911"/>
              <a:gd name="connsiteX25001" fmla="*/ 3303526 w 5740887"/>
              <a:gd name="connsiteY25001" fmla="*/ 561789 h 4314911"/>
              <a:gd name="connsiteX25002" fmla="*/ 3330889 w 5740887"/>
              <a:gd name="connsiteY25002" fmla="*/ 506459 h 4314911"/>
              <a:gd name="connsiteX25003" fmla="*/ 3340811 w 5740887"/>
              <a:gd name="connsiteY25003" fmla="*/ 493834 h 4314911"/>
              <a:gd name="connsiteX25004" fmla="*/ 3395191 w 5740887"/>
              <a:gd name="connsiteY25004" fmla="*/ 451273 h 4314911"/>
              <a:gd name="connsiteX25005" fmla="*/ 3401926 w 5740887"/>
              <a:gd name="connsiteY25005" fmla="*/ 449295 h 4314911"/>
              <a:gd name="connsiteX25006" fmla="*/ 3455804 w 5740887"/>
              <a:gd name="connsiteY25006" fmla="*/ 433493 h 4314911"/>
              <a:gd name="connsiteX25007" fmla="*/ 3477957 w 5740887"/>
              <a:gd name="connsiteY25007" fmla="*/ 431238 h 4314911"/>
              <a:gd name="connsiteX25008" fmla="*/ 3486907 w 5740887"/>
              <a:gd name="connsiteY25008" fmla="*/ 430711 h 4314911"/>
              <a:gd name="connsiteX25009" fmla="*/ 3511889 w 5740887"/>
              <a:gd name="connsiteY25009" fmla="*/ 429343 h 4314911"/>
              <a:gd name="connsiteX25010" fmla="*/ 3528251 w 5740887"/>
              <a:gd name="connsiteY25010" fmla="*/ 428746 h 4314911"/>
              <a:gd name="connsiteX25011" fmla="*/ 3556616 w 5740887"/>
              <a:gd name="connsiteY25011" fmla="*/ 427788 h 4314911"/>
              <a:gd name="connsiteX25012" fmla="*/ 3581664 w 5740887"/>
              <a:gd name="connsiteY25012" fmla="*/ 427194 h 4314911"/>
              <a:gd name="connsiteX25013" fmla="*/ 3611269 w 5740887"/>
              <a:gd name="connsiteY25013" fmla="*/ 426550 h 4314911"/>
              <a:gd name="connsiteX25014" fmla="*/ 3627856 w 5740887"/>
              <a:gd name="connsiteY25014" fmla="*/ 426297 h 4314911"/>
              <a:gd name="connsiteX25015" fmla="*/ 3750485 w 5740887"/>
              <a:gd name="connsiteY25015" fmla="*/ 424938 h 4314911"/>
              <a:gd name="connsiteX25016" fmla="*/ 3252668 w 5740887"/>
              <a:gd name="connsiteY25016" fmla="*/ 419544 h 4314911"/>
              <a:gd name="connsiteX25017" fmla="*/ 3239103 w 5740887"/>
              <a:gd name="connsiteY25017" fmla="*/ 434073 h 4314911"/>
              <a:gd name="connsiteX25018" fmla="*/ 3228542 w 5740887"/>
              <a:gd name="connsiteY25018" fmla="*/ 436169 h 4314911"/>
              <a:gd name="connsiteX25019" fmla="*/ 3229843 w 5740887"/>
              <a:gd name="connsiteY25019" fmla="*/ 434078 h 4314911"/>
              <a:gd name="connsiteX25020" fmla="*/ 3238180 w 5740887"/>
              <a:gd name="connsiteY25020" fmla="*/ 423255 h 4314911"/>
              <a:gd name="connsiteX25021" fmla="*/ 3251919 w 5740887"/>
              <a:gd name="connsiteY25021" fmla="*/ 419672 h 4314911"/>
              <a:gd name="connsiteX25022" fmla="*/ 1755400 w 5740887"/>
              <a:gd name="connsiteY25022" fmla="*/ 416357 h 4314911"/>
              <a:gd name="connsiteX25023" fmla="*/ 1628412 w 5740887"/>
              <a:gd name="connsiteY25023" fmla="*/ 573161 h 4314911"/>
              <a:gd name="connsiteX25024" fmla="*/ 1531604 w 5740887"/>
              <a:gd name="connsiteY25024" fmla="*/ 750431 h 4314911"/>
              <a:gd name="connsiteX25025" fmla="*/ 1478963 w 5740887"/>
              <a:gd name="connsiteY25025" fmla="*/ 891123 h 4314911"/>
              <a:gd name="connsiteX25026" fmla="*/ 1460193 w 5740887"/>
              <a:gd name="connsiteY25026" fmla="*/ 965901 h 4314911"/>
              <a:gd name="connsiteX25027" fmla="*/ 1455840 w 5740887"/>
              <a:gd name="connsiteY25027" fmla="*/ 975870 h 4314911"/>
              <a:gd name="connsiteX25028" fmla="*/ 1483897 w 5740887"/>
              <a:gd name="connsiteY25028" fmla="*/ 848543 h 4314911"/>
              <a:gd name="connsiteX25029" fmla="*/ 1559048 w 5740887"/>
              <a:gd name="connsiteY25029" fmla="*/ 670923 h 4314911"/>
              <a:gd name="connsiteX25030" fmla="*/ 1647562 w 5740887"/>
              <a:gd name="connsiteY25030" fmla="*/ 535152 h 4314911"/>
              <a:gd name="connsiteX25031" fmla="*/ 4475615 w 5740887"/>
              <a:gd name="connsiteY25031" fmla="*/ 414491 h 4314911"/>
              <a:gd name="connsiteX25032" fmla="*/ 4651516 w 5740887"/>
              <a:gd name="connsiteY25032" fmla="*/ 416197 h 4314911"/>
              <a:gd name="connsiteX25033" fmla="*/ 5042870 w 5740887"/>
              <a:gd name="connsiteY25033" fmla="*/ 420940 h 4314911"/>
              <a:gd name="connsiteX25034" fmla="*/ 5249699 w 5740887"/>
              <a:gd name="connsiteY25034" fmla="*/ 552342 h 4314911"/>
              <a:gd name="connsiteX25035" fmla="*/ 5526573 w 5740887"/>
              <a:gd name="connsiteY25035" fmla="*/ 1254597 h 4314911"/>
              <a:gd name="connsiteX25036" fmla="*/ 5554585 w 5740887"/>
              <a:gd name="connsiteY25036" fmla="*/ 1345287 h 4314911"/>
              <a:gd name="connsiteX25037" fmla="*/ 5555403 w 5740887"/>
              <a:gd name="connsiteY25037" fmla="*/ 1347939 h 4314911"/>
              <a:gd name="connsiteX25038" fmla="*/ 5585948 w 5740887"/>
              <a:gd name="connsiteY25038" fmla="*/ 1453668 h 4314911"/>
              <a:gd name="connsiteX25039" fmla="*/ 5590291 w 5740887"/>
              <a:gd name="connsiteY25039" fmla="*/ 1471154 h 4314911"/>
              <a:gd name="connsiteX25040" fmla="*/ 5585767 w 5740887"/>
              <a:gd name="connsiteY25040" fmla="*/ 1455916 h 4314911"/>
              <a:gd name="connsiteX25041" fmla="*/ 5584143 w 5740887"/>
              <a:gd name="connsiteY25041" fmla="*/ 1449389 h 4314911"/>
              <a:gd name="connsiteX25042" fmla="*/ 5553890 w 5740887"/>
              <a:gd name="connsiteY25042" fmla="*/ 1344867 h 4314911"/>
              <a:gd name="connsiteX25043" fmla="*/ 5526088 w 5740887"/>
              <a:gd name="connsiteY25043" fmla="*/ 1254921 h 4314911"/>
              <a:gd name="connsiteX25044" fmla="*/ 5523624 w 5740887"/>
              <a:gd name="connsiteY25044" fmla="*/ 1246618 h 4314911"/>
              <a:gd name="connsiteX25045" fmla="*/ 5482608 w 5740887"/>
              <a:gd name="connsiteY25045" fmla="*/ 1126342 h 4314911"/>
              <a:gd name="connsiteX25046" fmla="*/ 5446370 w 5740887"/>
              <a:gd name="connsiteY25046" fmla="*/ 1019355 h 4314911"/>
              <a:gd name="connsiteX25047" fmla="*/ 5406759 w 5740887"/>
              <a:gd name="connsiteY25047" fmla="*/ 911975 h 4314911"/>
              <a:gd name="connsiteX25048" fmla="*/ 5400645 w 5740887"/>
              <a:gd name="connsiteY25048" fmla="*/ 896282 h 4314911"/>
              <a:gd name="connsiteX25049" fmla="*/ 5397024 w 5740887"/>
              <a:gd name="connsiteY25049" fmla="*/ 886532 h 4314911"/>
              <a:gd name="connsiteX25050" fmla="*/ 5388547 w 5740887"/>
              <a:gd name="connsiteY25050" fmla="*/ 865232 h 4314911"/>
              <a:gd name="connsiteX25051" fmla="*/ 5368505 w 5740887"/>
              <a:gd name="connsiteY25051" fmla="*/ 813794 h 4314911"/>
              <a:gd name="connsiteX25052" fmla="*/ 5356962 w 5740887"/>
              <a:gd name="connsiteY25052" fmla="*/ 785860 h 4314911"/>
              <a:gd name="connsiteX25053" fmla="*/ 5350222 w 5740887"/>
              <a:gd name="connsiteY25053" fmla="*/ 768916 h 4314911"/>
              <a:gd name="connsiteX25054" fmla="*/ 5343816 w 5740887"/>
              <a:gd name="connsiteY25054" fmla="*/ 754046 h 4314911"/>
              <a:gd name="connsiteX25055" fmla="*/ 5332687 w 5740887"/>
              <a:gd name="connsiteY25055" fmla="*/ 727115 h 4314911"/>
              <a:gd name="connsiteX25056" fmla="*/ 5315612 w 5740887"/>
              <a:gd name="connsiteY25056" fmla="*/ 688595 h 4314911"/>
              <a:gd name="connsiteX25057" fmla="*/ 5308071 w 5740887"/>
              <a:gd name="connsiteY25057" fmla="*/ 671095 h 4314911"/>
              <a:gd name="connsiteX25058" fmla="*/ 5305321 w 5740887"/>
              <a:gd name="connsiteY25058" fmla="*/ 665381 h 4314911"/>
              <a:gd name="connsiteX25059" fmla="*/ 5300387 w 5740887"/>
              <a:gd name="connsiteY25059" fmla="*/ 654250 h 4314911"/>
              <a:gd name="connsiteX25060" fmla="*/ 5250664 w 5740887"/>
              <a:gd name="connsiteY25060" fmla="*/ 559188 h 4314911"/>
              <a:gd name="connsiteX25061" fmla="*/ 5181676 w 5740887"/>
              <a:gd name="connsiteY25061" fmla="*/ 483124 h 4314911"/>
              <a:gd name="connsiteX25062" fmla="*/ 5168904 w 5740887"/>
              <a:gd name="connsiteY25062" fmla="*/ 474456 h 4314911"/>
              <a:gd name="connsiteX25063" fmla="*/ 5164188 w 5740887"/>
              <a:gd name="connsiteY25063" fmla="*/ 470377 h 4314911"/>
              <a:gd name="connsiteX25064" fmla="*/ 5158073 w 5740887"/>
              <a:gd name="connsiteY25064" fmla="*/ 467104 h 4314911"/>
              <a:gd name="connsiteX25065" fmla="*/ 5147036 w 5740887"/>
              <a:gd name="connsiteY25065" fmla="*/ 459612 h 4314911"/>
              <a:gd name="connsiteX25066" fmla="*/ 5114588 w 5740887"/>
              <a:gd name="connsiteY25066" fmla="*/ 443760 h 4314911"/>
              <a:gd name="connsiteX25067" fmla="*/ 5112209 w 5740887"/>
              <a:gd name="connsiteY25067" fmla="*/ 443077 h 4314911"/>
              <a:gd name="connsiteX25068" fmla="*/ 5073784 w 5740887"/>
              <a:gd name="connsiteY25068" fmla="*/ 431090 h 4314911"/>
              <a:gd name="connsiteX25069" fmla="*/ 5066710 w 5740887"/>
              <a:gd name="connsiteY25069" fmla="*/ 430007 h 4314911"/>
              <a:gd name="connsiteX25070" fmla="*/ 5063142 w 5740887"/>
              <a:gd name="connsiteY25070" fmla="*/ 428982 h 4314911"/>
              <a:gd name="connsiteX25071" fmla="*/ 5041078 w 5740887"/>
              <a:gd name="connsiteY25071" fmla="*/ 426679 h 4314911"/>
              <a:gd name="connsiteX25072" fmla="*/ 4571467 w 5740887"/>
              <a:gd name="connsiteY25072" fmla="*/ 421134 h 4314911"/>
              <a:gd name="connsiteX25073" fmla="*/ 4474328 w 5740887"/>
              <a:gd name="connsiteY25073" fmla="*/ 420313 h 4314911"/>
              <a:gd name="connsiteX25074" fmla="*/ 4461991 w 5740887"/>
              <a:gd name="connsiteY25074" fmla="*/ 414384 h 4314911"/>
              <a:gd name="connsiteX25075" fmla="*/ 4466804 w 5740887"/>
              <a:gd name="connsiteY25075" fmla="*/ 414422 h 4314911"/>
              <a:gd name="connsiteX25076" fmla="*/ 4465108 w 5740887"/>
              <a:gd name="connsiteY25076" fmla="*/ 420236 h 4314911"/>
              <a:gd name="connsiteX25077" fmla="*/ 4457420 w 5740887"/>
              <a:gd name="connsiteY25077" fmla="*/ 420171 h 4314911"/>
              <a:gd name="connsiteX25078" fmla="*/ 3335790 w 5740887"/>
              <a:gd name="connsiteY25078" fmla="*/ 413390 h 4314911"/>
              <a:gd name="connsiteX25079" fmla="*/ 3312697 w 5740887"/>
              <a:gd name="connsiteY25079" fmla="*/ 429220 h 4314911"/>
              <a:gd name="connsiteX25080" fmla="*/ 3295548 w 5740887"/>
              <a:gd name="connsiteY25080" fmla="*/ 427660 h 4314911"/>
              <a:gd name="connsiteX25081" fmla="*/ 4147451 w 5740887"/>
              <a:gd name="connsiteY25081" fmla="*/ 412235 h 4314911"/>
              <a:gd name="connsiteX25082" fmla="*/ 4287429 w 5740887"/>
              <a:gd name="connsiteY25082" fmla="*/ 413006 h 4314911"/>
              <a:gd name="connsiteX25083" fmla="*/ 4452669 w 5740887"/>
              <a:gd name="connsiteY25083" fmla="*/ 414311 h 4314911"/>
              <a:gd name="connsiteX25084" fmla="*/ 4452025 w 5740887"/>
              <a:gd name="connsiteY25084" fmla="*/ 415665 h 4314911"/>
              <a:gd name="connsiteX25085" fmla="*/ 4443558 w 5740887"/>
              <a:gd name="connsiteY25085" fmla="*/ 418563 h 4314911"/>
              <a:gd name="connsiteX25086" fmla="*/ 4434198 w 5740887"/>
              <a:gd name="connsiteY25086" fmla="*/ 419975 h 4314911"/>
              <a:gd name="connsiteX25087" fmla="*/ 4297323 w 5740887"/>
              <a:gd name="connsiteY25087" fmla="*/ 418820 h 4314911"/>
              <a:gd name="connsiteX25088" fmla="*/ 4160455 w 5740887"/>
              <a:gd name="connsiteY25088" fmla="*/ 418048 h 4314911"/>
              <a:gd name="connsiteX25089" fmla="*/ 4124437 w 5740887"/>
              <a:gd name="connsiteY25089" fmla="*/ 412109 h 4314911"/>
              <a:gd name="connsiteX25090" fmla="*/ 4134467 w 5740887"/>
              <a:gd name="connsiteY25090" fmla="*/ 412164 h 4314911"/>
              <a:gd name="connsiteX25091" fmla="*/ 4137786 w 5740887"/>
              <a:gd name="connsiteY25091" fmla="*/ 415837 h 4314911"/>
              <a:gd name="connsiteX25092" fmla="*/ 4142625 w 5740887"/>
              <a:gd name="connsiteY25092" fmla="*/ 417947 h 4314911"/>
              <a:gd name="connsiteX25093" fmla="*/ 4128886 w 5740887"/>
              <a:gd name="connsiteY25093" fmla="*/ 417870 h 4314911"/>
              <a:gd name="connsiteX25094" fmla="*/ 3302488 w 5740887"/>
              <a:gd name="connsiteY25094" fmla="*/ 411910 h 4314911"/>
              <a:gd name="connsiteX25095" fmla="*/ 3281401 w 5740887"/>
              <a:gd name="connsiteY25095" fmla="*/ 426375 h 4314911"/>
              <a:gd name="connsiteX25096" fmla="*/ 3275725 w 5740887"/>
              <a:gd name="connsiteY25096" fmla="*/ 428931 h 4314911"/>
              <a:gd name="connsiteX25097" fmla="*/ 3259359 w 5740887"/>
              <a:gd name="connsiteY25097" fmla="*/ 430057 h 4314911"/>
              <a:gd name="connsiteX25098" fmla="*/ 3259123 w 5740887"/>
              <a:gd name="connsiteY25098" fmla="*/ 430104 h 4314911"/>
              <a:gd name="connsiteX25099" fmla="*/ 3266067 w 5740887"/>
              <a:gd name="connsiteY25099" fmla="*/ 421107 h 4314911"/>
              <a:gd name="connsiteX25100" fmla="*/ 3270053 w 5740887"/>
              <a:gd name="connsiteY25100" fmla="*/ 418212 h 4314911"/>
              <a:gd name="connsiteX25101" fmla="*/ 3273329 w 5740887"/>
              <a:gd name="connsiteY25101" fmla="*/ 415991 h 4314911"/>
              <a:gd name="connsiteX25102" fmla="*/ 3289252 w 5740887"/>
              <a:gd name="connsiteY25102" fmla="*/ 413254 h 4314911"/>
              <a:gd name="connsiteX25103" fmla="*/ 3913311 w 5740887"/>
              <a:gd name="connsiteY25103" fmla="*/ 411560 h 4314911"/>
              <a:gd name="connsiteX25104" fmla="*/ 4096831 w 5740887"/>
              <a:gd name="connsiteY25104" fmla="*/ 411958 h 4314911"/>
              <a:gd name="connsiteX25105" fmla="*/ 4115735 w 5740887"/>
              <a:gd name="connsiteY25105" fmla="*/ 412060 h 4314911"/>
              <a:gd name="connsiteX25106" fmla="*/ 4120203 w 5740887"/>
              <a:gd name="connsiteY25106" fmla="*/ 417821 h 4314911"/>
              <a:gd name="connsiteX25107" fmla="*/ 4118525 w 5740887"/>
              <a:gd name="connsiteY25107" fmla="*/ 417811 h 4314911"/>
              <a:gd name="connsiteX25108" fmla="*/ 3960573 w 5740887"/>
              <a:gd name="connsiteY25108" fmla="*/ 417372 h 4314911"/>
              <a:gd name="connsiteX25109" fmla="*/ 3856925 w 5740887"/>
              <a:gd name="connsiteY25109" fmla="*/ 417469 h 4314911"/>
              <a:gd name="connsiteX25110" fmla="*/ 3839521 w 5740887"/>
              <a:gd name="connsiteY25110" fmla="*/ 417479 h 4314911"/>
              <a:gd name="connsiteX25111" fmla="*/ 3837858 w 5740887"/>
              <a:gd name="connsiteY25111" fmla="*/ 417487 h 4314911"/>
              <a:gd name="connsiteX25112" fmla="*/ 3823540 w 5740887"/>
              <a:gd name="connsiteY25112" fmla="*/ 417501 h 4314911"/>
              <a:gd name="connsiteX25113" fmla="*/ 3757963 w 5740887"/>
              <a:gd name="connsiteY25113" fmla="*/ 417895 h 4314911"/>
              <a:gd name="connsiteX25114" fmla="*/ 3727653 w 5740887"/>
              <a:gd name="connsiteY25114" fmla="*/ 418050 h 4314911"/>
              <a:gd name="connsiteX25115" fmla="*/ 3722605 w 5740887"/>
              <a:gd name="connsiteY25115" fmla="*/ 418108 h 4314911"/>
              <a:gd name="connsiteX25116" fmla="*/ 3707499 w 5740887"/>
              <a:gd name="connsiteY25116" fmla="*/ 418199 h 4314911"/>
              <a:gd name="connsiteX25117" fmla="*/ 3663283 w 5740887"/>
              <a:gd name="connsiteY25117" fmla="*/ 418789 h 4314911"/>
              <a:gd name="connsiteX25118" fmla="*/ 3634286 w 5740887"/>
              <a:gd name="connsiteY25118" fmla="*/ 419121 h 4314911"/>
              <a:gd name="connsiteX25119" fmla="*/ 3628731 w 5740887"/>
              <a:gd name="connsiteY25119" fmla="*/ 419249 h 4314911"/>
              <a:gd name="connsiteX25120" fmla="*/ 3612521 w 5740887"/>
              <a:gd name="connsiteY25120" fmla="*/ 419466 h 4314911"/>
              <a:gd name="connsiteX25121" fmla="*/ 3538681 w 5740887"/>
              <a:gd name="connsiteY25121" fmla="*/ 421301 h 4314911"/>
              <a:gd name="connsiteX25122" fmla="*/ 3523938 w 5740887"/>
              <a:gd name="connsiteY25122" fmla="*/ 421975 h 4314911"/>
              <a:gd name="connsiteX25123" fmla="*/ 3523540 w 5740887"/>
              <a:gd name="connsiteY25123" fmla="*/ 421987 h 4314911"/>
              <a:gd name="connsiteX25124" fmla="*/ 3522099 w 5740887"/>
              <a:gd name="connsiteY25124" fmla="*/ 422059 h 4314911"/>
              <a:gd name="connsiteX25125" fmla="*/ 3499439 w 5740887"/>
              <a:gd name="connsiteY25125" fmla="*/ 423095 h 4314911"/>
              <a:gd name="connsiteX25126" fmla="*/ 3493739 w 5740887"/>
              <a:gd name="connsiteY25126" fmla="*/ 423313 h 4314911"/>
              <a:gd name="connsiteX25127" fmla="*/ 3492712 w 5740887"/>
              <a:gd name="connsiteY25127" fmla="*/ 423401 h 4314911"/>
              <a:gd name="connsiteX25128" fmla="*/ 3486051 w 5740887"/>
              <a:gd name="connsiteY25128" fmla="*/ 423706 h 4314911"/>
              <a:gd name="connsiteX25129" fmla="*/ 3482374 w 5740887"/>
              <a:gd name="connsiteY25129" fmla="*/ 424054 h 4314911"/>
              <a:gd name="connsiteX25130" fmla="*/ 3481316 w 5740887"/>
              <a:gd name="connsiteY25130" fmla="*/ 424108 h 4314911"/>
              <a:gd name="connsiteX25131" fmla="*/ 3468596 w 5740887"/>
              <a:gd name="connsiteY25131" fmla="*/ 425362 h 4314911"/>
              <a:gd name="connsiteX25132" fmla="*/ 3454702 w 5740887"/>
              <a:gd name="connsiteY25132" fmla="*/ 426679 h 4314911"/>
              <a:gd name="connsiteX25133" fmla="*/ 3453389 w 5740887"/>
              <a:gd name="connsiteY25133" fmla="*/ 427068 h 4314911"/>
              <a:gd name="connsiteX25134" fmla="*/ 3405950 w 5740887"/>
              <a:gd name="connsiteY25134" fmla="*/ 439403 h 4314911"/>
              <a:gd name="connsiteX25135" fmla="*/ 3398112 w 5740887"/>
              <a:gd name="connsiteY25135" fmla="*/ 443455 h 4314911"/>
              <a:gd name="connsiteX25136" fmla="*/ 3392002 w 5740887"/>
              <a:gd name="connsiteY25136" fmla="*/ 445265 h 4314911"/>
              <a:gd name="connsiteX25137" fmla="*/ 3383614 w 5740887"/>
              <a:gd name="connsiteY25137" fmla="*/ 450948 h 4314911"/>
              <a:gd name="connsiteX25138" fmla="*/ 3367310 w 5740887"/>
              <a:gd name="connsiteY25138" fmla="*/ 459374 h 4314911"/>
              <a:gd name="connsiteX25139" fmla="*/ 3361060 w 5740887"/>
              <a:gd name="connsiteY25139" fmla="*/ 466228 h 4314911"/>
              <a:gd name="connsiteX25140" fmla="*/ 3346621 w 5740887"/>
              <a:gd name="connsiteY25140" fmla="*/ 476010 h 4314911"/>
              <a:gd name="connsiteX25141" fmla="*/ 3297306 w 5740887"/>
              <a:gd name="connsiteY25141" fmla="*/ 561031 h 4314911"/>
              <a:gd name="connsiteX25142" fmla="*/ 3295839 w 5740887"/>
              <a:gd name="connsiteY25142" fmla="*/ 573049 h 4314911"/>
              <a:gd name="connsiteX25143" fmla="*/ 3291694 w 5740887"/>
              <a:gd name="connsiteY25143" fmla="*/ 584877 h 4314911"/>
              <a:gd name="connsiteX25144" fmla="*/ 3285746 w 5740887"/>
              <a:gd name="connsiteY25144" fmla="*/ 655768 h 4314911"/>
              <a:gd name="connsiteX25145" fmla="*/ 3285736 w 5740887"/>
              <a:gd name="connsiteY25145" fmla="*/ 655851 h 4314911"/>
              <a:gd name="connsiteX25146" fmla="*/ 3285736 w 5740887"/>
              <a:gd name="connsiteY25146" fmla="*/ 655852 h 4314911"/>
              <a:gd name="connsiteX25147" fmla="*/ 3285734 w 5740887"/>
              <a:gd name="connsiteY25147" fmla="*/ 655870 h 4314911"/>
              <a:gd name="connsiteX25148" fmla="*/ 3285735 w 5740887"/>
              <a:gd name="connsiteY25148" fmla="*/ 655895 h 4314911"/>
              <a:gd name="connsiteX25149" fmla="*/ 3285735 w 5740887"/>
              <a:gd name="connsiteY25149" fmla="*/ 655896 h 4314911"/>
              <a:gd name="connsiteX25150" fmla="*/ 3285735 w 5740887"/>
              <a:gd name="connsiteY25150" fmla="*/ 655899 h 4314911"/>
              <a:gd name="connsiteX25151" fmla="*/ 3285735 w 5740887"/>
              <a:gd name="connsiteY25151" fmla="*/ 655901 h 4314911"/>
              <a:gd name="connsiteX25152" fmla="*/ 3286636 w 5740887"/>
              <a:gd name="connsiteY25152" fmla="*/ 677395 h 4314911"/>
              <a:gd name="connsiteX25153" fmla="*/ 3287537 w 5740887"/>
              <a:gd name="connsiteY25153" fmla="*/ 698891 h 4314911"/>
              <a:gd name="connsiteX25154" fmla="*/ 3290893 w 5740887"/>
              <a:gd name="connsiteY25154" fmla="*/ 734613 h 4314911"/>
              <a:gd name="connsiteX25155" fmla="*/ 3291582 w 5740887"/>
              <a:gd name="connsiteY25155" fmla="*/ 741226 h 4314911"/>
              <a:gd name="connsiteX25156" fmla="*/ 3294675 w 5740887"/>
              <a:gd name="connsiteY25156" fmla="*/ 762439 h 4314911"/>
              <a:gd name="connsiteX25157" fmla="*/ 3294754 w 5740887"/>
              <a:gd name="connsiteY25157" fmla="*/ 762843 h 4314911"/>
              <a:gd name="connsiteX25158" fmla="*/ 3294818 w 5740887"/>
              <a:gd name="connsiteY25158" fmla="*/ 763280 h 4314911"/>
              <a:gd name="connsiteX25159" fmla="*/ 3297591 w 5740887"/>
              <a:gd name="connsiteY25159" fmla="*/ 777310 h 4314911"/>
              <a:gd name="connsiteX25160" fmla="*/ 3300328 w 5740887"/>
              <a:gd name="connsiteY25160" fmla="*/ 791273 h 4314911"/>
              <a:gd name="connsiteX25161" fmla="*/ 3300467 w 5740887"/>
              <a:gd name="connsiteY25161" fmla="*/ 791864 h 4314911"/>
              <a:gd name="connsiteX25162" fmla="*/ 3300729 w 5740887"/>
              <a:gd name="connsiteY25162" fmla="*/ 793189 h 4314911"/>
              <a:gd name="connsiteX25163" fmla="*/ 3307067 w 5740887"/>
              <a:gd name="connsiteY25163" fmla="*/ 820078 h 4314911"/>
              <a:gd name="connsiteX25164" fmla="*/ 3318670 w 5740887"/>
              <a:gd name="connsiteY25164" fmla="*/ 869655 h 4314911"/>
              <a:gd name="connsiteX25165" fmla="*/ 3319629 w 5740887"/>
              <a:gd name="connsiteY25165" fmla="*/ 873347 h 4314911"/>
              <a:gd name="connsiteX25166" fmla="*/ 3319823 w 5740887"/>
              <a:gd name="connsiteY25166" fmla="*/ 874166 h 4314911"/>
              <a:gd name="connsiteX25167" fmla="*/ 3322713 w 5740887"/>
              <a:gd name="connsiteY25167" fmla="*/ 885210 h 4314911"/>
              <a:gd name="connsiteX25168" fmla="*/ 3345309 w 5740887"/>
              <a:gd name="connsiteY25168" fmla="*/ 972161 h 4314911"/>
              <a:gd name="connsiteX25169" fmla="*/ 3369951 w 5740887"/>
              <a:gd name="connsiteY25169" fmla="*/ 1062330 h 4314911"/>
              <a:gd name="connsiteX25170" fmla="*/ 3375725 w 5740887"/>
              <a:gd name="connsiteY25170" fmla="*/ 1082846 h 4314911"/>
              <a:gd name="connsiteX25171" fmla="*/ 3378945 w 5740887"/>
              <a:gd name="connsiteY25171" fmla="*/ 1094571 h 4314911"/>
              <a:gd name="connsiteX25172" fmla="*/ 3385545 w 5740887"/>
              <a:gd name="connsiteY25172" fmla="*/ 1117738 h 4314911"/>
              <a:gd name="connsiteX25173" fmla="*/ 3397982 w 5740887"/>
              <a:gd name="connsiteY25173" fmla="*/ 1161923 h 4314911"/>
              <a:gd name="connsiteX25174" fmla="*/ 3411970 w 5740887"/>
              <a:gd name="connsiteY25174" fmla="*/ 1210505 h 4314911"/>
              <a:gd name="connsiteX25175" fmla="*/ 3418281 w 5740887"/>
              <a:gd name="connsiteY25175" fmla="*/ 1232661 h 4314911"/>
              <a:gd name="connsiteX25176" fmla="*/ 3422679 w 5740887"/>
              <a:gd name="connsiteY25176" fmla="*/ 1247700 h 4314911"/>
              <a:gd name="connsiteX25177" fmla="*/ 3428853 w 5740887"/>
              <a:gd name="connsiteY25177" fmla="*/ 1269140 h 4314911"/>
              <a:gd name="connsiteX25178" fmla="*/ 3443385 w 5740887"/>
              <a:gd name="connsiteY25178" fmla="*/ 1318447 h 4314911"/>
              <a:gd name="connsiteX25179" fmla="*/ 3462016 w 5740887"/>
              <a:gd name="connsiteY25179" fmla="*/ 1382148 h 4314911"/>
              <a:gd name="connsiteX25180" fmla="*/ 3467766 w 5740887"/>
              <a:gd name="connsiteY25180" fmla="*/ 1401212 h 4314911"/>
              <a:gd name="connsiteX25181" fmla="*/ 3479287 w 5740887"/>
              <a:gd name="connsiteY25181" fmla="*/ 1440322 h 4314911"/>
              <a:gd name="connsiteX25182" fmla="*/ 3533030 w 5740887"/>
              <a:gd name="connsiteY25182" fmla="*/ 1618691 h 4314911"/>
              <a:gd name="connsiteX25183" fmla="*/ 3547901 w 5740887"/>
              <a:gd name="connsiteY25183" fmla="*/ 1666882 h 4314911"/>
              <a:gd name="connsiteX25184" fmla="*/ 3557494 w 5740887"/>
              <a:gd name="connsiteY25184" fmla="*/ 1698684 h 4314911"/>
              <a:gd name="connsiteX25185" fmla="*/ 3654988 w 5740887"/>
              <a:gd name="connsiteY25185" fmla="*/ 2010315 h 4314911"/>
              <a:gd name="connsiteX25186" fmla="*/ 3670298 w 5740887"/>
              <a:gd name="connsiteY25186" fmla="*/ 2057780 h 4314911"/>
              <a:gd name="connsiteX25187" fmla="*/ 3678460 w 5740887"/>
              <a:gd name="connsiteY25187" fmla="*/ 2083495 h 4314911"/>
              <a:gd name="connsiteX25188" fmla="*/ 3693327 w 5740887"/>
              <a:gd name="connsiteY25188" fmla="*/ 2129178 h 4314911"/>
              <a:gd name="connsiteX25189" fmla="*/ 3701245 w 5740887"/>
              <a:gd name="connsiteY25189" fmla="*/ 2153726 h 4314911"/>
              <a:gd name="connsiteX25190" fmla="*/ 3705479 w 5740887"/>
              <a:gd name="connsiteY25190" fmla="*/ 2166518 h 4314911"/>
              <a:gd name="connsiteX25191" fmla="*/ 3712330 w 5740887"/>
              <a:gd name="connsiteY25191" fmla="*/ 2187571 h 4314911"/>
              <a:gd name="connsiteX25192" fmla="*/ 3743896 w 5740887"/>
              <a:gd name="connsiteY25192" fmla="*/ 2282589 h 4314911"/>
              <a:gd name="connsiteX25193" fmla="*/ 3744109 w 5740887"/>
              <a:gd name="connsiteY25193" fmla="*/ 2283232 h 4314911"/>
              <a:gd name="connsiteX25194" fmla="*/ 3744262 w 5740887"/>
              <a:gd name="connsiteY25194" fmla="*/ 2283679 h 4314911"/>
              <a:gd name="connsiteX25195" fmla="*/ 3773251 w 5740887"/>
              <a:gd name="connsiteY25195" fmla="*/ 2368694 h 4314911"/>
              <a:gd name="connsiteX25196" fmla="*/ 3778327 w 5740887"/>
              <a:gd name="connsiteY25196" fmla="*/ 2383066 h 4314911"/>
              <a:gd name="connsiteX25197" fmla="*/ 3782283 w 5740887"/>
              <a:gd name="connsiteY25197" fmla="*/ 2394607 h 4314911"/>
              <a:gd name="connsiteX25198" fmla="*/ 3787543 w 5740887"/>
              <a:gd name="connsiteY25198" fmla="*/ 2409157 h 4314911"/>
              <a:gd name="connsiteX25199" fmla="*/ 3799206 w 5740887"/>
              <a:gd name="connsiteY25199" fmla="*/ 2442175 h 4314911"/>
              <a:gd name="connsiteX25200" fmla="*/ 3808921 w 5740887"/>
              <a:gd name="connsiteY25200" fmla="*/ 2468284 h 4314911"/>
              <a:gd name="connsiteX25201" fmla="*/ 3814467 w 5740887"/>
              <a:gd name="connsiteY25201" fmla="*/ 2483626 h 4314911"/>
              <a:gd name="connsiteX25202" fmla="*/ 3818907 w 5740887"/>
              <a:gd name="connsiteY25202" fmla="*/ 2495123 h 4314911"/>
              <a:gd name="connsiteX25203" fmla="*/ 3821426 w 5740887"/>
              <a:gd name="connsiteY25203" fmla="*/ 2501892 h 4314911"/>
              <a:gd name="connsiteX25204" fmla="*/ 3823355 w 5740887"/>
              <a:gd name="connsiteY25204" fmla="*/ 2506643 h 4314911"/>
              <a:gd name="connsiteX25205" fmla="*/ 3827907 w 5740887"/>
              <a:gd name="connsiteY25205" fmla="*/ 2518430 h 4314911"/>
              <a:gd name="connsiteX25206" fmla="*/ 3831020 w 5740887"/>
              <a:gd name="connsiteY25206" fmla="*/ 2525760 h 4314911"/>
              <a:gd name="connsiteX25207" fmla="*/ 3839078 w 5740887"/>
              <a:gd name="connsiteY25207" fmla="*/ 2545318 h 4314911"/>
              <a:gd name="connsiteX25208" fmla="*/ 3841987 w 5740887"/>
              <a:gd name="connsiteY25208" fmla="*/ 2551585 h 4314911"/>
              <a:gd name="connsiteX25209" fmla="*/ 3844296 w 5740887"/>
              <a:gd name="connsiteY25209" fmla="*/ 2557022 h 4314911"/>
              <a:gd name="connsiteX25210" fmla="*/ 3845663 w 5740887"/>
              <a:gd name="connsiteY25210" fmla="*/ 2559505 h 4314911"/>
              <a:gd name="connsiteX25211" fmla="*/ 3848561 w 5740887"/>
              <a:gd name="connsiteY25211" fmla="*/ 2565749 h 4314911"/>
              <a:gd name="connsiteX25212" fmla="*/ 3855656 w 5740887"/>
              <a:gd name="connsiteY25212" fmla="*/ 2577660 h 4314911"/>
              <a:gd name="connsiteX25213" fmla="*/ 3855672 w 5740887"/>
              <a:gd name="connsiteY25213" fmla="*/ 2577689 h 4314911"/>
              <a:gd name="connsiteX25214" fmla="*/ 3890128 w 5740887"/>
              <a:gd name="connsiteY25214" fmla="*/ 2628077 h 4314911"/>
              <a:gd name="connsiteX25215" fmla="*/ 3890129 w 5740887"/>
              <a:gd name="connsiteY25215" fmla="*/ 2628078 h 4314911"/>
              <a:gd name="connsiteX25216" fmla="*/ 3890130 w 5740887"/>
              <a:gd name="connsiteY25216" fmla="*/ 2628080 h 4314911"/>
              <a:gd name="connsiteX25217" fmla="*/ 4112556 w 5740887"/>
              <a:gd name="connsiteY25217" fmla="*/ 2693929 h 4314911"/>
              <a:gd name="connsiteX25218" fmla="*/ 4224105 w 5740887"/>
              <a:gd name="connsiteY25218" fmla="*/ 2686207 h 4314911"/>
              <a:gd name="connsiteX25219" fmla="*/ 4266888 w 5740887"/>
              <a:gd name="connsiteY25219" fmla="*/ 2678011 h 4314911"/>
              <a:gd name="connsiteX25220" fmla="*/ 4270827 w 5740887"/>
              <a:gd name="connsiteY25220" fmla="*/ 2676981 h 4314911"/>
              <a:gd name="connsiteX25221" fmla="*/ 4271896 w 5740887"/>
              <a:gd name="connsiteY25221" fmla="*/ 2676770 h 4314911"/>
              <a:gd name="connsiteX25222" fmla="*/ 4272354 w 5740887"/>
              <a:gd name="connsiteY25222" fmla="*/ 2676680 h 4314911"/>
              <a:gd name="connsiteX25223" fmla="*/ 4277774 w 5740887"/>
              <a:gd name="connsiteY25223" fmla="*/ 2675218 h 4314911"/>
              <a:gd name="connsiteX25224" fmla="*/ 4284756 w 5740887"/>
              <a:gd name="connsiteY25224" fmla="*/ 2673336 h 4314911"/>
              <a:gd name="connsiteX25225" fmla="*/ 4325567 w 5740887"/>
              <a:gd name="connsiteY25225" fmla="*/ 2662656 h 4314911"/>
              <a:gd name="connsiteX25226" fmla="*/ 4335863 w 5740887"/>
              <a:gd name="connsiteY25226" fmla="*/ 2659553 h 4314911"/>
              <a:gd name="connsiteX25227" fmla="*/ 4338067 w 5740887"/>
              <a:gd name="connsiteY25227" fmla="*/ 2658959 h 4314911"/>
              <a:gd name="connsiteX25228" fmla="*/ 4338169 w 5740887"/>
              <a:gd name="connsiteY25228" fmla="*/ 2658931 h 4314911"/>
              <a:gd name="connsiteX25229" fmla="*/ 4348202 w 5740887"/>
              <a:gd name="connsiteY25229" fmla="*/ 2655834 h 4314911"/>
              <a:gd name="connsiteX25230" fmla="*/ 4399106 w 5740887"/>
              <a:gd name="connsiteY25230" fmla="*/ 2640492 h 4314911"/>
              <a:gd name="connsiteX25231" fmla="*/ 4418629 w 5740887"/>
              <a:gd name="connsiteY25231" fmla="*/ 2634095 h 4314911"/>
              <a:gd name="connsiteX25232" fmla="*/ 4418734 w 5740887"/>
              <a:gd name="connsiteY25232" fmla="*/ 2634063 h 4314911"/>
              <a:gd name="connsiteX25233" fmla="*/ 4419092 w 5740887"/>
              <a:gd name="connsiteY25233" fmla="*/ 2633944 h 4314911"/>
              <a:gd name="connsiteX25234" fmla="*/ 4486467 w 5740887"/>
              <a:gd name="connsiteY25234" fmla="*/ 2611869 h 4314911"/>
              <a:gd name="connsiteX25235" fmla="*/ 4698505 w 5740887"/>
              <a:gd name="connsiteY25235" fmla="*/ 2536650 h 4314911"/>
              <a:gd name="connsiteX25236" fmla="*/ 4721423 w 5740887"/>
              <a:gd name="connsiteY25236" fmla="*/ 2528071 h 4314911"/>
              <a:gd name="connsiteX25237" fmla="*/ 4721794 w 5740887"/>
              <a:gd name="connsiteY25237" fmla="*/ 2527938 h 4314911"/>
              <a:gd name="connsiteX25238" fmla="*/ 4722124 w 5740887"/>
              <a:gd name="connsiteY25238" fmla="*/ 2527820 h 4314911"/>
              <a:gd name="connsiteX25239" fmla="*/ 4722977 w 5740887"/>
              <a:gd name="connsiteY25239" fmla="*/ 2527497 h 4314911"/>
              <a:gd name="connsiteX25240" fmla="*/ 4724356 w 5740887"/>
              <a:gd name="connsiteY25240" fmla="*/ 2526973 h 4314911"/>
              <a:gd name="connsiteX25241" fmla="*/ 4821107 w 5740887"/>
              <a:gd name="connsiteY25241" fmla="*/ 2490756 h 4314911"/>
              <a:gd name="connsiteX25242" fmla="*/ 4912068 w 5740887"/>
              <a:gd name="connsiteY25242" fmla="*/ 2455719 h 4314911"/>
              <a:gd name="connsiteX25243" fmla="*/ 4949003 w 5740887"/>
              <a:gd name="connsiteY25243" fmla="*/ 2441698 h 4314911"/>
              <a:gd name="connsiteX25244" fmla="*/ 4949156 w 5740887"/>
              <a:gd name="connsiteY25244" fmla="*/ 2441638 h 4314911"/>
              <a:gd name="connsiteX25245" fmla="*/ 5143897 w 5740887"/>
              <a:gd name="connsiteY25245" fmla="*/ 2364480 h 4314911"/>
              <a:gd name="connsiteX25246" fmla="*/ 5157808 w 5740887"/>
              <a:gd name="connsiteY25246" fmla="*/ 2358746 h 4314911"/>
              <a:gd name="connsiteX25247" fmla="*/ 5170570 w 5740887"/>
              <a:gd name="connsiteY25247" fmla="*/ 2353676 h 4314911"/>
              <a:gd name="connsiteX25248" fmla="*/ 5272662 w 5740887"/>
              <a:gd name="connsiteY25248" fmla="*/ 2311721 h 4314911"/>
              <a:gd name="connsiteX25249" fmla="*/ 5305798 w 5740887"/>
              <a:gd name="connsiteY25249" fmla="*/ 2297745 h 4314911"/>
              <a:gd name="connsiteX25250" fmla="*/ 5320363 w 5740887"/>
              <a:gd name="connsiteY25250" fmla="*/ 2291741 h 4314911"/>
              <a:gd name="connsiteX25251" fmla="*/ 5345348 w 5740887"/>
              <a:gd name="connsiteY25251" fmla="*/ 2281064 h 4314911"/>
              <a:gd name="connsiteX25252" fmla="*/ 5365388 w 5740887"/>
              <a:gd name="connsiteY25252" fmla="*/ 2272612 h 4314911"/>
              <a:gd name="connsiteX25253" fmla="*/ 5378720 w 5740887"/>
              <a:gd name="connsiteY25253" fmla="*/ 2266802 h 4314911"/>
              <a:gd name="connsiteX25254" fmla="*/ 5397198 w 5740887"/>
              <a:gd name="connsiteY25254" fmla="*/ 2258906 h 4314911"/>
              <a:gd name="connsiteX25255" fmla="*/ 5425623 w 5740887"/>
              <a:gd name="connsiteY25255" fmla="*/ 2246365 h 4314911"/>
              <a:gd name="connsiteX25256" fmla="*/ 5446067 w 5740887"/>
              <a:gd name="connsiteY25256" fmla="*/ 2237457 h 4314911"/>
              <a:gd name="connsiteX25257" fmla="*/ 5453450 w 5740887"/>
              <a:gd name="connsiteY25257" fmla="*/ 2234088 h 4314911"/>
              <a:gd name="connsiteX25258" fmla="*/ 5464041 w 5740887"/>
              <a:gd name="connsiteY25258" fmla="*/ 2229416 h 4314911"/>
              <a:gd name="connsiteX25259" fmla="*/ 5495217 w 5740887"/>
              <a:gd name="connsiteY25259" fmla="*/ 2215031 h 4314911"/>
              <a:gd name="connsiteX25260" fmla="*/ 5512021 w 5740887"/>
              <a:gd name="connsiteY25260" fmla="*/ 2207364 h 4314911"/>
              <a:gd name="connsiteX25261" fmla="*/ 5514766 w 5740887"/>
              <a:gd name="connsiteY25261" fmla="*/ 2206011 h 4314911"/>
              <a:gd name="connsiteX25262" fmla="*/ 5519096 w 5740887"/>
              <a:gd name="connsiteY25262" fmla="*/ 2204013 h 4314911"/>
              <a:gd name="connsiteX25263" fmla="*/ 5560512 w 5740887"/>
              <a:gd name="connsiteY25263" fmla="*/ 2183467 h 4314911"/>
              <a:gd name="connsiteX25264" fmla="*/ 5560570 w 5740887"/>
              <a:gd name="connsiteY25264" fmla="*/ 2183438 h 4314911"/>
              <a:gd name="connsiteX25265" fmla="*/ 5581671 w 5740887"/>
              <a:gd name="connsiteY25265" fmla="*/ 2171096 h 4314911"/>
              <a:gd name="connsiteX25266" fmla="*/ 5587880 w 5740887"/>
              <a:gd name="connsiteY25266" fmla="*/ 2167465 h 4314911"/>
              <a:gd name="connsiteX25267" fmla="*/ 5589037 w 5740887"/>
              <a:gd name="connsiteY25267" fmla="*/ 2166791 h 4314911"/>
              <a:gd name="connsiteX25268" fmla="*/ 5590847 w 5740887"/>
              <a:gd name="connsiteY25268" fmla="*/ 2165230 h 4314911"/>
              <a:gd name="connsiteX25269" fmla="*/ 5632966 w 5740887"/>
              <a:gd name="connsiteY25269" fmla="*/ 2129010 h 4314911"/>
              <a:gd name="connsiteX25270" fmla="*/ 5633218 w 5740887"/>
              <a:gd name="connsiteY25270" fmla="*/ 2128689 h 4314911"/>
              <a:gd name="connsiteX25271" fmla="*/ 5633492 w 5740887"/>
              <a:gd name="connsiteY25271" fmla="*/ 2128453 h 4314911"/>
              <a:gd name="connsiteX25272" fmla="*/ 5640967 w 5740887"/>
              <a:gd name="connsiteY25272" fmla="*/ 2118808 h 4314911"/>
              <a:gd name="connsiteX25273" fmla="*/ 5657960 w 5740887"/>
              <a:gd name="connsiteY25273" fmla="*/ 2097139 h 4314911"/>
              <a:gd name="connsiteX25274" fmla="*/ 5658205 w 5740887"/>
              <a:gd name="connsiteY25274" fmla="*/ 2096645 h 4314911"/>
              <a:gd name="connsiteX25275" fmla="*/ 5658313 w 5740887"/>
              <a:gd name="connsiteY25275" fmla="*/ 2096427 h 4314911"/>
              <a:gd name="connsiteX25276" fmla="*/ 5658427 w 5740887"/>
              <a:gd name="connsiteY25276" fmla="*/ 2096280 h 4314911"/>
              <a:gd name="connsiteX25277" fmla="*/ 5660582 w 5740887"/>
              <a:gd name="connsiteY25277" fmla="*/ 2091856 h 4314911"/>
              <a:gd name="connsiteX25278" fmla="*/ 5669174 w 5740887"/>
              <a:gd name="connsiteY25278" fmla="*/ 2074550 h 4314911"/>
              <a:gd name="connsiteX25279" fmla="*/ 5669612 w 5740887"/>
              <a:gd name="connsiteY25279" fmla="*/ 2072869 h 4314911"/>
              <a:gd name="connsiteX25280" fmla="*/ 5671768 w 5740887"/>
              <a:gd name="connsiteY25280" fmla="*/ 2064755 h 4314911"/>
              <a:gd name="connsiteX25281" fmla="*/ 5671834 w 5740887"/>
              <a:gd name="connsiteY25281" fmla="*/ 2064126 h 4314911"/>
              <a:gd name="connsiteX25282" fmla="*/ 5678698 w 5740887"/>
              <a:gd name="connsiteY25282" fmla="*/ 2015236 h 4314911"/>
              <a:gd name="connsiteX25283" fmla="*/ 5678955 w 5740887"/>
              <a:gd name="connsiteY25283" fmla="*/ 2003377 h 4314911"/>
              <a:gd name="connsiteX25284" fmla="*/ 5679724 w 5740887"/>
              <a:gd name="connsiteY25284" fmla="*/ 1996826 h 4314911"/>
              <a:gd name="connsiteX25285" fmla="*/ 5679581 w 5740887"/>
              <a:gd name="connsiteY25285" fmla="*/ 1990446 h 4314911"/>
              <a:gd name="connsiteX25286" fmla="*/ 5679903 w 5740887"/>
              <a:gd name="connsiteY25286" fmla="*/ 1987380 h 4314911"/>
              <a:gd name="connsiteX25287" fmla="*/ 5679503 w 5740887"/>
              <a:gd name="connsiteY25287" fmla="*/ 1978101 h 4314911"/>
              <a:gd name="connsiteX25288" fmla="*/ 5679954 w 5740887"/>
              <a:gd name="connsiteY25288" fmla="*/ 1957308 h 4314911"/>
              <a:gd name="connsiteX25289" fmla="*/ 5678170 w 5740887"/>
              <a:gd name="connsiteY25289" fmla="*/ 1927720 h 4314911"/>
              <a:gd name="connsiteX25290" fmla="*/ 5677872 w 5740887"/>
              <a:gd name="connsiteY25290" fmla="*/ 1914435 h 4314911"/>
              <a:gd name="connsiteX25291" fmla="*/ 5676777 w 5740887"/>
              <a:gd name="connsiteY25291" fmla="*/ 1904611 h 4314911"/>
              <a:gd name="connsiteX25292" fmla="*/ 5676007 w 5740887"/>
              <a:gd name="connsiteY25292" fmla="*/ 1891835 h 4314911"/>
              <a:gd name="connsiteX25293" fmla="*/ 5667336 w 5740887"/>
              <a:gd name="connsiteY25293" fmla="*/ 1819858 h 4314911"/>
              <a:gd name="connsiteX25294" fmla="*/ 5667332 w 5740887"/>
              <a:gd name="connsiteY25294" fmla="*/ 1819820 h 4314911"/>
              <a:gd name="connsiteX25295" fmla="*/ 5662293 w 5740887"/>
              <a:gd name="connsiteY25295" fmla="*/ 1790743 h 4314911"/>
              <a:gd name="connsiteX25296" fmla="*/ 5661949 w 5740887"/>
              <a:gd name="connsiteY25296" fmla="*/ 1788135 h 4314911"/>
              <a:gd name="connsiteX25297" fmla="*/ 5660784 w 5740887"/>
              <a:gd name="connsiteY25297" fmla="*/ 1782038 h 4314911"/>
              <a:gd name="connsiteX25298" fmla="*/ 5650832 w 5740887"/>
              <a:gd name="connsiteY25298" fmla="*/ 1724612 h 4314911"/>
              <a:gd name="connsiteX25299" fmla="*/ 5664527 w 5740887"/>
              <a:gd name="connsiteY25299" fmla="*/ 1796399 h 4314911"/>
              <a:gd name="connsiteX25300" fmla="*/ 5677093 w 5740887"/>
              <a:gd name="connsiteY25300" fmla="*/ 1891669 h 4314911"/>
              <a:gd name="connsiteX25301" fmla="*/ 5679235 w 5740887"/>
              <a:gd name="connsiteY25301" fmla="*/ 1917889 h 4314911"/>
              <a:gd name="connsiteX25302" fmla="*/ 5681978 w 5740887"/>
              <a:gd name="connsiteY25302" fmla="*/ 1981120 h 4314911"/>
              <a:gd name="connsiteX25303" fmla="*/ 5681928 w 5740887"/>
              <a:gd name="connsiteY25303" fmla="*/ 2005119 h 4314911"/>
              <a:gd name="connsiteX25304" fmla="*/ 5674522 w 5740887"/>
              <a:gd name="connsiteY25304" fmla="*/ 2075782 h 4314911"/>
              <a:gd name="connsiteX25305" fmla="*/ 5593997 w 5740887"/>
              <a:gd name="connsiteY25305" fmla="*/ 2175060 h 4314911"/>
              <a:gd name="connsiteX25306" fmla="*/ 4216382 w 5740887"/>
              <a:gd name="connsiteY25306" fmla="*/ 2701232 h 4314911"/>
              <a:gd name="connsiteX25307" fmla="*/ 4081387 w 5740887"/>
              <a:gd name="connsiteY25307" fmla="*/ 2708740 h 4314911"/>
              <a:gd name="connsiteX25308" fmla="*/ 3973875 w 5740887"/>
              <a:gd name="connsiteY25308" fmla="*/ 2693045 h 4314911"/>
              <a:gd name="connsiteX25309" fmla="*/ 3971203 w 5740887"/>
              <a:gd name="connsiteY25309" fmla="*/ 2691732 h 4314911"/>
              <a:gd name="connsiteX25310" fmla="*/ 3896097 w 5740887"/>
              <a:gd name="connsiteY25310" fmla="*/ 2654832 h 4314911"/>
              <a:gd name="connsiteX25311" fmla="*/ 3850297 w 5740887"/>
              <a:gd name="connsiteY25311" fmla="*/ 2594785 h 4314911"/>
              <a:gd name="connsiteX25312" fmla="*/ 3850297 w 5740887"/>
              <a:gd name="connsiteY25312" fmla="*/ 2593959 h 4314911"/>
              <a:gd name="connsiteX25313" fmla="*/ 3551085 w 5740887"/>
              <a:gd name="connsiteY25313" fmla="*/ 1707353 h 4314911"/>
              <a:gd name="connsiteX25314" fmla="*/ 3456484 w 5740887"/>
              <a:gd name="connsiteY25314" fmla="*/ 1393247 h 4314911"/>
              <a:gd name="connsiteX25315" fmla="*/ 3447121 w 5740887"/>
              <a:gd name="connsiteY25315" fmla="*/ 1361232 h 4314911"/>
              <a:gd name="connsiteX25316" fmla="*/ 3412164 w 5740887"/>
              <a:gd name="connsiteY25316" fmla="*/ 1241732 h 4314911"/>
              <a:gd name="connsiteX25317" fmla="*/ 3280826 w 5740887"/>
              <a:gd name="connsiteY25317" fmla="*/ 732657 h 4314911"/>
              <a:gd name="connsiteX25318" fmla="*/ 3280137 w 5740887"/>
              <a:gd name="connsiteY25318" fmla="*/ 725904 h 4314911"/>
              <a:gd name="connsiteX25319" fmla="*/ 3276627 w 5740887"/>
              <a:gd name="connsiteY25319" fmla="*/ 688380 h 4314911"/>
              <a:gd name="connsiteX25320" fmla="*/ 3274727 w 5740887"/>
              <a:gd name="connsiteY25320" fmla="*/ 644771 h 4314911"/>
              <a:gd name="connsiteX25321" fmla="*/ 3285965 w 5740887"/>
              <a:gd name="connsiteY25321" fmla="*/ 551084 h 4314911"/>
              <a:gd name="connsiteX25322" fmla="*/ 3440087 w 5740887"/>
              <a:gd name="connsiteY25322" fmla="*/ 420800 h 4314911"/>
              <a:gd name="connsiteX25323" fmla="*/ 3913311 w 5740887"/>
              <a:gd name="connsiteY25323" fmla="*/ 411560 h 4314911"/>
              <a:gd name="connsiteX25324" fmla="*/ 1783530 w 5740887"/>
              <a:gd name="connsiteY25324" fmla="*/ 411447 h 4314911"/>
              <a:gd name="connsiteX25325" fmla="*/ 1743765 w 5740887"/>
              <a:gd name="connsiteY25325" fmla="*/ 450271 h 4314911"/>
              <a:gd name="connsiteX25326" fmla="*/ 1749745 w 5740887"/>
              <a:gd name="connsiteY25326" fmla="*/ 442733 h 4314911"/>
              <a:gd name="connsiteX25327" fmla="*/ 3316731 w 5740887"/>
              <a:gd name="connsiteY25327" fmla="*/ 410465 h 4314911"/>
              <a:gd name="connsiteX25328" fmla="*/ 3313547 w 5740887"/>
              <a:gd name="connsiteY25328" fmla="*/ 411899 h 4314911"/>
              <a:gd name="connsiteX25329" fmla="*/ 3315484 w 5740887"/>
              <a:gd name="connsiteY25329" fmla="*/ 410591 h 4314911"/>
              <a:gd name="connsiteX25330" fmla="*/ 4469154 w 5740887"/>
              <a:gd name="connsiteY25330" fmla="*/ 405317 h 4314911"/>
              <a:gd name="connsiteX25331" fmla="*/ 4468627 w 5740887"/>
              <a:gd name="connsiteY25331" fmla="*/ 408172 h 4314911"/>
              <a:gd name="connsiteX25332" fmla="*/ 4468556 w 5740887"/>
              <a:gd name="connsiteY25332" fmla="*/ 408417 h 4314911"/>
              <a:gd name="connsiteX25333" fmla="*/ 4466717 w 5740887"/>
              <a:gd name="connsiteY25333" fmla="*/ 408401 h 4314911"/>
              <a:gd name="connsiteX25334" fmla="*/ 3243959 w 5740887"/>
              <a:gd name="connsiteY25334" fmla="*/ 405113 h 4314911"/>
              <a:gd name="connsiteX25335" fmla="*/ 3243349 w 5740887"/>
              <a:gd name="connsiteY25335" fmla="*/ 405917 h 4314911"/>
              <a:gd name="connsiteX25336" fmla="*/ 3240664 w 5740887"/>
              <a:gd name="connsiteY25336" fmla="*/ 408016 h 4314911"/>
              <a:gd name="connsiteX25337" fmla="*/ 3234421 w 5740887"/>
              <a:gd name="connsiteY25337" fmla="*/ 416368 h 4314911"/>
              <a:gd name="connsiteX25338" fmla="*/ 3234376 w 5740887"/>
              <a:gd name="connsiteY25338" fmla="*/ 416376 h 4314911"/>
              <a:gd name="connsiteX25339" fmla="*/ 3180981 w 5740887"/>
              <a:gd name="connsiteY25339" fmla="*/ 429977 h 4314911"/>
              <a:gd name="connsiteX25340" fmla="*/ 3171127 w 5740887"/>
              <a:gd name="connsiteY25340" fmla="*/ 433673 h 4314911"/>
              <a:gd name="connsiteX25341" fmla="*/ 3152700 w 5740887"/>
              <a:gd name="connsiteY25341" fmla="*/ 438704 h 4314911"/>
              <a:gd name="connsiteX25342" fmla="*/ 3073040 w 5740887"/>
              <a:gd name="connsiteY25342" fmla="*/ 470376 h 4314911"/>
              <a:gd name="connsiteX25343" fmla="*/ 3072328 w 5740887"/>
              <a:gd name="connsiteY25343" fmla="*/ 470736 h 4314911"/>
              <a:gd name="connsiteX25344" fmla="*/ 3068920 w 5740887"/>
              <a:gd name="connsiteY25344" fmla="*/ 472014 h 4314911"/>
              <a:gd name="connsiteX25345" fmla="*/ 3073040 w 5740887"/>
              <a:gd name="connsiteY25345" fmla="*/ 470376 h 4314911"/>
              <a:gd name="connsiteX25346" fmla="*/ 3104550 w 5740887"/>
              <a:gd name="connsiteY25346" fmla="*/ 454478 h 4314911"/>
              <a:gd name="connsiteX25347" fmla="*/ 3133191 w 5740887"/>
              <a:gd name="connsiteY25347" fmla="*/ 441074 h 4314911"/>
              <a:gd name="connsiteX25348" fmla="*/ 3227729 w 5740887"/>
              <a:gd name="connsiteY25348" fmla="*/ 409039 h 4314911"/>
              <a:gd name="connsiteX25349" fmla="*/ 4478429 w 5740887"/>
              <a:gd name="connsiteY25349" fmla="*/ 401759 h 4314911"/>
              <a:gd name="connsiteX25350" fmla="*/ 4531146 w 5740887"/>
              <a:gd name="connsiteY25350" fmla="*/ 402240 h 4314911"/>
              <a:gd name="connsiteX25351" fmla="*/ 4612785 w 5740887"/>
              <a:gd name="connsiteY25351" fmla="*/ 403027 h 4314911"/>
              <a:gd name="connsiteX25352" fmla="*/ 4732356 w 5740887"/>
              <a:gd name="connsiteY25352" fmla="*/ 404299 h 4314911"/>
              <a:gd name="connsiteX25353" fmla="*/ 4787384 w 5740887"/>
              <a:gd name="connsiteY25353" fmla="*/ 404909 h 4314911"/>
              <a:gd name="connsiteX25354" fmla="*/ 4842381 w 5740887"/>
              <a:gd name="connsiteY25354" fmla="*/ 405552 h 4314911"/>
              <a:gd name="connsiteX25355" fmla="*/ 5045490 w 5740887"/>
              <a:gd name="connsiteY25355" fmla="*/ 408249 h 4314911"/>
              <a:gd name="connsiteX25356" fmla="*/ 5254249 w 5740887"/>
              <a:gd name="connsiteY25356" fmla="*/ 541588 h 4314911"/>
              <a:gd name="connsiteX25357" fmla="*/ 5534432 w 5740887"/>
              <a:gd name="connsiteY25357" fmla="*/ 1254460 h 4314911"/>
              <a:gd name="connsiteX25358" fmla="*/ 5562220 w 5740887"/>
              <a:gd name="connsiteY25358" fmla="*/ 1344915 h 4314911"/>
              <a:gd name="connsiteX25359" fmla="*/ 5563588 w 5740887"/>
              <a:gd name="connsiteY25359" fmla="*/ 1349372 h 4314911"/>
              <a:gd name="connsiteX25360" fmla="*/ 5594473 w 5740887"/>
              <a:gd name="connsiteY25360" fmla="*/ 1456773 h 4314911"/>
              <a:gd name="connsiteX25361" fmla="*/ 5602370 w 5740887"/>
              <a:gd name="connsiteY25361" fmla="*/ 1486772 h 4314911"/>
              <a:gd name="connsiteX25362" fmla="*/ 5588020 w 5740887"/>
              <a:gd name="connsiteY25362" fmla="*/ 1438297 h 4314911"/>
              <a:gd name="connsiteX25363" fmla="*/ 5531449 w 5740887"/>
              <a:gd name="connsiteY25363" fmla="*/ 1247203 h 4314911"/>
              <a:gd name="connsiteX25364" fmla="*/ 5255489 w 5740887"/>
              <a:gd name="connsiteY25364" fmla="*/ 549137 h 4314911"/>
              <a:gd name="connsiteX25365" fmla="*/ 5043420 w 5740887"/>
              <a:gd name="connsiteY25365" fmla="*/ 414698 h 4314911"/>
              <a:gd name="connsiteX25366" fmla="*/ 4563867 w 5740887"/>
              <a:gd name="connsiteY25366" fmla="*/ 409209 h 4314911"/>
              <a:gd name="connsiteX25367" fmla="*/ 4476942 w 5740887"/>
              <a:gd name="connsiteY25367" fmla="*/ 408486 h 4314911"/>
              <a:gd name="connsiteX25368" fmla="*/ 4449246 w 5740887"/>
              <a:gd name="connsiteY25368" fmla="*/ 401493 h 4314911"/>
              <a:gd name="connsiteX25369" fmla="*/ 4458724 w 5740887"/>
              <a:gd name="connsiteY25369" fmla="*/ 401580 h 4314911"/>
              <a:gd name="connsiteX25370" fmla="*/ 4455524 w 5740887"/>
              <a:gd name="connsiteY25370" fmla="*/ 408309 h 4314911"/>
              <a:gd name="connsiteX25371" fmla="*/ 4416566 w 5740887"/>
              <a:gd name="connsiteY25371" fmla="*/ 407985 h 4314911"/>
              <a:gd name="connsiteX25372" fmla="*/ 4427726 w 5740887"/>
              <a:gd name="connsiteY25372" fmla="*/ 407003 h 4314911"/>
              <a:gd name="connsiteX25373" fmla="*/ 4447892 w 5740887"/>
              <a:gd name="connsiteY25373" fmla="*/ 402595 h 4314911"/>
              <a:gd name="connsiteX25374" fmla="*/ 4167850 w 5740887"/>
              <a:gd name="connsiteY25374" fmla="*/ 399637 h 4314911"/>
              <a:gd name="connsiteX25375" fmla="*/ 4404529 w 5740887"/>
              <a:gd name="connsiteY25375" fmla="*/ 401142 h 4314911"/>
              <a:gd name="connsiteX25376" fmla="*/ 4412168 w 5740887"/>
              <a:gd name="connsiteY25376" fmla="*/ 401202 h 4314911"/>
              <a:gd name="connsiteX25377" fmla="*/ 4404631 w 5740887"/>
              <a:gd name="connsiteY25377" fmla="*/ 401976 h 4314911"/>
              <a:gd name="connsiteX25378" fmla="*/ 4324208 w 5740887"/>
              <a:gd name="connsiteY25378" fmla="*/ 404216 h 4314911"/>
              <a:gd name="connsiteX25379" fmla="*/ 4299251 w 5740887"/>
              <a:gd name="connsiteY25379" fmla="*/ 404216 h 4314911"/>
              <a:gd name="connsiteX25380" fmla="*/ 4171570 w 5740887"/>
              <a:gd name="connsiteY25380" fmla="*/ 401045 h 4314911"/>
              <a:gd name="connsiteX25381" fmla="*/ 4131686 w 5740887"/>
              <a:gd name="connsiteY25381" fmla="*/ 399408 h 4314911"/>
              <a:gd name="connsiteX25382" fmla="*/ 4146913 w 5740887"/>
              <a:gd name="connsiteY25382" fmla="*/ 399504 h 4314911"/>
              <a:gd name="connsiteX25383" fmla="*/ 4165317 w 5740887"/>
              <a:gd name="connsiteY25383" fmla="*/ 406327 h 4314911"/>
              <a:gd name="connsiteX25384" fmla="*/ 4138121 w 5740887"/>
              <a:gd name="connsiteY25384" fmla="*/ 406198 h 4314911"/>
              <a:gd name="connsiteX25385" fmla="*/ 4114542 w 5740887"/>
              <a:gd name="connsiteY25385" fmla="*/ 399299 h 4314911"/>
              <a:gd name="connsiteX25386" fmla="*/ 4122883 w 5740887"/>
              <a:gd name="connsiteY25386" fmla="*/ 399352 h 4314911"/>
              <a:gd name="connsiteX25387" fmla="*/ 4129036 w 5740887"/>
              <a:gd name="connsiteY25387" fmla="*/ 406156 h 4314911"/>
              <a:gd name="connsiteX25388" fmla="*/ 4119805 w 5740887"/>
              <a:gd name="connsiteY25388" fmla="*/ 406112 h 4314911"/>
              <a:gd name="connsiteX25389" fmla="*/ 3903244 w 5740887"/>
              <a:gd name="connsiteY25389" fmla="*/ 398737 h 4314911"/>
              <a:gd name="connsiteX25390" fmla="*/ 3903125 w 5740887"/>
              <a:gd name="connsiteY25390" fmla="*/ 398737 h 4314911"/>
              <a:gd name="connsiteX25391" fmla="*/ 4088669 w 5740887"/>
              <a:gd name="connsiteY25391" fmla="*/ 399134 h 4314911"/>
              <a:gd name="connsiteX25392" fmla="*/ 4105787 w 5740887"/>
              <a:gd name="connsiteY25392" fmla="*/ 399243 h 4314911"/>
              <a:gd name="connsiteX25393" fmla="*/ 4111087 w 5740887"/>
              <a:gd name="connsiteY25393" fmla="*/ 406071 h 4314911"/>
              <a:gd name="connsiteX25394" fmla="*/ 4000280 w 5740887"/>
              <a:gd name="connsiteY25394" fmla="*/ 405549 h 4314911"/>
              <a:gd name="connsiteX25395" fmla="*/ 3866117 w 5740887"/>
              <a:gd name="connsiteY25395" fmla="*/ 405473 h 4314911"/>
              <a:gd name="connsiteX25396" fmla="*/ 3816674 w 5740887"/>
              <a:gd name="connsiteY25396" fmla="*/ 405650 h 4314911"/>
              <a:gd name="connsiteX25397" fmla="*/ 3802838 w 5740887"/>
              <a:gd name="connsiteY25397" fmla="*/ 405655 h 4314911"/>
              <a:gd name="connsiteX25398" fmla="*/ 3780347 w 5740887"/>
              <a:gd name="connsiteY25398" fmla="*/ 405780 h 4314911"/>
              <a:gd name="connsiteX25399" fmla="*/ 3742767 w 5740887"/>
              <a:gd name="connsiteY25399" fmla="*/ 405914 h 4314911"/>
              <a:gd name="connsiteX25400" fmla="*/ 3724621 w 5740887"/>
              <a:gd name="connsiteY25400" fmla="*/ 406090 h 4314911"/>
              <a:gd name="connsiteX25401" fmla="*/ 3714096 w 5740887"/>
              <a:gd name="connsiteY25401" fmla="*/ 406149 h 4314911"/>
              <a:gd name="connsiteX25402" fmla="*/ 3668218 w 5740887"/>
              <a:gd name="connsiteY25402" fmla="*/ 406638 h 4314911"/>
              <a:gd name="connsiteX25403" fmla="*/ 3634290 w 5740887"/>
              <a:gd name="connsiteY25403" fmla="*/ 406967 h 4314911"/>
              <a:gd name="connsiteX25404" fmla="*/ 3613982 w 5740887"/>
              <a:gd name="connsiteY25404" fmla="*/ 407364 h 4314911"/>
              <a:gd name="connsiteX25405" fmla="*/ 3565139 w 5740887"/>
              <a:gd name="connsiteY25405" fmla="*/ 408243 h 4314911"/>
              <a:gd name="connsiteX25406" fmla="*/ 3557319 w 5740887"/>
              <a:gd name="connsiteY25406" fmla="*/ 408475 h 4314911"/>
              <a:gd name="connsiteX25407" fmla="*/ 3544748 w 5740887"/>
              <a:gd name="connsiteY25407" fmla="*/ 408721 h 4314911"/>
              <a:gd name="connsiteX25408" fmla="*/ 3530410 w 5740887"/>
              <a:gd name="connsiteY25408" fmla="*/ 409269 h 4314911"/>
              <a:gd name="connsiteX25409" fmla="*/ 3508348 w 5740887"/>
              <a:gd name="connsiteY25409" fmla="*/ 409921 h 4314911"/>
              <a:gd name="connsiteX25410" fmla="*/ 3492410 w 5740887"/>
              <a:gd name="connsiteY25410" fmla="*/ 410723 h 4314911"/>
              <a:gd name="connsiteX25411" fmla="*/ 3478200 w 5740887"/>
              <a:gd name="connsiteY25411" fmla="*/ 411267 h 4314911"/>
              <a:gd name="connsiteX25412" fmla="*/ 3473515 w 5740887"/>
              <a:gd name="connsiteY25412" fmla="*/ 411675 h 4314911"/>
              <a:gd name="connsiteX25413" fmla="*/ 3465634 w 5740887"/>
              <a:gd name="connsiteY25413" fmla="*/ 412071 h 4314911"/>
              <a:gd name="connsiteX25414" fmla="*/ 3441434 w 5740887"/>
              <a:gd name="connsiteY25414" fmla="*/ 414461 h 4314911"/>
              <a:gd name="connsiteX25415" fmla="*/ 3438707 w 5740887"/>
              <a:gd name="connsiteY25415" fmla="*/ 414698 h 4314911"/>
              <a:gd name="connsiteX25416" fmla="*/ 3437953 w 5740887"/>
              <a:gd name="connsiteY25416" fmla="*/ 414922 h 4314911"/>
              <a:gd name="connsiteX25417" fmla="*/ 3389471 w 5740887"/>
              <a:gd name="connsiteY25417" fmla="*/ 427577 h 4314911"/>
              <a:gd name="connsiteX25418" fmla="*/ 3381453 w 5740887"/>
              <a:gd name="connsiteY25418" fmla="*/ 431738 h 4314911"/>
              <a:gd name="connsiteX25419" fmla="*/ 3375382 w 5740887"/>
              <a:gd name="connsiteY25419" fmla="*/ 433546 h 4314911"/>
              <a:gd name="connsiteX25420" fmla="*/ 3367059 w 5740887"/>
              <a:gd name="connsiteY25420" fmla="*/ 439209 h 4314911"/>
              <a:gd name="connsiteX25421" fmla="*/ 3350448 w 5740887"/>
              <a:gd name="connsiteY25421" fmla="*/ 447830 h 4314911"/>
              <a:gd name="connsiteX25422" fmla="*/ 3344085 w 5740887"/>
              <a:gd name="connsiteY25422" fmla="*/ 454841 h 4314911"/>
              <a:gd name="connsiteX25423" fmla="*/ 3329553 w 5740887"/>
              <a:gd name="connsiteY25423" fmla="*/ 464731 h 4314911"/>
              <a:gd name="connsiteX25424" fmla="*/ 3279759 w 5740887"/>
              <a:gd name="connsiteY25424" fmla="*/ 550982 h 4314911"/>
              <a:gd name="connsiteX25425" fmla="*/ 3278280 w 5740887"/>
              <a:gd name="connsiteY25425" fmla="*/ 563167 h 4314911"/>
              <a:gd name="connsiteX25426" fmla="*/ 3274097 w 5740887"/>
              <a:gd name="connsiteY25426" fmla="*/ 575163 h 4314911"/>
              <a:gd name="connsiteX25427" fmla="*/ 3268086 w 5740887"/>
              <a:gd name="connsiteY25427" fmla="*/ 647137 h 4314911"/>
              <a:gd name="connsiteX25428" fmla="*/ 3268073 w 5740887"/>
              <a:gd name="connsiteY25428" fmla="*/ 647245 h 4314911"/>
              <a:gd name="connsiteX25429" fmla="*/ 3269880 w 5740887"/>
              <a:gd name="connsiteY25429" fmla="*/ 690932 h 4314911"/>
              <a:gd name="connsiteX25430" fmla="*/ 3269881 w 5740887"/>
              <a:gd name="connsiteY25430" fmla="*/ 690943 h 4314911"/>
              <a:gd name="connsiteX25431" fmla="*/ 3269882 w 5740887"/>
              <a:gd name="connsiteY25431" fmla="*/ 690961 h 4314911"/>
              <a:gd name="connsiteX25432" fmla="*/ 3273246 w 5740887"/>
              <a:gd name="connsiteY25432" fmla="*/ 727307 h 4314911"/>
              <a:gd name="connsiteX25433" fmla="*/ 3273935 w 5740887"/>
              <a:gd name="connsiteY25433" fmla="*/ 734060 h 4314911"/>
              <a:gd name="connsiteX25434" fmla="*/ 3688386 w 5740887"/>
              <a:gd name="connsiteY25434" fmla="*/ 2168188 h 4314911"/>
              <a:gd name="connsiteX25435" fmla="*/ 3729556 w 5740887"/>
              <a:gd name="connsiteY25435" fmla="*/ 2293050 h 4314911"/>
              <a:gd name="connsiteX25436" fmla="*/ 3731734 w 5740887"/>
              <a:gd name="connsiteY25436" fmla="*/ 2299657 h 4314911"/>
              <a:gd name="connsiteX25437" fmla="*/ 3731735 w 5740887"/>
              <a:gd name="connsiteY25437" fmla="*/ 2299661 h 4314911"/>
              <a:gd name="connsiteX25438" fmla="*/ 3731736 w 5740887"/>
              <a:gd name="connsiteY25438" fmla="*/ 2299663 h 4314911"/>
              <a:gd name="connsiteX25439" fmla="*/ 3733250 w 5740887"/>
              <a:gd name="connsiteY25439" fmla="*/ 2304098 h 4314911"/>
              <a:gd name="connsiteX25440" fmla="*/ 3770335 w 5740887"/>
              <a:gd name="connsiteY25440" fmla="*/ 2412720 h 4314911"/>
              <a:gd name="connsiteX25441" fmla="*/ 3844503 w 5740887"/>
              <a:gd name="connsiteY25441" fmla="*/ 2598507 h 4314911"/>
              <a:gd name="connsiteX25442" fmla="*/ 3935112 w 5740887"/>
              <a:gd name="connsiteY25442" fmla="*/ 2686650 h 4314911"/>
              <a:gd name="connsiteX25443" fmla="*/ 3935113 w 5740887"/>
              <a:gd name="connsiteY25443" fmla="*/ 2686651 h 4314911"/>
              <a:gd name="connsiteX25444" fmla="*/ 3935114 w 5740887"/>
              <a:gd name="connsiteY25444" fmla="*/ 2686651 h 4314911"/>
              <a:gd name="connsiteX25445" fmla="*/ 4104421 w 5740887"/>
              <a:gd name="connsiteY25445" fmla="*/ 2716676 h 4314911"/>
              <a:gd name="connsiteX25446" fmla="*/ 4217348 w 5740887"/>
              <a:gd name="connsiteY25446" fmla="*/ 2708679 h 4314911"/>
              <a:gd name="connsiteX25447" fmla="*/ 5598136 w 5740887"/>
              <a:gd name="connsiteY25447" fmla="*/ 2181266 h 4314911"/>
              <a:gd name="connsiteX25448" fmla="*/ 5681557 w 5740887"/>
              <a:gd name="connsiteY25448" fmla="*/ 2077714 h 4314911"/>
              <a:gd name="connsiteX25449" fmla="*/ 5688549 w 5740887"/>
              <a:gd name="connsiteY25449" fmla="*/ 2027585 h 4314911"/>
              <a:gd name="connsiteX25450" fmla="*/ 5688805 w 5740887"/>
              <a:gd name="connsiteY25450" fmla="*/ 2015544 h 4314911"/>
              <a:gd name="connsiteX25451" fmla="*/ 5689580 w 5740887"/>
              <a:gd name="connsiteY25451" fmla="*/ 2008895 h 4314911"/>
              <a:gd name="connsiteX25452" fmla="*/ 5689252 w 5740887"/>
              <a:gd name="connsiteY25452" fmla="*/ 1994484 h 4314911"/>
              <a:gd name="connsiteX25453" fmla="*/ 5689797 w 5740887"/>
              <a:gd name="connsiteY25453" fmla="*/ 1968775 h 4314911"/>
              <a:gd name="connsiteX25454" fmla="*/ 5687982 w 5740887"/>
              <a:gd name="connsiteY25454" fmla="*/ 1938734 h 4314911"/>
              <a:gd name="connsiteX25455" fmla="*/ 5687675 w 5740887"/>
              <a:gd name="connsiteY25455" fmla="*/ 1925249 h 4314911"/>
              <a:gd name="connsiteX25456" fmla="*/ 5686565 w 5740887"/>
              <a:gd name="connsiteY25456" fmla="*/ 1915278 h 4314911"/>
              <a:gd name="connsiteX25457" fmla="*/ 5685781 w 5740887"/>
              <a:gd name="connsiteY25457" fmla="*/ 1902304 h 4314911"/>
              <a:gd name="connsiteX25458" fmla="*/ 5676980 w 5740887"/>
              <a:gd name="connsiteY25458" fmla="*/ 1829190 h 4314911"/>
              <a:gd name="connsiteX25459" fmla="*/ 5671756 w 5740887"/>
              <a:gd name="connsiteY25459" fmla="*/ 1798995 h 4314911"/>
              <a:gd name="connsiteX25460" fmla="*/ 5660692 w 5740887"/>
              <a:gd name="connsiteY25460" fmla="*/ 1735046 h 4314911"/>
              <a:gd name="connsiteX25461" fmla="*/ 5673917 w 5740887"/>
              <a:gd name="connsiteY25461" fmla="*/ 1804622 h 4314911"/>
              <a:gd name="connsiteX25462" fmla="*/ 5686622 w 5740887"/>
              <a:gd name="connsiteY25462" fmla="*/ 1901294 h 4314911"/>
              <a:gd name="connsiteX25463" fmla="*/ 5688789 w 5740887"/>
              <a:gd name="connsiteY25463" fmla="*/ 1927908 h 4314911"/>
              <a:gd name="connsiteX25464" fmla="*/ 5691565 w 5740887"/>
              <a:gd name="connsiteY25464" fmla="*/ 1992076 h 4314911"/>
              <a:gd name="connsiteX25465" fmla="*/ 5691516 w 5740887"/>
              <a:gd name="connsiteY25465" fmla="*/ 2016439 h 4314911"/>
              <a:gd name="connsiteX25466" fmla="*/ 5684036 w 5740887"/>
              <a:gd name="connsiteY25466" fmla="*/ 2088194 h 4314911"/>
              <a:gd name="connsiteX25467" fmla="*/ 5602546 w 5740887"/>
              <a:gd name="connsiteY25467" fmla="*/ 2188989 h 4314911"/>
              <a:gd name="connsiteX25468" fmla="*/ 4209073 w 5740887"/>
              <a:gd name="connsiteY25468" fmla="*/ 2723019 h 4314911"/>
              <a:gd name="connsiteX25469" fmla="*/ 4072481 w 5740887"/>
              <a:gd name="connsiteY25469" fmla="*/ 2730657 h 4314911"/>
              <a:gd name="connsiteX25470" fmla="*/ 3963707 w 5740887"/>
              <a:gd name="connsiteY25470" fmla="*/ 2714730 h 4314911"/>
              <a:gd name="connsiteX25471" fmla="*/ 3838713 w 5740887"/>
              <a:gd name="connsiteY25471" fmla="*/ 2614917 h 4314911"/>
              <a:gd name="connsiteX25472" fmla="*/ 3838713 w 5740887"/>
              <a:gd name="connsiteY25472" fmla="*/ 2614090 h 4314911"/>
              <a:gd name="connsiteX25473" fmla="*/ 3536055 w 5740887"/>
              <a:gd name="connsiteY25473" fmla="*/ 1714110 h 4314911"/>
              <a:gd name="connsiteX25474" fmla="*/ 3440418 w 5740887"/>
              <a:gd name="connsiteY25474" fmla="*/ 1395295 h 4314911"/>
              <a:gd name="connsiteX25475" fmla="*/ 3419459 w 5740887"/>
              <a:gd name="connsiteY25475" fmla="*/ 1323353 h 4314911"/>
              <a:gd name="connsiteX25476" fmla="*/ 3395604 w 5740887"/>
              <a:gd name="connsiteY25476" fmla="*/ 1241495 h 4314911"/>
              <a:gd name="connsiteX25477" fmla="*/ 3266053 w 5740887"/>
              <a:gd name="connsiteY25477" fmla="*/ 747293 h 4314911"/>
              <a:gd name="connsiteX25478" fmla="*/ 3262765 w 5740887"/>
              <a:gd name="connsiteY25478" fmla="*/ 724678 h 4314911"/>
              <a:gd name="connsiteX25479" fmla="*/ 3262765 w 5740887"/>
              <a:gd name="connsiteY25479" fmla="*/ 717936 h 4314911"/>
              <a:gd name="connsiteX25480" fmla="*/ 3262765 w 5740887"/>
              <a:gd name="connsiteY25480" fmla="*/ 717932 h 4314911"/>
              <a:gd name="connsiteX25481" fmla="*/ 3262763 w 5740887"/>
              <a:gd name="connsiteY25481" fmla="*/ 717911 h 4314911"/>
              <a:gd name="connsiteX25482" fmla="*/ 3262763 w 5740887"/>
              <a:gd name="connsiteY25482" fmla="*/ 717909 h 4314911"/>
              <a:gd name="connsiteX25483" fmla="*/ 3259360 w 5740887"/>
              <a:gd name="connsiteY25483" fmla="*/ 681450 h 4314911"/>
              <a:gd name="connsiteX25484" fmla="*/ 3258750 w 5740887"/>
              <a:gd name="connsiteY25484" fmla="*/ 669288 h 4314911"/>
              <a:gd name="connsiteX25485" fmla="*/ 3257476 w 5740887"/>
              <a:gd name="connsiteY25485" fmla="*/ 639909 h 4314911"/>
              <a:gd name="connsiteX25486" fmla="*/ 3259951 w 5740887"/>
              <a:gd name="connsiteY25486" fmla="*/ 613253 h 4314911"/>
              <a:gd name="connsiteX25487" fmla="*/ 3264485 w 5740887"/>
              <a:gd name="connsiteY25487" fmla="*/ 575389 h 4314911"/>
              <a:gd name="connsiteX25488" fmla="*/ 3264557 w 5740887"/>
              <a:gd name="connsiteY25488" fmla="*/ 575235 h 4314911"/>
              <a:gd name="connsiteX25489" fmla="*/ 3264555 w 5740887"/>
              <a:gd name="connsiteY25489" fmla="*/ 575232 h 4314911"/>
              <a:gd name="connsiteX25490" fmla="*/ 3264557 w 5740887"/>
              <a:gd name="connsiteY25490" fmla="*/ 575228 h 4314911"/>
              <a:gd name="connsiteX25491" fmla="*/ 3264551 w 5740887"/>
              <a:gd name="connsiteY25491" fmla="*/ 575220 h 4314911"/>
              <a:gd name="connsiteX25492" fmla="*/ 3264558 w 5740887"/>
              <a:gd name="connsiteY25492" fmla="*/ 575204 h 4314911"/>
              <a:gd name="connsiteX25493" fmla="*/ 3264515 w 5740887"/>
              <a:gd name="connsiteY25493" fmla="*/ 575145 h 4314911"/>
              <a:gd name="connsiteX25494" fmla="*/ 3266762 w 5740887"/>
              <a:gd name="connsiteY25494" fmla="*/ 556370 h 4314911"/>
              <a:gd name="connsiteX25495" fmla="*/ 3274899 w 5740887"/>
              <a:gd name="connsiteY25495" fmla="*/ 551654 h 4314911"/>
              <a:gd name="connsiteX25496" fmla="*/ 3276968 w 5740887"/>
              <a:gd name="connsiteY25496" fmla="*/ 547518 h 4314911"/>
              <a:gd name="connsiteX25497" fmla="*/ 3276966 w 5740887"/>
              <a:gd name="connsiteY25497" fmla="*/ 547518 h 4314911"/>
              <a:gd name="connsiteX25498" fmla="*/ 3276968 w 5740887"/>
              <a:gd name="connsiteY25498" fmla="*/ 547513 h 4314911"/>
              <a:gd name="connsiteX25499" fmla="*/ 3276961 w 5740887"/>
              <a:gd name="connsiteY25499" fmla="*/ 547504 h 4314911"/>
              <a:gd name="connsiteX25500" fmla="*/ 3276968 w 5740887"/>
              <a:gd name="connsiteY25500" fmla="*/ 547490 h 4314911"/>
              <a:gd name="connsiteX25501" fmla="*/ 3270655 w 5740887"/>
              <a:gd name="connsiteY25501" fmla="*/ 538923 h 4314911"/>
              <a:gd name="connsiteX25502" fmla="*/ 3273672 w 5740887"/>
              <a:gd name="connsiteY25502" fmla="*/ 530989 h 4314911"/>
              <a:gd name="connsiteX25503" fmla="*/ 3287171 w 5740887"/>
              <a:gd name="connsiteY25503" fmla="*/ 523940 h 4314911"/>
              <a:gd name="connsiteX25504" fmla="*/ 3289515 w 5740887"/>
              <a:gd name="connsiteY25504" fmla="*/ 519666 h 4314911"/>
              <a:gd name="connsiteX25505" fmla="*/ 3289512 w 5740887"/>
              <a:gd name="connsiteY25505" fmla="*/ 519664 h 4314911"/>
              <a:gd name="connsiteX25506" fmla="*/ 3289515 w 5740887"/>
              <a:gd name="connsiteY25506" fmla="*/ 519660 h 4314911"/>
              <a:gd name="connsiteX25507" fmla="*/ 3289506 w 5740887"/>
              <a:gd name="connsiteY25507" fmla="*/ 519652 h 4314911"/>
              <a:gd name="connsiteX25508" fmla="*/ 3289515 w 5740887"/>
              <a:gd name="connsiteY25508" fmla="*/ 519636 h 4314911"/>
              <a:gd name="connsiteX25509" fmla="*/ 3280521 w 5740887"/>
              <a:gd name="connsiteY25509" fmla="*/ 512984 h 4314911"/>
              <a:gd name="connsiteX25510" fmla="*/ 3284111 w 5740887"/>
              <a:gd name="connsiteY25510" fmla="*/ 503543 h 4314911"/>
              <a:gd name="connsiteX25511" fmla="*/ 3299580 w 5740887"/>
              <a:gd name="connsiteY25511" fmla="*/ 496229 h 4314911"/>
              <a:gd name="connsiteX25512" fmla="*/ 3301924 w 5740887"/>
              <a:gd name="connsiteY25512" fmla="*/ 491956 h 4314911"/>
              <a:gd name="connsiteX25513" fmla="*/ 3301921 w 5740887"/>
              <a:gd name="connsiteY25513" fmla="*/ 491953 h 4314911"/>
              <a:gd name="connsiteX25514" fmla="*/ 3301924 w 5740887"/>
              <a:gd name="connsiteY25514" fmla="*/ 491949 h 4314911"/>
              <a:gd name="connsiteX25515" fmla="*/ 3301913 w 5740887"/>
              <a:gd name="connsiteY25515" fmla="*/ 491942 h 4314911"/>
              <a:gd name="connsiteX25516" fmla="*/ 3301923 w 5740887"/>
              <a:gd name="connsiteY25516" fmla="*/ 491922 h 4314911"/>
              <a:gd name="connsiteX25517" fmla="*/ 3294259 w 5740887"/>
              <a:gd name="connsiteY25517" fmla="*/ 486449 h 4314911"/>
              <a:gd name="connsiteX25518" fmla="*/ 3306020 w 5740887"/>
              <a:gd name="connsiteY25518" fmla="*/ 471388 h 4314911"/>
              <a:gd name="connsiteX25519" fmla="*/ 3312680 w 5740887"/>
              <a:gd name="connsiteY25519" fmla="*/ 468522 h 4314911"/>
              <a:gd name="connsiteX25520" fmla="*/ 3314886 w 5740887"/>
              <a:gd name="connsiteY25520" fmla="*/ 466866 h 4314911"/>
              <a:gd name="connsiteX25521" fmla="*/ 3314886 w 5740887"/>
              <a:gd name="connsiteY25521" fmla="*/ 466858 h 4314911"/>
              <a:gd name="connsiteX25522" fmla="*/ 3314886 w 5740887"/>
              <a:gd name="connsiteY25522" fmla="*/ 466832 h 4314911"/>
              <a:gd name="connsiteX25523" fmla="*/ 3314886 w 5740887"/>
              <a:gd name="connsiteY25523" fmla="*/ 464113 h 4314911"/>
              <a:gd name="connsiteX25524" fmla="*/ 3314886 w 5740887"/>
              <a:gd name="connsiteY25524" fmla="*/ 464103 h 4314911"/>
              <a:gd name="connsiteX25525" fmla="*/ 3314886 w 5740887"/>
              <a:gd name="connsiteY25525" fmla="*/ 464076 h 4314911"/>
              <a:gd name="connsiteX25526" fmla="*/ 3312856 w 5740887"/>
              <a:gd name="connsiteY25526" fmla="*/ 462634 h 4314911"/>
              <a:gd name="connsiteX25527" fmla="*/ 3317581 w 5740887"/>
              <a:gd name="connsiteY25527" fmla="*/ 456576 h 4314911"/>
              <a:gd name="connsiteX25528" fmla="*/ 3424643 w 5740887"/>
              <a:gd name="connsiteY25528" fmla="*/ 408113 h 4314911"/>
              <a:gd name="connsiteX25529" fmla="*/ 3460573 w 5740887"/>
              <a:gd name="connsiteY25529" fmla="*/ 404992 h 4314911"/>
              <a:gd name="connsiteX25530" fmla="*/ 3472202 w 5740887"/>
              <a:gd name="connsiteY25530" fmla="*/ 404348 h 4314911"/>
              <a:gd name="connsiteX25531" fmla="*/ 3532266 w 5740887"/>
              <a:gd name="connsiteY25531" fmla="*/ 402054 h 4314911"/>
              <a:gd name="connsiteX25532" fmla="*/ 3606355 w 5740887"/>
              <a:gd name="connsiteY25532" fmla="*/ 400608 h 4314911"/>
              <a:gd name="connsiteX25533" fmla="*/ 3730030 w 5740887"/>
              <a:gd name="connsiteY25533" fmla="*/ 399245 h 4314911"/>
              <a:gd name="connsiteX25534" fmla="*/ 3733470 w 5740887"/>
              <a:gd name="connsiteY25534" fmla="*/ 399212 h 4314911"/>
              <a:gd name="connsiteX25535" fmla="*/ 3903125 w 5740887"/>
              <a:gd name="connsiteY25535" fmla="*/ 398737 h 4314911"/>
              <a:gd name="connsiteX25536" fmla="*/ 3902969 w 5740887"/>
              <a:gd name="connsiteY25536" fmla="*/ 398737 h 4314911"/>
              <a:gd name="connsiteX25537" fmla="*/ 3296625 w 5740887"/>
              <a:gd name="connsiteY25537" fmla="*/ 392374 h 4314911"/>
              <a:gd name="connsiteX25538" fmla="*/ 3283725 w 5740887"/>
              <a:gd name="connsiteY25538" fmla="*/ 401235 h 4314911"/>
              <a:gd name="connsiteX25539" fmla="*/ 3268672 w 5740887"/>
              <a:gd name="connsiteY25539" fmla="*/ 409878 h 4314911"/>
              <a:gd name="connsiteX25540" fmla="*/ 3247491 w 5740887"/>
              <a:gd name="connsiteY25540" fmla="*/ 413891 h 4314911"/>
              <a:gd name="connsiteX25541" fmla="*/ 3262359 w 5740887"/>
              <a:gd name="connsiteY25541" fmla="*/ 400662 h 4314911"/>
              <a:gd name="connsiteX25542" fmla="*/ 4481157 w 5740887"/>
              <a:gd name="connsiteY25542" fmla="*/ 389418 h 4314911"/>
              <a:gd name="connsiteX25543" fmla="*/ 4647982 w 5740887"/>
              <a:gd name="connsiteY25543" fmla="*/ 390965 h 4314911"/>
              <a:gd name="connsiteX25544" fmla="*/ 5047971 w 5740887"/>
              <a:gd name="connsiteY25544" fmla="*/ 395979 h 4314911"/>
              <a:gd name="connsiteX25545" fmla="*/ 5259075 w 5740887"/>
              <a:gd name="connsiteY25545" fmla="*/ 531523 h 4314911"/>
              <a:gd name="connsiteX25546" fmla="*/ 5380586 w 5740887"/>
              <a:gd name="connsiteY25546" fmla="*/ 797045 h 4314911"/>
              <a:gd name="connsiteX25547" fmla="*/ 5393072 w 5740887"/>
              <a:gd name="connsiteY25547" fmla="*/ 829460 h 4314911"/>
              <a:gd name="connsiteX25548" fmla="*/ 5380460 w 5740887"/>
              <a:gd name="connsiteY25548" fmla="*/ 796974 h 4314911"/>
              <a:gd name="connsiteX25549" fmla="*/ 5261693 w 5740887"/>
              <a:gd name="connsiteY25549" fmla="*/ 537972 h 4314911"/>
              <a:gd name="connsiteX25550" fmla="*/ 5047143 w 5740887"/>
              <a:gd name="connsiteY25550" fmla="*/ 401463 h 4314911"/>
              <a:gd name="connsiteX25551" fmla="*/ 4562022 w 5740887"/>
              <a:gd name="connsiteY25551" fmla="*/ 395901 h 4314911"/>
              <a:gd name="connsiteX25552" fmla="*/ 4479875 w 5740887"/>
              <a:gd name="connsiteY25552" fmla="*/ 395218 h 4314911"/>
              <a:gd name="connsiteX25553" fmla="*/ 4464250 w 5740887"/>
              <a:gd name="connsiteY25553" fmla="*/ 389268 h 4314911"/>
              <a:gd name="connsiteX25554" fmla="*/ 4464581 w 5740887"/>
              <a:gd name="connsiteY25554" fmla="*/ 389270 h 4314911"/>
              <a:gd name="connsiteX25555" fmla="*/ 4461823 w 5740887"/>
              <a:gd name="connsiteY25555" fmla="*/ 395067 h 4314911"/>
              <a:gd name="connsiteX25556" fmla="*/ 4457178 w 5740887"/>
              <a:gd name="connsiteY25556" fmla="*/ 395029 h 4314911"/>
              <a:gd name="connsiteX25557" fmla="*/ 4141208 w 5740887"/>
              <a:gd name="connsiteY25557" fmla="*/ 387161 h 4314911"/>
              <a:gd name="connsiteX25558" fmla="*/ 4172205 w 5740887"/>
              <a:gd name="connsiteY25558" fmla="*/ 387322 h 4314911"/>
              <a:gd name="connsiteX25559" fmla="*/ 4175430 w 5740887"/>
              <a:gd name="connsiteY25559" fmla="*/ 388257 h 4314911"/>
              <a:gd name="connsiteX25560" fmla="*/ 4298149 w 5740887"/>
              <a:gd name="connsiteY25560" fmla="*/ 390876 h 4314911"/>
              <a:gd name="connsiteX25561" fmla="*/ 4322003 w 5740887"/>
              <a:gd name="connsiteY25561" fmla="*/ 390050 h 4314911"/>
              <a:gd name="connsiteX25562" fmla="*/ 4323444 w 5740887"/>
              <a:gd name="connsiteY25562" fmla="*/ 390011 h 4314911"/>
              <a:gd name="connsiteX25563" fmla="*/ 4352167 w 5740887"/>
              <a:gd name="connsiteY25563" fmla="*/ 389561 h 4314911"/>
              <a:gd name="connsiteX25564" fmla="*/ 4378018 w 5740887"/>
              <a:gd name="connsiteY25564" fmla="*/ 388622 h 4314911"/>
              <a:gd name="connsiteX25565" fmla="*/ 4453390 w 5740887"/>
              <a:gd name="connsiteY25565" fmla="*/ 389186 h 4314911"/>
              <a:gd name="connsiteX25566" fmla="*/ 4446574 w 5740887"/>
              <a:gd name="connsiteY25566" fmla="*/ 394941 h 4314911"/>
              <a:gd name="connsiteX25567" fmla="*/ 4279756 w 5740887"/>
              <a:gd name="connsiteY25567" fmla="*/ 393553 h 4314911"/>
              <a:gd name="connsiteX25568" fmla="*/ 4150155 w 5740887"/>
              <a:gd name="connsiteY25568" fmla="*/ 392940 h 4314911"/>
              <a:gd name="connsiteX25569" fmla="*/ 4147163 w 5740887"/>
              <a:gd name="connsiteY25569" fmla="*/ 391808 h 4314911"/>
              <a:gd name="connsiteX25570" fmla="*/ 4145508 w 5740887"/>
              <a:gd name="connsiteY25570" fmla="*/ 391118 h 4314911"/>
              <a:gd name="connsiteX25571" fmla="*/ 4120644 w 5740887"/>
              <a:gd name="connsiteY25571" fmla="*/ 387055 h 4314911"/>
              <a:gd name="connsiteX25572" fmla="*/ 4130944 w 5740887"/>
              <a:gd name="connsiteY25572" fmla="*/ 387108 h 4314911"/>
              <a:gd name="connsiteX25573" fmla="*/ 4137179 w 5740887"/>
              <a:gd name="connsiteY25573" fmla="*/ 392879 h 4314911"/>
              <a:gd name="connsiteX25574" fmla="*/ 4125736 w 5740887"/>
              <a:gd name="connsiteY25574" fmla="*/ 392825 h 4314911"/>
              <a:gd name="connsiteX25575" fmla="*/ 4105022 w 5740887"/>
              <a:gd name="connsiteY25575" fmla="*/ 386974 h 4314911"/>
              <a:gd name="connsiteX25576" fmla="*/ 4111721 w 5740887"/>
              <a:gd name="connsiteY25576" fmla="*/ 387009 h 4314911"/>
              <a:gd name="connsiteX25577" fmla="*/ 4116944 w 5740887"/>
              <a:gd name="connsiteY25577" fmla="*/ 392783 h 4314911"/>
              <a:gd name="connsiteX25578" fmla="*/ 4109482 w 5740887"/>
              <a:gd name="connsiteY25578" fmla="*/ 392748 h 4314911"/>
              <a:gd name="connsiteX25579" fmla="*/ 3892765 w 5740887"/>
              <a:gd name="connsiteY25579" fmla="*/ 386467 h 4314911"/>
              <a:gd name="connsiteX25580" fmla="*/ 4080560 w 5740887"/>
              <a:gd name="connsiteY25580" fmla="*/ 386847 h 4314911"/>
              <a:gd name="connsiteX25581" fmla="*/ 4096228 w 5740887"/>
              <a:gd name="connsiteY25581" fmla="*/ 386929 h 4314911"/>
              <a:gd name="connsiteX25582" fmla="*/ 4100713 w 5740887"/>
              <a:gd name="connsiteY25582" fmla="*/ 392707 h 4314911"/>
              <a:gd name="connsiteX25583" fmla="*/ 3991965 w 5740887"/>
              <a:gd name="connsiteY25583" fmla="*/ 392193 h 4314911"/>
              <a:gd name="connsiteX25584" fmla="*/ 3856263 w 5740887"/>
              <a:gd name="connsiteY25584" fmla="*/ 392116 h 4314911"/>
              <a:gd name="connsiteX25585" fmla="*/ 3806660 w 5740887"/>
              <a:gd name="connsiteY25585" fmla="*/ 392294 h 4314911"/>
              <a:gd name="connsiteX25586" fmla="*/ 3792259 w 5740887"/>
              <a:gd name="connsiteY25586" fmla="*/ 392300 h 4314911"/>
              <a:gd name="connsiteX25587" fmla="*/ 3768972 w 5740887"/>
              <a:gd name="connsiteY25587" fmla="*/ 392429 h 4314911"/>
              <a:gd name="connsiteX25588" fmla="*/ 3731499 w 5740887"/>
              <a:gd name="connsiteY25588" fmla="*/ 392564 h 4314911"/>
              <a:gd name="connsiteX25589" fmla="*/ 3713484 w 5740887"/>
              <a:gd name="connsiteY25589" fmla="*/ 392739 h 4314911"/>
              <a:gd name="connsiteX25590" fmla="*/ 3702500 w 5740887"/>
              <a:gd name="connsiteY25590" fmla="*/ 392799 h 4314911"/>
              <a:gd name="connsiteX25591" fmla="*/ 3654250 w 5740887"/>
              <a:gd name="connsiteY25591" fmla="*/ 393314 h 4314911"/>
              <a:gd name="connsiteX25592" fmla="*/ 3621779 w 5740887"/>
              <a:gd name="connsiteY25592" fmla="*/ 393630 h 4314911"/>
              <a:gd name="connsiteX25593" fmla="*/ 3602229 w 5740887"/>
              <a:gd name="connsiteY25593" fmla="*/ 394013 h 4314911"/>
              <a:gd name="connsiteX25594" fmla="*/ 3551835 w 5740887"/>
              <a:gd name="connsiteY25594" fmla="*/ 394921 h 4314911"/>
              <a:gd name="connsiteX25595" fmla="*/ 3543795 w 5740887"/>
              <a:gd name="connsiteY25595" fmla="*/ 395160 h 4314911"/>
              <a:gd name="connsiteX25596" fmla="*/ 3531210 w 5740887"/>
              <a:gd name="connsiteY25596" fmla="*/ 395406 h 4314911"/>
              <a:gd name="connsiteX25597" fmla="*/ 3516863 w 5740887"/>
              <a:gd name="connsiteY25597" fmla="*/ 395957 h 4314911"/>
              <a:gd name="connsiteX25598" fmla="*/ 3494393 w 5740887"/>
              <a:gd name="connsiteY25598" fmla="*/ 396621 h 4314911"/>
              <a:gd name="connsiteX25599" fmla="*/ 3478172 w 5740887"/>
              <a:gd name="connsiteY25599" fmla="*/ 397439 h 4314911"/>
              <a:gd name="connsiteX25600" fmla="*/ 3463899 w 5740887"/>
              <a:gd name="connsiteY25600" fmla="*/ 397987 h 4314911"/>
              <a:gd name="connsiteX25601" fmla="*/ 3459213 w 5740887"/>
              <a:gd name="connsiteY25601" fmla="*/ 398395 h 4314911"/>
              <a:gd name="connsiteX25602" fmla="*/ 3451188 w 5740887"/>
              <a:gd name="connsiteY25602" fmla="*/ 398800 h 4314911"/>
              <a:gd name="connsiteX25603" fmla="*/ 3426617 w 5740887"/>
              <a:gd name="connsiteY25603" fmla="*/ 401231 h 4314911"/>
              <a:gd name="connsiteX25604" fmla="*/ 3423951 w 5740887"/>
              <a:gd name="connsiteY25604" fmla="*/ 401463 h 4314911"/>
              <a:gd name="connsiteX25605" fmla="*/ 3313386 w 5740887"/>
              <a:gd name="connsiteY25605" fmla="*/ 452127 h 4314911"/>
              <a:gd name="connsiteX25606" fmla="*/ 3307971 w 5740887"/>
              <a:gd name="connsiteY25606" fmla="*/ 459164 h 4314911"/>
              <a:gd name="connsiteX25607" fmla="*/ 3301098 w 5740887"/>
              <a:gd name="connsiteY25607" fmla="*/ 454282 h 4314911"/>
              <a:gd name="connsiteX25608" fmla="*/ 3293927 w 5740887"/>
              <a:gd name="connsiteY25608" fmla="*/ 453343 h 4314911"/>
              <a:gd name="connsiteX25609" fmla="*/ 3294670 w 5740887"/>
              <a:gd name="connsiteY25609" fmla="*/ 452386 h 4314911"/>
              <a:gd name="connsiteX25610" fmla="*/ 3324538 w 5740887"/>
              <a:gd name="connsiteY25610" fmla="*/ 440803 h 4314911"/>
              <a:gd name="connsiteX25611" fmla="*/ 3326883 w 5740887"/>
              <a:gd name="connsiteY25611" fmla="*/ 439146 h 4314911"/>
              <a:gd name="connsiteX25612" fmla="*/ 3326883 w 5740887"/>
              <a:gd name="connsiteY25612" fmla="*/ 439139 h 4314911"/>
              <a:gd name="connsiteX25613" fmla="*/ 3326883 w 5740887"/>
              <a:gd name="connsiteY25613" fmla="*/ 439111 h 4314911"/>
              <a:gd name="connsiteX25614" fmla="*/ 3326885 w 5740887"/>
              <a:gd name="connsiteY25614" fmla="*/ 439110 h 4314911"/>
              <a:gd name="connsiteX25615" fmla="*/ 3326885 w 5740887"/>
              <a:gd name="connsiteY25615" fmla="*/ 436352 h 4314911"/>
              <a:gd name="connsiteX25616" fmla="*/ 3320606 w 5740887"/>
              <a:gd name="connsiteY25616" fmla="*/ 431492 h 4314911"/>
              <a:gd name="connsiteX25617" fmla="*/ 3345802 w 5740887"/>
              <a:gd name="connsiteY25617" fmla="*/ 414544 h 4314911"/>
              <a:gd name="connsiteX25618" fmla="*/ 3408649 w 5740887"/>
              <a:gd name="connsiteY25618" fmla="*/ 395979 h 4314911"/>
              <a:gd name="connsiteX25619" fmla="*/ 3892765 w 5740887"/>
              <a:gd name="connsiteY25619" fmla="*/ 386467 h 4314911"/>
              <a:gd name="connsiteX25620" fmla="*/ 3276125 w 5740887"/>
              <a:gd name="connsiteY25620" fmla="*/ 380298 h 4314911"/>
              <a:gd name="connsiteX25621" fmla="*/ 3260408 w 5740887"/>
              <a:gd name="connsiteY25621" fmla="*/ 392582 h 4314911"/>
              <a:gd name="connsiteX25622" fmla="*/ 3248338 w 5740887"/>
              <a:gd name="connsiteY25622" fmla="*/ 395379 h 4314911"/>
              <a:gd name="connsiteX25623" fmla="*/ 3191907 w 5740887"/>
              <a:gd name="connsiteY25623" fmla="*/ 411738 h 4314911"/>
              <a:gd name="connsiteX25624" fmla="*/ 3181656 w 5740887"/>
              <a:gd name="connsiteY25624" fmla="*/ 415862 h 4314911"/>
              <a:gd name="connsiteX25625" fmla="*/ 3161859 w 5740887"/>
              <a:gd name="connsiteY25625" fmla="*/ 421936 h 4314911"/>
              <a:gd name="connsiteX25626" fmla="*/ 3088119 w 5740887"/>
              <a:gd name="connsiteY25626" fmla="*/ 453174 h 4314911"/>
              <a:gd name="connsiteX25627" fmla="*/ 3084380 w 5740887"/>
              <a:gd name="connsiteY25627" fmla="*/ 455005 h 4314911"/>
              <a:gd name="connsiteX25628" fmla="*/ 3072721 w 5740887"/>
              <a:gd name="connsiteY25628" fmla="*/ 459693 h 4314911"/>
              <a:gd name="connsiteX25629" fmla="*/ 3088119 w 5740887"/>
              <a:gd name="connsiteY25629" fmla="*/ 453174 h 4314911"/>
              <a:gd name="connsiteX25630" fmla="*/ 3151043 w 5740887"/>
              <a:gd name="connsiteY25630" fmla="*/ 422383 h 4314911"/>
              <a:gd name="connsiteX25631" fmla="*/ 3191433 w 5740887"/>
              <a:gd name="connsiteY25631" fmla="*/ 406477 h 4314911"/>
              <a:gd name="connsiteX25632" fmla="*/ 3227534 w 5740887"/>
              <a:gd name="connsiteY25632" fmla="*/ 394194 h 4314911"/>
              <a:gd name="connsiteX25633" fmla="*/ 3260246 w 5740887"/>
              <a:gd name="connsiteY25633" fmla="*/ 383940 h 4314911"/>
              <a:gd name="connsiteX25634" fmla="*/ 4482737 w 5740887"/>
              <a:gd name="connsiteY25634" fmla="*/ 375962 h 4314911"/>
              <a:gd name="connsiteX25635" fmla="*/ 4646518 w 5740887"/>
              <a:gd name="connsiteY25635" fmla="*/ 377556 h 4314911"/>
              <a:gd name="connsiteX25636" fmla="*/ 5051557 w 5740887"/>
              <a:gd name="connsiteY25636" fmla="*/ 381915 h 4314911"/>
              <a:gd name="connsiteX25637" fmla="*/ 5265004 w 5740887"/>
              <a:gd name="connsiteY25637" fmla="*/ 519803 h 4314911"/>
              <a:gd name="connsiteX25638" fmla="*/ 5265103 w 5740887"/>
              <a:gd name="connsiteY25638" fmla="*/ 519973 h 4314911"/>
              <a:gd name="connsiteX25639" fmla="*/ 5285647 w 5740887"/>
              <a:gd name="connsiteY25639" fmla="*/ 556245 h 4314911"/>
              <a:gd name="connsiteX25640" fmla="*/ 5292853 w 5740887"/>
              <a:gd name="connsiteY25640" fmla="*/ 570504 h 4314911"/>
              <a:gd name="connsiteX25641" fmla="*/ 5311957 w 5740887"/>
              <a:gd name="connsiteY25641" fmla="*/ 610209 h 4314911"/>
              <a:gd name="connsiteX25642" fmla="*/ 5320246 w 5740887"/>
              <a:gd name="connsiteY25642" fmla="*/ 628152 h 4314911"/>
              <a:gd name="connsiteX25643" fmla="*/ 5350299 w 5740887"/>
              <a:gd name="connsiteY25643" fmla="*/ 696929 h 4314911"/>
              <a:gd name="connsiteX25644" fmla="*/ 5350532 w 5740887"/>
              <a:gd name="connsiteY25644" fmla="*/ 697466 h 4314911"/>
              <a:gd name="connsiteX25645" fmla="*/ 5350799 w 5740887"/>
              <a:gd name="connsiteY25645" fmla="*/ 698117 h 4314911"/>
              <a:gd name="connsiteX25646" fmla="*/ 5384029 w 5740887"/>
              <a:gd name="connsiteY25646" fmla="*/ 779690 h 4314911"/>
              <a:gd name="connsiteX25647" fmla="*/ 5394527 w 5740887"/>
              <a:gd name="connsiteY25647" fmla="*/ 806456 h 4314911"/>
              <a:gd name="connsiteX25648" fmla="*/ 5414170 w 5740887"/>
              <a:gd name="connsiteY25648" fmla="*/ 857593 h 4314911"/>
              <a:gd name="connsiteX25649" fmla="*/ 5469202 w 5740887"/>
              <a:gd name="connsiteY25649" fmla="*/ 1006925 h 4314911"/>
              <a:gd name="connsiteX25650" fmla="*/ 5538481 w 5740887"/>
              <a:gd name="connsiteY25650" fmla="*/ 1214409 h 4314911"/>
              <a:gd name="connsiteX25651" fmla="*/ 5467495 w 5740887"/>
              <a:gd name="connsiteY25651" fmla="*/ 1003998 h 4314911"/>
              <a:gd name="connsiteX25652" fmla="*/ 5426502 w 5740887"/>
              <a:gd name="connsiteY25652" fmla="*/ 892266 h 4314911"/>
              <a:gd name="connsiteX25653" fmla="*/ 5412684 w 5740887"/>
              <a:gd name="connsiteY25653" fmla="*/ 856561 h 4314911"/>
              <a:gd name="connsiteX25654" fmla="*/ 5406485 w 5740887"/>
              <a:gd name="connsiteY25654" fmla="*/ 839880 h 4314911"/>
              <a:gd name="connsiteX25655" fmla="*/ 5394047 w 5740887"/>
              <a:gd name="connsiteY25655" fmla="*/ 808399 h 4314911"/>
              <a:gd name="connsiteX25656" fmla="*/ 5386977 w 5740887"/>
              <a:gd name="connsiteY25656" fmla="*/ 790126 h 4314911"/>
              <a:gd name="connsiteX25657" fmla="*/ 5382890 w 5740887"/>
              <a:gd name="connsiteY25657" fmla="*/ 780146 h 4314911"/>
              <a:gd name="connsiteX25658" fmla="*/ 5377462 w 5740887"/>
              <a:gd name="connsiteY25658" fmla="*/ 766403 h 4314911"/>
              <a:gd name="connsiteX25659" fmla="*/ 5351549 w 5740887"/>
              <a:gd name="connsiteY25659" fmla="*/ 703643 h 4314911"/>
              <a:gd name="connsiteX25660" fmla="*/ 5350082 w 5740887"/>
              <a:gd name="connsiteY25660" fmla="*/ 700063 h 4314911"/>
              <a:gd name="connsiteX25661" fmla="*/ 5348751 w 5740887"/>
              <a:gd name="connsiteY25661" fmla="*/ 697028 h 4314911"/>
              <a:gd name="connsiteX25662" fmla="*/ 5324836 w 5740887"/>
              <a:gd name="connsiteY25662" fmla="*/ 641970 h 4314911"/>
              <a:gd name="connsiteX25663" fmla="*/ 5320525 w 5740887"/>
              <a:gd name="connsiteY25663" fmla="*/ 632656 h 4314911"/>
              <a:gd name="connsiteX25664" fmla="*/ 5316979 w 5740887"/>
              <a:gd name="connsiteY25664" fmla="*/ 624567 h 4314911"/>
              <a:gd name="connsiteX25665" fmla="*/ 5311933 w 5740887"/>
              <a:gd name="connsiteY25665" fmla="*/ 614092 h 4314911"/>
              <a:gd name="connsiteX25666" fmla="*/ 5302213 w 5740887"/>
              <a:gd name="connsiteY25666" fmla="*/ 593093 h 4314911"/>
              <a:gd name="connsiteX25667" fmla="*/ 5293865 w 5740887"/>
              <a:gd name="connsiteY25667" fmla="*/ 576581 h 4314911"/>
              <a:gd name="connsiteX25668" fmla="*/ 5288829 w 5740887"/>
              <a:gd name="connsiteY25668" fmla="*/ 566123 h 4314911"/>
              <a:gd name="connsiteX25669" fmla="*/ 5286499 w 5740887"/>
              <a:gd name="connsiteY25669" fmla="*/ 562008 h 4314911"/>
              <a:gd name="connsiteX25670" fmla="*/ 5282703 w 5740887"/>
              <a:gd name="connsiteY25670" fmla="*/ 554498 h 4314911"/>
              <a:gd name="connsiteX25671" fmla="*/ 5267382 w 5740887"/>
              <a:gd name="connsiteY25671" fmla="*/ 528251 h 4314911"/>
              <a:gd name="connsiteX25672" fmla="*/ 5266795 w 5740887"/>
              <a:gd name="connsiteY25672" fmla="*/ 527217 h 4314911"/>
              <a:gd name="connsiteX25673" fmla="*/ 5049900 w 5740887"/>
              <a:gd name="connsiteY25673" fmla="*/ 388641 h 4314911"/>
              <a:gd name="connsiteX25674" fmla="*/ 4559455 w 5740887"/>
              <a:gd name="connsiteY25674" fmla="*/ 382969 h 4314911"/>
              <a:gd name="connsiteX25675" fmla="*/ 4482014 w 5740887"/>
              <a:gd name="connsiteY25675" fmla="*/ 382320 h 4314911"/>
              <a:gd name="connsiteX25676" fmla="*/ 4470914 w 5740887"/>
              <a:gd name="connsiteY25676" fmla="*/ 375846 h 4314911"/>
              <a:gd name="connsiteX25677" fmla="*/ 4470916 w 5740887"/>
              <a:gd name="connsiteY25677" fmla="*/ 375952 h 4314911"/>
              <a:gd name="connsiteX25678" fmla="*/ 4470051 w 5740887"/>
              <a:gd name="connsiteY25678" fmla="*/ 377770 h 4314911"/>
              <a:gd name="connsiteX25679" fmla="*/ 4470770 w 5740887"/>
              <a:gd name="connsiteY25679" fmla="*/ 375846 h 4314911"/>
              <a:gd name="connsiteX25680" fmla="*/ 4453747 w 5740887"/>
              <a:gd name="connsiteY25680" fmla="*/ 375699 h 4314911"/>
              <a:gd name="connsiteX25681" fmla="*/ 4463334 w 5740887"/>
              <a:gd name="connsiteY25681" fmla="*/ 375774 h 4314911"/>
              <a:gd name="connsiteX25682" fmla="*/ 4461050 w 5740887"/>
              <a:gd name="connsiteY25682" fmla="*/ 382144 h 4314911"/>
              <a:gd name="connsiteX25683" fmla="*/ 4441146 w 5740887"/>
              <a:gd name="connsiteY25683" fmla="*/ 381977 h 4314911"/>
              <a:gd name="connsiteX25684" fmla="*/ 4155084 w 5740887"/>
              <a:gd name="connsiteY25684" fmla="*/ 373570 h 4314911"/>
              <a:gd name="connsiteX25685" fmla="*/ 4269823 w 5740887"/>
              <a:gd name="connsiteY25685" fmla="*/ 374218 h 4314911"/>
              <a:gd name="connsiteX25686" fmla="*/ 4431063 w 5740887"/>
              <a:gd name="connsiteY25686" fmla="*/ 375516 h 4314911"/>
              <a:gd name="connsiteX25687" fmla="*/ 4344181 w 5740887"/>
              <a:gd name="connsiteY25687" fmla="*/ 381163 h 4314911"/>
              <a:gd name="connsiteX25688" fmla="*/ 4273949 w 5740887"/>
              <a:gd name="connsiteY25688" fmla="*/ 380575 h 4314911"/>
              <a:gd name="connsiteX25689" fmla="*/ 4181989 w 5740887"/>
              <a:gd name="connsiteY25689" fmla="*/ 380137 h 4314911"/>
              <a:gd name="connsiteX25690" fmla="*/ 4176393 w 5740887"/>
              <a:gd name="connsiteY25690" fmla="*/ 379950 h 4314911"/>
              <a:gd name="connsiteX25691" fmla="*/ 4126259 w 5740887"/>
              <a:gd name="connsiteY25691" fmla="*/ 373408 h 4314911"/>
              <a:gd name="connsiteX25692" fmla="*/ 4138487 w 5740887"/>
              <a:gd name="connsiteY25692" fmla="*/ 373477 h 4314911"/>
              <a:gd name="connsiteX25693" fmla="*/ 4147456 w 5740887"/>
              <a:gd name="connsiteY25693" fmla="*/ 379972 h 4314911"/>
              <a:gd name="connsiteX25694" fmla="*/ 4133321 w 5740887"/>
              <a:gd name="connsiteY25694" fmla="*/ 379906 h 4314911"/>
              <a:gd name="connsiteX25695" fmla="*/ 4108546 w 5740887"/>
              <a:gd name="connsiteY25695" fmla="*/ 373308 h 4314911"/>
              <a:gd name="connsiteX25696" fmla="*/ 4116086 w 5740887"/>
              <a:gd name="connsiteY25696" fmla="*/ 373350 h 4314911"/>
              <a:gd name="connsiteX25697" fmla="*/ 4123114 w 5740887"/>
              <a:gd name="connsiteY25697" fmla="*/ 379857 h 4314911"/>
              <a:gd name="connsiteX25698" fmla="*/ 4114254 w 5740887"/>
              <a:gd name="connsiteY25698" fmla="*/ 379814 h 4314911"/>
              <a:gd name="connsiteX25699" fmla="*/ 4112551 w 5740887"/>
              <a:gd name="connsiteY25699" fmla="*/ 377883 h 4314911"/>
              <a:gd name="connsiteX25700" fmla="*/ 4094404 w 5740887"/>
              <a:gd name="connsiteY25700" fmla="*/ 373227 h 4314911"/>
              <a:gd name="connsiteX25701" fmla="*/ 4099596 w 5740887"/>
              <a:gd name="connsiteY25701" fmla="*/ 373256 h 4314911"/>
              <a:gd name="connsiteX25702" fmla="*/ 4105275 w 5740887"/>
              <a:gd name="connsiteY25702" fmla="*/ 379772 h 4314911"/>
              <a:gd name="connsiteX25703" fmla="*/ 4099438 w 5740887"/>
              <a:gd name="connsiteY25703" fmla="*/ 379744 h 4314911"/>
              <a:gd name="connsiteX25704" fmla="*/ 3882424 w 5740887"/>
              <a:gd name="connsiteY25704" fmla="*/ 372679 h 4314911"/>
              <a:gd name="connsiteX25705" fmla="*/ 4072520 w 5740887"/>
              <a:gd name="connsiteY25705" fmla="*/ 373104 h 4314911"/>
              <a:gd name="connsiteX25706" fmla="*/ 4085555 w 5740887"/>
              <a:gd name="connsiteY25706" fmla="*/ 373178 h 4314911"/>
              <a:gd name="connsiteX25707" fmla="*/ 4090618 w 5740887"/>
              <a:gd name="connsiteY25707" fmla="*/ 379701 h 4314911"/>
              <a:gd name="connsiteX25708" fmla="*/ 3982832 w 5740887"/>
              <a:gd name="connsiteY25708" fmla="*/ 379189 h 4314911"/>
              <a:gd name="connsiteX25709" fmla="*/ 3845558 w 5740887"/>
              <a:gd name="connsiteY25709" fmla="*/ 379110 h 4314911"/>
              <a:gd name="connsiteX25710" fmla="*/ 3795587 w 5740887"/>
              <a:gd name="connsiteY25710" fmla="*/ 379290 h 4314911"/>
              <a:gd name="connsiteX25711" fmla="*/ 3780811 w 5740887"/>
              <a:gd name="connsiteY25711" fmla="*/ 379297 h 4314911"/>
              <a:gd name="connsiteX25712" fmla="*/ 3757226 w 5740887"/>
              <a:gd name="connsiteY25712" fmla="*/ 379430 h 4314911"/>
              <a:gd name="connsiteX25713" fmla="*/ 3719347 w 5740887"/>
              <a:gd name="connsiteY25713" fmla="*/ 379567 h 4314911"/>
              <a:gd name="connsiteX25714" fmla="*/ 3701311 w 5740887"/>
              <a:gd name="connsiteY25714" fmla="*/ 379743 h 4314911"/>
              <a:gd name="connsiteX25715" fmla="*/ 3690010 w 5740887"/>
              <a:gd name="connsiteY25715" fmla="*/ 379807 h 4314911"/>
              <a:gd name="connsiteX25716" fmla="*/ 3641243 w 5740887"/>
              <a:gd name="connsiteY25716" fmla="*/ 380331 h 4314911"/>
              <a:gd name="connsiteX25717" fmla="*/ 3608354 w 5740887"/>
              <a:gd name="connsiteY25717" fmla="*/ 380654 h 4314911"/>
              <a:gd name="connsiteX25718" fmla="*/ 3588743 w 5740887"/>
              <a:gd name="connsiteY25718" fmla="*/ 381042 h 4314911"/>
              <a:gd name="connsiteX25719" fmla="*/ 3537596 w 5740887"/>
              <a:gd name="connsiteY25719" fmla="*/ 381971 h 4314911"/>
              <a:gd name="connsiteX25720" fmla="*/ 3529486 w 5740887"/>
              <a:gd name="connsiteY25720" fmla="*/ 382213 h 4314911"/>
              <a:gd name="connsiteX25721" fmla="*/ 3516734 w 5740887"/>
              <a:gd name="connsiteY25721" fmla="*/ 382465 h 4314911"/>
              <a:gd name="connsiteX25722" fmla="*/ 3502226 w 5740887"/>
              <a:gd name="connsiteY25722" fmla="*/ 383026 h 4314911"/>
              <a:gd name="connsiteX25723" fmla="*/ 3479488 w 5740887"/>
              <a:gd name="connsiteY25723" fmla="*/ 383704 h 4314911"/>
              <a:gd name="connsiteX25724" fmla="*/ 3462988 w 5740887"/>
              <a:gd name="connsiteY25724" fmla="*/ 384542 h 4314911"/>
              <a:gd name="connsiteX25725" fmla="*/ 3448642 w 5740887"/>
              <a:gd name="connsiteY25725" fmla="*/ 385096 h 4314911"/>
              <a:gd name="connsiteX25726" fmla="*/ 3443912 w 5740887"/>
              <a:gd name="connsiteY25726" fmla="*/ 385511 h 4314911"/>
              <a:gd name="connsiteX25727" fmla="*/ 3435783 w 5740887"/>
              <a:gd name="connsiteY25727" fmla="*/ 385925 h 4314911"/>
              <a:gd name="connsiteX25728" fmla="*/ 3410858 w 5740887"/>
              <a:gd name="connsiteY25728" fmla="*/ 388411 h 4314911"/>
              <a:gd name="connsiteX25729" fmla="*/ 3408234 w 5740887"/>
              <a:gd name="connsiteY25729" fmla="*/ 388641 h 4314911"/>
              <a:gd name="connsiteX25730" fmla="*/ 3343340 w 5740887"/>
              <a:gd name="connsiteY25730" fmla="*/ 408215 h 4314911"/>
              <a:gd name="connsiteX25731" fmla="*/ 3337078 w 5740887"/>
              <a:gd name="connsiteY25731" fmla="*/ 412507 h 4314911"/>
              <a:gd name="connsiteX25732" fmla="*/ 3339428 w 5740887"/>
              <a:gd name="connsiteY25732" fmla="*/ 408527 h 4314911"/>
              <a:gd name="connsiteX25733" fmla="*/ 3339425 w 5740887"/>
              <a:gd name="connsiteY25733" fmla="*/ 408525 h 4314911"/>
              <a:gd name="connsiteX25734" fmla="*/ 3339428 w 5740887"/>
              <a:gd name="connsiteY25734" fmla="*/ 408520 h 4314911"/>
              <a:gd name="connsiteX25735" fmla="*/ 3339419 w 5740887"/>
              <a:gd name="connsiteY25735" fmla="*/ 408514 h 4314911"/>
              <a:gd name="connsiteX25736" fmla="*/ 3339429 w 5740887"/>
              <a:gd name="connsiteY25736" fmla="*/ 408498 h 4314911"/>
              <a:gd name="connsiteX25737" fmla="*/ 3334190 w 5740887"/>
              <a:gd name="connsiteY25737" fmla="*/ 404223 h 4314911"/>
              <a:gd name="connsiteX25738" fmla="*/ 3325283 w 5740887"/>
              <a:gd name="connsiteY25738" fmla="*/ 403974 h 4314911"/>
              <a:gd name="connsiteX25739" fmla="*/ 3329401 w 5740887"/>
              <a:gd name="connsiteY25739" fmla="*/ 401196 h 4314911"/>
              <a:gd name="connsiteX25740" fmla="*/ 3392929 w 5740887"/>
              <a:gd name="connsiteY25740" fmla="*/ 382329 h 4314911"/>
              <a:gd name="connsiteX25741" fmla="*/ 3882424 w 5740887"/>
              <a:gd name="connsiteY25741" fmla="*/ 372679 h 4314911"/>
              <a:gd name="connsiteX25742" fmla="*/ 4484142 w 5740887"/>
              <a:gd name="connsiteY25742" fmla="*/ 363602 h 4314911"/>
              <a:gd name="connsiteX25743" fmla="*/ 4644535 w 5740887"/>
              <a:gd name="connsiteY25743" fmla="*/ 365199 h 4314911"/>
              <a:gd name="connsiteX25744" fmla="*/ 5054177 w 5740887"/>
              <a:gd name="connsiteY25744" fmla="*/ 370747 h 4314911"/>
              <a:gd name="connsiteX25745" fmla="*/ 5270243 w 5740887"/>
              <a:gd name="connsiteY25745" fmla="*/ 510291 h 4314911"/>
              <a:gd name="connsiteX25746" fmla="*/ 5270345 w 5740887"/>
              <a:gd name="connsiteY25746" fmla="*/ 510466 h 4314911"/>
              <a:gd name="connsiteX25747" fmla="*/ 5291064 w 5740887"/>
              <a:gd name="connsiteY25747" fmla="*/ 547219 h 4314911"/>
              <a:gd name="connsiteX25748" fmla="*/ 5298340 w 5740887"/>
              <a:gd name="connsiteY25748" fmla="*/ 561683 h 4314911"/>
              <a:gd name="connsiteX25749" fmla="*/ 5317619 w 5740887"/>
              <a:gd name="connsiteY25749" fmla="*/ 601949 h 4314911"/>
              <a:gd name="connsiteX25750" fmla="*/ 5325996 w 5740887"/>
              <a:gd name="connsiteY25750" fmla="*/ 620169 h 4314911"/>
              <a:gd name="connsiteX25751" fmla="*/ 5356326 w 5740887"/>
              <a:gd name="connsiteY25751" fmla="*/ 689905 h 4314911"/>
              <a:gd name="connsiteX25752" fmla="*/ 5356578 w 5740887"/>
              <a:gd name="connsiteY25752" fmla="*/ 690493 h 4314911"/>
              <a:gd name="connsiteX25753" fmla="*/ 5356869 w 5740887"/>
              <a:gd name="connsiteY25753" fmla="*/ 691205 h 4314911"/>
              <a:gd name="connsiteX25754" fmla="*/ 5390419 w 5740887"/>
              <a:gd name="connsiteY25754" fmla="*/ 773931 h 4314911"/>
              <a:gd name="connsiteX25755" fmla="*/ 5401025 w 5740887"/>
              <a:gd name="connsiteY25755" fmla="*/ 801089 h 4314911"/>
              <a:gd name="connsiteX25756" fmla="*/ 5420876 w 5740887"/>
              <a:gd name="connsiteY25756" fmla="*/ 852990 h 4314911"/>
              <a:gd name="connsiteX25757" fmla="*/ 5476478 w 5740887"/>
              <a:gd name="connsiteY25757" fmla="*/ 1004468 h 4314911"/>
              <a:gd name="connsiteX25758" fmla="*/ 5552901 w 5740887"/>
              <a:gd name="connsiteY25758" fmla="*/ 1234132 h 4314911"/>
              <a:gd name="connsiteX25759" fmla="*/ 5474209 w 5740887"/>
              <a:gd name="connsiteY25759" fmla="*/ 1000259 h 4314911"/>
              <a:gd name="connsiteX25760" fmla="*/ 5432737 w 5740887"/>
              <a:gd name="connsiteY25760" fmla="*/ 886903 h 4314911"/>
              <a:gd name="connsiteX25761" fmla="*/ 5418819 w 5740887"/>
              <a:gd name="connsiteY25761" fmla="*/ 850831 h 4314911"/>
              <a:gd name="connsiteX25762" fmla="*/ 5412489 w 5740887"/>
              <a:gd name="connsiteY25762" fmla="*/ 833756 h 4314911"/>
              <a:gd name="connsiteX25763" fmla="*/ 5399795 w 5740887"/>
              <a:gd name="connsiteY25763" fmla="*/ 801528 h 4314911"/>
              <a:gd name="connsiteX25764" fmla="*/ 5392755 w 5740887"/>
              <a:gd name="connsiteY25764" fmla="*/ 783279 h 4314911"/>
              <a:gd name="connsiteX25765" fmla="*/ 5388684 w 5740887"/>
              <a:gd name="connsiteY25765" fmla="*/ 773308 h 4314911"/>
              <a:gd name="connsiteX25766" fmla="*/ 5383132 w 5740887"/>
              <a:gd name="connsiteY25766" fmla="*/ 759210 h 4314911"/>
              <a:gd name="connsiteX25767" fmla="*/ 5356627 w 5740887"/>
              <a:gd name="connsiteY25767" fmla="*/ 694828 h 4314911"/>
              <a:gd name="connsiteX25768" fmla="*/ 5355436 w 5740887"/>
              <a:gd name="connsiteY25768" fmla="*/ 691912 h 4314911"/>
              <a:gd name="connsiteX25769" fmla="*/ 5354355 w 5740887"/>
              <a:gd name="connsiteY25769" fmla="*/ 689440 h 4314911"/>
              <a:gd name="connsiteX25770" fmla="*/ 5329904 w 5740887"/>
              <a:gd name="connsiteY25770" fmla="*/ 632982 h 4314911"/>
              <a:gd name="connsiteX25771" fmla="*/ 5325500 w 5740887"/>
              <a:gd name="connsiteY25771" fmla="*/ 623440 h 4314911"/>
              <a:gd name="connsiteX25772" fmla="*/ 5321955 w 5740887"/>
              <a:gd name="connsiteY25772" fmla="*/ 615330 h 4314911"/>
              <a:gd name="connsiteX25773" fmla="*/ 5316899 w 5740887"/>
              <a:gd name="connsiteY25773" fmla="*/ 604802 h 4314911"/>
              <a:gd name="connsiteX25774" fmla="*/ 5307024 w 5740887"/>
              <a:gd name="connsiteY25774" fmla="*/ 583405 h 4314911"/>
              <a:gd name="connsiteX25775" fmla="*/ 5298552 w 5740887"/>
              <a:gd name="connsiteY25775" fmla="*/ 566599 h 4314911"/>
              <a:gd name="connsiteX25776" fmla="*/ 5293487 w 5740887"/>
              <a:gd name="connsiteY25776" fmla="*/ 556052 h 4314911"/>
              <a:gd name="connsiteX25777" fmla="*/ 5291146 w 5740887"/>
              <a:gd name="connsiteY25777" fmla="*/ 551904 h 4314911"/>
              <a:gd name="connsiteX25778" fmla="*/ 5287294 w 5740887"/>
              <a:gd name="connsiteY25778" fmla="*/ 544263 h 4314911"/>
              <a:gd name="connsiteX25779" fmla="*/ 5271741 w 5740887"/>
              <a:gd name="connsiteY25779" fmla="*/ 517546 h 4314911"/>
              <a:gd name="connsiteX25780" fmla="*/ 5271206 w 5740887"/>
              <a:gd name="connsiteY25780" fmla="*/ 516600 h 4314911"/>
              <a:gd name="connsiteX25781" fmla="*/ 5051969 w 5740887"/>
              <a:gd name="connsiteY25781" fmla="*/ 375955 h 4314911"/>
              <a:gd name="connsiteX25782" fmla="*/ 4555774 w 5740887"/>
              <a:gd name="connsiteY25782" fmla="*/ 370211 h 4314911"/>
              <a:gd name="connsiteX25783" fmla="*/ 4483460 w 5740887"/>
              <a:gd name="connsiteY25783" fmla="*/ 369603 h 4314911"/>
              <a:gd name="connsiteX25784" fmla="*/ 4465832 w 5740887"/>
              <a:gd name="connsiteY25784" fmla="*/ 363420 h 4314911"/>
              <a:gd name="connsiteX25785" fmla="*/ 4467319 w 5740887"/>
              <a:gd name="connsiteY25785" fmla="*/ 363434 h 4314911"/>
              <a:gd name="connsiteX25786" fmla="*/ 4467467 w 5740887"/>
              <a:gd name="connsiteY25786" fmla="*/ 364245 h 4314911"/>
              <a:gd name="connsiteX25787" fmla="*/ 4465600 w 5740887"/>
              <a:gd name="connsiteY25787" fmla="*/ 369454 h 4314911"/>
              <a:gd name="connsiteX25788" fmla="*/ 4462455 w 5740887"/>
              <a:gd name="connsiteY25788" fmla="*/ 369427 h 4314911"/>
              <a:gd name="connsiteX25789" fmla="*/ 4433801 w 5740887"/>
              <a:gd name="connsiteY25789" fmla="*/ 363154 h 4314911"/>
              <a:gd name="connsiteX25790" fmla="*/ 4458764 w 5740887"/>
              <a:gd name="connsiteY25790" fmla="*/ 363354 h 4314911"/>
              <a:gd name="connsiteX25791" fmla="*/ 4457680 w 5740887"/>
              <a:gd name="connsiteY25791" fmla="*/ 365283 h 4314911"/>
              <a:gd name="connsiteX25792" fmla="*/ 4449989 w 5740887"/>
              <a:gd name="connsiteY25792" fmla="*/ 369322 h 4314911"/>
              <a:gd name="connsiteX25793" fmla="*/ 4348594 w 5740887"/>
              <a:gd name="connsiteY25793" fmla="*/ 368470 h 4314911"/>
              <a:gd name="connsiteX25794" fmla="*/ 4433000 w 5740887"/>
              <a:gd name="connsiteY25794" fmla="*/ 363439 h 4314911"/>
              <a:gd name="connsiteX25795" fmla="*/ 4178168 w 5740887"/>
              <a:gd name="connsiteY25795" fmla="*/ 361316 h 4314911"/>
              <a:gd name="connsiteX25796" fmla="*/ 4263658 w 5740887"/>
              <a:gd name="connsiteY25796" fmla="*/ 361790 h 4314911"/>
              <a:gd name="connsiteX25797" fmla="*/ 4343512 w 5740887"/>
              <a:gd name="connsiteY25797" fmla="*/ 362430 h 4314911"/>
              <a:gd name="connsiteX25798" fmla="*/ 4320211 w 5740887"/>
              <a:gd name="connsiteY25798" fmla="*/ 363836 h 4314911"/>
              <a:gd name="connsiteX25799" fmla="*/ 4297321 w 5740887"/>
              <a:gd name="connsiteY25799" fmla="*/ 363836 h 4314911"/>
              <a:gd name="connsiteX25800" fmla="*/ 4180394 w 5740887"/>
              <a:gd name="connsiteY25800" fmla="*/ 361768 h 4314911"/>
              <a:gd name="connsiteX25801" fmla="*/ 4133848 w 5740887"/>
              <a:gd name="connsiteY25801" fmla="*/ 361070 h 4314911"/>
              <a:gd name="connsiteX25802" fmla="*/ 4151259 w 5740887"/>
              <a:gd name="connsiteY25802" fmla="*/ 361166 h 4314911"/>
              <a:gd name="connsiteX25803" fmla="*/ 4153782 w 5740887"/>
              <a:gd name="connsiteY25803" fmla="*/ 362474 h 4314911"/>
              <a:gd name="connsiteX25804" fmla="*/ 4160675 w 5740887"/>
              <a:gd name="connsiteY25804" fmla="*/ 364265 h 4314911"/>
              <a:gd name="connsiteX25805" fmla="*/ 4175663 w 5740887"/>
              <a:gd name="connsiteY25805" fmla="*/ 367349 h 4314911"/>
              <a:gd name="connsiteX25806" fmla="*/ 4142567 w 5740887"/>
              <a:gd name="connsiteY25806" fmla="*/ 367192 h 4314911"/>
              <a:gd name="connsiteX25807" fmla="*/ 4113145 w 5740887"/>
              <a:gd name="connsiteY25807" fmla="*/ 360956 h 4314911"/>
              <a:gd name="connsiteX25808" fmla="*/ 4121263 w 5740887"/>
              <a:gd name="connsiteY25808" fmla="*/ 361001 h 4314911"/>
              <a:gd name="connsiteX25809" fmla="*/ 4129725 w 5740887"/>
              <a:gd name="connsiteY25809" fmla="*/ 367131 h 4314911"/>
              <a:gd name="connsiteX25810" fmla="*/ 4119381 w 5740887"/>
              <a:gd name="connsiteY25810" fmla="*/ 367081 h 4314911"/>
              <a:gd name="connsiteX25811" fmla="*/ 4117931 w 5740887"/>
              <a:gd name="connsiteY25811" fmla="*/ 365747 h 4314911"/>
              <a:gd name="connsiteX25812" fmla="*/ 4097657 w 5740887"/>
              <a:gd name="connsiteY25812" fmla="*/ 360869 h 4314911"/>
              <a:gd name="connsiteX25813" fmla="*/ 4102962 w 5740887"/>
              <a:gd name="connsiteY25813" fmla="*/ 360900 h 4314911"/>
              <a:gd name="connsiteX25814" fmla="*/ 4109376 w 5740887"/>
              <a:gd name="connsiteY25814" fmla="*/ 367033 h 4314911"/>
              <a:gd name="connsiteX25815" fmla="*/ 4103026 w 5740887"/>
              <a:gd name="connsiteY25815" fmla="*/ 367003 h 4314911"/>
              <a:gd name="connsiteX25816" fmla="*/ 4084804 w 5740887"/>
              <a:gd name="connsiteY25816" fmla="*/ 360798 h 4314911"/>
              <a:gd name="connsiteX25817" fmla="*/ 4088498 w 5740887"/>
              <a:gd name="connsiteY25817" fmla="*/ 360820 h 4314911"/>
              <a:gd name="connsiteX25818" fmla="*/ 4093818 w 5740887"/>
              <a:gd name="connsiteY25818" fmla="*/ 366627 h 4314911"/>
              <a:gd name="connsiteX25819" fmla="*/ 4094107 w 5740887"/>
              <a:gd name="connsiteY25819" fmla="*/ 366960 h 4314911"/>
              <a:gd name="connsiteX25820" fmla="*/ 4089546 w 5740887"/>
              <a:gd name="connsiteY25820" fmla="*/ 366938 h 4314911"/>
              <a:gd name="connsiteX25821" fmla="*/ 3872220 w 5740887"/>
              <a:gd name="connsiteY25821" fmla="*/ 360269 h 4314911"/>
              <a:gd name="connsiteX25822" fmla="*/ 4064252 w 5740887"/>
              <a:gd name="connsiteY25822" fmla="*/ 360683 h 4314911"/>
              <a:gd name="connsiteX25823" fmla="*/ 4075909 w 5740887"/>
              <a:gd name="connsiteY25823" fmla="*/ 360749 h 4314911"/>
              <a:gd name="connsiteX25824" fmla="*/ 4080680 w 5740887"/>
              <a:gd name="connsiteY25824" fmla="*/ 366896 h 4314911"/>
              <a:gd name="connsiteX25825" fmla="*/ 3972755 w 5740887"/>
              <a:gd name="connsiteY25825" fmla="*/ 366381 h 4314911"/>
              <a:gd name="connsiteX25826" fmla="*/ 3833968 w 5740887"/>
              <a:gd name="connsiteY25826" fmla="*/ 366301 h 4314911"/>
              <a:gd name="connsiteX25827" fmla="*/ 3782941 w 5740887"/>
              <a:gd name="connsiteY25827" fmla="*/ 366487 h 4314911"/>
              <a:gd name="connsiteX25828" fmla="*/ 3768509 w 5740887"/>
              <a:gd name="connsiteY25828" fmla="*/ 366492 h 4314911"/>
              <a:gd name="connsiteX25829" fmla="*/ 3744964 w 5740887"/>
              <a:gd name="connsiteY25829" fmla="*/ 366624 h 4314911"/>
              <a:gd name="connsiteX25830" fmla="*/ 3706368 w 5740887"/>
              <a:gd name="connsiteY25830" fmla="*/ 366764 h 4314911"/>
              <a:gd name="connsiteX25831" fmla="*/ 3687854 w 5740887"/>
              <a:gd name="connsiteY25831" fmla="*/ 366946 h 4314911"/>
              <a:gd name="connsiteX25832" fmla="*/ 3676710 w 5740887"/>
              <a:gd name="connsiteY25832" fmla="*/ 367010 h 4314911"/>
              <a:gd name="connsiteX25833" fmla="*/ 3628602 w 5740887"/>
              <a:gd name="connsiteY25833" fmla="*/ 367527 h 4314911"/>
              <a:gd name="connsiteX25834" fmla="*/ 3594154 w 5740887"/>
              <a:gd name="connsiteY25834" fmla="*/ 367865 h 4314911"/>
              <a:gd name="connsiteX25835" fmla="*/ 3573473 w 5740887"/>
              <a:gd name="connsiteY25835" fmla="*/ 368275 h 4314911"/>
              <a:gd name="connsiteX25836" fmla="*/ 3522619 w 5740887"/>
              <a:gd name="connsiteY25836" fmla="*/ 369200 h 4314911"/>
              <a:gd name="connsiteX25837" fmla="*/ 3514447 w 5740887"/>
              <a:gd name="connsiteY25837" fmla="*/ 369444 h 4314911"/>
              <a:gd name="connsiteX25838" fmla="*/ 3501526 w 5740887"/>
              <a:gd name="connsiteY25838" fmla="*/ 369701 h 4314911"/>
              <a:gd name="connsiteX25839" fmla="*/ 3486679 w 5740887"/>
              <a:gd name="connsiteY25839" fmla="*/ 370275 h 4314911"/>
              <a:gd name="connsiteX25840" fmla="*/ 3463870 w 5740887"/>
              <a:gd name="connsiteY25840" fmla="*/ 370956 h 4314911"/>
              <a:gd name="connsiteX25841" fmla="*/ 3447313 w 5740887"/>
              <a:gd name="connsiteY25841" fmla="*/ 371799 h 4314911"/>
              <a:gd name="connsiteX25842" fmla="*/ 3432682 w 5740887"/>
              <a:gd name="connsiteY25842" fmla="*/ 372364 h 4314911"/>
              <a:gd name="connsiteX25843" fmla="*/ 3427862 w 5740887"/>
              <a:gd name="connsiteY25843" fmla="*/ 372789 h 4314911"/>
              <a:gd name="connsiteX25844" fmla="*/ 3419682 w 5740887"/>
              <a:gd name="connsiteY25844" fmla="*/ 373205 h 4314911"/>
              <a:gd name="connsiteX25845" fmla="*/ 3394553 w 5740887"/>
              <a:gd name="connsiteY25845" fmla="*/ 375716 h 4314911"/>
              <a:gd name="connsiteX25846" fmla="*/ 3391824 w 5740887"/>
              <a:gd name="connsiteY25846" fmla="*/ 375955 h 4314911"/>
              <a:gd name="connsiteX25847" fmla="*/ 3326208 w 5740887"/>
              <a:gd name="connsiteY25847" fmla="*/ 395639 h 4314911"/>
              <a:gd name="connsiteX25848" fmla="*/ 3314399 w 5740887"/>
              <a:gd name="connsiteY25848" fmla="*/ 403740 h 4314911"/>
              <a:gd name="connsiteX25849" fmla="*/ 3286685 w 5740887"/>
              <a:gd name="connsiteY25849" fmla="*/ 406938 h 4314911"/>
              <a:gd name="connsiteX25850" fmla="*/ 3289968 w 5740887"/>
              <a:gd name="connsiteY25850" fmla="*/ 404711 h 4314911"/>
              <a:gd name="connsiteX25851" fmla="*/ 3349494 w 5740887"/>
              <a:gd name="connsiteY25851" fmla="*/ 385365 h 4314911"/>
              <a:gd name="connsiteX25852" fmla="*/ 3351977 w 5740887"/>
              <a:gd name="connsiteY25852" fmla="*/ 383710 h 4314911"/>
              <a:gd name="connsiteX25853" fmla="*/ 3351977 w 5740887"/>
              <a:gd name="connsiteY25853" fmla="*/ 383704 h 4314911"/>
              <a:gd name="connsiteX25854" fmla="*/ 3351977 w 5740887"/>
              <a:gd name="connsiteY25854" fmla="*/ 380676 h 4314911"/>
              <a:gd name="connsiteX25855" fmla="*/ 3351977 w 5740887"/>
              <a:gd name="connsiteY25855" fmla="*/ 380669 h 4314911"/>
              <a:gd name="connsiteX25856" fmla="*/ 3351976 w 5740887"/>
              <a:gd name="connsiteY25856" fmla="*/ 380669 h 4314911"/>
              <a:gd name="connsiteX25857" fmla="*/ 3351976 w 5740887"/>
              <a:gd name="connsiteY25857" fmla="*/ 380645 h 4314911"/>
              <a:gd name="connsiteX25858" fmla="*/ 3349326 w 5740887"/>
              <a:gd name="connsiteY25858" fmla="*/ 378327 h 4314911"/>
              <a:gd name="connsiteX25859" fmla="*/ 3377073 w 5740887"/>
              <a:gd name="connsiteY25859" fmla="*/ 370059 h 4314911"/>
              <a:gd name="connsiteX25860" fmla="*/ 3872220 w 5740887"/>
              <a:gd name="connsiteY25860" fmla="*/ 360269 h 4314911"/>
              <a:gd name="connsiteX25861" fmla="*/ 3333553 w 5740887"/>
              <a:gd name="connsiteY25861" fmla="*/ 357029 h 4314911"/>
              <a:gd name="connsiteX25862" fmla="*/ 3325502 w 5740887"/>
              <a:gd name="connsiteY25862" fmla="*/ 358856 h 4314911"/>
              <a:gd name="connsiteX25863" fmla="*/ 3249766 w 5740887"/>
              <a:gd name="connsiteY25863" fmla="*/ 379397 h 4314911"/>
              <a:gd name="connsiteX25864" fmla="*/ 3236715 w 5740887"/>
              <a:gd name="connsiteY25864" fmla="*/ 383944 h 4314911"/>
              <a:gd name="connsiteX25865" fmla="*/ 3221790 w 5740887"/>
              <a:gd name="connsiteY25865" fmla="*/ 387901 h 4314911"/>
              <a:gd name="connsiteX25866" fmla="*/ 3170029 w 5740887"/>
              <a:gd name="connsiteY25866" fmla="*/ 407171 h 4314911"/>
              <a:gd name="connsiteX25867" fmla="*/ 3151679 w 5740887"/>
              <a:gd name="connsiteY25867" fmla="*/ 413563 h 4314911"/>
              <a:gd name="connsiteX25868" fmla="*/ 3147530 w 5740887"/>
              <a:gd name="connsiteY25868" fmla="*/ 415546 h 4314911"/>
              <a:gd name="connsiteX25869" fmla="*/ 3135437 w 5740887"/>
              <a:gd name="connsiteY25869" fmla="*/ 420049 h 4314911"/>
              <a:gd name="connsiteX25870" fmla="*/ 3101222 w 5740887"/>
              <a:gd name="connsiteY25870" fmla="*/ 437682 h 4314911"/>
              <a:gd name="connsiteX25871" fmla="*/ 3050878 w 5740887"/>
              <a:gd name="connsiteY25871" fmla="*/ 461745 h 4314911"/>
              <a:gd name="connsiteX25872" fmla="*/ 2992740 w 5740887"/>
              <a:gd name="connsiteY25872" fmla="*/ 505117 h 4314911"/>
              <a:gd name="connsiteX25873" fmla="*/ 2985010 w 5740887"/>
              <a:gd name="connsiteY25873" fmla="*/ 510654 h 4314911"/>
              <a:gd name="connsiteX25874" fmla="*/ 3027968 w 5740887"/>
              <a:gd name="connsiteY25874" fmla="*/ 475053 h 4314911"/>
              <a:gd name="connsiteX25875" fmla="*/ 3099057 w 5740887"/>
              <a:gd name="connsiteY25875" fmla="*/ 432320 h 4314911"/>
              <a:gd name="connsiteX25876" fmla="*/ 3121331 w 5740887"/>
              <a:gd name="connsiteY25876" fmla="*/ 421797 h 4314911"/>
              <a:gd name="connsiteX25877" fmla="*/ 3171785 w 5740887"/>
              <a:gd name="connsiteY25877" fmla="*/ 400219 h 4314911"/>
              <a:gd name="connsiteX25878" fmla="*/ 3195441 w 5740887"/>
              <a:gd name="connsiteY25878" fmla="*/ 391687 h 4314911"/>
              <a:gd name="connsiteX25879" fmla="*/ 3228311 w 5740887"/>
              <a:gd name="connsiteY25879" fmla="*/ 381650 h 4314911"/>
              <a:gd name="connsiteX25880" fmla="*/ 3320719 w 5740887"/>
              <a:gd name="connsiteY25880" fmla="*/ 359127 h 4314911"/>
              <a:gd name="connsiteX25881" fmla="*/ 3321717 w 5740887"/>
              <a:gd name="connsiteY25881" fmla="*/ 358911 h 4314911"/>
              <a:gd name="connsiteX25882" fmla="*/ 4485403 w 5740887"/>
              <a:gd name="connsiteY25882" fmla="*/ 350830 h 4314911"/>
              <a:gd name="connsiteX25883" fmla="*/ 4642605 w 5740887"/>
              <a:gd name="connsiteY25883" fmla="*/ 352357 h 4314911"/>
              <a:gd name="connsiteX25884" fmla="*/ 5057348 w 5740887"/>
              <a:gd name="connsiteY25884" fmla="*/ 357373 h 4314911"/>
              <a:gd name="connsiteX25885" fmla="*/ 5275759 w 5740887"/>
              <a:gd name="connsiteY25885" fmla="*/ 498847 h 4314911"/>
              <a:gd name="connsiteX25886" fmla="*/ 5568904 w 5740887"/>
              <a:gd name="connsiteY25886" fmla="*/ 1254323 h 4314911"/>
              <a:gd name="connsiteX25887" fmla="*/ 5570156 w 5740887"/>
              <a:gd name="connsiteY25887" fmla="*/ 1258425 h 4314911"/>
              <a:gd name="connsiteX25888" fmla="*/ 5595806 w 5740887"/>
              <a:gd name="connsiteY25888" fmla="*/ 1343077 h 4314911"/>
              <a:gd name="connsiteX25889" fmla="*/ 5604210 w 5740887"/>
              <a:gd name="connsiteY25889" fmla="*/ 1371897 h 4314911"/>
              <a:gd name="connsiteX25890" fmla="*/ 5619942 w 5740887"/>
              <a:gd name="connsiteY25890" fmla="*/ 1427342 h 4314911"/>
              <a:gd name="connsiteX25891" fmla="*/ 5638572 w 5740887"/>
              <a:gd name="connsiteY25891" fmla="*/ 1497431 h 4314911"/>
              <a:gd name="connsiteX25892" fmla="*/ 5619236 w 5740887"/>
              <a:gd name="connsiteY25892" fmla="*/ 1431225 h 4314911"/>
              <a:gd name="connsiteX25893" fmla="*/ 5565111 w 5740887"/>
              <a:gd name="connsiteY25893" fmla="*/ 1245914 h 4314911"/>
              <a:gd name="connsiteX25894" fmla="*/ 5276447 w 5740887"/>
              <a:gd name="connsiteY25894" fmla="*/ 506261 h 4314911"/>
              <a:gd name="connsiteX25895" fmla="*/ 5054727 w 5740887"/>
              <a:gd name="connsiteY25895" fmla="*/ 363547 h 4314911"/>
              <a:gd name="connsiteX25896" fmla="*/ 4553127 w 5740887"/>
              <a:gd name="connsiteY25896" fmla="*/ 357730 h 4314911"/>
              <a:gd name="connsiteX25897" fmla="*/ 4492118 w 5740887"/>
              <a:gd name="connsiteY25897" fmla="*/ 357217 h 4314911"/>
              <a:gd name="connsiteX25898" fmla="*/ 4484876 w 5740887"/>
              <a:gd name="connsiteY25898" fmla="*/ 357148 h 4314911"/>
              <a:gd name="connsiteX25899" fmla="*/ 4485260 w 5740887"/>
              <a:gd name="connsiteY25899" fmla="*/ 353771 h 4314911"/>
              <a:gd name="connsiteX25900" fmla="*/ 4461736 w 5740887"/>
              <a:gd name="connsiteY25900" fmla="*/ 350602 h 4314911"/>
              <a:gd name="connsiteX25901" fmla="*/ 4464988 w 5740887"/>
              <a:gd name="connsiteY25901" fmla="*/ 350633 h 4314911"/>
              <a:gd name="connsiteX25902" fmla="*/ 4465215 w 5740887"/>
              <a:gd name="connsiteY25902" fmla="*/ 351878 h 4314911"/>
              <a:gd name="connsiteX25903" fmla="*/ 4462373 w 5740887"/>
              <a:gd name="connsiteY25903" fmla="*/ 356933 h 4314911"/>
              <a:gd name="connsiteX25904" fmla="*/ 4451488 w 5740887"/>
              <a:gd name="connsiteY25904" fmla="*/ 356830 h 4314911"/>
              <a:gd name="connsiteX25905" fmla="*/ 4459130 w 5740887"/>
              <a:gd name="connsiteY25905" fmla="*/ 354097 h 4314911"/>
              <a:gd name="connsiteX25906" fmla="*/ 4141265 w 5740887"/>
              <a:gd name="connsiteY25906" fmla="*/ 348336 h 4314911"/>
              <a:gd name="connsiteX25907" fmla="*/ 4218411 w 5740887"/>
              <a:gd name="connsiteY25907" fmla="*/ 348761 h 4314911"/>
              <a:gd name="connsiteX25908" fmla="*/ 4266431 w 5740887"/>
              <a:gd name="connsiteY25908" fmla="*/ 349651 h 4314911"/>
              <a:gd name="connsiteX25909" fmla="*/ 4294261 w 5740887"/>
              <a:gd name="connsiteY25909" fmla="*/ 349267 h 4314911"/>
              <a:gd name="connsiteX25910" fmla="*/ 4452535 w 5740887"/>
              <a:gd name="connsiteY25910" fmla="*/ 350519 h 4314911"/>
              <a:gd name="connsiteX25911" fmla="*/ 4433481 w 5740887"/>
              <a:gd name="connsiteY25911" fmla="*/ 356658 h 4314911"/>
              <a:gd name="connsiteX25912" fmla="*/ 4428321 w 5740887"/>
              <a:gd name="connsiteY25912" fmla="*/ 356609 h 4314911"/>
              <a:gd name="connsiteX25913" fmla="*/ 4341857 w 5740887"/>
              <a:gd name="connsiteY25913" fmla="*/ 355952 h 4314911"/>
              <a:gd name="connsiteX25914" fmla="*/ 4261263 w 5740887"/>
              <a:gd name="connsiteY25914" fmla="*/ 355274 h 4314911"/>
              <a:gd name="connsiteX25915" fmla="*/ 4237591 w 5740887"/>
              <a:gd name="connsiteY25915" fmla="*/ 355161 h 4314911"/>
              <a:gd name="connsiteX25916" fmla="*/ 4223682 w 5740887"/>
              <a:gd name="connsiteY25916" fmla="*/ 355055 h 4314911"/>
              <a:gd name="connsiteX25917" fmla="*/ 4152660 w 5740887"/>
              <a:gd name="connsiteY25917" fmla="*/ 354701 h 4314911"/>
              <a:gd name="connsiteX25918" fmla="*/ 4115662 w 5740887"/>
              <a:gd name="connsiteY25918" fmla="*/ 348195 h 4314911"/>
              <a:gd name="connsiteX25919" fmla="*/ 4126349 w 5740887"/>
              <a:gd name="connsiteY25919" fmla="*/ 348254 h 4314911"/>
              <a:gd name="connsiteX25920" fmla="*/ 4127170 w 5740887"/>
              <a:gd name="connsiteY25920" fmla="*/ 348685 h 4314911"/>
              <a:gd name="connsiteX25921" fmla="*/ 4138648 w 5740887"/>
              <a:gd name="connsiteY25921" fmla="*/ 354632 h 4314911"/>
              <a:gd name="connsiteX25922" fmla="*/ 4124579 w 5740887"/>
              <a:gd name="connsiteY25922" fmla="*/ 354563 h 4314911"/>
              <a:gd name="connsiteX25923" fmla="*/ 4123031 w 5740887"/>
              <a:gd name="connsiteY25923" fmla="*/ 353476 h 4314911"/>
              <a:gd name="connsiteX25924" fmla="*/ 4100312 w 5740887"/>
              <a:gd name="connsiteY25924" fmla="*/ 348111 h 4314911"/>
              <a:gd name="connsiteX25925" fmla="*/ 4104308 w 5740887"/>
              <a:gd name="connsiteY25925" fmla="*/ 348131 h 4314911"/>
              <a:gd name="connsiteX25926" fmla="*/ 4112623 w 5740887"/>
              <a:gd name="connsiteY25926" fmla="*/ 354502 h 4314911"/>
              <a:gd name="connsiteX25927" fmla="*/ 4106668 w 5740887"/>
              <a:gd name="connsiteY25927" fmla="*/ 354473 h 4314911"/>
              <a:gd name="connsiteX25928" fmla="*/ 4084826 w 5740887"/>
              <a:gd name="connsiteY25928" fmla="*/ 348024 h 4314911"/>
              <a:gd name="connsiteX25929" fmla="*/ 4089099 w 5740887"/>
              <a:gd name="connsiteY25929" fmla="*/ 348048 h 4314911"/>
              <a:gd name="connsiteX25930" fmla="*/ 4090767 w 5740887"/>
              <a:gd name="connsiteY25930" fmla="*/ 349238 h 4314911"/>
              <a:gd name="connsiteX25931" fmla="*/ 4096188 w 5740887"/>
              <a:gd name="connsiteY25931" fmla="*/ 354422 h 4314911"/>
              <a:gd name="connsiteX25932" fmla="*/ 4091747 w 5740887"/>
              <a:gd name="connsiteY25932" fmla="*/ 354399 h 4314911"/>
              <a:gd name="connsiteX25933" fmla="*/ 4086903 w 5740887"/>
              <a:gd name="connsiteY25933" fmla="*/ 350306 h 4314911"/>
              <a:gd name="connsiteX25934" fmla="*/ 4074895 w 5740887"/>
              <a:gd name="connsiteY25934" fmla="*/ 347970 h 4314911"/>
              <a:gd name="connsiteX25935" fmla="*/ 4076710 w 5740887"/>
              <a:gd name="connsiteY25935" fmla="*/ 347979 h 4314911"/>
              <a:gd name="connsiteX25936" fmla="*/ 4082570 w 5740887"/>
              <a:gd name="connsiteY25936" fmla="*/ 354354 h 4314911"/>
              <a:gd name="connsiteX25937" fmla="*/ 4079815 w 5740887"/>
              <a:gd name="connsiteY25937" fmla="*/ 354339 h 4314911"/>
              <a:gd name="connsiteX25938" fmla="*/ 3989720 w 5740887"/>
              <a:gd name="connsiteY25938" fmla="*/ 347722 h 4314911"/>
              <a:gd name="connsiteX25939" fmla="*/ 4055996 w 5740887"/>
              <a:gd name="connsiteY25939" fmla="*/ 347865 h 4314911"/>
              <a:gd name="connsiteX25940" fmla="*/ 4065952 w 5740887"/>
              <a:gd name="connsiteY25940" fmla="*/ 347921 h 4314911"/>
              <a:gd name="connsiteX25941" fmla="*/ 4070900 w 5740887"/>
              <a:gd name="connsiteY25941" fmla="*/ 354296 h 4314911"/>
              <a:gd name="connsiteX25942" fmla="*/ 4018337 w 5740887"/>
              <a:gd name="connsiteY25942" fmla="*/ 354035 h 4314911"/>
              <a:gd name="connsiteX25943" fmla="*/ 3996780 w 5740887"/>
              <a:gd name="connsiteY25943" fmla="*/ 354010 h 4314911"/>
              <a:gd name="connsiteX25944" fmla="*/ 3963660 w 5740887"/>
              <a:gd name="connsiteY25944" fmla="*/ 353851 h 4314911"/>
              <a:gd name="connsiteX25945" fmla="*/ 3694273 w 5740887"/>
              <a:gd name="connsiteY25945" fmla="*/ 354240 h 4314911"/>
              <a:gd name="connsiteX25946" fmla="*/ 3673241 w 5740887"/>
              <a:gd name="connsiteY25946" fmla="*/ 354446 h 4314911"/>
              <a:gd name="connsiteX25947" fmla="*/ 3664277 w 5740887"/>
              <a:gd name="connsiteY25947" fmla="*/ 354484 h 4314911"/>
              <a:gd name="connsiteX25948" fmla="*/ 3648792 w 5740887"/>
              <a:gd name="connsiteY25948" fmla="*/ 354687 h 4314911"/>
              <a:gd name="connsiteX25949" fmla="*/ 3580771 w 5740887"/>
              <a:gd name="connsiteY25949" fmla="*/ 355354 h 4314911"/>
              <a:gd name="connsiteX25950" fmla="*/ 3549085 w 5740887"/>
              <a:gd name="connsiteY25950" fmla="*/ 355983 h 4314911"/>
              <a:gd name="connsiteX25951" fmla="*/ 3531178 w 5740887"/>
              <a:gd name="connsiteY25951" fmla="*/ 356215 h 4314911"/>
              <a:gd name="connsiteX25952" fmla="*/ 3503703 w 5740887"/>
              <a:gd name="connsiteY25952" fmla="*/ 356883 h 4314911"/>
              <a:gd name="connsiteX25953" fmla="*/ 3487057 w 5740887"/>
              <a:gd name="connsiteY25953" fmla="*/ 357213 h 4314911"/>
              <a:gd name="connsiteX25954" fmla="*/ 3481893 w 5740887"/>
              <a:gd name="connsiteY25954" fmla="*/ 357413 h 4314911"/>
              <a:gd name="connsiteX25955" fmla="*/ 3476948 w 5740887"/>
              <a:gd name="connsiteY25955" fmla="*/ 357533 h 4314911"/>
              <a:gd name="connsiteX25956" fmla="*/ 3432312 w 5740887"/>
              <a:gd name="connsiteY25956" fmla="*/ 359183 h 4314911"/>
              <a:gd name="connsiteX25957" fmla="*/ 3424977 w 5740887"/>
              <a:gd name="connsiteY25957" fmla="*/ 359617 h 4314911"/>
              <a:gd name="connsiteX25958" fmla="*/ 3417374 w 5740887"/>
              <a:gd name="connsiteY25958" fmla="*/ 359912 h 4314911"/>
              <a:gd name="connsiteX25959" fmla="*/ 3412010 w 5740887"/>
              <a:gd name="connsiteY25959" fmla="*/ 360383 h 4314911"/>
              <a:gd name="connsiteX25960" fmla="*/ 3398307 w 5740887"/>
              <a:gd name="connsiteY25960" fmla="*/ 361191 h 4314911"/>
              <a:gd name="connsiteX25961" fmla="*/ 3377609 w 5740887"/>
              <a:gd name="connsiteY25961" fmla="*/ 363403 h 4314911"/>
              <a:gd name="connsiteX25962" fmla="*/ 3375968 w 5740887"/>
              <a:gd name="connsiteY25962" fmla="*/ 363547 h 4314911"/>
              <a:gd name="connsiteX25963" fmla="*/ 3320185 w 5740887"/>
              <a:gd name="connsiteY25963" fmla="*/ 380259 h 4314911"/>
              <a:gd name="connsiteX25964" fmla="*/ 3296211 w 5740887"/>
              <a:gd name="connsiteY25964" fmla="*/ 384286 h 4314911"/>
              <a:gd name="connsiteX25965" fmla="*/ 3279720 w 5740887"/>
              <a:gd name="connsiteY25965" fmla="*/ 388108 h 4314911"/>
              <a:gd name="connsiteX25966" fmla="*/ 3281762 w 5740887"/>
              <a:gd name="connsiteY25966" fmla="*/ 386721 h 4314911"/>
              <a:gd name="connsiteX25967" fmla="*/ 3315967 w 5740887"/>
              <a:gd name="connsiteY25967" fmla="*/ 371161 h 4314911"/>
              <a:gd name="connsiteX25968" fmla="*/ 3342875 w 5740887"/>
              <a:gd name="connsiteY25968" fmla="*/ 364991 h 4314911"/>
              <a:gd name="connsiteX25969" fmla="*/ 3422939 w 5740887"/>
              <a:gd name="connsiteY25969" fmla="*/ 353393 h 4314911"/>
              <a:gd name="connsiteX25970" fmla="*/ 3438438 w 5740887"/>
              <a:gd name="connsiteY25970" fmla="*/ 352174 h 4314911"/>
              <a:gd name="connsiteX25971" fmla="*/ 3450582 w 5740887"/>
              <a:gd name="connsiteY25971" fmla="*/ 351758 h 4314911"/>
              <a:gd name="connsiteX25972" fmla="*/ 3499946 w 5740887"/>
              <a:gd name="connsiteY25972" fmla="*/ 350383 h 4314911"/>
              <a:gd name="connsiteX25973" fmla="*/ 3520785 w 5740887"/>
              <a:gd name="connsiteY25973" fmla="*/ 349924 h 4314911"/>
              <a:gd name="connsiteX25974" fmla="*/ 3555463 w 5740887"/>
              <a:gd name="connsiteY25974" fmla="*/ 349383 h 4314911"/>
              <a:gd name="connsiteX25975" fmla="*/ 3667103 w 5740887"/>
              <a:gd name="connsiteY25975" fmla="*/ 348137 h 4314911"/>
              <a:gd name="connsiteX25976" fmla="*/ 3694287 w 5740887"/>
              <a:gd name="connsiteY25976" fmla="*/ 347916 h 4314911"/>
              <a:gd name="connsiteX25977" fmla="*/ 3762659 w 5740887"/>
              <a:gd name="connsiteY25977" fmla="*/ 347722 h 4314911"/>
              <a:gd name="connsiteX25978" fmla="*/ 1848543 w 5740887"/>
              <a:gd name="connsiteY25978" fmla="*/ 342284 h 4314911"/>
              <a:gd name="connsiteX25979" fmla="*/ 1755139 w 5740887"/>
              <a:gd name="connsiteY25979" fmla="*/ 428800 h 4314911"/>
              <a:gd name="connsiteX25980" fmla="*/ 1761189 w 5740887"/>
              <a:gd name="connsiteY25980" fmla="*/ 421353 h 4314911"/>
              <a:gd name="connsiteX25981" fmla="*/ 1846668 w 5740887"/>
              <a:gd name="connsiteY25981" fmla="*/ 343633 h 4314911"/>
              <a:gd name="connsiteX25982" fmla="*/ 3740939 w 5740887"/>
              <a:gd name="connsiteY25982" fmla="*/ 337718 h 4314911"/>
              <a:gd name="connsiteX25983" fmla="*/ 3740926 w 5740887"/>
              <a:gd name="connsiteY25983" fmla="*/ 337732 h 4314911"/>
              <a:gd name="connsiteX25984" fmla="*/ 3740802 w 5740887"/>
              <a:gd name="connsiteY25984" fmla="*/ 337733 h 4314911"/>
              <a:gd name="connsiteX25985" fmla="*/ 1711497 w 5740887"/>
              <a:gd name="connsiteY25985" fmla="*/ 337630 h 4314911"/>
              <a:gd name="connsiteX25986" fmla="*/ 1713341 w 5740887"/>
              <a:gd name="connsiteY25986" fmla="*/ 340089 h 4314911"/>
              <a:gd name="connsiteX25987" fmla="*/ 1712927 w 5740887"/>
              <a:gd name="connsiteY25987" fmla="*/ 340359 h 4314911"/>
              <a:gd name="connsiteX25988" fmla="*/ 4065881 w 5740887"/>
              <a:gd name="connsiteY25988" fmla="*/ 336201 h 4314911"/>
              <a:gd name="connsiteX25989" fmla="*/ 4070531 w 5740887"/>
              <a:gd name="connsiteY25989" fmla="*/ 341258 h 4314911"/>
              <a:gd name="connsiteX25990" fmla="*/ 4069798 w 5740887"/>
              <a:gd name="connsiteY25990" fmla="*/ 341255 h 4314911"/>
              <a:gd name="connsiteX25991" fmla="*/ 3806454 w 5740887"/>
              <a:gd name="connsiteY25991" fmla="*/ 336107 h 4314911"/>
              <a:gd name="connsiteX25992" fmla="*/ 3806225 w 5740887"/>
              <a:gd name="connsiteY25992" fmla="*/ 336365 h 4314911"/>
              <a:gd name="connsiteX25993" fmla="*/ 3803978 w 5740887"/>
              <a:gd name="connsiteY25993" fmla="*/ 336382 h 4314911"/>
              <a:gd name="connsiteX25994" fmla="*/ 4458362 w 5740887"/>
              <a:gd name="connsiteY25994" fmla="*/ 335527 h 4314911"/>
              <a:gd name="connsiteX25995" fmla="*/ 4461456 w 5740887"/>
              <a:gd name="connsiteY25995" fmla="*/ 342580 h 4314911"/>
              <a:gd name="connsiteX25996" fmla="*/ 4460217 w 5740887"/>
              <a:gd name="connsiteY25996" fmla="*/ 343870 h 4314911"/>
              <a:gd name="connsiteX25997" fmla="*/ 4424967 w 5740887"/>
              <a:gd name="connsiteY25997" fmla="*/ 343548 h 4314911"/>
              <a:gd name="connsiteX25998" fmla="*/ 4426240 w 5740887"/>
              <a:gd name="connsiteY25998" fmla="*/ 343447 h 4314911"/>
              <a:gd name="connsiteX25999" fmla="*/ 4455575 w 5740887"/>
              <a:gd name="connsiteY25999" fmla="*/ 337638 h 4314911"/>
              <a:gd name="connsiteX26000" fmla="*/ 4455575 w 5740887"/>
              <a:gd name="connsiteY26000" fmla="*/ 337638 h 4314911"/>
              <a:gd name="connsiteX26001" fmla="*/ 4455580 w 5740887"/>
              <a:gd name="connsiteY26001" fmla="*/ 337638 h 4314911"/>
              <a:gd name="connsiteX26002" fmla="*/ 3871104 w 5740887"/>
              <a:gd name="connsiteY26002" fmla="*/ 334793 h 4314911"/>
              <a:gd name="connsiteX26003" fmla="*/ 3870802 w 5740887"/>
              <a:gd name="connsiteY26003" fmla="*/ 334978 h 4314911"/>
              <a:gd name="connsiteX26004" fmla="*/ 3869377 w 5740887"/>
              <a:gd name="connsiteY26004" fmla="*/ 334997 h 4314911"/>
              <a:gd name="connsiteX26005" fmla="*/ 4068508 w 5740887"/>
              <a:gd name="connsiteY26005" fmla="*/ 329725 h 4314911"/>
              <a:gd name="connsiteX26006" fmla="*/ 4079756 w 5740887"/>
              <a:gd name="connsiteY26006" fmla="*/ 341304 h 4314911"/>
              <a:gd name="connsiteX26007" fmla="*/ 4078701 w 5740887"/>
              <a:gd name="connsiteY26007" fmla="*/ 341298 h 4314911"/>
              <a:gd name="connsiteX26008" fmla="*/ 4073546 w 5740887"/>
              <a:gd name="connsiteY26008" fmla="*/ 335638 h 4314911"/>
              <a:gd name="connsiteX26009" fmla="*/ 4075953 w 5740887"/>
              <a:gd name="connsiteY26009" fmla="*/ 326468 h 4314911"/>
              <a:gd name="connsiteX26010" fmla="*/ 4095491 w 5740887"/>
              <a:gd name="connsiteY26010" fmla="*/ 341382 h 4314911"/>
              <a:gd name="connsiteX26011" fmla="*/ 4091170 w 5740887"/>
              <a:gd name="connsiteY26011" fmla="*/ 341361 h 4314911"/>
              <a:gd name="connsiteX26012" fmla="*/ 4033685 w 5740887"/>
              <a:gd name="connsiteY26012" fmla="*/ 326000 h 4314911"/>
              <a:gd name="connsiteX26013" fmla="*/ 4036927 w 5740887"/>
              <a:gd name="connsiteY26013" fmla="*/ 330030 h 4314911"/>
              <a:gd name="connsiteX26014" fmla="*/ 4024383 w 5740887"/>
              <a:gd name="connsiteY26014" fmla="*/ 330030 h 4314911"/>
              <a:gd name="connsiteX26015" fmla="*/ 4031065 w 5740887"/>
              <a:gd name="connsiteY26015" fmla="*/ 329245 h 4314911"/>
              <a:gd name="connsiteX26016" fmla="*/ 4033684 w 5740887"/>
              <a:gd name="connsiteY26016" fmla="*/ 327590 h 4314911"/>
              <a:gd name="connsiteX26017" fmla="*/ 4033684 w 5740887"/>
              <a:gd name="connsiteY26017" fmla="*/ 327574 h 4314911"/>
              <a:gd name="connsiteX26018" fmla="*/ 4033684 w 5740887"/>
              <a:gd name="connsiteY26018" fmla="*/ 327550 h 4314911"/>
              <a:gd name="connsiteX26019" fmla="*/ 4033685 w 5740887"/>
              <a:gd name="connsiteY26019" fmla="*/ 327549 h 4314911"/>
              <a:gd name="connsiteX26020" fmla="*/ 4085802 w 5740887"/>
              <a:gd name="connsiteY26020" fmla="*/ 325815 h 4314911"/>
              <a:gd name="connsiteX26021" fmla="*/ 4103040 w 5740887"/>
              <a:gd name="connsiteY26021" fmla="*/ 336001 h 4314911"/>
              <a:gd name="connsiteX26022" fmla="*/ 4113447 w 5740887"/>
              <a:gd name="connsiteY26022" fmla="*/ 341471 h 4314911"/>
              <a:gd name="connsiteX26023" fmla="*/ 4106230 w 5740887"/>
              <a:gd name="connsiteY26023" fmla="*/ 341436 h 4314911"/>
              <a:gd name="connsiteX26024" fmla="*/ 4098211 w 5740887"/>
              <a:gd name="connsiteY26024" fmla="*/ 335690 h 4314911"/>
              <a:gd name="connsiteX26025" fmla="*/ 4092542 w 5740887"/>
              <a:gd name="connsiteY26025" fmla="*/ 321703 h 4314911"/>
              <a:gd name="connsiteX26026" fmla="*/ 4108965 w 5740887"/>
              <a:gd name="connsiteY26026" fmla="*/ 328556 h 4314911"/>
              <a:gd name="connsiteX26027" fmla="*/ 4131578 w 5740887"/>
              <a:gd name="connsiteY26027" fmla="*/ 335863 h 4314911"/>
              <a:gd name="connsiteX26028" fmla="*/ 4149958 w 5740887"/>
              <a:gd name="connsiteY26028" fmla="*/ 341652 h 4314911"/>
              <a:gd name="connsiteX26029" fmla="*/ 4128977 w 5740887"/>
              <a:gd name="connsiteY26029" fmla="*/ 341549 h 4314911"/>
              <a:gd name="connsiteX26030" fmla="*/ 4104005 w 5740887"/>
              <a:gd name="connsiteY26030" fmla="*/ 328677 h 4314911"/>
              <a:gd name="connsiteX26031" fmla="*/ 3986273 w 5740887"/>
              <a:gd name="connsiteY26031" fmla="*/ 321247 h 4314911"/>
              <a:gd name="connsiteX26032" fmla="*/ 3981748 w 5740887"/>
              <a:gd name="connsiteY26032" fmla="*/ 321761 h 4314911"/>
              <a:gd name="connsiteX26033" fmla="*/ 3986112 w 5740887"/>
              <a:gd name="connsiteY26033" fmla="*/ 321247 h 4314911"/>
              <a:gd name="connsiteX26034" fmla="*/ 4459385 w 5740887"/>
              <a:gd name="connsiteY26034" fmla="*/ 320772 h 4314911"/>
              <a:gd name="connsiteX26035" fmla="*/ 4459612 w 5740887"/>
              <a:gd name="connsiteY26035" fmla="*/ 321109 h 4314911"/>
              <a:gd name="connsiteX26036" fmla="*/ 4460141 w 5740887"/>
              <a:gd name="connsiteY26036" fmla="*/ 324015 h 4314911"/>
              <a:gd name="connsiteX26037" fmla="*/ 4458801 w 5740887"/>
              <a:gd name="connsiteY26037" fmla="*/ 320816 h 4314911"/>
              <a:gd name="connsiteX26038" fmla="*/ 4103060 w 5740887"/>
              <a:gd name="connsiteY26038" fmla="*/ 318762 h 4314911"/>
              <a:gd name="connsiteX26039" fmla="*/ 4114517 w 5740887"/>
              <a:gd name="connsiteY26039" fmla="*/ 321687 h 4314911"/>
              <a:gd name="connsiteX26040" fmla="*/ 4164536 w 5740887"/>
              <a:gd name="connsiteY26040" fmla="*/ 326762 h 4314911"/>
              <a:gd name="connsiteX26041" fmla="*/ 4252371 w 5740887"/>
              <a:gd name="connsiteY26041" fmla="*/ 329382 h 4314911"/>
              <a:gd name="connsiteX26042" fmla="*/ 4295804 w 5740887"/>
              <a:gd name="connsiteY26042" fmla="*/ 328831 h 4314911"/>
              <a:gd name="connsiteX26043" fmla="*/ 4410336 w 5740887"/>
              <a:gd name="connsiteY26043" fmla="*/ 324092 h 4314911"/>
              <a:gd name="connsiteX26044" fmla="*/ 4440491 w 5740887"/>
              <a:gd name="connsiteY26044" fmla="*/ 322113 h 4314911"/>
              <a:gd name="connsiteX26045" fmla="*/ 4446822 w 5740887"/>
              <a:gd name="connsiteY26045" fmla="*/ 324728 h 4314911"/>
              <a:gd name="connsiteX26046" fmla="*/ 4453992 w 5740887"/>
              <a:gd name="connsiteY26046" fmla="*/ 330291 h 4314911"/>
              <a:gd name="connsiteX26047" fmla="*/ 4425693 w 5740887"/>
              <a:gd name="connsiteY26047" fmla="*/ 336673 h 4314911"/>
              <a:gd name="connsiteX26048" fmla="*/ 4318280 w 5740887"/>
              <a:gd name="connsiteY26048" fmla="*/ 342463 h 4314911"/>
              <a:gd name="connsiteX26049" fmla="*/ 4296494 w 5740887"/>
              <a:gd name="connsiteY26049" fmla="*/ 342463 h 4314911"/>
              <a:gd name="connsiteX26050" fmla="*/ 4288658 w 5740887"/>
              <a:gd name="connsiteY26050" fmla="*/ 342468 h 4314911"/>
              <a:gd name="connsiteX26051" fmla="*/ 4255284 w 5740887"/>
              <a:gd name="connsiteY26051" fmla="*/ 342211 h 4314911"/>
              <a:gd name="connsiteX26052" fmla="*/ 4231591 w 5740887"/>
              <a:gd name="connsiteY26052" fmla="*/ 342097 h 4314911"/>
              <a:gd name="connsiteX26053" fmla="*/ 4218951 w 5740887"/>
              <a:gd name="connsiteY26053" fmla="*/ 342001 h 4314911"/>
              <a:gd name="connsiteX26054" fmla="*/ 4184945 w 5740887"/>
              <a:gd name="connsiteY26054" fmla="*/ 341085 h 4314911"/>
              <a:gd name="connsiteX26055" fmla="*/ 4166882 w 5740887"/>
              <a:gd name="connsiteY26055" fmla="*/ 338742 h 4314911"/>
              <a:gd name="connsiteX26056" fmla="*/ 4160126 w 5740887"/>
              <a:gd name="connsiteY26056" fmla="*/ 337637 h 4314911"/>
              <a:gd name="connsiteX26057" fmla="*/ 4133927 w 5740887"/>
              <a:gd name="connsiteY26057" fmla="*/ 329365 h 4314911"/>
              <a:gd name="connsiteX26058" fmla="*/ 4109935 w 5740887"/>
              <a:gd name="connsiteY26058" fmla="*/ 321642 h 4314911"/>
              <a:gd name="connsiteX26059" fmla="*/ 4451444 w 5740887"/>
              <a:gd name="connsiteY26059" fmla="*/ 310281 h 4314911"/>
              <a:gd name="connsiteX26060" fmla="*/ 4452606 w 5740887"/>
              <a:gd name="connsiteY26060" fmla="*/ 310748 h 4314911"/>
              <a:gd name="connsiteX26061" fmla="*/ 4454316 w 5740887"/>
              <a:gd name="connsiteY26061" fmla="*/ 313277 h 4314911"/>
              <a:gd name="connsiteX26062" fmla="*/ 4454284 w 5740887"/>
              <a:gd name="connsiteY26062" fmla="*/ 313274 h 4314911"/>
              <a:gd name="connsiteX26063" fmla="*/ 4090876 w 5740887"/>
              <a:gd name="connsiteY26063" fmla="*/ 309812 h 4314911"/>
              <a:gd name="connsiteX26064" fmla="*/ 4121163 w 5740887"/>
              <a:gd name="connsiteY26064" fmla="*/ 310409 h 4314911"/>
              <a:gd name="connsiteX26065" fmla="*/ 4174761 w 5740887"/>
              <a:gd name="connsiteY26065" fmla="*/ 311570 h 4314911"/>
              <a:gd name="connsiteX26066" fmla="*/ 4219575 w 5740887"/>
              <a:gd name="connsiteY26066" fmla="*/ 312788 h 4314911"/>
              <a:gd name="connsiteX26067" fmla="*/ 4255266 w 5740887"/>
              <a:gd name="connsiteY26067" fmla="*/ 313803 h 4314911"/>
              <a:gd name="connsiteX26068" fmla="*/ 4389291 w 5740887"/>
              <a:gd name="connsiteY26068" fmla="*/ 317387 h 4314911"/>
              <a:gd name="connsiteX26069" fmla="*/ 4407033 w 5740887"/>
              <a:gd name="connsiteY26069" fmla="*/ 317387 h 4314911"/>
              <a:gd name="connsiteX26070" fmla="*/ 4356595 w 5740887"/>
              <a:gd name="connsiteY26070" fmla="*/ 319980 h 4314911"/>
              <a:gd name="connsiteX26071" fmla="*/ 4295666 w 5740887"/>
              <a:gd name="connsiteY26071" fmla="*/ 321893 h 4314911"/>
              <a:gd name="connsiteX26072" fmla="*/ 4164950 w 5740887"/>
              <a:gd name="connsiteY26072" fmla="*/ 319825 h 4314911"/>
              <a:gd name="connsiteX26073" fmla="*/ 3972547 w 5740887"/>
              <a:gd name="connsiteY26073" fmla="*/ 308573 h 4314911"/>
              <a:gd name="connsiteX26074" fmla="*/ 3965153 w 5740887"/>
              <a:gd name="connsiteY26074" fmla="*/ 311288 h 4314911"/>
              <a:gd name="connsiteX26075" fmla="*/ 3956897 w 5740887"/>
              <a:gd name="connsiteY26075" fmla="*/ 312212 h 4314911"/>
              <a:gd name="connsiteX26076" fmla="*/ 3995176 w 5740887"/>
              <a:gd name="connsiteY26076" fmla="*/ 307940 h 4314911"/>
              <a:gd name="connsiteX26077" fmla="*/ 3984874 w 5740887"/>
              <a:gd name="connsiteY26077" fmla="*/ 315008 h 4314911"/>
              <a:gd name="connsiteX26078" fmla="*/ 3972036 w 5740887"/>
              <a:gd name="connsiteY26078" fmla="*/ 316446 h 4314911"/>
              <a:gd name="connsiteX26079" fmla="*/ 4429531 w 5740887"/>
              <a:gd name="connsiteY26079" fmla="*/ 307683 h 4314911"/>
              <a:gd name="connsiteX26080" fmla="*/ 4432587 w 5740887"/>
              <a:gd name="connsiteY26080" fmla="*/ 307872 h 4314911"/>
              <a:gd name="connsiteX26081" fmla="*/ 4439074 w 5740887"/>
              <a:gd name="connsiteY26081" fmla="*/ 311822 h 4314911"/>
              <a:gd name="connsiteX26082" fmla="*/ 4458884 w 5740887"/>
              <a:gd name="connsiteY26082" fmla="*/ 307377 h 4314911"/>
              <a:gd name="connsiteX26083" fmla="*/ 4463132 w 5740887"/>
              <a:gd name="connsiteY26083" fmla="*/ 309163 h 4314911"/>
              <a:gd name="connsiteX26084" fmla="*/ 4469675 w 5740887"/>
              <a:gd name="connsiteY26084" fmla="*/ 321519 h 4314911"/>
              <a:gd name="connsiteX26085" fmla="*/ 4470054 w 5740887"/>
              <a:gd name="connsiteY26085" fmla="*/ 338137 h 4314911"/>
              <a:gd name="connsiteX26086" fmla="*/ 4466646 w 5740887"/>
              <a:gd name="connsiteY26086" fmla="*/ 318729 h 4314911"/>
              <a:gd name="connsiteX26087" fmla="*/ 4008926 w 5740887"/>
              <a:gd name="connsiteY26087" fmla="*/ 306746 h 4314911"/>
              <a:gd name="connsiteX26088" fmla="*/ 4003778 w 5740887"/>
              <a:gd name="connsiteY26088" fmla="*/ 319258 h 4314911"/>
              <a:gd name="connsiteX26089" fmla="*/ 3987900 w 5740887"/>
              <a:gd name="connsiteY26089" fmla="*/ 321062 h 4314911"/>
              <a:gd name="connsiteX26090" fmla="*/ 4469454 w 5740887"/>
              <a:gd name="connsiteY26090" fmla="*/ 305712 h 4314911"/>
              <a:gd name="connsiteX26091" fmla="*/ 4472706 w 5740887"/>
              <a:gd name="connsiteY26091" fmla="*/ 307364 h 4314911"/>
              <a:gd name="connsiteX26092" fmla="*/ 4477950 w 5740887"/>
              <a:gd name="connsiteY26092" fmla="*/ 322069 h 4314911"/>
              <a:gd name="connsiteX26093" fmla="*/ 4477071 w 5740887"/>
              <a:gd name="connsiteY26093" fmla="*/ 332504 h 4314911"/>
              <a:gd name="connsiteX26094" fmla="*/ 4476847 w 5740887"/>
              <a:gd name="connsiteY26094" fmla="*/ 321092 h 4314911"/>
              <a:gd name="connsiteX26095" fmla="*/ 4476844 w 5740887"/>
              <a:gd name="connsiteY26095" fmla="*/ 321087 h 4314911"/>
              <a:gd name="connsiteX26096" fmla="*/ 4476844 w 5740887"/>
              <a:gd name="connsiteY26096" fmla="*/ 321074 h 4314911"/>
              <a:gd name="connsiteX26097" fmla="*/ 4017000 w 5740887"/>
              <a:gd name="connsiteY26097" fmla="*/ 305255 h 4314911"/>
              <a:gd name="connsiteX26098" fmla="*/ 4019295 w 5740887"/>
              <a:gd name="connsiteY26098" fmla="*/ 308107 h 4314911"/>
              <a:gd name="connsiteX26099" fmla="*/ 4026221 w 5740887"/>
              <a:gd name="connsiteY26099" fmla="*/ 323000 h 4314911"/>
              <a:gd name="connsiteX26100" fmla="*/ 4007350 w 5740887"/>
              <a:gd name="connsiteY26100" fmla="*/ 325134 h 4314911"/>
              <a:gd name="connsiteX26101" fmla="*/ 4009554 w 5740887"/>
              <a:gd name="connsiteY26101" fmla="*/ 323454 h 4314911"/>
              <a:gd name="connsiteX26102" fmla="*/ 1661272 w 5740887"/>
              <a:gd name="connsiteY26102" fmla="*/ 223454 h 4314911"/>
              <a:gd name="connsiteX26103" fmla="*/ 1648594 w 5740887"/>
              <a:gd name="connsiteY26103" fmla="*/ 228834 h 4314911"/>
              <a:gd name="connsiteX26104" fmla="*/ 1657469 w 5740887"/>
              <a:gd name="connsiteY26104" fmla="*/ 224713 h 4314911"/>
              <a:gd name="connsiteX26105" fmla="*/ 1722096 w 5740887"/>
              <a:gd name="connsiteY26105" fmla="*/ 204865 h 4314911"/>
              <a:gd name="connsiteX26106" fmla="*/ 1711827 w 5740887"/>
              <a:gd name="connsiteY26106" fmla="*/ 211436 h 4314911"/>
              <a:gd name="connsiteX26107" fmla="*/ 1691021 w 5740887"/>
              <a:gd name="connsiteY26107" fmla="*/ 223736 h 4314911"/>
              <a:gd name="connsiteX26108" fmla="*/ 1685361 w 5740887"/>
              <a:gd name="connsiteY26108" fmla="*/ 225690 h 4314911"/>
              <a:gd name="connsiteX26109" fmla="*/ 1559189 w 5740887"/>
              <a:gd name="connsiteY26109" fmla="*/ 297477 h 4314911"/>
              <a:gd name="connsiteX26110" fmla="*/ 1283417 w 5740887"/>
              <a:gd name="connsiteY26110" fmla="*/ 588002 h 4314911"/>
              <a:gd name="connsiteX26111" fmla="*/ 1104166 w 5740887"/>
              <a:gd name="connsiteY26111" fmla="*/ 933681 h 4314911"/>
              <a:gd name="connsiteX26112" fmla="*/ 1067639 w 5740887"/>
              <a:gd name="connsiteY26112" fmla="*/ 1058431 h 4314911"/>
              <a:gd name="connsiteX26113" fmla="*/ 1059739 w 5740887"/>
              <a:gd name="connsiteY26113" fmla="*/ 1101077 h 4314911"/>
              <a:gd name="connsiteX26114" fmla="*/ 1054207 w 5740887"/>
              <a:gd name="connsiteY26114" fmla="*/ 1121917 h 4314911"/>
              <a:gd name="connsiteX26115" fmla="*/ 1051900 w 5740887"/>
              <a:gd name="connsiteY26115" fmla="*/ 1143393 h 4314911"/>
              <a:gd name="connsiteX26116" fmla="*/ 1044022 w 5740887"/>
              <a:gd name="connsiteY26116" fmla="*/ 1185916 h 4314911"/>
              <a:gd name="connsiteX26117" fmla="*/ 1033452 w 5740887"/>
              <a:gd name="connsiteY26117" fmla="*/ 1315084 h 4314911"/>
              <a:gd name="connsiteX26118" fmla="*/ 1033447 w 5740887"/>
              <a:gd name="connsiteY26118" fmla="*/ 1315134 h 4314911"/>
              <a:gd name="connsiteX26119" fmla="*/ 1033447 w 5740887"/>
              <a:gd name="connsiteY26119" fmla="*/ 1315147 h 4314911"/>
              <a:gd name="connsiteX26120" fmla="*/ 1033447 w 5740887"/>
              <a:gd name="connsiteY26120" fmla="*/ 1315150 h 4314911"/>
              <a:gd name="connsiteX26121" fmla="*/ 1036049 w 5740887"/>
              <a:gd name="connsiteY26121" fmla="*/ 1445095 h 4314911"/>
              <a:gd name="connsiteX26122" fmla="*/ 1036391 w 5740887"/>
              <a:gd name="connsiteY26122" fmla="*/ 1445597 h 4314911"/>
              <a:gd name="connsiteX26123" fmla="*/ 1001249 w 5740887"/>
              <a:gd name="connsiteY26123" fmla="*/ 1469208 h 4314911"/>
              <a:gd name="connsiteX26124" fmla="*/ 992255 w 5740887"/>
              <a:gd name="connsiteY26124" fmla="*/ 1475592 h 4314911"/>
              <a:gd name="connsiteX26125" fmla="*/ 984906 w 5740887"/>
              <a:gd name="connsiteY26125" fmla="*/ 1480549 h 4314911"/>
              <a:gd name="connsiteX26126" fmla="*/ 969027 w 5740887"/>
              <a:gd name="connsiteY26126" fmla="*/ 1491947 h 4314911"/>
              <a:gd name="connsiteX26127" fmla="*/ 965175 w 5740887"/>
              <a:gd name="connsiteY26127" fmla="*/ 1494319 h 4314911"/>
              <a:gd name="connsiteX26128" fmla="*/ 960199 w 5740887"/>
              <a:gd name="connsiteY26128" fmla="*/ 1366261 h 4314911"/>
              <a:gd name="connsiteX26129" fmla="*/ 961995 w 5740887"/>
              <a:gd name="connsiteY26129" fmla="*/ 1336997 h 4314911"/>
              <a:gd name="connsiteX26130" fmla="*/ 968032 w 5740887"/>
              <a:gd name="connsiteY26130" fmla="*/ 1238712 h 4314911"/>
              <a:gd name="connsiteX26131" fmla="*/ 1021708 w 5740887"/>
              <a:gd name="connsiteY26131" fmla="*/ 988755 h 4314911"/>
              <a:gd name="connsiteX26132" fmla="*/ 1213369 w 5740887"/>
              <a:gd name="connsiteY26132" fmla="*/ 608736 h 4314911"/>
              <a:gd name="connsiteX26133" fmla="*/ 1351527 w 5740887"/>
              <a:gd name="connsiteY26133" fmla="*/ 438699 h 4314911"/>
              <a:gd name="connsiteX26134" fmla="*/ 1512898 w 5740887"/>
              <a:gd name="connsiteY26134" fmla="*/ 291517 h 4314911"/>
              <a:gd name="connsiteX26135" fmla="*/ 1513271 w 5740887"/>
              <a:gd name="connsiteY26135" fmla="*/ 291604 h 4314911"/>
              <a:gd name="connsiteX26136" fmla="*/ 1611048 w 5740887"/>
              <a:gd name="connsiteY26136" fmla="*/ 246250 h 4314911"/>
              <a:gd name="connsiteX26137" fmla="*/ 1608275 w 5740887"/>
              <a:gd name="connsiteY26137" fmla="*/ 248112 h 4314911"/>
              <a:gd name="connsiteX26138" fmla="*/ 1601105 w 5740887"/>
              <a:gd name="connsiteY26138" fmla="*/ 253627 h 4314911"/>
              <a:gd name="connsiteX26139" fmla="*/ 1597795 w 5740887"/>
              <a:gd name="connsiteY26139" fmla="*/ 255419 h 4314911"/>
              <a:gd name="connsiteX26140" fmla="*/ 1596141 w 5740887"/>
              <a:gd name="connsiteY26140" fmla="*/ 259694 h 4314911"/>
              <a:gd name="connsiteX26141" fmla="*/ 1596149 w 5740887"/>
              <a:gd name="connsiteY26141" fmla="*/ 259700 h 4314911"/>
              <a:gd name="connsiteX26142" fmla="*/ 1596140 w 5740887"/>
              <a:gd name="connsiteY26142" fmla="*/ 259724 h 4314911"/>
              <a:gd name="connsiteX26143" fmla="*/ 1596149 w 5740887"/>
              <a:gd name="connsiteY26143" fmla="*/ 259729 h 4314911"/>
              <a:gd name="connsiteX26144" fmla="*/ 1596140 w 5740887"/>
              <a:gd name="connsiteY26144" fmla="*/ 259751 h 4314911"/>
              <a:gd name="connsiteX26145" fmla="*/ 1600001 w 5740887"/>
              <a:gd name="connsiteY26145" fmla="*/ 262370 h 4314911"/>
              <a:gd name="connsiteX26146" fmla="*/ 1604550 w 5740887"/>
              <a:gd name="connsiteY26146" fmla="*/ 260165 h 4314911"/>
              <a:gd name="connsiteX26147" fmla="*/ 1713903 w 5740887"/>
              <a:gd name="connsiteY26147" fmla="*/ 207586 h 4314911"/>
              <a:gd name="connsiteX26148" fmla="*/ 2084569 w 5740887"/>
              <a:gd name="connsiteY26148" fmla="*/ 192179 h 4314911"/>
              <a:gd name="connsiteX26149" fmla="*/ 2076288 w 5740887"/>
              <a:gd name="connsiteY26149" fmla="*/ 195352 h 4314911"/>
              <a:gd name="connsiteX26150" fmla="*/ 1982396 w 5740887"/>
              <a:gd name="connsiteY26150" fmla="*/ 241733 h 4314911"/>
              <a:gd name="connsiteX26151" fmla="*/ 1952025 w 5740887"/>
              <a:gd name="connsiteY26151" fmla="*/ 260421 h 4314911"/>
              <a:gd name="connsiteX26152" fmla="*/ 1937182 w 5740887"/>
              <a:gd name="connsiteY26152" fmla="*/ 268187 h 4314911"/>
              <a:gd name="connsiteX26153" fmla="*/ 1923584 w 5740887"/>
              <a:gd name="connsiteY26153" fmla="*/ 277921 h 4314911"/>
              <a:gd name="connsiteX26154" fmla="*/ 1893205 w 5740887"/>
              <a:gd name="connsiteY26154" fmla="*/ 296614 h 4314911"/>
              <a:gd name="connsiteX26155" fmla="*/ 1809305 w 5740887"/>
              <a:gd name="connsiteY26155" fmla="*/ 359664 h 4314911"/>
              <a:gd name="connsiteX26156" fmla="*/ 1552975 w 5740887"/>
              <a:gd name="connsiteY26156" fmla="*/ 667562 h 4314911"/>
              <a:gd name="connsiteX26157" fmla="*/ 1459944 w 5740887"/>
              <a:gd name="connsiteY26157" fmla="*/ 907761 h 4314911"/>
              <a:gd name="connsiteX26158" fmla="*/ 1438955 w 5740887"/>
              <a:gd name="connsiteY26158" fmla="*/ 1014541 h 4314911"/>
              <a:gd name="connsiteX26159" fmla="*/ 1417470 w 5740887"/>
              <a:gd name="connsiteY26159" fmla="*/ 1063744 h 4314911"/>
              <a:gd name="connsiteX26160" fmla="*/ 1413523 w 5740887"/>
              <a:gd name="connsiteY26160" fmla="*/ 1072543 h 4314911"/>
              <a:gd name="connsiteX26161" fmla="*/ 1382402 w 5740887"/>
              <a:gd name="connsiteY26161" fmla="*/ 1120851 h 4314911"/>
              <a:gd name="connsiteX26162" fmla="*/ 1357976 w 5740887"/>
              <a:gd name="connsiteY26162" fmla="*/ 1155790 h 4314911"/>
              <a:gd name="connsiteX26163" fmla="*/ 1363543 w 5740887"/>
              <a:gd name="connsiteY26163" fmla="*/ 1078934 h 4314911"/>
              <a:gd name="connsiteX26164" fmla="*/ 1397667 w 5740887"/>
              <a:gd name="connsiteY26164" fmla="*/ 917345 h 4314911"/>
              <a:gd name="connsiteX26165" fmla="*/ 1409370 w 5740887"/>
              <a:gd name="connsiteY26165" fmla="*/ 878063 h 4314911"/>
              <a:gd name="connsiteX26166" fmla="*/ 1469423 w 5740887"/>
              <a:gd name="connsiteY26166" fmla="*/ 723723 h 4314911"/>
              <a:gd name="connsiteX26167" fmla="*/ 1593521 w 5740887"/>
              <a:gd name="connsiteY26167" fmla="*/ 524352 h 4314911"/>
              <a:gd name="connsiteX26168" fmla="*/ 1764222 w 5740887"/>
              <a:gd name="connsiteY26168" fmla="*/ 352270 h 4314911"/>
              <a:gd name="connsiteX26169" fmla="*/ 2055713 w 5740887"/>
              <a:gd name="connsiteY26169" fmla="*/ 200599 h 4314911"/>
              <a:gd name="connsiteX26170" fmla="*/ 2108246 w 5740887"/>
              <a:gd name="connsiteY26170" fmla="*/ 179333 h 4314911"/>
              <a:gd name="connsiteX26171" fmla="*/ 2052813 w 5740887"/>
              <a:gd name="connsiteY26171" fmla="*/ 193375 h 4314911"/>
              <a:gd name="connsiteX26172" fmla="*/ 1759668 w 5740887"/>
              <a:gd name="connsiteY26172" fmla="*/ 347256 h 4314911"/>
              <a:gd name="connsiteX26173" fmla="*/ 1588552 w 5740887"/>
              <a:gd name="connsiteY26173" fmla="*/ 520164 h 4314911"/>
              <a:gd name="connsiteX26174" fmla="*/ 1463627 w 5740887"/>
              <a:gd name="connsiteY26174" fmla="*/ 720925 h 4314911"/>
              <a:gd name="connsiteX26175" fmla="*/ 1413699 w 5740887"/>
              <a:gd name="connsiteY26175" fmla="*/ 840079 h 4314911"/>
              <a:gd name="connsiteX26176" fmla="*/ 1401538 w 5740887"/>
              <a:gd name="connsiteY26176" fmla="*/ 881658 h 4314911"/>
              <a:gd name="connsiteX26177" fmla="*/ 1393888 w 5740887"/>
              <a:gd name="connsiteY26177" fmla="*/ 901454 h 4314911"/>
              <a:gd name="connsiteX26178" fmla="*/ 1389654 w 5740887"/>
              <a:gd name="connsiteY26178" fmla="*/ 922288 h 4314911"/>
              <a:gd name="connsiteX26179" fmla="*/ 1377545 w 5740887"/>
              <a:gd name="connsiteY26179" fmla="*/ 963687 h 4314911"/>
              <a:gd name="connsiteX26180" fmla="*/ 1355441 w 5740887"/>
              <a:gd name="connsiteY26180" fmla="*/ 1090564 h 4314911"/>
              <a:gd name="connsiteX26181" fmla="*/ 1350900 w 5740887"/>
              <a:gd name="connsiteY26181" fmla="*/ 1165883 h 4314911"/>
              <a:gd name="connsiteX26182" fmla="*/ 1347414 w 5740887"/>
              <a:gd name="connsiteY26182" fmla="*/ 1170839 h 4314911"/>
              <a:gd name="connsiteX26183" fmla="*/ 1339539 w 5740887"/>
              <a:gd name="connsiteY26183" fmla="*/ 1181605 h 4314911"/>
              <a:gd name="connsiteX26184" fmla="*/ 1328139 w 5740887"/>
              <a:gd name="connsiteY26184" fmla="*/ 1194039 h 4314911"/>
              <a:gd name="connsiteX26185" fmla="*/ 1309209 w 5740887"/>
              <a:gd name="connsiteY26185" fmla="*/ 1213895 h 4314911"/>
              <a:gd name="connsiteX26186" fmla="*/ 1278143 w 5740887"/>
              <a:gd name="connsiteY26186" fmla="*/ 1245576 h 4314911"/>
              <a:gd name="connsiteX26187" fmla="*/ 1292210 w 5740887"/>
              <a:gd name="connsiteY26187" fmla="*/ 1071692 h 4314911"/>
              <a:gd name="connsiteX26188" fmla="*/ 1292271 w 5740887"/>
              <a:gd name="connsiteY26188" fmla="*/ 1071419 h 4314911"/>
              <a:gd name="connsiteX26189" fmla="*/ 1333757 w 5740887"/>
              <a:gd name="connsiteY26189" fmla="*/ 902809 h 4314911"/>
              <a:gd name="connsiteX26190" fmla="*/ 1351035 w 5740887"/>
              <a:gd name="connsiteY26190" fmla="*/ 854155 h 4314911"/>
              <a:gd name="connsiteX26191" fmla="*/ 1401186 w 5740887"/>
              <a:gd name="connsiteY26191" fmla="*/ 735929 h 4314911"/>
              <a:gd name="connsiteX26192" fmla="*/ 1424282 w 5740887"/>
              <a:gd name="connsiteY26192" fmla="*/ 689467 h 4314911"/>
              <a:gd name="connsiteX26193" fmla="*/ 1517158 w 5740887"/>
              <a:gd name="connsiteY26193" fmla="*/ 541900 h 4314911"/>
              <a:gd name="connsiteX26194" fmla="*/ 1517545 w 5740887"/>
              <a:gd name="connsiteY26194" fmla="*/ 541313 h 4314911"/>
              <a:gd name="connsiteX26195" fmla="*/ 1713481 w 5740887"/>
              <a:gd name="connsiteY26195" fmla="*/ 340276 h 4314911"/>
              <a:gd name="connsiteX26196" fmla="*/ 1713469 w 5740887"/>
              <a:gd name="connsiteY26196" fmla="*/ 340259 h 4314911"/>
              <a:gd name="connsiteX26197" fmla="*/ 1713481 w 5740887"/>
              <a:gd name="connsiteY26197" fmla="*/ 340249 h 4314911"/>
              <a:gd name="connsiteX26198" fmla="*/ 1713468 w 5740887"/>
              <a:gd name="connsiteY26198" fmla="*/ 340232 h 4314911"/>
              <a:gd name="connsiteX26199" fmla="*/ 1713479 w 5740887"/>
              <a:gd name="connsiteY26199" fmla="*/ 340222 h 4314911"/>
              <a:gd name="connsiteX26200" fmla="*/ 1713395 w 5740887"/>
              <a:gd name="connsiteY26200" fmla="*/ 340109 h 4314911"/>
              <a:gd name="connsiteX26201" fmla="*/ 1802691 w 5740887"/>
              <a:gd name="connsiteY26201" fmla="*/ 281872 h 4314911"/>
              <a:gd name="connsiteX26202" fmla="*/ 1804246 w 5740887"/>
              <a:gd name="connsiteY26202" fmla="*/ 281105 h 4314911"/>
              <a:gd name="connsiteX26203" fmla="*/ 1883748 w 5740887"/>
              <a:gd name="connsiteY26203" fmla="*/ 243261 h 4314911"/>
              <a:gd name="connsiteX26204" fmla="*/ 1908892 w 5740887"/>
              <a:gd name="connsiteY26204" fmla="*/ 233413 h 4314911"/>
              <a:gd name="connsiteX26205" fmla="*/ 1952203 w 5740887"/>
              <a:gd name="connsiteY26205" fmla="*/ 218204 h 4314911"/>
              <a:gd name="connsiteX26206" fmla="*/ 2054472 w 5740887"/>
              <a:gd name="connsiteY26206" fmla="*/ 188736 h 4314911"/>
              <a:gd name="connsiteX26207" fmla="*/ 1806997 w 5740887"/>
              <a:gd name="connsiteY26207" fmla="*/ 176660 h 4314911"/>
              <a:gd name="connsiteX26208" fmla="*/ 1783303 w 5740887"/>
              <a:gd name="connsiteY26208" fmla="*/ 191888 h 4314911"/>
              <a:gd name="connsiteX26209" fmla="*/ 1734459 w 5740887"/>
              <a:gd name="connsiteY26209" fmla="*/ 208745 h 4314911"/>
              <a:gd name="connsiteX26210" fmla="*/ 1797536 w 5740887"/>
              <a:gd name="connsiteY26210" fmla="*/ 179803 h 4314911"/>
              <a:gd name="connsiteX26211" fmla="*/ 2100090 w 5740887"/>
              <a:gd name="connsiteY26211" fmla="*/ 172637 h 4314911"/>
              <a:gd name="connsiteX26212" fmla="*/ 2054469 w 5740887"/>
              <a:gd name="connsiteY26212" fmla="*/ 181792 h 4314911"/>
              <a:gd name="connsiteX26213" fmla="*/ 1709756 w 5740887"/>
              <a:gd name="connsiteY26213" fmla="*/ 334569 h 4314911"/>
              <a:gd name="connsiteX26214" fmla="*/ 1511338 w 5740887"/>
              <a:gd name="connsiteY26214" fmla="*/ 536985 h 4314911"/>
              <a:gd name="connsiteX26215" fmla="*/ 1373453 w 5740887"/>
              <a:gd name="connsiteY26215" fmla="*/ 773872 h 4314911"/>
              <a:gd name="connsiteX26216" fmla="*/ 1327105 w 5740887"/>
              <a:gd name="connsiteY26216" fmla="*/ 894587 h 4314911"/>
              <a:gd name="connsiteX26217" fmla="*/ 1316038 w 5740887"/>
              <a:gd name="connsiteY26217" fmla="*/ 936478 h 4314911"/>
              <a:gd name="connsiteX26218" fmla="*/ 1308950 w 5740887"/>
              <a:gd name="connsiteY26218" fmla="*/ 956543 h 4314911"/>
              <a:gd name="connsiteX26219" fmla="*/ 1305194 w 5740887"/>
              <a:gd name="connsiteY26219" fmla="*/ 977529 h 4314911"/>
              <a:gd name="connsiteX26220" fmla="*/ 1294175 w 5740887"/>
              <a:gd name="connsiteY26220" fmla="*/ 1019240 h 4314911"/>
              <a:gd name="connsiteX26221" fmla="*/ 1274892 w 5740887"/>
              <a:gd name="connsiteY26221" fmla="*/ 1146721 h 4314911"/>
              <a:gd name="connsiteX26222" fmla="*/ 1270428 w 5740887"/>
              <a:gd name="connsiteY26222" fmla="*/ 1253443 h 4314911"/>
              <a:gd name="connsiteX26223" fmla="*/ 1260849 w 5740887"/>
              <a:gd name="connsiteY26223" fmla="*/ 1263212 h 4314911"/>
              <a:gd name="connsiteX26224" fmla="*/ 1254813 w 5740887"/>
              <a:gd name="connsiteY26224" fmla="*/ 1269310 h 4314911"/>
              <a:gd name="connsiteX26225" fmla="*/ 1233007 w 5740887"/>
              <a:gd name="connsiteY26225" fmla="*/ 1290723 h 4314911"/>
              <a:gd name="connsiteX26226" fmla="*/ 1198763 w 5740887"/>
              <a:gd name="connsiteY26226" fmla="*/ 1318731 h 4314911"/>
              <a:gd name="connsiteX26227" fmla="*/ 1199727 w 5740887"/>
              <a:gd name="connsiteY26227" fmla="*/ 1284253 h 4314911"/>
              <a:gd name="connsiteX26228" fmla="*/ 1202154 w 5740887"/>
              <a:gd name="connsiteY26228" fmla="*/ 1197425 h 4314911"/>
              <a:gd name="connsiteX26229" fmla="*/ 1228613 w 5740887"/>
              <a:gd name="connsiteY26229" fmla="*/ 1031082 h 4314911"/>
              <a:gd name="connsiteX26230" fmla="*/ 1238380 w 5740887"/>
              <a:gd name="connsiteY26230" fmla="*/ 990390 h 4314911"/>
              <a:gd name="connsiteX26231" fmla="*/ 1290448 w 5740887"/>
              <a:gd name="connsiteY26231" fmla="*/ 829779 h 4314911"/>
              <a:gd name="connsiteX26232" fmla="*/ 1442122 w 5740887"/>
              <a:gd name="connsiteY26232" fmla="*/ 558136 h 4314911"/>
              <a:gd name="connsiteX26233" fmla="*/ 1664119 w 5740887"/>
              <a:gd name="connsiteY26233" fmla="*/ 327865 h 4314911"/>
              <a:gd name="connsiteX26234" fmla="*/ 1664065 w 5740887"/>
              <a:gd name="connsiteY26234" fmla="*/ 327887 h 4314911"/>
              <a:gd name="connsiteX26235" fmla="*/ 1664119 w 5740887"/>
              <a:gd name="connsiteY26235" fmla="*/ 327838 h 4314911"/>
              <a:gd name="connsiteX26236" fmla="*/ 1664062 w 5740887"/>
              <a:gd name="connsiteY26236" fmla="*/ 327861 h 4314911"/>
              <a:gd name="connsiteX26237" fmla="*/ 1664117 w 5740887"/>
              <a:gd name="connsiteY26237" fmla="*/ 327811 h 4314911"/>
              <a:gd name="connsiteX26238" fmla="*/ 1663677 w 5740887"/>
              <a:gd name="connsiteY26238" fmla="*/ 327987 h 4314911"/>
              <a:gd name="connsiteX26239" fmla="*/ 1764542 w 5740887"/>
              <a:gd name="connsiteY26239" fmla="*/ 265452 h 4314911"/>
              <a:gd name="connsiteX26240" fmla="*/ 1767439 w 5740887"/>
              <a:gd name="connsiteY26240" fmla="*/ 264171 h 4314911"/>
              <a:gd name="connsiteX26241" fmla="*/ 1856973 w 5740887"/>
              <a:gd name="connsiteY26241" fmla="*/ 226350 h 4314911"/>
              <a:gd name="connsiteX26242" fmla="*/ 1886586 w 5740887"/>
              <a:gd name="connsiteY26242" fmla="*/ 216581 h 4314911"/>
              <a:gd name="connsiteX26243" fmla="*/ 1935940 w 5740887"/>
              <a:gd name="connsiteY26243" fmla="*/ 202476 h 4314911"/>
              <a:gd name="connsiteX26244" fmla="*/ 2055162 w 5740887"/>
              <a:gd name="connsiteY26244" fmla="*/ 176464 h 4314911"/>
              <a:gd name="connsiteX26245" fmla="*/ 1868402 w 5740887"/>
              <a:gd name="connsiteY26245" fmla="*/ 163630 h 4314911"/>
              <a:gd name="connsiteX26246" fmla="*/ 1863501 w 5740887"/>
              <a:gd name="connsiteY26246" fmla="*/ 169657 h 4314911"/>
              <a:gd name="connsiteX26247" fmla="*/ 1863501 w 5740887"/>
              <a:gd name="connsiteY26247" fmla="*/ 169681 h 4314911"/>
              <a:gd name="connsiteX26248" fmla="*/ 1863500 w 5740887"/>
              <a:gd name="connsiteY26248" fmla="*/ 169682 h 4314911"/>
              <a:gd name="connsiteX26249" fmla="*/ 1863500 w 5740887"/>
              <a:gd name="connsiteY26249" fmla="*/ 169707 h 4314911"/>
              <a:gd name="connsiteX26250" fmla="*/ 1863500 w 5740887"/>
              <a:gd name="connsiteY26250" fmla="*/ 171680 h 4314911"/>
              <a:gd name="connsiteX26251" fmla="*/ 1828702 w 5740887"/>
              <a:gd name="connsiteY26251" fmla="*/ 178411 h 4314911"/>
              <a:gd name="connsiteX26252" fmla="*/ 1849497 w 5740887"/>
              <a:gd name="connsiteY26252" fmla="*/ 167390 h 4314911"/>
              <a:gd name="connsiteX26253" fmla="*/ 2309464 w 5740887"/>
              <a:gd name="connsiteY26253" fmla="*/ 162342 h 4314911"/>
              <a:gd name="connsiteX26254" fmla="*/ 2381079 w 5740887"/>
              <a:gd name="connsiteY26254" fmla="*/ 178259 h 4314911"/>
              <a:gd name="connsiteX26255" fmla="*/ 2448871 w 5740887"/>
              <a:gd name="connsiteY26255" fmla="*/ 197166 h 4314911"/>
              <a:gd name="connsiteX26256" fmla="*/ 2559271 w 5740887"/>
              <a:gd name="connsiteY26256" fmla="*/ 240864 h 4314911"/>
              <a:gd name="connsiteX26257" fmla="*/ 2706703 w 5740887"/>
              <a:gd name="connsiteY26257" fmla="*/ 320582 h 4314911"/>
              <a:gd name="connsiteX26258" fmla="*/ 2741275 w 5740887"/>
              <a:gd name="connsiteY26258" fmla="*/ 342638 h 4314911"/>
              <a:gd name="connsiteX26259" fmla="*/ 2875438 w 5740887"/>
              <a:gd name="connsiteY26259" fmla="*/ 442520 h 4314911"/>
              <a:gd name="connsiteX26260" fmla="*/ 2964979 w 5740887"/>
              <a:gd name="connsiteY26260" fmla="*/ 527643 h 4314911"/>
              <a:gd name="connsiteX26261" fmla="*/ 2949524 w 5740887"/>
              <a:gd name="connsiteY26261" fmla="*/ 553069 h 4314911"/>
              <a:gd name="connsiteX26262" fmla="*/ 2951005 w 5740887"/>
              <a:gd name="connsiteY26262" fmla="*/ 546413 h 4314911"/>
              <a:gd name="connsiteX26263" fmla="*/ 2951003 w 5740887"/>
              <a:gd name="connsiteY26263" fmla="*/ 546407 h 4314911"/>
              <a:gd name="connsiteX26264" fmla="*/ 2951005 w 5740887"/>
              <a:gd name="connsiteY26264" fmla="*/ 546397 h 4314911"/>
              <a:gd name="connsiteX26265" fmla="*/ 2951002 w 5740887"/>
              <a:gd name="connsiteY26265" fmla="*/ 546386 h 4314911"/>
              <a:gd name="connsiteX26266" fmla="*/ 2951005 w 5740887"/>
              <a:gd name="connsiteY26266" fmla="*/ 546373 h 4314911"/>
              <a:gd name="connsiteX26267" fmla="*/ 2949902 w 5740887"/>
              <a:gd name="connsiteY26267" fmla="*/ 542788 h 4314911"/>
              <a:gd name="connsiteX26268" fmla="*/ 2946318 w 5740887"/>
              <a:gd name="connsiteY26268" fmla="*/ 541959 h 4314911"/>
              <a:gd name="connsiteX26269" fmla="*/ 1877703 w 5740887"/>
              <a:gd name="connsiteY26269" fmla="*/ 963614 h 4314911"/>
              <a:gd name="connsiteX26270" fmla="*/ 1493927 w 5740887"/>
              <a:gd name="connsiteY26270" fmla="*/ 1163165 h 4314911"/>
              <a:gd name="connsiteX26271" fmla="*/ 1470728 w 5740887"/>
              <a:gd name="connsiteY26271" fmla="*/ 1177188 h 4314911"/>
              <a:gd name="connsiteX26272" fmla="*/ 1512304 w 5740887"/>
              <a:gd name="connsiteY26272" fmla="*/ 965155 h 4314911"/>
              <a:gd name="connsiteX26273" fmla="*/ 1518295 w 5740887"/>
              <a:gd name="connsiteY26273" fmla="*/ 942327 h 4314911"/>
              <a:gd name="connsiteX26274" fmla="*/ 1600414 w 5740887"/>
              <a:gd name="connsiteY26274" fmla="*/ 721106 h 4314911"/>
              <a:gd name="connsiteX26275" fmla="*/ 1855641 w 5740887"/>
              <a:gd name="connsiteY26275" fmla="*/ 372677 h 4314911"/>
              <a:gd name="connsiteX26276" fmla="*/ 1856572 w 5740887"/>
              <a:gd name="connsiteY26276" fmla="*/ 371945 h 4314911"/>
              <a:gd name="connsiteX26277" fmla="*/ 1947853 w 5740887"/>
              <a:gd name="connsiteY26277" fmla="*/ 302841 h 4314911"/>
              <a:gd name="connsiteX26278" fmla="*/ 1977422 w 5740887"/>
              <a:gd name="connsiteY26278" fmla="*/ 284410 h 4314911"/>
              <a:gd name="connsiteX26279" fmla="*/ 2051392 w 5740887"/>
              <a:gd name="connsiteY26279" fmla="*/ 243688 h 4314911"/>
              <a:gd name="connsiteX26280" fmla="*/ 2082715 w 5740887"/>
              <a:gd name="connsiteY26280" fmla="*/ 228594 h 4314911"/>
              <a:gd name="connsiteX26281" fmla="*/ 2189144 w 5740887"/>
              <a:gd name="connsiteY26281" fmla="*/ 188669 h 4314911"/>
              <a:gd name="connsiteX26282" fmla="*/ 2190381 w 5740887"/>
              <a:gd name="connsiteY26282" fmla="*/ 188230 h 4314911"/>
              <a:gd name="connsiteX26283" fmla="*/ 1891895 w 5740887"/>
              <a:gd name="connsiteY26283" fmla="*/ 158959 h 4314911"/>
              <a:gd name="connsiteX26284" fmla="*/ 1873988 w 5740887"/>
              <a:gd name="connsiteY26284" fmla="*/ 165742 h 4314911"/>
              <a:gd name="connsiteX26285" fmla="*/ 1880215 w 5740887"/>
              <a:gd name="connsiteY26285" fmla="*/ 161281 h 4314911"/>
              <a:gd name="connsiteX26286" fmla="*/ 2175453 w 5740887"/>
              <a:gd name="connsiteY26286" fmla="*/ 158438 h 4314911"/>
              <a:gd name="connsiteX26287" fmla="*/ 2177748 w 5740887"/>
              <a:gd name="connsiteY26287" fmla="*/ 158478 h 4314911"/>
              <a:gd name="connsiteX26288" fmla="*/ 2175606 w 5740887"/>
              <a:gd name="connsiteY26288" fmla="*/ 158521 h 4314911"/>
              <a:gd name="connsiteX26289" fmla="*/ 2149648 w 5740887"/>
              <a:gd name="connsiteY26289" fmla="*/ 157986 h 4314911"/>
              <a:gd name="connsiteX26290" fmla="*/ 2172747 w 5740887"/>
              <a:gd name="connsiteY26290" fmla="*/ 158390 h 4314911"/>
              <a:gd name="connsiteX26291" fmla="*/ 2172226 w 5740887"/>
              <a:gd name="connsiteY26291" fmla="*/ 158590 h 4314911"/>
              <a:gd name="connsiteX26292" fmla="*/ 2149122 w 5740887"/>
              <a:gd name="connsiteY26292" fmla="*/ 159058 h 4314911"/>
              <a:gd name="connsiteX26293" fmla="*/ 2053644 w 5740887"/>
              <a:gd name="connsiteY26293" fmla="*/ 170898 h 4314911"/>
              <a:gd name="connsiteX26294" fmla="*/ 1658739 w 5740887"/>
              <a:gd name="connsiteY26294" fmla="*/ 322572 h 4314911"/>
              <a:gd name="connsiteX26295" fmla="*/ 1435225 w 5740887"/>
              <a:gd name="connsiteY26295" fmla="*/ 554357 h 4314911"/>
              <a:gd name="connsiteX26296" fmla="*/ 1283551 w 5740887"/>
              <a:gd name="connsiteY26296" fmla="*/ 827648 h 4314911"/>
              <a:gd name="connsiteX26297" fmla="*/ 1240651 w 5740887"/>
              <a:gd name="connsiteY26297" fmla="*/ 949637 h 4314911"/>
              <a:gd name="connsiteX26298" fmla="*/ 1230660 w 5740887"/>
              <a:gd name="connsiteY26298" fmla="*/ 991803 h 4314911"/>
              <a:gd name="connsiteX26299" fmla="*/ 1224129 w 5740887"/>
              <a:gd name="connsiteY26299" fmla="*/ 1012059 h 4314911"/>
              <a:gd name="connsiteX26300" fmla="*/ 1220865 w 5740887"/>
              <a:gd name="connsiteY26300" fmla="*/ 1033140 h 4314911"/>
              <a:gd name="connsiteX26301" fmla="*/ 1210918 w 5740887"/>
              <a:gd name="connsiteY26301" fmla="*/ 1075116 h 4314911"/>
              <a:gd name="connsiteX26302" fmla="*/ 1194543 w 5740887"/>
              <a:gd name="connsiteY26302" fmla="*/ 1203028 h 4314911"/>
              <a:gd name="connsiteX26303" fmla="*/ 1191894 w 5740887"/>
              <a:gd name="connsiteY26303" fmla="*/ 1324349 h 4314911"/>
              <a:gd name="connsiteX26304" fmla="*/ 1191806 w 5740887"/>
              <a:gd name="connsiteY26304" fmla="*/ 1324420 h 4314911"/>
              <a:gd name="connsiteX26305" fmla="*/ 1191754 w 5740887"/>
              <a:gd name="connsiteY26305" fmla="*/ 1324463 h 4314911"/>
              <a:gd name="connsiteX26306" fmla="*/ 1160549 w 5740887"/>
              <a:gd name="connsiteY26306" fmla="*/ 1349489 h 4314911"/>
              <a:gd name="connsiteX26307" fmla="*/ 1147715 w 5740887"/>
              <a:gd name="connsiteY26307" fmla="*/ 1359783 h 4314911"/>
              <a:gd name="connsiteX26308" fmla="*/ 1120713 w 5740887"/>
              <a:gd name="connsiteY26308" fmla="*/ 1381115 h 4314911"/>
              <a:gd name="connsiteX26309" fmla="*/ 1121407 w 5740887"/>
              <a:gd name="connsiteY26309" fmla="*/ 1253964 h 4314911"/>
              <a:gd name="connsiteX26310" fmla="*/ 1135071 w 5740887"/>
              <a:gd name="connsiteY26310" fmla="*/ 1127896 h 4314911"/>
              <a:gd name="connsiteX26311" fmla="*/ 1200684 w 5740887"/>
              <a:gd name="connsiteY26311" fmla="*/ 882861 h 4314911"/>
              <a:gd name="connsiteX26312" fmla="*/ 1365044 w 5740887"/>
              <a:gd name="connsiteY26312" fmla="*/ 574958 h 4314911"/>
              <a:gd name="connsiteX26313" fmla="*/ 1613238 w 5740887"/>
              <a:gd name="connsiteY26313" fmla="*/ 315457 h 4314911"/>
              <a:gd name="connsiteX26314" fmla="*/ 1614065 w 5740887"/>
              <a:gd name="connsiteY26314" fmla="*/ 315180 h 4314911"/>
              <a:gd name="connsiteX26315" fmla="*/ 2055299 w 5740887"/>
              <a:gd name="connsiteY26315" fmla="*/ 164469 h 4314911"/>
              <a:gd name="connsiteX26316" fmla="*/ 2149648 w 5740887"/>
              <a:gd name="connsiteY26316" fmla="*/ 157986 h 4314911"/>
              <a:gd name="connsiteX26317" fmla="*/ 2163393 w 5740887"/>
              <a:gd name="connsiteY26317" fmla="*/ 150486 h 4314911"/>
              <a:gd name="connsiteX26318" fmla="*/ 2177980 w 5740887"/>
              <a:gd name="connsiteY26318" fmla="*/ 151546 h 4314911"/>
              <a:gd name="connsiteX26319" fmla="*/ 2161959 w 5740887"/>
              <a:gd name="connsiteY26319" fmla="*/ 150886 h 4314911"/>
              <a:gd name="connsiteX26320" fmla="*/ 2054613 w 5740887"/>
              <a:gd name="connsiteY26320" fmla="*/ 157936 h 4314911"/>
              <a:gd name="connsiteX26321" fmla="*/ 1609103 w 5740887"/>
              <a:gd name="connsiteY26321" fmla="*/ 309611 h 4314911"/>
              <a:gd name="connsiteX26322" fmla="*/ 1358704 w 5740887"/>
              <a:gd name="connsiteY26322" fmla="*/ 570904 h 4314911"/>
              <a:gd name="connsiteX26323" fmla="*/ 1193240 w 5740887"/>
              <a:gd name="connsiteY26323" fmla="*/ 880459 h 4314911"/>
              <a:gd name="connsiteX26324" fmla="*/ 1126781 w 5740887"/>
              <a:gd name="connsiteY26324" fmla="*/ 1130345 h 4314911"/>
              <a:gd name="connsiteX26325" fmla="*/ 1118179 w 5740887"/>
              <a:gd name="connsiteY26325" fmla="*/ 1212533 h 4314911"/>
              <a:gd name="connsiteX26326" fmla="*/ 1113322 w 5740887"/>
              <a:gd name="connsiteY26326" fmla="*/ 1258947 h 4314911"/>
              <a:gd name="connsiteX26327" fmla="*/ 1113264 w 5740887"/>
              <a:gd name="connsiteY26327" fmla="*/ 1388563 h 4314911"/>
              <a:gd name="connsiteX26328" fmla="*/ 1113520 w 5740887"/>
              <a:gd name="connsiteY26328" fmla="*/ 1388955 h 4314911"/>
              <a:gd name="connsiteX26329" fmla="*/ 1108962 w 5740887"/>
              <a:gd name="connsiteY26329" fmla="*/ 1392127 h 4314911"/>
              <a:gd name="connsiteX26330" fmla="*/ 1095368 w 5740887"/>
              <a:gd name="connsiteY26330" fmla="*/ 1401588 h 4314911"/>
              <a:gd name="connsiteX26331" fmla="*/ 1042945 w 5740887"/>
              <a:gd name="connsiteY26331" fmla="*/ 1437787 h 4314911"/>
              <a:gd name="connsiteX26332" fmla="*/ 1040960 w 5740887"/>
              <a:gd name="connsiteY26332" fmla="*/ 1310183 h 4314911"/>
              <a:gd name="connsiteX26333" fmla="*/ 1051736 w 5740887"/>
              <a:gd name="connsiteY26333" fmla="*/ 1183395 h 4314911"/>
              <a:gd name="connsiteX26334" fmla="*/ 1111059 w 5740887"/>
              <a:gd name="connsiteY26334" fmla="*/ 935803 h 4314911"/>
              <a:gd name="connsiteX26335" fmla="*/ 1289207 w 5740887"/>
              <a:gd name="connsiteY26335" fmla="*/ 591917 h 4314911"/>
              <a:gd name="connsiteX26336" fmla="*/ 1563600 w 5740887"/>
              <a:gd name="connsiteY26336" fmla="*/ 303738 h 4314911"/>
              <a:gd name="connsiteX26337" fmla="*/ 1563875 w 5740887"/>
              <a:gd name="connsiteY26337" fmla="*/ 303186 h 4314911"/>
              <a:gd name="connsiteX26338" fmla="*/ 1625678 w 5740887"/>
              <a:gd name="connsiteY26338" fmla="*/ 263803 h 4314911"/>
              <a:gd name="connsiteX26339" fmla="*/ 1688261 w 5740887"/>
              <a:gd name="connsiteY26339" fmla="*/ 232392 h 4314911"/>
              <a:gd name="connsiteX26340" fmla="*/ 1689213 w 5740887"/>
              <a:gd name="connsiteY26340" fmla="*/ 233004 h 4314911"/>
              <a:gd name="connsiteX26341" fmla="*/ 1693589 w 5740887"/>
              <a:gd name="connsiteY26341" fmla="*/ 230445 h 4314911"/>
              <a:gd name="connsiteX26342" fmla="*/ 1775272 w 5740887"/>
              <a:gd name="connsiteY26342" fmla="*/ 202253 h 4314911"/>
              <a:gd name="connsiteX26343" fmla="*/ 1777598 w 5740887"/>
              <a:gd name="connsiteY26343" fmla="*/ 203632 h 4314911"/>
              <a:gd name="connsiteX26344" fmla="*/ 1794237 w 5740887"/>
              <a:gd name="connsiteY26344" fmla="*/ 195707 h 4314911"/>
              <a:gd name="connsiteX26345" fmla="*/ 1816827 w 5740887"/>
              <a:gd name="connsiteY26345" fmla="*/ 187908 h 4314911"/>
              <a:gd name="connsiteX26346" fmla="*/ 2056127 w 5740887"/>
              <a:gd name="connsiteY26346" fmla="*/ 152886 h 4314911"/>
              <a:gd name="connsiteX26347" fmla="*/ 2163393 w 5740887"/>
              <a:gd name="connsiteY26347" fmla="*/ 150486 h 4314911"/>
              <a:gd name="connsiteX26348" fmla="*/ 2055712 w 5740887"/>
              <a:gd name="connsiteY26348" fmla="*/ 140890 h 4314911"/>
              <a:gd name="connsiteX26349" fmla="*/ 2136455 w 5740887"/>
              <a:gd name="connsiteY26349" fmla="*/ 142377 h 4314911"/>
              <a:gd name="connsiteX26350" fmla="*/ 2160219 w 5740887"/>
              <a:gd name="connsiteY26350" fmla="*/ 143809 h 4314911"/>
              <a:gd name="connsiteX26351" fmla="*/ 2055577 w 5740887"/>
              <a:gd name="connsiteY26351" fmla="*/ 145802 h 4314911"/>
              <a:gd name="connsiteX26352" fmla="*/ 1939721 w 5740887"/>
              <a:gd name="connsiteY26352" fmla="*/ 156936 h 4314911"/>
              <a:gd name="connsiteX26353" fmla="*/ 1890999 w 5740887"/>
              <a:gd name="connsiteY26353" fmla="*/ 166361 h 4314911"/>
              <a:gd name="connsiteX26354" fmla="*/ 1913001 w 5740887"/>
              <a:gd name="connsiteY26354" fmla="*/ 158677 h 4314911"/>
              <a:gd name="connsiteX26355" fmla="*/ 1932350 w 5740887"/>
              <a:gd name="connsiteY26355" fmla="*/ 150914 h 4314911"/>
              <a:gd name="connsiteX26356" fmla="*/ 1939831 w 5740887"/>
              <a:gd name="connsiteY26356" fmla="*/ 149426 h 4314911"/>
              <a:gd name="connsiteX26357" fmla="*/ 1911904 w 5740887"/>
              <a:gd name="connsiteY26357" fmla="*/ 138255 h 4314911"/>
              <a:gd name="connsiteX26358" fmla="*/ 1913676 w 5740887"/>
              <a:gd name="connsiteY26358" fmla="*/ 139415 h 4314911"/>
              <a:gd name="connsiteX26359" fmla="*/ 1906177 w 5740887"/>
              <a:gd name="connsiteY26359" fmla="*/ 140427 h 4314911"/>
              <a:gd name="connsiteX26360" fmla="*/ 2016686 w 5740887"/>
              <a:gd name="connsiteY26360" fmla="*/ 124643 h 4314911"/>
              <a:gd name="connsiteX26361" fmla="*/ 2007040 w 5740887"/>
              <a:gd name="connsiteY26361" fmla="*/ 126636 h 4314911"/>
              <a:gd name="connsiteX26362" fmla="*/ 1998904 w 5740887"/>
              <a:gd name="connsiteY26362" fmla="*/ 128842 h 4314911"/>
              <a:gd name="connsiteX26363" fmla="*/ 1988233 w 5740887"/>
              <a:gd name="connsiteY26363" fmla="*/ 129642 h 4314911"/>
              <a:gd name="connsiteX26364" fmla="*/ 1993199 w 5740887"/>
              <a:gd name="connsiteY26364" fmla="*/ 128115 h 4314911"/>
              <a:gd name="connsiteX26365" fmla="*/ 2121613 w 5740887"/>
              <a:gd name="connsiteY26365" fmla="*/ 120048 h 4314911"/>
              <a:gd name="connsiteX26366" fmla="*/ 2225572 w 5740887"/>
              <a:gd name="connsiteY26366" fmla="*/ 126382 h 4314911"/>
              <a:gd name="connsiteX26367" fmla="*/ 2277526 w 5740887"/>
              <a:gd name="connsiteY26367" fmla="*/ 135020 h 4314911"/>
              <a:gd name="connsiteX26368" fmla="*/ 2240831 w 5740887"/>
              <a:gd name="connsiteY26368" fmla="*/ 129209 h 4314911"/>
              <a:gd name="connsiteX26369" fmla="*/ 2130448 w 5740887"/>
              <a:gd name="connsiteY26369" fmla="*/ 124429 h 4314911"/>
              <a:gd name="connsiteX26370" fmla="*/ 2034801 w 5740887"/>
              <a:gd name="connsiteY26370" fmla="*/ 127178 h 4314911"/>
              <a:gd name="connsiteX26371" fmla="*/ 2058345 w 5740887"/>
              <a:gd name="connsiteY26371" fmla="*/ 122763 h 4314911"/>
              <a:gd name="connsiteX26372" fmla="*/ 2066867 w 5740887"/>
              <a:gd name="connsiteY26372" fmla="*/ 114276 h 4314911"/>
              <a:gd name="connsiteX26373" fmla="*/ 2066492 w 5740887"/>
              <a:gd name="connsiteY26373" fmla="*/ 114354 h 4314911"/>
              <a:gd name="connsiteX26374" fmla="*/ 2063200 w 5740887"/>
              <a:gd name="connsiteY26374" fmla="*/ 114435 h 4314911"/>
              <a:gd name="connsiteX26375" fmla="*/ 2163843 w 5740887"/>
              <a:gd name="connsiteY26375" fmla="*/ 110090 h 4314911"/>
              <a:gd name="connsiteX26376" fmla="*/ 2267231 w 5740887"/>
              <a:gd name="connsiteY26376" fmla="*/ 115659 h 4314911"/>
              <a:gd name="connsiteX26377" fmla="*/ 2605188 w 5740887"/>
              <a:gd name="connsiteY26377" fmla="*/ 210941 h 4314911"/>
              <a:gd name="connsiteX26378" fmla="*/ 2784440 w 5740887"/>
              <a:gd name="connsiteY26378" fmla="*/ 322213 h 4314911"/>
              <a:gd name="connsiteX26379" fmla="*/ 2908070 w 5740887"/>
              <a:gd name="connsiteY26379" fmla="*/ 433486 h 4314911"/>
              <a:gd name="connsiteX26380" fmla="*/ 2790274 w 5740887"/>
              <a:gd name="connsiteY26380" fmla="*/ 342384 h 4314911"/>
              <a:gd name="connsiteX26381" fmla="*/ 2663240 w 5740887"/>
              <a:gd name="connsiteY26381" fmla="*/ 263558 h 4314911"/>
              <a:gd name="connsiteX26382" fmla="*/ 2330246 w 5740887"/>
              <a:gd name="connsiteY26382" fmla="*/ 136979 h 4314911"/>
              <a:gd name="connsiteX26383" fmla="*/ 2110869 w 5740887"/>
              <a:gd name="connsiteY26383" fmla="*/ 113263 h 4314911"/>
              <a:gd name="connsiteX26384" fmla="*/ 2108741 w 5740887"/>
              <a:gd name="connsiteY26384" fmla="*/ 113315 h 4314911"/>
              <a:gd name="connsiteX26385" fmla="*/ 2114608 w 5740887"/>
              <a:gd name="connsiteY26385" fmla="*/ 112216 h 4314911"/>
              <a:gd name="connsiteX26386" fmla="*/ 2304872 w 5740887"/>
              <a:gd name="connsiteY26386" fmla="*/ 98419 h 4314911"/>
              <a:gd name="connsiteX26387" fmla="*/ 2701431 w 5740887"/>
              <a:gd name="connsiteY26387" fmla="*/ 199633 h 4314911"/>
              <a:gd name="connsiteX26388" fmla="*/ 2795884 w 5740887"/>
              <a:gd name="connsiteY26388" fmla="*/ 249273 h 4314911"/>
              <a:gd name="connsiteX26389" fmla="*/ 2911706 w 5740887"/>
              <a:gd name="connsiteY26389" fmla="*/ 326898 h 4314911"/>
              <a:gd name="connsiteX26390" fmla="*/ 2955830 w 5740887"/>
              <a:gd name="connsiteY26390" fmla="*/ 446868 h 4314911"/>
              <a:gd name="connsiteX26391" fmla="*/ 2958117 w 5740887"/>
              <a:gd name="connsiteY26391" fmla="*/ 478742 h 4314911"/>
              <a:gd name="connsiteX26392" fmla="*/ 2880890 w 5740887"/>
              <a:gd name="connsiteY26392" fmla="*/ 396105 h 4314911"/>
              <a:gd name="connsiteX26393" fmla="*/ 2788992 w 5740887"/>
              <a:gd name="connsiteY26393" fmla="*/ 316369 h 4314911"/>
              <a:gd name="connsiteX26394" fmla="*/ 2268748 w 5740887"/>
              <a:gd name="connsiteY26394" fmla="*/ 108437 h 4314911"/>
              <a:gd name="connsiteX26395" fmla="*/ 2179152 w 5740887"/>
              <a:gd name="connsiteY26395" fmla="*/ 102552 h 4314911"/>
              <a:gd name="connsiteX26396" fmla="*/ 2164229 w 5740887"/>
              <a:gd name="connsiteY26396" fmla="*/ 102910 h 4314911"/>
              <a:gd name="connsiteX26397" fmla="*/ 2168533 w 5740887"/>
              <a:gd name="connsiteY26397" fmla="*/ 102103 h 4314911"/>
              <a:gd name="connsiteX26398" fmla="*/ 2304872 w 5740887"/>
              <a:gd name="connsiteY26398" fmla="*/ 98419 h 4314911"/>
              <a:gd name="connsiteX26399" fmla="*/ 2340584 w 5740887"/>
              <a:gd name="connsiteY26399" fmla="*/ 79807 h 4314911"/>
              <a:gd name="connsiteX26400" fmla="*/ 2903986 w 5740887"/>
              <a:gd name="connsiteY26400" fmla="*/ 242655 h 4314911"/>
              <a:gd name="connsiteX26401" fmla="*/ 3037183 w 5740887"/>
              <a:gd name="connsiteY26401" fmla="*/ 330347 h 4314911"/>
              <a:gd name="connsiteX26402" fmla="*/ 3046333 w 5740887"/>
              <a:gd name="connsiteY26402" fmla="*/ 340959 h 4314911"/>
              <a:gd name="connsiteX26403" fmla="*/ 3046267 w 5740887"/>
              <a:gd name="connsiteY26403" fmla="*/ 353046 h 4314911"/>
              <a:gd name="connsiteX26404" fmla="*/ 3023395 w 5740887"/>
              <a:gd name="connsiteY26404" fmla="*/ 389032 h 4314911"/>
              <a:gd name="connsiteX26405" fmla="*/ 2965872 w 5740887"/>
              <a:gd name="connsiteY26405" fmla="*/ 488074 h 4314911"/>
              <a:gd name="connsiteX26406" fmla="*/ 2962727 w 5740887"/>
              <a:gd name="connsiteY26406" fmla="*/ 445979 h 4314911"/>
              <a:gd name="connsiteX26407" fmla="*/ 2915845 w 5740887"/>
              <a:gd name="connsiteY26407" fmla="*/ 320918 h 4314911"/>
              <a:gd name="connsiteX26408" fmla="*/ 2799332 w 5740887"/>
              <a:gd name="connsiteY26408" fmla="*/ 242736 h 4314911"/>
              <a:gd name="connsiteX26409" fmla="*/ 2704329 w 5740887"/>
              <a:gd name="connsiteY26409" fmla="*/ 192820 h 4314911"/>
              <a:gd name="connsiteX26410" fmla="*/ 2304461 w 5740887"/>
              <a:gd name="connsiteY26410" fmla="*/ 90924 h 4314911"/>
              <a:gd name="connsiteX26411" fmla="*/ 2154240 w 5740887"/>
              <a:gd name="connsiteY26411" fmla="*/ 96227 h 4314911"/>
              <a:gd name="connsiteX26412" fmla="*/ 2116310 w 5740887"/>
              <a:gd name="connsiteY26412" fmla="*/ 104062 h 4314911"/>
              <a:gd name="connsiteX26413" fmla="*/ 2089568 w 5740887"/>
              <a:gd name="connsiteY26413" fmla="*/ 104705 h 4314911"/>
              <a:gd name="connsiteX26414" fmla="*/ 2074107 w 5740887"/>
              <a:gd name="connsiteY26414" fmla="*/ 106469 h 4314911"/>
              <a:gd name="connsiteX26415" fmla="*/ 2157352 w 5740887"/>
              <a:gd name="connsiteY26415" fmla="*/ 90619 h 4314911"/>
              <a:gd name="connsiteX26416" fmla="*/ 2206169 w 5740887"/>
              <a:gd name="connsiteY26416" fmla="*/ 84764 h 4314911"/>
              <a:gd name="connsiteX26417" fmla="*/ 2235762 w 5740887"/>
              <a:gd name="connsiteY26417" fmla="*/ 82271 h 4314911"/>
              <a:gd name="connsiteX26418" fmla="*/ 2338330 w 5740887"/>
              <a:gd name="connsiteY26418" fmla="*/ 79834 h 4314911"/>
              <a:gd name="connsiteX26419" fmla="*/ 2078934 w 5740887"/>
              <a:gd name="connsiteY26419" fmla="*/ 65996 h 4314911"/>
              <a:gd name="connsiteX26420" fmla="*/ 2027925 w 5740887"/>
              <a:gd name="connsiteY26420" fmla="*/ 76762 h 4314911"/>
              <a:gd name="connsiteX26421" fmla="*/ 2023640 w 5740887"/>
              <a:gd name="connsiteY26421" fmla="*/ 77617 h 4314911"/>
              <a:gd name="connsiteX26422" fmla="*/ 1930065 w 5740887"/>
              <a:gd name="connsiteY26422" fmla="*/ 104781 h 4314911"/>
              <a:gd name="connsiteX26423" fmla="*/ 1901459 w 5740887"/>
              <a:gd name="connsiteY26423" fmla="*/ 115764 h 4314911"/>
              <a:gd name="connsiteX26424" fmla="*/ 1889546 w 5740887"/>
              <a:gd name="connsiteY26424" fmla="*/ 119479 h 4314911"/>
              <a:gd name="connsiteX26425" fmla="*/ 1876987 w 5740887"/>
              <a:gd name="connsiteY26425" fmla="*/ 125160 h 4314911"/>
              <a:gd name="connsiteX26426" fmla="*/ 1853050 w 5740887"/>
              <a:gd name="connsiteY26426" fmla="*/ 134350 h 4314911"/>
              <a:gd name="connsiteX26427" fmla="*/ 1791641 w 5740887"/>
              <a:gd name="connsiteY26427" fmla="*/ 163719 h 4314911"/>
              <a:gd name="connsiteX26428" fmla="*/ 1768298 w 5740887"/>
              <a:gd name="connsiteY26428" fmla="*/ 176980 h 4314911"/>
              <a:gd name="connsiteX26429" fmla="*/ 1716221 w 5740887"/>
              <a:gd name="connsiteY26429" fmla="*/ 192249 h 4314911"/>
              <a:gd name="connsiteX26430" fmla="*/ 1804559 w 5740887"/>
              <a:gd name="connsiteY26430" fmla="*/ 144766 h 4314911"/>
              <a:gd name="connsiteX26431" fmla="*/ 1805767 w 5740887"/>
              <a:gd name="connsiteY26431" fmla="*/ 144337 h 4314911"/>
              <a:gd name="connsiteX26432" fmla="*/ 1974669 w 5740887"/>
              <a:gd name="connsiteY26432" fmla="*/ 88068 h 4314911"/>
              <a:gd name="connsiteX26433" fmla="*/ 2030344 w 5740887"/>
              <a:gd name="connsiteY26433" fmla="*/ 74947 h 4314911"/>
              <a:gd name="connsiteX26434" fmla="*/ 2376711 w 5740887"/>
              <a:gd name="connsiteY26434" fmla="*/ 61883 h 4314911"/>
              <a:gd name="connsiteX26435" fmla="*/ 2891163 w 5740887"/>
              <a:gd name="connsiteY26435" fmla="*/ 174946 h 4314911"/>
              <a:gd name="connsiteX26436" fmla="*/ 3013881 w 5740887"/>
              <a:gd name="connsiteY26436" fmla="*/ 236589 h 4314911"/>
              <a:gd name="connsiteX26437" fmla="*/ 3164314 w 5740887"/>
              <a:gd name="connsiteY26437" fmla="*/ 334483 h 4314911"/>
              <a:gd name="connsiteX26438" fmla="*/ 3166913 w 5740887"/>
              <a:gd name="connsiteY26438" fmla="*/ 338041 h 4314911"/>
              <a:gd name="connsiteX26439" fmla="*/ 3155750 w 5740887"/>
              <a:gd name="connsiteY26439" fmla="*/ 348447 h 4314911"/>
              <a:gd name="connsiteX26440" fmla="*/ 3131224 w 5740887"/>
              <a:gd name="connsiteY26440" fmla="*/ 362288 h 4314911"/>
              <a:gd name="connsiteX26441" fmla="*/ 3094550 w 5740887"/>
              <a:gd name="connsiteY26441" fmla="*/ 382919 h 4314911"/>
              <a:gd name="connsiteX26442" fmla="*/ 3083044 w 5740887"/>
              <a:gd name="connsiteY26442" fmla="*/ 390560 h 4314911"/>
              <a:gd name="connsiteX26443" fmla="*/ 3073531 w 5740887"/>
              <a:gd name="connsiteY26443" fmla="*/ 396133 h 4314911"/>
              <a:gd name="connsiteX26444" fmla="*/ 3068406 w 5740887"/>
              <a:gd name="connsiteY26444" fmla="*/ 400281 h 4314911"/>
              <a:gd name="connsiteX26445" fmla="*/ 3051491 w 5740887"/>
              <a:gd name="connsiteY26445" fmla="*/ 411513 h 4314911"/>
              <a:gd name="connsiteX26446" fmla="*/ 3006623 w 5740887"/>
              <a:gd name="connsiteY26446" fmla="*/ 450242 h 4314911"/>
              <a:gd name="connsiteX26447" fmla="*/ 2975109 w 5740887"/>
              <a:gd name="connsiteY26447" fmla="*/ 488443 h 4314911"/>
              <a:gd name="connsiteX26448" fmla="*/ 3029186 w 5740887"/>
              <a:gd name="connsiteY26448" fmla="*/ 393772 h 4314911"/>
              <a:gd name="connsiteX26449" fmla="*/ 3049740 w 5740887"/>
              <a:gd name="connsiteY26449" fmla="*/ 363476 h 4314911"/>
              <a:gd name="connsiteX26450" fmla="*/ 3050364 w 5740887"/>
              <a:gd name="connsiteY26450" fmla="*/ 359712 h 4314911"/>
              <a:gd name="connsiteX26451" fmla="*/ 3053421 w 5740887"/>
              <a:gd name="connsiteY26451" fmla="*/ 354803 h 4314911"/>
              <a:gd name="connsiteX26452" fmla="*/ 3042287 w 5740887"/>
              <a:gd name="connsiteY26452" fmla="*/ 324779 h 4314911"/>
              <a:gd name="connsiteX26453" fmla="*/ 2908262 w 5740887"/>
              <a:gd name="connsiteY26453" fmla="*/ 236395 h 4314911"/>
              <a:gd name="connsiteX26454" fmla="*/ 2799057 w 5740887"/>
              <a:gd name="connsiteY26454" fmla="*/ 180412 h 4314911"/>
              <a:gd name="connsiteX26455" fmla="*/ 2340862 w 5740887"/>
              <a:gd name="connsiteY26455" fmla="*/ 72861 h 4314911"/>
              <a:gd name="connsiteX26456" fmla="*/ 2336810 w 5740887"/>
              <a:gd name="connsiteY26456" fmla="*/ 72977 h 4314911"/>
              <a:gd name="connsiteX26457" fmla="*/ 2243122 w 5740887"/>
              <a:gd name="connsiteY26457" fmla="*/ 74483 h 4314911"/>
              <a:gd name="connsiteX26458" fmla="*/ 2225641 w 5740887"/>
              <a:gd name="connsiteY26458" fmla="*/ 76156 h 4314911"/>
              <a:gd name="connsiteX26459" fmla="*/ 2213393 w 5740887"/>
              <a:gd name="connsiteY26459" fmla="*/ 76507 h 4314911"/>
              <a:gd name="connsiteX26460" fmla="*/ 2192549 w 5740887"/>
              <a:gd name="connsiteY26460" fmla="*/ 79324 h 4314911"/>
              <a:gd name="connsiteX26461" fmla="*/ 2158043 w 5740887"/>
              <a:gd name="connsiteY26461" fmla="*/ 82627 h 4314911"/>
              <a:gd name="connsiteX26462" fmla="*/ 2124823 w 5740887"/>
              <a:gd name="connsiteY26462" fmla="*/ 88477 h 4314911"/>
              <a:gd name="connsiteX26463" fmla="*/ 2107991 w 5740887"/>
              <a:gd name="connsiteY26463" fmla="*/ 90752 h 4314911"/>
              <a:gd name="connsiteX26464" fmla="*/ 2097347 w 5740887"/>
              <a:gd name="connsiteY26464" fmla="*/ 93316 h 4314911"/>
              <a:gd name="connsiteX26465" fmla="*/ 2084879 w 5740887"/>
              <a:gd name="connsiteY26465" fmla="*/ 95511 h 4314911"/>
              <a:gd name="connsiteX26466" fmla="*/ 2026560 w 5740887"/>
              <a:gd name="connsiteY26466" fmla="*/ 110368 h 4314911"/>
              <a:gd name="connsiteX26467" fmla="*/ 2022883 w 5740887"/>
              <a:gd name="connsiteY26467" fmla="*/ 111253 h 4314911"/>
              <a:gd name="connsiteX26468" fmla="*/ 2018130 w 5740887"/>
              <a:gd name="connsiteY26468" fmla="*/ 112853 h 4314911"/>
              <a:gd name="connsiteX26469" fmla="*/ 2000534 w 5740887"/>
              <a:gd name="connsiteY26469" fmla="*/ 114860 h 4314911"/>
              <a:gd name="connsiteX26470" fmla="*/ 1941547 w 5740887"/>
              <a:gd name="connsiteY26470" fmla="*/ 127013 h 4314911"/>
              <a:gd name="connsiteX26471" fmla="*/ 1982509 w 5740887"/>
              <a:gd name="connsiteY26471" fmla="*/ 111482 h 4314911"/>
              <a:gd name="connsiteX26472" fmla="*/ 1984150 w 5740887"/>
              <a:gd name="connsiteY26472" fmla="*/ 111031 h 4314911"/>
              <a:gd name="connsiteX26473" fmla="*/ 2075575 w 5740887"/>
              <a:gd name="connsiteY26473" fmla="*/ 87376 h 4314911"/>
              <a:gd name="connsiteX26474" fmla="*/ 2108113 w 5740887"/>
              <a:gd name="connsiteY26474" fmla="*/ 81366 h 4314911"/>
              <a:gd name="connsiteX26475" fmla="*/ 2194025 w 5740887"/>
              <a:gd name="connsiteY26475" fmla="*/ 69365 h 4314911"/>
              <a:gd name="connsiteX26476" fmla="*/ 2233394 w 5740887"/>
              <a:gd name="connsiteY26476" fmla="*/ 65547 h 4314911"/>
              <a:gd name="connsiteX26477" fmla="*/ 2374711 w 5740887"/>
              <a:gd name="connsiteY26477" fmla="*/ 61908 h 4314911"/>
              <a:gd name="connsiteX26478" fmla="*/ 2412974 w 5740887"/>
              <a:gd name="connsiteY26478" fmla="*/ 43957 h 4314911"/>
              <a:gd name="connsiteX26479" fmla="*/ 2986579 w 5740887"/>
              <a:gd name="connsiteY26479" fmla="*/ 162261 h 4314911"/>
              <a:gd name="connsiteX26480" fmla="*/ 3123361 w 5740887"/>
              <a:gd name="connsiteY26480" fmla="*/ 230108 h 4314911"/>
              <a:gd name="connsiteX26481" fmla="*/ 3290011 w 5740887"/>
              <a:gd name="connsiteY26481" fmla="*/ 337206 h 4314911"/>
              <a:gd name="connsiteX26482" fmla="*/ 3257665 w 5740887"/>
              <a:gd name="connsiteY26482" fmla="*/ 347116 h 4314911"/>
              <a:gd name="connsiteX26483" fmla="*/ 3251900 w 5740887"/>
              <a:gd name="connsiteY26483" fmla="*/ 348813 h 4314911"/>
              <a:gd name="connsiteX26484" fmla="*/ 3215396 w 5740887"/>
              <a:gd name="connsiteY26484" fmla="*/ 359238 h 4314911"/>
              <a:gd name="connsiteX26485" fmla="*/ 3208902 w 5740887"/>
              <a:gd name="connsiteY26485" fmla="*/ 361471 h 4314911"/>
              <a:gd name="connsiteX26486" fmla="*/ 3198824 w 5740887"/>
              <a:gd name="connsiteY26486" fmla="*/ 364438 h 4314911"/>
              <a:gd name="connsiteX26487" fmla="*/ 3188344 w 5740887"/>
              <a:gd name="connsiteY26487" fmla="*/ 368539 h 4314911"/>
              <a:gd name="connsiteX26488" fmla="*/ 3162861 w 5740887"/>
              <a:gd name="connsiteY26488" fmla="*/ 377300 h 4314911"/>
              <a:gd name="connsiteX26489" fmla="*/ 3140548 w 5740887"/>
              <a:gd name="connsiteY26489" fmla="*/ 387244 h 4314911"/>
              <a:gd name="connsiteX26490" fmla="*/ 3124174 w 5740887"/>
              <a:gd name="connsiteY26490" fmla="*/ 393653 h 4314911"/>
              <a:gd name="connsiteX26491" fmla="*/ 3117093 w 5740887"/>
              <a:gd name="connsiteY26491" fmla="*/ 397696 h 4314911"/>
              <a:gd name="connsiteX26492" fmla="*/ 3104186 w 5740887"/>
              <a:gd name="connsiteY26492" fmla="*/ 403449 h 4314911"/>
              <a:gd name="connsiteX26493" fmla="*/ 3045615 w 5740887"/>
              <a:gd name="connsiteY26493" fmla="*/ 438516 h 4314911"/>
              <a:gd name="connsiteX26494" fmla="*/ 3043500 w 5740887"/>
              <a:gd name="connsiteY26494" fmla="*/ 439724 h 4314911"/>
              <a:gd name="connsiteX26495" fmla="*/ 2977457 w 5740887"/>
              <a:gd name="connsiteY26495" fmla="*/ 498021 h 4314911"/>
              <a:gd name="connsiteX26496" fmla="*/ 3010408 w 5740887"/>
              <a:gd name="connsiteY26496" fmla="*/ 457263 h 4314911"/>
              <a:gd name="connsiteX26497" fmla="*/ 3072007 w 5740887"/>
              <a:gd name="connsiteY26497" fmla="*/ 406854 h 4314911"/>
              <a:gd name="connsiteX26498" fmla="*/ 3086999 w 5740887"/>
              <a:gd name="connsiteY26498" fmla="*/ 396845 h 4314911"/>
              <a:gd name="connsiteX26499" fmla="*/ 3135359 w 5740887"/>
              <a:gd name="connsiteY26499" fmla="*/ 368541 h 4314911"/>
              <a:gd name="connsiteX26500" fmla="*/ 3174793 w 5740887"/>
              <a:gd name="connsiteY26500" fmla="*/ 338481 h 4314911"/>
              <a:gd name="connsiteX26501" fmla="*/ 3174784 w 5740887"/>
              <a:gd name="connsiteY26501" fmla="*/ 338465 h 4314911"/>
              <a:gd name="connsiteX26502" fmla="*/ 3174793 w 5740887"/>
              <a:gd name="connsiteY26502" fmla="*/ 338455 h 4314911"/>
              <a:gd name="connsiteX26503" fmla="*/ 3174787 w 5740887"/>
              <a:gd name="connsiteY26503" fmla="*/ 338443 h 4314911"/>
              <a:gd name="connsiteX26504" fmla="*/ 3174795 w 5740887"/>
              <a:gd name="connsiteY26504" fmla="*/ 338433 h 4314911"/>
              <a:gd name="connsiteX26505" fmla="*/ 3169418 w 5740887"/>
              <a:gd name="connsiteY26505" fmla="*/ 328644 h 4314911"/>
              <a:gd name="connsiteX26506" fmla="*/ 3017743 w 5740887"/>
              <a:gd name="connsiteY26506" fmla="*/ 230193 h 4314911"/>
              <a:gd name="connsiteX26507" fmla="*/ 2893646 w 5740887"/>
              <a:gd name="connsiteY26507" fmla="*/ 168144 h 4314911"/>
              <a:gd name="connsiteX26508" fmla="*/ 2376575 w 5740887"/>
              <a:gd name="connsiteY26508" fmla="*/ 54526 h 4314911"/>
              <a:gd name="connsiteX26509" fmla="*/ 1864606 w 5740887"/>
              <a:gd name="connsiteY26509" fmla="*/ 151046 h 4314911"/>
              <a:gd name="connsiteX26510" fmla="*/ 1851875 w 5740887"/>
              <a:gd name="connsiteY26510" fmla="*/ 156139 h 4314911"/>
              <a:gd name="connsiteX26511" fmla="*/ 1851491 w 5740887"/>
              <a:gd name="connsiteY26511" fmla="*/ 156206 h 4314911"/>
              <a:gd name="connsiteX26512" fmla="*/ 1836334 w 5740887"/>
              <a:gd name="connsiteY26512" fmla="*/ 160688 h 4314911"/>
              <a:gd name="connsiteX26513" fmla="*/ 1805455 w 5740887"/>
              <a:gd name="connsiteY26513" fmla="*/ 166225 h 4314911"/>
              <a:gd name="connsiteX26514" fmla="*/ 1871969 w 5740887"/>
              <a:gd name="connsiteY26514" fmla="*/ 134160 h 4314911"/>
              <a:gd name="connsiteX26515" fmla="*/ 1957676 w 5740887"/>
              <a:gd name="connsiteY26515" fmla="*/ 103891 h 4314911"/>
              <a:gd name="connsiteX26516" fmla="*/ 1981121 w 5740887"/>
              <a:gd name="connsiteY26516" fmla="*/ 96897 h 4314911"/>
              <a:gd name="connsiteX26517" fmla="*/ 2091114 w 5740887"/>
              <a:gd name="connsiteY26517" fmla="*/ 70240 h 4314911"/>
              <a:gd name="connsiteX26518" fmla="*/ 2221050 w 5740887"/>
              <a:gd name="connsiteY26518" fmla="*/ 52544 h 4314911"/>
              <a:gd name="connsiteX26519" fmla="*/ 2255770 w 5740887"/>
              <a:gd name="connsiteY26519" fmla="*/ 49562 h 4314911"/>
              <a:gd name="connsiteX26520" fmla="*/ 2448273 w 5740887"/>
              <a:gd name="connsiteY26520" fmla="*/ 26581 h 4314911"/>
              <a:gd name="connsiteX26521" fmla="*/ 3231464 w 5740887"/>
              <a:gd name="connsiteY26521" fmla="*/ 225276 h 4314911"/>
              <a:gd name="connsiteX26522" fmla="*/ 3410643 w 5740887"/>
              <a:gd name="connsiteY26522" fmla="*/ 339125 h 4314911"/>
              <a:gd name="connsiteX26523" fmla="*/ 3394585 w 5740887"/>
              <a:gd name="connsiteY26523" fmla="*/ 341183 h 4314911"/>
              <a:gd name="connsiteX26524" fmla="*/ 3362515 w 5740887"/>
              <a:gd name="connsiteY26524" fmla="*/ 345381 h 4314911"/>
              <a:gd name="connsiteX26525" fmla="*/ 3346826 w 5740887"/>
              <a:gd name="connsiteY26525" fmla="*/ 347889 h 4314911"/>
              <a:gd name="connsiteX26526" fmla="*/ 3331210 w 5740887"/>
              <a:gd name="connsiteY26526" fmla="*/ 350268 h 4314911"/>
              <a:gd name="connsiteX26527" fmla="*/ 3329200 w 5740887"/>
              <a:gd name="connsiteY26527" fmla="*/ 350707 h 4314911"/>
              <a:gd name="connsiteX26528" fmla="*/ 3319594 w 5740887"/>
              <a:gd name="connsiteY26528" fmla="*/ 352242 h 4314911"/>
              <a:gd name="connsiteX26529" fmla="*/ 3296654 w 5740887"/>
              <a:gd name="connsiteY26529" fmla="*/ 357810 h 4314911"/>
              <a:gd name="connsiteX26530" fmla="*/ 3240060 w 5740887"/>
              <a:gd name="connsiteY26530" fmla="*/ 370164 h 4314911"/>
              <a:gd name="connsiteX26531" fmla="*/ 3227077 w 5740887"/>
              <a:gd name="connsiteY26531" fmla="*/ 374696 h 4314911"/>
              <a:gd name="connsiteX26532" fmla="*/ 3210697 w 5740887"/>
              <a:gd name="connsiteY26532" fmla="*/ 378672 h 4314911"/>
              <a:gd name="connsiteX26533" fmla="*/ 3149467 w 5740887"/>
              <a:gd name="connsiteY26533" fmla="*/ 400594 h 4314911"/>
              <a:gd name="connsiteX26534" fmla="*/ 3139447 w 5740887"/>
              <a:gd name="connsiteY26534" fmla="*/ 405285 h 4314911"/>
              <a:gd name="connsiteX26535" fmla="*/ 3133854 w 5740887"/>
              <a:gd name="connsiteY26535" fmla="*/ 407238 h 4314911"/>
              <a:gd name="connsiteX26536" fmla="*/ 3126444 w 5740887"/>
              <a:gd name="connsiteY26536" fmla="*/ 411373 h 4314911"/>
              <a:gd name="connsiteX26537" fmla="*/ 3086882 w 5740887"/>
              <a:gd name="connsiteY26537" fmla="*/ 429894 h 4314911"/>
              <a:gd name="connsiteX26538" fmla="*/ 3025314 w 5740887"/>
              <a:gd name="connsiteY26538" fmla="*/ 467748 h 4314911"/>
              <a:gd name="connsiteX26539" fmla="*/ 3005017 w 5740887"/>
              <a:gd name="connsiteY26539" fmla="*/ 484351 h 4314911"/>
              <a:gd name="connsiteX26540" fmla="*/ 3045814 w 5740887"/>
              <a:gd name="connsiteY26540" fmla="*/ 447662 h 4314911"/>
              <a:gd name="connsiteX26541" fmla="*/ 3046948 w 5740887"/>
              <a:gd name="connsiteY26541" fmla="*/ 446975 h 4314911"/>
              <a:gd name="connsiteX26542" fmla="*/ 3119197 w 5740887"/>
              <a:gd name="connsiteY26542" fmla="*/ 405300 h 4314911"/>
              <a:gd name="connsiteX26543" fmla="*/ 3141955 w 5740887"/>
              <a:gd name="connsiteY26543" fmla="*/ 395098 h 4314911"/>
              <a:gd name="connsiteX26544" fmla="*/ 3190669 w 5740887"/>
              <a:gd name="connsiteY26544" fmla="*/ 375960 h 4314911"/>
              <a:gd name="connsiteX26545" fmla="*/ 3210187 w 5740887"/>
              <a:gd name="connsiteY26545" fmla="*/ 369235 h 4314911"/>
              <a:gd name="connsiteX26546" fmla="*/ 3256465 w 5740887"/>
              <a:gd name="connsiteY26546" fmla="*/ 355606 h 4314911"/>
              <a:gd name="connsiteX26547" fmla="*/ 3259455 w 5740887"/>
              <a:gd name="connsiteY26547" fmla="*/ 354752 h 4314911"/>
              <a:gd name="connsiteX26548" fmla="*/ 3298201 w 5740887"/>
              <a:gd name="connsiteY26548" fmla="*/ 338758 h 4314911"/>
              <a:gd name="connsiteX26549" fmla="*/ 3298192 w 5740887"/>
              <a:gd name="connsiteY26549" fmla="*/ 338738 h 4314911"/>
              <a:gd name="connsiteX26550" fmla="*/ 3298201 w 5740887"/>
              <a:gd name="connsiteY26550" fmla="*/ 338731 h 4314911"/>
              <a:gd name="connsiteX26551" fmla="*/ 3298193 w 5740887"/>
              <a:gd name="connsiteY26551" fmla="*/ 338713 h 4314911"/>
              <a:gd name="connsiteX26552" fmla="*/ 3298203 w 5740887"/>
              <a:gd name="connsiteY26552" fmla="*/ 338705 h 4314911"/>
              <a:gd name="connsiteX26553" fmla="*/ 3295445 w 5740887"/>
              <a:gd name="connsiteY26553" fmla="*/ 332776 h 4314911"/>
              <a:gd name="connsiteX26554" fmla="*/ 3127087 w 5740887"/>
              <a:gd name="connsiteY26554" fmla="*/ 224260 h 4314911"/>
              <a:gd name="connsiteX26555" fmla="*/ 2989201 w 5740887"/>
              <a:gd name="connsiteY26555" fmla="*/ 156144 h 4314911"/>
              <a:gd name="connsiteX26556" fmla="*/ 2413252 w 5740887"/>
              <a:gd name="connsiteY26556" fmla="*/ 36597 h 4314911"/>
              <a:gd name="connsiteX26557" fmla="*/ 2408287 w 5740887"/>
              <a:gd name="connsiteY26557" fmla="*/ 36741 h 4314911"/>
              <a:gd name="connsiteX26558" fmla="*/ 2299664 w 5740887"/>
              <a:gd name="connsiteY26558" fmla="*/ 38828 h 4314911"/>
              <a:gd name="connsiteX26559" fmla="*/ 2279156 w 5740887"/>
              <a:gd name="connsiteY26559" fmla="*/ 40488 h 4314911"/>
              <a:gd name="connsiteX26560" fmla="*/ 2264280 w 5740887"/>
              <a:gd name="connsiteY26560" fmla="*/ 40919 h 4314911"/>
              <a:gd name="connsiteX26561" fmla="*/ 2239605 w 5740887"/>
              <a:gd name="connsiteY26561" fmla="*/ 43689 h 4314911"/>
              <a:gd name="connsiteX26562" fmla="*/ 2197135 w 5740887"/>
              <a:gd name="connsiteY26562" fmla="*/ 47127 h 4314911"/>
              <a:gd name="connsiteX26563" fmla="*/ 2156440 w 5740887"/>
              <a:gd name="connsiteY26563" fmla="*/ 53024 h 4314911"/>
              <a:gd name="connsiteX26564" fmla="*/ 2138307 w 5740887"/>
              <a:gd name="connsiteY26564" fmla="*/ 55059 h 4314911"/>
              <a:gd name="connsiteX26565" fmla="*/ 2173125 w 5740887"/>
              <a:gd name="connsiteY26565" fmla="*/ 48645 h 4314911"/>
              <a:gd name="connsiteX26566" fmla="*/ 2233918 w 5740887"/>
              <a:gd name="connsiteY26566" fmla="*/ 40328 h 4314911"/>
              <a:gd name="connsiteX26567" fmla="*/ 2446410 w 5740887"/>
              <a:gd name="connsiteY26567" fmla="*/ 26675 h 4314911"/>
              <a:gd name="connsiteX26568" fmla="*/ 2485641 w 5740887"/>
              <a:gd name="connsiteY26568" fmla="*/ 8105 h 4314911"/>
              <a:gd name="connsiteX26569" fmla="*/ 3341910 w 5740887"/>
              <a:gd name="connsiteY26569" fmla="*/ 219073 h 4314911"/>
              <a:gd name="connsiteX26570" fmla="*/ 3534865 w 5740887"/>
              <a:gd name="connsiteY26570" fmla="*/ 340221 h 4314911"/>
              <a:gd name="connsiteX26571" fmla="*/ 3500888 w 5740887"/>
              <a:gd name="connsiteY26571" fmla="*/ 340817 h 4314911"/>
              <a:gd name="connsiteX26572" fmla="*/ 3448714 w 5740887"/>
              <a:gd name="connsiteY26572" fmla="*/ 344043 h 4314911"/>
              <a:gd name="connsiteX26573" fmla="*/ 3436609 w 5740887"/>
              <a:gd name="connsiteY26573" fmla="*/ 345445 h 4314911"/>
              <a:gd name="connsiteX26574" fmla="*/ 3417112 w 5740887"/>
              <a:gd name="connsiteY26574" fmla="*/ 346168 h 4314911"/>
              <a:gd name="connsiteX26575" fmla="*/ 3409618 w 5740887"/>
              <a:gd name="connsiteY26575" fmla="*/ 346611 h 4314911"/>
              <a:gd name="connsiteX26576" fmla="*/ 3405538 w 5740887"/>
              <a:gd name="connsiteY26576" fmla="*/ 346769 h 4314911"/>
              <a:gd name="connsiteX26577" fmla="*/ 3418661 w 5740887"/>
              <a:gd name="connsiteY26577" fmla="*/ 344928 h 4314911"/>
              <a:gd name="connsiteX26578" fmla="*/ 3423677 w 5740887"/>
              <a:gd name="connsiteY26578" fmla="*/ 341239 h 4314911"/>
              <a:gd name="connsiteX26579" fmla="*/ 3423669 w 5740887"/>
              <a:gd name="connsiteY26579" fmla="*/ 341218 h 4314911"/>
              <a:gd name="connsiteX26580" fmla="*/ 3423677 w 5740887"/>
              <a:gd name="connsiteY26580" fmla="*/ 341213 h 4314911"/>
              <a:gd name="connsiteX26581" fmla="*/ 3423669 w 5740887"/>
              <a:gd name="connsiteY26581" fmla="*/ 341191 h 4314911"/>
              <a:gd name="connsiteX26582" fmla="*/ 3423679 w 5740887"/>
              <a:gd name="connsiteY26582" fmla="*/ 341183 h 4314911"/>
              <a:gd name="connsiteX26583" fmla="*/ 3422024 w 5740887"/>
              <a:gd name="connsiteY26583" fmla="*/ 336910 h 4314911"/>
              <a:gd name="connsiteX26584" fmla="*/ 3236015 w 5740887"/>
              <a:gd name="connsiteY26584" fmla="*/ 218189 h 4314911"/>
              <a:gd name="connsiteX26585" fmla="*/ 3084341 w 5740887"/>
              <a:gd name="connsiteY26585" fmla="*/ 144007 h 4314911"/>
              <a:gd name="connsiteX26586" fmla="*/ 2449378 w 5740887"/>
              <a:gd name="connsiteY26586" fmla="*/ 18530 h 4314911"/>
              <a:gd name="connsiteX26587" fmla="*/ 2442083 w 5740887"/>
              <a:gd name="connsiteY26587" fmla="*/ 19027 h 4314911"/>
              <a:gd name="connsiteX26588" fmla="*/ 2225896 w 5740887"/>
              <a:gd name="connsiteY26588" fmla="*/ 32176 h 4314911"/>
              <a:gd name="connsiteX26589" fmla="*/ 2210548 w 5740887"/>
              <a:gd name="connsiteY26589" fmla="*/ 34799 h 4314911"/>
              <a:gd name="connsiteX26590" fmla="*/ 2195468 w 5740887"/>
              <a:gd name="connsiteY26590" fmla="*/ 35827 h 4314911"/>
              <a:gd name="connsiteX26591" fmla="*/ 2136120 w 5740887"/>
              <a:gd name="connsiteY26591" fmla="*/ 47523 h 4314911"/>
              <a:gd name="connsiteX26592" fmla="*/ 2021687 w 5740887"/>
              <a:gd name="connsiteY26592" fmla="*/ 67084 h 4314911"/>
              <a:gd name="connsiteX26593" fmla="*/ 1993790 w 5740887"/>
              <a:gd name="connsiteY26593" fmla="*/ 75575 h 4314911"/>
              <a:gd name="connsiteX26594" fmla="*/ 1967347 w 5740887"/>
              <a:gd name="connsiteY26594" fmla="*/ 80786 h 4314911"/>
              <a:gd name="connsiteX26595" fmla="*/ 1917098 w 5740887"/>
              <a:gd name="connsiteY26595" fmla="*/ 98919 h 4314911"/>
              <a:gd name="connsiteX26596" fmla="*/ 1840065 w 5740887"/>
              <a:gd name="connsiteY26596" fmla="*/ 122368 h 4314911"/>
              <a:gd name="connsiteX26597" fmla="*/ 1803533 w 5740887"/>
              <a:gd name="connsiteY26597" fmla="*/ 139900 h 4314911"/>
              <a:gd name="connsiteX26598" fmla="*/ 1769965 w 5740887"/>
              <a:gd name="connsiteY26598" fmla="*/ 152013 h 4314911"/>
              <a:gd name="connsiteX26599" fmla="*/ 1684349 w 5740887"/>
              <a:gd name="connsiteY26599" fmla="*/ 197041 h 4314911"/>
              <a:gd name="connsiteX26600" fmla="*/ 1665200 w 5740887"/>
              <a:gd name="connsiteY26600" fmla="*/ 209896 h 4314911"/>
              <a:gd name="connsiteX26601" fmla="*/ 1658105 w 5740887"/>
              <a:gd name="connsiteY26601" fmla="*/ 212116 h 4314911"/>
              <a:gd name="connsiteX26602" fmla="*/ 1583660 w 5740887"/>
              <a:gd name="connsiteY26602" fmla="*/ 244797 h 4314911"/>
              <a:gd name="connsiteX26603" fmla="*/ 1541832 w 5740887"/>
              <a:gd name="connsiteY26603" fmla="*/ 267483 h 4314911"/>
              <a:gd name="connsiteX26604" fmla="*/ 1536214 w 5740887"/>
              <a:gd name="connsiteY26604" fmla="*/ 269950 h 4314911"/>
              <a:gd name="connsiteX26605" fmla="*/ 1574478 w 5740887"/>
              <a:gd name="connsiteY26605" fmla="*/ 241480 h 4314911"/>
              <a:gd name="connsiteX26606" fmla="*/ 1581927 w 5740887"/>
              <a:gd name="connsiteY26606" fmla="*/ 236736 h 4314911"/>
              <a:gd name="connsiteX26607" fmla="*/ 1628563 w 5740887"/>
              <a:gd name="connsiteY26607" fmla="*/ 207400 h 4314911"/>
              <a:gd name="connsiteX26608" fmla="*/ 1653726 w 5740887"/>
              <a:gd name="connsiteY26608" fmla="*/ 193813 h 4314911"/>
              <a:gd name="connsiteX26609" fmla="*/ 1702511 w 5740887"/>
              <a:gd name="connsiteY26609" fmla="*/ 168479 h 4314911"/>
              <a:gd name="connsiteX26610" fmla="*/ 1738821 w 5740887"/>
              <a:gd name="connsiteY26610" fmla="*/ 152221 h 4314911"/>
              <a:gd name="connsiteX26611" fmla="*/ 1797052 w 5740887"/>
              <a:gd name="connsiteY26611" fmla="*/ 128021 h 4314911"/>
              <a:gd name="connsiteX26612" fmla="*/ 1843468 w 5740887"/>
              <a:gd name="connsiteY26612" fmla="*/ 111303 h 4314911"/>
              <a:gd name="connsiteX26613" fmla="*/ 1913736 w 5740887"/>
              <a:gd name="connsiteY26613" fmla="*/ 88975 h 4314911"/>
              <a:gd name="connsiteX26614" fmla="*/ 1969362 w 5740887"/>
              <a:gd name="connsiteY26614" fmla="*/ 73566 h 4314911"/>
              <a:gd name="connsiteX26615" fmla="*/ 2054925 w 5740887"/>
              <a:gd name="connsiteY26615" fmla="*/ 54273 h 4314911"/>
              <a:gd name="connsiteX26616" fmla="*/ 2117736 w 5740887"/>
              <a:gd name="connsiteY26616" fmla="*/ 41839 h 4314911"/>
              <a:gd name="connsiteX26617" fmla="*/ 2226517 w 5740887"/>
              <a:gd name="connsiteY26617" fmla="*/ 26787 h 4314911"/>
              <a:gd name="connsiteX26618" fmla="*/ 2289714 w 5740887"/>
              <a:gd name="connsiteY26618" fmla="*/ 19028 h 4314911"/>
              <a:gd name="connsiteX26619" fmla="*/ 2474513 w 5740887"/>
              <a:gd name="connsiteY26619" fmla="*/ 8675 h 4314911"/>
              <a:gd name="connsiteX26620" fmla="*/ 2485505 w 5740887"/>
              <a:gd name="connsiteY26620" fmla="*/ 330 h 4314911"/>
              <a:gd name="connsiteX26621" fmla="*/ 1728511 w 5740887"/>
              <a:gd name="connsiteY26621" fmla="*/ 147731 h 4314911"/>
              <a:gd name="connsiteX26622" fmla="*/ 1508583 w 5740887"/>
              <a:gd name="connsiteY26622" fmla="*/ 285617 h 4314911"/>
              <a:gd name="connsiteX26623" fmla="*/ 1508583 w 5740887"/>
              <a:gd name="connsiteY26623" fmla="*/ 285646 h 4314911"/>
              <a:gd name="connsiteX26624" fmla="*/ 1508582 w 5740887"/>
              <a:gd name="connsiteY26624" fmla="*/ 285646 h 4314911"/>
              <a:gd name="connsiteX26625" fmla="*/ 1508582 w 5740887"/>
              <a:gd name="connsiteY26625" fmla="*/ 285674 h 4314911"/>
              <a:gd name="connsiteX26626" fmla="*/ 1508582 w 5740887"/>
              <a:gd name="connsiteY26626" fmla="*/ 285822 h 4314911"/>
              <a:gd name="connsiteX26627" fmla="*/ 1346454 w 5740887"/>
              <a:gd name="connsiteY26627" fmla="*/ 433642 h 4314911"/>
              <a:gd name="connsiteX26628" fmla="*/ 1207440 w 5740887"/>
              <a:gd name="connsiteY26628" fmla="*/ 604824 h 4314911"/>
              <a:gd name="connsiteX26629" fmla="*/ 1014400 w 5740887"/>
              <a:gd name="connsiteY26629" fmla="*/ 986768 h 4314911"/>
              <a:gd name="connsiteX26630" fmla="*/ 980749 w 5740887"/>
              <a:gd name="connsiteY26630" fmla="*/ 1112803 h 4314911"/>
              <a:gd name="connsiteX26631" fmla="*/ 973822 w 5740887"/>
              <a:gd name="connsiteY26631" fmla="*/ 1155865 h 4314911"/>
              <a:gd name="connsiteX26632" fmla="*/ 968785 w 5740887"/>
              <a:gd name="connsiteY26632" fmla="*/ 1176846 h 4314911"/>
              <a:gd name="connsiteX26633" fmla="*/ 966980 w 5740887"/>
              <a:gd name="connsiteY26633" fmla="*/ 1198391 h 4314911"/>
              <a:gd name="connsiteX26634" fmla="*/ 960083 w 5740887"/>
              <a:gd name="connsiteY26634" fmla="*/ 1241269 h 4314911"/>
              <a:gd name="connsiteX26635" fmla="*/ 955744 w 5740887"/>
              <a:gd name="connsiteY26635" fmla="*/ 1315696 h 4314911"/>
              <a:gd name="connsiteX26636" fmla="*/ 952510 w 5740887"/>
              <a:gd name="connsiteY26636" fmla="*/ 1371161 h 4314911"/>
              <a:gd name="connsiteX26637" fmla="*/ 953790 w 5740887"/>
              <a:gd name="connsiteY26637" fmla="*/ 1400782 h 4314911"/>
              <a:gd name="connsiteX26638" fmla="*/ 958069 w 5740887"/>
              <a:gd name="connsiteY26638" fmla="*/ 1499812 h 4314911"/>
              <a:gd name="connsiteX26639" fmla="*/ 952489 w 5740887"/>
              <a:gd name="connsiteY26639" fmla="*/ 1503818 h 4314911"/>
              <a:gd name="connsiteX26640" fmla="*/ 892912 w 5740887"/>
              <a:gd name="connsiteY26640" fmla="*/ 1546106 h 4314911"/>
              <a:gd name="connsiteX26641" fmla="*/ 880638 w 5740887"/>
              <a:gd name="connsiteY26641" fmla="*/ 1555392 h 4314911"/>
              <a:gd name="connsiteX26642" fmla="*/ 864557 w 5740887"/>
              <a:gd name="connsiteY26642" fmla="*/ 1566935 h 4314911"/>
              <a:gd name="connsiteX26643" fmla="*/ 762674 w 5740887"/>
              <a:gd name="connsiteY26643" fmla="*/ 1644483 h 4314911"/>
              <a:gd name="connsiteX26644" fmla="*/ 759273 w 5740887"/>
              <a:gd name="connsiteY26644" fmla="*/ 1647219 h 4314911"/>
              <a:gd name="connsiteX26645" fmla="*/ 756919 w 5740887"/>
              <a:gd name="connsiteY26645" fmla="*/ 1649000 h 4314911"/>
              <a:gd name="connsiteX26646" fmla="*/ 744221 w 5740887"/>
              <a:gd name="connsiteY26646" fmla="*/ 1659328 h 4314911"/>
              <a:gd name="connsiteX26647" fmla="*/ 679234 w 5740887"/>
              <a:gd name="connsiteY26647" fmla="*/ 1711610 h 4314911"/>
              <a:gd name="connsiteX26648" fmla="*/ 662489 w 5740887"/>
              <a:gd name="connsiteY26648" fmla="*/ 1725807 h 4314911"/>
              <a:gd name="connsiteX26649" fmla="*/ 652695 w 5740887"/>
              <a:gd name="connsiteY26649" fmla="*/ 1733773 h 4314911"/>
              <a:gd name="connsiteX26650" fmla="*/ 637431 w 5740887"/>
              <a:gd name="connsiteY26650" fmla="*/ 1747051 h 4314911"/>
              <a:gd name="connsiteX26651" fmla="*/ 614215 w 5740887"/>
              <a:gd name="connsiteY26651" fmla="*/ 1766735 h 4314911"/>
              <a:gd name="connsiteX26652" fmla="*/ 589888 w 5740887"/>
              <a:gd name="connsiteY26652" fmla="*/ 1788411 h 4314911"/>
              <a:gd name="connsiteX26653" fmla="*/ 580188 w 5740887"/>
              <a:gd name="connsiteY26653" fmla="*/ 1796848 h 4314911"/>
              <a:gd name="connsiteX26654" fmla="*/ 574268 w 5740887"/>
              <a:gd name="connsiteY26654" fmla="*/ 1802328 h 4314911"/>
              <a:gd name="connsiteX26655" fmla="*/ 567594 w 5740887"/>
              <a:gd name="connsiteY26655" fmla="*/ 1808275 h 4314911"/>
              <a:gd name="connsiteX26656" fmla="*/ 539349 w 5740887"/>
              <a:gd name="connsiteY26656" fmla="*/ 1834648 h 4314911"/>
              <a:gd name="connsiteX26657" fmla="*/ 532129 w 5740887"/>
              <a:gd name="connsiteY26657" fmla="*/ 1841673 h 4314911"/>
              <a:gd name="connsiteX26658" fmla="*/ 531526 w 5740887"/>
              <a:gd name="connsiteY26658" fmla="*/ 1841304 h 4314911"/>
              <a:gd name="connsiteX26659" fmla="*/ 530975 w 5740887"/>
              <a:gd name="connsiteY26659" fmla="*/ 1840966 h 4314911"/>
              <a:gd name="connsiteX26660" fmla="*/ 530975 w 5740887"/>
              <a:gd name="connsiteY26660" fmla="*/ 1840966 h 4314911"/>
              <a:gd name="connsiteX26661" fmla="*/ 530973 w 5740887"/>
              <a:gd name="connsiteY26661" fmla="*/ 1840965 h 4314911"/>
              <a:gd name="connsiteX26662" fmla="*/ 406876 w 5740887"/>
              <a:gd name="connsiteY26662" fmla="*/ 1858752 h 4314911"/>
              <a:gd name="connsiteX26663" fmla="*/ 405637 w 5740887"/>
              <a:gd name="connsiteY26663" fmla="*/ 1859521 h 4314911"/>
              <a:gd name="connsiteX26664" fmla="*/ 404534 w 5740887"/>
              <a:gd name="connsiteY26664" fmla="*/ 1859716 h 4314911"/>
              <a:gd name="connsiteX26665" fmla="*/ 404533 w 5740887"/>
              <a:gd name="connsiteY26665" fmla="*/ 1859717 h 4314911"/>
              <a:gd name="connsiteX26666" fmla="*/ 404532 w 5740887"/>
              <a:gd name="connsiteY26666" fmla="*/ 1859717 h 4314911"/>
              <a:gd name="connsiteX26667" fmla="*/ 372620 w 5740887"/>
              <a:gd name="connsiteY26667" fmla="*/ 1882048 h 4314911"/>
              <a:gd name="connsiteX26668" fmla="*/ 366093 w 5740887"/>
              <a:gd name="connsiteY26668" fmla="*/ 1876406 h 4314911"/>
              <a:gd name="connsiteX26669" fmla="*/ 366043 w 5740887"/>
              <a:gd name="connsiteY26669" fmla="*/ 1876384 h 4314911"/>
              <a:gd name="connsiteX26670" fmla="*/ 349884 w 5740887"/>
              <a:gd name="connsiteY26670" fmla="*/ 1868242 h 4314911"/>
              <a:gd name="connsiteX26671" fmla="*/ 345616 w 5740887"/>
              <a:gd name="connsiteY26671" fmla="*/ 1867411 h 4314911"/>
              <a:gd name="connsiteX26672" fmla="*/ 342262 w 5740887"/>
              <a:gd name="connsiteY26672" fmla="*/ 1865937 h 4314911"/>
              <a:gd name="connsiteX26673" fmla="*/ 336585 w 5740887"/>
              <a:gd name="connsiteY26673" fmla="*/ 1865651 h 4314911"/>
              <a:gd name="connsiteX26674" fmla="*/ 323366 w 5740887"/>
              <a:gd name="connsiteY26674" fmla="*/ 1863074 h 4314911"/>
              <a:gd name="connsiteX26675" fmla="*/ 308071 w 5740887"/>
              <a:gd name="connsiteY26675" fmla="*/ 1864211 h 4314911"/>
              <a:gd name="connsiteX26676" fmla="*/ 299275 w 5740887"/>
              <a:gd name="connsiteY26676" fmla="*/ 1863767 h 4314911"/>
              <a:gd name="connsiteX26677" fmla="*/ 290036 w 5740887"/>
              <a:gd name="connsiteY26677" fmla="*/ 1865552 h 4314911"/>
              <a:gd name="connsiteX26678" fmla="*/ 285145 w 5740887"/>
              <a:gd name="connsiteY26678" fmla="*/ 1865916 h 4314911"/>
              <a:gd name="connsiteX26679" fmla="*/ 280128 w 5740887"/>
              <a:gd name="connsiteY26679" fmla="*/ 1867467 h 4314911"/>
              <a:gd name="connsiteX26680" fmla="*/ 269567 w 5740887"/>
              <a:gd name="connsiteY26680" fmla="*/ 1869507 h 4314911"/>
              <a:gd name="connsiteX26681" fmla="*/ 233833 w 5740887"/>
              <a:gd name="connsiteY26681" fmla="*/ 1881777 h 4314911"/>
              <a:gd name="connsiteX26682" fmla="*/ 201100 w 5740887"/>
              <a:gd name="connsiteY26682" fmla="*/ 1900491 h 4314911"/>
              <a:gd name="connsiteX26683" fmla="*/ 201099 w 5740887"/>
              <a:gd name="connsiteY26683" fmla="*/ 1900492 h 4314911"/>
              <a:gd name="connsiteX26684" fmla="*/ 201097 w 5740887"/>
              <a:gd name="connsiteY26684" fmla="*/ 1900493 h 4314911"/>
              <a:gd name="connsiteX26685" fmla="*/ 187512 w 5740887"/>
              <a:gd name="connsiteY26685" fmla="*/ 1914682 h 4314911"/>
              <a:gd name="connsiteX26686" fmla="*/ 183844 w 5740887"/>
              <a:gd name="connsiteY26686" fmla="*/ 1917288 h 4314911"/>
              <a:gd name="connsiteX26687" fmla="*/ 182625 w 5740887"/>
              <a:gd name="connsiteY26687" fmla="*/ 1919787 h 4314911"/>
              <a:gd name="connsiteX26688" fmla="*/ 179313 w 5740887"/>
              <a:gd name="connsiteY26688" fmla="*/ 1923246 h 4314911"/>
              <a:gd name="connsiteX26689" fmla="*/ 173616 w 5740887"/>
              <a:gd name="connsiteY26689" fmla="*/ 1938253 h 4314911"/>
              <a:gd name="connsiteX26690" fmla="*/ 162727 w 5740887"/>
              <a:gd name="connsiteY26690" fmla="*/ 1960573 h 4314911"/>
              <a:gd name="connsiteX26691" fmla="*/ 162108 w 5740887"/>
              <a:gd name="connsiteY26691" fmla="*/ 1968566 h 4314911"/>
              <a:gd name="connsiteX26692" fmla="*/ 160475 w 5740887"/>
              <a:gd name="connsiteY26692" fmla="*/ 1972870 h 4314911"/>
              <a:gd name="connsiteX26693" fmla="*/ 160679 w 5740887"/>
              <a:gd name="connsiteY26693" fmla="*/ 1987030 h 4314911"/>
              <a:gd name="connsiteX26694" fmla="*/ 159604 w 5740887"/>
              <a:gd name="connsiteY26694" fmla="*/ 2000922 h 4314911"/>
              <a:gd name="connsiteX26695" fmla="*/ 161016 w 5740887"/>
              <a:gd name="connsiteY26695" fmla="*/ 2010366 h 4314911"/>
              <a:gd name="connsiteX26696" fmla="*/ 161078 w 5740887"/>
              <a:gd name="connsiteY26696" fmla="*/ 2014660 h 4314911"/>
              <a:gd name="connsiteX26697" fmla="*/ 163595 w 5740887"/>
              <a:gd name="connsiteY26697" fmla="*/ 2027610 h 4314911"/>
              <a:gd name="connsiteX26698" fmla="*/ 163596 w 5740887"/>
              <a:gd name="connsiteY26698" fmla="*/ 2027620 h 4314911"/>
              <a:gd name="connsiteX26699" fmla="*/ 163747 w 5740887"/>
              <a:gd name="connsiteY26699" fmla="*/ 2028205 h 4314911"/>
              <a:gd name="connsiteX26700" fmla="*/ 132209 w 5740887"/>
              <a:gd name="connsiteY26700" fmla="*/ 2050274 h 4314911"/>
              <a:gd name="connsiteX26701" fmla="*/ 104632 w 5740887"/>
              <a:gd name="connsiteY26701" fmla="*/ 2127353 h 4314911"/>
              <a:gd name="connsiteX26702" fmla="*/ 250781 w 5740887"/>
              <a:gd name="connsiteY26702" fmla="*/ 2668423 h 4314911"/>
              <a:gd name="connsiteX26703" fmla="*/ 239345 w 5740887"/>
              <a:gd name="connsiteY26703" fmla="*/ 2676343 h 4314911"/>
              <a:gd name="connsiteX26704" fmla="*/ 209243 w 5740887"/>
              <a:gd name="connsiteY26704" fmla="*/ 2697189 h 4314911"/>
              <a:gd name="connsiteX26705" fmla="*/ 150059 w 5740887"/>
              <a:gd name="connsiteY26705" fmla="*/ 2760518 h 4314911"/>
              <a:gd name="connsiteX26706" fmla="*/ 139952 w 5740887"/>
              <a:gd name="connsiteY26706" fmla="*/ 2775726 h 4314911"/>
              <a:gd name="connsiteX26707" fmla="*/ 132242 w 5740887"/>
              <a:gd name="connsiteY26707" fmla="*/ 2784464 h 4314911"/>
              <a:gd name="connsiteX26708" fmla="*/ 122085 w 5740887"/>
              <a:gd name="connsiteY26708" fmla="*/ 2802610 h 4314911"/>
              <a:gd name="connsiteX26709" fmla="*/ 99630 w 5740887"/>
              <a:gd name="connsiteY26709" fmla="*/ 2836398 h 4314911"/>
              <a:gd name="connsiteX26710" fmla="*/ 81451 w 5740887"/>
              <a:gd name="connsiteY26710" fmla="*/ 2875202 h 4314911"/>
              <a:gd name="connsiteX26711" fmla="*/ 71219 w 5740887"/>
              <a:gd name="connsiteY26711" fmla="*/ 2893482 h 4314911"/>
              <a:gd name="connsiteX26712" fmla="*/ 66908 w 5740887"/>
              <a:gd name="connsiteY26712" fmla="*/ 2906246 h 4314911"/>
              <a:gd name="connsiteX26713" fmla="*/ 58653 w 5740887"/>
              <a:gd name="connsiteY26713" fmla="*/ 2923866 h 4314911"/>
              <a:gd name="connsiteX26714" fmla="*/ 27828 w 5740887"/>
              <a:gd name="connsiteY26714" fmla="*/ 3021956 h 4314911"/>
              <a:gd name="connsiteX26715" fmla="*/ 1337 w 5740887"/>
              <a:gd name="connsiteY26715" fmla="*/ 3316100 h 4314911"/>
              <a:gd name="connsiteX26716" fmla="*/ 1337 w 5740887"/>
              <a:gd name="connsiteY26716" fmla="*/ 3316101 h 4314911"/>
              <a:gd name="connsiteX26717" fmla="*/ 57060 w 5740887"/>
              <a:gd name="connsiteY26717" fmla="*/ 3628654 h 4314911"/>
              <a:gd name="connsiteX26718" fmla="*/ 400533 w 5740887"/>
              <a:gd name="connsiteY26718" fmla="*/ 4167097 h 4314911"/>
              <a:gd name="connsiteX26719" fmla="*/ 765792 w 5740887"/>
              <a:gd name="connsiteY26719" fmla="*/ 4314911 h 4314911"/>
              <a:gd name="connsiteX26720" fmla="*/ 871826 w 5740887"/>
              <a:gd name="connsiteY26720" fmla="*/ 4300847 h 4314911"/>
              <a:gd name="connsiteX26721" fmla="*/ 1029061 w 5740887"/>
              <a:gd name="connsiteY26721" fmla="*/ 4265825 h 4314911"/>
              <a:gd name="connsiteX26722" fmla="*/ 1139705 w 5740887"/>
              <a:gd name="connsiteY26722" fmla="*/ 4219520 h 4314911"/>
              <a:gd name="connsiteX26723" fmla="*/ 1142359 w 5740887"/>
              <a:gd name="connsiteY26723" fmla="*/ 4221562 h 4314911"/>
              <a:gd name="connsiteX26724" fmla="*/ 1143324 w 5740887"/>
              <a:gd name="connsiteY26724" fmla="*/ 4221837 h 4314911"/>
              <a:gd name="connsiteX26725" fmla="*/ 1461288 w 5740887"/>
              <a:gd name="connsiteY26725" fmla="*/ 4126558 h 4314911"/>
              <a:gd name="connsiteX26726" fmla="*/ 1562083 w 5740887"/>
              <a:gd name="connsiteY26726" fmla="*/ 4070439 h 4314911"/>
              <a:gd name="connsiteX26727" fmla="*/ 1574079 w 5740887"/>
              <a:gd name="connsiteY26727" fmla="*/ 4061476 h 4314911"/>
              <a:gd name="connsiteX26728" fmla="*/ 1794696 w 5740887"/>
              <a:gd name="connsiteY26728" fmla="*/ 3670708 h 4314911"/>
              <a:gd name="connsiteX26729" fmla="*/ 1810366 w 5740887"/>
              <a:gd name="connsiteY26729" fmla="*/ 3539275 h 4314911"/>
              <a:gd name="connsiteX26730" fmla="*/ 1810366 w 5740887"/>
              <a:gd name="connsiteY26730" fmla="*/ 3539274 h 4314911"/>
              <a:gd name="connsiteX26731" fmla="*/ 1748918 w 5740887"/>
              <a:gd name="connsiteY26731" fmla="*/ 3124266 h 4314911"/>
              <a:gd name="connsiteX26732" fmla="*/ 1683914 w 5740887"/>
              <a:gd name="connsiteY26732" fmla="*/ 2968742 h 4314911"/>
              <a:gd name="connsiteX26733" fmla="*/ 1621907 w 5740887"/>
              <a:gd name="connsiteY26733" fmla="*/ 2863291 h 4314911"/>
              <a:gd name="connsiteX26734" fmla="*/ 1600346 w 5740887"/>
              <a:gd name="connsiteY26734" fmla="*/ 2826623 h 4314911"/>
              <a:gd name="connsiteX26735" fmla="*/ 1596467 w 5740887"/>
              <a:gd name="connsiteY26735" fmla="*/ 2821760 h 4314911"/>
              <a:gd name="connsiteX26736" fmla="*/ 1560231 w 5740887"/>
              <a:gd name="connsiteY26736" fmla="*/ 2776327 h 4314911"/>
              <a:gd name="connsiteX26737" fmla="*/ 1542912 w 5740887"/>
              <a:gd name="connsiteY26737" fmla="*/ 2754613 h 4314911"/>
              <a:gd name="connsiteX26738" fmla="*/ 1564695 w 5740887"/>
              <a:gd name="connsiteY26738" fmla="*/ 2753493 h 4314911"/>
              <a:gd name="connsiteX26739" fmla="*/ 1689675 w 5740887"/>
              <a:gd name="connsiteY26739" fmla="*/ 2736641 h 4314911"/>
              <a:gd name="connsiteX26740" fmla="*/ 1730799 w 5740887"/>
              <a:gd name="connsiteY26740" fmla="*/ 2727590 h 4314911"/>
              <a:gd name="connsiteX26741" fmla="*/ 1751524 w 5740887"/>
              <a:gd name="connsiteY26741" fmla="*/ 2724358 h 4314911"/>
              <a:gd name="connsiteX26742" fmla="*/ 1771671 w 5740887"/>
              <a:gd name="connsiteY26742" fmla="*/ 2718594 h 4314911"/>
              <a:gd name="connsiteX26743" fmla="*/ 1812837 w 5740887"/>
              <a:gd name="connsiteY26743" fmla="*/ 2709533 h 4314911"/>
              <a:gd name="connsiteX26744" fmla="*/ 1931724 w 5740887"/>
              <a:gd name="connsiteY26744" fmla="*/ 2672843 h 4314911"/>
              <a:gd name="connsiteX26745" fmla="*/ 1974010 w 5740887"/>
              <a:gd name="connsiteY26745" fmla="*/ 2765663 h 4314911"/>
              <a:gd name="connsiteX26746" fmla="*/ 2135409 w 5740887"/>
              <a:gd name="connsiteY26746" fmla="*/ 3045258 h 4314911"/>
              <a:gd name="connsiteX26747" fmla="*/ 2300407 w 5740887"/>
              <a:gd name="connsiteY26747" fmla="*/ 3247295 h 4314911"/>
              <a:gd name="connsiteX26748" fmla="*/ 2300408 w 5740887"/>
              <a:gd name="connsiteY26748" fmla="*/ 3247295 h 4314911"/>
              <a:gd name="connsiteX26749" fmla="*/ 2300408 w 5740887"/>
              <a:gd name="connsiteY26749" fmla="*/ 3247296 h 4314911"/>
              <a:gd name="connsiteX26750" fmla="*/ 2485365 w 5740887"/>
              <a:gd name="connsiteY26750" fmla="*/ 3370531 h 4314911"/>
              <a:gd name="connsiteX26751" fmla="*/ 2676888 w 5740887"/>
              <a:gd name="connsiteY26751" fmla="*/ 3401556 h 4314911"/>
              <a:gd name="connsiteX26752" fmla="*/ 2775532 w 5740887"/>
              <a:gd name="connsiteY26752" fmla="*/ 3395789 h 4314911"/>
              <a:gd name="connsiteX26753" fmla="*/ 2812265 w 5740887"/>
              <a:gd name="connsiteY26753" fmla="*/ 3389992 h 4314911"/>
              <a:gd name="connsiteX26754" fmla="*/ 2829173 w 5740887"/>
              <a:gd name="connsiteY26754" fmla="*/ 3388548 h 4314911"/>
              <a:gd name="connsiteX26755" fmla="*/ 2849180 w 5740887"/>
              <a:gd name="connsiteY26755" fmla="*/ 3384167 h 4314911"/>
              <a:gd name="connsiteX26756" fmla="*/ 2885888 w 5740887"/>
              <a:gd name="connsiteY26756" fmla="*/ 3378374 h 4314911"/>
              <a:gd name="connsiteX26757" fmla="*/ 3009115 w 5740887"/>
              <a:gd name="connsiteY26757" fmla="*/ 3349145 h 4314911"/>
              <a:gd name="connsiteX26758" fmla="*/ 3009119 w 5740887"/>
              <a:gd name="connsiteY26758" fmla="*/ 3349144 h 4314911"/>
              <a:gd name="connsiteX26759" fmla="*/ 3020418 w 5740887"/>
              <a:gd name="connsiteY26759" fmla="*/ 3345751 h 4314911"/>
              <a:gd name="connsiteX26760" fmla="*/ 3046200 w 5740887"/>
              <a:gd name="connsiteY26760" fmla="*/ 3338011 h 4314911"/>
              <a:gd name="connsiteX26761" fmla="*/ 3126634 w 5740887"/>
              <a:gd name="connsiteY26761" fmla="*/ 3415479 h 4314911"/>
              <a:gd name="connsiteX26762" fmla="*/ 3126738 w 5740887"/>
              <a:gd name="connsiteY26762" fmla="*/ 3415539 h 4314911"/>
              <a:gd name="connsiteX26763" fmla="*/ 3199715 w 5740887"/>
              <a:gd name="connsiteY26763" fmla="*/ 3460354 h 4314911"/>
              <a:gd name="connsiteX26764" fmla="*/ 3216196 w 5740887"/>
              <a:gd name="connsiteY26764" fmla="*/ 3466864 h 4314911"/>
              <a:gd name="connsiteX26765" fmla="*/ 3226172 w 5740887"/>
              <a:gd name="connsiteY26765" fmla="*/ 3472587 h 4314911"/>
              <a:gd name="connsiteX26766" fmla="*/ 3245454 w 5740887"/>
              <a:gd name="connsiteY26766" fmla="*/ 3478419 h 4314911"/>
              <a:gd name="connsiteX26767" fmla="*/ 3282025 w 5740887"/>
              <a:gd name="connsiteY26767" fmla="*/ 3492863 h 4314911"/>
              <a:gd name="connsiteX26768" fmla="*/ 3322201 w 5740887"/>
              <a:gd name="connsiteY26768" fmla="*/ 3501632 h 4314911"/>
              <a:gd name="connsiteX26769" fmla="*/ 3341559 w 5740887"/>
              <a:gd name="connsiteY26769" fmla="*/ 3507487 h 4314911"/>
              <a:gd name="connsiteX26770" fmla="*/ 3354437 w 5740887"/>
              <a:gd name="connsiteY26770" fmla="*/ 3508668 h 4314911"/>
              <a:gd name="connsiteX26771" fmla="*/ 3372621 w 5740887"/>
              <a:gd name="connsiteY26771" fmla="*/ 3512637 h 4314911"/>
              <a:gd name="connsiteX26772" fmla="*/ 3470386 w 5740887"/>
              <a:gd name="connsiteY26772" fmla="*/ 3519297 h 4314911"/>
              <a:gd name="connsiteX26773" fmla="*/ 3470558 w 5740887"/>
              <a:gd name="connsiteY26773" fmla="*/ 3519313 h 4314911"/>
              <a:gd name="connsiteX26774" fmla="*/ 3521162 w 5740887"/>
              <a:gd name="connsiteY26774" fmla="*/ 3517798 h 4314911"/>
              <a:gd name="connsiteX26775" fmla="*/ 4045128 w 5740887"/>
              <a:gd name="connsiteY26775" fmla="*/ 3314830 h 4314911"/>
              <a:gd name="connsiteX26776" fmla="*/ 4235132 w 5740887"/>
              <a:gd name="connsiteY26776" fmla="*/ 3065141 h 4314911"/>
              <a:gd name="connsiteX26777" fmla="*/ 4235132 w 5740887"/>
              <a:gd name="connsiteY26777" fmla="*/ 3065139 h 4314911"/>
              <a:gd name="connsiteX26778" fmla="*/ 4235133 w 5740887"/>
              <a:gd name="connsiteY26778" fmla="*/ 3065138 h 4314911"/>
              <a:gd name="connsiteX26779" fmla="*/ 4250578 w 5740887"/>
              <a:gd name="connsiteY26779" fmla="*/ 3000308 h 4314911"/>
              <a:gd name="connsiteX26780" fmla="*/ 4252862 w 5740887"/>
              <a:gd name="connsiteY26780" fmla="*/ 2929017 h 4314911"/>
              <a:gd name="connsiteX26781" fmla="*/ 4247613 w 5740887"/>
              <a:gd name="connsiteY26781" fmla="*/ 2906326 h 4314911"/>
              <a:gd name="connsiteX26782" fmla="*/ 4237501 w 5740887"/>
              <a:gd name="connsiteY26782" fmla="*/ 2862607 h 4314911"/>
              <a:gd name="connsiteX26783" fmla="*/ 4272716 w 5740887"/>
              <a:gd name="connsiteY26783" fmla="*/ 2850611 h 4314911"/>
              <a:gd name="connsiteX26784" fmla="*/ 4277566 w 5740887"/>
              <a:gd name="connsiteY26784" fmla="*/ 2848841 h 4314911"/>
              <a:gd name="connsiteX26785" fmla="*/ 4285732 w 5740887"/>
              <a:gd name="connsiteY26785" fmla="*/ 2846044 h 4314911"/>
              <a:gd name="connsiteX26786" fmla="*/ 4353300 w 5740887"/>
              <a:gd name="connsiteY26786" fmla="*/ 2821202 h 4314911"/>
              <a:gd name="connsiteX26787" fmla="*/ 4479981 w 5740887"/>
              <a:gd name="connsiteY26787" fmla="*/ 2774971 h 4314911"/>
              <a:gd name="connsiteX26788" fmla="*/ 4496166 w 5740887"/>
              <a:gd name="connsiteY26788" fmla="*/ 2768677 h 4314911"/>
              <a:gd name="connsiteX26789" fmla="*/ 4509194 w 5740887"/>
              <a:gd name="connsiteY26789" fmla="*/ 2763887 h 4314911"/>
              <a:gd name="connsiteX26790" fmla="*/ 4589329 w 5740887"/>
              <a:gd name="connsiteY26790" fmla="*/ 2732451 h 4314911"/>
              <a:gd name="connsiteX26791" fmla="*/ 4635598 w 5740887"/>
              <a:gd name="connsiteY26791" fmla="*/ 2714460 h 4314911"/>
              <a:gd name="connsiteX26792" fmla="*/ 4666771 w 5740887"/>
              <a:gd name="connsiteY26792" fmla="*/ 2704458 h 4314911"/>
              <a:gd name="connsiteX26793" fmla="*/ 4858637 w 5740887"/>
              <a:gd name="connsiteY26793" fmla="*/ 2629831 h 4314911"/>
              <a:gd name="connsiteX26794" fmla="*/ 4959685 w 5740887"/>
              <a:gd name="connsiteY26794" fmla="*/ 2584906 h 4314911"/>
              <a:gd name="connsiteX26795" fmla="*/ 5023817 w 5740887"/>
              <a:gd name="connsiteY26795" fmla="*/ 2557609 h 4314911"/>
              <a:gd name="connsiteX26796" fmla="*/ 5084005 w 5740887"/>
              <a:gd name="connsiteY26796" fmla="*/ 2529638 h 4314911"/>
              <a:gd name="connsiteX26797" fmla="*/ 5147962 w 5740887"/>
              <a:gd name="connsiteY26797" fmla="*/ 2502262 h 4314911"/>
              <a:gd name="connsiteX26798" fmla="*/ 5189397 w 5740887"/>
              <a:gd name="connsiteY26798" fmla="*/ 2483697 h 4314911"/>
              <a:gd name="connsiteX26799" fmla="*/ 5215387 w 5740887"/>
              <a:gd name="connsiteY26799" fmla="*/ 2472407 h 4314911"/>
              <a:gd name="connsiteX26800" fmla="*/ 5273538 w 5740887"/>
              <a:gd name="connsiteY26800" fmla="*/ 2445997 h 4314911"/>
              <a:gd name="connsiteX26801" fmla="*/ 5295062 w 5740887"/>
              <a:gd name="connsiteY26801" fmla="*/ 2436353 h 4314911"/>
              <a:gd name="connsiteX26802" fmla="*/ 5302777 w 5740887"/>
              <a:gd name="connsiteY26802" fmla="*/ 2432717 h 4314911"/>
              <a:gd name="connsiteX26803" fmla="*/ 5316330 w 5740887"/>
              <a:gd name="connsiteY26803" fmla="*/ 2426562 h 4314911"/>
              <a:gd name="connsiteX26804" fmla="*/ 5406904 w 5740887"/>
              <a:gd name="connsiteY26804" fmla="*/ 2383861 h 4314911"/>
              <a:gd name="connsiteX26805" fmla="*/ 5415559 w 5740887"/>
              <a:gd name="connsiteY26805" fmla="*/ 2379576 h 4314911"/>
              <a:gd name="connsiteX26806" fmla="*/ 5422562 w 5740887"/>
              <a:gd name="connsiteY26806" fmla="*/ 2376276 h 4314911"/>
              <a:gd name="connsiteX26807" fmla="*/ 5436317 w 5740887"/>
              <a:gd name="connsiteY26807" fmla="*/ 2369299 h 4314911"/>
              <a:gd name="connsiteX26808" fmla="*/ 5485015 w 5740887"/>
              <a:gd name="connsiteY26808" fmla="*/ 2345189 h 4314911"/>
              <a:gd name="connsiteX26809" fmla="*/ 5509822 w 5740887"/>
              <a:gd name="connsiteY26809" fmla="*/ 2332013 h 4314911"/>
              <a:gd name="connsiteX26810" fmla="*/ 5524641 w 5740887"/>
              <a:gd name="connsiteY26810" fmla="*/ 2324496 h 4314911"/>
              <a:gd name="connsiteX26811" fmla="*/ 5532024 w 5740887"/>
              <a:gd name="connsiteY26811" fmla="*/ 2320221 h 4314911"/>
              <a:gd name="connsiteX26812" fmla="*/ 5548571 w 5740887"/>
              <a:gd name="connsiteY26812" fmla="*/ 2311432 h 4314911"/>
              <a:gd name="connsiteX26813" fmla="*/ 5595479 w 5740887"/>
              <a:gd name="connsiteY26813" fmla="*/ 2283475 h 4314911"/>
              <a:gd name="connsiteX26814" fmla="*/ 5623052 w 5740887"/>
              <a:gd name="connsiteY26814" fmla="*/ 2262652 h 4314911"/>
              <a:gd name="connsiteX26815" fmla="*/ 5643914 w 5740887"/>
              <a:gd name="connsiteY26815" fmla="*/ 2250211 h 4314911"/>
              <a:gd name="connsiteX26816" fmla="*/ 5731884 w 5740887"/>
              <a:gd name="connsiteY26816" fmla="*/ 2138938 h 4314911"/>
              <a:gd name="connsiteX26817" fmla="*/ 5740427 w 5740887"/>
              <a:gd name="connsiteY26817" fmla="*/ 2064925 h 4314911"/>
              <a:gd name="connsiteX26818" fmla="*/ 5740427 w 5740887"/>
              <a:gd name="connsiteY26818" fmla="*/ 2064924 h 4314911"/>
              <a:gd name="connsiteX26819" fmla="*/ 5740427 w 5740887"/>
              <a:gd name="connsiteY26819" fmla="*/ 2064924 h 4314911"/>
              <a:gd name="connsiteX26820" fmla="*/ 5738877 w 5740887"/>
              <a:gd name="connsiteY26820" fmla="*/ 1981010 h 4314911"/>
              <a:gd name="connsiteX26821" fmla="*/ 5738527 w 5740887"/>
              <a:gd name="connsiteY26821" fmla="*/ 1977580 h 4314911"/>
              <a:gd name="connsiteX26822" fmla="*/ 5738470 w 5740887"/>
              <a:gd name="connsiteY26822" fmla="*/ 1974970 h 4314911"/>
              <a:gd name="connsiteX26823" fmla="*/ 5735092 w 5740887"/>
              <a:gd name="connsiteY26823" fmla="*/ 1943966 h 4314911"/>
              <a:gd name="connsiteX26824" fmla="*/ 5729089 w 5740887"/>
              <a:gd name="connsiteY26824" fmla="*/ 1885224 h 4314911"/>
              <a:gd name="connsiteX26825" fmla="*/ 5727865 w 5740887"/>
              <a:gd name="connsiteY26825" fmla="*/ 1877648 h 4314911"/>
              <a:gd name="connsiteX26826" fmla="*/ 5727214 w 5740887"/>
              <a:gd name="connsiteY26826" fmla="*/ 1871670 h 4314911"/>
              <a:gd name="connsiteX26827" fmla="*/ 5720739 w 5740887"/>
              <a:gd name="connsiteY26827" fmla="*/ 1833512 h 4314911"/>
              <a:gd name="connsiteX26828" fmla="*/ 5712052 w 5740887"/>
              <a:gd name="connsiteY26828" fmla="*/ 1779704 h 4314911"/>
              <a:gd name="connsiteX26829" fmla="*/ 5709538 w 5740887"/>
              <a:gd name="connsiteY26829" fmla="*/ 1767498 h 4314911"/>
              <a:gd name="connsiteX26830" fmla="*/ 5707862 w 5740887"/>
              <a:gd name="connsiteY26830" fmla="*/ 1757619 h 4314911"/>
              <a:gd name="connsiteX26831" fmla="*/ 5699157 w 5740887"/>
              <a:gd name="connsiteY26831" fmla="*/ 1717091 h 4314911"/>
              <a:gd name="connsiteX26832" fmla="*/ 5688757 w 5740887"/>
              <a:gd name="connsiteY26832" fmla="*/ 1666590 h 4314911"/>
              <a:gd name="connsiteX26833" fmla="*/ 5685948 w 5740887"/>
              <a:gd name="connsiteY26833" fmla="*/ 1655589 h 4314911"/>
              <a:gd name="connsiteX26834" fmla="*/ 5681615 w 5740887"/>
              <a:gd name="connsiteY26834" fmla="*/ 1635412 h 4314911"/>
              <a:gd name="connsiteX26835" fmla="*/ 5649674 w 5740887"/>
              <a:gd name="connsiteY26835" fmla="*/ 1507646 h 4314911"/>
              <a:gd name="connsiteX26836" fmla="*/ 5637351 w 5740887"/>
              <a:gd name="connsiteY26836" fmla="*/ 1465275 h 4314911"/>
              <a:gd name="connsiteX26837" fmla="*/ 5627355 w 5740887"/>
              <a:gd name="connsiteY26837" fmla="*/ 1426130 h 4314911"/>
              <a:gd name="connsiteX26838" fmla="*/ 5595407 w 5740887"/>
              <a:gd name="connsiteY26838" fmla="*/ 1321060 h 4314911"/>
              <a:gd name="connsiteX26839" fmla="*/ 5573522 w 5740887"/>
              <a:gd name="connsiteY26839" fmla="*/ 1245844 h 4314911"/>
              <a:gd name="connsiteX26840" fmla="*/ 5562454 w 5740887"/>
              <a:gd name="connsiteY26840" fmla="*/ 1212717 h 4314911"/>
              <a:gd name="connsiteX26841" fmla="*/ 5552804 w 5740887"/>
              <a:gd name="connsiteY26841" fmla="*/ 1180979 h 4314911"/>
              <a:gd name="connsiteX26842" fmla="*/ 5514830 w 5740887"/>
              <a:gd name="connsiteY26842" fmla="*/ 1070171 h 4314911"/>
              <a:gd name="connsiteX26843" fmla="*/ 5489019 w 5740887"/>
              <a:gd name="connsiteY26843" fmla="*/ 992923 h 4314911"/>
              <a:gd name="connsiteX26844" fmla="*/ 5477321 w 5740887"/>
              <a:gd name="connsiteY26844" fmla="*/ 960725 h 4314911"/>
              <a:gd name="connsiteX26845" fmla="*/ 5473026 w 5740887"/>
              <a:gd name="connsiteY26845" fmla="*/ 948193 h 4314911"/>
              <a:gd name="connsiteX26846" fmla="*/ 5458741 w 5740887"/>
              <a:gd name="connsiteY26846" fmla="*/ 909589 h 4314911"/>
              <a:gd name="connsiteX26847" fmla="*/ 5446641 w 5740887"/>
              <a:gd name="connsiteY26847" fmla="*/ 876290 h 4314911"/>
              <a:gd name="connsiteX26848" fmla="*/ 5440157 w 5740887"/>
              <a:gd name="connsiteY26848" fmla="*/ 859372 h 4314911"/>
              <a:gd name="connsiteX26849" fmla="*/ 5433652 w 5740887"/>
              <a:gd name="connsiteY26849" fmla="*/ 841795 h 4314911"/>
              <a:gd name="connsiteX26850" fmla="*/ 5418543 w 5740887"/>
              <a:gd name="connsiteY26850" fmla="*/ 802973 h 4314911"/>
              <a:gd name="connsiteX26851" fmla="*/ 5405780 w 5740887"/>
              <a:gd name="connsiteY26851" fmla="*/ 769664 h 4314911"/>
              <a:gd name="connsiteX26852" fmla="*/ 5400892 w 5740887"/>
              <a:gd name="connsiteY26852" fmla="*/ 757613 h 4314911"/>
              <a:gd name="connsiteX26853" fmla="*/ 5395943 w 5740887"/>
              <a:gd name="connsiteY26853" fmla="*/ 744896 h 4314911"/>
              <a:gd name="connsiteX26854" fmla="*/ 5380439 w 5740887"/>
              <a:gd name="connsiteY26854" fmla="*/ 707204 h 4314911"/>
              <a:gd name="connsiteX26855" fmla="*/ 5367639 w 5740887"/>
              <a:gd name="connsiteY26855" fmla="*/ 675656 h 4314911"/>
              <a:gd name="connsiteX26856" fmla="*/ 5364317 w 5740887"/>
              <a:gd name="connsiteY26856" fmla="*/ 668005 h 4314911"/>
              <a:gd name="connsiteX26857" fmla="*/ 5360888 w 5740887"/>
              <a:gd name="connsiteY26857" fmla="*/ 659668 h 4314911"/>
              <a:gd name="connsiteX26858" fmla="*/ 5345377 w 5740887"/>
              <a:gd name="connsiteY26858" fmla="*/ 624386 h 4314911"/>
              <a:gd name="connsiteX26859" fmla="*/ 5333419 w 5740887"/>
              <a:gd name="connsiteY26859" fmla="*/ 596850 h 4314911"/>
              <a:gd name="connsiteX26860" fmla="*/ 5331509 w 5740887"/>
              <a:gd name="connsiteY26860" fmla="*/ 592845 h 4314911"/>
              <a:gd name="connsiteX26861" fmla="*/ 5329477 w 5740887"/>
              <a:gd name="connsiteY26861" fmla="*/ 588224 h 4314911"/>
              <a:gd name="connsiteX26862" fmla="*/ 5314005 w 5740887"/>
              <a:gd name="connsiteY26862" fmla="*/ 556143 h 4314911"/>
              <a:gd name="connsiteX26863" fmla="*/ 5304322 w 5740887"/>
              <a:gd name="connsiteY26863" fmla="*/ 535841 h 4314911"/>
              <a:gd name="connsiteX26864" fmla="*/ 5303542 w 5740887"/>
              <a:gd name="connsiteY26864" fmla="*/ 534451 h 4314911"/>
              <a:gd name="connsiteX26865" fmla="*/ 5302701 w 5740887"/>
              <a:gd name="connsiteY26865" fmla="*/ 532707 h 4314911"/>
              <a:gd name="connsiteX26866" fmla="*/ 5283789 w 5740887"/>
              <a:gd name="connsiteY26866" fmla="*/ 499223 h 4314911"/>
              <a:gd name="connsiteX26867" fmla="*/ 5281550 w 5740887"/>
              <a:gd name="connsiteY26867" fmla="*/ 495231 h 4314911"/>
              <a:gd name="connsiteX26868" fmla="*/ 5057348 w 5740887"/>
              <a:gd name="connsiteY26868" fmla="*/ 350586 h 4314911"/>
              <a:gd name="connsiteX26869" fmla="*/ 4550443 w 5740887"/>
              <a:gd name="connsiteY26869" fmla="*/ 344697 h 4314911"/>
              <a:gd name="connsiteX26870" fmla="*/ 4485731 w 5740887"/>
              <a:gd name="connsiteY26870" fmla="*/ 344104 h 4314911"/>
              <a:gd name="connsiteX26871" fmla="*/ 4486777 w 5740887"/>
              <a:gd name="connsiteY26871" fmla="*/ 322626 h 4314911"/>
              <a:gd name="connsiteX26872" fmla="*/ 4486776 w 5740887"/>
              <a:gd name="connsiteY26872" fmla="*/ 322624 h 4314911"/>
              <a:gd name="connsiteX26873" fmla="*/ 4486777 w 5740887"/>
              <a:gd name="connsiteY26873" fmla="*/ 322610 h 4314911"/>
              <a:gd name="connsiteX26874" fmla="*/ 4486776 w 5740887"/>
              <a:gd name="connsiteY26874" fmla="*/ 322610 h 4314911"/>
              <a:gd name="connsiteX26875" fmla="*/ 4486778 w 5740887"/>
              <a:gd name="connsiteY26875" fmla="*/ 322582 h 4314911"/>
              <a:gd name="connsiteX26876" fmla="*/ 4460855 w 5740887"/>
              <a:gd name="connsiteY26876" fmla="*/ 293074 h 4314911"/>
              <a:gd name="connsiteX26877" fmla="*/ 4320212 w 5740887"/>
              <a:gd name="connsiteY26877" fmla="*/ 285354 h 4314911"/>
              <a:gd name="connsiteX26878" fmla="*/ 4179015 w 5740887"/>
              <a:gd name="connsiteY26878" fmla="*/ 283974 h 4314911"/>
              <a:gd name="connsiteX26879" fmla="*/ 4026514 w 5740887"/>
              <a:gd name="connsiteY26879" fmla="*/ 286732 h 4314911"/>
              <a:gd name="connsiteX26880" fmla="*/ 4026053 w 5740887"/>
              <a:gd name="connsiteY26880" fmla="*/ 287039 h 4314911"/>
              <a:gd name="connsiteX26881" fmla="*/ 4025409 w 5740887"/>
              <a:gd name="connsiteY26881" fmla="*/ 286744 h 4314911"/>
              <a:gd name="connsiteX26882" fmla="*/ 3547965 w 5740887"/>
              <a:gd name="connsiteY26882" fmla="*/ 340052 h 4314911"/>
              <a:gd name="connsiteX26883" fmla="*/ 3345498 w 5740887"/>
              <a:gd name="connsiteY26883" fmla="*/ 211847 h 4314911"/>
              <a:gd name="connsiteX26884" fmla="*/ 2485505 w 5740887"/>
              <a:gd name="connsiteY26884" fmla="*/ 330 h 4314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</a:cxnLst>
            <a:rect l="l" t="t" r="r" b="b"/>
            <a:pathLst>
              <a:path w="5740887" h="4314911">
                <a:moveTo>
                  <a:pt x="1058819" y="4242501"/>
                </a:moveTo>
                <a:lnTo>
                  <a:pt x="1026580" y="4256061"/>
                </a:lnTo>
                <a:lnTo>
                  <a:pt x="1023833" y="4256674"/>
                </a:lnTo>
                <a:lnTo>
                  <a:pt x="1021025" y="4257301"/>
                </a:lnTo>
                <a:lnTo>
                  <a:pt x="1044378" y="4248156"/>
                </a:lnTo>
                <a:close/>
                <a:moveTo>
                  <a:pt x="620046" y="4220570"/>
                </a:moveTo>
                <a:lnTo>
                  <a:pt x="633649" y="4224881"/>
                </a:lnTo>
                <a:lnTo>
                  <a:pt x="630321" y="4224491"/>
                </a:lnTo>
                <a:lnTo>
                  <a:pt x="621266" y="4221036"/>
                </a:lnTo>
                <a:close/>
                <a:moveTo>
                  <a:pt x="651404" y="4202154"/>
                </a:moveTo>
                <a:lnTo>
                  <a:pt x="664784" y="4207786"/>
                </a:lnTo>
                <a:lnTo>
                  <a:pt x="661163" y="4207217"/>
                </a:lnTo>
                <a:close/>
                <a:moveTo>
                  <a:pt x="594249" y="4199249"/>
                </a:moveTo>
                <a:lnTo>
                  <a:pt x="604792" y="4203461"/>
                </a:lnTo>
                <a:lnTo>
                  <a:pt x="645562" y="4219747"/>
                </a:lnTo>
                <a:lnTo>
                  <a:pt x="641521" y="4219182"/>
                </a:lnTo>
                <a:lnTo>
                  <a:pt x="600750" y="4201990"/>
                </a:lnTo>
                <a:close/>
                <a:moveTo>
                  <a:pt x="733379" y="4191306"/>
                </a:moveTo>
                <a:lnTo>
                  <a:pt x="744870" y="4198583"/>
                </a:lnTo>
                <a:lnTo>
                  <a:pt x="743069" y="4197722"/>
                </a:lnTo>
                <a:close/>
                <a:moveTo>
                  <a:pt x="1156256" y="4185358"/>
                </a:moveTo>
                <a:lnTo>
                  <a:pt x="1144871" y="4193559"/>
                </a:lnTo>
                <a:lnTo>
                  <a:pt x="1034125" y="4247201"/>
                </a:lnTo>
                <a:lnTo>
                  <a:pt x="1100516" y="4199202"/>
                </a:lnTo>
                <a:lnTo>
                  <a:pt x="1104439" y="4198398"/>
                </a:lnTo>
                <a:close/>
                <a:moveTo>
                  <a:pt x="1215669" y="4181068"/>
                </a:moveTo>
                <a:lnTo>
                  <a:pt x="1224785" y="4182116"/>
                </a:lnTo>
                <a:lnTo>
                  <a:pt x="1210950" y="4183949"/>
                </a:lnTo>
                <a:close/>
                <a:moveTo>
                  <a:pt x="1204475" y="4172036"/>
                </a:moveTo>
                <a:lnTo>
                  <a:pt x="1203464" y="4173270"/>
                </a:lnTo>
                <a:lnTo>
                  <a:pt x="1203461" y="4173274"/>
                </a:lnTo>
                <a:lnTo>
                  <a:pt x="1203477" y="4173306"/>
                </a:lnTo>
                <a:lnTo>
                  <a:pt x="1184139" y="4183777"/>
                </a:lnTo>
                <a:lnTo>
                  <a:pt x="1184138" y="4183779"/>
                </a:lnTo>
                <a:lnTo>
                  <a:pt x="1184137" y="4183779"/>
                </a:lnTo>
                <a:lnTo>
                  <a:pt x="1182861" y="4186460"/>
                </a:lnTo>
                <a:lnTo>
                  <a:pt x="1162075" y="4197293"/>
                </a:lnTo>
                <a:lnTo>
                  <a:pt x="1161042" y="4199507"/>
                </a:lnTo>
                <a:lnTo>
                  <a:pt x="1148230" y="4204896"/>
                </a:lnTo>
                <a:lnTo>
                  <a:pt x="1101464" y="4224565"/>
                </a:lnTo>
                <a:lnTo>
                  <a:pt x="1176078" y="4180370"/>
                </a:lnTo>
                <a:lnTo>
                  <a:pt x="1187171" y="4177578"/>
                </a:lnTo>
                <a:close/>
                <a:moveTo>
                  <a:pt x="1237903" y="4167496"/>
                </a:moveTo>
                <a:lnTo>
                  <a:pt x="1250872" y="4169921"/>
                </a:lnTo>
                <a:lnTo>
                  <a:pt x="1231103" y="4171646"/>
                </a:lnTo>
                <a:close/>
                <a:moveTo>
                  <a:pt x="1047074" y="4159157"/>
                </a:moveTo>
                <a:lnTo>
                  <a:pt x="1048333" y="4159316"/>
                </a:lnTo>
                <a:lnTo>
                  <a:pt x="1042672" y="4161303"/>
                </a:lnTo>
                <a:close/>
                <a:moveTo>
                  <a:pt x="1258215" y="4155097"/>
                </a:moveTo>
                <a:lnTo>
                  <a:pt x="1269227" y="4160296"/>
                </a:lnTo>
                <a:lnTo>
                  <a:pt x="1249818" y="4160223"/>
                </a:lnTo>
                <a:close/>
                <a:moveTo>
                  <a:pt x="789020" y="4152645"/>
                </a:moveTo>
                <a:lnTo>
                  <a:pt x="788969" y="4163569"/>
                </a:lnTo>
                <a:lnTo>
                  <a:pt x="791515" y="4180080"/>
                </a:lnTo>
                <a:lnTo>
                  <a:pt x="785370" y="4167794"/>
                </a:lnTo>
                <a:lnTo>
                  <a:pt x="783353" y="4158814"/>
                </a:lnTo>
                <a:lnTo>
                  <a:pt x="782685" y="4152821"/>
                </a:lnTo>
                <a:close/>
                <a:moveTo>
                  <a:pt x="767177" y="4152621"/>
                </a:moveTo>
                <a:lnTo>
                  <a:pt x="770351" y="4153163"/>
                </a:lnTo>
                <a:lnTo>
                  <a:pt x="773942" y="4153063"/>
                </a:lnTo>
                <a:lnTo>
                  <a:pt x="774166" y="4155484"/>
                </a:lnTo>
                <a:lnTo>
                  <a:pt x="774169" y="4155492"/>
                </a:lnTo>
                <a:lnTo>
                  <a:pt x="774169" y="4155496"/>
                </a:lnTo>
                <a:cubicBezTo>
                  <a:pt x="775755" y="4166122"/>
                  <a:pt x="777867" y="4174882"/>
                  <a:pt x="780805" y="4181899"/>
                </a:cubicBezTo>
                <a:lnTo>
                  <a:pt x="782800" y="4184641"/>
                </a:lnTo>
                <a:lnTo>
                  <a:pt x="786327" y="4189490"/>
                </a:lnTo>
                <a:lnTo>
                  <a:pt x="775615" y="4175727"/>
                </a:lnTo>
                <a:lnTo>
                  <a:pt x="767246" y="4152838"/>
                </a:lnTo>
                <a:close/>
                <a:moveTo>
                  <a:pt x="801129" y="4152309"/>
                </a:moveTo>
                <a:lnTo>
                  <a:pt x="799019" y="4170226"/>
                </a:lnTo>
                <a:lnTo>
                  <a:pt x="803217" y="4188513"/>
                </a:lnTo>
                <a:lnTo>
                  <a:pt x="797979" y="4178596"/>
                </a:lnTo>
                <a:lnTo>
                  <a:pt x="797978" y="4178592"/>
                </a:lnTo>
                <a:lnTo>
                  <a:pt x="796136" y="4152447"/>
                </a:lnTo>
                <a:close/>
                <a:moveTo>
                  <a:pt x="812949" y="4151981"/>
                </a:moveTo>
                <a:lnTo>
                  <a:pt x="807498" y="4171545"/>
                </a:lnTo>
                <a:lnTo>
                  <a:pt x="806968" y="4167390"/>
                </a:lnTo>
                <a:lnTo>
                  <a:pt x="807428" y="4164370"/>
                </a:lnTo>
                <a:lnTo>
                  <a:pt x="809300" y="4152082"/>
                </a:lnTo>
                <a:close/>
                <a:moveTo>
                  <a:pt x="822723" y="4151709"/>
                </a:moveTo>
                <a:lnTo>
                  <a:pt x="814212" y="4171455"/>
                </a:lnTo>
                <a:lnTo>
                  <a:pt x="814218" y="4171270"/>
                </a:lnTo>
                <a:lnTo>
                  <a:pt x="814224" y="4171096"/>
                </a:lnTo>
                <a:lnTo>
                  <a:pt x="819918" y="4151787"/>
                </a:lnTo>
                <a:close/>
                <a:moveTo>
                  <a:pt x="1203503" y="4151322"/>
                </a:moveTo>
                <a:lnTo>
                  <a:pt x="1178238" y="4169522"/>
                </a:lnTo>
                <a:lnTo>
                  <a:pt x="1121780" y="4183829"/>
                </a:lnTo>
                <a:lnTo>
                  <a:pt x="1124581" y="4181804"/>
                </a:lnTo>
                <a:lnTo>
                  <a:pt x="1148106" y="4164795"/>
                </a:lnTo>
                <a:lnTo>
                  <a:pt x="1152553" y="4159839"/>
                </a:lnTo>
                <a:lnTo>
                  <a:pt x="1155597" y="4156447"/>
                </a:lnTo>
                <a:lnTo>
                  <a:pt x="1196546" y="4151792"/>
                </a:lnTo>
                <a:close/>
                <a:moveTo>
                  <a:pt x="830904" y="4150704"/>
                </a:moveTo>
                <a:lnTo>
                  <a:pt x="829770" y="4152784"/>
                </a:lnTo>
                <a:lnTo>
                  <a:pt x="830670" y="4150743"/>
                </a:lnTo>
                <a:close/>
                <a:moveTo>
                  <a:pt x="981083" y="4149878"/>
                </a:moveTo>
                <a:lnTo>
                  <a:pt x="1010677" y="4154550"/>
                </a:lnTo>
                <a:lnTo>
                  <a:pt x="1029140" y="4156887"/>
                </a:lnTo>
                <a:lnTo>
                  <a:pt x="960620" y="4183781"/>
                </a:lnTo>
                <a:cubicBezTo>
                  <a:pt x="958786" y="4184320"/>
                  <a:pt x="957695" y="4186194"/>
                  <a:pt x="958139" y="4188056"/>
                </a:cubicBezTo>
                <a:cubicBezTo>
                  <a:pt x="958572" y="4189600"/>
                  <a:pt x="959979" y="4190676"/>
                  <a:pt x="961586" y="4190676"/>
                </a:cubicBezTo>
                <a:lnTo>
                  <a:pt x="962551" y="4191642"/>
                </a:lnTo>
                <a:lnTo>
                  <a:pt x="962555" y="4191641"/>
                </a:lnTo>
                <a:lnTo>
                  <a:pt x="1071740" y="4157097"/>
                </a:lnTo>
                <a:lnTo>
                  <a:pt x="1084307" y="4154964"/>
                </a:lnTo>
                <a:cubicBezTo>
                  <a:pt x="1102968" y="4157625"/>
                  <a:pt x="1121787" y="4158687"/>
                  <a:pt x="1140561" y="4158156"/>
                </a:cubicBezTo>
                <a:lnTo>
                  <a:pt x="1145682" y="4157574"/>
                </a:lnTo>
                <a:lnTo>
                  <a:pt x="1111044" y="4186549"/>
                </a:lnTo>
                <a:lnTo>
                  <a:pt x="1102924" y="4188607"/>
                </a:lnTo>
                <a:cubicBezTo>
                  <a:pt x="1091065" y="4190813"/>
                  <a:pt x="1080034" y="4193019"/>
                  <a:pt x="1068865" y="4195502"/>
                </a:cubicBezTo>
                <a:cubicBezTo>
                  <a:pt x="1035864" y="4202368"/>
                  <a:pt x="1002317" y="4206298"/>
                  <a:pt x="968622" y="4207222"/>
                </a:cubicBezTo>
                <a:cubicBezTo>
                  <a:pt x="949595" y="4208187"/>
                  <a:pt x="932772" y="4209290"/>
                  <a:pt x="918983" y="4210256"/>
                </a:cubicBezTo>
                <a:cubicBezTo>
                  <a:pt x="909331" y="4211152"/>
                  <a:pt x="899989" y="4211772"/>
                  <a:pt x="892716" y="4212083"/>
                </a:cubicBezTo>
                <a:lnTo>
                  <a:pt x="886059" y="4212066"/>
                </a:lnTo>
                <a:lnTo>
                  <a:pt x="880557" y="4212052"/>
                </a:lnTo>
                <a:lnTo>
                  <a:pt x="922778" y="4192104"/>
                </a:lnTo>
                <a:lnTo>
                  <a:pt x="938458" y="4184696"/>
                </a:lnTo>
                <a:close/>
                <a:moveTo>
                  <a:pt x="749594" y="4149621"/>
                </a:moveTo>
                <a:lnTo>
                  <a:pt x="758140" y="4151079"/>
                </a:lnTo>
                <a:lnTo>
                  <a:pt x="764033" y="4168615"/>
                </a:lnTo>
                <a:lnTo>
                  <a:pt x="767309" y="4178365"/>
                </a:lnTo>
                <a:lnTo>
                  <a:pt x="780935" y="4194768"/>
                </a:lnTo>
                <a:lnTo>
                  <a:pt x="779167" y="4194248"/>
                </a:lnTo>
                <a:cubicBezTo>
                  <a:pt x="770652" y="4188870"/>
                  <a:pt x="763396" y="4180261"/>
                  <a:pt x="756937" y="4168478"/>
                </a:cubicBezTo>
                <a:close/>
                <a:moveTo>
                  <a:pt x="1239135" y="4147496"/>
                </a:moveTo>
                <a:lnTo>
                  <a:pt x="1234335" y="4150229"/>
                </a:lnTo>
                <a:lnTo>
                  <a:pt x="1226495" y="4154693"/>
                </a:lnTo>
                <a:lnTo>
                  <a:pt x="1203626" y="4162030"/>
                </a:lnTo>
                <a:lnTo>
                  <a:pt x="1217006" y="4150409"/>
                </a:lnTo>
                <a:lnTo>
                  <a:pt x="1234656" y="4149216"/>
                </a:lnTo>
                <a:close/>
                <a:moveTo>
                  <a:pt x="729534" y="4146198"/>
                </a:moveTo>
                <a:lnTo>
                  <a:pt x="740095" y="4148000"/>
                </a:lnTo>
                <a:lnTo>
                  <a:pt x="750955" y="4174700"/>
                </a:lnTo>
                <a:lnTo>
                  <a:pt x="759939" y="4184629"/>
                </a:lnTo>
                <a:lnTo>
                  <a:pt x="770101" y="4195860"/>
                </a:lnTo>
                <a:lnTo>
                  <a:pt x="767861" y="4195215"/>
                </a:lnTo>
                <a:cubicBezTo>
                  <a:pt x="756175" y="4188320"/>
                  <a:pt x="745920" y="4177117"/>
                  <a:pt x="736489" y="4161691"/>
                </a:cubicBezTo>
                <a:close/>
                <a:moveTo>
                  <a:pt x="879824" y="4142416"/>
                </a:moveTo>
                <a:lnTo>
                  <a:pt x="884023" y="4142827"/>
                </a:lnTo>
                <a:lnTo>
                  <a:pt x="871254" y="4153804"/>
                </a:lnTo>
                <a:lnTo>
                  <a:pt x="834226" y="4173668"/>
                </a:lnTo>
                <a:lnTo>
                  <a:pt x="832694" y="4174378"/>
                </a:lnTo>
                <a:lnTo>
                  <a:pt x="864004" y="4145096"/>
                </a:lnTo>
                <a:close/>
                <a:moveTo>
                  <a:pt x="706289" y="4142231"/>
                </a:moveTo>
                <a:lnTo>
                  <a:pt x="719882" y="4144551"/>
                </a:lnTo>
                <a:lnTo>
                  <a:pt x="727397" y="4160931"/>
                </a:lnTo>
                <a:lnTo>
                  <a:pt x="730584" y="4167878"/>
                </a:lnTo>
                <a:lnTo>
                  <a:pt x="757631" y="4196157"/>
                </a:lnTo>
                <a:lnTo>
                  <a:pt x="736919" y="4182662"/>
                </a:lnTo>
                <a:cubicBezTo>
                  <a:pt x="728107" y="4174540"/>
                  <a:pt x="719785" y="4164399"/>
                  <a:pt x="711777" y="4152251"/>
                </a:cubicBezTo>
                <a:close/>
                <a:moveTo>
                  <a:pt x="1277792" y="4141608"/>
                </a:moveTo>
                <a:lnTo>
                  <a:pt x="1281847" y="4144647"/>
                </a:lnTo>
                <a:lnTo>
                  <a:pt x="1286759" y="4148328"/>
                </a:lnTo>
                <a:lnTo>
                  <a:pt x="1305636" y="4151338"/>
                </a:lnTo>
                <a:lnTo>
                  <a:pt x="1302514" y="4151821"/>
                </a:lnTo>
                <a:lnTo>
                  <a:pt x="1269142" y="4148426"/>
                </a:lnTo>
                <a:lnTo>
                  <a:pt x="1270179" y="4147793"/>
                </a:lnTo>
                <a:close/>
                <a:moveTo>
                  <a:pt x="679315" y="4137628"/>
                </a:moveTo>
                <a:lnTo>
                  <a:pt x="695381" y="4140370"/>
                </a:lnTo>
                <a:lnTo>
                  <a:pt x="706208" y="4159768"/>
                </a:lnTo>
                <a:lnTo>
                  <a:pt x="732328" y="4190610"/>
                </a:lnTo>
                <a:lnTo>
                  <a:pt x="718365" y="4181364"/>
                </a:lnTo>
                <a:lnTo>
                  <a:pt x="708936" y="4173268"/>
                </a:lnTo>
                <a:close/>
                <a:moveTo>
                  <a:pt x="1237283" y="4132799"/>
                </a:moveTo>
                <a:lnTo>
                  <a:pt x="1245222" y="4134419"/>
                </a:lnTo>
                <a:lnTo>
                  <a:pt x="1245543" y="4134351"/>
                </a:lnTo>
                <a:lnTo>
                  <a:pt x="1231187" y="4139827"/>
                </a:lnTo>
                <a:lnTo>
                  <a:pt x="1229029" y="4139967"/>
                </a:lnTo>
                <a:close/>
                <a:moveTo>
                  <a:pt x="650646" y="4130438"/>
                </a:moveTo>
                <a:lnTo>
                  <a:pt x="659714" y="4134283"/>
                </a:lnTo>
                <a:lnTo>
                  <a:pt x="668288" y="4135746"/>
                </a:lnTo>
                <a:lnTo>
                  <a:pt x="673293" y="4144513"/>
                </a:lnTo>
                <a:cubicBezTo>
                  <a:pt x="684487" y="4160951"/>
                  <a:pt x="696018" y="4174669"/>
                  <a:pt x="708121" y="4185655"/>
                </a:cubicBezTo>
                <a:lnTo>
                  <a:pt x="722123" y="4194709"/>
                </a:lnTo>
                <a:lnTo>
                  <a:pt x="718562" y="4193348"/>
                </a:lnTo>
                <a:lnTo>
                  <a:pt x="703903" y="4184775"/>
                </a:lnTo>
                <a:lnTo>
                  <a:pt x="657259" y="4140706"/>
                </a:lnTo>
                <a:close/>
                <a:moveTo>
                  <a:pt x="1297381" y="4126369"/>
                </a:moveTo>
                <a:lnTo>
                  <a:pt x="1309062" y="4138553"/>
                </a:lnTo>
                <a:lnTo>
                  <a:pt x="1325028" y="4141587"/>
                </a:lnTo>
                <a:lnTo>
                  <a:pt x="1319009" y="4142927"/>
                </a:lnTo>
                <a:lnTo>
                  <a:pt x="1285538" y="4135654"/>
                </a:lnTo>
                <a:lnTo>
                  <a:pt x="1288792" y="4133591"/>
                </a:lnTo>
                <a:lnTo>
                  <a:pt x="1297234" y="4126466"/>
                </a:lnTo>
                <a:lnTo>
                  <a:pt x="1297327" y="4126404"/>
                </a:lnTo>
                <a:close/>
                <a:moveTo>
                  <a:pt x="1184618" y="4124103"/>
                </a:moveTo>
                <a:lnTo>
                  <a:pt x="1204683" y="4126145"/>
                </a:lnTo>
                <a:lnTo>
                  <a:pt x="1230997" y="4131516"/>
                </a:lnTo>
                <a:lnTo>
                  <a:pt x="1218298" y="4140664"/>
                </a:lnTo>
                <a:lnTo>
                  <a:pt x="1195582" y="4142140"/>
                </a:lnTo>
                <a:lnTo>
                  <a:pt x="1194341" y="4142140"/>
                </a:lnTo>
                <a:lnTo>
                  <a:pt x="1165460" y="4145455"/>
                </a:lnTo>
                <a:lnTo>
                  <a:pt x="1166007" y="4144845"/>
                </a:lnTo>
                <a:close/>
                <a:moveTo>
                  <a:pt x="1169913" y="4122606"/>
                </a:moveTo>
                <a:lnTo>
                  <a:pt x="1179875" y="4123620"/>
                </a:lnTo>
                <a:lnTo>
                  <a:pt x="1157180" y="4146405"/>
                </a:lnTo>
                <a:lnTo>
                  <a:pt x="1156637" y="4146468"/>
                </a:lnTo>
                <a:lnTo>
                  <a:pt x="1139319" y="4148455"/>
                </a:lnTo>
                <a:lnTo>
                  <a:pt x="1133045" y="4148083"/>
                </a:lnTo>
                <a:lnTo>
                  <a:pt x="1105413" y="4146443"/>
                </a:lnTo>
                <a:lnTo>
                  <a:pt x="1146908" y="4133315"/>
                </a:lnTo>
                <a:close/>
                <a:moveTo>
                  <a:pt x="1251250" y="4120667"/>
                </a:moveTo>
                <a:lnTo>
                  <a:pt x="1254172" y="4121363"/>
                </a:lnTo>
                <a:lnTo>
                  <a:pt x="1249898" y="4121842"/>
                </a:lnTo>
                <a:lnTo>
                  <a:pt x="1250833" y="4121029"/>
                </a:lnTo>
                <a:close/>
                <a:moveTo>
                  <a:pt x="1131440" y="4115180"/>
                </a:moveTo>
                <a:lnTo>
                  <a:pt x="1149647" y="4120543"/>
                </a:lnTo>
                <a:lnTo>
                  <a:pt x="1154222" y="4121009"/>
                </a:lnTo>
                <a:lnTo>
                  <a:pt x="1144009" y="4125732"/>
                </a:lnTo>
                <a:lnTo>
                  <a:pt x="1087957" y="4145407"/>
                </a:lnTo>
                <a:lnTo>
                  <a:pt x="1084033" y="4145174"/>
                </a:lnTo>
                <a:cubicBezTo>
                  <a:pt x="1083217" y="4144967"/>
                  <a:pt x="1082365" y="4144967"/>
                  <a:pt x="1081550" y="4145174"/>
                </a:cubicBezTo>
                <a:lnTo>
                  <a:pt x="1073836" y="4146109"/>
                </a:lnTo>
                <a:lnTo>
                  <a:pt x="1116273" y="4125418"/>
                </a:lnTo>
                <a:close/>
                <a:moveTo>
                  <a:pt x="611056" y="4113650"/>
                </a:moveTo>
                <a:lnTo>
                  <a:pt x="637067" y="4124680"/>
                </a:lnTo>
                <a:lnTo>
                  <a:pt x="645461" y="4137875"/>
                </a:lnTo>
                <a:cubicBezTo>
                  <a:pt x="659827" y="4156767"/>
                  <a:pt x="674477" y="4172378"/>
                  <a:pt x="689541" y="4184797"/>
                </a:cubicBezTo>
                <a:lnTo>
                  <a:pt x="720136" y="4203040"/>
                </a:lnTo>
                <a:lnTo>
                  <a:pt x="710440" y="4198736"/>
                </a:lnTo>
                <a:lnTo>
                  <a:pt x="673631" y="4176476"/>
                </a:lnTo>
                <a:lnTo>
                  <a:pt x="659379" y="4165480"/>
                </a:lnTo>
                <a:lnTo>
                  <a:pt x="612617" y="4116031"/>
                </a:lnTo>
                <a:close/>
                <a:moveTo>
                  <a:pt x="1190369" y="4113084"/>
                </a:moveTo>
                <a:lnTo>
                  <a:pt x="1190146" y="4113309"/>
                </a:lnTo>
                <a:lnTo>
                  <a:pt x="1189933" y="4113287"/>
                </a:lnTo>
                <a:close/>
                <a:moveTo>
                  <a:pt x="1317426" y="4111517"/>
                </a:moveTo>
                <a:lnTo>
                  <a:pt x="1329330" y="4128764"/>
                </a:lnTo>
                <a:lnTo>
                  <a:pt x="1348467" y="4133165"/>
                </a:lnTo>
                <a:lnTo>
                  <a:pt x="1346741" y="4133599"/>
                </a:lnTo>
                <a:cubicBezTo>
                  <a:pt x="1333021" y="4134926"/>
                  <a:pt x="1321473" y="4133650"/>
                  <a:pt x="1313062" y="4129720"/>
                </a:cubicBezTo>
                <a:lnTo>
                  <a:pt x="1303904" y="4122065"/>
                </a:lnTo>
                <a:lnTo>
                  <a:pt x="1307545" y="4119663"/>
                </a:lnTo>
                <a:lnTo>
                  <a:pt x="1313055" y="4114888"/>
                </a:lnTo>
                <a:close/>
                <a:moveTo>
                  <a:pt x="637253" y="4109644"/>
                </a:moveTo>
                <a:lnTo>
                  <a:pt x="649831" y="4111116"/>
                </a:lnTo>
                <a:lnTo>
                  <a:pt x="653878" y="4110506"/>
                </a:lnTo>
                <a:lnTo>
                  <a:pt x="655042" y="4112545"/>
                </a:lnTo>
                <a:lnTo>
                  <a:pt x="660897" y="4122800"/>
                </a:lnTo>
                <a:lnTo>
                  <a:pt x="642448" y="4115109"/>
                </a:lnTo>
                <a:lnTo>
                  <a:pt x="640158" y="4114154"/>
                </a:lnTo>
                <a:close/>
                <a:moveTo>
                  <a:pt x="626253" y="4108357"/>
                </a:moveTo>
                <a:lnTo>
                  <a:pt x="626475" y="4108383"/>
                </a:lnTo>
                <a:lnTo>
                  <a:pt x="626718" y="4108412"/>
                </a:lnTo>
                <a:lnTo>
                  <a:pt x="626839" y="4108602"/>
                </a:lnTo>
                <a:close/>
                <a:moveTo>
                  <a:pt x="678051" y="4106863"/>
                </a:moveTo>
                <a:lnTo>
                  <a:pt x="679916" y="4111329"/>
                </a:lnTo>
                <a:lnTo>
                  <a:pt x="682130" y="4116631"/>
                </a:lnTo>
                <a:lnTo>
                  <a:pt x="688983" y="4128908"/>
                </a:lnTo>
                <a:lnTo>
                  <a:pt x="678399" y="4127205"/>
                </a:lnTo>
                <a:lnTo>
                  <a:pt x="672690" y="4126286"/>
                </a:lnTo>
                <a:lnTo>
                  <a:pt x="663018" y="4109128"/>
                </a:lnTo>
                <a:lnTo>
                  <a:pt x="663780" y="4109013"/>
                </a:lnTo>
                <a:close/>
                <a:moveTo>
                  <a:pt x="443268" y="4105922"/>
                </a:moveTo>
                <a:lnTo>
                  <a:pt x="510282" y="4153566"/>
                </a:lnTo>
                <a:lnTo>
                  <a:pt x="557329" y="4177217"/>
                </a:lnTo>
                <a:lnTo>
                  <a:pt x="583282" y="4194625"/>
                </a:lnTo>
                <a:lnTo>
                  <a:pt x="542155" y="4177283"/>
                </a:lnTo>
                <a:cubicBezTo>
                  <a:pt x="509325" y="4158729"/>
                  <a:pt x="476922" y="4135625"/>
                  <a:pt x="445346" y="4108082"/>
                </a:cubicBezTo>
                <a:close/>
                <a:moveTo>
                  <a:pt x="701661" y="4103305"/>
                </a:moveTo>
                <a:lnTo>
                  <a:pt x="703019" y="4107788"/>
                </a:lnTo>
                <a:lnTo>
                  <a:pt x="711498" y="4126272"/>
                </a:lnTo>
                <a:lnTo>
                  <a:pt x="714599" y="4133031"/>
                </a:lnTo>
                <a:lnTo>
                  <a:pt x="699959" y="4130675"/>
                </a:lnTo>
                <a:lnTo>
                  <a:pt x="688524" y="4109798"/>
                </a:lnTo>
                <a:lnTo>
                  <a:pt x="686773" y="4105548"/>
                </a:lnTo>
                <a:lnTo>
                  <a:pt x="696700" y="4104052"/>
                </a:lnTo>
                <a:close/>
                <a:moveTo>
                  <a:pt x="659342" y="4102606"/>
                </a:moveTo>
                <a:lnTo>
                  <a:pt x="659861" y="4102671"/>
                </a:lnTo>
                <a:lnTo>
                  <a:pt x="659416" y="4102738"/>
                </a:lnTo>
                <a:close/>
                <a:moveTo>
                  <a:pt x="573977" y="4101914"/>
                </a:moveTo>
                <a:lnTo>
                  <a:pt x="575424" y="4102411"/>
                </a:lnTo>
                <a:lnTo>
                  <a:pt x="588029" y="4103885"/>
                </a:lnTo>
                <a:lnTo>
                  <a:pt x="596249" y="4107371"/>
                </a:lnTo>
                <a:lnTo>
                  <a:pt x="607784" y="4124781"/>
                </a:lnTo>
                <a:cubicBezTo>
                  <a:pt x="625099" y="4146893"/>
                  <a:pt x="642773" y="4165415"/>
                  <a:pt x="660988" y="4180284"/>
                </a:cubicBezTo>
                <a:lnTo>
                  <a:pt x="660988" y="4180284"/>
                </a:lnTo>
                <a:lnTo>
                  <a:pt x="661855" y="4180800"/>
                </a:lnTo>
                <a:lnTo>
                  <a:pt x="703457" y="4205551"/>
                </a:lnTo>
                <a:lnTo>
                  <a:pt x="701541" y="4204833"/>
                </a:lnTo>
                <a:lnTo>
                  <a:pt x="662296" y="4184862"/>
                </a:lnTo>
                <a:lnTo>
                  <a:pt x="646797" y="4174840"/>
                </a:lnTo>
                <a:lnTo>
                  <a:pt x="595339" y="4129320"/>
                </a:lnTo>
                <a:close/>
                <a:moveTo>
                  <a:pt x="1040615" y="4101845"/>
                </a:moveTo>
                <a:lnTo>
                  <a:pt x="1046373" y="4104135"/>
                </a:lnTo>
                <a:cubicBezTo>
                  <a:pt x="1063798" y="4108909"/>
                  <a:pt x="1080379" y="4110150"/>
                  <a:pt x="1096581" y="4104910"/>
                </a:cubicBezTo>
                <a:lnTo>
                  <a:pt x="1119938" y="4111791"/>
                </a:lnTo>
                <a:lnTo>
                  <a:pt x="1074315" y="4139156"/>
                </a:lnTo>
                <a:lnTo>
                  <a:pt x="1048905" y="4149129"/>
                </a:lnTo>
                <a:lnTo>
                  <a:pt x="1048363" y="4149195"/>
                </a:lnTo>
                <a:lnTo>
                  <a:pt x="1047023" y="4149357"/>
                </a:lnTo>
                <a:cubicBezTo>
                  <a:pt x="1035431" y="4149217"/>
                  <a:pt x="1023857" y="4147545"/>
                  <a:pt x="1012607" y="4144346"/>
                </a:cubicBezTo>
                <a:lnTo>
                  <a:pt x="991869" y="4141067"/>
                </a:lnTo>
                <a:lnTo>
                  <a:pt x="1001698" y="4133039"/>
                </a:lnTo>
                <a:lnTo>
                  <a:pt x="1014846" y="4117970"/>
                </a:lnTo>
                <a:lnTo>
                  <a:pt x="1020899" y="4112683"/>
                </a:lnTo>
                <a:lnTo>
                  <a:pt x="1026465" y="4104653"/>
                </a:lnTo>
                <a:lnTo>
                  <a:pt x="1028261" y="4102594"/>
                </a:lnTo>
                <a:close/>
                <a:moveTo>
                  <a:pt x="725252" y="4099749"/>
                </a:moveTo>
                <a:lnTo>
                  <a:pt x="732629" y="4129644"/>
                </a:lnTo>
                <a:lnTo>
                  <a:pt x="735366" y="4136374"/>
                </a:lnTo>
                <a:lnTo>
                  <a:pt x="724328" y="4134597"/>
                </a:lnTo>
                <a:lnTo>
                  <a:pt x="710069" y="4102832"/>
                </a:lnTo>
                <a:lnTo>
                  <a:pt x="709841" y="4102072"/>
                </a:lnTo>
                <a:close/>
                <a:moveTo>
                  <a:pt x="1212224" y="4099145"/>
                </a:moveTo>
                <a:lnTo>
                  <a:pt x="1213370" y="4099534"/>
                </a:lnTo>
                <a:cubicBezTo>
                  <a:pt x="1225435" y="4108496"/>
                  <a:pt x="1235328" y="4114873"/>
                  <a:pt x="1243929" y="4118924"/>
                </a:cubicBezTo>
                <a:lnTo>
                  <a:pt x="1244151" y="4118977"/>
                </a:lnTo>
                <a:lnTo>
                  <a:pt x="1240355" y="4122912"/>
                </a:lnTo>
                <a:lnTo>
                  <a:pt x="1236135" y="4123385"/>
                </a:lnTo>
                <a:cubicBezTo>
                  <a:pt x="1226267" y="4122659"/>
                  <a:pt x="1216532" y="4120119"/>
                  <a:pt x="1207441" y="4115803"/>
                </a:cubicBezTo>
                <a:lnTo>
                  <a:pt x="1205650" y="4115803"/>
                </a:lnTo>
                <a:lnTo>
                  <a:pt x="1206475" y="4114977"/>
                </a:lnTo>
                <a:lnTo>
                  <a:pt x="1206474" y="4114977"/>
                </a:lnTo>
                <a:lnTo>
                  <a:pt x="1206475" y="4114976"/>
                </a:lnTo>
                <a:lnTo>
                  <a:pt x="1193955" y="4113698"/>
                </a:lnTo>
                <a:lnTo>
                  <a:pt x="1196843" y="4110479"/>
                </a:lnTo>
                <a:lnTo>
                  <a:pt x="1197472" y="4109778"/>
                </a:lnTo>
                <a:lnTo>
                  <a:pt x="1199857" y="4108668"/>
                </a:lnTo>
                <a:close/>
                <a:moveTo>
                  <a:pt x="1339852" y="4099020"/>
                </a:moveTo>
                <a:lnTo>
                  <a:pt x="1350565" y="4119803"/>
                </a:lnTo>
                <a:lnTo>
                  <a:pt x="1368157" y="4124468"/>
                </a:lnTo>
                <a:lnTo>
                  <a:pt x="1363047" y="4125742"/>
                </a:lnTo>
                <a:cubicBezTo>
                  <a:pt x="1351257" y="4126655"/>
                  <a:pt x="1341467" y="4125104"/>
                  <a:pt x="1334573" y="4121036"/>
                </a:cubicBezTo>
                <a:lnTo>
                  <a:pt x="1325199" y="4109319"/>
                </a:lnTo>
                <a:close/>
                <a:moveTo>
                  <a:pt x="630365" y="4098951"/>
                </a:moveTo>
                <a:lnTo>
                  <a:pt x="648593" y="4101250"/>
                </a:lnTo>
                <a:lnTo>
                  <a:pt x="649097" y="4102132"/>
                </a:lnTo>
                <a:lnTo>
                  <a:pt x="650231" y="4104119"/>
                </a:lnTo>
                <a:lnTo>
                  <a:pt x="649555" y="4104221"/>
                </a:lnTo>
                <a:lnTo>
                  <a:pt x="632291" y="4101941"/>
                </a:lnTo>
                <a:close/>
                <a:moveTo>
                  <a:pt x="598357" y="4094278"/>
                </a:moveTo>
                <a:lnTo>
                  <a:pt x="601024" y="4095249"/>
                </a:lnTo>
                <a:lnTo>
                  <a:pt x="619855" y="4097625"/>
                </a:lnTo>
                <a:lnTo>
                  <a:pt x="621713" y="4100544"/>
                </a:lnTo>
                <a:lnTo>
                  <a:pt x="600926" y="4097799"/>
                </a:lnTo>
                <a:lnTo>
                  <a:pt x="600566" y="4097649"/>
                </a:lnTo>
                <a:close/>
                <a:moveTo>
                  <a:pt x="746905" y="4093513"/>
                </a:moveTo>
                <a:lnTo>
                  <a:pt x="747022" y="4094435"/>
                </a:lnTo>
                <a:lnTo>
                  <a:pt x="754942" y="4139524"/>
                </a:lnTo>
                <a:lnTo>
                  <a:pt x="745043" y="4137931"/>
                </a:lnTo>
                <a:lnTo>
                  <a:pt x="739490" y="4123667"/>
                </a:lnTo>
                <a:lnTo>
                  <a:pt x="733380" y="4098524"/>
                </a:lnTo>
                <a:lnTo>
                  <a:pt x="737664" y="4097879"/>
                </a:lnTo>
                <a:close/>
                <a:moveTo>
                  <a:pt x="653744" y="4092675"/>
                </a:moveTo>
                <a:lnTo>
                  <a:pt x="673130" y="4095076"/>
                </a:lnTo>
                <a:lnTo>
                  <a:pt x="673223" y="4095299"/>
                </a:lnTo>
                <a:lnTo>
                  <a:pt x="673312" y="4095511"/>
                </a:lnTo>
                <a:lnTo>
                  <a:pt x="664892" y="4096513"/>
                </a:lnTo>
                <a:lnTo>
                  <a:pt x="664888" y="4096512"/>
                </a:lnTo>
                <a:lnTo>
                  <a:pt x="654948" y="4094811"/>
                </a:lnTo>
                <a:close/>
                <a:moveTo>
                  <a:pt x="1252534" y="4090500"/>
                </a:moveTo>
                <a:lnTo>
                  <a:pt x="1253352" y="4090835"/>
                </a:lnTo>
                <a:lnTo>
                  <a:pt x="1253352" y="4091353"/>
                </a:lnTo>
                <a:close/>
                <a:moveTo>
                  <a:pt x="1171643" y="4088041"/>
                </a:moveTo>
                <a:lnTo>
                  <a:pt x="1182826" y="4089160"/>
                </a:lnTo>
                <a:lnTo>
                  <a:pt x="1203187" y="4096075"/>
                </a:lnTo>
                <a:lnTo>
                  <a:pt x="1195371" y="4101981"/>
                </a:lnTo>
                <a:lnTo>
                  <a:pt x="1174358" y="4111698"/>
                </a:lnTo>
                <a:lnTo>
                  <a:pt x="1151927" y="4109407"/>
                </a:lnTo>
                <a:lnTo>
                  <a:pt x="1143623" y="4106955"/>
                </a:lnTo>
                <a:lnTo>
                  <a:pt x="1166028" y="4091831"/>
                </a:lnTo>
                <a:close/>
                <a:moveTo>
                  <a:pt x="679081" y="4086875"/>
                </a:moveTo>
                <a:lnTo>
                  <a:pt x="687617" y="4088212"/>
                </a:lnTo>
                <a:lnTo>
                  <a:pt x="697562" y="4089769"/>
                </a:lnTo>
                <a:lnTo>
                  <a:pt x="697618" y="4089955"/>
                </a:lnTo>
                <a:lnTo>
                  <a:pt x="697821" y="4090624"/>
                </a:lnTo>
                <a:lnTo>
                  <a:pt x="694783" y="4090983"/>
                </a:lnTo>
                <a:lnTo>
                  <a:pt x="679902" y="4088869"/>
                </a:lnTo>
                <a:close/>
                <a:moveTo>
                  <a:pt x="1159725" y="4086848"/>
                </a:moveTo>
                <a:lnTo>
                  <a:pt x="1161265" y="4087002"/>
                </a:lnTo>
                <a:lnTo>
                  <a:pt x="1133154" y="4103864"/>
                </a:lnTo>
                <a:lnTo>
                  <a:pt x="1104709" y="4095465"/>
                </a:lnTo>
                <a:lnTo>
                  <a:pt x="1149193" y="4088498"/>
                </a:lnTo>
                <a:close/>
                <a:moveTo>
                  <a:pt x="1359739" y="4086113"/>
                </a:moveTo>
                <a:lnTo>
                  <a:pt x="1360143" y="4092144"/>
                </a:lnTo>
                <a:lnTo>
                  <a:pt x="1360450" y="4096730"/>
                </a:lnTo>
                <a:cubicBezTo>
                  <a:pt x="1362405" y="4102380"/>
                  <a:pt x="1365845" y="4107516"/>
                  <a:pt x="1370560" y="4111528"/>
                </a:cubicBezTo>
                <a:lnTo>
                  <a:pt x="1385035" y="4115781"/>
                </a:lnTo>
                <a:lnTo>
                  <a:pt x="1379523" y="4117162"/>
                </a:lnTo>
                <a:cubicBezTo>
                  <a:pt x="1369664" y="4117799"/>
                  <a:pt x="1361529" y="4116213"/>
                  <a:pt x="1355807" y="4112352"/>
                </a:cubicBezTo>
                <a:lnTo>
                  <a:pt x="1346706" y="4095534"/>
                </a:lnTo>
                <a:close/>
                <a:moveTo>
                  <a:pt x="621803" y="4085658"/>
                </a:moveTo>
                <a:lnTo>
                  <a:pt x="635209" y="4090379"/>
                </a:lnTo>
                <a:lnTo>
                  <a:pt x="642483" y="4091280"/>
                </a:lnTo>
                <a:lnTo>
                  <a:pt x="642933" y="4091336"/>
                </a:lnTo>
                <a:lnTo>
                  <a:pt x="643831" y="4092908"/>
                </a:lnTo>
                <a:lnTo>
                  <a:pt x="624323" y="4089569"/>
                </a:lnTo>
                <a:close/>
                <a:moveTo>
                  <a:pt x="525923" y="4085432"/>
                </a:moveTo>
                <a:lnTo>
                  <a:pt x="544451" y="4091787"/>
                </a:lnTo>
                <a:lnTo>
                  <a:pt x="559060" y="4097408"/>
                </a:lnTo>
                <a:lnTo>
                  <a:pt x="580825" y="4125098"/>
                </a:lnTo>
                <a:lnTo>
                  <a:pt x="590526" y="4137441"/>
                </a:lnTo>
                <a:cubicBezTo>
                  <a:pt x="609695" y="4157982"/>
                  <a:pt x="629086" y="4174957"/>
                  <a:pt x="648772" y="4188461"/>
                </a:cubicBezTo>
                <a:lnTo>
                  <a:pt x="683711" y="4206038"/>
                </a:lnTo>
                <a:lnTo>
                  <a:pt x="687741" y="4208065"/>
                </a:lnTo>
                <a:lnTo>
                  <a:pt x="676634" y="4205612"/>
                </a:lnTo>
                <a:cubicBezTo>
                  <a:pt x="625323" y="4184843"/>
                  <a:pt x="575581" y="4145580"/>
                  <a:pt x="527804" y="4088082"/>
                </a:cubicBezTo>
                <a:close/>
                <a:moveTo>
                  <a:pt x="1233115" y="4084051"/>
                </a:moveTo>
                <a:lnTo>
                  <a:pt x="1255230" y="4107492"/>
                </a:lnTo>
                <a:lnTo>
                  <a:pt x="1252781" y="4110030"/>
                </a:lnTo>
                <a:lnTo>
                  <a:pt x="1248048" y="4108822"/>
                </a:lnTo>
                <a:lnTo>
                  <a:pt x="1228111" y="4096130"/>
                </a:lnTo>
                <a:lnTo>
                  <a:pt x="1221558" y="4091958"/>
                </a:lnTo>
                <a:lnTo>
                  <a:pt x="1222811" y="4090993"/>
                </a:lnTo>
                <a:lnTo>
                  <a:pt x="1224004" y="4090075"/>
                </a:lnTo>
                <a:lnTo>
                  <a:pt x="1226436" y="4087090"/>
                </a:lnTo>
                <a:lnTo>
                  <a:pt x="1228627" y="4086314"/>
                </a:lnTo>
                <a:lnTo>
                  <a:pt x="1232329" y="4085004"/>
                </a:lnTo>
                <a:lnTo>
                  <a:pt x="1232603" y="4084671"/>
                </a:lnTo>
                <a:close/>
                <a:moveTo>
                  <a:pt x="769204" y="4083572"/>
                </a:moveTo>
                <a:lnTo>
                  <a:pt x="770684" y="4117886"/>
                </a:lnTo>
                <a:lnTo>
                  <a:pt x="772957" y="4142424"/>
                </a:lnTo>
                <a:lnTo>
                  <a:pt x="765478" y="4141220"/>
                </a:lnTo>
                <a:lnTo>
                  <a:pt x="763516" y="4140904"/>
                </a:lnTo>
                <a:lnTo>
                  <a:pt x="754716" y="4091381"/>
                </a:lnTo>
                <a:lnTo>
                  <a:pt x="754655" y="4091031"/>
                </a:lnTo>
                <a:lnTo>
                  <a:pt x="754514" y="4089917"/>
                </a:lnTo>
                <a:lnTo>
                  <a:pt x="759768" y="4087435"/>
                </a:lnTo>
                <a:close/>
                <a:moveTo>
                  <a:pt x="647159" y="4080993"/>
                </a:moveTo>
                <a:lnTo>
                  <a:pt x="650584" y="4082412"/>
                </a:lnTo>
                <a:lnTo>
                  <a:pt x="650588" y="4082414"/>
                </a:lnTo>
                <a:lnTo>
                  <a:pt x="650588" y="4082414"/>
                </a:lnTo>
                <a:lnTo>
                  <a:pt x="650589" y="4082414"/>
                </a:lnTo>
                <a:lnTo>
                  <a:pt x="669050" y="4085305"/>
                </a:lnTo>
                <a:lnTo>
                  <a:pt x="669882" y="4087297"/>
                </a:lnTo>
                <a:lnTo>
                  <a:pt x="669948" y="4087454"/>
                </a:lnTo>
                <a:lnTo>
                  <a:pt x="649133" y="4084497"/>
                </a:lnTo>
                <a:close/>
                <a:moveTo>
                  <a:pt x="557962" y="4079570"/>
                </a:moveTo>
                <a:lnTo>
                  <a:pt x="584146" y="4089104"/>
                </a:lnTo>
                <a:lnTo>
                  <a:pt x="584435" y="4089539"/>
                </a:lnTo>
                <a:lnTo>
                  <a:pt x="585702" y="4091452"/>
                </a:lnTo>
                <a:lnTo>
                  <a:pt x="573270" y="4086269"/>
                </a:lnTo>
                <a:lnTo>
                  <a:pt x="559174" y="4080393"/>
                </a:lnTo>
                <a:close/>
                <a:moveTo>
                  <a:pt x="675386" y="4077907"/>
                </a:moveTo>
                <a:lnTo>
                  <a:pt x="695017" y="4081366"/>
                </a:lnTo>
                <a:lnTo>
                  <a:pt x="695343" y="4082442"/>
                </a:lnTo>
                <a:lnTo>
                  <a:pt x="682567" y="4082618"/>
                </a:lnTo>
                <a:lnTo>
                  <a:pt x="682566" y="4082617"/>
                </a:lnTo>
                <a:lnTo>
                  <a:pt x="676556" y="4080746"/>
                </a:lnTo>
                <a:close/>
                <a:moveTo>
                  <a:pt x="1245906" y="4076813"/>
                </a:moveTo>
                <a:lnTo>
                  <a:pt x="1245906" y="4078437"/>
                </a:lnTo>
                <a:lnTo>
                  <a:pt x="1247698" y="4079450"/>
                </a:lnTo>
                <a:lnTo>
                  <a:pt x="1247835" y="4079723"/>
                </a:lnTo>
                <a:lnTo>
                  <a:pt x="1247835" y="4082436"/>
                </a:lnTo>
                <a:lnTo>
                  <a:pt x="1249633" y="4083296"/>
                </a:lnTo>
                <a:lnTo>
                  <a:pt x="1249766" y="4083560"/>
                </a:lnTo>
                <a:lnTo>
                  <a:pt x="1249766" y="4086295"/>
                </a:lnTo>
                <a:lnTo>
                  <a:pt x="1251552" y="4087107"/>
                </a:lnTo>
                <a:lnTo>
                  <a:pt x="1251698" y="4087398"/>
                </a:lnTo>
                <a:lnTo>
                  <a:pt x="1251698" y="4089628"/>
                </a:lnTo>
                <a:lnTo>
                  <a:pt x="1241202" y="4078677"/>
                </a:lnTo>
                <a:lnTo>
                  <a:pt x="1245077" y="4078161"/>
                </a:lnTo>
                <a:lnTo>
                  <a:pt x="1245083" y="4078160"/>
                </a:lnTo>
                <a:close/>
                <a:moveTo>
                  <a:pt x="934105" y="4076745"/>
                </a:moveTo>
                <a:lnTo>
                  <a:pt x="947824" y="4078087"/>
                </a:lnTo>
                <a:lnTo>
                  <a:pt x="944612" y="4081905"/>
                </a:lnTo>
                <a:lnTo>
                  <a:pt x="911133" y="4119522"/>
                </a:lnTo>
                <a:lnTo>
                  <a:pt x="894683" y="4133664"/>
                </a:lnTo>
                <a:lnTo>
                  <a:pt x="883271" y="4132626"/>
                </a:lnTo>
                <a:cubicBezTo>
                  <a:pt x="882410" y="4132060"/>
                  <a:pt x="881401" y="4131770"/>
                  <a:pt x="880374" y="4131798"/>
                </a:cubicBezTo>
                <a:lnTo>
                  <a:pt x="878996" y="4131660"/>
                </a:lnTo>
                <a:lnTo>
                  <a:pt x="878290" y="4131735"/>
                </a:lnTo>
                <a:lnTo>
                  <a:pt x="929318" y="4084011"/>
                </a:lnTo>
                <a:close/>
                <a:moveTo>
                  <a:pt x="727867" y="4075836"/>
                </a:moveTo>
                <a:lnTo>
                  <a:pt x="737059" y="4078327"/>
                </a:lnTo>
                <a:lnTo>
                  <a:pt x="733424" y="4078163"/>
                </a:lnTo>
                <a:lnTo>
                  <a:pt x="730917" y="4078050"/>
                </a:lnTo>
                <a:lnTo>
                  <a:pt x="728378" y="4077935"/>
                </a:lnTo>
                <a:close/>
                <a:moveTo>
                  <a:pt x="792461" y="4074049"/>
                </a:moveTo>
                <a:lnTo>
                  <a:pt x="791159" y="4098004"/>
                </a:lnTo>
                <a:cubicBezTo>
                  <a:pt x="790297" y="4111931"/>
                  <a:pt x="789538" y="4124297"/>
                  <a:pt x="789101" y="4135195"/>
                </a:cubicBezTo>
                <a:lnTo>
                  <a:pt x="789073" y="4141127"/>
                </a:lnTo>
                <a:lnTo>
                  <a:pt x="783437" y="4141720"/>
                </a:lnTo>
                <a:lnTo>
                  <a:pt x="781472" y="4141927"/>
                </a:lnTo>
                <a:lnTo>
                  <a:pt x="778442" y="4114717"/>
                </a:lnTo>
                <a:lnTo>
                  <a:pt x="776947" y="4080401"/>
                </a:lnTo>
                <a:close/>
                <a:moveTo>
                  <a:pt x="916625" y="4073698"/>
                </a:moveTo>
                <a:lnTo>
                  <a:pt x="922862" y="4075645"/>
                </a:lnTo>
                <a:lnTo>
                  <a:pt x="925116" y="4075865"/>
                </a:lnTo>
                <a:lnTo>
                  <a:pt x="878131" y="4127839"/>
                </a:lnTo>
                <a:lnTo>
                  <a:pt x="872797" y="4132313"/>
                </a:lnTo>
                <a:lnTo>
                  <a:pt x="872596" y="4132334"/>
                </a:lnTo>
                <a:lnTo>
                  <a:pt x="872307" y="4132364"/>
                </a:lnTo>
                <a:lnTo>
                  <a:pt x="912009" y="4080785"/>
                </a:lnTo>
                <a:lnTo>
                  <a:pt x="914923" y="4075951"/>
                </a:lnTo>
                <a:close/>
                <a:moveTo>
                  <a:pt x="583970" y="4072332"/>
                </a:moveTo>
                <a:lnTo>
                  <a:pt x="609482" y="4081318"/>
                </a:lnTo>
                <a:lnTo>
                  <a:pt x="612007" y="4085287"/>
                </a:lnTo>
                <a:lnTo>
                  <a:pt x="613559" y="4087727"/>
                </a:lnTo>
                <a:lnTo>
                  <a:pt x="594823" y="4084520"/>
                </a:lnTo>
                <a:lnTo>
                  <a:pt x="591145" y="4083278"/>
                </a:lnTo>
                <a:close/>
                <a:moveTo>
                  <a:pt x="814472" y="4071578"/>
                </a:moveTo>
                <a:lnTo>
                  <a:pt x="814406" y="4072087"/>
                </a:lnTo>
                <a:cubicBezTo>
                  <a:pt x="811631" y="4090290"/>
                  <a:pt x="808809" y="4106487"/>
                  <a:pt x="806327" y="4120758"/>
                </a:cubicBezTo>
                <a:lnTo>
                  <a:pt x="803113" y="4139649"/>
                </a:lnTo>
                <a:lnTo>
                  <a:pt x="796051" y="4140392"/>
                </a:lnTo>
                <a:lnTo>
                  <a:pt x="796065" y="4139376"/>
                </a:lnTo>
                <a:lnTo>
                  <a:pt x="798056" y="4098015"/>
                </a:lnTo>
                <a:lnTo>
                  <a:pt x="799420" y="4073315"/>
                </a:lnTo>
                <a:close/>
                <a:moveTo>
                  <a:pt x="1381667" y="4070023"/>
                </a:moveTo>
                <a:lnTo>
                  <a:pt x="1380769" y="4085093"/>
                </a:lnTo>
                <a:cubicBezTo>
                  <a:pt x="1382251" y="4091856"/>
                  <a:pt x="1385568" y="4098217"/>
                  <a:pt x="1390552" y="4103394"/>
                </a:cubicBezTo>
                <a:lnTo>
                  <a:pt x="1402286" y="4107077"/>
                </a:lnTo>
                <a:lnTo>
                  <a:pt x="1395568" y="4108801"/>
                </a:lnTo>
                <a:cubicBezTo>
                  <a:pt x="1387588" y="4109249"/>
                  <a:pt x="1381107" y="4107733"/>
                  <a:pt x="1376488" y="4104216"/>
                </a:cubicBezTo>
                <a:lnTo>
                  <a:pt x="1368492" y="4081744"/>
                </a:lnTo>
                <a:close/>
                <a:moveTo>
                  <a:pt x="835915" y="4069104"/>
                </a:moveTo>
                <a:lnTo>
                  <a:pt x="830293" y="4092374"/>
                </a:lnTo>
                <a:cubicBezTo>
                  <a:pt x="825475" y="4109885"/>
                  <a:pt x="820807" y="4125100"/>
                  <a:pt x="816808" y="4138130"/>
                </a:cubicBezTo>
                <a:lnTo>
                  <a:pt x="816786" y="4138209"/>
                </a:lnTo>
                <a:lnTo>
                  <a:pt x="811326" y="4138784"/>
                </a:lnTo>
                <a:lnTo>
                  <a:pt x="813777" y="4122697"/>
                </a:lnTo>
                <a:cubicBezTo>
                  <a:pt x="816293" y="4108357"/>
                  <a:pt x="819148" y="4092080"/>
                  <a:pt x="821951" y="4073786"/>
                </a:cubicBezTo>
                <a:lnTo>
                  <a:pt x="822353" y="4070669"/>
                </a:lnTo>
                <a:close/>
                <a:moveTo>
                  <a:pt x="901831" y="4069080"/>
                </a:moveTo>
                <a:lnTo>
                  <a:pt x="908797" y="4071254"/>
                </a:lnTo>
                <a:lnTo>
                  <a:pt x="905343" y="4076977"/>
                </a:lnTo>
                <a:lnTo>
                  <a:pt x="862641" y="4132375"/>
                </a:lnTo>
                <a:lnTo>
                  <a:pt x="861525" y="4133499"/>
                </a:lnTo>
                <a:lnTo>
                  <a:pt x="860223" y="4133636"/>
                </a:lnTo>
                <a:lnTo>
                  <a:pt x="858953" y="4133770"/>
                </a:lnTo>
                <a:lnTo>
                  <a:pt x="885771" y="4096918"/>
                </a:lnTo>
                <a:lnTo>
                  <a:pt x="892076" y="4083718"/>
                </a:lnTo>
                <a:lnTo>
                  <a:pt x="901223" y="4070477"/>
                </a:lnTo>
                <a:close/>
                <a:moveTo>
                  <a:pt x="699534" y="4067711"/>
                </a:moveTo>
                <a:lnTo>
                  <a:pt x="701181" y="4068604"/>
                </a:lnTo>
                <a:lnTo>
                  <a:pt x="718741" y="4073362"/>
                </a:lnTo>
                <a:lnTo>
                  <a:pt x="719522" y="4076528"/>
                </a:lnTo>
                <a:lnTo>
                  <a:pt x="719774" y="4077547"/>
                </a:lnTo>
                <a:lnTo>
                  <a:pt x="705110" y="4076886"/>
                </a:lnTo>
                <a:lnTo>
                  <a:pt x="702785" y="4076782"/>
                </a:lnTo>
                <a:lnTo>
                  <a:pt x="702248" y="4076757"/>
                </a:lnTo>
                <a:close/>
                <a:moveTo>
                  <a:pt x="725738" y="4067071"/>
                </a:moveTo>
                <a:lnTo>
                  <a:pt x="732512" y="4069932"/>
                </a:lnTo>
                <a:lnTo>
                  <a:pt x="725995" y="4068128"/>
                </a:lnTo>
                <a:close/>
                <a:moveTo>
                  <a:pt x="856865" y="4066687"/>
                </a:moveTo>
                <a:lnTo>
                  <a:pt x="840410" y="4111549"/>
                </a:lnTo>
                <a:lnTo>
                  <a:pt x="829244" y="4136898"/>
                </a:lnTo>
                <a:lnTo>
                  <a:pt x="824162" y="4137433"/>
                </a:lnTo>
                <a:lnTo>
                  <a:pt x="837071" y="4094295"/>
                </a:lnTo>
                <a:lnTo>
                  <a:pt x="843440" y="4068236"/>
                </a:lnTo>
                <a:close/>
                <a:moveTo>
                  <a:pt x="608520" y="4064988"/>
                </a:moveTo>
                <a:lnTo>
                  <a:pt x="635782" y="4076281"/>
                </a:lnTo>
                <a:lnTo>
                  <a:pt x="637222" y="4079577"/>
                </a:lnTo>
                <a:lnTo>
                  <a:pt x="638725" y="4083018"/>
                </a:lnTo>
                <a:lnTo>
                  <a:pt x="635910" y="4082617"/>
                </a:lnTo>
                <a:lnTo>
                  <a:pt x="623303" y="4079357"/>
                </a:lnTo>
                <a:lnTo>
                  <a:pt x="615827" y="4076379"/>
                </a:lnTo>
                <a:lnTo>
                  <a:pt x="608601" y="4065160"/>
                </a:lnTo>
                <a:close/>
                <a:moveTo>
                  <a:pt x="477604" y="4064821"/>
                </a:moveTo>
                <a:lnTo>
                  <a:pt x="483465" y="4068321"/>
                </a:lnTo>
                <a:lnTo>
                  <a:pt x="491885" y="4071561"/>
                </a:lnTo>
                <a:lnTo>
                  <a:pt x="501634" y="4077101"/>
                </a:lnTo>
                <a:lnTo>
                  <a:pt x="506242" y="4078681"/>
                </a:lnTo>
                <a:lnTo>
                  <a:pt x="511834" y="4080600"/>
                </a:lnTo>
                <a:lnTo>
                  <a:pt x="520770" y="4093190"/>
                </a:lnTo>
                <a:cubicBezTo>
                  <a:pt x="539936" y="4116251"/>
                  <a:pt x="559430" y="4136451"/>
                  <a:pt x="579225" y="4153780"/>
                </a:cubicBezTo>
                <a:lnTo>
                  <a:pt x="609018" y="4175215"/>
                </a:lnTo>
                <a:lnTo>
                  <a:pt x="633671" y="4192952"/>
                </a:lnTo>
                <a:lnTo>
                  <a:pt x="584239" y="4167303"/>
                </a:lnTo>
                <a:cubicBezTo>
                  <a:pt x="557270" y="4148715"/>
                  <a:pt x="530797" y="4125814"/>
                  <a:pt x="504965" y="4098750"/>
                </a:cubicBezTo>
                <a:close/>
                <a:moveTo>
                  <a:pt x="876009" y="4064478"/>
                </a:moveTo>
                <a:lnTo>
                  <a:pt x="871750" y="4075800"/>
                </a:lnTo>
                <a:lnTo>
                  <a:pt x="838993" y="4135871"/>
                </a:lnTo>
                <a:lnTo>
                  <a:pt x="837997" y="4135976"/>
                </a:lnTo>
                <a:lnTo>
                  <a:pt x="837139" y="4136067"/>
                </a:lnTo>
                <a:lnTo>
                  <a:pt x="844367" y="4119670"/>
                </a:lnTo>
                <a:lnTo>
                  <a:pt x="847025" y="4113640"/>
                </a:lnTo>
                <a:lnTo>
                  <a:pt x="864594" y="4065795"/>
                </a:lnTo>
                <a:close/>
                <a:moveTo>
                  <a:pt x="639517" y="4063664"/>
                </a:moveTo>
                <a:lnTo>
                  <a:pt x="664451" y="4074289"/>
                </a:lnTo>
                <a:lnTo>
                  <a:pt x="665347" y="4076435"/>
                </a:lnTo>
                <a:lnTo>
                  <a:pt x="665741" y="4077378"/>
                </a:lnTo>
                <a:lnTo>
                  <a:pt x="642298" y="4070077"/>
                </a:lnTo>
                <a:close/>
                <a:moveTo>
                  <a:pt x="884099" y="4063545"/>
                </a:moveTo>
                <a:lnTo>
                  <a:pt x="894789" y="4066881"/>
                </a:lnTo>
                <a:lnTo>
                  <a:pt x="847871" y="4134937"/>
                </a:lnTo>
                <a:lnTo>
                  <a:pt x="847093" y="4135019"/>
                </a:lnTo>
                <a:lnTo>
                  <a:pt x="883902" y="4063567"/>
                </a:lnTo>
                <a:close/>
                <a:moveTo>
                  <a:pt x="706281" y="4062673"/>
                </a:moveTo>
                <a:lnTo>
                  <a:pt x="716455" y="4063870"/>
                </a:lnTo>
                <a:lnTo>
                  <a:pt x="716682" y="4065016"/>
                </a:lnTo>
                <a:lnTo>
                  <a:pt x="716745" y="4065275"/>
                </a:lnTo>
                <a:lnTo>
                  <a:pt x="716823" y="4065590"/>
                </a:lnTo>
                <a:close/>
                <a:moveTo>
                  <a:pt x="1204931" y="4060791"/>
                </a:moveTo>
                <a:lnTo>
                  <a:pt x="1222746" y="4073060"/>
                </a:lnTo>
                <a:lnTo>
                  <a:pt x="1223104" y="4073439"/>
                </a:lnTo>
                <a:lnTo>
                  <a:pt x="1214888" y="4083532"/>
                </a:lnTo>
                <a:lnTo>
                  <a:pt x="1213142" y="4084193"/>
                </a:lnTo>
                <a:lnTo>
                  <a:pt x="1196587" y="4082589"/>
                </a:lnTo>
                <a:lnTo>
                  <a:pt x="1186861" y="4079283"/>
                </a:lnTo>
                <a:lnTo>
                  <a:pt x="1185085" y="4078680"/>
                </a:lnTo>
                <a:lnTo>
                  <a:pt x="1201232" y="4064126"/>
                </a:lnTo>
                <a:close/>
                <a:moveTo>
                  <a:pt x="815939" y="4060144"/>
                </a:moveTo>
                <a:lnTo>
                  <a:pt x="815902" y="4060431"/>
                </a:lnTo>
                <a:lnTo>
                  <a:pt x="815340" y="4060497"/>
                </a:lnTo>
                <a:close/>
                <a:moveTo>
                  <a:pt x="506309" y="4057805"/>
                </a:moveTo>
                <a:lnTo>
                  <a:pt x="546800" y="4085400"/>
                </a:lnTo>
                <a:lnTo>
                  <a:pt x="545952" y="4085107"/>
                </a:lnTo>
                <a:lnTo>
                  <a:pt x="518024" y="4074306"/>
                </a:lnTo>
                <a:close/>
                <a:moveTo>
                  <a:pt x="1403722" y="4056258"/>
                </a:moveTo>
                <a:lnTo>
                  <a:pt x="1401135" y="4078832"/>
                </a:lnTo>
                <a:cubicBezTo>
                  <a:pt x="1401962" y="4086502"/>
                  <a:pt x="1404686" y="4092431"/>
                  <a:pt x="1409305" y="4096361"/>
                </a:cubicBezTo>
                <a:lnTo>
                  <a:pt x="1417092" y="4099073"/>
                </a:lnTo>
                <a:lnTo>
                  <a:pt x="1411289" y="4100598"/>
                </a:lnTo>
                <a:cubicBezTo>
                  <a:pt x="1404928" y="4100943"/>
                  <a:pt x="1399792" y="4099667"/>
                  <a:pt x="1396207" y="4096772"/>
                </a:cubicBezTo>
                <a:lnTo>
                  <a:pt x="1390417" y="4067956"/>
                </a:lnTo>
                <a:close/>
                <a:moveTo>
                  <a:pt x="806714" y="4056086"/>
                </a:moveTo>
                <a:lnTo>
                  <a:pt x="801469" y="4059718"/>
                </a:lnTo>
                <a:lnTo>
                  <a:pt x="800119" y="4060652"/>
                </a:lnTo>
                <a:lnTo>
                  <a:pt x="800190" y="4059361"/>
                </a:lnTo>
                <a:close/>
                <a:moveTo>
                  <a:pt x="1077305" y="4052829"/>
                </a:moveTo>
                <a:lnTo>
                  <a:pt x="1087340" y="4055666"/>
                </a:lnTo>
                <a:cubicBezTo>
                  <a:pt x="1094865" y="4056642"/>
                  <a:pt x="1102165" y="4056271"/>
                  <a:pt x="1109266" y="4054168"/>
                </a:cubicBezTo>
                <a:lnTo>
                  <a:pt x="1156377" y="4079569"/>
                </a:lnTo>
                <a:lnTo>
                  <a:pt x="1119284" y="4085443"/>
                </a:lnTo>
                <a:lnTo>
                  <a:pt x="1109447" y="4087001"/>
                </a:lnTo>
                <a:lnTo>
                  <a:pt x="1078529" y="4091897"/>
                </a:lnTo>
                <a:lnTo>
                  <a:pt x="1067227" y="4092592"/>
                </a:lnTo>
                <a:lnTo>
                  <a:pt x="1050902" y="4093597"/>
                </a:lnTo>
                <a:lnTo>
                  <a:pt x="1049355" y="4093345"/>
                </a:lnTo>
                <a:lnTo>
                  <a:pt x="1039684" y="4089503"/>
                </a:lnTo>
                <a:lnTo>
                  <a:pt x="1043507" y="4085122"/>
                </a:lnTo>
                <a:lnTo>
                  <a:pt x="1056213" y="4064559"/>
                </a:lnTo>
                <a:lnTo>
                  <a:pt x="1057887" y="4063854"/>
                </a:lnTo>
                <a:lnTo>
                  <a:pt x="1059827" y="4063038"/>
                </a:lnTo>
                <a:close/>
                <a:moveTo>
                  <a:pt x="749670" y="4051794"/>
                </a:moveTo>
                <a:lnTo>
                  <a:pt x="753891" y="4057128"/>
                </a:lnTo>
                <a:lnTo>
                  <a:pt x="753229" y="4057050"/>
                </a:lnTo>
                <a:lnTo>
                  <a:pt x="753117" y="4057037"/>
                </a:lnTo>
                <a:lnTo>
                  <a:pt x="749975" y="4054196"/>
                </a:lnTo>
                <a:close/>
                <a:moveTo>
                  <a:pt x="1065518" y="4049498"/>
                </a:moveTo>
                <a:lnTo>
                  <a:pt x="1066440" y="4049758"/>
                </a:lnTo>
                <a:lnTo>
                  <a:pt x="1064792" y="4050673"/>
                </a:lnTo>
                <a:close/>
                <a:moveTo>
                  <a:pt x="663853" y="4048783"/>
                </a:moveTo>
                <a:lnTo>
                  <a:pt x="665887" y="4049483"/>
                </a:lnTo>
                <a:lnTo>
                  <a:pt x="689183" y="4062104"/>
                </a:lnTo>
                <a:lnTo>
                  <a:pt x="692398" y="4072716"/>
                </a:lnTo>
                <a:lnTo>
                  <a:pt x="693502" y="4076363"/>
                </a:lnTo>
                <a:lnTo>
                  <a:pt x="693295" y="4076354"/>
                </a:lnTo>
                <a:lnTo>
                  <a:pt x="693290" y="4076352"/>
                </a:lnTo>
                <a:lnTo>
                  <a:pt x="671085" y="4067465"/>
                </a:lnTo>
                <a:lnTo>
                  <a:pt x="666104" y="4055376"/>
                </a:lnTo>
                <a:close/>
                <a:moveTo>
                  <a:pt x="532045" y="4045077"/>
                </a:moveTo>
                <a:lnTo>
                  <a:pt x="547489" y="4053860"/>
                </a:lnTo>
                <a:lnTo>
                  <a:pt x="565649" y="4064925"/>
                </a:lnTo>
                <a:lnTo>
                  <a:pt x="568920" y="4066122"/>
                </a:lnTo>
                <a:lnTo>
                  <a:pt x="577157" y="4078555"/>
                </a:lnTo>
                <a:lnTo>
                  <a:pt x="573845" y="4077436"/>
                </a:lnTo>
                <a:lnTo>
                  <a:pt x="545168" y="4064957"/>
                </a:lnTo>
                <a:lnTo>
                  <a:pt x="539417" y="4057579"/>
                </a:lnTo>
                <a:close/>
                <a:moveTo>
                  <a:pt x="1224962" y="4042737"/>
                </a:moveTo>
                <a:lnTo>
                  <a:pt x="1236277" y="4057254"/>
                </a:lnTo>
                <a:lnTo>
                  <a:pt x="1229144" y="4066018"/>
                </a:lnTo>
                <a:lnTo>
                  <a:pt x="1229123" y="4066009"/>
                </a:lnTo>
                <a:lnTo>
                  <a:pt x="1229012" y="4065939"/>
                </a:lnTo>
                <a:lnTo>
                  <a:pt x="1228965" y="4065910"/>
                </a:lnTo>
                <a:lnTo>
                  <a:pt x="1228813" y="4065751"/>
                </a:lnTo>
                <a:cubicBezTo>
                  <a:pt x="1228327" y="4065213"/>
                  <a:pt x="1227770" y="4064758"/>
                  <a:pt x="1227159" y="4064372"/>
                </a:cubicBezTo>
                <a:lnTo>
                  <a:pt x="1212317" y="4054134"/>
                </a:lnTo>
                <a:close/>
                <a:moveTo>
                  <a:pt x="842446" y="4042067"/>
                </a:moveTo>
                <a:lnTo>
                  <a:pt x="838654" y="4057765"/>
                </a:lnTo>
                <a:lnTo>
                  <a:pt x="835372" y="4058149"/>
                </a:lnTo>
                <a:lnTo>
                  <a:pt x="823793" y="4059506"/>
                </a:lnTo>
                <a:lnTo>
                  <a:pt x="824348" y="4055196"/>
                </a:lnTo>
                <a:lnTo>
                  <a:pt x="826925" y="4053679"/>
                </a:lnTo>
                <a:lnTo>
                  <a:pt x="828091" y="4052993"/>
                </a:lnTo>
                <a:lnTo>
                  <a:pt x="834909" y="4048981"/>
                </a:lnTo>
                <a:lnTo>
                  <a:pt x="839028" y="4045158"/>
                </a:lnTo>
                <a:lnTo>
                  <a:pt x="839768" y="4044689"/>
                </a:lnTo>
                <a:close/>
                <a:moveTo>
                  <a:pt x="1426144" y="4041053"/>
                </a:moveTo>
                <a:lnTo>
                  <a:pt x="1423247" y="4055311"/>
                </a:lnTo>
                <a:lnTo>
                  <a:pt x="1420283" y="4069903"/>
                </a:lnTo>
                <a:cubicBezTo>
                  <a:pt x="1420300" y="4078676"/>
                  <a:pt x="1422540" y="4085191"/>
                  <a:pt x="1426953" y="4089190"/>
                </a:cubicBezTo>
                <a:lnTo>
                  <a:pt x="1432730" y="4091285"/>
                </a:lnTo>
                <a:lnTo>
                  <a:pt x="1426628" y="4093051"/>
                </a:lnTo>
                <a:lnTo>
                  <a:pt x="1414960" y="4089742"/>
                </a:lnTo>
                <a:cubicBezTo>
                  <a:pt x="1408893" y="4084503"/>
                  <a:pt x="1407929" y="4071679"/>
                  <a:pt x="1412479" y="4054444"/>
                </a:cubicBezTo>
                <a:lnTo>
                  <a:pt x="1412479" y="4054167"/>
                </a:lnTo>
                <a:close/>
                <a:moveTo>
                  <a:pt x="596508" y="4039387"/>
                </a:moveTo>
                <a:lnTo>
                  <a:pt x="602889" y="4043205"/>
                </a:lnTo>
                <a:lnTo>
                  <a:pt x="608660" y="4047389"/>
                </a:lnTo>
                <a:lnTo>
                  <a:pt x="609580" y="4048057"/>
                </a:lnTo>
                <a:lnTo>
                  <a:pt x="616293" y="4051228"/>
                </a:lnTo>
                <a:lnTo>
                  <a:pt x="627861" y="4058151"/>
                </a:lnTo>
                <a:lnTo>
                  <a:pt x="631619" y="4066752"/>
                </a:lnTo>
                <a:lnTo>
                  <a:pt x="622306" y="4063852"/>
                </a:lnTo>
                <a:lnTo>
                  <a:pt x="607594" y="4057258"/>
                </a:lnTo>
                <a:lnTo>
                  <a:pt x="603873" y="4055083"/>
                </a:lnTo>
                <a:close/>
                <a:moveTo>
                  <a:pt x="562286" y="4039127"/>
                </a:moveTo>
                <a:lnTo>
                  <a:pt x="568686" y="4043152"/>
                </a:lnTo>
                <a:lnTo>
                  <a:pt x="585308" y="4054344"/>
                </a:lnTo>
                <a:lnTo>
                  <a:pt x="589022" y="4055941"/>
                </a:lnTo>
                <a:lnTo>
                  <a:pt x="593538" y="4058782"/>
                </a:lnTo>
                <a:lnTo>
                  <a:pt x="598069" y="4060658"/>
                </a:lnTo>
                <a:lnTo>
                  <a:pt x="603087" y="4071265"/>
                </a:lnTo>
                <a:lnTo>
                  <a:pt x="603119" y="4071316"/>
                </a:lnTo>
                <a:lnTo>
                  <a:pt x="595024" y="4068091"/>
                </a:lnTo>
                <a:lnTo>
                  <a:pt x="574683" y="4058166"/>
                </a:lnTo>
                <a:lnTo>
                  <a:pt x="562567" y="4039684"/>
                </a:lnTo>
                <a:close/>
                <a:moveTo>
                  <a:pt x="627666" y="4036336"/>
                </a:moveTo>
                <a:lnTo>
                  <a:pt x="653495" y="4045221"/>
                </a:lnTo>
                <a:lnTo>
                  <a:pt x="657400" y="4056562"/>
                </a:lnTo>
                <a:lnTo>
                  <a:pt x="659046" y="4061343"/>
                </a:lnTo>
                <a:lnTo>
                  <a:pt x="659700" y="4062909"/>
                </a:lnTo>
                <a:lnTo>
                  <a:pt x="634883" y="4052977"/>
                </a:lnTo>
                <a:close/>
                <a:moveTo>
                  <a:pt x="1108629" y="4034533"/>
                </a:moveTo>
                <a:lnTo>
                  <a:pt x="1173515" y="4039967"/>
                </a:lnTo>
                <a:lnTo>
                  <a:pt x="1188474" y="4049457"/>
                </a:lnTo>
                <a:lnTo>
                  <a:pt x="1198629" y="4056451"/>
                </a:lnTo>
                <a:lnTo>
                  <a:pt x="1176903" y="4075899"/>
                </a:lnTo>
                <a:lnTo>
                  <a:pt x="1168186" y="4072936"/>
                </a:lnTo>
                <a:lnTo>
                  <a:pt x="1163312" y="4071280"/>
                </a:lnTo>
                <a:lnTo>
                  <a:pt x="1113265" y="4044102"/>
                </a:lnTo>
                <a:cubicBezTo>
                  <a:pt x="1111875" y="4043413"/>
                  <a:pt x="1110242" y="4043413"/>
                  <a:pt x="1108852" y="4044102"/>
                </a:cubicBezTo>
                <a:cubicBezTo>
                  <a:pt x="1102785" y="4046274"/>
                  <a:pt x="1096408" y="4046791"/>
                  <a:pt x="1089679" y="4045994"/>
                </a:cubicBezTo>
                <a:lnTo>
                  <a:pt x="1089227" y="4045866"/>
                </a:lnTo>
                <a:close/>
                <a:moveTo>
                  <a:pt x="718990" y="4034519"/>
                </a:moveTo>
                <a:lnTo>
                  <a:pt x="725215" y="4041067"/>
                </a:lnTo>
                <a:lnTo>
                  <a:pt x="725898" y="4041792"/>
                </a:lnTo>
                <a:lnTo>
                  <a:pt x="741531" y="4055665"/>
                </a:lnTo>
                <a:lnTo>
                  <a:pt x="739485" y="4055422"/>
                </a:lnTo>
                <a:lnTo>
                  <a:pt x="738286" y="4055280"/>
                </a:lnTo>
                <a:lnTo>
                  <a:pt x="724803" y="4046724"/>
                </a:lnTo>
                <a:lnTo>
                  <a:pt x="720915" y="4044256"/>
                </a:lnTo>
                <a:close/>
                <a:moveTo>
                  <a:pt x="1076917" y="4031877"/>
                </a:moveTo>
                <a:lnTo>
                  <a:pt x="1095806" y="4033459"/>
                </a:lnTo>
                <a:lnTo>
                  <a:pt x="1078762" y="4042919"/>
                </a:lnTo>
                <a:lnTo>
                  <a:pt x="1070944" y="4040717"/>
                </a:lnTo>
                <a:lnTo>
                  <a:pt x="1072220" y="4038652"/>
                </a:lnTo>
                <a:close/>
                <a:moveTo>
                  <a:pt x="747086" y="4031452"/>
                </a:moveTo>
                <a:lnTo>
                  <a:pt x="756779" y="4048917"/>
                </a:lnTo>
                <a:lnTo>
                  <a:pt x="748194" y="4038036"/>
                </a:lnTo>
                <a:lnTo>
                  <a:pt x="747870" y="4037625"/>
                </a:lnTo>
                <a:close/>
                <a:moveTo>
                  <a:pt x="1447657" y="4028316"/>
                </a:moveTo>
                <a:lnTo>
                  <a:pt x="1438692" y="4061508"/>
                </a:lnTo>
                <a:lnTo>
                  <a:pt x="1438692" y="4061510"/>
                </a:lnTo>
                <a:lnTo>
                  <a:pt x="1438692" y="4061511"/>
                </a:lnTo>
                <a:cubicBezTo>
                  <a:pt x="1437813" y="4071335"/>
                  <a:pt x="1439502" y="4078230"/>
                  <a:pt x="1443776" y="4082160"/>
                </a:cubicBezTo>
                <a:lnTo>
                  <a:pt x="1446749" y="4083290"/>
                </a:lnTo>
                <a:lnTo>
                  <a:pt x="1442330" y="4084828"/>
                </a:lnTo>
                <a:cubicBezTo>
                  <a:pt x="1438676" y="4085466"/>
                  <a:pt x="1435229" y="4085052"/>
                  <a:pt x="1432333" y="4082432"/>
                </a:cubicBezTo>
                <a:cubicBezTo>
                  <a:pt x="1426543" y="4077193"/>
                  <a:pt x="1427094" y="4061473"/>
                  <a:pt x="1433988" y="4040377"/>
                </a:cubicBezTo>
                <a:close/>
                <a:moveTo>
                  <a:pt x="1242906" y="4026564"/>
                </a:moveTo>
                <a:lnTo>
                  <a:pt x="1246863" y="4041273"/>
                </a:lnTo>
                <a:lnTo>
                  <a:pt x="1242865" y="4047418"/>
                </a:lnTo>
                <a:lnTo>
                  <a:pt x="1239292" y="4040379"/>
                </a:lnTo>
                <a:cubicBezTo>
                  <a:pt x="1239003" y="4039855"/>
                  <a:pt x="1238631" y="4039401"/>
                  <a:pt x="1238189" y="4039001"/>
                </a:cubicBezTo>
                <a:lnTo>
                  <a:pt x="1233803" y="4034769"/>
                </a:lnTo>
                <a:close/>
                <a:moveTo>
                  <a:pt x="686811" y="4025298"/>
                </a:moveTo>
                <a:lnTo>
                  <a:pt x="713276" y="4047755"/>
                </a:lnTo>
                <a:lnTo>
                  <a:pt x="714198" y="4052428"/>
                </a:lnTo>
                <a:lnTo>
                  <a:pt x="710832" y="4052029"/>
                </a:lnTo>
                <a:lnTo>
                  <a:pt x="709711" y="4051896"/>
                </a:lnTo>
                <a:lnTo>
                  <a:pt x="709520" y="4051814"/>
                </a:lnTo>
                <a:lnTo>
                  <a:pt x="709509" y="4051806"/>
                </a:lnTo>
                <a:lnTo>
                  <a:pt x="690606" y="4037949"/>
                </a:lnTo>
                <a:close/>
                <a:moveTo>
                  <a:pt x="964124" y="4024110"/>
                </a:moveTo>
                <a:lnTo>
                  <a:pt x="936512" y="4063260"/>
                </a:lnTo>
                <a:lnTo>
                  <a:pt x="934435" y="4065558"/>
                </a:lnTo>
                <a:lnTo>
                  <a:pt x="925947" y="4064733"/>
                </a:lnTo>
                <a:lnTo>
                  <a:pt x="922489" y="4063651"/>
                </a:lnTo>
                <a:lnTo>
                  <a:pt x="924211" y="4060540"/>
                </a:lnTo>
                <a:lnTo>
                  <a:pt x="945937" y="4024497"/>
                </a:lnTo>
                <a:close/>
                <a:moveTo>
                  <a:pt x="655288" y="4023690"/>
                </a:moveTo>
                <a:lnTo>
                  <a:pt x="683366" y="4042894"/>
                </a:lnTo>
                <a:lnTo>
                  <a:pt x="683418" y="4043067"/>
                </a:lnTo>
                <a:lnTo>
                  <a:pt x="683650" y="4043832"/>
                </a:lnTo>
                <a:lnTo>
                  <a:pt x="659286" y="4035404"/>
                </a:lnTo>
                <a:close/>
                <a:moveTo>
                  <a:pt x="985801" y="4023648"/>
                </a:moveTo>
                <a:lnTo>
                  <a:pt x="962112" y="4061104"/>
                </a:lnTo>
                <a:lnTo>
                  <a:pt x="956557" y="4067706"/>
                </a:lnTo>
                <a:lnTo>
                  <a:pt x="954740" y="4067530"/>
                </a:lnTo>
                <a:lnTo>
                  <a:pt x="941053" y="4066200"/>
                </a:lnTo>
                <a:lnTo>
                  <a:pt x="968851" y="4024009"/>
                </a:lnTo>
                <a:close/>
                <a:moveTo>
                  <a:pt x="846390" y="4022394"/>
                </a:moveTo>
                <a:lnTo>
                  <a:pt x="845972" y="4024943"/>
                </a:lnTo>
                <a:lnTo>
                  <a:pt x="826024" y="4042197"/>
                </a:lnTo>
                <a:lnTo>
                  <a:pt x="826095" y="4041647"/>
                </a:lnTo>
                <a:lnTo>
                  <a:pt x="826130" y="4041384"/>
                </a:lnTo>
                <a:close/>
                <a:moveTo>
                  <a:pt x="621209" y="4021444"/>
                </a:moveTo>
                <a:lnTo>
                  <a:pt x="622736" y="4022760"/>
                </a:lnTo>
                <a:lnTo>
                  <a:pt x="621611" y="4022371"/>
                </a:lnTo>
                <a:close/>
                <a:moveTo>
                  <a:pt x="585938" y="4016860"/>
                </a:moveTo>
                <a:lnTo>
                  <a:pt x="608818" y="4029853"/>
                </a:lnTo>
                <a:lnTo>
                  <a:pt x="616679" y="4032557"/>
                </a:lnTo>
                <a:lnTo>
                  <a:pt x="623031" y="4047096"/>
                </a:lnTo>
                <a:lnTo>
                  <a:pt x="620902" y="4045687"/>
                </a:lnTo>
                <a:lnTo>
                  <a:pt x="604618" y="4034913"/>
                </a:lnTo>
                <a:lnTo>
                  <a:pt x="589296" y="4024017"/>
                </a:lnTo>
                <a:close/>
                <a:moveTo>
                  <a:pt x="1139007" y="4015389"/>
                </a:moveTo>
                <a:lnTo>
                  <a:pt x="1162592" y="4031632"/>
                </a:lnTo>
                <a:lnTo>
                  <a:pt x="1119779" y="4028020"/>
                </a:lnTo>
                <a:lnTo>
                  <a:pt x="1132490" y="4020595"/>
                </a:lnTo>
                <a:close/>
                <a:moveTo>
                  <a:pt x="871940" y="4014609"/>
                </a:moveTo>
                <a:lnTo>
                  <a:pt x="861153" y="4054994"/>
                </a:lnTo>
                <a:lnTo>
                  <a:pt x="861101" y="4055135"/>
                </a:lnTo>
                <a:lnTo>
                  <a:pt x="853649" y="4056008"/>
                </a:lnTo>
                <a:lnTo>
                  <a:pt x="846215" y="4056879"/>
                </a:lnTo>
                <a:lnTo>
                  <a:pt x="846722" y="4054804"/>
                </a:lnTo>
                <a:lnTo>
                  <a:pt x="851710" y="4034391"/>
                </a:lnTo>
                <a:lnTo>
                  <a:pt x="851817" y="4033749"/>
                </a:lnTo>
                <a:lnTo>
                  <a:pt x="851908" y="4033203"/>
                </a:lnTo>
                <a:lnTo>
                  <a:pt x="866780" y="4019398"/>
                </a:lnTo>
                <a:close/>
                <a:moveTo>
                  <a:pt x="1469849" y="4013492"/>
                </a:moveTo>
                <a:lnTo>
                  <a:pt x="1459958" y="4039798"/>
                </a:lnTo>
                <a:cubicBezTo>
                  <a:pt x="1457474" y="4047886"/>
                  <a:pt x="1456177" y="4054116"/>
                  <a:pt x="1455686" y="4058959"/>
                </a:cubicBezTo>
                <a:lnTo>
                  <a:pt x="1455896" y="4063012"/>
                </a:lnTo>
                <a:lnTo>
                  <a:pt x="1455505" y="4065242"/>
                </a:lnTo>
                <a:lnTo>
                  <a:pt x="1456089" y="4066741"/>
                </a:lnTo>
                <a:lnTo>
                  <a:pt x="1456150" y="4067905"/>
                </a:lnTo>
                <a:lnTo>
                  <a:pt x="1456248" y="4069796"/>
                </a:lnTo>
                <a:cubicBezTo>
                  <a:pt x="1456986" y="4072334"/>
                  <a:pt x="1458150" y="4073954"/>
                  <a:pt x="1459356" y="4075126"/>
                </a:cubicBezTo>
                <a:lnTo>
                  <a:pt x="1459413" y="4075148"/>
                </a:lnTo>
                <a:lnTo>
                  <a:pt x="1449431" y="4076090"/>
                </a:lnTo>
                <a:lnTo>
                  <a:pt x="1447000" y="4065095"/>
                </a:lnTo>
                <a:lnTo>
                  <a:pt x="1449255" y="4050459"/>
                </a:lnTo>
                <a:cubicBezTo>
                  <a:pt x="1450722" y="4044224"/>
                  <a:pt x="1453015" y="4036520"/>
                  <a:pt x="1456462" y="4027006"/>
                </a:cubicBezTo>
                <a:lnTo>
                  <a:pt x="1456462" y="4027003"/>
                </a:lnTo>
                <a:lnTo>
                  <a:pt x="1456462" y="4026592"/>
                </a:lnTo>
                <a:close/>
                <a:moveTo>
                  <a:pt x="1255525" y="4011918"/>
                </a:moveTo>
                <a:lnTo>
                  <a:pt x="1258472" y="4023429"/>
                </a:lnTo>
                <a:lnTo>
                  <a:pt x="1255265" y="4028358"/>
                </a:lnTo>
                <a:lnTo>
                  <a:pt x="1254850" y="4027116"/>
                </a:lnTo>
                <a:lnTo>
                  <a:pt x="1251413" y="4016828"/>
                </a:lnTo>
                <a:lnTo>
                  <a:pt x="1253059" y="4014862"/>
                </a:lnTo>
                <a:close/>
                <a:moveTo>
                  <a:pt x="972723" y="4009990"/>
                </a:moveTo>
                <a:lnTo>
                  <a:pt x="969418" y="4015750"/>
                </a:lnTo>
                <a:lnTo>
                  <a:pt x="960487" y="4015284"/>
                </a:lnTo>
                <a:lnTo>
                  <a:pt x="960348" y="4015284"/>
                </a:lnTo>
                <a:close/>
                <a:moveTo>
                  <a:pt x="978441" y="4009456"/>
                </a:moveTo>
                <a:lnTo>
                  <a:pt x="993212" y="4011931"/>
                </a:lnTo>
                <a:lnTo>
                  <a:pt x="990114" y="4016828"/>
                </a:lnTo>
                <a:lnTo>
                  <a:pt x="986007" y="4016614"/>
                </a:lnTo>
                <a:lnTo>
                  <a:pt x="974132" y="4015995"/>
                </a:lnTo>
                <a:close/>
                <a:moveTo>
                  <a:pt x="954877" y="4005507"/>
                </a:moveTo>
                <a:lnTo>
                  <a:pt x="959536" y="4006288"/>
                </a:lnTo>
                <a:lnTo>
                  <a:pt x="953431" y="4008622"/>
                </a:lnTo>
                <a:close/>
                <a:moveTo>
                  <a:pt x="389357" y="4004813"/>
                </a:moveTo>
                <a:lnTo>
                  <a:pt x="429988" y="4036378"/>
                </a:lnTo>
                <a:lnTo>
                  <a:pt x="430009" y="4036395"/>
                </a:lnTo>
                <a:lnTo>
                  <a:pt x="430013" y="4036397"/>
                </a:lnTo>
                <a:lnTo>
                  <a:pt x="430036" y="4036411"/>
                </a:lnTo>
                <a:lnTo>
                  <a:pt x="451333" y="4049130"/>
                </a:lnTo>
                <a:lnTo>
                  <a:pt x="463667" y="4066355"/>
                </a:lnTo>
                <a:lnTo>
                  <a:pt x="485578" y="4089313"/>
                </a:lnTo>
                <a:lnTo>
                  <a:pt x="533315" y="4139333"/>
                </a:lnTo>
                <a:lnTo>
                  <a:pt x="574969" y="4169725"/>
                </a:lnTo>
                <a:lnTo>
                  <a:pt x="586381" y="4178051"/>
                </a:lnTo>
                <a:lnTo>
                  <a:pt x="554313" y="4164719"/>
                </a:lnTo>
                <a:lnTo>
                  <a:pt x="547503" y="4160184"/>
                </a:lnTo>
                <a:lnTo>
                  <a:pt x="489531" y="4114600"/>
                </a:lnTo>
                <a:lnTo>
                  <a:pt x="466890" y="4093981"/>
                </a:lnTo>
                <a:lnTo>
                  <a:pt x="393136" y="4010600"/>
                </a:lnTo>
                <a:close/>
                <a:moveTo>
                  <a:pt x="713019" y="4004317"/>
                </a:moveTo>
                <a:lnTo>
                  <a:pt x="728978" y="4025643"/>
                </a:lnTo>
                <a:lnTo>
                  <a:pt x="740058" y="4039646"/>
                </a:lnTo>
                <a:lnTo>
                  <a:pt x="740860" y="4045952"/>
                </a:lnTo>
                <a:lnTo>
                  <a:pt x="729406" y="4035593"/>
                </a:lnTo>
                <a:lnTo>
                  <a:pt x="729368" y="4035553"/>
                </a:lnTo>
                <a:lnTo>
                  <a:pt x="716458" y="4021709"/>
                </a:lnTo>
                <a:close/>
                <a:moveTo>
                  <a:pt x="1296090" y="4003042"/>
                </a:moveTo>
                <a:lnTo>
                  <a:pt x="1293752" y="4012804"/>
                </a:lnTo>
                <a:lnTo>
                  <a:pt x="1290598" y="4020858"/>
                </a:lnTo>
                <a:lnTo>
                  <a:pt x="1290960" y="4018442"/>
                </a:lnTo>
                <a:lnTo>
                  <a:pt x="1291317" y="4016063"/>
                </a:lnTo>
                <a:close/>
                <a:moveTo>
                  <a:pt x="1095381" y="4001168"/>
                </a:moveTo>
                <a:lnTo>
                  <a:pt x="1103244" y="4004266"/>
                </a:lnTo>
                <a:cubicBezTo>
                  <a:pt x="1109956" y="4005737"/>
                  <a:pt x="1116402" y="4005806"/>
                  <a:pt x="1122641" y="4004117"/>
                </a:cubicBezTo>
                <a:lnTo>
                  <a:pt x="1132194" y="4010697"/>
                </a:lnTo>
                <a:lnTo>
                  <a:pt x="1121264" y="4019329"/>
                </a:lnTo>
                <a:lnTo>
                  <a:pt x="1107476" y="4026982"/>
                </a:lnTo>
                <a:lnTo>
                  <a:pt x="1094483" y="4025886"/>
                </a:lnTo>
                <a:lnTo>
                  <a:pt x="1081811" y="4024816"/>
                </a:lnTo>
                <a:lnTo>
                  <a:pt x="1087543" y="4016548"/>
                </a:lnTo>
                <a:lnTo>
                  <a:pt x="1090969" y="4008308"/>
                </a:lnTo>
                <a:close/>
                <a:moveTo>
                  <a:pt x="426179" y="3999628"/>
                </a:moveTo>
                <a:lnTo>
                  <a:pt x="446993" y="4018275"/>
                </a:lnTo>
                <a:lnTo>
                  <a:pt x="453146" y="4022137"/>
                </a:lnTo>
                <a:lnTo>
                  <a:pt x="459793" y="4027693"/>
                </a:lnTo>
                <a:lnTo>
                  <a:pt x="478158" y="4038620"/>
                </a:lnTo>
                <a:lnTo>
                  <a:pt x="485679" y="4043746"/>
                </a:lnTo>
                <a:lnTo>
                  <a:pt x="495849" y="4058075"/>
                </a:lnTo>
                <a:lnTo>
                  <a:pt x="503337" y="4068625"/>
                </a:lnTo>
                <a:lnTo>
                  <a:pt x="494223" y="4065100"/>
                </a:lnTo>
                <a:lnTo>
                  <a:pt x="463842" y="4047755"/>
                </a:lnTo>
                <a:lnTo>
                  <a:pt x="429538" y="4005216"/>
                </a:lnTo>
                <a:close/>
                <a:moveTo>
                  <a:pt x="555448" y="3999547"/>
                </a:moveTo>
                <a:lnTo>
                  <a:pt x="574196" y="4010193"/>
                </a:lnTo>
                <a:lnTo>
                  <a:pt x="576395" y="4014842"/>
                </a:lnTo>
                <a:lnTo>
                  <a:pt x="557327" y="4001281"/>
                </a:lnTo>
                <a:lnTo>
                  <a:pt x="556772" y="4000769"/>
                </a:lnTo>
                <a:close/>
                <a:moveTo>
                  <a:pt x="932289" y="3999520"/>
                </a:moveTo>
                <a:lnTo>
                  <a:pt x="942907" y="4003501"/>
                </a:lnTo>
                <a:lnTo>
                  <a:pt x="947275" y="4004233"/>
                </a:lnTo>
                <a:lnTo>
                  <a:pt x="942413" y="4012834"/>
                </a:lnTo>
                <a:lnTo>
                  <a:pt x="929870" y="4017629"/>
                </a:lnTo>
                <a:cubicBezTo>
                  <a:pt x="928039" y="4018332"/>
                  <a:pt x="926987" y="4020262"/>
                  <a:pt x="927389" y="4022179"/>
                </a:cubicBezTo>
                <a:cubicBezTo>
                  <a:pt x="927926" y="4024082"/>
                  <a:pt x="929868" y="4025240"/>
                  <a:pt x="931802" y="4024799"/>
                </a:cubicBezTo>
                <a:lnTo>
                  <a:pt x="935696" y="4024716"/>
                </a:lnTo>
                <a:lnTo>
                  <a:pt x="918144" y="4055768"/>
                </a:lnTo>
                <a:lnTo>
                  <a:pt x="914832" y="4061256"/>
                </a:lnTo>
                <a:lnTo>
                  <a:pt x="906378" y="4058611"/>
                </a:lnTo>
                <a:lnTo>
                  <a:pt x="929647" y="4005052"/>
                </a:lnTo>
                <a:close/>
                <a:moveTo>
                  <a:pt x="1266054" y="3999343"/>
                </a:moveTo>
                <a:lnTo>
                  <a:pt x="1267683" y="4008873"/>
                </a:lnTo>
                <a:lnTo>
                  <a:pt x="1267704" y="4009238"/>
                </a:lnTo>
                <a:lnTo>
                  <a:pt x="1264329" y="4014425"/>
                </a:lnTo>
                <a:lnTo>
                  <a:pt x="1263290" y="4009656"/>
                </a:lnTo>
                <a:lnTo>
                  <a:pt x="1262215" y="4004720"/>
                </a:lnTo>
                <a:lnTo>
                  <a:pt x="1262078" y="4004092"/>
                </a:lnTo>
                <a:close/>
                <a:moveTo>
                  <a:pt x="1492711" y="3997964"/>
                </a:moveTo>
                <a:lnTo>
                  <a:pt x="1491095" y="4001693"/>
                </a:lnTo>
                <a:lnTo>
                  <a:pt x="1479576" y="4028268"/>
                </a:lnTo>
                <a:lnTo>
                  <a:pt x="1473699" y="4046081"/>
                </a:lnTo>
                <a:lnTo>
                  <a:pt x="1472611" y="4049377"/>
                </a:lnTo>
                <a:cubicBezTo>
                  <a:pt x="1471310" y="4054806"/>
                  <a:pt x="1470944" y="4058779"/>
                  <a:pt x="1471256" y="4061748"/>
                </a:cubicBezTo>
                <a:lnTo>
                  <a:pt x="1471256" y="4061749"/>
                </a:lnTo>
                <a:lnTo>
                  <a:pt x="1471256" y="4061750"/>
                </a:lnTo>
                <a:lnTo>
                  <a:pt x="1473822" y="4067742"/>
                </a:lnTo>
                <a:lnTo>
                  <a:pt x="1473390" y="4068023"/>
                </a:lnTo>
                <a:lnTo>
                  <a:pt x="1464734" y="4069335"/>
                </a:lnTo>
                <a:cubicBezTo>
                  <a:pt x="1463769" y="4068509"/>
                  <a:pt x="1458805" y="4059959"/>
                  <a:pt x="1478523" y="4013354"/>
                </a:cubicBezTo>
                <a:lnTo>
                  <a:pt x="1478523" y="4012801"/>
                </a:lnTo>
                <a:close/>
                <a:moveTo>
                  <a:pt x="1002497" y="3997250"/>
                </a:moveTo>
                <a:lnTo>
                  <a:pt x="998979" y="4002813"/>
                </a:lnTo>
                <a:lnTo>
                  <a:pt x="992147" y="4001679"/>
                </a:lnTo>
                <a:close/>
                <a:moveTo>
                  <a:pt x="541014" y="3997001"/>
                </a:moveTo>
                <a:lnTo>
                  <a:pt x="541711" y="3997674"/>
                </a:lnTo>
                <a:lnTo>
                  <a:pt x="546616" y="4002405"/>
                </a:lnTo>
                <a:lnTo>
                  <a:pt x="575326" y="4023221"/>
                </a:lnTo>
                <a:lnTo>
                  <a:pt x="583660" y="4030199"/>
                </a:lnTo>
                <a:lnTo>
                  <a:pt x="583895" y="4030696"/>
                </a:lnTo>
                <a:lnTo>
                  <a:pt x="592207" y="4048267"/>
                </a:lnTo>
                <a:lnTo>
                  <a:pt x="556309" y="4027290"/>
                </a:lnTo>
                <a:close/>
                <a:moveTo>
                  <a:pt x="502062" y="3994231"/>
                </a:moveTo>
                <a:lnTo>
                  <a:pt x="503446" y="3995389"/>
                </a:lnTo>
                <a:lnTo>
                  <a:pt x="519550" y="4010068"/>
                </a:lnTo>
                <a:lnTo>
                  <a:pt x="526988" y="4015076"/>
                </a:lnTo>
                <a:lnTo>
                  <a:pt x="535918" y="4022544"/>
                </a:lnTo>
                <a:lnTo>
                  <a:pt x="547686" y="4029945"/>
                </a:lnTo>
                <a:lnTo>
                  <a:pt x="556740" y="4047739"/>
                </a:lnTo>
                <a:lnTo>
                  <a:pt x="557481" y="4048857"/>
                </a:lnTo>
                <a:lnTo>
                  <a:pt x="558377" y="4050209"/>
                </a:lnTo>
                <a:lnTo>
                  <a:pt x="541281" y="4041867"/>
                </a:lnTo>
                <a:lnTo>
                  <a:pt x="523493" y="4030575"/>
                </a:lnTo>
                <a:close/>
                <a:moveTo>
                  <a:pt x="461142" y="3994185"/>
                </a:moveTo>
                <a:lnTo>
                  <a:pt x="495166" y="4021979"/>
                </a:lnTo>
                <a:lnTo>
                  <a:pt x="502502" y="4026450"/>
                </a:lnTo>
                <a:lnTo>
                  <a:pt x="510806" y="4032998"/>
                </a:lnTo>
                <a:lnTo>
                  <a:pt x="516524" y="4036250"/>
                </a:lnTo>
                <a:lnTo>
                  <a:pt x="529526" y="4058150"/>
                </a:lnTo>
                <a:lnTo>
                  <a:pt x="521196" y="4054525"/>
                </a:lnTo>
                <a:lnTo>
                  <a:pt x="520645" y="4054231"/>
                </a:lnTo>
                <a:lnTo>
                  <a:pt x="488067" y="4032111"/>
                </a:lnTo>
                <a:close/>
                <a:moveTo>
                  <a:pt x="909527" y="3990986"/>
                </a:moveTo>
                <a:lnTo>
                  <a:pt x="925162" y="3996848"/>
                </a:lnTo>
                <a:lnTo>
                  <a:pt x="899355" y="4056414"/>
                </a:lnTo>
                <a:lnTo>
                  <a:pt x="889221" y="4053243"/>
                </a:lnTo>
                <a:lnTo>
                  <a:pt x="895876" y="4040324"/>
                </a:lnTo>
                <a:close/>
                <a:moveTo>
                  <a:pt x="740553" y="3990644"/>
                </a:moveTo>
                <a:lnTo>
                  <a:pt x="752217" y="4015171"/>
                </a:lnTo>
                <a:lnTo>
                  <a:pt x="752362" y="4015486"/>
                </a:lnTo>
                <a:lnTo>
                  <a:pt x="762481" y="4044425"/>
                </a:lnTo>
                <a:lnTo>
                  <a:pt x="743885" y="4011176"/>
                </a:lnTo>
                <a:close/>
                <a:moveTo>
                  <a:pt x="783131" y="3990241"/>
                </a:moveTo>
                <a:lnTo>
                  <a:pt x="784981" y="3990576"/>
                </a:lnTo>
                <a:lnTo>
                  <a:pt x="784071" y="4011430"/>
                </a:lnTo>
                <a:lnTo>
                  <a:pt x="783442" y="3997244"/>
                </a:lnTo>
                <a:close/>
                <a:moveTo>
                  <a:pt x="677470" y="3989623"/>
                </a:moveTo>
                <a:lnTo>
                  <a:pt x="683202" y="3996483"/>
                </a:lnTo>
                <a:lnTo>
                  <a:pt x="685825" y="3999267"/>
                </a:lnTo>
                <a:lnTo>
                  <a:pt x="688868" y="4002834"/>
                </a:lnTo>
                <a:lnTo>
                  <a:pt x="708486" y="4023470"/>
                </a:lnTo>
                <a:lnTo>
                  <a:pt x="710283" y="4032580"/>
                </a:lnTo>
                <a:lnTo>
                  <a:pt x="710892" y="4035666"/>
                </a:lnTo>
                <a:lnTo>
                  <a:pt x="682777" y="4010526"/>
                </a:lnTo>
                <a:close/>
                <a:moveTo>
                  <a:pt x="1171663" y="3989303"/>
                </a:moveTo>
                <a:lnTo>
                  <a:pt x="1218359" y="4034265"/>
                </a:lnTo>
                <a:lnTo>
                  <a:pt x="1220436" y="4036930"/>
                </a:lnTo>
                <a:lnTo>
                  <a:pt x="1206048" y="4049810"/>
                </a:lnTo>
                <a:lnTo>
                  <a:pt x="1187750" y="4037188"/>
                </a:lnTo>
                <a:lnTo>
                  <a:pt x="1146949" y="4009045"/>
                </a:lnTo>
                <a:lnTo>
                  <a:pt x="1151482" y="4005424"/>
                </a:lnTo>
                <a:close/>
                <a:moveTo>
                  <a:pt x="775110" y="3988789"/>
                </a:moveTo>
                <a:lnTo>
                  <a:pt x="777071" y="3989144"/>
                </a:lnTo>
                <a:lnTo>
                  <a:pt x="777576" y="4006369"/>
                </a:lnTo>
                <a:lnTo>
                  <a:pt x="776055" y="3995524"/>
                </a:lnTo>
                <a:close/>
                <a:moveTo>
                  <a:pt x="1275333" y="3988262"/>
                </a:moveTo>
                <a:lnTo>
                  <a:pt x="1275484" y="3989667"/>
                </a:lnTo>
                <a:lnTo>
                  <a:pt x="1275365" y="3997462"/>
                </a:lnTo>
                <a:lnTo>
                  <a:pt x="1274658" y="3998548"/>
                </a:lnTo>
                <a:lnTo>
                  <a:pt x="1274546" y="3997910"/>
                </a:lnTo>
                <a:lnTo>
                  <a:pt x="1273279" y="3990716"/>
                </a:lnTo>
                <a:lnTo>
                  <a:pt x="1274860" y="3988827"/>
                </a:lnTo>
                <a:close/>
                <a:moveTo>
                  <a:pt x="763235" y="3986639"/>
                </a:moveTo>
                <a:lnTo>
                  <a:pt x="764538" y="3986875"/>
                </a:lnTo>
                <a:lnTo>
                  <a:pt x="764917" y="3993102"/>
                </a:lnTo>
                <a:lnTo>
                  <a:pt x="763781" y="3988237"/>
                </a:lnTo>
                <a:lnTo>
                  <a:pt x="763689" y="3987843"/>
                </a:lnTo>
                <a:lnTo>
                  <a:pt x="763688" y="3987840"/>
                </a:lnTo>
                <a:close/>
                <a:moveTo>
                  <a:pt x="894841" y="3985480"/>
                </a:moveTo>
                <a:lnTo>
                  <a:pt x="904380" y="3989056"/>
                </a:lnTo>
                <a:lnTo>
                  <a:pt x="880373" y="4052877"/>
                </a:lnTo>
                <a:lnTo>
                  <a:pt x="868587" y="4054257"/>
                </a:lnTo>
                <a:lnTo>
                  <a:pt x="882847" y="4000958"/>
                </a:lnTo>
                <a:lnTo>
                  <a:pt x="884272" y="3998933"/>
                </a:lnTo>
                <a:lnTo>
                  <a:pt x="884825" y="3998371"/>
                </a:lnTo>
                <a:lnTo>
                  <a:pt x="886100" y="3996492"/>
                </a:lnTo>
                <a:lnTo>
                  <a:pt x="890929" y="3991439"/>
                </a:lnTo>
                <a:close/>
                <a:moveTo>
                  <a:pt x="880004" y="3984417"/>
                </a:moveTo>
                <a:lnTo>
                  <a:pt x="877334" y="3994412"/>
                </a:lnTo>
                <a:lnTo>
                  <a:pt x="858939" y="4013726"/>
                </a:lnTo>
                <a:lnTo>
                  <a:pt x="855110" y="4017038"/>
                </a:lnTo>
                <a:lnTo>
                  <a:pt x="854506" y="4017561"/>
                </a:lnTo>
                <a:lnTo>
                  <a:pt x="855051" y="4014276"/>
                </a:lnTo>
                <a:lnTo>
                  <a:pt x="868756" y="4001430"/>
                </a:lnTo>
                <a:close/>
                <a:moveTo>
                  <a:pt x="1515087" y="3984003"/>
                </a:moveTo>
                <a:lnTo>
                  <a:pt x="1498036" y="4019354"/>
                </a:lnTo>
                <a:lnTo>
                  <a:pt x="1496253" y="4023633"/>
                </a:lnTo>
                <a:lnTo>
                  <a:pt x="1488433" y="4042396"/>
                </a:lnTo>
                <a:cubicBezTo>
                  <a:pt x="1486443" y="4048127"/>
                  <a:pt x="1485568" y="4052121"/>
                  <a:pt x="1485527" y="4055019"/>
                </a:cubicBezTo>
                <a:lnTo>
                  <a:pt x="1485527" y="4055020"/>
                </a:lnTo>
                <a:lnTo>
                  <a:pt x="1485526" y="4055023"/>
                </a:lnTo>
                <a:lnTo>
                  <a:pt x="1486824" y="4058762"/>
                </a:lnTo>
                <a:lnTo>
                  <a:pt x="1484061" y="4060718"/>
                </a:lnTo>
                <a:lnTo>
                  <a:pt x="1482792" y="4061616"/>
                </a:lnTo>
                <a:lnTo>
                  <a:pt x="1480506" y="4062240"/>
                </a:lnTo>
                <a:lnTo>
                  <a:pt x="1480506" y="4062242"/>
                </a:lnTo>
                <a:lnTo>
                  <a:pt x="1480591" y="4062580"/>
                </a:lnTo>
                <a:lnTo>
                  <a:pt x="1479769" y="4062443"/>
                </a:lnTo>
                <a:lnTo>
                  <a:pt x="1480506" y="4062242"/>
                </a:lnTo>
                <a:lnTo>
                  <a:pt x="1480505" y="4062240"/>
                </a:lnTo>
                <a:lnTo>
                  <a:pt x="1480506" y="4062240"/>
                </a:lnTo>
                <a:lnTo>
                  <a:pt x="1479931" y="4059968"/>
                </a:lnTo>
                <a:lnTo>
                  <a:pt x="1483046" y="4045837"/>
                </a:lnTo>
                <a:lnTo>
                  <a:pt x="1486317" y="4035979"/>
                </a:lnTo>
                <a:lnTo>
                  <a:pt x="1488738" y="4029501"/>
                </a:lnTo>
                <a:lnTo>
                  <a:pt x="1501551" y="3999706"/>
                </a:lnTo>
                <a:close/>
                <a:moveTo>
                  <a:pt x="745688" y="3983462"/>
                </a:moveTo>
                <a:lnTo>
                  <a:pt x="754534" y="3985063"/>
                </a:lnTo>
                <a:lnTo>
                  <a:pt x="758061" y="3993981"/>
                </a:lnTo>
                <a:lnTo>
                  <a:pt x="758138" y="3994188"/>
                </a:lnTo>
                <a:lnTo>
                  <a:pt x="767116" y="4034787"/>
                </a:lnTo>
                <a:lnTo>
                  <a:pt x="767125" y="4035008"/>
                </a:lnTo>
                <a:lnTo>
                  <a:pt x="761192" y="4018840"/>
                </a:lnTo>
                <a:lnTo>
                  <a:pt x="757921" y="4009925"/>
                </a:lnTo>
                <a:lnTo>
                  <a:pt x="757908" y="4009899"/>
                </a:lnTo>
                <a:close/>
                <a:moveTo>
                  <a:pt x="641139" y="3981459"/>
                </a:moveTo>
                <a:lnTo>
                  <a:pt x="642108" y="3982452"/>
                </a:lnTo>
                <a:lnTo>
                  <a:pt x="653930" y="3995501"/>
                </a:lnTo>
                <a:lnTo>
                  <a:pt x="660196" y="4001004"/>
                </a:lnTo>
                <a:lnTo>
                  <a:pt x="669847" y="4010902"/>
                </a:lnTo>
                <a:lnTo>
                  <a:pt x="675467" y="4015671"/>
                </a:lnTo>
                <a:lnTo>
                  <a:pt x="676539" y="4019892"/>
                </a:lnTo>
                <a:lnTo>
                  <a:pt x="677265" y="4022750"/>
                </a:lnTo>
                <a:lnTo>
                  <a:pt x="679375" y="4029715"/>
                </a:lnTo>
                <a:lnTo>
                  <a:pt x="649992" y="4008177"/>
                </a:lnTo>
                <a:lnTo>
                  <a:pt x="643463" y="3989054"/>
                </a:lnTo>
                <a:close/>
                <a:moveTo>
                  <a:pt x="725265" y="3979764"/>
                </a:moveTo>
                <a:lnTo>
                  <a:pt x="730865" y="3980778"/>
                </a:lnTo>
                <a:lnTo>
                  <a:pt x="732695" y="3992055"/>
                </a:lnTo>
                <a:close/>
                <a:moveTo>
                  <a:pt x="604619" y="3978751"/>
                </a:moveTo>
                <a:lnTo>
                  <a:pt x="622776" y="3994991"/>
                </a:lnTo>
                <a:lnTo>
                  <a:pt x="635902" y="4007939"/>
                </a:lnTo>
                <a:lnTo>
                  <a:pt x="642226" y="4012485"/>
                </a:lnTo>
                <a:lnTo>
                  <a:pt x="648424" y="4030489"/>
                </a:lnTo>
                <a:lnTo>
                  <a:pt x="632918" y="4021434"/>
                </a:lnTo>
                <a:lnTo>
                  <a:pt x="615339" y="4007906"/>
                </a:lnTo>
                <a:lnTo>
                  <a:pt x="615037" y="4007210"/>
                </a:lnTo>
                <a:close/>
                <a:moveTo>
                  <a:pt x="707498" y="3976547"/>
                </a:moveTo>
                <a:lnTo>
                  <a:pt x="716000" y="3978087"/>
                </a:lnTo>
                <a:lnTo>
                  <a:pt x="734386" y="4008571"/>
                </a:lnTo>
                <a:lnTo>
                  <a:pt x="735782" y="4011086"/>
                </a:lnTo>
                <a:lnTo>
                  <a:pt x="737212" y="4019903"/>
                </a:lnTo>
                <a:lnTo>
                  <a:pt x="738073" y="4025207"/>
                </a:lnTo>
                <a:lnTo>
                  <a:pt x="736430" y="4023125"/>
                </a:lnTo>
                <a:lnTo>
                  <a:pt x="732877" y="4018622"/>
                </a:lnTo>
                <a:lnTo>
                  <a:pt x="732843" y="4018576"/>
                </a:lnTo>
                <a:lnTo>
                  <a:pt x="709642" y="3987231"/>
                </a:lnTo>
                <a:lnTo>
                  <a:pt x="707880" y="3978318"/>
                </a:lnTo>
                <a:close/>
                <a:moveTo>
                  <a:pt x="566377" y="3975171"/>
                </a:moveTo>
                <a:lnTo>
                  <a:pt x="582245" y="3990622"/>
                </a:lnTo>
                <a:lnTo>
                  <a:pt x="606838" y="4009404"/>
                </a:lnTo>
                <a:lnTo>
                  <a:pt x="608291" y="4013359"/>
                </a:lnTo>
                <a:lnTo>
                  <a:pt x="610162" y="4017641"/>
                </a:lnTo>
                <a:lnTo>
                  <a:pt x="610267" y="4017881"/>
                </a:lnTo>
                <a:lnTo>
                  <a:pt x="604234" y="4014438"/>
                </a:lnTo>
                <a:lnTo>
                  <a:pt x="577696" y="3999294"/>
                </a:lnTo>
                <a:close/>
                <a:moveTo>
                  <a:pt x="1107939" y="3970542"/>
                </a:moveTo>
                <a:lnTo>
                  <a:pt x="1162839" y="3986493"/>
                </a:lnTo>
                <a:lnTo>
                  <a:pt x="1140189" y="4004382"/>
                </a:lnTo>
                <a:lnTo>
                  <a:pt x="1125812" y="3994465"/>
                </a:lnTo>
                <a:cubicBezTo>
                  <a:pt x="1124941" y="3993679"/>
                  <a:pt x="1123815" y="3993237"/>
                  <a:pt x="1122641" y="3993223"/>
                </a:cubicBezTo>
                <a:lnTo>
                  <a:pt x="1122089" y="3994465"/>
                </a:lnTo>
                <a:cubicBezTo>
                  <a:pt x="1116781" y="3996326"/>
                  <a:pt x="1111101" y="3996438"/>
                  <a:pt x="1105032" y="3995154"/>
                </a:cubicBezTo>
                <a:lnTo>
                  <a:pt x="1099080" y="3992795"/>
                </a:lnTo>
                <a:close/>
                <a:moveTo>
                  <a:pt x="1198500" y="3966912"/>
                </a:moveTo>
                <a:lnTo>
                  <a:pt x="1201185" y="3970335"/>
                </a:lnTo>
                <a:lnTo>
                  <a:pt x="1240611" y="4018871"/>
                </a:lnTo>
                <a:lnTo>
                  <a:pt x="1228532" y="4029684"/>
                </a:lnTo>
                <a:lnTo>
                  <a:pt x="1225250" y="4026517"/>
                </a:lnTo>
                <a:lnTo>
                  <a:pt x="1217311" y="4018856"/>
                </a:lnTo>
                <a:lnTo>
                  <a:pt x="1191998" y="3987156"/>
                </a:lnTo>
                <a:cubicBezTo>
                  <a:pt x="1191575" y="3986756"/>
                  <a:pt x="1191051" y="3986467"/>
                  <a:pt x="1190481" y="3986328"/>
                </a:cubicBezTo>
                <a:lnTo>
                  <a:pt x="1180829" y="3983654"/>
                </a:lnTo>
                <a:lnTo>
                  <a:pt x="1179880" y="3982739"/>
                </a:lnTo>
                <a:lnTo>
                  <a:pt x="1189708" y="3974888"/>
                </a:lnTo>
                <a:lnTo>
                  <a:pt x="1195264" y="3970451"/>
                </a:lnTo>
                <a:close/>
                <a:moveTo>
                  <a:pt x="671472" y="3965998"/>
                </a:moveTo>
                <a:lnTo>
                  <a:pt x="687821" y="3972985"/>
                </a:lnTo>
                <a:lnTo>
                  <a:pt x="689846" y="3973351"/>
                </a:lnTo>
                <a:lnTo>
                  <a:pt x="701732" y="3989235"/>
                </a:lnTo>
                <a:lnTo>
                  <a:pt x="705907" y="4010396"/>
                </a:lnTo>
                <a:lnTo>
                  <a:pt x="689591" y="3992902"/>
                </a:lnTo>
                <a:lnTo>
                  <a:pt x="675604" y="3976384"/>
                </a:lnTo>
                <a:lnTo>
                  <a:pt x="673450" y="3973789"/>
                </a:lnTo>
                <a:close/>
                <a:moveTo>
                  <a:pt x="911697" y="3959984"/>
                </a:moveTo>
                <a:lnTo>
                  <a:pt x="907256" y="3979395"/>
                </a:lnTo>
                <a:lnTo>
                  <a:pt x="900507" y="3976850"/>
                </a:lnTo>
                <a:lnTo>
                  <a:pt x="903997" y="3971533"/>
                </a:lnTo>
                <a:lnTo>
                  <a:pt x="905196" y="3969921"/>
                </a:lnTo>
                <a:lnTo>
                  <a:pt x="905742" y="3968876"/>
                </a:lnTo>
                <a:lnTo>
                  <a:pt x="909952" y="3962462"/>
                </a:lnTo>
                <a:lnTo>
                  <a:pt x="911561" y="3960177"/>
                </a:lnTo>
                <a:close/>
                <a:moveTo>
                  <a:pt x="1207500" y="3957068"/>
                </a:moveTo>
                <a:lnTo>
                  <a:pt x="1225102" y="3985016"/>
                </a:lnTo>
                <a:lnTo>
                  <a:pt x="1221500" y="3980621"/>
                </a:lnTo>
                <a:lnTo>
                  <a:pt x="1208182" y="3964372"/>
                </a:lnTo>
                <a:lnTo>
                  <a:pt x="1204799" y="3960021"/>
                </a:lnTo>
                <a:close/>
                <a:moveTo>
                  <a:pt x="703288" y="3957007"/>
                </a:moveTo>
                <a:lnTo>
                  <a:pt x="709904" y="3967977"/>
                </a:lnTo>
                <a:lnTo>
                  <a:pt x="708161" y="3967378"/>
                </a:lnTo>
                <a:lnTo>
                  <a:pt x="705311" y="3966399"/>
                </a:lnTo>
                <a:close/>
                <a:moveTo>
                  <a:pt x="1310004" y="3953425"/>
                </a:moveTo>
                <a:lnTo>
                  <a:pt x="1310004" y="3960115"/>
                </a:lnTo>
                <a:lnTo>
                  <a:pt x="1300026" y="4019881"/>
                </a:lnTo>
                <a:lnTo>
                  <a:pt x="1296763" y="4025985"/>
                </a:lnTo>
                <a:lnTo>
                  <a:pt x="1300789" y="4014595"/>
                </a:lnTo>
                <a:lnTo>
                  <a:pt x="1303259" y="3969144"/>
                </a:lnTo>
                <a:lnTo>
                  <a:pt x="1304964" y="3964169"/>
                </a:lnTo>
                <a:lnTo>
                  <a:pt x="1305430" y="3962809"/>
                </a:lnTo>
                <a:lnTo>
                  <a:pt x="1309504" y="3954802"/>
                </a:lnTo>
                <a:close/>
                <a:moveTo>
                  <a:pt x="1115466" y="3951637"/>
                </a:moveTo>
                <a:lnTo>
                  <a:pt x="1117452" y="3952636"/>
                </a:lnTo>
                <a:cubicBezTo>
                  <a:pt x="1123424" y="3954487"/>
                  <a:pt x="1129120" y="3954926"/>
                  <a:pt x="1134636" y="3953651"/>
                </a:cubicBezTo>
                <a:lnTo>
                  <a:pt x="1159726" y="3977809"/>
                </a:lnTo>
                <a:lnTo>
                  <a:pt x="1110478" y="3964167"/>
                </a:lnTo>
                <a:close/>
                <a:moveTo>
                  <a:pt x="631131" y="3948759"/>
                </a:moveTo>
                <a:lnTo>
                  <a:pt x="649398" y="3956565"/>
                </a:lnTo>
                <a:lnTo>
                  <a:pt x="665141" y="3975020"/>
                </a:lnTo>
                <a:lnTo>
                  <a:pt x="668585" y="3988578"/>
                </a:lnTo>
                <a:lnTo>
                  <a:pt x="671628" y="4000556"/>
                </a:lnTo>
                <a:lnTo>
                  <a:pt x="662472" y="3992370"/>
                </a:lnTo>
                <a:lnTo>
                  <a:pt x="644389" y="3973532"/>
                </a:lnTo>
                <a:lnTo>
                  <a:pt x="635757" y="3963872"/>
                </a:lnTo>
                <a:close/>
                <a:moveTo>
                  <a:pt x="1013386" y="3948513"/>
                </a:moveTo>
                <a:lnTo>
                  <a:pt x="1015609" y="3948868"/>
                </a:lnTo>
                <a:lnTo>
                  <a:pt x="1024369" y="3955438"/>
                </a:lnTo>
                <a:lnTo>
                  <a:pt x="1022682" y="3959152"/>
                </a:lnTo>
                <a:lnTo>
                  <a:pt x="1010533" y="3984528"/>
                </a:lnTo>
                <a:lnTo>
                  <a:pt x="1009974" y="3985428"/>
                </a:lnTo>
                <a:lnTo>
                  <a:pt x="1008658" y="3987509"/>
                </a:lnTo>
                <a:lnTo>
                  <a:pt x="987595" y="3995561"/>
                </a:lnTo>
                <a:lnTo>
                  <a:pt x="1002128" y="3973504"/>
                </a:lnTo>
                <a:close/>
                <a:moveTo>
                  <a:pt x="474629" y="3943669"/>
                </a:moveTo>
                <a:lnTo>
                  <a:pt x="516939" y="3977680"/>
                </a:lnTo>
                <a:lnTo>
                  <a:pt x="522780" y="3980997"/>
                </a:lnTo>
                <a:lnTo>
                  <a:pt x="541297" y="4017389"/>
                </a:lnTo>
                <a:lnTo>
                  <a:pt x="490625" y="3974836"/>
                </a:lnTo>
                <a:lnTo>
                  <a:pt x="484284" y="3964083"/>
                </a:lnTo>
                <a:lnTo>
                  <a:pt x="481662" y="3958539"/>
                </a:lnTo>
                <a:lnTo>
                  <a:pt x="480486" y="3956052"/>
                </a:lnTo>
                <a:lnTo>
                  <a:pt x="479131" y="3953187"/>
                </a:lnTo>
                <a:close/>
                <a:moveTo>
                  <a:pt x="1220003" y="3943392"/>
                </a:moveTo>
                <a:lnTo>
                  <a:pt x="1250597" y="3992672"/>
                </a:lnTo>
                <a:lnTo>
                  <a:pt x="1253905" y="4005595"/>
                </a:lnTo>
                <a:lnTo>
                  <a:pt x="1250877" y="4009681"/>
                </a:lnTo>
                <a:lnTo>
                  <a:pt x="1249451" y="4010958"/>
                </a:lnTo>
                <a:lnTo>
                  <a:pt x="1246066" y="4000824"/>
                </a:lnTo>
                <a:lnTo>
                  <a:pt x="1233536" y="3981790"/>
                </a:lnTo>
                <a:lnTo>
                  <a:pt x="1213176" y="3950860"/>
                </a:lnTo>
                <a:lnTo>
                  <a:pt x="1216736" y="3946967"/>
                </a:lnTo>
                <a:close/>
                <a:moveTo>
                  <a:pt x="980207" y="3943215"/>
                </a:moveTo>
                <a:lnTo>
                  <a:pt x="1005848" y="3947310"/>
                </a:lnTo>
                <a:lnTo>
                  <a:pt x="995644" y="3970047"/>
                </a:lnTo>
                <a:lnTo>
                  <a:pt x="979151" y="3998789"/>
                </a:lnTo>
                <a:lnTo>
                  <a:pt x="977814" y="3999300"/>
                </a:lnTo>
                <a:lnTo>
                  <a:pt x="959774" y="3996307"/>
                </a:lnTo>
                <a:lnTo>
                  <a:pt x="961694" y="3992840"/>
                </a:lnTo>
                <a:lnTo>
                  <a:pt x="965166" y="3983338"/>
                </a:lnTo>
                <a:lnTo>
                  <a:pt x="974051" y="3964197"/>
                </a:lnTo>
                <a:close/>
                <a:moveTo>
                  <a:pt x="616767" y="3942621"/>
                </a:moveTo>
                <a:lnTo>
                  <a:pt x="620563" y="3944243"/>
                </a:lnTo>
                <a:lnTo>
                  <a:pt x="621795" y="3948247"/>
                </a:lnTo>
                <a:close/>
                <a:moveTo>
                  <a:pt x="1190601" y="3941762"/>
                </a:moveTo>
                <a:lnTo>
                  <a:pt x="1201092" y="3946894"/>
                </a:lnTo>
                <a:lnTo>
                  <a:pt x="1203323" y="3950436"/>
                </a:lnTo>
                <a:lnTo>
                  <a:pt x="1200133" y="3954021"/>
                </a:lnTo>
                <a:close/>
                <a:moveTo>
                  <a:pt x="945982" y="3941158"/>
                </a:moveTo>
                <a:lnTo>
                  <a:pt x="941970" y="3958053"/>
                </a:lnTo>
                <a:lnTo>
                  <a:pt x="929147" y="3987651"/>
                </a:lnTo>
                <a:lnTo>
                  <a:pt x="912216" y="3981265"/>
                </a:lnTo>
                <a:lnTo>
                  <a:pt x="914519" y="3972943"/>
                </a:lnTo>
                <a:lnTo>
                  <a:pt x="922859" y="3942802"/>
                </a:lnTo>
                <a:lnTo>
                  <a:pt x="923571" y="3941716"/>
                </a:lnTo>
                <a:close/>
                <a:moveTo>
                  <a:pt x="964442" y="3940698"/>
                </a:moveTo>
                <a:lnTo>
                  <a:pt x="972383" y="3941966"/>
                </a:lnTo>
                <a:lnTo>
                  <a:pt x="956594" y="3984180"/>
                </a:lnTo>
                <a:lnTo>
                  <a:pt x="951689" y="3994965"/>
                </a:lnTo>
                <a:lnTo>
                  <a:pt x="946067" y="3994032"/>
                </a:lnTo>
                <a:lnTo>
                  <a:pt x="936613" y="3990467"/>
                </a:lnTo>
                <a:lnTo>
                  <a:pt x="944093" y="3974805"/>
                </a:lnTo>
                <a:lnTo>
                  <a:pt x="945855" y="3967742"/>
                </a:lnTo>
                <a:lnTo>
                  <a:pt x="948871" y="3960802"/>
                </a:lnTo>
                <a:lnTo>
                  <a:pt x="953596" y="3940968"/>
                </a:lnTo>
                <a:close/>
                <a:moveTo>
                  <a:pt x="664146" y="3937142"/>
                </a:moveTo>
                <a:lnTo>
                  <a:pt x="666291" y="3940172"/>
                </a:lnTo>
                <a:lnTo>
                  <a:pt x="675272" y="3953223"/>
                </a:lnTo>
                <a:lnTo>
                  <a:pt x="678111" y="3957051"/>
                </a:lnTo>
                <a:lnTo>
                  <a:pt x="668349" y="3953696"/>
                </a:lnTo>
                <a:close/>
                <a:moveTo>
                  <a:pt x="955961" y="3931045"/>
                </a:moveTo>
                <a:lnTo>
                  <a:pt x="968007" y="3934185"/>
                </a:lnTo>
                <a:lnTo>
                  <a:pt x="965118" y="3933902"/>
                </a:lnTo>
                <a:lnTo>
                  <a:pt x="955504" y="3932959"/>
                </a:lnTo>
                <a:close/>
                <a:moveTo>
                  <a:pt x="948466" y="3930699"/>
                </a:moveTo>
                <a:lnTo>
                  <a:pt x="948101" y="3932233"/>
                </a:lnTo>
                <a:lnTo>
                  <a:pt x="945733" y="3932001"/>
                </a:lnTo>
                <a:lnTo>
                  <a:pt x="945458" y="3932001"/>
                </a:lnTo>
                <a:close/>
                <a:moveTo>
                  <a:pt x="827401" y="3929815"/>
                </a:moveTo>
                <a:lnTo>
                  <a:pt x="827388" y="3934497"/>
                </a:lnTo>
                <a:lnTo>
                  <a:pt x="824411" y="3955741"/>
                </a:lnTo>
                <a:lnTo>
                  <a:pt x="824405" y="3955775"/>
                </a:lnTo>
                <a:lnTo>
                  <a:pt x="815330" y="3981379"/>
                </a:lnTo>
                <a:lnTo>
                  <a:pt x="815071" y="3981408"/>
                </a:lnTo>
                <a:lnTo>
                  <a:pt x="814788" y="3981440"/>
                </a:lnTo>
                <a:lnTo>
                  <a:pt x="825590" y="3937224"/>
                </a:lnTo>
                <a:close/>
                <a:moveTo>
                  <a:pt x="586529" y="3929335"/>
                </a:moveTo>
                <a:lnTo>
                  <a:pt x="587992" y="3930324"/>
                </a:lnTo>
                <a:lnTo>
                  <a:pt x="598909" y="3934990"/>
                </a:lnTo>
                <a:lnTo>
                  <a:pt x="617855" y="3957577"/>
                </a:lnTo>
                <a:lnTo>
                  <a:pt x="627800" y="3967778"/>
                </a:lnTo>
                <a:lnTo>
                  <a:pt x="631771" y="3980696"/>
                </a:lnTo>
                <a:lnTo>
                  <a:pt x="635856" y="3993982"/>
                </a:lnTo>
                <a:lnTo>
                  <a:pt x="636303" y="3995279"/>
                </a:lnTo>
                <a:lnTo>
                  <a:pt x="636881" y="3996960"/>
                </a:lnTo>
                <a:lnTo>
                  <a:pt x="626321" y="3987385"/>
                </a:lnTo>
                <a:lnTo>
                  <a:pt x="597122" y="3958271"/>
                </a:lnTo>
                <a:close/>
                <a:moveTo>
                  <a:pt x="1235489" y="3926456"/>
                </a:moveTo>
                <a:lnTo>
                  <a:pt x="1245132" y="3939237"/>
                </a:lnTo>
                <a:lnTo>
                  <a:pt x="1262077" y="3976086"/>
                </a:lnTo>
                <a:lnTo>
                  <a:pt x="1264644" y="3991101"/>
                </a:lnTo>
                <a:lnTo>
                  <a:pt x="1260475" y="3996728"/>
                </a:lnTo>
                <a:lnTo>
                  <a:pt x="1258871" y="3989361"/>
                </a:lnTo>
                <a:lnTo>
                  <a:pt x="1258871" y="3988259"/>
                </a:lnTo>
                <a:lnTo>
                  <a:pt x="1258871" y="3988258"/>
                </a:lnTo>
                <a:lnTo>
                  <a:pt x="1226507" y="3936280"/>
                </a:lnTo>
                <a:lnTo>
                  <a:pt x="1233914" y="3928178"/>
                </a:lnTo>
                <a:close/>
                <a:moveTo>
                  <a:pt x="623296" y="3923156"/>
                </a:moveTo>
                <a:lnTo>
                  <a:pt x="635601" y="3939512"/>
                </a:lnTo>
                <a:lnTo>
                  <a:pt x="639034" y="3943620"/>
                </a:lnTo>
                <a:lnTo>
                  <a:pt x="631236" y="3940941"/>
                </a:lnTo>
                <a:lnTo>
                  <a:pt x="631230" y="3940937"/>
                </a:lnTo>
                <a:lnTo>
                  <a:pt x="628216" y="3939233"/>
                </a:lnTo>
                <a:close/>
                <a:moveTo>
                  <a:pt x="1570393" y="3922793"/>
                </a:moveTo>
                <a:lnTo>
                  <a:pt x="1569884" y="3923558"/>
                </a:lnTo>
                <a:lnTo>
                  <a:pt x="1554361" y="3946893"/>
                </a:lnTo>
                <a:lnTo>
                  <a:pt x="1539678" y="3966857"/>
                </a:lnTo>
                <a:lnTo>
                  <a:pt x="1538639" y="3968269"/>
                </a:lnTo>
                <a:lnTo>
                  <a:pt x="1529431" y="3985625"/>
                </a:lnTo>
                <a:lnTo>
                  <a:pt x="1527887" y="3988535"/>
                </a:lnTo>
                <a:cubicBezTo>
                  <a:pt x="1522716" y="3998230"/>
                  <a:pt x="1518360" y="4006432"/>
                  <a:pt x="1514724" y="4013390"/>
                </a:cubicBezTo>
                <a:lnTo>
                  <a:pt x="1513221" y="4016344"/>
                </a:lnTo>
                <a:lnTo>
                  <a:pt x="1512362" y="4017973"/>
                </a:lnTo>
                <a:lnTo>
                  <a:pt x="1511321" y="4019947"/>
                </a:lnTo>
                <a:lnTo>
                  <a:pt x="1510058" y="4022553"/>
                </a:lnTo>
                <a:lnTo>
                  <a:pt x="1509946" y="4022784"/>
                </a:lnTo>
                <a:lnTo>
                  <a:pt x="1505879" y="4030781"/>
                </a:lnTo>
                <a:lnTo>
                  <a:pt x="1505178" y="4032621"/>
                </a:lnTo>
                <a:lnTo>
                  <a:pt x="1502100" y="4038971"/>
                </a:lnTo>
                <a:cubicBezTo>
                  <a:pt x="1500101" y="4043641"/>
                  <a:pt x="1499101" y="4046839"/>
                  <a:pt x="1498877" y="4049153"/>
                </a:cubicBezTo>
                <a:lnTo>
                  <a:pt x="1499139" y="4050045"/>
                </a:lnTo>
                <a:lnTo>
                  <a:pt x="1495669" y="4052502"/>
                </a:lnTo>
                <a:lnTo>
                  <a:pt x="1493496" y="4054040"/>
                </a:lnTo>
                <a:lnTo>
                  <a:pt x="1496529" y="4042713"/>
                </a:lnTo>
                <a:lnTo>
                  <a:pt x="1496572" y="4042612"/>
                </a:lnTo>
                <a:lnTo>
                  <a:pt x="1508285" y="4015761"/>
                </a:lnTo>
                <a:lnTo>
                  <a:pt x="1511671" y="4008585"/>
                </a:lnTo>
                <a:lnTo>
                  <a:pt x="1522704" y="3986077"/>
                </a:lnTo>
                <a:lnTo>
                  <a:pt x="1522783" y="3985919"/>
                </a:lnTo>
                <a:cubicBezTo>
                  <a:pt x="1528299" y="3979163"/>
                  <a:pt x="1533814" y="3972268"/>
                  <a:pt x="1540020" y="3965926"/>
                </a:cubicBezTo>
                <a:close/>
                <a:moveTo>
                  <a:pt x="1358815" y="3922742"/>
                </a:moveTo>
                <a:lnTo>
                  <a:pt x="1356677" y="3936422"/>
                </a:lnTo>
                <a:lnTo>
                  <a:pt x="1354092" y="3944467"/>
                </a:lnTo>
                <a:lnTo>
                  <a:pt x="1355159" y="3939559"/>
                </a:lnTo>
                <a:close/>
                <a:moveTo>
                  <a:pt x="934196" y="3922302"/>
                </a:moveTo>
                <a:lnTo>
                  <a:pt x="939260" y="3924577"/>
                </a:lnTo>
                <a:lnTo>
                  <a:pt x="932066" y="3927334"/>
                </a:lnTo>
                <a:lnTo>
                  <a:pt x="932325" y="3926724"/>
                </a:lnTo>
                <a:close/>
                <a:moveTo>
                  <a:pt x="729287" y="3921211"/>
                </a:moveTo>
                <a:lnTo>
                  <a:pt x="750596" y="3975102"/>
                </a:lnTo>
                <a:lnTo>
                  <a:pt x="741316" y="3974004"/>
                </a:lnTo>
                <a:lnTo>
                  <a:pt x="735980" y="3962462"/>
                </a:lnTo>
                <a:close/>
                <a:moveTo>
                  <a:pt x="1323559" y="3920664"/>
                </a:moveTo>
                <a:lnTo>
                  <a:pt x="1321278" y="3953236"/>
                </a:lnTo>
                <a:lnTo>
                  <a:pt x="1313154" y="3998051"/>
                </a:lnTo>
                <a:lnTo>
                  <a:pt x="1308077" y="4011316"/>
                </a:lnTo>
                <a:lnTo>
                  <a:pt x="1314378" y="3983971"/>
                </a:lnTo>
                <a:lnTo>
                  <a:pt x="1319903" y="3959993"/>
                </a:lnTo>
                <a:lnTo>
                  <a:pt x="1317183" y="3934019"/>
                </a:lnTo>
                <a:lnTo>
                  <a:pt x="1322161" y="3924142"/>
                </a:lnTo>
                <a:close/>
                <a:moveTo>
                  <a:pt x="767371" y="3918771"/>
                </a:moveTo>
                <a:lnTo>
                  <a:pt x="775904" y="3952677"/>
                </a:lnTo>
                <a:lnTo>
                  <a:pt x="776017" y="3953143"/>
                </a:lnTo>
                <a:lnTo>
                  <a:pt x="776751" y="3978196"/>
                </a:lnTo>
                <a:lnTo>
                  <a:pt x="774864" y="3977973"/>
                </a:lnTo>
                <a:lnTo>
                  <a:pt x="773573" y="3977820"/>
                </a:lnTo>
                <a:lnTo>
                  <a:pt x="771946" y="3966215"/>
                </a:lnTo>
                <a:lnTo>
                  <a:pt x="771945" y="3966211"/>
                </a:lnTo>
                <a:lnTo>
                  <a:pt x="771103" y="3963514"/>
                </a:lnTo>
                <a:lnTo>
                  <a:pt x="770587" y="3954871"/>
                </a:lnTo>
                <a:close/>
                <a:moveTo>
                  <a:pt x="980394" y="3916876"/>
                </a:moveTo>
                <a:lnTo>
                  <a:pt x="977421" y="3927269"/>
                </a:lnTo>
                <a:lnTo>
                  <a:pt x="964274" y="3923855"/>
                </a:lnTo>
                <a:lnTo>
                  <a:pt x="971824" y="3920586"/>
                </a:lnTo>
                <a:close/>
                <a:moveTo>
                  <a:pt x="920858" y="3916311"/>
                </a:moveTo>
                <a:lnTo>
                  <a:pt x="921612" y="3916650"/>
                </a:lnTo>
                <a:lnTo>
                  <a:pt x="920777" y="3920299"/>
                </a:lnTo>
                <a:lnTo>
                  <a:pt x="915418" y="3933099"/>
                </a:lnTo>
                <a:lnTo>
                  <a:pt x="915016" y="3933869"/>
                </a:lnTo>
                <a:lnTo>
                  <a:pt x="913050" y="3934623"/>
                </a:lnTo>
                <a:cubicBezTo>
                  <a:pt x="911129" y="3935215"/>
                  <a:pt x="910031" y="3937228"/>
                  <a:pt x="910569" y="3939172"/>
                </a:cubicBezTo>
                <a:lnTo>
                  <a:pt x="911839" y="3939966"/>
                </a:lnTo>
                <a:lnTo>
                  <a:pt x="904888" y="3953304"/>
                </a:lnTo>
                <a:lnTo>
                  <a:pt x="899331" y="3963970"/>
                </a:lnTo>
                <a:lnTo>
                  <a:pt x="899300" y="3964029"/>
                </a:lnTo>
                <a:lnTo>
                  <a:pt x="892437" y="3973806"/>
                </a:lnTo>
                <a:lnTo>
                  <a:pt x="892372" y="3973781"/>
                </a:lnTo>
                <a:lnTo>
                  <a:pt x="889275" y="3973227"/>
                </a:lnTo>
                <a:lnTo>
                  <a:pt x="889715" y="3970454"/>
                </a:lnTo>
                <a:lnTo>
                  <a:pt x="889866" y="3969499"/>
                </a:lnTo>
                <a:lnTo>
                  <a:pt x="914003" y="3932990"/>
                </a:lnTo>
                <a:close/>
                <a:moveTo>
                  <a:pt x="1138551" y="3916301"/>
                </a:moveTo>
                <a:lnTo>
                  <a:pt x="1171418" y="3932378"/>
                </a:lnTo>
                <a:lnTo>
                  <a:pt x="1193892" y="3961036"/>
                </a:lnTo>
                <a:lnTo>
                  <a:pt x="1191106" y="3964168"/>
                </a:lnTo>
                <a:lnTo>
                  <a:pt x="1174349" y="3977402"/>
                </a:lnTo>
                <a:lnTo>
                  <a:pt x="1140015" y="3944273"/>
                </a:lnTo>
                <a:cubicBezTo>
                  <a:pt x="1139075" y="3943295"/>
                  <a:pt x="1137781" y="3942756"/>
                  <a:pt x="1136429" y="3942756"/>
                </a:cubicBezTo>
                <a:lnTo>
                  <a:pt x="1135326" y="3942344"/>
                </a:lnTo>
                <a:cubicBezTo>
                  <a:pt x="1130983" y="3943895"/>
                  <a:pt x="1126157" y="3943653"/>
                  <a:pt x="1120861" y="3941973"/>
                </a:cubicBezTo>
                <a:lnTo>
                  <a:pt x="1119579" y="3941305"/>
                </a:lnTo>
                <a:lnTo>
                  <a:pt x="1124829" y="3928118"/>
                </a:lnTo>
                <a:lnTo>
                  <a:pt x="1134293" y="3919968"/>
                </a:lnTo>
                <a:close/>
                <a:moveTo>
                  <a:pt x="1288844" y="3914065"/>
                </a:moveTo>
                <a:lnTo>
                  <a:pt x="1289885" y="3918554"/>
                </a:lnTo>
                <a:lnTo>
                  <a:pt x="1289397" y="3940437"/>
                </a:lnTo>
                <a:close/>
                <a:moveTo>
                  <a:pt x="1131004" y="3912609"/>
                </a:moveTo>
                <a:lnTo>
                  <a:pt x="1131110" y="3912661"/>
                </a:lnTo>
                <a:lnTo>
                  <a:pt x="1130924" y="3912810"/>
                </a:lnTo>
                <a:close/>
                <a:moveTo>
                  <a:pt x="459843" y="3912406"/>
                </a:moveTo>
                <a:lnTo>
                  <a:pt x="471574" y="3926702"/>
                </a:lnTo>
                <a:lnTo>
                  <a:pt x="463535" y="3920211"/>
                </a:lnTo>
                <a:close/>
                <a:moveTo>
                  <a:pt x="818256" y="3911234"/>
                </a:moveTo>
                <a:lnTo>
                  <a:pt x="821361" y="3911596"/>
                </a:lnTo>
                <a:lnTo>
                  <a:pt x="823067" y="3911416"/>
                </a:lnTo>
                <a:lnTo>
                  <a:pt x="822527" y="3926599"/>
                </a:lnTo>
                <a:lnTo>
                  <a:pt x="817428" y="3945772"/>
                </a:lnTo>
                <a:lnTo>
                  <a:pt x="815538" y="3952879"/>
                </a:lnTo>
                <a:lnTo>
                  <a:pt x="816011" y="3945629"/>
                </a:lnTo>
                <a:close/>
                <a:moveTo>
                  <a:pt x="540514" y="3910416"/>
                </a:moveTo>
                <a:lnTo>
                  <a:pt x="548969" y="3919638"/>
                </a:lnTo>
                <a:lnTo>
                  <a:pt x="560592" y="3933646"/>
                </a:lnTo>
                <a:lnTo>
                  <a:pt x="573368" y="3946249"/>
                </a:lnTo>
                <a:lnTo>
                  <a:pt x="590506" y="3964941"/>
                </a:lnTo>
                <a:lnTo>
                  <a:pt x="598749" y="3987382"/>
                </a:lnTo>
                <a:lnTo>
                  <a:pt x="602242" y="3996891"/>
                </a:lnTo>
                <a:lnTo>
                  <a:pt x="559808" y="3960058"/>
                </a:lnTo>
                <a:lnTo>
                  <a:pt x="559475" y="3959733"/>
                </a:lnTo>
                <a:close/>
                <a:moveTo>
                  <a:pt x="806226" y="3909834"/>
                </a:moveTo>
                <a:lnTo>
                  <a:pt x="810189" y="3910296"/>
                </a:lnTo>
                <a:lnTo>
                  <a:pt x="806811" y="3969693"/>
                </a:lnTo>
                <a:lnTo>
                  <a:pt x="806804" y="3969790"/>
                </a:lnTo>
                <a:lnTo>
                  <a:pt x="805147" y="3976393"/>
                </a:lnTo>
                <a:lnTo>
                  <a:pt x="805329" y="3975331"/>
                </a:lnTo>
                <a:close/>
                <a:moveTo>
                  <a:pt x="842022" y="3909423"/>
                </a:moveTo>
                <a:lnTo>
                  <a:pt x="839241" y="3922402"/>
                </a:lnTo>
                <a:lnTo>
                  <a:pt x="835980" y="3937621"/>
                </a:lnTo>
                <a:lnTo>
                  <a:pt x="835976" y="3937641"/>
                </a:lnTo>
                <a:lnTo>
                  <a:pt x="835653" y="3938472"/>
                </a:lnTo>
                <a:lnTo>
                  <a:pt x="834968" y="3940234"/>
                </a:lnTo>
                <a:lnTo>
                  <a:pt x="835006" y="3939694"/>
                </a:lnTo>
                <a:lnTo>
                  <a:pt x="835042" y="3939182"/>
                </a:lnTo>
                <a:lnTo>
                  <a:pt x="835047" y="3937586"/>
                </a:lnTo>
                <a:lnTo>
                  <a:pt x="835054" y="3935199"/>
                </a:lnTo>
                <a:lnTo>
                  <a:pt x="839386" y="3909700"/>
                </a:lnTo>
                <a:close/>
                <a:moveTo>
                  <a:pt x="790270" y="3907978"/>
                </a:moveTo>
                <a:lnTo>
                  <a:pt x="794266" y="3908443"/>
                </a:lnTo>
                <a:lnTo>
                  <a:pt x="794646" y="3914288"/>
                </a:lnTo>
                <a:lnTo>
                  <a:pt x="795312" y="3962208"/>
                </a:lnTo>
                <a:lnTo>
                  <a:pt x="793744" y="3927645"/>
                </a:lnTo>
                <a:lnTo>
                  <a:pt x="793744" y="3927639"/>
                </a:lnTo>
                <a:close/>
                <a:moveTo>
                  <a:pt x="860747" y="3907453"/>
                </a:moveTo>
                <a:lnTo>
                  <a:pt x="860249" y="3913985"/>
                </a:lnTo>
                <a:lnTo>
                  <a:pt x="854031" y="3931141"/>
                </a:lnTo>
                <a:lnTo>
                  <a:pt x="836805" y="3969504"/>
                </a:lnTo>
                <a:lnTo>
                  <a:pt x="856364" y="3907914"/>
                </a:lnTo>
                <a:close/>
                <a:moveTo>
                  <a:pt x="1150644" y="3905888"/>
                </a:moveTo>
                <a:lnTo>
                  <a:pt x="1152168" y="3907831"/>
                </a:lnTo>
                <a:lnTo>
                  <a:pt x="1155573" y="3912173"/>
                </a:lnTo>
                <a:lnTo>
                  <a:pt x="1159581" y="3917284"/>
                </a:lnTo>
                <a:lnTo>
                  <a:pt x="1145529" y="3910292"/>
                </a:lnTo>
                <a:close/>
                <a:moveTo>
                  <a:pt x="771510" y="3905794"/>
                </a:moveTo>
                <a:lnTo>
                  <a:pt x="782475" y="3907070"/>
                </a:lnTo>
                <a:lnTo>
                  <a:pt x="787476" y="3933289"/>
                </a:lnTo>
                <a:lnTo>
                  <a:pt x="787477" y="3933329"/>
                </a:lnTo>
                <a:lnTo>
                  <a:pt x="785475" y="3979228"/>
                </a:lnTo>
                <a:lnTo>
                  <a:pt x="784691" y="3979136"/>
                </a:lnTo>
                <a:lnTo>
                  <a:pt x="782628" y="3978892"/>
                </a:lnTo>
                <a:lnTo>
                  <a:pt x="781261" y="3948081"/>
                </a:lnTo>
                <a:close/>
                <a:moveTo>
                  <a:pt x="752401" y="3903571"/>
                </a:moveTo>
                <a:lnTo>
                  <a:pt x="757983" y="3904220"/>
                </a:lnTo>
                <a:lnTo>
                  <a:pt x="760181" y="3928505"/>
                </a:lnTo>
                <a:close/>
                <a:moveTo>
                  <a:pt x="1254130" y="3903474"/>
                </a:moveTo>
                <a:lnTo>
                  <a:pt x="1270178" y="3940276"/>
                </a:lnTo>
                <a:lnTo>
                  <a:pt x="1274246" y="3978142"/>
                </a:lnTo>
                <a:lnTo>
                  <a:pt x="1271675" y="3981611"/>
                </a:lnTo>
                <a:lnTo>
                  <a:pt x="1268523" y="3963715"/>
                </a:lnTo>
                <a:lnTo>
                  <a:pt x="1268523" y="3962887"/>
                </a:lnTo>
                <a:lnTo>
                  <a:pt x="1244448" y="3916657"/>
                </a:lnTo>
                <a:lnTo>
                  <a:pt x="1247823" y="3912966"/>
                </a:lnTo>
                <a:lnTo>
                  <a:pt x="1248116" y="3912646"/>
                </a:lnTo>
                <a:close/>
                <a:moveTo>
                  <a:pt x="496291" y="3901367"/>
                </a:moveTo>
                <a:lnTo>
                  <a:pt x="520787" y="3930781"/>
                </a:lnTo>
                <a:lnTo>
                  <a:pt x="534920" y="3944542"/>
                </a:lnTo>
                <a:lnTo>
                  <a:pt x="543712" y="3954641"/>
                </a:lnTo>
                <a:lnTo>
                  <a:pt x="551679" y="3961509"/>
                </a:lnTo>
                <a:lnTo>
                  <a:pt x="553197" y="3965438"/>
                </a:lnTo>
                <a:lnTo>
                  <a:pt x="553963" y="3967422"/>
                </a:lnTo>
                <a:lnTo>
                  <a:pt x="558442" y="3976891"/>
                </a:lnTo>
                <a:lnTo>
                  <a:pt x="565839" y="3992527"/>
                </a:lnTo>
                <a:lnTo>
                  <a:pt x="549226" y="3983047"/>
                </a:lnTo>
                <a:lnTo>
                  <a:pt x="527792" y="3970815"/>
                </a:lnTo>
                <a:lnTo>
                  <a:pt x="513428" y="3942369"/>
                </a:lnTo>
                <a:close/>
                <a:moveTo>
                  <a:pt x="1135747" y="3900695"/>
                </a:moveTo>
                <a:lnTo>
                  <a:pt x="1144575" y="3901905"/>
                </a:lnTo>
                <a:lnTo>
                  <a:pt x="1138471" y="3906781"/>
                </a:lnTo>
                <a:lnTo>
                  <a:pt x="1137987" y="3906540"/>
                </a:lnTo>
                <a:lnTo>
                  <a:pt x="1134046" y="3904966"/>
                </a:lnTo>
                <a:close/>
                <a:moveTo>
                  <a:pt x="543531" y="3900248"/>
                </a:moveTo>
                <a:lnTo>
                  <a:pt x="574522" y="3921213"/>
                </a:lnTo>
                <a:lnTo>
                  <a:pt x="575286" y="3923509"/>
                </a:lnTo>
                <a:lnTo>
                  <a:pt x="577339" y="3929096"/>
                </a:lnTo>
                <a:lnTo>
                  <a:pt x="582815" y="3944005"/>
                </a:lnTo>
                <a:lnTo>
                  <a:pt x="577646" y="3938851"/>
                </a:lnTo>
                <a:lnTo>
                  <a:pt x="553418" y="3912222"/>
                </a:lnTo>
                <a:close/>
                <a:moveTo>
                  <a:pt x="729524" y="3899785"/>
                </a:moveTo>
                <a:lnTo>
                  <a:pt x="734581" y="3901497"/>
                </a:lnTo>
                <a:lnTo>
                  <a:pt x="744639" y="3902667"/>
                </a:lnTo>
                <a:lnTo>
                  <a:pt x="763104" y="3963340"/>
                </a:lnTo>
                <a:lnTo>
                  <a:pt x="763917" y="3976678"/>
                </a:lnTo>
                <a:lnTo>
                  <a:pt x="762547" y="3976516"/>
                </a:lnTo>
                <a:lnTo>
                  <a:pt x="759278" y="3976129"/>
                </a:lnTo>
                <a:lnTo>
                  <a:pt x="734733" y="3910957"/>
                </a:lnTo>
                <a:close/>
                <a:moveTo>
                  <a:pt x="1305944" y="3897255"/>
                </a:moveTo>
                <a:lnTo>
                  <a:pt x="1306954" y="3908079"/>
                </a:lnTo>
                <a:lnTo>
                  <a:pt x="1306797" y="3911996"/>
                </a:lnTo>
                <a:lnTo>
                  <a:pt x="1305218" y="3920160"/>
                </a:lnTo>
                <a:lnTo>
                  <a:pt x="1305739" y="3903737"/>
                </a:lnTo>
                <a:close/>
                <a:moveTo>
                  <a:pt x="1026425" y="3896420"/>
                </a:moveTo>
                <a:lnTo>
                  <a:pt x="1020124" y="3915500"/>
                </a:lnTo>
                <a:lnTo>
                  <a:pt x="1010936" y="3935974"/>
                </a:lnTo>
                <a:lnTo>
                  <a:pt x="1007487" y="3935078"/>
                </a:lnTo>
                <a:lnTo>
                  <a:pt x="984943" y="3929223"/>
                </a:lnTo>
                <a:lnTo>
                  <a:pt x="991158" y="3912216"/>
                </a:lnTo>
                <a:lnTo>
                  <a:pt x="1023583" y="3898179"/>
                </a:lnTo>
                <a:close/>
                <a:moveTo>
                  <a:pt x="407926" y="3896062"/>
                </a:moveTo>
                <a:lnTo>
                  <a:pt x="408200" y="3896381"/>
                </a:lnTo>
                <a:lnTo>
                  <a:pt x="424682" y="3917750"/>
                </a:lnTo>
                <a:lnTo>
                  <a:pt x="442550" y="3936553"/>
                </a:lnTo>
                <a:lnTo>
                  <a:pt x="455446" y="3951634"/>
                </a:lnTo>
                <a:lnTo>
                  <a:pt x="466171" y="3961411"/>
                </a:lnTo>
                <a:lnTo>
                  <a:pt x="479156" y="3975076"/>
                </a:lnTo>
                <a:lnTo>
                  <a:pt x="481239" y="3976817"/>
                </a:lnTo>
                <a:lnTo>
                  <a:pt x="505651" y="4017935"/>
                </a:lnTo>
                <a:lnTo>
                  <a:pt x="462062" y="3983855"/>
                </a:lnTo>
                <a:lnTo>
                  <a:pt x="449568" y="3972952"/>
                </a:lnTo>
                <a:close/>
                <a:moveTo>
                  <a:pt x="1568197" y="3894306"/>
                </a:moveTo>
                <a:lnTo>
                  <a:pt x="1562771" y="3904562"/>
                </a:lnTo>
                <a:lnTo>
                  <a:pt x="1560933" y="3907390"/>
                </a:lnTo>
                <a:lnTo>
                  <a:pt x="1564760" y="3900497"/>
                </a:lnTo>
                <a:close/>
                <a:moveTo>
                  <a:pt x="1036267" y="3890902"/>
                </a:moveTo>
                <a:lnTo>
                  <a:pt x="1046872" y="3900137"/>
                </a:lnTo>
                <a:lnTo>
                  <a:pt x="1041504" y="3916274"/>
                </a:lnTo>
                <a:lnTo>
                  <a:pt x="1038584" y="3924144"/>
                </a:lnTo>
                <a:lnTo>
                  <a:pt x="1029688" y="3943729"/>
                </a:lnTo>
                <a:lnTo>
                  <a:pt x="1021357" y="3942044"/>
                </a:lnTo>
                <a:lnTo>
                  <a:pt x="1017570" y="3939225"/>
                </a:lnTo>
                <a:lnTo>
                  <a:pt x="1022227" y="3928886"/>
                </a:lnTo>
                <a:lnTo>
                  <a:pt x="1026909" y="3918494"/>
                </a:lnTo>
                <a:close/>
                <a:moveTo>
                  <a:pt x="862087" y="3889895"/>
                </a:moveTo>
                <a:lnTo>
                  <a:pt x="861481" y="3897827"/>
                </a:lnTo>
                <a:lnTo>
                  <a:pt x="860180" y="3897966"/>
                </a:lnTo>
                <a:lnTo>
                  <a:pt x="859500" y="3898039"/>
                </a:lnTo>
                <a:close/>
                <a:moveTo>
                  <a:pt x="698819" y="3889390"/>
                </a:moveTo>
                <a:lnTo>
                  <a:pt x="717043" y="3895560"/>
                </a:lnTo>
                <a:lnTo>
                  <a:pt x="723999" y="3938441"/>
                </a:lnTo>
                <a:lnTo>
                  <a:pt x="722474" y="3935520"/>
                </a:lnTo>
                <a:lnTo>
                  <a:pt x="716043" y="3922020"/>
                </a:lnTo>
                <a:close/>
                <a:moveTo>
                  <a:pt x="687922" y="3885702"/>
                </a:moveTo>
                <a:lnTo>
                  <a:pt x="688564" y="3885919"/>
                </a:lnTo>
                <a:lnTo>
                  <a:pt x="701141" y="3909693"/>
                </a:lnTo>
                <a:lnTo>
                  <a:pt x="713801" y="3934391"/>
                </a:lnTo>
                <a:lnTo>
                  <a:pt x="728280" y="3964837"/>
                </a:lnTo>
                <a:lnTo>
                  <a:pt x="729541" y="3972612"/>
                </a:lnTo>
                <a:lnTo>
                  <a:pt x="720279" y="3971516"/>
                </a:lnTo>
                <a:lnTo>
                  <a:pt x="698733" y="3935873"/>
                </a:lnTo>
                <a:close/>
                <a:moveTo>
                  <a:pt x="1337652" y="3885595"/>
                </a:moveTo>
                <a:lnTo>
                  <a:pt x="1338598" y="3898447"/>
                </a:lnTo>
                <a:lnTo>
                  <a:pt x="1334035" y="3936619"/>
                </a:lnTo>
                <a:lnTo>
                  <a:pt x="1333174" y="3940607"/>
                </a:lnTo>
                <a:lnTo>
                  <a:pt x="1330666" y="3902979"/>
                </a:lnTo>
                <a:close/>
                <a:moveTo>
                  <a:pt x="407549" y="3883897"/>
                </a:moveTo>
                <a:lnTo>
                  <a:pt x="429455" y="3907355"/>
                </a:lnTo>
                <a:lnTo>
                  <a:pt x="458634" y="3930811"/>
                </a:lnTo>
                <a:lnTo>
                  <a:pt x="462094" y="3938087"/>
                </a:lnTo>
                <a:lnTo>
                  <a:pt x="470035" y="3954788"/>
                </a:lnTo>
                <a:lnTo>
                  <a:pt x="463526" y="3948365"/>
                </a:lnTo>
                <a:lnTo>
                  <a:pt x="426621" y="3907494"/>
                </a:lnTo>
                <a:close/>
                <a:moveTo>
                  <a:pt x="1584994" y="3882495"/>
                </a:moveTo>
                <a:lnTo>
                  <a:pt x="1580973" y="3890498"/>
                </a:lnTo>
                <a:lnTo>
                  <a:pt x="1579438" y="3892988"/>
                </a:lnTo>
                <a:close/>
                <a:moveTo>
                  <a:pt x="1050547" y="3881488"/>
                </a:moveTo>
                <a:lnTo>
                  <a:pt x="1052793" y="3882334"/>
                </a:lnTo>
                <a:lnTo>
                  <a:pt x="1050686" y="3888668"/>
                </a:lnTo>
                <a:lnTo>
                  <a:pt x="1045808" y="3884421"/>
                </a:lnTo>
                <a:close/>
                <a:moveTo>
                  <a:pt x="1268834" y="3881048"/>
                </a:moveTo>
                <a:lnTo>
                  <a:pt x="1280772" y="3913047"/>
                </a:lnTo>
                <a:lnTo>
                  <a:pt x="1280793" y="3913111"/>
                </a:lnTo>
                <a:lnTo>
                  <a:pt x="1281290" y="3942603"/>
                </a:lnTo>
                <a:lnTo>
                  <a:pt x="1276453" y="3922303"/>
                </a:lnTo>
                <a:lnTo>
                  <a:pt x="1274500" y="3914108"/>
                </a:lnTo>
                <a:lnTo>
                  <a:pt x="1269690" y="3905896"/>
                </a:lnTo>
                <a:lnTo>
                  <a:pt x="1261600" y="3892082"/>
                </a:lnTo>
                <a:lnTo>
                  <a:pt x="1264845" y="3887133"/>
                </a:lnTo>
                <a:close/>
                <a:moveTo>
                  <a:pt x="1179666" y="3880475"/>
                </a:moveTo>
                <a:lnTo>
                  <a:pt x="1210439" y="3927986"/>
                </a:lnTo>
                <a:lnTo>
                  <a:pt x="1215724" y="3936499"/>
                </a:lnTo>
                <a:lnTo>
                  <a:pt x="1208826" y="3944252"/>
                </a:lnTo>
                <a:lnTo>
                  <a:pt x="1206752" y="3941102"/>
                </a:lnTo>
                <a:cubicBezTo>
                  <a:pt x="1206401" y="3940701"/>
                  <a:pt x="1205980" y="3940384"/>
                  <a:pt x="1205510" y="3940137"/>
                </a:cubicBezTo>
                <a:lnTo>
                  <a:pt x="1179131" y="3927011"/>
                </a:lnTo>
                <a:lnTo>
                  <a:pt x="1177875" y="3925396"/>
                </a:lnTo>
                <a:lnTo>
                  <a:pt x="1157868" y="3899667"/>
                </a:lnTo>
                <a:lnTo>
                  <a:pt x="1178503" y="3881897"/>
                </a:lnTo>
                <a:close/>
                <a:moveTo>
                  <a:pt x="1190411" y="3880029"/>
                </a:moveTo>
                <a:lnTo>
                  <a:pt x="1215433" y="3899875"/>
                </a:lnTo>
                <a:lnTo>
                  <a:pt x="1230519" y="3919869"/>
                </a:lnTo>
                <a:lnTo>
                  <a:pt x="1222148" y="3929278"/>
                </a:lnTo>
                <a:lnTo>
                  <a:pt x="1220696" y="3926947"/>
                </a:lnTo>
                <a:lnTo>
                  <a:pt x="1217748" y="3922211"/>
                </a:lnTo>
                <a:lnTo>
                  <a:pt x="1204252" y="3901386"/>
                </a:lnTo>
                <a:close/>
                <a:moveTo>
                  <a:pt x="1040687" y="3877871"/>
                </a:moveTo>
                <a:lnTo>
                  <a:pt x="1040694" y="3877872"/>
                </a:lnTo>
                <a:lnTo>
                  <a:pt x="1040685" y="3877877"/>
                </a:lnTo>
                <a:close/>
                <a:moveTo>
                  <a:pt x="663416" y="3877406"/>
                </a:moveTo>
                <a:lnTo>
                  <a:pt x="678915" y="3882653"/>
                </a:lnTo>
                <a:lnTo>
                  <a:pt x="685765" y="3914408"/>
                </a:lnTo>
                <a:lnTo>
                  <a:pt x="685444" y="3913877"/>
                </a:lnTo>
                <a:close/>
                <a:moveTo>
                  <a:pt x="1387155" y="3877021"/>
                </a:moveTo>
                <a:lnTo>
                  <a:pt x="1379117" y="3918895"/>
                </a:lnTo>
                <a:lnTo>
                  <a:pt x="1377355" y="3923789"/>
                </a:lnTo>
                <a:close/>
                <a:moveTo>
                  <a:pt x="352541" y="3873998"/>
                </a:moveTo>
                <a:lnTo>
                  <a:pt x="372862" y="3902222"/>
                </a:lnTo>
                <a:lnTo>
                  <a:pt x="375673" y="3906126"/>
                </a:lnTo>
                <a:lnTo>
                  <a:pt x="397123" y="3929010"/>
                </a:lnTo>
                <a:lnTo>
                  <a:pt x="441508" y="3976360"/>
                </a:lnTo>
                <a:lnTo>
                  <a:pt x="443762" y="3980519"/>
                </a:lnTo>
                <a:lnTo>
                  <a:pt x="453301" y="3998122"/>
                </a:lnTo>
                <a:lnTo>
                  <a:pt x="459115" y="4006314"/>
                </a:lnTo>
                <a:lnTo>
                  <a:pt x="467521" y="4018161"/>
                </a:lnTo>
                <a:lnTo>
                  <a:pt x="452929" y="4008252"/>
                </a:lnTo>
                <a:lnTo>
                  <a:pt x="401400" y="3958410"/>
                </a:lnTo>
                <a:lnTo>
                  <a:pt x="358830" y="3887598"/>
                </a:lnTo>
                <a:close/>
                <a:moveTo>
                  <a:pt x="647744" y="3872057"/>
                </a:moveTo>
                <a:lnTo>
                  <a:pt x="647946" y="3872169"/>
                </a:lnTo>
                <a:lnTo>
                  <a:pt x="652931" y="3873857"/>
                </a:lnTo>
                <a:lnTo>
                  <a:pt x="688711" y="3932837"/>
                </a:lnTo>
                <a:lnTo>
                  <a:pt x="690313" y="3935493"/>
                </a:lnTo>
                <a:lnTo>
                  <a:pt x="696312" y="3963306"/>
                </a:lnTo>
                <a:lnTo>
                  <a:pt x="691532" y="3961663"/>
                </a:lnTo>
                <a:lnTo>
                  <a:pt x="690437" y="3961287"/>
                </a:lnTo>
                <a:lnTo>
                  <a:pt x="685265" y="3954300"/>
                </a:lnTo>
                <a:lnTo>
                  <a:pt x="670292" y="3933115"/>
                </a:lnTo>
                <a:lnTo>
                  <a:pt x="658921" y="3916563"/>
                </a:lnTo>
                <a:lnTo>
                  <a:pt x="657552" y="3911171"/>
                </a:lnTo>
                <a:close/>
                <a:moveTo>
                  <a:pt x="1002269" y="3870922"/>
                </a:moveTo>
                <a:lnTo>
                  <a:pt x="1020604" y="3877263"/>
                </a:lnTo>
                <a:lnTo>
                  <a:pt x="1028906" y="3884492"/>
                </a:lnTo>
                <a:lnTo>
                  <a:pt x="996803" y="3902521"/>
                </a:lnTo>
                <a:lnTo>
                  <a:pt x="994359" y="3903458"/>
                </a:lnTo>
                <a:lnTo>
                  <a:pt x="997974" y="3893566"/>
                </a:lnTo>
                <a:close/>
                <a:moveTo>
                  <a:pt x="1276597" y="3869209"/>
                </a:moveTo>
                <a:lnTo>
                  <a:pt x="1279969" y="3875772"/>
                </a:lnTo>
                <a:lnTo>
                  <a:pt x="1286906" y="3905702"/>
                </a:lnTo>
                <a:lnTo>
                  <a:pt x="1275669" y="3870624"/>
                </a:lnTo>
                <a:close/>
                <a:moveTo>
                  <a:pt x="1418358" y="3864112"/>
                </a:moveTo>
                <a:lnTo>
                  <a:pt x="1412348" y="3890778"/>
                </a:lnTo>
                <a:lnTo>
                  <a:pt x="1411969" y="3891739"/>
                </a:lnTo>
                <a:lnTo>
                  <a:pt x="1411886" y="3891947"/>
                </a:lnTo>
                <a:lnTo>
                  <a:pt x="1411834" y="3892079"/>
                </a:lnTo>
                <a:lnTo>
                  <a:pt x="1412171" y="3890633"/>
                </a:lnTo>
                <a:close/>
                <a:moveTo>
                  <a:pt x="972493" y="3861655"/>
                </a:moveTo>
                <a:lnTo>
                  <a:pt x="982023" y="3863921"/>
                </a:lnTo>
                <a:lnTo>
                  <a:pt x="994325" y="3868175"/>
                </a:lnTo>
                <a:lnTo>
                  <a:pt x="982985" y="3907817"/>
                </a:lnTo>
                <a:lnTo>
                  <a:pt x="959335" y="3916882"/>
                </a:lnTo>
                <a:close/>
                <a:moveTo>
                  <a:pt x="301092" y="3861275"/>
                </a:moveTo>
                <a:lnTo>
                  <a:pt x="309650" y="3874722"/>
                </a:lnTo>
                <a:lnTo>
                  <a:pt x="320245" y="3887533"/>
                </a:lnTo>
                <a:lnTo>
                  <a:pt x="329382" y="3900731"/>
                </a:lnTo>
                <a:lnTo>
                  <a:pt x="331243" y="3903419"/>
                </a:lnTo>
                <a:lnTo>
                  <a:pt x="331243" y="3903420"/>
                </a:lnTo>
                <a:lnTo>
                  <a:pt x="331244" y="3903421"/>
                </a:lnTo>
                <a:lnTo>
                  <a:pt x="356816" y="3931753"/>
                </a:lnTo>
                <a:lnTo>
                  <a:pt x="375130" y="3953896"/>
                </a:lnTo>
                <a:lnTo>
                  <a:pt x="383872" y="3961728"/>
                </a:lnTo>
                <a:lnTo>
                  <a:pt x="393089" y="3971940"/>
                </a:lnTo>
                <a:lnTo>
                  <a:pt x="400489" y="3978125"/>
                </a:lnTo>
                <a:lnTo>
                  <a:pt x="427542" y="4015905"/>
                </a:lnTo>
                <a:lnTo>
                  <a:pt x="441017" y="4034724"/>
                </a:lnTo>
                <a:lnTo>
                  <a:pt x="438553" y="4033318"/>
                </a:lnTo>
                <a:lnTo>
                  <a:pt x="433306" y="4030322"/>
                </a:lnTo>
                <a:lnTo>
                  <a:pt x="403292" y="4005968"/>
                </a:lnTo>
                <a:lnTo>
                  <a:pt x="375255" y="3983218"/>
                </a:lnTo>
                <a:lnTo>
                  <a:pt x="317776" y="3895197"/>
                </a:lnTo>
                <a:close/>
                <a:moveTo>
                  <a:pt x="960762" y="3859532"/>
                </a:moveTo>
                <a:lnTo>
                  <a:pt x="963602" y="3859541"/>
                </a:lnTo>
                <a:lnTo>
                  <a:pt x="965269" y="3859937"/>
                </a:lnTo>
                <a:lnTo>
                  <a:pt x="951001" y="3920023"/>
                </a:lnTo>
                <a:lnTo>
                  <a:pt x="944373" y="3917010"/>
                </a:lnTo>
                <a:lnTo>
                  <a:pt x="937717" y="3913983"/>
                </a:lnTo>
                <a:close/>
                <a:moveTo>
                  <a:pt x="944214" y="3859478"/>
                </a:moveTo>
                <a:lnTo>
                  <a:pt x="945271" y="3859482"/>
                </a:lnTo>
                <a:lnTo>
                  <a:pt x="944028" y="3862962"/>
                </a:lnTo>
                <a:lnTo>
                  <a:pt x="939667" y="3875178"/>
                </a:lnTo>
                <a:lnTo>
                  <a:pt x="935188" y="3885877"/>
                </a:lnTo>
                <a:lnTo>
                  <a:pt x="935562" y="3882046"/>
                </a:lnTo>
                <a:lnTo>
                  <a:pt x="935757" y="3880059"/>
                </a:lnTo>
                <a:close/>
                <a:moveTo>
                  <a:pt x="1283052" y="3859365"/>
                </a:moveTo>
                <a:lnTo>
                  <a:pt x="1289527" y="3883412"/>
                </a:lnTo>
                <a:lnTo>
                  <a:pt x="1282271" y="3860555"/>
                </a:lnTo>
                <a:lnTo>
                  <a:pt x="1282491" y="3860220"/>
                </a:lnTo>
                <a:close/>
                <a:moveTo>
                  <a:pt x="1349915" y="3855078"/>
                </a:moveTo>
                <a:lnTo>
                  <a:pt x="1351736" y="3895980"/>
                </a:lnTo>
                <a:lnTo>
                  <a:pt x="1347234" y="3923196"/>
                </a:lnTo>
                <a:lnTo>
                  <a:pt x="1349110" y="3867744"/>
                </a:lnTo>
                <a:lnTo>
                  <a:pt x="1348174" y="3859410"/>
                </a:lnTo>
                <a:close/>
                <a:moveTo>
                  <a:pt x="617200" y="3855067"/>
                </a:moveTo>
                <a:lnTo>
                  <a:pt x="637735" y="3866490"/>
                </a:lnTo>
                <a:lnTo>
                  <a:pt x="645320" y="3896762"/>
                </a:lnTo>
                <a:lnTo>
                  <a:pt x="632341" y="3877868"/>
                </a:lnTo>
                <a:close/>
                <a:moveTo>
                  <a:pt x="1201601" y="3853688"/>
                </a:moveTo>
                <a:lnTo>
                  <a:pt x="1227967" y="3904150"/>
                </a:lnTo>
                <a:lnTo>
                  <a:pt x="1221229" y="3894359"/>
                </a:lnTo>
                <a:lnTo>
                  <a:pt x="1189683" y="3868244"/>
                </a:lnTo>
                <a:close/>
                <a:moveTo>
                  <a:pt x="947840" y="3850657"/>
                </a:moveTo>
                <a:lnTo>
                  <a:pt x="948332" y="3850907"/>
                </a:lnTo>
                <a:lnTo>
                  <a:pt x="948296" y="3851006"/>
                </a:lnTo>
                <a:lnTo>
                  <a:pt x="948206" y="3850994"/>
                </a:lnTo>
                <a:lnTo>
                  <a:pt x="947727" y="3850931"/>
                </a:lnTo>
                <a:close/>
                <a:moveTo>
                  <a:pt x="1147308" y="3848797"/>
                </a:moveTo>
                <a:lnTo>
                  <a:pt x="1152341" y="3849834"/>
                </a:lnTo>
                <a:lnTo>
                  <a:pt x="1167721" y="3862033"/>
                </a:lnTo>
                <a:lnTo>
                  <a:pt x="1174993" y="3873260"/>
                </a:lnTo>
                <a:lnTo>
                  <a:pt x="1162390" y="3887674"/>
                </a:lnTo>
                <a:lnTo>
                  <a:pt x="1153848" y="3894497"/>
                </a:lnTo>
                <a:lnTo>
                  <a:pt x="1153528" y="3894085"/>
                </a:lnTo>
                <a:lnTo>
                  <a:pt x="1153528" y="3894085"/>
                </a:lnTo>
                <a:lnTo>
                  <a:pt x="1153527" y="3894084"/>
                </a:lnTo>
                <a:cubicBezTo>
                  <a:pt x="1152615" y="3892870"/>
                  <a:pt x="1151186" y="3892153"/>
                  <a:pt x="1149666" y="3892153"/>
                </a:cubicBezTo>
                <a:lnTo>
                  <a:pt x="1146494" y="3892428"/>
                </a:lnTo>
                <a:lnTo>
                  <a:pt x="1138074" y="3891645"/>
                </a:lnTo>
                <a:lnTo>
                  <a:pt x="1145108" y="3859005"/>
                </a:lnTo>
                <a:close/>
                <a:moveTo>
                  <a:pt x="474181" y="3848468"/>
                </a:moveTo>
                <a:lnTo>
                  <a:pt x="491969" y="3865369"/>
                </a:lnTo>
                <a:lnTo>
                  <a:pt x="519254" y="3883826"/>
                </a:lnTo>
                <a:lnTo>
                  <a:pt x="523797" y="3889301"/>
                </a:lnTo>
                <a:lnTo>
                  <a:pt x="539220" y="3929243"/>
                </a:lnTo>
                <a:lnTo>
                  <a:pt x="545830" y="3946361"/>
                </a:lnTo>
                <a:lnTo>
                  <a:pt x="537577" y="3938274"/>
                </a:lnTo>
                <a:lnTo>
                  <a:pt x="487578" y="3880522"/>
                </a:lnTo>
                <a:close/>
                <a:moveTo>
                  <a:pt x="600538" y="3845799"/>
                </a:moveTo>
                <a:lnTo>
                  <a:pt x="603211" y="3847286"/>
                </a:lnTo>
                <a:lnTo>
                  <a:pt x="611013" y="3859014"/>
                </a:lnTo>
                <a:lnTo>
                  <a:pt x="616882" y="3868371"/>
                </a:lnTo>
                <a:lnTo>
                  <a:pt x="627524" y="3883836"/>
                </a:lnTo>
                <a:lnTo>
                  <a:pt x="644930" y="3910002"/>
                </a:lnTo>
                <a:lnTo>
                  <a:pt x="650695" y="3918145"/>
                </a:lnTo>
                <a:lnTo>
                  <a:pt x="658900" y="3950448"/>
                </a:lnTo>
                <a:lnTo>
                  <a:pt x="652161" y="3948132"/>
                </a:lnTo>
                <a:lnTo>
                  <a:pt x="648238" y="3943404"/>
                </a:lnTo>
                <a:lnTo>
                  <a:pt x="616460" y="3900336"/>
                </a:lnTo>
                <a:close/>
                <a:moveTo>
                  <a:pt x="1292846" y="3843161"/>
                </a:moveTo>
                <a:lnTo>
                  <a:pt x="1299958" y="3864062"/>
                </a:lnTo>
                <a:lnTo>
                  <a:pt x="1299958" y="3916271"/>
                </a:lnTo>
                <a:lnTo>
                  <a:pt x="1297989" y="3910068"/>
                </a:lnTo>
                <a:lnTo>
                  <a:pt x="1298445" y="3886223"/>
                </a:lnTo>
                <a:lnTo>
                  <a:pt x="1289493" y="3849541"/>
                </a:lnTo>
                <a:lnTo>
                  <a:pt x="1289582" y="3849405"/>
                </a:lnTo>
                <a:lnTo>
                  <a:pt x="1291015" y="3847220"/>
                </a:lnTo>
                <a:close/>
                <a:moveTo>
                  <a:pt x="863162" y="3841324"/>
                </a:moveTo>
                <a:lnTo>
                  <a:pt x="863371" y="3854366"/>
                </a:lnTo>
                <a:lnTo>
                  <a:pt x="852256" y="3898813"/>
                </a:lnTo>
                <a:lnTo>
                  <a:pt x="852187" y="3898821"/>
                </a:lnTo>
                <a:close/>
                <a:moveTo>
                  <a:pt x="1214247" y="3838244"/>
                </a:moveTo>
                <a:lnTo>
                  <a:pt x="1230048" y="3853269"/>
                </a:lnTo>
                <a:lnTo>
                  <a:pt x="1240385" y="3871952"/>
                </a:lnTo>
                <a:lnTo>
                  <a:pt x="1250834" y="3895915"/>
                </a:lnTo>
                <a:lnTo>
                  <a:pt x="1248661" y="3899479"/>
                </a:lnTo>
                <a:lnTo>
                  <a:pt x="1240361" y="3908808"/>
                </a:lnTo>
                <a:lnTo>
                  <a:pt x="1207748" y="3846181"/>
                </a:lnTo>
                <a:close/>
                <a:moveTo>
                  <a:pt x="969423" y="3837930"/>
                </a:moveTo>
                <a:lnTo>
                  <a:pt x="968849" y="3844857"/>
                </a:lnTo>
                <a:lnTo>
                  <a:pt x="968248" y="3847389"/>
                </a:lnTo>
                <a:lnTo>
                  <a:pt x="966528" y="3846797"/>
                </a:lnTo>
                <a:lnTo>
                  <a:pt x="966199" y="3846684"/>
                </a:lnTo>
                <a:lnTo>
                  <a:pt x="968898" y="3840307"/>
                </a:lnTo>
                <a:close/>
                <a:moveTo>
                  <a:pt x="1053403" y="3830278"/>
                </a:moveTo>
                <a:lnTo>
                  <a:pt x="1065940" y="3842529"/>
                </a:lnTo>
                <a:lnTo>
                  <a:pt x="1065883" y="3842832"/>
                </a:lnTo>
                <a:lnTo>
                  <a:pt x="1065805" y="3843212"/>
                </a:lnTo>
                <a:lnTo>
                  <a:pt x="1057396" y="3868492"/>
                </a:lnTo>
                <a:lnTo>
                  <a:pt x="1049446" y="3872957"/>
                </a:lnTo>
                <a:lnTo>
                  <a:pt x="1046148" y="3872005"/>
                </a:lnTo>
                <a:lnTo>
                  <a:pt x="1042986" y="3871093"/>
                </a:lnTo>
                <a:lnTo>
                  <a:pt x="1045884" y="3862547"/>
                </a:lnTo>
                <a:lnTo>
                  <a:pt x="1046518" y="3859341"/>
                </a:lnTo>
                <a:lnTo>
                  <a:pt x="1048305" y="3853951"/>
                </a:lnTo>
                <a:close/>
                <a:moveTo>
                  <a:pt x="825985" y="3829384"/>
                </a:moveTo>
                <a:lnTo>
                  <a:pt x="823405" y="3901896"/>
                </a:lnTo>
                <a:lnTo>
                  <a:pt x="820395" y="3902218"/>
                </a:lnTo>
                <a:lnTo>
                  <a:pt x="818857" y="3902038"/>
                </a:lnTo>
                <a:lnTo>
                  <a:pt x="819721" y="3888792"/>
                </a:lnTo>
                <a:lnTo>
                  <a:pt x="819719" y="3888771"/>
                </a:lnTo>
                <a:lnTo>
                  <a:pt x="814891" y="3830138"/>
                </a:lnTo>
                <a:close/>
                <a:moveTo>
                  <a:pt x="1221712" y="3829128"/>
                </a:moveTo>
                <a:lnTo>
                  <a:pt x="1225738" y="3838361"/>
                </a:lnTo>
                <a:lnTo>
                  <a:pt x="1219322" y="3832047"/>
                </a:lnTo>
                <a:close/>
                <a:moveTo>
                  <a:pt x="842271" y="3828277"/>
                </a:moveTo>
                <a:lnTo>
                  <a:pt x="835213" y="3878652"/>
                </a:lnTo>
                <a:lnTo>
                  <a:pt x="835260" y="3862018"/>
                </a:lnTo>
                <a:lnTo>
                  <a:pt x="835286" y="3852528"/>
                </a:lnTo>
                <a:lnTo>
                  <a:pt x="834069" y="3835286"/>
                </a:lnTo>
                <a:lnTo>
                  <a:pt x="834385" y="3828813"/>
                </a:lnTo>
                <a:close/>
                <a:moveTo>
                  <a:pt x="795924" y="3828264"/>
                </a:moveTo>
                <a:lnTo>
                  <a:pt x="806317" y="3830165"/>
                </a:lnTo>
                <a:lnTo>
                  <a:pt x="811657" y="3884496"/>
                </a:lnTo>
                <a:lnTo>
                  <a:pt x="810713" y="3901084"/>
                </a:lnTo>
                <a:lnTo>
                  <a:pt x="809148" y="3900900"/>
                </a:lnTo>
                <a:lnTo>
                  <a:pt x="805144" y="3900431"/>
                </a:lnTo>
                <a:lnTo>
                  <a:pt x="802349" y="3881561"/>
                </a:lnTo>
                <a:lnTo>
                  <a:pt x="801546" y="3856289"/>
                </a:lnTo>
                <a:close/>
                <a:moveTo>
                  <a:pt x="857282" y="3827256"/>
                </a:moveTo>
                <a:lnTo>
                  <a:pt x="855166" y="3848067"/>
                </a:lnTo>
                <a:lnTo>
                  <a:pt x="848606" y="3878688"/>
                </a:lnTo>
                <a:lnTo>
                  <a:pt x="844108" y="3899684"/>
                </a:lnTo>
                <a:lnTo>
                  <a:pt x="841031" y="3900013"/>
                </a:lnTo>
                <a:lnTo>
                  <a:pt x="847115" y="3864198"/>
                </a:lnTo>
                <a:lnTo>
                  <a:pt x="847115" y="3864180"/>
                </a:lnTo>
                <a:lnTo>
                  <a:pt x="847923" y="3827893"/>
                </a:lnTo>
                <a:close/>
                <a:moveTo>
                  <a:pt x="1564586" y="3826518"/>
                </a:moveTo>
                <a:lnTo>
                  <a:pt x="1546225" y="3872572"/>
                </a:lnTo>
                <a:lnTo>
                  <a:pt x="1544662" y="3875077"/>
                </a:lnTo>
                <a:close/>
                <a:moveTo>
                  <a:pt x="564224" y="3825600"/>
                </a:moveTo>
                <a:lnTo>
                  <a:pt x="589524" y="3839673"/>
                </a:lnTo>
                <a:lnTo>
                  <a:pt x="601240" y="3879709"/>
                </a:lnTo>
                <a:lnTo>
                  <a:pt x="581426" y="3852855"/>
                </a:lnTo>
                <a:close/>
                <a:moveTo>
                  <a:pt x="885674" y="3825326"/>
                </a:moveTo>
                <a:lnTo>
                  <a:pt x="871198" y="3883762"/>
                </a:lnTo>
                <a:lnTo>
                  <a:pt x="871187" y="3883804"/>
                </a:lnTo>
                <a:lnTo>
                  <a:pt x="869646" y="3888055"/>
                </a:lnTo>
                <a:lnTo>
                  <a:pt x="871017" y="3870367"/>
                </a:lnTo>
                <a:lnTo>
                  <a:pt x="870786" y="3855186"/>
                </a:lnTo>
                <a:lnTo>
                  <a:pt x="870755" y="3853167"/>
                </a:lnTo>
                <a:lnTo>
                  <a:pt x="875615" y="3826010"/>
                </a:lnTo>
                <a:close/>
                <a:moveTo>
                  <a:pt x="774389" y="3824325"/>
                </a:moveTo>
                <a:lnTo>
                  <a:pt x="786979" y="3826627"/>
                </a:lnTo>
                <a:lnTo>
                  <a:pt x="790590" y="3851867"/>
                </a:lnTo>
                <a:lnTo>
                  <a:pt x="793658" y="3899085"/>
                </a:lnTo>
                <a:lnTo>
                  <a:pt x="788594" y="3898492"/>
                </a:lnTo>
                <a:lnTo>
                  <a:pt x="777292" y="3834527"/>
                </a:lnTo>
                <a:close/>
                <a:moveTo>
                  <a:pt x="756269" y="3821010"/>
                </a:moveTo>
                <a:lnTo>
                  <a:pt x="766413" y="3822866"/>
                </a:lnTo>
                <a:lnTo>
                  <a:pt x="780661" y="3897562"/>
                </a:lnTo>
                <a:lnTo>
                  <a:pt x="769306" y="3896231"/>
                </a:lnTo>
                <a:lnTo>
                  <a:pt x="762375" y="3866173"/>
                </a:lnTo>
                <a:lnTo>
                  <a:pt x="761711" y="3864142"/>
                </a:lnTo>
                <a:close/>
                <a:moveTo>
                  <a:pt x="747170" y="3819346"/>
                </a:moveTo>
                <a:lnTo>
                  <a:pt x="747844" y="3819469"/>
                </a:lnTo>
                <a:lnTo>
                  <a:pt x="748189" y="3822172"/>
                </a:lnTo>
                <a:close/>
                <a:moveTo>
                  <a:pt x="1364642" y="3818431"/>
                </a:moveTo>
                <a:lnTo>
                  <a:pt x="1367042" y="3870092"/>
                </a:lnTo>
                <a:lnTo>
                  <a:pt x="1360945" y="3909106"/>
                </a:lnTo>
                <a:lnTo>
                  <a:pt x="1364648" y="3847082"/>
                </a:lnTo>
                <a:lnTo>
                  <a:pt x="1362605" y="3823499"/>
                </a:lnTo>
                <a:close/>
                <a:moveTo>
                  <a:pt x="1193186" y="3818217"/>
                </a:moveTo>
                <a:lnTo>
                  <a:pt x="1209531" y="3833759"/>
                </a:lnTo>
                <a:lnTo>
                  <a:pt x="1204359" y="3839674"/>
                </a:lnTo>
                <a:close/>
                <a:moveTo>
                  <a:pt x="549112" y="3817826"/>
                </a:moveTo>
                <a:lnTo>
                  <a:pt x="561258" y="3837975"/>
                </a:lnTo>
                <a:lnTo>
                  <a:pt x="576217" y="3858150"/>
                </a:lnTo>
                <a:lnTo>
                  <a:pt x="585954" y="3873526"/>
                </a:lnTo>
                <a:lnTo>
                  <a:pt x="608008" y="3902838"/>
                </a:lnTo>
                <a:lnTo>
                  <a:pt x="608972" y="3906130"/>
                </a:lnTo>
                <a:lnTo>
                  <a:pt x="611457" y="3914625"/>
                </a:lnTo>
                <a:lnTo>
                  <a:pt x="615814" y="3928796"/>
                </a:lnTo>
                <a:lnTo>
                  <a:pt x="617089" y="3932941"/>
                </a:lnTo>
                <a:lnTo>
                  <a:pt x="599008" y="3922717"/>
                </a:lnTo>
                <a:lnTo>
                  <a:pt x="576675" y="3895770"/>
                </a:lnTo>
                <a:lnTo>
                  <a:pt x="573734" y="3891934"/>
                </a:lnTo>
                <a:close/>
                <a:moveTo>
                  <a:pt x="441808" y="3817709"/>
                </a:moveTo>
                <a:lnTo>
                  <a:pt x="457779" y="3832884"/>
                </a:lnTo>
                <a:lnTo>
                  <a:pt x="468177" y="3857640"/>
                </a:lnTo>
                <a:lnTo>
                  <a:pt x="467673" y="3857032"/>
                </a:lnTo>
                <a:close/>
                <a:moveTo>
                  <a:pt x="1005260" y="3815646"/>
                </a:moveTo>
                <a:lnTo>
                  <a:pt x="997104" y="3857316"/>
                </a:lnTo>
                <a:lnTo>
                  <a:pt x="975313" y="3849820"/>
                </a:lnTo>
                <a:lnTo>
                  <a:pt x="976056" y="3846701"/>
                </a:lnTo>
                <a:lnTo>
                  <a:pt x="976068" y="3846654"/>
                </a:lnTo>
                <a:lnTo>
                  <a:pt x="977608" y="3828178"/>
                </a:lnTo>
                <a:lnTo>
                  <a:pt x="980287" y="3827002"/>
                </a:lnTo>
                <a:lnTo>
                  <a:pt x="1003212" y="3816933"/>
                </a:lnTo>
                <a:close/>
                <a:moveTo>
                  <a:pt x="712053" y="3814994"/>
                </a:moveTo>
                <a:lnTo>
                  <a:pt x="728813" y="3856915"/>
                </a:lnTo>
                <a:lnTo>
                  <a:pt x="739257" y="3884981"/>
                </a:lnTo>
                <a:lnTo>
                  <a:pt x="741697" y="3892996"/>
                </a:lnTo>
                <a:lnTo>
                  <a:pt x="735230" y="3892238"/>
                </a:lnTo>
                <a:lnTo>
                  <a:pt x="732827" y="3891419"/>
                </a:lnTo>
                <a:lnTo>
                  <a:pt x="724262" y="3888500"/>
                </a:lnTo>
                <a:lnTo>
                  <a:pt x="723829" y="3887570"/>
                </a:lnTo>
                <a:close/>
                <a:moveTo>
                  <a:pt x="720090" y="3814393"/>
                </a:moveTo>
                <a:lnTo>
                  <a:pt x="740374" y="3818103"/>
                </a:lnTo>
                <a:lnTo>
                  <a:pt x="745982" y="3833780"/>
                </a:lnTo>
                <a:lnTo>
                  <a:pt x="753442" y="3863421"/>
                </a:lnTo>
                <a:lnTo>
                  <a:pt x="756375" y="3886456"/>
                </a:lnTo>
                <a:lnTo>
                  <a:pt x="757131" y="3894805"/>
                </a:lnTo>
                <a:lnTo>
                  <a:pt x="749383" y="3893897"/>
                </a:lnTo>
                <a:lnTo>
                  <a:pt x="742214" y="3870919"/>
                </a:lnTo>
                <a:lnTo>
                  <a:pt x="727068" y="3833180"/>
                </a:lnTo>
                <a:lnTo>
                  <a:pt x="722986" y="3821080"/>
                </a:lnTo>
                <a:close/>
                <a:moveTo>
                  <a:pt x="1306191" y="3813560"/>
                </a:moveTo>
                <a:lnTo>
                  <a:pt x="1309884" y="3834654"/>
                </a:lnTo>
                <a:lnTo>
                  <a:pt x="1308874" y="3859964"/>
                </a:lnTo>
                <a:lnTo>
                  <a:pt x="1305389" y="3851607"/>
                </a:lnTo>
                <a:lnTo>
                  <a:pt x="1300125" y="3827012"/>
                </a:lnTo>
                <a:lnTo>
                  <a:pt x="1302704" y="3821292"/>
                </a:lnTo>
                <a:close/>
                <a:moveTo>
                  <a:pt x="1590827" y="3810693"/>
                </a:moveTo>
                <a:lnTo>
                  <a:pt x="1577664" y="3845820"/>
                </a:lnTo>
                <a:lnTo>
                  <a:pt x="1576406" y="3847989"/>
                </a:lnTo>
                <a:close/>
                <a:moveTo>
                  <a:pt x="1581112" y="3808696"/>
                </a:moveTo>
                <a:lnTo>
                  <a:pt x="1561668" y="3859197"/>
                </a:lnTo>
                <a:lnTo>
                  <a:pt x="1559608" y="3862600"/>
                </a:lnTo>
                <a:close/>
                <a:moveTo>
                  <a:pt x="1022773" y="3804638"/>
                </a:moveTo>
                <a:lnTo>
                  <a:pt x="1031637" y="3809009"/>
                </a:lnTo>
                <a:lnTo>
                  <a:pt x="1046122" y="3823163"/>
                </a:lnTo>
                <a:lnTo>
                  <a:pt x="1039502" y="3856814"/>
                </a:lnTo>
                <a:lnTo>
                  <a:pt x="1035501" y="3868933"/>
                </a:lnTo>
                <a:lnTo>
                  <a:pt x="1033824" y="3868449"/>
                </a:lnTo>
                <a:lnTo>
                  <a:pt x="1006767" y="3860641"/>
                </a:lnTo>
                <a:lnTo>
                  <a:pt x="1004649" y="3859912"/>
                </a:lnTo>
                <a:lnTo>
                  <a:pt x="1011035" y="3838150"/>
                </a:lnTo>
                <a:lnTo>
                  <a:pt x="1014405" y="3809898"/>
                </a:lnTo>
                <a:close/>
                <a:moveTo>
                  <a:pt x="500909" y="3803872"/>
                </a:moveTo>
                <a:lnTo>
                  <a:pt x="512134" y="3821942"/>
                </a:lnTo>
                <a:lnTo>
                  <a:pt x="531473" y="3848549"/>
                </a:lnTo>
                <a:lnTo>
                  <a:pt x="537914" y="3858724"/>
                </a:lnTo>
                <a:lnTo>
                  <a:pt x="553447" y="3878783"/>
                </a:lnTo>
                <a:lnTo>
                  <a:pt x="564358" y="3893796"/>
                </a:lnTo>
                <a:lnTo>
                  <a:pt x="566092" y="3895864"/>
                </a:lnTo>
                <a:lnTo>
                  <a:pt x="569468" y="3906014"/>
                </a:lnTo>
                <a:lnTo>
                  <a:pt x="544434" y="3891858"/>
                </a:lnTo>
                <a:lnTo>
                  <a:pt x="533940" y="3883482"/>
                </a:lnTo>
                <a:lnTo>
                  <a:pt x="528484" y="3879127"/>
                </a:lnTo>
                <a:lnTo>
                  <a:pt x="512361" y="3837192"/>
                </a:lnTo>
                <a:close/>
                <a:moveTo>
                  <a:pt x="1059450" y="3802198"/>
                </a:moveTo>
                <a:lnTo>
                  <a:pt x="1072389" y="3808274"/>
                </a:lnTo>
                <a:lnTo>
                  <a:pt x="1067803" y="3832633"/>
                </a:lnTo>
                <a:lnTo>
                  <a:pt x="1055510" y="3820496"/>
                </a:lnTo>
                <a:close/>
                <a:moveTo>
                  <a:pt x="1239274" y="3801814"/>
                </a:moveTo>
                <a:lnTo>
                  <a:pt x="1265445" y="3871961"/>
                </a:lnTo>
                <a:lnTo>
                  <a:pt x="1257472" y="3885033"/>
                </a:lnTo>
                <a:lnTo>
                  <a:pt x="1250849" y="3873726"/>
                </a:lnTo>
                <a:lnTo>
                  <a:pt x="1235371" y="3838464"/>
                </a:lnTo>
                <a:lnTo>
                  <a:pt x="1227937" y="3821526"/>
                </a:lnTo>
                <a:lnTo>
                  <a:pt x="1228311" y="3821070"/>
                </a:lnTo>
                <a:lnTo>
                  <a:pt x="1228916" y="3820331"/>
                </a:lnTo>
                <a:lnTo>
                  <a:pt x="1234584" y="3810198"/>
                </a:lnTo>
                <a:close/>
                <a:moveTo>
                  <a:pt x="683236" y="3799319"/>
                </a:moveTo>
                <a:lnTo>
                  <a:pt x="702772" y="3807578"/>
                </a:lnTo>
                <a:lnTo>
                  <a:pt x="710851" y="3857384"/>
                </a:lnTo>
                <a:close/>
                <a:moveTo>
                  <a:pt x="1038368" y="3794836"/>
                </a:moveTo>
                <a:lnTo>
                  <a:pt x="1049764" y="3797650"/>
                </a:lnTo>
                <a:lnTo>
                  <a:pt x="1051024" y="3798242"/>
                </a:lnTo>
                <a:lnTo>
                  <a:pt x="1048088" y="3813169"/>
                </a:lnTo>
                <a:lnTo>
                  <a:pt x="1035634" y="3800873"/>
                </a:lnTo>
                <a:cubicBezTo>
                  <a:pt x="1035220" y="3800432"/>
                  <a:pt x="1034697" y="3800100"/>
                  <a:pt x="1034118" y="3799908"/>
                </a:cubicBezTo>
                <a:lnTo>
                  <a:pt x="1031979" y="3798852"/>
                </a:lnTo>
                <a:lnTo>
                  <a:pt x="1036937" y="3795735"/>
                </a:lnTo>
                <a:close/>
                <a:moveTo>
                  <a:pt x="1275832" y="3793165"/>
                </a:moveTo>
                <a:lnTo>
                  <a:pt x="1289324" y="3832810"/>
                </a:lnTo>
                <a:lnTo>
                  <a:pt x="1286528" y="3837393"/>
                </a:lnTo>
                <a:lnTo>
                  <a:pt x="1275832" y="3793564"/>
                </a:lnTo>
                <a:close/>
                <a:moveTo>
                  <a:pt x="667911" y="3792840"/>
                </a:moveTo>
                <a:lnTo>
                  <a:pt x="672979" y="3794982"/>
                </a:lnTo>
                <a:lnTo>
                  <a:pt x="700926" y="3853767"/>
                </a:lnTo>
                <a:lnTo>
                  <a:pt x="715055" y="3885218"/>
                </a:lnTo>
                <a:lnTo>
                  <a:pt x="715121" y="3885384"/>
                </a:lnTo>
                <a:lnTo>
                  <a:pt x="705324" y="3882044"/>
                </a:lnTo>
                <a:lnTo>
                  <a:pt x="692663" y="3877729"/>
                </a:lnTo>
                <a:lnTo>
                  <a:pt x="681748" y="3857051"/>
                </a:lnTo>
                <a:close/>
                <a:moveTo>
                  <a:pt x="1159534" y="3792576"/>
                </a:moveTo>
                <a:lnTo>
                  <a:pt x="1173933" y="3800735"/>
                </a:lnTo>
                <a:lnTo>
                  <a:pt x="1198049" y="3846891"/>
                </a:lnTo>
                <a:lnTo>
                  <a:pt x="1183705" y="3863295"/>
                </a:lnTo>
                <a:lnTo>
                  <a:pt x="1176261" y="3857133"/>
                </a:lnTo>
                <a:lnTo>
                  <a:pt x="1174777" y="3855904"/>
                </a:lnTo>
                <a:lnTo>
                  <a:pt x="1166903" y="3843754"/>
                </a:lnTo>
                <a:cubicBezTo>
                  <a:pt x="1166055" y="3842444"/>
                  <a:pt x="1164597" y="3841672"/>
                  <a:pt x="1163042" y="3841685"/>
                </a:cubicBezTo>
                <a:lnTo>
                  <a:pt x="1161387" y="3842237"/>
                </a:lnTo>
                <a:lnTo>
                  <a:pt x="1157477" y="3841583"/>
                </a:lnTo>
                <a:lnTo>
                  <a:pt x="1155281" y="3839765"/>
                </a:lnTo>
                <a:lnTo>
                  <a:pt x="1149865" y="3836931"/>
                </a:lnTo>
                <a:lnTo>
                  <a:pt x="1152140" y="3826375"/>
                </a:lnTo>
                <a:lnTo>
                  <a:pt x="1159384" y="3792762"/>
                </a:lnTo>
                <a:close/>
                <a:moveTo>
                  <a:pt x="1017672" y="3789724"/>
                </a:moveTo>
                <a:lnTo>
                  <a:pt x="1028595" y="3792422"/>
                </a:lnTo>
                <a:lnTo>
                  <a:pt x="1024091" y="3794958"/>
                </a:lnTo>
                <a:lnTo>
                  <a:pt x="1017313" y="3791612"/>
                </a:lnTo>
                <a:close/>
                <a:moveTo>
                  <a:pt x="1317326" y="3788859"/>
                </a:moveTo>
                <a:lnTo>
                  <a:pt x="1320087" y="3808319"/>
                </a:lnTo>
                <a:lnTo>
                  <a:pt x="1319844" y="3811155"/>
                </a:lnTo>
                <a:lnTo>
                  <a:pt x="1314931" y="3794172"/>
                </a:lnTo>
                <a:lnTo>
                  <a:pt x="1316551" y="3790578"/>
                </a:lnTo>
                <a:close/>
                <a:moveTo>
                  <a:pt x="1571027" y="3788748"/>
                </a:moveTo>
                <a:lnTo>
                  <a:pt x="1531333" y="3885397"/>
                </a:lnTo>
                <a:lnTo>
                  <a:pt x="1528819" y="3889248"/>
                </a:lnTo>
                <a:close/>
                <a:moveTo>
                  <a:pt x="1009300" y="3787656"/>
                </a:moveTo>
                <a:lnTo>
                  <a:pt x="1009637" y="3787739"/>
                </a:lnTo>
                <a:lnTo>
                  <a:pt x="1009628" y="3787818"/>
                </a:lnTo>
                <a:close/>
                <a:moveTo>
                  <a:pt x="1363116" y="3785597"/>
                </a:moveTo>
                <a:lnTo>
                  <a:pt x="1363641" y="3796906"/>
                </a:lnTo>
                <a:lnTo>
                  <a:pt x="1361004" y="3805013"/>
                </a:lnTo>
                <a:lnTo>
                  <a:pt x="1360341" y="3797358"/>
                </a:lnTo>
                <a:close/>
                <a:moveTo>
                  <a:pt x="1053574" y="3785278"/>
                </a:moveTo>
                <a:lnTo>
                  <a:pt x="1052426" y="3791114"/>
                </a:lnTo>
                <a:lnTo>
                  <a:pt x="1047011" y="3789403"/>
                </a:lnTo>
                <a:close/>
                <a:moveTo>
                  <a:pt x="981301" y="3784189"/>
                </a:moveTo>
                <a:lnTo>
                  <a:pt x="1008512" y="3797606"/>
                </a:lnTo>
                <a:lnTo>
                  <a:pt x="1008124" y="3801010"/>
                </a:lnTo>
                <a:lnTo>
                  <a:pt x="1007477" y="3804315"/>
                </a:lnTo>
                <a:lnTo>
                  <a:pt x="978223" y="3820790"/>
                </a:lnTo>
                <a:lnTo>
                  <a:pt x="981257" y="3784386"/>
                </a:lnTo>
                <a:close/>
                <a:moveTo>
                  <a:pt x="642352" y="3782035"/>
                </a:moveTo>
                <a:lnTo>
                  <a:pt x="658702" y="3788947"/>
                </a:lnTo>
                <a:lnTo>
                  <a:pt x="661885" y="3803703"/>
                </a:lnTo>
                <a:lnTo>
                  <a:pt x="667619" y="3830286"/>
                </a:lnTo>
                <a:lnTo>
                  <a:pt x="662793" y="3821143"/>
                </a:lnTo>
                <a:close/>
                <a:moveTo>
                  <a:pt x="448629" y="3781997"/>
                </a:moveTo>
                <a:lnTo>
                  <a:pt x="484010" y="3837185"/>
                </a:lnTo>
                <a:lnTo>
                  <a:pt x="496830" y="3853862"/>
                </a:lnTo>
                <a:lnTo>
                  <a:pt x="479460" y="3839998"/>
                </a:lnTo>
                <a:lnTo>
                  <a:pt x="466226" y="3829435"/>
                </a:lnTo>
                <a:lnTo>
                  <a:pt x="464149" y="3824466"/>
                </a:lnTo>
                <a:close/>
                <a:moveTo>
                  <a:pt x="402751" y="3780600"/>
                </a:moveTo>
                <a:lnTo>
                  <a:pt x="417907" y="3795000"/>
                </a:lnTo>
                <a:lnTo>
                  <a:pt x="461610" y="3859725"/>
                </a:lnTo>
                <a:lnTo>
                  <a:pt x="463814" y="3862372"/>
                </a:lnTo>
                <a:lnTo>
                  <a:pt x="465190" y="3864454"/>
                </a:lnTo>
                <a:lnTo>
                  <a:pt x="473412" y="3873896"/>
                </a:lnTo>
                <a:lnTo>
                  <a:pt x="476625" y="3877754"/>
                </a:lnTo>
                <a:lnTo>
                  <a:pt x="506776" y="3949543"/>
                </a:lnTo>
                <a:lnTo>
                  <a:pt x="510470" y="3956803"/>
                </a:lnTo>
                <a:lnTo>
                  <a:pt x="511593" y="3959010"/>
                </a:lnTo>
                <a:lnTo>
                  <a:pt x="510918" y="3958466"/>
                </a:lnTo>
                <a:lnTo>
                  <a:pt x="499123" y="3947584"/>
                </a:lnTo>
                <a:lnTo>
                  <a:pt x="437835" y="3865872"/>
                </a:lnTo>
                <a:lnTo>
                  <a:pt x="429509" y="3848268"/>
                </a:lnTo>
                <a:close/>
                <a:moveTo>
                  <a:pt x="1379950" y="3780337"/>
                </a:moveTo>
                <a:lnTo>
                  <a:pt x="1378281" y="3870368"/>
                </a:lnTo>
                <a:lnTo>
                  <a:pt x="1374679" y="3887598"/>
                </a:lnTo>
                <a:lnTo>
                  <a:pt x="1375627" y="3882448"/>
                </a:lnTo>
                <a:cubicBezTo>
                  <a:pt x="1378221" y="3858417"/>
                  <a:pt x="1379154" y="3833499"/>
                  <a:pt x="1378393" y="3808000"/>
                </a:cubicBezTo>
                <a:lnTo>
                  <a:pt x="1376566" y="3788758"/>
                </a:lnTo>
                <a:close/>
                <a:moveTo>
                  <a:pt x="664554" y="3777260"/>
                </a:moveTo>
                <a:lnTo>
                  <a:pt x="666311" y="3780957"/>
                </a:lnTo>
                <a:lnTo>
                  <a:pt x="665255" y="3780514"/>
                </a:lnTo>
                <a:close/>
                <a:moveTo>
                  <a:pt x="883884" y="3775374"/>
                </a:moveTo>
                <a:lnTo>
                  <a:pt x="884508" y="3775778"/>
                </a:lnTo>
                <a:lnTo>
                  <a:pt x="894964" y="3775727"/>
                </a:lnTo>
                <a:lnTo>
                  <a:pt x="893851" y="3786332"/>
                </a:lnTo>
                <a:lnTo>
                  <a:pt x="890004" y="3807849"/>
                </a:lnTo>
                <a:lnTo>
                  <a:pt x="888254" y="3814910"/>
                </a:lnTo>
                <a:lnTo>
                  <a:pt x="877460" y="3815698"/>
                </a:lnTo>
                <a:lnTo>
                  <a:pt x="883401" y="3782491"/>
                </a:lnTo>
                <a:close/>
                <a:moveTo>
                  <a:pt x="1071683" y="3772336"/>
                </a:moveTo>
                <a:lnTo>
                  <a:pt x="1077877" y="3779127"/>
                </a:lnTo>
                <a:lnTo>
                  <a:pt x="1074318" y="3798031"/>
                </a:lnTo>
                <a:lnTo>
                  <a:pt x="1061238" y="3793897"/>
                </a:lnTo>
                <a:lnTo>
                  <a:pt x="1064300" y="3779678"/>
                </a:lnTo>
                <a:lnTo>
                  <a:pt x="1064424" y="3778458"/>
                </a:lnTo>
                <a:lnTo>
                  <a:pt x="1065594" y="3777723"/>
                </a:lnTo>
                <a:lnTo>
                  <a:pt x="1065694" y="3777660"/>
                </a:lnTo>
                <a:lnTo>
                  <a:pt x="1065695" y="3777659"/>
                </a:lnTo>
                <a:close/>
                <a:moveTo>
                  <a:pt x="622155" y="3772285"/>
                </a:moveTo>
                <a:lnTo>
                  <a:pt x="627062" y="3775571"/>
                </a:lnTo>
                <a:lnTo>
                  <a:pt x="631492" y="3777444"/>
                </a:lnTo>
                <a:lnTo>
                  <a:pt x="655896" y="3824183"/>
                </a:lnTo>
                <a:lnTo>
                  <a:pt x="656675" y="3825644"/>
                </a:lnTo>
                <a:lnTo>
                  <a:pt x="673463" y="3857378"/>
                </a:lnTo>
                <a:lnTo>
                  <a:pt x="675376" y="3866246"/>
                </a:lnTo>
                <a:lnTo>
                  <a:pt x="676678" y="3872280"/>
                </a:lnTo>
                <a:lnTo>
                  <a:pt x="656079" y="3865258"/>
                </a:lnTo>
                <a:lnTo>
                  <a:pt x="640039" y="3838703"/>
                </a:lnTo>
                <a:lnTo>
                  <a:pt x="638870" y="3836666"/>
                </a:lnTo>
                <a:lnTo>
                  <a:pt x="633676" y="3815952"/>
                </a:lnTo>
                <a:close/>
                <a:moveTo>
                  <a:pt x="1324679" y="3771571"/>
                </a:moveTo>
                <a:lnTo>
                  <a:pt x="1328139" y="3784182"/>
                </a:lnTo>
                <a:lnTo>
                  <a:pt x="1328479" y="3786931"/>
                </a:lnTo>
                <a:lnTo>
                  <a:pt x="1327117" y="3797766"/>
                </a:lnTo>
                <a:lnTo>
                  <a:pt x="1324824" y="3781715"/>
                </a:lnTo>
                <a:lnTo>
                  <a:pt x="1323795" y="3774509"/>
                </a:lnTo>
                <a:lnTo>
                  <a:pt x="1323928" y="3774215"/>
                </a:lnTo>
                <a:lnTo>
                  <a:pt x="1323928" y="3774214"/>
                </a:lnTo>
                <a:lnTo>
                  <a:pt x="1324221" y="3773185"/>
                </a:lnTo>
                <a:close/>
                <a:moveTo>
                  <a:pt x="1436481" y="3769758"/>
                </a:moveTo>
                <a:lnTo>
                  <a:pt x="1435621" y="3779856"/>
                </a:lnTo>
                <a:lnTo>
                  <a:pt x="1434573" y="3792169"/>
                </a:lnTo>
                <a:lnTo>
                  <a:pt x="1433466" y="3797079"/>
                </a:lnTo>
                <a:lnTo>
                  <a:pt x="1429220" y="3815916"/>
                </a:lnTo>
                <a:lnTo>
                  <a:pt x="1430691" y="3797379"/>
                </a:lnTo>
                <a:close/>
                <a:moveTo>
                  <a:pt x="1258366" y="3767685"/>
                </a:moveTo>
                <a:lnTo>
                  <a:pt x="1280012" y="3848077"/>
                </a:lnTo>
                <a:lnTo>
                  <a:pt x="1278067" y="3851266"/>
                </a:lnTo>
                <a:lnTo>
                  <a:pt x="1258812" y="3815556"/>
                </a:lnTo>
                <a:lnTo>
                  <a:pt x="1256886" y="3811984"/>
                </a:lnTo>
                <a:lnTo>
                  <a:pt x="1253095" y="3800148"/>
                </a:lnTo>
                <a:lnTo>
                  <a:pt x="1247495" y="3787118"/>
                </a:lnTo>
                <a:lnTo>
                  <a:pt x="1253861" y="3775738"/>
                </a:lnTo>
                <a:close/>
                <a:moveTo>
                  <a:pt x="489257" y="3767057"/>
                </a:moveTo>
                <a:lnTo>
                  <a:pt x="535506" y="3803309"/>
                </a:lnTo>
                <a:lnTo>
                  <a:pt x="540058" y="3817584"/>
                </a:lnTo>
                <a:lnTo>
                  <a:pt x="552217" y="3854145"/>
                </a:lnTo>
                <a:lnTo>
                  <a:pt x="557931" y="3871326"/>
                </a:lnTo>
                <a:lnTo>
                  <a:pt x="556835" y="3869897"/>
                </a:lnTo>
                <a:lnTo>
                  <a:pt x="535073" y="3839716"/>
                </a:lnTo>
                <a:close/>
                <a:moveTo>
                  <a:pt x="1065715" y="3765792"/>
                </a:moveTo>
                <a:lnTo>
                  <a:pt x="1065894" y="3765988"/>
                </a:lnTo>
                <a:lnTo>
                  <a:pt x="1065677" y="3766164"/>
                </a:lnTo>
                <a:close/>
                <a:moveTo>
                  <a:pt x="1080657" y="3764360"/>
                </a:moveTo>
                <a:lnTo>
                  <a:pt x="1079969" y="3768014"/>
                </a:lnTo>
                <a:lnTo>
                  <a:pt x="1078433" y="3766337"/>
                </a:lnTo>
                <a:close/>
                <a:moveTo>
                  <a:pt x="1200585" y="3759208"/>
                </a:moveTo>
                <a:lnTo>
                  <a:pt x="1234275" y="3795698"/>
                </a:lnTo>
                <a:lnTo>
                  <a:pt x="1224113" y="3812810"/>
                </a:lnTo>
                <a:close/>
                <a:moveTo>
                  <a:pt x="1189536" y="3755339"/>
                </a:moveTo>
                <a:lnTo>
                  <a:pt x="1218626" y="3822050"/>
                </a:lnTo>
                <a:lnTo>
                  <a:pt x="1216207" y="3826124"/>
                </a:lnTo>
                <a:lnTo>
                  <a:pt x="1214863" y="3827660"/>
                </a:lnTo>
                <a:lnTo>
                  <a:pt x="1180487" y="3793831"/>
                </a:lnTo>
                <a:lnTo>
                  <a:pt x="1180276" y="3793426"/>
                </a:lnTo>
                <a:lnTo>
                  <a:pt x="1179820" y="3793175"/>
                </a:lnTo>
                <a:lnTo>
                  <a:pt x="1168236" y="3781775"/>
                </a:lnTo>
                <a:close/>
                <a:moveTo>
                  <a:pt x="589306" y="3750289"/>
                </a:moveTo>
                <a:lnTo>
                  <a:pt x="611707" y="3765289"/>
                </a:lnTo>
                <a:lnTo>
                  <a:pt x="623405" y="3809714"/>
                </a:lnTo>
                <a:close/>
                <a:moveTo>
                  <a:pt x="744837" y="3749637"/>
                </a:moveTo>
                <a:lnTo>
                  <a:pt x="755754" y="3783705"/>
                </a:lnTo>
                <a:lnTo>
                  <a:pt x="763711" y="3811940"/>
                </a:lnTo>
                <a:lnTo>
                  <a:pt x="754925" y="3810362"/>
                </a:lnTo>
                <a:lnTo>
                  <a:pt x="754539" y="3807301"/>
                </a:lnTo>
                <a:close/>
                <a:moveTo>
                  <a:pt x="198989" y="3749233"/>
                </a:moveTo>
                <a:lnTo>
                  <a:pt x="243607" y="3833991"/>
                </a:lnTo>
                <a:cubicBezTo>
                  <a:pt x="260913" y="3862365"/>
                  <a:pt x="279613" y="3888979"/>
                  <a:pt x="299448" y="3913631"/>
                </a:cubicBezTo>
                <a:lnTo>
                  <a:pt x="320528" y="3936469"/>
                </a:lnTo>
                <a:lnTo>
                  <a:pt x="330019" y="3949114"/>
                </a:lnTo>
                <a:lnTo>
                  <a:pt x="351694" y="3970232"/>
                </a:lnTo>
                <a:lnTo>
                  <a:pt x="353619" y="3972317"/>
                </a:lnTo>
                <a:lnTo>
                  <a:pt x="356437" y="3975371"/>
                </a:lnTo>
                <a:lnTo>
                  <a:pt x="358303" y="3978466"/>
                </a:lnTo>
                <a:lnTo>
                  <a:pt x="412439" y="4047850"/>
                </a:lnTo>
                <a:lnTo>
                  <a:pt x="429350" y="4069524"/>
                </a:lnTo>
                <a:lnTo>
                  <a:pt x="465146" y="4103873"/>
                </a:lnTo>
                <a:lnTo>
                  <a:pt x="478170" y="4116371"/>
                </a:lnTo>
                <a:lnTo>
                  <a:pt x="430179" y="4083676"/>
                </a:lnTo>
                <a:lnTo>
                  <a:pt x="349536" y="4005150"/>
                </a:lnTo>
                <a:lnTo>
                  <a:pt x="341491" y="3994929"/>
                </a:lnTo>
                <a:lnTo>
                  <a:pt x="287919" y="3918627"/>
                </a:lnTo>
                <a:lnTo>
                  <a:pt x="267641" y="3886307"/>
                </a:lnTo>
                <a:lnTo>
                  <a:pt x="205793" y="3767324"/>
                </a:lnTo>
                <a:lnTo>
                  <a:pt x="205781" y="3767299"/>
                </a:lnTo>
                <a:lnTo>
                  <a:pt x="200971" y="3754506"/>
                </a:lnTo>
                <a:close/>
                <a:moveTo>
                  <a:pt x="842145" y="3748420"/>
                </a:moveTo>
                <a:lnTo>
                  <a:pt x="844038" y="3804363"/>
                </a:lnTo>
                <a:lnTo>
                  <a:pt x="843205" y="3818198"/>
                </a:lnTo>
                <a:lnTo>
                  <a:pt x="833785" y="3818886"/>
                </a:lnTo>
                <a:lnTo>
                  <a:pt x="832648" y="3809275"/>
                </a:lnTo>
                <a:lnTo>
                  <a:pt x="833064" y="3792151"/>
                </a:lnTo>
                <a:lnTo>
                  <a:pt x="829160" y="3765738"/>
                </a:lnTo>
                <a:lnTo>
                  <a:pt x="828214" y="3752333"/>
                </a:lnTo>
                <a:lnTo>
                  <a:pt x="827760" y="3749236"/>
                </a:lnTo>
                <a:close/>
                <a:moveTo>
                  <a:pt x="860011" y="3747406"/>
                </a:moveTo>
                <a:lnTo>
                  <a:pt x="861935" y="3764961"/>
                </a:lnTo>
                <a:lnTo>
                  <a:pt x="862015" y="3769958"/>
                </a:lnTo>
                <a:lnTo>
                  <a:pt x="858285" y="3817097"/>
                </a:lnTo>
                <a:lnTo>
                  <a:pt x="853225" y="3817467"/>
                </a:lnTo>
                <a:lnTo>
                  <a:pt x="848147" y="3817838"/>
                </a:lnTo>
                <a:lnTo>
                  <a:pt x="849702" y="3747991"/>
                </a:lnTo>
                <a:close/>
                <a:moveTo>
                  <a:pt x="804890" y="3747182"/>
                </a:moveTo>
                <a:lnTo>
                  <a:pt x="818538" y="3749759"/>
                </a:lnTo>
                <a:lnTo>
                  <a:pt x="820089" y="3749671"/>
                </a:lnTo>
                <a:lnTo>
                  <a:pt x="820697" y="3753920"/>
                </a:lnTo>
                <a:lnTo>
                  <a:pt x="825325" y="3819503"/>
                </a:lnTo>
                <a:lnTo>
                  <a:pt x="814083" y="3820324"/>
                </a:lnTo>
                <a:lnTo>
                  <a:pt x="810480" y="3776579"/>
                </a:lnTo>
                <a:lnTo>
                  <a:pt x="805109" y="3749273"/>
                </a:lnTo>
                <a:close/>
                <a:moveTo>
                  <a:pt x="615371" y="3746570"/>
                </a:moveTo>
                <a:lnTo>
                  <a:pt x="622367" y="3759968"/>
                </a:lnTo>
                <a:lnTo>
                  <a:pt x="619994" y="3758386"/>
                </a:lnTo>
                <a:lnTo>
                  <a:pt x="618167" y="3757167"/>
                </a:lnTo>
                <a:close/>
                <a:moveTo>
                  <a:pt x="877408" y="3746419"/>
                </a:moveTo>
                <a:lnTo>
                  <a:pt x="871182" y="3816156"/>
                </a:lnTo>
                <a:lnTo>
                  <a:pt x="870193" y="3816228"/>
                </a:lnTo>
                <a:lnTo>
                  <a:pt x="869412" y="3764916"/>
                </a:lnTo>
                <a:lnTo>
                  <a:pt x="869102" y="3762070"/>
                </a:lnTo>
                <a:lnTo>
                  <a:pt x="869985" y="3746840"/>
                </a:lnTo>
                <a:close/>
                <a:moveTo>
                  <a:pt x="898162" y="3745241"/>
                </a:moveTo>
                <a:lnTo>
                  <a:pt x="896458" y="3761483"/>
                </a:lnTo>
                <a:lnTo>
                  <a:pt x="884451" y="3766996"/>
                </a:lnTo>
                <a:lnTo>
                  <a:pt x="885877" y="3745938"/>
                </a:lnTo>
                <a:close/>
                <a:moveTo>
                  <a:pt x="785624" y="3743543"/>
                </a:moveTo>
                <a:lnTo>
                  <a:pt x="796539" y="3745604"/>
                </a:lnTo>
                <a:lnTo>
                  <a:pt x="803121" y="3797651"/>
                </a:lnTo>
                <a:lnTo>
                  <a:pt x="805259" y="3819405"/>
                </a:lnTo>
                <a:lnTo>
                  <a:pt x="797663" y="3818040"/>
                </a:lnTo>
                <a:lnTo>
                  <a:pt x="794608" y="3817491"/>
                </a:lnTo>
                <a:close/>
                <a:moveTo>
                  <a:pt x="387457" y="3741925"/>
                </a:moveTo>
                <a:lnTo>
                  <a:pt x="389367" y="3745518"/>
                </a:lnTo>
                <a:lnTo>
                  <a:pt x="392395" y="3752373"/>
                </a:lnTo>
                <a:lnTo>
                  <a:pt x="391006" y="3750901"/>
                </a:lnTo>
                <a:close/>
                <a:moveTo>
                  <a:pt x="291810" y="3741488"/>
                </a:moveTo>
                <a:lnTo>
                  <a:pt x="348292" y="3820444"/>
                </a:lnTo>
                <a:lnTo>
                  <a:pt x="367381" y="3840885"/>
                </a:lnTo>
                <a:lnTo>
                  <a:pt x="373923" y="3851941"/>
                </a:lnTo>
                <a:lnTo>
                  <a:pt x="381014" y="3861134"/>
                </a:lnTo>
                <a:lnTo>
                  <a:pt x="387259" y="3875627"/>
                </a:lnTo>
                <a:lnTo>
                  <a:pt x="388572" y="3878674"/>
                </a:lnTo>
                <a:lnTo>
                  <a:pt x="395817" y="3892043"/>
                </a:lnTo>
                <a:lnTo>
                  <a:pt x="428265" y="3951923"/>
                </a:lnTo>
                <a:lnTo>
                  <a:pt x="369151" y="3886907"/>
                </a:lnTo>
                <a:lnTo>
                  <a:pt x="369074" y="3886820"/>
                </a:lnTo>
                <a:lnTo>
                  <a:pt x="336651" y="3839637"/>
                </a:lnTo>
                <a:lnTo>
                  <a:pt x="293716" y="3746792"/>
                </a:lnTo>
                <a:close/>
                <a:moveTo>
                  <a:pt x="749086" y="3736642"/>
                </a:moveTo>
                <a:lnTo>
                  <a:pt x="769621" y="3740521"/>
                </a:lnTo>
                <a:lnTo>
                  <a:pt x="774570" y="3757839"/>
                </a:lnTo>
                <a:lnTo>
                  <a:pt x="783947" y="3805425"/>
                </a:lnTo>
                <a:lnTo>
                  <a:pt x="785437" y="3815844"/>
                </a:lnTo>
                <a:lnTo>
                  <a:pt x="771290" y="3813302"/>
                </a:lnTo>
                <a:lnTo>
                  <a:pt x="769327" y="3803303"/>
                </a:lnTo>
                <a:lnTo>
                  <a:pt x="761456" y="3778863"/>
                </a:lnTo>
                <a:lnTo>
                  <a:pt x="750913" y="3741801"/>
                </a:lnTo>
                <a:close/>
                <a:moveTo>
                  <a:pt x="568307" y="3736227"/>
                </a:moveTo>
                <a:lnTo>
                  <a:pt x="576029" y="3741398"/>
                </a:lnTo>
                <a:lnTo>
                  <a:pt x="577265" y="3743813"/>
                </a:lnTo>
                <a:lnTo>
                  <a:pt x="630039" y="3835774"/>
                </a:lnTo>
                <a:lnTo>
                  <a:pt x="630510" y="3837652"/>
                </a:lnTo>
                <a:lnTo>
                  <a:pt x="634758" y="3854608"/>
                </a:lnTo>
                <a:lnTo>
                  <a:pt x="607145" y="3839145"/>
                </a:lnTo>
                <a:lnTo>
                  <a:pt x="596255" y="3821752"/>
                </a:lnTo>
                <a:lnTo>
                  <a:pt x="590745" y="3812340"/>
                </a:lnTo>
                <a:close/>
                <a:moveTo>
                  <a:pt x="1273382" y="3735423"/>
                </a:moveTo>
                <a:lnTo>
                  <a:pt x="1290288" y="3815391"/>
                </a:lnTo>
                <a:lnTo>
                  <a:pt x="1265490" y="3755922"/>
                </a:lnTo>
                <a:lnTo>
                  <a:pt x="1265206" y="3755457"/>
                </a:lnTo>
                <a:lnTo>
                  <a:pt x="1267728" y="3750948"/>
                </a:lnTo>
                <a:lnTo>
                  <a:pt x="1268095" y="3750292"/>
                </a:lnTo>
                <a:close/>
                <a:moveTo>
                  <a:pt x="1647791" y="3733422"/>
                </a:moveTo>
                <a:lnTo>
                  <a:pt x="1623579" y="3805698"/>
                </a:lnTo>
                <a:lnTo>
                  <a:pt x="1620494" y="3811840"/>
                </a:lnTo>
                <a:close/>
                <a:moveTo>
                  <a:pt x="1166985" y="3733012"/>
                </a:moveTo>
                <a:lnTo>
                  <a:pt x="1171606" y="3739790"/>
                </a:lnTo>
                <a:lnTo>
                  <a:pt x="1184247" y="3748374"/>
                </a:lnTo>
                <a:lnTo>
                  <a:pt x="1180601" y="3754629"/>
                </a:lnTo>
                <a:lnTo>
                  <a:pt x="1163284" y="3774668"/>
                </a:lnTo>
                <a:lnTo>
                  <a:pt x="1165360" y="3765032"/>
                </a:lnTo>
                <a:lnTo>
                  <a:pt x="1165362" y="3764978"/>
                </a:lnTo>
                <a:close/>
                <a:moveTo>
                  <a:pt x="1069491" y="3732170"/>
                </a:moveTo>
                <a:lnTo>
                  <a:pt x="1085083" y="3740854"/>
                </a:lnTo>
                <a:lnTo>
                  <a:pt x="1082956" y="3752154"/>
                </a:lnTo>
                <a:lnTo>
                  <a:pt x="1072906" y="3760302"/>
                </a:lnTo>
                <a:lnTo>
                  <a:pt x="1067309" y="3754191"/>
                </a:lnTo>
                <a:lnTo>
                  <a:pt x="1068794" y="3746680"/>
                </a:lnTo>
                <a:close/>
                <a:moveTo>
                  <a:pt x="1336414" y="3730287"/>
                </a:moveTo>
                <a:lnTo>
                  <a:pt x="1338893" y="3742123"/>
                </a:lnTo>
                <a:lnTo>
                  <a:pt x="1340084" y="3756198"/>
                </a:lnTo>
                <a:lnTo>
                  <a:pt x="1336975" y="3778101"/>
                </a:lnTo>
                <a:lnTo>
                  <a:pt x="1336066" y="3770152"/>
                </a:lnTo>
                <a:lnTo>
                  <a:pt x="1332913" y="3742606"/>
                </a:lnTo>
                <a:lnTo>
                  <a:pt x="1334715" y="3736263"/>
                </a:lnTo>
                <a:close/>
                <a:moveTo>
                  <a:pt x="1023946" y="3729928"/>
                </a:moveTo>
                <a:lnTo>
                  <a:pt x="1042253" y="3740065"/>
                </a:lnTo>
                <a:lnTo>
                  <a:pt x="1058881" y="3758298"/>
                </a:lnTo>
                <a:lnTo>
                  <a:pt x="1055751" y="3774213"/>
                </a:lnTo>
                <a:lnTo>
                  <a:pt x="1043978" y="3783758"/>
                </a:lnTo>
                <a:lnTo>
                  <a:pt x="1038648" y="3786760"/>
                </a:lnTo>
                <a:lnTo>
                  <a:pt x="1034045" y="3785306"/>
                </a:lnTo>
                <a:lnTo>
                  <a:pt x="1019388" y="3780674"/>
                </a:lnTo>
                <a:lnTo>
                  <a:pt x="1020804" y="3773209"/>
                </a:lnTo>
                <a:lnTo>
                  <a:pt x="1021345" y="3751730"/>
                </a:lnTo>
                <a:close/>
                <a:moveTo>
                  <a:pt x="1279106" y="3728800"/>
                </a:moveTo>
                <a:lnTo>
                  <a:pt x="1301705" y="3787942"/>
                </a:lnTo>
                <a:lnTo>
                  <a:pt x="1303825" y="3800052"/>
                </a:lnTo>
                <a:lnTo>
                  <a:pt x="1297693" y="3815647"/>
                </a:lnTo>
                <a:lnTo>
                  <a:pt x="1293572" y="3796392"/>
                </a:lnTo>
                <a:close/>
                <a:moveTo>
                  <a:pt x="1450157" y="3727799"/>
                </a:moveTo>
                <a:lnTo>
                  <a:pt x="1447278" y="3775560"/>
                </a:lnTo>
                <a:lnTo>
                  <a:pt x="1447274" y="3775606"/>
                </a:lnTo>
                <a:lnTo>
                  <a:pt x="1445213" y="3784526"/>
                </a:lnTo>
                <a:lnTo>
                  <a:pt x="1449402" y="3736460"/>
                </a:lnTo>
                <a:close/>
                <a:moveTo>
                  <a:pt x="1547605" y="3726658"/>
                </a:moveTo>
                <a:lnTo>
                  <a:pt x="1528672" y="3804915"/>
                </a:lnTo>
                <a:lnTo>
                  <a:pt x="1526405" y="3814285"/>
                </a:lnTo>
                <a:lnTo>
                  <a:pt x="1525364" y="3816588"/>
                </a:lnTo>
                <a:close/>
                <a:moveTo>
                  <a:pt x="713254" y="3725335"/>
                </a:moveTo>
                <a:lnTo>
                  <a:pt x="732631" y="3733534"/>
                </a:lnTo>
                <a:lnTo>
                  <a:pt x="733818" y="3733758"/>
                </a:lnTo>
                <a:lnTo>
                  <a:pt x="746451" y="3808530"/>
                </a:lnTo>
                <a:lnTo>
                  <a:pt x="746492" y="3808847"/>
                </a:lnTo>
                <a:lnTo>
                  <a:pt x="743444" y="3808299"/>
                </a:lnTo>
                <a:lnTo>
                  <a:pt x="734868" y="3782079"/>
                </a:lnTo>
                <a:lnTo>
                  <a:pt x="719039" y="3741192"/>
                </a:lnTo>
                <a:lnTo>
                  <a:pt x="713848" y="3726770"/>
                </a:lnTo>
                <a:close/>
                <a:moveTo>
                  <a:pt x="1209521" y="3722060"/>
                </a:moveTo>
                <a:lnTo>
                  <a:pt x="1230368" y="3777940"/>
                </a:lnTo>
                <a:lnTo>
                  <a:pt x="1205151" y="3749180"/>
                </a:lnTo>
                <a:lnTo>
                  <a:pt x="1198694" y="3741816"/>
                </a:lnTo>
                <a:close/>
                <a:moveTo>
                  <a:pt x="1004743" y="3719294"/>
                </a:moveTo>
                <a:lnTo>
                  <a:pt x="1014455" y="3724672"/>
                </a:lnTo>
                <a:lnTo>
                  <a:pt x="1013644" y="3752576"/>
                </a:lnTo>
                <a:lnTo>
                  <a:pt x="1010753" y="3777946"/>
                </a:lnTo>
                <a:lnTo>
                  <a:pt x="1002424" y="3775314"/>
                </a:lnTo>
                <a:lnTo>
                  <a:pt x="996497" y="3773442"/>
                </a:lnTo>
                <a:lnTo>
                  <a:pt x="987816" y="3772412"/>
                </a:lnTo>
                <a:lnTo>
                  <a:pt x="984003" y="3771960"/>
                </a:lnTo>
                <a:lnTo>
                  <a:pt x="985973" y="3763047"/>
                </a:lnTo>
                <a:lnTo>
                  <a:pt x="991790" y="3736727"/>
                </a:lnTo>
                <a:lnTo>
                  <a:pt x="991790" y="3736719"/>
                </a:lnTo>
                <a:lnTo>
                  <a:pt x="992097" y="3731117"/>
                </a:lnTo>
                <a:lnTo>
                  <a:pt x="992389" y="3725790"/>
                </a:lnTo>
                <a:lnTo>
                  <a:pt x="999168" y="3722225"/>
                </a:lnTo>
                <a:close/>
                <a:moveTo>
                  <a:pt x="696017" y="3718040"/>
                </a:moveTo>
                <a:lnTo>
                  <a:pt x="705051" y="3721863"/>
                </a:lnTo>
                <a:lnTo>
                  <a:pt x="729573" y="3787901"/>
                </a:lnTo>
                <a:lnTo>
                  <a:pt x="736417" y="3807037"/>
                </a:lnTo>
                <a:lnTo>
                  <a:pt x="722444" y="3804526"/>
                </a:lnTo>
                <a:lnTo>
                  <a:pt x="714345" y="3801126"/>
                </a:lnTo>
                <a:lnTo>
                  <a:pt x="712404" y="3796642"/>
                </a:lnTo>
                <a:lnTo>
                  <a:pt x="706816" y="3782719"/>
                </a:lnTo>
                <a:lnTo>
                  <a:pt x="696754" y="3720703"/>
                </a:lnTo>
                <a:close/>
                <a:moveTo>
                  <a:pt x="1376716" y="3716378"/>
                </a:moveTo>
                <a:lnTo>
                  <a:pt x="1378216" y="3725004"/>
                </a:lnTo>
                <a:lnTo>
                  <a:pt x="1379904" y="3746917"/>
                </a:lnTo>
                <a:lnTo>
                  <a:pt x="1374246" y="3764309"/>
                </a:lnTo>
                <a:lnTo>
                  <a:pt x="1372493" y="3745851"/>
                </a:lnTo>
                <a:lnTo>
                  <a:pt x="1373324" y="3742329"/>
                </a:lnTo>
                <a:lnTo>
                  <a:pt x="1374127" y="3738927"/>
                </a:lnTo>
                <a:close/>
                <a:moveTo>
                  <a:pt x="1024589" y="3714535"/>
                </a:moveTo>
                <a:lnTo>
                  <a:pt x="1052503" y="3722708"/>
                </a:lnTo>
                <a:lnTo>
                  <a:pt x="1062069" y="3728036"/>
                </a:lnTo>
                <a:lnTo>
                  <a:pt x="1060208" y="3746439"/>
                </a:lnTo>
                <a:lnTo>
                  <a:pt x="1048182" y="3733308"/>
                </a:lnTo>
                <a:cubicBezTo>
                  <a:pt x="1047819" y="3732866"/>
                  <a:pt x="1047341" y="3732535"/>
                  <a:pt x="1046804" y="3732342"/>
                </a:cubicBezTo>
                <a:lnTo>
                  <a:pt x="1024612" y="3720028"/>
                </a:lnTo>
                <a:close/>
                <a:moveTo>
                  <a:pt x="1014765" y="3714024"/>
                </a:moveTo>
                <a:lnTo>
                  <a:pt x="1014750" y="3714556"/>
                </a:lnTo>
                <a:lnTo>
                  <a:pt x="1014371" y="3714346"/>
                </a:lnTo>
                <a:lnTo>
                  <a:pt x="1014265" y="3714287"/>
                </a:lnTo>
                <a:lnTo>
                  <a:pt x="1014288" y="3714275"/>
                </a:lnTo>
                <a:close/>
                <a:moveTo>
                  <a:pt x="993098" y="3712846"/>
                </a:moveTo>
                <a:lnTo>
                  <a:pt x="997308" y="3715177"/>
                </a:lnTo>
                <a:lnTo>
                  <a:pt x="992858" y="3717221"/>
                </a:lnTo>
                <a:close/>
                <a:moveTo>
                  <a:pt x="561399" y="3712791"/>
                </a:moveTo>
                <a:lnTo>
                  <a:pt x="566458" y="3722683"/>
                </a:lnTo>
                <a:lnTo>
                  <a:pt x="563790" y="3720904"/>
                </a:lnTo>
                <a:close/>
                <a:moveTo>
                  <a:pt x="1356555" y="3712377"/>
                </a:moveTo>
                <a:lnTo>
                  <a:pt x="1357553" y="3715757"/>
                </a:lnTo>
                <a:lnTo>
                  <a:pt x="1356954" y="3719383"/>
                </a:lnTo>
                <a:lnTo>
                  <a:pt x="1356921" y="3718810"/>
                </a:lnTo>
                <a:close/>
                <a:moveTo>
                  <a:pt x="674762" y="3709046"/>
                </a:moveTo>
                <a:lnTo>
                  <a:pt x="686710" y="3714102"/>
                </a:lnTo>
                <a:lnTo>
                  <a:pt x="688884" y="3721962"/>
                </a:lnTo>
                <a:lnTo>
                  <a:pt x="692060" y="3741540"/>
                </a:lnTo>
                <a:lnTo>
                  <a:pt x="693777" y="3752123"/>
                </a:lnTo>
                <a:close/>
                <a:moveTo>
                  <a:pt x="530238" y="3708645"/>
                </a:moveTo>
                <a:lnTo>
                  <a:pt x="538005" y="3715936"/>
                </a:lnTo>
                <a:lnTo>
                  <a:pt x="556884" y="3728578"/>
                </a:lnTo>
                <a:lnTo>
                  <a:pt x="564729" y="3755260"/>
                </a:lnTo>
                <a:lnTo>
                  <a:pt x="572194" y="3780650"/>
                </a:lnTo>
                <a:lnTo>
                  <a:pt x="533232" y="3714095"/>
                </a:lnTo>
                <a:close/>
                <a:moveTo>
                  <a:pt x="1216966" y="3708475"/>
                </a:moveTo>
                <a:lnTo>
                  <a:pt x="1254456" y="3753165"/>
                </a:lnTo>
                <a:lnTo>
                  <a:pt x="1256039" y="3759047"/>
                </a:lnTo>
                <a:lnTo>
                  <a:pt x="1244084" y="3779180"/>
                </a:lnTo>
                <a:lnTo>
                  <a:pt x="1215134" y="3711818"/>
                </a:lnTo>
                <a:close/>
                <a:moveTo>
                  <a:pt x="1003678" y="3708412"/>
                </a:moveTo>
                <a:lnTo>
                  <a:pt x="1008786" y="3709908"/>
                </a:lnTo>
                <a:lnTo>
                  <a:pt x="1007466" y="3710514"/>
                </a:lnTo>
                <a:close/>
                <a:moveTo>
                  <a:pt x="1476498" y="3701403"/>
                </a:moveTo>
                <a:lnTo>
                  <a:pt x="1473715" y="3739426"/>
                </a:lnTo>
                <a:lnTo>
                  <a:pt x="1473715" y="3739427"/>
                </a:lnTo>
                <a:lnTo>
                  <a:pt x="1473441" y="3740566"/>
                </a:lnTo>
                <a:lnTo>
                  <a:pt x="1471963" y="3746706"/>
                </a:lnTo>
                <a:lnTo>
                  <a:pt x="1474419" y="3722167"/>
                </a:lnTo>
                <a:close/>
                <a:moveTo>
                  <a:pt x="1210264" y="3700486"/>
                </a:moveTo>
                <a:lnTo>
                  <a:pt x="1211383" y="3701820"/>
                </a:lnTo>
                <a:lnTo>
                  <a:pt x="1211069" y="3702359"/>
                </a:lnTo>
                <a:close/>
                <a:moveTo>
                  <a:pt x="339963" y="3700362"/>
                </a:moveTo>
                <a:lnTo>
                  <a:pt x="382925" y="3755363"/>
                </a:lnTo>
                <a:lnTo>
                  <a:pt x="387231" y="3766207"/>
                </a:lnTo>
                <a:lnTo>
                  <a:pt x="414395" y="3834620"/>
                </a:lnTo>
                <a:lnTo>
                  <a:pt x="379582" y="3788205"/>
                </a:lnTo>
                <a:close/>
                <a:moveTo>
                  <a:pt x="1286198" y="3699376"/>
                </a:moveTo>
                <a:lnTo>
                  <a:pt x="1292724" y="3736652"/>
                </a:lnTo>
                <a:lnTo>
                  <a:pt x="1281689" y="3712058"/>
                </a:lnTo>
                <a:close/>
                <a:moveTo>
                  <a:pt x="646647" y="3697148"/>
                </a:moveTo>
                <a:lnTo>
                  <a:pt x="664614" y="3704752"/>
                </a:lnTo>
                <a:lnTo>
                  <a:pt x="698895" y="3783678"/>
                </a:lnTo>
                <a:lnTo>
                  <a:pt x="699958" y="3790231"/>
                </a:lnTo>
                <a:lnTo>
                  <a:pt x="700803" y="3795440"/>
                </a:lnTo>
                <a:lnTo>
                  <a:pt x="676548" y="3785255"/>
                </a:lnTo>
                <a:lnTo>
                  <a:pt x="657766" y="3745763"/>
                </a:lnTo>
                <a:lnTo>
                  <a:pt x="649139" y="3705727"/>
                </a:lnTo>
                <a:close/>
                <a:moveTo>
                  <a:pt x="1072869" y="3694197"/>
                </a:moveTo>
                <a:lnTo>
                  <a:pt x="1087829" y="3710703"/>
                </a:lnTo>
                <a:lnTo>
                  <a:pt x="1086382" y="3730545"/>
                </a:lnTo>
                <a:lnTo>
                  <a:pt x="1084232" y="3729230"/>
                </a:lnTo>
                <a:lnTo>
                  <a:pt x="1079517" y="3726344"/>
                </a:lnTo>
                <a:lnTo>
                  <a:pt x="1070088" y="3722877"/>
                </a:lnTo>
                <a:lnTo>
                  <a:pt x="1072880" y="3695475"/>
                </a:lnTo>
                <a:close/>
                <a:moveTo>
                  <a:pt x="1346826" y="3693647"/>
                </a:moveTo>
                <a:lnTo>
                  <a:pt x="1348455" y="3728820"/>
                </a:lnTo>
                <a:lnTo>
                  <a:pt x="1346642" y="3723519"/>
                </a:lnTo>
                <a:lnTo>
                  <a:pt x="1342922" y="3707393"/>
                </a:lnTo>
                <a:lnTo>
                  <a:pt x="1346823" y="3693669"/>
                </a:lnTo>
                <a:close/>
                <a:moveTo>
                  <a:pt x="415991" y="3692684"/>
                </a:moveTo>
                <a:lnTo>
                  <a:pt x="461929" y="3740422"/>
                </a:lnTo>
                <a:lnTo>
                  <a:pt x="463962" y="3744399"/>
                </a:lnTo>
                <a:lnTo>
                  <a:pt x="481556" y="3772720"/>
                </a:lnTo>
                <a:lnTo>
                  <a:pt x="504206" y="3838566"/>
                </a:lnTo>
                <a:lnTo>
                  <a:pt x="513100" y="3861600"/>
                </a:lnTo>
                <a:lnTo>
                  <a:pt x="509150" y="3856447"/>
                </a:lnTo>
                <a:lnTo>
                  <a:pt x="433917" y="3741737"/>
                </a:lnTo>
                <a:close/>
                <a:moveTo>
                  <a:pt x="881709" y="3692144"/>
                </a:moveTo>
                <a:lnTo>
                  <a:pt x="881649" y="3698909"/>
                </a:lnTo>
                <a:lnTo>
                  <a:pt x="878322" y="3736172"/>
                </a:lnTo>
                <a:lnTo>
                  <a:pt x="870518" y="3736651"/>
                </a:lnTo>
                <a:lnTo>
                  <a:pt x="869536" y="3713549"/>
                </a:lnTo>
                <a:lnTo>
                  <a:pt x="869998" y="3703204"/>
                </a:lnTo>
                <a:lnTo>
                  <a:pt x="869142" y="3692988"/>
                </a:lnTo>
                <a:lnTo>
                  <a:pt x="869478" y="3693184"/>
                </a:lnTo>
                <a:close/>
                <a:moveTo>
                  <a:pt x="1393766" y="3691063"/>
                </a:moveTo>
                <a:lnTo>
                  <a:pt x="1394430" y="3695094"/>
                </a:lnTo>
                <a:lnTo>
                  <a:pt x="1396608" y="3724680"/>
                </a:lnTo>
                <a:lnTo>
                  <a:pt x="1394346" y="3839535"/>
                </a:lnTo>
                <a:lnTo>
                  <a:pt x="1394344" y="3839568"/>
                </a:lnTo>
                <a:lnTo>
                  <a:pt x="1388384" y="3870618"/>
                </a:lnTo>
                <a:lnTo>
                  <a:pt x="1392889" y="3782650"/>
                </a:lnTo>
                <a:lnTo>
                  <a:pt x="1388814" y="3729389"/>
                </a:lnTo>
                <a:lnTo>
                  <a:pt x="1389915" y="3720874"/>
                </a:lnTo>
                <a:close/>
                <a:moveTo>
                  <a:pt x="894652" y="3691043"/>
                </a:moveTo>
                <a:lnTo>
                  <a:pt x="897563" y="3734989"/>
                </a:lnTo>
                <a:lnTo>
                  <a:pt x="886572" y="3735665"/>
                </a:lnTo>
                <a:lnTo>
                  <a:pt x="889274" y="3695762"/>
                </a:lnTo>
                <a:lnTo>
                  <a:pt x="889174" y="3691509"/>
                </a:lnTo>
                <a:close/>
                <a:moveTo>
                  <a:pt x="903761" y="3690268"/>
                </a:moveTo>
                <a:lnTo>
                  <a:pt x="903808" y="3691280"/>
                </a:lnTo>
                <a:lnTo>
                  <a:pt x="903810" y="3691390"/>
                </a:lnTo>
                <a:lnTo>
                  <a:pt x="903804" y="3691470"/>
                </a:lnTo>
                <a:lnTo>
                  <a:pt x="902631" y="3702650"/>
                </a:lnTo>
                <a:lnTo>
                  <a:pt x="902562" y="3701604"/>
                </a:lnTo>
                <a:lnTo>
                  <a:pt x="901826" y="3690433"/>
                </a:lnTo>
                <a:close/>
                <a:moveTo>
                  <a:pt x="1326684" y="3688183"/>
                </a:moveTo>
                <a:lnTo>
                  <a:pt x="1328700" y="3693459"/>
                </a:lnTo>
                <a:lnTo>
                  <a:pt x="1328708" y="3693490"/>
                </a:lnTo>
                <a:lnTo>
                  <a:pt x="1332927" y="3713634"/>
                </a:lnTo>
                <a:lnTo>
                  <a:pt x="1330737" y="3723589"/>
                </a:lnTo>
                <a:close/>
                <a:moveTo>
                  <a:pt x="507442" y="3687244"/>
                </a:moveTo>
                <a:lnTo>
                  <a:pt x="512732" y="3692210"/>
                </a:lnTo>
                <a:lnTo>
                  <a:pt x="516610" y="3700248"/>
                </a:lnTo>
                <a:lnTo>
                  <a:pt x="527424" y="3718688"/>
                </a:lnTo>
                <a:lnTo>
                  <a:pt x="559165" y="3776357"/>
                </a:lnTo>
                <a:lnTo>
                  <a:pt x="581313" y="3811665"/>
                </a:lnTo>
                <a:lnTo>
                  <a:pt x="584748" y="3823349"/>
                </a:lnTo>
                <a:lnTo>
                  <a:pt x="585887" y="3827241"/>
                </a:lnTo>
                <a:lnTo>
                  <a:pt x="581645" y="3824866"/>
                </a:lnTo>
                <a:lnTo>
                  <a:pt x="567051" y="3816693"/>
                </a:lnTo>
                <a:lnTo>
                  <a:pt x="551390" y="3804341"/>
                </a:lnTo>
                <a:lnTo>
                  <a:pt x="550227" y="3803423"/>
                </a:lnTo>
                <a:lnTo>
                  <a:pt x="538587" y="3784982"/>
                </a:lnTo>
                <a:lnTo>
                  <a:pt x="509323" y="3693176"/>
                </a:lnTo>
                <a:close/>
                <a:moveTo>
                  <a:pt x="1228727" y="3687016"/>
                </a:moveTo>
                <a:lnTo>
                  <a:pt x="1242180" y="3720615"/>
                </a:lnTo>
                <a:lnTo>
                  <a:pt x="1222198" y="3698928"/>
                </a:lnTo>
                <a:close/>
                <a:moveTo>
                  <a:pt x="629060" y="3685589"/>
                </a:moveTo>
                <a:lnTo>
                  <a:pt x="635710" y="3690000"/>
                </a:lnTo>
                <a:lnTo>
                  <a:pt x="636107" y="3690263"/>
                </a:lnTo>
                <a:lnTo>
                  <a:pt x="638364" y="3698040"/>
                </a:lnTo>
                <a:lnTo>
                  <a:pt x="641205" y="3707829"/>
                </a:lnTo>
                <a:lnTo>
                  <a:pt x="642290" y="3712861"/>
                </a:lnTo>
                <a:lnTo>
                  <a:pt x="642467" y="3713681"/>
                </a:lnTo>
                <a:lnTo>
                  <a:pt x="631260" y="3690199"/>
                </a:lnTo>
                <a:close/>
                <a:moveTo>
                  <a:pt x="1292345" y="3682087"/>
                </a:moveTo>
                <a:lnTo>
                  <a:pt x="1308480" y="3726527"/>
                </a:lnTo>
                <a:lnTo>
                  <a:pt x="1314912" y="3771856"/>
                </a:lnTo>
                <a:lnTo>
                  <a:pt x="1311203" y="3781289"/>
                </a:lnTo>
                <a:lnTo>
                  <a:pt x="1308391" y="3771568"/>
                </a:lnTo>
                <a:lnTo>
                  <a:pt x="1306326" y="3766967"/>
                </a:lnTo>
                <a:lnTo>
                  <a:pt x="1298484" y="3722332"/>
                </a:lnTo>
                <a:lnTo>
                  <a:pt x="1291954" y="3685171"/>
                </a:lnTo>
                <a:lnTo>
                  <a:pt x="1291622" y="3684120"/>
                </a:lnTo>
                <a:close/>
                <a:moveTo>
                  <a:pt x="903366" y="3681753"/>
                </a:moveTo>
                <a:lnTo>
                  <a:pt x="903371" y="3681876"/>
                </a:lnTo>
                <a:lnTo>
                  <a:pt x="903127" y="3681876"/>
                </a:lnTo>
                <a:close/>
                <a:moveTo>
                  <a:pt x="1059516" y="3679464"/>
                </a:moveTo>
                <a:lnTo>
                  <a:pt x="1064315" y="3684759"/>
                </a:lnTo>
                <a:lnTo>
                  <a:pt x="1062643" y="3720140"/>
                </a:lnTo>
                <a:lnTo>
                  <a:pt x="1038779" y="3711367"/>
                </a:lnTo>
                <a:lnTo>
                  <a:pt x="1027620" y="3707264"/>
                </a:lnTo>
                <a:lnTo>
                  <a:pt x="1031674" y="3705132"/>
                </a:lnTo>
                <a:lnTo>
                  <a:pt x="1037640" y="3701995"/>
                </a:lnTo>
                <a:close/>
                <a:moveTo>
                  <a:pt x="250080" y="3671999"/>
                </a:moveTo>
                <a:lnTo>
                  <a:pt x="267839" y="3704655"/>
                </a:lnTo>
                <a:lnTo>
                  <a:pt x="277386" y="3731574"/>
                </a:lnTo>
                <a:lnTo>
                  <a:pt x="278047" y="3733438"/>
                </a:lnTo>
                <a:lnTo>
                  <a:pt x="278056" y="3733457"/>
                </a:lnTo>
                <a:lnTo>
                  <a:pt x="291322" y="3763358"/>
                </a:lnTo>
                <a:lnTo>
                  <a:pt x="268290" y="3719644"/>
                </a:lnTo>
                <a:close/>
                <a:moveTo>
                  <a:pt x="1185636" y="3671128"/>
                </a:moveTo>
                <a:lnTo>
                  <a:pt x="1201765" y="3690354"/>
                </a:lnTo>
                <a:lnTo>
                  <a:pt x="1201374" y="3690426"/>
                </a:lnTo>
                <a:cubicBezTo>
                  <a:pt x="1199306" y="3691115"/>
                  <a:pt x="1195272" y="3686289"/>
                  <a:pt x="1190549" y="3679222"/>
                </a:cubicBezTo>
                <a:lnTo>
                  <a:pt x="1189737" y="3677884"/>
                </a:lnTo>
                <a:close/>
                <a:moveTo>
                  <a:pt x="860254" y="3668686"/>
                </a:moveTo>
                <a:lnTo>
                  <a:pt x="861466" y="3682304"/>
                </a:lnTo>
                <a:lnTo>
                  <a:pt x="861842" y="3695453"/>
                </a:lnTo>
                <a:lnTo>
                  <a:pt x="858936" y="3668798"/>
                </a:lnTo>
                <a:close/>
                <a:moveTo>
                  <a:pt x="842029" y="3668140"/>
                </a:moveTo>
                <a:lnTo>
                  <a:pt x="851441" y="3669194"/>
                </a:lnTo>
                <a:lnTo>
                  <a:pt x="858911" y="3737364"/>
                </a:lnTo>
                <a:lnTo>
                  <a:pt x="848972" y="3737975"/>
                </a:lnTo>
                <a:lnTo>
                  <a:pt x="846950" y="3717632"/>
                </a:lnTo>
                <a:lnTo>
                  <a:pt x="846939" y="3708058"/>
                </a:lnTo>
                <a:lnTo>
                  <a:pt x="843276" y="3680686"/>
                </a:lnTo>
                <a:close/>
                <a:moveTo>
                  <a:pt x="1503745" y="3666926"/>
                </a:moveTo>
                <a:lnTo>
                  <a:pt x="1497690" y="3726138"/>
                </a:lnTo>
                <a:lnTo>
                  <a:pt x="1497064" y="3728515"/>
                </a:lnTo>
                <a:lnTo>
                  <a:pt x="1500982" y="3692399"/>
                </a:lnTo>
                <a:close/>
                <a:moveTo>
                  <a:pt x="881936" y="3666847"/>
                </a:moveTo>
                <a:lnTo>
                  <a:pt x="881828" y="3678962"/>
                </a:lnTo>
                <a:lnTo>
                  <a:pt x="868462" y="3684860"/>
                </a:lnTo>
                <a:lnTo>
                  <a:pt x="868166" y="3681325"/>
                </a:lnTo>
                <a:lnTo>
                  <a:pt x="867602" y="3668063"/>
                </a:lnTo>
                <a:close/>
                <a:moveTo>
                  <a:pt x="892987" y="3665909"/>
                </a:moveTo>
                <a:lnTo>
                  <a:pt x="893510" y="3673808"/>
                </a:lnTo>
                <a:lnTo>
                  <a:pt x="888808" y="3675883"/>
                </a:lnTo>
                <a:lnTo>
                  <a:pt x="888605" y="3667244"/>
                </a:lnTo>
                <a:lnTo>
                  <a:pt x="888649" y="3666277"/>
                </a:lnTo>
                <a:close/>
                <a:moveTo>
                  <a:pt x="815449" y="3665165"/>
                </a:moveTo>
                <a:lnTo>
                  <a:pt x="835110" y="3667366"/>
                </a:lnTo>
                <a:lnTo>
                  <a:pt x="835305" y="3668832"/>
                </a:lnTo>
                <a:lnTo>
                  <a:pt x="840933" y="3712606"/>
                </a:lnTo>
                <a:lnTo>
                  <a:pt x="841806" y="3738415"/>
                </a:lnTo>
                <a:lnTo>
                  <a:pt x="831621" y="3739041"/>
                </a:lnTo>
                <a:lnTo>
                  <a:pt x="826315" y="3739367"/>
                </a:lnTo>
                <a:lnTo>
                  <a:pt x="816194" y="3670254"/>
                </a:lnTo>
                <a:lnTo>
                  <a:pt x="815982" y="3668461"/>
                </a:lnTo>
                <a:lnTo>
                  <a:pt x="815876" y="3668085"/>
                </a:lnTo>
                <a:close/>
                <a:moveTo>
                  <a:pt x="902592" y="3665095"/>
                </a:moveTo>
                <a:lnTo>
                  <a:pt x="902806" y="3669706"/>
                </a:lnTo>
                <a:lnTo>
                  <a:pt x="900528" y="3670711"/>
                </a:lnTo>
                <a:lnTo>
                  <a:pt x="900373" y="3668362"/>
                </a:lnTo>
                <a:lnTo>
                  <a:pt x="900171" y="3665300"/>
                </a:lnTo>
                <a:close/>
                <a:moveTo>
                  <a:pt x="1285454" y="3664585"/>
                </a:moveTo>
                <a:lnTo>
                  <a:pt x="1286861" y="3666987"/>
                </a:lnTo>
                <a:lnTo>
                  <a:pt x="1286872" y="3667013"/>
                </a:lnTo>
                <a:lnTo>
                  <a:pt x="1288812" y="3672357"/>
                </a:lnTo>
                <a:lnTo>
                  <a:pt x="1288458" y="3674098"/>
                </a:lnTo>
                <a:close/>
                <a:moveTo>
                  <a:pt x="1170589" y="3662029"/>
                </a:moveTo>
                <a:lnTo>
                  <a:pt x="1186737" y="3687893"/>
                </a:lnTo>
                <a:cubicBezTo>
                  <a:pt x="1191856" y="3694770"/>
                  <a:pt x="1196337" y="3698700"/>
                  <a:pt x="1200957" y="3699113"/>
                </a:cubicBezTo>
                <a:lnTo>
                  <a:pt x="1200983" y="3699175"/>
                </a:lnTo>
                <a:lnTo>
                  <a:pt x="1205644" y="3711666"/>
                </a:lnTo>
                <a:lnTo>
                  <a:pt x="1192312" y="3734538"/>
                </a:lnTo>
                <a:lnTo>
                  <a:pt x="1180182" y="3720703"/>
                </a:lnTo>
                <a:lnTo>
                  <a:pt x="1168052" y="3711988"/>
                </a:lnTo>
                <a:close/>
                <a:moveTo>
                  <a:pt x="785749" y="3661840"/>
                </a:moveTo>
                <a:lnTo>
                  <a:pt x="807048" y="3664224"/>
                </a:lnTo>
                <a:lnTo>
                  <a:pt x="809453" y="3676229"/>
                </a:lnTo>
                <a:lnTo>
                  <a:pt x="815300" y="3716182"/>
                </a:lnTo>
                <a:lnTo>
                  <a:pt x="818683" y="3739835"/>
                </a:lnTo>
                <a:lnTo>
                  <a:pt x="818585" y="3739842"/>
                </a:lnTo>
                <a:lnTo>
                  <a:pt x="803410" y="3737004"/>
                </a:lnTo>
                <a:lnTo>
                  <a:pt x="798116" y="3713722"/>
                </a:lnTo>
                <a:lnTo>
                  <a:pt x="794768" y="3696704"/>
                </a:lnTo>
                <a:lnTo>
                  <a:pt x="792068" y="3687129"/>
                </a:lnTo>
                <a:lnTo>
                  <a:pt x="788530" y="3671573"/>
                </a:lnTo>
                <a:close/>
                <a:moveTo>
                  <a:pt x="1238401" y="3661507"/>
                </a:moveTo>
                <a:lnTo>
                  <a:pt x="1260397" y="3694377"/>
                </a:lnTo>
                <a:lnTo>
                  <a:pt x="1270292" y="3723218"/>
                </a:lnTo>
                <a:lnTo>
                  <a:pt x="1260930" y="3748074"/>
                </a:lnTo>
                <a:lnTo>
                  <a:pt x="1251268" y="3723113"/>
                </a:lnTo>
                <a:lnTo>
                  <a:pt x="1233222" y="3676494"/>
                </a:lnTo>
                <a:lnTo>
                  <a:pt x="1235593" y="3669633"/>
                </a:lnTo>
                <a:close/>
                <a:moveTo>
                  <a:pt x="1077523" y="3660918"/>
                </a:moveTo>
                <a:lnTo>
                  <a:pt x="1090598" y="3668113"/>
                </a:lnTo>
                <a:lnTo>
                  <a:pt x="1090104" y="3679511"/>
                </a:lnTo>
                <a:lnTo>
                  <a:pt x="1088760" y="3697933"/>
                </a:lnTo>
                <a:lnTo>
                  <a:pt x="1072743" y="3680184"/>
                </a:lnTo>
                <a:lnTo>
                  <a:pt x="1072623" y="3666910"/>
                </a:lnTo>
                <a:lnTo>
                  <a:pt x="1072671" y="3665915"/>
                </a:lnTo>
                <a:lnTo>
                  <a:pt x="1072843" y="3665738"/>
                </a:lnTo>
                <a:close/>
                <a:moveTo>
                  <a:pt x="591666" y="3660787"/>
                </a:moveTo>
                <a:lnTo>
                  <a:pt x="608950" y="3672251"/>
                </a:lnTo>
                <a:lnTo>
                  <a:pt x="617041" y="3677617"/>
                </a:lnTo>
                <a:lnTo>
                  <a:pt x="648312" y="3743104"/>
                </a:lnTo>
                <a:lnTo>
                  <a:pt x="648669" y="3743844"/>
                </a:lnTo>
                <a:lnTo>
                  <a:pt x="649227" y="3745018"/>
                </a:lnTo>
                <a:lnTo>
                  <a:pt x="656050" y="3776649"/>
                </a:lnTo>
                <a:lnTo>
                  <a:pt x="634894" y="3767766"/>
                </a:lnTo>
                <a:lnTo>
                  <a:pt x="626673" y="3752038"/>
                </a:lnTo>
                <a:lnTo>
                  <a:pt x="606765" y="3713948"/>
                </a:lnTo>
                <a:lnTo>
                  <a:pt x="605431" y="3708892"/>
                </a:lnTo>
                <a:close/>
                <a:moveTo>
                  <a:pt x="679961" y="3659951"/>
                </a:moveTo>
                <a:lnTo>
                  <a:pt x="700532" y="3709816"/>
                </a:lnTo>
                <a:lnTo>
                  <a:pt x="696114" y="3707949"/>
                </a:lnTo>
                <a:lnTo>
                  <a:pt x="692846" y="3706567"/>
                </a:lnTo>
                <a:close/>
                <a:moveTo>
                  <a:pt x="770657" y="3658622"/>
                </a:moveTo>
                <a:lnTo>
                  <a:pt x="777815" y="3660952"/>
                </a:lnTo>
                <a:lnTo>
                  <a:pt x="778209" y="3660996"/>
                </a:lnTo>
                <a:lnTo>
                  <a:pt x="779688" y="3666208"/>
                </a:lnTo>
                <a:lnTo>
                  <a:pt x="787258" y="3697473"/>
                </a:lnTo>
                <a:lnTo>
                  <a:pt x="794582" y="3730127"/>
                </a:lnTo>
                <a:lnTo>
                  <a:pt x="795259" y="3735480"/>
                </a:lnTo>
                <a:lnTo>
                  <a:pt x="784500" y="3733468"/>
                </a:lnTo>
                <a:lnTo>
                  <a:pt x="784204" y="3733412"/>
                </a:lnTo>
                <a:lnTo>
                  <a:pt x="776480" y="3690769"/>
                </a:lnTo>
                <a:close/>
                <a:moveTo>
                  <a:pt x="1298702" y="3657622"/>
                </a:moveTo>
                <a:lnTo>
                  <a:pt x="1301747" y="3679081"/>
                </a:lnTo>
                <a:lnTo>
                  <a:pt x="1297111" y="3667754"/>
                </a:lnTo>
                <a:lnTo>
                  <a:pt x="1296878" y="3667185"/>
                </a:lnTo>
                <a:close/>
                <a:moveTo>
                  <a:pt x="1024330" y="3654054"/>
                </a:moveTo>
                <a:lnTo>
                  <a:pt x="1052455" y="3671674"/>
                </a:lnTo>
                <a:lnTo>
                  <a:pt x="1052672" y="3671913"/>
                </a:lnTo>
                <a:lnTo>
                  <a:pt x="1024521" y="3698698"/>
                </a:lnTo>
                <a:close/>
                <a:moveTo>
                  <a:pt x="751935" y="3652526"/>
                </a:moveTo>
                <a:lnTo>
                  <a:pt x="763076" y="3656154"/>
                </a:lnTo>
                <a:lnTo>
                  <a:pt x="776819" y="3732031"/>
                </a:lnTo>
                <a:lnTo>
                  <a:pt x="775990" y="3731876"/>
                </a:lnTo>
                <a:lnTo>
                  <a:pt x="756722" y="3669171"/>
                </a:lnTo>
                <a:close/>
                <a:moveTo>
                  <a:pt x="1365490" y="3651814"/>
                </a:moveTo>
                <a:lnTo>
                  <a:pt x="1368674" y="3670123"/>
                </a:lnTo>
                <a:lnTo>
                  <a:pt x="1368899" y="3678016"/>
                </a:lnTo>
                <a:lnTo>
                  <a:pt x="1366664" y="3693811"/>
                </a:lnTo>
                <a:lnTo>
                  <a:pt x="1366174" y="3676288"/>
                </a:lnTo>
                <a:close/>
                <a:moveTo>
                  <a:pt x="306511" y="3650830"/>
                </a:moveTo>
                <a:lnTo>
                  <a:pt x="309536" y="3656049"/>
                </a:lnTo>
                <a:lnTo>
                  <a:pt x="312027" y="3662570"/>
                </a:lnTo>
                <a:lnTo>
                  <a:pt x="326881" y="3701454"/>
                </a:lnTo>
                <a:lnTo>
                  <a:pt x="349602" y="3745471"/>
                </a:lnTo>
                <a:lnTo>
                  <a:pt x="354606" y="3755164"/>
                </a:lnTo>
                <a:lnTo>
                  <a:pt x="360246" y="3768246"/>
                </a:lnTo>
                <a:lnTo>
                  <a:pt x="365893" y="3777029"/>
                </a:lnTo>
                <a:lnTo>
                  <a:pt x="372455" y="3789741"/>
                </a:lnTo>
                <a:lnTo>
                  <a:pt x="406488" y="3841533"/>
                </a:lnTo>
                <a:lnTo>
                  <a:pt x="425783" y="3870896"/>
                </a:lnTo>
                <a:lnTo>
                  <a:pt x="427929" y="3873512"/>
                </a:lnTo>
                <a:lnTo>
                  <a:pt x="429322" y="3875678"/>
                </a:lnTo>
                <a:lnTo>
                  <a:pt x="436232" y="3883698"/>
                </a:lnTo>
                <a:lnTo>
                  <a:pt x="447400" y="3907185"/>
                </a:lnTo>
                <a:lnTo>
                  <a:pt x="436315" y="3898236"/>
                </a:lnTo>
                <a:lnTo>
                  <a:pt x="398571" y="3857670"/>
                </a:lnTo>
                <a:lnTo>
                  <a:pt x="380877" y="3838652"/>
                </a:lnTo>
                <a:lnTo>
                  <a:pt x="335143" y="3732408"/>
                </a:lnTo>
                <a:close/>
                <a:moveTo>
                  <a:pt x="574403" y="3649336"/>
                </a:moveTo>
                <a:lnTo>
                  <a:pt x="579774" y="3652899"/>
                </a:lnTo>
                <a:lnTo>
                  <a:pt x="581078" y="3653764"/>
                </a:lnTo>
                <a:lnTo>
                  <a:pt x="588019" y="3678084"/>
                </a:lnTo>
                <a:lnTo>
                  <a:pt x="585903" y="3674036"/>
                </a:lnTo>
                <a:close/>
                <a:moveTo>
                  <a:pt x="464255" y="3646701"/>
                </a:moveTo>
                <a:lnTo>
                  <a:pt x="494644" y="3675230"/>
                </a:lnTo>
                <a:lnTo>
                  <a:pt x="501190" y="3695666"/>
                </a:lnTo>
                <a:lnTo>
                  <a:pt x="520372" y="3755835"/>
                </a:lnTo>
                <a:lnTo>
                  <a:pt x="492375" y="3709255"/>
                </a:lnTo>
                <a:lnTo>
                  <a:pt x="483790" y="3692079"/>
                </a:lnTo>
                <a:close/>
                <a:moveTo>
                  <a:pt x="1337130" y="3646548"/>
                </a:moveTo>
                <a:lnTo>
                  <a:pt x="1343177" y="3667038"/>
                </a:lnTo>
                <a:lnTo>
                  <a:pt x="1340064" y="3681188"/>
                </a:lnTo>
                <a:lnTo>
                  <a:pt x="1338398" y="3661520"/>
                </a:lnTo>
                <a:close/>
                <a:moveTo>
                  <a:pt x="1091535" y="3646486"/>
                </a:moveTo>
                <a:lnTo>
                  <a:pt x="1091093" y="3656695"/>
                </a:lnTo>
                <a:lnTo>
                  <a:pt x="1090134" y="3656007"/>
                </a:lnTo>
                <a:lnTo>
                  <a:pt x="1085335" y="3653920"/>
                </a:lnTo>
                <a:lnTo>
                  <a:pt x="1084619" y="3653608"/>
                </a:lnTo>
                <a:close/>
                <a:moveTo>
                  <a:pt x="1243780" y="3645946"/>
                </a:moveTo>
                <a:lnTo>
                  <a:pt x="1250258" y="3664826"/>
                </a:lnTo>
                <a:lnTo>
                  <a:pt x="1246834" y="3659778"/>
                </a:lnTo>
                <a:lnTo>
                  <a:pt x="1241644" y="3652124"/>
                </a:lnTo>
                <a:lnTo>
                  <a:pt x="1243004" y="3648188"/>
                </a:lnTo>
                <a:close/>
                <a:moveTo>
                  <a:pt x="723457" y="3643255"/>
                </a:moveTo>
                <a:lnTo>
                  <a:pt x="743205" y="3649684"/>
                </a:lnTo>
                <a:lnTo>
                  <a:pt x="750257" y="3672756"/>
                </a:lnTo>
                <a:lnTo>
                  <a:pt x="766652" y="3730130"/>
                </a:lnTo>
                <a:lnTo>
                  <a:pt x="751443" y="3727286"/>
                </a:lnTo>
                <a:lnTo>
                  <a:pt x="745372" y="3726151"/>
                </a:lnTo>
                <a:lnTo>
                  <a:pt x="735522" y="3698326"/>
                </a:lnTo>
                <a:lnTo>
                  <a:pt x="734625" y="3695541"/>
                </a:lnTo>
                <a:lnTo>
                  <a:pt x="729409" y="3671124"/>
                </a:lnTo>
                <a:close/>
                <a:moveTo>
                  <a:pt x="1495572" y="3642643"/>
                </a:moveTo>
                <a:lnTo>
                  <a:pt x="1485556" y="3736480"/>
                </a:lnTo>
                <a:lnTo>
                  <a:pt x="1484776" y="3739395"/>
                </a:lnTo>
                <a:lnTo>
                  <a:pt x="1491883" y="3675705"/>
                </a:lnTo>
                <a:close/>
                <a:moveTo>
                  <a:pt x="1385431" y="3640466"/>
                </a:moveTo>
                <a:lnTo>
                  <a:pt x="1389974" y="3668038"/>
                </a:lnTo>
                <a:lnTo>
                  <a:pt x="1386586" y="3700261"/>
                </a:lnTo>
                <a:lnTo>
                  <a:pt x="1386142" y="3694464"/>
                </a:lnTo>
                <a:lnTo>
                  <a:pt x="1381701" y="3672952"/>
                </a:lnTo>
                <a:close/>
                <a:moveTo>
                  <a:pt x="997250" y="3637090"/>
                </a:moveTo>
                <a:lnTo>
                  <a:pt x="1016650" y="3649243"/>
                </a:lnTo>
                <a:lnTo>
                  <a:pt x="1015096" y="3702660"/>
                </a:lnTo>
                <a:lnTo>
                  <a:pt x="994080" y="3694934"/>
                </a:lnTo>
                <a:close/>
                <a:moveTo>
                  <a:pt x="1024258" y="3636006"/>
                </a:moveTo>
                <a:lnTo>
                  <a:pt x="1054539" y="3648269"/>
                </a:lnTo>
                <a:lnTo>
                  <a:pt x="1065075" y="3654067"/>
                </a:lnTo>
                <a:lnTo>
                  <a:pt x="1065133" y="3660056"/>
                </a:lnTo>
                <a:lnTo>
                  <a:pt x="1059455" y="3665459"/>
                </a:lnTo>
                <a:lnTo>
                  <a:pt x="1057971" y="3663814"/>
                </a:lnTo>
                <a:lnTo>
                  <a:pt x="1024282" y="3642783"/>
                </a:lnTo>
                <a:lnTo>
                  <a:pt x="1024254" y="3636173"/>
                </a:lnTo>
                <a:close/>
                <a:moveTo>
                  <a:pt x="1304129" y="3629176"/>
                </a:moveTo>
                <a:lnTo>
                  <a:pt x="1314744" y="3656948"/>
                </a:lnTo>
                <a:lnTo>
                  <a:pt x="1323262" y="3731647"/>
                </a:lnTo>
                <a:lnTo>
                  <a:pt x="1314680" y="3710680"/>
                </a:lnTo>
                <a:lnTo>
                  <a:pt x="1310111" y="3678681"/>
                </a:lnTo>
                <a:lnTo>
                  <a:pt x="1305522" y="3646544"/>
                </a:lnTo>
                <a:lnTo>
                  <a:pt x="1302687" y="3636734"/>
                </a:lnTo>
                <a:close/>
                <a:moveTo>
                  <a:pt x="1004686" y="3628080"/>
                </a:moveTo>
                <a:lnTo>
                  <a:pt x="1016661" y="3632930"/>
                </a:lnTo>
                <a:lnTo>
                  <a:pt x="1016703" y="3638051"/>
                </a:lnTo>
                <a:lnTo>
                  <a:pt x="1006520" y="3631694"/>
                </a:lnTo>
                <a:lnTo>
                  <a:pt x="1003100" y="3629559"/>
                </a:lnTo>
                <a:close/>
                <a:moveTo>
                  <a:pt x="887623" y="3625396"/>
                </a:moveTo>
                <a:lnTo>
                  <a:pt x="891902" y="3649529"/>
                </a:lnTo>
                <a:lnTo>
                  <a:pt x="892392" y="3656936"/>
                </a:lnTo>
                <a:lnTo>
                  <a:pt x="890670" y="3657090"/>
                </a:lnTo>
                <a:lnTo>
                  <a:pt x="889057" y="3657234"/>
                </a:lnTo>
                <a:lnTo>
                  <a:pt x="889138" y="3655444"/>
                </a:lnTo>
                <a:lnTo>
                  <a:pt x="887711" y="3629118"/>
                </a:lnTo>
                <a:close/>
                <a:moveTo>
                  <a:pt x="1190972" y="3620010"/>
                </a:moveTo>
                <a:lnTo>
                  <a:pt x="1200784" y="3637237"/>
                </a:lnTo>
                <a:cubicBezTo>
                  <a:pt x="1205369" y="3644063"/>
                  <a:pt x="1209298" y="3647958"/>
                  <a:pt x="1213365" y="3648647"/>
                </a:cubicBezTo>
                <a:lnTo>
                  <a:pt x="1224021" y="3675262"/>
                </a:lnTo>
                <a:lnTo>
                  <a:pt x="1219255" y="3688314"/>
                </a:lnTo>
                <a:lnTo>
                  <a:pt x="1216606" y="3692859"/>
                </a:lnTo>
                <a:lnTo>
                  <a:pt x="1175817" y="3648590"/>
                </a:lnTo>
                <a:close/>
                <a:moveTo>
                  <a:pt x="669066" y="3618465"/>
                </a:moveTo>
                <a:lnTo>
                  <a:pt x="702976" y="3636587"/>
                </a:lnTo>
                <a:lnTo>
                  <a:pt x="706005" y="3637573"/>
                </a:lnTo>
                <a:lnTo>
                  <a:pt x="709059" y="3645368"/>
                </a:lnTo>
                <a:lnTo>
                  <a:pt x="716847" y="3665990"/>
                </a:lnTo>
                <a:lnTo>
                  <a:pt x="724531" y="3687742"/>
                </a:lnTo>
                <a:lnTo>
                  <a:pt x="731757" y="3721561"/>
                </a:lnTo>
                <a:lnTo>
                  <a:pt x="732022" y="3723129"/>
                </a:lnTo>
                <a:lnTo>
                  <a:pt x="731411" y="3722871"/>
                </a:lnTo>
                <a:lnTo>
                  <a:pt x="708175" y="3713047"/>
                </a:lnTo>
                <a:lnTo>
                  <a:pt x="707656" y="3711793"/>
                </a:lnTo>
                <a:lnTo>
                  <a:pt x="703008" y="3699785"/>
                </a:lnTo>
                <a:cubicBezTo>
                  <a:pt x="692137" y="3673096"/>
                  <a:pt x="681253" y="3647372"/>
                  <a:pt x="671067" y="3623276"/>
                </a:cubicBezTo>
                <a:close/>
                <a:moveTo>
                  <a:pt x="1015132" y="3618343"/>
                </a:moveTo>
                <a:lnTo>
                  <a:pt x="1015810" y="3623681"/>
                </a:lnTo>
                <a:lnTo>
                  <a:pt x="1011443" y="3621782"/>
                </a:lnTo>
                <a:close/>
                <a:moveTo>
                  <a:pt x="437483" y="3616138"/>
                </a:moveTo>
                <a:lnTo>
                  <a:pt x="438176" y="3617008"/>
                </a:lnTo>
                <a:lnTo>
                  <a:pt x="444383" y="3624808"/>
                </a:lnTo>
                <a:lnTo>
                  <a:pt x="453340" y="3647962"/>
                </a:lnTo>
                <a:lnTo>
                  <a:pt x="477147" y="3695509"/>
                </a:lnTo>
                <a:lnTo>
                  <a:pt x="481584" y="3705810"/>
                </a:lnTo>
                <a:lnTo>
                  <a:pt x="485833" y="3712858"/>
                </a:lnTo>
                <a:lnTo>
                  <a:pt x="491964" y="3725103"/>
                </a:lnTo>
                <a:lnTo>
                  <a:pt x="517992" y="3766204"/>
                </a:lnTo>
                <a:lnTo>
                  <a:pt x="530059" y="3786221"/>
                </a:lnTo>
                <a:lnTo>
                  <a:pt x="530081" y="3786291"/>
                </a:lnTo>
                <a:lnTo>
                  <a:pt x="530610" y="3787950"/>
                </a:lnTo>
                <a:lnTo>
                  <a:pt x="502788" y="3766006"/>
                </a:lnTo>
                <a:lnTo>
                  <a:pt x="487557" y="3753991"/>
                </a:lnTo>
                <a:lnTo>
                  <a:pt x="481638" y="3747806"/>
                </a:lnTo>
                <a:lnTo>
                  <a:pt x="460416" y="3686063"/>
                </a:lnTo>
                <a:close/>
                <a:moveTo>
                  <a:pt x="1255198" y="3612907"/>
                </a:moveTo>
                <a:lnTo>
                  <a:pt x="1266753" y="3632643"/>
                </a:lnTo>
                <a:lnTo>
                  <a:pt x="1283886" y="3687127"/>
                </a:lnTo>
                <a:lnTo>
                  <a:pt x="1277278" y="3704672"/>
                </a:lnTo>
                <a:lnTo>
                  <a:pt x="1265425" y="3687192"/>
                </a:lnTo>
                <a:lnTo>
                  <a:pt x="1247457" y="3635307"/>
                </a:lnTo>
                <a:close/>
                <a:moveTo>
                  <a:pt x="1358660" y="3612527"/>
                </a:moveTo>
                <a:lnTo>
                  <a:pt x="1359505" y="3617378"/>
                </a:lnTo>
                <a:lnTo>
                  <a:pt x="1359420" y="3678175"/>
                </a:lnTo>
                <a:lnTo>
                  <a:pt x="1353236" y="3650457"/>
                </a:lnTo>
                <a:lnTo>
                  <a:pt x="1353159" y="3650240"/>
                </a:lnTo>
                <a:lnTo>
                  <a:pt x="1356769" y="3625491"/>
                </a:lnTo>
                <a:close/>
                <a:moveTo>
                  <a:pt x="1072133" y="3612513"/>
                </a:moveTo>
                <a:lnTo>
                  <a:pt x="1092108" y="3633259"/>
                </a:lnTo>
                <a:lnTo>
                  <a:pt x="1092057" y="3634438"/>
                </a:lnTo>
                <a:lnTo>
                  <a:pt x="1075897" y="3649815"/>
                </a:lnTo>
                <a:lnTo>
                  <a:pt x="1074997" y="3649424"/>
                </a:lnTo>
                <a:lnTo>
                  <a:pt x="1073494" y="3648770"/>
                </a:lnTo>
                <a:lnTo>
                  <a:pt x="1073703" y="3644415"/>
                </a:lnTo>
                <a:lnTo>
                  <a:pt x="1072252" y="3625762"/>
                </a:lnTo>
                <a:close/>
                <a:moveTo>
                  <a:pt x="530958" y="3612490"/>
                </a:moveTo>
                <a:lnTo>
                  <a:pt x="556409" y="3636105"/>
                </a:lnTo>
                <a:lnTo>
                  <a:pt x="561308" y="3640651"/>
                </a:lnTo>
                <a:lnTo>
                  <a:pt x="562453" y="3641410"/>
                </a:lnTo>
                <a:lnTo>
                  <a:pt x="578852" y="3676628"/>
                </a:lnTo>
                <a:lnTo>
                  <a:pt x="598036" y="3713369"/>
                </a:lnTo>
                <a:lnTo>
                  <a:pt x="607737" y="3750212"/>
                </a:lnTo>
                <a:lnTo>
                  <a:pt x="578775" y="3730898"/>
                </a:lnTo>
                <a:lnTo>
                  <a:pt x="550435" y="3675601"/>
                </a:lnTo>
                <a:lnTo>
                  <a:pt x="545709" y="3659568"/>
                </a:lnTo>
                <a:close/>
                <a:moveTo>
                  <a:pt x="1403919" y="3612484"/>
                </a:moveTo>
                <a:lnTo>
                  <a:pt x="1405324" y="3620325"/>
                </a:lnTo>
                <a:lnTo>
                  <a:pt x="1407849" y="3634412"/>
                </a:lnTo>
                <a:cubicBezTo>
                  <a:pt x="1415665" y="3700126"/>
                  <a:pt x="1415407" y="3764204"/>
                  <a:pt x="1407444" y="3823952"/>
                </a:cubicBezTo>
                <a:lnTo>
                  <a:pt x="1404831" y="3836671"/>
                </a:lnTo>
                <a:lnTo>
                  <a:pt x="1403074" y="3845224"/>
                </a:lnTo>
                <a:lnTo>
                  <a:pt x="1406817" y="3784690"/>
                </a:lnTo>
                <a:lnTo>
                  <a:pt x="1408361" y="3759727"/>
                </a:lnTo>
                <a:cubicBezTo>
                  <a:pt x="1408255" y="3729610"/>
                  <a:pt x="1406218" y="3698770"/>
                  <a:pt x="1402209" y="3667533"/>
                </a:cubicBezTo>
                <a:lnTo>
                  <a:pt x="1398992" y="3650619"/>
                </a:lnTo>
                <a:close/>
                <a:moveTo>
                  <a:pt x="1294901" y="3609789"/>
                </a:moveTo>
                <a:lnTo>
                  <a:pt x="1299729" y="3618610"/>
                </a:lnTo>
                <a:lnTo>
                  <a:pt x="1298788" y="3623242"/>
                </a:lnTo>
                <a:lnTo>
                  <a:pt x="1295368" y="3611407"/>
                </a:lnTo>
                <a:close/>
                <a:moveTo>
                  <a:pt x="1195577" y="3608809"/>
                </a:moveTo>
                <a:lnTo>
                  <a:pt x="1222004" y="3637002"/>
                </a:lnTo>
                <a:lnTo>
                  <a:pt x="1232347" y="3652459"/>
                </a:lnTo>
                <a:lnTo>
                  <a:pt x="1228255" y="3663665"/>
                </a:lnTo>
                <a:lnTo>
                  <a:pt x="1219987" y="3642304"/>
                </a:lnTo>
                <a:cubicBezTo>
                  <a:pt x="1219964" y="3642234"/>
                  <a:pt x="1219938" y="3642166"/>
                  <a:pt x="1219911" y="3642097"/>
                </a:cubicBezTo>
                <a:cubicBezTo>
                  <a:pt x="1219114" y="3640112"/>
                  <a:pt x="1216863" y="3639160"/>
                  <a:pt x="1214886" y="3639960"/>
                </a:cubicBezTo>
                <a:cubicBezTo>
                  <a:pt x="1212887" y="3639684"/>
                  <a:pt x="1209371" y="3634824"/>
                  <a:pt x="1205234" y="3627964"/>
                </a:cubicBezTo>
                <a:lnTo>
                  <a:pt x="1195199" y="3609963"/>
                </a:lnTo>
                <a:close/>
                <a:moveTo>
                  <a:pt x="879400" y="3608205"/>
                </a:moveTo>
                <a:lnTo>
                  <a:pt x="879798" y="3613293"/>
                </a:lnTo>
                <a:lnTo>
                  <a:pt x="881660" y="3657896"/>
                </a:lnTo>
                <a:lnTo>
                  <a:pt x="867225" y="3659188"/>
                </a:lnTo>
                <a:lnTo>
                  <a:pt x="867087" y="3655954"/>
                </a:lnTo>
                <a:lnTo>
                  <a:pt x="863936" y="3630814"/>
                </a:lnTo>
                <a:lnTo>
                  <a:pt x="862612" y="3614994"/>
                </a:lnTo>
                <a:lnTo>
                  <a:pt x="861751" y="3609642"/>
                </a:lnTo>
                <a:close/>
                <a:moveTo>
                  <a:pt x="848962" y="3607529"/>
                </a:moveTo>
                <a:lnTo>
                  <a:pt x="853484" y="3610315"/>
                </a:lnTo>
                <a:lnTo>
                  <a:pt x="854411" y="3610240"/>
                </a:lnTo>
                <a:lnTo>
                  <a:pt x="857145" y="3633755"/>
                </a:lnTo>
                <a:lnTo>
                  <a:pt x="859470" y="3659882"/>
                </a:lnTo>
                <a:lnTo>
                  <a:pt x="857979" y="3660016"/>
                </a:lnTo>
                <a:lnTo>
                  <a:pt x="856119" y="3642950"/>
                </a:lnTo>
                <a:close/>
                <a:moveTo>
                  <a:pt x="1308380" y="3606891"/>
                </a:moveTo>
                <a:lnTo>
                  <a:pt x="1309533" y="3611250"/>
                </a:lnTo>
                <a:lnTo>
                  <a:pt x="1310180" y="3616925"/>
                </a:lnTo>
                <a:lnTo>
                  <a:pt x="1310026" y="3616518"/>
                </a:lnTo>
                <a:lnTo>
                  <a:pt x="1307452" y="3611759"/>
                </a:lnTo>
                <a:close/>
                <a:moveTo>
                  <a:pt x="897461" y="3606735"/>
                </a:moveTo>
                <a:lnTo>
                  <a:pt x="899893" y="3607003"/>
                </a:lnTo>
                <a:lnTo>
                  <a:pt x="902172" y="3656060"/>
                </a:lnTo>
                <a:lnTo>
                  <a:pt x="900248" y="3656232"/>
                </a:lnTo>
                <a:lnTo>
                  <a:pt x="899578" y="3656292"/>
                </a:lnTo>
                <a:lnTo>
                  <a:pt x="899064" y="3648490"/>
                </a:lnTo>
                <a:lnTo>
                  <a:pt x="891758" y="3607199"/>
                </a:lnTo>
                <a:close/>
                <a:moveTo>
                  <a:pt x="157589" y="3602910"/>
                </a:moveTo>
                <a:lnTo>
                  <a:pt x="162093" y="3614222"/>
                </a:lnTo>
                <a:lnTo>
                  <a:pt x="186358" y="3675171"/>
                </a:lnTo>
                <a:cubicBezTo>
                  <a:pt x="208848" y="3722245"/>
                  <a:pt x="233924" y="3766659"/>
                  <a:pt x="261122" y="3808033"/>
                </a:cubicBezTo>
                <a:lnTo>
                  <a:pt x="268259" y="3817383"/>
                </a:lnTo>
                <a:lnTo>
                  <a:pt x="281259" y="3845087"/>
                </a:lnTo>
                <a:lnTo>
                  <a:pt x="292930" y="3869959"/>
                </a:lnTo>
                <a:lnTo>
                  <a:pt x="338695" y="3945921"/>
                </a:lnTo>
                <a:lnTo>
                  <a:pt x="304653" y="3908925"/>
                </a:lnTo>
                <a:lnTo>
                  <a:pt x="234125" y="3800781"/>
                </a:lnTo>
                <a:lnTo>
                  <a:pt x="225317" y="3784022"/>
                </a:lnTo>
                <a:lnTo>
                  <a:pt x="218595" y="3771231"/>
                </a:lnTo>
                <a:lnTo>
                  <a:pt x="165577" y="3642579"/>
                </a:lnTo>
                <a:close/>
                <a:moveTo>
                  <a:pt x="618824" y="3601340"/>
                </a:moveTo>
                <a:lnTo>
                  <a:pt x="653001" y="3678021"/>
                </a:lnTo>
                <a:lnTo>
                  <a:pt x="653133" y="3678318"/>
                </a:lnTo>
                <a:lnTo>
                  <a:pt x="659230" y="3692356"/>
                </a:lnTo>
                <a:lnTo>
                  <a:pt x="653064" y="3689749"/>
                </a:lnTo>
                <a:lnTo>
                  <a:pt x="649244" y="3688134"/>
                </a:lnTo>
                <a:lnTo>
                  <a:pt x="642786" y="3683851"/>
                </a:lnTo>
                <a:close/>
                <a:moveTo>
                  <a:pt x="515606" y="3598245"/>
                </a:moveTo>
                <a:lnTo>
                  <a:pt x="516985" y="3599525"/>
                </a:lnTo>
                <a:lnTo>
                  <a:pt x="518595" y="3601019"/>
                </a:lnTo>
                <a:lnTo>
                  <a:pt x="524478" y="3620199"/>
                </a:lnTo>
                <a:close/>
                <a:moveTo>
                  <a:pt x="899294" y="3594117"/>
                </a:moveTo>
                <a:lnTo>
                  <a:pt x="899483" y="3598180"/>
                </a:lnTo>
                <a:lnTo>
                  <a:pt x="896233" y="3597906"/>
                </a:lnTo>
                <a:lnTo>
                  <a:pt x="890299" y="3598952"/>
                </a:lnTo>
                <a:lnTo>
                  <a:pt x="890283" y="3598862"/>
                </a:lnTo>
                <a:lnTo>
                  <a:pt x="890242" y="3598627"/>
                </a:lnTo>
                <a:close/>
                <a:moveTo>
                  <a:pt x="623084" y="3592474"/>
                </a:moveTo>
                <a:lnTo>
                  <a:pt x="629624" y="3597388"/>
                </a:lnTo>
                <a:lnTo>
                  <a:pt x="658736" y="3612945"/>
                </a:lnTo>
                <a:lnTo>
                  <a:pt x="659417" y="3615407"/>
                </a:lnTo>
                <a:lnTo>
                  <a:pt x="683539" y="3702632"/>
                </a:lnTo>
                <a:lnTo>
                  <a:pt x="673734" y="3698488"/>
                </a:lnTo>
                <a:lnTo>
                  <a:pt x="669268" y="3696600"/>
                </a:lnTo>
                <a:lnTo>
                  <a:pt x="659483" y="3674431"/>
                </a:lnTo>
                <a:close/>
                <a:moveTo>
                  <a:pt x="1044500" y="3590967"/>
                </a:moveTo>
                <a:lnTo>
                  <a:pt x="1063096" y="3603520"/>
                </a:lnTo>
                <a:lnTo>
                  <a:pt x="1064796" y="3625234"/>
                </a:lnTo>
                <a:lnTo>
                  <a:pt x="1064988" y="3645070"/>
                </a:lnTo>
                <a:lnTo>
                  <a:pt x="1048856" y="3638054"/>
                </a:lnTo>
                <a:lnTo>
                  <a:pt x="1024216" y="3627337"/>
                </a:lnTo>
                <a:lnTo>
                  <a:pt x="1024216" y="3627252"/>
                </a:lnTo>
                <a:lnTo>
                  <a:pt x="1022181" y="3611773"/>
                </a:lnTo>
                <a:close/>
                <a:moveTo>
                  <a:pt x="96651" y="3588223"/>
                </a:moveTo>
                <a:lnTo>
                  <a:pt x="151514" y="3729875"/>
                </a:lnTo>
                <a:cubicBezTo>
                  <a:pt x="196814" y="3827214"/>
                  <a:pt x="253567" y="3915366"/>
                  <a:pt x="319032" y="3990161"/>
                </a:cubicBezTo>
                <a:lnTo>
                  <a:pt x="342882" y="4013385"/>
                </a:lnTo>
                <a:lnTo>
                  <a:pt x="347814" y="4020402"/>
                </a:lnTo>
                <a:cubicBezTo>
                  <a:pt x="376677" y="4055649"/>
                  <a:pt x="407219" y="4087432"/>
                  <a:pt x="439139" y="4115250"/>
                </a:cubicBezTo>
                <a:cubicBezTo>
                  <a:pt x="463200" y="4136209"/>
                  <a:pt x="487744" y="4154651"/>
                  <a:pt x="512600" y="4170526"/>
                </a:cubicBezTo>
                <a:lnTo>
                  <a:pt x="573850" y="4202939"/>
                </a:lnTo>
                <a:lnTo>
                  <a:pt x="523326" y="4183656"/>
                </a:lnTo>
                <a:cubicBezTo>
                  <a:pt x="487790" y="4165373"/>
                  <a:pt x="452517" y="4142450"/>
                  <a:pt x="417908" y="4114976"/>
                </a:cubicBezTo>
                <a:cubicBezTo>
                  <a:pt x="279470" y="4005081"/>
                  <a:pt x="169574" y="3835895"/>
                  <a:pt x="108492" y="3638580"/>
                </a:cubicBezTo>
                <a:close/>
                <a:moveTo>
                  <a:pt x="877809" y="3587914"/>
                </a:moveTo>
                <a:lnTo>
                  <a:pt x="878066" y="3591184"/>
                </a:lnTo>
                <a:lnTo>
                  <a:pt x="859982" y="3598646"/>
                </a:lnTo>
                <a:lnTo>
                  <a:pt x="859633" y="3596473"/>
                </a:lnTo>
                <a:lnTo>
                  <a:pt x="858606" y="3588286"/>
                </a:lnTo>
                <a:lnTo>
                  <a:pt x="864518" y="3588942"/>
                </a:lnTo>
                <a:close/>
                <a:moveTo>
                  <a:pt x="844762" y="3586749"/>
                </a:moveTo>
                <a:lnTo>
                  <a:pt x="851145" y="3587457"/>
                </a:lnTo>
                <a:lnTo>
                  <a:pt x="853261" y="3600350"/>
                </a:lnTo>
                <a:lnTo>
                  <a:pt x="853380" y="3601369"/>
                </a:lnTo>
                <a:lnTo>
                  <a:pt x="851416" y="3602180"/>
                </a:lnTo>
                <a:lnTo>
                  <a:pt x="848842" y="3606941"/>
                </a:lnTo>
                <a:close/>
                <a:moveTo>
                  <a:pt x="826854" y="3584760"/>
                </a:moveTo>
                <a:lnTo>
                  <a:pt x="836590" y="3585841"/>
                </a:lnTo>
                <a:lnTo>
                  <a:pt x="850389" y="3660264"/>
                </a:lnTo>
                <a:lnTo>
                  <a:pt x="846863" y="3659867"/>
                </a:lnTo>
                <a:lnTo>
                  <a:pt x="840786" y="3659182"/>
                </a:lnTo>
                <a:lnTo>
                  <a:pt x="839603" y="3653231"/>
                </a:lnTo>
                <a:lnTo>
                  <a:pt x="837396" y="3636735"/>
                </a:lnTo>
                <a:close/>
                <a:moveTo>
                  <a:pt x="1349256" y="3584229"/>
                </a:moveTo>
                <a:lnTo>
                  <a:pt x="1351654" y="3591206"/>
                </a:lnTo>
                <a:lnTo>
                  <a:pt x="1350498" y="3606040"/>
                </a:lnTo>
                <a:close/>
                <a:moveTo>
                  <a:pt x="1169371" y="3583111"/>
                </a:moveTo>
                <a:lnTo>
                  <a:pt x="1184272" y="3608247"/>
                </a:lnTo>
                <a:lnTo>
                  <a:pt x="1185990" y="3611264"/>
                </a:lnTo>
                <a:lnTo>
                  <a:pt x="1182421" y="3621414"/>
                </a:lnTo>
                <a:lnTo>
                  <a:pt x="1171694" y="3640228"/>
                </a:lnTo>
                <a:lnTo>
                  <a:pt x="1172590" y="3622603"/>
                </a:lnTo>
                <a:lnTo>
                  <a:pt x="1171637" y="3612712"/>
                </a:lnTo>
                <a:lnTo>
                  <a:pt x="1171982" y="3604352"/>
                </a:lnTo>
                <a:close/>
                <a:moveTo>
                  <a:pt x="798892" y="3581656"/>
                </a:moveTo>
                <a:lnTo>
                  <a:pt x="819416" y="3583935"/>
                </a:lnTo>
                <a:lnTo>
                  <a:pt x="830026" y="3633057"/>
                </a:lnTo>
                <a:lnTo>
                  <a:pt x="831605" y="3640975"/>
                </a:lnTo>
                <a:lnTo>
                  <a:pt x="833921" y="3658409"/>
                </a:lnTo>
                <a:lnTo>
                  <a:pt x="827606" y="3657697"/>
                </a:lnTo>
                <a:lnTo>
                  <a:pt x="814133" y="3656179"/>
                </a:lnTo>
                <a:lnTo>
                  <a:pt x="811488" y="3638118"/>
                </a:lnTo>
                <a:lnTo>
                  <a:pt x="809553" y="3629445"/>
                </a:lnTo>
                <a:close/>
                <a:moveTo>
                  <a:pt x="1069525" y="3579815"/>
                </a:moveTo>
                <a:lnTo>
                  <a:pt x="1089450" y="3592284"/>
                </a:lnTo>
                <a:lnTo>
                  <a:pt x="1091228" y="3619333"/>
                </a:lnTo>
                <a:lnTo>
                  <a:pt x="1081068" y="3608766"/>
                </a:lnTo>
                <a:lnTo>
                  <a:pt x="1071793" y="3599119"/>
                </a:lnTo>
                <a:close/>
                <a:moveTo>
                  <a:pt x="1060915" y="3575665"/>
                </a:moveTo>
                <a:lnTo>
                  <a:pt x="1062187" y="3591910"/>
                </a:lnTo>
                <a:lnTo>
                  <a:pt x="1051350" y="3584582"/>
                </a:lnTo>
                <a:close/>
                <a:moveTo>
                  <a:pt x="751972" y="3574502"/>
                </a:moveTo>
                <a:lnTo>
                  <a:pt x="761920" y="3604823"/>
                </a:lnTo>
                <a:lnTo>
                  <a:pt x="770005" y="3632080"/>
                </a:lnTo>
                <a:lnTo>
                  <a:pt x="775376" y="3651012"/>
                </a:lnTo>
                <a:lnTo>
                  <a:pt x="770470" y="3649405"/>
                </a:lnTo>
                <a:lnTo>
                  <a:pt x="768894" y="3648889"/>
                </a:lnTo>
                <a:lnTo>
                  <a:pt x="765598" y="3630694"/>
                </a:lnTo>
                <a:lnTo>
                  <a:pt x="755832" y="3590418"/>
                </a:lnTo>
                <a:close/>
                <a:moveTo>
                  <a:pt x="1017004" y="3572408"/>
                </a:moveTo>
                <a:lnTo>
                  <a:pt x="1037533" y="3586265"/>
                </a:lnTo>
                <a:lnTo>
                  <a:pt x="1020704" y="3600543"/>
                </a:lnTo>
                <a:close/>
                <a:moveTo>
                  <a:pt x="327362" y="3571000"/>
                </a:moveTo>
                <a:lnTo>
                  <a:pt x="339069" y="3591658"/>
                </a:lnTo>
                <a:lnTo>
                  <a:pt x="378944" y="3645472"/>
                </a:lnTo>
                <a:lnTo>
                  <a:pt x="390626" y="3675579"/>
                </a:lnTo>
                <a:lnTo>
                  <a:pt x="416929" y="3726361"/>
                </a:lnTo>
                <a:lnTo>
                  <a:pt x="422072" y="3738142"/>
                </a:lnTo>
                <a:lnTo>
                  <a:pt x="424062" y="3741179"/>
                </a:lnTo>
                <a:lnTo>
                  <a:pt x="450874" y="3814371"/>
                </a:lnTo>
                <a:lnTo>
                  <a:pt x="427086" y="3789152"/>
                </a:lnTo>
                <a:lnTo>
                  <a:pt x="413668" y="3774926"/>
                </a:lnTo>
                <a:lnTo>
                  <a:pt x="405719" y="3762842"/>
                </a:lnTo>
                <a:lnTo>
                  <a:pt x="394440" y="3741544"/>
                </a:lnTo>
                <a:lnTo>
                  <a:pt x="354980" y="3651911"/>
                </a:lnTo>
                <a:lnTo>
                  <a:pt x="353698" y="3648154"/>
                </a:lnTo>
                <a:close/>
                <a:moveTo>
                  <a:pt x="1208048" y="3570773"/>
                </a:moveTo>
                <a:lnTo>
                  <a:pt x="1216089" y="3586272"/>
                </a:lnTo>
                <a:cubicBezTo>
                  <a:pt x="1220191" y="3592908"/>
                  <a:pt x="1223638" y="3596596"/>
                  <a:pt x="1227155" y="3597492"/>
                </a:cubicBezTo>
                <a:lnTo>
                  <a:pt x="1239393" y="3633160"/>
                </a:lnTo>
                <a:lnTo>
                  <a:pt x="1235681" y="3643329"/>
                </a:lnTo>
                <a:lnTo>
                  <a:pt x="1230444" y="3635607"/>
                </a:lnTo>
                <a:lnTo>
                  <a:pt x="1222550" y="3623966"/>
                </a:lnTo>
                <a:lnTo>
                  <a:pt x="1198590" y="3599619"/>
                </a:lnTo>
                <a:close/>
                <a:moveTo>
                  <a:pt x="1313378" y="3569970"/>
                </a:moveTo>
                <a:lnTo>
                  <a:pt x="1315813" y="3574315"/>
                </a:lnTo>
                <a:lnTo>
                  <a:pt x="1315819" y="3574327"/>
                </a:lnTo>
                <a:lnTo>
                  <a:pt x="1328267" y="3616514"/>
                </a:lnTo>
                <a:lnTo>
                  <a:pt x="1333510" y="3678482"/>
                </a:lnTo>
                <a:lnTo>
                  <a:pt x="1322139" y="3648481"/>
                </a:lnTo>
                <a:lnTo>
                  <a:pt x="1317619" y="3608991"/>
                </a:lnTo>
                <a:lnTo>
                  <a:pt x="1312008" y="3587873"/>
                </a:lnTo>
                <a:lnTo>
                  <a:pt x="1312358" y="3586039"/>
                </a:lnTo>
                <a:lnTo>
                  <a:pt x="1312560" y="3584980"/>
                </a:lnTo>
                <a:lnTo>
                  <a:pt x="1312929" y="3578212"/>
                </a:lnTo>
                <a:close/>
                <a:moveTo>
                  <a:pt x="757622" y="3569463"/>
                </a:moveTo>
                <a:lnTo>
                  <a:pt x="784564" y="3578129"/>
                </a:lnTo>
                <a:lnTo>
                  <a:pt x="801953" y="3638787"/>
                </a:lnTo>
                <a:lnTo>
                  <a:pt x="805236" y="3655177"/>
                </a:lnTo>
                <a:lnTo>
                  <a:pt x="793301" y="3653833"/>
                </a:lnTo>
                <a:lnTo>
                  <a:pt x="783134" y="3652687"/>
                </a:lnTo>
                <a:lnTo>
                  <a:pt x="770819" y="3609590"/>
                </a:lnTo>
                <a:lnTo>
                  <a:pt x="766530" y="3596574"/>
                </a:lnTo>
                <a:lnTo>
                  <a:pt x="765240" y="3592000"/>
                </a:lnTo>
                <a:close/>
                <a:moveTo>
                  <a:pt x="1372084" y="3566203"/>
                </a:moveTo>
                <a:lnTo>
                  <a:pt x="1374382" y="3573411"/>
                </a:lnTo>
                <a:lnTo>
                  <a:pt x="1374394" y="3573472"/>
                </a:lnTo>
                <a:lnTo>
                  <a:pt x="1380913" y="3613039"/>
                </a:lnTo>
                <a:lnTo>
                  <a:pt x="1380907" y="3623468"/>
                </a:lnTo>
                <a:lnTo>
                  <a:pt x="1377997" y="3648991"/>
                </a:lnTo>
                <a:lnTo>
                  <a:pt x="1374243" y="3636822"/>
                </a:lnTo>
                <a:lnTo>
                  <a:pt x="1374144" y="3636344"/>
                </a:lnTo>
                <a:lnTo>
                  <a:pt x="1373049" y="3599057"/>
                </a:lnTo>
                <a:close/>
                <a:moveTo>
                  <a:pt x="390783" y="3557460"/>
                </a:moveTo>
                <a:lnTo>
                  <a:pt x="422863" y="3597768"/>
                </a:lnTo>
                <a:lnTo>
                  <a:pt x="426647" y="3609329"/>
                </a:lnTo>
                <a:lnTo>
                  <a:pt x="451941" y="3686622"/>
                </a:lnTo>
                <a:lnTo>
                  <a:pt x="468027" y="3733388"/>
                </a:lnTo>
                <a:lnTo>
                  <a:pt x="462273" y="3724262"/>
                </a:lnTo>
                <a:lnTo>
                  <a:pt x="453161" y="3706452"/>
                </a:lnTo>
                <a:lnTo>
                  <a:pt x="397776" y="3579291"/>
                </a:lnTo>
                <a:lnTo>
                  <a:pt x="392675" y="3563434"/>
                </a:lnTo>
                <a:close/>
                <a:moveTo>
                  <a:pt x="1266002" y="3556993"/>
                </a:moveTo>
                <a:lnTo>
                  <a:pt x="1276324" y="3575853"/>
                </a:lnTo>
                <a:lnTo>
                  <a:pt x="1295141" y="3641195"/>
                </a:lnTo>
                <a:lnTo>
                  <a:pt x="1291858" y="3657361"/>
                </a:lnTo>
                <a:lnTo>
                  <a:pt x="1272756" y="3624361"/>
                </a:lnTo>
                <a:lnTo>
                  <a:pt x="1260693" y="3586151"/>
                </a:lnTo>
                <a:close/>
                <a:moveTo>
                  <a:pt x="717332" y="3555396"/>
                </a:moveTo>
                <a:lnTo>
                  <a:pt x="722758" y="3558250"/>
                </a:lnTo>
                <a:lnTo>
                  <a:pt x="742314" y="3564540"/>
                </a:lnTo>
                <a:lnTo>
                  <a:pt x="758796" y="3632525"/>
                </a:lnTo>
                <a:lnTo>
                  <a:pt x="761311" y="3646406"/>
                </a:lnTo>
                <a:lnTo>
                  <a:pt x="756281" y="3644759"/>
                </a:lnTo>
                <a:lnTo>
                  <a:pt x="748886" y="3642338"/>
                </a:lnTo>
                <a:lnTo>
                  <a:pt x="745778" y="3633553"/>
                </a:lnTo>
                <a:lnTo>
                  <a:pt x="744644" y="3629862"/>
                </a:lnTo>
                <a:lnTo>
                  <a:pt x="734164" y="3600727"/>
                </a:lnTo>
                <a:lnTo>
                  <a:pt x="730314" y="3589844"/>
                </a:lnTo>
                <a:lnTo>
                  <a:pt x="728934" y="3586187"/>
                </a:lnTo>
                <a:lnTo>
                  <a:pt x="728014" y="3583628"/>
                </a:lnTo>
                <a:close/>
                <a:moveTo>
                  <a:pt x="991716" y="3555339"/>
                </a:moveTo>
                <a:lnTo>
                  <a:pt x="1008579" y="3566721"/>
                </a:lnTo>
                <a:lnTo>
                  <a:pt x="1013634" y="3606542"/>
                </a:lnTo>
                <a:lnTo>
                  <a:pt x="1001016" y="3617247"/>
                </a:lnTo>
                <a:lnTo>
                  <a:pt x="996811" y="3615418"/>
                </a:lnTo>
                <a:lnTo>
                  <a:pt x="994538" y="3591176"/>
                </a:lnTo>
                <a:lnTo>
                  <a:pt x="994255" y="3588160"/>
                </a:lnTo>
                <a:lnTo>
                  <a:pt x="994565" y="3569485"/>
                </a:lnTo>
                <a:close/>
                <a:moveTo>
                  <a:pt x="1213142" y="3555237"/>
                </a:moveTo>
                <a:lnTo>
                  <a:pt x="1244927" y="3595363"/>
                </a:lnTo>
                <a:lnTo>
                  <a:pt x="1248770" y="3601927"/>
                </a:lnTo>
                <a:lnTo>
                  <a:pt x="1246543" y="3613579"/>
                </a:lnTo>
                <a:lnTo>
                  <a:pt x="1243150" y="3622870"/>
                </a:lnTo>
                <a:lnTo>
                  <a:pt x="1232260" y="3591425"/>
                </a:lnTo>
                <a:cubicBezTo>
                  <a:pt x="1231451" y="3589548"/>
                  <a:pt x="1229430" y="3588515"/>
                  <a:pt x="1227434" y="3588943"/>
                </a:cubicBezTo>
                <a:lnTo>
                  <a:pt x="1211269" y="3560951"/>
                </a:lnTo>
                <a:close/>
                <a:moveTo>
                  <a:pt x="571498" y="3553719"/>
                </a:moveTo>
                <a:lnTo>
                  <a:pt x="603448" y="3577722"/>
                </a:lnTo>
                <a:lnTo>
                  <a:pt x="615480" y="3619180"/>
                </a:lnTo>
                <a:lnTo>
                  <a:pt x="632212" y="3676839"/>
                </a:lnTo>
                <a:lnTo>
                  <a:pt x="621492" y="3669730"/>
                </a:lnTo>
                <a:lnTo>
                  <a:pt x="601519" y="3627878"/>
                </a:lnTo>
                <a:close/>
                <a:moveTo>
                  <a:pt x="1014460" y="3553068"/>
                </a:moveTo>
                <a:lnTo>
                  <a:pt x="1054700" y="3571699"/>
                </a:lnTo>
                <a:lnTo>
                  <a:pt x="1044764" y="3580129"/>
                </a:lnTo>
                <a:lnTo>
                  <a:pt x="1029730" y="3569963"/>
                </a:lnTo>
                <a:lnTo>
                  <a:pt x="1015409" y="3560280"/>
                </a:lnTo>
                <a:close/>
                <a:moveTo>
                  <a:pt x="1301727" y="3549178"/>
                </a:moveTo>
                <a:lnTo>
                  <a:pt x="1307716" y="3559866"/>
                </a:lnTo>
                <a:lnTo>
                  <a:pt x="1307128" y="3569508"/>
                </a:lnTo>
                <a:close/>
                <a:moveTo>
                  <a:pt x="1680184" y="3546541"/>
                </a:moveTo>
                <a:lnTo>
                  <a:pt x="1679974" y="3586997"/>
                </a:lnTo>
                <a:lnTo>
                  <a:pt x="1679973" y="3587016"/>
                </a:lnTo>
                <a:lnTo>
                  <a:pt x="1668438" y="3649863"/>
                </a:lnTo>
                <a:lnTo>
                  <a:pt x="1659537" y="3698356"/>
                </a:lnTo>
                <a:lnTo>
                  <a:pt x="1655907" y="3709194"/>
                </a:lnTo>
                <a:lnTo>
                  <a:pt x="1655588" y="3710146"/>
                </a:lnTo>
                <a:lnTo>
                  <a:pt x="1677079" y="3597354"/>
                </a:lnTo>
                <a:lnTo>
                  <a:pt x="1677972" y="3582742"/>
                </a:lnTo>
                <a:close/>
                <a:moveTo>
                  <a:pt x="698938" y="3545722"/>
                </a:moveTo>
                <a:lnTo>
                  <a:pt x="707874" y="3550422"/>
                </a:lnTo>
                <a:lnTo>
                  <a:pt x="722431" y="3589267"/>
                </a:lnTo>
                <a:lnTo>
                  <a:pt x="727386" y="3603106"/>
                </a:lnTo>
                <a:lnTo>
                  <a:pt x="739359" y="3637101"/>
                </a:lnTo>
                <a:lnTo>
                  <a:pt x="740079" y="3639455"/>
                </a:lnTo>
                <a:lnTo>
                  <a:pt x="736739" y="3638361"/>
                </a:lnTo>
                <a:lnTo>
                  <a:pt x="721335" y="3633317"/>
                </a:lnTo>
                <a:lnTo>
                  <a:pt x="719229" y="3623459"/>
                </a:lnTo>
                <a:lnTo>
                  <a:pt x="719226" y="3623448"/>
                </a:lnTo>
                <a:lnTo>
                  <a:pt x="719226" y="3623447"/>
                </a:lnTo>
                <a:lnTo>
                  <a:pt x="716157" y="3611690"/>
                </a:lnTo>
                <a:close/>
                <a:moveTo>
                  <a:pt x="1083941" y="3544768"/>
                </a:moveTo>
                <a:lnTo>
                  <a:pt x="1086125" y="3547239"/>
                </a:lnTo>
                <a:lnTo>
                  <a:pt x="1087569" y="3563676"/>
                </a:lnTo>
                <a:lnTo>
                  <a:pt x="1088839" y="3582984"/>
                </a:lnTo>
                <a:lnTo>
                  <a:pt x="1082693" y="3578607"/>
                </a:lnTo>
                <a:lnTo>
                  <a:pt x="1074674" y="3572896"/>
                </a:lnTo>
                <a:lnTo>
                  <a:pt x="1068390" y="3570157"/>
                </a:lnTo>
                <a:lnTo>
                  <a:pt x="1068236" y="3568841"/>
                </a:lnTo>
                <a:lnTo>
                  <a:pt x="1070605" y="3566633"/>
                </a:lnTo>
                <a:lnTo>
                  <a:pt x="1073002" y="3564398"/>
                </a:lnTo>
                <a:close/>
                <a:moveTo>
                  <a:pt x="992459" y="3544762"/>
                </a:moveTo>
                <a:lnTo>
                  <a:pt x="1004180" y="3548309"/>
                </a:lnTo>
                <a:lnTo>
                  <a:pt x="1006370" y="3549323"/>
                </a:lnTo>
                <a:lnTo>
                  <a:pt x="1007044" y="3554623"/>
                </a:lnTo>
                <a:lnTo>
                  <a:pt x="1004097" y="3552631"/>
                </a:lnTo>
                <a:close/>
                <a:moveTo>
                  <a:pt x="556159" y="3541454"/>
                </a:moveTo>
                <a:lnTo>
                  <a:pt x="559239" y="3544509"/>
                </a:lnTo>
                <a:lnTo>
                  <a:pt x="559984" y="3545068"/>
                </a:lnTo>
                <a:lnTo>
                  <a:pt x="594881" y="3631210"/>
                </a:lnTo>
                <a:lnTo>
                  <a:pt x="609468" y="3661756"/>
                </a:lnTo>
                <a:lnTo>
                  <a:pt x="591374" y="3649757"/>
                </a:lnTo>
                <a:lnTo>
                  <a:pt x="587840" y="3647413"/>
                </a:lnTo>
                <a:lnTo>
                  <a:pt x="571188" y="3589217"/>
                </a:lnTo>
                <a:close/>
                <a:moveTo>
                  <a:pt x="460639" y="3540588"/>
                </a:moveTo>
                <a:lnTo>
                  <a:pt x="479196" y="3563645"/>
                </a:lnTo>
                <a:lnTo>
                  <a:pt x="481788" y="3566866"/>
                </a:lnTo>
                <a:lnTo>
                  <a:pt x="481789" y="3566867"/>
                </a:lnTo>
                <a:lnTo>
                  <a:pt x="481789" y="3566867"/>
                </a:lnTo>
                <a:lnTo>
                  <a:pt x="503320" y="3586845"/>
                </a:lnTo>
                <a:lnTo>
                  <a:pt x="526958" y="3645455"/>
                </a:lnTo>
                <a:lnTo>
                  <a:pt x="539864" y="3670687"/>
                </a:lnTo>
                <a:lnTo>
                  <a:pt x="552393" y="3713303"/>
                </a:lnTo>
                <a:lnTo>
                  <a:pt x="544348" y="3707938"/>
                </a:lnTo>
                <a:lnTo>
                  <a:pt x="515261" y="3680667"/>
                </a:lnTo>
                <a:lnTo>
                  <a:pt x="509847" y="3669424"/>
                </a:lnTo>
                <a:lnTo>
                  <a:pt x="477233" y="3592092"/>
                </a:lnTo>
                <a:close/>
                <a:moveTo>
                  <a:pt x="1314985" y="3540482"/>
                </a:moveTo>
                <a:lnTo>
                  <a:pt x="1319989" y="3561353"/>
                </a:lnTo>
                <a:lnTo>
                  <a:pt x="1314441" y="3550478"/>
                </a:lnTo>
                <a:lnTo>
                  <a:pt x="1314802" y="3543848"/>
                </a:lnTo>
                <a:close/>
                <a:moveTo>
                  <a:pt x="243498" y="3535988"/>
                </a:moveTo>
                <a:lnTo>
                  <a:pt x="252343" y="3557381"/>
                </a:lnTo>
                <a:lnTo>
                  <a:pt x="282677" y="3609712"/>
                </a:lnTo>
                <a:lnTo>
                  <a:pt x="295738" y="3646893"/>
                </a:lnTo>
                <a:lnTo>
                  <a:pt x="326790" y="3735286"/>
                </a:lnTo>
                <a:lnTo>
                  <a:pt x="363091" y="3819536"/>
                </a:lnTo>
                <a:lnTo>
                  <a:pt x="360529" y="3816783"/>
                </a:lnTo>
                <a:lnTo>
                  <a:pt x="348329" y="3797956"/>
                </a:lnTo>
                <a:lnTo>
                  <a:pt x="316677" y="3739092"/>
                </a:lnTo>
                <a:lnTo>
                  <a:pt x="301712" y="3709701"/>
                </a:lnTo>
                <a:lnTo>
                  <a:pt x="265129" y="3615417"/>
                </a:lnTo>
                <a:close/>
                <a:moveTo>
                  <a:pt x="1361821" y="3534007"/>
                </a:moveTo>
                <a:lnTo>
                  <a:pt x="1365085" y="3544246"/>
                </a:lnTo>
                <a:lnTo>
                  <a:pt x="1366775" y="3603522"/>
                </a:lnTo>
                <a:lnTo>
                  <a:pt x="1363980" y="3595389"/>
                </a:lnTo>
                <a:lnTo>
                  <a:pt x="1363908" y="3595180"/>
                </a:lnTo>
                <a:lnTo>
                  <a:pt x="1362562" y="3547024"/>
                </a:lnTo>
                <a:cubicBezTo>
                  <a:pt x="1362562" y="3545507"/>
                  <a:pt x="1362562" y="3543852"/>
                  <a:pt x="1362562" y="3542198"/>
                </a:cubicBezTo>
                <a:close/>
                <a:moveTo>
                  <a:pt x="1195758" y="3533291"/>
                </a:moveTo>
                <a:lnTo>
                  <a:pt x="1207591" y="3548230"/>
                </a:lnTo>
                <a:lnTo>
                  <a:pt x="1207023" y="3551438"/>
                </a:lnTo>
                <a:lnTo>
                  <a:pt x="1206556" y="3552768"/>
                </a:lnTo>
                <a:close/>
                <a:moveTo>
                  <a:pt x="129547" y="3532472"/>
                </a:moveTo>
                <a:lnTo>
                  <a:pt x="135237" y="3546767"/>
                </a:lnTo>
                <a:lnTo>
                  <a:pt x="147874" y="3599612"/>
                </a:lnTo>
                <a:lnTo>
                  <a:pt x="156847" y="3637135"/>
                </a:lnTo>
                <a:lnTo>
                  <a:pt x="150547" y="3620379"/>
                </a:lnTo>
                <a:close/>
                <a:moveTo>
                  <a:pt x="1668902" y="3532291"/>
                </a:moveTo>
                <a:lnTo>
                  <a:pt x="1668392" y="3596250"/>
                </a:lnTo>
                <a:cubicBezTo>
                  <a:pt x="1659320" y="3673094"/>
                  <a:pt x="1638968" y="3748173"/>
                  <a:pt x="1607999" y="3819073"/>
                </a:cubicBezTo>
                <a:lnTo>
                  <a:pt x="1603858" y="3826900"/>
                </a:lnTo>
                <a:lnTo>
                  <a:pt x="1616497" y="3791989"/>
                </a:lnTo>
                <a:lnTo>
                  <a:pt x="1641150" y="3723896"/>
                </a:lnTo>
                <a:cubicBezTo>
                  <a:pt x="1651776" y="3685589"/>
                  <a:pt x="1659464" y="3646467"/>
                  <a:pt x="1664118" y="3606866"/>
                </a:cubicBezTo>
                <a:close/>
                <a:moveTo>
                  <a:pt x="671843" y="3531471"/>
                </a:moveTo>
                <a:lnTo>
                  <a:pt x="689123" y="3540560"/>
                </a:lnTo>
                <a:lnTo>
                  <a:pt x="711192" y="3625312"/>
                </a:lnTo>
                <a:lnTo>
                  <a:pt x="712268" y="3630349"/>
                </a:lnTo>
                <a:lnTo>
                  <a:pt x="710475" y="3629762"/>
                </a:lnTo>
                <a:lnTo>
                  <a:pt x="709922" y="3628299"/>
                </a:lnTo>
                <a:cubicBezTo>
                  <a:pt x="703178" y="3610982"/>
                  <a:pt x="696661" y="3594647"/>
                  <a:pt x="690646" y="3579566"/>
                </a:cubicBezTo>
                <a:cubicBezTo>
                  <a:pt x="684786" y="3564950"/>
                  <a:pt x="679340" y="3551299"/>
                  <a:pt x="674635" y="3539114"/>
                </a:cubicBezTo>
                <a:close/>
                <a:moveTo>
                  <a:pt x="1003790" y="3528994"/>
                </a:moveTo>
                <a:lnTo>
                  <a:pt x="1005539" y="3542767"/>
                </a:lnTo>
                <a:lnTo>
                  <a:pt x="993341" y="3537452"/>
                </a:lnTo>
                <a:lnTo>
                  <a:pt x="1000661" y="3531527"/>
                </a:lnTo>
                <a:close/>
                <a:moveTo>
                  <a:pt x="1064338" y="3526840"/>
                </a:moveTo>
                <a:lnTo>
                  <a:pt x="1075205" y="3534892"/>
                </a:lnTo>
                <a:lnTo>
                  <a:pt x="1077481" y="3537466"/>
                </a:lnTo>
                <a:lnTo>
                  <a:pt x="1066809" y="3555766"/>
                </a:lnTo>
                <a:lnTo>
                  <a:pt x="1064700" y="3528647"/>
                </a:lnTo>
                <a:close/>
                <a:moveTo>
                  <a:pt x="1387383" y="3526229"/>
                </a:moveTo>
                <a:lnTo>
                  <a:pt x="1390022" y="3534953"/>
                </a:lnTo>
                <a:lnTo>
                  <a:pt x="1394020" y="3557258"/>
                </a:lnTo>
                <a:lnTo>
                  <a:pt x="1394296" y="3558799"/>
                </a:lnTo>
                <a:lnTo>
                  <a:pt x="1395746" y="3566887"/>
                </a:lnTo>
                <a:lnTo>
                  <a:pt x="1397855" y="3593079"/>
                </a:lnTo>
                <a:lnTo>
                  <a:pt x="1394841" y="3621749"/>
                </a:lnTo>
                <a:lnTo>
                  <a:pt x="1394710" y="3620419"/>
                </a:lnTo>
                <a:lnTo>
                  <a:pt x="1390307" y="3604952"/>
                </a:lnTo>
                <a:lnTo>
                  <a:pt x="1387314" y="3589214"/>
                </a:lnTo>
                <a:lnTo>
                  <a:pt x="1387357" y="3550182"/>
                </a:lnTo>
                <a:close/>
                <a:moveTo>
                  <a:pt x="869807" y="3525361"/>
                </a:moveTo>
                <a:lnTo>
                  <a:pt x="871724" y="3538067"/>
                </a:lnTo>
                <a:lnTo>
                  <a:pt x="876869" y="3577933"/>
                </a:lnTo>
                <a:lnTo>
                  <a:pt x="863828" y="3579014"/>
                </a:lnTo>
                <a:lnTo>
                  <a:pt x="856898" y="3578235"/>
                </a:lnTo>
                <a:lnTo>
                  <a:pt x="855746" y="3572311"/>
                </a:lnTo>
                <a:lnTo>
                  <a:pt x="853565" y="3558759"/>
                </a:lnTo>
                <a:lnTo>
                  <a:pt x="847531" y="3530106"/>
                </a:lnTo>
                <a:lnTo>
                  <a:pt x="846964" y="3527189"/>
                </a:lnTo>
                <a:close/>
                <a:moveTo>
                  <a:pt x="888781" y="3523842"/>
                </a:moveTo>
                <a:lnTo>
                  <a:pt x="895196" y="3554819"/>
                </a:lnTo>
                <a:lnTo>
                  <a:pt x="897856" y="3576195"/>
                </a:lnTo>
                <a:lnTo>
                  <a:pt x="892206" y="3576663"/>
                </a:lnTo>
                <a:lnTo>
                  <a:pt x="886440" y="3577140"/>
                </a:lnTo>
                <a:lnTo>
                  <a:pt x="877174" y="3524771"/>
                </a:lnTo>
                <a:close/>
                <a:moveTo>
                  <a:pt x="1220917" y="3516383"/>
                </a:moveTo>
                <a:lnTo>
                  <a:pt x="1230256" y="3535736"/>
                </a:lnTo>
                <a:cubicBezTo>
                  <a:pt x="1233841" y="3542061"/>
                  <a:pt x="1236736" y="3545508"/>
                  <a:pt x="1239701" y="3546611"/>
                </a:cubicBezTo>
                <a:lnTo>
                  <a:pt x="1251917" y="3585460"/>
                </a:lnTo>
                <a:lnTo>
                  <a:pt x="1251192" y="3589251"/>
                </a:lnTo>
                <a:lnTo>
                  <a:pt x="1216390" y="3544001"/>
                </a:lnTo>
                <a:close/>
                <a:moveTo>
                  <a:pt x="638825" y="3511127"/>
                </a:moveTo>
                <a:lnTo>
                  <a:pt x="652956" y="3521537"/>
                </a:lnTo>
                <a:lnTo>
                  <a:pt x="662962" y="3526800"/>
                </a:lnTo>
                <a:lnTo>
                  <a:pt x="668288" y="3541428"/>
                </a:lnTo>
                <a:cubicBezTo>
                  <a:pt x="672993" y="3553717"/>
                  <a:pt x="678440" y="3567506"/>
                  <a:pt x="684301" y="3582191"/>
                </a:cubicBezTo>
                <a:lnTo>
                  <a:pt x="684763" y="3583358"/>
                </a:lnTo>
                <a:lnTo>
                  <a:pt x="701439" y="3625920"/>
                </a:lnTo>
                <a:lnTo>
                  <a:pt x="665171" y="3606441"/>
                </a:lnTo>
                <a:close/>
                <a:moveTo>
                  <a:pt x="546170" y="3509707"/>
                </a:moveTo>
                <a:lnTo>
                  <a:pt x="552075" y="3524989"/>
                </a:lnTo>
                <a:lnTo>
                  <a:pt x="550827" y="3523747"/>
                </a:lnTo>
                <a:lnTo>
                  <a:pt x="550478" y="3523399"/>
                </a:lnTo>
                <a:close/>
                <a:moveTo>
                  <a:pt x="885722" y="3509072"/>
                </a:moveTo>
                <a:lnTo>
                  <a:pt x="887051" y="3515490"/>
                </a:lnTo>
                <a:lnTo>
                  <a:pt x="881617" y="3515035"/>
                </a:lnTo>
                <a:lnTo>
                  <a:pt x="875473" y="3515158"/>
                </a:lnTo>
                <a:lnTo>
                  <a:pt x="875409" y="3514792"/>
                </a:lnTo>
                <a:close/>
                <a:moveTo>
                  <a:pt x="1170150" y="3507934"/>
                </a:moveTo>
                <a:lnTo>
                  <a:pt x="1177698" y="3515222"/>
                </a:lnTo>
                <a:lnTo>
                  <a:pt x="1201093" y="3557367"/>
                </a:lnTo>
                <a:lnTo>
                  <a:pt x="1203385" y="3561786"/>
                </a:lnTo>
                <a:lnTo>
                  <a:pt x="1192323" y="3593250"/>
                </a:lnTo>
                <a:lnTo>
                  <a:pt x="1175099" y="3575747"/>
                </a:lnTo>
                <a:lnTo>
                  <a:pt x="1169713" y="3566677"/>
                </a:lnTo>
                <a:lnTo>
                  <a:pt x="1166734" y="3561661"/>
                </a:lnTo>
                <a:lnTo>
                  <a:pt x="1166680" y="3561225"/>
                </a:lnTo>
                <a:lnTo>
                  <a:pt x="1163067" y="3523700"/>
                </a:lnTo>
                <a:lnTo>
                  <a:pt x="1167817" y="3513127"/>
                </a:lnTo>
                <a:close/>
                <a:moveTo>
                  <a:pt x="841545" y="3504986"/>
                </a:moveTo>
                <a:lnTo>
                  <a:pt x="866714" y="3507754"/>
                </a:lnTo>
                <a:lnTo>
                  <a:pt x="844393" y="3516462"/>
                </a:lnTo>
                <a:close/>
                <a:moveTo>
                  <a:pt x="827908" y="3503486"/>
                </a:moveTo>
                <a:lnTo>
                  <a:pt x="833931" y="3504148"/>
                </a:lnTo>
                <a:lnTo>
                  <a:pt x="834405" y="3506041"/>
                </a:lnTo>
                <a:lnTo>
                  <a:pt x="837416" y="3519184"/>
                </a:lnTo>
                <a:lnTo>
                  <a:pt x="837340" y="3519214"/>
                </a:lnTo>
                <a:lnTo>
                  <a:pt x="836387" y="3519586"/>
                </a:lnTo>
                <a:cubicBezTo>
                  <a:pt x="834223" y="3520249"/>
                  <a:pt x="832953" y="3522496"/>
                  <a:pt x="833491" y="3524689"/>
                </a:cubicBezTo>
                <a:cubicBezTo>
                  <a:pt x="834098" y="3526922"/>
                  <a:pt x="836324" y="3528301"/>
                  <a:pt x="838593" y="3527859"/>
                </a:cubicBezTo>
                <a:lnTo>
                  <a:pt x="839389" y="3527795"/>
                </a:lnTo>
                <a:lnTo>
                  <a:pt x="843441" y="3545482"/>
                </a:lnTo>
                <a:lnTo>
                  <a:pt x="849475" y="3577401"/>
                </a:lnTo>
                <a:lnTo>
                  <a:pt x="842720" y="3576642"/>
                </a:lnTo>
                <a:lnTo>
                  <a:pt x="838649" y="3556493"/>
                </a:lnTo>
                <a:lnTo>
                  <a:pt x="828002" y="3503805"/>
                </a:lnTo>
                <a:lnTo>
                  <a:pt x="827999" y="3503797"/>
                </a:lnTo>
                <a:lnTo>
                  <a:pt x="827999" y="3503795"/>
                </a:lnTo>
                <a:lnTo>
                  <a:pt x="827914" y="3503504"/>
                </a:lnTo>
                <a:close/>
                <a:moveTo>
                  <a:pt x="1317008" y="3503374"/>
                </a:moveTo>
                <a:lnTo>
                  <a:pt x="1329883" y="3527860"/>
                </a:lnTo>
                <a:lnTo>
                  <a:pt x="1334567" y="3541488"/>
                </a:lnTo>
                <a:lnTo>
                  <a:pt x="1341648" y="3581847"/>
                </a:lnTo>
                <a:lnTo>
                  <a:pt x="1343570" y="3623339"/>
                </a:lnTo>
                <a:lnTo>
                  <a:pt x="1332544" y="3592407"/>
                </a:lnTo>
                <a:lnTo>
                  <a:pt x="1331780" y="3583393"/>
                </a:lnTo>
                <a:lnTo>
                  <a:pt x="1331710" y="3582564"/>
                </a:lnTo>
                <a:lnTo>
                  <a:pt x="1329558" y="3573605"/>
                </a:lnTo>
                <a:lnTo>
                  <a:pt x="1316209" y="3518035"/>
                </a:lnTo>
                <a:lnTo>
                  <a:pt x="1316241" y="3517449"/>
                </a:lnTo>
                <a:close/>
                <a:moveTo>
                  <a:pt x="1694167" y="3501959"/>
                </a:moveTo>
                <a:lnTo>
                  <a:pt x="1693745" y="3509343"/>
                </a:lnTo>
                <a:lnTo>
                  <a:pt x="1693625" y="3577581"/>
                </a:lnTo>
                <a:lnTo>
                  <a:pt x="1693622" y="3577640"/>
                </a:lnTo>
                <a:cubicBezTo>
                  <a:pt x="1685666" y="3651284"/>
                  <a:pt x="1667769" y="3723494"/>
                  <a:pt x="1640399" y="3792327"/>
                </a:cubicBezTo>
                <a:cubicBezTo>
                  <a:pt x="1628940" y="3821172"/>
                  <a:pt x="1615580" y="3849219"/>
                  <a:pt x="1600412" y="3876299"/>
                </a:cubicBezTo>
                <a:cubicBezTo>
                  <a:pt x="1598895" y="3879196"/>
                  <a:pt x="1597379" y="3881954"/>
                  <a:pt x="1595724" y="3884711"/>
                </a:cubicBezTo>
                <a:lnTo>
                  <a:pt x="1589641" y="3893857"/>
                </a:lnTo>
                <a:lnTo>
                  <a:pt x="1632265" y="3809287"/>
                </a:lnTo>
                <a:cubicBezTo>
                  <a:pt x="1646915" y="3774043"/>
                  <a:pt x="1659032" y="3737852"/>
                  <a:pt x="1668545" y="3700990"/>
                </a:cubicBezTo>
                <a:lnTo>
                  <a:pt x="1668546" y="3700989"/>
                </a:lnTo>
                <a:lnTo>
                  <a:pt x="1668547" y="3700987"/>
                </a:lnTo>
                <a:cubicBezTo>
                  <a:pt x="1678060" y="3664125"/>
                  <a:pt x="1684972" y="3626592"/>
                  <a:pt x="1689212" y="3588666"/>
                </a:cubicBezTo>
                <a:lnTo>
                  <a:pt x="1693745" y="3509343"/>
                </a:lnTo>
                <a:lnTo>
                  <a:pt x="1693745" y="3509339"/>
                </a:lnTo>
                <a:close/>
                <a:moveTo>
                  <a:pt x="1030345" y="3501655"/>
                </a:moveTo>
                <a:lnTo>
                  <a:pt x="1055015" y="3519933"/>
                </a:lnTo>
                <a:lnTo>
                  <a:pt x="1059588" y="3558708"/>
                </a:lnTo>
                <a:lnTo>
                  <a:pt x="1060205" y="3566590"/>
                </a:lnTo>
                <a:lnTo>
                  <a:pt x="1030010" y="3553432"/>
                </a:lnTo>
                <a:lnTo>
                  <a:pt x="1013566" y="3546266"/>
                </a:lnTo>
                <a:lnTo>
                  <a:pt x="1010573" y="3523503"/>
                </a:lnTo>
                <a:lnTo>
                  <a:pt x="1019330" y="3516415"/>
                </a:lnTo>
                <a:close/>
                <a:moveTo>
                  <a:pt x="1060159" y="3500091"/>
                </a:moveTo>
                <a:lnTo>
                  <a:pt x="1082696" y="3512160"/>
                </a:lnTo>
                <a:lnTo>
                  <a:pt x="1083293" y="3514989"/>
                </a:lnTo>
                <a:lnTo>
                  <a:pt x="1084248" y="3525862"/>
                </a:lnTo>
                <a:lnTo>
                  <a:pt x="1081651" y="3530316"/>
                </a:lnTo>
                <a:lnTo>
                  <a:pt x="1080447" y="3528961"/>
                </a:lnTo>
                <a:lnTo>
                  <a:pt x="1061880" y="3514577"/>
                </a:lnTo>
                <a:lnTo>
                  <a:pt x="1061834" y="3514348"/>
                </a:lnTo>
                <a:close/>
                <a:moveTo>
                  <a:pt x="804484" y="3499813"/>
                </a:moveTo>
                <a:lnTo>
                  <a:pt x="809774" y="3501491"/>
                </a:lnTo>
                <a:lnTo>
                  <a:pt x="818970" y="3502502"/>
                </a:lnTo>
                <a:lnTo>
                  <a:pt x="822630" y="3515194"/>
                </a:lnTo>
                <a:lnTo>
                  <a:pt x="832857" y="3565706"/>
                </a:lnTo>
                <a:lnTo>
                  <a:pt x="834718" y="3575743"/>
                </a:lnTo>
                <a:lnTo>
                  <a:pt x="834507" y="3575719"/>
                </a:lnTo>
                <a:lnTo>
                  <a:pt x="824799" y="3574628"/>
                </a:lnTo>
                <a:lnTo>
                  <a:pt x="824424" y="3572782"/>
                </a:lnTo>
                <a:lnTo>
                  <a:pt x="821049" y="3559883"/>
                </a:lnTo>
                <a:lnTo>
                  <a:pt x="820008" y="3554648"/>
                </a:lnTo>
                <a:lnTo>
                  <a:pt x="813006" y="3529151"/>
                </a:lnTo>
                <a:lnTo>
                  <a:pt x="810180" y="3518352"/>
                </a:lnTo>
                <a:lnTo>
                  <a:pt x="809030" y="3514675"/>
                </a:lnTo>
                <a:lnTo>
                  <a:pt x="807979" y="3510848"/>
                </a:lnTo>
                <a:close/>
                <a:moveTo>
                  <a:pt x="514119" y="3499754"/>
                </a:moveTo>
                <a:lnTo>
                  <a:pt x="543753" y="3529149"/>
                </a:lnTo>
                <a:lnTo>
                  <a:pt x="563227" y="3591215"/>
                </a:lnTo>
                <a:lnTo>
                  <a:pt x="563471" y="3592071"/>
                </a:lnTo>
                <a:lnTo>
                  <a:pt x="577264" y="3640400"/>
                </a:lnTo>
                <a:lnTo>
                  <a:pt x="568573" y="3634636"/>
                </a:lnTo>
                <a:lnTo>
                  <a:pt x="567105" y="3633663"/>
                </a:lnTo>
                <a:lnTo>
                  <a:pt x="553994" y="3605504"/>
                </a:lnTo>
                <a:cubicBezTo>
                  <a:pt x="544581" y="3583678"/>
                  <a:pt x="536558" y="3563021"/>
                  <a:pt x="530422" y="3543992"/>
                </a:cubicBezTo>
                <a:close/>
                <a:moveTo>
                  <a:pt x="353530" y="3499467"/>
                </a:moveTo>
                <a:lnTo>
                  <a:pt x="378161" y="3540706"/>
                </a:lnTo>
                <a:lnTo>
                  <a:pt x="386055" y="3565645"/>
                </a:lnTo>
                <a:lnTo>
                  <a:pt x="390880" y="3581777"/>
                </a:lnTo>
                <a:cubicBezTo>
                  <a:pt x="399550" y="3608924"/>
                  <a:pt x="410283" y="3636313"/>
                  <a:pt x="422618" y="3663549"/>
                </a:cubicBezTo>
                <a:lnTo>
                  <a:pt x="447420" y="3712051"/>
                </a:lnTo>
                <a:lnTo>
                  <a:pt x="422194" y="3685693"/>
                </a:lnTo>
                <a:lnTo>
                  <a:pt x="413472" y="3676579"/>
                </a:lnTo>
                <a:lnTo>
                  <a:pt x="410995" y="3673222"/>
                </a:lnTo>
                <a:lnTo>
                  <a:pt x="407890" y="3669013"/>
                </a:lnTo>
                <a:lnTo>
                  <a:pt x="360961" y="3528404"/>
                </a:lnTo>
                <a:close/>
                <a:moveTo>
                  <a:pt x="622518" y="3499114"/>
                </a:moveTo>
                <a:lnTo>
                  <a:pt x="628469" y="3503498"/>
                </a:lnTo>
                <a:lnTo>
                  <a:pt x="632502" y="3518082"/>
                </a:lnTo>
                <a:lnTo>
                  <a:pt x="641771" y="3551598"/>
                </a:lnTo>
                <a:lnTo>
                  <a:pt x="628873" y="3517103"/>
                </a:lnTo>
                <a:close/>
                <a:moveTo>
                  <a:pt x="1160668" y="3498778"/>
                </a:moveTo>
                <a:lnTo>
                  <a:pt x="1163608" y="3501617"/>
                </a:lnTo>
                <a:lnTo>
                  <a:pt x="1161402" y="3506401"/>
                </a:lnTo>
                <a:close/>
                <a:moveTo>
                  <a:pt x="1272772" y="3497508"/>
                </a:moveTo>
                <a:lnTo>
                  <a:pt x="1285417" y="3520073"/>
                </a:lnTo>
                <a:lnTo>
                  <a:pt x="1304833" y="3593482"/>
                </a:lnTo>
                <a:lnTo>
                  <a:pt x="1302849" y="3603249"/>
                </a:lnTo>
                <a:lnTo>
                  <a:pt x="1281725" y="3564194"/>
                </a:lnTo>
                <a:lnTo>
                  <a:pt x="1277761" y="3550476"/>
                </a:lnTo>
                <a:lnTo>
                  <a:pt x="1271276" y="3528032"/>
                </a:lnTo>
                <a:lnTo>
                  <a:pt x="1271360" y="3527570"/>
                </a:lnTo>
                <a:close/>
                <a:moveTo>
                  <a:pt x="1224149" y="3496669"/>
                </a:moveTo>
                <a:lnTo>
                  <a:pt x="1257269" y="3541040"/>
                </a:lnTo>
                <a:lnTo>
                  <a:pt x="1259595" y="3545288"/>
                </a:lnTo>
                <a:lnTo>
                  <a:pt x="1255144" y="3568572"/>
                </a:lnTo>
                <a:lnTo>
                  <a:pt x="1246600" y="3541509"/>
                </a:lnTo>
                <a:cubicBezTo>
                  <a:pt x="1246071" y="3539730"/>
                  <a:pt x="1244303" y="3538599"/>
                  <a:pt x="1242465" y="3538889"/>
                </a:cubicBezTo>
                <a:cubicBezTo>
                  <a:pt x="1235137" y="3528105"/>
                  <a:pt x="1229032" y="3516551"/>
                  <a:pt x="1224264" y="3504417"/>
                </a:cubicBezTo>
                <a:lnTo>
                  <a:pt x="1223189" y="3502524"/>
                </a:lnTo>
                <a:close/>
                <a:moveTo>
                  <a:pt x="259187" y="3495425"/>
                </a:moveTo>
                <a:lnTo>
                  <a:pt x="289452" y="3601788"/>
                </a:lnTo>
                <a:lnTo>
                  <a:pt x="289033" y="3601031"/>
                </a:lnTo>
                <a:lnTo>
                  <a:pt x="276851" y="3566323"/>
                </a:lnTo>
                <a:close/>
                <a:moveTo>
                  <a:pt x="398704" y="3494491"/>
                </a:moveTo>
                <a:lnTo>
                  <a:pt x="424111" y="3572401"/>
                </a:lnTo>
                <a:lnTo>
                  <a:pt x="432206" y="3593328"/>
                </a:lnTo>
                <a:lnTo>
                  <a:pt x="428453" y="3588603"/>
                </a:lnTo>
                <a:lnTo>
                  <a:pt x="403013" y="3511032"/>
                </a:lnTo>
                <a:close/>
                <a:moveTo>
                  <a:pt x="777320" y="3491197"/>
                </a:moveTo>
                <a:lnTo>
                  <a:pt x="797008" y="3497442"/>
                </a:lnTo>
                <a:lnTo>
                  <a:pt x="802851" y="3516336"/>
                </a:lnTo>
                <a:lnTo>
                  <a:pt x="806369" y="3528879"/>
                </a:lnTo>
                <a:lnTo>
                  <a:pt x="813325" y="3555738"/>
                </a:lnTo>
                <a:lnTo>
                  <a:pt x="817222" y="3573777"/>
                </a:lnTo>
                <a:lnTo>
                  <a:pt x="814520" y="3573473"/>
                </a:lnTo>
                <a:lnTo>
                  <a:pt x="796618" y="3571462"/>
                </a:lnTo>
                <a:lnTo>
                  <a:pt x="782773" y="3509402"/>
                </a:lnTo>
                <a:close/>
                <a:moveTo>
                  <a:pt x="1039691" y="3489129"/>
                </a:moveTo>
                <a:lnTo>
                  <a:pt x="1050416" y="3494873"/>
                </a:lnTo>
                <a:lnTo>
                  <a:pt x="1052986" y="3507686"/>
                </a:lnTo>
                <a:lnTo>
                  <a:pt x="1035787" y="3494361"/>
                </a:lnTo>
                <a:close/>
                <a:moveTo>
                  <a:pt x="1309053" y="3488245"/>
                </a:moveTo>
                <a:lnTo>
                  <a:pt x="1311766" y="3493406"/>
                </a:lnTo>
                <a:lnTo>
                  <a:pt x="1311468" y="3498296"/>
                </a:lnTo>
                <a:close/>
                <a:moveTo>
                  <a:pt x="1704679" y="3487645"/>
                </a:moveTo>
                <a:lnTo>
                  <a:pt x="1704793" y="3568952"/>
                </a:lnTo>
                <a:lnTo>
                  <a:pt x="1686672" y="3675844"/>
                </a:lnTo>
                <a:lnTo>
                  <a:pt x="1654879" y="3779499"/>
                </a:lnTo>
                <a:cubicBezTo>
                  <a:pt x="1644165" y="3807835"/>
                  <a:pt x="1631687" y="3835467"/>
                  <a:pt x="1617513" y="3862230"/>
                </a:cubicBezTo>
                <a:cubicBezTo>
                  <a:pt x="1616133" y="3864988"/>
                  <a:pt x="1614616" y="3867746"/>
                  <a:pt x="1613101" y="3870503"/>
                </a:cubicBezTo>
                <a:cubicBezTo>
                  <a:pt x="1601683" y="3892096"/>
                  <a:pt x="1589067" y="3913042"/>
                  <a:pt x="1575319" y="3933242"/>
                </a:cubicBezTo>
                <a:cubicBezTo>
                  <a:pt x="1570355" y="3940826"/>
                  <a:pt x="1565529" y="3947582"/>
                  <a:pt x="1560565" y="3954614"/>
                </a:cubicBezTo>
                <a:cubicBezTo>
                  <a:pt x="1547880" y="3977779"/>
                  <a:pt x="1536436" y="3997497"/>
                  <a:pt x="1528163" y="4011286"/>
                </a:cubicBezTo>
                <a:cubicBezTo>
                  <a:pt x="1523819" y="4018662"/>
                  <a:pt x="1520467" y="4024376"/>
                  <a:pt x="1517929" y="4028846"/>
                </a:cubicBezTo>
                <a:lnTo>
                  <a:pt x="1517467" y="4029720"/>
                </a:lnTo>
                <a:lnTo>
                  <a:pt x="1512582" y="4038948"/>
                </a:lnTo>
                <a:lnTo>
                  <a:pt x="1512582" y="4038951"/>
                </a:lnTo>
                <a:lnTo>
                  <a:pt x="1512581" y="4038953"/>
                </a:lnTo>
                <a:lnTo>
                  <a:pt x="1512530" y="4040415"/>
                </a:lnTo>
                <a:lnTo>
                  <a:pt x="1507251" y="4044304"/>
                </a:lnTo>
                <a:lnTo>
                  <a:pt x="1507084" y="4044421"/>
                </a:lnTo>
                <a:lnTo>
                  <a:pt x="1511208" y="4035892"/>
                </a:lnTo>
                <a:lnTo>
                  <a:pt x="1516614" y="4024713"/>
                </a:lnTo>
                <a:lnTo>
                  <a:pt x="1528572" y="4001957"/>
                </a:lnTo>
                <a:lnTo>
                  <a:pt x="1533813" y="3991986"/>
                </a:lnTo>
                <a:lnTo>
                  <a:pt x="1535197" y="3989330"/>
                </a:lnTo>
                <a:lnTo>
                  <a:pt x="1544020" y="3972403"/>
                </a:lnTo>
                <a:lnTo>
                  <a:pt x="1544809" y="3971335"/>
                </a:lnTo>
                <a:lnTo>
                  <a:pt x="1559598" y="3951309"/>
                </a:lnTo>
                <a:lnTo>
                  <a:pt x="1585337" y="3912185"/>
                </a:lnTo>
                <a:lnTo>
                  <a:pt x="1600966" y="3888429"/>
                </a:lnTo>
                <a:lnTo>
                  <a:pt x="1604286" y="3882643"/>
                </a:lnTo>
                <a:lnTo>
                  <a:pt x="1605790" y="3880023"/>
                </a:lnTo>
                <a:lnTo>
                  <a:pt x="1605792" y="3880019"/>
                </a:lnTo>
                <a:lnTo>
                  <a:pt x="1605792" y="3880019"/>
                </a:lnTo>
                <a:cubicBezTo>
                  <a:pt x="1621098" y="3852621"/>
                  <a:pt x="1634597" y="3824245"/>
                  <a:pt x="1646193" y="3795081"/>
                </a:cubicBezTo>
                <a:cubicBezTo>
                  <a:pt x="1673770" y="3725629"/>
                  <a:pt x="1691819" y="3652756"/>
                  <a:pt x="1699830" y="3578462"/>
                </a:cubicBezTo>
                <a:close/>
                <a:moveTo>
                  <a:pt x="764954" y="3487275"/>
                </a:moveTo>
                <a:lnTo>
                  <a:pt x="768789" y="3488491"/>
                </a:lnTo>
                <a:lnTo>
                  <a:pt x="775379" y="3510495"/>
                </a:lnTo>
                <a:lnTo>
                  <a:pt x="787240" y="3563685"/>
                </a:lnTo>
                <a:lnTo>
                  <a:pt x="766896" y="3492974"/>
                </a:lnTo>
                <a:close/>
                <a:moveTo>
                  <a:pt x="165673" y="3485128"/>
                </a:moveTo>
                <a:lnTo>
                  <a:pt x="212634" y="3603138"/>
                </a:lnTo>
                <a:lnTo>
                  <a:pt x="224321" y="3624629"/>
                </a:lnTo>
                <a:lnTo>
                  <a:pt x="224868" y="3626724"/>
                </a:lnTo>
                <a:cubicBezTo>
                  <a:pt x="246080" y="3694949"/>
                  <a:pt x="275964" y="3759835"/>
                  <a:pt x="313576" y="3819879"/>
                </a:cubicBezTo>
                <a:lnTo>
                  <a:pt x="320928" y="3830091"/>
                </a:lnTo>
                <a:lnTo>
                  <a:pt x="335426" y="3862769"/>
                </a:lnTo>
                <a:lnTo>
                  <a:pt x="374058" y="3931964"/>
                </a:lnTo>
                <a:lnTo>
                  <a:pt x="370128" y="3928163"/>
                </a:lnTo>
                <a:lnTo>
                  <a:pt x="353716" y="3912288"/>
                </a:lnTo>
                <a:lnTo>
                  <a:pt x="284983" y="3821580"/>
                </a:lnTo>
                <a:lnTo>
                  <a:pt x="273901" y="3801342"/>
                </a:lnTo>
                <a:lnTo>
                  <a:pt x="251449" y="3760343"/>
                </a:lnTo>
                <a:lnTo>
                  <a:pt x="250549" y="3758513"/>
                </a:lnTo>
                <a:cubicBezTo>
                  <a:pt x="229669" y="3709571"/>
                  <a:pt x="210404" y="3657329"/>
                  <a:pt x="193013" y="3602037"/>
                </a:cubicBezTo>
                <a:lnTo>
                  <a:pt x="191781" y="3596985"/>
                </a:lnTo>
                <a:lnTo>
                  <a:pt x="166876" y="3494886"/>
                </a:lnTo>
                <a:close/>
                <a:moveTo>
                  <a:pt x="1005356" y="3483141"/>
                </a:moveTo>
                <a:lnTo>
                  <a:pt x="1023034" y="3496238"/>
                </a:lnTo>
                <a:lnTo>
                  <a:pt x="1009268" y="3513436"/>
                </a:lnTo>
                <a:close/>
                <a:moveTo>
                  <a:pt x="1402080" y="3482190"/>
                </a:moveTo>
                <a:lnTo>
                  <a:pt x="1405211" y="3492658"/>
                </a:lnTo>
                <a:lnTo>
                  <a:pt x="1405215" y="3492680"/>
                </a:lnTo>
                <a:lnTo>
                  <a:pt x="1424888" y="3635788"/>
                </a:lnTo>
                <a:lnTo>
                  <a:pt x="1426485" y="3671781"/>
                </a:lnTo>
                <a:lnTo>
                  <a:pt x="1419508" y="3816591"/>
                </a:lnTo>
                <a:lnTo>
                  <a:pt x="1417068" y="3827093"/>
                </a:lnTo>
                <a:lnTo>
                  <a:pt x="1414747" y="3834759"/>
                </a:lnTo>
                <a:lnTo>
                  <a:pt x="1415752" y="3830053"/>
                </a:lnTo>
                <a:lnTo>
                  <a:pt x="1415752" y="3830052"/>
                </a:lnTo>
                <a:cubicBezTo>
                  <a:pt x="1424318" y="3768926"/>
                  <a:pt x="1424913" y="3703305"/>
                  <a:pt x="1417144" y="3636006"/>
                </a:cubicBezTo>
                <a:lnTo>
                  <a:pt x="1405508" y="3570069"/>
                </a:lnTo>
                <a:lnTo>
                  <a:pt x="1402093" y="3482287"/>
                </a:lnTo>
                <a:close/>
                <a:moveTo>
                  <a:pt x="1159010" y="3481556"/>
                </a:moveTo>
                <a:lnTo>
                  <a:pt x="1161802" y="3486586"/>
                </a:lnTo>
                <a:lnTo>
                  <a:pt x="1159245" y="3483998"/>
                </a:lnTo>
                <a:close/>
                <a:moveTo>
                  <a:pt x="1047235" y="3479019"/>
                </a:moveTo>
                <a:lnTo>
                  <a:pt x="1048112" y="3483391"/>
                </a:lnTo>
                <a:lnTo>
                  <a:pt x="1046257" y="3482538"/>
                </a:lnTo>
                <a:lnTo>
                  <a:pt x="1045030" y="3481974"/>
                </a:lnTo>
                <a:lnTo>
                  <a:pt x="1046902" y="3479466"/>
                </a:lnTo>
                <a:close/>
                <a:moveTo>
                  <a:pt x="1206196" y="3472618"/>
                </a:moveTo>
                <a:lnTo>
                  <a:pt x="1218142" y="3488622"/>
                </a:lnTo>
                <a:lnTo>
                  <a:pt x="1217464" y="3492449"/>
                </a:lnTo>
                <a:lnTo>
                  <a:pt x="1211737" y="3482370"/>
                </a:lnTo>
                <a:close/>
                <a:moveTo>
                  <a:pt x="486713" y="3470676"/>
                </a:moveTo>
                <a:lnTo>
                  <a:pt x="493301" y="3479104"/>
                </a:lnTo>
                <a:lnTo>
                  <a:pt x="501333" y="3487072"/>
                </a:lnTo>
                <a:lnTo>
                  <a:pt x="523111" y="3545930"/>
                </a:lnTo>
                <a:cubicBezTo>
                  <a:pt x="529281" y="3565096"/>
                  <a:pt x="537348" y="3585874"/>
                  <a:pt x="546806" y="3607809"/>
                </a:cubicBezTo>
                <a:lnTo>
                  <a:pt x="552914" y="3620926"/>
                </a:lnTo>
                <a:lnTo>
                  <a:pt x="525711" y="3595743"/>
                </a:lnTo>
                <a:lnTo>
                  <a:pt x="487676" y="3474353"/>
                </a:lnTo>
                <a:close/>
                <a:moveTo>
                  <a:pt x="724171" y="3470675"/>
                </a:moveTo>
                <a:lnTo>
                  <a:pt x="742552" y="3480169"/>
                </a:lnTo>
                <a:lnTo>
                  <a:pt x="757295" y="3484845"/>
                </a:lnTo>
                <a:lnTo>
                  <a:pt x="760827" y="3495327"/>
                </a:lnTo>
                <a:lnTo>
                  <a:pt x="781371" y="3566990"/>
                </a:lnTo>
                <a:lnTo>
                  <a:pt x="753842" y="3558073"/>
                </a:lnTo>
                <a:lnTo>
                  <a:pt x="753435" y="3556837"/>
                </a:lnTo>
                <a:lnTo>
                  <a:pt x="751917" y="3552581"/>
                </a:lnTo>
                <a:lnTo>
                  <a:pt x="750904" y="3549584"/>
                </a:lnTo>
                <a:cubicBezTo>
                  <a:pt x="746412" y="3536791"/>
                  <a:pt x="742287" y="3525424"/>
                  <a:pt x="738767" y="3515724"/>
                </a:cubicBezTo>
                <a:lnTo>
                  <a:pt x="732913" y="3499366"/>
                </a:lnTo>
                <a:lnTo>
                  <a:pt x="725243" y="3474192"/>
                </a:lnTo>
                <a:close/>
                <a:moveTo>
                  <a:pt x="1005173" y="3470644"/>
                </a:moveTo>
                <a:lnTo>
                  <a:pt x="1032015" y="3485019"/>
                </a:lnTo>
                <a:lnTo>
                  <a:pt x="1028843" y="3488982"/>
                </a:lnTo>
                <a:close/>
                <a:moveTo>
                  <a:pt x="579512" y="3465975"/>
                </a:moveTo>
                <a:lnTo>
                  <a:pt x="585782" y="3472050"/>
                </a:lnTo>
                <a:lnTo>
                  <a:pt x="613885" y="3492754"/>
                </a:lnTo>
                <a:lnTo>
                  <a:pt x="623218" y="3518628"/>
                </a:lnTo>
                <a:cubicBezTo>
                  <a:pt x="627562" y="3531934"/>
                  <a:pt x="633629" y="3547859"/>
                  <a:pt x="640885" y="3565836"/>
                </a:cubicBezTo>
                <a:lnTo>
                  <a:pt x="655223" y="3600242"/>
                </a:lnTo>
                <a:lnTo>
                  <a:pt x="655367" y="3600763"/>
                </a:lnTo>
                <a:lnTo>
                  <a:pt x="655502" y="3601249"/>
                </a:lnTo>
                <a:lnTo>
                  <a:pt x="646412" y="3596367"/>
                </a:lnTo>
                <a:lnTo>
                  <a:pt x="633613" y="3589493"/>
                </a:lnTo>
                <a:lnTo>
                  <a:pt x="624398" y="3582540"/>
                </a:lnTo>
                <a:lnTo>
                  <a:pt x="616999" y="3576957"/>
                </a:lnTo>
                <a:lnTo>
                  <a:pt x="596744" y="3524825"/>
                </a:lnTo>
                <a:lnTo>
                  <a:pt x="595902" y="3522412"/>
                </a:lnTo>
                <a:close/>
                <a:moveTo>
                  <a:pt x="1367710" y="3461195"/>
                </a:moveTo>
                <a:lnTo>
                  <a:pt x="1380971" y="3505033"/>
                </a:lnTo>
                <a:lnTo>
                  <a:pt x="1380940" y="3562586"/>
                </a:lnTo>
                <a:lnTo>
                  <a:pt x="1371061" y="3531375"/>
                </a:lnTo>
                <a:lnTo>
                  <a:pt x="1369231" y="3469051"/>
                </a:lnTo>
                <a:close/>
                <a:moveTo>
                  <a:pt x="974936" y="3460603"/>
                </a:moveTo>
                <a:lnTo>
                  <a:pt x="996861" y="3476847"/>
                </a:lnTo>
                <a:lnTo>
                  <a:pt x="1002695" y="3520432"/>
                </a:lnTo>
                <a:lnTo>
                  <a:pt x="988828" y="3530286"/>
                </a:lnTo>
                <a:lnTo>
                  <a:pt x="987870" y="3520073"/>
                </a:lnTo>
                <a:lnTo>
                  <a:pt x="987106" y="3511935"/>
                </a:lnTo>
                <a:lnTo>
                  <a:pt x="977392" y="3470961"/>
                </a:lnTo>
                <a:close/>
                <a:moveTo>
                  <a:pt x="672177" y="3454859"/>
                </a:moveTo>
                <a:lnTo>
                  <a:pt x="689539" y="3500700"/>
                </a:lnTo>
                <a:lnTo>
                  <a:pt x="702954" y="3537124"/>
                </a:lnTo>
                <a:lnTo>
                  <a:pt x="696210" y="3533557"/>
                </a:lnTo>
                <a:lnTo>
                  <a:pt x="695691" y="3533283"/>
                </a:lnTo>
                <a:lnTo>
                  <a:pt x="691528" y="3517333"/>
                </a:lnTo>
                <a:lnTo>
                  <a:pt x="691526" y="3517328"/>
                </a:lnTo>
                <a:lnTo>
                  <a:pt x="691525" y="3517321"/>
                </a:lnTo>
                <a:close/>
                <a:moveTo>
                  <a:pt x="1065435" y="3450587"/>
                </a:moveTo>
                <a:lnTo>
                  <a:pt x="1070650" y="3455031"/>
                </a:lnTo>
                <a:lnTo>
                  <a:pt x="1080466" y="3501579"/>
                </a:lnTo>
                <a:lnTo>
                  <a:pt x="1066867" y="3492020"/>
                </a:lnTo>
                <a:lnTo>
                  <a:pt x="1057805" y="3487851"/>
                </a:lnTo>
                <a:lnTo>
                  <a:pt x="1053848" y="3470157"/>
                </a:lnTo>
                <a:lnTo>
                  <a:pt x="1061773" y="3459537"/>
                </a:lnTo>
                <a:lnTo>
                  <a:pt x="1062085" y="3458775"/>
                </a:lnTo>
                <a:close/>
                <a:moveTo>
                  <a:pt x="3569867" y="3449920"/>
                </a:moveTo>
                <a:lnTo>
                  <a:pt x="3561598" y="3451396"/>
                </a:lnTo>
                <a:lnTo>
                  <a:pt x="3545208" y="3451859"/>
                </a:lnTo>
                <a:close/>
                <a:moveTo>
                  <a:pt x="1229017" y="3449037"/>
                </a:moveTo>
                <a:lnTo>
                  <a:pt x="1233220" y="3458366"/>
                </a:lnTo>
                <a:cubicBezTo>
                  <a:pt x="1243562" y="3481806"/>
                  <a:pt x="1248250" y="3493113"/>
                  <a:pt x="1253213" y="3495594"/>
                </a:cubicBezTo>
                <a:lnTo>
                  <a:pt x="1262545" y="3528003"/>
                </a:lnTo>
                <a:lnTo>
                  <a:pt x="1262425" y="3530476"/>
                </a:lnTo>
                <a:lnTo>
                  <a:pt x="1262240" y="3531445"/>
                </a:lnTo>
                <a:lnTo>
                  <a:pt x="1252232" y="3517648"/>
                </a:lnTo>
                <a:lnTo>
                  <a:pt x="1245251" y="3505705"/>
                </a:lnTo>
                <a:lnTo>
                  <a:pt x="1235691" y="3494843"/>
                </a:lnTo>
                <a:lnTo>
                  <a:pt x="1226520" y="3482199"/>
                </a:lnTo>
                <a:lnTo>
                  <a:pt x="1228410" y="3470673"/>
                </a:lnTo>
                <a:close/>
                <a:moveTo>
                  <a:pt x="3367655" y="3448953"/>
                </a:moveTo>
                <a:lnTo>
                  <a:pt x="3370888" y="3449165"/>
                </a:lnTo>
                <a:lnTo>
                  <a:pt x="3466012" y="3461269"/>
                </a:lnTo>
                <a:cubicBezTo>
                  <a:pt x="3475664" y="3461958"/>
                  <a:pt x="3485316" y="3461958"/>
                  <a:pt x="3494829" y="3461958"/>
                </a:cubicBezTo>
                <a:lnTo>
                  <a:pt x="3575405" y="3457081"/>
                </a:lnTo>
                <a:lnTo>
                  <a:pt x="3530544" y="3463012"/>
                </a:lnTo>
                <a:cubicBezTo>
                  <a:pt x="3497729" y="3464878"/>
                  <a:pt x="3464775" y="3464299"/>
                  <a:pt x="3431951" y="3461258"/>
                </a:cubicBezTo>
                <a:close/>
                <a:moveTo>
                  <a:pt x="677895" y="3446770"/>
                </a:moveTo>
                <a:lnTo>
                  <a:pt x="712187" y="3464484"/>
                </a:lnTo>
                <a:lnTo>
                  <a:pt x="722702" y="3490867"/>
                </a:lnTo>
                <a:lnTo>
                  <a:pt x="722769" y="3491049"/>
                </a:lnTo>
                <a:lnTo>
                  <a:pt x="724390" y="3495624"/>
                </a:lnTo>
                <a:lnTo>
                  <a:pt x="730361" y="3515233"/>
                </a:lnTo>
                <a:lnTo>
                  <a:pt x="739631" y="3553469"/>
                </a:lnTo>
                <a:lnTo>
                  <a:pt x="724723" y="3548640"/>
                </a:lnTo>
                <a:lnTo>
                  <a:pt x="712316" y="3542077"/>
                </a:lnTo>
                <a:lnTo>
                  <a:pt x="696298" y="3498489"/>
                </a:lnTo>
                <a:close/>
                <a:moveTo>
                  <a:pt x="321144" y="3445246"/>
                </a:moveTo>
                <a:lnTo>
                  <a:pt x="337209" y="3472143"/>
                </a:lnTo>
                <a:lnTo>
                  <a:pt x="352549" y="3531857"/>
                </a:lnTo>
                <a:lnTo>
                  <a:pt x="390457" y="3645384"/>
                </a:lnTo>
                <a:lnTo>
                  <a:pt x="388628" y="3642906"/>
                </a:lnTo>
                <a:lnTo>
                  <a:pt x="364685" y="3588251"/>
                </a:lnTo>
                <a:lnTo>
                  <a:pt x="328084" y="3468860"/>
                </a:lnTo>
                <a:close/>
                <a:moveTo>
                  <a:pt x="390259" y="3444701"/>
                </a:moveTo>
                <a:lnTo>
                  <a:pt x="411098" y="3479031"/>
                </a:lnTo>
                <a:lnTo>
                  <a:pt x="418669" y="3488439"/>
                </a:lnTo>
                <a:lnTo>
                  <a:pt x="442021" y="3517454"/>
                </a:lnTo>
                <a:lnTo>
                  <a:pt x="457203" y="3563440"/>
                </a:lnTo>
                <a:lnTo>
                  <a:pt x="467172" y="3589444"/>
                </a:lnTo>
                <a:lnTo>
                  <a:pt x="470527" y="3599938"/>
                </a:lnTo>
                <a:lnTo>
                  <a:pt x="488284" y="3655375"/>
                </a:lnTo>
                <a:lnTo>
                  <a:pt x="474700" y="3642639"/>
                </a:lnTo>
                <a:lnTo>
                  <a:pt x="461686" y="3630437"/>
                </a:lnTo>
                <a:lnTo>
                  <a:pt x="452587" y="3618983"/>
                </a:lnTo>
                <a:lnTo>
                  <a:pt x="452013" y="3618261"/>
                </a:lnTo>
                <a:lnTo>
                  <a:pt x="431557" y="3570741"/>
                </a:lnTo>
                <a:cubicBezTo>
                  <a:pt x="421285" y="3538752"/>
                  <a:pt x="411288" y="3508210"/>
                  <a:pt x="401723" y="3479237"/>
                </a:cubicBezTo>
                <a:close/>
                <a:moveTo>
                  <a:pt x="1179355" y="3444341"/>
                </a:moveTo>
                <a:lnTo>
                  <a:pt x="1183884" y="3448960"/>
                </a:lnTo>
                <a:lnTo>
                  <a:pt x="1215239" y="3505024"/>
                </a:lnTo>
                <a:lnTo>
                  <a:pt x="1209846" y="3535493"/>
                </a:lnTo>
                <a:lnTo>
                  <a:pt x="1208823" y="3534163"/>
                </a:lnTo>
                <a:lnTo>
                  <a:pt x="1180162" y="3505162"/>
                </a:lnTo>
                <a:lnTo>
                  <a:pt x="1174094" y="3494219"/>
                </a:lnTo>
                <a:lnTo>
                  <a:pt x="1173456" y="3493068"/>
                </a:lnTo>
                <a:close/>
                <a:moveTo>
                  <a:pt x="849007" y="3442921"/>
                </a:moveTo>
                <a:lnTo>
                  <a:pt x="864905" y="3498440"/>
                </a:lnTo>
                <a:lnTo>
                  <a:pt x="839212" y="3495586"/>
                </a:lnTo>
                <a:lnTo>
                  <a:pt x="839099" y="3495132"/>
                </a:lnTo>
                <a:lnTo>
                  <a:pt x="836992" y="3487660"/>
                </a:lnTo>
                <a:lnTo>
                  <a:pt x="836265" y="3484787"/>
                </a:lnTo>
                <a:lnTo>
                  <a:pt x="835003" y="3480607"/>
                </a:lnTo>
                <a:lnTo>
                  <a:pt x="833273" y="3474469"/>
                </a:lnTo>
                <a:cubicBezTo>
                  <a:pt x="831626" y="3468961"/>
                  <a:pt x="830321" y="3464878"/>
                  <a:pt x="829497" y="3462362"/>
                </a:cubicBezTo>
                <a:lnTo>
                  <a:pt x="822680" y="3443748"/>
                </a:lnTo>
                <a:lnTo>
                  <a:pt x="823150" y="3444025"/>
                </a:lnTo>
                <a:close/>
                <a:moveTo>
                  <a:pt x="871822" y="3441947"/>
                </a:moveTo>
                <a:lnTo>
                  <a:pt x="883679" y="3499204"/>
                </a:lnTo>
                <a:lnTo>
                  <a:pt x="876515" y="3499730"/>
                </a:lnTo>
                <a:lnTo>
                  <a:pt x="872667" y="3499302"/>
                </a:lnTo>
                <a:lnTo>
                  <a:pt x="872619" y="3499031"/>
                </a:lnTo>
                <a:lnTo>
                  <a:pt x="872499" y="3498350"/>
                </a:lnTo>
                <a:lnTo>
                  <a:pt x="871770" y="3495803"/>
                </a:lnTo>
                <a:lnTo>
                  <a:pt x="870784" y="3492356"/>
                </a:lnTo>
                <a:lnTo>
                  <a:pt x="870702" y="3491978"/>
                </a:lnTo>
                <a:lnTo>
                  <a:pt x="868414" y="3480534"/>
                </a:lnTo>
                <a:lnTo>
                  <a:pt x="865865" y="3469815"/>
                </a:lnTo>
                <a:lnTo>
                  <a:pt x="865066" y="3466155"/>
                </a:lnTo>
                <a:lnTo>
                  <a:pt x="864286" y="3463178"/>
                </a:lnTo>
                <a:lnTo>
                  <a:pt x="863747" y="3460911"/>
                </a:lnTo>
                <a:cubicBezTo>
                  <a:pt x="862569" y="3456339"/>
                  <a:pt x="861838" y="3453808"/>
                  <a:pt x="861761" y="3453537"/>
                </a:cubicBezTo>
                <a:lnTo>
                  <a:pt x="857505" y="3442558"/>
                </a:lnTo>
                <a:close/>
                <a:moveTo>
                  <a:pt x="988127" y="3438747"/>
                </a:moveTo>
                <a:lnTo>
                  <a:pt x="993457" y="3458246"/>
                </a:lnTo>
                <a:lnTo>
                  <a:pt x="976872" y="3450615"/>
                </a:lnTo>
                <a:lnTo>
                  <a:pt x="979497" y="3447847"/>
                </a:lnTo>
                <a:close/>
                <a:moveTo>
                  <a:pt x="1316094" y="3436207"/>
                </a:moveTo>
                <a:lnTo>
                  <a:pt x="1326956" y="3498112"/>
                </a:lnTo>
                <a:lnTo>
                  <a:pt x="1318083" y="3479751"/>
                </a:lnTo>
                <a:lnTo>
                  <a:pt x="1317394" y="3478325"/>
                </a:lnTo>
                <a:close/>
                <a:moveTo>
                  <a:pt x="1323006" y="3435128"/>
                </a:moveTo>
                <a:lnTo>
                  <a:pt x="1344984" y="3481250"/>
                </a:lnTo>
                <a:lnTo>
                  <a:pt x="1345050" y="3481392"/>
                </a:lnTo>
                <a:lnTo>
                  <a:pt x="1345663" y="3483315"/>
                </a:lnTo>
                <a:lnTo>
                  <a:pt x="1355108" y="3546888"/>
                </a:lnTo>
                <a:lnTo>
                  <a:pt x="1353667" y="3565382"/>
                </a:lnTo>
                <a:lnTo>
                  <a:pt x="1342808" y="3533786"/>
                </a:lnTo>
                <a:lnTo>
                  <a:pt x="1335311" y="3496433"/>
                </a:lnTo>
                <a:close/>
                <a:moveTo>
                  <a:pt x="1045716" y="3433787"/>
                </a:moveTo>
                <a:lnTo>
                  <a:pt x="1058719" y="3444865"/>
                </a:lnTo>
                <a:lnTo>
                  <a:pt x="1053151" y="3458615"/>
                </a:lnTo>
                <a:lnTo>
                  <a:pt x="1051679" y="3460454"/>
                </a:lnTo>
                <a:close/>
                <a:moveTo>
                  <a:pt x="3660586" y="3432971"/>
                </a:moveTo>
                <a:lnTo>
                  <a:pt x="3655464" y="3434648"/>
                </a:lnTo>
                <a:lnTo>
                  <a:pt x="3644858" y="3436541"/>
                </a:lnTo>
                <a:close/>
                <a:moveTo>
                  <a:pt x="200072" y="3430957"/>
                </a:moveTo>
                <a:lnTo>
                  <a:pt x="214143" y="3464989"/>
                </a:lnTo>
                <a:lnTo>
                  <a:pt x="222361" y="3484866"/>
                </a:lnTo>
                <a:lnTo>
                  <a:pt x="222768" y="3487147"/>
                </a:lnTo>
                <a:cubicBezTo>
                  <a:pt x="232182" y="3528577"/>
                  <a:pt x="243997" y="3572018"/>
                  <a:pt x="258234" y="3617348"/>
                </a:cubicBezTo>
                <a:cubicBezTo>
                  <a:pt x="268351" y="3649630"/>
                  <a:pt x="280522" y="3681262"/>
                  <a:pt x="294390" y="3711901"/>
                </a:cubicBezTo>
                <a:lnTo>
                  <a:pt x="303216" y="3728775"/>
                </a:lnTo>
                <a:lnTo>
                  <a:pt x="307879" y="3740325"/>
                </a:lnTo>
                <a:lnTo>
                  <a:pt x="319758" y="3760401"/>
                </a:lnTo>
                <a:lnTo>
                  <a:pt x="320873" y="3762531"/>
                </a:lnTo>
                <a:lnTo>
                  <a:pt x="284559" y="3711615"/>
                </a:lnTo>
                <a:lnTo>
                  <a:pt x="278098" y="3699704"/>
                </a:lnTo>
                <a:lnTo>
                  <a:pt x="274203" y="3692526"/>
                </a:lnTo>
                <a:lnTo>
                  <a:pt x="235071" y="3583696"/>
                </a:lnTo>
                <a:cubicBezTo>
                  <a:pt x="221907" y="3541330"/>
                  <a:pt x="211257" y="3498344"/>
                  <a:pt x="203138" y="3454958"/>
                </a:cubicBezTo>
                <a:close/>
                <a:moveTo>
                  <a:pt x="244093" y="3429977"/>
                </a:moveTo>
                <a:lnTo>
                  <a:pt x="247699" y="3447127"/>
                </a:lnTo>
                <a:lnTo>
                  <a:pt x="250645" y="3461142"/>
                </a:lnTo>
                <a:lnTo>
                  <a:pt x="245643" y="3441062"/>
                </a:lnTo>
                <a:close/>
                <a:moveTo>
                  <a:pt x="454731" y="3429759"/>
                </a:moveTo>
                <a:lnTo>
                  <a:pt x="458927" y="3435128"/>
                </a:lnTo>
                <a:lnTo>
                  <a:pt x="472976" y="3453102"/>
                </a:lnTo>
                <a:lnTo>
                  <a:pt x="479265" y="3476979"/>
                </a:lnTo>
                <a:cubicBezTo>
                  <a:pt x="490193" y="3510347"/>
                  <a:pt x="500439" y="3542440"/>
                  <a:pt x="510115" y="3573370"/>
                </a:cubicBezTo>
                <a:lnTo>
                  <a:pt x="511308" y="3577261"/>
                </a:lnTo>
                <a:lnTo>
                  <a:pt x="513514" y="3584452"/>
                </a:lnTo>
                <a:lnTo>
                  <a:pt x="510439" y="3581606"/>
                </a:lnTo>
                <a:lnTo>
                  <a:pt x="507951" y="3579302"/>
                </a:lnTo>
                <a:lnTo>
                  <a:pt x="497191" y="3552678"/>
                </a:lnTo>
                <a:cubicBezTo>
                  <a:pt x="484678" y="3513932"/>
                  <a:pt x="472277" y="3477832"/>
                  <a:pt x="460162" y="3444183"/>
                </a:cubicBezTo>
                <a:close/>
                <a:moveTo>
                  <a:pt x="1229568" y="3429382"/>
                </a:moveTo>
                <a:lnTo>
                  <a:pt x="1232813" y="3433106"/>
                </a:lnTo>
                <a:lnTo>
                  <a:pt x="1251428" y="3459420"/>
                </a:lnTo>
                <a:lnTo>
                  <a:pt x="1264724" y="3483147"/>
                </a:lnTo>
                <a:lnTo>
                  <a:pt x="1263801" y="3502164"/>
                </a:lnTo>
                <a:lnTo>
                  <a:pt x="1260388" y="3490354"/>
                </a:lnTo>
                <a:cubicBezTo>
                  <a:pt x="1260093" y="3489292"/>
                  <a:pt x="1259333" y="3488438"/>
                  <a:pt x="1258320" y="3488009"/>
                </a:cubicBezTo>
                <a:cubicBezTo>
                  <a:pt x="1257825" y="3487872"/>
                  <a:pt x="1257301" y="3487872"/>
                  <a:pt x="1256804" y="3488009"/>
                </a:cubicBezTo>
                <a:cubicBezTo>
                  <a:pt x="1250530" y="3477627"/>
                  <a:pt x="1245222" y="3466693"/>
                  <a:pt x="1240947" y="3455331"/>
                </a:cubicBezTo>
                <a:lnTo>
                  <a:pt x="1229472" y="3432796"/>
                </a:lnTo>
                <a:close/>
                <a:moveTo>
                  <a:pt x="868315" y="3427361"/>
                </a:moveTo>
                <a:lnTo>
                  <a:pt x="869480" y="3430655"/>
                </a:lnTo>
                <a:lnTo>
                  <a:pt x="869518" y="3430816"/>
                </a:lnTo>
                <a:lnTo>
                  <a:pt x="869652" y="3431466"/>
                </a:lnTo>
                <a:lnTo>
                  <a:pt x="868654" y="3431338"/>
                </a:lnTo>
                <a:lnTo>
                  <a:pt x="859555" y="3431062"/>
                </a:lnTo>
                <a:close/>
                <a:moveTo>
                  <a:pt x="1274843" y="3423186"/>
                </a:moveTo>
                <a:lnTo>
                  <a:pt x="1296938" y="3465205"/>
                </a:lnTo>
                <a:lnTo>
                  <a:pt x="1310131" y="3520235"/>
                </a:lnTo>
                <a:lnTo>
                  <a:pt x="1308945" y="3539704"/>
                </a:lnTo>
                <a:lnTo>
                  <a:pt x="1288629" y="3499884"/>
                </a:lnTo>
                <a:lnTo>
                  <a:pt x="1275059" y="3448811"/>
                </a:lnTo>
                <a:lnTo>
                  <a:pt x="1275556" y="3438233"/>
                </a:lnTo>
                <a:close/>
                <a:moveTo>
                  <a:pt x="1351276" y="3417336"/>
                </a:moveTo>
                <a:lnTo>
                  <a:pt x="1353776" y="3422530"/>
                </a:lnTo>
                <a:lnTo>
                  <a:pt x="1362970" y="3470067"/>
                </a:lnTo>
                <a:lnTo>
                  <a:pt x="1364090" y="3509348"/>
                </a:lnTo>
                <a:lnTo>
                  <a:pt x="1357796" y="3489460"/>
                </a:lnTo>
                <a:lnTo>
                  <a:pt x="1353293" y="3439648"/>
                </a:lnTo>
                <a:close/>
                <a:moveTo>
                  <a:pt x="3261487" y="3416885"/>
                </a:moveTo>
                <a:lnTo>
                  <a:pt x="3274074" y="3418937"/>
                </a:lnTo>
                <a:cubicBezTo>
                  <a:pt x="3281382" y="3420454"/>
                  <a:pt x="3290346" y="3422661"/>
                  <a:pt x="3300825" y="3425281"/>
                </a:cubicBezTo>
                <a:lnTo>
                  <a:pt x="3321090" y="3428681"/>
                </a:lnTo>
                <a:lnTo>
                  <a:pt x="3321829" y="3428876"/>
                </a:lnTo>
                <a:lnTo>
                  <a:pt x="3323709" y="3429553"/>
                </a:lnTo>
                <a:lnTo>
                  <a:pt x="3325589" y="3429871"/>
                </a:lnTo>
                <a:lnTo>
                  <a:pt x="3344718" y="3434933"/>
                </a:lnTo>
                <a:lnTo>
                  <a:pt x="3356564" y="3435952"/>
                </a:lnTo>
                <a:lnTo>
                  <a:pt x="3360130" y="3436780"/>
                </a:lnTo>
                <a:lnTo>
                  <a:pt x="3368721" y="3437180"/>
                </a:lnTo>
                <a:lnTo>
                  <a:pt x="3395154" y="3441659"/>
                </a:lnTo>
                <a:lnTo>
                  <a:pt x="3397934" y="3441673"/>
                </a:lnTo>
                <a:lnTo>
                  <a:pt x="3400598" y="3442163"/>
                </a:lnTo>
                <a:lnTo>
                  <a:pt x="3392182" y="3441716"/>
                </a:lnTo>
                <a:lnTo>
                  <a:pt x="3380641" y="3441104"/>
                </a:lnTo>
                <a:lnTo>
                  <a:pt x="3310433" y="3429102"/>
                </a:lnTo>
                <a:close/>
                <a:moveTo>
                  <a:pt x="812810" y="3416800"/>
                </a:moveTo>
                <a:lnTo>
                  <a:pt x="842189" y="3423234"/>
                </a:lnTo>
                <a:lnTo>
                  <a:pt x="843916" y="3427536"/>
                </a:lnTo>
                <a:lnTo>
                  <a:pt x="823872" y="3434463"/>
                </a:lnTo>
                <a:lnTo>
                  <a:pt x="820944" y="3435475"/>
                </a:lnTo>
                <a:lnTo>
                  <a:pt x="820146" y="3436828"/>
                </a:lnTo>
                <a:close/>
                <a:moveTo>
                  <a:pt x="801755" y="3414378"/>
                </a:moveTo>
                <a:lnTo>
                  <a:pt x="803403" y="3414739"/>
                </a:lnTo>
                <a:lnTo>
                  <a:pt x="822773" y="3464438"/>
                </a:lnTo>
                <a:lnTo>
                  <a:pt x="822876" y="3464715"/>
                </a:lnTo>
                <a:lnTo>
                  <a:pt x="828715" y="3484101"/>
                </a:lnTo>
                <a:lnTo>
                  <a:pt x="830457" y="3490259"/>
                </a:lnTo>
                <a:lnTo>
                  <a:pt x="831577" y="3494738"/>
                </a:lnTo>
                <a:lnTo>
                  <a:pt x="825131" y="3494022"/>
                </a:lnTo>
                <a:close/>
                <a:moveTo>
                  <a:pt x="1041061" y="3410694"/>
                </a:moveTo>
                <a:lnTo>
                  <a:pt x="1063793" y="3422983"/>
                </a:lnTo>
                <a:lnTo>
                  <a:pt x="1065144" y="3428997"/>
                </a:lnTo>
                <a:lnTo>
                  <a:pt x="1062121" y="3436462"/>
                </a:lnTo>
                <a:lnTo>
                  <a:pt x="1042967" y="3420205"/>
                </a:lnTo>
                <a:close/>
                <a:moveTo>
                  <a:pt x="627192" y="3410554"/>
                </a:moveTo>
                <a:lnTo>
                  <a:pt x="656580" y="3431740"/>
                </a:lnTo>
                <a:lnTo>
                  <a:pt x="673509" y="3486650"/>
                </a:lnTo>
                <a:lnTo>
                  <a:pt x="683654" y="3519555"/>
                </a:lnTo>
                <a:lnTo>
                  <a:pt x="685877" y="3528091"/>
                </a:lnTo>
                <a:lnTo>
                  <a:pt x="666951" y="3518080"/>
                </a:lnTo>
                <a:lnTo>
                  <a:pt x="663069" y="3507453"/>
                </a:lnTo>
                <a:close/>
                <a:moveTo>
                  <a:pt x="3343116" y="3409975"/>
                </a:moveTo>
                <a:lnTo>
                  <a:pt x="3407078" y="3414309"/>
                </a:lnTo>
                <a:lnTo>
                  <a:pt x="3403977" y="3414191"/>
                </a:lnTo>
                <a:lnTo>
                  <a:pt x="3353842" y="3412295"/>
                </a:lnTo>
                <a:close/>
                <a:moveTo>
                  <a:pt x="3680766" y="3409136"/>
                </a:moveTo>
                <a:lnTo>
                  <a:pt x="3679077" y="3410034"/>
                </a:lnTo>
                <a:lnTo>
                  <a:pt x="3671832" y="3412162"/>
                </a:lnTo>
                <a:close/>
                <a:moveTo>
                  <a:pt x="1016466" y="3408866"/>
                </a:moveTo>
                <a:lnTo>
                  <a:pt x="1036377" y="3425831"/>
                </a:lnTo>
                <a:lnTo>
                  <a:pt x="1038175" y="3433867"/>
                </a:lnTo>
                <a:lnTo>
                  <a:pt x="1045147" y="3468614"/>
                </a:lnTo>
                <a:lnTo>
                  <a:pt x="1037300" y="3478417"/>
                </a:lnTo>
                <a:lnTo>
                  <a:pt x="1015505" y="3468390"/>
                </a:lnTo>
                <a:lnTo>
                  <a:pt x="1002510" y="3462411"/>
                </a:lnTo>
                <a:lnTo>
                  <a:pt x="994237" y="3432305"/>
                </a:lnTo>
                <a:close/>
                <a:moveTo>
                  <a:pt x="1144015" y="3408289"/>
                </a:moveTo>
                <a:lnTo>
                  <a:pt x="1175350" y="3440255"/>
                </a:lnTo>
                <a:lnTo>
                  <a:pt x="1167757" y="3482790"/>
                </a:lnTo>
                <a:lnTo>
                  <a:pt x="1160177" y="3469118"/>
                </a:lnTo>
                <a:lnTo>
                  <a:pt x="1159494" y="3468237"/>
                </a:lnTo>
                <a:lnTo>
                  <a:pt x="1155604" y="3463222"/>
                </a:lnTo>
                <a:lnTo>
                  <a:pt x="1153593" y="3454767"/>
                </a:lnTo>
                <a:lnTo>
                  <a:pt x="1151464" y="3437448"/>
                </a:lnTo>
                <a:close/>
                <a:moveTo>
                  <a:pt x="3737650" y="3406589"/>
                </a:moveTo>
                <a:lnTo>
                  <a:pt x="3735680" y="3407569"/>
                </a:lnTo>
                <a:lnTo>
                  <a:pt x="3730862" y="3409966"/>
                </a:lnTo>
                <a:lnTo>
                  <a:pt x="3720095" y="3413491"/>
                </a:lnTo>
                <a:close/>
                <a:moveTo>
                  <a:pt x="245660" y="3405103"/>
                </a:moveTo>
                <a:lnTo>
                  <a:pt x="280323" y="3488001"/>
                </a:lnTo>
                <a:lnTo>
                  <a:pt x="304619" y="3530871"/>
                </a:lnTo>
                <a:lnTo>
                  <a:pt x="324834" y="3599424"/>
                </a:lnTo>
                <a:lnTo>
                  <a:pt x="344782" y="3650608"/>
                </a:lnTo>
                <a:lnTo>
                  <a:pt x="352517" y="3673199"/>
                </a:lnTo>
                <a:lnTo>
                  <a:pt x="366396" y="3713736"/>
                </a:lnTo>
                <a:lnTo>
                  <a:pt x="371018" y="3725376"/>
                </a:lnTo>
                <a:lnTo>
                  <a:pt x="318665" y="3653140"/>
                </a:lnTo>
                <a:lnTo>
                  <a:pt x="297671" y="3606593"/>
                </a:lnTo>
                <a:cubicBezTo>
                  <a:pt x="283193" y="3560884"/>
                  <a:pt x="270835" y="3517467"/>
                  <a:pt x="260601" y="3476402"/>
                </a:cubicBezTo>
                <a:close/>
                <a:moveTo>
                  <a:pt x="770942" y="3403733"/>
                </a:moveTo>
                <a:lnTo>
                  <a:pt x="792247" y="3412295"/>
                </a:lnTo>
                <a:lnTo>
                  <a:pt x="793008" y="3412462"/>
                </a:lnTo>
                <a:lnTo>
                  <a:pt x="816241" y="3493035"/>
                </a:lnTo>
                <a:lnTo>
                  <a:pt x="814194" y="3492807"/>
                </a:lnTo>
                <a:lnTo>
                  <a:pt x="811176" y="3492472"/>
                </a:lnTo>
                <a:lnTo>
                  <a:pt x="801143" y="3489261"/>
                </a:lnTo>
                <a:lnTo>
                  <a:pt x="796817" y="3475601"/>
                </a:lnTo>
                <a:lnTo>
                  <a:pt x="795439" y="3471601"/>
                </a:lnTo>
                <a:close/>
                <a:moveTo>
                  <a:pt x="3342664" y="3401655"/>
                </a:moveTo>
                <a:lnTo>
                  <a:pt x="3396262" y="3404924"/>
                </a:lnTo>
                <a:lnTo>
                  <a:pt x="3353154" y="3403751"/>
                </a:lnTo>
                <a:lnTo>
                  <a:pt x="3345992" y="3402320"/>
                </a:lnTo>
                <a:close/>
                <a:moveTo>
                  <a:pt x="1511539" y="3401348"/>
                </a:moveTo>
                <a:lnTo>
                  <a:pt x="1511762" y="3402963"/>
                </a:lnTo>
                <a:lnTo>
                  <a:pt x="1511762" y="3402967"/>
                </a:lnTo>
                <a:lnTo>
                  <a:pt x="1520165" y="3463915"/>
                </a:lnTo>
                <a:lnTo>
                  <a:pt x="1520696" y="3490359"/>
                </a:lnTo>
                <a:lnTo>
                  <a:pt x="1522751" y="3592648"/>
                </a:lnTo>
                <a:cubicBezTo>
                  <a:pt x="1521027" y="3634936"/>
                  <a:pt x="1516718" y="3676499"/>
                  <a:pt x="1509824" y="3717037"/>
                </a:cubicBezTo>
                <a:lnTo>
                  <a:pt x="1509062" y="3719984"/>
                </a:lnTo>
                <a:lnTo>
                  <a:pt x="1521564" y="3600812"/>
                </a:lnTo>
                <a:cubicBezTo>
                  <a:pt x="1523339" y="3557411"/>
                  <a:pt x="1522443" y="3513266"/>
                  <a:pt x="1518927" y="3468686"/>
                </a:cubicBezTo>
                <a:lnTo>
                  <a:pt x="1512783" y="3423588"/>
                </a:lnTo>
                <a:lnTo>
                  <a:pt x="1511762" y="3402967"/>
                </a:lnTo>
                <a:close/>
                <a:moveTo>
                  <a:pt x="1021809" y="3400287"/>
                </a:moveTo>
                <a:lnTo>
                  <a:pt x="1031880" y="3405731"/>
                </a:lnTo>
                <a:lnTo>
                  <a:pt x="1033278" y="3411981"/>
                </a:lnTo>
                <a:lnTo>
                  <a:pt x="1021157" y="3401694"/>
                </a:lnTo>
                <a:close/>
                <a:moveTo>
                  <a:pt x="1377316" y="3399383"/>
                </a:moveTo>
                <a:lnTo>
                  <a:pt x="1384076" y="3421987"/>
                </a:lnTo>
                <a:lnTo>
                  <a:pt x="1390899" y="3506706"/>
                </a:lnTo>
                <a:lnTo>
                  <a:pt x="1387417" y="3495153"/>
                </a:lnTo>
                <a:lnTo>
                  <a:pt x="1387417" y="3495018"/>
                </a:lnTo>
                <a:lnTo>
                  <a:pt x="1387418" y="3494796"/>
                </a:lnTo>
                <a:close/>
                <a:moveTo>
                  <a:pt x="513388" y="3399340"/>
                </a:moveTo>
                <a:lnTo>
                  <a:pt x="522666" y="3410890"/>
                </a:lnTo>
                <a:lnTo>
                  <a:pt x="562014" y="3449019"/>
                </a:lnTo>
                <a:lnTo>
                  <a:pt x="584099" y="3511045"/>
                </a:lnTo>
                <a:lnTo>
                  <a:pt x="599365" y="3563652"/>
                </a:lnTo>
                <a:lnTo>
                  <a:pt x="565031" y="3537745"/>
                </a:lnTo>
                <a:lnTo>
                  <a:pt x="563652" y="3534339"/>
                </a:lnTo>
                <a:lnTo>
                  <a:pt x="518564" y="3417797"/>
                </a:lnTo>
                <a:close/>
                <a:moveTo>
                  <a:pt x="797159" y="3398719"/>
                </a:moveTo>
                <a:lnTo>
                  <a:pt x="799721" y="3405293"/>
                </a:lnTo>
                <a:lnTo>
                  <a:pt x="799261" y="3405126"/>
                </a:lnTo>
                <a:lnTo>
                  <a:pt x="799013" y="3405036"/>
                </a:lnTo>
                <a:lnTo>
                  <a:pt x="798851" y="3404482"/>
                </a:lnTo>
                <a:close/>
                <a:moveTo>
                  <a:pt x="1535273" y="3397154"/>
                </a:moveTo>
                <a:lnTo>
                  <a:pt x="1540303" y="3432910"/>
                </a:lnTo>
                <a:lnTo>
                  <a:pt x="1542212" y="3446477"/>
                </a:lnTo>
                <a:cubicBezTo>
                  <a:pt x="1549151" y="3530217"/>
                  <a:pt x="1546535" y="3614748"/>
                  <a:pt x="1534229" y="3698424"/>
                </a:cubicBezTo>
                <a:lnTo>
                  <a:pt x="1533268" y="3702254"/>
                </a:lnTo>
                <a:lnTo>
                  <a:pt x="1544691" y="3578929"/>
                </a:lnTo>
                <a:cubicBezTo>
                  <a:pt x="1546185" y="3535748"/>
                  <a:pt x="1545188" y="3492552"/>
                  <a:pt x="1541718" y="3449555"/>
                </a:cubicBezTo>
                <a:lnTo>
                  <a:pt x="1535772" y="3406773"/>
                </a:lnTo>
                <a:close/>
                <a:moveTo>
                  <a:pt x="3205022" y="3397154"/>
                </a:moveTo>
                <a:lnTo>
                  <a:pt x="3232271" y="3399138"/>
                </a:lnTo>
                <a:lnTo>
                  <a:pt x="3233283" y="3399548"/>
                </a:lnTo>
                <a:lnTo>
                  <a:pt x="3233548" y="3399672"/>
                </a:lnTo>
                <a:lnTo>
                  <a:pt x="3252848" y="3408695"/>
                </a:lnTo>
                <a:lnTo>
                  <a:pt x="3256103" y="3410216"/>
                </a:lnTo>
                <a:lnTo>
                  <a:pt x="3229965" y="3406586"/>
                </a:lnTo>
                <a:close/>
                <a:moveTo>
                  <a:pt x="748409" y="3394677"/>
                </a:moveTo>
                <a:lnTo>
                  <a:pt x="762710" y="3400424"/>
                </a:lnTo>
                <a:lnTo>
                  <a:pt x="763386" y="3401971"/>
                </a:lnTo>
                <a:lnTo>
                  <a:pt x="789644" y="3474094"/>
                </a:lnTo>
                <a:lnTo>
                  <a:pt x="791024" y="3478093"/>
                </a:lnTo>
                <a:lnTo>
                  <a:pt x="793746" y="3486893"/>
                </a:lnTo>
                <a:lnTo>
                  <a:pt x="774152" y="3480623"/>
                </a:lnTo>
                <a:lnTo>
                  <a:pt x="751749" y="3405830"/>
                </a:lnTo>
                <a:close/>
                <a:moveTo>
                  <a:pt x="1428478" y="3393532"/>
                </a:moveTo>
                <a:lnTo>
                  <a:pt x="1435720" y="3420635"/>
                </a:lnTo>
                <a:lnTo>
                  <a:pt x="1435722" y="3420653"/>
                </a:lnTo>
                <a:lnTo>
                  <a:pt x="1455245" y="3583456"/>
                </a:lnTo>
                <a:lnTo>
                  <a:pt x="1456481" y="3622906"/>
                </a:lnTo>
                <a:lnTo>
                  <a:pt x="1453272" y="3676145"/>
                </a:lnTo>
                <a:lnTo>
                  <a:pt x="1449681" y="3582229"/>
                </a:lnTo>
                <a:lnTo>
                  <a:pt x="1449357" y="3573756"/>
                </a:lnTo>
                <a:lnTo>
                  <a:pt x="1449357" y="3573755"/>
                </a:lnTo>
                <a:lnTo>
                  <a:pt x="1449357" y="3573755"/>
                </a:lnTo>
                <a:lnTo>
                  <a:pt x="1448285" y="3566947"/>
                </a:lnTo>
                <a:lnTo>
                  <a:pt x="1444624" y="3543699"/>
                </a:lnTo>
                <a:lnTo>
                  <a:pt x="1442040" y="3493382"/>
                </a:lnTo>
                <a:lnTo>
                  <a:pt x="1440984" y="3472812"/>
                </a:lnTo>
                <a:lnTo>
                  <a:pt x="1432767" y="3420242"/>
                </a:lnTo>
                <a:lnTo>
                  <a:pt x="1428911" y="3395577"/>
                </a:lnTo>
                <a:close/>
                <a:moveTo>
                  <a:pt x="605601" y="3393493"/>
                </a:moveTo>
                <a:lnTo>
                  <a:pt x="612273" y="3399799"/>
                </a:lnTo>
                <a:lnTo>
                  <a:pt x="617025" y="3403225"/>
                </a:lnTo>
                <a:lnTo>
                  <a:pt x="618813" y="3407536"/>
                </a:lnTo>
                <a:lnTo>
                  <a:pt x="656724" y="3509663"/>
                </a:lnTo>
                <a:lnTo>
                  <a:pt x="658080" y="3513387"/>
                </a:lnTo>
                <a:lnTo>
                  <a:pt x="656862" y="3512743"/>
                </a:lnTo>
                <a:lnTo>
                  <a:pt x="656184" y="3512384"/>
                </a:lnTo>
                <a:lnTo>
                  <a:pt x="653496" y="3510394"/>
                </a:lnTo>
                <a:lnTo>
                  <a:pt x="634796" y="3496552"/>
                </a:lnTo>
                <a:lnTo>
                  <a:pt x="613566" y="3419743"/>
                </a:lnTo>
                <a:close/>
                <a:moveTo>
                  <a:pt x="466008" y="3391596"/>
                </a:moveTo>
                <a:lnTo>
                  <a:pt x="492809" y="3464031"/>
                </a:lnTo>
                <a:lnTo>
                  <a:pt x="481010" y="3448892"/>
                </a:lnTo>
                <a:close/>
                <a:moveTo>
                  <a:pt x="1027495" y="3388028"/>
                </a:moveTo>
                <a:lnTo>
                  <a:pt x="1028901" y="3392423"/>
                </a:lnTo>
                <a:lnTo>
                  <a:pt x="1029119" y="3393397"/>
                </a:lnTo>
                <a:lnTo>
                  <a:pt x="1028598" y="3393173"/>
                </a:lnTo>
                <a:lnTo>
                  <a:pt x="1025688" y="3391925"/>
                </a:lnTo>
                <a:lnTo>
                  <a:pt x="1026807" y="3389512"/>
                </a:lnTo>
                <a:close/>
                <a:moveTo>
                  <a:pt x="1545733" y="3385800"/>
                </a:moveTo>
                <a:lnTo>
                  <a:pt x="1553695" y="3441938"/>
                </a:lnTo>
                <a:cubicBezTo>
                  <a:pt x="1557164" y="3483088"/>
                  <a:pt x="1558299" y="3524434"/>
                  <a:pt x="1557083" y="3565777"/>
                </a:cubicBezTo>
                <a:cubicBezTo>
                  <a:pt x="1555867" y="3607121"/>
                  <a:pt x="1552299" y="3648461"/>
                  <a:pt x="1546363" y="3689600"/>
                </a:cubicBezTo>
                <a:lnTo>
                  <a:pt x="1544631" y="3696637"/>
                </a:lnTo>
                <a:lnTo>
                  <a:pt x="1555739" y="3573231"/>
                </a:lnTo>
                <a:cubicBezTo>
                  <a:pt x="1557116" y="3530780"/>
                  <a:pt x="1556061" y="3488318"/>
                  <a:pt x="1552591" y="3446054"/>
                </a:cubicBezTo>
                <a:lnTo>
                  <a:pt x="1546705" y="3404008"/>
                </a:lnTo>
                <a:close/>
                <a:moveTo>
                  <a:pt x="981200" y="3384866"/>
                </a:moveTo>
                <a:lnTo>
                  <a:pt x="1009019" y="3403624"/>
                </a:lnTo>
                <a:lnTo>
                  <a:pt x="1009005" y="3403641"/>
                </a:lnTo>
                <a:lnTo>
                  <a:pt x="991226" y="3421350"/>
                </a:lnTo>
                <a:close/>
                <a:moveTo>
                  <a:pt x="726653" y="3384618"/>
                </a:moveTo>
                <a:lnTo>
                  <a:pt x="733887" y="3388840"/>
                </a:lnTo>
                <a:lnTo>
                  <a:pt x="739644" y="3391154"/>
                </a:lnTo>
                <a:lnTo>
                  <a:pt x="765616" y="3477891"/>
                </a:lnTo>
                <a:lnTo>
                  <a:pt x="763663" y="3477266"/>
                </a:lnTo>
                <a:lnTo>
                  <a:pt x="761161" y="3476465"/>
                </a:lnTo>
                <a:lnTo>
                  <a:pt x="731256" y="3395364"/>
                </a:lnTo>
                <a:lnTo>
                  <a:pt x="728141" y="3388581"/>
                </a:lnTo>
                <a:close/>
                <a:moveTo>
                  <a:pt x="3287399" y="3384488"/>
                </a:moveTo>
                <a:lnTo>
                  <a:pt x="3389505" y="3396065"/>
                </a:lnTo>
                <a:lnTo>
                  <a:pt x="3353228" y="3395774"/>
                </a:lnTo>
                <a:lnTo>
                  <a:pt x="3313190" y="3388910"/>
                </a:lnTo>
                <a:close/>
                <a:moveTo>
                  <a:pt x="1187070" y="3380611"/>
                </a:moveTo>
                <a:lnTo>
                  <a:pt x="1208723" y="3405461"/>
                </a:lnTo>
                <a:lnTo>
                  <a:pt x="1214744" y="3417361"/>
                </a:lnTo>
                <a:lnTo>
                  <a:pt x="1222150" y="3433797"/>
                </a:lnTo>
                <a:lnTo>
                  <a:pt x="1220796" y="3473628"/>
                </a:lnTo>
                <a:lnTo>
                  <a:pt x="1220699" y="3474174"/>
                </a:lnTo>
                <a:lnTo>
                  <a:pt x="1219228" y="3472146"/>
                </a:lnTo>
                <a:lnTo>
                  <a:pt x="1185469" y="3436142"/>
                </a:lnTo>
                <a:lnTo>
                  <a:pt x="1183549" y="3432763"/>
                </a:lnTo>
                <a:lnTo>
                  <a:pt x="1181247" y="3428712"/>
                </a:lnTo>
                <a:close/>
                <a:moveTo>
                  <a:pt x="3192709" y="3380579"/>
                </a:moveTo>
                <a:lnTo>
                  <a:pt x="3196743" y="3382465"/>
                </a:lnTo>
                <a:lnTo>
                  <a:pt x="3210761" y="3390417"/>
                </a:lnTo>
                <a:lnTo>
                  <a:pt x="3213128" y="3391376"/>
                </a:lnTo>
                <a:lnTo>
                  <a:pt x="3190099" y="3390523"/>
                </a:lnTo>
                <a:lnTo>
                  <a:pt x="3187570" y="3392736"/>
                </a:lnTo>
                <a:lnTo>
                  <a:pt x="3165029" y="3381574"/>
                </a:lnTo>
                <a:close/>
                <a:moveTo>
                  <a:pt x="1272798" y="3380054"/>
                </a:moveTo>
                <a:lnTo>
                  <a:pt x="1279827" y="3393834"/>
                </a:lnTo>
                <a:lnTo>
                  <a:pt x="1285394" y="3417055"/>
                </a:lnTo>
                <a:lnTo>
                  <a:pt x="1275742" y="3402325"/>
                </a:lnTo>
                <a:lnTo>
                  <a:pt x="1273666" y="3398362"/>
                </a:lnTo>
                <a:close/>
                <a:moveTo>
                  <a:pt x="3292793" y="3378485"/>
                </a:moveTo>
                <a:lnTo>
                  <a:pt x="3380372" y="3387352"/>
                </a:lnTo>
                <a:lnTo>
                  <a:pt x="3353521" y="3387547"/>
                </a:lnTo>
                <a:lnTo>
                  <a:pt x="3310541" y="3381134"/>
                </a:lnTo>
                <a:close/>
                <a:moveTo>
                  <a:pt x="1332282" y="3377856"/>
                </a:moveTo>
                <a:lnTo>
                  <a:pt x="1345945" y="3406254"/>
                </a:lnTo>
                <a:lnTo>
                  <a:pt x="1354136" y="3477875"/>
                </a:lnTo>
                <a:close/>
                <a:moveTo>
                  <a:pt x="1143185" y="3376192"/>
                </a:moveTo>
                <a:lnTo>
                  <a:pt x="1163773" y="3413002"/>
                </a:lnTo>
                <a:lnTo>
                  <a:pt x="1161912" y="3411018"/>
                </a:lnTo>
                <a:lnTo>
                  <a:pt x="1161905" y="3411010"/>
                </a:lnTo>
                <a:lnTo>
                  <a:pt x="1140084" y="3392903"/>
                </a:lnTo>
                <a:lnTo>
                  <a:pt x="1139770" y="3391674"/>
                </a:lnTo>
                <a:close/>
                <a:moveTo>
                  <a:pt x="415029" y="3372129"/>
                </a:moveTo>
                <a:lnTo>
                  <a:pt x="430687" y="3398023"/>
                </a:lnTo>
                <a:lnTo>
                  <a:pt x="490432" y="3554891"/>
                </a:lnTo>
                <a:lnTo>
                  <a:pt x="495706" y="3567966"/>
                </a:lnTo>
                <a:lnTo>
                  <a:pt x="490901" y="3563519"/>
                </a:lnTo>
                <a:lnTo>
                  <a:pt x="486983" y="3559892"/>
                </a:lnTo>
                <a:lnTo>
                  <a:pt x="485238" y="3557732"/>
                </a:lnTo>
                <a:lnTo>
                  <a:pt x="459258" y="3525585"/>
                </a:lnTo>
                <a:lnTo>
                  <a:pt x="453516" y="3518479"/>
                </a:lnTo>
                <a:lnTo>
                  <a:pt x="445207" y="3492691"/>
                </a:lnTo>
                <a:lnTo>
                  <a:pt x="420969" y="3403399"/>
                </a:lnTo>
                <a:lnTo>
                  <a:pt x="418818" y="3392073"/>
                </a:lnTo>
                <a:close/>
                <a:moveTo>
                  <a:pt x="951080" y="3372109"/>
                </a:moveTo>
                <a:lnTo>
                  <a:pt x="971919" y="3379454"/>
                </a:lnTo>
                <a:lnTo>
                  <a:pt x="985053" y="3427499"/>
                </a:lnTo>
                <a:lnTo>
                  <a:pt x="970519" y="3441974"/>
                </a:lnTo>
                <a:lnTo>
                  <a:pt x="959661" y="3396177"/>
                </a:lnTo>
                <a:lnTo>
                  <a:pt x="950713" y="3372460"/>
                </a:lnTo>
                <a:close/>
                <a:moveTo>
                  <a:pt x="325258" y="3370129"/>
                </a:moveTo>
                <a:lnTo>
                  <a:pt x="328813" y="3382002"/>
                </a:lnTo>
                <a:lnTo>
                  <a:pt x="335114" y="3403987"/>
                </a:lnTo>
                <a:lnTo>
                  <a:pt x="340782" y="3421971"/>
                </a:lnTo>
                <a:lnTo>
                  <a:pt x="344388" y="3434015"/>
                </a:lnTo>
                <a:lnTo>
                  <a:pt x="364850" y="3498655"/>
                </a:lnTo>
                <a:lnTo>
                  <a:pt x="344574" y="3464598"/>
                </a:lnTo>
                <a:lnTo>
                  <a:pt x="332509" y="3417621"/>
                </a:lnTo>
                <a:close/>
                <a:moveTo>
                  <a:pt x="182112" y="3369429"/>
                </a:moveTo>
                <a:lnTo>
                  <a:pt x="183070" y="3372898"/>
                </a:lnTo>
                <a:lnTo>
                  <a:pt x="192787" y="3452278"/>
                </a:lnTo>
                <a:cubicBezTo>
                  <a:pt x="201048" y="3497660"/>
                  <a:pt x="212060" y="3542717"/>
                  <a:pt x="225969" y="3586599"/>
                </a:cubicBezTo>
                <a:lnTo>
                  <a:pt x="243401" y="3635750"/>
                </a:lnTo>
                <a:lnTo>
                  <a:pt x="226972" y="3605467"/>
                </a:lnTo>
                <a:lnTo>
                  <a:pt x="200168" y="3503249"/>
                </a:lnTo>
                <a:cubicBezTo>
                  <a:pt x="191927" y="3463870"/>
                  <a:pt x="186080" y="3425702"/>
                  <a:pt x="182659" y="3388972"/>
                </a:cubicBezTo>
                <a:close/>
                <a:moveTo>
                  <a:pt x="2749940" y="3367846"/>
                </a:moveTo>
                <a:lnTo>
                  <a:pt x="2693900" y="3372641"/>
                </a:lnTo>
                <a:lnTo>
                  <a:pt x="2681843" y="3371894"/>
                </a:lnTo>
                <a:lnTo>
                  <a:pt x="2735850" y="3368684"/>
                </a:lnTo>
                <a:close/>
                <a:moveTo>
                  <a:pt x="1239010" y="3367650"/>
                </a:moveTo>
                <a:lnTo>
                  <a:pt x="1245989" y="3376054"/>
                </a:lnTo>
                <a:lnTo>
                  <a:pt x="1264752" y="3404155"/>
                </a:lnTo>
                <a:lnTo>
                  <a:pt x="1266327" y="3430159"/>
                </a:lnTo>
                <a:lnTo>
                  <a:pt x="1256114" y="3407898"/>
                </a:lnTo>
                <a:cubicBezTo>
                  <a:pt x="1252598" y="3399487"/>
                  <a:pt x="1248634" y="3389800"/>
                  <a:pt x="1244083" y="3379080"/>
                </a:cubicBezTo>
                <a:lnTo>
                  <a:pt x="1239852" y="3369548"/>
                </a:lnTo>
                <a:close/>
                <a:moveTo>
                  <a:pt x="1229918" y="3365860"/>
                </a:moveTo>
                <a:lnTo>
                  <a:pt x="1248524" y="3410380"/>
                </a:lnTo>
                <a:cubicBezTo>
                  <a:pt x="1257625" y="3432718"/>
                  <a:pt x="1261486" y="3442232"/>
                  <a:pt x="1265485" y="3444715"/>
                </a:cubicBezTo>
                <a:lnTo>
                  <a:pt x="1266420" y="3448249"/>
                </a:lnTo>
                <a:lnTo>
                  <a:pt x="1265719" y="3462664"/>
                </a:lnTo>
                <a:lnTo>
                  <a:pt x="1261331" y="3456399"/>
                </a:lnTo>
                <a:lnTo>
                  <a:pt x="1253410" y="3442123"/>
                </a:lnTo>
                <a:lnTo>
                  <a:pt x="1242675" y="3429764"/>
                </a:lnTo>
                <a:lnTo>
                  <a:pt x="1230062" y="3411759"/>
                </a:lnTo>
                <a:lnTo>
                  <a:pt x="1230743" y="3387491"/>
                </a:lnTo>
                <a:close/>
                <a:moveTo>
                  <a:pt x="132697" y="3365729"/>
                </a:moveTo>
                <a:lnTo>
                  <a:pt x="142888" y="3404048"/>
                </a:lnTo>
                <a:lnTo>
                  <a:pt x="149460" y="3464013"/>
                </a:lnTo>
                <a:lnTo>
                  <a:pt x="149461" y="3464016"/>
                </a:lnTo>
                <a:lnTo>
                  <a:pt x="149461" y="3464017"/>
                </a:lnTo>
                <a:lnTo>
                  <a:pt x="161860" y="3515248"/>
                </a:lnTo>
                <a:lnTo>
                  <a:pt x="161909" y="3515647"/>
                </a:lnTo>
                <a:lnTo>
                  <a:pt x="162063" y="3516889"/>
                </a:lnTo>
                <a:lnTo>
                  <a:pt x="163562" y="3522867"/>
                </a:lnTo>
                <a:lnTo>
                  <a:pt x="167665" y="3539231"/>
                </a:lnTo>
                <a:lnTo>
                  <a:pt x="183499" y="3604656"/>
                </a:lnTo>
                <a:lnTo>
                  <a:pt x="183499" y="3604657"/>
                </a:lnTo>
                <a:lnTo>
                  <a:pt x="183500" y="3604660"/>
                </a:lnTo>
                <a:lnTo>
                  <a:pt x="185342" y="3609749"/>
                </a:lnTo>
                <a:lnTo>
                  <a:pt x="191775" y="3635410"/>
                </a:lnTo>
                <a:lnTo>
                  <a:pt x="224121" y="3721093"/>
                </a:lnTo>
                <a:lnTo>
                  <a:pt x="200205" y="3678196"/>
                </a:lnTo>
                <a:lnTo>
                  <a:pt x="193760" y="3666636"/>
                </a:lnTo>
                <a:lnTo>
                  <a:pt x="146227" y="3546484"/>
                </a:lnTo>
                <a:lnTo>
                  <a:pt x="134808" y="3489776"/>
                </a:lnTo>
                <a:lnTo>
                  <a:pt x="131293" y="3452288"/>
                </a:lnTo>
                <a:close/>
                <a:moveTo>
                  <a:pt x="1493022" y="3365069"/>
                </a:moveTo>
                <a:lnTo>
                  <a:pt x="1493497" y="3368571"/>
                </a:lnTo>
                <a:lnTo>
                  <a:pt x="1493607" y="3369386"/>
                </a:lnTo>
                <a:lnTo>
                  <a:pt x="1493607" y="3369388"/>
                </a:lnTo>
                <a:lnTo>
                  <a:pt x="1496002" y="3380190"/>
                </a:lnTo>
                <a:lnTo>
                  <a:pt x="1502006" y="3424468"/>
                </a:lnTo>
                <a:lnTo>
                  <a:pt x="1502543" y="3435391"/>
                </a:lnTo>
                <a:lnTo>
                  <a:pt x="1506185" y="3462292"/>
                </a:lnTo>
                <a:lnTo>
                  <a:pt x="1506890" y="3467500"/>
                </a:lnTo>
                <a:lnTo>
                  <a:pt x="1507772" y="3474015"/>
                </a:lnTo>
                <a:lnTo>
                  <a:pt x="1508257" y="3501912"/>
                </a:lnTo>
                <a:lnTo>
                  <a:pt x="1508439" y="3512416"/>
                </a:lnTo>
                <a:lnTo>
                  <a:pt x="1509596" y="3578949"/>
                </a:lnTo>
                <a:lnTo>
                  <a:pt x="1510616" y="3599722"/>
                </a:lnTo>
                <a:lnTo>
                  <a:pt x="1510617" y="3599733"/>
                </a:lnTo>
                <a:lnTo>
                  <a:pt x="1510053" y="3605246"/>
                </a:lnTo>
                <a:lnTo>
                  <a:pt x="1509596" y="3578949"/>
                </a:lnTo>
                <a:lnTo>
                  <a:pt x="1509595" y="3578939"/>
                </a:lnTo>
                <a:lnTo>
                  <a:pt x="1508439" y="3512416"/>
                </a:lnTo>
                <a:lnTo>
                  <a:pt x="1507772" y="3474015"/>
                </a:lnTo>
                <a:lnTo>
                  <a:pt x="1506185" y="3462292"/>
                </a:lnTo>
                <a:lnTo>
                  <a:pt x="1502543" y="3435392"/>
                </a:lnTo>
                <a:lnTo>
                  <a:pt x="1502543" y="3435391"/>
                </a:lnTo>
                <a:lnTo>
                  <a:pt x="1493607" y="3369388"/>
                </a:lnTo>
                <a:lnTo>
                  <a:pt x="1493497" y="3368571"/>
                </a:lnTo>
                <a:lnTo>
                  <a:pt x="1493383" y="3367731"/>
                </a:lnTo>
                <a:close/>
                <a:moveTo>
                  <a:pt x="691680" y="3364207"/>
                </a:moveTo>
                <a:lnTo>
                  <a:pt x="716481" y="3378682"/>
                </a:lnTo>
                <a:lnTo>
                  <a:pt x="722208" y="3391152"/>
                </a:lnTo>
                <a:lnTo>
                  <a:pt x="753288" y="3473946"/>
                </a:lnTo>
                <a:lnTo>
                  <a:pt x="745329" y="3471399"/>
                </a:lnTo>
                <a:lnTo>
                  <a:pt x="732187" y="3464557"/>
                </a:lnTo>
                <a:lnTo>
                  <a:pt x="720446" y="3458444"/>
                </a:lnTo>
                <a:lnTo>
                  <a:pt x="697401" y="3382803"/>
                </a:lnTo>
                <a:close/>
                <a:moveTo>
                  <a:pt x="2646862" y="3362251"/>
                </a:moveTo>
                <a:lnTo>
                  <a:pt x="2679322" y="3364431"/>
                </a:lnTo>
                <a:lnTo>
                  <a:pt x="2674938" y="3364703"/>
                </a:lnTo>
                <a:close/>
                <a:moveTo>
                  <a:pt x="3160473" y="3361890"/>
                </a:moveTo>
                <a:lnTo>
                  <a:pt x="3168547" y="3366470"/>
                </a:lnTo>
                <a:lnTo>
                  <a:pt x="3178963" y="3374153"/>
                </a:lnTo>
                <a:lnTo>
                  <a:pt x="3179193" y="3374260"/>
                </a:lnTo>
                <a:lnTo>
                  <a:pt x="3154249" y="3375632"/>
                </a:lnTo>
                <a:cubicBezTo>
                  <a:pt x="3152731" y="3375881"/>
                  <a:pt x="3151533" y="3377024"/>
                  <a:pt x="3151216" y="3378527"/>
                </a:cubicBezTo>
                <a:lnTo>
                  <a:pt x="3151220" y="3378538"/>
                </a:lnTo>
                <a:lnTo>
                  <a:pt x="3151218" y="3378541"/>
                </a:lnTo>
                <a:lnTo>
                  <a:pt x="3152512" y="3381839"/>
                </a:lnTo>
                <a:lnTo>
                  <a:pt x="3127513" y="3366402"/>
                </a:lnTo>
                <a:close/>
                <a:moveTo>
                  <a:pt x="946588" y="3361527"/>
                </a:moveTo>
                <a:lnTo>
                  <a:pt x="947899" y="3362411"/>
                </a:lnTo>
                <a:lnTo>
                  <a:pt x="946818" y="3362137"/>
                </a:lnTo>
                <a:close/>
                <a:moveTo>
                  <a:pt x="2829348" y="3360652"/>
                </a:moveTo>
                <a:lnTo>
                  <a:pt x="2824974" y="3361427"/>
                </a:lnTo>
                <a:lnTo>
                  <a:pt x="2823202" y="3361578"/>
                </a:lnTo>
                <a:close/>
                <a:moveTo>
                  <a:pt x="1131811" y="3360520"/>
                </a:moveTo>
                <a:lnTo>
                  <a:pt x="1136286" y="3365980"/>
                </a:lnTo>
                <a:lnTo>
                  <a:pt x="1134889" y="3372567"/>
                </a:lnTo>
                <a:close/>
                <a:moveTo>
                  <a:pt x="825249" y="3359952"/>
                </a:moveTo>
                <a:lnTo>
                  <a:pt x="827666" y="3368393"/>
                </a:lnTo>
                <a:lnTo>
                  <a:pt x="827242" y="3367491"/>
                </a:lnTo>
                <a:lnTo>
                  <a:pt x="824246" y="3360024"/>
                </a:lnTo>
                <a:close/>
                <a:moveTo>
                  <a:pt x="844010" y="3358602"/>
                </a:moveTo>
                <a:lnTo>
                  <a:pt x="865010" y="3418011"/>
                </a:lnTo>
                <a:lnTo>
                  <a:pt x="848717" y="3415219"/>
                </a:lnTo>
                <a:lnTo>
                  <a:pt x="832751" y="3359412"/>
                </a:lnTo>
                <a:close/>
                <a:moveTo>
                  <a:pt x="567949" y="3357907"/>
                </a:moveTo>
                <a:lnTo>
                  <a:pt x="593998" y="3382526"/>
                </a:lnTo>
                <a:lnTo>
                  <a:pt x="594222" y="3383372"/>
                </a:lnTo>
                <a:cubicBezTo>
                  <a:pt x="598115" y="3397247"/>
                  <a:pt x="601984" y="3410104"/>
                  <a:pt x="605845" y="3421687"/>
                </a:cubicBezTo>
                <a:lnTo>
                  <a:pt x="624425" y="3488874"/>
                </a:lnTo>
                <a:lnTo>
                  <a:pt x="624374" y="3488837"/>
                </a:lnTo>
                <a:lnTo>
                  <a:pt x="616945" y="3483337"/>
                </a:lnTo>
                <a:lnTo>
                  <a:pt x="597477" y="3428226"/>
                </a:lnTo>
                <a:lnTo>
                  <a:pt x="593958" y="3419846"/>
                </a:lnTo>
                <a:lnTo>
                  <a:pt x="591506" y="3413016"/>
                </a:lnTo>
                <a:lnTo>
                  <a:pt x="582044" y="3391473"/>
                </a:lnTo>
                <a:close/>
                <a:moveTo>
                  <a:pt x="966001" y="3357805"/>
                </a:moveTo>
                <a:lnTo>
                  <a:pt x="967991" y="3365085"/>
                </a:lnTo>
                <a:lnTo>
                  <a:pt x="966242" y="3363908"/>
                </a:lnTo>
                <a:lnTo>
                  <a:pt x="962360" y="3361295"/>
                </a:lnTo>
                <a:lnTo>
                  <a:pt x="962826" y="3360849"/>
                </a:lnTo>
                <a:close/>
                <a:moveTo>
                  <a:pt x="2548688" y="3357218"/>
                </a:moveTo>
                <a:lnTo>
                  <a:pt x="2574023" y="3363006"/>
                </a:lnTo>
                <a:lnTo>
                  <a:pt x="2583969" y="3365279"/>
                </a:lnTo>
                <a:lnTo>
                  <a:pt x="2608729" y="3366961"/>
                </a:lnTo>
                <a:lnTo>
                  <a:pt x="2676194" y="3371544"/>
                </a:lnTo>
                <a:lnTo>
                  <a:pt x="2582727" y="3365749"/>
                </a:lnTo>
                <a:close/>
                <a:moveTo>
                  <a:pt x="676196" y="3355067"/>
                </a:moveTo>
                <a:lnTo>
                  <a:pt x="676742" y="3355489"/>
                </a:lnTo>
                <a:lnTo>
                  <a:pt x="682640" y="3358932"/>
                </a:lnTo>
                <a:lnTo>
                  <a:pt x="690916" y="3385689"/>
                </a:lnTo>
                <a:lnTo>
                  <a:pt x="692114" y="3389622"/>
                </a:lnTo>
                <a:close/>
                <a:moveTo>
                  <a:pt x="2904211" y="3353966"/>
                </a:moveTo>
                <a:lnTo>
                  <a:pt x="2847866" y="3365561"/>
                </a:lnTo>
                <a:cubicBezTo>
                  <a:pt x="2798675" y="3373817"/>
                  <a:pt x="2753662" y="3378785"/>
                  <a:pt x="2712181" y="3380647"/>
                </a:cubicBezTo>
                <a:lnTo>
                  <a:pt x="2684534" y="3379789"/>
                </a:lnTo>
                <a:lnTo>
                  <a:pt x="2825943" y="3367772"/>
                </a:lnTo>
                <a:close/>
                <a:moveTo>
                  <a:pt x="594527" y="3353511"/>
                </a:moveTo>
                <a:lnTo>
                  <a:pt x="608697" y="3383624"/>
                </a:lnTo>
                <a:lnTo>
                  <a:pt x="607888" y="3382857"/>
                </a:lnTo>
                <a:lnTo>
                  <a:pt x="600452" y="3375800"/>
                </a:lnTo>
                <a:close/>
                <a:moveTo>
                  <a:pt x="1043670" y="3353153"/>
                </a:moveTo>
                <a:lnTo>
                  <a:pt x="1055317" y="3385250"/>
                </a:lnTo>
                <a:lnTo>
                  <a:pt x="1061338" y="3412053"/>
                </a:lnTo>
                <a:lnTo>
                  <a:pt x="1051015" y="3405826"/>
                </a:lnTo>
                <a:lnTo>
                  <a:pt x="1038472" y="3398260"/>
                </a:lnTo>
                <a:lnTo>
                  <a:pt x="1036150" y="3391003"/>
                </a:lnTo>
                <a:lnTo>
                  <a:pt x="1033981" y="3381304"/>
                </a:lnTo>
                <a:lnTo>
                  <a:pt x="1032588" y="3377049"/>
                </a:lnTo>
                <a:close/>
                <a:moveTo>
                  <a:pt x="2614204" y="3353012"/>
                </a:moveTo>
                <a:lnTo>
                  <a:pt x="2677567" y="3357241"/>
                </a:lnTo>
                <a:lnTo>
                  <a:pt x="2657107" y="3357955"/>
                </a:lnTo>
                <a:close/>
                <a:moveTo>
                  <a:pt x="2548639" y="3349899"/>
                </a:moveTo>
                <a:lnTo>
                  <a:pt x="2575684" y="3356035"/>
                </a:lnTo>
                <a:lnTo>
                  <a:pt x="2573563" y="3355850"/>
                </a:lnTo>
                <a:close/>
                <a:moveTo>
                  <a:pt x="2624883" y="3347571"/>
                </a:moveTo>
                <a:lnTo>
                  <a:pt x="2638795" y="3348491"/>
                </a:lnTo>
                <a:lnTo>
                  <a:pt x="2645569" y="3349958"/>
                </a:lnTo>
                <a:lnTo>
                  <a:pt x="2641570" y="3349987"/>
                </a:lnTo>
                <a:lnTo>
                  <a:pt x="2641518" y="3349987"/>
                </a:lnTo>
                <a:lnTo>
                  <a:pt x="2641516" y="3349987"/>
                </a:lnTo>
                <a:close/>
                <a:moveTo>
                  <a:pt x="276494" y="3344961"/>
                </a:moveTo>
                <a:lnTo>
                  <a:pt x="302309" y="3404439"/>
                </a:lnTo>
                <a:lnTo>
                  <a:pt x="306786" y="3422354"/>
                </a:lnTo>
                <a:lnTo>
                  <a:pt x="313286" y="3444537"/>
                </a:lnTo>
                <a:lnTo>
                  <a:pt x="315746" y="3453654"/>
                </a:lnTo>
                <a:lnTo>
                  <a:pt x="320707" y="3469865"/>
                </a:lnTo>
                <a:lnTo>
                  <a:pt x="330350" y="3502778"/>
                </a:lnTo>
                <a:lnTo>
                  <a:pt x="357574" y="3590347"/>
                </a:lnTo>
                <a:lnTo>
                  <a:pt x="357652" y="3590600"/>
                </a:lnTo>
                <a:lnTo>
                  <a:pt x="366101" y="3612375"/>
                </a:lnTo>
                <a:lnTo>
                  <a:pt x="346557" y="3585887"/>
                </a:lnTo>
                <a:lnTo>
                  <a:pt x="329077" y="3554976"/>
                </a:lnTo>
                <a:lnTo>
                  <a:pt x="314720" y="3529587"/>
                </a:lnTo>
                <a:lnTo>
                  <a:pt x="289966" y="3433485"/>
                </a:lnTo>
                <a:close/>
                <a:moveTo>
                  <a:pt x="3778155" y="3343774"/>
                </a:moveTo>
                <a:lnTo>
                  <a:pt x="3753640" y="3364740"/>
                </a:lnTo>
                <a:lnTo>
                  <a:pt x="3750344" y="3366461"/>
                </a:lnTo>
                <a:close/>
                <a:moveTo>
                  <a:pt x="409263" y="3341771"/>
                </a:moveTo>
                <a:lnTo>
                  <a:pt x="412734" y="3350883"/>
                </a:lnTo>
                <a:lnTo>
                  <a:pt x="410894" y="3347835"/>
                </a:lnTo>
                <a:lnTo>
                  <a:pt x="410195" y="3346677"/>
                </a:lnTo>
                <a:lnTo>
                  <a:pt x="410096" y="3346154"/>
                </a:lnTo>
                <a:close/>
                <a:moveTo>
                  <a:pt x="547614" y="3337517"/>
                </a:moveTo>
                <a:lnTo>
                  <a:pt x="552026" y="3342857"/>
                </a:lnTo>
                <a:lnTo>
                  <a:pt x="555477" y="3346119"/>
                </a:lnTo>
                <a:lnTo>
                  <a:pt x="576555" y="3393949"/>
                </a:lnTo>
                <a:lnTo>
                  <a:pt x="588309" y="3421843"/>
                </a:lnTo>
                <a:lnTo>
                  <a:pt x="608138" y="3476817"/>
                </a:lnTo>
                <a:lnTo>
                  <a:pt x="600892" y="3471454"/>
                </a:lnTo>
                <a:lnTo>
                  <a:pt x="590195" y="3463535"/>
                </a:lnTo>
                <a:lnTo>
                  <a:pt x="574317" y="3448087"/>
                </a:lnTo>
                <a:lnTo>
                  <a:pt x="571372" y="3437945"/>
                </a:lnTo>
                <a:close/>
                <a:moveTo>
                  <a:pt x="826242" y="3336656"/>
                </a:moveTo>
                <a:lnTo>
                  <a:pt x="835758" y="3338914"/>
                </a:lnTo>
                <a:lnTo>
                  <a:pt x="836275" y="3339983"/>
                </a:lnTo>
                <a:lnTo>
                  <a:pt x="833288" y="3341179"/>
                </a:lnTo>
                <a:lnTo>
                  <a:pt x="828127" y="3343245"/>
                </a:lnTo>
                <a:lnTo>
                  <a:pt x="826914" y="3339006"/>
                </a:lnTo>
                <a:close/>
                <a:moveTo>
                  <a:pt x="2521015" y="3336059"/>
                </a:moveTo>
                <a:lnTo>
                  <a:pt x="2577574" y="3348791"/>
                </a:lnTo>
                <a:lnTo>
                  <a:pt x="2559404" y="3346697"/>
                </a:lnTo>
                <a:lnTo>
                  <a:pt x="2530903" y="3339083"/>
                </a:lnTo>
                <a:close/>
                <a:moveTo>
                  <a:pt x="2473910" y="3335246"/>
                </a:moveTo>
                <a:lnTo>
                  <a:pt x="2474517" y="3335502"/>
                </a:lnTo>
                <a:lnTo>
                  <a:pt x="2492788" y="3343207"/>
                </a:lnTo>
                <a:lnTo>
                  <a:pt x="2487944" y="3341993"/>
                </a:lnTo>
                <a:close/>
                <a:moveTo>
                  <a:pt x="2539398" y="3333787"/>
                </a:moveTo>
                <a:lnTo>
                  <a:pt x="2556826" y="3337688"/>
                </a:lnTo>
                <a:lnTo>
                  <a:pt x="2548411" y="3336466"/>
                </a:lnTo>
                <a:close/>
                <a:moveTo>
                  <a:pt x="1144427" y="3333287"/>
                </a:moveTo>
                <a:lnTo>
                  <a:pt x="1149261" y="3337221"/>
                </a:lnTo>
                <a:lnTo>
                  <a:pt x="1149291" y="3337253"/>
                </a:lnTo>
                <a:lnTo>
                  <a:pt x="1179411" y="3371819"/>
                </a:lnTo>
                <a:lnTo>
                  <a:pt x="1177622" y="3422331"/>
                </a:lnTo>
                <a:lnTo>
                  <a:pt x="1144427" y="3363912"/>
                </a:lnTo>
                <a:close/>
                <a:moveTo>
                  <a:pt x="811040" y="3333050"/>
                </a:moveTo>
                <a:lnTo>
                  <a:pt x="818021" y="3334706"/>
                </a:lnTo>
                <a:lnTo>
                  <a:pt x="821253" y="3345997"/>
                </a:lnTo>
                <a:lnTo>
                  <a:pt x="818707" y="3347016"/>
                </a:lnTo>
                <a:lnTo>
                  <a:pt x="817889" y="3347344"/>
                </a:lnTo>
                <a:lnTo>
                  <a:pt x="816553" y="3344769"/>
                </a:lnTo>
                <a:close/>
                <a:moveTo>
                  <a:pt x="2427543" y="3332436"/>
                </a:moveTo>
                <a:lnTo>
                  <a:pt x="2466783" y="3351862"/>
                </a:lnTo>
                <a:lnTo>
                  <a:pt x="2469311" y="3353113"/>
                </a:lnTo>
                <a:lnTo>
                  <a:pt x="2530387" y="3373017"/>
                </a:lnTo>
                <a:lnTo>
                  <a:pt x="2487570" y="3363498"/>
                </a:lnTo>
                <a:close/>
                <a:moveTo>
                  <a:pt x="2444418" y="3330808"/>
                </a:moveTo>
                <a:lnTo>
                  <a:pt x="2463383" y="3338822"/>
                </a:lnTo>
                <a:lnTo>
                  <a:pt x="2500105" y="3354338"/>
                </a:lnTo>
                <a:lnTo>
                  <a:pt x="2553189" y="3366544"/>
                </a:lnTo>
                <a:lnTo>
                  <a:pt x="2583820" y="3373587"/>
                </a:lnTo>
                <a:lnTo>
                  <a:pt x="2665679" y="3379204"/>
                </a:lnTo>
                <a:lnTo>
                  <a:pt x="2597692" y="3377094"/>
                </a:lnTo>
                <a:cubicBezTo>
                  <a:pt x="2562631" y="3372924"/>
                  <a:pt x="2530458" y="3365829"/>
                  <a:pt x="2500527" y="3355990"/>
                </a:cubicBezTo>
                <a:close/>
                <a:moveTo>
                  <a:pt x="1265896" y="3329767"/>
                </a:moveTo>
                <a:lnTo>
                  <a:pt x="1269912" y="3335655"/>
                </a:lnTo>
                <a:lnTo>
                  <a:pt x="1291663" y="3369353"/>
                </a:lnTo>
                <a:lnTo>
                  <a:pt x="1307274" y="3402114"/>
                </a:lnTo>
                <a:lnTo>
                  <a:pt x="1310565" y="3464190"/>
                </a:lnTo>
                <a:lnTo>
                  <a:pt x="1296067" y="3434187"/>
                </a:lnTo>
                <a:lnTo>
                  <a:pt x="1285346" y="3389558"/>
                </a:lnTo>
                <a:cubicBezTo>
                  <a:pt x="1285120" y="3388512"/>
                  <a:pt x="1284402" y="3387642"/>
                  <a:pt x="1283416" y="3387215"/>
                </a:cubicBezTo>
                <a:cubicBezTo>
                  <a:pt x="1279237" y="3378514"/>
                  <a:pt x="1275554" y="3369580"/>
                  <a:pt x="1272386" y="3360465"/>
                </a:cubicBezTo>
                <a:lnTo>
                  <a:pt x="1269489" y="3352881"/>
                </a:lnTo>
                <a:close/>
                <a:moveTo>
                  <a:pt x="1016910" y="3329172"/>
                </a:moveTo>
                <a:lnTo>
                  <a:pt x="1036173" y="3345620"/>
                </a:lnTo>
                <a:lnTo>
                  <a:pt x="1028055" y="3363207"/>
                </a:lnTo>
                <a:close/>
                <a:moveTo>
                  <a:pt x="1027711" y="3326918"/>
                </a:moveTo>
                <a:lnTo>
                  <a:pt x="1035827" y="3331536"/>
                </a:lnTo>
                <a:lnTo>
                  <a:pt x="1036999" y="3334766"/>
                </a:lnTo>
                <a:close/>
                <a:moveTo>
                  <a:pt x="2882882" y="3326774"/>
                </a:moveTo>
                <a:lnTo>
                  <a:pt x="2881049" y="3327185"/>
                </a:lnTo>
                <a:lnTo>
                  <a:pt x="2876135" y="3328288"/>
                </a:lnTo>
                <a:lnTo>
                  <a:pt x="2873122" y="3328508"/>
                </a:lnTo>
                <a:lnTo>
                  <a:pt x="2858591" y="3329568"/>
                </a:lnTo>
                <a:lnTo>
                  <a:pt x="2844028" y="3330135"/>
                </a:lnTo>
                <a:close/>
                <a:moveTo>
                  <a:pt x="2758928" y="3325253"/>
                </a:moveTo>
                <a:lnTo>
                  <a:pt x="2818549" y="3325428"/>
                </a:lnTo>
                <a:lnTo>
                  <a:pt x="2813896" y="3325705"/>
                </a:lnTo>
                <a:lnTo>
                  <a:pt x="2797890" y="3326658"/>
                </a:lnTo>
                <a:lnTo>
                  <a:pt x="2792121" y="3326450"/>
                </a:lnTo>
                <a:close/>
                <a:moveTo>
                  <a:pt x="2581614" y="3323432"/>
                </a:moveTo>
                <a:lnTo>
                  <a:pt x="2584852" y="3323833"/>
                </a:lnTo>
                <a:lnTo>
                  <a:pt x="2590567" y="3325470"/>
                </a:lnTo>
                <a:lnTo>
                  <a:pt x="2585978" y="3325061"/>
                </a:lnTo>
                <a:lnTo>
                  <a:pt x="2583110" y="3323991"/>
                </a:lnTo>
                <a:close/>
                <a:moveTo>
                  <a:pt x="2522352" y="3323283"/>
                </a:moveTo>
                <a:lnTo>
                  <a:pt x="2540247" y="3327379"/>
                </a:lnTo>
                <a:lnTo>
                  <a:pt x="2527282" y="3325097"/>
                </a:lnTo>
                <a:lnTo>
                  <a:pt x="2527278" y="3325096"/>
                </a:lnTo>
                <a:close/>
                <a:moveTo>
                  <a:pt x="726615" y="3322884"/>
                </a:moveTo>
                <a:lnTo>
                  <a:pt x="735580" y="3338689"/>
                </a:lnTo>
                <a:lnTo>
                  <a:pt x="754874" y="3382483"/>
                </a:lnTo>
                <a:lnTo>
                  <a:pt x="758274" y="3390268"/>
                </a:lnTo>
                <a:lnTo>
                  <a:pt x="748311" y="3386656"/>
                </a:lnTo>
                <a:lnTo>
                  <a:pt x="745552" y="3385138"/>
                </a:lnTo>
                <a:lnTo>
                  <a:pt x="739731" y="3365706"/>
                </a:lnTo>
                <a:cubicBezTo>
                  <a:pt x="737456" y="3358811"/>
                  <a:pt x="734905" y="3350469"/>
                  <a:pt x="732096" y="3341127"/>
                </a:cubicBezTo>
                <a:close/>
                <a:moveTo>
                  <a:pt x="1366338" y="3321898"/>
                </a:moveTo>
                <a:lnTo>
                  <a:pt x="1380212" y="3374012"/>
                </a:lnTo>
                <a:lnTo>
                  <a:pt x="1380660" y="3379578"/>
                </a:lnTo>
                <a:lnTo>
                  <a:pt x="1373564" y="3363022"/>
                </a:lnTo>
                <a:lnTo>
                  <a:pt x="1373434" y="3362718"/>
                </a:lnTo>
                <a:lnTo>
                  <a:pt x="1372025" y="3349412"/>
                </a:lnTo>
                <a:close/>
                <a:moveTo>
                  <a:pt x="632747" y="3321456"/>
                </a:moveTo>
                <a:lnTo>
                  <a:pt x="664761" y="3346221"/>
                </a:lnTo>
                <a:lnTo>
                  <a:pt x="666921" y="3350914"/>
                </a:lnTo>
                <a:lnTo>
                  <a:pt x="706986" y="3451437"/>
                </a:lnTo>
                <a:lnTo>
                  <a:pt x="688149" y="3441631"/>
                </a:lnTo>
                <a:lnTo>
                  <a:pt x="680330" y="3437560"/>
                </a:lnTo>
                <a:lnTo>
                  <a:pt x="676465" y="3434757"/>
                </a:lnTo>
                <a:lnTo>
                  <a:pt x="672630" y="3431975"/>
                </a:lnTo>
                <a:lnTo>
                  <a:pt x="670728" y="3426630"/>
                </a:lnTo>
                <a:lnTo>
                  <a:pt x="652374" y="3382684"/>
                </a:lnTo>
                <a:lnTo>
                  <a:pt x="649184" y="3374273"/>
                </a:lnTo>
                <a:lnTo>
                  <a:pt x="647235" y="3370379"/>
                </a:lnTo>
                <a:lnTo>
                  <a:pt x="644664" y="3364223"/>
                </a:lnTo>
                <a:lnTo>
                  <a:pt x="638903" y="3344672"/>
                </a:lnTo>
                <a:close/>
                <a:moveTo>
                  <a:pt x="2714527" y="3321315"/>
                </a:moveTo>
                <a:lnTo>
                  <a:pt x="2747456" y="3324839"/>
                </a:lnTo>
                <a:lnTo>
                  <a:pt x="2745472" y="3324768"/>
                </a:lnTo>
                <a:lnTo>
                  <a:pt x="2743373" y="3324692"/>
                </a:lnTo>
                <a:lnTo>
                  <a:pt x="2731904" y="3323650"/>
                </a:lnTo>
                <a:close/>
                <a:moveTo>
                  <a:pt x="772696" y="3318231"/>
                </a:moveTo>
                <a:lnTo>
                  <a:pt x="801172" y="3330709"/>
                </a:lnTo>
                <a:lnTo>
                  <a:pt x="801439" y="3330772"/>
                </a:lnTo>
                <a:lnTo>
                  <a:pt x="805049" y="3337737"/>
                </a:lnTo>
                <a:lnTo>
                  <a:pt x="811349" y="3349962"/>
                </a:lnTo>
                <a:lnTo>
                  <a:pt x="804400" y="3352744"/>
                </a:lnTo>
                <a:lnTo>
                  <a:pt x="804400" y="3352745"/>
                </a:lnTo>
                <a:lnTo>
                  <a:pt x="804399" y="3352745"/>
                </a:lnTo>
                <a:cubicBezTo>
                  <a:pt x="802141" y="3353476"/>
                  <a:pt x="800820" y="3355820"/>
                  <a:pt x="801366" y="3358123"/>
                </a:cubicBezTo>
                <a:cubicBezTo>
                  <a:pt x="802034" y="3360370"/>
                  <a:pt x="804303" y="3361749"/>
                  <a:pt x="806605" y="3361293"/>
                </a:cubicBezTo>
                <a:lnTo>
                  <a:pt x="816809" y="3360559"/>
                </a:lnTo>
                <a:lnTo>
                  <a:pt x="817737" y="3362360"/>
                </a:lnTo>
                <a:lnTo>
                  <a:pt x="838248" y="3413426"/>
                </a:lnTo>
                <a:lnTo>
                  <a:pt x="822171" y="3410671"/>
                </a:lnTo>
                <a:lnTo>
                  <a:pt x="809789" y="3408549"/>
                </a:lnTo>
                <a:lnTo>
                  <a:pt x="803622" y="3391709"/>
                </a:lnTo>
                <a:lnTo>
                  <a:pt x="802810" y="3389879"/>
                </a:lnTo>
                <a:lnTo>
                  <a:pt x="802145" y="3388074"/>
                </a:lnTo>
                <a:lnTo>
                  <a:pt x="793101" y="3368011"/>
                </a:lnTo>
                <a:lnTo>
                  <a:pt x="777219" y="3332239"/>
                </a:lnTo>
                <a:close/>
                <a:moveTo>
                  <a:pt x="2954490" y="3317034"/>
                </a:moveTo>
                <a:lnTo>
                  <a:pt x="2941522" y="3322803"/>
                </a:lnTo>
                <a:lnTo>
                  <a:pt x="2935760" y="3323410"/>
                </a:lnTo>
                <a:lnTo>
                  <a:pt x="2929166" y="3324105"/>
                </a:lnTo>
                <a:lnTo>
                  <a:pt x="2935281" y="3322549"/>
                </a:lnTo>
                <a:lnTo>
                  <a:pt x="2935281" y="3322548"/>
                </a:lnTo>
                <a:lnTo>
                  <a:pt x="2935287" y="3322547"/>
                </a:lnTo>
                <a:lnTo>
                  <a:pt x="2935744" y="3321518"/>
                </a:lnTo>
                <a:close/>
                <a:moveTo>
                  <a:pt x="1302490" y="3315933"/>
                </a:moveTo>
                <a:lnTo>
                  <a:pt x="1320624" y="3353623"/>
                </a:lnTo>
                <a:lnTo>
                  <a:pt x="1335990" y="3418214"/>
                </a:lnTo>
                <a:lnTo>
                  <a:pt x="1340465" y="3448330"/>
                </a:lnTo>
                <a:lnTo>
                  <a:pt x="1314284" y="3391675"/>
                </a:lnTo>
                <a:lnTo>
                  <a:pt x="1313887" y="3389697"/>
                </a:lnTo>
                <a:close/>
                <a:moveTo>
                  <a:pt x="1654333" y="3315353"/>
                </a:moveTo>
                <a:lnTo>
                  <a:pt x="1670020" y="3392037"/>
                </a:lnTo>
                <a:lnTo>
                  <a:pt x="1670021" y="3392043"/>
                </a:lnTo>
                <a:lnTo>
                  <a:pt x="1669421" y="3467223"/>
                </a:lnTo>
                <a:lnTo>
                  <a:pt x="1666444" y="3396544"/>
                </a:lnTo>
                <a:close/>
                <a:moveTo>
                  <a:pt x="2577431" y="3315328"/>
                </a:moveTo>
                <a:lnTo>
                  <a:pt x="2582738" y="3316202"/>
                </a:lnTo>
                <a:lnTo>
                  <a:pt x="2586223" y="3317704"/>
                </a:lnTo>
                <a:lnTo>
                  <a:pt x="2581932" y="3317160"/>
                </a:lnTo>
                <a:lnTo>
                  <a:pt x="2579034" y="3315980"/>
                </a:lnTo>
                <a:close/>
                <a:moveTo>
                  <a:pt x="450064" y="3315172"/>
                </a:moveTo>
                <a:lnTo>
                  <a:pt x="465041" y="3339158"/>
                </a:lnTo>
                <a:lnTo>
                  <a:pt x="494385" y="3375685"/>
                </a:lnTo>
                <a:lnTo>
                  <a:pt x="508722" y="3412791"/>
                </a:lnTo>
                <a:lnTo>
                  <a:pt x="521458" y="3458088"/>
                </a:lnTo>
                <a:lnTo>
                  <a:pt x="538075" y="3511051"/>
                </a:lnTo>
                <a:lnTo>
                  <a:pt x="506814" y="3479929"/>
                </a:lnTo>
                <a:lnTo>
                  <a:pt x="487695" y="3428048"/>
                </a:lnTo>
                <a:lnTo>
                  <a:pt x="455115" y="3339638"/>
                </a:lnTo>
                <a:lnTo>
                  <a:pt x="454098" y="3337478"/>
                </a:lnTo>
                <a:close/>
                <a:moveTo>
                  <a:pt x="3103196" y="3312777"/>
                </a:moveTo>
                <a:lnTo>
                  <a:pt x="2934087" y="3360318"/>
                </a:lnTo>
                <a:lnTo>
                  <a:pt x="2775604" y="3387013"/>
                </a:lnTo>
                <a:lnTo>
                  <a:pt x="2733465" y="3390123"/>
                </a:lnTo>
                <a:lnTo>
                  <a:pt x="2635085" y="3390728"/>
                </a:lnTo>
                <a:lnTo>
                  <a:pt x="2598321" y="3388119"/>
                </a:lnTo>
                <a:lnTo>
                  <a:pt x="2537849" y="3374676"/>
                </a:lnTo>
                <a:lnTo>
                  <a:pt x="2555435" y="3377821"/>
                </a:lnTo>
                <a:lnTo>
                  <a:pt x="2566233" y="3380919"/>
                </a:lnTo>
                <a:lnTo>
                  <a:pt x="2578452" y="3381937"/>
                </a:lnTo>
                <a:lnTo>
                  <a:pt x="2601354" y="3386033"/>
                </a:lnTo>
                <a:cubicBezTo>
                  <a:pt x="2625286" y="3388756"/>
                  <a:pt x="2650278" y="3390109"/>
                  <a:pt x="2676476" y="3390109"/>
                </a:cubicBezTo>
                <a:cubicBezTo>
                  <a:pt x="2734580" y="3389145"/>
                  <a:pt x="2792520" y="3383326"/>
                  <a:pt x="2849660" y="3372736"/>
                </a:cubicBezTo>
                <a:cubicBezTo>
                  <a:pt x="2894928" y="3364980"/>
                  <a:pt x="2939924" y="3355769"/>
                  <a:pt x="2984576" y="3345123"/>
                </a:cubicBezTo>
                <a:lnTo>
                  <a:pt x="3008509" y="3338597"/>
                </a:lnTo>
                <a:close/>
                <a:moveTo>
                  <a:pt x="994724" y="3312483"/>
                </a:moveTo>
                <a:lnTo>
                  <a:pt x="1005777" y="3320139"/>
                </a:lnTo>
                <a:lnTo>
                  <a:pt x="1023035" y="3374085"/>
                </a:lnTo>
                <a:lnTo>
                  <a:pt x="1016599" y="3388027"/>
                </a:lnTo>
                <a:lnTo>
                  <a:pt x="977454" y="3371237"/>
                </a:lnTo>
                <a:lnTo>
                  <a:pt x="971591" y="3349903"/>
                </a:lnTo>
                <a:lnTo>
                  <a:pt x="991220" y="3320922"/>
                </a:lnTo>
                <a:close/>
                <a:moveTo>
                  <a:pt x="2503784" y="3311960"/>
                </a:moveTo>
                <a:lnTo>
                  <a:pt x="2518435" y="3315623"/>
                </a:lnTo>
                <a:lnTo>
                  <a:pt x="2505375" y="3312707"/>
                </a:lnTo>
                <a:lnTo>
                  <a:pt x="2505373" y="3312706"/>
                </a:lnTo>
                <a:close/>
                <a:moveTo>
                  <a:pt x="2554496" y="3311550"/>
                </a:moveTo>
                <a:lnTo>
                  <a:pt x="2555805" y="3311766"/>
                </a:lnTo>
                <a:lnTo>
                  <a:pt x="2557184" y="3312349"/>
                </a:lnTo>
                <a:lnTo>
                  <a:pt x="2556740" y="3312217"/>
                </a:lnTo>
                <a:close/>
                <a:moveTo>
                  <a:pt x="1117484" y="3311355"/>
                </a:moveTo>
                <a:lnTo>
                  <a:pt x="1136563" y="3326885"/>
                </a:lnTo>
                <a:lnTo>
                  <a:pt x="1136563" y="3352599"/>
                </a:lnTo>
                <a:lnTo>
                  <a:pt x="1126876" y="3341202"/>
                </a:lnTo>
                <a:lnTo>
                  <a:pt x="1122779" y="3325167"/>
                </a:lnTo>
                <a:close/>
                <a:moveTo>
                  <a:pt x="2764552" y="3309835"/>
                </a:moveTo>
                <a:lnTo>
                  <a:pt x="2793583" y="3311981"/>
                </a:lnTo>
                <a:lnTo>
                  <a:pt x="2768932" y="3312484"/>
                </a:lnTo>
                <a:lnTo>
                  <a:pt x="2743315" y="3309857"/>
                </a:lnTo>
                <a:close/>
                <a:moveTo>
                  <a:pt x="2878766" y="3309718"/>
                </a:moveTo>
                <a:lnTo>
                  <a:pt x="2875440" y="3310100"/>
                </a:lnTo>
                <a:lnTo>
                  <a:pt x="2873169" y="3310361"/>
                </a:lnTo>
                <a:lnTo>
                  <a:pt x="2848123" y="3310871"/>
                </a:lnTo>
                <a:lnTo>
                  <a:pt x="2807978" y="3311688"/>
                </a:lnTo>
                <a:lnTo>
                  <a:pt x="2854997" y="3309743"/>
                </a:lnTo>
                <a:close/>
                <a:moveTo>
                  <a:pt x="2940503" y="3308766"/>
                </a:moveTo>
                <a:lnTo>
                  <a:pt x="2935150" y="3309739"/>
                </a:lnTo>
                <a:lnTo>
                  <a:pt x="2929977" y="3310680"/>
                </a:lnTo>
                <a:lnTo>
                  <a:pt x="2929969" y="3310681"/>
                </a:lnTo>
                <a:lnTo>
                  <a:pt x="2882178" y="3315436"/>
                </a:lnTo>
                <a:close/>
                <a:moveTo>
                  <a:pt x="2443695" y="3307480"/>
                </a:moveTo>
                <a:lnTo>
                  <a:pt x="2488051" y="3325976"/>
                </a:lnTo>
                <a:lnTo>
                  <a:pt x="2474749" y="3321907"/>
                </a:lnTo>
                <a:lnTo>
                  <a:pt x="2445193" y="3308284"/>
                </a:lnTo>
                <a:close/>
                <a:moveTo>
                  <a:pt x="1250558" y="3307278"/>
                </a:moveTo>
                <a:lnTo>
                  <a:pt x="1257335" y="3317214"/>
                </a:lnTo>
                <a:lnTo>
                  <a:pt x="1258590" y="3324324"/>
                </a:lnTo>
                <a:close/>
                <a:moveTo>
                  <a:pt x="615328" y="3306631"/>
                </a:moveTo>
                <a:lnTo>
                  <a:pt x="621769" y="3312964"/>
                </a:lnTo>
                <a:lnTo>
                  <a:pt x="622307" y="3313380"/>
                </a:lnTo>
                <a:lnTo>
                  <a:pt x="625503" y="3325467"/>
                </a:lnTo>
                <a:lnTo>
                  <a:pt x="626340" y="3328632"/>
                </a:lnTo>
                <a:close/>
                <a:moveTo>
                  <a:pt x="2555962" y="3305650"/>
                </a:moveTo>
                <a:lnTo>
                  <a:pt x="2560141" y="3306462"/>
                </a:lnTo>
                <a:lnTo>
                  <a:pt x="2560347" y="3306551"/>
                </a:lnTo>
                <a:lnTo>
                  <a:pt x="2557192" y="3306069"/>
                </a:lnTo>
                <a:lnTo>
                  <a:pt x="2556535" y="3305968"/>
                </a:lnTo>
                <a:close/>
                <a:moveTo>
                  <a:pt x="1337480" y="3305043"/>
                </a:moveTo>
                <a:lnTo>
                  <a:pt x="1368302" y="3375310"/>
                </a:lnTo>
                <a:lnTo>
                  <a:pt x="1377551" y="3462409"/>
                </a:lnTo>
                <a:lnTo>
                  <a:pt x="1368354" y="3431890"/>
                </a:lnTo>
                <a:lnTo>
                  <a:pt x="1357149" y="3406641"/>
                </a:lnTo>
                <a:lnTo>
                  <a:pt x="1344321" y="3340378"/>
                </a:lnTo>
                <a:lnTo>
                  <a:pt x="1343777" y="3334358"/>
                </a:lnTo>
                <a:lnTo>
                  <a:pt x="1343631" y="3332749"/>
                </a:lnTo>
                <a:lnTo>
                  <a:pt x="1341116" y="3323824"/>
                </a:lnTo>
                <a:close/>
                <a:moveTo>
                  <a:pt x="2397840" y="3304866"/>
                </a:moveTo>
                <a:lnTo>
                  <a:pt x="2401572" y="3307258"/>
                </a:lnTo>
                <a:lnTo>
                  <a:pt x="2424057" y="3321670"/>
                </a:lnTo>
                <a:lnTo>
                  <a:pt x="2416818" y="3318422"/>
                </a:lnTo>
                <a:close/>
                <a:moveTo>
                  <a:pt x="2687664" y="3304151"/>
                </a:moveTo>
                <a:lnTo>
                  <a:pt x="2693686" y="3304596"/>
                </a:lnTo>
                <a:lnTo>
                  <a:pt x="2705874" y="3306018"/>
                </a:lnTo>
                <a:close/>
                <a:moveTo>
                  <a:pt x="3133817" y="3303508"/>
                </a:moveTo>
                <a:lnTo>
                  <a:pt x="3131015" y="3304545"/>
                </a:lnTo>
                <a:lnTo>
                  <a:pt x="3125855" y="3306408"/>
                </a:lnTo>
                <a:lnTo>
                  <a:pt x="3119949" y="3308068"/>
                </a:lnTo>
                <a:lnTo>
                  <a:pt x="3121760" y="3307472"/>
                </a:lnTo>
                <a:close/>
                <a:moveTo>
                  <a:pt x="2743583" y="3302188"/>
                </a:moveTo>
                <a:lnTo>
                  <a:pt x="2811639" y="3305395"/>
                </a:lnTo>
                <a:lnTo>
                  <a:pt x="2803854" y="3305722"/>
                </a:lnTo>
                <a:lnTo>
                  <a:pt x="2796213" y="3306043"/>
                </a:lnTo>
                <a:close/>
                <a:moveTo>
                  <a:pt x="3008711" y="3302030"/>
                </a:moveTo>
                <a:lnTo>
                  <a:pt x="2969170" y="3319889"/>
                </a:lnTo>
                <a:lnTo>
                  <a:pt x="2963797" y="3320456"/>
                </a:lnTo>
                <a:lnTo>
                  <a:pt x="2960011" y="3320855"/>
                </a:lnTo>
                <a:lnTo>
                  <a:pt x="2992151" y="3306534"/>
                </a:lnTo>
                <a:close/>
                <a:moveTo>
                  <a:pt x="134390" y="3301925"/>
                </a:moveTo>
                <a:lnTo>
                  <a:pt x="134149" y="3316914"/>
                </a:lnTo>
                <a:lnTo>
                  <a:pt x="133558" y="3312641"/>
                </a:lnTo>
                <a:lnTo>
                  <a:pt x="133680" y="3305151"/>
                </a:lnTo>
                <a:lnTo>
                  <a:pt x="133773" y="3304728"/>
                </a:lnTo>
                <a:lnTo>
                  <a:pt x="134326" y="3302215"/>
                </a:lnTo>
                <a:close/>
                <a:moveTo>
                  <a:pt x="2404473" y="3301454"/>
                </a:moveTo>
                <a:lnTo>
                  <a:pt x="2407003" y="3303080"/>
                </a:lnTo>
                <a:lnTo>
                  <a:pt x="2406044" y="3302619"/>
                </a:lnTo>
                <a:close/>
                <a:moveTo>
                  <a:pt x="999584" y="3300780"/>
                </a:moveTo>
                <a:lnTo>
                  <a:pt x="1000124" y="3302469"/>
                </a:lnTo>
                <a:lnTo>
                  <a:pt x="999173" y="3302045"/>
                </a:lnTo>
                <a:lnTo>
                  <a:pt x="999076" y="3302002"/>
                </a:lnTo>
                <a:close/>
                <a:moveTo>
                  <a:pt x="1183450" y="3300743"/>
                </a:moveTo>
                <a:lnTo>
                  <a:pt x="1221231" y="3346240"/>
                </a:lnTo>
                <a:lnTo>
                  <a:pt x="1221499" y="3346678"/>
                </a:lnTo>
                <a:cubicBezTo>
                  <a:pt x="1222464" y="3360466"/>
                  <a:pt x="1223705" y="3374255"/>
                  <a:pt x="1223705" y="3388043"/>
                </a:cubicBezTo>
                <a:lnTo>
                  <a:pt x="1223223" y="3402237"/>
                </a:lnTo>
                <a:lnTo>
                  <a:pt x="1202688" y="3380194"/>
                </a:lnTo>
                <a:lnTo>
                  <a:pt x="1187447" y="3350262"/>
                </a:lnTo>
                <a:lnTo>
                  <a:pt x="1187447" y="3336474"/>
                </a:lnTo>
                <a:close/>
                <a:moveTo>
                  <a:pt x="1144427" y="3300332"/>
                </a:moveTo>
                <a:lnTo>
                  <a:pt x="1180135" y="3351366"/>
                </a:lnTo>
                <a:lnTo>
                  <a:pt x="1179978" y="3355815"/>
                </a:lnTo>
                <a:lnTo>
                  <a:pt x="1157090" y="3331245"/>
                </a:lnTo>
                <a:lnTo>
                  <a:pt x="1157087" y="3331241"/>
                </a:lnTo>
                <a:lnTo>
                  <a:pt x="1144427" y="3320971"/>
                </a:lnTo>
                <a:close/>
                <a:moveTo>
                  <a:pt x="1677108" y="3300276"/>
                </a:moveTo>
                <a:lnTo>
                  <a:pt x="1693965" y="3382031"/>
                </a:lnTo>
                <a:lnTo>
                  <a:pt x="1693968" y="3382087"/>
                </a:lnTo>
                <a:lnTo>
                  <a:pt x="1693826" y="3463212"/>
                </a:lnTo>
                <a:lnTo>
                  <a:pt x="1694311" y="3473599"/>
                </a:lnTo>
                <a:lnTo>
                  <a:pt x="1693826" y="3463219"/>
                </a:lnTo>
                <a:lnTo>
                  <a:pt x="1693826" y="3463212"/>
                </a:lnTo>
                <a:lnTo>
                  <a:pt x="1690271" y="3387162"/>
                </a:lnTo>
                <a:lnTo>
                  <a:pt x="1685232" y="3353904"/>
                </a:lnTo>
                <a:close/>
                <a:moveTo>
                  <a:pt x="2915911" y="3300069"/>
                </a:moveTo>
                <a:lnTo>
                  <a:pt x="2905090" y="3301467"/>
                </a:lnTo>
                <a:lnTo>
                  <a:pt x="2866599" y="3303085"/>
                </a:lnTo>
                <a:close/>
                <a:moveTo>
                  <a:pt x="2489889" y="3299311"/>
                </a:moveTo>
                <a:lnTo>
                  <a:pt x="2501814" y="3302820"/>
                </a:lnTo>
                <a:lnTo>
                  <a:pt x="2504125" y="3304053"/>
                </a:lnTo>
                <a:lnTo>
                  <a:pt x="2508176" y="3305734"/>
                </a:lnTo>
                <a:lnTo>
                  <a:pt x="2498702" y="3303348"/>
                </a:lnTo>
                <a:lnTo>
                  <a:pt x="2497196" y="3302968"/>
                </a:lnTo>
                <a:close/>
                <a:moveTo>
                  <a:pt x="314329" y="3298249"/>
                </a:moveTo>
                <a:lnTo>
                  <a:pt x="350672" y="3379484"/>
                </a:lnTo>
                <a:lnTo>
                  <a:pt x="367648" y="3407451"/>
                </a:lnTo>
                <a:lnTo>
                  <a:pt x="395293" y="3513518"/>
                </a:lnTo>
                <a:lnTo>
                  <a:pt x="413848" y="3570218"/>
                </a:lnTo>
                <a:lnTo>
                  <a:pt x="401697" y="3554923"/>
                </a:lnTo>
                <a:lnTo>
                  <a:pt x="388331" y="3538097"/>
                </a:lnTo>
                <a:lnTo>
                  <a:pt x="380477" y="3524905"/>
                </a:lnTo>
                <a:lnTo>
                  <a:pt x="357040" y="3450872"/>
                </a:lnTo>
                <a:lnTo>
                  <a:pt x="346999" y="3418371"/>
                </a:lnTo>
                <a:lnTo>
                  <a:pt x="324319" y="3342803"/>
                </a:lnTo>
                <a:lnTo>
                  <a:pt x="317449" y="3318983"/>
                </a:lnTo>
                <a:lnTo>
                  <a:pt x="314371" y="3298820"/>
                </a:lnTo>
                <a:close/>
                <a:moveTo>
                  <a:pt x="2785338" y="3297893"/>
                </a:moveTo>
                <a:lnTo>
                  <a:pt x="2832695" y="3298924"/>
                </a:lnTo>
                <a:lnTo>
                  <a:pt x="2821945" y="3299589"/>
                </a:lnTo>
                <a:close/>
                <a:moveTo>
                  <a:pt x="2450904" y="3296697"/>
                </a:moveTo>
                <a:lnTo>
                  <a:pt x="2456408" y="3299026"/>
                </a:lnTo>
                <a:lnTo>
                  <a:pt x="2453096" y="3297808"/>
                </a:lnTo>
                <a:close/>
                <a:moveTo>
                  <a:pt x="3844248" y="3295776"/>
                </a:moveTo>
                <a:lnTo>
                  <a:pt x="3828964" y="3311314"/>
                </a:lnTo>
                <a:lnTo>
                  <a:pt x="3812180" y="3328377"/>
                </a:lnTo>
                <a:cubicBezTo>
                  <a:pt x="3798270" y="3340782"/>
                  <a:pt x="3783934" y="3351965"/>
                  <a:pt x="3769305" y="3362037"/>
                </a:cubicBezTo>
                <a:lnTo>
                  <a:pt x="3761981" y="3365933"/>
                </a:lnTo>
                <a:close/>
                <a:moveTo>
                  <a:pt x="956666" y="3295593"/>
                </a:moveTo>
                <a:lnTo>
                  <a:pt x="985458" y="3306295"/>
                </a:lnTo>
                <a:lnTo>
                  <a:pt x="967671" y="3335637"/>
                </a:lnTo>
                <a:close/>
                <a:moveTo>
                  <a:pt x="1664147" y="3293929"/>
                </a:moveTo>
                <a:lnTo>
                  <a:pt x="1670315" y="3334915"/>
                </a:lnTo>
                <a:lnTo>
                  <a:pt x="1681004" y="3387011"/>
                </a:lnTo>
                <a:lnTo>
                  <a:pt x="1681009" y="3387043"/>
                </a:lnTo>
                <a:lnTo>
                  <a:pt x="1681010" y="3387062"/>
                </a:lnTo>
                <a:lnTo>
                  <a:pt x="1680760" y="3435228"/>
                </a:lnTo>
                <a:lnTo>
                  <a:pt x="1678823" y="3391466"/>
                </a:lnTo>
                <a:lnTo>
                  <a:pt x="1678823" y="3391465"/>
                </a:lnTo>
                <a:lnTo>
                  <a:pt x="1678823" y="3391464"/>
                </a:lnTo>
                <a:lnTo>
                  <a:pt x="1676931" y="3378890"/>
                </a:lnTo>
                <a:lnTo>
                  <a:pt x="1670315" y="3334915"/>
                </a:lnTo>
                <a:lnTo>
                  <a:pt x="1670313" y="3334908"/>
                </a:lnTo>
                <a:close/>
                <a:moveTo>
                  <a:pt x="2598943" y="3293227"/>
                </a:moveTo>
                <a:lnTo>
                  <a:pt x="2642659" y="3304407"/>
                </a:lnTo>
                <a:lnTo>
                  <a:pt x="2650638" y="3305408"/>
                </a:lnTo>
                <a:lnTo>
                  <a:pt x="2656748" y="3307053"/>
                </a:lnTo>
                <a:lnTo>
                  <a:pt x="2696108" y="3311107"/>
                </a:lnTo>
                <a:lnTo>
                  <a:pt x="2747676" y="3317572"/>
                </a:lnTo>
                <a:lnTo>
                  <a:pt x="2759312" y="3317617"/>
                </a:lnTo>
                <a:lnTo>
                  <a:pt x="2768272" y="3318540"/>
                </a:lnTo>
                <a:lnTo>
                  <a:pt x="2805552" y="3317797"/>
                </a:lnTo>
                <a:lnTo>
                  <a:pt x="2848011" y="3317963"/>
                </a:lnTo>
                <a:lnTo>
                  <a:pt x="2860234" y="3316708"/>
                </a:lnTo>
                <a:lnTo>
                  <a:pt x="2871686" y="3316480"/>
                </a:lnTo>
                <a:lnTo>
                  <a:pt x="2852989" y="3318340"/>
                </a:lnTo>
                <a:lnTo>
                  <a:pt x="2828141" y="3319313"/>
                </a:lnTo>
                <a:lnTo>
                  <a:pt x="2761782" y="3319114"/>
                </a:lnTo>
                <a:lnTo>
                  <a:pt x="2733562" y="3317779"/>
                </a:lnTo>
                <a:lnTo>
                  <a:pt x="2636347" y="3304740"/>
                </a:lnTo>
                <a:lnTo>
                  <a:pt x="2621232" y="3300087"/>
                </a:lnTo>
                <a:close/>
                <a:moveTo>
                  <a:pt x="2627539" y="3292866"/>
                </a:moveTo>
                <a:lnTo>
                  <a:pt x="2666336" y="3301406"/>
                </a:lnTo>
                <a:lnTo>
                  <a:pt x="2676111" y="3302546"/>
                </a:lnTo>
                <a:lnTo>
                  <a:pt x="2679327" y="3303296"/>
                </a:lnTo>
                <a:lnTo>
                  <a:pt x="2658313" y="3301142"/>
                </a:lnTo>
                <a:close/>
                <a:moveTo>
                  <a:pt x="3044757" y="3292805"/>
                </a:moveTo>
                <a:lnTo>
                  <a:pt x="3034777" y="3297197"/>
                </a:lnTo>
                <a:lnTo>
                  <a:pt x="3035434" y="3296879"/>
                </a:lnTo>
                <a:lnTo>
                  <a:pt x="3042788" y="3293325"/>
                </a:lnTo>
                <a:close/>
                <a:moveTo>
                  <a:pt x="370225" y="3292347"/>
                </a:moveTo>
                <a:lnTo>
                  <a:pt x="373272" y="3299043"/>
                </a:lnTo>
                <a:lnTo>
                  <a:pt x="380685" y="3315332"/>
                </a:lnTo>
                <a:lnTo>
                  <a:pt x="402389" y="3351225"/>
                </a:lnTo>
                <a:lnTo>
                  <a:pt x="405987" y="3370177"/>
                </a:lnTo>
                <a:lnTo>
                  <a:pt x="412714" y="3405605"/>
                </a:lnTo>
                <a:lnTo>
                  <a:pt x="412714" y="3405609"/>
                </a:lnTo>
                <a:lnTo>
                  <a:pt x="412715" y="3405612"/>
                </a:lnTo>
                <a:lnTo>
                  <a:pt x="415911" y="3417384"/>
                </a:lnTo>
                <a:lnTo>
                  <a:pt x="416643" y="3420079"/>
                </a:lnTo>
                <a:lnTo>
                  <a:pt x="414125" y="3412813"/>
                </a:lnTo>
                <a:lnTo>
                  <a:pt x="412219" y="3407312"/>
                </a:lnTo>
                <a:lnTo>
                  <a:pt x="382356" y="3325558"/>
                </a:lnTo>
                <a:close/>
                <a:moveTo>
                  <a:pt x="2859188" y="3291798"/>
                </a:moveTo>
                <a:lnTo>
                  <a:pt x="2850732" y="3292480"/>
                </a:lnTo>
                <a:lnTo>
                  <a:pt x="2846970" y="3292784"/>
                </a:lnTo>
                <a:lnTo>
                  <a:pt x="2804391" y="3291900"/>
                </a:lnTo>
                <a:close/>
                <a:moveTo>
                  <a:pt x="2942521" y="3291560"/>
                </a:moveTo>
                <a:lnTo>
                  <a:pt x="2935407" y="3292573"/>
                </a:lnTo>
                <a:lnTo>
                  <a:pt x="2910715" y="3294100"/>
                </a:lnTo>
                <a:close/>
                <a:moveTo>
                  <a:pt x="2491143" y="3291227"/>
                </a:moveTo>
                <a:lnTo>
                  <a:pt x="2520586" y="3301327"/>
                </a:lnTo>
                <a:lnTo>
                  <a:pt x="2521088" y="3301619"/>
                </a:lnTo>
                <a:lnTo>
                  <a:pt x="2520585" y="3301470"/>
                </a:lnTo>
                <a:lnTo>
                  <a:pt x="2499864" y="3295311"/>
                </a:lnTo>
                <a:lnTo>
                  <a:pt x="2492538" y="3292029"/>
                </a:lnTo>
                <a:close/>
                <a:moveTo>
                  <a:pt x="716835" y="3289350"/>
                </a:moveTo>
                <a:lnTo>
                  <a:pt x="738919" y="3303430"/>
                </a:lnTo>
                <a:lnTo>
                  <a:pt x="757534" y="3311587"/>
                </a:lnTo>
                <a:lnTo>
                  <a:pt x="770461" y="3335802"/>
                </a:lnTo>
                <a:lnTo>
                  <a:pt x="774754" y="3349158"/>
                </a:lnTo>
                <a:lnTo>
                  <a:pt x="774758" y="3349170"/>
                </a:lnTo>
                <a:lnTo>
                  <a:pt x="789916" y="3401738"/>
                </a:lnTo>
                <a:lnTo>
                  <a:pt x="788890" y="3401366"/>
                </a:lnTo>
                <a:lnTo>
                  <a:pt x="766580" y="3393279"/>
                </a:lnTo>
                <a:lnTo>
                  <a:pt x="766451" y="3392981"/>
                </a:lnTo>
                <a:lnTo>
                  <a:pt x="763979" y="3386277"/>
                </a:lnTo>
                <a:lnTo>
                  <a:pt x="756628" y="3370321"/>
                </a:lnTo>
                <a:lnTo>
                  <a:pt x="742910" y="3338680"/>
                </a:lnTo>
                <a:lnTo>
                  <a:pt x="738102" y="3330112"/>
                </a:lnTo>
                <a:lnTo>
                  <a:pt x="729848" y="3312196"/>
                </a:lnTo>
                <a:close/>
                <a:moveTo>
                  <a:pt x="2674533" y="3288324"/>
                </a:moveTo>
                <a:lnTo>
                  <a:pt x="2711034" y="3294453"/>
                </a:lnTo>
                <a:lnTo>
                  <a:pt x="2703614" y="3294109"/>
                </a:lnTo>
                <a:close/>
                <a:moveTo>
                  <a:pt x="2636039" y="3287028"/>
                </a:moveTo>
                <a:lnTo>
                  <a:pt x="2693590" y="3298526"/>
                </a:lnTo>
                <a:lnTo>
                  <a:pt x="2681710" y="3297655"/>
                </a:lnTo>
                <a:lnTo>
                  <a:pt x="2652129" y="3290772"/>
                </a:lnTo>
                <a:close/>
                <a:moveTo>
                  <a:pt x="2359065" y="3286896"/>
                </a:moveTo>
                <a:lnTo>
                  <a:pt x="2362688" y="3289507"/>
                </a:lnTo>
                <a:lnTo>
                  <a:pt x="2408773" y="3322723"/>
                </a:lnTo>
                <a:lnTo>
                  <a:pt x="2390595" y="3313316"/>
                </a:lnTo>
                <a:close/>
                <a:moveTo>
                  <a:pt x="932080" y="3286454"/>
                </a:moveTo>
                <a:lnTo>
                  <a:pt x="948127" y="3292419"/>
                </a:lnTo>
                <a:lnTo>
                  <a:pt x="962343" y="3344423"/>
                </a:lnTo>
                <a:lnTo>
                  <a:pt x="955084" y="3356397"/>
                </a:lnTo>
                <a:lnTo>
                  <a:pt x="941101" y="3346985"/>
                </a:lnTo>
                <a:lnTo>
                  <a:pt x="922328" y="3297229"/>
                </a:lnTo>
                <a:lnTo>
                  <a:pt x="926594" y="3293682"/>
                </a:lnTo>
                <a:lnTo>
                  <a:pt x="926595" y="3293682"/>
                </a:lnTo>
                <a:lnTo>
                  <a:pt x="926595" y="3293681"/>
                </a:lnTo>
                <a:close/>
                <a:moveTo>
                  <a:pt x="1685626" y="3285977"/>
                </a:moveTo>
                <a:lnTo>
                  <a:pt x="1704524" y="3377665"/>
                </a:lnTo>
                <a:lnTo>
                  <a:pt x="1704655" y="3470793"/>
                </a:lnTo>
                <a:lnTo>
                  <a:pt x="1700312" y="3382928"/>
                </a:lnTo>
                <a:lnTo>
                  <a:pt x="1700232" y="3381317"/>
                </a:lnTo>
                <a:lnTo>
                  <a:pt x="1696526" y="3357124"/>
                </a:lnTo>
                <a:close/>
                <a:moveTo>
                  <a:pt x="2688435" y="3284176"/>
                </a:moveTo>
                <a:lnTo>
                  <a:pt x="2733768" y="3290433"/>
                </a:lnTo>
                <a:lnTo>
                  <a:pt x="2725306" y="3290257"/>
                </a:lnTo>
                <a:lnTo>
                  <a:pt x="2724784" y="3290246"/>
                </a:lnTo>
                <a:lnTo>
                  <a:pt x="2716259" y="3288823"/>
                </a:lnTo>
                <a:close/>
                <a:moveTo>
                  <a:pt x="3830989" y="3283592"/>
                </a:moveTo>
                <a:lnTo>
                  <a:pt x="3830716" y="3283938"/>
                </a:lnTo>
                <a:lnTo>
                  <a:pt x="3830440" y="3284214"/>
                </a:lnTo>
                <a:close/>
                <a:moveTo>
                  <a:pt x="1363646" y="3283470"/>
                </a:moveTo>
                <a:lnTo>
                  <a:pt x="1388466" y="3342084"/>
                </a:lnTo>
                <a:lnTo>
                  <a:pt x="1388484" y="3342127"/>
                </a:lnTo>
                <a:lnTo>
                  <a:pt x="1420907" y="3458727"/>
                </a:lnTo>
                <a:lnTo>
                  <a:pt x="1433475" y="3538031"/>
                </a:lnTo>
                <a:lnTo>
                  <a:pt x="1436200" y="3555223"/>
                </a:lnTo>
                <a:lnTo>
                  <a:pt x="1439179" y="3574018"/>
                </a:lnTo>
                <a:lnTo>
                  <a:pt x="1440739" y="3613277"/>
                </a:lnTo>
                <a:lnTo>
                  <a:pt x="1441661" y="3636467"/>
                </a:lnTo>
                <a:lnTo>
                  <a:pt x="1442319" y="3653016"/>
                </a:lnTo>
                <a:lnTo>
                  <a:pt x="1437100" y="3694212"/>
                </a:lnTo>
                <a:lnTo>
                  <a:pt x="1432896" y="3598990"/>
                </a:lnTo>
                <a:lnTo>
                  <a:pt x="1428871" y="3575140"/>
                </a:lnTo>
                <a:lnTo>
                  <a:pt x="1426805" y="3562893"/>
                </a:lnTo>
                <a:lnTo>
                  <a:pt x="1425436" y="3544640"/>
                </a:lnTo>
                <a:lnTo>
                  <a:pt x="1420746" y="3526983"/>
                </a:lnTo>
                <a:lnTo>
                  <a:pt x="1414641" y="3490802"/>
                </a:lnTo>
                <a:lnTo>
                  <a:pt x="1394379" y="3423002"/>
                </a:lnTo>
                <a:lnTo>
                  <a:pt x="1387799" y="3372438"/>
                </a:lnTo>
                <a:lnTo>
                  <a:pt x="1387798" y="3372429"/>
                </a:lnTo>
                <a:lnTo>
                  <a:pt x="1373265" y="3318902"/>
                </a:lnTo>
                <a:close/>
                <a:moveTo>
                  <a:pt x="2891400" y="3283453"/>
                </a:moveTo>
                <a:lnTo>
                  <a:pt x="2872490" y="3285303"/>
                </a:lnTo>
                <a:lnTo>
                  <a:pt x="2830880" y="3285410"/>
                </a:lnTo>
                <a:lnTo>
                  <a:pt x="2807304" y="3285471"/>
                </a:lnTo>
                <a:close/>
                <a:moveTo>
                  <a:pt x="916038" y="3283448"/>
                </a:moveTo>
                <a:lnTo>
                  <a:pt x="921310" y="3284322"/>
                </a:lnTo>
                <a:lnTo>
                  <a:pt x="920877" y="3284775"/>
                </a:lnTo>
                <a:lnTo>
                  <a:pt x="918099" y="3287675"/>
                </a:lnTo>
                <a:lnTo>
                  <a:pt x="917797" y="3287990"/>
                </a:lnTo>
                <a:lnTo>
                  <a:pt x="916878" y="3285617"/>
                </a:lnTo>
                <a:close/>
                <a:moveTo>
                  <a:pt x="667867" y="3282199"/>
                </a:moveTo>
                <a:lnTo>
                  <a:pt x="683071" y="3308897"/>
                </a:lnTo>
                <a:lnTo>
                  <a:pt x="709901" y="3364354"/>
                </a:lnTo>
                <a:lnTo>
                  <a:pt x="710621" y="3365922"/>
                </a:lnTo>
                <a:lnTo>
                  <a:pt x="699933" y="3360042"/>
                </a:lnTo>
                <a:lnTo>
                  <a:pt x="689917" y="3354532"/>
                </a:lnTo>
                <a:lnTo>
                  <a:pt x="688521" y="3353493"/>
                </a:lnTo>
                <a:lnTo>
                  <a:pt x="688342" y="3353360"/>
                </a:lnTo>
                <a:lnTo>
                  <a:pt x="687975" y="3352168"/>
                </a:lnTo>
                <a:lnTo>
                  <a:pt x="685628" y="3344539"/>
                </a:lnTo>
                <a:cubicBezTo>
                  <a:pt x="681371" y="3329992"/>
                  <a:pt x="676786" y="3313791"/>
                  <a:pt x="671891" y="3296348"/>
                </a:cubicBezTo>
                <a:close/>
                <a:moveTo>
                  <a:pt x="2974187" y="3281836"/>
                </a:moveTo>
                <a:lnTo>
                  <a:pt x="2972173" y="3282149"/>
                </a:lnTo>
                <a:lnTo>
                  <a:pt x="2965086" y="3283248"/>
                </a:lnTo>
                <a:lnTo>
                  <a:pt x="2933306" y="3285814"/>
                </a:lnTo>
                <a:close/>
                <a:moveTo>
                  <a:pt x="2478547" y="3281155"/>
                </a:moveTo>
                <a:lnTo>
                  <a:pt x="2492532" y="3286169"/>
                </a:lnTo>
                <a:lnTo>
                  <a:pt x="2483418" y="3283348"/>
                </a:lnTo>
                <a:lnTo>
                  <a:pt x="2482154" y="3282957"/>
                </a:lnTo>
                <a:lnTo>
                  <a:pt x="2478908" y="3281336"/>
                </a:lnTo>
                <a:close/>
                <a:moveTo>
                  <a:pt x="2553573" y="3279263"/>
                </a:moveTo>
                <a:lnTo>
                  <a:pt x="2555048" y="3279660"/>
                </a:lnTo>
                <a:lnTo>
                  <a:pt x="2555737" y="3279928"/>
                </a:lnTo>
                <a:lnTo>
                  <a:pt x="2554638" y="3279590"/>
                </a:lnTo>
                <a:close/>
                <a:moveTo>
                  <a:pt x="159227" y="3279009"/>
                </a:moveTo>
                <a:lnTo>
                  <a:pt x="160038" y="3284421"/>
                </a:lnTo>
                <a:lnTo>
                  <a:pt x="160147" y="3285146"/>
                </a:lnTo>
                <a:lnTo>
                  <a:pt x="161702" y="3295516"/>
                </a:lnTo>
                <a:lnTo>
                  <a:pt x="161702" y="3295517"/>
                </a:lnTo>
                <a:lnTo>
                  <a:pt x="161702" y="3295517"/>
                </a:lnTo>
                <a:lnTo>
                  <a:pt x="163418" y="3301730"/>
                </a:lnTo>
                <a:lnTo>
                  <a:pt x="173970" y="3339943"/>
                </a:lnTo>
                <a:lnTo>
                  <a:pt x="175315" y="3388836"/>
                </a:lnTo>
                <a:lnTo>
                  <a:pt x="181167" y="3427328"/>
                </a:lnTo>
                <a:lnTo>
                  <a:pt x="182270" y="3445547"/>
                </a:lnTo>
                <a:lnTo>
                  <a:pt x="186989" y="3465618"/>
                </a:lnTo>
                <a:lnTo>
                  <a:pt x="192859" y="3504225"/>
                </a:lnTo>
                <a:lnTo>
                  <a:pt x="206798" y="3557568"/>
                </a:lnTo>
                <a:lnTo>
                  <a:pt x="172747" y="3471877"/>
                </a:lnTo>
                <a:lnTo>
                  <a:pt x="156509" y="3410819"/>
                </a:lnTo>
                <a:lnTo>
                  <a:pt x="155339" y="3401333"/>
                </a:lnTo>
                <a:cubicBezTo>
                  <a:pt x="153219" y="3364199"/>
                  <a:pt x="153676" y="3328112"/>
                  <a:pt x="156731" y="3293526"/>
                </a:cubicBezTo>
                <a:close/>
                <a:moveTo>
                  <a:pt x="253593" y="3278760"/>
                </a:moveTo>
                <a:lnTo>
                  <a:pt x="256128" y="3287210"/>
                </a:lnTo>
                <a:lnTo>
                  <a:pt x="261664" y="3305664"/>
                </a:lnTo>
                <a:lnTo>
                  <a:pt x="261940" y="3310255"/>
                </a:lnTo>
                <a:lnTo>
                  <a:pt x="272075" y="3377183"/>
                </a:lnTo>
                <a:lnTo>
                  <a:pt x="257883" y="3307709"/>
                </a:lnTo>
                <a:close/>
                <a:moveTo>
                  <a:pt x="805632" y="3278144"/>
                </a:moveTo>
                <a:lnTo>
                  <a:pt x="805979" y="3278690"/>
                </a:lnTo>
                <a:lnTo>
                  <a:pt x="829019" y="3324977"/>
                </a:lnTo>
                <a:lnTo>
                  <a:pt x="830674" y="3328400"/>
                </a:lnTo>
                <a:lnTo>
                  <a:pt x="823332" y="3326692"/>
                </a:lnTo>
                <a:lnTo>
                  <a:pt x="819015" y="3313997"/>
                </a:lnTo>
                <a:close/>
                <a:moveTo>
                  <a:pt x="2687174" y="3277491"/>
                </a:moveTo>
                <a:lnTo>
                  <a:pt x="2760970" y="3285590"/>
                </a:lnTo>
                <a:lnTo>
                  <a:pt x="2746465" y="3285628"/>
                </a:lnTo>
                <a:lnTo>
                  <a:pt x="2724399" y="3282599"/>
                </a:lnTo>
                <a:close/>
                <a:moveTo>
                  <a:pt x="2389989" y="3277165"/>
                </a:moveTo>
                <a:lnTo>
                  <a:pt x="2404748" y="3286584"/>
                </a:lnTo>
                <a:lnTo>
                  <a:pt x="2400418" y="3284261"/>
                </a:lnTo>
                <a:close/>
                <a:moveTo>
                  <a:pt x="486320" y="3276888"/>
                </a:moveTo>
                <a:lnTo>
                  <a:pt x="505110" y="3314619"/>
                </a:lnTo>
                <a:lnTo>
                  <a:pt x="519310" y="3344377"/>
                </a:lnTo>
                <a:lnTo>
                  <a:pt x="542774" y="3399678"/>
                </a:lnTo>
                <a:lnTo>
                  <a:pt x="554962" y="3429213"/>
                </a:lnTo>
                <a:lnTo>
                  <a:pt x="554986" y="3429279"/>
                </a:lnTo>
                <a:lnTo>
                  <a:pt x="552508" y="3426868"/>
                </a:lnTo>
                <a:lnTo>
                  <a:pt x="528161" y="3403180"/>
                </a:lnTo>
                <a:lnTo>
                  <a:pt x="508660" y="3378829"/>
                </a:lnTo>
                <a:lnTo>
                  <a:pt x="507447" y="3377313"/>
                </a:lnTo>
                <a:lnTo>
                  <a:pt x="489538" y="3295116"/>
                </a:lnTo>
                <a:close/>
                <a:moveTo>
                  <a:pt x="2729517" y="3275665"/>
                </a:moveTo>
                <a:lnTo>
                  <a:pt x="2779233" y="3279784"/>
                </a:lnTo>
                <a:lnTo>
                  <a:pt x="2774085" y="3279912"/>
                </a:lnTo>
                <a:lnTo>
                  <a:pt x="2769585" y="3280024"/>
                </a:lnTo>
                <a:lnTo>
                  <a:pt x="2752932" y="3278212"/>
                </a:lnTo>
                <a:close/>
                <a:moveTo>
                  <a:pt x="940716" y="3275075"/>
                </a:moveTo>
                <a:lnTo>
                  <a:pt x="944010" y="3277357"/>
                </a:lnTo>
                <a:lnTo>
                  <a:pt x="945128" y="3281445"/>
                </a:lnTo>
                <a:lnTo>
                  <a:pt x="937411" y="3279430"/>
                </a:lnTo>
                <a:close/>
                <a:moveTo>
                  <a:pt x="2915067" y="3275013"/>
                </a:moveTo>
                <a:lnTo>
                  <a:pt x="2908031" y="3275816"/>
                </a:lnTo>
                <a:lnTo>
                  <a:pt x="2899434" y="3276799"/>
                </a:lnTo>
                <a:lnTo>
                  <a:pt x="2880058" y="3277280"/>
                </a:lnTo>
                <a:lnTo>
                  <a:pt x="2845258" y="3278144"/>
                </a:lnTo>
                <a:close/>
                <a:moveTo>
                  <a:pt x="423754" y="3273037"/>
                </a:moveTo>
                <a:lnTo>
                  <a:pt x="426008" y="3276647"/>
                </a:lnTo>
                <a:lnTo>
                  <a:pt x="437114" y="3294433"/>
                </a:lnTo>
                <a:lnTo>
                  <a:pt x="439178" y="3305793"/>
                </a:lnTo>
                <a:close/>
                <a:moveTo>
                  <a:pt x="3013005" y="3270325"/>
                </a:moveTo>
                <a:lnTo>
                  <a:pt x="2995267" y="3273287"/>
                </a:lnTo>
                <a:lnTo>
                  <a:pt x="2981403" y="3274644"/>
                </a:lnTo>
                <a:lnTo>
                  <a:pt x="2935078" y="3279178"/>
                </a:lnTo>
                <a:close/>
                <a:moveTo>
                  <a:pt x="202819" y="3270064"/>
                </a:moveTo>
                <a:lnTo>
                  <a:pt x="207728" y="3287177"/>
                </a:lnTo>
                <a:lnTo>
                  <a:pt x="223147" y="3340927"/>
                </a:lnTo>
                <a:lnTo>
                  <a:pt x="224904" y="3354137"/>
                </a:lnTo>
                <a:lnTo>
                  <a:pt x="226191" y="3376998"/>
                </a:lnTo>
                <a:lnTo>
                  <a:pt x="230644" y="3397306"/>
                </a:lnTo>
                <a:lnTo>
                  <a:pt x="236625" y="3442277"/>
                </a:lnTo>
                <a:lnTo>
                  <a:pt x="265829" y="3559064"/>
                </a:lnTo>
                <a:lnTo>
                  <a:pt x="256298" y="3541826"/>
                </a:lnTo>
                <a:lnTo>
                  <a:pt x="255335" y="3540085"/>
                </a:lnTo>
                <a:lnTo>
                  <a:pt x="227813" y="3472392"/>
                </a:lnTo>
                <a:lnTo>
                  <a:pt x="210182" y="3374841"/>
                </a:lnTo>
                <a:cubicBezTo>
                  <a:pt x="205459" y="3338181"/>
                  <a:pt x="202977" y="3303408"/>
                  <a:pt x="202771" y="3270776"/>
                </a:cubicBezTo>
                <a:lnTo>
                  <a:pt x="202811" y="3270182"/>
                </a:lnTo>
                <a:close/>
                <a:moveTo>
                  <a:pt x="353515" y="3265930"/>
                </a:moveTo>
                <a:lnTo>
                  <a:pt x="360683" y="3285601"/>
                </a:lnTo>
                <a:lnTo>
                  <a:pt x="397628" y="3388512"/>
                </a:lnTo>
                <a:lnTo>
                  <a:pt x="430246" y="3481848"/>
                </a:lnTo>
                <a:lnTo>
                  <a:pt x="430662" y="3483050"/>
                </a:lnTo>
                <a:lnTo>
                  <a:pt x="434653" y="3495138"/>
                </a:lnTo>
                <a:lnTo>
                  <a:pt x="418988" y="3475755"/>
                </a:lnTo>
                <a:lnTo>
                  <a:pt x="416941" y="3473222"/>
                </a:lnTo>
                <a:lnTo>
                  <a:pt x="379055" y="3410945"/>
                </a:lnTo>
                <a:lnTo>
                  <a:pt x="374473" y="3397143"/>
                </a:lnTo>
                <a:lnTo>
                  <a:pt x="373015" y="3392726"/>
                </a:lnTo>
                <a:lnTo>
                  <a:pt x="369767" y="3372923"/>
                </a:lnTo>
                <a:lnTo>
                  <a:pt x="355218" y="3284214"/>
                </a:lnTo>
                <a:lnTo>
                  <a:pt x="354334" y="3274730"/>
                </a:lnTo>
                <a:close/>
                <a:moveTo>
                  <a:pt x="906249" y="3265706"/>
                </a:moveTo>
                <a:lnTo>
                  <a:pt x="928631" y="3266704"/>
                </a:lnTo>
                <a:lnTo>
                  <a:pt x="934375" y="3270683"/>
                </a:lnTo>
                <a:lnTo>
                  <a:pt x="930118" y="3275127"/>
                </a:lnTo>
                <a:lnTo>
                  <a:pt x="928280" y="3277045"/>
                </a:lnTo>
                <a:lnTo>
                  <a:pt x="919452" y="3274740"/>
                </a:lnTo>
                <a:lnTo>
                  <a:pt x="909928" y="3272252"/>
                </a:lnTo>
                <a:lnTo>
                  <a:pt x="908210" y="3269196"/>
                </a:lnTo>
                <a:close/>
                <a:moveTo>
                  <a:pt x="3137392" y="3265526"/>
                </a:moveTo>
                <a:lnTo>
                  <a:pt x="3082080" y="3290115"/>
                </a:lnTo>
                <a:lnTo>
                  <a:pt x="3105524" y="3278554"/>
                </a:lnTo>
                <a:lnTo>
                  <a:pt x="3105588" y="3278522"/>
                </a:lnTo>
                <a:lnTo>
                  <a:pt x="3125680" y="3268614"/>
                </a:lnTo>
                <a:lnTo>
                  <a:pt x="3129584" y="3267634"/>
                </a:lnTo>
                <a:lnTo>
                  <a:pt x="3133707" y="3266600"/>
                </a:lnTo>
                <a:close/>
                <a:moveTo>
                  <a:pt x="572739" y="3264753"/>
                </a:moveTo>
                <a:lnTo>
                  <a:pt x="597602" y="3289201"/>
                </a:lnTo>
                <a:lnTo>
                  <a:pt x="620794" y="3333306"/>
                </a:lnTo>
                <a:lnTo>
                  <a:pt x="636347" y="3364428"/>
                </a:lnTo>
                <a:lnTo>
                  <a:pt x="648039" y="3404037"/>
                </a:lnTo>
                <a:lnTo>
                  <a:pt x="652050" y="3417046"/>
                </a:lnTo>
                <a:lnTo>
                  <a:pt x="630128" y="3401145"/>
                </a:lnTo>
                <a:lnTo>
                  <a:pt x="621351" y="3394778"/>
                </a:lnTo>
                <a:lnTo>
                  <a:pt x="620724" y="3393083"/>
                </a:lnTo>
                <a:lnTo>
                  <a:pt x="616886" y="3384915"/>
                </a:lnTo>
                <a:lnTo>
                  <a:pt x="614208" y="3377809"/>
                </a:lnTo>
                <a:lnTo>
                  <a:pt x="600542" y="3350126"/>
                </a:lnTo>
                <a:lnTo>
                  <a:pt x="585696" y="3318525"/>
                </a:lnTo>
                <a:close/>
                <a:moveTo>
                  <a:pt x="2341788" y="3264587"/>
                </a:moveTo>
                <a:lnTo>
                  <a:pt x="2342044" y="3264809"/>
                </a:lnTo>
                <a:lnTo>
                  <a:pt x="2342534" y="3265236"/>
                </a:lnTo>
                <a:lnTo>
                  <a:pt x="2343343" y="3265940"/>
                </a:lnTo>
                <a:lnTo>
                  <a:pt x="2342694" y="3265477"/>
                </a:lnTo>
                <a:close/>
                <a:moveTo>
                  <a:pt x="2532704" y="3263890"/>
                </a:moveTo>
                <a:lnTo>
                  <a:pt x="2555814" y="3272004"/>
                </a:lnTo>
                <a:lnTo>
                  <a:pt x="2563733" y="3275708"/>
                </a:lnTo>
                <a:lnTo>
                  <a:pt x="2562801" y="3275457"/>
                </a:lnTo>
                <a:lnTo>
                  <a:pt x="2547312" y="3271292"/>
                </a:lnTo>
                <a:close/>
                <a:moveTo>
                  <a:pt x="2513545" y="3263480"/>
                </a:moveTo>
                <a:lnTo>
                  <a:pt x="2534266" y="3271558"/>
                </a:lnTo>
                <a:lnTo>
                  <a:pt x="2543111" y="3276042"/>
                </a:lnTo>
                <a:lnTo>
                  <a:pt x="2527913" y="3271364"/>
                </a:lnTo>
                <a:lnTo>
                  <a:pt x="2524529" y="3269507"/>
                </a:lnTo>
                <a:close/>
                <a:moveTo>
                  <a:pt x="616768" y="3261124"/>
                </a:moveTo>
                <a:lnTo>
                  <a:pt x="657290" y="3329984"/>
                </a:lnTo>
                <a:lnTo>
                  <a:pt x="657471" y="3330377"/>
                </a:lnTo>
                <a:lnTo>
                  <a:pt x="633594" y="3312601"/>
                </a:lnTo>
                <a:lnTo>
                  <a:pt x="629311" y="3308499"/>
                </a:lnTo>
                <a:lnTo>
                  <a:pt x="619910" y="3273045"/>
                </a:lnTo>
                <a:lnTo>
                  <a:pt x="618866" y="3269082"/>
                </a:lnTo>
                <a:close/>
                <a:moveTo>
                  <a:pt x="1010275" y="3261118"/>
                </a:moveTo>
                <a:lnTo>
                  <a:pt x="1030137" y="3315857"/>
                </a:lnTo>
                <a:lnTo>
                  <a:pt x="1019005" y="3310891"/>
                </a:lnTo>
                <a:lnTo>
                  <a:pt x="1009541" y="3306669"/>
                </a:lnTo>
                <a:lnTo>
                  <a:pt x="1004072" y="3289970"/>
                </a:lnTo>
                <a:lnTo>
                  <a:pt x="1007091" y="3282699"/>
                </a:lnTo>
                <a:lnTo>
                  <a:pt x="1007092" y="3282698"/>
                </a:lnTo>
                <a:close/>
                <a:moveTo>
                  <a:pt x="1217314" y="3260751"/>
                </a:moveTo>
                <a:lnTo>
                  <a:pt x="1222241" y="3266488"/>
                </a:lnTo>
                <a:lnTo>
                  <a:pt x="1261763" y="3354812"/>
                </a:lnTo>
                <a:lnTo>
                  <a:pt x="1263400" y="3381833"/>
                </a:lnTo>
                <a:lnTo>
                  <a:pt x="1257448" y="3374409"/>
                </a:lnTo>
                <a:lnTo>
                  <a:pt x="1252244" y="3366469"/>
                </a:lnTo>
                <a:lnTo>
                  <a:pt x="1239219" y="3346592"/>
                </a:lnTo>
                <a:lnTo>
                  <a:pt x="1234593" y="3341191"/>
                </a:lnTo>
                <a:lnTo>
                  <a:pt x="1226948" y="3332263"/>
                </a:lnTo>
                <a:lnTo>
                  <a:pt x="1224960" y="3317506"/>
                </a:lnTo>
                <a:close/>
                <a:moveTo>
                  <a:pt x="268074" y="3259536"/>
                </a:moveTo>
                <a:lnTo>
                  <a:pt x="269362" y="3265738"/>
                </a:lnTo>
                <a:lnTo>
                  <a:pt x="271912" y="3282817"/>
                </a:lnTo>
                <a:lnTo>
                  <a:pt x="277817" y="3306447"/>
                </a:lnTo>
                <a:lnTo>
                  <a:pt x="283810" y="3335302"/>
                </a:lnTo>
                <a:lnTo>
                  <a:pt x="284354" y="3337319"/>
                </a:lnTo>
                <a:lnTo>
                  <a:pt x="276161" y="3318410"/>
                </a:lnTo>
                <a:lnTo>
                  <a:pt x="270460" y="3299279"/>
                </a:lnTo>
                <a:lnTo>
                  <a:pt x="269930" y="3290455"/>
                </a:lnTo>
                <a:close/>
                <a:moveTo>
                  <a:pt x="2751113" y="3259237"/>
                </a:moveTo>
                <a:lnTo>
                  <a:pt x="2851754" y="3260211"/>
                </a:lnTo>
                <a:lnTo>
                  <a:pt x="2844183" y="3260846"/>
                </a:lnTo>
                <a:lnTo>
                  <a:pt x="2832357" y="3261837"/>
                </a:lnTo>
                <a:close/>
                <a:moveTo>
                  <a:pt x="3044754" y="3259052"/>
                </a:moveTo>
                <a:lnTo>
                  <a:pt x="3041464" y="3259638"/>
                </a:lnTo>
                <a:lnTo>
                  <a:pt x="3026875" y="3262238"/>
                </a:lnTo>
                <a:lnTo>
                  <a:pt x="2999440" y="3265373"/>
                </a:lnTo>
                <a:lnTo>
                  <a:pt x="2966653" y="3269119"/>
                </a:lnTo>
                <a:close/>
                <a:moveTo>
                  <a:pt x="439713" y="3257928"/>
                </a:moveTo>
                <a:lnTo>
                  <a:pt x="470167" y="3313009"/>
                </a:lnTo>
                <a:lnTo>
                  <a:pt x="483420" y="3347309"/>
                </a:lnTo>
                <a:lnTo>
                  <a:pt x="472848" y="3334108"/>
                </a:lnTo>
                <a:lnTo>
                  <a:pt x="471488" y="3332410"/>
                </a:lnTo>
                <a:lnTo>
                  <a:pt x="468011" y="3326829"/>
                </a:lnTo>
                <a:lnTo>
                  <a:pt x="445696" y="3291013"/>
                </a:lnTo>
                <a:close/>
                <a:moveTo>
                  <a:pt x="2555989" y="3257400"/>
                </a:moveTo>
                <a:lnTo>
                  <a:pt x="2593268" y="3272159"/>
                </a:lnTo>
                <a:lnTo>
                  <a:pt x="2591513" y="3271810"/>
                </a:lnTo>
                <a:lnTo>
                  <a:pt x="2587704" y="3271052"/>
                </a:lnTo>
                <a:lnTo>
                  <a:pt x="2563970" y="3260836"/>
                </a:lnTo>
                <a:close/>
                <a:moveTo>
                  <a:pt x="2966876" y="3256706"/>
                </a:moveTo>
                <a:lnTo>
                  <a:pt x="2949625" y="3259183"/>
                </a:lnTo>
                <a:lnTo>
                  <a:pt x="2940602" y="3259771"/>
                </a:lnTo>
                <a:close/>
                <a:moveTo>
                  <a:pt x="483481" y="3255296"/>
                </a:moveTo>
                <a:lnTo>
                  <a:pt x="496912" y="3276150"/>
                </a:lnTo>
                <a:lnTo>
                  <a:pt x="535891" y="3323328"/>
                </a:lnTo>
                <a:lnTo>
                  <a:pt x="549831" y="3382207"/>
                </a:lnTo>
                <a:lnTo>
                  <a:pt x="558466" y="3418679"/>
                </a:lnTo>
                <a:lnTo>
                  <a:pt x="555835" y="3412309"/>
                </a:lnTo>
                <a:lnTo>
                  <a:pt x="540965" y="3375021"/>
                </a:lnTo>
                <a:lnTo>
                  <a:pt x="534770" y="3361313"/>
                </a:lnTo>
                <a:lnTo>
                  <a:pt x="530508" y="3350992"/>
                </a:lnTo>
                <a:lnTo>
                  <a:pt x="522975" y="3335210"/>
                </a:lnTo>
                <a:lnTo>
                  <a:pt x="512770" y="3312628"/>
                </a:lnTo>
                <a:lnTo>
                  <a:pt x="503259" y="3293901"/>
                </a:lnTo>
                <a:lnTo>
                  <a:pt x="497234" y="3281278"/>
                </a:lnTo>
                <a:lnTo>
                  <a:pt x="491591" y="3270928"/>
                </a:lnTo>
                <a:lnTo>
                  <a:pt x="484932" y="3257817"/>
                </a:lnTo>
                <a:close/>
                <a:moveTo>
                  <a:pt x="1140658" y="3255212"/>
                </a:moveTo>
                <a:lnTo>
                  <a:pt x="1157526" y="3269525"/>
                </a:lnTo>
                <a:lnTo>
                  <a:pt x="1157526" y="3269525"/>
                </a:lnTo>
                <a:lnTo>
                  <a:pt x="1157529" y="3269529"/>
                </a:lnTo>
                <a:lnTo>
                  <a:pt x="1174079" y="3289458"/>
                </a:lnTo>
                <a:lnTo>
                  <a:pt x="1179168" y="3334948"/>
                </a:lnTo>
                <a:lnTo>
                  <a:pt x="1144427" y="3286050"/>
                </a:lnTo>
                <a:lnTo>
                  <a:pt x="1144427" y="3284903"/>
                </a:lnTo>
                <a:close/>
                <a:moveTo>
                  <a:pt x="3108371" y="3254287"/>
                </a:moveTo>
                <a:lnTo>
                  <a:pt x="3107554" y="3254466"/>
                </a:lnTo>
                <a:lnTo>
                  <a:pt x="3106178" y="3254768"/>
                </a:lnTo>
                <a:lnTo>
                  <a:pt x="3097741" y="3256177"/>
                </a:lnTo>
                <a:close/>
                <a:moveTo>
                  <a:pt x="2561208" y="3252587"/>
                </a:moveTo>
                <a:lnTo>
                  <a:pt x="2614070" y="3271758"/>
                </a:lnTo>
                <a:lnTo>
                  <a:pt x="2609299" y="3270962"/>
                </a:lnTo>
                <a:lnTo>
                  <a:pt x="2606472" y="3270490"/>
                </a:lnTo>
                <a:lnTo>
                  <a:pt x="2583129" y="3261257"/>
                </a:lnTo>
                <a:close/>
                <a:moveTo>
                  <a:pt x="2870605" y="3251725"/>
                </a:moveTo>
                <a:lnTo>
                  <a:pt x="2853649" y="3253446"/>
                </a:lnTo>
                <a:lnTo>
                  <a:pt x="2832324" y="3253262"/>
                </a:lnTo>
                <a:lnTo>
                  <a:pt x="2782379" y="3252832"/>
                </a:lnTo>
                <a:close/>
                <a:moveTo>
                  <a:pt x="2595977" y="3249934"/>
                </a:moveTo>
                <a:lnTo>
                  <a:pt x="2654556" y="3267511"/>
                </a:lnTo>
                <a:lnTo>
                  <a:pt x="2646620" y="3266648"/>
                </a:lnTo>
                <a:close/>
                <a:moveTo>
                  <a:pt x="3188119" y="3249838"/>
                </a:moveTo>
                <a:lnTo>
                  <a:pt x="3163829" y="3262747"/>
                </a:lnTo>
                <a:lnTo>
                  <a:pt x="3117162" y="3283526"/>
                </a:lnTo>
                <a:lnTo>
                  <a:pt x="3114102" y="3284601"/>
                </a:lnTo>
                <a:lnTo>
                  <a:pt x="3168452" y="3258291"/>
                </a:lnTo>
                <a:lnTo>
                  <a:pt x="3169181" y="3255065"/>
                </a:lnTo>
                <a:lnTo>
                  <a:pt x="3175454" y="3253473"/>
                </a:lnTo>
                <a:close/>
                <a:moveTo>
                  <a:pt x="2709365" y="3249699"/>
                </a:moveTo>
                <a:lnTo>
                  <a:pt x="2731897" y="3252396"/>
                </a:lnTo>
                <a:lnTo>
                  <a:pt x="2729311" y="3252374"/>
                </a:lnTo>
                <a:lnTo>
                  <a:pt x="2721641" y="3252308"/>
                </a:lnTo>
                <a:close/>
                <a:moveTo>
                  <a:pt x="2520827" y="3249093"/>
                </a:moveTo>
                <a:lnTo>
                  <a:pt x="2576910" y="3273269"/>
                </a:lnTo>
                <a:lnTo>
                  <a:pt x="2571064" y="3271909"/>
                </a:lnTo>
                <a:lnTo>
                  <a:pt x="2568209" y="3271244"/>
                </a:lnTo>
                <a:lnTo>
                  <a:pt x="2557946" y="3266447"/>
                </a:lnTo>
                <a:close/>
                <a:moveTo>
                  <a:pt x="1262367" y="3248684"/>
                </a:moveTo>
                <a:lnTo>
                  <a:pt x="1269935" y="3258846"/>
                </a:lnTo>
                <a:lnTo>
                  <a:pt x="1289544" y="3290292"/>
                </a:lnTo>
                <a:lnTo>
                  <a:pt x="1299402" y="3339359"/>
                </a:lnTo>
                <a:lnTo>
                  <a:pt x="1297617" y="3337163"/>
                </a:lnTo>
                <a:cubicBezTo>
                  <a:pt x="1296100" y="3334405"/>
                  <a:pt x="1292929" y="3325167"/>
                  <a:pt x="1289896" y="3314273"/>
                </a:cubicBezTo>
                <a:close/>
                <a:moveTo>
                  <a:pt x="1289008" y="3248082"/>
                </a:moveTo>
                <a:lnTo>
                  <a:pt x="1298713" y="3272357"/>
                </a:lnTo>
                <a:cubicBezTo>
                  <a:pt x="1300409" y="3279030"/>
                  <a:pt x="1302812" y="3285497"/>
                  <a:pt x="1305883" y="3291661"/>
                </a:cubicBezTo>
                <a:lnTo>
                  <a:pt x="1308991" y="3304726"/>
                </a:lnTo>
                <a:lnTo>
                  <a:pt x="1300337" y="3290553"/>
                </a:lnTo>
                <a:lnTo>
                  <a:pt x="1297733" y="3285141"/>
                </a:lnTo>
                <a:lnTo>
                  <a:pt x="1297621" y="3284419"/>
                </a:lnTo>
                <a:lnTo>
                  <a:pt x="1297414" y="3283079"/>
                </a:lnTo>
                <a:lnTo>
                  <a:pt x="1292961" y="3264540"/>
                </a:lnTo>
                <a:close/>
                <a:moveTo>
                  <a:pt x="658022" y="3247583"/>
                </a:moveTo>
                <a:lnTo>
                  <a:pt x="678180" y="3264704"/>
                </a:lnTo>
                <a:lnTo>
                  <a:pt x="702361" y="3280121"/>
                </a:lnTo>
                <a:lnTo>
                  <a:pt x="709718" y="3293093"/>
                </a:lnTo>
                <a:lnTo>
                  <a:pt x="715599" y="3312336"/>
                </a:lnTo>
                <a:cubicBezTo>
                  <a:pt x="722218" y="3334673"/>
                  <a:pt x="727871" y="3353702"/>
                  <a:pt x="732558" y="3367490"/>
                </a:cubicBezTo>
                <a:lnTo>
                  <a:pt x="736322" y="3380061"/>
                </a:lnTo>
                <a:lnTo>
                  <a:pt x="727485" y="3375199"/>
                </a:lnTo>
                <a:lnTo>
                  <a:pt x="720470" y="3371340"/>
                </a:lnTo>
                <a:lnTo>
                  <a:pt x="715587" y="3361246"/>
                </a:lnTo>
                <a:lnTo>
                  <a:pt x="695822" y="3318208"/>
                </a:lnTo>
                <a:lnTo>
                  <a:pt x="688802" y="3305877"/>
                </a:lnTo>
                <a:lnTo>
                  <a:pt x="683581" y="3295084"/>
                </a:lnTo>
                <a:lnTo>
                  <a:pt x="672484" y="3277214"/>
                </a:lnTo>
                <a:lnTo>
                  <a:pt x="660423" y="3256027"/>
                </a:lnTo>
                <a:close/>
                <a:moveTo>
                  <a:pt x="2400282" y="3246693"/>
                </a:moveTo>
                <a:lnTo>
                  <a:pt x="2443729" y="3270439"/>
                </a:lnTo>
                <a:lnTo>
                  <a:pt x="2445288" y="3271465"/>
                </a:lnTo>
                <a:lnTo>
                  <a:pt x="2428084" y="3262915"/>
                </a:lnTo>
                <a:lnTo>
                  <a:pt x="2409792" y="3253823"/>
                </a:lnTo>
                <a:lnTo>
                  <a:pt x="2409781" y="3253815"/>
                </a:lnTo>
                <a:close/>
                <a:moveTo>
                  <a:pt x="1252732" y="3246245"/>
                </a:moveTo>
                <a:lnTo>
                  <a:pt x="1282443" y="3317170"/>
                </a:lnTo>
                <a:cubicBezTo>
                  <a:pt x="1285201" y="3325029"/>
                  <a:pt x="1287546" y="3331372"/>
                  <a:pt x="1289201" y="3335509"/>
                </a:cubicBezTo>
                <a:cubicBezTo>
                  <a:pt x="1290010" y="3338060"/>
                  <a:pt x="1291271" y="3340446"/>
                  <a:pt x="1292923" y="3342541"/>
                </a:cubicBezTo>
                <a:lnTo>
                  <a:pt x="1298670" y="3362942"/>
                </a:lnTo>
                <a:lnTo>
                  <a:pt x="1292308" y="3352863"/>
                </a:lnTo>
                <a:lnTo>
                  <a:pt x="1285073" y="3338230"/>
                </a:lnTo>
                <a:lnTo>
                  <a:pt x="1272111" y="3320859"/>
                </a:lnTo>
                <a:lnTo>
                  <a:pt x="1262027" y="3304880"/>
                </a:lnTo>
                <a:lnTo>
                  <a:pt x="1253230" y="3248295"/>
                </a:lnTo>
                <a:close/>
                <a:moveTo>
                  <a:pt x="2876846" y="3244716"/>
                </a:moveTo>
                <a:lnTo>
                  <a:pt x="2875987" y="3244818"/>
                </a:lnTo>
                <a:lnTo>
                  <a:pt x="2874962" y="3244832"/>
                </a:lnTo>
                <a:lnTo>
                  <a:pt x="2872318" y="3244868"/>
                </a:lnTo>
                <a:close/>
                <a:moveTo>
                  <a:pt x="1099593" y="3244220"/>
                </a:moveTo>
                <a:lnTo>
                  <a:pt x="1117811" y="3262292"/>
                </a:lnTo>
                <a:lnTo>
                  <a:pt x="1136563" y="3289092"/>
                </a:lnTo>
                <a:lnTo>
                  <a:pt x="1136563" y="3314592"/>
                </a:lnTo>
                <a:lnTo>
                  <a:pt x="1110673" y="3293590"/>
                </a:lnTo>
                <a:lnTo>
                  <a:pt x="1100077" y="3265952"/>
                </a:lnTo>
                <a:close/>
                <a:moveTo>
                  <a:pt x="2753241" y="3240846"/>
                </a:moveTo>
                <a:lnTo>
                  <a:pt x="2767200" y="3241405"/>
                </a:lnTo>
                <a:lnTo>
                  <a:pt x="2761393" y="3241606"/>
                </a:lnTo>
                <a:close/>
                <a:moveTo>
                  <a:pt x="2547072" y="3240552"/>
                </a:moveTo>
                <a:lnTo>
                  <a:pt x="2638523" y="3270814"/>
                </a:lnTo>
                <a:lnTo>
                  <a:pt x="2625811" y="3269070"/>
                </a:lnTo>
                <a:lnTo>
                  <a:pt x="2624801" y="3268704"/>
                </a:lnTo>
                <a:close/>
                <a:moveTo>
                  <a:pt x="3149653" y="3240018"/>
                </a:moveTo>
                <a:lnTo>
                  <a:pt x="3145182" y="3241029"/>
                </a:lnTo>
                <a:lnTo>
                  <a:pt x="3142618" y="3241609"/>
                </a:lnTo>
                <a:lnTo>
                  <a:pt x="3134707" y="3243019"/>
                </a:lnTo>
                <a:lnTo>
                  <a:pt x="3116264" y="3246306"/>
                </a:lnTo>
                <a:close/>
                <a:moveTo>
                  <a:pt x="3100988" y="3236656"/>
                </a:moveTo>
                <a:lnTo>
                  <a:pt x="3099924" y="3236867"/>
                </a:lnTo>
                <a:lnTo>
                  <a:pt x="3086443" y="3239539"/>
                </a:lnTo>
                <a:lnTo>
                  <a:pt x="3068619" y="3242098"/>
                </a:lnTo>
                <a:close/>
                <a:moveTo>
                  <a:pt x="745903" y="3236180"/>
                </a:moveTo>
                <a:lnTo>
                  <a:pt x="759906" y="3257397"/>
                </a:lnTo>
                <a:lnTo>
                  <a:pt x="776798" y="3283229"/>
                </a:lnTo>
                <a:lnTo>
                  <a:pt x="795022" y="3318390"/>
                </a:lnTo>
                <a:lnTo>
                  <a:pt x="769140" y="3307104"/>
                </a:lnTo>
                <a:lnTo>
                  <a:pt x="752144" y="3253776"/>
                </a:lnTo>
                <a:close/>
                <a:moveTo>
                  <a:pt x="2907128" y="3235642"/>
                </a:moveTo>
                <a:lnTo>
                  <a:pt x="2897869" y="3236882"/>
                </a:lnTo>
                <a:lnTo>
                  <a:pt x="2870243" y="3237838"/>
                </a:lnTo>
                <a:close/>
                <a:moveTo>
                  <a:pt x="565677" y="3235467"/>
                </a:moveTo>
                <a:lnTo>
                  <a:pt x="585296" y="3265799"/>
                </a:lnTo>
                <a:lnTo>
                  <a:pt x="585874" y="3266896"/>
                </a:lnTo>
                <a:lnTo>
                  <a:pt x="581651" y="3262852"/>
                </a:lnTo>
                <a:lnTo>
                  <a:pt x="580387" y="3261641"/>
                </a:lnTo>
                <a:lnTo>
                  <a:pt x="575652" y="3255925"/>
                </a:lnTo>
                <a:lnTo>
                  <a:pt x="568544" y="3247343"/>
                </a:lnTo>
                <a:lnTo>
                  <a:pt x="565996" y="3236771"/>
                </a:lnTo>
                <a:close/>
                <a:moveTo>
                  <a:pt x="2775570" y="3234996"/>
                </a:moveTo>
                <a:lnTo>
                  <a:pt x="2781508" y="3235264"/>
                </a:lnTo>
                <a:lnTo>
                  <a:pt x="2780407" y="3235325"/>
                </a:lnTo>
                <a:close/>
                <a:moveTo>
                  <a:pt x="3235477" y="3234662"/>
                </a:moveTo>
                <a:lnTo>
                  <a:pt x="3235047" y="3234921"/>
                </a:lnTo>
                <a:cubicBezTo>
                  <a:pt x="3221366" y="3242847"/>
                  <a:pt x="3195146" y="3257032"/>
                  <a:pt x="3158197" y="3272331"/>
                </a:cubicBezTo>
                <a:lnTo>
                  <a:pt x="3156094" y="3273100"/>
                </a:lnTo>
                <a:lnTo>
                  <a:pt x="3179766" y="3261605"/>
                </a:lnTo>
                <a:cubicBezTo>
                  <a:pt x="3197588" y="3252259"/>
                  <a:pt x="3207162" y="3245951"/>
                  <a:pt x="3207335" y="3245744"/>
                </a:cubicBezTo>
                <a:lnTo>
                  <a:pt x="3208008" y="3242271"/>
                </a:lnTo>
                <a:lnTo>
                  <a:pt x="3217373" y="3239869"/>
                </a:lnTo>
                <a:cubicBezTo>
                  <a:pt x="3224350" y="3237930"/>
                  <a:pt x="3229824" y="3236344"/>
                  <a:pt x="3233630" y="3235219"/>
                </a:cubicBezTo>
                <a:close/>
                <a:moveTo>
                  <a:pt x="2371098" y="3234590"/>
                </a:moveTo>
                <a:lnTo>
                  <a:pt x="2385478" y="3244948"/>
                </a:lnTo>
                <a:lnTo>
                  <a:pt x="2374882" y="3237814"/>
                </a:lnTo>
                <a:close/>
                <a:moveTo>
                  <a:pt x="2403561" y="3234410"/>
                </a:moveTo>
                <a:lnTo>
                  <a:pt x="2403619" y="3234446"/>
                </a:lnTo>
                <a:lnTo>
                  <a:pt x="2403577" y="3234423"/>
                </a:lnTo>
                <a:close/>
                <a:moveTo>
                  <a:pt x="1086929" y="3231658"/>
                </a:moveTo>
                <a:lnTo>
                  <a:pt x="1092957" y="3237637"/>
                </a:lnTo>
                <a:lnTo>
                  <a:pt x="1093237" y="3248110"/>
                </a:lnTo>
                <a:close/>
                <a:moveTo>
                  <a:pt x="3244642" y="3229150"/>
                </a:moveTo>
                <a:lnTo>
                  <a:pt x="3240864" y="3231422"/>
                </a:lnTo>
                <a:lnTo>
                  <a:pt x="3241634" y="3229932"/>
                </a:lnTo>
                <a:close/>
                <a:moveTo>
                  <a:pt x="2672315" y="3228825"/>
                </a:moveTo>
                <a:lnTo>
                  <a:pt x="2719583" y="3237710"/>
                </a:lnTo>
                <a:lnTo>
                  <a:pt x="2703478" y="3236210"/>
                </a:lnTo>
                <a:close/>
                <a:moveTo>
                  <a:pt x="393469" y="3227401"/>
                </a:moveTo>
                <a:lnTo>
                  <a:pt x="444589" y="3335578"/>
                </a:lnTo>
                <a:lnTo>
                  <a:pt x="450292" y="3366970"/>
                </a:lnTo>
                <a:lnTo>
                  <a:pt x="467202" y="3431177"/>
                </a:lnTo>
                <a:lnTo>
                  <a:pt x="463271" y="3426133"/>
                </a:lnTo>
                <a:lnTo>
                  <a:pt x="444110" y="3401548"/>
                </a:lnTo>
                <a:lnTo>
                  <a:pt x="424853" y="3350399"/>
                </a:lnTo>
                <a:lnTo>
                  <a:pt x="400664" y="3290761"/>
                </a:lnTo>
                <a:close/>
                <a:moveTo>
                  <a:pt x="3027703" y="3226706"/>
                </a:moveTo>
                <a:lnTo>
                  <a:pt x="3024956" y="3227208"/>
                </a:lnTo>
                <a:lnTo>
                  <a:pt x="3015677" y="3228305"/>
                </a:lnTo>
                <a:close/>
                <a:moveTo>
                  <a:pt x="2927466" y="3226438"/>
                </a:moveTo>
                <a:lnTo>
                  <a:pt x="2919162" y="3227675"/>
                </a:lnTo>
                <a:lnTo>
                  <a:pt x="2901328" y="3228658"/>
                </a:lnTo>
                <a:lnTo>
                  <a:pt x="2884951" y="3229561"/>
                </a:lnTo>
                <a:lnTo>
                  <a:pt x="2910029" y="3227719"/>
                </a:lnTo>
                <a:close/>
                <a:moveTo>
                  <a:pt x="2291446" y="3226325"/>
                </a:moveTo>
                <a:lnTo>
                  <a:pt x="2301683" y="3236442"/>
                </a:lnTo>
                <a:lnTo>
                  <a:pt x="2317439" y="3252015"/>
                </a:lnTo>
                <a:lnTo>
                  <a:pt x="2307675" y="3243833"/>
                </a:lnTo>
                <a:lnTo>
                  <a:pt x="2304855" y="3241470"/>
                </a:lnTo>
                <a:close/>
                <a:moveTo>
                  <a:pt x="151208" y="3225539"/>
                </a:moveTo>
                <a:lnTo>
                  <a:pt x="153755" y="3242524"/>
                </a:lnTo>
                <a:lnTo>
                  <a:pt x="155741" y="3255764"/>
                </a:lnTo>
                <a:lnTo>
                  <a:pt x="152961" y="3271896"/>
                </a:lnTo>
                <a:lnTo>
                  <a:pt x="149329" y="3292979"/>
                </a:lnTo>
                <a:lnTo>
                  <a:pt x="148895" y="3325475"/>
                </a:lnTo>
                <a:lnTo>
                  <a:pt x="148339" y="3367122"/>
                </a:lnTo>
                <a:lnTo>
                  <a:pt x="143517" y="3324192"/>
                </a:lnTo>
                <a:lnTo>
                  <a:pt x="144376" y="3256571"/>
                </a:lnTo>
                <a:lnTo>
                  <a:pt x="145385" y="3251986"/>
                </a:lnTo>
                <a:close/>
                <a:moveTo>
                  <a:pt x="1313138" y="3224552"/>
                </a:moveTo>
                <a:lnTo>
                  <a:pt x="1314986" y="3229474"/>
                </a:lnTo>
                <a:cubicBezTo>
                  <a:pt x="1315988" y="3233211"/>
                  <a:pt x="1317185" y="3236893"/>
                  <a:pt x="1318571" y="3240505"/>
                </a:cubicBezTo>
                <a:lnTo>
                  <a:pt x="1318812" y="3241750"/>
                </a:lnTo>
                <a:lnTo>
                  <a:pt x="1317322" y="3239395"/>
                </a:lnTo>
                <a:close/>
                <a:moveTo>
                  <a:pt x="967246" y="3224468"/>
                </a:moveTo>
                <a:lnTo>
                  <a:pt x="985856" y="3257873"/>
                </a:lnTo>
                <a:lnTo>
                  <a:pt x="985894" y="3257991"/>
                </a:lnTo>
                <a:lnTo>
                  <a:pt x="995859" y="3289139"/>
                </a:lnTo>
                <a:lnTo>
                  <a:pt x="990406" y="3298134"/>
                </a:lnTo>
                <a:lnTo>
                  <a:pt x="987766" y="3296956"/>
                </a:lnTo>
                <a:lnTo>
                  <a:pt x="948867" y="3270162"/>
                </a:lnTo>
                <a:lnTo>
                  <a:pt x="947125" y="3266629"/>
                </a:lnTo>
                <a:lnTo>
                  <a:pt x="951310" y="3261115"/>
                </a:lnTo>
                <a:cubicBezTo>
                  <a:pt x="957965" y="3249804"/>
                  <a:pt x="963120" y="3238083"/>
                  <a:pt x="967019" y="3226096"/>
                </a:cubicBezTo>
                <a:lnTo>
                  <a:pt x="967241" y="3224504"/>
                </a:lnTo>
                <a:close/>
                <a:moveTo>
                  <a:pt x="975073" y="3223614"/>
                </a:moveTo>
                <a:lnTo>
                  <a:pt x="994608" y="3231207"/>
                </a:lnTo>
                <a:lnTo>
                  <a:pt x="999225" y="3234534"/>
                </a:lnTo>
                <a:lnTo>
                  <a:pt x="1004129" y="3244234"/>
                </a:lnTo>
                <a:lnTo>
                  <a:pt x="998987" y="3274441"/>
                </a:lnTo>
                <a:lnTo>
                  <a:pt x="992751" y="3255396"/>
                </a:lnTo>
                <a:lnTo>
                  <a:pt x="992749" y="3255392"/>
                </a:lnTo>
                <a:lnTo>
                  <a:pt x="992747" y="3255386"/>
                </a:lnTo>
                <a:close/>
                <a:moveTo>
                  <a:pt x="3275077" y="3220817"/>
                </a:moveTo>
                <a:lnTo>
                  <a:pt x="3272730" y="3222257"/>
                </a:lnTo>
                <a:lnTo>
                  <a:pt x="3247250" y="3236171"/>
                </a:lnTo>
                <a:lnTo>
                  <a:pt x="3236842" y="3241360"/>
                </a:lnTo>
                <a:lnTo>
                  <a:pt x="3228176" y="3245404"/>
                </a:lnTo>
                <a:lnTo>
                  <a:pt x="3240667" y="3238601"/>
                </a:lnTo>
                <a:cubicBezTo>
                  <a:pt x="3245986" y="3235551"/>
                  <a:pt x="3248942" y="3233748"/>
                  <a:pt x="3249390" y="3233610"/>
                </a:cubicBezTo>
                <a:cubicBezTo>
                  <a:pt x="3249417" y="3233595"/>
                  <a:pt x="3249446" y="3233582"/>
                  <a:pt x="3249459" y="3233555"/>
                </a:cubicBezTo>
                <a:cubicBezTo>
                  <a:pt x="3250839" y="3232604"/>
                  <a:pt x="3251183" y="3230715"/>
                  <a:pt x="3250218" y="3229335"/>
                </a:cubicBezTo>
                <a:lnTo>
                  <a:pt x="3246853" y="3228575"/>
                </a:lnTo>
                <a:lnTo>
                  <a:pt x="3259734" y="3225226"/>
                </a:lnTo>
                <a:close/>
                <a:moveTo>
                  <a:pt x="1097234" y="3218365"/>
                </a:moveTo>
                <a:lnTo>
                  <a:pt x="1131986" y="3247853"/>
                </a:lnTo>
                <a:lnTo>
                  <a:pt x="1135210" y="3273077"/>
                </a:lnTo>
                <a:lnTo>
                  <a:pt x="1124020" y="3257327"/>
                </a:lnTo>
                <a:lnTo>
                  <a:pt x="1099339" y="3232833"/>
                </a:lnTo>
                <a:lnTo>
                  <a:pt x="1099338" y="3232784"/>
                </a:lnTo>
                <a:close/>
                <a:moveTo>
                  <a:pt x="519015" y="3216628"/>
                </a:moveTo>
                <a:lnTo>
                  <a:pt x="533239" y="3238709"/>
                </a:lnTo>
                <a:lnTo>
                  <a:pt x="565676" y="3294094"/>
                </a:lnTo>
                <a:lnTo>
                  <a:pt x="571735" y="3305075"/>
                </a:lnTo>
                <a:lnTo>
                  <a:pt x="576977" y="3316214"/>
                </a:lnTo>
                <a:lnTo>
                  <a:pt x="578144" y="3321060"/>
                </a:lnTo>
                <a:lnTo>
                  <a:pt x="582456" y="3338955"/>
                </a:lnTo>
                <a:lnTo>
                  <a:pt x="588008" y="3359914"/>
                </a:lnTo>
                <a:lnTo>
                  <a:pt x="589451" y="3365361"/>
                </a:lnTo>
                <a:lnTo>
                  <a:pt x="583538" y="3359751"/>
                </a:lnTo>
                <a:lnTo>
                  <a:pt x="558287" y="3335789"/>
                </a:lnTo>
                <a:lnTo>
                  <a:pt x="557487" y="3334820"/>
                </a:lnTo>
                <a:lnTo>
                  <a:pt x="556789" y="3333974"/>
                </a:lnTo>
                <a:lnTo>
                  <a:pt x="552588" y="3324408"/>
                </a:lnTo>
                <a:lnTo>
                  <a:pt x="543651" y="3307478"/>
                </a:lnTo>
                <a:lnTo>
                  <a:pt x="537601" y="3295192"/>
                </a:lnTo>
                <a:close/>
                <a:moveTo>
                  <a:pt x="308384" y="3216249"/>
                </a:moveTo>
                <a:lnTo>
                  <a:pt x="322375" y="3262897"/>
                </a:lnTo>
                <a:lnTo>
                  <a:pt x="329962" y="3286381"/>
                </a:lnTo>
                <a:lnTo>
                  <a:pt x="332268" y="3293902"/>
                </a:lnTo>
                <a:lnTo>
                  <a:pt x="337422" y="3309475"/>
                </a:lnTo>
                <a:lnTo>
                  <a:pt x="343043" y="3326877"/>
                </a:lnTo>
                <a:lnTo>
                  <a:pt x="361318" y="3381790"/>
                </a:lnTo>
                <a:lnTo>
                  <a:pt x="357138" y="3374919"/>
                </a:lnTo>
                <a:lnTo>
                  <a:pt x="312633" y="3274855"/>
                </a:lnTo>
                <a:close/>
                <a:moveTo>
                  <a:pt x="3212009" y="3214645"/>
                </a:moveTo>
                <a:lnTo>
                  <a:pt x="3211898" y="3214672"/>
                </a:lnTo>
                <a:lnTo>
                  <a:pt x="3211773" y="3214697"/>
                </a:lnTo>
                <a:lnTo>
                  <a:pt x="3211482" y="3214754"/>
                </a:lnTo>
                <a:close/>
                <a:moveTo>
                  <a:pt x="738521" y="3212376"/>
                </a:moveTo>
                <a:lnTo>
                  <a:pt x="757373" y="3224264"/>
                </a:lnTo>
                <a:lnTo>
                  <a:pt x="776092" y="3232543"/>
                </a:lnTo>
                <a:lnTo>
                  <a:pt x="789708" y="3253115"/>
                </a:lnTo>
                <a:lnTo>
                  <a:pt x="794739" y="3267406"/>
                </a:lnTo>
                <a:lnTo>
                  <a:pt x="788543" y="3269874"/>
                </a:lnTo>
                <a:cubicBezTo>
                  <a:pt x="788518" y="3269874"/>
                  <a:pt x="788494" y="3269888"/>
                  <a:pt x="788468" y="3269902"/>
                </a:cubicBezTo>
                <a:lnTo>
                  <a:pt x="788468" y="3269903"/>
                </a:lnTo>
                <a:lnTo>
                  <a:pt x="788467" y="3269903"/>
                </a:lnTo>
                <a:cubicBezTo>
                  <a:pt x="786134" y="3270592"/>
                  <a:pt x="784808" y="3273060"/>
                  <a:pt x="785508" y="3275391"/>
                </a:cubicBezTo>
                <a:cubicBezTo>
                  <a:pt x="786055" y="3277735"/>
                  <a:pt x="788390" y="3279210"/>
                  <a:pt x="790749" y="3278700"/>
                </a:cubicBezTo>
                <a:lnTo>
                  <a:pt x="798526" y="3278163"/>
                </a:lnTo>
                <a:lnTo>
                  <a:pt x="812255" y="3317159"/>
                </a:lnTo>
                <a:lnTo>
                  <a:pt x="814824" y="3324713"/>
                </a:lnTo>
                <a:lnTo>
                  <a:pt x="806171" y="3322700"/>
                </a:lnTo>
                <a:lnTo>
                  <a:pt x="803971" y="3318024"/>
                </a:lnTo>
                <a:lnTo>
                  <a:pt x="788250" y="3290224"/>
                </a:lnTo>
                <a:lnTo>
                  <a:pt x="781762" y="3277720"/>
                </a:lnTo>
                <a:lnTo>
                  <a:pt x="777755" y="3271665"/>
                </a:lnTo>
                <a:lnTo>
                  <a:pt x="772445" y="3262275"/>
                </a:lnTo>
                <a:cubicBezTo>
                  <a:pt x="761714" y="3244941"/>
                  <a:pt x="750783" y="3228827"/>
                  <a:pt x="739724" y="3213849"/>
                </a:cubicBezTo>
                <a:lnTo>
                  <a:pt x="738582" y="3212469"/>
                </a:lnTo>
                <a:close/>
                <a:moveTo>
                  <a:pt x="1171986" y="3207956"/>
                </a:moveTo>
                <a:lnTo>
                  <a:pt x="1208288" y="3250238"/>
                </a:lnTo>
                <a:lnTo>
                  <a:pt x="1219430" y="3323364"/>
                </a:lnTo>
                <a:lnTo>
                  <a:pt x="1178785" y="3259048"/>
                </a:lnTo>
                <a:lnTo>
                  <a:pt x="1178433" y="3255899"/>
                </a:lnTo>
                <a:lnTo>
                  <a:pt x="1174137" y="3217497"/>
                </a:lnTo>
                <a:close/>
                <a:moveTo>
                  <a:pt x="3947214" y="3206332"/>
                </a:moveTo>
                <a:lnTo>
                  <a:pt x="3908622" y="3264083"/>
                </a:lnTo>
                <a:cubicBezTo>
                  <a:pt x="3851234" y="3337880"/>
                  <a:pt x="3772446" y="3392151"/>
                  <a:pt x="3683041" y="3419480"/>
                </a:cubicBezTo>
                <a:lnTo>
                  <a:pt x="3637092" y="3431861"/>
                </a:lnTo>
                <a:lnTo>
                  <a:pt x="3699366" y="3409324"/>
                </a:lnTo>
                <a:cubicBezTo>
                  <a:pt x="3759779" y="3382344"/>
                  <a:pt x="3813849" y="3342426"/>
                  <a:pt x="3857604" y="3292084"/>
                </a:cubicBezTo>
                <a:close/>
                <a:moveTo>
                  <a:pt x="107283" y="3206196"/>
                </a:moveTo>
                <a:lnTo>
                  <a:pt x="124724" y="3331659"/>
                </a:lnTo>
                <a:lnTo>
                  <a:pt x="124224" y="3340650"/>
                </a:lnTo>
                <a:lnTo>
                  <a:pt x="121111" y="3358190"/>
                </a:lnTo>
                <a:lnTo>
                  <a:pt x="122196" y="3377132"/>
                </a:lnTo>
                <a:lnTo>
                  <a:pt x="122042" y="3379902"/>
                </a:lnTo>
                <a:lnTo>
                  <a:pt x="120143" y="3414051"/>
                </a:lnTo>
                <a:lnTo>
                  <a:pt x="123561" y="3450533"/>
                </a:lnTo>
                <a:lnTo>
                  <a:pt x="126595" y="3482914"/>
                </a:lnTo>
                <a:lnTo>
                  <a:pt x="115522" y="3439935"/>
                </a:lnTo>
                <a:lnTo>
                  <a:pt x="110253" y="3419482"/>
                </a:lnTo>
                <a:lnTo>
                  <a:pt x="105184" y="3369009"/>
                </a:lnTo>
                <a:lnTo>
                  <a:pt x="103442" y="3275906"/>
                </a:lnTo>
                <a:lnTo>
                  <a:pt x="105463" y="3218862"/>
                </a:lnTo>
                <a:close/>
                <a:moveTo>
                  <a:pt x="3317124" y="3205587"/>
                </a:moveTo>
                <a:lnTo>
                  <a:pt x="3312224" y="3208655"/>
                </a:lnTo>
                <a:lnTo>
                  <a:pt x="3311220" y="3209284"/>
                </a:lnTo>
                <a:lnTo>
                  <a:pt x="3311217" y="3209285"/>
                </a:lnTo>
                <a:lnTo>
                  <a:pt x="3285618" y="3223518"/>
                </a:lnTo>
                <a:lnTo>
                  <a:pt x="3275153" y="3228847"/>
                </a:lnTo>
                <a:lnTo>
                  <a:pt x="3266428" y="3233019"/>
                </a:lnTo>
                <a:lnTo>
                  <a:pt x="3278143" y="3226457"/>
                </a:lnTo>
                <a:cubicBezTo>
                  <a:pt x="3283760" y="3223094"/>
                  <a:pt x="3286774" y="3221097"/>
                  <a:pt x="3287033" y="3220924"/>
                </a:cubicBezTo>
                <a:cubicBezTo>
                  <a:pt x="3288411" y="3219889"/>
                  <a:pt x="3288770" y="3217973"/>
                  <a:pt x="3287859" y="3216512"/>
                </a:cubicBezTo>
                <a:lnTo>
                  <a:pt x="3284794" y="3215937"/>
                </a:lnTo>
                <a:lnTo>
                  <a:pt x="3285653" y="3214310"/>
                </a:lnTo>
                <a:lnTo>
                  <a:pt x="3285653" y="3214309"/>
                </a:lnTo>
                <a:lnTo>
                  <a:pt x="3285654" y="3214307"/>
                </a:lnTo>
                <a:cubicBezTo>
                  <a:pt x="3285654" y="3214307"/>
                  <a:pt x="3285654" y="3214293"/>
                  <a:pt x="3285654" y="3214293"/>
                </a:cubicBezTo>
                <a:lnTo>
                  <a:pt x="3285532" y="3214228"/>
                </a:lnTo>
                <a:lnTo>
                  <a:pt x="3303694" y="3209448"/>
                </a:lnTo>
                <a:close/>
                <a:moveTo>
                  <a:pt x="1134145" y="3203899"/>
                </a:moveTo>
                <a:lnTo>
                  <a:pt x="1171300" y="3264629"/>
                </a:lnTo>
                <a:lnTo>
                  <a:pt x="1171770" y="3268827"/>
                </a:lnTo>
                <a:lnTo>
                  <a:pt x="1169368" y="3266669"/>
                </a:lnTo>
                <a:lnTo>
                  <a:pt x="1138605" y="3239038"/>
                </a:lnTo>
                <a:close/>
                <a:moveTo>
                  <a:pt x="915551" y="3202601"/>
                </a:moveTo>
                <a:lnTo>
                  <a:pt x="925494" y="3204342"/>
                </a:lnTo>
                <a:lnTo>
                  <a:pt x="957677" y="3216852"/>
                </a:lnTo>
                <a:lnTo>
                  <a:pt x="954195" y="3235594"/>
                </a:lnTo>
                <a:lnTo>
                  <a:pt x="942263" y="3256769"/>
                </a:lnTo>
                <a:close/>
                <a:moveTo>
                  <a:pt x="688932" y="3202475"/>
                </a:moveTo>
                <a:lnTo>
                  <a:pt x="727031" y="3255441"/>
                </a:lnTo>
                <a:lnTo>
                  <a:pt x="734441" y="3268331"/>
                </a:lnTo>
                <a:lnTo>
                  <a:pt x="750893" y="3299147"/>
                </a:lnTo>
                <a:lnTo>
                  <a:pt x="742258" y="3295382"/>
                </a:lnTo>
                <a:lnTo>
                  <a:pt x="730680" y="3287996"/>
                </a:lnTo>
                <a:lnTo>
                  <a:pt x="712520" y="3276412"/>
                </a:lnTo>
                <a:lnTo>
                  <a:pt x="708005" y="3261576"/>
                </a:lnTo>
                <a:lnTo>
                  <a:pt x="701927" y="3241605"/>
                </a:lnTo>
                <a:close/>
                <a:moveTo>
                  <a:pt x="189684" y="3202416"/>
                </a:moveTo>
                <a:lnTo>
                  <a:pt x="195914" y="3240943"/>
                </a:lnTo>
                <a:lnTo>
                  <a:pt x="196474" y="3244409"/>
                </a:lnTo>
                <a:lnTo>
                  <a:pt x="194927" y="3263665"/>
                </a:lnTo>
                <a:cubicBezTo>
                  <a:pt x="194821" y="3296568"/>
                  <a:pt x="197074" y="3331723"/>
                  <a:pt x="201707" y="3369011"/>
                </a:cubicBezTo>
                <a:lnTo>
                  <a:pt x="214144" y="3438770"/>
                </a:lnTo>
                <a:lnTo>
                  <a:pt x="206805" y="3420721"/>
                </a:lnTo>
                <a:lnTo>
                  <a:pt x="191881" y="3366832"/>
                </a:lnTo>
                <a:lnTo>
                  <a:pt x="186388" y="3323828"/>
                </a:lnTo>
                <a:lnTo>
                  <a:pt x="185419" y="3236997"/>
                </a:lnTo>
                <a:close/>
                <a:moveTo>
                  <a:pt x="2349723" y="3201964"/>
                </a:moveTo>
                <a:lnTo>
                  <a:pt x="2363493" y="3212526"/>
                </a:lnTo>
                <a:lnTo>
                  <a:pt x="2363496" y="3212529"/>
                </a:lnTo>
                <a:lnTo>
                  <a:pt x="2363593" y="3212621"/>
                </a:lnTo>
                <a:lnTo>
                  <a:pt x="2352856" y="3204930"/>
                </a:lnTo>
                <a:close/>
                <a:moveTo>
                  <a:pt x="906662" y="3201325"/>
                </a:moveTo>
                <a:lnTo>
                  <a:pt x="936527" y="3261662"/>
                </a:lnTo>
                <a:lnTo>
                  <a:pt x="932635" y="3258982"/>
                </a:lnTo>
                <a:cubicBezTo>
                  <a:pt x="931979" y="3258540"/>
                  <a:pt x="931215" y="3258307"/>
                  <a:pt x="930429" y="3258293"/>
                </a:cubicBezTo>
                <a:lnTo>
                  <a:pt x="929463" y="3258293"/>
                </a:lnTo>
                <a:lnTo>
                  <a:pt x="901446" y="3257162"/>
                </a:lnTo>
                <a:lnTo>
                  <a:pt x="901151" y="3256637"/>
                </a:lnTo>
                <a:lnTo>
                  <a:pt x="901000" y="3256368"/>
                </a:lnTo>
                <a:lnTo>
                  <a:pt x="885830" y="3227653"/>
                </a:lnTo>
                <a:lnTo>
                  <a:pt x="897851" y="3217248"/>
                </a:lnTo>
                <a:close/>
                <a:moveTo>
                  <a:pt x="1074822" y="3200078"/>
                </a:moveTo>
                <a:lnTo>
                  <a:pt x="1077829" y="3201899"/>
                </a:lnTo>
                <a:lnTo>
                  <a:pt x="1089658" y="3211936"/>
                </a:lnTo>
                <a:lnTo>
                  <a:pt x="1091593" y="3225146"/>
                </a:lnTo>
                <a:lnTo>
                  <a:pt x="1080035" y="3213676"/>
                </a:lnTo>
                <a:close/>
                <a:moveTo>
                  <a:pt x="3098005" y="3199797"/>
                </a:moveTo>
                <a:lnTo>
                  <a:pt x="3075820" y="3204348"/>
                </a:lnTo>
                <a:lnTo>
                  <a:pt x="3005248" y="3214857"/>
                </a:lnTo>
                <a:lnTo>
                  <a:pt x="3082599" y="3202298"/>
                </a:lnTo>
                <a:close/>
                <a:moveTo>
                  <a:pt x="3181819" y="3198280"/>
                </a:moveTo>
                <a:lnTo>
                  <a:pt x="3175896" y="3199622"/>
                </a:lnTo>
                <a:lnTo>
                  <a:pt x="3172952" y="3200160"/>
                </a:lnTo>
                <a:lnTo>
                  <a:pt x="3157761" y="3202936"/>
                </a:lnTo>
                <a:close/>
                <a:moveTo>
                  <a:pt x="472230" y="3197088"/>
                </a:moveTo>
                <a:lnTo>
                  <a:pt x="482297" y="3212105"/>
                </a:lnTo>
                <a:lnTo>
                  <a:pt x="501303" y="3242470"/>
                </a:lnTo>
                <a:lnTo>
                  <a:pt x="514912" y="3266254"/>
                </a:lnTo>
                <a:lnTo>
                  <a:pt x="528425" y="3291796"/>
                </a:lnTo>
                <a:lnTo>
                  <a:pt x="531019" y="3302751"/>
                </a:lnTo>
                <a:lnTo>
                  <a:pt x="515728" y="3284224"/>
                </a:lnTo>
                <a:lnTo>
                  <a:pt x="503952" y="3269956"/>
                </a:lnTo>
                <a:lnTo>
                  <a:pt x="478006" y="3229802"/>
                </a:lnTo>
                <a:close/>
                <a:moveTo>
                  <a:pt x="3149874" y="3196634"/>
                </a:moveTo>
                <a:lnTo>
                  <a:pt x="3050663" y="3216432"/>
                </a:lnTo>
                <a:lnTo>
                  <a:pt x="3009992" y="3221875"/>
                </a:lnTo>
                <a:lnTo>
                  <a:pt x="2984391" y="3225301"/>
                </a:lnTo>
                <a:lnTo>
                  <a:pt x="3048893" y="3216186"/>
                </a:lnTo>
                <a:close/>
                <a:moveTo>
                  <a:pt x="867664" y="3194212"/>
                </a:moveTo>
                <a:lnTo>
                  <a:pt x="900180" y="3199908"/>
                </a:lnTo>
                <a:lnTo>
                  <a:pt x="899016" y="3201139"/>
                </a:lnTo>
                <a:lnTo>
                  <a:pt x="881570" y="3219589"/>
                </a:lnTo>
                <a:lnTo>
                  <a:pt x="873558" y="3204422"/>
                </a:lnTo>
                <a:lnTo>
                  <a:pt x="869987" y="3199363"/>
                </a:lnTo>
                <a:lnTo>
                  <a:pt x="868121" y="3195086"/>
                </a:lnTo>
                <a:lnTo>
                  <a:pt x="868024" y="3194901"/>
                </a:lnTo>
                <a:close/>
                <a:moveTo>
                  <a:pt x="598282" y="3191506"/>
                </a:moveTo>
                <a:lnTo>
                  <a:pt x="620317" y="3215560"/>
                </a:lnTo>
                <a:lnTo>
                  <a:pt x="631467" y="3225030"/>
                </a:lnTo>
                <a:lnTo>
                  <a:pt x="639247" y="3236009"/>
                </a:lnTo>
                <a:lnTo>
                  <a:pt x="653947" y="3259667"/>
                </a:lnTo>
                <a:lnTo>
                  <a:pt x="665268" y="3298960"/>
                </a:lnTo>
                <a:lnTo>
                  <a:pt x="678728" y="3346203"/>
                </a:lnTo>
                <a:lnTo>
                  <a:pt x="677277" y="3345122"/>
                </a:lnTo>
                <a:lnTo>
                  <a:pt x="669472" y="3339311"/>
                </a:lnTo>
                <a:lnTo>
                  <a:pt x="667267" y="3333784"/>
                </a:lnTo>
                <a:lnTo>
                  <a:pt x="663263" y="3326992"/>
                </a:lnTo>
                <a:lnTo>
                  <a:pt x="656100" y="3311443"/>
                </a:lnTo>
                <a:cubicBezTo>
                  <a:pt x="642486" y="3285048"/>
                  <a:pt x="628177" y="3260303"/>
                  <a:pt x="613181" y="3237217"/>
                </a:cubicBezTo>
                <a:lnTo>
                  <a:pt x="608943" y="3231427"/>
                </a:lnTo>
                <a:lnTo>
                  <a:pt x="604197" y="3213418"/>
                </a:lnTo>
                <a:lnTo>
                  <a:pt x="602699" y="3207734"/>
                </a:lnTo>
                <a:lnTo>
                  <a:pt x="600520" y="3199467"/>
                </a:lnTo>
                <a:lnTo>
                  <a:pt x="599100" y="3194416"/>
                </a:lnTo>
                <a:close/>
                <a:moveTo>
                  <a:pt x="175106" y="3191002"/>
                </a:moveTo>
                <a:lnTo>
                  <a:pt x="175262" y="3210561"/>
                </a:lnTo>
                <a:lnTo>
                  <a:pt x="175622" y="3255556"/>
                </a:lnTo>
                <a:lnTo>
                  <a:pt x="172378" y="3282083"/>
                </a:lnTo>
                <a:lnTo>
                  <a:pt x="172379" y="3282096"/>
                </a:lnTo>
                <a:lnTo>
                  <a:pt x="172816" y="3297992"/>
                </a:lnTo>
                <a:lnTo>
                  <a:pt x="172477" y="3296770"/>
                </a:lnTo>
                <a:lnTo>
                  <a:pt x="171568" y="3293488"/>
                </a:lnTo>
                <a:lnTo>
                  <a:pt x="169736" y="3281285"/>
                </a:lnTo>
                <a:lnTo>
                  <a:pt x="164653" y="3247437"/>
                </a:lnTo>
                <a:lnTo>
                  <a:pt x="173712" y="3194730"/>
                </a:lnTo>
                <a:close/>
                <a:moveTo>
                  <a:pt x="641069" y="3190494"/>
                </a:moveTo>
                <a:lnTo>
                  <a:pt x="667676" y="3222984"/>
                </a:lnTo>
                <a:lnTo>
                  <a:pt x="674973" y="3232653"/>
                </a:lnTo>
                <a:lnTo>
                  <a:pt x="679551" y="3239904"/>
                </a:lnTo>
                <a:lnTo>
                  <a:pt x="693306" y="3264156"/>
                </a:lnTo>
                <a:lnTo>
                  <a:pt x="687691" y="3260574"/>
                </a:lnTo>
                <a:lnTo>
                  <a:pt x="682493" y="3257258"/>
                </a:lnTo>
                <a:lnTo>
                  <a:pt x="653822" y="3232819"/>
                </a:lnTo>
                <a:lnTo>
                  <a:pt x="650871" y="3222443"/>
                </a:lnTo>
                <a:lnTo>
                  <a:pt x="647226" y="3210563"/>
                </a:lnTo>
                <a:close/>
                <a:moveTo>
                  <a:pt x="1274848" y="3190152"/>
                </a:moveTo>
                <a:lnTo>
                  <a:pt x="1294757" y="3221630"/>
                </a:lnTo>
                <a:lnTo>
                  <a:pt x="1317838" y="3260262"/>
                </a:lnTo>
                <a:lnTo>
                  <a:pt x="1324190" y="3274743"/>
                </a:lnTo>
                <a:lnTo>
                  <a:pt x="1328227" y="3291533"/>
                </a:lnTo>
                <a:cubicBezTo>
                  <a:pt x="1332158" y="3309488"/>
                  <a:pt x="1335929" y="3328574"/>
                  <a:pt x="1339350" y="3348578"/>
                </a:cubicBezTo>
                <a:lnTo>
                  <a:pt x="1342116" y="3372766"/>
                </a:lnTo>
                <a:lnTo>
                  <a:pt x="1320554" y="3324182"/>
                </a:lnTo>
                <a:lnTo>
                  <a:pt x="1312785" y="3288626"/>
                </a:lnTo>
                <a:cubicBezTo>
                  <a:pt x="1312539" y="3287924"/>
                  <a:pt x="1312111" y="3287317"/>
                  <a:pt x="1311545" y="3286834"/>
                </a:cubicBezTo>
                <a:lnTo>
                  <a:pt x="1311406" y="3286834"/>
                </a:lnTo>
                <a:cubicBezTo>
                  <a:pt x="1310579" y="3284765"/>
                  <a:pt x="1308234" y="3278009"/>
                  <a:pt x="1305615" y="3269461"/>
                </a:cubicBezTo>
                <a:lnTo>
                  <a:pt x="1276489" y="3195954"/>
                </a:lnTo>
                <a:lnTo>
                  <a:pt x="1276107" y="3194365"/>
                </a:lnTo>
                <a:close/>
                <a:moveTo>
                  <a:pt x="1438479" y="3189176"/>
                </a:moveTo>
                <a:lnTo>
                  <a:pt x="1444190" y="3203001"/>
                </a:lnTo>
                <a:lnTo>
                  <a:pt x="1450750" y="3232544"/>
                </a:lnTo>
                <a:lnTo>
                  <a:pt x="1477716" y="3339943"/>
                </a:lnTo>
                <a:lnTo>
                  <a:pt x="1482525" y="3375649"/>
                </a:lnTo>
                <a:lnTo>
                  <a:pt x="1484578" y="3384895"/>
                </a:lnTo>
                <a:lnTo>
                  <a:pt x="1485087" y="3388646"/>
                </a:lnTo>
                <a:lnTo>
                  <a:pt x="1490685" y="3429905"/>
                </a:lnTo>
                <a:lnTo>
                  <a:pt x="1491159" y="3439762"/>
                </a:lnTo>
                <a:lnTo>
                  <a:pt x="1496466" y="3479167"/>
                </a:lnTo>
                <a:lnTo>
                  <a:pt x="1498102" y="3584101"/>
                </a:lnTo>
                <a:lnTo>
                  <a:pt x="1498102" y="3584110"/>
                </a:lnTo>
                <a:lnTo>
                  <a:pt x="1499257" y="3608119"/>
                </a:lnTo>
                <a:lnTo>
                  <a:pt x="1498912" y="3611354"/>
                </a:lnTo>
                <a:lnTo>
                  <a:pt x="1498827" y="3612150"/>
                </a:lnTo>
                <a:lnTo>
                  <a:pt x="1498576" y="3614502"/>
                </a:lnTo>
                <a:lnTo>
                  <a:pt x="1498102" y="3584110"/>
                </a:lnTo>
                <a:lnTo>
                  <a:pt x="1496466" y="3479167"/>
                </a:lnTo>
                <a:lnTo>
                  <a:pt x="1491159" y="3439763"/>
                </a:lnTo>
                <a:lnTo>
                  <a:pt x="1491159" y="3439762"/>
                </a:lnTo>
                <a:lnTo>
                  <a:pt x="1482525" y="3375649"/>
                </a:lnTo>
                <a:lnTo>
                  <a:pt x="1482523" y="3375643"/>
                </a:lnTo>
                <a:lnTo>
                  <a:pt x="1481064" y="3364810"/>
                </a:lnTo>
                <a:lnTo>
                  <a:pt x="1477716" y="3339943"/>
                </a:lnTo>
                <a:lnTo>
                  <a:pt x="1450753" y="3232557"/>
                </a:lnTo>
                <a:lnTo>
                  <a:pt x="1450750" y="3232544"/>
                </a:lnTo>
                <a:lnTo>
                  <a:pt x="1442535" y="3199828"/>
                </a:lnTo>
                <a:close/>
                <a:moveTo>
                  <a:pt x="3361682" y="3188801"/>
                </a:moveTo>
                <a:lnTo>
                  <a:pt x="3351211" y="3195438"/>
                </a:lnTo>
                <a:lnTo>
                  <a:pt x="3325542" y="3209949"/>
                </a:lnTo>
                <a:lnTo>
                  <a:pt x="3315018" y="3215420"/>
                </a:lnTo>
                <a:lnTo>
                  <a:pt x="3303277" y="3221169"/>
                </a:lnTo>
                <a:lnTo>
                  <a:pt x="3316143" y="3213864"/>
                </a:lnTo>
                <a:cubicBezTo>
                  <a:pt x="3322174" y="3210180"/>
                  <a:pt x="3325345" y="3208000"/>
                  <a:pt x="3325500" y="3207828"/>
                </a:cubicBezTo>
                <a:cubicBezTo>
                  <a:pt x="3325513" y="3207813"/>
                  <a:pt x="3325528" y="3207813"/>
                  <a:pt x="3325541" y="3207800"/>
                </a:cubicBezTo>
                <a:lnTo>
                  <a:pt x="3325541" y="3207799"/>
                </a:lnTo>
                <a:lnTo>
                  <a:pt x="3325543" y="3207798"/>
                </a:lnTo>
                <a:cubicBezTo>
                  <a:pt x="3327005" y="3206845"/>
                  <a:pt x="3327419" y="3204874"/>
                  <a:pt x="3326468" y="3203413"/>
                </a:cubicBezTo>
                <a:lnTo>
                  <a:pt x="3325276" y="3203196"/>
                </a:lnTo>
                <a:lnTo>
                  <a:pt x="3328671" y="3202175"/>
                </a:lnTo>
                <a:cubicBezTo>
                  <a:pt x="3328671" y="3202175"/>
                  <a:pt x="3328686" y="3202175"/>
                  <a:pt x="3328686" y="3202175"/>
                </a:cubicBezTo>
                <a:lnTo>
                  <a:pt x="3328751" y="3202053"/>
                </a:lnTo>
                <a:lnTo>
                  <a:pt x="3330881" y="3198036"/>
                </a:lnTo>
                <a:lnTo>
                  <a:pt x="3330156" y="3197673"/>
                </a:lnTo>
                <a:lnTo>
                  <a:pt x="3345684" y="3193407"/>
                </a:lnTo>
                <a:close/>
                <a:moveTo>
                  <a:pt x="145543" y="3187758"/>
                </a:moveTo>
                <a:lnTo>
                  <a:pt x="148111" y="3204887"/>
                </a:lnTo>
                <a:lnTo>
                  <a:pt x="144845" y="3219667"/>
                </a:lnTo>
                <a:lnTo>
                  <a:pt x="145222" y="3189980"/>
                </a:lnTo>
                <a:lnTo>
                  <a:pt x="145234" y="3189895"/>
                </a:lnTo>
                <a:close/>
                <a:moveTo>
                  <a:pt x="915201" y="3185893"/>
                </a:moveTo>
                <a:lnTo>
                  <a:pt x="933457" y="3187143"/>
                </a:lnTo>
                <a:lnTo>
                  <a:pt x="955168" y="3202787"/>
                </a:lnTo>
                <a:lnTo>
                  <a:pt x="956635" y="3205419"/>
                </a:lnTo>
                <a:lnTo>
                  <a:pt x="956919" y="3205930"/>
                </a:lnTo>
                <a:lnTo>
                  <a:pt x="950489" y="3203273"/>
                </a:lnTo>
                <a:lnTo>
                  <a:pt x="944820" y="3200931"/>
                </a:lnTo>
                <a:lnTo>
                  <a:pt x="940414" y="3199888"/>
                </a:lnTo>
                <a:lnTo>
                  <a:pt x="911275" y="3192988"/>
                </a:lnTo>
                <a:close/>
                <a:moveTo>
                  <a:pt x="907036" y="3185334"/>
                </a:moveTo>
                <a:lnTo>
                  <a:pt x="908411" y="3185428"/>
                </a:lnTo>
                <a:lnTo>
                  <a:pt x="907719" y="3186720"/>
                </a:lnTo>
                <a:lnTo>
                  <a:pt x="907232" y="3185732"/>
                </a:lnTo>
                <a:close/>
                <a:moveTo>
                  <a:pt x="511468" y="3184727"/>
                </a:moveTo>
                <a:lnTo>
                  <a:pt x="522163" y="3203272"/>
                </a:lnTo>
                <a:lnTo>
                  <a:pt x="561378" y="3251480"/>
                </a:lnTo>
                <a:lnTo>
                  <a:pt x="562759" y="3257208"/>
                </a:lnTo>
                <a:lnTo>
                  <a:pt x="570173" y="3287977"/>
                </a:lnTo>
                <a:lnTo>
                  <a:pt x="568191" y="3284590"/>
                </a:lnTo>
                <a:lnTo>
                  <a:pt x="562676" y="3273420"/>
                </a:lnTo>
                <a:lnTo>
                  <a:pt x="548895" y="3251612"/>
                </a:lnTo>
                <a:lnTo>
                  <a:pt x="530830" y="3220737"/>
                </a:lnTo>
                <a:lnTo>
                  <a:pt x="518881" y="3204115"/>
                </a:lnTo>
                <a:lnTo>
                  <a:pt x="514363" y="3196967"/>
                </a:lnTo>
                <a:close/>
                <a:moveTo>
                  <a:pt x="973053" y="3182766"/>
                </a:moveTo>
                <a:lnTo>
                  <a:pt x="991150" y="3218561"/>
                </a:lnTo>
                <a:lnTo>
                  <a:pt x="970170" y="3203469"/>
                </a:lnTo>
                <a:close/>
                <a:moveTo>
                  <a:pt x="858987" y="3177615"/>
                </a:moveTo>
                <a:lnTo>
                  <a:pt x="881860" y="3183610"/>
                </a:lnTo>
                <a:lnTo>
                  <a:pt x="898456" y="3184746"/>
                </a:lnTo>
                <a:lnTo>
                  <a:pt x="901375" y="3190644"/>
                </a:lnTo>
                <a:lnTo>
                  <a:pt x="895610" y="3189279"/>
                </a:lnTo>
                <a:lnTo>
                  <a:pt x="877668" y="3185031"/>
                </a:lnTo>
                <a:lnTo>
                  <a:pt x="874511" y="3184877"/>
                </a:lnTo>
                <a:lnTo>
                  <a:pt x="862477" y="3184291"/>
                </a:lnTo>
                <a:close/>
                <a:moveTo>
                  <a:pt x="427922" y="3176998"/>
                </a:moveTo>
                <a:lnTo>
                  <a:pt x="437200" y="3190915"/>
                </a:lnTo>
                <a:lnTo>
                  <a:pt x="449423" y="3210758"/>
                </a:lnTo>
                <a:lnTo>
                  <a:pt x="469390" y="3245422"/>
                </a:lnTo>
                <a:lnTo>
                  <a:pt x="473921" y="3253730"/>
                </a:lnTo>
                <a:lnTo>
                  <a:pt x="481437" y="3296383"/>
                </a:lnTo>
                <a:lnTo>
                  <a:pt x="484815" y="3311876"/>
                </a:lnTo>
                <a:lnTo>
                  <a:pt x="494154" y="3354705"/>
                </a:lnTo>
                <a:lnTo>
                  <a:pt x="494040" y="3354411"/>
                </a:lnTo>
                <a:lnTo>
                  <a:pt x="476914" y="3310143"/>
                </a:lnTo>
                <a:lnTo>
                  <a:pt x="436032" y="3236131"/>
                </a:lnTo>
                <a:close/>
                <a:moveTo>
                  <a:pt x="72011" y="3176592"/>
                </a:moveTo>
                <a:lnTo>
                  <a:pt x="71912" y="3234535"/>
                </a:lnTo>
                <a:lnTo>
                  <a:pt x="71899" y="3242228"/>
                </a:lnTo>
                <a:lnTo>
                  <a:pt x="71899" y="3242229"/>
                </a:lnTo>
                <a:lnTo>
                  <a:pt x="71899" y="3242229"/>
                </a:lnTo>
                <a:cubicBezTo>
                  <a:pt x="74941" y="3288886"/>
                  <a:pt x="81090" y="3336267"/>
                  <a:pt x="90305" y="3383807"/>
                </a:cubicBezTo>
                <a:lnTo>
                  <a:pt x="95565" y="3404179"/>
                </a:lnTo>
                <a:lnTo>
                  <a:pt x="98541" y="3415707"/>
                </a:lnTo>
                <a:lnTo>
                  <a:pt x="103886" y="3451244"/>
                </a:lnTo>
                <a:lnTo>
                  <a:pt x="106350" y="3476046"/>
                </a:lnTo>
                <a:lnTo>
                  <a:pt x="109776" y="3490407"/>
                </a:lnTo>
                <a:lnTo>
                  <a:pt x="113142" y="3512787"/>
                </a:lnTo>
                <a:lnTo>
                  <a:pt x="141421" y="3623041"/>
                </a:lnTo>
                <a:lnTo>
                  <a:pt x="141444" y="3623136"/>
                </a:lnTo>
                <a:cubicBezTo>
                  <a:pt x="157542" y="3674671"/>
                  <a:pt x="176217" y="3724241"/>
                  <a:pt x="197169" y="3771346"/>
                </a:cubicBezTo>
                <a:lnTo>
                  <a:pt x="263152" y="3898219"/>
                </a:lnTo>
                <a:lnTo>
                  <a:pt x="236380" y="3862559"/>
                </a:lnTo>
                <a:cubicBezTo>
                  <a:pt x="180812" y="3776294"/>
                  <a:pt x="135172" y="3678844"/>
                  <a:pt x="102148" y="3574327"/>
                </a:cubicBezTo>
                <a:lnTo>
                  <a:pt x="68580" y="3440300"/>
                </a:lnTo>
                <a:lnTo>
                  <a:pt x="61584" y="3363718"/>
                </a:lnTo>
                <a:lnTo>
                  <a:pt x="60151" y="3325342"/>
                </a:lnTo>
                <a:lnTo>
                  <a:pt x="64564" y="3244417"/>
                </a:lnTo>
                <a:lnTo>
                  <a:pt x="69500" y="3188258"/>
                </a:lnTo>
                <a:close/>
                <a:moveTo>
                  <a:pt x="345180" y="3176431"/>
                </a:moveTo>
                <a:lnTo>
                  <a:pt x="357096" y="3204798"/>
                </a:lnTo>
                <a:lnTo>
                  <a:pt x="393114" y="3299369"/>
                </a:lnTo>
                <a:lnTo>
                  <a:pt x="393962" y="3306839"/>
                </a:lnTo>
                <a:lnTo>
                  <a:pt x="397546" y="3325717"/>
                </a:lnTo>
                <a:lnTo>
                  <a:pt x="391933" y="3316417"/>
                </a:lnTo>
                <a:lnTo>
                  <a:pt x="388756" y="3311151"/>
                </a:lnTo>
                <a:lnTo>
                  <a:pt x="378406" y="3288393"/>
                </a:lnTo>
                <a:lnTo>
                  <a:pt x="349735" y="3225346"/>
                </a:lnTo>
                <a:lnTo>
                  <a:pt x="346624" y="3191945"/>
                </a:lnTo>
                <a:close/>
                <a:moveTo>
                  <a:pt x="3402009" y="3173779"/>
                </a:moveTo>
                <a:lnTo>
                  <a:pt x="3391280" y="3180637"/>
                </a:lnTo>
                <a:lnTo>
                  <a:pt x="3391267" y="3180645"/>
                </a:lnTo>
                <a:lnTo>
                  <a:pt x="3365498" y="3195448"/>
                </a:lnTo>
                <a:lnTo>
                  <a:pt x="3354897" y="3201071"/>
                </a:lnTo>
                <a:lnTo>
                  <a:pt x="3350145" y="3203452"/>
                </a:lnTo>
                <a:lnTo>
                  <a:pt x="3355097" y="3200651"/>
                </a:lnTo>
                <a:cubicBezTo>
                  <a:pt x="3361788" y="3196602"/>
                  <a:pt x="3365351" y="3194212"/>
                  <a:pt x="3365627" y="3194040"/>
                </a:cubicBezTo>
                <a:cubicBezTo>
                  <a:pt x="3365682" y="3193998"/>
                  <a:pt x="3365737" y="3193971"/>
                  <a:pt x="3365792" y="3193930"/>
                </a:cubicBezTo>
                <a:lnTo>
                  <a:pt x="3365792" y="3193928"/>
                </a:lnTo>
                <a:lnTo>
                  <a:pt x="3365793" y="3193927"/>
                </a:lnTo>
                <a:cubicBezTo>
                  <a:pt x="3367200" y="3192879"/>
                  <a:pt x="3367504" y="3190893"/>
                  <a:pt x="3366456" y="3189486"/>
                </a:cubicBezTo>
                <a:lnTo>
                  <a:pt x="3362069" y="3188689"/>
                </a:lnTo>
                <a:lnTo>
                  <a:pt x="3364660" y="3187944"/>
                </a:lnTo>
                <a:cubicBezTo>
                  <a:pt x="3369110" y="3186633"/>
                  <a:pt x="3371617" y="3185870"/>
                  <a:pt x="3371970" y="3185766"/>
                </a:cubicBezTo>
                <a:lnTo>
                  <a:pt x="3374097" y="3181645"/>
                </a:lnTo>
                <a:lnTo>
                  <a:pt x="3398842" y="3174717"/>
                </a:lnTo>
                <a:close/>
                <a:moveTo>
                  <a:pt x="226028" y="3171693"/>
                </a:moveTo>
                <a:lnTo>
                  <a:pt x="232412" y="3208154"/>
                </a:lnTo>
                <a:lnTo>
                  <a:pt x="239763" y="3232659"/>
                </a:lnTo>
                <a:lnTo>
                  <a:pt x="240330" y="3237352"/>
                </a:lnTo>
                <a:lnTo>
                  <a:pt x="240538" y="3241766"/>
                </a:lnTo>
                <a:lnTo>
                  <a:pt x="240719" y="3245628"/>
                </a:lnTo>
                <a:lnTo>
                  <a:pt x="243302" y="3261956"/>
                </a:lnTo>
                <a:lnTo>
                  <a:pt x="247028" y="3292795"/>
                </a:lnTo>
                <a:lnTo>
                  <a:pt x="253725" y="3327844"/>
                </a:lnTo>
                <a:lnTo>
                  <a:pt x="254974" y="3335737"/>
                </a:lnTo>
                <a:lnTo>
                  <a:pt x="256339" y="3344369"/>
                </a:lnTo>
                <a:lnTo>
                  <a:pt x="259116" y="3356053"/>
                </a:lnTo>
                <a:lnTo>
                  <a:pt x="262140" y="3371878"/>
                </a:lnTo>
                <a:lnTo>
                  <a:pt x="284194" y="3461587"/>
                </a:lnTo>
                <a:lnTo>
                  <a:pt x="284214" y="3461672"/>
                </a:lnTo>
                <a:lnTo>
                  <a:pt x="292821" y="3490861"/>
                </a:lnTo>
                <a:lnTo>
                  <a:pt x="288572" y="3483348"/>
                </a:lnTo>
                <a:cubicBezTo>
                  <a:pt x="270927" y="3447353"/>
                  <a:pt x="255064" y="3409622"/>
                  <a:pt x="241275" y="3370394"/>
                </a:cubicBezTo>
                <a:lnTo>
                  <a:pt x="234883" y="3348057"/>
                </a:lnTo>
                <a:lnTo>
                  <a:pt x="226503" y="3274359"/>
                </a:lnTo>
                <a:lnTo>
                  <a:pt x="225099" y="3232702"/>
                </a:lnTo>
                <a:lnTo>
                  <a:pt x="225971" y="3171975"/>
                </a:lnTo>
                <a:close/>
                <a:moveTo>
                  <a:pt x="678046" y="3169697"/>
                </a:moveTo>
                <a:lnTo>
                  <a:pt x="700914" y="3188661"/>
                </a:lnTo>
                <a:lnTo>
                  <a:pt x="719396" y="3200316"/>
                </a:lnTo>
                <a:lnTo>
                  <a:pt x="729153" y="3212140"/>
                </a:lnTo>
                <a:lnTo>
                  <a:pt x="744195" y="3254237"/>
                </a:lnTo>
                <a:lnTo>
                  <a:pt x="747128" y="3263341"/>
                </a:lnTo>
                <a:lnTo>
                  <a:pt x="756987" y="3293940"/>
                </a:lnTo>
                <a:lnTo>
                  <a:pt x="741096" y="3264858"/>
                </a:lnTo>
                <a:lnTo>
                  <a:pt x="718852" y="3231073"/>
                </a:lnTo>
                <a:lnTo>
                  <a:pt x="715118" y="3224653"/>
                </a:lnTo>
                <a:lnTo>
                  <a:pt x="712674" y="3221691"/>
                </a:lnTo>
                <a:lnTo>
                  <a:pt x="708194" y="3214887"/>
                </a:lnTo>
                <a:lnTo>
                  <a:pt x="682650" y="3183557"/>
                </a:lnTo>
                <a:close/>
                <a:moveTo>
                  <a:pt x="3316483" y="3167763"/>
                </a:moveTo>
                <a:lnTo>
                  <a:pt x="3316056" y="3167873"/>
                </a:lnTo>
                <a:lnTo>
                  <a:pt x="3315056" y="3168099"/>
                </a:lnTo>
                <a:lnTo>
                  <a:pt x="3314747" y="3168169"/>
                </a:lnTo>
                <a:close/>
                <a:moveTo>
                  <a:pt x="1128546" y="3167328"/>
                </a:moveTo>
                <a:lnTo>
                  <a:pt x="1160992" y="3195781"/>
                </a:lnTo>
                <a:lnTo>
                  <a:pt x="1166225" y="3219261"/>
                </a:lnTo>
                <a:lnTo>
                  <a:pt x="1168932" y="3243457"/>
                </a:lnTo>
                <a:lnTo>
                  <a:pt x="1134912" y="3189624"/>
                </a:lnTo>
                <a:lnTo>
                  <a:pt x="1131941" y="3186541"/>
                </a:lnTo>
                <a:lnTo>
                  <a:pt x="1130639" y="3176283"/>
                </a:lnTo>
                <a:close/>
                <a:moveTo>
                  <a:pt x="1466216" y="3164347"/>
                </a:moveTo>
                <a:lnTo>
                  <a:pt x="1480730" y="3199690"/>
                </a:lnTo>
                <a:cubicBezTo>
                  <a:pt x="1533513" y="3363512"/>
                  <a:pt x="1547659" y="3537317"/>
                  <a:pt x="1522095" y="3707524"/>
                </a:cubicBezTo>
                <a:lnTo>
                  <a:pt x="1519663" y="3717041"/>
                </a:lnTo>
                <a:lnTo>
                  <a:pt x="1532406" y="3593198"/>
                </a:lnTo>
                <a:cubicBezTo>
                  <a:pt x="1534130" y="3550499"/>
                  <a:pt x="1533268" y="3507078"/>
                  <a:pt x="1529821" y="3463239"/>
                </a:cubicBezTo>
                <a:lnTo>
                  <a:pt x="1523791" y="3419101"/>
                </a:lnTo>
                <a:lnTo>
                  <a:pt x="1522708" y="3397208"/>
                </a:lnTo>
                <a:lnTo>
                  <a:pt x="1517798" y="3375232"/>
                </a:lnTo>
                <a:lnTo>
                  <a:pt x="1511724" y="3330772"/>
                </a:lnTo>
                <a:cubicBezTo>
                  <a:pt x="1503106" y="3286400"/>
                  <a:pt x="1491902" y="3241915"/>
                  <a:pt x="1478114" y="3197619"/>
                </a:cubicBezTo>
                <a:close/>
                <a:moveTo>
                  <a:pt x="548201" y="3164077"/>
                </a:moveTo>
                <a:lnTo>
                  <a:pt x="575966" y="3197529"/>
                </a:lnTo>
                <a:lnTo>
                  <a:pt x="593382" y="3221379"/>
                </a:lnTo>
                <a:lnTo>
                  <a:pt x="601797" y="3235680"/>
                </a:lnTo>
                <a:lnTo>
                  <a:pt x="609654" y="3265493"/>
                </a:lnTo>
                <a:lnTo>
                  <a:pt x="612186" y="3275102"/>
                </a:lnTo>
                <a:lnTo>
                  <a:pt x="612529" y="3276401"/>
                </a:lnTo>
                <a:lnTo>
                  <a:pt x="618203" y="3297860"/>
                </a:lnTo>
                <a:lnTo>
                  <a:pt x="609858" y="3289868"/>
                </a:lnTo>
                <a:lnTo>
                  <a:pt x="604249" y="3284495"/>
                </a:lnTo>
                <a:lnTo>
                  <a:pt x="598857" y="3273722"/>
                </a:lnTo>
                <a:lnTo>
                  <a:pt x="592473" y="3263869"/>
                </a:lnTo>
                <a:lnTo>
                  <a:pt x="587821" y="3254956"/>
                </a:lnTo>
                <a:lnTo>
                  <a:pt x="560268" y="3213370"/>
                </a:lnTo>
                <a:close/>
                <a:moveTo>
                  <a:pt x="719233" y="3163303"/>
                </a:moveTo>
                <a:lnTo>
                  <a:pt x="727160" y="3170943"/>
                </a:lnTo>
                <a:lnTo>
                  <a:pt x="749743" y="3197508"/>
                </a:lnTo>
                <a:lnTo>
                  <a:pt x="767335" y="3219311"/>
                </a:lnTo>
                <a:lnTo>
                  <a:pt x="767709" y="3219876"/>
                </a:lnTo>
                <a:lnTo>
                  <a:pt x="764473" y="3218451"/>
                </a:lnTo>
                <a:lnTo>
                  <a:pt x="761401" y="3217098"/>
                </a:lnTo>
                <a:lnTo>
                  <a:pt x="739335" y="3203205"/>
                </a:lnTo>
                <a:lnTo>
                  <a:pt x="732733" y="3199049"/>
                </a:lnTo>
                <a:lnTo>
                  <a:pt x="724857" y="3176842"/>
                </a:lnTo>
                <a:close/>
                <a:moveTo>
                  <a:pt x="2287773" y="3162232"/>
                </a:moveTo>
                <a:lnTo>
                  <a:pt x="2300605" y="3174524"/>
                </a:lnTo>
                <a:lnTo>
                  <a:pt x="2291668" y="3166910"/>
                </a:lnTo>
                <a:close/>
                <a:moveTo>
                  <a:pt x="1161651" y="3162134"/>
                </a:moveTo>
                <a:lnTo>
                  <a:pt x="1205343" y="3230906"/>
                </a:lnTo>
                <a:lnTo>
                  <a:pt x="1205433" y="3231504"/>
                </a:lnTo>
                <a:lnTo>
                  <a:pt x="1195409" y="3218070"/>
                </a:lnTo>
                <a:lnTo>
                  <a:pt x="1188210" y="3211004"/>
                </a:lnTo>
                <a:lnTo>
                  <a:pt x="1182209" y="3203760"/>
                </a:lnTo>
                <a:lnTo>
                  <a:pt x="1168095" y="3190703"/>
                </a:lnTo>
                <a:lnTo>
                  <a:pt x="1162974" y="3167997"/>
                </a:lnTo>
                <a:close/>
                <a:moveTo>
                  <a:pt x="1196725" y="3160807"/>
                </a:moveTo>
                <a:lnTo>
                  <a:pt x="1198555" y="3163006"/>
                </a:lnTo>
                <a:lnTo>
                  <a:pt x="1238456" y="3216580"/>
                </a:lnTo>
                <a:lnTo>
                  <a:pt x="1241994" y="3230356"/>
                </a:lnTo>
                <a:lnTo>
                  <a:pt x="1252486" y="3289762"/>
                </a:lnTo>
                <a:lnTo>
                  <a:pt x="1249392" y="3284859"/>
                </a:lnTo>
                <a:lnTo>
                  <a:pt x="1227598" y="3258551"/>
                </a:lnTo>
                <a:lnTo>
                  <a:pt x="1219088" y="3240490"/>
                </a:lnTo>
                <a:lnTo>
                  <a:pt x="1211558" y="3224509"/>
                </a:lnTo>
                <a:close/>
                <a:moveTo>
                  <a:pt x="385876" y="3160551"/>
                </a:moveTo>
                <a:lnTo>
                  <a:pt x="426570" y="3234154"/>
                </a:lnTo>
                <a:lnTo>
                  <a:pt x="427068" y="3237778"/>
                </a:lnTo>
                <a:lnTo>
                  <a:pt x="427834" y="3243349"/>
                </a:lnTo>
                <a:lnTo>
                  <a:pt x="432705" y="3270163"/>
                </a:lnTo>
                <a:lnTo>
                  <a:pt x="426602" y="3260369"/>
                </a:lnTo>
                <a:lnTo>
                  <a:pt x="421583" y="3252313"/>
                </a:lnTo>
                <a:lnTo>
                  <a:pt x="388296" y="3181855"/>
                </a:lnTo>
                <a:lnTo>
                  <a:pt x="387213" y="3172316"/>
                </a:lnTo>
                <a:lnTo>
                  <a:pt x="385994" y="3161591"/>
                </a:lnTo>
                <a:close/>
                <a:moveTo>
                  <a:pt x="930303" y="3158153"/>
                </a:moveTo>
                <a:lnTo>
                  <a:pt x="934376" y="3165463"/>
                </a:lnTo>
                <a:lnTo>
                  <a:pt x="945769" y="3185915"/>
                </a:lnTo>
                <a:lnTo>
                  <a:pt x="936358" y="3179145"/>
                </a:lnTo>
                <a:cubicBezTo>
                  <a:pt x="935637" y="3178924"/>
                  <a:pt x="934872" y="3178924"/>
                  <a:pt x="934152" y="3179145"/>
                </a:cubicBezTo>
                <a:lnTo>
                  <a:pt x="935116" y="3177352"/>
                </a:lnTo>
                <a:lnTo>
                  <a:pt x="920446" y="3176415"/>
                </a:lnTo>
                <a:lnTo>
                  <a:pt x="930255" y="3158687"/>
                </a:lnTo>
                <a:close/>
                <a:moveTo>
                  <a:pt x="737272" y="3158010"/>
                </a:moveTo>
                <a:lnTo>
                  <a:pt x="743746" y="3164398"/>
                </a:lnTo>
                <a:lnTo>
                  <a:pt x="745474" y="3166512"/>
                </a:lnTo>
                <a:close/>
                <a:moveTo>
                  <a:pt x="3626749" y="3156456"/>
                </a:moveTo>
                <a:lnTo>
                  <a:pt x="3526679" y="3212927"/>
                </a:lnTo>
                <a:cubicBezTo>
                  <a:pt x="3490704" y="3228563"/>
                  <a:pt x="3453875" y="3242132"/>
                  <a:pt x="3416370" y="3253604"/>
                </a:cubicBezTo>
                <a:lnTo>
                  <a:pt x="3341709" y="3274096"/>
                </a:lnTo>
                <a:lnTo>
                  <a:pt x="3417615" y="3250872"/>
                </a:lnTo>
                <a:cubicBezTo>
                  <a:pt x="3456223" y="3237773"/>
                  <a:pt x="3490282" y="3224812"/>
                  <a:pt x="3521857" y="3211023"/>
                </a:cubicBezTo>
                <a:close/>
                <a:moveTo>
                  <a:pt x="504994" y="3154265"/>
                </a:moveTo>
                <a:lnTo>
                  <a:pt x="517301" y="3169064"/>
                </a:lnTo>
                <a:lnTo>
                  <a:pt x="541755" y="3198592"/>
                </a:lnTo>
                <a:lnTo>
                  <a:pt x="543755" y="3201577"/>
                </a:lnTo>
                <a:lnTo>
                  <a:pt x="552553" y="3215177"/>
                </a:lnTo>
                <a:lnTo>
                  <a:pt x="554044" y="3221279"/>
                </a:lnTo>
                <a:lnTo>
                  <a:pt x="557011" y="3233421"/>
                </a:lnTo>
                <a:lnTo>
                  <a:pt x="533012" y="3204449"/>
                </a:lnTo>
                <a:lnTo>
                  <a:pt x="531339" y="3202429"/>
                </a:lnTo>
                <a:lnTo>
                  <a:pt x="505944" y="3158753"/>
                </a:lnTo>
                <a:close/>
                <a:moveTo>
                  <a:pt x="3616664" y="3153173"/>
                </a:moveTo>
                <a:lnTo>
                  <a:pt x="3517992" y="3204517"/>
                </a:lnTo>
                <a:cubicBezTo>
                  <a:pt x="3486554" y="3218166"/>
                  <a:pt x="3452635" y="3231128"/>
                  <a:pt x="3414164" y="3244228"/>
                </a:cubicBezTo>
                <a:lnTo>
                  <a:pt x="3359143" y="3261135"/>
                </a:lnTo>
                <a:lnTo>
                  <a:pt x="3416374" y="3241349"/>
                </a:lnTo>
                <a:close/>
                <a:moveTo>
                  <a:pt x="1087558" y="3152060"/>
                </a:moveTo>
                <a:lnTo>
                  <a:pt x="1124697" y="3190823"/>
                </a:lnTo>
                <a:lnTo>
                  <a:pt x="1129855" y="3231179"/>
                </a:lnTo>
                <a:lnTo>
                  <a:pt x="1105198" y="3209033"/>
                </a:lnTo>
                <a:lnTo>
                  <a:pt x="1094856" y="3202071"/>
                </a:lnTo>
                <a:close/>
                <a:moveTo>
                  <a:pt x="424490" y="3151974"/>
                </a:moveTo>
                <a:lnTo>
                  <a:pt x="434766" y="3172985"/>
                </a:lnTo>
                <a:lnTo>
                  <a:pt x="433867" y="3171524"/>
                </a:lnTo>
                <a:lnTo>
                  <a:pt x="425493" y="3159289"/>
                </a:lnTo>
                <a:close/>
                <a:moveTo>
                  <a:pt x="3433596" y="3151925"/>
                </a:moveTo>
                <a:lnTo>
                  <a:pt x="3430388" y="3152867"/>
                </a:lnTo>
                <a:lnTo>
                  <a:pt x="3427543" y="3153702"/>
                </a:lnTo>
                <a:lnTo>
                  <a:pt x="3401382" y="3161072"/>
                </a:lnTo>
                <a:lnTo>
                  <a:pt x="3395556" y="3162713"/>
                </a:lnTo>
                <a:lnTo>
                  <a:pt x="3376992" y="3167704"/>
                </a:lnTo>
                <a:lnTo>
                  <a:pt x="3353656" y="3173978"/>
                </a:lnTo>
                <a:cubicBezTo>
                  <a:pt x="3322734" y="3182086"/>
                  <a:pt x="3286152" y="3191233"/>
                  <a:pt x="3245807" y="3200492"/>
                </a:cubicBezTo>
                <a:lnTo>
                  <a:pt x="3164569" y="3217427"/>
                </a:lnTo>
                <a:lnTo>
                  <a:pt x="3115383" y="3227681"/>
                </a:lnTo>
                <a:cubicBezTo>
                  <a:pt x="3069411" y="3236238"/>
                  <a:pt x="3021574" y="3243981"/>
                  <a:pt x="2973771" y="3249983"/>
                </a:cubicBezTo>
                <a:lnTo>
                  <a:pt x="2881771" y="3257695"/>
                </a:lnTo>
                <a:lnTo>
                  <a:pt x="2858516" y="3259644"/>
                </a:lnTo>
                <a:lnTo>
                  <a:pt x="2998693" y="3245527"/>
                </a:lnTo>
                <a:cubicBezTo>
                  <a:pt x="3048169" y="3238600"/>
                  <a:pt x="3097813" y="3229961"/>
                  <a:pt x="3145612" y="3220564"/>
                </a:cubicBezTo>
                <a:lnTo>
                  <a:pt x="3196455" y="3209515"/>
                </a:lnTo>
                <a:lnTo>
                  <a:pt x="3215676" y="3206015"/>
                </a:lnTo>
                <a:lnTo>
                  <a:pt x="3262256" y="3195217"/>
                </a:lnTo>
                <a:lnTo>
                  <a:pt x="3281458" y="3191044"/>
                </a:lnTo>
                <a:lnTo>
                  <a:pt x="3295503" y="3187509"/>
                </a:lnTo>
                <a:lnTo>
                  <a:pt x="3312276" y="3183620"/>
                </a:lnTo>
                <a:lnTo>
                  <a:pt x="3394029" y="3162709"/>
                </a:lnTo>
                <a:lnTo>
                  <a:pt x="3394149" y="3162679"/>
                </a:lnTo>
                <a:close/>
                <a:moveTo>
                  <a:pt x="178678" y="3149609"/>
                </a:moveTo>
                <a:lnTo>
                  <a:pt x="178151" y="3154427"/>
                </a:lnTo>
                <a:lnTo>
                  <a:pt x="176952" y="3165392"/>
                </a:lnTo>
                <a:lnTo>
                  <a:pt x="166541" y="3193073"/>
                </a:lnTo>
                <a:lnTo>
                  <a:pt x="161170" y="3224245"/>
                </a:lnTo>
                <a:lnTo>
                  <a:pt x="160521" y="3219922"/>
                </a:lnTo>
                <a:lnTo>
                  <a:pt x="159144" y="3210753"/>
                </a:lnTo>
                <a:lnTo>
                  <a:pt x="157498" y="3199790"/>
                </a:lnTo>
                <a:close/>
                <a:moveTo>
                  <a:pt x="2223485" y="3149500"/>
                </a:moveTo>
                <a:lnTo>
                  <a:pt x="2224313" y="3150503"/>
                </a:lnTo>
                <a:lnTo>
                  <a:pt x="2223843" y="3149973"/>
                </a:lnTo>
                <a:lnTo>
                  <a:pt x="2223587" y="3149635"/>
                </a:lnTo>
                <a:lnTo>
                  <a:pt x="2223513" y="3149537"/>
                </a:lnTo>
                <a:close/>
                <a:moveTo>
                  <a:pt x="2293275" y="3148345"/>
                </a:moveTo>
                <a:lnTo>
                  <a:pt x="2297264" y="3152300"/>
                </a:lnTo>
                <a:lnTo>
                  <a:pt x="2294075" y="3149281"/>
                </a:lnTo>
                <a:lnTo>
                  <a:pt x="2293527" y="3148640"/>
                </a:lnTo>
                <a:close/>
                <a:moveTo>
                  <a:pt x="651867" y="3147986"/>
                </a:moveTo>
                <a:lnTo>
                  <a:pt x="666824" y="3160390"/>
                </a:lnTo>
                <a:lnTo>
                  <a:pt x="668954" y="3166759"/>
                </a:lnTo>
                <a:lnTo>
                  <a:pt x="662754" y="3159155"/>
                </a:lnTo>
                <a:lnTo>
                  <a:pt x="655818" y="3152775"/>
                </a:lnTo>
                <a:close/>
                <a:moveTo>
                  <a:pt x="217534" y="3146826"/>
                </a:moveTo>
                <a:lnTo>
                  <a:pt x="216640" y="3159642"/>
                </a:lnTo>
                <a:lnTo>
                  <a:pt x="215153" y="3180954"/>
                </a:lnTo>
                <a:lnTo>
                  <a:pt x="218569" y="3291050"/>
                </a:lnTo>
                <a:lnTo>
                  <a:pt x="211186" y="3265254"/>
                </a:lnTo>
                <a:lnTo>
                  <a:pt x="206866" y="3250160"/>
                </a:lnTo>
                <a:lnTo>
                  <a:pt x="204982" y="3238438"/>
                </a:lnTo>
                <a:lnTo>
                  <a:pt x="209010" y="3179560"/>
                </a:lnTo>
                <a:close/>
                <a:moveTo>
                  <a:pt x="2315826" y="3146590"/>
                </a:moveTo>
                <a:lnTo>
                  <a:pt x="2343034" y="3172176"/>
                </a:lnTo>
                <a:lnTo>
                  <a:pt x="2325892" y="3156987"/>
                </a:lnTo>
                <a:lnTo>
                  <a:pt x="2322849" y="3154291"/>
                </a:lnTo>
                <a:lnTo>
                  <a:pt x="2322009" y="3153370"/>
                </a:lnTo>
                <a:close/>
                <a:moveTo>
                  <a:pt x="3674450" y="3145258"/>
                </a:moveTo>
                <a:lnTo>
                  <a:pt x="3615471" y="3188576"/>
                </a:lnTo>
                <a:cubicBezTo>
                  <a:pt x="3591896" y="3203796"/>
                  <a:pt x="3567404" y="3217595"/>
                  <a:pt x="3542123" y="3229888"/>
                </a:cubicBezTo>
                <a:cubicBezTo>
                  <a:pt x="3502287" y="3247537"/>
                  <a:pt x="3461060" y="3261835"/>
                  <a:pt x="3418852" y="3272632"/>
                </a:cubicBezTo>
                <a:lnTo>
                  <a:pt x="3321247" y="3293468"/>
                </a:lnTo>
                <a:lnTo>
                  <a:pt x="3420647" y="3269341"/>
                </a:lnTo>
                <a:cubicBezTo>
                  <a:pt x="3460799" y="3258255"/>
                  <a:pt x="3500139" y="3244439"/>
                  <a:pt x="3538402" y="3227975"/>
                </a:cubicBezTo>
                <a:close/>
                <a:moveTo>
                  <a:pt x="668158" y="3144684"/>
                </a:moveTo>
                <a:lnTo>
                  <a:pt x="689232" y="3164154"/>
                </a:lnTo>
                <a:lnTo>
                  <a:pt x="700656" y="3177821"/>
                </a:lnTo>
                <a:lnTo>
                  <a:pt x="672199" y="3154227"/>
                </a:lnTo>
                <a:close/>
                <a:moveTo>
                  <a:pt x="264533" y="3142976"/>
                </a:moveTo>
                <a:lnTo>
                  <a:pt x="265413" y="3147603"/>
                </a:lnTo>
                <a:lnTo>
                  <a:pt x="268414" y="3163382"/>
                </a:lnTo>
                <a:lnTo>
                  <a:pt x="283657" y="3212107"/>
                </a:lnTo>
                <a:lnTo>
                  <a:pt x="285783" y="3224472"/>
                </a:lnTo>
                <a:lnTo>
                  <a:pt x="293617" y="3255027"/>
                </a:lnTo>
                <a:lnTo>
                  <a:pt x="296842" y="3270435"/>
                </a:lnTo>
                <a:lnTo>
                  <a:pt x="303714" y="3294415"/>
                </a:lnTo>
                <a:lnTo>
                  <a:pt x="305249" y="3300400"/>
                </a:lnTo>
                <a:lnTo>
                  <a:pt x="322949" y="3416631"/>
                </a:lnTo>
                <a:lnTo>
                  <a:pt x="328210" y="3437111"/>
                </a:lnTo>
                <a:lnTo>
                  <a:pt x="325937" y="3433295"/>
                </a:lnTo>
                <a:lnTo>
                  <a:pt x="304975" y="3384914"/>
                </a:lnTo>
                <a:lnTo>
                  <a:pt x="285504" y="3307594"/>
                </a:lnTo>
                <a:lnTo>
                  <a:pt x="277044" y="3267423"/>
                </a:lnTo>
                <a:lnTo>
                  <a:pt x="266112" y="3196229"/>
                </a:lnTo>
                <a:lnTo>
                  <a:pt x="263556" y="3173065"/>
                </a:lnTo>
                <a:close/>
                <a:moveTo>
                  <a:pt x="462591" y="3142498"/>
                </a:moveTo>
                <a:lnTo>
                  <a:pt x="468488" y="3149247"/>
                </a:lnTo>
                <a:lnTo>
                  <a:pt x="495661" y="3183921"/>
                </a:lnTo>
                <a:lnTo>
                  <a:pt x="506430" y="3198892"/>
                </a:lnTo>
                <a:lnTo>
                  <a:pt x="513257" y="3227728"/>
                </a:lnTo>
                <a:lnTo>
                  <a:pt x="522635" y="3267338"/>
                </a:lnTo>
                <a:lnTo>
                  <a:pt x="520366" y="3263365"/>
                </a:lnTo>
                <a:lnTo>
                  <a:pt x="513308" y="3249994"/>
                </a:lnTo>
                <a:lnTo>
                  <a:pt x="506583" y="3239238"/>
                </a:lnTo>
                <a:lnTo>
                  <a:pt x="498727" y="3225485"/>
                </a:lnTo>
                <a:lnTo>
                  <a:pt x="487630" y="3208922"/>
                </a:lnTo>
                <a:lnTo>
                  <a:pt x="474855" y="3188487"/>
                </a:lnTo>
                <a:lnTo>
                  <a:pt x="469390" y="3181007"/>
                </a:lnTo>
                <a:close/>
                <a:moveTo>
                  <a:pt x="3455429" y="3138631"/>
                </a:moveTo>
                <a:lnTo>
                  <a:pt x="3448016" y="3140741"/>
                </a:lnTo>
                <a:lnTo>
                  <a:pt x="3436248" y="3144091"/>
                </a:lnTo>
                <a:lnTo>
                  <a:pt x="3377885" y="3159721"/>
                </a:lnTo>
                <a:lnTo>
                  <a:pt x="3314067" y="3175808"/>
                </a:lnTo>
                <a:lnTo>
                  <a:pt x="3267490" y="3187110"/>
                </a:lnTo>
                <a:lnTo>
                  <a:pt x="3183804" y="3205332"/>
                </a:lnTo>
                <a:lnTo>
                  <a:pt x="3137770" y="3215012"/>
                </a:lnTo>
                <a:lnTo>
                  <a:pt x="2998837" y="3238702"/>
                </a:lnTo>
                <a:lnTo>
                  <a:pt x="2998804" y="3238708"/>
                </a:lnTo>
                <a:lnTo>
                  <a:pt x="2955377" y="3243117"/>
                </a:lnTo>
                <a:lnTo>
                  <a:pt x="2899072" y="3248835"/>
                </a:lnTo>
                <a:lnTo>
                  <a:pt x="3024612" y="3234097"/>
                </a:lnTo>
                <a:cubicBezTo>
                  <a:pt x="3075550" y="3226242"/>
                  <a:pt x="3126816" y="3216713"/>
                  <a:pt x="3176273" y="3206483"/>
                </a:cubicBezTo>
                <a:lnTo>
                  <a:pt x="3229003" y="3194570"/>
                </a:lnTo>
                <a:lnTo>
                  <a:pt x="3248839" y="3190734"/>
                </a:lnTo>
                <a:lnTo>
                  <a:pt x="3297100" y="3179184"/>
                </a:lnTo>
                <a:lnTo>
                  <a:pt x="3317090" y="3174668"/>
                </a:lnTo>
                <a:lnTo>
                  <a:pt x="3331744" y="3170893"/>
                </a:lnTo>
                <a:lnTo>
                  <a:pt x="3349100" y="3166740"/>
                </a:lnTo>
                <a:lnTo>
                  <a:pt x="3433810" y="3144605"/>
                </a:lnTo>
                <a:lnTo>
                  <a:pt x="3434253" y="3144491"/>
                </a:lnTo>
                <a:close/>
                <a:moveTo>
                  <a:pt x="873182" y="3136566"/>
                </a:moveTo>
                <a:lnTo>
                  <a:pt x="878088" y="3143595"/>
                </a:lnTo>
                <a:lnTo>
                  <a:pt x="893480" y="3174693"/>
                </a:lnTo>
                <a:lnTo>
                  <a:pt x="886457" y="3174244"/>
                </a:lnTo>
                <a:lnTo>
                  <a:pt x="884533" y="3174121"/>
                </a:lnTo>
                <a:lnTo>
                  <a:pt x="871643" y="3170776"/>
                </a:lnTo>
                <a:lnTo>
                  <a:pt x="852863" y="3165902"/>
                </a:lnTo>
                <a:lnTo>
                  <a:pt x="849797" y="3160037"/>
                </a:lnTo>
                <a:lnTo>
                  <a:pt x="871740" y="3139640"/>
                </a:lnTo>
                <a:close/>
                <a:moveTo>
                  <a:pt x="425394" y="3133833"/>
                </a:moveTo>
                <a:lnTo>
                  <a:pt x="444294" y="3157192"/>
                </a:lnTo>
                <a:lnTo>
                  <a:pt x="458744" y="3176973"/>
                </a:lnTo>
                <a:lnTo>
                  <a:pt x="460985" y="3180316"/>
                </a:lnTo>
                <a:lnTo>
                  <a:pt x="465599" y="3206505"/>
                </a:lnTo>
                <a:lnTo>
                  <a:pt x="466592" y="3212138"/>
                </a:lnTo>
                <a:lnTo>
                  <a:pt x="455880" y="3195560"/>
                </a:lnTo>
                <a:close/>
                <a:moveTo>
                  <a:pt x="3703697" y="3132310"/>
                </a:moveTo>
                <a:lnTo>
                  <a:pt x="3695313" y="3139297"/>
                </a:lnTo>
                <a:cubicBezTo>
                  <a:pt x="3651906" y="3178801"/>
                  <a:pt x="3603288" y="3212156"/>
                  <a:pt x="3550809" y="3238437"/>
                </a:cubicBezTo>
                <a:cubicBezTo>
                  <a:pt x="3508974" y="3257038"/>
                  <a:pt x="3465485" y="3271682"/>
                  <a:pt x="3420921" y="3282147"/>
                </a:cubicBezTo>
                <a:lnTo>
                  <a:pt x="3326271" y="3299562"/>
                </a:lnTo>
                <a:lnTo>
                  <a:pt x="3421198" y="3279400"/>
                </a:lnTo>
                <a:cubicBezTo>
                  <a:pt x="3463667" y="3268384"/>
                  <a:pt x="3505157" y="3253961"/>
                  <a:pt x="3545295" y="3236243"/>
                </a:cubicBezTo>
                <a:cubicBezTo>
                  <a:pt x="3596409" y="3211409"/>
                  <a:pt x="3644324" y="3180482"/>
                  <a:pt x="3688007" y="3144135"/>
                </a:cubicBezTo>
                <a:close/>
                <a:moveTo>
                  <a:pt x="1287057" y="3132005"/>
                </a:moveTo>
                <a:lnTo>
                  <a:pt x="1306531" y="3163762"/>
                </a:lnTo>
                <a:lnTo>
                  <a:pt x="1330455" y="3205088"/>
                </a:lnTo>
                <a:lnTo>
                  <a:pt x="1340589" y="3229019"/>
                </a:lnTo>
                <a:lnTo>
                  <a:pt x="1363377" y="3339254"/>
                </a:lnTo>
                <a:lnTo>
                  <a:pt x="1358364" y="3327559"/>
                </a:lnTo>
                <a:lnTo>
                  <a:pt x="1330840" y="3263342"/>
                </a:lnTo>
                <a:lnTo>
                  <a:pt x="1328720" y="3259796"/>
                </a:lnTo>
                <a:lnTo>
                  <a:pt x="1324505" y="3238023"/>
                </a:lnTo>
                <a:lnTo>
                  <a:pt x="1324505" y="3236921"/>
                </a:lnTo>
                <a:lnTo>
                  <a:pt x="1325189" y="3236921"/>
                </a:lnTo>
                <a:lnTo>
                  <a:pt x="1325189" y="3236920"/>
                </a:lnTo>
                <a:lnTo>
                  <a:pt x="1325194" y="3236920"/>
                </a:lnTo>
                <a:cubicBezTo>
                  <a:pt x="1324780" y="3235678"/>
                  <a:pt x="1323677" y="3231817"/>
                  <a:pt x="1322299" y="3226853"/>
                </a:cubicBezTo>
                <a:lnTo>
                  <a:pt x="1288565" y="3137355"/>
                </a:lnTo>
                <a:close/>
                <a:moveTo>
                  <a:pt x="620999" y="3128441"/>
                </a:moveTo>
                <a:lnTo>
                  <a:pt x="628713" y="3135651"/>
                </a:lnTo>
                <a:lnTo>
                  <a:pt x="667855" y="3176135"/>
                </a:lnTo>
                <a:lnTo>
                  <a:pt x="674740" y="3184062"/>
                </a:lnTo>
                <a:lnTo>
                  <a:pt x="694004" y="3241676"/>
                </a:lnTo>
                <a:lnTo>
                  <a:pt x="699011" y="3258057"/>
                </a:lnTo>
                <a:lnTo>
                  <a:pt x="693613" y="3248580"/>
                </a:lnTo>
                <a:lnTo>
                  <a:pt x="687239" y="3239478"/>
                </a:lnTo>
                <a:lnTo>
                  <a:pt x="684262" y="3234175"/>
                </a:lnTo>
                <a:lnTo>
                  <a:pt x="677394" y="3225421"/>
                </a:lnTo>
                <a:lnTo>
                  <a:pt x="655842" y="3194649"/>
                </a:lnTo>
                <a:lnTo>
                  <a:pt x="635238" y="3171489"/>
                </a:lnTo>
                <a:lnTo>
                  <a:pt x="626122" y="3141776"/>
                </a:lnTo>
                <a:close/>
                <a:moveTo>
                  <a:pt x="1083438" y="3128038"/>
                </a:moveTo>
                <a:lnTo>
                  <a:pt x="1084531" y="3128732"/>
                </a:lnTo>
                <a:lnTo>
                  <a:pt x="1118934" y="3158900"/>
                </a:lnTo>
                <a:lnTo>
                  <a:pt x="1122582" y="3174277"/>
                </a:lnTo>
                <a:lnTo>
                  <a:pt x="1122958" y="3177218"/>
                </a:lnTo>
                <a:lnTo>
                  <a:pt x="1085566" y="3138412"/>
                </a:lnTo>
                <a:lnTo>
                  <a:pt x="1084940" y="3134122"/>
                </a:lnTo>
                <a:lnTo>
                  <a:pt x="1083824" y="3129601"/>
                </a:lnTo>
                <a:close/>
                <a:moveTo>
                  <a:pt x="933026" y="3127970"/>
                </a:moveTo>
                <a:lnTo>
                  <a:pt x="947232" y="3133487"/>
                </a:lnTo>
                <a:lnTo>
                  <a:pt x="951796" y="3140719"/>
                </a:lnTo>
                <a:lnTo>
                  <a:pt x="966442" y="3169688"/>
                </a:lnTo>
                <a:lnTo>
                  <a:pt x="961344" y="3197120"/>
                </a:lnTo>
                <a:lnTo>
                  <a:pt x="959661" y="3195909"/>
                </a:lnTo>
                <a:lnTo>
                  <a:pt x="931469" y="3145228"/>
                </a:lnTo>
                <a:lnTo>
                  <a:pt x="932543" y="3133322"/>
                </a:lnTo>
                <a:close/>
                <a:moveTo>
                  <a:pt x="579860" y="3125999"/>
                </a:moveTo>
                <a:lnTo>
                  <a:pt x="594123" y="3138162"/>
                </a:lnTo>
                <a:lnTo>
                  <a:pt x="618522" y="3162962"/>
                </a:lnTo>
                <a:lnTo>
                  <a:pt x="628374" y="3174993"/>
                </a:lnTo>
                <a:lnTo>
                  <a:pt x="643665" y="3224162"/>
                </a:lnTo>
                <a:lnTo>
                  <a:pt x="633667" y="3215639"/>
                </a:lnTo>
                <a:lnTo>
                  <a:pt x="626254" y="3206421"/>
                </a:lnTo>
                <a:lnTo>
                  <a:pt x="613575" y="3188510"/>
                </a:lnTo>
                <a:lnTo>
                  <a:pt x="600607" y="3174522"/>
                </a:lnTo>
                <a:lnTo>
                  <a:pt x="589686" y="3160940"/>
                </a:lnTo>
                <a:lnTo>
                  <a:pt x="584793" y="3143541"/>
                </a:lnTo>
                <a:close/>
                <a:moveTo>
                  <a:pt x="366484" y="3125476"/>
                </a:moveTo>
                <a:lnTo>
                  <a:pt x="375158" y="3141165"/>
                </a:lnTo>
                <a:lnTo>
                  <a:pt x="376350" y="3151662"/>
                </a:lnTo>
                <a:lnTo>
                  <a:pt x="376726" y="3154979"/>
                </a:lnTo>
                <a:lnTo>
                  <a:pt x="371555" y="3140085"/>
                </a:lnTo>
                <a:close/>
                <a:moveTo>
                  <a:pt x="3690410" y="3125290"/>
                </a:moveTo>
                <a:lnTo>
                  <a:pt x="3671458" y="3139022"/>
                </a:lnTo>
                <a:cubicBezTo>
                  <a:pt x="3628631" y="3171080"/>
                  <a:pt x="3582715" y="3198794"/>
                  <a:pt x="3534399" y="3221754"/>
                </a:cubicBezTo>
                <a:cubicBezTo>
                  <a:pt x="3496467" y="3238216"/>
                  <a:pt x="3457447" y="3252032"/>
                  <a:pt x="3417611" y="3263119"/>
                </a:cubicBezTo>
                <a:lnTo>
                  <a:pt x="3344622" y="3280834"/>
                </a:lnTo>
                <a:lnTo>
                  <a:pt x="3418031" y="3260793"/>
                </a:lnTo>
                <a:cubicBezTo>
                  <a:pt x="3455757" y="3249044"/>
                  <a:pt x="3492806" y="3235228"/>
                  <a:pt x="3529029" y="3219427"/>
                </a:cubicBezTo>
                <a:cubicBezTo>
                  <a:pt x="3575648" y="3197930"/>
                  <a:pt x="3620420" y="3172669"/>
                  <a:pt x="3662916" y="3143865"/>
                </a:cubicBezTo>
                <a:close/>
                <a:moveTo>
                  <a:pt x="305475" y="3125223"/>
                </a:moveTo>
                <a:lnTo>
                  <a:pt x="325712" y="3189632"/>
                </a:lnTo>
                <a:lnTo>
                  <a:pt x="343069" y="3237263"/>
                </a:lnTo>
                <a:lnTo>
                  <a:pt x="348067" y="3289524"/>
                </a:lnTo>
                <a:lnTo>
                  <a:pt x="348067" y="3289526"/>
                </a:lnTo>
                <a:lnTo>
                  <a:pt x="348067" y="3289528"/>
                </a:lnTo>
                <a:lnTo>
                  <a:pt x="357169" y="3344719"/>
                </a:lnTo>
                <a:lnTo>
                  <a:pt x="345299" y="3308757"/>
                </a:lnTo>
                <a:lnTo>
                  <a:pt x="337726" y="3285287"/>
                </a:lnTo>
                <a:lnTo>
                  <a:pt x="313456" y="3206240"/>
                </a:lnTo>
                <a:lnTo>
                  <a:pt x="313447" y="3206210"/>
                </a:lnTo>
                <a:lnTo>
                  <a:pt x="313444" y="3206197"/>
                </a:lnTo>
                <a:lnTo>
                  <a:pt x="305604" y="3174286"/>
                </a:lnTo>
                <a:close/>
                <a:moveTo>
                  <a:pt x="916641" y="3121608"/>
                </a:moveTo>
                <a:lnTo>
                  <a:pt x="923823" y="3124397"/>
                </a:lnTo>
                <a:lnTo>
                  <a:pt x="923270" y="3128266"/>
                </a:lnTo>
                <a:lnTo>
                  <a:pt x="923017" y="3130035"/>
                </a:lnTo>
                <a:lnTo>
                  <a:pt x="922655" y="3129385"/>
                </a:lnTo>
                <a:close/>
                <a:moveTo>
                  <a:pt x="342585" y="3121263"/>
                </a:moveTo>
                <a:lnTo>
                  <a:pt x="355030" y="3146059"/>
                </a:lnTo>
                <a:lnTo>
                  <a:pt x="382252" y="3203663"/>
                </a:lnTo>
                <a:lnTo>
                  <a:pt x="388880" y="3262062"/>
                </a:lnTo>
                <a:lnTo>
                  <a:pt x="363580" y="3202310"/>
                </a:lnTo>
                <a:lnTo>
                  <a:pt x="343809" y="3155263"/>
                </a:lnTo>
                <a:lnTo>
                  <a:pt x="343609" y="3149719"/>
                </a:lnTo>
                <a:close/>
                <a:moveTo>
                  <a:pt x="537211" y="3119182"/>
                </a:moveTo>
                <a:lnTo>
                  <a:pt x="537752" y="3119564"/>
                </a:lnTo>
                <a:lnTo>
                  <a:pt x="543983" y="3125389"/>
                </a:lnTo>
                <a:lnTo>
                  <a:pt x="566693" y="3157024"/>
                </a:lnTo>
                <a:lnTo>
                  <a:pt x="586333" y="3178463"/>
                </a:lnTo>
                <a:lnTo>
                  <a:pt x="587029" y="3180932"/>
                </a:lnTo>
                <a:lnTo>
                  <a:pt x="590080" y="3191749"/>
                </a:lnTo>
                <a:lnTo>
                  <a:pt x="592210" y="3199299"/>
                </a:lnTo>
                <a:lnTo>
                  <a:pt x="595625" y="3212259"/>
                </a:lnTo>
                <a:lnTo>
                  <a:pt x="592738" y="3207362"/>
                </a:lnTo>
                <a:lnTo>
                  <a:pt x="581045" y="3193312"/>
                </a:lnTo>
                <a:lnTo>
                  <a:pt x="566134" y="3172941"/>
                </a:lnTo>
                <a:lnTo>
                  <a:pt x="548610" y="3154341"/>
                </a:lnTo>
                <a:lnTo>
                  <a:pt x="544654" y="3149587"/>
                </a:lnTo>
                <a:close/>
                <a:moveTo>
                  <a:pt x="3743587" y="3118040"/>
                </a:moveTo>
                <a:lnTo>
                  <a:pt x="3720269" y="3140263"/>
                </a:lnTo>
                <a:cubicBezTo>
                  <a:pt x="3677800" y="3181352"/>
                  <a:pt x="3627472" y="3227958"/>
                  <a:pt x="3566389" y="3255536"/>
                </a:cubicBezTo>
                <a:cubicBezTo>
                  <a:pt x="3520652" y="3276108"/>
                  <a:pt x="3472738" y="3291426"/>
                  <a:pt x="3423539" y="3301175"/>
                </a:cubicBezTo>
                <a:lnTo>
                  <a:pt x="3343840" y="3311570"/>
                </a:lnTo>
                <a:lnTo>
                  <a:pt x="3422983" y="3299127"/>
                </a:lnTo>
                <a:cubicBezTo>
                  <a:pt x="3470388" y="3288910"/>
                  <a:pt x="3516595" y="3273798"/>
                  <a:pt x="3560869" y="3254038"/>
                </a:cubicBezTo>
                <a:cubicBezTo>
                  <a:pt x="3619333" y="3228254"/>
                  <a:pt x="3667868" y="3185923"/>
                  <a:pt x="3712543" y="3145523"/>
                </a:cubicBezTo>
                <a:close/>
                <a:moveTo>
                  <a:pt x="3733454" y="3117850"/>
                </a:moveTo>
                <a:lnTo>
                  <a:pt x="3707997" y="3140398"/>
                </a:lnTo>
                <a:cubicBezTo>
                  <a:pt x="3663736" y="3180523"/>
                  <a:pt x="3615752" y="3221752"/>
                  <a:pt x="3558392" y="3247674"/>
                </a:cubicBezTo>
                <a:cubicBezTo>
                  <a:pt x="3514613" y="3267282"/>
                  <a:pt x="3468917" y="3282256"/>
                  <a:pt x="3422023" y="3292349"/>
                </a:cubicBezTo>
                <a:lnTo>
                  <a:pt x="3329492" y="3306921"/>
                </a:lnTo>
                <a:lnTo>
                  <a:pt x="3422298" y="3289752"/>
                </a:lnTo>
                <a:cubicBezTo>
                  <a:pt x="3467221" y="3279107"/>
                  <a:pt x="3511069" y="3264326"/>
                  <a:pt x="3553290" y="3245628"/>
                </a:cubicBezTo>
                <a:cubicBezTo>
                  <a:pt x="3606679" y="3219099"/>
                  <a:pt x="3656180" y="3185372"/>
                  <a:pt x="3700413" y="3145385"/>
                </a:cubicBezTo>
                <a:close/>
                <a:moveTo>
                  <a:pt x="883034" y="3115568"/>
                </a:moveTo>
                <a:lnTo>
                  <a:pt x="905768" y="3119392"/>
                </a:lnTo>
                <a:lnTo>
                  <a:pt x="909597" y="3124354"/>
                </a:lnTo>
                <a:lnTo>
                  <a:pt x="916345" y="3133098"/>
                </a:lnTo>
                <a:lnTo>
                  <a:pt x="921307" y="3142005"/>
                </a:lnTo>
                <a:lnTo>
                  <a:pt x="918892" y="3158902"/>
                </a:lnTo>
                <a:lnTo>
                  <a:pt x="917534" y="3168408"/>
                </a:lnTo>
                <a:lnTo>
                  <a:pt x="913481" y="3175970"/>
                </a:lnTo>
                <a:lnTo>
                  <a:pt x="902058" y="3175240"/>
                </a:lnTo>
                <a:lnTo>
                  <a:pt x="884689" y="3140019"/>
                </a:lnTo>
                <a:lnTo>
                  <a:pt x="884688" y="3140017"/>
                </a:lnTo>
                <a:lnTo>
                  <a:pt x="884685" y="3140011"/>
                </a:lnTo>
                <a:lnTo>
                  <a:pt x="876825" y="3128801"/>
                </a:lnTo>
                <a:close/>
                <a:moveTo>
                  <a:pt x="1063160" y="3115158"/>
                </a:moveTo>
                <a:lnTo>
                  <a:pt x="1075510" y="3123002"/>
                </a:lnTo>
                <a:lnTo>
                  <a:pt x="1077182" y="3129711"/>
                </a:lnTo>
                <a:lnTo>
                  <a:pt x="1066838" y="3118976"/>
                </a:lnTo>
                <a:close/>
                <a:moveTo>
                  <a:pt x="496640" y="3114821"/>
                </a:moveTo>
                <a:lnTo>
                  <a:pt x="524173" y="3137912"/>
                </a:lnTo>
                <a:lnTo>
                  <a:pt x="537008" y="3151577"/>
                </a:lnTo>
                <a:lnTo>
                  <a:pt x="547478" y="3194416"/>
                </a:lnTo>
                <a:lnTo>
                  <a:pt x="547353" y="3194223"/>
                </a:lnTo>
                <a:lnTo>
                  <a:pt x="525578" y="3167968"/>
                </a:lnTo>
                <a:lnTo>
                  <a:pt x="501724" y="3138823"/>
                </a:lnTo>
                <a:close/>
                <a:moveTo>
                  <a:pt x="934368" y="3113098"/>
                </a:moveTo>
                <a:lnTo>
                  <a:pt x="937706" y="3118388"/>
                </a:lnTo>
                <a:lnTo>
                  <a:pt x="933979" y="3117401"/>
                </a:lnTo>
                <a:close/>
                <a:moveTo>
                  <a:pt x="865479" y="3112615"/>
                </a:moveTo>
                <a:lnTo>
                  <a:pt x="872719" y="3113833"/>
                </a:lnTo>
                <a:lnTo>
                  <a:pt x="869612" y="3118511"/>
                </a:lnTo>
                <a:close/>
                <a:moveTo>
                  <a:pt x="1183578" y="3112451"/>
                </a:moveTo>
                <a:lnTo>
                  <a:pt x="1224291" y="3179733"/>
                </a:lnTo>
                <a:lnTo>
                  <a:pt x="1196948" y="3145787"/>
                </a:lnTo>
                <a:lnTo>
                  <a:pt x="1191728" y="3138783"/>
                </a:lnTo>
                <a:lnTo>
                  <a:pt x="1191449" y="3138515"/>
                </a:lnTo>
                <a:close/>
                <a:moveTo>
                  <a:pt x="215604" y="3112159"/>
                </a:moveTo>
                <a:lnTo>
                  <a:pt x="216829" y="3119159"/>
                </a:lnTo>
                <a:lnTo>
                  <a:pt x="216834" y="3119185"/>
                </a:lnTo>
                <a:lnTo>
                  <a:pt x="202304" y="3171838"/>
                </a:lnTo>
                <a:lnTo>
                  <a:pt x="199629" y="3205136"/>
                </a:lnTo>
                <a:lnTo>
                  <a:pt x="196063" y="3182950"/>
                </a:lnTo>
                <a:lnTo>
                  <a:pt x="195151" y="3177282"/>
                </a:lnTo>
                <a:lnTo>
                  <a:pt x="195041" y="3176596"/>
                </a:lnTo>
                <a:close/>
                <a:moveTo>
                  <a:pt x="1149602" y="3110742"/>
                </a:moveTo>
                <a:lnTo>
                  <a:pt x="1177021" y="3137133"/>
                </a:lnTo>
                <a:lnTo>
                  <a:pt x="1185944" y="3147854"/>
                </a:lnTo>
                <a:lnTo>
                  <a:pt x="1200094" y="3205312"/>
                </a:lnTo>
                <a:lnTo>
                  <a:pt x="1156122" y="3137615"/>
                </a:lnTo>
                <a:lnTo>
                  <a:pt x="1154637" y="3131029"/>
                </a:lnTo>
                <a:lnTo>
                  <a:pt x="1151390" y="3116632"/>
                </a:lnTo>
                <a:lnTo>
                  <a:pt x="1151145" y="3115824"/>
                </a:lnTo>
                <a:close/>
                <a:moveTo>
                  <a:pt x="811343" y="3109261"/>
                </a:moveTo>
                <a:lnTo>
                  <a:pt x="839619" y="3154373"/>
                </a:lnTo>
                <a:lnTo>
                  <a:pt x="839766" y="3154706"/>
                </a:lnTo>
                <a:lnTo>
                  <a:pt x="839543" y="3154854"/>
                </a:lnTo>
                <a:lnTo>
                  <a:pt x="838878" y="3155293"/>
                </a:lnTo>
                <a:lnTo>
                  <a:pt x="816897" y="3124154"/>
                </a:lnTo>
                <a:lnTo>
                  <a:pt x="803528" y="3109820"/>
                </a:lnTo>
                <a:close/>
                <a:moveTo>
                  <a:pt x="380006" y="3108856"/>
                </a:moveTo>
                <a:lnTo>
                  <a:pt x="399343" y="3134140"/>
                </a:lnTo>
                <a:lnTo>
                  <a:pt x="399453" y="3134301"/>
                </a:lnTo>
                <a:lnTo>
                  <a:pt x="416313" y="3159588"/>
                </a:lnTo>
                <a:lnTo>
                  <a:pt x="421457" y="3196987"/>
                </a:lnTo>
                <a:lnTo>
                  <a:pt x="423794" y="3213976"/>
                </a:lnTo>
                <a:lnTo>
                  <a:pt x="383701" y="3141392"/>
                </a:lnTo>
                <a:lnTo>
                  <a:pt x="380211" y="3110665"/>
                </a:lnTo>
                <a:close/>
                <a:moveTo>
                  <a:pt x="613314" y="3108437"/>
                </a:moveTo>
                <a:lnTo>
                  <a:pt x="643850" y="3140652"/>
                </a:lnTo>
                <a:lnTo>
                  <a:pt x="627823" y="3127024"/>
                </a:lnTo>
                <a:lnTo>
                  <a:pt x="616427" y="3116540"/>
                </a:lnTo>
                <a:close/>
                <a:moveTo>
                  <a:pt x="835335" y="3107545"/>
                </a:moveTo>
                <a:lnTo>
                  <a:pt x="855275" y="3110899"/>
                </a:lnTo>
                <a:lnTo>
                  <a:pt x="865210" y="3125139"/>
                </a:lnTo>
                <a:lnTo>
                  <a:pt x="850107" y="3147884"/>
                </a:lnTo>
                <a:lnTo>
                  <a:pt x="847603" y="3149536"/>
                </a:lnTo>
                <a:lnTo>
                  <a:pt x="845153" y="3151152"/>
                </a:lnTo>
                <a:lnTo>
                  <a:pt x="826731" y="3115916"/>
                </a:lnTo>
                <a:lnTo>
                  <a:pt x="826730" y="3115915"/>
                </a:lnTo>
                <a:lnTo>
                  <a:pt x="826725" y="3115906"/>
                </a:lnTo>
                <a:lnTo>
                  <a:pt x="825980" y="3114751"/>
                </a:lnTo>
                <a:lnTo>
                  <a:pt x="825198" y="3113260"/>
                </a:lnTo>
                <a:lnTo>
                  <a:pt x="822085" y="3108493"/>
                </a:lnTo>
                <a:close/>
                <a:moveTo>
                  <a:pt x="1044810" y="3107443"/>
                </a:moveTo>
                <a:lnTo>
                  <a:pt x="1079684" y="3143842"/>
                </a:lnTo>
                <a:lnTo>
                  <a:pt x="1087486" y="3197110"/>
                </a:lnTo>
                <a:lnTo>
                  <a:pt x="1068883" y="3184588"/>
                </a:lnTo>
                <a:lnTo>
                  <a:pt x="1067732" y="3181586"/>
                </a:lnTo>
                <a:lnTo>
                  <a:pt x="1062926" y="3172857"/>
                </a:lnTo>
                <a:lnTo>
                  <a:pt x="1059656" y="3164537"/>
                </a:lnTo>
                <a:lnTo>
                  <a:pt x="1052356" y="3152080"/>
                </a:lnTo>
                <a:close/>
                <a:moveTo>
                  <a:pt x="2315846" y="3106462"/>
                </a:moveTo>
                <a:lnTo>
                  <a:pt x="2350322" y="3147363"/>
                </a:lnTo>
                <a:cubicBezTo>
                  <a:pt x="2365035" y="3162566"/>
                  <a:pt x="2379836" y="3176665"/>
                  <a:pt x="2394578" y="3189368"/>
                </a:cubicBezTo>
                <a:lnTo>
                  <a:pt x="2435227" y="3220503"/>
                </a:lnTo>
                <a:lnTo>
                  <a:pt x="2423180" y="3213892"/>
                </a:lnTo>
                <a:cubicBezTo>
                  <a:pt x="2408754" y="3203740"/>
                  <a:pt x="2394260" y="3192063"/>
                  <a:pt x="2379821" y="3179143"/>
                </a:cubicBezTo>
                <a:lnTo>
                  <a:pt x="2363146" y="3162790"/>
                </a:lnTo>
                <a:lnTo>
                  <a:pt x="2347512" y="3146300"/>
                </a:lnTo>
                <a:lnTo>
                  <a:pt x="2345906" y="3144406"/>
                </a:lnTo>
                <a:lnTo>
                  <a:pt x="2331989" y="3127995"/>
                </a:lnTo>
                <a:lnTo>
                  <a:pt x="2317165" y="3108405"/>
                </a:lnTo>
                <a:lnTo>
                  <a:pt x="2316895" y="3108007"/>
                </a:lnTo>
                <a:close/>
                <a:moveTo>
                  <a:pt x="456100" y="3105681"/>
                </a:moveTo>
                <a:lnTo>
                  <a:pt x="476684" y="3124412"/>
                </a:lnTo>
                <a:lnTo>
                  <a:pt x="498226" y="3161767"/>
                </a:lnTo>
                <a:lnTo>
                  <a:pt x="502210" y="3180552"/>
                </a:lnTo>
                <a:lnTo>
                  <a:pt x="499419" y="3177044"/>
                </a:lnTo>
                <a:lnTo>
                  <a:pt x="486420" y="3158963"/>
                </a:lnTo>
                <a:lnTo>
                  <a:pt x="470788" y="3141066"/>
                </a:lnTo>
                <a:lnTo>
                  <a:pt x="461110" y="3128905"/>
                </a:lnTo>
                <a:lnTo>
                  <a:pt x="459998" y="3127812"/>
                </a:lnTo>
                <a:lnTo>
                  <a:pt x="456376" y="3107298"/>
                </a:lnTo>
                <a:close/>
                <a:moveTo>
                  <a:pt x="1213632" y="3104182"/>
                </a:moveTo>
                <a:lnTo>
                  <a:pt x="1245764" y="3144167"/>
                </a:lnTo>
                <a:lnTo>
                  <a:pt x="1250388" y="3151478"/>
                </a:lnTo>
                <a:lnTo>
                  <a:pt x="1263694" y="3184762"/>
                </a:lnTo>
                <a:lnTo>
                  <a:pt x="1275476" y="3220269"/>
                </a:lnTo>
                <a:lnTo>
                  <a:pt x="1283969" y="3262544"/>
                </a:lnTo>
                <a:lnTo>
                  <a:pt x="1279907" y="3257094"/>
                </a:lnTo>
                <a:lnTo>
                  <a:pt x="1258929" y="3222737"/>
                </a:lnTo>
                <a:lnTo>
                  <a:pt x="1243367" y="3203416"/>
                </a:lnTo>
                <a:lnTo>
                  <a:pt x="1240868" y="3197462"/>
                </a:lnTo>
                <a:lnTo>
                  <a:pt x="1237976" y="3185572"/>
                </a:lnTo>
                <a:lnTo>
                  <a:pt x="1232071" y="3161289"/>
                </a:lnTo>
                <a:lnTo>
                  <a:pt x="1225056" y="3138319"/>
                </a:lnTo>
                <a:lnTo>
                  <a:pt x="1221548" y="3126835"/>
                </a:lnTo>
                <a:close/>
                <a:moveTo>
                  <a:pt x="903111" y="3104110"/>
                </a:moveTo>
                <a:lnTo>
                  <a:pt x="926400" y="3106363"/>
                </a:lnTo>
                <a:lnTo>
                  <a:pt x="925156" y="3115064"/>
                </a:lnTo>
                <a:lnTo>
                  <a:pt x="908084" y="3110541"/>
                </a:lnTo>
                <a:close/>
                <a:moveTo>
                  <a:pt x="3768596" y="3103611"/>
                </a:moveTo>
                <a:lnTo>
                  <a:pt x="3762186" y="3110341"/>
                </a:lnTo>
                <a:cubicBezTo>
                  <a:pt x="3752121" y="3120406"/>
                  <a:pt x="3742193" y="3130473"/>
                  <a:pt x="3732403" y="3140675"/>
                </a:cubicBezTo>
                <a:cubicBezTo>
                  <a:pt x="3687039" y="3187970"/>
                  <a:pt x="3636572" y="3235541"/>
                  <a:pt x="3574386" y="3263946"/>
                </a:cubicBezTo>
                <a:cubicBezTo>
                  <a:pt x="3526719" y="3285606"/>
                  <a:pt x="3476569" y="3301312"/>
                  <a:pt x="3425055" y="3310688"/>
                </a:cubicBezTo>
                <a:lnTo>
                  <a:pt x="3329595" y="3320742"/>
                </a:lnTo>
                <a:lnTo>
                  <a:pt x="3424773" y="3308363"/>
                </a:lnTo>
                <a:cubicBezTo>
                  <a:pt x="3474495" y="3298422"/>
                  <a:pt x="3522921" y="3282882"/>
                  <a:pt x="3569139" y="3262033"/>
                </a:cubicBezTo>
                <a:cubicBezTo>
                  <a:pt x="3631325" y="3233767"/>
                  <a:pt x="3682205" y="3186748"/>
                  <a:pt x="3724950" y="3145382"/>
                </a:cubicBezTo>
                <a:cubicBezTo>
                  <a:pt x="3735567" y="3135040"/>
                  <a:pt x="3746460" y="3124837"/>
                  <a:pt x="3757214" y="3114771"/>
                </a:cubicBezTo>
                <a:close/>
                <a:moveTo>
                  <a:pt x="619874" y="3103429"/>
                </a:moveTo>
                <a:lnTo>
                  <a:pt x="623813" y="3105918"/>
                </a:lnTo>
                <a:lnTo>
                  <a:pt x="635660" y="3114659"/>
                </a:lnTo>
                <a:lnTo>
                  <a:pt x="654787" y="3132331"/>
                </a:lnTo>
                <a:lnTo>
                  <a:pt x="657364" y="3138313"/>
                </a:lnTo>
                <a:lnTo>
                  <a:pt x="658665" y="3141333"/>
                </a:lnTo>
                <a:lnTo>
                  <a:pt x="659786" y="3143935"/>
                </a:lnTo>
                <a:lnTo>
                  <a:pt x="652592" y="3137971"/>
                </a:lnTo>
                <a:close/>
                <a:moveTo>
                  <a:pt x="650441" y="3102843"/>
                </a:moveTo>
                <a:lnTo>
                  <a:pt x="678437" y="3123992"/>
                </a:lnTo>
                <a:lnTo>
                  <a:pt x="678744" y="3124279"/>
                </a:lnTo>
                <a:lnTo>
                  <a:pt x="705361" y="3149933"/>
                </a:lnTo>
                <a:lnTo>
                  <a:pt x="708275" y="3156871"/>
                </a:lnTo>
                <a:lnTo>
                  <a:pt x="715858" y="3174930"/>
                </a:lnTo>
                <a:lnTo>
                  <a:pt x="718191" y="3181459"/>
                </a:lnTo>
                <a:lnTo>
                  <a:pt x="722079" y="3192341"/>
                </a:lnTo>
                <a:lnTo>
                  <a:pt x="721820" y="3192178"/>
                </a:lnTo>
                <a:lnTo>
                  <a:pt x="718598" y="3188336"/>
                </a:lnTo>
                <a:lnTo>
                  <a:pt x="694959" y="3159790"/>
                </a:lnTo>
                <a:lnTo>
                  <a:pt x="693616" y="3158554"/>
                </a:lnTo>
                <a:lnTo>
                  <a:pt x="692093" y="3156738"/>
                </a:lnTo>
                <a:lnTo>
                  <a:pt x="660813" y="3127338"/>
                </a:lnTo>
                <a:lnTo>
                  <a:pt x="659144" y="3123395"/>
                </a:lnTo>
                <a:lnTo>
                  <a:pt x="652346" y="3107341"/>
                </a:lnTo>
                <a:lnTo>
                  <a:pt x="651050" y="3104280"/>
                </a:lnTo>
                <a:close/>
                <a:moveTo>
                  <a:pt x="889167" y="3102496"/>
                </a:moveTo>
                <a:lnTo>
                  <a:pt x="890650" y="3102905"/>
                </a:lnTo>
                <a:lnTo>
                  <a:pt x="893237" y="3103155"/>
                </a:lnTo>
                <a:lnTo>
                  <a:pt x="896587" y="3107496"/>
                </a:lnTo>
                <a:lnTo>
                  <a:pt x="896207" y="3107395"/>
                </a:lnTo>
                <a:lnTo>
                  <a:pt x="887901" y="3105195"/>
                </a:lnTo>
                <a:close/>
                <a:moveTo>
                  <a:pt x="202938" y="3100428"/>
                </a:moveTo>
                <a:lnTo>
                  <a:pt x="199326" y="3105901"/>
                </a:lnTo>
                <a:lnTo>
                  <a:pt x="191850" y="3125777"/>
                </a:lnTo>
                <a:lnTo>
                  <a:pt x="192080" y="3123596"/>
                </a:lnTo>
                <a:lnTo>
                  <a:pt x="192214" y="3122326"/>
                </a:lnTo>
                <a:lnTo>
                  <a:pt x="192354" y="3120992"/>
                </a:lnTo>
                <a:lnTo>
                  <a:pt x="192886" y="3115948"/>
                </a:lnTo>
                <a:lnTo>
                  <a:pt x="193257" y="3115069"/>
                </a:lnTo>
                <a:lnTo>
                  <a:pt x="194156" y="3112939"/>
                </a:lnTo>
                <a:close/>
                <a:moveTo>
                  <a:pt x="1528750" y="3099401"/>
                </a:moveTo>
                <a:lnTo>
                  <a:pt x="1567323" y="3195003"/>
                </a:lnTo>
                <a:cubicBezTo>
                  <a:pt x="1613156" y="3339438"/>
                  <a:pt x="1626807" y="3492160"/>
                  <a:pt x="1607309" y="3642442"/>
                </a:cubicBezTo>
                <a:cubicBezTo>
                  <a:pt x="1601773" y="3684828"/>
                  <a:pt x="1592579" y="3726573"/>
                  <a:pt x="1579870" y="3767218"/>
                </a:cubicBezTo>
                <a:lnTo>
                  <a:pt x="1574337" y="3780689"/>
                </a:lnTo>
                <a:lnTo>
                  <a:pt x="1603448" y="3652507"/>
                </a:lnTo>
                <a:cubicBezTo>
                  <a:pt x="1608581" y="3613885"/>
                  <a:pt x="1611565" y="3575099"/>
                  <a:pt x="1612417" y="3536323"/>
                </a:cubicBezTo>
                <a:lnTo>
                  <a:pt x="1612417" y="3536321"/>
                </a:lnTo>
                <a:lnTo>
                  <a:pt x="1612417" y="3536320"/>
                </a:lnTo>
                <a:cubicBezTo>
                  <a:pt x="1614971" y="3419994"/>
                  <a:pt x="1598329" y="3303767"/>
                  <a:pt x="1562909" y="3192379"/>
                </a:cubicBezTo>
                <a:close/>
                <a:moveTo>
                  <a:pt x="213089" y="3097797"/>
                </a:moveTo>
                <a:lnTo>
                  <a:pt x="213120" y="3097974"/>
                </a:lnTo>
                <a:lnTo>
                  <a:pt x="213144" y="3098111"/>
                </a:lnTo>
                <a:lnTo>
                  <a:pt x="210854" y="3101898"/>
                </a:lnTo>
                <a:lnTo>
                  <a:pt x="210854" y="3101899"/>
                </a:lnTo>
                <a:lnTo>
                  <a:pt x="210853" y="3101900"/>
                </a:lnTo>
                <a:lnTo>
                  <a:pt x="192356" y="3159891"/>
                </a:lnTo>
                <a:lnTo>
                  <a:pt x="190668" y="3149387"/>
                </a:lnTo>
                <a:lnTo>
                  <a:pt x="205814" y="3108883"/>
                </a:lnTo>
                <a:close/>
                <a:moveTo>
                  <a:pt x="1112133" y="3097115"/>
                </a:moveTo>
                <a:lnTo>
                  <a:pt x="1138908" y="3126336"/>
                </a:lnTo>
                <a:lnTo>
                  <a:pt x="1149082" y="3142350"/>
                </a:lnTo>
                <a:lnTo>
                  <a:pt x="1157713" y="3181071"/>
                </a:lnTo>
                <a:lnTo>
                  <a:pt x="1127046" y="3150973"/>
                </a:lnTo>
                <a:lnTo>
                  <a:pt x="1124253" y="3148967"/>
                </a:lnTo>
                <a:close/>
                <a:moveTo>
                  <a:pt x="3794562" y="3096681"/>
                </a:moveTo>
                <a:lnTo>
                  <a:pt x="3778868" y="3115858"/>
                </a:lnTo>
                <a:cubicBezTo>
                  <a:pt x="3771421" y="3124407"/>
                  <a:pt x="3764114" y="3132955"/>
                  <a:pt x="3756806" y="3141643"/>
                </a:cubicBezTo>
                <a:cubicBezTo>
                  <a:pt x="3726920" y="3177217"/>
                  <a:pt x="3688579" y="3219229"/>
                  <a:pt x="3641028" y="3251973"/>
                </a:cubicBezTo>
                <a:lnTo>
                  <a:pt x="3590382" y="3281044"/>
                </a:lnTo>
                <a:lnTo>
                  <a:pt x="3510889" y="3311178"/>
                </a:lnTo>
                <a:cubicBezTo>
                  <a:pt x="3483752" y="3319334"/>
                  <a:pt x="3456040" y="3325580"/>
                  <a:pt x="3427953" y="3329854"/>
                </a:cubicBezTo>
                <a:cubicBezTo>
                  <a:pt x="3403099" y="3333915"/>
                  <a:pt x="3378066" y="3336649"/>
                  <a:pt x="3352958" y="3338052"/>
                </a:cubicBezTo>
                <a:lnTo>
                  <a:pt x="3333883" y="3338106"/>
                </a:lnTo>
                <a:lnTo>
                  <a:pt x="3310073" y="3338173"/>
                </a:lnTo>
                <a:lnTo>
                  <a:pt x="3427811" y="3327380"/>
                </a:lnTo>
                <a:cubicBezTo>
                  <a:pt x="3482290" y="3318336"/>
                  <a:pt x="3535335" y="3302106"/>
                  <a:pt x="3585552" y="3279121"/>
                </a:cubicBezTo>
                <a:cubicBezTo>
                  <a:pt x="3653667" y="3247958"/>
                  <a:pt x="3706892" y="3194321"/>
                  <a:pt x="3750187" y="3146062"/>
                </a:cubicBezTo>
                <a:cubicBezTo>
                  <a:pt x="3758737" y="3136409"/>
                  <a:pt x="3767561" y="3127033"/>
                  <a:pt x="3776247" y="3117519"/>
                </a:cubicBezTo>
                <a:close/>
                <a:moveTo>
                  <a:pt x="417123" y="3095448"/>
                </a:moveTo>
                <a:lnTo>
                  <a:pt x="451961" y="3130334"/>
                </a:lnTo>
                <a:lnTo>
                  <a:pt x="452232" y="3130643"/>
                </a:lnTo>
                <a:lnTo>
                  <a:pt x="455787" y="3150817"/>
                </a:lnTo>
                <a:lnTo>
                  <a:pt x="458315" y="3165165"/>
                </a:lnTo>
                <a:lnTo>
                  <a:pt x="456310" y="3162172"/>
                </a:lnTo>
                <a:lnTo>
                  <a:pt x="449426" y="3153672"/>
                </a:lnTo>
                <a:lnTo>
                  <a:pt x="438418" y="3138602"/>
                </a:lnTo>
                <a:lnTo>
                  <a:pt x="419580" y="3116182"/>
                </a:lnTo>
                <a:lnTo>
                  <a:pt x="419287" y="3114045"/>
                </a:lnTo>
                <a:close/>
                <a:moveTo>
                  <a:pt x="802334" y="3094890"/>
                </a:moveTo>
                <a:lnTo>
                  <a:pt x="803966" y="3097491"/>
                </a:lnTo>
                <a:lnTo>
                  <a:pt x="804446" y="3098258"/>
                </a:lnTo>
                <a:lnTo>
                  <a:pt x="797783" y="3097931"/>
                </a:lnTo>
                <a:close/>
                <a:moveTo>
                  <a:pt x="254866" y="3092156"/>
                </a:moveTo>
                <a:lnTo>
                  <a:pt x="256579" y="3101161"/>
                </a:lnTo>
                <a:lnTo>
                  <a:pt x="255931" y="3122273"/>
                </a:lnTo>
                <a:lnTo>
                  <a:pt x="254100" y="3150826"/>
                </a:lnTo>
                <a:lnTo>
                  <a:pt x="254100" y="3150827"/>
                </a:lnTo>
                <a:lnTo>
                  <a:pt x="254100" y="3150829"/>
                </a:lnTo>
                <a:lnTo>
                  <a:pt x="254838" y="3157855"/>
                </a:lnTo>
                <a:lnTo>
                  <a:pt x="254143" y="3180498"/>
                </a:lnTo>
                <a:lnTo>
                  <a:pt x="258962" y="3260695"/>
                </a:lnTo>
                <a:lnTo>
                  <a:pt x="249883" y="3230230"/>
                </a:lnTo>
                <a:lnTo>
                  <a:pt x="248695" y="3226243"/>
                </a:lnTo>
                <a:lnTo>
                  <a:pt x="246225" y="3194292"/>
                </a:lnTo>
                <a:lnTo>
                  <a:pt x="245778" y="3176985"/>
                </a:lnTo>
                <a:lnTo>
                  <a:pt x="245446" y="3164097"/>
                </a:lnTo>
                <a:close/>
                <a:moveTo>
                  <a:pt x="851004" y="3091967"/>
                </a:moveTo>
                <a:lnTo>
                  <a:pt x="881627" y="3100416"/>
                </a:lnTo>
                <a:lnTo>
                  <a:pt x="879867" y="3103067"/>
                </a:lnTo>
                <a:lnTo>
                  <a:pt x="874702" y="3101698"/>
                </a:lnTo>
                <a:lnTo>
                  <a:pt x="866521" y="3101298"/>
                </a:lnTo>
                <a:lnTo>
                  <a:pt x="857226" y="3100843"/>
                </a:lnTo>
                <a:close/>
                <a:moveTo>
                  <a:pt x="567761" y="3089984"/>
                </a:moveTo>
                <a:lnTo>
                  <a:pt x="582581" y="3100008"/>
                </a:lnTo>
                <a:lnTo>
                  <a:pt x="608878" y="3119036"/>
                </a:lnTo>
                <a:lnTo>
                  <a:pt x="619085" y="3145122"/>
                </a:lnTo>
                <a:lnTo>
                  <a:pt x="622170" y="3155043"/>
                </a:lnTo>
                <a:lnTo>
                  <a:pt x="621934" y="3154741"/>
                </a:lnTo>
                <a:lnTo>
                  <a:pt x="613645" y="3147217"/>
                </a:lnTo>
                <a:lnTo>
                  <a:pt x="604074" y="3136460"/>
                </a:lnTo>
                <a:lnTo>
                  <a:pt x="583042" y="3119438"/>
                </a:lnTo>
                <a:lnTo>
                  <a:pt x="575571" y="3112656"/>
                </a:lnTo>
                <a:close/>
                <a:moveTo>
                  <a:pt x="3792457" y="3088327"/>
                </a:moveTo>
                <a:lnTo>
                  <a:pt x="3771012" y="3112546"/>
                </a:lnTo>
                <a:cubicBezTo>
                  <a:pt x="3762325" y="3122060"/>
                  <a:pt x="3753500" y="3131574"/>
                  <a:pt x="3744952" y="3141089"/>
                </a:cubicBezTo>
                <a:cubicBezTo>
                  <a:pt x="3702069" y="3188934"/>
                  <a:pt x="3649397" y="3241882"/>
                  <a:pt x="3582659" y="3272494"/>
                </a:cubicBezTo>
                <a:cubicBezTo>
                  <a:pt x="3533008" y="3295217"/>
                  <a:pt x="3480569" y="3311253"/>
                  <a:pt x="3426712" y="3320201"/>
                </a:cubicBezTo>
                <a:lnTo>
                  <a:pt x="3324030" y="3328439"/>
                </a:lnTo>
                <a:lnTo>
                  <a:pt x="3425187" y="3317876"/>
                </a:lnTo>
                <a:cubicBezTo>
                  <a:pt x="3477501" y="3308432"/>
                  <a:pt x="3528450" y="3292532"/>
                  <a:pt x="3576861" y="3270582"/>
                </a:cubicBezTo>
                <a:cubicBezTo>
                  <a:pt x="3640565" y="3242177"/>
                  <a:pt x="3691307" y="3193503"/>
                  <a:pt x="3737085" y="3145656"/>
                </a:cubicBezTo>
                <a:lnTo>
                  <a:pt x="3766729" y="3115459"/>
                </a:lnTo>
                <a:close/>
                <a:moveTo>
                  <a:pt x="464946" y="3088240"/>
                </a:moveTo>
                <a:lnTo>
                  <a:pt x="486463" y="3106285"/>
                </a:lnTo>
                <a:lnTo>
                  <a:pt x="491018" y="3127768"/>
                </a:lnTo>
                <a:lnTo>
                  <a:pt x="484140" y="3121251"/>
                </a:lnTo>
                <a:close/>
                <a:moveTo>
                  <a:pt x="529549" y="3087882"/>
                </a:moveTo>
                <a:lnTo>
                  <a:pt x="561053" y="3109963"/>
                </a:lnTo>
                <a:lnTo>
                  <a:pt x="568800" y="3116569"/>
                </a:lnTo>
                <a:lnTo>
                  <a:pt x="569358" y="3118314"/>
                </a:lnTo>
                <a:lnTo>
                  <a:pt x="569446" y="3118589"/>
                </a:lnTo>
                <a:lnTo>
                  <a:pt x="571788" y="3126892"/>
                </a:lnTo>
                <a:lnTo>
                  <a:pt x="577749" y="3148028"/>
                </a:lnTo>
                <a:lnTo>
                  <a:pt x="564679" y="3135770"/>
                </a:lnTo>
                <a:lnTo>
                  <a:pt x="553354" y="3123555"/>
                </a:lnTo>
                <a:lnTo>
                  <a:pt x="530390" y="3091319"/>
                </a:lnTo>
                <a:close/>
                <a:moveTo>
                  <a:pt x="490601" y="3086306"/>
                </a:moveTo>
                <a:lnTo>
                  <a:pt x="527400" y="3112262"/>
                </a:lnTo>
                <a:lnTo>
                  <a:pt x="533492" y="3137190"/>
                </a:lnTo>
                <a:lnTo>
                  <a:pt x="528603" y="3133105"/>
                </a:lnTo>
                <a:lnTo>
                  <a:pt x="515003" y="3118670"/>
                </a:lnTo>
                <a:lnTo>
                  <a:pt x="493869" y="3101735"/>
                </a:lnTo>
                <a:close/>
                <a:moveTo>
                  <a:pt x="2531952" y="3085205"/>
                </a:moveTo>
                <a:lnTo>
                  <a:pt x="2533411" y="3086533"/>
                </a:lnTo>
                <a:lnTo>
                  <a:pt x="2550067" y="3103751"/>
                </a:lnTo>
                <a:lnTo>
                  <a:pt x="2562306" y="3114378"/>
                </a:lnTo>
                <a:lnTo>
                  <a:pt x="2554471" y="3108457"/>
                </a:lnTo>
                <a:close/>
                <a:moveTo>
                  <a:pt x="406504" y="3084815"/>
                </a:moveTo>
                <a:lnTo>
                  <a:pt x="406676" y="3084987"/>
                </a:lnTo>
                <a:lnTo>
                  <a:pt x="406731" y="3085458"/>
                </a:lnTo>
                <a:lnTo>
                  <a:pt x="406748" y="3085604"/>
                </a:lnTo>
                <a:close/>
                <a:moveTo>
                  <a:pt x="3997904" y="3084650"/>
                </a:moveTo>
                <a:lnTo>
                  <a:pt x="3997861" y="3084866"/>
                </a:lnTo>
                <a:lnTo>
                  <a:pt x="3997855" y="3084901"/>
                </a:lnTo>
                <a:cubicBezTo>
                  <a:pt x="3988951" y="3115714"/>
                  <a:pt x="3977420" y="3145770"/>
                  <a:pt x="3963363" y="3174733"/>
                </a:cubicBezTo>
                <a:cubicBezTo>
                  <a:pt x="3959088" y="3180386"/>
                  <a:pt x="3954951" y="3185764"/>
                  <a:pt x="3950676" y="3190865"/>
                </a:cubicBezTo>
                <a:lnTo>
                  <a:pt x="3868017" y="3272131"/>
                </a:lnTo>
                <a:lnTo>
                  <a:pt x="3946820" y="3186186"/>
                </a:lnTo>
                <a:cubicBezTo>
                  <a:pt x="3965697" y="3159587"/>
                  <a:pt x="3979706" y="3129846"/>
                  <a:pt x="3988186" y="3098353"/>
                </a:cubicBezTo>
                <a:close/>
                <a:moveTo>
                  <a:pt x="1013940" y="3083899"/>
                </a:moveTo>
                <a:lnTo>
                  <a:pt x="1020164" y="3087852"/>
                </a:lnTo>
                <a:lnTo>
                  <a:pt x="1034317" y="3098616"/>
                </a:lnTo>
                <a:lnTo>
                  <a:pt x="1039650" y="3130397"/>
                </a:lnTo>
                <a:lnTo>
                  <a:pt x="1037909" y="3127425"/>
                </a:lnTo>
                <a:close/>
                <a:moveTo>
                  <a:pt x="341178" y="3082152"/>
                </a:moveTo>
                <a:lnTo>
                  <a:pt x="343241" y="3085487"/>
                </a:lnTo>
                <a:lnTo>
                  <a:pt x="358128" y="3128416"/>
                </a:lnTo>
                <a:lnTo>
                  <a:pt x="365032" y="3148327"/>
                </a:lnTo>
                <a:lnTo>
                  <a:pt x="362339" y="3142607"/>
                </a:lnTo>
                <a:lnTo>
                  <a:pt x="341862" y="3101160"/>
                </a:lnTo>
                <a:close/>
                <a:moveTo>
                  <a:pt x="451991" y="3081597"/>
                </a:moveTo>
                <a:lnTo>
                  <a:pt x="463681" y="3101868"/>
                </a:lnTo>
                <a:lnTo>
                  <a:pt x="453862" y="3092564"/>
                </a:lnTo>
                <a:close/>
                <a:moveTo>
                  <a:pt x="823124" y="3080992"/>
                </a:moveTo>
                <a:lnTo>
                  <a:pt x="839462" y="3088235"/>
                </a:lnTo>
                <a:lnTo>
                  <a:pt x="847941" y="3100388"/>
                </a:lnTo>
                <a:lnTo>
                  <a:pt x="843402" y="3100166"/>
                </a:lnTo>
                <a:lnTo>
                  <a:pt x="815763" y="3098812"/>
                </a:lnTo>
                <a:lnTo>
                  <a:pt x="809899" y="3089833"/>
                </a:lnTo>
                <a:close/>
                <a:moveTo>
                  <a:pt x="1301492" y="3079276"/>
                </a:moveTo>
                <a:lnTo>
                  <a:pt x="1314456" y="3100563"/>
                </a:lnTo>
                <a:lnTo>
                  <a:pt x="1339880" y="3145380"/>
                </a:lnTo>
                <a:lnTo>
                  <a:pt x="1395087" y="3278497"/>
                </a:lnTo>
                <a:lnTo>
                  <a:pt x="1408110" y="3328647"/>
                </a:lnTo>
                <a:cubicBezTo>
                  <a:pt x="1418046" y="3370461"/>
                  <a:pt x="1427737" y="3419660"/>
                  <a:pt x="1434504" y="3473324"/>
                </a:cubicBezTo>
                <a:lnTo>
                  <a:pt x="1434974" y="3482417"/>
                </a:lnTo>
                <a:lnTo>
                  <a:pt x="1434398" y="3478759"/>
                </a:lnTo>
                <a:lnTo>
                  <a:pt x="1430949" y="3456858"/>
                </a:lnTo>
                <a:cubicBezTo>
                  <a:pt x="1422431" y="3417558"/>
                  <a:pt x="1411512" y="3378045"/>
                  <a:pt x="1398137" y="3338679"/>
                </a:cubicBezTo>
                <a:cubicBezTo>
                  <a:pt x="1382866" y="3293659"/>
                  <a:pt x="1364760" y="3250036"/>
                  <a:pt x="1344129" y="3208265"/>
                </a:cubicBezTo>
                <a:lnTo>
                  <a:pt x="1342435" y="3205343"/>
                </a:lnTo>
                <a:lnTo>
                  <a:pt x="1341644" y="3202430"/>
                </a:lnTo>
                <a:lnTo>
                  <a:pt x="1338569" y="3187556"/>
                </a:lnTo>
                <a:lnTo>
                  <a:pt x="1334420" y="3175823"/>
                </a:lnTo>
                <a:lnTo>
                  <a:pt x="1329744" y="3158601"/>
                </a:lnTo>
                <a:close/>
                <a:moveTo>
                  <a:pt x="377570" y="3078717"/>
                </a:moveTo>
                <a:lnTo>
                  <a:pt x="400405" y="3102959"/>
                </a:lnTo>
                <a:lnTo>
                  <a:pt x="400612" y="3103206"/>
                </a:lnTo>
                <a:lnTo>
                  <a:pt x="403840" y="3107195"/>
                </a:lnTo>
                <a:lnTo>
                  <a:pt x="407702" y="3117650"/>
                </a:lnTo>
                <a:lnTo>
                  <a:pt x="411656" y="3125735"/>
                </a:lnTo>
                <a:lnTo>
                  <a:pt x="413952" y="3142428"/>
                </a:lnTo>
                <a:lnTo>
                  <a:pt x="405178" y="3129607"/>
                </a:lnTo>
                <a:lnTo>
                  <a:pt x="405170" y="3129596"/>
                </a:lnTo>
                <a:lnTo>
                  <a:pt x="378571" y="3094808"/>
                </a:lnTo>
                <a:close/>
                <a:moveTo>
                  <a:pt x="3820216" y="3076437"/>
                </a:moveTo>
                <a:lnTo>
                  <a:pt x="3786868" y="3120270"/>
                </a:lnTo>
                <a:cubicBezTo>
                  <a:pt x="3780938" y="3128266"/>
                  <a:pt x="3775148" y="3134747"/>
                  <a:pt x="3769495" y="3142055"/>
                </a:cubicBezTo>
                <a:cubicBezTo>
                  <a:pt x="3733368" y="3188110"/>
                  <a:pt x="3676284" y="3253604"/>
                  <a:pt x="3598792" y="3289594"/>
                </a:cubicBezTo>
                <a:cubicBezTo>
                  <a:pt x="3545142" y="3314536"/>
                  <a:pt x="3488071" y="3331359"/>
                  <a:pt x="3429468" y="3339507"/>
                </a:cubicBezTo>
                <a:cubicBezTo>
                  <a:pt x="3404138" y="3343244"/>
                  <a:pt x="3378636" y="3345530"/>
                  <a:pt x="3353086" y="3346359"/>
                </a:cubicBezTo>
                <a:lnTo>
                  <a:pt x="3323761" y="3345637"/>
                </a:lnTo>
                <a:lnTo>
                  <a:pt x="3429053" y="3337164"/>
                </a:lnTo>
                <a:cubicBezTo>
                  <a:pt x="3485834" y="3328491"/>
                  <a:pt x="3541126" y="3311877"/>
                  <a:pt x="3593275" y="3287802"/>
                </a:cubicBezTo>
                <a:lnTo>
                  <a:pt x="3593278" y="3287800"/>
                </a:lnTo>
                <a:cubicBezTo>
                  <a:pt x="3665805" y="3254018"/>
                  <a:pt x="3721925" y="3194451"/>
                  <a:pt x="3762325" y="3146467"/>
                </a:cubicBezTo>
                <a:cubicBezTo>
                  <a:pt x="3769496" y="3137780"/>
                  <a:pt x="3776803" y="3129230"/>
                  <a:pt x="3784250" y="3120682"/>
                </a:cubicBezTo>
                <a:close/>
                <a:moveTo>
                  <a:pt x="3828971" y="3075280"/>
                </a:moveTo>
                <a:lnTo>
                  <a:pt x="3793625" y="3125784"/>
                </a:lnTo>
                <a:lnTo>
                  <a:pt x="3781215" y="3142607"/>
                </a:lnTo>
                <a:cubicBezTo>
                  <a:pt x="3724957" y="3219271"/>
                  <a:pt x="3669389" y="3268772"/>
                  <a:pt x="3606376" y="3298004"/>
                </a:cubicBezTo>
                <a:cubicBezTo>
                  <a:pt x="3550890" y="3324037"/>
                  <a:pt x="3491655" y="3341203"/>
                  <a:pt x="3430847" y="3348884"/>
                </a:cubicBezTo>
                <a:cubicBezTo>
                  <a:pt x="3405034" y="3352351"/>
                  <a:pt x="3379057" y="3354223"/>
                  <a:pt x="3353062" y="3354499"/>
                </a:cubicBezTo>
                <a:lnTo>
                  <a:pt x="3334577" y="3353559"/>
                </a:lnTo>
                <a:lnTo>
                  <a:pt x="3430427" y="3346136"/>
                </a:lnTo>
                <a:cubicBezTo>
                  <a:pt x="3489622" y="3337973"/>
                  <a:pt x="3547257" y="3320959"/>
                  <a:pt x="3601405" y="3295670"/>
                </a:cubicBezTo>
                <a:cubicBezTo>
                  <a:pt x="3680413" y="3259129"/>
                  <a:pt x="3738188" y="3192807"/>
                  <a:pt x="3774727" y="3146202"/>
                </a:cubicBezTo>
                <a:lnTo>
                  <a:pt x="3792101" y="3124415"/>
                </a:lnTo>
                <a:lnTo>
                  <a:pt x="3818841" y="3088779"/>
                </a:lnTo>
                <a:close/>
                <a:moveTo>
                  <a:pt x="251570" y="3074826"/>
                </a:moveTo>
                <a:lnTo>
                  <a:pt x="251790" y="3075985"/>
                </a:lnTo>
                <a:lnTo>
                  <a:pt x="251950" y="3076827"/>
                </a:lnTo>
                <a:lnTo>
                  <a:pt x="246515" y="3089776"/>
                </a:lnTo>
                <a:cubicBezTo>
                  <a:pt x="240862" y="3111719"/>
                  <a:pt x="237656" y="3136297"/>
                  <a:pt x="236863" y="3163564"/>
                </a:cubicBezTo>
                <a:lnTo>
                  <a:pt x="236863" y="3163566"/>
                </a:lnTo>
                <a:lnTo>
                  <a:pt x="236863" y="3163567"/>
                </a:lnTo>
                <a:lnTo>
                  <a:pt x="236863" y="3163571"/>
                </a:lnTo>
                <a:lnTo>
                  <a:pt x="237218" y="3175360"/>
                </a:lnTo>
                <a:lnTo>
                  <a:pt x="236403" y="3170676"/>
                </a:lnTo>
                <a:lnTo>
                  <a:pt x="234099" y="3157419"/>
                </a:lnTo>
                <a:lnTo>
                  <a:pt x="231653" y="3143345"/>
                </a:lnTo>
                <a:lnTo>
                  <a:pt x="240869" y="3096903"/>
                </a:lnTo>
                <a:close/>
                <a:moveTo>
                  <a:pt x="3855959" y="3073959"/>
                </a:moveTo>
                <a:lnTo>
                  <a:pt x="3818020" y="3144135"/>
                </a:lnTo>
                <a:lnTo>
                  <a:pt x="3777747" y="3202735"/>
                </a:lnTo>
                <a:lnTo>
                  <a:pt x="3732939" y="3252259"/>
                </a:lnTo>
                <a:cubicBezTo>
                  <a:pt x="3701587" y="3282215"/>
                  <a:pt x="3667322" y="3306000"/>
                  <a:pt x="3630369" y="3323373"/>
                </a:cubicBezTo>
                <a:cubicBezTo>
                  <a:pt x="3568941" y="3353158"/>
                  <a:pt x="3502673" y="3371689"/>
                  <a:pt x="3434709" y="3378115"/>
                </a:cubicBezTo>
                <a:cubicBezTo>
                  <a:pt x="3407421" y="3380749"/>
                  <a:pt x="3380009" y="3381359"/>
                  <a:pt x="3352701" y="3379954"/>
                </a:cubicBezTo>
                <a:lnTo>
                  <a:pt x="3281508" y="3370987"/>
                </a:lnTo>
                <a:lnTo>
                  <a:pt x="3369757" y="3378547"/>
                </a:lnTo>
                <a:cubicBezTo>
                  <a:pt x="3391391" y="3378672"/>
                  <a:pt x="3413026" y="3377692"/>
                  <a:pt x="3434563" y="3375652"/>
                </a:cubicBezTo>
                <a:cubicBezTo>
                  <a:pt x="3500776" y="3368894"/>
                  <a:pt x="3565321" y="3350790"/>
                  <a:pt x="3625397" y="3322152"/>
                </a:cubicBezTo>
                <a:cubicBezTo>
                  <a:pt x="3696271" y="3288920"/>
                  <a:pt x="3759008" y="3230596"/>
                  <a:pt x="3811956" y="3147864"/>
                </a:cubicBezTo>
                <a:lnTo>
                  <a:pt x="3813473" y="3145381"/>
                </a:lnTo>
                <a:close/>
                <a:moveTo>
                  <a:pt x="414259" y="3070829"/>
                </a:moveTo>
                <a:lnTo>
                  <a:pt x="434305" y="3085848"/>
                </a:lnTo>
                <a:lnTo>
                  <a:pt x="446323" y="3096783"/>
                </a:lnTo>
                <a:lnTo>
                  <a:pt x="448241" y="3107996"/>
                </a:lnTo>
                <a:lnTo>
                  <a:pt x="449843" y="3117087"/>
                </a:lnTo>
                <a:lnTo>
                  <a:pt x="444460" y="3110924"/>
                </a:lnTo>
                <a:lnTo>
                  <a:pt x="415735" y="3083515"/>
                </a:lnTo>
                <a:close/>
                <a:moveTo>
                  <a:pt x="1104851" y="3069993"/>
                </a:moveTo>
                <a:lnTo>
                  <a:pt x="1138050" y="3099963"/>
                </a:lnTo>
                <a:lnTo>
                  <a:pt x="1143823" y="3119386"/>
                </a:lnTo>
                <a:lnTo>
                  <a:pt x="1108097" y="3080467"/>
                </a:lnTo>
                <a:lnTo>
                  <a:pt x="1107648" y="3079020"/>
                </a:lnTo>
                <a:close/>
                <a:moveTo>
                  <a:pt x="246506" y="3069596"/>
                </a:moveTo>
                <a:lnTo>
                  <a:pt x="239004" y="3084942"/>
                </a:lnTo>
                <a:lnTo>
                  <a:pt x="236743" y="3089567"/>
                </a:lnTo>
                <a:lnTo>
                  <a:pt x="234680" y="3093788"/>
                </a:lnTo>
                <a:lnTo>
                  <a:pt x="230358" y="3115332"/>
                </a:lnTo>
                <a:lnTo>
                  <a:pt x="228442" y="3124877"/>
                </a:lnTo>
                <a:lnTo>
                  <a:pt x="227985" y="3122247"/>
                </a:lnTo>
                <a:lnTo>
                  <a:pt x="229526" y="3100773"/>
                </a:lnTo>
                <a:lnTo>
                  <a:pt x="229568" y="3100610"/>
                </a:lnTo>
                <a:close/>
                <a:moveTo>
                  <a:pt x="796579" y="3069223"/>
                </a:moveTo>
                <a:lnTo>
                  <a:pt x="813476" y="3076715"/>
                </a:lnTo>
                <a:lnTo>
                  <a:pt x="804562" y="3080996"/>
                </a:lnTo>
                <a:lnTo>
                  <a:pt x="804271" y="3081136"/>
                </a:lnTo>
                <a:close/>
                <a:moveTo>
                  <a:pt x="598023" y="3068637"/>
                </a:moveTo>
                <a:lnTo>
                  <a:pt x="622886" y="3083921"/>
                </a:lnTo>
                <a:lnTo>
                  <a:pt x="638216" y="3093861"/>
                </a:lnTo>
                <a:lnTo>
                  <a:pt x="640471" y="3099095"/>
                </a:lnTo>
                <a:lnTo>
                  <a:pt x="644357" y="3108117"/>
                </a:lnTo>
                <a:lnTo>
                  <a:pt x="647074" y="3114425"/>
                </a:lnTo>
                <a:lnTo>
                  <a:pt x="646234" y="3113635"/>
                </a:lnTo>
                <a:lnTo>
                  <a:pt x="639163" y="3108435"/>
                </a:lnTo>
                <a:lnTo>
                  <a:pt x="634839" y="3104456"/>
                </a:lnTo>
                <a:lnTo>
                  <a:pt x="627260" y="3099683"/>
                </a:lnTo>
                <a:lnTo>
                  <a:pt x="603135" y="3081943"/>
                </a:lnTo>
                <a:lnTo>
                  <a:pt x="599985" y="3073744"/>
                </a:lnTo>
                <a:close/>
                <a:moveTo>
                  <a:pt x="3842262" y="3068467"/>
                </a:moveTo>
                <a:lnTo>
                  <a:pt x="3800794" y="3132679"/>
                </a:lnTo>
                <a:lnTo>
                  <a:pt x="3793625" y="3143019"/>
                </a:lnTo>
                <a:cubicBezTo>
                  <a:pt x="3739160" y="3222166"/>
                  <a:pt x="3680558" y="3275528"/>
                  <a:pt x="3614374" y="3306552"/>
                </a:cubicBezTo>
                <a:cubicBezTo>
                  <a:pt x="3556957" y="3333702"/>
                  <a:pt x="3495461" y="3351213"/>
                  <a:pt x="3432363" y="3358397"/>
                </a:cubicBezTo>
                <a:lnTo>
                  <a:pt x="3353165" y="3362767"/>
                </a:lnTo>
                <a:lnTo>
                  <a:pt x="3342972" y="3361990"/>
                </a:lnTo>
                <a:lnTo>
                  <a:pt x="3332803" y="3361216"/>
                </a:lnTo>
                <a:lnTo>
                  <a:pt x="3343974" y="3361857"/>
                </a:lnTo>
                <a:cubicBezTo>
                  <a:pt x="3373303" y="3361707"/>
                  <a:pt x="3402590" y="3359678"/>
                  <a:pt x="3431669" y="3355790"/>
                </a:cubicBezTo>
                <a:cubicBezTo>
                  <a:pt x="3493195" y="3348056"/>
                  <a:pt x="3553133" y="3330696"/>
                  <a:pt x="3609266" y="3304359"/>
                </a:cubicBezTo>
                <a:cubicBezTo>
                  <a:pt x="3673522" y="3274576"/>
                  <a:pt x="3729916" y="3224385"/>
                  <a:pt x="3787000" y="3146617"/>
                </a:cubicBezTo>
                <a:lnTo>
                  <a:pt x="3799411" y="3129934"/>
                </a:lnTo>
                <a:close/>
                <a:moveTo>
                  <a:pt x="3851389" y="3067282"/>
                </a:moveTo>
                <a:lnTo>
                  <a:pt x="3807277" y="3141089"/>
                </a:lnTo>
                <a:lnTo>
                  <a:pt x="3805760" y="3143572"/>
                </a:lnTo>
                <a:cubicBezTo>
                  <a:pt x="3753640" y="3224786"/>
                  <a:pt x="3692004" y="3282423"/>
                  <a:pt x="3622371" y="3315102"/>
                </a:cubicBezTo>
                <a:lnTo>
                  <a:pt x="3509334" y="3353319"/>
                </a:lnTo>
                <a:lnTo>
                  <a:pt x="3465864" y="3362660"/>
                </a:lnTo>
                <a:lnTo>
                  <a:pt x="3442426" y="3366314"/>
                </a:lnTo>
                <a:lnTo>
                  <a:pt x="3362299" y="3371108"/>
                </a:lnTo>
                <a:lnTo>
                  <a:pt x="3362297" y="3371108"/>
                </a:lnTo>
                <a:lnTo>
                  <a:pt x="3330625" y="3368166"/>
                </a:lnTo>
                <a:lnTo>
                  <a:pt x="3357485" y="3370137"/>
                </a:lnTo>
                <a:cubicBezTo>
                  <a:pt x="3382828" y="3370082"/>
                  <a:pt x="3408144" y="3368620"/>
                  <a:pt x="3433321" y="3365725"/>
                </a:cubicBezTo>
                <a:cubicBezTo>
                  <a:pt x="3496983" y="3358252"/>
                  <a:pt x="3558991" y="3340354"/>
                  <a:pt x="3616848" y="3312777"/>
                </a:cubicBezTo>
                <a:cubicBezTo>
                  <a:pt x="3684411" y="3281753"/>
                  <a:pt x="3743840" y="3227564"/>
                  <a:pt x="3798994" y="3147313"/>
                </a:cubicBezTo>
                <a:lnTo>
                  <a:pt x="3806164" y="3136971"/>
                </a:lnTo>
                <a:close/>
                <a:moveTo>
                  <a:pt x="559190" y="3065101"/>
                </a:moveTo>
                <a:lnTo>
                  <a:pt x="594211" y="3087222"/>
                </a:lnTo>
                <a:lnTo>
                  <a:pt x="596556" y="3090758"/>
                </a:lnTo>
                <a:lnTo>
                  <a:pt x="598698" y="3093018"/>
                </a:lnTo>
                <a:lnTo>
                  <a:pt x="603107" y="3104287"/>
                </a:lnTo>
                <a:lnTo>
                  <a:pt x="600881" y="3102240"/>
                </a:lnTo>
                <a:lnTo>
                  <a:pt x="589415" y="3094363"/>
                </a:lnTo>
                <a:lnTo>
                  <a:pt x="584387" y="3090088"/>
                </a:lnTo>
                <a:lnTo>
                  <a:pt x="576751" y="3085664"/>
                </a:lnTo>
                <a:lnTo>
                  <a:pt x="563025" y="3076234"/>
                </a:lnTo>
                <a:close/>
                <a:moveTo>
                  <a:pt x="305316" y="3064594"/>
                </a:moveTo>
                <a:lnTo>
                  <a:pt x="309388" y="3084303"/>
                </a:lnTo>
                <a:cubicBezTo>
                  <a:pt x="314093" y="3099703"/>
                  <a:pt x="320625" y="3117193"/>
                  <a:pt x="328679" y="3137150"/>
                </a:cubicBezTo>
                <a:lnTo>
                  <a:pt x="336042" y="3154676"/>
                </a:lnTo>
                <a:lnTo>
                  <a:pt x="336657" y="3170213"/>
                </a:lnTo>
                <a:lnTo>
                  <a:pt x="339191" y="3196712"/>
                </a:lnTo>
                <a:lnTo>
                  <a:pt x="331228" y="3172492"/>
                </a:lnTo>
                <a:lnTo>
                  <a:pt x="315989" y="3126142"/>
                </a:lnTo>
                <a:lnTo>
                  <a:pt x="313109" y="3117382"/>
                </a:lnTo>
                <a:lnTo>
                  <a:pt x="305356" y="3080081"/>
                </a:lnTo>
                <a:close/>
                <a:moveTo>
                  <a:pt x="346233" y="3064549"/>
                </a:moveTo>
                <a:lnTo>
                  <a:pt x="351721" y="3071874"/>
                </a:lnTo>
                <a:lnTo>
                  <a:pt x="370184" y="3096016"/>
                </a:lnTo>
                <a:lnTo>
                  <a:pt x="370370" y="3098976"/>
                </a:lnTo>
                <a:lnTo>
                  <a:pt x="372450" y="3117307"/>
                </a:lnTo>
                <a:lnTo>
                  <a:pt x="372981" y="3121985"/>
                </a:lnTo>
                <a:lnTo>
                  <a:pt x="360684" y="3099723"/>
                </a:lnTo>
                <a:lnTo>
                  <a:pt x="353080" y="3086864"/>
                </a:lnTo>
                <a:lnTo>
                  <a:pt x="351671" y="3082807"/>
                </a:lnTo>
                <a:lnTo>
                  <a:pt x="347952" y="3072095"/>
                </a:lnTo>
                <a:close/>
                <a:moveTo>
                  <a:pt x="292566" y="3063462"/>
                </a:moveTo>
                <a:lnTo>
                  <a:pt x="296003" y="3080081"/>
                </a:lnTo>
                <a:lnTo>
                  <a:pt x="295895" y="3123781"/>
                </a:lnTo>
                <a:lnTo>
                  <a:pt x="289506" y="3079638"/>
                </a:lnTo>
                <a:lnTo>
                  <a:pt x="289505" y="3079629"/>
                </a:lnTo>
                <a:close/>
                <a:moveTo>
                  <a:pt x="521907" y="3062602"/>
                </a:moveTo>
                <a:lnTo>
                  <a:pt x="528966" y="3065488"/>
                </a:lnTo>
                <a:lnTo>
                  <a:pt x="539040" y="3070557"/>
                </a:lnTo>
                <a:lnTo>
                  <a:pt x="558268" y="3083563"/>
                </a:lnTo>
                <a:lnTo>
                  <a:pt x="559692" y="3088026"/>
                </a:lnTo>
                <a:lnTo>
                  <a:pt x="564282" y="3102408"/>
                </a:lnTo>
                <a:lnTo>
                  <a:pt x="558362" y="3097035"/>
                </a:lnTo>
                <a:lnTo>
                  <a:pt x="544783" y="3088474"/>
                </a:lnTo>
                <a:lnTo>
                  <a:pt x="534700" y="3080313"/>
                </a:lnTo>
                <a:lnTo>
                  <a:pt x="525669" y="3075040"/>
                </a:lnTo>
                <a:close/>
                <a:moveTo>
                  <a:pt x="3869958" y="3062388"/>
                </a:moveTo>
                <a:lnTo>
                  <a:pt x="3869540" y="3064140"/>
                </a:lnTo>
                <a:cubicBezTo>
                  <a:pt x="3858217" y="3092699"/>
                  <a:pt x="3843946" y="3119449"/>
                  <a:pt x="3830157" y="3144131"/>
                </a:cubicBezTo>
                <a:cubicBezTo>
                  <a:pt x="3819491" y="3164390"/>
                  <a:pt x="3807307" y="3183686"/>
                  <a:pt x="3793749" y="3201876"/>
                </a:cubicBezTo>
                <a:lnTo>
                  <a:pt x="3749113" y="3252970"/>
                </a:lnTo>
                <a:lnTo>
                  <a:pt x="3697116" y="3296564"/>
                </a:lnTo>
                <a:cubicBezTo>
                  <a:pt x="3678655" y="3309748"/>
                  <a:pt x="3659115" y="3321536"/>
                  <a:pt x="3638642" y="3331784"/>
                </a:cubicBezTo>
                <a:cubicBezTo>
                  <a:pt x="3575352" y="3362244"/>
                  <a:pt x="3507043" y="3380928"/>
                  <a:pt x="3437052" y="3386940"/>
                </a:cubicBezTo>
                <a:lnTo>
                  <a:pt x="3380888" y="3387348"/>
                </a:lnTo>
                <a:lnTo>
                  <a:pt x="3435664" y="3384748"/>
                </a:lnTo>
                <a:cubicBezTo>
                  <a:pt x="3504235" y="3378474"/>
                  <a:pt x="3571151" y="3360024"/>
                  <a:pt x="3633254" y="3330282"/>
                </a:cubicBezTo>
                <a:cubicBezTo>
                  <a:pt x="3689718" y="3303705"/>
                  <a:pt x="3739900" y="3262545"/>
                  <a:pt x="3783101" y="3207503"/>
                </a:cubicBezTo>
                <a:lnTo>
                  <a:pt x="3783104" y="3207498"/>
                </a:lnTo>
                <a:lnTo>
                  <a:pt x="3783112" y="3207489"/>
                </a:lnTo>
                <a:cubicBezTo>
                  <a:pt x="3797512" y="3189142"/>
                  <a:pt x="3811137" y="3169252"/>
                  <a:pt x="3823960" y="3147845"/>
                </a:cubicBezTo>
                <a:close/>
                <a:moveTo>
                  <a:pt x="3885992" y="3062365"/>
                </a:moveTo>
                <a:lnTo>
                  <a:pt x="3885531" y="3066014"/>
                </a:lnTo>
                <a:lnTo>
                  <a:pt x="3885523" y="3066052"/>
                </a:lnTo>
                <a:cubicBezTo>
                  <a:pt x="3877008" y="3095732"/>
                  <a:pt x="3865322" y="3122550"/>
                  <a:pt x="3854291" y="3145508"/>
                </a:cubicBezTo>
                <a:lnTo>
                  <a:pt x="3817823" y="3208686"/>
                </a:lnTo>
                <a:lnTo>
                  <a:pt x="3771541" y="3264413"/>
                </a:lnTo>
                <a:cubicBezTo>
                  <a:pt x="3737661" y="3298831"/>
                  <a:pt x="3697974" y="3327532"/>
                  <a:pt x="3653948" y="3349021"/>
                </a:cubicBezTo>
                <a:cubicBezTo>
                  <a:pt x="3586894" y="3381756"/>
                  <a:pt x="3514118" y="3401143"/>
                  <a:pt x="3439672" y="3406107"/>
                </a:cubicBezTo>
                <a:lnTo>
                  <a:pt x="3401240" y="3405060"/>
                </a:lnTo>
                <a:lnTo>
                  <a:pt x="3438563" y="3402935"/>
                </a:lnTo>
                <a:cubicBezTo>
                  <a:pt x="3475172" y="3400199"/>
                  <a:pt x="3511357" y="3394025"/>
                  <a:pt x="3546650" y="3384538"/>
                </a:cubicBezTo>
                <a:lnTo>
                  <a:pt x="3546654" y="3384537"/>
                </a:lnTo>
                <a:lnTo>
                  <a:pt x="3546657" y="3384536"/>
                </a:lnTo>
                <a:cubicBezTo>
                  <a:pt x="3581950" y="3375050"/>
                  <a:pt x="3616352" y="3362251"/>
                  <a:pt x="3649397" y="3346263"/>
                </a:cubicBezTo>
                <a:cubicBezTo>
                  <a:pt x="3736002" y="3303780"/>
                  <a:pt x="3806145" y="3233886"/>
                  <a:pt x="3848917" y="3147431"/>
                </a:cubicBezTo>
                <a:close/>
                <a:moveTo>
                  <a:pt x="257781" y="3062011"/>
                </a:moveTo>
                <a:lnTo>
                  <a:pt x="257750" y="3063011"/>
                </a:lnTo>
                <a:lnTo>
                  <a:pt x="257455" y="3063712"/>
                </a:lnTo>
                <a:lnTo>
                  <a:pt x="257314" y="3062973"/>
                </a:lnTo>
                <a:close/>
                <a:moveTo>
                  <a:pt x="485227" y="3060931"/>
                </a:moveTo>
                <a:lnTo>
                  <a:pt x="510602" y="3075540"/>
                </a:lnTo>
                <a:lnTo>
                  <a:pt x="518669" y="3090125"/>
                </a:lnTo>
                <a:lnTo>
                  <a:pt x="523703" y="3097137"/>
                </a:lnTo>
                <a:lnTo>
                  <a:pt x="524052" y="3098562"/>
                </a:lnTo>
                <a:lnTo>
                  <a:pt x="488053" y="3074273"/>
                </a:lnTo>
                <a:close/>
                <a:moveTo>
                  <a:pt x="3863155" y="3060194"/>
                </a:moveTo>
                <a:lnTo>
                  <a:pt x="3862868" y="3061180"/>
                </a:lnTo>
                <a:lnTo>
                  <a:pt x="3862743" y="3061412"/>
                </a:lnTo>
                <a:close/>
                <a:moveTo>
                  <a:pt x="398751" y="3059757"/>
                </a:moveTo>
                <a:lnTo>
                  <a:pt x="400098" y="3060564"/>
                </a:lnTo>
                <a:lnTo>
                  <a:pt x="404153" y="3063429"/>
                </a:lnTo>
                <a:lnTo>
                  <a:pt x="404493" y="3066341"/>
                </a:lnTo>
                <a:lnTo>
                  <a:pt x="405364" y="3073785"/>
                </a:lnTo>
                <a:lnTo>
                  <a:pt x="403480" y="3072255"/>
                </a:lnTo>
                <a:lnTo>
                  <a:pt x="402241" y="3071037"/>
                </a:lnTo>
                <a:close/>
                <a:moveTo>
                  <a:pt x="376373" y="3059491"/>
                </a:moveTo>
                <a:lnTo>
                  <a:pt x="390428" y="3070889"/>
                </a:lnTo>
                <a:lnTo>
                  <a:pt x="398037" y="3091487"/>
                </a:lnTo>
                <a:lnTo>
                  <a:pt x="376978" y="3069211"/>
                </a:lnTo>
                <a:close/>
                <a:moveTo>
                  <a:pt x="448835" y="3059210"/>
                </a:moveTo>
                <a:lnTo>
                  <a:pt x="457613" y="3063038"/>
                </a:lnTo>
                <a:lnTo>
                  <a:pt x="480753" y="3079360"/>
                </a:lnTo>
                <a:lnTo>
                  <a:pt x="481515" y="3082954"/>
                </a:lnTo>
                <a:lnTo>
                  <a:pt x="483784" y="3093655"/>
                </a:lnTo>
                <a:lnTo>
                  <a:pt x="459829" y="3074460"/>
                </a:lnTo>
                <a:lnTo>
                  <a:pt x="455475" y="3071951"/>
                </a:lnTo>
                <a:lnTo>
                  <a:pt x="449896" y="3062356"/>
                </a:lnTo>
                <a:close/>
                <a:moveTo>
                  <a:pt x="511045" y="3058160"/>
                </a:moveTo>
                <a:lnTo>
                  <a:pt x="513501" y="3059164"/>
                </a:lnTo>
                <a:lnTo>
                  <a:pt x="515509" y="3066305"/>
                </a:lnTo>
                <a:close/>
                <a:moveTo>
                  <a:pt x="4017123" y="3057553"/>
                </a:moveTo>
                <a:lnTo>
                  <a:pt x="4015948" y="3069592"/>
                </a:lnTo>
                <a:lnTo>
                  <a:pt x="4015155" y="3077713"/>
                </a:lnTo>
                <a:lnTo>
                  <a:pt x="3985979" y="3140804"/>
                </a:lnTo>
                <a:lnTo>
                  <a:pt x="4003613" y="3076600"/>
                </a:lnTo>
                <a:lnTo>
                  <a:pt x="4015763" y="3059468"/>
                </a:lnTo>
                <a:close/>
                <a:moveTo>
                  <a:pt x="3879710" y="3057392"/>
                </a:moveTo>
                <a:lnTo>
                  <a:pt x="3878745" y="3062926"/>
                </a:lnTo>
                <a:cubicBezTo>
                  <a:pt x="3869179" y="3091727"/>
                  <a:pt x="3856218" y="3118960"/>
                  <a:pt x="3842429" y="3144952"/>
                </a:cubicBezTo>
                <a:cubicBezTo>
                  <a:pt x="3800402" y="3229985"/>
                  <a:pt x="3731473" y="3298763"/>
                  <a:pt x="3646357" y="3340611"/>
                </a:cubicBezTo>
                <a:lnTo>
                  <a:pt x="3544874" y="3378304"/>
                </a:lnTo>
                <a:lnTo>
                  <a:pt x="3438156" y="3396454"/>
                </a:lnTo>
                <a:lnTo>
                  <a:pt x="3393018" y="3396093"/>
                </a:lnTo>
                <a:lnTo>
                  <a:pt x="3437320" y="3394394"/>
                </a:lnTo>
                <a:cubicBezTo>
                  <a:pt x="3508180" y="3388589"/>
                  <a:pt x="3577384" y="3369892"/>
                  <a:pt x="3641530" y="3339240"/>
                </a:cubicBezTo>
                <a:cubicBezTo>
                  <a:pt x="3683219" y="3318474"/>
                  <a:pt x="3721124" y="3291428"/>
                  <a:pt x="3754042" y="3259277"/>
                </a:cubicBezTo>
                <a:lnTo>
                  <a:pt x="3765305" y="3246423"/>
                </a:lnTo>
                <a:lnTo>
                  <a:pt x="3799537" y="3207359"/>
                </a:lnTo>
                <a:cubicBezTo>
                  <a:pt x="3813353" y="3188877"/>
                  <a:pt x="3825772" y="3169267"/>
                  <a:pt x="3836644" y="3148673"/>
                </a:cubicBezTo>
                <a:cubicBezTo>
                  <a:pt x="3850916" y="3122820"/>
                  <a:pt x="3865739" y="3094829"/>
                  <a:pt x="3877356" y="3064890"/>
                </a:cubicBezTo>
                <a:close/>
                <a:moveTo>
                  <a:pt x="1085001" y="3055307"/>
                </a:moveTo>
                <a:lnTo>
                  <a:pt x="1094243" y="3061617"/>
                </a:lnTo>
                <a:lnTo>
                  <a:pt x="1096023" y="3067315"/>
                </a:lnTo>
                <a:lnTo>
                  <a:pt x="1093107" y="3064137"/>
                </a:lnTo>
                <a:close/>
                <a:moveTo>
                  <a:pt x="895823" y="3054458"/>
                </a:moveTo>
                <a:lnTo>
                  <a:pt x="924479" y="3097985"/>
                </a:lnTo>
                <a:lnTo>
                  <a:pt x="899822" y="3095521"/>
                </a:lnTo>
                <a:lnTo>
                  <a:pt x="896188" y="3095158"/>
                </a:lnTo>
                <a:lnTo>
                  <a:pt x="893961" y="3092279"/>
                </a:lnTo>
                <a:lnTo>
                  <a:pt x="895749" y="3088469"/>
                </a:lnTo>
                <a:lnTo>
                  <a:pt x="895749" y="3088406"/>
                </a:lnTo>
                <a:lnTo>
                  <a:pt x="895781" y="3073836"/>
                </a:lnTo>
                <a:close/>
                <a:moveTo>
                  <a:pt x="412344" y="3054375"/>
                </a:moveTo>
                <a:lnTo>
                  <a:pt x="442004" y="3071550"/>
                </a:lnTo>
                <a:lnTo>
                  <a:pt x="444196" y="3084355"/>
                </a:lnTo>
                <a:lnTo>
                  <a:pt x="441744" y="3082521"/>
                </a:lnTo>
                <a:lnTo>
                  <a:pt x="437715" y="3078776"/>
                </a:lnTo>
                <a:lnTo>
                  <a:pt x="413108" y="3060937"/>
                </a:lnTo>
                <a:close/>
                <a:moveTo>
                  <a:pt x="851346" y="3048875"/>
                </a:moveTo>
                <a:lnTo>
                  <a:pt x="884020" y="3091212"/>
                </a:lnTo>
                <a:lnTo>
                  <a:pt x="883949" y="3092435"/>
                </a:lnTo>
                <a:lnTo>
                  <a:pt x="845292" y="3081549"/>
                </a:lnTo>
                <a:lnTo>
                  <a:pt x="842971" y="3080508"/>
                </a:lnTo>
                <a:lnTo>
                  <a:pt x="836323" y="3071027"/>
                </a:lnTo>
                <a:close/>
                <a:moveTo>
                  <a:pt x="553087" y="3047384"/>
                </a:moveTo>
                <a:lnTo>
                  <a:pt x="564074" y="3051479"/>
                </a:lnTo>
                <a:lnTo>
                  <a:pt x="573726" y="3056327"/>
                </a:lnTo>
                <a:lnTo>
                  <a:pt x="582875" y="3070125"/>
                </a:lnTo>
                <a:lnTo>
                  <a:pt x="557671" y="3055856"/>
                </a:lnTo>
                <a:lnTo>
                  <a:pt x="556129" y="3055202"/>
                </a:lnTo>
                <a:lnTo>
                  <a:pt x="555721" y="3055030"/>
                </a:lnTo>
                <a:close/>
                <a:moveTo>
                  <a:pt x="517013" y="3046424"/>
                </a:moveTo>
                <a:lnTo>
                  <a:pt x="551016" y="3060838"/>
                </a:lnTo>
                <a:lnTo>
                  <a:pt x="553143" y="3067502"/>
                </a:lnTo>
                <a:lnTo>
                  <a:pt x="554283" y="3071074"/>
                </a:lnTo>
                <a:lnTo>
                  <a:pt x="519672" y="3052592"/>
                </a:lnTo>
                <a:lnTo>
                  <a:pt x="519672" y="3052592"/>
                </a:lnTo>
                <a:lnTo>
                  <a:pt x="518779" y="3052263"/>
                </a:lnTo>
                <a:close/>
                <a:moveTo>
                  <a:pt x="482137" y="3046340"/>
                </a:moveTo>
                <a:lnTo>
                  <a:pt x="498050" y="3052847"/>
                </a:lnTo>
                <a:lnTo>
                  <a:pt x="503007" y="3061809"/>
                </a:lnTo>
                <a:lnTo>
                  <a:pt x="495986" y="3057710"/>
                </a:lnTo>
                <a:lnTo>
                  <a:pt x="492849" y="3056412"/>
                </a:lnTo>
                <a:lnTo>
                  <a:pt x="483447" y="3052525"/>
                </a:lnTo>
                <a:close/>
                <a:moveTo>
                  <a:pt x="375523" y="3045838"/>
                </a:moveTo>
                <a:lnTo>
                  <a:pt x="382781" y="3050187"/>
                </a:lnTo>
                <a:lnTo>
                  <a:pt x="385509" y="3057571"/>
                </a:lnTo>
                <a:lnTo>
                  <a:pt x="375767" y="3049743"/>
                </a:lnTo>
                <a:lnTo>
                  <a:pt x="375593" y="3046951"/>
                </a:lnTo>
                <a:close/>
                <a:moveTo>
                  <a:pt x="445759" y="3045069"/>
                </a:moveTo>
                <a:lnTo>
                  <a:pt x="471751" y="3054426"/>
                </a:lnTo>
                <a:lnTo>
                  <a:pt x="475884" y="3056395"/>
                </a:lnTo>
                <a:lnTo>
                  <a:pt x="478276" y="3067677"/>
                </a:lnTo>
                <a:lnTo>
                  <a:pt x="466708" y="3059872"/>
                </a:lnTo>
                <a:lnTo>
                  <a:pt x="461745" y="3057679"/>
                </a:lnTo>
                <a:lnTo>
                  <a:pt x="458839" y="3055617"/>
                </a:lnTo>
                <a:lnTo>
                  <a:pt x="446669" y="3050406"/>
                </a:lnTo>
                <a:close/>
                <a:moveTo>
                  <a:pt x="394042" y="3044537"/>
                </a:moveTo>
                <a:lnTo>
                  <a:pt x="397880" y="3046001"/>
                </a:lnTo>
                <a:lnTo>
                  <a:pt x="402420" y="3048629"/>
                </a:lnTo>
                <a:lnTo>
                  <a:pt x="402865" y="3052429"/>
                </a:lnTo>
                <a:lnTo>
                  <a:pt x="403054" y="3054040"/>
                </a:lnTo>
                <a:lnTo>
                  <a:pt x="395604" y="3049585"/>
                </a:lnTo>
                <a:close/>
                <a:moveTo>
                  <a:pt x="502688" y="3042911"/>
                </a:moveTo>
                <a:lnTo>
                  <a:pt x="509344" y="3044377"/>
                </a:lnTo>
                <a:lnTo>
                  <a:pt x="510726" y="3049292"/>
                </a:lnTo>
                <a:lnTo>
                  <a:pt x="508420" y="3048441"/>
                </a:lnTo>
                <a:lnTo>
                  <a:pt x="505034" y="3047192"/>
                </a:lnTo>
                <a:lnTo>
                  <a:pt x="503847" y="3045025"/>
                </a:lnTo>
                <a:close/>
                <a:moveTo>
                  <a:pt x="410986" y="3042701"/>
                </a:moveTo>
                <a:lnTo>
                  <a:pt x="439172" y="3054995"/>
                </a:lnTo>
                <a:lnTo>
                  <a:pt x="440509" y="3062807"/>
                </a:lnTo>
                <a:lnTo>
                  <a:pt x="411419" y="3046427"/>
                </a:lnTo>
                <a:close/>
                <a:moveTo>
                  <a:pt x="1061890" y="3042284"/>
                </a:moveTo>
                <a:lnTo>
                  <a:pt x="1101531" y="3085545"/>
                </a:lnTo>
                <a:lnTo>
                  <a:pt x="1114777" y="3141381"/>
                </a:lnTo>
                <a:lnTo>
                  <a:pt x="1107921" y="3135039"/>
                </a:lnTo>
                <a:lnTo>
                  <a:pt x="1080492" y="3116095"/>
                </a:lnTo>
                <a:lnTo>
                  <a:pt x="1064594" y="3051669"/>
                </a:lnTo>
                <a:lnTo>
                  <a:pt x="1063574" y="3047534"/>
                </a:lnTo>
                <a:lnTo>
                  <a:pt x="1063009" y="3045772"/>
                </a:lnTo>
                <a:close/>
                <a:moveTo>
                  <a:pt x="341111" y="3042075"/>
                </a:moveTo>
                <a:lnTo>
                  <a:pt x="348687" y="3049815"/>
                </a:lnTo>
                <a:lnTo>
                  <a:pt x="368517" y="3069354"/>
                </a:lnTo>
                <a:lnTo>
                  <a:pt x="369355" y="3082756"/>
                </a:lnTo>
                <a:lnTo>
                  <a:pt x="357237" y="3066907"/>
                </a:lnTo>
                <a:lnTo>
                  <a:pt x="342381" y="3047647"/>
                </a:lnTo>
                <a:lnTo>
                  <a:pt x="341788" y="3045044"/>
                </a:lnTo>
                <a:close/>
                <a:moveTo>
                  <a:pt x="288075" y="3041747"/>
                </a:moveTo>
                <a:lnTo>
                  <a:pt x="288484" y="3043725"/>
                </a:lnTo>
                <a:lnTo>
                  <a:pt x="284687" y="3063041"/>
                </a:lnTo>
                <a:lnTo>
                  <a:pt x="284010" y="3066488"/>
                </a:lnTo>
                <a:lnTo>
                  <a:pt x="281729" y="3078090"/>
                </a:lnTo>
                <a:lnTo>
                  <a:pt x="281737" y="3078149"/>
                </a:lnTo>
                <a:lnTo>
                  <a:pt x="288120" y="3135119"/>
                </a:lnTo>
                <a:lnTo>
                  <a:pt x="291765" y="3150117"/>
                </a:lnTo>
                <a:lnTo>
                  <a:pt x="292758" y="3157244"/>
                </a:lnTo>
                <a:lnTo>
                  <a:pt x="295784" y="3168978"/>
                </a:lnTo>
                <a:lnTo>
                  <a:pt x="295777" y="3171900"/>
                </a:lnTo>
                <a:lnTo>
                  <a:pt x="300500" y="3239303"/>
                </a:lnTo>
                <a:lnTo>
                  <a:pt x="289304" y="3203551"/>
                </a:lnTo>
                <a:lnTo>
                  <a:pt x="281407" y="3158964"/>
                </a:lnTo>
                <a:lnTo>
                  <a:pt x="278413" y="3111634"/>
                </a:lnTo>
                <a:lnTo>
                  <a:pt x="277760" y="3088837"/>
                </a:lnTo>
                <a:close/>
                <a:moveTo>
                  <a:pt x="4006438" y="3041649"/>
                </a:moveTo>
                <a:lnTo>
                  <a:pt x="4001252" y="3067781"/>
                </a:lnTo>
                <a:lnTo>
                  <a:pt x="3981150" y="3096001"/>
                </a:lnTo>
                <a:cubicBezTo>
                  <a:pt x="3981095" y="3096276"/>
                  <a:pt x="3981095" y="3096553"/>
                  <a:pt x="3981150" y="3096828"/>
                </a:cubicBezTo>
                <a:cubicBezTo>
                  <a:pt x="3973084" y="3127644"/>
                  <a:pt x="3959585" y="3156781"/>
                  <a:pt x="3941302" y="3182868"/>
                </a:cubicBezTo>
                <a:lnTo>
                  <a:pt x="3860545" y="3270652"/>
                </a:lnTo>
                <a:lnTo>
                  <a:pt x="3937440" y="3179429"/>
                </a:lnTo>
                <a:cubicBezTo>
                  <a:pt x="3957570" y="3146586"/>
                  <a:pt x="3969884" y="3109550"/>
                  <a:pt x="3973427" y="3071189"/>
                </a:cubicBezTo>
                <a:close/>
                <a:moveTo>
                  <a:pt x="3898600" y="3041499"/>
                </a:moveTo>
                <a:lnTo>
                  <a:pt x="3898049" y="3052722"/>
                </a:lnTo>
                <a:cubicBezTo>
                  <a:pt x="3892344" y="3082247"/>
                  <a:pt x="3882278" y="3112961"/>
                  <a:pt x="3867662" y="3145916"/>
                </a:cubicBezTo>
                <a:cubicBezTo>
                  <a:pt x="3826903" y="3238630"/>
                  <a:pt x="3754321" y="3313710"/>
                  <a:pt x="3663040" y="3357571"/>
                </a:cubicBezTo>
                <a:cubicBezTo>
                  <a:pt x="3628452" y="3374511"/>
                  <a:pt x="3592350" y="3387913"/>
                  <a:pt x="3555283" y="3397635"/>
                </a:cubicBezTo>
                <a:lnTo>
                  <a:pt x="3441740" y="3415620"/>
                </a:lnTo>
                <a:lnTo>
                  <a:pt x="3408632" y="3414368"/>
                </a:lnTo>
                <a:lnTo>
                  <a:pt x="3440082" y="3412870"/>
                </a:lnTo>
                <a:cubicBezTo>
                  <a:pt x="3515617" y="3407906"/>
                  <a:pt x="3589454" y="3388340"/>
                  <a:pt x="3657528" y="3355234"/>
                </a:cubicBezTo>
                <a:cubicBezTo>
                  <a:pt x="3724666" y="3322451"/>
                  <a:pt x="3781898" y="3273210"/>
                  <a:pt x="3824193" y="3212607"/>
                </a:cubicBezTo>
                <a:lnTo>
                  <a:pt x="3824197" y="3212601"/>
                </a:lnTo>
                <a:lnTo>
                  <a:pt x="3824197" y="3212600"/>
                </a:lnTo>
                <a:cubicBezTo>
                  <a:pt x="3838296" y="3192399"/>
                  <a:pt x="3850735" y="3170936"/>
                  <a:pt x="3861328" y="3148398"/>
                </a:cubicBezTo>
                <a:cubicBezTo>
                  <a:pt x="3872773" y="3124612"/>
                  <a:pt x="3884907" y="3096760"/>
                  <a:pt x="3893611" y="3065822"/>
                </a:cubicBezTo>
                <a:lnTo>
                  <a:pt x="3893831" y="3064749"/>
                </a:lnTo>
                <a:close/>
                <a:moveTo>
                  <a:pt x="3904699" y="3039551"/>
                </a:moveTo>
                <a:lnTo>
                  <a:pt x="3904653" y="3057462"/>
                </a:lnTo>
                <a:cubicBezTo>
                  <a:pt x="3900315" y="3088023"/>
                  <a:pt x="3891759" y="3117985"/>
                  <a:pt x="3879108" y="3146465"/>
                </a:cubicBezTo>
                <a:cubicBezTo>
                  <a:pt x="3839369" y="3243164"/>
                  <a:pt x="3764911" y="3321511"/>
                  <a:pt x="3670350" y="3366118"/>
                </a:cubicBezTo>
                <a:cubicBezTo>
                  <a:pt x="3599256" y="3401168"/>
                  <a:pt x="3521736" y="3421258"/>
                  <a:pt x="3442562" y="3425133"/>
                </a:cubicBezTo>
                <a:lnTo>
                  <a:pt x="3353162" y="3420624"/>
                </a:lnTo>
                <a:lnTo>
                  <a:pt x="3343339" y="3418287"/>
                </a:lnTo>
                <a:lnTo>
                  <a:pt x="3415949" y="3423617"/>
                </a:lnTo>
                <a:cubicBezTo>
                  <a:pt x="3424362" y="3423617"/>
                  <a:pt x="3433324" y="3423342"/>
                  <a:pt x="3441458" y="3423342"/>
                </a:cubicBezTo>
                <a:lnTo>
                  <a:pt x="3475857" y="3417918"/>
                </a:lnTo>
                <a:lnTo>
                  <a:pt x="3556419" y="3405214"/>
                </a:lnTo>
                <a:cubicBezTo>
                  <a:pt x="3593950" y="3395398"/>
                  <a:pt x="3630507" y="3381858"/>
                  <a:pt x="3665530" y="3364740"/>
                </a:cubicBezTo>
                <a:cubicBezTo>
                  <a:pt x="3758271" y="3319706"/>
                  <a:pt x="3831847" y="3242972"/>
                  <a:pt x="3872910" y="3148396"/>
                </a:cubicBezTo>
                <a:cubicBezTo>
                  <a:pt x="3888146" y="3114063"/>
                  <a:pt x="3898522" y="3082108"/>
                  <a:pt x="3904244" y="3051446"/>
                </a:cubicBezTo>
                <a:lnTo>
                  <a:pt x="3904396" y="3047466"/>
                </a:lnTo>
                <a:close/>
                <a:moveTo>
                  <a:pt x="140901" y="3039381"/>
                </a:moveTo>
                <a:lnTo>
                  <a:pt x="140183" y="3045125"/>
                </a:lnTo>
                <a:lnTo>
                  <a:pt x="141661" y="3119881"/>
                </a:lnTo>
                <a:lnTo>
                  <a:pt x="142009" y="3137480"/>
                </a:lnTo>
                <a:lnTo>
                  <a:pt x="142108" y="3142463"/>
                </a:lnTo>
                <a:lnTo>
                  <a:pt x="136241" y="3187317"/>
                </a:lnTo>
                <a:lnTo>
                  <a:pt x="136231" y="3187387"/>
                </a:lnTo>
                <a:lnTo>
                  <a:pt x="134996" y="3264239"/>
                </a:lnTo>
                <a:lnTo>
                  <a:pt x="129993" y="3286879"/>
                </a:lnTo>
                <a:lnTo>
                  <a:pt x="118507" y="3203878"/>
                </a:lnTo>
                <a:lnTo>
                  <a:pt x="118122" y="3157936"/>
                </a:lnTo>
                <a:lnTo>
                  <a:pt x="117907" y="3132266"/>
                </a:lnTo>
                <a:lnTo>
                  <a:pt x="118749" y="3126412"/>
                </a:lnTo>
                <a:lnTo>
                  <a:pt x="127149" y="3080130"/>
                </a:lnTo>
                <a:close/>
                <a:moveTo>
                  <a:pt x="309016" y="3039082"/>
                </a:moveTo>
                <a:lnTo>
                  <a:pt x="315233" y="3062191"/>
                </a:lnTo>
                <a:cubicBezTo>
                  <a:pt x="319275" y="3072980"/>
                  <a:pt x="324743" y="3085174"/>
                  <a:pt x="331441" y="3099058"/>
                </a:cubicBezTo>
                <a:lnTo>
                  <a:pt x="334045" y="3104247"/>
                </a:lnTo>
                <a:lnTo>
                  <a:pt x="334147" y="3106827"/>
                </a:lnTo>
                <a:lnTo>
                  <a:pt x="335234" y="3134285"/>
                </a:lnTo>
                <a:lnTo>
                  <a:pt x="333090" y="3128882"/>
                </a:lnTo>
                <a:lnTo>
                  <a:pt x="320220" y="3093951"/>
                </a:lnTo>
                <a:lnTo>
                  <a:pt x="315919" y="3080858"/>
                </a:lnTo>
                <a:lnTo>
                  <a:pt x="308182" y="3045444"/>
                </a:lnTo>
                <a:lnTo>
                  <a:pt x="308685" y="3041605"/>
                </a:lnTo>
                <a:close/>
                <a:moveTo>
                  <a:pt x="327098" y="3039010"/>
                </a:moveTo>
                <a:lnTo>
                  <a:pt x="332174" y="3045785"/>
                </a:lnTo>
                <a:lnTo>
                  <a:pt x="332108" y="3051399"/>
                </a:lnTo>
                <a:lnTo>
                  <a:pt x="330145" y="3048081"/>
                </a:lnTo>
                <a:lnTo>
                  <a:pt x="328557" y="3045396"/>
                </a:lnTo>
                <a:lnTo>
                  <a:pt x="328087" y="3043340"/>
                </a:lnTo>
                <a:close/>
                <a:moveTo>
                  <a:pt x="3912207" y="3038006"/>
                </a:moveTo>
                <a:lnTo>
                  <a:pt x="3913098" y="3055976"/>
                </a:lnTo>
                <a:cubicBezTo>
                  <a:pt x="3910242" y="3086944"/>
                  <a:pt x="3903020" y="3117509"/>
                  <a:pt x="3891521" y="3146741"/>
                </a:cubicBezTo>
                <a:cubicBezTo>
                  <a:pt x="3852954" y="3247563"/>
                  <a:pt x="3776496" y="3329302"/>
                  <a:pt x="3678487" y="3374528"/>
                </a:cubicBezTo>
                <a:lnTo>
                  <a:pt x="3605872" y="3401428"/>
                </a:lnTo>
                <a:lnTo>
                  <a:pt x="3563125" y="3416974"/>
                </a:lnTo>
                <a:lnTo>
                  <a:pt x="3518083" y="3423609"/>
                </a:lnTo>
                <a:lnTo>
                  <a:pt x="3441019" y="3433162"/>
                </a:lnTo>
                <a:lnTo>
                  <a:pt x="3421452" y="3433063"/>
                </a:lnTo>
                <a:lnTo>
                  <a:pt x="3402904" y="3431878"/>
                </a:lnTo>
                <a:lnTo>
                  <a:pt x="3381195" y="3429970"/>
                </a:lnTo>
                <a:lnTo>
                  <a:pt x="3374430" y="3429089"/>
                </a:lnTo>
                <a:lnTo>
                  <a:pt x="3374170" y="3429025"/>
                </a:lnTo>
                <a:lnTo>
                  <a:pt x="3373833" y="3428941"/>
                </a:lnTo>
                <a:lnTo>
                  <a:pt x="3422437" y="3432856"/>
                </a:lnTo>
                <a:cubicBezTo>
                  <a:pt x="3429193" y="3432856"/>
                  <a:pt x="3435950" y="3432856"/>
                  <a:pt x="3442844" y="3432165"/>
                </a:cubicBezTo>
                <a:cubicBezTo>
                  <a:pt x="3523010" y="3428194"/>
                  <a:pt x="3601509" y="3407884"/>
                  <a:pt x="3673528" y="3372461"/>
                </a:cubicBezTo>
                <a:cubicBezTo>
                  <a:pt x="3769813" y="3327082"/>
                  <a:pt x="3845622" y="3247288"/>
                  <a:pt x="3886010" y="3148811"/>
                </a:cubicBezTo>
                <a:cubicBezTo>
                  <a:pt x="3899157" y="3119228"/>
                  <a:pt x="3907964" y="3088082"/>
                  <a:pt x="3912304" y="3056327"/>
                </a:cubicBezTo>
                <a:lnTo>
                  <a:pt x="3912283" y="3052319"/>
                </a:lnTo>
                <a:close/>
                <a:moveTo>
                  <a:pt x="480041" y="3037922"/>
                </a:moveTo>
                <a:lnTo>
                  <a:pt x="491148" y="3040369"/>
                </a:lnTo>
                <a:lnTo>
                  <a:pt x="492330" y="3042505"/>
                </a:lnTo>
                <a:lnTo>
                  <a:pt x="480055" y="3037977"/>
                </a:lnTo>
                <a:close/>
                <a:moveTo>
                  <a:pt x="281844" y="3037754"/>
                </a:moveTo>
                <a:lnTo>
                  <a:pt x="277656" y="3053947"/>
                </a:lnTo>
                <a:lnTo>
                  <a:pt x="270859" y="3080225"/>
                </a:lnTo>
                <a:lnTo>
                  <a:pt x="270859" y="3080226"/>
                </a:lnTo>
                <a:lnTo>
                  <a:pt x="270858" y="3080229"/>
                </a:lnTo>
                <a:lnTo>
                  <a:pt x="271967" y="3139798"/>
                </a:lnTo>
                <a:lnTo>
                  <a:pt x="265703" y="3106955"/>
                </a:lnTo>
                <a:lnTo>
                  <a:pt x="266471" y="3083300"/>
                </a:lnTo>
                <a:close/>
                <a:moveTo>
                  <a:pt x="375042" y="3037288"/>
                </a:moveTo>
                <a:lnTo>
                  <a:pt x="378504" y="3038609"/>
                </a:lnTo>
                <a:lnTo>
                  <a:pt x="378859" y="3039571"/>
                </a:lnTo>
                <a:close/>
                <a:moveTo>
                  <a:pt x="1153464" y="3037168"/>
                </a:moveTo>
                <a:lnTo>
                  <a:pt x="1177914" y="3059733"/>
                </a:lnTo>
                <a:lnTo>
                  <a:pt x="1198676" y="3085570"/>
                </a:lnTo>
                <a:lnTo>
                  <a:pt x="1206042" y="3104574"/>
                </a:lnTo>
                <a:lnTo>
                  <a:pt x="1222294" y="3153654"/>
                </a:lnTo>
                <a:lnTo>
                  <a:pt x="1225622" y="3166612"/>
                </a:lnTo>
                <a:lnTo>
                  <a:pt x="1209813" y="3140467"/>
                </a:lnTo>
                <a:lnTo>
                  <a:pt x="1171812" y="3077617"/>
                </a:lnTo>
                <a:lnTo>
                  <a:pt x="1170173" y="3072962"/>
                </a:lnTo>
                <a:lnTo>
                  <a:pt x="1167142" y="3065800"/>
                </a:lnTo>
                <a:lnTo>
                  <a:pt x="1165611" y="3061618"/>
                </a:lnTo>
                <a:lnTo>
                  <a:pt x="1164413" y="3059349"/>
                </a:lnTo>
                <a:lnTo>
                  <a:pt x="1161610" y="3052726"/>
                </a:lnTo>
                <a:cubicBezTo>
                  <a:pt x="1159155" y="3047650"/>
                  <a:pt x="1157146" y="3044310"/>
                  <a:pt x="1155733" y="3042914"/>
                </a:cubicBezTo>
                <a:close/>
                <a:moveTo>
                  <a:pt x="391284" y="3035622"/>
                </a:moveTo>
                <a:lnTo>
                  <a:pt x="398420" y="3037220"/>
                </a:lnTo>
                <a:lnTo>
                  <a:pt x="401228" y="3038445"/>
                </a:lnTo>
                <a:lnTo>
                  <a:pt x="401330" y="3039309"/>
                </a:lnTo>
                <a:lnTo>
                  <a:pt x="401510" y="3040846"/>
                </a:lnTo>
                <a:lnTo>
                  <a:pt x="400671" y="3040375"/>
                </a:lnTo>
                <a:lnTo>
                  <a:pt x="400655" y="3040365"/>
                </a:lnTo>
                <a:lnTo>
                  <a:pt x="391702" y="3036972"/>
                </a:lnTo>
                <a:close/>
                <a:moveTo>
                  <a:pt x="355405" y="3034887"/>
                </a:moveTo>
                <a:lnTo>
                  <a:pt x="366718" y="3040584"/>
                </a:lnTo>
                <a:lnTo>
                  <a:pt x="366881" y="3043187"/>
                </a:lnTo>
                <a:close/>
                <a:moveTo>
                  <a:pt x="444010" y="3034818"/>
                </a:moveTo>
                <a:lnTo>
                  <a:pt x="463964" y="3038909"/>
                </a:lnTo>
                <a:lnTo>
                  <a:pt x="472806" y="3042524"/>
                </a:lnTo>
                <a:lnTo>
                  <a:pt x="473579" y="3045526"/>
                </a:lnTo>
                <a:lnTo>
                  <a:pt x="474257" y="3048725"/>
                </a:lnTo>
                <a:lnTo>
                  <a:pt x="444267" y="3036325"/>
                </a:lnTo>
                <a:close/>
                <a:moveTo>
                  <a:pt x="3713599" y="3034240"/>
                </a:moveTo>
                <a:lnTo>
                  <a:pt x="3703798" y="3041029"/>
                </a:lnTo>
                <a:lnTo>
                  <a:pt x="3681021" y="3055860"/>
                </a:lnTo>
                <a:lnTo>
                  <a:pt x="3681248" y="3054497"/>
                </a:lnTo>
                <a:cubicBezTo>
                  <a:pt x="3680048" y="3052897"/>
                  <a:pt x="3677787" y="3052525"/>
                  <a:pt x="3676145" y="3053669"/>
                </a:cubicBezTo>
                <a:lnTo>
                  <a:pt x="3676144" y="3053670"/>
                </a:lnTo>
                <a:lnTo>
                  <a:pt x="3676143" y="3053670"/>
                </a:lnTo>
                <a:cubicBezTo>
                  <a:pt x="3675868" y="3053876"/>
                  <a:pt x="3672261" y="3056548"/>
                  <a:pt x="3665320" y="3061262"/>
                </a:cubicBezTo>
                <a:lnTo>
                  <a:pt x="3642393" y="3076021"/>
                </a:lnTo>
                <a:lnTo>
                  <a:pt x="3642778" y="3073250"/>
                </a:lnTo>
                <a:cubicBezTo>
                  <a:pt x="3641578" y="3071706"/>
                  <a:pt x="3639386" y="3071402"/>
                  <a:pt x="3637814" y="3072561"/>
                </a:cubicBezTo>
                <a:cubicBezTo>
                  <a:pt x="3637555" y="3072750"/>
                  <a:pt x="3633955" y="3075379"/>
                  <a:pt x="3627032" y="3080005"/>
                </a:cubicBezTo>
                <a:lnTo>
                  <a:pt x="3601189" y="3096355"/>
                </a:lnTo>
                <a:lnTo>
                  <a:pt x="3601894" y="3091795"/>
                </a:lnTo>
                <a:cubicBezTo>
                  <a:pt x="3600751" y="3090237"/>
                  <a:pt x="3598557" y="3089892"/>
                  <a:pt x="3597000" y="3091036"/>
                </a:cubicBezTo>
                <a:lnTo>
                  <a:pt x="3583710" y="3099968"/>
                </a:lnTo>
                <a:lnTo>
                  <a:pt x="3574047" y="3105989"/>
                </a:lnTo>
                <a:lnTo>
                  <a:pt x="3561602" y="3113425"/>
                </a:lnTo>
                <a:lnTo>
                  <a:pt x="3562114" y="3110341"/>
                </a:lnTo>
                <a:cubicBezTo>
                  <a:pt x="3560942" y="3108893"/>
                  <a:pt x="3558875" y="3108547"/>
                  <a:pt x="3557288" y="3109513"/>
                </a:cubicBezTo>
                <a:lnTo>
                  <a:pt x="3557287" y="3109514"/>
                </a:lnTo>
                <a:lnTo>
                  <a:pt x="3557286" y="3109514"/>
                </a:lnTo>
                <a:lnTo>
                  <a:pt x="3548982" y="3115125"/>
                </a:lnTo>
                <a:lnTo>
                  <a:pt x="3543185" y="3118837"/>
                </a:lnTo>
                <a:lnTo>
                  <a:pt x="3523081" y="3131183"/>
                </a:lnTo>
                <a:lnTo>
                  <a:pt x="3522411" y="3131579"/>
                </a:lnTo>
                <a:lnTo>
                  <a:pt x="3522956" y="3128127"/>
                </a:lnTo>
                <a:cubicBezTo>
                  <a:pt x="3522956" y="3128114"/>
                  <a:pt x="3522943" y="3128114"/>
                  <a:pt x="3522943" y="3128099"/>
                </a:cubicBezTo>
                <a:cubicBezTo>
                  <a:pt x="3521839" y="3126555"/>
                  <a:pt x="3519674" y="3126197"/>
                  <a:pt x="3518131" y="3127300"/>
                </a:cubicBezTo>
                <a:cubicBezTo>
                  <a:pt x="3517872" y="3127490"/>
                  <a:pt x="3514259" y="3130038"/>
                  <a:pt x="3507375" y="3134448"/>
                </a:cubicBezTo>
                <a:lnTo>
                  <a:pt x="3484015" y="3148531"/>
                </a:lnTo>
                <a:lnTo>
                  <a:pt x="3484624" y="3145087"/>
                </a:lnTo>
                <a:cubicBezTo>
                  <a:pt x="3483561" y="3143571"/>
                  <a:pt x="3481452" y="3143198"/>
                  <a:pt x="3479935" y="3144260"/>
                </a:cubicBezTo>
                <a:cubicBezTo>
                  <a:pt x="3479676" y="3144450"/>
                  <a:pt x="3476061" y="3146973"/>
                  <a:pt x="3469192" y="3151312"/>
                </a:cubicBezTo>
                <a:lnTo>
                  <a:pt x="3466140" y="3153122"/>
                </a:lnTo>
                <a:lnTo>
                  <a:pt x="3438931" y="3169262"/>
                </a:lnTo>
                <a:lnTo>
                  <a:pt x="3429787" y="3174051"/>
                </a:lnTo>
                <a:lnTo>
                  <a:pt x="3434350" y="3171391"/>
                </a:lnTo>
                <a:cubicBezTo>
                  <a:pt x="3441257" y="3167095"/>
                  <a:pt x="3444911" y="3164583"/>
                  <a:pt x="3445187" y="3164394"/>
                </a:cubicBezTo>
                <a:cubicBezTo>
                  <a:pt x="3446704" y="3163332"/>
                  <a:pt x="3447077" y="3161222"/>
                  <a:pt x="3446014" y="3159706"/>
                </a:cubicBezTo>
                <a:lnTo>
                  <a:pt x="3446014" y="3159704"/>
                </a:lnTo>
                <a:cubicBezTo>
                  <a:pt x="3444953" y="3158187"/>
                  <a:pt x="3442844" y="3157815"/>
                  <a:pt x="3441327" y="3158876"/>
                </a:cubicBezTo>
                <a:cubicBezTo>
                  <a:pt x="3440775" y="3159255"/>
                  <a:pt x="3426788" y="3168873"/>
                  <a:pt x="3400363" y="3183435"/>
                </a:cubicBezTo>
                <a:lnTo>
                  <a:pt x="3395569" y="3185891"/>
                </a:lnTo>
                <a:lnTo>
                  <a:pt x="3394702" y="3186334"/>
                </a:lnTo>
                <a:lnTo>
                  <a:pt x="3394932" y="3186202"/>
                </a:lnTo>
                <a:cubicBezTo>
                  <a:pt x="3401820" y="3181968"/>
                  <a:pt x="3405474" y="3179475"/>
                  <a:pt x="3405750" y="3179285"/>
                </a:cubicBezTo>
                <a:lnTo>
                  <a:pt x="3405750" y="3179284"/>
                </a:lnTo>
                <a:lnTo>
                  <a:pt x="3405751" y="3179283"/>
                </a:lnTo>
                <a:cubicBezTo>
                  <a:pt x="3407269" y="3178250"/>
                  <a:pt x="3407683" y="3176181"/>
                  <a:pt x="3406648" y="3174664"/>
                </a:cubicBezTo>
                <a:lnTo>
                  <a:pt x="3402040" y="3173770"/>
                </a:lnTo>
                <a:lnTo>
                  <a:pt x="3415541" y="3169771"/>
                </a:lnTo>
                <a:lnTo>
                  <a:pt x="3415542" y="3169769"/>
                </a:lnTo>
                <a:lnTo>
                  <a:pt x="3415543" y="3169769"/>
                </a:lnTo>
                <a:cubicBezTo>
                  <a:pt x="3417266" y="3169120"/>
                  <a:pt x="3418217" y="3167273"/>
                  <a:pt x="3417748" y="3165494"/>
                </a:cubicBezTo>
                <a:lnTo>
                  <a:pt x="3415081" y="3164117"/>
                </a:lnTo>
                <a:lnTo>
                  <a:pt x="3439622" y="3157191"/>
                </a:lnTo>
                <a:cubicBezTo>
                  <a:pt x="3450972" y="3153875"/>
                  <a:pt x="3457408" y="3151897"/>
                  <a:pt x="3458011" y="3151708"/>
                </a:cubicBezTo>
                <a:cubicBezTo>
                  <a:pt x="3459844" y="3151169"/>
                  <a:pt x="3460892" y="3149267"/>
                  <a:pt x="3460355" y="3147433"/>
                </a:cubicBezTo>
                <a:lnTo>
                  <a:pt x="3460356" y="3147431"/>
                </a:lnTo>
                <a:lnTo>
                  <a:pt x="3456537" y="3145460"/>
                </a:lnTo>
                <a:lnTo>
                  <a:pt x="3471597" y="3141182"/>
                </a:lnTo>
                <a:cubicBezTo>
                  <a:pt x="3490197" y="3135796"/>
                  <a:pt x="3500909" y="3132506"/>
                  <a:pt x="3501719" y="3132265"/>
                </a:cubicBezTo>
                <a:lnTo>
                  <a:pt x="3501719" y="3132264"/>
                </a:lnTo>
                <a:lnTo>
                  <a:pt x="3501721" y="3132264"/>
                </a:lnTo>
                <a:cubicBezTo>
                  <a:pt x="3503554" y="3131699"/>
                  <a:pt x="3504561" y="3129755"/>
                  <a:pt x="3503995" y="3127921"/>
                </a:cubicBezTo>
                <a:lnTo>
                  <a:pt x="3500319" y="3125996"/>
                </a:lnTo>
                <a:lnTo>
                  <a:pt x="3514957" y="3121792"/>
                </a:lnTo>
                <a:cubicBezTo>
                  <a:pt x="3534358" y="3116121"/>
                  <a:pt x="3545549" y="3112669"/>
                  <a:pt x="3546393" y="3112411"/>
                </a:cubicBezTo>
                <a:lnTo>
                  <a:pt x="3546394" y="3112409"/>
                </a:lnTo>
                <a:lnTo>
                  <a:pt x="3546395" y="3112409"/>
                </a:lnTo>
                <a:cubicBezTo>
                  <a:pt x="3548229" y="3111872"/>
                  <a:pt x="3549278" y="3109968"/>
                  <a:pt x="3548739" y="3108134"/>
                </a:cubicBezTo>
                <a:lnTo>
                  <a:pt x="3546206" y="3106788"/>
                </a:lnTo>
                <a:lnTo>
                  <a:pt x="3557961" y="3103371"/>
                </a:lnTo>
                <a:cubicBezTo>
                  <a:pt x="3578128" y="3097412"/>
                  <a:pt x="3589775" y="3093797"/>
                  <a:pt x="3590654" y="3093521"/>
                </a:cubicBezTo>
                <a:lnTo>
                  <a:pt x="3590655" y="3093519"/>
                </a:lnTo>
                <a:lnTo>
                  <a:pt x="3590656" y="3093519"/>
                </a:lnTo>
                <a:cubicBezTo>
                  <a:pt x="3592118" y="3092816"/>
                  <a:pt x="3592919" y="3091230"/>
                  <a:pt x="3592629" y="3089631"/>
                </a:cubicBezTo>
                <a:cubicBezTo>
                  <a:pt x="3592270" y="3087687"/>
                  <a:pt x="3590394" y="3086404"/>
                  <a:pt x="3588450" y="3086763"/>
                </a:cubicBezTo>
                <a:lnTo>
                  <a:pt x="3580263" y="3089237"/>
                </a:lnTo>
                <a:lnTo>
                  <a:pt x="3574781" y="3090874"/>
                </a:lnTo>
                <a:lnTo>
                  <a:pt x="3557957" y="3095887"/>
                </a:lnTo>
                <a:lnTo>
                  <a:pt x="3546209" y="3099312"/>
                </a:lnTo>
                <a:lnTo>
                  <a:pt x="3523748" y="3105829"/>
                </a:lnTo>
                <a:lnTo>
                  <a:pt x="3506399" y="3110739"/>
                </a:lnTo>
                <a:lnTo>
                  <a:pt x="3481716" y="3117672"/>
                </a:lnTo>
                <a:lnTo>
                  <a:pt x="3439988" y="3128830"/>
                </a:lnTo>
                <a:lnTo>
                  <a:pt x="3364932" y="3148609"/>
                </a:lnTo>
                <a:lnTo>
                  <a:pt x="3310684" y="3161728"/>
                </a:lnTo>
                <a:lnTo>
                  <a:pt x="3230376" y="3180568"/>
                </a:lnTo>
                <a:lnTo>
                  <a:pt x="3195509" y="3187527"/>
                </a:lnTo>
                <a:lnTo>
                  <a:pt x="3237226" y="3177933"/>
                </a:lnTo>
                <a:lnTo>
                  <a:pt x="3256491" y="3174020"/>
                </a:lnTo>
                <a:lnTo>
                  <a:pt x="3302851" y="3162842"/>
                </a:lnTo>
                <a:lnTo>
                  <a:pt x="3322640" y="3158291"/>
                </a:lnTo>
                <a:lnTo>
                  <a:pt x="3336862" y="3154641"/>
                </a:lnTo>
                <a:lnTo>
                  <a:pt x="3354508" y="3150387"/>
                </a:lnTo>
                <a:lnTo>
                  <a:pt x="3443439" y="3127289"/>
                </a:lnTo>
                <a:lnTo>
                  <a:pt x="3443580" y="3127253"/>
                </a:lnTo>
                <a:lnTo>
                  <a:pt x="3443779" y="3127198"/>
                </a:lnTo>
                <a:lnTo>
                  <a:pt x="3519895" y="3106266"/>
                </a:lnTo>
                <a:lnTo>
                  <a:pt x="3534256" y="3102134"/>
                </a:lnTo>
                <a:lnTo>
                  <a:pt x="3541835" y="3100034"/>
                </a:lnTo>
                <a:cubicBezTo>
                  <a:pt x="3569800" y="3092033"/>
                  <a:pt x="3592475" y="3085319"/>
                  <a:pt x="3608354" y="3080546"/>
                </a:cubicBezTo>
                <a:lnTo>
                  <a:pt x="3616225" y="3078158"/>
                </a:lnTo>
                <a:lnTo>
                  <a:pt x="3618966" y="3077339"/>
                </a:lnTo>
                <a:lnTo>
                  <a:pt x="3622953" y="3076116"/>
                </a:lnTo>
                <a:lnTo>
                  <a:pt x="3626885" y="3074923"/>
                </a:lnTo>
                <a:cubicBezTo>
                  <a:pt x="3631237" y="3073588"/>
                  <a:pt x="3633701" y="3072819"/>
                  <a:pt x="3634089" y="3072699"/>
                </a:cubicBezTo>
                <a:cubicBezTo>
                  <a:pt x="3634199" y="3072671"/>
                  <a:pt x="3634309" y="3072629"/>
                  <a:pt x="3634420" y="3072589"/>
                </a:cubicBezTo>
                <a:lnTo>
                  <a:pt x="3634422" y="3072588"/>
                </a:lnTo>
                <a:cubicBezTo>
                  <a:pt x="3636214" y="3071912"/>
                  <a:pt x="3637110" y="3069926"/>
                  <a:pt x="3636436" y="3068148"/>
                </a:cubicBezTo>
                <a:cubicBezTo>
                  <a:pt x="3636421" y="3068121"/>
                  <a:pt x="3636421" y="3068092"/>
                  <a:pt x="3636407" y="3068064"/>
                </a:cubicBezTo>
                <a:cubicBezTo>
                  <a:pt x="3635787" y="3066272"/>
                  <a:pt x="3633816" y="3065321"/>
                  <a:pt x="3632022" y="3065942"/>
                </a:cubicBezTo>
                <a:cubicBezTo>
                  <a:pt x="3628575" y="3067045"/>
                  <a:pt x="3446290" y="3123888"/>
                  <a:pt x="3236221" y="3171442"/>
                </a:cubicBezTo>
                <a:lnTo>
                  <a:pt x="3110580" y="3197217"/>
                </a:lnTo>
                <a:lnTo>
                  <a:pt x="3242912" y="3168750"/>
                </a:lnTo>
                <a:lnTo>
                  <a:pt x="3266057" y="3163771"/>
                </a:lnTo>
                <a:cubicBezTo>
                  <a:pt x="3483383" y="3112719"/>
                  <a:pt x="3673183" y="3053118"/>
                  <a:pt x="3676975" y="3051877"/>
                </a:cubicBezTo>
                <a:cubicBezTo>
                  <a:pt x="3677030" y="3051864"/>
                  <a:pt x="3677085" y="3051849"/>
                  <a:pt x="3677140" y="3051822"/>
                </a:cubicBezTo>
                <a:cubicBezTo>
                  <a:pt x="3678946" y="3051228"/>
                  <a:pt x="3679925" y="3049271"/>
                  <a:pt x="3679318" y="3047464"/>
                </a:cubicBezTo>
                <a:lnTo>
                  <a:pt x="3676301" y="3045767"/>
                </a:lnTo>
                <a:lnTo>
                  <a:pt x="3677644" y="3045362"/>
                </a:lnTo>
                <a:lnTo>
                  <a:pt x="3701544" y="3037997"/>
                </a:lnTo>
                <a:lnTo>
                  <a:pt x="3706929" y="3036337"/>
                </a:lnTo>
                <a:lnTo>
                  <a:pt x="3709544" y="3035515"/>
                </a:lnTo>
                <a:close/>
                <a:moveTo>
                  <a:pt x="409927" y="3033602"/>
                </a:moveTo>
                <a:lnTo>
                  <a:pt x="418226" y="3035158"/>
                </a:lnTo>
                <a:lnTo>
                  <a:pt x="434454" y="3041000"/>
                </a:lnTo>
                <a:lnTo>
                  <a:pt x="436099" y="3045880"/>
                </a:lnTo>
                <a:lnTo>
                  <a:pt x="410058" y="3034730"/>
                </a:lnTo>
                <a:close/>
                <a:moveTo>
                  <a:pt x="1218383" y="3033121"/>
                </a:moveTo>
                <a:lnTo>
                  <a:pt x="1255712" y="3080892"/>
                </a:lnTo>
                <a:lnTo>
                  <a:pt x="1264746" y="3095624"/>
                </a:lnTo>
                <a:lnTo>
                  <a:pt x="1306241" y="3206175"/>
                </a:lnTo>
                <a:lnTo>
                  <a:pt x="1314236" y="3234517"/>
                </a:lnTo>
                <a:lnTo>
                  <a:pt x="1303014" y="3216780"/>
                </a:lnTo>
                <a:lnTo>
                  <a:pt x="1264146" y="3151740"/>
                </a:lnTo>
                <a:lnTo>
                  <a:pt x="1262320" y="3149469"/>
                </a:lnTo>
                <a:lnTo>
                  <a:pt x="1260645" y="3144504"/>
                </a:lnTo>
                <a:lnTo>
                  <a:pt x="1256144" y="3131168"/>
                </a:lnTo>
                <a:cubicBezTo>
                  <a:pt x="1250400" y="3115201"/>
                  <a:pt x="1245910" y="3104756"/>
                  <a:pt x="1243704" y="3101103"/>
                </a:cubicBezTo>
                <a:close/>
                <a:moveTo>
                  <a:pt x="340380" y="3032776"/>
                </a:moveTo>
                <a:lnTo>
                  <a:pt x="344688" y="3036025"/>
                </a:lnTo>
                <a:lnTo>
                  <a:pt x="367461" y="3052462"/>
                </a:lnTo>
                <a:lnTo>
                  <a:pt x="367953" y="3060335"/>
                </a:lnTo>
                <a:lnTo>
                  <a:pt x="353102" y="3045811"/>
                </a:lnTo>
                <a:lnTo>
                  <a:pt x="340379" y="3032830"/>
                </a:lnTo>
                <a:close/>
                <a:moveTo>
                  <a:pt x="512758" y="3032355"/>
                </a:moveTo>
                <a:lnTo>
                  <a:pt x="545863" y="3044692"/>
                </a:lnTo>
                <a:lnTo>
                  <a:pt x="548063" y="3051585"/>
                </a:lnTo>
                <a:lnTo>
                  <a:pt x="548137" y="3051815"/>
                </a:lnTo>
                <a:lnTo>
                  <a:pt x="517047" y="3038639"/>
                </a:lnTo>
                <a:lnTo>
                  <a:pt x="514449" y="3037946"/>
                </a:lnTo>
                <a:close/>
                <a:moveTo>
                  <a:pt x="3801034" y="3031809"/>
                </a:moveTo>
                <a:lnTo>
                  <a:pt x="3722763" y="3087001"/>
                </a:lnTo>
                <a:cubicBezTo>
                  <a:pt x="3694283" y="3105196"/>
                  <a:pt x="3664972" y="3122094"/>
                  <a:pt x="3634919" y="3137641"/>
                </a:cubicBezTo>
                <a:cubicBezTo>
                  <a:pt x="3563136" y="3174911"/>
                  <a:pt x="3489037" y="3207522"/>
                  <a:pt x="3413061" y="3235264"/>
                </a:cubicBezTo>
                <a:lnTo>
                  <a:pt x="3388208" y="3244414"/>
                </a:lnTo>
                <a:lnTo>
                  <a:pt x="3492176" y="3197450"/>
                </a:lnTo>
                <a:cubicBezTo>
                  <a:pt x="3528406" y="3180163"/>
                  <a:pt x="3566049" y="3161307"/>
                  <a:pt x="3604864" y="3140969"/>
                </a:cubicBezTo>
                <a:lnTo>
                  <a:pt x="3609134" y="3138653"/>
                </a:lnTo>
                <a:lnTo>
                  <a:pt x="3694581" y="3092717"/>
                </a:lnTo>
                <a:lnTo>
                  <a:pt x="3711366" y="3083212"/>
                </a:lnTo>
                <a:lnTo>
                  <a:pt x="3721187" y="3077886"/>
                </a:lnTo>
                <a:cubicBezTo>
                  <a:pt x="3738277" y="3068268"/>
                  <a:pt x="3754026" y="3059254"/>
                  <a:pt x="3768148" y="3051076"/>
                </a:cubicBezTo>
                <a:close/>
                <a:moveTo>
                  <a:pt x="317610" y="3030734"/>
                </a:moveTo>
                <a:lnTo>
                  <a:pt x="320282" y="3045556"/>
                </a:lnTo>
                <a:lnTo>
                  <a:pt x="332610" y="3067988"/>
                </a:lnTo>
                <a:lnTo>
                  <a:pt x="333212" y="3083193"/>
                </a:lnTo>
                <a:lnTo>
                  <a:pt x="329467" y="3074857"/>
                </a:lnTo>
                <a:lnTo>
                  <a:pt x="315650" y="3034532"/>
                </a:lnTo>
                <a:lnTo>
                  <a:pt x="315648" y="3034526"/>
                </a:lnTo>
                <a:lnTo>
                  <a:pt x="315918" y="3030853"/>
                </a:lnTo>
                <a:close/>
                <a:moveTo>
                  <a:pt x="860350" y="3030242"/>
                </a:moveTo>
                <a:lnTo>
                  <a:pt x="879567" y="3033773"/>
                </a:lnTo>
                <a:lnTo>
                  <a:pt x="886797" y="3042921"/>
                </a:lnTo>
                <a:lnTo>
                  <a:pt x="884651" y="3080239"/>
                </a:lnTo>
                <a:lnTo>
                  <a:pt x="855575" y="3042639"/>
                </a:lnTo>
                <a:lnTo>
                  <a:pt x="859969" y="3036160"/>
                </a:lnTo>
                <a:close/>
                <a:moveTo>
                  <a:pt x="4019846" y="3029650"/>
                </a:moveTo>
                <a:lnTo>
                  <a:pt x="4019227" y="3035994"/>
                </a:lnTo>
                <a:lnTo>
                  <a:pt x="4018414" y="3044322"/>
                </a:lnTo>
                <a:lnTo>
                  <a:pt x="4009831" y="3055738"/>
                </a:lnTo>
                <a:lnTo>
                  <a:pt x="4009037" y="3056852"/>
                </a:lnTo>
                <a:lnTo>
                  <a:pt x="4015421" y="3033611"/>
                </a:lnTo>
                <a:close/>
                <a:moveTo>
                  <a:pt x="760958" y="3028878"/>
                </a:moveTo>
                <a:lnTo>
                  <a:pt x="768810" y="3041405"/>
                </a:lnTo>
                <a:lnTo>
                  <a:pt x="769980" y="3043272"/>
                </a:lnTo>
                <a:lnTo>
                  <a:pt x="757227" y="3035493"/>
                </a:lnTo>
                <a:lnTo>
                  <a:pt x="751142" y="3031780"/>
                </a:lnTo>
                <a:lnTo>
                  <a:pt x="748728" y="3029687"/>
                </a:lnTo>
                <a:close/>
                <a:moveTo>
                  <a:pt x="3805611" y="3028603"/>
                </a:moveTo>
                <a:lnTo>
                  <a:pt x="3805346" y="3029263"/>
                </a:lnTo>
                <a:lnTo>
                  <a:pt x="3801377" y="3031588"/>
                </a:lnTo>
                <a:close/>
                <a:moveTo>
                  <a:pt x="112529" y="3028011"/>
                </a:moveTo>
                <a:lnTo>
                  <a:pt x="106089" y="3075237"/>
                </a:lnTo>
                <a:lnTo>
                  <a:pt x="106611" y="3136595"/>
                </a:lnTo>
                <a:lnTo>
                  <a:pt x="100185" y="3167318"/>
                </a:lnTo>
                <a:lnTo>
                  <a:pt x="99282" y="3180578"/>
                </a:lnTo>
                <a:lnTo>
                  <a:pt x="97123" y="3192296"/>
                </a:lnTo>
                <a:lnTo>
                  <a:pt x="95474" y="3236524"/>
                </a:lnTo>
                <a:lnTo>
                  <a:pt x="91452" y="3295608"/>
                </a:lnTo>
                <a:lnTo>
                  <a:pt x="92477" y="3316857"/>
                </a:lnTo>
                <a:lnTo>
                  <a:pt x="92388" y="3319243"/>
                </a:lnTo>
                <a:lnTo>
                  <a:pt x="84551" y="3258778"/>
                </a:lnTo>
                <a:lnTo>
                  <a:pt x="82223" y="3240816"/>
                </a:lnTo>
                <a:lnTo>
                  <a:pt x="82257" y="3215979"/>
                </a:lnTo>
                <a:lnTo>
                  <a:pt x="82319" y="3171018"/>
                </a:lnTo>
                <a:lnTo>
                  <a:pt x="82377" y="3128429"/>
                </a:lnTo>
                <a:lnTo>
                  <a:pt x="85636" y="3113285"/>
                </a:lnTo>
                <a:lnTo>
                  <a:pt x="97389" y="3064881"/>
                </a:lnTo>
                <a:close/>
                <a:moveTo>
                  <a:pt x="3760216" y="3027339"/>
                </a:moveTo>
                <a:lnTo>
                  <a:pt x="3755768" y="3030840"/>
                </a:lnTo>
                <a:lnTo>
                  <a:pt x="3737582" y="3042237"/>
                </a:lnTo>
                <a:lnTo>
                  <a:pt x="3723701" y="3050128"/>
                </a:lnTo>
                <a:lnTo>
                  <a:pt x="3755933" y="3030239"/>
                </a:lnTo>
                <a:close/>
                <a:moveTo>
                  <a:pt x="843610" y="3027167"/>
                </a:moveTo>
                <a:lnTo>
                  <a:pt x="851262" y="3028573"/>
                </a:lnTo>
                <a:lnTo>
                  <a:pt x="850454" y="3033263"/>
                </a:lnTo>
                <a:lnTo>
                  <a:pt x="849385" y="3034634"/>
                </a:lnTo>
                <a:close/>
                <a:moveTo>
                  <a:pt x="493994" y="3027047"/>
                </a:moveTo>
                <a:lnTo>
                  <a:pt x="505218" y="3029700"/>
                </a:lnTo>
                <a:lnTo>
                  <a:pt x="506945" y="3035843"/>
                </a:lnTo>
                <a:lnTo>
                  <a:pt x="506975" y="3035950"/>
                </a:lnTo>
                <a:lnTo>
                  <a:pt x="497485" y="3033417"/>
                </a:lnTo>
                <a:close/>
                <a:moveTo>
                  <a:pt x="796412" y="3026533"/>
                </a:moveTo>
                <a:lnTo>
                  <a:pt x="813817" y="3051480"/>
                </a:lnTo>
                <a:lnTo>
                  <a:pt x="824412" y="3066664"/>
                </a:lnTo>
                <a:lnTo>
                  <a:pt x="822756" y="3068788"/>
                </a:lnTo>
                <a:lnTo>
                  <a:pt x="821217" y="3070761"/>
                </a:lnTo>
                <a:lnTo>
                  <a:pt x="797952" y="3060336"/>
                </a:lnTo>
                <a:lnTo>
                  <a:pt x="786215" y="3053176"/>
                </a:lnTo>
                <a:lnTo>
                  <a:pt x="770199" y="3028374"/>
                </a:lnTo>
                <a:lnTo>
                  <a:pt x="770114" y="3028272"/>
                </a:lnTo>
                <a:close/>
                <a:moveTo>
                  <a:pt x="1182077" y="3026494"/>
                </a:moveTo>
                <a:lnTo>
                  <a:pt x="1227443" y="3104184"/>
                </a:lnTo>
                <a:lnTo>
                  <a:pt x="1198579" y="3069562"/>
                </a:lnTo>
                <a:close/>
                <a:moveTo>
                  <a:pt x="174923" y="3025997"/>
                </a:moveTo>
                <a:lnTo>
                  <a:pt x="177312" y="3099862"/>
                </a:lnTo>
                <a:lnTo>
                  <a:pt x="178323" y="3131118"/>
                </a:lnTo>
                <a:lnTo>
                  <a:pt x="159538" y="3175566"/>
                </a:lnTo>
                <a:lnTo>
                  <a:pt x="155433" y="3185280"/>
                </a:lnTo>
                <a:lnTo>
                  <a:pt x="155349" y="3185479"/>
                </a:lnTo>
                <a:lnTo>
                  <a:pt x="154137" y="3177411"/>
                </a:lnTo>
                <a:lnTo>
                  <a:pt x="153505" y="3173204"/>
                </a:lnTo>
                <a:lnTo>
                  <a:pt x="152632" y="3167392"/>
                </a:lnTo>
                <a:lnTo>
                  <a:pt x="152438" y="3157831"/>
                </a:lnTo>
                <a:lnTo>
                  <a:pt x="152120" y="3142110"/>
                </a:lnTo>
                <a:lnTo>
                  <a:pt x="162772" y="3068193"/>
                </a:lnTo>
                <a:lnTo>
                  <a:pt x="166383" y="3054490"/>
                </a:lnTo>
                <a:close/>
                <a:moveTo>
                  <a:pt x="2264461" y="3025834"/>
                </a:moveTo>
                <a:lnTo>
                  <a:pt x="2277533" y="3045121"/>
                </a:lnTo>
                <a:lnTo>
                  <a:pt x="2277697" y="3045313"/>
                </a:lnTo>
                <a:lnTo>
                  <a:pt x="2344677" y="3126321"/>
                </a:lnTo>
                <a:lnTo>
                  <a:pt x="2357889" y="3139122"/>
                </a:lnTo>
                <a:lnTo>
                  <a:pt x="2367689" y="3150586"/>
                </a:lnTo>
                <a:cubicBezTo>
                  <a:pt x="2383082" y="3166184"/>
                  <a:pt x="2398548" y="3180572"/>
                  <a:pt x="2413918" y="3193417"/>
                </a:cubicBezTo>
                <a:lnTo>
                  <a:pt x="2458881" y="3226481"/>
                </a:lnTo>
                <a:lnTo>
                  <a:pt x="2441931" y="3217892"/>
                </a:lnTo>
                <a:cubicBezTo>
                  <a:pt x="2427556" y="3208343"/>
                  <a:pt x="2412979" y="3197112"/>
                  <a:pt x="2398344" y="3184490"/>
                </a:cubicBezTo>
                <a:lnTo>
                  <a:pt x="2389176" y="3175779"/>
                </a:lnTo>
                <a:lnTo>
                  <a:pt x="2354406" y="3142744"/>
                </a:lnTo>
                <a:lnTo>
                  <a:pt x="2286284" y="3061830"/>
                </a:lnTo>
                <a:lnTo>
                  <a:pt x="2283478" y="3057201"/>
                </a:lnTo>
                <a:close/>
                <a:moveTo>
                  <a:pt x="828579" y="3024405"/>
                </a:moveTo>
                <a:lnTo>
                  <a:pt x="833104" y="3025237"/>
                </a:lnTo>
                <a:lnTo>
                  <a:pt x="844848" y="3040454"/>
                </a:lnTo>
                <a:lnTo>
                  <a:pt x="829074" y="3060685"/>
                </a:lnTo>
                <a:lnTo>
                  <a:pt x="804745" y="3025982"/>
                </a:lnTo>
                <a:close/>
                <a:moveTo>
                  <a:pt x="476221" y="3022915"/>
                </a:moveTo>
                <a:lnTo>
                  <a:pt x="476947" y="3023019"/>
                </a:lnTo>
                <a:lnTo>
                  <a:pt x="482244" y="3024271"/>
                </a:lnTo>
                <a:lnTo>
                  <a:pt x="485539" y="3030228"/>
                </a:lnTo>
                <a:lnTo>
                  <a:pt x="477539" y="3028092"/>
                </a:lnTo>
                <a:close/>
                <a:moveTo>
                  <a:pt x="724968" y="3020102"/>
                </a:moveTo>
                <a:lnTo>
                  <a:pt x="747363" y="3039606"/>
                </a:lnTo>
                <a:lnTo>
                  <a:pt x="780198" y="3059574"/>
                </a:lnTo>
                <a:lnTo>
                  <a:pt x="796156" y="3085033"/>
                </a:lnTo>
                <a:lnTo>
                  <a:pt x="786329" y="3089753"/>
                </a:lnTo>
                <a:lnTo>
                  <a:pt x="782657" y="3086326"/>
                </a:lnTo>
                <a:lnTo>
                  <a:pt x="774608" y="3078814"/>
                </a:lnTo>
                <a:lnTo>
                  <a:pt x="753307" y="3055974"/>
                </a:lnTo>
                <a:lnTo>
                  <a:pt x="743139" y="3048312"/>
                </a:lnTo>
                <a:close/>
                <a:moveTo>
                  <a:pt x="209085" y="3018559"/>
                </a:moveTo>
                <a:lnTo>
                  <a:pt x="211685" y="3074746"/>
                </a:lnTo>
                <a:lnTo>
                  <a:pt x="203450" y="3086450"/>
                </a:lnTo>
                <a:lnTo>
                  <a:pt x="202613" y="3087640"/>
                </a:lnTo>
                <a:lnTo>
                  <a:pt x="194680" y="3098914"/>
                </a:lnTo>
                <a:lnTo>
                  <a:pt x="198807" y="3059734"/>
                </a:lnTo>
                <a:close/>
                <a:moveTo>
                  <a:pt x="441119" y="3017873"/>
                </a:moveTo>
                <a:lnTo>
                  <a:pt x="467432" y="3021652"/>
                </a:lnTo>
                <a:lnTo>
                  <a:pt x="468466" y="3025670"/>
                </a:lnTo>
                <a:lnTo>
                  <a:pt x="452554" y="3021422"/>
                </a:lnTo>
                <a:lnTo>
                  <a:pt x="441560" y="3020461"/>
                </a:lnTo>
                <a:close/>
                <a:moveTo>
                  <a:pt x="365198" y="3016281"/>
                </a:moveTo>
                <a:lnTo>
                  <a:pt x="365201" y="3016330"/>
                </a:lnTo>
                <a:lnTo>
                  <a:pt x="365206" y="3016405"/>
                </a:lnTo>
                <a:lnTo>
                  <a:pt x="360884" y="3016570"/>
                </a:lnTo>
                <a:close/>
                <a:moveTo>
                  <a:pt x="1113707" y="3015965"/>
                </a:moveTo>
                <a:lnTo>
                  <a:pt x="1150764" y="3058221"/>
                </a:lnTo>
                <a:lnTo>
                  <a:pt x="1165847" y="3083147"/>
                </a:lnTo>
                <a:lnTo>
                  <a:pt x="1171959" y="3100027"/>
                </a:lnTo>
                <a:lnTo>
                  <a:pt x="1172164" y="3100611"/>
                </a:lnTo>
                <a:lnTo>
                  <a:pt x="1180566" y="3127699"/>
                </a:lnTo>
                <a:lnTo>
                  <a:pt x="1156658" y="3105041"/>
                </a:lnTo>
                <a:lnTo>
                  <a:pt x="1144245" y="3093098"/>
                </a:lnTo>
                <a:lnTo>
                  <a:pt x="1141559" y="3084253"/>
                </a:lnTo>
                <a:lnTo>
                  <a:pt x="1139200" y="3076484"/>
                </a:lnTo>
                <a:cubicBezTo>
                  <a:pt x="1135228" y="3064478"/>
                  <a:pt x="1131407" y="3053925"/>
                  <a:pt x="1127919" y="3045058"/>
                </a:cubicBezTo>
                <a:lnTo>
                  <a:pt x="1124600" y="3037441"/>
                </a:lnTo>
                <a:lnTo>
                  <a:pt x="1122959" y="3033052"/>
                </a:lnTo>
                <a:lnTo>
                  <a:pt x="1121664" y="3030702"/>
                </a:lnTo>
                <a:lnTo>
                  <a:pt x="1118635" y="3023750"/>
                </a:lnTo>
                <a:close/>
                <a:moveTo>
                  <a:pt x="3753374" y="3015239"/>
                </a:moveTo>
                <a:lnTo>
                  <a:pt x="3743358" y="3022561"/>
                </a:lnTo>
                <a:lnTo>
                  <a:pt x="3719757" y="3038282"/>
                </a:lnTo>
                <a:lnTo>
                  <a:pt x="3719691" y="3033469"/>
                </a:lnTo>
                <a:lnTo>
                  <a:pt x="3719687" y="3033469"/>
                </a:lnTo>
                <a:lnTo>
                  <a:pt x="3719687" y="3033468"/>
                </a:lnTo>
                <a:lnTo>
                  <a:pt x="3715889" y="3033520"/>
                </a:lnTo>
                <a:lnTo>
                  <a:pt x="3721097" y="3031883"/>
                </a:lnTo>
                <a:cubicBezTo>
                  <a:pt x="3721207" y="3031855"/>
                  <a:pt x="3721317" y="3031813"/>
                  <a:pt x="3721428" y="3031773"/>
                </a:cubicBezTo>
                <a:cubicBezTo>
                  <a:pt x="3723221" y="3031097"/>
                  <a:pt x="3724117" y="3029111"/>
                  <a:pt x="3723441" y="3027333"/>
                </a:cubicBezTo>
                <a:cubicBezTo>
                  <a:pt x="3723441" y="3027304"/>
                  <a:pt x="3723428" y="3027291"/>
                  <a:pt x="3723413" y="3027263"/>
                </a:cubicBezTo>
                <a:lnTo>
                  <a:pt x="3723410" y="3027262"/>
                </a:lnTo>
                <a:lnTo>
                  <a:pt x="3723410" y="3027261"/>
                </a:lnTo>
                <a:lnTo>
                  <a:pt x="3720125" y="3025608"/>
                </a:lnTo>
                <a:lnTo>
                  <a:pt x="3731830" y="3021965"/>
                </a:lnTo>
                <a:lnTo>
                  <a:pt x="3736386" y="3020568"/>
                </a:lnTo>
                <a:lnTo>
                  <a:pt x="3742571" y="3018621"/>
                </a:lnTo>
                <a:lnTo>
                  <a:pt x="3749709" y="3016399"/>
                </a:lnTo>
                <a:close/>
                <a:moveTo>
                  <a:pt x="398375" y="3014059"/>
                </a:moveTo>
                <a:lnTo>
                  <a:pt x="398383" y="3014128"/>
                </a:lnTo>
                <a:lnTo>
                  <a:pt x="398567" y="3015704"/>
                </a:lnTo>
                <a:lnTo>
                  <a:pt x="398685" y="3016715"/>
                </a:lnTo>
                <a:lnTo>
                  <a:pt x="386055" y="3015612"/>
                </a:lnTo>
                <a:lnTo>
                  <a:pt x="385105" y="3015648"/>
                </a:lnTo>
                <a:lnTo>
                  <a:pt x="384893" y="3014962"/>
                </a:lnTo>
                <a:close/>
                <a:moveTo>
                  <a:pt x="407600" y="3013604"/>
                </a:moveTo>
                <a:lnTo>
                  <a:pt x="418725" y="3014656"/>
                </a:lnTo>
                <a:lnTo>
                  <a:pt x="425920" y="3015690"/>
                </a:lnTo>
                <a:lnTo>
                  <a:pt x="427103" y="3019198"/>
                </a:lnTo>
                <a:lnTo>
                  <a:pt x="408057" y="3017534"/>
                </a:lnTo>
                <a:close/>
                <a:moveTo>
                  <a:pt x="784288" y="3012992"/>
                </a:moveTo>
                <a:lnTo>
                  <a:pt x="786692" y="3015437"/>
                </a:lnTo>
                <a:lnTo>
                  <a:pt x="781236" y="3015199"/>
                </a:lnTo>
                <a:close/>
                <a:moveTo>
                  <a:pt x="2207521" y="3012924"/>
                </a:moveTo>
                <a:lnTo>
                  <a:pt x="2234391" y="3048972"/>
                </a:lnTo>
                <a:lnTo>
                  <a:pt x="2236339" y="3051911"/>
                </a:lnTo>
                <a:lnTo>
                  <a:pt x="2238952" y="3055090"/>
                </a:lnTo>
                <a:lnTo>
                  <a:pt x="2258050" y="3080712"/>
                </a:lnTo>
                <a:lnTo>
                  <a:pt x="2296326" y="3124892"/>
                </a:lnTo>
                <a:lnTo>
                  <a:pt x="2298969" y="3128107"/>
                </a:lnTo>
                <a:lnTo>
                  <a:pt x="2269239" y="3095508"/>
                </a:lnTo>
                <a:lnTo>
                  <a:pt x="2223331" y="3036151"/>
                </a:lnTo>
                <a:lnTo>
                  <a:pt x="2218952" y="3030489"/>
                </a:lnTo>
                <a:close/>
                <a:moveTo>
                  <a:pt x="1020963" y="3011586"/>
                </a:moveTo>
                <a:lnTo>
                  <a:pt x="1051733" y="3032594"/>
                </a:lnTo>
                <a:lnTo>
                  <a:pt x="1057244" y="3049724"/>
                </a:lnTo>
                <a:lnTo>
                  <a:pt x="1072394" y="3110503"/>
                </a:lnTo>
                <a:lnTo>
                  <a:pt x="1041750" y="3089338"/>
                </a:lnTo>
                <a:lnTo>
                  <a:pt x="1041721" y="3089167"/>
                </a:lnTo>
                <a:lnTo>
                  <a:pt x="1041717" y="3089145"/>
                </a:lnTo>
                <a:close/>
                <a:moveTo>
                  <a:pt x="861588" y="3011024"/>
                </a:moveTo>
                <a:lnTo>
                  <a:pt x="868928" y="3020311"/>
                </a:lnTo>
                <a:lnTo>
                  <a:pt x="863188" y="3018778"/>
                </a:lnTo>
                <a:lnTo>
                  <a:pt x="861095" y="3018686"/>
                </a:lnTo>
                <a:close/>
                <a:moveTo>
                  <a:pt x="1515702" y="3010857"/>
                </a:moveTo>
                <a:lnTo>
                  <a:pt x="1520440" y="3018507"/>
                </a:lnTo>
                <a:cubicBezTo>
                  <a:pt x="1549051" y="3074999"/>
                  <a:pt x="1572588" y="3133918"/>
                  <a:pt x="1590761" y="3194588"/>
                </a:cubicBezTo>
                <a:cubicBezTo>
                  <a:pt x="1634802" y="3333452"/>
                  <a:pt x="1648398" y="3480190"/>
                  <a:pt x="1630611" y="3624791"/>
                </a:cubicBezTo>
                <a:cubicBezTo>
                  <a:pt x="1625578" y="3665474"/>
                  <a:pt x="1617240" y="3705609"/>
                  <a:pt x="1605711" y="3744807"/>
                </a:cubicBezTo>
                <a:lnTo>
                  <a:pt x="1602507" y="3753130"/>
                </a:lnTo>
                <a:lnTo>
                  <a:pt x="1628132" y="3633341"/>
                </a:lnTo>
                <a:cubicBezTo>
                  <a:pt x="1646994" y="3484645"/>
                  <a:pt x="1633303" y="3333619"/>
                  <a:pt x="1588007" y="3190727"/>
                </a:cubicBezTo>
                <a:close/>
                <a:moveTo>
                  <a:pt x="4021687" y="3010796"/>
                </a:moveTo>
                <a:lnTo>
                  <a:pt x="4020949" y="3018359"/>
                </a:lnTo>
                <a:lnTo>
                  <a:pt x="4019757" y="3019335"/>
                </a:lnTo>
                <a:lnTo>
                  <a:pt x="4019224" y="3019764"/>
                </a:lnTo>
                <a:close/>
                <a:moveTo>
                  <a:pt x="4050505" y="3010528"/>
                </a:moveTo>
                <a:lnTo>
                  <a:pt x="4043750" y="3051878"/>
                </a:lnTo>
                <a:cubicBezTo>
                  <a:pt x="4026404" y="3127287"/>
                  <a:pt x="3991161" y="3197415"/>
                  <a:pt x="3941025" y="3256361"/>
                </a:cubicBezTo>
                <a:cubicBezTo>
                  <a:pt x="3935786" y="3262567"/>
                  <a:pt x="3930271" y="3269185"/>
                  <a:pt x="3924341" y="3275665"/>
                </a:cubicBezTo>
                <a:lnTo>
                  <a:pt x="3866378" y="3329836"/>
                </a:lnTo>
                <a:lnTo>
                  <a:pt x="3801526" y="3374816"/>
                </a:lnTo>
                <a:lnTo>
                  <a:pt x="3767818" y="3391583"/>
                </a:lnTo>
                <a:lnTo>
                  <a:pt x="3765171" y="3392900"/>
                </a:lnTo>
                <a:lnTo>
                  <a:pt x="3810849" y="3366280"/>
                </a:lnTo>
                <a:cubicBezTo>
                  <a:pt x="3849475" y="3339630"/>
                  <a:pt x="3884035" y="3307092"/>
                  <a:pt x="3913170" y="3269608"/>
                </a:cubicBezTo>
                <a:cubicBezTo>
                  <a:pt x="3935012" y="3241314"/>
                  <a:pt x="3953820" y="3210813"/>
                  <a:pt x="3969290" y="3178603"/>
                </a:cubicBezTo>
                <a:cubicBezTo>
                  <a:pt x="3995351" y="3143649"/>
                  <a:pt x="4013069" y="3109936"/>
                  <a:pt x="4022187" y="3078205"/>
                </a:cubicBezTo>
                <a:lnTo>
                  <a:pt x="4027757" y="3042572"/>
                </a:lnTo>
                <a:close/>
                <a:moveTo>
                  <a:pt x="4041053" y="3010448"/>
                </a:moveTo>
                <a:lnTo>
                  <a:pt x="4035477" y="3021628"/>
                </a:lnTo>
                <a:lnTo>
                  <a:pt x="4029095" y="3030116"/>
                </a:lnTo>
                <a:lnTo>
                  <a:pt x="4028009" y="3022299"/>
                </a:lnTo>
                <a:close/>
                <a:moveTo>
                  <a:pt x="4013104" y="3008061"/>
                </a:moveTo>
                <a:lnTo>
                  <a:pt x="4012372" y="3011752"/>
                </a:lnTo>
                <a:lnTo>
                  <a:pt x="4009178" y="3027846"/>
                </a:lnTo>
                <a:lnTo>
                  <a:pt x="3986078" y="3046430"/>
                </a:lnTo>
                <a:cubicBezTo>
                  <a:pt x="3976668" y="3054634"/>
                  <a:pt x="3969566" y="3061942"/>
                  <a:pt x="3966257" y="3068148"/>
                </a:cubicBezTo>
                <a:lnTo>
                  <a:pt x="3966257" y="3068157"/>
                </a:lnTo>
                <a:lnTo>
                  <a:pt x="3966257" y="3069526"/>
                </a:lnTo>
                <a:cubicBezTo>
                  <a:pt x="3962880" y="3107045"/>
                  <a:pt x="3950884" y="3143280"/>
                  <a:pt x="3931235" y="3175422"/>
                </a:cubicBezTo>
                <a:cubicBezTo>
                  <a:pt x="3906650" y="3213700"/>
                  <a:pt x="3877169" y="3248612"/>
                  <a:pt x="3843540" y="3279249"/>
                </a:cubicBezTo>
                <a:lnTo>
                  <a:pt x="3842646" y="3280130"/>
                </a:lnTo>
                <a:lnTo>
                  <a:pt x="3927652" y="3172126"/>
                </a:lnTo>
                <a:cubicBezTo>
                  <a:pt x="3949024" y="3132664"/>
                  <a:pt x="3959807" y="3088346"/>
                  <a:pt x="3958951" y="3043479"/>
                </a:cubicBezTo>
                <a:cubicBezTo>
                  <a:pt x="3961916" y="3039066"/>
                  <a:pt x="3971947" y="3032103"/>
                  <a:pt x="3985374" y="3023933"/>
                </a:cubicBezTo>
                <a:close/>
                <a:moveTo>
                  <a:pt x="3782180" y="3003157"/>
                </a:moveTo>
                <a:lnTo>
                  <a:pt x="3782036" y="3003261"/>
                </a:lnTo>
                <a:lnTo>
                  <a:pt x="3758767" y="3018993"/>
                </a:lnTo>
                <a:lnTo>
                  <a:pt x="3759291" y="3014647"/>
                </a:lnTo>
                <a:lnTo>
                  <a:pt x="3759288" y="3014647"/>
                </a:lnTo>
                <a:lnTo>
                  <a:pt x="3759288" y="3014645"/>
                </a:lnTo>
                <a:lnTo>
                  <a:pt x="3755249" y="3014645"/>
                </a:lnTo>
                <a:lnTo>
                  <a:pt x="3764394" y="3011751"/>
                </a:lnTo>
                <a:lnTo>
                  <a:pt x="3766238" y="3008170"/>
                </a:lnTo>
                <a:close/>
                <a:moveTo>
                  <a:pt x="805761" y="2997464"/>
                </a:moveTo>
                <a:lnTo>
                  <a:pt x="817043" y="3008378"/>
                </a:lnTo>
                <a:lnTo>
                  <a:pt x="826120" y="3017159"/>
                </a:lnTo>
                <a:lnTo>
                  <a:pt x="798808" y="3015966"/>
                </a:lnTo>
                <a:lnTo>
                  <a:pt x="797242" y="3015898"/>
                </a:lnTo>
                <a:lnTo>
                  <a:pt x="790434" y="3008548"/>
                </a:lnTo>
                <a:close/>
                <a:moveTo>
                  <a:pt x="3801567" y="2997021"/>
                </a:moveTo>
                <a:lnTo>
                  <a:pt x="3798192" y="2999213"/>
                </a:lnTo>
                <a:lnTo>
                  <a:pt x="3798182" y="2999013"/>
                </a:lnTo>
                <a:lnTo>
                  <a:pt x="3798138" y="2998114"/>
                </a:lnTo>
                <a:close/>
                <a:moveTo>
                  <a:pt x="244364" y="2995050"/>
                </a:moveTo>
                <a:lnTo>
                  <a:pt x="244912" y="3003774"/>
                </a:lnTo>
                <a:lnTo>
                  <a:pt x="246481" y="3028770"/>
                </a:lnTo>
                <a:lnTo>
                  <a:pt x="240242" y="3034159"/>
                </a:lnTo>
                <a:lnTo>
                  <a:pt x="237440" y="3038141"/>
                </a:lnTo>
                <a:lnTo>
                  <a:pt x="235681" y="3040640"/>
                </a:lnTo>
                <a:lnTo>
                  <a:pt x="239737" y="3019343"/>
                </a:lnTo>
                <a:close/>
                <a:moveTo>
                  <a:pt x="1407921" y="2992423"/>
                </a:moveTo>
                <a:lnTo>
                  <a:pt x="1410132" y="2995896"/>
                </a:lnTo>
                <a:cubicBezTo>
                  <a:pt x="1443873" y="3061020"/>
                  <a:pt x="1471560" y="3129094"/>
                  <a:pt x="1492863" y="3199278"/>
                </a:cubicBezTo>
                <a:cubicBezTo>
                  <a:pt x="1505821" y="3239533"/>
                  <a:pt x="1516423" y="3280398"/>
                  <a:pt x="1524654" y="3321667"/>
                </a:cubicBezTo>
                <a:lnTo>
                  <a:pt x="1530203" y="3361112"/>
                </a:lnTo>
                <a:lnTo>
                  <a:pt x="1531901" y="3373183"/>
                </a:lnTo>
                <a:lnTo>
                  <a:pt x="1532523" y="3377602"/>
                </a:lnTo>
                <a:lnTo>
                  <a:pt x="1531901" y="3373184"/>
                </a:lnTo>
                <a:lnTo>
                  <a:pt x="1531901" y="3373183"/>
                </a:lnTo>
                <a:lnTo>
                  <a:pt x="1529864" y="3364266"/>
                </a:lnTo>
                <a:lnTo>
                  <a:pt x="1523903" y="3321378"/>
                </a:lnTo>
                <a:cubicBezTo>
                  <a:pt x="1515503" y="3278995"/>
                  <a:pt x="1504646" y="3237027"/>
                  <a:pt x="1491350" y="3195689"/>
                </a:cubicBezTo>
                <a:close/>
                <a:moveTo>
                  <a:pt x="1419089" y="2992390"/>
                </a:moveTo>
                <a:lnTo>
                  <a:pt x="1423231" y="2998931"/>
                </a:lnTo>
                <a:cubicBezTo>
                  <a:pt x="1456531" y="3062992"/>
                  <a:pt x="1483901" y="3129963"/>
                  <a:pt x="1504997" y="3199002"/>
                </a:cubicBezTo>
                <a:cubicBezTo>
                  <a:pt x="1517738" y="3238565"/>
                  <a:pt x="1528177" y="3278724"/>
                  <a:pt x="1536299" y="3319280"/>
                </a:cubicBezTo>
                <a:lnTo>
                  <a:pt x="1544886" y="3379830"/>
                </a:lnTo>
                <a:lnTo>
                  <a:pt x="1544887" y="3379834"/>
                </a:lnTo>
                <a:lnTo>
                  <a:pt x="1545483" y="3384040"/>
                </a:lnTo>
                <a:lnTo>
                  <a:pt x="1544886" y="3379830"/>
                </a:lnTo>
                <a:lnTo>
                  <a:pt x="1540855" y="3362217"/>
                </a:lnTo>
                <a:lnTo>
                  <a:pt x="1534955" y="3320066"/>
                </a:lnTo>
                <a:cubicBezTo>
                  <a:pt x="1526672" y="3278407"/>
                  <a:pt x="1515992" y="3237154"/>
                  <a:pt x="1502931" y="3196516"/>
                </a:cubicBezTo>
                <a:close/>
                <a:moveTo>
                  <a:pt x="1101350" y="2989073"/>
                </a:moveTo>
                <a:lnTo>
                  <a:pt x="1141790" y="3026394"/>
                </a:lnTo>
                <a:lnTo>
                  <a:pt x="1148569" y="3043669"/>
                </a:lnTo>
                <a:lnTo>
                  <a:pt x="1102208" y="2990999"/>
                </a:lnTo>
                <a:close/>
                <a:moveTo>
                  <a:pt x="980404" y="2988981"/>
                </a:moveTo>
                <a:lnTo>
                  <a:pt x="999983" y="2997262"/>
                </a:lnTo>
                <a:lnTo>
                  <a:pt x="1000011" y="2997280"/>
                </a:lnTo>
                <a:lnTo>
                  <a:pt x="1009323" y="3003638"/>
                </a:lnTo>
                <a:lnTo>
                  <a:pt x="1012605" y="3013425"/>
                </a:lnTo>
                <a:lnTo>
                  <a:pt x="1030611" y="3081646"/>
                </a:lnTo>
                <a:lnTo>
                  <a:pt x="1028615" y="3080267"/>
                </a:lnTo>
                <a:lnTo>
                  <a:pt x="1028606" y="3080260"/>
                </a:lnTo>
                <a:lnTo>
                  <a:pt x="1018013" y="3075204"/>
                </a:lnTo>
                <a:lnTo>
                  <a:pt x="1013787" y="3073186"/>
                </a:lnTo>
                <a:lnTo>
                  <a:pt x="1003941" y="3065739"/>
                </a:lnTo>
                <a:lnTo>
                  <a:pt x="998647" y="3056126"/>
                </a:lnTo>
                <a:lnTo>
                  <a:pt x="998326" y="3054474"/>
                </a:lnTo>
                <a:lnTo>
                  <a:pt x="997156" y="3048455"/>
                </a:lnTo>
                <a:lnTo>
                  <a:pt x="990738" y="3025670"/>
                </a:lnTo>
                <a:close/>
                <a:moveTo>
                  <a:pt x="1379669" y="2986937"/>
                </a:moveTo>
                <a:lnTo>
                  <a:pt x="1381866" y="2990380"/>
                </a:lnTo>
                <a:cubicBezTo>
                  <a:pt x="1417152" y="3057656"/>
                  <a:pt x="1446134" y="3128046"/>
                  <a:pt x="1468458" y="3200656"/>
                </a:cubicBezTo>
                <a:cubicBezTo>
                  <a:pt x="1482246" y="3244572"/>
                  <a:pt x="1493450" y="3288670"/>
                  <a:pt x="1502067" y="3332647"/>
                </a:cubicBezTo>
                <a:lnTo>
                  <a:pt x="1508166" y="3376883"/>
                </a:lnTo>
                <a:lnTo>
                  <a:pt x="1511353" y="3399999"/>
                </a:lnTo>
                <a:lnTo>
                  <a:pt x="1506703" y="3378958"/>
                </a:lnTo>
                <a:lnTo>
                  <a:pt x="1500571" y="3333947"/>
                </a:lnTo>
                <a:cubicBezTo>
                  <a:pt x="1491867" y="3288805"/>
                  <a:pt x="1480595" y="3243535"/>
                  <a:pt x="1466806" y="3198447"/>
                </a:cubicBezTo>
                <a:cubicBezTo>
                  <a:pt x="1455292" y="3161218"/>
                  <a:pt x="1442079" y="3124557"/>
                  <a:pt x="1427216" y="3088578"/>
                </a:cubicBezTo>
                <a:close/>
                <a:moveTo>
                  <a:pt x="813809" y="2986775"/>
                </a:moveTo>
                <a:lnTo>
                  <a:pt x="854767" y="3008200"/>
                </a:lnTo>
                <a:lnTo>
                  <a:pt x="853023" y="3018334"/>
                </a:lnTo>
                <a:lnTo>
                  <a:pt x="843902" y="3017935"/>
                </a:lnTo>
                <a:lnTo>
                  <a:pt x="836212" y="3017600"/>
                </a:lnTo>
                <a:lnTo>
                  <a:pt x="834455" y="3015328"/>
                </a:lnTo>
                <a:lnTo>
                  <a:pt x="834143" y="3015022"/>
                </a:lnTo>
                <a:lnTo>
                  <a:pt x="810820" y="2991754"/>
                </a:lnTo>
                <a:lnTo>
                  <a:pt x="811661" y="2990354"/>
                </a:lnTo>
                <a:close/>
                <a:moveTo>
                  <a:pt x="4052024" y="2985667"/>
                </a:moveTo>
                <a:lnTo>
                  <a:pt x="4052024" y="2988450"/>
                </a:lnTo>
                <a:lnTo>
                  <a:pt x="4048276" y="2995965"/>
                </a:lnTo>
                <a:lnTo>
                  <a:pt x="4029446" y="3011395"/>
                </a:lnTo>
                <a:lnTo>
                  <a:pt x="4026796" y="3013567"/>
                </a:lnTo>
                <a:lnTo>
                  <a:pt x="4026539" y="3011719"/>
                </a:lnTo>
                <a:lnTo>
                  <a:pt x="4025079" y="3001207"/>
                </a:lnTo>
                <a:lnTo>
                  <a:pt x="4032169" y="2997149"/>
                </a:lnTo>
                <a:close/>
                <a:moveTo>
                  <a:pt x="1366998" y="2985662"/>
                </a:moveTo>
                <a:lnTo>
                  <a:pt x="1368077" y="2987346"/>
                </a:lnTo>
                <a:cubicBezTo>
                  <a:pt x="1403940" y="3055792"/>
                  <a:pt x="1433476" y="3127383"/>
                  <a:pt x="1456324" y="3201207"/>
                </a:cubicBezTo>
                <a:lnTo>
                  <a:pt x="1465226" y="3241362"/>
                </a:lnTo>
                <a:lnTo>
                  <a:pt x="1474702" y="3279137"/>
                </a:lnTo>
                <a:lnTo>
                  <a:pt x="1465228" y="3241370"/>
                </a:lnTo>
                <a:lnTo>
                  <a:pt x="1465226" y="3241362"/>
                </a:lnTo>
                <a:lnTo>
                  <a:pt x="1460001" y="3220535"/>
                </a:lnTo>
                <a:lnTo>
                  <a:pt x="1454669" y="3199278"/>
                </a:lnTo>
                <a:lnTo>
                  <a:pt x="1428325" y="3125802"/>
                </a:lnTo>
                <a:lnTo>
                  <a:pt x="1414717" y="3087850"/>
                </a:lnTo>
                <a:close/>
                <a:moveTo>
                  <a:pt x="1291846" y="2980608"/>
                </a:moveTo>
                <a:lnTo>
                  <a:pt x="1295933" y="2986818"/>
                </a:lnTo>
                <a:lnTo>
                  <a:pt x="1342857" y="3071493"/>
                </a:lnTo>
                <a:lnTo>
                  <a:pt x="1363567" y="3112157"/>
                </a:lnTo>
                <a:lnTo>
                  <a:pt x="1417441" y="3249607"/>
                </a:lnTo>
                <a:cubicBezTo>
                  <a:pt x="1459272" y="3380943"/>
                  <a:pt x="1477059" y="3513772"/>
                  <a:pt x="1472584" y="3637274"/>
                </a:cubicBezTo>
                <a:lnTo>
                  <a:pt x="1460754" y="3757267"/>
                </a:lnTo>
                <a:lnTo>
                  <a:pt x="1459601" y="3762152"/>
                </a:lnTo>
                <a:lnTo>
                  <a:pt x="1461408" y="3742992"/>
                </a:lnTo>
                <a:lnTo>
                  <a:pt x="1468985" y="3662664"/>
                </a:lnTo>
                <a:cubicBezTo>
                  <a:pt x="1470206" y="3623321"/>
                  <a:pt x="1469023" y="3582989"/>
                  <a:pt x="1465370" y="3542050"/>
                </a:cubicBezTo>
                <a:lnTo>
                  <a:pt x="1459275" y="3500963"/>
                </a:lnTo>
                <a:lnTo>
                  <a:pt x="1458031" y="3480237"/>
                </a:lnTo>
                <a:lnTo>
                  <a:pt x="1453168" y="3459796"/>
                </a:lnTo>
                <a:lnTo>
                  <a:pt x="1446938" y="3417801"/>
                </a:lnTo>
                <a:cubicBezTo>
                  <a:pt x="1438282" y="3376034"/>
                  <a:pt x="1427092" y="3334043"/>
                  <a:pt x="1413303" y="3292212"/>
                </a:cubicBezTo>
                <a:lnTo>
                  <a:pt x="1383885" y="3219044"/>
                </a:lnTo>
                <a:lnTo>
                  <a:pt x="1380062" y="3207748"/>
                </a:lnTo>
                <a:lnTo>
                  <a:pt x="1376872" y="3198325"/>
                </a:lnTo>
                <a:cubicBezTo>
                  <a:pt x="1374534" y="3191786"/>
                  <a:pt x="1373144" y="3188211"/>
                  <a:pt x="1373041" y="3187970"/>
                </a:cubicBezTo>
                <a:cubicBezTo>
                  <a:pt x="1358977" y="3140658"/>
                  <a:pt x="1343555" y="3096795"/>
                  <a:pt x="1327047" y="3056130"/>
                </a:cubicBezTo>
                <a:lnTo>
                  <a:pt x="1302768" y="3004040"/>
                </a:lnTo>
                <a:close/>
                <a:moveTo>
                  <a:pt x="797032" y="2977999"/>
                </a:moveTo>
                <a:lnTo>
                  <a:pt x="803587" y="2981428"/>
                </a:lnTo>
                <a:lnTo>
                  <a:pt x="802268" y="2983222"/>
                </a:lnTo>
                <a:close/>
                <a:moveTo>
                  <a:pt x="1591870" y="2977369"/>
                </a:moveTo>
                <a:lnTo>
                  <a:pt x="1632640" y="3039957"/>
                </a:lnTo>
                <a:lnTo>
                  <a:pt x="1632680" y="3040026"/>
                </a:lnTo>
                <a:cubicBezTo>
                  <a:pt x="1685628" y="3152696"/>
                  <a:pt x="1713854" y="3258657"/>
                  <a:pt x="1725617" y="3355487"/>
                </a:cubicBezTo>
                <a:lnTo>
                  <a:pt x="1732199" y="3449183"/>
                </a:lnTo>
                <a:lnTo>
                  <a:pt x="1729642" y="3536250"/>
                </a:lnTo>
                <a:cubicBezTo>
                  <a:pt x="1723127" y="3619831"/>
                  <a:pt x="1705656" y="3692667"/>
                  <a:pt x="1685490" y="3752336"/>
                </a:cubicBezTo>
                <a:cubicBezTo>
                  <a:pt x="1669095" y="3802650"/>
                  <a:pt x="1648034" y="3851197"/>
                  <a:pt x="1622642" y="3897363"/>
                </a:cubicBezTo>
                <a:lnTo>
                  <a:pt x="1562326" y="3986142"/>
                </a:lnTo>
                <a:lnTo>
                  <a:pt x="1588008" y="3944004"/>
                </a:lnTo>
                <a:cubicBezTo>
                  <a:pt x="1592695" y="3937109"/>
                  <a:pt x="1597247" y="3929939"/>
                  <a:pt x="1601797" y="3922493"/>
                </a:cubicBezTo>
                <a:cubicBezTo>
                  <a:pt x="1614345" y="3902361"/>
                  <a:pt x="1626202" y="3880989"/>
                  <a:pt x="1637233" y="3858927"/>
                </a:cubicBezTo>
                <a:lnTo>
                  <a:pt x="1641370" y="3850516"/>
                </a:lnTo>
                <a:cubicBezTo>
                  <a:pt x="1685963" y="3759002"/>
                  <a:pt x="1713967" y="3660316"/>
                  <a:pt x="1724102" y="3559026"/>
                </a:cubicBezTo>
                <a:cubicBezTo>
                  <a:pt x="1736029" y="3433564"/>
                  <a:pt x="1722722" y="3306971"/>
                  <a:pt x="1684942" y="3186735"/>
                </a:cubicBezTo>
                <a:cubicBezTo>
                  <a:pt x="1669484" y="3134159"/>
                  <a:pt x="1649561" y="3083003"/>
                  <a:pt x="1625375" y="3033818"/>
                </a:cubicBezTo>
                <a:lnTo>
                  <a:pt x="1625374" y="3033817"/>
                </a:lnTo>
                <a:lnTo>
                  <a:pt x="1625373" y="3033814"/>
                </a:lnTo>
                <a:close/>
                <a:moveTo>
                  <a:pt x="2097271" y="2975939"/>
                </a:moveTo>
                <a:lnTo>
                  <a:pt x="2107727" y="2991999"/>
                </a:lnTo>
                <a:lnTo>
                  <a:pt x="2101295" y="2982574"/>
                </a:lnTo>
                <a:close/>
                <a:moveTo>
                  <a:pt x="2172902" y="2974656"/>
                </a:moveTo>
                <a:lnTo>
                  <a:pt x="2173699" y="2975822"/>
                </a:lnTo>
                <a:lnTo>
                  <a:pt x="2173113" y="2974988"/>
                </a:lnTo>
                <a:lnTo>
                  <a:pt x="2173039" y="2974871"/>
                </a:lnTo>
                <a:close/>
                <a:moveTo>
                  <a:pt x="4073233" y="2973402"/>
                </a:moveTo>
                <a:lnTo>
                  <a:pt x="4070389" y="2976454"/>
                </a:lnTo>
                <a:lnTo>
                  <a:pt x="4064915" y="2982331"/>
                </a:lnTo>
                <a:lnTo>
                  <a:pt x="4059058" y="2987130"/>
                </a:lnTo>
                <a:lnTo>
                  <a:pt x="4059058" y="2981599"/>
                </a:lnTo>
                <a:close/>
                <a:moveTo>
                  <a:pt x="942867" y="2973104"/>
                </a:moveTo>
                <a:lnTo>
                  <a:pt x="970746" y="2984896"/>
                </a:lnTo>
                <a:lnTo>
                  <a:pt x="986203" y="3038531"/>
                </a:lnTo>
                <a:lnTo>
                  <a:pt x="984533" y="3036338"/>
                </a:lnTo>
                <a:lnTo>
                  <a:pt x="975889" y="3021587"/>
                </a:lnTo>
                <a:lnTo>
                  <a:pt x="946265" y="2984197"/>
                </a:lnTo>
                <a:close/>
                <a:moveTo>
                  <a:pt x="974623" y="2970577"/>
                </a:moveTo>
                <a:lnTo>
                  <a:pt x="990601" y="2983017"/>
                </a:lnTo>
                <a:lnTo>
                  <a:pt x="976967" y="2976775"/>
                </a:lnTo>
                <a:lnTo>
                  <a:pt x="976933" y="2976657"/>
                </a:lnTo>
                <a:lnTo>
                  <a:pt x="976895" y="2976522"/>
                </a:lnTo>
                <a:close/>
                <a:moveTo>
                  <a:pt x="824094" y="2969644"/>
                </a:moveTo>
                <a:lnTo>
                  <a:pt x="848350" y="2994273"/>
                </a:lnTo>
                <a:lnTo>
                  <a:pt x="851168" y="2997839"/>
                </a:lnTo>
                <a:lnTo>
                  <a:pt x="843859" y="2994023"/>
                </a:lnTo>
                <a:lnTo>
                  <a:pt x="817668" y="2980349"/>
                </a:lnTo>
                <a:close/>
                <a:moveTo>
                  <a:pt x="4089388" y="2966535"/>
                </a:moveTo>
                <a:lnTo>
                  <a:pt x="4083323" y="3041673"/>
                </a:lnTo>
                <a:cubicBezTo>
                  <a:pt x="4064653" y="3126913"/>
                  <a:pt x="4022143" y="3205108"/>
                  <a:pt x="3960742" y="3267115"/>
                </a:cubicBezTo>
                <a:cubicBezTo>
                  <a:pt x="3954400" y="3273873"/>
                  <a:pt x="3947642" y="3280766"/>
                  <a:pt x="3940611" y="3287661"/>
                </a:cubicBezTo>
                <a:cubicBezTo>
                  <a:pt x="3853992" y="3370295"/>
                  <a:pt x="3745682" y="3426622"/>
                  <a:pt x="3628301" y="3450090"/>
                </a:cubicBezTo>
                <a:lnTo>
                  <a:pt x="3577829" y="3456761"/>
                </a:lnTo>
                <a:lnTo>
                  <a:pt x="3656846" y="3441827"/>
                </a:lnTo>
                <a:cubicBezTo>
                  <a:pt x="3761364" y="3415793"/>
                  <a:pt x="3856008" y="3359825"/>
                  <a:pt x="3929171" y="3280776"/>
                </a:cubicBezTo>
                <a:cubicBezTo>
                  <a:pt x="3935238" y="3274295"/>
                  <a:pt x="3940891" y="3267539"/>
                  <a:pt x="3946131" y="3261196"/>
                </a:cubicBezTo>
                <a:cubicBezTo>
                  <a:pt x="3996928" y="3201325"/>
                  <a:pt x="4032668" y="3130177"/>
                  <a:pt x="4050373" y="3053678"/>
                </a:cubicBezTo>
                <a:lnTo>
                  <a:pt x="4058300" y="2994779"/>
                </a:lnTo>
                <a:close/>
                <a:moveTo>
                  <a:pt x="1465047" y="2966521"/>
                </a:moveTo>
                <a:lnTo>
                  <a:pt x="1493553" y="3012166"/>
                </a:lnTo>
                <a:lnTo>
                  <a:pt x="1511652" y="3057025"/>
                </a:lnTo>
                <a:close/>
                <a:moveTo>
                  <a:pt x="1158704" y="2965592"/>
                </a:moveTo>
                <a:lnTo>
                  <a:pt x="1185159" y="2990603"/>
                </a:lnTo>
                <a:lnTo>
                  <a:pt x="1202251" y="3012477"/>
                </a:lnTo>
                <a:lnTo>
                  <a:pt x="1235529" y="3101969"/>
                </a:lnTo>
                <a:lnTo>
                  <a:pt x="1167729" y="2985140"/>
                </a:lnTo>
                <a:lnTo>
                  <a:pt x="1164999" y="2981921"/>
                </a:lnTo>
                <a:lnTo>
                  <a:pt x="1158857" y="2965893"/>
                </a:lnTo>
                <a:close/>
                <a:moveTo>
                  <a:pt x="1340344" y="2963771"/>
                </a:moveTo>
                <a:lnTo>
                  <a:pt x="1354426" y="2985694"/>
                </a:lnTo>
                <a:lnTo>
                  <a:pt x="1362994" y="3006436"/>
                </a:lnTo>
                <a:lnTo>
                  <a:pt x="1359659" y="3000238"/>
                </a:lnTo>
                <a:lnTo>
                  <a:pt x="1355775" y="2993019"/>
                </a:lnTo>
                <a:close/>
                <a:moveTo>
                  <a:pt x="279111" y="2963015"/>
                </a:moveTo>
                <a:lnTo>
                  <a:pt x="279760" y="2971166"/>
                </a:lnTo>
                <a:lnTo>
                  <a:pt x="281910" y="2998172"/>
                </a:lnTo>
                <a:lnTo>
                  <a:pt x="277859" y="3001671"/>
                </a:lnTo>
                <a:lnTo>
                  <a:pt x="273601" y="3005348"/>
                </a:lnTo>
                <a:close/>
                <a:moveTo>
                  <a:pt x="2141258" y="2958439"/>
                </a:moveTo>
                <a:lnTo>
                  <a:pt x="2195201" y="3037254"/>
                </a:lnTo>
                <a:lnTo>
                  <a:pt x="2180941" y="3017632"/>
                </a:lnTo>
                <a:close/>
                <a:moveTo>
                  <a:pt x="1056657" y="2956230"/>
                </a:moveTo>
                <a:lnTo>
                  <a:pt x="1067751" y="2963561"/>
                </a:lnTo>
                <a:lnTo>
                  <a:pt x="1095582" y="2995297"/>
                </a:lnTo>
                <a:lnTo>
                  <a:pt x="1105400" y="3017544"/>
                </a:lnTo>
                <a:cubicBezTo>
                  <a:pt x="1105753" y="3018689"/>
                  <a:pt x="1106619" y="3019613"/>
                  <a:pt x="1107744" y="3020027"/>
                </a:cubicBezTo>
                <a:cubicBezTo>
                  <a:pt x="1110261" y="3022922"/>
                  <a:pt x="1115509" y="3033962"/>
                  <a:pt x="1122085" y="3051415"/>
                </a:cubicBezTo>
                <a:lnTo>
                  <a:pt x="1132698" y="3081989"/>
                </a:lnTo>
                <a:lnTo>
                  <a:pt x="1114903" y="3064867"/>
                </a:lnTo>
                <a:lnTo>
                  <a:pt x="1112625" y="3063311"/>
                </a:lnTo>
                <a:lnTo>
                  <a:pt x="1109818" y="3060651"/>
                </a:lnTo>
                <a:lnTo>
                  <a:pt x="1099754" y="3053557"/>
                </a:lnTo>
                <a:lnTo>
                  <a:pt x="1098906" y="3050822"/>
                </a:lnTo>
                <a:lnTo>
                  <a:pt x="1096949" y="3044508"/>
                </a:lnTo>
                <a:lnTo>
                  <a:pt x="1096940" y="3044484"/>
                </a:lnTo>
                <a:lnTo>
                  <a:pt x="1085947" y="3014681"/>
                </a:lnTo>
                <a:lnTo>
                  <a:pt x="1082706" y="3007620"/>
                </a:lnTo>
                <a:lnTo>
                  <a:pt x="1081009" y="3003226"/>
                </a:lnTo>
                <a:lnTo>
                  <a:pt x="1079708" y="3001087"/>
                </a:lnTo>
                <a:lnTo>
                  <a:pt x="1076600" y="2994317"/>
                </a:lnTo>
                <a:cubicBezTo>
                  <a:pt x="1073863" y="2989267"/>
                  <a:pt x="1071556" y="2986035"/>
                  <a:pt x="1069832" y="2984863"/>
                </a:cubicBezTo>
                <a:close/>
                <a:moveTo>
                  <a:pt x="1214425" y="2951590"/>
                </a:moveTo>
                <a:lnTo>
                  <a:pt x="1260081" y="3011280"/>
                </a:lnTo>
                <a:lnTo>
                  <a:pt x="1281860" y="3047041"/>
                </a:lnTo>
                <a:lnTo>
                  <a:pt x="1326988" y="3174090"/>
                </a:lnTo>
                <a:lnTo>
                  <a:pt x="1328622" y="3180230"/>
                </a:lnTo>
                <a:lnTo>
                  <a:pt x="1315281" y="3158504"/>
                </a:lnTo>
                <a:lnTo>
                  <a:pt x="1274970" y="3088968"/>
                </a:lnTo>
                <a:lnTo>
                  <a:pt x="1268578" y="3080793"/>
                </a:lnTo>
                <a:lnTo>
                  <a:pt x="1243346" y="3011382"/>
                </a:lnTo>
                <a:lnTo>
                  <a:pt x="1230118" y="2984033"/>
                </a:lnTo>
                <a:close/>
                <a:moveTo>
                  <a:pt x="4087736" y="2949276"/>
                </a:moveTo>
                <a:lnTo>
                  <a:pt x="4087736" y="2950393"/>
                </a:lnTo>
                <a:lnTo>
                  <a:pt x="4084170" y="2958247"/>
                </a:lnTo>
                <a:lnTo>
                  <a:pt x="4080666" y="2960568"/>
                </a:lnTo>
                <a:lnTo>
                  <a:pt x="4059058" y="2973059"/>
                </a:lnTo>
                <a:lnTo>
                  <a:pt x="4059058" y="2967361"/>
                </a:lnTo>
                <a:lnTo>
                  <a:pt x="4059055" y="2967359"/>
                </a:lnTo>
                <a:lnTo>
                  <a:pt x="4059055" y="2967353"/>
                </a:lnTo>
                <a:cubicBezTo>
                  <a:pt x="4058628" y="2965519"/>
                  <a:pt x="4056849" y="2964320"/>
                  <a:pt x="4054988" y="2964622"/>
                </a:cubicBezTo>
                <a:cubicBezTo>
                  <a:pt x="4053030" y="2964941"/>
                  <a:pt x="4051706" y="2966774"/>
                  <a:pt x="4052024" y="2968732"/>
                </a:cubicBezTo>
                <a:lnTo>
                  <a:pt x="4052024" y="2977126"/>
                </a:lnTo>
                <a:lnTo>
                  <a:pt x="4028858" y="2990518"/>
                </a:lnTo>
                <a:lnTo>
                  <a:pt x="4023985" y="2993329"/>
                </a:lnTo>
                <a:lnTo>
                  <a:pt x="4023480" y="2989691"/>
                </a:lnTo>
                <a:cubicBezTo>
                  <a:pt x="4022915" y="2988077"/>
                  <a:pt x="4021330" y="2987043"/>
                  <a:pt x="4019619" y="2987208"/>
                </a:cubicBezTo>
                <a:cubicBezTo>
                  <a:pt x="4017951" y="2987471"/>
                  <a:pt x="4016696" y="2988836"/>
                  <a:pt x="4016586" y="2990518"/>
                </a:cubicBezTo>
                <a:lnTo>
                  <a:pt x="4014999" y="2998515"/>
                </a:lnTo>
                <a:lnTo>
                  <a:pt x="3975841" y="3021111"/>
                </a:lnTo>
                <a:cubicBezTo>
                  <a:pt x="3962845" y="3029298"/>
                  <a:pt x="3954744" y="3035606"/>
                  <a:pt x="3952193" y="3040431"/>
                </a:cubicBezTo>
                <a:cubicBezTo>
                  <a:pt x="3952069" y="3041025"/>
                  <a:pt x="3952069" y="3041631"/>
                  <a:pt x="3952193" y="3042225"/>
                </a:cubicBezTo>
                <a:cubicBezTo>
                  <a:pt x="3953172" y="3086154"/>
                  <a:pt x="3942720" y="3129589"/>
                  <a:pt x="3921859" y="3168252"/>
                </a:cubicBezTo>
                <a:lnTo>
                  <a:pt x="3891975" y="3206183"/>
                </a:lnTo>
                <a:lnTo>
                  <a:pt x="3917997" y="3164402"/>
                </a:lnTo>
                <a:cubicBezTo>
                  <a:pt x="3929131" y="3141285"/>
                  <a:pt x="3936987" y="3116862"/>
                  <a:pt x="3941441" y="3091832"/>
                </a:cubicBezTo>
                <a:lnTo>
                  <a:pt x="3941441" y="3091824"/>
                </a:lnTo>
                <a:lnTo>
                  <a:pt x="3941442" y="3091822"/>
                </a:lnTo>
                <a:lnTo>
                  <a:pt x="3944472" y="3015622"/>
                </a:lnTo>
                <a:lnTo>
                  <a:pt x="3956700" y="3008130"/>
                </a:lnTo>
                <a:cubicBezTo>
                  <a:pt x="3975185" y="2998500"/>
                  <a:pt x="4010035" y="2983324"/>
                  <a:pt x="4039611" y="2970396"/>
                </a:cubicBezTo>
                <a:cubicBezTo>
                  <a:pt x="4057950" y="2962433"/>
                  <a:pt x="4073894" y="2955453"/>
                  <a:pt x="4087683" y="2949300"/>
                </a:cubicBezTo>
                <a:close/>
                <a:moveTo>
                  <a:pt x="748406" y="2945887"/>
                </a:moveTo>
                <a:lnTo>
                  <a:pt x="770718" y="2964234"/>
                </a:lnTo>
                <a:lnTo>
                  <a:pt x="772229" y="2965024"/>
                </a:lnTo>
                <a:lnTo>
                  <a:pt x="797601" y="2989569"/>
                </a:lnTo>
                <a:lnTo>
                  <a:pt x="792646" y="2996309"/>
                </a:lnTo>
                <a:lnTo>
                  <a:pt x="791703" y="2996766"/>
                </a:lnTo>
                <a:lnTo>
                  <a:pt x="783298" y="3000845"/>
                </a:lnTo>
                <a:lnTo>
                  <a:pt x="733274" y="2946840"/>
                </a:lnTo>
                <a:close/>
                <a:moveTo>
                  <a:pt x="934326" y="2945217"/>
                </a:moveTo>
                <a:lnTo>
                  <a:pt x="945868" y="2948187"/>
                </a:lnTo>
                <a:lnTo>
                  <a:pt x="962453" y="2961101"/>
                </a:lnTo>
                <a:lnTo>
                  <a:pt x="966687" y="2972069"/>
                </a:lnTo>
                <a:lnTo>
                  <a:pt x="938784" y="2959294"/>
                </a:lnTo>
                <a:lnTo>
                  <a:pt x="938624" y="2959251"/>
                </a:lnTo>
                <a:close/>
                <a:moveTo>
                  <a:pt x="797644" y="2942788"/>
                </a:moveTo>
                <a:lnTo>
                  <a:pt x="799605" y="2944779"/>
                </a:lnTo>
                <a:lnTo>
                  <a:pt x="816778" y="2962216"/>
                </a:lnTo>
                <a:lnTo>
                  <a:pt x="816672" y="2963631"/>
                </a:lnTo>
                <a:lnTo>
                  <a:pt x="808067" y="2975335"/>
                </a:lnTo>
                <a:lnTo>
                  <a:pt x="782314" y="2961890"/>
                </a:lnTo>
                <a:lnTo>
                  <a:pt x="779317" y="2960325"/>
                </a:lnTo>
                <a:lnTo>
                  <a:pt x="767076" y="2948113"/>
                </a:lnTo>
                <a:lnTo>
                  <a:pt x="763004" y="2944969"/>
                </a:lnTo>
                <a:close/>
                <a:moveTo>
                  <a:pt x="314538" y="2941525"/>
                </a:moveTo>
                <a:lnTo>
                  <a:pt x="315259" y="2948520"/>
                </a:lnTo>
                <a:lnTo>
                  <a:pt x="317704" y="2972255"/>
                </a:lnTo>
                <a:lnTo>
                  <a:pt x="316299" y="2972916"/>
                </a:lnTo>
                <a:lnTo>
                  <a:pt x="315651" y="2973221"/>
                </a:lnTo>
                <a:lnTo>
                  <a:pt x="311125" y="2975352"/>
                </a:lnTo>
                <a:lnTo>
                  <a:pt x="312516" y="2954778"/>
                </a:lnTo>
                <a:lnTo>
                  <a:pt x="312532" y="2954676"/>
                </a:lnTo>
                <a:lnTo>
                  <a:pt x="312899" y="2952267"/>
                </a:lnTo>
                <a:close/>
                <a:moveTo>
                  <a:pt x="153252" y="2940608"/>
                </a:moveTo>
                <a:lnTo>
                  <a:pt x="146965" y="2990890"/>
                </a:lnTo>
                <a:lnTo>
                  <a:pt x="124961" y="3048877"/>
                </a:lnTo>
                <a:lnTo>
                  <a:pt x="123242" y="3057094"/>
                </a:lnTo>
                <a:lnTo>
                  <a:pt x="120761" y="3063976"/>
                </a:lnTo>
                <a:lnTo>
                  <a:pt x="117484" y="3081768"/>
                </a:lnTo>
                <a:lnTo>
                  <a:pt x="117453" y="3077973"/>
                </a:lnTo>
                <a:lnTo>
                  <a:pt x="117428" y="3074979"/>
                </a:lnTo>
                <a:lnTo>
                  <a:pt x="129396" y="2987174"/>
                </a:lnTo>
                <a:lnTo>
                  <a:pt x="142984" y="2955709"/>
                </a:lnTo>
                <a:close/>
                <a:moveTo>
                  <a:pt x="910531" y="2939094"/>
                </a:moveTo>
                <a:lnTo>
                  <a:pt x="924009" y="2942562"/>
                </a:lnTo>
                <a:lnTo>
                  <a:pt x="928309" y="2956487"/>
                </a:lnTo>
                <a:lnTo>
                  <a:pt x="926716" y="2956060"/>
                </a:lnTo>
                <a:lnTo>
                  <a:pt x="923233" y="2955126"/>
                </a:lnTo>
                <a:close/>
                <a:moveTo>
                  <a:pt x="4125102" y="2937584"/>
                </a:moveTo>
                <a:lnTo>
                  <a:pt x="4122897" y="3031055"/>
                </a:lnTo>
                <a:cubicBezTo>
                  <a:pt x="4112003" y="3091587"/>
                  <a:pt x="4078497" y="3183281"/>
                  <a:pt x="3980322" y="3277595"/>
                </a:cubicBezTo>
                <a:cubicBezTo>
                  <a:pt x="3972877" y="3284627"/>
                  <a:pt x="3965016" y="3292211"/>
                  <a:pt x="3956743" y="3299381"/>
                </a:cubicBezTo>
                <a:cubicBezTo>
                  <a:pt x="3855811" y="3386304"/>
                  <a:pt x="3732776" y="3443568"/>
                  <a:pt x="3601275" y="3464844"/>
                </a:cubicBezTo>
                <a:cubicBezTo>
                  <a:pt x="3533945" y="3476261"/>
                  <a:pt x="3465264" y="3477335"/>
                  <a:pt x="3397618" y="3468016"/>
                </a:cubicBezTo>
                <a:cubicBezTo>
                  <a:pt x="3356266" y="3461852"/>
                  <a:pt x="3315782" y="3451410"/>
                  <a:pt x="3276802" y="3436924"/>
                </a:cubicBezTo>
                <a:lnTo>
                  <a:pt x="3230872" y="3414179"/>
                </a:lnTo>
                <a:lnTo>
                  <a:pt x="3232725" y="3414697"/>
                </a:lnTo>
                <a:lnTo>
                  <a:pt x="3258771" y="3424919"/>
                </a:lnTo>
                <a:lnTo>
                  <a:pt x="3260283" y="3427763"/>
                </a:lnTo>
                <a:lnTo>
                  <a:pt x="3272304" y="3430229"/>
                </a:lnTo>
                <a:lnTo>
                  <a:pt x="3306806" y="3443769"/>
                </a:lnTo>
                <a:cubicBezTo>
                  <a:pt x="3347392" y="3455629"/>
                  <a:pt x="3389040" y="3463854"/>
                  <a:pt x="3431261" y="3468301"/>
                </a:cubicBezTo>
                <a:cubicBezTo>
                  <a:pt x="3451393" y="3470093"/>
                  <a:pt x="3471524" y="3471058"/>
                  <a:pt x="3491931" y="3471058"/>
                </a:cubicBezTo>
                <a:cubicBezTo>
                  <a:pt x="3538412" y="3470906"/>
                  <a:pt x="3584742" y="3466012"/>
                  <a:pt x="3630230" y="3456443"/>
                </a:cubicBezTo>
                <a:cubicBezTo>
                  <a:pt x="3748922" y="3432670"/>
                  <a:pt x="3858431" y="3375669"/>
                  <a:pt x="3945989" y="3292083"/>
                </a:cubicBezTo>
                <a:cubicBezTo>
                  <a:pt x="3952608" y="3285188"/>
                  <a:pt x="3959915" y="3278156"/>
                  <a:pt x="3966396" y="3271400"/>
                </a:cubicBezTo>
                <a:cubicBezTo>
                  <a:pt x="4028679" y="3208399"/>
                  <a:pt x="4071726" y="3128950"/>
                  <a:pt x="4090493" y="3042372"/>
                </a:cubicBezTo>
                <a:lnTo>
                  <a:pt x="4094874" y="2960337"/>
                </a:lnTo>
                <a:close/>
                <a:moveTo>
                  <a:pt x="4115799" y="2936393"/>
                </a:moveTo>
                <a:lnTo>
                  <a:pt x="4114669" y="2937883"/>
                </a:lnTo>
                <a:lnTo>
                  <a:pt x="4114427" y="2938203"/>
                </a:lnTo>
                <a:lnTo>
                  <a:pt x="4114423" y="2938205"/>
                </a:lnTo>
                <a:lnTo>
                  <a:pt x="4095382" y="2950820"/>
                </a:lnTo>
                <a:lnTo>
                  <a:pt x="4095456" y="2949436"/>
                </a:lnTo>
                <a:lnTo>
                  <a:pt x="4095455" y="2949434"/>
                </a:lnTo>
                <a:lnTo>
                  <a:pt x="4095456" y="2949427"/>
                </a:lnTo>
                <a:lnTo>
                  <a:pt x="4094884" y="2945994"/>
                </a:lnTo>
                <a:close/>
                <a:moveTo>
                  <a:pt x="398310" y="2933800"/>
                </a:moveTo>
                <a:lnTo>
                  <a:pt x="400246" y="2939542"/>
                </a:lnTo>
                <a:lnTo>
                  <a:pt x="399613" y="2939642"/>
                </a:lnTo>
                <a:lnTo>
                  <a:pt x="399436" y="2939670"/>
                </a:lnTo>
                <a:lnTo>
                  <a:pt x="399002" y="2939739"/>
                </a:lnTo>
                <a:close/>
                <a:moveTo>
                  <a:pt x="184121" y="2931309"/>
                </a:moveTo>
                <a:lnTo>
                  <a:pt x="183088" y="2940548"/>
                </a:lnTo>
                <a:lnTo>
                  <a:pt x="180781" y="2961185"/>
                </a:lnTo>
                <a:lnTo>
                  <a:pt x="178693" y="2979870"/>
                </a:lnTo>
                <a:lnTo>
                  <a:pt x="170268" y="3002329"/>
                </a:lnTo>
                <a:lnTo>
                  <a:pt x="160711" y="3041926"/>
                </a:lnTo>
                <a:lnTo>
                  <a:pt x="154991" y="3060715"/>
                </a:lnTo>
                <a:lnTo>
                  <a:pt x="153109" y="3073421"/>
                </a:lnTo>
                <a:lnTo>
                  <a:pt x="150911" y="3082530"/>
                </a:lnTo>
                <a:lnTo>
                  <a:pt x="150166" y="3045793"/>
                </a:lnTo>
                <a:lnTo>
                  <a:pt x="156204" y="2997325"/>
                </a:lnTo>
                <a:lnTo>
                  <a:pt x="156853" y="2992117"/>
                </a:lnTo>
                <a:lnTo>
                  <a:pt x="163666" y="2971930"/>
                </a:lnTo>
                <a:lnTo>
                  <a:pt x="168968" y="2957063"/>
                </a:lnTo>
                <a:lnTo>
                  <a:pt x="170820" y="2953575"/>
                </a:lnTo>
                <a:close/>
                <a:moveTo>
                  <a:pt x="1120522" y="2929493"/>
                </a:moveTo>
                <a:lnTo>
                  <a:pt x="1143116" y="2950854"/>
                </a:lnTo>
                <a:lnTo>
                  <a:pt x="1149687" y="2963871"/>
                </a:lnTo>
                <a:close/>
                <a:moveTo>
                  <a:pt x="1108712" y="2928735"/>
                </a:moveTo>
                <a:lnTo>
                  <a:pt x="1159970" y="2989094"/>
                </a:lnTo>
                <a:lnTo>
                  <a:pt x="1184142" y="3052421"/>
                </a:lnTo>
                <a:lnTo>
                  <a:pt x="1159077" y="3029287"/>
                </a:lnTo>
                <a:lnTo>
                  <a:pt x="1145344" y="3016612"/>
                </a:lnTo>
                <a:lnTo>
                  <a:pt x="1127727" y="2972013"/>
                </a:lnTo>
                <a:lnTo>
                  <a:pt x="1116686" y="2944061"/>
                </a:lnTo>
                <a:close/>
                <a:moveTo>
                  <a:pt x="642681" y="2928681"/>
                </a:moveTo>
                <a:lnTo>
                  <a:pt x="675052" y="2965786"/>
                </a:lnTo>
                <a:lnTo>
                  <a:pt x="662938" y="2955279"/>
                </a:lnTo>
                <a:close/>
                <a:moveTo>
                  <a:pt x="1011447" y="2926356"/>
                </a:moveTo>
                <a:lnTo>
                  <a:pt x="1045242" y="2948687"/>
                </a:lnTo>
                <a:lnTo>
                  <a:pt x="1063069" y="2987761"/>
                </a:lnTo>
                <a:cubicBezTo>
                  <a:pt x="1063439" y="2989070"/>
                  <a:pt x="1064498" y="2990077"/>
                  <a:pt x="1065827" y="2990380"/>
                </a:cubicBezTo>
                <a:lnTo>
                  <a:pt x="1065880" y="2990471"/>
                </a:lnTo>
                <a:lnTo>
                  <a:pt x="1073771" y="3005660"/>
                </a:lnTo>
                <a:lnTo>
                  <a:pt x="1076458" y="3011907"/>
                </a:lnTo>
                <a:lnTo>
                  <a:pt x="1089407" y="3046265"/>
                </a:lnTo>
                <a:lnTo>
                  <a:pt x="1055500" y="3022367"/>
                </a:lnTo>
                <a:lnTo>
                  <a:pt x="1055168" y="3021333"/>
                </a:lnTo>
                <a:lnTo>
                  <a:pt x="1052270" y="3012298"/>
                </a:lnTo>
                <a:lnTo>
                  <a:pt x="1052264" y="3012284"/>
                </a:lnTo>
                <a:lnTo>
                  <a:pt x="1041613" y="2984318"/>
                </a:lnTo>
                <a:lnTo>
                  <a:pt x="1038463" y="2977714"/>
                </a:lnTo>
                <a:lnTo>
                  <a:pt x="1036777" y="2973489"/>
                </a:lnTo>
                <a:lnTo>
                  <a:pt x="1035490" y="2971479"/>
                </a:lnTo>
                <a:lnTo>
                  <a:pt x="1032402" y="2965004"/>
                </a:lnTo>
                <a:cubicBezTo>
                  <a:pt x="1029660" y="2960168"/>
                  <a:pt x="1027292" y="2957012"/>
                  <a:pt x="1025431" y="2955771"/>
                </a:cubicBezTo>
                <a:close/>
                <a:moveTo>
                  <a:pt x="774839" y="2923151"/>
                </a:moveTo>
                <a:lnTo>
                  <a:pt x="781171" y="2928308"/>
                </a:lnTo>
                <a:lnTo>
                  <a:pt x="787221" y="2933235"/>
                </a:lnTo>
                <a:lnTo>
                  <a:pt x="763587" y="2932331"/>
                </a:lnTo>
                <a:close/>
                <a:moveTo>
                  <a:pt x="2179618" y="2922450"/>
                </a:moveTo>
                <a:lnTo>
                  <a:pt x="2205280" y="2962264"/>
                </a:lnTo>
                <a:lnTo>
                  <a:pt x="2182295" y="2927441"/>
                </a:lnTo>
                <a:close/>
                <a:moveTo>
                  <a:pt x="2204022" y="2919923"/>
                </a:moveTo>
                <a:lnTo>
                  <a:pt x="2282137" y="3036228"/>
                </a:lnTo>
                <a:cubicBezTo>
                  <a:pt x="2297214" y="3056411"/>
                  <a:pt x="2312856" y="3076193"/>
                  <a:pt x="2328877" y="3095130"/>
                </a:cubicBezTo>
                <a:lnTo>
                  <a:pt x="2344645" y="3112449"/>
                </a:lnTo>
                <a:lnTo>
                  <a:pt x="2353168" y="3122843"/>
                </a:lnTo>
                <a:lnTo>
                  <a:pt x="2360867" y="3130267"/>
                </a:lnTo>
                <a:lnTo>
                  <a:pt x="2377883" y="3148958"/>
                </a:lnTo>
                <a:cubicBezTo>
                  <a:pt x="2394472" y="3165758"/>
                  <a:pt x="2411250" y="3181268"/>
                  <a:pt x="2428030" y="3195043"/>
                </a:cubicBezTo>
                <a:lnTo>
                  <a:pt x="2471818" y="3226182"/>
                </a:lnTo>
                <a:lnTo>
                  <a:pt x="2462338" y="3221751"/>
                </a:lnTo>
                <a:cubicBezTo>
                  <a:pt x="2432555" y="3203033"/>
                  <a:pt x="2401711" y="3176861"/>
                  <a:pt x="2371144" y="3145871"/>
                </a:cubicBezTo>
                <a:lnTo>
                  <a:pt x="2342977" y="3112909"/>
                </a:lnTo>
                <a:lnTo>
                  <a:pt x="2281605" y="3041087"/>
                </a:lnTo>
                <a:lnTo>
                  <a:pt x="2228023" y="2962016"/>
                </a:lnTo>
                <a:lnTo>
                  <a:pt x="2226454" y="2959700"/>
                </a:lnTo>
                <a:lnTo>
                  <a:pt x="2218105" y="2944895"/>
                </a:lnTo>
                <a:close/>
                <a:moveTo>
                  <a:pt x="214054" y="2919755"/>
                </a:moveTo>
                <a:lnTo>
                  <a:pt x="210256" y="2958712"/>
                </a:lnTo>
                <a:lnTo>
                  <a:pt x="208353" y="2978233"/>
                </a:lnTo>
                <a:lnTo>
                  <a:pt x="191647" y="3046010"/>
                </a:lnTo>
                <a:lnTo>
                  <a:pt x="188705" y="3057944"/>
                </a:lnTo>
                <a:lnTo>
                  <a:pt x="186123" y="3081539"/>
                </a:lnTo>
                <a:lnTo>
                  <a:pt x="184237" y="3023151"/>
                </a:lnTo>
                <a:lnTo>
                  <a:pt x="184016" y="3016309"/>
                </a:lnTo>
                <a:lnTo>
                  <a:pt x="187650" y="2983536"/>
                </a:lnTo>
                <a:lnTo>
                  <a:pt x="192317" y="2967962"/>
                </a:lnTo>
                <a:lnTo>
                  <a:pt x="202275" y="2942696"/>
                </a:lnTo>
                <a:close/>
                <a:moveTo>
                  <a:pt x="1164066" y="2912280"/>
                </a:moveTo>
                <a:lnTo>
                  <a:pt x="1171998" y="2921990"/>
                </a:lnTo>
                <a:lnTo>
                  <a:pt x="1238028" y="3039625"/>
                </a:lnTo>
                <a:lnTo>
                  <a:pt x="1206184" y="3000370"/>
                </a:lnTo>
                <a:lnTo>
                  <a:pt x="1201895" y="2988856"/>
                </a:lnTo>
                <a:close/>
                <a:moveTo>
                  <a:pt x="4160124" y="2912071"/>
                </a:moveTo>
                <a:cubicBezTo>
                  <a:pt x="4164020" y="2929866"/>
                  <a:pt x="4166164" y="2947952"/>
                  <a:pt x="4166555" y="2966077"/>
                </a:cubicBezTo>
                <a:lnTo>
                  <a:pt x="4162468" y="3020302"/>
                </a:lnTo>
                <a:lnTo>
                  <a:pt x="4148643" y="3075322"/>
                </a:lnTo>
                <a:cubicBezTo>
                  <a:pt x="4128342" y="3135755"/>
                  <a:pt x="4086149" y="3210962"/>
                  <a:pt x="3999901" y="3287799"/>
                </a:cubicBezTo>
                <a:cubicBezTo>
                  <a:pt x="3989284" y="3297038"/>
                  <a:pt x="3981011" y="3304346"/>
                  <a:pt x="3973015" y="3310827"/>
                </a:cubicBezTo>
                <a:cubicBezTo>
                  <a:pt x="3858307" y="3403112"/>
                  <a:pt x="3720187" y="3461687"/>
                  <a:pt x="3574110" y="3480011"/>
                </a:cubicBezTo>
                <a:cubicBezTo>
                  <a:pt x="3504009" y="3489444"/>
                  <a:pt x="3432847" y="3487720"/>
                  <a:pt x="3363283" y="3474910"/>
                </a:cubicBezTo>
                <a:cubicBezTo>
                  <a:pt x="3341714" y="3470815"/>
                  <a:pt x="3320478" y="3465415"/>
                  <a:pt x="3299685" y="3458761"/>
                </a:cubicBezTo>
                <a:lnTo>
                  <a:pt x="3288706" y="3454496"/>
                </a:lnTo>
                <a:lnTo>
                  <a:pt x="3238747" y="3435088"/>
                </a:lnTo>
                <a:lnTo>
                  <a:pt x="3156691" y="3384419"/>
                </a:lnTo>
                <a:lnTo>
                  <a:pt x="3269614" y="3441966"/>
                </a:lnTo>
                <a:cubicBezTo>
                  <a:pt x="3310482" y="3457522"/>
                  <a:pt x="3353020" y="3468691"/>
                  <a:pt x="3396517" y="3475200"/>
                </a:cubicBezTo>
                <a:cubicBezTo>
                  <a:pt x="3426561" y="3479488"/>
                  <a:pt x="3456882" y="3481611"/>
                  <a:pt x="3487245" y="3481542"/>
                </a:cubicBezTo>
                <a:cubicBezTo>
                  <a:pt x="3525866" y="3481432"/>
                  <a:pt x="3564419" y="3478205"/>
                  <a:pt x="3602517" y="3471890"/>
                </a:cubicBezTo>
                <a:cubicBezTo>
                  <a:pt x="3735425" y="3450311"/>
                  <a:pt x="3859756" y="3392316"/>
                  <a:pt x="3961709" y="3304359"/>
                </a:cubicBezTo>
                <a:cubicBezTo>
                  <a:pt x="3969982" y="3297051"/>
                  <a:pt x="3977980" y="3289467"/>
                  <a:pt x="3985425" y="3282297"/>
                </a:cubicBezTo>
                <a:cubicBezTo>
                  <a:pt x="4084980" y="3186743"/>
                  <a:pt x="4119175" y="3093393"/>
                  <a:pt x="4130206" y="3031896"/>
                </a:cubicBezTo>
                <a:cubicBezTo>
                  <a:pt x="4133743" y="3014192"/>
                  <a:pt x="4135511" y="2996225"/>
                  <a:pt x="4135511" y="2978258"/>
                </a:cubicBezTo>
                <a:lnTo>
                  <a:pt x="4130656" y="2929164"/>
                </a:lnTo>
                <a:lnTo>
                  <a:pt x="4146491" y="2921068"/>
                </a:lnTo>
                <a:cubicBezTo>
                  <a:pt x="4152627" y="2917604"/>
                  <a:pt x="4157091" y="2914657"/>
                  <a:pt x="4160124" y="2912071"/>
                </a:cubicBezTo>
                <a:close/>
                <a:moveTo>
                  <a:pt x="972538" y="2905763"/>
                </a:moveTo>
                <a:lnTo>
                  <a:pt x="993842" y="2914722"/>
                </a:lnTo>
                <a:lnTo>
                  <a:pt x="999858" y="2918698"/>
                </a:lnTo>
                <a:lnTo>
                  <a:pt x="1019775" y="2960598"/>
                </a:lnTo>
                <a:cubicBezTo>
                  <a:pt x="1020260" y="2962046"/>
                  <a:pt x="1021558" y="2963081"/>
                  <a:pt x="1023084" y="2963218"/>
                </a:cubicBezTo>
                <a:lnTo>
                  <a:pt x="1023123" y="2963281"/>
                </a:lnTo>
                <a:lnTo>
                  <a:pt x="1031167" y="2977736"/>
                </a:lnTo>
                <a:lnTo>
                  <a:pt x="1033792" y="2983597"/>
                </a:lnTo>
                <a:lnTo>
                  <a:pt x="1046340" y="3015885"/>
                </a:lnTo>
                <a:lnTo>
                  <a:pt x="1046352" y="3015920"/>
                </a:lnTo>
                <a:lnTo>
                  <a:pt x="1046305" y="3015886"/>
                </a:lnTo>
                <a:lnTo>
                  <a:pt x="1031374" y="3004302"/>
                </a:lnTo>
                <a:lnTo>
                  <a:pt x="1013951" y="2990783"/>
                </a:lnTo>
                <a:lnTo>
                  <a:pt x="1009633" y="2978199"/>
                </a:lnTo>
                <a:cubicBezTo>
                  <a:pt x="1006091" y="2968683"/>
                  <a:pt x="1002675" y="2960288"/>
                  <a:pt x="999502" y="2953198"/>
                </a:cubicBezTo>
                <a:lnTo>
                  <a:pt x="996529" y="2947307"/>
                </a:lnTo>
                <a:lnTo>
                  <a:pt x="994941" y="2943564"/>
                </a:lnTo>
                <a:lnTo>
                  <a:pt x="993729" y="2941758"/>
                </a:lnTo>
                <a:lnTo>
                  <a:pt x="990835" y="2936024"/>
                </a:lnTo>
                <a:cubicBezTo>
                  <a:pt x="988269" y="2931726"/>
                  <a:pt x="986065" y="2928917"/>
                  <a:pt x="984341" y="2927779"/>
                </a:cubicBezTo>
                <a:lnTo>
                  <a:pt x="983515" y="2927779"/>
                </a:lnTo>
                <a:close/>
                <a:moveTo>
                  <a:pt x="4155743" y="2905630"/>
                </a:moveTo>
                <a:lnTo>
                  <a:pt x="4146010" y="2912454"/>
                </a:lnTo>
                <a:lnTo>
                  <a:pt x="4143263" y="2914381"/>
                </a:lnTo>
                <a:lnTo>
                  <a:pt x="4143255" y="2914384"/>
                </a:lnTo>
                <a:lnTo>
                  <a:pt x="4101038" y="2934894"/>
                </a:lnTo>
                <a:lnTo>
                  <a:pt x="4036442" y="2963767"/>
                </a:lnTo>
                <a:cubicBezTo>
                  <a:pt x="3970118" y="2992587"/>
                  <a:pt x="3940749" y="3005961"/>
                  <a:pt x="3937164" y="3012717"/>
                </a:cubicBezTo>
                <a:lnTo>
                  <a:pt x="3937164" y="3012727"/>
                </a:lnTo>
                <a:lnTo>
                  <a:pt x="3937163" y="3012727"/>
                </a:lnTo>
                <a:cubicBezTo>
                  <a:pt x="3936901" y="3013444"/>
                  <a:pt x="3936901" y="3014217"/>
                  <a:pt x="3937163" y="3014934"/>
                </a:cubicBezTo>
                <a:lnTo>
                  <a:pt x="3934485" y="3089853"/>
                </a:lnTo>
                <a:lnTo>
                  <a:pt x="3911517" y="3161220"/>
                </a:lnTo>
                <a:cubicBezTo>
                  <a:pt x="3899114" y="3185315"/>
                  <a:pt x="3884761" y="3208301"/>
                  <a:pt x="3868619" y="3229954"/>
                </a:cubicBezTo>
                <a:lnTo>
                  <a:pt x="3854787" y="3245622"/>
                </a:lnTo>
                <a:lnTo>
                  <a:pt x="3866119" y="3232257"/>
                </a:lnTo>
                <a:cubicBezTo>
                  <a:pt x="3882440" y="3208825"/>
                  <a:pt x="3896542" y="3183847"/>
                  <a:pt x="3908207" y="3157642"/>
                </a:cubicBezTo>
                <a:cubicBezTo>
                  <a:pt x="3919644" y="3131154"/>
                  <a:pt x="3927252" y="3103329"/>
                  <a:pt x="3930920" y="3074993"/>
                </a:cubicBezTo>
                <a:lnTo>
                  <a:pt x="3930920" y="3074990"/>
                </a:lnTo>
                <a:lnTo>
                  <a:pt x="3930921" y="3074986"/>
                </a:lnTo>
                <a:lnTo>
                  <a:pt x="3929994" y="2989283"/>
                </a:lnTo>
                <a:lnTo>
                  <a:pt x="3945531" y="2982626"/>
                </a:lnTo>
                <a:cubicBezTo>
                  <a:pt x="3968127" y="2973719"/>
                  <a:pt x="4009415" y="2958879"/>
                  <a:pt x="4047058" y="2945436"/>
                </a:cubicBezTo>
                <a:cubicBezTo>
                  <a:pt x="4097455" y="2927303"/>
                  <a:pt x="4131513" y="2914859"/>
                  <a:pt x="4154454" y="2906138"/>
                </a:cubicBezTo>
                <a:close/>
                <a:moveTo>
                  <a:pt x="246067" y="2903633"/>
                </a:moveTo>
                <a:lnTo>
                  <a:pt x="241893" y="2955687"/>
                </a:lnTo>
                <a:lnTo>
                  <a:pt x="242066" y="2958440"/>
                </a:lnTo>
                <a:lnTo>
                  <a:pt x="224430" y="3053797"/>
                </a:lnTo>
                <a:lnTo>
                  <a:pt x="223781" y="3057306"/>
                </a:lnTo>
                <a:lnTo>
                  <a:pt x="223762" y="3057581"/>
                </a:lnTo>
                <a:lnTo>
                  <a:pt x="222536" y="3059323"/>
                </a:lnTo>
                <a:lnTo>
                  <a:pt x="221381" y="3060965"/>
                </a:lnTo>
                <a:lnTo>
                  <a:pt x="219007" y="3010115"/>
                </a:lnTo>
                <a:lnTo>
                  <a:pt x="217835" y="2984995"/>
                </a:lnTo>
                <a:lnTo>
                  <a:pt x="218069" y="2982568"/>
                </a:lnTo>
                <a:lnTo>
                  <a:pt x="226985" y="2946851"/>
                </a:lnTo>
                <a:close/>
                <a:moveTo>
                  <a:pt x="2158611" y="2901180"/>
                </a:moveTo>
                <a:lnTo>
                  <a:pt x="2202682" y="2971210"/>
                </a:lnTo>
                <a:lnTo>
                  <a:pt x="2198596" y="2965501"/>
                </a:lnTo>
                <a:lnTo>
                  <a:pt x="2188954" y="2952028"/>
                </a:lnTo>
                <a:lnTo>
                  <a:pt x="2178664" y="2935053"/>
                </a:lnTo>
                <a:lnTo>
                  <a:pt x="2162074" y="2907682"/>
                </a:lnTo>
                <a:close/>
                <a:moveTo>
                  <a:pt x="935336" y="2890118"/>
                </a:moveTo>
                <a:lnTo>
                  <a:pt x="960657" y="2900767"/>
                </a:lnTo>
                <a:lnTo>
                  <a:pt x="975650" y="2931090"/>
                </a:lnTo>
                <a:cubicBezTo>
                  <a:pt x="976212" y="2932689"/>
                  <a:pt x="977686" y="2933779"/>
                  <a:pt x="979374" y="2933847"/>
                </a:cubicBezTo>
                <a:lnTo>
                  <a:pt x="979402" y="2933888"/>
                </a:lnTo>
                <a:lnTo>
                  <a:pt x="987573" y="2947378"/>
                </a:lnTo>
                <a:lnTo>
                  <a:pt x="990153" y="2952819"/>
                </a:lnTo>
                <a:lnTo>
                  <a:pt x="1001743" y="2981311"/>
                </a:lnTo>
                <a:lnTo>
                  <a:pt x="997876" y="2978311"/>
                </a:lnTo>
                <a:lnTo>
                  <a:pt x="969022" y="2955922"/>
                </a:lnTo>
                <a:lnTo>
                  <a:pt x="956635" y="2923514"/>
                </a:lnTo>
                <a:cubicBezTo>
                  <a:pt x="950370" y="2910027"/>
                  <a:pt x="944837" y="2901236"/>
                  <a:pt x="940769" y="2898685"/>
                </a:cubicBezTo>
                <a:lnTo>
                  <a:pt x="939391" y="2897859"/>
                </a:lnTo>
                <a:close/>
                <a:moveTo>
                  <a:pt x="4195147" y="2889178"/>
                </a:moveTo>
                <a:cubicBezTo>
                  <a:pt x="4200738" y="2908903"/>
                  <a:pt x="4204123" y="2929124"/>
                  <a:pt x="4205280" y="2949471"/>
                </a:cubicBezTo>
                <a:lnTo>
                  <a:pt x="4202042" y="3010514"/>
                </a:lnTo>
                <a:lnTo>
                  <a:pt x="4187556" y="3069874"/>
                </a:lnTo>
                <a:cubicBezTo>
                  <a:pt x="4165581" y="3135116"/>
                  <a:pt x="4118243" y="3216373"/>
                  <a:pt x="4019482" y="3299104"/>
                </a:cubicBezTo>
                <a:cubicBezTo>
                  <a:pt x="4009003" y="3307792"/>
                  <a:pt x="3999075" y="3315788"/>
                  <a:pt x="3989147" y="3323372"/>
                </a:cubicBezTo>
                <a:cubicBezTo>
                  <a:pt x="3860072" y="3419975"/>
                  <a:pt x="3707087" y="3479514"/>
                  <a:pt x="3546672" y="3495592"/>
                </a:cubicBezTo>
                <a:cubicBezTo>
                  <a:pt x="3473744" y="3502886"/>
                  <a:pt x="3400112" y="3498226"/>
                  <a:pt x="3328674" y="3481804"/>
                </a:cubicBezTo>
                <a:cubicBezTo>
                  <a:pt x="3261186" y="3466550"/>
                  <a:pt x="3197909" y="3437342"/>
                  <a:pt x="3142794" y="3396346"/>
                </a:cubicBezTo>
                <a:lnTo>
                  <a:pt x="3090548" y="3351503"/>
                </a:lnTo>
                <a:lnTo>
                  <a:pt x="3090820" y="3350957"/>
                </a:lnTo>
                <a:lnTo>
                  <a:pt x="3133342" y="3342644"/>
                </a:lnTo>
                <a:lnTo>
                  <a:pt x="3152073" y="3356093"/>
                </a:lnTo>
                <a:lnTo>
                  <a:pt x="3118398" y="3360741"/>
                </a:lnTo>
                <a:cubicBezTo>
                  <a:pt x="3117612" y="3360933"/>
                  <a:pt x="3116923" y="3361362"/>
                  <a:pt x="3116399" y="3361981"/>
                </a:cubicBezTo>
                <a:lnTo>
                  <a:pt x="3116400" y="3361991"/>
                </a:lnTo>
                <a:lnTo>
                  <a:pt x="3116398" y="3361992"/>
                </a:lnTo>
                <a:cubicBezTo>
                  <a:pt x="3115088" y="3363564"/>
                  <a:pt x="3115295" y="3365922"/>
                  <a:pt x="3116880" y="3367232"/>
                </a:cubicBezTo>
                <a:cubicBezTo>
                  <a:pt x="3187561" y="3425571"/>
                  <a:pt x="3271850" y="3465076"/>
                  <a:pt x="3361904" y="3482091"/>
                </a:cubicBezTo>
                <a:cubicBezTo>
                  <a:pt x="3401588" y="3489633"/>
                  <a:pt x="3441891" y="3493371"/>
                  <a:pt x="3482278" y="3493259"/>
                </a:cubicBezTo>
                <a:cubicBezTo>
                  <a:pt x="3512888" y="3493191"/>
                  <a:pt x="3543472" y="3491220"/>
                  <a:pt x="3573834" y="3487331"/>
                </a:cubicBezTo>
                <a:cubicBezTo>
                  <a:pt x="3721276" y="3468744"/>
                  <a:pt x="3860649" y="3409604"/>
                  <a:pt x="3976460" y="3316490"/>
                </a:cubicBezTo>
                <a:cubicBezTo>
                  <a:pt x="3985148" y="3310009"/>
                  <a:pt x="3993421" y="3302839"/>
                  <a:pt x="4004038" y="3293325"/>
                </a:cubicBezTo>
                <a:cubicBezTo>
                  <a:pt x="4121102" y="3189498"/>
                  <a:pt x="4158470" y="3088151"/>
                  <a:pt x="4169500" y="3021552"/>
                </a:cubicBezTo>
                <a:lnTo>
                  <a:pt x="4169501" y="3021543"/>
                </a:lnTo>
                <a:lnTo>
                  <a:pt x="4169501" y="3021542"/>
                </a:lnTo>
                <a:cubicBezTo>
                  <a:pt x="4176864" y="2982080"/>
                  <a:pt x="4175306" y="2941471"/>
                  <a:pt x="4164952" y="2902685"/>
                </a:cubicBezTo>
                <a:lnTo>
                  <a:pt x="4164186" y="2902302"/>
                </a:lnTo>
                <a:lnTo>
                  <a:pt x="4181180" y="2895603"/>
                </a:lnTo>
                <a:cubicBezTo>
                  <a:pt x="4187744" y="2892858"/>
                  <a:pt x="4192182" y="2890798"/>
                  <a:pt x="4195147" y="2889178"/>
                </a:cubicBezTo>
                <a:close/>
                <a:moveTo>
                  <a:pt x="1439041" y="2887226"/>
                </a:moveTo>
                <a:lnTo>
                  <a:pt x="1439144" y="2887352"/>
                </a:lnTo>
                <a:lnTo>
                  <a:pt x="1439463" y="2887744"/>
                </a:lnTo>
                <a:lnTo>
                  <a:pt x="1457483" y="2916843"/>
                </a:lnTo>
                <a:lnTo>
                  <a:pt x="1465270" y="2929416"/>
                </a:lnTo>
                <a:close/>
                <a:moveTo>
                  <a:pt x="346155" y="2883558"/>
                </a:moveTo>
                <a:lnTo>
                  <a:pt x="354427" y="2946948"/>
                </a:lnTo>
                <a:lnTo>
                  <a:pt x="356243" y="2954111"/>
                </a:lnTo>
                <a:lnTo>
                  <a:pt x="341483" y="2961060"/>
                </a:lnTo>
                <a:lnTo>
                  <a:pt x="341677" y="2948416"/>
                </a:lnTo>
                <a:lnTo>
                  <a:pt x="341681" y="2948182"/>
                </a:lnTo>
                <a:close/>
                <a:moveTo>
                  <a:pt x="194443" y="2880019"/>
                </a:moveTo>
                <a:lnTo>
                  <a:pt x="186811" y="2907235"/>
                </a:lnTo>
                <a:lnTo>
                  <a:pt x="186727" y="2907983"/>
                </a:lnTo>
                <a:lnTo>
                  <a:pt x="164862" y="2943722"/>
                </a:lnTo>
                <a:lnTo>
                  <a:pt x="163471" y="2947388"/>
                </a:lnTo>
                <a:lnTo>
                  <a:pt x="162154" y="2949574"/>
                </a:lnTo>
                <a:lnTo>
                  <a:pt x="163996" y="2934783"/>
                </a:lnTo>
                <a:lnTo>
                  <a:pt x="164336" y="2932055"/>
                </a:lnTo>
                <a:lnTo>
                  <a:pt x="167305" y="2922026"/>
                </a:lnTo>
                <a:lnTo>
                  <a:pt x="168401" y="2918324"/>
                </a:lnTo>
                <a:close/>
                <a:moveTo>
                  <a:pt x="542569" y="2879418"/>
                </a:moveTo>
                <a:lnTo>
                  <a:pt x="552144" y="2889479"/>
                </a:lnTo>
                <a:lnTo>
                  <a:pt x="577614" y="2916243"/>
                </a:lnTo>
                <a:lnTo>
                  <a:pt x="598662" y="2947483"/>
                </a:lnTo>
                <a:lnTo>
                  <a:pt x="606173" y="2958631"/>
                </a:lnTo>
                <a:lnTo>
                  <a:pt x="604724" y="2957900"/>
                </a:lnTo>
                <a:lnTo>
                  <a:pt x="587087" y="2952274"/>
                </a:lnTo>
                <a:lnTo>
                  <a:pt x="555380" y="2907235"/>
                </a:lnTo>
                <a:close/>
                <a:moveTo>
                  <a:pt x="904545" y="2877169"/>
                </a:moveTo>
                <a:lnTo>
                  <a:pt x="923263" y="2885041"/>
                </a:lnTo>
                <a:lnTo>
                  <a:pt x="932770" y="2903375"/>
                </a:lnTo>
                <a:cubicBezTo>
                  <a:pt x="933340" y="2905140"/>
                  <a:pt x="935054" y="2906283"/>
                  <a:pt x="936906" y="2906133"/>
                </a:cubicBezTo>
                <a:cubicBezTo>
                  <a:pt x="939457" y="2907856"/>
                  <a:pt x="943878" y="2915207"/>
                  <a:pt x="949352" y="2927158"/>
                </a:cubicBezTo>
                <a:lnTo>
                  <a:pt x="956792" y="2946433"/>
                </a:lnTo>
                <a:lnTo>
                  <a:pt x="949456" y="2940741"/>
                </a:lnTo>
                <a:cubicBezTo>
                  <a:pt x="948912" y="2940617"/>
                  <a:pt x="948346" y="2940617"/>
                  <a:pt x="947802" y="2940741"/>
                </a:cubicBezTo>
                <a:lnTo>
                  <a:pt x="931343" y="2936525"/>
                </a:lnTo>
                <a:lnTo>
                  <a:pt x="918035" y="2902497"/>
                </a:lnTo>
                <a:lnTo>
                  <a:pt x="915398" y="2897483"/>
                </a:lnTo>
                <a:lnTo>
                  <a:pt x="913410" y="2892596"/>
                </a:lnTo>
                <a:lnTo>
                  <a:pt x="904943" y="2877606"/>
                </a:lnTo>
                <a:lnTo>
                  <a:pt x="904943" y="2877605"/>
                </a:lnTo>
                <a:lnTo>
                  <a:pt x="904855" y="2877508"/>
                </a:lnTo>
                <a:close/>
                <a:moveTo>
                  <a:pt x="1050271" y="2874428"/>
                </a:moveTo>
                <a:lnTo>
                  <a:pt x="1079114" y="2893882"/>
                </a:lnTo>
                <a:lnTo>
                  <a:pt x="1089425" y="2906023"/>
                </a:lnTo>
                <a:lnTo>
                  <a:pt x="1110644" y="2947026"/>
                </a:lnTo>
                <a:lnTo>
                  <a:pt x="1133753" y="3005914"/>
                </a:lnTo>
                <a:lnTo>
                  <a:pt x="1094512" y="2969697"/>
                </a:lnTo>
                <a:lnTo>
                  <a:pt x="1091955" y="2967987"/>
                </a:lnTo>
                <a:lnTo>
                  <a:pt x="1084490" y="2951234"/>
                </a:lnTo>
                <a:close/>
                <a:moveTo>
                  <a:pt x="1142034" y="2873392"/>
                </a:moveTo>
                <a:lnTo>
                  <a:pt x="1146454" y="2877572"/>
                </a:lnTo>
                <a:lnTo>
                  <a:pt x="1187636" y="2917612"/>
                </a:lnTo>
                <a:lnTo>
                  <a:pt x="1194999" y="2926711"/>
                </a:lnTo>
                <a:lnTo>
                  <a:pt x="1237121" y="3013926"/>
                </a:lnTo>
                <a:lnTo>
                  <a:pt x="1246097" y="3038634"/>
                </a:lnTo>
                <a:lnTo>
                  <a:pt x="1178209" y="2917991"/>
                </a:lnTo>
                <a:lnTo>
                  <a:pt x="1142379" y="2873933"/>
                </a:lnTo>
                <a:close/>
                <a:moveTo>
                  <a:pt x="955526" y="2871644"/>
                </a:moveTo>
                <a:lnTo>
                  <a:pt x="990805" y="2899655"/>
                </a:lnTo>
                <a:lnTo>
                  <a:pt x="992852" y="2903960"/>
                </a:lnTo>
                <a:lnTo>
                  <a:pt x="970293" y="2894682"/>
                </a:lnTo>
                <a:lnTo>
                  <a:pt x="966061" y="2892772"/>
                </a:lnTo>
                <a:lnTo>
                  <a:pt x="956646" y="2873891"/>
                </a:lnTo>
                <a:close/>
                <a:moveTo>
                  <a:pt x="279633" y="2871140"/>
                </a:moveTo>
                <a:lnTo>
                  <a:pt x="278633" y="2886776"/>
                </a:lnTo>
                <a:lnTo>
                  <a:pt x="277163" y="2909760"/>
                </a:lnTo>
                <a:lnTo>
                  <a:pt x="276141" y="2925722"/>
                </a:lnTo>
                <a:lnTo>
                  <a:pt x="276218" y="2926684"/>
                </a:lnTo>
                <a:lnTo>
                  <a:pt x="273276" y="2937797"/>
                </a:lnTo>
                <a:lnTo>
                  <a:pt x="263064" y="3014448"/>
                </a:lnTo>
                <a:lnTo>
                  <a:pt x="254973" y="3021436"/>
                </a:lnTo>
                <a:lnTo>
                  <a:pt x="253941" y="3022327"/>
                </a:lnTo>
                <a:lnTo>
                  <a:pt x="250257" y="2964110"/>
                </a:lnTo>
                <a:lnTo>
                  <a:pt x="251717" y="2956441"/>
                </a:lnTo>
                <a:lnTo>
                  <a:pt x="254043" y="2944226"/>
                </a:lnTo>
                <a:lnTo>
                  <a:pt x="254129" y="2943777"/>
                </a:lnTo>
                <a:close/>
                <a:moveTo>
                  <a:pt x="2106685" y="2870786"/>
                </a:moveTo>
                <a:lnTo>
                  <a:pt x="2118058" y="2888952"/>
                </a:lnTo>
                <a:lnTo>
                  <a:pt x="2120443" y="2893467"/>
                </a:lnTo>
                <a:lnTo>
                  <a:pt x="2112385" y="2880899"/>
                </a:lnTo>
                <a:close/>
                <a:moveTo>
                  <a:pt x="874278" y="2870216"/>
                </a:moveTo>
                <a:lnTo>
                  <a:pt x="887353" y="2872591"/>
                </a:lnTo>
                <a:lnTo>
                  <a:pt x="888510" y="2874695"/>
                </a:lnTo>
                <a:cubicBezTo>
                  <a:pt x="889335" y="2876502"/>
                  <a:pt x="891231" y="2877550"/>
                  <a:pt x="893197" y="2877315"/>
                </a:cubicBezTo>
                <a:cubicBezTo>
                  <a:pt x="895989" y="2878798"/>
                  <a:pt x="900367" y="2885640"/>
                  <a:pt x="905667" y="2896710"/>
                </a:cubicBezTo>
                <a:lnTo>
                  <a:pt x="920573" y="2933767"/>
                </a:lnTo>
                <a:lnTo>
                  <a:pt x="899434" y="2928353"/>
                </a:lnTo>
                <a:lnTo>
                  <a:pt x="895968" y="2925075"/>
                </a:lnTo>
                <a:lnTo>
                  <a:pt x="890061" y="2907166"/>
                </a:lnTo>
                <a:close/>
                <a:moveTo>
                  <a:pt x="221562" y="2868891"/>
                </a:moveTo>
                <a:lnTo>
                  <a:pt x="217559" y="2883794"/>
                </a:lnTo>
                <a:lnTo>
                  <a:pt x="216688" y="2892729"/>
                </a:lnTo>
                <a:lnTo>
                  <a:pt x="200191" y="2922565"/>
                </a:lnTo>
                <a:lnTo>
                  <a:pt x="194145" y="2938682"/>
                </a:lnTo>
                <a:lnTo>
                  <a:pt x="192211" y="2942408"/>
                </a:lnTo>
                <a:lnTo>
                  <a:pt x="195377" y="2913846"/>
                </a:lnTo>
                <a:lnTo>
                  <a:pt x="195565" y="2912148"/>
                </a:lnTo>
                <a:lnTo>
                  <a:pt x="220528" y="2870356"/>
                </a:lnTo>
                <a:close/>
                <a:moveTo>
                  <a:pt x="596827" y="2868472"/>
                </a:moveTo>
                <a:lnTo>
                  <a:pt x="620785" y="2886416"/>
                </a:lnTo>
                <a:lnTo>
                  <a:pt x="664998" y="2919529"/>
                </a:lnTo>
                <a:lnTo>
                  <a:pt x="734830" y="2998214"/>
                </a:lnTo>
                <a:lnTo>
                  <a:pt x="751052" y="3016492"/>
                </a:lnTo>
                <a:lnTo>
                  <a:pt x="742352" y="3020714"/>
                </a:lnTo>
                <a:lnTo>
                  <a:pt x="741037" y="3023016"/>
                </a:lnTo>
                <a:lnTo>
                  <a:pt x="708332" y="2994650"/>
                </a:lnTo>
                <a:lnTo>
                  <a:pt x="661536" y="2936279"/>
                </a:lnTo>
                <a:lnTo>
                  <a:pt x="651242" y="2926034"/>
                </a:lnTo>
                <a:lnTo>
                  <a:pt x="644094" y="2917436"/>
                </a:lnTo>
                <a:lnTo>
                  <a:pt x="632110" y="2906994"/>
                </a:lnTo>
                <a:lnTo>
                  <a:pt x="607548" y="2882549"/>
                </a:lnTo>
                <a:lnTo>
                  <a:pt x="598916" y="2871215"/>
                </a:lnTo>
                <a:close/>
                <a:moveTo>
                  <a:pt x="3933754" y="2867125"/>
                </a:moveTo>
                <a:lnTo>
                  <a:pt x="3963761" y="2872075"/>
                </a:lnTo>
                <a:lnTo>
                  <a:pt x="3883073" y="2875818"/>
                </a:lnTo>
                <a:lnTo>
                  <a:pt x="3852401" y="2873461"/>
                </a:lnTo>
                <a:lnTo>
                  <a:pt x="3820087" y="2870978"/>
                </a:lnTo>
                <a:lnTo>
                  <a:pt x="3877963" y="2867385"/>
                </a:lnTo>
                <a:lnTo>
                  <a:pt x="3896630" y="2869182"/>
                </a:lnTo>
                <a:close/>
                <a:moveTo>
                  <a:pt x="792807" y="2866456"/>
                </a:moveTo>
                <a:lnTo>
                  <a:pt x="819267" y="2889496"/>
                </a:lnTo>
                <a:lnTo>
                  <a:pt x="819551" y="2890642"/>
                </a:lnTo>
                <a:lnTo>
                  <a:pt x="819678" y="2891157"/>
                </a:lnTo>
                <a:lnTo>
                  <a:pt x="794212" y="2871114"/>
                </a:lnTo>
                <a:close/>
                <a:moveTo>
                  <a:pt x="4230032" y="2866286"/>
                </a:moveTo>
                <a:cubicBezTo>
                  <a:pt x="4244675" y="2909266"/>
                  <a:pt x="4248647" y="2955167"/>
                  <a:pt x="4241615" y="3000036"/>
                </a:cubicBezTo>
                <a:lnTo>
                  <a:pt x="4226484" y="3063738"/>
                </a:lnTo>
                <a:lnTo>
                  <a:pt x="4192132" y="3138831"/>
                </a:lnTo>
                <a:cubicBezTo>
                  <a:pt x="4161331" y="3191934"/>
                  <a:pt x="4113244" y="3250363"/>
                  <a:pt x="4038923" y="3309586"/>
                </a:cubicBezTo>
                <a:cubicBezTo>
                  <a:pt x="3889524" y="3426430"/>
                  <a:pt x="3708893" y="3496461"/>
                  <a:pt x="3519784" y="3510899"/>
                </a:cubicBezTo>
                <a:cubicBezTo>
                  <a:pt x="3371694" y="3520206"/>
                  <a:pt x="3241832" y="3487630"/>
                  <a:pt x="3142820" y="3418407"/>
                </a:cubicBezTo>
                <a:lnTo>
                  <a:pt x="3054561" y="3337165"/>
                </a:lnTo>
                <a:lnTo>
                  <a:pt x="3106540" y="3321034"/>
                </a:lnTo>
                <a:cubicBezTo>
                  <a:pt x="3109194" y="3323516"/>
                  <a:pt x="3115011" y="3328784"/>
                  <a:pt x="3123803" y="3335794"/>
                </a:cubicBezTo>
                <a:lnTo>
                  <a:pt x="3124771" y="3336489"/>
                </a:lnTo>
                <a:lnTo>
                  <a:pt x="3082686" y="3345710"/>
                </a:lnTo>
                <a:cubicBezTo>
                  <a:pt x="3082024" y="3345875"/>
                  <a:pt x="3081417" y="3346220"/>
                  <a:pt x="3080935" y="3346704"/>
                </a:cubicBezTo>
                <a:lnTo>
                  <a:pt x="3080935" y="3346711"/>
                </a:lnTo>
                <a:lnTo>
                  <a:pt x="3080934" y="3346711"/>
                </a:lnTo>
                <a:cubicBezTo>
                  <a:pt x="3079569" y="3348144"/>
                  <a:pt x="3079610" y="3350406"/>
                  <a:pt x="3081030" y="3351785"/>
                </a:cubicBezTo>
                <a:cubicBezTo>
                  <a:pt x="3148291" y="3420052"/>
                  <a:pt x="3233697" y="3467609"/>
                  <a:pt x="3327157" y="3488843"/>
                </a:cubicBezTo>
                <a:cubicBezTo>
                  <a:pt x="3376147" y="3500315"/>
                  <a:pt x="3426310" y="3506051"/>
                  <a:pt x="3476625" y="3505941"/>
                </a:cubicBezTo>
                <a:cubicBezTo>
                  <a:pt x="3499928" y="3505941"/>
                  <a:pt x="3523644" y="3504838"/>
                  <a:pt x="3547635" y="3502632"/>
                </a:cubicBezTo>
                <a:cubicBezTo>
                  <a:pt x="3709362" y="3486223"/>
                  <a:pt x="3863504" y="3425912"/>
                  <a:pt x="3993421" y="3328206"/>
                </a:cubicBezTo>
                <a:cubicBezTo>
                  <a:pt x="4003349" y="3320622"/>
                  <a:pt x="4013414" y="3312626"/>
                  <a:pt x="4023893" y="3303801"/>
                </a:cubicBezTo>
                <a:cubicBezTo>
                  <a:pt x="4157504" y="3191699"/>
                  <a:pt x="4198318" y="3082493"/>
                  <a:pt x="4209074" y="3010655"/>
                </a:cubicBezTo>
                <a:lnTo>
                  <a:pt x="4209074" y="3010651"/>
                </a:lnTo>
                <a:lnTo>
                  <a:pt x="4209075" y="3010648"/>
                </a:lnTo>
                <a:cubicBezTo>
                  <a:pt x="4216742" y="2967270"/>
                  <a:pt x="4213665" y="2922678"/>
                  <a:pt x="4200111" y="2880760"/>
                </a:cubicBezTo>
                <a:cubicBezTo>
                  <a:pt x="4199353" y="2878939"/>
                  <a:pt x="4197286" y="2878030"/>
                  <a:pt x="4195424" y="2878692"/>
                </a:cubicBezTo>
                <a:cubicBezTo>
                  <a:pt x="4194473" y="2878981"/>
                  <a:pt x="4193700" y="2879685"/>
                  <a:pt x="4193355" y="2880621"/>
                </a:cubicBezTo>
                <a:cubicBezTo>
                  <a:pt x="4184945" y="2886965"/>
                  <a:pt x="4103868" y="2916059"/>
                  <a:pt x="4044301" y="2937430"/>
                </a:cubicBezTo>
                <a:cubicBezTo>
                  <a:pt x="3942680" y="2973832"/>
                  <a:pt x="3924479" y="2981002"/>
                  <a:pt x="3922410" y="2984863"/>
                </a:cubicBezTo>
                <a:lnTo>
                  <a:pt x="3922410" y="2984869"/>
                </a:lnTo>
                <a:lnTo>
                  <a:pt x="3922409" y="2984870"/>
                </a:lnTo>
                <a:cubicBezTo>
                  <a:pt x="3922202" y="2985643"/>
                  <a:pt x="3922202" y="2986442"/>
                  <a:pt x="3922409" y="2987215"/>
                </a:cubicBezTo>
                <a:lnTo>
                  <a:pt x="3923738" y="3071999"/>
                </a:lnTo>
                <a:lnTo>
                  <a:pt x="3901314" y="3153774"/>
                </a:lnTo>
                <a:cubicBezTo>
                  <a:pt x="3890686" y="3177356"/>
                  <a:pt x="3878133" y="3199859"/>
                  <a:pt x="3863841" y="3221087"/>
                </a:cubicBezTo>
                <a:lnTo>
                  <a:pt x="3862094" y="3223263"/>
                </a:lnTo>
                <a:lnTo>
                  <a:pt x="3853600" y="3233841"/>
                </a:lnTo>
                <a:lnTo>
                  <a:pt x="3861830" y="3223204"/>
                </a:lnTo>
                <a:cubicBezTo>
                  <a:pt x="3876243" y="3200356"/>
                  <a:pt x="3888524" y="3176020"/>
                  <a:pt x="3898418" y="3150470"/>
                </a:cubicBezTo>
                <a:lnTo>
                  <a:pt x="3898418" y="3150467"/>
                </a:lnTo>
                <a:lnTo>
                  <a:pt x="3898419" y="3150466"/>
                </a:lnTo>
                <a:cubicBezTo>
                  <a:pt x="3910131" y="3120641"/>
                  <a:pt x="3917481" y="3089454"/>
                  <a:pt x="3920381" y="3057860"/>
                </a:cubicBezTo>
                <a:lnTo>
                  <a:pt x="3920302" y="3056269"/>
                </a:lnTo>
                <a:lnTo>
                  <a:pt x="3920565" y="3055150"/>
                </a:lnTo>
                <a:lnTo>
                  <a:pt x="3918304" y="3016094"/>
                </a:lnTo>
                <a:lnTo>
                  <a:pt x="3915654" y="2962806"/>
                </a:lnTo>
                <a:lnTo>
                  <a:pt x="4067991" y="2916036"/>
                </a:lnTo>
                <a:lnTo>
                  <a:pt x="4096146" y="2908889"/>
                </a:lnTo>
                <a:cubicBezTo>
                  <a:pt x="4122250" y="2900947"/>
                  <a:pt x="4150208" y="2892039"/>
                  <a:pt x="4179732" y="2882285"/>
                </a:cubicBezTo>
                <a:lnTo>
                  <a:pt x="4183024" y="2881164"/>
                </a:lnTo>
                <a:lnTo>
                  <a:pt x="4185658" y="2880323"/>
                </a:lnTo>
                <a:lnTo>
                  <a:pt x="4197299" y="2876336"/>
                </a:lnTo>
                <a:close/>
                <a:moveTo>
                  <a:pt x="843774" y="2864675"/>
                </a:moveTo>
                <a:lnTo>
                  <a:pt x="863081" y="2868182"/>
                </a:lnTo>
                <a:lnTo>
                  <a:pt x="878667" y="2903961"/>
                </a:lnTo>
                <a:lnTo>
                  <a:pt x="881039" y="2910954"/>
                </a:lnTo>
                <a:lnTo>
                  <a:pt x="872043" y="2902446"/>
                </a:lnTo>
                <a:lnTo>
                  <a:pt x="851038" y="2882578"/>
                </a:lnTo>
                <a:lnTo>
                  <a:pt x="846956" y="2871522"/>
                </a:lnTo>
                <a:lnTo>
                  <a:pt x="844995" y="2867303"/>
                </a:lnTo>
                <a:close/>
                <a:moveTo>
                  <a:pt x="829336" y="2862052"/>
                </a:moveTo>
                <a:lnTo>
                  <a:pt x="832438" y="2862616"/>
                </a:lnTo>
                <a:lnTo>
                  <a:pt x="833920" y="2866388"/>
                </a:lnTo>
                <a:close/>
                <a:moveTo>
                  <a:pt x="1396124" y="2861323"/>
                </a:moveTo>
                <a:lnTo>
                  <a:pt x="1399296" y="2865115"/>
                </a:lnTo>
                <a:lnTo>
                  <a:pt x="1408864" y="2876557"/>
                </a:lnTo>
                <a:lnTo>
                  <a:pt x="1419013" y="2892809"/>
                </a:lnTo>
                <a:lnTo>
                  <a:pt x="1434192" y="2917116"/>
                </a:lnTo>
                <a:close/>
                <a:moveTo>
                  <a:pt x="1372096" y="2860798"/>
                </a:moveTo>
                <a:lnTo>
                  <a:pt x="1373804" y="2862790"/>
                </a:lnTo>
                <a:lnTo>
                  <a:pt x="1377024" y="2866544"/>
                </a:lnTo>
                <a:cubicBezTo>
                  <a:pt x="1409862" y="2911087"/>
                  <a:pt x="1439418" y="2958047"/>
                  <a:pt x="1465423" y="3007065"/>
                </a:cubicBezTo>
                <a:cubicBezTo>
                  <a:pt x="1496724" y="3067859"/>
                  <a:pt x="1522481" y="3131369"/>
                  <a:pt x="1542364" y="3196795"/>
                </a:cubicBezTo>
                <a:cubicBezTo>
                  <a:pt x="1590183" y="3346760"/>
                  <a:pt x="1603930" y="3505509"/>
                  <a:pt x="1582627" y="3661471"/>
                </a:cubicBezTo>
                <a:lnTo>
                  <a:pt x="1581272" y="3667306"/>
                </a:lnTo>
                <a:lnTo>
                  <a:pt x="1590675" y="3552082"/>
                </a:lnTo>
                <a:cubicBezTo>
                  <a:pt x="1591696" y="3511841"/>
                  <a:pt x="1590464" y="3471605"/>
                  <a:pt x="1586995" y="3431562"/>
                </a:cubicBezTo>
                <a:lnTo>
                  <a:pt x="1581288" y="3391724"/>
                </a:lnTo>
                <a:lnTo>
                  <a:pt x="1580114" y="3371672"/>
                </a:lnTo>
                <a:lnTo>
                  <a:pt x="1575616" y="3352135"/>
                </a:lnTo>
                <a:lnTo>
                  <a:pt x="1569895" y="3312203"/>
                </a:lnTo>
                <a:cubicBezTo>
                  <a:pt x="1561969" y="3272735"/>
                  <a:pt x="1551822" y="3233650"/>
                  <a:pt x="1539471" y="3195135"/>
                </a:cubicBezTo>
                <a:cubicBezTo>
                  <a:pt x="1519009" y="3127944"/>
                  <a:pt x="1492522" y="3062737"/>
                  <a:pt x="1460325" y="3000303"/>
                </a:cubicBezTo>
                <a:close/>
                <a:moveTo>
                  <a:pt x="2118823" y="2860680"/>
                </a:moveTo>
                <a:lnTo>
                  <a:pt x="2133182" y="2883679"/>
                </a:lnTo>
                <a:lnTo>
                  <a:pt x="2144982" y="2905712"/>
                </a:lnTo>
                <a:lnTo>
                  <a:pt x="2138805" y="2895643"/>
                </a:lnTo>
                <a:lnTo>
                  <a:pt x="2128151" y="2878274"/>
                </a:lnTo>
                <a:lnTo>
                  <a:pt x="2123932" y="2870317"/>
                </a:lnTo>
                <a:close/>
                <a:moveTo>
                  <a:pt x="2109312" y="2859559"/>
                </a:moveTo>
                <a:lnTo>
                  <a:pt x="2127500" y="2889232"/>
                </a:lnTo>
                <a:lnTo>
                  <a:pt x="2138235" y="2909450"/>
                </a:lnTo>
                <a:lnTo>
                  <a:pt x="2124370" y="2887327"/>
                </a:lnTo>
                <a:close/>
                <a:moveTo>
                  <a:pt x="918712" y="2858387"/>
                </a:moveTo>
                <a:lnTo>
                  <a:pt x="943431" y="2865928"/>
                </a:lnTo>
                <a:lnTo>
                  <a:pt x="954017" y="2887338"/>
                </a:lnTo>
                <a:lnTo>
                  <a:pt x="927644" y="2875437"/>
                </a:lnTo>
                <a:close/>
                <a:moveTo>
                  <a:pt x="1358527" y="2857991"/>
                </a:moveTo>
                <a:lnTo>
                  <a:pt x="1361502" y="2861419"/>
                </a:lnTo>
                <a:cubicBezTo>
                  <a:pt x="1395150" y="2906683"/>
                  <a:pt x="1425382" y="2954488"/>
                  <a:pt x="1451912" y="3004444"/>
                </a:cubicBezTo>
                <a:cubicBezTo>
                  <a:pt x="1483832" y="3066313"/>
                  <a:pt x="1510141" y="3130913"/>
                  <a:pt x="1530506" y="3197483"/>
                </a:cubicBezTo>
                <a:cubicBezTo>
                  <a:pt x="1579249" y="3350261"/>
                  <a:pt x="1593052" y="3512029"/>
                  <a:pt x="1570906" y="3670846"/>
                </a:cubicBezTo>
                <a:cubicBezTo>
                  <a:pt x="1564570" y="3715638"/>
                  <a:pt x="1554136" y="3759651"/>
                  <a:pt x="1539782" y="3802345"/>
                </a:cubicBezTo>
                <a:lnTo>
                  <a:pt x="1537170" y="3808251"/>
                </a:lnTo>
                <a:lnTo>
                  <a:pt x="1568152" y="3680628"/>
                </a:lnTo>
                <a:cubicBezTo>
                  <a:pt x="1591274" y="3517481"/>
                  <a:pt x="1577128" y="3351205"/>
                  <a:pt x="1526786" y="3194305"/>
                </a:cubicBezTo>
                <a:cubicBezTo>
                  <a:pt x="1505937" y="3125887"/>
                  <a:pt x="1478899" y="3059522"/>
                  <a:pt x="1445984" y="2996027"/>
                </a:cubicBezTo>
                <a:close/>
                <a:moveTo>
                  <a:pt x="3922223" y="2856740"/>
                </a:moveTo>
                <a:lnTo>
                  <a:pt x="3912207" y="2858125"/>
                </a:lnTo>
                <a:lnTo>
                  <a:pt x="3912099" y="2858112"/>
                </a:lnTo>
                <a:lnTo>
                  <a:pt x="3910259" y="2857577"/>
                </a:lnTo>
                <a:close/>
                <a:moveTo>
                  <a:pt x="476177" y="2853829"/>
                </a:moveTo>
                <a:lnTo>
                  <a:pt x="512133" y="2901561"/>
                </a:lnTo>
                <a:lnTo>
                  <a:pt x="531033" y="2936230"/>
                </a:lnTo>
                <a:lnTo>
                  <a:pt x="510253" y="2934058"/>
                </a:lnTo>
                <a:lnTo>
                  <a:pt x="500425" y="2912930"/>
                </a:lnTo>
                <a:lnTo>
                  <a:pt x="489073" y="2885262"/>
                </a:lnTo>
                <a:close/>
                <a:moveTo>
                  <a:pt x="1343049" y="2853677"/>
                </a:moveTo>
                <a:lnTo>
                  <a:pt x="1344408" y="2855226"/>
                </a:lnTo>
                <a:lnTo>
                  <a:pt x="1345031" y="2855937"/>
                </a:lnTo>
                <a:cubicBezTo>
                  <a:pt x="1379420" y="2901874"/>
                  <a:pt x="1410277" y="2950454"/>
                  <a:pt x="1437296" y="3001272"/>
                </a:cubicBezTo>
                <a:cubicBezTo>
                  <a:pt x="1469920" y="3064245"/>
                  <a:pt x="1496724" y="3130058"/>
                  <a:pt x="1517408" y="3197898"/>
                </a:cubicBezTo>
                <a:cubicBezTo>
                  <a:pt x="1567515" y="3353570"/>
                  <a:pt x="1581662" y="3518579"/>
                  <a:pt x="1558773" y="3680498"/>
                </a:cubicBezTo>
                <a:lnTo>
                  <a:pt x="1557184" y="3687066"/>
                </a:lnTo>
                <a:lnTo>
                  <a:pt x="1556540" y="3689728"/>
                </a:lnTo>
                <a:lnTo>
                  <a:pt x="1567337" y="3566053"/>
                </a:lnTo>
                <a:cubicBezTo>
                  <a:pt x="1568595" y="3524342"/>
                  <a:pt x="1567481" y="3482625"/>
                  <a:pt x="1564011" y="3441105"/>
                </a:cubicBezTo>
                <a:lnTo>
                  <a:pt x="1558183" y="3399787"/>
                </a:lnTo>
                <a:lnTo>
                  <a:pt x="1557040" y="3379003"/>
                </a:lnTo>
                <a:lnTo>
                  <a:pt x="1552395" y="3358747"/>
                </a:lnTo>
                <a:lnTo>
                  <a:pt x="1546554" y="3317337"/>
                </a:lnTo>
                <a:cubicBezTo>
                  <a:pt x="1538390" y="3276413"/>
                  <a:pt x="1527889" y="3235888"/>
                  <a:pt x="1515065" y="3195963"/>
                </a:cubicBezTo>
                <a:cubicBezTo>
                  <a:pt x="1493734" y="3126332"/>
                  <a:pt x="1466033" y="3058794"/>
                  <a:pt x="1432334" y="2994236"/>
                </a:cubicBezTo>
                <a:close/>
                <a:moveTo>
                  <a:pt x="251419" y="2852795"/>
                </a:moveTo>
                <a:lnTo>
                  <a:pt x="249548" y="2860216"/>
                </a:lnTo>
                <a:lnTo>
                  <a:pt x="248627" y="2871695"/>
                </a:lnTo>
                <a:lnTo>
                  <a:pt x="223088" y="2930509"/>
                </a:lnTo>
                <a:lnTo>
                  <a:pt x="226454" y="2895599"/>
                </a:lnTo>
                <a:lnTo>
                  <a:pt x="240344" y="2868545"/>
                </a:lnTo>
                <a:lnTo>
                  <a:pt x="245306" y="2859796"/>
                </a:lnTo>
                <a:close/>
                <a:moveTo>
                  <a:pt x="4087007" y="2851383"/>
                </a:moveTo>
                <a:lnTo>
                  <a:pt x="3994801" y="2868213"/>
                </a:lnTo>
                <a:lnTo>
                  <a:pt x="3969624" y="2865138"/>
                </a:lnTo>
                <a:lnTo>
                  <a:pt x="3985935" y="2864234"/>
                </a:lnTo>
                <a:cubicBezTo>
                  <a:pt x="4015606" y="2861337"/>
                  <a:pt x="4045155" y="2857194"/>
                  <a:pt x="4074504" y="2851809"/>
                </a:cubicBezTo>
                <a:lnTo>
                  <a:pt x="4081397" y="2851809"/>
                </a:lnTo>
                <a:close/>
                <a:moveTo>
                  <a:pt x="1328622" y="2849934"/>
                </a:moveTo>
                <a:lnTo>
                  <a:pt x="1329523" y="2850951"/>
                </a:lnTo>
                <a:lnTo>
                  <a:pt x="1370620" y="2915848"/>
                </a:lnTo>
                <a:close/>
                <a:moveTo>
                  <a:pt x="4028815" y="2849285"/>
                </a:moveTo>
                <a:lnTo>
                  <a:pt x="4041804" y="2850704"/>
                </a:lnTo>
                <a:lnTo>
                  <a:pt x="3946144" y="2861304"/>
                </a:lnTo>
                <a:lnTo>
                  <a:pt x="3939316" y="2861340"/>
                </a:lnTo>
                <a:lnTo>
                  <a:pt x="4016175" y="2850289"/>
                </a:lnTo>
                <a:lnTo>
                  <a:pt x="4017136" y="2850102"/>
                </a:lnTo>
                <a:close/>
                <a:moveTo>
                  <a:pt x="3880390" y="2848890"/>
                </a:moveTo>
                <a:lnTo>
                  <a:pt x="3904632" y="2850705"/>
                </a:lnTo>
                <a:lnTo>
                  <a:pt x="3919363" y="2849547"/>
                </a:lnTo>
                <a:lnTo>
                  <a:pt x="3936499" y="2851011"/>
                </a:lnTo>
                <a:lnTo>
                  <a:pt x="3929538" y="2851525"/>
                </a:lnTo>
                <a:lnTo>
                  <a:pt x="3924164" y="2851923"/>
                </a:lnTo>
                <a:lnTo>
                  <a:pt x="3924159" y="2851923"/>
                </a:lnTo>
                <a:lnTo>
                  <a:pt x="3883639" y="2849835"/>
                </a:lnTo>
                <a:close/>
                <a:moveTo>
                  <a:pt x="528277" y="2848384"/>
                </a:moveTo>
                <a:lnTo>
                  <a:pt x="574544" y="2886206"/>
                </a:lnTo>
                <a:cubicBezTo>
                  <a:pt x="595201" y="2906183"/>
                  <a:pt x="615918" y="2929511"/>
                  <a:pt x="636492" y="2956666"/>
                </a:cubicBezTo>
                <a:lnTo>
                  <a:pt x="653335" y="2982425"/>
                </a:lnTo>
                <a:lnTo>
                  <a:pt x="643562" y="2977494"/>
                </a:lnTo>
                <a:lnTo>
                  <a:pt x="634843" y="2971883"/>
                </a:lnTo>
                <a:lnTo>
                  <a:pt x="625008" y="2968134"/>
                </a:lnTo>
                <a:lnTo>
                  <a:pt x="619824" y="2965519"/>
                </a:lnTo>
                <a:lnTo>
                  <a:pt x="592115" y="2922925"/>
                </a:lnTo>
                <a:lnTo>
                  <a:pt x="592052" y="2922855"/>
                </a:lnTo>
                <a:lnTo>
                  <a:pt x="553765" y="2876990"/>
                </a:lnTo>
                <a:lnTo>
                  <a:pt x="536202" y="2860433"/>
                </a:lnTo>
                <a:lnTo>
                  <a:pt x="531307" y="2854962"/>
                </a:lnTo>
                <a:lnTo>
                  <a:pt x="529029" y="2850018"/>
                </a:lnTo>
                <a:close/>
                <a:moveTo>
                  <a:pt x="883866" y="2847204"/>
                </a:moveTo>
                <a:lnTo>
                  <a:pt x="886557" y="2848579"/>
                </a:lnTo>
                <a:lnTo>
                  <a:pt x="907701" y="2855029"/>
                </a:lnTo>
                <a:lnTo>
                  <a:pt x="915847" y="2870739"/>
                </a:lnTo>
                <a:lnTo>
                  <a:pt x="906922" y="2868618"/>
                </a:lnTo>
                <a:lnTo>
                  <a:pt x="896693" y="2864411"/>
                </a:lnTo>
                <a:lnTo>
                  <a:pt x="892957" y="2863624"/>
                </a:lnTo>
                <a:lnTo>
                  <a:pt x="886816" y="2852533"/>
                </a:lnTo>
                <a:close/>
                <a:moveTo>
                  <a:pt x="582690" y="2846557"/>
                </a:moveTo>
                <a:lnTo>
                  <a:pt x="617649" y="2865707"/>
                </a:lnTo>
                <a:lnTo>
                  <a:pt x="702034" y="2929321"/>
                </a:lnTo>
                <a:lnTo>
                  <a:pt x="775884" y="3004443"/>
                </a:lnTo>
                <a:lnTo>
                  <a:pt x="757906" y="3013166"/>
                </a:lnTo>
                <a:lnTo>
                  <a:pt x="741003" y="2993336"/>
                </a:lnTo>
                <a:lnTo>
                  <a:pt x="697849" y="2941547"/>
                </a:lnTo>
                <a:lnTo>
                  <a:pt x="694052" y="2938254"/>
                </a:lnTo>
                <a:lnTo>
                  <a:pt x="690237" y="2933778"/>
                </a:lnTo>
                <a:lnTo>
                  <a:pt x="657604" y="2906646"/>
                </a:lnTo>
                <a:lnTo>
                  <a:pt x="608993" y="2864491"/>
                </a:lnTo>
                <a:lnTo>
                  <a:pt x="602832" y="2861109"/>
                </a:lnTo>
                <a:lnTo>
                  <a:pt x="596697" y="2856007"/>
                </a:lnTo>
                <a:lnTo>
                  <a:pt x="583876" y="2848819"/>
                </a:lnTo>
                <a:close/>
                <a:moveTo>
                  <a:pt x="3997960" y="2846269"/>
                </a:moveTo>
                <a:lnTo>
                  <a:pt x="3994869" y="2846696"/>
                </a:lnTo>
                <a:lnTo>
                  <a:pt x="3983835" y="2847512"/>
                </a:lnTo>
                <a:lnTo>
                  <a:pt x="3980234" y="2847778"/>
                </a:lnTo>
                <a:close/>
                <a:moveTo>
                  <a:pt x="228402" y="2843431"/>
                </a:moveTo>
                <a:lnTo>
                  <a:pt x="228324" y="2843720"/>
                </a:lnTo>
                <a:lnTo>
                  <a:pt x="228071" y="2844660"/>
                </a:lnTo>
                <a:lnTo>
                  <a:pt x="227499" y="2846789"/>
                </a:lnTo>
                <a:lnTo>
                  <a:pt x="218966" y="2855286"/>
                </a:lnTo>
                <a:lnTo>
                  <a:pt x="218795" y="2855570"/>
                </a:lnTo>
                <a:lnTo>
                  <a:pt x="204245" y="2879352"/>
                </a:lnTo>
                <a:lnTo>
                  <a:pt x="204514" y="2878392"/>
                </a:lnTo>
                <a:lnTo>
                  <a:pt x="204601" y="2878083"/>
                </a:lnTo>
                <a:lnTo>
                  <a:pt x="209627" y="2860185"/>
                </a:lnTo>
                <a:close/>
                <a:moveTo>
                  <a:pt x="1002333" y="2842096"/>
                </a:moveTo>
                <a:lnTo>
                  <a:pt x="1036186" y="2864929"/>
                </a:lnTo>
                <a:lnTo>
                  <a:pt x="1041382" y="2872489"/>
                </a:lnTo>
                <a:lnTo>
                  <a:pt x="1080003" y="2959999"/>
                </a:lnTo>
                <a:lnTo>
                  <a:pt x="1067658" y="2951748"/>
                </a:lnTo>
                <a:lnTo>
                  <a:pt x="1065641" y="2949457"/>
                </a:lnTo>
                <a:lnTo>
                  <a:pt x="1064721" y="2948411"/>
                </a:lnTo>
                <a:lnTo>
                  <a:pt x="1046398" y="2933935"/>
                </a:lnTo>
                <a:lnTo>
                  <a:pt x="1015664" y="2867144"/>
                </a:lnTo>
                <a:lnTo>
                  <a:pt x="1007438" y="2849268"/>
                </a:lnTo>
                <a:close/>
                <a:moveTo>
                  <a:pt x="652118" y="2841136"/>
                </a:moveTo>
                <a:lnTo>
                  <a:pt x="662830" y="2846614"/>
                </a:lnTo>
                <a:lnTo>
                  <a:pt x="736302" y="2891765"/>
                </a:lnTo>
                <a:lnTo>
                  <a:pt x="736309" y="2891770"/>
                </a:lnTo>
                <a:lnTo>
                  <a:pt x="747654" y="2901010"/>
                </a:lnTo>
                <a:lnTo>
                  <a:pt x="767358" y="2917058"/>
                </a:lnTo>
                <a:lnTo>
                  <a:pt x="766000" y="2919093"/>
                </a:lnTo>
                <a:lnTo>
                  <a:pt x="743791" y="2929628"/>
                </a:lnTo>
                <a:lnTo>
                  <a:pt x="733650" y="2922298"/>
                </a:lnTo>
                <a:lnTo>
                  <a:pt x="699491" y="2895917"/>
                </a:lnTo>
                <a:lnTo>
                  <a:pt x="695238" y="2892418"/>
                </a:lnTo>
                <a:lnTo>
                  <a:pt x="694167" y="2891537"/>
                </a:lnTo>
                <a:close/>
                <a:moveTo>
                  <a:pt x="3853610" y="2841102"/>
                </a:moveTo>
                <a:lnTo>
                  <a:pt x="3853662" y="2841105"/>
                </a:lnTo>
                <a:lnTo>
                  <a:pt x="3853838" y="2841168"/>
                </a:lnTo>
                <a:lnTo>
                  <a:pt x="3853682" y="2841123"/>
                </a:lnTo>
                <a:close/>
                <a:moveTo>
                  <a:pt x="1297434" y="2839199"/>
                </a:moveTo>
                <a:lnTo>
                  <a:pt x="1298123" y="2839957"/>
                </a:lnTo>
                <a:cubicBezTo>
                  <a:pt x="1334863" y="2887997"/>
                  <a:pt x="1367550" y="2939135"/>
                  <a:pt x="1395792" y="2992862"/>
                </a:cubicBezTo>
                <a:lnTo>
                  <a:pt x="1406559" y="3019082"/>
                </a:lnTo>
                <a:lnTo>
                  <a:pt x="1390832" y="2985413"/>
                </a:lnTo>
                <a:close/>
                <a:moveTo>
                  <a:pt x="312080" y="2837843"/>
                </a:moveTo>
                <a:lnTo>
                  <a:pt x="311106" y="2863465"/>
                </a:lnTo>
                <a:lnTo>
                  <a:pt x="310591" y="2877029"/>
                </a:lnTo>
                <a:lnTo>
                  <a:pt x="309864" y="2896154"/>
                </a:lnTo>
                <a:lnTo>
                  <a:pt x="310901" y="2906222"/>
                </a:lnTo>
                <a:lnTo>
                  <a:pt x="304185" y="2947032"/>
                </a:lnTo>
                <a:lnTo>
                  <a:pt x="303065" y="2961803"/>
                </a:lnTo>
                <a:lnTo>
                  <a:pt x="301596" y="2981171"/>
                </a:lnTo>
                <a:lnTo>
                  <a:pt x="295728" y="2986239"/>
                </a:lnTo>
                <a:lnTo>
                  <a:pt x="290468" y="2990781"/>
                </a:lnTo>
                <a:lnTo>
                  <a:pt x="289621" y="2980402"/>
                </a:lnTo>
                <a:lnTo>
                  <a:pt x="285366" y="2928299"/>
                </a:lnTo>
                <a:lnTo>
                  <a:pt x="303495" y="2858604"/>
                </a:lnTo>
                <a:close/>
                <a:moveTo>
                  <a:pt x="752551" y="2837429"/>
                </a:moveTo>
                <a:lnTo>
                  <a:pt x="754929" y="2840197"/>
                </a:lnTo>
                <a:lnTo>
                  <a:pt x="752172" y="2838028"/>
                </a:lnTo>
                <a:close/>
                <a:moveTo>
                  <a:pt x="428705" y="2837347"/>
                </a:moveTo>
                <a:lnTo>
                  <a:pt x="429882" y="2839445"/>
                </a:lnTo>
                <a:lnTo>
                  <a:pt x="449800" y="2874928"/>
                </a:lnTo>
                <a:lnTo>
                  <a:pt x="472672" y="2930129"/>
                </a:lnTo>
                <a:lnTo>
                  <a:pt x="464740" y="2929299"/>
                </a:lnTo>
                <a:lnTo>
                  <a:pt x="462873" y="2929596"/>
                </a:lnTo>
                <a:lnTo>
                  <a:pt x="455442" y="2930776"/>
                </a:lnTo>
                <a:lnTo>
                  <a:pt x="438140" y="2883914"/>
                </a:lnTo>
                <a:lnTo>
                  <a:pt x="432627" y="2867283"/>
                </a:lnTo>
                <a:close/>
                <a:moveTo>
                  <a:pt x="4110703" y="2837036"/>
                </a:moveTo>
                <a:lnTo>
                  <a:pt x="4082633" y="2843496"/>
                </a:lnTo>
                <a:lnTo>
                  <a:pt x="4067603" y="2844358"/>
                </a:lnTo>
                <a:lnTo>
                  <a:pt x="4065013" y="2844358"/>
                </a:lnTo>
                <a:lnTo>
                  <a:pt x="4099785" y="2837360"/>
                </a:lnTo>
                <a:close/>
                <a:moveTo>
                  <a:pt x="581825" y="2836647"/>
                </a:moveTo>
                <a:lnTo>
                  <a:pt x="634146" y="2862008"/>
                </a:lnTo>
                <a:lnTo>
                  <a:pt x="643391" y="2868383"/>
                </a:lnTo>
                <a:lnTo>
                  <a:pt x="710066" y="2914361"/>
                </a:lnTo>
                <a:lnTo>
                  <a:pt x="734178" y="2934187"/>
                </a:lnTo>
                <a:lnTo>
                  <a:pt x="727047" y="2937570"/>
                </a:lnTo>
                <a:lnTo>
                  <a:pt x="725774" y="2939851"/>
                </a:lnTo>
                <a:lnTo>
                  <a:pt x="715473" y="2931295"/>
                </a:lnTo>
                <a:lnTo>
                  <a:pt x="706195" y="2921686"/>
                </a:lnTo>
                <a:lnTo>
                  <a:pt x="689286" y="2909544"/>
                </a:lnTo>
                <a:lnTo>
                  <a:pt x="656630" y="2882420"/>
                </a:lnTo>
                <a:lnTo>
                  <a:pt x="622038" y="2861253"/>
                </a:lnTo>
                <a:lnTo>
                  <a:pt x="605151" y="2849126"/>
                </a:lnTo>
                <a:lnTo>
                  <a:pt x="594321" y="2844293"/>
                </a:lnTo>
                <a:close/>
                <a:moveTo>
                  <a:pt x="546143" y="2836189"/>
                </a:moveTo>
                <a:lnTo>
                  <a:pt x="556784" y="2840715"/>
                </a:lnTo>
                <a:lnTo>
                  <a:pt x="563687" y="2843652"/>
                </a:lnTo>
                <a:lnTo>
                  <a:pt x="578663" y="2854868"/>
                </a:lnTo>
                <a:lnTo>
                  <a:pt x="582263" y="2861734"/>
                </a:lnTo>
                <a:lnTo>
                  <a:pt x="585178" y="2865580"/>
                </a:lnTo>
                <a:lnTo>
                  <a:pt x="580790" y="2862275"/>
                </a:lnTo>
                <a:lnTo>
                  <a:pt x="566959" y="2850223"/>
                </a:lnTo>
                <a:lnTo>
                  <a:pt x="558605" y="2845572"/>
                </a:lnTo>
                <a:close/>
                <a:moveTo>
                  <a:pt x="282031" y="2836121"/>
                </a:moveTo>
                <a:lnTo>
                  <a:pt x="281814" y="2837051"/>
                </a:lnTo>
                <a:lnTo>
                  <a:pt x="281339" y="2844467"/>
                </a:lnTo>
                <a:lnTo>
                  <a:pt x="276172" y="2852913"/>
                </a:lnTo>
                <a:lnTo>
                  <a:pt x="252427" y="2922420"/>
                </a:lnTo>
                <a:lnTo>
                  <a:pt x="255660" y="2881905"/>
                </a:lnTo>
                <a:lnTo>
                  <a:pt x="267353" y="2855424"/>
                </a:lnTo>
                <a:close/>
                <a:moveTo>
                  <a:pt x="4225435" y="2836090"/>
                </a:moveTo>
                <a:lnTo>
                  <a:pt x="4188840" y="2847527"/>
                </a:lnTo>
                <a:lnTo>
                  <a:pt x="4162742" y="2855528"/>
                </a:lnTo>
                <a:lnTo>
                  <a:pt x="4111285" y="2863846"/>
                </a:lnTo>
                <a:lnTo>
                  <a:pt x="4048584" y="2868178"/>
                </a:lnTo>
                <a:lnTo>
                  <a:pt x="4129877" y="2848790"/>
                </a:lnTo>
                <a:lnTo>
                  <a:pt x="4133236" y="2847868"/>
                </a:lnTo>
                <a:lnTo>
                  <a:pt x="4183907" y="2844015"/>
                </a:lnTo>
                <a:close/>
                <a:moveTo>
                  <a:pt x="4149105" y="2835898"/>
                </a:moveTo>
                <a:lnTo>
                  <a:pt x="4129634" y="2840799"/>
                </a:lnTo>
                <a:lnTo>
                  <a:pt x="4128389" y="2840871"/>
                </a:lnTo>
                <a:lnTo>
                  <a:pt x="4128267" y="2840878"/>
                </a:lnTo>
                <a:lnTo>
                  <a:pt x="4148553" y="2835914"/>
                </a:lnTo>
                <a:close/>
                <a:moveTo>
                  <a:pt x="520835" y="2832226"/>
                </a:moveTo>
                <a:lnTo>
                  <a:pt x="543800" y="2843268"/>
                </a:lnTo>
                <a:lnTo>
                  <a:pt x="584103" y="2875704"/>
                </a:lnTo>
                <a:lnTo>
                  <a:pt x="606540" y="2893762"/>
                </a:lnTo>
                <a:lnTo>
                  <a:pt x="658279" y="2962020"/>
                </a:lnTo>
                <a:lnTo>
                  <a:pt x="703350" y="3001274"/>
                </a:lnTo>
                <a:lnTo>
                  <a:pt x="722591" y="3030263"/>
                </a:lnTo>
                <a:lnTo>
                  <a:pt x="718001" y="3025979"/>
                </a:lnTo>
                <a:lnTo>
                  <a:pt x="716017" y="3024127"/>
                </a:lnTo>
                <a:lnTo>
                  <a:pt x="712682" y="3021981"/>
                </a:lnTo>
                <a:lnTo>
                  <a:pt x="681973" y="3002216"/>
                </a:lnTo>
                <a:lnTo>
                  <a:pt x="670211" y="2993351"/>
                </a:lnTo>
                <a:lnTo>
                  <a:pt x="654195" y="2967725"/>
                </a:lnTo>
                <a:cubicBezTo>
                  <a:pt x="615527" y="2913713"/>
                  <a:pt x="576169" y="2873442"/>
                  <a:pt x="537466" y="2843810"/>
                </a:cubicBezTo>
                <a:lnTo>
                  <a:pt x="521428" y="2833511"/>
                </a:lnTo>
                <a:lnTo>
                  <a:pt x="521090" y="2832779"/>
                </a:lnTo>
                <a:close/>
                <a:moveTo>
                  <a:pt x="257022" y="2830565"/>
                </a:moveTo>
                <a:lnTo>
                  <a:pt x="256820" y="2831365"/>
                </a:lnTo>
                <a:lnTo>
                  <a:pt x="256344" y="2833253"/>
                </a:lnTo>
                <a:lnTo>
                  <a:pt x="238141" y="2853927"/>
                </a:lnTo>
                <a:lnTo>
                  <a:pt x="238111" y="2853985"/>
                </a:lnTo>
                <a:lnTo>
                  <a:pt x="233519" y="2862290"/>
                </a:lnTo>
                <a:lnTo>
                  <a:pt x="236486" y="2851170"/>
                </a:lnTo>
                <a:close/>
                <a:moveTo>
                  <a:pt x="545595" y="2827356"/>
                </a:moveTo>
                <a:lnTo>
                  <a:pt x="552124" y="2829822"/>
                </a:lnTo>
                <a:lnTo>
                  <a:pt x="552178" y="2829842"/>
                </a:lnTo>
                <a:lnTo>
                  <a:pt x="570925" y="2840112"/>
                </a:lnTo>
                <a:lnTo>
                  <a:pt x="571999" y="2842160"/>
                </a:lnTo>
                <a:close/>
                <a:moveTo>
                  <a:pt x="466635" y="2827311"/>
                </a:moveTo>
                <a:lnTo>
                  <a:pt x="470947" y="2830402"/>
                </a:lnTo>
                <a:lnTo>
                  <a:pt x="487282" y="2842112"/>
                </a:lnTo>
                <a:lnTo>
                  <a:pt x="503392" y="2860893"/>
                </a:lnTo>
                <a:lnTo>
                  <a:pt x="543867" y="2908079"/>
                </a:lnTo>
                <a:lnTo>
                  <a:pt x="566997" y="2945864"/>
                </a:lnTo>
                <a:lnTo>
                  <a:pt x="564469" y="2945057"/>
                </a:lnTo>
                <a:lnTo>
                  <a:pt x="551924" y="2940276"/>
                </a:lnTo>
                <a:lnTo>
                  <a:pt x="550295" y="2939655"/>
                </a:lnTo>
                <a:lnTo>
                  <a:pt x="547865" y="2939361"/>
                </a:lnTo>
                <a:lnTo>
                  <a:pt x="545847" y="2939117"/>
                </a:lnTo>
                <a:lnTo>
                  <a:pt x="541925" y="2937865"/>
                </a:lnTo>
                <a:lnTo>
                  <a:pt x="532159" y="2919433"/>
                </a:lnTo>
                <a:lnTo>
                  <a:pt x="531107" y="2917447"/>
                </a:lnTo>
                <a:lnTo>
                  <a:pt x="523999" y="2904032"/>
                </a:lnTo>
                <a:cubicBezTo>
                  <a:pt x="509964" y="2880962"/>
                  <a:pt x="494941" y="2859754"/>
                  <a:pt x="478838" y="2841156"/>
                </a:cubicBezTo>
                <a:lnTo>
                  <a:pt x="467195" y="2830509"/>
                </a:lnTo>
                <a:close/>
                <a:moveTo>
                  <a:pt x="497219" y="2827185"/>
                </a:moveTo>
                <a:lnTo>
                  <a:pt x="508167" y="2833220"/>
                </a:lnTo>
                <a:lnTo>
                  <a:pt x="511736" y="2835187"/>
                </a:lnTo>
                <a:lnTo>
                  <a:pt x="513505" y="2839036"/>
                </a:lnTo>
                <a:lnTo>
                  <a:pt x="511377" y="2837031"/>
                </a:lnTo>
                <a:close/>
                <a:moveTo>
                  <a:pt x="844290" y="2826992"/>
                </a:moveTo>
                <a:lnTo>
                  <a:pt x="869309" y="2839770"/>
                </a:lnTo>
                <a:lnTo>
                  <a:pt x="881043" y="2861114"/>
                </a:lnTo>
                <a:lnTo>
                  <a:pt x="868503" y="2858471"/>
                </a:lnTo>
                <a:lnTo>
                  <a:pt x="862503" y="2848472"/>
                </a:lnTo>
                <a:cubicBezTo>
                  <a:pt x="859774" y="2844730"/>
                  <a:pt x="857210" y="2842101"/>
                  <a:pt x="854866" y="2840774"/>
                </a:cubicBezTo>
                <a:cubicBezTo>
                  <a:pt x="853978" y="2840457"/>
                  <a:pt x="853049" y="2840278"/>
                  <a:pt x="852108" y="2840223"/>
                </a:cubicBezTo>
                <a:close/>
                <a:moveTo>
                  <a:pt x="3927745" y="2826601"/>
                </a:moveTo>
                <a:lnTo>
                  <a:pt x="3954743" y="2830471"/>
                </a:lnTo>
                <a:lnTo>
                  <a:pt x="3944705" y="2830728"/>
                </a:lnTo>
                <a:lnTo>
                  <a:pt x="3940949" y="2830040"/>
                </a:lnTo>
                <a:lnTo>
                  <a:pt x="3931800" y="2828089"/>
                </a:lnTo>
                <a:lnTo>
                  <a:pt x="3928697" y="2826950"/>
                </a:lnTo>
                <a:close/>
                <a:moveTo>
                  <a:pt x="390298" y="2825139"/>
                </a:moveTo>
                <a:lnTo>
                  <a:pt x="395039" y="2839085"/>
                </a:lnTo>
                <a:lnTo>
                  <a:pt x="397836" y="2849795"/>
                </a:lnTo>
                <a:lnTo>
                  <a:pt x="406358" y="2882432"/>
                </a:lnTo>
                <a:lnTo>
                  <a:pt x="417364" y="2936823"/>
                </a:lnTo>
                <a:lnTo>
                  <a:pt x="412053" y="2937667"/>
                </a:lnTo>
                <a:lnTo>
                  <a:pt x="409800" y="2938024"/>
                </a:lnTo>
                <a:lnTo>
                  <a:pt x="408063" y="2938300"/>
                </a:lnTo>
                <a:lnTo>
                  <a:pt x="397948" y="2908303"/>
                </a:lnTo>
                <a:close/>
                <a:moveTo>
                  <a:pt x="3874328" y="2822610"/>
                </a:moveTo>
                <a:lnTo>
                  <a:pt x="3876085" y="2822991"/>
                </a:lnTo>
                <a:lnTo>
                  <a:pt x="3882222" y="2824594"/>
                </a:lnTo>
                <a:close/>
                <a:moveTo>
                  <a:pt x="252200" y="2822192"/>
                </a:moveTo>
                <a:lnTo>
                  <a:pt x="241330" y="2833016"/>
                </a:lnTo>
                <a:lnTo>
                  <a:pt x="241705" y="2831613"/>
                </a:lnTo>
                <a:lnTo>
                  <a:pt x="241724" y="2831540"/>
                </a:lnTo>
                <a:close/>
                <a:moveTo>
                  <a:pt x="4012256" y="2822087"/>
                </a:moveTo>
                <a:lnTo>
                  <a:pt x="4019164" y="2823303"/>
                </a:lnTo>
                <a:lnTo>
                  <a:pt x="4021967" y="2823209"/>
                </a:lnTo>
                <a:lnTo>
                  <a:pt x="4030021" y="2824426"/>
                </a:lnTo>
                <a:lnTo>
                  <a:pt x="4018450" y="2824972"/>
                </a:lnTo>
                <a:lnTo>
                  <a:pt x="4009691" y="2825385"/>
                </a:lnTo>
                <a:lnTo>
                  <a:pt x="3989561" y="2824228"/>
                </a:lnTo>
                <a:lnTo>
                  <a:pt x="3985012" y="2823657"/>
                </a:lnTo>
                <a:close/>
                <a:moveTo>
                  <a:pt x="959182" y="2821309"/>
                </a:moveTo>
                <a:lnTo>
                  <a:pt x="969923" y="2825909"/>
                </a:lnTo>
                <a:lnTo>
                  <a:pt x="988905" y="2835115"/>
                </a:lnTo>
                <a:lnTo>
                  <a:pt x="1001617" y="2853068"/>
                </a:lnTo>
                <a:lnTo>
                  <a:pt x="1034067" y="2924193"/>
                </a:lnTo>
                <a:lnTo>
                  <a:pt x="1010535" y="2905602"/>
                </a:lnTo>
                <a:lnTo>
                  <a:pt x="996193" y="2894271"/>
                </a:lnTo>
                <a:lnTo>
                  <a:pt x="980945" y="2862199"/>
                </a:lnTo>
                <a:lnTo>
                  <a:pt x="965761" y="2830260"/>
                </a:lnTo>
                <a:lnTo>
                  <a:pt x="962362" y="2825636"/>
                </a:lnTo>
                <a:close/>
                <a:moveTo>
                  <a:pt x="469068" y="2819683"/>
                </a:moveTo>
                <a:lnTo>
                  <a:pt x="494240" y="2835741"/>
                </a:lnTo>
                <a:lnTo>
                  <a:pt x="511456" y="2846723"/>
                </a:lnTo>
                <a:lnTo>
                  <a:pt x="522249" y="2858065"/>
                </a:lnTo>
                <a:lnTo>
                  <a:pt x="535694" y="2887325"/>
                </a:lnTo>
                <a:lnTo>
                  <a:pt x="503255" y="2847138"/>
                </a:lnTo>
                <a:close/>
                <a:moveTo>
                  <a:pt x="4304481" y="2818623"/>
                </a:moveTo>
                <a:lnTo>
                  <a:pt x="4303589" y="2818948"/>
                </a:lnTo>
                <a:lnTo>
                  <a:pt x="4300270" y="2820160"/>
                </a:lnTo>
                <a:lnTo>
                  <a:pt x="4294396" y="2821754"/>
                </a:lnTo>
                <a:close/>
                <a:moveTo>
                  <a:pt x="1165084" y="2818438"/>
                </a:moveTo>
                <a:lnTo>
                  <a:pt x="1185676" y="2838849"/>
                </a:lnTo>
                <a:lnTo>
                  <a:pt x="1215700" y="2874638"/>
                </a:lnTo>
                <a:lnTo>
                  <a:pt x="1266010" y="2941799"/>
                </a:lnTo>
                <a:lnTo>
                  <a:pt x="1268904" y="2946590"/>
                </a:lnTo>
                <a:cubicBezTo>
                  <a:pt x="1287205" y="2980912"/>
                  <a:pt x="1304707" y="3018169"/>
                  <a:pt x="1321140" y="3058614"/>
                </a:cubicBezTo>
                <a:lnTo>
                  <a:pt x="1348932" y="3138145"/>
                </a:lnTo>
                <a:lnTo>
                  <a:pt x="1343747" y="3128938"/>
                </a:lnTo>
                <a:lnTo>
                  <a:pt x="1336393" y="3111675"/>
                </a:lnTo>
                <a:lnTo>
                  <a:pt x="1318608" y="3084296"/>
                </a:lnTo>
                <a:lnTo>
                  <a:pt x="1286899" y="3027986"/>
                </a:lnTo>
                <a:lnTo>
                  <a:pt x="1277949" y="3016138"/>
                </a:lnTo>
                <a:lnTo>
                  <a:pt x="1276803" y="3012900"/>
                </a:lnTo>
                <a:lnTo>
                  <a:pt x="1270732" y="3001695"/>
                </a:lnTo>
                <a:lnTo>
                  <a:pt x="1265629" y="2992275"/>
                </a:lnTo>
                <a:lnTo>
                  <a:pt x="1234407" y="2926485"/>
                </a:lnTo>
                <a:lnTo>
                  <a:pt x="1215318" y="2895399"/>
                </a:lnTo>
                <a:lnTo>
                  <a:pt x="1196817" y="2865272"/>
                </a:lnTo>
                <a:lnTo>
                  <a:pt x="1188549" y="2850012"/>
                </a:lnTo>
                <a:lnTo>
                  <a:pt x="1183639" y="2843811"/>
                </a:lnTo>
                <a:lnTo>
                  <a:pt x="1179431" y="2836959"/>
                </a:lnTo>
                <a:lnTo>
                  <a:pt x="1179002" y="2836260"/>
                </a:lnTo>
                <a:lnTo>
                  <a:pt x="1175909" y="2832299"/>
                </a:lnTo>
                <a:close/>
                <a:moveTo>
                  <a:pt x="453037" y="2817562"/>
                </a:moveTo>
                <a:lnTo>
                  <a:pt x="456962" y="2820376"/>
                </a:lnTo>
                <a:lnTo>
                  <a:pt x="457124" y="2821300"/>
                </a:lnTo>
                <a:close/>
                <a:moveTo>
                  <a:pt x="3781029" y="2816344"/>
                </a:moveTo>
                <a:lnTo>
                  <a:pt x="3786015" y="2818816"/>
                </a:lnTo>
                <a:lnTo>
                  <a:pt x="3784111" y="2818299"/>
                </a:lnTo>
                <a:close/>
                <a:moveTo>
                  <a:pt x="271512" y="2816025"/>
                </a:moveTo>
                <a:lnTo>
                  <a:pt x="267872" y="2820159"/>
                </a:lnTo>
                <a:lnTo>
                  <a:pt x="268037" y="2819512"/>
                </a:lnTo>
                <a:close/>
                <a:moveTo>
                  <a:pt x="425910" y="2816008"/>
                </a:moveTo>
                <a:lnTo>
                  <a:pt x="433064" y="2822910"/>
                </a:lnTo>
                <a:lnTo>
                  <a:pt x="442233" y="2831757"/>
                </a:lnTo>
                <a:cubicBezTo>
                  <a:pt x="455702" y="2848522"/>
                  <a:pt x="468362" y="2868018"/>
                  <a:pt x="480282" y="2889536"/>
                </a:cubicBezTo>
                <a:lnTo>
                  <a:pt x="489608" y="2908931"/>
                </a:lnTo>
                <a:lnTo>
                  <a:pt x="490797" y="2911406"/>
                </a:lnTo>
                <a:lnTo>
                  <a:pt x="499622" y="2932946"/>
                </a:lnTo>
                <a:lnTo>
                  <a:pt x="480761" y="2930974"/>
                </a:lnTo>
                <a:lnTo>
                  <a:pt x="461038" y="2881850"/>
                </a:lnTo>
                <a:cubicBezTo>
                  <a:pt x="452225" y="2862476"/>
                  <a:pt x="442956" y="2844740"/>
                  <a:pt x="433172" y="2829112"/>
                </a:cubicBezTo>
                <a:lnTo>
                  <a:pt x="426492" y="2820457"/>
                </a:lnTo>
                <a:lnTo>
                  <a:pt x="426162" y="2817936"/>
                </a:lnTo>
                <a:close/>
                <a:moveTo>
                  <a:pt x="3814988" y="2813068"/>
                </a:moveTo>
                <a:lnTo>
                  <a:pt x="3852646" y="2823404"/>
                </a:lnTo>
                <a:lnTo>
                  <a:pt x="3901678" y="2837401"/>
                </a:lnTo>
                <a:lnTo>
                  <a:pt x="3896662" y="2837277"/>
                </a:lnTo>
                <a:cubicBezTo>
                  <a:pt x="3871117" y="2833931"/>
                  <a:pt x="3849089" y="2827778"/>
                  <a:pt x="3831543" y="2818298"/>
                </a:cubicBezTo>
                <a:lnTo>
                  <a:pt x="3830303" y="2818298"/>
                </a:lnTo>
                <a:close/>
                <a:moveTo>
                  <a:pt x="4295071" y="2812610"/>
                </a:moveTo>
                <a:lnTo>
                  <a:pt x="4265480" y="2819772"/>
                </a:lnTo>
                <a:lnTo>
                  <a:pt x="4239838" y="2825979"/>
                </a:lnTo>
                <a:lnTo>
                  <a:pt x="4214097" y="2830053"/>
                </a:lnTo>
                <a:lnTo>
                  <a:pt x="4201125" y="2832107"/>
                </a:lnTo>
                <a:lnTo>
                  <a:pt x="4225351" y="2826638"/>
                </a:lnTo>
                <a:lnTo>
                  <a:pt x="4227911" y="2825800"/>
                </a:lnTo>
                <a:lnTo>
                  <a:pt x="4249637" y="2822823"/>
                </a:lnTo>
                <a:close/>
                <a:moveTo>
                  <a:pt x="433266" y="2812431"/>
                </a:moveTo>
                <a:lnTo>
                  <a:pt x="459371" y="2834125"/>
                </a:lnTo>
                <a:lnTo>
                  <a:pt x="459545" y="2835123"/>
                </a:lnTo>
                <a:lnTo>
                  <a:pt x="468791" y="2857691"/>
                </a:lnTo>
                <a:lnTo>
                  <a:pt x="455847" y="2836834"/>
                </a:lnTo>
                <a:close/>
                <a:moveTo>
                  <a:pt x="1071396" y="2811787"/>
                </a:moveTo>
                <a:lnTo>
                  <a:pt x="1092183" y="2826257"/>
                </a:lnTo>
                <a:lnTo>
                  <a:pt x="1099241" y="2832931"/>
                </a:lnTo>
                <a:lnTo>
                  <a:pt x="1134664" y="2876291"/>
                </a:lnTo>
                <a:lnTo>
                  <a:pt x="1147669" y="2896720"/>
                </a:lnTo>
                <a:lnTo>
                  <a:pt x="1188699" y="2979910"/>
                </a:lnTo>
                <a:lnTo>
                  <a:pt x="1144999" y="2938552"/>
                </a:lnTo>
                <a:lnTo>
                  <a:pt x="1134904" y="2918635"/>
                </a:lnTo>
                <a:lnTo>
                  <a:pt x="1113189" y="2875795"/>
                </a:lnTo>
                <a:close/>
                <a:moveTo>
                  <a:pt x="287878" y="2811035"/>
                </a:moveTo>
                <a:lnTo>
                  <a:pt x="287634" y="2812082"/>
                </a:lnTo>
                <a:lnTo>
                  <a:pt x="260882" y="2847572"/>
                </a:lnTo>
                <a:lnTo>
                  <a:pt x="262904" y="2839640"/>
                </a:lnTo>
                <a:close/>
                <a:moveTo>
                  <a:pt x="3784036" y="2808570"/>
                </a:moveTo>
                <a:lnTo>
                  <a:pt x="3829068" y="2823818"/>
                </a:lnTo>
                <a:lnTo>
                  <a:pt x="3863103" y="2834806"/>
                </a:lnTo>
                <a:lnTo>
                  <a:pt x="3857666" y="2834380"/>
                </a:lnTo>
                <a:lnTo>
                  <a:pt x="3807966" y="2818022"/>
                </a:lnTo>
                <a:cubicBezTo>
                  <a:pt x="3807649" y="2817912"/>
                  <a:pt x="3807317" y="2817912"/>
                  <a:pt x="3807000" y="2818022"/>
                </a:cubicBezTo>
                <a:close/>
                <a:moveTo>
                  <a:pt x="978280" y="2808306"/>
                </a:moveTo>
                <a:lnTo>
                  <a:pt x="1012327" y="2835671"/>
                </a:lnTo>
                <a:lnTo>
                  <a:pt x="1005723" y="2831156"/>
                </a:lnTo>
                <a:lnTo>
                  <a:pt x="999344" y="2828261"/>
                </a:lnTo>
                <a:lnTo>
                  <a:pt x="993946" y="2824650"/>
                </a:lnTo>
                <a:lnTo>
                  <a:pt x="988241" y="2822299"/>
                </a:lnTo>
                <a:close/>
                <a:moveTo>
                  <a:pt x="314311" y="2807838"/>
                </a:moveTo>
                <a:lnTo>
                  <a:pt x="312975" y="2814300"/>
                </a:lnTo>
                <a:lnTo>
                  <a:pt x="312945" y="2815082"/>
                </a:lnTo>
                <a:lnTo>
                  <a:pt x="297428" y="2846545"/>
                </a:lnTo>
                <a:lnTo>
                  <a:pt x="287827" y="2882817"/>
                </a:lnTo>
                <a:lnTo>
                  <a:pt x="288813" y="2866557"/>
                </a:lnTo>
                <a:lnTo>
                  <a:pt x="289942" y="2847934"/>
                </a:lnTo>
                <a:lnTo>
                  <a:pt x="292576" y="2842662"/>
                </a:lnTo>
                <a:close/>
                <a:moveTo>
                  <a:pt x="3744065" y="2806846"/>
                </a:moveTo>
                <a:lnTo>
                  <a:pt x="3747253" y="2807505"/>
                </a:lnTo>
                <a:lnTo>
                  <a:pt x="3755247" y="2807719"/>
                </a:lnTo>
                <a:lnTo>
                  <a:pt x="3781774" y="2824508"/>
                </a:lnTo>
                <a:lnTo>
                  <a:pt x="3814193" y="2832787"/>
                </a:lnTo>
                <a:lnTo>
                  <a:pt x="3824724" y="2838008"/>
                </a:lnTo>
                <a:lnTo>
                  <a:pt x="3813650" y="2836704"/>
                </a:lnTo>
                <a:lnTo>
                  <a:pt x="3760953" y="2819404"/>
                </a:lnTo>
                <a:close/>
                <a:moveTo>
                  <a:pt x="304614" y="2806419"/>
                </a:moveTo>
                <a:lnTo>
                  <a:pt x="293901" y="2823932"/>
                </a:lnTo>
                <a:lnTo>
                  <a:pt x="294271" y="2822327"/>
                </a:lnTo>
                <a:lnTo>
                  <a:pt x="295031" y="2819023"/>
                </a:lnTo>
                <a:lnTo>
                  <a:pt x="296338" y="2817305"/>
                </a:lnTo>
                <a:close/>
                <a:moveTo>
                  <a:pt x="3845078" y="2806005"/>
                </a:moveTo>
                <a:lnTo>
                  <a:pt x="3852164" y="2808269"/>
                </a:lnTo>
                <a:lnTo>
                  <a:pt x="3840934" y="2806461"/>
                </a:lnTo>
                <a:close/>
                <a:moveTo>
                  <a:pt x="414740" y="2805231"/>
                </a:moveTo>
                <a:lnTo>
                  <a:pt x="416524" y="2806953"/>
                </a:lnTo>
                <a:lnTo>
                  <a:pt x="416616" y="2807661"/>
                </a:lnTo>
                <a:close/>
                <a:moveTo>
                  <a:pt x="561010" y="2805212"/>
                </a:moveTo>
                <a:lnTo>
                  <a:pt x="579785" y="2809887"/>
                </a:lnTo>
                <a:lnTo>
                  <a:pt x="635999" y="2833705"/>
                </a:lnTo>
                <a:lnTo>
                  <a:pt x="672604" y="2877541"/>
                </a:lnTo>
                <a:lnTo>
                  <a:pt x="669002" y="2875573"/>
                </a:lnTo>
                <a:lnTo>
                  <a:pt x="656135" y="2866273"/>
                </a:lnTo>
                <a:lnTo>
                  <a:pt x="628277" y="2853324"/>
                </a:lnTo>
                <a:lnTo>
                  <a:pt x="582568" y="2828353"/>
                </a:lnTo>
                <a:lnTo>
                  <a:pt x="571237" y="2824715"/>
                </a:lnTo>
                <a:close/>
                <a:moveTo>
                  <a:pt x="805441" y="2804604"/>
                </a:moveTo>
                <a:lnTo>
                  <a:pt x="818631" y="2813888"/>
                </a:lnTo>
                <a:lnTo>
                  <a:pt x="828778" y="2819070"/>
                </a:lnTo>
                <a:lnTo>
                  <a:pt x="844937" y="2846566"/>
                </a:lnTo>
                <a:cubicBezTo>
                  <a:pt x="845838" y="2848427"/>
                  <a:pt x="847876" y="2849448"/>
                  <a:pt x="849901" y="2849048"/>
                </a:cubicBezTo>
                <a:lnTo>
                  <a:pt x="854700" y="2855563"/>
                </a:lnTo>
                <a:lnTo>
                  <a:pt x="837897" y="2852022"/>
                </a:lnTo>
                <a:lnTo>
                  <a:pt x="828675" y="2832169"/>
                </a:lnTo>
                <a:cubicBezTo>
                  <a:pt x="822869" y="2821823"/>
                  <a:pt x="817466" y="2814714"/>
                  <a:pt x="812812" y="2812232"/>
                </a:cubicBezTo>
                <a:cubicBezTo>
                  <a:pt x="811818" y="2811708"/>
                  <a:pt x="810748" y="2811336"/>
                  <a:pt x="809641" y="2811129"/>
                </a:cubicBezTo>
                <a:close/>
                <a:moveTo>
                  <a:pt x="919705" y="2804404"/>
                </a:moveTo>
                <a:lnTo>
                  <a:pt x="945411" y="2815412"/>
                </a:lnTo>
                <a:lnTo>
                  <a:pt x="960674" y="2836266"/>
                </a:lnTo>
                <a:lnTo>
                  <a:pt x="983467" y="2884216"/>
                </a:lnTo>
                <a:lnTo>
                  <a:pt x="954833" y="2861594"/>
                </a:lnTo>
                <a:lnTo>
                  <a:pt x="953455" y="2861594"/>
                </a:lnTo>
                <a:lnTo>
                  <a:pt x="949991" y="2860542"/>
                </a:lnTo>
                <a:lnTo>
                  <a:pt x="926292" y="2813011"/>
                </a:lnTo>
                <a:lnTo>
                  <a:pt x="922270" y="2807756"/>
                </a:lnTo>
                <a:close/>
                <a:moveTo>
                  <a:pt x="2062361" y="2804096"/>
                </a:moveTo>
                <a:lnTo>
                  <a:pt x="2076932" y="2829947"/>
                </a:lnTo>
                <a:lnTo>
                  <a:pt x="2070671" y="2819405"/>
                </a:lnTo>
                <a:close/>
                <a:moveTo>
                  <a:pt x="703083" y="2802806"/>
                </a:moveTo>
                <a:lnTo>
                  <a:pt x="707877" y="2805258"/>
                </a:lnTo>
                <a:lnTo>
                  <a:pt x="745915" y="2831301"/>
                </a:lnTo>
                <a:lnTo>
                  <a:pt x="745099" y="2832460"/>
                </a:lnTo>
                <a:lnTo>
                  <a:pt x="742318" y="2830271"/>
                </a:lnTo>
                <a:lnTo>
                  <a:pt x="715171" y="2815729"/>
                </a:lnTo>
                <a:close/>
                <a:moveTo>
                  <a:pt x="3715666" y="2801025"/>
                </a:moveTo>
                <a:lnTo>
                  <a:pt x="3716228" y="2801086"/>
                </a:lnTo>
                <a:lnTo>
                  <a:pt x="3729841" y="2803903"/>
                </a:lnTo>
                <a:lnTo>
                  <a:pt x="3758052" y="2824779"/>
                </a:lnTo>
                <a:lnTo>
                  <a:pt x="3758057" y="2824780"/>
                </a:lnTo>
                <a:lnTo>
                  <a:pt x="3758061" y="2824783"/>
                </a:lnTo>
                <a:cubicBezTo>
                  <a:pt x="3776675" y="2833953"/>
                  <a:pt x="3798702" y="2840433"/>
                  <a:pt x="3823384" y="2844621"/>
                </a:cubicBezTo>
                <a:lnTo>
                  <a:pt x="3849292" y="2846561"/>
                </a:lnTo>
                <a:lnTo>
                  <a:pt x="3855170" y="2848368"/>
                </a:lnTo>
                <a:lnTo>
                  <a:pt x="3831764" y="2847162"/>
                </a:lnTo>
                <a:lnTo>
                  <a:pt x="3810623" y="2843745"/>
                </a:lnTo>
                <a:lnTo>
                  <a:pt x="3736822" y="2819678"/>
                </a:lnTo>
                <a:close/>
                <a:moveTo>
                  <a:pt x="344592" y="2800262"/>
                </a:moveTo>
                <a:lnTo>
                  <a:pt x="344323" y="2825507"/>
                </a:lnTo>
                <a:lnTo>
                  <a:pt x="339449" y="2858455"/>
                </a:lnTo>
                <a:cubicBezTo>
                  <a:pt x="336708" y="2885055"/>
                  <a:pt x="334614" y="2915383"/>
                  <a:pt x="333330" y="2948391"/>
                </a:cubicBezTo>
                <a:lnTo>
                  <a:pt x="333133" y="2964991"/>
                </a:lnTo>
                <a:lnTo>
                  <a:pt x="325985" y="2968356"/>
                </a:lnTo>
                <a:lnTo>
                  <a:pt x="319720" y="2907565"/>
                </a:lnTo>
                <a:lnTo>
                  <a:pt x="325885" y="2867159"/>
                </a:lnTo>
                <a:lnTo>
                  <a:pt x="331911" y="2844731"/>
                </a:lnTo>
                <a:close/>
                <a:moveTo>
                  <a:pt x="2124600" y="2799340"/>
                </a:moveTo>
                <a:lnTo>
                  <a:pt x="2140640" y="2829124"/>
                </a:lnTo>
                <a:lnTo>
                  <a:pt x="2176377" y="2892840"/>
                </a:lnTo>
                <a:lnTo>
                  <a:pt x="2172478" y="2886147"/>
                </a:lnTo>
                <a:lnTo>
                  <a:pt x="2148931" y="2845734"/>
                </a:lnTo>
                <a:lnTo>
                  <a:pt x="2130928" y="2813165"/>
                </a:lnTo>
                <a:close/>
                <a:moveTo>
                  <a:pt x="399475" y="2798787"/>
                </a:moveTo>
                <a:lnTo>
                  <a:pt x="410827" y="2811862"/>
                </a:lnTo>
                <a:lnTo>
                  <a:pt x="418267" y="2820431"/>
                </a:lnTo>
                <a:lnTo>
                  <a:pt x="420540" y="2837999"/>
                </a:lnTo>
                <a:lnTo>
                  <a:pt x="419244" y="2835674"/>
                </a:lnTo>
                <a:lnTo>
                  <a:pt x="412500" y="2819987"/>
                </a:lnTo>
                <a:close/>
                <a:moveTo>
                  <a:pt x="388363" y="2797118"/>
                </a:moveTo>
                <a:lnTo>
                  <a:pt x="401245" y="2816067"/>
                </a:lnTo>
                <a:lnTo>
                  <a:pt x="410356" y="2836251"/>
                </a:lnTo>
                <a:lnTo>
                  <a:pt x="421528" y="2861000"/>
                </a:lnTo>
                <a:lnTo>
                  <a:pt x="424732" y="2870417"/>
                </a:lnTo>
                <a:lnTo>
                  <a:pt x="425143" y="2873592"/>
                </a:lnTo>
                <a:lnTo>
                  <a:pt x="433821" y="2897130"/>
                </a:lnTo>
                <a:lnTo>
                  <a:pt x="440191" y="2915853"/>
                </a:lnTo>
                <a:lnTo>
                  <a:pt x="440350" y="2916470"/>
                </a:lnTo>
                <a:lnTo>
                  <a:pt x="444481" y="2932517"/>
                </a:lnTo>
                <a:lnTo>
                  <a:pt x="425500" y="2935531"/>
                </a:lnTo>
                <a:lnTo>
                  <a:pt x="415735" y="2886699"/>
                </a:lnTo>
                <a:cubicBezTo>
                  <a:pt x="412210" y="2871415"/>
                  <a:pt x="408605" y="2857128"/>
                  <a:pt x="404887" y="2844003"/>
                </a:cubicBezTo>
                <a:lnTo>
                  <a:pt x="401189" y="2832545"/>
                </a:lnTo>
                <a:lnTo>
                  <a:pt x="399221" y="2825217"/>
                </a:lnTo>
                <a:lnTo>
                  <a:pt x="397341" y="2820623"/>
                </a:lnTo>
                <a:lnTo>
                  <a:pt x="393358" y="2808283"/>
                </a:lnTo>
                <a:close/>
                <a:moveTo>
                  <a:pt x="3691556" y="2796814"/>
                </a:moveTo>
                <a:lnTo>
                  <a:pt x="3702991" y="2799621"/>
                </a:lnTo>
                <a:lnTo>
                  <a:pt x="3703093" y="2799650"/>
                </a:lnTo>
                <a:lnTo>
                  <a:pt x="3705500" y="2799913"/>
                </a:lnTo>
                <a:lnTo>
                  <a:pt x="3734610" y="2825192"/>
                </a:lnTo>
                <a:lnTo>
                  <a:pt x="3734616" y="2825194"/>
                </a:lnTo>
                <a:lnTo>
                  <a:pt x="3734618" y="2825196"/>
                </a:lnTo>
                <a:cubicBezTo>
                  <a:pt x="3754956" y="2837054"/>
                  <a:pt x="3779672" y="2845327"/>
                  <a:pt x="3807628" y="2850636"/>
                </a:cubicBezTo>
                <a:lnTo>
                  <a:pt x="3882781" y="2856857"/>
                </a:lnTo>
                <a:lnTo>
                  <a:pt x="3892417" y="2859819"/>
                </a:lnTo>
                <a:lnTo>
                  <a:pt x="3860078" y="2861764"/>
                </a:lnTo>
                <a:lnTo>
                  <a:pt x="3856272" y="2861784"/>
                </a:lnTo>
                <a:lnTo>
                  <a:pt x="3856259" y="2861784"/>
                </a:lnTo>
                <a:lnTo>
                  <a:pt x="3777182" y="2849209"/>
                </a:lnTo>
                <a:lnTo>
                  <a:pt x="3713930" y="2820644"/>
                </a:lnTo>
                <a:close/>
                <a:moveTo>
                  <a:pt x="3975478" y="2796359"/>
                </a:moveTo>
                <a:lnTo>
                  <a:pt x="4020908" y="2800755"/>
                </a:lnTo>
                <a:lnTo>
                  <a:pt x="4047893" y="2805617"/>
                </a:lnTo>
                <a:lnTo>
                  <a:pt x="4081068" y="2805617"/>
                </a:lnTo>
                <a:lnTo>
                  <a:pt x="4061351" y="2808753"/>
                </a:lnTo>
                <a:lnTo>
                  <a:pt x="4021413" y="2806440"/>
                </a:lnTo>
                <a:close/>
                <a:moveTo>
                  <a:pt x="3800839" y="2795519"/>
                </a:moveTo>
                <a:lnTo>
                  <a:pt x="3812266" y="2801342"/>
                </a:lnTo>
                <a:lnTo>
                  <a:pt x="3810752" y="2801477"/>
                </a:lnTo>
                <a:close/>
                <a:moveTo>
                  <a:pt x="3934668" y="2792736"/>
                </a:moveTo>
                <a:lnTo>
                  <a:pt x="4009965" y="2809114"/>
                </a:lnTo>
                <a:lnTo>
                  <a:pt x="4004363" y="2808905"/>
                </a:lnTo>
                <a:lnTo>
                  <a:pt x="3960375" y="2804062"/>
                </a:lnTo>
                <a:lnTo>
                  <a:pt x="3957271" y="2803721"/>
                </a:lnTo>
                <a:lnTo>
                  <a:pt x="3947691" y="2801471"/>
                </a:lnTo>
                <a:lnTo>
                  <a:pt x="3937663" y="2799116"/>
                </a:lnTo>
                <a:lnTo>
                  <a:pt x="3930775" y="2797369"/>
                </a:lnTo>
                <a:lnTo>
                  <a:pt x="3922120" y="2795175"/>
                </a:lnTo>
                <a:close/>
                <a:moveTo>
                  <a:pt x="4081534" y="2791647"/>
                </a:moveTo>
                <a:lnTo>
                  <a:pt x="4093710" y="2792846"/>
                </a:lnTo>
                <a:lnTo>
                  <a:pt x="4077119" y="2792789"/>
                </a:lnTo>
                <a:lnTo>
                  <a:pt x="4071679" y="2792021"/>
                </a:lnTo>
                <a:close/>
                <a:moveTo>
                  <a:pt x="882740" y="2791045"/>
                </a:moveTo>
                <a:lnTo>
                  <a:pt x="885625" y="2791579"/>
                </a:lnTo>
                <a:lnTo>
                  <a:pt x="901214" y="2796486"/>
                </a:lnTo>
                <a:lnTo>
                  <a:pt x="904772" y="2798010"/>
                </a:lnTo>
                <a:lnTo>
                  <a:pt x="919309" y="2817140"/>
                </a:lnTo>
                <a:lnTo>
                  <a:pt x="939139" y="2857246"/>
                </a:lnTo>
                <a:lnTo>
                  <a:pt x="914135" y="2849652"/>
                </a:lnTo>
                <a:lnTo>
                  <a:pt x="884732" y="2793533"/>
                </a:lnTo>
                <a:close/>
                <a:moveTo>
                  <a:pt x="3667821" y="2790989"/>
                </a:moveTo>
                <a:lnTo>
                  <a:pt x="3680865" y="2794191"/>
                </a:lnTo>
                <a:lnTo>
                  <a:pt x="3710617" y="2825469"/>
                </a:lnTo>
                <a:lnTo>
                  <a:pt x="3710620" y="2825470"/>
                </a:lnTo>
                <a:lnTo>
                  <a:pt x="3710623" y="2825473"/>
                </a:lnTo>
                <a:cubicBezTo>
                  <a:pt x="3733236" y="2841260"/>
                  <a:pt x="3761089" y="2852188"/>
                  <a:pt x="3792613" y="2859168"/>
                </a:cubicBezTo>
                <a:lnTo>
                  <a:pt x="3835146" y="2863263"/>
                </a:lnTo>
                <a:lnTo>
                  <a:pt x="3820154" y="2864164"/>
                </a:lnTo>
                <a:lnTo>
                  <a:pt x="3770477" y="2859973"/>
                </a:lnTo>
                <a:lnTo>
                  <a:pt x="3743020" y="2852645"/>
                </a:lnTo>
                <a:lnTo>
                  <a:pt x="3690625" y="2821332"/>
                </a:lnTo>
                <a:lnTo>
                  <a:pt x="3672077" y="2798499"/>
                </a:lnTo>
                <a:close/>
                <a:moveTo>
                  <a:pt x="761387" y="2790946"/>
                </a:moveTo>
                <a:lnTo>
                  <a:pt x="763587" y="2791826"/>
                </a:lnTo>
                <a:cubicBezTo>
                  <a:pt x="763863" y="2791689"/>
                  <a:pt x="765104" y="2791826"/>
                  <a:pt x="767310" y="2793067"/>
                </a:cubicBezTo>
                <a:lnTo>
                  <a:pt x="782784" y="2809490"/>
                </a:lnTo>
                <a:lnTo>
                  <a:pt x="797829" y="2835163"/>
                </a:lnTo>
                <a:lnTo>
                  <a:pt x="776732" y="2820176"/>
                </a:lnTo>
                <a:lnTo>
                  <a:pt x="766482" y="2798460"/>
                </a:lnTo>
                <a:close/>
                <a:moveTo>
                  <a:pt x="502624" y="2790674"/>
                </a:moveTo>
                <a:lnTo>
                  <a:pt x="551365" y="2802811"/>
                </a:lnTo>
                <a:lnTo>
                  <a:pt x="561154" y="2821478"/>
                </a:lnTo>
                <a:lnTo>
                  <a:pt x="556676" y="2820041"/>
                </a:lnTo>
                <a:lnTo>
                  <a:pt x="534295" y="2809637"/>
                </a:lnTo>
                <a:lnTo>
                  <a:pt x="506978" y="2802136"/>
                </a:lnTo>
                <a:lnTo>
                  <a:pt x="505896" y="2799786"/>
                </a:lnTo>
                <a:lnTo>
                  <a:pt x="503586" y="2794771"/>
                </a:lnTo>
                <a:lnTo>
                  <a:pt x="502870" y="2791722"/>
                </a:lnTo>
                <a:close/>
                <a:moveTo>
                  <a:pt x="358649" y="2789449"/>
                </a:moveTo>
                <a:lnTo>
                  <a:pt x="358857" y="2824748"/>
                </a:lnTo>
                <a:cubicBezTo>
                  <a:pt x="359150" y="2849195"/>
                  <a:pt x="359651" y="2876354"/>
                  <a:pt x="360481" y="2905520"/>
                </a:cubicBezTo>
                <a:lnTo>
                  <a:pt x="361448" y="2930499"/>
                </a:lnTo>
                <a:lnTo>
                  <a:pt x="353027" y="2865941"/>
                </a:lnTo>
                <a:lnTo>
                  <a:pt x="353316" y="2837873"/>
                </a:lnTo>
                <a:lnTo>
                  <a:pt x="353499" y="2820146"/>
                </a:lnTo>
                <a:lnTo>
                  <a:pt x="356584" y="2798414"/>
                </a:lnTo>
                <a:close/>
                <a:moveTo>
                  <a:pt x="367496" y="2789136"/>
                </a:moveTo>
                <a:lnTo>
                  <a:pt x="367748" y="2789841"/>
                </a:lnTo>
                <a:lnTo>
                  <a:pt x="368164" y="2792117"/>
                </a:lnTo>
                <a:lnTo>
                  <a:pt x="377247" y="2841826"/>
                </a:lnTo>
                <a:cubicBezTo>
                  <a:pt x="380341" y="2862396"/>
                  <a:pt x="383387" y="2885884"/>
                  <a:pt x="386462" y="2911314"/>
                </a:cubicBezTo>
                <a:lnTo>
                  <a:pt x="389916" y="2941182"/>
                </a:lnTo>
                <a:lnTo>
                  <a:pt x="380541" y="2942671"/>
                </a:lnTo>
                <a:lnTo>
                  <a:pt x="370622" y="2947341"/>
                </a:lnTo>
                <a:lnTo>
                  <a:pt x="370170" y="2935406"/>
                </a:lnTo>
                <a:lnTo>
                  <a:pt x="369024" y="2905098"/>
                </a:lnTo>
                <a:cubicBezTo>
                  <a:pt x="368237" y="2876021"/>
                  <a:pt x="367789" y="2848944"/>
                  <a:pt x="367564" y="2824568"/>
                </a:cubicBezTo>
                <a:lnTo>
                  <a:pt x="367546" y="2815224"/>
                </a:lnTo>
                <a:close/>
                <a:moveTo>
                  <a:pt x="3994721" y="2788922"/>
                </a:moveTo>
                <a:lnTo>
                  <a:pt x="4009750" y="2790376"/>
                </a:lnTo>
                <a:lnTo>
                  <a:pt x="4040067" y="2794627"/>
                </a:lnTo>
                <a:lnTo>
                  <a:pt x="4034309" y="2794498"/>
                </a:lnTo>
                <a:lnTo>
                  <a:pt x="4030122" y="2794404"/>
                </a:lnTo>
                <a:lnTo>
                  <a:pt x="4005213" y="2790720"/>
                </a:lnTo>
                <a:lnTo>
                  <a:pt x="4002274" y="2790285"/>
                </a:lnTo>
                <a:lnTo>
                  <a:pt x="3996827" y="2789302"/>
                </a:lnTo>
                <a:close/>
                <a:moveTo>
                  <a:pt x="3812116" y="2786836"/>
                </a:moveTo>
                <a:lnTo>
                  <a:pt x="3823920" y="2792205"/>
                </a:lnTo>
                <a:lnTo>
                  <a:pt x="3824622" y="2792596"/>
                </a:lnTo>
                <a:lnTo>
                  <a:pt x="3815896" y="2789395"/>
                </a:lnTo>
                <a:close/>
                <a:moveTo>
                  <a:pt x="2091336" y="2786083"/>
                </a:moveTo>
                <a:lnTo>
                  <a:pt x="2094732" y="2792377"/>
                </a:lnTo>
                <a:lnTo>
                  <a:pt x="2106191" y="2812003"/>
                </a:lnTo>
                <a:lnTo>
                  <a:pt x="2113186" y="2827028"/>
                </a:lnTo>
                <a:lnTo>
                  <a:pt x="2102043" y="2808647"/>
                </a:lnTo>
                <a:lnTo>
                  <a:pt x="2100906" y="2806562"/>
                </a:lnTo>
                <a:lnTo>
                  <a:pt x="2094185" y="2792180"/>
                </a:lnTo>
                <a:close/>
                <a:moveTo>
                  <a:pt x="1407667" y="2785867"/>
                </a:moveTo>
                <a:lnTo>
                  <a:pt x="1417163" y="2795552"/>
                </a:lnTo>
                <a:cubicBezTo>
                  <a:pt x="1478936" y="2867156"/>
                  <a:pt x="1532491" y="2945460"/>
                  <a:pt x="1576834" y="3028992"/>
                </a:cubicBezTo>
                <a:cubicBezTo>
                  <a:pt x="1602729" y="3081127"/>
                  <a:pt x="1624129" y="3135370"/>
                  <a:pt x="1640813" y="3191146"/>
                </a:cubicBezTo>
                <a:lnTo>
                  <a:pt x="1640821" y="3191177"/>
                </a:lnTo>
                <a:lnTo>
                  <a:pt x="1651802" y="3244692"/>
                </a:lnTo>
                <a:lnTo>
                  <a:pt x="1651803" y="3244696"/>
                </a:lnTo>
                <a:lnTo>
                  <a:pt x="1661890" y="3283454"/>
                </a:lnTo>
                <a:lnTo>
                  <a:pt x="1651802" y="3244692"/>
                </a:lnTo>
                <a:lnTo>
                  <a:pt x="1637506" y="3189763"/>
                </a:lnTo>
                <a:cubicBezTo>
                  <a:pt x="1620353" y="3132279"/>
                  <a:pt x="1598209" y="3076407"/>
                  <a:pt x="1571320" y="3022784"/>
                </a:cubicBezTo>
                <a:cubicBezTo>
                  <a:pt x="1548493" y="2979825"/>
                  <a:pt x="1523199" y="2938273"/>
                  <a:pt x="1495575" y="2898333"/>
                </a:cubicBezTo>
                <a:close/>
                <a:moveTo>
                  <a:pt x="2099992" y="2785655"/>
                </a:moveTo>
                <a:lnTo>
                  <a:pt x="2119652" y="2819502"/>
                </a:lnTo>
                <a:lnTo>
                  <a:pt x="2121895" y="2824366"/>
                </a:lnTo>
                <a:lnTo>
                  <a:pt x="2123258" y="2827364"/>
                </a:lnTo>
                <a:lnTo>
                  <a:pt x="2101770" y="2789483"/>
                </a:lnTo>
                <a:close/>
                <a:moveTo>
                  <a:pt x="849347" y="2784856"/>
                </a:moveTo>
                <a:lnTo>
                  <a:pt x="870332" y="2788745"/>
                </a:lnTo>
                <a:lnTo>
                  <a:pt x="878955" y="2799595"/>
                </a:lnTo>
                <a:lnTo>
                  <a:pt x="903188" y="2846328"/>
                </a:lnTo>
                <a:lnTo>
                  <a:pt x="902191" y="2846025"/>
                </a:lnTo>
                <a:lnTo>
                  <a:pt x="889924" y="2842299"/>
                </a:lnTo>
                <a:lnTo>
                  <a:pt x="888665" y="2841658"/>
                </a:lnTo>
                <a:lnTo>
                  <a:pt x="877706" y="2836078"/>
                </a:lnTo>
                <a:lnTo>
                  <a:pt x="866902" y="2816565"/>
                </a:lnTo>
                <a:close/>
                <a:moveTo>
                  <a:pt x="339279" y="2784708"/>
                </a:moveTo>
                <a:lnTo>
                  <a:pt x="341584" y="2784866"/>
                </a:lnTo>
                <a:lnTo>
                  <a:pt x="339630" y="2788699"/>
                </a:lnTo>
                <a:lnTo>
                  <a:pt x="339629" y="2788704"/>
                </a:lnTo>
                <a:lnTo>
                  <a:pt x="339563" y="2788922"/>
                </a:lnTo>
                <a:lnTo>
                  <a:pt x="320035" y="2853417"/>
                </a:lnTo>
                <a:lnTo>
                  <a:pt x="320600" y="2838637"/>
                </a:lnTo>
                <a:lnTo>
                  <a:pt x="321370" y="2818469"/>
                </a:lnTo>
                <a:lnTo>
                  <a:pt x="333155" y="2793909"/>
                </a:lnTo>
                <a:close/>
                <a:moveTo>
                  <a:pt x="459165" y="2784661"/>
                </a:moveTo>
                <a:lnTo>
                  <a:pt x="486358" y="2786624"/>
                </a:lnTo>
                <a:lnTo>
                  <a:pt x="492484" y="2788150"/>
                </a:lnTo>
                <a:lnTo>
                  <a:pt x="494947" y="2798650"/>
                </a:lnTo>
                <a:lnTo>
                  <a:pt x="495043" y="2798858"/>
                </a:lnTo>
                <a:lnTo>
                  <a:pt x="465093" y="2790633"/>
                </a:lnTo>
                <a:lnTo>
                  <a:pt x="460083" y="2789899"/>
                </a:lnTo>
                <a:close/>
                <a:moveTo>
                  <a:pt x="3789109" y="2782355"/>
                </a:moveTo>
                <a:lnTo>
                  <a:pt x="3800352" y="2782678"/>
                </a:lnTo>
                <a:lnTo>
                  <a:pt x="3813289" y="2790830"/>
                </a:lnTo>
                <a:lnTo>
                  <a:pt x="3827778" y="2799961"/>
                </a:lnTo>
                <a:lnTo>
                  <a:pt x="3824929" y="2800215"/>
                </a:lnTo>
                <a:lnTo>
                  <a:pt x="3802465" y="2789014"/>
                </a:lnTo>
                <a:close/>
                <a:moveTo>
                  <a:pt x="421447" y="2781938"/>
                </a:moveTo>
                <a:lnTo>
                  <a:pt x="449613" y="2783971"/>
                </a:lnTo>
                <a:lnTo>
                  <a:pt x="450597" y="2784042"/>
                </a:lnTo>
                <a:lnTo>
                  <a:pt x="451400" y="2788628"/>
                </a:lnTo>
                <a:lnTo>
                  <a:pt x="445396" y="2787748"/>
                </a:lnTo>
                <a:lnTo>
                  <a:pt x="443258" y="2787060"/>
                </a:lnTo>
                <a:lnTo>
                  <a:pt x="425127" y="2783926"/>
                </a:lnTo>
                <a:lnTo>
                  <a:pt x="424666" y="2783733"/>
                </a:lnTo>
                <a:lnTo>
                  <a:pt x="421591" y="2783034"/>
                </a:lnTo>
                <a:close/>
                <a:moveTo>
                  <a:pt x="3765434" y="2781675"/>
                </a:moveTo>
                <a:lnTo>
                  <a:pt x="3765994" y="2781692"/>
                </a:lnTo>
                <a:lnTo>
                  <a:pt x="3798859" y="2801807"/>
                </a:lnTo>
                <a:lnTo>
                  <a:pt x="3793750" y="2801548"/>
                </a:lnTo>
                <a:lnTo>
                  <a:pt x="3793046" y="2801358"/>
                </a:lnTo>
                <a:lnTo>
                  <a:pt x="3766878" y="2782704"/>
                </a:lnTo>
                <a:close/>
                <a:moveTo>
                  <a:pt x="3752188" y="2781295"/>
                </a:moveTo>
                <a:lnTo>
                  <a:pt x="3755260" y="2781383"/>
                </a:lnTo>
                <a:lnTo>
                  <a:pt x="3782334" y="2800971"/>
                </a:lnTo>
                <a:lnTo>
                  <a:pt x="3779084" y="2800807"/>
                </a:lnTo>
                <a:lnTo>
                  <a:pt x="3772969" y="2798719"/>
                </a:lnTo>
                <a:close/>
                <a:moveTo>
                  <a:pt x="3738558" y="2780904"/>
                </a:moveTo>
                <a:lnTo>
                  <a:pt x="3742570" y="2781019"/>
                </a:lnTo>
                <a:lnTo>
                  <a:pt x="3749707" y="2786944"/>
                </a:lnTo>
                <a:lnTo>
                  <a:pt x="3764827" y="2799498"/>
                </a:lnTo>
                <a:lnTo>
                  <a:pt x="3760975" y="2799077"/>
                </a:lnTo>
                <a:lnTo>
                  <a:pt x="3759748" y="2798572"/>
                </a:lnTo>
                <a:lnTo>
                  <a:pt x="3752813" y="2793382"/>
                </a:lnTo>
                <a:lnTo>
                  <a:pt x="3747823" y="2789646"/>
                </a:lnTo>
                <a:close/>
                <a:moveTo>
                  <a:pt x="2106586" y="2780433"/>
                </a:moveTo>
                <a:lnTo>
                  <a:pt x="2121828" y="2808008"/>
                </a:lnTo>
                <a:lnTo>
                  <a:pt x="2126307" y="2817748"/>
                </a:lnTo>
                <a:lnTo>
                  <a:pt x="2131444" y="2827269"/>
                </a:lnTo>
                <a:lnTo>
                  <a:pt x="2120277" y="2807558"/>
                </a:lnTo>
                <a:lnTo>
                  <a:pt x="2113910" y="2796320"/>
                </a:lnTo>
                <a:lnTo>
                  <a:pt x="2113526" y="2795487"/>
                </a:lnTo>
                <a:close/>
                <a:moveTo>
                  <a:pt x="928405" y="2779436"/>
                </a:moveTo>
                <a:lnTo>
                  <a:pt x="954000" y="2788791"/>
                </a:lnTo>
                <a:lnTo>
                  <a:pt x="958882" y="2792715"/>
                </a:lnTo>
                <a:lnTo>
                  <a:pt x="976366" y="2817407"/>
                </a:lnTo>
                <a:lnTo>
                  <a:pt x="966206" y="2813221"/>
                </a:lnTo>
                <a:lnTo>
                  <a:pt x="946744" y="2804387"/>
                </a:lnTo>
                <a:lnTo>
                  <a:pt x="930118" y="2781766"/>
                </a:lnTo>
                <a:close/>
                <a:moveTo>
                  <a:pt x="815707" y="2778623"/>
                </a:moveTo>
                <a:lnTo>
                  <a:pt x="837958" y="2782746"/>
                </a:lnTo>
                <a:lnTo>
                  <a:pt x="863226" y="2828706"/>
                </a:lnTo>
                <a:lnTo>
                  <a:pt x="837590" y="2815654"/>
                </a:lnTo>
                <a:close/>
                <a:moveTo>
                  <a:pt x="741129" y="2778239"/>
                </a:moveTo>
                <a:lnTo>
                  <a:pt x="757640" y="2802632"/>
                </a:lnTo>
                <a:lnTo>
                  <a:pt x="760516" y="2808657"/>
                </a:lnTo>
                <a:lnTo>
                  <a:pt x="750180" y="2801315"/>
                </a:lnTo>
                <a:lnTo>
                  <a:pt x="747636" y="2799903"/>
                </a:lnTo>
                <a:lnTo>
                  <a:pt x="747152" y="2798721"/>
                </a:lnTo>
                <a:lnTo>
                  <a:pt x="746868" y="2798029"/>
                </a:lnTo>
                <a:lnTo>
                  <a:pt x="736567" y="2790297"/>
                </a:lnTo>
                <a:lnTo>
                  <a:pt x="735339" y="2787691"/>
                </a:lnTo>
                <a:lnTo>
                  <a:pt x="731204" y="2778923"/>
                </a:lnTo>
                <a:close/>
                <a:moveTo>
                  <a:pt x="3710054" y="2777181"/>
                </a:moveTo>
                <a:lnTo>
                  <a:pt x="3719864" y="2779786"/>
                </a:lnTo>
                <a:lnTo>
                  <a:pt x="3731747" y="2792844"/>
                </a:lnTo>
                <a:lnTo>
                  <a:pt x="3731752" y="2792847"/>
                </a:lnTo>
                <a:lnTo>
                  <a:pt x="3731754" y="2792849"/>
                </a:lnTo>
                <a:lnTo>
                  <a:pt x="3737557" y="2796522"/>
                </a:lnTo>
                <a:lnTo>
                  <a:pt x="3730375" y="2795739"/>
                </a:lnTo>
                <a:lnTo>
                  <a:pt x="3728914" y="2795579"/>
                </a:lnTo>
                <a:lnTo>
                  <a:pt x="3718595" y="2787905"/>
                </a:lnTo>
                <a:close/>
                <a:moveTo>
                  <a:pt x="765588" y="2776552"/>
                </a:moveTo>
                <a:lnTo>
                  <a:pt x="783814" y="2789381"/>
                </a:lnTo>
                <a:lnTo>
                  <a:pt x="784795" y="2790921"/>
                </a:lnTo>
                <a:lnTo>
                  <a:pt x="802056" y="2818023"/>
                </a:lnTo>
                <a:cubicBezTo>
                  <a:pt x="802940" y="2820037"/>
                  <a:pt x="805207" y="2821043"/>
                  <a:pt x="807296" y="2820368"/>
                </a:cubicBezTo>
                <a:cubicBezTo>
                  <a:pt x="809295" y="2820644"/>
                  <a:pt x="812441" y="2824022"/>
                  <a:pt x="816523" y="2830585"/>
                </a:cubicBezTo>
                <a:lnTo>
                  <a:pt x="826598" y="2850477"/>
                </a:lnTo>
                <a:lnTo>
                  <a:pt x="816936" y="2850323"/>
                </a:lnTo>
                <a:lnTo>
                  <a:pt x="815264" y="2848742"/>
                </a:lnTo>
                <a:lnTo>
                  <a:pt x="808882" y="2833433"/>
                </a:lnTo>
                <a:cubicBezTo>
                  <a:pt x="802660" y="2821161"/>
                  <a:pt x="796162" y="2810605"/>
                  <a:pt x="789979" y="2802349"/>
                </a:cubicBezTo>
                <a:lnTo>
                  <a:pt x="789979" y="2802349"/>
                </a:lnTo>
                <a:lnTo>
                  <a:pt x="789978" y="2802348"/>
                </a:lnTo>
                <a:lnTo>
                  <a:pt x="773631" y="2785748"/>
                </a:lnTo>
                <a:lnTo>
                  <a:pt x="772963" y="2785070"/>
                </a:lnTo>
                <a:lnTo>
                  <a:pt x="772962" y="2785069"/>
                </a:lnTo>
                <a:lnTo>
                  <a:pt x="765517" y="2782311"/>
                </a:lnTo>
                <a:lnTo>
                  <a:pt x="763237" y="2779027"/>
                </a:lnTo>
                <a:lnTo>
                  <a:pt x="761705" y="2776819"/>
                </a:lnTo>
                <a:close/>
                <a:moveTo>
                  <a:pt x="3885667" y="2776418"/>
                </a:moveTo>
                <a:lnTo>
                  <a:pt x="3909561" y="2787275"/>
                </a:lnTo>
                <a:lnTo>
                  <a:pt x="3916374" y="2788757"/>
                </a:lnTo>
                <a:lnTo>
                  <a:pt x="3910421" y="2789904"/>
                </a:lnTo>
                <a:lnTo>
                  <a:pt x="3906076" y="2790741"/>
                </a:lnTo>
                <a:lnTo>
                  <a:pt x="3879412" y="2777441"/>
                </a:lnTo>
                <a:close/>
                <a:moveTo>
                  <a:pt x="4187351" y="2774604"/>
                </a:moveTo>
                <a:lnTo>
                  <a:pt x="4146116" y="2778059"/>
                </a:lnTo>
                <a:lnTo>
                  <a:pt x="4140360" y="2777941"/>
                </a:lnTo>
                <a:lnTo>
                  <a:pt x="4138070" y="2777893"/>
                </a:lnTo>
                <a:close/>
                <a:moveTo>
                  <a:pt x="793967" y="2774594"/>
                </a:moveTo>
                <a:lnTo>
                  <a:pt x="803700" y="2776397"/>
                </a:lnTo>
                <a:lnTo>
                  <a:pt x="822011" y="2807555"/>
                </a:lnTo>
                <a:lnTo>
                  <a:pt x="795247" y="2788764"/>
                </a:lnTo>
                <a:lnTo>
                  <a:pt x="786460" y="2775112"/>
                </a:lnTo>
                <a:close/>
                <a:moveTo>
                  <a:pt x="3775379" y="2774188"/>
                </a:moveTo>
                <a:lnTo>
                  <a:pt x="3789748" y="2776458"/>
                </a:lnTo>
                <a:lnTo>
                  <a:pt x="3789882" y="2776562"/>
                </a:lnTo>
                <a:lnTo>
                  <a:pt x="3790388" y="2776953"/>
                </a:lnTo>
                <a:lnTo>
                  <a:pt x="3792813" y="2778056"/>
                </a:lnTo>
                <a:lnTo>
                  <a:pt x="3780713" y="2778169"/>
                </a:lnTo>
                <a:lnTo>
                  <a:pt x="3778400" y="2777016"/>
                </a:lnTo>
                <a:lnTo>
                  <a:pt x="3778373" y="2777002"/>
                </a:lnTo>
                <a:close/>
                <a:moveTo>
                  <a:pt x="3901418" y="2773843"/>
                </a:moveTo>
                <a:lnTo>
                  <a:pt x="3925859" y="2781212"/>
                </a:lnTo>
                <a:lnTo>
                  <a:pt x="3935967" y="2785205"/>
                </a:lnTo>
                <a:lnTo>
                  <a:pt x="3934820" y="2785205"/>
                </a:lnTo>
                <a:lnTo>
                  <a:pt x="3929403" y="2786249"/>
                </a:lnTo>
                <a:lnTo>
                  <a:pt x="3914369" y="2782949"/>
                </a:lnTo>
                <a:lnTo>
                  <a:pt x="3910859" y="2782179"/>
                </a:lnTo>
                <a:lnTo>
                  <a:pt x="3906904" y="2780379"/>
                </a:lnTo>
                <a:lnTo>
                  <a:pt x="3894891" y="2774910"/>
                </a:lnTo>
                <a:close/>
                <a:moveTo>
                  <a:pt x="1372129" y="2773024"/>
                </a:moveTo>
                <a:lnTo>
                  <a:pt x="1380486" y="2781069"/>
                </a:lnTo>
                <a:cubicBezTo>
                  <a:pt x="1446231" y="2854604"/>
                  <a:pt x="1502943" y="2935763"/>
                  <a:pt x="1549397" y="3022782"/>
                </a:cubicBezTo>
                <a:cubicBezTo>
                  <a:pt x="1576684" y="3077110"/>
                  <a:pt x="1599145" y="3133712"/>
                  <a:pt x="1616546" y="3191968"/>
                </a:cubicBezTo>
                <a:cubicBezTo>
                  <a:pt x="1659057" y="3325456"/>
                  <a:pt x="1672556" y="3466499"/>
                  <a:pt x="1656119" y="3605625"/>
                </a:cubicBezTo>
                <a:cubicBezTo>
                  <a:pt x="1646758" y="3683999"/>
                  <a:pt x="1625510" y="3760484"/>
                  <a:pt x="1593106" y="3832448"/>
                </a:cubicBezTo>
                <a:lnTo>
                  <a:pt x="1589670" y="3838636"/>
                </a:lnTo>
                <a:lnTo>
                  <a:pt x="1628132" y="3735252"/>
                </a:lnTo>
                <a:cubicBezTo>
                  <a:pt x="1639244" y="3696200"/>
                  <a:pt x="1647276" y="3656272"/>
                  <a:pt x="1652122" y="3615830"/>
                </a:cubicBezTo>
                <a:cubicBezTo>
                  <a:pt x="1656365" y="3580101"/>
                  <a:pt x="1658699" y="3544247"/>
                  <a:pt x="1659137" y="3508420"/>
                </a:cubicBezTo>
                <a:lnTo>
                  <a:pt x="1659137" y="3508418"/>
                </a:lnTo>
                <a:lnTo>
                  <a:pt x="1659137" y="3508417"/>
                </a:lnTo>
                <a:cubicBezTo>
                  <a:pt x="1660451" y="3400934"/>
                  <a:pt x="1644704" y="3293685"/>
                  <a:pt x="1612273" y="3190726"/>
                </a:cubicBezTo>
                <a:cubicBezTo>
                  <a:pt x="1594472" y="3130842"/>
                  <a:pt x="1571404" y="3072655"/>
                  <a:pt x="1543331" y="3016852"/>
                </a:cubicBezTo>
                <a:cubicBezTo>
                  <a:pt x="1519504" y="2972005"/>
                  <a:pt x="1492915" y="2928737"/>
                  <a:pt x="1463740" y="2887290"/>
                </a:cubicBezTo>
                <a:close/>
                <a:moveTo>
                  <a:pt x="157280" y="2772332"/>
                </a:moveTo>
                <a:lnTo>
                  <a:pt x="134298" y="2813977"/>
                </a:lnTo>
                <a:lnTo>
                  <a:pt x="100229" y="2875711"/>
                </a:lnTo>
                <a:cubicBezTo>
                  <a:pt x="83888" y="2913534"/>
                  <a:pt x="70366" y="2954529"/>
                  <a:pt x="59956" y="2998377"/>
                </a:cubicBezTo>
                <a:cubicBezTo>
                  <a:pt x="52148" y="3031263"/>
                  <a:pt x="46212" y="3065210"/>
                  <a:pt x="42131" y="3099971"/>
                </a:cubicBezTo>
                <a:lnTo>
                  <a:pt x="40785" y="3121418"/>
                </a:lnTo>
                <a:lnTo>
                  <a:pt x="40596" y="3122628"/>
                </a:lnTo>
                <a:lnTo>
                  <a:pt x="38670" y="3134995"/>
                </a:lnTo>
                <a:lnTo>
                  <a:pt x="38533" y="3147856"/>
                </a:lnTo>
                <a:lnTo>
                  <a:pt x="38412" y="3159206"/>
                </a:lnTo>
                <a:lnTo>
                  <a:pt x="35446" y="3206446"/>
                </a:lnTo>
                <a:lnTo>
                  <a:pt x="37391" y="3255358"/>
                </a:lnTo>
                <a:lnTo>
                  <a:pt x="37324" y="3261650"/>
                </a:lnTo>
                <a:lnTo>
                  <a:pt x="37135" y="3279406"/>
                </a:lnTo>
                <a:lnTo>
                  <a:pt x="38938" y="3294288"/>
                </a:lnTo>
                <a:lnTo>
                  <a:pt x="39814" y="3316313"/>
                </a:lnTo>
                <a:lnTo>
                  <a:pt x="55143" y="3428051"/>
                </a:lnTo>
                <a:lnTo>
                  <a:pt x="55147" y="3428084"/>
                </a:lnTo>
                <a:lnTo>
                  <a:pt x="58739" y="3442455"/>
                </a:lnTo>
                <a:lnTo>
                  <a:pt x="58825" y="3442798"/>
                </a:lnTo>
                <a:lnTo>
                  <a:pt x="59721" y="3450446"/>
                </a:lnTo>
                <a:lnTo>
                  <a:pt x="63158" y="3488506"/>
                </a:lnTo>
                <a:lnTo>
                  <a:pt x="65196" y="3497172"/>
                </a:lnTo>
                <a:lnTo>
                  <a:pt x="66411" y="3507542"/>
                </a:lnTo>
                <a:lnTo>
                  <a:pt x="99225" y="3641914"/>
                </a:lnTo>
                <a:lnTo>
                  <a:pt x="99252" y="3642027"/>
                </a:lnTo>
                <a:cubicBezTo>
                  <a:pt x="160888" y="3841134"/>
                  <a:pt x="271885" y="4011975"/>
                  <a:pt x="411840" y="4123110"/>
                </a:cubicBezTo>
                <a:cubicBezTo>
                  <a:pt x="514839" y="4205015"/>
                  <a:pt x="624596" y="4247209"/>
                  <a:pt x="729803" y="4247209"/>
                </a:cubicBezTo>
                <a:lnTo>
                  <a:pt x="729804" y="4247209"/>
                </a:lnTo>
                <a:cubicBezTo>
                  <a:pt x="767856" y="4247222"/>
                  <a:pt x="805696" y="4241514"/>
                  <a:pt x="842044" y="4230248"/>
                </a:cubicBezTo>
                <a:lnTo>
                  <a:pt x="855200" y="4224033"/>
                </a:lnTo>
                <a:lnTo>
                  <a:pt x="875274" y="4221425"/>
                </a:lnTo>
                <a:cubicBezTo>
                  <a:pt x="889938" y="4222583"/>
                  <a:pt x="904684" y="4222156"/>
                  <a:pt x="919260" y="4220185"/>
                </a:cubicBezTo>
                <a:cubicBezTo>
                  <a:pt x="933048" y="4219357"/>
                  <a:pt x="949732" y="4218116"/>
                  <a:pt x="968760" y="4217150"/>
                </a:cubicBezTo>
                <a:cubicBezTo>
                  <a:pt x="1003065" y="4216351"/>
                  <a:pt x="1037223" y="4212393"/>
                  <a:pt x="1070795" y="4205293"/>
                </a:cubicBezTo>
                <a:lnTo>
                  <a:pt x="1091891" y="4200970"/>
                </a:lnTo>
                <a:lnTo>
                  <a:pt x="1063879" y="4220769"/>
                </a:lnTo>
                <a:cubicBezTo>
                  <a:pt x="1013189" y="4253723"/>
                  <a:pt x="976753" y="4266925"/>
                  <a:pt x="976064" y="4266925"/>
                </a:cubicBezTo>
                <a:lnTo>
                  <a:pt x="975825" y="4267387"/>
                </a:lnTo>
                <a:lnTo>
                  <a:pt x="871000" y="4290779"/>
                </a:lnTo>
                <a:lnTo>
                  <a:pt x="870171" y="4290779"/>
                </a:lnTo>
                <a:cubicBezTo>
                  <a:pt x="722221" y="4329801"/>
                  <a:pt x="558964" y="4283747"/>
                  <a:pt x="407427" y="4158823"/>
                </a:cubicBezTo>
                <a:cubicBezTo>
                  <a:pt x="255892" y="4033898"/>
                  <a:pt x="135241" y="3844444"/>
                  <a:pt x="67402" y="3625481"/>
                </a:cubicBezTo>
                <a:cubicBezTo>
                  <a:pt x="51476" y="3574084"/>
                  <a:pt x="38885" y="3522170"/>
                  <a:pt x="29660" y="3470368"/>
                </a:cubicBezTo>
                <a:lnTo>
                  <a:pt x="12109" y="3315928"/>
                </a:lnTo>
                <a:lnTo>
                  <a:pt x="14931" y="3165935"/>
                </a:lnTo>
                <a:cubicBezTo>
                  <a:pt x="19288" y="3117097"/>
                  <a:pt x="27070" y="3069630"/>
                  <a:pt x="38307" y="3024163"/>
                </a:cubicBezTo>
                <a:cubicBezTo>
                  <a:pt x="60507" y="2934330"/>
                  <a:pt x="95358" y="2855632"/>
                  <a:pt x="140619" y="2791222"/>
                </a:cubicBezTo>
                <a:close/>
                <a:moveTo>
                  <a:pt x="3761779" y="2772040"/>
                </a:moveTo>
                <a:lnTo>
                  <a:pt x="3763187" y="2772262"/>
                </a:lnTo>
                <a:lnTo>
                  <a:pt x="3764918" y="2773926"/>
                </a:lnTo>
                <a:lnTo>
                  <a:pt x="3763912" y="2773322"/>
                </a:lnTo>
                <a:close/>
                <a:moveTo>
                  <a:pt x="3689648" y="2771764"/>
                </a:moveTo>
                <a:lnTo>
                  <a:pt x="3700155" y="2774553"/>
                </a:lnTo>
                <a:lnTo>
                  <a:pt x="3712754" y="2790291"/>
                </a:lnTo>
                <a:lnTo>
                  <a:pt x="3714655" y="2792665"/>
                </a:lnTo>
                <a:lnTo>
                  <a:pt x="3714686" y="2792688"/>
                </a:lnTo>
                <a:lnTo>
                  <a:pt x="3715085" y="2792983"/>
                </a:lnTo>
                <a:lnTo>
                  <a:pt x="3703478" y="2790278"/>
                </a:lnTo>
                <a:lnTo>
                  <a:pt x="3701002" y="2788094"/>
                </a:lnTo>
                <a:close/>
                <a:moveTo>
                  <a:pt x="3749012" y="2769969"/>
                </a:moveTo>
                <a:lnTo>
                  <a:pt x="3749022" y="2769971"/>
                </a:lnTo>
                <a:lnTo>
                  <a:pt x="3749034" y="2769985"/>
                </a:lnTo>
                <a:close/>
                <a:moveTo>
                  <a:pt x="3736137" y="2767838"/>
                </a:moveTo>
                <a:lnTo>
                  <a:pt x="3736656" y="2767924"/>
                </a:lnTo>
                <a:lnTo>
                  <a:pt x="3748128" y="2776223"/>
                </a:lnTo>
                <a:lnTo>
                  <a:pt x="3745728" y="2775878"/>
                </a:lnTo>
                <a:close/>
                <a:moveTo>
                  <a:pt x="1354138" y="2767748"/>
                </a:moveTo>
                <a:lnTo>
                  <a:pt x="1361736" y="2774865"/>
                </a:lnTo>
                <a:cubicBezTo>
                  <a:pt x="1429548" y="2849323"/>
                  <a:pt x="1487859" y="2931904"/>
                  <a:pt x="1535333" y="3020716"/>
                </a:cubicBezTo>
                <a:cubicBezTo>
                  <a:pt x="1563269" y="3076159"/>
                  <a:pt x="1586336" y="3133919"/>
                  <a:pt x="1604275" y="3193348"/>
                </a:cubicBezTo>
                <a:cubicBezTo>
                  <a:pt x="1625751" y="3261402"/>
                  <a:pt x="1639861" y="3331351"/>
                  <a:pt x="1646493" y="3402002"/>
                </a:cubicBezTo>
                <a:lnTo>
                  <a:pt x="1650820" y="3508354"/>
                </a:lnTo>
                <a:lnTo>
                  <a:pt x="1643849" y="3614863"/>
                </a:lnTo>
                <a:cubicBezTo>
                  <a:pt x="1639016" y="3654870"/>
                  <a:pt x="1631015" y="3694364"/>
                  <a:pt x="1619950" y="3732978"/>
                </a:cubicBezTo>
                <a:lnTo>
                  <a:pt x="1616411" y="3742423"/>
                </a:lnTo>
                <a:lnTo>
                  <a:pt x="1640816" y="3625342"/>
                </a:lnTo>
                <a:cubicBezTo>
                  <a:pt x="1658452" y="3479486"/>
                  <a:pt x="1644484" y="3331535"/>
                  <a:pt x="1599864" y="3191553"/>
                </a:cubicBezTo>
                <a:cubicBezTo>
                  <a:pt x="1581484" y="3130414"/>
                  <a:pt x="1557726" y="3071027"/>
                  <a:pt x="1528853" y="3014094"/>
                </a:cubicBezTo>
                <a:cubicBezTo>
                  <a:pt x="1504571" y="2968399"/>
                  <a:pt x="1477367" y="2924379"/>
                  <a:pt x="1447428" y="2882303"/>
                </a:cubicBezTo>
                <a:close/>
                <a:moveTo>
                  <a:pt x="1007144" y="2767175"/>
                </a:moveTo>
                <a:lnTo>
                  <a:pt x="1007977" y="2767643"/>
                </a:lnTo>
                <a:lnTo>
                  <a:pt x="1054803" y="2800238"/>
                </a:lnTo>
                <a:lnTo>
                  <a:pt x="1058240" y="2804403"/>
                </a:lnTo>
                <a:cubicBezTo>
                  <a:pt x="1075049" y="2827280"/>
                  <a:pt x="1091446" y="2852316"/>
                  <a:pt x="1107210" y="2879714"/>
                </a:cubicBezTo>
                <a:lnTo>
                  <a:pt x="1129507" y="2923890"/>
                </a:lnTo>
                <a:lnTo>
                  <a:pt x="1098649" y="2894687"/>
                </a:lnTo>
                <a:lnTo>
                  <a:pt x="1086774" y="2886568"/>
                </a:lnTo>
                <a:lnTo>
                  <a:pt x="1077553" y="2868846"/>
                </a:lnTo>
                <a:lnTo>
                  <a:pt x="1072782" y="2859675"/>
                </a:lnTo>
                <a:cubicBezTo>
                  <a:pt x="1057479" y="2833831"/>
                  <a:pt x="1041578" y="2810209"/>
                  <a:pt x="1025291" y="2788619"/>
                </a:cubicBezTo>
                <a:lnTo>
                  <a:pt x="1010844" y="2771547"/>
                </a:lnTo>
                <a:close/>
                <a:moveTo>
                  <a:pt x="3670382" y="2765905"/>
                </a:moveTo>
                <a:lnTo>
                  <a:pt x="3674046" y="2767621"/>
                </a:lnTo>
                <a:lnTo>
                  <a:pt x="3681130" y="2769502"/>
                </a:lnTo>
                <a:lnTo>
                  <a:pt x="3691087" y="2783719"/>
                </a:lnTo>
                <a:lnTo>
                  <a:pt x="3694159" y="2788106"/>
                </a:lnTo>
                <a:lnTo>
                  <a:pt x="3683448" y="2785610"/>
                </a:lnTo>
                <a:lnTo>
                  <a:pt x="3683265" y="2785524"/>
                </a:lnTo>
                <a:lnTo>
                  <a:pt x="3681807" y="2784841"/>
                </a:lnTo>
                <a:close/>
                <a:moveTo>
                  <a:pt x="3722281" y="2765544"/>
                </a:moveTo>
                <a:lnTo>
                  <a:pt x="3724341" y="2765885"/>
                </a:lnTo>
                <a:lnTo>
                  <a:pt x="3728157" y="2769053"/>
                </a:lnTo>
                <a:lnTo>
                  <a:pt x="3734425" y="2774257"/>
                </a:lnTo>
                <a:lnTo>
                  <a:pt x="3730992" y="2773765"/>
                </a:lnTo>
                <a:close/>
                <a:moveTo>
                  <a:pt x="725377" y="2764019"/>
                </a:moveTo>
                <a:lnTo>
                  <a:pt x="726632" y="2764387"/>
                </a:lnTo>
                <a:lnTo>
                  <a:pt x="728660" y="2766319"/>
                </a:lnTo>
                <a:lnTo>
                  <a:pt x="725258" y="2766316"/>
                </a:lnTo>
                <a:lnTo>
                  <a:pt x="725232" y="2766260"/>
                </a:lnTo>
                <a:lnTo>
                  <a:pt x="724862" y="2765475"/>
                </a:lnTo>
                <a:close/>
                <a:moveTo>
                  <a:pt x="888121" y="2763128"/>
                </a:moveTo>
                <a:lnTo>
                  <a:pt x="899703" y="2768945"/>
                </a:lnTo>
                <a:lnTo>
                  <a:pt x="915676" y="2774783"/>
                </a:lnTo>
                <a:lnTo>
                  <a:pt x="932666" y="2797998"/>
                </a:lnTo>
                <a:lnTo>
                  <a:pt x="911090" y="2788205"/>
                </a:lnTo>
                <a:lnTo>
                  <a:pt x="906498" y="2787144"/>
                </a:lnTo>
                <a:close/>
                <a:moveTo>
                  <a:pt x="2062142" y="2761791"/>
                </a:moveTo>
                <a:lnTo>
                  <a:pt x="2079214" y="2792779"/>
                </a:lnTo>
                <a:lnTo>
                  <a:pt x="2081460" y="2797563"/>
                </a:lnTo>
                <a:lnTo>
                  <a:pt x="2065069" y="2768016"/>
                </a:lnTo>
                <a:lnTo>
                  <a:pt x="2064230" y="2766232"/>
                </a:lnTo>
                <a:close/>
                <a:moveTo>
                  <a:pt x="3697523" y="2761446"/>
                </a:moveTo>
                <a:lnTo>
                  <a:pt x="3699460" y="2761767"/>
                </a:lnTo>
                <a:lnTo>
                  <a:pt x="3700943" y="2763235"/>
                </a:lnTo>
                <a:lnTo>
                  <a:pt x="3711830" y="2771015"/>
                </a:lnTo>
                <a:lnTo>
                  <a:pt x="3707668" y="2770418"/>
                </a:lnTo>
                <a:lnTo>
                  <a:pt x="3703560" y="2769027"/>
                </a:lnTo>
                <a:close/>
                <a:moveTo>
                  <a:pt x="3761564" y="2761203"/>
                </a:moveTo>
                <a:lnTo>
                  <a:pt x="3766718" y="2761482"/>
                </a:lnTo>
                <a:lnTo>
                  <a:pt x="3774360" y="2766298"/>
                </a:lnTo>
                <a:lnTo>
                  <a:pt x="3775486" y="2767008"/>
                </a:lnTo>
                <a:lnTo>
                  <a:pt x="3774407" y="2766845"/>
                </a:lnTo>
                <a:lnTo>
                  <a:pt x="3766256" y="2765613"/>
                </a:lnTo>
                <a:close/>
                <a:moveTo>
                  <a:pt x="181088" y="2760998"/>
                </a:moveTo>
                <a:lnTo>
                  <a:pt x="150967" y="2817034"/>
                </a:lnTo>
                <a:lnTo>
                  <a:pt x="128266" y="2859264"/>
                </a:lnTo>
                <a:cubicBezTo>
                  <a:pt x="113213" y="2895136"/>
                  <a:pt x="100803" y="2933985"/>
                  <a:pt x="91255" y="2975489"/>
                </a:cubicBezTo>
                <a:lnTo>
                  <a:pt x="74280" y="3090462"/>
                </a:lnTo>
                <a:lnTo>
                  <a:pt x="72134" y="3104994"/>
                </a:lnTo>
                <a:lnTo>
                  <a:pt x="72096" y="3127185"/>
                </a:lnTo>
                <a:lnTo>
                  <a:pt x="69352" y="3144088"/>
                </a:lnTo>
                <a:lnTo>
                  <a:pt x="57660" y="3197726"/>
                </a:lnTo>
                <a:lnTo>
                  <a:pt x="56068" y="3225927"/>
                </a:lnTo>
                <a:lnTo>
                  <a:pt x="52222" y="3249618"/>
                </a:lnTo>
                <a:lnTo>
                  <a:pt x="51697" y="3303342"/>
                </a:lnTo>
                <a:lnTo>
                  <a:pt x="51222" y="3311753"/>
                </a:lnTo>
                <a:lnTo>
                  <a:pt x="47287" y="3279287"/>
                </a:lnTo>
                <a:cubicBezTo>
                  <a:pt x="41824" y="3182112"/>
                  <a:pt x="49270" y="3087729"/>
                  <a:pt x="69884" y="3000998"/>
                </a:cubicBezTo>
                <a:cubicBezTo>
                  <a:pt x="90428" y="2915372"/>
                  <a:pt x="122935" y="2840431"/>
                  <a:pt x="165403" y="2779038"/>
                </a:cubicBezTo>
                <a:close/>
                <a:moveTo>
                  <a:pt x="3896293" y="2760950"/>
                </a:moveTo>
                <a:lnTo>
                  <a:pt x="3915513" y="2767389"/>
                </a:lnTo>
                <a:lnTo>
                  <a:pt x="3909725" y="2766178"/>
                </a:lnTo>
                <a:lnTo>
                  <a:pt x="3908070" y="2766178"/>
                </a:lnTo>
                <a:lnTo>
                  <a:pt x="3907392" y="2766279"/>
                </a:lnTo>
                <a:lnTo>
                  <a:pt x="3905590" y="2765566"/>
                </a:lnTo>
                <a:lnTo>
                  <a:pt x="3905443" y="2765507"/>
                </a:lnTo>
                <a:close/>
                <a:moveTo>
                  <a:pt x="4431820" y="2760756"/>
                </a:moveTo>
                <a:lnTo>
                  <a:pt x="4424936" y="2762917"/>
                </a:lnTo>
                <a:lnTo>
                  <a:pt x="4421187" y="2764094"/>
                </a:lnTo>
                <a:lnTo>
                  <a:pt x="4419450" y="2764476"/>
                </a:lnTo>
                <a:lnTo>
                  <a:pt x="4415842" y="2765269"/>
                </a:lnTo>
                <a:close/>
                <a:moveTo>
                  <a:pt x="3749361" y="2760541"/>
                </a:moveTo>
                <a:lnTo>
                  <a:pt x="3751096" y="2760635"/>
                </a:lnTo>
                <a:lnTo>
                  <a:pt x="3752893" y="2762363"/>
                </a:lnTo>
                <a:lnTo>
                  <a:pt x="3754359" y="2763773"/>
                </a:lnTo>
                <a:lnTo>
                  <a:pt x="3751918" y="2763368"/>
                </a:lnTo>
                <a:close/>
                <a:moveTo>
                  <a:pt x="3820132" y="2760355"/>
                </a:moveTo>
                <a:lnTo>
                  <a:pt x="3825660" y="2764005"/>
                </a:lnTo>
                <a:lnTo>
                  <a:pt x="3824814" y="2763557"/>
                </a:lnTo>
                <a:lnTo>
                  <a:pt x="3819003" y="2760479"/>
                </a:lnTo>
                <a:close/>
                <a:moveTo>
                  <a:pt x="1423579" y="2759977"/>
                </a:moveTo>
                <a:lnTo>
                  <a:pt x="1473424" y="2815821"/>
                </a:lnTo>
                <a:lnTo>
                  <a:pt x="1551775" y="2922557"/>
                </a:lnTo>
                <a:lnTo>
                  <a:pt x="1556783" y="2931002"/>
                </a:lnTo>
                <a:lnTo>
                  <a:pt x="1619308" y="3036438"/>
                </a:lnTo>
                <a:lnTo>
                  <a:pt x="1678458" y="3188108"/>
                </a:lnTo>
                <a:cubicBezTo>
                  <a:pt x="1715949" y="3307600"/>
                  <a:pt x="1729131" y="3433392"/>
                  <a:pt x="1717204" y="3558055"/>
                </a:cubicBezTo>
                <a:cubicBezTo>
                  <a:pt x="1710255" y="3628653"/>
                  <a:pt x="1694605" y="3698120"/>
                  <a:pt x="1670599" y="3764884"/>
                </a:cubicBezTo>
                <a:cubicBezTo>
                  <a:pt x="1660519" y="3793068"/>
                  <a:pt x="1648923" y="3820687"/>
                  <a:pt x="1635852" y="3847615"/>
                </a:cubicBezTo>
                <a:cubicBezTo>
                  <a:pt x="1634610" y="3850373"/>
                  <a:pt x="1633232" y="3853131"/>
                  <a:pt x="1631852" y="3855888"/>
                </a:cubicBezTo>
                <a:cubicBezTo>
                  <a:pt x="1620960" y="3877536"/>
                  <a:pt x="1609101" y="3898909"/>
                  <a:pt x="1596692" y="3918902"/>
                </a:cubicBezTo>
                <a:cubicBezTo>
                  <a:pt x="1592003" y="3926623"/>
                  <a:pt x="1587454" y="3933518"/>
                  <a:pt x="1582904" y="3940412"/>
                </a:cubicBezTo>
                <a:cubicBezTo>
                  <a:pt x="1561394" y="3977917"/>
                  <a:pt x="1542641" y="4005219"/>
                  <a:pt x="1532162" y="4020248"/>
                </a:cubicBezTo>
                <a:lnTo>
                  <a:pt x="1531917" y="4020621"/>
                </a:lnTo>
                <a:lnTo>
                  <a:pt x="1534781" y="4015702"/>
                </a:lnTo>
                <a:cubicBezTo>
                  <a:pt x="1543054" y="4001500"/>
                  <a:pt x="1554497" y="3982058"/>
                  <a:pt x="1567045" y="3959169"/>
                </a:cubicBezTo>
                <a:cubicBezTo>
                  <a:pt x="1571871" y="3952413"/>
                  <a:pt x="1576698" y="3945381"/>
                  <a:pt x="1581662" y="3937934"/>
                </a:cubicBezTo>
                <a:cubicBezTo>
                  <a:pt x="1595505" y="3917527"/>
                  <a:pt x="1608246" y="3896403"/>
                  <a:pt x="1619856" y="3874646"/>
                </a:cubicBezTo>
                <a:cubicBezTo>
                  <a:pt x="1621373" y="3871888"/>
                  <a:pt x="1622888" y="3869130"/>
                  <a:pt x="1624268" y="3866233"/>
                </a:cubicBezTo>
                <a:cubicBezTo>
                  <a:pt x="1638456" y="3838988"/>
                  <a:pt x="1651072" y="3810956"/>
                  <a:pt x="1662048" y="3782261"/>
                </a:cubicBezTo>
                <a:cubicBezTo>
                  <a:pt x="1674962" y="3748073"/>
                  <a:pt x="1685644" y="3713126"/>
                  <a:pt x="1694048" y="3677639"/>
                </a:cubicBezTo>
                <a:lnTo>
                  <a:pt x="1694049" y="3677637"/>
                </a:lnTo>
                <a:lnTo>
                  <a:pt x="1694049" y="3677635"/>
                </a:lnTo>
                <a:cubicBezTo>
                  <a:pt x="1702454" y="3642148"/>
                  <a:pt x="1708579" y="3606122"/>
                  <a:pt x="1712378" y="3569775"/>
                </a:cubicBezTo>
                <a:cubicBezTo>
                  <a:pt x="1725256" y="3441293"/>
                  <a:pt x="1711882" y="3311543"/>
                  <a:pt x="1673080" y="3188383"/>
                </a:cubicBezTo>
                <a:cubicBezTo>
                  <a:pt x="1657224" y="3134553"/>
                  <a:pt x="1636733" y="3082184"/>
                  <a:pt x="1611859" y="3031884"/>
                </a:cubicBezTo>
                <a:cubicBezTo>
                  <a:pt x="1569170" y="2951386"/>
                  <a:pt x="1518345" y="2875480"/>
                  <a:pt x="1460184" y="2805337"/>
                </a:cubicBezTo>
                <a:lnTo>
                  <a:pt x="1418463" y="2759977"/>
                </a:lnTo>
                <a:close/>
                <a:moveTo>
                  <a:pt x="1437291" y="2759977"/>
                </a:moveTo>
                <a:lnTo>
                  <a:pt x="1491486" y="2823270"/>
                </a:lnTo>
                <a:lnTo>
                  <a:pt x="1491531" y="2823332"/>
                </a:lnTo>
                <a:lnTo>
                  <a:pt x="1527756" y="2878943"/>
                </a:lnTo>
                <a:lnTo>
                  <a:pt x="1478662" y="2812093"/>
                </a:lnTo>
                <a:lnTo>
                  <a:pt x="1432316" y="2759977"/>
                </a:lnTo>
                <a:close/>
                <a:moveTo>
                  <a:pt x="3736476" y="2759842"/>
                </a:moveTo>
                <a:lnTo>
                  <a:pt x="3740219" y="2760045"/>
                </a:lnTo>
                <a:lnTo>
                  <a:pt x="3741657" y="2761666"/>
                </a:lnTo>
                <a:lnTo>
                  <a:pt x="3737346" y="2760951"/>
                </a:lnTo>
                <a:close/>
                <a:moveTo>
                  <a:pt x="1405405" y="2759577"/>
                </a:moveTo>
                <a:lnTo>
                  <a:pt x="1408667" y="2759765"/>
                </a:lnTo>
                <a:lnTo>
                  <a:pt x="1454668" y="2809890"/>
                </a:lnTo>
                <a:cubicBezTo>
                  <a:pt x="1512373" y="2879605"/>
                  <a:pt x="1562785" y="2955056"/>
                  <a:pt x="1605101" y="3035057"/>
                </a:cubicBezTo>
                <a:cubicBezTo>
                  <a:pt x="1629728" y="3085000"/>
                  <a:pt x="1650066" y="3136942"/>
                  <a:pt x="1665909" y="3190318"/>
                </a:cubicBezTo>
                <a:lnTo>
                  <a:pt x="1684773" y="3281839"/>
                </a:lnTo>
                <a:lnTo>
                  <a:pt x="1660395" y="3188247"/>
                </a:lnTo>
                <a:cubicBezTo>
                  <a:pt x="1644138" y="3133203"/>
                  <a:pt x="1623097" y="3079675"/>
                  <a:pt x="1597519" y="3028299"/>
                </a:cubicBezTo>
                <a:cubicBezTo>
                  <a:pt x="1553960" y="2946037"/>
                  <a:pt x="1501675" y="2868697"/>
                  <a:pt x="1441570" y="2797617"/>
                </a:cubicBezTo>
                <a:close/>
                <a:moveTo>
                  <a:pt x="1392682" y="2758844"/>
                </a:moveTo>
                <a:lnTo>
                  <a:pt x="1395757" y="2759021"/>
                </a:lnTo>
                <a:lnTo>
                  <a:pt x="1437018" y="2802445"/>
                </a:lnTo>
                <a:cubicBezTo>
                  <a:pt x="1496709" y="2873167"/>
                  <a:pt x="1548704" y="2950039"/>
                  <a:pt x="1592139" y="3031750"/>
                </a:cubicBezTo>
                <a:cubicBezTo>
                  <a:pt x="1617482" y="3082741"/>
                  <a:pt x="1638331" y="3135854"/>
                  <a:pt x="1654463" y="3190456"/>
                </a:cubicBezTo>
                <a:lnTo>
                  <a:pt x="1671801" y="3274540"/>
                </a:lnTo>
                <a:lnTo>
                  <a:pt x="1649778" y="3189763"/>
                </a:lnTo>
                <a:cubicBezTo>
                  <a:pt x="1632997" y="3133547"/>
                  <a:pt x="1611403" y="3078875"/>
                  <a:pt x="1585247" y="3026369"/>
                </a:cubicBezTo>
                <a:cubicBezTo>
                  <a:pt x="1540668" y="2942203"/>
                  <a:pt x="1486741" y="2863347"/>
                  <a:pt x="1424472" y="2791274"/>
                </a:cubicBezTo>
                <a:close/>
                <a:moveTo>
                  <a:pt x="3680519" y="2758632"/>
                </a:moveTo>
                <a:lnTo>
                  <a:pt x="3688461" y="2759946"/>
                </a:lnTo>
                <a:lnTo>
                  <a:pt x="3690341" y="2762294"/>
                </a:lnTo>
                <a:lnTo>
                  <a:pt x="3692817" y="2765388"/>
                </a:lnTo>
                <a:lnTo>
                  <a:pt x="3682874" y="2762019"/>
                </a:lnTo>
                <a:close/>
                <a:moveTo>
                  <a:pt x="1467001" y="2758514"/>
                </a:moveTo>
                <a:lnTo>
                  <a:pt x="1515379" y="2811581"/>
                </a:lnTo>
                <a:lnTo>
                  <a:pt x="1544385" y="2844859"/>
                </a:lnTo>
                <a:lnTo>
                  <a:pt x="1553974" y="2857370"/>
                </a:lnTo>
                <a:lnTo>
                  <a:pt x="1570076" y="2880539"/>
                </a:lnTo>
                <a:lnTo>
                  <a:pt x="1583502" y="2900778"/>
                </a:lnTo>
                <a:lnTo>
                  <a:pt x="1589520" y="2909850"/>
                </a:lnTo>
                <a:lnTo>
                  <a:pt x="1590458" y="2911263"/>
                </a:lnTo>
                <a:lnTo>
                  <a:pt x="1608182" y="2938811"/>
                </a:lnTo>
                <a:lnTo>
                  <a:pt x="1669530" y="3060793"/>
                </a:lnTo>
                <a:lnTo>
                  <a:pt x="1683979" y="3094690"/>
                </a:lnTo>
                <a:lnTo>
                  <a:pt x="1726294" y="3212263"/>
                </a:lnTo>
                <a:lnTo>
                  <a:pt x="1736508" y="3245061"/>
                </a:lnTo>
                <a:cubicBezTo>
                  <a:pt x="1746305" y="3292963"/>
                  <a:pt x="1752940" y="3341399"/>
                  <a:pt x="1756394" y="3390061"/>
                </a:cubicBezTo>
                <a:lnTo>
                  <a:pt x="1757190" y="3536409"/>
                </a:lnTo>
                <a:lnTo>
                  <a:pt x="1744440" y="3640659"/>
                </a:lnTo>
                <a:lnTo>
                  <a:pt x="1739483" y="3661225"/>
                </a:lnTo>
                <a:lnTo>
                  <a:pt x="1734342" y="3682550"/>
                </a:lnTo>
                <a:lnTo>
                  <a:pt x="1721004" y="3732430"/>
                </a:lnTo>
                <a:lnTo>
                  <a:pt x="1711137" y="3769331"/>
                </a:lnTo>
                <a:lnTo>
                  <a:pt x="1703401" y="3785526"/>
                </a:lnTo>
                <a:lnTo>
                  <a:pt x="1696354" y="3800278"/>
                </a:lnTo>
                <a:lnTo>
                  <a:pt x="1681564" y="3830436"/>
                </a:lnTo>
                <a:lnTo>
                  <a:pt x="1650626" y="3893519"/>
                </a:lnTo>
                <a:lnTo>
                  <a:pt x="1594396" y="3963013"/>
                </a:lnTo>
                <a:lnTo>
                  <a:pt x="1576725" y="3984852"/>
                </a:lnTo>
                <a:lnTo>
                  <a:pt x="1569535" y="3991736"/>
                </a:lnTo>
                <a:lnTo>
                  <a:pt x="1637807" y="3881883"/>
                </a:lnTo>
                <a:cubicBezTo>
                  <a:pt x="1659244" y="3840601"/>
                  <a:pt x="1677499" y="3797667"/>
                  <a:pt x="1692385" y="3753447"/>
                </a:cubicBezTo>
                <a:cubicBezTo>
                  <a:pt x="1719479" y="3673611"/>
                  <a:pt x="1741713" y="3570024"/>
                  <a:pt x="1739403" y="3448564"/>
                </a:cubicBezTo>
                <a:lnTo>
                  <a:pt x="1739403" y="3448562"/>
                </a:lnTo>
                <a:lnTo>
                  <a:pt x="1739403" y="3448557"/>
                </a:lnTo>
                <a:cubicBezTo>
                  <a:pt x="1737093" y="3327097"/>
                  <a:pt x="1710240" y="3187763"/>
                  <a:pt x="1639160" y="3036434"/>
                </a:cubicBezTo>
                <a:cubicBezTo>
                  <a:pt x="1598608" y="2959562"/>
                  <a:pt x="1551065" y="2886594"/>
                  <a:pt x="1497139" y="2818437"/>
                </a:cubicBezTo>
                <a:lnTo>
                  <a:pt x="1446410" y="2759572"/>
                </a:lnTo>
                <a:close/>
                <a:moveTo>
                  <a:pt x="1380186" y="2758124"/>
                </a:moveTo>
                <a:lnTo>
                  <a:pt x="1380481" y="2758141"/>
                </a:lnTo>
                <a:lnTo>
                  <a:pt x="1389857" y="2767703"/>
                </a:lnTo>
                <a:close/>
                <a:moveTo>
                  <a:pt x="3844466" y="2757695"/>
                </a:moveTo>
                <a:lnTo>
                  <a:pt x="3874247" y="2771228"/>
                </a:lnTo>
                <a:lnTo>
                  <a:pt x="3868637" y="2772066"/>
                </a:lnTo>
                <a:lnTo>
                  <a:pt x="3853602" y="2764566"/>
                </a:lnTo>
                <a:lnTo>
                  <a:pt x="3844403" y="2759978"/>
                </a:lnTo>
                <a:lnTo>
                  <a:pt x="3842819" y="2757875"/>
                </a:lnTo>
                <a:close/>
                <a:moveTo>
                  <a:pt x="1366635" y="2757344"/>
                </a:moveTo>
                <a:lnTo>
                  <a:pt x="1367241" y="2757379"/>
                </a:lnTo>
                <a:lnTo>
                  <a:pt x="1399102" y="2788931"/>
                </a:lnTo>
                <a:cubicBezTo>
                  <a:pt x="1462956" y="2861459"/>
                  <a:pt x="1518110" y="2941185"/>
                  <a:pt x="1563461" y="3026507"/>
                </a:cubicBezTo>
                <a:cubicBezTo>
                  <a:pt x="1590087" y="3079663"/>
                  <a:pt x="1612038" y="3135024"/>
                  <a:pt x="1629095" y="3191970"/>
                </a:cubicBezTo>
                <a:lnTo>
                  <a:pt x="1629096" y="3191976"/>
                </a:lnTo>
                <a:lnTo>
                  <a:pt x="1644987" y="3269659"/>
                </a:lnTo>
                <a:lnTo>
                  <a:pt x="1624407" y="3190451"/>
                </a:lnTo>
                <a:cubicBezTo>
                  <a:pt x="1606757" y="3131795"/>
                  <a:pt x="1584060" y="3074766"/>
                  <a:pt x="1556567" y="3020025"/>
                </a:cubicBezTo>
                <a:cubicBezTo>
                  <a:pt x="1509809" y="2932206"/>
                  <a:pt x="1452642" y="2850357"/>
                  <a:pt x="1386277" y="2776244"/>
                </a:cubicBezTo>
                <a:close/>
                <a:moveTo>
                  <a:pt x="3723235" y="2757020"/>
                </a:moveTo>
                <a:lnTo>
                  <a:pt x="3727202" y="2757885"/>
                </a:lnTo>
                <a:lnTo>
                  <a:pt x="3728425" y="2759472"/>
                </a:lnTo>
                <a:lnTo>
                  <a:pt x="3726726" y="2759190"/>
                </a:lnTo>
                <a:lnTo>
                  <a:pt x="3725600" y="2759003"/>
                </a:lnTo>
                <a:close/>
                <a:moveTo>
                  <a:pt x="1319062" y="2756632"/>
                </a:moveTo>
                <a:lnTo>
                  <a:pt x="1324230" y="2761213"/>
                </a:lnTo>
                <a:cubicBezTo>
                  <a:pt x="1396303" y="2837354"/>
                  <a:pt x="1457758" y="2922870"/>
                  <a:pt x="1506928" y="3015475"/>
                </a:cubicBezTo>
                <a:cubicBezTo>
                  <a:pt x="1536270" y="3072960"/>
                  <a:pt x="1560400" y="3132940"/>
                  <a:pt x="1579043" y="3194726"/>
                </a:cubicBezTo>
                <a:cubicBezTo>
                  <a:pt x="1624020" y="3336348"/>
                  <a:pt x="1637629" y="3486065"/>
                  <a:pt x="1618891" y="3633479"/>
                </a:cubicBezTo>
                <a:cubicBezTo>
                  <a:pt x="1613603" y="3675093"/>
                  <a:pt x="1604817" y="3716107"/>
                  <a:pt x="1592662" y="3756097"/>
                </a:cubicBezTo>
                <a:lnTo>
                  <a:pt x="1588397" y="3766794"/>
                </a:lnTo>
                <a:lnTo>
                  <a:pt x="1615309" y="3644094"/>
                </a:lnTo>
                <a:cubicBezTo>
                  <a:pt x="1635067" y="3492530"/>
                  <a:pt x="1621321" y="3338470"/>
                  <a:pt x="1575046" y="3192795"/>
                </a:cubicBezTo>
                <a:cubicBezTo>
                  <a:pt x="1555755" y="3129270"/>
                  <a:pt x="1530895" y="3067580"/>
                  <a:pt x="1500725" y="3008442"/>
                </a:cubicBezTo>
                <a:cubicBezTo>
                  <a:pt x="1475403" y="2960878"/>
                  <a:pt x="1446847" y="2915186"/>
                  <a:pt x="1415286" y="2871673"/>
                </a:cubicBezTo>
                <a:close/>
                <a:moveTo>
                  <a:pt x="3665566" y="2756156"/>
                </a:moveTo>
                <a:lnTo>
                  <a:pt x="3672599" y="2757321"/>
                </a:lnTo>
                <a:lnTo>
                  <a:pt x="3672836" y="2757658"/>
                </a:lnTo>
                <a:lnTo>
                  <a:pt x="3673718" y="2758918"/>
                </a:lnTo>
                <a:lnTo>
                  <a:pt x="3671009" y="2758000"/>
                </a:lnTo>
                <a:close/>
                <a:moveTo>
                  <a:pt x="3861592" y="2755823"/>
                </a:moveTo>
                <a:lnTo>
                  <a:pt x="3884640" y="2764929"/>
                </a:lnTo>
                <a:lnTo>
                  <a:pt x="3890419" y="2768813"/>
                </a:lnTo>
                <a:lnTo>
                  <a:pt x="3883702" y="2769816"/>
                </a:lnTo>
                <a:lnTo>
                  <a:pt x="3854635" y="2756584"/>
                </a:lnTo>
                <a:close/>
                <a:moveTo>
                  <a:pt x="3648385" y="2755603"/>
                </a:moveTo>
                <a:lnTo>
                  <a:pt x="3660743" y="2761391"/>
                </a:lnTo>
                <a:lnTo>
                  <a:pt x="3672258" y="2780370"/>
                </a:lnTo>
                <a:lnTo>
                  <a:pt x="3658028" y="2773706"/>
                </a:lnTo>
                <a:lnTo>
                  <a:pt x="3651107" y="2761494"/>
                </a:lnTo>
                <a:close/>
                <a:moveTo>
                  <a:pt x="3710250" y="2754191"/>
                </a:moveTo>
                <a:lnTo>
                  <a:pt x="3713326" y="2754861"/>
                </a:lnTo>
                <a:lnTo>
                  <a:pt x="3714980" y="2757242"/>
                </a:lnTo>
                <a:lnTo>
                  <a:pt x="3714411" y="2757148"/>
                </a:lnTo>
                <a:lnTo>
                  <a:pt x="3713164" y="2756941"/>
                </a:lnTo>
                <a:close/>
                <a:moveTo>
                  <a:pt x="3793695" y="2754005"/>
                </a:moveTo>
                <a:lnTo>
                  <a:pt x="3794788" y="2754852"/>
                </a:lnTo>
                <a:lnTo>
                  <a:pt x="3794590" y="2754872"/>
                </a:lnTo>
                <a:close/>
                <a:moveTo>
                  <a:pt x="590854" y="2753598"/>
                </a:moveTo>
                <a:lnTo>
                  <a:pt x="611969" y="2760593"/>
                </a:lnTo>
                <a:lnTo>
                  <a:pt x="614809" y="2761604"/>
                </a:lnTo>
                <a:lnTo>
                  <a:pt x="640149" y="2770620"/>
                </a:lnTo>
                <a:lnTo>
                  <a:pt x="668082" y="2784905"/>
                </a:lnTo>
                <a:lnTo>
                  <a:pt x="682278" y="2792166"/>
                </a:lnTo>
                <a:lnTo>
                  <a:pt x="693427" y="2804081"/>
                </a:lnTo>
                <a:lnTo>
                  <a:pt x="640292" y="2775616"/>
                </a:lnTo>
                <a:lnTo>
                  <a:pt x="595775" y="2761613"/>
                </a:lnTo>
                <a:close/>
                <a:moveTo>
                  <a:pt x="1304719" y="2752733"/>
                </a:moveTo>
                <a:lnTo>
                  <a:pt x="1304991" y="2752772"/>
                </a:lnTo>
                <a:lnTo>
                  <a:pt x="1306304" y="2753907"/>
                </a:lnTo>
                <a:lnTo>
                  <a:pt x="1316599" y="2766219"/>
                </a:lnTo>
                <a:close/>
                <a:moveTo>
                  <a:pt x="3751982" y="2752196"/>
                </a:moveTo>
                <a:lnTo>
                  <a:pt x="3753640" y="2753240"/>
                </a:lnTo>
                <a:lnTo>
                  <a:pt x="3753349" y="2753217"/>
                </a:lnTo>
                <a:lnTo>
                  <a:pt x="3753042" y="2753193"/>
                </a:lnTo>
                <a:close/>
                <a:moveTo>
                  <a:pt x="1288617" y="2750400"/>
                </a:moveTo>
                <a:lnTo>
                  <a:pt x="1290719" y="2750704"/>
                </a:lnTo>
                <a:lnTo>
                  <a:pt x="1375172" y="2846481"/>
                </a:lnTo>
                <a:lnTo>
                  <a:pt x="1375176" y="2846487"/>
                </a:lnTo>
                <a:lnTo>
                  <a:pt x="1469426" y="2994164"/>
                </a:lnTo>
                <a:lnTo>
                  <a:pt x="1489421" y="3033003"/>
                </a:lnTo>
                <a:lnTo>
                  <a:pt x="1555050" y="3196106"/>
                </a:lnTo>
                <a:cubicBezTo>
                  <a:pt x="1578477" y="3269688"/>
                  <a:pt x="1593631" y="3345408"/>
                  <a:pt x="1600384" y="3421871"/>
                </a:cubicBezTo>
                <a:lnTo>
                  <a:pt x="1604197" y="3536945"/>
                </a:lnTo>
                <a:lnTo>
                  <a:pt x="1595313" y="3652089"/>
                </a:lnTo>
                <a:cubicBezTo>
                  <a:pt x="1589445" y="3695275"/>
                  <a:pt x="1579800" y="3737779"/>
                  <a:pt x="1566534" y="3779120"/>
                </a:cubicBezTo>
                <a:lnTo>
                  <a:pt x="1564938" y="3782914"/>
                </a:lnTo>
                <a:lnTo>
                  <a:pt x="1592556" y="3663950"/>
                </a:lnTo>
                <a:cubicBezTo>
                  <a:pt x="1613777" y="3506553"/>
                  <a:pt x="1599644" y="3346399"/>
                  <a:pt x="1551191" y="3195137"/>
                </a:cubicBezTo>
                <a:cubicBezTo>
                  <a:pt x="1531086" y="3129214"/>
                  <a:pt x="1505151" y="3065208"/>
                  <a:pt x="1473698" y="3003891"/>
                </a:cubicBezTo>
                <a:cubicBezTo>
                  <a:pt x="1447438" y="2954452"/>
                  <a:pt x="1417604" y="2907081"/>
                  <a:pt x="1384468" y="2862146"/>
                </a:cubicBezTo>
                <a:close/>
                <a:moveTo>
                  <a:pt x="3738401" y="2748427"/>
                </a:moveTo>
                <a:lnTo>
                  <a:pt x="3742486" y="2752355"/>
                </a:lnTo>
                <a:lnTo>
                  <a:pt x="3741913" y="2752309"/>
                </a:lnTo>
                <a:lnTo>
                  <a:pt x="3741887" y="2752280"/>
                </a:lnTo>
                <a:close/>
                <a:moveTo>
                  <a:pt x="957177" y="2742309"/>
                </a:moveTo>
                <a:lnTo>
                  <a:pt x="985092" y="2754753"/>
                </a:lnTo>
                <a:lnTo>
                  <a:pt x="991300" y="2758250"/>
                </a:lnTo>
                <a:lnTo>
                  <a:pt x="1020271" y="2792586"/>
                </a:lnTo>
                <a:cubicBezTo>
                  <a:pt x="1036378" y="2814010"/>
                  <a:pt x="1052101" y="2837465"/>
                  <a:pt x="1067233" y="2863140"/>
                </a:cubicBezTo>
                <a:lnTo>
                  <a:pt x="1072292" y="2872917"/>
                </a:lnTo>
                <a:lnTo>
                  <a:pt x="1023238" y="2833457"/>
                </a:lnTo>
                <a:lnTo>
                  <a:pt x="965382" y="2749907"/>
                </a:lnTo>
                <a:close/>
                <a:moveTo>
                  <a:pt x="3668869" y="2741874"/>
                </a:moveTo>
                <a:lnTo>
                  <a:pt x="3676603" y="2745134"/>
                </a:lnTo>
                <a:lnTo>
                  <a:pt x="3681904" y="2751756"/>
                </a:lnTo>
                <a:lnTo>
                  <a:pt x="3674936" y="2750601"/>
                </a:lnTo>
                <a:close/>
                <a:moveTo>
                  <a:pt x="692339" y="2741676"/>
                </a:moveTo>
                <a:lnTo>
                  <a:pt x="699963" y="2748013"/>
                </a:lnTo>
                <a:lnTo>
                  <a:pt x="712034" y="2763603"/>
                </a:lnTo>
                <a:lnTo>
                  <a:pt x="709761" y="2764665"/>
                </a:lnTo>
                <a:lnTo>
                  <a:pt x="705645" y="2766589"/>
                </a:lnTo>
                <a:close/>
                <a:moveTo>
                  <a:pt x="530882" y="2740379"/>
                </a:moveTo>
                <a:lnTo>
                  <a:pt x="563742" y="2744615"/>
                </a:lnTo>
                <a:lnTo>
                  <a:pt x="578784" y="2749599"/>
                </a:lnTo>
                <a:lnTo>
                  <a:pt x="579573" y="2749860"/>
                </a:lnTo>
                <a:lnTo>
                  <a:pt x="584631" y="2758108"/>
                </a:lnTo>
                <a:lnTo>
                  <a:pt x="540780" y="2744315"/>
                </a:lnTo>
                <a:lnTo>
                  <a:pt x="531846" y="2743461"/>
                </a:lnTo>
                <a:close/>
                <a:moveTo>
                  <a:pt x="841744" y="2739834"/>
                </a:moveTo>
                <a:lnTo>
                  <a:pt x="872182" y="2755122"/>
                </a:lnTo>
                <a:lnTo>
                  <a:pt x="893597" y="2783304"/>
                </a:lnTo>
                <a:lnTo>
                  <a:pt x="887396" y="2780749"/>
                </a:lnTo>
                <a:lnTo>
                  <a:pt x="871995" y="2777623"/>
                </a:lnTo>
                <a:close/>
                <a:moveTo>
                  <a:pt x="3829005" y="2739533"/>
                </a:moveTo>
                <a:lnTo>
                  <a:pt x="3830208" y="2740359"/>
                </a:lnTo>
                <a:lnTo>
                  <a:pt x="3833729" y="2742776"/>
                </a:lnTo>
                <a:lnTo>
                  <a:pt x="3836159" y="2744443"/>
                </a:lnTo>
                <a:lnTo>
                  <a:pt x="3840736" y="2747584"/>
                </a:lnTo>
                <a:lnTo>
                  <a:pt x="3845971" y="2749652"/>
                </a:lnTo>
                <a:lnTo>
                  <a:pt x="3840606" y="2750197"/>
                </a:lnTo>
                <a:lnTo>
                  <a:pt x="3837879" y="2748956"/>
                </a:lnTo>
                <a:lnTo>
                  <a:pt x="3835174" y="2747724"/>
                </a:lnTo>
                <a:lnTo>
                  <a:pt x="3833498" y="2745500"/>
                </a:lnTo>
                <a:close/>
                <a:moveTo>
                  <a:pt x="3749318" y="2737629"/>
                </a:moveTo>
                <a:lnTo>
                  <a:pt x="3750224" y="2737749"/>
                </a:lnTo>
                <a:lnTo>
                  <a:pt x="3752379" y="2739911"/>
                </a:lnTo>
                <a:lnTo>
                  <a:pt x="3751197" y="2739030"/>
                </a:lnTo>
                <a:close/>
                <a:moveTo>
                  <a:pt x="436411" y="2737253"/>
                </a:moveTo>
                <a:lnTo>
                  <a:pt x="419394" y="2739890"/>
                </a:lnTo>
                <a:lnTo>
                  <a:pt x="425148" y="2738256"/>
                </a:lnTo>
                <a:lnTo>
                  <a:pt x="425354" y="2738202"/>
                </a:lnTo>
                <a:close/>
                <a:moveTo>
                  <a:pt x="3840392" y="2735182"/>
                </a:moveTo>
                <a:lnTo>
                  <a:pt x="3856892" y="2746274"/>
                </a:lnTo>
                <a:lnTo>
                  <a:pt x="3843919" y="2741134"/>
                </a:lnTo>
                <a:lnTo>
                  <a:pt x="3835685" y="2735465"/>
                </a:lnTo>
                <a:close/>
                <a:moveTo>
                  <a:pt x="489560" y="2735052"/>
                </a:moveTo>
                <a:lnTo>
                  <a:pt x="522827" y="2739341"/>
                </a:lnTo>
                <a:lnTo>
                  <a:pt x="523873" y="2742699"/>
                </a:lnTo>
                <a:lnTo>
                  <a:pt x="490609" y="2739520"/>
                </a:lnTo>
                <a:lnTo>
                  <a:pt x="490033" y="2737068"/>
                </a:lnTo>
                <a:close/>
                <a:moveTo>
                  <a:pt x="3651565" y="2734582"/>
                </a:moveTo>
                <a:lnTo>
                  <a:pt x="3659228" y="2737811"/>
                </a:lnTo>
                <a:lnTo>
                  <a:pt x="3659996" y="2739324"/>
                </a:lnTo>
                <a:lnTo>
                  <a:pt x="3666813" y="2749058"/>
                </a:lnTo>
                <a:lnTo>
                  <a:pt x="3658467" y="2746156"/>
                </a:lnTo>
                <a:lnTo>
                  <a:pt x="3651831" y="2735157"/>
                </a:lnTo>
                <a:close/>
                <a:moveTo>
                  <a:pt x="3854284" y="2734346"/>
                </a:moveTo>
                <a:lnTo>
                  <a:pt x="3877961" y="2746403"/>
                </a:lnTo>
                <a:lnTo>
                  <a:pt x="3877397" y="2746460"/>
                </a:lnTo>
                <a:lnTo>
                  <a:pt x="3876076" y="2746594"/>
                </a:lnTo>
                <a:lnTo>
                  <a:pt x="3875370" y="2746357"/>
                </a:lnTo>
                <a:lnTo>
                  <a:pt x="3872031" y="2745236"/>
                </a:lnTo>
                <a:lnTo>
                  <a:pt x="3853868" y="2734371"/>
                </a:lnTo>
                <a:close/>
                <a:moveTo>
                  <a:pt x="478577" y="2733636"/>
                </a:moveTo>
                <a:lnTo>
                  <a:pt x="479734" y="2733786"/>
                </a:lnTo>
                <a:lnTo>
                  <a:pt x="480860" y="2738588"/>
                </a:lnTo>
                <a:lnTo>
                  <a:pt x="452478" y="2735875"/>
                </a:lnTo>
                <a:close/>
                <a:moveTo>
                  <a:pt x="3715538" y="2733153"/>
                </a:moveTo>
                <a:lnTo>
                  <a:pt x="3716481" y="2733278"/>
                </a:lnTo>
                <a:lnTo>
                  <a:pt x="3724318" y="2742115"/>
                </a:lnTo>
                <a:lnTo>
                  <a:pt x="3732711" y="2751579"/>
                </a:lnTo>
                <a:lnTo>
                  <a:pt x="3729813" y="2751348"/>
                </a:lnTo>
                <a:close/>
                <a:moveTo>
                  <a:pt x="3704399" y="2731245"/>
                </a:moveTo>
                <a:lnTo>
                  <a:pt x="3706884" y="2732006"/>
                </a:lnTo>
                <a:lnTo>
                  <a:pt x="3707314" y="2732063"/>
                </a:lnTo>
                <a:lnTo>
                  <a:pt x="3707344" y="2732101"/>
                </a:lnTo>
                <a:lnTo>
                  <a:pt x="3720157" y="2748738"/>
                </a:lnTo>
                <a:lnTo>
                  <a:pt x="3715615" y="2747493"/>
                </a:lnTo>
                <a:close/>
                <a:moveTo>
                  <a:pt x="3592076" y="2730619"/>
                </a:moveTo>
                <a:lnTo>
                  <a:pt x="3622524" y="2741230"/>
                </a:lnTo>
                <a:lnTo>
                  <a:pt x="3630644" y="2747294"/>
                </a:lnTo>
                <a:lnTo>
                  <a:pt x="3640330" y="2751830"/>
                </a:lnTo>
                <a:lnTo>
                  <a:pt x="3640946" y="2753217"/>
                </a:lnTo>
                <a:lnTo>
                  <a:pt x="3642142" y="2755906"/>
                </a:lnTo>
                <a:lnTo>
                  <a:pt x="3644615" y="2760435"/>
                </a:lnTo>
                <a:lnTo>
                  <a:pt x="3649747" y="2769829"/>
                </a:lnTo>
                <a:lnTo>
                  <a:pt x="3633006" y="2761990"/>
                </a:lnTo>
                <a:close/>
                <a:moveTo>
                  <a:pt x="3755775" y="2727519"/>
                </a:moveTo>
                <a:lnTo>
                  <a:pt x="3760448" y="2732357"/>
                </a:lnTo>
                <a:lnTo>
                  <a:pt x="3759704" y="2732395"/>
                </a:lnTo>
                <a:close/>
                <a:moveTo>
                  <a:pt x="3691915" y="2727423"/>
                </a:moveTo>
                <a:lnTo>
                  <a:pt x="3694904" y="2728338"/>
                </a:lnTo>
                <a:lnTo>
                  <a:pt x="3706466" y="2744985"/>
                </a:lnTo>
                <a:lnTo>
                  <a:pt x="3702450" y="2743884"/>
                </a:lnTo>
                <a:close/>
                <a:moveTo>
                  <a:pt x="3635209" y="2727086"/>
                </a:moveTo>
                <a:lnTo>
                  <a:pt x="3636156" y="2727737"/>
                </a:lnTo>
                <a:lnTo>
                  <a:pt x="3637388" y="2728231"/>
                </a:lnTo>
                <a:lnTo>
                  <a:pt x="3638895" y="2729242"/>
                </a:lnTo>
                <a:lnTo>
                  <a:pt x="3643496" y="2731182"/>
                </a:lnTo>
                <a:lnTo>
                  <a:pt x="3647001" y="2738739"/>
                </a:lnTo>
                <a:lnTo>
                  <a:pt x="3649638" y="2743086"/>
                </a:lnTo>
                <a:lnTo>
                  <a:pt x="3643729" y="2741031"/>
                </a:lnTo>
                <a:lnTo>
                  <a:pt x="3641255" y="2740171"/>
                </a:lnTo>
                <a:close/>
                <a:moveTo>
                  <a:pt x="3682263" y="2724469"/>
                </a:moveTo>
                <a:lnTo>
                  <a:pt x="3682523" y="2724548"/>
                </a:lnTo>
                <a:lnTo>
                  <a:pt x="3692399" y="2739972"/>
                </a:lnTo>
                <a:lnTo>
                  <a:pt x="3689976" y="2737295"/>
                </a:lnTo>
                <a:close/>
                <a:moveTo>
                  <a:pt x="2024043" y="2723783"/>
                </a:moveTo>
                <a:lnTo>
                  <a:pt x="2062364" y="2792148"/>
                </a:lnTo>
                <a:lnTo>
                  <a:pt x="2059064" y="2786292"/>
                </a:lnTo>
                <a:lnTo>
                  <a:pt x="2025554" y="2726835"/>
                </a:lnTo>
                <a:lnTo>
                  <a:pt x="2024270" y="2724242"/>
                </a:lnTo>
                <a:close/>
                <a:moveTo>
                  <a:pt x="908492" y="2720711"/>
                </a:moveTo>
                <a:lnTo>
                  <a:pt x="910294" y="2721408"/>
                </a:lnTo>
                <a:lnTo>
                  <a:pt x="937605" y="2733583"/>
                </a:lnTo>
                <a:lnTo>
                  <a:pt x="960379" y="2754631"/>
                </a:lnTo>
                <a:lnTo>
                  <a:pt x="1003820" y="2817837"/>
                </a:lnTo>
                <a:lnTo>
                  <a:pt x="978696" y="2797628"/>
                </a:lnTo>
                <a:lnTo>
                  <a:pt x="959934" y="2782535"/>
                </a:lnTo>
                <a:lnTo>
                  <a:pt x="929015" y="2739100"/>
                </a:lnTo>
                <a:close/>
                <a:moveTo>
                  <a:pt x="3668598" y="2720286"/>
                </a:moveTo>
                <a:lnTo>
                  <a:pt x="3673235" y="2721705"/>
                </a:lnTo>
                <a:lnTo>
                  <a:pt x="3681139" y="2734784"/>
                </a:lnTo>
                <a:lnTo>
                  <a:pt x="3670139" y="2723067"/>
                </a:lnTo>
                <a:close/>
                <a:moveTo>
                  <a:pt x="3813083" y="2718394"/>
                </a:moveTo>
                <a:lnTo>
                  <a:pt x="3830364" y="2728703"/>
                </a:lnTo>
                <a:lnTo>
                  <a:pt x="3826183" y="2728922"/>
                </a:lnTo>
                <a:lnTo>
                  <a:pt x="3824883" y="2728027"/>
                </a:lnTo>
                <a:lnTo>
                  <a:pt x="3815442" y="2721526"/>
                </a:lnTo>
                <a:lnTo>
                  <a:pt x="3813641" y="2719134"/>
                </a:lnTo>
                <a:close/>
                <a:moveTo>
                  <a:pt x="3655565" y="2718330"/>
                </a:moveTo>
                <a:lnTo>
                  <a:pt x="3666496" y="2729147"/>
                </a:lnTo>
                <a:lnTo>
                  <a:pt x="3669241" y="2734084"/>
                </a:lnTo>
                <a:lnTo>
                  <a:pt x="3661895" y="2730783"/>
                </a:lnTo>
                <a:close/>
                <a:moveTo>
                  <a:pt x="1048021" y="2717359"/>
                </a:moveTo>
                <a:lnTo>
                  <a:pt x="1078748" y="2739148"/>
                </a:lnTo>
                <a:lnTo>
                  <a:pt x="1122851" y="2778335"/>
                </a:lnTo>
                <a:lnTo>
                  <a:pt x="1181463" y="2852408"/>
                </a:lnTo>
                <a:lnTo>
                  <a:pt x="1186117" y="2859995"/>
                </a:lnTo>
                <a:lnTo>
                  <a:pt x="1252883" y="2982956"/>
                </a:lnTo>
                <a:lnTo>
                  <a:pt x="1252156" y="2981995"/>
                </a:lnTo>
                <a:lnTo>
                  <a:pt x="1235458" y="2956288"/>
                </a:lnTo>
                <a:lnTo>
                  <a:pt x="1217606" y="2936258"/>
                </a:lnTo>
                <a:lnTo>
                  <a:pt x="1204314" y="2918663"/>
                </a:lnTo>
                <a:lnTo>
                  <a:pt x="1192288" y="2906740"/>
                </a:lnTo>
                <a:lnTo>
                  <a:pt x="1162826" y="2859659"/>
                </a:lnTo>
                <a:lnTo>
                  <a:pt x="1140734" y="2824357"/>
                </a:lnTo>
                <a:lnTo>
                  <a:pt x="1096056" y="2768246"/>
                </a:lnTo>
                <a:lnTo>
                  <a:pt x="1084308" y="2753492"/>
                </a:lnTo>
                <a:close/>
                <a:moveTo>
                  <a:pt x="3708488" y="2715171"/>
                </a:moveTo>
                <a:lnTo>
                  <a:pt x="3715197" y="2722350"/>
                </a:lnTo>
                <a:lnTo>
                  <a:pt x="3716056" y="2723729"/>
                </a:lnTo>
                <a:lnTo>
                  <a:pt x="3713986" y="2721441"/>
                </a:lnTo>
                <a:lnTo>
                  <a:pt x="3712776" y="2720103"/>
                </a:lnTo>
                <a:lnTo>
                  <a:pt x="3708760" y="2715665"/>
                </a:lnTo>
                <a:close/>
                <a:moveTo>
                  <a:pt x="251613" y="2712082"/>
                </a:moveTo>
                <a:lnTo>
                  <a:pt x="230900" y="2736945"/>
                </a:lnTo>
                <a:cubicBezTo>
                  <a:pt x="213457" y="2763506"/>
                  <a:pt x="198247" y="2792996"/>
                  <a:pt x="185475" y="2825128"/>
                </a:cubicBezTo>
                <a:lnTo>
                  <a:pt x="158358" y="2916743"/>
                </a:lnTo>
                <a:lnTo>
                  <a:pt x="134973" y="2950924"/>
                </a:lnTo>
                <a:lnTo>
                  <a:pt x="170292" y="2840488"/>
                </a:lnTo>
                <a:lnTo>
                  <a:pt x="187154" y="2808474"/>
                </a:lnTo>
                <a:lnTo>
                  <a:pt x="223581" y="2745278"/>
                </a:lnTo>
                <a:lnTo>
                  <a:pt x="235273" y="2731432"/>
                </a:lnTo>
                <a:close/>
                <a:moveTo>
                  <a:pt x="3716416" y="2710938"/>
                </a:moveTo>
                <a:lnTo>
                  <a:pt x="3719797" y="2712005"/>
                </a:lnTo>
                <a:lnTo>
                  <a:pt x="3732634" y="2728237"/>
                </a:lnTo>
                <a:lnTo>
                  <a:pt x="3730545" y="2727726"/>
                </a:lnTo>
                <a:lnTo>
                  <a:pt x="3730499" y="2727715"/>
                </a:lnTo>
                <a:lnTo>
                  <a:pt x="3725080" y="2724153"/>
                </a:lnTo>
                <a:lnTo>
                  <a:pt x="3724723" y="2723918"/>
                </a:lnTo>
                <a:close/>
                <a:moveTo>
                  <a:pt x="868139" y="2708698"/>
                </a:moveTo>
                <a:lnTo>
                  <a:pt x="887307" y="2712519"/>
                </a:lnTo>
                <a:lnTo>
                  <a:pt x="891094" y="2713983"/>
                </a:lnTo>
                <a:lnTo>
                  <a:pt x="924201" y="2743738"/>
                </a:lnTo>
                <a:lnTo>
                  <a:pt x="948710" y="2778350"/>
                </a:lnTo>
                <a:lnTo>
                  <a:pt x="919819" y="2767754"/>
                </a:lnTo>
                <a:lnTo>
                  <a:pt x="890993" y="2728535"/>
                </a:lnTo>
                <a:close/>
                <a:moveTo>
                  <a:pt x="1097087" y="2708509"/>
                </a:moveTo>
                <a:lnTo>
                  <a:pt x="1128900" y="2718929"/>
                </a:lnTo>
                <a:lnTo>
                  <a:pt x="1146000" y="2722936"/>
                </a:lnTo>
                <a:lnTo>
                  <a:pt x="1161207" y="2738190"/>
                </a:lnTo>
                <a:lnTo>
                  <a:pt x="1174683" y="2751708"/>
                </a:lnTo>
                <a:lnTo>
                  <a:pt x="1213205" y="2793238"/>
                </a:lnTo>
                <a:lnTo>
                  <a:pt x="1265736" y="2864676"/>
                </a:lnTo>
                <a:lnTo>
                  <a:pt x="1299876" y="2913295"/>
                </a:lnTo>
                <a:lnTo>
                  <a:pt x="1340670" y="2988462"/>
                </a:lnTo>
                <a:lnTo>
                  <a:pt x="1343053" y="2992893"/>
                </a:lnTo>
                <a:lnTo>
                  <a:pt x="1352909" y="3011219"/>
                </a:lnTo>
                <a:lnTo>
                  <a:pt x="1373672" y="3050642"/>
                </a:lnTo>
                <a:lnTo>
                  <a:pt x="1387549" y="3086941"/>
                </a:lnTo>
                <a:lnTo>
                  <a:pt x="1408942" y="3142897"/>
                </a:lnTo>
                <a:lnTo>
                  <a:pt x="1431919" y="3203275"/>
                </a:lnTo>
                <a:lnTo>
                  <a:pt x="1446775" y="3262586"/>
                </a:lnTo>
                <a:lnTo>
                  <a:pt x="1466534" y="3341844"/>
                </a:lnTo>
                <a:lnTo>
                  <a:pt x="1466534" y="3341848"/>
                </a:lnTo>
                <a:lnTo>
                  <a:pt x="1485496" y="3524131"/>
                </a:lnTo>
                <a:lnTo>
                  <a:pt x="1486239" y="3568298"/>
                </a:lnTo>
                <a:lnTo>
                  <a:pt x="1482442" y="3620175"/>
                </a:lnTo>
                <a:lnTo>
                  <a:pt x="1481353" y="3572075"/>
                </a:lnTo>
                <a:lnTo>
                  <a:pt x="1479952" y="3510210"/>
                </a:lnTo>
                <a:lnTo>
                  <a:pt x="1477031" y="3489275"/>
                </a:lnTo>
                <a:lnTo>
                  <a:pt x="1473879" y="3466674"/>
                </a:lnTo>
                <a:lnTo>
                  <a:pt x="1472731" y="3444735"/>
                </a:lnTo>
                <a:lnTo>
                  <a:pt x="1467799" y="3423085"/>
                </a:lnTo>
                <a:lnTo>
                  <a:pt x="1461594" y="3378608"/>
                </a:lnTo>
                <a:lnTo>
                  <a:pt x="1447228" y="3322782"/>
                </a:lnTo>
                <a:lnTo>
                  <a:pt x="1427368" y="3245607"/>
                </a:lnTo>
                <a:cubicBezTo>
                  <a:pt x="1411747" y="3196570"/>
                  <a:pt x="1393377" y="3149409"/>
                  <a:pt x="1372644" y="3104452"/>
                </a:cubicBezTo>
                <a:lnTo>
                  <a:pt x="1370404" y="3100292"/>
                </a:lnTo>
                <a:lnTo>
                  <a:pt x="1368794" y="3096185"/>
                </a:lnTo>
                <a:lnTo>
                  <a:pt x="1346525" y="3055956"/>
                </a:lnTo>
                <a:lnTo>
                  <a:pt x="1303743" y="2976522"/>
                </a:lnTo>
                <a:lnTo>
                  <a:pt x="1298513" y="2969221"/>
                </a:lnTo>
                <a:lnTo>
                  <a:pt x="1294405" y="2961800"/>
                </a:lnTo>
                <a:lnTo>
                  <a:pt x="1265227" y="2922756"/>
                </a:lnTo>
                <a:lnTo>
                  <a:pt x="1244699" y="2894099"/>
                </a:lnTo>
                <a:lnTo>
                  <a:pt x="1217144" y="2848502"/>
                </a:lnTo>
                <a:lnTo>
                  <a:pt x="1217137" y="2848492"/>
                </a:lnTo>
                <a:lnTo>
                  <a:pt x="1156491" y="2769694"/>
                </a:lnTo>
                <a:lnTo>
                  <a:pt x="1147047" y="2759967"/>
                </a:lnTo>
                <a:lnTo>
                  <a:pt x="1141010" y="2752342"/>
                </a:lnTo>
                <a:lnTo>
                  <a:pt x="1124214" y="2736449"/>
                </a:lnTo>
                <a:close/>
                <a:moveTo>
                  <a:pt x="3638366" y="2706100"/>
                </a:moveTo>
                <a:lnTo>
                  <a:pt x="3644823" y="2709453"/>
                </a:lnTo>
                <a:lnTo>
                  <a:pt x="3653813" y="2727151"/>
                </a:lnTo>
                <a:lnTo>
                  <a:pt x="3652151" y="2726405"/>
                </a:lnTo>
                <a:lnTo>
                  <a:pt x="3646385" y="2723404"/>
                </a:lnTo>
                <a:close/>
                <a:moveTo>
                  <a:pt x="784049" y="2703874"/>
                </a:moveTo>
                <a:lnTo>
                  <a:pt x="821384" y="2727159"/>
                </a:lnTo>
                <a:lnTo>
                  <a:pt x="859471" y="2775080"/>
                </a:lnTo>
                <a:lnTo>
                  <a:pt x="840755" y="2771281"/>
                </a:lnTo>
                <a:lnTo>
                  <a:pt x="818900" y="2745302"/>
                </a:lnTo>
                <a:close/>
                <a:moveTo>
                  <a:pt x="947678" y="2703622"/>
                </a:moveTo>
                <a:lnTo>
                  <a:pt x="958828" y="2708955"/>
                </a:lnTo>
                <a:lnTo>
                  <a:pt x="1022052" y="2760539"/>
                </a:lnTo>
                <a:lnTo>
                  <a:pt x="1025634" y="2764881"/>
                </a:lnTo>
                <a:lnTo>
                  <a:pt x="1023771" y="2763786"/>
                </a:lnTo>
                <a:lnTo>
                  <a:pt x="1013151" y="2756153"/>
                </a:lnTo>
                <a:lnTo>
                  <a:pt x="1001094" y="2750448"/>
                </a:lnTo>
                <a:lnTo>
                  <a:pt x="984960" y="2740958"/>
                </a:lnTo>
                <a:lnTo>
                  <a:pt x="975482" y="2729758"/>
                </a:lnTo>
                <a:lnTo>
                  <a:pt x="963707" y="2718690"/>
                </a:lnTo>
                <a:close/>
                <a:moveTo>
                  <a:pt x="3742299" y="2703273"/>
                </a:moveTo>
                <a:lnTo>
                  <a:pt x="3745724" y="2706260"/>
                </a:lnTo>
                <a:lnTo>
                  <a:pt x="3747496" y="2709274"/>
                </a:lnTo>
                <a:lnTo>
                  <a:pt x="3744359" y="2706236"/>
                </a:lnTo>
                <a:lnTo>
                  <a:pt x="3743384" y="2705292"/>
                </a:lnTo>
                <a:close/>
                <a:moveTo>
                  <a:pt x="3692088" y="2703262"/>
                </a:moveTo>
                <a:lnTo>
                  <a:pt x="3694865" y="2704138"/>
                </a:lnTo>
                <a:lnTo>
                  <a:pt x="3699016" y="2711856"/>
                </a:lnTo>
                <a:lnTo>
                  <a:pt x="3699420" y="2712608"/>
                </a:lnTo>
                <a:close/>
                <a:moveTo>
                  <a:pt x="3489433" y="2703015"/>
                </a:moveTo>
                <a:lnTo>
                  <a:pt x="3495515" y="2716816"/>
                </a:lnTo>
                <a:cubicBezTo>
                  <a:pt x="3566526" y="2866008"/>
                  <a:pt x="3651464" y="2932607"/>
                  <a:pt x="3803138" y="2932607"/>
                </a:cubicBezTo>
                <a:cubicBezTo>
                  <a:pt x="3874562" y="2932607"/>
                  <a:pt x="3962396" y="2917578"/>
                  <a:pt x="4070774" y="2889312"/>
                </a:cubicBezTo>
                <a:cubicBezTo>
                  <a:pt x="4097895" y="2882219"/>
                  <a:pt x="4127111" y="2874009"/>
                  <a:pt x="4158079" y="2864827"/>
                </a:cubicBezTo>
                <a:lnTo>
                  <a:pt x="4179723" y="2858118"/>
                </a:lnTo>
                <a:lnTo>
                  <a:pt x="4226739" y="2847972"/>
                </a:lnTo>
                <a:lnTo>
                  <a:pt x="4271639" y="2834283"/>
                </a:lnTo>
                <a:lnTo>
                  <a:pt x="4289122" y="2829902"/>
                </a:lnTo>
                <a:lnTo>
                  <a:pt x="4308830" y="2822945"/>
                </a:lnTo>
                <a:lnTo>
                  <a:pt x="4316708" y="2820543"/>
                </a:lnTo>
                <a:lnTo>
                  <a:pt x="4326248" y="2816796"/>
                </a:lnTo>
                <a:lnTo>
                  <a:pt x="4341548" y="2811395"/>
                </a:lnTo>
                <a:cubicBezTo>
                  <a:pt x="4357128" y="2805431"/>
                  <a:pt x="4370694" y="2799810"/>
                  <a:pt x="4381893" y="2794946"/>
                </a:cubicBezTo>
                <a:lnTo>
                  <a:pt x="4396068" y="2788491"/>
                </a:lnTo>
                <a:lnTo>
                  <a:pt x="4418782" y="2780497"/>
                </a:lnTo>
                <a:lnTo>
                  <a:pt x="4441068" y="2775369"/>
                </a:lnTo>
                <a:lnTo>
                  <a:pt x="4453054" y="2771583"/>
                </a:lnTo>
                <a:lnTo>
                  <a:pt x="4468853" y="2767960"/>
                </a:lnTo>
                <a:lnTo>
                  <a:pt x="4529734" y="2748426"/>
                </a:lnTo>
                <a:lnTo>
                  <a:pt x="4491816" y="2763124"/>
                </a:lnTo>
                <a:lnTo>
                  <a:pt x="4460453" y="2775071"/>
                </a:lnTo>
                <a:lnTo>
                  <a:pt x="4328178" y="2823205"/>
                </a:lnTo>
                <a:lnTo>
                  <a:pt x="4260135" y="2847789"/>
                </a:lnTo>
                <a:lnTo>
                  <a:pt x="4247769" y="2851990"/>
                </a:lnTo>
                <a:lnTo>
                  <a:pt x="4215260" y="2862654"/>
                </a:lnTo>
                <a:lnTo>
                  <a:pt x="4021803" y="2921846"/>
                </a:lnTo>
                <a:lnTo>
                  <a:pt x="3988597" y="2930813"/>
                </a:lnTo>
                <a:lnTo>
                  <a:pt x="3987770" y="2930399"/>
                </a:lnTo>
                <a:lnTo>
                  <a:pt x="3973253" y="2933992"/>
                </a:lnTo>
                <a:lnTo>
                  <a:pt x="3972602" y="2931916"/>
                </a:lnTo>
                <a:lnTo>
                  <a:pt x="3960606" y="2935638"/>
                </a:lnTo>
                <a:lnTo>
                  <a:pt x="3956510" y="2936574"/>
                </a:lnTo>
                <a:lnTo>
                  <a:pt x="3955504" y="2933155"/>
                </a:lnTo>
                <a:lnTo>
                  <a:pt x="3940506" y="2937512"/>
                </a:lnTo>
                <a:lnTo>
                  <a:pt x="3939647" y="2934534"/>
                </a:lnTo>
                <a:cubicBezTo>
                  <a:pt x="3939510" y="2934602"/>
                  <a:pt x="3936269" y="2935533"/>
                  <a:pt x="3930237" y="2937188"/>
                </a:cubicBezTo>
                <a:lnTo>
                  <a:pt x="3924184" y="2938807"/>
                </a:lnTo>
                <a:lnTo>
                  <a:pt x="3923238" y="2935363"/>
                </a:lnTo>
                <a:cubicBezTo>
                  <a:pt x="3923032" y="2935432"/>
                  <a:pt x="3918585" y="2936638"/>
                  <a:pt x="3910415" y="2938723"/>
                </a:cubicBezTo>
                <a:lnTo>
                  <a:pt x="3907840" y="2939356"/>
                </a:lnTo>
                <a:lnTo>
                  <a:pt x="3906971" y="2936188"/>
                </a:lnTo>
                <a:cubicBezTo>
                  <a:pt x="3906764" y="2936188"/>
                  <a:pt x="3901352" y="2937705"/>
                  <a:pt x="3891424" y="2940187"/>
                </a:cubicBezTo>
                <a:lnTo>
                  <a:pt x="3891205" y="2940237"/>
                </a:lnTo>
                <a:lnTo>
                  <a:pt x="3890700" y="2938397"/>
                </a:lnTo>
                <a:lnTo>
                  <a:pt x="3876533" y="2941616"/>
                </a:lnTo>
                <a:lnTo>
                  <a:pt x="3875808" y="2938535"/>
                </a:lnTo>
                <a:cubicBezTo>
                  <a:pt x="3875705" y="2938535"/>
                  <a:pt x="3873869" y="2938940"/>
                  <a:pt x="3870437" y="2939661"/>
                </a:cubicBezTo>
                <a:lnTo>
                  <a:pt x="3859644" y="2941847"/>
                </a:lnTo>
                <a:lnTo>
                  <a:pt x="3859261" y="2940188"/>
                </a:lnTo>
                <a:cubicBezTo>
                  <a:pt x="3859158" y="2940222"/>
                  <a:pt x="3857107" y="2940662"/>
                  <a:pt x="3853267" y="2941401"/>
                </a:cubicBezTo>
                <a:lnTo>
                  <a:pt x="3843634" y="2943135"/>
                </a:lnTo>
                <a:lnTo>
                  <a:pt x="3843266" y="2941427"/>
                </a:lnTo>
                <a:lnTo>
                  <a:pt x="3842857" y="2941501"/>
                </a:lnTo>
                <a:lnTo>
                  <a:pt x="3833432" y="2943123"/>
                </a:lnTo>
                <a:lnTo>
                  <a:pt x="3827299" y="2944082"/>
                </a:lnTo>
                <a:lnTo>
                  <a:pt x="3826994" y="2942668"/>
                </a:lnTo>
                <a:lnTo>
                  <a:pt x="3810390" y="2944234"/>
                </a:lnTo>
                <a:lnTo>
                  <a:pt x="3810310" y="2943776"/>
                </a:lnTo>
                <a:lnTo>
                  <a:pt x="3810307" y="2943776"/>
                </a:lnTo>
                <a:lnTo>
                  <a:pt x="3810307" y="2943773"/>
                </a:lnTo>
                <a:lnTo>
                  <a:pt x="3794205" y="2944757"/>
                </a:lnTo>
                <a:lnTo>
                  <a:pt x="3794177" y="2944600"/>
                </a:lnTo>
                <a:lnTo>
                  <a:pt x="3743295" y="2946064"/>
                </a:lnTo>
                <a:lnTo>
                  <a:pt x="3721912" y="2945863"/>
                </a:lnTo>
                <a:lnTo>
                  <a:pt x="3720399" y="2945705"/>
                </a:lnTo>
                <a:lnTo>
                  <a:pt x="3715996" y="2945066"/>
                </a:lnTo>
                <a:lnTo>
                  <a:pt x="3641069" y="2910983"/>
                </a:lnTo>
                <a:lnTo>
                  <a:pt x="3621715" y="2896270"/>
                </a:lnTo>
                <a:lnTo>
                  <a:pt x="3575734" y="2851784"/>
                </a:lnTo>
                <a:lnTo>
                  <a:pt x="3554516" y="2826123"/>
                </a:lnTo>
                <a:lnTo>
                  <a:pt x="3544396" y="2811281"/>
                </a:lnTo>
                <a:lnTo>
                  <a:pt x="3506684" y="2745494"/>
                </a:lnTo>
                <a:cubicBezTo>
                  <a:pt x="3503883" y="2739771"/>
                  <a:pt x="3500741" y="2732739"/>
                  <a:pt x="3497280" y="2724478"/>
                </a:cubicBezTo>
                <a:lnTo>
                  <a:pt x="3492272" y="2711913"/>
                </a:lnTo>
                <a:close/>
                <a:moveTo>
                  <a:pt x="3684668" y="2702662"/>
                </a:moveTo>
                <a:lnTo>
                  <a:pt x="3697812" y="2719727"/>
                </a:lnTo>
                <a:lnTo>
                  <a:pt x="3697680" y="2719694"/>
                </a:lnTo>
                <a:lnTo>
                  <a:pt x="3696172" y="2719326"/>
                </a:lnTo>
                <a:close/>
                <a:moveTo>
                  <a:pt x="833310" y="2701754"/>
                </a:moveTo>
                <a:lnTo>
                  <a:pt x="852673" y="2705614"/>
                </a:lnTo>
                <a:lnTo>
                  <a:pt x="886887" y="2735448"/>
                </a:lnTo>
                <a:lnTo>
                  <a:pt x="907123" y="2763098"/>
                </a:lnTo>
                <a:lnTo>
                  <a:pt x="906376" y="2762824"/>
                </a:lnTo>
                <a:lnTo>
                  <a:pt x="904361" y="2762084"/>
                </a:lnTo>
                <a:lnTo>
                  <a:pt x="904331" y="2762069"/>
                </a:lnTo>
                <a:lnTo>
                  <a:pt x="876690" y="2748189"/>
                </a:lnTo>
                <a:lnTo>
                  <a:pt x="855108" y="2719986"/>
                </a:lnTo>
                <a:lnTo>
                  <a:pt x="848002" y="2714042"/>
                </a:lnTo>
                <a:close/>
                <a:moveTo>
                  <a:pt x="3683133" y="2700437"/>
                </a:moveTo>
                <a:lnTo>
                  <a:pt x="3683255" y="2700475"/>
                </a:lnTo>
                <a:lnTo>
                  <a:pt x="3683468" y="2700922"/>
                </a:lnTo>
                <a:close/>
                <a:moveTo>
                  <a:pt x="3622484" y="2697851"/>
                </a:moveTo>
                <a:lnTo>
                  <a:pt x="3629804" y="2701652"/>
                </a:lnTo>
                <a:lnTo>
                  <a:pt x="3635813" y="2714612"/>
                </a:lnTo>
                <a:lnTo>
                  <a:pt x="3637823" y="2718947"/>
                </a:lnTo>
                <a:lnTo>
                  <a:pt x="3631615" y="2715716"/>
                </a:lnTo>
                <a:lnTo>
                  <a:pt x="3629162" y="2713999"/>
                </a:lnTo>
                <a:lnTo>
                  <a:pt x="3627940" y="2711355"/>
                </a:lnTo>
                <a:close/>
                <a:moveTo>
                  <a:pt x="709729" y="2697306"/>
                </a:moveTo>
                <a:lnTo>
                  <a:pt x="755858" y="2745485"/>
                </a:lnTo>
                <a:lnTo>
                  <a:pt x="769151" y="2766357"/>
                </a:lnTo>
                <a:lnTo>
                  <a:pt x="763323" y="2766351"/>
                </a:lnTo>
                <a:lnTo>
                  <a:pt x="757417" y="2762204"/>
                </a:lnTo>
                <a:lnTo>
                  <a:pt x="756141" y="2761308"/>
                </a:lnTo>
                <a:lnTo>
                  <a:pt x="741801" y="2748147"/>
                </a:lnTo>
                <a:lnTo>
                  <a:pt x="722997" y="2721059"/>
                </a:lnTo>
                <a:lnTo>
                  <a:pt x="718496" y="2716816"/>
                </a:lnTo>
                <a:lnTo>
                  <a:pt x="717744" y="2716108"/>
                </a:lnTo>
                <a:lnTo>
                  <a:pt x="698534" y="2698003"/>
                </a:lnTo>
                <a:close/>
                <a:moveTo>
                  <a:pt x="3672494" y="2697080"/>
                </a:moveTo>
                <a:lnTo>
                  <a:pt x="3673388" y="2697362"/>
                </a:lnTo>
                <a:lnTo>
                  <a:pt x="3687104" y="2717110"/>
                </a:lnTo>
                <a:lnTo>
                  <a:pt x="3684982" y="2716591"/>
                </a:lnTo>
                <a:close/>
                <a:moveTo>
                  <a:pt x="619339" y="2696547"/>
                </a:moveTo>
                <a:lnTo>
                  <a:pt x="629147" y="2704957"/>
                </a:lnTo>
                <a:cubicBezTo>
                  <a:pt x="630499" y="2706364"/>
                  <a:pt x="632549" y="2706846"/>
                  <a:pt x="634388" y="2706198"/>
                </a:cubicBezTo>
                <a:lnTo>
                  <a:pt x="640321" y="2707383"/>
                </a:lnTo>
                <a:lnTo>
                  <a:pt x="654243" y="2722469"/>
                </a:lnTo>
                <a:cubicBezTo>
                  <a:pt x="654978" y="2723462"/>
                  <a:pt x="655981" y="2724234"/>
                  <a:pt x="657138" y="2724675"/>
                </a:cubicBezTo>
                <a:lnTo>
                  <a:pt x="669147" y="2729438"/>
                </a:lnTo>
                <a:lnTo>
                  <a:pt x="672169" y="2732674"/>
                </a:lnTo>
                <a:lnTo>
                  <a:pt x="673839" y="2733230"/>
                </a:lnTo>
                <a:lnTo>
                  <a:pt x="682864" y="2744533"/>
                </a:lnTo>
                <a:lnTo>
                  <a:pt x="696524" y="2770851"/>
                </a:lnTo>
                <a:lnTo>
                  <a:pt x="695996" y="2771098"/>
                </a:lnTo>
                <a:lnTo>
                  <a:pt x="695839" y="2771171"/>
                </a:lnTo>
                <a:lnTo>
                  <a:pt x="689230" y="2767505"/>
                </a:lnTo>
                <a:lnTo>
                  <a:pt x="658376" y="2755014"/>
                </a:lnTo>
                <a:lnTo>
                  <a:pt x="658242" y="2754871"/>
                </a:lnTo>
                <a:close/>
                <a:moveTo>
                  <a:pt x="1317286" y="2695820"/>
                </a:moveTo>
                <a:lnTo>
                  <a:pt x="1325824" y="2702398"/>
                </a:lnTo>
                <a:lnTo>
                  <a:pt x="1372378" y="2749877"/>
                </a:lnTo>
                <a:lnTo>
                  <a:pt x="1371827" y="2749844"/>
                </a:lnTo>
                <a:lnTo>
                  <a:pt x="1345889" y="2724152"/>
                </a:lnTo>
                <a:close/>
                <a:moveTo>
                  <a:pt x="3751794" y="2695793"/>
                </a:moveTo>
                <a:lnTo>
                  <a:pt x="3755114" y="2698378"/>
                </a:lnTo>
                <a:lnTo>
                  <a:pt x="3761616" y="2709368"/>
                </a:lnTo>
                <a:lnTo>
                  <a:pt x="3760932" y="2709368"/>
                </a:lnTo>
                <a:lnTo>
                  <a:pt x="3758698" y="2706852"/>
                </a:lnTo>
                <a:lnTo>
                  <a:pt x="3755854" y="2703649"/>
                </a:lnTo>
                <a:lnTo>
                  <a:pt x="3753810" y="2699694"/>
                </a:lnTo>
                <a:close/>
                <a:moveTo>
                  <a:pt x="735279" y="2695713"/>
                </a:moveTo>
                <a:lnTo>
                  <a:pt x="736835" y="2696840"/>
                </a:lnTo>
                <a:cubicBezTo>
                  <a:pt x="758379" y="2716411"/>
                  <a:pt x="778183" y="2738692"/>
                  <a:pt x="796212" y="2763656"/>
                </a:cubicBezTo>
                <a:lnTo>
                  <a:pt x="797815" y="2766384"/>
                </a:lnTo>
                <a:lnTo>
                  <a:pt x="780831" y="2766368"/>
                </a:lnTo>
                <a:lnTo>
                  <a:pt x="762518" y="2737915"/>
                </a:lnTo>
                <a:lnTo>
                  <a:pt x="722499" y="2696510"/>
                </a:lnTo>
                <a:close/>
                <a:moveTo>
                  <a:pt x="799592" y="2695032"/>
                </a:moveTo>
                <a:lnTo>
                  <a:pt x="818122" y="2698726"/>
                </a:lnTo>
                <a:lnTo>
                  <a:pt x="849124" y="2724778"/>
                </a:lnTo>
                <a:lnTo>
                  <a:pt x="860881" y="2740251"/>
                </a:lnTo>
                <a:lnTo>
                  <a:pt x="859045" y="2739329"/>
                </a:lnTo>
                <a:lnTo>
                  <a:pt x="846749" y="2733154"/>
                </a:lnTo>
                <a:lnTo>
                  <a:pt x="826097" y="2720288"/>
                </a:lnTo>
                <a:lnTo>
                  <a:pt x="817120" y="2709075"/>
                </a:lnTo>
                <a:close/>
                <a:moveTo>
                  <a:pt x="758645" y="2694257"/>
                </a:moveTo>
                <a:lnTo>
                  <a:pt x="774323" y="2706268"/>
                </a:lnTo>
                <a:lnTo>
                  <a:pt x="826257" y="2768338"/>
                </a:lnTo>
                <a:lnTo>
                  <a:pt x="816717" y="2766402"/>
                </a:lnTo>
                <a:lnTo>
                  <a:pt x="816716" y="2766401"/>
                </a:lnTo>
                <a:lnTo>
                  <a:pt x="816690" y="2766401"/>
                </a:lnTo>
                <a:lnTo>
                  <a:pt x="808480" y="2766394"/>
                </a:lnTo>
                <a:lnTo>
                  <a:pt x="806957" y="2763816"/>
                </a:lnTo>
                <a:lnTo>
                  <a:pt x="802719" y="2756644"/>
                </a:lnTo>
                <a:lnTo>
                  <a:pt x="747490" y="2694952"/>
                </a:lnTo>
                <a:close/>
                <a:moveTo>
                  <a:pt x="3687234" y="2694140"/>
                </a:moveTo>
                <a:lnTo>
                  <a:pt x="3688728" y="2695509"/>
                </a:lnTo>
                <a:lnTo>
                  <a:pt x="3689198" y="2695940"/>
                </a:lnTo>
                <a:lnTo>
                  <a:pt x="3688071" y="2695569"/>
                </a:lnTo>
                <a:lnTo>
                  <a:pt x="3687907" y="2695515"/>
                </a:lnTo>
                <a:close/>
                <a:moveTo>
                  <a:pt x="3705648" y="2694113"/>
                </a:moveTo>
                <a:lnTo>
                  <a:pt x="3713381" y="2703890"/>
                </a:lnTo>
                <a:lnTo>
                  <a:pt x="3711513" y="2703276"/>
                </a:lnTo>
                <a:close/>
                <a:moveTo>
                  <a:pt x="1052488" y="2693901"/>
                </a:moveTo>
                <a:lnTo>
                  <a:pt x="1081596" y="2703435"/>
                </a:lnTo>
                <a:lnTo>
                  <a:pt x="1089834" y="2710183"/>
                </a:lnTo>
                <a:cubicBezTo>
                  <a:pt x="1110523" y="2729150"/>
                  <a:pt x="1131215" y="2750299"/>
                  <a:pt x="1151644" y="2773882"/>
                </a:cubicBezTo>
                <a:lnTo>
                  <a:pt x="1203653" y="2841499"/>
                </a:lnTo>
                <a:lnTo>
                  <a:pt x="1174661" y="2812641"/>
                </a:lnTo>
                <a:lnTo>
                  <a:pt x="1132685" y="2768213"/>
                </a:lnTo>
                <a:lnTo>
                  <a:pt x="1116994" y="2755239"/>
                </a:lnTo>
                <a:lnTo>
                  <a:pt x="1109283" y="2747564"/>
                </a:lnTo>
                <a:lnTo>
                  <a:pt x="1104995" y="2744501"/>
                </a:lnTo>
                <a:lnTo>
                  <a:pt x="1089669" y="2725148"/>
                </a:lnTo>
                <a:lnTo>
                  <a:pt x="1080931" y="2717917"/>
                </a:lnTo>
                <a:lnTo>
                  <a:pt x="1063861" y="2703790"/>
                </a:lnTo>
                <a:lnTo>
                  <a:pt x="1060880" y="2700761"/>
                </a:lnTo>
                <a:lnTo>
                  <a:pt x="1060518" y="2700393"/>
                </a:lnTo>
                <a:close/>
                <a:moveTo>
                  <a:pt x="783605" y="2692702"/>
                </a:moveTo>
                <a:lnTo>
                  <a:pt x="789762" y="2697652"/>
                </a:lnTo>
                <a:lnTo>
                  <a:pt x="787197" y="2696054"/>
                </a:lnTo>
                <a:lnTo>
                  <a:pt x="782756" y="2692755"/>
                </a:lnTo>
                <a:close/>
                <a:moveTo>
                  <a:pt x="3727049" y="2691871"/>
                </a:moveTo>
                <a:lnTo>
                  <a:pt x="3727726" y="2691900"/>
                </a:lnTo>
                <a:lnTo>
                  <a:pt x="3728918" y="2694192"/>
                </a:lnTo>
                <a:lnTo>
                  <a:pt x="3727773" y="2692770"/>
                </a:lnTo>
                <a:close/>
                <a:moveTo>
                  <a:pt x="3652203" y="2690678"/>
                </a:moveTo>
                <a:lnTo>
                  <a:pt x="3655021" y="2691567"/>
                </a:lnTo>
                <a:lnTo>
                  <a:pt x="3667573" y="2712337"/>
                </a:lnTo>
                <a:lnTo>
                  <a:pt x="3663668" y="2711382"/>
                </a:lnTo>
                <a:close/>
                <a:moveTo>
                  <a:pt x="2075626" y="2690296"/>
                </a:moveTo>
                <a:lnTo>
                  <a:pt x="2083396" y="2705523"/>
                </a:lnTo>
                <a:lnTo>
                  <a:pt x="2087616" y="2713602"/>
                </a:lnTo>
                <a:lnTo>
                  <a:pt x="2108841" y="2754234"/>
                </a:lnTo>
                <a:lnTo>
                  <a:pt x="2109706" y="2756187"/>
                </a:lnTo>
                <a:lnTo>
                  <a:pt x="2116259" y="2770552"/>
                </a:lnTo>
                <a:lnTo>
                  <a:pt x="2094184" y="2729501"/>
                </a:lnTo>
                <a:lnTo>
                  <a:pt x="2085708" y="2713095"/>
                </a:lnTo>
                <a:lnTo>
                  <a:pt x="2078818" y="2697638"/>
                </a:lnTo>
                <a:lnTo>
                  <a:pt x="2076791" y="2692975"/>
                </a:lnTo>
                <a:close/>
                <a:moveTo>
                  <a:pt x="256902" y="2689170"/>
                </a:moveTo>
                <a:lnTo>
                  <a:pt x="246378" y="2701563"/>
                </a:lnTo>
                <a:lnTo>
                  <a:pt x="206115" y="2748976"/>
                </a:lnTo>
                <a:lnTo>
                  <a:pt x="206115" y="2748977"/>
                </a:lnTo>
                <a:lnTo>
                  <a:pt x="206114" y="2748977"/>
                </a:lnTo>
                <a:cubicBezTo>
                  <a:pt x="168368" y="2805200"/>
                  <a:pt x="139999" y="2873867"/>
                  <a:pt x="122832" y="2952462"/>
                </a:cubicBezTo>
                <a:lnTo>
                  <a:pt x="118084" y="2987278"/>
                </a:lnTo>
                <a:lnTo>
                  <a:pt x="109117" y="3011944"/>
                </a:lnTo>
                <a:lnTo>
                  <a:pt x="88930" y="3060681"/>
                </a:lnTo>
                <a:lnTo>
                  <a:pt x="101183" y="2977557"/>
                </a:lnTo>
                <a:lnTo>
                  <a:pt x="134013" y="2874972"/>
                </a:lnTo>
                <a:lnTo>
                  <a:pt x="146374" y="2847459"/>
                </a:lnTo>
                <a:lnTo>
                  <a:pt x="181107" y="2783085"/>
                </a:lnTo>
                <a:lnTo>
                  <a:pt x="196440" y="2759249"/>
                </a:lnTo>
                <a:lnTo>
                  <a:pt x="256246" y="2689633"/>
                </a:lnTo>
                <a:close/>
                <a:moveTo>
                  <a:pt x="1295035" y="2688449"/>
                </a:moveTo>
                <a:lnTo>
                  <a:pt x="1305024" y="2695763"/>
                </a:lnTo>
                <a:lnTo>
                  <a:pt x="1358869" y="2749087"/>
                </a:lnTo>
                <a:lnTo>
                  <a:pt x="1358001" y="2749037"/>
                </a:lnTo>
                <a:lnTo>
                  <a:pt x="1342471" y="2734093"/>
                </a:lnTo>
                <a:close/>
                <a:moveTo>
                  <a:pt x="3692193" y="2685611"/>
                </a:moveTo>
                <a:lnTo>
                  <a:pt x="3692363" y="2685676"/>
                </a:lnTo>
                <a:lnTo>
                  <a:pt x="3696033" y="2691570"/>
                </a:lnTo>
                <a:lnTo>
                  <a:pt x="3701213" y="2699890"/>
                </a:lnTo>
                <a:lnTo>
                  <a:pt x="3700969" y="2699810"/>
                </a:lnTo>
                <a:lnTo>
                  <a:pt x="3698749" y="2697505"/>
                </a:lnTo>
                <a:close/>
                <a:moveTo>
                  <a:pt x="685373" y="2685600"/>
                </a:moveTo>
                <a:lnTo>
                  <a:pt x="687058" y="2686067"/>
                </a:lnTo>
                <a:lnTo>
                  <a:pt x="686216" y="2686394"/>
                </a:lnTo>
                <a:lnTo>
                  <a:pt x="685476" y="2685697"/>
                </a:lnTo>
                <a:lnTo>
                  <a:pt x="685392" y="2685618"/>
                </a:lnTo>
                <a:close/>
                <a:moveTo>
                  <a:pt x="3638810" y="2685370"/>
                </a:moveTo>
                <a:lnTo>
                  <a:pt x="3641612" y="2687312"/>
                </a:lnTo>
                <a:lnTo>
                  <a:pt x="3641665" y="2687353"/>
                </a:lnTo>
                <a:lnTo>
                  <a:pt x="3643600" y="2687963"/>
                </a:lnTo>
                <a:lnTo>
                  <a:pt x="3651520" y="2702209"/>
                </a:lnTo>
                <a:lnTo>
                  <a:pt x="3652918" y="2704724"/>
                </a:lnTo>
                <a:lnTo>
                  <a:pt x="3643608" y="2694807"/>
                </a:lnTo>
                <a:close/>
                <a:moveTo>
                  <a:pt x="1278084" y="2683990"/>
                </a:moveTo>
                <a:lnTo>
                  <a:pt x="1283783" y="2687962"/>
                </a:lnTo>
                <a:lnTo>
                  <a:pt x="1332725" y="2735085"/>
                </a:lnTo>
                <a:close/>
                <a:moveTo>
                  <a:pt x="3627902" y="2683518"/>
                </a:moveTo>
                <a:lnTo>
                  <a:pt x="3636817" y="2695733"/>
                </a:lnTo>
                <a:lnTo>
                  <a:pt x="3638215" y="2697649"/>
                </a:lnTo>
                <a:lnTo>
                  <a:pt x="3632958" y="2694427"/>
                </a:lnTo>
                <a:close/>
                <a:moveTo>
                  <a:pt x="2061864" y="2680794"/>
                </a:moveTo>
                <a:lnTo>
                  <a:pt x="2080773" y="2717380"/>
                </a:lnTo>
                <a:lnTo>
                  <a:pt x="2091384" y="2741136"/>
                </a:lnTo>
                <a:lnTo>
                  <a:pt x="2091235" y="2740850"/>
                </a:lnTo>
                <a:lnTo>
                  <a:pt x="2072694" y="2705383"/>
                </a:lnTo>
                <a:lnTo>
                  <a:pt x="2070491" y="2700479"/>
                </a:lnTo>
                <a:lnTo>
                  <a:pt x="2067508" y="2693673"/>
                </a:lnTo>
                <a:close/>
                <a:moveTo>
                  <a:pt x="1258131" y="2678938"/>
                </a:moveTo>
                <a:lnTo>
                  <a:pt x="1262235" y="2681656"/>
                </a:lnTo>
                <a:lnTo>
                  <a:pt x="1286073" y="2703987"/>
                </a:lnTo>
                <a:lnTo>
                  <a:pt x="1300217" y="2717237"/>
                </a:lnTo>
                <a:close/>
                <a:moveTo>
                  <a:pt x="3670310" y="2678627"/>
                </a:moveTo>
                <a:lnTo>
                  <a:pt x="3674795" y="2682738"/>
                </a:lnTo>
                <a:lnTo>
                  <a:pt x="3679584" y="2692779"/>
                </a:lnTo>
                <a:lnTo>
                  <a:pt x="3677336" y="2692040"/>
                </a:lnTo>
                <a:lnTo>
                  <a:pt x="3674334" y="2687690"/>
                </a:lnTo>
                <a:close/>
                <a:moveTo>
                  <a:pt x="653350" y="2678567"/>
                </a:moveTo>
                <a:lnTo>
                  <a:pt x="662226" y="2679584"/>
                </a:lnTo>
                <a:lnTo>
                  <a:pt x="685262" y="2705509"/>
                </a:lnTo>
                <a:lnTo>
                  <a:pt x="688158" y="2708543"/>
                </a:lnTo>
                <a:lnTo>
                  <a:pt x="727062" y="2744252"/>
                </a:lnTo>
                <a:lnTo>
                  <a:pt x="741900" y="2765961"/>
                </a:lnTo>
                <a:lnTo>
                  <a:pt x="731596" y="2756525"/>
                </a:lnTo>
                <a:lnTo>
                  <a:pt x="726979" y="2755074"/>
                </a:lnTo>
                <a:lnTo>
                  <a:pt x="721803" y="2744309"/>
                </a:lnTo>
                <a:cubicBezTo>
                  <a:pt x="717998" y="2740315"/>
                  <a:pt x="712620" y="2736549"/>
                  <a:pt x="706295" y="2733050"/>
                </a:cubicBezTo>
                <a:lnTo>
                  <a:pt x="705461" y="2732721"/>
                </a:lnTo>
                <a:lnTo>
                  <a:pt x="680658" y="2701468"/>
                </a:lnTo>
                <a:lnTo>
                  <a:pt x="675325" y="2696996"/>
                </a:lnTo>
                <a:close/>
                <a:moveTo>
                  <a:pt x="1367649" y="2678231"/>
                </a:moveTo>
                <a:lnTo>
                  <a:pt x="1376576" y="2679125"/>
                </a:lnTo>
                <a:lnTo>
                  <a:pt x="1434510" y="2724605"/>
                </a:lnTo>
                <a:lnTo>
                  <a:pt x="1453345" y="2743533"/>
                </a:lnTo>
                <a:lnTo>
                  <a:pt x="1459778" y="2750591"/>
                </a:lnTo>
                <a:lnTo>
                  <a:pt x="1446040" y="2751079"/>
                </a:lnTo>
                <a:lnTo>
                  <a:pt x="1439298" y="2751318"/>
                </a:lnTo>
                <a:lnTo>
                  <a:pt x="1416310" y="2724644"/>
                </a:lnTo>
                <a:lnTo>
                  <a:pt x="1391832" y="2701297"/>
                </a:lnTo>
                <a:close/>
                <a:moveTo>
                  <a:pt x="1348834" y="2676347"/>
                </a:moveTo>
                <a:lnTo>
                  <a:pt x="1356556" y="2677120"/>
                </a:lnTo>
                <a:lnTo>
                  <a:pt x="1411170" y="2729470"/>
                </a:lnTo>
                <a:lnTo>
                  <a:pt x="1430155" y="2751643"/>
                </a:lnTo>
                <a:lnTo>
                  <a:pt x="1425066" y="2751824"/>
                </a:lnTo>
                <a:lnTo>
                  <a:pt x="1395152" y="2718185"/>
                </a:lnTo>
                <a:close/>
                <a:moveTo>
                  <a:pt x="628990" y="2675775"/>
                </a:moveTo>
                <a:lnTo>
                  <a:pt x="636822" y="2676673"/>
                </a:lnTo>
                <a:lnTo>
                  <a:pt x="675269" y="2709277"/>
                </a:lnTo>
                <a:lnTo>
                  <a:pt x="688322" y="2725964"/>
                </a:lnTo>
                <a:lnTo>
                  <a:pt x="678479" y="2722084"/>
                </a:lnTo>
                <a:lnTo>
                  <a:pt x="676696" y="2721381"/>
                </a:lnTo>
                <a:lnTo>
                  <a:pt x="672910" y="2716590"/>
                </a:lnTo>
                <a:lnTo>
                  <a:pt x="665484" y="2710637"/>
                </a:lnTo>
                <a:lnTo>
                  <a:pt x="662555" y="2708289"/>
                </a:lnTo>
                <a:lnTo>
                  <a:pt x="650227" y="2695189"/>
                </a:lnTo>
                <a:lnTo>
                  <a:pt x="638171" y="2682379"/>
                </a:lnTo>
                <a:close/>
                <a:moveTo>
                  <a:pt x="2031526" y="2675220"/>
                </a:moveTo>
                <a:lnTo>
                  <a:pt x="2031678" y="2675517"/>
                </a:lnTo>
                <a:lnTo>
                  <a:pt x="2046982" y="2703880"/>
                </a:lnTo>
                <a:lnTo>
                  <a:pt x="2056932" y="2725960"/>
                </a:lnTo>
                <a:lnTo>
                  <a:pt x="2042554" y="2699604"/>
                </a:lnTo>
                <a:lnTo>
                  <a:pt x="2041974" y="2698541"/>
                </a:lnTo>
                <a:close/>
                <a:moveTo>
                  <a:pt x="1007696" y="2674996"/>
                </a:moveTo>
                <a:lnTo>
                  <a:pt x="1030507" y="2685671"/>
                </a:lnTo>
                <a:lnTo>
                  <a:pt x="1033874" y="2688247"/>
                </a:lnTo>
                <a:lnTo>
                  <a:pt x="1057754" y="2708027"/>
                </a:lnTo>
                <a:lnTo>
                  <a:pt x="1007812" y="2675079"/>
                </a:lnTo>
                <a:close/>
                <a:moveTo>
                  <a:pt x="1330684" y="2674529"/>
                </a:moveTo>
                <a:lnTo>
                  <a:pt x="1337628" y="2675224"/>
                </a:lnTo>
                <a:lnTo>
                  <a:pt x="1390261" y="2722649"/>
                </a:lnTo>
                <a:lnTo>
                  <a:pt x="1416571" y="2752125"/>
                </a:lnTo>
                <a:lnTo>
                  <a:pt x="1413027" y="2752251"/>
                </a:lnTo>
                <a:lnTo>
                  <a:pt x="1411262" y="2752148"/>
                </a:lnTo>
                <a:lnTo>
                  <a:pt x="1389238" y="2728202"/>
                </a:lnTo>
                <a:lnTo>
                  <a:pt x="1373781" y="2711397"/>
                </a:lnTo>
                <a:close/>
                <a:moveTo>
                  <a:pt x="297388" y="2673977"/>
                </a:moveTo>
                <a:lnTo>
                  <a:pt x="292286" y="2680288"/>
                </a:lnTo>
                <a:lnTo>
                  <a:pt x="255650" y="2725606"/>
                </a:lnTo>
                <a:lnTo>
                  <a:pt x="225083" y="2787382"/>
                </a:lnTo>
                <a:lnTo>
                  <a:pt x="222610" y="2792379"/>
                </a:lnTo>
                <a:lnTo>
                  <a:pt x="214328" y="2809117"/>
                </a:lnTo>
                <a:lnTo>
                  <a:pt x="211212" y="2820228"/>
                </a:lnTo>
                <a:lnTo>
                  <a:pt x="201419" y="2855144"/>
                </a:lnTo>
                <a:lnTo>
                  <a:pt x="199073" y="2857229"/>
                </a:lnTo>
                <a:lnTo>
                  <a:pt x="196981" y="2860288"/>
                </a:lnTo>
                <a:lnTo>
                  <a:pt x="192190" y="2865315"/>
                </a:lnTo>
                <a:lnTo>
                  <a:pt x="177111" y="2888903"/>
                </a:lnTo>
                <a:lnTo>
                  <a:pt x="187673" y="2853225"/>
                </a:lnTo>
                <a:lnTo>
                  <a:pt x="188907" y="2849055"/>
                </a:lnTo>
                <a:lnTo>
                  <a:pt x="194431" y="2830396"/>
                </a:lnTo>
                <a:cubicBezTo>
                  <a:pt x="219393" y="2767516"/>
                  <a:pt x="253877" y="2714831"/>
                  <a:pt x="296247" y="2674805"/>
                </a:cubicBezTo>
                <a:close/>
                <a:moveTo>
                  <a:pt x="2040407" y="2673892"/>
                </a:moveTo>
                <a:lnTo>
                  <a:pt x="2058792" y="2709492"/>
                </a:lnTo>
                <a:lnTo>
                  <a:pt x="2059295" y="2710474"/>
                </a:lnTo>
                <a:lnTo>
                  <a:pt x="2061972" y="2716297"/>
                </a:lnTo>
                <a:lnTo>
                  <a:pt x="2051305" y="2696682"/>
                </a:lnTo>
                <a:lnTo>
                  <a:pt x="2047055" y="2688868"/>
                </a:lnTo>
                <a:close/>
                <a:moveTo>
                  <a:pt x="3726333" y="2673548"/>
                </a:moveTo>
                <a:lnTo>
                  <a:pt x="3726915" y="2674278"/>
                </a:lnTo>
                <a:lnTo>
                  <a:pt x="3733151" y="2684882"/>
                </a:lnTo>
                <a:lnTo>
                  <a:pt x="3732397" y="2684838"/>
                </a:lnTo>
                <a:close/>
                <a:moveTo>
                  <a:pt x="2049849" y="2673143"/>
                </a:moveTo>
                <a:lnTo>
                  <a:pt x="2075061" y="2721601"/>
                </a:lnTo>
                <a:lnTo>
                  <a:pt x="2086242" y="2746499"/>
                </a:lnTo>
                <a:lnTo>
                  <a:pt x="2065088" y="2707437"/>
                </a:lnTo>
                <a:close/>
                <a:moveTo>
                  <a:pt x="3659115" y="2673116"/>
                </a:moveTo>
                <a:lnTo>
                  <a:pt x="3661444" y="2673996"/>
                </a:lnTo>
                <a:lnTo>
                  <a:pt x="3668086" y="2688998"/>
                </a:lnTo>
                <a:lnTo>
                  <a:pt x="3667118" y="2688680"/>
                </a:lnTo>
                <a:lnTo>
                  <a:pt x="3663131" y="2682450"/>
                </a:lnTo>
                <a:close/>
                <a:moveTo>
                  <a:pt x="1314358" y="2672894"/>
                </a:moveTo>
                <a:lnTo>
                  <a:pt x="1318514" y="2673310"/>
                </a:lnTo>
                <a:lnTo>
                  <a:pt x="1368895" y="2716428"/>
                </a:lnTo>
                <a:lnTo>
                  <a:pt x="1401134" y="2751556"/>
                </a:lnTo>
                <a:lnTo>
                  <a:pt x="1399191" y="2751443"/>
                </a:lnTo>
                <a:lnTo>
                  <a:pt x="1397582" y="2751349"/>
                </a:lnTo>
                <a:lnTo>
                  <a:pt x="1386627" y="2739826"/>
                </a:lnTo>
                <a:lnTo>
                  <a:pt x="1352341" y="2703762"/>
                </a:lnTo>
                <a:close/>
                <a:moveTo>
                  <a:pt x="3739604" y="2672203"/>
                </a:moveTo>
                <a:lnTo>
                  <a:pt x="3739633" y="2672206"/>
                </a:lnTo>
                <a:lnTo>
                  <a:pt x="3747626" y="2685719"/>
                </a:lnTo>
                <a:lnTo>
                  <a:pt x="3747272" y="2685698"/>
                </a:lnTo>
                <a:lnTo>
                  <a:pt x="3746109" y="2684792"/>
                </a:lnTo>
                <a:lnTo>
                  <a:pt x="3744092" y="2680888"/>
                </a:lnTo>
                <a:close/>
                <a:moveTo>
                  <a:pt x="880931" y="2671698"/>
                </a:moveTo>
                <a:lnTo>
                  <a:pt x="929088" y="2694731"/>
                </a:lnTo>
                <a:lnTo>
                  <a:pt x="970002" y="2733254"/>
                </a:lnTo>
                <a:lnTo>
                  <a:pt x="929005" y="2716218"/>
                </a:lnTo>
                <a:close/>
                <a:moveTo>
                  <a:pt x="1298600" y="2671315"/>
                </a:moveTo>
                <a:lnTo>
                  <a:pt x="1302229" y="2671679"/>
                </a:lnTo>
                <a:lnTo>
                  <a:pt x="1348453" y="2709237"/>
                </a:lnTo>
                <a:lnTo>
                  <a:pt x="1387931" y="2750785"/>
                </a:lnTo>
                <a:lnTo>
                  <a:pt x="1384591" y="2750590"/>
                </a:lnTo>
                <a:lnTo>
                  <a:pt x="1361144" y="2726671"/>
                </a:lnTo>
                <a:lnTo>
                  <a:pt x="1332425" y="2697374"/>
                </a:lnTo>
                <a:close/>
                <a:moveTo>
                  <a:pt x="3714959" y="2669598"/>
                </a:moveTo>
                <a:lnTo>
                  <a:pt x="3716186" y="2669728"/>
                </a:lnTo>
                <a:lnTo>
                  <a:pt x="3719312" y="2675736"/>
                </a:lnTo>
                <a:lnTo>
                  <a:pt x="3716930" y="2673653"/>
                </a:lnTo>
                <a:lnTo>
                  <a:pt x="3715448" y="2670606"/>
                </a:lnTo>
                <a:lnTo>
                  <a:pt x="3715041" y="2669768"/>
                </a:lnTo>
                <a:close/>
                <a:moveTo>
                  <a:pt x="3649109" y="2669336"/>
                </a:moveTo>
                <a:lnTo>
                  <a:pt x="3651103" y="2670090"/>
                </a:lnTo>
                <a:lnTo>
                  <a:pt x="3654918" y="2678996"/>
                </a:lnTo>
                <a:close/>
                <a:moveTo>
                  <a:pt x="3698548" y="2667864"/>
                </a:moveTo>
                <a:lnTo>
                  <a:pt x="3701070" y="2668131"/>
                </a:lnTo>
                <a:lnTo>
                  <a:pt x="3709151" y="2683495"/>
                </a:lnTo>
                <a:lnTo>
                  <a:pt x="3706895" y="2683364"/>
                </a:lnTo>
                <a:lnTo>
                  <a:pt x="3705125" y="2681621"/>
                </a:lnTo>
                <a:close/>
                <a:moveTo>
                  <a:pt x="600620" y="2667353"/>
                </a:moveTo>
                <a:lnTo>
                  <a:pt x="602283" y="2668556"/>
                </a:lnTo>
                <a:lnTo>
                  <a:pt x="602009" y="2668530"/>
                </a:lnTo>
                <a:close/>
                <a:moveTo>
                  <a:pt x="3690268" y="2666989"/>
                </a:moveTo>
                <a:lnTo>
                  <a:pt x="3690344" y="2666997"/>
                </a:lnTo>
                <a:lnTo>
                  <a:pt x="3690370" y="2667052"/>
                </a:lnTo>
                <a:lnTo>
                  <a:pt x="3690401" y="2667120"/>
                </a:lnTo>
                <a:close/>
                <a:moveTo>
                  <a:pt x="3638168" y="2665204"/>
                </a:moveTo>
                <a:lnTo>
                  <a:pt x="3640947" y="2666253"/>
                </a:lnTo>
                <a:lnTo>
                  <a:pt x="3642367" y="2669609"/>
                </a:lnTo>
                <a:lnTo>
                  <a:pt x="3643805" y="2673008"/>
                </a:lnTo>
                <a:lnTo>
                  <a:pt x="3649844" y="2683001"/>
                </a:lnTo>
                <a:lnTo>
                  <a:pt x="3647530" y="2682240"/>
                </a:lnTo>
                <a:lnTo>
                  <a:pt x="3638371" y="2665700"/>
                </a:lnTo>
                <a:close/>
                <a:moveTo>
                  <a:pt x="3609125" y="2664785"/>
                </a:moveTo>
                <a:lnTo>
                  <a:pt x="3614406" y="2668447"/>
                </a:lnTo>
                <a:lnTo>
                  <a:pt x="3619293" y="2678986"/>
                </a:lnTo>
                <a:lnTo>
                  <a:pt x="3623872" y="2688861"/>
                </a:lnTo>
                <a:lnTo>
                  <a:pt x="3617201" y="2684774"/>
                </a:lnTo>
                <a:close/>
                <a:moveTo>
                  <a:pt x="319837" y="2663998"/>
                </a:moveTo>
                <a:lnTo>
                  <a:pt x="280142" y="2713902"/>
                </a:lnTo>
                <a:cubicBezTo>
                  <a:pt x="265431" y="2737471"/>
                  <a:pt x="252716" y="2763605"/>
                  <a:pt x="242213" y="2792016"/>
                </a:cubicBezTo>
                <a:lnTo>
                  <a:pt x="235142" y="2818337"/>
                </a:lnTo>
                <a:lnTo>
                  <a:pt x="234428" y="2820996"/>
                </a:lnTo>
                <a:lnTo>
                  <a:pt x="234427" y="2820996"/>
                </a:lnTo>
                <a:lnTo>
                  <a:pt x="214869" y="2841518"/>
                </a:lnTo>
                <a:lnTo>
                  <a:pt x="222816" y="2813216"/>
                </a:lnTo>
                <a:cubicBezTo>
                  <a:pt x="245395" y="2753977"/>
                  <a:pt x="277006" y="2704390"/>
                  <a:pt x="316131" y="2666729"/>
                </a:cubicBezTo>
                <a:close/>
                <a:moveTo>
                  <a:pt x="957677" y="2663206"/>
                </a:moveTo>
                <a:lnTo>
                  <a:pt x="995572" y="2680425"/>
                </a:lnTo>
                <a:lnTo>
                  <a:pt x="1000251" y="2683485"/>
                </a:lnTo>
                <a:lnTo>
                  <a:pt x="1003468" y="2685767"/>
                </a:lnTo>
                <a:lnTo>
                  <a:pt x="1022555" y="2700936"/>
                </a:lnTo>
                <a:cubicBezTo>
                  <a:pt x="1060806" y="2734960"/>
                  <a:pt x="1099121" y="2776846"/>
                  <a:pt x="1135536" y="2828407"/>
                </a:cubicBezTo>
                <a:lnTo>
                  <a:pt x="1168394" y="2881042"/>
                </a:lnTo>
                <a:lnTo>
                  <a:pt x="1157716" y="2869063"/>
                </a:lnTo>
                <a:lnTo>
                  <a:pt x="1137631" y="2852549"/>
                </a:lnTo>
                <a:lnTo>
                  <a:pt x="1113468" y="2828592"/>
                </a:lnTo>
                <a:lnTo>
                  <a:pt x="1103101" y="2812334"/>
                </a:lnTo>
                <a:cubicBezTo>
                  <a:pt x="1067739" y="2763288"/>
                  <a:pt x="1030573" y="2723458"/>
                  <a:pt x="993487" y="2691113"/>
                </a:cubicBezTo>
                <a:close/>
                <a:moveTo>
                  <a:pt x="3670593" y="2660111"/>
                </a:moveTo>
                <a:lnTo>
                  <a:pt x="3671407" y="2660512"/>
                </a:lnTo>
                <a:lnTo>
                  <a:pt x="3674725" y="2666683"/>
                </a:lnTo>
                <a:lnTo>
                  <a:pt x="3678186" y="2673119"/>
                </a:lnTo>
                <a:lnTo>
                  <a:pt x="3676624" y="2672443"/>
                </a:lnTo>
                <a:close/>
                <a:moveTo>
                  <a:pt x="1347437" y="2658952"/>
                </a:moveTo>
                <a:lnTo>
                  <a:pt x="1364133" y="2670262"/>
                </a:lnTo>
                <a:lnTo>
                  <a:pt x="1359628" y="2669812"/>
                </a:lnTo>
                <a:lnTo>
                  <a:pt x="1358729" y="2669723"/>
                </a:lnTo>
                <a:lnTo>
                  <a:pt x="1348060" y="2659547"/>
                </a:lnTo>
                <a:close/>
                <a:moveTo>
                  <a:pt x="3625560" y="2658597"/>
                </a:moveTo>
                <a:lnTo>
                  <a:pt x="3628321" y="2659706"/>
                </a:lnTo>
                <a:lnTo>
                  <a:pt x="3629584" y="2660603"/>
                </a:lnTo>
                <a:lnTo>
                  <a:pt x="3632927" y="2668766"/>
                </a:lnTo>
                <a:lnTo>
                  <a:pt x="3638249" y="2678339"/>
                </a:lnTo>
                <a:lnTo>
                  <a:pt x="3633257" y="2674444"/>
                </a:lnTo>
                <a:lnTo>
                  <a:pt x="3626823" y="2661787"/>
                </a:lnTo>
                <a:close/>
                <a:moveTo>
                  <a:pt x="4691125" y="2657384"/>
                </a:moveTo>
                <a:lnTo>
                  <a:pt x="4690618" y="2657701"/>
                </a:lnTo>
                <a:lnTo>
                  <a:pt x="4688190" y="2659213"/>
                </a:lnTo>
                <a:lnTo>
                  <a:pt x="4682180" y="2662308"/>
                </a:lnTo>
                <a:lnTo>
                  <a:pt x="4660693" y="2669621"/>
                </a:lnTo>
                <a:lnTo>
                  <a:pt x="4650669" y="2672900"/>
                </a:lnTo>
                <a:lnTo>
                  <a:pt x="4582886" y="2694347"/>
                </a:lnTo>
                <a:lnTo>
                  <a:pt x="4582831" y="2694363"/>
                </a:lnTo>
                <a:lnTo>
                  <a:pt x="4638260" y="2676306"/>
                </a:lnTo>
                <a:close/>
                <a:moveTo>
                  <a:pt x="606595" y="2656878"/>
                </a:moveTo>
                <a:lnTo>
                  <a:pt x="618377" y="2663327"/>
                </a:lnTo>
                <a:lnTo>
                  <a:pt x="617013" y="2663176"/>
                </a:lnTo>
                <a:close/>
                <a:moveTo>
                  <a:pt x="3659701" y="2654733"/>
                </a:moveTo>
                <a:lnTo>
                  <a:pt x="3661974" y="2655855"/>
                </a:lnTo>
                <a:lnTo>
                  <a:pt x="3663975" y="2660051"/>
                </a:lnTo>
                <a:lnTo>
                  <a:pt x="3660194" y="2655843"/>
                </a:lnTo>
                <a:close/>
                <a:moveTo>
                  <a:pt x="3737168" y="2654646"/>
                </a:moveTo>
                <a:lnTo>
                  <a:pt x="3737406" y="2654688"/>
                </a:lnTo>
                <a:lnTo>
                  <a:pt x="3737534" y="2654813"/>
                </a:lnTo>
                <a:lnTo>
                  <a:pt x="3738055" y="2656029"/>
                </a:lnTo>
                <a:lnTo>
                  <a:pt x="3739798" y="2659511"/>
                </a:lnTo>
                <a:lnTo>
                  <a:pt x="3738970" y="2658589"/>
                </a:lnTo>
                <a:close/>
                <a:moveTo>
                  <a:pt x="543246" y="2654410"/>
                </a:moveTo>
                <a:lnTo>
                  <a:pt x="586403" y="2676828"/>
                </a:lnTo>
                <a:cubicBezTo>
                  <a:pt x="587657" y="2677917"/>
                  <a:pt x="589400" y="2678235"/>
                  <a:pt x="590953" y="2677656"/>
                </a:cubicBezTo>
                <a:lnTo>
                  <a:pt x="592948" y="2677778"/>
                </a:lnTo>
                <a:lnTo>
                  <a:pt x="597827" y="2686342"/>
                </a:lnTo>
                <a:lnTo>
                  <a:pt x="644220" y="2749283"/>
                </a:lnTo>
                <a:lnTo>
                  <a:pt x="627797" y="2742635"/>
                </a:lnTo>
                <a:lnTo>
                  <a:pt x="602729" y="2736184"/>
                </a:lnTo>
                <a:lnTo>
                  <a:pt x="593625" y="2732723"/>
                </a:lnTo>
                <a:lnTo>
                  <a:pt x="585645" y="2731789"/>
                </a:lnTo>
                <a:lnTo>
                  <a:pt x="575931" y="2729289"/>
                </a:lnTo>
                <a:lnTo>
                  <a:pt x="573226" y="2724883"/>
                </a:lnTo>
                <a:lnTo>
                  <a:pt x="571236" y="2721640"/>
                </a:lnTo>
                <a:close/>
                <a:moveTo>
                  <a:pt x="1176647" y="2653615"/>
                </a:moveTo>
                <a:lnTo>
                  <a:pt x="1176762" y="2653678"/>
                </a:lnTo>
                <a:lnTo>
                  <a:pt x="1176913" y="2653760"/>
                </a:lnTo>
                <a:lnTo>
                  <a:pt x="1180558" y="2656839"/>
                </a:lnTo>
                <a:close/>
                <a:moveTo>
                  <a:pt x="342610" y="2653437"/>
                </a:moveTo>
                <a:lnTo>
                  <a:pt x="304943" y="2702441"/>
                </a:lnTo>
                <a:lnTo>
                  <a:pt x="287927" y="2738950"/>
                </a:lnTo>
                <a:lnTo>
                  <a:pt x="270911" y="2775460"/>
                </a:lnTo>
                <a:lnTo>
                  <a:pt x="267107" y="2790551"/>
                </a:lnTo>
                <a:lnTo>
                  <a:pt x="265617" y="2796464"/>
                </a:lnTo>
                <a:lnTo>
                  <a:pt x="247223" y="2810932"/>
                </a:lnTo>
                <a:lnTo>
                  <a:pt x="251280" y="2795729"/>
                </a:lnTo>
                <a:cubicBezTo>
                  <a:pt x="271515" y="2740454"/>
                  <a:pt x="300264" y="2693900"/>
                  <a:pt x="336149" y="2658343"/>
                </a:cubicBezTo>
                <a:close/>
                <a:moveTo>
                  <a:pt x="647650" y="2652043"/>
                </a:moveTo>
                <a:lnTo>
                  <a:pt x="676134" y="2671163"/>
                </a:lnTo>
                <a:lnTo>
                  <a:pt x="667072" y="2669091"/>
                </a:lnTo>
                <a:lnTo>
                  <a:pt x="657540" y="2663263"/>
                </a:lnTo>
                <a:close/>
                <a:moveTo>
                  <a:pt x="3721772" y="2651915"/>
                </a:moveTo>
                <a:lnTo>
                  <a:pt x="3722277" y="2652004"/>
                </a:lnTo>
                <a:lnTo>
                  <a:pt x="3723456" y="2654692"/>
                </a:lnTo>
                <a:close/>
                <a:moveTo>
                  <a:pt x="3690353" y="2650720"/>
                </a:moveTo>
                <a:lnTo>
                  <a:pt x="3696005" y="2658681"/>
                </a:lnTo>
                <a:lnTo>
                  <a:pt x="3696373" y="2659200"/>
                </a:lnTo>
                <a:lnTo>
                  <a:pt x="3697366" y="2661087"/>
                </a:lnTo>
                <a:lnTo>
                  <a:pt x="3696600" y="2660997"/>
                </a:lnTo>
                <a:lnTo>
                  <a:pt x="3695186" y="2660831"/>
                </a:lnTo>
                <a:close/>
                <a:moveTo>
                  <a:pt x="3476627" y="2650010"/>
                </a:moveTo>
                <a:lnTo>
                  <a:pt x="3490966" y="2685241"/>
                </a:lnTo>
                <a:cubicBezTo>
                  <a:pt x="3561149" y="2836778"/>
                  <a:pt x="3643606" y="2901858"/>
                  <a:pt x="3802588" y="2901858"/>
                </a:cubicBezTo>
                <a:cubicBezTo>
                  <a:pt x="3843043" y="2900617"/>
                  <a:pt x="3883382" y="2897291"/>
                  <a:pt x="3923445" y="2891905"/>
                </a:cubicBezTo>
                <a:lnTo>
                  <a:pt x="4017376" y="2874324"/>
                </a:lnTo>
                <a:lnTo>
                  <a:pt x="4080629" y="2872864"/>
                </a:lnTo>
                <a:lnTo>
                  <a:pt x="4119277" y="2867906"/>
                </a:lnTo>
                <a:lnTo>
                  <a:pt x="4068706" y="2882141"/>
                </a:lnTo>
                <a:cubicBezTo>
                  <a:pt x="3737229" y="2968870"/>
                  <a:pt x="3604859" y="2929434"/>
                  <a:pt x="3502134" y="2713644"/>
                </a:cubicBezTo>
                <a:cubicBezTo>
                  <a:pt x="3496567" y="2701932"/>
                  <a:pt x="3489680" y="2685177"/>
                  <a:pt x="3481651" y="2664005"/>
                </a:cubicBezTo>
                <a:close/>
                <a:moveTo>
                  <a:pt x="3602795" y="2649117"/>
                </a:moveTo>
                <a:lnTo>
                  <a:pt x="3605440" y="2652741"/>
                </a:lnTo>
                <a:lnTo>
                  <a:pt x="3603716" y="2651396"/>
                </a:lnTo>
                <a:close/>
                <a:moveTo>
                  <a:pt x="3704905" y="2648922"/>
                </a:moveTo>
                <a:lnTo>
                  <a:pt x="3705403" y="2649010"/>
                </a:lnTo>
                <a:lnTo>
                  <a:pt x="3712620" y="2662877"/>
                </a:lnTo>
                <a:lnTo>
                  <a:pt x="3712225" y="2662831"/>
                </a:lnTo>
                <a:lnTo>
                  <a:pt x="3711635" y="2662762"/>
                </a:lnTo>
                <a:close/>
                <a:moveTo>
                  <a:pt x="3612632" y="2648566"/>
                </a:moveTo>
                <a:lnTo>
                  <a:pt x="3617047" y="2651701"/>
                </a:lnTo>
                <a:lnTo>
                  <a:pt x="3620398" y="2660179"/>
                </a:lnTo>
                <a:lnTo>
                  <a:pt x="3621895" y="2663968"/>
                </a:lnTo>
                <a:lnTo>
                  <a:pt x="3614102" y="2652423"/>
                </a:lnTo>
                <a:close/>
                <a:moveTo>
                  <a:pt x="3664588" y="2647830"/>
                </a:moveTo>
                <a:lnTo>
                  <a:pt x="3665728" y="2649951"/>
                </a:lnTo>
                <a:lnTo>
                  <a:pt x="3666739" y="2651831"/>
                </a:lnTo>
                <a:lnTo>
                  <a:pt x="3666476" y="2651693"/>
                </a:lnTo>
                <a:close/>
                <a:moveTo>
                  <a:pt x="720382" y="2646141"/>
                </a:moveTo>
                <a:lnTo>
                  <a:pt x="733322" y="2652272"/>
                </a:lnTo>
                <a:lnTo>
                  <a:pt x="771721" y="2683147"/>
                </a:lnTo>
                <a:lnTo>
                  <a:pt x="769870" y="2683179"/>
                </a:lnTo>
                <a:lnTo>
                  <a:pt x="727736" y="2651870"/>
                </a:lnTo>
                <a:close/>
                <a:moveTo>
                  <a:pt x="3307696" y="2645685"/>
                </a:moveTo>
                <a:lnTo>
                  <a:pt x="3311319" y="2650716"/>
                </a:lnTo>
                <a:lnTo>
                  <a:pt x="3349096" y="2695677"/>
                </a:lnTo>
                <a:lnTo>
                  <a:pt x="3366820" y="2716770"/>
                </a:lnTo>
                <a:cubicBezTo>
                  <a:pt x="3385139" y="2737420"/>
                  <a:pt x="3403064" y="2756767"/>
                  <a:pt x="3419955" y="2775003"/>
                </a:cubicBezTo>
                <a:lnTo>
                  <a:pt x="3444085" y="2801200"/>
                </a:lnTo>
                <a:lnTo>
                  <a:pt x="3462561" y="2821470"/>
                </a:lnTo>
                <a:lnTo>
                  <a:pt x="3475062" y="2834782"/>
                </a:lnTo>
                <a:lnTo>
                  <a:pt x="3449873" y="2812089"/>
                </a:lnTo>
                <a:cubicBezTo>
                  <a:pt x="3438153" y="2801610"/>
                  <a:pt x="3425742" y="2790856"/>
                  <a:pt x="3413057" y="2779687"/>
                </a:cubicBezTo>
                <a:cubicBezTo>
                  <a:pt x="3374587" y="2746249"/>
                  <a:pt x="3333532" y="2710537"/>
                  <a:pt x="3294614" y="2669516"/>
                </a:cubicBezTo>
                <a:lnTo>
                  <a:pt x="3282865" y="2655738"/>
                </a:lnTo>
                <a:close/>
                <a:moveTo>
                  <a:pt x="3638501" y="2644266"/>
                </a:moveTo>
                <a:lnTo>
                  <a:pt x="3640455" y="2645231"/>
                </a:lnTo>
                <a:lnTo>
                  <a:pt x="3646539" y="2659435"/>
                </a:lnTo>
                <a:lnTo>
                  <a:pt x="3644544" y="2658572"/>
                </a:lnTo>
                <a:close/>
                <a:moveTo>
                  <a:pt x="4728296" y="2644080"/>
                </a:moveTo>
                <a:lnTo>
                  <a:pt x="4722969" y="2646840"/>
                </a:lnTo>
                <a:lnTo>
                  <a:pt x="4719390" y="2648694"/>
                </a:lnTo>
                <a:lnTo>
                  <a:pt x="4705057" y="2653987"/>
                </a:lnTo>
                <a:lnTo>
                  <a:pt x="4705057" y="2652398"/>
                </a:lnTo>
                <a:close/>
                <a:moveTo>
                  <a:pt x="3676895" y="2643952"/>
                </a:moveTo>
                <a:lnTo>
                  <a:pt x="3679875" y="2644481"/>
                </a:lnTo>
                <a:lnTo>
                  <a:pt x="3681876" y="2648785"/>
                </a:lnTo>
                <a:lnTo>
                  <a:pt x="3687032" y="2659874"/>
                </a:lnTo>
                <a:lnTo>
                  <a:pt x="3683458" y="2659454"/>
                </a:lnTo>
                <a:close/>
                <a:moveTo>
                  <a:pt x="365436" y="2642877"/>
                </a:moveTo>
                <a:lnTo>
                  <a:pt x="330419" y="2689824"/>
                </a:lnTo>
                <a:cubicBezTo>
                  <a:pt x="318578" y="2710283"/>
                  <a:pt x="308495" y="2732956"/>
                  <a:pt x="300338" y="2757582"/>
                </a:cubicBezTo>
                <a:lnTo>
                  <a:pt x="295788" y="2777100"/>
                </a:lnTo>
                <a:lnTo>
                  <a:pt x="281570" y="2783916"/>
                </a:lnTo>
                <a:lnTo>
                  <a:pt x="281560" y="2783924"/>
                </a:lnTo>
                <a:lnTo>
                  <a:pt x="275996" y="2788301"/>
                </a:lnTo>
                <a:lnTo>
                  <a:pt x="278332" y="2779141"/>
                </a:lnTo>
                <a:cubicBezTo>
                  <a:pt x="296550" y="2727658"/>
                  <a:pt x="322835" y="2683827"/>
                  <a:pt x="355462" y="2650614"/>
                </a:cubicBezTo>
                <a:close/>
                <a:moveTo>
                  <a:pt x="3271579" y="2642501"/>
                </a:moveTo>
                <a:lnTo>
                  <a:pt x="3275854" y="2642786"/>
                </a:lnTo>
                <a:lnTo>
                  <a:pt x="3278172" y="2642546"/>
                </a:lnTo>
                <a:lnTo>
                  <a:pt x="3273797" y="2643873"/>
                </a:lnTo>
                <a:lnTo>
                  <a:pt x="3272749" y="2643873"/>
                </a:lnTo>
                <a:lnTo>
                  <a:pt x="3271585" y="2642508"/>
                </a:lnTo>
                <a:close/>
                <a:moveTo>
                  <a:pt x="510796" y="2640043"/>
                </a:moveTo>
                <a:lnTo>
                  <a:pt x="521842" y="2643291"/>
                </a:lnTo>
                <a:lnTo>
                  <a:pt x="533892" y="2649551"/>
                </a:lnTo>
                <a:lnTo>
                  <a:pt x="534417" y="2654215"/>
                </a:lnTo>
                <a:cubicBezTo>
                  <a:pt x="540622" y="2675312"/>
                  <a:pt x="550446" y="2698684"/>
                  <a:pt x="564148" y="2724710"/>
                </a:cubicBezTo>
                <a:lnTo>
                  <a:pt x="565394" y="2726741"/>
                </a:lnTo>
                <a:lnTo>
                  <a:pt x="535960" y="2724277"/>
                </a:lnTo>
                <a:lnTo>
                  <a:pt x="534142" y="2723880"/>
                </a:lnTo>
                <a:lnTo>
                  <a:pt x="530580" y="2723827"/>
                </a:lnTo>
                <a:lnTo>
                  <a:pt x="525569" y="2723408"/>
                </a:lnTo>
                <a:lnTo>
                  <a:pt x="510428" y="2675035"/>
                </a:lnTo>
                <a:close/>
                <a:moveTo>
                  <a:pt x="3627368" y="2638770"/>
                </a:moveTo>
                <a:lnTo>
                  <a:pt x="3629831" y="2639986"/>
                </a:lnTo>
                <a:lnTo>
                  <a:pt x="3636163" y="2654949"/>
                </a:lnTo>
                <a:lnTo>
                  <a:pt x="3633510" y="2653802"/>
                </a:lnTo>
                <a:close/>
                <a:moveTo>
                  <a:pt x="383933" y="2637201"/>
                </a:moveTo>
                <a:lnTo>
                  <a:pt x="354323" y="2678414"/>
                </a:lnTo>
                <a:lnTo>
                  <a:pt x="342718" y="2706148"/>
                </a:lnTo>
                <a:lnTo>
                  <a:pt x="334726" y="2725246"/>
                </a:lnTo>
                <a:lnTo>
                  <a:pt x="328136" y="2740992"/>
                </a:lnTo>
                <a:lnTo>
                  <a:pt x="328136" y="2740993"/>
                </a:lnTo>
                <a:lnTo>
                  <a:pt x="328136" y="2740993"/>
                </a:lnTo>
                <a:lnTo>
                  <a:pt x="323600" y="2762927"/>
                </a:lnTo>
                <a:lnTo>
                  <a:pt x="317980" y="2766464"/>
                </a:lnTo>
                <a:lnTo>
                  <a:pt x="305781" y="2772311"/>
                </a:lnTo>
                <a:lnTo>
                  <a:pt x="308113" y="2762176"/>
                </a:lnTo>
                <a:cubicBezTo>
                  <a:pt x="323810" y="2714527"/>
                  <a:pt x="347152" y="2674032"/>
                  <a:pt x="376534" y="2643137"/>
                </a:cubicBezTo>
                <a:close/>
                <a:moveTo>
                  <a:pt x="585010" y="2634669"/>
                </a:moveTo>
                <a:lnTo>
                  <a:pt x="602209" y="2640795"/>
                </a:lnTo>
                <a:lnTo>
                  <a:pt x="643221" y="2666069"/>
                </a:lnTo>
                <a:lnTo>
                  <a:pt x="638589" y="2665557"/>
                </a:lnTo>
                <a:lnTo>
                  <a:pt x="637725" y="2665462"/>
                </a:lnTo>
                <a:lnTo>
                  <a:pt x="630273" y="2659212"/>
                </a:lnTo>
                <a:lnTo>
                  <a:pt x="596231" y="2640753"/>
                </a:lnTo>
                <a:close/>
                <a:moveTo>
                  <a:pt x="3336104" y="2634184"/>
                </a:moveTo>
                <a:lnTo>
                  <a:pt x="3349678" y="2653965"/>
                </a:lnTo>
                <a:lnTo>
                  <a:pt x="3386377" y="2707444"/>
                </a:lnTo>
                <a:cubicBezTo>
                  <a:pt x="3403426" y="2731181"/>
                  <a:pt x="3420024" y="2753459"/>
                  <a:pt x="3435674" y="2774452"/>
                </a:cubicBezTo>
                <a:lnTo>
                  <a:pt x="3442844" y="2784103"/>
                </a:lnTo>
                <a:lnTo>
                  <a:pt x="3464453" y="2812832"/>
                </a:lnTo>
                <a:lnTo>
                  <a:pt x="3449185" y="2796095"/>
                </a:lnTo>
                <a:lnTo>
                  <a:pt x="3425055" y="2770035"/>
                </a:lnTo>
                <a:cubicBezTo>
                  <a:pt x="3391410" y="2733702"/>
                  <a:pt x="3353699" y="2692957"/>
                  <a:pt x="3316969" y="2646317"/>
                </a:cubicBezTo>
                <a:lnTo>
                  <a:pt x="3314523" y="2642921"/>
                </a:lnTo>
                <a:close/>
                <a:moveTo>
                  <a:pt x="3650570" y="2634167"/>
                </a:moveTo>
                <a:lnTo>
                  <a:pt x="3652004" y="2634950"/>
                </a:lnTo>
                <a:lnTo>
                  <a:pt x="3657818" y="2647141"/>
                </a:lnTo>
                <a:lnTo>
                  <a:pt x="3656637" y="2646520"/>
                </a:lnTo>
                <a:lnTo>
                  <a:pt x="3655878" y="2646121"/>
                </a:lnTo>
                <a:close/>
                <a:moveTo>
                  <a:pt x="3706069" y="2633913"/>
                </a:moveTo>
                <a:lnTo>
                  <a:pt x="3706152" y="2633934"/>
                </a:lnTo>
                <a:lnTo>
                  <a:pt x="3709989" y="2642901"/>
                </a:lnTo>
                <a:lnTo>
                  <a:pt x="3709912" y="2642886"/>
                </a:lnTo>
                <a:lnTo>
                  <a:pt x="3709858" y="2642876"/>
                </a:lnTo>
                <a:lnTo>
                  <a:pt x="3709653" y="2642495"/>
                </a:lnTo>
                <a:close/>
                <a:moveTo>
                  <a:pt x="485716" y="2633343"/>
                </a:moveTo>
                <a:lnTo>
                  <a:pt x="491233" y="2634291"/>
                </a:lnTo>
                <a:lnTo>
                  <a:pt x="503084" y="2637775"/>
                </a:lnTo>
                <a:lnTo>
                  <a:pt x="503254" y="2676553"/>
                </a:lnTo>
                <a:lnTo>
                  <a:pt x="517653" y="2722745"/>
                </a:lnTo>
                <a:lnTo>
                  <a:pt x="486048" y="2720100"/>
                </a:lnTo>
                <a:lnTo>
                  <a:pt x="480645" y="2697097"/>
                </a:lnTo>
                <a:close/>
                <a:moveTo>
                  <a:pt x="608133" y="2633053"/>
                </a:moveTo>
                <a:lnTo>
                  <a:pt x="627652" y="2640674"/>
                </a:lnTo>
                <a:lnTo>
                  <a:pt x="636046" y="2650121"/>
                </a:lnTo>
                <a:close/>
                <a:moveTo>
                  <a:pt x="3615366" y="2632845"/>
                </a:moveTo>
                <a:lnTo>
                  <a:pt x="3618938" y="2634608"/>
                </a:lnTo>
                <a:lnTo>
                  <a:pt x="3625354" y="2650275"/>
                </a:lnTo>
                <a:lnTo>
                  <a:pt x="3623636" y="2649532"/>
                </a:lnTo>
                <a:lnTo>
                  <a:pt x="3621062" y="2647235"/>
                </a:lnTo>
                <a:close/>
                <a:moveTo>
                  <a:pt x="556477" y="2632553"/>
                </a:moveTo>
                <a:lnTo>
                  <a:pt x="569361" y="2636498"/>
                </a:lnTo>
                <a:lnTo>
                  <a:pt x="569463" y="2636553"/>
                </a:lnTo>
                <a:lnTo>
                  <a:pt x="571003" y="2639256"/>
                </a:lnTo>
                <a:close/>
                <a:moveTo>
                  <a:pt x="883134" y="2632054"/>
                </a:moveTo>
                <a:lnTo>
                  <a:pt x="899881" y="2636946"/>
                </a:lnTo>
                <a:lnTo>
                  <a:pt x="923938" y="2647877"/>
                </a:lnTo>
                <a:lnTo>
                  <a:pt x="933413" y="2653727"/>
                </a:lnTo>
                <a:lnTo>
                  <a:pt x="933844" y="2654064"/>
                </a:lnTo>
                <a:lnTo>
                  <a:pt x="991563" y="2699780"/>
                </a:lnTo>
                <a:lnTo>
                  <a:pt x="1010251" y="2718122"/>
                </a:lnTo>
                <a:lnTo>
                  <a:pt x="1049857" y="2758727"/>
                </a:lnTo>
                <a:lnTo>
                  <a:pt x="1095817" y="2815565"/>
                </a:lnTo>
                <a:lnTo>
                  <a:pt x="1093634" y="2813995"/>
                </a:lnTo>
                <a:lnTo>
                  <a:pt x="1082157" y="2799884"/>
                </a:lnTo>
                <a:lnTo>
                  <a:pt x="1081596" y="2799194"/>
                </a:lnTo>
                <a:lnTo>
                  <a:pt x="1024001" y="2752046"/>
                </a:lnTo>
                <a:lnTo>
                  <a:pt x="1011625" y="2737101"/>
                </a:lnTo>
                <a:cubicBezTo>
                  <a:pt x="976404" y="2699277"/>
                  <a:pt x="940420" y="2669317"/>
                  <a:pt x="905485" y="2645590"/>
                </a:cubicBezTo>
                <a:lnTo>
                  <a:pt x="891486" y="2637112"/>
                </a:lnTo>
                <a:close/>
                <a:moveTo>
                  <a:pt x="627869" y="2629600"/>
                </a:moveTo>
                <a:lnTo>
                  <a:pt x="667013" y="2646285"/>
                </a:lnTo>
                <a:lnTo>
                  <a:pt x="719198" y="2684070"/>
                </a:lnTo>
                <a:lnTo>
                  <a:pt x="710621" y="2684220"/>
                </a:lnTo>
                <a:lnTo>
                  <a:pt x="708235" y="2681752"/>
                </a:lnTo>
                <a:lnTo>
                  <a:pt x="705675" y="2679103"/>
                </a:lnTo>
                <a:lnTo>
                  <a:pt x="660408" y="2648930"/>
                </a:lnTo>
                <a:lnTo>
                  <a:pt x="639317" y="2634872"/>
                </a:lnTo>
                <a:lnTo>
                  <a:pt x="639185" y="2634820"/>
                </a:lnTo>
                <a:lnTo>
                  <a:pt x="628960" y="2630838"/>
                </a:lnTo>
                <a:lnTo>
                  <a:pt x="628567" y="2630393"/>
                </a:lnTo>
                <a:close/>
                <a:moveTo>
                  <a:pt x="463697" y="2629560"/>
                </a:moveTo>
                <a:lnTo>
                  <a:pt x="477381" y="2631911"/>
                </a:lnTo>
                <a:lnTo>
                  <a:pt x="471679" y="2699442"/>
                </a:lnTo>
                <a:lnTo>
                  <a:pt x="476679" y="2720762"/>
                </a:lnTo>
                <a:lnTo>
                  <a:pt x="454668" y="2722693"/>
                </a:lnTo>
                <a:lnTo>
                  <a:pt x="454289" y="2722687"/>
                </a:lnTo>
                <a:lnTo>
                  <a:pt x="453956" y="2722755"/>
                </a:lnTo>
                <a:lnTo>
                  <a:pt x="448408" y="2723242"/>
                </a:lnTo>
                <a:lnTo>
                  <a:pt x="448104" y="2721504"/>
                </a:lnTo>
                <a:cubicBezTo>
                  <a:pt x="447208" y="2689722"/>
                  <a:pt x="451586" y="2660524"/>
                  <a:pt x="460445" y="2636032"/>
                </a:cubicBezTo>
                <a:close/>
                <a:moveTo>
                  <a:pt x="3687422" y="2629251"/>
                </a:moveTo>
                <a:lnTo>
                  <a:pt x="3688364" y="2629487"/>
                </a:lnTo>
                <a:lnTo>
                  <a:pt x="3691598" y="2637400"/>
                </a:lnTo>
                <a:lnTo>
                  <a:pt x="3688144" y="2631050"/>
                </a:lnTo>
                <a:close/>
                <a:moveTo>
                  <a:pt x="3640877" y="2628876"/>
                </a:moveTo>
                <a:lnTo>
                  <a:pt x="3641658" y="2629302"/>
                </a:lnTo>
                <a:lnTo>
                  <a:pt x="3643674" y="2633856"/>
                </a:lnTo>
                <a:close/>
                <a:moveTo>
                  <a:pt x="447086" y="2627599"/>
                </a:moveTo>
                <a:lnTo>
                  <a:pt x="454564" y="2627992"/>
                </a:lnTo>
                <a:lnTo>
                  <a:pt x="454961" y="2628060"/>
                </a:lnTo>
                <a:lnTo>
                  <a:pt x="453048" y="2631810"/>
                </a:lnTo>
                <a:cubicBezTo>
                  <a:pt x="443551" y="2657595"/>
                  <a:pt x="438794" y="2688343"/>
                  <a:pt x="439690" y="2721780"/>
                </a:cubicBezTo>
                <a:lnTo>
                  <a:pt x="440074" y="2723973"/>
                </a:lnTo>
                <a:lnTo>
                  <a:pt x="431918" y="2724688"/>
                </a:lnTo>
                <a:lnTo>
                  <a:pt x="418286" y="2727861"/>
                </a:lnTo>
                <a:lnTo>
                  <a:pt x="422015" y="2692780"/>
                </a:lnTo>
                <a:lnTo>
                  <a:pt x="434307" y="2652166"/>
                </a:lnTo>
                <a:lnTo>
                  <a:pt x="435711" y="2647527"/>
                </a:lnTo>
                <a:close/>
                <a:moveTo>
                  <a:pt x="431842" y="2626800"/>
                </a:moveTo>
                <a:lnTo>
                  <a:pt x="439366" y="2627194"/>
                </a:lnTo>
                <a:lnTo>
                  <a:pt x="429159" y="2644684"/>
                </a:lnTo>
                <a:cubicBezTo>
                  <a:pt x="422945" y="2659033"/>
                  <a:pt x="418046" y="2674825"/>
                  <a:pt x="414588" y="2691822"/>
                </a:cubicBezTo>
                <a:lnTo>
                  <a:pt x="410463" y="2729682"/>
                </a:lnTo>
                <a:lnTo>
                  <a:pt x="390044" y="2734435"/>
                </a:lnTo>
                <a:lnTo>
                  <a:pt x="391613" y="2723638"/>
                </a:lnTo>
                <a:lnTo>
                  <a:pt x="393529" y="2710459"/>
                </a:lnTo>
                <a:cubicBezTo>
                  <a:pt x="397874" y="2692314"/>
                  <a:pt x="403713" y="2675466"/>
                  <a:pt x="410926" y="2660178"/>
                </a:cubicBezTo>
                <a:lnTo>
                  <a:pt x="427988" y="2632951"/>
                </a:lnTo>
                <a:close/>
                <a:moveTo>
                  <a:pt x="418064" y="2626077"/>
                </a:moveTo>
                <a:lnTo>
                  <a:pt x="421770" y="2626271"/>
                </a:lnTo>
                <a:lnTo>
                  <a:pt x="403702" y="2654594"/>
                </a:lnTo>
                <a:cubicBezTo>
                  <a:pt x="396187" y="2670348"/>
                  <a:pt x="390138" y="2687764"/>
                  <a:pt x="385648" y="2706654"/>
                </a:cubicBezTo>
                <a:lnTo>
                  <a:pt x="381394" y="2736449"/>
                </a:lnTo>
                <a:lnTo>
                  <a:pt x="379850" y="2736808"/>
                </a:lnTo>
                <a:lnTo>
                  <a:pt x="369976" y="2741541"/>
                </a:lnTo>
                <a:lnTo>
                  <a:pt x="362226" y="2744792"/>
                </a:lnTo>
                <a:lnTo>
                  <a:pt x="363983" y="2734969"/>
                </a:lnTo>
                <a:lnTo>
                  <a:pt x="365279" y="2727719"/>
                </a:lnTo>
                <a:lnTo>
                  <a:pt x="381906" y="2684352"/>
                </a:lnTo>
                <a:lnTo>
                  <a:pt x="386555" y="2672226"/>
                </a:lnTo>
                <a:cubicBezTo>
                  <a:pt x="395181" y="2655379"/>
                  <a:pt x="405294" y="2640276"/>
                  <a:pt x="416750" y="2627205"/>
                </a:cubicBezTo>
                <a:lnTo>
                  <a:pt x="417617" y="2626460"/>
                </a:lnTo>
                <a:lnTo>
                  <a:pt x="417666" y="2626418"/>
                </a:lnTo>
                <a:close/>
                <a:moveTo>
                  <a:pt x="3257081" y="2625498"/>
                </a:moveTo>
                <a:lnTo>
                  <a:pt x="3279980" y="2632299"/>
                </a:lnTo>
                <a:lnTo>
                  <a:pt x="3283982" y="2633050"/>
                </a:lnTo>
                <a:lnTo>
                  <a:pt x="3279311" y="2634220"/>
                </a:lnTo>
                <a:cubicBezTo>
                  <a:pt x="3278415" y="2633517"/>
                  <a:pt x="3277242" y="2633269"/>
                  <a:pt x="3276139" y="2633531"/>
                </a:cubicBezTo>
                <a:lnTo>
                  <a:pt x="3261865" y="2631108"/>
                </a:lnTo>
                <a:close/>
                <a:moveTo>
                  <a:pt x="406405" y="2625465"/>
                </a:moveTo>
                <a:lnTo>
                  <a:pt x="406980" y="2625495"/>
                </a:lnTo>
                <a:lnTo>
                  <a:pt x="392133" y="2647270"/>
                </a:lnTo>
                <a:lnTo>
                  <a:pt x="391940" y="2647553"/>
                </a:lnTo>
                <a:lnTo>
                  <a:pt x="378970" y="2666574"/>
                </a:lnTo>
                <a:cubicBezTo>
                  <a:pt x="369947" y="2683939"/>
                  <a:pt x="362480" y="2703153"/>
                  <a:pt x="356717" y="2723989"/>
                </a:cubicBezTo>
                <a:lnTo>
                  <a:pt x="352240" y="2748981"/>
                </a:lnTo>
                <a:lnTo>
                  <a:pt x="333403" y="2756884"/>
                </a:lnTo>
                <a:lnTo>
                  <a:pt x="334559" y="2751284"/>
                </a:lnTo>
                <a:lnTo>
                  <a:pt x="335621" y="2746137"/>
                </a:lnTo>
                <a:lnTo>
                  <a:pt x="336064" y="2743992"/>
                </a:lnTo>
                <a:lnTo>
                  <a:pt x="354072" y="2700499"/>
                </a:lnTo>
                <a:lnTo>
                  <a:pt x="361218" y="2683240"/>
                </a:lnTo>
                <a:lnTo>
                  <a:pt x="395963" y="2634071"/>
                </a:lnTo>
                <a:close/>
                <a:moveTo>
                  <a:pt x="3668689" y="2624568"/>
                </a:moveTo>
                <a:lnTo>
                  <a:pt x="3670943" y="2625132"/>
                </a:lnTo>
                <a:lnTo>
                  <a:pt x="3671321" y="2626086"/>
                </a:lnTo>
                <a:lnTo>
                  <a:pt x="3676122" y="2636410"/>
                </a:lnTo>
                <a:lnTo>
                  <a:pt x="3673489" y="2635905"/>
                </a:lnTo>
                <a:close/>
                <a:moveTo>
                  <a:pt x="3603404" y="2624353"/>
                </a:moveTo>
                <a:lnTo>
                  <a:pt x="3608006" y="2628824"/>
                </a:lnTo>
                <a:lnTo>
                  <a:pt x="3612130" y="2639258"/>
                </a:lnTo>
                <a:lnTo>
                  <a:pt x="3610724" y="2638003"/>
                </a:lnTo>
                <a:lnTo>
                  <a:pt x="3607514" y="2635137"/>
                </a:lnTo>
                <a:close/>
                <a:moveTo>
                  <a:pt x="3631010" y="2623489"/>
                </a:moveTo>
                <a:lnTo>
                  <a:pt x="3631182" y="2623583"/>
                </a:lnTo>
                <a:lnTo>
                  <a:pt x="3631408" y="2624112"/>
                </a:lnTo>
                <a:close/>
                <a:moveTo>
                  <a:pt x="3660155" y="2622435"/>
                </a:moveTo>
                <a:lnTo>
                  <a:pt x="3661932" y="2622879"/>
                </a:lnTo>
                <a:lnTo>
                  <a:pt x="3666740" y="2634612"/>
                </a:lnTo>
                <a:lnTo>
                  <a:pt x="3665389" y="2634353"/>
                </a:lnTo>
                <a:lnTo>
                  <a:pt x="3663755" y="2631763"/>
                </a:lnTo>
                <a:close/>
                <a:moveTo>
                  <a:pt x="577839" y="2621227"/>
                </a:moveTo>
                <a:lnTo>
                  <a:pt x="595440" y="2628098"/>
                </a:lnTo>
                <a:lnTo>
                  <a:pt x="592743" y="2627143"/>
                </a:lnTo>
                <a:lnTo>
                  <a:pt x="576503" y="2621387"/>
                </a:lnTo>
                <a:close/>
                <a:moveTo>
                  <a:pt x="834015" y="2620408"/>
                </a:moveTo>
                <a:lnTo>
                  <a:pt x="859220" y="2625558"/>
                </a:lnTo>
                <a:lnTo>
                  <a:pt x="901806" y="2651332"/>
                </a:lnTo>
                <a:cubicBezTo>
                  <a:pt x="919095" y="2663081"/>
                  <a:pt x="936636" y="2676379"/>
                  <a:pt x="954208" y="2691431"/>
                </a:cubicBezTo>
                <a:lnTo>
                  <a:pt x="978408" y="2714724"/>
                </a:lnTo>
                <a:lnTo>
                  <a:pt x="963107" y="2702198"/>
                </a:lnTo>
                <a:lnTo>
                  <a:pt x="928562" y="2685656"/>
                </a:lnTo>
                <a:lnTo>
                  <a:pt x="927002" y="2684189"/>
                </a:lnTo>
                <a:lnTo>
                  <a:pt x="924627" y="2681956"/>
                </a:lnTo>
                <a:lnTo>
                  <a:pt x="894247" y="2659229"/>
                </a:lnTo>
                <a:lnTo>
                  <a:pt x="873994" y="2644077"/>
                </a:lnTo>
                <a:lnTo>
                  <a:pt x="855933" y="2633385"/>
                </a:lnTo>
                <a:close/>
                <a:moveTo>
                  <a:pt x="3651056" y="2620160"/>
                </a:moveTo>
                <a:lnTo>
                  <a:pt x="3651159" y="2620185"/>
                </a:lnTo>
                <a:lnTo>
                  <a:pt x="3652001" y="2621517"/>
                </a:lnTo>
                <a:lnTo>
                  <a:pt x="3655167" y="2626525"/>
                </a:lnTo>
                <a:lnTo>
                  <a:pt x="3656841" y="2630912"/>
                </a:lnTo>
                <a:lnTo>
                  <a:pt x="3656076" y="2630425"/>
                </a:lnTo>
                <a:close/>
                <a:moveTo>
                  <a:pt x="3683775" y="2620157"/>
                </a:moveTo>
                <a:lnTo>
                  <a:pt x="3683829" y="2620225"/>
                </a:lnTo>
                <a:lnTo>
                  <a:pt x="3683799" y="2620216"/>
                </a:lnTo>
                <a:close/>
                <a:moveTo>
                  <a:pt x="3472753" y="2619669"/>
                </a:moveTo>
                <a:lnTo>
                  <a:pt x="3486417" y="2653663"/>
                </a:lnTo>
                <a:cubicBezTo>
                  <a:pt x="3495155" y="2673036"/>
                  <a:pt x="3504066" y="2690974"/>
                  <a:pt x="3513301" y="2707533"/>
                </a:cubicBezTo>
                <a:lnTo>
                  <a:pt x="3522665" y="2722343"/>
                </a:lnTo>
                <a:lnTo>
                  <a:pt x="3527415" y="2731344"/>
                </a:lnTo>
                <a:lnTo>
                  <a:pt x="3532366" y="2737687"/>
                </a:lnTo>
                <a:lnTo>
                  <a:pt x="3542129" y="2753130"/>
                </a:lnTo>
                <a:cubicBezTo>
                  <a:pt x="3552163" y="2766987"/>
                  <a:pt x="3562673" y="2779522"/>
                  <a:pt x="3573810" y="2790790"/>
                </a:cubicBezTo>
                <a:lnTo>
                  <a:pt x="3573812" y="2790791"/>
                </a:lnTo>
                <a:lnTo>
                  <a:pt x="3573813" y="2790792"/>
                </a:lnTo>
                <a:cubicBezTo>
                  <a:pt x="3584950" y="2802060"/>
                  <a:pt x="3596714" y="2812061"/>
                  <a:pt x="3609257" y="2820851"/>
                </a:cubicBezTo>
                <a:lnTo>
                  <a:pt x="3617671" y="2824641"/>
                </a:lnTo>
                <a:lnTo>
                  <a:pt x="3628673" y="2833133"/>
                </a:lnTo>
                <a:lnTo>
                  <a:pt x="3695055" y="2859501"/>
                </a:lnTo>
                <a:lnTo>
                  <a:pt x="3695076" y="2859510"/>
                </a:lnTo>
                <a:lnTo>
                  <a:pt x="3771218" y="2867881"/>
                </a:lnTo>
                <a:lnTo>
                  <a:pt x="3775325" y="2869372"/>
                </a:lnTo>
                <a:cubicBezTo>
                  <a:pt x="3809865" y="2878351"/>
                  <a:pt x="3848783" y="2882143"/>
                  <a:pt x="3890149" y="2882143"/>
                </a:cubicBezTo>
                <a:lnTo>
                  <a:pt x="3965420" y="2877094"/>
                </a:lnTo>
                <a:lnTo>
                  <a:pt x="3929341" y="2883804"/>
                </a:lnTo>
                <a:lnTo>
                  <a:pt x="3929331" y="2883805"/>
                </a:lnTo>
                <a:lnTo>
                  <a:pt x="3839171" y="2893131"/>
                </a:lnTo>
                <a:lnTo>
                  <a:pt x="3813596" y="2893260"/>
                </a:lnTo>
                <a:lnTo>
                  <a:pt x="3761868" y="2892083"/>
                </a:lnTo>
                <a:lnTo>
                  <a:pt x="3735666" y="2888325"/>
                </a:lnTo>
                <a:lnTo>
                  <a:pt x="3695775" y="2879968"/>
                </a:lnTo>
                <a:lnTo>
                  <a:pt x="3672091" y="2871710"/>
                </a:lnTo>
                <a:lnTo>
                  <a:pt x="3639141" y="2855999"/>
                </a:lnTo>
                <a:lnTo>
                  <a:pt x="3618697" y="2843237"/>
                </a:lnTo>
                <a:lnTo>
                  <a:pt x="3590044" y="2819077"/>
                </a:lnTo>
                <a:lnTo>
                  <a:pt x="3573097" y="2802471"/>
                </a:lnTo>
                <a:lnTo>
                  <a:pt x="3545932" y="2766760"/>
                </a:lnTo>
                <a:lnTo>
                  <a:pt x="3533328" y="2748940"/>
                </a:lnTo>
                <a:lnTo>
                  <a:pt x="3497584" y="2682205"/>
                </a:lnTo>
                <a:cubicBezTo>
                  <a:pt x="3491948" y="2670028"/>
                  <a:pt x="3485047" y="2653001"/>
                  <a:pt x="3477054" y="2631727"/>
                </a:cubicBezTo>
                <a:close/>
                <a:moveTo>
                  <a:pt x="601565" y="2618388"/>
                </a:moveTo>
                <a:lnTo>
                  <a:pt x="611680" y="2622700"/>
                </a:lnTo>
                <a:lnTo>
                  <a:pt x="613594" y="2624854"/>
                </a:lnTo>
                <a:lnTo>
                  <a:pt x="609960" y="2623438"/>
                </a:lnTo>
                <a:lnTo>
                  <a:pt x="598068" y="2618807"/>
                </a:lnTo>
                <a:close/>
                <a:moveTo>
                  <a:pt x="1212183" y="2617244"/>
                </a:moveTo>
                <a:lnTo>
                  <a:pt x="1222469" y="2622780"/>
                </a:lnTo>
                <a:lnTo>
                  <a:pt x="1272185" y="2661078"/>
                </a:lnTo>
                <a:lnTo>
                  <a:pt x="1272043" y="2661064"/>
                </a:lnTo>
                <a:lnTo>
                  <a:pt x="1224816" y="2626492"/>
                </a:lnTo>
                <a:close/>
                <a:moveTo>
                  <a:pt x="3690965" y="2617166"/>
                </a:moveTo>
                <a:lnTo>
                  <a:pt x="3691412" y="2617323"/>
                </a:lnTo>
                <a:lnTo>
                  <a:pt x="3693824" y="2622920"/>
                </a:lnTo>
                <a:lnTo>
                  <a:pt x="3693255" y="2622766"/>
                </a:lnTo>
                <a:close/>
                <a:moveTo>
                  <a:pt x="3618287" y="2616543"/>
                </a:moveTo>
                <a:lnTo>
                  <a:pt x="3620399" y="2617696"/>
                </a:lnTo>
                <a:lnTo>
                  <a:pt x="3625718" y="2630266"/>
                </a:lnTo>
                <a:lnTo>
                  <a:pt x="3624305" y="2629523"/>
                </a:lnTo>
                <a:lnTo>
                  <a:pt x="3623394" y="2629045"/>
                </a:lnTo>
                <a:close/>
                <a:moveTo>
                  <a:pt x="1978644" y="2616452"/>
                </a:moveTo>
                <a:lnTo>
                  <a:pt x="2024806" y="2708571"/>
                </a:lnTo>
                <a:lnTo>
                  <a:pt x="2062693" y="2776751"/>
                </a:lnTo>
                <a:lnTo>
                  <a:pt x="2071562" y="2795573"/>
                </a:lnTo>
                <a:lnTo>
                  <a:pt x="2045063" y="2748075"/>
                </a:lnTo>
                <a:lnTo>
                  <a:pt x="2027870" y="2717256"/>
                </a:lnTo>
                <a:close/>
                <a:moveTo>
                  <a:pt x="625077" y="2615575"/>
                </a:moveTo>
                <a:lnTo>
                  <a:pt x="699862" y="2649226"/>
                </a:lnTo>
                <a:lnTo>
                  <a:pt x="744760" y="2683620"/>
                </a:lnTo>
                <a:lnTo>
                  <a:pt x="735420" y="2683785"/>
                </a:lnTo>
                <a:lnTo>
                  <a:pt x="734768" y="2683796"/>
                </a:lnTo>
                <a:lnTo>
                  <a:pt x="696919" y="2656623"/>
                </a:lnTo>
                <a:lnTo>
                  <a:pt x="671469" y="2638351"/>
                </a:lnTo>
                <a:lnTo>
                  <a:pt x="657655" y="2632522"/>
                </a:lnTo>
                <a:lnTo>
                  <a:pt x="619171" y="2616282"/>
                </a:lnTo>
                <a:close/>
                <a:moveTo>
                  <a:pt x="3642127" y="2615149"/>
                </a:moveTo>
                <a:lnTo>
                  <a:pt x="3642779" y="2615607"/>
                </a:lnTo>
                <a:lnTo>
                  <a:pt x="3647134" y="2624739"/>
                </a:lnTo>
                <a:lnTo>
                  <a:pt x="3647022" y="2624667"/>
                </a:lnTo>
                <a:lnTo>
                  <a:pt x="3646089" y="2624074"/>
                </a:lnTo>
                <a:close/>
                <a:moveTo>
                  <a:pt x="3294006" y="2614446"/>
                </a:moveTo>
                <a:lnTo>
                  <a:pt x="3306555" y="2618098"/>
                </a:lnTo>
                <a:lnTo>
                  <a:pt x="3303648" y="2618553"/>
                </a:lnTo>
                <a:lnTo>
                  <a:pt x="3302724" y="2618445"/>
                </a:lnTo>
                <a:lnTo>
                  <a:pt x="3296354" y="2617705"/>
                </a:lnTo>
                <a:close/>
                <a:moveTo>
                  <a:pt x="3664465" y="2614257"/>
                </a:moveTo>
                <a:lnTo>
                  <a:pt x="3664950" y="2614939"/>
                </a:lnTo>
                <a:lnTo>
                  <a:pt x="3665120" y="2615180"/>
                </a:lnTo>
                <a:lnTo>
                  <a:pt x="3664787" y="2615090"/>
                </a:lnTo>
                <a:close/>
                <a:moveTo>
                  <a:pt x="3355736" y="2613685"/>
                </a:moveTo>
                <a:lnTo>
                  <a:pt x="3441739" y="2767831"/>
                </a:lnTo>
                <a:lnTo>
                  <a:pt x="3454146" y="2788114"/>
                </a:lnTo>
                <a:lnTo>
                  <a:pt x="3456623" y="2792164"/>
                </a:lnTo>
                <a:lnTo>
                  <a:pt x="3447670" y="2780239"/>
                </a:lnTo>
                <a:lnTo>
                  <a:pt x="3440500" y="2770588"/>
                </a:lnTo>
                <a:cubicBezTo>
                  <a:pt x="3424815" y="2749664"/>
                  <a:pt x="3408226" y="2727455"/>
                  <a:pt x="3391216" y="2703793"/>
                </a:cubicBezTo>
                <a:lnTo>
                  <a:pt x="3341712" y="2631625"/>
                </a:lnTo>
                <a:lnTo>
                  <a:pt x="3341779" y="2631593"/>
                </a:lnTo>
                <a:lnTo>
                  <a:pt x="3341780" y="2631591"/>
                </a:lnTo>
                <a:lnTo>
                  <a:pt x="3341787" y="2631588"/>
                </a:lnTo>
                <a:close/>
                <a:moveTo>
                  <a:pt x="651557" y="2613532"/>
                </a:moveTo>
                <a:lnTo>
                  <a:pt x="685382" y="2629558"/>
                </a:lnTo>
                <a:lnTo>
                  <a:pt x="695637" y="2637541"/>
                </a:lnTo>
                <a:lnTo>
                  <a:pt x="643331" y="2614101"/>
                </a:lnTo>
                <a:close/>
                <a:moveTo>
                  <a:pt x="682384" y="2613336"/>
                </a:moveTo>
                <a:lnTo>
                  <a:pt x="765365" y="2654392"/>
                </a:lnTo>
                <a:lnTo>
                  <a:pt x="799012" y="2682667"/>
                </a:lnTo>
                <a:lnTo>
                  <a:pt x="784477" y="2682923"/>
                </a:lnTo>
                <a:lnTo>
                  <a:pt x="745651" y="2651817"/>
                </a:lnTo>
                <a:lnTo>
                  <a:pt x="736840" y="2644758"/>
                </a:lnTo>
                <a:lnTo>
                  <a:pt x="690305" y="2622709"/>
                </a:lnTo>
                <a:lnTo>
                  <a:pt x="681543" y="2615883"/>
                </a:lnTo>
                <a:lnTo>
                  <a:pt x="678878" y="2613793"/>
                </a:lnTo>
                <a:close/>
                <a:moveTo>
                  <a:pt x="1189289" y="2613184"/>
                </a:moveTo>
                <a:lnTo>
                  <a:pt x="1198203" y="2617539"/>
                </a:lnTo>
                <a:lnTo>
                  <a:pt x="1247983" y="2653992"/>
                </a:lnTo>
                <a:lnTo>
                  <a:pt x="1243297" y="2650734"/>
                </a:lnTo>
                <a:close/>
                <a:moveTo>
                  <a:pt x="789280" y="2612747"/>
                </a:moveTo>
                <a:lnTo>
                  <a:pt x="800051" y="2613468"/>
                </a:lnTo>
                <a:lnTo>
                  <a:pt x="811908" y="2615891"/>
                </a:lnTo>
                <a:lnTo>
                  <a:pt x="822017" y="2620568"/>
                </a:lnTo>
                <a:cubicBezTo>
                  <a:pt x="837837" y="2628840"/>
                  <a:pt x="854112" y="2638370"/>
                  <a:pt x="870631" y="2649353"/>
                </a:cubicBezTo>
                <a:lnTo>
                  <a:pt x="902365" y="2673110"/>
                </a:lnTo>
                <a:lnTo>
                  <a:pt x="869672" y="2657454"/>
                </a:lnTo>
                <a:lnTo>
                  <a:pt x="842255" y="2642859"/>
                </a:lnTo>
                <a:lnTo>
                  <a:pt x="832178" y="2636457"/>
                </a:lnTo>
                <a:lnTo>
                  <a:pt x="810842" y="2622901"/>
                </a:lnTo>
                <a:close/>
                <a:moveTo>
                  <a:pt x="4843462" y="2612185"/>
                </a:moveTo>
                <a:lnTo>
                  <a:pt x="4809050" y="2625968"/>
                </a:lnTo>
                <a:lnTo>
                  <a:pt x="4716835" y="2661734"/>
                </a:lnTo>
                <a:lnTo>
                  <a:pt x="4644387" y="2688923"/>
                </a:lnTo>
                <a:lnTo>
                  <a:pt x="4663984" y="2680897"/>
                </a:lnTo>
                <a:lnTo>
                  <a:pt x="4711106" y="2663720"/>
                </a:lnTo>
                <a:lnTo>
                  <a:pt x="4762685" y="2642919"/>
                </a:lnTo>
                <a:lnTo>
                  <a:pt x="4770944" y="2639966"/>
                </a:lnTo>
                <a:lnTo>
                  <a:pt x="4777111" y="2637460"/>
                </a:lnTo>
                <a:lnTo>
                  <a:pt x="4782318" y="2635685"/>
                </a:lnTo>
                <a:lnTo>
                  <a:pt x="4811899" y="2624070"/>
                </a:lnTo>
                <a:close/>
                <a:moveTo>
                  <a:pt x="3672245" y="2610585"/>
                </a:moveTo>
                <a:lnTo>
                  <a:pt x="3673576" y="2611053"/>
                </a:lnTo>
                <a:lnTo>
                  <a:pt x="3676493" y="2618246"/>
                </a:lnTo>
                <a:lnTo>
                  <a:pt x="3675127" y="2617878"/>
                </a:lnTo>
                <a:close/>
                <a:moveTo>
                  <a:pt x="705229" y="2610358"/>
                </a:moveTo>
                <a:lnTo>
                  <a:pt x="798572" y="2658441"/>
                </a:lnTo>
                <a:lnTo>
                  <a:pt x="833575" y="2688962"/>
                </a:lnTo>
                <a:lnTo>
                  <a:pt x="812507" y="2684354"/>
                </a:lnTo>
                <a:lnTo>
                  <a:pt x="788164" y="2663994"/>
                </a:lnTo>
                <a:lnTo>
                  <a:pt x="770222" y="2648988"/>
                </a:lnTo>
                <a:lnTo>
                  <a:pt x="694917" y="2611702"/>
                </a:lnTo>
                <a:close/>
                <a:moveTo>
                  <a:pt x="750996" y="2610185"/>
                </a:moveTo>
                <a:lnTo>
                  <a:pt x="765364" y="2611146"/>
                </a:lnTo>
                <a:lnTo>
                  <a:pt x="862674" y="2664333"/>
                </a:lnTo>
                <a:lnTo>
                  <a:pt x="908833" y="2706992"/>
                </a:lnTo>
                <a:lnTo>
                  <a:pt x="904190" y="2705907"/>
                </a:lnTo>
                <a:lnTo>
                  <a:pt x="896566" y="2702739"/>
                </a:lnTo>
                <a:lnTo>
                  <a:pt x="885805" y="2700386"/>
                </a:lnTo>
                <a:lnTo>
                  <a:pt x="834822" y="2654707"/>
                </a:lnTo>
                <a:close/>
                <a:moveTo>
                  <a:pt x="3588419" y="2609794"/>
                </a:moveTo>
                <a:lnTo>
                  <a:pt x="3593449" y="2614681"/>
                </a:lnTo>
                <a:lnTo>
                  <a:pt x="3598006" y="2626647"/>
                </a:lnTo>
                <a:lnTo>
                  <a:pt x="3597630" y="2626312"/>
                </a:lnTo>
                <a:lnTo>
                  <a:pt x="3594722" y="2623715"/>
                </a:lnTo>
                <a:lnTo>
                  <a:pt x="3591765" y="2619334"/>
                </a:lnTo>
                <a:close/>
                <a:moveTo>
                  <a:pt x="574617" y="2609673"/>
                </a:moveTo>
                <a:lnTo>
                  <a:pt x="577123" y="2610178"/>
                </a:lnTo>
                <a:lnTo>
                  <a:pt x="576203" y="2610291"/>
                </a:lnTo>
                <a:close/>
                <a:moveTo>
                  <a:pt x="1169249" y="2609266"/>
                </a:moveTo>
                <a:lnTo>
                  <a:pt x="1173657" y="2611194"/>
                </a:lnTo>
                <a:lnTo>
                  <a:pt x="1201025" y="2630273"/>
                </a:lnTo>
                <a:close/>
                <a:moveTo>
                  <a:pt x="721625" y="2608220"/>
                </a:moveTo>
                <a:lnTo>
                  <a:pt x="721642" y="2608221"/>
                </a:lnTo>
                <a:lnTo>
                  <a:pt x="735228" y="2609130"/>
                </a:lnTo>
                <a:lnTo>
                  <a:pt x="831144" y="2660106"/>
                </a:lnTo>
                <a:lnTo>
                  <a:pt x="872798" y="2697541"/>
                </a:lnTo>
                <a:lnTo>
                  <a:pt x="849384" y="2692420"/>
                </a:lnTo>
                <a:lnTo>
                  <a:pt x="801436" y="2650802"/>
                </a:lnTo>
                <a:lnTo>
                  <a:pt x="789588" y="2644705"/>
                </a:lnTo>
                <a:lnTo>
                  <a:pt x="719279" y="2608526"/>
                </a:lnTo>
                <a:close/>
                <a:moveTo>
                  <a:pt x="3605494" y="2607905"/>
                </a:moveTo>
                <a:lnTo>
                  <a:pt x="3609325" y="2611134"/>
                </a:lnTo>
                <a:lnTo>
                  <a:pt x="3614812" y="2624532"/>
                </a:lnTo>
                <a:lnTo>
                  <a:pt x="3611357" y="2622716"/>
                </a:lnTo>
                <a:close/>
                <a:moveTo>
                  <a:pt x="3630731" y="2607142"/>
                </a:moveTo>
                <a:lnTo>
                  <a:pt x="3632352" y="2608281"/>
                </a:lnTo>
                <a:lnTo>
                  <a:pt x="3636701" y="2618105"/>
                </a:lnTo>
                <a:lnTo>
                  <a:pt x="3634976" y="2617007"/>
                </a:lnTo>
                <a:close/>
                <a:moveTo>
                  <a:pt x="597028" y="2606938"/>
                </a:moveTo>
                <a:lnTo>
                  <a:pt x="598581" y="2607275"/>
                </a:lnTo>
                <a:lnTo>
                  <a:pt x="598714" y="2607524"/>
                </a:lnTo>
                <a:lnTo>
                  <a:pt x="598484" y="2607552"/>
                </a:lnTo>
                <a:lnTo>
                  <a:pt x="598379" y="2607508"/>
                </a:lnTo>
                <a:close/>
                <a:moveTo>
                  <a:pt x="1147268" y="2605851"/>
                </a:moveTo>
                <a:lnTo>
                  <a:pt x="1148564" y="2606370"/>
                </a:lnTo>
                <a:lnTo>
                  <a:pt x="1157318" y="2612168"/>
                </a:lnTo>
                <a:close/>
                <a:moveTo>
                  <a:pt x="621315" y="2604235"/>
                </a:moveTo>
                <a:lnTo>
                  <a:pt x="623356" y="2604705"/>
                </a:lnTo>
                <a:lnTo>
                  <a:pt x="622532" y="2604780"/>
                </a:lnTo>
                <a:lnTo>
                  <a:pt x="622245" y="2604652"/>
                </a:lnTo>
                <a:close/>
                <a:moveTo>
                  <a:pt x="3653039" y="2603833"/>
                </a:moveTo>
                <a:lnTo>
                  <a:pt x="3654543" y="2604362"/>
                </a:lnTo>
                <a:lnTo>
                  <a:pt x="3658084" y="2613282"/>
                </a:lnTo>
                <a:lnTo>
                  <a:pt x="3657446" y="2613110"/>
                </a:lnTo>
                <a:lnTo>
                  <a:pt x="3656452" y="2612842"/>
                </a:lnTo>
                <a:lnTo>
                  <a:pt x="3655605" y="2610647"/>
                </a:lnTo>
                <a:lnTo>
                  <a:pt x="3655392" y="2610086"/>
                </a:lnTo>
                <a:close/>
                <a:moveTo>
                  <a:pt x="3621054" y="2602962"/>
                </a:moveTo>
                <a:lnTo>
                  <a:pt x="3623195" y="2606709"/>
                </a:lnTo>
                <a:lnTo>
                  <a:pt x="3625711" y="2611116"/>
                </a:lnTo>
                <a:lnTo>
                  <a:pt x="3624053" y="2610062"/>
                </a:lnTo>
                <a:close/>
                <a:moveTo>
                  <a:pt x="1257241" y="2602439"/>
                </a:moveTo>
                <a:lnTo>
                  <a:pt x="1270549" y="2608951"/>
                </a:lnTo>
                <a:lnTo>
                  <a:pt x="1298057" y="2626287"/>
                </a:lnTo>
                <a:lnTo>
                  <a:pt x="1322023" y="2644018"/>
                </a:lnTo>
                <a:lnTo>
                  <a:pt x="1347689" y="2668620"/>
                </a:lnTo>
                <a:lnTo>
                  <a:pt x="1339359" y="2667788"/>
                </a:lnTo>
                <a:lnTo>
                  <a:pt x="1301892" y="2633945"/>
                </a:lnTo>
                <a:close/>
                <a:moveTo>
                  <a:pt x="3644751" y="2600920"/>
                </a:moveTo>
                <a:lnTo>
                  <a:pt x="3645505" y="2601185"/>
                </a:lnTo>
                <a:lnTo>
                  <a:pt x="3647081" y="2605323"/>
                </a:lnTo>
                <a:lnTo>
                  <a:pt x="3645413" y="2602679"/>
                </a:lnTo>
                <a:close/>
                <a:moveTo>
                  <a:pt x="3668410" y="2600880"/>
                </a:moveTo>
                <a:lnTo>
                  <a:pt x="3668714" y="2601262"/>
                </a:lnTo>
                <a:lnTo>
                  <a:pt x="3668800" y="2601370"/>
                </a:lnTo>
                <a:lnTo>
                  <a:pt x="3668570" y="2601287"/>
                </a:lnTo>
                <a:close/>
                <a:moveTo>
                  <a:pt x="3593528" y="2598440"/>
                </a:moveTo>
                <a:lnTo>
                  <a:pt x="3595726" y="2600829"/>
                </a:lnTo>
                <a:lnTo>
                  <a:pt x="3597318" y="2601783"/>
                </a:lnTo>
                <a:lnTo>
                  <a:pt x="3598991" y="2606016"/>
                </a:lnTo>
                <a:lnTo>
                  <a:pt x="3602563" y="2615053"/>
                </a:lnTo>
                <a:lnTo>
                  <a:pt x="3598185" y="2610659"/>
                </a:lnTo>
                <a:close/>
                <a:moveTo>
                  <a:pt x="3634373" y="2597271"/>
                </a:moveTo>
                <a:lnTo>
                  <a:pt x="3637101" y="2598230"/>
                </a:lnTo>
                <a:lnTo>
                  <a:pt x="3640158" y="2606368"/>
                </a:lnTo>
                <a:lnTo>
                  <a:pt x="3637293" y="2604263"/>
                </a:lnTo>
                <a:lnTo>
                  <a:pt x="3634373" y="2597685"/>
                </a:lnTo>
                <a:close/>
                <a:moveTo>
                  <a:pt x="654816" y="2594923"/>
                </a:moveTo>
                <a:lnTo>
                  <a:pt x="682001" y="2601953"/>
                </a:lnTo>
                <a:lnTo>
                  <a:pt x="676520" y="2602593"/>
                </a:lnTo>
                <a:lnTo>
                  <a:pt x="671893" y="2600302"/>
                </a:lnTo>
                <a:lnTo>
                  <a:pt x="656487" y="2596233"/>
                </a:lnTo>
                <a:close/>
                <a:moveTo>
                  <a:pt x="3279848" y="2594796"/>
                </a:moveTo>
                <a:lnTo>
                  <a:pt x="3291453" y="2602240"/>
                </a:lnTo>
                <a:lnTo>
                  <a:pt x="3305656" y="2610880"/>
                </a:lnTo>
                <a:lnTo>
                  <a:pt x="3293238" y="2607057"/>
                </a:lnTo>
                <a:cubicBezTo>
                  <a:pt x="3292687" y="2605802"/>
                  <a:pt x="3291445" y="2604989"/>
                  <a:pt x="3290066" y="2604989"/>
                </a:cubicBezTo>
                <a:lnTo>
                  <a:pt x="3285685" y="2602897"/>
                </a:lnTo>
                <a:close/>
                <a:moveTo>
                  <a:pt x="2210085" y="2594502"/>
                </a:moveTo>
                <a:lnTo>
                  <a:pt x="2217728" y="2609554"/>
                </a:lnTo>
                <a:lnTo>
                  <a:pt x="2222281" y="2618523"/>
                </a:lnTo>
                <a:lnTo>
                  <a:pt x="2223656" y="2621949"/>
                </a:lnTo>
                <a:lnTo>
                  <a:pt x="2230137" y="2638081"/>
                </a:lnTo>
                <a:cubicBezTo>
                  <a:pt x="2243029" y="2670209"/>
                  <a:pt x="2310318" y="2802303"/>
                  <a:pt x="2405407" y="2932932"/>
                </a:cubicBezTo>
                <a:lnTo>
                  <a:pt x="2405407" y="2932933"/>
                </a:lnTo>
                <a:lnTo>
                  <a:pt x="2405408" y="2932933"/>
                </a:lnTo>
                <a:lnTo>
                  <a:pt x="2415640" y="2945854"/>
                </a:lnTo>
                <a:lnTo>
                  <a:pt x="2431196" y="2965497"/>
                </a:lnTo>
                <a:lnTo>
                  <a:pt x="2432528" y="2967179"/>
                </a:lnTo>
                <a:lnTo>
                  <a:pt x="2433482" y="2968520"/>
                </a:lnTo>
                <a:lnTo>
                  <a:pt x="2452846" y="2995754"/>
                </a:lnTo>
                <a:cubicBezTo>
                  <a:pt x="2468763" y="3015876"/>
                  <a:pt x="2484857" y="3035050"/>
                  <a:pt x="2501078" y="3053106"/>
                </a:cubicBezTo>
                <a:lnTo>
                  <a:pt x="2517092" y="3069662"/>
                </a:lnTo>
                <a:lnTo>
                  <a:pt x="2518789" y="3071614"/>
                </a:lnTo>
                <a:lnTo>
                  <a:pt x="2473552" y="3024906"/>
                </a:lnTo>
                <a:lnTo>
                  <a:pt x="2473441" y="3024764"/>
                </a:lnTo>
                <a:lnTo>
                  <a:pt x="2390176" y="2916981"/>
                </a:lnTo>
                <a:lnTo>
                  <a:pt x="2366331" y="2881771"/>
                </a:lnTo>
                <a:lnTo>
                  <a:pt x="2319989" y="2810084"/>
                </a:lnTo>
                <a:lnTo>
                  <a:pt x="2290652" y="2761209"/>
                </a:lnTo>
                <a:lnTo>
                  <a:pt x="2284356" y="2750338"/>
                </a:lnTo>
                <a:lnTo>
                  <a:pt x="2252713" y="2691632"/>
                </a:lnTo>
                <a:lnTo>
                  <a:pt x="2243926" y="2674200"/>
                </a:lnTo>
                <a:lnTo>
                  <a:pt x="2239906" y="2666016"/>
                </a:lnTo>
                <a:lnTo>
                  <a:pt x="2230967" y="2646355"/>
                </a:lnTo>
                <a:close/>
                <a:moveTo>
                  <a:pt x="3656538" y="2593177"/>
                </a:moveTo>
                <a:lnTo>
                  <a:pt x="3658670" y="2594147"/>
                </a:lnTo>
                <a:lnTo>
                  <a:pt x="3660309" y="2598284"/>
                </a:lnTo>
                <a:lnTo>
                  <a:pt x="3660098" y="2598207"/>
                </a:lnTo>
                <a:close/>
                <a:moveTo>
                  <a:pt x="3648502" y="2591773"/>
                </a:moveTo>
                <a:lnTo>
                  <a:pt x="3650627" y="2594766"/>
                </a:lnTo>
                <a:lnTo>
                  <a:pt x="3649470" y="2594345"/>
                </a:lnTo>
                <a:close/>
                <a:moveTo>
                  <a:pt x="3623661" y="2590677"/>
                </a:moveTo>
                <a:lnTo>
                  <a:pt x="3625818" y="2592443"/>
                </a:lnTo>
                <a:lnTo>
                  <a:pt x="3627588" y="2597134"/>
                </a:lnTo>
                <a:lnTo>
                  <a:pt x="3626221" y="2596130"/>
                </a:lnTo>
                <a:lnTo>
                  <a:pt x="3625888" y="2595886"/>
                </a:lnTo>
                <a:lnTo>
                  <a:pt x="3623756" y="2590928"/>
                </a:lnTo>
                <a:close/>
                <a:moveTo>
                  <a:pt x="908238" y="2590517"/>
                </a:moveTo>
                <a:lnTo>
                  <a:pt x="910982" y="2591615"/>
                </a:lnTo>
                <a:cubicBezTo>
                  <a:pt x="947487" y="2607885"/>
                  <a:pt x="987224" y="2629869"/>
                  <a:pt x="1028049" y="2659577"/>
                </a:cubicBezTo>
                <a:lnTo>
                  <a:pt x="1064265" y="2689240"/>
                </a:lnTo>
                <a:lnTo>
                  <a:pt x="1040736" y="2681516"/>
                </a:lnTo>
                <a:lnTo>
                  <a:pt x="1032451" y="2677701"/>
                </a:lnTo>
                <a:lnTo>
                  <a:pt x="1027469" y="2673673"/>
                </a:lnTo>
                <a:lnTo>
                  <a:pt x="966966" y="2623604"/>
                </a:lnTo>
                <a:close/>
                <a:moveTo>
                  <a:pt x="597380" y="2588968"/>
                </a:moveTo>
                <a:lnTo>
                  <a:pt x="650194" y="2601926"/>
                </a:lnTo>
                <a:lnTo>
                  <a:pt x="650887" y="2602472"/>
                </a:lnTo>
                <a:lnTo>
                  <a:pt x="647785" y="2602562"/>
                </a:lnTo>
                <a:lnTo>
                  <a:pt x="644176" y="2600852"/>
                </a:lnTo>
                <a:lnTo>
                  <a:pt x="598007" y="2590143"/>
                </a:lnTo>
                <a:close/>
                <a:moveTo>
                  <a:pt x="737209" y="2588631"/>
                </a:moveTo>
                <a:lnTo>
                  <a:pt x="769933" y="2597633"/>
                </a:lnTo>
                <a:lnTo>
                  <a:pt x="756611" y="2597361"/>
                </a:lnTo>
                <a:lnTo>
                  <a:pt x="751728" y="2595061"/>
                </a:lnTo>
                <a:lnTo>
                  <a:pt x="750302" y="2594638"/>
                </a:lnTo>
                <a:close/>
                <a:moveTo>
                  <a:pt x="3468626" y="2588166"/>
                </a:moveTo>
                <a:lnTo>
                  <a:pt x="3482142" y="2622230"/>
                </a:lnTo>
                <a:cubicBezTo>
                  <a:pt x="3491311" y="2643120"/>
                  <a:pt x="3500778" y="2661523"/>
                  <a:pt x="3510652" y="2677764"/>
                </a:cubicBezTo>
                <a:lnTo>
                  <a:pt x="3512749" y="2680647"/>
                </a:lnTo>
                <a:lnTo>
                  <a:pt x="3514374" y="2683750"/>
                </a:lnTo>
                <a:lnTo>
                  <a:pt x="3523687" y="2695686"/>
                </a:lnTo>
                <a:lnTo>
                  <a:pt x="3541607" y="2720323"/>
                </a:lnTo>
                <a:lnTo>
                  <a:pt x="3546300" y="2724666"/>
                </a:lnTo>
                <a:lnTo>
                  <a:pt x="3549805" y="2729159"/>
                </a:lnTo>
                <a:lnTo>
                  <a:pt x="3560622" y="2737922"/>
                </a:lnTo>
                <a:lnTo>
                  <a:pt x="3575668" y="2751848"/>
                </a:lnTo>
                <a:lnTo>
                  <a:pt x="3583666" y="2756592"/>
                </a:lnTo>
                <a:lnTo>
                  <a:pt x="3589376" y="2761219"/>
                </a:lnTo>
                <a:lnTo>
                  <a:pt x="3600435" y="2766538"/>
                </a:lnTo>
                <a:lnTo>
                  <a:pt x="3613495" y="2774283"/>
                </a:lnTo>
                <a:lnTo>
                  <a:pt x="3620895" y="2776378"/>
                </a:lnTo>
                <a:lnTo>
                  <a:pt x="3634028" y="2782695"/>
                </a:lnTo>
                <a:lnTo>
                  <a:pt x="3660298" y="2789143"/>
                </a:lnTo>
                <a:lnTo>
                  <a:pt x="3663280" y="2794602"/>
                </a:lnTo>
                <a:lnTo>
                  <a:pt x="3665894" y="2799387"/>
                </a:lnTo>
                <a:lnTo>
                  <a:pt x="3676392" y="2812506"/>
                </a:lnTo>
                <a:lnTo>
                  <a:pt x="3686767" y="2825473"/>
                </a:lnTo>
                <a:cubicBezTo>
                  <a:pt x="3698695" y="2835849"/>
                  <a:pt x="3712199" y="2844579"/>
                  <a:pt x="3727039" y="2851837"/>
                </a:cubicBezTo>
                <a:lnTo>
                  <a:pt x="3743075" y="2857661"/>
                </a:lnTo>
                <a:lnTo>
                  <a:pt x="3717837" y="2855531"/>
                </a:lnTo>
                <a:lnTo>
                  <a:pt x="3692124" y="2849183"/>
                </a:lnTo>
                <a:lnTo>
                  <a:pt x="3652495" y="2834754"/>
                </a:lnTo>
                <a:lnTo>
                  <a:pt x="3628662" y="2822466"/>
                </a:lnTo>
                <a:lnTo>
                  <a:pt x="3595590" y="2798102"/>
                </a:lnTo>
                <a:lnTo>
                  <a:pt x="3582360" y="2786351"/>
                </a:lnTo>
                <a:lnTo>
                  <a:pt x="3576386" y="2781046"/>
                </a:lnTo>
                <a:lnTo>
                  <a:pt x="3546117" y="2743116"/>
                </a:lnTo>
                <a:lnTo>
                  <a:pt x="3532210" y="2724072"/>
                </a:lnTo>
                <a:lnTo>
                  <a:pt x="3493355" y="2650852"/>
                </a:lnTo>
                <a:lnTo>
                  <a:pt x="3493312" y="2650769"/>
                </a:lnTo>
                <a:cubicBezTo>
                  <a:pt x="3487469" y="2637808"/>
                  <a:pt x="3480443" y="2620281"/>
                  <a:pt x="3472395" y="2598755"/>
                </a:cubicBezTo>
                <a:close/>
                <a:moveTo>
                  <a:pt x="3220723" y="2587861"/>
                </a:moveTo>
                <a:lnTo>
                  <a:pt x="3221377" y="2588874"/>
                </a:lnTo>
                <a:lnTo>
                  <a:pt x="3224758" y="2594110"/>
                </a:lnTo>
                <a:lnTo>
                  <a:pt x="3227188" y="2597874"/>
                </a:lnTo>
                <a:lnTo>
                  <a:pt x="3231058" y="2608539"/>
                </a:lnTo>
                <a:cubicBezTo>
                  <a:pt x="3232695" y="2612968"/>
                  <a:pt x="3233660" y="2615622"/>
                  <a:pt x="3233660" y="2616174"/>
                </a:cubicBezTo>
                <a:cubicBezTo>
                  <a:pt x="3236480" y="2623758"/>
                  <a:pt x="3241434" y="2630132"/>
                  <a:pt x="3247704" y="2634698"/>
                </a:cubicBezTo>
                <a:lnTo>
                  <a:pt x="3260382" y="2639132"/>
                </a:lnTo>
                <a:lnTo>
                  <a:pt x="3263767" y="2643108"/>
                </a:lnTo>
                <a:lnTo>
                  <a:pt x="3262677" y="2643001"/>
                </a:lnTo>
                <a:lnTo>
                  <a:pt x="3248732" y="2641637"/>
                </a:lnTo>
                <a:cubicBezTo>
                  <a:pt x="3241910" y="2638116"/>
                  <a:pt x="3236387" y="2632076"/>
                  <a:pt x="3233671" y="2624293"/>
                </a:cubicBezTo>
                <a:cubicBezTo>
                  <a:pt x="3233257" y="2623466"/>
                  <a:pt x="3228708" y="2610504"/>
                  <a:pt x="3223881" y="2596716"/>
                </a:cubicBezTo>
                <a:close/>
                <a:moveTo>
                  <a:pt x="3580311" y="2586675"/>
                </a:moveTo>
                <a:lnTo>
                  <a:pt x="3583954" y="2589746"/>
                </a:lnTo>
                <a:lnTo>
                  <a:pt x="3585129" y="2592832"/>
                </a:lnTo>
                <a:lnTo>
                  <a:pt x="3588040" y="2600476"/>
                </a:lnTo>
                <a:lnTo>
                  <a:pt x="3583582" y="2596002"/>
                </a:lnTo>
                <a:close/>
                <a:moveTo>
                  <a:pt x="3638802" y="2585105"/>
                </a:moveTo>
                <a:lnTo>
                  <a:pt x="3639501" y="2585424"/>
                </a:lnTo>
                <a:lnTo>
                  <a:pt x="3641520" y="2590723"/>
                </a:lnTo>
                <a:lnTo>
                  <a:pt x="3641844" y="2591574"/>
                </a:lnTo>
                <a:lnTo>
                  <a:pt x="3641139" y="2591317"/>
                </a:lnTo>
                <a:close/>
                <a:moveTo>
                  <a:pt x="572087" y="2584131"/>
                </a:moveTo>
                <a:lnTo>
                  <a:pt x="577880" y="2584184"/>
                </a:lnTo>
                <a:lnTo>
                  <a:pt x="587501" y="2586544"/>
                </a:lnTo>
                <a:lnTo>
                  <a:pt x="588210" y="2587871"/>
                </a:lnTo>
                <a:close/>
                <a:moveTo>
                  <a:pt x="850190" y="2582312"/>
                </a:moveTo>
                <a:lnTo>
                  <a:pt x="884784" y="2593270"/>
                </a:lnTo>
                <a:lnTo>
                  <a:pt x="884875" y="2593316"/>
                </a:lnTo>
                <a:lnTo>
                  <a:pt x="957486" y="2632234"/>
                </a:lnTo>
                <a:lnTo>
                  <a:pt x="976864" y="2644636"/>
                </a:lnTo>
                <a:lnTo>
                  <a:pt x="1001393" y="2663400"/>
                </a:lnTo>
                <a:lnTo>
                  <a:pt x="983513" y="2655167"/>
                </a:lnTo>
                <a:lnTo>
                  <a:pt x="957893" y="2643370"/>
                </a:lnTo>
                <a:lnTo>
                  <a:pt x="941122" y="2632852"/>
                </a:lnTo>
                <a:lnTo>
                  <a:pt x="912240" y="2614736"/>
                </a:lnTo>
                <a:lnTo>
                  <a:pt x="864652" y="2591293"/>
                </a:lnTo>
                <a:close/>
                <a:moveTo>
                  <a:pt x="3595351" y="2582281"/>
                </a:moveTo>
                <a:lnTo>
                  <a:pt x="3597991" y="2584136"/>
                </a:lnTo>
                <a:lnTo>
                  <a:pt x="3598645" y="2585056"/>
                </a:lnTo>
                <a:lnTo>
                  <a:pt x="3602962" y="2595598"/>
                </a:lnTo>
                <a:lnTo>
                  <a:pt x="3603545" y="2597020"/>
                </a:lnTo>
                <a:lnTo>
                  <a:pt x="3603477" y="2596978"/>
                </a:lnTo>
                <a:lnTo>
                  <a:pt x="3600391" y="2595015"/>
                </a:lnTo>
                <a:close/>
                <a:moveTo>
                  <a:pt x="1968456" y="2581796"/>
                </a:moveTo>
                <a:lnTo>
                  <a:pt x="2021155" y="2686396"/>
                </a:lnTo>
                <a:lnTo>
                  <a:pt x="2024617" y="2694000"/>
                </a:lnTo>
                <a:close/>
                <a:moveTo>
                  <a:pt x="592837" y="2580464"/>
                </a:moveTo>
                <a:lnTo>
                  <a:pt x="599355" y="2580580"/>
                </a:lnTo>
                <a:lnTo>
                  <a:pt x="634703" y="2589721"/>
                </a:lnTo>
                <a:lnTo>
                  <a:pt x="636154" y="2590864"/>
                </a:lnTo>
                <a:lnTo>
                  <a:pt x="599555" y="2581200"/>
                </a:lnTo>
                <a:lnTo>
                  <a:pt x="592840" y="2580469"/>
                </a:lnTo>
                <a:lnTo>
                  <a:pt x="592839" y="2580467"/>
                </a:lnTo>
                <a:close/>
                <a:moveTo>
                  <a:pt x="634984" y="2579248"/>
                </a:moveTo>
                <a:lnTo>
                  <a:pt x="708843" y="2598818"/>
                </a:lnTo>
                <a:lnTo>
                  <a:pt x="701972" y="2599620"/>
                </a:lnTo>
                <a:lnTo>
                  <a:pt x="697401" y="2597268"/>
                </a:lnTo>
                <a:lnTo>
                  <a:pt x="636193" y="2580318"/>
                </a:lnTo>
                <a:lnTo>
                  <a:pt x="636179" y="2580307"/>
                </a:lnTo>
                <a:close/>
                <a:moveTo>
                  <a:pt x="3308773" y="2577462"/>
                </a:moveTo>
                <a:lnTo>
                  <a:pt x="3315954" y="2584961"/>
                </a:lnTo>
                <a:lnTo>
                  <a:pt x="3310980" y="2581123"/>
                </a:lnTo>
                <a:lnTo>
                  <a:pt x="3308933" y="2577728"/>
                </a:lnTo>
                <a:close/>
                <a:moveTo>
                  <a:pt x="4890015" y="2577355"/>
                </a:moveTo>
                <a:lnTo>
                  <a:pt x="4886640" y="2579192"/>
                </a:lnTo>
                <a:lnTo>
                  <a:pt x="4886206" y="2579428"/>
                </a:lnTo>
                <a:lnTo>
                  <a:pt x="4873277" y="2584395"/>
                </a:lnTo>
                <a:lnTo>
                  <a:pt x="4874822" y="2583399"/>
                </a:lnTo>
                <a:close/>
                <a:moveTo>
                  <a:pt x="1195364" y="2576097"/>
                </a:moveTo>
                <a:lnTo>
                  <a:pt x="1214448" y="2583396"/>
                </a:lnTo>
                <a:lnTo>
                  <a:pt x="1214886" y="2583619"/>
                </a:lnTo>
                <a:lnTo>
                  <a:pt x="1215031" y="2583619"/>
                </a:lnTo>
                <a:lnTo>
                  <a:pt x="1220769" y="2585813"/>
                </a:lnTo>
                <a:lnTo>
                  <a:pt x="1222712" y="2586656"/>
                </a:lnTo>
                <a:lnTo>
                  <a:pt x="1297482" y="2639052"/>
                </a:lnTo>
                <a:lnTo>
                  <a:pt x="1328129" y="2666666"/>
                </a:lnTo>
                <a:lnTo>
                  <a:pt x="1320616" y="2665916"/>
                </a:lnTo>
                <a:lnTo>
                  <a:pt x="1276797" y="2628429"/>
                </a:lnTo>
                <a:close/>
                <a:moveTo>
                  <a:pt x="3617965" y="2575494"/>
                </a:moveTo>
                <a:lnTo>
                  <a:pt x="3618022" y="2575647"/>
                </a:lnTo>
                <a:lnTo>
                  <a:pt x="3618027" y="2575649"/>
                </a:lnTo>
                <a:lnTo>
                  <a:pt x="3618027" y="2575651"/>
                </a:lnTo>
                <a:lnTo>
                  <a:pt x="3619142" y="2576158"/>
                </a:lnTo>
                <a:lnTo>
                  <a:pt x="3621682" y="2583203"/>
                </a:lnTo>
                <a:lnTo>
                  <a:pt x="3620458" y="2582134"/>
                </a:lnTo>
                <a:lnTo>
                  <a:pt x="3618027" y="2575651"/>
                </a:lnTo>
                <a:lnTo>
                  <a:pt x="3618023" y="2575649"/>
                </a:lnTo>
                <a:lnTo>
                  <a:pt x="3618022" y="2575647"/>
                </a:lnTo>
                <a:lnTo>
                  <a:pt x="3617965" y="2575621"/>
                </a:lnTo>
                <a:close/>
                <a:moveTo>
                  <a:pt x="616350" y="2575451"/>
                </a:moveTo>
                <a:lnTo>
                  <a:pt x="617982" y="2575491"/>
                </a:lnTo>
                <a:lnTo>
                  <a:pt x="618181" y="2575664"/>
                </a:lnTo>
                <a:lnTo>
                  <a:pt x="616956" y="2575522"/>
                </a:lnTo>
                <a:close/>
                <a:moveTo>
                  <a:pt x="476305" y="2575298"/>
                </a:moveTo>
                <a:lnTo>
                  <a:pt x="476073" y="2575420"/>
                </a:lnTo>
                <a:lnTo>
                  <a:pt x="475260" y="2575674"/>
                </a:lnTo>
                <a:lnTo>
                  <a:pt x="475357" y="2575639"/>
                </a:lnTo>
                <a:close/>
                <a:moveTo>
                  <a:pt x="3584451" y="2574622"/>
                </a:moveTo>
                <a:lnTo>
                  <a:pt x="3587404" y="2576697"/>
                </a:lnTo>
                <a:lnTo>
                  <a:pt x="3589255" y="2581380"/>
                </a:lnTo>
                <a:lnTo>
                  <a:pt x="3591673" y="2587499"/>
                </a:lnTo>
                <a:lnTo>
                  <a:pt x="3587627" y="2582956"/>
                </a:lnTo>
                <a:close/>
                <a:moveTo>
                  <a:pt x="644117" y="2573169"/>
                </a:moveTo>
                <a:lnTo>
                  <a:pt x="729901" y="2596816"/>
                </a:lnTo>
                <a:lnTo>
                  <a:pt x="726570" y="2596748"/>
                </a:lnTo>
                <a:lnTo>
                  <a:pt x="726569" y="2596748"/>
                </a:lnTo>
                <a:lnTo>
                  <a:pt x="725854" y="2596831"/>
                </a:lnTo>
                <a:lnTo>
                  <a:pt x="725117" y="2596440"/>
                </a:lnTo>
                <a:close/>
                <a:moveTo>
                  <a:pt x="3568078" y="2572938"/>
                </a:moveTo>
                <a:lnTo>
                  <a:pt x="3569787" y="2575021"/>
                </a:lnTo>
                <a:lnTo>
                  <a:pt x="3573278" y="2585249"/>
                </a:lnTo>
                <a:close/>
                <a:moveTo>
                  <a:pt x="636652" y="2572172"/>
                </a:moveTo>
                <a:lnTo>
                  <a:pt x="640921" y="2572288"/>
                </a:lnTo>
                <a:lnTo>
                  <a:pt x="643667" y="2573045"/>
                </a:lnTo>
                <a:close/>
                <a:moveTo>
                  <a:pt x="3600131" y="2571408"/>
                </a:moveTo>
                <a:lnTo>
                  <a:pt x="3602379" y="2573249"/>
                </a:lnTo>
                <a:lnTo>
                  <a:pt x="3604824" y="2579970"/>
                </a:lnTo>
                <a:lnTo>
                  <a:pt x="3605043" y="2580573"/>
                </a:lnTo>
                <a:lnTo>
                  <a:pt x="3603265" y="2579268"/>
                </a:lnTo>
                <a:lnTo>
                  <a:pt x="3602967" y="2579049"/>
                </a:lnTo>
                <a:lnTo>
                  <a:pt x="3602525" y="2577968"/>
                </a:lnTo>
                <a:close/>
                <a:moveTo>
                  <a:pt x="3624668" y="2569441"/>
                </a:moveTo>
                <a:lnTo>
                  <a:pt x="3626753" y="2570684"/>
                </a:lnTo>
                <a:lnTo>
                  <a:pt x="3626791" y="2570784"/>
                </a:lnTo>
                <a:lnTo>
                  <a:pt x="3626573" y="2570669"/>
                </a:lnTo>
                <a:lnTo>
                  <a:pt x="3624765" y="2569706"/>
                </a:lnTo>
                <a:close/>
                <a:moveTo>
                  <a:pt x="652836" y="2567882"/>
                </a:moveTo>
                <a:lnTo>
                  <a:pt x="662735" y="2568147"/>
                </a:lnTo>
                <a:lnTo>
                  <a:pt x="693814" y="2576696"/>
                </a:lnTo>
                <a:lnTo>
                  <a:pt x="701011" y="2580005"/>
                </a:lnTo>
                <a:lnTo>
                  <a:pt x="666035" y="2569622"/>
                </a:lnTo>
                <a:close/>
                <a:moveTo>
                  <a:pt x="3606522" y="2566621"/>
                </a:moveTo>
                <a:lnTo>
                  <a:pt x="3609135" y="2569000"/>
                </a:lnTo>
                <a:lnTo>
                  <a:pt x="3610921" y="2573798"/>
                </a:lnTo>
                <a:lnTo>
                  <a:pt x="3609003" y="2572122"/>
                </a:lnTo>
                <a:lnTo>
                  <a:pt x="3607747" y="2569887"/>
                </a:lnTo>
                <a:close/>
                <a:moveTo>
                  <a:pt x="2002247" y="2565309"/>
                </a:moveTo>
                <a:lnTo>
                  <a:pt x="2004933" y="2570641"/>
                </a:lnTo>
                <a:lnTo>
                  <a:pt x="2029998" y="2619137"/>
                </a:lnTo>
                <a:lnTo>
                  <a:pt x="2042291" y="2647224"/>
                </a:lnTo>
                <a:lnTo>
                  <a:pt x="2033695" y="2630779"/>
                </a:lnTo>
                <a:lnTo>
                  <a:pt x="2016126" y="2597171"/>
                </a:lnTo>
                <a:lnTo>
                  <a:pt x="2008541" y="2579758"/>
                </a:lnTo>
                <a:close/>
                <a:moveTo>
                  <a:pt x="682113" y="2563356"/>
                </a:moveTo>
                <a:lnTo>
                  <a:pt x="684340" y="2563573"/>
                </a:lnTo>
                <a:cubicBezTo>
                  <a:pt x="724956" y="2570057"/>
                  <a:pt x="764777" y="2581522"/>
                  <a:pt x="802879" y="2597820"/>
                </a:cubicBezTo>
                <a:lnTo>
                  <a:pt x="815141" y="2603618"/>
                </a:lnTo>
                <a:lnTo>
                  <a:pt x="805836" y="2602896"/>
                </a:lnTo>
                <a:lnTo>
                  <a:pt x="792598" y="2600072"/>
                </a:lnTo>
                <a:lnTo>
                  <a:pt x="778478" y="2593544"/>
                </a:lnTo>
                <a:cubicBezTo>
                  <a:pt x="746936" y="2580652"/>
                  <a:pt x="716498" y="2571827"/>
                  <a:pt x="688527" y="2565881"/>
                </a:cubicBezTo>
                <a:lnTo>
                  <a:pt x="687887" y="2565793"/>
                </a:lnTo>
                <a:lnTo>
                  <a:pt x="687224" y="2565701"/>
                </a:lnTo>
                <a:lnTo>
                  <a:pt x="684934" y="2564651"/>
                </a:lnTo>
                <a:close/>
                <a:moveTo>
                  <a:pt x="3613989" y="2563075"/>
                </a:moveTo>
                <a:lnTo>
                  <a:pt x="3614544" y="2563406"/>
                </a:lnTo>
                <a:lnTo>
                  <a:pt x="3614928" y="2564470"/>
                </a:lnTo>
                <a:lnTo>
                  <a:pt x="3614379" y="2564178"/>
                </a:lnTo>
                <a:close/>
                <a:moveTo>
                  <a:pt x="1081736" y="2562355"/>
                </a:moveTo>
                <a:lnTo>
                  <a:pt x="1095202" y="2567624"/>
                </a:lnTo>
                <a:lnTo>
                  <a:pt x="1096028" y="2567624"/>
                </a:lnTo>
                <a:lnTo>
                  <a:pt x="1120342" y="2579502"/>
                </a:lnTo>
                <a:lnTo>
                  <a:pt x="1108578" y="2574277"/>
                </a:lnTo>
                <a:lnTo>
                  <a:pt x="1088735" y="2565464"/>
                </a:lnTo>
                <a:close/>
                <a:moveTo>
                  <a:pt x="4930510" y="2561418"/>
                </a:moveTo>
                <a:lnTo>
                  <a:pt x="4928596" y="2562359"/>
                </a:lnTo>
                <a:lnTo>
                  <a:pt x="4927178" y="2563056"/>
                </a:lnTo>
                <a:lnTo>
                  <a:pt x="4928310" y="2562271"/>
                </a:lnTo>
                <a:close/>
                <a:moveTo>
                  <a:pt x="706603" y="2559765"/>
                </a:moveTo>
                <a:lnTo>
                  <a:pt x="707122" y="2559821"/>
                </a:lnTo>
                <a:cubicBezTo>
                  <a:pt x="749242" y="2566976"/>
                  <a:pt x="790487" y="2579282"/>
                  <a:pt x="829904" y="2596580"/>
                </a:cubicBezTo>
                <a:lnTo>
                  <a:pt x="872379" y="2617093"/>
                </a:lnTo>
                <a:lnTo>
                  <a:pt x="871204" y="2616842"/>
                </a:lnTo>
                <a:lnTo>
                  <a:pt x="838239" y="2606944"/>
                </a:lnTo>
                <a:lnTo>
                  <a:pt x="805641" y="2591476"/>
                </a:lnTo>
                <a:cubicBezTo>
                  <a:pt x="772652" y="2577722"/>
                  <a:pt x="740749" y="2568259"/>
                  <a:pt x="711392" y="2561843"/>
                </a:cubicBezTo>
                <a:lnTo>
                  <a:pt x="702093" y="2560506"/>
                </a:lnTo>
                <a:lnTo>
                  <a:pt x="705367" y="2559969"/>
                </a:lnTo>
                <a:close/>
                <a:moveTo>
                  <a:pt x="2008001" y="2557874"/>
                </a:moveTo>
                <a:lnTo>
                  <a:pt x="2029920" y="2600894"/>
                </a:lnTo>
                <a:lnTo>
                  <a:pt x="2041523" y="2627576"/>
                </a:lnTo>
                <a:lnTo>
                  <a:pt x="2021916" y="2589629"/>
                </a:lnTo>
                <a:close/>
                <a:moveTo>
                  <a:pt x="731427" y="2557843"/>
                </a:moveTo>
                <a:lnTo>
                  <a:pt x="732217" y="2557953"/>
                </a:lnTo>
                <a:lnTo>
                  <a:pt x="734122" y="2558560"/>
                </a:lnTo>
                <a:lnTo>
                  <a:pt x="752632" y="2561343"/>
                </a:lnTo>
                <a:lnTo>
                  <a:pt x="773988" y="2566519"/>
                </a:lnTo>
                <a:lnTo>
                  <a:pt x="853773" y="2593529"/>
                </a:lnTo>
                <a:lnTo>
                  <a:pt x="906113" y="2627242"/>
                </a:lnTo>
                <a:lnTo>
                  <a:pt x="899806" y="2624334"/>
                </a:lnTo>
                <a:lnTo>
                  <a:pt x="896674" y="2622402"/>
                </a:lnTo>
                <a:lnTo>
                  <a:pt x="884351" y="2614799"/>
                </a:lnTo>
                <a:cubicBezTo>
                  <a:pt x="866829" y="2605246"/>
                  <a:pt x="849798" y="2597130"/>
                  <a:pt x="833493" y="2590235"/>
                </a:cubicBezTo>
                <a:lnTo>
                  <a:pt x="734122" y="2558560"/>
                </a:lnTo>
                <a:lnTo>
                  <a:pt x="734121" y="2558560"/>
                </a:lnTo>
                <a:lnTo>
                  <a:pt x="732217" y="2557953"/>
                </a:lnTo>
                <a:lnTo>
                  <a:pt x="731427" y="2557843"/>
                </a:lnTo>
                <a:close/>
                <a:moveTo>
                  <a:pt x="3570139" y="2557674"/>
                </a:moveTo>
                <a:lnTo>
                  <a:pt x="3572242" y="2560204"/>
                </a:lnTo>
                <a:lnTo>
                  <a:pt x="3573405" y="2561604"/>
                </a:lnTo>
                <a:lnTo>
                  <a:pt x="3575214" y="2566795"/>
                </a:lnTo>
                <a:lnTo>
                  <a:pt x="3576694" y="2570681"/>
                </a:lnTo>
                <a:lnTo>
                  <a:pt x="3573407" y="2566990"/>
                </a:lnTo>
                <a:close/>
                <a:moveTo>
                  <a:pt x="3594993" y="2557330"/>
                </a:moveTo>
                <a:lnTo>
                  <a:pt x="3594994" y="2557331"/>
                </a:lnTo>
                <a:lnTo>
                  <a:pt x="3597899" y="2562418"/>
                </a:lnTo>
                <a:lnTo>
                  <a:pt x="3596359" y="2561072"/>
                </a:lnTo>
                <a:close/>
                <a:moveTo>
                  <a:pt x="1138599" y="2556736"/>
                </a:moveTo>
                <a:lnTo>
                  <a:pt x="1152720" y="2560486"/>
                </a:lnTo>
                <a:lnTo>
                  <a:pt x="1153250" y="2560727"/>
                </a:lnTo>
                <a:lnTo>
                  <a:pt x="1155668" y="2561426"/>
                </a:lnTo>
                <a:lnTo>
                  <a:pt x="1179310" y="2573967"/>
                </a:lnTo>
                <a:cubicBezTo>
                  <a:pt x="1211777" y="2591701"/>
                  <a:pt x="1242929" y="2611749"/>
                  <a:pt x="1272521" y="2633948"/>
                </a:cubicBezTo>
                <a:lnTo>
                  <a:pt x="1308455" y="2664701"/>
                </a:lnTo>
                <a:lnTo>
                  <a:pt x="1304378" y="2664294"/>
                </a:lnTo>
                <a:lnTo>
                  <a:pt x="1303691" y="2664225"/>
                </a:lnTo>
                <a:lnTo>
                  <a:pt x="1251840" y="2622088"/>
                </a:lnTo>
                <a:cubicBezTo>
                  <a:pt x="1221205" y="2600605"/>
                  <a:pt x="1188932" y="2581563"/>
                  <a:pt x="1155320" y="2565141"/>
                </a:cubicBezTo>
                <a:close/>
                <a:moveTo>
                  <a:pt x="3602660" y="2556321"/>
                </a:moveTo>
                <a:lnTo>
                  <a:pt x="3604572" y="2557461"/>
                </a:lnTo>
                <a:lnTo>
                  <a:pt x="3605135" y="2559069"/>
                </a:lnTo>
                <a:lnTo>
                  <a:pt x="3602753" y="2556570"/>
                </a:lnTo>
                <a:close/>
                <a:moveTo>
                  <a:pt x="3577152" y="2554810"/>
                </a:moveTo>
                <a:lnTo>
                  <a:pt x="3581908" y="2561503"/>
                </a:lnTo>
                <a:lnTo>
                  <a:pt x="3581970" y="2561680"/>
                </a:lnTo>
                <a:lnTo>
                  <a:pt x="3582625" y="2563539"/>
                </a:lnTo>
                <a:lnTo>
                  <a:pt x="3578394" y="2558299"/>
                </a:lnTo>
                <a:close/>
                <a:moveTo>
                  <a:pt x="761816" y="2554319"/>
                </a:moveTo>
                <a:lnTo>
                  <a:pt x="822975" y="2573692"/>
                </a:lnTo>
                <a:lnTo>
                  <a:pt x="827721" y="2576749"/>
                </a:lnTo>
                <a:lnTo>
                  <a:pt x="820093" y="2573885"/>
                </a:lnTo>
                <a:lnTo>
                  <a:pt x="804015" y="2567847"/>
                </a:lnTo>
                <a:lnTo>
                  <a:pt x="781117" y="2561643"/>
                </a:lnTo>
                <a:lnTo>
                  <a:pt x="756277" y="2554913"/>
                </a:lnTo>
                <a:lnTo>
                  <a:pt x="759160" y="2554604"/>
                </a:lnTo>
                <a:close/>
                <a:moveTo>
                  <a:pt x="1039162" y="2552663"/>
                </a:moveTo>
                <a:lnTo>
                  <a:pt x="1040879" y="2553104"/>
                </a:lnTo>
                <a:lnTo>
                  <a:pt x="1041876" y="2553360"/>
                </a:lnTo>
                <a:lnTo>
                  <a:pt x="1050780" y="2557474"/>
                </a:lnTo>
                <a:lnTo>
                  <a:pt x="1043771" y="2554660"/>
                </a:lnTo>
                <a:close/>
                <a:moveTo>
                  <a:pt x="1014195" y="2552586"/>
                </a:moveTo>
                <a:lnTo>
                  <a:pt x="1014683" y="2552688"/>
                </a:lnTo>
                <a:lnTo>
                  <a:pt x="1014756" y="2552704"/>
                </a:lnTo>
                <a:lnTo>
                  <a:pt x="1015538" y="2553037"/>
                </a:lnTo>
                <a:lnTo>
                  <a:pt x="1016717" y="2553540"/>
                </a:lnTo>
                <a:lnTo>
                  <a:pt x="1015229" y="2553004"/>
                </a:lnTo>
                <a:close/>
                <a:moveTo>
                  <a:pt x="3197104" y="2551282"/>
                </a:moveTo>
                <a:lnTo>
                  <a:pt x="3200958" y="2557250"/>
                </a:lnTo>
                <a:lnTo>
                  <a:pt x="3202257" y="2559262"/>
                </a:lnTo>
                <a:lnTo>
                  <a:pt x="3204298" y="2565010"/>
                </a:lnTo>
                <a:cubicBezTo>
                  <a:pt x="3204711" y="2565976"/>
                  <a:pt x="3211329" y="2584591"/>
                  <a:pt x="3216570" y="2599482"/>
                </a:cubicBezTo>
                <a:cubicBezTo>
                  <a:pt x="3223188" y="2618097"/>
                  <a:pt x="3226497" y="2627059"/>
                  <a:pt x="3226497" y="2627059"/>
                </a:cubicBezTo>
                <a:cubicBezTo>
                  <a:pt x="3232165" y="2642323"/>
                  <a:pt x="3246615" y="2652555"/>
                  <a:pt x="3262899" y="2652844"/>
                </a:cubicBezTo>
                <a:lnTo>
                  <a:pt x="3270225" y="2652314"/>
                </a:lnTo>
                <a:lnTo>
                  <a:pt x="3266902" y="2653662"/>
                </a:lnTo>
                <a:cubicBezTo>
                  <a:pt x="3266515" y="2653814"/>
                  <a:pt x="3266116" y="2653966"/>
                  <a:pt x="3265716" y="2654104"/>
                </a:cubicBezTo>
                <a:cubicBezTo>
                  <a:pt x="3249707" y="2659744"/>
                  <a:pt x="3232140" y="2651346"/>
                  <a:pt x="3226500" y="2635324"/>
                </a:cubicBezTo>
                <a:close/>
                <a:moveTo>
                  <a:pt x="3461671" y="2550571"/>
                </a:moveTo>
                <a:lnTo>
                  <a:pt x="3477314" y="2590653"/>
                </a:lnTo>
                <a:cubicBezTo>
                  <a:pt x="3485346" y="2609423"/>
                  <a:pt x="3493636" y="2626025"/>
                  <a:pt x="3502256" y="2640746"/>
                </a:cubicBezTo>
                <a:lnTo>
                  <a:pt x="3511368" y="2653879"/>
                </a:lnTo>
                <a:lnTo>
                  <a:pt x="3515444" y="2661447"/>
                </a:lnTo>
                <a:lnTo>
                  <a:pt x="3520390" y="2666882"/>
                </a:lnTo>
                <a:lnTo>
                  <a:pt x="3529176" y="2679546"/>
                </a:lnTo>
                <a:cubicBezTo>
                  <a:pt x="3538527" y="2690788"/>
                  <a:pt x="3548278" y="2700434"/>
                  <a:pt x="3558501" y="2708769"/>
                </a:cubicBezTo>
                <a:lnTo>
                  <a:pt x="3566452" y="2714049"/>
                </a:lnTo>
                <a:lnTo>
                  <a:pt x="3586828" y="2736721"/>
                </a:lnTo>
                <a:cubicBezTo>
                  <a:pt x="3601654" y="2750313"/>
                  <a:pt x="3617338" y="2761925"/>
                  <a:pt x="3634022" y="2771629"/>
                </a:cubicBezTo>
                <a:lnTo>
                  <a:pt x="3644386" y="2776199"/>
                </a:lnTo>
                <a:lnTo>
                  <a:pt x="3632487" y="2772834"/>
                </a:lnTo>
                <a:lnTo>
                  <a:pt x="3615047" y="2767902"/>
                </a:lnTo>
                <a:lnTo>
                  <a:pt x="3585918" y="2750463"/>
                </a:lnTo>
                <a:lnTo>
                  <a:pt x="3578477" y="2746009"/>
                </a:lnTo>
                <a:lnTo>
                  <a:pt x="3545701" y="2715247"/>
                </a:lnTo>
                <a:cubicBezTo>
                  <a:pt x="3524930" y="2691359"/>
                  <a:pt x="3506134" y="2660283"/>
                  <a:pt x="3488209" y="2619468"/>
                </a:cubicBezTo>
                <a:cubicBezTo>
                  <a:pt x="3482340" y="2606085"/>
                  <a:pt x="3475341" y="2588323"/>
                  <a:pt x="3467367" y="2566729"/>
                </a:cubicBezTo>
                <a:close/>
                <a:moveTo>
                  <a:pt x="847197" y="2547915"/>
                </a:moveTo>
                <a:lnTo>
                  <a:pt x="872663" y="2549958"/>
                </a:lnTo>
                <a:lnTo>
                  <a:pt x="895026" y="2556923"/>
                </a:lnTo>
                <a:lnTo>
                  <a:pt x="912588" y="2564820"/>
                </a:lnTo>
                <a:lnTo>
                  <a:pt x="956574" y="2584598"/>
                </a:lnTo>
                <a:lnTo>
                  <a:pt x="966384" y="2589009"/>
                </a:lnTo>
                <a:lnTo>
                  <a:pt x="1005842" y="2610665"/>
                </a:lnTo>
                <a:lnTo>
                  <a:pt x="1037733" y="2633311"/>
                </a:lnTo>
                <a:lnTo>
                  <a:pt x="1075035" y="2659799"/>
                </a:lnTo>
                <a:lnTo>
                  <a:pt x="1114146" y="2690981"/>
                </a:lnTo>
                <a:lnTo>
                  <a:pt x="1134917" y="2711818"/>
                </a:lnTo>
                <a:lnTo>
                  <a:pt x="1135274" y="2712176"/>
                </a:lnTo>
                <a:lnTo>
                  <a:pt x="1131253" y="2711231"/>
                </a:lnTo>
                <a:lnTo>
                  <a:pt x="1105854" y="2702893"/>
                </a:lnTo>
                <a:lnTo>
                  <a:pt x="1081011" y="2694737"/>
                </a:lnTo>
                <a:lnTo>
                  <a:pt x="1074475" y="2689385"/>
                </a:lnTo>
                <a:lnTo>
                  <a:pt x="1062967" y="2678496"/>
                </a:lnTo>
                <a:lnTo>
                  <a:pt x="1049548" y="2668974"/>
                </a:lnTo>
                <a:lnTo>
                  <a:pt x="1031928" y="2654546"/>
                </a:lnTo>
                <a:lnTo>
                  <a:pt x="1000227" y="2633974"/>
                </a:lnTo>
                <a:lnTo>
                  <a:pt x="986197" y="2624019"/>
                </a:lnTo>
                <a:lnTo>
                  <a:pt x="979253" y="2620364"/>
                </a:lnTo>
                <a:lnTo>
                  <a:pt x="971276" y="2615188"/>
                </a:lnTo>
                <a:cubicBezTo>
                  <a:pt x="951511" y="2603841"/>
                  <a:pt x="932289" y="2594182"/>
                  <a:pt x="913881" y="2585960"/>
                </a:cubicBezTo>
                <a:cubicBezTo>
                  <a:pt x="890719" y="2575278"/>
                  <a:pt x="866964" y="2566138"/>
                  <a:pt x="842773" y="2558567"/>
                </a:cubicBezTo>
                <a:lnTo>
                  <a:pt x="818110" y="2552556"/>
                </a:lnTo>
                <a:lnTo>
                  <a:pt x="810711" y="2549975"/>
                </a:lnTo>
                <a:lnTo>
                  <a:pt x="817720" y="2549412"/>
                </a:lnTo>
                <a:lnTo>
                  <a:pt x="835465" y="2548511"/>
                </a:lnTo>
                <a:close/>
                <a:moveTo>
                  <a:pt x="3283002" y="2546631"/>
                </a:moveTo>
                <a:lnTo>
                  <a:pt x="3284279" y="2548744"/>
                </a:lnTo>
                <a:lnTo>
                  <a:pt x="3284538" y="2549172"/>
                </a:lnTo>
                <a:lnTo>
                  <a:pt x="3283449" y="2547766"/>
                </a:lnTo>
                <a:close/>
                <a:moveTo>
                  <a:pt x="1983212" y="2545068"/>
                </a:moveTo>
                <a:lnTo>
                  <a:pt x="2007025" y="2590836"/>
                </a:lnTo>
                <a:lnTo>
                  <a:pt x="2020121" y="2620932"/>
                </a:lnTo>
                <a:lnTo>
                  <a:pt x="2021082" y="2623146"/>
                </a:lnTo>
                <a:lnTo>
                  <a:pt x="1992449" y="2565873"/>
                </a:lnTo>
                <a:close/>
                <a:moveTo>
                  <a:pt x="3581703" y="2544020"/>
                </a:moveTo>
                <a:lnTo>
                  <a:pt x="3584788" y="2546829"/>
                </a:lnTo>
                <a:lnTo>
                  <a:pt x="3586918" y="2552822"/>
                </a:lnTo>
                <a:lnTo>
                  <a:pt x="3584536" y="2550741"/>
                </a:lnTo>
                <a:lnTo>
                  <a:pt x="3583379" y="2548928"/>
                </a:lnTo>
                <a:close/>
                <a:moveTo>
                  <a:pt x="1047866" y="2539648"/>
                </a:moveTo>
                <a:lnTo>
                  <a:pt x="1062556" y="2543168"/>
                </a:lnTo>
                <a:cubicBezTo>
                  <a:pt x="1085342" y="2550011"/>
                  <a:pt x="1107266" y="2558595"/>
                  <a:pt x="1123329" y="2569419"/>
                </a:cubicBezTo>
                <a:lnTo>
                  <a:pt x="1167452" y="2593168"/>
                </a:lnTo>
                <a:lnTo>
                  <a:pt x="1100028" y="2560178"/>
                </a:lnTo>
                <a:close/>
                <a:moveTo>
                  <a:pt x="5043586" y="2538722"/>
                </a:moveTo>
                <a:lnTo>
                  <a:pt x="5024697" y="2547615"/>
                </a:lnTo>
                <a:lnTo>
                  <a:pt x="4878198" y="2609659"/>
                </a:lnTo>
                <a:lnTo>
                  <a:pt x="4800086" y="2641453"/>
                </a:lnTo>
                <a:lnTo>
                  <a:pt x="4658101" y="2698241"/>
                </a:lnTo>
                <a:lnTo>
                  <a:pt x="4628759" y="2708799"/>
                </a:lnTo>
                <a:lnTo>
                  <a:pt x="4534190" y="2737823"/>
                </a:lnTo>
                <a:lnTo>
                  <a:pt x="4710730" y="2672369"/>
                </a:lnTo>
                <a:cubicBezTo>
                  <a:pt x="4790412" y="2641837"/>
                  <a:pt x="4870188" y="2610325"/>
                  <a:pt x="4947297" y="2578999"/>
                </a:cubicBezTo>
                <a:close/>
                <a:moveTo>
                  <a:pt x="1970497" y="2537154"/>
                </a:moveTo>
                <a:lnTo>
                  <a:pt x="1973863" y="2543725"/>
                </a:lnTo>
                <a:lnTo>
                  <a:pt x="1992515" y="2581072"/>
                </a:lnTo>
                <a:lnTo>
                  <a:pt x="1992766" y="2581644"/>
                </a:lnTo>
                <a:lnTo>
                  <a:pt x="1986747" y="2569989"/>
                </a:lnTo>
                <a:close/>
                <a:moveTo>
                  <a:pt x="3552839" y="2536851"/>
                </a:moveTo>
                <a:lnTo>
                  <a:pt x="3554281" y="2538587"/>
                </a:lnTo>
                <a:lnTo>
                  <a:pt x="3559493" y="2544859"/>
                </a:lnTo>
                <a:lnTo>
                  <a:pt x="3560534" y="2547912"/>
                </a:lnTo>
                <a:lnTo>
                  <a:pt x="3563094" y="2555411"/>
                </a:lnTo>
                <a:lnTo>
                  <a:pt x="3561560" y="2553689"/>
                </a:lnTo>
                <a:lnTo>
                  <a:pt x="3559292" y="2551144"/>
                </a:lnTo>
                <a:lnTo>
                  <a:pt x="3558498" y="2550251"/>
                </a:lnTo>
                <a:close/>
                <a:moveTo>
                  <a:pt x="3562383" y="2535558"/>
                </a:moveTo>
                <a:lnTo>
                  <a:pt x="3565884" y="2540262"/>
                </a:lnTo>
                <a:lnTo>
                  <a:pt x="3566039" y="2540470"/>
                </a:lnTo>
                <a:lnTo>
                  <a:pt x="3566494" y="2541777"/>
                </a:lnTo>
                <a:lnTo>
                  <a:pt x="3567587" y="2544914"/>
                </a:lnTo>
                <a:lnTo>
                  <a:pt x="3564187" y="2540702"/>
                </a:lnTo>
                <a:close/>
                <a:moveTo>
                  <a:pt x="3471275" y="2535227"/>
                </a:moveTo>
                <a:lnTo>
                  <a:pt x="3503135" y="2603535"/>
                </a:lnTo>
                <a:cubicBezTo>
                  <a:pt x="3527644" y="2649081"/>
                  <a:pt x="3554221" y="2684922"/>
                  <a:pt x="3583832" y="2712336"/>
                </a:cubicBezTo>
                <a:lnTo>
                  <a:pt x="3603547" y="2727058"/>
                </a:lnTo>
                <a:lnTo>
                  <a:pt x="3594760" y="2724003"/>
                </a:lnTo>
                <a:lnTo>
                  <a:pt x="3580903" y="2714831"/>
                </a:lnTo>
                <a:lnTo>
                  <a:pt x="3571322" y="2708489"/>
                </a:lnTo>
                <a:lnTo>
                  <a:pt x="3548054" y="2682040"/>
                </a:lnTo>
                <a:cubicBezTo>
                  <a:pt x="3522767" y="2647864"/>
                  <a:pt x="3500170" y="2605990"/>
                  <a:pt x="3479246" y="2555903"/>
                </a:cubicBezTo>
                <a:close/>
                <a:moveTo>
                  <a:pt x="3490004" y="2534913"/>
                </a:moveTo>
                <a:lnTo>
                  <a:pt x="3515962" y="2583482"/>
                </a:lnTo>
                <a:lnTo>
                  <a:pt x="3516077" y="2583649"/>
                </a:lnTo>
                <a:lnTo>
                  <a:pt x="3545669" y="2626970"/>
                </a:lnTo>
                <a:lnTo>
                  <a:pt x="3546766" y="2628198"/>
                </a:lnTo>
                <a:lnTo>
                  <a:pt x="3547735" y="2629604"/>
                </a:lnTo>
                <a:lnTo>
                  <a:pt x="3557848" y="2640603"/>
                </a:lnTo>
                <a:lnTo>
                  <a:pt x="3577824" y="2662963"/>
                </a:lnTo>
                <a:lnTo>
                  <a:pt x="3579430" y="2664074"/>
                </a:lnTo>
                <a:lnTo>
                  <a:pt x="3582316" y="2667213"/>
                </a:lnTo>
                <a:lnTo>
                  <a:pt x="3613898" y="2691786"/>
                </a:lnTo>
                <a:lnTo>
                  <a:pt x="3614810" y="2694123"/>
                </a:lnTo>
                <a:lnTo>
                  <a:pt x="3615777" y="2696602"/>
                </a:lnTo>
                <a:lnTo>
                  <a:pt x="3619181" y="2704258"/>
                </a:lnTo>
                <a:lnTo>
                  <a:pt x="3620961" y="2708262"/>
                </a:lnTo>
                <a:lnTo>
                  <a:pt x="3617837" y="2706076"/>
                </a:lnTo>
                <a:lnTo>
                  <a:pt x="3576430" y="2670699"/>
                </a:lnTo>
                <a:lnTo>
                  <a:pt x="3566457" y="2660709"/>
                </a:lnTo>
                <a:lnTo>
                  <a:pt x="3523637" y="2602270"/>
                </a:lnTo>
                <a:lnTo>
                  <a:pt x="3516133" y="2588924"/>
                </a:lnTo>
                <a:close/>
                <a:moveTo>
                  <a:pt x="3232473" y="2532314"/>
                </a:moveTo>
                <a:lnTo>
                  <a:pt x="3240555" y="2546438"/>
                </a:lnTo>
                <a:lnTo>
                  <a:pt x="3244978" y="2558250"/>
                </a:lnTo>
                <a:cubicBezTo>
                  <a:pt x="3249253" y="2569971"/>
                  <a:pt x="3253389" y="2580863"/>
                  <a:pt x="3254630" y="2583760"/>
                </a:cubicBezTo>
                <a:cubicBezTo>
                  <a:pt x="3257277" y="2591081"/>
                  <a:pt x="3261714" y="2597462"/>
                  <a:pt x="3267390" y="2602424"/>
                </a:cubicBezTo>
                <a:lnTo>
                  <a:pt x="3281737" y="2609637"/>
                </a:lnTo>
                <a:lnTo>
                  <a:pt x="3283794" y="2612494"/>
                </a:lnTo>
                <a:lnTo>
                  <a:pt x="3285340" y="2614641"/>
                </a:lnTo>
                <a:lnTo>
                  <a:pt x="3285240" y="2614641"/>
                </a:lnTo>
                <a:cubicBezTo>
                  <a:pt x="3271190" y="2614006"/>
                  <a:pt x="3258973" y="2604809"/>
                  <a:pt x="3254493" y="2591475"/>
                </a:cubicBezTo>
                <a:cubicBezTo>
                  <a:pt x="3253665" y="2589269"/>
                  <a:pt x="3249252" y="2577411"/>
                  <a:pt x="3245117" y="2565966"/>
                </a:cubicBezTo>
                <a:cubicBezTo>
                  <a:pt x="3240014" y="2552317"/>
                  <a:pt x="3235050" y="2539217"/>
                  <a:pt x="3233534" y="2535218"/>
                </a:cubicBezTo>
                <a:close/>
                <a:moveTo>
                  <a:pt x="907538" y="2528324"/>
                </a:moveTo>
                <a:lnTo>
                  <a:pt x="909172" y="2529406"/>
                </a:lnTo>
                <a:lnTo>
                  <a:pt x="907954" y="2529289"/>
                </a:lnTo>
                <a:close/>
                <a:moveTo>
                  <a:pt x="866736" y="2527006"/>
                </a:moveTo>
                <a:lnTo>
                  <a:pt x="868292" y="2534416"/>
                </a:lnTo>
                <a:lnTo>
                  <a:pt x="848815" y="2529167"/>
                </a:lnTo>
                <a:lnTo>
                  <a:pt x="865452" y="2527100"/>
                </a:lnTo>
                <a:close/>
                <a:moveTo>
                  <a:pt x="1023495" y="2526266"/>
                </a:moveTo>
                <a:lnTo>
                  <a:pt x="1031849" y="2527236"/>
                </a:lnTo>
                <a:lnTo>
                  <a:pt x="1045088" y="2528774"/>
                </a:lnTo>
                <a:lnTo>
                  <a:pt x="1101318" y="2546168"/>
                </a:lnTo>
                <a:cubicBezTo>
                  <a:pt x="1121708" y="2554079"/>
                  <a:pt x="1138358" y="2562456"/>
                  <a:pt x="1152146" y="2571625"/>
                </a:cubicBezTo>
                <a:cubicBezTo>
                  <a:pt x="1185772" y="2587868"/>
                  <a:pt x="1218048" y="2606772"/>
                  <a:pt x="1248666" y="2628158"/>
                </a:cubicBezTo>
                <a:lnTo>
                  <a:pt x="1291565" y="2663014"/>
                </a:lnTo>
                <a:lnTo>
                  <a:pt x="1290529" y="2662910"/>
                </a:lnTo>
                <a:lnTo>
                  <a:pt x="1287268" y="2662585"/>
                </a:lnTo>
                <a:lnTo>
                  <a:pt x="1228260" y="2617124"/>
                </a:lnTo>
                <a:cubicBezTo>
                  <a:pt x="1196479" y="2596385"/>
                  <a:pt x="1162990" y="2578406"/>
                  <a:pt x="1128156" y="2563349"/>
                </a:cubicBezTo>
                <a:cubicBezTo>
                  <a:pt x="1111679" y="2552318"/>
                  <a:pt x="1089513" y="2543563"/>
                  <a:pt x="1066521" y="2536599"/>
                </a:cubicBezTo>
                <a:close/>
                <a:moveTo>
                  <a:pt x="895998" y="2525142"/>
                </a:moveTo>
                <a:lnTo>
                  <a:pt x="899139" y="2532417"/>
                </a:lnTo>
                <a:lnTo>
                  <a:pt x="899999" y="2534409"/>
                </a:lnTo>
                <a:lnTo>
                  <a:pt x="877344" y="2533149"/>
                </a:lnTo>
                <a:lnTo>
                  <a:pt x="875964" y="2527082"/>
                </a:lnTo>
                <a:lnTo>
                  <a:pt x="892901" y="2525337"/>
                </a:lnTo>
                <a:close/>
                <a:moveTo>
                  <a:pt x="925820" y="2523551"/>
                </a:moveTo>
                <a:lnTo>
                  <a:pt x="931130" y="2531516"/>
                </a:lnTo>
                <a:lnTo>
                  <a:pt x="925063" y="2530933"/>
                </a:lnTo>
                <a:lnTo>
                  <a:pt x="921384" y="2528513"/>
                </a:lnTo>
                <a:lnTo>
                  <a:pt x="914486" y="2523975"/>
                </a:lnTo>
                <a:lnTo>
                  <a:pt x="920990" y="2523564"/>
                </a:lnTo>
                <a:lnTo>
                  <a:pt x="924221" y="2523555"/>
                </a:lnTo>
                <a:close/>
                <a:moveTo>
                  <a:pt x="957309" y="2523460"/>
                </a:moveTo>
                <a:lnTo>
                  <a:pt x="963174" y="2529890"/>
                </a:lnTo>
                <a:lnTo>
                  <a:pt x="937459" y="2526257"/>
                </a:lnTo>
                <a:lnTo>
                  <a:pt x="935658" y="2523522"/>
                </a:lnTo>
                <a:close/>
                <a:moveTo>
                  <a:pt x="991116" y="2523363"/>
                </a:moveTo>
                <a:lnTo>
                  <a:pt x="994682" y="2526537"/>
                </a:lnTo>
                <a:cubicBezTo>
                  <a:pt x="995256" y="2526951"/>
                  <a:pt x="995915" y="2527240"/>
                  <a:pt x="996611" y="2527363"/>
                </a:cubicBezTo>
                <a:lnTo>
                  <a:pt x="1017414" y="2532349"/>
                </a:lnTo>
                <a:lnTo>
                  <a:pt x="1003744" y="2529763"/>
                </a:lnTo>
                <a:lnTo>
                  <a:pt x="970224" y="2523423"/>
                </a:lnTo>
                <a:lnTo>
                  <a:pt x="978086" y="2523401"/>
                </a:lnTo>
                <a:close/>
                <a:moveTo>
                  <a:pt x="3458260" y="2521366"/>
                </a:moveTo>
                <a:lnTo>
                  <a:pt x="3472765" y="2559078"/>
                </a:lnTo>
                <a:cubicBezTo>
                  <a:pt x="3483710" y="2585173"/>
                  <a:pt x="3495090" y="2609079"/>
                  <a:pt x="3507046" y="2630866"/>
                </a:cubicBezTo>
                <a:lnTo>
                  <a:pt x="3535825" y="2675916"/>
                </a:lnTo>
                <a:lnTo>
                  <a:pt x="3534721" y="2674819"/>
                </a:lnTo>
                <a:lnTo>
                  <a:pt x="3534508" y="2674607"/>
                </a:lnTo>
                <a:lnTo>
                  <a:pt x="3521942" y="2656546"/>
                </a:lnTo>
                <a:lnTo>
                  <a:pt x="3508168" y="2636749"/>
                </a:lnTo>
                <a:cubicBezTo>
                  <a:pt x="3499739" y="2622389"/>
                  <a:pt x="3491638" y="2606196"/>
                  <a:pt x="3483796" y="2587892"/>
                </a:cubicBezTo>
                <a:cubicBezTo>
                  <a:pt x="3477496" y="2573164"/>
                  <a:pt x="3470148" y="2554273"/>
                  <a:pt x="3461897" y="2531745"/>
                </a:cubicBezTo>
                <a:close/>
                <a:moveTo>
                  <a:pt x="3563853" y="2514821"/>
                </a:moveTo>
                <a:lnTo>
                  <a:pt x="3566056" y="2517337"/>
                </a:lnTo>
                <a:lnTo>
                  <a:pt x="3566175" y="2517473"/>
                </a:lnTo>
                <a:lnTo>
                  <a:pt x="3566665" y="2518259"/>
                </a:lnTo>
                <a:lnTo>
                  <a:pt x="3566909" y="2518953"/>
                </a:lnTo>
                <a:lnTo>
                  <a:pt x="3564318" y="2516234"/>
                </a:lnTo>
                <a:close/>
                <a:moveTo>
                  <a:pt x="1949628" y="2512753"/>
                </a:moveTo>
                <a:lnTo>
                  <a:pt x="1970756" y="2555851"/>
                </a:lnTo>
                <a:lnTo>
                  <a:pt x="1980848" y="2575675"/>
                </a:lnTo>
                <a:lnTo>
                  <a:pt x="1993499" y="2603940"/>
                </a:lnTo>
                <a:lnTo>
                  <a:pt x="1983435" y="2584052"/>
                </a:lnTo>
                <a:lnTo>
                  <a:pt x="1967725" y="2553006"/>
                </a:lnTo>
                <a:lnTo>
                  <a:pt x="1965803" y="2549020"/>
                </a:lnTo>
                <a:close/>
                <a:moveTo>
                  <a:pt x="3554360" y="2512683"/>
                </a:moveTo>
                <a:lnTo>
                  <a:pt x="3554684" y="2513171"/>
                </a:lnTo>
                <a:lnTo>
                  <a:pt x="3557565" y="2519086"/>
                </a:lnTo>
                <a:lnTo>
                  <a:pt x="3560294" y="2524156"/>
                </a:lnTo>
                <a:lnTo>
                  <a:pt x="3556568" y="2518978"/>
                </a:lnTo>
                <a:close/>
                <a:moveTo>
                  <a:pt x="3539054" y="2504210"/>
                </a:moveTo>
                <a:lnTo>
                  <a:pt x="3551180" y="2520503"/>
                </a:lnTo>
                <a:lnTo>
                  <a:pt x="3551579" y="2521672"/>
                </a:lnTo>
                <a:lnTo>
                  <a:pt x="3553597" y="2527585"/>
                </a:lnTo>
                <a:lnTo>
                  <a:pt x="3543803" y="2515456"/>
                </a:lnTo>
                <a:close/>
                <a:moveTo>
                  <a:pt x="3465194" y="2499913"/>
                </a:moveTo>
                <a:lnTo>
                  <a:pt x="3492862" y="2562060"/>
                </a:lnTo>
                <a:cubicBezTo>
                  <a:pt x="3502976" y="2582270"/>
                  <a:pt x="3513499" y="2600846"/>
                  <a:pt x="3524510" y="2617836"/>
                </a:cubicBezTo>
                <a:lnTo>
                  <a:pt x="3535250" y="2632208"/>
                </a:lnTo>
                <a:lnTo>
                  <a:pt x="3540591" y="2641047"/>
                </a:lnTo>
                <a:lnTo>
                  <a:pt x="3546958" y="2647875"/>
                </a:lnTo>
                <a:lnTo>
                  <a:pt x="3559082" y="2664098"/>
                </a:lnTo>
                <a:lnTo>
                  <a:pt x="3592311" y="2696512"/>
                </a:lnTo>
                <a:lnTo>
                  <a:pt x="3595189" y="2699597"/>
                </a:lnTo>
                <a:lnTo>
                  <a:pt x="3596156" y="2700262"/>
                </a:lnTo>
                <a:lnTo>
                  <a:pt x="3597052" y="2701136"/>
                </a:lnTo>
                <a:lnTo>
                  <a:pt x="3614117" y="2712599"/>
                </a:lnTo>
                <a:lnTo>
                  <a:pt x="3626745" y="2721273"/>
                </a:lnTo>
                <a:lnTo>
                  <a:pt x="3630559" y="2729852"/>
                </a:lnTo>
                <a:lnTo>
                  <a:pt x="3634029" y="2737658"/>
                </a:lnTo>
                <a:lnTo>
                  <a:pt x="3626119" y="2734907"/>
                </a:lnTo>
                <a:lnTo>
                  <a:pt x="3613804" y="2727708"/>
                </a:lnTo>
                <a:cubicBezTo>
                  <a:pt x="3557737" y="2686825"/>
                  <a:pt x="3513579" y="2620502"/>
                  <a:pt x="3474695" y="2525016"/>
                </a:cubicBezTo>
                <a:close/>
                <a:moveTo>
                  <a:pt x="3494461" y="2485672"/>
                </a:moveTo>
                <a:lnTo>
                  <a:pt x="3547620" y="2570156"/>
                </a:lnTo>
                <a:lnTo>
                  <a:pt x="3567400" y="2589373"/>
                </a:lnTo>
                <a:lnTo>
                  <a:pt x="3575221" y="2596971"/>
                </a:lnTo>
                <a:lnTo>
                  <a:pt x="3576079" y="2598860"/>
                </a:lnTo>
                <a:lnTo>
                  <a:pt x="3582355" y="2612672"/>
                </a:lnTo>
                <a:lnTo>
                  <a:pt x="3560377" y="2593048"/>
                </a:lnTo>
                <a:cubicBezTo>
                  <a:pt x="3540755" y="2569909"/>
                  <a:pt x="3522489" y="2542370"/>
                  <a:pt x="3505260" y="2510163"/>
                </a:cubicBezTo>
                <a:close/>
                <a:moveTo>
                  <a:pt x="1016607" y="2479375"/>
                </a:moveTo>
                <a:lnTo>
                  <a:pt x="1017335" y="2479470"/>
                </a:lnTo>
                <a:lnTo>
                  <a:pt x="1012565" y="2479529"/>
                </a:lnTo>
                <a:close/>
                <a:moveTo>
                  <a:pt x="3201875" y="2476335"/>
                </a:moveTo>
                <a:lnTo>
                  <a:pt x="3208576" y="2490544"/>
                </a:lnTo>
                <a:lnTo>
                  <a:pt x="3210751" y="2494346"/>
                </a:lnTo>
                <a:lnTo>
                  <a:pt x="3219527" y="2518763"/>
                </a:lnTo>
                <a:cubicBezTo>
                  <a:pt x="3222871" y="2528019"/>
                  <a:pt x="3225595" y="2535430"/>
                  <a:pt x="3226491" y="2537430"/>
                </a:cubicBezTo>
                <a:lnTo>
                  <a:pt x="3238073" y="2568867"/>
                </a:lnTo>
                <a:cubicBezTo>
                  <a:pt x="3242485" y="2580726"/>
                  <a:pt x="3246623" y="2592170"/>
                  <a:pt x="3247587" y="2594514"/>
                </a:cubicBezTo>
                <a:cubicBezTo>
                  <a:pt x="3253227" y="2609957"/>
                  <a:pt x="3267332" y="2620726"/>
                  <a:pt x="3283714" y="2622091"/>
                </a:cubicBezTo>
                <a:lnTo>
                  <a:pt x="3292193" y="2624157"/>
                </a:lnTo>
                <a:lnTo>
                  <a:pt x="3292612" y="2624739"/>
                </a:lnTo>
                <a:lnTo>
                  <a:pt x="3284413" y="2626224"/>
                </a:lnTo>
                <a:lnTo>
                  <a:pt x="3284413" y="2625948"/>
                </a:lnTo>
                <a:cubicBezTo>
                  <a:pt x="3283586" y="2624748"/>
                  <a:pt x="3282096" y="2624196"/>
                  <a:pt x="3280689" y="2624570"/>
                </a:cubicBezTo>
                <a:cubicBezTo>
                  <a:pt x="3265909" y="2625644"/>
                  <a:pt x="3252286" y="2616558"/>
                  <a:pt x="3247597" y="2602508"/>
                </a:cubicBezTo>
                <a:cubicBezTo>
                  <a:pt x="3246908" y="2600853"/>
                  <a:pt x="3242358" y="2588443"/>
                  <a:pt x="3237945" y="2576309"/>
                </a:cubicBezTo>
                <a:cubicBezTo>
                  <a:pt x="3232705" y="2561694"/>
                  <a:pt x="3227466" y="2546940"/>
                  <a:pt x="3226226" y="2544182"/>
                </a:cubicBezTo>
                <a:cubicBezTo>
                  <a:pt x="3224984" y="2541424"/>
                  <a:pt x="3215056" y="2513433"/>
                  <a:pt x="3208576" y="2495095"/>
                </a:cubicBezTo>
                <a:close/>
                <a:moveTo>
                  <a:pt x="3528377" y="2474091"/>
                </a:moveTo>
                <a:lnTo>
                  <a:pt x="3533235" y="2480892"/>
                </a:lnTo>
                <a:lnTo>
                  <a:pt x="3542333" y="2494583"/>
                </a:lnTo>
                <a:lnTo>
                  <a:pt x="3545327" y="2503355"/>
                </a:lnTo>
                <a:lnTo>
                  <a:pt x="3531952" y="2484767"/>
                </a:lnTo>
                <a:close/>
                <a:moveTo>
                  <a:pt x="983776" y="2460348"/>
                </a:moveTo>
                <a:lnTo>
                  <a:pt x="975295" y="2460864"/>
                </a:lnTo>
                <a:lnTo>
                  <a:pt x="975045" y="2460688"/>
                </a:lnTo>
                <a:lnTo>
                  <a:pt x="978963" y="2460348"/>
                </a:lnTo>
                <a:close/>
                <a:moveTo>
                  <a:pt x="947139" y="2451285"/>
                </a:moveTo>
                <a:lnTo>
                  <a:pt x="949881" y="2451411"/>
                </a:lnTo>
                <a:lnTo>
                  <a:pt x="951469" y="2452987"/>
                </a:lnTo>
                <a:lnTo>
                  <a:pt x="905608" y="2457039"/>
                </a:lnTo>
                <a:cubicBezTo>
                  <a:pt x="903264" y="2457143"/>
                  <a:pt x="899360" y="2457660"/>
                  <a:pt x="892668" y="2458963"/>
                </a:cubicBezTo>
                <a:lnTo>
                  <a:pt x="888515" y="2459893"/>
                </a:lnTo>
                <a:lnTo>
                  <a:pt x="882779" y="2461177"/>
                </a:lnTo>
                <a:lnTo>
                  <a:pt x="866901" y="2464733"/>
                </a:lnTo>
                <a:lnTo>
                  <a:pt x="863001" y="2465606"/>
                </a:lnTo>
                <a:lnTo>
                  <a:pt x="856824" y="2467168"/>
                </a:lnTo>
                <a:lnTo>
                  <a:pt x="861740" y="2465774"/>
                </a:lnTo>
                <a:cubicBezTo>
                  <a:pt x="874223" y="2462243"/>
                  <a:pt x="883031" y="2459761"/>
                  <a:pt x="886857" y="2458692"/>
                </a:cubicBezTo>
                <a:close/>
                <a:moveTo>
                  <a:pt x="3519729" y="2448264"/>
                </a:moveTo>
                <a:lnTo>
                  <a:pt x="3525424" y="2457883"/>
                </a:lnTo>
                <a:lnTo>
                  <a:pt x="3520215" y="2449716"/>
                </a:lnTo>
                <a:close/>
                <a:moveTo>
                  <a:pt x="5169335" y="2447151"/>
                </a:moveTo>
                <a:lnTo>
                  <a:pt x="5162280" y="2450414"/>
                </a:lnTo>
                <a:lnTo>
                  <a:pt x="5162280" y="2450002"/>
                </a:lnTo>
                <a:close/>
                <a:moveTo>
                  <a:pt x="3232783" y="2446245"/>
                </a:moveTo>
                <a:lnTo>
                  <a:pt x="3234224" y="2449593"/>
                </a:lnTo>
                <a:lnTo>
                  <a:pt x="3243650" y="2468366"/>
                </a:lnTo>
                <a:lnTo>
                  <a:pt x="3247338" y="2478129"/>
                </a:lnTo>
                <a:cubicBezTo>
                  <a:pt x="3250975" y="2487971"/>
                  <a:pt x="3254422" y="2497312"/>
                  <a:pt x="3256560" y="2502552"/>
                </a:cubicBezTo>
                <a:cubicBezTo>
                  <a:pt x="3258628" y="2507379"/>
                  <a:pt x="3261109" y="2513997"/>
                  <a:pt x="3265247" y="2524339"/>
                </a:cubicBezTo>
                <a:cubicBezTo>
                  <a:pt x="3269383" y="2534679"/>
                  <a:pt x="3273657" y="2545573"/>
                  <a:pt x="3275864" y="2550813"/>
                </a:cubicBezTo>
                <a:cubicBezTo>
                  <a:pt x="3280882" y="2563305"/>
                  <a:pt x="3289225" y="2574183"/>
                  <a:pt x="3299994" y="2582251"/>
                </a:cubicBezTo>
                <a:lnTo>
                  <a:pt x="3313327" y="2596826"/>
                </a:lnTo>
                <a:lnTo>
                  <a:pt x="3313736" y="2597502"/>
                </a:lnTo>
                <a:lnTo>
                  <a:pt x="3313955" y="2597865"/>
                </a:lnTo>
                <a:lnTo>
                  <a:pt x="3302069" y="2588862"/>
                </a:lnTo>
                <a:lnTo>
                  <a:pt x="3300005" y="2586936"/>
                </a:lnTo>
                <a:cubicBezTo>
                  <a:pt x="3288795" y="2581076"/>
                  <a:pt x="3280191" y="2571245"/>
                  <a:pt x="3275876" y="2559358"/>
                </a:cubicBezTo>
                <a:cubicBezTo>
                  <a:pt x="3273945" y="2555084"/>
                  <a:pt x="3269670" y="2544192"/>
                  <a:pt x="3265809" y="2533987"/>
                </a:cubicBezTo>
                <a:cubicBezTo>
                  <a:pt x="3261949" y="2523785"/>
                  <a:pt x="3258088" y="2513718"/>
                  <a:pt x="3256158" y="2509168"/>
                </a:cubicBezTo>
                <a:cubicBezTo>
                  <a:pt x="3252849" y="2501309"/>
                  <a:pt x="3244024" y="2477316"/>
                  <a:pt x="3238232" y="2461460"/>
                </a:cubicBezTo>
                <a:lnTo>
                  <a:pt x="3234097" y="2449878"/>
                </a:lnTo>
                <a:close/>
                <a:moveTo>
                  <a:pt x="1896535" y="2445280"/>
                </a:moveTo>
                <a:lnTo>
                  <a:pt x="1932753" y="2522481"/>
                </a:lnTo>
                <a:lnTo>
                  <a:pt x="1923391" y="2503309"/>
                </a:lnTo>
                <a:close/>
                <a:moveTo>
                  <a:pt x="1947967" y="2439801"/>
                </a:moveTo>
                <a:lnTo>
                  <a:pt x="1967929" y="2479174"/>
                </a:lnTo>
                <a:lnTo>
                  <a:pt x="1972012" y="2487237"/>
                </a:lnTo>
                <a:lnTo>
                  <a:pt x="1978233" y="2499447"/>
                </a:lnTo>
                <a:lnTo>
                  <a:pt x="1989538" y="2525922"/>
                </a:lnTo>
                <a:lnTo>
                  <a:pt x="1958326" y="2463993"/>
                </a:lnTo>
                <a:lnTo>
                  <a:pt x="1957957" y="2463131"/>
                </a:lnTo>
                <a:close/>
                <a:moveTo>
                  <a:pt x="3268615" y="2428131"/>
                </a:moveTo>
                <a:lnTo>
                  <a:pt x="3289706" y="2474188"/>
                </a:lnTo>
                <a:lnTo>
                  <a:pt x="3308224" y="2526707"/>
                </a:lnTo>
                <a:lnTo>
                  <a:pt x="3285240" y="2473446"/>
                </a:lnTo>
                <a:close/>
                <a:moveTo>
                  <a:pt x="3445328" y="2426510"/>
                </a:moveTo>
                <a:lnTo>
                  <a:pt x="3446046" y="2428469"/>
                </a:lnTo>
                <a:lnTo>
                  <a:pt x="3459252" y="2464487"/>
                </a:lnTo>
                <a:lnTo>
                  <a:pt x="3484175" y="2522864"/>
                </a:lnTo>
                <a:lnTo>
                  <a:pt x="3470008" y="2493578"/>
                </a:lnTo>
                <a:cubicBezTo>
                  <a:pt x="3463459" y="2477032"/>
                  <a:pt x="3456046" y="2457029"/>
                  <a:pt x="3447893" y="2434009"/>
                </a:cubicBezTo>
                <a:lnTo>
                  <a:pt x="3446064" y="2428662"/>
                </a:lnTo>
                <a:close/>
                <a:moveTo>
                  <a:pt x="5262559" y="2426379"/>
                </a:moveTo>
                <a:lnTo>
                  <a:pt x="5262009" y="2426701"/>
                </a:lnTo>
                <a:lnTo>
                  <a:pt x="5255416" y="2430564"/>
                </a:lnTo>
                <a:lnTo>
                  <a:pt x="5230509" y="2441378"/>
                </a:lnTo>
                <a:lnTo>
                  <a:pt x="5240436" y="2435656"/>
                </a:lnTo>
                <a:close/>
                <a:moveTo>
                  <a:pt x="3483091" y="2424087"/>
                </a:moveTo>
                <a:lnTo>
                  <a:pt x="3498372" y="2451754"/>
                </a:lnTo>
                <a:lnTo>
                  <a:pt x="3530574" y="2510055"/>
                </a:lnTo>
                <a:lnTo>
                  <a:pt x="3541935" y="2523728"/>
                </a:lnTo>
                <a:lnTo>
                  <a:pt x="3548257" y="2537639"/>
                </a:lnTo>
                <a:lnTo>
                  <a:pt x="3549291" y="2539914"/>
                </a:lnTo>
                <a:lnTo>
                  <a:pt x="3541229" y="2530862"/>
                </a:lnTo>
                <a:lnTo>
                  <a:pt x="3492107" y="2446070"/>
                </a:lnTo>
                <a:close/>
                <a:moveTo>
                  <a:pt x="1927380" y="2416707"/>
                </a:moveTo>
                <a:lnTo>
                  <a:pt x="1956852" y="2475206"/>
                </a:lnTo>
                <a:lnTo>
                  <a:pt x="1964734" y="2493656"/>
                </a:lnTo>
                <a:lnTo>
                  <a:pt x="1968561" y="2502450"/>
                </a:lnTo>
                <a:lnTo>
                  <a:pt x="1938096" y="2441732"/>
                </a:lnTo>
                <a:close/>
                <a:moveTo>
                  <a:pt x="715699" y="2407934"/>
                </a:moveTo>
                <a:lnTo>
                  <a:pt x="715861" y="2408015"/>
                </a:lnTo>
                <a:lnTo>
                  <a:pt x="715896" y="2408154"/>
                </a:lnTo>
                <a:lnTo>
                  <a:pt x="715924" y="2408268"/>
                </a:lnTo>
                <a:lnTo>
                  <a:pt x="716366" y="2410039"/>
                </a:lnTo>
                <a:close/>
                <a:moveTo>
                  <a:pt x="3452203" y="2406552"/>
                </a:moveTo>
                <a:lnTo>
                  <a:pt x="3474821" y="2462585"/>
                </a:lnTo>
                <a:lnTo>
                  <a:pt x="3474822" y="2462588"/>
                </a:lnTo>
                <a:lnTo>
                  <a:pt x="3500911" y="2516083"/>
                </a:lnTo>
                <a:lnTo>
                  <a:pt x="3514446" y="2536100"/>
                </a:lnTo>
                <a:lnTo>
                  <a:pt x="3527787" y="2560850"/>
                </a:lnTo>
                <a:lnTo>
                  <a:pt x="3543752" y="2579441"/>
                </a:lnTo>
                <a:lnTo>
                  <a:pt x="3558393" y="2601094"/>
                </a:lnTo>
                <a:lnTo>
                  <a:pt x="3558396" y="2601096"/>
                </a:lnTo>
                <a:lnTo>
                  <a:pt x="3558396" y="2601097"/>
                </a:lnTo>
                <a:lnTo>
                  <a:pt x="3573625" y="2614228"/>
                </a:lnTo>
                <a:lnTo>
                  <a:pt x="3588237" y="2631243"/>
                </a:lnTo>
                <a:lnTo>
                  <a:pt x="3591049" y="2633240"/>
                </a:lnTo>
                <a:lnTo>
                  <a:pt x="3595691" y="2645135"/>
                </a:lnTo>
                <a:lnTo>
                  <a:pt x="3576486" y="2630151"/>
                </a:lnTo>
                <a:lnTo>
                  <a:pt x="3560557" y="2612822"/>
                </a:lnTo>
                <a:lnTo>
                  <a:pt x="3547185" y="2596387"/>
                </a:lnTo>
                <a:lnTo>
                  <a:pt x="3528165" y="2568465"/>
                </a:lnTo>
                <a:lnTo>
                  <a:pt x="3516398" y="2549835"/>
                </a:lnTo>
                <a:lnTo>
                  <a:pt x="3497031" y="2513001"/>
                </a:lnTo>
                <a:lnTo>
                  <a:pt x="3487781" y="2494696"/>
                </a:lnTo>
                <a:lnTo>
                  <a:pt x="3460910" y="2430706"/>
                </a:lnTo>
                <a:close/>
                <a:moveTo>
                  <a:pt x="3163647" y="2395267"/>
                </a:moveTo>
                <a:lnTo>
                  <a:pt x="3171937" y="2412848"/>
                </a:lnTo>
                <a:lnTo>
                  <a:pt x="3174463" y="2420239"/>
                </a:lnTo>
                <a:cubicBezTo>
                  <a:pt x="3181030" y="2439215"/>
                  <a:pt x="3193181" y="2473937"/>
                  <a:pt x="3194628" y="2477866"/>
                </a:cubicBezTo>
                <a:cubicBezTo>
                  <a:pt x="3195180" y="2479383"/>
                  <a:pt x="3198077" y="2487244"/>
                  <a:pt x="3201523" y="2497032"/>
                </a:cubicBezTo>
                <a:cubicBezTo>
                  <a:pt x="3208556" y="2516613"/>
                  <a:pt x="3218484" y="2544465"/>
                  <a:pt x="3219310" y="2546534"/>
                </a:cubicBezTo>
                <a:cubicBezTo>
                  <a:pt x="3220138" y="2548602"/>
                  <a:pt x="3226066" y="2565149"/>
                  <a:pt x="3230893" y="2578386"/>
                </a:cubicBezTo>
                <a:cubicBezTo>
                  <a:pt x="3235719" y="2591623"/>
                  <a:pt x="3239855" y="2603067"/>
                  <a:pt x="3240683" y="2604722"/>
                </a:cubicBezTo>
                <a:lnTo>
                  <a:pt x="3249147" y="2616193"/>
                </a:lnTo>
                <a:lnTo>
                  <a:pt x="3243697" y="2609802"/>
                </a:lnTo>
                <a:lnTo>
                  <a:pt x="3243646" y="2609741"/>
                </a:lnTo>
                <a:lnTo>
                  <a:pt x="3238430" y="2603624"/>
                </a:lnTo>
                <a:lnTo>
                  <a:pt x="3237971" y="2602918"/>
                </a:lnTo>
                <a:lnTo>
                  <a:pt x="3236237" y="2600247"/>
                </a:lnTo>
                <a:lnTo>
                  <a:pt x="3235920" y="2599758"/>
                </a:lnTo>
                <a:lnTo>
                  <a:pt x="3231464" y="2587202"/>
                </a:lnTo>
                <a:cubicBezTo>
                  <a:pt x="3224157" y="2567207"/>
                  <a:pt x="3219468" y="2553833"/>
                  <a:pt x="3218779" y="2552455"/>
                </a:cubicBezTo>
                <a:lnTo>
                  <a:pt x="3200992" y="2502264"/>
                </a:lnTo>
                <a:lnTo>
                  <a:pt x="3193684" y="2481718"/>
                </a:lnTo>
                <a:cubicBezTo>
                  <a:pt x="3192581" y="2479237"/>
                  <a:pt x="3169140" y="2411535"/>
                  <a:pt x="3168726" y="2410294"/>
                </a:cubicBezTo>
                <a:cubicBezTo>
                  <a:pt x="3168519" y="2409674"/>
                  <a:pt x="3167520" y="2406675"/>
                  <a:pt x="3166055" y="2402331"/>
                </a:cubicBezTo>
                <a:close/>
                <a:moveTo>
                  <a:pt x="1899972" y="2394030"/>
                </a:moveTo>
                <a:lnTo>
                  <a:pt x="1909491" y="2413585"/>
                </a:lnTo>
                <a:lnTo>
                  <a:pt x="1911076" y="2417229"/>
                </a:lnTo>
                <a:close/>
                <a:moveTo>
                  <a:pt x="3477432" y="2393919"/>
                </a:moveTo>
                <a:lnTo>
                  <a:pt x="3522266" y="2481651"/>
                </a:lnTo>
                <a:lnTo>
                  <a:pt x="3527055" y="2488086"/>
                </a:lnTo>
                <a:lnTo>
                  <a:pt x="3529765" y="2496217"/>
                </a:lnTo>
                <a:lnTo>
                  <a:pt x="3486185" y="2415980"/>
                </a:lnTo>
                <a:close/>
                <a:moveTo>
                  <a:pt x="1032739" y="2391139"/>
                </a:moveTo>
                <a:lnTo>
                  <a:pt x="1033111" y="2391565"/>
                </a:lnTo>
                <a:lnTo>
                  <a:pt x="1032739" y="2391542"/>
                </a:lnTo>
                <a:close/>
                <a:moveTo>
                  <a:pt x="1905790" y="2390564"/>
                </a:moveTo>
                <a:lnTo>
                  <a:pt x="1932302" y="2443802"/>
                </a:lnTo>
                <a:lnTo>
                  <a:pt x="1936582" y="2453559"/>
                </a:lnTo>
                <a:lnTo>
                  <a:pt x="1927022" y="2434001"/>
                </a:lnTo>
                <a:close/>
                <a:moveTo>
                  <a:pt x="3452533" y="2388471"/>
                </a:moveTo>
                <a:lnTo>
                  <a:pt x="3474236" y="2439142"/>
                </a:lnTo>
                <a:lnTo>
                  <a:pt x="3484161" y="2462314"/>
                </a:lnTo>
                <a:lnTo>
                  <a:pt x="3456360" y="2399267"/>
                </a:lnTo>
                <a:close/>
                <a:moveTo>
                  <a:pt x="3436927" y="2383747"/>
                </a:moveTo>
                <a:lnTo>
                  <a:pt x="3454703" y="2433046"/>
                </a:lnTo>
                <a:cubicBezTo>
                  <a:pt x="3463028" y="2455004"/>
                  <a:pt x="3471598" y="2475584"/>
                  <a:pt x="3480463" y="2494821"/>
                </a:cubicBezTo>
                <a:lnTo>
                  <a:pt x="3480464" y="2494824"/>
                </a:lnTo>
                <a:lnTo>
                  <a:pt x="3480465" y="2494826"/>
                </a:lnTo>
                <a:lnTo>
                  <a:pt x="3482279" y="2498364"/>
                </a:lnTo>
                <a:lnTo>
                  <a:pt x="3483802" y="2501972"/>
                </a:lnTo>
                <a:lnTo>
                  <a:pt x="3491865" y="2517074"/>
                </a:lnTo>
                <a:lnTo>
                  <a:pt x="3507993" y="2548549"/>
                </a:lnTo>
                <a:lnTo>
                  <a:pt x="3511947" y="2554681"/>
                </a:lnTo>
                <a:lnTo>
                  <a:pt x="3515184" y="2560743"/>
                </a:lnTo>
                <a:lnTo>
                  <a:pt x="3524206" y="2573694"/>
                </a:lnTo>
                <a:lnTo>
                  <a:pt x="3537583" y="2594442"/>
                </a:lnTo>
                <a:lnTo>
                  <a:pt x="3544094" y="2602245"/>
                </a:lnTo>
                <a:lnTo>
                  <a:pt x="3549269" y="2609674"/>
                </a:lnTo>
                <a:lnTo>
                  <a:pt x="3558076" y="2619001"/>
                </a:lnTo>
                <a:lnTo>
                  <a:pt x="3569529" y="2632726"/>
                </a:lnTo>
                <a:lnTo>
                  <a:pt x="3574814" y="2636729"/>
                </a:lnTo>
                <a:lnTo>
                  <a:pt x="3586476" y="2649079"/>
                </a:lnTo>
                <a:lnTo>
                  <a:pt x="3601221" y="2659304"/>
                </a:lnTo>
                <a:lnTo>
                  <a:pt x="3606106" y="2671820"/>
                </a:lnTo>
                <a:lnTo>
                  <a:pt x="3609264" y="2679911"/>
                </a:lnTo>
                <a:lnTo>
                  <a:pt x="3607257" y="2678682"/>
                </a:lnTo>
                <a:lnTo>
                  <a:pt x="3593228" y="2667299"/>
                </a:lnTo>
                <a:lnTo>
                  <a:pt x="3571448" y="2645994"/>
                </a:lnTo>
                <a:lnTo>
                  <a:pt x="3556974" y="2629799"/>
                </a:lnTo>
                <a:lnTo>
                  <a:pt x="3536530" y="2602005"/>
                </a:lnTo>
                <a:lnTo>
                  <a:pt x="3523924" y="2583386"/>
                </a:lnTo>
                <a:lnTo>
                  <a:pt x="3503346" y="2546258"/>
                </a:lnTo>
                <a:lnTo>
                  <a:pt x="3493539" y="2527776"/>
                </a:lnTo>
                <a:lnTo>
                  <a:pt x="3465345" y="2462754"/>
                </a:lnTo>
                <a:lnTo>
                  <a:pt x="3465320" y="2462695"/>
                </a:lnTo>
                <a:cubicBezTo>
                  <a:pt x="3458761" y="2445804"/>
                  <a:pt x="3451387" y="2425625"/>
                  <a:pt x="3443311" y="2402579"/>
                </a:cubicBezTo>
                <a:close/>
                <a:moveTo>
                  <a:pt x="3629777" y="2375559"/>
                </a:moveTo>
                <a:lnTo>
                  <a:pt x="3658499" y="2461944"/>
                </a:lnTo>
                <a:cubicBezTo>
                  <a:pt x="3670110" y="2496141"/>
                  <a:pt x="3680882" y="2527074"/>
                  <a:pt x="3690634" y="2554134"/>
                </a:cubicBezTo>
                <a:lnTo>
                  <a:pt x="3714925" y="2618518"/>
                </a:lnTo>
                <a:lnTo>
                  <a:pt x="3712500" y="2612939"/>
                </a:lnTo>
                <a:cubicBezTo>
                  <a:pt x="3697625" y="2575309"/>
                  <a:pt x="3678121" y="2520441"/>
                  <a:pt x="3655391" y="2453039"/>
                </a:cubicBezTo>
                <a:lnTo>
                  <a:pt x="3635138" y="2391777"/>
                </a:lnTo>
                <a:close/>
                <a:moveTo>
                  <a:pt x="5366809" y="2364176"/>
                </a:moveTo>
                <a:lnTo>
                  <a:pt x="5351725" y="2371870"/>
                </a:lnTo>
                <a:lnTo>
                  <a:pt x="5351713" y="2371875"/>
                </a:lnTo>
                <a:lnTo>
                  <a:pt x="5335470" y="2379247"/>
                </a:lnTo>
                <a:lnTo>
                  <a:pt x="5335050" y="2378995"/>
                </a:lnTo>
                <a:cubicBezTo>
                  <a:pt x="5335188" y="2378637"/>
                  <a:pt x="5335188" y="2378251"/>
                  <a:pt x="5335050" y="2377892"/>
                </a:cubicBezTo>
                <a:lnTo>
                  <a:pt x="5335011" y="2377820"/>
                </a:lnTo>
                <a:close/>
                <a:moveTo>
                  <a:pt x="3444262" y="2346922"/>
                </a:moveTo>
                <a:lnTo>
                  <a:pt x="3487460" y="2451801"/>
                </a:lnTo>
                <a:cubicBezTo>
                  <a:pt x="3501161" y="2479906"/>
                  <a:pt x="3515397" y="2504884"/>
                  <a:pt x="3530305" y="2526876"/>
                </a:cubicBezTo>
                <a:lnTo>
                  <a:pt x="3535057" y="2532671"/>
                </a:lnTo>
                <a:lnTo>
                  <a:pt x="3538657" y="2538787"/>
                </a:lnTo>
                <a:lnTo>
                  <a:pt x="3538660" y="2538791"/>
                </a:lnTo>
                <a:lnTo>
                  <a:pt x="3538661" y="2538792"/>
                </a:lnTo>
                <a:lnTo>
                  <a:pt x="3551711" y="2552979"/>
                </a:lnTo>
                <a:lnTo>
                  <a:pt x="3559600" y="2562599"/>
                </a:lnTo>
                <a:lnTo>
                  <a:pt x="3566815" y="2578476"/>
                </a:lnTo>
                <a:lnTo>
                  <a:pt x="3567398" y="2579758"/>
                </a:lnTo>
                <a:lnTo>
                  <a:pt x="3554735" y="2567048"/>
                </a:lnTo>
                <a:lnTo>
                  <a:pt x="3546128" y="2555745"/>
                </a:lnTo>
                <a:lnTo>
                  <a:pt x="3500742" y="2482331"/>
                </a:lnTo>
                <a:lnTo>
                  <a:pt x="3494845" y="2469996"/>
                </a:lnTo>
                <a:lnTo>
                  <a:pt x="3451672" y="2368243"/>
                </a:lnTo>
                <a:close/>
                <a:moveTo>
                  <a:pt x="3471498" y="2346505"/>
                </a:moveTo>
                <a:lnTo>
                  <a:pt x="3483542" y="2373800"/>
                </a:lnTo>
                <a:lnTo>
                  <a:pt x="3474045" y="2353483"/>
                </a:lnTo>
                <a:close/>
                <a:moveTo>
                  <a:pt x="708641" y="2346005"/>
                </a:moveTo>
                <a:lnTo>
                  <a:pt x="711768" y="2361068"/>
                </a:lnTo>
                <a:lnTo>
                  <a:pt x="711422" y="2361928"/>
                </a:lnTo>
                <a:lnTo>
                  <a:pt x="708113" y="2349473"/>
                </a:lnTo>
                <a:lnTo>
                  <a:pt x="707397" y="2346779"/>
                </a:lnTo>
                <a:close/>
                <a:moveTo>
                  <a:pt x="3188923" y="2344265"/>
                </a:moveTo>
                <a:lnTo>
                  <a:pt x="3189112" y="2344736"/>
                </a:lnTo>
                <a:lnTo>
                  <a:pt x="3194550" y="2357376"/>
                </a:lnTo>
                <a:lnTo>
                  <a:pt x="3194595" y="2357530"/>
                </a:lnTo>
                <a:lnTo>
                  <a:pt x="3194631" y="2357657"/>
                </a:lnTo>
                <a:cubicBezTo>
                  <a:pt x="3196993" y="2365413"/>
                  <a:pt x="3199681" y="2374031"/>
                  <a:pt x="3201819" y="2380925"/>
                </a:cubicBezTo>
                <a:lnTo>
                  <a:pt x="3204990" y="2391128"/>
                </a:lnTo>
                <a:cubicBezTo>
                  <a:pt x="3208437" y="2402297"/>
                  <a:pt x="3221951" y="2441181"/>
                  <a:pt x="3225949" y="2451798"/>
                </a:cubicBezTo>
                <a:lnTo>
                  <a:pt x="3230085" y="2463243"/>
                </a:lnTo>
                <a:cubicBezTo>
                  <a:pt x="3236014" y="2479237"/>
                  <a:pt x="3244839" y="2503368"/>
                  <a:pt x="3248148" y="2511364"/>
                </a:cubicBezTo>
                <a:cubicBezTo>
                  <a:pt x="3250079" y="2515914"/>
                  <a:pt x="3253664" y="2525291"/>
                  <a:pt x="3257801" y="2535909"/>
                </a:cubicBezTo>
                <a:cubicBezTo>
                  <a:pt x="3261937" y="2546526"/>
                  <a:pt x="3265936" y="2557280"/>
                  <a:pt x="3267866" y="2561555"/>
                </a:cubicBezTo>
                <a:cubicBezTo>
                  <a:pt x="3272967" y="2574806"/>
                  <a:pt x="3282800" y="2585713"/>
                  <a:pt x="3295443" y="2592166"/>
                </a:cubicBezTo>
                <a:lnTo>
                  <a:pt x="3295451" y="2592171"/>
                </a:lnTo>
                <a:lnTo>
                  <a:pt x="3295455" y="2592176"/>
                </a:lnTo>
                <a:lnTo>
                  <a:pt x="3316112" y="2606200"/>
                </a:lnTo>
                <a:lnTo>
                  <a:pt x="3315213" y="2606161"/>
                </a:lnTo>
                <a:lnTo>
                  <a:pt x="3298063" y="2597405"/>
                </a:lnTo>
                <a:cubicBezTo>
                  <a:pt x="3297581" y="2596330"/>
                  <a:pt x="3296602" y="2595558"/>
                  <a:pt x="3295444" y="2595337"/>
                </a:cubicBezTo>
                <a:lnTo>
                  <a:pt x="3278548" y="2584960"/>
                </a:lnTo>
                <a:lnTo>
                  <a:pt x="3268426" y="2567906"/>
                </a:lnTo>
                <a:cubicBezTo>
                  <a:pt x="3266909" y="2564321"/>
                  <a:pt x="3262910" y="2553841"/>
                  <a:pt x="3258635" y="2542536"/>
                </a:cubicBezTo>
                <a:cubicBezTo>
                  <a:pt x="3254361" y="2531228"/>
                  <a:pt x="3250087" y="2519785"/>
                  <a:pt x="3248294" y="2515785"/>
                </a:cubicBezTo>
                <a:cubicBezTo>
                  <a:pt x="3245812" y="2509995"/>
                  <a:pt x="3236849" y="2484899"/>
                  <a:pt x="3230921" y="2468629"/>
                </a:cubicBezTo>
                <a:lnTo>
                  <a:pt x="3225680" y="2454840"/>
                </a:lnTo>
                <a:cubicBezTo>
                  <a:pt x="3222234" y="2445739"/>
                  <a:pt x="3206790" y="2401616"/>
                  <a:pt x="3204033" y="2392377"/>
                </a:cubicBezTo>
                <a:cubicBezTo>
                  <a:pt x="3203205" y="2390033"/>
                  <a:pt x="3201550" y="2384794"/>
                  <a:pt x="3199483" y="2378589"/>
                </a:cubicBezTo>
                <a:cubicBezTo>
                  <a:pt x="3197208" y="2371488"/>
                  <a:pt x="3194554" y="2363077"/>
                  <a:pt x="3192313" y="2355803"/>
                </a:cubicBezTo>
                <a:close/>
                <a:moveTo>
                  <a:pt x="3138682" y="2338221"/>
                </a:moveTo>
                <a:lnTo>
                  <a:pt x="3141096" y="2343785"/>
                </a:lnTo>
                <a:lnTo>
                  <a:pt x="3141222" y="2344076"/>
                </a:lnTo>
                <a:lnTo>
                  <a:pt x="3141139" y="2353087"/>
                </a:lnTo>
                <a:cubicBezTo>
                  <a:pt x="3141553" y="2354467"/>
                  <a:pt x="3146379" y="2368393"/>
                  <a:pt x="3153549" y="2389489"/>
                </a:cubicBezTo>
                <a:cubicBezTo>
                  <a:pt x="3157548" y="2401485"/>
                  <a:pt x="3161546" y="2412102"/>
                  <a:pt x="3161546" y="2413343"/>
                </a:cubicBezTo>
                <a:lnTo>
                  <a:pt x="3186642" y="2484906"/>
                </a:lnTo>
                <a:lnTo>
                  <a:pt x="3193949" y="2505313"/>
                </a:lnTo>
                <a:cubicBezTo>
                  <a:pt x="3203326" y="2531788"/>
                  <a:pt x="3211461" y="2554263"/>
                  <a:pt x="3212013" y="2555780"/>
                </a:cubicBezTo>
                <a:cubicBezTo>
                  <a:pt x="3212288" y="2556538"/>
                  <a:pt x="3214046" y="2561330"/>
                  <a:pt x="3216408" y="2567845"/>
                </a:cubicBezTo>
                <a:lnTo>
                  <a:pt x="3217893" y="2571997"/>
                </a:lnTo>
                <a:lnTo>
                  <a:pt x="3214530" y="2566819"/>
                </a:lnTo>
                <a:lnTo>
                  <a:pt x="3211585" y="2562283"/>
                </a:lnTo>
                <a:lnTo>
                  <a:pt x="3211472" y="2561968"/>
                </a:lnTo>
                <a:cubicBezTo>
                  <a:pt x="3210921" y="2560451"/>
                  <a:pt x="3200165" y="2529979"/>
                  <a:pt x="3193132" y="2509847"/>
                </a:cubicBezTo>
                <a:cubicBezTo>
                  <a:pt x="3188996" y="2498404"/>
                  <a:pt x="3186514" y="2491234"/>
                  <a:pt x="3185687" y="2488888"/>
                </a:cubicBezTo>
                <a:cubicBezTo>
                  <a:pt x="3184859" y="2486545"/>
                  <a:pt x="3160040" y="2415947"/>
                  <a:pt x="3159902" y="2415258"/>
                </a:cubicBezTo>
                <a:cubicBezTo>
                  <a:pt x="3159765" y="2414569"/>
                  <a:pt x="3156455" y="2405193"/>
                  <a:pt x="3151077" y="2389611"/>
                </a:cubicBezTo>
                <a:cubicBezTo>
                  <a:pt x="3145700" y="2374030"/>
                  <a:pt x="3138668" y="2354589"/>
                  <a:pt x="3138668" y="2353486"/>
                </a:cubicBezTo>
                <a:close/>
                <a:moveTo>
                  <a:pt x="3615803" y="2332982"/>
                </a:moveTo>
                <a:lnTo>
                  <a:pt x="3619565" y="2344672"/>
                </a:lnTo>
                <a:lnTo>
                  <a:pt x="3619444" y="2344305"/>
                </a:lnTo>
                <a:lnTo>
                  <a:pt x="3619054" y="2343123"/>
                </a:lnTo>
                <a:lnTo>
                  <a:pt x="3616740" y="2335905"/>
                </a:lnTo>
                <a:close/>
                <a:moveTo>
                  <a:pt x="3239186" y="2331458"/>
                </a:moveTo>
                <a:lnTo>
                  <a:pt x="3240143" y="2333623"/>
                </a:lnTo>
                <a:lnTo>
                  <a:pt x="3247560" y="2354657"/>
                </a:lnTo>
                <a:lnTo>
                  <a:pt x="3243335" y="2342952"/>
                </a:lnTo>
                <a:close/>
                <a:moveTo>
                  <a:pt x="5447160" y="2329007"/>
                </a:moveTo>
                <a:lnTo>
                  <a:pt x="5410383" y="2347648"/>
                </a:lnTo>
                <a:lnTo>
                  <a:pt x="5410348" y="2347664"/>
                </a:lnTo>
                <a:lnTo>
                  <a:pt x="5395656" y="2354405"/>
                </a:lnTo>
                <a:lnTo>
                  <a:pt x="5394755" y="2353762"/>
                </a:lnTo>
                <a:lnTo>
                  <a:pt x="5392548" y="2353132"/>
                </a:lnTo>
                <a:lnTo>
                  <a:pt x="5398433" y="2350607"/>
                </a:lnTo>
                <a:lnTo>
                  <a:pt x="5440319" y="2332040"/>
                </a:lnTo>
                <a:close/>
                <a:moveTo>
                  <a:pt x="5488386" y="2328469"/>
                </a:moveTo>
                <a:lnTo>
                  <a:pt x="5478244" y="2334170"/>
                </a:lnTo>
                <a:lnTo>
                  <a:pt x="5454375" y="2346343"/>
                </a:lnTo>
                <a:lnTo>
                  <a:pt x="5476018" y="2333968"/>
                </a:lnTo>
                <a:close/>
                <a:moveTo>
                  <a:pt x="3443458" y="2325710"/>
                </a:moveTo>
                <a:lnTo>
                  <a:pt x="3467908" y="2387019"/>
                </a:lnTo>
                <a:lnTo>
                  <a:pt x="3468634" y="2388840"/>
                </a:lnTo>
                <a:lnTo>
                  <a:pt x="3447122" y="2336393"/>
                </a:lnTo>
                <a:close/>
                <a:moveTo>
                  <a:pt x="3131701" y="2325185"/>
                </a:moveTo>
                <a:lnTo>
                  <a:pt x="3131218" y="2355701"/>
                </a:lnTo>
                <a:cubicBezTo>
                  <a:pt x="3131355" y="2356390"/>
                  <a:pt x="3134665" y="2365904"/>
                  <a:pt x="3143766" y="2392378"/>
                </a:cubicBezTo>
                <a:lnTo>
                  <a:pt x="3152591" y="2417750"/>
                </a:lnTo>
                <a:cubicBezTo>
                  <a:pt x="3153142" y="2419817"/>
                  <a:pt x="3178099" y="2491243"/>
                  <a:pt x="3178376" y="2491794"/>
                </a:cubicBezTo>
                <a:cubicBezTo>
                  <a:pt x="3178651" y="2492346"/>
                  <a:pt x="3181822" y="2501170"/>
                  <a:pt x="3185821" y="2512614"/>
                </a:cubicBezTo>
                <a:lnTo>
                  <a:pt x="3193492" y="2534423"/>
                </a:lnTo>
                <a:lnTo>
                  <a:pt x="3192015" y="2532147"/>
                </a:lnTo>
                <a:lnTo>
                  <a:pt x="3188996" y="2527497"/>
                </a:lnTo>
                <a:lnTo>
                  <a:pt x="3188340" y="2526224"/>
                </a:lnTo>
                <a:lnTo>
                  <a:pt x="3128740" y="2355829"/>
                </a:lnTo>
                <a:cubicBezTo>
                  <a:pt x="3125596" y="2346316"/>
                  <a:pt x="3126086" y="2336360"/>
                  <a:pt x="3129564" y="2327591"/>
                </a:cubicBezTo>
                <a:close/>
                <a:moveTo>
                  <a:pt x="3141416" y="2322838"/>
                </a:moveTo>
                <a:lnTo>
                  <a:pt x="3141380" y="2326731"/>
                </a:lnTo>
                <a:lnTo>
                  <a:pt x="3141340" y="2326638"/>
                </a:lnTo>
                <a:lnTo>
                  <a:pt x="3141089" y="2326059"/>
                </a:lnTo>
                <a:lnTo>
                  <a:pt x="3140301" y="2324242"/>
                </a:lnTo>
                <a:close/>
                <a:moveTo>
                  <a:pt x="1210463" y="2321316"/>
                </a:moveTo>
                <a:lnTo>
                  <a:pt x="1211711" y="2322054"/>
                </a:lnTo>
                <a:lnTo>
                  <a:pt x="1214900" y="2324286"/>
                </a:lnTo>
                <a:lnTo>
                  <a:pt x="1184689" y="2333493"/>
                </a:lnTo>
                <a:lnTo>
                  <a:pt x="1167866" y="2338870"/>
                </a:lnTo>
                <a:lnTo>
                  <a:pt x="1151028" y="2344302"/>
                </a:lnTo>
                <a:lnTo>
                  <a:pt x="1165641" y="2338431"/>
                </a:lnTo>
                <a:close/>
                <a:moveTo>
                  <a:pt x="3150293" y="2321278"/>
                </a:moveTo>
                <a:lnTo>
                  <a:pt x="3150895" y="2348682"/>
                </a:lnTo>
                <a:lnTo>
                  <a:pt x="3149256" y="2344901"/>
                </a:lnTo>
                <a:lnTo>
                  <a:pt x="3148374" y="2342865"/>
                </a:lnTo>
                <a:lnTo>
                  <a:pt x="3148290" y="2335453"/>
                </a:lnTo>
                <a:lnTo>
                  <a:pt x="3148164" y="2324320"/>
                </a:lnTo>
                <a:close/>
                <a:moveTo>
                  <a:pt x="3159563" y="2320238"/>
                </a:moveTo>
                <a:lnTo>
                  <a:pt x="3160443" y="2347009"/>
                </a:lnTo>
                <a:cubicBezTo>
                  <a:pt x="3161271" y="2350044"/>
                  <a:pt x="3166235" y="2365073"/>
                  <a:pt x="3172577" y="2384377"/>
                </a:cubicBezTo>
                <a:cubicBezTo>
                  <a:pt x="3175749" y="2393753"/>
                  <a:pt x="3178921" y="2401612"/>
                  <a:pt x="3178921" y="2403681"/>
                </a:cubicBezTo>
                <a:cubicBezTo>
                  <a:pt x="3179403" y="2405232"/>
                  <a:pt x="3180963" y="2409825"/>
                  <a:pt x="3183068" y="2415942"/>
                </a:cubicBezTo>
                <a:lnTo>
                  <a:pt x="3188316" y="2431084"/>
                </a:lnTo>
                <a:lnTo>
                  <a:pt x="3187267" y="2428859"/>
                </a:lnTo>
                <a:lnTo>
                  <a:pt x="3183183" y="2420193"/>
                </a:lnTo>
                <a:lnTo>
                  <a:pt x="3179279" y="2411910"/>
                </a:lnTo>
                <a:lnTo>
                  <a:pt x="3177551" y="2406848"/>
                </a:lnTo>
                <a:cubicBezTo>
                  <a:pt x="3176999" y="2405193"/>
                  <a:pt x="3173829" y="2395680"/>
                  <a:pt x="3170106" y="2384786"/>
                </a:cubicBezTo>
                <a:cubicBezTo>
                  <a:pt x="3165279" y="2370446"/>
                  <a:pt x="3158247" y="2350728"/>
                  <a:pt x="3158247" y="2348660"/>
                </a:cubicBezTo>
                <a:cubicBezTo>
                  <a:pt x="3155496" y="2340442"/>
                  <a:pt x="3155310" y="2331796"/>
                  <a:pt x="3157422" y="2323754"/>
                </a:cubicBezTo>
                <a:close/>
                <a:moveTo>
                  <a:pt x="1221695" y="2317027"/>
                </a:moveTo>
                <a:lnTo>
                  <a:pt x="1236472" y="2317712"/>
                </a:lnTo>
                <a:lnTo>
                  <a:pt x="1225039" y="2321196"/>
                </a:lnTo>
                <a:lnTo>
                  <a:pt x="1219712" y="2318739"/>
                </a:lnTo>
                <a:lnTo>
                  <a:pt x="1218859" y="2318110"/>
                </a:lnTo>
                <a:close/>
                <a:moveTo>
                  <a:pt x="3177869" y="2316724"/>
                </a:moveTo>
                <a:lnTo>
                  <a:pt x="3178483" y="2318254"/>
                </a:lnTo>
                <a:lnTo>
                  <a:pt x="3180309" y="2343282"/>
                </a:lnTo>
                <a:cubicBezTo>
                  <a:pt x="3181688" y="2348660"/>
                  <a:pt x="3187894" y="2368653"/>
                  <a:pt x="3192443" y="2382441"/>
                </a:cubicBezTo>
                <a:lnTo>
                  <a:pt x="3196856" y="2396230"/>
                </a:lnTo>
                <a:cubicBezTo>
                  <a:pt x="3199751" y="2405469"/>
                  <a:pt x="3215194" y="2450006"/>
                  <a:pt x="3218641" y="2459107"/>
                </a:cubicBezTo>
                <a:lnTo>
                  <a:pt x="3223881" y="2472896"/>
                </a:lnTo>
                <a:cubicBezTo>
                  <a:pt x="3230225" y="2490131"/>
                  <a:pt x="3238773" y="2513847"/>
                  <a:pt x="3241531" y="2520189"/>
                </a:cubicBezTo>
                <a:cubicBezTo>
                  <a:pt x="3243185" y="2524327"/>
                  <a:pt x="3247598" y="2535772"/>
                  <a:pt x="3251733" y="2546801"/>
                </a:cubicBezTo>
                <a:lnTo>
                  <a:pt x="3257074" y="2560991"/>
                </a:lnTo>
                <a:lnTo>
                  <a:pt x="3248954" y="2546830"/>
                </a:lnTo>
                <a:lnTo>
                  <a:pt x="3246376" y="2539948"/>
                </a:lnTo>
                <a:lnTo>
                  <a:pt x="3245650" y="2538011"/>
                </a:lnTo>
                <a:cubicBezTo>
                  <a:pt x="3243737" y="2532944"/>
                  <a:pt x="3242151" y="2528807"/>
                  <a:pt x="3241117" y="2526256"/>
                </a:cubicBezTo>
                <a:cubicBezTo>
                  <a:pt x="3239048" y="2521154"/>
                  <a:pt x="3229811" y="2495508"/>
                  <a:pt x="3223605" y="2478548"/>
                </a:cubicBezTo>
                <a:lnTo>
                  <a:pt x="3217814" y="2462416"/>
                </a:lnTo>
                <a:cubicBezTo>
                  <a:pt x="3214780" y="2454555"/>
                  <a:pt x="3197545" y="2405054"/>
                  <a:pt x="3195338" y="2397746"/>
                </a:cubicBezTo>
                <a:lnTo>
                  <a:pt x="3189685" y="2380236"/>
                </a:lnTo>
                <a:cubicBezTo>
                  <a:pt x="3187410" y="2373272"/>
                  <a:pt x="3184722" y="2364964"/>
                  <a:pt x="3182481" y="2357915"/>
                </a:cubicBezTo>
                <a:lnTo>
                  <a:pt x="3177966" y="2343147"/>
                </a:lnTo>
                <a:lnTo>
                  <a:pt x="3176308" y="2320436"/>
                </a:lnTo>
                <a:close/>
                <a:moveTo>
                  <a:pt x="701613" y="2313056"/>
                </a:moveTo>
                <a:lnTo>
                  <a:pt x="704421" y="2325683"/>
                </a:lnTo>
                <a:lnTo>
                  <a:pt x="705421" y="2330498"/>
                </a:lnTo>
                <a:lnTo>
                  <a:pt x="704127" y="2332995"/>
                </a:lnTo>
                <a:lnTo>
                  <a:pt x="703835" y="2333558"/>
                </a:lnTo>
                <a:lnTo>
                  <a:pt x="703012" y="2330517"/>
                </a:lnTo>
                <a:lnTo>
                  <a:pt x="698767" y="2314824"/>
                </a:lnTo>
                <a:close/>
                <a:moveTo>
                  <a:pt x="3224608" y="2311305"/>
                </a:moveTo>
                <a:lnTo>
                  <a:pt x="3233655" y="2336357"/>
                </a:lnTo>
                <a:lnTo>
                  <a:pt x="3240839" y="2373636"/>
                </a:lnTo>
                <a:cubicBezTo>
                  <a:pt x="3249803" y="2403007"/>
                  <a:pt x="3262489" y="2437340"/>
                  <a:pt x="3278344" y="2475811"/>
                </a:cubicBezTo>
                <a:cubicBezTo>
                  <a:pt x="3292133" y="2508627"/>
                  <a:pt x="3305922" y="2538824"/>
                  <a:pt x="3316263" y="2560816"/>
                </a:cubicBezTo>
                <a:lnTo>
                  <a:pt x="3318040" y="2564534"/>
                </a:lnTo>
                <a:lnTo>
                  <a:pt x="3314334" y="2558660"/>
                </a:lnTo>
                <a:cubicBezTo>
                  <a:pt x="3312955" y="2556177"/>
                  <a:pt x="3311439" y="2553696"/>
                  <a:pt x="3309783" y="2550938"/>
                </a:cubicBezTo>
                <a:cubicBezTo>
                  <a:pt x="3304572" y="2543023"/>
                  <a:pt x="3299952" y="2534722"/>
                  <a:pt x="3295995" y="2526119"/>
                </a:cubicBezTo>
                <a:cubicBezTo>
                  <a:pt x="3291721" y="2516328"/>
                  <a:pt x="3285792" y="2501851"/>
                  <a:pt x="3280690" y="2489578"/>
                </a:cubicBezTo>
                <a:lnTo>
                  <a:pt x="3277519" y="2482133"/>
                </a:lnTo>
                <a:cubicBezTo>
                  <a:pt x="3271038" y="2466827"/>
                  <a:pt x="3262627" y="2444214"/>
                  <a:pt x="3257249" y="2429736"/>
                </a:cubicBezTo>
                <a:cubicBezTo>
                  <a:pt x="3251871" y="2415258"/>
                  <a:pt x="3243874" y="2392231"/>
                  <a:pt x="3238911" y="2376099"/>
                </a:cubicBezTo>
                <a:cubicBezTo>
                  <a:pt x="3236842" y="2369204"/>
                  <a:pt x="3229811" y="2345902"/>
                  <a:pt x="3226502" y="2330596"/>
                </a:cubicBezTo>
                <a:close/>
                <a:moveTo>
                  <a:pt x="3172746" y="2310293"/>
                </a:moveTo>
                <a:lnTo>
                  <a:pt x="3170149" y="2315710"/>
                </a:lnTo>
                <a:lnTo>
                  <a:pt x="3169035" y="2318035"/>
                </a:lnTo>
                <a:cubicBezTo>
                  <a:pt x="3167254" y="2326984"/>
                  <a:pt x="3167692" y="2336374"/>
                  <a:pt x="3170519" y="2345350"/>
                </a:cubicBezTo>
                <a:lnTo>
                  <a:pt x="3170520" y="2345353"/>
                </a:lnTo>
                <a:lnTo>
                  <a:pt x="3170520" y="2345355"/>
                </a:lnTo>
                <a:cubicBezTo>
                  <a:pt x="3171623" y="2349492"/>
                  <a:pt x="3177690" y="2368107"/>
                  <a:pt x="3182516" y="2382999"/>
                </a:cubicBezTo>
                <a:cubicBezTo>
                  <a:pt x="3185137" y="2390995"/>
                  <a:pt x="3187204" y="2397890"/>
                  <a:pt x="3188032" y="2400234"/>
                </a:cubicBezTo>
                <a:cubicBezTo>
                  <a:pt x="3190513" y="2408370"/>
                  <a:pt x="3207887" y="2458008"/>
                  <a:pt x="3210645" y="2465453"/>
                </a:cubicBezTo>
                <a:lnTo>
                  <a:pt x="3216436" y="2481586"/>
                </a:lnTo>
                <a:lnTo>
                  <a:pt x="3225076" y="2505190"/>
                </a:lnTo>
                <a:lnTo>
                  <a:pt x="3218627" y="2493942"/>
                </a:lnTo>
                <a:lnTo>
                  <a:pt x="3216160" y="2487096"/>
                </a:lnTo>
                <a:cubicBezTo>
                  <a:pt x="3212990" y="2478134"/>
                  <a:pt x="3210369" y="2471101"/>
                  <a:pt x="3209679" y="2469033"/>
                </a:cubicBezTo>
                <a:cubicBezTo>
                  <a:pt x="3207335" y="2462828"/>
                  <a:pt x="3188169" y="2408226"/>
                  <a:pt x="3186377" y="2402021"/>
                </a:cubicBezTo>
                <a:lnTo>
                  <a:pt x="3180035" y="2382580"/>
                </a:lnTo>
                <a:cubicBezTo>
                  <a:pt x="3175208" y="2368239"/>
                  <a:pt x="3168727" y="2348659"/>
                  <a:pt x="3168038" y="2345764"/>
                </a:cubicBezTo>
                <a:cubicBezTo>
                  <a:pt x="3165466" y="2337925"/>
                  <a:pt x="3165105" y="2329700"/>
                  <a:pt x="3166773" y="2321911"/>
                </a:cubicBezTo>
                <a:close/>
                <a:moveTo>
                  <a:pt x="708613" y="2308709"/>
                </a:moveTo>
                <a:lnTo>
                  <a:pt x="708702" y="2309318"/>
                </a:lnTo>
                <a:lnTo>
                  <a:pt x="708576" y="2308732"/>
                </a:lnTo>
                <a:close/>
                <a:moveTo>
                  <a:pt x="3215831" y="2306228"/>
                </a:moveTo>
                <a:lnTo>
                  <a:pt x="3218514" y="2307722"/>
                </a:lnTo>
                <a:lnTo>
                  <a:pt x="3220009" y="2331855"/>
                </a:lnTo>
                <a:cubicBezTo>
                  <a:pt x="3223318" y="2347437"/>
                  <a:pt x="3230488" y="2371153"/>
                  <a:pt x="3232556" y="2377909"/>
                </a:cubicBezTo>
                <a:cubicBezTo>
                  <a:pt x="3237381" y="2394318"/>
                  <a:pt x="3245792" y="2417483"/>
                  <a:pt x="3251170" y="2432098"/>
                </a:cubicBezTo>
                <a:cubicBezTo>
                  <a:pt x="3256548" y="2446715"/>
                  <a:pt x="3265235" y="2469328"/>
                  <a:pt x="3271577" y="2484633"/>
                </a:cubicBezTo>
                <a:lnTo>
                  <a:pt x="3274611" y="2492217"/>
                </a:lnTo>
                <a:cubicBezTo>
                  <a:pt x="3279713" y="2504488"/>
                  <a:pt x="3285642" y="2518967"/>
                  <a:pt x="3289917" y="2528895"/>
                </a:cubicBezTo>
                <a:cubicBezTo>
                  <a:pt x="3293943" y="2537733"/>
                  <a:pt x="3298548" y="2546310"/>
                  <a:pt x="3303706" y="2554541"/>
                </a:cubicBezTo>
                <a:lnTo>
                  <a:pt x="3308118" y="2561988"/>
                </a:lnTo>
                <a:lnTo>
                  <a:pt x="3319065" y="2578321"/>
                </a:lnTo>
                <a:lnTo>
                  <a:pt x="3310888" y="2568863"/>
                </a:lnTo>
                <a:cubicBezTo>
                  <a:pt x="3310736" y="2568449"/>
                  <a:pt x="3310501" y="2568077"/>
                  <a:pt x="3310197" y="2567760"/>
                </a:cubicBezTo>
                <a:cubicBezTo>
                  <a:pt x="3301704" y="2558950"/>
                  <a:pt x="3294893" y="2548676"/>
                  <a:pt x="3290067" y="2537425"/>
                </a:cubicBezTo>
                <a:cubicBezTo>
                  <a:pt x="3287309" y="2530807"/>
                  <a:pt x="3282759" y="2519500"/>
                  <a:pt x="3278484" y="2509022"/>
                </a:cubicBezTo>
                <a:lnTo>
                  <a:pt x="3271314" y="2491234"/>
                </a:lnTo>
                <a:cubicBezTo>
                  <a:pt x="3265661" y="2477445"/>
                  <a:pt x="3254768" y="2447938"/>
                  <a:pt x="3250355" y="2436079"/>
                </a:cubicBezTo>
                <a:cubicBezTo>
                  <a:pt x="3244978" y="2421464"/>
                  <a:pt x="3235326" y="2393887"/>
                  <a:pt x="3231189" y="2380099"/>
                </a:cubicBezTo>
                <a:cubicBezTo>
                  <a:pt x="3227605" y="2369757"/>
                  <a:pt x="3219883" y="2344386"/>
                  <a:pt x="3217400" y="2332804"/>
                </a:cubicBezTo>
                <a:close/>
                <a:moveTo>
                  <a:pt x="2097023" y="2301993"/>
                </a:moveTo>
                <a:lnTo>
                  <a:pt x="2108875" y="2332824"/>
                </a:lnTo>
                <a:cubicBezTo>
                  <a:pt x="2123504" y="2370417"/>
                  <a:pt x="2140195" y="2412881"/>
                  <a:pt x="2159230" y="2460855"/>
                </a:cubicBezTo>
                <a:lnTo>
                  <a:pt x="2169912" y="2487667"/>
                </a:lnTo>
                <a:lnTo>
                  <a:pt x="2137995" y="2414219"/>
                </a:lnTo>
                <a:close/>
                <a:moveTo>
                  <a:pt x="3207611" y="2301833"/>
                </a:moveTo>
                <a:lnTo>
                  <a:pt x="3208255" y="2302011"/>
                </a:lnTo>
                <a:lnTo>
                  <a:pt x="3209810" y="2302877"/>
                </a:lnTo>
                <a:lnTo>
                  <a:pt x="3209810" y="2334750"/>
                </a:lnTo>
                <a:cubicBezTo>
                  <a:pt x="3212568" y="2346056"/>
                  <a:pt x="3219326" y="2368944"/>
                  <a:pt x="3223599" y="2382595"/>
                </a:cubicBezTo>
                <a:cubicBezTo>
                  <a:pt x="3227874" y="2396247"/>
                  <a:pt x="3237526" y="2423824"/>
                  <a:pt x="3243042" y="2438853"/>
                </a:cubicBezTo>
                <a:cubicBezTo>
                  <a:pt x="3248557" y="2453884"/>
                  <a:pt x="3258485" y="2480219"/>
                  <a:pt x="3264001" y="2494008"/>
                </a:cubicBezTo>
                <a:lnTo>
                  <a:pt x="3266290" y="2499685"/>
                </a:lnTo>
                <a:lnTo>
                  <a:pt x="3260598" y="2488327"/>
                </a:lnTo>
                <a:lnTo>
                  <a:pt x="3257090" y="2481325"/>
                </a:lnTo>
                <a:lnTo>
                  <a:pt x="3256725" y="2480377"/>
                </a:lnTo>
                <a:lnTo>
                  <a:pt x="3254785" y="2475342"/>
                </a:lnTo>
                <a:cubicBezTo>
                  <a:pt x="3251114" y="2465517"/>
                  <a:pt x="3247322" y="2455176"/>
                  <a:pt x="3244703" y="2447937"/>
                </a:cubicBezTo>
                <a:lnTo>
                  <a:pt x="3242635" y="2442698"/>
                </a:lnTo>
                <a:cubicBezTo>
                  <a:pt x="3237946" y="2430012"/>
                  <a:pt x="3226363" y="2396506"/>
                  <a:pt x="3222642" y="2384509"/>
                </a:cubicBezTo>
                <a:lnTo>
                  <a:pt x="3221399" y="2380511"/>
                </a:lnTo>
                <a:cubicBezTo>
                  <a:pt x="3216850" y="2367826"/>
                  <a:pt x="3209542" y="2344247"/>
                  <a:pt x="3207611" y="2335422"/>
                </a:cubicBezTo>
                <a:close/>
                <a:moveTo>
                  <a:pt x="3200009" y="2300408"/>
                </a:moveTo>
                <a:lnTo>
                  <a:pt x="3201693" y="2300517"/>
                </a:lnTo>
                <a:lnTo>
                  <a:pt x="3199888" y="2337227"/>
                </a:lnTo>
                <a:cubicBezTo>
                  <a:pt x="3202371" y="2346328"/>
                  <a:pt x="3209679" y="2370044"/>
                  <a:pt x="3213677" y="2382867"/>
                </a:cubicBezTo>
                <a:lnTo>
                  <a:pt x="3214919" y="2386865"/>
                </a:lnTo>
                <a:lnTo>
                  <a:pt x="3217575" y="2395147"/>
                </a:lnTo>
                <a:lnTo>
                  <a:pt x="3210930" y="2379707"/>
                </a:lnTo>
                <a:lnTo>
                  <a:pt x="3209088" y="2375427"/>
                </a:lnTo>
                <a:lnTo>
                  <a:pt x="3208014" y="2372931"/>
                </a:lnTo>
                <a:lnTo>
                  <a:pt x="3202917" y="2355994"/>
                </a:lnTo>
                <a:cubicBezTo>
                  <a:pt x="3200590" y="2348186"/>
                  <a:pt x="3198590" y="2341292"/>
                  <a:pt x="3197832" y="2338052"/>
                </a:cubicBezTo>
                <a:close/>
                <a:moveTo>
                  <a:pt x="3185147" y="2299989"/>
                </a:moveTo>
                <a:lnTo>
                  <a:pt x="3181529" y="2309162"/>
                </a:lnTo>
                <a:lnTo>
                  <a:pt x="3181294" y="2308577"/>
                </a:lnTo>
                <a:lnTo>
                  <a:pt x="3184896" y="2300013"/>
                </a:lnTo>
                <a:close/>
                <a:moveTo>
                  <a:pt x="3192193" y="2299899"/>
                </a:moveTo>
                <a:lnTo>
                  <a:pt x="3193401" y="2299977"/>
                </a:lnTo>
                <a:lnTo>
                  <a:pt x="3190278" y="2330956"/>
                </a:lnTo>
                <a:lnTo>
                  <a:pt x="3189947" y="2330133"/>
                </a:lnTo>
                <a:lnTo>
                  <a:pt x="3189003" y="2327781"/>
                </a:lnTo>
                <a:close/>
                <a:moveTo>
                  <a:pt x="1867680" y="2297787"/>
                </a:moveTo>
                <a:lnTo>
                  <a:pt x="1869857" y="2302005"/>
                </a:lnTo>
                <a:lnTo>
                  <a:pt x="1888468" y="2339119"/>
                </a:lnTo>
                <a:lnTo>
                  <a:pt x="1889812" y="2342269"/>
                </a:lnTo>
                <a:close/>
                <a:moveTo>
                  <a:pt x="1345232" y="2290581"/>
                </a:moveTo>
                <a:lnTo>
                  <a:pt x="1349909" y="2291024"/>
                </a:lnTo>
                <a:lnTo>
                  <a:pt x="1358577" y="2291845"/>
                </a:lnTo>
                <a:lnTo>
                  <a:pt x="1358149" y="2291936"/>
                </a:lnTo>
                <a:lnTo>
                  <a:pt x="1319258" y="2298586"/>
                </a:lnTo>
                <a:close/>
                <a:moveTo>
                  <a:pt x="5578687" y="2286338"/>
                </a:moveTo>
                <a:lnTo>
                  <a:pt x="5531275" y="2313472"/>
                </a:lnTo>
                <a:lnTo>
                  <a:pt x="5509046" y="2325078"/>
                </a:lnTo>
                <a:lnTo>
                  <a:pt x="5540394" y="2306791"/>
                </a:lnTo>
                <a:lnTo>
                  <a:pt x="5549029" y="2300357"/>
                </a:lnTo>
                <a:lnTo>
                  <a:pt x="5557838" y="2296194"/>
                </a:lnTo>
                <a:lnTo>
                  <a:pt x="5561529" y="2294475"/>
                </a:lnTo>
                <a:lnTo>
                  <a:pt x="5562420" y="2294027"/>
                </a:lnTo>
                <a:close/>
                <a:moveTo>
                  <a:pt x="1363600" y="2284919"/>
                </a:moveTo>
                <a:lnTo>
                  <a:pt x="1368077" y="2285645"/>
                </a:lnTo>
                <a:lnTo>
                  <a:pt x="1389020" y="2285352"/>
                </a:lnTo>
                <a:lnTo>
                  <a:pt x="1381058" y="2287050"/>
                </a:lnTo>
                <a:lnTo>
                  <a:pt x="1362420" y="2285283"/>
                </a:lnTo>
                <a:close/>
                <a:moveTo>
                  <a:pt x="1311088" y="2283124"/>
                </a:moveTo>
                <a:lnTo>
                  <a:pt x="1322197" y="2286534"/>
                </a:lnTo>
                <a:lnTo>
                  <a:pt x="1330025" y="2288936"/>
                </a:lnTo>
                <a:lnTo>
                  <a:pt x="1274175" y="2306169"/>
                </a:lnTo>
                <a:lnTo>
                  <a:pt x="1263973" y="2307983"/>
                </a:lnTo>
                <a:cubicBezTo>
                  <a:pt x="1255293" y="2310051"/>
                  <a:pt x="1246421" y="2311209"/>
                  <a:pt x="1237499" y="2311429"/>
                </a:cubicBezTo>
                <a:lnTo>
                  <a:pt x="1236500" y="2311374"/>
                </a:lnTo>
                <a:lnTo>
                  <a:pt x="1245356" y="2307993"/>
                </a:lnTo>
                <a:close/>
                <a:moveTo>
                  <a:pt x="694759" y="2282225"/>
                </a:moveTo>
                <a:lnTo>
                  <a:pt x="698821" y="2300496"/>
                </a:lnTo>
                <a:lnTo>
                  <a:pt x="696096" y="2304954"/>
                </a:lnTo>
                <a:lnTo>
                  <a:pt x="693828" y="2296570"/>
                </a:lnTo>
                <a:lnTo>
                  <a:pt x="693280" y="2294548"/>
                </a:lnTo>
                <a:lnTo>
                  <a:pt x="690521" y="2284461"/>
                </a:lnTo>
                <a:lnTo>
                  <a:pt x="691470" y="2284271"/>
                </a:lnTo>
                <a:close/>
                <a:moveTo>
                  <a:pt x="3434583" y="2282224"/>
                </a:moveTo>
                <a:lnTo>
                  <a:pt x="3468830" y="2372238"/>
                </a:lnTo>
                <a:lnTo>
                  <a:pt x="3442572" y="2306057"/>
                </a:lnTo>
                <a:close/>
                <a:moveTo>
                  <a:pt x="1323519" y="2278420"/>
                </a:moveTo>
                <a:lnTo>
                  <a:pt x="1350125" y="2282734"/>
                </a:lnTo>
                <a:lnTo>
                  <a:pt x="1349962" y="2282785"/>
                </a:lnTo>
                <a:lnTo>
                  <a:pt x="1346696" y="2283792"/>
                </a:lnTo>
                <a:lnTo>
                  <a:pt x="1332502" y="2282446"/>
                </a:lnTo>
                <a:lnTo>
                  <a:pt x="1321369" y="2279234"/>
                </a:lnTo>
                <a:close/>
                <a:moveTo>
                  <a:pt x="703387" y="2276854"/>
                </a:moveTo>
                <a:lnTo>
                  <a:pt x="704597" y="2283905"/>
                </a:lnTo>
                <a:lnTo>
                  <a:pt x="704551" y="2284085"/>
                </a:lnTo>
                <a:lnTo>
                  <a:pt x="703787" y="2287083"/>
                </a:lnTo>
                <a:lnTo>
                  <a:pt x="701728" y="2277887"/>
                </a:lnTo>
                <a:close/>
                <a:moveTo>
                  <a:pt x="3211650" y="2275418"/>
                </a:moveTo>
                <a:lnTo>
                  <a:pt x="3211708" y="2275581"/>
                </a:lnTo>
                <a:lnTo>
                  <a:pt x="3210992" y="2275581"/>
                </a:lnTo>
                <a:close/>
                <a:moveTo>
                  <a:pt x="3218757" y="2274867"/>
                </a:moveTo>
                <a:lnTo>
                  <a:pt x="3220811" y="2275581"/>
                </a:lnTo>
                <a:lnTo>
                  <a:pt x="3219014" y="2275581"/>
                </a:lnTo>
                <a:close/>
                <a:moveTo>
                  <a:pt x="1283033" y="2268673"/>
                </a:moveTo>
                <a:lnTo>
                  <a:pt x="1287430" y="2272563"/>
                </a:lnTo>
                <a:lnTo>
                  <a:pt x="1301613" y="2279751"/>
                </a:lnTo>
                <a:lnTo>
                  <a:pt x="1244117" y="2301503"/>
                </a:lnTo>
                <a:lnTo>
                  <a:pt x="1220413" y="2310486"/>
                </a:lnTo>
                <a:lnTo>
                  <a:pt x="1212542" y="2310051"/>
                </a:lnTo>
                <a:cubicBezTo>
                  <a:pt x="1205234" y="2309362"/>
                  <a:pt x="1202614" y="2309086"/>
                  <a:pt x="1201649" y="2312258"/>
                </a:cubicBezTo>
                <a:lnTo>
                  <a:pt x="1201653" y="2312262"/>
                </a:lnTo>
                <a:lnTo>
                  <a:pt x="1201646" y="2312264"/>
                </a:lnTo>
                <a:lnTo>
                  <a:pt x="1205164" y="2316264"/>
                </a:lnTo>
                <a:lnTo>
                  <a:pt x="1174851" y="2327751"/>
                </a:lnTo>
                <a:lnTo>
                  <a:pt x="1163885" y="2331907"/>
                </a:lnTo>
                <a:cubicBezTo>
                  <a:pt x="1138014" y="2341904"/>
                  <a:pt x="1113609" y="2351624"/>
                  <a:pt x="1092443" y="2360656"/>
                </a:cubicBezTo>
                <a:cubicBezTo>
                  <a:pt x="1066658" y="2371273"/>
                  <a:pt x="1049698" y="2378994"/>
                  <a:pt x="1037289" y="2385061"/>
                </a:cubicBezTo>
                <a:cubicBezTo>
                  <a:pt x="1031084" y="2384235"/>
                  <a:pt x="1027223" y="2385752"/>
                  <a:pt x="1025844" y="2389336"/>
                </a:cubicBezTo>
                <a:lnTo>
                  <a:pt x="1025846" y="2389343"/>
                </a:lnTo>
                <a:lnTo>
                  <a:pt x="1025842" y="2389345"/>
                </a:lnTo>
                <a:cubicBezTo>
                  <a:pt x="1021154" y="2402168"/>
                  <a:pt x="1064587" y="2429884"/>
                  <a:pt x="1078376" y="2438157"/>
                </a:cubicBezTo>
                <a:lnTo>
                  <a:pt x="1083065" y="2440915"/>
                </a:lnTo>
                <a:lnTo>
                  <a:pt x="1125815" y="2461128"/>
                </a:lnTo>
                <a:lnTo>
                  <a:pt x="1072170" y="2448392"/>
                </a:lnTo>
                <a:lnTo>
                  <a:pt x="1064754" y="2447492"/>
                </a:lnTo>
                <a:lnTo>
                  <a:pt x="1061625" y="2447113"/>
                </a:lnTo>
                <a:lnTo>
                  <a:pt x="1056297" y="2445771"/>
                </a:lnTo>
                <a:lnTo>
                  <a:pt x="1046915" y="2445327"/>
                </a:lnTo>
                <a:lnTo>
                  <a:pt x="1019219" y="2441966"/>
                </a:lnTo>
                <a:lnTo>
                  <a:pt x="1008864" y="2440709"/>
                </a:lnTo>
                <a:lnTo>
                  <a:pt x="950893" y="2440575"/>
                </a:lnTo>
                <a:lnTo>
                  <a:pt x="939114" y="2428495"/>
                </a:lnTo>
                <a:lnTo>
                  <a:pt x="940906" y="2427392"/>
                </a:lnTo>
                <a:cubicBezTo>
                  <a:pt x="955523" y="2418293"/>
                  <a:pt x="976481" y="2406848"/>
                  <a:pt x="1004058" y="2393059"/>
                </a:cubicBezTo>
                <a:cubicBezTo>
                  <a:pt x="1070244" y="2359829"/>
                  <a:pt x="1162489" y="2320393"/>
                  <a:pt x="1243841" y="2285508"/>
                </a:cubicBezTo>
                <a:lnTo>
                  <a:pt x="1272660" y="2273237"/>
                </a:lnTo>
                <a:close/>
                <a:moveTo>
                  <a:pt x="1655389" y="2258097"/>
                </a:moveTo>
                <a:lnTo>
                  <a:pt x="1589522" y="2278586"/>
                </a:lnTo>
                <a:cubicBezTo>
                  <a:pt x="1535236" y="2286666"/>
                  <a:pt x="1480454" y="2290899"/>
                  <a:pt x="1425576" y="2291271"/>
                </a:cubicBezTo>
                <a:lnTo>
                  <a:pt x="1402309" y="2289065"/>
                </a:lnTo>
                <a:lnTo>
                  <a:pt x="1421838" y="2284893"/>
                </a:lnTo>
                <a:lnTo>
                  <a:pt x="1496172" y="2283853"/>
                </a:lnTo>
                <a:close/>
                <a:moveTo>
                  <a:pt x="687837" y="2251143"/>
                </a:moveTo>
                <a:lnTo>
                  <a:pt x="689622" y="2259122"/>
                </a:lnTo>
                <a:lnTo>
                  <a:pt x="692087" y="2270211"/>
                </a:lnTo>
                <a:lnTo>
                  <a:pt x="691186" y="2271523"/>
                </a:lnTo>
                <a:lnTo>
                  <a:pt x="688180" y="2275902"/>
                </a:lnTo>
                <a:lnTo>
                  <a:pt x="687841" y="2274664"/>
                </a:lnTo>
                <a:lnTo>
                  <a:pt x="687822" y="2274594"/>
                </a:lnTo>
                <a:lnTo>
                  <a:pt x="685452" y="2265864"/>
                </a:lnTo>
                <a:lnTo>
                  <a:pt x="682062" y="2253508"/>
                </a:lnTo>
                <a:lnTo>
                  <a:pt x="682095" y="2253524"/>
                </a:lnTo>
                <a:cubicBezTo>
                  <a:pt x="682722" y="2253731"/>
                  <a:pt x="683398" y="2253731"/>
                  <a:pt x="684025" y="2253524"/>
                </a:cubicBezTo>
                <a:close/>
                <a:moveTo>
                  <a:pt x="1694408" y="2249110"/>
                </a:moveTo>
                <a:lnTo>
                  <a:pt x="1690210" y="2266951"/>
                </a:lnTo>
                <a:lnTo>
                  <a:pt x="1686204" y="2274799"/>
                </a:lnTo>
                <a:lnTo>
                  <a:pt x="1683305" y="2280477"/>
                </a:lnTo>
                <a:cubicBezTo>
                  <a:pt x="1680561" y="2284275"/>
                  <a:pt x="1677355" y="2287162"/>
                  <a:pt x="1673632" y="2288541"/>
                </a:cubicBezTo>
                <a:cubicBezTo>
                  <a:pt x="1668737" y="2290333"/>
                  <a:pt x="1665255" y="2295021"/>
                  <a:pt x="1662498" y="2300985"/>
                </a:cubicBezTo>
                <a:lnTo>
                  <a:pt x="1662496" y="2300989"/>
                </a:lnTo>
                <a:lnTo>
                  <a:pt x="1662495" y="2300991"/>
                </a:lnTo>
                <a:cubicBezTo>
                  <a:pt x="1659737" y="2306955"/>
                  <a:pt x="1657703" y="2314194"/>
                  <a:pt x="1655703" y="2321088"/>
                </a:cubicBezTo>
                <a:lnTo>
                  <a:pt x="1651448" y="2334960"/>
                </a:lnTo>
                <a:lnTo>
                  <a:pt x="1646469" y="2342316"/>
                </a:lnTo>
                <a:cubicBezTo>
                  <a:pt x="1572962" y="2357057"/>
                  <a:pt x="1498324" y="2365495"/>
                  <a:pt x="1423369" y="2367549"/>
                </a:cubicBezTo>
                <a:cubicBezTo>
                  <a:pt x="1376249" y="2367481"/>
                  <a:pt x="1329356" y="2361028"/>
                  <a:pt x="1283966" y="2348383"/>
                </a:cubicBezTo>
                <a:lnTo>
                  <a:pt x="1233265" y="2324991"/>
                </a:lnTo>
                <a:lnTo>
                  <a:pt x="1261903" y="2316264"/>
                </a:lnTo>
                <a:lnTo>
                  <a:pt x="1271830" y="2313204"/>
                </a:lnTo>
                <a:lnTo>
                  <a:pt x="1277896" y="2312126"/>
                </a:lnTo>
                <a:lnTo>
                  <a:pt x="1289203" y="2310332"/>
                </a:lnTo>
                <a:cubicBezTo>
                  <a:pt x="1310369" y="2306886"/>
                  <a:pt x="1334154" y="2302956"/>
                  <a:pt x="1359715" y="2298165"/>
                </a:cubicBezTo>
                <a:lnTo>
                  <a:pt x="1379857" y="2293861"/>
                </a:lnTo>
                <a:lnTo>
                  <a:pt x="1425575" y="2298193"/>
                </a:lnTo>
                <a:lnTo>
                  <a:pt x="1428332" y="2298193"/>
                </a:lnTo>
                <a:cubicBezTo>
                  <a:pt x="1482604" y="2297572"/>
                  <a:pt x="1536779" y="2293284"/>
                  <a:pt x="1590486" y="2285370"/>
                </a:cubicBezTo>
                <a:cubicBezTo>
                  <a:pt x="1599311" y="2284164"/>
                  <a:pt x="1610066" y="2281363"/>
                  <a:pt x="1621278" y="2277821"/>
                </a:cubicBezTo>
                <a:lnTo>
                  <a:pt x="1634321" y="2273155"/>
                </a:lnTo>
                <a:lnTo>
                  <a:pt x="1638254" y="2272059"/>
                </a:lnTo>
                <a:lnTo>
                  <a:pt x="1645765" y="2269060"/>
                </a:lnTo>
                <a:lnTo>
                  <a:pt x="1654810" y="2265825"/>
                </a:lnTo>
                <a:lnTo>
                  <a:pt x="1682221" y="2254509"/>
                </a:lnTo>
                <a:lnTo>
                  <a:pt x="1682241" y="2254501"/>
                </a:lnTo>
                <a:lnTo>
                  <a:pt x="1689884" y="2251115"/>
                </a:lnTo>
                <a:close/>
                <a:moveTo>
                  <a:pt x="3428356" y="2246056"/>
                </a:moveTo>
                <a:lnTo>
                  <a:pt x="3470068" y="2359761"/>
                </a:lnTo>
                <a:cubicBezTo>
                  <a:pt x="3478163" y="2379274"/>
                  <a:pt x="3486327" y="2397516"/>
                  <a:pt x="3494583" y="2414524"/>
                </a:cubicBezTo>
                <a:lnTo>
                  <a:pt x="3510519" y="2444626"/>
                </a:lnTo>
                <a:lnTo>
                  <a:pt x="3514028" y="2451987"/>
                </a:lnTo>
                <a:lnTo>
                  <a:pt x="3515939" y="2454862"/>
                </a:lnTo>
                <a:lnTo>
                  <a:pt x="3516063" y="2455097"/>
                </a:lnTo>
                <a:lnTo>
                  <a:pt x="3516837" y="2457420"/>
                </a:lnTo>
                <a:lnTo>
                  <a:pt x="3497973" y="2422113"/>
                </a:lnTo>
                <a:lnTo>
                  <a:pt x="3481358" y="2389051"/>
                </a:lnTo>
                <a:lnTo>
                  <a:pt x="3476227" y="2376629"/>
                </a:lnTo>
                <a:lnTo>
                  <a:pt x="3437472" y="2273792"/>
                </a:lnTo>
                <a:close/>
                <a:moveTo>
                  <a:pt x="697897" y="2244860"/>
                </a:moveTo>
                <a:lnTo>
                  <a:pt x="699553" y="2254512"/>
                </a:lnTo>
                <a:lnTo>
                  <a:pt x="697712" y="2259945"/>
                </a:lnTo>
                <a:lnTo>
                  <a:pt x="696642" y="2255168"/>
                </a:lnTo>
                <a:lnTo>
                  <a:pt x="694733" y="2246836"/>
                </a:lnTo>
                <a:close/>
                <a:moveTo>
                  <a:pt x="3433005" y="2240913"/>
                </a:moveTo>
                <a:lnTo>
                  <a:pt x="3434151" y="2244173"/>
                </a:lnTo>
                <a:lnTo>
                  <a:pt x="3433336" y="2241939"/>
                </a:lnTo>
                <a:close/>
                <a:moveTo>
                  <a:pt x="1697069" y="2237805"/>
                </a:moveTo>
                <a:lnTo>
                  <a:pt x="1695577" y="2244146"/>
                </a:lnTo>
                <a:lnTo>
                  <a:pt x="1692523" y="2242461"/>
                </a:lnTo>
                <a:cubicBezTo>
                  <a:pt x="1627743" y="2258635"/>
                  <a:pt x="1561902" y="2270162"/>
                  <a:pt x="1495484" y="2276931"/>
                </a:cubicBezTo>
                <a:lnTo>
                  <a:pt x="1452969" y="2277533"/>
                </a:lnTo>
                <a:lnTo>
                  <a:pt x="1470247" y="2272827"/>
                </a:lnTo>
                <a:cubicBezTo>
                  <a:pt x="1483719" y="2268360"/>
                  <a:pt x="1497562" y="2265133"/>
                  <a:pt x="1511613" y="2263176"/>
                </a:cubicBezTo>
                <a:cubicBezTo>
                  <a:pt x="1574007" y="2259577"/>
                  <a:pt x="1636014" y="2251097"/>
                  <a:pt x="1697069" y="2237805"/>
                </a:cubicBezTo>
                <a:close/>
                <a:moveTo>
                  <a:pt x="633147" y="2235042"/>
                </a:moveTo>
                <a:lnTo>
                  <a:pt x="709535" y="2478824"/>
                </a:lnTo>
                <a:lnTo>
                  <a:pt x="706508" y="2478824"/>
                </a:lnTo>
                <a:lnTo>
                  <a:pt x="705585" y="2477948"/>
                </a:lnTo>
                <a:lnTo>
                  <a:pt x="703221" y="2473753"/>
                </a:lnTo>
                <a:close/>
                <a:moveTo>
                  <a:pt x="1841852" y="2233916"/>
                </a:moveTo>
                <a:lnTo>
                  <a:pt x="1855389" y="2259244"/>
                </a:lnTo>
                <a:lnTo>
                  <a:pt x="1870131" y="2287576"/>
                </a:lnTo>
                <a:lnTo>
                  <a:pt x="1905293" y="2355864"/>
                </a:lnTo>
                <a:lnTo>
                  <a:pt x="1909327" y="2363762"/>
                </a:lnTo>
                <a:lnTo>
                  <a:pt x="1914048" y="2375017"/>
                </a:lnTo>
                <a:lnTo>
                  <a:pt x="1916994" y="2381936"/>
                </a:lnTo>
                <a:lnTo>
                  <a:pt x="1886748" y="2321829"/>
                </a:lnTo>
                <a:lnTo>
                  <a:pt x="1885424" y="2318738"/>
                </a:lnTo>
                <a:lnTo>
                  <a:pt x="1877277" y="2303170"/>
                </a:lnTo>
                <a:lnTo>
                  <a:pt x="1866218" y="2281550"/>
                </a:lnTo>
                <a:close/>
                <a:moveTo>
                  <a:pt x="3599399" y="2231181"/>
                </a:moveTo>
                <a:lnTo>
                  <a:pt x="3600712" y="2235257"/>
                </a:lnTo>
                <a:lnTo>
                  <a:pt x="3600730" y="2235313"/>
                </a:lnTo>
                <a:lnTo>
                  <a:pt x="3641917" y="2363161"/>
                </a:lnTo>
                <a:lnTo>
                  <a:pt x="3677986" y="2471504"/>
                </a:lnTo>
                <a:lnTo>
                  <a:pt x="3677009" y="2468709"/>
                </a:lnTo>
                <a:lnTo>
                  <a:pt x="3676530" y="2467338"/>
                </a:lnTo>
                <a:lnTo>
                  <a:pt x="3676519" y="2467304"/>
                </a:lnTo>
                <a:lnTo>
                  <a:pt x="3642658" y="2365588"/>
                </a:lnTo>
                <a:lnTo>
                  <a:pt x="3635090" y="2342496"/>
                </a:lnTo>
                <a:lnTo>
                  <a:pt x="3617465" y="2287785"/>
                </a:lnTo>
                <a:lnTo>
                  <a:pt x="3600730" y="2235313"/>
                </a:lnTo>
                <a:close/>
                <a:moveTo>
                  <a:pt x="1705895" y="2226500"/>
                </a:moveTo>
                <a:cubicBezTo>
                  <a:pt x="1709411" y="2246839"/>
                  <a:pt x="1711480" y="2268349"/>
                  <a:pt x="1711635" y="2285102"/>
                </a:cubicBezTo>
                <a:lnTo>
                  <a:pt x="1710375" y="2305919"/>
                </a:lnTo>
                <a:lnTo>
                  <a:pt x="1705897" y="2315154"/>
                </a:lnTo>
                <a:cubicBezTo>
                  <a:pt x="1701760" y="2316464"/>
                  <a:pt x="1699830" y="2321394"/>
                  <a:pt x="1699348" y="2330425"/>
                </a:cubicBezTo>
                <a:lnTo>
                  <a:pt x="1699348" y="2330427"/>
                </a:lnTo>
                <a:lnTo>
                  <a:pt x="1699346" y="2330432"/>
                </a:lnTo>
                <a:cubicBezTo>
                  <a:pt x="1698863" y="2339464"/>
                  <a:pt x="1699828" y="2352597"/>
                  <a:pt x="1701483" y="2370315"/>
                </a:cubicBezTo>
                <a:lnTo>
                  <a:pt x="1702586" y="2407262"/>
                </a:lnTo>
                <a:lnTo>
                  <a:pt x="1550758" y="2434563"/>
                </a:lnTo>
                <a:cubicBezTo>
                  <a:pt x="1503619" y="2441457"/>
                  <a:pt x="1460185" y="2445524"/>
                  <a:pt x="1421164" y="2444904"/>
                </a:cubicBezTo>
                <a:cubicBezTo>
                  <a:pt x="1358104" y="2444256"/>
                  <a:pt x="1295480" y="2434370"/>
                  <a:pt x="1235292" y="2415535"/>
                </a:cubicBezTo>
                <a:cubicBezTo>
                  <a:pt x="1207019" y="2406930"/>
                  <a:pt x="1180131" y="2394300"/>
                  <a:pt x="1155457" y="2378030"/>
                </a:cubicBezTo>
                <a:lnTo>
                  <a:pt x="1148562" y="2373755"/>
                </a:lnTo>
                <a:cubicBezTo>
                  <a:pt x="1138704" y="2367757"/>
                  <a:pt x="1132706" y="2363379"/>
                  <a:pt x="1129052" y="2360277"/>
                </a:cubicBezTo>
                <a:lnTo>
                  <a:pt x="1126652" y="2357710"/>
                </a:lnTo>
                <a:lnTo>
                  <a:pt x="1124195" y="2355082"/>
                </a:lnTo>
                <a:lnTo>
                  <a:pt x="1125695" y="2354479"/>
                </a:lnTo>
                <a:lnTo>
                  <a:pt x="1137117" y="2354596"/>
                </a:lnTo>
                <a:lnTo>
                  <a:pt x="1138909" y="2354596"/>
                </a:lnTo>
                <a:lnTo>
                  <a:pt x="1169658" y="2344668"/>
                </a:lnTo>
                <a:lnTo>
                  <a:pt x="1186342" y="2339291"/>
                </a:lnTo>
                <a:lnTo>
                  <a:pt x="1222820" y="2328175"/>
                </a:lnTo>
                <a:lnTo>
                  <a:pt x="1282308" y="2355698"/>
                </a:lnTo>
                <a:cubicBezTo>
                  <a:pt x="1328241" y="2368479"/>
                  <a:pt x="1375689" y="2375015"/>
                  <a:pt x="1423366" y="2375140"/>
                </a:cubicBezTo>
                <a:lnTo>
                  <a:pt x="1428881" y="2375140"/>
                </a:lnTo>
                <a:cubicBezTo>
                  <a:pt x="1502526" y="2372602"/>
                  <a:pt x="1575854" y="2364081"/>
                  <a:pt x="1648121" y="2349631"/>
                </a:cubicBezTo>
                <a:cubicBezTo>
                  <a:pt x="1652050" y="2348941"/>
                  <a:pt x="1654842" y="2345804"/>
                  <a:pt x="1657117" y="2341116"/>
                </a:cubicBezTo>
                <a:lnTo>
                  <a:pt x="1657119" y="2341111"/>
                </a:lnTo>
                <a:lnTo>
                  <a:pt x="1657120" y="2341110"/>
                </a:lnTo>
                <a:cubicBezTo>
                  <a:pt x="1659395" y="2336422"/>
                  <a:pt x="1661154" y="2330183"/>
                  <a:pt x="1663015" y="2323288"/>
                </a:cubicBezTo>
                <a:lnTo>
                  <a:pt x="1668719" y="2306194"/>
                </a:lnTo>
                <a:lnTo>
                  <a:pt x="1676801" y="2295717"/>
                </a:lnTo>
                <a:cubicBezTo>
                  <a:pt x="1682833" y="2293477"/>
                  <a:pt x="1687625" y="2288633"/>
                  <a:pt x="1691419" y="2282597"/>
                </a:cubicBezTo>
                <a:lnTo>
                  <a:pt x="1691421" y="2282591"/>
                </a:lnTo>
                <a:lnTo>
                  <a:pt x="1691421" y="2282591"/>
                </a:lnTo>
                <a:lnTo>
                  <a:pt x="1699848" y="2262792"/>
                </a:lnTo>
                <a:lnTo>
                  <a:pt x="1700051" y="2262314"/>
                </a:lnTo>
                <a:lnTo>
                  <a:pt x="1700054" y="2262308"/>
                </a:lnTo>
                <a:cubicBezTo>
                  <a:pt x="1704139" y="2248278"/>
                  <a:pt x="1705207" y="2235110"/>
                  <a:pt x="1705207" y="2234076"/>
                </a:cubicBezTo>
                <a:cubicBezTo>
                  <a:pt x="1705359" y="2232918"/>
                  <a:pt x="1704890" y="2231760"/>
                  <a:pt x="1703967" y="2231043"/>
                </a:cubicBezTo>
                <a:cubicBezTo>
                  <a:pt x="1703126" y="2230339"/>
                  <a:pt x="1701995" y="2230090"/>
                  <a:pt x="1700933" y="2230352"/>
                </a:cubicBezTo>
                <a:cubicBezTo>
                  <a:pt x="1638747" y="2244348"/>
                  <a:pt x="1575527" y="2253200"/>
                  <a:pt x="1511892" y="2256827"/>
                </a:cubicBezTo>
                <a:cubicBezTo>
                  <a:pt x="1497124" y="2258661"/>
                  <a:pt x="1482578" y="2261942"/>
                  <a:pt x="1468458" y="2266617"/>
                </a:cubicBezTo>
                <a:cubicBezTo>
                  <a:pt x="1459219" y="2269237"/>
                  <a:pt x="1449568" y="2271995"/>
                  <a:pt x="1439364" y="2274615"/>
                </a:cubicBezTo>
                <a:lnTo>
                  <a:pt x="1423742" y="2277947"/>
                </a:lnTo>
                <a:lnTo>
                  <a:pt x="1384417" y="2278503"/>
                </a:lnTo>
                <a:lnTo>
                  <a:pt x="1384483" y="2278483"/>
                </a:lnTo>
                <a:cubicBezTo>
                  <a:pt x="1399100" y="2274071"/>
                  <a:pt x="1412749" y="2269107"/>
                  <a:pt x="1424746" y="2264694"/>
                </a:cubicBezTo>
                <a:cubicBezTo>
                  <a:pt x="1439762" y="2258352"/>
                  <a:pt x="1455440" y="2253718"/>
                  <a:pt x="1471490" y="2250906"/>
                </a:cubicBezTo>
                <a:cubicBezTo>
                  <a:pt x="1550181" y="2249418"/>
                  <a:pt x="1628597" y="2241254"/>
                  <a:pt x="1705895" y="2226500"/>
                </a:cubicBezTo>
                <a:close/>
                <a:moveTo>
                  <a:pt x="703610" y="2220001"/>
                </a:moveTo>
                <a:lnTo>
                  <a:pt x="704907" y="2231105"/>
                </a:lnTo>
                <a:lnTo>
                  <a:pt x="704596" y="2231297"/>
                </a:lnTo>
                <a:lnTo>
                  <a:pt x="703875" y="2231743"/>
                </a:lnTo>
                <a:lnTo>
                  <a:pt x="702535" y="2224220"/>
                </a:lnTo>
                <a:lnTo>
                  <a:pt x="702392" y="2223382"/>
                </a:lnTo>
                <a:close/>
                <a:moveTo>
                  <a:pt x="680608" y="2219341"/>
                </a:moveTo>
                <a:lnTo>
                  <a:pt x="683924" y="2233659"/>
                </a:lnTo>
                <a:lnTo>
                  <a:pt x="685179" y="2239269"/>
                </a:lnTo>
                <a:lnTo>
                  <a:pt x="680025" y="2246085"/>
                </a:lnTo>
                <a:lnTo>
                  <a:pt x="679425" y="2243900"/>
                </a:lnTo>
                <a:lnTo>
                  <a:pt x="678409" y="2240184"/>
                </a:lnTo>
                <a:lnTo>
                  <a:pt x="676775" y="2234211"/>
                </a:lnTo>
                <a:lnTo>
                  <a:pt x="675277" y="2228772"/>
                </a:lnTo>
                <a:lnTo>
                  <a:pt x="674743" y="2226834"/>
                </a:lnTo>
                <a:lnTo>
                  <a:pt x="673244" y="2221370"/>
                </a:lnTo>
                <a:lnTo>
                  <a:pt x="675614" y="2222499"/>
                </a:lnTo>
                <a:cubicBezTo>
                  <a:pt x="675917" y="2222360"/>
                  <a:pt x="676196" y="2222167"/>
                  <a:pt x="676441" y="2221947"/>
                </a:cubicBezTo>
                <a:close/>
                <a:moveTo>
                  <a:pt x="1714030" y="2214230"/>
                </a:moveTo>
                <a:cubicBezTo>
                  <a:pt x="1725819" y="2256630"/>
                  <a:pt x="1736290" y="2303063"/>
                  <a:pt x="1738636" y="2326247"/>
                </a:cubicBezTo>
                <a:lnTo>
                  <a:pt x="1738022" y="2340665"/>
                </a:lnTo>
                <a:lnTo>
                  <a:pt x="1734665" y="2344997"/>
                </a:lnTo>
                <a:lnTo>
                  <a:pt x="1734665" y="2345003"/>
                </a:lnTo>
                <a:lnTo>
                  <a:pt x="1734663" y="2345006"/>
                </a:lnTo>
                <a:cubicBezTo>
                  <a:pt x="1732988" y="2352452"/>
                  <a:pt x="1736608" y="2371145"/>
                  <a:pt x="1747674" y="2418302"/>
                </a:cubicBezTo>
                <a:lnTo>
                  <a:pt x="1758426" y="2472068"/>
                </a:lnTo>
                <a:lnTo>
                  <a:pt x="1576094" y="2508142"/>
                </a:lnTo>
                <a:cubicBezTo>
                  <a:pt x="1519612" y="2517398"/>
                  <a:pt x="1467354" y="2522948"/>
                  <a:pt x="1419094" y="2521983"/>
                </a:cubicBezTo>
                <a:cubicBezTo>
                  <a:pt x="1340002" y="2521003"/>
                  <a:pt x="1261552" y="2507601"/>
                  <a:pt x="1186619" y="2482272"/>
                </a:cubicBezTo>
                <a:cubicBezTo>
                  <a:pt x="1151493" y="2470276"/>
                  <a:pt x="1117967" y="2454019"/>
                  <a:pt x="1086790" y="2433874"/>
                </a:cubicBezTo>
                <a:lnTo>
                  <a:pt x="1082101" y="2430978"/>
                </a:lnTo>
                <a:cubicBezTo>
                  <a:pt x="1064314" y="2420292"/>
                  <a:pt x="1052283" y="2411398"/>
                  <a:pt x="1044545" y="2404642"/>
                </a:cubicBezTo>
                <a:lnTo>
                  <a:pt x="1033129" y="2391575"/>
                </a:lnTo>
                <a:lnTo>
                  <a:pt x="1037287" y="2391828"/>
                </a:lnTo>
                <a:cubicBezTo>
                  <a:pt x="1037960" y="2392035"/>
                  <a:pt x="1038682" y="2392035"/>
                  <a:pt x="1039355" y="2391828"/>
                </a:cubicBezTo>
                <a:cubicBezTo>
                  <a:pt x="1051627" y="2385622"/>
                  <a:pt x="1068587" y="2378039"/>
                  <a:pt x="1094510" y="2367008"/>
                </a:cubicBezTo>
                <a:lnTo>
                  <a:pt x="1118742" y="2357273"/>
                </a:lnTo>
                <a:lnTo>
                  <a:pt x="1119880" y="2361128"/>
                </a:lnTo>
                <a:cubicBezTo>
                  <a:pt x="1123603" y="2365420"/>
                  <a:pt x="1131048" y="2371349"/>
                  <a:pt x="1144837" y="2379829"/>
                </a:cubicBezTo>
                <a:lnTo>
                  <a:pt x="1151594" y="2383966"/>
                </a:lnTo>
                <a:cubicBezTo>
                  <a:pt x="1176825" y="2400595"/>
                  <a:pt x="1204315" y="2413501"/>
                  <a:pt x="1233223" y="2422298"/>
                </a:cubicBezTo>
                <a:cubicBezTo>
                  <a:pt x="1294076" y="2441354"/>
                  <a:pt x="1357395" y="2451392"/>
                  <a:pt x="1421162" y="2452081"/>
                </a:cubicBezTo>
                <a:lnTo>
                  <a:pt x="1428607" y="2452081"/>
                </a:lnTo>
                <a:cubicBezTo>
                  <a:pt x="1506237" y="2452081"/>
                  <a:pt x="1599448" y="2434846"/>
                  <a:pt x="1705344" y="2414301"/>
                </a:cubicBezTo>
                <a:cubicBezTo>
                  <a:pt x="1708791" y="2413611"/>
                  <a:pt x="1710411" y="2410474"/>
                  <a:pt x="1710824" y="2403528"/>
                </a:cubicBezTo>
                <a:lnTo>
                  <a:pt x="1710824" y="2403525"/>
                </a:lnTo>
                <a:lnTo>
                  <a:pt x="1710826" y="2403521"/>
                </a:lnTo>
                <a:cubicBezTo>
                  <a:pt x="1711240" y="2396575"/>
                  <a:pt x="1710447" y="2385820"/>
                  <a:pt x="1709068" y="2369894"/>
                </a:cubicBezTo>
                <a:cubicBezTo>
                  <a:pt x="1708379" y="2361966"/>
                  <a:pt x="1707379" y="2350659"/>
                  <a:pt x="1707052" y="2340956"/>
                </a:cubicBezTo>
                <a:lnTo>
                  <a:pt x="1707187" y="2328225"/>
                </a:lnTo>
                <a:lnTo>
                  <a:pt x="1709066" y="2321642"/>
                </a:lnTo>
                <a:cubicBezTo>
                  <a:pt x="1713858" y="2319850"/>
                  <a:pt x="1716744" y="2314041"/>
                  <a:pt x="1718317" y="2305998"/>
                </a:cubicBezTo>
                <a:lnTo>
                  <a:pt x="1718317" y="2305995"/>
                </a:lnTo>
                <a:lnTo>
                  <a:pt x="1718319" y="2305992"/>
                </a:lnTo>
                <a:cubicBezTo>
                  <a:pt x="1723038" y="2281863"/>
                  <a:pt x="1715929" y="2237628"/>
                  <a:pt x="1712930" y="2221392"/>
                </a:cubicBezTo>
                <a:cubicBezTo>
                  <a:pt x="1712778" y="2220426"/>
                  <a:pt x="1712226" y="2219585"/>
                  <a:pt x="1711413" y="2219048"/>
                </a:cubicBezTo>
                <a:cubicBezTo>
                  <a:pt x="1710530" y="2218702"/>
                  <a:pt x="1709537" y="2218702"/>
                  <a:pt x="1708655" y="2219048"/>
                </a:cubicBezTo>
                <a:cubicBezTo>
                  <a:pt x="1630543" y="2234436"/>
                  <a:pt x="1551231" y="2242833"/>
                  <a:pt x="1471629" y="2244143"/>
                </a:cubicBezTo>
                <a:cubicBezTo>
                  <a:pt x="1454793" y="2247135"/>
                  <a:pt x="1438371" y="2252086"/>
                  <a:pt x="1422679" y="2258897"/>
                </a:cubicBezTo>
                <a:cubicBezTo>
                  <a:pt x="1410270" y="2262895"/>
                  <a:pt x="1396482" y="2267859"/>
                  <a:pt x="1382693" y="2272685"/>
                </a:cubicBezTo>
                <a:lnTo>
                  <a:pt x="1364867" y="2278186"/>
                </a:lnTo>
                <a:lnTo>
                  <a:pt x="1334724" y="2274023"/>
                </a:lnTo>
                <a:lnTo>
                  <a:pt x="1378140" y="2256560"/>
                </a:lnTo>
                <a:cubicBezTo>
                  <a:pt x="1395073" y="2248563"/>
                  <a:pt x="1412708" y="2242152"/>
                  <a:pt x="1430812" y="2237395"/>
                </a:cubicBezTo>
                <a:cubicBezTo>
                  <a:pt x="1525691" y="2237353"/>
                  <a:pt x="1620405" y="2229604"/>
                  <a:pt x="1714030" y="2214230"/>
                </a:cubicBezTo>
                <a:close/>
                <a:moveTo>
                  <a:pt x="692267" y="2212050"/>
                </a:moveTo>
                <a:lnTo>
                  <a:pt x="694252" y="2223623"/>
                </a:lnTo>
                <a:lnTo>
                  <a:pt x="692268" y="2228341"/>
                </a:lnTo>
                <a:lnTo>
                  <a:pt x="691133" y="2231040"/>
                </a:lnTo>
                <a:lnTo>
                  <a:pt x="690559" y="2228494"/>
                </a:lnTo>
                <a:lnTo>
                  <a:pt x="687836" y="2216735"/>
                </a:lnTo>
                <a:lnTo>
                  <a:pt x="687453" y="2215061"/>
                </a:lnTo>
                <a:close/>
                <a:moveTo>
                  <a:pt x="700956" y="2206616"/>
                </a:moveTo>
                <a:lnTo>
                  <a:pt x="700432" y="2208929"/>
                </a:lnTo>
                <a:lnTo>
                  <a:pt x="700320" y="2209196"/>
                </a:lnTo>
                <a:lnTo>
                  <a:pt x="700045" y="2209850"/>
                </a:lnTo>
                <a:lnTo>
                  <a:pt x="699603" y="2207462"/>
                </a:lnTo>
                <a:close/>
                <a:moveTo>
                  <a:pt x="1833398" y="2205024"/>
                </a:moveTo>
                <a:lnTo>
                  <a:pt x="1840486" y="2215658"/>
                </a:lnTo>
                <a:cubicBezTo>
                  <a:pt x="1852760" y="2234613"/>
                  <a:pt x="1865911" y="2255278"/>
                  <a:pt x="1879768" y="2276961"/>
                </a:cubicBezTo>
                <a:lnTo>
                  <a:pt x="1894522" y="2300401"/>
                </a:lnTo>
                <a:cubicBezTo>
                  <a:pt x="1900796" y="2315809"/>
                  <a:pt x="1908059" y="2333435"/>
                  <a:pt x="1916089" y="2352748"/>
                </a:cubicBezTo>
                <a:lnTo>
                  <a:pt x="1941991" y="2414559"/>
                </a:lnTo>
                <a:lnTo>
                  <a:pt x="1932350" y="2395554"/>
                </a:lnTo>
                <a:lnTo>
                  <a:pt x="1920957" y="2373270"/>
                </a:lnTo>
                <a:lnTo>
                  <a:pt x="1913319" y="2358237"/>
                </a:lnTo>
                <a:lnTo>
                  <a:pt x="1892043" y="2307569"/>
                </a:lnTo>
                <a:lnTo>
                  <a:pt x="1874394" y="2276822"/>
                </a:lnTo>
                <a:lnTo>
                  <a:pt x="1837502" y="2212665"/>
                </a:lnTo>
                <a:lnTo>
                  <a:pt x="1834231" y="2206576"/>
                </a:lnTo>
                <a:close/>
                <a:moveTo>
                  <a:pt x="1721886" y="2201261"/>
                </a:moveTo>
                <a:cubicBezTo>
                  <a:pt x="1746016" y="2274616"/>
                  <a:pt x="1770147" y="2355141"/>
                  <a:pt x="1768905" y="2366723"/>
                </a:cubicBezTo>
                <a:cubicBezTo>
                  <a:pt x="1765183" y="2369067"/>
                  <a:pt x="1767526" y="2380649"/>
                  <a:pt x="1793863" y="2465587"/>
                </a:cubicBezTo>
                <a:cubicBezTo>
                  <a:pt x="1802825" y="2494957"/>
                  <a:pt x="1813029" y="2527084"/>
                  <a:pt x="1814684" y="2536323"/>
                </a:cubicBezTo>
                <a:lnTo>
                  <a:pt x="1806686" y="2538115"/>
                </a:lnTo>
                <a:cubicBezTo>
                  <a:pt x="1694172" y="2562831"/>
                  <a:pt x="1593214" y="2585685"/>
                  <a:pt x="1503230" y="2594695"/>
                </a:cubicBezTo>
                <a:lnTo>
                  <a:pt x="1441623" y="2597515"/>
                </a:lnTo>
                <a:lnTo>
                  <a:pt x="1416888" y="2598647"/>
                </a:lnTo>
                <a:lnTo>
                  <a:pt x="1385605" y="2595623"/>
                </a:lnTo>
                <a:lnTo>
                  <a:pt x="1278222" y="2524048"/>
                </a:lnTo>
                <a:lnTo>
                  <a:pt x="1269635" y="2520146"/>
                </a:lnTo>
                <a:lnTo>
                  <a:pt x="1266639" y="2518196"/>
                </a:lnTo>
                <a:lnTo>
                  <a:pt x="1262548" y="2515533"/>
                </a:lnTo>
                <a:lnTo>
                  <a:pt x="1252576" y="2511440"/>
                </a:lnTo>
                <a:lnTo>
                  <a:pt x="1230730" y="2502471"/>
                </a:lnTo>
                <a:lnTo>
                  <a:pt x="1221410" y="2498236"/>
                </a:lnTo>
                <a:lnTo>
                  <a:pt x="1300172" y="2518186"/>
                </a:lnTo>
                <a:cubicBezTo>
                  <a:pt x="1339361" y="2524894"/>
                  <a:pt x="1379076" y="2528527"/>
                  <a:pt x="1418954" y="2529023"/>
                </a:cubicBezTo>
                <a:lnTo>
                  <a:pt x="1428744" y="2529023"/>
                </a:lnTo>
                <a:cubicBezTo>
                  <a:pt x="1524299" y="2529023"/>
                  <a:pt x="1634745" y="2505446"/>
                  <a:pt x="1761876" y="2478695"/>
                </a:cubicBezTo>
                <a:cubicBezTo>
                  <a:pt x="1762965" y="2478351"/>
                  <a:pt x="1763930" y="2477674"/>
                  <a:pt x="1764634" y="2476765"/>
                </a:cubicBezTo>
                <a:lnTo>
                  <a:pt x="1764634" y="2476758"/>
                </a:lnTo>
                <a:lnTo>
                  <a:pt x="1764636" y="2476757"/>
                </a:lnTo>
                <a:cubicBezTo>
                  <a:pt x="1767255" y="2472757"/>
                  <a:pt x="1764773" y="2460348"/>
                  <a:pt x="1754569" y="2416638"/>
                </a:cubicBezTo>
                <a:cubicBezTo>
                  <a:pt x="1748103" y="2393831"/>
                  <a:pt x="1743760" y="2370474"/>
                  <a:pt x="1741609" y="2346867"/>
                </a:cubicBezTo>
                <a:cubicBezTo>
                  <a:pt x="1753329" y="2338457"/>
                  <a:pt x="1736507" y="2267722"/>
                  <a:pt x="1719961" y="2208982"/>
                </a:cubicBezTo>
                <a:cubicBezTo>
                  <a:pt x="1719423" y="2207148"/>
                  <a:pt x="1717548" y="2206059"/>
                  <a:pt x="1715686" y="2206501"/>
                </a:cubicBezTo>
                <a:cubicBezTo>
                  <a:pt x="1621937" y="2222440"/>
                  <a:pt x="1527017" y="2230464"/>
                  <a:pt x="1431917" y="2230492"/>
                </a:cubicBezTo>
                <a:cubicBezTo>
                  <a:pt x="1412847" y="2234974"/>
                  <a:pt x="1394344" y="2241578"/>
                  <a:pt x="1376762" y="2250210"/>
                </a:cubicBezTo>
                <a:cubicBezTo>
                  <a:pt x="1362010" y="2256414"/>
                  <a:pt x="1345187" y="2263171"/>
                  <a:pt x="1326849" y="2270203"/>
                </a:cubicBezTo>
                <a:lnTo>
                  <a:pt x="1322850" y="2271716"/>
                </a:lnTo>
                <a:lnTo>
                  <a:pt x="1301754" y="2266453"/>
                </a:lnTo>
                <a:lnTo>
                  <a:pt x="1294341" y="2263698"/>
                </a:lnTo>
                <a:lnTo>
                  <a:pt x="1327814" y="2248969"/>
                </a:lnTo>
                <a:lnTo>
                  <a:pt x="1390963" y="2223048"/>
                </a:lnTo>
                <a:lnTo>
                  <a:pt x="1556827" y="2218297"/>
                </a:lnTo>
                <a:cubicBezTo>
                  <a:pt x="1612020" y="2214663"/>
                  <a:pt x="1667077" y="2208982"/>
                  <a:pt x="1721886" y="2201261"/>
                </a:cubicBezTo>
                <a:close/>
                <a:moveTo>
                  <a:pt x="1835249" y="2198402"/>
                </a:moveTo>
                <a:lnTo>
                  <a:pt x="1844762" y="2211279"/>
                </a:lnTo>
                <a:cubicBezTo>
                  <a:pt x="1857948" y="2229890"/>
                  <a:pt x="1872012" y="2250279"/>
                  <a:pt x="1886800" y="2271720"/>
                </a:cubicBezTo>
                <a:lnTo>
                  <a:pt x="1899348" y="2290060"/>
                </a:lnTo>
                <a:cubicBezTo>
                  <a:pt x="1911792" y="2321291"/>
                  <a:pt x="1928554" y="2362131"/>
                  <a:pt x="1947608" y="2407763"/>
                </a:cubicBezTo>
                <a:lnTo>
                  <a:pt x="1992969" y="2514889"/>
                </a:lnTo>
                <a:lnTo>
                  <a:pt x="1977531" y="2484615"/>
                </a:lnTo>
                <a:lnTo>
                  <a:pt x="1975276" y="2480176"/>
                </a:lnTo>
                <a:lnTo>
                  <a:pt x="1972025" y="2473769"/>
                </a:lnTo>
                <a:lnTo>
                  <a:pt x="1957976" y="2440904"/>
                </a:lnTo>
                <a:lnTo>
                  <a:pt x="1946149" y="2413237"/>
                </a:lnTo>
                <a:lnTo>
                  <a:pt x="1924280" y="2361077"/>
                </a:lnTo>
                <a:lnTo>
                  <a:pt x="1919907" y="2350645"/>
                </a:lnTo>
                <a:cubicBezTo>
                  <a:pt x="1911850" y="2331273"/>
                  <a:pt x="1904557" y="2313567"/>
                  <a:pt x="1898249" y="2298055"/>
                </a:cubicBezTo>
                <a:lnTo>
                  <a:pt x="1883357" y="2274201"/>
                </a:lnTo>
                <a:close/>
                <a:moveTo>
                  <a:pt x="1312267" y="2197403"/>
                </a:moveTo>
                <a:lnTo>
                  <a:pt x="1358185" y="2202757"/>
                </a:lnTo>
                <a:lnTo>
                  <a:pt x="1350015" y="2202915"/>
                </a:lnTo>
                <a:cubicBezTo>
                  <a:pt x="1347118" y="2202915"/>
                  <a:pt x="1325195" y="2212016"/>
                  <a:pt x="1236809" y="2253382"/>
                </a:cubicBezTo>
                <a:lnTo>
                  <a:pt x="1212129" y="2264687"/>
                </a:lnTo>
                <a:cubicBezTo>
                  <a:pt x="1107473" y="2312948"/>
                  <a:pt x="989306" y="2368515"/>
                  <a:pt x="907952" y="2414293"/>
                </a:cubicBezTo>
                <a:cubicBezTo>
                  <a:pt x="883502" y="2427599"/>
                  <a:pt x="859794" y="2442244"/>
                  <a:pt x="836941" y="2458141"/>
                </a:cubicBezTo>
                <a:cubicBezTo>
                  <a:pt x="835631" y="2458444"/>
                  <a:pt x="834549" y="2459369"/>
                  <a:pt x="834046" y="2460623"/>
                </a:cubicBezTo>
                <a:lnTo>
                  <a:pt x="834048" y="2460626"/>
                </a:lnTo>
                <a:lnTo>
                  <a:pt x="834044" y="2460629"/>
                </a:lnTo>
                <a:lnTo>
                  <a:pt x="834864" y="2462110"/>
                </a:lnTo>
                <a:lnTo>
                  <a:pt x="819086" y="2466569"/>
                </a:lnTo>
                <a:lnTo>
                  <a:pt x="814920" y="2467754"/>
                </a:lnTo>
                <a:lnTo>
                  <a:pt x="811770" y="2468650"/>
                </a:lnTo>
                <a:lnTo>
                  <a:pt x="804596" y="2470681"/>
                </a:lnTo>
                <a:lnTo>
                  <a:pt x="777514" y="2478393"/>
                </a:lnTo>
                <a:lnTo>
                  <a:pt x="882293" y="2412063"/>
                </a:lnTo>
                <a:lnTo>
                  <a:pt x="891325" y="2406928"/>
                </a:lnTo>
                <a:lnTo>
                  <a:pt x="970464" y="2364076"/>
                </a:lnTo>
                <a:cubicBezTo>
                  <a:pt x="1094310" y="2299002"/>
                  <a:pt x="1227692" y="2235721"/>
                  <a:pt x="1283725" y="2209393"/>
                </a:cubicBezTo>
                <a:lnTo>
                  <a:pt x="1292609" y="2205227"/>
                </a:lnTo>
                <a:close/>
                <a:moveTo>
                  <a:pt x="1729612" y="2190235"/>
                </a:moveTo>
                <a:cubicBezTo>
                  <a:pt x="1758016" y="2267728"/>
                  <a:pt x="1799244" y="2383000"/>
                  <a:pt x="1800347" y="2394443"/>
                </a:cubicBezTo>
                <a:cubicBezTo>
                  <a:pt x="1799658" y="2400098"/>
                  <a:pt x="1807242" y="2421194"/>
                  <a:pt x="1840197" y="2513302"/>
                </a:cubicBezTo>
                <a:cubicBezTo>
                  <a:pt x="1849814" y="2540292"/>
                  <a:pt x="1860362" y="2569765"/>
                  <a:pt x="1866489" y="2587643"/>
                </a:cubicBezTo>
                <a:lnTo>
                  <a:pt x="1870942" y="2601129"/>
                </a:lnTo>
                <a:lnTo>
                  <a:pt x="1848333" y="2606369"/>
                </a:lnTo>
                <a:lnTo>
                  <a:pt x="1698735" y="2639411"/>
                </a:lnTo>
                <a:lnTo>
                  <a:pt x="1657172" y="2647744"/>
                </a:lnTo>
                <a:lnTo>
                  <a:pt x="1511453" y="2670937"/>
                </a:lnTo>
                <a:lnTo>
                  <a:pt x="1511448" y="2670938"/>
                </a:lnTo>
                <a:lnTo>
                  <a:pt x="1498027" y="2671544"/>
                </a:lnTo>
                <a:lnTo>
                  <a:pt x="1469514" y="2672833"/>
                </a:lnTo>
                <a:lnTo>
                  <a:pt x="1395132" y="2604300"/>
                </a:lnTo>
                <a:lnTo>
                  <a:pt x="1416746" y="2606369"/>
                </a:lnTo>
                <a:lnTo>
                  <a:pt x="1416750" y="2606369"/>
                </a:lnTo>
                <a:lnTo>
                  <a:pt x="1428191" y="2606369"/>
                </a:lnTo>
                <a:lnTo>
                  <a:pt x="1428195" y="2606369"/>
                </a:lnTo>
                <a:cubicBezTo>
                  <a:pt x="1536849" y="2606369"/>
                  <a:pt x="1663015" y="2577688"/>
                  <a:pt x="1808345" y="2545147"/>
                </a:cubicBezTo>
                <a:lnTo>
                  <a:pt x="1819100" y="2542802"/>
                </a:lnTo>
                <a:cubicBezTo>
                  <a:pt x="1820175" y="2542500"/>
                  <a:pt x="1821100" y="2541811"/>
                  <a:pt x="1821720" y="2540873"/>
                </a:cubicBezTo>
                <a:cubicBezTo>
                  <a:pt x="1823514" y="2537838"/>
                  <a:pt x="1821859" y="2530807"/>
                  <a:pt x="1800900" y="2463380"/>
                </a:cubicBezTo>
                <a:cubicBezTo>
                  <a:pt x="1790654" y="2433142"/>
                  <a:pt x="1781954" y="2402393"/>
                  <a:pt x="1774839" y="2371273"/>
                </a:cubicBezTo>
                <a:cubicBezTo>
                  <a:pt x="1777734" y="2365896"/>
                  <a:pt x="1775804" y="2339974"/>
                  <a:pt x="1727820" y="2196573"/>
                </a:cubicBezTo>
                <a:cubicBezTo>
                  <a:pt x="1727227" y="2194779"/>
                  <a:pt x="1725394" y="2193718"/>
                  <a:pt x="1723545" y="2194090"/>
                </a:cubicBezTo>
                <a:cubicBezTo>
                  <a:pt x="1613002" y="2210457"/>
                  <a:pt x="1501329" y="2218123"/>
                  <a:pt x="1389587" y="2216980"/>
                </a:cubicBezTo>
                <a:lnTo>
                  <a:pt x="1389585" y="2216981"/>
                </a:lnTo>
                <a:lnTo>
                  <a:pt x="1389583" y="2216981"/>
                </a:lnTo>
                <a:cubicBezTo>
                  <a:pt x="1366832" y="2223902"/>
                  <a:pt x="1344733" y="2232809"/>
                  <a:pt x="1323535" y="2243592"/>
                </a:cubicBezTo>
                <a:lnTo>
                  <a:pt x="1285422" y="2260267"/>
                </a:lnTo>
                <a:lnTo>
                  <a:pt x="1281485" y="2258318"/>
                </a:lnTo>
                <a:cubicBezTo>
                  <a:pt x="1280368" y="2257587"/>
                  <a:pt x="1278929" y="2257559"/>
                  <a:pt x="1277791" y="2258263"/>
                </a:cubicBezTo>
                <a:cubicBezTo>
                  <a:pt x="1276170" y="2259254"/>
                  <a:pt x="1275662" y="2261378"/>
                  <a:pt x="1276659" y="2263005"/>
                </a:cubicBezTo>
                <a:lnTo>
                  <a:pt x="1276663" y="2263009"/>
                </a:lnTo>
                <a:lnTo>
                  <a:pt x="1276658" y="2263032"/>
                </a:lnTo>
                <a:lnTo>
                  <a:pt x="1277466" y="2263748"/>
                </a:lnTo>
                <a:lnTo>
                  <a:pt x="1268381" y="2267722"/>
                </a:lnTo>
                <a:lnTo>
                  <a:pt x="1239564" y="2280131"/>
                </a:lnTo>
                <a:cubicBezTo>
                  <a:pt x="1158073" y="2314878"/>
                  <a:pt x="1065689" y="2354452"/>
                  <a:pt x="999504" y="2387819"/>
                </a:cubicBezTo>
                <a:cubicBezTo>
                  <a:pt x="972066" y="2401608"/>
                  <a:pt x="951521" y="2412778"/>
                  <a:pt x="936767" y="2421740"/>
                </a:cubicBezTo>
                <a:cubicBezTo>
                  <a:pt x="934219" y="2421313"/>
                  <a:pt x="931729" y="2422760"/>
                  <a:pt x="930838" y="2425187"/>
                </a:cubicBezTo>
                <a:cubicBezTo>
                  <a:pt x="929803" y="2427979"/>
                  <a:pt x="931639" y="2432167"/>
                  <a:pt x="935644" y="2437286"/>
                </a:cubicBezTo>
                <a:lnTo>
                  <a:pt x="939752" y="2441362"/>
                </a:lnTo>
                <a:lnTo>
                  <a:pt x="884788" y="2448075"/>
                </a:lnTo>
                <a:cubicBezTo>
                  <a:pt x="884667" y="2448092"/>
                  <a:pt x="882845" y="2448592"/>
                  <a:pt x="879593" y="2449498"/>
                </a:cubicBezTo>
                <a:lnTo>
                  <a:pt x="878674" y="2449756"/>
                </a:lnTo>
                <a:lnTo>
                  <a:pt x="878306" y="2449857"/>
                </a:lnTo>
                <a:lnTo>
                  <a:pt x="873276" y="2451269"/>
                </a:lnTo>
                <a:lnTo>
                  <a:pt x="865820" y="2453360"/>
                </a:lnTo>
                <a:lnTo>
                  <a:pt x="864093" y="2453848"/>
                </a:lnTo>
                <a:lnTo>
                  <a:pt x="861228" y="2454653"/>
                </a:lnTo>
                <a:lnTo>
                  <a:pt x="851761" y="2457332"/>
                </a:lnTo>
                <a:lnTo>
                  <a:pt x="872342" y="2443945"/>
                </a:lnTo>
                <a:cubicBezTo>
                  <a:pt x="883959" y="2436878"/>
                  <a:pt x="897196" y="2429260"/>
                  <a:pt x="911949" y="2421194"/>
                </a:cubicBezTo>
                <a:cubicBezTo>
                  <a:pt x="992750" y="2375416"/>
                  <a:pt x="1110643" y="2319985"/>
                  <a:pt x="1215297" y="2271863"/>
                </a:cubicBezTo>
                <a:lnTo>
                  <a:pt x="1239842" y="2260419"/>
                </a:lnTo>
                <a:cubicBezTo>
                  <a:pt x="1296926" y="2234359"/>
                  <a:pt x="1346014" y="2211745"/>
                  <a:pt x="1350150" y="2210780"/>
                </a:cubicBezTo>
                <a:lnTo>
                  <a:pt x="1415966" y="2209493"/>
                </a:lnTo>
                <a:lnTo>
                  <a:pt x="1417055" y="2209620"/>
                </a:lnTo>
                <a:cubicBezTo>
                  <a:pt x="1452897" y="2211861"/>
                  <a:pt x="1488809" y="2212181"/>
                  <a:pt x="1524635" y="2210585"/>
                </a:cubicBezTo>
                <a:lnTo>
                  <a:pt x="1560377" y="2207073"/>
                </a:lnTo>
                <a:lnTo>
                  <a:pt x="1578291" y="2206755"/>
                </a:lnTo>
                <a:lnTo>
                  <a:pt x="1595895" y="2203583"/>
                </a:lnTo>
                <a:lnTo>
                  <a:pt x="1631703" y="2200064"/>
                </a:lnTo>
                <a:lnTo>
                  <a:pt x="1641175" y="2198094"/>
                </a:lnTo>
                <a:close/>
                <a:moveTo>
                  <a:pt x="699655" y="2186134"/>
                </a:moveTo>
                <a:lnTo>
                  <a:pt x="701001" y="2197656"/>
                </a:lnTo>
                <a:lnTo>
                  <a:pt x="700267" y="2198112"/>
                </a:lnTo>
                <a:lnTo>
                  <a:pt x="698123" y="2199441"/>
                </a:lnTo>
                <a:lnTo>
                  <a:pt x="696887" y="2192501"/>
                </a:lnTo>
                <a:close/>
                <a:moveTo>
                  <a:pt x="686352" y="2179828"/>
                </a:moveTo>
                <a:lnTo>
                  <a:pt x="688492" y="2191346"/>
                </a:lnTo>
                <a:lnTo>
                  <a:pt x="686722" y="2194129"/>
                </a:lnTo>
                <a:lnTo>
                  <a:pt x="683731" y="2198832"/>
                </a:lnTo>
                <a:lnTo>
                  <a:pt x="680214" y="2183687"/>
                </a:lnTo>
                <a:close/>
                <a:moveTo>
                  <a:pt x="1846713" y="2178975"/>
                </a:moveTo>
                <a:lnTo>
                  <a:pt x="1863468" y="2195019"/>
                </a:lnTo>
                <a:cubicBezTo>
                  <a:pt x="1879476" y="2211440"/>
                  <a:pt x="1896591" y="2229770"/>
                  <a:pt x="1914930" y="2249384"/>
                </a:cubicBezTo>
                <a:lnTo>
                  <a:pt x="1920445" y="2255314"/>
                </a:lnTo>
                <a:cubicBezTo>
                  <a:pt x="1956020" y="2353488"/>
                  <a:pt x="2088665" y="2671589"/>
                  <a:pt x="2146302" y="2795686"/>
                </a:cubicBezTo>
                <a:lnTo>
                  <a:pt x="2146630" y="2796343"/>
                </a:lnTo>
                <a:lnTo>
                  <a:pt x="2165898" y="2835219"/>
                </a:lnTo>
                <a:lnTo>
                  <a:pt x="2167781" y="2838635"/>
                </a:lnTo>
                <a:lnTo>
                  <a:pt x="2169241" y="2841554"/>
                </a:lnTo>
                <a:lnTo>
                  <a:pt x="2176723" y="2854853"/>
                </a:lnTo>
                <a:lnTo>
                  <a:pt x="2191951" y="2882474"/>
                </a:lnTo>
                <a:lnTo>
                  <a:pt x="2194790" y="2886966"/>
                </a:lnTo>
                <a:lnTo>
                  <a:pt x="2200470" y="2897063"/>
                </a:lnTo>
                <a:lnTo>
                  <a:pt x="2218585" y="2924615"/>
                </a:lnTo>
                <a:lnTo>
                  <a:pt x="2260318" y="2990643"/>
                </a:lnTo>
                <a:lnTo>
                  <a:pt x="2272020" y="3005884"/>
                </a:lnTo>
                <a:lnTo>
                  <a:pt x="2283154" y="3022819"/>
                </a:lnTo>
                <a:cubicBezTo>
                  <a:pt x="2298796" y="3044234"/>
                  <a:pt x="2315239" y="3065484"/>
                  <a:pt x="2332290" y="3085976"/>
                </a:cubicBezTo>
                <a:lnTo>
                  <a:pt x="2340552" y="3095152"/>
                </a:lnTo>
                <a:lnTo>
                  <a:pt x="2345190" y="3101193"/>
                </a:lnTo>
                <a:lnTo>
                  <a:pt x="2370999" y="3128963"/>
                </a:lnTo>
                <a:lnTo>
                  <a:pt x="2385073" y="3144593"/>
                </a:lnTo>
                <a:lnTo>
                  <a:pt x="2388071" y="3147334"/>
                </a:lnTo>
                <a:lnTo>
                  <a:pt x="2391871" y="3151423"/>
                </a:lnTo>
                <a:lnTo>
                  <a:pt x="2440091" y="3194892"/>
                </a:lnTo>
                <a:lnTo>
                  <a:pt x="2440346" y="3195125"/>
                </a:lnTo>
                <a:lnTo>
                  <a:pt x="2488999" y="3228563"/>
                </a:lnTo>
                <a:lnTo>
                  <a:pt x="2481503" y="3225337"/>
                </a:lnTo>
                <a:cubicBezTo>
                  <a:pt x="2349824" y="3147155"/>
                  <a:pt x="2206146" y="2929985"/>
                  <a:pt x="2146165" y="2800787"/>
                </a:cubicBezTo>
                <a:cubicBezTo>
                  <a:pt x="2090460" y="2680825"/>
                  <a:pt x="1961261" y="2374858"/>
                  <a:pt x="1919895" y="2264550"/>
                </a:cubicBezTo>
                <a:cubicBezTo>
                  <a:pt x="1919937" y="2264231"/>
                  <a:pt x="1919937" y="2263901"/>
                  <a:pt x="1919895" y="2263584"/>
                </a:cubicBezTo>
                <a:lnTo>
                  <a:pt x="1911485" y="2253656"/>
                </a:lnTo>
                <a:cubicBezTo>
                  <a:pt x="1892250" y="2230733"/>
                  <a:pt x="1874635" y="2209766"/>
                  <a:pt x="1858412" y="2191321"/>
                </a:cubicBezTo>
                <a:lnTo>
                  <a:pt x="1846945" y="2179220"/>
                </a:lnTo>
                <a:close/>
                <a:moveTo>
                  <a:pt x="1737333" y="2178098"/>
                </a:moveTo>
                <a:lnTo>
                  <a:pt x="1737736" y="2179128"/>
                </a:lnTo>
                <a:lnTo>
                  <a:pt x="1739733" y="2185013"/>
                </a:lnTo>
                <a:cubicBezTo>
                  <a:pt x="1745547" y="2201925"/>
                  <a:pt x="1751978" y="2220404"/>
                  <a:pt x="1758981" y="2240203"/>
                </a:cubicBezTo>
                <a:lnTo>
                  <a:pt x="1765924" y="2259530"/>
                </a:lnTo>
                <a:lnTo>
                  <a:pt x="1769908" y="2270863"/>
                </a:lnTo>
                <a:lnTo>
                  <a:pt x="1773476" y="2280551"/>
                </a:lnTo>
                <a:lnTo>
                  <a:pt x="1781654" y="2303316"/>
                </a:lnTo>
                <a:lnTo>
                  <a:pt x="1789370" y="2323712"/>
                </a:lnTo>
                <a:lnTo>
                  <a:pt x="1807476" y="2372876"/>
                </a:lnTo>
                <a:lnTo>
                  <a:pt x="1825607" y="2419501"/>
                </a:lnTo>
                <a:lnTo>
                  <a:pt x="1836163" y="2447403"/>
                </a:lnTo>
                <a:lnTo>
                  <a:pt x="1841813" y="2461172"/>
                </a:lnTo>
                <a:lnTo>
                  <a:pt x="1851496" y="2486070"/>
                </a:lnTo>
                <a:lnTo>
                  <a:pt x="1900961" y="2605299"/>
                </a:lnTo>
                <a:lnTo>
                  <a:pt x="1901026" y="2605458"/>
                </a:lnTo>
                <a:lnTo>
                  <a:pt x="1925835" y="2659916"/>
                </a:lnTo>
                <a:lnTo>
                  <a:pt x="1928029" y="2665522"/>
                </a:lnTo>
                <a:lnTo>
                  <a:pt x="1759714" y="2713247"/>
                </a:lnTo>
                <a:lnTo>
                  <a:pt x="1717072" y="2722362"/>
                </a:lnTo>
                <a:lnTo>
                  <a:pt x="1544262" y="2747590"/>
                </a:lnTo>
                <a:lnTo>
                  <a:pt x="1544260" y="2747590"/>
                </a:lnTo>
                <a:lnTo>
                  <a:pt x="1537502" y="2747830"/>
                </a:lnTo>
                <a:lnTo>
                  <a:pt x="1510356" y="2713794"/>
                </a:lnTo>
                <a:lnTo>
                  <a:pt x="1500336" y="2701231"/>
                </a:lnTo>
                <a:lnTo>
                  <a:pt x="1491839" y="2693402"/>
                </a:lnTo>
                <a:lnTo>
                  <a:pt x="1481568" y="2683939"/>
                </a:lnTo>
                <a:lnTo>
                  <a:pt x="1477260" y="2679970"/>
                </a:lnTo>
                <a:lnTo>
                  <a:pt x="1522882" y="2677253"/>
                </a:lnTo>
                <a:cubicBezTo>
                  <a:pt x="1555608" y="2673632"/>
                  <a:pt x="1589468" y="2668414"/>
                  <a:pt x="1624508" y="2662028"/>
                </a:cubicBezTo>
                <a:lnTo>
                  <a:pt x="1654611" y="2655480"/>
                </a:lnTo>
                <a:lnTo>
                  <a:pt x="1677962" y="2651621"/>
                </a:lnTo>
                <a:lnTo>
                  <a:pt x="1848526" y="2613298"/>
                </a:lnTo>
                <a:lnTo>
                  <a:pt x="1849297" y="2613131"/>
                </a:lnTo>
                <a:lnTo>
                  <a:pt x="1875357" y="2607064"/>
                </a:lnTo>
                <a:cubicBezTo>
                  <a:pt x="1876377" y="2606802"/>
                  <a:pt x="1877273" y="2606168"/>
                  <a:pt x="1877839" y="2605272"/>
                </a:cubicBezTo>
                <a:lnTo>
                  <a:pt x="1877840" y="2605267"/>
                </a:lnTo>
                <a:lnTo>
                  <a:pt x="1877841" y="2605266"/>
                </a:lnTo>
                <a:cubicBezTo>
                  <a:pt x="1879219" y="2602783"/>
                  <a:pt x="1879359" y="2602508"/>
                  <a:pt x="1846403" y="2510400"/>
                </a:cubicBezTo>
                <a:cubicBezTo>
                  <a:pt x="1828892" y="2461588"/>
                  <a:pt x="1806692" y="2400781"/>
                  <a:pt x="1806692" y="2395265"/>
                </a:cubicBezTo>
                <a:cubicBezTo>
                  <a:pt x="1806830" y="2386164"/>
                  <a:pt x="1795661" y="2349073"/>
                  <a:pt x="1735129" y="2184439"/>
                </a:cubicBezTo>
                <a:cubicBezTo>
                  <a:pt x="1734592" y="2182605"/>
                  <a:pt x="1732689" y="2181556"/>
                  <a:pt x="1730854" y="2182094"/>
                </a:cubicBezTo>
                <a:lnTo>
                  <a:pt x="1708372" y="2184120"/>
                </a:lnTo>
                <a:close/>
                <a:moveTo>
                  <a:pt x="1834030" y="2174679"/>
                </a:moveTo>
                <a:lnTo>
                  <a:pt x="1857649" y="2200116"/>
                </a:lnTo>
                <a:cubicBezTo>
                  <a:pt x="1872728" y="2217412"/>
                  <a:pt x="1888869" y="2236699"/>
                  <a:pt x="1906105" y="2257382"/>
                </a:cubicBezTo>
                <a:lnTo>
                  <a:pt x="1914241" y="2267033"/>
                </a:lnTo>
                <a:lnTo>
                  <a:pt x="1914752" y="2268346"/>
                </a:lnTo>
                <a:lnTo>
                  <a:pt x="1930877" y="2309964"/>
                </a:lnTo>
                <a:lnTo>
                  <a:pt x="1932559" y="2314150"/>
                </a:lnTo>
                <a:lnTo>
                  <a:pt x="1933691" y="2317062"/>
                </a:lnTo>
                <a:lnTo>
                  <a:pt x="1940747" y="2334534"/>
                </a:lnTo>
                <a:lnTo>
                  <a:pt x="1952519" y="2363845"/>
                </a:lnTo>
                <a:lnTo>
                  <a:pt x="1956488" y="2373516"/>
                </a:lnTo>
                <a:lnTo>
                  <a:pt x="1959444" y="2380836"/>
                </a:lnTo>
                <a:lnTo>
                  <a:pt x="1967517" y="2400393"/>
                </a:lnTo>
                <a:lnTo>
                  <a:pt x="1977901" y="2425697"/>
                </a:lnTo>
                <a:lnTo>
                  <a:pt x="1984512" y="2441565"/>
                </a:lnTo>
                <a:lnTo>
                  <a:pt x="1989608" y="2453910"/>
                </a:lnTo>
                <a:lnTo>
                  <a:pt x="1997062" y="2471683"/>
                </a:lnTo>
                <a:lnTo>
                  <a:pt x="2005755" y="2492545"/>
                </a:lnTo>
                <a:lnTo>
                  <a:pt x="2010443" y="2503590"/>
                </a:lnTo>
                <a:lnTo>
                  <a:pt x="2022292" y="2531842"/>
                </a:lnTo>
                <a:cubicBezTo>
                  <a:pt x="2033396" y="2558135"/>
                  <a:pt x="2044604" y="2584497"/>
                  <a:pt x="2055602" y="2610188"/>
                </a:cubicBezTo>
                <a:lnTo>
                  <a:pt x="2061121" y="2622986"/>
                </a:lnTo>
                <a:lnTo>
                  <a:pt x="2063808" y="2629316"/>
                </a:lnTo>
                <a:lnTo>
                  <a:pt x="2078659" y="2663659"/>
                </a:lnTo>
                <a:lnTo>
                  <a:pt x="2087647" y="2684503"/>
                </a:lnTo>
                <a:lnTo>
                  <a:pt x="2089476" y="2688671"/>
                </a:lnTo>
                <a:lnTo>
                  <a:pt x="2091472" y="2693286"/>
                </a:lnTo>
                <a:lnTo>
                  <a:pt x="2114301" y="2745254"/>
                </a:lnTo>
                <a:lnTo>
                  <a:pt x="2116535" y="2750345"/>
                </a:lnTo>
                <a:lnTo>
                  <a:pt x="2134898" y="2791114"/>
                </a:lnTo>
                <a:lnTo>
                  <a:pt x="2112821" y="2748821"/>
                </a:lnTo>
                <a:lnTo>
                  <a:pt x="2111316" y="2745938"/>
                </a:lnTo>
                <a:lnTo>
                  <a:pt x="2085497" y="2687627"/>
                </a:lnTo>
                <a:lnTo>
                  <a:pt x="2085444" y="2687504"/>
                </a:lnTo>
                <a:lnTo>
                  <a:pt x="2027224" y="2552430"/>
                </a:lnTo>
                <a:lnTo>
                  <a:pt x="1988779" y="2461647"/>
                </a:lnTo>
                <a:lnTo>
                  <a:pt x="1950454" y="2369132"/>
                </a:lnTo>
                <a:lnTo>
                  <a:pt x="1937606" y="2337672"/>
                </a:lnTo>
                <a:lnTo>
                  <a:pt x="1931207" y="2321864"/>
                </a:lnTo>
                <a:lnTo>
                  <a:pt x="1913001" y="2275994"/>
                </a:lnTo>
                <a:cubicBezTo>
                  <a:pt x="1913001" y="2275304"/>
                  <a:pt x="1913001" y="2275304"/>
                  <a:pt x="1913001" y="2275304"/>
                </a:cubicBezTo>
                <a:lnTo>
                  <a:pt x="1902384" y="2261515"/>
                </a:lnTo>
                <a:cubicBezTo>
                  <a:pt x="1884080" y="2237385"/>
                  <a:pt x="1867301" y="2215289"/>
                  <a:pt x="1851898" y="2195817"/>
                </a:cubicBezTo>
                <a:close/>
                <a:moveTo>
                  <a:pt x="697922" y="2172555"/>
                </a:moveTo>
                <a:lnTo>
                  <a:pt x="698222" y="2174753"/>
                </a:lnTo>
                <a:lnTo>
                  <a:pt x="697532" y="2177028"/>
                </a:lnTo>
                <a:lnTo>
                  <a:pt x="697473" y="2177222"/>
                </a:lnTo>
                <a:lnTo>
                  <a:pt x="695339" y="2180578"/>
                </a:lnTo>
                <a:lnTo>
                  <a:pt x="694849" y="2181349"/>
                </a:lnTo>
                <a:lnTo>
                  <a:pt x="693709" y="2175204"/>
                </a:lnTo>
                <a:close/>
                <a:moveTo>
                  <a:pt x="706586" y="2170193"/>
                </a:moveTo>
                <a:lnTo>
                  <a:pt x="706846" y="2174450"/>
                </a:lnTo>
                <a:lnTo>
                  <a:pt x="707143" y="2179298"/>
                </a:lnTo>
                <a:lnTo>
                  <a:pt x="706939" y="2180198"/>
                </a:lnTo>
                <a:lnTo>
                  <a:pt x="706818" y="2180735"/>
                </a:lnTo>
                <a:lnTo>
                  <a:pt x="705669" y="2172302"/>
                </a:lnTo>
                <a:close/>
                <a:moveTo>
                  <a:pt x="3420345" y="2168665"/>
                </a:moveTo>
                <a:lnTo>
                  <a:pt x="3422559" y="2175506"/>
                </a:lnTo>
                <a:lnTo>
                  <a:pt x="3427737" y="2191515"/>
                </a:lnTo>
                <a:lnTo>
                  <a:pt x="3423548" y="2179065"/>
                </a:lnTo>
                <a:close/>
                <a:moveTo>
                  <a:pt x="1837396" y="2160535"/>
                </a:moveTo>
                <a:lnTo>
                  <a:pt x="1869305" y="2187499"/>
                </a:lnTo>
                <a:cubicBezTo>
                  <a:pt x="1886381" y="2203106"/>
                  <a:pt x="1904798" y="2220773"/>
                  <a:pt x="1924860" y="2240008"/>
                </a:cubicBezTo>
                <a:lnTo>
                  <a:pt x="1927204" y="2242352"/>
                </a:lnTo>
                <a:cubicBezTo>
                  <a:pt x="1959745" y="2334322"/>
                  <a:pt x="2097630" y="2667868"/>
                  <a:pt x="2152785" y="2787001"/>
                </a:cubicBezTo>
                <a:lnTo>
                  <a:pt x="2152929" y="2787289"/>
                </a:lnTo>
                <a:lnTo>
                  <a:pt x="2172571" y="2826899"/>
                </a:lnTo>
                <a:lnTo>
                  <a:pt x="2174525" y="2830424"/>
                </a:lnTo>
                <a:lnTo>
                  <a:pt x="2175992" y="2833354"/>
                </a:lnTo>
                <a:lnTo>
                  <a:pt x="2183669" y="2846918"/>
                </a:lnTo>
                <a:lnTo>
                  <a:pt x="2199388" y="2875276"/>
                </a:lnTo>
                <a:lnTo>
                  <a:pt x="2202361" y="2879946"/>
                </a:lnTo>
                <a:lnTo>
                  <a:pt x="2208217" y="2890293"/>
                </a:lnTo>
                <a:lnTo>
                  <a:pt x="2227058" y="2918735"/>
                </a:lnTo>
                <a:lnTo>
                  <a:pt x="2270540" y="2987030"/>
                </a:lnTo>
                <a:lnTo>
                  <a:pt x="2282735" y="3002782"/>
                </a:lnTo>
                <a:lnTo>
                  <a:pt x="2294376" y="3020355"/>
                </a:lnTo>
                <a:cubicBezTo>
                  <a:pt x="2310703" y="3042533"/>
                  <a:pt x="2327864" y="3064529"/>
                  <a:pt x="2345638" y="3085695"/>
                </a:cubicBezTo>
                <a:lnTo>
                  <a:pt x="2354219" y="3095123"/>
                </a:lnTo>
                <a:lnTo>
                  <a:pt x="2359079" y="3101400"/>
                </a:lnTo>
                <a:lnTo>
                  <a:pt x="2385922" y="3129953"/>
                </a:lnTo>
                <a:lnTo>
                  <a:pt x="2400572" y="3146049"/>
                </a:lnTo>
                <a:lnTo>
                  <a:pt x="2403671" y="3148835"/>
                </a:lnTo>
                <a:lnTo>
                  <a:pt x="2407630" y="3153046"/>
                </a:lnTo>
                <a:lnTo>
                  <a:pt x="2457622" y="3197327"/>
                </a:lnTo>
                <a:lnTo>
                  <a:pt x="2457843" y="3197526"/>
                </a:lnTo>
                <a:lnTo>
                  <a:pt x="2510602" y="3232571"/>
                </a:lnTo>
                <a:lnTo>
                  <a:pt x="2499980" y="3228370"/>
                </a:lnTo>
                <a:cubicBezTo>
                  <a:pt x="2363198" y="3151568"/>
                  <a:pt x="2214143" y="2927503"/>
                  <a:pt x="2152094" y="2793066"/>
                </a:cubicBezTo>
                <a:cubicBezTo>
                  <a:pt x="2094459" y="2668140"/>
                  <a:pt x="1961399" y="2349900"/>
                  <a:pt x="1926238" y="2252554"/>
                </a:cubicBezTo>
                <a:cubicBezTo>
                  <a:pt x="1926306" y="2252195"/>
                  <a:pt x="1926306" y="2251808"/>
                  <a:pt x="1926238" y="2251451"/>
                </a:cubicBezTo>
                <a:lnTo>
                  <a:pt x="1920309" y="2245107"/>
                </a:lnTo>
                <a:cubicBezTo>
                  <a:pt x="1900212" y="2223494"/>
                  <a:pt x="1881813" y="2203716"/>
                  <a:pt x="1864805" y="2186336"/>
                </a:cubicBezTo>
                <a:close/>
                <a:moveTo>
                  <a:pt x="1811440" y="2156624"/>
                </a:moveTo>
                <a:lnTo>
                  <a:pt x="1812222" y="2157379"/>
                </a:lnTo>
                <a:cubicBezTo>
                  <a:pt x="1836369" y="2184301"/>
                  <a:pt x="1864877" y="2221806"/>
                  <a:pt x="1897694" y="2264965"/>
                </a:cubicBezTo>
                <a:lnTo>
                  <a:pt x="1908034" y="2278753"/>
                </a:lnTo>
                <a:cubicBezTo>
                  <a:pt x="1930509" y="2336665"/>
                  <a:pt x="1972358" y="2437942"/>
                  <a:pt x="2015982" y="2540598"/>
                </a:cubicBezTo>
                <a:lnTo>
                  <a:pt x="2070124" y="2666185"/>
                </a:lnTo>
                <a:lnTo>
                  <a:pt x="2061430" y="2649137"/>
                </a:lnTo>
                <a:lnTo>
                  <a:pt x="2036344" y="2599945"/>
                </a:lnTo>
                <a:lnTo>
                  <a:pt x="2015209" y="2551335"/>
                </a:lnTo>
                <a:cubicBezTo>
                  <a:pt x="1971982" y="2450592"/>
                  <a:pt x="1929823" y="2349832"/>
                  <a:pt x="1905004" y="2287439"/>
                </a:cubicBezTo>
                <a:lnTo>
                  <a:pt x="1892181" y="2268961"/>
                </a:lnTo>
                <a:cubicBezTo>
                  <a:pt x="1874738" y="2243625"/>
                  <a:pt x="1858778" y="2220443"/>
                  <a:pt x="1844203" y="2200001"/>
                </a:cubicBezTo>
                <a:lnTo>
                  <a:pt x="1836437" y="2189719"/>
                </a:lnTo>
                <a:close/>
                <a:moveTo>
                  <a:pt x="695341" y="2153608"/>
                </a:moveTo>
                <a:lnTo>
                  <a:pt x="696803" y="2164336"/>
                </a:lnTo>
                <a:lnTo>
                  <a:pt x="695612" y="2165076"/>
                </a:lnTo>
                <a:lnTo>
                  <a:pt x="692220" y="2167184"/>
                </a:lnTo>
                <a:lnTo>
                  <a:pt x="691204" y="2161717"/>
                </a:lnTo>
                <a:close/>
                <a:moveTo>
                  <a:pt x="680609" y="2148922"/>
                </a:moveTo>
                <a:lnTo>
                  <a:pt x="682667" y="2159998"/>
                </a:lnTo>
                <a:lnTo>
                  <a:pt x="676687" y="2168502"/>
                </a:lnTo>
                <a:lnTo>
                  <a:pt x="673224" y="2153594"/>
                </a:lnTo>
                <a:close/>
                <a:moveTo>
                  <a:pt x="693584" y="2140711"/>
                </a:moveTo>
                <a:lnTo>
                  <a:pt x="693935" y="2143285"/>
                </a:lnTo>
                <a:lnTo>
                  <a:pt x="693372" y="2144774"/>
                </a:lnTo>
                <a:lnTo>
                  <a:pt x="689169" y="2150751"/>
                </a:lnTo>
                <a:lnTo>
                  <a:pt x="687966" y="2144267"/>
                </a:lnTo>
                <a:close/>
                <a:moveTo>
                  <a:pt x="1821693" y="2139306"/>
                </a:moveTo>
                <a:lnTo>
                  <a:pt x="1827511" y="2142265"/>
                </a:lnTo>
                <a:cubicBezTo>
                  <a:pt x="1858673" y="2162448"/>
                  <a:pt x="1893696" y="2192369"/>
                  <a:pt x="1935613" y="2228151"/>
                </a:cubicBezTo>
                <a:cubicBezTo>
                  <a:pt x="1964017" y="2314880"/>
                  <a:pt x="2108659" y="2662766"/>
                  <a:pt x="2160643" y="2777073"/>
                </a:cubicBezTo>
                <a:lnTo>
                  <a:pt x="2160849" y="2777487"/>
                </a:lnTo>
                <a:lnTo>
                  <a:pt x="2181102" y="2818468"/>
                </a:lnTo>
                <a:lnTo>
                  <a:pt x="2183121" y="2822115"/>
                </a:lnTo>
                <a:lnTo>
                  <a:pt x="2184639" y="2825155"/>
                </a:lnTo>
                <a:lnTo>
                  <a:pt x="2192582" y="2839197"/>
                </a:lnTo>
                <a:lnTo>
                  <a:pt x="2208835" y="2868542"/>
                </a:lnTo>
                <a:lnTo>
                  <a:pt x="2211897" y="2873338"/>
                </a:lnTo>
                <a:lnTo>
                  <a:pt x="2217964" y="2884064"/>
                </a:lnTo>
                <a:lnTo>
                  <a:pt x="2237453" y="2913365"/>
                </a:lnTo>
                <a:lnTo>
                  <a:pt x="2282443" y="2983830"/>
                </a:lnTo>
                <a:lnTo>
                  <a:pt x="2295060" y="2999978"/>
                </a:lnTo>
                <a:lnTo>
                  <a:pt x="2307112" y="3018097"/>
                </a:lnTo>
                <a:cubicBezTo>
                  <a:pt x="2324011" y="3040883"/>
                  <a:pt x="2341779" y="3063440"/>
                  <a:pt x="2360186" y="3085091"/>
                </a:cubicBezTo>
                <a:lnTo>
                  <a:pt x="2369082" y="3094713"/>
                </a:lnTo>
                <a:lnTo>
                  <a:pt x="2374109" y="3101147"/>
                </a:lnTo>
                <a:lnTo>
                  <a:pt x="2401922" y="3130236"/>
                </a:lnTo>
                <a:lnTo>
                  <a:pt x="2417097" y="3146649"/>
                </a:lnTo>
                <a:lnTo>
                  <a:pt x="2420312" y="3149468"/>
                </a:lnTo>
                <a:lnTo>
                  <a:pt x="2424413" y="3153758"/>
                </a:lnTo>
                <a:lnTo>
                  <a:pt x="2476243" y="3198508"/>
                </a:lnTo>
                <a:lnTo>
                  <a:pt x="2476470" y="3198707"/>
                </a:lnTo>
                <a:lnTo>
                  <a:pt x="2535778" y="3236462"/>
                </a:lnTo>
                <a:lnTo>
                  <a:pt x="2519147" y="3230439"/>
                </a:lnTo>
                <a:cubicBezTo>
                  <a:pt x="2365543" y="3148534"/>
                  <a:pt x="2207113" y="2889723"/>
                  <a:pt x="2158714" y="2784241"/>
                </a:cubicBezTo>
                <a:cubicBezTo>
                  <a:pt x="2103974" y="2664970"/>
                  <a:pt x="1964571" y="2330321"/>
                  <a:pt x="1933133" y="2239454"/>
                </a:cubicBezTo>
                <a:cubicBezTo>
                  <a:pt x="1932996" y="2238972"/>
                  <a:pt x="1932706" y="2238531"/>
                  <a:pt x="1932305" y="2238214"/>
                </a:cubicBezTo>
                <a:lnTo>
                  <a:pt x="1929272" y="2235317"/>
                </a:lnTo>
                <a:cubicBezTo>
                  <a:pt x="1908141" y="2215048"/>
                  <a:pt x="1888812" y="2196494"/>
                  <a:pt x="1870895" y="2180211"/>
                </a:cubicBezTo>
                <a:lnTo>
                  <a:pt x="1841528" y="2155796"/>
                </a:lnTo>
                <a:close/>
                <a:moveTo>
                  <a:pt x="1831857" y="2137743"/>
                </a:moveTo>
                <a:lnTo>
                  <a:pt x="1841742" y="2143456"/>
                </a:lnTo>
                <a:lnTo>
                  <a:pt x="1869892" y="2161571"/>
                </a:lnTo>
                <a:lnTo>
                  <a:pt x="1941891" y="2213622"/>
                </a:lnTo>
                <a:lnTo>
                  <a:pt x="1941957" y="2213671"/>
                </a:lnTo>
                <a:lnTo>
                  <a:pt x="1956704" y="2256063"/>
                </a:lnTo>
                <a:cubicBezTo>
                  <a:pt x="1963301" y="2273941"/>
                  <a:pt x="1971429" y="2295212"/>
                  <a:pt x="1980642" y="2318816"/>
                </a:cubicBezTo>
                <a:lnTo>
                  <a:pt x="2007417" y="2386325"/>
                </a:lnTo>
                <a:lnTo>
                  <a:pt x="2011084" y="2395571"/>
                </a:lnTo>
                <a:cubicBezTo>
                  <a:pt x="2054811" y="2504415"/>
                  <a:pt x="2108707" y="2633631"/>
                  <a:pt x="2144092" y="2715380"/>
                </a:cubicBezTo>
                <a:lnTo>
                  <a:pt x="2161157" y="2754120"/>
                </a:lnTo>
                <a:lnTo>
                  <a:pt x="2166711" y="2766729"/>
                </a:lnTo>
                <a:lnTo>
                  <a:pt x="2166712" y="2766730"/>
                </a:lnTo>
                <a:lnTo>
                  <a:pt x="2166712" y="2766731"/>
                </a:lnTo>
                <a:lnTo>
                  <a:pt x="2166716" y="2766740"/>
                </a:lnTo>
                <a:lnTo>
                  <a:pt x="2185757" y="2805231"/>
                </a:lnTo>
                <a:lnTo>
                  <a:pt x="2187729" y="2808792"/>
                </a:lnTo>
                <a:lnTo>
                  <a:pt x="2188685" y="2810705"/>
                </a:lnTo>
                <a:lnTo>
                  <a:pt x="2189176" y="2811688"/>
                </a:lnTo>
                <a:lnTo>
                  <a:pt x="2196814" y="2825200"/>
                </a:lnTo>
                <a:lnTo>
                  <a:pt x="2213063" y="2854542"/>
                </a:lnTo>
                <a:lnTo>
                  <a:pt x="2218057" y="2862779"/>
                </a:lnTo>
                <a:lnTo>
                  <a:pt x="2222235" y="2870169"/>
                </a:lnTo>
                <a:lnTo>
                  <a:pt x="2223275" y="2871830"/>
                </a:lnTo>
                <a:lnTo>
                  <a:pt x="2231932" y="2885657"/>
                </a:lnTo>
                <a:lnTo>
                  <a:pt x="2247585" y="2911467"/>
                </a:lnTo>
                <a:lnTo>
                  <a:pt x="2256610" y="2925072"/>
                </a:lnTo>
                <a:lnTo>
                  <a:pt x="2264331" y="2937403"/>
                </a:lnTo>
                <a:lnTo>
                  <a:pt x="2274116" y="2951460"/>
                </a:lnTo>
                <a:lnTo>
                  <a:pt x="2288279" y="2972809"/>
                </a:lnTo>
                <a:lnTo>
                  <a:pt x="2294961" y="2981405"/>
                </a:lnTo>
                <a:lnTo>
                  <a:pt x="2313904" y="3008617"/>
                </a:lnTo>
                <a:cubicBezTo>
                  <a:pt x="2331502" y="3032489"/>
                  <a:pt x="2350086" y="3056229"/>
                  <a:pt x="2369397" y="3079042"/>
                </a:cubicBezTo>
                <a:lnTo>
                  <a:pt x="2378667" y="3089088"/>
                </a:lnTo>
                <a:lnTo>
                  <a:pt x="2384013" y="3095964"/>
                </a:lnTo>
                <a:lnTo>
                  <a:pt x="2413254" y="3126570"/>
                </a:lnTo>
                <a:lnTo>
                  <a:pt x="2429254" y="3143909"/>
                </a:lnTo>
                <a:lnTo>
                  <a:pt x="2432616" y="3146835"/>
                </a:lnTo>
                <a:lnTo>
                  <a:pt x="2436965" y="3151387"/>
                </a:lnTo>
                <a:lnTo>
                  <a:pt x="2491798" y="3198344"/>
                </a:lnTo>
                <a:lnTo>
                  <a:pt x="2491915" y="3198447"/>
                </a:lnTo>
                <a:lnTo>
                  <a:pt x="2551634" y="3235300"/>
                </a:lnTo>
                <a:lnTo>
                  <a:pt x="2539829" y="3231405"/>
                </a:lnTo>
                <a:cubicBezTo>
                  <a:pt x="2388844" y="3155567"/>
                  <a:pt x="2221865" y="2896342"/>
                  <a:pt x="2166711" y="2774313"/>
                </a:cubicBezTo>
                <a:cubicBezTo>
                  <a:pt x="2114452" y="2659730"/>
                  <a:pt x="1969120" y="2310328"/>
                  <a:pt x="1941543" y="2225252"/>
                </a:cubicBezTo>
                <a:cubicBezTo>
                  <a:pt x="1941392" y="2224700"/>
                  <a:pt x="1941048" y="2224204"/>
                  <a:pt x="1940578" y="2223874"/>
                </a:cubicBezTo>
                <a:cubicBezTo>
                  <a:pt x="1918517" y="2204983"/>
                  <a:pt x="1898325" y="2187705"/>
                  <a:pt x="1879545" y="2172576"/>
                </a:cubicBezTo>
                <a:close/>
                <a:moveTo>
                  <a:pt x="704122" y="2136395"/>
                </a:moveTo>
                <a:lnTo>
                  <a:pt x="705378" y="2151149"/>
                </a:lnTo>
                <a:lnTo>
                  <a:pt x="703820" y="2156288"/>
                </a:lnTo>
                <a:lnTo>
                  <a:pt x="703661" y="2156813"/>
                </a:lnTo>
                <a:lnTo>
                  <a:pt x="701548" y="2141441"/>
                </a:lnTo>
                <a:close/>
                <a:moveTo>
                  <a:pt x="1835397" y="2131911"/>
                </a:moveTo>
                <a:lnTo>
                  <a:pt x="1842402" y="2135276"/>
                </a:lnTo>
                <a:lnTo>
                  <a:pt x="1871326" y="2151019"/>
                </a:lnTo>
                <a:lnTo>
                  <a:pt x="1948444" y="2199246"/>
                </a:lnTo>
                <a:lnTo>
                  <a:pt x="1948575" y="2199331"/>
                </a:lnTo>
                <a:cubicBezTo>
                  <a:pt x="1968706" y="2270480"/>
                  <a:pt x="2121483" y="2641668"/>
                  <a:pt x="2173053" y="2756528"/>
                </a:cubicBezTo>
                <a:lnTo>
                  <a:pt x="2173243" y="2756912"/>
                </a:lnTo>
                <a:lnTo>
                  <a:pt x="2192615" y="2796511"/>
                </a:lnTo>
                <a:lnTo>
                  <a:pt x="2194630" y="2800169"/>
                </a:lnTo>
                <a:lnTo>
                  <a:pt x="2196131" y="2803206"/>
                </a:lnTo>
                <a:lnTo>
                  <a:pt x="2204111" y="2817390"/>
                </a:lnTo>
                <a:lnTo>
                  <a:pt x="2220723" y="2847560"/>
                </a:lnTo>
                <a:lnTo>
                  <a:pt x="2225836" y="2856008"/>
                </a:lnTo>
                <a:lnTo>
                  <a:pt x="2230172" y="2863714"/>
                </a:lnTo>
                <a:lnTo>
                  <a:pt x="2240269" y="2879855"/>
                </a:lnTo>
                <a:lnTo>
                  <a:pt x="2256303" y="2906347"/>
                </a:lnTo>
                <a:lnTo>
                  <a:pt x="2265576" y="2920307"/>
                </a:lnTo>
                <a:lnTo>
                  <a:pt x="2273571" y="2933087"/>
                </a:lnTo>
                <a:lnTo>
                  <a:pt x="2283730" y="2947639"/>
                </a:lnTo>
                <a:lnTo>
                  <a:pt x="2298281" y="2969544"/>
                </a:lnTo>
                <a:lnTo>
                  <a:pt x="2305164" y="2978339"/>
                </a:lnTo>
                <a:lnTo>
                  <a:pt x="2324726" y="3006359"/>
                </a:lnTo>
                <a:cubicBezTo>
                  <a:pt x="2342893" y="3030881"/>
                  <a:pt x="2362085" y="3055226"/>
                  <a:pt x="2382035" y="3078565"/>
                </a:cubicBezTo>
                <a:lnTo>
                  <a:pt x="2391634" y="3088833"/>
                </a:lnTo>
                <a:lnTo>
                  <a:pt x="2397138" y="3095866"/>
                </a:lnTo>
                <a:lnTo>
                  <a:pt x="2427310" y="3126998"/>
                </a:lnTo>
                <a:lnTo>
                  <a:pt x="2443894" y="3144738"/>
                </a:lnTo>
                <a:lnTo>
                  <a:pt x="2447381" y="3147707"/>
                </a:lnTo>
                <a:lnTo>
                  <a:pt x="2451868" y="3152337"/>
                </a:lnTo>
                <a:lnTo>
                  <a:pt x="2508491" y="3199736"/>
                </a:lnTo>
                <a:lnTo>
                  <a:pt x="2508700" y="3199914"/>
                </a:lnTo>
                <a:lnTo>
                  <a:pt x="2566999" y="3234473"/>
                </a:lnTo>
                <a:lnTo>
                  <a:pt x="2558581" y="3231956"/>
                </a:lnTo>
                <a:cubicBezTo>
                  <a:pt x="2410545" y="3161858"/>
                  <a:pt x="2259551" y="2930029"/>
                  <a:pt x="2194741" y="2808506"/>
                </a:cubicBezTo>
                <a:lnTo>
                  <a:pt x="2172502" y="2763972"/>
                </a:lnTo>
                <a:lnTo>
                  <a:pt x="2166882" y="2751208"/>
                </a:lnTo>
                <a:lnTo>
                  <a:pt x="2149797" y="2712399"/>
                </a:lnTo>
                <a:cubicBezTo>
                  <a:pt x="2114263" y="2630283"/>
                  <a:pt x="2060101" y="2500477"/>
                  <a:pt x="2016353" y="2391578"/>
                </a:cubicBezTo>
                <a:lnTo>
                  <a:pt x="2012732" y="2382444"/>
                </a:lnTo>
                <a:lnTo>
                  <a:pt x="1985950" y="2314897"/>
                </a:lnTo>
                <a:cubicBezTo>
                  <a:pt x="1967588" y="2267818"/>
                  <a:pt x="1953644" y="2230252"/>
                  <a:pt x="1947749" y="2210776"/>
                </a:cubicBezTo>
                <a:lnTo>
                  <a:pt x="1947748" y="2210775"/>
                </a:lnTo>
                <a:lnTo>
                  <a:pt x="1947748" y="2210774"/>
                </a:lnTo>
                <a:cubicBezTo>
                  <a:pt x="1947596" y="2210071"/>
                  <a:pt x="1947142" y="2209464"/>
                  <a:pt x="1946508" y="2209119"/>
                </a:cubicBezTo>
                <a:cubicBezTo>
                  <a:pt x="1924860" y="2192677"/>
                  <a:pt x="1904702" y="2177380"/>
                  <a:pt x="1885637" y="2163867"/>
                </a:cubicBezTo>
                <a:lnTo>
                  <a:pt x="1854840" y="2144278"/>
                </a:lnTo>
                <a:close/>
                <a:moveTo>
                  <a:pt x="712094" y="2129000"/>
                </a:moveTo>
                <a:lnTo>
                  <a:pt x="711982" y="2129369"/>
                </a:lnTo>
                <a:lnTo>
                  <a:pt x="711751" y="2130129"/>
                </a:lnTo>
                <a:lnTo>
                  <a:pt x="711720" y="2130231"/>
                </a:lnTo>
                <a:lnTo>
                  <a:pt x="711705" y="2130051"/>
                </a:lnTo>
                <a:lnTo>
                  <a:pt x="711639" y="2129288"/>
                </a:lnTo>
                <a:close/>
                <a:moveTo>
                  <a:pt x="1833147" y="2122630"/>
                </a:moveTo>
                <a:lnTo>
                  <a:pt x="1845798" y="2127667"/>
                </a:lnTo>
                <a:lnTo>
                  <a:pt x="1875497" y="2141302"/>
                </a:lnTo>
                <a:lnTo>
                  <a:pt x="1954236" y="2183678"/>
                </a:lnTo>
                <a:lnTo>
                  <a:pt x="1954367" y="2183750"/>
                </a:lnTo>
                <a:cubicBezTo>
                  <a:pt x="1971742" y="2249521"/>
                  <a:pt x="2130448" y="2637118"/>
                  <a:pt x="2178570" y="2745221"/>
                </a:cubicBezTo>
                <a:lnTo>
                  <a:pt x="2178661" y="2745403"/>
                </a:lnTo>
                <a:lnTo>
                  <a:pt x="2198376" y="2785403"/>
                </a:lnTo>
                <a:lnTo>
                  <a:pt x="2200464" y="2789161"/>
                </a:lnTo>
                <a:lnTo>
                  <a:pt x="2201979" y="2792202"/>
                </a:lnTo>
                <a:lnTo>
                  <a:pt x="2210136" y="2806579"/>
                </a:lnTo>
                <a:lnTo>
                  <a:pt x="2227313" y="2837507"/>
                </a:lnTo>
                <a:lnTo>
                  <a:pt x="2232632" y="2846226"/>
                </a:lnTo>
                <a:lnTo>
                  <a:pt x="2237090" y="2854083"/>
                </a:lnTo>
                <a:lnTo>
                  <a:pt x="2247481" y="2870570"/>
                </a:lnTo>
                <a:lnTo>
                  <a:pt x="2264179" y="2897943"/>
                </a:lnTo>
                <a:lnTo>
                  <a:pt x="2273821" y="2912358"/>
                </a:lnTo>
                <a:lnTo>
                  <a:pt x="2282109" y="2925508"/>
                </a:lnTo>
                <a:lnTo>
                  <a:pt x="2292607" y="2940447"/>
                </a:lnTo>
                <a:lnTo>
                  <a:pt x="2307774" y="2963123"/>
                </a:lnTo>
                <a:lnTo>
                  <a:pt x="2314906" y="2972180"/>
                </a:lnTo>
                <a:lnTo>
                  <a:pt x="2335243" y="3001119"/>
                </a:lnTo>
                <a:cubicBezTo>
                  <a:pt x="2354107" y="3026426"/>
                  <a:pt x="2374025" y="3051537"/>
                  <a:pt x="2394698" y="3075561"/>
                </a:cubicBezTo>
                <a:lnTo>
                  <a:pt x="2404597" y="3086068"/>
                </a:lnTo>
                <a:lnTo>
                  <a:pt x="2410339" y="3093359"/>
                </a:lnTo>
                <a:lnTo>
                  <a:pt x="2441569" y="3125312"/>
                </a:lnTo>
                <a:lnTo>
                  <a:pt x="2458681" y="3143476"/>
                </a:lnTo>
                <a:lnTo>
                  <a:pt x="2462259" y="3146481"/>
                </a:lnTo>
                <a:lnTo>
                  <a:pt x="2466907" y="3151237"/>
                </a:lnTo>
                <a:lnTo>
                  <a:pt x="2525274" y="3199404"/>
                </a:lnTo>
                <a:lnTo>
                  <a:pt x="2525397" y="3199507"/>
                </a:lnTo>
                <a:lnTo>
                  <a:pt x="2586759" y="3234691"/>
                </a:lnTo>
                <a:lnTo>
                  <a:pt x="2577610" y="3232231"/>
                </a:lnTo>
                <a:cubicBezTo>
                  <a:pt x="2402633" y="3154188"/>
                  <a:pt x="2224348" y="2854011"/>
                  <a:pt x="2179259" y="2753492"/>
                </a:cubicBezTo>
                <a:cubicBezTo>
                  <a:pt x="2127414" y="2638082"/>
                  <a:pt x="1973396" y="2263859"/>
                  <a:pt x="1954781" y="2196020"/>
                </a:cubicBezTo>
                <a:cubicBezTo>
                  <a:pt x="1954504" y="2195262"/>
                  <a:pt x="1954022" y="2194599"/>
                  <a:pt x="1953401" y="2194090"/>
                </a:cubicBezTo>
                <a:cubicBezTo>
                  <a:pt x="1929857" y="2178440"/>
                  <a:pt x="1908373" y="2164341"/>
                  <a:pt x="1888333" y="2152190"/>
                </a:cubicBezTo>
                <a:close/>
                <a:moveTo>
                  <a:pt x="691121" y="2122627"/>
                </a:moveTo>
                <a:lnTo>
                  <a:pt x="692395" y="2131982"/>
                </a:lnTo>
                <a:lnTo>
                  <a:pt x="687010" y="2135356"/>
                </a:lnTo>
                <a:lnTo>
                  <a:pt x="686384" y="2135748"/>
                </a:lnTo>
                <a:lnTo>
                  <a:pt x="685695" y="2132039"/>
                </a:lnTo>
                <a:close/>
                <a:moveTo>
                  <a:pt x="712125" y="2118010"/>
                </a:moveTo>
                <a:lnTo>
                  <a:pt x="712127" y="2118070"/>
                </a:lnTo>
                <a:lnTo>
                  <a:pt x="712173" y="2119591"/>
                </a:lnTo>
                <a:lnTo>
                  <a:pt x="711736" y="2119866"/>
                </a:lnTo>
                <a:lnTo>
                  <a:pt x="711458" y="2120040"/>
                </a:lnTo>
                <a:close/>
                <a:moveTo>
                  <a:pt x="1837866" y="2116810"/>
                </a:moveTo>
                <a:lnTo>
                  <a:pt x="1859331" y="2122105"/>
                </a:lnTo>
                <a:lnTo>
                  <a:pt x="1879950" y="2129875"/>
                </a:lnTo>
                <a:lnTo>
                  <a:pt x="1960908" y="2166616"/>
                </a:lnTo>
                <a:lnTo>
                  <a:pt x="1960984" y="2166652"/>
                </a:lnTo>
                <a:cubicBezTo>
                  <a:pt x="1974635" y="2227460"/>
                  <a:pt x="2139684" y="2629809"/>
                  <a:pt x="2184910" y="2731984"/>
                </a:cubicBezTo>
                <a:cubicBezTo>
                  <a:pt x="2230826" y="2836088"/>
                  <a:pt x="2425520" y="3162599"/>
                  <a:pt x="2612356" y="3235956"/>
                </a:cubicBezTo>
                <a:lnTo>
                  <a:pt x="2716152" y="3258118"/>
                </a:lnTo>
                <a:lnTo>
                  <a:pt x="2709922" y="3257918"/>
                </a:lnTo>
                <a:lnTo>
                  <a:pt x="2702529" y="3257682"/>
                </a:lnTo>
                <a:cubicBezTo>
                  <a:pt x="2662450" y="3253010"/>
                  <a:pt x="2626198" y="3244743"/>
                  <a:pt x="2595674" y="3231954"/>
                </a:cubicBezTo>
                <a:cubicBezTo>
                  <a:pt x="2416837" y="3157084"/>
                  <a:pt x="2229175" y="2842428"/>
                  <a:pt x="2184637" y="2742461"/>
                </a:cubicBezTo>
                <a:cubicBezTo>
                  <a:pt x="2136102" y="2633670"/>
                  <a:pt x="1975189" y="2241798"/>
                  <a:pt x="1960574" y="2180714"/>
                </a:cubicBezTo>
                <a:cubicBezTo>
                  <a:pt x="1960311" y="2179846"/>
                  <a:pt x="1959718" y="2179101"/>
                  <a:pt x="1958919" y="2178647"/>
                </a:cubicBezTo>
                <a:cubicBezTo>
                  <a:pt x="1935030" y="2164858"/>
                  <a:pt x="1913218" y="2152431"/>
                  <a:pt x="1892772" y="2141762"/>
                </a:cubicBezTo>
                <a:close/>
                <a:moveTo>
                  <a:pt x="674517" y="2116140"/>
                </a:moveTo>
                <a:lnTo>
                  <a:pt x="676896" y="2128946"/>
                </a:lnTo>
                <a:lnTo>
                  <a:pt x="672352" y="2134940"/>
                </a:lnTo>
                <a:lnTo>
                  <a:pt x="669703" y="2138435"/>
                </a:lnTo>
                <a:lnTo>
                  <a:pt x="668859" y="2134800"/>
                </a:lnTo>
                <a:lnTo>
                  <a:pt x="665779" y="2121461"/>
                </a:lnTo>
                <a:close/>
                <a:moveTo>
                  <a:pt x="3538815" y="2115567"/>
                </a:moveTo>
                <a:lnTo>
                  <a:pt x="3571234" y="2218928"/>
                </a:lnTo>
                <a:cubicBezTo>
                  <a:pt x="3626734" y="2393804"/>
                  <a:pt x="3675184" y="2537770"/>
                  <a:pt x="3705581" y="2613952"/>
                </a:cubicBezTo>
                <a:lnTo>
                  <a:pt x="3711621" y="2627719"/>
                </a:lnTo>
                <a:lnTo>
                  <a:pt x="3711115" y="2627582"/>
                </a:lnTo>
                <a:lnTo>
                  <a:pt x="3710906" y="2627350"/>
                </a:lnTo>
                <a:lnTo>
                  <a:pt x="3702901" y="2608552"/>
                </a:lnTo>
                <a:lnTo>
                  <a:pt x="3699994" y="2601220"/>
                </a:lnTo>
                <a:lnTo>
                  <a:pt x="3679603" y="2546068"/>
                </a:lnTo>
                <a:lnTo>
                  <a:pt x="3660494" y="2491344"/>
                </a:lnTo>
                <a:lnTo>
                  <a:pt x="3647840" y="2454621"/>
                </a:lnTo>
                <a:lnTo>
                  <a:pt x="3623058" y="2379895"/>
                </a:lnTo>
                <a:lnTo>
                  <a:pt x="3610973" y="2343263"/>
                </a:lnTo>
                <a:lnTo>
                  <a:pt x="3570115" y="2215733"/>
                </a:lnTo>
                <a:close/>
                <a:moveTo>
                  <a:pt x="3732088" y="2112602"/>
                </a:moveTo>
                <a:lnTo>
                  <a:pt x="3733398" y="2113883"/>
                </a:lnTo>
                <a:lnTo>
                  <a:pt x="3734450" y="2118811"/>
                </a:lnTo>
                <a:lnTo>
                  <a:pt x="3734577" y="2122778"/>
                </a:lnTo>
                <a:close/>
                <a:moveTo>
                  <a:pt x="689032" y="2107301"/>
                </a:moveTo>
                <a:lnTo>
                  <a:pt x="689675" y="2112018"/>
                </a:lnTo>
                <a:lnTo>
                  <a:pt x="689607" y="2112168"/>
                </a:lnTo>
                <a:lnTo>
                  <a:pt x="689596" y="2112192"/>
                </a:lnTo>
                <a:lnTo>
                  <a:pt x="683503" y="2120229"/>
                </a:lnTo>
                <a:lnTo>
                  <a:pt x="681909" y="2111639"/>
                </a:lnTo>
                <a:close/>
                <a:moveTo>
                  <a:pt x="701428" y="2104749"/>
                </a:moveTo>
                <a:lnTo>
                  <a:pt x="702729" y="2120026"/>
                </a:lnTo>
                <a:lnTo>
                  <a:pt x="702606" y="2120351"/>
                </a:lnTo>
                <a:lnTo>
                  <a:pt x="700012" y="2127210"/>
                </a:lnTo>
                <a:lnTo>
                  <a:pt x="699626" y="2127452"/>
                </a:lnTo>
                <a:lnTo>
                  <a:pt x="697453" y="2111644"/>
                </a:lnTo>
                <a:close/>
                <a:moveTo>
                  <a:pt x="3465500" y="2101556"/>
                </a:moveTo>
                <a:lnTo>
                  <a:pt x="3495357" y="2198744"/>
                </a:lnTo>
                <a:lnTo>
                  <a:pt x="3519758" y="2278173"/>
                </a:lnTo>
                <a:lnTo>
                  <a:pt x="3519777" y="2278230"/>
                </a:lnTo>
                <a:lnTo>
                  <a:pt x="3548807" y="2369567"/>
                </a:lnTo>
                <a:lnTo>
                  <a:pt x="3557657" y="2396590"/>
                </a:lnTo>
                <a:lnTo>
                  <a:pt x="3562584" y="2411985"/>
                </a:lnTo>
                <a:lnTo>
                  <a:pt x="3566631" y="2423995"/>
                </a:lnTo>
                <a:lnTo>
                  <a:pt x="3575784" y="2451947"/>
                </a:lnTo>
                <a:cubicBezTo>
                  <a:pt x="3584380" y="2477725"/>
                  <a:pt x="3592554" y="2501732"/>
                  <a:pt x="3600229" y="2523698"/>
                </a:cubicBezTo>
                <a:lnTo>
                  <a:pt x="3604462" y="2535439"/>
                </a:lnTo>
                <a:lnTo>
                  <a:pt x="3609983" y="2550753"/>
                </a:lnTo>
                <a:lnTo>
                  <a:pt x="3609481" y="2550313"/>
                </a:lnTo>
                <a:lnTo>
                  <a:pt x="3593225" y="2504300"/>
                </a:lnTo>
                <a:lnTo>
                  <a:pt x="3592775" y="2502963"/>
                </a:lnTo>
                <a:lnTo>
                  <a:pt x="3560849" y="2407130"/>
                </a:lnTo>
                <a:lnTo>
                  <a:pt x="3551847" y="2379401"/>
                </a:lnTo>
                <a:lnTo>
                  <a:pt x="3516426" y="2267970"/>
                </a:lnTo>
                <a:lnTo>
                  <a:pt x="3515748" y="2265824"/>
                </a:lnTo>
                <a:close/>
                <a:moveTo>
                  <a:pt x="1788128" y="2097758"/>
                </a:moveTo>
                <a:lnTo>
                  <a:pt x="1788179" y="2097765"/>
                </a:lnTo>
                <a:lnTo>
                  <a:pt x="1866653" y="2112313"/>
                </a:lnTo>
                <a:lnTo>
                  <a:pt x="1887770" y="2118710"/>
                </a:lnTo>
                <a:lnTo>
                  <a:pt x="1968721" y="2149094"/>
                </a:lnTo>
                <a:lnTo>
                  <a:pt x="1968844" y="2149142"/>
                </a:lnTo>
                <a:cubicBezTo>
                  <a:pt x="1979461" y="2205675"/>
                  <a:pt x="2150990" y="2624986"/>
                  <a:pt x="2192356" y="2718886"/>
                </a:cubicBezTo>
                <a:cubicBezTo>
                  <a:pt x="2219933" y="2784380"/>
                  <a:pt x="2423315" y="3157914"/>
                  <a:pt x="2632625" y="3233336"/>
                </a:cubicBezTo>
                <a:lnTo>
                  <a:pt x="2633678" y="3233615"/>
                </a:lnTo>
                <a:lnTo>
                  <a:pt x="2614840" y="3229612"/>
                </a:lnTo>
                <a:cubicBezTo>
                  <a:pt x="2429934" y="3156532"/>
                  <a:pt x="2236619" y="2831673"/>
                  <a:pt x="2191116" y="2729086"/>
                </a:cubicBezTo>
                <a:cubicBezTo>
                  <a:pt x="2145614" y="2626500"/>
                  <a:pt x="1978083" y="2218909"/>
                  <a:pt x="1967466" y="2163755"/>
                </a:cubicBezTo>
                <a:cubicBezTo>
                  <a:pt x="1967245" y="2162708"/>
                  <a:pt x="1966598" y="2161811"/>
                  <a:pt x="1965672" y="2161274"/>
                </a:cubicBezTo>
                <a:cubicBezTo>
                  <a:pt x="1941439" y="2149381"/>
                  <a:pt x="1919222" y="2138686"/>
                  <a:pt x="1898275" y="2129562"/>
                </a:cubicBezTo>
                <a:lnTo>
                  <a:pt x="1874303" y="2120626"/>
                </a:lnTo>
                <a:lnTo>
                  <a:pt x="1838491" y="2107274"/>
                </a:lnTo>
                <a:lnTo>
                  <a:pt x="1825683" y="2104872"/>
                </a:lnTo>
                <a:lnTo>
                  <a:pt x="1787850" y="2097775"/>
                </a:lnTo>
                <a:close/>
                <a:moveTo>
                  <a:pt x="1841498" y="2097594"/>
                </a:moveTo>
                <a:lnTo>
                  <a:pt x="1865404" y="2100302"/>
                </a:lnTo>
                <a:lnTo>
                  <a:pt x="1887034" y="2105088"/>
                </a:lnTo>
                <a:lnTo>
                  <a:pt x="1976583" y="2131455"/>
                </a:lnTo>
                <a:lnTo>
                  <a:pt x="1976703" y="2131493"/>
                </a:lnTo>
                <a:cubicBezTo>
                  <a:pt x="1984839" y="2184993"/>
                  <a:pt x="2162710" y="2619471"/>
                  <a:pt x="2199940" y="2705512"/>
                </a:cubicBezTo>
                <a:cubicBezTo>
                  <a:pt x="2229309" y="2773212"/>
                  <a:pt x="2437379" y="3157914"/>
                  <a:pt x="2653032" y="3231407"/>
                </a:cubicBezTo>
                <a:lnTo>
                  <a:pt x="2692394" y="3240790"/>
                </a:lnTo>
                <a:lnTo>
                  <a:pt x="2688280" y="3240303"/>
                </a:lnTo>
                <a:lnTo>
                  <a:pt x="2684124" y="3239810"/>
                </a:lnTo>
                <a:cubicBezTo>
                  <a:pt x="2666241" y="3236553"/>
                  <a:pt x="2649768" y="3232275"/>
                  <a:pt x="2634971" y="3226854"/>
                </a:cubicBezTo>
                <a:cubicBezTo>
                  <a:pt x="2428280" y="3151017"/>
                  <a:pt x="2227104" y="2780518"/>
                  <a:pt x="2198701" y="2715574"/>
                </a:cubicBezTo>
                <a:cubicBezTo>
                  <a:pt x="2149751" y="2603749"/>
                  <a:pt x="1981393" y="2190781"/>
                  <a:pt x="1975326" y="2145554"/>
                </a:cubicBezTo>
                <a:cubicBezTo>
                  <a:pt x="1975146" y="2144341"/>
                  <a:pt x="1974373" y="2143308"/>
                  <a:pt x="1973257" y="2142797"/>
                </a:cubicBezTo>
                <a:cubicBezTo>
                  <a:pt x="1949575" y="2132972"/>
                  <a:pt x="1927522" y="2124062"/>
                  <a:pt x="1906391" y="2116472"/>
                </a:cubicBezTo>
                <a:cubicBezTo>
                  <a:pt x="1885260" y="2108881"/>
                  <a:pt x="1865051" y="2102612"/>
                  <a:pt x="1845058" y="2098070"/>
                </a:cubicBezTo>
                <a:close/>
                <a:moveTo>
                  <a:pt x="711379" y="2093694"/>
                </a:moveTo>
                <a:lnTo>
                  <a:pt x="711406" y="2094579"/>
                </a:lnTo>
                <a:lnTo>
                  <a:pt x="711477" y="2096888"/>
                </a:lnTo>
                <a:lnTo>
                  <a:pt x="711324" y="2097294"/>
                </a:lnTo>
                <a:lnTo>
                  <a:pt x="709336" y="2102551"/>
                </a:lnTo>
                <a:lnTo>
                  <a:pt x="708867" y="2097117"/>
                </a:lnTo>
                <a:lnTo>
                  <a:pt x="708712" y="2095318"/>
                </a:lnTo>
                <a:close/>
                <a:moveTo>
                  <a:pt x="686705" y="2090217"/>
                </a:moveTo>
                <a:lnTo>
                  <a:pt x="687928" y="2099189"/>
                </a:lnTo>
                <a:lnTo>
                  <a:pt x="682390" y="2102531"/>
                </a:lnTo>
                <a:lnTo>
                  <a:pt x="680441" y="2103707"/>
                </a:lnTo>
                <a:lnTo>
                  <a:pt x="679898" y="2100766"/>
                </a:lnTo>
                <a:close/>
                <a:moveTo>
                  <a:pt x="1809291" y="2086189"/>
                </a:moveTo>
                <a:lnTo>
                  <a:pt x="1870776" y="2089907"/>
                </a:lnTo>
                <a:lnTo>
                  <a:pt x="1892722" y="2093330"/>
                </a:lnTo>
                <a:lnTo>
                  <a:pt x="1982344" y="2113562"/>
                </a:lnTo>
                <a:lnTo>
                  <a:pt x="1982356" y="2113565"/>
                </a:lnTo>
                <a:cubicBezTo>
                  <a:pt x="1988699" y="2165134"/>
                  <a:pt x="2169468" y="2607334"/>
                  <a:pt x="2205455" y="2691720"/>
                </a:cubicBezTo>
                <a:lnTo>
                  <a:pt x="2205633" y="2692087"/>
                </a:lnTo>
                <a:lnTo>
                  <a:pt x="2225375" y="2733370"/>
                </a:lnTo>
                <a:lnTo>
                  <a:pt x="2227582" y="2737413"/>
                </a:lnTo>
                <a:lnTo>
                  <a:pt x="2229151" y="2740653"/>
                </a:lnTo>
                <a:lnTo>
                  <a:pt x="2237874" y="2756272"/>
                </a:lnTo>
                <a:lnTo>
                  <a:pt x="2256309" y="2790047"/>
                </a:lnTo>
                <a:lnTo>
                  <a:pt x="2262079" y="2799610"/>
                </a:lnTo>
                <a:lnTo>
                  <a:pt x="2266969" y="2808365"/>
                </a:lnTo>
                <a:lnTo>
                  <a:pt x="2278368" y="2826601"/>
                </a:lnTo>
                <a:lnTo>
                  <a:pt x="2296834" y="2857202"/>
                </a:lnTo>
                <a:lnTo>
                  <a:pt x="2307506" y="2873219"/>
                </a:lnTo>
                <a:lnTo>
                  <a:pt x="2316784" y="2888062"/>
                </a:lnTo>
                <a:lnTo>
                  <a:pt x="2328486" y="2904708"/>
                </a:lnTo>
                <a:lnTo>
                  <a:pt x="2345526" y="2930283"/>
                </a:lnTo>
                <a:lnTo>
                  <a:pt x="2362430" y="2952988"/>
                </a:lnTo>
                <a:lnTo>
                  <a:pt x="2376468" y="2972955"/>
                </a:lnTo>
                <a:lnTo>
                  <a:pt x="2386777" y="2985690"/>
                </a:lnTo>
                <a:lnTo>
                  <a:pt x="2400961" y="3004742"/>
                </a:lnTo>
                <a:lnTo>
                  <a:pt x="2425647" y="3033709"/>
                </a:lnTo>
                <a:lnTo>
                  <a:pt x="2443895" y="3056251"/>
                </a:lnTo>
                <a:lnTo>
                  <a:pt x="2451539" y="3064090"/>
                </a:lnTo>
                <a:lnTo>
                  <a:pt x="2461714" y="3076030"/>
                </a:lnTo>
                <a:lnTo>
                  <a:pt x="2497322" y="3111043"/>
                </a:lnTo>
                <a:lnTo>
                  <a:pt x="2516939" y="3131160"/>
                </a:lnTo>
                <a:lnTo>
                  <a:pt x="2521026" y="3134350"/>
                </a:lnTo>
                <a:lnTo>
                  <a:pt x="2526360" y="3139595"/>
                </a:lnTo>
                <a:lnTo>
                  <a:pt x="2593319" y="3190769"/>
                </a:lnTo>
                <a:lnTo>
                  <a:pt x="2593473" y="3190889"/>
                </a:lnTo>
                <a:lnTo>
                  <a:pt x="2671185" y="3228558"/>
                </a:lnTo>
                <a:lnTo>
                  <a:pt x="2654688" y="3224649"/>
                </a:lnTo>
                <a:cubicBezTo>
                  <a:pt x="2441380" y="3151983"/>
                  <a:pt x="2234826" y="2769764"/>
                  <a:pt x="2205732" y="2702475"/>
                </a:cubicBezTo>
                <a:cubicBezTo>
                  <a:pt x="2162023" y="2599888"/>
                  <a:pt x="1984702" y="2166101"/>
                  <a:pt x="1982771" y="2128596"/>
                </a:cubicBezTo>
                <a:cubicBezTo>
                  <a:pt x="1982731" y="2127147"/>
                  <a:pt x="1981792" y="2125879"/>
                  <a:pt x="1980427" y="2125424"/>
                </a:cubicBezTo>
                <a:cubicBezTo>
                  <a:pt x="1927272" y="2107292"/>
                  <a:pt x="1884148" y="2094641"/>
                  <a:pt x="1843317" y="2088522"/>
                </a:cubicBezTo>
                <a:close/>
                <a:moveTo>
                  <a:pt x="668803" y="2084928"/>
                </a:moveTo>
                <a:lnTo>
                  <a:pt x="671223" y="2098206"/>
                </a:lnTo>
                <a:lnTo>
                  <a:pt x="665427" y="2105264"/>
                </a:lnTo>
                <a:lnTo>
                  <a:pt x="662783" y="2108484"/>
                </a:lnTo>
                <a:lnTo>
                  <a:pt x="662032" y="2105232"/>
                </a:lnTo>
                <a:lnTo>
                  <a:pt x="658771" y="2091105"/>
                </a:lnTo>
                <a:close/>
                <a:moveTo>
                  <a:pt x="121565" y="2081734"/>
                </a:moveTo>
                <a:lnTo>
                  <a:pt x="120488" y="2122389"/>
                </a:lnTo>
                <a:lnTo>
                  <a:pt x="120488" y="2123767"/>
                </a:lnTo>
                <a:lnTo>
                  <a:pt x="122694" y="2132040"/>
                </a:lnTo>
                <a:cubicBezTo>
                  <a:pt x="123108" y="2133695"/>
                  <a:pt x="135242" y="2178370"/>
                  <a:pt x="148204" y="2225665"/>
                </a:cubicBezTo>
                <a:cubicBezTo>
                  <a:pt x="178262" y="2338731"/>
                  <a:pt x="191499" y="2385750"/>
                  <a:pt x="192051" y="2387267"/>
                </a:cubicBezTo>
                <a:cubicBezTo>
                  <a:pt x="192602" y="2388784"/>
                  <a:pt x="200875" y="2419531"/>
                  <a:pt x="209011" y="2449315"/>
                </a:cubicBezTo>
                <a:cubicBezTo>
                  <a:pt x="225557" y="2510261"/>
                  <a:pt x="227074" y="2515776"/>
                  <a:pt x="227626" y="2517431"/>
                </a:cubicBezTo>
                <a:cubicBezTo>
                  <a:pt x="228177" y="2519085"/>
                  <a:pt x="237415" y="2553281"/>
                  <a:pt x="245550" y="2583339"/>
                </a:cubicBezTo>
                <a:cubicBezTo>
                  <a:pt x="262234" y="2644837"/>
                  <a:pt x="264303" y="2651593"/>
                  <a:pt x="264303" y="2652282"/>
                </a:cubicBezTo>
                <a:cubicBezTo>
                  <a:pt x="264880" y="2653704"/>
                  <a:pt x="266034" y="2654807"/>
                  <a:pt x="267474" y="2655316"/>
                </a:cubicBezTo>
                <a:lnTo>
                  <a:pt x="267475" y="2655316"/>
                </a:lnTo>
                <a:lnTo>
                  <a:pt x="267478" y="2655319"/>
                </a:lnTo>
                <a:lnTo>
                  <a:pt x="267882" y="2655319"/>
                </a:lnTo>
                <a:lnTo>
                  <a:pt x="259617" y="2659175"/>
                </a:lnTo>
                <a:lnTo>
                  <a:pt x="115113" y="2124594"/>
                </a:lnTo>
                <a:cubicBezTo>
                  <a:pt x="111823" y="2112274"/>
                  <a:pt x="112544" y="2099578"/>
                  <a:pt x="116692" y="2088123"/>
                </a:cubicBezTo>
                <a:lnTo>
                  <a:pt x="121149" y="2082280"/>
                </a:lnTo>
                <a:close/>
                <a:moveTo>
                  <a:pt x="1703990" y="2077478"/>
                </a:moveTo>
                <a:lnTo>
                  <a:pt x="1704204" y="2078157"/>
                </a:lnTo>
                <a:lnTo>
                  <a:pt x="1705338" y="2081753"/>
                </a:lnTo>
                <a:cubicBezTo>
                  <a:pt x="1708718" y="2092345"/>
                  <a:pt x="1715126" y="2112159"/>
                  <a:pt x="1724191" y="2139223"/>
                </a:cubicBezTo>
                <a:lnTo>
                  <a:pt x="1735267" y="2171854"/>
                </a:lnTo>
                <a:lnTo>
                  <a:pt x="1725547" y="2174511"/>
                </a:lnTo>
                <a:lnTo>
                  <a:pt x="1716807" y="2176653"/>
                </a:lnTo>
                <a:lnTo>
                  <a:pt x="1688040" y="2183116"/>
                </a:lnTo>
                <a:lnTo>
                  <a:pt x="1669115" y="2186951"/>
                </a:lnTo>
                <a:lnTo>
                  <a:pt x="1660900" y="2188400"/>
                </a:lnTo>
                <a:lnTo>
                  <a:pt x="1590749" y="2194724"/>
                </a:lnTo>
                <a:lnTo>
                  <a:pt x="1540802" y="2199226"/>
                </a:lnTo>
                <a:lnTo>
                  <a:pt x="1398291" y="2201981"/>
                </a:lnTo>
                <a:lnTo>
                  <a:pt x="1392680" y="2201884"/>
                </a:lnTo>
                <a:lnTo>
                  <a:pt x="1392679" y="2201884"/>
                </a:lnTo>
                <a:lnTo>
                  <a:pt x="1324717" y="2192448"/>
                </a:lnTo>
                <a:lnTo>
                  <a:pt x="1339470" y="2186576"/>
                </a:lnTo>
                <a:lnTo>
                  <a:pt x="1497029" y="2130663"/>
                </a:lnTo>
                <a:lnTo>
                  <a:pt x="1519735" y="2123845"/>
                </a:lnTo>
                <a:lnTo>
                  <a:pt x="1655787" y="2086692"/>
                </a:lnTo>
                <a:lnTo>
                  <a:pt x="1655845" y="2086677"/>
                </a:lnTo>
                <a:close/>
                <a:moveTo>
                  <a:pt x="136547" y="2077400"/>
                </a:moveTo>
                <a:lnTo>
                  <a:pt x="136069" y="2117562"/>
                </a:lnTo>
                <a:lnTo>
                  <a:pt x="136069" y="2119631"/>
                </a:lnTo>
                <a:cubicBezTo>
                  <a:pt x="136758" y="2122251"/>
                  <a:pt x="137309" y="2124870"/>
                  <a:pt x="138000" y="2126939"/>
                </a:cubicBezTo>
                <a:cubicBezTo>
                  <a:pt x="138689" y="2129007"/>
                  <a:pt x="150685" y="2172854"/>
                  <a:pt x="163232" y="2219184"/>
                </a:cubicBezTo>
                <a:cubicBezTo>
                  <a:pt x="187914" y="2309637"/>
                  <a:pt x="205840" y="2374581"/>
                  <a:pt x="206391" y="2376375"/>
                </a:cubicBezTo>
                <a:cubicBezTo>
                  <a:pt x="206943" y="2378167"/>
                  <a:pt x="215491" y="2409466"/>
                  <a:pt x="223075" y="2437043"/>
                </a:cubicBezTo>
                <a:cubicBezTo>
                  <a:pt x="236449" y="2485993"/>
                  <a:pt x="240724" y="2501436"/>
                  <a:pt x="241413" y="2503505"/>
                </a:cubicBezTo>
                <a:cubicBezTo>
                  <a:pt x="242102" y="2505573"/>
                  <a:pt x="251066" y="2538666"/>
                  <a:pt x="259063" y="2567898"/>
                </a:cubicBezTo>
                <a:cubicBezTo>
                  <a:pt x="272851" y="2617949"/>
                  <a:pt x="277678" y="2633669"/>
                  <a:pt x="277678" y="2634909"/>
                </a:cubicBezTo>
                <a:cubicBezTo>
                  <a:pt x="278129" y="2636302"/>
                  <a:pt x="279196" y="2637433"/>
                  <a:pt x="280573" y="2637944"/>
                </a:cubicBezTo>
                <a:lnTo>
                  <a:pt x="280574" y="2637944"/>
                </a:lnTo>
                <a:lnTo>
                  <a:pt x="280576" y="2637946"/>
                </a:lnTo>
                <a:lnTo>
                  <a:pt x="282508" y="2637946"/>
                </a:lnTo>
                <a:cubicBezTo>
                  <a:pt x="283094" y="2637891"/>
                  <a:pt x="283657" y="2637697"/>
                  <a:pt x="284162" y="2637394"/>
                </a:cubicBezTo>
                <a:lnTo>
                  <a:pt x="293901" y="2633479"/>
                </a:lnTo>
                <a:lnTo>
                  <a:pt x="272304" y="2642905"/>
                </a:lnTo>
                <a:lnTo>
                  <a:pt x="255482" y="2581136"/>
                </a:lnTo>
                <a:lnTo>
                  <a:pt x="237281" y="2514813"/>
                </a:lnTo>
                <a:cubicBezTo>
                  <a:pt x="236867" y="2513021"/>
                  <a:pt x="227216" y="2477998"/>
                  <a:pt x="218805" y="2446974"/>
                </a:cubicBezTo>
                <a:cubicBezTo>
                  <a:pt x="203637" y="2391268"/>
                  <a:pt x="201845" y="2384512"/>
                  <a:pt x="201845" y="2384512"/>
                </a:cubicBezTo>
                <a:cubicBezTo>
                  <a:pt x="200879" y="2381478"/>
                  <a:pt x="177026" y="2293921"/>
                  <a:pt x="157997" y="2223461"/>
                </a:cubicBezTo>
                <a:cubicBezTo>
                  <a:pt x="139935" y="2157139"/>
                  <a:pt x="132488" y="2129974"/>
                  <a:pt x="132351" y="2129561"/>
                </a:cubicBezTo>
                <a:cubicBezTo>
                  <a:pt x="132213" y="2129147"/>
                  <a:pt x="130282" y="2124183"/>
                  <a:pt x="130282" y="2121701"/>
                </a:cubicBezTo>
                <a:lnTo>
                  <a:pt x="130282" y="2120185"/>
                </a:lnTo>
                <a:cubicBezTo>
                  <a:pt x="126840" y="2108244"/>
                  <a:pt x="127325" y="2095862"/>
                  <a:pt x="131185" y="2084641"/>
                </a:cubicBezTo>
                <a:close/>
                <a:moveTo>
                  <a:pt x="1855469" y="2076059"/>
                </a:moveTo>
                <a:cubicBezTo>
                  <a:pt x="1876618" y="2076990"/>
                  <a:pt x="1897636" y="2079093"/>
                  <a:pt x="1919478" y="2082187"/>
                </a:cubicBezTo>
                <a:lnTo>
                  <a:pt x="1988422" y="2094260"/>
                </a:lnTo>
                <a:lnTo>
                  <a:pt x="1991645" y="2109301"/>
                </a:lnTo>
                <a:cubicBezTo>
                  <a:pt x="2018127" y="2207462"/>
                  <a:pt x="2193277" y="2634143"/>
                  <a:pt x="2211245" y="2676413"/>
                </a:cubicBezTo>
                <a:cubicBezTo>
                  <a:pt x="2237030" y="2737634"/>
                  <a:pt x="2462197" y="3158461"/>
                  <a:pt x="2689984" y="3224371"/>
                </a:cubicBezTo>
                <a:lnTo>
                  <a:pt x="2689986" y="3224372"/>
                </a:lnTo>
                <a:lnTo>
                  <a:pt x="2689988" y="3224372"/>
                </a:lnTo>
                <a:lnTo>
                  <a:pt x="2731260" y="3231983"/>
                </a:lnTo>
                <a:lnTo>
                  <a:pt x="2726796" y="3231680"/>
                </a:lnTo>
                <a:lnTo>
                  <a:pt x="2722169" y="3231365"/>
                </a:lnTo>
                <a:lnTo>
                  <a:pt x="2673717" y="3221201"/>
                </a:lnTo>
                <a:cubicBezTo>
                  <a:pt x="2468405" y="3156947"/>
                  <a:pt x="2254406" y="2786999"/>
                  <a:pt x="2212075" y="2688134"/>
                </a:cubicBezTo>
                <a:cubicBezTo>
                  <a:pt x="2168778" y="2585823"/>
                  <a:pt x="1987460" y="2139901"/>
                  <a:pt x="1989527" y="2110393"/>
                </a:cubicBezTo>
                <a:cubicBezTo>
                  <a:pt x="1989651" y="2108684"/>
                  <a:pt x="1988563" y="2107126"/>
                  <a:pt x="1986908" y="2106670"/>
                </a:cubicBezTo>
                <a:cubicBezTo>
                  <a:pt x="1960503" y="2099535"/>
                  <a:pt x="1936467" y="2093528"/>
                  <a:pt x="1913759" y="2088808"/>
                </a:cubicBezTo>
                <a:lnTo>
                  <a:pt x="1850429" y="2078951"/>
                </a:lnTo>
                <a:lnTo>
                  <a:pt x="1848574" y="2078662"/>
                </a:lnTo>
                <a:lnTo>
                  <a:pt x="1848573" y="2078662"/>
                </a:lnTo>
                <a:lnTo>
                  <a:pt x="1788392" y="2077255"/>
                </a:lnTo>
                <a:lnTo>
                  <a:pt x="1790684" y="2076964"/>
                </a:lnTo>
                <a:lnTo>
                  <a:pt x="1838592" y="2076295"/>
                </a:lnTo>
                <a:close/>
                <a:moveTo>
                  <a:pt x="684669" y="2075159"/>
                </a:moveTo>
                <a:lnTo>
                  <a:pt x="685440" y="2080894"/>
                </a:lnTo>
                <a:lnTo>
                  <a:pt x="677920" y="2090052"/>
                </a:lnTo>
                <a:lnTo>
                  <a:pt x="676140" y="2080410"/>
                </a:lnTo>
                <a:close/>
                <a:moveTo>
                  <a:pt x="698620" y="2071751"/>
                </a:moveTo>
                <a:lnTo>
                  <a:pt x="700096" y="2089089"/>
                </a:lnTo>
                <a:lnTo>
                  <a:pt x="698369" y="2092889"/>
                </a:lnTo>
                <a:lnTo>
                  <a:pt x="696563" y="2093978"/>
                </a:lnTo>
                <a:lnTo>
                  <a:pt x="695143" y="2094835"/>
                </a:lnTo>
                <a:lnTo>
                  <a:pt x="693264" y="2081161"/>
                </a:lnTo>
                <a:lnTo>
                  <a:pt x="693140" y="2080244"/>
                </a:lnTo>
                <a:close/>
                <a:moveTo>
                  <a:pt x="3721063" y="2067518"/>
                </a:moveTo>
                <a:lnTo>
                  <a:pt x="3724051" y="2070326"/>
                </a:lnTo>
                <a:lnTo>
                  <a:pt x="3723820" y="2078794"/>
                </a:lnTo>
                <a:close/>
                <a:moveTo>
                  <a:pt x="154971" y="2067103"/>
                </a:moveTo>
                <a:lnTo>
                  <a:pt x="150889" y="2073522"/>
                </a:lnTo>
                <a:cubicBezTo>
                  <a:pt x="147295" y="2085911"/>
                  <a:pt x="147172" y="2099307"/>
                  <a:pt x="150960" y="2112186"/>
                </a:cubicBezTo>
                <a:lnTo>
                  <a:pt x="151649" y="2115081"/>
                </a:lnTo>
                <a:cubicBezTo>
                  <a:pt x="152338" y="2117701"/>
                  <a:pt x="153441" y="2121286"/>
                  <a:pt x="153441" y="2121286"/>
                </a:cubicBezTo>
                <a:cubicBezTo>
                  <a:pt x="154132" y="2123629"/>
                  <a:pt x="165714" y="2165823"/>
                  <a:pt x="177986" y="2210498"/>
                </a:cubicBezTo>
                <a:cubicBezTo>
                  <a:pt x="201288" y="2295987"/>
                  <a:pt x="220040" y="2362861"/>
                  <a:pt x="220729" y="2364930"/>
                </a:cubicBezTo>
                <a:cubicBezTo>
                  <a:pt x="221420" y="2366999"/>
                  <a:pt x="229693" y="2397195"/>
                  <a:pt x="237001" y="2423808"/>
                </a:cubicBezTo>
                <a:cubicBezTo>
                  <a:pt x="248858" y="2466966"/>
                  <a:pt x="254513" y="2486821"/>
                  <a:pt x="255202" y="2489027"/>
                </a:cubicBezTo>
                <a:cubicBezTo>
                  <a:pt x="255891" y="2491233"/>
                  <a:pt x="264853" y="2523498"/>
                  <a:pt x="272714" y="2552041"/>
                </a:cubicBezTo>
                <a:cubicBezTo>
                  <a:pt x="284571" y="2595061"/>
                  <a:pt x="290224" y="2615468"/>
                  <a:pt x="290914" y="2617260"/>
                </a:cubicBezTo>
                <a:cubicBezTo>
                  <a:pt x="291401" y="2618557"/>
                  <a:pt x="292397" y="2619605"/>
                  <a:pt x="293672" y="2620157"/>
                </a:cubicBezTo>
                <a:lnTo>
                  <a:pt x="293674" y="2620159"/>
                </a:lnTo>
                <a:cubicBezTo>
                  <a:pt x="294311" y="2620282"/>
                  <a:pt x="294967" y="2620282"/>
                  <a:pt x="295604" y="2620159"/>
                </a:cubicBezTo>
                <a:cubicBezTo>
                  <a:pt x="296287" y="2620296"/>
                  <a:pt x="296989" y="2620296"/>
                  <a:pt x="297673" y="2620159"/>
                </a:cubicBezTo>
                <a:lnTo>
                  <a:pt x="304988" y="2617527"/>
                </a:lnTo>
                <a:lnTo>
                  <a:pt x="285264" y="2625395"/>
                </a:lnTo>
                <a:lnTo>
                  <a:pt x="278267" y="2599682"/>
                </a:lnTo>
                <a:cubicBezTo>
                  <a:pt x="275268" y="2588892"/>
                  <a:pt x="271820" y="2576586"/>
                  <a:pt x="268580" y="2564865"/>
                </a:cubicBezTo>
                <a:cubicBezTo>
                  <a:pt x="255343" y="2516192"/>
                  <a:pt x="251207" y="2501990"/>
                  <a:pt x="250655" y="2499921"/>
                </a:cubicBezTo>
                <a:cubicBezTo>
                  <a:pt x="250104" y="2497854"/>
                  <a:pt x="240728" y="2463933"/>
                  <a:pt x="232592" y="2434012"/>
                </a:cubicBezTo>
                <a:lnTo>
                  <a:pt x="215771" y="2372791"/>
                </a:lnTo>
                <a:cubicBezTo>
                  <a:pt x="214116" y="2369068"/>
                  <a:pt x="190400" y="2280683"/>
                  <a:pt x="172750" y="2216290"/>
                </a:cubicBezTo>
                <a:cubicBezTo>
                  <a:pt x="156893" y="2158103"/>
                  <a:pt x="147379" y="2125148"/>
                  <a:pt x="147379" y="2123631"/>
                </a:cubicBezTo>
                <a:cubicBezTo>
                  <a:pt x="146862" y="2121260"/>
                  <a:pt x="146220" y="2118902"/>
                  <a:pt x="145448" y="2116599"/>
                </a:cubicBezTo>
                <a:lnTo>
                  <a:pt x="145448" y="2114532"/>
                </a:lnTo>
                <a:cubicBezTo>
                  <a:pt x="142119" y="2102928"/>
                  <a:pt x="142472" y="2090897"/>
                  <a:pt x="146032" y="2079906"/>
                </a:cubicBezTo>
                <a:close/>
                <a:moveTo>
                  <a:pt x="1856182" y="2066434"/>
                </a:moveTo>
                <a:lnTo>
                  <a:pt x="1995731" y="2076473"/>
                </a:lnTo>
                <a:lnTo>
                  <a:pt x="1999135" y="2093016"/>
                </a:lnTo>
                <a:cubicBezTo>
                  <a:pt x="2027357" y="2200264"/>
                  <a:pt x="2215934" y="2657582"/>
                  <a:pt x="2218002" y="2662622"/>
                </a:cubicBezTo>
                <a:lnTo>
                  <a:pt x="2218518" y="2663752"/>
                </a:lnTo>
                <a:lnTo>
                  <a:pt x="2224678" y="2677304"/>
                </a:lnTo>
                <a:lnTo>
                  <a:pt x="2224992" y="2677937"/>
                </a:lnTo>
                <a:lnTo>
                  <a:pt x="2225263" y="2678530"/>
                </a:lnTo>
                <a:lnTo>
                  <a:pt x="2228697" y="2685424"/>
                </a:lnTo>
                <a:lnTo>
                  <a:pt x="2235285" y="2698735"/>
                </a:lnTo>
                <a:lnTo>
                  <a:pt x="2235859" y="2699801"/>
                </a:lnTo>
                <a:lnTo>
                  <a:pt x="2236980" y="2702053"/>
                </a:lnTo>
                <a:lnTo>
                  <a:pt x="2246022" y="2718667"/>
                </a:lnTo>
                <a:lnTo>
                  <a:pt x="2267357" y="2758270"/>
                </a:lnTo>
                <a:lnTo>
                  <a:pt x="2269976" y="2762682"/>
                </a:lnTo>
                <a:lnTo>
                  <a:pt x="2272647" y="2767590"/>
                </a:lnTo>
                <a:lnTo>
                  <a:pt x="2287079" y="2791492"/>
                </a:lnTo>
                <a:lnTo>
                  <a:pt x="2312347" y="2834056"/>
                </a:lnTo>
                <a:lnTo>
                  <a:pt x="2317414" y="2841731"/>
                </a:lnTo>
                <a:lnTo>
                  <a:pt x="2322728" y="2850531"/>
                </a:lnTo>
                <a:lnTo>
                  <a:pt x="2340760" y="2877089"/>
                </a:lnTo>
                <a:lnTo>
                  <a:pt x="2368381" y="2918922"/>
                </a:lnTo>
                <a:lnTo>
                  <a:pt x="2376490" y="2929713"/>
                </a:lnTo>
                <a:lnTo>
                  <a:pt x="2384947" y="2942169"/>
                </a:lnTo>
                <a:lnTo>
                  <a:pt x="2405096" y="2967783"/>
                </a:lnTo>
                <a:lnTo>
                  <a:pt x="2433583" y="3005695"/>
                </a:lnTo>
                <a:lnTo>
                  <a:pt x="2445142" y="3018690"/>
                </a:lnTo>
                <a:lnTo>
                  <a:pt x="2457029" y="3033801"/>
                </a:lnTo>
                <a:lnTo>
                  <a:pt x="2477946" y="3055572"/>
                </a:lnTo>
                <a:lnTo>
                  <a:pt x="2506080" y="3087202"/>
                </a:lnTo>
                <a:lnTo>
                  <a:pt x="2521296" y="3100690"/>
                </a:lnTo>
                <a:lnTo>
                  <a:pt x="2536699" y="3116722"/>
                </a:lnTo>
                <a:lnTo>
                  <a:pt x="2536699" y="3116722"/>
                </a:lnTo>
                <a:lnTo>
                  <a:pt x="2536701" y="3116724"/>
                </a:lnTo>
                <a:lnTo>
                  <a:pt x="2557256" y="3132568"/>
                </a:lnTo>
                <a:lnTo>
                  <a:pt x="2583995" y="3156271"/>
                </a:lnTo>
                <a:lnTo>
                  <a:pt x="2602893" y="3167745"/>
                </a:lnTo>
                <a:lnTo>
                  <a:pt x="2621684" y="3182229"/>
                </a:lnTo>
                <a:lnTo>
                  <a:pt x="2665452" y="3205728"/>
                </a:lnTo>
                <a:lnTo>
                  <a:pt x="2665456" y="3205730"/>
                </a:lnTo>
                <a:lnTo>
                  <a:pt x="2688057" y="3213843"/>
                </a:lnTo>
                <a:lnTo>
                  <a:pt x="2704678" y="3219809"/>
                </a:lnTo>
                <a:lnTo>
                  <a:pt x="2692054" y="3217476"/>
                </a:lnTo>
                <a:lnTo>
                  <a:pt x="2649770" y="3201220"/>
                </a:lnTo>
                <a:cubicBezTo>
                  <a:pt x="2439012" y="3101048"/>
                  <a:pt x="2241912" y="2730534"/>
                  <a:pt x="2217867" y="2673656"/>
                </a:cubicBezTo>
                <a:cubicBezTo>
                  <a:pt x="2168505" y="2556868"/>
                  <a:pt x="1990356" y="2115082"/>
                  <a:pt x="1995458" y="2092192"/>
                </a:cubicBezTo>
                <a:cubicBezTo>
                  <a:pt x="1995857" y="2091309"/>
                  <a:pt x="1995857" y="2090303"/>
                  <a:pt x="1995458" y="2089435"/>
                </a:cubicBezTo>
                <a:cubicBezTo>
                  <a:pt x="1994948" y="2088580"/>
                  <a:pt x="1994093" y="2087987"/>
                  <a:pt x="1993114" y="2087780"/>
                </a:cubicBezTo>
                <a:lnTo>
                  <a:pt x="1993112" y="2087779"/>
                </a:lnTo>
                <a:lnTo>
                  <a:pt x="1993111" y="2087779"/>
                </a:lnTo>
                <a:cubicBezTo>
                  <a:pt x="1942300" y="2077506"/>
                  <a:pt x="1899141" y="2070647"/>
                  <a:pt x="1855380" y="2068785"/>
                </a:cubicBezTo>
                <a:lnTo>
                  <a:pt x="1830114" y="2069220"/>
                </a:lnTo>
                <a:close/>
                <a:moveTo>
                  <a:pt x="719623" y="2064386"/>
                </a:moveTo>
                <a:lnTo>
                  <a:pt x="719410" y="2072453"/>
                </a:lnTo>
                <a:lnTo>
                  <a:pt x="718595" y="2075573"/>
                </a:lnTo>
                <a:lnTo>
                  <a:pt x="718363" y="2068295"/>
                </a:lnTo>
                <a:lnTo>
                  <a:pt x="718340" y="2067578"/>
                </a:lnTo>
                <a:close/>
                <a:moveTo>
                  <a:pt x="710325" y="2059361"/>
                </a:moveTo>
                <a:lnTo>
                  <a:pt x="710533" y="2066122"/>
                </a:lnTo>
                <a:lnTo>
                  <a:pt x="709163" y="2069136"/>
                </a:lnTo>
                <a:lnTo>
                  <a:pt x="706889" y="2074141"/>
                </a:lnTo>
                <a:lnTo>
                  <a:pt x="705852" y="2062115"/>
                </a:lnTo>
                <a:close/>
                <a:moveTo>
                  <a:pt x="682405" y="2058331"/>
                </a:moveTo>
                <a:lnTo>
                  <a:pt x="683501" y="2066478"/>
                </a:lnTo>
                <a:lnTo>
                  <a:pt x="674574" y="2071932"/>
                </a:lnTo>
                <a:lnTo>
                  <a:pt x="674270" y="2070285"/>
                </a:lnTo>
                <a:lnTo>
                  <a:pt x="674185" y="2069825"/>
                </a:lnTo>
                <a:close/>
                <a:moveTo>
                  <a:pt x="1856861" y="2057072"/>
                </a:moveTo>
                <a:lnTo>
                  <a:pt x="2001248" y="2058410"/>
                </a:lnTo>
                <a:lnTo>
                  <a:pt x="2005236" y="2078197"/>
                </a:lnTo>
                <a:lnTo>
                  <a:pt x="2005236" y="2078199"/>
                </a:lnTo>
                <a:lnTo>
                  <a:pt x="2005237" y="2078201"/>
                </a:lnTo>
                <a:cubicBezTo>
                  <a:pt x="2013426" y="2108308"/>
                  <a:pt x="2036409" y="2174441"/>
                  <a:pt x="2093907" y="2322323"/>
                </a:cubicBezTo>
                <a:lnTo>
                  <a:pt x="2126089" y="2404231"/>
                </a:lnTo>
                <a:lnTo>
                  <a:pt x="2130857" y="2417241"/>
                </a:lnTo>
                <a:lnTo>
                  <a:pt x="2134325" y="2425193"/>
                </a:lnTo>
                <a:lnTo>
                  <a:pt x="2134513" y="2425672"/>
                </a:lnTo>
                <a:lnTo>
                  <a:pt x="2136312" y="2430249"/>
                </a:lnTo>
                <a:lnTo>
                  <a:pt x="2136533" y="2430804"/>
                </a:lnTo>
                <a:lnTo>
                  <a:pt x="2166383" y="2505743"/>
                </a:lnTo>
                <a:lnTo>
                  <a:pt x="2172518" y="2521017"/>
                </a:lnTo>
                <a:lnTo>
                  <a:pt x="2175639" y="2528841"/>
                </a:lnTo>
                <a:lnTo>
                  <a:pt x="2192294" y="2570249"/>
                </a:lnTo>
                <a:lnTo>
                  <a:pt x="2192509" y="2570784"/>
                </a:lnTo>
                <a:lnTo>
                  <a:pt x="2192836" y="2571592"/>
                </a:lnTo>
                <a:lnTo>
                  <a:pt x="2206642" y="2605768"/>
                </a:lnTo>
                <a:lnTo>
                  <a:pt x="2210804" y="2616034"/>
                </a:lnTo>
                <a:lnTo>
                  <a:pt x="2212477" y="2620170"/>
                </a:lnTo>
                <a:lnTo>
                  <a:pt x="2214569" y="2625318"/>
                </a:lnTo>
                <a:lnTo>
                  <a:pt x="2217381" y="2632254"/>
                </a:lnTo>
                <a:cubicBezTo>
                  <a:pt x="2220323" y="2639494"/>
                  <a:pt x="2222589" y="2645062"/>
                  <a:pt x="2224071" y="2648698"/>
                </a:cubicBezTo>
                <a:cubicBezTo>
                  <a:pt x="2225647" y="2652528"/>
                  <a:pt x="2227933" y="2657666"/>
                  <a:pt x="2230891" y="2663959"/>
                </a:cubicBezTo>
                <a:lnTo>
                  <a:pt x="2231242" y="2664677"/>
                </a:lnTo>
                <a:lnTo>
                  <a:pt x="2231491" y="2665233"/>
                </a:lnTo>
                <a:lnTo>
                  <a:pt x="2234733" y="2671816"/>
                </a:lnTo>
                <a:lnTo>
                  <a:pt x="2241739" y="2686144"/>
                </a:lnTo>
                <a:lnTo>
                  <a:pt x="2242357" y="2687301"/>
                </a:lnTo>
                <a:lnTo>
                  <a:pt x="2243477" y="2689575"/>
                </a:lnTo>
                <a:lnTo>
                  <a:pt x="2252569" y="2706410"/>
                </a:lnTo>
                <a:lnTo>
                  <a:pt x="2274564" y="2747569"/>
                </a:lnTo>
                <a:lnTo>
                  <a:pt x="2277280" y="2752164"/>
                </a:lnTo>
                <a:lnTo>
                  <a:pt x="2279984" y="2757172"/>
                </a:lnTo>
                <a:lnTo>
                  <a:pt x="2294657" y="2781569"/>
                </a:lnTo>
                <a:lnTo>
                  <a:pt x="2320642" y="2825539"/>
                </a:lnTo>
                <a:lnTo>
                  <a:pt x="2325862" y="2833455"/>
                </a:lnTo>
                <a:lnTo>
                  <a:pt x="2331280" y="2842464"/>
                </a:lnTo>
                <a:lnTo>
                  <a:pt x="2349728" y="2869648"/>
                </a:lnTo>
                <a:lnTo>
                  <a:pt x="2378064" y="2912620"/>
                </a:lnTo>
                <a:lnTo>
                  <a:pt x="2386400" y="2923685"/>
                </a:lnTo>
                <a:lnTo>
                  <a:pt x="2395050" y="2936431"/>
                </a:lnTo>
                <a:lnTo>
                  <a:pt x="2415701" y="2962581"/>
                </a:lnTo>
                <a:lnTo>
                  <a:pt x="2444925" y="3001376"/>
                </a:lnTo>
                <a:lnTo>
                  <a:pt x="2456796" y="3014619"/>
                </a:lnTo>
                <a:lnTo>
                  <a:pt x="2468980" y="3030049"/>
                </a:lnTo>
                <a:lnTo>
                  <a:pt x="2490454" y="3052171"/>
                </a:lnTo>
                <a:lnTo>
                  <a:pt x="2519318" y="3084374"/>
                </a:lnTo>
                <a:lnTo>
                  <a:pt x="2534949" y="3098009"/>
                </a:lnTo>
                <a:lnTo>
                  <a:pt x="2550757" y="3114295"/>
                </a:lnTo>
                <a:lnTo>
                  <a:pt x="2571880" y="3130226"/>
                </a:lnTo>
                <a:lnTo>
                  <a:pt x="2599337" y="3154178"/>
                </a:lnTo>
                <a:lnTo>
                  <a:pt x="2618763" y="3165586"/>
                </a:lnTo>
                <a:lnTo>
                  <a:pt x="2638067" y="3180146"/>
                </a:lnTo>
                <a:lnTo>
                  <a:pt x="2683074" y="3203354"/>
                </a:lnTo>
                <a:lnTo>
                  <a:pt x="2683074" y="3203354"/>
                </a:lnTo>
                <a:lnTo>
                  <a:pt x="2701179" y="3209409"/>
                </a:lnTo>
                <a:lnTo>
                  <a:pt x="2721210" y="3216109"/>
                </a:lnTo>
                <a:lnTo>
                  <a:pt x="2711494" y="3214579"/>
                </a:lnTo>
                <a:cubicBezTo>
                  <a:pt x="2682262" y="3206874"/>
                  <a:pt x="2653143" y="3193409"/>
                  <a:pt x="2624512" y="3175621"/>
                </a:cubicBezTo>
                <a:lnTo>
                  <a:pt x="2540471" y="3110727"/>
                </a:lnTo>
                <a:lnTo>
                  <a:pt x="2461630" y="3028522"/>
                </a:lnTo>
                <a:cubicBezTo>
                  <a:pt x="2335822" y="2881884"/>
                  <a:pt x="2241134" y="2699078"/>
                  <a:pt x="2224761" y="2659867"/>
                </a:cubicBezTo>
                <a:cubicBezTo>
                  <a:pt x="2169330" y="2526670"/>
                  <a:pt x="1997111" y="2097431"/>
                  <a:pt x="2002212" y="2075231"/>
                </a:cubicBezTo>
                <a:cubicBezTo>
                  <a:pt x="2002474" y="2074832"/>
                  <a:pt x="2002641" y="2074377"/>
                  <a:pt x="2002723" y="2073908"/>
                </a:cubicBezTo>
                <a:cubicBezTo>
                  <a:pt x="2003095" y="2071881"/>
                  <a:pt x="2001758" y="2069950"/>
                  <a:pt x="1999731" y="2069578"/>
                </a:cubicBezTo>
                <a:lnTo>
                  <a:pt x="1999730" y="2069578"/>
                </a:lnTo>
                <a:lnTo>
                  <a:pt x="1999729" y="2069576"/>
                </a:lnTo>
                <a:cubicBezTo>
                  <a:pt x="1951890" y="2061738"/>
                  <a:pt x="1903537" y="2058259"/>
                  <a:pt x="1855263" y="2059135"/>
                </a:cubicBezTo>
                <a:lnTo>
                  <a:pt x="1783399" y="2066961"/>
                </a:lnTo>
                <a:close/>
                <a:moveTo>
                  <a:pt x="3721110" y="2055749"/>
                </a:moveTo>
                <a:lnTo>
                  <a:pt x="3721810" y="2059132"/>
                </a:lnTo>
                <a:lnTo>
                  <a:pt x="3721236" y="2058547"/>
                </a:lnTo>
                <a:lnTo>
                  <a:pt x="3721236" y="2057582"/>
                </a:lnTo>
                <a:close/>
                <a:moveTo>
                  <a:pt x="2009015" y="2055432"/>
                </a:moveTo>
                <a:lnTo>
                  <a:pt x="2010308" y="2060216"/>
                </a:lnTo>
                <a:lnTo>
                  <a:pt x="2010827" y="2062821"/>
                </a:lnTo>
                <a:lnTo>
                  <a:pt x="2013119" y="2070619"/>
                </a:lnTo>
                <a:lnTo>
                  <a:pt x="2014165" y="2074487"/>
                </a:lnTo>
                <a:lnTo>
                  <a:pt x="2015172" y="2077599"/>
                </a:lnTo>
                <a:lnTo>
                  <a:pt x="2016346" y="2081590"/>
                </a:lnTo>
                <a:lnTo>
                  <a:pt x="2025164" y="2108468"/>
                </a:lnTo>
                <a:lnTo>
                  <a:pt x="2025236" y="2108688"/>
                </a:lnTo>
                <a:lnTo>
                  <a:pt x="2037827" y="2144313"/>
                </a:lnTo>
                <a:lnTo>
                  <a:pt x="2050909" y="2188365"/>
                </a:lnTo>
                <a:lnTo>
                  <a:pt x="2052057" y="2191969"/>
                </a:lnTo>
                <a:lnTo>
                  <a:pt x="2048560" y="2182667"/>
                </a:lnTo>
                <a:lnTo>
                  <a:pt x="2028774" y="2127515"/>
                </a:lnTo>
                <a:lnTo>
                  <a:pt x="2024245" y="2114218"/>
                </a:lnTo>
                <a:lnTo>
                  <a:pt x="2015009" y="2085690"/>
                </a:lnTo>
                <a:lnTo>
                  <a:pt x="2012205" y="2076296"/>
                </a:lnTo>
                <a:lnTo>
                  <a:pt x="2008418" y="2057721"/>
                </a:lnTo>
                <a:close/>
                <a:moveTo>
                  <a:pt x="662843" y="2052243"/>
                </a:moveTo>
                <a:lnTo>
                  <a:pt x="665621" y="2067482"/>
                </a:lnTo>
                <a:lnTo>
                  <a:pt x="662648" y="2070889"/>
                </a:lnTo>
                <a:lnTo>
                  <a:pt x="655891" y="2078631"/>
                </a:lnTo>
                <a:lnTo>
                  <a:pt x="654679" y="2073383"/>
                </a:lnTo>
                <a:lnTo>
                  <a:pt x="651438" y="2059346"/>
                </a:lnTo>
                <a:close/>
                <a:moveTo>
                  <a:pt x="181962" y="2044278"/>
                </a:moveTo>
                <a:lnTo>
                  <a:pt x="166461" y="2070234"/>
                </a:lnTo>
                <a:cubicBezTo>
                  <a:pt x="163211" y="2082329"/>
                  <a:pt x="163251" y="2095308"/>
                  <a:pt x="166956" y="2107772"/>
                </a:cubicBezTo>
                <a:lnTo>
                  <a:pt x="167921" y="2111219"/>
                </a:lnTo>
                <a:cubicBezTo>
                  <a:pt x="168611" y="2113563"/>
                  <a:pt x="169438" y="2116597"/>
                  <a:pt x="169438" y="2116597"/>
                </a:cubicBezTo>
                <a:cubicBezTo>
                  <a:pt x="170403" y="2119769"/>
                  <a:pt x="181709" y="2160445"/>
                  <a:pt x="193568" y="2203603"/>
                </a:cubicBezTo>
                <a:cubicBezTo>
                  <a:pt x="215630" y="2285369"/>
                  <a:pt x="233003" y="2349071"/>
                  <a:pt x="234934" y="2354312"/>
                </a:cubicBezTo>
                <a:cubicBezTo>
                  <a:pt x="235760" y="2356932"/>
                  <a:pt x="243896" y="2386026"/>
                  <a:pt x="251066" y="2412086"/>
                </a:cubicBezTo>
                <a:cubicBezTo>
                  <a:pt x="261683" y="2450005"/>
                  <a:pt x="268164" y="2473031"/>
                  <a:pt x="268992" y="2475514"/>
                </a:cubicBezTo>
                <a:cubicBezTo>
                  <a:pt x="269818" y="2477995"/>
                  <a:pt x="278505" y="2509433"/>
                  <a:pt x="286227" y="2537010"/>
                </a:cubicBezTo>
                <a:cubicBezTo>
                  <a:pt x="296844" y="2574929"/>
                  <a:pt x="303325" y="2598231"/>
                  <a:pt x="304151" y="2600576"/>
                </a:cubicBezTo>
                <a:cubicBezTo>
                  <a:pt x="304596" y="2601830"/>
                  <a:pt x="305548" y="2602823"/>
                  <a:pt x="306772" y="2603334"/>
                </a:cubicBezTo>
                <a:lnTo>
                  <a:pt x="306774" y="2603334"/>
                </a:lnTo>
                <a:lnTo>
                  <a:pt x="306776" y="2603336"/>
                </a:lnTo>
                <a:cubicBezTo>
                  <a:pt x="307460" y="2603459"/>
                  <a:pt x="308160" y="2603459"/>
                  <a:pt x="308845" y="2603336"/>
                </a:cubicBezTo>
                <a:lnTo>
                  <a:pt x="311603" y="2603888"/>
                </a:lnTo>
                <a:lnTo>
                  <a:pt x="317807" y="2601405"/>
                </a:lnTo>
                <a:lnTo>
                  <a:pt x="334813" y="2595975"/>
                </a:lnTo>
                <a:lnTo>
                  <a:pt x="298912" y="2609125"/>
                </a:lnTo>
                <a:lnTo>
                  <a:pt x="282505" y="2549974"/>
                </a:lnTo>
                <a:cubicBezTo>
                  <a:pt x="270922" y="2507919"/>
                  <a:pt x="265683" y="2488478"/>
                  <a:pt x="264855" y="2486271"/>
                </a:cubicBezTo>
                <a:cubicBezTo>
                  <a:pt x="264029" y="2484065"/>
                  <a:pt x="254927" y="2450973"/>
                  <a:pt x="246931" y="2421879"/>
                </a:cubicBezTo>
                <a:cubicBezTo>
                  <a:pt x="236037" y="2382444"/>
                  <a:pt x="230384" y="2363829"/>
                  <a:pt x="230384" y="2362174"/>
                </a:cubicBezTo>
                <a:cubicBezTo>
                  <a:pt x="229281" y="2358037"/>
                  <a:pt x="205151" y="2271584"/>
                  <a:pt x="187915" y="2208569"/>
                </a:cubicBezTo>
                <a:cubicBezTo>
                  <a:pt x="173024" y="2154518"/>
                  <a:pt x="163923" y="2121288"/>
                  <a:pt x="163234" y="2118944"/>
                </a:cubicBezTo>
                <a:lnTo>
                  <a:pt x="161579" y="2113015"/>
                </a:lnTo>
                <a:lnTo>
                  <a:pt x="160752" y="2109982"/>
                </a:lnTo>
                <a:cubicBezTo>
                  <a:pt x="153653" y="2087229"/>
                  <a:pt x="161009" y="2062437"/>
                  <a:pt x="179366" y="2047243"/>
                </a:cubicBezTo>
                <a:lnTo>
                  <a:pt x="181157" y="2044489"/>
                </a:lnTo>
                <a:lnTo>
                  <a:pt x="181157" y="2045035"/>
                </a:lnTo>
                <a:lnTo>
                  <a:pt x="181159" y="2045033"/>
                </a:lnTo>
                <a:lnTo>
                  <a:pt x="181159" y="2045037"/>
                </a:lnTo>
                <a:close/>
                <a:moveTo>
                  <a:pt x="2007037" y="2043795"/>
                </a:moveTo>
                <a:lnTo>
                  <a:pt x="2008651" y="2054051"/>
                </a:lnTo>
                <a:lnTo>
                  <a:pt x="2005936" y="2051788"/>
                </a:lnTo>
                <a:lnTo>
                  <a:pt x="1872444" y="2050272"/>
                </a:lnTo>
                <a:lnTo>
                  <a:pt x="1882516" y="2049021"/>
                </a:lnTo>
                <a:lnTo>
                  <a:pt x="1908705" y="2046825"/>
                </a:lnTo>
                <a:lnTo>
                  <a:pt x="1943244" y="2044810"/>
                </a:lnTo>
                <a:close/>
                <a:moveTo>
                  <a:pt x="205381" y="2042175"/>
                </a:moveTo>
                <a:lnTo>
                  <a:pt x="202728" y="2047342"/>
                </a:lnTo>
                <a:lnTo>
                  <a:pt x="195590" y="2061242"/>
                </a:lnTo>
                <a:lnTo>
                  <a:pt x="196904" y="2093624"/>
                </a:lnTo>
                <a:lnTo>
                  <a:pt x="197014" y="2096329"/>
                </a:lnTo>
                <a:lnTo>
                  <a:pt x="197842" y="2099224"/>
                </a:lnTo>
                <a:cubicBezTo>
                  <a:pt x="198394" y="2101568"/>
                  <a:pt x="199358" y="2104739"/>
                  <a:pt x="199358" y="2104739"/>
                </a:cubicBezTo>
                <a:cubicBezTo>
                  <a:pt x="200875" y="2109428"/>
                  <a:pt x="210803" y="2145002"/>
                  <a:pt x="222385" y="2186368"/>
                </a:cubicBezTo>
                <a:cubicBezTo>
                  <a:pt x="240586" y="2250072"/>
                  <a:pt x="260718" y="2322324"/>
                  <a:pt x="263751" y="2330734"/>
                </a:cubicBezTo>
                <a:cubicBezTo>
                  <a:pt x="265543" y="2334181"/>
                  <a:pt x="272162" y="2360518"/>
                  <a:pt x="279332" y="2385889"/>
                </a:cubicBezTo>
                <a:cubicBezTo>
                  <a:pt x="288985" y="2420222"/>
                  <a:pt x="295466" y="2442972"/>
                  <a:pt x="296706" y="2446282"/>
                </a:cubicBezTo>
                <a:cubicBezTo>
                  <a:pt x="297947" y="2449591"/>
                  <a:pt x="306220" y="2478823"/>
                  <a:pt x="313527" y="2504745"/>
                </a:cubicBezTo>
                <a:cubicBezTo>
                  <a:pt x="323180" y="2538941"/>
                  <a:pt x="329661" y="2561693"/>
                  <a:pt x="330902" y="2565002"/>
                </a:cubicBezTo>
                <a:cubicBezTo>
                  <a:pt x="331407" y="2567015"/>
                  <a:pt x="333114" y="2568504"/>
                  <a:pt x="335177" y="2568724"/>
                </a:cubicBezTo>
                <a:lnTo>
                  <a:pt x="336417" y="2568587"/>
                </a:lnTo>
                <a:lnTo>
                  <a:pt x="358479" y="2562106"/>
                </a:lnTo>
                <a:lnTo>
                  <a:pt x="421705" y="2548047"/>
                </a:lnTo>
                <a:lnTo>
                  <a:pt x="336553" y="2570930"/>
                </a:lnTo>
                <a:lnTo>
                  <a:pt x="325250" y="2574790"/>
                </a:lnTo>
                <a:lnTo>
                  <a:pt x="318443" y="2551042"/>
                </a:lnTo>
                <a:cubicBezTo>
                  <a:pt x="315599" y="2540942"/>
                  <a:pt x="312359" y="2529360"/>
                  <a:pt x="309257" y="2518397"/>
                </a:cubicBezTo>
                <a:cubicBezTo>
                  <a:pt x="299191" y="2482410"/>
                  <a:pt x="292848" y="2460209"/>
                  <a:pt x="291882" y="2457590"/>
                </a:cubicBezTo>
                <a:cubicBezTo>
                  <a:pt x="290918" y="2454970"/>
                  <a:pt x="282231" y="2424221"/>
                  <a:pt x="274647" y="2396644"/>
                </a:cubicBezTo>
                <a:cubicBezTo>
                  <a:pt x="265271" y="2362862"/>
                  <a:pt x="259480" y="2342179"/>
                  <a:pt x="258515" y="2339560"/>
                </a:cubicBezTo>
                <a:cubicBezTo>
                  <a:pt x="256032" y="2332803"/>
                  <a:pt x="234522" y="2255035"/>
                  <a:pt x="217149" y="2192573"/>
                </a:cubicBezTo>
                <a:cubicBezTo>
                  <a:pt x="204739" y="2147623"/>
                  <a:pt x="194811" y="2112048"/>
                  <a:pt x="193570" y="2107912"/>
                </a:cubicBezTo>
                <a:lnTo>
                  <a:pt x="192192" y="2103086"/>
                </a:lnTo>
                <a:cubicBezTo>
                  <a:pt x="191227" y="2101294"/>
                  <a:pt x="191227" y="2099500"/>
                  <a:pt x="191227" y="2099500"/>
                </a:cubicBezTo>
                <a:cubicBezTo>
                  <a:pt x="187951" y="2088966"/>
                  <a:pt x="187794" y="2077959"/>
                  <a:pt x="190448" y="2067678"/>
                </a:cubicBezTo>
                <a:close/>
                <a:moveTo>
                  <a:pt x="680137" y="2041472"/>
                </a:moveTo>
                <a:lnTo>
                  <a:pt x="681230" y="2049597"/>
                </a:lnTo>
                <a:lnTo>
                  <a:pt x="672333" y="2059792"/>
                </a:lnTo>
                <a:lnTo>
                  <a:pt x="670104" y="2047720"/>
                </a:lnTo>
                <a:close/>
                <a:moveTo>
                  <a:pt x="195175" y="2040597"/>
                </a:moveTo>
                <a:lnTo>
                  <a:pt x="192781" y="2044908"/>
                </a:lnTo>
                <a:lnTo>
                  <a:pt x="180920" y="2066269"/>
                </a:lnTo>
                <a:cubicBezTo>
                  <a:pt x="178036" y="2078020"/>
                  <a:pt x="178241" y="2090530"/>
                  <a:pt x="181847" y="2102533"/>
                </a:cubicBezTo>
                <a:lnTo>
                  <a:pt x="182812" y="2105980"/>
                </a:lnTo>
                <a:cubicBezTo>
                  <a:pt x="184190" y="2108324"/>
                  <a:pt x="184190" y="2111220"/>
                  <a:pt x="184190" y="2111220"/>
                </a:cubicBezTo>
                <a:cubicBezTo>
                  <a:pt x="185570" y="2115219"/>
                  <a:pt x="195910" y="2152447"/>
                  <a:pt x="207769" y="2195467"/>
                </a:cubicBezTo>
                <a:cubicBezTo>
                  <a:pt x="225970" y="2261377"/>
                  <a:pt x="246652" y="2336111"/>
                  <a:pt x="249135" y="2343143"/>
                </a:cubicBezTo>
                <a:cubicBezTo>
                  <a:pt x="250100" y="2345626"/>
                  <a:pt x="258097" y="2374306"/>
                  <a:pt x="265129" y="2399538"/>
                </a:cubicBezTo>
                <a:cubicBezTo>
                  <a:pt x="275746" y="2434699"/>
                  <a:pt x="281538" y="2458416"/>
                  <a:pt x="282641" y="2461036"/>
                </a:cubicBezTo>
                <a:cubicBezTo>
                  <a:pt x="283744" y="2463656"/>
                  <a:pt x="292155" y="2494128"/>
                  <a:pt x="299739" y="2521017"/>
                </a:cubicBezTo>
                <a:cubicBezTo>
                  <a:pt x="310079" y="2557556"/>
                  <a:pt x="316285" y="2580032"/>
                  <a:pt x="317388" y="2582789"/>
                </a:cubicBezTo>
                <a:cubicBezTo>
                  <a:pt x="318038" y="2584747"/>
                  <a:pt x="319868" y="2586084"/>
                  <a:pt x="321938" y="2586099"/>
                </a:cubicBezTo>
                <a:lnTo>
                  <a:pt x="321940" y="2586098"/>
                </a:lnTo>
                <a:lnTo>
                  <a:pt x="321942" y="2586100"/>
                </a:lnTo>
                <a:lnTo>
                  <a:pt x="323597" y="2585823"/>
                </a:lnTo>
                <a:lnTo>
                  <a:pt x="339729" y="2580308"/>
                </a:lnTo>
                <a:lnTo>
                  <a:pt x="398597" y="2564435"/>
                </a:lnTo>
                <a:lnTo>
                  <a:pt x="312564" y="2591889"/>
                </a:lnTo>
                <a:lnTo>
                  <a:pt x="311464" y="2591889"/>
                </a:lnTo>
                <a:lnTo>
                  <a:pt x="304846" y="2567554"/>
                </a:lnTo>
                <a:cubicBezTo>
                  <a:pt x="301881" y="2557213"/>
                  <a:pt x="298434" y="2545355"/>
                  <a:pt x="295331" y="2534117"/>
                </a:cubicBezTo>
                <a:cubicBezTo>
                  <a:pt x="284991" y="2497026"/>
                  <a:pt x="278648" y="2474413"/>
                  <a:pt x="277821" y="2471930"/>
                </a:cubicBezTo>
                <a:cubicBezTo>
                  <a:pt x="276993" y="2469449"/>
                  <a:pt x="268031" y="2436770"/>
                  <a:pt x="260171" y="2409193"/>
                </a:cubicBezTo>
                <a:cubicBezTo>
                  <a:pt x="250519" y="2374307"/>
                  <a:pt x="244589" y="2353073"/>
                  <a:pt x="243900" y="2350867"/>
                </a:cubicBezTo>
                <a:cubicBezTo>
                  <a:pt x="242522" y="2345489"/>
                  <a:pt x="219495" y="2261931"/>
                  <a:pt x="202534" y="2200847"/>
                </a:cubicBezTo>
                <a:cubicBezTo>
                  <a:pt x="189574" y="2153827"/>
                  <a:pt x="179370" y="2116736"/>
                  <a:pt x="178404" y="2113427"/>
                </a:cubicBezTo>
                <a:cubicBezTo>
                  <a:pt x="178266" y="2113152"/>
                  <a:pt x="177852" y="2110394"/>
                  <a:pt x="176888" y="2108463"/>
                </a:cubicBezTo>
                <a:cubicBezTo>
                  <a:pt x="175923" y="2106534"/>
                  <a:pt x="175923" y="2104740"/>
                  <a:pt x="175923" y="2104740"/>
                </a:cubicBezTo>
                <a:cubicBezTo>
                  <a:pt x="169487" y="2083024"/>
                  <a:pt x="176082" y="2059542"/>
                  <a:pt x="192883" y="2044347"/>
                </a:cubicBezTo>
                <a:cubicBezTo>
                  <a:pt x="193892" y="2043519"/>
                  <a:pt x="194535" y="2042333"/>
                  <a:pt x="194675" y="2041037"/>
                </a:cubicBezTo>
                <a:close/>
                <a:moveTo>
                  <a:pt x="695881" y="2039486"/>
                </a:moveTo>
                <a:lnTo>
                  <a:pt x="697232" y="2055440"/>
                </a:lnTo>
                <a:lnTo>
                  <a:pt x="697262" y="2055794"/>
                </a:lnTo>
                <a:lnTo>
                  <a:pt x="697446" y="2057959"/>
                </a:lnTo>
                <a:lnTo>
                  <a:pt x="694631" y="2059679"/>
                </a:lnTo>
                <a:lnTo>
                  <a:pt x="690678" y="2062093"/>
                </a:lnTo>
                <a:lnTo>
                  <a:pt x="688931" y="2049205"/>
                </a:lnTo>
                <a:close/>
                <a:moveTo>
                  <a:pt x="208702" y="2035709"/>
                </a:moveTo>
                <a:lnTo>
                  <a:pt x="207666" y="2037726"/>
                </a:lnTo>
                <a:lnTo>
                  <a:pt x="207074" y="2038878"/>
                </a:lnTo>
                <a:lnTo>
                  <a:pt x="208048" y="2036486"/>
                </a:lnTo>
                <a:close/>
                <a:moveTo>
                  <a:pt x="690568" y="2034974"/>
                </a:moveTo>
                <a:lnTo>
                  <a:pt x="687648" y="2039744"/>
                </a:lnTo>
                <a:lnTo>
                  <a:pt x="687399" y="2037912"/>
                </a:lnTo>
                <a:lnTo>
                  <a:pt x="687279" y="2037023"/>
                </a:lnTo>
                <a:close/>
                <a:moveTo>
                  <a:pt x="3723204" y="2029972"/>
                </a:moveTo>
                <a:lnTo>
                  <a:pt x="3724813" y="2030476"/>
                </a:lnTo>
                <a:lnTo>
                  <a:pt x="3725422" y="2034033"/>
                </a:lnTo>
                <a:lnTo>
                  <a:pt x="3725025" y="2038867"/>
                </a:lnTo>
                <a:close/>
                <a:moveTo>
                  <a:pt x="720535" y="2029794"/>
                </a:moveTo>
                <a:lnTo>
                  <a:pt x="720205" y="2042318"/>
                </a:lnTo>
                <a:lnTo>
                  <a:pt x="719470" y="2044505"/>
                </a:lnTo>
                <a:lnTo>
                  <a:pt x="718389" y="2045165"/>
                </a:lnTo>
                <a:lnTo>
                  <a:pt x="717639" y="2045623"/>
                </a:lnTo>
                <a:lnTo>
                  <a:pt x="717530" y="2042227"/>
                </a:lnTo>
                <a:lnTo>
                  <a:pt x="717345" y="2036435"/>
                </a:lnTo>
                <a:close/>
                <a:moveTo>
                  <a:pt x="678052" y="2025976"/>
                </a:moveTo>
                <a:lnTo>
                  <a:pt x="679045" y="2033355"/>
                </a:lnTo>
                <a:lnTo>
                  <a:pt x="673491" y="2036791"/>
                </a:lnTo>
                <a:lnTo>
                  <a:pt x="668640" y="2039793"/>
                </a:lnTo>
                <a:lnTo>
                  <a:pt x="668448" y="2038756"/>
                </a:lnTo>
                <a:lnTo>
                  <a:pt x="668376" y="2038365"/>
                </a:lnTo>
                <a:close/>
                <a:moveTo>
                  <a:pt x="227429" y="2024075"/>
                </a:moveTo>
                <a:lnTo>
                  <a:pt x="225280" y="2027385"/>
                </a:lnTo>
                <a:cubicBezTo>
                  <a:pt x="210405" y="2045364"/>
                  <a:pt x="205630" y="2069646"/>
                  <a:pt x="212595" y="2091915"/>
                </a:cubicBezTo>
                <a:lnTo>
                  <a:pt x="213423" y="2094948"/>
                </a:lnTo>
                <a:lnTo>
                  <a:pt x="214801" y="2100188"/>
                </a:lnTo>
                <a:cubicBezTo>
                  <a:pt x="216595" y="2105704"/>
                  <a:pt x="226246" y="2139762"/>
                  <a:pt x="237277" y="2179196"/>
                </a:cubicBezTo>
                <a:cubicBezTo>
                  <a:pt x="254512" y="2240831"/>
                  <a:pt x="274230" y="2310463"/>
                  <a:pt x="277677" y="2320253"/>
                </a:cubicBezTo>
                <a:cubicBezTo>
                  <a:pt x="279331" y="2323977"/>
                  <a:pt x="286089" y="2349209"/>
                  <a:pt x="293120" y="2373615"/>
                </a:cubicBezTo>
                <a:cubicBezTo>
                  <a:pt x="301118" y="2401744"/>
                  <a:pt x="308840" y="2428630"/>
                  <a:pt x="310218" y="2432491"/>
                </a:cubicBezTo>
                <a:cubicBezTo>
                  <a:pt x="311597" y="2436352"/>
                  <a:pt x="318767" y="2461171"/>
                  <a:pt x="326764" y="2489300"/>
                </a:cubicBezTo>
                <a:cubicBezTo>
                  <a:pt x="334762" y="2517429"/>
                  <a:pt x="342346" y="2544042"/>
                  <a:pt x="343862" y="2548040"/>
                </a:cubicBezTo>
                <a:lnTo>
                  <a:pt x="343862" y="2548040"/>
                </a:lnTo>
                <a:lnTo>
                  <a:pt x="343863" y="2548042"/>
                </a:lnTo>
                <a:cubicBezTo>
                  <a:pt x="344508" y="2549931"/>
                  <a:pt x="346279" y="2551199"/>
                  <a:pt x="348275" y="2551214"/>
                </a:cubicBezTo>
                <a:lnTo>
                  <a:pt x="349655" y="2551626"/>
                </a:lnTo>
                <a:lnTo>
                  <a:pt x="375301" y="2545559"/>
                </a:lnTo>
                <a:lnTo>
                  <a:pt x="424220" y="2537876"/>
                </a:lnTo>
                <a:lnTo>
                  <a:pt x="356135" y="2552453"/>
                </a:lnTo>
                <a:lnTo>
                  <a:pt x="338761" y="2557555"/>
                </a:lnTo>
                <a:cubicBezTo>
                  <a:pt x="335866" y="2548041"/>
                  <a:pt x="329110" y="2524048"/>
                  <a:pt x="322904" y="2502401"/>
                </a:cubicBezTo>
                <a:cubicBezTo>
                  <a:pt x="313527" y="2469033"/>
                  <a:pt x="307185" y="2446695"/>
                  <a:pt x="305945" y="2443385"/>
                </a:cubicBezTo>
                <a:cubicBezTo>
                  <a:pt x="304703" y="2440076"/>
                  <a:pt x="296292" y="2410155"/>
                  <a:pt x="288847" y="2383681"/>
                </a:cubicBezTo>
                <a:cubicBezTo>
                  <a:pt x="279746" y="2351415"/>
                  <a:pt x="274093" y="2331561"/>
                  <a:pt x="272990" y="2328527"/>
                </a:cubicBezTo>
                <a:cubicBezTo>
                  <a:pt x="269543" y="2320392"/>
                  <a:pt x="248445" y="2245107"/>
                  <a:pt x="231624" y="2184712"/>
                </a:cubicBezTo>
                <a:cubicBezTo>
                  <a:pt x="220042" y="2143346"/>
                  <a:pt x="210114" y="2107634"/>
                  <a:pt x="208597" y="2102809"/>
                </a:cubicBezTo>
                <a:cubicBezTo>
                  <a:pt x="208459" y="2102257"/>
                  <a:pt x="207770" y="2099775"/>
                  <a:pt x="207080" y="2097568"/>
                </a:cubicBezTo>
                <a:lnTo>
                  <a:pt x="206253" y="2094536"/>
                </a:lnTo>
                <a:lnTo>
                  <a:pt x="205228" y="2063629"/>
                </a:lnTo>
                <a:lnTo>
                  <a:pt x="220042" y="2036485"/>
                </a:lnTo>
                <a:cubicBezTo>
                  <a:pt x="221096" y="2035382"/>
                  <a:pt x="221602" y="2033867"/>
                  <a:pt x="221420" y="2032350"/>
                </a:cubicBezTo>
                <a:close/>
                <a:moveTo>
                  <a:pt x="709214" y="2023361"/>
                </a:moveTo>
                <a:lnTo>
                  <a:pt x="709394" y="2028993"/>
                </a:lnTo>
                <a:lnTo>
                  <a:pt x="709396" y="2029044"/>
                </a:lnTo>
                <a:lnTo>
                  <a:pt x="709602" y="2035753"/>
                </a:lnTo>
                <a:lnTo>
                  <a:pt x="704811" y="2044774"/>
                </a:lnTo>
                <a:lnTo>
                  <a:pt x="704437" y="2045477"/>
                </a:lnTo>
                <a:lnTo>
                  <a:pt x="703083" y="2029415"/>
                </a:lnTo>
                <a:lnTo>
                  <a:pt x="703146" y="2029327"/>
                </a:lnTo>
                <a:lnTo>
                  <a:pt x="705021" y="2025973"/>
                </a:lnTo>
                <a:close/>
                <a:moveTo>
                  <a:pt x="3710205" y="2021789"/>
                </a:moveTo>
                <a:lnTo>
                  <a:pt x="3714019" y="2025304"/>
                </a:lnTo>
                <a:lnTo>
                  <a:pt x="3713152" y="2034223"/>
                </a:lnTo>
                <a:close/>
                <a:moveTo>
                  <a:pt x="657235" y="2021006"/>
                </a:moveTo>
                <a:lnTo>
                  <a:pt x="659852" y="2035777"/>
                </a:lnTo>
                <a:lnTo>
                  <a:pt x="655910" y="2040057"/>
                </a:lnTo>
                <a:lnTo>
                  <a:pt x="648774" y="2047805"/>
                </a:lnTo>
                <a:lnTo>
                  <a:pt x="644451" y="2029082"/>
                </a:lnTo>
                <a:close/>
                <a:moveTo>
                  <a:pt x="718952" y="2017296"/>
                </a:moveTo>
                <a:lnTo>
                  <a:pt x="717394" y="2021081"/>
                </a:lnTo>
                <a:lnTo>
                  <a:pt x="717292" y="2021273"/>
                </a:lnTo>
                <a:lnTo>
                  <a:pt x="716895" y="2022017"/>
                </a:lnTo>
                <a:lnTo>
                  <a:pt x="716792" y="2018641"/>
                </a:lnTo>
                <a:close/>
                <a:moveTo>
                  <a:pt x="3722404" y="2016412"/>
                </a:moveTo>
                <a:lnTo>
                  <a:pt x="3723680" y="2023861"/>
                </a:lnTo>
                <a:lnTo>
                  <a:pt x="3721831" y="2023263"/>
                </a:lnTo>
                <a:lnTo>
                  <a:pt x="3721674" y="2022492"/>
                </a:lnTo>
                <a:close/>
                <a:moveTo>
                  <a:pt x="244984" y="2013213"/>
                </a:moveTo>
                <a:lnTo>
                  <a:pt x="238653" y="2024491"/>
                </a:lnTo>
                <a:cubicBezTo>
                  <a:pt x="225158" y="2042499"/>
                  <a:pt x="221156" y="2065897"/>
                  <a:pt x="227897" y="2087367"/>
                </a:cubicBezTo>
                <a:lnTo>
                  <a:pt x="228725" y="2090125"/>
                </a:lnTo>
                <a:cubicBezTo>
                  <a:pt x="229414" y="2092331"/>
                  <a:pt x="230242" y="2095364"/>
                  <a:pt x="230242" y="2095364"/>
                </a:cubicBezTo>
                <a:cubicBezTo>
                  <a:pt x="232172" y="2101570"/>
                  <a:pt x="241411" y="2134111"/>
                  <a:pt x="252028" y="2171753"/>
                </a:cubicBezTo>
                <a:cubicBezTo>
                  <a:pt x="268850" y="2231043"/>
                  <a:pt x="287878" y="2298331"/>
                  <a:pt x="291876" y="2309639"/>
                </a:cubicBezTo>
                <a:cubicBezTo>
                  <a:pt x="293256" y="2313775"/>
                  <a:pt x="300426" y="2337905"/>
                  <a:pt x="307044" y="2361346"/>
                </a:cubicBezTo>
                <a:cubicBezTo>
                  <a:pt x="314903" y="2388509"/>
                  <a:pt x="322213" y="2414294"/>
                  <a:pt x="323866" y="2418707"/>
                </a:cubicBezTo>
                <a:cubicBezTo>
                  <a:pt x="325520" y="2423119"/>
                  <a:pt x="332967" y="2448903"/>
                  <a:pt x="340137" y="2473861"/>
                </a:cubicBezTo>
                <a:cubicBezTo>
                  <a:pt x="347996" y="2500887"/>
                  <a:pt x="355443" y="2526395"/>
                  <a:pt x="357097" y="2531082"/>
                </a:cubicBezTo>
                <a:cubicBezTo>
                  <a:pt x="357821" y="2532889"/>
                  <a:pt x="359561" y="2534089"/>
                  <a:pt x="361510" y="2534117"/>
                </a:cubicBezTo>
                <a:lnTo>
                  <a:pt x="361511" y="2534116"/>
                </a:lnTo>
                <a:lnTo>
                  <a:pt x="361512" y="2534117"/>
                </a:lnTo>
                <a:lnTo>
                  <a:pt x="362201" y="2533840"/>
                </a:lnTo>
                <a:lnTo>
                  <a:pt x="389778" y="2529015"/>
                </a:lnTo>
                <a:lnTo>
                  <a:pt x="459336" y="2522412"/>
                </a:lnTo>
                <a:lnTo>
                  <a:pt x="372267" y="2536043"/>
                </a:lnTo>
                <a:lnTo>
                  <a:pt x="351032" y="2541145"/>
                </a:lnTo>
                <a:lnTo>
                  <a:pt x="344432" y="2518396"/>
                </a:lnTo>
                <a:cubicBezTo>
                  <a:pt x="341657" y="2508675"/>
                  <a:pt x="338486" y="2497506"/>
                  <a:pt x="335452" y="2486958"/>
                </a:cubicBezTo>
                <a:cubicBezTo>
                  <a:pt x="327593" y="2459519"/>
                  <a:pt x="320009" y="2433321"/>
                  <a:pt x="318631" y="2429460"/>
                </a:cubicBezTo>
                <a:cubicBezTo>
                  <a:pt x="317251" y="2425600"/>
                  <a:pt x="309116" y="2396919"/>
                  <a:pt x="301808" y="2371272"/>
                </a:cubicBezTo>
                <a:cubicBezTo>
                  <a:pt x="294501" y="2345626"/>
                  <a:pt x="287605" y="2321358"/>
                  <a:pt x="286227" y="2317360"/>
                </a:cubicBezTo>
                <a:cubicBezTo>
                  <a:pt x="282781" y="2307845"/>
                  <a:pt x="262374" y="2235318"/>
                  <a:pt x="245965" y="2176992"/>
                </a:cubicBezTo>
                <a:cubicBezTo>
                  <a:pt x="234934" y="2137418"/>
                  <a:pt x="225281" y="2103222"/>
                  <a:pt x="223489" y="2097570"/>
                </a:cubicBezTo>
                <a:lnTo>
                  <a:pt x="222111" y="2092743"/>
                </a:lnTo>
                <a:cubicBezTo>
                  <a:pt x="221852" y="2091627"/>
                  <a:pt x="221532" y="2090524"/>
                  <a:pt x="221145" y="2089434"/>
                </a:cubicBezTo>
                <a:cubicBezTo>
                  <a:pt x="214964" y="2069703"/>
                  <a:pt x="219510" y="2048179"/>
                  <a:pt x="233142" y="2032625"/>
                </a:cubicBezTo>
                <a:cubicBezTo>
                  <a:pt x="234278" y="2031577"/>
                  <a:pt x="234708" y="2029964"/>
                  <a:pt x="234245" y="2028489"/>
                </a:cubicBezTo>
                <a:cubicBezTo>
                  <a:pt x="234348" y="2026455"/>
                  <a:pt x="236795" y="2022689"/>
                  <a:pt x="240695" y="2017915"/>
                </a:cubicBezTo>
                <a:lnTo>
                  <a:pt x="243490" y="2014850"/>
                </a:lnTo>
                <a:close/>
                <a:moveTo>
                  <a:pt x="729512" y="2011107"/>
                </a:moveTo>
                <a:lnTo>
                  <a:pt x="729098" y="2015872"/>
                </a:lnTo>
                <a:lnTo>
                  <a:pt x="728314" y="2018203"/>
                </a:lnTo>
                <a:lnTo>
                  <a:pt x="728435" y="2013348"/>
                </a:lnTo>
                <a:lnTo>
                  <a:pt x="729266" y="2011618"/>
                </a:lnTo>
                <a:close/>
                <a:moveTo>
                  <a:pt x="675805" y="2009274"/>
                </a:moveTo>
                <a:lnTo>
                  <a:pt x="676883" y="2017286"/>
                </a:lnTo>
                <a:lnTo>
                  <a:pt x="666555" y="2028500"/>
                </a:lnTo>
                <a:lnTo>
                  <a:pt x="664342" y="2016516"/>
                </a:lnTo>
                <a:close/>
                <a:moveTo>
                  <a:pt x="693104" y="2006703"/>
                </a:moveTo>
                <a:lnTo>
                  <a:pt x="694549" y="2023761"/>
                </a:lnTo>
                <a:lnTo>
                  <a:pt x="688960" y="2027220"/>
                </a:lnTo>
                <a:lnTo>
                  <a:pt x="686183" y="2028938"/>
                </a:lnTo>
                <a:lnTo>
                  <a:pt x="684638" y="2017544"/>
                </a:lnTo>
                <a:close/>
                <a:moveTo>
                  <a:pt x="260359" y="2005398"/>
                </a:moveTo>
                <a:lnTo>
                  <a:pt x="252167" y="2021454"/>
                </a:lnTo>
                <a:cubicBezTo>
                  <a:pt x="240045" y="2039448"/>
                  <a:pt x="236796" y="2061991"/>
                  <a:pt x="243342" y="2082675"/>
                </a:cubicBezTo>
                <a:lnTo>
                  <a:pt x="244171" y="2085432"/>
                </a:lnTo>
                <a:lnTo>
                  <a:pt x="245549" y="2090534"/>
                </a:lnTo>
                <a:cubicBezTo>
                  <a:pt x="247755" y="2097428"/>
                  <a:pt x="256579" y="2128176"/>
                  <a:pt x="266784" y="2163889"/>
                </a:cubicBezTo>
                <a:cubicBezTo>
                  <a:pt x="282227" y="2218354"/>
                  <a:pt x="301668" y="2286194"/>
                  <a:pt x="306218" y="2298879"/>
                </a:cubicBezTo>
                <a:cubicBezTo>
                  <a:pt x="307321" y="2303567"/>
                  <a:pt x="314630" y="2326869"/>
                  <a:pt x="321110" y="2349207"/>
                </a:cubicBezTo>
                <a:cubicBezTo>
                  <a:pt x="328556" y="2375267"/>
                  <a:pt x="335450" y="2400086"/>
                  <a:pt x="337656" y="2405050"/>
                </a:cubicBezTo>
                <a:cubicBezTo>
                  <a:pt x="339862" y="2410014"/>
                  <a:pt x="346757" y="2434833"/>
                  <a:pt x="353651" y="2458687"/>
                </a:cubicBezTo>
                <a:cubicBezTo>
                  <a:pt x="361235" y="2484059"/>
                  <a:pt x="368405" y="2508602"/>
                  <a:pt x="370336" y="2513841"/>
                </a:cubicBezTo>
                <a:lnTo>
                  <a:pt x="370337" y="2513844"/>
                </a:lnTo>
                <a:cubicBezTo>
                  <a:pt x="371107" y="2515720"/>
                  <a:pt x="372999" y="2516893"/>
                  <a:pt x="375024" y="2516741"/>
                </a:cubicBezTo>
                <a:cubicBezTo>
                  <a:pt x="401084" y="2514810"/>
                  <a:pt x="426869" y="2513844"/>
                  <a:pt x="454447" y="2512880"/>
                </a:cubicBezTo>
                <a:lnTo>
                  <a:pt x="461190" y="2512658"/>
                </a:lnTo>
                <a:lnTo>
                  <a:pt x="388396" y="2519500"/>
                </a:lnTo>
                <a:lnTo>
                  <a:pt x="364683" y="2523499"/>
                </a:lnTo>
                <a:lnTo>
                  <a:pt x="358185" y="2501782"/>
                </a:lnTo>
                <a:cubicBezTo>
                  <a:pt x="355445" y="2492372"/>
                  <a:pt x="352273" y="2481376"/>
                  <a:pt x="349101" y="2470552"/>
                </a:cubicBezTo>
                <a:cubicBezTo>
                  <a:pt x="341517" y="2444904"/>
                  <a:pt x="334347" y="2419810"/>
                  <a:pt x="332692" y="2415397"/>
                </a:cubicBezTo>
                <a:cubicBezTo>
                  <a:pt x="331038" y="2410985"/>
                  <a:pt x="323041" y="2383545"/>
                  <a:pt x="316009" y="2358726"/>
                </a:cubicBezTo>
                <a:cubicBezTo>
                  <a:pt x="308976" y="2333907"/>
                  <a:pt x="302220" y="2310742"/>
                  <a:pt x="300703" y="2306330"/>
                </a:cubicBezTo>
                <a:cubicBezTo>
                  <a:pt x="296705" y="2294885"/>
                  <a:pt x="276987" y="2224839"/>
                  <a:pt x="260992" y="2168444"/>
                </a:cubicBezTo>
                <a:cubicBezTo>
                  <a:pt x="250375" y="2130801"/>
                  <a:pt x="241136" y="2098260"/>
                  <a:pt x="239069" y="2091779"/>
                </a:cubicBezTo>
                <a:lnTo>
                  <a:pt x="237690" y="2086953"/>
                </a:lnTo>
                <a:lnTo>
                  <a:pt x="236863" y="2083920"/>
                </a:lnTo>
                <a:cubicBezTo>
                  <a:pt x="231028" y="2064974"/>
                  <a:pt x="234838" y="2044374"/>
                  <a:pt x="247066" y="2028766"/>
                </a:cubicBezTo>
                <a:cubicBezTo>
                  <a:pt x="248075" y="2027593"/>
                  <a:pt x="248437" y="2025994"/>
                  <a:pt x="248031" y="2024491"/>
                </a:cubicBezTo>
                <a:cubicBezTo>
                  <a:pt x="247755" y="2022492"/>
                  <a:pt x="249772" y="2018751"/>
                  <a:pt x="253219" y="2013996"/>
                </a:cubicBezTo>
                <a:close/>
                <a:moveTo>
                  <a:pt x="687914" y="2001624"/>
                </a:moveTo>
                <a:lnTo>
                  <a:pt x="687795" y="2001796"/>
                </a:lnTo>
                <a:lnTo>
                  <a:pt x="683372" y="2008214"/>
                </a:lnTo>
                <a:lnTo>
                  <a:pt x="682908" y="2004786"/>
                </a:lnTo>
                <a:close/>
                <a:moveTo>
                  <a:pt x="273248" y="2000044"/>
                </a:moveTo>
                <a:lnTo>
                  <a:pt x="270664" y="2006148"/>
                </a:lnTo>
                <a:lnTo>
                  <a:pt x="265819" y="2017595"/>
                </a:lnTo>
                <a:cubicBezTo>
                  <a:pt x="255030" y="2035464"/>
                  <a:pt x="252468" y="2057127"/>
                  <a:pt x="258787" y="2077023"/>
                </a:cubicBezTo>
                <a:lnTo>
                  <a:pt x="259615" y="2079919"/>
                </a:lnTo>
                <a:cubicBezTo>
                  <a:pt x="259991" y="2081504"/>
                  <a:pt x="260452" y="2083077"/>
                  <a:pt x="260993" y="2084607"/>
                </a:cubicBezTo>
                <a:cubicBezTo>
                  <a:pt x="263476" y="2092466"/>
                  <a:pt x="271749" y="2121560"/>
                  <a:pt x="281538" y="2155342"/>
                </a:cubicBezTo>
                <a:cubicBezTo>
                  <a:pt x="296568" y="2207738"/>
                  <a:pt x="315321" y="2273511"/>
                  <a:pt x="320422" y="2287300"/>
                </a:cubicBezTo>
                <a:cubicBezTo>
                  <a:pt x="322352" y="2292538"/>
                  <a:pt x="328833" y="2314600"/>
                  <a:pt x="335037" y="2336110"/>
                </a:cubicBezTo>
                <a:cubicBezTo>
                  <a:pt x="342070" y="2359827"/>
                  <a:pt x="349516" y="2384646"/>
                  <a:pt x="351446" y="2390299"/>
                </a:cubicBezTo>
                <a:cubicBezTo>
                  <a:pt x="353377" y="2395953"/>
                  <a:pt x="360408" y="2419670"/>
                  <a:pt x="367166" y="2442420"/>
                </a:cubicBezTo>
                <a:cubicBezTo>
                  <a:pt x="374473" y="2467377"/>
                  <a:pt x="381506" y="2490819"/>
                  <a:pt x="383573" y="2496609"/>
                </a:cubicBezTo>
                <a:cubicBezTo>
                  <a:pt x="384269" y="2498291"/>
                  <a:pt x="385885" y="2499422"/>
                  <a:pt x="387710" y="2499504"/>
                </a:cubicBezTo>
                <a:cubicBezTo>
                  <a:pt x="407428" y="2499643"/>
                  <a:pt x="426593" y="2500332"/>
                  <a:pt x="446863" y="2501159"/>
                </a:cubicBezTo>
                <a:cubicBezTo>
                  <a:pt x="461066" y="2501711"/>
                  <a:pt x="475543" y="2502539"/>
                  <a:pt x="490435" y="2502539"/>
                </a:cubicBezTo>
                <a:lnTo>
                  <a:pt x="498738" y="2505478"/>
                </a:lnTo>
                <a:lnTo>
                  <a:pt x="485883" y="2502673"/>
                </a:lnTo>
                <a:lnTo>
                  <a:pt x="484505" y="2502673"/>
                </a:lnTo>
                <a:lnTo>
                  <a:pt x="484366" y="2503638"/>
                </a:lnTo>
                <a:lnTo>
                  <a:pt x="454170" y="2504742"/>
                </a:lnTo>
                <a:lnTo>
                  <a:pt x="377781" y="2508327"/>
                </a:lnTo>
                <a:lnTo>
                  <a:pt x="371422" y="2487130"/>
                </a:lnTo>
                <a:cubicBezTo>
                  <a:pt x="368716" y="2477926"/>
                  <a:pt x="365579" y="2467171"/>
                  <a:pt x="362477" y="2456623"/>
                </a:cubicBezTo>
                <a:cubicBezTo>
                  <a:pt x="355169" y="2431389"/>
                  <a:pt x="347999" y="2407259"/>
                  <a:pt x="346207" y="2402295"/>
                </a:cubicBezTo>
                <a:cubicBezTo>
                  <a:pt x="344415" y="2397331"/>
                  <a:pt x="336554" y="2370445"/>
                  <a:pt x="329798" y="2347141"/>
                </a:cubicBezTo>
                <a:cubicBezTo>
                  <a:pt x="323042" y="2323839"/>
                  <a:pt x="316561" y="2301225"/>
                  <a:pt x="314769" y="2296262"/>
                </a:cubicBezTo>
                <a:cubicBezTo>
                  <a:pt x="310357" y="2283853"/>
                  <a:pt x="291053" y="2216150"/>
                  <a:pt x="275472" y="2161823"/>
                </a:cubicBezTo>
                <a:cubicBezTo>
                  <a:pt x="265268" y="2126110"/>
                  <a:pt x="256580" y="2095224"/>
                  <a:pt x="254237" y="2088055"/>
                </a:cubicBezTo>
                <a:lnTo>
                  <a:pt x="252859" y="2083366"/>
                </a:lnTo>
                <a:lnTo>
                  <a:pt x="252031" y="2080471"/>
                </a:lnTo>
                <a:cubicBezTo>
                  <a:pt x="245939" y="2061773"/>
                  <a:pt x="249114" y="2041297"/>
                  <a:pt x="260580" y="2025317"/>
                </a:cubicBezTo>
                <a:cubicBezTo>
                  <a:pt x="261515" y="2024214"/>
                  <a:pt x="261827" y="2022711"/>
                  <a:pt x="261407" y="2021318"/>
                </a:cubicBezTo>
                <a:cubicBezTo>
                  <a:pt x="260787" y="2019215"/>
                  <a:pt x="262390" y="2015406"/>
                  <a:pt x="265393" y="2010606"/>
                </a:cubicBezTo>
                <a:lnTo>
                  <a:pt x="270017" y="2004388"/>
                </a:lnTo>
                <a:close/>
                <a:moveTo>
                  <a:pt x="721400" y="1996662"/>
                </a:moveTo>
                <a:lnTo>
                  <a:pt x="721262" y="2002235"/>
                </a:lnTo>
                <a:lnTo>
                  <a:pt x="721253" y="2002570"/>
                </a:lnTo>
                <a:lnTo>
                  <a:pt x="721128" y="2007315"/>
                </a:lnTo>
                <a:lnTo>
                  <a:pt x="720576" y="2007657"/>
                </a:lnTo>
                <a:lnTo>
                  <a:pt x="716534" y="2010158"/>
                </a:lnTo>
                <a:lnTo>
                  <a:pt x="716494" y="2008856"/>
                </a:lnTo>
                <a:lnTo>
                  <a:pt x="716395" y="2005618"/>
                </a:lnTo>
                <a:close/>
                <a:moveTo>
                  <a:pt x="285981" y="1994863"/>
                </a:moveTo>
                <a:lnTo>
                  <a:pt x="279332" y="2014142"/>
                </a:lnTo>
                <a:cubicBezTo>
                  <a:pt x="274578" y="2023043"/>
                  <a:pt x="271728" y="2032716"/>
                  <a:pt x="270837" y="2042566"/>
                </a:cubicBezTo>
                <a:lnTo>
                  <a:pt x="270837" y="2042570"/>
                </a:lnTo>
                <a:lnTo>
                  <a:pt x="270837" y="2042571"/>
                </a:lnTo>
                <a:cubicBezTo>
                  <a:pt x="269946" y="2052421"/>
                  <a:pt x="271013" y="2062449"/>
                  <a:pt x="274093" y="2072059"/>
                </a:cubicBezTo>
                <a:lnTo>
                  <a:pt x="274919" y="2074817"/>
                </a:lnTo>
                <a:lnTo>
                  <a:pt x="276299" y="2079368"/>
                </a:lnTo>
                <a:cubicBezTo>
                  <a:pt x="279057" y="2087779"/>
                  <a:pt x="286916" y="2115356"/>
                  <a:pt x="296154" y="2147069"/>
                </a:cubicBezTo>
                <a:cubicBezTo>
                  <a:pt x="310770" y="2197536"/>
                  <a:pt x="329108" y="2260412"/>
                  <a:pt x="334623" y="2276130"/>
                </a:cubicBezTo>
                <a:cubicBezTo>
                  <a:pt x="336692" y="2282197"/>
                  <a:pt x="343035" y="2303018"/>
                  <a:pt x="349102" y="2323562"/>
                </a:cubicBezTo>
                <a:cubicBezTo>
                  <a:pt x="355858" y="2346315"/>
                  <a:pt x="363304" y="2370031"/>
                  <a:pt x="365097" y="2376235"/>
                </a:cubicBezTo>
                <a:cubicBezTo>
                  <a:pt x="366889" y="2382440"/>
                  <a:pt x="373508" y="2403124"/>
                  <a:pt x="380678" y="2426840"/>
                </a:cubicBezTo>
                <a:cubicBezTo>
                  <a:pt x="387848" y="2450556"/>
                  <a:pt x="394466" y="2473030"/>
                  <a:pt x="396948" y="2479374"/>
                </a:cubicBezTo>
                <a:cubicBezTo>
                  <a:pt x="397491" y="2480919"/>
                  <a:pt x="398896" y="2482007"/>
                  <a:pt x="400533" y="2482132"/>
                </a:cubicBezTo>
                <a:cubicBezTo>
                  <a:pt x="415011" y="2483649"/>
                  <a:pt x="429351" y="2485441"/>
                  <a:pt x="443968" y="2487233"/>
                </a:cubicBezTo>
                <a:cubicBezTo>
                  <a:pt x="461066" y="2489302"/>
                  <a:pt x="478715" y="2491508"/>
                  <a:pt x="497053" y="2493300"/>
                </a:cubicBezTo>
                <a:lnTo>
                  <a:pt x="507168" y="2497931"/>
                </a:lnTo>
                <a:lnTo>
                  <a:pt x="493194" y="2493711"/>
                </a:lnTo>
                <a:cubicBezTo>
                  <a:pt x="492649" y="2493586"/>
                  <a:pt x="492083" y="2493586"/>
                  <a:pt x="491539" y="2493711"/>
                </a:cubicBezTo>
                <a:lnTo>
                  <a:pt x="447278" y="2492194"/>
                </a:lnTo>
                <a:cubicBezTo>
                  <a:pt x="427974" y="2491505"/>
                  <a:pt x="409636" y="2490539"/>
                  <a:pt x="391021" y="2490539"/>
                </a:cubicBezTo>
                <a:cubicBezTo>
                  <a:pt x="388125" y="2482266"/>
                  <a:pt x="381919" y="2460618"/>
                  <a:pt x="376681" y="2439935"/>
                </a:cubicBezTo>
                <a:cubicBezTo>
                  <a:pt x="369648" y="2415944"/>
                  <a:pt x="363306" y="2392779"/>
                  <a:pt x="360823" y="2387263"/>
                </a:cubicBezTo>
                <a:cubicBezTo>
                  <a:pt x="358342" y="2381748"/>
                  <a:pt x="351033" y="2356240"/>
                  <a:pt x="344554" y="2333626"/>
                </a:cubicBezTo>
                <a:cubicBezTo>
                  <a:pt x="338073" y="2311013"/>
                  <a:pt x="331729" y="2289778"/>
                  <a:pt x="329799" y="2284263"/>
                </a:cubicBezTo>
                <a:cubicBezTo>
                  <a:pt x="324835" y="2270337"/>
                  <a:pt x="306083" y="2205117"/>
                  <a:pt x="291054" y="2152858"/>
                </a:cubicBezTo>
                <a:cubicBezTo>
                  <a:pt x="281264" y="2118938"/>
                  <a:pt x="272990" y="2089845"/>
                  <a:pt x="270370" y="2081984"/>
                </a:cubicBezTo>
                <a:cubicBezTo>
                  <a:pt x="270233" y="2081433"/>
                  <a:pt x="269130" y="2079366"/>
                  <a:pt x="269130" y="2077572"/>
                </a:cubicBezTo>
                <a:lnTo>
                  <a:pt x="268302" y="2074539"/>
                </a:lnTo>
                <a:cubicBezTo>
                  <a:pt x="262562" y="2056586"/>
                  <a:pt x="265034" y="2037007"/>
                  <a:pt x="275059" y="2021040"/>
                </a:cubicBezTo>
                <a:cubicBezTo>
                  <a:pt x="275876" y="2019979"/>
                  <a:pt x="276133" y="2018599"/>
                  <a:pt x="275748" y="2017316"/>
                </a:cubicBezTo>
                <a:lnTo>
                  <a:pt x="278682" y="2006097"/>
                </a:lnTo>
                <a:lnTo>
                  <a:pt x="279990" y="2004084"/>
                </a:lnTo>
                <a:close/>
                <a:moveTo>
                  <a:pt x="673850" y="1994737"/>
                </a:moveTo>
                <a:lnTo>
                  <a:pt x="674707" y="2001114"/>
                </a:lnTo>
                <a:lnTo>
                  <a:pt x="662870" y="2008546"/>
                </a:lnTo>
                <a:lnTo>
                  <a:pt x="662748" y="2007886"/>
                </a:lnTo>
                <a:close/>
                <a:moveTo>
                  <a:pt x="3708048" y="1992553"/>
                </a:moveTo>
                <a:lnTo>
                  <a:pt x="3713022" y="2016618"/>
                </a:lnTo>
                <a:lnTo>
                  <a:pt x="3707829" y="2011758"/>
                </a:lnTo>
                <a:lnTo>
                  <a:pt x="3707584" y="2010725"/>
                </a:lnTo>
                <a:lnTo>
                  <a:pt x="3707584" y="2010703"/>
                </a:lnTo>
                <a:cubicBezTo>
                  <a:pt x="3706171" y="2008842"/>
                  <a:pt x="3706395" y="2002749"/>
                  <a:pt x="3707866" y="1993411"/>
                </a:cubicBezTo>
                <a:close/>
                <a:moveTo>
                  <a:pt x="708108" y="1988865"/>
                </a:moveTo>
                <a:lnTo>
                  <a:pt x="708640" y="2005459"/>
                </a:lnTo>
                <a:lnTo>
                  <a:pt x="701980" y="2016336"/>
                </a:lnTo>
                <a:lnTo>
                  <a:pt x="700798" y="2002314"/>
                </a:lnTo>
                <a:lnTo>
                  <a:pt x="700423" y="1997875"/>
                </a:lnTo>
                <a:lnTo>
                  <a:pt x="700382" y="1997384"/>
                </a:lnTo>
                <a:lnTo>
                  <a:pt x="700515" y="1997214"/>
                </a:lnTo>
                <a:lnTo>
                  <a:pt x="704340" y="1991246"/>
                </a:lnTo>
                <a:close/>
                <a:moveTo>
                  <a:pt x="651295" y="1987653"/>
                </a:moveTo>
                <a:lnTo>
                  <a:pt x="651575" y="1989319"/>
                </a:lnTo>
                <a:lnTo>
                  <a:pt x="653958" y="2002510"/>
                </a:lnTo>
                <a:lnTo>
                  <a:pt x="654281" y="2004336"/>
                </a:lnTo>
                <a:lnTo>
                  <a:pt x="641793" y="2017232"/>
                </a:lnTo>
                <a:lnTo>
                  <a:pt x="637285" y="1996827"/>
                </a:lnTo>
                <a:lnTo>
                  <a:pt x="645416" y="1991406"/>
                </a:lnTo>
                <a:close/>
                <a:moveTo>
                  <a:pt x="3726414" y="1986043"/>
                </a:moveTo>
                <a:lnTo>
                  <a:pt x="3728201" y="2000213"/>
                </a:lnTo>
                <a:lnTo>
                  <a:pt x="3727741" y="2005805"/>
                </a:lnTo>
                <a:lnTo>
                  <a:pt x="3725421" y="1992243"/>
                </a:lnTo>
                <a:lnTo>
                  <a:pt x="3725409" y="1992171"/>
                </a:lnTo>
                <a:lnTo>
                  <a:pt x="3726194" y="1987384"/>
                </a:lnTo>
                <a:close/>
                <a:moveTo>
                  <a:pt x="301279" y="1984663"/>
                </a:moveTo>
                <a:lnTo>
                  <a:pt x="293534" y="2010702"/>
                </a:lnTo>
                <a:cubicBezTo>
                  <a:pt x="285565" y="2028421"/>
                  <a:pt x="284388" y="2048442"/>
                  <a:pt x="290225" y="2066960"/>
                </a:cubicBezTo>
                <a:lnTo>
                  <a:pt x="291051" y="2069855"/>
                </a:lnTo>
                <a:lnTo>
                  <a:pt x="292292" y="2074130"/>
                </a:lnTo>
                <a:cubicBezTo>
                  <a:pt x="295188" y="2083506"/>
                  <a:pt x="302771" y="2108877"/>
                  <a:pt x="311458" y="2138660"/>
                </a:cubicBezTo>
                <a:cubicBezTo>
                  <a:pt x="325661" y="2187196"/>
                  <a:pt x="343448" y="2247728"/>
                  <a:pt x="349652" y="2264964"/>
                </a:cubicBezTo>
                <a:cubicBezTo>
                  <a:pt x="351583" y="2271306"/>
                  <a:pt x="357650" y="2291438"/>
                  <a:pt x="363441" y="2310742"/>
                </a:cubicBezTo>
                <a:cubicBezTo>
                  <a:pt x="369922" y="2332527"/>
                  <a:pt x="376817" y="2355417"/>
                  <a:pt x="379298" y="2362173"/>
                </a:cubicBezTo>
                <a:cubicBezTo>
                  <a:pt x="381781" y="2368929"/>
                  <a:pt x="387709" y="2388233"/>
                  <a:pt x="394604" y="2410985"/>
                </a:cubicBezTo>
                <a:cubicBezTo>
                  <a:pt x="401497" y="2433736"/>
                  <a:pt x="407978" y="2455246"/>
                  <a:pt x="410599" y="2462139"/>
                </a:cubicBezTo>
                <a:cubicBezTo>
                  <a:pt x="411041" y="2463504"/>
                  <a:pt x="412211" y="2464525"/>
                  <a:pt x="413631" y="2464759"/>
                </a:cubicBezTo>
                <a:lnTo>
                  <a:pt x="444105" y="2471516"/>
                </a:lnTo>
                <a:cubicBezTo>
                  <a:pt x="463270" y="2475790"/>
                  <a:pt x="483126" y="2480203"/>
                  <a:pt x="503672" y="2483926"/>
                </a:cubicBezTo>
                <a:lnTo>
                  <a:pt x="516758" y="2491180"/>
                </a:lnTo>
                <a:lnTo>
                  <a:pt x="500914" y="2484746"/>
                </a:lnTo>
                <a:cubicBezTo>
                  <a:pt x="500370" y="2484621"/>
                  <a:pt x="499804" y="2484621"/>
                  <a:pt x="499259" y="2484746"/>
                </a:cubicBezTo>
                <a:cubicBezTo>
                  <a:pt x="480645" y="2482815"/>
                  <a:pt x="462720" y="2480609"/>
                  <a:pt x="445483" y="2478540"/>
                </a:cubicBezTo>
                <a:lnTo>
                  <a:pt x="404118" y="2473715"/>
                </a:lnTo>
                <a:cubicBezTo>
                  <a:pt x="401360" y="2465165"/>
                  <a:pt x="395155" y="2444483"/>
                  <a:pt x="390468" y="2424214"/>
                </a:cubicBezTo>
                <a:cubicBezTo>
                  <a:pt x="383573" y="2400773"/>
                  <a:pt x="376817" y="2379401"/>
                  <a:pt x="374748" y="2373196"/>
                </a:cubicBezTo>
                <a:cubicBezTo>
                  <a:pt x="372680" y="2366991"/>
                  <a:pt x="365372" y="2342723"/>
                  <a:pt x="358891" y="2321076"/>
                </a:cubicBezTo>
                <a:cubicBezTo>
                  <a:pt x="352412" y="2299428"/>
                  <a:pt x="346482" y="2279158"/>
                  <a:pt x="344276" y="2273229"/>
                </a:cubicBezTo>
                <a:cubicBezTo>
                  <a:pt x="338761" y="2257648"/>
                  <a:pt x="320560" y="2195048"/>
                  <a:pt x="305943" y="2144720"/>
                </a:cubicBezTo>
                <a:cubicBezTo>
                  <a:pt x="296706" y="2112868"/>
                  <a:pt x="288708" y="2085291"/>
                  <a:pt x="285950" y="2076743"/>
                </a:cubicBezTo>
                <a:lnTo>
                  <a:pt x="284710" y="2072468"/>
                </a:lnTo>
                <a:lnTo>
                  <a:pt x="283881" y="2069435"/>
                </a:lnTo>
                <a:lnTo>
                  <a:pt x="281084" y="2042761"/>
                </a:lnTo>
                <a:lnTo>
                  <a:pt x="289122" y="2017181"/>
                </a:lnTo>
                <a:lnTo>
                  <a:pt x="289122" y="2017176"/>
                </a:lnTo>
                <a:lnTo>
                  <a:pt x="289122" y="2013735"/>
                </a:lnTo>
                <a:cubicBezTo>
                  <a:pt x="287467" y="2008081"/>
                  <a:pt x="292879" y="1997326"/>
                  <a:pt x="300566" y="1985623"/>
                </a:cubicBezTo>
                <a:close/>
                <a:moveTo>
                  <a:pt x="3713356" y="1981854"/>
                </a:moveTo>
                <a:lnTo>
                  <a:pt x="3716748" y="1982885"/>
                </a:lnTo>
                <a:lnTo>
                  <a:pt x="3718140" y="1991217"/>
                </a:lnTo>
                <a:lnTo>
                  <a:pt x="3716890" y="1999117"/>
                </a:lnTo>
                <a:close/>
                <a:moveTo>
                  <a:pt x="721807" y="1980211"/>
                </a:moveTo>
                <a:lnTo>
                  <a:pt x="721747" y="1982633"/>
                </a:lnTo>
                <a:lnTo>
                  <a:pt x="718031" y="1990123"/>
                </a:lnTo>
                <a:lnTo>
                  <a:pt x="716023" y="1993402"/>
                </a:lnTo>
                <a:lnTo>
                  <a:pt x="715996" y="1992504"/>
                </a:lnTo>
                <a:lnTo>
                  <a:pt x="715738" y="1984045"/>
                </a:lnTo>
                <a:close/>
                <a:moveTo>
                  <a:pt x="312386" y="1979989"/>
                </a:moveTo>
                <a:lnTo>
                  <a:pt x="306496" y="2006566"/>
                </a:lnTo>
                <a:cubicBezTo>
                  <a:pt x="299693" y="2024229"/>
                  <a:pt x="299159" y="2043698"/>
                  <a:pt x="304979" y="2061721"/>
                </a:cubicBezTo>
                <a:lnTo>
                  <a:pt x="305807" y="2064477"/>
                </a:lnTo>
                <a:cubicBezTo>
                  <a:pt x="306128" y="2065884"/>
                  <a:pt x="306543" y="2067262"/>
                  <a:pt x="307047" y="2068614"/>
                </a:cubicBezTo>
                <a:cubicBezTo>
                  <a:pt x="310081" y="2078265"/>
                  <a:pt x="317112" y="2102258"/>
                  <a:pt x="325386" y="2129836"/>
                </a:cubicBezTo>
                <a:cubicBezTo>
                  <a:pt x="339174" y="2176854"/>
                  <a:pt x="356411" y="2234904"/>
                  <a:pt x="363167" y="2253933"/>
                </a:cubicBezTo>
                <a:cubicBezTo>
                  <a:pt x="365648" y="2260689"/>
                  <a:pt x="370612" y="2277235"/>
                  <a:pt x="376955" y="2298056"/>
                </a:cubicBezTo>
                <a:cubicBezTo>
                  <a:pt x="383297" y="2318877"/>
                  <a:pt x="390055" y="2340662"/>
                  <a:pt x="392674" y="2347970"/>
                </a:cubicBezTo>
                <a:cubicBezTo>
                  <a:pt x="395294" y="2355279"/>
                  <a:pt x="401361" y="2374720"/>
                  <a:pt x="407704" y="2395403"/>
                </a:cubicBezTo>
                <a:cubicBezTo>
                  <a:pt x="414046" y="2416086"/>
                  <a:pt x="420527" y="2437459"/>
                  <a:pt x="423422" y="2444904"/>
                </a:cubicBezTo>
                <a:cubicBezTo>
                  <a:pt x="423887" y="2446076"/>
                  <a:pt x="424845" y="2446986"/>
                  <a:pt x="426043" y="2447387"/>
                </a:cubicBezTo>
                <a:lnTo>
                  <a:pt x="447139" y="2454418"/>
                </a:lnTo>
                <a:cubicBezTo>
                  <a:pt x="467546" y="2461450"/>
                  <a:pt x="488504" y="2468483"/>
                  <a:pt x="510291" y="2474550"/>
                </a:cubicBezTo>
                <a:lnTo>
                  <a:pt x="524917" y="2484372"/>
                </a:lnTo>
                <a:lnTo>
                  <a:pt x="508363" y="2475648"/>
                </a:lnTo>
                <a:lnTo>
                  <a:pt x="506708" y="2475648"/>
                </a:lnTo>
                <a:cubicBezTo>
                  <a:pt x="485887" y="2471925"/>
                  <a:pt x="465894" y="2467512"/>
                  <a:pt x="446590" y="2463237"/>
                </a:cubicBezTo>
                <a:lnTo>
                  <a:pt x="417909" y="2456895"/>
                </a:lnTo>
                <a:lnTo>
                  <a:pt x="417358" y="2456895"/>
                </a:lnTo>
                <a:cubicBezTo>
                  <a:pt x="414463" y="2448346"/>
                  <a:pt x="408258" y="2428215"/>
                  <a:pt x="402604" y="2408497"/>
                </a:cubicBezTo>
                <a:cubicBezTo>
                  <a:pt x="395985" y="2386712"/>
                  <a:pt x="389643" y="2365891"/>
                  <a:pt x="387161" y="2359135"/>
                </a:cubicBezTo>
                <a:cubicBezTo>
                  <a:pt x="384679" y="2352378"/>
                  <a:pt x="377233" y="2328938"/>
                  <a:pt x="371580" y="2308393"/>
                </a:cubicBezTo>
                <a:cubicBezTo>
                  <a:pt x="365927" y="2287847"/>
                  <a:pt x="360135" y="2268682"/>
                  <a:pt x="357791" y="2262201"/>
                </a:cubicBezTo>
                <a:cubicBezTo>
                  <a:pt x="351724" y="2245104"/>
                  <a:pt x="333661" y="2184709"/>
                  <a:pt x="319872" y="2136173"/>
                </a:cubicBezTo>
                <a:cubicBezTo>
                  <a:pt x="311047" y="2106390"/>
                  <a:pt x="303602" y="2080744"/>
                  <a:pt x="300568" y="2071505"/>
                </a:cubicBezTo>
                <a:cubicBezTo>
                  <a:pt x="300430" y="2070954"/>
                  <a:pt x="299465" y="2069162"/>
                  <a:pt x="299465" y="2067369"/>
                </a:cubicBezTo>
                <a:lnTo>
                  <a:pt x="298638" y="2064473"/>
                </a:lnTo>
                <a:cubicBezTo>
                  <a:pt x="293168" y="2047609"/>
                  <a:pt x="294403" y="2029299"/>
                  <a:pt x="302085" y="2013318"/>
                </a:cubicBezTo>
                <a:cubicBezTo>
                  <a:pt x="302433" y="2012283"/>
                  <a:pt x="302433" y="2011180"/>
                  <a:pt x="302085" y="2010147"/>
                </a:cubicBezTo>
                <a:cubicBezTo>
                  <a:pt x="300223" y="2003804"/>
                  <a:pt x="304670" y="1993152"/>
                  <a:pt x="311306" y="1981622"/>
                </a:cubicBezTo>
                <a:lnTo>
                  <a:pt x="311848" y="1980802"/>
                </a:lnTo>
                <a:close/>
                <a:moveTo>
                  <a:pt x="732487" y="1976822"/>
                </a:moveTo>
                <a:lnTo>
                  <a:pt x="731651" y="1986450"/>
                </a:lnTo>
                <a:lnTo>
                  <a:pt x="730826" y="1988455"/>
                </a:lnTo>
                <a:lnTo>
                  <a:pt x="728967" y="1992968"/>
                </a:lnTo>
                <a:lnTo>
                  <a:pt x="729253" y="1982609"/>
                </a:lnTo>
                <a:close/>
                <a:moveTo>
                  <a:pt x="3699489" y="1976570"/>
                </a:moveTo>
                <a:lnTo>
                  <a:pt x="3701300" y="1978189"/>
                </a:lnTo>
                <a:lnTo>
                  <a:pt x="3704121" y="1979047"/>
                </a:lnTo>
                <a:lnTo>
                  <a:pt x="3702384" y="1988785"/>
                </a:lnTo>
                <a:close/>
                <a:moveTo>
                  <a:pt x="690427" y="1975102"/>
                </a:moveTo>
                <a:lnTo>
                  <a:pt x="691726" y="1990429"/>
                </a:lnTo>
                <a:lnTo>
                  <a:pt x="681805" y="1996658"/>
                </a:lnTo>
                <a:lnTo>
                  <a:pt x="680480" y="1986884"/>
                </a:lnTo>
                <a:close/>
                <a:moveTo>
                  <a:pt x="671188" y="1974954"/>
                </a:moveTo>
                <a:lnTo>
                  <a:pt x="672596" y="1985424"/>
                </a:lnTo>
                <a:lnTo>
                  <a:pt x="660900" y="1997502"/>
                </a:lnTo>
                <a:lnTo>
                  <a:pt x="658464" y="1983077"/>
                </a:lnTo>
                <a:close/>
                <a:moveTo>
                  <a:pt x="3487896" y="1974290"/>
                </a:moveTo>
                <a:lnTo>
                  <a:pt x="3521695" y="2084649"/>
                </a:lnTo>
                <a:cubicBezTo>
                  <a:pt x="3578598" y="2268664"/>
                  <a:pt x="3631340" y="2431842"/>
                  <a:pt x="3669370" y="2538734"/>
                </a:cubicBezTo>
                <a:lnTo>
                  <a:pt x="3693433" y="2603650"/>
                </a:lnTo>
                <a:lnTo>
                  <a:pt x="3691556" y="2599155"/>
                </a:lnTo>
                <a:lnTo>
                  <a:pt x="3690387" y="2596355"/>
                </a:lnTo>
                <a:lnTo>
                  <a:pt x="3667652" y="2534434"/>
                </a:lnTo>
                <a:lnTo>
                  <a:pt x="3662384" y="2519593"/>
                </a:lnTo>
                <a:lnTo>
                  <a:pt x="3649508" y="2482104"/>
                </a:lnTo>
                <a:lnTo>
                  <a:pt x="3623781" y="2405862"/>
                </a:lnTo>
                <a:lnTo>
                  <a:pt x="3609895" y="2363692"/>
                </a:lnTo>
                <a:lnTo>
                  <a:pt x="3580332" y="2272127"/>
                </a:lnTo>
                <a:lnTo>
                  <a:pt x="3566837" y="2229897"/>
                </a:lnTo>
                <a:lnTo>
                  <a:pt x="3521035" y="2083559"/>
                </a:lnTo>
                <a:lnTo>
                  <a:pt x="3520933" y="2083233"/>
                </a:lnTo>
                <a:lnTo>
                  <a:pt x="3513673" y="2059293"/>
                </a:lnTo>
                <a:close/>
                <a:moveTo>
                  <a:pt x="325352" y="1971585"/>
                </a:moveTo>
                <a:lnTo>
                  <a:pt x="320283" y="2003945"/>
                </a:lnTo>
                <a:cubicBezTo>
                  <a:pt x="314836" y="2021180"/>
                  <a:pt x="314836" y="2039658"/>
                  <a:pt x="320283" y="2056893"/>
                </a:cubicBezTo>
                <a:lnTo>
                  <a:pt x="320972" y="2059513"/>
                </a:lnTo>
                <a:cubicBezTo>
                  <a:pt x="321524" y="2061168"/>
                  <a:pt x="322213" y="2063649"/>
                  <a:pt x="322213" y="2063649"/>
                </a:cubicBezTo>
                <a:cubicBezTo>
                  <a:pt x="325799" y="2073716"/>
                  <a:pt x="332003" y="2095639"/>
                  <a:pt x="339587" y="2121010"/>
                </a:cubicBezTo>
                <a:cubicBezTo>
                  <a:pt x="353099" y="2165961"/>
                  <a:pt x="369922" y="2222081"/>
                  <a:pt x="377367" y="2242763"/>
                </a:cubicBezTo>
                <a:cubicBezTo>
                  <a:pt x="380264" y="2250071"/>
                  <a:pt x="385089" y="2265791"/>
                  <a:pt x="391156" y="2285509"/>
                </a:cubicBezTo>
                <a:cubicBezTo>
                  <a:pt x="397223" y="2305225"/>
                  <a:pt x="403704" y="2326046"/>
                  <a:pt x="406599" y="2333905"/>
                </a:cubicBezTo>
                <a:cubicBezTo>
                  <a:pt x="409496" y="2341766"/>
                  <a:pt x="415011" y="2359828"/>
                  <a:pt x="421215" y="2379546"/>
                </a:cubicBezTo>
                <a:cubicBezTo>
                  <a:pt x="427420" y="2399264"/>
                  <a:pt x="433763" y="2419533"/>
                  <a:pt x="436796" y="2427530"/>
                </a:cubicBezTo>
                <a:cubicBezTo>
                  <a:pt x="437164" y="2428551"/>
                  <a:pt x="437904" y="2429379"/>
                  <a:pt x="438865" y="2429874"/>
                </a:cubicBezTo>
                <a:lnTo>
                  <a:pt x="452653" y="2436080"/>
                </a:lnTo>
                <a:cubicBezTo>
                  <a:pt x="473612" y="2446145"/>
                  <a:pt x="495260" y="2456348"/>
                  <a:pt x="517598" y="2465173"/>
                </a:cubicBezTo>
                <a:lnTo>
                  <a:pt x="543971" y="2486420"/>
                </a:lnTo>
                <a:lnTo>
                  <a:pt x="514984" y="2467651"/>
                </a:lnTo>
                <a:cubicBezTo>
                  <a:pt x="514511" y="2467237"/>
                  <a:pt x="513942" y="2466961"/>
                  <a:pt x="513330" y="2466823"/>
                </a:cubicBezTo>
                <a:cubicBezTo>
                  <a:pt x="491268" y="2460342"/>
                  <a:pt x="470310" y="2453449"/>
                  <a:pt x="449902" y="2446554"/>
                </a:cubicBezTo>
                <a:lnTo>
                  <a:pt x="430599" y="2440074"/>
                </a:lnTo>
                <a:cubicBezTo>
                  <a:pt x="427427" y="2431525"/>
                  <a:pt x="422050" y="2413324"/>
                  <a:pt x="415707" y="2393054"/>
                </a:cubicBezTo>
                <a:cubicBezTo>
                  <a:pt x="409365" y="2372785"/>
                  <a:pt x="403298" y="2352517"/>
                  <a:pt x="400540" y="2345208"/>
                </a:cubicBezTo>
                <a:cubicBezTo>
                  <a:pt x="397783" y="2337900"/>
                  <a:pt x="390612" y="2315149"/>
                  <a:pt x="384958" y="2295845"/>
                </a:cubicBezTo>
                <a:cubicBezTo>
                  <a:pt x="379305" y="2276541"/>
                  <a:pt x="373790" y="2258203"/>
                  <a:pt x="371170" y="2251170"/>
                </a:cubicBezTo>
                <a:cubicBezTo>
                  <a:pt x="364551" y="2232418"/>
                  <a:pt x="347316" y="2174506"/>
                  <a:pt x="333527" y="2127763"/>
                </a:cubicBezTo>
                <a:cubicBezTo>
                  <a:pt x="325392" y="2100048"/>
                  <a:pt x="318222" y="2076194"/>
                  <a:pt x="315189" y="2066541"/>
                </a:cubicBezTo>
                <a:cubicBezTo>
                  <a:pt x="314912" y="2065852"/>
                  <a:pt x="313948" y="2064060"/>
                  <a:pt x="313948" y="2062543"/>
                </a:cubicBezTo>
                <a:lnTo>
                  <a:pt x="313120" y="2059648"/>
                </a:lnTo>
                <a:cubicBezTo>
                  <a:pt x="307851" y="2043266"/>
                  <a:pt x="308485" y="2025562"/>
                  <a:pt x="314912" y="2009595"/>
                </a:cubicBezTo>
                <a:cubicBezTo>
                  <a:pt x="315261" y="2008657"/>
                  <a:pt x="315261" y="2007636"/>
                  <a:pt x="314912" y="2006700"/>
                </a:cubicBezTo>
                <a:cubicBezTo>
                  <a:pt x="312844" y="1999598"/>
                  <a:pt x="316429" y="1988740"/>
                  <a:pt x="322065" y="1977226"/>
                </a:cubicBezTo>
                <a:close/>
                <a:moveTo>
                  <a:pt x="420076" y="1970952"/>
                </a:moveTo>
                <a:lnTo>
                  <a:pt x="427849" y="1986326"/>
                </a:lnTo>
                <a:lnTo>
                  <a:pt x="429994" y="1991423"/>
                </a:lnTo>
                <a:lnTo>
                  <a:pt x="552054" y="2345444"/>
                </a:lnTo>
                <a:lnTo>
                  <a:pt x="509602" y="2232559"/>
                </a:lnTo>
                <a:cubicBezTo>
                  <a:pt x="479128" y="2149552"/>
                  <a:pt x="454585" y="2079920"/>
                  <a:pt x="437073" y="2024766"/>
                </a:cubicBezTo>
                <a:cubicBezTo>
                  <a:pt x="430593" y="2005531"/>
                  <a:pt x="425112" y="1988157"/>
                  <a:pt x="420544" y="1972679"/>
                </a:cubicBezTo>
                <a:lnTo>
                  <a:pt x="420134" y="1971168"/>
                </a:lnTo>
                <a:close/>
                <a:moveTo>
                  <a:pt x="3713808" y="1965288"/>
                </a:moveTo>
                <a:lnTo>
                  <a:pt x="3715592" y="1975964"/>
                </a:lnTo>
                <a:lnTo>
                  <a:pt x="3711950" y="1974984"/>
                </a:lnTo>
                <a:lnTo>
                  <a:pt x="3711856" y="1974527"/>
                </a:lnTo>
                <a:close/>
                <a:moveTo>
                  <a:pt x="722224" y="1963341"/>
                </a:moveTo>
                <a:lnTo>
                  <a:pt x="722025" y="1971407"/>
                </a:lnTo>
                <a:lnTo>
                  <a:pt x="715478" y="1975517"/>
                </a:lnTo>
                <a:lnTo>
                  <a:pt x="715430" y="1973941"/>
                </a:lnTo>
                <a:close/>
                <a:moveTo>
                  <a:pt x="689430" y="1963309"/>
                </a:moveTo>
                <a:lnTo>
                  <a:pt x="689463" y="1963707"/>
                </a:lnTo>
                <a:lnTo>
                  <a:pt x="679151" y="1977088"/>
                </a:lnTo>
                <a:lnTo>
                  <a:pt x="678775" y="1974313"/>
                </a:lnTo>
                <a:lnTo>
                  <a:pt x="678329" y="1970396"/>
                </a:lnTo>
                <a:close/>
                <a:moveTo>
                  <a:pt x="338104" y="1963125"/>
                </a:moveTo>
                <a:lnTo>
                  <a:pt x="337723" y="1964064"/>
                </a:lnTo>
                <a:lnTo>
                  <a:pt x="336933" y="1966009"/>
                </a:lnTo>
                <a:cubicBezTo>
                  <a:pt x="333176" y="1978125"/>
                  <a:pt x="331246" y="1990156"/>
                  <a:pt x="333796" y="2000222"/>
                </a:cubicBezTo>
                <a:cubicBezTo>
                  <a:pt x="329892" y="2017196"/>
                  <a:pt x="330604" y="2034913"/>
                  <a:pt x="335865" y="2051516"/>
                </a:cubicBezTo>
                <a:lnTo>
                  <a:pt x="335865" y="2053859"/>
                </a:lnTo>
                <a:lnTo>
                  <a:pt x="337244" y="2058134"/>
                </a:lnTo>
                <a:cubicBezTo>
                  <a:pt x="340554" y="2068475"/>
                  <a:pt x="346482" y="2088330"/>
                  <a:pt x="353514" y="2111220"/>
                </a:cubicBezTo>
                <a:cubicBezTo>
                  <a:pt x="366614" y="2154655"/>
                  <a:pt x="383022" y="2208706"/>
                  <a:pt x="391157" y="2231456"/>
                </a:cubicBezTo>
                <a:cubicBezTo>
                  <a:pt x="394466" y="2239453"/>
                  <a:pt x="399017" y="2253518"/>
                  <a:pt x="404945" y="2272822"/>
                </a:cubicBezTo>
                <a:cubicBezTo>
                  <a:pt x="410875" y="2292126"/>
                  <a:pt x="416941" y="2311293"/>
                  <a:pt x="420113" y="2319703"/>
                </a:cubicBezTo>
                <a:cubicBezTo>
                  <a:pt x="423285" y="2328114"/>
                  <a:pt x="428661" y="2344937"/>
                  <a:pt x="434591" y="2363827"/>
                </a:cubicBezTo>
                <a:cubicBezTo>
                  <a:pt x="440520" y="2382717"/>
                  <a:pt x="446725" y="2401746"/>
                  <a:pt x="449896" y="2410294"/>
                </a:cubicBezTo>
                <a:cubicBezTo>
                  <a:pt x="450198" y="2411149"/>
                  <a:pt x="450781" y="2411880"/>
                  <a:pt x="451551" y="2412363"/>
                </a:cubicBezTo>
                <a:lnTo>
                  <a:pt x="458307" y="2416637"/>
                </a:lnTo>
                <a:cubicBezTo>
                  <a:pt x="479542" y="2430149"/>
                  <a:pt x="501327" y="2443938"/>
                  <a:pt x="523665" y="2455797"/>
                </a:cubicBezTo>
                <a:lnTo>
                  <a:pt x="546681" y="2480081"/>
                </a:lnTo>
                <a:lnTo>
                  <a:pt x="522703" y="2458824"/>
                </a:lnTo>
                <a:cubicBezTo>
                  <a:pt x="522353" y="2458424"/>
                  <a:pt x="521932" y="2458107"/>
                  <a:pt x="521463" y="2457858"/>
                </a:cubicBezTo>
                <a:cubicBezTo>
                  <a:pt x="498987" y="2449171"/>
                  <a:pt x="477200" y="2438692"/>
                  <a:pt x="456242" y="2428764"/>
                </a:cubicBezTo>
                <a:lnTo>
                  <a:pt x="444384" y="2423111"/>
                </a:lnTo>
                <a:lnTo>
                  <a:pt x="443695" y="2423111"/>
                </a:lnTo>
                <a:cubicBezTo>
                  <a:pt x="441213" y="2414424"/>
                  <a:pt x="435146" y="2396774"/>
                  <a:pt x="429079" y="2377195"/>
                </a:cubicBezTo>
                <a:cubicBezTo>
                  <a:pt x="423012" y="2357615"/>
                  <a:pt x="417082" y="2339002"/>
                  <a:pt x="414187" y="2331003"/>
                </a:cubicBezTo>
                <a:cubicBezTo>
                  <a:pt x="411292" y="2323007"/>
                  <a:pt x="404673" y="2301220"/>
                  <a:pt x="399020" y="2283019"/>
                </a:cubicBezTo>
                <a:cubicBezTo>
                  <a:pt x="393366" y="2264818"/>
                  <a:pt x="387989" y="2247446"/>
                  <a:pt x="385232" y="2239999"/>
                </a:cubicBezTo>
                <a:cubicBezTo>
                  <a:pt x="377923" y="2219454"/>
                  <a:pt x="361515" y="2163611"/>
                  <a:pt x="347727" y="2118660"/>
                </a:cubicBezTo>
                <a:cubicBezTo>
                  <a:pt x="340143" y="2093289"/>
                  <a:pt x="333524" y="2071227"/>
                  <a:pt x="330352" y="2061162"/>
                </a:cubicBezTo>
                <a:cubicBezTo>
                  <a:pt x="329863" y="2059852"/>
                  <a:pt x="329449" y="2058514"/>
                  <a:pt x="329112" y="2057163"/>
                </a:cubicBezTo>
                <a:lnTo>
                  <a:pt x="328284" y="2054543"/>
                </a:lnTo>
                <a:cubicBezTo>
                  <a:pt x="323239" y="2038576"/>
                  <a:pt x="323239" y="2021423"/>
                  <a:pt x="328284" y="2005456"/>
                </a:cubicBezTo>
                <a:cubicBezTo>
                  <a:pt x="328557" y="2004655"/>
                  <a:pt x="328557" y="2003774"/>
                  <a:pt x="328284" y="2002973"/>
                </a:cubicBezTo>
                <a:cubicBezTo>
                  <a:pt x="326009" y="1995114"/>
                  <a:pt x="328802" y="1984015"/>
                  <a:pt x="333455" y="1972501"/>
                </a:cubicBezTo>
                <a:close/>
                <a:moveTo>
                  <a:pt x="669392" y="1960649"/>
                </a:moveTo>
                <a:lnTo>
                  <a:pt x="670192" y="1967554"/>
                </a:lnTo>
                <a:lnTo>
                  <a:pt x="670221" y="1967772"/>
                </a:lnTo>
                <a:lnTo>
                  <a:pt x="657270" y="1976008"/>
                </a:lnTo>
                <a:lnTo>
                  <a:pt x="657260" y="1975946"/>
                </a:lnTo>
                <a:close/>
                <a:moveTo>
                  <a:pt x="645982" y="1956426"/>
                </a:moveTo>
                <a:lnTo>
                  <a:pt x="648694" y="1972716"/>
                </a:lnTo>
                <a:lnTo>
                  <a:pt x="639492" y="1981905"/>
                </a:lnTo>
                <a:lnTo>
                  <a:pt x="634983" y="1986408"/>
                </a:lnTo>
                <a:lnTo>
                  <a:pt x="630626" y="1966690"/>
                </a:lnTo>
                <a:close/>
                <a:moveTo>
                  <a:pt x="706982" y="1953729"/>
                </a:moveTo>
                <a:lnTo>
                  <a:pt x="707602" y="1973050"/>
                </a:lnTo>
                <a:lnTo>
                  <a:pt x="703740" y="1978655"/>
                </a:lnTo>
                <a:lnTo>
                  <a:pt x="699341" y="1985039"/>
                </a:lnTo>
                <a:lnTo>
                  <a:pt x="698754" y="1978078"/>
                </a:lnTo>
                <a:lnTo>
                  <a:pt x="697770" y="1966405"/>
                </a:lnTo>
                <a:lnTo>
                  <a:pt x="698039" y="1966087"/>
                </a:lnTo>
                <a:close/>
                <a:moveTo>
                  <a:pt x="743859" y="1952561"/>
                </a:moveTo>
                <a:lnTo>
                  <a:pt x="743008" y="1958233"/>
                </a:lnTo>
                <a:lnTo>
                  <a:pt x="742226" y="1958724"/>
                </a:lnTo>
                <a:lnTo>
                  <a:pt x="742502" y="1955487"/>
                </a:lnTo>
                <a:close/>
                <a:moveTo>
                  <a:pt x="403819" y="1951639"/>
                </a:moveTo>
                <a:lnTo>
                  <a:pt x="407439" y="1954776"/>
                </a:lnTo>
                <a:lnTo>
                  <a:pt x="408974" y="1956424"/>
                </a:lnTo>
                <a:lnTo>
                  <a:pt x="415354" y="1979683"/>
                </a:lnTo>
                <a:cubicBezTo>
                  <a:pt x="419536" y="1993970"/>
                  <a:pt x="424388" y="2009741"/>
                  <a:pt x="429903" y="2026976"/>
                </a:cubicBezTo>
                <a:cubicBezTo>
                  <a:pt x="447415" y="2081854"/>
                  <a:pt x="471958" y="2152177"/>
                  <a:pt x="502569" y="2234908"/>
                </a:cubicBezTo>
                <a:cubicBezTo>
                  <a:pt x="528629" y="2305643"/>
                  <a:pt x="554965" y="2374069"/>
                  <a:pt x="574787" y="2424983"/>
                </a:cubicBezTo>
                <a:lnTo>
                  <a:pt x="581748" y="2442807"/>
                </a:lnTo>
                <a:lnTo>
                  <a:pt x="564066" y="2405193"/>
                </a:lnTo>
                <a:cubicBezTo>
                  <a:pt x="558550" y="2392784"/>
                  <a:pt x="551932" y="2380650"/>
                  <a:pt x="544762" y="2366171"/>
                </a:cubicBezTo>
                <a:cubicBezTo>
                  <a:pt x="537592" y="2351693"/>
                  <a:pt x="530146" y="2336664"/>
                  <a:pt x="522839" y="2321358"/>
                </a:cubicBezTo>
                <a:cubicBezTo>
                  <a:pt x="518012" y="2308673"/>
                  <a:pt x="512497" y="2293506"/>
                  <a:pt x="507119" y="2278476"/>
                </a:cubicBezTo>
                <a:lnTo>
                  <a:pt x="495537" y="2246349"/>
                </a:lnTo>
                <a:cubicBezTo>
                  <a:pt x="490573" y="2232836"/>
                  <a:pt x="484920" y="2216842"/>
                  <a:pt x="479404" y="2201260"/>
                </a:cubicBezTo>
                <a:cubicBezTo>
                  <a:pt x="476095" y="2191746"/>
                  <a:pt x="472648" y="2182232"/>
                  <a:pt x="469614" y="2173682"/>
                </a:cubicBezTo>
                <a:cubicBezTo>
                  <a:pt x="450587" y="2120597"/>
                  <a:pt x="429489" y="2055515"/>
                  <a:pt x="421355" y="2030006"/>
                </a:cubicBezTo>
                <a:lnTo>
                  <a:pt x="419561" y="2024491"/>
                </a:lnTo>
                <a:cubicBezTo>
                  <a:pt x="415977" y="2013322"/>
                  <a:pt x="413494" y="2002566"/>
                  <a:pt x="411151" y="1992087"/>
                </a:cubicBezTo>
                <a:lnTo>
                  <a:pt x="408669" y="1981608"/>
                </a:lnTo>
                <a:close/>
                <a:moveTo>
                  <a:pt x="361253" y="1946672"/>
                </a:moveTo>
                <a:lnTo>
                  <a:pt x="360203" y="1951376"/>
                </a:lnTo>
                <a:lnTo>
                  <a:pt x="358925" y="1957098"/>
                </a:lnTo>
                <a:cubicBezTo>
                  <a:pt x="357236" y="1969232"/>
                  <a:pt x="357030" y="1981745"/>
                  <a:pt x="360270" y="1993189"/>
                </a:cubicBezTo>
                <a:cubicBezTo>
                  <a:pt x="359038" y="2009445"/>
                  <a:pt x="360958" y="2025785"/>
                  <a:pt x="365923" y="2041312"/>
                </a:cubicBezTo>
                <a:lnTo>
                  <a:pt x="366612" y="2043793"/>
                </a:lnTo>
                <a:lnTo>
                  <a:pt x="367715" y="2047516"/>
                </a:lnTo>
                <a:cubicBezTo>
                  <a:pt x="371714" y="2057306"/>
                  <a:pt x="376265" y="2072059"/>
                  <a:pt x="381504" y="2088882"/>
                </a:cubicBezTo>
                <a:cubicBezTo>
                  <a:pt x="394327" y="2129971"/>
                  <a:pt x="410322" y="2181127"/>
                  <a:pt x="420250" y="2208704"/>
                </a:cubicBezTo>
                <a:cubicBezTo>
                  <a:pt x="423284" y="2217529"/>
                  <a:pt x="427834" y="2231455"/>
                  <a:pt x="432798" y="2246347"/>
                </a:cubicBezTo>
                <a:cubicBezTo>
                  <a:pt x="438176" y="2263169"/>
                  <a:pt x="444242" y="2280542"/>
                  <a:pt x="447689" y="2290746"/>
                </a:cubicBezTo>
                <a:cubicBezTo>
                  <a:pt x="451136" y="2300949"/>
                  <a:pt x="455962" y="2315980"/>
                  <a:pt x="461478" y="2332112"/>
                </a:cubicBezTo>
                <a:cubicBezTo>
                  <a:pt x="466993" y="2348244"/>
                  <a:pt x="472646" y="2366031"/>
                  <a:pt x="476370" y="2375821"/>
                </a:cubicBezTo>
                <a:lnTo>
                  <a:pt x="477198" y="2377062"/>
                </a:lnTo>
                <a:cubicBezTo>
                  <a:pt x="486022" y="2386301"/>
                  <a:pt x="495122" y="2394988"/>
                  <a:pt x="503947" y="2403399"/>
                </a:cubicBezTo>
                <a:cubicBezTo>
                  <a:pt x="515606" y="2413975"/>
                  <a:pt x="526699" y="2425158"/>
                  <a:pt x="537177" y="2436905"/>
                </a:cubicBezTo>
                <a:lnTo>
                  <a:pt x="563872" y="2469603"/>
                </a:lnTo>
                <a:lnTo>
                  <a:pt x="535800" y="2440896"/>
                </a:lnTo>
                <a:cubicBezTo>
                  <a:pt x="523531" y="2429630"/>
                  <a:pt x="510543" y="2419178"/>
                  <a:pt x="496915" y="2409595"/>
                </a:cubicBezTo>
                <a:cubicBezTo>
                  <a:pt x="487953" y="2403114"/>
                  <a:pt x="478852" y="2396496"/>
                  <a:pt x="470166" y="2389326"/>
                </a:cubicBezTo>
                <a:cubicBezTo>
                  <a:pt x="466718" y="2380087"/>
                  <a:pt x="459687" y="2362163"/>
                  <a:pt x="454860" y="2345616"/>
                </a:cubicBezTo>
                <a:cubicBezTo>
                  <a:pt x="450034" y="2329070"/>
                  <a:pt x="444519" y="2312110"/>
                  <a:pt x="441072" y="2302871"/>
                </a:cubicBezTo>
                <a:cubicBezTo>
                  <a:pt x="437625" y="2293634"/>
                  <a:pt x="431282" y="2273502"/>
                  <a:pt x="426180" y="2257507"/>
                </a:cubicBezTo>
                <a:cubicBezTo>
                  <a:pt x="421079" y="2241513"/>
                  <a:pt x="416115" y="2226346"/>
                  <a:pt x="413218" y="2217934"/>
                </a:cubicBezTo>
                <a:cubicBezTo>
                  <a:pt x="404256" y="2193115"/>
                  <a:pt x="388261" y="2140306"/>
                  <a:pt x="375301" y="2098940"/>
                </a:cubicBezTo>
                <a:cubicBezTo>
                  <a:pt x="369095" y="2078394"/>
                  <a:pt x="363718" y="2061158"/>
                  <a:pt x="360409" y="2050817"/>
                </a:cubicBezTo>
                <a:lnTo>
                  <a:pt x="359306" y="2046956"/>
                </a:lnTo>
                <a:lnTo>
                  <a:pt x="358478" y="2044475"/>
                </a:lnTo>
                <a:cubicBezTo>
                  <a:pt x="353691" y="2029334"/>
                  <a:pt x="352511" y="2013271"/>
                  <a:pt x="355031" y="1997594"/>
                </a:cubicBezTo>
                <a:lnTo>
                  <a:pt x="355031" y="1995811"/>
                </a:lnTo>
                <a:cubicBezTo>
                  <a:pt x="352274" y="1986227"/>
                  <a:pt x="353307" y="1974817"/>
                  <a:pt x="355927" y="1963373"/>
                </a:cubicBezTo>
                <a:lnTo>
                  <a:pt x="357177" y="1959453"/>
                </a:lnTo>
                <a:close/>
                <a:moveTo>
                  <a:pt x="3698227" y="1944663"/>
                </a:moveTo>
                <a:lnTo>
                  <a:pt x="3702271" y="1964603"/>
                </a:lnTo>
                <a:lnTo>
                  <a:pt x="3703735" y="1971690"/>
                </a:lnTo>
                <a:lnTo>
                  <a:pt x="3696988" y="1966013"/>
                </a:lnTo>
                <a:lnTo>
                  <a:pt x="3695488" y="1959682"/>
                </a:lnTo>
                <a:lnTo>
                  <a:pt x="3696032" y="1955016"/>
                </a:lnTo>
                <a:lnTo>
                  <a:pt x="3696419" y="1951712"/>
                </a:lnTo>
                <a:lnTo>
                  <a:pt x="3696678" y="1949494"/>
                </a:lnTo>
                <a:close/>
                <a:moveTo>
                  <a:pt x="392614" y="1942684"/>
                </a:moveTo>
                <a:lnTo>
                  <a:pt x="392617" y="1942685"/>
                </a:lnTo>
                <a:lnTo>
                  <a:pt x="392737" y="1942744"/>
                </a:lnTo>
                <a:lnTo>
                  <a:pt x="396159" y="1945000"/>
                </a:lnTo>
                <a:lnTo>
                  <a:pt x="396564" y="1945351"/>
                </a:lnTo>
                <a:lnTo>
                  <a:pt x="396590" y="1945373"/>
                </a:lnTo>
                <a:lnTo>
                  <a:pt x="401770" y="1983541"/>
                </a:lnTo>
                <a:lnTo>
                  <a:pt x="404253" y="1994020"/>
                </a:lnTo>
                <a:cubicBezTo>
                  <a:pt x="406597" y="2004500"/>
                  <a:pt x="409217" y="2015391"/>
                  <a:pt x="412801" y="2026974"/>
                </a:cubicBezTo>
                <a:lnTo>
                  <a:pt x="414593" y="2032489"/>
                </a:lnTo>
                <a:cubicBezTo>
                  <a:pt x="422729" y="2057999"/>
                  <a:pt x="443825" y="2123219"/>
                  <a:pt x="462992" y="2176305"/>
                </a:cubicBezTo>
                <a:cubicBezTo>
                  <a:pt x="466026" y="2184578"/>
                  <a:pt x="469335" y="2194231"/>
                  <a:pt x="472782" y="2203882"/>
                </a:cubicBezTo>
                <a:cubicBezTo>
                  <a:pt x="478297" y="2219462"/>
                  <a:pt x="483950" y="2235320"/>
                  <a:pt x="488914" y="2249108"/>
                </a:cubicBezTo>
                <a:lnTo>
                  <a:pt x="500497" y="2281098"/>
                </a:lnTo>
                <a:cubicBezTo>
                  <a:pt x="505875" y="2296127"/>
                  <a:pt x="511390" y="2310606"/>
                  <a:pt x="516216" y="2324395"/>
                </a:cubicBezTo>
                <a:cubicBezTo>
                  <a:pt x="523799" y="2339975"/>
                  <a:pt x="531797" y="2356108"/>
                  <a:pt x="538553" y="2369621"/>
                </a:cubicBezTo>
                <a:cubicBezTo>
                  <a:pt x="545309" y="2383133"/>
                  <a:pt x="551790" y="2396095"/>
                  <a:pt x="557720" y="2408504"/>
                </a:cubicBezTo>
                <a:lnTo>
                  <a:pt x="577038" y="2449607"/>
                </a:lnTo>
                <a:lnTo>
                  <a:pt x="557033" y="2414430"/>
                </a:lnTo>
                <a:cubicBezTo>
                  <a:pt x="549725" y="2401882"/>
                  <a:pt x="540624" y="2387681"/>
                  <a:pt x="532903" y="2375685"/>
                </a:cubicBezTo>
                <a:cubicBezTo>
                  <a:pt x="525181" y="2363688"/>
                  <a:pt x="517184" y="2351279"/>
                  <a:pt x="509738" y="2338869"/>
                </a:cubicBezTo>
                <a:cubicBezTo>
                  <a:pt x="505464" y="2327838"/>
                  <a:pt x="499397" y="2310740"/>
                  <a:pt x="494846" y="2297503"/>
                </a:cubicBezTo>
                <a:cubicBezTo>
                  <a:pt x="490296" y="2284266"/>
                  <a:pt x="486435" y="2272684"/>
                  <a:pt x="482023" y="2260964"/>
                </a:cubicBezTo>
                <a:cubicBezTo>
                  <a:pt x="477611" y="2249244"/>
                  <a:pt x="472233" y="2233524"/>
                  <a:pt x="466994" y="2218218"/>
                </a:cubicBezTo>
                <a:cubicBezTo>
                  <a:pt x="462857" y="2206084"/>
                  <a:pt x="458858" y="2194365"/>
                  <a:pt x="455549" y="2184988"/>
                </a:cubicBezTo>
                <a:cubicBezTo>
                  <a:pt x="441347" y="2145277"/>
                  <a:pt x="422457" y="2086262"/>
                  <a:pt x="409909" y="2047102"/>
                </a:cubicBezTo>
                <a:lnTo>
                  <a:pt x="404256" y="2029453"/>
                </a:lnTo>
                <a:cubicBezTo>
                  <a:pt x="401174" y="2018933"/>
                  <a:pt x="398871" y="2008192"/>
                  <a:pt x="397362" y="1997326"/>
                </a:cubicBezTo>
                <a:lnTo>
                  <a:pt x="395294" y="1985330"/>
                </a:lnTo>
                <a:close/>
                <a:moveTo>
                  <a:pt x="735416" y="1942314"/>
                </a:moveTo>
                <a:lnTo>
                  <a:pt x="734109" y="1957718"/>
                </a:lnTo>
                <a:lnTo>
                  <a:pt x="731661" y="1962652"/>
                </a:lnTo>
                <a:lnTo>
                  <a:pt x="729711" y="1966581"/>
                </a:lnTo>
                <a:lnTo>
                  <a:pt x="729698" y="1966590"/>
                </a:lnTo>
                <a:lnTo>
                  <a:pt x="729694" y="1966592"/>
                </a:lnTo>
                <a:lnTo>
                  <a:pt x="730124" y="1951014"/>
                </a:lnTo>
                <a:lnTo>
                  <a:pt x="733699" y="1945436"/>
                </a:lnTo>
                <a:close/>
                <a:moveTo>
                  <a:pt x="667141" y="1942185"/>
                </a:moveTo>
                <a:lnTo>
                  <a:pt x="668353" y="1952793"/>
                </a:lnTo>
                <a:lnTo>
                  <a:pt x="668379" y="1952990"/>
                </a:lnTo>
                <a:lnTo>
                  <a:pt x="668291" y="1953093"/>
                </a:lnTo>
                <a:lnTo>
                  <a:pt x="667983" y="1953455"/>
                </a:lnTo>
                <a:lnTo>
                  <a:pt x="655557" y="1965863"/>
                </a:lnTo>
                <a:lnTo>
                  <a:pt x="653150" y="1951611"/>
                </a:lnTo>
                <a:close/>
                <a:moveTo>
                  <a:pt x="722750" y="1942038"/>
                </a:moveTo>
                <a:lnTo>
                  <a:pt x="722558" y="1949813"/>
                </a:lnTo>
                <a:lnTo>
                  <a:pt x="716860" y="1959614"/>
                </a:lnTo>
                <a:lnTo>
                  <a:pt x="716571" y="1960033"/>
                </a:lnTo>
                <a:lnTo>
                  <a:pt x="715072" y="1962209"/>
                </a:lnTo>
                <a:lnTo>
                  <a:pt x="714985" y="1959372"/>
                </a:lnTo>
                <a:lnTo>
                  <a:pt x="714615" y="1947231"/>
                </a:lnTo>
                <a:close/>
                <a:moveTo>
                  <a:pt x="355853" y="1940661"/>
                </a:moveTo>
                <a:lnTo>
                  <a:pt x="349033" y="1962054"/>
                </a:lnTo>
                <a:cubicBezTo>
                  <a:pt x="346310" y="1974119"/>
                  <a:pt x="345241" y="1986356"/>
                  <a:pt x="348136" y="1997042"/>
                </a:cubicBezTo>
                <a:lnTo>
                  <a:pt x="348136" y="1997044"/>
                </a:lnTo>
                <a:lnTo>
                  <a:pt x="348136" y="1997051"/>
                </a:lnTo>
                <a:cubicBezTo>
                  <a:pt x="345603" y="2013722"/>
                  <a:pt x="346923" y="2030750"/>
                  <a:pt x="351997" y="2046828"/>
                </a:cubicBezTo>
                <a:lnTo>
                  <a:pt x="352688" y="2049310"/>
                </a:lnTo>
                <a:cubicBezTo>
                  <a:pt x="353239" y="2050688"/>
                  <a:pt x="353928" y="2052343"/>
                  <a:pt x="353928" y="2053171"/>
                </a:cubicBezTo>
                <a:cubicBezTo>
                  <a:pt x="357237" y="2063650"/>
                  <a:pt x="362615" y="2081161"/>
                  <a:pt x="368820" y="2101293"/>
                </a:cubicBezTo>
                <a:cubicBezTo>
                  <a:pt x="381780" y="2143348"/>
                  <a:pt x="397775" y="2195607"/>
                  <a:pt x="406739" y="2220564"/>
                </a:cubicBezTo>
                <a:cubicBezTo>
                  <a:pt x="409771" y="2228837"/>
                  <a:pt x="414046" y="2241936"/>
                  <a:pt x="419699" y="2260000"/>
                </a:cubicBezTo>
                <a:cubicBezTo>
                  <a:pt x="425352" y="2278061"/>
                  <a:pt x="431833" y="2296676"/>
                  <a:pt x="434728" y="2305639"/>
                </a:cubicBezTo>
                <a:cubicBezTo>
                  <a:pt x="437625" y="2314602"/>
                  <a:pt x="442864" y="2330458"/>
                  <a:pt x="448517" y="2347970"/>
                </a:cubicBezTo>
                <a:cubicBezTo>
                  <a:pt x="454171" y="2365482"/>
                  <a:pt x="460099" y="2383820"/>
                  <a:pt x="463548" y="2393059"/>
                </a:cubicBezTo>
                <a:cubicBezTo>
                  <a:pt x="463797" y="2393720"/>
                  <a:pt x="464226" y="2394286"/>
                  <a:pt x="464788" y="2394713"/>
                </a:cubicBezTo>
                <a:cubicBezTo>
                  <a:pt x="473475" y="2402158"/>
                  <a:pt x="482989" y="2409191"/>
                  <a:pt x="492365" y="2415947"/>
                </a:cubicBezTo>
                <a:cubicBezTo>
                  <a:pt x="505733" y="2425173"/>
                  <a:pt x="518448" y="2435306"/>
                  <a:pt x="530422" y="2446282"/>
                </a:cubicBezTo>
                <a:cubicBezTo>
                  <a:pt x="541728" y="2457175"/>
                  <a:pt x="551794" y="2467792"/>
                  <a:pt x="560619" y="2477168"/>
                </a:cubicBezTo>
                <a:lnTo>
                  <a:pt x="582475" y="2498930"/>
                </a:lnTo>
                <a:lnTo>
                  <a:pt x="577098" y="2495933"/>
                </a:lnTo>
                <a:cubicBezTo>
                  <a:pt x="563378" y="2486160"/>
                  <a:pt x="547521" y="2470958"/>
                  <a:pt x="529320" y="2450276"/>
                </a:cubicBezTo>
                <a:cubicBezTo>
                  <a:pt x="529019" y="2449889"/>
                  <a:pt x="528644" y="2449558"/>
                  <a:pt x="528217" y="2449310"/>
                </a:cubicBezTo>
                <a:cubicBezTo>
                  <a:pt x="505879" y="2437728"/>
                  <a:pt x="484921" y="2423939"/>
                  <a:pt x="462859" y="2410151"/>
                </a:cubicBezTo>
                <a:lnTo>
                  <a:pt x="457068" y="2406565"/>
                </a:lnTo>
                <a:lnTo>
                  <a:pt x="456931" y="2406290"/>
                </a:lnTo>
                <a:cubicBezTo>
                  <a:pt x="453622" y="2397328"/>
                  <a:pt x="448795" y="2379953"/>
                  <a:pt x="442866" y="2361477"/>
                </a:cubicBezTo>
                <a:cubicBezTo>
                  <a:pt x="436937" y="2343000"/>
                  <a:pt x="431421" y="2325488"/>
                  <a:pt x="428251" y="2316940"/>
                </a:cubicBezTo>
                <a:cubicBezTo>
                  <a:pt x="425079" y="2308390"/>
                  <a:pt x="419012" y="2287432"/>
                  <a:pt x="413083" y="2270334"/>
                </a:cubicBezTo>
                <a:cubicBezTo>
                  <a:pt x="407153" y="2253236"/>
                  <a:pt x="402052" y="2236966"/>
                  <a:pt x="399294" y="2228968"/>
                </a:cubicBezTo>
                <a:cubicBezTo>
                  <a:pt x="391159" y="2206494"/>
                  <a:pt x="374751" y="2152580"/>
                  <a:pt x="361652" y="2109146"/>
                </a:cubicBezTo>
                <a:cubicBezTo>
                  <a:pt x="354757" y="2086258"/>
                  <a:pt x="348690" y="2066402"/>
                  <a:pt x="345381" y="2055923"/>
                </a:cubicBezTo>
                <a:cubicBezTo>
                  <a:pt x="345106" y="2055232"/>
                  <a:pt x="344140" y="2053440"/>
                  <a:pt x="344140" y="2051923"/>
                </a:cubicBezTo>
                <a:lnTo>
                  <a:pt x="343451" y="2049442"/>
                </a:lnTo>
                <a:cubicBezTo>
                  <a:pt x="338491" y="2033957"/>
                  <a:pt x="337870" y="2017410"/>
                  <a:pt x="341659" y="2001595"/>
                </a:cubicBezTo>
                <a:cubicBezTo>
                  <a:pt x="341935" y="2000892"/>
                  <a:pt x="341935" y="2000093"/>
                  <a:pt x="341659" y="1999389"/>
                </a:cubicBezTo>
                <a:cubicBezTo>
                  <a:pt x="339107" y="1990703"/>
                  <a:pt x="340934" y="1979603"/>
                  <a:pt x="344536" y="1968210"/>
                </a:cubicBezTo>
                <a:lnTo>
                  <a:pt x="354087" y="1944960"/>
                </a:lnTo>
                <a:close/>
                <a:moveTo>
                  <a:pt x="184073" y="1939604"/>
                </a:moveTo>
                <a:lnTo>
                  <a:pt x="172777" y="1965040"/>
                </a:lnTo>
                <a:lnTo>
                  <a:pt x="172801" y="1964800"/>
                </a:lnTo>
                <a:lnTo>
                  <a:pt x="176013" y="1955003"/>
                </a:lnTo>
                <a:close/>
                <a:moveTo>
                  <a:pt x="3720375" y="1938175"/>
                </a:moveTo>
                <a:lnTo>
                  <a:pt x="3723107" y="1959831"/>
                </a:lnTo>
                <a:lnTo>
                  <a:pt x="3721607" y="1969310"/>
                </a:lnTo>
                <a:lnTo>
                  <a:pt x="3717981" y="1947505"/>
                </a:lnTo>
                <a:close/>
                <a:moveTo>
                  <a:pt x="383227" y="1938108"/>
                </a:moveTo>
                <a:lnTo>
                  <a:pt x="385192" y="1939066"/>
                </a:lnTo>
                <a:lnTo>
                  <a:pt x="388121" y="1986708"/>
                </a:lnTo>
                <a:cubicBezTo>
                  <a:pt x="388948" y="1990430"/>
                  <a:pt x="389500" y="1994430"/>
                  <a:pt x="390190" y="1998428"/>
                </a:cubicBezTo>
                <a:cubicBezTo>
                  <a:pt x="391796" y="2009666"/>
                  <a:pt x="394191" y="2020765"/>
                  <a:pt x="397360" y="2031658"/>
                </a:cubicBezTo>
                <a:lnTo>
                  <a:pt x="403013" y="2049307"/>
                </a:lnTo>
                <a:cubicBezTo>
                  <a:pt x="415561" y="2088467"/>
                  <a:pt x="434865" y="2147620"/>
                  <a:pt x="448654" y="2187193"/>
                </a:cubicBezTo>
                <a:cubicBezTo>
                  <a:pt x="451963" y="2196432"/>
                  <a:pt x="456099" y="2208289"/>
                  <a:pt x="460097" y="2220286"/>
                </a:cubicBezTo>
                <a:cubicBezTo>
                  <a:pt x="465337" y="2235591"/>
                  <a:pt x="470853" y="2251448"/>
                  <a:pt x="475128" y="2263168"/>
                </a:cubicBezTo>
                <a:lnTo>
                  <a:pt x="488088" y="2299570"/>
                </a:lnTo>
                <a:cubicBezTo>
                  <a:pt x="493190" y="2314324"/>
                  <a:pt x="498705" y="2330042"/>
                  <a:pt x="503256" y="2341901"/>
                </a:cubicBezTo>
                <a:cubicBezTo>
                  <a:pt x="510978" y="2354999"/>
                  <a:pt x="518285" y="2366169"/>
                  <a:pt x="526834" y="2379544"/>
                </a:cubicBezTo>
                <a:cubicBezTo>
                  <a:pt x="535383" y="2392918"/>
                  <a:pt x="543519" y="2405603"/>
                  <a:pt x="550826" y="2418014"/>
                </a:cubicBezTo>
                <a:lnTo>
                  <a:pt x="571248" y="2454011"/>
                </a:lnTo>
                <a:lnTo>
                  <a:pt x="549866" y="2423115"/>
                </a:lnTo>
                <a:cubicBezTo>
                  <a:pt x="541179" y="2410842"/>
                  <a:pt x="531389" y="2398984"/>
                  <a:pt x="521047" y="2386436"/>
                </a:cubicBezTo>
                <a:cubicBezTo>
                  <a:pt x="512913" y="2376508"/>
                  <a:pt x="504363" y="2366167"/>
                  <a:pt x="496367" y="2355412"/>
                </a:cubicBezTo>
                <a:cubicBezTo>
                  <a:pt x="492506" y="2345071"/>
                  <a:pt x="487542" y="2327835"/>
                  <a:pt x="482439" y="2313633"/>
                </a:cubicBezTo>
                <a:cubicBezTo>
                  <a:pt x="477338" y="2299430"/>
                  <a:pt x="472650" y="2285504"/>
                  <a:pt x="468650" y="2274748"/>
                </a:cubicBezTo>
                <a:cubicBezTo>
                  <a:pt x="464652" y="2263994"/>
                  <a:pt x="459274" y="2247585"/>
                  <a:pt x="453898" y="2231590"/>
                </a:cubicBezTo>
                <a:cubicBezTo>
                  <a:pt x="449346" y="2218078"/>
                  <a:pt x="445073" y="2204979"/>
                  <a:pt x="441764" y="2195740"/>
                </a:cubicBezTo>
                <a:cubicBezTo>
                  <a:pt x="430319" y="2163888"/>
                  <a:pt x="413496" y="2110527"/>
                  <a:pt x="401225" y="2071643"/>
                </a:cubicBezTo>
                <a:lnTo>
                  <a:pt x="391159" y="2040067"/>
                </a:lnTo>
                <a:lnTo>
                  <a:pt x="389367" y="2034275"/>
                </a:lnTo>
                <a:cubicBezTo>
                  <a:pt x="386317" y="2023521"/>
                  <a:pt x="384422" y="2012476"/>
                  <a:pt x="383713" y="2001322"/>
                </a:cubicBezTo>
                <a:cubicBezTo>
                  <a:pt x="383161" y="1996909"/>
                  <a:pt x="382197" y="1992772"/>
                  <a:pt x="382197" y="1988911"/>
                </a:cubicBezTo>
                <a:close/>
                <a:moveTo>
                  <a:pt x="687479" y="1937842"/>
                </a:moveTo>
                <a:lnTo>
                  <a:pt x="687531" y="1938812"/>
                </a:lnTo>
                <a:lnTo>
                  <a:pt x="687638" y="1940828"/>
                </a:lnTo>
                <a:lnTo>
                  <a:pt x="688284" y="1948548"/>
                </a:lnTo>
                <a:lnTo>
                  <a:pt x="688694" y="1954626"/>
                </a:lnTo>
                <a:lnTo>
                  <a:pt x="688806" y="1955954"/>
                </a:lnTo>
                <a:lnTo>
                  <a:pt x="677502" y="1963142"/>
                </a:lnTo>
                <a:lnTo>
                  <a:pt x="676235" y="1952021"/>
                </a:lnTo>
                <a:close/>
                <a:moveTo>
                  <a:pt x="371909" y="1934810"/>
                </a:moveTo>
                <a:lnTo>
                  <a:pt x="374761" y="1935379"/>
                </a:lnTo>
                <a:lnTo>
                  <a:pt x="373783" y="1990295"/>
                </a:lnTo>
                <a:cubicBezTo>
                  <a:pt x="374335" y="1994156"/>
                  <a:pt x="375163" y="1998154"/>
                  <a:pt x="375163" y="2002429"/>
                </a:cubicBezTo>
                <a:cubicBezTo>
                  <a:pt x="375915" y="2014094"/>
                  <a:pt x="377903" y="2025649"/>
                  <a:pt x="381092" y="2036899"/>
                </a:cubicBezTo>
                <a:lnTo>
                  <a:pt x="383022" y="2042829"/>
                </a:lnTo>
                <a:cubicBezTo>
                  <a:pt x="385779" y="2051240"/>
                  <a:pt x="389089" y="2062133"/>
                  <a:pt x="392950" y="2074267"/>
                </a:cubicBezTo>
                <a:cubicBezTo>
                  <a:pt x="406049" y="2113150"/>
                  <a:pt x="422870" y="2166512"/>
                  <a:pt x="434315" y="2198364"/>
                </a:cubicBezTo>
                <a:cubicBezTo>
                  <a:pt x="437625" y="2207465"/>
                  <a:pt x="441899" y="2220288"/>
                  <a:pt x="446449" y="2234077"/>
                </a:cubicBezTo>
                <a:cubicBezTo>
                  <a:pt x="451690" y="2249795"/>
                  <a:pt x="457205" y="2267445"/>
                  <a:pt x="461203" y="2277372"/>
                </a:cubicBezTo>
                <a:cubicBezTo>
                  <a:pt x="465202" y="2287300"/>
                  <a:pt x="469614" y="2300123"/>
                  <a:pt x="474992" y="2315980"/>
                </a:cubicBezTo>
                <a:cubicBezTo>
                  <a:pt x="480370" y="2331838"/>
                  <a:pt x="485885" y="2348107"/>
                  <a:pt x="489746" y="2358587"/>
                </a:cubicBezTo>
                <a:lnTo>
                  <a:pt x="489746" y="2359552"/>
                </a:lnTo>
                <a:cubicBezTo>
                  <a:pt x="498019" y="2370583"/>
                  <a:pt x="506705" y="2381062"/>
                  <a:pt x="515117" y="2391267"/>
                </a:cubicBezTo>
                <a:cubicBezTo>
                  <a:pt x="525320" y="2403676"/>
                  <a:pt x="534973" y="2415396"/>
                  <a:pt x="543521" y="2427392"/>
                </a:cubicBezTo>
                <a:lnTo>
                  <a:pt x="565974" y="2459614"/>
                </a:lnTo>
                <a:lnTo>
                  <a:pt x="542973" y="2431381"/>
                </a:lnTo>
                <a:cubicBezTo>
                  <a:pt x="532769" y="2419661"/>
                  <a:pt x="521326" y="2408905"/>
                  <a:pt x="509192" y="2397460"/>
                </a:cubicBezTo>
                <a:cubicBezTo>
                  <a:pt x="500642" y="2389326"/>
                  <a:pt x="491680" y="2380914"/>
                  <a:pt x="483269" y="2371952"/>
                </a:cubicBezTo>
                <a:cubicBezTo>
                  <a:pt x="479683" y="2362576"/>
                  <a:pt x="472927" y="2345340"/>
                  <a:pt x="467963" y="2329483"/>
                </a:cubicBezTo>
                <a:cubicBezTo>
                  <a:pt x="462999" y="2313626"/>
                  <a:pt x="457898" y="2298045"/>
                  <a:pt x="454175" y="2288118"/>
                </a:cubicBezTo>
                <a:cubicBezTo>
                  <a:pt x="450451" y="2278190"/>
                  <a:pt x="444109" y="2258886"/>
                  <a:pt x="439283" y="2243994"/>
                </a:cubicBezTo>
                <a:cubicBezTo>
                  <a:pt x="434457" y="2229103"/>
                  <a:pt x="429907" y="2215039"/>
                  <a:pt x="426735" y="2206215"/>
                </a:cubicBezTo>
                <a:cubicBezTo>
                  <a:pt x="416807" y="2178637"/>
                  <a:pt x="400950" y="2127896"/>
                  <a:pt x="388127" y="2086530"/>
                </a:cubicBezTo>
                <a:cubicBezTo>
                  <a:pt x="382888" y="2069984"/>
                  <a:pt x="378199" y="2055230"/>
                  <a:pt x="375027" y="2045164"/>
                </a:cubicBezTo>
                <a:lnTo>
                  <a:pt x="373924" y="2041579"/>
                </a:lnTo>
                <a:lnTo>
                  <a:pt x="373235" y="2039097"/>
                </a:lnTo>
                <a:cubicBezTo>
                  <a:pt x="368507" y="2024274"/>
                  <a:pt x="366680" y="2008693"/>
                  <a:pt x="367857" y="1993180"/>
                </a:cubicBezTo>
                <a:cubicBezTo>
                  <a:pt x="367996" y="1992726"/>
                  <a:pt x="367996" y="1992257"/>
                  <a:pt x="367857" y="1991802"/>
                </a:cubicBezTo>
                <a:cubicBezTo>
                  <a:pt x="364755" y="1981254"/>
                  <a:pt x="364997" y="1969431"/>
                  <a:pt x="366668" y="1957848"/>
                </a:cubicBezTo>
                <a:close/>
                <a:moveTo>
                  <a:pt x="3703574" y="1934059"/>
                </a:moveTo>
                <a:lnTo>
                  <a:pt x="3708653" y="1934425"/>
                </a:lnTo>
                <a:lnTo>
                  <a:pt x="3710953" y="1948194"/>
                </a:lnTo>
                <a:lnTo>
                  <a:pt x="3708490" y="1958079"/>
                </a:lnTo>
                <a:close/>
                <a:moveTo>
                  <a:pt x="723008" y="1931583"/>
                </a:moveTo>
                <a:lnTo>
                  <a:pt x="722942" y="1934247"/>
                </a:lnTo>
                <a:lnTo>
                  <a:pt x="719493" y="1936441"/>
                </a:lnTo>
                <a:close/>
                <a:moveTo>
                  <a:pt x="665620" y="1928872"/>
                </a:moveTo>
                <a:lnTo>
                  <a:pt x="666179" y="1933765"/>
                </a:lnTo>
                <a:lnTo>
                  <a:pt x="652475" y="1942982"/>
                </a:lnTo>
                <a:close/>
                <a:moveTo>
                  <a:pt x="686957" y="1928834"/>
                </a:moveTo>
                <a:lnTo>
                  <a:pt x="687100" y="1930963"/>
                </a:lnTo>
                <a:lnTo>
                  <a:pt x="684734" y="1933747"/>
                </a:lnTo>
                <a:lnTo>
                  <a:pt x="675403" y="1944725"/>
                </a:lnTo>
                <a:lnTo>
                  <a:pt x="674545" y="1937196"/>
                </a:lnTo>
                <a:close/>
                <a:moveTo>
                  <a:pt x="279725" y="1926315"/>
                </a:moveTo>
                <a:lnTo>
                  <a:pt x="248934" y="1948875"/>
                </a:lnTo>
                <a:lnTo>
                  <a:pt x="265680" y="1933072"/>
                </a:lnTo>
                <a:close/>
                <a:moveTo>
                  <a:pt x="3687534" y="1926119"/>
                </a:moveTo>
                <a:lnTo>
                  <a:pt x="3695265" y="1930060"/>
                </a:lnTo>
                <a:lnTo>
                  <a:pt x="3695303" y="1930247"/>
                </a:lnTo>
                <a:lnTo>
                  <a:pt x="3695184" y="1930584"/>
                </a:lnTo>
                <a:lnTo>
                  <a:pt x="3694932" y="1931297"/>
                </a:lnTo>
                <a:lnTo>
                  <a:pt x="3691722" y="1943373"/>
                </a:lnTo>
                <a:lnTo>
                  <a:pt x="3691669" y="1943570"/>
                </a:lnTo>
                <a:close/>
                <a:moveTo>
                  <a:pt x="747838" y="1926023"/>
                </a:moveTo>
                <a:lnTo>
                  <a:pt x="746973" y="1931791"/>
                </a:lnTo>
                <a:lnTo>
                  <a:pt x="745669" y="1934420"/>
                </a:lnTo>
                <a:lnTo>
                  <a:pt x="744015" y="1937753"/>
                </a:lnTo>
                <a:lnTo>
                  <a:pt x="744853" y="1927928"/>
                </a:lnTo>
                <a:close/>
                <a:moveTo>
                  <a:pt x="640514" y="1923565"/>
                </a:moveTo>
                <a:lnTo>
                  <a:pt x="643177" y="1939568"/>
                </a:lnTo>
                <a:lnTo>
                  <a:pt x="637965" y="1944861"/>
                </a:lnTo>
                <a:lnTo>
                  <a:pt x="628032" y="1954947"/>
                </a:lnTo>
                <a:lnTo>
                  <a:pt x="623629" y="1935023"/>
                </a:lnTo>
                <a:close/>
                <a:moveTo>
                  <a:pt x="3706215" y="1919831"/>
                </a:moveTo>
                <a:lnTo>
                  <a:pt x="3707410" y="1926982"/>
                </a:lnTo>
                <a:lnTo>
                  <a:pt x="3706804" y="1926947"/>
                </a:lnTo>
                <a:lnTo>
                  <a:pt x="3704279" y="1926798"/>
                </a:lnTo>
                <a:lnTo>
                  <a:pt x="3703995" y="1926668"/>
                </a:lnTo>
                <a:lnTo>
                  <a:pt x="3705998" y="1920422"/>
                </a:lnTo>
                <a:close/>
                <a:moveTo>
                  <a:pt x="199655" y="1917894"/>
                </a:moveTo>
                <a:lnTo>
                  <a:pt x="193619" y="1924070"/>
                </a:lnTo>
                <a:lnTo>
                  <a:pt x="196867" y="1919834"/>
                </a:lnTo>
                <a:close/>
                <a:moveTo>
                  <a:pt x="749133" y="1917376"/>
                </a:moveTo>
                <a:lnTo>
                  <a:pt x="749097" y="1917616"/>
                </a:lnTo>
                <a:lnTo>
                  <a:pt x="748950" y="1917709"/>
                </a:lnTo>
                <a:close/>
                <a:moveTo>
                  <a:pt x="2417051" y="1916444"/>
                </a:moveTo>
                <a:lnTo>
                  <a:pt x="2421248" y="1931556"/>
                </a:lnTo>
                <a:cubicBezTo>
                  <a:pt x="2529213" y="2297919"/>
                  <a:pt x="2757689" y="2758043"/>
                  <a:pt x="2952384" y="2895377"/>
                </a:cubicBezTo>
                <a:cubicBezTo>
                  <a:pt x="3035943" y="2953978"/>
                  <a:pt x="3197545" y="2957702"/>
                  <a:pt x="3353907" y="2961286"/>
                </a:cubicBezTo>
                <a:cubicBezTo>
                  <a:pt x="3387138" y="2962114"/>
                  <a:pt x="3422437" y="2962941"/>
                  <a:pt x="3456081" y="2964183"/>
                </a:cubicBezTo>
                <a:lnTo>
                  <a:pt x="3500617" y="2966112"/>
                </a:lnTo>
                <a:lnTo>
                  <a:pt x="3629996" y="2969922"/>
                </a:lnTo>
                <a:lnTo>
                  <a:pt x="3603742" y="2971454"/>
                </a:lnTo>
                <a:cubicBezTo>
                  <a:pt x="3569219" y="2972454"/>
                  <a:pt x="3532610" y="2972799"/>
                  <a:pt x="3494967" y="2973144"/>
                </a:cubicBezTo>
                <a:lnTo>
                  <a:pt x="3457876" y="2973144"/>
                </a:lnTo>
                <a:cubicBezTo>
                  <a:pt x="3425611" y="2973557"/>
                  <a:pt x="3392380" y="2974385"/>
                  <a:pt x="3360115" y="2975074"/>
                </a:cubicBezTo>
                <a:cubicBezTo>
                  <a:pt x="3191757" y="2978935"/>
                  <a:pt x="3017607" y="2982933"/>
                  <a:pt x="2931290" y="2929710"/>
                </a:cubicBezTo>
                <a:cubicBezTo>
                  <a:pt x="2731770" y="2806302"/>
                  <a:pt x="2497502" y="2346178"/>
                  <a:pt x="2386228" y="1972645"/>
                </a:cubicBezTo>
                <a:lnTo>
                  <a:pt x="2372229" y="1922764"/>
                </a:lnTo>
                <a:lnTo>
                  <a:pt x="2381399" y="1924392"/>
                </a:lnTo>
                <a:cubicBezTo>
                  <a:pt x="2387646" y="1924158"/>
                  <a:pt x="2393865" y="1923524"/>
                  <a:pt x="2400014" y="1922461"/>
                </a:cubicBezTo>
                <a:close/>
                <a:moveTo>
                  <a:pt x="706073" y="1916064"/>
                </a:moveTo>
                <a:lnTo>
                  <a:pt x="706066" y="1916894"/>
                </a:lnTo>
                <a:lnTo>
                  <a:pt x="706409" y="1928454"/>
                </a:lnTo>
                <a:lnTo>
                  <a:pt x="706653" y="1936673"/>
                </a:lnTo>
                <a:lnTo>
                  <a:pt x="706665" y="1941385"/>
                </a:lnTo>
                <a:lnTo>
                  <a:pt x="704490" y="1944207"/>
                </a:lnTo>
                <a:lnTo>
                  <a:pt x="701811" y="1947685"/>
                </a:lnTo>
                <a:lnTo>
                  <a:pt x="696478" y="1951076"/>
                </a:lnTo>
                <a:lnTo>
                  <a:pt x="696312" y="1949108"/>
                </a:lnTo>
                <a:lnTo>
                  <a:pt x="696202" y="1947810"/>
                </a:lnTo>
                <a:lnTo>
                  <a:pt x="695118" y="1928210"/>
                </a:lnTo>
                <a:lnTo>
                  <a:pt x="703273" y="1917928"/>
                </a:lnTo>
                <a:close/>
                <a:moveTo>
                  <a:pt x="2372419" y="1915551"/>
                </a:moveTo>
                <a:lnTo>
                  <a:pt x="2376885" y="1916222"/>
                </a:lnTo>
                <a:lnTo>
                  <a:pt x="2370436" y="1916376"/>
                </a:lnTo>
                <a:lnTo>
                  <a:pt x="2370401" y="1916252"/>
                </a:lnTo>
                <a:close/>
                <a:moveTo>
                  <a:pt x="3726597" y="1913932"/>
                </a:moveTo>
                <a:lnTo>
                  <a:pt x="3727734" y="1928180"/>
                </a:lnTo>
                <a:lnTo>
                  <a:pt x="3726260" y="1928094"/>
                </a:lnTo>
                <a:lnTo>
                  <a:pt x="3725173" y="1919480"/>
                </a:lnTo>
                <a:close/>
                <a:moveTo>
                  <a:pt x="520292" y="1913074"/>
                </a:moveTo>
                <a:lnTo>
                  <a:pt x="521026" y="1913519"/>
                </a:lnTo>
                <a:lnTo>
                  <a:pt x="523885" y="1915252"/>
                </a:lnTo>
                <a:lnTo>
                  <a:pt x="537979" y="1935406"/>
                </a:lnTo>
                <a:lnTo>
                  <a:pt x="688412" y="2447474"/>
                </a:lnTo>
                <a:lnTo>
                  <a:pt x="675617" y="2424770"/>
                </a:lnTo>
                <a:close/>
                <a:moveTo>
                  <a:pt x="284891" y="1912795"/>
                </a:moveTo>
                <a:lnTo>
                  <a:pt x="261680" y="1925058"/>
                </a:lnTo>
                <a:cubicBezTo>
                  <a:pt x="245374" y="1935641"/>
                  <a:pt x="230374" y="1948006"/>
                  <a:pt x="216936" y="1961884"/>
                </a:cubicBezTo>
                <a:lnTo>
                  <a:pt x="210480" y="1970264"/>
                </a:lnTo>
                <a:lnTo>
                  <a:pt x="218247" y="1957764"/>
                </a:lnTo>
                <a:cubicBezTo>
                  <a:pt x="230092" y="1944403"/>
                  <a:pt x="244189" y="1933037"/>
                  <a:pt x="260027" y="1924247"/>
                </a:cubicBezTo>
                <a:close/>
                <a:moveTo>
                  <a:pt x="738165" y="1909892"/>
                </a:moveTo>
                <a:lnTo>
                  <a:pt x="736867" y="1925197"/>
                </a:lnTo>
                <a:lnTo>
                  <a:pt x="736687" y="1925507"/>
                </a:lnTo>
                <a:lnTo>
                  <a:pt x="732297" y="1928299"/>
                </a:lnTo>
                <a:lnTo>
                  <a:pt x="730722" y="1929300"/>
                </a:lnTo>
                <a:lnTo>
                  <a:pt x="730963" y="1920590"/>
                </a:lnTo>
                <a:lnTo>
                  <a:pt x="733837" y="1916618"/>
                </a:lnTo>
                <a:close/>
                <a:moveTo>
                  <a:pt x="2311787" y="1908472"/>
                </a:moveTo>
                <a:lnTo>
                  <a:pt x="2329167" y="1911999"/>
                </a:lnTo>
                <a:lnTo>
                  <a:pt x="2330934" y="1915430"/>
                </a:lnTo>
                <a:lnTo>
                  <a:pt x="2363635" y="1921238"/>
                </a:lnTo>
                <a:lnTo>
                  <a:pt x="2378642" y="1974714"/>
                </a:lnTo>
                <a:cubicBezTo>
                  <a:pt x="2490192" y="2349489"/>
                  <a:pt x="2725839" y="2811819"/>
                  <a:pt x="2926738" y="2935916"/>
                </a:cubicBezTo>
                <a:cubicBezTo>
                  <a:pt x="2991959" y="2976179"/>
                  <a:pt x="3104611" y="2984452"/>
                  <a:pt x="3227605" y="2984452"/>
                </a:cubicBezTo>
                <a:cubicBezTo>
                  <a:pt x="3270901" y="2984452"/>
                  <a:pt x="3315438" y="2983349"/>
                  <a:pt x="3360251" y="2981143"/>
                </a:cubicBezTo>
                <a:cubicBezTo>
                  <a:pt x="3392517" y="2980316"/>
                  <a:pt x="3425747" y="2979213"/>
                  <a:pt x="3457874" y="2979213"/>
                </a:cubicBezTo>
                <a:lnTo>
                  <a:pt x="3494965" y="2979213"/>
                </a:lnTo>
                <a:cubicBezTo>
                  <a:pt x="3532746" y="2978868"/>
                  <a:pt x="3569459" y="2978523"/>
                  <a:pt x="3604085" y="2977523"/>
                </a:cubicBezTo>
                <a:lnTo>
                  <a:pt x="3664085" y="2974033"/>
                </a:lnTo>
                <a:lnTo>
                  <a:pt x="3603673" y="2980021"/>
                </a:lnTo>
                <a:cubicBezTo>
                  <a:pt x="3565254" y="2982865"/>
                  <a:pt x="3524475" y="2985209"/>
                  <a:pt x="3482558" y="2987622"/>
                </a:cubicBezTo>
                <a:lnTo>
                  <a:pt x="3458013" y="2989002"/>
                </a:lnTo>
                <a:cubicBezTo>
                  <a:pt x="3428919" y="2990656"/>
                  <a:pt x="3399550" y="2992586"/>
                  <a:pt x="3370042" y="2994517"/>
                </a:cubicBezTo>
                <a:cubicBezTo>
                  <a:pt x="3186240" y="3006512"/>
                  <a:pt x="2996235" y="3018923"/>
                  <a:pt x="2904678" y="2969559"/>
                </a:cubicBezTo>
                <a:cubicBezTo>
                  <a:pt x="2702123" y="2860078"/>
                  <a:pt x="2455446" y="2388923"/>
                  <a:pt x="2342931" y="2015252"/>
                </a:cubicBezTo>
                <a:close/>
                <a:moveTo>
                  <a:pt x="663249" y="1908120"/>
                </a:moveTo>
                <a:lnTo>
                  <a:pt x="664382" y="1918036"/>
                </a:lnTo>
                <a:lnTo>
                  <a:pt x="649955" y="1932686"/>
                </a:lnTo>
                <a:lnTo>
                  <a:pt x="647602" y="1918752"/>
                </a:lnTo>
                <a:close/>
                <a:moveTo>
                  <a:pt x="685520" y="1907510"/>
                </a:moveTo>
                <a:lnTo>
                  <a:pt x="686374" y="1920183"/>
                </a:lnTo>
                <a:lnTo>
                  <a:pt x="673587" y="1928783"/>
                </a:lnTo>
                <a:lnTo>
                  <a:pt x="672727" y="1921243"/>
                </a:lnTo>
                <a:close/>
                <a:moveTo>
                  <a:pt x="723960" y="1904155"/>
                </a:moveTo>
                <a:lnTo>
                  <a:pt x="723664" y="1914897"/>
                </a:lnTo>
                <a:lnTo>
                  <a:pt x="723507" y="1917588"/>
                </a:lnTo>
                <a:lnTo>
                  <a:pt x="720521" y="1922189"/>
                </a:lnTo>
                <a:lnTo>
                  <a:pt x="715516" y="1929900"/>
                </a:lnTo>
                <a:lnTo>
                  <a:pt x="714142" y="1931682"/>
                </a:lnTo>
                <a:lnTo>
                  <a:pt x="713921" y="1924440"/>
                </a:lnTo>
                <a:lnTo>
                  <a:pt x="713921" y="1924382"/>
                </a:lnTo>
                <a:lnTo>
                  <a:pt x="713973" y="1910804"/>
                </a:lnTo>
                <a:close/>
                <a:moveTo>
                  <a:pt x="526374" y="1904153"/>
                </a:moveTo>
                <a:lnTo>
                  <a:pt x="529042" y="1904987"/>
                </a:lnTo>
                <a:lnTo>
                  <a:pt x="529631" y="1906991"/>
                </a:lnTo>
                <a:lnTo>
                  <a:pt x="531107" y="1912017"/>
                </a:lnTo>
                <a:lnTo>
                  <a:pt x="529708" y="1910756"/>
                </a:lnTo>
                <a:close/>
                <a:moveTo>
                  <a:pt x="285806" y="1903379"/>
                </a:moveTo>
                <a:lnTo>
                  <a:pt x="256023" y="1916635"/>
                </a:lnTo>
                <a:cubicBezTo>
                  <a:pt x="237176" y="1926983"/>
                  <a:pt x="220736" y="1940820"/>
                  <a:pt x="207454" y="1957216"/>
                </a:cubicBezTo>
                <a:lnTo>
                  <a:pt x="206553" y="1958919"/>
                </a:lnTo>
                <a:lnTo>
                  <a:pt x="208675" y="1954038"/>
                </a:lnTo>
                <a:cubicBezTo>
                  <a:pt x="220635" y="1938129"/>
                  <a:pt x="236292" y="1924999"/>
                  <a:pt x="254649" y="1915974"/>
                </a:cubicBezTo>
                <a:close/>
                <a:moveTo>
                  <a:pt x="760541" y="1896638"/>
                </a:moveTo>
                <a:lnTo>
                  <a:pt x="758042" y="1908096"/>
                </a:lnTo>
                <a:lnTo>
                  <a:pt x="757883" y="1908452"/>
                </a:lnTo>
                <a:lnTo>
                  <a:pt x="757710" y="1908839"/>
                </a:lnTo>
                <a:lnTo>
                  <a:pt x="757956" y="1907230"/>
                </a:lnTo>
                <a:lnTo>
                  <a:pt x="758343" y="1904693"/>
                </a:lnTo>
                <a:lnTo>
                  <a:pt x="759202" y="1899071"/>
                </a:lnTo>
                <a:close/>
                <a:moveTo>
                  <a:pt x="3688383" y="1896261"/>
                </a:moveTo>
                <a:lnTo>
                  <a:pt x="3690342" y="1905988"/>
                </a:lnTo>
                <a:lnTo>
                  <a:pt x="3693422" y="1920972"/>
                </a:lnTo>
                <a:lnTo>
                  <a:pt x="3693615" y="1921925"/>
                </a:lnTo>
                <a:lnTo>
                  <a:pt x="3685681" y="1918299"/>
                </a:lnTo>
                <a:lnTo>
                  <a:pt x="3683542" y="1909272"/>
                </a:lnTo>
                <a:lnTo>
                  <a:pt x="3683655" y="1908801"/>
                </a:lnTo>
                <a:lnTo>
                  <a:pt x="3684660" y="1904615"/>
                </a:lnTo>
                <a:close/>
                <a:moveTo>
                  <a:pt x="661904" y="1896012"/>
                </a:moveTo>
                <a:lnTo>
                  <a:pt x="661982" y="1896690"/>
                </a:lnTo>
                <a:lnTo>
                  <a:pt x="662125" y="1898281"/>
                </a:lnTo>
                <a:lnTo>
                  <a:pt x="662302" y="1899837"/>
                </a:lnTo>
                <a:lnTo>
                  <a:pt x="648749" y="1909065"/>
                </a:lnTo>
                <a:close/>
                <a:moveTo>
                  <a:pt x="3715032" y="1895813"/>
                </a:moveTo>
                <a:lnTo>
                  <a:pt x="3718048" y="1919722"/>
                </a:lnTo>
                <a:lnTo>
                  <a:pt x="3716949" y="1924133"/>
                </a:lnTo>
                <a:lnTo>
                  <a:pt x="3716111" y="1927495"/>
                </a:lnTo>
                <a:lnTo>
                  <a:pt x="3715546" y="1927462"/>
                </a:lnTo>
                <a:lnTo>
                  <a:pt x="3714995" y="1927429"/>
                </a:lnTo>
                <a:lnTo>
                  <a:pt x="3714638" y="1927408"/>
                </a:lnTo>
                <a:lnTo>
                  <a:pt x="3711145" y="1906401"/>
                </a:lnTo>
                <a:lnTo>
                  <a:pt x="3712391" y="1903004"/>
                </a:lnTo>
                <a:close/>
                <a:moveTo>
                  <a:pt x="2465913" y="1895073"/>
                </a:moveTo>
                <a:lnTo>
                  <a:pt x="2508300" y="2027227"/>
                </a:lnTo>
                <a:lnTo>
                  <a:pt x="2508309" y="2027248"/>
                </a:lnTo>
                <a:lnTo>
                  <a:pt x="2561780" y="2170067"/>
                </a:lnTo>
                <a:lnTo>
                  <a:pt x="2598219" y="2255442"/>
                </a:lnTo>
                <a:lnTo>
                  <a:pt x="2606862" y="2277378"/>
                </a:lnTo>
                <a:lnTo>
                  <a:pt x="2615640" y="2296259"/>
                </a:lnTo>
                <a:lnTo>
                  <a:pt x="2622691" y="2312780"/>
                </a:lnTo>
                <a:lnTo>
                  <a:pt x="2639086" y="2346688"/>
                </a:lnTo>
                <a:lnTo>
                  <a:pt x="2663764" y="2399768"/>
                </a:lnTo>
                <a:lnTo>
                  <a:pt x="2677928" y="2427026"/>
                </a:lnTo>
                <a:lnTo>
                  <a:pt x="2689298" y="2450541"/>
                </a:lnTo>
                <a:lnTo>
                  <a:pt x="2704091" y="2477372"/>
                </a:lnTo>
                <a:lnTo>
                  <a:pt x="2724193" y="2516056"/>
                </a:lnTo>
                <a:lnTo>
                  <a:pt x="2744323" y="2550344"/>
                </a:lnTo>
                <a:lnTo>
                  <a:pt x="2759860" y="2578523"/>
                </a:lnTo>
                <a:lnTo>
                  <a:pt x="2771657" y="2596901"/>
                </a:lnTo>
                <a:lnTo>
                  <a:pt x="2786986" y="2623010"/>
                </a:lnTo>
                <a:lnTo>
                  <a:pt x="2813908" y="2662720"/>
                </a:lnTo>
                <a:lnTo>
                  <a:pt x="2832639" y="2691899"/>
                </a:lnTo>
                <a:lnTo>
                  <a:pt x="2840693" y="2702228"/>
                </a:lnTo>
                <a:lnTo>
                  <a:pt x="2850976" y="2717395"/>
                </a:lnTo>
                <a:lnTo>
                  <a:pt x="2887005" y="2761618"/>
                </a:lnTo>
                <a:lnTo>
                  <a:pt x="2905896" y="2785843"/>
                </a:lnTo>
                <a:lnTo>
                  <a:pt x="2909897" y="2789716"/>
                </a:lnTo>
                <a:lnTo>
                  <a:pt x="2915000" y="2795979"/>
                </a:lnTo>
                <a:cubicBezTo>
                  <a:pt x="2936218" y="2819181"/>
                  <a:pt x="2957247" y="2839210"/>
                  <a:pt x="2977893" y="2855528"/>
                </a:cubicBezTo>
                <a:cubicBezTo>
                  <a:pt x="3057591" y="2918542"/>
                  <a:pt x="3207473" y="2929574"/>
                  <a:pt x="3352391" y="2940328"/>
                </a:cubicBezTo>
                <a:cubicBezTo>
                  <a:pt x="3386035" y="2942948"/>
                  <a:pt x="3421195" y="2945430"/>
                  <a:pt x="3454978" y="2948739"/>
                </a:cubicBezTo>
                <a:lnTo>
                  <a:pt x="3503652" y="2953565"/>
                </a:lnTo>
                <a:lnTo>
                  <a:pt x="3569875" y="2959759"/>
                </a:lnTo>
                <a:lnTo>
                  <a:pt x="3500482" y="2958940"/>
                </a:lnTo>
                <a:lnTo>
                  <a:pt x="3455944" y="2957011"/>
                </a:lnTo>
                <a:cubicBezTo>
                  <a:pt x="3422714" y="2955631"/>
                  <a:pt x="3387415" y="2954804"/>
                  <a:pt x="3353771" y="2954114"/>
                </a:cubicBezTo>
                <a:cubicBezTo>
                  <a:pt x="3198373" y="2950530"/>
                  <a:pt x="3037874" y="2946806"/>
                  <a:pt x="2956108" y="2889446"/>
                </a:cubicBezTo>
                <a:cubicBezTo>
                  <a:pt x="2762379" y="2753629"/>
                  <a:pt x="2535418" y="2294746"/>
                  <a:pt x="2427868" y="1929487"/>
                </a:cubicBezTo>
                <a:lnTo>
                  <a:pt x="2423599" y="1914131"/>
                </a:lnTo>
                <a:lnTo>
                  <a:pt x="2458988" y="1901632"/>
                </a:lnTo>
                <a:close/>
                <a:moveTo>
                  <a:pt x="738520" y="1894461"/>
                </a:moveTo>
                <a:lnTo>
                  <a:pt x="736293" y="1897892"/>
                </a:lnTo>
                <a:lnTo>
                  <a:pt x="731379" y="1905460"/>
                </a:lnTo>
                <a:lnTo>
                  <a:pt x="731522" y="1900285"/>
                </a:lnTo>
                <a:lnTo>
                  <a:pt x="731604" y="1899065"/>
                </a:lnTo>
                <a:close/>
                <a:moveTo>
                  <a:pt x="684584" y="1893629"/>
                </a:moveTo>
                <a:lnTo>
                  <a:pt x="684830" y="1897271"/>
                </a:lnTo>
                <a:lnTo>
                  <a:pt x="671534" y="1910772"/>
                </a:lnTo>
                <a:lnTo>
                  <a:pt x="670658" y="1903085"/>
                </a:lnTo>
                <a:lnTo>
                  <a:pt x="683311" y="1894487"/>
                </a:lnTo>
                <a:close/>
                <a:moveTo>
                  <a:pt x="288673" y="1893588"/>
                </a:moveTo>
                <a:lnTo>
                  <a:pt x="250784" y="1908372"/>
                </a:lnTo>
                <a:cubicBezTo>
                  <a:pt x="229443" y="1918962"/>
                  <a:pt x="211590" y="1934680"/>
                  <a:pt x="198503" y="1953681"/>
                </a:cubicBezTo>
                <a:lnTo>
                  <a:pt x="193839" y="1966474"/>
                </a:lnTo>
                <a:lnTo>
                  <a:pt x="198571" y="1950461"/>
                </a:lnTo>
                <a:lnTo>
                  <a:pt x="217073" y="1929459"/>
                </a:lnTo>
                <a:lnTo>
                  <a:pt x="220341" y="1925750"/>
                </a:lnTo>
                <a:cubicBezTo>
                  <a:pt x="228787" y="1918570"/>
                  <a:pt x="238357" y="1912547"/>
                  <a:pt x="248860" y="1907976"/>
                </a:cubicBezTo>
                <a:cubicBezTo>
                  <a:pt x="260498" y="1902020"/>
                  <a:pt x="272717" y="1897370"/>
                  <a:pt x="285293" y="1894087"/>
                </a:cubicBezTo>
                <a:lnTo>
                  <a:pt x="287664" y="1893737"/>
                </a:lnTo>
                <a:close/>
                <a:moveTo>
                  <a:pt x="496142" y="1892278"/>
                </a:moveTo>
                <a:lnTo>
                  <a:pt x="503277" y="1896931"/>
                </a:lnTo>
                <a:lnTo>
                  <a:pt x="504883" y="1897433"/>
                </a:lnTo>
                <a:lnTo>
                  <a:pt x="509633" y="1902650"/>
                </a:lnTo>
                <a:lnTo>
                  <a:pt x="668858" y="2428081"/>
                </a:lnTo>
                <a:lnTo>
                  <a:pt x="687572" y="2460847"/>
                </a:lnTo>
                <a:lnTo>
                  <a:pt x="668309" y="2442560"/>
                </a:lnTo>
                <a:close/>
                <a:moveTo>
                  <a:pt x="3732524" y="1891677"/>
                </a:moveTo>
                <a:lnTo>
                  <a:pt x="3732846" y="1903149"/>
                </a:lnTo>
                <a:lnTo>
                  <a:pt x="3732708" y="1903924"/>
                </a:lnTo>
                <a:lnTo>
                  <a:pt x="3731908" y="1893946"/>
                </a:lnTo>
                <a:close/>
                <a:moveTo>
                  <a:pt x="724524" y="1891132"/>
                </a:moveTo>
                <a:lnTo>
                  <a:pt x="724257" y="1894941"/>
                </a:lnTo>
                <a:lnTo>
                  <a:pt x="719721" y="1897952"/>
                </a:lnTo>
                <a:lnTo>
                  <a:pt x="718443" y="1898801"/>
                </a:lnTo>
                <a:close/>
                <a:moveTo>
                  <a:pt x="635528" y="1890326"/>
                </a:moveTo>
                <a:lnTo>
                  <a:pt x="635724" y="1891661"/>
                </a:lnTo>
                <a:lnTo>
                  <a:pt x="638179" y="1908528"/>
                </a:lnTo>
                <a:lnTo>
                  <a:pt x="621385" y="1924579"/>
                </a:lnTo>
                <a:lnTo>
                  <a:pt x="617512" y="1906129"/>
                </a:lnTo>
                <a:lnTo>
                  <a:pt x="616871" y="1902973"/>
                </a:lnTo>
                <a:lnTo>
                  <a:pt x="632732" y="1892267"/>
                </a:lnTo>
                <a:close/>
                <a:moveTo>
                  <a:pt x="271330" y="1889680"/>
                </a:moveTo>
                <a:lnTo>
                  <a:pt x="244859" y="1899396"/>
                </a:lnTo>
                <a:cubicBezTo>
                  <a:pt x="232796" y="1904822"/>
                  <a:pt x="221907" y="1911993"/>
                  <a:pt x="212424" y="1920523"/>
                </a:cubicBezTo>
                <a:lnTo>
                  <a:pt x="188534" y="1949659"/>
                </a:lnTo>
                <a:lnTo>
                  <a:pt x="189487" y="1947053"/>
                </a:lnTo>
                <a:lnTo>
                  <a:pt x="206447" y="1926073"/>
                </a:lnTo>
                <a:lnTo>
                  <a:pt x="212049" y="1919143"/>
                </a:lnTo>
                <a:cubicBezTo>
                  <a:pt x="221109" y="1911103"/>
                  <a:pt x="231625" y="1904475"/>
                  <a:pt x="243344" y="1899704"/>
                </a:cubicBezTo>
                <a:close/>
                <a:moveTo>
                  <a:pt x="532084" y="1889098"/>
                </a:moveTo>
                <a:lnTo>
                  <a:pt x="534971" y="1889362"/>
                </a:lnTo>
                <a:lnTo>
                  <a:pt x="537756" y="1898191"/>
                </a:lnTo>
                <a:lnTo>
                  <a:pt x="536341" y="1897979"/>
                </a:lnTo>
                <a:lnTo>
                  <a:pt x="534785" y="1897745"/>
                </a:lnTo>
                <a:close/>
                <a:moveTo>
                  <a:pt x="518126" y="1887818"/>
                </a:moveTo>
                <a:lnTo>
                  <a:pt x="524161" y="1888371"/>
                </a:lnTo>
                <a:lnTo>
                  <a:pt x="524747" y="1890367"/>
                </a:lnTo>
                <a:lnTo>
                  <a:pt x="525167" y="1891796"/>
                </a:lnTo>
                <a:lnTo>
                  <a:pt x="526552" y="1896511"/>
                </a:lnTo>
                <a:lnTo>
                  <a:pt x="522201" y="1895858"/>
                </a:lnTo>
                <a:lnTo>
                  <a:pt x="522195" y="1895855"/>
                </a:lnTo>
                <a:lnTo>
                  <a:pt x="522181" y="1895849"/>
                </a:lnTo>
                <a:close/>
                <a:moveTo>
                  <a:pt x="3724386" y="1886212"/>
                </a:moveTo>
                <a:lnTo>
                  <a:pt x="3724988" y="1893765"/>
                </a:lnTo>
                <a:lnTo>
                  <a:pt x="3722904" y="1901492"/>
                </a:lnTo>
                <a:lnTo>
                  <a:pt x="3721003" y="1886427"/>
                </a:lnTo>
                <a:lnTo>
                  <a:pt x="3721510" y="1886467"/>
                </a:lnTo>
                <a:close/>
                <a:moveTo>
                  <a:pt x="695982" y="1885947"/>
                </a:moveTo>
                <a:lnTo>
                  <a:pt x="692952" y="1889024"/>
                </a:lnTo>
                <a:lnTo>
                  <a:pt x="692925" y="1888542"/>
                </a:lnTo>
                <a:lnTo>
                  <a:pt x="692896" y="1888027"/>
                </a:lnTo>
                <a:close/>
                <a:moveTo>
                  <a:pt x="753927" y="1885398"/>
                </a:moveTo>
                <a:lnTo>
                  <a:pt x="751815" y="1899484"/>
                </a:lnTo>
                <a:lnTo>
                  <a:pt x="750609" y="1901560"/>
                </a:lnTo>
                <a:lnTo>
                  <a:pt x="746500" y="1908627"/>
                </a:lnTo>
                <a:lnTo>
                  <a:pt x="747649" y="1895153"/>
                </a:lnTo>
                <a:close/>
                <a:moveTo>
                  <a:pt x="3707647" y="1885373"/>
                </a:moveTo>
                <a:lnTo>
                  <a:pt x="3711171" y="1885651"/>
                </a:lnTo>
                <a:lnTo>
                  <a:pt x="3709449" y="1890213"/>
                </a:lnTo>
                <a:lnTo>
                  <a:pt x="3708771" y="1892131"/>
                </a:lnTo>
                <a:close/>
                <a:moveTo>
                  <a:pt x="706318" y="1885185"/>
                </a:moveTo>
                <a:lnTo>
                  <a:pt x="706145" y="1906964"/>
                </a:lnTo>
                <a:lnTo>
                  <a:pt x="697241" y="1912874"/>
                </a:lnTo>
                <a:lnTo>
                  <a:pt x="697197" y="1912904"/>
                </a:lnTo>
                <a:lnTo>
                  <a:pt x="694377" y="1914800"/>
                </a:lnTo>
                <a:lnTo>
                  <a:pt x="694031" y="1908534"/>
                </a:lnTo>
                <a:lnTo>
                  <a:pt x="693501" y="1898943"/>
                </a:lnTo>
                <a:close/>
                <a:moveTo>
                  <a:pt x="3693724" y="1884275"/>
                </a:moveTo>
                <a:lnTo>
                  <a:pt x="3700401" y="1884802"/>
                </a:lnTo>
                <a:lnTo>
                  <a:pt x="3703844" y="1905636"/>
                </a:lnTo>
                <a:lnTo>
                  <a:pt x="3703893" y="1905935"/>
                </a:lnTo>
                <a:lnTo>
                  <a:pt x="3702752" y="1909165"/>
                </a:lnTo>
                <a:lnTo>
                  <a:pt x="3700046" y="1916823"/>
                </a:lnTo>
                <a:lnTo>
                  <a:pt x="3699609" y="1914687"/>
                </a:lnTo>
                <a:lnTo>
                  <a:pt x="3693545" y="1884675"/>
                </a:lnTo>
                <a:lnTo>
                  <a:pt x="3693623" y="1884500"/>
                </a:lnTo>
                <a:close/>
                <a:moveTo>
                  <a:pt x="5710762" y="1883368"/>
                </a:moveTo>
                <a:lnTo>
                  <a:pt x="5718452" y="1942429"/>
                </a:lnTo>
                <a:cubicBezTo>
                  <a:pt x="5725092" y="2014177"/>
                  <a:pt x="5724851" y="2077578"/>
                  <a:pt x="5714510" y="2125839"/>
                </a:cubicBezTo>
                <a:cubicBezTo>
                  <a:pt x="5714510" y="2126251"/>
                  <a:pt x="5706237" y="2175339"/>
                  <a:pt x="5630261" y="2231183"/>
                </a:cubicBezTo>
                <a:lnTo>
                  <a:pt x="5603443" y="2247134"/>
                </a:lnTo>
                <a:lnTo>
                  <a:pt x="5594714" y="2251812"/>
                </a:lnTo>
                <a:lnTo>
                  <a:pt x="5589005" y="2254673"/>
                </a:lnTo>
                <a:lnTo>
                  <a:pt x="5572109" y="2263140"/>
                </a:lnTo>
                <a:lnTo>
                  <a:pt x="5520323" y="2288033"/>
                </a:lnTo>
                <a:lnTo>
                  <a:pt x="5494759" y="2299896"/>
                </a:lnTo>
                <a:lnTo>
                  <a:pt x="5410568" y="2337533"/>
                </a:lnTo>
                <a:lnTo>
                  <a:pt x="5397116" y="2343495"/>
                </a:lnTo>
                <a:lnTo>
                  <a:pt x="5280274" y="2393490"/>
                </a:lnTo>
                <a:lnTo>
                  <a:pt x="5244513" y="2408439"/>
                </a:lnTo>
                <a:lnTo>
                  <a:pt x="5166014" y="2440944"/>
                </a:lnTo>
                <a:lnTo>
                  <a:pt x="4963280" y="2522875"/>
                </a:lnTo>
                <a:lnTo>
                  <a:pt x="4683740" y="2630290"/>
                </a:lnTo>
                <a:lnTo>
                  <a:pt x="4545939" y="2680423"/>
                </a:lnTo>
                <a:lnTo>
                  <a:pt x="4530493" y="2685660"/>
                </a:lnTo>
                <a:lnTo>
                  <a:pt x="4469617" y="2704927"/>
                </a:lnTo>
                <a:lnTo>
                  <a:pt x="4391533" y="2729640"/>
                </a:lnTo>
                <a:lnTo>
                  <a:pt x="4365803" y="2737013"/>
                </a:lnTo>
                <a:lnTo>
                  <a:pt x="4349142" y="2741687"/>
                </a:lnTo>
                <a:lnTo>
                  <a:pt x="4257112" y="2767507"/>
                </a:lnTo>
                <a:lnTo>
                  <a:pt x="4254862" y="2767738"/>
                </a:lnTo>
                <a:lnTo>
                  <a:pt x="4200971" y="2773283"/>
                </a:lnTo>
                <a:lnTo>
                  <a:pt x="4248458" y="2763742"/>
                </a:lnTo>
                <a:lnTo>
                  <a:pt x="4248539" y="2763720"/>
                </a:lnTo>
                <a:lnTo>
                  <a:pt x="4312484" y="2746275"/>
                </a:lnTo>
                <a:lnTo>
                  <a:pt x="4315261" y="2745412"/>
                </a:lnTo>
                <a:lnTo>
                  <a:pt x="4317267" y="2744861"/>
                </a:lnTo>
                <a:lnTo>
                  <a:pt x="4342557" y="2736929"/>
                </a:lnTo>
                <a:lnTo>
                  <a:pt x="4390246" y="2722108"/>
                </a:lnTo>
                <a:lnTo>
                  <a:pt x="4396625" y="2719969"/>
                </a:lnTo>
                <a:lnTo>
                  <a:pt x="4401528" y="2718431"/>
                </a:lnTo>
                <a:lnTo>
                  <a:pt x="4433876" y="2707481"/>
                </a:lnTo>
                <a:lnTo>
                  <a:pt x="4479431" y="2692209"/>
                </a:lnTo>
                <a:lnTo>
                  <a:pt x="4489983" y="2688488"/>
                </a:lnTo>
                <a:lnTo>
                  <a:pt x="4498435" y="2685627"/>
                </a:lnTo>
                <a:lnTo>
                  <a:pt x="4510039" y="2681415"/>
                </a:lnTo>
                <a:lnTo>
                  <a:pt x="4577726" y="2657546"/>
                </a:lnTo>
                <a:lnTo>
                  <a:pt x="4659181" y="2627288"/>
                </a:lnTo>
                <a:lnTo>
                  <a:pt x="4718962" y="2605593"/>
                </a:lnTo>
                <a:lnTo>
                  <a:pt x="4756457" y="2591153"/>
                </a:lnTo>
                <a:lnTo>
                  <a:pt x="4792399" y="2577802"/>
                </a:lnTo>
                <a:lnTo>
                  <a:pt x="4886252" y="2541170"/>
                </a:lnTo>
                <a:lnTo>
                  <a:pt x="4956399" y="2514157"/>
                </a:lnTo>
                <a:lnTo>
                  <a:pt x="4985402" y="2502471"/>
                </a:lnTo>
                <a:lnTo>
                  <a:pt x="5015769" y="2490618"/>
                </a:lnTo>
                <a:lnTo>
                  <a:pt x="5114835" y="2450318"/>
                </a:lnTo>
                <a:lnTo>
                  <a:pt x="5188296" y="2420718"/>
                </a:lnTo>
                <a:lnTo>
                  <a:pt x="5216817" y="2408832"/>
                </a:lnTo>
                <a:lnTo>
                  <a:pt x="5229338" y="2403738"/>
                </a:lnTo>
                <a:lnTo>
                  <a:pt x="5264749" y="2388855"/>
                </a:lnTo>
                <a:lnTo>
                  <a:pt x="5295153" y="2376184"/>
                </a:lnTo>
                <a:lnTo>
                  <a:pt x="5309585" y="2370011"/>
                </a:lnTo>
                <a:lnTo>
                  <a:pt x="5326667" y="2362832"/>
                </a:lnTo>
                <a:lnTo>
                  <a:pt x="5362342" y="2347446"/>
                </a:lnTo>
                <a:lnTo>
                  <a:pt x="5392206" y="2334673"/>
                </a:lnTo>
                <a:lnTo>
                  <a:pt x="5402222" y="2330247"/>
                </a:lnTo>
                <a:lnTo>
                  <a:pt x="5414609" y="2324905"/>
                </a:lnTo>
                <a:lnTo>
                  <a:pt x="5449175" y="2309500"/>
                </a:lnTo>
                <a:lnTo>
                  <a:pt x="5476650" y="2297360"/>
                </a:lnTo>
                <a:lnTo>
                  <a:pt x="5482771" y="2294528"/>
                </a:lnTo>
                <a:lnTo>
                  <a:pt x="5490852" y="2290927"/>
                </a:lnTo>
                <a:lnTo>
                  <a:pt x="5522887" y="2275966"/>
                </a:lnTo>
                <a:lnTo>
                  <a:pt x="5545679" y="2265420"/>
                </a:lnTo>
                <a:lnTo>
                  <a:pt x="5548669" y="2263925"/>
                </a:lnTo>
                <a:lnTo>
                  <a:pt x="5553084" y="2261863"/>
                </a:lnTo>
                <a:lnTo>
                  <a:pt x="5581363" y="2247585"/>
                </a:lnTo>
                <a:lnTo>
                  <a:pt x="5596486" y="2240027"/>
                </a:lnTo>
                <a:lnTo>
                  <a:pt x="5597360" y="2239508"/>
                </a:lnTo>
                <a:lnTo>
                  <a:pt x="5598992" y="2238684"/>
                </a:lnTo>
                <a:cubicBezTo>
                  <a:pt x="5611318" y="2232046"/>
                  <a:pt x="5620537" y="2226549"/>
                  <a:pt x="5626265" y="2222356"/>
                </a:cubicBezTo>
                <a:cubicBezTo>
                  <a:pt x="5702929" y="2166375"/>
                  <a:pt x="5712443" y="2117565"/>
                  <a:pt x="5712443" y="2114116"/>
                </a:cubicBezTo>
                <a:cubicBezTo>
                  <a:pt x="5717028" y="2093003"/>
                  <a:pt x="5719708" y="2068885"/>
                  <a:pt x="5720678" y="2042186"/>
                </a:cubicBezTo>
                <a:cubicBezTo>
                  <a:pt x="5721648" y="2015486"/>
                  <a:pt x="5720909" y="1986203"/>
                  <a:pt x="5718656" y="1954758"/>
                </a:cubicBezTo>
                <a:close/>
                <a:moveTo>
                  <a:pt x="5719549" y="1882860"/>
                </a:moveTo>
                <a:lnTo>
                  <a:pt x="5729590" y="1951900"/>
                </a:lnTo>
                <a:lnTo>
                  <a:pt x="5733924" y="2053773"/>
                </a:lnTo>
                <a:lnTo>
                  <a:pt x="5725266" y="2137695"/>
                </a:lnTo>
                <a:cubicBezTo>
                  <a:pt x="5725266" y="2138246"/>
                  <a:pt x="5716993" y="2188024"/>
                  <a:pt x="5640053" y="2244557"/>
                </a:cubicBezTo>
                <a:lnTo>
                  <a:pt x="5619976" y="2256480"/>
                </a:lnTo>
                <a:lnTo>
                  <a:pt x="5619233" y="2256275"/>
                </a:lnTo>
                <a:lnTo>
                  <a:pt x="5619232" y="2256276"/>
                </a:lnTo>
                <a:lnTo>
                  <a:pt x="5619232" y="2256275"/>
                </a:lnTo>
                <a:lnTo>
                  <a:pt x="5580404" y="2276342"/>
                </a:lnTo>
                <a:lnTo>
                  <a:pt x="5567708" y="2282513"/>
                </a:lnTo>
                <a:lnTo>
                  <a:pt x="5567662" y="2281234"/>
                </a:lnTo>
                <a:cubicBezTo>
                  <a:pt x="5566574" y="2279690"/>
                  <a:pt x="5564491" y="2279222"/>
                  <a:pt x="5562836" y="2280131"/>
                </a:cubicBezTo>
                <a:cubicBezTo>
                  <a:pt x="5551685" y="2286362"/>
                  <a:pt x="5537272" y="2293795"/>
                  <a:pt x="5519997" y="2302261"/>
                </a:cubicBezTo>
                <a:lnTo>
                  <a:pt x="5514163" y="2305015"/>
                </a:lnTo>
                <a:lnTo>
                  <a:pt x="5509200" y="2307358"/>
                </a:lnTo>
                <a:lnTo>
                  <a:pt x="5509200" y="2305642"/>
                </a:lnTo>
                <a:lnTo>
                  <a:pt x="5509199" y="2305642"/>
                </a:lnTo>
                <a:lnTo>
                  <a:pt x="5509199" y="2305640"/>
                </a:lnTo>
                <a:cubicBezTo>
                  <a:pt x="5508180" y="2303929"/>
                  <a:pt x="5506029" y="2303282"/>
                  <a:pt x="5504235" y="2304123"/>
                </a:cubicBezTo>
                <a:cubicBezTo>
                  <a:pt x="5494859" y="2309363"/>
                  <a:pt x="5482154" y="2315854"/>
                  <a:pt x="5466520" y="2323426"/>
                </a:cubicBezTo>
                <a:lnTo>
                  <a:pt x="5459806" y="2326557"/>
                </a:lnTo>
                <a:lnTo>
                  <a:pt x="5451928" y="2330231"/>
                </a:lnTo>
                <a:lnTo>
                  <a:pt x="5447301" y="2328945"/>
                </a:lnTo>
                <a:lnTo>
                  <a:pt x="5451407" y="2327125"/>
                </a:lnTo>
                <a:lnTo>
                  <a:pt x="5483812" y="2312760"/>
                </a:lnTo>
                <a:lnTo>
                  <a:pt x="5483962" y="2312690"/>
                </a:lnTo>
                <a:lnTo>
                  <a:pt x="5537775" y="2287886"/>
                </a:lnTo>
                <a:lnTo>
                  <a:pt x="5546450" y="2283686"/>
                </a:lnTo>
                <a:lnTo>
                  <a:pt x="5553605" y="2280365"/>
                </a:lnTo>
                <a:lnTo>
                  <a:pt x="5561989" y="2276162"/>
                </a:lnTo>
                <a:lnTo>
                  <a:pt x="5581772" y="2266583"/>
                </a:lnTo>
                <a:lnTo>
                  <a:pt x="5596187" y="2259019"/>
                </a:lnTo>
                <a:lnTo>
                  <a:pt x="5604976" y="2254613"/>
                </a:lnTo>
                <a:lnTo>
                  <a:pt x="5604977" y="2254613"/>
                </a:lnTo>
                <a:lnTo>
                  <a:pt x="5604978" y="2254612"/>
                </a:lnTo>
                <a:lnTo>
                  <a:pt x="5607912" y="2252867"/>
                </a:lnTo>
                <a:lnTo>
                  <a:pt x="5614610" y="2249352"/>
                </a:lnTo>
                <a:cubicBezTo>
                  <a:pt x="5623562" y="2244344"/>
                  <a:pt x="5630455" y="2240097"/>
                  <a:pt x="5635090" y="2236698"/>
                </a:cubicBezTo>
                <a:cubicBezTo>
                  <a:pt x="5712581" y="2179337"/>
                  <a:pt x="5722233" y="2129836"/>
                  <a:pt x="5722233" y="2126389"/>
                </a:cubicBezTo>
                <a:cubicBezTo>
                  <a:pt x="5726878" y="2104974"/>
                  <a:pt x="5729596" y="2080511"/>
                  <a:pt x="5730585" y="2053429"/>
                </a:cubicBezTo>
                <a:cubicBezTo>
                  <a:pt x="5731574" y="2026346"/>
                  <a:pt x="5730833" y="1996643"/>
                  <a:pt x="5728562" y="1964747"/>
                </a:cubicBezTo>
                <a:close/>
                <a:moveTo>
                  <a:pt x="3676876" y="1881013"/>
                </a:moveTo>
                <a:lnTo>
                  <a:pt x="3680885" y="1883261"/>
                </a:lnTo>
                <a:lnTo>
                  <a:pt x="3685844" y="1883653"/>
                </a:lnTo>
                <a:lnTo>
                  <a:pt x="3686234" y="1885590"/>
                </a:lnTo>
                <a:lnTo>
                  <a:pt x="3683797" y="1890620"/>
                </a:lnTo>
                <a:lnTo>
                  <a:pt x="3680932" y="1898261"/>
                </a:lnTo>
                <a:lnTo>
                  <a:pt x="3679387" y="1891741"/>
                </a:lnTo>
                <a:close/>
                <a:moveTo>
                  <a:pt x="473345" y="1879125"/>
                </a:moveTo>
                <a:lnTo>
                  <a:pt x="478546" y="1880801"/>
                </a:lnTo>
                <a:lnTo>
                  <a:pt x="485392" y="1885266"/>
                </a:lnTo>
                <a:lnTo>
                  <a:pt x="660723" y="2446007"/>
                </a:lnTo>
                <a:cubicBezTo>
                  <a:pt x="660867" y="2446710"/>
                  <a:pt x="661257" y="2447357"/>
                  <a:pt x="661826" y="2447799"/>
                </a:cubicBezTo>
                <a:lnTo>
                  <a:pt x="689939" y="2475051"/>
                </a:lnTo>
                <a:lnTo>
                  <a:pt x="659622" y="2460348"/>
                </a:lnTo>
                <a:close/>
                <a:moveTo>
                  <a:pt x="2331822" y="1879020"/>
                </a:moveTo>
                <a:lnTo>
                  <a:pt x="2333040" y="1881302"/>
                </a:lnTo>
                <a:lnTo>
                  <a:pt x="2332139" y="1880090"/>
                </a:lnTo>
                <a:close/>
                <a:moveTo>
                  <a:pt x="763612" y="1877951"/>
                </a:moveTo>
                <a:lnTo>
                  <a:pt x="761957" y="1881029"/>
                </a:lnTo>
                <a:lnTo>
                  <a:pt x="762121" y="1879958"/>
                </a:lnTo>
                <a:lnTo>
                  <a:pt x="762296" y="1878810"/>
                </a:lnTo>
                <a:close/>
                <a:moveTo>
                  <a:pt x="287173" y="1877234"/>
                </a:moveTo>
                <a:lnTo>
                  <a:pt x="250412" y="1887151"/>
                </a:lnTo>
                <a:lnTo>
                  <a:pt x="259918" y="1883954"/>
                </a:lnTo>
                <a:lnTo>
                  <a:pt x="275228" y="1878804"/>
                </a:lnTo>
                <a:close/>
                <a:moveTo>
                  <a:pt x="330217" y="1875285"/>
                </a:moveTo>
                <a:lnTo>
                  <a:pt x="338708" y="1876172"/>
                </a:lnTo>
                <a:lnTo>
                  <a:pt x="341265" y="1877307"/>
                </a:lnTo>
                <a:lnTo>
                  <a:pt x="341726" y="1877512"/>
                </a:lnTo>
                <a:close/>
                <a:moveTo>
                  <a:pt x="683614" y="1874467"/>
                </a:moveTo>
                <a:lnTo>
                  <a:pt x="684003" y="1884989"/>
                </a:lnTo>
                <a:lnTo>
                  <a:pt x="684008" y="1885058"/>
                </a:lnTo>
                <a:lnTo>
                  <a:pt x="674072" y="1891824"/>
                </a:lnTo>
                <a:lnTo>
                  <a:pt x="669713" y="1894791"/>
                </a:lnTo>
                <a:lnTo>
                  <a:pt x="669045" y="1888925"/>
                </a:lnTo>
                <a:close/>
                <a:moveTo>
                  <a:pt x="3698631" y="1874087"/>
                </a:moveTo>
                <a:lnTo>
                  <a:pt x="3699231" y="1877713"/>
                </a:lnTo>
                <a:lnTo>
                  <a:pt x="3696900" y="1877560"/>
                </a:lnTo>
                <a:close/>
                <a:moveTo>
                  <a:pt x="659894" y="1873415"/>
                </a:moveTo>
                <a:lnTo>
                  <a:pt x="661057" y="1886662"/>
                </a:lnTo>
                <a:lnTo>
                  <a:pt x="644882" y="1902121"/>
                </a:lnTo>
                <a:lnTo>
                  <a:pt x="642376" y="1885573"/>
                </a:lnTo>
                <a:close/>
                <a:moveTo>
                  <a:pt x="3723358" y="1873326"/>
                </a:moveTo>
                <a:lnTo>
                  <a:pt x="3723816" y="1879071"/>
                </a:lnTo>
                <a:lnTo>
                  <a:pt x="3721183" y="1879159"/>
                </a:lnTo>
                <a:lnTo>
                  <a:pt x="3721153" y="1879157"/>
                </a:lnTo>
                <a:lnTo>
                  <a:pt x="3722402" y="1875853"/>
                </a:lnTo>
                <a:close/>
                <a:moveTo>
                  <a:pt x="453343" y="1872679"/>
                </a:moveTo>
                <a:lnTo>
                  <a:pt x="463333" y="1875898"/>
                </a:lnTo>
                <a:lnTo>
                  <a:pt x="651761" y="2465172"/>
                </a:lnTo>
                <a:cubicBezTo>
                  <a:pt x="652140" y="2466290"/>
                  <a:pt x="652927" y="2467228"/>
                  <a:pt x="653967" y="2467792"/>
                </a:cubicBezTo>
                <a:lnTo>
                  <a:pt x="653968" y="2467793"/>
                </a:lnTo>
                <a:lnTo>
                  <a:pt x="653969" y="2467794"/>
                </a:lnTo>
                <a:lnTo>
                  <a:pt x="688393" y="2484717"/>
                </a:lnTo>
                <a:lnTo>
                  <a:pt x="651209" y="2477857"/>
                </a:lnTo>
                <a:close/>
                <a:moveTo>
                  <a:pt x="526631" y="1871637"/>
                </a:moveTo>
                <a:lnTo>
                  <a:pt x="531664" y="1871715"/>
                </a:lnTo>
                <a:lnTo>
                  <a:pt x="534092" y="1879377"/>
                </a:lnTo>
                <a:lnTo>
                  <a:pt x="529023" y="1879296"/>
                </a:lnTo>
                <a:lnTo>
                  <a:pt x="526639" y="1871662"/>
                </a:lnTo>
                <a:close/>
                <a:moveTo>
                  <a:pt x="509823" y="1871375"/>
                </a:moveTo>
                <a:lnTo>
                  <a:pt x="519211" y="1871521"/>
                </a:lnTo>
                <a:lnTo>
                  <a:pt x="520447" y="1875727"/>
                </a:lnTo>
                <a:lnTo>
                  <a:pt x="520905" y="1877288"/>
                </a:lnTo>
                <a:lnTo>
                  <a:pt x="521459" y="1879174"/>
                </a:lnTo>
                <a:lnTo>
                  <a:pt x="513698" y="1879049"/>
                </a:lnTo>
                <a:close/>
                <a:moveTo>
                  <a:pt x="494162" y="1871131"/>
                </a:moveTo>
                <a:lnTo>
                  <a:pt x="500109" y="1871224"/>
                </a:lnTo>
                <a:lnTo>
                  <a:pt x="501742" y="1876610"/>
                </a:lnTo>
                <a:lnTo>
                  <a:pt x="501950" y="1877297"/>
                </a:lnTo>
                <a:lnTo>
                  <a:pt x="498506" y="1876465"/>
                </a:lnTo>
                <a:close/>
                <a:moveTo>
                  <a:pt x="2404233" y="1870290"/>
                </a:moveTo>
                <a:lnTo>
                  <a:pt x="2406126" y="1877105"/>
                </a:lnTo>
                <a:lnTo>
                  <a:pt x="2382955" y="1890845"/>
                </a:lnTo>
                <a:close/>
                <a:moveTo>
                  <a:pt x="434181" y="1870198"/>
                </a:moveTo>
                <a:lnTo>
                  <a:pt x="442794" y="1870332"/>
                </a:lnTo>
                <a:lnTo>
                  <a:pt x="524742" y="2119680"/>
                </a:lnTo>
                <a:lnTo>
                  <a:pt x="644314" y="2483513"/>
                </a:lnTo>
                <a:cubicBezTo>
                  <a:pt x="644861" y="2485181"/>
                  <a:pt x="646300" y="2486408"/>
                  <a:pt x="648038" y="2486685"/>
                </a:cubicBezTo>
                <a:lnTo>
                  <a:pt x="689971" y="2494484"/>
                </a:lnTo>
                <a:lnTo>
                  <a:pt x="643353" y="2496060"/>
                </a:lnTo>
                <a:close/>
                <a:moveTo>
                  <a:pt x="742121" y="1868945"/>
                </a:moveTo>
                <a:lnTo>
                  <a:pt x="741709" y="1871975"/>
                </a:lnTo>
                <a:lnTo>
                  <a:pt x="740646" y="1884062"/>
                </a:lnTo>
                <a:lnTo>
                  <a:pt x="732238" y="1889643"/>
                </a:lnTo>
                <a:lnTo>
                  <a:pt x="732843" y="1880643"/>
                </a:lnTo>
                <a:close/>
                <a:moveTo>
                  <a:pt x="422744" y="1867740"/>
                </a:moveTo>
                <a:lnTo>
                  <a:pt x="634940" y="2502265"/>
                </a:lnTo>
                <a:cubicBezTo>
                  <a:pt x="635648" y="2504333"/>
                  <a:pt x="637586" y="2505712"/>
                  <a:pt x="639766" y="2505712"/>
                </a:cubicBezTo>
                <a:lnTo>
                  <a:pt x="639768" y="2505712"/>
                </a:lnTo>
                <a:lnTo>
                  <a:pt x="639769" y="2505713"/>
                </a:lnTo>
                <a:lnTo>
                  <a:pt x="640321" y="2505713"/>
                </a:lnTo>
                <a:lnTo>
                  <a:pt x="680465" y="2504361"/>
                </a:lnTo>
                <a:lnTo>
                  <a:pt x="635965" y="2513007"/>
                </a:lnTo>
                <a:lnTo>
                  <a:pt x="415960" y="1868596"/>
                </a:lnTo>
                <a:close/>
                <a:moveTo>
                  <a:pt x="726321" y="1865498"/>
                </a:moveTo>
                <a:lnTo>
                  <a:pt x="724992" y="1884453"/>
                </a:lnTo>
                <a:lnTo>
                  <a:pt x="714017" y="1899097"/>
                </a:lnTo>
                <a:lnTo>
                  <a:pt x="714055" y="1889102"/>
                </a:lnTo>
                <a:lnTo>
                  <a:pt x="714102" y="1876829"/>
                </a:lnTo>
                <a:lnTo>
                  <a:pt x="721851" y="1868510"/>
                </a:lnTo>
                <a:close/>
                <a:moveTo>
                  <a:pt x="2245132" y="1864622"/>
                </a:moveTo>
                <a:lnTo>
                  <a:pt x="2249000" y="1868624"/>
                </a:lnTo>
                <a:lnTo>
                  <a:pt x="2254579" y="1876144"/>
                </a:lnTo>
                <a:lnTo>
                  <a:pt x="2254581" y="1876145"/>
                </a:lnTo>
                <a:lnTo>
                  <a:pt x="2254585" y="1876150"/>
                </a:lnTo>
                <a:lnTo>
                  <a:pt x="2259196" y="1879177"/>
                </a:lnTo>
                <a:lnTo>
                  <a:pt x="2265050" y="1885235"/>
                </a:lnTo>
                <a:lnTo>
                  <a:pt x="2300221" y="1906103"/>
                </a:lnTo>
                <a:lnTo>
                  <a:pt x="2300268" y="1906135"/>
                </a:lnTo>
                <a:lnTo>
                  <a:pt x="2303524" y="1906795"/>
                </a:lnTo>
                <a:lnTo>
                  <a:pt x="2335759" y="2017736"/>
                </a:lnTo>
                <a:cubicBezTo>
                  <a:pt x="2451169" y="2401196"/>
                  <a:pt x="2694262" y="2864492"/>
                  <a:pt x="2901090" y="2976317"/>
                </a:cubicBezTo>
                <a:cubicBezTo>
                  <a:pt x="2953073" y="3004446"/>
                  <a:pt x="3035253" y="3012994"/>
                  <a:pt x="3129980" y="3012994"/>
                </a:cubicBezTo>
                <a:cubicBezTo>
                  <a:pt x="3205404" y="3012994"/>
                  <a:pt x="3288687" y="3007616"/>
                  <a:pt x="3370039" y="3002652"/>
                </a:cubicBezTo>
                <a:cubicBezTo>
                  <a:pt x="3399410" y="3000723"/>
                  <a:pt x="3428779" y="2998792"/>
                  <a:pt x="3457873" y="2997137"/>
                </a:cubicBezTo>
                <a:lnTo>
                  <a:pt x="3482416" y="2995759"/>
                </a:lnTo>
                <a:cubicBezTo>
                  <a:pt x="3524402" y="2993553"/>
                  <a:pt x="3565251" y="2991209"/>
                  <a:pt x="3603756" y="2988313"/>
                </a:cubicBezTo>
                <a:lnTo>
                  <a:pt x="3669662" y="2981705"/>
                </a:lnTo>
                <a:lnTo>
                  <a:pt x="3600915" y="2991032"/>
                </a:lnTo>
                <a:cubicBezTo>
                  <a:pt x="3557085" y="2996065"/>
                  <a:pt x="3510410" y="3000787"/>
                  <a:pt x="3462150" y="3005683"/>
                </a:cubicBezTo>
                <a:lnTo>
                  <a:pt x="3459393" y="3005683"/>
                </a:lnTo>
                <a:lnTo>
                  <a:pt x="3388381" y="3012990"/>
                </a:lnTo>
                <a:cubicBezTo>
                  <a:pt x="3186241" y="3034088"/>
                  <a:pt x="2977067" y="3055873"/>
                  <a:pt x="2879307" y="3010232"/>
                </a:cubicBezTo>
                <a:cubicBezTo>
                  <a:pt x="2670823" y="2912886"/>
                  <a:pt x="2416562" y="2440628"/>
                  <a:pt x="2300186" y="2058821"/>
                </a:cubicBezTo>
                <a:cubicBezTo>
                  <a:pt x="2288276" y="2019765"/>
                  <a:pt x="2276108" y="1978714"/>
                  <a:pt x="2264180" y="1936371"/>
                </a:cubicBezTo>
                <a:close/>
                <a:moveTo>
                  <a:pt x="767639" y="1864088"/>
                </a:moveTo>
                <a:lnTo>
                  <a:pt x="767070" y="1866697"/>
                </a:lnTo>
                <a:lnTo>
                  <a:pt x="765160" y="1867940"/>
                </a:lnTo>
                <a:close/>
                <a:moveTo>
                  <a:pt x="658963" y="1862978"/>
                </a:moveTo>
                <a:lnTo>
                  <a:pt x="659212" y="1865767"/>
                </a:lnTo>
                <a:lnTo>
                  <a:pt x="646830" y="1874309"/>
                </a:lnTo>
                <a:close/>
                <a:moveTo>
                  <a:pt x="631262" y="1858260"/>
                </a:moveTo>
                <a:lnTo>
                  <a:pt x="632200" y="1866606"/>
                </a:lnTo>
                <a:lnTo>
                  <a:pt x="632452" y="1869179"/>
                </a:lnTo>
                <a:lnTo>
                  <a:pt x="632617" y="1870318"/>
                </a:lnTo>
                <a:lnTo>
                  <a:pt x="632714" y="1871181"/>
                </a:lnTo>
                <a:lnTo>
                  <a:pt x="633400" y="1875844"/>
                </a:lnTo>
                <a:lnTo>
                  <a:pt x="624859" y="1883737"/>
                </a:lnTo>
                <a:lnTo>
                  <a:pt x="614845" y="1892992"/>
                </a:lnTo>
                <a:lnTo>
                  <a:pt x="613103" y="1884409"/>
                </a:lnTo>
                <a:lnTo>
                  <a:pt x="610788" y="1872333"/>
                </a:lnTo>
                <a:lnTo>
                  <a:pt x="615770" y="1868826"/>
                </a:lnTo>
                <a:close/>
                <a:moveTo>
                  <a:pt x="682986" y="1857495"/>
                </a:moveTo>
                <a:lnTo>
                  <a:pt x="683279" y="1865423"/>
                </a:lnTo>
                <a:lnTo>
                  <a:pt x="668071" y="1879958"/>
                </a:lnTo>
                <a:lnTo>
                  <a:pt x="667043" y="1868454"/>
                </a:lnTo>
                <a:lnTo>
                  <a:pt x="668419" y="1867498"/>
                </a:lnTo>
                <a:close/>
                <a:moveTo>
                  <a:pt x="744214" y="1853528"/>
                </a:moveTo>
                <a:lnTo>
                  <a:pt x="743906" y="1855794"/>
                </a:lnTo>
                <a:lnTo>
                  <a:pt x="743339" y="1859974"/>
                </a:lnTo>
                <a:lnTo>
                  <a:pt x="735364" y="1870615"/>
                </a:lnTo>
                <a:lnTo>
                  <a:pt x="733335" y="1873322"/>
                </a:lnTo>
                <a:lnTo>
                  <a:pt x="734219" y="1860174"/>
                </a:lnTo>
                <a:lnTo>
                  <a:pt x="735642" y="1859216"/>
                </a:lnTo>
                <a:close/>
                <a:moveTo>
                  <a:pt x="528352" y="1852411"/>
                </a:moveTo>
                <a:lnTo>
                  <a:pt x="530838" y="1860229"/>
                </a:lnTo>
                <a:lnTo>
                  <a:pt x="482196" y="1859664"/>
                </a:lnTo>
                <a:lnTo>
                  <a:pt x="528005" y="1852464"/>
                </a:lnTo>
                <a:close/>
                <a:moveTo>
                  <a:pt x="3709533" y="1852225"/>
                </a:moveTo>
                <a:lnTo>
                  <a:pt x="3712862" y="1878611"/>
                </a:lnTo>
                <a:lnTo>
                  <a:pt x="3710421" y="1878450"/>
                </a:lnTo>
                <a:lnTo>
                  <a:pt x="3706452" y="1878189"/>
                </a:lnTo>
                <a:lnTo>
                  <a:pt x="3703985" y="1863352"/>
                </a:lnTo>
                <a:close/>
                <a:moveTo>
                  <a:pt x="3731413" y="1852024"/>
                </a:moveTo>
                <a:lnTo>
                  <a:pt x="3731868" y="1868260"/>
                </a:lnTo>
                <a:lnTo>
                  <a:pt x="3730312" y="1874028"/>
                </a:lnTo>
                <a:lnTo>
                  <a:pt x="3729784" y="1867439"/>
                </a:lnTo>
                <a:lnTo>
                  <a:pt x="3729039" y="1858302"/>
                </a:lnTo>
                <a:lnTo>
                  <a:pt x="3730140" y="1855389"/>
                </a:lnTo>
                <a:close/>
                <a:moveTo>
                  <a:pt x="706440" y="1851816"/>
                </a:moveTo>
                <a:lnTo>
                  <a:pt x="706475" y="1865348"/>
                </a:lnTo>
                <a:lnTo>
                  <a:pt x="706439" y="1869918"/>
                </a:lnTo>
                <a:lnTo>
                  <a:pt x="692417" y="1879351"/>
                </a:lnTo>
                <a:lnTo>
                  <a:pt x="691703" y="1866440"/>
                </a:lnTo>
                <a:close/>
                <a:moveTo>
                  <a:pt x="3679290" y="1851293"/>
                </a:moveTo>
                <a:lnTo>
                  <a:pt x="3684451" y="1876740"/>
                </a:lnTo>
                <a:lnTo>
                  <a:pt x="3682508" y="1876612"/>
                </a:lnTo>
                <a:lnTo>
                  <a:pt x="3674931" y="1872703"/>
                </a:lnTo>
                <a:lnTo>
                  <a:pt x="3672695" y="1863152"/>
                </a:lnTo>
                <a:lnTo>
                  <a:pt x="3673976" y="1860092"/>
                </a:lnTo>
                <a:close/>
                <a:moveTo>
                  <a:pt x="2508413" y="1849537"/>
                </a:moveTo>
                <a:lnTo>
                  <a:pt x="2549128" y="1979204"/>
                </a:lnTo>
                <a:lnTo>
                  <a:pt x="2549129" y="1979206"/>
                </a:lnTo>
                <a:lnTo>
                  <a:pt x="2599816" y="2118704"/>
                </a:lnTo>
                <a:lnTo>
                  <a:pt x="2634354" y="2202567"/>
                </a:lnTo>
                <a:lnTo>
                  <a:pt x="2642654" y="2224318"/>
                </a:lnTo>
                <a:lnTo>
                  <a:pt x="2650984" y="2242945"/>
                </a:lnTo>
                <a:lnTo>
                  <a:pt x="2657727" y="2259319"/>
                </a:lnTo>
                <a:lnTo>
                  <a:pt x="2673313" y="2292876"/>
                </a:lnTo>
                <a:lnTo>
                  <a:pt x="2696928" y="2345683"/>
                </a:lnTo>
                <a:lnTo>
                  <a:pt x="2710460" y="2372856"/>
                </a:lnTo>
                <a:lnTo>
                  <a:pt x="2721373" y="2396352"/>
                </a:lnTo>
                <a:lnTo>
                  <a:pt x="2735543" y="2423224"/>
                </a:lnTo>
                <a:lnTo>
                  <a:pt x="2754881" y="2462057"/>
                </a:lnTo>
                <a:lnTo>
                  <a:pt x="2774270" y="2496667"/>
                </a:lnTo>
                <a:lnTo>
                  <a:pt x="2789265" y="2525105"/>
                </a:lnTo>
                <a:lnTo>
                  <a:pt x="2800676" y="2543803"/>
                </a:lnTo>
                <a:lnTo>
                  <a:pt x="2815516" y="2570294"/>
                </a:lnTo>
                <a:lnTo>
                  <a:pt x="2841694" y="2611021"/>
                </a:lnTo>
                <a:lnTo>
                  <a:pt x="2859916" y="2640881"/>
                </a:lnTo>
                <a:lnTo>
                  <a:pt x="2867802" y="2651638"/>
                </a:lnTo>
                <a:lnTo>
                  <a:pt x="2877835" y="2667247"/>
                </a:lnTo>
                <a:lnTo>
                  <a:pt x="2913266" y="2713651"/>
                </a:lnTo>
                <a:lnTo>
                  <a:pt x="2931837" y="2738983"/>
                </a:lnTo>
                <a:lnTo>
                  <a:pt x="2935814" y="2743183"/>
                </a:lnTo>
                <a:lnTo>
                  <a:pt x="2940842" y="2749769"/>
                </a:lnTo>
                <a:cubicBezTo>
                  <a:pt x="2961848" y="2774522"/>
                  <a:pt x="2982803" y="2796345"/>
                  <a:pt x="3003540" y="2814714"/>
                </a:cubicBezTo>
                <a:cubicBezTo>
                  <a:pt x="3079653" y="2882141"/>
                  <a:pt x="3219055" y="2900342"/>
                  <a:pt x="3353769" y="2918129"/>
                </a:cubicBezTo>
                <a:cubicBezTo>
                  <a:pt x="3386862" y="2922265"/>
                  <a:pt x="3421058" y="2926816"/>
                  <a:pt x="3453736" y="2931917"/>
                </a:cubicBezTo>
                <a:lnTo>
                  <a:pt x="3505306" y="2940328"/>
                </a:lnTo>
                <a:lnTo>
                  <a:pt x="3582742" y="2949816"/>
                </a:lnTo>
                <a:lnTo>
                  <a:pt x="3504479" y="2944737"/>
                </a:lnTo>
                <a:lnTo>
                  <a:pt x="3455668" y="2939910"/>
                </a:lnTo>
                <a:cubicBezTo>
                  <a:pt x="3421748" y="2936601"/>
                  <a:pt x="3386863" y="2933981"/>
                  <a:pt x="3352805" y="2931500"/>
                </a:cubicBezTo>
                <a:cubicBezTo>
                  <a:pt x="3208991" y="2921434"/>
                  <a:pt x="3060349" y="2910403"/>
                  <a:pt x="2982444" y="2848768"/>
                </a:cubicBezTo>
                <a:lnTo>
                  <a:pt x="2914769" y="2783269"/>
                </a:lnTo>
                <a:lnTo>
                  <a:pt x="2892104" y="2755441"/>
                </a:lnTo>
                <a:lnTo>
                  <a:pt x="2845888" y="2696153"/>
                </a:lnTo>
                <a:lnTo>
                  <a:pt x="2819337" y="2656971"/>
                </a:lnTo>
                <a:lnTo>
                  <a:pt x="2777165" y="2591239"/>
                </a:lnTo>
                <a:lnTo>
                  <a:pt x="2750062" y="2545044"/>
                </a:lnTo>
                <a:lnTo>
                  <a:pt x="2709901" y="2472152"/>
                </a:lnTo>
                <a:lnTo>
                  <a:pt x="2683953" y="2422182"/>
                </a:lnTo>
                <a:lnTo>
                  <a:pt x="2645160" y="2341885"/>
                </a:lnTo>
                <a:lnTo>
                  <a:pt x="2621928" y="2291873"/>
                </a:lnTo>
                <a:lnTo>
                  <a:pt x="2604524" y="2251058"/>
                </a:lnTo>
                <a:lnTo>
                  <a:pt x="2515056" y="2023763"/>
                </a:lnTo>
                <a:lnTo>
                  <a:pt x="2515016" y="2023654"/>
                </a:lnTo>
                <a:lnTo>
                  <a:pt x="2471981" y="1889324"/>
                </a:lnTo>
                <a:lnTo>
                  <a:pt x="2504393" y="1858621"/>
                </a:lnTo>
                <a:close/>
                <a:moveTo>
                  <a:pt x="760307" y="1846014"/>
                </a:moveTo>
                <a:lnTo>
                  <a:pt x="760229" y="1846394"/>
                </a:lnTo>
                <a:lnTo>
                  <a:pt x="759827" y="1848349"/>
                </a:lnTo>
                <a:lnTo>
                  <a:pt x="757160" y="1865744"/>
                </a:lnTo>
                <a:lnTo>
                  <a:pt x="753092" y="1872011"/>
                </a:lnTo>
                <a:lnTo>
                  <a:pt x="749098" y="1878164"/>
                </a:lnTo>
                <a:lnTo>
                  <a:pt x="749453" y="1874006"/>
                </a:lnTo>
                <a:lnTo>
                  <a:pt x="749457" y="1873971"/>
                </a:lnTo>
                <a:lnTo>
                  <a:pt x="749516" y="1873520"/>
                </a:lnTo>
                <a:lnTo>
                  <a:pt x="751711" y="1856853"/>
                </a:lnTo>
                <a:close/>
                <a:moveTo>
                  <a:pt x="781662" y="1842295"/>
                </a:moveTo>
                <a:lnTo>
                  <a:pt x="780278" y="1846940"/>
                </a:lnTo>
                <a:lnTo>
                  <a:pt x="778143" y="1850913"/>
                </a:lnTo>
                <a:lnTo>
                  <a:pt x="778752" y="1848152"/>
                </a:lnTo>
                <a:lnTo>
                  <a:pt x="779200" y="1846121"/>
                </a:lnTo>
                <a:close/>
                <a:moveTo>
                  <a:pt x="706414" y="1841407"/>
                </a:moveTo>
                <a:lnTo>
                  <a:pt x="706417" y="1842579"/>
                </a:lnTo>
                <a:lnTo>
                  <a:pt x="698210" y="1851152"/>
                </a:lnTo>
                <a:lnTo>
                  <a:pt x="691227" y="1857826"/>
                </a:lnTo>
                <a:lnTo>
                  <a:pt x="691192" y="1857189"/>
                </a:lnTo>
                <a:lnTo>
                  <a:pt x="691069" y="1851944"/>
                </a:lnTo>
                <a:close/>
                <a:moveTo>
                  <a:pt x="682351" y="1841135"/>
                </a:moveTo>
                <a:lnTo>
                  <a:pt x="682450" y="1843002"/>
                </a:lnTo>
                <a:lnTo>
                  <a:pt x="682693" y="1849570"/>
                </a:lnTo>
                <a:lnTo>
                  <a:pt x="666362" y="1860835"/>
                </a:lnTo>
                <a:lnTo>
                  <a:pt x="666140" y="1858355"/>
                </a:lnTo>
                <a:lnTo>
                  <a:pt x="665996" y="1856410"/>
                </a:lnTo>
                <a:close/>
                <a:moveTo>
                  <a:pt x="745938" y="1840829"/>
                </a:moveTo>
                <a:lnTo>
                  <a:pt x="745559" y="1843626"/>
                </a:lnTo>
                <a:lnTo>
                  <a:pt x="743415" y="1845044"/>
                </a:lnTo>
                <a:lnTo>
                  <a:pt x="743310" y="1845113"/>
                </a:lnTo>
                <a:lnTo>
                  <a:pt x="741003" y="1846664"/>
                </a:lnTo>
                <a:close/>
                <a:moveTo>
                  <a:pt x="657400" y="1840434"/>
                </a:moveTo>
                <a:lnTo>
                  <a:pt x="657708" y="1846839"/>
                </a:lnTo>
                <a:lnTo>
                  <a:pt x="657788" y="1849446"/>
                </a:lnTo>
                <a:lnTo>
                  <a:pt x="657887" y="1850574"/>
                </a:lnTo>
                <a:lnTo>
                  <a:pt x="657929" y="1851447"/>
                </a:lnTo>
                <a:lnTo>
                  <a:pt x="658072" y="1853040"/>
                </a:lnTo>
                <a:lnTo>
                  <a:pt x="642720" y="1867230"/>
                </a:lnTo>
                <a:lnTo>
                  <a:pt x="640108" y="1869644"/>
                </a:lnTo>
                <a:lnTo>
                  <a:pt x="638902" y="1861070"/>
                </a:lnTo>
                <a:lnTo>
                  <a:pt x="637995" y="1853668"/>
                </a:lnTo>
                <a:close/>
                <a:moveTo>
                  <a:pt x="2340888" y="1840183"/>
                </a:moveTo>
                <a:lnTo>
                  <a:pt x="2341505" y="1842381"/>
                </a:lnTo>
                <a:lnTo>
                  <a:pt x="2342710" y="1846676"/>
                </a:lnTo>
                <a:lnTo>
                  <a:pt x="2342785" y="1847577"/>
                </a:lnTo>
                <a:lnTo>
                  <a:pt x="2343406" y="1866508"/>
                </a:lnTo>
                <a:lnTo>
                  <a:pt x="2342354" y="1855520"/>
                </a:lnTo>
                <a:close/>
                <a:moveTo>
                  <a:pt x="2238412" y="1839309"/>
                </a:moveTo>
                <a:lnTo>
                  <a:pt x="2253667" y="1861734"/>
                </a:lnTo>
                <a:lnTo>
                  <a:pt x="2239770" y="1844424"/>
                </a:lnTo>
                <a:close/>
                <a:moveTo>
                  <a:pt x="3689052" y="1835627"/>
                </a:moveTo>
                <a:lnTo>
                  <a:pt x="3692141" y="1835866"/>
                </a:lnTo>
                <a:lnTo>
                  <a:pt x="3692314" y="1835848"/>
                </a:lnTo>
                <a:lnTo>
                  <a:pt x="3696895" y="1863579"/>
                </a:lnTo>
                <a:lnTo>
                  <a:pt x="3691523" y="1874670"/>
                </a:lnTo>
                <a:lnTo>
                  <a:pt x="3690583" y="1870013"/>
                </a:lnTo>
                <a:lnTo>
                  <a:pt x="3684946" y="1841928"/>
                </a:lnTo>
                <a:lnTo>
                  <a:pt x="3685195" y="1841517"/>
                </a:lnTo>
                <a:close/>
                <a:moveTo>
                  <a:pt x="2394447" y="1835054"/>
                </a:moveTo>
                <a:lnTo>
                  <a:pt x="2394553" y="1835433"/>
                </a:lnTo>
                <a:lnTo>
                  <a:pt x="2393496" y="1837890"/>
                </a:lnTo>
                <a:close/>
                <a:moveTo>
                  <a:pt x="3707272" y="1834286"/>
                </a:moveTo>
                <a:lnTo>
                  <a:pt x="3708159" y="1841327"/>
                </a:lnTo>
                <a:lnTo>
                  <a:pt x="3702236" y="1852839"/>
                </a:lnTo>
                <a:lnTo>
                  <a:pt x="3700751" y="1843906"/>
                </a:lnTo>
                <a:lnTo>
                  <a:pt x="3699289" y="1835120"/>
                </a:lnTo>
                <a:close/>
                <a:moveTo>
                  <a:pt x="3665852" y="1833832"/>
                </a:moveTo>
                <a:lnTo>
                  <a:pt x="3675927" y="1834612"/>
                </a:lnTo>
                <a:lnTo>
                  <a:pt x="3677225" y="1841071"/>
                </a:lnTo>
                <a:lnTo>
                  <a:pt x="3670751" y="1851082"/>
                </a:lnTo>
                <a:lnTo>
                  <a:pt x="3670423" y="1851747"/>
                </a:lnTo>
                <a:lnTo>
                  <a:pt x="3670154" y="1852296"/>
                </a:lnTo>
                <a:lnTo>
                  <a:pt x="3668652" y="1845884"/>
                </a:lnTo>
                <a:lnTo>
                  <a:pt x="3668534" y="1845378"/>
                </a:lnTo>
                <a:close/>
                <a:moveTo>
                  <a:pt x="774294" y="1833571"/>
                </a:moveTo>
                <a:lnTo>
                  <a:pt x="772397" y="1842271"/>
                </a:lnTo>
                <a:lnTo>
                  <a:pt x="767765" y="1849406"/>
                </a:lnTo>
                <a:lnTo>
                  <a:pt x="766486" y="1851377"/>
                </a:lnTo>
                <a:lnTo>
                  <a:pt x="766608" y="1850576"/>
                </a:lnTo>
                <a:lnTo>
                  <a:pt x="769398" y="1836820"/>
                </a:lnTo>
                <a:close/>
                <a:moveTo>
                  <a:pt x="3720074" y="1832948"/>
                </a:moveTo>
                <a:lnTo>
                  <a:pt x="3722028" y="1856898"/>
                </a:lnTo>
                <a:lnTo>
                  <a:pt x="3718468" y="1866328"/>
                </a:lnTo>
                <a:lnTo>
                  <a:pt x="3715581" y="1843447"/>
                </a:lnTo>
                <a:lnTo>
                  <a:pt x="3715272" y="1840994"/>
                </a:lnTo>
                <a:lnTo>
                  <a:pt x="3719392" y="1833019"/>
                </a:lnTo>
                <a:close/>
                <a:moveTo>
                  <a:pt x="3730848" y="1831822"/>
                </a:moveTo>
                <a:lnTo>
                  <a:pt x="3730893" y="1833422"/>
                </a:lnTo>
                <a:lnTo>
                  <a:pt x="3727700" y="1841878"/>
                </a:lnTo>
                <a:lnTo>
                  <a:pt x="3726913" y="1832234"/>
                </a:lnTo>
                <a:close/>
                <a:moveTo>
                  <a:pt x="3739183" y="1831477"/>
                </a:moveTo>
                <a:lnTo>
                  <a:pt x="3738851" y="1842341"/>
                </a:lnTo>
                <a:lnTo>
                  <a:pt x="3738758" y="1842688"/>
                </a:lnTo>
                <a:lnTo>
                  <a:pt x="3738756" y="1842614"/>
                </a:lnTo>
                <a:lnTo>
                  <a:pt x="3738619" y="1837801"/>
                </a:lnTo>
                <a:lnTo>
                  <a:pt x="3738492" y="1833305"/>
                </a:lnTo>
                <a:close/>
                <a:moveTo>
                  <a:pt x="728671" y="1829322"/>
                </a:moveTo>
                <a:lnTo>
                  <a:pt x="727729" y="1845430"/>
                </a:lnTo>
                <a:lnTo>
                  <a:pt x="727337" y="1851020"/>
                </a:lnTo>
                <a:lnTo>
                  <a:pt x="717665" y="1862365"/>
                </a:lnTo>
                <a:lnTo>
                  <a:pt x="714546" y="1864463"/>
                </a:lnTo>
                <a:lnTo>
                  <a:pt x="714148" y="1864731"/>
                </a:lnTo>
                <a:lnTo>
                  <a:pt x="714161" y="1861272"/>
                </a:lnTo>
                <a:lnTo>
                  <a:pt x="714226" y="1844089"/>
                </a:lnTo>
                <a:lnTo>
                  <a:pt x="720944" y="1837423"/>
                </a:lnTo>
                <a:close/>
                <a:moveTo>
                  <a:pt x="656838" y="1828737"/>
                </a:moveTo>
                <a:lnTo>
                  <a:pt x="656930" y="1830653"/>
                </a:lnTo>
                <a:lnTo>
                  <a:pt x="646419" y="1837768"/>
                </a:lnTo>
                <a:close/>
                <a:moveTo>
                  <a:pt x="2289239" y="1824386"/>
                </a:moveTo>
                <a:lnTo>
                  <a:pt x="2300762" y="1859605"/>
                </a:lnTo>
                <a:lnTo>
                  <a:pt x="2295623" y="1848356"/>
                </a:lnTo>
                <a:lnTo>
                  <a:pt x="2295454" y="1847986"/>
                </a:lnTo>
                <a:close/>
                <a:moveTo>
                  <a:pt x="682444" y="1823354"/>
                </a:moveTo>
                <a:lnTo>
                  <a:pt x="682432" y="1824976"/>
                </a:lnTo>
                <a:lnTo>
                  <a:pt x="682391" y="1830565"/>
                </a:lnTo>
                <a:lnTo>
                  <a:pt x="674803" y="1837578"/>
                </a:lnTo>
                <a:lnTo>
                  <a:pt x="665254" y="1846403"/>
                </a:lnTo>
                <a:lnTo>
                  <a:pt x="664576" y="1837260"/>
                </a:lnTo>
                <a:lnTo>
                  <a:pt x="664494" y="1835596"/>
                </a:lnTo>
                <a:close/>
                <a:moveTo>
                  <a:pt x="2501076" y="1823262"/>
                </a:moveTo>
                <a:lnTo>
                  <a:pt x="2501570" y="1825069"/>
                </a:lnTo>
                <a:lnTo>
                  <a:pt x="2501906" y="1826297"/>
                </a:lnTo>
                <a:lnTo>
                  <a:pt x="2499308" y="1831917"/>
                </a:lnTo>
                <a:lnTo>
                  <a:pt x="2498071" y="1834033"/>
                </a:lnTo>
                <a:close/>
                <a:moveTo>
                  <a:pt x="627921" y="1822795"/>
                </a:moveTo>
                <a:lnTo>
                  <a:pt x="627936" y="1822953"/>
                </a:lnTo>
                <a:lnTo>
                  <a:pt x="628405" y="1832831"/>
                </a:lnTo>
                <a:lnTo>
                  <a:pt x="629608" y="1843536"/>
                </a:lnTo>
                <a:lnTo>
                  <a:pt x="627533" y="1845354"/>
                </a:lnTo>
                <a:lnTo>
                  <a:pt x="608866" y="1861708"/>
                </a:lnTo>
                <a:lnTo>
                  <a:pt x="607341" y="1853161"/>
                </a:lnTo>
                <a:lnTo>
                  <a:pt x="605213" y="1839167"/>
                </a:lnTo>
                <a:lnTo>
                  <a:pt x="605315" y="1839092"/>
                </a:lnTo>
                <a:close/>
                <a:moveTo>
                  <a:pt x="564125" y="1821520"/>
                </a:moveTo>
                <a:lnTo>
                  <a:pt x="562980" y="1824076"/>
                </a:lnTo>
                <a:lnTo>
                  <a:pt x="562980" y="1824077"/>
                </a:lnTo>
                <a:lnTo>
                  <a:pt x="562980" y="1824077"/>
                </a:lnTo>
                <a:lnTo>
                  <a:pt x="562980" y="1824079"/>
                </a:lnTo>
                <a:lnTo>
                  <a:pt x="562980" y="1824082"/>
                </a:lnTo>
                <a:lnTo>
                  <a:pt x="563281" y="1832138"/>
                </a:lnTo>
                <a:lnTo>
                  <a:pt x="563454" y="1833175"/>
                </a:lnTo>
                <a:lnTo>
                  <a:pt x="563485" y="1833768"/>
                </a:lnTo>
                <a:lnTo>
                  <a:pt x="564065" y="1836958"/>
                </a:lnTo>
                <a:lnTo>
                  <a:pt x="564280" y="1838145"/>
                </a:lnTo>
                <a:lnTo>
                  <a:pt x="565679" y="1846550"/>
                </a:lnTo>
                <a:lnTo>
                  <a:pt x="566421" y="1849918"/>
                </a:lnTo>
                <a:lnTo>
                  <a:pt x="566814" y="1852078"/>
                </a:lnTo>
                <a:lnTo>
                  <a:pt x="568391" y="1858889"/>
                </a:lnTo>
                <a:lnTo>
                  <a:pt x="568474" y="1859247"/>
                </a:lnTo>
                <a:lnTo>
                  <a:pt x="570631" y="1869046"/>
                </a:lnTo>
                <a:lnTo>
                  <a:pt x="572486" y="1876569"/>
                </a:lnTo>
                <a:lnTo>
                  <a:pt x="573563" y="1881218"/>
                </a:lnTo>
                <a:lnTo>
                  <a:pt x="573649" y="1881590"/>
                </a:lnTo>
                <a:lnTo>
                  <a:pt x="573860" y="1882419"/>
                </a:lnTo>
                <a:lnTo>
                  <a:pt x="575977" y="1890735"/>
                </a:lnTo>
                <a:lnTo>
                  <a:pt x="578595" y="1901354"/>
                </a:lnTo>
                <a:lnTo>
                  <a:pt x="582311" y="1915613"/>
                </a:lnTo>
                <a:lnTo>
                  <a:pt x="583670" y="1920952"/>
                </a:lnTo>
                <a:lnTo>
                  <a:pt x="584673" y="1924890"/>
                </a:lnTo>
                <a:lnTo>
                  <a:pt x="587309" y="1934784"/>
                </a:lnTo>
                <a:lnTo>
                  <a:pt x="590026" y="1945208"/>
                </a:lnTo>
                <a:lnTo>
                  <a:pt x="596643" y="1969827"/>
                </a:lnTo>
                <a:lnTo>
                  <a:pt x="600567" y="1984559"/>
                </a:lnTo>
                <a:lnTo>
                  <a:pt x="603061" y="1993700"/>
                </a:lnTo>
                <a:lnTo>
                  <a:pt x="605381" y="2002336"/>
                </a:lnTo>
                <a:lnTo>
                  <a:pt x="616786" y="2044020"/>
                </a:lnTo>
                <a:lnTo>
                  <a:pt x="622013" y="2063182"/>
                </a:lnTo>
                <a:lnTo>
                  <a:pt x="623655" y="2069122"/>
                </a:lnTo>
                <a:lnTo>
                  <a:pt x="625118" y="2074470"/>
                </a:lnTo>
                <a:lnTo>
                  <a:pt x="649227" y="2161655"/>
                </a:lnTo>
                <a:lnTo>
                  <a:pt x="649693" y="2163343"/>
                </a:lnTo>
                <a:lnTo>
                  <a:pt x="676720" y="2261564"/>
                </a:lnTo>
                <a:lnTo>
                  <a:pt x="683859" y="2287869"/>
                </a:lnTo>
                <a:lnTo>
                  <a:pt x="702035" y="2355026"/>
                </a:lnTo>
                <a:lnTo>
                  <a:pt x="707603" y="2376198"/>
                </a:lnTo>
                <a:lnTo>
                  <a:pt x="707603" y="2376380"/>
                </a:lnTo>
                <a:lnTo>
                  <a:pt x="707658" y="2376409"/>
                </a:lnTo>
                <a:lnTo>
                  <a:pt x="713711" y="2399426"/>
                </a:lnTo>
                <a:lnTo>
                  <a:pt x="713719" y="2399456"/>
                </a:lnTo>
                <a:lnTo>
                  <a:pt x="713791" y="2399730"/>
                </a:lnTo>
                <a:lnTo>
                  <a:pt x="714636" y="2403113"/>
                </a:lnTo>
                <a:lnTo>
                  <a:pt x="714636" y="2404585"/>
                </a:lnTo>
                <a:lnTo>
                  <a:pt x="537680" y="1846700"/>
                </a:lnTo>
                <a:lnTo>
                  <a:pt x="551944" y="1832794"/>
                </a:lnTo>
                <a:close/>
                <a:moveTo>
                  <a:pt x="2390073" y="1819302"/>
                </a:moveTo>
                <a:lnTo>
                  <a:pt x="2390510" y="1820875"/>
                </a:lnTo>
                <a:lnTo>
                  <a:pt x="2390811" y="1821963"/>
                </a:lnTo>
                <a:lnTo>
                  <a:pt x="2385420" y="1837999"/>
                </a:lnTo>
                <a:close/>
                <a:moveTo>
                  <a:pt x="706875" y="1818232"/>
                </a:moveTo>
                <a:lnTo>
                  <a:pt x="706846" y="1818610"/>
                </a:lnTo>
                <a:lnTo>
                  <a:pt x="706846" y="1818612"/>
                </a:lnTo>
                <a:lnTo>
                  <a:pt x="706846" y="1818614"/>
                </a:lnTo>
                <a:lnTo>
                  <a:pt x="706808" y="1823427"/>
                </a:lnTo>
                <a:lnTo>
                  <a:pt x="706385" y="1829770"/>
                </a:lnTo>
                <a:lnTo>
                  <a:pt x="706394" y="1833386"/>
                </a:lnTo>
                <a:lnTo>
                  <a:pt x="698445" y="1838802"/>
                </a:lnTo>
                <a:lnTo>
                  <a:pt x="690882" y="1843955"/>
                </a:lnTo>
                <a:lnTo>
                  <a:pt x="690658" y="1834412"/>
                </a:lnTo>
                <a:lnTo>
                  <a:pt x="690654" y="1833381"/>
                </a:lnTo>
                <a:close/>
                <a:moveTo>
                  <a:pt x="2444234" y="1816991"/>
                </a:moveTo>
                <a:lnTo>
                  <a:pt x="2448105" y="1831116"/>
                </a:lnTo>
                <a:lnTo>
                  <a:pt x="2448634" y="1833045"/>
                </a:lnTo>
                <a:lnTo>
                  <a:pt x="2447171" y="1837091"/>
                </a:lnTo>
                <a:cubicBezTo>
                  <a:pt x="2439670" y="1849307"/>
                  <a:pt x="2430280" y="1860135"/>
                  <a:pt x="2419429" y="1869217"/>
                </a:cubicBezTo>
                <a:lnTo>
                  <a:pt x="2412291" y="1873449"/>
                </a:lnTo>
                <a:lnTo>
                  <a:pt x="2409893" y="1864823"/>
                </a:lnTo>
                <a:lnTo>
                  <a:pt x="2411522" y="1863250"/>
                </a:lnTo>
                <a:lnTo>
                  <a:pt x="2411524" y="1863246"/>
                </a:lnTo>
                <a:lnTo>
                  <a:pt x="2442053" y="1822472"/>
                </a:lnTo>
                <a:close/>
                <a:moveTo>
                  <a:pt x="766333" y="1816715"/>
                </a:moveTo>
                <a:lnTo>
                  <a:pt x="763197" y="1831963"/>
                </a:lnTo>
                <a:lnTo>
                  <a:pt x="754204" y="1837909"/>
                </a:lnTo>
                <a:lnTo>
                  <a:pt x="755273" y="1829792"/>
                </a:lnTo>
                <a:close/>
                <a:moveTo>
                  <a:pt x="3704476" y="1812079"/>
                </a:moveTo>
                <a:lnTo>
                  <a:pt x="3706506" y="1828197"/>
                </a:lnTo>
                <a:lnTo>
                  <a:pt x="3698159" y="1828323"/>
                </a:lnTo>
                <a:lnTo>
                  <a:pt x="3697284" y="1823060"/>
                </a:lnTo>
                <a:close/>
                <a:moveTo>
                  <a:pt x="749715" y="1812019"/>
                </a:moveTo>
                <a:lnTo>
                  <a:pt x="748434" y="1822453"/>
                </a:lnTo>
                <a:lnTo>
                  <a:pt x="747817" y="1826998"/>
                </a:lnTo>
                <a:lnTo>
                  <a:pt x="742508" y="1833226"/>
                </a:lnTo>
                <a:lnTo>
                  <a:pt x="735477" y="1841472"/>
                </a:lnTo>
                <a:lnTo>
                  <a:pt x="736873" y="1820723"/>
                </a:lnTo>
                <a:lnTo>
                  <a:pt x="736939" y="1820654"/>
                </a:lnTo>
                <a:close/>
                <a:moveTo>
                  <a:pt x="3730291" y="1811921"/>
                </a:moveTo>
                <a:lnTo>
                  <a:pt x="3730704" y="1826679"/>
                </a:lnTo>
                <a:lnTo>
                  <a:pt x="3726492" y="1827069"/>
                </a:lnTo>
                <a:lnTo>
                  <a:pt x="3725943" y="1820337"/>
                </a:lnTo>
                <a:close/>
                <a:moveTo>
                  <a:pt x="3670452" y="1807372"/>
                </a:moveTo>
                <a:lnTo>
                  <a:pt x="3674734" y="1828677"/>
                </a:lnTo>
                <a:lnTo>
                  <a:pt x="3673743" y="1828692"/>
                </a:lnTo>
                <a:lnTo>
                  <a:pt x="3663975" y="1825752"/>
                </a:lnTo>
                <a:lnTo>
                  <a:pt x="3662109" y="1817717"/>
                </a:lnTo>
                <a:close/>
                <a:moveTo>
                  <a:pt x="5682716" y="1806962"/>
                </a:moveTo>
                <a:lnTo>
                  <a:pt x="5683922" y="1813318"/>
                </a:lnTo>
                <a:lnTo>
                  <a:pt x="5684285" y="1816082"/>
                </a:lnTo>
                <a:lnTo>
                  <a:pt x="5683305" y="1810387"/>
                </a:lnTo>
                <a:close/>
                <a:moveTo>
                  <a:pt x="682567" y="1806438"/>
                </a:moveTo>
                <a:lnTo>
                  <a:pt x="682519" y="1812989"/>
                </a:lnTo>
                <a:lnTo>
                  <a:pt x="682517" y="1813334"/>
                </a:lnTo>
                <a:lnTo>
                  <a:pt x="664019" y="1825855"/>
                </a:lnTo>
                <a:lnTo>
                  <a:pt x="663901" y="1823448"/>
                </a:lnTo>
                <a:lnTo>
                  <a:pt x="663885" y="1822630"/>
                </a:lnTo>
                <a:close/>
                <a:moveTo>
                  <a:pt x="707837" y="1806035"/>
                </a:moveTo>
                <a:lnTo>
                  <a:pt x="707810" y="1806383"/>
                </a:lnTo>
                <a:lnTo>
                  <a:pt x="707751" y="1807127"/>
                </a:lnTo>
                <a:lnTo>
                  <a:pt x="690613" y="1822966"/>
                </a:lnTo>
                <a:lnTo>
                  <a:pt x="690604" y="1820454"/>
                </a:lnTo>
                <a:lnTo>
                  <a:pt x="690594" y="1817897"/>
                </a:lnTo>
                <a:lnTo>
                  <a:pt x="690600" y="1817791"/>
                </a:lnTo>
                <a:close/>
                <a:moveTo>
                  <a:pt x="792727" y="1805135"/>
                </a:moveTo>
                <a:lnTo>
                  <a:pt x="790019" y="1814227"/>
                </a:lnTo>
                <a:lnTo>
                  <a:pt x="786273" y="1816704"/>
                </a:lnTo>
                <a:lnTo>
                  <a:pt x="787722" y="1811446"/>
                </a:lnTo>
                <a:close/>
                <a:moveTo>
                  <a:pt x="595869" y="1803573"/>
                </a:moveTo>
                <a:lnTo>
                  <a:pt x="595523" y="1804302"/>
                </a:lnTo>
                <a:lnTo>
                  <a:pt x="595523" y="1804303"/>
                </a:lnTo>
                <a:lnTo>
                  <a:pt x="595522" y="1804305"/>
                </a:lnTo>
                <a:cubicBezTo>
                  <a:pt x="594945" y="1807804"/>
                  <a:pt x="594848" y="1812650"/>
                  <a:pt x="595253" y="1819020"/>
                </a:cubicBezTo>
                <a:lnTo>
                  <a:pt x="596179" y="1827081"/>
                </a:lnTo>
                <a:lnTo>
                  <a:pt x="596261" y="1829912"/>
                </a:lnTo>
                <a:lnTo>
                  <a:pt x="597097" y="1835062"/>
                </a:lnTo>
                <a:lnTo>
                  <a:pt x="597106" y="1835146"/>
                </a:lnTo>
                <a:lnTo>
                  <a:pt x="586815" y="1843721"/>
                </a:lnTo>
                <a:lnTo>
                  <a:pt x="586815" y="1843729"/>
                </a:lnTo>
                <a:lnTo>
                  <a:pt x="586814" y="1843730"/>
                </a:lnTo>
                <a:cubicBezTo>
                  <a:pt x="585569" y="1845095"/>
                  <a:pt x="585569" y="1847191"/>
                  <a:pt x="586814" y="1848556"/>
                </a:cubicBezTo>
                <a:cubicBezTo>
                  <a:pt x="587516" y="1849342"/>
                  <a:pt x="588518" y="1849797"/>
                  <a:pt x="589571" y="1849797"/>
                </a:cubicBezTo>
                <a:cubicBezTo>
                  <a:pt x="590311" y="1849756"/>
                  <a:pt x="591025" y="1849522"/>
                  <a:pt x="591640" y="1849108"/>
                </a:cubicBezTo>
                <a:lnTo>
                  <a:pt x="598237" y="1844276"/>
                </a:lnTo>
                <a:lnTo>
                  <a:pt x="602250" y="1867505"/>
                </a:lnTo>
                <a:lnTo>
                  <a:pt x="593985" y="1874746"/>
                </a:lnTo>
                <a:lnTo>
                  <a:pt x="593985" y="1874753"/>
                </a:lnTo>
                <a:lnTo>
                  <a:pt x="593983" y="1874755"/>
                </a:lnTo>
                <a:cubicBezTo>
                  <a:pt x="592757" y="1876080"/>
                  <a:pt x="592757" y="1878119"/>
                  <a:pt x="593983" y="1879444"/>
                </a:cubicBezTo>
                <a:cubicBezTo>
                  <a:pt x="594603" y="1880353"/>
                  <a:pt x="595645" y="1880864"/>
                  <a:pt x="596741" y="1880822"/>
                </a:cubicBezTo>
                <a:cubicBezTo>
                  <a:pt x="597310" y="1881043"/>
                  <a:pt x="597937" y="1881099"/>
                  <a:pt x="598533" y="1880960"/>
                </a:cubicBezTo>
                <a:lnTo>
                  <a:pt x="603924" y="1877165"/>
                </a:lnTo>
                <a:lnTo>
                  <a:pt x="603973" y="1877404"/>
                </a:lnTo>
                <a:lnTo>
                  <a:pt x="603991" y="1877517"/>
                </a:lnTo>
                <a:lnTo>
                  <a:pt x="606929" y="1892039"/>
                </a:lnTo>
                <a:lnTo>
                  <a:pt x="608336" y="1899007"/>
                </a:lnTo>
                <a:lnTo>
                  <a:pt x="601019" y="1905770"/>
                </a:lnTo>
                <a:lnTo>
                  <a:pt x="601019" y="1905778"/>
                </a:lnTo>
                <a:lnTo>
                  <a:pt x="601018" y="1905779"/>
                </a:lnTo>
                <a:cubicBezTo>
                  <a:pt x="599773" y="1907144"/>
                  <a:pt x="599773" y="1909240"/>
                  <a:pt x="601018" y="1910605"/>
                </a:cubicBezTo>
                <a:cubicBezTo>
                  <a:pt x="601720" y="1911391"/>
                  <a:pt x="602722" y="1911846"/>
                  <a:pt x="603775" y="1911846"/>
                </a:cubicBezTo>
                <a:cubicBezTo>
                  <a:pt x="604314" y="1911653"/>
                  <a:pt x="604790" y="1911322"/>
                  <a:pt x="605155" y="1910882"/>
                </a:cubicBezTo>
                <a:lnTo>
                  <a:pt x="610064" y="1907568"/>
                </a:lnTo>
                <a:lnTo>
                  <a:pt x="613033" y="1922266"/>
                </a:lnTo>
                <a:lnTo>
                  <a:pt x="613188" y="1922977"/>
                </a:lnTo>
                <a:lnTo>
                  <a:pt x="613247" y="1923268"/>
                </a:lnTo>
                <a:lnTo>
                  <a:pt x="613723" y="1925431"/>
                </a:lnTo>
                <a:lnTo>
                  <a:pt x="614889" y="1930788"/>
                </a:lnTo>
                <a:lnTo>
                  <a:pt x="608602" y="1936796"/>
                </a:lnTo>
                <a:cubicBezTo>
                  <a:pt x="607902" y="1937443"/>
                  <a:pt x="607491" y="1938354"/>
                  <a:pt x="607464" y="1939320"/>
                </a:cubicBezTo>
                <a:lnTo>
                  <a:pt x="607466" y="1939322"/>
                </a:lnTo>
                <a:lnTo>
                  <a:pt x="607463" y="1939328"/>
                </a:lnTo>
                <a:cubicBezTo>
                  <a:pt x="607407" y="1941299"/>
                  <a:pt x="608966" y="1942954"/>
                  <a:pt x="610945" y="1943009"/>
                </a:cubicBezTo>
                <a:cubicBezTo>
                  <a:pt x="611640" y="1942967"/>
                  <a:pt x="612309" y="1942719"/>
                  <a:pt x="612876" y="1942320"/>
                </a:cubicBezTo>
                <a:lnTo>
                  <a:pt x="616817" y="1939645"/>
                </a:lnTo>
                <a:lnTo>
                  <a:pt x="621577" y="1961502"/>
                </a:lnTo>
                <a:lnTo>
                  <a:pt x="615220" y="1967957"/>
                </a:lnTo>
                <a:lnTo>
                  <a:pt x="615220" y="1967967"/>
                </a:lnTo>
                <a:lnTo>
                  <a:pt x="615219" y="1967968"/>
                </a:lnTo>
                <a:cubicBezTo>
                  <a:pt x="613993" y="1969291"/>
                  <a:pt x="613993" y="1971333"/>
                  <a:pt x="615219" y="1972656"/>
                </a:cubicBezTo>
                <a:cubicBezTo>
                  <a:pt x="615907" y="1973484"/>
                  <a:pt x="616906" y="1973980"/>
                  <a:pt x="617977" y="1974035"/>
                </a:cubicBezTo>
                <a:cubicBezTo>
                  <a:pt x="618846" y="1974200"/>
                  <a:pt x="619744" y="1974008"/>
                  <a:pt x="620460" y="1973484"/>
                </a:cubicBezTo>
                <a:lnTo>
                  <a:pt x="623712" y="1971310"/>
                </a:lnTo>
                <a:lnTo>
                  <a:pt x="625587" y="1979920"/>
                </a:lnTo>
                <a:lnTo>
                  <a:pt x="628517" y="1992864"/>
                </a:lnTo>
                <a:lnTo>
                  <a:pt x="622391" y="1998981"/>
                </a:lnTo>
                <a:cubicBezTo>
                  <a:pt x="622388" y="1998981"/>
                  <a:pt x="622385" y="1998981"/>
                  <a:pt x="622383" y="1998994"/>
                </a:cubicBezTo>
                <a:lnTo>
                  <a:pt x="622383" y="1999002"/>
                </a:lnTo>
                <a:lnTo>
                  <a:pt x="622382" y="1999003"/>
                </a:lnTo>
                <a:cubicBezTo>
                  <a:pt x="621090" y="2000286"/>
                  <a:pt x="621095" y="2002382"/>
                  <a:pt x="622390" y="2003678"/>
                </a:cubicBezTo>
                <a:cubicBezTo>
                  <a:pt x="623008" y="2004588"/>
                  <a:pt x="624051" y="2005099"/>
                  <a:pt x="625148" y="2005057"/>
                </a:cubicBezTo>
                <a:cubicBezTo>
                  <a:pt x="625636" y="2004850"/>
                  <a:pt x="626061" y="2004519"/>
                  <a:pt x="626389" y="2004092"/>
                </a:cubicBezTo>
                <a:lnTo>
                  <a:pt x="630418" y="2001406"/>
                </a:lnTo>
                <a:lnTo>
                  <a:pt x="630955" y="2003852"/>
                </a:lnTo>
                <a:lnTo>
                  <a:pt x="635487" y="2023743"/>
                </a:lnTo>
                <a:lnTo>
                  <a:pt x="629423" y="2030005"/>
                </a:lnTo>
                <a:lnTo>
                  <a:pt x="629423" y="2030012"/>
                </a:lnTo>
                <a:lnTo>
                  <a:pt x="629423" y="2034694"/>
                </a:lnTo>
                <a:lnTo>
                  <a:pt x="629423" y="2034701"/>
                </a:lnTo>
                <a:cubicBezTo>
                  <a:pt x="630075" y="2035569"/>
                  <a:pt x="631095" y="2036079"/>
                  <a:pt x="632181" y="2036079"/>
                </a:cubicBezTo>
                <a:cubicBezTo>
                  <a:pt x="632909" y="2036093"/>
                  <a:pt x="633626" y="2035899"/>
                  <a:pt x="634250" y="2035527"/>
                </a:cubicBezTo>
                <a:lnTo>
                  <a:pt x="637677" y="2033362"/>
                </a:lnTo>
                <a:lnTo>
                  <a:pt x="638943" y="2038918"/>
                </a:lnTo>
                <a:lnTo>
                  <a:pt x="641670" y="2050964"/>
                </a:lnTo>
                <a:lnTo>
                  <a:pt x="642511" y="2054606"/>
                </a:lnTo>
                <a:lnTo>
                  <a:pt x="636594" y="2061030"/>
                </a:lnTo>
                <a:lnTo>
                  <a:pt x="636594" y="2061035"/>
                </a:lnTo>
                <a:lnTo>
                  <a:pt x="636593" y="2061036"/>
                </a:lnTo>
                <a:cubicBezTo>
                  <a:pt x="635278" y="2062373"/>
                  <a:pt x="635278" y="2064523"/>
                  <a:pt x="636593" y="2065861"/>
                </a:cubicBezTo>
                <a:cubicBezTo>
                  <a:pt x="637257" y="2066716"/>
                  <a:pt x="638271" y="2067213"/>
                  <a:pt x="639351" y="2067240"/>
                </a:cubicBezTo>
                <a:cubicBezTo>
                  <a:pt x="640239" y="2067006"/>
                  <a:pt x="640989" y="2066399"/>
                  <a:pt x="641419" y="2065586"/>
                </a:cubicBezTo>
                <a:lnTo>
                  <a:pt x="644579" y="2063618"/>
                </a:lnTo>
                <a:lnTo>
                  <a:pt x="649690" y="2085736"/>
                </a:lnTo>
                <a:lnTo>
                  <a:pt x="644176" y="2092055"/>
                </a:lnTo>
                <a:cubicBezTo>
                  <a:pt x="643214" y="2092773"/>
                  <a:pt x="642690" y="2093931"/>
                  <a:pt x="642793" y="2095116"/>
                </a:cubicBezTo>
                <a:lnTo>
                  <a:pt x="642794" y="2095117"/>
                </a:lnTo>
                <a:lnTo>
                  <a:pt x="642792" y="2095122"/>
                </a:lnTo>
                <a:cubicBezTo>
                  <a:pt x="642953" y="2097025"/>
                  <a:pt x="644622" y="2098432"/>
                  <a:pt x="646518" y="2098265"/>
                </a:cubicBezTo>
                <a:cubicBezTo>
                  <a:pt x="647064" y="2098210"/>
                  <a:pt x="647587" y="2098032"/>
                  <a:pt x="648035" y="2097715"/>
                </a:cubicBezTo>
                <a:lnTo>
                  <a:pt x="651908" y="2095330"/>
                </a:lnTo>
                <a:lnTo>
                  <a:pt x="656668" y="2115929"/>
                </a:lnTo>
                <a:lnTo>
                  <a:pt x="650796" y="2123080"/>
                </a:lnTo>
                <a:lnTo>
                  <a:pt x="650796" y="2123083"/>
                </a:lnTo>
                <a:lnTo>
                  <a:pt x="650794" y="2123085"/>
                </a:lnTo>
                <a:cubicBezTo>
                  <a:pt x="649479" y="2124423"/>
                  <a:pt x="649479" y="2126574"/>
                  <a:pt x="650794" y="2127910"/>
                </a:cubicBezTo>
                <a:cubicBezTo>
                  <a:pt x="651412" y="2128821"/>
                  <a:pt x="652456" y="2129332"/>
                  <a:pt x="653552" y="2129290"/>
                </a:cubicBezTo>
                <a:cubicBezTo>
                  <a:pt x="653657" y="2129110"/>
                  <a:pt x="653750" y="2128931"/>
                  <a:pt x="653827" y="2128738"/>
                </a:cubicBezTo>
                <a:lnTo>
                  <a:pt x="658913" y="2125641"/>
                </a:lnTo>
                <a:lnTo>
                  <a:pt x="659619" y="2128698"/>
                </a:lnTo>
                <a:lnTo>
                  <a:pt x="661411" y="2136458"/>
                </a:lnTo>
                <a:lnTo>
                  <a:pt x="663702" y="2146351"/>
                </a:lnTo>
                <a:lnTo>
                  <a:pt x="657827" y="2154102"/>
                </a:lnTo>
                <a:lnTo>
                  <a:pt x="657827" y="2154105"/>
                </a:lnTo>
                <a:lnTo>
                  <a:pt x="657825" y="2154107"/>
                </a:lnTo>
                <a:cubicBezTo>
                  <a:pt x="656510" y="2155445"/>
                  <a:pt x="656510" y="2157596"/>
                  <a:pt x="657825" y="2158934"/>
                </a:cubicBezTo>
                <a:cubicBezTo>
                  <a:pt x="658489" y="2159872"/>
                  <a:pt x="659568" y="2160436"/>
                  <a:pt x="660720" y="2160451"/>
                </a:cubicBezTo>
                <a:cubicBezTo>
                  <a:pt x="661696" y="2160643"/>
                  <a:pt x="662711" y="2160396"/>
                  <a:pt x="663478" y="2159760"/>
                </a:cubicBezTo>
                <a:lnTo>
                  <a:pt x="666383" y="2157923"/>
                </a:lnTo>
                <a:lnTo>
                  <a:pt x="670779" y="2176904"/>
                </a:lnTo>
                <a:lnTo>
                  <a:pt x="664997" y="2185127"/>
                </a:lnTo>
                <a:lnTo>
                  <a:pt x="664997" y="2185130"/>
                </a:lnTo>
                <a:lnTo>
                  <a:pt x="664996" y="2185131"/>
                </a:lnTo>
                <a:cubicBezTo>
                  <a:pt x="663666" y="2186524"/>
                  <a:pt x="663666" y="2188702"/>
                  <a:pt x="664996" y="2190095"/>
                </a:cubicBezTo>
                <a:cubicBezTo>
                  <a:pt x="665685" y="2190922"/>
                  <a:pt x="666683" y="2191418"/>
                  <a:pt x="667754" y="2191473"/>
                </a:cubicBezTo>
                <a:cubicBezTo>
                  <a:pt x="668739" y="2191281"/>
                  <a:pt x="669620" y="2190742"/>
                  <a:pt x="670237" y="2189958"/>
                </a:cubicBezTo>
                <a:lnTo>
                  <a:pt x="673349" y="2188002"/>
                </a:lnTo>
                <a:lnTo>
                  <a:pt x="677960" y="2207908"/>
                </a:lnTo>
                <a:lnTo>
                  <a:pt x="672718" y="2216151"/>
                </a:lnTo>
                <a:lnTo>
                  <a:pt x="672718" y="2216154"/>
                </a:lnTo>
                <a:lnTo>
                  <a:pt x="672717" y="2216155"/>
                </a:lnTo>
                <a:lnTo>
                  <a:pt x="672717" y="2219449"/>
                </a:lnTo>
                <a:lnTo>
                  <a:pt x="672107" y="2217226"/>
                </a:lnTo>
                <a:cubicBezTo>
                  <a:pt x="667327" y="2199845"/>
                  <a:pt x="662207" y="2181268"/>
                  <a:pt x="656726" y="2161412"/>
                </a:cubicBezTo>
                <a:cubicBezTo>
                  <a:pt x="622461" y="2036659"/>
                  <a:pt x="580911" y="1886571"/>
                  <a:pt x="571614" y="1839359"/>
                </a:cubicBezTo>
                <a:lnTo>
                  <a:pt x="569719" y="1825798"/>
                </a:lnTo>
                <a:lnTo>
                  <a:pt x="577716" y="1819456"/>
                </a:lnTo>
                <a:close/>
                <a:moveTo>
                  <a:pt x="656337" y="1802477"/>
                </a:moveTo>
                <a:lnTo>
                  <a:pt x="656343" y="1802667"/>
                </a:lnTo>
                <a:lnTo>
                  <a:pt x="656074" y="1812835"/>
                </a:lnTo>
                <a:lnTo>
                  <a:pt x="656420" y="1820044"/>
                </a:lnTo>
                <a:lnTo>
                  <a:pt x="653815" y="1822327"/>
                </a:lnTo>
                <a:lnTo>
                  <a:pt x="636234" y="1837729"/>
                </a:lnTo>
                <a:lnTo>
                  <a:pt x="635413" y="1829634"/>
                </a:lnTo>
                <a:lnTo>
                  <a:pt x="634721" y="1817892"/>
                </a:lnTo>
                <a:lnTo>
                  <a:pt x="643104" y="1811848"/>
                </a:lnTo>
                <a:close/>
                <a:moveTo>
                  <a:pt x="5698443" y="1801234"/>
                </a:moveTo>
                <a:lnTo>
                  <a:pt x="5703733" y="1829396"/>
                </a:lnTo>
                <a:lnTo>
                  <a:pt x="5705186" y="1840554"/>
                </a:lnTo>
                <a:close/>
                <a:moveTo>
                  <a:pt x="770108" y="1798237"/>
                </a:moveTo>
                <a:lnTo>
                  <a:pt x="769786" y="1799919"/>
                </a:lnTo>
                <a:lnTo>
                  <a:pt x="769431" y="1801644"/>
                </a:lnTo>
                <a:lnTo>
                  <a:pt x="757069" y="1816145"/>
                </a:lnTo>
                <a:lnTo>
                  <a:pt x="758383" y="1806161"/>
                </a:lnTo>
                <a:close/>
                <a:moveTo>
                  <a:pt x="784332" y="1795433"/>
                </a:moveTo>
                <a:lnTo>
                  <a:pt x="779986" y="1811076"/>
                </a:lnTo>
                <a:lnTo>
                  <a:pt x="772629" y="1820892"/>
                </a:lnTo>
                <a:lnTo>
                  <a:pt x="775547" y="1806509"/>
                </a:lnTo>
                <a:lnTo>
                  <a:pt x="775730" y="1805604"/>
                </a:lnTo>
                <a:close/>
                <a:moveTo>
                  <a:pt x="731581" y="1795159"/>
                </a:moveTo>
                <a:lnTo>
                  <a:pt x="730956" y="1799396"/>
                </a:lnTo>
                <a:lnTo>
                  <a:pt x="730621" y="1804174"/>
                </a:lnTo>
                <a:lnTo>
                  <a:pt x="729772" y="1810509"/>
                </a:lnTo>
                <a:lnTo>
                  <a:pt x="729349" y="1817745"/>
                </a:lnTo>
                <a:lnTo>
                  <a:pt x="714590" y="1827802"/>
                </a:lnTo>
                <a:lnTo>
                  <a:pt x="715208" y="1813124"/>
                </a:lnTo>
                <a:lnTo>
                  <a:pt x="715394" y="1810276"/>
                </a:lnTo>
                <a:close/>
                <a:moveTo>
                  <a:pt x="656452" y="1793727"/>
                </a:moveTo>
                <a:lnTo>
                  <a:pt x="656418" y="1793980"/>
                </a:lnTo>
                <a:lnTo>
                  <a:pt x="652318" y="1796877"/>
                </a:lnTo>
                <a:close/>
                <a:moveTo>
                  <a:pt x="3716832" y="1793215"/>
                </a:moveTo>
                <a:lnTo>
                  <a:pt x="3719033" y="1820191"/>
                </a:lnTo>
                <a:lnTo>
                  <a:pt x="3714980" y="1828069"/>
                </a:lnTo>
                <a:lnTo>
                  <a:pt x="3714862" y="1828071"/>
                </a:lnTo>
                <a:lnTo>
                  <a:pt x="3713647" y="1828089"/>
                </a:lnTo>
                <a:lnTo>
                  <a:pt x="3713636" y="1828003"/>
                </a:lnTo>
                <a:lnTo>
                  <a:pt x="3710477" y="1802917"/>
                </a:lnTo>
                <a:close/>
                <a:moveTo>
                  <a:pt x="3740379" y="1792359"/>
                </a:moveTo>
                <a:lnTo>
                  <a:pt x="3739842" y="1809912"/>
                </a:lnTo>
                <a:lnTo>
                  <a:pt x="3737967" y="1814827"/>
                </a:lnTo>
                <a:lnTo>
                  <a:pt x="3737489" y="1797963"/>
                </a:lnTo>
                <a:lnTo>
                  <a:pt x="3738766" y="1795486"/>
                </a:lnTo>
                <a:close/>
                <a:moveTo>
                  <a:pt x="3684686" y="1789723"/>
                </a:moveTo>
                <a:lnTo>
                  <a:pt x="3686486" y="1800567"/>
                </a:lnTo>
                <a:lnTo>
                  <a:pt x="3689958" y="1821583"/>
                </a:lnTo>
                <a:lnTo>
                  <a:pt x="3687372" y="1825381"/>
                </a:lnTo>
                <a:lnTo>
                  <a:pt x="3685344" y="1828517"/>
                </a:lnTo>
                <a:lnTo>
                  <a:pt x="3685026" y="1828522"/>
                </a:lnTo>
                <a:lnTo>
                  <a:pt x="3682264" y="1828563"/>
                </a:lnTo>
                <a:lnTo>
                  <a:pt x="3676505" y="1799867"/>
                </a:lnTo>
                <a:close/>
                <a:moveTo>
                  <a:pt x="2436236" y="1787807"/>
                </a:moveTo>
                <a:lnTo>
                  <a:pt x="2437532" y="1792538"/>
                </a:lnTo>
                <a:lnTo>
                  <a:pt x="2438054" y="1794442"/>
                </a:lnTo>
                <a:lnTo>
                  <a:pt x="2432616" y="1805179"/>
                </a:lnTo>
                <a:lnTo>
                  <a:pt x="2436024" y="1788443"/>
                </a:lnTo>
                <a:close/>
                <a:moveTo>
                  <a:pt x="3654552" y="1785187"/>
                </a:moveTo>
                <a:lnTo>
                  <a:pt x="3665115" y="1786089"/>
                </a:lnTo>
                <a:lnTo>
                  <a:pt x="3666149" y="1785966"/>
                </a:lnTo>
                <a:lnTo>
                  <a:pt x="3668368" y="1797006"/>
                </a:lnTo>
                <a:lnTo>
                  <a:pt x="3659697" y="1807335"/>
                </a:lnTo>
                <a:close/>
                <a:moveTo>
                  <a:pt x="2380525" y="1784924"/>
                </a:moveTo>
                <a:lnTo>
                  <a:pt x="2383842" y="1796865"/>
                </a:lnTo>
                <a:lnTo>
                  <a:pt x="2384828" y="1800418"/>
                </a:lnTo>
                <a:lnTo>
                  <a:pt x="2384564" y="1803401"/>
                </a:lnTo>
                <a:lnTo>
                  <a:pt x="2375235" y="1848095"/>
                </a:lnTo>
                <a:lnTo>
                  <a:pt x="2375194" y="1848258"/>
                </a:lnTo>
                <a:lnTo>
                  <a:pt x="2371185" y="1859754"/>
                </a:lnTo>
                <a:lnTo>
                  <a:pt x="2380548" y="1809021"/>
                </a:lnTo>
                <a:lnTo>
                  <a:pt x="2381764" y="1802435"/>
                </a:lnTo>
                <a:close/>
                <a:moveTo>
                  <a:pt x="3679181" y="1784411"/>
                </a:moveTo>
                <a:lnTo>
                  <a:pt x="3675896" y="1788109"/>
                </a:lnTo>
                <a:lnTo>
                  <a:pt x="3674839" y="1789299"/>
                </a:lnTo>
                <a:lnTo>
                  <a:pt x="3674800" y="1789345"/>
                </a:lnTo>
                <a:lnTo>
                  <a:pt x="3674471" y="1789736"/>
                </a:lnTo>
                <a:lnTo>
                  <a:pt x="3673537" y="1785084"/>
                </a:lnTo>
                <a:close/>
                <a:moveTo>
                  <a:pt x="709490" y="1783105"/>
                </a:moveTo>
                <a:lnTo>
                  <a:pt x="708656" y="1795641"/>
                </a:lnTo>
                <a:lnTo>
                  <a:pt x="691263" y="1807414"/>
                </a:lnTo>
                <a:lnTo>
                  <a:pt x="691837" y="1798404"/>
                </a:lnTo>
                <a:close/>
                <a:moveTo>
                  <a:pt x="683759" y="1783059"/>
                </a:moveTo>
                <a:lnTo>
                  <a:pt x="683619" y="1788302"/>
                </a:lnTo>
                <a:lnTo>
                  <a:pt x="682845" y="1796892"/>
                </a:lnTo>
                <a:lnTo>
                  <a:pt x="663711" y="1813656"/>
                </a:lnTo>
                <a:lnTo>
                  <a:pt x="663576" y="1806718"/>
                </a:lnTo>
                <a:lnTo>
                  <a:pt x="663951" y="1797086"/>
                </a:lnTo>
                <a:close/>
                <a:moveTo>
                  <a:pt x="773067" y="1782777"/>
                </a:moveTo>
                <a:lnTo>
                  <a:pt x="771847" y="1789153"/>
                </a:lnTo>
                <a:lnTo>
                  <a:pt x="759536" y="1797408"/>
                </a:lnTo>
                <a:lnTo>
                  <a:pt x="759603" y="1796893"/>
                </a:lnTo>
                <a:close/>
                <a:moveTo>
                  <a:pt x="5687122" y="1782731"/>
                </a:moveTo>
                <a:lnTo>
                  <a:pt x="5694248" y="1820491"/>
                </a:lnTo>
                <a:lnTo>
                  <a:pt x="5696336" y="1836471"/>
                </a:lnTo>
                <a:lnTo>
                  <a:pt x="5694127" y="1823587"/>
                </a:lnTo>
                <a:close/>
                <a:moveTo>
                  <a:pt x="2512440" y="1782541"/>
                </a:moveTo>
                <a:lnTo>
                  <a:pt x="2506151" y="1814345"/>
                </a:lnTo>
                <a:lnTo>
                  <a:pt x="2504873" y="1809656"/>
                </a:lnTo>
                <a:close/>
                <a:moveTo>
                  <a:pt x="3700670" y="1781848"/>
                </a:moveTo>
                <a:lnTo>
                  <a:pt x="3703220" y="1802102"/>
                </a:lnTo>
                <a:lnTo>
                  <a:pt x="3695648" y="1813224"/>
                </a:lnTo>
                <a:lnTo>
                  <a:pt x="3693244" y="1798771"/>
                </a:lnTo>
                <a:lnTo>
                  <a:pt x="3690649" y="1783043"/>
                </a:lnTo>
                <a:close/>
                <a:moveTo>
                  <a:pt x="3715757" y="1780048"/>
                </a:moveTo>
                <a:lnTo>
                  <a:pt x="3716022" y="1783295"/>
                </a:lnTo>
                <a:lnTo>
                  <a:pt x="3715718" y="1783742"/>
                </a:lnTo>
                <a:lnTo>
                  <a:pt x="3709258" y="1793232"/>
                </a:lnTo>
                <a:lnTo>
                  <a:pt x="3707718" y="1781007"/>
                </a:lnTo>
                <a:close/>
                <a:moveTo>
                  <a:pt x="631533" y="1779662"/>
                </a:moveTo>
                <a:lnTo>
                  <a:pt x="630677" y="1781158"/>
                </a:lnTo>
                <a:lnTo>
                  <a:pt x="628873" y="1784308"/>
                </a:lnTo>
                <a:lnTo>
                  <a:pt x="628873" y="1784310"/>
                </a:lnTo>
                <a:lnTo>
                  <a:pt x="628872" y="1784311"/>
                </a:lnTo>
                <a:cubicBezTo>
                  <a:pt x="627685" y="1789137"/>
                  <a:pt x="627086" y="1795636"/>
                  <a:pt x="627024" y="1803745"/>
                </a:cubicBezTo>
                <a:lnTo>
                  <a:pt x="627320" y="1809970"/>
                </a:lnTo>
                <a:lnTo>
                  <a:pt x="614457" y="1820688"/>
                </a:lnTo>
                <a:lnTo>
                  <a:pt x="603759" y="1829602"/>
                </a:lnTo>
                <a:lnTo>
                  <a:pt x="603696" y="1829184"/>
                </a:lnTo>
                <a:lnTo>
                  <a:pt x="602545" y="1819991"/>
                </a:lnTo>
                <a:lnTo>
                  <a:pt x="602811" y="1803876"/>
                </a:lnTo>
                <a:lnTo>
                  <a:pt x="620459" y="1788709"/>
                </a:lnTo>
                <a:close/>
                <a:moveTo>
                  <a:pt x="3729353" y="1778426"/>
                </a:moveTo>
                <a:lnTo>
                  <a:pt x="3729930" y="1799031"/>
                </a:lnTo>
                <a:lnTo>
                  <a:pt x="3725370" y="1807872"/>
                </a:lnTo>
                <a:lnTo>
                  <a:pt x="3724987" y="1808617"/>
                </a:lnTo>
                <a:lnTo>
                  <a:pt x="3722976" y="1783953"/>
                </a:lnTo>
                <a:lnTo>
                  <a:pt x="3726510" y="1778766"/>
                </a:lnTo>
                <a:close/>
                <a:moveTo>
                  <a:pt x="3740846" y="1777055"/>
                </a:moveTo>
                <a:lnTo>
                  <a:pt x="3740820" y="1777919"/>
                </a:lnTo>
                <a:lnTo>
                  <a:pt x="3737123" y="1785085"/>
                </a:lnTo>
                <a:lnTo>
                  <a:pt x="3737103" y="1784361"/>
                </a:lnTo>
                <a:lnTo>
                  <a:pt x="3736908" y="1777525"/>
                </a:lnTo>
                <a:close/>
                <a:moveTo>
                  <a:pt x="3645227" y="1776905"/>
                </a:moveTo>
                <a:lnTo>
                  <a:pt x="3645270" y="1777090"/>
                </a:lnTo>
                <a:lnTo>
                  <a:pt x="3645293" y="1777190"/>
                </a:lnTo>
                <a:lnTo>
                  <a:pt x="3644986" y="1777124"/>
                </a:lnTo>
                <a:close/>
                <a:moveTo>
                  <a:pt x="802786" y="1776449"/>
                </a:moveTo>
                <a:lnTo>
                  <a:pt x="800071" y="1784026"/>
                </a:lnTo>
                <a:lnTo>
                  <a:pt x="799898" y="1784508"/>
                </a:lnTo>
                <a:lnTo>
                  <a:pt x="792381" y="1794537"/>
                </a:lnTo>
                <a:lnTo>
                  <a:pt x="793094" y="1791949"/>
                </a:lnTo>
                <a:lnTo>
                  <a:pt x="795905" y="1781749"/>
                </a:lnTo>
                <a:lnTo>
                  <a:pt x="797328" y="1780067"/>
                </a:lnTo>
                <a:close/>
                <a:moveTo>
                  <a:pt x="3749735" y="1775995"/>
                </a:moveTo>
                <a:lnTo>
                  <a:pt x="3748685" y="1786729"/>
                </a:lnTo>
                <a:lnTo>
                  <a:pt x="3746903" y="1791400"/>
                </a:lnTo>
                <a:lnTo>
                  <a:pt x="3747285" y="1778964"/>
                </a:lnTo>
                <a:lnTo>
                  <a:pt x="3748756" y="1776112"/>
                </a:lnTo>
                <a:close/>
                <a:moveTo>
                  <a:pt x="755391" y="1773603"/>
                </a:moveTo>
                <a:lnTo>
                  <a:pt x="754720" y="1776638"/>
                </a:lnTo>
                <a:lnTo>
                  <a:pt x="754554" y="1777387"/>
                </a:lnTo>
                <a:lnTo>
                  <a:pt x="753921" y="1782048"/>
                </a:lnTo>
                <a:lnTo>
                  <a:pt x="752626" y="1788311"/>
                </a:lnTo>
                <a:lnTo>
                  <a:pt x="751781" y="1795192"/>
                </a:lnTo>
                <a:lnTo>
                  <a:pt x="749140" y="1797951"/>
                </a:lnTo>
                <a:lnTo>
                  <a:pt x="737754" y="1809845"/>
                </a:lnTo>
                <a:lnTo>
                  <a:pt x="739843" y="1791073"/>
                </a:lnTo>
                <a:lnTo>
                  <a:pt x="740419" y="1786905"/>
                </a:lnTo>
                <a:lnTo>
                  <a:pt x="752688" y="1775447"/>
                </a:lnTo>
                <a:close/>
                <a:moveTo>
                  <a:pt x="685096" y="1771903"/>
                </a:moveTo>
                <a:lnTo>
                  <a:pt x="684935" y="1773703"/>
                </a:lnTo>
                <a:lnTo>
                  <a:pt x="684922" y="1773845"/>
                </a:lnTo>
                <a:lnTo>
                  <a:pt x="664605" y="1788197"/>
                </a:lnTo>
                <a:lnTo>
                  <a:pt x="664288" y="1788421"/>
                </a:lnTo>
                <a:lnTo>
                  <a:pt x="664315" y="1787736"/>
                </a:lnTo>
                <a:close/>
                <a:moveTo>
                  <a:pt x="3699369" y="1771518"/>
                </a:moveTo>
                <a:lnTo>
                  <a:pt x="3700015" y="1776653"/>
                </a:lnTo>
                <a:lnTo>
                  <a:pt x="3694833" y="1777142"/>
                </a:lnTo>
                <a:close/>
                <a:moveTo>
                  <a:pt x="712708" y="1762689"/>
                </a:moveTo>
                <a:lnTo>
                  <a:pt x="711062" y="1772170"/>
                </a:lnTo>
                <a:lnTo>
                  <a:pt x="703979" y="1778376"/>
                </a:lnTo>
                <a:lnTo>
                  <a:pt x="692472" y="1788457"/>
                </a:lnTo>
                <a:lnTo>
                  <a:pt x="693245" y="1776341"/>
                </a:lnTo>
                <a:lnTo>
                  <a:pt x="703253" y="1769254"/>
                </a:lnTo>
                <a:close/>
                <a:moveTo>
                  <a:pt x="3661377" y="1762220"/>
                </a:moveTo>
                <a:lnTo>
                  <a:pt x="3664787" y="1779187"/>
                </a:lnTo>
                <a:lnTo>
                  <a:pt x="3654984" y="1779269"/>
                </a:lnTo>
                <a:lnTo>
                  <a:pt x="3653083" y="1778861"/>
                </a:lnTo>
                <a:lnTo>
                  <a:pt x="3651337" y="1771349"/>
                </a:lnTo>
                <a:close/>
                <a:moveTo>
                  <a:pt x="793924" y="1760911"/>
                </a:moveTo>
                <a:lnTo>
                  <a:pt x="789335" y="1777428"/>
                </a:lnTo>
                <a:lnTo>
                  <a:pt x="780204" y="1783550"/>
                </a:lnTo>
                <a:lnTo>
                  <a:pt x="780503" y="1782078"/>
                </a:lnTo>
                <a:lnTo>
                  <a:pt x="782331" y="1773065"/>
                </a:lnTo>
                <a:close/>
                <a:moveTo>
                  <a:pt x="661703" y="1760776"/>
                </a:moveTo>
                <a:lnTo>
                  <a:pt x="661011" y="1761833"/>
                </a:lnTo>
                <a:lnTo>
                  <a:pt x="660611" y="1762443"/>
                </a:lnTo>
                <a:lnTo>
                  <a:pt x="660611" y="1762445"/>
                </a:lnTo>
                <a:lnTo>
                  <a:pt x="660610" y="1762446"/>
                </a:lnTo>
                <a:cubicBezTo>
                  <a:pt x="658835" y="1767682"/>
                  <a:pt x="657604" y="1774559"/>
                  <a:pt x="656865" y="1782987"/>
                </a:cubicBezTo>
                <a:lnTo>
                  <a:pt x="656801" y="1785405"/>
                </a:lnTo>
                <a:lnTo>
                  <a:pt x="637722" y="1801302"/>
                </a:lnTo>
                <a:lnTo>
                  <a:pt x="633979" y="1804421"/>
                </a:lnTo>
                <a:lnTo>
                  <a:pt x="633861" y="1796432"/>
                </a:lnTo>
                <a:lnTo>
                  <a:pt x="637420" y="1781125"/>
                </a:lnTo>
                <a:lnTo>
                  <a:pt x="645969" y="1774386"/>
                </a:lnTo>
                <a:close/>
                <a:moveTo>
                  <a:pt x="633523" y="1759664"/>
                </a:moveTo>
                <a:lnTo>
                  <a:pt x="590625" y="1797309"/>
                </a:lnTo>
                <a:lnTo>
                  <a:pt x="594361" y="1793984"/>
                </a:lnTo>
                <a:lnTo>
                  <a:pt x="626413" y="1765726"/>
                </a:lnTo>
                <a:close/>
                <a:moveTo>
                  <a:pt x="736847" y="1759394"/>
                </a:moveTo>
                <a:lnTo>
                  <a:pt x="736539" y="1761484"/>
                </a:lnTo>
                <a:lnTo>
                  <a:pt x="736095" y="1763335"/>
                </a:lnTo>
                <a:lnTo>
                  <a:pt x="734364" y="1776252"/>
                </a:lnTo>
                <a:lnTo>
                  <a:pt x="734039" y="1778460"/>
                </a:lnTo>
                <a:lnTo>
                  <a:pt x="717523" y="1789639"/>
                </a:lnTo>
                <a:lnTo>
                  <a:pt x="717305" y="1789787"/>
                </a:lnTo>
                <a:lnTo>
                  <a:pt x="719550" y="1774385"/>
                </a:lnTo>
                <a:close/>
                <a:moveTo>
                  <a:pt x="778429" y="1757891"/>
                </a:moveTo>
                <a:lnTo>
                  <a:pt x="777953" y="1760204"/>
                </a:lnTo>
                <a:lnTo>
                  <a:pt x="777951" y="1760216"/>
                </a:lnTo>
                <a:lnTo>
                  <a:pt x="776202" y="1766401"/>
                </a:lnTo>
                <a:lnTo>
                  <a:pt x="775417" y="1770502"/>
                </a:lnTo>
                <a:lnTo>
                  <a:pt x="772582" y="1773463"/>
                </a:lnTo>
                <a:lnTo>
                  <a:pt x="761327" y="1785220"/>
                </a:lnTo>
                <a:lnTo>
                  <a:pt x="764595" y="1767336"/>
                </a:lnTo>
                <a:lnTo>
                  <a:pt x="764597" y="1767328"/>
                </a:lnTo>
                <a:lnTo>
                  <a:pt x="764598" y="1767324"/>
                </a:lnTo>
                <a:close/>
                <a:moveTo>
                  <a:pt x="2211286" y="1757164"/>
                </a:moveTo>
                <a:lnTo>
                  <a:pt x="2222498" y="1807040"/>
                </a:lnTo>
                <a:lnTo>
                  <a:pt x="2227856" y="1827253"/>
                </a:lnTo>
                <a:lnTo>
                  <a:pt x="2210428" y="1772581"/>
                </a:lnTo>
                <a:close/>
                <a:moveTo>
                  <a:pt x="2711709" y="1756951"/>
                </a:moveTo>
                <a:lnTo>
                  <a:pt x="2757690" y="1765266"/>
                </a:lnTo>
                <a:lnTo>
                  <a:pt x="2762114" y="1764808"/>
                </a:lnTo>
                <a:lnTo>
                  <a:pt x="2807140" y="1908803"/>
                </a:lnTo>
                <a:lnTo>
                  <a:pt x="2807141" y="1908805"/>
                </a:lnTo>
                <a:lnTo>
                  <a:pt x="2807141" y="1908805"/>
                </a:lnTo>
                <a:cubicBezTo>
                  <a:pt x="2831361" y="1978377"/>
                  <a:pt x="2857133" y="2047232"/>
                  <a:pt x="2883823" y="2113857"/>
                </a:cubicBezTo>
                <a:lnTo>
                  <a:pt x="2900400" y="2152519"/>
                </a:lnTo>
                <a:lnTo>
                  <a:pt x="2903877" y="2161605"/>
                </a:lnTo>
                <a:lnTo>
                  <a:pt x="2910793" y="2179679"/>
                </a:lnTo>
                <a:lnTo>
                  <a:pt x="2942362" y="2251634"/>
                </a:lnTo>
                <a:lnTo>
                  <a:pt x="2966007" y="2305529"/>
                </a:lnTo>
                <a:lnTo>
                  <a:pt x="2966014" y="2305543"/>
                </a:lnTo>
                <a:lnTo>
                  <a:pt x="3007972" y="2393512"/>
                </a:lnTo>
                <a:lnTo>
                  <a:pt x="3016302" y="2409658"/>
                </a:lnTo>
                <a:lnTo>
                  <a:pt x="3021971" y="2421396"/>
                </a:lnTo>
                <a:lnTo>
                  <a:pt x="3031132" y="2438404"/>
                </a:lnTo>
                <a:lnTo>
                  <a:pt x="3049882" y="2474747"/>
                </a:lnTo>
                <a:lnTo>
                  <a:pt x="3068149" y="2507128"/>
                </a:lnTo>
                <a:lnTo>
                  <a:pt x="3077557" y="2524595"/>
                </a:lnTo>
                <a:lnTo>
                  <a:pt x="3082879" y="2533239"/>
                </a:lnTo>
                <a:lnTo>
                  <a:pt x="3091263" y="2548100"/>
                </a:lnTo>
                <a:lnTo>
                  <a:pt x="3131622" y="2612415"/>
                </a:lnTo>
                <a:lnTo>
                  <a:pt x="3131634" y="2612434"/>
                </a:lnTo>
                <a:lnTo>
                  <a:pt x="3131635" y="2612435"/>
                </a:lnTo>
                <a:lnTo>
                  <a:pt x="3131636" y="2612437"/>
                </a:lnTo>
                <a:cubicBezTo>
                  <a:pt x="3195477" y="2707715"/>
                  <a:pt x="3297927" y="2765627"/>
                  <a:pt x="3388517" y="2816783"/>
                </a:cubicBezTo>
                <a:cubicBezTo>
                  <a:pt x="3409199" y="2828503"/>
                  <a:pt x="3428780" y="2839534"/>
                  <a:pt x="3447670" y="2850841"/>
                </a:cubicBezTo>
                <a:cubicBezTo>
                  <a:pt x="3463941" y="2859941"/>
                  <a:pt x="3479936" y="2869456"/>
                  <a:pt x="3493725" y="2878418"/>
                </a:cubicBezTo>
                <a:lnTo>
                  <a:pt x="3520158" y="2894228"/>
                </a:lnTo>
                <a:lnTo>
                  <a:pt x="3501032" y="2884895"/>
                </a:lnTo>
                <a:cubicBezTo>
                  <a:pt x="3485174" y="2876897"/>
                  <a:pt x="3468903" y="2868762"/>
                  <a:pt x="3451254" y="2860213"/>
                </a:cubicBezTo>
                <a:cubicBezTo>
                  <a:pt x="3429606" y="2849319"/>
                  <a:pt x="3406579" y="2838978"/>
                  <a:pt x="3382311" y="2828086"/>
                </a:cubicBezTo>
                <a:cubicBezTo>
                  <a:pt x="3280966" y="2782445"/>
                  <a:pt x="3176173" y="2735427"/>
                  <a:pt x="3111643" y="2648145"/>
                </a:cubicBezTo>
                <a:lnTo>
                  <a:pt x="3061427" y="2573265"/>
                </a:lnTo>
                <a:lnTo>
                  <a:pt x="3046224" y="2548190"/>
                </a:lnTo>
                <a:lnTo>
                  <a:pt x="3007784" y="2481388"/>
                </a:lnTo>
                <a:lnTo>
                  <a:pt x="2992420" y="2453370"/>
                </a:lnTo>
                <a:lnTo>
                  <a:pt x="2939991" y="2350557"/>
                </a:lnTo>
                <a:lnTo>
                  <a:pt x="2939969" y="2350510"/>
                </a:lnTo>
                <a:lnTo>
                  <a:pt x="2863716" y="2180384"/>
                </a:lnTo>
                <a:lnTo>
                  <a:pt x="2845253" y="2136075"/>
                </a:lnTo>
                <a:lnTo>
                  <a:pt x="2774143" y="1952408"/>
                </a:lnTo>
                <a:lnTo>
                  <a:pt x="2774098" y="1952290"/>
                </a:lnTo>
                <a:close/>
                <a:moveTo>
                  <a:pt x="3741465" y="1756811"/>
                </a:moveTo>
                <a:lnTo>
                  <a:pt x="3740991" y="1772316"/>
                </a:lnTo>
                <a:lnTo>
                  <a:pt x="3736863" y="1772872"/>
                </a:lnTo>
                <a:lnTo>
                  <a:pt x="3736777" y="1772883"/>
                </a:lnTo>
                <a:lnTo>
                  <a:pt x="3736526" y="1764061"/>
                </a:lnTo>
                <a:close/>
                <a:moveTo>
                  <a:pt x="2748307" y="1756602"/>
                </a:moveTo>
                <a:lnTo>
                  <a:pt x="2751795" y="1757127"/>
                </a:lnTo>
                <a:lnTo>
                  <a:pt x="2746273" y="1757127"/>
                </a:lnTo>
                <a:lnTo>
                  <a:pt x="2747211" y="1756993"/>
                </a:lnTo>
                <a:close/>
                <a:moveTo>
                  <a:pt x="3713664" y="1754398"/>
                </a:moveTo>
                <a:lnTo>
                  <a:pt x="3715362" y="1775204"/>
                </a:lnTo>
                <a:lnTo>
                  <a:pt x="3707086" y="1775985"/>
                </a:lnTo>
                <a:lnTo>
                  <a:pt x="3705557" y="1763846"/>
                </a:lnTo>
                <a:lnTo>
                  <a:pt x="3708413" y="1760305"/>
                </a:lnTo>
                <a:close/>
                <a:moveTo>
                  <a:pt x="2318360" y="1752979"/>
                </a:moveTo>
                <a:lnTo>
                  <a:pt x="2328590" y="1795615"/>
                </a:lnTo>
                <a:lnTo>
                  <a:pt x="2333537" y="1836690"/>
                </a:lnTo>
                <a:lnTo>
                  <a:pt x="2337410" y="1873837"/>
                </a:lnTo>
                <a:lnTo>
                  <a:pt x="2336383" y="1870673"/>
                </a:lnTo>
                <a:lnTo>
                  <a:pt x="2336329" y="1870508"/>
                </a:lnTo>
                <a:cubicBezTo>
                  <a:pt x="2333140" y="1856823"/>
                  <a:pt x="2331003" y="1839587"/>
                  <a:pt x="2328591" y="1820422"/>
                </a:cubicBezTo>
                <a:close/>
                <a:moveTo>
                  <a:pt x="2426553" y="1752478"/>
                </a:moveTo>
                <a:lnTo>
                  <a:pt x="2429088" y="1761728"/>
                </a:lnTo>
                <a:lnTo>
                  <a:pt x="2431596" y="1770878"/>
                </a:lnTo>
                <a:lnTo>
                  <a:pt x="2431939" y="1778124"/>
                </a:lnTo>
                <a:lnTo>
                  <a:pt x="2415114" y="1827414"/>
                </a:lnTo>
                <a:lnTo>
                  <a:pt x="2413117" y="1830537"/>
                </a:lnTo>
                <a:lnTo>
                  <a:pt x="2415189" y="1826613"/>
                </a:lnTo>
                <a:cubicBezTo>
                  <a:pt x="2421342" y="1811825"/>
                  <a:pt x="2426254" y="1795399"/>
                  <a:pt x="2428327" y="1777819"/>
                </a:cubicBezTo>
                <a:close/>
                <a:moveTo>
                  <a:pt x="821518" y="1751400"/>
                </a:moveTo>
                <a:lnTo>
                  <a:pt x="818650" y="1757999"/>
                </a:lnTo>
                <a:lnTo>
                  <a:pt x="816383" y="1759490"/>
                </a:lnTo>
                <a:lnTo>
                  <a:pt x="817593" y="1756059"/>
                </a:lnTo>
                <a:close/>
                <a:moveTo>
                  <a:pt x="2812972" y="1750350"/>
                </a:moveTo>
                <a:lnTo>
                  <a:pt x="2814885" y="1756614"/>
                </a:lnTo>
                <a:lnTo>
                  <a:pt x="2846792" y="1861109"/>
                </a:lnTo>
                <a:lnTo>
                  <a:pt x="2846803" y="1861139"/>
                </a:lnTo>
                <a:lnTo>
                  <a:pt x="2919878" y="2064168"/>
                </a:lnTo>
                <a:lnTo>
                  <a:pt x="2935622" y="2102686"/>
                </a:lnTo>
                <a:lnTo>
                  <a:pt x="2945541" y="2129663"/>
                </a:lnTo>
                <a:lnTo>
                  <a:pt x="2998115" y="2255575"/>
                </a:lnTo>
                <a:lnTo>
                  <a:pt x="2998124" y="2255597"/>
                </a:lnTo>
                <a:lnTo>
                  <a:pt x="2998133" y="2255616"/>
                </a:lnTo>
                <a:lnTo>
                  <a:pt x="3051607" y="2372829"/>
                </a:lnTo>
                <a:lnTo>
                  <a:pt x="3069291" y="2407953"/>
                </a:lnTo>
                <a:lnTo>
                  <a:pt x="3078396" y="2427445"/>
                </a:lnTo>
                <a:lnTo>
                  <a:pt x="3096029" y="2461062"/>
                </a:lnTo>
                <a:lnTo>
                  <a:pt x="3105061" y="2479002"/>
                </a:lnTo>
                <a:lnTo>
                  <a:pt x="3110230" y="2488135"/>
                </a:lnTo>
                <a:lnTo>
                  <a:pt x="3118311" y="2503541"/>
                </a:lnTo>
                <a:cubicBezTo>
                  <a:pt x="3131526" y="2527648"/>
                  <a:pt x="3144630" y="2550443"/>
                  <a:pt x="3157557" y="2571760"/>
                </a:cubicBezTo>
                <a:cubicBezTo>
                  <a:pt x="3219193" y="2674070"/>
                  <a:pt x="3314472" y="2740807"/>
                  <a:pt x="3398444" y="2799822"/>
                </a:cubicBezTo>
                <a:cubicBezTo>
                  <a:pt x="3415405" y="2811681"/>
                  <a:pt x="3432365" y="2823676"/>
                  <a:pt x="3446705" y="2834155"/>
                </a:cubicBezTo>
                <a:cubicBezTo>
                  <a:pt x="3461045" y="2844634"/>
                  <a:pt x="3474557" y="2854839"/>
                  <a:pt x="3487105" y="2864352"/>
                </a:cubicBezTo>
                <a:lnTo>
                  <a:pt x="3490684" y="2866932"/>
                </a:lnTo>
                <a:lnTo>
                  <a:pt x="3451254" y="2843391"/>
                </a:lnTo>
                <a:cubicBezTo>
                  <a:pt x="3432362" y="2832086"/>
                  <a:pt x="3412646" y="2821055"/>
                  <a:pt x="3391962" y="2809335"/>
                </a:cubicBezTo>
                <a:cubicBezTo>
                  <a:pt x="3324536" y="2771485"/>
                  <a:pt x="3250362" y="2729447"/>
                  <a:pt x="3191022" y="2671237"/>
                </a:cubicBezTo>
                <a:lnTo>
                  <a:pt x="3137427" y="2607194"/>
                </a:lnTo>
                <a:lnTo>
                  <a:pt x="3088811" y="2528197"/>
                </a:lnTo>
                <a:lnTo>
                  <a:pt x="3074126" y="2502156"/>
                </a:lnTo>
                <a:lnTo>
                  <a:pt x="3056261" y="2468974"/>
                </a:lnTo>
                <a:lnTo>
                  <a:pt x="3037209" y="2433587"/>
                </a:lnTo>
                <a:lnTo>
                  <a:pt x="3022419" y="2404907"/>
                </a:lnTo>
                <a:lnTo>
                  <a:pt x="2972266" y="2301024"/>
                </a:lnTo>
                <a:lnTo>
                  <a:pt x="2972257" y="2301004"/>
                </a:lnTo>
                <a:lnTo>
                  <a:pt x="2906823" y="2148322"/>
                </a:lnTo>
                <a:lnTo>
                  <a:pt x="2813806" y="1905101"/>
                </a:lnTo>
                <a:lnTo>
                  <a:pt x="2813805" y="1905098"/>
                </a:lnTo>
                <a:lnTo>
                  <a:pt x="2790306" y="1829894"/>
                </a:lnTo>
                <a:lnTo>
                  <a:pt x="2773199" y="1775147"/>
                </a:lnTo>
                <a:lnTo>
                  <a:pt x="2769722" y="1764018"/>
                </a:lnTo>
                <a:lnTo>
                  <a:pt x="2776304" y="1763335"/>
                </a:lnTo>
                <a:close/>
                <a:moveTo>
                  <a:pt x="715075" y="1749062"/>
                </a:moveTo>
                <a:lnTo>
                  <a:pt x="714353" y="1753220"/>
                </a:lnTo>
                <a:lnTo>
                  <a:pt x="697127" y="1765223"/>
                </a:lnTo>
                <a:lnTo>
                  <a:pt x="693858" y="1767532"/>
                </a:lnTo>
                <a:lnTo>
                  <a:pt x="694433" y="1764789"/>
                </a:lnTo>
                <a:close/>
                <a:moveTo>
                  <a:pt x="3677667" y="1747407"/>
                </a:moveTo>
                <a:lnTo>
                  <a:pt x="3682788" y="1778279"/>
                </a:lnTo>
                <a:lnTo>
                  <a:pt x="3673976" y="1779110"/>
                </a:lnTo>
                <a:lnTo>
                  <a:pt x="3672341" y="1779124"/>
                </a:lnTo>
                <a:lnTo>
                  <a:pt x="3667780" y="1756397"/>
                </a:lnTo>
                <a:close/>
                <a:moveTo>
                  <a:pt x="2534162" y="1745952"/>
                </a:moveTo>
                <a:lnTo>
                  <a:pt x="2549343" y="1802080"/>
                </a:lnTo>
                <a:cubicBezTo>
                  <a:pt x="2645449" y="2137555"/>
                  <a:pt x="2846210" y="2592578"/>
                  <a:pt x="3029047" y="2773898"/>
                </a:cubicBezTo>
                <a:lnTo>
                  <a:pt x="3029049" y="2773899"/>
                </a:lnTo>
                <a:lnTo>
                  <a:pt x="3029050" y="2773901"/>
                </a:lnTo>
                <a:cubicBezTo>
                  <a:pt x="3102128" y="2846153"/>
                  <a:pt x="3232155" y="2871524"/>
                  <a:pt x="3357769" y="2896067"/>
                </a:cubicBezTo>
                <a:cubicBezTo>
                  <a:pt x="3389207" y="2901720"/>
                  <a:pt x="3421611" y="2908477"/>
                  <a:pt x="3452497" y="2915508"/>
                </a:cubicBezTo>
                <a:lnTo>
                  <a:pt x="3505306" y="2927781"/>
                </a:lnTo>
                <a:lnTo>
                  <a:pt x="3573819" y="2940528"/>
                </a:lnTo>
                <a:lnTo>
                  <a:pt x="3506822" y="2932328"/>
                </a:lnTo>
                <a:lnTo>
                  <a:pt x="3455253" y="2923915"/>
                </a:lnTo>
                <a:cubicBezTo>
                  <a:pt x="3422437" y="2918952"/>
                  <a:pt x="3388240" y="2914402"/>
                  <a:pt x="3355148" y="2910127"/>
                </a:cubicBezTo>
                <a:cubicBezTo>
                  <a:pt x="3221399" y="2892616"/>
                  <a:pt x="3083237" y="2874416"/>
                  <a:pt x="3008641" y="2808505"/>
                </a:cubicBezTo>
                <a:cubicBezTo>
                  <a:pt x="2820151" y="2641940"/>
                  <a:pt x="2613185" y="2186779"/>
                  <a:pt x="2514045" y="1843306"/>
                </a:cubicBezTo>
                <a:lnTo>
                  <a:pt x="2513066" y="1839714"/>
                </a:lnTo>
                <a:lnTo>
                  <a:pt x="2521075" y="1825252"/>
                </a:lnTo>
                <a:lnTo>
                  <a:pt x="2521076" y="1825249"/>
                </a:lnTo>
                <a:lnTo>
                  <a:pt x="2521077" y="1825247"/>
                </a:lnTo>
                <a:lnTo>
                  <a:pt x="2523567" y="1815296"/>
                </a:lnTo>
                <a:lnTo>
                  <a:pt x="2531444" y="1797498"/>
                </a:lnTo>
                <a:lnTo>
                  <a:pt x="2531444" y="1797492"/>
                </a:lnTo>
                <a:lnTo>
                  <a:pt x="2531444" y="1797491"/>
                </a:lnTo>
                <a:lnTo>
                  <a:pt x="2531751" y="1791670"/>
                </a:lnTo>
                <a:lnTo>
                  <a:pt x="2532357" y="1780169"/>
                </a:lnTo>
                <a:lnTo>
                  <a:pt x="2532366" y="1780135"/>
                </a:lnTo>
                <a:lnTo>
                  <a:pt x="2532460" y="1779758"/>
                </a:lnTo>
                <a:lnTo>
                  <a:pt x="2532459" y="1779206"/>
                </a:lnTo>
                <a:lnTo>
                  <a:pt x="2532458" y="1778260"/>
                </a:lnTo>
                <a:close/>
                <a:moveTo>
                  <a:pt x="3375270" y="1745113"/>
                </a:moveTo>
                <a:lnTo>
                  <a:pt x="3409199" y="1861836"/>
                </a:lnTo>
                <a:cubicBezTo>
                  <a:pt x="3430290" y="1933212"/>
                  <a:pt x="3451460" y="2003838"/>
                  <a:pt x="3472150" y="2071821"/>
                </a:cubicBezTo>
                <a:lnTo>
                  <a:pt x="3476731" y="2086625"/>
                </a:lnTo>
                <a:lnTo>
                  <a:pt x="3480986" y="2100790"/>
                </a:lnTo>
                <a:cubicBezTo>
                  <a:pt x="3492724" y="2139184"/>
                  <a:pt x="3504279" y="2176627"/>
                  <a:pt x="3515546" y="2212765"/>
                </a:cubicBezTo>
                <a:lnTo>
                  <a:pt x="3527169" y="2249629"/>
                </a:lnTo>
                <a:lnTo>
                  <a:pt x="3532219" y="2265950"/>
                </a:lnTo>
                <a:lnTo>
                  <a:pt x="3541229" y="2294227"/>
                </a:lnTo>
                <a:lnTo>
                  <a:pt x="3548382" y="2316913"/>
                </a:lnTo>
                <a:lnTo>
                  <a:pt x="3553384" y="2332371"/>
                </a:lnTo>
                <a:lnTo>
                  <a:pt x="3560123" y="2353518"/>
                </a:lnTo>
                <a:lnTo>
                  <a:pt x="3571110" y="2387145"/>
                </a:lnTo>
                <a:lnTo>
                  <a:pt x="3578866" y="2411115"/>
                </a:lnTo>
                <a:lnTo>
                  <a:pt x="3581929" y="2420260"/>
                </a:lnTo>
                <a:lnTo>
                  <a:pt x="3586047" y="2432863"/>
                </a:lnTo>
                <a:lnTo>
                  <a:pt x="3599363" y="2472319"/>
                </a:lnTo>
                <a:lnTo>
                  <a:pt x="3606373" y="2493251"/>
                </a:lnTo>
                <a:lnTo>
                  <a:pt x="3607720" y="2497081"/>
                </a:lnTo>
                <a:lnTo>
                  <a:pt x="3609571" y="2502564"/>
                </a:lnTo>
                <a:cubicBezTo>
                  <a:pt x="3616966" y="2524033"/>
                  <a:pt x="3623891" y="2543658"/>
                  <a:pt x="3630276" y="2561202"/>
                </a:cubicBezTo>
                <a:lnTo>
                  <a:pt x="3631628" y="2564752"/>
                </a:lnTo>
                <a:lnTo>
                  <a:pt x="3632573" y="2567233"/>
                </a:lnTo>
                <a:lnTo>
                  <a:pt x="3631923" y="2566818"/>
                </a:lnTo>
                <a:lnTo>
                  <a:pt x="3624912" y="2548178"/>
                </a:lnTo>
                <a:lnTo>
                  <a:pt x="3601667" y="2481674"/>
                </a:lnTo>
                <a:lnTo>
                  <a:pt x="3593737" y="2458053"/>
                </a:lnTo>
                <a:lnTo>
                  <a:pt x="3575669" y="2403818"/>
                </a:lnTo>
                <a:lnTo>
                  <a:pt x="3565367" y="2372118"/>
                </a:lnTo>
                <a:lnTo>
                  <a:pt x="3547285" y="2315935"/>
                </a:lnTo>
                <a:lnTo>
                  <a:pt x="3535808" y="2279707"/>
                </a:lnTo>
                <a:lnTo>
                  <a:pt x="3521550" y="2234210"/>
                </a:lnTo>
                <a:lnTo>
                  <a:pt x="3472778" y="2075558"/>
                </a:lnTo>
                <a:lnTo>
                  <a:pt x="3407601" y="1857083"/>
                </a:lnTo>
                <a:close/>
                <a:moveTo>
                  <a:pt x="798582" y="1744147"/>
                </a:moveTo>
                <a:lnTo>
                  <a:pt x="797649" y="1747502"/>
                </a:lnTo>
                <a:lnTo>
                  <a:pt x="790197" y="1755062"/>
                </a:lnTo>
                <a:lnTo>
                  <a:pt x="785346" y="1760130"/>
                </a:lnTo>
                <a:lnTo>
                  <a:pt x="786940" y="1753969"/>
                </a:lnTo>
                <a:lnTo>
                  <a:pt x="787084" y="1753551"/>
                </a:lnTo>
                <a:lnTo>
                  <a:pt x="787786" y="1751510"/>
                </a:lnTo>
                <a:close/>
                <a:moveTo>
                  <a:pt x="740781" y="1743199"/>
                </a:moveTo>
                <a:lnTo>
                  <a:pt x="740577" y="1744020"/>
                </a:lnTo>
                <a:lnTo>
                  <a:pt x="739698" y="1747567"/>
                </a:lnTo>
                <a:lnTo>
                  <a:pt x="727444" y="1757817"/>
                </a:lnTo>
                <a:lnTo>
                  <a:pt x="721162" y="1763321"/>
                </a:lnTo>
                <a:lnTo>
                  <a:pt x="722216" y="1756088"/>
                </a:lnTo>
                <a:close/>
                <a:moveTo>
                  <a:pt x="692053" y="1742073"/>
                </a:moveTo>
                <a:lnTo>
                  <a:pt x="691828" y="1742368"/>
                </a:lnTo>
                <a:lnTo>
                  <a:pt x="687213" y="1760063"/>
                </a:lnTo>
                <a:lnTo>
                  <a:pt x="664935" y="1778626"/>
                </a:lnTo>
                <a:lnTo>
                  <a:pt x="665379" y="1774105"/>
                </a:lnTo>
                <a:lnTo>
                  <a:pt x="671888" y="1757965"/>
                </a:lnTo>
                <a:lnTo>
                  <a:pt x="671890" y="1757960"/>
                </a:lnTo>
                <a:cubicBezTo>
                  <a:pt x="674165" y="1756789"/>
                  <a:pt x="678060" y="1753824"/>
                  <a:pt x="683679" y="1749188"/>
                </a:cubicBezTo>
                <a:close/>
                <a:moveTo>
                  <a:pt x="3753302" y="1739434"/>
                </a:moveTo>
                <a:lnTo>
                  <a:pt x="3753240" y="1740170"/>
                </a:lnTo>
                <a:lnTo>
                  <a:pt x="3751590" y="1757038"/>
                </a:lnTo>
                <a:lnTo>
                  <a:pt x="3747728" y="1764525"/>
                </a:lnTo>
                <a:lnTo>
                  <a:pt x="3748243" y="1747737"/>
                </a:lnTo>
                <a:lnTo>
                  <a:pt x="3748263" y="1746832"/>
                </a:lnTo>
                <a:close/>
                <a:moveTo>
                  <a:pt x="3728128" y="1738131"/>
                </a:moveTo>
                <a:lnTo>
                  <a:pt x="3728628" y="1752511"/>
                </a:lnTo>
                <a:lnTo>
                  <a:pt x="3728957" y="1764267"/>
                </a:lnTo>
                <a:lnTo>
                  <a:pt x="3722183" y="1774232"/>
                </a:lnTo>
                <a:lnTo>
                  <a:pt x="3719986" y="1747288"/>
                </a:lnTo>
                <a:close/>
                <a:moveTo>
                  <a:pt x="816650" y="1737761"/>
                </a:moveTo>
                <a:lnTo>
                  <a:pt x="811499" y="1752137"/>
                </a:lnTo>
                <a:lnTo>
                  <a:pt x="801504" y="1764024"/>
                </a:lnTo>
                <a:lnTo>
                  <a:pt x="800448" y="1765263"/>
                </a:lnTo>
                <a:lnTo>
                  <a:pt x="800812" y="1763941"/>
                </a:lnTo>
                <a:lnTo>
                  <a:pt x="802962" y="1756139"/>
                </a:lnTo>
                <a:lnTo>
                  <a:pt x="805357" y="1749248"/>
                </a:lnTo>
                <a:close/>
                <a:moveTo>
                  <a:pt x="763833" y="1736005"/>
                </a:moveTo>
                <a:lnTo>
                  <a:pt x="763506" y="1736994"/>
                </a:lnTo>
                <a:lnTo>
                  <a:pt x="763469" y="1737104"/>
                </a:lnTo>
                <a:lnTo>
                  <a:pt x="762973" y="1739348"/>
                </a:lnTo>
                <a:lnTo>
                  <a:pt x="762838" y="1739957"/>
                </a:lnTo>
                <a:lnTo>
                  <a:pt x="762242" y="1741806"/>
                </a:lnTo>
                <a:lnTo>
                  <a:pt x="759587" y="1754644"/>
                </a:lnTo>
                <a:lnTo>
                  <a:pt x="758613" y="1759046"/>
                </a:lnTo>
                <a:lnTo>
                  <a:pt x="758290" y="1760507"/>
                </a:lnTo>
                <a:lnTo>
                  <a:pt x="756815" y="1761854"/>
                </a:lnTo>
                <a:lnTo>
                  <a:pt x="751784" y="1766450"/>
                </a:lnTo>
                <a:lnTo>
                  <a:pt x="742595" y="1772669"/>
                </a:lnTo>
                <a:lnTo>
                  <a:pt x="747803" y="1749898"/>
                </a:lnTo>
                <a:close/>
                <a:moveTo>
                  <a:pt x="3656108" y="1736004"/>
                </a:moveTo>
                <a:lnTo>
                  <a:pt x="3659610" y="1753429"/>
                </a:lnTo>
                <a:lnTo>
                  <a:pt x="3649440" y="1763179"/>
                </a:lnTo>
                <a:lnTo>
                  <a:pt x="3643313" y="1736804"/>
                </a:lnTo>
                <a:close/>
                <a:moveTo>
                  <a:pt x="3675463" y="1734129"/>
                </a:moveTo>
                <a:lnTo>
                  <a:pt x="3676223" y="1738707"/>
                </a:lnTo>
                <a:lnTo>
                  <a:pt x="3669775" y="1744370"/>
                </a:lnTo>
                <a:lnTo>
                  <a:pt x="3666027" y="1747662"/>
                </a:lnTo>
                <a:lnTo>
                  <a:pt x="3663593" y="1735536"/>
                </a:lnTo>
                <a:lnTo>
                  <a:pt x="3665455" y="1735420"/>
                </a:lnTo>
                <a:close/>
                <a:moveTo>
                  <a:pt x="3682463" y="1733227"/>
                </a:moveTo>
                <a:lnTo>
                  <a:pt x="3682454" y="1733235"/>
                </a:lnTo>
                <a:lnTo>
                  <a:pt x="3682434" y="1733252"/>
                </a:lnTo>
                <a:lnTo>
                  <a:pt x="3682431" y="1733231"/>
                </a:lnTo>
                <a:close/>
                <a:moveTo>
                  <a:pt x="3694415" y="1732177"/>
                </a:moveTo>
                <a:lnTo>
                  <a:pt x="3698285" y="1762908"/>
                </a:lnTo>
                <a:lnTo>
                  <a:pt x="3689043" y="1773310"/>
                </a:lnTo>
                <a:lnTo>
                  <a:pt x="3683843" y="1741791"/>
                </a:lnTo>
                <a:close/>
                <a:moveTo>
                  <a:pt x="3634231" y="1729434"/>
                </a:moveTo>
                <a:lnTo>
                  <a:pt x="3634316" y="1729802"/>
                </a:lnTo>
                <a:lnTo>
                  <a:pt x="3633681" y="1729828"/>
                </a:lnTo>
                <a:close/>
                <a:moveTo>
                  <a:pt x="3711601" y="1729108"/>
                </a:moveTo>
                <a:lnTo>
                  <a:pt x="3713007" y="1746344"/>
                </a:lnTo>
                <a:lnTo>
                  <a:pt x="3704551" y="1755855"/>
                </a:lnTo>
                <a:lnTo>
                  <a:pt x="3701390" y="1730759"/>
                </a:lnTo>
                <a:close/>
                <a:moveTo>
                  <a:pt x="803453" y="1729059"/>
                </a:moveTo>
                <a:lnTo>
                  <a:pt x="801962" y="1732485"/>
                </a:lnTo>
                <a:lnTo>
                  <a:pt x="798851" y="1734591"/>
                </a:lnTo>
                <a:lnTo>
                  <a:pt x="793200" y="1738416"/>
                </a:lnTo>
                <a:close/>
                <a:moveTo>
                  <a:pt x="2646102" y="1728269"/>
                </a:moveTo>
                <a:lnTo>
                  <a:pt x="2680622" y="1748977"/>
                </a:lnTo>
                <a:lnTo>
                  <a:pt x="2703556" y="1753269"/>
                </a:lnTo>
                <a:lnTo>
                  <a:pt x="2730404" y="1837256"/>
                </a:lnTo>
                <a:lnTo>
                  <a:pt x="2768046" y="1955011"/>
                </a:lnTo>
                <a:lnTo>
                  <a:pt x="2768046" y="1955012"/>
                </a:lnTo>
                <a:lnTo>
                  <a:pt x="2768047" y="1955014"/>
                </a:lnTo>
                <a:cubicBezTo>
                  <a:pt x="2784881" y="2001921"/>
                  <a:pt x="2802481" y="2048471"/>
                  <a:pt x="2820629" y="2094161"/>
                </a:cubicBezTo>
                <a:lnTo>
                  <a:pt x="2839366" y="2139098"/>
                </a:lnTo>
                <a:lnTo>
                  <a:pt x="2848234" y="2161988"/>
                </a:lnTo>
                <a:lnTo>
                  <a:pt x="2857848" y="2183424"/>
                </a:lnTo>
                <a:lnTo>
                  <a:pt x="2876496" y="2228149"/>
                </a:lnTo>
                <a:lnTo>
                  <a:pt x="2934324" y="2353944"/>
                </a:lnTo>
                <a:lnTo>
                  <a:pt x="2934334" y="2353967"/>
                </a:lnTo>
                <a:cubicBezTo>
                  <a:pt x="2948931" y="2384150"/>
                  <a:pt x="2963589" y="2413284"/>
                  <a:pt x="2978217" y="2441158"/>
                </a:cubicBezTo>
                <a:lnTo>
                  <a:pt x="2986898" y="2456978"/>
                </a:lnTo>
                <a:lnTo>
                  <a:pt x="2992831" y="2468604"/>
                </a:lnTo>
                <a:lnTo>
                  <a:pt x="3002343" y="2485123"/>
                </a:lnTo>
                <a:lnTo>
                  <a:pt x="3021915" y="2520788"/>
                </a:lnTo>
                <a:lnTo>
                  <a:pt x="3040866" y="2552021"/>
                </a:lnTo>
                <a:lnTo>
                  <a:pt x="3050671" y="2569047"/>
                </a:lnTo>
                <a:lnTo>
                  <a:pt x="3056156" y="2577220"/>
                </a:lnTo>
                <a:lnTo>
                  <a:pt x="3064874" y="2591587"/>
                </a:lnTo>
                <a:cubicBezTo>
                  <a:pt x="3079009" y="2613574"/>
                  <a:pt x="3092929" y="2633877"/>
                  <a:pt x="3106541" y="2652285"/>
                </a:cubicBezTo>
                <a:cubicBezTo>
                  <a:pt x="3172175" y="2741084"/>
                  <a:pt x="3277796" y="2788516"/>
                  <a:pt x="3379969" y="2834432"/>
                </a:cubicBezTo>
                <a:cubicBezTo>
                  <a:pt x="3403685" y="2845463"/>
                  <a:pt x="3426575" y="2855667"/>
                  <a:pt x="3448912" y="2866559"/>
                </a:cubicBezTo>
                <a:cubicBezTo>
                  <a:pt x="3466424" y="2875108"/>
                  <a:pt x="3482693" y="2883244"/>
                  <a:pt x="3498551" y="2891241"/>
                </a:cubicBezTo>
                <a:lnTo>
                  <a:pt x="3525975" y="2904601"/>
                </a:lnTo>
                <a:lnTo>
                  <a:pt x="3504615" y="2897442"/>
                </a:lnTo>
                <a:cubicBezTo>
                  <a:pt x="3488207" y="2890411"/>
                  <a:pt x="3470970" y="2883654"/>
                  <a:pt x="3452632" y="2876622"/>
                </a:cubicBezTo>
                <a:cubicBezTo>
                  <a:pt x="3426986" y="2866695"/>
                  <a:pt x="3399684" y="2857179"/>
                  <a:pt x="3373347" y="2847803"/>
                </a:cubicBezTo>
                <a:cubicBezTo>
                  <a:pt x="3265107" y="2809609"/>
                  <a:pt x="3152455" y="2770036"/>
                  <a:pt x="3085856" y="2688684"/>
                </a:cubicBezTo>
                <a:lnTo>
                  <a:pt x="3033559" y="2617370"/>
                </a:lnTo>
                <a:lnTo>
                  <a:pt x="3017706" y="2593139"/>
                </a:lnTo>
                <a:lnTo>
                  <a:pt x="2977739" y="2528367"/>
                </a:lnTo>
                <a:lnTo>
                  <a:pt x="2961715" y="2500964"/>
                </a:lnTo>
                <a:lnTo>
                  <a:pt x="2907199" y="2399923"/>
                </a:lnTo>
                <a:lnTo>
                  <a:pt x="2827904" y="2230596"/>
                </a:lnTo>
                <a:lnTo>
                  <a:pt x="2822002" y="2216952"/>
                </a:lnTo>
                <a:lnTo>
                  <a:pt x="2808744" y="2186302"/>
                </a:lnTo>
                <a:lnTo>
                  <a:pt x="2734849" y="2001333"/>
                </a:lnTo>
                <a:lnTo>
                  <a:pt x="2734837" y="2001304"/>
                </a:lnTo>
                <a:lnTo>
                  <a:pt x="2674948" y="1817027"/>
                </a:lnTo>
                <a:close/>
                <a:moveTo>
                  <a:pt x="841485" y="1727702"/>
                </a:moveTo>
                <a:lnTo>
                  <a:pt x="840815" y="1728992"/>
                </a:lnTo>
                <a:lnTo>
                  <a:pt x="839096" y="1731327"/>
                </a:lnTo>
                <a:lnTo>
                  <a:pt x="838196" y="1732550"/>
                </a:lnTo>
                <a:lnTo>
                  <a:pt x="838591" y="1731640"/>
                </a:lnTo>
                <a:lnTo>
                  <a:pt x="838851" y="1731042"/>
                </a:lnTo>
                <a:lnTo>
                  <a:pt x="839004" y="1730689"/>
                </a:lnTo>
                <a:lnTo>
                  <a:pt x="839043" y="1730600"/>
                </a:lnTo>
                <a:close/>
                <a:moveTo>
                  <a:pt x="3727723" y="1726503"/>
                </a:moveTo>
                <a:lnTo>
                  <a:pt x="3727833" y="1729669"/>
                </a:lnTo>
                <a:lnTo>
                  <a:pt x="3719329" y="1739234"/>
                </a:lnTo>
                <a:lnTo>
                  <a:pt x="3719318" y="1739101"/>
                </a:lnTo>
                <a:lnTo>
                  <a:pt x="3718414" y="1728007"/>
                </a:lnTo>
                <a:close/>
                <a:moveTo>
                  <a:pt x="765132" y="1726292"/>
                </a:moveTo>
                <a:lnTo>
                  <a:pt x="764511" y="1726811"/>
                </a:lnTo>
                <a:lnTo>
                  <a:pt x="750380" y="1738632"/>
                </a:lnTo>
                <a:lnTo>
                  <a:pt x="750951" y="1736138"/>
                </a:lnTo>
                <a:close/>
                <a:moveTo>
                  <a:pt x="744975" y="1726281"/>
                </a:moveTo>
                <a:lnTo>
                  <a:pt x="743296" y="1733054"/>
                </a:lnTo>
                <a:lnTo>
                  <a:pt x="723600" y="1746777"/>
                </a:lnTo>
                <a:lnTo>
                  <a:pt x="725336" y="1741244"/>
                </a:lnTo>
                <a:close/>
                <a:moveTo>
                  <a:pt x="3742237" y="1724157"/>
                </a:moveTo>
                <a:lnTo>
                  <a:pt x="3741792" y="1745385"/>
                </a:lnTo>
                <a:lnTo>
                  <a:pt x="3737261" y="1752050"/>
                </a:lnTo>
                <a:lnTo>
                  <a:pt x="3736229" y="1753569"/>
                </a:lnTo>
                <a:lnTo>
                  <a:pt x="3736206" y="1752777"/>
                </a:lnTo>
                <a:lnTo>
                  <a:pt x="3736160" y="1751149"/>
                </a:lnTo>
                <a:lnTo>
                  <a:pt x="3735750" y="1739230"/>
                </a:lnTo>
                <a:lnTo>
                  <a:pt x="3735430" y="1729918"/>
                </a:lnTo>
                <a:lnTo>
                  <a:pt x="3740269" y="1724475"/>
                </a:lnTo>
                <a:close/>
                <a:moveTo>
                  <a:pt x="2514370" y="1723709"/>
                </a:moveTo>
                <a:lnTo>
                  <a:pt x="2514571" y="1724608"/>
                </a:lnTo>
                <a:lnTo>
                  <a:pt x="2514571" y="1725587"/>
                </a:lnTo>
                <a:close/>
                <a:moveTo>
                  <a:pt x="3764479" y="1722586"/>
                </a:moveTo>
                <a:lnTo>
                  <a:pt x="3762893" y="1732553"/>
                </a:lnTo>
                <a:lnTo>
                  <a:pt x="3762331" y="1735745"/>
                </a:lnTo>
                <a:lnTo>
                  <a:pt x="3760993" y="1738403"/>
                </a:lnTo>
                <a:lnTo>
                  <a:pt x="3762019" y="1726295"/>
                </a:lnTo>
                <a:close/>
                <a:moveTo>
                  <a:pt x="3754778" y="1722032"/>
                </a:moveTo>
                <a:lnTo>
                  <a:pt x="3754391" y="1726598"/>
                </a:lnTo>
                <a:lnTo>
                  <a:pt x="3750322" y="1732745"/>
                </a:lnTo>
                <a:lnTo>
                  <a:pt x="3748511" y="1735481"/>
                </a:lnTo>
                <a:lnTo>
                  <a:pt x="3748781" y="1723100"/>
                </a:lnTo>
                <a:lnTo>
                  <a:pt x="3749281" y="1723019"/>
                </a:lnTo>
                <a:close/>
                <a:moveTo>
                  <a:pt x="724133" y="1721930"/>
                </a:moveTo>
                <a:lnTo>
                  <a:pt x="723350" y="1724089"/>
                </a:lnTo>
                <a:lnTo>
                  <a:pt x="720302" y="1732492"/>
                </a:lnTo>
                <a:lnTo>
                  <a:pt x="697343" y="1751623"/>
                </a:lnTo>
                <a:lnTo>
                  <a:pt x="698443" y="1747517"/>
                </a:lnTo>
                <a:lnTo>
                  <a:pt x="706363" y="1735622"/>
                </a:lnTo>
                <a:cubicBezTo>
                  <a:pt x="709465" y="1733761"/>
                  <a:pt x="714360" y="1729970"/>
                  <a:pt x="721289" y="1724299"/>
                </a:cubicBezTo>
                <a:close/>
                <a:moveTo>
                  <a:pt x="2256244" y="1720940"/>
                </a:moveTo>
                <a:lnTo>
                  <a:pt x="2256618" y="1722618"/>
                </a:lnTo>
                <a:lnTo>
                  <a:pt x="2262768" y="1750187"/>
                </a:lnTo>
                <a:lnTo>
                  <a:pt x="2263111" y="1757251"/>
                </a:lnTo>
                <a:lnTo>
                  <a:pt x="2263232" y="1759751"/>
                </a:lnTo>
                <a:lnTo>
                  <a:pt x="2268740" y="1786498"/>
                </a:lnTo>
                <a:lnTo>
                  <a:pt x="2274009" y="1812086"/>
                </a:lnTo>
                <a:lnTo>
                  <a:pt x="2275923" y="1817432"/>
                </a:lnTo>
                <a:lnTo>
                  <a:pt x="2280660" y="1830660"/>
                </a:lnTo>
                <a:lnTo>
                  <a:pt x="2290313" y="1857618"/>
                </a:lnTo>
                <a:lnTo>
                  <a:pt x="2291469" y="1862020"/>
                </a:lnTo>
                <a:lnTo>
                  <a:pt x="2275514" y="1827634"/>
                </a:lnTo>
                <a:lnTo>
                  <a:pt x="2269180" y="1812092"/>
                </a:lnTo>
                <a:lnTo>
                  <a:pt x="2257302" y="1760715"/>
                </a:lnTo>
                <a:close/>
                <a:moveTo>
                  <a:pt x="2859237" y="1719716"/>
                </a:moveTo>
                <a:lnTo>
                  <a:pt x="2886985" y="1812216"/>
                </a:lnTo>
                <a:lnTo>
                  <a:pt x="2887008" y="1812281"/>
                </a:lnTo>
                <a:lnTo>
                  <a:pt x="2945005" y="1980551"/>
                </a:lnTo>
                <a:lnTo>
                  <a:pt x="2971545" y="2050612"/>
                </a:lnTo>
                <a:lnTo>
                  <a:pt x="2981683" y="2079193"/>
                </a:lnTo>
                <a:lnTo>
                  <a:pt x="2996793" y="2117266"/>
                </a:lnTo>
                <a:lnTo>
                  <a:pt x="3006679" y="2143363"/>
                </a:lnTo>
                <a:lnTo>
                  <a:pt x="3016808" y="2167697"/>
                </a:lnTo>
                <a:lnTo>
                  <a:pt x="3031970" y="2205900"/>
                </a:lnTo>
                <a:lnTo>
                  <a:pt x="3057432" y="2265287"/>
                </a:lnTo>
                <a:lnTo>
                  <a:pt x="3070224" y="2296019"/>
                </a:lnTo>
                <a:lnTo>
                  <a:pt x="3075615" y="2307698"/>
                </a:lnTo>
                <a:lnTo>
                  <a:pt x="3082998" y="2324919"/>
                </a:lnTo>
                <a:cubicBezTo>
                  <a:pt x="3100029" y="2363046"/>
                  <a:pt x="3117031" y="2399497"/>
                  <a:pt x="3133851" y="2433874"/>
                </a:cubicBezTo>
                <a:lnTo>
                  <a:pt x="3178802" y="2521056"/>
                </a:lnTo>
                <a:lnTo>
                  <a:pt x="3219736" y="2637812"/>
                </a:lnTo>
                <a:cubicBezTo>
                  <a:pt x="3223088" y="2647642"/>
                  <a:pt x="3230382" y="2655639"/>
                  <a:pt x="3239868" y="2659873"/>
                </a:cubicBezTo>
                <a:cubicBezTo>
                  <a:pt x="3244845" y="2662162"/>
                  <a:pt x="3250251" y="2663333"/>
                  <a:pt x="3255724" y="2663320"/>
                </a:cubicBezTo>
                <a:cubicBezTo>
                  <a:pt x="3260565" y="2663499"/>
                  <a:pt x="3265404" y="2662699"/>
                  <a:pt x="3269927" y="2660976"/>
                </a:cubicBezTo>
                <a:lnTo>
                  <a:pt x="3276661" y="2658250"/>
                </a:lnTo>
                <a:lnTo>
                  <a:pt x="3282367" y="2664951"/>
                </a:lnTo>
                <a:lnTo>
                  <a:pt x="3289824" y="2673708"/>
                </a:lnTo>
                <a:lnTo>
                  <a:pt x="3338736" y="2721402"/>
                </a:lnTo>
                <a:lnTo>
                  <a:pt x="3349637" y="2732032"/>
                </a:lnTo>
                <a:cubicBezTo>
                  <a:pt x="3369712" y="2750390"/>
                  <a:pt x="3389722" y="2767798"/>
                  <a:pt x="3409061" y="2784655"/>
                </a:cubicBezTo>
                <a:cubicBezTo>
                  <a:pt x="3421747" y="2795686"/>
                  <a:pt x="3434157" y="2806440"/>
                  <a:pt x="3445877" y="2816920"/>
                </a:cubicBezTo>
                <a:lnTo>
                  <a:pt x="3477867" y="2845737"/>
                </a:lnTo>
                <a:lnTo>
                  <a:pt x="3499174" y="2864482"/>
                </a:lnTo>
                <a:lnTo>
                  <a:pt x="3491241" y="2858696"/>
                </a:lnTo>
                <a:cubicBezTo>
                  <a:pt x="3478280" y="2849182"/>
                  <a:pt x="3466146" y="2839806"/>
                  <a:pt x="3450703" y="2828498"/>
                </a:cubicBezTo>
                <a:cubicBezTo>
                  <a:pt x="3435260" y="2817192"/>
                  <a:pt x="3419265" y="2806023"/>
                  <a:pt x="3402305" y="2794028"/>
                </a:cubicBezTo>
                <a:cubicBezTo>
                  <a:pt x="3319022" y="2735564"/>
                  <a:pt x="3224433" y="2669102"/>
                  <a:pt x="3163349" y="2568033"/>
                </a:cubicBezTo>
                <a:lnTo>
                  <a:pt x="3116361" y="2484766"/>
                </a:lnTo>
                <a:lnTo>
                  <a:pt x="3102332" y="2457967"/>
                </a:lnTo>
                <a:lnTo>
                  <a:pt x="3075650" y="2404884"/>
                </a:lnTo>
                <a:lnTo>
                  <a:pt x="3004863" y="2253231"/>
                </a:lnTo>
                <a:lnTo>
                  <a:pt x="3004773" y="2253035"/>
                </a:lnTo>
                <a:lnTo>
                  <a:pt x="3004683" y="2252819"/>
                </a:lnTo>
                <a:lnTo>
                  <a:pt x="2942421" y="2100601"/>
                </a:lnTo>
                <a:lnTo>
                  <a:pt x="2853629" y="1859477"/>
                </a:lnTo>
                <a:lnTo>
                  <a:pt x="2820589" y="1751464"/>
                </a:lnTo>
                <a:lnTo>
                  <a:pt x="2819537" y="1748025"/>
                </a:lnTo>
                <a:lnTo>
                  <a:pt x="2835298" y="1742442"/>
                </a:lnTo>
                <a:close/>
                <a:moveTo>
                  <a:pt x="2708011" y="1719218"/>
                </a:moveTo>
                <a:lnTo>
                  <a:pt x="2710033" y="1723038"/>
                </a:lnTo>
                <a:lnTo>
                  <a:pt x="2708550" y="1721038"/>
                </a:lnTo>
                <a:close/>
                <a:moveTo>
                  <a:pt x="835665" y="1718857"/>
                </a:moveTo>
                <a:lnTo>
                  <a:pt x="831580" y="1728253"/>
                </a:lnTo>
                <a:lnTo>
                  <a:pt x="824380" y="1736816"/>
                </a:lnTo>
                <a:lnTo>
                  <a:pt x="825377" y="1733990"/>
                </a:lnTo>
                <a:lnTo>
                  <a:pt x="828185" y="1726028"/>
                </a:lnTo>
                <a:lnTo>
                  <a:pt x="834361" y="1719745"/>
                </a:lnTo>
                <a:close/>
                <a:moveTo>
                  <a:pt x="3710693" y="1717990"/>
                </a:moveTo>
                <a:lnTo>
                  <a:pt x="3711048" y="1722331"/>
                </a:lnTo>
                <a:lnTo>
                  <a:pt x="3704709" y="1723169"/>
                </a:lnTo>
                <a:close/>
                <a:moveTo>
                  <a:pt x="3652206" y="1716546"/>
                </a:moveTo>
                <a:lnTo>
                  <a:pt x="3652705" y="1719074"/>
                </a:lnTo>
                <a:lnTo>
                  <a:pt x="3654695" y="1728973"/>
                </a:lnTo>
                <a:lnTo>
                  <a:pt x="3641618" y="1729505"/>
                </a:lnTo>
                <a:lnTo>
                  <a:pt x="3640548" y="1724901"/>
                </a:lnTo>
                <a:lnTo>
                  <a:pt x="3652102" y="1716611"/>
                </a:lnTo>
                <a:close/>
                <a:moveTo>
                  <a:pt x="2683531" y="1713601"/>
                </a:moveTo>
                <a:lnTo>
                  <a:pt x="2685463" y="1716379"/>
                </a:lnTo>
                <a:lnTo>
                  <a:pt x="2684299" y="1715281"/>
                </a:lnTo>
                <a:lnTo>
                  <a:pt x="2684022" y="1714677"/>
                </a:lnTo>
                <a:close/>
                <a:moveTo>
                  <a:pt x="792701" y="1711849"/>
                </a:moveTo>
                <a:lnTo>
                  <a:pt x="789182" y="1720507"/>
                </a:lnTo>
                <a:lnTo>
                  <a:pt x="784687" y="1736400"/>
                </a:lnTo>
                <a:lnTo>
                  <a:pt x="767941" y="1751694"/>
                </a:lnTo>
                <a:lnTo>
                  <a:pt x="776272" y="1725366"/>
                </a:lnTo>
                <a:close/>
                <a:moveTo>
                  <a:pt x="3273039" y="1711561"/>
                </a:moveTo>
                <a:lnTo>
                  <a:pt x="3290700" y="1772298"/>
                </a:lnTo>
                <a:lnTo>
                  <a:pt x="3277821" y="1728298"/>
                </a:lnTo>
                <a:close/>
                <a:moveTo>
                  <a:pt x="2422304" y="1708238"/>
                </a:moveTo>
                <a:lnTo>
                  <a:pt x="2429247" y="1721280"/>
                </a:lnTo>
                <a:lnTo>
                  <a:pt x="2430017" y="1737529"/>
                </a:lnTo>
                <a:lnTo>
                  <a:pt x="2424480" y="1717427"/>
                </a:lnTo>
                <a:close/>
                <a:moveTo>
                  <a:pt x="3774731" y="1707129"/>
                </a:moveTo>
                <a:lnTo>
                  <a:pt x="3774347" y="1708707"/>
                </a:lnTo>
                <a:lnTo>
                  <a:pt x="3774329" y="1708779"/>
                </a:lnTo>
                <a:lnTo>
                  <a:pt x="3774425" y="1708175"/>
                </a:lnTo>
                <a:lnTo>
                  <a:pt x="3774547" y="1707408"/>
                </a:lnTo>
                <a:close/>
                <a:moveTo>
                  <a:pt x="3756107" y="1706367"/>
                </a:moveTo>
                <a:lnTo>
                  <a:pt x="3755349" y="1715297"/>
                </a:lnTo>
                <a:lnTo>
                  <a:pt x="3753860" y="1715535"/>
                </a:lnTo>
                <a:lnTo>
                  <a:pt x="3748929" y="1716324"/>
                </a:lnTo>
                <a:lnTo>
                  <a:pt x="3748966" y="1714623"/>
                </a:lnTo>
                <a:close/>
                <a:moveTo>
                  <a:pt x="829415" y="1705363"/>
                </a:moveTo>
                <a:lnTo>
                  <a:pt x="825720" y="1712455"/>
                </a:lnTo>
                <a:lnTo>
                  <a:pt x="825720" y="1712455"/>
                </a:lnTo>
                <a:lnTo>
                  <a:pt x="825718" y="1712459"/>
                </a:lnTo>
                <a:lnTo>
                  <a:pt x="823851" y="1717669"/>
                </a:lnTo>
                <a:lnTo>
                  <a:pt x="817793" y="1721770"/>
                </a:lnTo>
                <a:lnTo>
                  <a:pt x="814016" y="1724326"/>
                </a:lnTo>
                <a:lnTo>
                  <a:pt x="815131" y="1721117"/>
                </a:lnTo>
                <a:lnTo>
                  <a:pt x="817033" y="1716664"/>
                </a:lnTo>
                <a:close/>
                <a:moveTo>
                  <a:pt x="2510153" y="1705135"/>
                </a:moveTo>
                <a:lnTo>
                  <a:pt x="2510304" y="1705568"/>
                </a:lnTo>
                <a:lnTo>
                  <a:pt x="2512259" y="1714291"/>
                </a:lnTo>
                <a:lnTo>
                  <a:pt x="2512101" y="1713603"/>
                </a:lnTo>
                <a:close/>
                <a:moveTo>
                  <a:pt x="3670623" y="1704953"/>
                </a:moveTo>
                <a:lnTo>
                  <a:pt x="3674312" y="1727189"/>
                </a:lnTo>
                <a:lnTo>
                  <a:pt x="3664637" y="1728468"/>
                </a:lnTo>
                <a:lnTo>
                  <a:pt x="3663538" y="1728613"/>
                </a:lnTo>
                <a:lnTo>
                  <a:pt x="3663481" y="1728616"/>
                </a:lnTo>
                <a:lnTo>
                  <a:pt x="3662215" y="1728667"/>
                </a:lnTo>
                <a:lnTo>
                  <a:pt x="3660558" y="1720414"/>
                </a:lnTo>
                <a:lnTo>
                  <a:pt x="3660014" y="1717696"/>
                </a:lnTo>
                <a:lnTo>
                  <a:pt x="3658934" y="1712311"/>
                </a:lnTo>
                <a:close/>
                <a:moveTo>
                  <a:pt x="5680103" y="1704556"/>
                </a:moveTo>
                <a:lnTo>
                  <a:pt x="5681107" y="1708941"/>
                </a:lnTo>
                <a:lnTo>
                  <a:pt x="5681458" y="1710809"/>
                </a:lnTo>
                <a:close/>
                <a:moveTo>
                  <a:pt x="3726938" y="1703932"/>
                </a:moveTo>
                <a:lnTo>
                  <a:pt x="3727008" y="1705954"/>
                </a:lnTo>
                <a:lnTo>
                  <a:pt x="3727056" y="1707321"/>
                </a:lnTo>
                <a:lnTo>
                  <a:pt x="3727488" y="1719754"/>
                </a:lnTo>
                <a:lnTo>
                  <a:pt x="3717866" y="1721294"/>
                </a:lnTo>
                <a:lnTo>
                  <a:pt x="3717141" y="1712410"/>
                </a:lnTo>
                <a:close/>
                <a:moveTo>
                  <a:pt x="774492" y="1703792"/>
                </a:moveTo>
                <a:lnTo>
                  <a:pt x="772337" y="1710305"/>
                </a:lnTo>
                <a:lnTo>
                  <a:pt x="771175" y="1713816"/>
                </a:lnTo>
                <a:lnTo>
                  <a:pt x="753239" y="1726131"/>
                </a:lnTo>
                <a:lnTo>
                  <a:pt x="753454" y="1725189"/>
                </a:lnTo>
                <a:lnTo>
                  <a:pt x="756688" y="1717357"/>
                </a:lnTo>
                <a:close/>
                <a:moveTo>
                  <a:pt x="755200" y="1702516"/>
                </a:moveTo>
                <a:lnTo>
                  <a:pt x="753166" y="1707107"/>
                </a:lnTo>
                <a:lnTo>
                  <a:pt x="734467" y="1721155"/>
                </a:lnTo>
                <a:lnTo>
                  <a:pt x="740834" y="1713148"/>
                </a:lnTo>
                <a:close/>
                <a:moveTo>
                  <a:pt x="2636946" y="1696933"/>
                </a:moveTo>
                <a:lnTo>
                  <a:pt x="2644200" y="1708687"/>
                </a:lnTo>
                <a:lnTo>
                  <a:pt x="2640320" y="1703362"/>
                </a:lnTo>
                <a:lnTo>
                  <a:pt x="2637700" y="1699764"/>
                </a:lnTo>
                <a:close/>
                <a:moveTo>
                  <a:pt x="2795908" y="1694466"/>
                </a:moveTo>
                <a:lnTo>
                  <a:pt x="2799603" y="1706567"/>
                </a:lnTo>
                <a:lnTo>
                  <a:pt x="2795968" y="1710767"/>
                </a:lnTo>
                <a:lnTo>
                  <a:pt x="2759799" y="1732260"/>
                </a:lnTo>
                <a:lnTo>
                  <a:pt x="2759794" y="1732245"/>
                </a:lnTo>
                <a:lnTo>
                  <a:pt x="2759790" y="1732234"/>
                </a:lnTo>
                <a:lnTo>
                  <a:pt x="2788133" y="1704854"/>
                </a:lnTo>
                <a:close/>
                <a:moveTo>
                  <a:pt x="3689461" y="1692838"/>
                </a:moveTo>
                <a:lnTo>
                  <a:pt x="3693345" y="1723683"/>
                </a:lnTo>
                <a:lnTo>
                  <a:pt x="3692141" y="1724727"/>
                </a:lnTo>
                <a:lnTo>
                  <a:pt x="3692001" y="1724849"/>
                </a:lnTo>
                <a:lnTo>
                  <a:pt x="3681282" y="1726267"/>
                </a:lnTo>
                <a:lnTo>
                  <a:pt x="3677093" y="1700881"/>
                </a:lnTo>
                <a:lnTo>
                  <a:pt x="3683454" y="1696877"/>
                </a:lnTo>
                <a:close/>
                <a:moveTo>
                  <a:pt x="2238895" y="1691673"/>
                </a:moveTo>
                <a:lnTo>
                  <a:pt x="2238963" y="1765278"/>
                </a:lnTo>
                <a:cubicBezTo>
                  <a:pt x="2242514" y="1788442"/>
                  <a:pt x="2248055" y="1809384"/>
                  <a:pt x="2255285" y="1827766"/>
                </a:cubicBezTo>
                <a:lnTo>
                  <a:pt x="2278214" y="1868611"/>
                </a:lnTo>
                <a:lnTo>
                  <a:pt x="2265511" y="1849274"/>
                </a:lnTo>
                <a:lnTo>
                  <a:pt x="2251624" y="1828135"/>
                </a:lnTo>
                <a:lnTo>
                  <a:pt x="2234001" y="1766369"/>
                </a:lnTo>
                <a:lnTo>
                  <a:pt x="2234212" y="1743793"/>
                </a:lnTo>
                <a:lnTo>
                  <a:pt x="2234605" y="1701749"/>
                </a:lnTo>
                <a:close/>
                <a:moveTo>
                  <a:pt x="3769530" y="1690848"/>
                </a:moveTo>
                <a:lnTo>
                  <a:pt x="3766831" y="1707805"/>
                </a:lnTo>
                <a:lnTo>
                  <a:pt x="3763108" y="1713429"/>
                </a:lnTo>
                <a:lnTo>
                  <a:pt x="3764531" y="1696627"/>
                </a:lnTo>
                <a:close/>
                <a:moveTo>
                  <a:pt x="3323980" y="1690618"/>
                </a:moveTo>
                <a:lnTo>
                  <a:pt x="3333645" y="1724738"/>
                </a:lnTo>
                <a:lnTo>
                  <a:pt x="3367059" y="1842688"/>
                </a:lnTo>
                <a:cubicBezTo>
                  <a:pt x="3431200" y="2066343"/>
                  <a:pt x="3497122" y="2286251"/>
                  <a:pt x="3550796" y="2448904"/>
                </a:cubicBezTo>
                <a:lnTo>
                  <a:pt x="3573003" y="2514935"/>
                </a:lnTo>
                <a:lnTo>
                  <a:pt x="3569816" y="2510202"/>
                </a:lnTo>
                <a:lnTo>
                  <a:pt x="3548691" y="2447052"/>
                </a:lnTo>
                <a:lnTo>
                  <a:pt x="3548137" y="2445332"/>
                </a:lnTo>
                <a:lnTo>
                  <a:pt x="3515235" y="2342086"/>
                </a:lnTo>
                <a:lnTo>
                  <a:pt x="3484087" y="2241340"/>
                </a:lnTo>
                <a:lnTo>
                  <a:pt x="3465901" y="2181664"/>
                </a:lnTo>
                <a:lnTo>
                  <a:pt x="3429784" y="2059989"/>
                </a:lnTo>
                <a:lnTo>
                  <a:pt x="3414897" y="2009513"/>
                </a:lnTo>
                <a:lnTo>
                  <a:pt x="3363463" y="1830954"/>
                </a:lnTo>
                <a:close/>
                <a:moveTo>
                  <a:pt x="3742954" y="1689985"/>
                </a:moveTo>
                <a:lnTo>
                  <a:pt x="3742467" y="1713209"/>
                </a:lnTo>
                <a:lnTo>
                  <a:pt x="3738167" y="1718046"/>
                </a:lnTo>
                <a:lnTo>
                  <a:pt x="3737586" y="1718139"/>
                </a:lnTo>
                <a:lnTo>
                  <a:pt x="3735038" y="1718546"/>
                </a:lnTo>
                <a:lnTo>
                  <a:pt x="3734316" y="1697547"/>
                </a:lnTo>
                <a:lnTo>
                  <a:pt x="3739382" y="1693163"/>
                </a:lnTo>
                <a:close/>
                <a:moveTo>
                  <a:pt x="821101" y="1688483"/>
                </a:moveTo>
                <a:lnTo>
                  <a:pt x="810521" y="1712808"/>
                </a:lnTo>
                <a:lnTo>
                  <a:pt x="805981" y="1716955"/>
                </a:lnTo>
                <a:lnTo>
                  <a:pt x="796778" y="1725358"/>
                </a:lnTo>
                <a:lnTo>
                  <a:pt x="796841" y="1725176"/>
                </a:lnTo>
                <a:lnTo>
                  <a:pt x="803696" y="1705239"/>
                </a:lnTo>
                <a:lnTo>
                  <a:pt x="805164" y="1701596"/>
                </a:lnTo>
                <a:close/>
                <a:moveTo>
                  <a:pt x="5668596" y="1687649"/>
                </a:moveTo>
                <a:lnTo>
                  <a:pt x="5671833" y="1701716"/>
                </a:lnTo>
                <a:lnTo>
                  <a:pt x="5673075" y="1708298"/>
                </a:lnTo>
                <a:close/>
                <a:moveTo>
                  <a:pt x="2248546" y="1686433"/>
                </a:moveTo>
                <a:lnTo>
                  <a:pt x="2248959" y="1688280"/>
                </a:lnTo>
                <a:lnTo>
                  <a:pt x="2249222" y="1689463"/>
                </a:lnTo>
                <a:lnTo>
                  <a:pt x="2250956" y="1762789"/>
                </a:lnTo>
                <a:cubicBezTo>
                  <a:pt x="2254921" y="1787367"/>
                  <a:pt x="2260272" y="1809136"/>
                  <a:pt x="2266908" y="1827964"/>
                </a:cubicBezTo>
                <a:lnTo>
                  <a:pt x="2286490" y="1867308"/>
                </a:lnTo>
                <a:lnTo>
                  <a:pt x="2285779" y="1866401"/>
                </a:lnTo>
                <a:lnTo>
                  <a:pt x="2267501" y="1835469"/>
                </a:lnTo>
                <a:lnTo>
                  <a:pt x="2261210" y="1821353"/>
                </a:lnTo>
                <a:lnTo>
                  <a:pt x="2246273" y="1764163"/>
                </a:lnTo>
                <a:lnTo>
                  <a:pt x="2246066" y="1692488"/>
                </a:lnTo>
                <a:close/>
                <a:moveTo>
                  <a:pt x="3646165" y="1685992"/>
                </a:moveTo>
                <a:lnTo>
                  <a:pt x="3650805" y="1709463"/>
                </a:lnTo>
                <a:lnTo>
                  <a:pt x="3638859" y="1717628"/>
                </a:lnTo>
                <a:lnTo>
                  <a:pt x="3631895" y="1687649"/>
                </a:lnTo>
                <a:lnTo>
                  <a:pt x="3634700" y="1687422"/>
                </a:lnTo>
                <a:lnTo>
                  <a:pt x="3639069" y="1687069"/>
                </a:lnTo>
                <a:lnTo>
                  <a:pt x="3645583" y="1686080"/>
                </a:lnTo>
                <a:lnTo>
                  <a:pt x="3646120" y="1685998"/>
                </a:lnTo>
                <a:close/>
                <a:moveTo>
                  <a:pt x="851028" y="1685638"/>
                </a:moveTo>
                <a:lnTo>
                  <a:pt x="850236" y="1686951"/>
                </a:lnTo>
                <a:lnTo>
                  <a:pt x="847714" y="1691136"/>
                </a:lnTo>
                <a:lnTo>
                  <a:pt x="847713" y="1691139"/>
                </a:lnTo>
                <a:lnTo>
                  <a:pt x="847712" y="1691140"/>
                </a:lnTo>
                <a:lnTo>
                  <a:pt x="845785" y="1695573"/>
                </a:lnTo>
                <a:lnTo>
                  <a:pt x="843376" y="1701114"/>
                </a:lnTo>
                <a:lnTo>
                  <a:pt x="835123" y="1709487"/>
                </a:lnTo>
                <a:lnTo>
                  <a:pt x="844101" y="1691960"/>
                </a:lnTo>
                <a:close/>
                <a:moveTo>
                  <a:pt x="3271417" y="1684696"/>
                </a:moveTo>
                <a:lnTo>
                  <a:pt x="3286967" y="1738530"/>
                </a:lnTo>
                <a:lnTo>
                  <a:pt x="3276846" y="1703757"/>
                </a:lnTo>
                <a:close/>
                <a:moveTo>
                  <a:pt x="5683858" y="1684288"/>
                </a:moveTo>
                <a:lnTo>
                  <a:pt x="5699011" y="1753451"/>
                </a:lnTo>
                <a:lnTo>
                  <a:pt x="5706666" y="1794269"/>
                </a:lnTo>
                <a:lnTo>
                  <a:pt x="5712605" y="1835106"/>
                </a:lnTo>
                <a:lnTo>
                  <a:pt x="5698146" y="1750460"/>
                </a:lnTo>
                <a:close/>
                <a:moveTo>
                  <a:pt x="3666954" y="1682835"/>
                </a:moveTo>
                <a:lnTo>
                  <a:pt x="3669350" y="1697280"/>
                </a:lnTo>
                <a:lnTo>
                  <a:pt x="3657480" y="1705058"/>
                </a:lnTo>
                <a:lnTo>
                  <a:pt x="3653437" y="1684888"/>
                </a:lnTo>
                <a:lnTo>
                  <a:pt x="3661656" y="1683640"/>
                </a:lnTo>
                <a:close/>
                <a:moveTo>
                  <a:pt x="785986" y="1682213"/>
                </a:moveTo>
                <a:lnTo>
                  <a:pt x="785772" y="1682610"/>
                </a:lnTo>
                <a:lnTo>
                  <a:pt x="773926" y="1691509"/>
                </a:lnTo>
                <a:lnTo>
                  <a:pt x="775304" y="1689983"/>
                </a:lnTo>
                <a:close/>
                <a:moveTo>
                  <a:pt x="3707644" y="1680614"/>
                </a:moveTo>
                <a:lnTo>
                  <a:pt x="3709982" y="1709267"/>
                </a:lnTo>
                <a:lnTo>
                  <a:pt x="3707926" y="1711048"/>
                </a:lnTo>
                <a:lnTo>
                  <a:pt x="3699796" y="1718094"/>
                </a:lnTo>
                <a:lnTo>
                  <a:pt x="3697845" y="1702605"/>
                </a:lnTo>
                <a:lnTo>
                  <a:pt x="3696057" y="1688404"/>
                </a:lnTo>
                <a:close/>
                <a:moveTo>
                  <a:pt x="806489" y="1679414"/>
                </a:moveTo>
                <a:lnTo>
                  <a:pt x="804779" y="1682133"/>
                </a:lnTo>
                <a:lnTo>
                  <a:pt x="804776" y="1682141"/>
                </a:lnTo>
                <a:lnTo>
                  <a:pt x="799924" y="1694078"/>
                </a:lnTo>
                <a:lnTo>
                  <a:pt x="782357" y="1706139"/>
                </a:lnTo>
                <a:lnTo>
                  <a:pt x="783304" y="1703144"/>
                </a:lnTo>
                <a:lnTo>
                  <a:pt x="788501" y="1693119"/>
                </a:lnTo>
                <a:close/>
                <a:moveTo>
                  <a:pt x="3687741" y="1679178"/>
                </a:moveTo>
                <a:lnTo>
                  <a:pt x="3688436" y="1684694"/>
                </a:lnTo>
                <a:lnTo>
                  <a:pt x="3680282" y="1690117"/>
                </a:lnTo>
                <a:lnTo>
                  <a:pt x="3675802" y="1693053"/>
                </a:lnTo>
                <a:lnTo>
                  <a:pt x="3673923" y="1681665"/>
                </a:lnTo>
                <a:lnTo>
                  <a:pt x="3675745" y="1681337"/>
                </a:lnTo>
                <a:close/>
                <a:moveTo>
                  <a:pt x="3700066" y="1676959"/>
                </a:moveTo>
                <a:lnTo>
                  <a:pt x="3695037" y="1680304"/>
                </a:lnTo>
                <a:lnTo>
                  <a:pt x="3694736" y="1677918"/>
                </a:lnTo>
                <a:close/>
                <a:moveTo>
                  <a:pt x="2500294" y="1676765"/>
                </a:moveTo>
                <a:lnTo>
                  <a:pt x="2505342" y="1684335"/>
                </a:lnTo>
                <a:lnTo>
                  <a:pt x="2510025" y="1704691"/>
                </a:lnTo>
                <a:close/>
                <a:moveTo>
                  <a:pt x="3782315" y="1676068"/>
                </a:moveTo>
                <a:lnTo>
                  <a:pt x="3779086" y="1689293"/>
                </a:lnTo>
                <a:lnTo>
                  <a:pt x="3777164" y="1692197"/>
                </a:lnTo>
                <a:lnTo>
                  <a:pt x="3776897" y="1692600"/>
                </a:lnTo>
                <a:lnTo>
                  <a:pt x="3777392" y="1689483"/>
                </a:lnTo>
                <a:lnTo>
                  <a:pt x="3778893" y="1680023"/>
                </a:lnTo>
                <a:close/>
                <a:moveTo>
                  <a:pt x="3758683" y="1675988"/>
                </a:moveTo>
                <a:lnTo>
                  <a:pt x="3756947" y="1696468"/>
                </a:lnTo>
                <a:lnTo>
                  <a:pt x="3753596" y="1700342"/>
                </a:lnTo>
                <a:lnTo>
                  <a:pt x="3749166" y="1705465"/>
                </a:lnTo>
                <a:lnTo>
                  <a:pt x="3749633" y="1684041"/>
                </a:lnTo>
                <a:close/>
                <a:moveTo>
                  <a:pt x="2268284" y="1674107"/>
                </a:moveTo>
                <a:lnTo>
                  <a:pt x="2268625" y="1711278"/>
                </a:lnTo>
                <a:cubicBezTo>
                  <a:pt x="2269692" y="1725187"/>
                  <a:pt x="2271708" y="1740415"/>
                  <a:pt x="2274673" y="1756996"/>
                </a:cubicBezTo>
                <a:lnTo>
                  <a:pt x="2285440" y="1809963"/>
                </a:lnTo>
                <a:lnTo>
                  <a:pt x="2273762" y="1765621"/>
                </a:lnTo>
                <a:lnTo>
                  <a:pt x="2269306" y="1745710"/>
                </a:lnTo>
                <a:lnTo>
                  <a:pt x="2268471" y="1730030"/>
                </a:lnTo>
                <a:lnTo>
                  <a:pt x="2265870" y="1681173"/>
                </a:lnTo>
                <a:close/>
                <a:moveTo>
                  <a:pt x="2360182" y="1673983"/>
                </a:moveTo>
                <a:lnTo>
                  <a:pt x="2361314" y="1675763"/>
                </a:lnTo>
                <a:cubicBezTo>
                  <a:pt x="2370123" y="1693706"/>
                  <a:pt x="2376962" y="1712617"/>
                  <a:pt x="2381670" y="1732170"/>
                </a:cubicBezTo>
                <a:lnTo>
                  <a:pt x="2381683" y="1732278"/>
                </a:lnTo>
                <a:lnTo>
                  <a:pt x="2384619" y="1773905"/>
                </a:lnTo>
                <a:lnTo>
                  <a:pt x="2380362" y="1758589"/>
                </a:lnTo>
                <a:lnTo>
                  <a:pt x="2377943" y="1748450"/>
                </a:lnTo>
                <a:lnTo>
                  <a:pt x="2376850" y="1733000"/>
                </a:lnTo>
                <a:lnTo>
                  <a:pt x="2370768" y="1718368"/>
                </a:lnTo>
                <a:close/>
                <a:moveTo>
                  <a:pt x="2733534" y="1673409"/>
                </a:moveTo>
                <a:lnTo>
                  <a:pt x="2736205" y="1681951"/>
                </a:lnTo>
                <a:lnTo>
                  <a:pt x="2734519" y="1697543"/>
                </a:lnTo>
                <a:close/>
                <a:moveTo>
                  <a:pt x="3643571" y="1672873"/>
                </a:moveTo>
                <a:lnTo>
                  <a:pt x="3644854" y="1679362"/>
                </a:lnTo>
                <a:lnTo>
                  <a:pt x="3631487" y="1681144"/>
                </a:lnTo>
                <a:lnTo>
                  <a:pt x="3630417" y="1681286"/>
                </a:lnTo>
                <a:lnTo>
                  <a:pt x="3630084" y="1679851"/>
                </a:lnTo>
                <a:lnTo>
                  <a:pt x="3633993" y="1677828"/>
                </a:lnTo>
                <a:lnTo>
                  <a:pt x="3640177" y="1674629"/>
                </a:lnTo>
                <a:close/>
                <a:moveTo>
                  <a:pt x="3725834" y="1672226"/>
                </a:moveTo>
                <a:lnTo>
                  <a:pt x="3726581" y="1693675"/>
                </a:lnTo>
                <a:lnTo>
                  <a:pt x="3726622" y="1694847"/>
                </a:lnTo>
                <a:lnTo>
                  <a:pt x="3716430" y="1703679"/>
                </a:lnTo>
                <a:lnTo>
                  <a:pt x="3714190" y="1676213"/>
                </a:lnTo>
                <a:lnTo>
                  <a:pt x="3717839" y="1673759"/>
                </a:lnTo>
                <a:lnTo>
                  <a:pt x="3718312" y="1673674"/>
                </a:lnTo>
                <a:lnTo>
                  <a:pt x="3718556" y="1673630"/>
                </a:lnTo>
                <a:lnTo>
                  <a:pt x="3721042" y="1673150"/>
                </a:lnTo>
                <a:close/>
                <a:moveTo>
                  <a:pt x="847983" y="1669730"/>
                </a:moveTo>
                <a:lnTo>
                  <a:pt x="839905" y="1685233"/>
                </a:lnTo>
                <a:lnTo>
                  <a:pt x="839169" y="1686645"/>
                </a:lnTo>
                <a:lnTo>
                  <a:pt x="823899" y="1700591"/>
                </a:lnTo>
                <a:lnTo>
                  <a:pt x="831776" y="1682150"/>
                </a:lnTo>
                <a:lnTo>
                  <a:pt x="833200" y="1679771"/>
                </a:lnTo>
                <a:close/>
                <a:moveTo>
                  <a:pt x="2277429" y="1669721"/>
                </a:moveTo>
                <a:lnTo>
                  <a:pt x="2279050" y="1705227"/>
                </a:lnTo>
                <a:cubicBezTo>
                  <a:pt x="2280586" y="1719700"/>
                  <a:pt x="2283077" y="1735962"/>
                  <a:pt x="2286524" y="1754232"/>
                </a:cubicBezTo>
                <a:lnTo>
                  <a:pt x="2289971" y="1772572"/>
                </a:lnTo>
                <a:cubicBezTo>
                  <a:pt x="2293625" y="1792703"/>
                  <a:pt x="2297046" y="1811507"/>
                  <a:pt x="2300838" y="1828389"/>
                </a:cubicBezTo>
                <a:lnTo>
                  <a:pt x="2312369" y="1867402"/>
                </a:lnTo>
                <a:lnTo>
                  <a:pt x="2310510" y="1864924"/>
                </a:lnTo>
                <a:lnTo>
                  <a:pt x="2303309" y="1843327"/>
                </a:lnTo>
                <a:lnTo>
                  <a:pt x="2294138" y="1815823"/>
                </a:lnTo>
                <a:cubicBezTo>
                  <a:pt x="2289525" y="1797187"/>
                  <a:pt x="2285570" y="1776607"/>
                  <a:pt x="2281709" y="1755062"/>
                </a:cubicBezTo>
                <a:lnTo>
                  <a:pt x="2275649" y="1698681"/>
                </a:lnTo>
                <a:lnTo>
                  <a:pt x="2275482" y="1686524"/>
                </a:lnTo>
                <a:close/>
                <a:moveTo>
                  <a:pt x="3743397" y="1668840"/>
                </a:moveTo>
                <a:lnTo>
                  <a:pt x="3743156" y="1680323"/>
                </a:lnTo>
                <a:lnTo>
                  <a:pt x="3739096" y="1683937"/>
                </a:lnTo>
                <a:lnTo>
                  <a:pt x="3734747" y="1687806"/>
                </a:lnTo>
                <a:lnTo>
                  <a:pt x="3734003" y="1688451"/>
                </a:lnTo>
                <a:lnTo>
                  <a:pt x="3733395" y="1670769"/>
                </a:lnTo>
                <a:close/>
                <a:moveTo>
                  <a:pt x="2896869" y="1666417"/>
                </a:moveTo>
                <a:lnTo>
                  <a:pt x="2898797" y="1672982"/>
                </a:lnTo>
                <a:lnTo>
                  <a:pt x="2901427" y="1681936"/>
                </a:lnTo>
                <a:lnTo>
                  <a:pt x="2926099" y="1765933"/>
                </a:lnTo>
                <a:cubicBezTo>
                  <a:pt x="2947351" y="1832852"/>
                  <a:pt x="2969737" y="1899681"/>
                  <a:pt x="2992836" y="1965262"/>
                </a:cubicBezTo>
                <a:lnTo>
                  <a:pt x="3007130" y="2003879"/>
                </a:lnTo>
                <a:lnTo>
                  <a:pt x="3016155" y="2030381"/>
                </a:lnTo>
                <a:cubicBezTo>
                  <a:pt x="3047524" y="2116543"/>
                  <a:pt x="3079910" y="2199800"/>
                  <a:pt x="3112313" y="2277408"/>
                </a:cubicBezTo>
                <a:lnTo>
                  <a:pt x="3118851" y="2292486"/>
                </a:lnTo>
                <a:lnTo>
                  <a:pt x="3128739" y="2315289"/>
                </a:lnTo>
                <a:lnTo>
                  <a:pt x="3129433" y="2316889"/>
                </a:lnTo>
                <a:lnTo>
                  <a:pt x="3122454" y="2324656"/>
                </a:lnTo>
                <a:cubicBezTo>
                  <a:pt x="3118328" y="2335070"/>
                  <a:pt x="3117811" y="2346914"/>
                  <a:pt x="3121699" y="2358180"/>
                </a:cubicBezTo>
                <a:lnTo>
                  <a:pt x="3164173" y="2479329"/>
                </a:lnTo>
                <a:lnTo>
                  <a:pt x="3147210" y="2446414"/>
                </a:lnTo>
                <a:lnTo>
                  <a:pt x="3139340" y="2431142"/>
                </a:lnTo>
                <a:lnTo>
                  <a:pt x="3139330" y="2431120"/>
                </a:lnTo>
                <a:lnTo>
                  <a:pt x="3081245" y="2305185"/>
                </a:lnTo>
                <a:lnTo>
                  <a:pt x="3063052" y="2262720"/>
                </a:lnTo>
                <a:lnTo>
                  <a:pt x="3022570" y="2165393"/>
                </a:lnTo>
                <a:lnTo>
                  <a:pt x="3002570" y="2114963"/>
                </a:lnTo>
                <a:lnTo>
                  <a:pt x="2977400" y="2048474"/>
                </a:lnTo>
                <a:lnTo>
                  <a:pt x="2892998" y="1810406"/>
                </a:lnTo>
                <a:lnTo>
                  <a:pt x="2892986" y="1810371"/>
                </a:lnTo>
                <a:lnTo>
                  <a:pt x="2864330" y="1714882"/>
                </a:lnTo>
                <a:lnTo>
                  <a:pt x="2880684" y="1699356"/>
                </a:lnTo>
                <a:lnTo>
                  <a:pt x="2889058" y="1680465"/>
                </a:lnTo>
                <a:close/>
                <a:moveTo>
                  <a:pt x="3759554" y="1665725"/>
                </a:moveTo>
                <a:lnTo>
                  <a:pt x="3759553" y="1665733"/>
                </a:lnTo>
                <a:lnTo>
                  <a:pt x="3749844" y="1674372"/>
                </a:lnTo>
                <a:lnTo>
                  <a:pt x="3749993" y="1667568"/>
                </a:lnTo>
                <a:lnTo>
                  <a:pt x="3755577" y="1666491"/>
                </a:lnTo>
                <a:close/>
                <a:moveTo>
                  <a:pt x="2243518" y="1663887"/>
                </a:moveTo>
                <a:lnTo>
                  <a:pt x="2243518" y="1663889"/>
                </a:lnTo>
                <a:lnTo>
                  <a:pt x="2243520" y="1663900"/>
                </a:lnTo>
                <a:lnTo>
                  <a:pt x="2227855" y="1700249"/>
                </a:lnTo>
                <a:cubicBezTo>
                  <a:pt x="2223167" y="1722356"/>
                  <a:pt x="2222826" y="1745382"/>
                  <a:pt x="2227107" y="1768023"/>
                </a:cubicBezTo>
                <a:lnTo>
                  <a:pt x="2227107" y="1768024"/>
                </a:lnTo>
                <a:lnTo>
                  <a:pt x="2227107" y="1768039"/>
                </a:lnTo>
                <a:cubicBezTo>
                  <a:pt x="2230347" y="1790343"/>
                  <a:pt x="2236035" y="1810724"/>
                  <a:pt x="2243746" y="1828751"/>
                </a:cubicBezTo>
                <a:lnTo>
                  <a:pt x="2266406" y="1865431"/>
                </a:lnTo>
                <a:lnTo>
                  <a:pt x="2240230" y="1829497"/>
                </a:lnTo>
                <a:lnTo>
                  <a:pt x="2222284" y="1769413"/>
                </a:lnTo>
                <a:cubicBezTo>
                  <a:pt x="2218816" y="1747895"/>
                  <a:pt x="2219685" y="1726127"/>
                  <a:pt x="2224606" y="1705317"/>
                </a:cubicBezTo>
                <a:close/>
                <a:moveTo>
                  <a:pt x="2411655" y="1663259"/>
                </a:moveTo>
                <a:lnTo>
                  <a:pt x="2416616" y="1669507"/>
                </a:lnTo>
                <a:lnTo>
                  <a:pt x="2441103" y="1718521"/>
                </a:lnTo>
                <a:cubicBezTo>
                  <a:pt x="2443860" y="1728311"/>
                  <a:pt x="2445687" y="1739540"/>
                  <a:pt x="2445614" y="1752032"/>
                </a:cubicBezTo>
                <a:lnTo>
                  <a:pt x="2442330" y="1771618"/>
                </a:lnTo>
                <a:lnTo>
                  <a:pt x="2441224" y="1778216"/>
                </a:lnTo>
                <a:lnTo>
                  <a:pt x="2439432" y="1771710"/>
                </a:lnTo>
                <a:lnTo>
                  <a:pt x="2440961" y="1764198"/>
                </a:lnTo>
                <a:lnTo>
                  <a:pt x="2436294" y="1719360"/>
                </a:lnTo>
                <a:lnTo>
                  <a:pt x="2436286" y="1719199"/>
                </a:lnTo>
                <a:lnTo>
                  <a:pt x="2414376" y="1674754"/>
                </a:lnTo>
                <a:close/>
                <a:moveTo>
                  <a:pt x="3773971" y="1662945"/>
                </a:moveTo>
                <a:lnTo>
                  <a:pt x="3771273" y="1679901"/>
                </a:lnTo>
                <a:lnTo>
                  <a:pt x="3765370" y="1686727"/>
                </a:lnTo>
                <a:lnTo>
                  <a:pt x="3766898" y="1668679"/>
                </a:lnTo>
                <a:lnTo>
                  <a:pt x="3773168" y="1663100"/>
                </a:lnTo>
                <a:lnTo>
                  <a:pt x="3773491" y="1663037"/>
                </a:lnTo>
                <a:close/>
                <a:moveTo>
                  <a:pt x="3663631" y="1662805"/>
                </a:moveTo>
                <a:lnTo>
                  <a:pt x="3665852" y="1676193"/>
                </a:lnTo>
                <a:lnTo>
                  <a:pt x="3658022" y="1677556"/>
                </a:lnTo>
                <a:lnTo>
                  <a:pt x="3656781" y="1677772"/>
                </a:lnTo>
                <a:lnTo>
                  <a:pt x="3656325" y="1677833"/>
                </a:lnTo>
                <a:lnTo>
                  <a:pt x="3652135" y="1678392"/>
                </a:lnTo>
                <a:lnTo>
                  <a:pt x="3650344" y="1669457"/>
                </a:lnTo>
                <a:close/>
                <a:moveTo>
                  <a:pt x="3793911" y="1662545"/>
                </a:moveTo>
                <a:lnTo>
                  <a:pt x="3791014" y="1670919"/>
                </a:lnTo>
                <a:lnTo>
                  <a:pt x="3790102" y="1672355"/>
                </a:lnTo>
                <a:lnTo>
                  <a:pt x="3790663" y="1670062"/>
                </a:lnTo>
                <a:lnTo>
                  <a:pt x="3791909" y="1664966"/>
                </a:lnTo>
                <a:close/>
                <a:moveTo>
                  <a:pt x="876947" y="1661982"/>
                </a:moveTo>
                <a:lnTo>
                  <a:pt x="871394" y="1670056"/>
                </a:lnTo>
                <a:lnTo>
                  <a:pt x="868507" y="1675620"/>
                </a:lnTo>
                <a:lnTo>
                  <a:pt x="867229" y="1676916"/>
                </a:lnTo>
                <a:lnTo>
                  <a:pt x="862575" y="1681637"/>
                </a:lnTo>
                <a:lnTo>
                  <a:pt x="871228" y="1667202"/>
                </a:lnTo>
                <a:close/>
                <a:moveTo>
                  <a:pt x="3786089" y="1660608"/>
                </a:moveTo>
                <a:lnTo>
                  <a:pt x="3785715" y="1662140"/>
                </a:lnTo>
                <a:lnTo>
                  <a:pt x="3785354" y="1663618"/>
                </a:lnTo>
                <a:lnTo>
                  <a:pt x="3780631" y="1669080"/>
                </a:lnTo>
                <a:lnTo>
                  <a:pt x="3781846" y="1661426"/>
                </a:lnTo>
                <a:lnTo>
                  <a:pt x="3785942" y="1660637"/>
                </a:lnTo>
                <a:close/>
                <a:moveTo>
                  <a:pt x="2785427" y="1660144"/>
                </a:moveTo>
                <a:lnTo>
                  <a:pt x="2785973" y="1661932"/>
                </a:lnTo>
                <a:lnTo>
                  <a:pt x="2785450" y="1663890"/>
                </a:lnTo>
                <a:lnTo>
                  <a:pt x="2785249" y="1664643"/>
                </a:lnTo>
                <a:lnTo>
                  <a:pt x="2780131" y="1674298"/>
                </a:lnTo>
                <a:lnTo>
                  <a:pt x="2784746" y="1663523"/>
                </a:lnTo>
                <a:close/>
                <a:moveTo>
                  <a:pt x="2394690" y="1658275"/>
                </a:moveTo>
                <a:lnTo>
                  <a:pt x="2396809" y="1660342"/>
                </a:lnTo>
                <a:lnTo>
                  <a:pt x="2408964" y="1683177"/>
                </a:lnTo>
                <a:lnTo>
                  <a:pt x="2411697" y="1694773"/>
                </a:lnTo>
                <a:close/>
                <a:moveTo>
                  <a:pt x="2294148" y="1658238"/>
                </a:moveTo>
                <a:lnTo>
                  <a:pt x="2299227" y="1693510"/>
                </a:lnTo>
                <a:cubicBezTo>
                  <a:pt x="2301657" y="1706855"/>
                  <a:pt x="2304725" y="1721730"/>
                  <a:pt x="2308172" y="1738242"/>
                </a:cubicBezTo>
                <a:lnTo>
                  <a:pt x="2310378" y="1748721"/>
                </a:lnTo>
                <a:cubicBezTo>
                  <a:pt x="2315617" y="1775332"/>
                  <a:pt x="2318788" y="1800014"/>
                  <a:pt x="2321409" y="1821937"/>
                </a:cubicBezTo>
                <a:lnTo>
                  <a:pt x="2328650" y="1868324"/>
                </a:lnTo>
                <a:lnTo>
                  <a:pt x="2322276" y="1846825"/>
                </a:lnTo>
                <a:cubicBezTo>
                  <a:pt x="2319385" y="1833442"/>
                  <a:pt x="2316731" y="1817801"/>
                  <a:pt x="2313835" y="1800014"/>
                </a:cubicBezTo>
                <a:cubicBezTo>
                  <a:pt x="2311215" y="1783880"/>
                  <a:pt x="2308458" y="1767196"/>
                  <a:pt x="2305010" y="1749270"/>
                </a:cubicBezTo>
                <a:lnTo>
                  <a:pt x="2295519" y="1690985"/>
                </a:lnTo>
                <a:lnTo>
                  <a:pt x="2294143" y="1678034"/>
                </a:lnTo>
                <a:close/>
                <a:moveTo>
                  <a:pt x="835557" y="1657267"/>
                </a:moveTo>
                <a:lnTo>
                  <a:pt x="834953" y="1658108"/>
                </a:lnTo>
                <a:lnTo>
                  <a:pt x="833330" y="1660368"/>
                </a:lnTo>
                <a:lnTo>
                  <a:pt x="827260" y="1674324"/>
                </a:lnTo>
                <a:lnTo>
                  <a:pt x="821880" y="1678824"/>
                </a:lnTo>
                <a:lnTo>
                  <a:pt x="820528" y="1679955"/>
                </a:lnTo>
                <a:lnTo>
                  <a:pt x="818395" y="1681396"/>
                </a:lnTo>
                <a:lnTo>
                  <a:pt x="811350" y="1686233"/>
                </a:lnTo>
                <a:lnTo>
                  <a:pt x="813094" y="1681903"/>
                </a:lnTo>
                <a:lnTo>
                  <a:pt x="817259" y="1675113"/>
                </a:lnTo>
                <a:lnTo>
                  <a:pt x="827563" y="1663357"/>
                </a:lnTo>
                <a:close/>
                <a:moveTo>
                  <a:pt x="2239620" y="1656562"/>
                </a:moveTo>
                <a:lnTo>
                  <a:pt x="2234383" y="1668025"/>
                </a:lnTo>
                <a:lnTo>
                  <a:pt x="2217753" y="1704419"/>
                </a:lnTo>
                <a:lnTo>
                  <a:pt x="2217039" y="1723502"/>
                </a:lnTo>
                <a:lnTo>
                  <a:pt x="2216177" y="1746525"/>
                </a:lnTo>
                <a:lnTo>
                  <a:pt x="2212729" y="1731221"/>
                </a:lnTo>
                <a:lnTo>
                  <a:pt x="2213838" y="1711280"/>
                </a:lnTo>
                <a:cubicBezTo>
                  <a:pt x="2218585" y="1691956"/>
                  <a:pt x="2226724" y="1674052"/>
                  <a:pt x="2237608" y="1658497"/>
                </a:cubicBezTo>
                <a:close/>
                <a:moveTo>
                  <a:pt x="3743661" y="1656249"/>
                </a:moveTo>
                <a:lnTo>
                  <a:pt x="3743540" y="1662022"/>
                </a:lnTo>
                <a:lnTo>
                  <a:pt x="3733162" y="1663985"/>
                </a:lnTo>
                <a:lnTo>
                  <a:pt x="3733143" y="1663450"/>
                </a:lnTo>
                <a:close/>
                <a:moveTo>
                  <a:pt x="2337036" y="1656144"/>
                </a:moveTo>
                <a:lnTo>
                  <a:pt x="2364727" y="1722710"/>
                </a:lnTo>
                <a:lnTo>
                  <a:pt x="2370715" y="1747878"/>
                </a:lnTo>
                <a:lnTo>
                  <a:pt x="2374551" y="1802922"/>
                </a:lnTo>
                <a:lnTo>
                  <a:pt x="2366054" y="1848615"/>
                </a:lnTo>
                <a:lnTo>
                  <a:pt x="2371264" y="1800330"/>
                </a:lnTo>
                <a:cubicBezTo>
                  <a:pt x="2371380" y="1778708"/>
                  <a:pt x="2369291" y="1757073"/>
                  <a:pt x="2364996" y="1735763"/>
                </a:cubicBezTo>
                <a:close/>
                <a:moveTo>
                  <a:pt x="869387" y="1655191"/>
                </a:moveTo>
                <a:lnTo>
                  <a:pt x="864208" y="1663779"/>
                </a:lnTo>
                <a:lnTo>
                  <a:pt x="859395" y="1668175"/>
                </a:lnTo>
                <a:lnTo>
                  <a:pt x="853553" y="1673509"/>
                </a:lnTo>
                <a:lnTo>
                  <a:pt x="859495" y="1661910"/>
                </a:lnTo>
                <a:close/>
                <a:moveTo>
                  <a:pt x="2484902" y="1653995"/>
                </a:moveTo>
                <a:lnTo>
                  <a:pt x="2487219" y="1657157"/>
                </a:lnTo>
                <a:lnTo>
                  <a:pt x="2488394" y="1658918"/>
                </a:lnTo>
                <a:close/>
                <a:moveTo>
                  <a:pt x="3684361" y="1652331"/>
                </a:moveTo>
                <a:lnTo>
                  <a:pt x="3686904" y="1672528"/>
                </a:lnTo>
                <a:lnTo>
                  <a:pt x="3677836" y="1674107"/>
                </a:lnTo>
                <a:lnTo>
                  <a:pt x="3673536" y="1674855"/>
                </a:lnTo>
                <a:lnTo>
                  <a:pt x="3672820" y="1674980"/>
                </a:lnTo>
                <a:lnTo>
                  <a:pt x="3670263" y="1659484"/>
                </a:lnTo>
                <a:lnTo>
                  <a:pt x="3671595" y="1658817"/>
                </a:lnTo>
                <a:close/>
                <a:moveTo>
                  <a:pt x="2294150" y="1652081"/>
                </a:moveTo>
                <a:lnTo>
                  <a:pt x="2294162" y="1652130"/>
                </a:lnTo>
                <a:lnTo>
                  <a:pt x="2294163" y="1652135"/>
                </a:lnTo>
                <a:lnTo>
                  <a:pt x="2294149" y="1653572"/>
                </a:lnTo>
                <a:close/>
                <a:moveTo>
                  <a:pt x="2354451" y="1649955"/>
                </a:moveTo>
                <a:lnTo>
                  <a:pt x="2369938" y="1669578"/>
                </a:lnTo>
                <a:cubicBezTo>
                  <a:pt x="2380625" y="1688161"/>
                  <a:pt x="2388601" y="1708303"/>
                  <a:pt x="2393524" y="1729406"/>
                </a:cubicBezTo>
                <a:cubicBezTo>
                  <a:pt x="2397592" y="1745608"/>
                  <a:pt x="2398919" y="1761240"/>
                  <a:pt x="2398406" y="1776041"/>
                </a:cubicBezTo>
                <a:lnTo>
                  <a:pt x="2393826" y="1807024"/>
                </a:lnTo>
                <a:lnTo>
                  <a:pt x="2392110" y="1800851"/>
                </a:lnTo>
                <a:lnTo>
                  <a:pt x="2393156" y="1789252"/>
                </a:lnTo>
                <a:lnTo>
                  <a:pt x="2394334" y="1776204"/>
                </a:lnTo>
                <a:cubicBezTo>
                  <a:pt x="2394267" y="1761793"/>
                  <a:pt x="2392672" y="1746651"/>
                  <a:pt x="2388846" y="1731071"/>
                </a:cubicBezTo>
                <a:cubicBezTo>
                  <a:pt x="2384054" y="1710932"/>
                  <a:pt x="2377067" y="1691445"/>
                  <a:pt x="2368050" y="1672948"/>
                </a:cubicBezTo>
                <a:lnTo>
                  <a:pt x="2355015" y="1652319"/>
                </a:lnTo>
                <a:close/>
                <a:moveTo>
                  <a:pt x="2374762" y="1649521"/>
                </a:moveTo>
                <a:lnTo>
                  <a:pt x="2385990" y="1658763"/>
                </a:lnTo>
                <a:cubicBezTo>
                  <a:pt x="2400869" y="1677764"/>
                  <a:pt x="2411645" y="1699977"/>
                  <a:pt x="2417250" y="1724038"/>
                </a:cubicBezTo>
                <a:cubicBezTo>
                  <a:pt x="2422214" y="1742583"/>
                  <a:pt x="2423007" y="1760397"/>
                  <a:pt x="2421091" y="1777102"/>
                </a:cubicBezTo>
                <a:lnTo>
                  <a:pt x="2413459" y="1805656"/>
                </a:lnTo>
                <a:lnTo>
                  <a:pt x="2408684" y="1823522"/>
                </a:lnTo>
                <a:lnTo>
                  <a:pt x="2401947" y="1836240"/>
                </a:lnTo>
                <a:lnTo>
                  <a:pt x="2401946" y="1836238"/>
                </a:lnTo>
                <a:lnTo>
                  <a:pt x="2403708" y="1832123"/>
                </a:lnTo>
                <a:lnTo>
                  <a:pt x="2408167" y="1821712"/>
                </a:lnTo>
                <a:cubicBezTo>
                  <a:pt x="2417389" y="1793739"/>
                  <a:pt x="2422008" y="1760370"/>
                  <a:pt x="2412563" y="1724176"/>
                </a:cubicBezTo>
                <a:lnTo>
                  <a:pt x="2412559" y="1724167"/>
                </a:lnTo>
                <a:lnTo>
                  <a:pt x="2412559" y="1724164"/>
                </a:lnTo>
                <a:cubicBezTo>
                  <a:pt x="2407147" y="1700799"/>
                  <a:pt x="2397515" y="1678844"/>
                  <a:pt x="2384332" y="1659282"/>
                </a:cubicBezTo>
                <a:close/>
                <a:moveTo>
                  <a:pt x="3788897" y="1649103"/>
                </a:moveTo>
                <a:lnTo>
                  <a:pt x="3788055" y="1652554"/>
                </a:lnTo>
                <a:lnTo>
                  <a:pt x="3787854" y="1653379"/>
                </a:lnTo>
                <a:lnTo>
                  <a:pt x="3783526" y="1654225"/>
                </a:lnTo>
                <a:lnTo>
                  <a:pt x="3783032" y="1654322"/>
                </a:lnTo>
                <a:close/>
                <a:moveTo>
                  <a:pt x="2286946" y="1648525"/>
                </a:moveTo>
                <a:lnTo>
                  <a:pt x="2286013" y="1663803"/>
                </a:lnTo>
                <a:cubicBezTo>
                  <a:pt x="2286806" y="1686433"/>
                  <a:pt x="2291356" y="1715079"/>
                  <a:pt x="2298250" y="1750791"/>
                </a:cubicBezTo>
                <a:cubicBezTo>
                  <a:pt x="2301697" y="1768579"/>
                  <a:pt x="2304455" y="1785263"/>
                  <a:pt x="2307075" y="1801395"/>
                </a:cubicBezTo>
                <a:cubicBezTo>
                  <a:pt x="2309695" y="1817321"/>
                  <a:pt x="2312134" y="1832179"/>
                  <a:pt x="2314898" y="1845506"/>
                </a:cubicBezTo>
                <a:lnTo>
                  <a:pt x="2322255" y="1871799"/>
                </a:lnTo>
                <a:lnTo>
                  <a:pt x="2321128" y="1870179"/>
                </a:lnTo>
                <a:cubicBezTo>
                  <a:pt x="2310872" y="1846205"/>
                  <a:pt x="2304461" y="1811319"/>
                  <a:pt x="2297014" y="1770780"/>
                </a:cubicBezTo>
                <a:lnTo>
                  <a:pt x="2293706" y="1752442"/>
                </a:lnTo>
                <a:cubicBezTo>
                  <a:pt x="2287088" y="1716937"/>
                  <a:pt x="2284019" y="1689360"/>
                  <a:pt x="2284519" y="1668022"/>
                </a:cubicBezTo>
                <a:close/>
                <a:moveTo>
                  <a:pt x="2480172" y="1647503"/>
                </a:moveTo>
                <a:lnTo>
                  <a:pt x="2480433" y="1647729"/>
                </a:lnTo>
                <a:lnTo>
                  <a:pt x="2483260" y="1651716"/>
                </a:lnTo>
                <a:lnTo>
                  <a:pt x="2482037" y="1650048"/>
                </a:lnTo>
                <a:close/>
                <a:moveTo>
                  <a:pt x="2360397" y="1645954"/>
                </a:moveTo>
                <a:lnTo>
                  <a:pt x="2364299" y="1649929"/>
                </a:lnTo>
                <a:lnTo>
                  <a:pt x="2378187" y="1664076"/>
                </a:lnTo>
                <a:lnTo>
                  <a:pt x="2405389" y="1726648"/>
                </a:lnTo>
                <a:lnTo>
                  <a:pt x="2409912" y="1776508"/>
                </a:lnTo>
                <a:cubicBezTo>
                  <a:pt x="2408792" y="1792270"/>
                  <a:pt x="2405422" y="1807067"/>
                  <a:pt x="2400941" y="1820580"/>
                </a:cubicBezTo>
                <a:lnTo>
                  <a:pt x="2398908" y="1825306"/>
                </a:lnTo>
                <a:lnTo>
                  <a:pt x="2398368" y="1823365"/>
                </a:lnTo>
                <a:lnTo>
                  <a:pt x="2399876" y="1818869"/>
                </a:lnTo>
                <a:cubicBezTo>
                  <a:pt x="2406564" y="1792361"/>
                  <a:pt x="2409252" y="1761337"/>
                  <a:pt x="2400703" y="1727623"/>
                </a:cubicBezTo>
                <a:cubicBezTo>
                  <a:pt x="2395608" y="1705934"/>
                  <a:pt x="2387376" y="1685237"/>
                  <a:pt x="2376364" y="1666144"/>
                </a:cubicBezTo>
                <a:lnTo>
                  <a:pt x="2370935" y="1659279"/>
                </a:lnTo>
                <a:close/>
                <a:moveTo>
                  <a:pt x="2280231" y="1645632"/>
                </a:moveTo>
                <a:lnTo>
                  <a:pt x="2280156" y="1646178"/>
                </a:lnTo>
                <a:lnTo>
                  <a:pt x="2280216" y="1645663"/>
                </a:lnTo>
                <a:close/>
                <a:moveTo>
                  <a:pt x="2301623" y="1645359"/>
                </a:moveTo>
                <a:lnTo>
                  <a:pt x="2306296" y="1669092"/>
                </a:lnTo>
                <a:lnTo>
                  <a:pt x="2301694" y="1649941"/>
                </a:lnTo>
                <a:lnTo>
                  <a:pt x="2301691" y="1649735"/>
                </a:lnTo>
                <a:close/>
                <a:moveTo>
                  <a:pt x="2407378" y="1645195"/>
                </a:moveTo>
                <a:lnTo>
                  <a:pt x="2424649" y="1664512"/>
                </a:lnTo>
                <a:lnTo>
                  <a:pt x="2434542" y="1675577"/>
                </a:lnTo>
                <a:cubicBezTo>
                  <a:pt x="2442517" y="1687681"/>
                  <a:pt x="2448781" y="1701088"/>
                  <a:pt x="2452962" y="1715490"/>
                </a:cubicBezTo>
                <a:lnTo>
                  <a:pt x="2457300" y="1751408"/>
                </a:lnTo>
                <a:lnTo>
                  <a:pt x="2451144" y="1785044"/>
                </a:lnTo>
                <a:lnTo>
                  <a:pt x="2445782" y="1794766"/>
                </a:lnTo>
                <a:lnTo>
                  <a:pt x="2445730" y="1794575"/>
                </a:lnTo>
                <a:lnTo>
                  <a:pt x="2446783" y="1792377"/>
                </a:lnTo>
                <a:lnTo>
                  <a:pt x="2447974" y="1784497"/>
                </a:lnTo>
                <a:lnTo>
                  <a:pt x="2451664" y="1770669"/>
                </a:lnTo>
                <a:lnTo>
                  <a:pt x="2451195" y="1763171"/>
                </a:lnTo>
                <a:lnTo>
                  <a:pt x="2453085" y="1750658"/>
                </a:lnTo>
                <a:cubicBezTo>
                  <a:pt x="2453022" y="1737938"/>
                  <a:pt x="2451109" y="1726468"/>
                  <a:pt x="2448282" y="1716437"/>
                </a:cubicBezTo>
                <a:cubicBezTo>
                  <a:pt x="2443050" y="1696160"/>
                  <a:pt x="2433815" y="1677377"/>
                  <a:pt x="2421336" y="1661075"/>
                </a:cubicBezTo>
                <a:lnTo>
                  <a:pt x="2408485" y="1649869"/>
                </a:lnTo>
                <a:close/>
                <a:moveTo>
                  <a:pt x="885732" y="1644122"/>
                </a:moveTo>
                <a:lnTo>
                  <a:pt x="884253" y="1645473"/>
                </a:lnTo>
                <a:lnTo>
                  <a:pt x="884621" y="1644859"/>
                </a:lnTo>
                <a:close/>
                <a:moveTo>
                  <a:pt x="3761387" y="1644113"/>
                </a:moveTo>
                <a:lnTo>
                  <a:pt x="3760141" y="1658801"/>
                </a:lnTo>
                <a:lnTo>
                  <a:pt x="3750141" y="1660758"/>
                </a:lnTo>
                <a:lnTo>
                  <a:pt x="3750150" y="1660341"/>
                </a:lnTo>
                <a:lnTo>
                  <a:pt x="3750339" y="1651676"/>
                </a:lnTo>
                <a:close/>
                <a:moveTo>
                  <a:pt x="2416435" y="1642319"/>
                </a:moveTo>
                <a:lnTo>
                  <a:pt x="2417496" y="1643148"/>
                </a:lnTo>
                <a:lnTo>
                  <a:pt x="2424301" y="1649753"/>
                </a:lnTo>
                <a:lnTo>
                  <a:pt x="2436208" y="1661313"/>
                </a:lnTo>
                <a:lnTo>
                  <a:pt x="2462943" y="1706779"/>
                </a:lnTo>
                <a:lnTo>
                  <a:pt x="2463632" y="1707951"/>
                </a:lnTo>
                <a:lnTo>
                  <a:pt x="2464959" y="1710801"/>
                </a:lnTo>
                <a:lnTo>
                  <a:pt x="2469331" y="1775810"/>
                </a:lnTo>
                <a:lnTo>
                  <a:pt x="2453000" y="1820971"/>
                </a:lnTo>
                <a:lnTo>
                  <a:pt x="2448926" y="1806180"/>
                </a:lnTo>
                <a:lnTo>
                  <a:pt x="2454231" y="1798087"/>
                </a:lnTo>
                <a:lnTo>
                  <a:pt x="2458408" y="1781365"/>
                </a:lnTo>
                <a:lnTo>
                  <a:pt x="2462319" y="1771534"/>
                </a:lnTo>
                <a:lnTo>
                  <a:pt x="2462319" y="1771523"/>
                </a:lnTo>
                <a:lnTo>
                  <a:pt x="2462320" y="1771520"/>
                </a:lnTo>
                <a:lnTo>
                  <a:pt x="2462129" y="1766468"/>
                </a:lnTo>
                <a:lnTo>
                  <a:pt x="2464354" y="1757562"/>
                </a:lnTo>
                <a:lnTo>
                  <a:pt x="2460134" y="1713430"/>
                </a:lnTo>
                <a:lnTo>
                  <a:pt x="2460133" y="1713408"/>
                </a:lnTo>
                <a:cubicBezTo>
                  <a:pt x="2456361" y="1699447"/>
                  <a:pt x="2450594" y="1686190"/>
                  <a:pt x="2443069" y="1674020"/>
                </a:cubicBezTo>
                <a:close/>
                <a:moveTo>
                  <a:pt x="2308724" y="1642282"/>
                </a:moveTo>
                <a:lnTo>
                  <a:pt x="2317139" y="1676599"/>
                </a:lnTo>
                <a:cubicBezTo>
                  <a:pt x="2322103" y="1694524"/>
                  <a:pt x="2328445" y="1716999"/>
                  <a:pt x="2334098" y="1743198"/>
                </a:cubicBezTo>
                <a:lnTo>
                  <a:pt x="2339268" y="1805317"/>
                </a:lnTo>
                <a:lnTo>
                  <a:pt x="2337629" y="1799476"/>
                </a:lnTo>
                <a:lnTo>
                  <a:pt x="2334409" y="1786075"/>
                </a:lnTo>
                <a:lnTo>
                  <a:pt x="2329280" y="1744031"/>
                </a:lnTo>
                <a:cubicBezTo>
                  <a:pt x="2325970" y="1727623"/>
                  <a:pt x="2322524" y="1713834"/>
                  <a:pt x="2319489" y="1700046"/>
                </a:cubicBezTo>
                <a:cubicBezTo>
                  <a:pt x="2314456" y="1677846"/>
                  <a:pt x="2310251" y="1659439"/>
                  <a:pt x="2308442" y="1644961"/>
                </a:cubicBezTo>
                <a:lnTo>
                  <a:pt x="2308646" y="1643024"/>
                </a:lnTo>
                <a:close/>
                <a:moveTo>
                  <a:pt x="3704501" y="1642098"/>
                </a:moveTo>
                <a:lnTo>
                  <a:pt x="3706696" y="1668990"/>
                </a:lnTo>
                <a:lnTo>
                  <a:pt x="3702117" y="1669856"/>
                </a:lnTo>
                <a:lnTo>
                  <a:pt x="3701746" y="1669926"/>
                </a:lnTo>
                <a:lnTo>
                  <a:pt x="3700516" y="1670159"/>
                </a:lnTo>
                <a:lnTo>
                  <a:pt x="3699422" y="1670349"/>
                </a:lnTo>
                <a:lnTo>
                  <a:pt x="3693904" y="1671310"/>
                </a:lnTo>
                <a:lnTo>
                  <a:pt x="3691524" y="1652406"/>
                </a:lnTo>
                <a:lnTo>
                  <a:pt x="3691084" y="1648915"/>
                </a:lnTo>
                <a:close/>
                <a:moveTo>
                  <a:pt x="2323957" y="1641462"/>
                </a:moveTo>
                <a:lnTo>
                  <a:pt x="2324867" y="1643651"/>
                </a:lnTo>
                <a:cubicBezTo>
                  <a:pt x="2339027" y="1673793"/>
                  <a:pt x="2350058" y="1705301"/>
                  <a:pt x="2357822" y="1737690"/>
                </a:cubicBezTo>
                <a:cubicBezTo>
                  <a:pt x="2362076" y="1758538"/>
                  <a:pt x="2364158" y="1779710"/>
                  <a:pt x="2364066" y="1800872"/>
                </a:cubicBezTo>
                <a:lnTo>
                  <a:pt x="2362722" y="1813357"/>
                </a:lnTo>
                <a:lnTo>
                  <a:pt x="2357848" y="1858622"/>
                </a:lnTo>
                <a:lnTo>
                  <a:pt x="2357960" y="1856546"/>
                </a:lnTo>
                <a:cubicBezTo>
                  <a:pt x="2362496" y="1817139"/>
                  <a:pt x="2360869" y="1777276"/>
                  <a:pt x="2353133" y="1738379"/>
                </a:cubicBezTo>
                <a:cubicBezTo>
                  <a:pt x="2346515" y="1710057"/>
                  <a:pt x="2338229" y="1682163"/>
                  <a:pt x="2328314" y="1654821"/>
                </a:cubicBezTo>
                <a:close/>
                <a:moveTo>
                  <a:pt x="790899" y="1640366"/>
                </a:moveTo>
                <a:lnTo>
                  <a:pt x="662783" y="1745027"/>
                </a:lnTo>
                <a:lnTo>
                  <a:pt x="698476" y="1713797"/>
                </a:lnTo>
                <a:close/>
                <a:moveTo>
                  <a:pt x="2779266" y="1639965"/>
                </a:moveTo>
                <a:lnTo>
                  <a:pt x="2779297" y="1640068"/>
                </a:lnTo>
                <a:lnTo>
                  <a:pt x="2779383" y="1640350"/>
                </a:lnTo>
                <a:lnTo>
                  <a:pt x="2780797" y="1644979"/>
                </a:lnTo>
                <a:lnTo>
                  <a:pt x="2780843" y="1645129"/>
                </a:lnTo>
                <a:lnTo>
                  <a:pt x="2777459" y="1661695"/>
                </a:lnTo>
                <a:lnTo>
                  <a:pt x="2774113" y="1669478"/>
                </a:lnTo>
                <a:lnTo>
                  <a:pt x="2770151" y="1678693"/>
                </a:lnTo>
                <a:lnTo>
                  <a:pt x="2776404" y="1660021"/>
                </a:lnTo>
                <a:close/>
                <a:moveTo>
                  <a:pt x="2337484" y="1638295"/>
                </a:moveTo>
                <a:lnTo>
                  <a:pt x="2348922" y="1656279"/>
                </a:lnTo>
                <a:lnTo>
                  <a:pt x="2351942" y="1668972"/>
                </a:lnTo>
                <a:lnTo>
                  <a:pt x="2354226" y="1678570"/>
                </a:lnTo>
                <a:lnTo>
                  <a:pt x="2344274" y="1654629"/>
                </a:lnTo>
                <a:close/>
                <a:moveTo>
                  <a:pt x="3803086" y="1636023"/>
                </a:moveTo>
                <a:lnTo>
                  <a:pt x="3799368" y="1646771"/>
                </a:lnTo>
                <a:lnTo>
                  <a:pt x="3796207" y="1650598"/>
                </a:lnTo>
                <a:lnTo>
                  <a:pt x="3795093" y="1651946"/>
                </a:lnTo>
                <a:lnTo>
                  <a:pt x="3797779" y="1640961"/>
                </a:lnTo>
                <a:close/>
                <a:moveTo>
                  <a:pt x="3636248" y="1635827"/>
                </a:moveTo>
                <a:lnTo>
                  <a:pt x="3642044" y="1665148"/>
                </a:lnTo>
                <a:lnTo>
                  <a:pt x="3637637" y="1667381"/>
                </a:lnTo>
                <a:lnTo>
                  <a:pt x="3636641" y="1667886"/>
                </a:lnTo>
                <a:lnTo>
                  <a:pt x="3628908" y="1671954"/>
                </a:lnTo>
                <a:lnTo>
                  <a:pt x="3628321" y="1672262"/>
                </a:lnTo>
                <a:lnTo>
                  <a:pt x="3627472" y="1668609"/>
                </a:lnTo>
                <a:lnTo>
                  <a:pt x="3620612" y="1638905"/>
                </a:lnTo>
                <a:close/>
                <a:moveTo>
                  <a:pt x="2274591" y="1635477"/>
                </a:moveTo>
                <a:lnTo>
                  <a:pt x="2259337" y="1679500"/>
                </a:lnTo>
                <a:lnTo>
                  <a:pt x="2259433" y="1681471"/>
                </a:lnTo>
                <a:lnTo>
                  <a:pt x="2260228" y="1697865"/>
                </a:lnTo>
                <a:lnTo>
                  <a:pt x="2260677" y="1707111"/>
                </a:lnTo>
                <a:lnTo>
                  <a:pt x="2260679" y="1707160"/>
                </a:lnTo>
                <a:lnTo>
                  <a:pt x="2255747" y="1685118"/>
                </a:lnTo>
                <a:close/>
                <a:moveTo>
                  <a:pt x="2721642" y="1635379"/>
                </a:moveTo>
                <a:lnTo>
                  <a:pt x="2725151" y="1646601"/>
                </a:lnTo>
                <a:lnTo>
                  <a:pt x="2727215" y="1697724"/>
                </a:lnTo>
                <a:lnTo>
                  <a:pt x="2727023" y="1701815"/>
                </a:lnTo>
                <a:lnTo>
                  <a:pt x="2726672" y="1709283"/>
                </a:lnTo>
                <a:lnTo>
                  <a:pt x="2726124" y="1689167"/>
                </a:lnTo>
                <a:close/>
                <a:moveTo>
                  <a:pt x="2313909" y="1634033"/>
                </a:moveTo>
                <a:lnTo>
                  <a:pt x="2321419" y="1657715"/>
                </a:lnTo>
                <a:cubicBezTo>
                  <a:pt x="2331264" y="1684768"/>
                  <a:pt x="2339468" y="1712400"/>
                  <a:pt x="2345962" y="1740447"/>
                </a:cubicBezTo>
                <a:lnTo>
                  <a:pt x="2350148" y="1844083"/>
                </a:lnTo>
                <a:lnTo>
                  <a:pt x="2349127" y="1840447"/>
                </a:lnTo>
                <a:lnTo>
                  <a:pt x="2340862" y="1741274"/>
                </a:lnTo>
                <a:cubicBezTo>
                  <a:pt x="2335070" y="1715489"/>
                  <a:pt x="2328728" y="1692324"/>
                  <a:pt x="2323765" y="1674123"/>
                </a:cubicBezTo>
                <a:cubicBezTo>
                  <a:pt x="2319421" y="1658128"/>
                  <a:pt x="2315732" y="1644857"/>
                  <a:pt x="2313888" y="1634429"/>
                </a:cubicBezTo>
                <a:close/>
                <a:moveTo>
                  <a:pt x="2390232" y="1633953"/>
                </a:moveTo>
                <a:lnTo>
                  <a:pt x="2394603" y="1636621"/>
                </a:lnTo>
                <a:lnTo>
                  <a:pt x="2398564" y="1639038"/>
                </a:lnTo>
                <a:lnTo>
                  <a:pt x="2399211" y="1641782"/>
                </a:lnTo>
                <a:close/>
                <a:moveTo>
                  <a:pt x="3778874" y="1632140"/>
                </a:moveTo>
                <a:lnTo>
                  <a:pt x="3775833" y="1651246"/>
                </a:lnTo>
                <a:lnTo>
                  <a:pt x="3771693" y="1654931"/>
                </a:lnTo>
                <a:lnTo>
                  <a:pt x="3769374" y="1656994"/>
                </a:lnTo>
                <a:lnTo>
                  <a:pt x="3769307" y="1657008"/>
                </a:lnTo>
                <a:lnTo>
                  <a:pt x="3769080" y="1657052"/>
                </a:lnTo>
                <a:lnTo>
                  <a:pt x="3768809" y="1657105"/>
                </a:lnTo>
                <a:lnTo>
                  <a:pt x="3767863" y="1657290"/>
                </a:lnTo>
                <a:lnTo>
                  <a:pt x="3769446" y="1638595"/>
                </a:lnTo>
                <a:close/>
                <a:moveTo>
                  <a:pt x="3724434" y="1631970"/>
                </a:moveTo>
                <a:lnTo>
                  <a:pt x="3725413" y="1660100"/>
                </a:lnTo>
                <a:lnTo>
                  <a:pt x="3714172" y="1667576"/>
                </a:lnTo>
                <a:lnTo>
                  <a:pt x="3713732" y="1667659"/>
                </a:lnTo>
                <a:lnTo>
                  <a:pt x="3713496" y="1667704"/>
                </a:lnTo>
                <a:lnTo>
                  <a:pt x="3711773" y="1646570"/>
                </a:lnTo>
                <a:lnTo>
                  <a:pt x="3711133" y="1638728"/>
                </a:lnTo>
                <a:close/>
                <a:moveTo>
                  <a:pt x="2886721" y="1631868"/>
                </a:moveTo>
                <a:lnTo>
                  <a:pt x="2886926" y="1632565"/>
                </a:lnTo>
                <a:lnTo>
                  <a:pt x="2887119" y="1633225"/>
                </a:lnTo>
                <a:lnTo>
                  <a:pt x="2881758" y="1660335"/>
                </a:lnTo>
                <a:lnTo>
                  <a:pt x="2874433" y="1676049"/>
                </a:lnTo>
                <a:lnTo>
                  <a:pt x="2874290" y="1676295"/>
                </a:lnTo>
                <a:close/>
                <a:moveTo>
                  <a:pt x="2832801" y="1631588"/>
                </a:moveTo>
                <a:lnTo>
                  <a:pt x="2836399" y="1643582"/>
                </a:lnTo>
                <a:lnTo>
                  <a:pt x="2823736" y="1678672"/>
                </a:lnTo>
                <a:lnTo>
                  <a:pt x="2804961" y="1700373"/>
                </a:lnTo>
                <a:lnTo>
                  <a:pt x="2801052" y="1687593"/>
                </a:lnTo>
                <a:lnTo>
                  <a:pt x="2818664" y="1664061"/>
                </a:lnTo>
                <a:lnTo>
                  <a:pt x="2824653" y="1648997"/>
                </a:lnTo>
                <a:lnTo>
                  <a:pt x="2830796" y="1639620"/>
                </a:lnTo>
                <a:close/>
                <a:moveTo>
                  <a:pt x="3658356" y="1631188"/>
                </a:moveTo>
                <a:lnTo>
                  <a:pt x="3661529" y="1650133"/>
                </a:lnTo>
                <a:lnTo>
                  <a:pt x="3662315" y="1654875"/>
                </a:lnTo>
                <a:lnTo>
                  <a:pt x="3648794" y="1661727"/>
                </a:lnTo>
                <a:lnTo>
                  <a:pt x="3643323" y="1634434"/>
                </a:lnTo>
                <a:lnTo>
                  <a:pt x="3644139" y="1634274"/>
                </a:lnTo>
                <a:close/>
                <a:moveTo>
                  <a:pt x="5638413" y="1630723"/>
                </a:moveTo>
                <a:lnTo>
                  <a:pt x="5651995" y="1689291"/>
                </a:lnTo>
                <a:lnTo>
                  <a:pt x="5657079" y="1716038"/>
                </a:lnTo>
                <a:lnTo>
                  <a:pt x="5649615" y="1681922"/>
                </a:lnTo>
                <a:close/>
                <a:moveTo>
                  <a:pt x="871724" y="1629711"/>
                </a:moveTo>
                <a:lnTo>
                  <a:pt x="863546" y="1639866"/>
                </a:lnTo>
                <a:lnTo>
                  <a:pt x="863544" y="1639870"/>
                </a:lnTo>
                <a:lnTo>
                  <a:pt x="863544" y="1639871"/>
                </a:lnTo>
                <a:lnTo>
                  <a:pt x="862649" y="1641588"/>
                </a:lnTo>
                <a:lnTo>
                  <a:pt x="859753" y="1647144"/>
                </a:lnTo>
                <a:lnTo>
                  <a:pt x="845700" y="1658899"/>
                </a:lnTo>
                <a:lnTo>
                  <a:pt x="856010" y="1641684"/>
                </a:lnTo>
                <a:close/>
                <a:moveTo>
                  <a:pt x="3634748" y="1628243"/>
                </a:moveTo>
                <a:lnTo>
                  <a:pt x="3634830" y="1628654"/>
                </a:lnTo>
                <a:lnTo>
                  <a:pt x="3634836" y="1628683"/>
                </a:lnTo>
                <a:lnTo>
                  <a:pt x="3631902" y="1629303"/>
                </a:lnTo>
                <a:close/>
                <a:moveTo>
                  <a:pt x="3681004" y="1626274"/>
                </a:moveTo>
                <a:lnTo>
                  <a:pt x="3682764" y="1639653"/>
                </a:lnTo>
                <a:lnTo>
                  <a:pt x="3683347" y="1644278"/>
                </a:lnTo>
                <a:lnTo>
                  <a:pt x="3668949" y="1651518"/>
                </a:lnTo>
                <a:lnTo>
                  <a:pt x="3668425" y="1648339"/>
                </a:lnTo>
                <a:lnTo>
                  <a:pt x="3665300" y="1629682"/>
                </a:lnTo>
                <a:lnTo>
                  <a:pt x="3674370" y="1627714"/>
                </a:lnTo>
                <a:close/>
                <a:moveTo>
                  <a:pt x="2357893" y="1625319"/>
                </a:moveTo>
                <a:lnTo>
                  <a:pt x="2362344" y="1627551"/>
                </a:lnTo>
                <a:lnTo>
                  <a:pt x="2364109" y="1628436"/>
                </a:lnTo>
                <a:lnTo>
                  <a:pt x="2364113" y="1628439"/>
                </a:lnTo>
                <a:lnTo>
                  <a:pt x="2388324" y="1652063"/>
                </a:lnTo>
                <a:close/>
                <a:moveTo>
                  <a:pt x="2304055" y="1625296"/>
                </a:moveTo>
                <a:lnTo>
                  <a:pt x="2301580" y="1642655"/>
                </a:lnTo>
                <a:lnTo>
                  <a:pt x="2301495" y="1637246"/>
                </a:lnTo>
                <a:lnTo>
                  <a:pt x="2301431" y="1633172"/>
                </a:lnTo>
                <a:close/>
                <a:moveTo>
                  <a:pt x="3815887" y="1624113"/>
                </a:moveTo>
                <a:lnTo>
                  <a:pt x="3813041" y="1630220"/>
                </a:lnTo>
                <a:lnTo>
                  <a:pt x="3812014" y="1631464"/>
                </a:lnTo>
                <a:lnTo>
                  <a:pt x="3812306" y="1630621"/>
                </a:lnTo>
                <a:lnTo>
                  <a:pt x="3813930" y="1625934"/>
                </a:lnTo>
                <a:close/>
                <a:moveTo>
                  <a:pt x="2365497" y="1624086"/>
                </a:moveTo>
                <a:lnTo>
                  <a:pt x="2366942" y="1624613"/>
                </a:lnTo>
                <a:lnTo>
                  <a:pt x="2402056" y="1653855"/>
                </a:lnTo>
                <a:lnTo>
                  <a:pt x="2402085" y="1653979"/>
                </a:lnTo>
                <a:close/>
                <a:moveTo>
                  <a:pt x="3744387" y="1621636"/>
                </a:moveTo>
                <a:lnTo>
                  <a:pt x="3743843" y="1647582"/>
                </a:lnTo>
                <a:lnTo>
                  <a:pt x="3742021" y="1648824"/>
                </a:lnTo>
                <a:lnTo>
                  <a:pt x="3732855" y="1655073"/>
                </a:lnTo>
                <a:lnTo>
                  <a:pt x="3732775" y="1652735"/>
                </a:lnTo>
                <a:lnTo>
                  <a:pt x="3731927" y="1628091"/>
                </a:lnTo>
                <a:lnTo>
                  <a:pt x="3735242" y="1626374"/>
                </a:lnTo>
                <a:lnTo>
                  <a:pt x="3738012" y="1624939"/>
                </a:lnTo>
                <a:close/>
                <a:moveTo>
                  <a:pt x="3702744" y="1621494"/>
                </a:moveTo>
                <a:lnTo>
                  <a:pt x="3703447" y="1629174"/>
                </a:lnTo>
                <a:lnTo>
                  <a:pt x="3703838" y="1633974"/>
                </a:lnTo>
                <a:lnTo>
                  <a:pt x="3690074" y="1640895"/>
                </a:lnTo>
                <a:lnTo>
                  <a:pt x="3689796" y="1638687"/>
                </a:lnTo>
                <a:lnTo>
                  <a:pt x="3687964" y="1624764"/>
                </a:lnTo>
                <a:lnTo>
                  <a:pt x="3688795" y="1624583"/>
                </a:lnTo>
                <a:lnTo>
                  <a:pt x="3691716" y="1623950"/>
                </a:lnTo>
                <a:close/>
                <a:moveTo>
                  <a:pt x="3795918" y="1620345"/>
                </a:moveTo>
                <a:lnTo>
                  <a:pt x="3791915" y="1636744"/>
                </a:lnTo>
                <a:lnTo>
                  <a:pt x="3788688" y="1639746"/>
                </a:lnTo>
                <a:lnTo>
                  <a:pt x="3787178" y="1641151"/>
                </a:lnTo>
                <a:lnTo>
                  <a:pt x="3785660" y="1642502"/>
                </a:lnTo>
                <a:lnTo>
                  <a:pt x="3784716" y="1643342"/>
                </a:lnTo>
                <a:lnTo>
                  <a:pt x="3787423" y="1626287"/>
                </a:lnTo>
                <a:lnTo>
                  <a:pt x="3791211" y="1623694"/>
                </a:lnTo>
                <a:close/>
                <a:moveTo>
                  <a:pt x="3656505" y="1620135"/>
                </a:moveTo>
                <a:lnTo>
                  <a:pt x="3657147" y="1623967"/>
                </a:lnTo>
                <a:lnTo>
                  <a:pt x="3641872" y="1627196"/>
                </a:lnTo>
                <a:lnTo>
                  <a:pt x="3641572" y="1625700"/>
                </a:lnTo>
                <a:close/>
                <a:moveTo>
                  <a:pt x="907750" y="1617194"/>
                </a:moveTo>
                <a:lnTo>
                  <a:pt x="902635" y="1624631"/>
                </a:lnTo>
                <a:lnTo>
                  <a:pt x="899916" y="1626421"/>
                </a:lnTo>
                <a:lnTo>
                  <a:pt x="893404" y="1630705"/>
                </a:lnTo>
                <a:lnTo>
                  <a:pt x="893376" y="1630724"/>
                </a:lnTo>
                <a:lnTo>
                  <a:pt x="893328" y="1630757"/>
                </a:lnTo>
                <a:lnTo>
                  <a:pt x="897550" y="1625586"/>
                </a:lnTo>
                <a:close/>
                <a:moveTo>
                  <a:pt x="3723853" y="1616795"/>
                </a:moveTo>
                <a:lnTo>
                  <a:pt x="3723991" y="1619244"/>
                </a:lnTo>
                <a:lnTo>
                  <a:pt x="3724147" y="1623718"/>
                </a:lnTo>
                <a:lnTo>
                  <a:pt x="3723547" y="1624027"/>
                </a:lnTo>
                <a:lnTo>
                  <a:pt x="3723220" y="1624195"/>
                </a:lnTo>
                <a:lnTo>
                  <a:pt x="3720700" y="1625494"/>
                </a:lnTo>
                <a:lnTo>
                  <a:pt x="3710473" y="1630637"/>
                </a:lnTo>
                <a:lnTo>
                  <a:pt x="3710343" y="1629035"/>
                </a:lnTo>
                <a:lnTo>
                  <a:pt x="3709515" y="1619987"/>
                </a:lnTo>
                <a:lnTo>
                  <a:pt x="3719269" y="1617815"/>
                </a:lnTo>
                <a:close/>
                <a:moveTo>
                  <a:pt x="2827614" y="1614300"/>
                </a:moveTo>
                <a:lnTo>
                  <a:pt x="2829018" y="1618977"/>
                </a:lnTo>
                <a:lnTo>
                  <a:pt x="2827651" y="1626429"/>
                </a:lnTo>
                <a:lnTo>
                  <a:pt x="2822714" y="1635388"/>
                </a:lnTo>
                <a:lnTo>
                  <a:pt x="2823272" y="1634222"/>
                </a:lnTo>
                <a:lnTo>
                  <a:pt x="2824532" y="1625863"/>
                </a:lnTo>
                <a:close/>
                <a:moveTo>
                  <a:pt x="3744585" y="1612179"/>
                </a:moveTo>
                <a:lnTo>
                  <a:pt x="3744564" y="1613197"/>
                </a:lnTo>
                <a:lnTo>
                  <a:pt x="3742168" y="1614431"/>
                </a:lnTo>
                <a:lnTo>
                  <a:pt x="3731644" y="1619855"/>
                </a:lnTo>
                <a:lnTo>
                  <a:pt x="3731575" y="1617866"/>
                </a:lnTo>
                <a:lnTo>
                  <a:pt x="3731420" y="1615110"/>
                </a:lnTo>
                <a:lnTo>
                  <a:pt x="3739213" y="1613375"/>
                </a:lnTo>
                <a:close/>
                <a:moveTo>
                  <a:pt x="3679088" y="1611716"/>
                </a:moveTo>
                <a:lnTo>
                  <a:pt x="3680063" y="1619123"/>
                </a:lnTo>
                <a:lnTo>
                  <a:pt x="3664097" y="1622498"/>
                </a:lnTo>
                <a:lnTo>
                  <a:pt x="3663279" y="1617611"/>
                </a:lnTo>
                <a:lnTo>
                  <a:pt x="3666658" y="1616351"/>
                </a:lnTo>
                <a:close/>
                <a:moveTo>
                  <a:pt x="2661418" y="1611643"/>
                </a:moveTo>
                <a:lnTo>
                  <a:pt x="2677991" y="1673293"/>
                </a:lnTo>
                <a:lnTo>
                  <a:pt x="2677992" y="1673295"/>
                </a:lnTo>
                <a:lnTo>
                  <a:pt x="2677992" y="1673297"/>
                </a:lnTo>
                <a:lnTo>
                  <a:pt x="2684641" y="1694097"/>
                </a:lnTo>
                <a:lnTo>
                  <a:pt x="2688909" y="1708495"/>
                </a:lnTo>
                <a:lnTo>
                  <a:pt x="2687454" y="1706557"/>
                </a:lnTo>
                <a:lnTo>
                  <a:pt x="2687005" y="1705958"/>
                </a:lnTo>
                <a:lnTo>
                  <a:pt x="2684598" y="1698740"/>
                </a:lnTo>
                <a:lnTo>
                  <a:pt x="2670642" y="1656898"/>
                </a:lnTo>
                <a:lnTo>
                  <a:pt x="2663146" y="1620124"/>
                </a:lnTo>
                <a:close/>
                <a:moveTo>
                  <a:pt x="3764163" y="1611390"/>
                </a:moveTo>
                <a:lnTo>
                  <a:pt x="3762152" y="1635100"/>
                </a:lnTo>
                <a:lnTo>
                  <a:pt x="3750528" y="1643024"/>
                </a:lnTo>
                <a:lnTo>
                  <a:pt x="3750759" y="1632423"/>
                </a:lnTo>
                <a:lnTo>
                  <a:pt x="3751070" y="1618173"/>
                </a:lnTo>
                <a:lnTo>
                  <a:pt x="3764058" y="1611444"/>
                </a:lnTo>
                <a:close/>
                <a:moveTo>
                  <a:pt x="898522" y="1610693"/>
                </a:moveTo>
                <a:lnTo>
                  <a:pt x="896789" y="1612651"/>
                </a:lnTo>
                <a:lnTo>
                  <a:pt x="891292" y="1618860"/>
                </a:lnTo>
                <a:lnTo>
                  <a:pt x="888198" y="1623991"/>
                </a:lnTo>
                <a:lnTo>
                  <a:pt x="886212" y="1625512"/>
                </a:lnTo>
                <a:lnTo>
                  <a:pt x="881312" y="1629265"/>
                </a:lnTo>
                <a:lnTo>
                  <a:pt x="889441" y="1618111"/>
                </a:lnTo>
                <a:lnTo>
                  <a:pt x="889465" y="1618080"/>
                </a:lnTo>
                <a:close/>
                <a:moveTo>
                  <a:pt x="3812622" y="1608461"/>
                </a:moveTo>
                <a:lnTo>
                  <a:pt x="3808022" y="1621758"/>
                </a:lnTo>
                <a:lnTo>
                  <a:pt x="3807877" y="1621893"/>
                </a:lnTo>
                <a:lnTo>
                  <a:pt x="3800841" y="1628439"/>
                </a:lnTo>
                <a:lnTo>
                  <a:pt x="3800984" y="1627851"/>
                </a:lnTo>
                <a:lnTo>
                  <a:pt x="3804273" y="1614401"/>
                </a:lnTo>
                <a:close/>
                <a:moveTo>
                  <a:pt x="2769326" y="1607412"/>
                </a:moveTo>
                <a:lnTo>
                  <a:pt x="2772603" y="1618145"/>
                </a:lnTo>
                <a:lnTo>
                  <a:pt x="2774110" y="1623079"/>
                </a:lnTo>
                <a:lnTo>
                  <a:pt x="2768824" y="1658801"/>
                </a:lnTo>
                <a:lnTo>
                  <a:pt x="2760724" y="1682887"/>
                </a:lnTo>
                <a:lnTo>
                  <a:pt x="2766880" y="1658122"/>
                </a:lnTo>
                <a:cubicBezTo>
                  <a:pt x="2769164" y="1645462"/>
                  <a:pt x="2770625" y="1631781"/>
                  <a:pt x="2770550" y="1617370"/>
                </a:cubicBezTo>
                <a:close/>
                <a:moveTo>
                  <a:pt x="3701100" y="1603509"/>
                </a:moveTo>
                <a:lnTo>
                  <a:pt x="3702097" y="1614413"/>
                </a:lnTo>
                <a:lnTo>
                  <a:pt x="3697277" y="1615484"/>
                </a:lnTo>
                <a:lnTo>
                  <a:pt x="3687028" y="1617651"/>
                </a:lnTo>
                <a:lnTo>
                  <a:pt x="3685913" y="1609172"/>
                </a:lnTo>
                <a:lnTo>
                  <a:pt x="3686990" y="1608770"/>
                </a:lnTo>
                <a:close/>
                <a:moveTo>
                  <a:pt x="3783438" y="1603468"/>
                </a:moveTo>
                <a:lnTo>
                  <a:pt x="3780381" y="1622671"/>
                </a:lnTo>
                <a:lnTo>
                  <a:pt x="3773006" y="1627700"/>
                </a:lnTo>
                <a:lnTo>
                  <a:pt x="3770207" y="1629608"/>
                </a:lnTo>
                <a:lnTo>
                  <a:pt x="3772098" y="1607279"/>
                </a:lnTo>
                <a:lnTo>
                  <a:pt x="3776369" y="1605066"/>
                </a:lnTo>
                <a:lnTo>
                  <a:pt x="3778798" y="1604517"/>
                </a:lnTo>
                <a:close/>
                <a:moveTo>
                  <a:pt x="2396871" y="1600815"/>
                </a:moveTo>
                <a:lnTo>
                  <a:pt x="2400861" y="1601624"/>
                </a:lnTo>
                <a:lnTo>
                  <a:pt x="2403861" y="1605076"/>
                </a:lnTo>
                <a:lnTo>
                  <a:pt x="2403324" y="1604903"/>
                </a:lnTo>
                <a:lnTo>
                  <a:pt x="2402522" y="1604689"/>
                </a:lnTo>
                <a:lnTo>
                  <a:pt x="2397181" y="1601503"/>
                </a:lnTo>
                <a:lnTo>
                  <a:pt x="2397055" y="1601480"/>
                </a:lnTo>
                <a:lnTo>
                  <a:pt x="2397027" y="1601475"/>
                </a:lnTo>
                <a:close/>
                <a:moveTo>
                  <a:pt x="3801008" y="1599496"/>
                </a:moveTo>
                <a:lnTo>
                  <a:pt x="3799469" y="1605801"/>
                </a:lnTo>
                <a:lnTo>
                  <a:pt x="3798429" y="1610062"/>
                </a:lnTo>
                <a:lnTo>
                  <a:pt x="3792355" y="1614378"/>
                </a:lnTo>
                <a:lnTo>
                  <a:pt x="3788927" y="1616815"/>
                </a:lnTo>
                <a:lnTo>
                  <a:pt x="3791328" y="1601684"/>
                </a:lnTo>
                <a:close/>
                <a:moveTo>
                  <a:pt x="2378231" y="1598068"/>
                </a:moveTo>
                <a:lnTo>
                  <a:pt x="2386137" y="1598581"/>
                </a:lnTo>
                <a:lnTo>
                  <a:pt x="2386272" y="1599526"/>
                </a:lnTo>
                <a:close/>
                <a:moveTo>
                  <a:pt x="933327" y="1597505"/>
                </a:moveTo>
                <a:lnTo>
                  <a:pt x="924748" y="1608492"/>
                </a:lnTo>
                <a:lnTo>
                  <a:pt x="918521" y="1614178"/>
                </a:lnTo>
                <a:lnTo>
                  <a:pt x="918158" y="1614417"/>
                </a:lnTo>
                <a:lnTo>
                  <a:pt x="918144" y="1614426"/>
                </a:lnTo>
                <a:lnTo>
                  <a:pt x="929182" y="1600631"/>
                </a:lnTo>
                <a:close/>
                <a:moveTo>
                  <a:pt x="3828416" y="1597225"/>
                </a:moveTo>
                <a:lnTo>
                  <a:pt x="3823845" y="1607036"/>
                </a:lnTo>
                <a:lnTo>
                  <a:pt x="3822695" y="1608106"/>
                </a:lnTo>
                <a:lnTo>
                  <a:pt x="3818876" y="1611659"/>
                </a:lnTo>
                <a:lnTo>
                  <a:pt x="3822392" y="1601511"/>
                </a:lnTo>
                <a:close/>
                <a:moveTo>
                  <a:pt x="3816831" y="1596296"/>
                </a:moveTo>
                <a:lnTo>
                  <a:pt x="3816829" y="1596300"/>
                </a:lnTo>
                <a:lnTo>
                  <a:pt x="3816829" y="1596300"/>
                </a:lnTo>
                <a:lnTo>
                  <a:pt x="3816769" y="1596474"/>
                </a:lnTo>
                <a:lnTo>
                  <a:pt x="3816516" y="1597206"/>
                </a:lnTo>
                <a:lnTo>
                  <a:pt x="3806787" y="1604121"/>
                </a:lnTo>
                <a:lnTo>
                  <a:pt x="3808279" y="1598019"/>
                </a:lnTo>
                <a:close/>
                <a:moveTo>
                  <a:pt x="3722651" y="1595442"/>
                </a:moveTo>
                <a:lnTo>
                  <a:pt x="3723452" y="1609666"/>
                </a:lnTo>
                <a:lnTo>
                  <a:pt x="3708868" y="1612908"/>
                </a:lnTo>
                <a:lnTo>
                  <a:pt x="3707781" y="1601018"/>
                </a:lnTo>
                <a:lnTo>
                  <a:pt x="3717276" y="1597478"/>
                </a:lnTo>
                <a:lnTo>
                  <a:pt x="3719964" y="1596460"/>
                </a:lnTo>
                <a:close/>
                <a:moveTo>
                  <a:pt x="3803069" y="1591052"/>
                </a:moveTo>
                <a:lnTo>
                  <a:pt x="3802831" y="1592026"/>
                </a:lnTo>
                <a:lnTo>
                  <a:pt x="3802414" y="1592112"/>
                </a:lnTo>
                <a:lnTo>
                  <a:pt x="3800130" y="1592620"/>
                </a:lnTo>
                <a:lnTo>
                  <a:pt x="3802131" y="1591552"/>
                </a:lnTo>
                <a:close/>
                <a:moveTo>
                  <a:pt x="3841132" y="1590568"/>
                </a:moveTo>
                <a:lnTo>
                  <a:pt x="3841059" y="1590690"/>
                </a:lnTo>
                <a:lnTo>
                  <a:pt x="3840614" y="1591433"/>
                </a:lnTo>
                <a:lnTo>
                  <a:pt x="3840082" y="1591928"/>
                </a:lnTo>
                <a:lnTo>
                  <a:pt x="3836066" y="1595664"/>
                </a:lnTo>
                <a:lnTo>
                  <a:pt x="3838091" y="1591326"/>
                </a:lnTo>
                <a:lnTo>
                  <a:pt x="3839904" y="1590874"/>
                </a:lnTo>
                <a:close/>
                <a:moveTo>
                  <a:pt x="931722" y="1588408"/>
                </a:moveTo>
                <a:lnTo>
                  <a:pt x="930315" y="1589660"/>
                </a:lnTo>
                <a:lnTo>
                  <a:pt x="920979" y="1597959"/>
                </a:lnTo>
                <a:lnTo>
                  <a:pt x="919637" y="1599910"/>
                </a:lnTo>
                <a:lnTo>
                  <a:pt x="916633" y="1602211"/>
                </a:lnTo>
                <a:lnTo>
                  <a:pt x="921199" y="1596618"/>
                </a:lnTo>
                <a:lnTo>
                  <a:pt x="921220" y="1596594"/>
                </a:lnTo>
                <a:close/>
                <a:moveTo>
                  <a:pt x="3744520" y="1587158"/>
                </a:moveTo>
                <a:lnTo>
                  <a:pt x="3744652" y="1604954"/>
                </a:lnTo>
                <a:lnTo>
                  <a:pt x="3731020" y="1607984"/>
                </a:lnTo>
                <a:lnTo>
                  <a:pt x="3730575" y="1600084"/>
                </a:lnTo>
                <a:lnTo>
                  <a:pt x="3730555" y="1599724"/>
                </a:lnTo>
                <a:lnTo>
                  <a:pt x="3730154" y="1592600"/>
                </a:lnTo>
                <a:lnTo>
                  <a:pt x="3735057" y="1590743"/>
                </a:lnTo>
                <a:close/>
                <a:moveTo>
                  <a:pt x="3402852" y="1585439"/>
                </a:moveTo>
                <a:lnTo>
                  <a:pt x="3411612" y="1615174"/>
                </a:lnTo>
                <a:lnTo>
                  <a:pt x="3455495" y="1764145"/>
                </a:lnTo>
                <a:cubicBezTo>
                  <a:pt x="3488123" y="1872958"/>
                  <a:pt x="3521067" y="1980934"/>
                  <a:pt x="3552685" y="2082596"/>
                </a:cubicBezTo>
                <a:lnTo>
                  <a:pt x="3597679" y="2225748"/>
                </a:lnTo>
                <a:lnTo>
                  <a:pt x="3597695" y="2225796"/>
                </a:lnTo>
                <a:lnTo>
                  <a:pt x="3598633" y="2228782"/>
                </a:lnTo>
                <a:lnTo>
                  <a:pt x="3597679" y="2225748"/>
                </a:lnTo>
                <a:lnTo>
                  <a:pt x="3582949" y="2179564"/>
                </a:lnTo>
                <a:lnTo>
                  <a:pt x="3565023" y="2122514"/>
                </a:lnTo>
                <a:lnTo>
                  <a:pt x="3528037" y="2003241"/>
                </a:lnTo>
                <a:lnTo>
                  <a:pt x="3511442" y="1949329"/>
                </a:lnTo>
                <a:lnTo>
                  <a:pt x="3457202" y="1770230"/>
                </a:lnTo>
                <a:lnTo>
                  <a:pt x="3432660" y="1686787"/>
                </a:lnTo>
                <a:close/>
                <a:moveTo>
                  <a:pt x="2599771" y="1585081"/>
                </a:moveTo>
                <a:lnTo>
                  <a:pt x="2603759" y="1600996"/>
                </a:lnTo>
                <a:lnTo>
                  <a:pt x="2603667" y="1609190"/>
                </a:lnTo>
                <a:cubicBezTo>
                  <a:pt x="2606873" y="1631458"/>
                  <a:pt x="2612535" y="1651822"/>
                  <a:pt x="2620228" y="1669842"/>
                </a:cubicBezTo>
                <a:lnTo>
                  <a:pt x="2623763" y="1675569"/>
                </a:lnTo>
                <a:lnTo>
                  <a:pt x="2625947" y="1683630"/>
                </a:lnTo>
                <a:lnTo>
                  <a:pt x="2616793" y="1671064"/>
                </a:lnTo>
                <a:lnTo>
                  <a:pt x="2598845" y="1610972"/>
                </a:lnTo>
                <a:lnTo>
                  <a:pt x="2599447" y="1594143"/>
                </a:lnTo>
                <a:close/>
                <a:moveTo>
                  <a:pt x="3626117" y="1584663"/>
                </a:moveTo>
                <a:lnTo>
                  <a:pt x="3629126" y="1599803"/>
                </a:lnTo>
                <a:lnTo>
                  <a:pt x="3633489" y="1621874"/>
                </a:lnTo>
                <a:lnTo>
                  <a:pt x="3624962" y="1625041"/>
                </a:lnTo>
                <a:lnTo>
                  <a:pt x="3618027" y="1627711"/>
                </a:lnTo>
                <a:lnTo>
                  <a:pt x="3616744" y="1622154"/>
                </a:lnTo>
                <a:lnTo>
                  <a:pt x="3611728" y="1600434"/>
                </a:lnTo>
                <a:lnTo>
                  <a:pt x="3609074" y="1588942"/>
                </a:lnTo>
                <a:close/>
                <a:moveTo>
                  <a:pt x="3822172" y="1580857"/>
                </a:moveTo>
                <a:lnTo>
                  <a:pt x="3819513" y="1588543"/>
                </a:lnTo>
                <a:lnTo>
                  <a:pt x="3818582" y="1588768"/>
                </a:lnTo>
                <a:lnTo>
                  <a:pt x="3810113" y="1590520"/>
                </a:lnTo>
                <a:lnTo>
                  <a:pt x="3811020" y="1586809"/>
                </a:lnTo>
                <a:close/>
                <a:moveTo>
                  <a:pt x="3766263" y="1578922"/>
                </a:moveTo>
                <a:lnTo>
                  <a:pt x="3765356" y="1597321"/>
                </a:lnTo>
                <a:lnTo>
                  <a:pt x="3765094" y="1600410"/>
                </a:lnTo>
                <a:lnTo>
                  <a:pt x="3764117" y="1600627"/>
                </a:lnTo>
                <a:lnTo>
                  <a:pt x="3751261" y="1603485"/>
                </a:lnTo>
                <a:lnTo>
                  <a:pt x="3751121" y="1584658"/>
                </a:lnTo>
                <a:close/>
                <a:moveTo>
                  <a:pt x="3649579" y="1578772"/>
                </a:moveTo>
                <a:lnTo>
                  <a:pt x="3655432" y="1613725"/>
                </a:lnTo>
                <a:lnTo>
                  <a:pt x="3640299" y="1619345"/>
                </a:lnTo>
                <a:lnTo>
                  <a:pt x="3636022" y="1598012"/>
                </a:lnTo>
                <a:lnTo>
                  <a:pt x="3633019" y="1582930"/>
                </a:lnTo>
                <a:lnTo>
                  <a:pt x="3635171" y="1582390"/>
                </a:lnTo>
                <a:close/>
                <a:moveTo>
                  <a:pt x="3673948" y="1572654"/>
                </a:moveTo>
                <a:lnTo>
                  <a:pt x="3678234" y="1605222"/>
                </a:lnTo>
                <a:lnTo>
                  <a:pt x="3662206" y="1611203"/>
                </a:lnTo>
                <a:lnTo>
                  <a:pt x="3656485" y="1577039"/>
                </a:lnTo>
                <a:close/>
                <a:moveTo>
                  <a:pt x="3840634" y="1571005"/>
                </a:moveTo>
                <a:lnTo>
                  <a:pt x="3834322" y="1584551"/>
                </a:lnTo>
                <a:lnTo>
                  <a:pt x="3833518" y="1585121"/>
                </a:lnTo>
                <a:lnTo>
                  <a:pt x="3830178" y="1585958"/>
                </a:lnTo>
                <a:lnTo>
                  <a:pt x="3827560" y="1586592"/>
                </a:lnTo>
                <a:lnTo>
                  <a:pt x="3830077" y="1579329"/>
                </a:lnTo>
                <a:lnTo>
                  <a:pt x="3831221" y="1576028"/>
                </a:lnTo>
                <a:lnTo>
                  <a:pt x="3834566" y="1574243"/>
                </a:lnTo>
                <a:close/>
                <a:moveTo>
                  <a:pt x="3787906" y="1570724"/>
                </a:moveTo>
                <a:lnTo>
                  <a:pt x="3786040" y="1587117"/>
                </a:lnTo>
                <a:lnTo>
                  <a:pt x="3785224" y="1592244"/>
                </a:lnTo>
                <a:lnTo>
                  <a:pt x="3772830" y="1598631"/>
                </a:lnTo>
                <a:lnTo>
                  <a:pt x="3772941" y="1597321"/>
                </a:lnTo>
                <a:lnTo>
                  <a:pt x="3773992" y="1575994"/>
                </a:lnTo>
                <a:lnTo>
                  <a:pt x="3777181" y="1574786"/>
                </a:lnTo>
                <a:close/>
                <a:moveTo>
                  <a:pt x="3697732" y="1566684"/>
                </a:moveTo>
                <a:lnTo>
                  <a:pt x="3700496" y="1596915"/>
                </a:lnTo>
                <a:lnTo>
                  <a:pt x="3685058" y="1602675"/>
                </a:lnTo>
                <a:lnTo>
                  <a:pt x="3683308" y="1589376"/>
                </a:lnTo>
                <a:lnTo>
                  <a:pt x="3680879" y="1570915"/>
                </a:lnTo>
                <a:lnTo>
                  <a:pt x="3696190" y="1567071"/>
                </a:lnTo>
                <a:close/>
                <a:moveTo>
                  <a:pt x="2813180" y="1566182"/>
                </a:moveTo>
                <a:lnTo>
                  <a:pt x="2821807" y="1594939"/>
                </a:lnTo>
                <a:lnTo>
                  <a:pt x="2815239" y="1634135"/>
                </a:lnTo>
                <a:lnTo>
                  <a:pt x="2802918" y="1658494"/>
                </a:lnTo>
                <a:lnTo>
                  <a:pt x="2815923" y="1619534"/>
                </a:lnTo>
                <a:close/>
                <a:moveTo>
                  <a:pt x="2890823" y="1564995"/>
                </a:moveTo>
                <a:lnTo>
                  <a:pt x="2890997" y="1565746"/>
                </a:lnTo>
                <a:lnTo>
                  <a:pt x="2890997" y="1566818"/>
                </a:lnTo>
                <a:close/>
                <a:moveTo>
                  <a:pt x="3809560" y="1562381"/>
                </a:moveTo>
                <a:lnTo>
                  <a:pt x="3806723" y="1576087"/>
                </a:lnTo>
                <a:lnTo>
                  <a:pt x="3805404" y="1581489"/>
                </a:lnTo>
                <a:lnTo>
                  <a:pt x="3801275" y="1583697"/>
                </a:lnTo>
                <a:lnTo>
                  <a:pt x="3793514" y="1587849"/>
                </a:lnTo>
                <a:lnTo>
                  <a:pt x="3795809" y="1567691"/>
                </a:lnTo>
                <a:close/>
                <a:moveTo>
                  <a:pt x="3858587" y="1561424"/>
                </a:moveTo>
                <a:lnTo>
                  <a:pt x="3852455" y="1571662"/>
                </a:lnTo>
                <a:lnTo>
                  <a:pt x="3844692" y="1577180"/>
                </a:lnTo>
                <a:lnTo>
                  <a:pt x="3849875" y="1566073"/>
                </a:lnTo>
                <a:close/>
                <a:moveTo>
                  <a:pt x="3720706" y="1560916"/>
                </a:moveTo>
                <a:lnTo>
                  <a:pt x="3722274" y="1588754"/>
                </a:lnTo>
                <a:lnTo>
                  <a:pt x="3714988" y="1591507"/>
                </a:lnTo>
                <a:lnTo>
                  <a:pt x="3707177" y="1594421"/>
                </a:lnTo>
                <a:lnTo>
                  <a:pt x="3705645" y="1577666"/>
                </a:lnTo>
                <a:lnTo>
                  <a:pt x="3704486" y="1564988"/>
                </a:lnTo>
                <a:close/>
                <a:moveTo>
                  <a:pt x="5611192" y="1555303"/>
                </a:moveTo>
                <a:lnTo>
                  <a:pt x="5642843" y="1682739"/>
                </a:lnTo>
                <a:lnTo>
                  <a:pt x="5648406" y="1711899"/>
                </a:lnTo>
                <a:lnTo>
                  <a:pt x="5643199" y="1689990"/>
                </a:lnTo>
                <a:lnTo>
                  <a:pt x="5640484" y="1675780"/>
                </a:lnTo>
                <a:lnTo>
                  <a:pt x="5625810" y="1616814"/>
                </a:lnTo>
                <a:close/>
                <a:moveTo>
                  <a:pt x="3744281" y="1554997"/>
                </a:moveTo>
                <a:lnTo>
                  <a:pt x="3744469" y="1580367"/>
                </a:lnTo>
                <a:lnTo>
                  <a:pt x="3729778" y="1585918"/>
                </a:lnTo>
                <a:lnTo>
                  <a:pt x="3729437" y="1579846"/>
                </a:lnTo>
                <a:lnTo>
                  <a:pt x="3728266" y="1559018"/>
                </a:lnTo>
                <a:close/>
                <a:moveTo>
                  <a:pt x="3830885" y="1554145"/>
                </a:moveTo>
                <a:lnTo>
                  <a:pt x="3827544" y="1565331"/>
                </a:lnTo>
                <a:lnTo>
                  <a:pt x="3825999" y="1569797"/>
                </a:lnTo>
                <a:lnTo>
                  <a:pt x="3825712" y="1570625"/>
                </a:lnTo>
                <a:lnTo>
                  <a:pt x="3813334" y="1577246"/>
                </a:lnTo>
                <a:lnTo>
                  <a:pt x="3816984" y="1559514"/>
                </a:lnTo>
                <a:close/>
                <a:moveTo>
                  <a:pt x="3874705" y="1552719"/>
                </a:moveTo>
                <a:lnTo>
                  <a:pt x="3870192" y="1558526"/>
                </a:lnTo>
                <a:lnTo>
                  <a:pt x="3867648" y="1560435"/>
                </a:lnTo>
                <a:lnTo>
                  <a:pt x="3865217" y="1562259"/>
                </a:lnTo>
                <a:lnTo>
                  <a:pt x="3869039" y="1555846"/>
                </a:lnTo>
                <a:lnTo>
                  <a:pt x="3869418" y="1555644"/>
                </a:lnTo>
                <a:lnTo>
                  <a:pt x="3869530" y="1555584"/>
                </a:lnTo>
                <a:lnTo>
                  <a:pt x="3869969" y="1555341"/>
                </a:lnTo>
                <a:lnTo>
                  <a:pt x="3870019" y="1555313"/>
                </a:lnTo>
                <a:close/>
                <a:moveTo>
                  <a:pt x="2591525" y="1552174"/>
                </a:moveTo>
                <a:lnTo>
                  <a:pt x="2592522" y="1556152"/>
                </a:lnTo>
                <a:lnTo>
                  <a:pt x="2593707" y="1560882"/>
                </a:lnTo>
                <a:lnTo>
                  <a:pt x="2591812" y="1611799"/>
                </a:lnTo>
                <a:lnTo>
                  <a:pt x="2591812" y="1611800"/>
                </a:lnTo>
                <a:lnTo>
                  <a:pt x="2591812" y="1611805"/>
                </a:lnTo>
                <a:cubicBezTo>
                  <a:pt x="2594708" y="1633281"/>
                  <a:pt x="2600577" y="1653127"/>
                  <a:pt x="2608828" y="1670818"/>
                </a:cubicBezTo>
                <a:lnTo>
                  <a:pt x="2631527" y="1704216"/>
                </a:lnTo>
                <a:lnTo>
                  <a:pt x="2631533" y="1704239"/>
                </a:lnTo>
                <a:lnTo>
                  <a:pt x="2631610" y="1704522"/>
                </a:lnTo>
                <a:lnTo>
                  <a:pt x="2604715" y="1670081"/>
                </a:lnTo>
                <a:cubicBezTo>
                  <a:pt x="2586366" y="1634811"/>
                  <a:pt x="2581199" y="1593956"/>
                  <a:pt x="2590192" y="1555228"/>
                </a:cubicBezTo>
                <a:close/>
                <a:moveTo>
                  <a:pt x="3767732" y="1549110"/>
                </a:moveTo>
                <a:lnTo>
                  <a:pt x="3766604" y="1572004"/>
                </a:lnTo>
                <a:lnTo>
                  <a:pt x="3751071" y="1577873"/>
                </a:lnTo>
                <a:lnTo>
                  <a:pt x="3750964" y="1563406"/>
                </a:lnTo>
                <a:lnTo>
                  <a:pt x="3750889" y="1553338"/>
                </a:lnTo>
                <a:close/>
                <a:moveTo>
                  <a:pt x="3851758" y="1546084"/>
                </a:moveTo>
                <a:lnTo>
                  <a:pt x="3848225" y="1554713"/>
                </a:lnTo>
                <a:lnTo>
                  <a:pt x="3845824" y="1559866"/>
                </a:lnTo>
                <a:lnTo>
                  <a:pt x="3834671" y="1565832"/>
                </a:lnTo>
                <a:lnTo>
                  <a:pt x="3839100" y="1550972"/>
                </a:lnTo>
                <a:close/>
                <a:moveTo>
                  <a:pt x="2886253" y="1545093"/>
                </a:moveTo>
                <a:lnTo>
                  <a:pt x="2887405" y="1548399"/>
                </a:lnTo>
                <a:lnTo>
                  <a:pt x="2890538" y="1562309"/>
                </a:lnTo>
                <a:lnTo>
                  <a:pt x="2890753" y="1564567"/>
                </a:lnTo>
                <a:lnTo>
                  <a:pt x="2887472" y="1550364"/>
                </a:lnTo>
                <a:close/>
                <a:moveTo>
                  <a:pt x="2643592" y="1543349"/>
                </a:moveTo>
                <a:lnTo>
                  <a:pt x="2644927" y="1548713"/>
                </a:lnTo>
                <a:lnTo>
                  <a:pt x="2645094" y="1549383"/>
                </a:lnTo>
                <a:lnTo>
                  <a:pt x="2645162" y="1549655"/>
                </a:lnTo>
                <a:lnTo>
                  <a:pt x="2645188" y="1552475"/>
                </a:lnTo>
                <a:cubicBezTo>
                  <a:pt x="2646255" y="1566337"/>
                  <a:pt x="2648271" y="1581539"/>
                  <a:pt x="2651236" y="1598154"/>
                </a:cubicBezTo>
                <a:cubicBezTo>
                  <a:pt x="2655028" y="1619457"/>
                  <a:pt x="2658940" y="1639865"/>
                  <a:pt x="2663511" y="1658492"/>
                </a:cubicBezTo>
                <a:lnTo>
                  <a:pt x="2676489" y="1698199"/>
                </a:lnTo>
                <a:lnTo>
                  <a:pt x="2662737" y="1668116"/>
                </a:lnTo>
                <a:cubicBezTo>
                  <a:pt x="2656472" y="1648769"/>
                  <a:pt x="2651103" y="1625759"/>
                  <a:pt x="2646553" y="1598975"/>
                </a:cubicBezTo>
                <a:close/>
                <a:moveTo>
                  <a:pt x="3791033" y="1543260"/>
                </a:moveTo>
                <a:lnTo>
                  <a:pt x="3788712" y="1563647"/>
                </a:lnTo>
                <a:lnTo>
                  <a:pt x="3788333" y="1563794"/>
                </a:lnTo>
                <a:lnTo>
                  <a:pt x="3774333" y="1569084"/>
                </a:lnTo>
                <a:lnTo>
                  <a:pt x="3774875" y="1558074"/>
                </a:lnTo>
                <a:lnTo>
                  <a:pt x="3775412" y="1547182"/>
                </a:lnTo>
                <a:lnTo>
                  <a:pt x="3785411" y="1544672"/>
                </a:lnTo>
                <a:close/>
                <a:moveTo>
                  <a:pt x="2757543" y="1538721"/>
                </a:moveTo>
                <a:lnTo>
                  <a:pt x="2770099" y="1570570"/>
                </a:lnTo>
                <a:lnTo>
                  <a:pt x="2772621" y="1594646"/>
                </a:lnTo>
                <a:lnTo>
                  <a:pt x="2769685" y="1585050"/>
                </a:lnTo>
                <a:close/>
                <a:moveTo>
                  <a:pt x="3872198" y="1538190"/>
                </a:moveTo>
                <a:lnTo>
                  <a:pt x="3869047" y="1543958"/>
                </a:lnTo>
                <a:lnTo>
                  <a:pt x="3865994" y="1549056"/>
                </a:lnTo>
                <a:lnTo>
                  <a:pt x="3865923" y="1549096"/>
                </a:lnTo>
                <a:lnTo>
                  <a:pt x="3865221" y="1549489"/>
                </a:lnTo>
                <a:lnTo>
                  <a:pt x="3854915" y="1555003"/>
                </a:lnTo>
                <a:lnTo>
                  <a:pt x="3859837" y="1542964"/>
                </a:lnTo>
                <a:lnTo>
                  <a:pt x="3870639" y="1538792"/>
                </a:lnTo>
                <a:close/>
                <a:moveTo>
                  <a:pt x="3814750" y="1537306"/>
                </a:moveTo>
                <a:lnTo>
                  <a:pt x="3811084" y="1555015"/>
                </a:lnTo>
                <a:lnTo>
                  <a:pt x="3796617" y="1560598"/>
                </a:lnTo>
                <a:lnTo>
                  <a:pt x="3798813" y="1541307"/>
                </a:lnTo>
                <a:lnTo>
                  <a:pt x="3802505" y="1540380"/>
                </a:lnTo>
                <a:close/>
                <a:moveTo>
                  <a:pt x="2694929" y="1535593"/>
                </a:moveTo>
                <a:lnTo>
                  <a:pt x="2711868" y="1599447"/>
                </a:lnTo>
                <a:lnTo>
                  <a:pt x="2719357" y="1689428"/>
                </a:lnTo>
                <a:lnTo>
                  <a:pt x="2719962" y="1708097"/>
                </a:lnTo>
                <a:lnTo>
                  <a:pt x="2716875" y="1676605"/>
                </a:lnTo>
                <a:cubicBezTo>
                  <a:pt x="2715413" y="1645911"/>
                  <a:pt x="2711717" y="1615357"/>
                  <a:pt x="2705844" y="1585187"/>
                </a:cubicBezTo>
                <a:cubicBezTo>
                  <a:pt x="2702535" y="1568779"/>
                  <a:pt x="2699087" y="1554991"/>
                  <a:pt x="2696054" y="1541202"/>
                </a:cubicBezTo>
                <a:close/>
                <a:moveTo>
                  <a:pt x="2615405" y="1534926"/>
                </a:moveTo>
                <a:lnTo>
                  <a:pt x="2615521" y="1606438"/>
                </a:lnTo>
                <a:cubicBezTo>
                  <a:pt x="2619071" y="1629568"/>
                  <a:pt x="2624604" y="1650493"/>
                  <a:pt x="2631823" y="1668868"/>
                </a:cubicBezTo>
                <a:lnTo>
                  <a:pt x="2654083" y="1708576"/>
                </a:lnTo>
                <a:lnTo>
                  <a:pt x="2653995" y="1708475"/>
                </a:lnTo>
                <a:lnTo>
                  <a:pt x="2633885" y="1677866"/>
                </a:lnTo>
                <a:lnTo>
                  <a:pt x="2629532" y="1669066"/>
                </a:lnTo>
                <a:lnTo>
                  <a:pt x="2624541" y="1650310"/>
                </a:lnTo>
                <a:lnTo>
                  <a:pt x="2611192" y="1600139"/>
                </a:lnTo>
                <a:lnTo>
                  <a:pt x="2611504" y="1566741"/>
                </a:lnTo>
                <a:lnTo>
                  <a:pt x="2611721" y="1543579"/>
                </a:lnTo>
                <a:lnTo>
                  <a:pt x="2612254" y="1542327"/>
                </a:lnTo>
                <a:lnTo>
                  <a:pt x="2615342" y="1535075"/>
                </a:lnTo>
                <a:close/>
                <a:moveTo>
                  <a:pt x="3837631" y="1531562"/>
                </a:moveTo>
                <a:lnTo>
                  <a:pt x="3833171" y="1546493"/>
                </a:lnTo>
                <a:lnTo>
                  <a:pt x="3818498" y="1552154"/>
                </a:lnTo>
                <a:lnTo>
                  <a:pt x="3821926" y="1535505"/>
                </a:lnTo>
                <a:lnTo>
                  <a:pt x="3829109" y="1533701"/>
                </a:lnTo>
                <a:close/>
                <a:moveTo>
                  <a:pt x="3891819" y="1530490"/>
                </a:moveTo>
                <a:lnTo>
                  <a:pt x="3889869" y="1533205"/>
                </a:lnTo>
                <a:lnTo>
                  <a:pt x="3886465" y="1537586"/>
                </a:lnTo>
                <a:lnTo>
                  <a:pt x="3876396" y="1543227"/>
                </a:lnTo>
                <a:lnTo>
                  <a:pt x="3881031" y="1534752"/>
                </a:lnTo>
                <a:close/>
                <a:moveTo>
                  <a:pt x="3860002" y="1525945"/>
                </a:moveTo>
                <a:lnTo>
                  <a:pt x="3855046" y="1538053"/>
                </a:lnTo>
                <a:lnTo>
                  <a:pt x="3841379" y="1543326"/>
                </a:lnTo>
                <a:lnTo>
                  <a:pt x="3841576" y="1542663"/>
                </a:lnTo>
                <a:lnTo>
                  <a:pt x="3845472" y="1529593"/>
                </a:lnTo>
                <a:close/>
                <a:moveTo>
                  <a:pt x="3354969" y="1525780"/>
                </a:moveTo>
                <a:lnTo>
                  <a:pt x="3434535" y="1797433"/>
                </a:lnTo>
                <a:lnTo>
                  <a:pt x="3467225" y="1906126"/>
                </a:lnTo>
                <a:lnTo>
                  <a:pt x="3458542" y="1877493"/>
                </a:lnTo>
                <a:lnTo>
                  <a:pt x="3436364" y="1804360"/>
                </a:lnTo>
                <a:lnTo>
                  <a:pt x="3407412" y="1705471"/>
                </a:lnTo>
                <a:lnTo>
                  <a:pt x="3361889" y="1549982"/>
                </a:lnTo>
                <a:close/>
                <a:moveTo>
                  <a:pt x="3909928" y="1523335"/>
                </a:moveTo>
                <a:lnTo>
                  <a:pt x="3907524" y="1525710"/>
                </a:lnTo>
                <a:lnTo>
                  <a:pt x="3907347" y="1525885"/>
                </a:lnTo>
                <a:lnTo>
                  <a:pt x="3899009" y="1530557"/>
                </a:lnTo>
                <a:lnTo>
                  <a:pt x="3901935" y="1526493"/>
                </a:lnTo>
                <a:lnTo>
                  <a:pt x="3902422" y="1526301"/>
                </a:lnTo>
                <a:close/>
                <a:moveTo>
                  <a:pt x="3881888" y="1520451"/>
                </a:moveTo>
                <a:lnTo>
                  <a:pt x="3877787" y="1527959"/>
                </a:lnTo>
                <a:lnTo>
                  <a:pt x="3876882" y="1529615"/>
                </a:lnTo>
                <a:lnTo>
                  <a:pt x="3875767" y="1530057"/>
                </a:lnTo>
                <a:lnTo>
                  <a:pt x="3863119" y="1534938"/>
                </a:lnTo>
                <a:lnTo>
                  <a:pt x="3864994" y="1530351"/>
                </a:lnTo>
                <a:lnTo>
                  <a:pt x="3867572" y="1524045"/>
                </a:lnTo>
                <a:close/>
                <a:moveTo>
                  <a:pt x="2628128" y="1520046"/>
                </a:moveTo>
                <a:lnTo>
                  <a:pt x="2625787" y="1526185"/>
                </a:lnTo>
                <a:lnTo>
                  <a:pt x="2625680" y="1526465"/>
                </a:lnTo>
                <a:lnTo>
                  <a:pt x="2625680" y="1526466"/>
                </a:lnTo>
                <a:cubicBezTo>
                  <a:pt x="2622319" y="1549131"/>
                  <a:pt x="2622836" y="1575260"/>
                  <a:pt x="2627386" y="1603802"/>
                </a:cubicBezTo>
                <a:lnTo>
                  <a:pt x="2627388" y="1603810"/>
                </a:lnTo>
                <a:lnTo>
                  <a:pt x="2627388" y="1603814"/>
                </a:lnTo>
                <a:cubicBezTo>
                  <a:pt x="2631387" y="1628427"/>
                  <a:pt x="2636756" y="1650213"/>
                  <a:pt x="2643400" y="1669048"/>
                </a:cubicBezTo>
                <a:lnTo>
                  <a:pt x="2662548" y="1707499"/>
                </a:lnTo>
                <a:lnTo>
                  <a:pt x="2649525" y="1685467"/>
                </a:lnTo>
                <a:lnTo>
                  <a:pt x="2639630" y="1668728"/>
                </a:lnTo>
                <a:cubicBezTo>
                  <a:pt x="2632108" y="1650268"/>
                  <a:pt x="2626352" y="1628999"/>
                  <a:pt x="2622698" y="1605317"/>
                </a:cubicBezTo>
                <a:cubicBezTo>
                  <a:pt x="2618768" y="1579326"/>
                  <a:pt x="2618768" y="1555058"/>
                  <a:pt x="2622560" y="1533582"/>
                </a:cubicBezTo>
                <a:close/>
                <a:moveTo>
                  <a:pt x="2876769" y="1517790"/>
                </a:moveTo>
                <a:lnTo>
                  <a:pt x="2881598" y="1525070"/>
                </a:lnTo>
                <a:lnTo>
                  <a:pt x="2886111" y="1544599"/>
                </a:lnTo>
                <a:close/>
                <a:moveTo>
                  <a:pt x="2636883" y="1516396"/>
                </a:moveTo>
                <a:lnTo>
                  <a:pt x="2636998" y="1516858"/>
                </a:lnTo>
                <a:lnTo>
                  <a:pt x="2637067" y="1517138"/>
                </a:lnTo>
                <a:lnTo>
                  <a:pt x="2635843" y="1520663"/>
                </a:lnTo>
                <a:cubicBezTo>
                  <a:pt x="2633274" y="1543414"/>
                  <a:pt x="2634550" y="1570371"/>
                  <a:pt x="2639790" y="1600913"/>
                </a:cubicBezTo>
                <a:cubicBezTo>
                  <a:pt x="2645237" y="1634350"/>
                  <a:pt x="2653544" y="1672820"/>
                  <a:pt x="2668402" y="1702931"/>
                </a:cubicBezTo>
                <a:lnTo>
                  <a:pt x="2673289" y="1709508"/>
                </a:lnTo>
                <a:lnTo>
                  <a:pt x="2669250" y="1704917"/>
                </a:lnTo>
                <a:lnTo>
                  <a:pt x="2652765" y="1669366"/>
                </a:lnTo>
                <a:lnTo>
                  <a:pt x="2646434" y="1653821"/>
                </a:lnTo>
                <a:lnTo>
                  <a:pt x="2634558" y="1602431"/>
                </a:lnTo>
                <a:lnTo>
                  <a:pt x="2632507" y="1527960"/>
                </a:lnTo>
                <a:close/>
                <a:moveTo>
                  <a:pt x="5643451" y="1515784"/>
                </a:moveTo>
                <a:lnTo>
                  <a:pt x="5663302" y="1590467"/>
                </a:lnTo>
                <a:lnTo>
                  <a:pt x="5670784" y="1624612"/>
                </a:lnTo>
                <a:close/>
                <a:moveTo>
                  <a:pt x="3902801" y="1515201"/>
                </a:moveTo>
                <a:lnTo>
                  <a:pt x="3898645" y="1520986"/>
                </a:lnTo>
                <a:lnTo>
                  <a:pt x="3885767" y="1526092"/>
                </a:lnTo>
                <a:lnTo>
                  <a:pt x="3889961" y="1518424"/>
                </a:lnTo>
                <a:close/>
                <a:moveTo>
                  <a:pt x="2644948" y="1514234"/>
                </a:moveTo>
                <a:lnTo>
                  <a:pt x="2644841" y="1514836"/>
                </a:lnTo>
                <a:lnTo>
                  <a:pt x="2644898" y="1521093"/>
                </a:lnTo>
                <a:lnTo>
                  <a:pt x="2644017" y="1517553"/>
                </a:lnTo>
                <a:lnTo>
                  <a:pt x="2643931" y="1517208"/>
                </a:lnTo>
                <a:lnTo>
                  <a:pt x="2644621" y="1515192"/>
                </a:lnTo>
                <a:close/>
                <a:moveTo>
                  <a:pt x="2653995" y="1510854"/>
                </a:moveTo>
                <a:lnTo>
                  <a:pt x="2655618" y="1546391"/>
                </a:lnTo>
                <a:lnTo>
                  <a:pt x="2661989" y="1588163"/>
                </a:lnTo>
                <a:lnTo>
                  <a:pt x="2659890" y="1580355"/>
                </a:lnTo>
                <a:lnTo>
                  <a:pt x="2657621" y="1571909"/>
                </a:lnTo>
                <a:lnTo>
                  <a:pt x="2656623" y="1568195"/>
                </a:lnTo>
                <a:lnTo>
                  <a:pt x="2654227" y="1558570"/>
                </a:lnTo>
                <a:lnTo>
                  <a:pt x="2652214" y="1539840"/>
                </a:lnTo>
                <a:lnTo>
                  <a:pt x="2652046" y="1527676"/>
                </a:lnTo>
                <a:close/>
                <a:moveTo>
                  <a:pt x="3922368" y="1510288"/>
                </a:moveTo>
                <a:lnTo>
                  <a:pt x="3921059" y="1511668"/>
                </a:lnTo>
                <a:lnTo>
                  <a:pt x="3920404" y="1512359"/>
                </a:lnTo>
                <a:lnTo>
                  <a:pt x="3908798" y="1516961"/>
                </a:lnTo>
                <a:lnTo>
                  <a:pt x="3911668" y="1512975"/>
                </a:lnTo>
                <a:lnTo>
                  <a:pt x="3920263" y="1510816"/>
                </a:lnTo>
                <a:close/>
                <a:moveTo>
                  <a:pt x="2803760" y="1508763"/>
                </a:moveTo>
                <a:lnTo>
                  <a:pt x="2810175" y="1515926"/>
                </a:lnTo>
                <a:lnTo>
                  <a:pt x="2811067" y="1516921"/>
                </a:lnTo>
                <a:cubicBezTo>
                  <a:pt x="2819050" y="1529008"/>
                  <a:pt x="2825326" y="1542396"/>
                  <a:pt x="2829528" y="1556781"/>
                </a:cubicBezTo>
                <a:cubicBezTo>
                  <a:pt x="2833044" y="1569070"/>
                  <a:pt x="2834309" y="1581103"/>
                  <a:pt x="2833827" y="1592753"/>
                </a:cubicBezTo>
                <a:lnTo>
                  <a:pt x="2831495" y="1605468"/>
                </a:lnTo>
                <a:lnTo>
                  <a:pt x="2828908" y="1596847"/>
                </a:lnTo>
                <a:lnTo>
                  <a:pt x="2829558" y="1592535"/>
                </a:lnTo>
                <a:cubicBezTo>
                  <a:pt x="2829493" y="1579825"/>
                  <a:pt x="2827580" y="1568364"/>
                  <a:pt x="2824753" y="1558332"/>
                </a:cubicBezTo>
                <a:lnTo>
                  <a:pt x="2807034" y="1521317"/>
                </a:lnTo>
                <a:close/>
                <a:moveTo>
                  <a:pt x="2618941" y="1507614"/>
                </a:moveTo>
                <a:lnTo>
                  <a:pt x="2604430" y="1541334"/>
                </a:lnTo>
                <a:lnTo>
                  <a:pt x="2604430" y="1541334"/>
                </a:lnTo>
                <a:lnTo>
                  <a:pt x="2604425" y="1541346"/>
                </a:lnTo>
                <a:lnTo>
                  <a:pt x="2604067" y="1573361"/>
                </a:lnTo>
                <a:lnTo>
                  <a:pt x="2600649" y="1560515"/>
                </a:lnTo>
                <a:lnTo>
                  <a:pt x="2601138" y="1546838"/>
                </a:lnTo>
                <a:close/>
                <a:moveTo>
                  <a:pt x="5607269" y="1505386"/>
                </a:moveTo>
                <a:lnTo>
                  <a:pt x="5624728" y="1571710"/>
                </a:lnTo>
                <a:lnTo>
                  <a:pt x="5630638" y="1597198"/>
                </a:lnTo>
                <a:close/>
                <a:moveTo>
                  <a:pt x="3312180" y="1502173"/>
                </a:moveTo>
                <a:lnTo>
                  <a:pt x="3339317" y="1597973"/>
                </a:lnTo>
                <a:cubicBezTo>
                  <a:pt x="3363019" y="1680849"/>
                  <a:pt x="3387776" y="1765877"/>
                  <a:pt x="3412682" y="1849996"/>
                </a:cubicBezTo>
                <a:lnTo>
                  <a:pt x="3413645" y="1853194"/>
                </a:lnTo>
                <a:lnTo>
                  <a:pt x="3414579" y="1856402"/>
                </a:lnTo>
                <a:lnTo>
                  <a:pt x="3438590" y="1936025"/>
                </a:lnTo>
                <a:lnTo>
                  <a:pt x="3486939" y="2096564"/>
                </a:lnTo>
                <a:lnTo>
                  <a:pt x="3489398" y="2104507"/>
                </a:lnTo>
                <a:lnTo>
                  <a:pt x="3490634" y="2108605"/>
                </a:lnTo>
                <a:lnTo>
                  <a:pt x="3504845" y="2154393"/>
                </a:lnTo>
                <a:lnTo>
                  <a:pt x="3522703" y="2212063"/>
                </a:lnTo>
                <a:lnTo>
                  <a:pt x="3524845" y="2218829"/>
                </a:lnTo>
                <a:lnTo>
                  <a:pt x="3527127" y="2226184"/>
                </a:lnTo>
                <a:lnTo>
                  <a:pt x="3540396" y="2267957"/>
                </a:lnTo>
                <a:lnTo>
                  <a:pt x="3556652" y="2319312"/>
                </a:lnTo>
                <a:lnTo>
                  <a:pt x="3559028" y="2326617"/>
                </a:lnTo>
                <a:lnTo>
                  <a:pt x="3561621" y="2334782"/>
                </a:lnTo>
                <a:lnTo>
                  <a:pt x="3573618" y="2371472"/>
                </a:lnTo>
                <a:lnTo>
                  <a:pt x="3588106" y="2416013"/>
                </a:lnTo>
                <a:lnTo>
                  <a:pt x="3590595" y="2423394"/>
                </a:lnTo>
                <a:lnTo>
                  <a:pt x="3593383" y="2431922"/>
                </a:lnTo>
                <a:lnTo>
                  <a:pt x="3603827" y="2462633"/>
                </a:lnTo>
                <a:lnTo>
                  <a:pt x="3616385" y="2499872"/>
                </a:lnTo>
                <a:lnTo>
                  <a:pt x="3618841" y="2506780"/>
                </a:lnTo>
                <a:lnTo>
                  <a:pt x="3621681" y="2515131"/>
                </a:lnTo>
                <a:lnTo>
                  <a:pt x="3628016" y="2532595"/>
                </a:lnTo>
                <a:lnTo>
                  <a:pt x="3640811" y="2568593"/>
                </a:lnTo>
                <a:lnTo>
                  <a:pt x="3642987" y="2574204"/>
                </a:lnTo>
                <a:lnTo>
                  <a:pt x="3641819" y="2573142"/>
                </a:lnTo>
                <a:lnTo>
                  <a:pt x="3641815" y="2573139"/>
                </a:lnTo>
                <a:lnTo>
                  <a:pt x="3641813" y="2573137"/>
                </a:lnTo>
                <a:lnTo>
                  <a:pt x="3641391" y="2572868"/>
                </a:lnTo>
                <a:lnTo>
                  <a:pt x="3632472" y="2549156"/>
                </a:lnTo>
                <a:lnTo>
                  <a:pt x="3622087" y="2519631"/>
                </a:lnTo>
                <a:lnTo>
                  <a:pt x="3606973" y="2475933"/>
                </a:lnTo>
                <a:lnTo>
                  <a:pt x="3594309" y="2438112"/>
                </a:lnTo>
                <a:lnTo>
                  <a:pt x="3577384" y="2386820"/>
                </a:lnTo>
                <a:lnTo>
                  <a:pt x="3563105" y="2342686"/>
                </a:lnTo>
                <a:lnTo>
                  <a:pt x="3544699" y="2285033"/>
                </a:lnTo>
                <a:lnTo>
                  <a:pt x="3529219" y="2235921"/>
                </a:lnTo>
                <a:lnTo>
                  <a:pt x="3509585" y="2172838"/>
                </a:lnTo>
                <a:lnTo>
                  <a:pt x="3493325" y="2120144"/>
                </a:lnTo>
                <a:lnTo>
                  <a:pt x="3481033" y="2079805"/>
                </a:lnTo>
                <a:lnTo>
                  <a:pt x="3418416" y="1871335"/>
                </a:lnTo>
                <a:lnTo>
                  <a:pt x="3346781" y="1625234"/>
                </a:lnTo>
                <a:lnTo>
                  <a:pt x="3343879" y="1615250"/>
                </a:lnTo>
                <a:close/>
                <a:moveTo>
                  <a:pt x="2642308" y="1502054"/>
                </a:moveTo>
                <a:lnTo>
                  <a:pt x="2641056" y="1505657"/>
                </a:lnTo>
                <a:lnTo>
                  <a:pt x="2641041" y="1505597"/>
                </a:lnTo>
                <a:lnTo>
                  <a:pt x="2641015" y="1505494"/>
                </a:lnTo>
                <a:lnTo>
                  <a:pt x="2641012" y="1505481"/>
                </a:lnTo>
                <a:close/>
                <a:moveTo>
                  <a:pt x="2771202" y="1499318"/>
                </a:moveTo>
                <a:lnTo>
                  <a:pt x="2773302" y="1501370"/>
                </a:lnTo>
                <a:lnTo>
                  <a:pt x="2805672" y="1562298"/>
                </a:lnTo>
                <a:lnTo>
                  <a:pt x="2808445" y="1619219"/>
                </a:lnTo>
                <a:lnTo>
                  <a:pt x="2793537" y="1663024"/>
                </a:lnTo>
                <a:lnTo>
                  <a:pt x="2793346" y="1662403"/>
                </a:lnTo>
                <a:lnTo>
                  <a:pt x="2793279" y="1662183"/>
                </a:lnTo>
                <a:lnTo>
                  <a:pt x="2804911" y="1618950"/>
                </a:lnTo>
                <a:cubicBezTo>
                  <a:pt x="2806983" y="1601350"/>
                  <a:pt x="2806216" y="1582589"/>
                  <a:pt x="2801011" y="1563147"/>
                </a:cubicBezTo>
                <a:close/>
                <a:moveTo>
                  <a:pt x="2615295" y="1498864"/>
                </a:moveTo>
                <a:lnTo>
                  <a:pt x="2613871" y="1501991"/>
                </a:lnTo>
                <a:lnTo>
                  <a:pt x="2603146" y="1525545"/>
                </a:lnTo>
                <a:lnTo>
                  <a:pt x="2614426" y="1499697"/>
                </a:lnTo>
                <a:close/>
                <a:moveTo>
                  <a:pt x="2746568" y="1496845"/>
                </a:moveTo>
                <a:lnTo>
                  <a:pt x="2754790" y="1505209"/>
                </a:lnTo>
                <a:lnTo>
                  <a:pt x="2781957" y="1567812"/>
                </a:lnTo>
                <a:cubicBezTo>
                  <a:pt x="2786473" y="1585151"/>
                  <a:pt x="2787593" y="1601861"/>
                  <a:pt x="2786462" y="1617617"/>
                </a:cubicBezTo>
                <a:lnTo>
                  <a:pt x="2783733" y="1630976"/>
                </a:lnTo>
                <a:lnTo>
                  <a:pt x="2781728" y="1624421"/>
                </a:lnTo>
                <a:lnTo>
                  <a:pt x="2781561" y="1623874"/>
                </a:lnTo>
                <a:lnTo>
                  <a:pt x="2782525" y="1617114"/>
                </a:lnTo>
                <a:cubicBezTo>
                  <a:pt x="2782971" y="1601833"/>
                  <a:pt x="2781523" y="1585648"/>
                  <a:pt x="2777283" y="1568792"/>
                </a:cubicBezTo>
                <a:cubicBezTo>
                  <a:pt x="2772160" y="1547096"/>
                  <a:pt x="2763922" y="1526385"/>
                  <a:pt x="2752913" y="1507269"/>
                </a:cubicBezTo>
                <a:lnTo>
                  <a:pt x="2747502" y="1500409"/>
                </a:lnTo>
                <a:lnTo>
                  <a:pt x="2746749" y="1497539"/>
                </a:lnTo>
                <a:lnTo>
                  <a:pt x="2746647" y="1497150"/>
                </a:lnTo>
                <a:close/>
                <a:moveTo>
                  <a:pt x="2712868" y="1495769"/>
                </a:moveTo>
                <a:lnTo>
                  <a:pt x="2746239" y="1576097"/>
                </a:lnTo>
                <a:cubicBezTo>
                  <a:pt x="2750734" y="1598559"/>
                  <a:pt x="2752316" y="1621407"/>
                  <a:pt x="2751018" y="1644089"/>
                </a:cubicBezTo>
                <a:lnTo>
                  <a:pt x="2744001" y="1681699"/>
                </a:lnTo>
                <a:lnTo>
                  <a:pt x="2743576" y="1680342"/>
                </a:lnTo>
                <a:lnTo>
                  <a:pt x="2747763" y="1641985"/>
                </a:lnTo>
                <a:cubicBezTo>
                  <a:pt x="2747901" y="1620385"/>
                  <a:pt x="2745833" y="1598772"/>
                  <a:pt x="2741559" y="1577482"/>
                </a:cubicBezTo>
                <a:lnTo>
                  <a:pt x="2741557" y="1577477"/>
                </a:lnTo>
                <a:lnTo>
                  <a:pt x="2741556" y="1577465"/>
                </a:lnTo>
                <a:close/>
                <a:moveTo>
                  <a:pt x="2798634" y="1489108"/>
                </a:moveTo>
                <a:lnTo>
                  <a:pt x="2812832" y="1502809"/>
                </a:lnTo>
                <a:lnTo>
                  <a:pt x="2840758" y="1550719"/>
                </a:lnTo>
                <a:lnTo>
                  <a:pt x="2841523" y="1552369"/>
                </a:lnTo>
                <a:cubicBezTo>
                  <a:pt x="2847501" y="1573742"/>
                  <a:pt x="2848880" y="1595876"/>
                  <a:pt x="2845852" y="1617387"/>
                </a:cubicBezTo>
                <a:lnTo>
                  <a:pt x="2841557" y="1629289"/>
                </a:lnTo>
                <a:lnTo>
                  <a:pt x="2839966" y="1633696"/>
                </a:lnTo>
                <a:lnTo>
                  <a:pt x="2835996" y="1620466"/>
                </a:lnTo>
                <a:lnTo>
                  <a:pt x="2838932" y="1613082"/>
                </a:lnTo>
                <a:lnTo>
                  <a:pt x="2838734" y="1607814"/>
                </a:lnTo>
                <a:lnTo>
                  <a:pt x="2840920" y="1599056"/>
                </a:lnTo>
                <a:lnTo>
                  <a:pt x="2836773" y="1555639"/>
                </a:lnTo>
                <a:lnTo>
                  <a:pt x="2836745" y="1554889"/>
                </a:lnTo>
                <a:cubicBezTo>
                  <a:pt x="2832932" y="1540915"/>
                  <a:pt x="2827120" y="1527650"/>
                  <a:pt x="2819548" y="1515480"/>
                </a:cubicBezTo>
                <a:lnTo>
                  <a:pt x="2799245" y="1491455"/>
                </a:lnTo>
                <a:close/>
                <a:moveTo>
                  <a:pt x="2663502" y="1489097"/>
                </a:moveTo>
                <a:lnTo>
                  <a:pt x="2662966" y="1497898"/>
                </a:lnTo>
                <a:lnTo>
                  <a:pt x="2662531" y="1505042"/>
                </a:lnTo>
                <a:cubicBezTo>
                  <a:pt x="2663341" y="1527655"/>
                  <a:pt x="2667926" y="1556301"/>
                  <a:pt x="2674820" y="1592083"/>
                </a:cubicBezTo>
                <a:cubicBezTo>
                  <a:pt x="2678266" y="1609870"/>
                  <a:pt x="2681024" y="1626555"/>
                  <a:pt x="2683644" y="1642550"/>
                </a:cubicBezTo>
                <a:cubicBezTo>
                  <a:pt x="2686264" y="1658475"/>
                  <a:pt x="2688703" y="1673332"/>
                  <a:pt x="2691467" y="1686660"/>
                </a:cubicBezTo>
                <a:lnTo>
                  <a:pt x="2698802" y="1712873"/>
                </a:lnTo>
                <a:lnTo>
                  <a:pt x="2697805" y="1711439"/>
                </a:lnTo>
                <a:lnTo>
                  <a:pt x="2697588" y="1711127"/>
                </a:lnTo>
                <a:cubicBezTo>
                  <a:pt x="2687332" y="1687118"/>
                  <a:pt x="2680955" y="1652198"/>
                  <a:pt x="2673578" y="1611660"/>
                </a:cubicBezTo>
                <a:lnTo>
                  <a:pt x="2670131" y="1593322"/>
                </a:lnTo>
                <a:cubicBezTo>
                  <a:pt x="2663582" y="1557885"/>
                  <a:pt x="2660514" y="1530342"/>
                  <a:pt x="2661014" y="1509021"/>
                </a:cubicBezTo>
                <a:close/>
                <a:moveTo>
                  <a:pt x="2856011" y="1488079"/>
                </a:moveTo>
                <a:lnTo>
                  <a:pt x="2857054" y="1488978"/>
                </a:lnTo>
                <a:lnTo>
                  <a:pt x="2865984" y="1501629"/>
                </a:lnTo>
                <a:close/>
                <a:moveTo>
                  <a:pt x="2748019" y="1487926"/>
                </a:moveTo>
                <a:lnTo>
                  <a:pt x="2762523" y="1499855"/>
                </a:lnTo>
                <a:lnTo>
                  <a:pt x="2793815" y="1565055"/>
                </a:lnTo>
                <a:cubicBezTo>
                  <a:pt x="2798779" y="1583635"/>
                  <a:pt x="2799572" y="1601474"/>
                  <a:pt x="2797656" y="1618197"/>
                </a:cubicBezTo>
                <a:lnTo>
                  <a:pt x="2789343" y="1649316"/>
                </a:lnTo>
                <a:lnTo>
                  <a:pt x="2788297" y="1645896"/>
                </a:lnTo>
                <a:lnTo>
                  <a:pt x="2793944" y="1617869"/>
                </a:lnTo>
                <a:cubicBezTo>
                  <a:pt x="2795071" y="1601517"/>
                  <a:pt x="2793864" y="1584135"/>
                  <a:pt x="2789142" y="1566037"/>
                </a:cubicBezTo>
                <a:cubicBezTo>
                  <a:pt x="2783771" y="1542652"/>
                  <a:pt x="2774156" y="1520679"/>
                  <a:pt x="2760971" y="1501113"/>
                </a:cubicBezTo>
                <a:lnTo>
                  <a:pt x="2760959" y="1501101"/>
                </a:lnTo>
                <a:lnTo>
                  <a:pt x="2760957" y="1501096"/>
                </a:lnTo>
                <a:close/>
                <a:moveTo>
                  <a:pt x="2656803" y="1486772"/>
                </a:moveTo>
                <a:lnTo>
                  <a:pt x="2656691" y="1487583"/>
                </a:lnTo>
                <a:lnTo>
                  <a:pt x="2656780" y="1486821"/>
                </a:lnTo>
                <a:lnTo>
                  <a:pt x="2656780" y="1486818"/>
                </a:lnTo>
                <a:lnTo>
                  <a:pt x="2656792" y="1486795"/>
                </a:lnTo>
                <a:close/>
                <a:moveTo>
                  <a:pt x="2678097" y="1486514"/>
                </a:moveTo>
                <a:lnTo>
                  <a:pt x="2689435" y="1543421"/>
                </a:lnTo>
                <a:cubicBezTo>
                  <a:pt x="2692467" y="1556658"/>
                  <a:pt x="2695777" y="1571273"/>
                  <a:pt x="2699225" y="1587405"/>
                </a:cubicBezTo>
                <a:cubicBezTo>
                  <a:pt x="2704933" y="1617271"/>
                  <a:pt x="2708574" y="1647496"/>
                  <a:pt x="2710117" y="1677858"/>
                </a:cubicBezTo>
                <a:lnTo>
                  <a:pt x="2714035" y="1715424"/>
                </a:lnTo>
                <a:lnTo>
                  <a:pt x="2712801" y="1711651"/>
                </a:lnTo>
                <a:cubicBezTo>
                  <a:pt x="2709612" y="1697983"/>
                  <a:pt x="2707510" y="1680747"/>
                  <a:pt x="2705165" y="1661581"/>
                </a:cubicBezTo>
                <a:cubicBezTo>
                  <a:pt x="2702407" y="1639656"/>
                  <a:pt x="2699374" y="1615389"/>
                  <a:pt x="2693996" y="1587811"/>
                </a:cubicBezTo>
                <a:lnTo>
                  <a:pt x="2691790" y="1577334"/>
                </a:lnTo>
                <a:cubicBezTo>
                  <a:pt x="2685516" y="1546378"/>
                  <a:pt x="2680311" y="1520696"/>
                  <a:pt x="2678294" y="1500496"/>
                </a:cubicBezTo>
                <a:close/>
                <a:moveTo>
                  <a:pt x="2724475" y="1482820"/>
                </a:moveTo>
                <a:lnTo>
                  <a:pt x="2740953" y="1503698"/>
                </a:lnTo>
                <a:lnTo>
                  <a:pt x="2741076" y="1504161"/>
                </a:lnTo>
                <a:lnTo>
                  <a:pt x="2742198" y="1508390"/>
                </a:lnTo>
                <a:lnTo>
                  <a:pt x="2743284" y="1512485"/>
                </a:lnTo>
                <a:lnTo>
                  <a:pt x="2735415" y="1500075"/>
                </a:lnTo>
                <a:close/>
                <a:moveTo>
                  <a:pt x="2700443" y="1482546"/>
                </a:moveTo>
                <a:lnTo>
                  <a:pt x="2701434" y="1484960"/>
                </a:lnTo>
                <a:lnTo>
                  <a:pt x="2734524" y="1578994"/>
                </a:lnTo>
                <a:lnTo>
                  <a:pt x="2740511" y="1642106"/>
                </a:lnTo>
                <a:lnTo>
                  <a:pt x="2738228" y="1663227"/>
                </a:lnTo>
                <a:lnTo>
                  <a:pt x="2732351" y="1644419"/>
                </a:lnTo>
                <a:lnTo>
                  <a:pt x="2729698" y="1579396"/>
                </a:lnTo>
                <a:cubicBezTo>
                  <a:pt x="2723093" y="1551061"/>
                  <a:pt x="2714765" y="1523152"/>
                  <a:pt x="2704740" y="1495837"/>
                </a:cubicBezTo>
                <a:close/>
                <a:moveTo>
                  <a:pt x="2714028" y="1479416"/>
                </a:moveTo>
                <a:lnTo>
                  <a:pt x="2737885" y="1516926"/>
                </a:lnTo>
                <a:lnTo>
                  <a:pt x="2758240" y="1573330"/>
                </a:lnTo>
                <a:lnTo>
                  <a:pt x="2762320" y="1631139"/>
                </a:lnTo>
                <a:lnTo>
                  <a:pt x="2761139" y="1644460"/>
                </a:lnTo>
                <a:lnTo>
                  <a:pt x="2751765" y="1689354"/>
                </a:lnTo>
                <a:lnTo>
                  <a:pt x="2751764" y="1689360"/>
                </a:lnTo>
                <a:lnTo>
                  <a:pt x="2750752" y="1692268"/>
                </a:lnTo>
                <a:lnTo>
                  <a:pt x="2748934" y="1697490"/>
                </a:lnTo>
                <a:lnTo>
                  <a:pt x="2748933" y="1697488"/>
                </a:lnTo>
                <a:lnTo>
                  <a:pt x="2748601" y="1696424"/>
                </a:lnTo>
                <a:lnTo>
                  <a:pt x="2758328" y="1643728"/>
                </a:lnTo>
                <a:cubicBezTo>
                  <a:pt x="2759626" y="1620561"/>
                  <a:pt x="2757999" y="1597231"/>
                  <a:pt x="2753415" y="1574293"/>
                </a:cubicBezTo>
                <a:close/>
                <a:moveTo>
                  <a:pt x="2670840" y="1477480"/>
                </a:moveTo>
                <a:lnTo>
                  <a:pt x="2670666" y="1499077"/>
                </a:lnTo>
                <a:cubicBezTo>
                  <a:pt x="2672476" y="1519863"/>
                  <a:pt x="2677853" y="1546303"/>
                  <a:pt x="2684748" y="1579257"/>
                </a:cubicBezTo>
                <a:lnTo>
                  <a:pt x="2686816" y="1589874"/>
                </a:lnTo>
                <a:cubicBezTo>
                  <a:pt x="2692194" y="1616348"/>
                  <a:pt x="2695227" y="1641168"/>
                  <a:pt x="2697985" y="1663092"/>
                </a:cubicBezTo>
                <a:lnTo>
                  <a:pt x="2705414" y="1710446"/>
                </a:lnTo>
                <a:lnTo>
                  <a:pt x="2698702" y="1687782"/>
                </a:lnTo>
                <a:cubicBezTo>
                  <a:pt x="2695813" y="1674407"/>
                  <a:pt x="2693159" y="1658783"/>
                  <a:pt x="2690263" y="1641030"/>
                </a:cubicBezTo>
                <a:cubicBezTo>
                  <a:pt x="2687643" y="1624897"/>
                  <a:pt x="2684885" y="1608074"/>
                  <a:pt x="2681438" y="1590288"/>
                </a:cubicBezTo>
                <a:lnTo>
                  <a:pt x="2671945" y="1531955"/>
                </a:lnTo>
                <a:lnTo>
                  <a:pt x="2670571" y="1519015"/>
                </a:lnTo>
                <a:lnTo>
                  <a:pt x="2670579" y="1478146"/>
                </a:lnTo>
                <a:lnTo>
                  <a:pt x="2670579" y="1478137"/>
                </a:lnTo>
                <a:close/>
                <a:moveTo>
                  <a:pt x="2767600" y="1475882"/>
                </a:moveTo>
                <a:lnTo>
                  <a:pt x="2782385" y="1484896"/>
                </a:lnTo>
                <a:lnTo>
                  <a:pt x="2794550" y="1498479"/>
                </a:lnTo>
                <a:lnTo>
                  <a:pt x="2794893" y="1499787"/>
                </a:lnTo>
                <a:close/>
                <a:moveTo>
                  <a:pt x="2690499" y="1474813"/>
                </a:moveTo>
                <a:lnTo>
                  <a:pt x="2697845" y="1498893"/>
                </a:lnTo>
                <a:cubicBezTo>
                  <a:pt x="2707814" y="1525919"/>
                  <a:pt x="2716059" y="1553551"/>
                  <a:pt x="2722527" y="1581625"/>
                </a:cubicBezTo>
                <a:lnTo>
                  <a:pt x="2723903" y="1615706"/>
                </a:lnTo>
                <a:lnTo>
                  <a:pt x="2720620" y="1603393"/>
                </a:lnTo>
                <a:lnTo>
                  <a:pt x="2718230" y="1594427"/>
                </a:lnTo>
                <a:lnTo>
                  <a:pt x="2717300" y="1583271"/>
                </a:lnTo>
                <a:cubicBezTo>
                  <a:pt x="2711647" y="1556797"/>
                  <a:pt x="2705305" y="1534183"/>
                  <a:pt x="2700341" y="1516121"/>
                </a:cubicBezTo>
                <a:cubicBezTo>
                  <a:pt x="2695997" y="1500127"/>
                  <a:pt x="2692274" y="1486820"/>
                  <a:pt x="2690413" y="1476375"/>
                </a:cubicBezTo>
                <a:close/>
                <a:moveTo>
                  <a:pt x="2678970" y="1471240"/>
                </a:moveTo>
                <a:lnTo>
                  <a:pt x="2679509" y="1473432"/>
                </a:lnTo>
                <a:lnTo>
                  <a:pt x="2678319" y="1481797"/>
                </a:lnTo>
                <a:lnTo>
                  <a:pt x="2678057" y="1483635"/>
                </a:lnTo>
                <a:lnTo>
                  <a:pt x="2677926" y="1474332"/>
                </a:lnTo>
                <a:close/>
                <a:moveTo>
                  <a:pt x="2739323" y="1468805"/>
                </a:moveTo>
                <a:lnTo>
                  <a:pt x="2740660" y="1469476"/>
                </a:lnTo>
                <a:lnTo>
                  <a:pt x="2765502" y="1493749"/>
                </a:lnTo>
                <a:lnTo>
                  <a:pt x="2739918" y="1471278"/>
                </a:lnTo>
                <a:lnTo>
                  <a:pt x="2739645" y="1470146"/>
                </a:lnTo>
                <a:lnTo>
                  <a:pt x="2739415" y="1469190"/>
                </a:lnTo>
                <a:close/>
                <a:moveTo>
                  <a:pt x="2742033" y="1465195"/>
                </a:moveTo>
                <a:lnTo>
                  <a:pt x="2743540" y="1465742"/>
                </a:lnTo>
                <a:lnTo>
                  <a:pt x="2784919" y="1500153"/>
                </a:lnTo>
                <a:lnTo>
                  <a:pt x="2793189" y="1510557"/>
                </a:lnTo>
                <a:lnTo>
                  <a:pt x="2802717" y="1529623"/>
                </a:lnTo>
                <a:lnTo>
                  <a:pt x="2806223" y="1542990"/>
                </a:lnTo>
                <a:lnTo>
                  <a:pt x="2809206" y="1552934"/>
                </a:lnTo>
                <a:lnTo>
                  <a:pt x="2782076" y="1497877"/>
                </a:lnTo>
                <a:close/>
                <a:moveTo>
                  <a:pt x="2768860" y="1442203"/>
                </a:moveTo>
                <a:lnTo>
                  <a:pt x="2777279" y="1443908"/>
                </a:lnTo>
                <a:lnTo>
                  <a:pt x="2778587" y="1445438"/>
                </a:lnTo>
                <a:lnTo>
                  <a:pt x="2775698" y="1444670"/>
                </a:lnTo>
                <a:lnTo>
                  <a:pt x="2773354" y="1443260"/>
                </a:lnTo>
                <a:lnTo>
                  <a:pt x="2773248" y="1443196"/>
                </a:lnTo>
                <a:lnTo>
                  <a:pt x="2773241" y="1443192"/>
                </a:lnTo>
                <a:lnTo>
                  <a:pt x="2768891" y="1442363"/>
                </a:lnTo>
                <a:close/>
                <a:moveTo>
                  <a:pt x="2758830" y="1439675"/>
                </a:moveTo>
                <a:lnTo>
                  <a:pt x="2761275" y="1439833"/>
                </a:lnTo>
                <a:lnTo>
                  <a:pt x="2761357" y="1440404"/>
                </a:lnTo>
                <a:lnTo>
                  <a:pt x="2761134" y="1440384"/>
                </a:lnTo>
                <a:lnTo>
                  <a:pt x="2760372" y="1440313"/>
                </a:lnTo>
                <a:close/>
                <a:moveTo>
                  <a:pt x="3313478" y="1380517"/>
                </a:moveTo>
                <a:lnTo>
                  <a:pt x="3320869" y="1406499"/>
                </a:lnTo>
                <a:lnTo>
                  <a:pt x="3314739" y="1385057"/>
                </a:lnTo>
                <a:close/>
                <a:moveTo>
                  <a:pt x="1948515" y="1350458"/>
                </a:moveTo>
                <a:lnTo>
                  <a:pt x="1929406" y="1483876"/>
                </a:lnTo>
                <a:lnTo>
                  <a:pt x="1930711" y="1558410"/>
                </a:lnTo>
                <a:lnTo>
                  <a:pt x="1932015" y="1632943"/>
                </a:lnTo>
                <a:lnTo>
                  <a:pt x="1935894" y="1663955"/>
                </a:lnTo>
                <a:lnTo>
                  <a:pt x="1941058" y="1705241"/>
                </a:lnTo>
                <a:lnTo>
                  <a:pt x="1943541" y="1730084"/>
                </a:lnTo>
                <a:lnTo>
                  <a:pt x="1944811" y="1738346"/>
                </a:lnTo>
                <a:lnTo>
                  <a:pt x="1946897" y="1751923"/>
                </a:lnTo>
                <a:lnTo>
                  <a:pt x="1951161" y="1786018"/>
                </a:lnTo>
                <a:lnTo>
                  <a:pt x="1955283" y="1806492"/>
                </a:lnTo>
                <a:lnTo>
                  <a:pt x="1956754" y="1816064"/>
                </a:lnTo>
                <a:lnTo>
                  <a:pt x="1957756" y="1822584"/>
                </a:lnTo>
                <a:cubicBezTo>
                  <a:pt x="1963577" y="1854978"/>
                  <a:pt x="1970528" y="1888942"/>
                  <a:pt x="1978761" y="1924512"/>
                </a:cubicBezTo>
                <a:lnTo>
                  <a:pt x="1980045" y="1929505"/>
                </a:lnTo>
                <a:lnTo>
                  <a:pt x="1981153" y="1935008"/>
                </a:lnTo>
                <a:lnTo>
                  <a:pt x="1992206" y="1978034"/>
                </a:lnTo>
                <a:lnTo>
                  <a:pt x="2007116" y="2036071"/>
                </a:lnTo>
                <a:lnTo>
                  <a:pt x="1983347" y="2035988"/>
                </a:lnTo>
                <a:lnTo>
                  <a:pt x="1968813" y="2035937"/>
                </a:lnTo>
                <a:lnTo>
                  <a:pt x="1968806" y="2035937"/>
                </a:lnTo>
                <a:lnTo>
                  <a:pt x="1937710" y="2037391"/>
                </a:lnTo>
                <a:lnTo>
                  <a:pt x="1932321" y="2037466"/>
                </a:lnTo>
                <a:lnTo>
                  <a:pt x="1927397" y="2037873"/>
                </a:lnTo>
                <a:lnTo>
                  <a:pt x="1916679" y="2038374"/>
                </a:lnTo>
                <a:lnTo>
                  <a:pt x="1904793" y="2039514"/>
                </a:lnTo>
                <a:lnTo>
                  <a:pt x="1895128" y="2040054"/>
                </a:lnTo>
                <a:lnTo>
                  <a:pt x="1883092" y="2041530"/>
                </a:lnTo>
                <a:lnTo>
                  <a:pt x="1860052" y="2043432"/>
                </a:lnTo>
                <a:lnTo>
                  <a:pt x="1852006" y="2044577"/>
                </a:lnTo>
                <a:lnTo>
                  <a:pt x="1846037" y="2045149"/>
                </a:lnTo>
                <a:lnTo>
                  <a:pt x="1810284" y="2050460"/>
                </a:lnTo>
                <a:lnTo>
                  <a:pt x="1789256" y="2053039"/>
                </a:lnTo>
                <a:lnTo>
                  <a:pt x="1777734" y="2055294"/>
                </a:lnTo>
                <a:lnTo>
                  <a:pt x="1758093" y="2058211"/>
                </a:lnTo>
                <a:lnTo>
                  <a:pt x="1734598" y="2063020"/>
                </a:lnTo>
                <a:lnTo>
                  <a:pt x="1705068" y="2068200"/>
                </a:lnTo>
                <a:lnTo>
                  <a:pt x="1703396" y="2069407"/>
                </a:lnTo>
                <a:lnTo>
                  <a:pt x="1654053" y="2079506"/>
                </a:lnTo>
                <a:cubicBezTo>
                  <a:pt x="1628406" y="2085556"/>
                  <a:pt x="1600894" y="2092575"/>
                  <a:pt x="1571634" y="2100725"/>
                </a:cubicBezTo>
                <a:lnTo>
                  <a:pt x="1518071" y="2116868"/>
                </a:lnTo>
                <a:lnTo>
                  <a:pt x="1502901" y="2121037"/>
                </a:lnTo>
                <a:lnTo>
                  <a:pt x="1495392" y="2123704"/>
                </a:lnTo>
                <a:lnTo>
                  <a:pt x="1478731" y="2128725"/>
                </a:lnTo>
                <a:cubicBezTo>
                  <a:pt x="1446095" y="2139296"/>
                  <a:pt x="1411831" y="2151158"/>
                  <a:pt x="1376056" y="2164472"/>
                </a:cubicBezTo>
                <a:lnTo>
                  <a:pt x="1338059" y="2179590"/>
                </a:lnTo>
                <a:lnTo>
                  <a:pt x="1321275" y="2185552"/>
                </a:lnTo>
                <a:lnTo>
                  <a:pt x="1309498" y="2190504"/>
                </a:lnTo>
                <a:lnTo>
                  <a:pt x="1308511" y="2190504"/>
                </a:lnTo>
                <a:cubicBezTo>
                  <a:pt x="1308227" y="2190650"/>
                  <a:pt x="1306215" y="2191590"/>
                  <a:pt x="1302665" y="2193246"/>
                </a:cubicBezTo>
                <a:lnTo>
                  <a:pt x="1299850" y="2194561"/>
                </a:lnTo>
                <a:lnTo>
                  <a:pt x="1289636" y="2198856"/>
                </a:lnTo>
                <a:lnTo>
                  <a:pt x="1264318" y="2208930"/>
                </a:lnTo>
                <a:lnTo>
                  <a:pt x="1245387" y="2217463"/>
                </a:lnTo>
                <a:lnTo>
                  <a:pt x="1220226" y="2228044"/>
                </a:lnTo>
                <a:lnTo>
                  <a:pt x="1194669" y="2240326"/>
                </a:lnTo>
                <a:lnTo>
                  <a:pt x="1144230" y="2263063"/>
                </a:lnTo>
                <a:lnTo>
                  <a:pt x="1087603" y="2291780"/>
                </a:lnTo>
                <a:lnTo>
                  <a:pt x="1057195" y="2306393"/>
                </a:lnTo>
                <a:lnTo>
                  <a:pt x="1041290" y="2315266"/>
                </a:lnTo>
                <a:lnTo>
                  <a:pt x="1016503" y="2327836"/>
                </a:lnTo>
                <a:lnTo>
                  <a:pt x="881868" y="2404203"/>
                </a:lnTo>
                <a:lnTo>
                  <a:pt x="881846" y="2404215"/>
                </a:lnTo>
                <a:lnTo>
                  <a:pt x="880092" y="2405322"/>
                </a:lnTo>
                <a:lnTo>
                  <a:pt x="876245" y="2407403"/>
                </a:lnTo>
                <a:cubicBezTo>
                  <a:pt x="846782" y="2423939"/>
                  <a:pt x="819410" y="2440010"/>
                  <a:pt x="795629" y="2455011"/>
                </a:cubicBezTo>
                <a:lnTo>
                  <a:pt x="751422" y="2485835"/>
                </a:lnTo>
                <a:lnTo>
                  <a:pt x="743752" y="2488036"/>
                </a:lnTo>
                <a:lnTo>
                  <a:pt x="741327" y="2488732"/>
                </a:lnTo>
                <a:lnTo>
                  <a:pt x="735253" y="2469583"/>
                </a:lnTo>
                <a:lnTo>
                  <a:pt x="871274" y="2383348"/>
                </a:lnTo>
                <a:lnTo>
                  <a:pt x="995914" y="2312148"/>
                </a:lnTo>
                <a:lnTo>
                  <a:pt x="1035820" y="2291259"/>
                </a:lnTo>
                <a:lnTo>
                  <a:pt x="1115159" y="2250563"/>
                </a:lnTo>
                <a:lnTo>
                  <a:pt x="1159654" y="2229423"/>
                </a:lnTo>
                <a:lnTo>
                  <a:pt x="1228476" y="2197858"/>
                </a:lnTo>
                <a:lnTo>
                  <a:pt x="1272129" y="2179105"/>
                </a:lnTo>
                <a:lnTo>
                  <a:pt x="1320132" y="2159524"/>
                </a:lnTo>
                <a:lnTo>
                  <a:pt x="1476257" y="2102199"/>
                </a:lnTo>
                <a:lnTo>
                  <a:pt x="1498859" y="2095058"/>
                </a:lnTo>
                <a:lnTo>
                  <a:pt x="1634412" y="2055671"/>
                </a:lnTo>
                <a:lnTo>
                  <a:pt x="1634474" y="2055654"/>
                </a:lnTo>
                <a:cubicBezTo>
                  <a:pt x="1668393" y="2047106"/>
                  <a:pt x="1703829" y="2039384"/>
                  <a:pt x="1742575" y="2032352"/>
                </a:cubicBezTo>
                <a:cubicBezTo>
                  <a:pt x="1818867" y="2017722"/>
                  <a:pt x="1896277" y="2009793"/>
                  <a:pt x="1973948" y="2008635"/>
                </a:cubicBezTo>
                <a:cubicBezTo>
                  <a:pt x="1984564" y="2007807"/>
                  <a:pt x="1985393" y="2007807"/>
                  <a:pt x="1986633" y="2007807"/>
                </a:cubicBezTo>
                <a:cubicBezTo>
                  <a:pt x="1988108" y="2006939"/>
                  <a:pt x="1988839" y="2005201"/>
                  <a:pt x="1988425" y="2003534"/>
                </a:cubicBezTo>
                <a:lnTo>
                  <a:pt x="1988425" y="2003533"/>
                </a:lnTo>
                <a:lnTo>
                  <a:pt x="1988425" y="2003533"/>
                </a:lnTo>
                <a:cubicBezTo>
                  <a:pt x="1948232" y="1853858"/>
                  <a:pt x="1930238" y="1729692"/>
                  <a:pt x="1924930" y="1628828"/>
                </a:cubicBezTo>
                <a:lnTo>
                  <a:pt x="1923178" y="1557516"/>
                </a:lnTo>
                <a:lnTo>
                  <a:pt x="1925292" y="1494735"/>
                </a:lnTo>
                <a:cubicBezTo>
                  <a:pt x="1927791" y="1455679"/>
                  <a:pt x="1932272" y="1422172"/>
                  <a:pt x="1937546" y="1393940"/>
                </a:cubicBezTo>
                <a:close/>
                <a:moveTo>
                  <a:pt x="5566273" y="1332585"/>
                </a:moveTo>
                <a:lnTo>
                  <a:pt x="5572019" y="1351293"/>
                </a:lnTo>
                <a:lnTo>
                  <a:pt x="5581354" y="1383756"/>
                </a:lnTo>
                <a:close/>
                <a:moveTo>
                  <a:pt x="3238204" y="1329743"/>
                </a:moveTo>
                <a:lnTo>
                  <a:pt x="3255439" y="1393161"/>
                </a:lnTo>
                <a:lnTo>
                  <a:pt x="3267804" y="1439232"/>
                </a:lnTo>
                <a:lnTo>
                  <a:pt x="3274413" y="1462978"/>
                </a:lnTo>
                <a:lnTo>
                  <a:pt x="3281572" y="1489322"/>
                </a:lnTo>
                <a:lnTo>
                  <a:pt x="3295340" y="1538181"/>
                </a:lnTo>
                <a:lnTo>
                  <a:pt x="3324917" y="1644461"/>
                </a:lnTo>
                <a:lnTo>
                  <a:pt x="3346579" y="1720005"/>
                </a:lnTo>
                <a:lnTo>
                  <a:pt x="3358853" y="1763560"/>
                </a:lnTo>
                <a:lnTo>
                  <a:pt x="3369308" y="1799267"/>
                </a:lnTo>
                <a:lnTo>
                  <a:pt x="3385708" y="1856459"/>
                </a:lnTo>
                <a:lnTo>
                  <a:pt x="3427319" y="1997397"/>
                </a:lnTo>
                <a:lnTo>
                  <a:pt x="3439539" y="2039135"/>
                </a:lnTo>
                <a:lnTo>
                  <a:pt x="3444153" y="2054415"/>
                </a:lnTo>
                <a:lnTo>
                  <a:pt x="3447152" y="2064572"/>
                </a:lnTo>
                <a:lnTo>
                  <a:pt x="3453601" y="2085705"/>
                </a:lnTo>
                <a:lnTo>
                  <a:pt x="3479021" y="2169897"/>
                </a:lnTo>
                <a:lnTo>
                  <a:pt x="3498737" y="2233618"/>
                </a:lnTo>
                <a:lnTo>
                  <a:pt x="3506222" y="2258148"/>
                </a:lnTo>
                <a:lnTo>
                  <a:pt x="3512374" y="2277695"/>
                </a:lnTo>
                <a:lnTo>
                  <a:pt x="3516788" y="2291960"/>
                </a:lnTo>
                <a:lnTo>
                  <a:pt x="3522557" y="2310048"/>
                </a:lnTo>
                <a:lnTo>
                  <a:pt x="3533922" y="2346155"/>
                </a:lnTo>
                <a:lnTo>
                  <a:pt x="3545703" y="2382616"/>
                </a:lnTo>
                <a:lnTo>
                  <a:pt x="3551985" y="2402314"/>
                </a:lnTo>
                <a:lnTo>
                  <a:pt x="3554979" y="2411325"/>
                </a:lnTo>
                <a:lnTo>
                  <a:pt x="3559892" y="2426532"/>
                </a:lnTo>
                <a:cubicBezTo>
                  <a:pt x="3568219" y="2451905"/>
                  <a:pt x="3576195" y="2475785"/>
                  <a:pt x="3583757" y="2497949"/>
                </a:cubicBezTo>
                <a:lnTo>
                  <a:pt x="3598793" y="2540937"/>
                </a:lnTo>
                <a:lnTo>
                  <a:pt x="3596303" y="2538754"/>
                </a:lnTo>
                <a:lnTo>
                  <a:pt x="3576326" y="2481054"/>
                </a:lnTo>
                <a:lnTo>
                  <a:pt x="3575618" y="2478919"/>
                </a:lnTo>
                <a:lnTo>
                  <a:pt x="3546045" y="2389071"/>
                </a:lnTo>
                <a:lnTo>
                  <a:pt x="3536313" y="2358709"/>
                </a:lnTo>
                <a:lnTo>
                  <a:pt x="3511566" y="2280297"/>
                </a:lnTo>
                <a:lnTo>
                  <a:pt x="3502370" y="2250834"/>
                </a:lnTo>
                <a:lnTo>
                  <a:pt x="3491551" y="2215455"/>
                </a:lnTo>
                <a:lnTo>
                  <a:pt x="3448133" y="2071919"/>
                </a:lnTo>
                <a:lnTo>
                  <a:pt x="3435659" y="2030081"/>
                </a:lnTo>
                <a:lnTo>
                  <a:pt x="3412630" y="1951385"/>
                </a:lnTo>
                <a:lnTo>
                  <a:pt x="3357590" y="1760934"/>
                </a:lnTo>
                <a:lnTo>
                  <a:pt x="3330648" y="1666256"/>
                </a:lnTo>
                <a:lnTo>
                  <a:pt x="3318233" y="1622073"/>
                </a:lnTo>
                <a:lnTo>
                  <a:pt x="3269609" y="1446549"/>
                </a:lnTo>
                <a:close/>
                <a:moveTo>
                  <a:pt x="2536393" y="1290432"/>
                </a:moveTo>
                <a:lnTo>
                  <a:pt x="2546775" y="1350441"/>
                </a:lnTo>
                <a:cubicBezTo>
                  <a:pt x="2551444" y="1375295"/>
                  <a:pt x="2556716" y="1401444"/>
                  <a:pt x="2562637" y="1428966"/>
                </a:cubicBezTo>
                <a:lnTo>
                  <a:pt x="2581399" y="1511368"/>
                </a:lnTo>
                <a:lnTo>
                  <a:pt x="2582394" y="1515736"/>
                </a:lnTo>
                <a:lnTo>
                  <a:pt x="2583092" y="1518522"/>
                </a:lnTo>
                <a:lnTo>
                  <a:pt x="2588716" y="1540963"/>
                </a:lnTo>
                <a:lnTo>
                  <a:pt x="2583347" y="1553279"/>
                </a:lnTo>
                <a:cubicBezTo>
                  <a:pt x="2573965" y="1593719"/>
                  <a:pt x="2579360" y="1636377"/>
                  <a:pt x="2598517" y="1673208"/>
                </a:cubicBezTo>
                <a:lnTo>
                  <a:pt x="2636726" y="1722153"/>
                </a:lnTo>
                <a:lnTo>
                  <a:pt x="2638283" y="1726944"/>
                </a:lnTo>
                <a:lnTo>
                  <a:pt x="2728137" y="2003461"/>
                </a:lnTo>
                <a:cubicBezTo>
                  <a:pt x="2745610" y="2050975"/>
                  <a:pt x="2763882" y="2097952"/>
                  <a:pt x="2782728" y="2143890"/>
                </a:cubicBezTo>
                <a:lnTo>
                  <a:pt x="2802198" y="2188914"/>
                </a:lnTo>
                <a:lnTo>
                  <a:pt x="2811401" y="2211960"/>
                </a:lnTo>
                <a:lnTo>
                  <a:pt x="2821387" y="2233286"/>
                </a:lnTo>
                <a:lnTo>
                  <a:pt x="2840764" y="2278095"/>
                </a:lnTo>
                <a:lnTo>
                  <a:pt x="2900889" y="2403072"/>
                </a:lnTo>
                <a:lnTo>
                  <a:pt x="2900895" y="2403085"/>
                </a:lnTo>
                <a:cubicBezTo>
                  <a:pt x="2916077" y="2432931"/>
                  <a:pt x="2931329" y="2461631"/>
                  <a:pt x="2946555" y="2488977"/>
                </a:cubicBezTo>
                <a:lnTo>
                  <a:pt x="2955595" y="2504425"/>
                </a:lnTo>
                <a:lnTo>
                  <a:pt x="2961053" y="2514538"/>
                </a:lnTo>
                <a:lnTo>
                  <a:pt x="2961769" y="2515864"/>
                </a:lnTo>
                <a:lnTo>
                  <a:pt x="2971677" y="2531905"/>
                </a:lnTo>
                <a:lnTo>
                  <a:pt x="2992062" y="2566739"/>
                </a:lnTo>
                <a:lnTo>
                  <a:pt x="3011819" y="2596901"/>
                </a:lnTo>
                <a:lnTo>
                  <a:pt x="3022035" y="2613440"/>
                </a:lnTo>
                <a:lnTo>
                  <a:pt x="3027758" y="2621233"/>
                </a:lnTo>
                <a:lnTo>
                  <a:pt x="3036848" y="2635108"/>
                </a:lnTo>
                <a:cubicBezTo>
                  <a:pt x="3051593" y="2656193"/>
                  <a:pt x="3066122" y="2675501"/>
                  <a:pt x="3080342" y="2692823"/>
                </a:cubicBezTo>
                <a:cubicBezTo>
                  <a:pt x="3148182" y="2775693"/>
                  <a:pt x="3261386" y="2815542"/>
                  <a:pt x="3371005" y="2854150"/>
                </a:cubicBezTo>
                <a:cubicBezTo>
                  <a:pt x="3398582" y="2863801"/>
                  <a:pt x="3424642" y="2873040"/>
                  <a:pt x="3450152" y="2882830"/>
                </a:cubicBezTo>
                <a:cubicBezTo>
                  <a:pt x="3468353" y="2889723"/>
                  <a:pt x="3485589" y="2896893"/>
                  <a:pt x="3501998" y="2903512"/>
                </a:cubicBezTo>
                <a:lnTo>
                  <a:pt x="3546821" y="2918550"/>
                </a:lnTo>
                <a:lnTo>
                  <a:pt x="3547797" y="2919308"/>
                </a:lnTo>
                <a:lnTo>
                  <a:pt x="3548264" y="2919672"/>
                </a:lnTo>
                <a:lnTo>
                  <a:pt x="3506272" y="2908887"/>
                </a:lnTo>
                <a:cubicBezTo>
                  <a:pt x="3489449" y="2903510"/>
                  <a:pt x="3471800" y="2897856"/>
                  <a:pt x="3453461" y="2892342"/>
                </a:cubicBezTo>
                <a:cubicBezTo>
                  <a:pt x="3424781" y="2883792"/>
                  <a:pt x="3394583" y="2875657"/>
                  <a:pt x="3365489" y="2867798"/>
                </a:cubicBezTo>
                <a:cubicBezTo>
                  <a:pt x="3249113" y="2836635"/>
                  <a:pt x="3128877" y="2804370"/>
                  <a:pt x="3059934" y="2728532"/>
                </a:cubicBezTo>
                <a:cubicBezTo>
                  <a:pt x="2905916" y="2558934"/>
                  <a:pt x="2707637" y="2141279"/>
                  <a:pt x="2598844" y="1756991"/>
                </a:cubicBezTo>
                <a:lnTo>
                  <a:pt x="2559429" y="1610120"/>
                </a:lnTo>
                <a:lnTo>
                  <a:pt x="2549422" y="1569656"/>
                </a:lnTo>
                <a:lnTo>
                  <a:pt x="2526811" y="1472581"/>
                </a:lnTo>
                <a:lnTo>
                  <a:pt x="2518754" y="1435480"/>
                </a:lnTo>
                <a:lnTo>
                  <a:pt x="2497131" y="1319875"/>
                </a:lnTo>
                <a:lnTo>
                  <a:pt x="2497129" y="1319865"/>
                </a:lnTo>
                <a:lnTo>
                  <a:pt x="2496693" y="1316432"/>
                </a:lnTo>
                <a:lnTo>
                  <a:pt x="2495524" y="1307210"/>
                </a:lnTo>
                <a:lnTo>
                  <a:pt x="2496263" y="1307074"/>
                </a:lnTo>
                <a:close/>
                <a:moveTo>
                  <a:pt x="2443752" y="1283674"/>
                </a:moveTo>
                <a:lnTo>
                  <a:pt x="2447682" y="1290162"/>
                </a:lnTo>
                <a:lnTo>
                  <a:pt x="2454249" y="1301003"/>
                </a:lnTo>
                <a:lnTo>
                  <a:pt x="2454254" y="1301005"/>
                </a:lnTo>
                <a:lnTo>
                  <a:pt x="2454254" y="1301005"/>
                </a:lnTo>
                <a:cubicBezTo>
                  <a:pt x="2461054" y="1306635"/>
                  <a:pt x="2469699" y="1310035"/>
                  <a:pt x="2479027" y="1310246"/>
                </a:cubicBezTo>
                <a:lnTo>
                  <a:pt x="2488700" y="1308466"/>
                </a:lnTo>
                <a:lnTo>
                  <a:pt x="2490098" y="1319583"/>
                </a:lnTo>
                <a:cubicBezTo>
                  <a:pt x="2494876" y="1349793"/>
                  <a:pt x="2500581" y="1381536"/>
                  <a:pt x="2507218" y="1414865"/>
                </a:cubicBezTo>
                <a:lnTo>
                  <a:pt x="2511772" y="1435880"/>
                </a:lnTo>
                <a:lnTo>
                  <a:pt x="2512539" y="1439992"/>
                </a:lnTo>
                <a:lnTo>
                  <a:pt x="2514166" y="1448724"/>
                </a:lnTo>
                <a:lnTo>
                  <a:pt x="2519856" y="1473184"/>
                </a:lnTo>
                <a:lnTo>
                  <a:pt x="2529928" y="1519661"/>
                </a:lnTo>
                <a:lnTo>
                  <a:pt x="2542553" y="1570750"/>
                </a:lnTo>
                <a:lnTo>
                  <a:pt x="2548187" y="1594967"/>
                </a:lnTo>
                <a:lnTo>
                  <a:pt x="2552618" y="1611477"/>
                </a:lnTo>
                <a:lnTo>
                  <a:pt x="2558255" y="1634288"/>
                </a:lnTo>
                <a:cubicBezTo>
                  <a:pt x="2568636" y="1674170"/>
                  <a:pt x="2579959" y="1715744"/>
                  <a:pt x="2592226" y="1759062"/>
                </a:cubicBezTo>
                <a:cubicBezTo>
                  <a:pt x="2701294" y="2144176"/>
                  <a:pt x="2900126" y="2563072"/>
                  <a:pt x="3054833" y="2733362"/>
                </a:cubicBezTo>
                <a:cubicBezTo>
                  <a:pt x="3125155" y="2810717"/>
                  <a:pt x="3246495" y="2843256"/>
                  <a:pt x="3363697" y="2874696"/>
                </a:cubicBezTo>
                <a:cubicBezTo>
                  <a:pt x="3392929" y="2882555"/>
                  <a:pt x="3422989" y="2890689"/>
                  <a:pt x="3451530" y="2899239"/>
                </a:cubicBezTo>
                <a:cubicBezTo>
                  <a:pt x="3469870" y="2904754"/>
                  <a:pt x="3487519" y="2910269"/>
                  <a:pt x="3504341" y="2915647"/>
                </a:cubicBezTo>
                <a:lnTo>
                  <a:pt x="3562106" y="2930435"/>
                </a:lnTo>
                <a:lnTo>
                  <a:pt x="3563219" y="2931301"/>
                </a:lnTo>
                <a:lnTo>
                  <a:pt x="3506958" y="2920746"/>
                </a:lnTo>
                <a:lnTo>
                  <a:pt x="3454149" y="2908474"/>
                </a:lnTo>
                <a:cubicBezTo>
                  <a:pt x="3423124" y="2901579"/>
                  <a:pt x="3390583" y="2895100"/>
                  <a:pt x="3359145" y="2889033"/>
                </a:cubicBezTo>
                <a:cubicBezTo>
                  <a:pt x="3234496" y="2864626"/>
                  <a:pt x="3105712" y="2839531"/>
                  <a:pt x="3034149" y="2768795"/>
                </a:cubicBezTo>
                <a:lnTo>
                  <a:pt x="2965317" y="2689221"/>
                </a:lnTo>
                <a:lnTo>
                  <a:pt x="2896265" y="2588614"/>
                </a:lnTo>
                <a:cubicBezTo>
                  <a:pt x="2758880" y="2369421"/>
                  <a:pt x="2628630" y="2051551"/>
                  <a:pt x="2556240" y="1800151"/>
                </a:cubicBezTo>
                <a:lnTo>
                  <a:pt x="2516304" y="1652629"/>
                </a:lnTo>
                <a:lnTo>
                  <a:pt x="2506139" y="1611724"/>
                </a:lnTo>
                <a:lnTo>
                  <a:pt x="2483239" y="1513671"/>
                </a:lnTo>
                <a:lnTo>
                  <a:pt x="2475071" y="1476066"/>
                </a:lnTo>
                <a:lnTo>
                  <a:pt x="2453149" y="1358472"/>
                </a:lnTo>
                <a:lnTo>
                  <a:pt x="2447471" y="1313278"/>
                </a:lnTo>
                <a:close/>
                <a:moveTo>
                  <a:pt x="3272299" y="1283205"/>
                </a:moveTo>
                <a:lnTo>
                  <a:pt x="3272329" y="1283316"/>
                </a:lnTo>
                <a:lnTo>
                  <a:pt x="3272434" y="1283694"/>
                </a:lnTo>
                <a:lnTo>
                  <a:pt x="3307019" y="1408233"/>
                </a:lnTo>
                <a:lnTo>
                  <a:pt x="3315834" y="1439261"/>
                </a:lnTo>
                <a:lnTo>
                  <a:pt x="3320835" y="1457190"/>
                </a:lnTo>
                <a:lnTo>
                  <a:pt x="3329103" y="1485969"/>
                </a:lnTo>
                <a:lnTo>
                  <a:pt x="3344661" y="1540736"/>
                </a:lnTo>
                <a:lnTo>
                  <a:pt x="3354968" y="1576009"/>
                </a:lnTo>
                <a:lnTo>
                  <a:pt x="3374308" y="1643331"/>
                </a:lnTo>
                <a:lnTo>
                  <a:pt x="3418157" y="1792248"/>
                </a:lnTo>
                <a:lnTo>
                  <a:pt x="3425331" y="1816800"/>
                </a:lnTo>
                <a:lnTo>
                  <a:pt x="3427400" y="1823642"/>
                </a:lnTo>
                <a:lnTo>
                  <a:pt x="3430491" y="1834139"/>
                </a:lnTo>
                <a:cubicBezTo>
                  <a:pt x="3449420" y="1897675"/>
                  <a:pt x="3468425" y="1960722"/>
                  <a:pt x="3487129" y="2022013"/>
                </a:cubicBezTo>
                <a:lnTo>
                  <a:pt x="3499615" y="2062392"/>
                </a:lnTo>
                <a:lnTo>
                  <a:pt x="3507397" y="2088120"/>
                </a:lnTo>
                <a:lnTo>
                  <a:pt x="3534866" y="2176392"/>
                </a:lnTo>
                <a:lnTo>
                  <a:pt x="3541966" y="2199355"/>
                </a:lnTo>
                <a:lnTo>
                  <a:pt x="3543820" y="2205165"/>
                </a:lnTo>
                <a:lnTo>
                  <a:pt x="3546784" y="2214692"/>
                </a:lnTo>
                <a:cubicBezTo>
                  <a:pt x="3559586" y="2255385"/>
                  <a:pt x="3572011" y="2294420"/>
                  <a:pt x="3583917" y="2331307"/>
                </a:cubicBezTo>
                <a:lnTo>
                  <a:pt x="3588928" y="2346591"/>
                </a:lnTo>
                <a:lnTo>
                  <a:pt x="3592747" y="2358563"/>
                </a:lnTo>
                <a:cubicBezTo>
                  <a:pt x="3600747" y="2383164"/>
                  <a:pt x="3608484" y="2406694"/>
                  <a:pt x="3615910" y="2428992"/>
                </a:cubicBezTo>
                <a:lnTo>
                  <a:pt x="3617051" y="2432367"/>
                </a:lnTo>
                <a:lnTo>
                  <a:pt x="3617928" y="2435043"/>
                </a:lnTo>
                <a:lnTo>
                  <a:pt x="3620545" y="2442708"/>
                </a:lnTo>
                <a:lnTo>
                  <a:pt x="3637214" y="2492038"/>
                </a:lnTo>
                <a:lnTo>
                  <a:pt x="3644094" y="2511681"/>
                </a:lnTo>
                <a:lnTo>
                  <a:pt x="3647950" y="2522975"/>
                </a:lnTo>
                <a:lnTo>
                  <a:pt x="3650651" y="2530404"/>
                </a:lnTo>
                <a:lnTo>
                  <a:pt x="3656376" y="2546751"/>
                </a:lnTo>
                <a:cubicBezTo>
                  <a:pt x="3662375" y="2563494"/>
                  <a:pt x="3667970" y="2578690"/>
                  <a:pt x="3673114" y="2592181"/>
                </a:cubicBezTo>
                <a:lnTo>
                  <a:pt x="3678279" y="2604815"/>
                </a:lnTo>
                <a:lnTo>
                  <a:pt x="3678236" y="2604799"/>
                </a:lnTo>
                <a:lnTo>
                  <a:pt x="3678115" y="2604755"/>
                </a:lnTo>
                <a:lnTo>
                  <a:pt x="3677071" y="2603442"/>
                </a:lnTo>
                <a:lnTo>
                  <a:pt x="3670381" y="2586764"/>
                </a:lnTo>
                <a:lnTo>
                  <a:pt x="3664973" y="2572265"/>
                </a:lnTo>
                <a:lnTo>
                  <a:pt x="3647088" y="2522678"/>
                </a:lnTo>
                <a:lnTo>
                  <a:pt x="3641846" y="2507829"/>
                </a:lnTo>
                <a:lnTo>
                  <a:pt x="3615838" y="2431319"/>
                </a:lnTo>
                <a:lnTo>
                  <a:pt x="3609677" y="2412660"/>
                </a:lnTo>
                <a:lnTo>
                  <a:pt x="3590076" y="2352713"/>
                </a:lnTo>
                <a:lnTo>
                  <a:pt x="3548504" y="2222701"/>
                </a:lnTo>
                <a:lnTo>
                  <a:pt x="3545598" y="2213557"/>
                </a:lnTo>
                <a:lnTo>
                  <a:pt x="3500826" y="2068963"/>
                </a:lnTo>
                <a:lnTo>
                  <a:pt x="3430680" y="1836760"/>
                </a:lnTo>
                <a:lnTo>
                  <a:pt x="3417475" y="1791919"/>
                </a:lnTo>
                <a:lnTo>
                  <a:pt x="3359726" y="1594066"/>
                </a:lnTo>
                <a:lnTo>
                  <a:pt x="3334667" y="1506817"/>
                </a:lnTo>
                <a:lnTo>
                  <a:pt x="3321773" y="1461384"/>
                </a:lnTo>
                <a:lnTo>
                  <a:pt x="3278594" y="1306527"/>
                </a:lnTo>
                <a:lnTo>
                  <a:pt x="3278450" y="1306007"/>
                </a:lnTo>
                <a:close/>
                <a:moveTo>
                  <a:pt x="2490942" y="1271094"/>
                </a:moveTo>
                <a:lnTo>
                  <a:pt x="2498510" y="1281044"/>
                </a:lnTo>
                <a:lnTo>
                  <a:pt x="2498687" y="1281279"/>
                </a:lnTo>
                <a:lnTo>
                  <a:pt x="2495712" y="1281012"/>
                </a:lnTo>
                <a:lnTo>
                  <a:pt x="2491511" y="1275577"/>
                </a:lnTo>
                <a:close/>
                <a:moveTo>
                  <a:pt x="2584497" y="1270539"/>
                </a:moveTo>
                <a:lnTo>
                  <a:pt x="2591249" y="1309472"/>
                </a:lnTo>
                <a:lnTo>
                  <a:pt x="2591962" y="1313590"/>
                </a:lnTo>
                <a:cubicBezTo>
                  <a:pt x="2596548" y="1338025"/>
                  <a:pt x="2601721" y="1363739"/>
                  <a:pt x="2607525" y="1390812"/>
                </a:cubicBezTo>
                <a:lnTo>
                  <a:pt x="2612266" y="1411733"/>
                </a:lnTo>
                <a:lnTo>
                  <a:pt x="2613266" y="1416145"/>
                </a:lnTo>
                <a:lnTo>
                  <a:pt x="2619960" y="1445680"/>
                </a:lnTo>
                <a:lnTo>
                  <a:pt x="2626728" y="1475545"/>
                </a:lnTo>
                <a:lnTo>
                  <a:pt x="2608644" y="1495275"/>
                </a:lnTo>
                <a:lnTo>
                  <a:pt x="2608629" y="1495290"/>
                </a:lnTo>
                <a:lnTo>
                  <a:pt x="2593396" y="1530230"/>
                </a:lnTo>
                <a:lnTo>
                  <a:pt x="2590092" y="1515954"/>
                </a:lnTo>
                <a:lnTo>
                  <a:pt x="2565624" y="1410227"/>
                </a:lnTo>
                <a:lnTo>
                  <a:pt x="2547706" y="1314132"/>
                </a:lnTo>
                <a:lnTo>
                  <a:pt x="2542793" y="1287778"/>
                </a:lnTo>
                <a:lnTo>
                  <a:pt x="2545526" y="1286644"/>
                </a:lnTo>
                <a:close/>
                <a:moveTo>
                  <a:pt x="1269720" y="1270371"/>
                </a:moveTo>
                <a:lnTo>
                  <a:pt x="1269488" y="1275909"/>
                </a:lnTo>
                <a:lnTo>
                  <a:pt x="1270972" y="1278006"/>
                </a:lnTo>
                <a:lnTo>
                  <a:pt x="1221523" y="1313025"/>
                </a:lnTo>
                <a:lnTo>
                  <a:pt x="1235177" y="1299781"/>
                </a:lnTo>
                <a:lnTo>
                  <a:pt x="1239974" y="1295128"/>
                </a:lnTo>
                <a:lnTo>
                  <a:pt x="1241441" y="1293904"/>
                </a:lnTo>
                <a:close/>
                <a:moveTo>
                  <a:pt x="1278412" y="1263121"/>
                </a:moveTo>
                <a:lnTo>
                  <a:pt x="1276527" y="1265562"/>
                </a:lnTo>
                <a:lnTo>
                  <a:pt x="1276602" y="1264631"/>
                </a:lnTo>
                <a:close/>
                <a:moveTo>
                  <a:pt x="3245960" y="1261516"/>
                </a:moveTo>
                <a:lnTo>
                  <a:pt x="3269105" y="1347113"/>
                </a:lnTo>
                <a:lnTo>
                  <a:pt x="3272280" y="1358860"/>
                </a:lnTo>
                <a:lnTo>
                  <a:pt x="3297478" y="1449732"/>
                </a:lnTo>
                <a:lnTo>
                  <a:pt x="3278389" y="1381638"/>
                </a:lnTo>
                <a:cubicBezTo>
                  <a:pt x="3268221" y="1344568"/>
                  <a:pt x="3258496" y="1308666"/>
                  <a:pt x="3249318" y="1274310"/>
                </a:cubicBezTo>
                <a:close/>
                <a:moveTo>
                  <a:pt x="3273319" y="1260928"/>
                </a:moveTo>
                <a:lnTo>
                  <a:pt x="3300877" y="1360086"/>
                </a:lnTo>
                <a:lnTo>
                  <a:pt x="3308173" y="1386352"/>
                </a:lnTo>
                <a:lnTo>
                  <a:pt x="3326527" y="1450895"/>
                </a:lnTo>
                <a:lnTo>
                  <a:pt x="3346823" y="1522265"/>
                </a:lnTo>
                <a:lnTo>
                  <a:pt x="3349282" y="1530664"/>
                </a:lnTo>
                <a:lnTo>
                  <a:pt x="3350053" y="1533298"/>
                </a:lnTo>
                <a:lnTo>
                  <a:pt x="3355197" y="1551345"/>
                </a:lnTo>
                <a:cubicBezTo>
                  <a:pt x="3371462" y="1607726"/>
                  <a:pt x="3388227" y="1665182"/>
                  <a:pt x="3405218" y="1722795"/>
                </a:cubicBezTo>
                <a:lnTo>
                  <a:pt x="3422452" y="1780623"/>
                </a:lnTo>
                <a:lnTo>
                  <a:pt x="3428039" y="1799709"/>
                </a:lnTo>
                <a:lnTo>
                  <a:pt x="3429934" y="1806183"/>
                </a:lnTo>
                <a:lnTo>
                  <a:pt x="3432640" y="1815107"/>
                </a:lnTo>
                <a:lnTo>
                  <a:pt x="3437865" y="1832341"/>
                </a:lnTo>
                <a:lnTo>
                  <a:pt x="3456594" y="1895188"/>
                </a:lnTo>
                <a:cubicBezTo>
                  <a:pt x="3473763" y="1952198"/>
                  <a:pt x="3490885" y="2008447"/>
                  <a:pt x="3507686" y="2063017"/>
                </a:cubicBezTo>
                <a:lnTo>
                  <a:pt x="3511938" y="2076661"/>
                </a:lnTo>
                <a:lnTo>
                  <a:pt x="3514591" y="2085414"/>
                </a:lnTo>
                <a:cubicBezTo>
                  <a:pt x="3528416" y="2130174"/>
                  <a:pt x="3541995" y="2173697"/>
                  <a:pt x="3555174" y="2215465"/>
                </a:cubicBezTo>
                <a:lnTo>
                  <a:pt x="3556073" y="2218278"/>
                </a:lnTo>
                <a:lnTo>
                  <a:pt x="3556851" y="2220774"/>
                </a:lnTo>
                <a:lnTo>
                  <a:pt x="3561796" y="2236194"/>
                </a:lnTo>
                <a:lnTo>
                  <a:pt x="3593354" y="2334980"/>
                </a:lnTo>
                <a:lnTo>
                  <a:pt x="3598193" y="2349680"/>
                </a:lnTo>
                <a:lnTo>
                  <a:pt x="3602448" y="2362949"/>
                </a:lnTo>
                <a:lnTo>
                  <a:pt x="3611046" y="2388725"/>
                </a:lnTo>
                <a:lnTo>
                  <a:pt x="3628201" y="2440837"/>
                </a:lnTo>
                <a:lnTo>
                  <a:pt x="3636219" y="2464189"/>
                </a:lnTo>
                <a:lnTo>
                  <a:pt x="3642838" y="2484034"/>
                </a:lnTo>
                <a:lnTo>
                  <a:pt x="3656694" y="2523824"/>
                </a:lnTo>
                <a:lnTo>
                  <a:pt x="3658786" y="2529917"/>
                </a:lnTo>
                <a:lnTo>
                  <a:pt x="3659373" y="2531517"/>
                </a:lnTo>
                <a:lnTo>
                  <a:pt x="3660567" y="2534947"/>
                </a:lnTo>
                <a:cubicBezTo>
                  <a:pt x="3666169" y="2550733"/>
                  <a:pt x="3671451" y="2565296"/>
                  <a:pt x="3676379" y="2578521"/>
                </a:cubicBezTo>
                <a:lnTo>
                  <a:pt x="3681393" y="2591509"/>
                </a:lnTo>
                <a:lnTo>
                  <a:pt x="3684178" y="2599097"/>
                </a:lnTo>
                <a:lnTo>
                  <a:pt x="3686098" y="2603695"/>
                </a:lnTo>
                <a:lnTo>
                  <a:pt x="3687877" y="2608303"/>
                </a:lnTo>
                <a:lnTo>
                  <a:pt x="3687247" y="2608074"/>
                </a:lnTo>
                <a:lnTo>
                  <a:pt x="3684814" y="2602123"/>
                </a:lnTo>
                <a:lnTo>
                  <a:pt x="3681233" y="2593367"/>
                </a:lnTo>
                <a:lnTo>
                  <a:pt x="3675786" y="2578935"/>
                </a:lnTo>
                <a:lnTo>
                  <a:pt x="3657697" y="2529220"/>
                </a:lnTo>
                <a:lnTo>
                  <a:pt x="3652401" y="2514327"/>
                </a:lnTo>
                <a:lnTo>
                  <a:pt x="3625876" y="2436698"/>
                </a:lnTo>
                <a:lnTo>
                  <a:pt x="3619581" y="2417709"/>
                </a:lnTo>
                <a:lnTo>
                  <a:pt x="3599465" y="2356404"/>
                </a:lnTo>
                <a:lnTo>
                  <a:pt x="3556764" y="2223242"/>
                </a:lnTo>
                <a:lnTo>
                  <a:pt x="3553751" y="2213788"/>
                </a:lnTo>
                <a:lnTo>
                  <a:pt x="3507616" y="2065126"/>
                </a:lnTo>
                <a:lnTo>
                  <a:pt x="3435222" y="1825938"/>
                </a:lnTo>
                <a:lnTo>
                  <a:pt x="3421696" y="1780079"/>
                </a:lnTo>
                <a:lnTo>
                  <a:pt x="3362129" y="1576305"/>
                </a:lnTo>
                <a:lnTo>
                  <a:pt x="3336370" y="1486728"/>
                </a:lnTo>
                <a:lnTo>
                  <a:pt x="3323112" y="1440061"/>
                </a:lnTo>
                <a:lnTo>
                  <a:pt x="3279131" y="1282422"/>
                </a:lnTo>
                <a:lnTo>
                  <a:pt x="3278790" y="1281195"/>
                </a:lnTo>
                <a:close/>
                <a:moveTo>
                  <a:pt x="3145164" y="1256793"/>
                </a:moveTo>
                <a:lnTo>
                  <a:pt x="3158519" y="1305457"/>
                </a:lnTo>
                <a:lnTo>
                  <a:pt x="3161873" y="1317694"/>
                </a:lnTo>
                <a:cubicBezTo>
                  <a:pt x="3179172" y="1380181"/>
                  <a:pt x="3197239" y="1444845"/>
                  <a:pt x="3215625" y="1510039"/>
                </a:cubicBezTo>
                <a:lnTo>
                  <a:pt x="3235206" y="1578811"/>
                </a:lnTo>
                <a:lnTo>
                  <a:pt x="3262388" y="1674281"/>
                </a:lnTo>
                <a:lnTo>
                  <a:pt x="3220095" y="1526244"/>
                </a:lnTo>
                <a:cubicBezTo>
                  <a:pt x="3201023" y="1458757"/>
                  <a:pt x="3182288" y="1391745"/>
                  <a:pt x="3164385" y="1327033"/>
                </a:cubicBezTo>
                <a:close/>
                <a:moveTo>
                  <a:pt x="2488715" y="1253537"/>
                </a:moveTo>
                <a:lnTo>
                  <a:pt x="2505408" y="1276022"/>
                </a:lnTo>
                <a:lnTo>
                  <a:pt x="2505700" y="1276417"/>
                </a:lnTo>
                <a:lnTo>
                  <a:pt x="2503570" y="1276186"/>
                </a:lnTo>
                <a:lnTo>
                  <a:pt x="2489133" y="1256832"/>
                </a:lnTo>
                <a:close/>
                <a:moveTo>
                  <a:pt x="5550039" y="1249022"/>
                </a:moveTo>
                <a:lnTo>
                  <a:pt x="5551669" y="1253908"/>
                </a:lnTo>
                <a:lnTo>
                  <a:pt x="5574462" y="1328634"/>
                </a:lnTo>
                <a:lnTo>
                  <a:pt x="5581475" y="1351643"/>
                </a:lnTo>
                <a:cubicBezTo>
                  <a:pt x="5591838" y="1386658"/>
                  <a:pt x="5602494" y="1423806"/>
                  <a:pt x="5613042" y="1462250"/>
                </a:cubicBezTo>
                <a:lnTo>
                  <a:pt x="5616010" y="1473609"/>
                </a:lnTo>
                <a:lnTo>
                  <a:pt x="5608122" y="1446757"/>
                </a:lnTo>
                <a:close/>
                <a:moveTo>
                  <a:pt x="2631486" y="1248102"/>
                </a:moveTo>
                <a:lnTo>
                  <a:pt x="2635879" y="1273608"/>
                </a:lnTo>
                <a:lnTo>
                  <a:pt x="2636292" y="1275982"/>
                </a:lnTo>
                <a:lnTo>
                  <a:pt x="2636294" y="1275990"/>
                </a:lnTo>
                <a:lnTo>
                  <a:pt x="2636294" y="1275990"/>
                </a:lnTo>
                <a:lnTo>
                  <a:pt x="2636294" y="1275992"/>
                </a:lnTo>
                <a:lnTo>
                  <a:pt x="2637678" y="1282921"/>
                </a:lnTo>
                <a:lnTo>
                  <a:pt x="2651470" y="1351980"/>
                </a:lnTo>
                <a:cubicBezTo>
                  <a:pt x="2657126" y="1378629"/>
                  <a:pt x="2663393" y="1406625"/>
                  <a:pt x="2670315" y="1436044"/>
                </a:cubicBezTo>
                <a:lnTo>
                  <a:pt x="2672237" y="1443862"/>
                </a:lnTo>
                <a:lnTo>
                  <a:pt x="2671751" y="1443981"/>
                </a:lnTo>
                <a:lnTo>
                  <a:pt x="2660239" y="1450740"/>
                </a:lnTo>
                <a:lnTo>
                  <a:pt x="2659085" y="1451128"/>
                </a:lnTo>
                <a:lnTo>
                  <a:pt x="2658600" y="1451560"/>
                </a:lnTo>
                <a:lnTo>
                  <a:pt x="2658129" y="1451978"/>
                </a:lnTo>
                <a:lnTo>
                  <a:pt x="2656390" y="1453000"/>
                </a:lnTo>
                <a:lnTo>
                  <a:pt x="2647921" y="1456439"/>
                </a:lnTo>
                <a:lnTo>
                  <a:pt x="2647917" y="1456443"/>
                </a:lnTo>
                <a:lnTo>
                  <a:pt x="2647915" y="1456444"/>
                </a:lnTo>
                <a:lnTo>
                  <a:pt x="2644102" y="1460214"/>
                </a:lnTo>
                <a:lnTo>
                  <a:pt x="2636908" y="1464438"/>
                </a:lnTo>
                <a:lnTo>
                  <a:pt x="2632189" y="1469586"/>
                </a:lnTo>
                <a:lnTo>
                  <a:pt x="2629803" y="1459062"/>
                </a:lnTo>
                <a:lnTo>
                  <a:pt x="2614080" y="1389723"/>
                </a:lnTo>
                <a:lnTo>
                  <a:pt x="2609989" y="1369452"/>
                </a:lnTo>
                <a:lnTo>
                  <a:pt x="2598582" y="1312926"/>
                </a:lnTo>
                <a:lnTo>
                  <a:pt x="2597840" y="1308658"/>
                </a:lnTo>
                <a:lnTo>
                  <a:pt x="2597813" y="1308502"/>
                </a:lnTo>
                <a:lnTo>
                  <a:pt x="2590769" y="1267937"/>
                </a:lnTo>
                <a:lnTo>
                  <a:pt x="2625595" y="1253494"/>
                </a:lnTo>
                <a:close/>
                <a:moveTo>
                  <a:pt x="5557248" y="1247195"/>
                </a:moveTo>
                <a:lnTo>
                  <a:pt x="5559803" y="1254872"/>
                </a:lnTo>
                <a:lnTo>
                  <a:pt x="5583265" y="1332085"/>
                </a:lnTo>
                <a:lnTo>
                  <a:pt x="5589919" y="1353998"/>
                </a:lnTo>
                <a:cubicBezTo>
                  <a:pt x="5600384" y="1389503"/>
                  <a:pt x="5611140" y="1427169"/>
                  <a:pt x="5621785" y="1466145"/>
                </a:cubicBezTo>
                <a:lnTo>
                  <a:pt x="5624648" y="1477157"/>
                </a:lnTo>
                <a:lnTo>
                  <a:pt x="5616474" y="1449264"/>
                </a:lnTo>
                <a:lnTo>
                  <a:pt x="5596156" y="1379940"/>
                </a:lnTo>
                <a:close/>
                <a:moveTo>
                  <a:pt x="2536863" y="1242968"/>
                </a:moveTo>
                <a:lnTo>
                  <a:pt x="2545741" y="1255569"/>
                </a:lnTo>
                <a:lnTo>
                  <a:pt x="2545600" y="1255731"/>
                </a:lnTo>
                <a:lnTo>
                  <a:pt x="2542606" y="1255120"/>
                </a:lnTo>
                <a:lnTo>
                  <a:pt x="2537435" y="1247466"/>
                </a:lnTo>
                <a:close/>
                <a:moveTo>
                  <a:pt x="2437993" y="1227340"/>
                </a:moveTo>
                <a:lnTo>
                  <a:pt x="2438487" y="1229884"/>
                </a:lnTo>
                <a:cubicBezTo>
                  <a:pt x="2441782" y="1245420"/>
                  <a:pt x="2444983" y="1259492"/>
                  <a:pt x="2447724" y="1271558"/>
                </a:cubicBezTo>
                <a:lnTo>
                  <a:pt x="2447724" y="1273330"/>
                </a:lnTo>
                <a:lnTo>
                  <a:pt x="2447724" y="1273350"/>
                </a:lnTo>
                <a:lnTo>
                  <a:pt x="2467327" y="1299257"/>
                </a:lnTo>
                <a:lnTo>
                  <a:pt x="2463307" y="1299076"/>
                </a:lnTo>
                <a:lnTo>
                  <a:pt x="2446486" y="1277428"/>
                </a:lnTo>
                <a:lnTo>
                  <a:pt x="2446486" y="1275222"/>
                </a:lnTo>
                <a:lnTo>
                  <a:pt x="2438479" y="1238021"/>
                </a:lnTo>
                <a:close/>
                <a:moveTo>
                  <a:pt x="1938924" y="1224129"/>
                </a:moveTo>
                <a:lnTo>
                  <a:pt x="1911623" y="1269454"/>
                </a:lnTo>
                <a:lnTo>
                  <a:pt x="1911410" y="1269971"/>
                </a:lnTo>
                <a:lnTo>
                  <a:pt x="1892236" y="1312949"/>
                </a:lnTo>
                <a:lnTo>
                  <a:pt x="1885091" y="1334028"/>
                </a:lnTo>
                <a:lnTo>
                  <a:pt x="1881460" y="1342869"/>
                </a:lnTo>
                <a:lnTo>
                  <a:pt x="1881460" y="1342871"/>
                </a:lnTo>
                <a:lnTo>
                  <a:pt x="1881459" y="1342873"/>
                </a:lnTo>
                <a:lnTo>
                  <a:pt x="1880643" y="1346138"/>
                </a:lnTo>
                <a:lnTo>
                  <a:pt x="1879678" y="1349997"/>
                </a:lnTo>
                <a:lnTo>
                  <a:pt x="1874772" y="1364468"/>
                </a:lnTo>
                <a:cubicBezTo>
                  <a:pt x="1869390" y="1383014"/>
                  <a:pt x="1864504" y="1402950"/>
                  <a:pt x="1860294" y="1424331"/>
                </a:cubicBezTo>
                <a:lnTo>
                  <a:pt x="1859040" y="1432568"/>
                </a:lnTo>
                <a:lnTo>
                  <a:pt x="1857849" y="1437333"/>
                </a:lnTo>
                <a:lnTo>
                  <a:pt x="1856684" y="1448041"/>
                </a:lnTo>
                <a:lnTo>
                  <a:pt x="1849862" y="1492861"/>
                </a:lnTo>
                <a:lnTo>
                  <a:pt x="1846527" y="1541421"/>
                </a:lnTo>
                <a:lnTo>
                  <a:pt x="1846292" y="1543585"/>
                </a:lnTo>
                <a:lnTo>
                  <a:pt x="1845143" y="1554142"/>
                </a:lnTo>
                <a:lnTo>
                  <a:pt x="1845143" y="1554145"/>
                </a:lnTo>
                <a:lnTo>
                  <a:pt x="1845143" y="1554146"/>
                </a:lnTo>
                <a:lnTo>
                  <a:pt x="1845250" y="1560026"/>
                </a:lnTo>
                <a:lnTo>
                  <a:pt x="1844538" y="1570383"/>
                </a:lnTo>
                <a:cubicBezTo>
                  <a:pt x="1843734" y="1597757"/>
                  <a:pt x="1843957" y="1626685"/>
                  <a:pt x="1845386" y="1657219"/>
                </a:cubicBezTo>
                <a:lnTo>
                  <a:pt x="1847461" y="1681988"/>
                </a:lnTo>
                <a:lnTo>
                  <a:pt x="1847690" y="1694637"/>
                </a:lnTo>
                <a:lnTo>
                  <a:pt x="1849908" y="1711203"/>
                </a:lnTo>
                <a:lnTo>
                  <a:pt x="1853467" y="1753693"/>
                </a:lnTo>
                <a:lnTo>
                  <a:pt x="1869830" y="1860053"/>
                </a:lnTo>
                <a:lnTo>
                  <a:pt x="1869841" y="1860130"/>
                </a:lnTo>
                <a:lnTo>
                  <a:pt x="1828476" y="1866473"/>
                </a:lnTo>
                <a:cubicBezTo>
                  <a:pt x="1767724" y="1873174"/>
                  <a:pt x="1707413" y="1883391"/>
                  <a:pt x="1647847" y="1897083"/>
                </a:cubicBezTo>
                <a:cubicBezTo>
                  <a:pt x="1618615" y="1903840"/>
                  <a:pt x="1583730" y="1912389"/>
                  <a:pt x="1546777" y="1924660"/>
                </a:cubicBezTo>
                <a:cubicBezTo>
                  <a:pt x="1491569" y="1943161"/>
                  <a:pt x="1436863" y="1963008"/>
                  <a:pt x="1382704" y="1984177"/>
                </a:cubicBezTo>
                <a:lnTo>
                  <a:pt x="1350514" y="1997681"/>
                </a:lnTo>
                <a:lnTo>
                  <a:pt x="1328730" y="2005785"/>
                </a:lnTo>
                <a:lnTo>
                  <a:pt x="1293367" y="2021655"/>
                </a:lnTo>
                <a:lnTo>
                  <a:pt x="1221921" y="2051627"/>
                </a:lnTo>
                <a:lnTo>
                  <a:pt x="1152034" y="2085078"/>
                </a:lnTo>
                <a:lnTo>
                  <a:pt x="1116701" y="2100934"/>
                </a:lnTo>
                <a:lnTo>
                  <a:pt x="1096165" y="2111819"/>
                </a:lnTo>
                <a:lnTo>
                  <a:pt x="1064713" y="2126873"/>
                </a:lnTo>
                <a:lnTo>
                  <a:pt x="911379" y="2209766"/>
                </a:lnTo>
                <a:lnTo>
                  <a:pt x="911364" y="2209774"/>
                </a:lnTo>
                <a:lnTo>
                  <a:pt x="720897" y="2327345"/>
                </a:lnTo>
                <a:lnTo>
                  <a:pt x="720946" y="2326500"/>
                </a:lnTo>
                <a:lnTo>
                  <a:pt x="721011" y="2325381"/>
                </a:lnTo>
                <a:lnTo>
                  <a:pt x="721010" y="2325362"/>
                </a:lnTo>
                <a:lnTo>
                  <a:pt x="719574" y="2301902"/>
                </a:lnTo>
                <a:lnTo>
                  <a:pt x="895744" y="2192504"/>
                </a:lnTo>
                <a:lnTo>
                  <a:pt x="895957" y="2192389"/>
                </a:lnTo>
                <a:lnTo>
                  <a:pt x="1170466" y="2049869"/>
                </a:lnTo>
                <a:lnTo>
                  <a:pt x="1276063" y="2001082"/>
                </a:lnTo>
                <a:lnTo>
                  <a:pt x="1332664" y="1976499"/>
                </a:lnTo>
                <a:lnTo>
                  <a:pt x="1527748" y="1900535"/>
                </a:lnTo>
                <a:cubicBezTo>
                  <a:pt x="1563599" y="1888126"/>
                  <a:pt x="1597657" y="1879162"/>
                  <a:pt x="1626199" y="1872131"/>
                </a:cubicBezTo>
                <a:cubicBezTo>
                  <a:pt x="1681808" y="1858645"/>
                  <a:pt x="1738108" y="1848153"/>
                  <a:pt x="1794833" y="1840693"/>
                </a:cubicBezTo>
                <a:cubicBezTo>
                  <a:pt x="1813117" y="1839563"/>
                  <a:pt x="1831166" y="1835949"/>
                  <a:pt x="1848471" y="1829937"/>
                </a:cubicBezTo>
                <a:cubicBezTo>
                  <a:pt x="1849739" y="1829166"/>
                  <a:pt x="1850401" y="1827676"/>
                  <a:pt x="1850126" y="1826214"/>
                </a:cubicBezTo>
                <a:lnTo>
                  <a:pt x="1850126" y="1826211"/>
                </a:lnTo>
                <a:lnTo>
                  <a:pt x="1850126" y="1826210"/>
                </a:lnTo>
                <a:lnTo>
                  <a:pt x="1834641" y="1679780"/>
                </a:lnTo>
                <a:lnTo>
                  <a:pt x="1833186" y="1651266"/>
                </a:lnTo>
                <a:lnTo>
                  <a:pt x="1835667" y="1532936"/>
                </a:lnTo>
                <a:lnTo>
                  <a:pt x="1837761" y="1515017"/>
                </a:lnTo>
                <a:lnTo>
                  <a:pt x="1852180" y="1425578"/>
                </a:lnTo>
                <a:lnTo>
                  <a:pt x="1855261" y="1410869"/>
                </a:lnTo>
                <a:lnTo>
                  <a:pt x="1880045" y="1332752"/>
                </a:lnTo>
                <a:lnTo>
                  <a:pt x="1886284" y="1317716"/>
                </a:lnTo>
                <a:lnTo>
                  <a:pt x="1889830" y="1310506"/>
                </a:lnTo>
                <a:lnTo>
                  <a:pt x="1915789" y="1257775"/>
                </a:lnTo>
                <a:lnTo>
                  <a:pt x="1915896" y="1257574"/>
                </a:lnTo>
                <a:close/>
                <a:moveTo>
                  <a:pt x="5062793" y="1224042"/>
                </a:moveTo>
                <a:lnTo>
                  <a:pt x="5061345" y="1225031"/>
                </a:lnTo>
                <a:cubicBezTo>
                  <a:pt x="5057484" y="1226823"/>
                  <a:pt x="5040524" y="1232339"/>
                  <a:pt x="5027978" y="1236337"/>
                </a:cubicBezTo>
                <a:cubicBezTo>
                  <a:pt x="4993919" y="1247231"/>
                  <a:pt x="4990196" y="1248609"/>
                  <a:pt x="4990196" y="1251643"/>
                </a:cubicBezTo>
                <a:cubicBezTo>
                  <a:pt x="4978890" y="1261846"/>
                  <a:pt x="4858240" y="1300311"/>
                  <a:pt x="4777715" y="1325820"/>
                </a:cubicBezTo>
                <a:cubicBezTo>
                  <a:pt x="4688088" y="1354500"/>
                  <a:pt x="4668509" y="1361119"/>
                  <a:pt x="4663959" y="1364428"/>
                </a:cubicBezTo>
                <a:cubicBezTo>
                  <a:pt x="4644793" y="1369806"/>
                  <a:pt x="4603290" y="1381802"/>
                  <a:pt x="4596395" y="1385111"/>
                </a:cubicBezTo>
                <a:lnTo>
                  <a:pt x="4579159" y="1389799"/>
                </a:lnTo>
                <a:cubicBezTo>
                  <a:pt x="4559304" y="1395039"/>
                  <a:pt x="4554477" y="1396831"/>
                  <a:pt x="4553651" y="1396831"/>
                </a:cubicBezTo>
                <a:cubicBezTo>
                  <a:pt x="4549790" y="1398348"/>
                  <a:pt x="4477124" y="1417238"/>
                  <a:pt x="4406939" y="1435577"/>
                </a:cubicBezTo>
                <a:cubicBezTo>
                  <a:pt x="4321451" y="1457778"/>
                  <a:pt x="4233755" y="1480666"/>
                  <a:pt x="4227688" y="1483010"/>
                </a:cubicBezTo>
                <a:cubicBezTo>
                  <a:pt x="4225069" y="1483975"/>
                  <a:pt x="4181634" y="1495144"/>
                  <a:pt x="4146612" y="1504245"/>
                </a:cubicBezTo>
                <a:cubicBezTo>
                  <a:pt x="4105247" y="1514999"/>
                  <a:pt x="4079737" y="1522308"/>
                  <a:pt x="4077669" y="1522308"/>
                </a:cubicBezTo>
                <a:lnTo>
                  <a:pt x="4077032" y="1522488"/>
                </a:lnTo>
                <a:lnTo>
                  <a:pt x="4059047" y="1527477"/>
                </a:lnTo>
                <a:lnTo>
                  <a:pt x="4046214" y="1530854"/>
                </a:lnTo>
                <a:lnTo>
                  <a:pt x="4020980" y="1537435"/>
                </a:lnTo>
                <a:lnTo>
                  <a:pt x="4001427" y="1542483"/>
                </a:lnTo>
                <a:lnTo>
                  <a:pt x="3971168" y="1550247"/>
                </a:lnTo>
                <a:lnTo>
                  <a:pt x="3949236" y="1555858"/>
                </a:lnTo>
                <a:lnTo>
                  <a:pt x="3915242" y="1564505"/>
                </a:lnTo>
                <a:lnTo>
                  <a:pt x="3899080" y="1568612"/>
                </a:lnTo>
                <a:lnTo>
                  <a:pt x="3865601" y="1577071"/>
                </a:lnTo>
                <a:lnTo>
                  <a:pt x="3893087" y="1549952"/>
                </a:lnTo>
                <a:lnTo>
                  <a:pt x="3930867" y="1521623"/>
                </a:lnTo>
                <a:lnTo>
                  <a:pt x="3957019" y="1507143"/>
                </a:lnTo>
                <a:lnTo>
                  <a:pt x="3970071" y="1499574"/>
                </a:lnTo>
                <a:lnTo>
                  <a:pt x="3976737" y="1496940"/>
                </a:lnTo>
                <a:lnTo>
                  <a:pt x="3978685" y="1496150"/>
                </a:lnTo>
                <a:lnTo>
                  <a:pt x="3980033" y="1495811"/>
                </a:lnTo>
                <a:close/>
                <a:moveTo>
                  <a:pt x="2534451" y="1224013"/>
                </a:moveTo>
                <a:lnTo>
                  <a:pt x="2551968" y="1249544"/>
                </a:lnTo>
                <a:lnTo>
                  <a:pt x="2551386" y="1250319"/>
                </a:lnTo>
                <a:lnTo>
                  <a:pt x="2550873" y="1250701"/>
                </a:lnTo>
                <a:lnTo>
                  <a:pt x="2535008" y="1228395"/>
                </a:lnTo>
                <a:close/>
                <a:moveTo>
                  <a:pt x="5092708" y="1216531"/>
                </a:moveTo>
                <a:lnTo>
                  <a:pt x="5083269" y="1227930"/>
                </a:lnTo>
                <a:cubicBezTo>
                  <a:pt x="5073561" y="1232841"/>
                  <a:pt x="5063565" y="1237169"/>
                  <a:pt x="5053348" y="1240892"/>
                </a:cubicBezTo>
                <a:cubicBezTo>
                  <a:pt x="5021496" y="1253577"/>
                  <a:pt x="5017635" y="1255783"/>
                  <a:pt x="5019013" y="1260471"/>
                </a:cubicBezTo>
                <a:cubicBezTo>
                  <a:pt x="5020116" y="1274392"/>
                  <a:pt x="4889815" y="1325824"/>
                  <a:pt x="4819769" y="1353401"/>
                </a:cubicBezTo>
                <a:cubicBezTo>
                  <a:pt x="4741175" y="1384563"/>
                  <a:pt x="4718699" y="1393939"/>
                  <a:pt x="4713598" y="1399731"/>
                </a:cubicBezTo>
                <a:cubicBezTo>
                  <a:pt x="4690501" y="1406667"/>
                  <a:pt x="4667820" y="1414856"/>
                  <a:pt x="4645620" y="1424274"/>
                </a:cubicBezTo>
                <a:cubicBezTo>
                  <a:pt x="4644516" y="1424825"/>
                  <a:pt x="4635693" y="1427169"/>
                  <a:pt x="4628109" y="1429375"/>
                </a:cubicBezTo>
                <a:cubicBezTo>
                  <a:pt x="4612803" y="1433650"/>
                  <a:pt x="4603427" y="1436270"/>
                  <a:pt x="4601496" y="1437236"/>
                </a:cubicBezTo>
                <a:cubicBezTo>
                  <a:pt x="4597222" y="1439580"/>
                  <a:pt x="4522350" y="1459710"/>
                  <a:pt x="4449821" y="1479428"/>
                </a:cubicBezTo>
                <a:cubicBezTo>
                  <a:pt x="4364609" y="1503145"/>
                  <a:pt x="4276499" y="1526172"/>
                  <a:pt x="4264917" y="1530722"/>
                </a:cubicBezTo>
                <a:cubicBezTo>
                  <a:pt x="4260505" y="1532514"/>
                  <a:pt x="4216658" y="1544096"/>
                  <a:pt x="4180394" y="1553749"/>
                </a:cubicBezTo>
                <a:cubicBezTo>
                  <a:pt x="4144129" y="1563400"/>
                  <a:pt x="4112691" y="1571812"/>
                  <a:pt x="4108693" y="1573190"/>
                </a:cubicBezTo>
                <a:cubicBezTo>
                  <a:pt x="4089664" y="1580223"/>
                  <a:pt x="3847813" y="1642410"/>
                  <a:pt x="3839264" y="1643650"/>
                </a:cubicBezTo>
                <a:cubicBezTo>
                  <a:pt x="3836437" y="1643995"/>
                  <a:pt x="3830267" y="1645132"/>
                  <a:pt x="3821511" y="1646821"/>
                </a:cubicBezTo>
                <a:lnTo>
                  <a:pt x="3819892" y="1647137"/>
                </a:lnTo>
                <a:lnTo>
                  <a:pt x="3812598" y="1648558"/>
                </a:lnTo>
                <a:lnTo>
                  <a:pt x="3832161" y="1617715"/>
                </a:lnTo>
                <a:lnTo>
                  <a:pt x="3835259" y="1612517"/>
                </a:lnTo>
                <a:lnTo>
                  <a:pt x="3841642" y="1604795"/>
                </a:lnTo>
                <a:lnTo>
                  <a:pt x="3855293" y="1587241"/>
                </a:lnTo>
                <a:lnTo>
                  <a:pt x="3855569" y="1586970"/>
                </a:lnTo>
                <a:lnTo>
                  <a:pt x="3859369" y="1586022"/>
                </a:lnTo>
                <a:lnTo>
                  <a:pt x="3861814" y="1585413"/>
                </a:lnTo>
                <a:cubicBezTo>
                  <a:pt x="3873891" y="1582372"/>
                  <a:pt x="3887840" y="1578836"/>
                  <a:pt x="3902728" y="1575044"/>
                </a:cubicBezTo>
                <a:lnTo>
                  <a:pt x="3918805" y="1570934"/>
                </a:lnTo>
                <a:lnTo>
                  <a:pt x="3925648" y="1569195"/>
                </a:lnTo>
                <a:lnTo>
                  <a:pt x="3933694" y="1567127"/>
                </a:lnTo>
                <a:lnTo>
                  <a:pt x="3949279" y="1563142"/>
                </a:lnTo>
                <a:lnTo>
                  <a:pt x="3995832" y="1551154"/>
                </a:lnTo>
                <a:lnTo>
                  <a:pt x="3995876" y="1551143"/>
                </a:lnTo>
                <a:lnTo>
                  <a:pt x="3995902" y="1551136"/>
                </a:lnTo>
                <a:lnTo>
                  <a:pt x="4036925" y="1540484"/>
                </a:lnTo>
                <a:lnTo>
                  <a:pt x="4046532" y="1537952"/>
                </a:lnTo>
                <a:lnTo>
                  <a:pt x="4053622" y="1536105"/>
                </a:lnTo>
                <a:lnTo>
                  <a:pt x="4061536" y="1533997"/>
                </a:lnTo>
                <a:lnTo>
                  <a:pt x="4066835" y="1532600"/>
                </a:lnTo>
                <a:lnTo>
                  <a:pt x="4068068" y="1532257"/>
                </a:lnTo>
                <a:lnTo>
                  <a:pt x="4071917" y="1531232"/>
                </a:lnTo>
                <a:cubicBezTo>
                  <a:pt x="4076446" y="1530002"/>
                  <a:pt x="4079276" y="1529201"/>
                  <a:pt x="4080013" y="1528930"/>
                </a:cubicBezTo>
                <a:lnTo>
                  <a:pt x="4148956" y="1511004"/>
                </a:lnTo>
                <a:cubicBezTo>
                  <a:pt x="4198456" y="1498181"/>
                  <a:pt x="4228516" y="1490459"/>
                  <a:pt x="4230859" y="1489494"/>
                </a:cubicBezTo>
                <a:cubicBezTo>
                  <a:pt x="4236375" y="1487287"/>
                  <a:pt x="4327931" y="1463434"/>
                  <a:pt x="4408595" y="1442475"/>
                </a:cubicBezTo>
                <a:cubicBezTo>
                  <a:pt x="4509526" y="1416138"/>
                  <a:pt x="4555029" y="1403867"/>
                  <a:pt x="4556409" y="1403315"/>
                </a:cubicBezTo>
                <a:cubicBezTo>
                  <a:pt x="4557787" y="1402764"/>
                  <a:pt x="4571161" y="1399178"/>
                  <a:pt x="4580951" y="1396559"/>
                </a:cubicBezTo>
                <a:cubicBezTo>
                  <a:pt x="4587322" y="1395290"/>
                  <a:pt x="4593596" y="1393540"/>
                  <a:pt x="4599704" y="1391319"/>
                </a:cubicBezTo>
                <a:cubicBezTo>
                  <a:pt x="4603290" y="1389389"/>
                  <a:pt x="4642724" y="1377807"/>
                  <a:pt x="4666717" y="1370912"/>
                </a:cubicBezTo>
                <a:cubicBezTo>
                  <a:pt x="4667392" y="1370763"/>
                  <a:pt x="4667971" y="1370370"/>
                  <a:pt x="4668372" y="1369809"/>
                </a:cubicBezTo>
                <a:cubicBezTo>
                  <a:pt x="4674300" y="1366224"/>
                  <a:pt x="4727938" y="1349127"/>
                  <a:pt x="4779921" y="1332580"/>
                </a:cubicBezTo>
                <a:cubicBezTo>
                  <a:pt x="4949382" y="1278529"/>
                  <a:pt x="4991162" y="1263146"/>
                  <a:pt x="4996677" y="1254321"/>
                </a:cubicBezTo>
                <a:cubicBezTo>
                  <a:pt x="5000400" y="1252528"/>
                  <a:pt x="5017498" y="1247012"/>
                  <a:pt x="5030045" y="1243014"/>
                </a:cubicBezTo>
                <a:cubicBezTo>
                  <a:pt x="5065069" y="1231845"/>
                  <a:pt x="5068515" y="1230606"/>
                  <a:pt x="5067826" y="1227295"/>
                </a:cubicBezTo>
                <a:cubicBezTo>
                  <a:pt x="5069326" y="1225744"/>
                  <a:pt x="5073096" y="1223612"/>
                  <a:pt x="5078713" y="1221013"/>
                </a:cubicBezTo>
                <a:lnTo>
                  <a:pt x="5084678" y="1218547"/>
                </a:lnTo>
                <a:close/>
                <a:moveTo>
                  <a:pt x="5114038" y="1211176"/>
                </a:moveTo>
                <a:lnTo>
                  <a:pt x="5108977" y="1217742"/>
                </a:lnTo>
                <a:cubicBezTo>
                  <a:pt x="5106798" y="1222147"/>
                  <a:pt x="5106124" y="1226242"/>
                  <a:pt x="5107123" y="1229999"/>
                </a:cubicBezTo>
                <a:cubicBezTo>
                  <a:pt x="5098436" y="1235913"/>
                  <a:pt x="5089199" y="1240993"/>
                  <a:pt x="5079546" y="1245168"/>
                </a:cubicBezTo>
                <a:cubicBezTo>
                  <a:pt x="5054589" y="1257302"/>
                  <a:pt x="5046591" y="1261851"/>
                  <a:pt x="5048246" y="1267504"/>
                </a:cubicBezTo>
                <a:cubicBezTo>
                  <a:pt x="5051349" y="1278117"/>
                  <a:pt x="5022910" y="1297835"/>
                  <a:pt x="4984733" y="1319207"/>
                </a:cubicBezTo>
                <a:lnTo>
                  <a:pt x="4943942" y="1340557"/>
                </a:lnTo>
                <a:lnTo>
                  <a:pt x="4922888" y="1351575"/>
                </a:lnTo>
                <a:cubicBezTo>
                  <a:pt x="4901656" y="1362157"/>
                  <a:pt x="4880715" y="1372223"/>
                  <a:pt x="4862790" y="1380841"/>
                </a:cubicBezTo>
                <a:cubicBezTo>
                  <a:pt x="4797570" y="1412140"/>
                  <a:pt x="4769579" y="1426205"/>
                  <a:pt x="4764064" y="1434478"/>
                </a:cubicBezTo>
                <a:cubicBezTo>
                  <a:pt x="4740485" y="1442502"/>
                  <a:pt x="4717459" y="1452030"/>
                  <a:pt x="4695121" y="1463021"/>
                </a:cubicBezTo>
                <a:cubicBezTo>
                  <a:pt x="4693880" y="1463572"/>
                  <a:pt x="4684917" y="1466191"/>
                  <a:pt x="4677057" y="1468536"/>
                </a:cubicBezTo>
                <a:cubicBezTo>
                  <a:pt x="4663269" y="1472810"/>
                  <a:pt x="4652377" y="1475844"/>
                  <a:pt x="4649480" y="1477222"/>
                </a:cubicBezTo>
                <a:cubicBezTo>
                  <a:pt x="4642035" y="1480670"/>
                  <a:pt x="4565508" y="1502041"/>
                  <a:pt x="4491464" y="1522862"/>
                </a:cubicBezTo>
                <a:cubicBezTo>
                  <a:pt x="4406113" y="1546579"/>
                  <a:pt x="4317728" y="1571261"/>
                  <a:pt x="4300493" y="1578017"/>
                </a:cubicBezTo>
                <a:cubicBezTo>
                  <a:pt x="4293874" y="1580637"/>
                  <a:pt x="4250715" y="1592357"/>
                  <a:pt x="4212659" y="1602699"/>
                </a:cubicBezTo>
                <a:cubicBezTo>
                  <a:pt x="4177499" y="1612350"/>
                  <a:pt x="4144544" y="1621313"/>
                  <a:pt x="4138614" y="1623520"/>
                </a:cubicBezTo>
                <a:cubicBezTo>
                  <a:pt x="4107176" y="1635102"/>
                  <a:pt x="3866290" y="1696875"/>
                  <a:pt x="3858982" y="1697839"/>
                </a:cubicBezTo>
                <a:cubicBezTo>
                  <a:pt x="3851675" y="1698804"/>
                  <a:pt x="3834852" y="1701700"/>
                  <a:pt x="3813618" y="1705423"/>
                </a:cubicBezTo>
                <a:lnTo>
                  <a:pt x="3784664" y="1710404"/>
                </a:lnTo>
                <a:lnTo>
                  <a:pt x="3790838" y="1692582"/>
                </a:lnTo>
                <a:lnTo>
                  <a:pt x="3807726" y="1656394"/>
                </a:lnTo>
                <a:lnTo>
                  <a:pt x="3821632" y="1653682"/>
                </a:lnTo>
                <a:cubicBezTo>
                  <a:pt x="3830440" y="1651993"/>
                  <a:pt x="3836782" y="1650820"/>
                  <a:pt x="3839540" y="1650406"/>
                </a:cubicBezTo>
                <a:cubicBezTo>
                  <a:pt x="3847537" y="1649441"/>
                  <a:pt x="4090355" y="1586979"/>
                  <a:pt x="4110485" y="1579671"/>
                </a:cubicBezTo>
                <a:cubicBezTo>
                  <a:pt x="4114071" y="1578292"/>
                  <a:pt x="4148404" y="1569192"/>
                  <a:pt x="4181497" y="1560367"/>
                </a:cubicBezTo>
                <a:cubicBezTo>
                  <a:pt x="4230170" y="1547405"/>
                  <a:pt x="4262436" y="1538857"/>
                  <a:pt x="4266710" y="1537203"/>
                </a:cubicBezTo>
                <a:cubicBezTo>
                  <a:pt x="4278017" y="1532790"/>
                  <a:pt x="4369987" y="1507971"/>
                  <a:pt x="4451064" y="1486047"/>
                </a:cubicBezTo>
                <a:cubicBezTo>
                  <a:pt x="4543034" y="1461090"/>
                  <a:pt x="4599290" y="1445784"/>
                  <a:pt x="4604393" y="1443440"/>
                </a:cubicBezTo>
                <a:cubicBezTo>
                  <a:pt x="4606048" y="1442612"/>
                  <a:pt x="4620388" y="1438614"/>
                  <a:pt x="4629764" y="1435994"/>
                </a:cubicBezTo>
                <a:cubicBezTo>
                  <a:pt x="4636368" y="1434656"/>
                  <a:pt x="4642821" y="1432712"/>
                  <a:pt x="4649068" y="1430203"/>
                </a:cubicBezTo>
                <a:cubicBezTo>
                  <a:pt x="4671130" y="1420855"/>
                  <a:pt x="4693688" y="1412706"/>
                  <a:pt x="4716631" y="1405798"/>
                </a:cubicBezTo>
                <a:cubicBezTo>
                  <a:pt x="4717624" y="1405507"/>
                  <a:pt x="4718425" y="1404805"/>
                  <a:pt x="4718837" y="1403867"/>
                </a:cubicBezTo>
                <a:cubicBezTo>
                  <a:pt x="4723801" y="1398628"/>
                  <a:pt x="4773854" y="1378910"/>
                  <a:pt x="4822252" y="1359743"/>
                </a:cubicBezTo>
                <a:cubicBezTo>
                  <a:pt x="4961102" y="1305003"/>
                  <a:pt x="5025772" y="1276875"/>
                  <a:pt x="5025772" y="1260388"/>
                </a:cubicBezTo>
                <a:cubicBezTo>
                  <a:pt x="5035533" y="1255249"/>
                  <a:pt x="5045572" y="1250644"/>
                  <a:pt x="5055830" y="1246600"/>
                </a:cubicBezTo>
                <a:cubicBezTo>
                  <a:pt x="5086441" y="1234466"/>
                  <a:pt x="5091680" y="1231845"/>
                  <a:pt x="5090163" y="1226882"/>
                </a:cubicBezTo>
                <a:cubicBezTo>
                  <a:pt x="5089887" y="1226054"/>
                  <a:pt x="5090026" y="1223091"/>
                  <a:pt x="5099661" y="1216023"/>
                </a:cubicBezTo>
                <a:lnTo>
                  <a:pt x="5103081" y="1213927"/>
                </a:lnTo>
                <a:close/>
                <a:moveTo>
                  <a:pt x="5135141" y="1205877"/>
                </a:moveTo>
                <a:lnTo>
                  <a:pt x="5129938" y="1214886"/>
                </a:lnTo>
                <a:cubicBezTo>
                  <a:pt x="5127910" y="1220864"/>
                  <a:pt x="5127600" y="1226485"/>
                  <a:pt x="5129324" y="1231656"/>
                </a:cubicBezTo>
                <a:cubicBezTo>
                  <a:pt x="5121684" y="1238868"/>
                  <a:pt x="5112997" y="1244867"/>
                  <a:pt x="5103539" y="1249443"/>
                </a:cubicBezTo>
                <a:cubicBezTo>
                  <a:pt x="5093542" y="1255096"/>
                  <a:pt x="5085993" y="1259681"/>
                  <a:pt x="5081184" y="1263697"/>
                </a:cubicBezTo>
                <a:lnTo>
                  <a:pt x="5075594" y="1273948"/>
                </a:lnTo>
                <a:lnTo>
                  <a:pt x="5075273" y="1274531"/>
                </a:lnTo>
                <a:lnTo>
                  <a:pt x="5075273" y="1274533"/>
                </a:lnTo>
                <a:lnTo>
                  <a:pt x="5075272" y="1274534"/>
                </a:lnTo>
                <a:lnTo>
                  <a:pt x="5073331" y="1287105"/>
                </a:lnTo>
                <a:lnTo>
                  <a:pt x="5062195" y="1302161"/>
                </a:lnTo>
                <a:cubicBezTo>
                  <a:pt x="5031933" y="1334330"/>
                  <a:pt x="4957346" y="1377531"/>
                  <a:pt x="4903467" y="1408556"/>
                </a:cubicBezTo>
                <a:cubicBezTo>
                  <a:pt x="4848313" y="1440545"/>
                  <a:pt x="4817703" y="1458607"/>
                  <a:pt x="4812462" y="1469363"/>
                </a:cubicBezTo>
                <a:cubicBezTo>
                  <a:pt x="4788760" y="1478547"/>
                  <a:pt x="4765719" y="1489370"/>
                  <a:pt x="4743519" y="1501766"/>
                </a:cubicBezTo>
                <a:cubicBezTo>
                  <a:pt x="4742141" y="1502455"/>
                  <a:pt x="4732488" y="1505351"/>
                  <a:pt x="4724906" y="1507833"/>
                </a:cubicBezTo>
                <a:cubicBezTo>
                  <a:pt x="4713461" y="1511418"/>
                  <a:pt x="4701189" y="1515278"/>
                  <a:pt x="4697329" y="1517071"/>
                </a:cubicBezTo>
                <a:cubicBezTo>
                  <a:pt x="4687262" y="1521897"/>
                  <a:pt x="4612391" y="1543545"/>
                  <a:pt x="4533244" y="1566297"/>
                </a:cubicBezTo>
                <a:cubicBezTo>
                  <a:pt x="4447617" y="1591116"/>
                  <a:pt x="4359094" y="1616625"/>
                  <a:pt x="4336343" y="1625587"/>
                </a:cubicBezTo>
                <a:cubicBezTo>
                  <a:pt x="4327793" y="1629034"/>
                  <a:pt x="4283671" y="1641307"/>
                  <a:pt x="4245062" y="1652061"/>
                </a:cubicBezTo>
                <a:cubicBezTo>
                  <a:pt x="4210177" y="1661851"/>
                  <a:pt x="4176533" y="1671227"/>
                  <a:pt x="4168812" y="1674123"/>
                </a:cubicBezTo>
                <a:cubicBezTo>
                  <a:pt x="4129100" y="1688739"/>
                  <a:pt x="3893040" y="1750650"/>
                  <a:pt x="3879251" y="1752442"/>
                </a:cubicBezTo>
                <a:cubicBezTo>
                  <a:pt x="3871667" y="1753407"/>
                  <a:pt x="3858707" y="1755337"/>
                  <a:pt x="3842575" y="1757820"/>
                </a:cubicBezTo>
                <a:cubicBezTo>
                  <a:pt x="3829820" y="1759784"/>
                  <a:pt x="3811878" y="1762551"/>
                  <a:pt x="3791942" y="1765451"/>
                </a:cubicBezTo>
                <a:lnTo>
                  <a:pt x="3765436" y="1769022"/>
                </a:lnTo>
                <a:lnTo>
                  <a:pt x="3769540" y="1753633"/>
                </a:lnTo>
                <a:lnTo>
                  <a:pt x="3772010" y="1744374"/>
                </a:lnTo>
                <a:lnTo>
                  <a:pt x="3781154" y="1719880"/>
                </a:lnTo>
                <a:lnTo>
                  <a:pt x="3782188" y="1717110"/>
                </a:lnTo>
                <a:lnTo>
                  <a:pt x="3813481" y="1711492"/>
                </a:lnTo>
                <a:cubicBezTo>
                  <a:pt x="3834577" y="1707908"/>
                  <a:pt x="3851398" y="1705011"/>
                  <a:pt x="3858568" y="1704047"/>
                </a:cubicBezTo>
                <a:cubicBezTo>
                  <a:pt x="3871530" y="1702392"/>
                  <a:pt x="4112003" y="1639240"/>
                  <a:pt x="4139580" y="1629312"/>
                </a:cubicBezTo>
                <a:cubicBezTo>
                  <a:pt x="4145233" y="1627243"/>
                  <a:pt x="4179705" y="1617730"/>
                  <a:pt x="4213073" y="1608630"/>
                </a:cubicBezTo>
                <a:cubicBezTo>
                  <a:pt x="4253198" y="1597460"/>
                  <a:pt x="4294701" y="1586429"/>
                  <a:pt x="4301596" y="1583671"/>
                </a:cubicBezTo>
                <a:cubicBezTo>
                  <a:pt x="4318555" y="1576915"/>
                  <a:pt x="4406802" y="1552372"/>
                  <a:pt x="4492016" y="1528517"/>
                </a:cubicBezTo>
                <a:cubicBezTo>
                  <a:pt x="4573092" y="1505766"/>
                  <a:pt x="4643138" y="1486187"/>
                  <a:pt x="4651135" y="1482464"/>
                </a:cubicBezTo>
                <a:cubicBezTo>
                  <a:pt x="4653755" y="1481223"/>
                  <a:pt x="4667406" y="1477086"/>
                  <a:pt x="4677472" y="1474191"/>
                </a:cubicBezTo>
                <a:cubicBezTo>
                  <a:pt x="4684242" y="1472606"/>
                  <a:pt x="4690888" y="1470482"/>
                  <a:pt x="4697327" y="1467847"/>
                </a:cubicBezTo>
                <a:cubicBezTo>
                  <a:pt x="4719665" y="1457106"/>
                  <a:pt x="4742691" y="1447896"/>
                  <a:pt x="4766270" y="1440270"/>
                </a:cubicBezTo>
                <a:cubicBezTo>
                  <a:pt x="4767373" y="1439913"/>
                  <a:pt x="4768187" y="1438947"/>
                  <a:pt x="4768339" y="1437789"/>
                </a:cubicBezTo>
                <a:cubicBezTo>
                  <a:pt x="4771923" y="1431308"/>
                  <a:pt x="4821287" y="1407592"/>
                  <a:pt x="4864859" y="1386633"/>
                </a:cubicBezTo>
                <a:cubicBezTo>
                  <a:pt x="4893297" y="1372982"/>
                  <a:pt x="4919651" y="1360193"/>
                  <a:pt x="4943111" y="1348296"/>
                </a:cubicBezTo>
                <a:lnTo>
                  <a:pt x="4948238" y="1345519"/>
                </a:lnTo>
                <a:lnTo>
                  <a:pt x="5004002" y="1315317"/>
                </a:lnTo>
                <a:cubicBezTo>
                  <a:pt x="5037732" y="1295158"/>
                  <a:pt x="5056657" y="1278695"/>
                  <a:pt x="5054313" y="1266180"/>
                </a:cubicBezTo>
                <a:cubicBezTo>
                  <a:pt x="5063000" y="1260258"/>
                  <a:pt x="5072239" y="1255181"/>
                  <a:pt x="5081890" y="1251012"/>
                </a:cubicBezTo>
                <a:cubicBezTo>
                  <a:pt x="5106986" y="1238739"/>
                  <a:pt x="5114982" y="1234327"/>
                  <a:pt x="5113190" y="1228536"/>
                </a:cubicBezTo>
                <a:cubicBezTo>
                  <a:pt x="5112121" y="1225175"/>
                  <a:pt x="5113382" y="1221156"/>
                  <a:pt x="5116553" y="1216621"/>
                </a:cubicBezTo>
                <a:lnTo>
                  <a:pt x="5124542" y="1208539"/>
                </a:lnTo>
                <a:close/>
                <a:moveTo>
                  <a:pt x="5100397" y="1205085"/>
                </a:moveTo>
                <a:lnTo>
                  <a:pt x="5085778" y="1211010"/>
                </a:lnTo>
                <a:lnTo>
                  <a:pt x="4241230" y="1423130"/>
                </a:lnTo>
                <a:lnTo>
                  <a:pt x="4441826" y="1371189"/>
                </a:lnTo>
                <a:cubicBezTo>
                  <a:pt x="4695121" y="1305832"/>
                  <a:pt x="4904433" y="1252943"/>
                  <a:pt x="5063829" y="1213921"/>
                </a:cubicBezTo>
                <a:close/>
                <a:moveTo>
                  <a:pt x="2985393" y="1203930"/>
                </a:moveTo>
                <a:lnTo>
                  <a:pt x="2987820" y="1210608"/>
                </a:lnTo>
                <a:lnTo>
                  <a:pt x="2988810" y="1214780"/>
                </a:lnTo>
                <a:close/>
                <a:moveTo>
                  <a:pt x="1348675" y="1202780"/>
                </a:moveTo>
                <a:lnTo>
                  <a:pt x="1347666" y="1219520"/>
                </a:lnTo>
                <a:lnTo>
                  <a:pt x="1347671" y="1219527"/>
                </a:lnTo>
                <a:lnTo>
                  <a:pt x="1347670" y="1219547"/>
                </a:lnTo>
                <a:lnTo>
                  <a:pt x="1347672" y="1219549"/>
                </a:lnTo>
                <a:lnTo>
                  <a:pt x="1347670" y="1219574"/>
                </a:lnTo>
                <a:lnTo>
                  <a:pt x="1349224" y="1221518"/>
                </a:lnTo>
                <a:lnTo>
                  <a:pt x="1297516" y="1259213"/>
                </a:lnTo>
                <a:lnTo>
                  <a:pt x="1283937" y="1268829"/>
                </a:lnTo>
                <a:lnTo>
                  <a:pt x="1284831" y="1267693"/>
                </a:lnTo>
                <a:cubicBezTo>
                  <a:pt x="1289793" y="1261339"/>
                  <a:pt x="1296852" y="1252224"/>
                  <a:pt x="1305445" y="1240924"/>
                </a:cubicBezTo>
                <a:lnTo>
                  <a:pt x="1306786" y="1239130"/>
                </a:lnTo>
                <a:close/>
                <a:moveTo>
                  <a:pt x="5155027" y="1200884"/>
                </a:moveTo>
                <a:lnTo>
                  <a:pt x="5150333" y="1212803"/>
                </a:lnTo>
                <a:lnTo>
                  <a:pt x="5150334" y="1212828"/>
                </a:lnTo>
                <a:lnTo>
                  <a:pt x="5150334" y="1212829"/>
                </a:lnTo>
                <a:lnTo>
                  <a:pt x="5150335" y="1212853"/>
                </a:lnTo>
                <a:lnTo>
                  <a:pt x="5150334" y="1212856"/>
                </a:lnTo>
                <a:lnTo>
                  <a:pt x="5151108" y="1233311"/>
                </a:lnTo>
                <a:lnTo>
                  <a:pt x="5142957" y="1242618"/>
                </a:lnTo>
                <a:cubicBezTo>
                  <a:pt x="5138148" y="1246582"/>
                  <a:pt x="5132288" y="1250822"/>
                  <a:pt x="5128496" y="1253580"/>
                </a:cubicBezTo>
                <a:cubicBezTo>
                  <a:pt x="5111537" y="1265576"/>
                  <a:pt x="5101195" y="1273573"/>
                  <a:pt x="5103401" y="1281152"/>
                </a:cubicBezTo>
                <a:lnTo>
                  <a:pt x="5102747" y="1296850"/>
                </a:lnTo>
                <a:lnTo>
                  <a:pt x="5093468" y="1314719"/>
                </a:lnTo>
                <a:cubicBezTo>
                  <a:pt x="5067336" y="1352265"/>
                  <a:pt x="4998954" y="1399525"/>
                  <a:pt x="4945385" y="1436547"/>
                </a:cubicBezTo>
                <a:cubicBezTo>
                  <a:pt x="4896574" y="1470605"/>
                  <a:pt x="4867617" y="1491150"/>
                  <a:pt x="4862653" y="1503698"/>
                </a:cubicBezTo>
                <a:cubicBezTo>
                  <a:pt x="4838896" y="1514300"/>
                  <a:pt x="4815869" y="1526462"/>
                  <a:pt x="4793710" y="1540100"/>
                </a:cubicBezTo>
                <a:cubicBezTo>
                  <a:pt x="4792195" y="1540789"/>
                  <a:pt x="4782404" y="1544098"/>
                  <a:pt x="4774406" y="1546579"/>
                </a:cubicBezTo>
                <a:cubicBezTo>
                  <a:pt x="4762686" y="1550440"/>
                  <a:pt x="4750415" y="1554440"/>
                  <a:pt x="4745726" y="1556646"/>
                </a:cubicBezTo>
                <a:cubicBezTo>
                  <a:pt x="4732765" y="1562713"/>
                  <a:pt x="4656239" y="1585464"/>
                  <a:pt x="4575162" y="1609594"/>
                </a:cubicBezTo>
                <a:cubicBezTo>
                  <a:pt x="4489397" y="1635103"/>
                  <a:pt x="4400323" y="1661577"/>
                  <a:pt x="4372745" y="1672470"/>
                </a:cubicBezTo>
                <a:cubicBezTo>
                  <a:pt x="4361577" y="1676882"/>
                  <a:pt x="4319383" y="1689016"/>
                  <a:pt x="4278018" y="1700874"/>
                </a:cubicBezTo>
                <a:cubicBezTo>
                  <a:pt x="4242581" y="1710250"/>
                  <a:pt x="4209075" y="1720592"/>
                  <a:pt x="4199561" y="1724039"/>
                </a:cubicBezTo>
                <a:cubicBezTo>
                  <a:pt x="4151577" y="1742102"/>
                  <a:pt x="3918550" y="1804289"/>
                  <a:pt x="3899522" y="1806770"/>
                </a:cubicBezTo>
                <a:lnTo>
                  <a:pt x="3875943" y="1809942"/>
                </a:lnTo>
                <a:cubicBezTo>
                  <a:pt x="3840885" y="1814837"/>
                  <a:pt x="3809990" y="1818792"/>
                  <a:pt x="3783292" y="1821811"/>
                </a:cubicBezTo>
                <a:lnTo>
                  <a:pt x="3754377" y="1824487"/>
                </a:lnTo>
                <a:lnTo>
                  <a:pt x="3758653" y="1800217"/>
                </a:lnTo>
                <a:lnTo>
                  <a:pt x="3761645" y="1783236"/>
                </a:lnTo>
                <a:lnTo>
                  <a:pt x="3761831" y="1782538"/>
                </a:lnTo>
                <a:lnTo>
                  <a:pt x="3764031" y="1774290"/>
                </a:lnTo>
                <a:lnTo>
                  <a:pt x="3843126" y="1764855"/>
                </a:lnTo>
                <a:cubicBezTo>
                  <a:pt x="3859121" y="1762373"/>
                  <a:pt x="3872081" y="1760304"/>
                  <a:pt x="3879665" y="1759340"/>
                </a:cubicBezTo>
                <a:cubicBezTo>
                  <a:pt x="3892902" y="1757685"/>
                  <a:pt x="4130755" y="1695361"/>
                  <a:pt x="4170880" y="1680607"/>
                </a:cubicBezTo>
                <a:cubicBezTo>
                  <a:pt x="4178464" y="1677849"/>
                  <a:pt x="4211557" y="1668610"/>
                  <a:pt x="4246716" y="1658820"/>
                </a:cubicBezTo>
                <a:cubicBezTo>
                  <a:pt x="4287393" y="1647377"/>
                  <a:pt x="4329448" y="1635655"/>
                  <a:pt x="4338549" y="1632071"/>
                </a:cubicBezTo>
                <a:cubicBezTo>
                  <a:pt x="4361025" y="1623246"/>
                  <a:pt x="4449409" y="1597738"/>
                  <a:pt x="4534898" y="1573056"/>
                </a:cubicBezTo>
                <a:cubicBezTo>
                  <a:pt x="4614597" y="1550166"/>
                  <a:pt x="4689744" y="1528518"/>
                  <a:pt x="4700361" y="1523417"/>
                </a:cubicBezTo>
                <a:cubicBezTo>
                  <a:pt x="4704222" y="1521762"/>
                  <a:pt x="4717321" y="1517764"/>
                  <a:pt x="4727938" y="1514455"/>
                </a:cubicBezTo>
                <a:cubicBezTo>
                  <a:pt x="4734915" y="1512731"/>
                  <a:pt x="4741740" y="1510415"/>
                  <a:pt x="4748345" y="1507560"/>
                </a:cubicBezTo>
                <a:cubicBezTo>
                  <a:pt x="4770627" y="1495371"/>
                  <a:pt x="4793654" y="1484588"/>
                  <a:pt x="4817288" y="1475295"/>
                </a:cubicBezTo>
                <a:cubicBezTo>
                  <a:pt x="4818377" y="1474909"/>
                  <a:pt x="4819177" y="1473958"/>
                  <a:pt x="4819357" y="1472813"/>
                </a:cubicBezTo>
                <a:cubicBezTo>
                  <a:pt x="4821149" y="1464816"/>
                  <a:pt x="4867202" y="1438203"/>
                  <a:pt x="4907878" y="1414626"/>
                </a:cubicBezTo>
                <a:cubicBezTo>
                  <a:pt x="4934111" y="1399458"/>
                  <a:pt x="4958749" y="1385023"/>
                  <a:pt x="4980805" y="1371405"/>
                </a:cubicBezTo>
                <a:lnTo>
                  <a:pt x="4996084" y="1361209"/>
                </a:lnTo>
                <a:lnTo>
                  <a:pt x="5038233" y="1333087"/>
                </a:lnTo>
                <a:cubicBezTo>
                  <a:pt x="5070032" y="1309291"/>
                  <a:pt x="5087544" y="1289105"/>
                  <a:pt x="5082856" y="1273211"/>
                </a:cubicBezTo>
                <a:cubicBezTo>
                  <a:pt x="5090275" y="1266040"/>
                  <a:pt x="5098728" y="1260042"/>
                  <a:pt x="5107952" y="1255424"/>
                </a:cubicBezTo>
                <a:cubicBezTo>
                  <a:pt x="5127393" y="1243980"/>
                  <a:pt x="5137735" y="1236946"/>
                  <a:pt x="5135529" y="1230191"/>
                </a:cubicBezTo>
                <a:cubicBezTo>
                  <a:pt x="5134064" y="1225571"/>
                  <a:pt x="5134698" y="1220374"/>
                  <a:pt x="5137071" y="1214725"/>
                </a:cubicBezTo>
                <a:lnTo>
                  <a:pt x="5144449" y="1203540"/>
                </a:lnTo>
                <a:close/>
                <a:moveTo>
                  <a:pt x="1959722" y="1197309"/>
                </a:moveTo>
                <a:lnTo>
                  <a:pt x="1947726" y="1211345"/>
                </a:lnTo>
                <a:lnTo>
                  <a:pt x="1950179" y="1207782"/>
                </a:lnTo>
                <a:close/>
                <a:moveTo>
                  <a:pt x="5176672" y="1195451"/>
                </a:moveTo>
                <a:lnTo>
                  <a:pt x="5172680" y="1210919"/>
                </a:lnTo>
                <a:lnTo>
                  <a:pt x="5172682" y="1210941"/>
                </a:lnTo>
                <a:lnTo>
                  <a:pt x="5172681" y="1210946"/>
                </a:lnTo>
                <a:lnTo>
                  <a:pt x="5174961" y="1234688"/>
                </a:lnTo>
                <a:lnTo>
                  <a:pt x="5168689" y="1245321"/>
                </a:lnTo>
                <a:cubicBezTo>
                  <a:pt x="5164587" y="1249682"/>
                  <a:pt x="5159244" y="1254404"/>
                  <a:pt x="5154970" y="1258127"/>
                </a:cubicBezTo>
                <a:cubicBezTo>
                  <a:pt x="5141870" y="1269847"/>
                  <a:pt x="5130425" y="1279907"/>
                  <a:pt x="5133045" y="1288732"/>
                </a:cubicBezTo>
                <a:cubicBezTo>
                  <a:pt x="5143387" y="1324307"/>
                  <a:pt x="5094550" y="1375239"/>
                  <a:pt x="5041330" y="1421749"/>
                </a:cubicBezTo>
                <a:lnTo>
                  <a:pt x="5009528" y="1448510"/>
                </a:lnTo>
                <a:lnTo>
                  <a:pt x="4988679" y="1466053"/>
                </a:lnTo>
                <a:lnTo>
                  <a:pt x="4975016" y="1477606"/>
                </a:lnTo>
                <a:lnTo>
                  <a:pt x="4938127" y="1508798"/>
                </a:lnTo>
                <a:lnTo>
                  <a:pt x="4913118" y="1539133"/>
                </a:lnTo>
                <a:lnTo>
                  <a:pt x="4842797" y="1579257"/>
                </a:lnTo>
                <a:cubicBezTo>
                  <a:pt x="4841280" y="1580223"/>
                  <a:pt x="4831077" y="1583669"/>
                  <a:pt x="4822942" y="1586427"/>
                </a:cubicBezTo>
                <a:cubicBezTo>
                  <a:pt x="4811634" y="1590150"/>
                  <a:pt x="4798949" y="1594425"/>
                  <a:pt x="4793435" y="1597044"/>
                </a:cubicBezTo>
                <a:cubicBezTo>
                  <a:pt x="4777853" y="1604491"/>
                  <a:pt x="4698844" y="1628621"/>
                  <a:pt x="4616113" y="1654129"/>
                </a:cubicBezTo>
                <a:cubicBezTo>
                  <a:pt x="4530486" y="1680327"/>
                  <a:pt x="4441963" y="1707491"/>
                  <a:pt x="4408595" y="1720452"/>
                </a:cubicBezTo>
                <a:cubicBezTo>
                  <a:pt x="4395082" y="1725692"/>
                  <a:pt x="4351785" y="1738378"/>
                  <a:pt x="4310419" y="1750512"/>
                </a:cubicBezTo>
                <a:cubicBezTo>
                  <a:pt x="4274708" y="1761266"/>
                  <a:pt x="4241201" y="1770919"/>
                  <a:pt x="4229756" y="1775055"/>
                </a:cubicBezTo>
                <a:cubicBezTo>
                  <a:pt x="4173361" y="1795738"/>
                  <a:pt x="3941576" y="1858475"/>
                  <a:pt x="3919514" y="1861372"/>
                </a:cubicBezTo>
                <a:lnTo>
                  <a:pt x="3917031" y="1861372"/>
                </a:lnTo>
                <a:lnTo>
                  <a:pt x="3831404" y="1871411"/>
                </a:lnTo>
                <a:lnTo>
                  <a:pt x="3813350" y="1873231"/>
                </a:lnTo>
                <a:lnTo>
                  <a:pt x="3753430" y="1878081"/>
                </a:lnTo>
                <a:lnTo>
                  <a:pt x="3751133" y="1878158"/>
                </a:lnTo>
                <a:lnTo>
                  <a:pt x="3747320" y="1878285"/>
                </a:lnTo>
                <a:lnTo>
                  <a:pt x="3747984" y="1871575"/>
                </a:lnTo>
                <a:lnTo>
                  <a:pt x="3750363" y="1847277"/>
                </a:lnTo>
                <a:lnTo>
                  <a:pt x="3753502" y="1829456"/>
                </a:lnTo>
                <a:lnTo>
                  <a:pt x="3876908" y="1816562"/>
                </a:lnTo>
                <a:lnTo>
                  <a:pt x="3900487" y="1813391"/>
                </a:lnTo>
                <a:cubicBezTo>
                  <a:pt x="3919514" y="1810909"/>
                  <a:pt x="4153920" y="1748309"/>
                  <a:pt x="4201904" y="1730659"/>
                </a:cubicBezTo>
                <a:cubicBezTo>
                  <a:pt x="4211005" y="1727212"/>
                  <a:pt x="4244650" y="1717699"/>
                  <a:pt x="4279948" y="1707494"/>
                </a:cubicBezTo>
                <a:cubicBezTo>
                  <a:pt x="4321176" y="1695774"/>
                  <a:pt x="4363783" y="1683503"/>
                  <a:pt x="4375365" y="1679091"/>
                </a:cubicBezTo>
                <a:cubicBezTo>
                  <a:pt x="4403080" y="1668197"/>
                  <a:pt x="4491603" y="1641861"/>
                  <a:pt x="4577092" y="1616352"/>
                </a:cubicBezTo>
                <a:cubicBezTo>
                  <a:pt x="4658444" y="1592084"/>
                  <a:pt x="4734833" y="1569195"/>
                  <a:pt x="4748622" y="1562990"/>
                </a:cubicBezTo>
                <a:cubicBezTo>
                  <a:pt x="4752620" y="1560922"/>
                  <a:pt x="4765168" y="1556786"/>
                  <a:pt x="4776199" y="1553200"/>
                </a:cubicBezTo>
                <a:cubicBezTo>
                  <a:pt x="4783424" y="1551435"/>
                  <a:pt x="4790442" y="1548940"/>
                  <a:pt x="4797158" y="1545755"/>
                </a:cubicBezTo>
                <a:cubicBezTo>
                  <a:pt x="4819771" y="1532296"/>
                  <a:pt x="4843156" y="1520191"/>
                  <a:pt x="4867204" y="1509491"/>
                </a:cubicBezTo>
                <a:cubicBezTo>
                  <a:pt x="4868197" y="1509008"/>
                  <a:pt x="4868913" y="1508085"/>
                  <a:pt x="4869133" y="1507009"/>
                </a:cubicBezTo>
                <a:cubicBezTo>
                  <a:pt x="4871477" y="1496805"/>
                  <a:pt x="4909672" y="1469917"/>
                  <a:pt x="4950210" y="1442340"/>
                </a:cubicBezTo>
                <a:cubicBezTo>
                  <a:pt x="5017774" y="1396132"/>
                  <a:pt x="5099801" y="1339049"/>
                  <a:pt x="5110847" y="1296496"/>
                </a:cubicBezTo>
                <a:lnTo>
                  <a:pt x="5110847" y="1296495"/>
                </a:lnTo>
                <a:lnTo>
                  <a:pt x="5110847" y="1296494"/>
                </a:lnTo>
                <a:lnTo>
                  <a:pt x="5110986" y="1279222"/>
                </a:lnTo>
                <a:lnTo>
                  <a:pt x="5111396" y="1278750"/>
                </a:lnTo>
                <a:lnTo>
                  <a:pt x="5119121" y="1269893"/>
                </a:lnTo>
                <a:cubicBezTo>
                  <a:pt x="5123878" y="1265960"/>
                  <a:pt x="5129669" y="1261768"/>
                  <a:pt x="5133461" y="1259011"/>
                </a:cubicBezTo>
                <a:cubicBezTo>
                  <a:pt x="5150559" y="1247152"/>
                  <a:pt x="5160900" y="1239155"/>
                  <a:pt x="5158557" y="1231433"/>
                </a:cubicBezTo>
                <a:lnTo>
                  <a:pt x="5158556" y="1231407"/>
                </a:lnTo>
                <a:lnTo>
                  <a:pt x="5158557" y="1231406"/>
                </a:lnTo>
                <a:lnTo>
                  <a:pt x="5158353" y="1212507"/>
                </a:lnTo>
                <a:lnTo>
                  <a:pt x="5164495" y="1198508"/>
                </a:lnTo>
                <a:close/>
                <a:moveTo>
                  <a:pt x="2482328" y="1195135"/>
                </a:moveTo>
                <a:lnTo>
                  <a:pt x="2484098" y="1202495"/>
                </a:lnTo>
                <a:lnTo>
                  <a:pt x="2486375" y="1212905"/>
                </a:lnTo>
                <a:lnTo>
                  <a:pt x="2494299" y="1244934"/>
                </a:lnTo>
                <a:lnTo>
                  <a:pt x="2494467" y="1245634"/>
                </a:lnTo>
                <a:lnTo>
                  <a:pt x="2514761" y="1273261"/>
                </a:lnTo>
                <a:lnTo>
                  <a:pt x="2511581" y="1272898"/>
                </a:lnTo>
                <a:cubicBezTo>
                  <a:pt x="2502633" y="1267785"/>
                  <a:pt x="2496262" y="1259116"/>
                  <a:pt x="2494070" y="1249044"/>
                </a:cubicBezTo>
                <a:lnTo>
                  <a:pt x="2493090" y="1245015"/>
                </a:lnTo>
                <a:lnTo>
                  <a:pt x="2483925" y="1206296"/>
                </a:lnTo>
                <a:lnTo>
                  <a:pt x="2482551" y="1199946"/>
                </a:lnTo>
                <a:close/>
                <a:moveTo>
                  <a:pt x="1358521" y="1194237"/>
                </a:moveTo>
                <a:lnTo>
                  <a:pt x="1354570" y="1202818"/>
                </a:lnTo>
                <a:lnTo>
                  <a:pt x="1354969" y="1197318"/>
                </a:lnTo>
                <a:close/>
                <a:moveTo>
                  <a:pt x="2027935" y="1191384"/>
                </a:moveTo>
                <a:lnTo>
                  <a:pt x="2023509" y="1196663"/>
                </a:lnTo>
                <a:lnTo>
                  <a:pt x="2022195" y="1197912"/>
                </a:lnTo>
                <a:lnTo>
                  <a:pt x="2017250" y="1204128"/>
                </a:lnTo>
                <a:lnTo>
                  <a:pt x="2006763" y="1216637"/>
                </a:lnTo>
                <a:lnTo>
                  <a:pt x="2004090" y="1220670"/>
                </a:lnTo>
                <a:lnTo>
                  <a:pt x="1996561" y="1230135"/>
                </a:lnTo>
                <a:lnTo>
                  <a:pt x="1990585" y="1244815"/>
                </a:lnTo>
                <a:lnTo>
                  <a:pt x="1981979" y="1261655"/>
                </a:lnTo>
                <a:lnTo>
                  <a:pt x="1968761" y="1298289"/>
                </a:lnTo>
                <a:lnTo>
                  <a:pt x="1968342" y="1299452"/>
                </a:lnTo>
                <a:lnTo>
                  <a:pt x="1950041" y="1344409"/>
                </a:lnTo>
                <a:lnTo>
                  <a:pt x="1957791" y="1313685"/>
                </a:lnTo>
                <a:lnTo>
                  <a:pt x="1959338" y="1309816"/>
                </a:lnTo>
                <a:lnTo>
                  <a:pt x="1978359" y="1262267"/>
                </a:lnTo>
                <a:lnTo>
                  <a:pt x="1984363" y="1250385"/>
                </a:lnTo>
                <a:lnTo>
                  <a:pt x="1996819" y="1228550"/>
                </a:lnTo>
                <a:lnTo>
                  <a:pt x="2000954" y="1222199"/>
                </a:lnTo>
                <a:lnTo>
                  <a:pt x="2009492" y="1211767"/>
                </a:lnTo>
                <a:lnTo>
                  <a:pt x="2009660" y="1211578"/>
                </a:lnTo>
                <a:cubicBezTo>
                  <a:pt x="2010252" y="1211267"/>
                  <a:pt x="2010721" y="1210785"/>
                  <a:pt x="2011039" y="1210198"/>
                </a:cubicBezTo>
                <a:close/>
                <a:moveTo>
                  <a:pt x="5158798" y="1191307"/>
                </a:moveTo>
                <a:lnTo>
                  <a:pt x="5158203" y="1192819"/>
                </a:lnTo>
                <a:lnTo>
                  <a:pt x="5151339" y="1194543"/>
                </a:lnTo>
                <a:lnTo>
                  <a:pt x="5152451" y="1193559"/>
                </a:lnTo>
                <a:close/>
                <a:moveTo>
                  <a:pt x="2578997" y="1190293"/>
                </a:moveTo>
                <a:lnTo>
                  <a:pt x="2580229" y="1194480"/>
                </a:lnTo>
                <a:lnTo>
                  <a:pt x="2586411" y="1205720"/>
                </a:lnTo>
                <a:lnTo>
                  <a:pt x="2585884" y="1206453"/>
                </a:lnTo>
                <a:lnTo>
                  <a:pt x="2584800" y="1208389"/>
                </a:lnTo>
                <a:lnTo>
                  <a:pt x="2580051" y="1197732"/>
                </a:lnTo>
                <a:close/>
                <a:moveTo>
                  <a:pt x="5197764" y="1190156"/>
                </a:moveTo>
                <a:lnTo>
                  <a:pt x="5197299" y="1235237"/>
                </a:lnTo>
                <a:cubicBezTo>
                  <a:pt x="5199093" y="1241166"/>
                  <a:pt x="5188889" y="1252196"/>
                  <a:pt x="5179926" y="1261849"/>
                </a:cubicBezTo>
                <a:cubicBezTo>
                  <a:pt x="5168758" y="1273983"/>
                  <a:pt x="5158140" y="1285284"/>
                  <a:pt x="5161036" y="1295074"/>
                </a:cubicBezTo>
                <a:cubicBezTo>
                  <a:pt x="5177444" y="1351746"/>
                  <a:pt x="5092506" y="1434615"/>
                  <a:pt x="5030596" y="1495147"/>
                </a:cubicBezTo>
                <a:cubicBezTo>
                  <a:pt x="4995574" y="1529343"/>
                  <a:pt x="4967582" y="1556506"/>
                  <a:pt x="4962619" y="1573189"/>
                </a:cubicBezTo>
                <a:cubicBezTo>
                  <a:pt x="4954897" y="1577602"/>
                  <a:pt x="4913945" y="1601181"/>
                  <a:pt x="4891745" y="1617313"/>
                </a:cubicBezTo>
                <a:cubicBezTo>
                  <a:pt x="4890090" y="1618278"/>
                  <a:pt x="4879473" y="1622002"/>
                  <a:pt x="4870925" y="1625034"/>
                </a:cubicBezTo>
                <a:cubicBezTo>
                  <a:pt x="4859894" y="1628895"/>
                  <a:pt x="4847209" y="1633308"/>
                  <a:pt x="4841003" y="1636342"/>
                </a:cubicBezTo>
                <a:cubicBezTo>
                  <a:pt x="4822389" y="1645167"/>
                  <a:pt x="4741587" y="1670400"/>
                  <a:pt x="4656236" y="1697426"/>
                </a:cubicBezTo>
                <a:cubicBezTo>
                  <a:pt x="4570886" y="1724451"/>
                  <a:pt x="4482500" y="1752166"/>
                  <a:pt x="4444168" y="1767195"/>
                </a:cubicBezTo>
                <a:cubicBezTo>
                  <a:pt x="4428311" y="1773400"/>
                  <a:pt x="4384602" y="1786499"/>
                  <a:pt x="4342270" y="1799185"/>
                </a:cubicBezTo>
                <a:cubicBezTo>
                  <a:pt x="4306420" y="1809801"/>
                  <a:pt x="4272638" y="1820006"/>
                  <a:pt x="4259539" y="1824832"/>
                </a:cubicBezTo>
                <a:cubicBezTo>
                  <a:pt x="4188115" y="1851030"/>
                  <a:pt x="3962534" y="1911976"/>
                  <a:pt x="3939092" y="1915009"/>
                </a:cubicBezTo>
                <a:cubicBezTo>
                  <a:pt x="3901898" y="1919835"/>
                  <a:pt x="3867694" y="1923497"/>
                  <a:pt x="3837191" y="1925988"/>
                </a:cubicBezTo>
                <a:lnTo>
                  <a:pt x="3780974" y="1928772"/>
                </a:lnTo>
                <a:lnTo>
                  <a:pt x="3757498" y="1929935"/>
                </a:lnTo>
                <a:lnTo>
                  <a:pt x="3742679" y="1929061"/>
                </a:lnTo>
                <a:lnTo>
                  <a:pt x="3742851" y="1923459"/>
                </a:lnTo>
                <a:lnTo>
                  <a:pt x="3743816" y="1913707"/>
                </a:lnTo>
                <a:lnTo>
                  <a:pt x="3746732" y="1884231"/>
                </a:lnTo>
                <a:lnTo>
                  <a:pt x="3918962" y="1868955"/>
                </a:lnTo>
                <a:lnTo>
                  <a:pt x="3921444" y="1868955"/>
                </a:lnTo>
                <a:cubicBezTo>
                  <a:pt x="3944471" y="1865923"/>
                  <a:pt x="4174327" y="1804012"/>
                  <a:pt x="4233204" y="1782363"/>
                </a:cubicBezTo>
                <a:cubicBezTo>
                  <a:pt x="4244510" y="1778227"/>
                  <a:pt x="4278017" y="1768300"/>
                  <a:pt x="4313453" y="1757958"/>
                </a:cubicBezTo>
                <a:cubicBezTo>
                  <a:pt x="4355233" y="1745686"/>
                  <a:pt x="4398528" y="1733001"/>
                  <a:pt x="4412317" y="1727623"/>
                </a:cubicBezTo>
                <a:cubicBezTo>
                  <a:pt x="4445134" y="1714800"/>
                  <a:pt x="4535725" y="1686946"/>
                  <a:pt x="4619145" y="1661438"/>
                </a:cubicBezTo>
                <a:cubicBezTo>
                  <a:pt x="4702567" y="1635929"/>
                  <a:pt x="4781299" y="1611799"/>
                  <a:pt x="4797432" y="1604077"/>
                </a:cubicBezTo>
                <a:cubicBezTo>
                  <a:pt x="4802534" y="1601734"/>
                  <a:pt x="4815082" y="1597459"/>
                  <a:pt x="4826113" y="1593735"/>
                </a:cubicBezTo>
                <a:cubicBezTo>
                  <a:pt x="4833530" y="1591668"/>
                  <a:pt x="4840770" y="1588993"/>
                  <a:pt x="4847760" y="1585739"/>
                </a:cubicBezTo>
                <a:lnTo>
                  <a:pt x="4912148" y="1548964"/>
                </a:lnTo>
                <a:lnTo>
                  <a:pt x="4918496" y="1545338"/>
                </a:lnTo>
                <a:cubicBezTo>
                  <a:pt x="4919462" y="1544882"/>
                  <a:pt x="4920165" y="1544028"/>
                  <a:pt x="4920427" y="1542993"/>
                </a:cubicBezTo>
                <a:cubicBezTo>
                  <a:pt x="4921806" y="1536720"/>
                  <a:pt x="4931113" y="1526516"/>
                  <a:pt x="4944626" y="1514124"/>
                </a:cubicBezTo>
                <a:lnTo>
                  <a:pt x="4946201" y="1512785"/>
                </a:lnTo>
                <a:lnTo>
                  <a:pt x="4994057" y="1472121"/>
                </a:lnTo>
                <a:lnTo>
                  <a:pt x="5027618" y="1443973"/>
                </a:lnTo>
                <a:lnTo>
                  <a:pt x="5049516" y="1425608"/>
                </a:lnTo>
                <a:cubicBezTo>
                  <a:pt x="5104436" y="1377514"/>
                  <a:pt x="5152006" y="1326375"/>
                  <a:pt x="5140630" y="1287491"/>
                </a:cubicBezTo>
                <a:cubicBezTo>
                  <a:pt x="5139390" y="1282804"/>
                  <a:pt x="5151661" y="1272109"/>
                  <a:pt x="5160623" y="1264112"/>
                </a:cubicBezTo>
                <a:cubicBezTo>
                  <a:pt x="5173860" y="1252390"/>
                  <a:pt x="5185305" y="1242187"/>
                  <a:pt x="5182548" y="1233363"/>
                </a:cubicBezTo>
                <a:lnTo>
                  <a:pt x="5186960" y="1192868"/>
                </a:lnTo>
                <a:close/>
                <a:moveTo>
                  <a:pt x="5179094" y="1186067"/>
                </a:moveTo>
                <a:lnTo>
                  <a:pt x="5178679" y="1187676"/>
                </a:lnTo>
                <a:lnTo>
                  <a:pt x="5168559" y="1190218"/>
                </a:lnTo>
                <a:lnTo>
                  <a:pt x="5170282" y="1188198"/>
                </a:lnTo>
                <a:close/>
                <a:moveTo>
                  <a:pt x="5217454" y="1185211"/>
                </a:moveTo>
                <a:lnTo>
                  <a:pt x="5216171" y="1191259"/>
                </a:lnTo>
                <a:lnTo>
                  <a:pt x="5221151" y="1237046"/>
                </a:lnTo>
                <a:lnTo>
                  <a:pt x="5218328" y="1249870"/>
                </a:lnTo>
                <a:cubicBezTo>
                  <a:pt x="5215570" y="1254817"/>
                  <a:pt x="5211295" y="1260470"/>
                  <a:pt x="5206400" y="1266951"/>
                </a:cubicBezTo>
                <a:cubicBezTo>
                  <a:pt x="5196610" y="1279907"/>
                  <a:pt x="5187510" y="1292178"/>
                  <a:pt x="5190543" y="1302796"/>
                </a:cubicBezTo>
                <a:cubicBezTo>
                  <a:pt x="5209847" y="1369119"/>
                  <a:pt x="5131253" y="1460124"/>
                  <a:pt x="5074030" y="1526446"/>
                </a:cubicBezTo>
                <a:cubicBezTo>
                  <a:pt x="5043144" y="1562573"/>
                  <a:pt x="5018599" y="1590977"/>
                  <a:pt x="5013635" y="1609178"/>
                </a:cubicBezTo>
                <a:cubicBezTo>
                  <a:pt x="5006465" y="1613728"/>
                  <a:pt x="4967582" y="1638686"/>
                  <a:pt x="4942074" y="1657024"/>
                </a:cubicBezTo>
                <a:cubicBezTo>
                  <a:pt x="4935014" y="1660251"/>
                  <a:pt x="4927789" y="1663104"/>
                  <a:pt x="4920425" y="1665573"/>
                </a:cubicBezTo>
                <a:cubicBezTo>
                  <a:pt x="4909394" y="1669572"/>
                  <a:pt x="4896985" y="1674122"/>
                  <a:pt x="4890090" y="1677432"/>
                </a:cubicBezTo>
                <a:cubicBezTo>
                  <a:pt x="4868167" y="1687773"/>
                  <a:pt x="4785022" y="1714522"/>
                  <a:pt x="4697050" y="1742928"/>
                </a:cubicBezTo>
                <a:cubicBezTo>
                  <a:pt x="4612112" y="1770366"/>
                  <a:pt x="4524142" y="1798909"/>
                  <a:pt x="4481122" y="1815592"/>
                </a:cubicBezTo>
                <a:cubicBezTo>
                  <a:pt x="4462783" y="1822762"/>
                  <a:pt x="4418383" y="1835724"/>
                  <a:pt x="4375363" y="1849513"/>
                </a:cubicBezTo>
                <a:cubicBezTo>
                  <a:pt x="4339513" y="1860406"/>
                  <a:pt x="4305731" y="1870886"/>
                  <a:pt x="4290702" y="1876262"/>
                </a:cubicBezTo>
                <a:cubicBezTo>
                  <a:pt x="4213347" y="1904667"/>
                  <a:pt x="3989007" y="1966715"/>
                  <a:pt x="3959777" y="1970576"/>
                </a:cubicBezTo>
                <a:cubicBezTo>
                  <a:pt x="3909724" y="1977057"/>
                  <a:pt x="3846434" y="1982572"/>
                  <a:pt x="3794210" y="1982934"/>
                </a:cubicBezTo>
                <a:lnTo>
                  <a:pt x="3742641" y="1979974"/>
                </a:lnTo>
                <a:lnTo>
                  <a:pt x="3742598" y="1978466"/>
                </a:lnTo>
                <a:lnTo>
                  <a:pt x="3741910" y="1954121"/>
                </a:lnTo>
                <a:lnTo>
                  <a:pt x="3742440" y="1936862"/>
                </a:lnTo>
                <a:lnTo>
                  <a:pt x="3747699" y="1937241"/>
                </a:lnTo>
                <a:lnTo>
                  <a:pt x="3756808" y="1937898"/>
                </a:lnTo>
                <a:lnTo>
                  <a:pt x="3756809" y="1937898"/>
                </a:lnTo>
                <a:lnTo>
                  <a:pt x="3756809" y="1937898"/>
                </a:lnTo>
                <a:cubicBezTo>
                  <a:pt x="3818293" y="1936271"/>
                  <a:pt x="3879609" y="1931031"/>
                  <a:pt x="3940473" y="1922179"/>
                </a:cubicBezTo>
                <a:cubicBezTo>
                  <a:pt x="3967222" y="1918732"/>
                  <a:pt x="4195286" y="1856270"/>
                  <a:pt x="4262435" y="1831588"/>
                </a:cubicBezTo>
                <a:cubicBezTo>
                  <a:pt x="4276224" y="1826899"/>
                  <a:pt x="4309455" y="1816696"/>
                  <a:pt x="4345167" y="1806080"/>
                </a:cubicBezTo>
                <a:cubicBezTo>
                  <a:pt x="4387635" y="1793393"/>
                  <a:pt x="4431484" y="1780157"/>
                  <a:pt x="4447616" y="1773951"/>
                </a:cubicBezTo>
                <a:cubicBezTo>
                  <a:pt x="4485672" y="1760163"/>
                  <a:pt x="4573368" y="1732034"/>
                  <a:pt x="4659133" y="1705008"/>
                </a:cubicBezTo>
                <a:cubicBezTo>
                  <a:pt x="4744898" y="1677983"/>
                  <a:pt x="4825699" y="1652474"/>
                  <a:pt x="4844864" y="1643512"/>
                </a:cubicBezTo>
                <a:cubicBezTo>
                  <a:pt x="4850794" y="1640617"/>
                  <a:pt x="4863204" y="1636342"/>
                  <a:pt x="4874096" y="1632481"/>
                </a:cubicBezTo>
                <a:cubicBezTo>
                  <a:pt x="4881805" y="1630178"/>
                  <a:pt x="4889319" y="1627268"/>
                  <a:pt x="4896572" y="1623794"/>
                </a:cubicBezTo>
                <a:cubicBezTo>
                  <a:pt x="4920840" y="1606971"/>
                  <a:pt x="4968135" y="1579394"/>
                  <a:pt x="4968135" y="1579394"/>
                </a:cubicBezTo>
                <a:cubicBezTo>
                  <a:pt x="4968991" y="1578885"/>
                  <a:pt x="4969583" y="1578031"/>
                  <a:pt x="4969790" y="1577051"/>
                </a:cubicBezTo>
                <a:cubicBezTo>
                  <a:pt x="4973099" y="1562573"/>
                  <a:pt x="5002331" y="1534030"/>
                  <a:pt x="5036250" y="1500938"/>
                </a:cubicBezTo>
                <a:cubicBezTo>
                  <a:pt x="5102986" y="1435856"/>
                  <a:pt x="5186132" y="1354779"/>
                  <a:pt x="5168483" y="1294109"/>
                </a:cubicBezTo>
                <a:cubicBezTo>
                  <a:pt x="5166828" y="1288181"/>
                  <a:pt x="5176895" y="1277149"/>
                  <a:pt x="5185857" y="1267558"/>
                </a:cubicBezTo>
                <a:cubicBezTo>
                  <a:pt x="5197163" y="1255424"/>
                  <a:pt x="5207919" y="1243841"/>
                  <a:pt x="5204747" y="1234052"/>
                </a:cubicBezTo>
                <a:lnTo>
                  <a:pt x="5206013" y="1188085"/>
                </a:lnTo>
                <a:close/>
                <a:moveTo>
                  <a:pt x="1718963" y="1184889"/>
                </a:moveTo>
                <a:lnTo>
                  <a:pt x="1614218" y="1275331"/>
                </a:lnTo>
                <a:lnTo>
                  <a:pt x="1613765" y="1275716"/>
                </a:lnTo>
                <a:cubicBezTo>
                  <a:pt x="1576629" y="1312708"/>
                  <a:pt x="1542158" y="1352920"/>
                  <a:pt x="1512030" y="1396698"/>
                </a:cubicBezTo>
                <a:cubicBezTo>
                  <a:pt x="1482384" y="1414485"/>
                  <a:pt x="1446810" y="1431306"/>
                  <a:pt x="1409166" y="1449095"/>
                </a:cubicBezTo>
                <a:cubicBezTo>
                  <a:pt x="1388207" y="1459023"/>
                  <a:pt x="1366836" y="1468536"/>
                  <a:pt x="1343947" y="1480533"/>
                </a:cubicBezTo>
                <a:cubicBezTo>
                  <a:pt x="1321058" y="1492528"/>
                  <a:pt x="1296928" y="1505490"/>
                  <a:pt x="1267834" y="1521899"/>
                </a:cubicBezTo>
                <a:cubicBezTo>
                  <a:pt x="1193479" y="1563919"/>
                  <a:pt x="1123485" y="1605112"/>
                  <a:pt x="1058849" y="1644270"/>
                </a:cubicBezTo>
                <a:lnTo>
                  <a:pt x="995544" y="1683703"/>
                </a:lnTo>
                <a:lnTo>
                  <a:pt x="882012" y="1754425"/>
                </a:lnTo>
                <a:lnTo>
                  <a:pt x="860850" y="1768127"/>
                </a:lnTo>
                <a:lnTo>
                  <a:pt x="815078" y="1797762"/>
                </a:lnTo>
                <a:lnTo>
                  <a:pt x="817200" y="1793075"/>
                </a:lnTo>
                <a:lnTo>
                  <a:pt x="839283" y="1752257"/>
                </a:lnTo>
                <a:lnTo>
                  <a:pt x="853918" y="1742557"/>
                </a:lnTo>
                <a:cubicBezTo>
                  <a:pt x="960072" y="1672925"/>
                  <a:pt x="1095406" y="1587263"/>
                  <a:pt x="1250183" y="1496673"/>
                </a:cubicBezTo>
                <a:cubicBezTo>
                  <a:pt x="1279692" y="1479712"/>
                  <a:pt x="1303683" y="1466199"/>
                  <a:pt x="1324090" y="1455307"/>
                </a:cubicBezTo>
                <a:cubicBezTo>
                  <a:pt x="1344497" y="1444413"/>
                  <a:pt x="1365181" y="1434900"/>
                  <a:pt x="1385174" y="1425661"/>
                </a:cubicBezTo>
                <a:cubicBezTo>
                  <a:pt x="1422210" y="1410562"/>
                  <a:pt x="1457219" y="1390927"/>
                  <a:pt x="1489415" y="1367197"/>
                </a:cubicBezTo>
                <a:lnTo>
                  <a:pt x="1490793" y="1365957"/>
                </a:lnTo>
                <a:lnTo>
                  <a:pt x="1527866" y="1336529"/>
                </a:lnTo>
                <a:close/>
                <a:moveTo>
                  <a:pt x="1349926" y="1182040"/>
                </a:moveTo>
                <a:lnTo>
                  <a:pt x="1349334" y="1191864"/>
                </a:lnTo>
                <a:lnTo>
                  <a:pt x="1328535" y="1210044"/>
                </a:lnTo>
                <a:lnTo>
                  <a:pt x="1335266" y="1201042"/>
                </a:lnTo>
                <a:lnTo>
                  <a:pt x="1345031" y="1187468"/>
                </a:lnTo>
                <a:close/>
                <a:moveTo>
                  <a:pt x="5197852" y="1181665"/>
                </a:moveTo>
                <a:lnTo>
                  <a:pt x="5197839" y="1182864"/>
                </a:lnTo>
                <a:lnTo>
                  <a:pt x="5188393" y="1185236"/>
                </a:lnTo>
                <a:lnTo>
                  <a:pt x="5189415" y="1183643"/>
                </a:lnTo>
                <a:close/>
                <a:moveTo>
                  <a:pt x="5167371" y="1180363"/>
                </a:moveTo>
                <a:lnTo>
                  <a:pt x="5166935" y="1180897"/>
                </a:lnTo>
                <a:lnTo>
                  <a:pt x="5166664" y="1180988"/>
                </a:lnTo>
                <a:close/>
                <a:moveTo>
                  <a:pt x="5237652" y="1180139"/>
                </a:moveTo>
                <a:lnTo>
                  <a:pt x="5236542" y="1189288"/>
                </a:lnTo>
                <a:lnTo>
                  <a:pt x="5243902" y="1239680"/>
                </a:lnTo>
                <a:lnTo>
                  <a:pt x="5241821" y="1254440"/>
                </a:lnTo>
                <a:cubicBezTo>
                  <a:pt x="5239425" y="1259989"/>
                  <a:pt x="5235702" y="1266126"/>
                  <a:pt x="5231772" y="1272744"/>
                </a:cubicBezTo>
                <a:cubicBezTo>
                  <a:pt x="5227843" y="1279357"/>
                  <a:pt x="5223810" y="1286079"/>
                  <a:pt x="5221172" y="1292595"/>
                </a:cubicBezTo>
                <a:lnTo>
                  <a:pt x="5219232" y="1308840"/>
                </a:lnTo>
                <a:lnTo>
                  <a:pt x="5218949" y="1311209"/>
                </a:lnTo>
                <a:lnTo>
                  <a:pt x="5218949" y="1311209"/>
                </a:lnTo>
                <a:lnTo>
                  <a:pt x="5219751" y="1371958"/>
                </a:lnTo>
                <a:lnTo>
                  <a:pt x="5195785" y="1436702"/>
                </a:lnTo>
                <a:cubicBezTo>
                  <a:pt x="5173930" y="1480153"/>
                  <a:pt x="5142699" y="1523139"/>
                  <a:pt x="5116362" y="1559403"/>
                </a:cubicBezTo>
                <a:cubicBezTo>
                  <a:pt x="5089750" y="1596080"/>
                  <a:pt x="5068515" y="1625312"/>
                  <a:pt x="5063551" y="1644616"/>
                </a:cubicBezTo>
                <a:lnTo>
                  <a:pt x="4991438" y="1696323"/>
                </a:lnTo>
                <a:cubicBezTo>
                  <a:pt x="4983757" y="1699880"/>
                  <a:pt x="4975884" y="1703011"/>
                  <a:pt x="4967859" y="1705699"/>
                </a:cubicBezTo>
                <a:cubicBezTo>
                  <a:pt x="4957104" y="1709698"/>
                  <a:pt x="4944832" y="1714387"/>
                  <a:pt x="4937111" y="1717971"/>
                </a:cubicBezTo>
                <a:cubicBezTo>
                  <a:pt x="4912291" y="1729691"/>
                  <a:pt x="4826527" y="1758096"/>
                  <a:pt x="4735797" y="1788293"/>
                </a:cubicBezTo>
                <a:cubicBezTo>
                  <a:pt x="4651274" y="1816283"/>
                  <a:pt x="4563993" y="1845240"/>
                  <a:pt x="4516560" y="1863716"/>
                </a:cubicBezTo>
                <a:cubicBezTo>
                  <a:pt x="4495876" y="1871990"/>
                  <a:pt x="4450650" y="1885779"/>
                  <a:pt x="4406940" y="1899567"/>
                </a:cubicBezTo>
                <a:cubicBezTo>
                  <a:pt x="4371090" y="1910459"/>
                  <a:pt x="4337169" y="1921076"/>
                  <a:pt x="4320486" y="1927144"/>
                </a:cubicBezTo>
                <a:cubicBezTo>
                  <a:pt x="4232790" y="1959409"/>
                  <a:pt x="4011897" y="2021182"/>
                  <a:pt x="3979770" y="2025317"/>
                </a:cubicBezTo>
                <a:cubicBezTo>
                  <a:pt x="3930821" y="2031660"/>
                  <a:pt x="3866221" y="2036728"/>
                  <a:pt x="3812136" y="2035952"/>
                </a:cubicBezTo>
                <a:lnTo>
                  <a:pt x="3744447" y="2030035"/>
                </a:lnTo>
                <a:lnTo>
                  <a:pt x="3743046" y="1994332"/>
                </a:lnTo>
                <a:lnTo>
                  <a:pt x="3742824" y="1986451"/>
                </a:lnTo>
                <a:lnTo>
                  <a:pt x="3790728" y="1989881"/>
                </a:lnTo>
                <a:cubicBezTo>
                  <a:pt x="3847827" y="1988695"/>
                  <a:pt x="3904815" y="1984325"/>
                  <a:pt x="3961430" y="1976783"/>
                </a:cubicBezTo>
                <a:cubicBezTo>
                  <a:pt x="3990938" y="1972922"/>
                  <a:pt x="4216244" y="1910598"/>
                  <a:pt x="4293598" y="1882192"/>
                </a:cubicBezTo>
                <a:cubicBezTo>
                  <a:pt x="4308903" y="1876815"/>
                  <a:pt x="4342133" y="1866474"/>
                  <a:pt x="4377846" y="1855443"/>
                </a:cubicBezTo>
                <a:cubicBezTo>
                  <a:pt x="4421004" y="1842344"/>
                  <a:pt x="4465540" y="1828693"/>
                  <a:pt x="4484018" y="1821385"/>
                </a:cubicBezTo>
                <a:cubicBezTo>
                  <a:pt x="4526900" y="1804011"/>
                  <a:pt x="4614733" y="1776434"/>
                  <a:pt x="4699671" y="1748857"/>
                </a:cubicBezTo>
                <a:cubicBezTo>
                  <a:pt x="4787366" y="1720315"/>
                  <a:pt x="4870649" y="1693427"/>
                  <a:pt x="4892711" y="1682948"/>
                </a:cubicBezTo>
                <a:cubicBezTo>
                  <a:pt x="4899467" y="1679776"/>
                  <a:pt x="4911740" y="1675364"/>
                  <a:pt x="4922494" y="1671366"/>
                </a:cubicBezTo>
                <a:cubicBezTo>
                  <a:pt x="4930560" y="1668910"/>
                  <a:pt x="4938406" y="1665768"/>
                  <a:pt x="4945935" y="1661989"/>
                </a:cubicBezTo>
                <a:cubicBezTo>
                  <a:pt x="4973788" y="1641996"/>
                  <a:pt x="5018325" y="1613591"/>
                  <a:pt x="5018325" y="1613591"/>
                </a:cubicBezTo>
                <a:cubicBezTo>
                  <a:pt x="5019056" y="1613040"/>
                  <a:pt x="5019580" y="1612268"/>
                  <a:pt x="5019842" y="1611385"/>
                </a:cubicBezTo>
                <a:cubicBezTo>
                  <a:pt x="5023841" y="1594976"/>
                  <a:pt x="5049212" y="1565193"/>
                  <a:pt x="5078995" y="1530722"/>
                </a:cubicBezTo>
                <a:cubicBezTo>
                  <a:pt x="5137319" y="1463157"/>
                  <a:pt x="5217295" y="1370498"/>
                  <a:pt x="5197025" y="1300591"/>
                </a:cubicBezTo>
                <a:cubicBezTo>
                  <a:pt x="5194819" y="1293282"/>
                  <a:pt x="5203367" y="1281839"/>
                  <a:pt x="5211779" y="1271006"/>
                </a:cubicBezTo>
                <a:cubicBezTo>
                  <a:pt x="5221568" y="1257768"/>
                  <a:pt x="5230944" y="1245498"/>
                  <a:pt x="5227497" y="1234741"/>
                </a:cubicBezTo>
                <a:lnTo>
                  <a:pt x="5227496" y="1234720"/>
                </a:lnTo>
                <a:lnTo>
                  <a:pt x="5227497" y="1234714"/>
                </a:lnTo>
                <a:lnTo>
                  <a:pt x="5227496" y="1234689"/>
                </a:lnTo>
                <a:lnTo>
                  <a:pt x="5227497" y="1234685"/>
                </a:lnTo>
                <a:lnTo>
                  <a:pt x="5225235" y="1183258"/>
                </a:lnTo>
                <a:close/>
                <a:moveTo>
                  <a:pt x="5218175" y="1176898"/>
                </a:moveTo>
                <a:lnTo>
                  <a:pt x="5218217" y="1177745"/>
                </a:lnTo>
                <a:lnTo>
                  <a:pt x="5206214" y="1180760"/>
                </a:lnTo>
                <a:lnTo>
                  <a:pt x="5206229" y="1180246"/>
                </a:lnTo>
                <a:lnTo>
                  <a:pt x="5206522" y="1179629"/>
                </a:lnTo>
                <a:close/>
                <a:moveTo>
                  <a:pt x="3223398" y="1175549"/>
                </a:moveTo>
                <a:lnTo>
                  <a:pt x="3224542" y="1179929"/>
                </a:lnTo>
                <a:lnTo>
                  <a:pt x="3223531" y="1176081"/>
                </a:lnTo>
                <a:close/>
                <a:moveTo>
                  <a:pt x="5257629" y="1175126"/>
                </a:moveTo>
                <a:lnTo>
                  <a:pt x="5257155" y="1185687"/>
                </a:lnTo>
                <a:lnTo>
                  <a:pt x="5266927" y="1240498"/>
                </a:lnTo>
                <a:lnTo>
                  <a:pt x="5257556" y="1277012"/>
                </a:lnTo>
                <a:cubicBezTo>
                  <a:pt x="5249573" y="1289243"/>
                  <a:pt x="5246071" y="1303857"/>
                  <a:pt x="5247629" y="1318378"/>
                </a:cubicBezTo>
                <a:cubicBezTo>
                  <a:pt x="5273137" y="1405798"/>
                  <a:pt x="5207228" y="1514176"/>
                  <a:pt x="5159107" y="1593323"/>
                </a:cubicBezTo>
                <a:cubicBezTo>
                  <a:pt x="5136631" y="1630276"/>
                  <a:pt x="5118844" y="1659508"/>
                  <a:pt x="5113880" y="1679776"/>
                </a:cubicBezTo>
                <a:cubicBezTo>
                  <a:pt x="5110847" y="1681982"/>
                  <a:pt x="5100608" y="1690014"/>
                  <a:pt x="5087147" y="1700373"/>
                </a:cubicBezTo>
                <a:lnTo>
                  <a:pt x="5041077" y="1734930"/>
                </a:lnTo>
                <a:lnTo>
                  <a:pt x="5017085" y="1744996"/>
                </a:lnTo>
                <a:cubicBezTo>
                  <a:pt x="5006468" y="1749132"/>
                  <a:pt x="4994471" y="1753959"/>
                  <a:pt x="4986198" y="1757819"/>
                </a:cubicBezTo>
                <a:cubicBezTo>
                  <a:pt x="4957932" y="1771056"/>
                  <a:pt x="4869134" y="1801254"/>
                  <a:pt x="4775095" y="1833243"/>
                </a:cubicBezTo>
                <a:cubicBezTo>
                  <a:pt x="4691537" y="1861509"/>
                  <a:pt x="4605220" y="1890879"/>
                  <a:pt x="4553651" y="1911011"/>
                </a:cubicBezTo>
                <a:cubicBezTo>
                  <a:pt x="4530486" y="1919973"/>
                  <a:pt x="4484433" y="1935002"/>
                  <a:pt x="4440033" y="1948790"/>
                </a:cubicBezTo>
                <a:cubicBezTo>
                  <a:pt x="4404183" y="1960235"/>
                  <a:pt x="4370264" y="1970990"/>
                  <a:pt x="4351924" y="1977747"/>
                </a:cubicBezTo>
                <a:cubicBezTo>
                  <a:pt x="4252234" y="2014286"/>
                  <a:pt x="4035477" y="2075370"/>
                  <a:pt x="4000868" y="2079783"/>
                </a:cubicBezTo>
                <a:lnTo>
                  <a:pt x="3923762" y="2086796"/>
                </a:lnTo>
                <a:lnTo>
                  <a:pt x="3900785" y="2087793"/>
                </a:lnTo>
                <a:lnTo>
                  <a:pt x="3842906" y="2088390"/>
                </a:lnTo>
                <a:lnTo>
                  <a:pt x="3820464" y="2087755"/>
                </a:lnTo>
                <a:lnTo>
                  <a:pt x="3756493" y="2079763"/>
                </a:lnTo>
                <a:lnTo>
                  <a:pt x="3746967" y="2076106"/>
                </a:lnTo>
                <a:lnTo>
                  <a:pt x="3746218" y="2068137"/>
                </a:lnTo>
                <a:lnTo>
                  <a:pt x="3746206" y="2068001"/>
                </a:lnTo>
                <a:lnTo>
                  <a:pt x="3745704" y="2062049"/>
                </a:lnTo>
                <a:lnTo>
                  <a:pt x="3745077" y="2046079"/>
                </a:lnTo>
                <a:lnTo>
                  <a:pt x="3744709" y="2036700"/>
                </a:lnTo>
                <a:lnTo>
                  <a:pt x="3823408" y="2042555"/>
                </a:lnTo>
                <a:cubicBezTo>
                  <a:pt x="3875818" y="2041921"/>
                  <a:pt x="3928159" y="2038377"/>
                  <a:pt x="3980184" y="2031937"/>
                </a:cubicBezTo>
                <a:cubicBezTo>
                  <a:pt x="4012587" y="2027801"/>
                  <a:pt x="4234582" y="1965752"/>
                  <a:pt x="4322554" y="1933487"/>
                </a:cubicBezTo>
                <a:cubicBezTo>
                  <a:pt x="4339652" y="1927695"/>
                  <a:pt x="4372882" y="1917079"/>
                  <a:pt x="4408595" y="1905910"/>
                </a:cubicBezTo>
                <a:cubicBezTo>
                  <a:pt x="4452718" y="1892259"/>
                  <a:pt x="4497945" y="1878057"/>
                  <a:pt x="4518904" y="1869922"/>
                </a:cubicBezTo>
                <a:cubicBezTo>
                  <a:pt x="4566199" y="1851445"/>
                  <a:pt x="4653480" y="1822213"/>
                  <a:pt x="4737866" y="1794636"/>
                </a:cubicBezTo>
                <a:cubicBezTo>
                  <a:pt x="4828871" y="1764439"/>
                  <a:pt x="4914774" y="1735897"/>
                  <a:pt x="4940006" y="1724039"/>
                </a:cubicBezTo>
                <a:cubicBezTo>
                  <a:pt x="4947452" y="1720592"/>
                  <a:pt x="4959447" y="1715903"/>
                  <a:pt x="4970203" y="1711905"/>
                </a:cubicBezTo>
                <a:cubicBezTo>
                  <a:pt x="4978614" y="1709189"/>
                  <a:pt x="4986777" y="1705770"/>
                  <a:pt x="4994609" y="1701702"/>
                </a:cubicBezTo>
                <a:cubicBezTo>
                  <a:pt x="5026323" y="1678812"/>
                  <a:pt x="5067689" y="1649305"/>
                  <a:pt x="5067689" y="1649305"/>
                </a:cubicBezTo>
                <a:cubicBezTo>
                  <a:pt x="5068420" y="1648849"/>
                  <a:pt x="5068929" y="1648091"/>
                  <a:pt x="5069067" y="1647237"/>
                </a:cubicBezTo>
                <a:cubicBezTo>
                  <a:pt x="5073067" y="1629173"/>
                  <a:pt x="5095266" y="1598701"/>
                  <a:pt x="5121049" y="1563264"/>
                </a:cubicBezTo>
                <a:cubicBezTo>
                  <a:pt x="5161175" y="1507938"/>
                  <a:pt x="5212469" y="1437331"/>
                  <a:pt x="5225835" y="1371805"/>
                </a:cubicBezTo>
                <a:lnTo>
                  <a:pt x="5225835" y="1371805"/>
                </a:lnTo>
                <a:lnTo>
                  <a:pt x="5224741" y="1308727"/>
                </a:lnTo>
                <a:lnTo>
                  <a:pt x="5226877" y="1294008"/>
                </a:lnTo>
                <a:cubicBezTo>
                  <a:pt x="5229221" y="1288527"/>
                  <a:pt x="5232875" y="1282460"/>
                  <a:pt x="5236873" y="1275772"/>
                </a:cubicBezTo>
                <a:lnTo>
                  <a:pt x="5236931" y="1275664"/>
                </a:lnTo>
                <a:lnTo>
                  <a:pt x="5247612" y="1255763"/>
                </a:lnTo>
                <a:cubicBezTo>
                  <a:pt x="5250249" y="1249186"/>
                  <a:pt x="5251421" y="1242808"/>
                  <a:pt x="5249560" y="1236948"/>
                </a:cubicBezTo>
                <a:lnTo>
                  <a:pt x="5249559" y="1236934"/>
                </a:lnTo>
                <a:lnTo>
                  <a:pt x="5249560" y="1236921"/>
                </a:lnTo>
                <a:lnTo>
                  <a:pt x="5249559" y="1236907"/>
                </a:lnTo>
                <a:lnTo>
                  <a:pt x="5249560" y="1236894"/>
                </a:lnTo>
                <a:lnTo>
                  <a:pt x="5244181" y="1178502"/>
                </a:lnTo>
                <a:close/>
                <a:moveTo>
                  <a:pt x="2033188" y="1174696"/>
                </a:moveTo>
                <a:lnTo>
                  <a:pt x="2004971" y="1206020"/>
                </a:lnTo>
                <a:cubicBezTo>
                  <a:pt x="1998353" y="1211811"/>
                  <a:pt x="1972966" y="1244360"/>
                  <a:pt x="1950913" y="1311156"/>
                </a:cubicBezTo>
                <a:lnTo>
                  <a:pt x="1932083" y="1384622"/>
                </a:lnTo>
                <a:lnTo>
                  <a:pt x="1930790" y="1389666"/>
                </a:lnTo>
                <a:cubicBezTo>
                  <a:pt x="1922672" y="1432169"/>
                  <a:pt x="1916318" y="1486577"/>
                  <a:pt x="1915765" y="1553822"/>
                </a:cubicBezTo>
                <a:lnTo>
                  <a:pt x="1915765" y="1553823"/>
                </a:lnTo>
                <a:lnTo>
                  <a:pt x="1915765" y="1553823"/>
                </a:lnTo>
                <a:cubicBezTo>
                  <a:pt x="1915027" y="1643484"/>
                  <a:pt x="1924600" y="1755964"/>
                  <a:pt x="1954051" y="1893471"/>
                </a:cubicBezTo>
                <a:lnTo>
                  <a:pt x="1980015" y="2001327"/>
                </a:lnTo>
                <a:lnTo>
                  <a:pt x="1973810" y="2001327"/>
                </a:lnTo>
                <a:cubicBezTo>
                  <a:pt x="1895725" y="2002415"/>
                  <a:pt x="1817889" y="2010344"/>
                  <a:pt x="1741197" y="2025043"/>
                </a:cubicBezTo>
                <a:cubicBezTo>
                  <a:pt x="1702312" y="2032213"/>
                  <a:pt x="1666738" y="2039797"/>
                  <a:pt x="1632543" y="2048483"/>
                </a:cubicBezTo>
                <a:cubicBezTo>
                  <a:pt x="1428058" y="2100328"/>
                  <a:pt x="1106647" y="2213946"/>
                  <a:pt x="735182" y="2460623"/>
                </a:cubicBezTo>
                <a:lnTo>
                  <a:pt x="730589" y="2437519"/>
                </a:lnTo>
                <a:lnTo>
                  <a:pt x="860505" y="2355059"/>
                </a:lnTo>
                <a:lnTo>
                  <a:pt x="982376" y="2285112"/>
                </a:lnTo>
                <a:lnTo>
                  <a:pt x="1021301" y="2264560"/>
                </a:lnTo>
                <a:lnTo>
                  <a:pt x="1093077" y="2227387"/>
                </a:lnTo>
                <a:lnTo>
                  <a:pt x="1269864" y="2145943"/>
                </a:lnTo>
                <a:lnTo>
                  <a:pt x="1301250" y="2132824"/>
                </a:lnTo>
                <a:lnTo>
                  <a:pt x="1455714" y="2074192"/>
                </a:lnTo>
                <a:lnTo>
                  <a:pt x="1478261" y="2066714"/>
                </a:lnTo>
                <a:lnTo>
                  <a:pt x="1612939" y="2025230"/>
                </a:lnTo>
                <a:lnTo>
                  <a:pt x="1613099" y="2025183"/>
                </a:lnTo>
                <a:cubicBezTo>
                  <a:pt x="1655016" y="2013738"/>
                  <a:pt x="1693761" y="2005879"/>
                  <a:pt x="1719271" y="2000915"/>
                </a:cubicBezTo>
                <a:cubicBezTo>
                  <a:pt x="1790902" y="1986533"/>
                  <a:pt x="1863569" y="1977860"/>
                  <a:pt x="1936578" y="1974993"/>
                </a:cubicBezTo>
                <a:cubicBezTo>
                  <a:pt x="1944134" y="1975420"/>
                  <a:pt x="1951718" y="1974676"/>
                  <a:pt x="1959053" y="1972786"/>
                </a:cubicBezTo>
                <a:lnTo>
                  <a:pt x="1959054" y="1972784"/>
                </a:lnTo>
                <a:lnTo>
                  <a:pt x="1959055" y="1972784"/>
                </a:lnTo>
                <a:cubicBezTo>
                  <a:pt x="1960462" y="1971928"/>
                  <a:pt x="1961138" y="1970246"/>
                  <a:pt x="1960710" y="1968646"/>
                </a:cubicBezTo>
                <a:cubicBezTo>
                  <a:pt x="1887768" y="1678122"/>
                  <a:pt x="1901557" y="1487701"/>
                  <a:pt x="1925962" y="1379186"/>
                </a:cubicBezTo>
                <a:cubicBezTo>
                  <a:pt x="1953953" y="1254458"/>
                  <a:pt x="2001524" y="1204544"/>
                  <a:pt x="2007728" y="1201235"/>
                </a:cubicBezTo>
                <a:cubicBezTo>
                  <a:pt x="2008307" y="1200975"/>
                  <a:pt x="2008791" y="1200542"/>
                  <a:pt x="2009108" y="1199994"/>
                </a:cubicBezTo>
                <a:close/>
                <a:moveTo>
                  <a:pt x="5237365" y="1172393"/>
                </a:moveTo>
                <a:lnTo>
                  <a:pt x="5237416" y="1172923"/>
                </a:lnTo>
                <a:lnTo>
                  <a:pt x="5224919" y="1176062"/>
                </a:lnTo>
                <a:lnTo>
                  <a:pt x="5224886" y="1175320"/>
                </a:lnTo>
                <a:close/>
                <a:moveTo>
                  <a:pt x="2024468" y="1171183"/>
                </a:moveTo>
                <a:lnTo>
                  <a:pt x="2003961" y="1194035"/>
                </a:lnTo>
                <a:lnTo>
                  <a:pt x="2003314" y="1194713"/>
                </a:lnTo>
                <a:cubicBezTo>
                  <a:pt x="1993111" y="1201746"/>
                  <a:pt x="1946230" y="1252902"/>
                  <a:pt x="1918653" y="1376982"/>
                </a:cubicBezTo>
                <a:cubicBezTo>
                  <a:pt x="1897177" y="1472295"/>
                  <a:pt x="1883935" y="1630106"/>
                  <a:pt x="1929272" y="1862052"/>
                </a:cubicBezTo>
                <a:lnTo>
                  <a:pt x="1952434" y="1966028"/>
                </a:lnTo>
                <a:lnTo>
                  <a:pt x="1936167" y="1966992"/>
                </a:lnTo>
                <a:cubicBezTo>
                  <a:pt x="1862797" y="1969998"/>
                  <a:pt x="1789773" y="1978713"/>
                  <a:pt x="1717756" y="1993053"/>
                </a:cubicBezTo>
                <a:cubicBezTo>
                  <a:pt x="1692108" y="1998017"/>
                  <a:pt x="1653225" y="2006014"/>
                  <a:pt x="1611031" y="2017459"/>
                </a:cubicBezTo>
                <a:cubicBezTo>
                  <a:pt x="1407375" y="2073165"/>
                  <a:pt x="1089686" y="2189678"/>
                  <a:pt x="729528" y="2428496"/>
                </a:cubicBezTo>
                <a:lnTo>
                  <a:pt x="726861" y="2403055"/>
                </a:lnTo>
                <a:lnTo>
                  <a:pt x="849880" y="2324729"/>
                </a:lnTo>
                <a:lnTo>
                  <a:pt x="969078" y="2255908"/>
                </a:lnTo>
                <a:lnTo>
                  <a:pt x="1007125" y="2235636"/>
                </a:lnTo>
                <a:lnTo>
                  <a:pt x="1077684" y="2198728"/>
                </a:lnTo>
                <a:lnTo>
                  <a:pt x="1251690" y="2117262"/>
                </a:lnTo>
                <a:lnTo>
                  <a:pt x="1282740" y="2103988"/>
                </a:lnTo>
                <a:lnTo>
                  <a:pt x="1435476" y="2044234"/>
                </a:lnTo>
                <a:lnTo>
                  <a:pt x="1457957" y="2036449"/>
                </a:lnTo>
                <a:lnTo>
                  <a:pt x="1591486" y="1993130"/>
                </a:lnTo>
                <a:lnTo>
                  <a:pt x="1591727" y="1993055"/>
                </a:lnTo>
                <a:cubicBezTo>
                  <a:pt x="1631161" y="1981473"/>
                  <a:pt x="1668391" y="1973476"/>
                  <a:pt x="1695969" y="1967684"/>
                </a:cubicBezTo>
                <a:cubicBezTo>
                  <a:pt x="1763312" y="1953771"/>
                  <a:pt x="1831551" y="1944547"/>
                  <a:pt x="1900177" y="1940107"/>
                </a:cubicBezTo>
                <a:cubicBezTo>
                  <a:pt x="1910698" y="1940356"/>
                  <a:pt x="1921191" y="1939059"/>
                  <a:pt x="1931340" y="1936246"/>
                </a:cubicBezTo>
                <a:cubicBezTo>
                  <a:pt x="1932705" y="1935420"/>
                  <a:pt x="1933421" y="1933820"/>
                  <a:pt x="1933132" y="1932248"/>
                </a:cubicBezTo>
                <a:lnTo>
                  <a:pt x="1933132" y="1932247"/>
                </a:lnTo>
                <a:lnTo>
                  <a:pt x="1933133" y="1932244"/>
                </a:lnTo>
                <a:cubicBezTo>
                  <a:pt x="1918241" y="1868110"/>
                  <a:pt x="1907678" y="1808680"/>
                  <a:pt x="1900660" y="1753744"/>
                </a:cubicBezTo>
                <a:lnTo>
                  <a:pt x="1889460" y="1602214"/>
                </a:lnTo>
                <a:lnTo>
                  <a:pt x="1894835" y="1476408"/>
                </a:lnTo>
                <a:lnTo>
                  <a:pt x="1894844" y="1476347"/>
                </a:lnTo>
                <a:lnTo>
                  <a:pt x="1910422" y="1384845"/>
                </a:lnTo>
                <a:lnTo>
                  <a:pt x="1914412" y="1367635"/>
                </a:lnTo>
                <a:lnTo>
                  <a:pt x="1935530" y="1300123"/>
                </a:lnTo>
                <a:lnTo>
                  <a:pt x="1939738" y="1290245"/>
                </a:lnTo>
                <a:lnTo>
                  <a:pt x="1961005" y="1245905"/>
                </a:lnTo>
                <a:lnTo>
                  <a:pt x="1964880" y="1238764"/>
                </a:lnTo>
                <a:lnTo>
                  <a:pt x="1986266" y="1208105"/>
                </a:lnTo>
                <a:lnTo>
                  <a:pt x="1990612" y="1203201"/>
                </a:lnTo>
                <a:lnTo>
                  <a:pt x="2005602" y="1189773"/>
                </a:lnTo>
                <a:lnTo>
                  <a:pt x="2005937" y="1189515"/>
                </a:lnTo>
                <a:cubicBezTo>
                  <a:pt x="2006419" y="1189225"/>
                  <a:pt x="2006833" y="1188850"/>
                  <a:pt x="2007177" y="1188410"/>
                </a:cubicBezTo>
                <a:lnTo>
                  <a:pt x="2007435" y="1188138"/>
                </a:lnTo>
                <a:close/>
                <a:moveTo>
                  <a:pt x="5188151" y="1171105"/>
                </a:moveTo>
                <a:lnTo>
                  <a:pt x="5186088" y="1174434"/>
                </a:lnTo>
                <a:lnTo>
                  <a:pt x="5180378" y="1176362"/>
                </a:lnTo>
                <a:lnTo>
                  <a:pt x="5182964" y="1173330"/>
                </a:lnTo>
                <a:close/>
                <a:moveTo>
                  <a:pt x="5277712" y="1170085"/>
                </a:moveTo>
                <a:lnTo>
                  <a:pt x="5277929" y="1181404"/>
                </a:lnTo>
                <a:lnTo>
                  <a:pt x="5289954" y="1240505"/>
                </a:lnTo>
                <a:lnTo>
                  <a:pt x="5283341" y="1280184"/>
                </a:lnTo>
                <a:cubicBezTo>
                  <a:pt x="5276708" y="1293630"/>
                  <a:pt x="5274295" y="1308775"/>
                  <a:pt x="5276446" y="1323616"/>
                </a:cubicBezTo>
                <a:cubicBezTo>
                  <a:pt x="5305264" y="1422757"/>
                  <a:pt x="5245560" y="1540787"/>
                  <a:pt x="5201850" y="1626965"/>
                </a:cubicBezTo>
                <a:cubicBezTo>
                  <a:pt x="5186490" y="1654253"/>
                  <a:pt x="5173832" y="1682975"/>
                  <a:pt x="5164069" y="1712731"/>
                </a:cubicBezTo>
                <a:cubicBezTo>
                  <a:pt x="5158554" y="1717005"/>
                  <a:pt x="5125737" y="1746926"/>
                  <a:pt x="5090714" y="1772160"/>
                </a:cubicBezTo>
                <a:cubicBezTo>
                  <a:pt x="5082510" y="1776378"/>
                  <a:pt x="5074030" y="1780074"/>
                  <a:pt x="5065343" y="1783190"/>
                </a:cubicBezTo>
                <a:cubicBezTo>
                  <a:pt x="5054864" y="1788154"/>
                  <a:pt x="5043144" y="1792842"/>
                  <a:pt x="5034319" y="1796979"/>
                </a:cubicBezTo>
                <a:cubicBezTo>
                  <a:pt x="5002604" y="1812008"/>
                  <a:pt x="4910084" y="1844135"/>
                  <a:pt x="4812185" y="1878193"/>
                </a:cubicBezTo>
                <a:cubicBezTo>
                  <a:pt x="4730005" y="1906597"/>
                  <a:pt x="4645067" y="1936105"/>
                  <a:pt x="4589913" y="1957615"/>
                </a:cubicBezTo>
                <a:cubicBezTo>
                  <a:pt x="4564128" y="1967681"/>
                  <a:pt x="4517247" y="1982986"/>
                  <a:pt x="4471883" y="1997602"/>
                </a:cubicBezTo>
                <a:cubicBezTo>
                  <a:pt x="4436170" y="2009184"/>
                  <a:pt x="4402526" y="2020215"/>
                  <a:pt x="4382533" y="2027524"/>
                </a:cubicBezTo>
                <a:cubicBezTo>
                  <a:pt x="4270432" y="2068613"/>
                  <a:pt x="4058363" y="2128732"/>
                  <a:pt x="4021272" y="2133558"/>
                </a:cubicBezTo>
                <a:lnTo>
                  <a:pt x="4021270" y="2133558"/>
                </a:lnTo>
                <a:lnTo>
                  <a:pt x="3895063" y="2141122"/>
                </a:lnTo>
                <a:lnTo>
                  <a:pt x="3851167" y="2140384"/>
                </a:lnTo>
                <a:lnTo>
                  <a:pt x="3829213" y="2138976"/>
                </a:lnTo>
                <a:lnTo>
                  <a:pt x="3767863" y="2128109"/>
                </a:lnTo>
                <a:lnTo>
                  <a:pt x="3751407" y="2120411"/>
                </a:lnTo>
                <a:lnTo>
                  <a:pt x="3750557" y="2114302"/>
                </a:lnTo>
                <a:lnTo>
                  <a:pt x="3748044" y="2087571"/>
                </a:lnTo>
                <a:lnTo>
                  <a:pt x="3747637" y="2083239"/>
                </a:lnTo>
                <a:lnTo>
                  <a:pt x="3765426" y="2088987"/>
                </a:lnTo>
                <a:cubicBezTo>
                  <a:pt x="3791280" y="2094261"/>
                  <a:pt x="3824096" y="2096191"/>
                  <a:pt x="3857741" y="2096191"/>
                </a:cubicBezTo>
                <a:cubicBezTo>
                  <a:pt x="3906056" y="2095792"/>
                  <a:pt x="3954303" y="2092565"/>
                  <a:pt x="4002245" y="2086540"/>
                </a:cubicBezTo>
                <a:cubicBezTo>
                  <a:pt x="4036992" y="2081990"/>
                  <a:pt x="4254851" y="2020768"/>
                  <a:pt x="4354818" y="1983953"/>
                </a:cubicBezTo>
                <a:cubicBezTo>
                  <a:pt x="4373571" y="1977334"/>
                  <a:pt x="4406802" y="1966580"/>
                  <a:pt x="4442514" y="1955135"/>
                </a:cubicBezTo>
                <a:cubicBezTo>
                  <a:pt x="4487603" y="1940932"/>
                  <a:pt x="4533243" y="1926316"/>
                  <a:pt x="4556545" y="1917216"/>
                </a:cubicBezTo>
                <a:cubicBezTo>
                  <a:pt x="4607425" y="1897084"/>
                  <a:pt x="4694431" y="1867852"/>
                  <a:pt x="4777162" y="1839448"/>
                </a:cubicBezTo>
                <a:cubicBezTo>
                  <a:pt x="4871476" y="1807459"/>
                  <a:pt x="4960412" y="1777538"/>
                  <a:pt x="4988955" y="1763750"/>
                </a:cubicBezTo>
                <a:cubicBezTo>
                  <a:pt x="4997091" y="1760026"/>
                  <a:pt x="5008948" y="1755337"/>
                  <a:pt x="5019427" y="1751202"/>
                </a:cubicBezTo>
                <a:cubicBezTo>
                  <a:pt x="5028239" y="1748167"/>
                  <a:pt x="5036815" y="1744473"/>
                  <a:pt x="5045075" y="1740171"/>
                </a:cubicBezTo>
                <a:lnTo>
                  <a:pt x="5094733" y="1702777"/>
                </a:lnTo>
                <a:lnTo>
                  <a:pt x="5095111" y="1702492"/>
                </a:lnTo>
                <a:lnTo>
                  <a:pt x="5104295" y="1695269"/>
                </a:lnTo>
                <a:lnTo>
                  <a:pt x="5112339" y="1688941"/>
                </a:lnTo>
                <a:cubicBezTo>
                  <a:pt x="5116543" y="1685602"/>
                  <a:pt x="5118982" y="1683637"/>
                  <a:pt x="5118982" y="1683637"/>
                </a:cubicBezTo>
                <a:lnTo>
                  <a:pt x="5118983" y="1683636"/>
                </a:lnTo>
                <a:cubicBezTo>
                  <a:pt x="5119672" y="1683224"/>
                  <a:pt x="5120128" y="1682506"/>
                  <a:pt x="5120223" y="1681706"/>
                </a:cubicBezTo>
                <a:cubicBezTo>
                  <a:pt x="5124498" y="1662540"/>
                  <a:pt x="5143250" y="1631791"/>
                  <a:pt x="5164898" y="1596080"/>
                </a:cubicBezTo>
                <a:cubicBezTo>
                  <a:pt x="5213710" y="1515830"/>
                  <a:pt x="5280447" y="1405935"/>
                  <a:pt x="5254248" y="1315482"/>
                </a:cubicBezTo>
                <a:cubicBezTo>
                  <a:pt x="5253490" y="1302778"/>
                  <a:pt x="5256813" y="1290162"/>
                  <a:pt x="5263762" y="1279495"/>
                </a:cubicBezTo>
                <a:cubicBezTo>
                  <a:pt x="5270519" y="1265765"/>
                  <a:pt x="5277413" y="1250735"/>
                  <a:pt x="5273415" y="1238188"/>
                </a:cubicBezTo>
                <a:lnTo>
                  <a:pt x="5273414" y="1238182"/>
                </a:lnTo>
                <a:lnTo>
                  <a:pt x="5273415" y="1238162"/>
                </a:lnTo>
                <a:lnTo>
                  <a:pt x="5273413" y="1238150"/>
                </a:lnTo>
                <a:lnTo>
                  <a:pt x="5273414" y="1238135"/>
                </a:lnTo>
                <a:lnTo>
                  <a:pt x="5264633" y="1173368"/>
                </a:lnTo>
                <a:close/>
                <a:moveTo>
                  <a:pt x="2435365" y="1169553"/>
                </a:moveTo>
                <a:lnTo>
                  <a:pt x="2436453" y="1179076"/>
                </a:lnTo>
                <a:cubicBezTo>
                  <a:pt x="2442708" y="1214094"/>
                  <a:pt x="2449999" y="1245463"/>
                  <a:pt x="2455445" y="1268938"/>
                </a:cubicBezTo>
                <a:lnTo>
                  <a:pt x="2474308" y="1293699"/>
                </a:lnTo>
                <a:lnTo>
                  <a:pt x="2474832" y="1294389"/>
                </a:lnTo>
                <a:lnTo>
                  <a:pt x="2471582" y="1294249"/>
                </a:lnTo>
                <a:lnTo>
                  <a:pt x="2454622" y="1272064"/>
                </a:lnTo>
                <a:lnTo>
                  <a:pt x="2454622" y="1270271"/>
                </a:lnTo>
                <a:lnTo>
                  <a:pt x="2454098" y="1267918"/>
                </a:lnTo>
                <a:lnTo>
                  <a:pt x="2443162" y="1217347"/>
                </a:lnTo>
                <a:lnTo>
                  <a:pt x="2439470" y="1198455"/>
                </a:lnTo>
                <a:lnTo>
                  <a:pt x="2435570" y="1174072"/>
                </a:lnTo>
                <a:close/>
                <a:moveTo>
                  <a:pt x="5256908" y="1167807"/>
                </a:moveTo>
                <a:lnTo>
                  <a:pt x="5256937" y="1168020"/>
                </a:lnTo>
                <a:lnTo>
                  <a:pt x="5243526" y="1171389"/>
                </a:lnTo>
                <a:lnTo>
                  <a:pt x="5243504" y="1171153"/>
                </a:lnTo>
                <a:lnTo>
                  <a:pt x="5243553" y="1170942"/>
                </a:lnTo>
                <a:close/>
                <a:moveTo>
                  <a:pt x="2527718" y="1166457"/>
                </a:moveTo>
                <a:lnTo>
                  <a:pt x="2533682" y="1190157"/>
                </a:lnTo>
                <a:cubicBezTo>
                  <a:pt x="2536454" y="1200456"/>
                  <a:pt x="2539089" y="1209714"/>
                  <a:pt x="2541347" y="1217644"/>
                </a:cubicBezTo>
                <a:lnTo>
                  <a:pt x="2558394" y="1243156"/>
                </a:lnTo>
                <a:lnTo>
                  <a:pt x="2557232" y="1244870"/>
                </a:lnTo>
                <a:lnTo>
                  <a:pt x="2540667" y="1219691"/>
                </a:lnTo>
                <a:cubicBezTo>
                  <a:pt x="2538581" y="1212228"/>
                  <a:pt x="2536067" y="1203221"/>
                  <a:pt x="2533379" y="1193020"/>
                </a:cubicBezTo>
                <a:lnTo>
                  <a:pt x="2527929" y="1170869"/>
                </a:lnTo>
                <a:lnTo>
                  <a:pt x="2527896" y="1170191"/>
                </a:lnTo>
                <a:close/>
                <a:moveTo>
                  <a:pt x="5296282" y="1165423"/>
                </a:moveTo>
                <a:lnTo>
                  <a:pt x="5311330" y="1241064"/>
                </a:lnTo>
                <a:lnTo>
                  <a:pt x="5307472" y="1284184"/>
                </a:lnTo>
                <a:cubicBezTo>
                  <a:pt x="5302177" y="1298883"/>
                  <a:pt x="5300798" y="1314707"/>
                  <a:pt x="5303474" y="1330101"/>
                </a:cubicBezTo>
                <a:cubicBezTo>
                  <a:pt x="5336152" y="1442754"/>
                  <a:pt x="5282376" y="1571263"/>
                  <a:pt x="5243079" y="1665163"/>
                </a:cubicBezTo>
                <a:lnTo>
                  <a:pt x="5212745" y="1747892"/>
                </a:lnTo>
                <a:lnTo>
                  <a:pt x="5138701" y="1811182"/>
                </a:lnTo>
                <a:cubicBezTo>
                  <a:pt x="5129766" y="1815829"/>
                  <a:pt x="5120555" y="1819924"/>
                  <a:pt x="5111124" y="1823453"/>
                </a:cubicBezTo>
                <a:cubicBezTo>
                  <a:pt x="5101058" y="1828142"/>
                  <a:pt x="5089614" y="1832967"/>
                  <a:pt x="5080512" y="1837242"/>
                </a:cubicBezTo>
                <a:cubicBezTo>
                  <a:pt x="5044800" y="1854065"/>
                  <a:pt x="4948005" y="1888398"/>
                  <a:pt x="4845418" y="1924800"/>
                </a:cubicBezTo>
                <a:cubicBezTo>
                  <a:pt x="4765858" y="1953203"/>
                  <a:pt x="4682850" y="1982712"/>
                  <a:pt x="4624800" y="2005325"/>
                </a:cubicBezTo>
                <a:cubicBezTo>
                  <a:pt x="4596395" y="2016493"/>
                  <a:pt x="4548411" y="2032213"/>
                  <a:pt x="4502083" y="2047517"/>
                </a:cubicBezTo>
                <a:cubicBezTo>
                  <a:pt x="4466922" y="2059239"/>
                  <a:pt x="4433140" y="2070269"/>
                  <a:pt x="4411767" y="2078129"/>
                </a:cubicBezTo>
                <a:cubicBezTo>
                  <a:pt x="4293737" y="2121838"/>
                  <a:pt x="4083323" y="2182922"/>
                  <a:pt x="4040302" y="2188437"/>
                </a:cubicBezTo>
                <a:lnTo>
                  <a:pt x="3948404" y="2195847"/>
                </a:lnTo>
                <a:lnTo>
                  <a:pt x="3920576" y="2195716"/>
                </a:lnTo>
                <a:lnTo>
                  <a:pt x="3862787" y="2194119"/>
                </a:lnTo>
                <a:lnTo>
                  <a:pt x="3835146" y="2190422"/>
                </a:lnTo>
                <a:lnTo>
                  <a:pt x="3794243" y="2182080"/>
                </a:lnTo>
                <a:lnTo>
                  <a:pt x="3758603" y="2167512"/>
                </a:lnTo>
                <a:lnTo>
                  <a:pt x="3758237" y="2167070"/>
                </a:lnTo>
                <a:lnTo>
                  <a:pt x="3753739" y="2137179"/>
                </a:lnTo>
                <a:lnTo>
                  <a:pt x="3752686" y="2129606"/>
                </a:lnTo>
                <a:lnTo>
                  <a:pt x="3784453" y="2140641"/>
                </a:lnTo>
                <a:cubicBezTo>
                  <a:pt x="3813478" y="2147105"/>
                  <a:pt x="3850501" y="2149690"/>
                  <a:pt x="3889178" y="2149690"/>
                </a:cubicBezTo>
                <a:lnTo>
                  <a:pt x="3889179" y="2149690"/>
                </a:lnTo>
                <a:lnTo>
                  <a:pt x="3889179" y="2149690"/>
                </a:lnTo>
                <a:cubicBezTo>
                  <a:pt x="3933523" y="2149622"/>
                  <a:pt x="3977826" y="2146808"/>
                  <a:pt x="4021825" y="2141280"/>
                </a:cubicBezTo>
                <a:cubicBezTo>
                  <a:pt x="4062639" y="2135902"/>
                  <a:pt x="4279120" y="2073577"/>
                  <a:pt x="4384602" y="2034831"/>
                </a:cubicBezTo>
                <a:cubicBezTo>
                  <a:pt x="4404733" y="2027524"/>
                  <a:pt x="4437963" y="2016631"/>
                  <a:pt x="4473676" y="2005048"/>
                </a:cubicBezTo>
                <a:cubicBezTo>
                  <a:pt x="4519041" y="1990294"/>
                  <a:pt x="4566060" y="1975127"/>
                  <a:pt x="4592120" y="1964923"/>
                </a:cubicBezTo>
                <a:cubicBezTo>
                  <a:pt x="4646999" y="1943550"/>
                  <a:pt x="4731937" y="1914044"/>
                  <a:pt x="4813978" y="1885501"/>
                </a:cubicBezTo>
                <a:cubicBezTo>
                  <a:pt x="4912152" y="1851443"/>
                  <a:pt x="5004812" y="1819316"/>
                  <a:pt x="5036940" y="1804149"/>
                </a:cubicBezTo>
                <a:cubicBezTo>
                  <a:pt x="5045488" y="1800149"/>
                  <a:pt x="5057208" y="1795324"/>
                  <a:pt x="5067550" y="1791187"/>
                </a:cubicBezTo>
                <a:cubicBezTo>
                  <a:pt x="5077009" y="1787878"/>
                  <a:pt x="5086220" y="1783920"/>
                  <a:pt x="5095127" y="1779330"/>
                </a:cubicBezTo>
                <a:cubicBezTo>
                  <a:pt x="5133598" y="1751476"/>
                  <a:pt x="5169862" y="1718660"/>
                  <a:pt x="5169862" y="1718660"/>
                </a:cubicBezTo>
                <a:cubicBezTo>
                  <a:pt x="5170358" y="1718149"/>
                  <a:pt x="5170730" y="1717542"/>
                  <a:pt x="5170965" y="1716866"/>
                </a:cubicBezTo>
                <a:cubicBezTo>
                  <a:pt x="5180534" y="1687277"/>
                  <a:pt x="5193054" y="1658734"/>
                  <a:pt x="5208332" y="1631654"/>
                </a:cubicBezTo>
                <a:cubicBezTo>
                  <a:pt x="5252593" y="1544372"/>
                  <a:pt x="5312987" y="1424963"/>
                  <a:pt x="5283342" y="1322927"/>
                </a:cubicBezTo>
                <a:cubicBezTo>
                  <a:pt x="5281853" y="1309543"/>
                  <a:pt x="5284196" y="1296010"/>
                  <a:pt x="5290098" y="1283905"/>
                </a:cubicBezTo>
                <a:cubicBezTo>
                  <a:pt x="5296964" y="1270293"/>
                  <a:pt x="5299322" y="1254801"/>
                  <a:pt x="5296854" y="1239704"/>
                </a:cubicBezTo>
                <a:lnTo>
                  <a:pt x="5296852" y="1239692"/>
                </a:lnTo>
                <a:lnTo>
                  <a:pt x="5296854" y="1239678"/>
                </a:lnTo>
                <a:lnTo>
                  <a:pt x="5296851" y="1239662"/>
                </a:lnTo>
                <a:lnTo>
                  <a:pt x="5296853" y="1239650"/>
                </a:lnTo>
                <a:lnTo>
                  <a:pt x="5284786" y="1168308"/>
                </a:lnTo>
                <a:close/>
                <a:moveTo>
                  <a:pt x="5270277" y="1164670"/>
                </a:moveTo>
                <a:lnTo>
                  <a:pt x="5263678" y="1166327"/>
                </a:lnTo>
                <a:lnTo>
                  <a:pt x="5263666" y="1166238"/>
                </a:lnTo>
                <a:lnTo>
                  <a:pt x="5263668" y="1166221"/>
                </a:lnTo>
                <a:close/>
                <a:moveTo>
                  <a:pt x="5238938" y="1164658"/>
                </a:moveTo>
                <a:lnTo>
                  <a:pt x="5238866" y="1164980"/>
                </a:lnTo>
                <a:lnTo>
                  <a:pt x="5235833" y="1165683"/>
                </a:lnTo>
                <a:close/>
                <a:moveTo>
                  <a:pt x="5205188" y="1163790"/>
                </a:moveTo>
                <a:lnTo>
                  <a:pt x="5202859" y="1168845"/>
                </a:lnTo>
                <a:lnTo>
                  <a:pt x="5197853" y="1170485"/>
                </a:lnTo>
                <a:lnTo>
                  <a:pt x="5200989" y="1165592"/>
                </a:lnTo>
                <a:close/>
                <a:moveTo>
                  <a:pt x="1921126" y="1162416"/>
                </a:moveTo>
                <a:lnTo>
                  <a:pt x="1895646" y="1186095"/>
                </a:lnTo>
                <a:cubicBezTo>
                  <a:pt x="1880359" y="1202098"/>
                  <a:pt x="1865422" y="1219731"/>
                  <a:pt x="1851174" y="1239144"/>
                </a:cubicBezTo>
                <a:lnTo>
                  <a:pt x="1838275" y="1259532"/>
                </a:lnTo>
                <a:lnTo>
                  <a:pt x="1830365" y="1269651"/>
                </a:lnTo>
                <a:lnTo>
                  <a:pt x="1824935" y="1280598"/>
                </a:lnTo>
                <a:lnTo>
                  <a:pt x="1810846" y="1302865"/>
                </a:lnTo>
                <a:lnTo>
                  <a:pt x="1810845" y="1302868"/>
                </a:lnTo>
                <a:lnTo>
                  <a:pt x="1810844" y="1302868"/>
                </a:lnTo>
                <a:lnTo>
                  <a:pt x="1802744" y="1320743"/>
                </a:lnTo>
                <a:lnTo>
                  <a:pt x="1776701" y="1378213"/>
                </a:lnTo>
                <a:lnTo>
                  <a:pt x="1776700" y="1378215"/>
                </a:lnTo>
                <a:lnTo>
                  <a:pt x="1776700" y="1378216"/>
                </a:lnTo>
                <a:lnTo>
                  <a:pt x="1776690" y="1378248"/>
                </a:lnTo>
                <a:lnTo>
                  <a:pt x="1756381" y="1442895"/>
                </a:lnTo>
                <a:lnTo>
                  <a:pt x="1753518" y="1456823"/>
                </a:lnTo>
                <a:lnTo>
                  <a:pt x="1750785" y="1466090"/>
                </a:lnTo>
                <a:lnTo>
                  <a:pt x="1748293" y="1482232"/>
                </a:lnTo>
                <a:lnTo>
                  <a:pt x="1741553" y="1515008"/>
                </a:lnTo>
                <a:lnTo>
                  <a:pt x="1737872" y="1549730"/>
                </a:lnTo>
                <a:lnTo>
                  <a:pt x="1735143" y="1567408"/>
                </a:lnTo>
                <a:lnTo>
                  <a:pt x="1734825" y="1578469"/>
                </a:lnTo>
                <a:lnTo>
                  <a:pt x="1733079" y="1594942"/>
                </a:lnTo>
                <a:lnTo>
                  <a:pt x="1731821" y="1683020"/>
                </a:lnTo>
                <a:lnTo>
                  <a:pt x="1731819" y="1683084"/>
                </a:lnTo>
                <a:lnTo>
                  <a:pt x="1658878" y="1704043"/>
                </a:lnTo>
                <a:cubicBezTo>
                  <a:pt x="1624407" y="1712041"/>
                  <a:pt x="1581524" y="1721968"/>
                  <a:pt x="1530507" y="1737687"/>
                </a:cubicBezTo>
                <a:cubicBezTo>
                  <a:pt x="1499566" y="1746815"/>
                  <a:pt x="1469106" y="1757502"/>
                  <a:pt x="1439226" y="1769678"/>
                </a:cubicBezTo>
                <a:cubicBezTo>
                  <a:pt x="1373667" y="1797455"/>
                  <a:pt x="1308757" y="1826674"/>
                  <a:pt x="1244543" y="1857311"/>
                </a:cubicBezTo>
                <a:lnTo>
                  <a:pt x="1181009" y="1889373"/>
                </a:lnTo>
                <a:lnTo>
                  <a:pt x="1148749" y="1904327"/>
                </a:lnTo>
                <a:lnTo>
                  <a:pt x="1117542" y="1921401"/>
                </a:lnTo>
                <a:lnTo>
                  <a:pt x="1054033" y="1953451"/>
                </a:lnTo>
                <a:cubicBezTo>
                  <a:pt x="991256" y="1986899"/>
                  <a:pt x="929221" y="2021739"/>
                  <a:pt x="867975" y="2057946"/>
                </a:cubicBezTo>
                <a:lnTo>
                  <a:pt x="737202" y="2139227"/>
                </a:lnTo>
                <a:lnTo>
                  <a:pt x="723471" y="2147761"/>
                </a:lnTo>
                <a:lnTo>
                  <a:pt x="723642" y="2144395"/>
                </a:lnTo>
                <a:lnTo>
                  <a:pt x="723962" y="2138110"/>
                </a:lnTo>
                <a:lnTo>
                  <a:pt x="725599" y="2129302"/>
                </a:lnTo>
                <a:lnTo>
                  <a:pt x="726682" y="2119770"/>
                </a:lnTo>
                <a:lnTo>
                  <a:pt x="846298" y="2044086"/>
                </a:lnTo>
                <a:lnTo>
                  <a:pt x="846552" y="2043940"/>
                </a:lnTo>
                <a:lnTo>
                  <a:pt x="1097692" y="1903224"/>
                </a:lnTo>
                <a:lnTo>
                  <a:pt x="1161839" y="1869935"/>
                </a:lnTo>
                <a:lnTo>
                  <a:pt x="1421560" y="1745548"/>
                </a:lnTo>
                <a:lnTo>
                  <a:pt x="1421849" y="1745414"/>
                </a:lnTo>
                <a:cubicBezTo>
                  <a:pt x="1448737" y="1733694"/>
                  <a:pt x="1477832" y="1722663"/>
                  <a:pt x="1510785" y="1711907"/>
                </a:cubicBezTo>
                <a:cubicBezTo>
                  <a:pt x="1556977" y="1696878"/>
                  <a:pt x="1597103" y="1686536"/>
                  <a:pt x="1629506" y="1678263"/>
                </a:cubicBezTo>
                <a:cubicBezTo>
                  <a:pt x="1657607" y="1672789"/>
                  <a:pt x="1684963" y="1663992"/>
                  <a:pt x="1710995" y="1652065"/>
                </a:cubicBezTo>
                <a:cubicBezTo>
                  <a:pt x="1712058" y="1651417"/>
                  <a:pt x="1712734" y="1650273"/>
                  <a:pt x="1712789" y="1649031"/>
                </a:cubicBezTo>
                <a:lnTo>
                  <a:pt x="1712789" y="1649030"/>
                </a:lnTo>
                <a:lnTo>
                  <a:pt x="1712791" y="1649026"/>
                </a:lnTo>
                <a:lnTo>
                  <a:pt x="1730491" y="1493757"/>
                </a:lnTo>
                <a:lnTo>
                  <a:pt x="1741343" y="1451685"/>
                </a:lnTo>
                <a:lnTo>
                  <a:pt x="1776844" y="1352500"/>
                </a:lnTo>
                <a:lnTo>
                  <a:pt x="1794406" y="1315192"/>
                </a:lnTo>
                <a:lnTo>
                  <a:pt x="1797615" y="1310576"/>
                </a:lnTo>
                <a:lnTo>
                  <a:pt x="1872238" y="1203286"/>
                </a:lnTo>
                <a:lnTo>
                  <a:pt x="1872410" y="1203054"/>
                </a:lnTo>
                <a:close/>
                <a:moveTo>
                  <a:pt x="2466944" y="1161576"/>
                </a:moveTo>
                <a:lnTo>
                  <a:pt x="2468913" y="1171307"/>
                </a:lnTo>
                <a:lnTo>
                  <a:pt x="2469304" y="1174259"/>
                </a:lnTo>
                <a:lnTo>
                  <a:pt x="2472843" y="1190726"/>
                </a:lnTo>
                <a:lnTo>
                  <a:pt x="2475626" y="1204477"/>
                </a:lnTo>
                <a:lnTo>
                  <a:pt x="2475857" y="1205439"/>
                </a:lnTo>
                <a:lnTo>
                  <a:pt x="2475920" y="1206851"/>
                </a:lnTo>
                <a:lnTo>
                  <a:pt x="2476577" y="1212079"/>
                </a:lnTo>
                <a:lnTo>
                  <a:pt x="2472056" y="1190793"/>
                </a:lnTo>
                <a:lnTo>
                  <a:pt x="2468347" y="1172264"/>
                </a:lnTo>
                <a:close/>
                <a:moveTo>
                  <a:pt x="5194437" y="1160956"/>
                </a:moveTo>
                <a:lnTo>
                  <a:pt x="5193528" y="1162423"/>
                </a:lnTo>
                <a:lnTo>
                  <a:pt x="5191495" y="1163328"/>
                </a:lnTo>
                <a:lnTo>
                  <a:pt x="5192734" y="1161875"/>
                </a:lnTo>
                <a:close/>
                <a:moveTo>
                  <a:pt x="5317355" y="1160133"/>
                </a:moveTo>
                <a:lnTo>
                  <a:pt x="5336149" y="1244105"/>
                </a:lnTo>
                <a:lnTo>
                  <a:pt x="5334496" y="1289284"/>
                </a:lnTo>
                <a:cubicBezTo>
                  <a:pt x="5330498" y="1305125"/>
                  <a:pt x="5330084" y="1321657"/>
                  <a:pt x="5333255" y="1337682"/>
                </a:cubicBezTo>
                <a:cubicBezTo>
                  <a:pt x="5370484" y="1465777"/>
                  <a:pt x="5320293" y="1612213"/>
                  <a:pt x="5287063" y="1708733"/>
                </a:cubicBezTo>
                <a:cubicBezTo>
                  <a:pt x="5277825" y="1738102"/>
                  <a:pt x="5268448" y="1763335"/>
                  <a:pt x="5264036" y="1782639"/>
                </a:cubicBezTo>
                <a:cubicBezTo>
                  <a:pt x="5241602" y="1807554"/>
                  <a:pt x="5216603" y="1830017"/>
                  <a:pt x="5189440" y="1849651"/>
                </a:cubicBezTo>
                <a:cubicBezTo>
                  <a:pt x="5180009" y="1854891"/>
                  <a:pt x="5170246" y="1859496"/>
                  <a:pt x="5160209" y="1863440"/>
                </a:cubicBezTo>
                <a:cubicBezTo>
                  <a:pt x="5150557" y="1868128"/>
                  <a:pt x="5139526" y="1872953"/>
                  <a:pt x="5130288" y="1877228"/>
                </a:cubicBezTo>
                <a:cubicBezTo>
                  <a:pt x="5090025" y="1896257"/>
                  <a:pt x="4987990" y="1933210"/>
                  <a:pt x="4879887" y="1972231"/>
                </a:cubicBezTo>
                <a:cubicBezTo>
                  <a:pt x="4802257" y="2000360"/>
                  <a:pt x="4722009" y="2029454"/>
                  <a:pt x="4662028" y="2052895"/>
                </a:cubicBezTo>
                <a:cubicBezTo>
                  <a:pt x="4630728" y="2065029"/>
                  <a:pt x="4581640" y="2081575"/>
                  <a:pt x="4534208" y="2097432"/>
                </a:cubicBezTo>
                <a:cubicBezTo>
                  <a:pt x="4499046" y="2109291"/>
                  <a:pt x="4465955" y="2120459"/>
                  <a:pt x="4443203" y="2128732"/>
                </a:cubicBezTo>
                <a:cubicBezTo>
                  <a:pt x="4312212" y="2176854"/>
                  <a:pt x="4107176" y="2236834"/>
                  <a:pt x="4061535" y="2242764"/>
                </a:cubicBezTo>
                <a:lnTo>
                  <a:pt x="4012782" y="2246443"/>
                </a:lnTo>
                <a:lnTo>
                  <a:pt x="3968225" y="2249805"/>
                </a:lnTo>
                <a:lnTo>
                  <a:pt x="3939838" y="2249313"/>
                </a:lnTo>
                <a:lnTo>
                  <a:pt x="3899465" y="2247612"/>
                </a:lnTo>
                <a:lnTo>
                  <a:pt x="3880761" y="2246824"/>
                </a:lnTo>
                <a:lnTo>
                  <a:pt x="3852381" y="2242383"/>
                </a:lnTo>
                <a:lnTo>
                  <a:pt x="3810242" y="2232619"/>
                </a:lnTo>
                <a:lnTo>
                  <a:pt x="3773246" y="2216000"/>
                </a:lnTo>
                <a:lnTo>
                  <a:pt x="3773243" y="2215998"/>
                </a:lnTo>
                <a:lnTo>
                  <a:pt x="3765155" y="2205733"/>
                </a:lnTo>
                <a:lnTo>
                  <a:pt x="3763845" y="2204071"/>
                </a:lnTo>
                <a:lnTo>
                  <a:pt x="3763582" y="2202588"/>
                </a:lnTo>
                <a:lnTo>
                  <a:pt x="3763562" y="2202453"/>
                </a:lnTo>
                <a:lnTo>
                  <a:pt x="3759330" y="2174332"/>
                </a:lnTo>
                <a:lnTo>
                  <a:pt x="3763061" y="2178129"/>
                </a:lnTo>
                <a:lnTo>
                  <a:pt x="3763143" y="2178159"/>
                </a:lnTo>
                <a:lnTo>
                  <a:pt x="3792185" y="2190009"/>
                </a:lnTo>
                <a:lnTo>
                  <a:pt x="3799954" y="2191664"/>
                </a:lnTo>
                <a:lnTo>
                  <a:pt x="3803758" y="2193059"/>
                </a:lnTo>
                <a:lnTo>
                  <a:pt x="3813364" y="2194520"/>
                </a:lnTo>
                <a:lnTo>
                  <a:pt x="3829187" y="2197889"/>
                </a:lnTo>
                <a:lnTo>
                  <a:pt x="3840235" y="2198605"/>
                </a:lnTo>
                <a:lnTo>
                  <a:pt x="3857072" y="2201164"/>
                </a:lnTo>
                <a:cubicBezTo>
                  <a:pt x="3876329" y="2202857"/>
                  <a:pt x="3896762" y="2203607"/>
                  <a:pt x="3917445" y="2203607"/>
                </a:cubicBezTo>
                <a:cubicBezTo>
                  <a:pt x="3959542" y="2203497"/>
                  <a:pt x="4001583" y="2200739"/>
                  <a:pt x="4043336" y="2195334"/>
                </a:cubicBezTo>
                <a:cubicBezTo>
                  <a:pt x="4085804" y="2189819"/>
                  <a:pt x="4297183" y="2128460"/>
                  <a:pt x="4415627" y="2085025"/>
                </a:cubicBezTo>
                <a:cubicBezTo>
                  <a:pt x="4436723" y="2077166"/>
                  <a:pt x="4470230" y="2066135"/>
                  <a:pt x="4505666" y="2054415"/>
                </a:cubicBezTo>
                <a:cubicBezTo>
                  <a:pt x="4552133" y="2039661"/>
                  <a:pt x="4600117" y="2023252"/>
                  <a:pt x="4628798" y="2012084"/>
                </a:cubicBezTo>
                <a:cubicBezTo>
                  <a:pt x="4686296" y="1989470"/>
                  <a:pt x="4769166" y="1960101"/>
                  <a:pt x="4849415" y="1931558"/>
                </a:cubicBezTo>
                <a:cubicBezTo>
                  <a:pt x="4952139" y="1895157"/>
                  <a:pt x="5049073" y="1860823"/>
                  <a:pt x="5085200" y="1843725"/>
                </a:cubicBezTo>
                <a:cubicBezTo>
                  <a:pt x="5094025" y="1839588"/>
                  <a:pt x="5105468" y="1834901"/>
                  <a:pt x="5115535" y="1830626"/>
                </a:cubicBezTo>
                <a:cubicBezTo>
                  <a:pt x="5125338" y="1826972"/>
                  <a:pt x="5134880" y="1822642"/>
                  <a:pt x="5144078" y="1817665"/>
                </a:cubicBezTo>
                <a:cubicBezTo>
                  <a:pt x="5170909" y="1798057"/>
                  <a:pt x="5196170" y="1776382"/>
                  <a:pt x="5219638" y="1752858"/>
                </a:cubicBezTo>
                <a:cubicBezTo>
                  <a:pt x="5220066" y="1752404"/>
                  <a:pt x="5220356" y="1751825"/>
                  <a:pt x="5220466" y="1751204"/>
                </a:cubicBezTo>
                <a:lnTo>
                  <a:pt x="5220466" y="1751202"/>
                </a:lnTo>
                <a:lnTo>
                  <a:pt x="5220467" y="1751201"/>
                </a:lnTo>
                <a:cubicBezTo>
                  <a:pt x="5228505" y="1723225"/>
                  <a:pt x="5238640" y="1695882"/>
                  <a:pt x="5250802" y="1669436"/>
                </a:cubicBezTo>
                <a:cubicBezTo>
                  <a:pt x="5290513" y="1574570"/>
                  <a:pt x="5344701" y="1444681"/>
                  <a:pt x="5311334" y="1329685"/>
                </a:cubicBezTo>
                <a:cubicBezTo>
                  <a:pt x="5309058" y="1315500"/>
                  <a:pt x="5310493" y="1300967"/>
                  <a:pt x="5315470" y="1287492"/>
                </a:cubicBezTo>
                <a:cubicBezTo>
                  <a:pt x="5321027" y="1272523"/>
                  <a:pt x="5322310" y="1256249"/>
                  <a:pt x="5319193" y="1240533"/>
                </a:cubicBezTo>
                <a:lnTo>
                  <a:pt x="5319192" y="1240526"/>
                </a:lnTo>
                <a:lnTo>
                  <a:pt x="5319193" y="1240506"/>
                </a:lnTo>
                <a:lnTo>
                  <a:pt x="5319191" y="1240495"/>
                </a:lnTo>
                <a:lnTo>
                  <a:pt x="5319192" y="1240480"/>
                </a:lnTo>
                <a:lnTo>
                  <a:pt x="5304178" y="1164815"/>
                </a:lnTo>
                <a:lnTo>
                  <a:pt x="5304078" y="1163465"/>
                </a:lnTo>
                <a:close/>
                <a:moveTo>
                  <a:pt x="5257898" y="1158475"/>
                </a:moveTo>
                <a:lnTo>
                  <a:pt x="5257617" y="1160637"/>
                </a:lnTo>
                <a:lnTo>
                  <a:pt x="5245241" y="1163503"/>
                </a:lnTo>
                <a:lnTo>
                  <a:pt x="5245467" y="1162505"/>
                </a:lnTo>
                <a:lnTo>
                  <a:pt x="5248329" y="1161562"/>
                </a:lnTo>
                <a:close/>
                <a:moveTo>
                  <a:pt x="5223687" y="1155851"/>
                </a:moveTo>
                <a:lnTo>
                  <a:pt x="5222278" y="1162486"/>
                </a:lnTo>
                <a:lnTo>
                  <a:pt x="5213278" y="1165433"/>
                </a:lnTo>
                <a:lnTo>
                  <a:pt x="5216338" y="1159004"/>
                </a:lnTo>
                <a:close/>
                <a:moveTo>
                  <a:pt x="5337066" y="1155184"/>
                </a:moveTo>
                <a:lnTo>
                  <a:pt x="5358996" y="1245145"/>
                </a:lnTo>
                <a:lnTo>
                  <a:pt x="5359042" y="1245359"/>
                </a:lnTo>
                <a:lnTo>
                  <a:pt x="5360029" y="1270869"/>
                </a:lnTo>
                <a:lnTo>
                  <a:pt x="5360970" y="1295216"/>
                </a:lnTo>
                <a:cubicBezTo>
                  <a:pt x="5358365" y="1312125"/>
                  <a:pt x="5358876" y="1329371"/>
                  <a:pt x="5362487" y="1346095"/>
                </a:cubicBezTo>
                <a:cubicBezTo>
                  <a:pt x="5405370" y="1492943"/>
                  <a:pt x="5357938" y="1659923"/>
                  <a:pt x="5330360" y="1759752"/>
                </a:cubicBezTo>
                <a:lnTo>
                  <a:pt x="5314780" y="1818353"/>
                </a:lnTo>
                <a:lnTo>
                  <a:pt x="5239633" y="1889364"/>
                </a:lnTo>
                <a:cubicBezTo>
                  <a:pt x="5228795" y="1895361"/>
                  <a:pt x="5217599" y="1900697"/>
                  <a:pt x="5206127" y="1905358"/>
                </a:cubicBezTo>
                <a:cubicBezTo>
                  <a:pt x="5196613" y="1909494"/>
                  <a:pt x="5186409" y="1913907"/>
                  <a:pt x="5177170" y="1918319"/>
                </a:cubicBezTo>
                <a:cubicBezTo>
                  <a:pt x="5132083" y="1939416"/>
                  <a:pt x="5023290" y="1979817"/>
                  <a:pt x="4908155" y="2022148"/>
                </a:cubicBezTo>
                <a:cubicBezTo>
                  <a:pt x="4834249" y="2049449"/>
                  <a:pt x="4757723" y="2077577"/>
                  <a:pt x="4697053" y="2101294"/>
                </a:cubicBezTo>
                <a:cubicBezTo>
                  <a:pt x="4662581" y="2114807"/>
                  <a:pt x="4612253" y="2131904"/>
                  <a:pt x="4563441" y="2148589"/>
                </a:cubicBezTo>
                <a:cubicBezTo>
                  <a:pt x="4528970" y="2160446"/>
                  <a:pt x="4496429" y="2171477"/>
                  <a:pt x="4472575" y="2180302"/>
                </a:cubicBezTo>
                <a:cubicBezTo>
                  <a:pt x="4340617" y="2229252"/>
                  <a:pt x="4131859" y="2291576"/>
                  <a:pt x="4080703" y="2298195"/>
                </a:cubicBezTo>
                <a:lnTo>
                  <a:pt x="3984486" y="2305071"/>
                </a:lnTo>
                <a:lnTo>
                  <a:pt x="3955498" y="2304276"/>
                </a:lnTo>
                <a:lnTo>
                  <a:pt x="3895247" y="2301006"/>
                </a:lnTo>
                <a:lnTo>
                  <a:pt x="3866356" y="2295847"/>
                </a:lnTo>
                <a:lnTo>
                  <a:pt x="3823482" y="2284687"/>
                </a:lnTo>
                <a:lnTo>
                  <a:pt x="3785645" y="2265983"/>
                </a:lnTo>
                <a:lnTo>
                  <a:pt x="3782421" y="2261678"/>
                </a:lnTo>
                <a:lnTo>
                  <a:pt x="3771743" y="2247419"/>
                </a:lnTo>
                <a:lnTo>
                  <a:pt x="3770433" y="2241257"/>
                </a:lnTo>
                <a:lnTo>
                  <a:pt x="3765977" y="2216106"/>
                </a:lnTo>
                <a:lnTo>
                  <a:pt x="3776944" y="2227566"/>
                </a:lnTo>
                <a:cubicBezTo>
                  <a:pt x="3785479" y="2232792"/>
                  <a:pt x="3795819" y="2237302"/>
                  <a:pt x="3807633" y="2241129"/>
                </a:cubicBezTo>
                <a:lnTo>
                  <a:pt x="3815812" y="2243086"/>
                </a:lnTo>
                <a:lnTo>
                  <a:pt x="3816403" y="2243322"/>
                </a:lnTo>
                <a:lnTo>
                  <a:pt x="3819925" y="2244728"/>
                </a:lnTo>
                <a:lnTo>
                  <a:pt x="3826745" y="2245911"/>
                </a:lnTo>
                <a:lnTo>
                  <a:pt x="3829925" y="2246463"/>
                </a:lnTo>
                <a:lnTo>
                  <a:pt x="3847160" y="2250587"/>
                </a:lnTo>
                <a:lnTo>
                  <a:pt x="3858716" y="2251456"/>
                </a:lnTo>
                <a:lnTo>
                  <a:pt x="3874110" y="2254126"/>
                </a:lnTo>
                <a:lnTo>
                  <a:pt x="3877437" y="2254703"/>
                </a:lnTo>
                <a:lnTo>
                  <a:pt x="3924220" y="2256946"/>
                </a:lnTo>
                <a:lnTo>
                  <a:pt x="3944746" y="2257931"/>
                </a:lnTo>
                <a:lnTo>
                  <a:pt x="3944746" y="2257931"/>
                </a:lnTo>
                <a:cubicBezTo>
                  <a:pt x="3984100" y="2258222"/>
                  <a:pt x="4023424" y="2256015"/>
                  <a:pt x="4062501" y="2251312"/>
                </a:cubicBezTo>
                <a:cubicBezTo>
                  <a:pt x="4108417" y="2245245"/>
                  <a:pt x="4314281" y="2185127"/>
                  <a:pt x="4445547" y="2136868"/>
                </a:cubicBezTo>
                <a:cubicBezTo>
                  <a:pt x="4468299" y="2128595"/>
                  <a:pt x="4501392" y="2117426"/>
                  <a:pt x="4536414" y="2105705"/>
                </a:cubicBezTo>
                <a:cubicBezTo>
                  <a:pt x="4583847" y="2089710"/>
                  <a:pt x="4632934" y="2073302"/>
                  <a:pt x="4664510" y="2060892"/>
                </a:cubicBezTo>
                <a:cubicBezTo>
                  <a:pt x="4724353" y="2037590"/>
                  <a:pt x="4804741" y="2008081"/>
                  <a:pt x="4882369" y="1980504"/>
                </a:cubicBezTo>
                <a:cubicBezTo>
                  <a:pt x="4990472" y="1941345"/>
                  <a:pt x="5092784" y="1904391"/>
                  <a:pt x="5133184" y="1885226"/>
                </a:cubicBezTo>
                <a:cubicBezTo>
                  <a:pt x="5142423" y="1880262"/>
                  <a:pt x="5153316" y="1875574"/>
                  <a:pt x="5162967" y="1871438"/>
                </a:cubicBezTo>
                <a:cubicBezTo>
                  <a:pt x="5173461" y="1867604"/>
                  <a:pt x="5183636" y="1862998"/>
                  <a:pt x="5193440" y="1857649"/>
                </a:cubicBezTo>
                <a:cubicBezTo>
                  <a:pt x="5221306" y="1837477"/>
                  <a:pt x="5246926" y="1814367"/>
                  <a:pt x="5269829" y="1788706"/>
                </a:cubicBezTo>
                <a:cubicBezTo>
                  <a:pt x="5270214" y="1788265"/>
                  <a:pt x="5270491" y="1787741"/>
                  <a:pt x="5270656" y="1787189"/>
                </a:cubicBezTo>
                <a:cubicBezTo>
                  <a:pt x="5274793" y="1768437"/>
                  <a:pt x="5283618" y="1742789"/>
                  <a:pt x="5293683" y="1713282"/>
                </a:cubicBezTo>
                <a:cubicBezTo>
                  <a:pt x="5327189" y="1615659"/>
                  <a:pt x="5377794" y="1468121"/>
                  <a:pt x="5340012" y="1337957"/>
                </a:cubicBezTo>
                <a:cubicBezTo>
                  <a:pt x="5337075" y="1322929"/>
                  <a:pt x="5337504" y="1307438"/>
                  <a:pt x="5341253" y="1292593"/>
                </a:cubicBezTo>
                <a:cubicBezTo>
                  <a:pt x="5345445" y="1276345"/>
                  <a:pt x="5345722" y="1259394"/>
                  <a:pt x="5342081" y="1243014"/>
                </a:cubicBezTo>
                <a:lnTo>
                  <a:pt x="5342081" y="1243011"/>
                </a:lnTo>
                <a:lnTo>
                  <a:pt x="5342081" y="1242987"/>
                </a:lnTo>
                <a:lnTo>
                  <a:pt x="5342080" y="1242981"/>
                </a:lnTo>
                <a:lnTo>
                  <a:pt x="5342080" y="1242960"/>
                </a:lnTo>
                <a:lnTo>
                  <a:pt x="5342030" y="1242734"/>
                </a:lnTo>
                <a:lnTo>
                  <a:pt x="5326450" y="1157850"/>
                </a:lnTo>
                <a:close/>
                <a:moveTo>
                  <a:pt x="5276949" y="1152325"/>
                </a:moveTo>
                <a:lnTo>
                  <a:pt x="5276749" y="1156204"/>
                </a:lnTo>
                <a:lnTo>
                  <a:pt x="5264620" y="1159014"/>
                </a:lnTo>
                <a:lnTo>
                  <a:pt x="5264994" y="1156184"/>
                </a:lnTo>
                <a:close/>
                <a:moveTo>
                  <a:pt x="5210490" y="1152284"/>
                </a:moveTo>
                <a:lnTo>
                  <a:pt x="5208990" y="1155538"/>
                </a:lnTo>
                <a:lnTo>
                  <a:pt x="5206813" y="1156508"/>
                </a:lnTo>
                <a:lnTo>
                  <a:pt x="5209008" y="1153086"/>
                </a:lnTo>
                <a:close/>
                <a:moveTo>
                  <a:pt x="2008319" y="1151875"/>
                </a:moveTo>
                <a:lnTo>
                  <a:pt x="1997938" y="1162034"/>
                </a:lnTo>
                <a:lnTo>
                  <a:pt x="1977439" y="1177861"/>
                </a:lnTo>
                <a:lnTo>
                  <a:pt x="1980119" y="1174922"/>
                </a:lnTo>
                <a:cubicBezTo>
                  <a:pt x="1988832" y="1166581"/>
                  <a:pt x="1996009" y="1160748"/>
                  <a:pt x="2000835" y="1157112"/>
                </a:cubicBezTo>
                <a:close/>
                <a:moveTo>
                  <a:pt x="2440638" y="1151031"/>
                </a:moveTo>
                <a:lnTo>
                  <a:pt x="2442836" y="1164171"/>
                </a:lnTo>
                <a:lnTo>
                  <a:pt x="2444442" y="1177712"/>
                </a:lnTo>
                <a:lnTo>
                  <a:pt x="2448170" y="1196043"/>
                </a:lnTo>
                <a:lnTo>
                  <a:pt x="2449256" y="1202534"/>
                </a:lnTo>
                <a:lnTo>
                  <a:pt x="2451725" y="1213528"/>
                </a:lnTo>
                <a:lnTo>
                  <a:pt x="2454179" y="1225595"/>
                </a:lnTo>
                <a:lnTo>
                  <a:pt x="2463146" y="1264373"/>
                </a:lnTo>
                <a:lnTo>
                  <a:pt x="2463304" y="1265076"/>
                </a:lnTo>
                <a:lnTo>
                  <a:pt x="2482849" y="1290565"/>
                </a:lnTo>
                <a:lnTo>
                  <a:pt x="2479850" y="1290388"/>
                </a:lnTo>
                <a:lnTo>
                  <a:pt x="2478980" y="1289246"/>
                </a:lnTo>
                <a:lnTo>
                  <a:pt x="2462754" y="1267928"/>
                </a:lnTo>
                <a:lnTo>
                  <a:pt x="2454319" y="1230773"/>
                </a:lnTo>
                <a:lnTo>
                  <a:pt x="2452050" y="1219819"/>
                </a:lnTo>
                <a:lnTo>
                  <a:pt x="2445856" y="1188876"/>
                </a:lnTo>
                <a:lnTo>
                  <a:pt x="2441496" y="1158355"/>
                </a:lnTo>
                <a:close/>
                <a:moveTo>
                  <a:pt x="5356028" y="1150423"/>
                </a:moveTo>
                <a:lnTo>
                  <a:pt x="5356139" y="1151058"/>
                </a:lnTo>
                <a:lnTo>
                  <a:pt x="5381307" y="1247130"/>
                </a:lnTo>
                <a:lnTo>
                  <a:pt x="5381378" y="1247426"/>
                </a:lnTo>
                <a:lnTo>
                  <a:pt x="5385089" y="1288412"/>
                </a:lnTo>
                <a:lnTo>
                  <a:pt x="5386203" y="1300730"/>
                </a:lnTo>
                <a:cubicBezTo>
                  <a:pt x="5385032" y="1318592"/>
                  <a:pt x="5386520" y="1336529"/>
                  <a:pt x="5390616" y="1353954"/>
                </a:cubicBezTo>
                <a:cubicBezTo>
                  <a:pt x="5440531" y="1527414"/>
                  <a:pt x="5395856" y="1719488"/>
                  <a:pt x="5371588" y="1822766"/>
                </a:cubicBezTo>
                <a:lnTo>
                  <a:pt x="5364418" y="1853652"/>
                </a:lnTo>
                <a:lnTo>
                  <a:pt x="5288581" y="1928522"/>
                </a:lnTo>
                <a:cubicBezTo>
                  <a:pt x="5277233" y="1934838"/>
                  <a:pt x="5265541" y="1940491"/>
                  <a:pt x="5253559" y="1945482"/>
                </a:cubicBezTo>
                <a:cubicBezTo>
                  <a:pt x="5244183" y="1949480"/>
                  <a:pt x="5234807" y="1953618"/>
                  <a:pt x="5225982" y="1957893"/>
                </a:cubicBezTo>
                <a:cubicBezTo>
                  <a:pt x="5174826" y="1982022"/>
                  <a:pt x="5056658" y="2026145"/>
                  <a:pt x="4932561" y="2072889"/>
                </a:cubicBezTo>
                <a:cubicBezTo>
                  <a:pt x="4864032" y="2098536"/>
                  <a:pt x="4793158" y="2125148"/>
                  <a:pt x="4733868" y="2148313"/>
                </a:cubicBezTo>
                <a:cubicBezTo>
                  <a:pt x="4696087" y="2163067"/>
                  <a:pt x="4643965" y="2181130"/>
                  <a:pt x="4593500" y="2198641"/>
                </a:cubicBezTo>
                <a:cubicBezTo>
                  <a:pt x="4559993" y="2210223"/>
                  <a:pt x="4528280" y="2221254"/>
                  <a:pt x="4503736" y="2230355"/>
                </a:cubicBezTo>
                <a:cubicBezTo>
                  <a:pt x="4358405" y="2283303"/>
                  <a:pt x="4155437" y="2345213"/>
                  <a:pt x="4101661" y="2352246"/>
                </a:cubicBezTo>
                <a:cubicBezTo>
                  <a:pt x="3937991" y="2373480"/>
                  <a:pt x="3807689" y="2349074"/>
                  <a:pt x="3784524" y="2292954"/>
                </a:cubicBezTo>
                <a:cubicBezTo>
                  <a:pt x="3784566" y="2292679"/>
                  <a:pt x="3784566" y="2292403"/>
                  <a:pt x="3784524" y="2292128"/>
                </a:cubicBezTo>
                <a:cubicBezTo>
                  <a:pt x="3782611" y="2289749"/>
                  <a:pt x="3780549" y="2284557"/>
                  <a:pt x="3778349" y="2276841"/>
                </a:cubicBezTo>
                <a:lnTo>
                  <a:pt x="3774001" y="2257945"/>
                </a:lnTo>
                <a:lnTo>
                  <a:pt x="3792080" y="2278034"/>
                </a:lnTo>
                <a:lnTo>
                  <a:pt x="3792113" y="2278048"/>
                </a:lnTo>
                <a:lnTo>
                  <a:pt x="3824882" y="2293519"/>
                </a:lnTo>
                <a:lnTo>
                  <a:pt x="3833557" y="2295722"/>
                </a:lnTo>
                <a:lnTo>
                  <a:pt x="3837903" y="2297575"/>
                </a:lnTo>
                <a:lnTo>
                  <a:pt x="3848528" y="2299523"/>
                </a:lnTo>
                <a:lnTo>
                  <a:pt x="3866585" y="2304108"/>
                </a:lnTo>
                <a:lnTo>
                  <a:pt x="3878816" y="2305076"/>
                </a:lnTo>
                <a:lnTo>
                  <a:pt x="3898231" y="2308636"/>
                </a:lnTo>
                <a:cubicBezTo>
                  <a:pt x="3920170" y="2311010"/>
                  <a:pt x="3943645" y="2312122"/>
                  <a:pt x="3967775" y="2312122"/>
                </a:cubicBezTo>
                <a:cubicBezTo>
                  <a:pt x="4006451" y="2312204"/>
                  <a:pt x="4045101" y="2309765"/>
                  <a:pt x="4083460" y="2304814"/>
                </a:cubicBezTo>
                <a:cubicBezTo>
                  <a:pt x="4136133" y="2297921"/>
                  <a:pt x="4341996" y="2236009"/>
                  <a:pt x="4476847" y="2186509"/>
                </a:cubicBezTo>
                <a:cubicBezTo>
                  <a:pt x="4500703" y="2177822"/>
                  <a:pt x="4533244" y="2166653"/>
                  <a:pt x="4567714" y="2154932"/>
                </a:cubicBezTo>
                <a:cubicBezTo>
                  <a:pt x="4616527" y="2138248"/>
                  <a:pt x="4666992" y="2121288"/>
                  <a:pt x="4701464" y="2107499"/>
                </a:cubicBezTo>
                <a:cubicBezTo>
                  <a:pt x="4762134" y="2083508"/>
                  <a:pt x="4838522" y="2055931"/>
                  <a:pt x="4912429" y="2028353"/>
                </a:cubicBezTo>
                <a:cubicBezTo>
                  <a:pt x="5027701" y="1985885"/>
                  <a:pt x="5136631" y="1945759"/>
                  <a:pt x="5182133" y="1924387"/>
                </a:cubicBezTo>
                <a:cubicBezTo>
                  <a:pt x="5191234" y="1919975"/>
                  <a:pt x="5201437" y="1915562"/>
                  <a:pt x="5210813" y="1911426"/>
                </a:cubicBezTo>
                <a:cubicBezTo>
                  <a:pt x="5222148" y="1906889"/>
                  <a:pt x="5233151" y="1901594"/>
                  <a:pt x="5243768" y="1895569"/>
                </a:cubicBezTo>
                <a:lnTo>
                  <a:pt x="5315952" y="1827382"/>
                </a:lnTo>
                <a:lnTo>
                  <a:pt x="5320985" y="1822627"/>
                </a:lnTo>
                <a:cubicBezTo>
                  <a:pt x="5321110" y="1822171"/>
                  <a:pt x="5321110" y="1821703"/>
                  <a:pt x="5320985" y="1821247"/>
                </a:cubicBezTo>
                <a:cubicBezTo>
                  <a:pt x="5324571" y="1805253"/>
                  <a:pt x="5330224" y="1785397"/>
                  <a:pt x="5336705" y="1762371"/>
                </a:cubicBezTo>
                <a:cubicBezTo>
                  <a:pt x="5364832" y="1661576"/>
                  <a:pt x="5412127" y="1493631"/>
                  <a:pt x="5368832" y="1344439"/>
                </a:cubicBezTo>
                <a:cubicBezTo>
                  <a:pt x="5365398" y="1328576"/>
                  <a:pt x="5364929" y="1312213"/>
                  <a:pt x="5367452" y="1296179"/>
                </a:cubicBezTo>
                <a:lnTo>
                  <a:pt x="5365405" y="1247336"/>
                </a:lnTo>
                <a:lnTo>
                  <a:pt x="5365245" y="1243514"/>
                </a:lnTo>
                <a:lnTo>
                  <a:pt x="5365159" y="1243161"/>
                </a:lnTo>
                <a:lnTo>
                  <a:pt x="5345883" y="1152971"/>
                </a:lnTo>
                <a:close/>
                <a:moveTo>
                  <a:pt x="1378704" y="1150116"/>
                </a:moveTo>
                <a:lnTo>
                  <a:pt x="1366524" y="1176825"/>
                </a:lnTo>
                <a:lnTo>
                  <a:pt x="1366353" y="1176986"/>
                </a:lnTo>
                <a:lnTo>
                  <a:pt x="1355771" y="1186235"/>
                </a:lnTo>
                <a:lnTo>
                  <a:pt x="1356612" y="1174623"/>
                </a:lnTo>
                <a:close/>
                <a:moveTo>
                  <a:pt x="5241529" y="1148188"/>
                </a:moveTo>
                <a:lnTo>
                  <a:pt x="5240519" y="1156512"/>
                </a:lnTo>
                <a:lnTo>
                  <a:pt x="5229970" y="1159967"/>
                </a:lnTo>
                <a:lnTo>
                  <a:pt x="5232648" y="1152002"/>
                </a:lnTo>
                <a:close/>
                <a:moveTo>
                  <a:pt x="5294417" y="1146686"/>
                </a:moveTo>
                <a:lnTo>
                  <a:pt x="5294507" y="1152091"/>
                </a:lnTo>
                <a:lnTo>
                  <a:pt x="5284078" y="1154507"/>
                </a:lnTo>
                <a:lnTo>
                  <a:pt x="5284317" y="1149948"/>
                </a:lnTo>
                <a:close/>
                <a:moveTo>
                  <a:pt x="2594062" y="1145789"/>
                </a:moveTo>
                <a:lnTo>
                  <a:pt x="2597425" y="1157519"/>
                </a:lnTo>
                <a:lnTo>
                  <a:pt x="2597221" y="1160571"/>
                </a:lnTo>
                <a:close/>
                <a:moveTo>
                  <a:pt x="5376189" y="1145360"/>
                </a:moveTo>
                <a:lnTo>
                  <a:pt x="5403165" y="1247840"/>
                </a:lnTo>
                <a:lnTo>
                  <a:pt x="5409466" y="1294989"/>
                </a:lnTo>
                <a:lnTo>
                  <a:pt x="5410748" y="1304591"/>
                </a:lnTo>
                <a:cubicBezTo>
                  <a:pt x="5411023" y="1323190"/>
                  <a:pt x="5413436" y="1341695"/>
                  <a:pt x="5417918" y="1359745"/>
                </a:cubicBezTo>
                <a:cubicBezTo>
                  <a:pt x="5449666" y="1469158"/>
                  <a:pt x="5456750" y="1596487"/>
                  <a:pt x="5439111" y="1739638"/>
                </a:cubicBezTo>
                <a:lnTo>
                  <a:pt x="5413229" y="1887985"/>
                </a:lnTo>
                <a:lnTo>
                  <a:pt x="5378976" y="1931118"/>
                </a:lnTo>
                <a:cubicBezTo>
                  <a:pt x="5366181" y="1944283"/>
                  <a:pt x="5352072" y="1956169"/>
                  <a:pt x="5336842" y="1966579"/>
                </a:cubicBezTo>
                <a:cubicBezTo>
                  <a:pt x="5324004" y="1973872"/>
                  <a:pt x="5310740" y="1980423"/>
                  <a:pt x="5297131" y="1986158"/>
                </a:cubicBezTo>
                <a:lnTo>
                  <a:pt x="5273414" y="1997189"/>
                </a:lnTo>
                <a:cubicBezTo>
                  <a:pt x="5214537" y="2025043"/>
                  <a:pt x="5078306" y="2076888"/>
                  <a:pt x="4946625" y="2127079"/>
                </a:cubicBezTo>
                <a:cubicBezTo>
                  <a:pt x="4886369" y="2149967"/>
                  <a:pt x="4824459" y="2173683"/>
                  <a:pt x="4769304" y="2195056"/>
                </a:cubicBezTo>
                <a:cubicBezTo>
                  <a:pt x="4727662" y="2211326"/>
                  <a:pt x="4673336" y="2230492"/>
                  <a:pt x="4620802" y="2248969"/>
                </a:cubicBezTo>
                <a:cubicBezTo>
                  <a:pt x="4588673" y="2260275"/>
                  <a:pt x="4558478" y="2271031"/>
                  <a:pt x="4533519" y="2280131"/>
                </a:cubicBezTo>
                <a:cubicBezTo>
                  <a:pt x="4374125" y="2338732"/>
                  <a:pt x="4177636" y="2398713"/>
                  <a:pt x="4121242" y="2406020"/>
                </a:cubicBezTo>
                <a:cubicBezTo>
                  <a:pt x="3952607" y="2427944"/>
                  <a:pt x="3822305" y="2401056"/>
                  <a:pt x="3796797" y="2339146"/>
                </a:cubicBezTo>
                <a:cubicBezTo>
                  <a:pt x="3796837" y="2338871"/>
                  <a:pt x="3796837" y="2338594"/>
                  <a:pt x="3796797" y="2338319"/>
                </a:cubicBezTo>
                <a:cubicBezTo>
                  <a:pt x="3794522" y="2335561"/>
                  <a:pt x="3791885" y="2329221"/>
                  <a:pt x="3788926" y="2319716"/>
                </a:cubicBezTo>
                <a:lnTo>
                  <a:pt x="3784432" y="2302487"/>
                </a:lnTo>
                <a:lnTo>
                  <a:pt x="3806557" y="2328332"/>
                </a:lnTo>
                <a:lnTo>
                  <a:pt x="3806586" y="2328345"/>
                </a:lnTo>
                <a:lnTo>
                  <a:pt x="3840795" y="2345717"/>
                </a:lnTo>
                <a:lnTo>
                  <a:pt x="3849798" y="2348193"/>
                </a:lnTo>
                <a:lnTo>
                  <a:pt x="3854345" y="2350282"/>
                </a:lnTo>
                <a:lnTo>
                  <a:pt x="3865355" y="2352473"/>
                </a:lnTo>
                <a:lnTo>
                  <a:pt x="3884174" y="2357649"/>
                </a:lnTo>
                <a:lnTo>
                  <a:pt x="3896849" y="2358739"/>
                </a:lnTo>
                <a:lnTo>
                  <a:pt x="3917102" y="2362769"/>
                </a:lnTo>
                <a:cubicBezTo>
                  <a:pt x="3939946" y="2365458"/>
                  <a:pt x="3964430" y="2366725"/>
                  <a:pt x="3989697" y="2366725"/>
                </a:cubicBezTo>
                <a:cubicBezTo>
                  <a:pt x="4027519" y="2366298"/>
                  <a:pt x="4065286" y="2363485"/>
                  <a:pt x="4102763" y="2358314"/>
                </a:cubicBezTo>
                <a:cubicBezTo>
                  <a:pt x="4156953" y="2351144"/>
                  <a:pt x="4360610" y="2289509"/>
                  <a:pt x="4506355" y="2236009"/>
                </a:cubicBezTo>
                <a:cubicBezTo>
                  <a:pt x="4530899" y="2226908"/>
                  <a:pt x="4562612" y="2216016"/>
                  <a:pt x="4596119" y="2204295"/>
                </a:cubicBezTo>
                <a:cubicBezTo>
                  <a:pt x="4646585" y="2186784"/>
                  <a:pt x="4698706" y="2168721"/>
                  <a:pt x="4736623" y="2153967"/>
                </a:cubicBezTo>
                <a:cubicBezTo>
                  <a:pt x="4795915" y="2130802"/>
                  <a:pt x="4866375" y="2104190"/>
                  <a:pt x="4935318" y="2078542"/>
                </a:cubicBezTo>
                <a:cubicBezTo>
                  <a:pt x="5059967" y="2032213"/>
                  <a:pt x="5177720" y="1987538"/>
                  <a:pt x="5229290" y="1963270"/>
                </a:cubicBezTo>
                <a:lnTo>
                  <a:pt x="5256039" y="1950999"/>
                </a:lnTo>
                <a:cubicBezTo>
                  <a:pt x="5268490" y="1945910"/>
                  <a:pt x="5280611" y="1940010"/>
                  <a:pt x="5292304" y="1933349"/>
                </a:cubicBezTo>
                <a:cubicBezTo>
                  <a:pt x="5307443" y="1922836"/>
                  <a:pt x="5321618" y="1911047"/>
                  <a:pt x="5334676" y="1898129"/>
                </a:cubicBezTo>
                <a:lnTo>
                  <a:pt x="5334676" y="1898128"/>
                </a:lnTo>
                <a:lnTo>
                  <a:pt x="5334677" y="1898128"/>
                </a:lnTo>
                <a:cubicBezTo>
                  <a:pt x="5347735" y="1885210"/>
                  <a:pt x="5359676" y="1871162"/>
                  <a:pt x="5370349" y="1856132"/>
                </a:cubicBezTo>
                <a:lnTo>
                  <a:pt x="5370349" y="1855029"/>
                </a:lnTo>
                <a:cubicBezTo>
                  <a:pt x="5372416" y="1845653"/>
                  <a:pt x="5374899" y="1835036"/>
                  <a:pt x="5377656" y="1823454"/>
                </a:cubicBezTo>
                <a:cubicBezTo>
                  <a:pt x="5402062" y="1719626"/>
                  <a:pt x="5447563" y="1526310"/>
                  <a:pt x="5396546" y="1350505"/>
                </a:cubicBezTo>
                <a:cubicBezTo>
                  <a:pt x="5392658" y="1333704"/>
                  <a:pt x="5391265" y="1316421"/>
                  <a:pt x="5392409" y="1299212"/>
                </a:cubicBezTo>
                <a:lnTo>
                  <a:pt x="5390192" y="1275256"/>
                </a:lnTo>
                <a:lnTo>
                  <a:pt x="5387306" y="1244064"/>
                </a:lnTo>
                <a:lnTo>
                  <a:pt x="5387173" y="1243558"/>
                </a:lnTo>
                <a:lnTo>
                  <a:pt x="5364393" y="1148322"/>
                </a:lnTo>
                <a:close/>
                <a:moveTo>
                  <a:pt x="2472871" y="1144228"/>
                </a:moveTo>
                <a:lnTo>
                  <a:pt x="2473193" y="1145982"/>
                </a:lnTo>
                <a:lnTo>
                  <a:pt x="2473234" y="1146903"/>
                </a:lnTo>
                <a:close/>
                <a:moveTo>
                  <a:pt x="2480999" y="1143988"/>
                </a:moveTo>
                <a:lnTo>
                  <a:pt x="2483661" y="1158009"/>
                </a:lnTo>
                <a:lnTo>
                  <a:pt x="2485331" y="1169620"/>
                </a:lnTo>
                <a:lnTo>
                  <a:pt x="2488790" y="1185009"/>
                </a:lnTo>
                <a:lnTo>
                  <a:pt x="2489839" y="1190534"/>
                </a:lnTo>
                <a:lnTo>
                  <a:pt x="2492102" y="1199746"/>
                </a:lnTo>
                <a:lnTo>
                  <a:pt x="2494329" y="1209654"/>
                </a:lnTo>
                <a:lnTo>
                  <a:pt x="2502138" y="1240602"/>
                </a:lnTo>
                <a:lnTo>
                  <a:pt x="2502325" y="1241361"/>
                </a:lnTo>
                <a:lnTo>
                  <a:pt x="2522136" y="1268203"/>
                </a:lnTo>
                <a:lnTo>
                  <a:pt x="2519313" y="1267795"/>
                </a:lnTo>
                <a:cubicBezTo>
                  <a:pt x="2510267" y="1262662"/>
                  <a:pt x="2503869" y="1253862"/>
                  <a:pt x="2501801" y="1243665"/>
                </a:cubicBezTo>
                <a:lnTo>
                  <a:pt x="2500489" y="1238399"/>
                </a:lnTo>
                <a:lnTo>
                  <a:pt x="2491833" y="1202683"/>
                </a:lnTo>
                <a:lnTo>
                  <a:pt x="2488024" y="1185466"/>
                </a:lnTo>
                <a:lnTo>
                  <a:pt x="2483193" y="1159579"/>
                </a:lnTo>
                <a:close/>
                <a:moveTo>
                  <a:pt x="2972297" y="1143963"/>
                </a:moveTo>
                <a:lnTo>
                  <a:pt x="2984235" y="1176964"/>
                </a:lnTo>
                <a:lnTo>
                  <a:pt x="2986282" y="1185578"/>
                </a:lnTo>
                <a:close/>
                <a:moveTo>
                  <a:pt x="5226250" y="1143772"/>
                </a:moveTo>
                <a:lnTo>
                  <a:pt x="5225219" y="1148633"/>
                </a:lnTo>
                <a:lnTo>
                  <a:pt x="5220318" y="1150637"/>
                </a:lnTo>
                <a:lnTo>
                  <a:pt x="5222664" y="1145709"/>
                </a:lnTo>
                <a:close/>
                <a:moveTo>
                  <a:pt x="2574419" y="1142385"/>
                </a:moveTo>
                <a:lnTo>
                  <a:pt x="2574545" y="1142872"/>
                </a:lnTo>
                <a:lnTo>
                  <a:pt x="2576106" y="1150009"/>
                </a:lnTo>
                <a:lnTo>
                  <a:pt x="2578037" y="1156437"/>
                </a:lnTo>
                <a:lnTo>
                  <a:pt x="2579514" y="1162175"/>
                </a:lnTo>
                <a:cubicBezTo>
                  <a:pt x="2582846" y="1173660"/>
                  <a:pt x="2585892" y="1183103"/>
                  <a:pt x="2588090" y="1189929"/>
                </a:cubicBezTo>
                <a:lnTo>
                  <a:pt x="2591207" y="1196038"/>
                </a:lnTo>
                <a:lnTo>
                  <a:pt x="2590571" y="1197906"/>
                </a:lnTo>
                <a:lnTo>
                  <a:pt x="2590233" y="1198866"/>
                </a:lnTo>
                <a:lnTo>
                  <a:pt x="2587439" y="1191689"/>
                </a:lnTo>
                <a:lnTo>
                  <a:pt x="2576192" y="1153679"/>
                </a:lnTo>
                <a:lnTo>
                  <a:pt x="2574970" y="1148812"/>
                </a:lnTo>
                <a:close/>
                <a:moveTo>
                  <a:pt x="5198492" y="1142300"/>
                </a:moveTo>
                <a:lnTo>
                  <a:pt x="5192709" y="1149373"/>
                </a:lnTo>
                <a:lnTo>
                  <a:pt x="5186029" y="1153975"/>
                </a:lnTo>
                <a:lnTo>
                  <a:pt x="5173712" y="1165427"/>
                </a:lnTo>
                <a:lnTo>
                  <a:pt x="5164622" y="1170520"/>
                </a:lnTo>
                <a:lnTo>
                  <a:pt x="5148403" y="1182515"/>
                </a:lnTo>
                <a:lnTo>
                  <a:pt x="5142715" y="1185047"/>
                </a:lnTo>
                <a:lnTo>
                  <a:pt x="5134252" y="1189772"/>
                </a:lnTo>
                <a:lnTo>
                  <a:pt x="5062173" y="1207109"/>
                </a:lnTo>
                <a:cubicBezTo>
                  <a:pt x="4902638" y="1246130"/>
                  <a:pt x="4693328" y="1299075"/>
                  <a:pt x="4440033" y="1364294"/>
                </a:cubicBezTo>
                <a:cubicBezTo>
                  <a:pt x="4332171" y="1392113"/>
                  <a:pt x="4225318" y="1419862"/>
                  <a:pt x="4125646" y="1445855"/>
                </a:cubicBezTo>
                <a:lnTo>
                  <a:pt x="4061583" y="1462597"/>
                </a:lnTo>
                <a:lnTo>
                  <a:pt x="4123320" y="1437944"/>
                </a:lnTo>
                <a:lnTo>
                  <a:pt x="4210643" y="1403074"/>
                </a:lnTo>
                <a:cubicBezTo>
                  <a:pt x="4267779" y="1381219"/>
                  <a:pt x="4327104" y="1359950"/>
                  <a:pt x="4387360" y="1341266"/>
                </a:cubicBezTo>
                <a:cubicBezTo>
                  <a:pt x="4408733" y="1334648"/>
                  <a:pt x="4429554" y="1327065"/>
                  <a:pt x="4451615" y="1319067"/>
                </a:cubicBezTo>
                <a:cubicBezTo>
                  <a:pt x="4487189" y="1305365"/>
                  <a:pt x="4523522" y="1293673"/>
                  <a:pt x="4560407" y="1284045"/>
                </a:cubicBezTo>
                <a:cubicBezTo>
                  <a:pt x="4686159" y="1252941"/>
                  <a:pt x="4822802" y="1222608"/>
                  <a:pt x="4952140" y="1195030"/>
                </a:cubicBezTo>
                <a:lnTo>
                  <a:pt x="4992265" y="1186062"/>
                </a:lnTo>
                <a:lnTo>
                  <a:pt x="5035837" y="1176553"/>
                </a:lnTo>
                <a:cubicBezTo>
                  <a:pt x="5087544" y="1165383"/>
                  <a:pt x="5135941" y="1155318"/>
                  <a:pt x="5179099" y="1146356"/>
                </a:cubicBezTo>
                <a:close/>
                <a:moveTo>
                  <a:pt x="5259157" y="1141044"/>
                </a:moveTo>
                <a:lnTo>
                  <a:pt x="5258729" y="1150593"/>
                </a:lnTo>
                <a:lnTo>
                  <a:pt x="5251610" y="1152879"/>
                </a:lnTo>
                <a:lnTo>
                  <a:pt x="5247334" y="1154280"/>
                </a:lnTo>
                <a:lnTo>
                  <a:pt x="5249451" y="1144955"/>
                </a:lnTo>
                <a:close/>
                <a:moveTo>
                  <a:pt x="5315041" y="1140032"/>
                </a:moveTo>
                <a:lnTo>
                  <a:pt x="5315616" y="1147430"/>
                </a:lnTo>
                <a:lnTo>
                  <a:pt x="5303083" y="1150116"/>
                </a:lnTo>
                <a:lnTo>
                  <a:pt x="5302631" y="1144034"/>
                </a:lnTo>
                <a:close/>
                <a:moveTo>
                  <a:pt x="5399718" y="1139454"/>
                </a:moveTo>
                <a:lnTo>
                  <a:pt x="5426744" y="1248805"/>
                </a:lnTo>
                <a:lnTo>
                  <a:pt x="5437272" y="1308772"/>
                </a:lnTo>
                <a:lnTo>
                  <a:pt x="5437361" y="1309278"/>
                </a:lnTo>
                <a:cubicBezTo>
                  <a:pt x="5439043" y="1328772"/>
                  <a:pt x="5442310" y="1348093"/>
                  <a:pt x="5447149" y="1367053"/>
                </a:cubicBezTo>
                <a:cubicBezTo>
                  <a:pt x="5461731" y="1417553"/>
                  <a:pt x="5471883" y="1469407"/>
                  <a:pt x="5478458" y="1520817"/>
                </a:cubicBezTo>
                <a:lnTo>
                  <a:pt x="5488309" y="1671918"/>
                </a:lnTo>
                <a:lnTo>
                  <a:pt x="5481820" y="1809575"/>
                </a:lnTo>
                <a:cubicBezTo>
                  <a:pt x="5477502" y="1852022"/>
                  <a:pt x="5471315" y="1890432"/>
                  <a:pt x="5464110" y="1923007"/>
                </a:cubicBezTo>
                <a:cubicBezTo>
                  <a:pt x="5445220" y="1956252"/>
                  <a:pt x="5418760" y="1984600"/>
                  <a:pt x="5386894" y="2005739"/>
                </a:cubicBezTo>
                <a:cubicBezTo>
                  <a:pt x="5371907" y="2014508"/>
                  <a:pt x="5356381" y="2022327"/>
                  <a:pt x="5340427" y="2029178"/>
                </a:cubicBezTo>
                <a:lnTo>
                  <a:pt x="5322088" y="2037728"/>
                </a:lnTo>
                <a:cubicBezTo>
                  <a:pt x="5252869" y="2070683"/>
                  <a:pt x="5097059" y="2131077"/>
                  <a:pt x="4945384" y="2189403"/>
                </a:cubicBezTo>
                <a:lnTo>
                  <a:pt x="4806119" y="2243316"/>
                </a:lnTo>
                <a:cubicBezTo>
                  <a:pt x="4759652" y="2261517"/>
                  <a:pt x="4701602" y="2282062"/>
                  <a:pt x="4646448" y="2301917"/>
                </a:cubicBezTo>
                <a:cubicBezTo>
                  <a:pt x="4617079" y="2312397"/>
                  <a:pt x="4588950" y="2322462"/>
                  <a:pt x="4564681" y="2331426"/>
                </a:cubicBezTo>
                <a:cubicBezTo>
                  <a:pt x="4390395" y="2395403"/>
                  <a:pt x="4201076" y="2453591"/>
                  <a:pt x="4142200" y="2461313"/>
                </a:cubicBezTo>
                <a:cubicBezTo>
                  <a:pt x="4011898" y="2477859"/>
                  <a:pt x="3905794" y="2465863"/>
                  <a:pt x="3849252" y="2430211"/>
                </a:cubicBezTo>
                <a:lnTo>
                  <a:pt x="3821502" y="2399427"/>
                </a:lnTo>
                <a:lnTo>
                  <a:pt x="3810171" y="2386856"/>
                </a:lnTo>
                <a:cubicBezTo>
                  <a:pt x="3810255" y="2386581"/>
                  <a:pt x="3810255" y="2386304"/>
                  <a:pt x="3810171" y="2386029"/>
                </a:cubicBezTo>
                <a:cubicBezTo>
                  <a:pt x="3807465" y="2382737"/>
                  <a:pt x="3804121" y="2374983"/>
                  <a:pt x="3800212" y="2363289"/>
                </a:cubicBezTo>
                <a:lnTo>
                  <a:pt x="3796138" y="2349133"/>
                </a:lnTo>
                <a:lnTo>
                  <a:pt x="3818217" y="2376202"/>
                </a:lnTo>
                <a:lnTo>
                  <a:pt x="3818268" y="2376229"/>
                </a:lnTo>
                <a:lnTo>
                  <a:pt x="3852316" y="2395421"/>
                </a:lnTo>
                <a:lnTo>
                  <a:pt x="3861296" y="2398255"/>
                </a:lnTo>
                <a:lnTo>
                  <a:pt x="3866066" y="2400697"/>
                </a:lnTo>
                <a:lnTo>
                  <a:pt x="3877102" y="2403243"/>
                </a:lnTo>
                <a:lnTo>
                  <a:pt x="3896872" y="2409482"/>
                </a:lnTo>
                <a:lnTo>
                  <a:pt x="3909712" y="2410767"/>
                </a:lnTo>
                <a:lnTo>
                  <a:pt x="3931779" y="2415858"/>
                </a:lnTo>
                <a:cubicBezTo>
                  <a:pt x="3956338" y="2419286"/>
                  <a:pt x="3983390" y="2421053"/>
                  <a:pt x="4012449" y="2421053"/>
                </a:cubicBezTo>
                <a:cubicBezTo>
                  <a:pt x="4049278" y="2421135"/>
                  <a:pt x="4086079" y="2418832"/>
                  <a:pt x="4122619" y="2414158"/>
                </a:cubicBezTo>
                <a:cubicBezTo>
                  <a:pt x="4179290" y="2406713"/>
                  <a:pt x="4376467" y="2346594"/>
                  <a:pt x="4536276" y="2287854"/>
                </a:cubicBezTo>
                <a:cubicBezTo>
                  <a:pt x="4561234" y="2278755"/>
                  <a:pt x="4591430" y="2268136"/>
                  <a:pt x="4623559" y="2256831"/>
                </a:cubicBezTo>
                <a:cubicBezTo>
                  <a:pt x="4675679" y="2238216"/>
                  <a:pt x="4730833" y="2219188"/>
                  <a:pt x="4772199" y="2202779"/>
                </a:cubicBezTo>
                <a:cubicBezTo>
                  <a:pt x="4826939" y="2181407"/>
                  <a:pt x="4889263" y="2157690"/>
                  <a:pt x="4949520" y="2134802"/>
                </a:cubicBezTo>
                <a:cubicBezTo>
                  <a:pt x="5081339" y="2084611"/>
                  <a:pt x="5217708" y="2032352"/>
                  <a:pt x="5276723" y="2004775"/>
                </a:cubicBezTo>
                <a:cubicBezTo>
                  <a:pt x="5284719" y="2000914"/>
                  <a:pt x="5292717" y="1997329"/>
                  <a:pt x="5300439" y="1993744"/>
                </a:cubicBezTo>
                <a:cubicBezTo>
                  <a:pt x="5314655" y="1987897"/>
                  <a:pt x="5328471" y="1981127"/>
                  <a:pt x="5341805" y="1973475"/>
                </a:cubicBezTo>
                <a:cubicBezTo>
                  <a:pt x="5373505" y="1952226"/>
                  <a:pt x="5400338" y="1924497"/>
                  <a:pt x="5420538" y="1892123"/>
                </a:cubicBezTo>
                <a:lnTo>
                  <a:pt x="5420538" y="1892122"/>
                </a:lnTo>
                <a:lnTo>
                  <a:pt x="5420539" y="1892121"/>
                </a:lnTo>
                <a:lnTo>
                  <a:pt x="5420539" y="1891156"/>
                </a:lnTo>
                <a:cubicBezTo>
                  <a:pt x="5466454" y="1685154"/>
                  <a:pt x="5467833" y="1506179"/>
                  <a:pt x="5425089" y="1359055"/>
                </a:cubicBezTo>
                <a:cubicBezTo>
                  <a:pt x="5420759" y="1341356"/>
                  <a:pt x="5418443" y="1323222"/>
                  <a:pt x="5418195" y="1305003"/>
                </a:cubicBezTo>
                <a:lnTo>
                  <a:pt x="5415689" y="1286650"/>
                </a:lnTo>
                <a:lnTo>
                  <a:pt x="5410196" y="1246410"/>
                </a:lnTo>
                <a:lnTo>
                  <a:pt x="5384599" y="1143249"/>
                </a:lnTo>
                <a:close/>
                <a:moveTo>
                  <a:pt x="2084917" y="1139215"/>
                </a:moveTo>
                <a:lnTo>
                  <a:pt x="2044070" y="1173418"/>
                </a:lnTo>
                <a:lnTo>
                  <a:pt x="2047947" y="1169101"/>
                </a:lnTo>
                <a:close/>
                <a:moveTo>
                  <a:pt x="2504848" y="1137841"/>
                </a:moveTo>
                <a:lnTo>
                  <a:pt x="2507835" y="1152405"/>
                </a:lnTo>
                <a:lnTo>
                  <a:pt x="2509516" y="1162886"/>
                </a:lnTo>
                <a:lnTo>
                  <a:pt x="2512807" y="1176638"/>
                </a:lnTo>
                <a:lnTo>
                  <a:pt x="2513832" y="1181635"/>
                </a:lnTo>
                <a:lnTo>
                  <a:pt x="2515985" y="1189920"/>
                </a:lnTo>
                <a:lnTo>
                  <a:pt x="2518093" y="1198731"/>
                </a:lnTo>
                <a:lnTo>
                  <a:pt x="2525411" y="1226188"/>
                </a:lnTo>
                <a:lnTo>
                  <a:pt x="2525627" y="1227020"/>
                </a:lnTo>
                <a:lnTo>
                  <a:pt x="2527519" y="1229705"/>
                </a:lnTo>
                <a:lnTo>
                  <a:pt x="2528064" y="1233594"/>
                </a:lnTo>
                <a:lnTo>
                  <a:pt x="2525094" y="1229198"/>
                </a:lnTo>
                <a:lnTo>
                  <a:pt x="2524094" y="1225383"/>
                </a:lnTo>
                <a:lnTo>
                  <a:pt x="2515597" y="1192139"/>
                </a:lnTo>
                <a:lnTo>
                  <a:pt x="2512062" y="1177109"/>
                </a:lnTo>
                <a:lnTo>
                  <a:pt x="2507286" y="1153391"/>
                </a:lnTo>
                <a:close/>
                <a:moveTo>
                  <a:pt x="5415459" y="1135502"/>
                </a:moveTo>
                <a:lnTo>
                  <a:pt x="5449357" y="1250460"/>
                </a:lnTo>
                <a:lnTo>
                  <a:pt x="5463014" y="1314315"/>
                </a:lnTo>
                <a:lnTo>
                  <a:pt x="5463146" y="1314931"/>
                </a:lnTo>
                <a:cubicBezTo>
                  <a:pt x="5466083" y="1335008"/>
                  <a:pt x="5470178" y="1354897"/>
                  <a:pt x="5475417" y="1374498"/>
                </a:cubicBezTo>
                <a:cubicBezTo>
                  <a:pt x="5510371" y="1494873"/>
                  <a:pt x="5525711" y="1615144"/>
                  <a:pt x="5529468" y="1718127"/>
                </a:cubicBezTo>
                <a:lnTo>
                  <a:pt x="5530240" y="1791854"/>
                </a:lnTo>
                <a:lnTo>
                  <a:pt x="5527422" y="1857488"/>
                </a:lnTo>
                <a:cubicBezTo>
                  <a:pt x="5524513" y="1898188"/>
                  <a:pt x="5519713" y="1932418"/>
                  <a:pt x="5514025" y="1958030"/>
                </a:cubicBezTo>
                <a:cubicBezTo>
                  <a:pt x="5513888" y="1958444"/>
                  <a:pt x="5497893" y="2000086"/>
                  <a:pt x="5436120" y="2044622"/>
                </a:cubicBezTo>
                <a:cubicBezTo>
                  <a:pt x="5417436" y="2055418"/>
                  <a:pt x="5398146" y="2065126"/>
                  <a:pt x="5378346" y="2073716"/>
                </a:cubicBezTo>
                <a:lnTo>
                  <a:pt x="5369935" y="2077714"/>
                </a:lnTo>
                <a:cubicBezTo>
                  <a:pt x="5283618" y="2118529"/>
                  <a:pt x="5082167" y="2197262"/>
                  <a:pt x="4904433" y="2266205"/>
                </a:cubicBezTo>
                <a:lnTo>
                  <a:pt x="4841971" y="2290610"/>
                </a:lnTo>
                <a:cubicBezTo>
                  <a:pt x="4788746" y="2311431"/>
                  <a:pt x="4723389" y="2335010"/>
                  <a:pt x="4665615" y="2355969"/>
                </a:cubicBezTo>
                <a:cubicBezTo>
                  <a:pt x="4640658" y="2364931"/>
                  <a:pt x="4616665" y="2373618"/>
                  <a:pt x="4594880" y="2381754"/>
                </a:cubicBezTo>
                <a:cubicBezTo>
                  <a:pt x="4408596" y="2450145"/>
                  <a:pt x="4222588" y="2507643"/>
                  <a:pt x="4162056" y="2515502"/>
                </a:cubicBezTo>
                <a:cubicBezTo>
                  <a:pt x="3983219" y="2538115"/>
                  <a:pt x="3853192" y="2506677"/>
                  <a:pt x="3822718" y="2432771"/>
                </a:cubicBezTo>
                <a:lnTo>
                  <a:pt x="3822718" y="2431945"/>
                </a:lnTo>
                <a:lnTo>
                  <a:pt x="3822718" y="2431944"/>
                </a:lnTo>
                <a:cubicBezTo>
                  <a:pt x="3821201" y="2430091"/>
                  <a:pt x="3819446" y="2426933"/>
                  <a:pt x="3817465" y="2422550"/>
                </a:cubicBezTo>
                <a:lnTo>
                  <a:pt x="3810868" y="2405807"/>
                </a:lnTo>
                <a:lnTo>
                  <a:pt x="3810689" y="2405237"/>
                </a:lnTo>
                <a:lnTo>
                  <a:pt x="3808200" y="2397327"/>
                </a:lnTo>
                <a:lnTo>
                  <a:pt x="3806867" y="2393091"/>
                </a:lnTo>
                <a:lnTo>
                  <a:pt x="3828722" y="2421221"/>
                </a:lnTo>
                <a:lnTo>
                  <a:pt x="3832823" y="2426500"/>
                </a:lnTo>
                <a:lnTo>
                  <a:pt x="3832831" y="2426504"/>
                </a:lnTo>
                <a:lnTo>
                  <a:pt x="3868168" y="2447619"/>
                </a:lnTo>
                <a:lnTo>
                  <a:pt x="3877457" y="2450726"/>
                </a:lnTo>
                <a:lnTo>
                  <a:pt x="3882389" y="2453403"/>
                </a:lnTo>
                <a:lnTo>
                  <a:pt x="3893779" y="2456184"/>
                </a:lnTo>
                <a:lnTo>
                  <a:pt x="3914228" y="2463023"/>
                </a:lnTo>
                <a:lnTo>
                  <a:pt x="3927538" y="2464429"/>
                </a:lnTo>
                <a:lnTo>
                  <a:pt x="3950311" y="2469990"/>
                </a:lnTo>
                <a:cubicBezTo>
                  <a:pt x="3975704" y="2473732"/>
                  <a:pt x="4003694" y="2475654"/>
                  <a:pt x="4033822" y="2475654"/>
                </a:cubicBezTo>
                <a:cubicBezTo>
                  <a:pt x="4070720" y="2475434"/>
                  <a:pt x="4107577" y="2472814"/>
                  <a:pt x="4144131" y="2467795"/>
                </a:cubicBezTo>
                <a:cubicBezTo>
                  <a:pt x="4203422" y="2460073"/>
                  <a:pt x="4393703" y="2401747"/>
                  <a:pt x="4568129" y="2337631"/>
                </a:cubicBezTo>
                <a:cubicBezTo>
                  <a:pt x="4592397" y="2328669"/>
                  <a:pt x="4620526" y="2318602"/>
                  <a:pt x="4649895" y="2308123"/>
                </a:cubicBezTo>
                <a:cubicBezTo>
                  <a:pt x="4705601" y="2288267"/>
                  <a:pt x="4763099" y="2267723"/>
                  <a:pt x="4809843" y="2249522"/>
                </a:cubicBezTo>
                <a:cubicBezTo>
                  <a:pt x="4854104" y="2232149"/>
                  <a:pt x="4901399" y="2213946"/>
                  <a:pt x="4948969" y="2195608"/>
                </a:cubicBezTo>
                <a:cubicBezTo>
                  <a:pt x="5100231" y="2137144"/>
                  <a:pt x="5257281" y="2076751"/>
                  <a:pt x="5326224" y="2043933"/>
                </a:cubicBezTo>
                <a:lnTo>
                  <a:pt x="5344425" y="2035385"/>
                </a:lnTo>
                <a:cubicBezTo>
                  <a:pt x="5360792" y="2028338"/>
                  <a:pt x="5376718" y="2020327"/>
                  <a:pt x="5392134" y="2011392"/>
                </a:cubicBezTo>
                <a:cubicBezTo>
                  <a:pt x="5452115" y="1968097"/>
                  <a:pt x="5471694" y="1925903"/>
                  <a:pt x="5471694" y="1925903"/>
                </a:cubicBezTo>
                <a:cubicBezTo>
                  <a:pt x="5486241" y="1860338"/>
                  <a:pt x="5496789" y="1771264"/>
                  <a:pt x="5496307" y="1673141"/>
                </a:cubicBezTo>
                <a:lnTo>
                  <a:pt x="5496307" y="1673141"/>
                </a:lnTo>
                <a:lnTo>
                  <a:pt x="5496307" y="1673141"/>
                </a:lnTo>
                <a:cubicBezTo>
                  <a:pt x="5495824" y="1575018"/>
                  <a:pt x="5484311" y="1467846"/>
                  <a:pt x="5454734" y="1366087"/>
                </a:cubicBezTo>
                <a:cubicBezTo>
                  <a:pt x="5449964" y="1347546"/>
                  <a:pt x="5446792" y="1328634"/>
                  <a:pt x="5445220" y="1309554"/>
                </a:cubicBezTo>
                <a:lnTo>
                  <a:pt x="5445012" y="1308392"/>
                </a:lnTo>
                <a:lnTo>
                  <a:pt x="5434189" y="1247649"/>
                </a:lnTo>
                <a:lnTo>
                  <a:pt x="5407030" y="1137620"/>
                </a:lnTo>
                <a:close/>
                <a:moveTo>
                  <a:pt x="5243949" y="1134211"/>
                </a:moveTo>
                <a:lnTo>
                  <a:pt x="5242876" y="1137098"/>
                </a:lnTo>
                <a:lnTo>
                  <a:pt x="5242325" y="1141637"/>
                </a:lnTo>
                <a:lnTo>
                  <a:pt x="5235147" y="1144572"/>
                </a:lnTo>
                <a:lnTo>
                  <a:pt x="5237452" y="1137722"/>
                </a:lnTo>
                <a:close/>
                <a:moveTo>
                  <a:pt x="5333976" y="1133950"/>
                </a:moveTo>
                <a:lnTo>
                  <a:pt x="5335171" y="1143238"/>
                </a:lnTo>
                <a:lnTo>
                  <a:pt x="5324200" y="1145590"/>
                </a:lnTo>
                <a:lnTo>
                  <a:pt x="5322725" y="1137554"/>
                </a:lnTo>
                <a:close/>
                <a:moveTo>
                  <a:pt x="5277019" y="1133846"/>
                </a:moveTo>
                <a:lnTo>
                  <a:pt x="5277226" y="1144649"/>
                </a:lnTo>
                <a:lnTo>
                  <a:pt x="5266042" y="1148243"/>
                </a:lnTo>
                <a:lnTo>
                  <a:pt x="5267434" y="1137710"/>
                </a:lnTo>
                <a:close/>
                <a:moveTo>
                  <a:pt x="1427716" y="1129831"/>
                </a:moveTo>
                <a:lnTo>
                  <a:pt x="1425156" y="1162985"/>
                </a:lnTo>
                <a:cubicBezTo>
                  <a:pt x="1425142" y="1163129"/>
                  <a:pt x="1425142" y="1163272"/>
                  <a:pt x="1425142" y="1163415"/>
                </a:cubicBezTo>
                <a:lnTo>
                  <a:pt x="1425149" y="1163421"/>
                </a:lnTo>
                <a:lnTo>
                  <a:pt x="1425148" y="1163442"/>
                </a:lnTo>
                <a:lnTo>
                  <a:pt x="1425149" y="1163442"/>
                </a:lnTo>
                <a:lnTo>
                  <a:pt x="1425148" y="1163469"/>
                </a:lnTo>
                <a:lnTo>
                  <a:pt x="1425371" y="1163673"/>
                </a:lnTo>
                <a:lnTo>
                  <a:pt x="1419878" y="1168163"/>
                </a:lnTo>
                <a:lnTo>
                  <a:pt x="1411647" y="1174642"/>
                </a:lnTo>
                <a:lnTo>
                  <a:pt x="1361878" y="1212294"/>
                </a:lnTo>
                <a:lnTo>
                  <a:pt x="1355674" y="1216816"/>
                </a:lnTo>
                <a:lnTo>
                  <a:pt x="1358286" y="1211177"/>
                </a:lnTo>
                <a:cubicBezTo>
                  <a:pt x="1360959" y="1205409"/>
                  <a:pt x="1364808" y="1197087"/>
                  <a:pt x="1369615" y="1186626"/>
                </a:cubicBezTo>
                <a:lnTo>
                  <a:pt x="1371565" y="1182362"/>
                </a:lnTo>
                <a:lnTo>
                  <a:pt x="1378852" y="1175622"/>
                </a:lnTo>
                <a:lnTo>
                  <a:pt x="1391821" y="1164209"/>
                </a:lnTo>
                <a:lnTo>
                  <a:pt x="1409572" y="1147207"/>
                </a:lnTo>
                <a:lnTo>
                  <a:pt x="1419254" y="1138252"/>
                </a:lnTo>
                <a:lnTo>
                  <a:pt x="1422930" y="1134413"/>
                </a:lnTo>
                <a:close/>
                <a:moveTo>
                  <a:pt x="5259708" y="1129380"/>
                </a:moveTo>
                <a:lnTo>
                  <a:pt x="5259674" y="1129511"/>
                </a:lnTo>
                <a:lnTo>
                  <a:pt x="5259444" y="1134636"/>
                </a:lnTo>
                <a:lnTo>
                  <a:pt x="5251011" y="1138084"/>
                </a:lnTo>
                <a:lnTo>
                  <a:pt x="5252639" y="1130912"/>
                </a:lnTo>
                <a:close/>
                <a:moveTo>
                  <a:pt x="2950462" y="1129010"/>
                </a:moveTo>
                <a:lnTo>
                  <a:pt x="2958009" y="1148598"/>
                </a:lnTo>
                <a:lnTo>
                  <a:pt x="2990303" y="1246044"/>
                </a:lnTo>
                <a:lnTo>
                  <a:pt x="2992030" y="1253136"/>
                </a:lnTo>
                <a:lnTo>
                  <a:pt x="2950650" y="1129810"/>
                </a:lnTo>
                <a:close/>
                <a:moveTo>
                  <a:pt x="1473241" y="1128804"/>
                </a:moveTo>
                <a:lnTo>
                  <a:pt x="1462871" y="1181937"/>
                </a:lnTo>
                <a:lnTo>
                  <a:pt x="1176925" y="1354761"/>
                </a:lnTo>
                <a:lnTo>
                  <a:pt x="1166627" y="1360985"/>
                </a:lnTo>
                <a:lnTo>
                  <a:pt x="1165898" y="1361425"/>
                </a:lnTo>
                <a:lnTo>
                  <a:pt x="1182969" y="1349543"/>
                </a:lnTo>
                <a:cubicBezTo>
                  <a:pt x="1207717" y="1332212"/>
                  <a:pt x="1233955" y="1313716"/>
                  <a:pt x="1260166" y="1295041"/>
                </a:cubicBezTo>
                <a:lnTo>
                  <a:pt x="1262354" y="1293463"/>
                </a:lnTo>
                <a:lnTo>
                  <a:pt x="1335437" y="1240771"/>
                </a:lnTo>
                <a:lnTo>
                  <a:pt x="1337201" y="1239512"/>
                </a:lnTo>
                <a:cubicBezTo>
                  <a:pt x="1386482" y="1203426"/>
                  <a:pt x="1429587" y="1170570"/>
                  <a:pt x="1454380" y="1148825"/>
                </a:cubicBezTo>
                <a:close/>
                <a:moveTo>
                  <a:pt x="5352130" y="1128138"/>
                </a:moveTo>
                <a:lnTo>
                  <a:pt x="5354062" y="1139188"/>
                </a:lnTo>
                <a:lnTo>
                  <a:pt x="5343425" y="1141468"/>
                </a:lnTo>
                <a:lnTo>
                  <a:pt x="5341316" y="1131600"/>
                </a:lnTo>
                <a:close/>
                <a:moveTo>
                  <a:pt x="2048506" y="1127306"/>
                </a:moveTo>
                <a:lnTo>
                  <a:pt x="2000420" y="1172515"/>
                </a:lnTo>
                <a:lnTo>
                  <a:pt x="2000042" y="1172822"/>
                </a:lnTo>
                <a:lnTo>
                  <a:pt x="1984490" y="1184462"/>
                </a:lnTo>
                <a:lnTo>
                  <a:pt x="1980904" y="1188392"/>
                </a:lnTo>
                <a:lnTo>
                  <a:pt x="1978192" y="1190598"/>
                </a:lnTo>
                <a:lnTo>
                  <a:pt x="1973941" y="1196022"/>
                </a:lnTo>
                <a:lnTo>
                  <a:pt x="1964530" y="1206333"/>
                </a:lnTo>
                <a:lnTo>
                  <a:pt x="1955437" y="1219630"/>
                </a:lnTo>
                <a:lnTo>
                  <a:pt x="1949898" y="1226697"/>
                </a:lnTo>
                <a:lnTo>
                  <a:pt x="1947227" y="1231634"/>
                </a:lnTo>
                <a:lnTo>
                  <a:pt x="1942390" y="1238706"/>
                </a:lnTo>
                <a:lnTo>
                  <a:pt x="1920065" y="1281835"/>
                </a:lnTo>
                <a:lnTo>
                  <a:pt x="1919916" y="1282108"/>
                </a:lnTo>
                <a:lnTo>
                  <a:pt x="1919835" y="1282335"/>
                </a:lnTo>
                <a:lnTo>
                  <a:pt x="1898959" y="1337159"/>
                </a:lnTo>
                <a:lnTo>
                  <a:pt x="1895692" y="1349637"/>
                </a:lnTo>
                <a:lnTo>
                  <a:pt x="1892628" y="1358178"/>
                </a:lnTo>
                <a:lnTo>
                  <a:pt x="1889556" y="1373069"/>
                </a:lnTo>
                <a:lnTo>
                  <a:pt x="1881362" y="1404366"/>
                </a:lnTo>
                <a:lnTo>
                  <a:pt x="1876102" y="1438301"/>
                </a:lnTo>
                <a:lnTo>
                  <a:pt x="1872409" y="1456205"/>
                </a:lnTo>
                <a:lnTo>
                  <a:pt x="1871607" y="1467301"/>
                </a:lnTo>
                <a:lnTo>
                  <a:pt x="1868974" y="1484294"/>
                </a:lnTo>
                <a:lnTo>
                  <a:pt x="1863643" y="1577475"/>
                </a:lnTo>
                <a:lnTo>
                  <a:pt x="1863641" y="1577501"/>
                </a:lnTo>
                <a:cubicBezTo>
                  <a:pt x="1863114" y="1621957"/>
                  <a:pt x="1865224" y="1670511"/>
                  <a:pt x="1870702" y="1723380"/>
                </a:cubicBezTo>
                <a:lnTo>
                  <a:pt x="1897970" y="1895154"/>
                </a:lnTo>
                <a:lnTo>
                  <a:pt x="1884803" y="1897170"/>
                </a:lnTo>
                <a:cubicBezTo>
                  <a:pt x="1878978" y="1897842"/>
                  <a:pt x="1871911" y="1898531"/>
                  <a:pt x="1864190" y="1899289"/>
                </a:cubicBezTo>
                <a:cubicBezTo>
                  <a:pt x="1799286" y="1904944"/>
                  <a:pt x="1734797" y="1914760"/>
                  <a:pt x="1671150" y="1928660"/>
                </a:cubicBezTo>
                <a:cubicBezTo>
                  <a:pt x="1641504" y="1935141"/>
                  <a:pt x="1606068" y="1943413"/>
                  <a:pt x="1568286" y="1955134"/>
                </a:cubicBezTo>
                <a:cubicBezTo>
                  <a:pt x="1511875" y="1973118"/>
                  <a:pt x="1455989" y="1992566"/>
                  <a:pt x="1400681" y="2013452"/>
                </a:cubicBezTo>
                <a:lnTo>
                  <a:pt x="1367823" y="2026855"/>
                </a:lnTo>
                <a:lnTo>
                  <a:pt x="1345568" y="2034817"/>
                </a:lnTo>
                <a:lnTo>
                  <a:pt x="1309472" y="2050655"/>
                </a:lnTo>
                <a:lnTo>
                  <a:pt x="1236550" y="2080398"/>
                </a:lnTo>
                <a:lnTo>
                  <a:pt x="1165281" y="2113923"/>
                </a:lnTo>
                <a:lnTo>
                  <a:pt x="1129223" y="2129744"/>
                </a:lnTo>
                <a:lnTo>
                  <a:pt x="1108299" y="2140726"/>
                </a:lnTo>
                <a:lnTo>
                  <a:pt x="1076224" y="2155814"/>
                </a:lnTo>
                <a:cubicBezTo>
                  <a:pt x="1023452" y="2182346"/>
                  <a:pt x="971370" y="2210264"/>
                  <a:pt x="920031" y="2239540"/>
                </a:cubicBezTo>
                <a:lnTo>
                  <a:pt x="723208" y="2361089"/>
                </a:lnTo>
                <a:lnTo>
                  <a:pt x="723132" y="2358242"/>
                </a:lnTo>
                <a:lnTo>
                  <a:pt x="720646" y="2338534"/>
                </a:lnTo>
                <a:lnTo>
                  <a:pt x="906569" y="2222832"/>
                </a:lnTo>
                <a:lnTo>
                  <a:pt x="1093682" y="2123016"/>
                </a:lnTo>
                <a:lnTo>
                  <a:pt x="1150062" y="2095890"/>
                </a:lnTo>
                <a:lnTo>
                  <a:pt x="1293440" y="2031262"/>
                </a:lnTo>
                <a:lnTo>
                  <a:pt x="1351133" y="2006972"/>
                </a:lnTo>
                <a:lnTo>
                  <a:pt x="1550085" y="1932800"/>
                </a:lnTo>
                <a:cubicBezTo>
                  <a:pt x="1586625" y="1920528"/>
                  <a:pt x="1621372" y="1911978"/>
                  <a:pt x="1650466" y="1905222"/>
                </a:cubicBezTo>
                <a:cubicBezTo>
                  <a:pt x="1709564" y="1891516"/>
                  <a:pt x="1769420" y="1881341"/>
                  <a:pt x="1829718" y="1874750"/>
                </a:cubicBezTo>
                <a:cubicBezTo>
                  <a:pt x="1845601" y="1874074"/>
                  <a:pt x="1861321" y="1871289"/>
                  <a:pt x="1876460" y="1866477"/>
                </a:cubicBezTo>
                <a:cubicBezTo>
                  <a:pt x="1877812" y="1865691"/>
                  <a:pt x="1878528" y="1864146"/>
                  <a:pt x="1878253" y="1862616"/>
                </a:cubicBezTo>
                <a:lnTo>
                  <a:pt x="1878253" y="1862615"/>
                </a:lnTo>
                <a:lnTo>
                  <a:pt x="1878254" y="1862612"/>
                </a:lnTo>
                <a:cubicBezTo>
                  <a:pt x="1866999" y="1803184"/>
                  <a:pt x="1859730" y="1748176"/>
                  <a:pt x="1855721" y="1697363"/>
                </a:cubicBezTo>
                <a:lnTo>
                  <a:pt x="1852755" y="1557282"/>
                </a:lnTo>
                <a:lnTo>
                  <a:pt x="1865007" y="1441009"/>
                </a:lnTo>
                <a:lnTo>
                  <a:pt x="1865011" y="1440992"/>
                </a:lnTo>
                <a:lnTo>
                  <a:pt x="1885870" y="1356347"/>
                </a:lnTo>
                <a:lnTo>
                  <a:pt x="1890930" y="1340310"/>
                </a:lnTo>
                <a:lnTo>
                  <a:pt x="1916535" y="1277483"/>
                </a:lnTo>
                <a:lnTo>
                  <a:pt x="1921566" y="1268142"/>
                </a:lnTo>
                <a:lnTo>
                  <a:pt x="1940909" y="1235919"/>
                </a:lnTo>
                <a:lnTo>
                  <a:pt x="1965929" y="1202366"/>
                </a:lnTo>
                <a:lnTo>
                  <a:pt x="1975390" y="1191312"/>
                </a:lnTo>
                <a:lnTo>
                  <a:pt x="2002351" y="1169245"/>
                </a:lnTo>
                <a:cubicBezTo>
                  <a:pt x="2002778" y="1169001"/>
                  <a:pt x="2003150" y="1168671"/>
                  <a:pt x="2003454" y="1168279"/>
                </a:cubicBezTo>
                <a:cubicBezTo>
                  <a:pt x="2009676" y="1161144"/>
                  <a:pt x="2017758" y="1153210"/>
                  <a:pt x="2027489" y="1144576"/>
                </a:cubicBezTo>
                <a:close/>
                <a:moveTo>
                  <a:pt x="5294089" y="1126970"/>
                </a:moveTo>
                <a:lnTo>
                  <a:pt x="5294292" y="1139166"/>
                </a:lnTo>
                <a:lnTo>
                  <a:pt x="5284722" y="1142240"/>
                </a:lnTo>
                <a:lnTo>
                  <a:pt x="5285339" y="1130496"/>
                </a:lnTo>
                <a:close/>
                <a:moveTo>
                  <a:pt x="2510716" y="1125737"/>
                </a:moveTo>
                <a:lnTo>
                  <a:pt x="2516029" y="1150964"/>
                </a:lnTo>
                <a:lnTo>
                  <a:pt x="2517703" y="1161052"/>
                </a:lnTo>
                <a:lnTo>
                  <a:pt x="2520935" y="1174265"/>
                </a:lnTo>
                <a:lnTo>
                  <a:pt x="2521947" y="1179070"/>
                </a:lnTo>
                <a:lnTo>
                  <a:pt x="2522828" y="1182393"/>
                </a:lnTo>
                <a:lnTo>
                  <a:pt x="2523429" y="1189640"/>
                </a:lnTo>
                <a:lnTo>
                  <a:pt x="2521091" y="1180558"/>
                </a:lnTo>
                <a:lnTo>
                  <a:pt x="2518181" y="1168475"/>
                </a:lnTo>
                <a:lnTo>
                  <a:pt x="2514121" y="1146666"/>
                </a:lnTo>
                <a:close/>
                <a:moveTo>
                  <a:pt x="5276863" y="1125661"/>
                </a:moveTo>
                <a:lnTo>
                  <a:pt x="5276898" y="1127497"/>
                </a:lnTo>
                <a:lnTo>
                  <a:pt x="5268319" y="1131006"/>
                </a:lnTo>
                <a:lnTo>
                  <a:pt x="5268794" y="1127410"/>
                </a:lnTo>
                <a:close/>
                <a:moveTo>
                  <a:pt x="5286493" y="1123573"/>
                </a:moveTo>
                <a:lnTo>
                  <a:pt x="5285685" y="1123903"/>
                </a:lnTo>
                <a:lnTo>
                  <a:pt x="5285693" y="1123747"/>
                </a:lnTo>
                <a:close/>
                <a:moveTo>
                  <a:pt x="5370138" y="1122374"/>
                </a:moveTo>
                <a:lnTo>
                  <a:pt x="5373469" y="1135027"/>
                </a:lnTo>
                <a:lnTo>
                  <a:pt x="5361810" y="1137527"/>
                </a:lnTo>
                <a:lnTo>
                  <a:pt x="5359036" y="1125929"/>
                </a:lnTo>
                <a:close/>
                <a:moveTo>
                  <a:pt x="2136547" y="1121603"/>
                </a:moveTo>
                <a:lnTo>
                  <a:pt x="2114541" y="1139798"/>
                </a:lnTo>
                <a:cubicBezTo>
                  <a:pt x="2101209" y="1152391"/>
                  <a:pt x="2090462" y="1164603"/>
                  <a:pt x="2083568" y="1175943"/>
                </a:cubicBezTo>
                <a:lnTo>
                  <a:pt x="2083437" y="1176249"/>
                </a:lnTo>
                <a:lnTo>
                  <a:pt x="2050375" y="1246930"/>
                </a:lnTo>
                <a:lnTo>
                  <a:pt x="2046093" y="1263650"/>
                </a:lnTo>
                <a:lnTo>
                  <a:pt x="2042142" y="1272897"/>
                </a:lnTo>
                <a:lnTo>
                  <a:pt x="2038606" y="1292883"/>
                </a:lnTo>
                <a:lnTo>
                  <a:pt x="2029611" y="1328006"/>
                </a:lnTo>
                <a:lnTo>
                  <a:pt x="2025185" y="1368756"/>
                </a:lnTo>
                <a:lnTo>
                  <a:pt x="2021993" y="1386798"/>
                </a:lnTo>
                <a:lnTo>
                  <a:pt x="2021766" y="1400225"/>
                </a:lnTo>
                <a:lnTo>
                  <a:pt x="2019897" y="1417435"/>
                </a:lnTo>
                <a:cubicBezTo>
                  <a:pt x="2018347" y="1448439"/>
                  <a:pt x="2018408" y="1480540"/>
                  <a:pt x="2019851" y="1513442"/>
                </a:cubicBezTo>
                <a:lnTo>
                  <a:pt x="2019851" y="1513443"/>
                </a:lnTo>
                <a:lnTo>
                  <a:pt x="2019851" y="1513449"/>
                </a:lnTo>
                <a:lnTo>
                  <a:pt x="2019864" y="1513574"/>
                </a:lnTo>
                <a:lnTo>
                  <a:pt x="2032447" y="1648612"/>
                </a:lnTo>
                <a:lnTo>
                  <a:pt x="2036135" y="1669995"/>
                </a:lnTo>
                <a:lnTo>
                  <a:pt x="2037514" y="1683249"/>
                </a:lnTo>
                <a:lnTo>
                  <a:pt x="2045048" y="1721669"/>
                </a:lnTo>
                <a:lnTo>
                  <a:pt x="2056508" y="1788102"/>
                </a:lnTo>
                <a:lnTo>
                  <a:pt x="2066881" y="1832992"/>
                </a:lnTo>
                <a:lnTo>
                  <a:pt x="2071815" y="1858152"/>
                </a:lnTo>
                <a:lnTo>
                  <a:pt x="2079880" y="1889250"/>
                </a:lnTo>
                <a:lnTo>
                  <a:pt x="2088764" y="1927697"/>
                </a:lnTo>
                <a:lnTo>
                  <a:pt x="2108565" y="1999852"/>
                </a:lnTo>
                <a:lnTo>
                  <a:pt x="2116366" y="2029932"/>
                </a:lnTo>
                <a:lnTo>
                  <a:pt x="2121367" y="2046504"/>
                </a:lnTo>
                <a:lnTo>
                  <a:pt x="2125946" y="2063189"/>
                </a:lnTo>
                <a:lnTo>
                  <a:pt x="2164664" y="2189980"/>
                </a:lnTo>
                <a:lnTo>
                  <a:pt x="2164781" y="2190367"/>
                </a:lnTo>
                <a:cubicBezTo>
                  <a:pt x="2273435" y="2531497"/>
                  <a:pt x="2549895" y="3069251"/>
                  <a:pt x="2799055" y="3138194"/>
                </a:cubicBezTo>
                <a:cubicBezTo>
                  <a:pt x="2830121" y="3145598"/>
                  <a:pt x="2862001" y="3148935"/>
                  <a:pt x="2893921" y="3148121"/>
                </a:cubicBezTo>
                <a:cubicBezTo>
                  <a:pt x="3036770" y="3148121"/>
                  <a:pt x="3258353" y="3104550"/>
                  <a:pt x="3462147" y="3061529"/>
                </a:cubicBezTo>
                <a:cubicBezTo>
                  <a:pt x="3579765" y="3036847"/>
                  <a:pt x="3677388" y="3014648"/>
                  <a:pt x="3757223" y="2994516"/>
                </a:cubicBezTo>
                <a:lnTo>
                  <a:pt x="3786326" y="2986909"/>
                </a:lnTo>
                <a:lnTo>
                  <a:pt x="3767566" y="2992172"/>
                </a:lnTo>
                <a:cubicBezTo>
                  <a:pt x="3677666" y="3017129"/>
                  <a:pt x="3569149" y="3045120"/>
                  <a:pt x="3462150" y="3070905"/>
                </a:cubicBezTo>
                <a:cubicBezTo>
                  <a:pt x="3208301" y="3132264"/>
                  <a:pt x="2900817" y="3199275"/>
                  <a:pt x="2775203" y="3171698"/>
                </a:cubicBezTo>
                <a:cubicBezTo>
                  <a:pt x="2523285" y="3116544"/>
                  <a:pt x="2241172" y="2577963"/>
                  <a:pt x="2130311" y="2231594"/>
                </a:cubicBezTo>
                <a:cubicBezTo>
                  <a:pt x="2126519" y="2219857"/>
                  <a:pt x="2122246" y="2206620"/>
                  <a:pt x="2117605" y="2192053"/>
                </a:cubicBezTo>
                <a:lnTo>
                  <a:pt x="2116847" y="2189635"/>
                </a:lnTo>
                <a:lnTo>
                  <a:pt x="2102213" y="2142875"/>
                </a:lnTo>
                <a:lnTo>
                  <a:pt x="2077322" y="2057901"/>
                </a:lnTo>
                <a:lnTo>
                  <a:pt x="2055285" y="1975494"/>
                </a:lnTo>
                <a:lnTo>
                  <a:pt x="2040099" y="1915725"/>
                </a:lnTo>
                <a:lnTo>
                  <a:pt x="2018755" y="1814675"/>
                </a:lnTo>
                <a:lnTo>
                  <a:pt x="2007689" y="1759365"/>
                </a:lnTo>
                <a:lnTo>
                  <a:pt x="1986653" y="1598543"/>
                </a:lnTo>
                <a:lnTo>
                  <a:pt x="1986622" y="1598297"/>
                </a:lnTo>
                <a:lnTo>
                  <a:pt x="1983683" y="1452695"/>
                </a:lnTo>
                <a:lnTo>
                  <a:pt x="2002169" y="1319661"/>
                </a:lnTo>
                <a:cubicBezTo>
                  <a:pt x="2012513" y="1278306"/>
                  <a:pt x="2027344" y="1240423"/>
                  <a:pt x="2047579" y="1207300"/>
                </a:cubicBezTo>
                <a:lnTo>
                  <a:pt x="2047568" y="1207300"/>
                </a:lnTo>
                <a:lnTo>
                  <a:pt x="2047579" y="1207273"/>
                </a:lnTo>
                <a:lnTo>
                  <a:pt x="2047569" y="1207273"/>
                </a:lnTo>
                <a:lnTo>
                  <a:pt x="2047580" y="1207244"/>
                </a:lnTo>
                <a:lnTo>
                  <a:pt x="2047210" y="1207244"/>
                </a:lnTo>
                <a:lnTo>
                  <a:pt x="2072023" y="1176640"/>
                </a:lnTo>
                <a:cubicBezTo>
                  <a:pt x="2083076" y="1165292"/>
                  <a:pt x="2096855" y="1152843"/>
                  <a:pt x="2113247" y="1139373"/>
                </a:cubicBezTo>
                <a:close/>
                <a:moveTo>
                  <a:pt x="2096318" y="1120737"/>
                </a:moveTo>
                <a:lnTo>
                  <a:pt x="2044986" y="1162301"/>
                </a:lnTo>
                <a:lnTo>
                  <a:pt x="2049874" y="1157166"/>
                </a:lnTo>
                <a:close/>
                <a:moveTo>
                  <a:pt x="2526153" y="1120466"/>
                </a:moveTo>
                <a:lnTo>
                  <a:pt x="2531647" y="1145056"/>
                </a:lnTo>
                <a:lnTo>
                  <a:pt x="2533334" y="1154453"/>
                </a:lnTo>
                <a:lnTo>
                  <a:pt x="2536489" y="1166725"/>
                </a:lnTo>
                <a:lnTo>
                  <a:pt x="2537499" y="1171246"/>
                </a:lnTo>
                <a:lnTo>
                  <a:pt x="2539581" y="1178750"/>
                </a:lnTo>
                <a:lnTo>
                  <a:pt x="2541623" y="1186695"/>
                </a:lnTo>
                <a:lnTo>
                  <a:pt x="2548809" y="1212023"/>
                </a:lnTo>
                <a:lnTo>
                  <a:pt x="2549068" y="1212955"/>
                </a:lnTo>
                <a:lnTo>
                  <a:pt x="2564529" y="1236717"/>
                </a:lnTo>
                <a:lnTo>
                  <a:pt x="2563666" y="1237616"/>
                </a:lnTo>
                <a:lnTo>
                  <a:pt x="2563228" y="1238417"/>
                </a:lnTo>
                <a:lnTo>
                  <a:pt x="2563189" y="1238454"/>
                </a:lnTo>
                <a:lnTo>
                  <a:pt x="2547984" y="1214722"/>
                </a:lnTo>
                <a:lnTo>
                  <a:pt x="2546901" y="1210877"/>
                </a:lnTo>
                <a:lnTo>
                  <a:pt x="2539085" y="1182446"/>
                </a:lnTo>
                <a:lnTo>
                  <a:pt x="2535621" y="1168824"/>
                </a:lnTo>
                <a:lnTo>
                  <a:pt x="2531027" y="1148005"/>
                </a:lnTo>
                <a:close/>
                <a:moveTo>
                  <a:pt x="2485718" y="1119217"/>
                </a:moveTo>
                <a:lnTo>
                  <a:pt x="2492823" y="1166979"/>
                </a:lnTo>
                <a:cubicBezTo>
                  <a:pt x="2498664" y="1194910"/>
                  <a:pt x="2505016" y="1219160"/>
                  <a:pt x="2509497" y="1236395"/>
                </a:cubicBezTo>
                <a:lnTo>
                  <a:pt x="2529485" y="1263630"/>
                </a:lnTo>
                <a:lnTo>
                  <a:pt x="2527040" y="1263249"/>
                </a:lnTo>
                <a:cubicBezTo>
                  <a:pt x="2518023" y="1257877"/>
                  <a:pt x="2511679" y="1248977"/>
                  <a:pt x="2509528" y="1238705"/>
                </a:cubicBezTo>
                <a:cubicBezTo>
                  <a:pt x="2505116" y="1221470"/>
                  <a:pt x="2498781" y="1196926"/>
                  <a:pt x="2492949" y="1168616"/>
                </a:cubicBezTo>
                <a:close/>
                <a:moveTo>
                  <a:pt x="5313423" y="1119181"/>
                </a:moveTo>
                <a:lnTo>
                  <a:pt x="5314471" y="1132681"/>
                </a:lnTo>
                <a:lnTo>
                  <a:pt x="5302381" y="1136567"/>
                </a:lnTo>
                <a:lnTo>
                  <a:pt x="5302173" y="1123711"/>
                </a:lnTo>
                <a:close/>
                <a:moveTo>
                  <a:pt x="5249056" y="1118970"/>
                </a:moveTo>
                <a:lnTo>
                  <a:pt x="5248228" y="1122711"/>
                </a:lnTo>
                <a:lnTo>
                  <a:pt x="5247391" y="1124957"/>
                </a:lnTo>
                <a:lnTo>
                  <a:pt x="5244010" y="1125684"/>
                </a:lnTo>
                <a:lnTo>
                  <a:pt x="5241311" y="1126249"/>
                </a:lnTo>
                <a:lnTo>
                  <a:pt x="5242185" y="1123651"/>
                </a:lnTo>
                <a:close/>
                <a:moveTo>
                  <a:pt x="1393417" y="1117358"/>
                </a:moveTo>
                <a:lnTo>
                  <a:pt x="1390423" y="1124031"/>
                </a:lnTo>
                <a:lnTo>
                  <a:pt x="1384636" y="1130683"/>
                </a:lnTo>
                <a:close/>
                <a:moveTo>
                  <a:pt x="5277477" y="1117030"/>
                </a:moveTo>
                <a:lnTo>
                  <a:pt x="5277234" y="1118545"/>
                </a:lnTo>
                <a:lnTo>
                  <a:pt x="5272320" y="1119601"/>
                </a:lnTo>
                <a:close/>
                <a:moveTo>
                  <a:pt x="5331410" y="1115797"/>
                </a:moveTo>
                <a:lnTo>
                  <a:pt x="5331987" y="1118503"/>
                </a:lnTo>
                <a:lnTo>
                  <a:pt x="5333045" y="1126722"/>
                </a:lnTo>
                <a:lnTo>
                  <a:pt x="5321421" y="1130449"/>
                </a:lnTo>
                <a:lnTo>
                  <a:pt x="5319997" y="1122692"/>
                </a:lnTo>
                <a:lnTo>
                  <a:pt x="5319614" y="1117638"/>
                </a:lnTo>
                <a:close/>
                <a:moveTo>
                  <a:pt x="5393592" y="1114665"/>
                </a:moveTo>
                <a:lnTo>
                  <a:pt x="5397556" y="1130704"/>
                </a:lnTo>
                <a:lnTo>
                  <a:pt x="5382143" y="1133350"/>
                </a:lnTo>
                <a:lnTo>
                  <a:pt x="5378733" y="1119607"/>
                </a:lnTo>
                <a:close/>
                <a:moveTo>
                  <a:pt x="2445274" y="1114244"/>
                </a:moveTo>
                <a:lnTo>
                  <a:pt x="2448676" y="1141700"/>
                </a:lnTo>
                <a:lnTo>
                  <a:pt x="2450986" y="1166080"/>
                </a:lnTo>
                <a:lnTo>
                  <a:pt x="2452864" y="1175505"/>
                </a:lnTo>
                <a:lnTo>
                  <a:pt x="2453238" y="1178518"/>
                </a:lnTo>
                <a:lnTo>
                  <a:pt x="2459214" y="1207364"/>
                </a:lnTo>
                <a:lnTo>
                  <a:pt x="2461488" y="1218774"/>
                </a:lnTo>
                <a:lnTo>
                  <a:pt x="2462272" y="1222123"/>
                </a:lnTo>
                <a:lnTo>
                  <a:pt x="2462659" y="1223990"/>
                </a:lnTo>
                <a:lnTo>
                  <a:pt x="2470433" y="1256992"/>
                </a:lnTo>
                <a:lnTo>
                  <a:pt x="2471163" y="1260112"/>
                </a:lnTo>
                <a:lnTo>
                  <a:pt x="2484845" y="1277939"/>
                </a:lnTo>
                <a:lnTo>
                  <a:pt x="2484867" y="1277967"/>
                </a:lnTo>
                <a:lnTo>
                  <a:pt x="2485075" y="1279622"/>
                </a:lnTo>
                <a:lnTo>
                  <a:pt x="2485421" y="1282377"/>
                </a:lnTo>
                <a:lnTo>
                  <a:pt x="2470614" y="1262687"/>
                </a:lnTo>
                <a:lnTo>
                  <a:pt x="2468572" y="1253954"/>
                </a:lnTo>
                <a:lnTo>
                  <a:pt x="2461767" y="1224671"/>
                </a:lnTo>
                <a:lnTo>
                  <a:pt x="2458456" y="1208608"/>
                </a:lnTo>
                <a:lnTo>
                  <a:pt x="2452252" y="1177338"/>
                </a:lnTo>
                <a:lnTo>
                  <a:pt x="2448004" y="1143030"/>
                </a:lnTo>
                <a:close/>
                <a:moveTo>
                  <a:pt x="3005349" y="1114048"/>
                </a:moveTo>
                <a:lnTo>
                  <a:pt x="3027422" y="1196853"/>
                </a:lnTo>
                <a:cubicBezTo>
                  <a:pt x="3036232" y="1229420"/>
                  <a:pt x="3045523" y="1263441"/>
                  <a:pt x="3055218" y="1298584"/>
                </a:cubicBezTo>
                <a:lnTo>
                  <a:pt x="3061337" y="1320630"/>
                </a:lnTo>
                <a:lnTo>
                  <a:pt x="3065043" y="1334162"/>
                </a:lnTo>
                <a:lnTo>
                  <a:pt x="3072135" y="1359527"/>
                </a:lnTo>
                <a:lnTo>
                  <a:pt x="3085434" y="1407437"/>
                </a:lnTo>
                <a:lnTo>
                  <a:pt x="3092822" y="1433518"/>
                </a:lnTo>
                <a:lnTo>
                  <a:pt x="3106689" y="1483115"/>
                </a:lnTo>
                <a:cubicBezTo>
                  <a:pt x="3121117" y="1534261"/>
                  <a:pt x="3136031" y="1586686"/>
                  <a:pt x="3151244" y="1639737"/>
                </a:cubicBezTo>
                <a:lnTo>
                  <a:pt x="3163514" y="1682192"/>
                </a:lnTo>
                <a:lnTo>
                  <a:pt x="3121267" y="1544292"/>
                </a:lnTo>
                <a:lnTo>
                  <a:pt x="3078684" y="1396797"/>
                </a:lnTo>
                <a:lnTo>
                  <a:pt x="3068018" y="1358275"/>
                </a:lnTo>
                <a:lnTo>
                  <a:pt x="3032140" y="1224104"/>
                </a:lnTo>
                <a:lnTo>
                  <a:pt x="3008485" y="1129013"/>
                </a:lnTo>
                <a:close/>
                <a:moveTo>
                  <a:pt x="5349257" y="1113009"/>
                </a:moveTo>
                <a:lnTo>
                  <a:pt x="5350102" y="1116544"/>
                </a:lnTo>
                <a:lnTo>
                  <a:pt x="5350881" y="1121002"/>
                </a:lnTo>
                <a:lnTo>
                  <a:pt x="5339810" y="1124552"/>
                </a:lnTo>
                <a:lnTo>
                  <a:pt x="5338341" y="1117679"/>
                </a:lnTo>
                <a:lnTo>
                  <a:pt x="5337965" y="1114772"/>
                </a:lnTo>
                <a:close/>
                <a:moveTo>
                  <a:pt x="2452893" y="1110965"/>
                </a:moveTo>
                <a:lnTo>
                  <a:pt x="2456653" y="1140259"/>
                </a:lnTo>
                <a:lnTo>
                  <a:pt x="2459010" y="1163943"/>
                </a:lnTo>
                <a:lnTo>
                  <a:pt x="2460868" y="1173095"/>
                </a:lnTo>
                <a:lnTo>
                  <a:pt x="2461243" y="1176015"/>
                </a:lnTo>
                <a:lnTo>
                  <a:pt x="2467147" y="1204028"/>
                </a:lnTo>
                <a:lnTo>
                  <a:pt x="2469388" y="1215069"/>
                </a:lnTo>
                <a:lnTo>
                  <a:pt x="2470164" y="1218348"/>
                </a:lnTo>
                <a:lnTo>
                  <a:pt x="2470540" y="1220129"/>
                </a:lnTo>
                <a:lnTo>
                  <a:pt x="2478103" y="1251846"/>
                </a:lnTo>
                <a:lnTo>
                  <a:pt x="2478885" y="1255148"/>
                </a:lnTo>
                <a:lnTo>
                  <a:pt x="2482610" y="1260074"/>
                </a:lnTo>
                <a:lnTo>
                  <a:pt x="2483211" y="1264851"/>
                </a:lnTo>
                <a:lnTo>
                  <a:pt x="2478342" y="1258552"/>
                </a:lnTo>
                <a:lnTo>
                  <a:pt x="2475544" y="1246850"/>
                </a:lnTo>
                <a:lnTo>
                  <a:pt x="2469552" y="1221609"/>
                </a:lnTo>
                <a:lnTo>
                  <a:pt x="2466018" y="1204700"/>
                </a:lnTo>
                <a:lnTo>
                  <a:pt x="2460137" y="1175445"/>
                </a:lnTo>
                <a:lnTo>
                  <a:pt x="2455868" y="1141567"/>
                </a:lnTo>
                <a:close/>
                <a:moveTo>
                  <a:pt x="5366945" y="1110247"/>
                </a:moveTo>
                <a:lnTo>
                  <a:pt x="5368300" y="1115395"/>
                </a:lnTo>
                <a:lnTo>
                  <a:pt x="5365521" y="1116308"/>
                </a:lnTo>
                <a:lnTo>
                  <a:pt x="5357360" y="1118925"/>
                </a:lnTo>
                <a:lnTo>
                  <a:pt x="5356229" y="1114193"/>
                </a:lnTo>
                <a:lnTo>
                  <a:pt x="5355842" y="1111981"/>
                </a:lnTo>
                <a:close/>
                <a:moveTo>
                  <a:pt x="5407875" y="1109784"/>
                </a:moveTo>
                <a:lnTo>
                  <a:pt x="5413249" y="1128009"/>
                </a:lnTo>
                <a:lnTo>
                  <a:pt x="5405006" y="1129424"/>
                </a:lnTo>
                <a:lnTo>
                  <a:pt x="5400774" y="1112277"/>
                </a:lnTo>
                <a:lnTo>
                  <a:pt x="5405939" y="1110558"/>
                </a:lnTo>
                <a:close/>
                <a:moveTo>
                  <a:pt x="2967760" y="1109282"/>
                </a:moveTo>
                <a:lnTo>
                  <a:pt x="2979962" y="1137668"/>
                </a:lnTo>
                <a:lnTo>
                  <a:pt x="2982343" y="1149721"/>
                </a:lnTo>
                <a:close/>
                <a:moveTo>
                  <a:pt x="5264318" y="1108969"/>
                </a:moveTo>
                <a:lnTo>
                  <a:pt x="5263643" y="1114176"/>
                </a:lnTo>
                <a:lnTo>
                  <a:pt x="5262863" y="1117187"/>
                </a:lnTo>
                <a:lnTo>
                  <a:pt x="5254839" y="1121220"/>
                </a:lnTo>
                <a:lnTo>
                  <a:pt x="5256501" y="1113899"/>
                </a:lnTo>
                <a:lnTo>
                  <a:pt x="5258308" y="1112669"/>
                </a:lnTo>
                <a:close/>
                <a:moveTo>
                  <a:pt x="5293788" y="1108900"/>
                </a:moveTo>
                <a:lnTo>
                  <a:pt x="5293889" y="1114966"/>
                </a:lnTo>
                <a:lnTo>
                  <a:pt x="5286066" y="1116647"/>
                </a:lnTo>
                <a:lnTo>
                  <a:pt x="5286277" y="1112645"/>
                </a:lnTo>
                <a:close/>
                <a:moveTo>
                  <a:pt x="2166812" y="1107334"/>
                </a:moveTo>
                <a:lnTo>
                  <a:pt x="2150444" y="1121014"/>
                </a:lnTo>
                <a:cubicBezTo>
                  <a:pt x="2140256" y="1130931"/>
                  <a:pt x="2132482" y="1140230"/>
                  <a:pt x="2127277" y="1148779"/>
                </a:cubicBezTo>
                <a:lnTo>
                  <a:pt x="2127140" y="1149102"/>
                </a:lnTo>
                <a:lnTo>
                  <a:pt x="2095180" y="1217698"/>
                </a:lnTo>
                <a:lnTo>
                  <a:pt x="2091054" y="1234016"/>
                </a:lnTo>
                <a:lnTo>
                  <a:pt x="2087235" y="1243004"/>
                </a:lnTo>
                <a:lnTo>
                  <a:pt x="2083839" y="1262554"/>
                </a:lnTo>
                <a:lnTo>
                  <a:pt x="2075171" y="1296834"/>
                </a:lnTo>
                <a:lnTo>
                  <a:pt x="2070947" y="1336760"/>
                </a:lnTo>
                <a:lnTo>
                  <a:pt x="2067882" y="1354401"/>
                </a:lnTo>
                <a:lnTo>
                  <a:pt x="2067686" y="1367585"/>
                </a:lnTo>
                <a:lnTo>
                  <a:pt x="2065903" y="1384447"/>
                </a:lnTo>
                <a:cubicBezTo>
                  <a:pt x="2064454" y="1414866"/>
                  <a:pt x="2064572" y="1446402"/>
                  <a:pt x="2066032" y="1478759"/>
                </a:cubicBezTo>
                <a:lnTo>
                  <a:pt x="2066032" y="1478760"/>
                </a:lnTo>
                <a:lnTo>
                  <a:pt x="2066032" y="1478766"/>
                </a:lnTo>
                <a:lnTo>
                  <a:pt x="2066048" y="1478919"/>
                </a:lnTo>
                <a:lnTo>
                  <a:pt x="2078500" y="1611849"/>
                </a:lnTo>
                <a:lnTo>
                  <a:pt x="2082117" y="1632943"/>
                </a:lnTo>
                <a:lnTo>
                  <a:pt x="2083479" y="1645998"/>
                </a:lnTo>
                <a:lnTo>
                  <a:pt x="2090862" y="1683945"/>
                </a:lnTo>
                <a:lnTo>
                  <a:pt x="2102096" y="1749459"/>
                </a:lnTo>
                <a:lnTo>
                  <a:pt x="2112239" y="1793808"/>
                </a:lnTo>
                <a:lnTo>
                  <a:pt x="2117071" y="1818643"/>
                </a:lnTo>
                <a:lnTo>
                  <a:pt x="2124957" y="1849414"/>
                </a:lnTo>
                <a:lnTo>
                  <a:pt x="2133637" y="1887368"/>
                </a:lnTo>
                <a:lnTo>
                  <a:pt x="2152968" y="1958728"/>
                </a:lnTo>
                <a:lnTo>
                  <a:pt x="2160587" y="1988461"/>
                </a:lnTo>
                <a:lnTo>
                  <a:pt x="2165472" y="2004888"/>
                </a:lnTo>
                <a:lnTo>
                  <a:pt x="2169934" y="2021357"/>
                </a:lnTo>
                <a:lnTo>
                  <a:pt x="2207650" y="2146701"/>
                </a:lnTo>
                <a:lnTo>
                  <a:pt x="2207801" y="2147210"/>
                </a:lnTo>
                <a:cubicBezTo>
                  <a:pt x="2273200" y="2351528"/>
                  <a:pt x="2361889" y="2547657"/>
                  <a:pt x="2472128" y="2731706"/>
                </a:cubicBezTo>
                <a:cubicBezTo>
                  <a:pt x="2558583" y="2873729"/>
                  <a:pt x="2689987" y="3052567"/>
                  <a:pt x="2824564" y="3097793"/>
                </a:cubicBezTo>
                <a:cubicBezTo>
                  <a:pt x="2863573" y="3108754"/>
                  <a:pt x="2904028" y="3113636"/>
                  <a:pt x="2944525" y="3112271"/>
                </a:cubicBezTo>
                <a:cubicBezTo>
                  <a:pt x="3082686" y="3112271"/>
                  <a:pt x="3280690" y="3077249"/>
                  <a:pt x="3460493" y="3045534"/>
                </a:cubicBezTo>
                <a:lnTo>
                  <a:pt x="3461458" y="3045534"/>
                </a:lnTo>
                <a:cubicBezTo>
                  <a:pt x="3493344" y="3039916"/>
                  <a:pt x="3522740" y="3034633"/>
                  <a:pt x="3549981" y="3029626"/>
                </a:cubicBezTo>
                <a:lnTo>
                  <a:pt x="3575219" y="3024867"/>
                </a:lnTo>
                <a:lnTo>
                  <a:pt x="3589268" y="3022315"/>
                </a:lnTo>
                <a:lnTo>
                  <a:pt x="3600604" y="3020081"/>
                </a:lnTo>
                <a:lnTo>
                  <a:pt x="3625577" y="3015372"/>
                </a:lnTo>
                <a:cubicBezTo>
                  <a:pt x="3648845" y="3010857"/>
                  <a:pt x="3670295" y="3006556"/>
                  <a:pt x="3690262" y="3002411"/>
                </a:cubicBezTo>
                <a:lnTo>
                  <a:pt x="3717637" y="2996508"/>
                </a:lnTo>
                <a:lnTo>
                  <a:pt x="3623510" y="3018920"/>
                </a:lnTo>
                <a:cubicBezTo>
                  <a:pt x="3574250" y="3030089"/>
                  <a:pt x="3520061" y="3041878"/>
                  <a:pt x="3461321" y="3054218"/>
                </a:cubicBezTo>
                <a:cubicBezTo>
                  <a:pt x="3203751" y="3108408"/>
                  <a:pt x="2919155" y="3163563"/>
                  <a:pt x="2801125" y="3131022"/>
                </a:cubicBezTo>
                <a:cubicBezTo>
                  <a:pt x="2554448" y="3063319"/>
                  <a:pt x="2280054" y="2528323"/>
                  <a:pt x="2172229" y="2188022"/>
                </a:cubicBezTo>
                <a:cubicBezTo>
                  <a:pt x="2108284" y="1986278"/>
                  <a:pt x="2037499" y="1732557"/>
                  <a:pt x="2027638" y="1514587"/>
                </a:cubicBezTo>
                <a:lnTo>
                  <a:pt x="2029574" y="1388808"/>
                </a:lnTo>
                <a:lnTo>
                  <a:pt x="2049384" y="1275831"/>
                </a:lnTo>
                <a:cubicBezTo>
                  <a:pt x="2059328" y="1240777"/>
                  <a:pt x="2072794" y="1208554"/>
                  <a:pt x="2090323" y="1179859"/>
                </a:cubicBezTo>
                <a:lnTo>
                  <a:pt x="2090314" y="1179854"/>
                </a:lnTo>
                <a:lnTo>
                  <a:pt x="2090323" y="1179832"/>
                </a:lnTo>
                <a:lnTo>
                  <a:pt x="2090314" y="1179827"/>
                </a:lnTo>
                <a:lnTo>
                  <a:pt x="2090324" y="1179805"/>
                </a:lnTo>
                <a:lnTo>
                  <a:pt x="2087484" y="1178076"/>
                </a:lnTo>
                <a:lnTo>
                  <a:pt x="2090599" y="1179445"/>
                </a:lnTo>
                <a:cubicBezTo>
                  <a:pt x="2101079" y="1162557"/>
                  <a:pt x="2122658" y="1141184"/>
                  <a:pt x="2153837" y="1116709"/>
                </a:cubicBezTo>
                <a:close/>
                <a:moveTo>
                  <a:pt x="5251777" y="1106685"/>
                </a:moveTo>
                <a:lnTo>
                  <a:pt x="5251225" y="1109174"/>
                </a:lnTo>
                <a:lnTo>
                  <a:pt x="5249659" y="1110138"/>
                </a:lnTo>
                <a:lnTo>
                  <a:pt x="5245846" y="1112764"/>
                </a:lnTo>
                <a:lnTo>
                  <a:pt x="5246026" y="1112231"/>
                </a:lnTo>
                <a:lnTo>
                  <a:pt x="5246708" y="1111018"/>
                </a:lnTo>
                <a:close/>
                <a:moveTo>
                  <a:pt x="5391550" y="1106405"/>
                </a:moveTo>
                <a:lnTo>
                  <a:pt x="5391858" y="1107652"/>
                </a:lnTo>
                <a:lnTo>
                  <a:pt x="5376980" y="1112542"/>
                </a:lnTo>
                <a:lnTo>
                  <a:pt x="5376057" y="1108825"/>
                </a:lnTo>
                <a:close/>
                <a:moveTo>
                  <a:pt x="5399365" y="1105186"/>
                </a:moveTo>
                <a:lnTo>
                  <a:pt x="5399049" y="1105289"/>
                </a:lnTo>
                <a:lnTo>
                  <a:pt x="5399036" y="1105236"/>
                </a:lnTo>
                <a:close/>
                <a:moveTo>
                  <a:pt x="3179882" y="1104382"/>
                </a:moveTo>
                <a:lnTo>
                  <a:pt x="3195655" y="1167445"/>
                </a:lnTo>
                <a:lnTo>
                  <a:pt x="3195864" y="1168245"/>
                </a:lnTo>
                <a:lnTo>
                  <a:pt x="3217398" y="1251479"/>
                </a:lnTo>
                <a:lnTo>
                  <a:pt x="3226015" y="1283530"/>
                </a:lnTo>
                <a:lnTo>
                  <a:pt x="3234253" y="1315047"/>
                </a:lnTo>
                <a:lnTo>
                  <a:pt x="3221452" y="1267460"/>
                </a:lnTo>
                <a:cubicBezTo>
                  <a:pt x="3206725" y="1211690"/>
                  <a:pt x="3193466" y="1160391"/>
                  <a:pt x="3182108" y="1115165"/>
                </a:cubicBezTo>
                <a:close/>
                <a:moveTo>
                  <a:pt x="2084034" y="1100592"/>
                </a:moveTo>
                <a:lnTo>
                  <a:pt x="2053811" y="1122944"/>
                </a:lnTo>
                <a:lnTo>
                  <a:pt x="2061420" y="1116694"/>
                </a:lnTo>
                <a:close/>
                <a:moveTo>
                  <a:pt x="5311923" y="1099860"/>
                </a:moveTo>
                <a:lnTo>
                  <a:pt x="5312806" y="1111231"/>
                </a:lnTo>
                <a:lnTo>
                  <a:pt x="5302005" y="1113307"/>
                </a:lnTo>
                <a:lnTo>
                  <a:pt x="5301868" y="1104871"/>
                </a:lnTo>
                <a:close/>
                <a:moveTo>
                  <a:pt x="5279677" y="1099516"/>
                </a:moveTo>
                <a:lnTo>
                  <a:pt x="5279391" y="1105057"/>
                </a:lnTo>
                <a:lnTo>
                  <a:pt x="5278727" y="1109212"/>
                </a:lnTo>
                <a:lnTo>
                  <a:pt x="5270661" y="1113267"/>
                </a:lnTo>
                <a:lnTo>
                  <a:pt x="5271841" y="1104339"/>
                </a:lnTo>
                <a:close/>
                <a:moveTo>
                  <a:pt x="5364247" y="1098813"/>
                </a:moveTo>
                <a:lnTo>
                  <a:pt x="5364708" y="1101315"/>
                </a:lnTo>
                <a:lnTo>
                  <a:pt x="5364315" y="1101331"/>
                </a:lnTo>
                <a:lnTo>
                  <a:pt x="5354315" y="1103253"/>
                </a:lnTo>
                <a:lnTo>
                  <a:pt x="5354239" y="1102820"/>
                </a:lnTo>
                <a:close/>
                <a:moveTo>
                  <a:pt x="2190484" y="1097901"/>
                </a:moveTo>
                <a:lnTo>
                  <a:pt x="2170434" y="1121341"/>
                </a:lnTo>
                <a:lnTo>
                  <a:pt x="2170306" y="1121644"/>
                </a:lnTo>
                <a:lnTo>
                  <a:pt x="2139403" y="1188300"/>
                </a:lnTo>
                <a:lnTo>
                  <a:pt x="2135429" y="1204238"/>
                </a:lnTo>
                <a:lnTo>
                  <a:pt x="2131738" y="1212979"/>
                </a:lnTo>
                <a:lnTo>
                  <a:pt x="2128479" y="1232110"/>
                </a:lnTo>
                <a:lnTo>
                  <a:pt x="2120130" y="1265590"/>
                </a:lnTo>
                <a:lnTo>
                  <a:pt x="2116108" y="1304720"/>
                </a:lnTo>
                <a:lnTo>
                  <a:pt x="2113167" y="1321982"/>
                </a:lnTo>
                <a:lnTo>
                  <a:pt x="2113003" y="1334932"/>
                </a:lnTo>
                <a:lnTo>
                  <a:pt x="2111304" y="1351457"/>
                </a:lnTo>
                <a:cubicBezTo>
                  <a:pt x="2109958" y="1381312"/>
                  <a:pt x="2110135" y="1412301"/>
                  <a:pt x="2111617" y="1444126"/>
                </a:cubicBezTo>
                <a:lnTo>
                  <a:pt x="2111617" y="1444127"/>
                </a:lnTo>
                <a:lnTo>
                  <a:pt x="2111617" y="1444133"/>
                </a:lnTo>
                <a:lnTo>
                  <a:pt x="2111631" y="1444266"/>
                </a:lnTo>
                <a:lnTo>
                  <a:pt x="2123985" y="1575173"/>
                </a:lnTo>
                <a:lnTo>
                  <a:pt x="2127540" y="1595983"/>
                </a:lnTo>
                <a:lnTo>
                  <a:pt x="2128887" y="1608834"/>
                </a:lnTo>
                <a:lnTo>
                  <a:pt x="2136126" y="1646255"/>
                </a:lnTo>
                <a:lnTo>
                  <a:pt x="2147166" y="1710893"/>
                </a:lnTo>
                <a:lnTo>
                  <a:pt x="2157102" y="1754691"/>
                </a:lnTo>
                <a:lnTo>
                  <a:pt x="2161840" y="1779186"/>
                </a:lnTo>
                <a:lnTo>
                  <a:pt x="2169549" y="1809557"/>
                </a:lnTo>
                <a:lnTo>
                  <a:pt x="2178056" y="1847055"/>
                </a:lnTo>
                <a:lnTo>
                  <a:pt x="2196963" y="1917564"/>
                </a:lnTo>
                <a:lnTo>
                  <a:pt x="2204414" y="1946922"/>
                </a:lnTo>
                <a:lnTo>
                  <a:pt x="2209182" y="1963133"/>
                </a:lnTo>
                <a:lnTo>
                  <a:pt x="2213551" y="1979426"/>
                </a:lnTo>
                <a:lnTo>
                  <a:pt x="2250418" y="2103341"/>
                </a:lnTo>
                <a:lnTo>
                  <a:pt x="2250546" y="2103776"/>
                </a:lnTo>
                <a:cubicBezTo>
                  <a:pt x="2314580" y="2306509"/>
                  <a:pt x="2401062" y="2501439"/>
                  <a:pt x="2508392" y="2684963"/>
                </a:cubicBezTo>
                <a:cubicBezTo>
                  <a:pt x="2592089" y="2826021"/>
                  <a:pt x="2719358" y="3004997"/>
                  <a:pt x="2850211" y="3057255"/>
                </a:cubicBezTo>
                <a:cubicBezTo>
                  <a:pt x="2886888" y="3072009"/>
                  <a:pt x="2938320" y="3077801"/>
                  <a:pt x="2999127" y="3077801"/>
                </a:cubicBezTo>
                <a:cubicBezTo>
                  <a:pt x="3116192" y="3077801"/>
                  <a:pt x="3267866" y="3056290"/>
                  <a:pt x="3416369" y="3035194"/>
                </a:cubicBezTo>
                <a:lnTo>
                  <a:pt x="3460080" y="3028988"/>
                </a:lnTo>
                <a:cubicBezTo>
                  <a:pt x="3554945" y="3015614"/>
                  <a:pt x="3655050" y="3001274"/>
                  <a:pt x="3734197" y="2985693"/>
                </a:cubicBezTo>
                <a:lnTo>
                  <a:pt x="3769864" y="2978258"/>
                </a:lnTo>
                <a:lnTo>
                  <a:pt x="3745229" y="2984035"/>
                </a:lnTo>
                <a:cubicBezTo>
                  <a:pt x="3675872" y="2999616"/>
                  <a:pt x="3588177" y="3016713"/>
                  <a:pt x="3460908" y="3039189"/>
                </a:cubicBezTo>
                <a:lnTo>
                  <a:pt x="3459528" y="3039189"/>
                </a:lnTo>
                <a:cubicBezTo>
                  <a:pt x="3217126" y="3081933"/>
                  <a:pt x="2942457" y="3130469"/>
                  <a:pt x="2826910" y="3091723"/>
                </a:cubicBezTo>
                <a:cubicBezTo>
                  <a:pt x="2608497" y="3018506"/>
                  <a:pt x="2338932" y="2543766"/>
                  <a:pt x="2214835" y="2145965"/>
                </a:cubicBezTo>
                <a:cubicBezTo>
                  <a:pt x="2202356" y="2105961"/>
                  <a:pt x="2189608" y="2063917"/>
                  <a:pt x="2177118" y="2020533"/>
                </a:cubicBezTo>
                <a:lnTo>
                  <a:pt x="2177066" y="2020342"/>
                </a:lnTo>
                <a:lnTo>
                  <a:pt x="2131301" y="1844973"/>
                </a:lnTo>
                <a:lnTo>
                  <a:pt x="2120685" y="1798645"/>
                </a:lnTo>
                <a:lnTo>
                  <a:pt x="2085915" y="1612986"/>
                </a:lnTo>
                <a:lnTo>
                  <a:pt x="2085894" y="1612865"/>
                </a:lnTo>
                <a:cubicBezTo>
                  <a:pt x="2079694" y="1567759"/>
                  <a:pt x="2075332" y="1523418"/>
                  <a:pt x="2073336" y="1480543"/>
                </a:cubicBezTo>
                <a:lnTo>
                  <a:pt x="2074973" y="1357026"/>
                </a:lnTo>
                <a:lnTo>
                  <a:pt x="2093966" y="1246535"/>
                </a:lnTo>
                <a:cubicBezTo>
                  <a:pt x="2103542" y="1212339"/>
                  <a:pt x="2116538" y="1181012"/>
                  <a:pt x="2133481" y="1153249"/>
                </a:cubicBezTo>
                <a:cubicBezTo>
                  <a:pt x="2138548" y="1144975"/>
                  <a:pt x="2146192" y="1135935"/>
                  <a:pt x="2156239" y="1126262"/>
                </a:cubicBezTo>
                <a:close/>
                <a:moveTo>
                  <a:pt x="2531194" y="1096968"/>
                </a:moveTo>
                <a:lnTo>
                  <a:pt x="2536803" y="1127034"/>
                </a:lnTo>
                <a:lnTo>
                  <a:pt x="2539564" y="1144204"/>
                </a:lnTo>
                <a:lnTo>
                  <a:pt x="2541187" y="1150541"/>
                </a:lnTo>
                <a:lnTo>
                  <a:pt x="2541570" y="1152594"/>
                </a:lnTo>
                <a:lnTo>
                  <a:pt x="2543565" y="1159824"/>
                </a:lnTo>
                <a:lnTo>
                  <a:pt x="2548676" y="1179775"/>
                </a:lnTo>
                <a:cubicBezTo>
                  <a:pt x="2551671" y="1190568"/>
                  <a:pt x="2554522" y="1200180"/>
                  <a:pt x="2556927" y="1208266"/>
                </a:cubicBezTo>
                <a:lnTo>
                  <a:pt x="2569989" y="1229021"/>
                </a:lnTo>
                <a:lnTo>
                  <a:pt x="2568210" y="1231100"/>
                </a:lnTo>
                <a:lnTo>
                  <a:pt x="2556260" y="1211683"/>
                </a:lnTo>
                <a:lnTo>
                  <a:pt x="2549818" y="1188978"/>
                </a:lnTo>
                <a:lnTo>
                  <a:pt x="2548890" y="1185687"/>
                </a:lnTo>
                <a:lnTo>
                  <a:pt x="2544952" y="1170394"/>
                </a:lnTo>
                <a:lnTo>
                  <a:pt x="2540450" y="1152387"/>
                </a:lnTo>
                <a:lnTo>
                  <a:pt x="2535858" y="1127019"/>
                </a:lnTo>
                <a:close/>
                <a:moveTo>
                  <a:pt x="2217295" y="1096682"/>
                </a:moveTo>
                <a:lnTo>
                  <a:pt x="2220019" y="1098339"/>
                </a:lnTo>
                <a:lnTo>
                  <a:pt x="2219799" y="1098589"/>
                </a:lnTo>
                <a:close/>
                <a:moveTo>
                  <a:pt x="2141060" y="1096588"/>
                </a:moveTo>
                <a:lnTo>
                  <a:pt x="2109031" y="1119722"/>
                </a:lnTo>
                <a:lnTo>
                  <a:pt x="2114186" y="1115554"/>
                </a:lnTo>
                <a:close/>
                <a:moveTo>
                  <a:pt x="5243499" y="1095115"/>
                </a:moveTo>
                <a:lnTo>
                  <a:pt x="5233635" y="1108744"/>
                </a:lnTo>
                <a:lnTo>
                  <a:pt x="5219694" y="1123937"/>
                </a:lnTo>
                <a:lnTo>
                  <a:pt x="5209280" y="1132948"/>
                </a:lnTo>
                <a:lnTo>
                  <a:pt x="5178410" y="1139403"/>
                </a:lnTo>
                <a:cubicBezTo>
                  <a:pt x="5135252" y="1148367"/>
                  <a:pt x="5086716" y="1158432"/>
                  <a:pt x="5035009" y="1169600"/>
                </a:cubicBezTo>
                <a:cubicBezTo>
                  <a:pt x="5020669" y="1172635"/>
                  <a:pt x="5006191" y="1175944"/>
                  <a:pt x="4991437" y="1179253"/>
                </a:cubicBezTo>
                <a:lnTo>
                  <a:pt x="4950760" y="1188629"/>
                </a:lnTo>
                <a:cubicBezTo>
                  <a:pt x="4820873" y="1216619"/>
                  <a:pt x="4684641" y="1246542"/>
                  <a:pt x="4558890" y="1277698"/>
                </a:cubicBezTo>
                <a:cubicBezTo>
                  <a:pt x="4521771" y="1287441"/>
                  <a:pt x="4485231" y="1299224"/>
                  <a:pt x="4449409" y="1312997"/>
                </a:cubicBezTo>
                <a:cubicBezTo>
                  <a:pt x="4426795" y="1321270"/>
                  <a:pt x="4406664" y="1328578"/>
                  <a:pt x="4385429" y="1335059"/>
                </a:cubicBezTo>
                <a:cubicBezTo>
                  <a:pt x="4265192" y="1372564"/>
                  <a:pt x="4147715" y="1420273"/>
                  <a:pt x="4044575" y="1462465"/>
                </a:cubicBezTo>
                <a:lnTo>
                  <a:pt x="4012911" y="1475317"/>
                </a:lnTo>
                <a:lnTo>
                  <a:pt x="4011072" y="1475797"/>
                </a:lnTo>
                <a:lnTo>
                  <a:pt x="4024307" y="1468122"/>
                </a:lnTo>
                <a:cubicBezTo>
                  <a:pt x="4116829" y="1413932"/>
                  <a:pt x="4221622" y="1352711"/>
                  <a:pt x="4333585" y="1311345"/>
                </a:cubicBezTo>
                <a:cubicBezTo>
                  <a:pt x="4353164" y="1304175"/>
                  <a:pt x="4372054" y="1295075"/>
                  <a:pt x="4392186" y="1285423"/>
                </a:cubicBezTo>
                <a:cubicBezTo>
                  <a:pt x="4428271" y="1266668"/>
                  <a:pt x="4466328" y="1251917"/>
                  <a:pt x="4505667" y="1241498"/>
                </a:cubicBezTo>
                <a:cubicBezTo>
                  <a:pt x="4628661" y="1211716"/>
                  <a:pt x="4783093" y="1182482"/>
                  <a:pt x="4919324" y="1156562"/>
                </a:cubicBezTo>
                <a:lnTo>
                  <a:pt x="4963308" y="1147871"/>
                </a:lnTo>
                <a:cubicBezTo>
                  <a:pt x="4978339" y="1144837"/>
                  <a:pt x="4993231" y="1141805"/>
                  <a:pt x="5007846" y="1139048"/>
                </a:cubicBezTo>
                <a:cubicBezTo>
                  <a:pt x="5050866" y="1130362"/>
                  <a:pt x="5091818" y="1123467"/>
                  <a:pt x="5129185" y="1116573"/>
                </a:cubicBezTo>
                <a:cubicBezTo>
                  <a:pt x="5161382" y="1110715"/>
                  <a:pt x="5191372" y="1105269"/>
                  <a:pt x="5217950" y="1100255"/>
                </a:cubicBezTo>
                <a:close/>
                <a:moveTo>
                  <a:pt x="2490632" y="1094830"/>
                </a:moveTo>
                <a:lnTo>
                  <a:pt x="2496729" y="1134287"/>
                </a:lnTo>
                <a:lnTo>
                  <a:pt x="2499333" y="1154760"/>
                </a:lnTo>
                <a:lnTo>
                  <a:pt x="2501092" y="1162521"/>
                </a:lnTo>
                <a:lnTo>
                  <a:pt x="2501475" y="1165001"/>
                </a:lnTo>
                <a:lnTo>
                  <a:pt x="2506968" y="1188447"/>
                </a:lnTo>
                <a:lnTo>
                  <a:pt x="2509134" y="1198004"/>
                </a:lnTo>
                <a:lnTo>
                  <a:pt x="2509862" y="1200803"/>
                </a:lnTo>
                <a:lnTo>
                  <a:pt x="2510204" y="1202263"/>
                </a:lnTo>
                <a:lnTo>
                  <a:pt x="2516979" y="1228142"/>
                </a:lnTo>
                <a:lnTo>
                  <a:pt x="2517907" y="1231708"/>
                </a:lnTo>
                <a:lnTo>
                  <a:pt x="2530230" y="1249039"/>
                </a:lnTo>
                <a:lnTo>
                  <a:pt x="2531059" y="1254959"/>
                </a:lnTo>
                <a:lnTo>
                  <a:pt x="2516966" y="1234986"/>
                </a:lnTo>
                <a:lnTo>
                  <a:pt x="2511459" y="1213639"/>
                </a:lnTo>
                <a:lnTo>
                  <a:pt x="2509101" y="1204445"/>
                </a:lnTo>
                <a:lnTo>
                  <a:pt x="2505174" y="1187406"/>
                </a:lnTo>
                <a:lnTo>
                  <a:pt x="2500128" y="1164767"/>
                </a:lnTo>
                <a:lnTo>
                  <a:pt x="2495596" y="1134821"/>
                </a:lnTo>
                <a:close/>
                <a:moveTo>
                  <a:pt x="5266176" y="1094639"/>
                </a:moveTo>
                <a:lnTo>
                  <a:pt x="5265425" y="1100434"/>
                </a:lnTo>
                <a:lnTo>
                  <a:pt x="5258605" y="1104632"/>
                </a:lnTo>
                <a:lnTo>
                  <a:pt x="5259004" y="1102874"/>
                </a:lnTo>
                <a:lnTo>
                  <a:pt x="5260564" y="1099171"/>
                </a:lnTo>
                <a:lnTo>
                  <a:pt x="5263438" y="1096714"/>
                </a:lnTo>
                <a:close/>
                <a:moveTo>
                  <a:pt x="5328258" y="1091695"/>
                </a:moveTo>
                <a:lnTo>
                  <a:pt x="5329246" y="1105651"/>
                </a:lnTo>
                <a:lnTo>
                  <a:pt x="5329339" y="1106087"/>
                </a:lnTo>
                <a:lnTo>
                  <a:pt x="5320117" y="1109826"/>
                </a:lnTo>
                <a:lnTo>
                  <a:pt x="5319036" y="1110034"/>
                </a:lnTo>
                <a:lnTo>
                  <a:pt x="5318033" y="1096813"/>
                </a:lnTo>
                <a:lnTo>
                  <a:pt x="5320708" y="1095480"/>
                </a:lnTo>
                <a:close/>
                <a:moveTo>
                  <a:pt x="5293491" y="1091010"/>
                </a:moveTo>
                <a:lnTo>
                  <a:pt x="5293668" y="1101701"/>
                </a:lnTo>
                <a:lnTo>
                  <a:pt x="5286666" y="1105221"/>
                </a:lnTo>
                <a:lnTo>
                  <a:pt x="5287210" y="1094879"/>
                </a:lnTo>
                <a:close/>
                <a:moveTo>
                  <a:pt x="2458181" y="1090252"/>
                </a:moveTo>
                <a:lnTo>
                  <a:pt x="2458946" y="1096027"/>
                </a:lnTo>
                <a:lnTo>
                  <a:pt x="2459086" y="1101711"/>
                </a:lnTo>
                <a:lnTo>
                  <a:pt x="2458315" y="1095838"/>
                </a:lnTo>
                <a:close/>
                <a:moveTo>
                  <a:pt x="1430784" y="1090077"/>
                </a:moveTo>
                <a:lnTo>
                  <a:pt x="1428663" y="1117555"/>
                </a:lnTo>
                <a:lnTo>
                  <a:pt x="1379920" y="1164086"/>
                </a:lnTo>
                <a:lnTo>
                  <a:pt x="1386690" y="1149275"/>
                </a:lnTo>
                <a:lnTo>
                  <a:pt x="1393943" y="1133211"/>
                </a:lnTo>
                <a:lnTo>
                  <a:pt x="1409308" y="1116166"/>
                </a:lnTo>
                <a:lnTo>
                  <a:pt x="1420093" y="1102187"/>
                </a:lnTo>
                <a:close/>
                <a:moveTo>
                  <a:pt x="5387301" y="1089211"/>
                </a:moveTo>
                <a:lnTo>
                  <a:pt x="5390046" y="1100320"/>
                </a:lnTo>
                <a:lnTo>
                  <a:pt x="5374102" y="1100946"/>
                </a:lnTo>
                <a:lnTo>
                  <a:pt x="5372708" y="1095326"/>
                </a:lnTo>
                <a:close/>
                <a:moveTo>
                  <a:pt x="5280287" y="1087712"/>
                </a:moveTo>
                <a:lnTo>
                  <a:pt x="5280097" y="1091402"/>
                </a:lnTo>
                <a:lnTo>
                  <a:pt x="5272970" y="1095789"/>
                </a:lnTo>
                <a:lnTo>
                  <a:pt x="5273380" y="1092686"/>
                </a:lnTo>
                <a:lnTo>
                  <a:pt x="5274520" y="1088873"/>
                </a:lnTo>
                <a:close/>
                <a:moveTo>
                  <a:pt x="5288582" y="1086179"/>
                </a:moveTo>
                <a:lnTo>
                  <a:pt x="5287636" y="1086762"/>
                </a:lnTo>
                <a:lnTo>
                  <a:pt x="5287659" y="1086312"/>
                </a:lnTo>
                <a:close/>
                <a:moveTo>
                  <a:pt x="2497125" y="1085598"/>
                </a:moveTo>
                <a:lnTo>
                  <a:pt x="2498686" y="1095338"/>
                </a:lnTo>
                <a:lnTo>
                  <a:pt x="2499805" y="1105681"/>
                </a:lnTo>
                <a:lnTo>
                  <a:pt x="2498065" y="1094585"/>
                </a:lnTo>
                <a:close/>
                <a:moveTo>
                  <a:pt x="2465297" y="1083768"/>
                </a:moveTo>
                <a:lnTo>
                  <a:pt x="2466777" y="1094573"/>
                </a:lnTo>
                <a:lnTo>
                  <a:pt x="2467773" y="1106691"/>
                </a:lnTo>
                <a:lnTo>
                  <a:pt x="2466242" y="1095417"/>
                </a:lnTo>
                <a:close/>
                <a:moveTo>
                  <a:pt x="5344344" y="1083629"/>
                </a:moveTo>
                <a:lnTo>
                  <a:pt x="5344392" y="1083903"/>
                </a:lnTo>
                <a:lnTo>
                  <a:pt x="5346389" y="1099174"/>
                </a:lnTo>
                <a:lnTo>
                  <a:pt x="5336470" y="1103196"/>
                </a:lnTo>
                <a:lnTo>
                  <a:pt x="5334575" y="1088527"/>
                </a:lnTo>
                <a:close/>
                <a:moveTo>
                  <a:pt x="5400087" y="1083370"/>
                </a:moveTo>
                <a:lnTo>
                  <a:pt x="5404912" y="1099736"/>
                </a:lnTo>
                <a:lnTo>
                  <a:pt x="5397747" y="1100017"/>
                </a:lnTo>
                <a:lnTo>
                  <a:pt x="5394344" y="1086228"/>
                </a:lnTo>
                <a:close/>
                <a:moveTo>
                  <a:pt x="5310617" y="1083026"/>
                </a:moveTo>
                <a:lnTo>
                  <a:pt x="5311376" y="1092799"/>
                </a:lnTo>
                <a:lnTo>
                  <a:pt x="5301838" y="1097594"/>
                </a:lnTo>
                <a:lnTo>
                  <a:pt x="5302739" y="1085315"/>
                </a:lnTo>
                <a:lnTo>
                  <a:pt x="5305199" y="1083801"/>
                </a:lnTo>
                <a:close/>
                <a:moveTo>
                  <a:pt x="5269573" y="1081827"/>
                </a:moveTo>
                <a:lnTo>
                  <a:pt x="5269524" y="1081992"/>
                </a:lnTo>
                <a:lnTo>
                  <a:pt x="5269394" y="1082019"/>
                </a:lnTo>
                <a:close/>
                <a:moveTo>
                  <a:pt x="2504390" y="1080864"/>
                </a:moveTo>
                <a:lnTo>
                  <a:pt x="2506887" y="1095906"/>
                </a:lnTo>
                <a:lnTo>
                  <a:pt x="2509317" y="1117131"/>
                </a:lnTo>
                <a:lnTo>
                  <a:pt x="2504878" y="1089845"/>
                </a:lnTo>
                <a:close/>
                <a:moveTo>
                  <a:pt x="5327117" y="1080663"/>
                </a:moveTo>
                <a:lnTo>
                  <a:pt x="5327603" y="1084443"/>
                </a:lnTo>
                <a:lnTo>
                  <a:pt x="5317703" y="1089618"/>
                </a:lnTo>
                <a:lnTo>
                  <a:pt x="5317681" y="1082013"/>
                </a:lnTo>
                <a:close/>
                <a:moveTo>
                  <a:pt x="2944237" y="1079547"/>
                </a:moveTo>
                <a:lnTo>
                  <a:pt x="2958589" y="1106070"/>
                </a:lnTo>
                <a:lnTo>
                  <a:pt x="2967546" y="1130830"/>
                </a:lnTo>
                <a:close/>
                <a:moveTo>
                  <a:pt x="5337742" y="1079142"/>
                </a:moveTo>
                <a:lnTo>
                  <a:pt x="5333920" y="1081140"/>
                </a:lnTo>
                <a:lnTo>
                  <a:pt x="5333819" y="1079704"/>
                </a:lnTo>
                <a:close/>
                <a:moveTo>
                  <a:pt x="2154548" y="1078218"/>
                </a:moveTo>
                <a:lnTo>
                  <a:pt x="2113768" y="1107051"/>
                </a:lnTo>
                <a:lnTo>
                  <a:pt x="2120677" y="1101633"/>
                </a:lnTo>
                <a:close/>
                <a:moveTo>
                  <a:pt x="5391891" y="1076293"/>
                </a:moveTo>
                <a:lnTo>
                  <a:pt x="5398217" y="1077025"/>
                </a:lnTo>
                <a:lnTo>
                  <a:pt x="5398338" y="1077436"/>
                </a:lnTo>
                <a:lnTo>
                  <a:pt x="5392762" y="1079819"/>
                </a:lnTo>
                <a:close/>
                <a:moveTo>
                  <a:pt x="2230589" y="1076209"/>
                </a:moveTo>
                <a:lnTo>
                  <a:pt x="2213871" y="1094453"/>
                </a:lnTo>
                <a:lnTo>
                  <a:pt x="2213698" y="1094866"/>
                </a:lnTo>
                <a:lnTo>
                  <a:pt x="2188038" y="1147922"/>
                </a:lnTo>
                <a:lnTo>
                  <a:pt x="2180327" y="1174361"/>
                </a:lnTo>
                <a:lnTo>
                  <a:pt x="2176468" y="1183553"/>
                </a:lnTo>
                <a:lnTo>
                  <a:pt x="2174881" y="1193036"/>
                </a:lnTo>
                <a:lnTo>
                  <a:pt x="2170290" y="1208777"/>
                </a:lnTo>
                <a:lnTo>
                  <a:pt x="2167285" y="1238417"/>
                </a:lnTo>
                <a:lnTo>
                  <a:pt x="2160024" y="1281793"/>
                </a:lnTo>
                <a:lnTo>
                  <a:pt x="2158627" y="1290133"/>
                </a:lnTo>
                <a:lnTo>
                  <a:pt x="2158219" y="1327768"/>
                </a:lnTo>
                <a:lnTo>
                  <a:pt x="2156099" y="1348676"/>
                </a:lnTo>
                <a:lnTo>
                  <a:pt x="2157700" y="1375777"/>
                </a:lnTo>
                <a:lnTo>
                  <a:pt x="2157330" y="1409983"/>
                </a:lnTo>
                <a:lnTo>
                  <a:pt x="2163671" y="1476838"/>
                </a:lnTo>
                <a:lnTo>
                  <a:pt x="2165397" y="1506050"/>
                </a:lnTo>
                <a:lnTo>
                  <a:pt x="2167930" y="1521748"/>
                </a:lnTo>
                <a:lnTo>
                  <a:pt x="2169556" y="1538891"/>
                </a:lnTo>
                <a:lnTo>
                  <a:pt x="2192275" y="1672584"/>
                </a:lnTo>
                <a:lnTo>
                  <a:pt x="2192285" y="1672648"/>
                </a:lnTo>
                <a:lnTo>
                  <a:pt x="2203949" y="1724532"/>
                </a:lnTo>
                <a:lnTo>
                  <a:pt x="2203911" y="1724660"/>
                </a:lnTo>
                <a:cubicBezTo>
                  <a:pt x="2201539" y="1740341"/>
                  <a:pt x="2201269" y="1756725"/>
                  <a:pt x="2203389" y="1773401"/>
                </a:cubicBezTo>
                <a:cubicBezTo>
                  <a:pt x="2205354" y="1788887"/>
                  <a:pt x="2209253" y="1803612"/>
                  <a:pt x="2214781" y="1817318"/>
                </a:cubicBezTo>
                <a:lnTo>
                  <a:pt x="2219146" y="1825113"/>
                </a:lnTo>
                <a:lnTo>
                  <a:pt x="2220840" y="1830673"/>
                </a:lnTo>
                <a:lnTo>
                  <a:pt x="2226624" y="1838468"/>
                </a:lnTo>
                <a:lnTo>
                  <a:pt x="2234607" y="1852725"/>
                </a:lnTo>
                <a:lnTo>
                  <a:pt x="2257173" y="1937859"/>
                </a:lnTo>
                <a:cubicBezTo>
                  <a:pt x="2269140" y="1980401"/>
                  <a:pt x="2281347" y="2021646"/>
                  <a:pt x="2293292" y="2060892"/>
                </a:cubicBezTo>
                <a:cubicBezTo>
                  <a:pt x="2355809" y="2262068"/>
                  <a:pt x="2440153" y="2455797"/>
                  <a:pt x="2544795" y="2638634"/>
                </a:cubicBezTo>
                <a:cubicBezTo>
                  <a:pt x="2625596" y="2778312"/>
                  <a:pt x="2748727" y="2957425"/>
                  <a:pt x="2875721" y="3016853"/>
                </a:cubicBezTo>
                <a:cubicBezTo>
                  <a:pt x="2919154" y="3037123"/>
                  <a:pt x="2983547" y="3044430"/>
                  <a:pt x="3059108" y="3044430"/>
                </a:cubicBezTo>
                <a:cubicBezTo>
                  <a:pt x="3157559" y="3044430"/>
                  <a:pt x="3273935" y="3032159"/>
                  <a:pt x="3388104" y="3019887"/>
                </a:cubicBezTo>
                <a:lnTo>
                  <a:pt x="3458977" y="3012580"/>
                </a:lnTo>
                <a:lnTo>
                  <a:pt x="3461735" y="3012580"/>
                </a:lnTo>
                <a:cubicBezTo>
                  <a:pt x="3509857" y="3007753"/>
                  <a:pt x="3556601" y="3003065"/>
                  <a:pt x="3600552" y="2998032"/>
                </a:cubicBezTo>
                <a:lnTo>
                  <a:pt x="3707505" y="2983473"/>
                </a:lnTo>
                <a:lnTo>
                  <a:pt x="3602602" y="3001323"/>
                </a:lnTo>
                <a:cubicBezTo>
                  <a:pt x="3555911" y="3008442"/>
                  <a:pt x="3507168" y="3015336"/>
                  <a:pt x="3459529" y="3022230"/>
                </a:cubicBezTo>
                <a:lnTo>
                  <a:pt x="3415957" y="3028435"/>
                </a:lnTo>
                <a:cubicBezTo>
                  <a:pt x="3190928" y="3060149"/>
                  <a:pt x="2958314" y="3093104"/>
                  <a:pt x="2852832" y="3050911"/>
                </a:cubicBezTo>
                <a:cubicBezTo>
                  <a:pt x="2639522" y="2965696"/>
                  <a:pt x="2377815" y="2492198"/>
                  <a:pt x="2257578" y="2102258"/>
                </a:cubicBezTo>
                <a:cubicBezTo>
                  <a:pt x="2245375" y="2062736"/>
                  <a:pt x="2232909" y="2021196"/>
                  <a:pt x="2220694" y="1978340"/>
                </a:cubicBezTo>
                <a:lnTo>
                  <a:pt x="2220663" y="1978226"/>
                </a:lnTo>
                <a:lnTo>
                  <a:pt x="2175855" y="1804947"/>
                </a:lnTo>
                <a:lnTo>
                  <a:pt x="2165465" y="1759253"/>
                </a:lnTo>
                <a:lnTo>
                  <a:pt x="2131363" y="1576175"/>
                </a:lnTo>
                <a:lnTo>
                  <a:pt x="2131344" y="1576069"/>
                </a:lnTo>
                <a:cubicBezTo>
                  <a:pt x="2125243" y="1531639"/>
                  <a:pt x="2120930" y="1488002"/>
                  <a:pt x="2118918" y="1445859"/>
                </a:cubicBezTo>
                <a:lnTo>
                  <a:pt x="2120296" y="1324625"/>
                </a:lnTo>
                <a:lnTo>
                  <a:pt x="2138557" y="1216600"/>
                </a:lnTo>
                <a:cubicBezTo>
                  <a:pt x="2147799" y="1183251"/>
                  <a:pt x="2160369" y="1152799"/>
                  <a:pt x="2176777" y="1125949"/>
                </a:cubicBezTo>
                <a:cubicBezTo>
                  <a:pt x="2181603" y="1118228"/>
                  <a:pt x="2188825" y="1109973"/>
                  <a:pt x="2198278" y="1101309"/>
                </a:cubicBezTo>
                <a:close/>
                <a:moveTo>
                  <a:pt x="5360032" y="1075951"/>
                </a:moveTo>
                <a:lnTo>
                  <a:pt x="5363066" y="1092412"/>
                </a:lnTo>
                <a:lnTo>
                  <a:pt x="5353123" y="1096443"/>
                </a:lnTo>
                <a:lnTo>
                  <a:pt x="5350526" y="1081597"/>
                </a:lnTo>
                <a:lnTo>
                  <a:pt x="5350395" y="1080598"/>
                </a:lnTo>
                <a:lnTo>
                  <a:pt x="5359510" y="1076025"/>
                </a:lnTo>
                <a:close/>
                <a:moveTo>
                  <a:pt x="2417201" y="1074199"/>
                </a:moveTo>
                <a:lnTo>
                  <a:pt x="2427497" y="1168522"/>
                </a:lnTo>
                <a:lnTo>
                  <a:pt x="2427997" y="1180070"/>
                </a:lnTo>
                <a:lnTo>
                  <a:pt x="2425372" y="1160536"/>
                </a:lnTo>
                <a:lnTo>
                  <a:pt x="2417034" y="1083814"/>
                </a:lnTo>
                <a:close/>
                <a:moveTo>
                  <a:pt x="5293210" y="1074150"/>
                </a:moveTo>
                <a:lnTo>
                  <a:pt x="5293265" y="1077484"/>
                </a:lnTo>
                <a:lnTo>
                  <a:pt x="5288780" y="1078249"/>
                </a:lnTo>
                <a:lnTo>
                  <a:pt x="5288949" y="1077380"/>
                </a:lnTo>
                <a:close/>
                <a:moveTo>
                  <a:pt x="5372967" y="1074100"/>
                </a:moveTo>
                <a:lnTo>
                  <a:pt x="5383880" y="1075366"/>
                </a:lnTo>
                <a:lnTo>
                  <a:pt x="5385724" y="1082826"/>
                </a:lnTo>
                <a:lnTo>
                  <a:pt x="5371151" y="1089052"/>
                </a:lnTo>
                <a:lnTo>
                  <a:pt x="5367631" y="1074864"/>
                </a:lnTo>
                <a:close/>
                <a:moveTo>
                  <a:pt x="2107566" y="1073869"/>
                </a:moveTo>
                <a:lnTo>
                  <a:pt x="2078412" y="1094597"/>
                </a:lnTo>
                <a:lnTo>
                  <a:pt x="2063561" y="1104269"/>
                </a:lnTo>
                <a:cubicBezTo>
                  <a:pt x="2035597" y="1122989"/>
                  <a:pt x="2012744" y="1138922"/>
                  <a:pt x="1996560" y="1151140"/>
                </a:cubicBezTo>
                <a:lnTo>
                  <a:pt x="1994913" y="1152568"/>
                </a:lnTo>
                <a:lnTo>
                  <a:pt x="1978941" y="1166171"/>
                </a:lnTo>
                <a:lnTo>
                  <a:pt x="1977635" y="1167534"/>
                </a:lnTo>
                <a:lnTo>
                  <a:pt x="1975718" y="1169194"/>
                </a:lnTo>
                <a:lnTo>
                  <a:pt x="1969305" y="1176223"/>
                </a:lnTo>
                <a:lnTo>
                  <a:pt x="1953627" y="1192579"/>
                </a:lnTo>
                <a:lnTo>
                  <a:pt x="1949854" y="1197544"/>
                </a:lnTo>
                <a:lnTo>
                  <a:pt x="1945445" y="1202377"/>
                </a:lnTo>
                <a:lnTo>
                  <a:pt x="1937898" y="1213279"/>
                </a:lnTo>
                <a:lnTo>
                  <a:pt x="1923931" y="1231660"/>
                </a:lnTo>
                <a:lnTo>
                  <a:pt x="1917500" y="1242744"/>
                </a:lnTo>
                <a:lnTo>
                  <a:pt x="1910683" y="1252589"/>
                </a:lnTo>
                <a:lnTo>
                  <a:pt x="1904168" y="1265719"/>
                </a:lnTo>
                <a:lnTo>
                  <a:pt x="1893163" y="1284667"/>
                </a:lnTo>
                <a:lnTo>
                  <a:pt x="1884643" y="1305048"/>
                </a:lnTo>
                <a:lnTo>
                  <a:pt x="1876375" y="1321708"/>
                </a:lnTo>
                <a:lnTo>
                  <a:pt x="1872045" y="1335181"/>
                </a:lnTo>
                <a:lnTo>
                  <a:pt x="1864636" y="1352904"/>
                </a:lnTo>
                <a:lnTo>
                  <a:pt x="1855379" y="1387035"/>
                </a:lnTo>
                <a:lnTo>
                  <a:pt x="1847464" y="1411661"/>
                </a:lnTo>
                <a:lnTo>
                  <a:pt x="1845549" y="1423283"/>
                </a:lnTo>
                <a:lnTo>
                  <a:pt x="1841659" y="1437626"/>
                </a:lnTo>
                <a:lnTo>
                  <a:pt x="1833906" y="1493919"/>
                </a:lnTo>
                <a:lnTo>
                  <a:pt x="1828893" y="1524329"/>
                </a:lnTo>
                <a:lnTo>
                  <a:pt x="1828720" y="1531573"/>
                </a:lnTo>
                <a:lnTo>
                  <a:pt x="1827545" y="1540102"/>
                </a:lnTo>
                <a:lnTo>
                  <a:pt x="1825605" y="1661591"/>
                </a:lnTo>
                <a:lnTo>
                  <a:pt x="1825605" y="1661606"/>
                </a:lnTo>
                <a:lnTo>
                  <a:pt x="1842542" y="1825384"/>
                </a:lnTo>
                <a:lnTo>
                  <a:pt x="1793729" y="1834208"/>
                </a:lnTo>
                <a:cubicBezTo>
                  <a:pt x="1736770" y="1841599"/>
                  <a:pt x="1680251" y="1852050"/>
                  <a:pt x="1624406" y="1865509"/>
                </a:cubicBezTo>
                <a:cubicBezTo>
                  <a:pt x="1595726" y="1872540"/>
                  <a:pt x="1561392" y="1881504"/>
                  <a:pt x="1525405" y="1894050"/>
                </a:cubicBezTo>
                <a:cubicBezTo>
                  <a:pt x="1453447" y="1919545"/>
                  <a:pt x="1382325" y="1947191"/>
                  <a:pt x="1312133" y="1976942"/>
                </a:cubicBezTo>
                <a:lnTo>
                  <a:pt x="1242848" y="2008807"/>
                </a:lnTo>
                <a:lnTo>
                  <a:pt x="1207554" y="2023141"/>
                </a:lnTo>
                <a:lnTo>
                  <a:pt x="1173679" y="2040618"/>
                </a:lnTo>
                <a:lnTo>
                  <a:pt x="1104439" y="2072461"/>
                </a:lnTo>
                <a:cubicBezTo>
                  <a:pt x="1036199" y="2106375"/>
                  <a:pt x="968982" y="2142346"/>
                  <a:pt x="902881" y="2180328"/>
                </a:cubicBezTo>
                <a:lnTo>
                  <a:pt x="719058" y="2293468"/>
                </a:lnTo>
                <a:lnTo>
                  <a:pt x="718891" y="2290745"/>
                </a:lnTo>
                <a:lnTo>
                  <a:pt x="719104" y="2289147"/>
                </a:lnTo>
                <a:lnTo>
                  <a:pt x="719104" y="2289140"/>
                </a:lnTo>
                <a:lnTo>
                  <a:pt x="719104" y="2289134"/>
                </a:lnTo>
                <a:lnTo>
                  <a:pt x="719063" y="2267098"/>
                </a:lnTo>
                <a:lnTo>
                  <a:pt x="886054" y="2163164"/>
                </a:lnTo>
                <a:lnTo>
                  <a:pt x="886236" y="2163065"/>
                </a:lnTo>
                <a:lnTo>
                  <a:pt x="1156080" y="2020940"/>
                </a:lnTo>
                <a:lnTo>
                  <a:pt x="1225163" y="1988281"/>
                </a:lnTo>
                <a:lnTo>
                  <a:pt x="1506437" y="1869872"/>
                </a:lnTo>
                <a:lnTo>
                  <a:pt x="1506650" y="1869786"/>
                </a:lnTo>
                <a:cubicBezTo>
                  <a:pt x="1542363" y="1856688"/>
                  <a:pt x="1576971" y="1847172"/>
                  <a:pt x="1603170" y="1840416"/>
                </a:cubicBezTo>
                <a:cubicBezTo>
                  <a:pt x="1669769" y="1823043"/>
                  <a:pt x="1722441" y="1814494"/>
                  <a:pt x="1760911" y="1808152"/>
                </a:cubicBezTo>
                <a:cubicBezTo>
                  <a:pt x="1781471" y="1806221"/>
                  <a:pt x="1801684" y="1801588"/>
                  <a:pt x="1821030" y="1794363"/>
                </a:cubicBezTo>
                <a:cubicBezTo>
                  <a:pt x="1822270" y="1793618"/>
                  <a:pt x="1822974" y="1792225"/>
                  <a:pt x="1822822" y="1790777"/>
                </a:cubicBezTo>
                <a:lnTo>
                  <a:pt x="1822822" y="1790776"/>
                </a:lnTo>
                <a:lnTo>
                  <a:pt x="1822823" y="1790774"/>
                </a:lnTo>
                <a:lnTo>
                  <a:pt x="1811071" y="1639634"/>
                </a:lnTo>
                <a:lnTo>
                  <a:pt x="1817457" y="1511995"/>
                </a:lnTo>
                <a:lnTo>
                  <a:pt x="1817468" y="1511930"/>
                </a:lnTo>
                <a:lnTo>
                  <a:pt x="1835882" y="1415880"/>
                </a:lnTo>
                <a:lnTo>
                  <a:pt x="1843221" y="1390510"/>
                </a:lnTo>
                <a:lnTo>
                  <a:pt x="1863127" y="1333578"/>
                </a:lnTo>
                <a:lnTo>
                  <a:pt x="1871689" y="1312936"/>
                </a:lnTo>
                <a:lnTo>
                  <a:pt x="1902789" y="1253901"/>
                </a:lnTo>
                <a:lnTo>
                  <a:pt x="1903057" y="1253414"/>
                </a:lnTo>
                <a:lnTo>
                  <a:pt x="1903532" y="1252739"/>
                </a:lnTo>
                <a:lnTo>
                  <a:pt x="1936366" y="1207523"/>
                </a:lnTo>
                <a:lnTo>
                  <a:pt x="1946613" y="1195701"/>
                </a:lnTo>
                <a:lnTo>
                  <a:pt x="1968165" y="1173068"/>
                </a:lnTo>
                <a:lnTo>
                  <a:pt x="1976890" y="1164744"/>
                </a:lnTo>
                <a:lnTo>
                  <a:pt x="1997746" y="1147475"/>
                </a:lnTo>
                <a:lnTo>
                  <a:pt x="1999317" y="1146217"/>
                </a:lnTo>
                <a:cubicBezTo>
                  <a:pt x="2016398" y="1133755"/>
                  <a:pt x="2039765" y="1117824"/>
                  <a:pt x="2067945" y="1099290"/>
                </a:cubicBezTo>
                <a:close/>
                <a:moveTo>
                  <a:pt x="3165651" y="1071269"/>
                </a:moveTo>
                <a:lnTo>
                  <a:pt x="3176173" y="1116162"/>
                </a:lnTo>
                <a:cubicBezTo>
                  <a:pt x="3181441" y="1137167"/>
                  <a:pt x="3187117" y="1159473"/>
                  <a:pt x="3193160" y="1182921"/>
                </a:cubicBezTo>
                <a:lnTo>
                  <a:pt x="3193891" y="1185727"/>
                </a:lnTo>
                <a:lnTo>
                  <a:pt x="3194373" y="1187620"/>
                </a:lnTo>
                <a:lnTo>
                  <a:pt x="3199775" y="1208310"/>
                </a:lnTo>
                <a:lnTo>
                  <a:pt x="3212342" y="1256535"/>
                </a:lnTo>
                <a:lnTo>
                  <a:pt x="3213381" y="1260414"/>
                </a:lnTo>
                <a:lnTo>
                  <a:pt x="3215052" y="1266813"/>
                </a:lnTo>
                <a:lnTo>
                  <a:pt x="3228612" y="1317225"/>
                </a:lnTo>
                <a:lnTo>
                  <a:pt x="3256258" y="1420438"/>
                </a:lnTo>
                <a:lnTo>
                  <a:pt x="3259731" y="1433033"/>
                </a:lnTo>
                <a:lnTo>
                  <a:pt x="3262588" y="1443667"/>
                </a:lnTo>
                <a:lnTo>
                  <a:pt x="3279734" y="1505587"/>
                </a:lnTo>
                <a:lnTo>
                  <a:pt x="3305853" y="1600324"/>
                </a:lnTo>
                <a:lnTo>
                  <a:pt x="3311352" y="1619771"/>
                </a:lnTo>
                <a:lnTo>
                  <a:pt x="3316272" y="1637538"/>
                </a:lnTo>
                <a:lnTo>
                  <a:pt x="3334300" y="1700932"/>
                </a:lnTo>
                <a:lnTo>
                  <a:pt x="3359057" y="1788488"/>
                </a:lnTo>
                <a:lnTo>
                  <a:pt x="3366519" y="1814221"/>
                </a:lnTo>
                <a:lnTo>
                  <a:pt x="3373590" y="1839086"/>
                </a:lnTo>
                <a:lnTo>
                  <a:pt x="3390971" y="1898546"/>
                </a:lnTo>
                <a:lnTo>
                  <a:pt x="3413801" y="1977279"/>
                </a:lnTo>
                <a:lnTo>
                  <a:pt x="3422990" y="2008085"/>
                </a:lnTo>
                <a:lnTo>
                  <a:pt x="3432034" y="2039025"/>
                </a:lnTo>
                <a:lnTo>
                  <a:pt x="3447725" y="2091014"/>
                </a:lnTo>
                <a:lnTo>
                  <a:pt x="3468017" y="2159044"/>
                </a:lnTo>
                <a:lnTo>
                  <a:pt x="3478518" y="2193037"/>
                </a:lnTo>
                <a:lnTo>
                  <a:pt x="3489091" y="2228069"/>
                </a:lnTo>
                <a:lnTo>
                  <a:pt x="3502396" y="2270331"/>
                </a:lnTo>
                <a:lnTo>
                  <a:pt x="3519634" y="2326132"/>
                </a:lnTo>
                <a:lnTo>
                  <a:pt x="3530825" y="2360634"/>
                </a:lnTo>
                <a:lnTo>
                  <a:pt x="3542251" y="2396930"/>
                </a:lnTo>
                <a:cubicBezTo>
                  <a:pt x="3550647" y="2422876"/>
                  <a:pt x="3558775" y="2447594"/>
                  <a:pt x="3566585" y="2470890"/>
                </a:cubicBezTo>
                <a:lnTo>
                  <a:pt x="3571013" y="2483816"/>
                </a:lnTo>
                <a:lnTo>
                  <a:pt x="3587056" y="2530642"/>
                </a:lnTo>
                <a:lnTo>
                  <a:pt x="3583634" y="2527640"/>
                </a:lnTo>
                <a:cubicBezTo>
                  <a:pt x="3576567" y="2507242"/>
                  <a:pt x="3569188" y="2485443"/>
                  <a:pt x="3561540" y="2462408"/>
                </a:cubicBezTo>
                <a:lnTo>
                  <a:pt x="3561042" y="2460885"/>
                </a:lnTo>
                <a:lnTo>
                  <a:pt x="3527064" y="2355360"/>
                </a:lnTo>
                <a:lnTo>
                  <a:pt x="3499030" y="2265805"/>
                </a:lnTo>
                <a:lnTo>
                  <a:pt x="3476781" y="2193426"/>
                </a:lnTo>
                <a:lnTo>
                  <a:pt x="3446363" y="2092226"/>
                </a:lnTo>
                <a:lnTo>
                  <a:pt x="3423704" y="2015967"/>
                </a:lnTo>
                <a:lnTo>
                  <a:pt x="3391679" y="1906066"/>
                </a:lnTo>
                <a:lnTo>
                  <a:pt x="3369702" y="1830062"/>
                </a:lnTo>
                <a:lnTo>
                  <a:pt x="3336702" y="1713820"/>
                </a:lnTo>
                <a:lnTo>
                  <a:pt x="3316617" y="1642688"/>
                </a:lnTo>
                <a:lnTo>
                  <a:pt x="3282874" y="1520895"/>
                </a:lnTo>
                <a:lnTo>
                  <a:pt x="3266295" y="1460825"/>
                </a:lnTo>
                <a:lnTo>
                  <a:pt x="3230584" y="1328576"/>
                </a:lnTo>
                <a:lnTo>
                  <a:pt x="3220571" y="1291402"/>
                </a:lnTo>
                <a:lnTo>
                  <a:pt x="3181007" y="1140259"/>
                </a:lnTo>
                <a:close/>
                <a:moveTo>
                  <a:pt x="5325886" y="1071106"/>
                </a:moveTo>
                <a:lnTo>
                  <a:pt x="5325989" y="1071899"/>
                </a:lnTo>
                <a:lnTo>
                  <a:pt x="5324033" y="1072233"/>
                </a:lnTo>
                <a:close/>
                <a:moveTo>
                  <a:pt x="1478565" y="1070109"/>
                </a:moveTo>
                <a:lnTo>
                  <a:pt x="1474613" y="1093439"/>
                </a:lnTo>
                <a:cubicBezTo>
                  <a:pt x="1473286" y="1101971"/>
                  <a:pt x="1472320" y="1108865"/>
                  <a:pt x="1471631" y="1114036"/>
                </a:cubicBezTo>
                <a:cubicBezTo>
                  <a:pt x="1471079" y="1118311"/>
                  <a:pt x="1470390" y="1122723"/>
                  <a:pt x="1470390" y="1122723"/>
                </a:cubicBezTo>
                <a:lnTo>
                  <a:pt x="1455002" y="1139130"/>
                </a:lnTo>
                <a:lnTo>
                  <a:pt x="1448099" y="1145094"/>
                </a:lnTo>
                <a:lnTo>
                  <a:pt x="1433070" y="1157379"/>
                </a:lnTo>
                <a:lnTo>
                  <a:pt x="1439930" y="1117233"/>
                </a:lnTo>
                <a:lnTo>
                  <a:pt x="1463036" y="1092564"/>
                </a:lnTo>
                <a:close/>
                <a:moveTo>
                  <a:pt x="5283013" y="1069160"/>
                </a:moveTo>
                <a:lnTo>
                  <a:pt x="5282352" y="1072587"/>
                </a:lnTo>
                <a:lnTo>
                  <a:pt x="5278519" y="1075498"/>
                </a:lnTo>
                <a:lnTo>
                  <a:pt x="5279402" y="1072544"/>
                </a:lnTo>
                <a:close/>
                <a:moveTo>
                  <a:pt x="2423680" y="1067317"/>
                </a:moveTo>
                <a:lnTo>
                  <a:pt x="2425436" y="1082677"/>
                </a:lnTo>
                <a:lnTo>
                  <a:pt x="2425437" y="1082705"/>
                </a:lnTo>
                <a:lnTo>
                  <a:pt x="2428549" y="1109939"/>
                </a:lnTo>
                <a:lnTo>
                  <a:pt x="2428344" y="1112948"/>
                </a:lnTo>
                <a:lnTo>
                  <a:pt x="2425871" y="1090834"/>
                </a:lnTo>
                <a:lnTo>
                  <a:pt x="2425437" y="1082705"/>
                </a:lnTo>
                <a:lnTo>
                  <a:pt x="2423679" y="1067326"/>
                </a:lnTo>
                <a:close/>
                <a:moveTo>
                  <a:pt x="2527088" y="1066625"/>
                </a:moveTo>
                <a:lnTo>
                  <a:pt x="2527794" y="1071015"/>
                </a:lnTo>
                <a:lnTo>
                  <a:pt x="2527889" y="1075669"/>
                </a:lnTo>
                <a:lnTo>
                  <a:pt x="2527136" y="1070821"/>
                </a:lnTo>
                <a:close/>
                <a:moveTo>
                  <a:pt x="2534746" y="1066246"/>
                </a:moveTo>
                <a:lnTo>
                  <a:pt x="2535981" y="1074667"/>
                </a:lnTo>
                <a:lnTo>
                  <a:pt x="2536193" y="1080873"/>
                </a:lnTo>
                <a:lnTo>
                  <a:pt x="2539016" y="1095356"/>
                </a:lnTo>
                <a:lnTo>
                  <a:pt x="2542212" y="1117144"/>
                </a:lnTo>
                <a:lnTo>
                  <a:pt x="2548109" y="1141994"/>
                </a:lnTo>
                <a:lnTo>
                  <a:pt x="2549768" y="1150502"/>
                </a:lnTo>
                <a:lnTo>
                  <a:pt x="2552107" y="1158841"/>
                </a:lnTo>
                <a:lnTo>
                  <a:pt x="2553744" y="1165740"/>
                </a:lnTo>
                <a:cubicBezTo>
                  <a:pt x="2557710" y="1180384"/>
                  <a:pt x="2561572" y="1193238"/>
                  <a:pt x="2564649" y="1203578"/>
                </a:cubicBezTo>
                <a:lnTo>
                  <a:pt x="2575917" y="1222096"/>
                </a:lnTo>
                <a:lnTo>
                  <a:pt x="2573952" y="1224391"/>
                </a:lnTo>
                <a:lnTo>
                  <a:pt x="2563572" y="1206033"/>
                </a:lnTo>
                <a:lnTo>
                  <a:pt x="2550668" y="1159126"/>
                </a:lnTo>
                <a:lnTo>
                  <a:pt x="2546977" y="1143110"/>
                </a:lnTo>
                <a:lnTo>
                  <a:pt x="2537751" y="1094000"/>
                </a:lnTo>
                <a:lnTo>
                  <a:pt x="2534921" y="1073638"/>
                </a:lnTo>
                <a:close/>
                <a:moveTo>
                  <a:pt x="2495532" y="1066175"/>
                </a:moveTo>
                <a:lnTo>
                  <a:pt x="2495961" y="1070136"/>
                </a:lnTo>
                <a:lnTo>
                  <a:pt x="2495885" y="1073748"/>
                </a:lnTo>
                <a:lnTo>
                  <a:pt x="2495445" y="1069538"/>
                </a:lnTo>
                <a:close/>
                <a:moveTo>
                  <a:pt x="2568992" y="1065710"/>
                </a:moveTo>
                <a:lnTo>
                  <a:pt x="2595437" y="1182960"/>
                </a:lnTo>
                <a:lnTo>
                  <a:pt x="2595420" y="1183087"/>
                </a:lnTo>
                <a:lnTo>
                  <a:pt x="2594973" y="1184983"/>
                </a:lnTo>
                <a:lnTo>
                  <a:pt x="2594818" y="1185439"/>
                </a:lnTo>
                <a:lnTo>
                  <a:pt x="2583338" y="1147285"/>
                </a:lnTo>
                <a:lnTo>
                  <a:pt x="2581983" y="1141105"/>
                </a:lnTo>
                <a:lnTo>
                  <a:pt x="2570176" y="1085270"/>
                </a:lnTo>
                <a:lnTo>
                  <a:pt x="2568939" y="1071030"/>
                </a:lnTo>
                <a:lnTo>
                  <a:pt x="2568952" y="1069757"/>
                </a:lnTo>
                <a:close/>
                <a:moveTo>
                  <a:pt x="5381243" y="1064690"/>
                </a:moveTo>
                <a:lnTo>
                  <a:pt x="5381772" y="1066833"/>
                </a:lnTo>
                <a:lnTo>
                  <a:pt x="5376902" y="1066958"/>
                </a:lnTo>
                <a:close/>
                <a:moveTo>
                  <a:pt x="2471854" y="1064213"/>
                </a:moveTo>
                <a:lnTo>
                  <a:pt x="2472130" y="1067302"/>
                </a:lnTo>
                <a:lnTo>
                  <a:pt x="2471969" y="1070609"/>
                </a:lnTo>
                <a:lnTo>
                  <a:pt x="2471690" y="1067386"/>
                </a:lnTo>
                <a:close/>
                <a:moveTo>
                  <a:pt x="2464189" y="1063073"/>
                </a:moveTo>
                <a:lnTo>
                  <a:pt x="2464438" y="1066101"/>
                </a:lnTo>
                <a:lnTo>
                  <a:pt x="2464200" y="1070250"/>
                </a:lnTo>
                <a:lnTo>
                  <a:pt x="2463947" y="1067137"/>
                </a:lnTo>
                <a:close/>
                <a:moveTo>
                  <a:pt x="5340588" y="1062153"/>
                </a:moveTo>
                <a:lnTo>
                  <a:pt x="5341820" y="1069197"/>
                </a:lnTo>
                <a:lnTo>
                  <a:pt x="5333180" y="1070671"/>
                </a:lnTo>
                <a:lnTo>
                  <a:pt x="5332909" y="1066830"/>
                </a:lnTo>
                <a:close/>
                <a:moveTo>
                  <a:pt x="5309419" y="1061867"/>
                </a:moveTo>
                <a:lnTo>
                  <a:pt x="5309332" y="1066414"/>
                </a:lnTo>
                <a:lnTo>
                  <a:pt x="5309333" y="1066429"/>
                </a:lnTo>
                <a:lnTo>
                  <a:pt x="5309333" y="1066439"/>
                </a:lnTo>
                <a:lnTo>
                  <a:pt x="5309333" y="1066445"/>
                </a:lnTo>
                <a:lnTo>
                  <a:pt x="5309333" y="1066465"/>
                </a:lnTo>
                <a:lnTo>
                  <a:pt x="5309847" y="1073090"/>
                </a:lnTo>
                <a:lnTo>
                  <a:pt x="5306332" y="1075253"/>
                </a:lnTo>
                <a:lnTo>
                  <a:pt x="5303441" y="1075747"/>
                </a:lnTo>
                <a:lnTo>
                  <a:pt x="5304167" y="1065844"/>
                </a:lnTo>
                <a:close/>
                <a:moveTo>
                  <a:pt x="2487412" y="1061026"/>
                </a:moveTo>
                <a:lnTo>
                  <a:pt x="2488102" y="1066459"/>
                </a:lnTo>
                <a:lnTo>
                  <a:pt x="2487907" y="1072870"/>
                </a:lnTo>
                <a:lnTo>
                  <a:pt x="2487199" y="1067167"/>
                </a:lnTo>
                <a:close/>
                <a:moveTo>
                  <a:pt x="2954628" y="1060909"/>
                </a:moveTo>
                <a:lnTo>
                  <a:pt x="2976516" y="1104302"/>
                </a:lnTo>
                <a:lnTo>
                  <a:pt x="2979075" y="1117913"/>
                </a:lnTo>
                <a:close/>
                <a:moveTo>
                  <a:pt x="2263307" y="1060084"/>
                </a:moveTo>
                <a:lnTo>
                  <a:pt x="2256890" y="1067290"/>
                </a:lnTo>
                <a:lnTo>
                  <a:pt x="2256744" y="1067639"/>
                </a:lnTo>
                <a:lnTo>
                  <a:pt x="2231906" y="1119194"/>
                </a:lnTo>
                <a:lnTo>
                  <a:pt x="2224462" y="1144983"/>
                </a:lnTo>
                <a:lnTo>
                  <a:pt x="2220736" y="1153911"/>
                </a:lnTo>
                <a:lnTo>
                  <a:pt x="2219212" y="1163176"/>
                </a:lnTo>
                <a:lnTo>
                  <a:pt x="2214781" y="1178530"/>
                </a:lnTo>
                <a:lnTo>
                  <a:pt x="2211911" y="1207577"/>
                </a:lnTo>
                <a:lnTo>
                  <a:pt x="2203598" y="1258126"/>
                </a:lnTo>
                <a:lnTo>
                  <a:pt x="2203597" y="1258145"/>
                </a:lnTo>
                <a:lnTo>
                  <a:pt x="2203596" y="1258155"/>
                </a:lnTo>
                <a:lnTo>
                  <a:pt x="2203264" y="1295055"/>
                </a:lnTo>
                <a:lnTo>
                  <a:pt x="2201240" y="1315532"/>
                </a:lnTo>
                <a:lnTo>
                  <a:pt x="2202840" y="1342162"/>
                </a:lnTo>
                <a:lnTo>
                  <a:pt x="2202538" y="1375736"/>
                </a:lnTo>
                <a:lnTo>
                  <a:pt x="2208808" y="1441511"/>
                </a:lnTo>
                <a:lnTo>
                  <a:pt x="2210533" y="1470213"/>
                </a:lnTo>
                <a:lnTo>
                  <a:pt x="2213018" y="1485665"/>
                </a:lnTo>
                <a:lnTo>
                  <a:pt x="2214627" y="1502543"/>
                </a:lnTo>
                <a:cubicBezTo>
                  <a:pt x="2220521" y="1545877"/>
                  <a:pt x="2228118" y="1590045"/>
                  <a:pt x="2236928" y="1634345"/>
                </a:cubicBezTo>
                <a:lnTo>
                  <a:pt x="2237922" y="1638801"/>
                </a:lnTo>
                <a:lnTo>
                  <a:pt x="2239326" y="1645099"/>
                </a:lnTo>
                <a:lnTo>
                  <a:pt x="2236213" y="1649997"/>
                </a:lnTo>
                <a:lnTo>
                  <a:pt x="2231966" y="1654044"/>
                </a:lnTo>
                <a:lnTo>
                  <a:pt x="2227817" y="1663207"/>
                </a:lnTo>
                <a:lnTo>
                  <a:pt x="2217050" y="1680146"/>
                </a:lnTo>
                <a:lnTo>
                  <a:pt x="2211257" y="1699775"/>
                </a:lnTo>
                <a:lnTo>
                  <a:pt x="2207509" y="1708050"/>
                </a:lnTo>
                <a:lnTo>
                  <a:pt x="2199483" y="1672429"/>
                </a:lnTo>
                <a:lnTo>
                  <a:pt x="2199468" y="1672338"/>
                </a:lnTo>
                <a:lnTo>
                  <a:pt x="2175146" y="1522338"/>
                </a:lnTo>
                <a:lnTo>
                  <a:pt x="2170862" y="1477650"/>
                </a:lnTo>
                <a:lnTo>
                  <a:pt x="2164815" y="1377244"/>
                </a:lnTo>
                <a:lnTo>
                  <a:pt x="2165266" y="1329549"/>
                </a:lnTo>
                <a:lnTo>
                  <a:pt x="2174120" y="1240938"/>
                </a:lnTo>
                <a:lnTo>
                  <a:pt x="2181597" y="1195850"/>
                </a:lnTo>
                <a:lnTo>
                  <a:pt x="2186937" y="1177452"/>
                </a:lnTo>
                <a:lnTo>
                  <a:pt x="2219983" y="1098561"/>
                </a:lnTo>
                <a:lnTo>
                  <a:pt x="2220074" y="1098373"/>
                </a:lnTo>
                <a:lnTo>
                  <a:pt x="2220064" y="1098367"/>
                </a:lnTo>
                <a:lnTo>
                  <a:pt x="2220074" y="1098344"/>
                </a:lnTo>
                <a:lnTo>
                  <a:pt x="2220069" y="1098341"/>
                </a:lnTo>
                <a:lnTo>
                  <a:pt x="2240045" y="1075701"/>
                </a:lnTo>
                <a:close/>
                <a:moveTo>
                  <a:pt x="2503244" y="1059764"/>
                </a:moveTo>
                <a:lnTo>
                  <a:pt x="2503689" y="1067957"/>
                </a:lnTo>
                <a:lnTo>
                  <a:pt x="2504100" y="1071544"/>
                </a:lnTo>
                <a:lnTo>
                  <a:pt x="2504060" y="1074790"/>
                </a:lnTo>
                <a:lnTo>
                  <a:pt x="2503689" y="1067957"/>
                </a:lnTo>
                <a:lnTo>
                  <a:pt x="2503182" y="1063529"/>
                </a:lnTo>
                <a:close/>
                <a:moveTo>
                  <a:pt x="2448500" y="1058328"/>
                </a:moveTo>
                <a:lnTo>
                  <a:pt x="2448805" y="1061397"/>
                </a:lnTo>
                <a:lnTo>
                  <a:pt x="2448492" y="1065697"/>
                </a:lnTo>
                <a:lnTo>
                  <a:pt x="2448184" y="1062531"/>
                </a:lnTo>
                <a:close/>
                <a:moveTo>
                  <a:pt x="5294618" y="1058290"/>
                </a:moveTo>
                <a:lnTo>
                  <a:pt x="5294075" y="1063686"/>
                </a:lnTo>
                <a:lnTo>
                  <a:pt x="5291170" y="1065891"/>
                </a:lnTo>
                <a:lnTo>
                  <a:pt x="5292202" y="1060552"/>
                </a:lnTo>
                <a:close/>
                <a:moveTo>
                  <a:pt x="5393083" y="1057733"/>
                </a:moveTo>
                <a:lnTo>
                  <a:pt x="5396207" y="1069481"/>
                </a:lnTo>
                <a:lnTo>
                  <a:pt x="5389909" y="1068262"/>
                </a:lnTo>
                <a:lnTo>
                  <a:pt x="5388070" y="1060810"/>
                </a:lnTo>
                <a:close/>
                <a:moveTo>
                  <a:pt x="2440650" y="1056990"/>
                </a:moveTo>
                <a:lnTo>
                  <a:pt x="2440997" y="1060657"/>
                </a:lnTo>
                <a:lnTo>
                  <a:pt x="2440629" y="1065257"/>
                </a:lnTo>
                <a:lnTo>
                  <a:pt x="2440280" y="1061580"/>
                </a:lnTo>
                <a:close/>
                <a:moveTo>
                  <a:pt x="1433358" y="1056742"/>
                </a:moveTo>
                <a:lnTo>
                  <a:pt x="1431953" y="1074945"/>
                </a:lnTo>
                <a:lnTo>
                  <a:pt x="1415631" y="1095058"/>
                </a:lnTo>
                <a:lnTo>
                  <a:pt x="1406357" y="1105718"/>
                </a:lnTo>
                <a:lnTo>
                  <a:pt x="1408202" y="1101633"/>
                </a:lnTo>
                <a:lnTo>
                  <a:pt x="1417367" y="1081014"/>
                </a:lnTo>
                <a:close/>
                <a:moveTo>
                  <a:pt x="3181651" y="1054149"/>
                </a:moveTo>
                <a:lnTo>
                  <a:pt x="3196000" y="1113830"/>
                </a:lnTo>
                <a:cubicBezTo>
                  <a:pt x="3201687" y="1136775"/>
                  <a:pt x="3207899" y="1161312"/>
                  <a:pt x="3214576" y="1187219"/>
                </a:cubicBezTo>
                <a:lnTo>
                  <a:pt x="3216299" y="1193807"/>
                </a:lnTo>
                <a:lnTo>
                  <a:pt x="3217466" y="1198404"/>
                </a:lnTo>
                <a:lnTo>
                  <a:pt x="3223584" y="1221650"/>
                </a:lnTo>
                <a:lnTo>
                  <a:pt x="3235936" y="1268855"/>
                </a:lnTo>
                <a:lnTo>
                  <a:pt x="3238416" y="1277942"/>
                </a:lnTo>
                <a:lnTo>
                  <a:pt x="3242498" y="1293452"/>
                </a:lnTo>
                <a:cubicBezTo>
                  <a:pt x="3251376" y="1326691"/>
                  <a:pt x="3260755" y="1361361"/>
                  <a:pt x="3270543" y="1397138"/>
                </a:cubicBezTo>
                <a:lnTo>
                  <a:pt x="3277859" y="1423346"/>
                </a:lnTo>
                <a:lnTo>
                  <a:pt x="3285522" y="1451598"/>
                </a:lnTo>
                <a:lnTo>
                  <a:pt x="3317947" y="1566972"/>
                </a:lnTo>
                <a:lnTo>
                  <a:pt x="3333452" y="1622520"/>
                </a:lnTo>
                <a:lnTo>
                  <a:pt x="3337424" y="1636271"/>
                </a:lnTo>
                <a:lnTo>
                  <a:pt x="3341786" y="1651793"/>
                </a:lnTo>
                <a:cubicBezTo>
                  <a:pt x="3380860" y="1788750"/>
                  <a:pt x="3422404" y="1930389"/>
                  <a:pt x="3462455" y="2062879"/>
                </a:cubicBezTo>
                <a:lnTo>
                  <a:pt x="3466862" y="2077212"/>
                </a:lnTo>
                <a:lnTo>
                  <a:pt x="3471013" y="2091125"/>
                </a:lnTo>
                <a:cubicBezTo>
                  <a:pt x="3482390" y="2128586"/>
                  <a:pt x="3493621" y="2165219"/>
                  <a:pt x="3504615" y="2200703"/>
                </a:cubicBezTo>
                <a:lnTo>
                  <a:pt x="3515965" y="2236920"/>
                </a:lnTo>
                <a:lnTo>
                  <a:pt x="3520916" y="2253025"/>
                </a:lnTo>
                <a:lnTo>
                  <a:pt x="3529764" y="2280954"/>
                </a:lnTo>
                <a:lnTo>
                  <a:pt x="3536792" y="2303379"/>
                </a:lnTo>
                <a:lnTo>
                  <a:pt x="3541725" y="2318709"/>
                </a:lnTo>
                <a:lnTo>
                  <a:pt x="3548377" y="2339709"/>
                </a:lnTo>
                <a:lnTo>
                  <a:pt x="3559297" y="2373316"/>
                </a:lnTo>
                <a:lnTo>
                  <a:pt x="3566989" y="2397220"/>
                </a:lnTo>
                <a:lnTo>
                  <a:pt x="3570059" y="2406438"/>
                </a:lnTo>
                <a:lnTo>
                  <a:pt x="3574164" y="2419072"/>
                </a:lnTo>
                <a:lnTo>
                  <a:pt x="3587605" y="2459127"/>
                </a:lnTo>
                <a:lnTo>
                  <a:pt x="3594652" y="2480288"/>
                </a:lnTo>
                <a:lnTo>
                  <a:pt x="3596031" y="2484237"/>
                </a:lnTo>
                <a:lnTo>
                  <a:pt x="3597904" y="2489818"/>
                </a:lnTo>
                <a:cubicBezTo>
                  <a:pt x="3605435" y="2511820"/>
                  <a:pt x="3612563" y="2532169"/>
                  <a:pt x="3619227" y="2550650"/>
                </a:cubicBezTo>
                <a:lnTo>
                  <a:pt x="3623209" y="2561250"/>
                </a:lnTo>
                <a:lnTo>
                  <a:pt x="3621223" y="2559981"/>
                </a:lnTo>
                <a:lnTo>
                  <a:pt x="3610158" y="2529595"/>
                </a:lnTo>
                <a:lnTo>
                  <a:pt x="3586462" y="2460488"/>
                </a:lnTo>
                <a:lnTo>
                  <a:pt x="3579159" y="2438361"/>
                </a:lnTo>
                <a:lnTo>
                  <a:pt x="3560342" y="2381159"/>
                </a:lnTo>
                <a:lnTo>
                  <a:pt x="3550356" y="2349980"/>
                </a:lnTo>
                <a:lnTo>
                  <a:pt x="3532177" y="2292978"/>
                </a:lnTo>
                <a:lnTo>
                  <a:pt x="3520639" y="2256084"/>
                </a:lnTo>
                <a:lnTo>
                  <a:pt x="3504058" y="2202805"/>
                </a:lnTo>
                <a:lnTo>
                  <a:pt x="3457141" y="2048403"/>
                </a:lnTo>
                <a:lnTo>
                  <a:pt x="3420635" y="1925514"/>
                </a:lnTo>
                <a:lnTo>
                  <a:pt x="3393538" y="1833475"/>
                </a:lnTo>
                <a:lnTo>
                  <a:pt x="3356423" y="1704571"/>
                </a:lnTo>
                <a:lnTo>
                  <a:pt x="3330980" y="1615604"/>
                </a:lnTo>
                <a:lnTo>
                  <a:pt x="3294784" y="1485775"/>
                </a:lnTo>
                <a:lnTo>
                  <a:pt x="3271408" y="1401459"/>
                </a:lnTo>
                <a:lnTo>
                  <a:pt x="3256458" y="1346264"/>
                </a:lnTo>
                <a:lnTo>
                  <a:pt x="3246587" y="1309646"/>
                </a:lnTo>
                <a:lnTo>
                  <a:pt x="3229017" y="1243222"/>
                </a:lnTo>
                <a:lnTo>
                  <a:pt x="3222990" y="1220333"/>
                </a:lnTo>
                <a:lnTo>
                  <a:pt x="3204946" y="1149940"/>
                </a:lnTo>
                <a:lnTo>
                  <a:pt x="3201864" y="1137874"/>
                </a:lnTo>
                <a:lnTo>
                  <a:pt x="3183899" y="1064695"/>
                </a:lnTo>
                <a:close/>
                <a:moveTo>
                  <a:pt x="5354980" y="1053333"/>
                </a:moveTo>
                <a:lnTo>
                  <a:pt x="5355387" y="1055668"/>
                </a:lnTo>
                <a:lnTo>
                  <a:pt x="5358313" y="1067434"/>
                </a:lnTo>
                <a:lnTo>
                  <a:pt x="5351060" y="1067620"/>
                </a:lnTo>
                <a:lnTo>
                  <a:pt x="5348749" y="1068014"/>
                </a:lnTo>
                <a:lnTo>
                  <a:pt x="5347436" y="1057984"/>
                </a:lnTo>
                <a:lnTo>
                  <a:pt x="5353253" y="1054445"/>
                </a:lnTo>
                <a:close/>
                <a:moveTo>
                  <a:pt x="5271766" y="1052762"/>
                </a:moveTo>
                <a:lnTo>
                  <a:pt x="5262040" y="1069495"/>
                </a:lnTo>
                <a:lnTo>
                  <a:pt x="5250172" y="1085893"/>
                </a:lnTo>
                <a:lnTo>
                  <a:pt x="5216156" y="1092750"/>
                </a:lnTo>
                <a:cubicBezTo>
                  <a:pt x="5189613" y="1097766"/>
                  <a:pt x="5159657" y="1103212"/>
                  <a:pt x="5127530" y="1109073"/>
                </a:cubicBezTo>
                <a:cubicBezTo>
                  <a:pt x="5090162" y="1115966"/>
                  <a:pt x="5049211" y="1123413"/>
                  <a:pt x="5006053" y="1131547"/>
                </a:cubicBezTo>
                <a:cubicBezTo>
                  <a:pt x="4991436" y="1134305"/>
                  <a:pt x="4976684" y="1137339"/>
                  <a:pt x="4961515" y="1140371"/>
                </a:cubicBezTo>
                <a:lnTo>
                  <a:pt x="4917531" y="1149059"/>
                </a:lnTo>
                <a:cubicBezTo>
                  <a:pt x="4781300" y="1174981"/>
                  <a:pt x="4627143" y="1204351"/>
                  <a:pt x="4503046" y="1234134"/>
                </a:cubicBezTo>
                <a:cubicBezTo>
                  <a:pt x="4463238" y="1244645"/>
                  <a:pt x="4424712" y="1259535"/>
                  <a:pt x="4388188" y="1278529"/>
                </a:cubicBezTo>
                <a:cubicBezTo>
                  <a:pt x="4368193" y="1288043"/>
                  <a:pt x="4349441" y="1297144"/>
                  <a:pt x="4330137" y="1304175"/>
                </a:cubicBezTo>
                <a:cubicBezTo>
                  <a:pt x="4217622" y="1345680"/>
                  <a:pt x="4112554" y="1407176"/>
                  <a:pt x="4019757" y="1461504"/>
                </a:cubicBezTo>
                <a:lnTo>
                  <a:pt x="3982153" y="1483355"/>
                </a:lnTo>
                <a:lnTo>
                  <a:pt x="3978015" y="1484441"/>
                </a:lnTo>
                <a:lnTo>
                  <a:pt x="4000315" y="1466744"/>
                </a:lnTo>
                <a:cubicBezTo>
                  <a:pt x="4086355" y="1397801"/>
                  <a:pt x="4175293" y="1326377"/>
                  <a:pt x="4278569" y="1281702"/>
                </a:cubicBezTo>
                <a:lnTo>
                  <a:pt x="4280047" y="1280892"/>
                </a:lnTo>
                <a:lnTo>
                  <a:pt x="4331931" y="1252529"/>
                </a:lnTo>
                <a:cubicBezTo>
                  <a:pt x="4368029" y="1228323"/>
                  <a:pt x="4407919" y="1210334"/>
                  <a:pt x="4449961" y="1199304"/>
                </a:cubicBezTo>
                <a:cubicBezTo>
                  <a:pt x="4566611" y="1172004"/>
                  <a:pt x="4722146" y="1145941"/>
                  <a:pt x="4872718" y="1120710"/>
                </a:cubicBezTo>
                <a:lnTo>
                  <a:pt x="4886506" y="1118367"/>
                </a:lnTo>
                <a:cubicBezTo>
                  <a:pt x="4902363" y="1115748"/>
                  <a:pt x="4917944" y="1112853"/>
                  <a:pt x="4933387" y="1110095"/>
                </a:cubicBezTo>
                <a:lnTo>
                  <a:pt x="4979854" y="1101824"/>
                </a:lnTo>
                <a:cubicBezTo>
                  <a:pt x="5022600" y="1094791"/>
                  <a:pt x="5063275" y="1088309"/>
                  <a:pt x="5100642" y="1082376"/>
                </a:cubicBezTo>
                <a:cubicBezTo>
                  <a:pt x="5138768" y="1076308"/>
                  <a:pt x="5172654" y="1070893"/>
                  <a:pt x="5201661" y="1065964"/>
                </a:cubicBezTo>
                <a:close/>
                <a:moveTo>
                  <a:pt x="2910443" y="1052523"/>
                </a:moveTo>
                <a:lnTo>
                  <a:pt x="2931986" y="1101224"/>
                </a:lnTo>
                <a:lnTo>
                  <a:pt x="2949472" y="1157076"/>
                </a:lnTo>
                <a:lnTo>
                  <a:pt x="2950598" y="1160793"/>
                </a:lnTo>
                <a:lnTo>
                  <a:pt x="2953229" y="1172018"/>
                </a:lnTo>
                <a:cubicBezTo>
                  <a:pt x="2963394" y="1212917"/>
                  <a:pt x="2974990" y="1257298"/>
                  <a:pt x="2988205" y="1305442"/>
                </a:cubicBezTo>
                <a:lnTo>
                  <a:pt x="3031191" y="1455505"/>
                </a:lnTo>
                <a:lnTo>
                  <a:pt x="3032892" y="1461443"/>
                </a:lnTo>
                <a:lnTo>
                  <a:pt x="3032894" y="1461451"/>
                </a:lnTo>
                <a:lnTo>
                  <a:pt x="3032894" y="1461453"/>
                </a:lnTo>
                <a:lnTo>
                  <a:pt x="3033793" y="1464372"/>
                </a:lnTo>
                <a:lnTo>
                  <a:pt x="3088417" y="1641737"/>
                </a:lnTo>
                <a:cubicBezTo>
                  <a:pt x="3108856" y="1706068"/>
                  <a:pt x="3131288" y="1774726"/>
                  <a:pt x="3155901" y="1847995"/>
                </a:cubicBezTo>
                <a:cubicBezTo>
                  <a:pt x="3205678" y="1996498"/>
                  <a:pt x="3248008" y="2124870"/>
                  <a:pt x="3285238" y="2238211"/>
                </a:cubicBezTo>
                <a:cubicBezTo>
                  <a:pt x="3358456" y="2460345"/>
                  <a:pt x="3411541" y="2621947"/>
                  <a:pt x="3454976" y="2730326"/>
                </a:cubicBezTo>
                <a:cubicBezTo>
                  <a:pt x="3476692" y="2784515"/>
                  <a:pt x="3496582" y="2827156"/>
                  <a:pt x="3516369" y="2860369"/>
                </a:cubicBezTo>
                <a:lnTo>
                  <a:pt x="3534704" y="2886819"/>
                </a:lnTo>
                <a:lnTo>
                  <a:pt x="3528090" y="2880826"/>
                </a:lnTo>
                <a:lnTo>
                  <a:pt x="3510708" y="2862281"/>
                </a:lnTo>
                <a:lnTo>
                  <a:pt x="3502480" y="2851853"/>
                </a:lnTo>
                <a:lnTo>
                  <a:pt x="3498953" y="2846479"/>
                </a:lnTo>
                <a:lnTo>
                  <a:pt x="3490575" y="2833713"/>
                </a:lnTo>
                <a:lnTo>
                  <a:pt x="3469621" y="2795182"/>
                </a:lnTo>
                <a:lnTo>
                  <a:pt x="3469602" y="2795143"/>
                </a:lnTo>
                <a:lnTo>
                  <a:pt x="3434523" y="2721777"/>
                </a:lnTo>
                <a:lnTo>
                  <a:pt x="3422711" y="2695159"/>
                </a:lnTo>
                <a:lnTo>
                  <a:pt x="3395421" y="2631949"/>
                </a:lnTo>
                <a:lnTo>
                  <a:pt x="3381174" y="2597557"/>
                </a:lnTo>
                <a:lnTo>
                  <a:pt x="3351479" y="2523183"/>
                </a:lnTo>
                <a:lnTo>
                  <a:pt x="3337904" y="2488483"/>
                </a:lnTo>
                <a:lnTo>
                  <a:pt x="3292411" y="2367000"/>
                </a:lnTo>
                <a:cubicBezTo>
                  <a:pt x="3183206" y="2066960"/>
                  <a:pt x="3070414" y="1703493"/>
                  <a:pt x="2983133" y="1369673"/>
                </a:cubicBezTo>
                <a:lnTo>
                  <a:pt x="2970052" y="1318247"/>
                </a:lnTo>
                <a:lnTo>
                  <a:pt x="2961138" y="1283195"/>
                </a:lnTo>
                <a:cubicBezTo>
                  <a:pt x="2940724" y="1200472"/>
                  <a:pt x="2924947" y="1128833"/>
                  <a:pt x="2912914" y="1066797"/>
                </a:cubicBezTo>
                <a:close/>
                <a:moveTo>
                  <a:pt x="5286276" y="1052255"/>
                </a:moveTo>
                <a:lnTo>
                  <a:pt x="5285638" y="1055559"/>
                </a:lnTo>
                <a:lnTo>
                  <a:pt x="5284028" y="1057075"/>
                </a:lnTo>
                <a:lnTo>
                  <a:pt x="5285035" y="1053706"/>
                </a:lnTo>
                <a:close/>
                <a:moveTo>
                  <a:pt x="5323967" y="1050814"/>
                </a:moveTo>
                <a:lnTo>
                  <a:pt x="5324450" y="1059942"/>
                </a:lnTo>
                <a:lnTo>
                  <a:pt x="5324902" y="1063458"/>
                </a:lnTo>
                <a:lnTo>
                  <a:pt x="5317641" y="1068245"/>
                </a:lnTo>
                <a:lnTo>
                  <a:pt x="5317605" y="1055668"/>
                </a:lnTo>
                <a:lnTo>
                  <a:pt x="5320573" y="1053417"/>
                </a:lnTo>
                <a:close/>
                <a:moveTo>
                  <a:pt x="5384869" y="1047844"/>
                </a:moveTo>
                <a:lnTo>
                  <a:pt x="5390877" y="1049441"/>
                </a:lnTo>
                <a:lnTo>
                  <a:pt x="5391326" y="1051129"/>
                </a:lnTo>
                <a:lnTo>
                  <a:pt x="5386325" y="1053743"/>
                </a:lnTo>
                <a:close/>
                <a:moveTo>
                  <a:pt x="2433193" y="1047009"/>
                </a:moveTo>
                <a:lnTo>
                  <a:pt x="2433161" y="1051503"/>
                </a:lnTo>
                <a:lnTo>
                  <a:pt x="2432991" y="1053327"/>
                </a:lnTo>
                <a:lnTo>
                  <a:pt x="2432876" y="1054563"/>
                </a:lnTo>
                <a:lnTo>
                  <a:pt x="2432219" y="1057490"/>
                </a:lnTo>
                <a:close/>
                <a:moveTo>
                  <a:pt x="3242726" y="1046751"/>
                </a:moveTo>
                <a:lnTo>
                  <a:pt x="3275535" y="1168632"/>
                </a:lnTo>
                <a:lnTo>
                  <a:pt x="3275948" y="1170110"/>
                </a:lnTo>
                <a:lnTo>
                  <a:pt x="3309881" y="1291960"/>
                </a:lnTo>
                <a:lnTo>
                  <a:pt x="3314304" y="1307850"/>
                </a:lnTo>
                <a:lnTo>
                  <a:pt x="3323450" y="1339888"/>
                </a:lnTo>
                <a:lnTo>
                  <a:pt x="3328769" y="1358908"/>
                </a:lnTo>
                <a:lnTo>
                  <a:pt x="3338649" y="1393136"/>
                </a:lnTo>
                <a:lnTo>
                  <a:pt x="3357033" y="1457538"/>
                </a:lnTo>
                <a:lnTo>
                  <a:pt x="3368085" y="1495108"/>
                </a:lnTo>
                <a:lnTo>
                  <a:pt x="3388462" y="1565698"/>
                </a:lnTo>
                <a:lnTo>
                  <a:pt x="3446250" y="1760813"/>
                </a:lnTo>
                <a:lnTo>
                  <a:pt x="3449721" y="1772612"/>
                </a:lnTo>
                <a:lnTo>
                  <a:pt x="3450919" y="1776573"/>
                </a:lnTo>
                <a:lnTo>
                  <a:pt x="3451767" y="1779436"/>
                </a:lnTo>
                <a:lnTo>
                  <a:pt x="3456048" y="1793547"/>
                </a:lnTo>
                <a:lnTo>
                  <a:pt x="3497353" y="1930226"/>
                </a:lnTo>
                <a:lnTo>
                  <a:pt x="3508548" y="1966594"/>
                </a:lnTo>
                <a:lnTo>
                  <a:pt x="3515835" y="1990612"/>
                </a:lnTo>
                <a:lnTo>
                  <a:pt x="3525363" y="2021220"/>
                </a:lnTo>
                <a:lnTo>
                  <a:pt x="3544291" y="2082709"/>
                </a:lnTo>
                <a:lnTo>
                  <a:pt x="3567510" y="2156603"/>
                </a:lnTo>
                <a:lnTo>
                  <a:pt x="3577817" y="2189714"/>
                </a:lnTo>
                <a:lnTo>
                  <a:pt x="3584996" y="2212254"/>
                </a:lnTo>
                <a:lnTo>
                  <a:pt x="3589371" y="2226178"/>
                </a:lnTo>
                <a:lnTo>
                  <a:pt x="3594705" y="2242735"/>
                </a:lnTo>
                <a:lnTo>
                  <a:pt x="3607137" y="2281766"/>
                </a:lnTo>
                <a:lnTo>
                  <a:pt x="3626943" y="2342812"/>
                </a:lnTo>
                <a:lnTo>
                  <a:pt x="3631432" y="2356744"/>
                </a:lnTo>
                <a:lnTo>
                  <a:pt x="3632707" y="2360577"/>
                </a:lnTo>
                <a:lnTo>
                  <a:pt x="3634867" y="2367233"/>
                </a:lnTo>
                <a:cubicBezTo>
                  <a:pt x="3643806" y="2394492"/>
                  <a:pt x="3652421" y="2420456"/>
                  <a:pt x="3660652" y="2444926"/>
                </a:cubicBezTo>
                <a:lnTo>
                  <a:pt x="3665851" y="2460141"/>
                </a:lnTo>
                <a:lnTo>
                  <a:pt x="3669307" y="2470524"/>
                </a:lnTo>
                <a:lnTo>
                  <a:pt x="3673456" y="2482399"/>
                </a:lnTo>
                <a:lnTo>
                  <a:pt x="3684136" y="2513657"/>
                </a:lnTo>
                <a:lnTo>
                  <a:pt x="3697999" y="2552649"/>
                </a:lnTo>
                <a:lnTo>
                  <a:pt x="3701835" y="2563631"/>
                </a:lnTo>
                <a:lnTo>
                  <a:pt x="3702911" y="2566466"/>
                </a:lnTo>
                <a:lnTo>
                  <a:pt x="3704963" y="2572236"/>
                </a:lnTo>
                <a:cubicBezTo>
                  <a:pt x="3711423" y="2589939"/>
                  <a:pt x="3717380" y="2605751"/>
                  <a:pt x="3722776" y="2619476"/>
                </a:cubicBezTo>
                <a:lnTo>
                  <a:pt x="3725540" y="2626088"/>
                </a:lnTo>
                <a:lnTo>
                  <a:pt x="3727852" y="2632179"/>
                </a:lnTo>
                <a:lnTo>
                  <a:pt x="3730092" y="2637415"/>
                </a:lnTo>
                <a:lnTo>
                  <a:pt x="3728654" y="2636013"/>
                </a:lnTo>
                <a:lnTo>
                  <a:pt x="3727692" y="2633907"/>
                </a:lnTo>
                <a:lnTo>
                  <a:pt x="3724577" y="2626485"/>
                </a:lnTo>
                <a:lnTo>
                  <a:pt x="3717421" y="2608146"/>
                </a:lnTo>
                <a:lnTo>
                  <a:pt x="3700137" y="2562214"/>
                </a:lnTo>
                <a:lnTo>
                  <a:pt x="3691842" y="2539231"/>
                </a:lnTo>
                <a:lnTo>
                  <a:pt x="3668792" y="2472985"/>
                </a:lnTo>
                <a:lnTo>
                  <a:pt x="3662538" y="2454794"/>
                </a:lnTo>
                <a:lnTo>
                  <a:pt x="3629180" y="2354331"/>
                </a:lnTo>
                <a:lnTo>
                  <a:pt x="3620007" y="2326010"/>
                </a:lnTo>
                <a:lnTo>
                  <a:pt x="3591859" y="2238457"/>
                </a:lnTo>
                <a:lnTo>
                  <a:pt x="3579537" y="2199624"/>
                </a:lnTo>
                <a:lnTo>
                  <a:pt x="3561074" y="2140764"/>
                </a:lnTo>
                <a:lnTo>
                  <a:pt x="3506250" y="1963592"/>
                </a:lnTo>
                <a:lnTo>
                  <a:pt x="3499231" y="1940748"/>
                </a:lnTo>
                <a:lnTo>
                  <a:pt x="3442457" y="1751962"/>
                </a:lnTo>
                <a:lnTo>
                  <a:pt x="3361381" y="1475780"/>
                </a:lnTo>
                <a:lnTo>
                  <a:pt x="3307095" y="1284201"/>
                </a:lnTo>
                <a:lnTo>
                  <a:pt x="3303422" y="1271008"/>
                </a:lnTo>
                <a:lnTo>
                  <a:pt x="3287159" y="1212439"/>
                </a:lnTo>
                <a:lnTo>
                  <a:pt x="3278260" y="1180050"/>
                </a:lnTo>
                <a:lnTo>
                  <a:pt x="3248130" y="1067874"/>
                </a:lnTo>
                <a:close/>
                <a:moveTo>
                  <a:pt x="5309711" y="1046709"/>
                </a:moveTo>
                <a:lnTo>
                  <a:pt x="5309611" y="1051887"/>
                </a:lnTo>
                <a:lnTo>
                  <a:pt x="5304931" y="1055442"/>
                </a:lnTo>
                <a:lnTo>
                  <a:pt x="5305467" y="1048129"/>
                </a:lnTo>
                <a:lnTo>
                  <a:pt x="5306431" y="1047228"/>
                </a:lnTo>
                <a:close/>
                <a:moveTo>
                  <a:pt x="5318218" y="1045362"/>
                </a:moveTo>
                <a:lnTo>
                  <a:pt x="5317576" y="1045847"/>
                </a:lnTo>
                <a:lnTo>
                  <a:pt x="5317575" y="1045465"/>
                </a:lnTo>
                <a:close/>
                <a:moveTo>
                  <a:pt x="5369749" y="1043820"/>
                </a:moveTo>
                <a:lnTo>
                  <a:pt x="5376531" y="1045625"/>
                </a:lnTo>
                <a:lnTo>
                  <a:pt x="5379428" y="1057349"/>
                </a:lnTo>
                <a:lnTo>
                  <a:pt x="5365376" y="1064695"/>
                </a:lnTo>
                <a:lnTo>
                  <a:pt x="5362401" y="1048551"/>
                </a:lnTo>
                <a:close/>
                <a:moveTo>
                  <a:pt x="5345439" y="1042730"/>
                </a:moveTo>
                <a:lnTo>
                  <a:pt x="5353151" y="1042838"/>
                </a:lnTo>
                <a:lnTo>
                  <a:pt x="5353462" y="1044625"/>
                </a:lnTo>
                <a:lnTo>
                  <a:pt x="5346305" y="1049344"/>
                </a:lnTo>
                <a:close/>
                <a:moveTo>
                  <a:pt x="5335721" y="1042595"/>
                </a:moveTo>
                <a:lnTo>
                  <a:pt x="5337958" y="1042626"/>
                </a:lnTo>
                <a:lnTo>
                  <a:pt x="5339286" y="1053972"/>
                </a:lnTo>
                <a:lnTo>
                  <a:pt x="5332325" y="1058562"/>
                </a:lnTo>
                <a:lnTo>
                  <a:pt x="5331376" y="1045132"/>
                </a:lnTo>
                <a:lnTo>
                  <a:pt x="5334419" y="1042800"/>
                </a:lnTo>
                <a:close/>
                <a:moveTo>
                  <a:pt x="2457576" y="1040679"/>
                </a:moveTo>
                <a:lnTo>
                  <a:pt x="2457743" y="1047443"/>
                </a:lnTo>
                <a:lnTo>
                  <a:pt x="2457311" y="1054046"/>
                </a:lnTo>
                <a:lnTo>
                  <a:pt x="2457145" y="1047134"/>
                </a:lnTo>
                <a:close/>
                <a:moveTo>
                  <a:pt x="5296421" y="1040390"/>
                </a:moveTo>
                <a:lnTo>
                  <a:pt x="5296296" y="1041628"/>
                </a:lnTo>
                <a:lnTo>
                  <a:pt x="5295850" y="1041696"/>
                </a:lnTo>
                <a:lnTo>
                  <a:pt x="5296010" y="1040871"/>
                </a:lnTo>
                <a:close/>
                <a:moveTo>
                  <a:pt x="2304344" y="1034892"/>
                </a:moveTo>
                <a:lnTo>
                  <a:pt x="2300325" y="1040264"/>
                </a:lnTo>
                <a:cubicBezTo>
                  <a:pt x="2288863" y="1059033"/>
                  <a:pt x="2279222" y="1080095"/>
                  <a:pt x="2271409" y="1103535"/>
                </a:cubicBezTo>
                <a:lnTo>
                  <a:pt x="2268831" y="1114672"/>
                </a:lnTo>
                <a:lnTo>
                  <a:pt x="2265890" y="1121616"/>
                </a:lnTo>
                <a:lnTo>
                  <a:pt x="2262471" y="1142151"/>
                </a:lnTo>
                <a:lnTo>
                  <a:pt x="2253461" y="1181075"/>
                </a:lnTo>
                <a:lnTo>
                  <a:pt x="2251381" y="1208770"/>
                </a:lnTo>
                <a:lnTo>
                  <a:pt x="2248612" y="1225400"/>
                </a:lnTo>
                <a:lnTo>
                  <a:pt x="2248607" y="1245701"/>
                </a:lnTo>
                <a:lnTo>
                  <a:pt x="2246527" y="1273397"/>
                </a:lnTo>
                <a:lnTo>
                  <a:pt x="2246527" y="1273401"/>
                </a:lnTo>
                <a:lnTo>
                  <a:pt x="2246525" y="1273426"/>
                </a:lnTo>
                <a:lnTo>
                  <a:pt x="2248585" y="1327162"/>
                </a:lnTo>
                <a:lnTo>
                  <a:pt x="2248579" y="1352652"/>
                </a:lnTo>
                <a:lnTo>
                  <a:pt x="2250061" y="1365655"/>
                </a:lnTo>
                <a:lnTo>
                  <a:pt x="2250649" y="1381013"/>
                </a:lnTo>
                <a:lnTo>
                  <a:pt x="2265875" y="1504411"/>
                </a:lnTo>
                <a:lnTo>
                  <a:pt x="2265878" y="1504440"/>
                </a:lnTo>
                <a:lnTo>
                  <a:pt x="2285709" y="1609503"/>
                </a:lnTo>
                <a:lnTo>
                  <a:pt x="2282595" y="1610555"/>
                </a:lnTo>
                <a:lnTo>
                  <a:pt x="2282324" y="1610796"/>
                </a:lnTo>
                <a:lnTo>
                  <a:pt x="2282152" y="1610949"/>
                </a:lnTo>
                <a:lnTo>
                  <a:pt x="2277416" y="1612618"/>
                </a:lnTo>
                <a:lnTo>
                  <a:pt x="2274280" y="1613723"/>
                </a:lnTo>
                <a:lnTo>
                  <a:pt x="2245350" y="1638660"/>
                </a:lnTo>
                <a:lnTo>
                  <a:pt x="2244238" y="1633690"/>
                </a:lnTo>
                <a:lnTo>
                  <a:pt x="2244198" y="1633456"/>
                </a:lnTo>
                <a:lnTo>
                  <a:pt x="2220341" y="1485873"/>
                </a:lnTo>
                <a:lnTo>
                  <a:pt x="2216100" y="1441857"/>
                </a:lnTo>
                <a:lnTo>
                  <a:pt x="2210068" y="1343262"/>
                </a:lnTo>
                <a:lnTo>
                  <a:pt x="2210428" y="1296438"/>
                </a:lnTo>
                <a:lnTo>
                  <a:pt x="2218876" y="1209698"/>
                </a:lnTo>
                <a:lnTo>
                  <a:pt x="2226059" y="1165615"/>
                </a:lnTo>
                <a:lnTo>
                  <a:pt x="2231209" y="1147683"/>
                </a:lnTo>
                <a:lnTo>
                  <a:pt x="2263151" y="1070958"/>
                </a:lnTo>
                <a:lnTo>
                  <a:pt x="2263232" y="1070790"/>
                </a:lnTo>
                <a:lnTo>
                  <a:pt x="2286848" y="1044283"/>
                </a:lnTo>
                <a:lnTo>
                  <a:pt x="2287593" y="1043782"/>
                </a:lnTo>
                <a:lnTo>
                  <a:pt x="2301677" y="1036112"/>
                </a:lnTo>
                <a:close/>
                <a:moveTo>
                  <a:pt x="2204544" y="1034179"/>
                </a:moveTo>
                <a:lnTo>
                  <a:pt x="2200733" y="1036820"/>
                </a:lnTo>
                <a:lnTo>
                  <a:pt x="2135079" y="1081804"/>
                </a:lnTo>
                <a:lnTo>
                  <a:pt x="2124619" y="1089573"/>
                </a:lnTo>
                <a:lnTo>
                  <a:pt x="2113918" y="1096991"/>
                </a:lnTo>
                <a:lnTo>
                  <a:pt x="2101998" y="1106374"/>
                </a:lnTo>
                <a:lnTo>
                  <a:pt x="2075881" y="1125765"/>
                </a:lnTo>
                <a:lnTo>
                  <a:pt x="2057185" y="1141647"/>
                </a:lnTo>
                <a:lnTo>
                  <a:pt x="2044225" y="1151849"/>
                </a:lnTo>
                <a:lnTo>
                  <a:pt x="2040144" y="1156124"/>
                </a:lnTo>
                <a:lnTo>
                  <a:pt x="2036408" y="1159297"/>
                </a:lnTo>
                <a:lnTo>
                  <a:pt x="2047270" y="1148484"/>
                </a:lnTo>
                <a:lnTo>
                  <a:pt x="2064941" y="1134007"/>
                </a:lnTo>
                <a:lnTo>
                  <a:pt x="2113740" y="1096762"/>
                </a:lnTo>
                <a:lnTo>
                  <a:pt x="2136528" y="1080284"/>
                </a:lnTo>
                <a:close/>
                <a:moveTo>
                  <a:pt x="2575112" y="1034052"/>
                </a:moveTo>
                <a:lnTo>
                  <a:pt x="2579474" y="1077509"/>
                </a:lnTo>
                <a:lnTo>
                  <a:pt x="2574479" y="1054127"/>
                </a:lnTo>
                <a:close/>
                <a:moveTo>
                  <a:pt x="2928679" y="1032655"/>
                </a:moveTo>
                <a:lnTo>
                  <a:pt x="2941024" y="1047076"/>
                </a:lnTo>
                <a:lnTo>
                  <a:pt x="2962474" y="1096986"/>
                </a:lnTo>
                <a:lnTo>
                  <a:pt x="2933277" y="1042761"/>
                </a:lnTo>
                <a:lnTo>
                  <a:pt x="2929778" y="1038082"/>
                </a:lnTo>
                <a:close/>
                <a:moveTo>
                  <a:pt x="5322959" y="1031744"/>
                </a:moveTo>
                <a:lnTo>
                  <a:pt x="5323266" y="1037553"/>
                </a:lnTo>
                <a:lnTo>
                  <a:pt x="5317555" y="1038416"/>
                </a:lnTo>
                <a:lnTo>
                  <a:pt x="5317550" y="1036816"/>
                </a:lnTo>
                <a:lnTo>
                  <a:pt x="5320433" y="1034116"/>
                </a:lnTo>
                <a:close/>
                <a:moveTo>
                  <a:pt x="5385827" y="1030463"/>
                </a:moveTo>
                <a:lnTo>
                  <a:pt x="5388746" y="1041435"/>
                </a:lnTo>
                <a:lnTo>
                  <a:pt x="5382827" y="1039574"/>
                </a:lnTo>
                <a:lnTo>
                  <a:pt x="5381566" y="1034463"/>
                </a:lnTo>
                <a:close/>
                <a:moveTo>
                  <a:pt x="5350936" y="1030135"/>
                </a:moveTo>
                <a:lnTo>
                  <a:pt x="5351889" y="1035600"/>
                </a:lnTo>
                <a:lnTo>
                  <a:pt x="5344471" y="1035338"/>
                </a:lnTo>
                <a:lnTo>
                  <a:pt x="5344442" y="1035115"/>
                </a:lnTo>
                <a:close/>
                <a:moveTo>
                  <a:pt x="2511688" y="1029291"/>
                </a:moveTo>
                <a:lnTo>
                  <a:pt x="2511678" y="1032088"/>
                </a:lnTo>
                <a:lnTo>
                  <a:pt x="2511512" y="1077290"/>
                </a:lnTo>
                <a:lnTo>
                  <a:pt x="2516788" y="1107812"/>
                </a:lnTo>
                <a:lnTo>
                  <a:pt x="2516768" y="1109223"/>
                </a:lnTo>
                <a:lnTo>
                  <a:pt x="2516769" y="1109240"/>
                </a:lnTo>
                <a:lnTo>
                  <a:pt x="2516769" y="1109254"/>
                </a:lnTo>
                <a:lnTo>
                  <a:pt x="2516769" y="1109261"/>
                </a:lnTo>
                <a:lnTo>
                  <a:pt x="2516769" y="1109282"/>
                </a:lnTo>
                <a:lnTo>
                  <a:pt x="2516905" y="1110922"/>
                </a:lnTo>
                <a:lnTo>
                  <a:pt x="2511384" y="1078218"/>
                </a:lnTo>
                <a:close/>
                <a:moveTo>
                  <a:pt x="2424610" y="1028499"/>
                </a:moveTo>
                <a:lnTo>
                  <a:pt x="2423969" y="1055211"/>
                </a:lnTo>
                <a:lnTo>
                  <a:pt x="2423711" y="1050370"/>
                </a:lnTo>
                <a:lnTo>
                  <a:pt x="2424193" y="1031501"/>
                </a:lnTo>
                <a:close/>
                <a:moveTo>
                  <a:pt x="5310141" y="1024344"/>
                </a:moveTo>
                <a:lnTo>
                  <a:pt x="5309981" y="1032635"/>
                </a:lnTo>
                <a:lnTo>
                  <a:pt x="5306353" y="1036051"/>
                </a:lnTo>
                <a:lnTo>
                  <a:pt x="5306938" y="1028088"/>
                </a:lnTo>
                <a:close/>
                <a:moveTo>
                  <a:pt x="2410423" y="1022687"/>
                </a:moveTo>
                <a:lnTo>
                  <a:pt x="2410246" y="1027600"/>
                </a:lnTo>
                <a:lnTo>
                  <a:pt x="2409017" y="1035635"/>
                </a:lnTo>
                <a:lnTo>
                  <a:pt x="2409577" y="1046127"/>
                </a:lnTo>
                <a:lnTo>
                  <a:pt x="2408890" y="1065152"/>
                </a:lnTo>
                <a:lnTo>
                  <a:pt x="2412325" y="1097671"/>
                </a:lnTo>
                <a:lnTo>
                  <a:pt x="2414355" y="1135731"/>
                </a:lnTo>
                <a:lnTo>
                  <a:pt x="2419668" y="1167161"/>
                </a:lnTo>
                <a:lnTo>
                  <a:pt x="2421237" y="1182006"/>
                </a:lnTo>
                <a:lnTo>
                  <a:pt x="2429136" y="1223165"/>
                </a:lnTo>
                <a:lnTo>
                  <a:pt x="2429899" y="1227677"/>
                </a:lnTo>
                <a:lnTo>
                  <a:pt x="2430097" y="1228583"/>
                </a:lnTo>
                <a:lnTo>
                  <a:pt x="2430642" y="1241168"/>
                </a:lnTo>
                <a:cubicBezTo>
                  <a:pt x="2432972" y="1267846"/>
                  <a:pt x="2436248" y="1295969"/>
                  <a:pt x="2440475" y="1325652"/>
                </a:cubicBezTo>
                <a:lnTo>
                  <a:pt x="2443582" y="1344389"/>
                </a:lnTo>
                <a:lnTo>
                  <a:pt x="2445016" y="1355836"/>
                </a:lnTo>
                <a:lnTo>
                  <a:pt x="2449117" y="1377775"/>
                </a:lnTo>
                <a:lnTo>
                  <a:pt x="2456011" y="1419344"/>
                </a:lnTo>
                <a:lnTo>
                  <a:pt x="2465463" y="1465208"/>
                </a:lnTo>
                <a:lnTo>
                  <a:pt x="2469548" y="1487060"/>
                </a:lnTo>
                <a:lnTo>
                  <a:pt x="2473046" y="1502006"/>
                </a:lnTo>
                <a:lnTo>
                  <a:pt x="2477277" y="1522537"/>
                </a:lnTo>
                <a:lnTo>
                  <a:pt x="2504249" y="1635330"/>
                </a:lnTo>
                <a:lnTo>
                  <a:pt x="2504301" y="1635551"/>
                </a:lnTo>
                <a:lnTo>
                  <a:pt x="2513028" y="1667814"/>
                </a:lnTo>
                <a:lnTo>
                  <a:pt x="2474058" y="1618416"/>
                </a:lnTo>
                <a:lnTo>
                  <a:pt x="2452102" y="1606281"/>
                </a:lnTo>
                <a:lnTo>
                  <a:pt x="2433608" y="1527543"/>
                </a:lnTo>
                <a:lnTo>
                  <a:pt x="2409521" y="1398792"/>
                </a:lnTo>
                <a:lnTo>
                  <a:pt x="2404534" y="1361009"/>
                </a:lnTo>
                <a:lnTo>
                  <a:pt x="2395014" y="1285144"/>
                </a:lnTo>
                <a:lnTo>
                  <a:pt x="2392686" y="1245451"/>
                </a:lnTo>
                <a:lnTo>
                  <a:pt x="2390057" y="1186198"/>
                </a:lnTo>
                <a:lnTo>
                  <a:pt x="2391466" y="1149443"/>
                </a:lnTo>
                <a:lnTo>
                  <a:pt x="2394477" y="1103471"/>
                </a:lnTo>
                <a:close/>
                <a:moveTo>
                  <a:pt x="5378214" y="1020886"/>
                </a:moveTo>
                <a:lnTo>
                  <a:pt x="5383679" y="1022392"/>
                </a:lnTo>
                <a:lnTo>
                  <a:pt x="5384201" y="1024355"/>
                </a:lnTo>
                <a:lnTo>
                  <a:pt x="5379789" y="1027265"/>
                </a:lnTo>
                <a:close/>
                <a:moveTo>
                  <a:pt x="3197513" y="1020155"/>
                </a:moveTo>
                <a:lnTo>
                  <a:pt x="3215429" y="1093579"/>
                </a:lnTo>
                <a:cubicBezTo>
                  <a:pt x="3221841" y="1118983"/>
                  <a:pt x="3228837" y="1146087"/>
                  <a:pt x="3236343" y="1174645"/>
                </a:cubicBezTo>
                <a:lnTo>
                  <a:pt x="3239400" y="1186093"/>
                </a:lnTo>
                <a:lnTo>
                  <a:pt x="3241348" y="1193612"/>
                </a:lnTo>
                <a:lnTo>
                  <a:pt x="3247819" y="1217621"/>
                </a:lnTo>
                <a:lnTo>
                  <a:pt x="3260314" y="1264414"/>
                </a:lnTo>
                <a:lnTo>
                  <a:pt x="3264560" y="1279680"/>
                </a:lnTo>
                <a:lnTo>
                  <a:pt x="3271664" y="1306037"/>
                </a:lnTo>
                <a:cubicBezTo>
                  <a:pt x="3282411" y="1345300"/>
                  <a:pt x="3293756" y="1386181"/>
                  <a:pt x="3305562" y="1428225"/>
                </a:cubicBezTo>
                <a:lnTo>
                  <a:pt x="3312399" y="1452311"/>
                </a:lnTo>
                <a:lnTo>
                  <a:pt x="3315630" y="1463968"/>
                </a:lnTo>
                <a:lnTo>
                  <a:pt x="3322219" y="1486904"/>
                </a:lnTo>
                <a:lnTo>
                  <a:pt x="3342228" y="1557390"/>
                </a:lnTo>
                <a:lnTo>
                  <a:pt x="3356965" y="1607840"/>
                </a:lnTo>
                <a:lnTo>
                  <a:pt x="3377780" y="1680290"/>
                </a:lnTo>
                <a:lnTo>
                  <a:pt x="3404706" y="1771281"/>
                </a:lnTo>
                <a:lnTo>
                  <a:pt x="3420610" y="1825728"/>
                </a:lnTo>
                <a:lnTo>
                  <a:pt x="3430247" y="1857591"/>
                </a:lnTo>
                <a:lnTo>
                  <a:pt x="3443172" y="1901267"/>
                </a:lnTo>
                <a:lnTo>
                  <a:pt x="3484944" y="2038439"/>
                </a:lnTo>
                <a:lnTo>
                  <a:pt x="3500298" y="2089207"/>
                </a:lnTo>
                <a:lnTo>
                  <a:pt x="3505256" y="2105139"/>
                </a:lnTo>
                <a:lnTo>
                  <a:pt x="3508209" y="2114839"/>
                </a:lnTo>
                <a:lnTo>
                  <a:pt x="3535463" y="2202224"/>
                </a:lnTo>
                <a:lnTo>
                  <a:pt x="3538597" y="2212296"/>
                </a:lnTo>
                <a:lnTo>
                  <a:pt x="3538965" y="2213452"/>
                </a:lnTo>
                <a:lnTo>
                  <a:pt x="3539472" y="2215079"/>
                </a:lnTo>
                <a:cubicBezTo>
                  <a:pt x="3549679" y="2247514"/>
                  <a:pt x="3559646" y="2278887"/>
                  <a:pt x="3569299" y="2308946"/>
                </a:cubicBezTo>
                <a:lnTo>
                  <a:pt x="3572242" y="2318005"/>
                </a:lnTo>
                <a:lnTo>
                  <a:pt x="3574780" y="2325978"/>
                </a:lnTo>
                <a:lnTo>
                  <a:pt x="3581639" y="2346923"/>
                </a:lnTo>
                <a:lnTo>
                  <a:pt x="3597239" y="2394932"/>
                </a:lnTo>
                <a:lnTo>
                  <a:pt x="3603217" y="2412814"/>
                </a:lnTo>
                <a:lnTo>
                  <a:pt x="3608033" y="2427522"/>
                </a:lnTo>
                <a:lnTo>
                  <a:pt x="3613547" y="2443715"/>
                </a:lnTo>
                <a:lnTo>
                  <a:pt x="3622845" y="2471530"/>
                </a:lnTo>
                <a:lnTo>
                  <a:pt x="3631532" y="2496540"/>
                </a:lnTo>
                <a:lnTo>
                  <a:pt x="3637543" y="2514196"/>
                </a:lnTo>
                <a:lnTo>
                  <a:pt x="3640699" y="2522933"/>
                </a:lnTo>
                <a:lnTo>
                  <a:pt x="3645666" y="2537233"/>
                </a:lnTo>
                <a:lnTo>
                  <a:pt x="3657327" y="2568963"/>
                </a:lnTo>
                <a:lnTo>
                  <a:pt x="3662496" y="2583271"/>
                </a:lnTo>
                <a:lnTo>
                  <a:pt x="3663548" y="2585890"/>
                </a:lnTo>
                <a:lnTo>
                  <a:pt x="3665254" y="2590532"/>
                </a:lnTo>
                <a:lnTo>
                  <a:pt x="3665629" y="2591457"/>
                </a:lnTo>
                <a:lnTo>
                  <a:pt x="3664434" y="2590821"/>
                </a:lnTo>
                <a:lnTo>
                  <a:pt x="3657933" y="2574372"/>
                </a:lnTo>
                <a:lnTo>
                  <a:pt x="3652415" y="2559142"/>
                </a:lnTo>
                <a:lnTo>
                  <a:pt x="3634534" y="2509352"/>
                </a:lnTo>
                <a:lnTo>
                  <a:pt x="3625041" y="2481713"/>
                </a:lnTo>
                <a:lnTo>
                  <a:pt x="3607378" y="2429691"/>
                </a:lnTo>
                <a:lnTo>
                  <a:pt x="3595864" y="2394903"/>
                </a:lnTo>
                <a:lnTo>
                  <a:pt x="3577018" y="2337256"/>
                </a:lnTo>
                <a:lnTo>
                  <a:pt x="3564306" y="2297770"/>
                </a:lnTo>
                <a:lnTo>
                  <a:pt x="3543889" y="2233530"/>
                </a:lnTo>
                <a:lnTo>
                  <a:pt x="3530760" y="2191832"/>
                </a:lnTo>
                <a:lnTo>
                  <a:pt x="3508228" y="2119316"/>
                </a:lnTo>
                <a:lnTo>
                  <a:pt x="3497078" y="2083232"/>
                </a:lnTo>
                <a:lnTo>
                  <a:pt x="3422968" y="1837839"/>
                </a:lnTo>
                <a:lnTo>
                  <a:pt x="3416840" y="1816889"/>
                </a:lnTo>
                <a:lnTo>
                  <a:pt x="3351672" y="1593491"/>
                </a:lnTo>
                <a:lnTo>
                  <a:pt x="3300192" y="1411600"/>
                </a:lnTo>
                <a:lnTo>
                  <a:pt x="3285349" y="1358106"/>
                </a:lnTo>
                <a:lnTo>
                  <a:pt x="3273655" y="1315507"/>
                </a:lnTo>
                <a:lnTo>
                  <a:pt x="3254935" y="1246208"/>
                </a:lnTo>
                <a:lnTo>
                  <a:pt x="3245932" y="1212542"/>
                </a:lnTo>
                <a:lnTo>
                  <a:pt x="3227703" y="1142554"/>
                </a:lnTo>
                <a:lnTo>
                  <a:pt x="3221468" y="1118425"/>
                </a:lnTo>
                <a:lnTo>
                  <a:pt x="3201126" y="1036113"/>
                </a:lnTo>
                <a:close/>
                <a:moveTo>
                  <a:pt x="5335324" y="1020126"/>
                </a:moveTo>
                <a:lnTo>
                  <a:pt x="5336647" y="1031428"/>
                </a:lnTo>
                <a:lnTo>
                  <a:pt x="5330723" y="1035907"/>
                </a:lnTo>
                <a:lnTo>
                  <a:pt x="5329964" y="1025162"/>
                </a:lnTo>
                <a:close/>
                <a:moveTo>
                  <a:pt x="2213318" y="1019988"/>
                </a:moveTo>
                <a:lnTo>
                  <a:pt x="2121650" y="1082155"/>
                </a:lnTo>
                <a:cubicBezTo>
                  <a:pt x="2063503" y="1123548"/>
                  <a:pt x="2020345" y="1159001"/>
                  <a:pt x="2001661" y="1183957"/>
                </a:cubicBezTo>
                <a:cubicBezTo>
                  <a:pt x="1983460" y="1194437"/>
                  <a:pt x="1935752" y="1252763"/>
                  <a:pt x="1906658" y="1364847"/>
                </a:cubicBezTo>
                <a:cubicBezTo>
                  <a:pt x="1882890" y="1456179"/>
                  <a:pt x="1865667" y="1607581"/>
                  <a:pt x="1904778" y="1830966"/>
                </a:cubicBezTo>
                <a:lnTo>
                  <a:pt x="1925133" y="1931142"/>
                </a:lnTo>
                <a:lnTo>
                  <a:pt x="1899626" y="1933485"/>
                </a:lnTo>
                <a:cubicBezTo>
                  <a:pt x="1830671" y="1937815"/>
                  <a:pt x="1762100" y="1947026"/>
                  <a:pt x="1694452" y="1961062"/>
                </a:cubicBezTo>
                <a:cubicBezTo>
                  <a:pt x="1666461" y="1966854"/>
                  <a:pt x="1629370" y="1974988"/>
                  <a:pt x="1589659" y="1986571"/>
                </a:cubicBezTo>
                <a:cubicBezTo>
                  <a:pt x="1564374" y="1993965"/>
                  <a:pt x="1537349" y="2002297"/>
                  <a:pt x="1508730" y="2011668"/>
                </a:cubicBezTo>
                <a:lnTo>
                  <a:pt x="1456486" y="2029758"/>
                </a:lnTo>
                <a:lnTo>
                  <a:pt x="1441711" y="2034549"/>
                </a:lnTo>
                <a:lnTo>
                  <a:pt x="1434443" y="2037391"/>
                </a:lnTo>
                <a:lnTo>
                  <a:pt x="1418242" y="2043001"/>
                </a:lnTo>
                <a:cubicBezTo>
                  <a:pt x="1386584" y="2054553"/>
                  <a:pt x="1353481" y="2067248"/>
                  <a:pt x="1319079" y="2081186"/>
                </a:cubicBezTo>
                <a:lnTo>
                  <a:pt x="1282674" y="2096725"/>
                </a:lnTo>
                <a:lnTo>
                  <a:pt x="1266522" y="2103040"/>
                </a:lnTo>
                <a:lnTo>
                  <a:pt x="1252044" y="2109799"/>
                </a:lnTo>
                <a:lnTo>
                  <a:pt x="1212129" y="2126836"/>
                </a:lnTo>
                <a:cubicBezTo>
                  <a:pt x="1175279" y="2143365"/>
                  <a:pt x="1137278" y="2161241"/>
                  <a:pt x="1098275" y="2180565"/>
                </a:cubicBezTo>
                <a:lnTo>
                  <a:pt x="1079289" y="2190452"/>
                </a:lnTo>
                <a:lnTo>
                  <a:pt x="1068837" y="2195332"/>
                </a:lnTo>
                <a:lnTo>
                  <a:pt x="1009714" y="2226683"/>
                </a:lnTo>
                <a:lnTo>
                  <a:pt x="978404" y="2242987"/>
                </a:lnTo>
                <a:lnTo>
                  <a:pt x="971556" y="2246917"/>
                </a:lnTo>
                <a:lnTo>
                  <a:pt x="963041" y="2251432"/>
                </a:lnTo>
                <a:lnTo>
                  <a:pt x="853482" y="2314670"/>
                </a:lnTo>
                <a:lnTo>
                  <a:pt x="853401" y="2314717"/>
                </a:lnTo>
                <a:lnTo>
                  <a:pt x="767732" y="2368836"/>
                </a:lnTo>
                <a:lnTo>
                  <a:pt x="725877" y="2395277"/>
                </a:lnTo>
                <a:lnTo>
                  <a:pt x="724717" y="2389197"/>
                </a:lnTo>
                <a:lnTo>
                  <a:pt x="723836" y="2384578"/>
                </a:lnTo>
                <a:lnTo>
                  <a:pt x="723449" y="2370096"/>
                </a:lnTo>
                <a:lnTo>
                  <a:pt x="915073" y="2250943"/>
                </a:lnTo>
                <a:lnTo>
                  <a:pt x="1105221" y="2150606"/>
                </a:lnTo>
                <a:lnTo>
                  <a:pt x="1162608" y="2123495"/>
                </a:lnTo>
                <a:lnTo>
                  <a:pt x="1308485" y="2059253"/>
                </a:lnTo>
                <a:lnTo>
                  <a:pt x="1367266" y="2035207"/>
                </a:lnTo>
                <a:lnTo>
                  <a:pt x="1569940" y="1962583"/>
                </a:lnTo>
                <a:cubicBezTo>
                  <a:pt x="1607445" y="1950863"/>
                  <a:pt x="1642744" y="1942727"/>
                  <a:pt x="1672252" y="1936246"/>
                </a:cubicBezTo>
                <a:cubicBezTo>
                  <a:pt x="1735445" y="1922375"/>
                  <a:pt x="1799464" y="1912614"/>
                  <a:pt x="1863912" y="1907014"/>
                </a:cubicBezTo>
                <a:cubicBezTo>
                  <a:pt x="1877232" y="1906904"/>
                  <a:pt x="1890456" y="1904905"/>
                  <a:pt x="1903209" y="1901086"/>
                </a:cubicBezTo>
                <a:cubicBezTo>
                  <a:pt x="1904589" y="1900273"/>
                  <a:pt x="1905265" y="1898646"/>
                  <a:pt x="1904864" y="1897087"/>
                </a:cubicBezTo>
                <a:lnTo>
                  <a:pt x="1904864" y="1897086"/>
                </a:lnTo>
                <a:lnTo>
                  <a:pt x="1904865" y="1897083"/>
                </a:lnTo>
                <a:cubicBezTo>
                  <a:pt x="1862362" y="1695839"/>
                  <a:pt x="1864844" y="1547026"/>
                  <a:pt x="1881248" y="1443198"/>
                </a:cubicBezTo>
                <a:lnTo>
                  <a:pt x="1901143" y="1354092"/>
                </a:lnTo>
                <a:lnTo>
                  <a:pt x="1901977" y="1351858"/>
                </a:lnTo>
                <a:lnTo>
                  <a:pt x="1928007" y="1282214"/>
                </a:lnTo>
                <a:cubicBezTo>
                  <a:pt x="1956762" y="1220039"/>
                  <a:pt x="1988873" y="1186584"/>
                  <a:pt x="2003454" y="1179033"/>
                </a:cubicBezTo>
                <a:cubicBezTo>
                  <a:pt x="2003950" y="1178827"/>
                  <a:pt x="2004377" y="1178493"/>
                  <a:pt x="2004694" y="1178069"/>
                </a:cubicBezTo>
                <a:cubicBezTo>
                  <a:pt x="2025687" y="1152011"/>
                  <a:pt x="2073681" y="1114214"/>
                  <a:pt x="2137308" y="1070230"/>
                </a:cubicBezTo>
                <a:close/>
                <a:moveTo>
                  <a:pt x="3099271" y="1019424"/>
                </a:moveTo>
                <a:lnTo>
                  <a:pt x="3129149" y="1128904"/>
                </a:lnTo>
                <a:cubicBezTo>
                  <a:pt x="3139641" y="1167158"/>
                  <a:pt x="3150570" y="1206872"/>
                  <a:pt x="3161830" y="1247638"/>
                </a:cubicBezTo>
                <a:lnTo>
                  <a:pt x="3168674" y="1272336"/>
                </a:lnTo>
                <a:lnTo>
                  <a:pt x="3173194" y="1288684"/>
                </a:lnTo>
                <a:lnTo>
                  <a:pt x="3180635" y="1315439"/>
                </a:lnTo>
                <a:lnTo>
                  <a:pt x="3196486" y="1372627"/>
                </a:lnTo>
                <a:lnTo>
                  <a:pt x="3204043" y="1399597"/>
                </a:lnTo>
                <a:lnTo>
                  <a:pt x="3220364" y="1458280"/>
                </a:lnTo>
                <a:cubicBezTo>
                  <a:pt x="3236437" y="1515791"/>
                  <a:pt x="3252772" y="1573959"/>
                  <a:pt x="3269112" y="1631812"/>
                </a:cubicBezTo>
                <a:lnTo>
                  <a:pt x="3307468" y="1766792"/>
                </a:lnTo>
                <a:lnTo>
                  <a:pt x="3275893" y="1656617"/>
                </a:lnTo>
                <a:lnTo>
                  <a:pt x="3273978" y="1649830"/>
                </a:lnTo>
                <a:lnTo>
                  <a:pt x="3208572" y="1417263"/>
                </a:lnTo>
                <a:lnTo>
                  <a:pt x="3182151" y="1322359"/>
                </a:lnTo>
                <a:lnTo>
                  <a:pt x="3171699" y="1284631"/>
                </a:lnTo>
                <a:lnTo>
                  <a:pt x="3129839" y="1132303"/>
                </a:lnTo>
                <a:close/>
                <a:moveTo>
                  <a:pt x="5367019" y="1017801"/>
                </a:moveTo>
                <a:lnTo>
                  <a:pt x="5369846" y="1018581"/>
                </a:lnTo>
                <a:lnTo>
                  <a:pt x="5373085" y="1031685"/>
                </a:lnTo>
                <a:lnTo>
                  <a:pt x="5366369" y="1036114"/>
                </a:lnTo>
                <a:lnTo>
                  <a:pt x="5360067" y="1035891"/>
                </a:lnTo>
                <a:lnTo>
                  <a:pt x="5358007" y="1024712"/>
                </a:lnTo>
                <a:close/>
                <a:moveTo>
                  <a:pt x="2549221" y="1017740"/>
                </a:moveTo>
                <a:lnTo>
                  <a:pt x="2553790" y="1086551"/>
                </a:lnTo>
                <a:cubicBezTo>
                  <a:pt x="2557271" y="1109648"/>
                  <a:pt x="2562158" y="1131164"/>
                  <a:pt x="2567035" y="1149642"/>
                </a:cubicBezTo>
                <a:lnTo>
                  <a:pt x="2568969" y="1156213"/>
                </a:lnTo>
                <a:lnTo>
                  <a:pt x="2569390" y="1161200"/>
                </a:lnTo>
                <a:lnTo>
                  <a:pt x="2566034" y="1149512"/>
                </a:lnTo>
                <a:cubicBezTo>
                  <a:pt x="2561064" y="1130170"/>
                  <a:pt x="2556138" y="1107773"/>
                  <a:pt x="2552769" y="1084038"/>
                </a:cubicBezTo>
                <a:close/>
                <a:moveTo>
                  <a:pt x="2341929" y="1017703"/>
                </a:moveTo>
                <a:lnTo>
                  <a:pt x="2315924" y="1074594"/>
                </a:lnTo>
                <a:cubicBezTo>
                  <a:pt x="2300752" y="1120274"/>
                  <a:pt x="2292722" y="1175434"/>
                  <a:pt x="2291886" y="1240749"/>
                </a:cubicBezTo>
                <a:lnTo>
                  <a:pt x="2291886" y="1240760"/>
                </a:lnTo>
                <a:lnTo>
                  <a:pt x="2291885" y="1240778"/>
                </a:lnTo>
                <a:lnTo>
                  <a:pt x="2291885" y="1240786"/>
                </a:lnTo>
                <a:lnTo>
                  <a:pt x="2291885" y="1240792"/>
                </a:lnTo>
                <a:cubicBezTo>
                  <a:pt x="2291467" y="1273446"/>
                  <a:pt x="2292846" y="1308609"/>
                  <a:pt x="2296031" y="1346426"/>
                </a:cubicBezTo>
                <a:lnTo>
                  <a:pt x="2306487" y="1431215"/>
                </a:lnTo>
                <a:lnTo>
                  <a:pt x="2311003" y="1467833"/>
                </a:lnTo>
                <a:lnTo>
                  <a:pt x="2333866" y="1589652"/>
                </a:lnTo>
                <a:lnTo>
                  <a:pt x="2309286" y="1597183"/>
                </a:lnTo>
                <a:cubicBezTo>
                  <a:pt x="2308017" y="1598024"/>
                  <a:pt x="2307355" y="1599539"/>
                  <a:pt x="2307604" y="1601043"/>
                </a:cubicBezTo>
                <a:lnTo>
                  <a:pt x="2307606" y="1601045"/>
                </a:lnTo>
                <a:lnTo>
                  <a:pt x="2307604" y="1601050"/>
                </a:lnTo>
                <a:lnTo>
                  <a:pt x="2308432" y="1601642"/>
                </a:lnTo>
                <a:lnTo>
                  <a:pt x="2293184" y="1606718"/>
                </a:lnTo>
                <a:lnTo>
                  <a:pt x="2273840" y="1504639"/>
                </a:lnTo>
                <a:lnTo>
                  <a:pt x="2273808" y="1504383"/>
                </a:lnTo>
                <a:lnTo>
                  <a:pt x="2257957" y="1366713"/>
                </a:lnTo>
                <a:lnTo>
                  <a:pt x="2256431" y="1328391"/>
                </a:lnTo>
                <a:lnTo>
                  <a:pt x="2256322" y="1247566"/>
                </a:lnTo>
                <a:lnTo>
                  <a:pt x="2256667" y="1242862"/>
                </a:lnTo>
                <a:lnTo>
                  <a:pt x="2259011" y="1210910"/>
                </a:lnTo>
                <a:lnTo>
                  <a:pt x="2269877" y="1144917"/>
                </a:lnTo>
                <a:lnTo>
                  <a:pt x="2276154" y="1117591"/>
                </a:lnTo>
                <a:lnTo>
                  <a:pt x="2307218" y="1044040"/>
                </a:lnTo>
                <a:lnTo>
                  <a:pt x="2321861" y="1026882"/>
                </a:lnTo>
                <a:close/>
                <a:moveTo>
                  <a:pt x="2913758" y="1015222"/>
                </a:moveTo>
                <a:lnTo>
                  <a:pt x="2919170" y="1021546"/>
                </a:lnTo>
                <a:lnTo>
                  <a:pt x="2919821" y="1024764"/>
                </a:lnTo>
                <a:lnTo>
                  <a:pt x="2914451" y="1017584"/>
                </a:lnTo>
                <a:close/>
                <a:moveTo>
                  <a:pt x="5356183" y="1014817"/>
                </a:moveTo>
                <a:lnTo>
                  <a:pt x="5357843" y="1015274"/>
                </a:lnTo>
                <a:lnTo>
                  <a:pt x="5356525" y="1016399"/>
                </a:lnTo>
                <a:lnTo>
                  <a:pt x="5356481" y="1016432"/>
                </a:lnTo>
                <a:close/>
                <a:moveTo>
                  <a:pt x="5290155" y="1014461"/>
                </a:moveTo>
                <a:lnTo>
                  <a:pt x="5287971" y="1020108"/>
                </a:lnTo>
                <a:lnTo>
                  <a:pt x="5287280" y="1022426"/>
                </a:lnTo>
                <a:lnTo>
                  <a:pt x="5281038" y="1034465"/>
                </a:lnTo>
                <a:lnTo>
                  <a:pt x="5276876" y="1044433"/>
                </a:lnTo>
                <a:lnTo>
                  <a:pt x="5276778" y="1044578"/>
                </a:lnTo>
                <a:lnTo>
                  <a:pt x="5272449" y="1045233"/>
                </a:lnTo>
                <a:cubicBezTo>
                  <a:pt x="5235770" y="1053367"/>
                  <a:pt x="5175791" y="1063019"/>
                  <a:pt x="5100091" y="1075016"/>
                </a:cubicBezTo>
                <a:lnTo>
                  <a:pt x="4979165" y="1094597"/>
                </a:lnTo>
                <a:lnTo>
                  <a:pt x="4932698" y="1102870"/>
                </a:lnTo>
                <a:cubicBezTo>
                  <a:pt x="4917393" y="1105627"/>
                  <a:pt x="4901673" y="1108523"/>
                  <a:pt x="4885955" y="1111143"/>
                </a:cubicBezTo>
                <a:lnTo>
                  <a:pt x="4872166" y="1113486"/>
                </a:lnTo>
                <a:cubicBezTo>
                  <a:pt x="4721595" y="1138720"/>
                  <a:pt x="4565922" y="1164503"/>
                  <a:pt x="4448995" y="1192081"/>
                </a:cubicBezTo>
                <a:cubicBezTo>
                  <a:pt x="4406250" y="1203408"/>
                  <a:pt x="4365670" y="1221716"/>
                  <a:pt x="4328897" y="1246271"/>
                </a:cubicBezTo>
                <a:lnTo>
                  <a:pt x="4278915" y="1273629"/>
                </a:lnTo>
                <a:lnTo>
                  <a:pt x="4276500" y="1274945"/>
                </a:lnTo>
                <a:cubicBezTo>
                  <a:pt x="4172258" y="1320032"/>
                  <a:pt x="4083046" y="1392147"/>
                  <a:pt x="3996593" y="1461090"/>
                </a:cubicBezTo>
                <a:lnTo>
                  <a:pt x="3961638" y="1488737"/>
                </a:lnTo>
                <a:lnTo>
                  <a:pt x="3949532" y="1491912"/>
                </a:lnTo>
                <a:lnTo>
                  <a:pt x="3976874" y="1463022"/>
                </a:lnTo>
                <a:lnTo>
                  <a:pt x="4020018" y="1419259"/>
                </a:lnTo>
                <a:lnTo>
                  <a:pt x="4093267" y="1344962"/>
                </a:lnTo>
                <a:cubicBezTo>
                  <a:pt x="4133892" y="1308119"/>
                  <a:pt x="4176947" y="1275385"/>
                  <a:pt x="4224242" y="1251564"/>
                </a:cubicBezTo>
                <a:cubicBezTo>
                  <a:pt x="4241243" y="1242228"/>
                  <a:pt x="4257430" y="1231483"/>
                  <a:pt x="4272639" y="1219437"/>
                </a:cubicBezTo>
                <a:cubicBezTo>
                  <a:pt x="4308117" y="1189616"/>
                  <a:pt x="4349815" y="1168087"/>
                  <a:pt x="4394669" y="1156423"/>
                </a:cubicBezTo>
                <a:cubicBezTo>
                  <a:pt x="4506632" y="1130914"/>
                  <a:pt x="4671681" y="1106510"/>
                  <a:pt x="4831215" y="1082927"/>
                </a:cubicBezTo>
                <a:lnTo>
                  <a:pt x="4853690" y="1079617"/>
                </a:lnTo>
                <a:cubicBezTo>
                  <a:pt x="4870513" y="1077136"/>
                  <a:pt x="4886921" y="1074377"/>
                  <a:pt x="4903329" y="1071756"/>
                </a:cubicBezTo>
                <a:cubicBezTo>
                  <a:pt x="4919738" y="1069135"/>
                  <a:pt x="4935870" y="1066514"/>
                  <a:pt x="4951865" y="1064171"/>
                </a:cubicBezTo>
                <a:cubicBezTo>
                  <a:pt x="4996126" y="1057689"/>
                  <a:pt x="5038457" y="1051762"/>
                  <a:pt x="5077065" y="1046384"/>
                </a:cubicBezTo>
                <a:cubicBezTo>
                  <a:pt x="5159659" y="1034806"/>
                  <a:pt x="5225016" y="1025704"/>
                  <a:pt x="5260454" y="1017845"/>
                </a:cubicBezTo>
                <a:close/>
                <a:moveTo>
                  <a:pt x="5310048" y="1012195"/>
                </a:moveTo>
                <a:lnTo>
                  <a:pt x="5307921" y="1014683"/>
                </a:lnTo>
                <a:lnTo>
                  <a:pt x="5308087" y="1012419"/>
                </a:lnTo>
                <a:close/>
                <a:moveTo>
                  <a:pt x="5344424" y="1011579"/>
                </a:moveTo>
                <a:lnTo>
                  <a:pt x="5347867" y="1012528"/>
                </a:lnTo>
                <a:lnTo>
                  <a:pt x="5349471" y="1021732"/>
                </a:lnTo>
                <a:lnTo>
                  <a:pt x="5343301" y="1026397"/>
                </a:lnTo>
                <a:lnTo>
                  <a:pt x="5341697" y="1014141"/>
                </a:lnTo>
                <a:close/>
                <a:moveTo>
                  <a:pt x="3084772" y="1011328"/>
                </a:moveTo>
                <a:lnTo>
                  <a:pt x="3118183" y="1135569"/>
                </a:lnTo>
                <a:cubicBezTo>
                  <a:pt x="3133021" y="1190187"/>
                  <a:pt x="3148922" y="1248185"/>
                  <a:pt x="3165506" y="1308109"/>
                </a:cubicBezTo>
                <a:lnTo>
                  <a:pt x="3205944" y="1453152"/>
                </a:lnTo>
                <a:lnTo>
                  <a:pt x="3216937" y="1492580"/>
                </a:lnTo>
                <a:lnTo>
                  <a:pt x="3266687" y="1668090"/>
                </a:lnTo>
                <a:lnTo>
                  <a:pt x="3221181" y="1508320"/>
                </a:lnTo>
                <a:lnTo>
                  <a:pt x="3219072" y="1500771"/>
                </a:lnTo>
                <a:lnTo>
                  <a:pt x="3160669" y="1291239"/>
                </a:lnTo>
                <a:lnTo>
                  <a:pt x="3119759" y="1141893"/>
                </a:lnTo>
                <a:lnTo>
                  <a:pt x="3104943" y="1086920"/>
                </a:lnTo>
                <a:lnTo>
                  <a:pt x="3096450" y="1055356"/>
                </a:lnTo>
                <a:close/>
                <a:moveTo>
                  <a:pt x="5321855" y="1010850"/>
                </a:moveTo>
                <a:lnTo>
                  <a:pt x="5322388" y="1020930"/>
                </a:lnTo>
                <a:lnTo>
                  <a:pt x="5317518" y="1025530"/>
                </a:lnTo>
                <a:lnTo>
                  <a:pt x="5317489" y="1015747"/>
                </a:lnTo>
                <a:lnTo>
                  <a:pt x="5319468" y="1013433"/>
                </a:lnTo>
                <a:lnTo>
                  <a:pt x="5321688" y="1010870"/>
                </a:lnTo>
                <a:close/>
                <a:moveTo>
                  <a:pt x="5334076" y="1009459"/>
                </a:moveTo>
                <a:lnTo>
                  <a:pt x="5334121" y="1009847"/>
                </a:lnTo>
                <a:lnTo>
                  <a:pt x="5329210" y="1014485"/>
                </a:lnTo>
                <a:lnTo>
                  <a:pt x="5328896" y="1010050"/>
                </a:lnTo>
                <a:close/>
                <a:moveTo>
                  <a:pt x="2923837" y="1008758"/>
                </a:moveTo>
                <a:lnTo>
                  <a:pt x="2932224" y="1016505"/>
                </a:lnTo>
                <a:lnTo>
                  <a:pt x="2945190" y="1042204"/>
                </a:lnTo>
                <a:lnTo>
                  <a:pt x="2926061" y="1019733"/>
                </a:lnTo>
                <a:close/>
                <a:moveTo>
                  <a:pt x="1449795" y="1007328"/>
                </a:moveTo>
                <a:lnTo>
                  <a:pt x="1446534" y="1020318"/>
                </a:lnTo>
                <a:lnTo>
                  <a:pt x="1445750" y="1021661"/>
                </a:lnTo>
                <a:lnTo>
                  <a:pt x="1448003" y="1011439"/>
                </a:lnTo>
                <a:close/>
                <a:moveTo>
                  <a:pt x="5378905" y="1004448"/>
                </a:moveTo>
                <a:lnTo>
                  <a:pt x="5381846" y="1015500"/>
                </a:lnTo>
                <a:lnTo>
                  <a:pt x="5376483" y="1013872"/>
                </a:lnTo>
                <a:lnTo>
                  <a:pt x="5375234" y="1008811"/>
                </a:lnTo>
                <a:close/>
                <a:moveTo>
                  <a:pt x="2489481" y="1003186"/>
                </a:moveTo>
                <a:lnTo>
                  <a:pt x="2489333" y="1005598"/>
                </a:lnTo>
                <a:lnTo>
                  <a:pt x="2489405" y="1003537"/>
                </a:lnTo>
                <a:close/>
                <a:moveTo>
                  <a:pt x="1489989" y="1001730"/>
                </a:moveTo>
                <a:lnTo>
                  <a:pt x="1482111" y="1042473"/>
                </a:lnTo>
                <a:cubicBezTo>
                  <a:pt x="1481436" y="1047124"/>
                  <a:pt x="1480456" y="1051728"/>
                  <a:pt x="1479216" y="1056261"/>
                </a:cubicBezTo>
                <a:lnTo>
                  <a:pt x="1460180" y="1083895"/>
                </a:lnTo>
                <a:lnTo>
                  <a:pt x="1451925" y="1093283"/>
                </a:lnTo>
                <a:lnTo>
                  <a:pt x="1442292" y="1103412"/>
                </a:lnTo>
                <a:lnTo>
                  <a:pt x="1448638" y="1066268"/>
                </a:lnTo>
                <a:lnTo>
                  <a:pt x="1469720" y="1037847"/>
                </a:lnTo>
                <a:lnTo>
                  <a:pt x="1470178" y="1037250"/>
                </a:lnTo>
                <a:close/>
                <a:moveTo>
                  <a:pt x="2419283" y="1001416"/>
                </a:moveTo>
                <a:lnTo>
                  <a:pt x="2418380" y="1006169"/>
                </a:lnTo>
                <a:lnTo>
                  <a:pt x="2418430" y="1003312"/>
                </a:lnTo>
                <a:close/>
                <a:moveTo>
                  <a:pt x="2380743" y="1000264"/>
                </a:moveTo>
                <a:lnTo>
                  <a:pt x="2359909" y="1046299"/>
                </a:lnTo>
                <a:cubicBezTo>
                  <a:pt x="2352643" y="1068530"/>
                  <a:pt x="2347115" y="1093126"/>
                  <a:pt x="2343328" y="1120170"/>
                </a:cubicBezTo>
                <a:lnTo>
                  <a:pt x="2342450" y="1132862"/>
                </a:lnTo>
                <a:lnTo>
                  <a:pt x="2340814" y="1140966"/>
                </a:lnTo>
                <a:lnTo>
                  <a:pt x="2340265" y="1164420"/>
                </a:lnTo>
                <a:lnTo>
                  <a:pt x="2337197" y="1208727"/>
                </a:lnTo>
                <a:lnTo>
                  <a:pt x="2337197" y="1208741"/>
                </a:lnTo>
                <a:lnTo>
                  <a:pt x="2337196" y="1208758"/>
                </a:lnTo>
                <a:lnTo>
                  <a:pt x="2338496" y="1239866"/>
                </a:lnTo>
                <a:lnTo>
                  <a:pt x="2338054" y="1258713"/>
                </a:lnTo>
                <a:lnTo>
                  <a:pt x="2340233" y="1281384"/>
                </a:lnTo>
                <a:lnTo>
                  <a:pt x="2341533" y="1312467"/>
                </a:lnTo>
                <a:lnTo>
                  <a:pt x="2348948" y="1372189"/>
                </a:lnTo>
                <a:lnTo>
                  <a:pt x="2351669" y="1400534"/>
                </a:lnTo>
                <a:lnTo>
                  <a:pt x="2354248" y="1414873"/>
                </a:lnTo>
                <a:lnTo>
                  <a:pt x="2356360" y="1431879"/>
                </a:lnTo>
                <a:cubicBezTo>
                  <a:pt x="2363053" y="1474351"/>
                  <a:pt x="2371498" y="1519516"/>
                  <a:pt x="2381699" y="1567458"/>
                </a:cubicBezTo>
                <a:lnTo>
                  <a:pt x="2383478" y="1575011"/>
                </a:lnTo>
                <a:lnTo>
                  <a:pt x="2385868" y="1585155"/>
                </a:lnTo>
                <a:lnTo>
                  <a:pt x="2356994" y="1582566"/>
                </a:lnTo>
                <a:lnTo>
                  <a:pt x="2340448" y="1587635"/>
                </a:lnTo>
                <a:lnTo>
                  <a:pt x="2317872" y="1467996"/>
                </a:lnTo>
                <a:lnTo>
                  <a:pt x="2317853" y="1467841"/>
                </a:lnTo>
                <a:lnTo>
                  <a:pt x="2302188" y="1332355"/>
                </a:lnTo>
                <a:lnTo>
                  <a:pt x="2300635" y="1294767"/>
                </a:lnTo>
                <a:lnTo>
                  <a:pt x="2300374" y="1215420"/>
                </a:lnTo>
                <a:lnTo>
                  <a:pt x="2302913" y="1179537"/>
                </a:lnTo>
                <a:lnTo>
                  <a:pt x="2313344" y="1115002"/>
                </a:lnTo>
                <a:lnTo>
                  <a:pt x="2319381" y="1088357"/>
                </a:lnTo>
                <a:lnTo>
                  <a:pt x="2349410" y="1016879"/>
                </a:lnTo>
                <a:lnTo>
                  <a:pt x="2349410" y="1016853"/>
                </a:lnTo>
                <a:lnTo>
                  <a:pt x="2349410" y="1016826"/>
                </a:lnTo>
                <a:lnTo>
                  <a:pt x="2349411" y="1016824"/>
                </a:lnTo>
                <a:lnTo>
                  <a:pt x="2349411" y="1016187"/>
                </a:lnTo>
                <a:lnTo>
                  <a:pt x="2351721" y="1013226"/>
                </a:lnTo>
                <a:lnTo>
                  <a:pt x="2371472" y="1004195"/>
                </a:lnTo>
                <a:close/>
                <a:moveTo>
                  <a:pt x="5332747" y="998106"/>
                </a:moveTo>
                <a:lnTo>
                  <a:pt x="5333324" y="1003043"/>
                </a:lnTo>
                <a:lnTo>
                  <a:pt x="5328437" y="1003559"/>
                </a:lnTo>
                <a:lnTo>
                  <a:pt x="5328406" y="1003116"/>
                </a:lnTo>
                <a:close/>
                <a:moveTo>
                  <a:pt x="2907503" y="993908"/>
                </a:moveTo>
                <a:lnTo>
                  <a:pt x="2909438" y="995457"/>
                </a:lnTo>
                <a:lnTo>
                  <a:pt x="2914908" y="1000510"/>
                </a:lnTo>
                <a:lnTo>
                  <a:pt x="2916535" y="1008543"/>
                </a:lnTo>
                <a:lnTo>
                  <a:pt x="2909306" y="1000052"/>
                </a:lnTo>
                <a:close/>
                <a:moveTo>
                  <a:pt x="2268388" y="992925"/>
                </a:moveTo>
                <a:lnTo>
                  <a:pt x="2206533" y="1032831"/>
                </a:lnTo>
                <a:lnTo>
                  <a:pt x="2220532" y="1023342"/>
                </a:lnTo>
                <a:lnTo>
                  <a:pt x="2222687" y="1021897"/>
                </a:lnTo>
                <a:close/>
                <a:moveTo>
                  <a:pt x="5363393" y="992473"/>
                </a:moveTo>
                <a:lnTo>
                  <a:pt x="5367081" y="1007393"/>
                </a:lnTo>
                <a:lnTo>
                  <a:pt x="5363947" y="1010066"/>
                </a:lnTo>
                <a:lnTo>
                  <a:pt x="5354795" y="1007288"/>
                </a:lnTo>
                <a:lnTo>
                  <a:pt x="5353871" y="1002276"/>
                </a:lnTo>
                <a:close/>
                <a:moveTo>
                  <a:pt x="2552587" y="992089"/>
                </a:moveTo>
                <a:lnTo>
                  <a:pt x="2549008" y="1013759"/>
                </a:lnTo>
                <a:lnTo>
                  <a:pt x="2548836" y="1010549"/>
                </a:lnTo>
                <a:close/>
                <a:moveTo>
                  <a:pt x="5371082" y="991991"/>
                </a:moveTo>
                <a:lnTo>
                  <a:pt x="5376504" y="995423"/>
                </a:lnTo>
                <a:lnTo>
                  <a:pt x="5376873" y="996810"/>
                </a:lnTo>
                <a:lnTo>
                  <a:pt x="5373350" y="1001181"/>
                </a:lnTo>
                <a:close/>
                <a:moveTo>
                  <a:pt x="2505061" y="991982"/>
                </a:moveTo>
                <a:lnTo>
                  <a:pt x="2504924" y="1003358"/>
                </a:lnTo>
                <a:lnTo>
                  <a:pt x="2504502" y="1005584"/>
                </a:lnTo>
                <a:lnTo>
                  <a:pt x="2503881" y="1020699"/>
                </a:lnTo>
                <a:lnTo>
                  <a:pt x="2504092" y="1007746"/>
                </a:lnTo>
                <a:lnTo>
                  <a:pt x="2504502" y="1005584"/>
                </a:lnTo>
                <a:close/>
                <a:moveTo>
                  <a:pt x="5320815" y="991164"/>
                </a:moveTo>
                <a:lnTo>
                  <a:pt x="5321231" y="999037"/>
                </a:lnTo>
                <a:lnTo>
                  <a:pt x="5317454" y="1003493"/>
                </a:lnTo>
                <a:lnTo>
                  <a:pt x="5317433" y="996251"/>
                </a:lnTo>
                <a:lnTo>
                  <a:pt x="5319054" y="993856"/>
                </a:lnTo>
                <a:close/>
                <a:moveTo>
                  <a:pt x="5310786" y="990743"/>
                </a:moveTo>
                <a:lnTo>
                  <a:pt x="5310719" y="994256"/>
                </a:lnTo>
                <a:lnTo>
                  <a:pt x="5309262" y="996416"/>
                </a:lnTo>
                <a:lnTo>
                  <a:pt x="5309382" y="994784"/>
                </a:lnTo>
                <a:lnTo>
                  <a:pt x="5309699" y="992833"/>
                </a:lnTo>
                <a:close/>
                <a:moveTo>
                  <a:pt x="2560409" y="989956"/>
                </a:moveTo>
                <a:lnTo>
                  <a:pt x="2556948" y="1019234"/>
                </a:lnTo>
                <a:lnTo>
                  <a:pt x="2556949" y="1019243"/>
                </a:lnTo>
                <a:lnTo>
                  <a:pt x="2556948" y="1019254"/>
                </a:lnTo>
                <a:cubicBezTo>
                  <a:pt x="2556945" y="1037799"/>
                  <a:pt x="2558340" y="1056030"/>
                  <a:pt x="2560572" y="1073377"/>
                </a:cubicBezTo>
                <a:lnTo>
                  <a:pt x="2562571" y="1084661"/>
                </a:lnTo>
                <a:lnTo>
                  <a:pt x="2563063" y="1090389"/>
                </a:lnTo>
                <a:lnTo>
                  <a:pt x="2563613" y="1092907"/>
                </a:lnTo>
                <a:lnTo>
                  <a:pt x="2564110" y="1098783"/>
                </a:lnTo>
                <a:lnTo>
                  <a:pt x="2563881" y="1097694"/>
                </a:lnTo>
                <a:lnTo>
                  <a:pt x="2560975" y="1080284"/>
                </a:lnTo>
                <a:lnTo>
                  <a:pt x="2556453" y="1014248"/>
                </a:lnTo>
                <a:close/>
                <a:moveTo>
                  <a:pt x="2461527" y="989638"/>
                </a:moveTo>
                <a:lnTo>
                  <a:pt x="2461320" y="992800"/>
                </a:lnTo>
                <a:lnTo>
                  <a:pt x="2460591" y="995499"/>
                </a:lnTo>
                <a:lnTo>
                  <a:pt x="2460808" y="992245"/>
                </a:lnTo>
                <a:close/>
                <a:moveTo>
                  <a:pt x="2414762" y="987783"/>
                </a:moveTo>
                <a:lnTo>
                  <a:pt x="2413938" y="991943"/>
                </a:lnTo>
                <a:lnTo>
                  <a:pt x="2412606" y="998666"/>
                </a:lnTo>
                <a:lnTo>
                  <a:pt x="2404142" y="1017277"/>
                </a:lnTo>
                <a:cubicBezTo>
                  <a:pt x="2397005" y="1038887"/>
                  <a:pt x="2391561" y="1062741"/>
                  <a:pt x="2387823" y="1088968"/>
                </a:cubicBezTo>
                <a:lnTo>
                  <a:pt x="2386952" y="1101272"/>
                </a:lnTo>
                <a:lnTo>
                  <a:pt x="2385340" y="1109141"/>
                </a:lnTo>
                <a:lnTo>
                  <a:pt x="2384786" y="1131850"/>
                </a:lnTo>
                <a:lnTo>
                  <a:pt x="2381737" y="1174901"/>
                </a:lnTo>
                <a:lnTo>
                  <a:pt x="2381737" y="1174924"/>
                </a:lnTo>
                <a:lnTo>
                  <a:pt x="2381737" y="1174931"/>
                </a:lnTo>
                <a:lnTo>
                  <a:pt x="2382998" y="1205170"/>
                </a:lnTo>
                <a:lnTo>
                  <a:pt x="2382551" y="1223498"/>
                </a:lnTo>
                <a:lnTo>
                  <a:pt x="2384686" y="1245625"/>
                </a:lnTo>
                <a:lnTo>
                  <a:pt x="2385949" y="1275858"/>
                </a:lnTo>
                <a:lnTo>
                  <a:pt x="2393238" y="1334231"/>
                </a:lnTo>
                <a:lnTo>
                  <a:pt x="2395909" y="1361907"/>
                </a:lnTo>
                <a:lnTo>
                  <a:pt x="2398453" y="1375994"/>
                </a:lnTo>
                <a:lnTo>
                  <a:pt x="2400529" y="1392617"/>
                </a:lnTo>
                <a:cubicBezTo>
                  <a:pt x="2407124" y="1434257"/>
                  <a:pt x="2415459" y="1478661"/>
                  <a:pt x="2425544" y="1525959"/>
                </a:cubicBezTo>
                <a:lnTo>
                  <a:pt x="2443331" y="1601433"/>
                </a:lnTo>
                <a:lnTo>
                  <a:pt x="2432037" y="1595191"/>
                </a:lnTo>
                <a:lnTo>
                  <a:pt x="2419306" y="1588154"/>
                </a:lnTo>
                <a:lnTo>
                  <a:pt x="2401369" y="1586546"/>
                </a:lnTo>
                <a:lnTo>
                  <a:pt x="2393321" y="1585824"/>
                </a:lnTo>
                <a:lnTo>
                  <a:pt x="2388639" y="1566048"/>
                </a:lnTo>
                <a:lnTo>
                  <a:pt x="2388599" y="1565837"/>
                </a:lnTo>
                <a:lnTo>
                  <a:pt x="2361209" y="1414403"/>
                </a:lnTo>
                <a:lnTo>
                  <a:pt x="2355891" y="1371893"/>
                </a:lnTo>
                <a:lnTo>
                  <a:pt x="2347159" y="1281804"/>
                </a:lnTo>
                <a:lnTo>
                  <a:pt x="2345392" y="1240521"/>
                </a:lnTo>
                <a:lnTo>
                  <a:pt x="2347062" y="1165721"/>
                </a:lnTo>
                <a:lnTo>
                  <a:pt x="2349194" y="1134404"/>
                </a:lnTo>
                <a:lnTo>
                  <a:pt x="2366367" y="1048707"/>
                </a:lnTo>
                <a:lnTo>
                  <a:pt x="2389993" y="996343"/>
                </a:lnTo>
                <a:lnTo>
                  <a:pt x="2394169" y="994572"/>
                </a:lnTo>
                <a:lnTo>
                  <a:pt x="2403047" y="993028"/>
                </a:lnTo>
                <a:lnTo>
                  <a:pt x="2404427" y="993028"/>
                </a:lnTo>
                <a:close/>
                <a:moveTo>
                  <a:pt x="5343242" y="985992"/>
                </a:moveTo>
                <a:lnTo>
                  <a:pt x="5345522" y="999077"/>
                </a:lnTo>
                <a:lnTo>
                  <a:pt x="5341199" y="1003162"/>
                </a:lnTo>
                <a:lnTo>
                  <a:pt x="5340220" y="1002864"/>
                </a:lnTo>
                <a:lnTo>
                  <a:pt x="5338698" y="991237"/>
                </a:lnTo>
                <a:close/>
                <a:moveTo>
                  <a:pt x="2515228" y="984591"/>
                </a:moveTo>
                <a:lnTo>
                  <a:pt x="2511908" y="993969"/>
                </a:lnTo>
                <a:lnTo>
                  <a:pt x="2511911" y="993444"/>
                </a:lnTo>
                <a:close/>
                <a:moveTo>
                  <a:pt x="3183322" y="984278"/>
                </a:moveTo>
                <a:lnTo>
                  <a:pt x="3195285" y="1037329"/>
                </a:lnTo>
                <a:cubicBezTo>
                  <a:pt x="3200744" y="1060326"/>
                  <a:pt x="3206902" y="1085399"/>
                  <a:pt x="3213673" y="1112253"/>
                </a:cubicBezTo>
                <a:lnTo>
                  <a:pt x="3215381" y="1118875"/>
                </a:lnTo>
                <a:lnTo>
                  <a:pt x="3216507" y="1123445"/>
                </a:lnTo>
                <a:lnTo>
                  <a:pt x="3223011" y="1148468"/>
                </a:lnTo>
                <a:lnTo>
                  <a:pt x="3235749" y="1197876"/>
                </a:lnTo>
                <a:lnTo>
                  <a:pt x="3239657" y="1212514"/>
                </a:lnTo>
                <a:lnTo>
                  <a:pt x="3242414" y="1223123"/>
                </a:lnTo>
                <a:lnTo>
                  <a:pt x="3250049" y="1251446"/>
                </a:lnTo>
                <a:lnTo>
                  <a:pt x="3261014" y="1292469"/>
                </a:lnTo>
                <a:lnTo>
                  <a:pt x="3267560" y="1316353"/>
                </a:lnTo>
                <a:lnTo>
                  <a:pt x="3272270" y="1333827"/>
                </a:lnTo>
                <a:lnTo>
                  <a:pt x="3279630" y="1360388"/>
                </a:lnTo>
                <a:lnTo>
                  <a:pt x="3288968" y="1394458"/>
                </a:lnTo>
                <a:lnTo>
                  <a:pt x="3294091" y="1412581"/>
                </a:lnTo>
                <a:lnTo>
                  <a:pt x="3305343" y="1453191"/>
                </a:lnTo>
                <a:cubicBezTo>
                  <a:pt x="3316821" y="1494138"/>
                  <a:pt x="3328713" y="1536106"/>
                  <a:pt x="3340896" y="1578684"/>
                </a:cubicBezTo>
                <a:lnTo>
                  <a:pt x="3345805" y="1595529"/>
                </a:lnTo>
                <a:lnTo>
                  <a:pt x="3350952" y="1613740"/>
                </a:lnTo>
                <a:lnTo>
                  <a:pt x="3409952" y="1815660"/>
                </a:lnTo>
                <a:lnTo>
                  <a:pt x="3416508" y="1838155"/>
                </a:lnTo>
                <a:lnTo>
                  <a:pt x="3417069" y="1840015"/>
                </a:lnTo>
                <a:lnTo>
                  <a:pt x="3417713" y="1842221"/>
                </a:lnTo>
                <a:cubicBezTo>
                  <a:pt x="3440320" y="1918420"/>
                  <a:pt x="3463058" y="1993911"/>
                  <a:pt x="3485263" y="2066453"/>
                </a:cubicBezTo>
                <a:lnTo>
                  <a:pt x="3490976" y="2084959"/>
                </a:lnTo>
                <a:lnTo>
                  <a:pt x="3493232" y="2092437"/>
                </a:lnTo>
                <a:lnTo>
                  <a:pt x="3502715" y="2122985"/>
                </a:lnTo>
                <a:lnTo>
                  <a:pt x="3518086" y="2172774"/>
                </a:lnTo>
                <a:lnTo>
                  <a:pt x="3524571" y="2193391"/>
                </a:lnTo>
                <a:lnTo>
                  <a:pt x="3530175" y="2211442"/>
                </a:lnTo>
                <a:lnTo>
                  <a:pt x="3538158" y="2236583"/>
                </a:lnTo>
                <a:lnTo>
                  <a:pt x="3549610" y="2272991"/>
                </a:lnTo>
                <a:lnTo>
                  <a:pt x="3558124" y="2299464"/>
                </a:lnTo>
                <a:lnTo>
                  <a:pt x="3565192" y="2321723"/>
                </a:lnTo>
                <a:lnTo>
                  <a:pt x="3571161" y="2339998"/>
                </a:lnTo>
                <a:lnTo>
                  <a:pt x="3579337" y="2365422"/>
                </a:lnTo>
                <a:lnTo>
                  <a:pt x="3589654" y="2396625"/>
                </a:lnTo>
                <a:lnTo>
                  <a:pt x="3597550" y="2420803"/>
                </a:lnTo>
                <a:lnTo>
                  <a:pt x="3601455" y="2432318"/>
                </a:lnTo>
                <a:lnTo>
                  <a:pt x="3606768" y="2448387"/>
                </a:lnTo>
                <a:lnTo>
                  <a:pt x="3618792" y="2483439"/>
                </a:lnTo>
                <a:lnTo>
                  <a:pt x="3626514" y="2506207"/>
                </a:lnTo>
                <a:lnTo>
                  <a:pt x="3628557" y="2511905"/>
                </a:lnTo>
                <a:lnTo>
                  <a:pt x="3631404" y="2520205"/>
                </a:lnTo>
                <a:lnTo>
                  <a:pt x="3646088" y="2560789"/>
                </a:lnTo>
                <a:lnTo>
                  <a:pt x="3651349" y="2575460"/>
                </a:lnTo>
                <a:lnTo>
                  <a:pt x="3651913" y="2576889"/>
                </a:lnTo>
                <a:lnTo>
                  <a:pt x="3652747" y="2579196"/>
                </a:lnTo>
                <a:lnTo>
                  <a:pt x="3655460" y="2586045"/>
                </a:lnTo>
                <a:lnTo>
                  <a:pt x="3654920" y="2585758"/>
                </a:lnTo>
                <a:lnTo>
                  <a:pt x="3653063" y="2584769"/>
                </a:lnTo>
                <a:lnTo>
                  <a:pt x="3646082" y="2566715"/>
                </a:lnTo>
                <a:lnTo>
                  <a:pt x="3622354" y="2499811"/>
                </a:lnTo>
                <a:lnTo>
                  <a:pt x="3613899" y="2474801"/>
                </a:lnTo>
                <a:lnTo>
                  <a:pt x="3595024" y="2418738"/>
                </a:lnTo>
                <a:lnTo>
                  <a:pt x="3583564" y="2383632"/>
                </a:lnTo>
                <a:lnTo>
                  <a:pt x="3564685" y="2325517"/>
                </a:lnTo>
                <a:lnTo>
                  <a:pt x="3551399" y="2283727"/>
                </a:lnTo>
                <a:lnTo>
                  <a:pt x="3531941" y="2222193"/>
                </a:lnTo>
                <a:lnTo>
                  <a:pt x="3517479" y="2175717"/>
                </a:lnTo>
                <a:lnTo>
                  <a:pt x="3497416" y="2110867"/>
                </a:lnTo>
                <a:lnTo>
                  <a:pt x="3488163" y="2080576"/>
                </a:lnTo>
                <a:lnTo>
                  <a:pt x="3440500" y="1922204"/>
                </a:lnTo>
                <a:lnTo>
                  <a:pt x="3409478" y="1818128"/>
                </a:lnTo>
                <a:lnTo>
                  <a:pt x="3368324" y="1676678"/>
                </a:lnTo>
                <a:lnTo>
                  <a:pt x="3335940" y="1564527"/>
                </a:lnTo>
                <a:lnTo>
                  <a:pt x="3326858" y="1532449"/>
                </a:lnTo>
                <a:lnTo>
                  <a:pt x="3273054" y="1339140"/>
                </a:lnTo>
                <a:lnTo>
                  <a:pt x="3257486" y="1281503"/>
                </a:lnTo>
                <a:lnTo>
                  <a:pt x="3246575" y="1240894"/>
                </a:lnTo>
                <a:lnTo>
                  <a:pt x="3229466" y="1175376"/>
                </a:lnTo>
                <a:lnTo>
                  <a:pt x="3221649" y="1145251"/>
                </a:lnTo>
                <a:lnTo>
                  <a:pt x="3205592" y="1080743"/>
                </a:lnTo>
                <a:lnTo>
                  <a:pt x="3200784" y="1061312"/>
                </a:lnTo>
                <a:lnTo>
                  <a:pt x="3184588" y="991067"/>
                </a:lnTo>
                <a:close/>
                <a:moveTo>
                  <a:pt x="3246751" y="983551"/>
                </a:moveTo>
                <a:lnTo>
                  <a:pt x="3278266" y="1100451"/>
                </a:lnTo>
                <a:lnTo>
                  <a:pt x="3278551" y="1101467"/>
                </a:lnTo>
                <a:lnTo>
                  <a:pt x="3319565" y="1248378"/>
                </a:lnTo>
                <a:lnTo>
                  <a:pt x="3327115" y="1274685"/>
                </a:lnTo>
                <a:lnTo>
                  <a:pt x="3328246" y="1278634"/>
                </a:lnTo>
                <a:lnTo>
                  <a:pt x="3333467" y="1297253"/>
                </a:lnTo>
                <a:lnTo>
                  <a:pt x="3344600" y="1335728"/>
                </a:lnTo>
                <a:lnTo>
                  <a:pt x="3365411" y="1408385"/>
                </a:lnTo>
                <a:lnTo>
                  <a:pt x="3385481" y="1477011"/>
                </a:lnTo>
                <a:lnTo>
                  <a:pt x="3395778" y="1512598"/>
                </a:lnTo>
                <a:lnTo>
                  <a:pt x="3403469" y="1538519"/>
                </a:lnTo>
                <a:lnTo>
                  <a:pt x="3414461" y="1576105"/>
                </a:lnTo>
                <a:lnTo>
                  <a:pt x="3455617" y="1714274"/>
                </a:lnTo>
                <a:lnTo>
                  <a:pt x="3462159" y="1736324"/>
                </a:lnTo>
                <a:lnTo>
                  <a:pt x="3463515" y="1740788"/>
                </a:lnTo>
                <a:lnTo>
                  <a:pt x="3465370" y="1747014"/>
                </a:lnTo>
                <a:cubicBezTo>
                  <a:pt x="3482500" y="1804019"/>
                  <a:pt x="3499716" y="1860811"/>
                  <a:pt x="3516794" y="1916645"/>
                </a:cubicBezTo>
                <a:lnTo>
                  <a:pt x="3524236" y="1940750"/>
                </a:lnTo>
                <a:lnTo>
                  <a:pt x="3529574" y="1958330"/>
                </a:lnTo>
                <a:lnTo>
                  <a:pt x="3540827" y="1994490"/>
                </a:lnTo>
                <a:lnTo>
                  <a:pt x="3567390" y="2080530"/>
                </a:lnTo>
                <a:lnTo>
                  <a:pt x="3584498" y="2134824"/>
                </a:lnTo>
                <a:lnTo>
                  <a:pt x="3594982" y="2168513"/>
                </a:lnTo>
                <a:lnTo>
                  <a:pt x="3609670" y="2214704"/>
                </a:lnTo>
                <a:lnTo>
                  <a:pt x="3615813" y="2234201"/>
                </a:lnTo>
                <a:lnTo>
                  <a:pt x="3619343" y="2245124"/>
                </a:lnTo>
                <a:lnTo>
                  <a:pt x="3625985" y="2266014"/>
                </a:lnTo>
                <a:cubicBezTo>
                  <a:pt x="3636067" y="2297461"/>
                  <a:pt x="3645875" y="2327783"/>
                  <a:pt x="3655347" y="2356771"/>
                </a:cubicBezTo>
                <a:lnTo>
                  <a:pt x="3658479" y="2366251"/>
                </a:lnTo>
                <a:lnTo>
                  <a:pt x="3660721" y="2373190"/>
                </a:lnTo>
                <a:lnTo>
                  <a:pt x="3665209" y="2386618"/>
                </a:lnTo>
                <a:lnTo>
                  <a:pt x="3682688" y="2439522"/>
                </a:lnTo>
                <a:lnTo>
                  <a:pt x="3695665" y="2477754"/>
                </a:lnTo>
                <a:lnTo>
                  <a:pt x="3700770" y="2493028"/>
                </a:lnTo>
                <a:lnTo>
                  <a:pt x="3703057" y="2499530"/>
                </a:lnTo>
                <a:lnTo>
                  <a:pt x="3707630" y="2513003"/>
                </a:lnTo>
                <a:cubicBezTo>
                  <a:pt x="3715501" y="2535811"/>
                  <a:pt x="3722909" y="2556864"/>
                  <a:pt x="3729791" y="2575951"/>
                </a:cubicBezTo>
                <a:lnTo>
                  <a:pt x="3732553" y="2583389"/>
                </a:lnTo>
                <a:lnTo>
                  <a:pt x="3734614" y="2589249"/>
                </a:lnTo>
                <a:cubicBezTo>
                  <a:pt x="3739664" y="2603069"/>
                  <a:pt x="3744398" y="2615719"/>
                  <a:pt x="3748791" y="2627106"/>
                </a:cubicBezTo>
                <a:lnTo>
                  <a:pt x="3757279" y="2648309"/>
                </a:lnTo>
                <a:lnTo>
                  <a:pt x="3756529" y="2646619"/>
                </a:lnTo>
                <a:lnTo>
                  <a:pt x="3755809" y="2644998"/>
                </a:lnTo>
                <a:lnTo>
                  <a:pt x="3738897" y="2601919"/>
                </a:lnTo>
                <a:lnTo>
                  <a:pt x="3734209" y="2589412"/>
                </a:lnTo>
                <a:lnTo>
                  <a:pt x="3723822" y="2560723"/>
                </a:lnTo>
                <a:lnTo>
                  <a:pt x="3701579" y="2497588"/>
                </a:lnTo>
                <a:lnTo>
                  <a:pt x="3692109" y="2470100"/>
                </a:lnTo>
                <a:lnTo>
                  <a:pt x="3656890" y="2364853"/>
                </a:lnTo>
                <a:lnTo>
                  <a:pt x="3656881" y="2364827"/>
                </a:lnTo>
                <a:lnTo>
                  <a:pt x="3656869" y="2364790"/>
                </a:lnTo>
                <a:lnTo>
                  <a:pt x="3617301" y="2242426"/>
                </a:lnTo>
                <a:lnTo>
                  <a:pt x="3605002" y="2203749"/>
                </a:lnTo>
                <a:lnTo>
                  <a:pt x="3581381" y="2128807"/>
                </a:lnTo>
                <a:lnTo>
                  <a:pt x="3516599" y="1919955"/>
                </a:lnTo>
                <a:lnTo>
                  <a:pt x="3516551" y="1919801"/>
                </a:lnTo>
                <a:lnTo>
                  <a:pt x="3516500" y="1919630"/>
                </a:lnTo>
                <a:lnTo>
                  <a:pt x="3456775" y="1721568"/>
                </a:lnTo>
                <a:lnTo>
                  <a:pt x="3369252" y="1424617"/>
                </a:lnTo>
                <a:lnTo>
                  <a:pt x="3329070" y="1284032"/>
                </a:lnTo>
                <a:lnTo>
                  <a:pt x="3318721" y="1247315"/>
                </a:lnTo>
                <a:lnTo>
                  <a:pt x="3290376" y="1145532"/>
                </a:lnTo>
                <a:lnTo>
                  <a:pt x="3281126" y="1111928"/>
                </a:lnTo>
                <a:lnTo>
                  <a:pt x="3249416" y="994003"/>
                </a:lnTo>
                <a:close/>
                <a:moveTo>
                  <a:pt x="2918586" y="982841"/>
                </a:moveTo>
                <a:lnTo>
                  <a:pt x="2927909" y="990014"/>
                </a:lnTo>
                <a:lnTo>
                  <a:pt x="2944966" y="1009815"/>
                </a:lnTo>
                <a:lnTo>
                  <a:pt x="2953278" y="1021913"/>
                </a:lnTo>
                <a:lnTo>
                  <a:pt x="2974066" y="1069008"/>
                </a:lnTo>
                <a:lnTo>
                  <a:pt x="2974171" y="1069269"/>
                </a:lnTo>
                <a:lnTo>
                  <a:pt x="2977268" y="1087331"/>
                </a:lnTo>
                <a:lnTo>
                  <a:pt x="2943971" y="1017262"/>
                </a:lnTo>
                <a:lnTo>
                  <a:pt x="2921277" y="996120"/>
                </a:lnTo>
                <a:close/>
                <a:moveTo>
                  <a:pt x="5372640" y="980896"/>
                </a:moveTo>
                <a:lnTo>
                  <a:pt x="5373800" y="985259"/>
                </a:lnTo>
                <a:lnTo>
                  <a:pt x="5370961" y="983379"/>
                </a:lnTo>
                <a:close/>
                <a:moveTo>
                  <a:pt x="2392711" y="979388"/>
                </a:moveTo>
                <a:lnTo>
                  <a:pt x="2392209" y="980016"/>
                </a:lnTo>
                <a:lnTo>
                  <a:pt x="2391380" y="980107"/>
                </a:lnTo>
                <a:close/>
                <a:moveTo>
                  <a:pt x="5349632" y="979271"/>
                </a:moveTo>
                <a:lnTo>
                  <a:pt x="5351465" y="979571"/>
                </a:lnTo>
                <a:lnTo>
                  <a:pt x="5359632" y="984742"/>
                </a:lnTo>
                <a:lnTo>
                  <a:pt x="5353335" y="991697"/>
                </a:lnTo>
                <a:lnTo>
                  <a:pt x="5352131" y="992835"/>
                </a:lnTo>
                <a:close/>
                <a:moveTo>
                  <a:pt x="2524559" y="979217"/>
                </a:moveTo>
                <a:lnTo>
                  <a:pt x="2524260" y="981325"/>
                </a:lnTo>
                <a:lnTo>
                  <a:pt x="2519033" y="997627"/>
                </a:lnTo>
                <a:lnTo>
                  <a:pt x="2519033" y="997649"/>
                </a:lnTo>
                <a:lnTo>
                  <a:pt x="2518586" y="1021030"/>
                </a:lnTo>
                <a:lnTo>
                  <a:pt x="2518473" y="996775"/>
                </a:lnTo>
                <a:close/>
                <a:moveTo>
                  <a:pt x="3165764" y="978254"/>
                </a:moveTo>
                <a:lnTo>
                  <a:pt x="3171721" y="1007570"/>
                </a:lnTo>
                <a:lnTo>
                  <a:pt x="3166228" y="981805"/>
                </a:lnTo>
                <a:close/>
                <a:moveTo>
                  <a:pt x="2447212" y="978097"/>
                </a:moveTo>
                <a:lnTo>
                  <a:pt x="2446548" y="983845"/>
                </a:lnTo>
                <a:lnTo>
                  <a:pt x="2446987" y="978389"/>
                </a:lnTo>
                <a:lnTo>
                  <a:pt x="2447003" y="978194"/>
                </a:lnTo>
                <a:close/>
                <a:moveTo>
                  <a:pt x="5336858" y="977178"/>
                </a:moveTo>
                <a:lnTo>
                  <a:pt x="5339401" y="977595"/>
                </a:lnTo>
                <a:lnTo>
                  <a:pt x="5337246" y="980139"/>
                </a:lnTo>
                <a:close/>
                <a:moveTo>
                  <a:pt x="5330246" y="976743"/>
                </a:moveTo>
                <a:lnTo>
                  <a:pt x="5331445" y="986984"/>
                </a:lnTo>
                <a:lnTo>
                  <a:pt x="5327588" y="991535"/>
                </a:lnTo>
                <a:lnTo>
                  <a:pt x="5326904" y="981852"/>
                </a:lnTo>
                <a:close/>
                <a:moveTo>
                  <a:pt x="5303401" y="975134"/>
                </a:moveTo>
                <a:lnTo>
                  <a:pt x="5299046" y="991467"/>
                </a:lnTo>
                <a:lnTo>
                  <a:pt x="5292919" y="1007311"/>
                </a:lnTo>
                <a:lnTo>
                  <a:pt x="5258936" y="1010901"/>
                </a:lnTo>
                <a:cubicBezTo>
                  <a:pt x="5223775" y="1018760"/>
                  <a:pt x="5158830" y="1027860"/>
                  <a:pt x="5076099" y="1039305"/>
                </a:cubicBezTo>
                <a:cubicBezTo>
                  <a:pt x="5037491" y="1044820"/>
                  <a:pt x="4995160" y="1050612"/>
                  <a:pt x="4950899" y="1057231"/>
                </a:cubicBezTo>
                <a:cubicBezTo>
                  <a:pt x="4934904" y="1059574"/>
                  <a:pt x="4918495" y="1062194"/>
                  <a:pt x="4902225" y="1064813"/>
                </a:cubicBezTo>
                <a:cubicBezTo>
                  <a:pt x="4885954" y="1067434"/>
                  <a:pt x="4869408" y="1070191"/>
                  <a:pt x="4852724" y="1072674"/>
                </a:cubicBezTo>
                <a:lnTo>
                  <a:pt x="4830111" y="1075983"/>
                </a:lnTo>
                <a:cubicBezTo>
                  <a:pt x="4670440" y="1099561"/>
                  <a:pt x="4505390" y="1123968"/>
                  <a:pt x="4393152" y="1149614"/>
                </a:cubicBezTo>
                <a:cubicBezTo>
                  <a:pt x="4347304" y="1161446"/>
                  <a:pt x="4304685" y="1183348"/>
                  <a:pt x="4268365" y="1213730"/>
                </a:cubicBezTo>
                <a:cubicBezTo>
                  <a:pt x="4253501" y="1225511"/>
                  <a:pt x="4237685" y="1236026"/>
                  <a:pt x="4221070" y="1245168"/>
                </a:cubicBezTo>
                <a:cubicBezTo>
                  <a:pt x="4173223" y="1269298"/>
                  <a:pt x="4129755" y="1302283"/>
                  <a:pt x="4088820" y="1339374"/>
                </a:cubicBezTo>
                <a:lnTo>
                  <a:pt x="4060857" y="1367762"/>
                </a:lnTo>
                <a:lnTo>
                  <a:pt x="3971773" y="1458195"/>
                </a:lnTo>
                <a:lnTo>
                  <a:pt x="3936571" y="1495312"/>
                </a:lnTo>
                <a:lnTo>
                  <a:pt x="3921547" y="1499253"/>
                </a:lnTo>
                <a:lnTo>
                  <a:pt x="3951504" y="1457646"/>
                </a:lnTo>
                <a:lnTo>
                  <a:pt x="3958874" y="1447354"/>
                </a:lnTo>
                <a:lnTo>
                  <a:pt x="4000559" y="1389155"/>
                </a:lnTo>
                <a:cubicBezTo>
                  <a:pt x="4050541" y="1321583"/>
                  <a:pt x="4104110" y="1258976"/>
                  <a:pt x="4168537" y="1221231"/>
                </a:cubicBezTo>
                <a:cubicBezTo>
                  <a:pt x="4184283" y="1211091"/>
                  <a:pt x="4198969" y="1199407"/>
                  <a:pt x="4212384" y="1186341"/>
                </a:cubicBezTo>
                <a:cubicBezTo>
                  <a:pt x="4243409" y="1158494"/>
                  <a:pt x="4278432" y="1127330"/>
                  <a:pt x="4338275" y="1113541"/>
                </a:cubicBezTo>
                <a:cubicBezTo>
                  <a:pt x="4446790" y="1089411"/>
                  <a:pt x="4621905" y="1066655"/>
                  <a:pt x="4791504" y="1044594"/>
                </a:cubicBezTo>
                <a:lnTo>
                  <a:pt x="4819772" y="1040873"/>
                </a:lnTo>
                <a:cubicBezTo>
                  <a:pt x="4837282" y="1038666"/>
                  <a:pt x="4854656" y="1036047"/>
                  <a:pt x="4871754" y="1033564"/>
                </a:cubicBezTo>
                <a:cubicBezTo>
                  <a:pt x="4888852" y="1031084"/>
                  <a:pt x="4905950" y="1028601"/>
                  <a:pt x="4922634" y="1026394"/>
                </a:cubicBezTo>
                <a:cubicBezTo>
                  <a:pt x="4969240" y="1020328"/>
                  <a:pt x="5013776" y="1014950"/>
                  <a:pt x="5054315" y="1009989"/>
                </a:cubicBezTo>
                <a:cubicBezTo>
                  <a:pt x="5142837" y="999235"/>
                  <a:pt x="5212608" y="990685"/>
                  <a:pt x="5246389" y="983103"/>
                </a:cubicBezTo>
                <a:cubicBezTo>
                  <a:pt x="5257903" y="980552"/>
                  <a:pt x="5270071" y="978154"/>
                  <a:pt x="5282294" y="976477"/>
                </a:cubicBezTo>
                <a:close/>
                <a:moveTo>
                  <a:pt x="2541064" y="975132"/>
                </a:moveTo>
                <a:lnTo>
                  <a:pt x="2533605" y="1004886"/>
                </a:lnTo>
                <a:lnTo>
                  <a:pt x="2533606" y="1004906"/>
                </a:lnTo>
                <a:lnTo>
                  <a:pt x="2533605" y="1004908"/>
                </a:lnTo>
                <a:lnTo>
                  <a:pt x="2533807" y="1026578"/>
                </a:lnTo>
                <a:lnTo>
                  <a:pt x="2533246" y="1002862"/>
                </a:lnTo>
                <a:close/>
                <a:moveTo>
                  <a:pt x="5319319" y="974303"/>
                </a:moveTo>
                <a:lnTo>
                  <a:pt x="5319929" y="974404"/>
                </a:lnTo>
                <a:lnTo>
                  <a:pt x="5320227" y="980040"/>
                </a:lnTo>
                <a:lnTo>
                  <a:pt x="5317399" y="984283"/>
                </a:lnTo>
                <a:lnTo>
                  <a:pt x="5317397" y="983691"/>
                </a:lnTo>
                <a:lnTo>
                  <a:pt x="5317855" y="977176"/>
                </a:lnTo>
                <a:lnTo>
                  <a:pt x="5318503" y="975930"/>
                </a:lnTo>
                <a:close/>
                <a:moveTo>
                  <a:pt x="2285684" y="973835"/>
                </a:moveTo>
                <a:lnTo>
                  <a:pt x="2222484" y="1013928"/>
                </a:lnTo>
                <a:lnTo>
                  <a:pt x="2243056" y="1000331"/>
                </a:lnTo>
                <a:close/>
                <a:moveTo>
                  <a:pt x="2470441" y="973406"/>
                </a:moveTo>
                <a:lnTo>
                  <a:pt x="2469628" y="975760"/>
                </a:lnTo>
                <a:lnTo>
                  <a:pt x="2469624" y="975820"/>
                </a:lnTo>
                <a:lnTo>
                  <a:pt x="2468928" y="983505"/>
                </a:lnTo>
                <a:lnTo>
                  <a:pt x="2469347" y="976474"/>
                </a:lnTo>
                <a:close/>
                <a:moveTo>
                  <a:pt x="2549197" y="972649"/>
                </a:moveTo>
                <a:lnTo>
                  <a:pt x="2541485" y="1010330"/>
                </a:lnTo>
                <a:lnTo>
                  <a:pt x="2541486" y="1010345"/>
                </a:lnTo>
                <a:lnTo>
                  <a:pt x="2541485" y="1010350"/>
                </a:lnTo>
                <a:cubicBezTo>
                  <a:pt x="2540522" y="1029230"/>
                  <a:pt x="2541333" y="1048304"/>
                  <a:pt x="2543253" y="1066847"/>
                </a:cubicBezTo>
                <a:lnTo>
                  <a:pt x="2545193" y="1079120"/>
                </a:lnTo>
                <a:lnTo>
                  <a:pt x="2545518" y="1085165"/>
                </a:lnTo>
                <a:lnTo>
                  <a:pt x="2548367" y="1099211"/>
                </a:lnTo>
                <a:lnTo>
                  <a:pt x="2551675" y="1120140"/>
                </a:lnTo>
                <a:lnTo>
                  <a:pt x="2557408" y="1143782"/>
                </a:lnTo>
                <a:lnTo>
                  <a:pt x="2559014" y="1151701"/>
                </a:lnTo>
                <a:lnTo>
                  <a:pt x="2561256" y="1159652"/>
                </a:lnTo>
                <a:lnTo>
                  <a:pt x="2562758" y="1165843"/>
                </a:lnTo>
                <a:cubicBezTo>
                  <a:pt x="2566452" y="1179325"/>
                  <a:pt x="2569925" y="1190815"/>
                  <a:pt x="2572510" y="1199579"/>
                </a:cubicBezTo>
                <a:lnTo>
                  <a:pt x="2574008" y="1202181"/>
                </a:lnTo>
                <a:lnTo>
                  <a:pt x="2574491" y="1205608"/>
                </a:lnTo>
                <a:lnTo>
                  <a:pt x="2572248" y="1201071"/>
                </a:lnTo>
                <a:lnTo>
                  <a:pt x="2559495" y="1156817"/>
                </a:lnTo>
                <a:lnTo>
                  <a:pt x="2555682" y="1141098"/>
                </a:lnTo>
                <a:lnTo>
                  <a:pt x="2546407" y="1094604"/>
                </a:lnTo>
                <a:lnTo>
                  <a:pt x="2543412" y="1074728"/>
                </a:lnTo>
                <a:lnTo>
                  <a:pt x="2540835" y="1006064"/>
                </a:lnTo>
                <a:close/>
                <a:moveTo>
                  <a:pt x="3092013" y="969849"/>
                </a:moveTo>
                <a:lnTo>
                  <a:pt x="3111260" y="1039820"/>
                </a:lnTo>
                <a:cubicBezTo>
                  <a:pt x="3120276" y="1072546"/>
                  <a:pt x="3129700" y="1106721"/>
                  <a:pt x="3139455" y="1142037"/>
                </a:cubicBezTo>
                <a:lnTo>
                  <a:pt x="3145662" y="1164477"/>
                </a:lnTo>
                <a:lnTo>
                  <a:pt x="3149317" y="1177723"/>
                </a:lnTo>
                <a:lnTo>
                  <a:pt x="3154907" y="1197902"/>
                </a:lnTo>
                <a:lnTo>
                  <a:pt x="3169637" y="1251155"/>
                </a:lnTo>
                <a:lnTo>
                  <a:pt x="3176153" y="1274543"/>
                </a:lnTo>
                <a:lnTo>
                  <a:pt x="3190637" y="1326828"/>
                </a:lnTo>
                <a:cubicBezTo>
                  <a:pt x="3204834" y="1377966"/>
                  <a:pt x="3219394" y="1430296"/>
                  <a:pt x="3234137" y="1483134"/>
                </a:cubicBezTo>
                <a:lnTo>
                  <a:pt x="3318089" y="1782079"/>
                </a:lnTo>
                <a:lnTo>
                  <a:pt x="3274770" y="1629654"/>
                </a:lnTo>
                <a:cubicBezTo>
                  <a:pt x="3258430" y="1571808"/>
                  <a:pt x="3242095" y="1513650"/>
                  <a:pt x="3226022" y="1456147"/>
                </a:cubicBezTo>
                <a:lnTo>
                  <a:pt x="3223960" y="1448732"/>
                </a:lnTo>
                <a:lnTo>
                  <a:pt x="3164776" y="1235526"/>
                </a:lnTo>
                <a:lnTo>
                  <a:pt x="3139140" y="1142505"/>
                </a:lnTo>
                <a:lnTo>
                  <a:pt x="3132402" y="1117974"/>
                </a:lnTo>
                <a:lnTo>
                  <a:pt x="3095434" y="982530"/>
                </a:lnTo>
                <a:close/>
                <a:moveTo>
                  <a:pt x="2900077" y="968603"/>
                </a:moveTo>
                <a:lnTo>
                  <a:pt x="2909991" y="976229"/>
                </a:lnTo>
                <a:lnTo>
                  <a:pt x="2912331" y="987787"/>
                </a:lnTo>
                <a:lnTo>
                  <a:pt x="2903214" y="979294"/>
                </a:lnTo>
                <a:close/>
                <a:moveTo>
                  <a:pt x="5357349" y="968011"/>
                </a:moveTo>
                <a:lnTo>
                  <a:pt x="5359227" y="975612"/>
                </a:lnTo>
                <a:lnTo>
                  <a:pt x="5356365" y="973717"/>
                </a:lnTo>
                <a:lnTo>
                  <a:pt x="5353335" y="973173"/>
                </a:lnTo>
                <a:close/>
                <a:moveTo>
                  <a:pt x="2480651" y="966282"/>
                </a:moveTo>
                <a:lnTo>
                  <a:pt x="2476420" y="979127"/>
                </a:lnTo>
                <a:lnTo>
                  <a:pt x="2476417" y="979184"/>
                </a:lnTo>
                <a:lnTo>
                  <a:pt x="2475986" y="984486"/>
                </a:lnTo>
                <a:lnTo>
                  <a:pt x="2476282" y="978775"/>
                </a:lnTo>
                <a:lnTo>
                  <a:pt x="2480503" y="966347"/>
                </a:lnTo>
                <a:close/>
                <a:moveTo>
                  <a:pt x="5364267" y="964383"/>
                </a:moveTo>
                <a:lnTo>
                  <a:pt x="5369295" y="968318"/>
                </a:lnTo>
                <a:lnTo>
                  <a:pt x="5369741" y="969995"/>
                </a:lnTo>
                <a:lnTo>
                  <a:pt x="5367079" y="975773"/>
                </a:lnTo>
                <a:close/>
                <a:moveTo>
                  <a:pt x="3184890" y="963871"/>
                </a:moveTo>
                <a:lnTo>
                  <a:pt x="3188554" y="980588"/>
                </a:lnTo>
                <a:lnTo>
                  <a:pt x="3185276" y="966105"/>
                </a:lnTo>
                <a:close/>
                <a:moveTo>
                  <a:pt x="5339275" y="962936"/>
                </a:moveTo>
                <a:lnTo>
                  <a:pt x="5339642" y="965363"/>
                </a:lnTo>
                <a:lnTo>
                  <a:pt x="5339728" y="965827"/>
                </a:lnTo>
                <a:lnTo>
                  <a:pt x="5340609" y="970886"/>
                </a:lnTo>
                <a:lnTo>
                  <a:pt x="5335924" y="970044"/>
                </a:lnTo>
                <a:lnTo>
                  <a:pt x="5335708" y="968392"/>
                </a:lnTo>
                <a:close/>
                <a:moveTo>
                  <a:pt x="2505040" y="961103"/>
                </a:moveTo>
                <a:lnTo>
                  <a:pt x="2497667" y="988384"/>
                </a:lnTo>
                <a:lnTo>
                  <a:pt x="2497666" y="988433"/>
                </a:lnTo>
                <a:lnTo>
                  <a:pt x="2497430" y="993080"/>
                </a:lnTo>
                <a:lnTo>
                  <a:pt x="2497580" y="987284"/>
                </a:lnTo>
                <a:close/>
                <a:moveTo>
                  <a:pt x="2426971" y="960915"/>
                </a:moveTo>
                <a:lnTo>
                  <a:pt x="2426544" y="963167"/>
                </a:lnTo>
                <a:lnTo>
                  <a:pt x="2426130" y="963155"/>
                </a:lnTo>
                <a:lnTo>
                  <a:pt x="2426593" y="961118"/>
                </a:lnTo>
                <a:close/>
                <a:moveTo>
                  <a:pt x="2025844" y="959475"/>
                </a:moveTo>
                <a:lnTo>
                  <a:pt x="1969532" y="988579"/>
                </a:lnTo>
                <a:cubicBezTo>
                  <a:pt x="1857637" y="1046764"/>
                  <a:pt x="1743192" y="1109228"/>
                  <a:pt x="1627006" y="1175534"/>
                </a:cubicBezTo>
                <a:lnTo>
                  <a:pt x="1381562" y="1321558"/>
                </a:lnTo>
                <a:lnTo>
                  <a:pt x="1274037" y="1385528"/>
                </a:lnTo>
                <a:cubicBezTo>
                  <a:pt x="1201303" y="1430513"/>
                  <a:pt x="1132636" y="1474050"/>
                  <a:pt x="1068907" y="1515220"/>
                </a:cubicBezTo>
                <a:lnTo>
                  <a:pt x="986806" y="1569244"/>
                </a:lnTo>
                <a:lnTo>
                  <a:pt x="1006585" y="1550607"/>
                </a:lnTo>
                <a:lnTo>
                  <a:pt x="1041922" y="1520041"/>
                </a:lnTo>
                <a:lnTo>
                  <a:pt x="1059271" y="1506136"/>
                </a:lnTo>
                <a:lnTo>
                  <a:pt x="1091604" y="1482646"/>
                </a:lnTo>
                <a:lnTo>
                  <a:pt x="1103595" y="1474254"/>
                </a:lnTo>
                <a:lnTo>
                  <a:pt x="1132016" y="1454984"/>
                </a:lnTo>
                <a:lnTo>
                  <a:pt x="1136823" y="1451893"/>
                </a:lnTo>
                <a:lnTo>
                  <a:pt x="1164565" y="1433389"/>
                </a:lnTo>
                <a:lnTo>
                  <a:pt x="1219198" y="1398267"/>
                </a:lnTo>
                <a:lnTo>
                  <a:pt x="1263203" y="1370764"/>
                </a:lnTo>
                <a:lnTo>
                  <a:pt x="1281346" y="1359613"/>
                </a:lnTo>
                <a:lnTo>
                  <a:pt x="1330623" y="1329261"/>
                </a:lnTo>
                <a:lnTo>
                  <a:pt x="1375060" y="1303865"/>
                </a:lnTo>
                <a:lnTo>
                  <a:pt x="1594328" y="1178603"/>
                </a:lnTo>
                <a:cubicBezTo>
                  <a:pt x="1712652" y="1114677"/>
                  <a:pt x="1836749" y="1051141"/>
                  <a:pt x="1965810" y="988479"/>
                </a:cubicBezTo>
                <a:close/>
                <a:moveTo>
                  <a:pt x="5319658" y="956797"/>
                </a:moveTo>
                <a:lnTo>
                  <a:pt x="5319693" y="959665"/>
                </a:lnTo>
                <a:lnTo>
                  <a:pt x="5318987" y="961053"/>
                </a:lnTo>
                <a:lnTo>
                  <a:pt x="5319201" y="958006"/>
                </a:lnTo>
                <a:lnTo>
                  <a:pt x="5319469" y="957313"/>
                </a:lnTo>
                <a:close/>
                <a:moveTo>
                  <a:pt x="2913574" y="956719"/>
                </a:moveTo>
                <a:lnTo>
                  <a:pt x="2922077" y="961796"/>
                </a:lnTo>
                <a:lnTo>
                  <a:pt x="2940249" y="978258"/>
                </a:lnTo>
                <a:lnTo>
                  <a:pt x="2948416" y="988521"/>
                </a:lnTo>
                <a:lnTo>
                  <a:pt x="2970363" y="1033090"/>
                </a:lnTo>
                <a:lnTo>
                  <a:pt x="2970447" y="1033286"/>
                </a:lnTo>
                <a:lnTo>
                  <a:pt x="2973006" y="1049430"/>
                </a:lnTo>
                <a:lnTo>
                  <a:pt x="2957109" y="1013142"/>
                </a:lnTo>
                <a:cubicBezTo>
                  <a:pt x="2947285" y="997500"/>
                  <a:pt x="2935629" y="984033"/>
                  <a:pt x="2922582" y="972470"/>
                </a:cubicBezTo>
                <a:lnTo>
                  <a:pt x="2915507" y="967644"/>
                </a:lnTo>
                <a:lnTo>
                  <a:pt x="2914846" y="964382"/>
                </a:lnTo>
                <a:close/>
                <a:moveTo>
                  <a:pt x="2513979" y="956590"/>
                </a:moveTo>
                <a:lnTo>
                  <a:pt x="2513197" y="959692"/>
                </a:lnTo>
                <a:lnTo>
                  <a:pt x="2513770" y="956666"/>
                </a:lnTo>
                <a:close/>
                <a:moveTo>
                  <a:pt x="5328204" y="956583"/>
                </a:moveTo>
                <a:lnTo>
                  <a:pt x="5329077" y="966763"/>
                </a:lnTo>
                <a:lnTo>
                  <a:pt x="5327856" y="968594"/>
                </a:lnTo>
                <a:lnTo>
                  <a:pt x="5326228" y="968302"/>
                </a:lnTo>
                <a:lnTo>
                  <a:pt x="5326156" y="960669"/>
                </a:lnTo>
                <a:close/>
                <a:moveTo>
                  <a:pt x="2844390" y="955632"/>
                </a:moveTo>
                <a:lnTo>
                  <a:pt x="2854071" y="963102"/>
                </a:lnTo>
                <a:lnTo>
                  <a:pt x="2878392" y="987385"/>
                </a:lnTo>
                <a:lnTo>
                  <a:pt x="2886491" y="998395"/>
                </a:lnTo>
                <a:lnTo>
                  <a:pt x="2898537" y="1025619"/>
                </a:lnTo>
                <a:lnTo>
                  <a:pt x="2901873" y="1045933"/>
                </a:lnTo>
                <a:cubicBezTo>
                  <a:pt x="2914174" y="1111431"/>
                  <a:pt x="2930775" y="1187929"/>
                  <a:pt x="2952732" y="1277249"/>
                </a:cubicBezTo>
                <a:lnTo>
                  <a:pt x="2969474" y="1343185"/>
                </a:lnTo>
                <a:lnTo>
                  <a:pt x="2976512" y="1370911"/>
                </a:lnTo>
                <a:cubicBezTo>
                  <a:pt x="3063793" y="1704869"/>
                  <a:pt x="3176998" y="2069578"/>
                  <a:pt x="3285927" y="2368789"/>
                </a:cubicBezTo>
                <a:cubicBezTo>
                  <a:pt x="3299543" y="2406191"/>
                  <a:pt x="3312871" y="2441989"/>
                  <a:pt x="3325870" y="2476092"/>
                </a:cubicBezTo>
                <a:lnTo>
                  <a:pt x="3338621" y="2508708"/>
                </a:lnTo>
                <a:lnTo>
                  <a:pt x="3345120" y="2525964"/>
                </a:lnTo>
                <a:lnTo>
                  <a:pt x="3351156" y="2540768"/>
                </a:lnTo>
                <a:lnTo>
                  <a:pt x="3363841" y="2573216"/>
                </a:lnTo>
                <a:cubicBezTo>
                  <a:pt x="3388445" y="2634448"/>
                  <a:pt x="3411576" y="2688520"/>
                  <a:pt x="3432914" y="2734686"/>
                </a:cubicBezTo>
                <a:lnTo>
                  <a:pt x="3447665" y="2765142"/>
                </a:lnTo>
                <a:lnTo>
                  <a:pt x="3447119" y="2764248"/>
                </a:lnTo>
                <a:lnTo>
                  <a:pt x="3355097" y="2598896"/>
                </a:lnTo>
                <a:lnTo>
                  <a:pt x="3353769" y="2588166"/>
                </a:lnTo>
                <a:cubicBezTo>
                  <a:pt x="3330467" y="2541562"/>
                  <a:pt x="3311232" y="2493026"/>
                  <a:pt x="3296271" y="2443112"/>
                </a:cubicBezTo>
                <a:cubicBezTo>
                  <a:pt x="3278345" y="2386855"/>
                  <a:pt x="3261386" y="2329632"/>
                  <a:pt x="3250768" y="2291438"/>
                </a:cubicBezTo>
                <a:cubicBezTo>
                  <a:pt x="3250134" y="2289190"/>
                  <a:pt x="3249280" y="2287024"/>
                  <a:pt x="3248217" y="2284957"/>
                </a:cubicBezTo>
                <a:cubicBezTo>
                  <a:pt x="3243867" y="2276532"/>
                  <a:pt x="3236515" y="2270668"/>
                  <a:pt x="3228144" y="2267999"/>
                </a:cubicBezTo>
                <a:lnTo>
                  <a:pt x="3228144" y="2267998"/>
                </a:lnTo>
                <a:lnTo>
                  <a:pt x="3216627" y="2268968"/>
                </a:lnTo>
                <a:lnTo>
                  <a:pt x="3088600" y="1914313"/>
                </a:lnTo>
                <a:cubicBezTo>
                  <a:pt x="3034227" y="1748502"/>
                  <a:pt x="2984754" y="1581085"/>
                  <a:pt x="2940252" y="1412279"/>
                </a:cubicBezTo>
                <a:lnTo>
                  <a:pt x="2929261" y="1368660"/>
                </a:lnTo>
                <a:lnTo>
                  <a:pt x="2908116" y="1284735"/>
                </a:lnTo>
                <a:cubicBezTo>
                  <a:pt x="2878859" y="1162989"/>
                  <a:pt x="2858237" y="1058722"/>
                  <a:pt x="2846331" y="972836"/>
                </a:cubicBezTo>
                <a:close/>
                <a:moveTo>
                  <a:pt x="2445322" y="953818"/>
                </a:moveTo>
                <a:lnTo>
                  <a:pt x="2444949" y="954699"/>
                </a:lnTo>
                <a:lnTo>
                  <a:pt x="2444742" y="954802"/>
                </a:lnTo>
                <a:lnTo>
                  <a:pt x="2445159" y="953828"/>
                </a:lnTo>
                <a:close/>
                <a:moveTo>
                  <a:pt x="5346889" y="951294"/>
                </a:moveTo>
                <a:lnTo>
                  <a:pt x="5347978" y="951631"/>
                </a:lnTo>
                <a:lnTo>
                  <a:pt x="5354577" y="956796"/>
                </a:lnTo>
                <a:lnTo>
                  <a:pt x="5354802" y="957705"/>
                </a:lnTo>
                <a:lnTo>
                  <a:pt x="5348733" y="966584"/>
                </a:lnTo>
                <a:lnTo>
                  <a:pt x="5347550" y="967979"/>
                </a:lnTo>
                <a:lnTo>
                  <a:pt x="5347157" y="965843"/>
                </a:lnTo>
                <a:lnTo>
                  <a:pt x="5347003" y="964961"/>
                </a:lnTo>
                <a:lnTo>
                  <a:pt x="5345293" y="953735"/>
                </a:lnTo>
                <a:close/>
                <a:moveTo>
                  <a:pt x="5364500" y="950293"/>
                </a:moveTo>
                <a:lnTo>
                  <a:pt x="5366314" y="957114"/>
                </a:lnTo>
                <a:lnTo>
                  <a:pt x="5363351" y="954765"/>
                </a:lnTo>
                <a:close/>
                <a:moveTo>
                  <a:pt x="2872609" y="948344"/>
                </a:moveTo>
                <a:lnTo>
                  <a:pt x="2874648" y="949042"/>
                </a:lnTo>
                <a:lnTo>
                  <a:pt x="2887601" y="959003"/>
                </a:lnTo>
                <a:lnTo>
                  <a:pt x="2888714" y="965786"/>
                </a:lnTo>
                <a:lnTo>
                  <a:pt x="2877116" y="954981"/>
                </a:lnTo>
                <a:lnTo>
                  <a:pt x="2875188" y="954174"/>
                </a:lnTo>
                <a:close/>
                <a:moveTo>
                  <a:pt x="2423973" y="948032"/>
                </a:moveTo>
                <a:lnTo>
                  <a:pt x="2421651" y="952988"/>
                </a:lnTo>
                <a:lnTo>
                  <a:pt x="2421646" y="953012"/>
                </a:lnTo>
                <a:lnTo>
                  <a:pt x="2421646" y="953012"/>
                </a:lnTo>
                <a:lnTo>
                  <a:pt x="2421499" y="953756"/>
                </a:lnTo>
                <a:lnTo>
                  <a:pt x="2421340" y="954562"/>
                </a:lnTo>
                <a:lnTo>
                  <a:pt x="2415554" y="958352"/>
                </a:lnTo>
                <a:lnTo>
                  <a:pt x="2412976" y="959739"/>
                </a:lnTo>
                <a:lnTo>
                  <a:pt x="2385215" y="974630"/>
                </a:lnTo>
                <a:lnTo>
                  <a:pt x="2382090" y="975734"/>
                </a:lnTo>
                <a:lnTo>
                  <a:pt x="2379882" y="977491"/>
                </a:lnTo>
                <a:lnTo>
                  <a:pt x="2304196" y="1018091"/>
                </a:lnTo>
                <a:close/>
                <a:moveTo>
                  <a:pt x="3148734" y="947594"/>
                </a:moveTo>
                <a:lnTo>
                  <a:pt x="3150215" y="957310"/>
                </a:lnTo>
                <a:lnTo>
                  <a:pt x="3150479" y="961941"/>
                </a:lnTo>
                <a:lnTo>
                  <a:pt x="3149343" y="956438"/>
                </a:lnTo>
                <a:close/>
                <a:moveTo>
                  <a:pt x="5333745" y="947242"/>
                </a:moveTo>
                <a:lnTo>
                  <a:pt x="5337054" y="948263"/>
                </a:lnTo>
                <a:lnTo>
                  <a:pt x="5337860" y="953585"/>
                </a:lnTo>
                <a:lnTo>
                  <a:pt x="5334700" y="958326"/>
                </a:lnTo>
                <a:close/>
                <a:moveTo>
                  <a:pt x="2342239" y="946345"/>
                </a:moveTo>
                <a:lnTo>
                  <a:pt x="2332887" y="952029"/>
                </a:lnTo>
                <a:lnTo>
                  <a:pt x="2335156" y="950590"/>
                </a:lnTo>
                <a:close/>
                <a:moveTo>
                  <a:pt x="5326005" y="944856"/>
                </a:moveTo>
                <a:lnTo>
                  <a:pt x="5327061" y="945182"/>
                </a:lnTo>
                <a:lnTo>
                  <a:pt x="5326027" y="947215"/>
                </a:lnTo>
                <a:close/>
                <a:moveTo>
                  <a:pt x="2457340" y="944543"/>
                </a:moveTo>
                <a:lnTo>
                  <a:pt x="2457121" y="945095"/>
                </a:lnTo>
                <a:lnTo>
                  <a:pt x="2456839" y="945808"/>
                </a:lnTo>
                <a:lnTo>
                  <a:pt x="2456713" y="945831"/>
                </a:lnTo>
                <a:lnTo>
                  <a:pt x="2457204" y="944621"/>
                </a:lnTo>
                <a:close/>
                <a:moveTo>
                  <a:pt x="2861351" y="944496"/>
                </a:moveTo>
                <a:lnTo>
                  <a:pt x="2862903" y="945028"/>
                </a:lnTo>
                <a:lnTo>
                  <a:pt x="2863862" y="947246"/>
                </a:lnTo>
                <a:lnTo>
                  <a:pt x="2865052" y="949935"/>
                </a:lnTo>
                <a:lnTo>
                  <a:pt x="2864884" y="949865"/>
                </a:lnTo>
                <a:close/>
                <a:moveTo>
                  <a:pt x="2892981" y="944422"/>
                </a:moveTo>
                <a:lnTo>
                  <a:pt x="2905594" y="951954"/>
                </a:lnTo>
                <a:lnTo>
                  <a:pt x="2907249" y="961945"/>
                </a:lnTo>
                <a:lnTo>
                  <a:pt x="2902023" y="956575"/>
                </a:lnTo>
                <a:lnTo>
                  <a:pt x="2895688" y="953646"/>
                </a:lnTo>
                <a:close/>
                <a:moveTo>
                  <a:pt x="5351482" y="944273"/>
                </a:moveTo>
                <a:lnTo>
                  <a:pt x="5351928" y="946077"/>
                </a:lnTo>
                <a:lnTo>
                  <a:pt x="5350582" y="945649"/>
                </a:lnTo>
                <a:close/>
                <a:moveTo>
                  <a:pt x="2434051" y="942137"/>
                </a:moveTo>
                <a:lnTo>
                  <a:pt x="2430288" y="950429"/>
                </a:lnTo>
                <a:lnTo>
                  <a:pt x="2430043" y="950561"/>
                </a:lnTo>
                <a:lnTo>
                  <a:pt x="2433834" y="942263"/>
                </a:lnTo>
                <a:close/>
                <a:moveTo>
                  <a:pt x="5280298" y="941383"/>
                </a:moveTo>
                <a:lnTo>
                  <a:pt x="5309409" y="942182"/>
                </a:lnTo>
                <a:lnTo>
                  <a:pt x="5305142" y="968428"/>
                </a:lnTo>
                <a:lnTo>
                  <a:pt x="5283674" y="969653"/>
                </a:lnTo>
                <a:cubicBezTo>
                  <a:pt x="5270872" y="971371"/>
                  <a:pt x="5258144" y="973879"/>
                  <a:pt x="5246114" y="976568"/>
                </a:cubicBezTo>
                <a:cubicBezTo>
                  <a:pt x="5212055" y="984013"/>
                  <a:pt x="5143113" y="993114"/>
                  <a:pt x="5054038" y="1003731"/>
                </a:cubicBezTo>
                <a:cubicBezTo>
                  <a:pt x="5013500" y="1008695"/>
                  <a:pt x="4968963" y="1014073"/>
                  <a:pt x="4922358" y="1020139"/>
                </a:cubicBezTo>
                <a:cubicBezTo>
                  <a:pt x="4905535" y="1022345"/>
                  <a:pt x="4888437" y="1024827"/>
                  <a:pt x="4871202" y="1027309"/>
                </a:cubicBezTo>
                <a:lnTo>
                  <a:pt x="4819357" y="1034617"/>
                </a:lnTo>
                <a:lnTo>
                  <a:pt x="4791780" y="1038202"/>
                </a:lnTo>
                <a:cubicBezTo>
                  <a:pt x="4621905" y="1059988"/>
                  <a:pt x="4446377" y="1082739"/>
                  <a:pt x="4337860" y="1107146"/>
                </a:cubicBezTo>
                <a:cubicBezTo>
                  <a:pt x="4276225" y="1120796"/>
                  <a:pt x="4240512" y="1153061"/>
                  <a:pt x="4208799" y="1181604"/>
                </a:cubicBezTo>
                <a:cubicBezTo>
                  <a:pt x="4195755" y="1194288"/>
                  <a:pt x="4181484" y="1205650"/>
                  <a:pt x="4166193" y="1215523"/>
                </a:cubicBezTo>
                <a:cubicBezTo>
                  <a:pt x="4100731" y="1253890"/>
                  <a:pt x="4046594" y="1317072"/>
                  <a:pt x="3996218" y="1385066"/>
                </a:cubicBezTo>
                <a:lnTo>
                  <a:pt x="3969059" y="1422922"/>
                </a:lnTo>
                <a:lnTo>
                  <a:pt x="3946817" y="1453920"/>
                </a:lnTo>
                <a:lnTo>
                  <a:pt x="3912562" y="1501610"/>
                </a:lnTo>
                <a:lnTo>
                  <a:pt x="3896911" y="1505716"/>
                </a:lnTo>
                <a:lnTo>
                  <a:pt x="3926822" y="1451025"/>
                </a:lnTo>
                <a:lnTo>
                  <a:pt x="3929241" y="1446559"/>
                </a:lnTo>
                <a:lnTo>
                  <a:pt x="3969278" y="1372681"/>
                </a:lnTo>
                <a:cubicBezTo>
                  <a:pt x="4012001" y="1296797"/>
                  <a:pt x="4056779" y="1230259"/>
                  <a:pt x="4114898" y="1190755"/>
                </a:cubicBezTo>
                <a:cubicBezTo>
                  <a:pt x="4129403" y="1179818"/>
                  <a:pt x="4142710" y="1167389"/>
                  <a:pt x="4154609" y="1153663"/>
                </a:cubicBezTo>
                <a:cubicBezTo>
                  <a:pt x="4184530" y="1121674"/>
                  <a:pt x="4218450" y="1084720"/>
                  <a:pt x="4283670" y="1070929"/>
                </a:cubicBezTo>
                <a:cubicBezTo>
                  <a:pt x="4388601" y="1047902"/>
                  <a:pt x="4575022" y="1026531"/>
                  <a:pt x="4755377" y="1005850"/>
                </a:cubicBezTo>
                <a:lnTo>
                  <a:pt x="4787643" y="1002129"/>
                </a:lnTo>
                <a:cubicBezTo>
                  <a:pt x="4805981" y="1000061"/>
                  <a:pt x="4824045" y="997718"/>
                  <a:pt x="4842108" y="995373"/>
                </a:cubicBezTo>
                <a:cubicBezTo>
                  <a:pt x="4860170" y="993029"/>
                  <a:pt x="4877819" y="990685"/>
                  <a:pt x="4895331" y="988617"/>
                </a:cubicBezTo>
                <a:lnTo>
                  <a:pt x="5034734" y="973447"/>
                </a:lnTo>
                <a:cubicBezTo>
                  <a:pt x="5128359" y="963518"/>
                  <a:pt x="5202403" y="955519"/>
                  <a:pt x="5234255" y="948488"/>
                </a:cubicBezTo>
                <a:cubicBezTo>
                  <a:pt x="5251008" y="944765"/>
                  <a:pt x="5266339" y="942396"/>
                  <a:pt x="5280298" y="941383"/>
                </a:cubicBezTo>
                <a:close/>
                <a:moveTo>
                  <a:pt x="2846100" y="939285"/>
                </a:moveTo>
                <a:lnTo>
                  <a:pt x="2849314" y="940383"/>
                </a:lnTo>
                <a:lnTo>
                  <a:pt x="2852010" y="944480"/>
                </a:lnTo>
                <a:lnTo>
                  <a:pt x="2849980" y="943632"/>
                </a:lnTo>
                <a:close/>
                <a:moveTo>
                  <a:pt x="5358063" y="939248"/>
                </a:moveTo>
                <a:lnTo>
                  <a:pt x="5361512" y="941587"/>
                </a:lnTo>
                <a:lnTo>
                  <a:pt x="5360208" y="947940"/>
                </a:lnTo>
                <a:close/>
                <a:moveTo>
                  <a:pt x="5326602" y="937896"/>
                </a:moveTo>
                <a:lnTo>
                  <a:pt x="5326612" y="938024"/>
                </a:lnTo>
                <a:lnTo>
                  <a:pt x="5326561" y="938007"/>
                </a:lnTo>
                <a:close/>
                <a:moveTo>
                  <a:pt x="2829626" y="933654"/>
                </a:moveTo>
                <a:lnTo>
                  <a:pt x="2830559" y="933972"/>
                </a:lnTo>
                <a:lnTo>
                  <a:pt x="2833039" y="936304"/>
                </a:lnTo>
                <a:close/>
                <a:moveTo>
                  <a:pt x="2595496" y="931836"/>
                </a:moveTo>
                <a:lnTo>
                  <a:pt x="2589288" y="974864"/>
                </a:lnTo>
                <a:lnTo>
                  <a:pt x="2589347" y="983327"/>
                </a:lnTo>
                <a:lnTo>
                  <a:pt x="2589056" y="985286"/>
                </a:lnTo>
                <a:lnTo>
                  <a:pt x="2589057" y="985305"/>
                </a:lnTo>
                <a:lnTo>
                  <a:pt x="2589056" y="985308"/>
                </a:lnTo>
                <a:lnTo>
                  <a:pt x="2589453" y="998446"/>
                </a:lnTo>
                <a:lnTo>
                  <a:pt x="2590140" y="1096548"/>
                </a:lnTo>
                <a:lnTo>
                  <a:pt x="2582222" y="1023687"/>
                </a:lnTo>
                <a:lnTo>
                  <a:pt x="2581711" y="1003510"/>
                </a:lnTo>
                <a:lnTo>
                  <a:pt x="2587145" y="934110"/>
                </a:lnTo>
                <a:lnTo>
                  <a:pt x="2593840" y="932239"/>
                </a:lnTo>
                <a:close/>
                <a:moveTo>
                  <a:pt x="2455630" y="929514"/>
                </a:moveTo>
                <a:lnTo>
                  <a:pt x="2453066" y="935558"/>
                </a:lnTo>
                <a:lnTo>
                  <a:pt x="2452973" y="935598"/>
                </a:lnTo>
                <a:lnTo>
                  <a:pt x="2455563" y="929555"/>
                </a:lnTo>
                <a:close/>
                <a:moveTo>
                  <a:pt x="2864144" y="928992"/>
                </a:moveTo>
                <a:lnTo>
                  <a:pt x="2876503" y="934584"/>
                </a:lnTo>
                <a:lnTo>
                  <a:pt x="2882506" y="938168"/>
                </a:lnTo>
                <a:lnTo>
                  <a:pt x="2885047" y="946863"/>
                </a:lnTo>
                <a:lnTo>
                  <a:pt x="2879704" y="943218"/>
                </a:lnTo>
                <a:lnTo>
                  <a:pt x="2868366" y="938675"/>
                </a:lnTo>
                <a:close/>
                <a:moveTo>
                  <a:pt x="5358724" y="928578"/>
                </a:moveTo>
                <a:lnTo>
                  <a:pt x="5359405" y="931141"/>
                </a:lnTo>
                <a:lnTo>
                  <a:pt x="5358106" y="930120"/>
                </a:lnTo>
                <a:close/>
                <a:moveTo>
                  <a:pt x="5342270" y="928536"/>
                </a:moveTo>
                <a:lnTo>
                  <a:pt x="5348665" y="932873"/>
                </a:lnTo>
                <a:lnTo>
                  <a:pt x="5349112" y="934680"/>
                </a:lnTo>
                <a:lnTo>
                  <a:pt x="5345234" y="942523"/>
                </a:lnTo>
                <a:lnTo>
                  <a:pt x="5344450" y="943698"/>
                </a:lnTo>
                <a:lnTo>
                  <a:pt x="5343728" y="943469"/>
                </a:lnTo>
                <a:lnTo>
                  <a:pt x="5341643" y="929784"/>
                </a:lnTo>
                <a:close/>
                <a:moveTo>
                  <a:pt x="2908798" y="927938"/>
                </a:moveTo>
                <a:lnTo>
                  <a:pt x="2911985" y="929183"/>
                </a:lnTo>
                <a:cubicBezTo>
                  <a:pt x="2939066" y="943600"/>
                  <a:pt x="2959017" y="968539"/>
                  <a:pt x="2967139" y="998129"/>
                </a:cubicBezTo>
                <a:lnTo>
                  <a:pt x="2969576" y="1015180"/>
                </a:lnTo>
                <a:lnTo>
                  <a:pt x="2952360" y="979764"/>
                </a:lnTo>
                <a:lnTo>
                  <a:pt x="2951662" y="979114"/>
                </a:lnTo>
                <a:lnTo>
                  <a:pt x="2924247" y="951346"/>
                </a:lnTo>
                <a:lnTo>
                  <a:pt x="2917226" y="947100"/>
                </a:lnTo>
                <a:lnTo>
                  <a:pt x="2913423" y="943564"/>
                </a:lnTo>
                <a:lnTo>
                  <a:pt x="2911219" y="942528"/>
                </a:lnTo>
                <a:close/>
                <a:moveTo>
                  <a:pt x="2793225" y="927750"/>
                </a:moveTo>
                <a:lnTo>
                  <a:pt x="2818160" y="938039"/>
                </a:lnTo>
                <a:lnTo>
                  <a:pt x="2835293" y="948615"/>
                </a:lnTo>
                <a:lnTo>
                  <a:pt x="2837502" y="950320"/>
                </a:lnTo>
                <a:lnTo>
                  <a:pt x="2841663" y="986460"/>
                </a:lnTo>
                <a:cubicBezTo>
                  <a:pt x="2851211" y="1052652"/>
                  <a:pt x="2865034" y="1124688"/>
                  <a:pt x="2881038" y="1197592"/>
                </a:cubicBezTo>
                <a:lnTo>
                  <a:pt x="2921871" y="1365999"/>
                </a:lnTo>
                <a:lnTo>
                  <a:pt x="2933492" y="1413931"/>
                </a:lnTo>
                <a:cubicBezTo>
                  <a:pt x="2978050" y="1582903"/>
                  <a:pt x="3027585" y="1750486"/>
                  <a:pt x="3082028" y="1916459"/>
                </a:cubicBezTo>
                <a:lnTo>
                  <a:pt x="3209536" y="2269565"/>
                </a:lnTo>
                <a:lnTo>
                  <a:pt x="3201957" y="2270203"/>
                </a:lnTo>
                <a:lnTo>
                  <a:pt x="3172088" y="2285642"/>
                </a:lnTo>
                <a:lnTo>
                  <a:pt x="3149182" y="2228579"/>
                </a:lnTo>
                <a:lnTo>
                  <a:pt x="3149182" y="2228579"/>
                </a:lnTo>
                <a:lnTo>
                  <a:pt x="3149181" y="2228576"/>
                </a:lnTo>
                <a:lnTo>
                  <a:pt x="3067659" y="2005989"/>
                </a:lnTo>
                <a:lnTo>
                  <a:pt x="3044346" y="1937602"/>
                </a:lnTo>
                <a:lnTo>
                  <a:pt x="3029605" y="1892459"/>
                </a:lnTo>
                <a:lnTo>
                  <a:pt x="3001890" y="1807578"/>
                </a:lnTo>
                <a:lnTo>
                  <a:pt x="2896955" y="1455299"/>
                </a:lnTo>
                <a:lnTo>
                  <a:pt x="2893480" y="1441780"/>
                </a:lnTo>
                <a:lnTo>
                  <a:pt x="2874784" y="1369035"/>
                </a:lnTo>
                <a:cubicBezTo>
                  <a:pt x="2826688" y="1176287"/>
                  <a:pt x="2803527" y="1042341"/>
                  <a:pt x="2794539" y="948551"/>
                </a:cubicBezTo>
                <a:close/>
                <a:moveTo>
                  <a:pt x="2433947" y="926741"/>
                </a:moveTo>
                <a:lnTo>
                  <a:pt x="2429724" y="935756"/>
                </a:lnTo>
                <a:lnTo>
                  <a:pt x="2360157" y="976096"/>
                </a:lnTo>
                <a:cubicBezTo>
                  <a:pt x="2327755" y="995074"/>
                  <a:pt x="2297359" y="1013066"/>
                  <a:pt x="2270127" y="1029371"/>
                </a:cubicBezTo>
                <a:lnTo>
                  <a:pt x="2197906" y="1077028"/>
                </a:lnTo>
                <a:lnTo>
                  <a:pt x="2241999" y="1046935"/>
                </a:lnTo>
                <a:cubicBezTo>
                  <a:pt x="2274109" y="1025961"/>
                  <a:pt x="2308296" y="1004199"/>
                  <a:pt x="2343625" y="982146"/>
                </a:cubicBezTo>
                <a:close/>
                <a:moveTo>
                  <a:pt x="2848443" y="924885"/>
                </a:moveTo>
                <a:lnTo>
                  <a:pt x="2854895" y="926503"/>
                </a:lnTo>
                <a:lnTo>
                  <a:pt x="2858438" y="934698"/>
                </a:lnTo>
                <a:lnTo>
                  <a:pt x="2853635" y="932773"/>
                </a:lnTo>
                <a:close/>
                <a:moveTo>
                  <a:pt x="1513066" y="923259"/>
                </a:moveTo>
                <a:lnTo>
                  <a:pt x="1504062" y="953792"/>
                </a:lnTo>
                <a:lnTo>
                  <a:pt x="1506928" y="941457"/>
                </a:lnTo>
                <a:close/>
                <a:moveTo>
                  <a:pt x="5332479" y="921896"/>
                </a:moveTo>
                <a:lnTo>
                  <a:pt x="5333130" y="922336"/>
                </a:lnTo>
                <a:lnTo>
                  <a:pt x="5334404" y="930748"/>
                </a:lnTo>
                <a:lnTo>
                  <a:pt x="5332625" y="934245"/>
                </a:lnTo>
                <a:lnTo>
                  <a:pt x="5331735" y="923920"/>
                </a:lnTo>
                <a:close/>
                <a:moveTo>
                  <a:pt x="2588157" y="921189"/>
                </a:moveTo>
                <a:lnTo>
                  <a:pt x="2588518" y="921523"/>
                </a:lnTo>
                <a:lnTo>
                  <a:pt x="2588119" y="921672"/>
                </a:lnTo>
                <a:close/>
                <a:moveTo>
                  <a:pt x="2443770" y="920716"/>
                </a:moveTo>
                <a:lnTo>
                  <a:pt x="2439524" y="930073"/>
                </a:lnTo>
                <a:lnTo>
                  <a:pt x="2439362" y="930166"/>
                </a:lnTo>
                <a:lnTo>
                  <a:pt x="2443645" y="920792"/>
                </a:lnTo>
                <a:close/>
                <a:moveTo>
                  <a:pt x="2889285" y="920314"/>
                </a:moveTo>
                <a:lnTo>
                  <a:pt x="2901120" y="924938"/>
                </a:lnTo>
                <a:lnTo>
                  <a:pt x="2903406" y="938738"/>
                </a:lnTo>
                <a:lnTo>
                  <a:pt x="2890602" y="930995"/>
                </a:lnTo>
                <a:close/>
                <a:moveTo>
                  <a:pt x="2825655" y="919777"/>
                </a:moveTo>
                <a:lnTo>
                  <a:pt x="2834189" y="921550"/>
                </a:lnTo>
                <a:lnTo>
                  <a:pt x="2834604" y="925148"/>
                </a:lnTo>
                <a:lnTo>
                  <a:pt x="2831112" y="923749"/>
                </a:lnTo>
                <a:lnTo>
                  <a:pt x="2829482" y="923392"/>
                </a:lnTo>
                <a:close/>
                <a:moveTo>
                  <a:pt x="2653416" y="919665"/>
                </a:moveTo>
                <a:lnTo>
                  <a:pt x="2651452" y="934694"/>
                </a:lnTo>
                <a:cubicBezTo>
                  <a:pt x="2649988" y="957496"/>
                  <a:pt x="2649771" y="983375"/>
                  <a:pt x="2651120" y="1012960"/>
                </a:cubicBezTo>
                <a:lnTo>
                  <a:pt x="2651121" y="1012972"/>
                </a:lnTo>
                <a:lnTo>
                  <a:pt x="2651121" y="1012990"/>
                </a:lnTo>
                <a:lnTo>
                  <a:pt x="2651121" y="1012995"/>
                </a:lnTo>
                <a:lnTo>
                  <a:pt x="2651121" y="1013017"/>
                </a:lnTo>
                <a:cubicBezTo>
                  <a:pt x="2652133" y="1035206"/>
                  <a:pt x="2654024" y="1059479"/>
                  <a:pt x="2656931" y="1086101"/>
                </a:cubicBezTo>
                <a:lnTo>
                  <a:pt x="2659236" y="1102989"/>
                </a:lnTo>
                <a:lnTo>
                  <a:pt x="2660180" y="1113460"/>
                </a:lnTo>
                <a:lnTo>
                  <a:pt x="2663372" y="1133296"/>
                </a:lnTo>
                <a:lnTo>
                  <a:pt x="2668829" y="1173273"/>
                </a:lnTo>
                <a:lnTo>
                  <a:pt x="2677040" y="1218218"/>
                </a:lnTo>
                <a:lnTo>
                  <a:pt x="2680540" y="1239959"/>
                </a:lnTo>
                <a:lnTo>
                  <a:pt x="2685400" y="1263972"/>
                </a:lnTo>
                <a:lnTo>
                  <a:pt x="2687619" y="1276117"/>
                </a:lnTo>
                <a:lnTo>
                  <a:pt x="2690529" y="1289309"/>
                </a:lnTo>
                <a:lnTo>
                  <a:pt x="2695553" y="1314132"/>
                </a:lnTo>
                <a:cubicBezTo>
                  <a:pt x="2701134" y="1340150"/>
                  <a:pt x="2707306" y="1367486"/>
                  <a:pt x="2714107" y="1396219"/>
                </a:cubicBezTo>
                <a:lnTo>
                  <a:pt x="2721696" y="1426959"/>
                </a:lnTo>
                <a:lnTo>
                  <a:pt x="2685569" y="1438060"/>
                </a:lnTo>
                <a:lnTo>
                  <a:pt x="2684506" y="1440841"/>
                </a:lnTo>
                <a:lnTo>
                  <a:pt x="2679253" y="1442134"/>
                </a:lnTo>
                <a:lnTo>
                  <a:pt x="2677242" y="1433999"/>
                </a:lnTo>
                <a:lnTo>
                  <a:pt x="2663676" y="1373850"/>
                </a:lnTo>
                <a:lnTo>
                  <a:pt x="2658399" y="1350454"/>
                </a:lnTo>
                <a:lnTo>
                  <a:pt x="2652307" y="1320162"/>
                </a:lnTo>
                <a:lnTo>
                  <a:pt x="2643214" y="1274949"/>
                </a:lnTo>
                <a:lnTo>
                  <a:pt x="2637588" y="1242518"/>
                </a:lnTo>
                <a:lnTo>
                  <a:pt x="2645914" y="1234895"/>
                </a:lnTo>
                <a:cubicBezTo>
                  <a:pt x="2650156" y="1226731"/>
                  <a:pt x="2651600" y="1217115"/>
                  <a:pt x="2649449" y="1207579"/>
                </a:cubicBezTo>
                <a:lnTo>
                  <a:pt x="2649448" y="1207577"/>
                </a:lnTo>
                <a:lnTo>
                  <a:pt x="2649454" y="1207534"/>
                </a:lnTo>
                <a:cubicBezTo>
                  <a:pt x="2648213" y="1201467"/>
                  <a:pt x="2646420" y="1195399"/>
                  <a:pt x="2644353" y="1187678"/>
                </a:cubicBezTo>
                <a:lnTo>
                  <a:pt x="2630974" y="1126619"/>
                </a:lnTo>
                <a:lnTo>
                  <a:pt x="2621104" y="1056506"/>
                </a:lnTo>
                <a:lnTo>
                  <a:pt x="2616776" y="1007185"/>
                </a:lnTo>
                <a:lnTo>
                  <a:pt x="2618208" y="944065"/>
                </a:lnTo>
                <a:lnTo>
                  <a:pt x="2619915" y="927485"/>
                </a:lnTo>
                <a:lnTo>
                  <a:pt x="2620167" y="925840"/>
                </a:lnTo>
                <a:lnTo>
                  <a:pt x="2630420" y="923348"/>
                </a:lnTo>
                <a:lnTo>
                  <a:pt x="2648491" y="920272"/>
                </a:lnTo>
                <a:close/>
                <a:moveTo>
                  <a:pt x="2374833" y="918779"/>
                </a:moveTo>
                <a:lnTo>
                  <a:pt x="2358612" y="928507"/>
                </a:lnTo>
                <a:lnTo>
                  <a:pt x="2363732" y="925323"/>
                </a:lnTo>
                <a:close/>
                <a:moveTo>
                  <a:pt x="2747200" y="918052"/>
                </a:moveTo>
                <a:lnTo>
                  <a:pt x="2779298" y="922031"/>
                </a:lnTo>
                <a:lnTo>
                  <a:pt x="2779918" y="922259"/>
                </a:lnTo>
                <a:lnTo>
                  <a:pt x="2786920" y="925148"/>
                </a:lnTo>
                <a:lnTo>
                  <a:pt x="2794669" y="1003000"/>
                </a:lnTo>
                <a:lnTo>
                  <a:pt x="2794762" y="1003603"/>
                </a:lnTo>
                <a:lnTo>
                  <a:pt x="2802902" y="1059168"/>
                </a:lnTo>
                <a:lnTo>
                  <a:pt x="2806436" y="1079532"/>
                </a:lnTo>
                <a:lnTo>
                  <a:pt x="2808039" y="1089959"/>
                </a:lnTo>
                <a:lnTo>
                  <a:pt x="2810190" y="1101160"/>
                </a:lnTo>
                <a:lnTo>
                  <a:pt x="2813901" y="1122539"/>
                </a:lnTo>
                <a:lnTo>
                  <a:pt x="2827771" y="1192713"/>
                </a:lnTo>
                <a:lnTo>
                  <a:pt x="2827933" y="1193557"/>
                </a:lnTo>
                <a:lnTo>
                  <a:pt x="2828162" y="1194581"/>
                </a:lnTo>
                <a:lnTo>
                  <a:pt x="2845264" y="1272610"/>
                </a:lnTo>
                <a:lnTo>
                  <a:pt x="2851236" y="1297625"/>
                </a:lnTo>
                <a:lnTo>
                  <a:pt x="2852024" y="1300927"/>
                </a:lnTo>
                <a:lnTo>
                  <a:pt x="2855249" y="1315310"/>
                </a:lnTo>
                <a:lnTo>
                  <a:pt x="2859098" y="1330589"/>
                </a:lnTo>
                <a:lnTo>
                  <a:pt x="2866159" y="1360197"/>
                </a:lnTo>
                <a:cubicBezTo>
                  <a:pt x="2873748" y="1390877"/>
                  <a:pt x="2881976" y="1423058"/>
                  <a:pt x="2890887" y="1456814"/>
                </a:cubicBezTo>
                <a:cubicBezTo>
                  <a:pt x="2914086" y="1543406"/>
                  <a:pt x="2939707" y="1632118"/>
                  <a:pt x="2966948" y="1720636"/>
                </a:cubicBezTo>
                <a:lnTo>
                  <a:pt x="2995973" y="1809510"/>
                </a:lnTo>
                <a:lnTo>
                  <a:pt x="3008925" y="1852981"/>
                </a:lnTo>
                <a:lnTo>
                  <a:pt x="3038460" y="1939602"/>
                </a:lnTo>
                <a:lnTo>
                  <a:pt x="3045306" y="1960564"/>
                </a:lnTo>
                <a:lnTo>
                  <a:pt x="3052730" y="1983295"/>
                </a:lnTo>
                <a:lnTo>
                  <a:pt x="3052731" y="1983298"/>
                </a:lnTo>
                <a:lnTo>
                  <a:pt x="3052731" y="1983298"/>
                </a:lnTo>
                <a:lnTo>
                  <a:pt x="3053240" y="1984687"/>
                </a:lnTo>
                <a:lnTo>
                  <a:pt x="3061826" y="2008129"/>
                </a:lnTo>
                <a:lnTo>
                  <a:pt x="3075132" y="2047154"/>
                </a:lnTo>
                <a:lnTo>
                  <a:pt x="3143405" y="2230854"/>
                </a:lnTo>
                <a:lnTo>
                  <a:pt x="3143406" y="2230856"/>
                </a:lnTo>
                <a:lnTo>
                  <a:pt x="3143425" y="2230908"/>
                </a:lnTo>
                <a:lnTo>
                  <a:pt x="3166544" y="2288508"/>
                </a:lnTo>
                <a:lnTo>
                  <a:pt x="3144872" y="2299710"/>
                </a:lnTo>
                <a:lnTo>
                  <a:pt x="3144870" y="2299711"/>
                </a:lnTo>
                <a:lnTo>
                  <a:pt x="3144864" y="2299715"/>
                </a:lnTo>
                <a:lnTo>
                  <a:pt x="3134615" y="2311122"/>
                </a:lnTo>
                <a:lnTo>
                  <a:pt x="3123606" y="2285725"/>
                </a:lnTo>
                <a:lnTo>
                  <a:pt x="3118703" y="2274413"/>
                </a:lnTo>
                <a:lnTo>
                  <a:pt x="3091327" y="2206440"/>
                </a:lnTo>
                <a:lnTo>
                  <a:pt x="3070312" y="2154262"/>
                </a:lnTo>
                <a:cubicBezTo>
                  <a:pt x="3054269" y="2113028"/>
                  <a:pt x="3038352" y="2070725"/>
                  <a:pt x="3022689" y="2027696"/>
                </a:cubicBezTo>
                <a:lnTo>
                  <a:pt x="2985879" y="1919587"/>
                </a:lnTo>
                <a:lnTo>
                  <a:pt x="2932751" y="1763554"/>
                </a:lnTo>
                <a:lnTo>
                  <a:pt x="2900662" y="1654284"/>
                </a:lnTo>
                <a:lnTo>
                  <a:pt x="2903419" y="1648066"/>
                </a:lnTo>
                <a:lnTo>
                  <a:pt x="2907769" y="1638251"/>
                </a:lnTo>
                <a:cubicBezTo>
                  <a:pt x="2911545" y="1622250"/>
                  <a:pt x="2913100" y="1605908"/>
                  <a:pt x="2912492" y="1589686"/>
                </a:cubicBezTo>
                <a:lnTo>
                  <a:pt x="2910825" y="1580019"/>
                </a:lnTo>
                <a:lnTo>
                  <a:pt x="2911167" y="1573520"/>
                </a:lnTo>
                <a:lnTo>
                  <a:pt x="2907934" y="1563251"/>
                </a:lnTo>
                <a:lnTo>
                  <a:pt x="2904241" y="1541836"/>
                </a:lnTo>
                <a:lnTo>
                  <a:pt x="2895028" y="1522249"/>
                </a:lnTo>
                <a:lnTo>
                  <a:pt x="2891705" y="1511693"/>
                </a:lnTo>
                <a:lnTo>
                  <a:pt x="2887658" y="1506583"/>
                </a:lnTo>
                <a:lnTo>
                  <a:pt x="2883364" y="1497455"/>
                </a:lnTo>
                <a:cubicBezTo>
                  <a:pt x="2874339" y="1483545"/>
                  <a:pt x="2863269" y="1470673"/>
                  <a:pt x="2850210" y="1459297"/>
                </a:cubicBezTo>
                <a:lnTo>
                  <a:pt x="2850203" y="1459294"/>
                </a:lnTo>
                <a:lnTo>
                  <a:pt x="2850203" y="1459293"/>
                </a:lnTo>
                <a:lnTo>
                  <a:pt x="2843825" y="1455753"/>
                </a:lnTo>
                <a:lnTo>
                  <a:pt x="2833240" y="1414942"/>
                </a:lnTo>
                <a:lnTo>
                  <a:pt x="2828455" y="1396491"/>
                </a:lnTo>
                <a:lnTo>
                  <a:pt x="2807558" y="1309468"/>
                </a:lnTo>
                <a:lnTo>
                  <a:pt x="2801870" y="1283947"/>
                </a:lnTo>
                <a:lnTo>
                  <a:pt x="2800752" y="1278839"/>
                </a:lnTo>
                <a:lnTo>
                  <a:pt x="2791145" y="1234917"/>
                </a:lnTo>
                <a:lnTo>
                  <a:pt x="2769963" y="1124507"/>
                </a:lnTo>
                <a:lnTo>
                  <a:pt x="2766716" y="1105160"/>
                </a:lnTo>
                <a:lnTo>
                  <a:pt x="2754535" y="1019210"/>
                </a:lnTo>
                <a:lnTo>
                  <a:pt x="2747107" y="930965"/>
                </a:lnTo>
                <a:close/>
                <a:moveTo>
                  <a:pt x="2597540" y="917672"/>
                </a:moveTo>
                <a:lnTo>
                  <a:pt x="2597466" y="918189"/>
                </a:lnTo>
                <a:lnTo>
                  <a:pt x="2596604" y="918510"/>
                </a:lnTo>
                <a:lnTo>
                  <a:pt x="2596174" y="918126"/>
                </a:lnTo>
                <a:close/>
                <a:moveTo>
                  <a:pt x="2803265" y="916290"/>
                </a:moveTo>
                <a:lnTo>
                  <a:pt x="2811847" y="916909"/>
                </a:lnTo>
                <a:lnTo>
                  <a:pt x="2812551" y="917055"/>
                </a:lnTo>
                <a:lnTo>
                  <a:pt x="2816196" y="920480"/>
                </a:lnTo>
                <a:lnTo>
                  <a:pt x="2806693" y="918396"/>
                </a:lnTo>
                <a:close/>
                <a:moveTo>
                  <a:pt x="2696351" y="916145"/>
                </a:moveTo>
                <a:lnTo>
                  <a:pt x="2695087" y="942897"/>
                </a:lnTo>
                <a:lnTo>
                  <a:pt x="2695089" y="942953"/>
                </a:lnTo>
                <a:lnTo>
                  <a:pt x="2695089" y="942954"/>
                </a:lnTo>
                <a:lnTo>
                  <a:pt x="2695089" y="942962"/>
                </a:lnTo>
                <a:lnTo>
                  <a:pt x="2696729" y="987518"/>
                </a:lnTo>
                <a:lnTo>
                  <a:pt x="2696730" y="987532"/>
                </a:lnTo>
                <a:lnTo>
                  <a:pt x="2696731" y="987550"/>
                </a:lnTo>
                <a:lnTo>
                  <a:pt x="2698132" y="1004247"/>
                </a:lnTo>
                <a:lnTo>
                  <a:pt x="2698547" y="1012595"/>
                </a:lnTo>
                <a:lnTo>
                  <a:pt x="2699600" y="1021731"/>
                </a:lnTo>
                <a:lnTo>
                  <a:pt x="2701091" y="1039505"/>
                </a:lnTo>
                <a:lnTo>
                  <a:pt x="2708521" y="1099156"/>
                </a:lnTo>
                <a:lnTo>
                  <a:pt x="2708560" y="1099499"/>
                </a:lnTo>
                <a:lnTo>
                  <a:pt x="2708642" y="1099984"/>
                </a:lnTo>
                <a:lnTo>
                  <a:pt x="2719529" y="1168123"/>
                </a:lnTo>
                <a:lnTo>
                  <a:pt x="2724326" y="1193301"/>
                </a:lnTo>
                <a:lnTo>
                  <a:pt x="2726448" y="1205930"/>
                </a:lnTo>
                <a:lnTo>
                  <a:pt x="2729338" y="1219611"/>
                </a:lnTo>
                <a:lnTo>
                  <a:pt x="2734389" y="1246128"/>
                </a:lnTo>
                <a:lnTo>
                  <a:pt x="2749325" y="1314796"/>
                </a:lnTo>
                <a:lnTo>
                  <a:pt x="2753529" y="1334132"/>
                </a:lnTo>
                <a:lnTo>
                  <a:pt x="2775978" y="1427208"/>
                </a:lnTo>
                <a:lnTo>
                  <a:pt x="2733139" y="1423443"/>
                </a:lnTo>
                <a:lnTo>
                  <a:pt x="2728747" y="1424793"/>
                </a:lnTo>
                <a:lnTo>
                  <a:pt x="2719302" y="1385491"/>
                </a:lnTo>
                <a:lnTo>
                  <a:pt x="2716429" y="1373537"/>
                </a:lnTo>
                <a:lnTo>
                  <a:pt x="2716427" y="1373526"/>
                </a:lnTo>
                <a:lnTo>
                  <a:pt x="2716416" y="1373473"/>
                </a:lnTo>
                <a:lnTo>
                  <a:pt x="2692117" y="1257510"/>
                </a:lnTo>
                <a:lnTo>
                  <a:pt x="2687002" y="1230353"/>
                </a:lnTo>
                <a:lnTo>
                  <a:pt x="2671408" y="1136135"/>
                </a:lnTo>
                <a:lnTo>
                  <a:pt x="2671257" y="1135175"/>
                </a:lnTo>
                <a:lnTo>
                  <a:pt x="2671190" y="1134625"/>
                </a:lnTo>
                <a:lnTo>
                  <a:pt x="2662379" y="1056040"/>
                </a:lnTo>
                <a:lnTo>
                  <a:pt x="2660937" y="1038169"/>
                </a:lnTo>
                <a:lnTo>
                  <a:pt x="2658037" y="975820"/>
                </a:lnTo>
                <a:lnTo>
                  <a:pt x="2658034" y="975732"/>
                </a:lnTo>
                <a:lnTo>
                  <a:pt x="2658033" y="975690"/>
                </a:lnTo>
                <a:lnTo>
                  <a:pt x="2660857" y="918749"/>
                </a:lnTo>
                <a:lnTo>
                  <a:pt x="2675284" y="916974"/>
                </a:lnTo>
                <a:close/>
                <a:moveTo>
                  <a:pt x="2723298" y="915087"/>
                </a:moveTo>
                <a:lnTo>
                  <a:pt x="2739181" y="917057"/>
                </a:lnTo>
                <a:lnTo>
                  <a:pt x="2740623" y="952707"/>
                </a:lnTo>
                <a:lnTo>
                  <a:pt x="2740644" y="952927"/>
                </a:lnTo>
                <a:lnTo>
                  <a:pt x="2745006" y="1003439"/>
                </a:lnTo>
                <a:lnTo>
                  <a:pt x="2747383" y="1022326"/>
                </a:lnTo>
                <a:lnTo>
                  <a:pt x="2748305" y="1031818"/>
                </a:lnTo>
                <a:lnTo>
                  <a:pt x="2749883" y="1042196"/>
                </a:lnTo>
                <a:lnTo>
                  <a:pt x="2752405" y="1062241"/>
                </a:lnTo>
                <a:lnTo>
                  <a:pt x="2763129" y="1129296"/>
                </a:lnTo>
                <a:lnTo>
                  <a:pt x="2763205" y="1129793"/>
                </a:lnTo>
                <a:lnTo>
                  <a:pt x="2763334" y="1130449"/>
                </a:lnTo>
                <a:lnTo>
                  <a:pt x="2777793" y="1206692"/>
                </a:lnTo>
                <a:lnTo>
                  <a:pt x="2783849" y="1234772"/>
                </a:lnTo>
                <a:lnTo>
                  <a:pt x="2786627" y="1248901"/>
                </a:lnTo>
                <a:lnTo>
                  <a:pt x="2790185" y="1264150"/>
                </a:lnTo>
                <a:lnTo>
                  <a:pt x="2795854" y="1290411"/>
                </a:lnTo>
                <a:lnTo>
                  <a:pt x="2796553" y="1293649"/>
                </a:lnTo>
                <a:cubicBezTo>
                  <a:pt x="2803545" y="1324398"/>
                  <a:pt x="2811297" y="1356938"/>
                  <a:pt x="2819874" y="1391379"/>
                </a:cubicBezTo>
                <a:lnTo>
                  <a:pt x="2835324" y="1451035"/>
                </a:lnTo>
                <a:lnTo>
                  <a:pt x="2828016" y="1446978"/>
                </a:lnTo>
                <a:lnTo>
                  <a:pt x="2795487" y="1428923"/>
                </a:lnTo>
                <a:lnTo>
                  <a:pt x="2782804" y="1427808"/>
                </a:lnTo>
                <a:lnTo>
                  <a:pt x="2761819" y="1340779"/>
                </a:lnTo>
                <a:lnTo>
                  <a:pt x="2761817" y="1340772"/>
                </a:lnTo>
                <a:lnTo>
                  <a:pt x="2738214" y="1230101"/>
                </a:lnTo>
                <a:lnTo>
                  <a:pt x="2733173" y="1204126"/>
                </a:lnTo>
                <a:lnTo>
                  <a:pt x="2717485" y="1113614"/>
                </a:lnTo>
                <a:lnTo>
                  <a:pt x="2717322" y="1112632"/>
                </a:lnTo>
                <a:lnTo>
                  <a:pt x="2717242" y="1112028"/>
                </a:lnTo>
                <a:lnTo>
                  <a:pt x="2707773" y="1036113"/>
                </a:lnTo>
                <a:lnTo>
                  <a:pt x="2706100" y="1018710"/>
                </a:lnTo>
                <a:lnTo>
                  <a:pt x="2702148" y="957811"/>
                </a:lnTo>
                <a:lnTo>
                  <a:pt x="2702139" y="957630"/>
                </a:lnTo>
                <a:lnTo>
                  <a:pt x="2703102" y="915880"/>
                </a:lnTo>
                <a:close/>
                <a:moveTo>
                  <a:pt x="5351644" y="913245"/>
                </a:moveTo>
                <a:lnTo>
                  <a:pt x="5354075" y="914982"/>
                </a:lnTo>
                <a:lnTo>
                  <a:pt x="5353885" y="922322"/>
                </a:lnTo>
                <a:close/>
                <a:moveTo>
                  <a:pt x="2856147" y="910652"/>
                </a:moveTo>
                <a:lnTo>
                  <a:pt x="2870892" y="913128"/>
                </a:lnTo>
                <a:lnTo>
                  <a:pt x="2875742" y="915022"/>
                </a:lnTo>
                <a:lnTo>
                  <a:pt x="2879408" y="927566"/>
                </a:lnTo>
                <a:lnTo>
                  <a:pt x="2864415" y="920514"/>
                </a:lnTo>
                <a:lnTo>
                  <a:pt x="2860024" y="919544"/>
                </a:lnTo>
                <a:close/>
                <a:moveTo>
                  <a:pt x="2622555" y="910281"/>
                </a:moveTo>
                <a:lnTo>
                  <a:pt x="2622798" y="910577"/>
                </a:lnTo>
                <a:lnTo>
                  <a:pt x="2622497" y="910661"/>
                </a:lnTo>
                <a:close/>
                <a:moveTo>
                  <a:pt x="2598654" y="909956"/>
                </a:moveTo>
                <a:lnTo>
                  <a:pt x="2598541" y="910734"/>
                </a:lnTo>
                <a:lnTo>
                  <a:pt x="2590831" y="913351"/>
                </a:lnTo>
                <a:lnTo>
                  <a:pt x="2590490" y="913046"/>
                </a:lnTo>
                <a:close/>
                <a:moveTo>
                  <a:pt x="2442233" y="909055"/>
                </a:moveTo>
                <a:lnTo>
                  <a:pt x="2439867" y="914103"/>
                </a:lnTo>
                <a:lnTo>
                  <a:pt x="2339823" y="975503"/>
                </a:lnTo>
                <a:cubicBezTo>
                  <a:pt x="2303858" y="997965"/>
                  <a:pt x="2269490" y="1019857"/>
                  <a:pt x="2237862" y="1040540"/>
                </a:cubicBezTo>
                <a:cubicBezTo>
                  <a:pt x="2163542" y="1089214"/>
                  <a:pt x="2069090" y="1156915"/>
                  <a:pt x="2040685" y="1203383"/>
                </a:cubicBezTo>
                <a:cubicBezTo>
                  <a:pt x="2020243" y="1236872"/>
                  <a:pt x="2005242" y="1275141"/>
                  <a:pt x="1994758" y="1316845"/>
                </a:cubicBezTo>
                <a:lnTo>
                  <a:pt x="1986362" y="1376657"/>
                </a:lnTo>
                <a:lnTo>
                  <a:pt x="1975938" y="1450903"/>
                </a:lnTo>
                <a:lnTo>
                  <a:pt x="1975939" y="1450914"/>
                </a:lnTo>
                <a:lnTo>
                  <a:pt x="1975938" y="1450915"/>
                </a:lnTo>
                <a:cubicBezTo>
                  <a:pt x="1974161" y="1486326"/>
                  <a:pt x="1974406" y="1522909"/>
                  <a:pt x="1976285" y="1560092"/>
                </a:cubicBezTo>
                <a:lnTo>
                  <a:pt x="1978444" y="1584088"/>
                </a:lnTo>
                <a:lnTo>
                  <a:pt x="1978695" y="1597447"/>
                </a:lnTo>
                <a:lnTo>
                  <a:pt x="1982121" y="1624954"/>
                </a:lnTo>
                <a:lnTo>
                  <a:pt x="1986433" y="1672875"/>
                </a:lnTo>
                <a:lnTo>
                  <a:pt x="1991728" y="1702088"/>
                </a:lnTo>
                <a:lnTo>
                  <a:pt x="1997493" y="1748373"/>
                </a:lnTo>
                <a:lnTo>
                  <a:pt x="2026781" y="1895480"/>
                </a:lnTo>
                <a:lnTo>
                  <a:pt x="2026799" y="1895580"/>
                </a:lnTo>
                <a:cubicBezTo>
                  <a:pt x="2034979" y="1931239"/>
                  <a:pt x="2043625" y="1965790"/>
                  <a:pt x="2052348" y="1998663"/>
                </a:cubicBezTo>
                <a:lnTo>
                  <a:pt x="2058259" y="2019795"/>
                </a:lnTo>
                <a:lnTo>
                  <a:pt x="2061085" y="2030953"/>
                </a:lnTo>
                <a:lnTo>
                  <a:pt x="2067997" y="2054612"/>
                </a:lnTo>
                <a:lnTo>
                  <a:pt x="2078363" y="2091674"/>
                </a:lnTo>
                <a:lnTo>
                  <a:pt x="2090584" y="2131922"/>
                </a:lnTo>
                <a:lnTo>
                  <a:pt x="2094813" y="2146396"/>
                </a:lnTo>
                <a:lnTo>
                  <a:pt x="2100469" y="2164476"/>
                </a:lnTo>
                <a:lnTo>
                  <a:pt x="2102508" y="2171193"/>
                </a:lnTo>
                <a:lnTo>
                  <a:pt x="2105963" y="2182040"/>
                </a:lnTo>
                <a:lnTo>
                  <a:pt x="2109739" y="2194110"/>
                </a:lnTo>
                <a:lnTo>
                  <a:pt x="2122225" y="2233093"/>
                </a:lnTo>
                <a:lnTo>
                  <a:pt x="2122451" y="2233802"/>
                </a:lnTo>
                <a:cubicBezTo>
                  <a:pt x="2234552" y="2582239"/>
                  <a:pt x="2519011" y="3123854"/>
                  <a:pt x="2773547" y="3179008"/>
                </a:cubicBezTo>
                <a:cubicBezTo>
                  <a:pt x="2797842" y="3183723"/>
                  <a:pt x="2822566" y="3185902"/>
                  <a:pt x="2847316" y="3185488"/>
                </a:cubicBezTo>
                <a:cubicBezTo>
                  <a:pt x="2997887" y="3185488"/>
                  <a:pt x="3249942" y="3129370"/>
                  <a:pt x="3464079" y="3077800"/>
                </a:cubicBezTo>
                <a:cubicBezTo>
                  <a:pt x="3517578" y="3064838"/>
                  <a:pt x="3571492" y="3051360"/>
                  <a:pt x="3623268" y="3037985"/>
                </a:cubicBezTo>
                <a:lnTo>
                  <a:pt x="3758369" y="3001808"/>
                </a:lnTo>
                <a:lnTo>
                  <a:pt x="3664371" y="3029842"/>
                </a:lnTo>
                <a:lnTo>
                  <a:pt x="3626210" y="3040913"/>
                </a:lnTo>
                <a:lnTo>
                  <a:pt x="3462558" y="3086863"/>
                </a:lnTo>
                <a:lnTo>
                  <a:pt x="3462425" y="3086900"/>
                </a:lnTo>
                <a:lnTo>
                  <a:pt x="3462357" y="3086918"/>
                </a:lnTo>
                <a:lnTo>
                  <a:pt x="3259536" y="3138748"/>
                </a:lnTo>
                <a:lnTo>
                  <a:pt x="3231616" y="3145539"/>
                </a:lnTo>
                <a:lnTo>
                  <a:pt x="3069327" y="3180779"/>
                </a:lnTo>
                <a:lnTo>
                  <a:pt x="3041849" y="3186054"/>
                </a:lnTo>
                <a:lnTo>
                  <a:pt x="2911803" y="3206947"/>
                </a:lnTo>
                <a:lnTo>
                  <a:pt x="2870139" y="3211377"/>
                </a:lnTo>
                <a:lnTo>
                  <a:pt x="2849019" y="3213384"/>
                </a:lnTo>
                <a:lnTo>
                  <a:pt x="2793952" y="3215330"/>
                </a:lnTo>
                <a:lnTo>
                  <a:pt x="2754609" y="3212281"/>
                </a:lnTo>
                <a:lnTo>
                  <a:pt x="2749002" y="3211685"/>
                </a:lnTo>
                <a:lnTo>
                  <a:pt x="2748989" y="3211681"/>
                </a:lnTo>
                <a:lnTo>
                  <a:pt x="2687471" y="3189474"/>
                </a:lnTo>
                <a:lnTo>
                  <a:pt x="2672286" y="3181872"/>
                </a:lnTo>
                <a:lnTo>
                  <a:pt x="2641632" y="3162631"/>
                </a:lnTo>
                <a:lnTo>
                  <a:pt x="2582642" y="3118662"/>
                </a:lnTo>
                <a:lnTo>
                  <a:pt x="2559884" y="3099131"/>
                </a:lnTo>
                <a:lnTo>
                  <a:pt x="2511216" y="3049165"/>
                </a:lnTo>
                <a:lnTo>
                  <a:pt x="2485854" y="3023128"/>
                </a:lnTo>
                <a:lnTo>
                  <a:pt x="2477213" y="3012189"/>
                </a:lnTo>
                <a:lnTo>
                  <a:pt x="2458338" y="2988296"/>
                </a:lnTo>
                <a:lnTo>
                  <a:pt x="2436033" y="2960062"/>
                </a:lnTo>
                <a:lnTo>
                  <a:pt x="2365165" y="2859975"/>
                </a:lnTo>
                <a:cubicBezTo>
                  <a:pt x="2335407" y="2813705"/>
                  <a:pt x="2306747" y="2764999"/>
                  <a:pt x="2279591" y="2715207"/>
                </a:cubicBezTo>
                <a:lnTo>
                  <a:pt x="2228781" y="2614779"/>
                </a:lnTo>
                <a:lnTo>
                  <a:pt x="2196915" y="2535372"/>
                </a:lnTo>
                <a:lnTo>
                  <a:pt x="2150641" y="2418869"/>
                </a:lnTo>
                <a:lnTo>
                  <a:pt x="2144553" y="2403456"/>
                </a:lnTo>
                <a:lnTo>
                  <a:pt x="2112155" y="2320543"/>
                </a:lnTo>
                <a:lnTo>
                  <a:pt x="2087705" y="2256943"/>
                </a:lnTo>
                <a:lnTo>
                  <a:pt x="2076983" y="2228907"/>
                </a:lnTo>
                <a:lnTo>
                  <a:pt x="2051254" y="2159796"/>
                </a:lnTo>
                <a:lnTo>
                  <a:pt x="2051111" y="2159413"/>
                </a:lnTo>
                <a:lnTo>
                  <a:pt x="2049030" y="2153544"/>
                </a:lnTo>
                <a:lnTo>
                  <a:pt x="2031463" y="2094214"/>
                </a:lnTo>
                <a:lnTo>
                  <a:pt x="2021530" y="2059169"/>
                </a:lnTo>
                <a:lnTo>
                  <a:pt x="1989477" y="1934226"/>
                </a:lnTo>
                <a:lnTo>
                  <a:pt x="1960423" y="1789962"/>
                </a:lnTo>
                <a:lnTo>
                  <a:pt x="1959037" y="1781314"/>
                </a:lnTo>
                <a:lnTo>
                  <a:pt x="1944757" y="1667609"/>
                </a:lnTo>
                <a:lnTo>
                  <a:pt x="1943961" y="1660213"/>
                </a:lnTo>
                <a:lnTo>
                  <a:pt x="1943961" y="1660212"/>
                </a:lnTo>
                <a:lnTo>
                  <a:pt x="1940102" y="1562606"/>
                </a:lnTo>
                <a:lnTo>
                  <a:pt x="1940183" y="1540318"/>
                </a:lnTo>
                <a:lnTo>
                  <a:pt x="1942163" y="1498104"/>
                </a:lnTo>
                <a:lnTo>
                  <a:pt x="1947128" y="1443499"/>
                </a:lnTo>
                <a:lnTo>
                  <a:pt x="1948915" y="1423850"/>
                </a:lnTo>
                <a:lnTo>
                  <a:pt x="1952534" y="1397667"/>
                </a:lnTo>
                <a:lnTo>
                  <a:pt x="1961390" y="1356860"/>
                </a:lnTo>
                <a:lnTo>
                  <a:pt x="1968569" y="1323780"/>
                </a:lnTo>
                <a:lnTo>
                  <a:pt x="1968572" y="1323766"/>
                </a:lnTo>
                <a:lnTo>
                  <a:pt x="1974595" y="1306691"/>
                </a:lnTo>
                <a:lnTo>
                  <a:pt x="1974884" y="1305982"/>
                </a:lnTo>
                <a:lnTo>
                  <a:pt x="2000872" y="1242101"/>
                </a:lnTo>
                <a:lnTo>
                  <a:pt x="2005738" y="1232326"/>
                </a:lnTo>
                <a:lnTo>
                  <a:pt x="2006711" y="1230807"/>
                </a:lnTo>
                <a:lnTo>
                  <a:pt x="2028141" y="1203715"/>
                </a:lnTo>
                <a:lnTo>
                  <a:pt x="2083029" y="1153447"/>
                </a:lnTo>
                <a:lnTo>
                  <a:pt x="2098708" y="1140508"/>
                </a:lnTo>
                <a:lnTo>
                  <a:pt x="2174166" y="1082566"/>
                </a:lnTo>
                <a:lnTo>
                  <a:pt x="2228076" y="1045398"/>
                </a:lnTo>
                <a:lnTo>
                  <a:pt x="2301564" y="996632"/>
                </a:lnTo>
                <a:close/>
                <a:moveTo>
                  <a:pt x="5276310" y="908228"/>
                </a:moveTo>
                <a:lnTo>
                  <a:pt x="5313927" y="913931"/>
                </a:lnTo>
                <a:lnTo>
                  <a:pt x="5312987" y="920171"/>
                </a:lnTo>
                <a:lnTo>
                  <a:pt x="5310432" y="935886"/>
                </a:lnTo>
                <a:lnTo>
                  <a:pt x="5281383" y="934890"/>
                </a:lnTo>
                <a:cubicBezTo>
                  <a:pt x="5266830" y="935888"/>
                  <a:pt x="5250938" y="938335"/>
                  <a:pt x="5233703" y="942231"/>
                </a:cubicBezTo>
                <a:cubicBezTo>
                  <a:pt x="5202265" y="949126"/>
                  <a:pt x="5128358" y="956984"/>
                  <a:pt x="5034871" y="967050"/>
                </a:cubicBezTo>
                <a:cubicBezTo>
                  <a:pt x="4992816" y="971462"/>
                  <a:pt x="4944969" y="976564"/>
                  <a:pt x="4895607" y="982219"/>
                </a:cubicBezTo>
                <a:cubicBezTo>
                  <a:pt x="4877958" y="984286"/>
                  <a:pt x="4860169" y="986768"/>
                  <a:pt x="4842245" y="988974"/>
                </a:cubicBezTo>
                <a:cubicBezTo>
                  <a:pt x="4824319" y="991181"/>
                  <a:pt x="4806118" y="993661"/>
                  <a:pt x="4787780" y="995730"/>
                </a:cubicBezTo>
                <a:lnTo>
                  <a:pt x="4755515" y="999454"/>
                </a:lnTo>
                <a:cubicBezTo>
                  <a:pt x="4575022" y="1020136"/>
                  <a:pt x="4388463" y="1041508"/>
                  <a:pt x="4283118" y="1064535"/>
                </a:cubicBezTo>
                <a:cubicBezTo>
                  <a:pt x="4215830" y="1079290"/>
                  <a:pt x="4179566" y="1118310"/>
                  <a:pt x="4150334" y="1149611"/>
                </a:cubicBezTo>
                <a:cubicBezTo>
                  <a:pt x="4138807" y="1163065"/>
                  <a:pt x="4125818" y="1175181"/>
                  <a:pt x="4111588" y="1185738"/>
                </a:cubicBezTo>
                <a:cubicBezTo>
                  <a:pt x="4052332" y="1225965"/>
                  <a:pt x="4007115" y="1293180"/>
                  <a:pt x="3964010" y="1369648"/>
                </a:cubicBezTo>
                <a:lnTo>
                  <a:pt x="3926284" y="1439122"/>
                </a:lnTo>
                <a:lnTo>
                  <a:pt x="3921169" y="1448542"/>
                </a:lnTo>
                <a:lnTo>
                  <a:pt x="3888771" y="1507851"/>
                </a:lnTo>
                <a:lnTo>
                  <a:pt x="3872442" y="1512134"/>
                </a:lnTo>
                <a:lnTo>
                  <a:pt x="3899796" y="1445232"/>
                </a:lnTo>
                <a:cubicBezTo>
                  <a:pt x="3946678" y="1326788"/>
                  <a:pt x="3991490" y="1216539"/>
                  <a:pt x="4060433" y="1161385"/>
                </a:cubicBezTo>
                <a:cubicBezTo>
                  <a:pt x="4073794" y="1149637"/>
                  <a:pt x="4085776" y="1136409"/>
                  <a:pt x="4096146" y="1121951"/>
                </a:cubicBezTo>
                <a:cubicBezTo>
                  <a:pt x="4123446" y="1087204"/>
                  <a:pt x="4157504" y="1043903"/>
                  <a:pt x="4228378" y="1028600"/>
                </a:cubicBezTo>
                <a:cubicBezTo>
                  <a:pt x="4330414" y="1006679"/>
                  <a:pt x="4528555" y="986686"/>
                  <a:pt x="4720216" y="967517"/>
                </a:cubicBezTo>
                <a:lnTo>
                  <a:pt x="4754825" y="963932"/>
                </a:lnTo>
                <a:cubicBezTo>
                  <a:pt x="4773854" y="962002"/>
                  <a:pt x="4792193" y="960069"/>
                  <a:pt x="4811497" y="957727"/>
                </a:cubicBezTo>
                <a:cubicBezTo>
                  <a:pt x="4830801" y="955383"/>
                  <a:pt x="4849002" y="953315"/>
                  <a:pt x="4867340" y="951522"/>
                </a:cubicBezTo>
                <a:cubicBezTo>
                  <a:pt x="4919737" y="946558"/>
                  <a:pt x="4970479" y="941871"/>
                  <a:pt x="5015016" y="937733"/>
                </a:cubicBezTo>
                <a:cubicBezTo>
                  <a:pt x="5113605" y="928495"/>
                  <a:pt x="5191510" y="921326"/>
                  <a:pt x="5221156" y="914709"/>
                </a:cubicBezTo>
                <a:cubicBezTo>
                  <a:pt x="5239245" y="910539"/>
                  <a:pt x="5257750" y="908367"/>
                  <a:pt x="5276310" y="908228"/>
                </a:cubicBezTo>
                <a:close/>
                <a:moveTo>
                  <a:pt x="2838989" y="907773"/>
                </a:moveTo>
                <a:lnTo>
                  <a:pt x="2847409" y="909186"/>
                </a:lnTo>
                <a:lnTo>
                  <a:pt x="2851027" y="917556"/>
                </a:lnTo>
                <a:lnTo>
                  <a:pt x="2841424" y="915434"/>
                </a:lnTo>
                <a:lnTo>
                  <a:pt x="2839591" y="913113"/>
                </a:lnTo>
                <a:close/>
                <a:moveTo>
                  <a:pt x="2798835" y="905830"/>
                </a:moveTo>
                <a:lnTo>
                  <a:pt x="2801333" y="907790"/>
                </a:lnTo>
                <a:lnTo>
                  <a:pt x="2791926" y="907185"/>
                </a:lnTo>
                <a:lnTo>
                  <a:pt x="2791850" y="905991"/>
                </a:lnTo>
                <a:close/>
                <a:moveTo>
                  <a:pt x="2823571" y="905255"/>
                </a:moveTo>
                <a:lnTo>
                  <a:pt x="2829527" y="912806"/>
                </a:lnTo>
                <a:lnTo>
                  <a:pt x="2814840" y="909560"/>
                </a:lnTo>
                <a:lnTo>
                  <a:pt x="2814544" y="909281"/>
                </a:lnTo>
                <a:lnTo>
                  <a:pt x="2809860" y="905574"/>
                </a:lnTo>
                <a:close/>
                <a:moveTo>
                  <a:pt x="2905011" y="905124"/>
                </a:moveTo>
                <a:lnTo>
                  <a:pt x="2918740" y="908364"/>
                </a:lnTo>
                <a:cubicBezTo>
                  <a:pt x="2929812" y="913619"/>
                  <a:pt x="2939481" y="921133"/>
                  <a:pt x="2947218" y="930280"/>
                </a:cubicBezTo>
                <a:lnTo>
                  <a:pt x="2959682" y="953693"/>
                </a:lnTo>
                <a:lnTo>
                  <a:pt x="2962726" y="973722"/>
                </a:lnTo>
                <a:lnTo>
                  <a:pt x="2962838" y="974234"/>
                </a:lnTo>
                <a:lnTo>
                  <a:pt x="2952099" y="953346"/>
                </a:lnTo>
                <a:cubicBezTo>
                  <a:pt x="2942052" y="940904"/>
                  <a:pt x="2929480" y="930502"/>
                  <a:pt x="2915015" y="922923"/>
                </a:cubicBezTo>
                <a:lnTo>
                  <a:pt x="2907472" y="919949"/>
                </a:lnTo>
                <a:close/>
                <a:moveTo>
                  <a:pt x="5338983" y="904192"/>
                </a:moveTo>
                <a:lnTo>
                  <a:pt x="5342133" y="906443"/>
                </a:lnTo>
                <a:lnTo>
                  <a:pt x="5343135" y="910499"/>
                </a:lnTo>
                <a:lnTo>
                  <a:pt x="5341027" y="916703"/>
                </a:lnTo>
                <a:lnTo>
                  <a:pt x="5339462" y="915473"/>
                </a:lnTo>
                <a:lnTo>
                  <a:pt x="5338107" y="906578"/>
                </a:lnTo>
                <a:close/>
                <a:moveTo>
                  <a:pt x="3168476" y="903403"/>
                </a:moveTo>
                <a:lnTo>
                  <a:pt x="3171341" y="920019"/>
                </a:lnTo>
                <a:lnTo>
                  <a:pt x="3168614" y="905392"/>
                </a:lnTo>
                <a:close/>
                <a:moveTo>
                  <a:pt x="5351877" y="902686"/>
                </a:moveTo>
                <a:lnTo>
                  <a:pt x="5352457" y="904892"/>
                </a:lnTo>
                <a:lnTo>
                  <a:pt x="5351482" y="904116"/>
                </a:lnTo>
                <a:close/>
                <a:moveTo>
                  <a:pt x="5329948" y="901308"/>
                </a:moveTo>
                <a:lnTo>
                  <a:pt x="5330870" y="907407"/>
                </a:lnTo>
                <a:lnTo>
                  <a:pt x="5330417" y="908625"/>
                </a:lnTo>
                <a:lnTo>
                  <a:pt x="5329829" y="901798"/>
                </a:lnTo>
                <a:close/>
                <a:moveTo>
                  <a:pt x="2716185" y="901257"/>
                </a:moveTo>
                <a:lnTo>
                  <a:pt x="2717016" y="901506"/>
                </a:lnTo>
                <a:lnTo>
                  <a:pt x="2706544" y="903237"/>
                </a:lnTo>
                <a:close/>
                <a:moveTo>
                  <a:pt x="2886883" y="900841"/>
                </a:moveTo>
                <a:lnTo>
                  <a:pt x="2897546" y="903359"/>
                </a:lnTo>
                <a:lnTo>
                  <a:pt x="2899792" y="916921"/>
                </a:lnTo>
                <a:lnTo>
                  <a:pt x="2888308" y="912392"/>
                </a:lnTo>
                <a:close/>
                <a:moveTo>
                  <a:pt x="2655581" y="898386"/>
                </a:moveTo>
                <a:lnTo>
                  <a:pt x="2656088" y="899218"/>
                </a:lnTo>
                <a:lnTo>
                  <a:pt x="2655811" y="901336"/>
                </a:lnTo>
                <a:lnTo>
                  <a:pt x="2630308" y="908475"/>
                </a:lnTo>
                <a:lnTo>
                  <a:pt x="2629205" y="907150"/>
                </a:lnTo>
                <a:close/>
                <a:moveTo>
                  <a:pt x="2703527" y="897455"/>
                </a:moveTo>
                <a:lnTo>
                  <a:pt x="2703566" y="897467"/>
                </a:lnTo>
                <a:lnTo>
                  <a:pt x="2703527" y="897475"/>
                </a:lnTo>
                <a:close/>
                <a:moveTo>
                  <a:pt x="2697263" y="896854"/>
                </a:moveTo>
                <a:lnTo>
                  <a:pt x="2697173" y="898760"/>
                </a:lnTo>
                <a:lnTo>
                  <a:pt x="2678259" y="902587"/>
                </a:lnTo>
                <a:lnTo>
                  <a:pt x="2676407" y="902350"/>
                </a:lnTo>
                <a:close/>
                <a:moveTo>
                  <a:pt x="2747352" y="896853"/>
                </a:moveTo>
                <a:lnTo>
                  <a:pt x="2753397" y="899688"/>
                </a:lnTo>
                <a:lnTo>
                  <a:pt x="2747330" y="899795"/>
                </a:lnTo>
                <a:lnTo>
                  <a:pt x="2747346" y="897686"/>
                </a:lnTo>
                <a:close/>
                <a:moveTo>
                  <a:pt x="2739405" y="896488"/>
                </a:moveTo>
                <a:lnTo>
                  <a:pt x="2739260" y="899937"/>
                </a:lnTo>
                <a:lnTo>
                  <a:pt x="2731143" y="900080"/>
                </a:lnTo>
                <a:lnTo>
                  <a:pt x="2727419" y="898950"/>
                </a:lnTo>
                <a:close/>
                <a:moveTo>
                  <a:pt x="2782973" y="893379"/>
                </a:moveTo>
                <a:lnTo>
                  <a:pt x="2785143" y="895082"/>
                </a:lnTo>
                <a:lnTo>
                  <a:pt x="2785222" y="899127"/>
                </a:lnTo>
                <a:lnTo>
                  <a:pt x="2772199" y="899357"/>
                </a:lnTo>
                <a:lnTo>
                  <a:pt x="2761797" y="894470"/>
                </a:lnTo>
                <a:close/>
                <a:moveTo>
                  <a:pt x="3138900" y="892284"/>
                </a:moveTo>
                <a:lnTo>
                  <a:pt x="3143287" y="956228"/>
                </a:lnTo>
                <a:lnTo>
                  <a:pt x="3155405" y="1025238"/>
                </a:lnTo>
                <a:lnTo>
                  <a:pt x="3147242" y="988567"/>
                </a:lnTo>
                <a:cubicBezTo>
                  <a:pt x="3143011" y="963755"/>
                  <a:pt x="3139869" y="939698"/>
                  <a:pt x="3138406" y="917175"/>
                </a:cubicBezTo>
                <a:close/>
                <a:moveTo>
                  <a:pt x="3041935" y="892174"/>
                </a:moveTo>
                <a:lnTo>
                  <a:pt x="3047535" y="914550"/>
                </a:lnTo>
                <a:cubicBezTo>
                  <a:pt x="3052192" y="932842"/>
                  <a:pt x="3057247" y="952449"/>
                  <a:pt x="3062658" y="973217"/>
                </a:cubicBezTo>
                <a:lnTo>
                  <a:pt x="3064085" y="978648"/>
                </a:lnTo>
                <a:lnTo>
                  <a:pt x="3064998" y="982184"/>
                </a:lnTo>
                <a:lnTo>
                  <a:pt x="3069668" y="999884"/>
                </a:lnTo>
                <a:lnTo>
                  <a:pt x="3079915" y="1038852"/>
                </a:lnTo>
                <a:lnTo>
                  <a:pt x="3081929" y="1046342"/>
                </a:lnTo>
                <a:lnTo>
                  <a:pt x="3085202" y="1058747"/>
                </a:lnTo>
                <a:cubicBezTo>
                  <a:pt x="3092352" y="1085611"/>
                  <a:pt x="3099896" y="1113731"/>
                  <a:pt x="3107773" y="1142882"/>
                </a:cubicBezTo>
                <a:lnTo>
                  <a:pt x="3113516" y="1163870"/>
                </a:lnTo>
                <a:lnTo>
                  <a:pt x="3119830" y="1187358"/>
                </a:lnTo>
                <a:lnTo>
                  <a:pt x="3146040" y="1282667"/>
                </a:lnTo>
                <a:lnTo>
                  <a:pt x="3158524" y="1328288"/>
                </a:lnTo>
                <a:lnTo>
                  <a:pt x="3161655" y="1339481"/>
                </a:lnTo>
                <a:lnTo>
                  <a:pt x="3165280" y="1352670"/>
                </a:lnTo>
                <a:cubicBezTo>
                  <a:pt x="3196980" y="1466902"/>
                  <a:pt x="3231037" y="1587480"/>
                  <a:pt x="3264783" y="1704615"/>
                </a:cubicBezTo>
                <a:lnTo>
                  <a:pt x="3268542" y="1717526"/>
                </a:lnTo>
                <a:lnTo>
                  <a:pt x="3272008" y="1729657"/>
                </a:lnTo>
                <a:lnTo>
                  <a:pt x="3285635" y="1776231"/>
                </a:lnTo>
                <a:lnTo>
                  <a:pt x="3314835" y="1876512"/>
                </a:lnTo>
                <a:lnTo>
                  <a:pt x="3322002" y="1900520"/>
                </a:lnTo>
                <a:lnTo>
                  <a:pt x="3328769" y="1923648"/>
                </a:lnTo>
                <a:cubicBezTo>
                  <a:pt x="3337982" y="1954695"/>
                  <a:pt x="3347029" y="1984947"/>
                  <a:pt x="3355849" y="2014177"/>
                </a:cubicBezTo>
                <a:lnTo>
                  <a:pt x="3360045" y="2027949"/>
                </a:lnTo>
                <a:lnTo>
                  <a:pt x="3362420" y="2035903"/>
                </a:lnTo>
                <a:lnTo>
                  <a:pt x="3365951" y="2047330"/>
                </a:lnTo>
                <a:lnTo>
                  <a:pt x="3381562" y="2098567"/>
                </a:lnTo>
                <a:cubicBezTo>
                  <a:pt x="3389865" y="2125521"/>
                  <a:pt x="3397877" y="2151225"/>
                  <a:pt x="3405538" y="2175449"/>
                </a:cubicBezTo>
                <a:lnTo>
                  <a:pt x="3410669" y="2191411"/>
                </a:lnTo>
                <a:lnTo>
                  <a:pt x="3422942" y="2229585"/>
                </a:lnTo>
                <a:lnTo>
                  <a:pt x="3415300" y="2206335"/>
                </a:lnTo>
                <a:lnTo>
                  <a:pt x="3391950" y="2132637"/>
                </a:lnTo>
                <a:lnTo>
                  <a:pt x="3385049" y="2110358"/>
                </a:lnTo>
                <a:lnTo>
                  <a:pt x="3368446" y="2056505"/>
                </a:lnTo>
                <a:lnTo>
                  <a:pt x="3329552" y="1927344"/>
                </a:lnTo>
                <a:lnTo>
                  <a:pt x="3290774" y="1795592"/>
                </a:lnTo>
                <a:lnTo>
                  <a:pt x="3274198" y="1738961"/>
                </a:lnTo>
                <a:lnTo>
                  <a:pt x="3217664" y="1541687"/>
                </a:lnTo>
                <a:lnTo>
                  <a:pt x="3162931" y="1346169"/>
                </a:lnTo>
                <a:lnTo>
                  <a:pt x="3148008" y="1291809"/>
                </a:lnTo>
                <a:lnTo>
                  <a:pt x="3113014" y="1163746"/>
                </a:lnTo>
                <a:lnTo>
                  <a:pt x="3081910" y="1047574"/>
                </a:lnTo>
                <a:lnTo>
                  <a:pt x="3066060" y="987126"/>
                </a:lnTo>
                <a:lnTo>
                  <a:pt x="3063916" y="978911"/>
                </a:lnTo>
                <a:lnTo>
                  <a:pt x="3046869" y="912220"/>
                </a:lnTo>
                <a:close/>
                <a:moveTo>
                  <a:pt x="2812980" y="891833"/>
                </a:moveTo>
                <a:lnTo>
                  <a:pt x="2818276" y="898545"/>
                </a:lnTo>
                <a:lnTo>
                  <a:pt x="2801355" y="898843"/>
                </a:lnTo>
                <a:lnTo>
                  <a:pt x="2793748" y="892824"/>
                </a:lnTo>
                <a:close/>
                <a:moveTo>
                  <a:pt x="2345823" y="891799"/>
                </a:moveTo>
                <a:lnTo>
                  <a:pt x="2267663" y="937480"/>
                </a:lnTo>
                <a:lnTo>
                  <a:pt x="2242854" y="952292"/>
                </a:lnTo>
                <a:lnTo>
                  <a:pt x="2182531" y="988203"/>
                </a:lnTo>
                <a:lnTo>
                  <a:pt x="2171618" y="994818"/>
                </a:lnTo>
                <a:lnTo>
                  <a:pt x="2155847" y="1004233"/>
                </a:lnTo>
                <a:lnTo>
                  <a:pt x="2134080" y="1017568"/>
                </a:lnTo>
                <a:lnTo>
                  <a:pt x="2105691" y="1034774"/>
                </a:lnTo>
                <a:lnTo>
                  <a:pt x="2081558" y="1049743"/>
                </a:lnTo>
                <a:lnTo>
                  <a:pt x="2060545" y="1062617"/>
                </a:lnTo>
                <a:lnTo>
                  <a:pt x="2051358" y="1068483"/>
                </a:lnTo>
                <a:lnTo>
                  <a:pt x="2040131" y="1075448"/>
                </a:lnTo>
                <a:lnTo>
                  <a:pt x="1997871" y="1102630"/>
                </a:lnTo>
                <a:lnTo>
                  <a:pt x="1988838" y="1108396"/>
                </a:lnTo>
                <a:lnTo>
                  <a:pt x="1963142" y="1127368"/>
                </a:lnTo>
                <a:lnTo>
                  <a:pt x="1992284" y="1103062"/>
                </a:lnTo>
                <a:lnTo>
                  <a:pt x="1996457" y="1100433"/>
                </a:lnTo>
                <a:lnTo>
                  <a:pt x="2059542" y="1060917"/>
                </a:lnTo>
                <a:lnTo>
                  <a:pt x="2086472" y="1044483"/>
                </a:lnTo>
                <a:lnTo>
                  <a:pt x="2130795" y="1017756"/>
                </a:lnTo>
                <a:lnTo>
                  <a:pt x="2274933" y="932554"/>
                </a:lnTo>
                <a:close/>
                <a:moveTo>
                  <a:pt x="2847849" y="891623"/>
                </a:moveTo>
                <a:lnTo>
                  <a:pt x="2870466" y="896964"/>
                </a:lnTo>
                <a:lnTo>
                  <a:pt x="2873261" y="906530"/>
                </a:lnTo>
                <a:lnTo>
                  <a:pt x="2852802" y="902983"/>
                </a:lnTo>
                <a:close/>
                <a:moveTo>
                  <a:pt x="2830763" y="890916"/>
                </a:moveTo>
                <a:lnTo>
                  <a:pt x="2830773" y="891188"/>
                </a:lnTo>
                <a:lnTo>
                  <a:pt x="2830806" y="892125"/>
                </a:lnTo>
                <a:lnTo>
                  <a:pt x="2830806" y="892129"/>
                </a:lnTo>
                <a:lnTo>
                  <a:pt x="2830808" y="892184"/>
                </a:lnTo>
                <a:lnTo>
                  <a:pt x="2831628" y="899312"/>
                </a:lnTo>
                <a:lnTo>
                  <a:pt x="2828229" y="898723"/>
                </a:lnTo>
                <a:lnTo>
                  <a:pt x="2822404" y="891346"/>
                </a:lnTo>
                <a:close/>
                <a:moveTo>
                  <a:pt x="2839320" y="890475"/>
                </a:moveTo>
                <a:lnTo>
                  <a:pt x="2844073" y="901470"/>
                </a:lnTo>
                <a:lnTo>
                  <a:pt x="2838162" y="900444"/>
                </a:lnTo>
                <a:lnTo>
                  <a:pt x="2837335" y="893118"/>
                </a:lnTo>
                <a:lnTo>
                  <a:pt x="2837216" y="890583"/>
                </a:lnTo>
                <a:close/>
                <a:moveTo>
                  <a:pt x="2650641" y="890282"/>
                </a:moveTo>
                <a:lnTo>
                  <a:pt x="2652039" y="892575"/>
                </a:lnTo>
                <a:lnTo>
                  <a:pt x="2624774" y="901830"/>
                </a:lnTo>
                <a:lnTo>
                  <a:pt x="2623996" y="900896"/>
                </a:lnTo>
                <a:lnTo>
                  <a:pt x="2624082" y="900333"/>
                </a:lnTo>
                <a:close/>
                <a:moveTo>
                  <a:pt x="2392596" y="888961"/>
                </a:moveTo>
                <a:lnTo>
                  <a:pt x="2278212" y="958433"/>
                </a:lnTo>
                <a:lnTo>
                  <a:pt x="2258981" y="970373"/>
                </a:lnTo>
                <a:lnTo>
                  <a:pt x="2188489" y="1014008"/>
                </a:lnTo>
                <a:lnTo>
                  <a:pt x="2176507" y="1021584"/>
                </a:lnTo>
                <a:lnTo>
                  <a:pt x="2160611" y="1031454"/>
                </a:lnTo>
                <a:lnTo>
                  <a:pt x="2140493" y="1044352"/>
                </a:lnTo>
                <a:lnTo>
                  <a:pt x="2108730" y="1064431"/>
                </a:lnTo>
                <a:lnTo>
                  <a:pt x="2083700" y="1080761"/>
                </a:lnTo>
                <a:lnTo>
                  <a:pt x="2062924" y="1094081"/>
                </a:lnTo>
                <a:lnTo>
                  <a:pt x="2054829" y="1099596"/>
                </a:lnTo>
                <a:lnTo>
                  <a:pt x="2042645" y="1107542"/>
                </a:lnTo>
                <a:lnTo>
                  <a:pt x="1999015" y="1137617"/>
                </a:lnTo>
                <a:lnTo>
                  <a:pt x="1993938" y="1141075"/>
                </a:lnTo>
                <a:lnTo>
                  <a:pt x="1992086" y="1142606"/>
                </a:lnTo>
                <a:lnTo>
                  <a:pt x="1971384" y="1159434"/>
                </a:lnTo>
                <a:lnTo>
                  <a:pt x="1969763" y="1161052"/>
                </a:lnTo>
                <a:lnTo>
                  <a:pt x="1967595" y="1162843"/>
                </a:lnTo>
                <a:lnTo>
                  <a:pt x="1960092" y="1170703"/>
                </a:lnTo>
                <a:lnTo>
                  <a:pt x="1942728" y="1188031"/>
                </a:lnTo>
                <a:lnTo>
                  <a:pt x="1938546" y="1193273"/>
                </a:lnTo>
                <a:lnTo>
                  <a:pt x="1933820" y="1198224"/>
                </a:lnTo>
                <a:lnTo>
                  <a:pt x="1925589" y="1209513"/>
                </a:lnTo>
                <a:lnTo>
                  <a:pt x="1910838" y="1228000"/>
                </a:lnTo>
                <a:lnTo>
                  <a:pt x="1903990" y="1239136"/>
                </a:lnTo>
                <a:lnTo>
                  <a:pt x="1896890" y="1248873"/>
                </a:lnTo>
                <a:lnTo>
                  <a:pt x="1889974" y="1261926"/>
                </a:lnTo>
                <a:lnTo>
                  <a:pt x="1878581" y="1280436"/>
                </a:lnTo>
                <a:lnTo>
                  <a:pt x="1869616" y="1300334"/>
                </a:lnTo>
                <a:lnTo>
                  <a:pt x="1861085" y="1316433"/>
                </a:lnTo>
                <a:lnTo>
                  <a:pt x="1856477" y="1329493"/>
                </a:lnTo>
                <a:lnTo>
                  <a:pt x="1848823" y="1346481"/>
                </a:lnTo>
                <a:lnTo>
                  <a:pt x="1838946" y="1379176"/>
                </a:lnTo>
                <a:lnTo>
                  <a:pt x="1830684" y="1402591"/>
                </a:lnTo>
                <a:lnTo>
                  <a:pt x="1828527" y="1413667"/>
                </a:lnTo>
                <a:lnTo>
                  <a:pt x="1824430" y="1427230"/>
                </a:lnTo>
                <a:lnTo>
                  <a:pt x="1815528" y="1480416"/>
                </a:lnTo>
                <a:lnTo>
                  <a:pt x="1809964" y="1508988"/>
                </a:lnTo>
                <a:lnTo>
                  <a:pt x="1809605" y="1515808"/>
                </a:lnTo>
                <a:lnTo>
                  <a:pt x="1808269" y="1523791"/>
                </a:lnTo>
                <a:lnTo>
                  <a:pt x="1803209" y="1637204"/>
                </a:lnTo>
                <a:lnTo>
                  <a:pt x="1803205" y="1637280"/>
                </a:lnTo>
                <a:lnTo>
                  <a:pt x="1814686" y="1789119"/>
                </a:lnTo>
                <a:lnTo>
                  <a:pt x="1759533" y="1800701"/>
                </a:lnTo>
                <a:cubicBezTo>
                  <a:pt x="1720925" y="1807045"/>
                  <a:pt x="1667977" y="1815593"/>
                  <a:pt x="1601103" y="1833105"/>
                </a:cubicBezTo>
                <a:cubicBezTo>
                  <a:pt x="1574766" y="1839999"/>
                  <a:pt x="1539881" y="1849514"/>
                  <a:pt x="1503893" y="1862612"/>
                </a:cubicBezTo>
                <a:cubicBezTo>
                  <a:pt x="1433542" y="1888731"/>
                  <a:pt x="1363984" y="1916811"/>
                  <a:pt x="1295296" y="1946811"/>
                </a:cubicBezTo>
                <a:lnTo>
                  <a:pt x="1227463" y="1978738"/>
                </a:lnTo>
                <a:lnTo>
                  <a:pt x="1192928" y="1993246"/>
                </a:lnTo>
                <a:lnTo>
                  <a:pt x="1159724" y="2010622"/>
                </a:lnTo>
                <a:lnTo>
                  <a:pt x="1091926" y="2042533"/>
                </a:lnTo>
                <a:cubicBezTo>
                  <a:pt x="1025061" y="2076334"/>
                  <a:pt x="959146" y="2112015"/>
                  <a:pt x="894261" y="2149537"/>
                </a:cubicBezTo>
                <a:lnTo>
                  <a:pt x="719046" y="2257554"/>
                </a:lnTo>
                <a:lnTo>
                  <a:pt x="719019" y="2242951"/>
                </a:lnTo>
                <a:lnTo>
                  <a:pt x="718464" y="2232258"/>
                </a:lnTo>
                <a:lnTo>
                  <a:pt x="718477" y="2232005"/>
                </a:lnTo>
                <a:lnTo>
                  <a:pt x="875670" y="2133821"/>
                </a:lnTo>
                <a:lnTo>
                  <a:pt x="875919" y="2133684"/>
                </a:lnTo>
                <a:lnTo>
                  <a:pt x="1141020" y="1991945"/>
                </a:lnTo>
                <a:lnTo>
                  <a:pt x="1208887" y="1959111"/>
                </a:lnTo>
                <a:lnTo>
                  <a:pt x="1484732" y="1839154"/>
                </a:lnTo>
                <a:lnTo>
                  <a:pt x="1485003" y="1839040"/>
                </a:lnTo>
                <a:cubicBezTo>
                  <a:pt x="1520440" y="1825526"/>
                  <a:pt x="1554222" y="1815599"/>
                  <a:pt x="1579731" y="1808566"/>
                </a:cubicBezTo>
                <a:cubicBezTo>
                  <a:pt x="1640538" y="1791882"/>
                  <a:pt x="1690591" y="1782644"/>
                  <a:pt x="1727130" y="1775750"/>
                </a:cubicBezTo>
                <a:cubicBezTo>
                  <a:pt x="1749771" y="1773185"/>
                  <a:pt x="1771971" y="1767669"/>
                  <a:pt x="1793178" y="1759341"/>
                </a:cubicBezTo>
                <a:cubicBezTo>
                  <a:pt x="1794323" y="1758583"/>
                  <a:pt x="1794957" y="1757260"/>
                  <a:pt x="1794832" y="1755895"/>
                </a:cubicBezTo>
                <a:lnTo>
                  <a:pt x="1794832" y="1755892"/>
                </a:lnTo>
                <a:lnTo>
                  <a:pt x="1794833" y="1755890"/>
                </a:lnTo>
                <a:lnTo>
                  <a:pt x="1788380" y="1615944"/>
                </a:lnTo>
                <a:lnTo>
                  <a:pt x="1798169" y="1496704"/>
                </a:lnTo>
                <a:lnTo>
                  <a:pt x="1798179" y="1496657"/>
                </a:lnTo>
                <a:lnTo>
                  <a:pt x="1818537" y="1405972"/>
                </a:lnTo>
                <a:lnTo>
                  <a:pt x="1826323" y="1381838"/>
                </a:lnTo>
                <a:lnTo>
                  <a:pt x="1847269" y="1327232"/>
                </a:lnTo>
                <a:lnTo>
                  <a:pt x="1856251" y="1307237"/>
                </a:lnTo>
                <a:lnTo>
                  <a:pt x="1888816" y="1249357"/>
                </a:lnTo>
                <a:lnTo>
                  <a:pt x="1889119" y="1248842"/>
                </a:lnTo>
                <a:lnTo>
                  <a:pt x="1889629" y="1248152"/>
                </a:lnTo>
                <a:lnTo>
                  <a:pt x="1924457" y="1202633"/>
                </a:lnTo>
                <a:lnTo>
                  <a:pt x="1935499" y="1190478"/>
                </a:lnTo>
                <a:lnTo>
                  <a:pt x="1954142" y="1171771"/>
                </a:lnTo>
                <a:lnTo>
                  <a:pt x="1997112" y="1135464"/>
                </a:lnTo>
                <a:lnTo>
                  <a:pt x="1999427" y="1133904"/>
                </a:lnTo>
                <a:lnTo>
                  <a:pt x="2060043" y="1093458"/>
                </a:lnTo>
                <a:lnTo>
                  <a:pt x="2085902" y="1076859"/>
                </a:lnTo>
                <a:lnTo>
                  <a:pt x="2146958" y="1038291"/>
                </a:lnTo>
                <a:lnTo>
                  <a:pt x="2178113" y="1018870"/>
                </a:lnTo>
                <a:lnTo>
                  <a:pt x="2271763" y="961485"/>
                </a:lnTo>
                <a:lnTo>
                  <a:pt x="2280403" y="956208"/>
                </a:lnTo>
                <a:close/>
                <a:moveTo>
                  <a:pt x="2729339" y="888404"/>
                </a:moveTo>
                <a:lnTo>
                  <a:pt x="2735074" y="891093"/>
                </a:lnTo>
                <a:lnTo>
                  <a:pt x="2714942" y="895166"/>
                </a:lnTo>
                <a:lnTo>
                  <a:pt x="2709703" y="893577"/>
                </a:lnTo>
                <a:close/>
                <a:moveTo>
                  <a:pt x="2689219" y="887208"/>
                </a:moveTo>
                <a:lnTo>
                  <a:pt x="2691171" y="891439"/>
                </a:lnTo>
                <a:lnTo>
                  <a:pt x="2664605" y="898875"/>
                </a:lnTo>
                <a:lnTo>
                  <a:pt x="2663126" y="896365"/>
                </a:lnTo>
                <a:lnTo>
                  <a:pt x="2663228" y="895845"/>
                </a:lnTo>
                <a:close/>
                <a:moveTo>
                  <a:pt x="2602125" y="885903"/>
                </a:moveTo>
                <a:lnTo>
                  <a:pt x="2601564" y="889784"/>
                </a:lnTo>
                <a:lnTo>
                  <a:pt x="2596277" y="892002"/>
                </a:lnTo>
                <a:lnTo>
                  <a:pt x="2597485" y="888229"/>
                </a:lnTo>
                <a:close/>
                <a:moveTo>
                  <a:pt x="2697855" y="884339"/>
                </a:moveTo>
                <a:lnTo>
                  <a:pt x="2697646" y="888755"/>
                </a:lnTo>
                <a:lnTo>
                  <a:pt x="2695930" y="884979"/>
                </a:lnTo>
                <a:close/>
                <a:moveTo>
                  <a:pt x="2645943" y="882578"/>
                </a:moveTo>
                <a:lnTo>
                  <a:pt x="2646389" y="883308"/>
                </a:lnTo>
                <a:lnTo>
                  <a:pt x="2634108" y="888003"/>
                </a:lnTo>
                <a:close/>
                <a:moveTo>
                  <a:pt x="3144980" y="882518"/>
                </a:moveTo>
                <a:lnTo>
                  <a:pt x="3145242" y="896830"/>
                </a:lnTo>
                <a:lnTo>
                  <a:pt x="3144510" y="886186"/>
                </a:lnTo>
                <a:close/>
                <a:moveTo>
                  <a:pt x="2768532" y="882043"/>
                </a:moveTo>
                <a:lnTo>
                  <a:pt x="2775399" y="887435"/>
                </a:lnTo>
                <a:lnTo>
                  <a:pt x="2749441" y="888666"/>
                </a:lnTo>
                <a:lnTo>
                  <a:pt x="2747417" y="887715"/>
                </a:lnTo>
                <a:lnTo>
                  <a:pt x="2747440" y="884499"/>
                </a:lnTo>
                <a:close/>
                <a:moveTo>
                  <a:pt x="5334881" y="880983"/>
                </a:moveTo>
                <a:lnTo>
                  <a:pt x="5336323" y="882092"/>
                </a:lnTo>
                <a:lnTo>
                  <a:pt x="5337192" y="886212"/>
                </a:lnTo>
                <a:lnTo>
                  <a:pt x="5335997" y="891792"/>
                </a:lnTo>
                <a:lnTo>
                  <a:pt x="5335834" y="891662"/>
                </a:lnTo>
                <a:lnTo>
                  <a:pt x="5334467" y="882690"/>
                </a:lnTo>
                <a:close/>
                <a:moveTo>
                  <a:pt x="2238617" y="880656"/>
                </a:moveTo>
                <a:lnTo>
                  <a:pt x="2189897" y="905624"/>
                </a:lnTo>
                <a:lnTo>
                  <a:pt x="2160712" y="920940"/>
                </a:lnTo>
                <a:lnTo>
                  <a:pt x="2121160" y="941643"/>
                </a:lnTo>
                <a:lnTo>
                  <a:pt x="2113397" y="945768"/>
                </a:lnTo>
                <a:lnTo>
                  <a:pt x="2100109" y="952741"/>
                </a:lnTo>
                <a:lnTo>
                  <a:pt x="2074767" y="966295"/>
                </a:lnTo>
                <a:lnTo>
                  <a:pt x="2061198" y="973507"/>
                </a:lnTo>
                <a:lnTo>
                  <a:pt x="2047892" y="980672"/>
                </a:lnTo>
                <a:lnTo>
                  <a:pt x="2026967" y="991864"/>
                </a:lnTo>
                <a:lnTo>
                  <a:pt x="2012150" y="999913"/>
                </a:lnTo>
                <a:lnTo>
                  <a:pt x="2011772" y="1000117"/>
                </a:lnTo>
                <a:lnTo>
                  <a:pt x="2009959" y="1001104"/>
                </a:lnTo>
                <a:lnTo>
                  <a:pt x="1974635" y="1020292"/>
                </a:lnTo>
                <a:cubicBezTo>
                  <a:pt x="1936613" y="1041113"/>
                  <a:pt x="1896221" y="1064104"/>
                  <a:pt x="1855137" y="1089619"/>
                </a:cubicBezTo>
                <a:lnTo>
                  <a:pt x="1794741" y="1130870"/>
                </a:lnTo>
                <a:lnTo>
                  <a:pt x="1850348" y="1091814"/>
                </a:lnTo>
                <a:cubicBezTo>
                  <a:pt x="1891785" y="1064636"/>
                  <a:pt x="1933788" y="1039249"/>
                  <a:pt x="1976429" y="1016329"/>
                </a:cubicBezTo>
                <a:cubicBezTo>
                  <a:pt x="2017795" y="994097"/>
                  <a:pt x="2068701" y="967085"/>
                  <a:pt x="2126085" y="937392"/>
                </a:cubicBezTo>
                <a:close/>
                <a:moveTo>
                  <a:pt x="2784852" y="880144"/>
                </a:moveTo>
                <a:lnTo>
                  <a:pt x="2784963" y="885872"/>
                </a:lnTo>
                <a:lnTo>
                  <a:pt x="2778640" y="880867"/>
                </a:lnTo>
                <a:close/>
                <a:moveTo>
                  <a:pt x="2901110" y="879181"/>
                </a:moveTo>
                <a:lnTo>
                  <a:pt x="2924945" y="886305"/>
                </a:lnTo>
                <a:cubicBezTo>
                  <a:pt x="2933721" y="890158"/>
                  <a:pt x="2941401" y="895881"/>
                  <a:pt x="2947528" y="902949"/>
                </a:cubicBezTo>
                <a:lnTo>
                  <a:pt x="2953725" y="914496"/>
                </a:lnTo>
                <a:lnTo>
                  <a:pt x="2956602" y="933429"/>
                </a:lnTo>
                <a:lnTo>
                  <a:pt x="2952939" y="926519"/>
                </a:lnTo>
                <a:cubicBezTo>
                  <a:pt x="2944590" y="916618"/>
                  <a:pt x="2934148" y="908482"/>
                  <a:pt x="2922186" y="902791"/>
                </a:cubicBezTo>
                <a:lnTo>
                  <a:pt x="2903894" y="898388"/>
                </a:lnTo>
                <a:lnTo>
                  <a:pt x="2902271" y="888613"/>
                </a:lnTo>
                <a:close/>
                <a:moveTo>
                  <a:pt x="5345443" y="878187"/>
                </a:moveTo>
                <a:lnTo>
                  <a:pt x="5346090" y="880651"/>
                </a:lnTo>
                <a:lnTo>
                  <a:pt x="5345151" y="879873"/>
                </a:lnTo>
                <a:close/>
                <a:moveTo>
                  <a:pt x="2802168" y="878128"/>
                </a:moveTo>
                <a:lnTo>
                  <a:pt x="2808281" y="885876"/>
                </a:lnTo>
                <a:lnTo>
                  <a:pt x="2790632" y="886713"/>
                </a:lnTo>
                <a:lnTo>
                  <a:pt x="2790178" y="879524"/>
                </a:lnTo>
                <a:close/>
                <a:moveTo>
                  <a:pt x="2684692" y="877395"/>
                </a:moveTo>
                <a:lnTo>
                  <a:pt x="2686326" y="880937"/>
                </a:lnTo>
                <a:lnTo>
                  <a:pt x="2664702" y="888277"/>
                </a:lnTo>
                <a:lnTo>
                  <a:pt x="2665400" y="884696"/>
                </a:lnTo>
                <a:close/>
                <a:moveTo>
                  <a:pt x="2659048" y="876570"/>
                </a:moveTo>
                <a:lnTo>
                  <a:pt x="2658786" y="878568"/>
                </a:lnTo>
                <a:lnTo>
                  <a:pt x="2653768" y="880487"/>
                </a:lnTo>
                <a:lnTo>
                  <a:pt x="2653073" y="879309"/>
                </a:lnTo>
                <a:close/>
                <a:moveTo>
                  <a:pt x="2722378" y="876508"/>
                </a:moveTo>
                <a:lnTo>
                  <a:pt x="2724392" y="882281"/>
                </a:lnTo>
                <a:lnTo>
                  <a:pt x="2722909" y="882556"/>
                </a:lnTo>
                <a:lnTo>
                  <a:pt x="2703748" y="887919"/>
                </a:lnTo>
                <a:lnTo>
                  <a:pt x="2703770" y="886941"/>
                </a:lnTo>
                <a:lnTo>
                  <a:pt x="2704525" y="882122"/>
                </a:lnTo>
                <a:lnTo>
                  <a:pt x="2719478" y="877154"/>
                </a:lnTo>
                <a:close/>
                <a:moveTo>
                  <a:pt x="2401021" y="875756"/>
                </a:moveTo>
                <a:lnTo>
                  <a:pt x="2277095" y="950034"/>
                </a:lnTo>
                <a:lnTo>
                  <a:pt x="2256398" y="962717"/>
                </a:lnTo>
                <a:lnTo>
                  <a:pt x="2188725" y="1004057"/>
                </a:lnTo>
                <a:lnTo>
                  <a:pt x="2176708" y="1011549"/>
                </a:lnTo>
                <a:lnTo>
                  <a:pt x="2161171" y="1021070"/>
                </a:lnTo>
                <a:lnTo>
                  <a:pt x="2140815" y="1033929"/>
                </a:lnTo>
                <a:lnTo>
                  <a:pt x="2109691" y="1053335"/>
                </a:lnTo>
                <a:lnTo>
                  <a:pt x="2084470" y="1069525"/>
                </a:lnTo>
                <a:lnTo>
                  <a:pt x="2063903" y="1082520"/>
                </a:lnTo>
                <a:lnTo>
                  <a:pt x="2055609" y="1088057"/>
                </a:lnTo>
                <a:lnTo>
                  <a:pt x="2043467" y="1095853"/>
                </a:lnTo>
                <a:lnTo>
                  <a:pt x="1999036" y="1125817"/>
                </a:lnTo>
                <a:lnTo>
                  <a:pt x="1993525" y="1129496"/>
                </a:lnTo>
                <a:lnTo>
                  <a:pt x="1991605" y="1131016"/>
                </a:lnTo>
                <a:lnTo>
                  <a:pt x="1965661" y="1151239"/>
                </a:lnTo>
                <a:lnTo>
                  <a:pt x="1963696" y="1153116"/>
                </a:lnTo>
                <a:lnTo>
                  <a:pt x="1961261" y="1155044"/>
                </a:lnTo>
                <a:lnTo>
                  <a:pt x="1952644" y="1163678"/>
                </a:lnTo>
                <a:lnTo>
                  <a:pt x="1933357" y="1182109"/>
                </a:lnTo>
                <a:lnTo>
                  <a:pt x="1928710" y="1187657"/>
                </a:lnTo>
                <a:lnTo>
                  <a:pt x="1923650" y="1192727"/>
                </a:lnTo>
                <a:lnTo>
                  <a:pt x="1914695" y="1204391"/>
                </a:lnTo>
                <a:lnTo>
                  <a:pt x="1899033" y="1223090"/>
                </a:lnTo>
                <a:lnTo>
                  <a:pt x="1891702" y="1234336"/>
                </a:lnTo>
                <a:lnTo>
                  <a:pt x="1884304" y="1243973"/>
                </a:lnTo>
                <a:lnTo>
                  <a:pt x="1876959" y="1256956"/>
                </a:lnTo>
                <a:lnTo>
                  <a:pt x="1865108" y="1275122"/>
                </a:lnTo>
                <a:lnTo>
                  <a:pt x="1855636" y="1294635"/>
                </a:lnTo>
                <a:lnTo>
                  <a:pt x="1846833" y="1310196"/>
                </a:lnTo>
                <a:lnTo>
                  <a:pt x="1841931" y="1322865"/>
                </a:lnTo>
                <a:lnTo>
                  <a:pt x="1834003" y="1339197"/>
                </a:lnTo>
                <a:lnTo>
                  <a:pt x="1823458" y="1370611"/>
                </a:lnTo>
                <a:lnTo>
                  <a:pt x="1814850" y="1392859"/>
                </a:lnTo>
                <a:lnTo>
                  <a:pt x="1812447" y="1403412"/>
                </a:lnTo>
                <a:lnTo>
                  <a:pt x="1808135" y="1416258"/>
                </a:lnTo>
                <a:lnTo>
                  <a:pt x="1798065" y="1466585"/>
                </a:lnTo>
                <a:lnTo>
                  <a:pt x="1791965" y="1493375"/>
                </a:lnTo>
                <a:lnTo>
                  <a:pt x="1791421" y="1499788"/>
                </a:lnTo>
                <a:lnTo>
                  <a:pt x="1789925" y="1507263"/>
                </a:lnTo>
                <a:lnTo>
                  <a:pt x="1781794" y="1613144"/>
                </a:lnTo>
                <a:lnTo>
                  <a:pt x="1781791" y="1613175"/>
                </a:lnTo>
                <a:lnTo>
                  <a:pt x="1787939" y="1753684"/>
                </a:lnTo>
                <a:lnTo>
                  <a:pt x="1726305" y="1768161"/>
                </a:lnTo>
                <a:cubicBezTo>
                  <a:pt x="1689626" y="1774917"/>
                  <a:pt x="1639436" y="1784295"/>
                  <a:pt x="1578353" y="1801116"/>
                </a:cubicBezTo>
                <a:cubicBezTo>
                  <a:pt x="1552017" y="1808149"/>
                  <a:pt x="1518787" y="1817939"/>
                  <a:pt x="1483074" y="1831728"/>
                </a:cubicBezTo>
                <a:cubicBezTo>
                  <a:pt x="1414303" y="1858388"/>
                  <a:pt x="1346280" y="1886838"/>
                  <a:pt x="1279074" y="1917043"/>
                </a:cubicBezTo>
                <a:lnTo>
                  <a:pt x="1212667" y="1949010"/>
                </a:lnTo>
                <a:lnTo>
                  <a:pt x="1178886" y="1963662"/>
                </a:lnTo>
                <a:lnTo>
                  <a:pt x="1146346" y="1980936"/>
                </a:lnTo>
                <a:lnTo>
                  <a:pt x="1079973" y="2012887"/>
                </a:lnTo>
                <a:cubicBezTo>
                  <a:pt x="1014467" y="2046566"/>
                  <a:pt x="949845" y="2081965"/>
                  <a:pt x="886176" y="2119049"/>
                </a:cubicBezTo>
                <a:lnTo>
                  <a:pt x="718973" y="2222410"/>
                </a:lnTo>
                <a:lnTo>
                  <a:pt x="720418" y="2194445"/>
                </a:lnTo>
                <a:lnTo>
                  <a:pt x="865306" y="2103836"/>
                </a:lnTo>
                <a:lnTo>
                  <a:pt x="865492" y="2103731"/>
                </a:lnTo>
                <a:lnTo>
                  <a:pt x="1126089" y="1962333"/>
                </a:lnTo>
                <a:lnTo>
                  <a:pt x="1192673" y="1929335"/>
                </a:lnTo>
                <a:lnTo>
                  <a:pt x="1463134" y="1807558"/>
                </a:lnTo>
                <a:lnTo>
                  <a:pt x="1463355" y="1807462"/>
                </a:lnTo>
                <a:cubicBezTo>
                  <a:pt x="1498929" y="1793121"/>
                  <a:pt x="1533263" y="1782642"/>
                  <a:pt x="1556014" y="1776024"/>
                </a:cubicBezTo>
                <a:cubicBezTo>
                  <a:pt x="1611995" y="1759754"/>
                  <a:pt x="1659290" y="1749964"/>
                  <a:pt x="1693900" y="1742793"/>
                </a:cubicBezTo>
                <a:cubicBezTo>
                  <a:pt x="1718499" y="1739360"/>
                  <a:pt x="1742546" y="1732783"/>
                  <a:pt x="1765463" y="1723213"/>
                </a:cubicBezTo>
                <a:cubicBezTo>
                  <a:pt x="1766634" y="1722538"/>
                  <a:pt x="1767338" y="1721256"/>
                  <a:pt x="1767255" y="1719904"/>
                </a:cubicBezTo>
                <a:lnTo>
                  <a:pt x="1767255" y="1719902"/>
                </a:lnTo>
                <a:lnTo>
                  <a:pt x="1767256" y="1719900"/>
                </a:lnTo>
                <a:lnTo>
                  <a:pt x="1765727" y="1592056"/>
                </a:lnTo>
                <a:lnTo>
                  <a:pt x="1778476" y="1481874"/>
                </a:lnTo>
                <a:lnTo>
                  <a:pt x="1778481" y="1481852"/>
                </a:lnTo>
                <a:lnTo>
                  <a:pt x="1800390" y="1396919"/>
                </a:lnTo>
                <a:lnTo>
                  <a:pt x="1808516" y="1374105"/>
                </a:lnTo>
                <a:lnTo>
                  <a:pt x="1830286" y="1321957"/>
                </a:lnTo>
                <a:lnTo>
                  <a:pt x="1839627" y="1302630"/>
                </a:lnTo>
                <a:lnTo>
                  <a:pt x="1873547" y="1245882"/>
                </a:lnTo>
                <a:lnTo>
                  <a:pt x="1873886" y="1245338"/>
                </a:lnTo>
                <a:lnTo>
                  <a:pt x="1930415" y="1179171"/>
                </a:lnTo>
                <a:lnTo>
                  <a:pt x="1943879" y="1166201"/>
                </a:lnTo>
                <a:lnTo>
                  <a:pt x="1995181" y="1124570"/>
                </a:lnTo>
                <a:cubicBezTo>
                  <a:pt x="2071018" y="1072996"/>
                  <a:pt x="2233103" y="974102"/>
                  <a:pt x="2400807" y="875881"/>
                </a:cubicBezTo>
                <a:close/>
                <a:moveTo>
                  <a:pt x="2883757" y="875503"/>
                </a:moveTo>
                <a:lnTo>
                  <a:pt x="2890396" y="875978"/>
                </a:lnTo>
                <a:lnTo>
                  <a:pt x="2893745" y="876979"/>
                </a:lnTo>
                <a:lnTo>
                  <a:pt x="2895346" y="890075"/>
                </a:lnTo>
                <a:lnTo>
                  <a:pt x="2896426" y="896591"/>
                </a:lnTo>
                <a:lnTo>
                  <a:pt x="2886051" y="894094"/>
                </a:lnTo>
                <a:close/>
                <a:moveTo>
                  <a:pt x="2830199" y="874865"/>
                </a:moveTo>
                <a:lnTo>
                  <a:pt x="2830549" y="884820"/>
                </a:lnTo>
                <a:lnTo>
                  <a:pt x="2817731" y="885428"/>
                </a:lnTo>
                <a:lnTo>
                  <a:pt x="2811143" y="877084"/>
                </a:lnTo>
                <a:close/>
                <a:moveTo>
                  <a:pt x="5257143" y="874865"/>
                </a:moveTo>
                <a:cubicBezTo>
                  <a:pt x="5275537" y="873684"/>
                  <a:pt x="5293682" y="876799"/>
                  <a:pt x="5310273" y="883665"/>
                </a:cubicBezTo>
                <a:lnTo>
                  <a:pt x="5317686" y="888965"/>
                </a:lnTo>
                <a:lnTo>
                  <a:pt x="5314998" y="906816"/>
                </a:lnTo>
                <a:lnTo>
                  <a:pt x="5298267" y="902036"/>
                </a:lnTo>
                <a:cubicBezTo>
                  <a:pt x="5271861" y="898658"/>
                  <a:pt x="5244043" y="902105"/>
                  <a:pt x="5220327" y="907345"/>
                </a:cubicBezTo>
                <a:cubicBezTo>
                  <a:pt x="5191095" y="913826"/>
                  <a:pt x="5113465" y="921133"/>
                  <a:pt x="5015153" y="930234"/>
                </a:cubicBezTo>
                <a:cubicBezTo>
                  <a:pt x="4970478" y="934095"/>
                  <a:pt x="4919873" y="938783"/>
                  <a:pt x="4867339" y="944023"/>
                </a:cubicBezTo>
                <a:lnTo>
                  <a:pt x="4811358" y="950227"/>
                </a:lnTo>
                <a:cubicBezTo>
                  <a:pt x="4792743" y="952433"/>
                  <a:pt x="4773853" y="954640"/>
                  <a:pt x="4754824" y="956569"/>
                </a:cubicBezTo>
                <a:lnTo>
                  <a:pt x="4720215" y="960016"/>
                </a:lnTo>
                <a:cubicBezTo>
                  <a:pt x="4528417" y="980011"/>
                  <a:pt x="4329999" y="999315"/>
                  <a:pt x="4227549" y="1021376"/>
                </a:cubicBezTo>
                <a:cubicBezTo>
                  <a:pt x="4154333" y="1037784"/>
                  <a:pt x="4118895" y="1082184"/>
                  <a:pt x="4091318" y="1117897"/>
                </a:cubicBezTo>
                <a:cubicBezTo>
                  <a:pt x="4081295" y="1131924"/>
                  <a:pt x="4069684" y="1144741"/>
                  <a:pt x="4056709" y="1156091"/>
                </a:cubicBezTo>
                <a:cubicBezTo>
                  <a:pt x="3985699" y="1211797"/>
                  <a:pt x="3941161" y="1324031"/>
                  <a:pt x="3894004" y="1442888"/>
                </a:cubicBezTo>
                <a:lnTo>
                  <a:pt x="3864840" y="1514129"/>
                </a:lnTo>
                <a:lnTo>
                  <a:pt x="3854345" y="1516882"/>
                </a:lnTo>
                <a:lnTo>
                  <a:pt x="3848828" y="1518333"/>
                </a:lnTo>
                <a:lnTo>
                  <a:pt x="3872219" y="1439855"/>
                </a:lnTo>
                <a:cubicBezTo>
                  <a:pt x="3909447" y="1310105"/>
                  <a:pt x="3944609" y="1187859"/>
                  <a:pt x="4006656" y="1131603"/>
                </a:cubicBezTo>
                <a:cubicBezTo>
                  <a:pt x="4018999" y="1119167"/>
                  <a:pt x="4029795" y="1105279"/>
                  <a:pt x="4038785" y="1090239"/>
                </a:cubicBezTo>
                <a:cubicBezTo>
                  <a:pt x="4064845" y="1051208"/>
                  <a:pt x="4097386" y="1002543"/>
                  <a:pt x="4173775" y="986410"/>
                </a:cubicBezTo>
                <a:cubicBezTo>
                  <a:pt x="4273742" y="965448"/>
                  <a:pt x="4483743" y="946834"/>
                  <a:pt x="4687399" y="928911"/>
                </a:cubicBezTo>
                <a:lnTo>
                  <a:pt x="4722698" y="925738"/>
                </a:lnTo>
                <a:cubicBezTo>
                  <a:pt x="4742554" y="924084"/>
                  <a:pt x="4761720" y="922016"/>
                  <a:pt x="4781851" y="919948"/>
                </a:cubicBezTo>
                <a:cubicBezTo>
                  <a:pt x="4801983" y="917879"/>
                  <a:pt x="4820873" y="915950"/>
                  <a:pt x="4840039" y="914295"/>
                </a:cubicBezTo>
                <a:cubicBezTo>
                  <a:pt x="4895883" y="909469"/>
                  <a:pt x="4949520" y="905058"/>
                  <a:pt x="4996815" y="901336"/>
                </a:cubicBezTo>
                <a:cubicBezTo>
                  <a:pt x="5103952" y="892649"/>
                  <a:pt x="5181444" y="886445"/>
                  <a:pt x="5209021" y="880240"/>
                </a:cubicBezTo>
                <a:cubicBezTo>
                  <a:pt x="5224822" y="876746"/>
                  <a:pt x="5240956" y="874943"/>
                  <a:pt x="5257143" y="874865"/>
                </a:cubicBezTo>
                <a:close/>
                <a:moveTo>
                  <a:pt x="2872520" y="874701"/>
                </a:moveTo>
                <a:lnTo>
                  <a:pt x="2876969" y="875019"/>
                </a:lnTo>
                <a:lnTo>
                  <a:pt x="2878802" y="892349"/>
                </a:lnTo>
                <a:lnTo>
                  <a:pt x="2877615" y="892064"/>
                </a:lnTo>
                <a:close/>
                <a:moveTo>
                  <a:pt x="2847160" y="872890"/>
                </a:moveTo>
                <a:lnTo>
                  <a:pt x="2863778" y="874077"/>
                </a:lnTo>
                <a:lnTo>
                  <a:pt x="2868385" y="889842"/>
                </a:lnTo>
                <a:lnTo>
                  <a:pt x="2844725" y="884148"/>
                </a:lnTo>
                <a:lnTo>
                  <a:pt x="2844592" y="884155"/>
                </a:lnTo>
                <a:lnTo>
                  <a:pt x="2840042" y="873719"/>
                </a:lnTo>
                <a:close/>
                <a:moveTo>
                  <a:pt x="2740415" y="872492"/>
                </a:moveTo>
                <a:lnTo>
                  <a:pt x="2740125" y="879370"/>
                </a:lnTo>
                <a:lnTo>
                  <a:pt x="2732613" y="880760"/>
                </a:lnTo>
                <a:lnTo>
                  <a:pt x="2731076" y="880038"/>
                </a:lnTo>
                <a:lnTo>
                  <a:pt x="2729311" y="874965"/>
                </a:lnTo>
                <a:close/>
                <a:moveTo>
                  <a:pt x="2698551" y="872150"/>
                </a:moveTo>
                <a:lnTo>
                  <a:pt x="2698392" y="872966"/>
                </a:lnTo>
                <a:lnTo>
                  <a:pt x="2698206" y="876905"/>
                </a:lnTo>
                <a:lnTo>
                  <a:pt x="2693054" y="878653"/>
                </a:lnTo>
                <a:lnTo>
                  <a:pt x="2691339" y="874880"/>
                </a:lnTo>
                <a:close/>
                <a:moveTo>
                  <a:pt x="2338158" y="871114"/>
                </a:moveTo>
                <a:lnTo>
                  <a:pt x="2255627" y="917141"/>
                </a:lnTo>
                <a:cubicBezTo>
                  <a:pt x="2218674" y="937973"/>
                  <a:pt x="2183037" y="958283"/>
                  <a:pt x="2149626" y="977516"/>
                </a:cubicBezTo>
                <a:lnTo>
                  <a:pt x="2113557" y="998509"/>
                </a:lnTo>
                <a:lnTo>
                  <a:pt x="2101296" y="1005528"/>
                </a:lnTo>
                <a:lnTo>
                  <a:pt x="2079352" y="1018417"/>
                </a:lnTo>
                <a:lnTo>
                  <a:pt x="2056988" y="1031433"/>
                </a:lnTo>
                <a:lnTo>
                  <a:pt x="2046100" y="1037945"/>
                </a:lnTo>
                <a:lnTo>
                  <a:pt x="2036559" y="1043549"/>
                </a:lnTo>
                <a:lnTo>
                  <a:pt x="1997124" y="1067241"/>
                </a:lnTo>
                <a:lnTo>
                  <a:pt x="1983183" y="1075582"/>
                </a:lnTo>
                <a:cubicBezTo>
                  <a:pt x="1835921" y="1165449"/>
                  <a:pt x="1737058" y="1280043"/>
                  <a:pt x="1685195" y="1423174"/>
                </a:cubicBezTo>
                <a:lnTo>
                  <a:pt x="1660750" y="1526209"/>
                </a:lnTo>
                <a:lnTo>
                  <a:pt x="1648949" y="1575948"/>
                </a:lnTo>
                <a:cubicBezTo>
                  <a:pt x="1621055" y="1589364"/>
                  <a:pt x="1591906" y="1600038"/>
                  <a:pt x="1561943" y="1607800"/>
                </a:cubicBezTo>
                <a:cubicBezTo>
                  <a:pt x="1532160" y="1617038"/>
                  <a:pt x="1498378" y="1627655"/>
                  <a:pt x="1460184" y="1641444"/>
                </a:cubicBezTo>
                <a:cubicBezTo>
                  <a:pt x="1430401" y="1652337"/>
                  <a:pt x="1401996" y="1664334"/>
                  <a:pt x="1374419" y="1677157"/>
                </a:cubicBezTo>
                <a:cubicBezTo>
                  <a:pt x="1252774" y="1735096"/>
                  <a:pt x="1133209" y="1797214"/>
                  <a:pt x="1015936" y="1863392"/>
                </a:cubicBezTo>
                <a:lnTo>
                  <a:pt x="738947" y="2032606"/>
                </a:lnTo>
                <a:lnTo>
                  <a:pt x="739799" y="2027857"/>
                </a:lnTo>
                <a:lnTo>
                  <a:pt x="739842" y="2027614"/>
                </a:lnTo>
                <a:lnTo>
                  <a:pt x="739842" y="2027614"/>
                </a:lnTo>
                <a:lnTo>
                  <a:pt x="739843" y="2027610"/>
                </a:lnTo>
                <a:lnTo>
                  <a:pt x="741623" y="2015683"/>
                </a:lnTo>
                <a:lnTo>
                  <a:pt x="743963" y="2006254"/>
                </a:lnTo>
                <a:lnTo>
                  <a:pt x="744226" y="2005194"/>
                </a:lnTo>
                <a:lnTo>
                  <a:pt x="745295" y="2000889"/>
                </a:lnTo>
                <a:lnTo>
                  <a:pt x="992421" y="1846973"/>
                </a:lnTo>
                <a:cubicBezTo>
                  <a:pt x="1111756" y="1777993"/>
                  <a:pt x="1233362" y="1712942"/>
                  <a:pt x="1357045" y="1651928"/>
                </a:cubicBezTo>
                <a:cubicBezTo>
                  <a:pt x="1383657" y="1638553"/>
                  <a:pt x="1412199" y="1626280"/>
                  <a:pt x="1439776" y="1615389"/>
                </a:cubicBezTo>
                <a:cubicBezTo>
                  <a:pt x="1474249" y="1602013"/>
                  <a:pt x="1505410" y="1591533"/>
                  <a:pt x="1532987" y="1582157"/>
                </a:cubicBezTo>
                <a:cubicBezTo>
                  <a:pt x="1565376" y="1572836"/>
                  <a:pt x="1596787" y="1560357"/>
                  <a:pt x="1626749" y="1544929"/>
                </a:cubicBezTo>
                <a:cubicBezTo>
                  <a:pt x="1627700" y="1544514"/>
                  <a:pt x="1628335" y="1543618"/>
                  <a:pt x="1628404" y="1542585"/>
                </a:cubicBezTo>
                <a:lnTo>
                  <a:pt x="1640557" y="1497709"/>
                </a:lnTo>
                <a:lnTo>
                  <a:pt x="1653619" y="1449475"/>
                </a:lnTo>
                <a:lnTo>
                  <a:pt x="1655048" y="1446124"/>
                </a:lnTo>
                <a:lnTo>
                  <a:pt x="1688412" y="1367904"/>
                </a:lnTo>
                <a:cubicBezTo>
                  <a:pt x="1766231" y="1215712"/>
                  <a:pt x="1889422" y="1127291"/>
                  <a:pt x="1985391" y="1070102"/>
                </a:cubicBezTo>
                <a:cubicBezTo>
                  <a:pt x="2036202" y="1039974"/>
                  <a:pt x="2098794" y="1003886"/>
                  <a:pt x="2167332" y="965271"/>
                </a:cubicBezTo>
                <a:close/>
                <a:moveTo>
                  <a:pt x="2757098" y="868779"/>
                </a:moveTo>
                <a:lnTo>
                  <a:pt x="2758239" y="873473"/>
                </a:lnTo>
                <a:lnTo>
                  <a:pt x="2758239" y="874661"/>
                </a:lnTo>
                <a:lnTo>
                  <a:pt x="2758241" y="874661"/>
                </a:lnTo>
                <a:lnTo>
                  <a:pt x="2758241" y="874694"/>
                </a:lnTo>
                <a:lnTo>
                  <a:pt x="2758241" y="874723"/>
                </a:lnTo>
                <a:lnTo>
                  <a:pt x="2759206" y="874723"/>
                </a:lnTo>
                <a:lnTo>
                  <a:pt x="2760358" y="875627"/>
                </a:lnTo>
                <a:lnTo>
                  <a:pt x="2747487" y="878008"/>
                </a:lnTo>
                <a:lnTo>
                  <a:pt x="2747538" y="870907"/>
                </a:lnTo>
                <a:close/>
                <a:moveTo>
                  <a:pt x="2637237" y="868296"/>
                </a:moveTo>
                <a:lnTo>
                  <a:pt x="2640402" y="873487"/>
                </a:lnTo>
                <a:lnTo>
                  <a:pt x="2630473" y="877653"/>
                </a:lnTo>
                <a:lnTo>
                  <a:pt x="2632555" y="870644"/>
                </a:lnTo>
                <a:close/>
                <a:moveTo>
                  <a:pt x="2679902" y="867011"/>
                </a:moveTo>
                <a:lnTo>
                  <a:pt x="2681269" y="869974"/>
                </a:lnTo>
                <a:lnTo>
                  <a:pt x="2667222" y="875344"/>
                </a:lnTo>
                <a:lnTo>
                  <a:pt x="2667762" y="872576"/>
                </a:lnTo>
                <a:close/>
                <a:moveTo>
                  <a:pt x="2605082" y="865409"/>
                </a:moveTo>
                <a:lnTo>
                  <a:pt x="2603593" y="875726"/>
                </a:lnTo>
                <a:lnTo>
                  <a:pt x="2603195" y="875924"/>
                </a:lnTo>
                <a:lnTo>
                  <a:pt x="2601914" y="874386"/>
                </a:lnTo>
                <a:lnTo>
                  <a:pt x="2604250" y="867089"/>
                </a:lnTo>
                <a:lnTo>
                  <a:pt x="2604876" y="865517"/>
                </a:lnTo>
                <a:close/>
                <a:moveTo>
                  <a:pt x="2718324" y="864883"/>
                </a:moveTo>
                <a:lnTo>
                  <a:pt x="2720190" y="870234"/>
                </a:lnTo>
                <a:lnTo>
                  <a:pt x="2711154" y="872510"/>
                </a:lnTo>
                <a:lnTo>
                  <a:pt x="2705744" y="874346"/>
                </a:lnTo>
                <a:lnTo>
                  <a:pt x="2706564" y="869117"/>
                </a:lnTo>
                <a:lnTo>
                  <a:pt x="2716204" y="865469"/>
                </a:lnTo>
                <a:close/>
                <a:moveTo>
                  <a:pt x="2379444" y="863810"/>
                </a:moveTo>
                <a:lnTo>
                  <a:pt x="2270849" y="926233"/>
                </a:lnTo>
                <a:cubicBezTo>
                  <a:pt x="2232236" y="948665"/>
                  <a:pt x="2194942" y="970569"/>
                  <a:pt x="2160028" y="991313"/>
                </a:cubicBezTo>
                <a:lnTo>
                  <a:pt x="2124182" y="1012894"/>
                </a:lnTo>
                <a:lnTo>
                  <a:pt x="2109576" y="1021520"/>
                </a:lnTo>
                <a:lnTo>
                  <a:pt x="2085542" y="1036156"/>
                </a:lnTo>
                <a:lnTo>
                  <a:pt x="2063487" y="1049434"/>
                </a:lnTo>
                <a:lnTo>
                  <a:pt x="2053410" y="1055725"/>
                </a:lnTo>
                <a:lnTo>
                  <a:pt x="2042331" y="1062471"/>
                </a:lnTo>
                <a:lnTo>
                  <a:pt x="1998766" y="1089842"/>
                </a:lnTo>
                <a:lnTo>
                  <a:pt x="1987595" y="1096816"/>
                </a:lnTo>
                <a:cubicBezTo>
                  <a:pt x="1851916" y="1183890"/>
                  <a:pt x="1763005" y="1312599"/>
                  <a:pt x="1725285" y="1474364"/>
                </a:cubicBezTo>
                <a:lnTo>
                  <a:pt x="1704792" y="1646821"/>
                </a:lnTo>
                <a:lnTo>
                  <a:pt x="1626888" y="1671227"/>
                </a:lnTo>
                <a:cubicBezTo>
                  <a:pt x="1594484" y="1679500"/>
                  <a:pt x="1554084" y="1689841"/>
                  <a:pt x="1507755" y="1705009"/>
                </a:cubicBezTo>
                <a:cubicBezTo>
                  <a:pt x="1474525" y="1715902"/>
                  <a:pt x="1445705" y="1726933"/>
                  <a:pt x="1418128" y="1738653"/>
                </a:cubicBezTo>
                <a:cubicBezTo>
                  <a:pt x="1354126" y="1766837"/>
                  <a:pt x="1290734" y="1796334"/>
                  <a:pt x="1227993" y="1827123"/>
                </a:cubicBezTo>
                <a:lnTo>
                  <a:pt x="1165894" y="1859208"/>
                </a:lnTo>
                <a:lnTo>
                  <a:pt x="1134375" y="1874272"/>
                </a:lnTo>
                <a:lnTo>
                  <a:pt x="1103841" y="1891269"/>
                </a:lnTo>
                <a:lnTo>
                  <a:pt x="1041762" y="1923344"/>
                </a:lnTo>
                <a:cubicBezTo>
                  <a:pt x="980362" y="1956695"/>
                  <a:pt x="919651" y="1991316"/>
                  <a:pt x="859671" y="2027186"/>
                </a:cubicBezTo>
                <a:lnTo>
                  <a:pt x="780640" y="2076698"/>
                </a:lnTo>
                <a:lnTo>
                  <a:pt x="727815" y="2109792"/>
                </a:lnTo>
                <a:lnTo>
                  <a:pt x="728719" y="2101836"/>
                </a:lnTo>
                <a:lnTo>
                  <a:pt x="731002" y="2081746"/>
                </a:lnTo>
                <a:lnTo>
                  <a:pt x="1018006" y="1906988"/>
                </a:lnTo>
                <a:cubicBezTo>
                  <a:pt x="1142198" y="1837878"/>
                  <a:pt x="1269094" y="1773627"/>
                  <a:pt x="1398410" y="1714391"/>
                </a:cubicBezTo>
                <a:cubicBezTo>
                  <a:pt x="1425574" y="1702118"/>
                  <a:pt x="1453978" y="1690813"/>
                  <a:pt x="1485416" y="1679919"/>
                </a:cubicBezTo>
                <a:cubicBezTo>
                  <a:pt x="1527885" y="1665304"/>
                  <a:pt x="1565527" y="1654825"/>
                  <a:pt x="1595725" y="1646275"/>
                </a:cubicBezTo>
                <a:cubicBezTo>
                  <a:pt x="1625383" y="1639602"/>
                  <a:pt x="1654203" y="1629619"/>
                  <a:pt x="1681628" y="1616492"/>
                </a:cubicBezTo>
                <a:cubicBezTo>
                  <a:pt x="1682648" y="1615940"/>
                  <a:pt x="1683323" y="1614892"/>
                  <a:pt x="1683420" y="1613734"/>
                </a:cubicBezTo>
                <a:lnTo>
                  <a:pt x="1683420" y="1613732"/>
                </a:lnTo>
                <a:lnTo>
                  <a:pt x="1683422" y="1613729"/>
                </a:lnTo>
                <a:cubicBezTo>
                  <a:pt x="1699142" y="1384702"/>
                  <a:pt x="1801452" y="1209233"/>
                  <a:pt x="1988702" y="1092169"/>
                </a:cubicBezTo>
                <a:cubicBezTo>
                  <a:pt x="2068676" y="1042181"/>
                  <a:pt x="2219557" y="953520"/>
                  <a:pt x="2377384" y="864937"/>
                </a:cubicBezTo>
                <a:close/>
                <a:moveTo>
                  <a:pt x="2790305" y="863480"/>
                </a:moveTo>
                <a:lnTo>
                  <a:pt x="2795971" y="870303"/>
                </a:lnTo>
                <a:lnTo>
                  <a:pt x="2790176" y="870831"/>
                </a:lnTo>
                <a:close/>
                <a:moveTo>
                  <a:pt x="2784511" y="862676"/>
                </a:moveTo>
                <a:lnTo>
                  <a:pt x="2784679" y="871331"/>
                </a:lnTo>
                <a:lnTo>
                  <a:pt x="2782512" y="871529"/>
                </a:lnTo>
                <a:lnTo>
                  <a:pt x="2769809" y="873879"/>
                </a:lnTo>
                <a:lnTo>
                  <a:pt x="2763479" y="868869"/>
                </a:lnTo>
                <a:lnTo>
                  <a:pt x="2763156" y="867430"/>
                </a:lnTo>
                <a:close/>
                <a:moveTo>
                  <a:pt x="2373864" y="859516"/>
                </a:moveTo>
                <a:lnTo>
                  <a:pt x="2258543" y="924967"/>
                </a:lnTo>
                <a:cubicBezTo>
                  <a:pt x="2220913" y="946547"/>
                  <a:pt x="2184720" y="967519"/>
                  <a:pt x="2150964" y="987282"/>
                </a:cubicBezTo>
                <a:lnTo>
                  <a:pt x="2116866" y="1007473"/>
                </a:lnTo>
                <a:lnTo>
                  <a:pt x="2102284" y="1015961"/>
                </a:lnTo>
                <a:lnTo>
                  <a:pt x="2077335" y="1030882"/>
                </a:lnTo>
                <a:lnTo>
                  <a:pt x="2058005" y="1042326"/>
                </a:lnTo>
                <a:lnTo>
                  <a:pt x="2048824" y="1047929"/>
                </a:lnTo>
                <a:lnTo>
                  <a:pt x="2037755" y="1054548"/>
                </a:lnTo>
                <a:lnTo>
                  <a:pt x="1993615" y="1081623"/>
                </a:lnTo>
                <a:lnTo>
                  <a:pt x="1985665" y="1086475"/>
                </a:lnTo>
                <a:cubicBezTo>
                  <a:pt x="1843988" y="1174998"/>
                  <a:pt x="1750244" y="1296546"/>
                  <a:pt x="1705478" y="1449056"/>
                </a:cubicBezTo>
                <a:lnTo>
                  <a:pt x="1677079" y="1611800"/>
                </a:lnTo>
                <a:lnTo>
                  <a:pt x="1594348" y="1639377"/>
                </a:lnTo>
                <a:cubicBezTo>
                  <a:pt x="1564013" y="1647925"/>
                  <a:pt x="1526232" y="1658542"/>
                  <a:pt x="1484040" y="1673158"/>
                </a:cubicBezTo>
                <a:cubicBezTo>
                  <a:pt x="1452463" y="1684189"/>
                  <a:pt x="1424059" y="1695495"/>
                  <a:pt x="1396482" y="1707906"/>
                </a:cubicBezTo>
                <a:cubicBezTo>
                  <a:pt x="1271633" y="1765114"/>
                  <a:pt x="1149034" y="1826997"/>
                  <a:pt x="1028941" y="1893414"/>
                </a:cubicBezTo>
                <a:lnTo>
                  <a:pt x="921779" y="1958078"/>
                </a:lnTo>
                <a:lnTo>
                  <a:pt x="732044" y="2072568"/>
                </a:lnTo>
                <a:lnTo>
                  <a:pt x="732305" y="2070271"/>
                </a:lnTo>
                <a:lnTo>
                  <a:pt x="732473" y="2068787"/>
                </a:lnTo>
                <a:lnTo>
                  <a:pt x="732500" y="2068551"/>
                </a:lnTo>
                <a:lnTo>
                  <a:pt x="734468" y="2057575"/>
                </a:lnTo>
                <a:lnTo>
                  <a:pt x="736386" y="2046885"/>
                </a:lnTo>
                <a:lnTo>
                  <a:pt x="737106" y="2042872"/>
                </a:lnTo>
                <a:lnTo>
                  <a:pt x="1005817" y="1877420"/>
                </a:lnTo>
                <a:cubicBezTo>
                  <a:pt x="1127650" y="1808340"/>
                  <a:pt x="1251975" y="1743658"/>
                  <a:pt x="1378555" y="1683506"/>
                </a:cubicBezTo>
                <a:cubicBezTo>
                  <a:pt x="1405580" y="1670820"/>
                  <a:pt x="1434122" y="1658824"/>
                  <a:pt x="1463767" y="1647931"/>
                </a:cubicBezTo>
                <a:cubicBezTo>
                  <a:pt x="1501824" y="1634004"/>
                  <a:pt x="1535468" y="1623663"/>
                  <a:pt x="1565114" y="1614563"/>
                </a:cubicBezTo>
                <a:cubicBezTo>
                  <a:pt x="1596207" y="1606550"/>
                  <a:pt x="1626390" y="1595327"/>
                  <a:pt x="1655153" y="1581056"/>
                </a:cubicBezTo>
                <a:cubicBezTo>
                  <a:pt x="1656049" y="1580518"/>
                  <a:pt x="1656656" y="1579609"/>
                  <a:pt x="1656808" y="1578574"/>
                </a:cubicBezTo>
                <a:lnTo>
                  <a:pt x="1662920" y="1552697"/>
                </a:lnTo>
                <a:lnTo>
                  <a:pt x="1692674" y="1426720"/>
                </a:lnTo>
                <a:cubicBezTo>
                  <a:pt x="1743832" y="1284513"/>
                  <a:pt x="1841197" y="1170797"/>
                  <a:pt x="1987734" y="1081548"/>
                </a:cubicBezTo>
                <a:cubicBezTo>
                  <a:pt x="2071086" y="1030668"/>
                  <a:pt x="2219141" y="944938"/>
                  <a:pt x="2373625" y="859644"/>
                </a:cubicBezTo>
                <a:close/>
                <a:moveTo>
                  <a:pt x="2314718" y="859327"/>
                </a:moveTo>
                <a:lnTo>
                  <a:pt x="2243209" y="897116"/>
                </a:lnTo>
                <a:cubicBezTo>
                  <a:pt x="2208731" y="915559"/>
                  <a:pt x="2175341" y="933634"/>
                  <a:pt x="2143654" y="950954"/>
                </a:cubicBezTo>
                <a:lnTo>
                  <a:pt x="2109563" y="969775"/>
                </a:lnTo>
                <a:lnTo>
                  <a:pt x="2097480" y="976343"/>
                </a:lnTo>
                <a:lnTo>
                  <a:pt x="2085019" y="983326"/>
                </a:lnTo>
                <a:lnTo>
                  <a:pt x="2054321" y="1000273"/>
                </a:lnTo>
                <a:cubicBezTo>
                  <a:pt x="2026658" y="1015703"/>
                  <a:pt x="2001315" y="1029994"/>
                  <a:pt x="1978909" y="1042766"/>
                </a:cubicBezTo>
                <a:cubicBezTo>
                  <a:pt x="1850537" y="1115761"/>
                  <a:pt x="1697356" y="1219686"/>
                  <a:pt x="1603796" y="1391107"/>
                </a:cubicBezTo>
                <a:lnTo>
                  <a:pt x="1581635" y="1438680"/>
                </a:lnTo>
                <a:lnTo>
                  <a:pt x="1567597" y="1468811"/>
                </a:lnTo>
                <a:cubicBezTo>
                  <a:pt x="1535939" y="1485785"/>
                  <a:pt x="1503136" y="1500524"/>
                  <a:pt x="1469422" y="1512935"/>
                </a:cubicBezTo>
                <a:cubicBezTo>
                  <a:pt x="1446396" y="1522311"/>
                  <a:pt x="1418819" y="1532928"/>
                  <a:pt x="1391242" y="1545199"/>
                </a:cubicBezTo>
                <a:cubicBezTo>
                  <a:pt x="1366423" y="1556368"/>
                  <a:pt x="1338845" y="1569053"/>
                  <a:pt x="1311268" y="1583945"/>
                </a:cubicBezTo>
                <a:cubicBezTo>
                  <a:pt x="1198877" y="1643511"/>
                  <a:pt x="1088095" y="1706018"/>
                  <a:pt x="979036" y="1771399"/>
                </a:cubicBezTo>
                <a:lnTo>
                  <a:pt x="771758" y="1903206"/>
                </a:lnTo>
                <a:lnTo>
                  <a:pt x="782063" y="1875023"/>
                </a:lnTo>
                <a:lnTo>
                  <a:pt x="786559" y="1862958"/>
                </a:lnTo>
                <a:lnTo>
                  <a:pt x="814514" y="1844694"/>
                </a:lnTo>
                <a:lnTo>
                  <a:pt x="819180" y="1841717"/>
                </a:lnTo>
                <a:lnTo>
                  <a:pt x="898129" y="1791520"/>
                </a:lnTo>
                <a:lnTo>
                  <a:pt x="1057636" y="1694154"/>
                </a:lnTo>
                <a:lnTo>
                  <a:pt x="1095056" y="1672146"/>
                </a:lnTo>
                <a:lnTo>
                  <a:pt x="1292928" y="1559687"/>
                </a:lnTo>
                <a:cubicBezTo>
                  <a:pt x="1321194" y="1544244"/>
                  <a:pt x="1345600" y="1531972"/>
                  <a:pt x="1370558" y="1520252"/>
                </a:cubicBezTo>
                <a:cubicBezTo>
                  <a:pt x="1395515" y="1508532"/>
                  <a:pt x="1419094" y="1498328"/>
                  <a:pt x="1441707" y="1488400"/>
                </a:cubicBezTo>
                <a:cubicBezTo>
                  <a:pt x="1476854" y="1474087"/>
                  <a:pt x="1511105" y="1457693"/>
                  <a:pt x="1544294" y="1439313"/>
                </a:cubicBezTo>
                <a:cubicBezTo>
                  <a:pt x="1544818" y="1438955"/>
                  <a:pt x="1545245" y="1438486"/>
                  <a:pt x="1545535" y="1437935"/>
                </a:cubicBezTo>
                <a:lnTo>
                  <a:pt x="1574269" y="1395196"/>
                </a:lnTo>
                <a:lnTo>
                  <a:pt x="1635375" y="1304328"/>
                </a:lnTo>
                <a:cubicBezTo>
                  <a:pt x="1736998" y="1183697"/>
                  <a:pt x="1868464" y="1100166"/>
                  <a:pt x="1980152" y="1038113"/>
                </a:cubicBezTo>
                <a:cubicBezTo>
                  <a:pt x="2037409" y="1006196"/>
                  <a:pt x="2100612" y="971672"/>
                  <a:pt x="2166690" y="936411"/>
                </a:cubicBezTo>
                <a:close/>
                <a:moveTo>
                  <a:pt x="2740999" y="858618"/>
                </a:moveTo>
                <a:lnTo>
                  <a:pt x="2740728" y="865061"/>
                </a:lnTo>
                <a:lnTo>
                  <a:pt x="2727063" y="868503"/>
                </a:lnTo>
                <a:lnTo>
                  <a:pt x="2725148" y="862998"/>
                </a:lnTo>
                <a:close/>
                <a:moveTo>
                  <a:pt x="2348242" y="857713"/>
                </a:moveTo>
                <a:lnTo>
                  <a:pt x="2164004" y="959293"/>
                </a:lnTo>
                <a:cubicBezTo>
                  <a:pt x="2095337" y="997995"/>
                  <a:pt x="2032616" y="1034179"/>
                  <a:pt x="1981668" y="1064411"/>
                </a:cubicBezTo>
                <a:cubicBezTo>
                  <a:pt x="1868860" y="1131494"/>
                  <a:pt x="1718891" y="1241541"/>
                  <a:pt x="1647229" y="1446361"/>
                </a:cubicBezTo>
                <a:lnTo>
                  <a:pt x="1626088" y="1523833"/>
                </a:lnTo>
                <a:lnTo>
                  <a:pt x="1621649" y="1540097"/>
                </a:lnTo>
                <a:cubicBezTo>
                  <a:pt x="1592418" y="1554671"/>
                  <a:pt x="1561958" y="1566668"/>
                  <a:pt x="1530645" y="1575947"/>
                </a:cubicBezTo>
                <a:cubicBezTo>
                  <a:pt x="1502930" y="1585186"/>
                  <a:pt x="1471630" y="1595389"/>
                  <a:pt x="1437158" y="1609177"/>
                </a:cubicBezTo>
                <a:cubicBezTo>
                  <a:pt x="1408477" y="1620208"/>
                  <a:pt x="1380900" y="1632067"/>
                  <a:pt x="1353323" y="1645856"/>
                </a:cubicBezTo>
                <a:cubicBezTo>
                  <a:pt x="1234675" y="1704416"/>
                  <a:pt x="1117954" y="1766729"/>
                  <a:pt x="1003335" y="1832696"/>
                </a:cubicBezTo>
                <a:lnTo>
                  <a:pt x="853377" y="1925485"/>
                </a:lnTo>
                <a:lnTo>
                  <a:pt x="747502" y="1990996"/>
                </a:lnTo>
                <a:lnTo>
                  <a:pt x="751686" y="1971697"/>
                </a:lnTo>
                <a:lnTo>
                  <a:pt x="751711" y="1971618"/>
                </a:lnTo>
                <a:lnTo>
                  <a:pt x="751994" y="1970738"/>
                </a:lnTo>
                <a:lnTo>
                  <a:pt x="755402" y="1958986"/>
                </a:lnTo>
                <a:lnTo>
                  <a:pt x="978973" y="1817738"/>
                </a:lnTo>
                <a:cubicBezTo>
                  <a:pt x="1096023" y="1748649"/>
                  <a:pt x="1215161" y="1683098"/>
                  <a:pt x="1336226" y="1621181"/>
                </a:cubicBezTo>
                <a:cubicBezTo>
                  <a:pt x="1363526" y="1607255"/>
                  <a:pt x="1390966" y="1594569"/>
                  <a:pt x="1417578" y="1583676"/>
                </a:cubicBezTo>
                <a:cubicBezTo>
                  <a:pt x="1448602" y="1570853"/>
                  <a:pt x="1477421" y="1560234"/>
                  <a:pt x="1502929" y="1550858"/>
                </a:cubicBezTo>
                <a:cubicBezTo>
                  <a:pt x="1536449" y="1539842"/>
                  <a:pt x="1568962" y="1525998"/>
                  <a:pt x="1600138" y="1509492"/>
                </a:cubicBezTo>
                <a:cubicBezTo>
                  <a:pt x="1600827" y="1508968"/>
                  <a:pt x="1601351" y="1508252"/>
                  <a:pt x="1601655" y="1507425"/>
                </a:cubicBezTo>
                <a:lnTo>
                  <a:pt x="1609193" y="1486494"/>
                </a:lnTo>
                <a:lnTo>
                  <a:pt x="1632513" y="1421754"/>
                </a:lnTo>
                <a:cubicBezTo>
                  <a:pt x="1715438" y="1233674"/>
                  <a:pt x="1869568" y="1126191"/>
                  <a:pt x="1984427" y="1059342"/>
                </a:cubicBezTo>
                <a:cubicBezTo>
                  <a:pt x="2031411" y="1032012"/>
                  <a:pt x="2090504" y="998458"/>
                  <a:pt x="2156209" y="961986"/>
                </a:cubicBezTo>
                <a:close/>
                <a:moveTo>
                  <a:pt x="5331081" y="857216"/>
                </a:moveTo>
                <a:lnTo>
                  <a:pt x="5331534" y="859365"/>
                </a:lnTo>
                <a:lnTo>
                  <a:pt x="5331287" y="861612"/>
                </a:lnTo>
                <a:lnTo>
                  <a:pt x="5330875" y="858882"/>
                </a:lnTo>
                <a:close/>
                <a:moveTo>
                  <a:pt x="2701480" y="857120"/>
                </a:moveTo>
                <a:lnTo>
                  <a:pt x="2700400" y="862661"/>
                </a:lnTo>
                <a:lnTo>
                  <a:pt x="2687949" y="867420"/>
                </a:lnTo>
                <a:lnTo>
                  <a:pt x="2686407" y="864029"/>
                </a:lnTo>
                <a:close/>
                <a:moveTo>
                  <a:pt x="2824290" y="855709"/>
                </a:moveTo>
                <a:lnTo>
                  <a:pt x="2829286" y="867268"/>
                </a:lnTo>
                <a:lnTo>
                  <a:pt x="2805129" y="869469"/>
                </a:lnTo>
                <a:lnTo>
                  <a:pt x="2802915" y="866664"/>
                </a:lnTo>
                <a:lnTo>
                  <a:pt x="2797308" y="859826"/>
                </a:lnTo>
                <a:lnTo>
                  <a:pt x="2802049" y="858772"/>
                </a:lnTo>
                <a:lnTo>
                  <a:pt x="2820614" y="855914"/>
                </a:lnTo>
                <a:close/>
                <a:moveTo>
                  <a:pt x="2753770" y="855090"/>
                </a:moveTo>
                <a:lnTo>
                  <a:pt x="2755301" y="861390"/>
                </a:lnTo>
                <a:lnTo>
                  <a:pt x="2747592" y="863332"/>
                </a:lnTo>
                <a:lnTo>
                  <a:pt x="2747599" y="862394"/>
                </a:lnTo>
                <a:lnTo>
                  <a:pt x="2747604" y="861649"/>
                </a:lnTo>
                <a:lnTo>
                  <a:pt x="2748258" y="856612"/>
                </a:lnTo>
                <a:close/>
                <a:moveTo>
                  <a:pt x="2665423" y="854161"/>
                </a:moveTo>
                <a:lnTo>
                  <a:pt x="2662430" y="864244"/>
                </a:lnTo>
                <a:lnTo>
                  <a:pt x="2647810" y="870379"/>
                </a:lnTo>
                <a:lnTo>
                  <a:pt x="2647260" y="869446"/>
                </a:lnTo>
                <a:lnTo>
                  <a:pt x="2644056" y="864877"/>
                </a:lnTo>
                <a:close/>
                <a:moveTo>
                  <a:pt x="2857861" y="853826"/>
                </a:moveTo>
                <a:lnTo>
                  <a:pt x="2861660" y="866829"/>
                </a:lnTo>
                <a:lnTo>
                  <a:pt x="2854621" y="867252"/>
                </a:lnTo>
                <a:lnTo>
                  <a:pt x="2838328" y="866445"/>
                </a:lnTo>
                <a:lnTo>
                  <a:pt x="2836926" y="866572"/>
                </a:lnTo>
                <a:lnTo>
                  <a:pt x="2835982" y="864409"/>
                </a:lnTo>
                <a:lnTo>
                  <a:pt x="2835982" y="864406"/>
                </a:lnTo>
                <a:lnTo>
                  <a:pt x="2835543" y="855077"/>
                </a:lnTo>
                <a:close/>
                <a:moveTo>
                  <a:pt x="2897970" y="853682"/>
                </a:moveTo>
                <a:lnTo>
                  <a:pt x="2928944" y="860937"/>
                </a:lnTo>
                <a:lnTo>
                  <a:pt x="2945315" y="872308"/>
                </a:lnTo>
                <a:lnTo>
                  <a:pt x="2949823" y="893388"/>
                </a:lnTo>
                <a:lnTo>
                  <a:pt x="2950705" y="897085"/>
                </a:lnTo>
                <a:lnTo>
                  <a:pt x="2927842" y="880453"/>
                </a:lnTo>
                <a:lnTo>
                  <a:pt x="2900290" y="872523"/>
                </a:lnTo>
                <a:close/>
                <a:moveTo>
                  <a:pt x="5338811" y="852936"/>
                </a:moveTo>
                <a:lnTo>
                  <a:pt x="5338839" y="853040"/>
                </a:lnTo>
                <a:lnTo>
                  <a:pt x="5338806" y="853006"/>
                </a:lnTo>
                <a:close/>
                <a:moveTo>
                  <a:pt x="2874627" y="852887"/>
                </a:moveTo>
                <a:lnTo>
                  <a:pt x="2876260" y="868325"/>
                </a:lnTo>
                <a:lnTo>
                  <a:pt x="2870566" y="868043"/>
                </a:lnTo>
                <a:lnTo>
                  <a:pt x="2866255" y="853355"/>
                </a:lnTo>
                <a:close/>
                <a:moveTo>
                  <a:pt x="2713960" y="852373"/>
                </a:moveTo>
                <a:lnTo>
                  <a:pt x="2715684" y="857314"/>
                </a:lnTo>
                <a:lnTo>
                  <a:pt x="2709760" y="859082"/>
                </a:lnTo>
                <a:lnTo>
                  <a:pt x="2708033" y="859743"/>
                </a:lnTo>
                <a:lnTo>
                  <a:pt x="2708914" y="854121"/>
                </a:lnTo>
                <a:close/>
                <a:moveTo>
                  <a:pt x="2890690" y="851984"/>
                </a:moveTo>
                <a:lnTo>
                  <a:pt x="2892942" y="870408"/>
                </a:lnTo>
                <a:lnTo>
                  <a:pt x="2887667" y="868890"/>
                </a:lnTo>
                <a:lnTo>
                  <a:pt x="2882913" y="868655"/>
                </a:lnTo>
                <a:lnTo>
                  <a:pt x="2882631" y="866370"/>
                </a:lnTo>
                <a:lnTo>
                  <a:pt x="2881791" y="852485"/>
                </a:lnTo>
                <a:close/>
                <a:moveTo>
                  <a:pt x="2672602" y="851186"/>
                </a:moveTo>
                <a:lnTo>
                  <a:pt x="2675999" y="858550"/>
                </a:lnTo>
                <a:lnTo>
                  <a:pt x="2670004" y="861066"/>
                </a:lnTo>
                <a:lnTo>
                  <a:pt x="2671222" y="854819"/>
                </a:lnTo>
                <a:close/>
                <a:moveTo>
                  <a:pt x="2316055" y="850591"/>
                </a:moveTo>
                <a:lnTo>
                  <a:pt x="2163312" y="930090"/>
                </a:lnTo>
                <a:cubicBezTo>
                  <a:pt x="2097163" y="965370"/>
                  <a:pt x="2033891" y="999921"/>
                  <a:pt x="1976565" y="1031874"/>
                </a:cubicBezTo>
                <a:cubicBezTo>
                  <a:pt x="1864464" y="1095062"/>
                  <a:pt x="1732430" y="1178568"/>
                  <a:pt x="1630140" y="1299367"/>
                </a:cubicBezTo>
                <a:lnTo>
                  <a:pt x="1585012" y="1366101"/>
                </a:lnTo>
                <a:lnTo>
                  <a:pt x="1539606" y="1433236"/>
                </a:lnTo>
                <a:cubicBezTo>
                  <a:pt x="1506983" y="1451244"/>
                  <a:pt x="1473324" y="1467307"/>
                  <a:pt x="1438812" y="1481358"/>
                </a:cubicBezTo>
                <a:cubicBezTo>
                  <a:pt x="1416061" y="1491285"/>
                  <a:pt x="1391379" y="1502179"/>
                  <a:pt x="1367387" y="1513347"/>
                </a:cubicBezTo>
                <a:cubicBezTo>
                  <a:pt x="1343395" y="1524517"/>
                  <a:pt x="1317886" y="1537477"/>
                  <a:pt x="1289482" y="1553058"/>
                </a:cubicBezTo>
                <a:cubicBezTo>
                  <a:pt x="1242127" y="1578890"/>
                  <a:pt x="1196556" y="1604456"/>
                  <a:pt x="1152971" y="1629477"/>
                </a:cubicBezTo>
                <a:lnTo>
                  <a:pt x="1096122" y="1662850"/>
                </a:lnTo>
                <a:lnTo>
                  <a:pt x="1076706" y="1673874"/>
                </a:lnTo>
                <a:lnTo>
                  <a:pt x="1059528" y="1684333"/>
                </a:lnTo>
                <a:lnTo>
                  <a:pt x="1028377" y="1702621"/>
                </a:lnTo>
                <a:cubicBezTo>
                  <a:pt x="988966" y="1726270"/>
                  <a:pt x="951744" y="1749093"/>
                  <a:pt x="916911" y="1770811"/>
                </a:cubicBezTo>
                <a:lnTo>
                  <a:pt x="902612" y="1779874"/>
                </a:lnTo>
                <a:lnTo>
                  <a:pt x="896300" y="1783717"/>
                </a:lnTo>
                <a:lnTo>
                  <a:pt x="824292" y="1829513"/>
                </a:lnTo>
                <a:lnTo>
                  <a:pt x="819787" y="1832369"/>
                </a:lnTo>
                <a:lnTo>
                  <a:pt x="790964" y="1851137"/>
                </a:lnTo>
                <a:lnTo>
                  <a:pt x="790993" y="1851058"/>
                </a:lnTo>
                <a:lnTo>
                  <a:pt x="791196" y="1850513"/>
                </a:lnTo>
                <a:lnTo>
                  <a:pt x="809332" y="1810453"/>
                </a:lnTo>
                <a:lnTo>
                  <a:pt x="875376" y="1767532"/>
                </a:lnTo>
                <a:cubicBezTo>
                  <a:pt x="983030" y="1698365"/>
                  <a:pt x="1118227" y="1614910"/>
                  <a:pt x="1272245" y="1527973"/>
                </a:cubicBezTo>
                <a:cubicBezTo>
                  <a:pt x="1301201" y="1511702"/>
                  <a:pt x="1325330" y="1498741"/>
                  <a:pt x="1347943" y="1487434"/>
                </a:cubicBezTo>
                <a:cubicBezTo>
                  <a:pt x="1370557" y="1476128"/>
                  <a:pt x="1392206" y="1465924"/>
                  <a:pt x="1413165" y="1455996"/>
                </a:cubicBezTo>
                <a:cubicBezTo>
                  <a:pt x="1451221" y="1438072"/>
                  <a:pt x="1487071" y="1420974"/>
                  <a:pt x="1517267" y="1403048"/>
                </a:cubicBezTo>
                <a:cubicBezTo>
                  <a:pt x="1517709" y="1402758"/>
                  <a:pt x="1518081" y="1402386"/>
                  <a:pt x="1518370" y="1401945"/>
                </a:cubicBezTo>
                <a:lnTo>
                  <a:pt x="1538393" y="1378081"/>
                </a:lnTo>
                <a:lnTo>
                  <a:pt x="1619458" y="1281490"/>
                </a:lnTo>
                <a:cubicBezTo>
                  <a:pt x="1730286" y="1170962"/>
                  <a:pt x="1865293" y="1089135"/>
                  <a:pt x="1979049" y="1027084"/>
                </a:cubicBezTo>
                <a:cubicBezTo>
                  <a:pt x="2033031" y="997512"/>
                  <a:pt x="2153680" y="932288"/>
                  <a:pt x="2296427" y="860163"/>
                </a:cubicBezTo>
                <a:close/>
                <a:moveTo>
                  <a:pt x="2784199" y="846683"/>
                </a:moveTo>
                <a:lnTo>
                  <a:pt x="2784355" y="854719"/>
                </a:lnTo>
                <a:lnTo>
                  <a:pt x="2777097" y="855901"/>
                </a:lnTo>
                <a:lnTo>
                  <a:pt x="2761455" y="859840"/>
                </a:lnTo>
                <a:lnTo>
                  <a:pt x="2760003" y="853367"/>
                </a:lnTo>
                <a:close/>
                <a:moveTo>
                  <a:pt x="2386562" y="844477"/>
                </a:moveTo>
                <a:lnTo>
                  <a:pt x="2383519" y="846110"/>
                </a:lnTo>
                <a:lnTo>
                  <a:pt x="2384950" y="845322"/>
                </a:lnTo>
                <a:close/>
                <a:moveTo>
                  <a:pt x="2710684" y="842831"/>
                </a:moveTo>
                <a:lnTo>
                  <a:pt x="2711066" y="843966"/>
                </a:lnTo>
                <a:lnTo>
                  <a:pt x="2710474" y="844168"/>
                </a:lnTo>
                <a:close/>
                <a:moveTo>
                  <a:pt x="2741666" y="842760"/>
                </a:moveTo>
                <a:lnTo>
                  <a:pt x="2741376" y="849647"/>
                </a:lnTo>
                <a:lnTo>
                  <a:pt x="2722467" y="855290"/>
                </a:lnTo>
                <a:lnTo>
                  <a:pt x="2720644" y="850052"/>
                </a:lnTo>
                <a:close/>
                <a:moveTo>
                  <a:pt x="5239633" y="841498"/>
                </a:moveTo>
                <a:cubicBezTo>
                  <a:pt x="5260026" y="840615"/>
                  <a:pt x="5280029" y="844585"/>
                  <a:pt x="5298152" y="852736"/>
                </a:cubicBezTo>
                <a:lnTo>
                  <a:pt x="5318790" y="868609"/>
                </a:lnTo>
                <a:lnTo>
                  <a:pt x="5318824" y="875755"/>
                </a:lnTo>
                <a:lnTo>
                  <a:pt x="5318541" y="879507"/>
                </a:lnTo>
                <a:lnTo>
                  <a:pt x="5278842" y="868427"/>
                </a:lnTo>
                <a:cubicBezTo>
                  <a:pt x="5250213" y="865014"/>
                  <a:pt x="5223084" y="869289"/>
                  <a:pt x="5207503" y="872736"/>
                </a:cubicBezTo>
                <a:cubicBezTo>
                  <a:pt x="5180340" y="878803"/>
                  <a:pt x="5099125" y="885284"/>
                  <a:pt x="4996263" y="893557"/>
                </a:cubicBezTo>
                <a:cubicBezTo>
                  <a:pt x="4948967" y="898107"/>
                  <a:pt x="4894641" y="902382"/>
                  <a:pt x="4839487" y="907346"/>
                </a:cubicBezTo>
                <a:cubicBezTo>
                  <a:pt x="4820321" y="909000"/>
                  <a:pt x="4800603" y="910930"/>
                  <a:pt x="4781161" y="912998"/>
                </a:cubicBezTo>
                <a:cubicBezTo>
                  <a:pt x="4761719" y="915067"/>
                  <a:pt x="4742001" y="916996"/>
                  <a:pt x="4722146" y="918789"/>
                </a:cubicBezTo>
                <a:lnTo>
                  <a:pt x="4686847" y="921961"/>
                </a:lnTo>
                <a:cubicBezTo>
                  <a:pt x="4482914" y="939886"/>
                  <a:pt x="4272225" y="958500"/>
                  <a:pt x="4172395" y="979458"/>
                </a:cubicBezTo>
                <a:cubicBezTo>
                  <a:pt x="4093111" y="996282"/>
                  <a:pt x="4059743" y="1046195"/>
                  <a:pt x="4032993" y="1086320"/>
                </a:cubicBezTo>
                <a:cubicBezTo>
                  <a:pt x="4024306" y="1100858"/>
                  <a:pt x="4013896" y="1114287"/>
                  <a:pt x="4001969" y="1126308"/>
                </a:cubicBezTo>
                <a:cubicBezTo>
                  <a:pt x="3938404" y="1183943"/>
                  <a:pt x="3902968" y="1307209"/>
                  <a:pt x="3865600" y="1437924"/>
                </a:cubicBezTo>
                <a:lnTo>
                  <a:pt x="3840964" y="1520403"/>
                </a:lnTo>
                <a:lnTo>
                  <a:pt x="3824121" y="1524835"/>
                </a:lnTo>
                <a:lnTo>
                  <a:pt x="3842435" y="1435858"/>
                </a:lnTo>
                <a:lnTo>
                  <a:pt x="3843726" y="1429490"/>
                </a:lnTo>
                <a:lnTo>
                  <a:pt x="3864060" y="1329197"/>
                </a:lnTo>
                <a:cubicBezTo>
                  <a:pt x="3886016" y="1227930"/>
                  <a:pt x="3910552" y="1145152"/>
                  <a:pt x="3951917" y="1101824"/>
                </a:cubicBezTo>
                <a:cubicBezTo>
                  <a:pt x="3963155" y="1088671"/>
                  <a:pt x="3972779" y="1074223"/>
                  <a:pt x="3980598" y="1058794"/>
                </a:cubicBezTo>
                <a:cubicBezTo>
                  <a:pt x="4005555" y="1015225"/>
                  <a:pt x="4035752" y="961174"/>
                  <a:pt x="4118483" y="944077"/>
                </a:cubicBezTo>
                <a:cubicBezTo>
                  <a:pt x="4215830" y="924084"/>
                  <a:pt x="4439756" y="906849"/>
                  <a:pt x="4656238" y="890168"/>
                </a:cubicBezTo>
                <a:lnTo>
                  <a:pt x="4690296" y="887687"/>
                </a:lnTo>
                <a:cubicBezTo>
                  <a:pt x="4710840" y="886032"/>
                  <a:pt x="4730971" y="884101"/>
                  <a:pt x="4751517" y="882309"/>
                </a:cubicBezTo>
                <a:cubicBezTo>
                  <a:pt x="4772062" y="880518"/>
                  <a:pt x="4792331" y="878587"/>
                  <a:pt x="4812324" y="877070"/>
                </a:cubicBezTo>
                <a:cubicBezTo>
                  <a:pt x="4871753" y="872657"/>
                  <a:pt x="4928700" y="868661"/>
                  <a:pt x="4978890" y="865213"/>
                </a:cubicBezTo>
                <a:cubicBezTo>
                  <a:pt x="5090440" y="857493"/>
                  <a:pt x="5170965" y="851840"/>
                  <a:pt x="5196473" y="846184"/>
                </a:cubicBezTo>
                <a:cubicBezTo>
                  <a:pt x="5210661" y="843134"/>
                  <a:pt x="5225126" y="841561"/>
                  <a:pt x="5239633" y="841498"/>
                </a:cubicBezTo>
                <a:close/>
                <a:moveTo>
                  <a:pt x="2750304" y="840835"/>
                </a:moveTo>
                <a:lnTo>
                  <a:pt x="2751698" y="846566"/>
                </a:lnTo>
                <a:lnTo>
                  <a:pt x="2749474" y="847230"/>
                </a:lnTo>
                <a:close/>
                <a:moveTo>
                  <a:pt x="2819804" y="837822"/>
                </a:moveTo>
                <a:lnTo>
                  <a:pt x="2821917" y="848606"/>
                </a:lnTo>
                <a:lnTo>
                  <a:pt x="2795876" y="852844"/>
                </a:lnTo>
                <a:lnTo>
                  <a:pt x="2794096" y="843948"/>
                </a:lnTo>
                <a:lnTo>
                  <a:pt x="2804737" y="841008"/>
                </a:lnTo>
                <a:close/>
                <a:moveTo>
                  <a:pt x="2828845" y="836337"/>
                </a:moveTo>
                <a:lnTo>
                  <a:pt x="2829029" y="841574"/>
                </a:lnTo>
                <a:lnTo>
                  <a:pt x="2829234" y="847415"/>
                </a:lnTo>
                <a:lnTo>
                  <a:pt x="2828875" y="847473"/>
                </a:lnTo>
                <a:lnTo>
                  <a:pt x="2825824" y="836691"/>
                </a:lnTo>
                <a:close/>
                <a:moveTo>
                  <a:pt x="2705831" y="834793"/>
                </a:moveTo>
                <a:lnTo>
                  <a:pt x="2703445" y="847033"/>
                </a:lnTo>
                <a:lnTo>
                  <a:pt x="2682649" y="855760"/>
                </a:lnTo>
                <a:lnTo>
                  <a:pt x="2679529" y="848896"/>
                </a:lnTo>
                <a:lnTo>
                  <a:pt x="2678860" y="847572"/>
                </a:lnTo>
                <a:close/>
                <a:moveTo>
                  <a:pt x="2664209" y="834493"/>
                </a:moveTo>
                <a:lnTo>
                  <a:pt x="2668692" y="843153"/>
                </a:lnTo>
                <a:lnTo>
                  <a:pt x="2668631" y="843359"/>
                </a:lnTo>
                <a:lnTo>
                  <a:pt x="2639228" y="857992"/>
                </a:lnTo>
                <a:lnTo>
                  <a:pt x="2637707" y="855822"/>
                </a:lnTo>
                <a:lnTo>
                  <a:pt x="2642747" y="845713"/>
                </a:lnTo>
                <a:close/>
                <a:moveTo>
                  <a:pt x="2853400" y="833455"/>
                </a:moveTo>
                <a:lnTo>
                  <a:pt x="2853935" y="840391"/>
                </a:lnTo>
                <a:lnTo>
                  <a:pt x="2855434" y="845524"/>
                </a:lnTo>
                <a:lnTo>
                  <a:pt x="2838328" y="845935"/>
                </a:lnTo>
                <a:lnTo>
                  <a:pt x="2835137" y="846454"/>
                </a:lnTo>
                <a:lnTo>
                  <a:pt x="2834628" y="835659"/>
                </a:lnTo>
                <a:close/>
                <a:moveTo>
                  <a:pt x="3043886" y="833179"/>
                </a:moveTo>
                <a:lnTo>
                  <a:pt x="3050972" y="860798"/>
                </a:lnTo>
                <a:lnTo>
                  <a:pt x="3051357" y="862250"/>
                </a:lnTo>
                <a:lnTo>
                  <a:pt x="3066438" y="919351"/>
                </a:lnTo>
                <a:lnTo>
                  <a:pt x="3076720" y="957823"/>
                </a:lnTo>
                <a:lnTo>
                  <a:pt x="3079413" y="967969"/>
                </a:lnTo>
                <a:lnTo>
                  <a:pt x="3081222" y="974670"/>
                </a:lnTo>
                <a:lnTo>
                  <a:pt x="3083980" y="984989"/>
                </a:lnTo>
                <a:lnTo>
                  <a:pt x="3093457" y="1019961"/>
                </a:lnTo>
                <a:lnTo>
                  <a:pt x="3113664" y="1094771"/>
                </a:lnTo>
                <a:lnTo>
                  <a:pt x="3119823" y="1117267"/>
                </a:lnTo>
                <a:lnTo>
                  <a:pt x="3124338" y="1133928"/>
                </a:lnTo>
                <a:lnTo>
                  <a:pt x="3135255" y="1173633"/>
                </a:lnTo>
                <a:lnTo>
                  <a:pt x="3152448" y="1236430"/>
                </a:lnTo>
                <a:lnTo>
                  <a:pt x="3162481" y="1272650"/>
                </a:lnTo>
                <a:lnTo>
                  <a:pt x="3170142" y="1300457"/>
                </a:lnTo>
                <a:lnTo>
                  <a:pt x="3180229" y="1336666"/>
                </a:lnTo>
                <a:lnTo>
                  <a:pt x="3194490" y="1388149"/>
                </a:lnTo>
                <a:lnTo>
                  <a:pt x="3201413" y="1412708"/>
                </a:lnTo>
                <a:lnTo>
                  <a:pt x="3219486" y="1477583"/>
                </a:lnTo>
                <a:cubicBezTo>
                  <a:pt x="3236312" y="1537594"/>
                  <a:pt x="3253411" y="1598178"/>
                  <a:pt x="3270465" y="1658154"/>
                </a:cubicBezTo>
                <a:lnTo>
                  <a:pt x="3278589" y="1686497"/>
                </a:lnTo>
                <a:lnTo>
                  <a:pt x="3283242" y="1703004"/>
                </a:lnTo>
                <a:lnTo>
                  <a:pt x="3308065" y="1789336"/>
                </a:lnTo>
                <a:lnTo>
                  <a:pt x="3321174" y="1835071"/>
                </a:lnTo>
                <a:lnTo>
                  <a:pt x="3323839" y="1844192"/>
                </a:lnTo>
                <a:lnTo>
                  <a:pt x="3327399" y="1856576"/>
                </a:lnTo>
                <a:lnTo>
                  <a:pt x="3369623" y="2000943"/>
                </a:lnTo>
                <a:lnTo>
                  <a:pt x="3369709" y="2001237"/>
                </a:lnTo>
                <a:lnTo>
                  <a:pt x="3403374" y="2113558"/>
                </a:lnTo>
                <a:lnTo>
                  <a:pt x="3401794" y="2108427"/>
                </a:lnTo>
                <a:lnTo>
                  <a:pt x="3400930" y="2105567"/>
                </a:lnTo>
                <a:lnTo>
                  <a:pt x="3368164" y="1996277"/>
                </a:lnTo>
                <a:lnTo>
                  <a:pt x="3340276" y="1901820"/>
                </a:lnTo>
                <a:lnTo>
                  <a:pt x="3319140" y="1829513"/>
                </a:lnTo>
                <a:lnTo>
                  <a:pt x="3289136" y="1725567"/>
                </a:lnTo>
                <a:lnTo>
                  <a:pt x="3267956" y="1651710"/>
                </a:lnTo>
                <a:lnTo>
                  <a:pt x="3236648" y="1541281"/>
                </a:lnTo>
                <a:lnTo>
                  <a:pt x="3216625" y="1470328"/>
                </a:lnTo>
                <a:lnTo>
                  <a:pt x="3185050" y="1357164"/>
                </a:lnTo>
                <a:lnTo>
                  <a:pt x="3167135" y="1292734"/>
                </a:lnTo>
                <a:lnTo>
                  <a:pt x="3133266" y="1169397"/>
                </a:lnTo>
                <a:lnTo>
                  <a:pt x="3121975" y="1128159"/>
                </a:lnTo>
                <a:lnTo>
                  <a:pt x="3087207" y="999075"/>
                </a:lnTo>
                <a:lnTo>
                  <a:pt x="3081974" y="979608"/>
                </a:lnTo>
                <a:lnTo>
                  <a:pt x="3065120" y="915815"/>
                </a:lnTo>
                <a:cubicBezTo>
                  <a:pt x="3059708" y="895164"/>
                  <a:pt x="3054703" y="875882"/>
                  <a:pt x="3050153" y="858148"/>
                </a:cubicBezTo>
                <a:close/>
                <a:moveTo>
                  <a:pt x="2872882" y="831169"/>
                </a:moveTo>
                <a:lnTo>
                  <a:pt x="2873080" y="838226"/>
                </a:lnTo>
                <a:lnTo>
                  <a:pt x="2873082" y="838243"/>
                </a:lnTo>
                <a:lnTo>
                  <a:pt x="2873083" y="838288"/>
                </a:lnTo>
                <a:lnTo>
                  <a:pt x="2873802" y="845083"/>
                </a:lnTo>
                <a:lnTo>
                  <a:pt x="2872572" y="845112"/>
                </a:lnTo>
                <a:lnTo>
                  <a:pt x="2866114" y="844144"/>
                </a:lnTo>
                <a:lnTo>
                  <a:pt x="2863648" y="844471"/>
                </a:lnTo>
                <a:lnTo>
                  <a:pt x="2862068" y="839087"/>
                </a:lnTo>
                <a:lnTo>
                  <a:pt x="2861097" y="832552"/>
                </a:lnTo>
                <a:close/>
                <a:moveTo>
                  <a:pt x="2672560" y="830127"/>
                </a:moveTo>
                <a:lnTo>
                  <a:pt x="2671630" y="833258"/>
                </a:lnTo>
                <a:lnTo>
                  <a:pt x="2670573" y="831165"/>
                </a:lnTo>
                <a:close/>
                <a:moveTo>
                  <a:pt x="2887954" y="829400"/>
                </a:moveTo>
                <a:lnTo>
                  <a:pt x="2887991" y="829914"/>
                </a:lnTo>
                <a:lnTo>
                  <a:pt x="2889799" y="844698"/>
                </a:lnTo>
                <a:lnTo>
                  <a:pt x="2881332" y="844902"/>
                </a:lnTo>
                <a:lnTo>
                  <a:pt x="2880447" y="830281"/>
                </a:lnTo>
                <a:close/>
                <a:moveTo>
                  <a:pt x="2896796" y="828363"/>
                </a:moveTo>
                <a:cubicBezTo>
                  <a:pt x="2911673" y="828732"/>
                  <a:pt x="2924272" y="830896"/>
                  <a:pt x="2934045" y="835154"/>
                </a:cubicBezTo>
                <a:lnTo>
                  <a:pt x="2939334" y="840731"/>
                </a:lnTo>
                <a:lnTo>
                  <a:pt x="2939423" y="841496"/>
                </a:lnTo>
                <a:lnTo>
                  <a:pt x="2943016" y="861178"/>
                </a:lnTo>
                <a:lnTo>
                  <a:pt x="2933081" y="854119"/>
                </a:lnTo>
                <a:lnTo>
                  <a:pt x="2897015" y="845922"/>
                </a:lnTo>
                <a:lnTo>
                  <a:pt x="2894884" y="828621"/>
                </a:lnTo>
                <a:lnTo>
                  <a:pt x="2894882" y="828586"/>
                </a:lnTo>
                <a:close/>
                <a:moveTo>
                  <a:pt x="2374861" y="828143"/>
                </a:moveTo>
                <a:lnTo>
                  <a:pt x="2366307" y="832464"/>
                </a:lnTo>
                <a:lnTo>
                  <a:pt x="2370472" y="830294"/>
                </a:lnTo>
                <a:close/>
                <a:moveTo>
                  <a:pt x="2784498" y="827906"/>
                </a:moveTo>
                <a:lnTo>
                  <a:pt x="2784945" y="830842"/>
                </a:lnTo>
                <a:lnTo>
                  <a:pt x="2784388" y="837194"/>
                </a:lnTo>
                <a:lnTo>
                  <a:pt x="2779867" y="838159"/>
                </a:lnTo>
                <a:lnTo>
                  <a:pt x="2758053" y="844669"/>
                </a:lnTo>
                <a:lnTo>
                  <a:pt x="2756474" y="837624"/>
                </a:lnTo>
                <a:close/>
                <a:moveTo>
                  <a:pt x="1538525" y="825196"/>
                </a:moveTo>
                <a:lnTo>
                  <a:pt x="1500446" y="938231"/>
                </a:lnTo>
                <a:cubicBezTo>
                  <a:pt x="1496998" y="951745"/>
                  <a:pt x="1494517" y="962913"/>
                  <a:pt x="1492586" y="971875"/>
                </a:cubicBezTo>
                <a:cubicBezTo>
                  <a:pt x="1491483" y="977935"/>
                  <a:pt x="1490007" y="983921"/>
                  <a:pt x="1488173" y="989802"/>
                </a:cubicBezTo>
                <a:lnTo>
                  <a:pt x="1487803" y="990474"/>
                </a:lnTo>
                <a:lnTo>
                  <a:pt x="1454839" y="1045103"/>
                </a:lnTo>
                <a:lnTo>
                  <a:pt x="1451464" y="1049726"/>
                </a:lnTo>
                <a:lnTo>
                  <a:pt x="1456765" y="1018709"/>
                </a:lnTo>
                <a:lnTo>
                  <a:pt x="1479175" y="979333"/>
                </a:lnTo>
                <a:cubicBezTo>
                  <a:pt x="1489062" y="960539"/>
                  <a:pt x="1497674" y="942439"/>
                  <a:pt x="1504447" y="925600"/>
                </a:cubicBezTo>
                <a:cubicBezTo>
                  <a:pt x="1506376" y="920775"/>
                  <a:pt x="1508720" y="912227"/>
                  <a:pt x="1510789" y="904369"/>
                </a:cubicBezTo>
                <a:cubicBezTo>
                  <a:pt x="1512857" y="896510"/>
                  <a:pt x="1515339" y="887687"/>
                  <a:pt x="1518373" y="877621"/>
                </a:cubicBezTo>
                <a:close/>
                <a:moveTo>
                  <a:pt x="2655930" y="820680"/>
                </a:moveTo>
                <a:lnTo>
                  <a:pt x="2655930" y="821301"/>
                </a:lnTo>
                <a:lnTo>
                  <a:pt x="2655931" y="821302"/>
                </a:lnTo>
                <a:lnTo>
                  <a:pt x="2655931" y="821336"/>
                </a:lnTo>
                <a:lnTo>
                  <a:pt x="2655931" y="821367"/>
                </a:lnTo>
                <a:lnTo>
                  <a:pt x="2660151" y="827448"/>
                </a:lnTo>
                <a:lnTo>
                  <a:pt x="2648920" y="833337"/>
                </a:lnTo>
                <a:lnTo>
                  <a:pt x="2652483" y="826193"/>
                </a:lnTo>
                <a:lnTo>
                  <a:pt x="2653862" y="823848"/>
                </a:lnTo>
                <a:close/>
                <a:moveTo>
                  <a:pt x="2648390" y="820518"/>
                </a:moveTo>
                <a:lnTo>
                  <a:pt x="2648376" y="820530"/>
                </a:lnTo>
                <a:lnTo>
                  <a:pt x="2648379" y="820524"/>
                </a:lnTo>
                <a:close/>
                <a:moveTo>
                  <a:pt x="2345392" y="820491"/>
                </a:moveTo>
                <a:lnTo>
                  <a:pt x="2275105" y="854244"/>
                </a:lnTo>
                <a:cubicBezTo>
                  <a:pt x="2155092" y="913740"/>
                  <a:pt x="2048265" y="970031"/>
                  <a:pt x="1973118" y="1010639"/>
                </a:cubicBezTo>
                <a:cubicBezTo>
                  <a:pt x="1887490" y="1056691"/>
                  <a:pt x="1804587" y="1112572"/>
                  <a:pt x="1723700" y="1172811"/>
                </a:cubicBezTo>
                <a:lnTo>
                  <a:pt x="1550326" y="1310384"/>
                </a:lnTo>
                <a:lnTo>
                  <a:pt x="1486383" y="1361122"/>
                </a:lnTo>
                <a:lnTo>
                  <a:pt x="1485004" y="1362363"/>
                </a:lnTo>
                <a:cubicBezTo>
                  <a:pt x="1453249" y="1385665"/>
                  <a:pt x="1418750" y="1404984"/>
                  <a:pt x="1382280" y="1419861"/>
                </a:cubicBezTo>
                <a:cubicBezTo>
                  <a:pt x="1362148" y="1429099"/>
                  <a:pt x="1342430" y="1438613"/>
                  <a:pt x="1320782" y="1449783"/>
                </a:cubicBezTo>
                <a:cubicBezTo>
                  <a:pt x="1299135" y="1460951"/>
                  <a:pt x="1276245" y="1473774"/>
                  <a:pt x="1246738" y="1491149"/>
                </a:cubicBezTo>
                <a:cubicBezTo>
                  <a:pt x="1174658" y="1533342"/>
                  <a:pt x="1106793" y="1574458"/>
                  <a:pt x="1044121" y="1613380"/>
                </a:cubicBezTo>
                <a:lnTo>
                  <a:pt x="896226" y="1707466"/>
                </a:lnTo>
                <a:lnTo>
                  <a:pt x="872671" y="1722452"/>
                </a:lnTo>
                <a:lnTo>
                  <a:pt x="872664" y="1722456"/>
                </a:lnTo>
                <a:lnTo>
                  <a:pt x="847371" y="1739100"/>
                </a:lnTo>
                <a:lnTo>
                  <a:pt x="860951" y="1717648"/>
                </a:lnTo>
                <a:lnTo>
                  <a:pt x="882603" y="1686844"/>
                </a:lnTo>
                <a:lnTo>
                  <a:pt x="915775" y="1664221"/>
                </a:lnTo>
                <a:cubicBezTo>
                  <a:pt x="1018189" y="1597053"/>
                  <a:pt x="1122775" y="1531075"/>
                  <a:pt x="1228809" y="1466750"/>
                </a:cubicBezTo>
                <a:cubicBezTo>
                  <a:pt x="1248390" y="1454893"/>
                  <a:pt x="1274312" y="1439312"/>
                  <a:pt x="1300786" y="1424144"/>
                </a:cubicBezTo>
                <a:cubicBezTo>
                  <a:pt x="1319814" y="1413251"/>
                  <a:pt x="1339255" y="1402910"/>
                  <a:pt x="1358008" y="1392983"/>
                </a:cubicBezTo>
                <a:cubicBezTo>
                  <a:pt x="1393638" y="1374806"/>
                  <a:pt x="1428081" y="1354405"/>
                  <a:pt x="1461146" y="1331899"/>
                </a:cubicBezTo>
                <a:lnTo>
                  <a:pt x="1503463" y="1302990"/>
                </a:lnTo>
                <a:lnTo>
                  <a:pt x="1705776" y="1164828"/>
                </a:lnTo>
                <a:cubicBezTo>
                  <a:pt x="1792075" y="1108681"/>
                  <a:pt x="1882321" y="1053834"/>
                  <a:pt x="1974083" y="1005575"/>
                </a:cubicBezTo>
                <a:cubicBezTo>
                  <a:pt x="2070190" y="955106"/>
                  <a:pt x="2189772" y="893992"/>
                  <a:pt x="2319298" y="832415"/>
                </a:cubicBezTo>
                <a:close/>
                <a:moveTo>
                  <a:pt x="2330832" y="820242"/>
                </a:moveTo>
                <a:lnTo>
                  <a:pt x="2171775" y="896522"/>
                </a:lnTo>
                <a:cubicBezTo>
                  <a:pt x="2098248" y="933216"/>
                  <a:pt x="2030477" y="968308"/>
                  <a:pt x="1971600" y="999472"/>
                </a:cubicBezTo>
                <a:cubicBezTo>
                  <a:pt x="1879630" y="1048006"/>
                  <a:pt x="1789108" y="1102921"/>
                  <a:pt x="1702619" y="1159091"/>
                </a:cubicBezTo>
                <a:lnTo>
                  <a:pt x="1523710" y="1281259"/>
                </a:lnTo>
                <a:lnTo>
                  <a:pt x="1457839" y="1326238"/>
                </a:lnTo>
                <a:cubicBezTo>
                  <a:pt x="1424858" y="1348312"/>
                  <a:pt x="1390551" y="1368343"/>
                  <a:pt x="1355115" y="1386217"/>
                </a:cubicBezTo>
                <a:cubicBezTo>
                  <a:pt x="1336225" y="1396146"/>
                  <a:pt x="1316783" y="1406486"/>
                  <a:pt x="1297754" y="1417380"/>
                </a:cubicBezTo>
                <a:cubicBezTo>
                  <a:pt x="1271005" y="1432548"/>
                  <a:pt x="1245083" y="1448266"/>
                  <a:pt x="1225502" y="1460125"/>
                </a:cubicBezTo>
                <a:cubicBezTo>
                  <a:pt x="1125466" y="1520656"/>
                  <a:pt x="1026809" y="1582670"/>
                  <a:pt x="930099" y="1645753"/>
                </a:cubicBezTo>
                <a:lnTo>
                  <a:pt x="916225" y="1655144"/>
                </a:lnTo>
                <a:lnTo>
                  <a:pt x="895884" y="1668912"/>
                </a:lnTo>
                <a:lnTo>
                  <a:pt x="927024" y="1630171"/>
                </a:lnTo>
                <a:lnTo>
                  <a:pt x="955901" y="1598365"/>
                </a:lnTo>
                <a:lnTo>
                  <a:pt x="958643" y="1595781"/>
                </a:lnTo>
                <a:lnTo>
                  <a:pt x="1000327" y="1568144"/>
                </a:lnTo>
                <a:cubicBezTo>
                  <a:pt x="1083444" y="1513735"/>
                  <a:pt x="1176793" y="1454100"/>
                  <a:pt x="1278035" y="1391741"/>
                </a:cubicBezTo>
                <a:lnTo>
                  <a:pt x="1346168" y="1351208"/>
                </a:lnTo>
                <a:lnTo>
                  <a:pt x="1630799" y="1181924"/>
                </a:lnTo>
                <a:cubicBezTo>
                  <a:pt x="1746917" y="1115677"/>
                  <a:pt x="1861293" y="1053283"/>
                  <a:pt x="1973119" y="995236"/>
                </a:cubicBezTo>
                <a:cubicBezTo>
                  <a:pt x="2093727" y="932630"/>
                  <a:pt x="2211012" y="875138"/>
                  <a:pt x="2325003" y="822748"/>
                </a:cubicBezTo>
                <a:close/>
                <a:moveTo>
                  <a:pt x="2486104" y="818407"/>
                </a:moveTo>
                <a:lnTo>
                  <a:pt x="2397755" y="869614"/>
                </a:lnTo>
                <a:cubicBezTo>
                  <a:pt x="2229827" y="967960"/>
                  <a:pt x="2067570" y="1066961"/>
                  <a:pt x="1991733" y="1118602"/>
                </a:cubicBezTo>
                <a:lnTo>
                  <a:pt x="1989477" y="1120324"/>
                </a:lnTo>
                <a:lnTo>
                  <a:pt x="1957937" y="1144052"/>
                </a:lnTo>
                <a:lnTo>
                  <a:pt x="1955620" y="1146183"/>
                </a:lnTo>
                <a:lnTo>
                  <a:pt x="1952858" y="1148292"/>
                </a:lnTo>
                <a:lnTo>
                  <a:pt x="1942920" y="1157858"/>
                </a:lnTo>
                <a:lnTo>
                  <a:pt x="1921628" y="1177432"/>
                </a:lnTo>
                <a:lnTo>
                  <a:pt x="1916502" y="1183287"/>
                </a:lnTo>
                <a:lnTo>
                  <a:pt x="1911061" y="1188523"/>
                </a:lnTo>
                <a:lnTo>
                  <a:pt x="1901293" y="1200658"/>
                </a:lnTo>
                <a:lnTo>
                  <a:pt x="1884737" y="1219567"/>
                </a:lnTo>
                <a:lnTo>
                  <a:pt x="1876933" y="1230916"/>
                </a:lnTo>
                <a:lnTo>
                  <a:pt x="1869226" y="1240490"/>
                </a:lnTo>
                <a:lnTo>
                  <a:pt x="1861437" y="1253454"/>
                </a:lnTo>
                <a:lnTo>
                  <a:pt x="1849195" y="1271257"/>
                </a:lnTo>
                <a:lnTo>
                  <a:pt x="1839269" y="1290331"/>
                </a:lnTo>
                <a:lnTo>
                  <a:pt x="1830234" y="1305368"/>
                </a:lnTo>
                <a:lnTo>
                  <a:pt x="1825060" y="1317659"/>
                </a:lnTo>
                <a:lnTo>
                  <a:pt x="1816935" y="1333285"/>
                </a:lnTo>
                <a:lnTo>
                  <a:pt x="1805834" y="1363327"/>
                </a:lnTo>
                <a:lnTo>
                  <a:pt x="1796969" y="1384385"/>
                </a:lnTo>
                <a:lnTo>
                  <a:pt x="1794349" y="1394409"/>
                </a:lnTo>
                <a:lnTo>
                  <a:pt x="1789886" y="1406486"/>
                </a:lnTo>
                <a:lnTo>
                  <a:pt x="1778834" y="1453771"/>
                </a:lnTo>
                <a:lnTo>
                  <a:pt x="1772313" y="1478718"/>
                </a:lnTo>
                <a:lnTo>
                  <a:pt x="1771602" y="1484711"/>
                </a:lnTo>
                <a:lnTo>
                  <a:pt x="1769981" y="1491644"/>
                </a:lnTo>
                <a:lnTo>
                  <a:pt x="1759152" y="1589539"/>
                </a:lnTo>
                <a:lnTo>
                  <a:pt x="1759149" y="1589563"/>
                </a:lnTo>
                <a:lnTo>
                  <a:pt x="1760360" y="1718108"/>
                </a:lnTo>
                <a:lnTo>
                  <a:pt x="1692935" y="1735757"/>
                </a:lnTo>
                <a:cubicBezTo>
                  <a:pt x="1658326" y="1742927"/>
                  <a:pt x="1610204" y="1752855"/>
                  <a:pt x="1555050" y="1769126"/>
                </a:cubicBezTo>
                <a:cubicBezTo>
                  <a:pt x="1532161" y="1775745"/>
                  <a:pt x="1497552" y="1786913"/>
                  <a:pt x="1461564" y="1800702"/>
                </a:cubicBezTo>
                <a:cubicBezTo>
                  <a:pt x="1394341" y="1827900"/>
                  <a:pt x="1327820" y="1856720"/>
                  <a:pt x="1262061" y="1887134"/>
                </a:cubicBezTo>
                <a:lnTo>
                  <a:pt x="1197044" y="1919148"/>
                </a:lnTo>
                <a:lnTo>
                  <a:pt x="1163999" y="1933945"/>
                </a:lnTo>
                <a:lnTo>
                  <a:pt x="1132110" y="1951122"/>
                </a:lnTo>
                <a:lnTo>
                  <a:pt x="1067120" y="1983123"/>
                </a:lnTo>
                <a:lnTo>
                  <a:pt x="877091" y="2088485"/>
                </a:lnTo>
                <a:lnTo>
                  <a:pt x="877085" y="2088489"/>
                </a:lnTo>
                <a:lnTo>
                  <a:pt x="720472" y="2185585"/>
                </a:lnTo>
                <a:lnTo>
                  <a:pt x="720430" y="2180841"/>
                </a:lnTo>
                <a:lnTo>
                  <a:pt x="722822" y="2160532"/>
                </a:lnTo>
                <a:lnTo>
                  <a:pt x="722870" y="2159592"/>
                </a:lnTo>
                <a:lnTo>
                  <a:pt x="723013" y="2156784"/>
                </a:lnTo>
                <a:lnTo>
                  <a:pt x="856007" y="2073186"/>
                </a:lnTo>
                <a:lnTo>
                  <a:pt x="856234" y="2073057"/>
                </a:lnTo>
                <a:lnTo>
                  <a:pt x="1111949" y="1932046"/>
                </a:lnTo>
                <a:lnTo>
                  <a:pt x="1177254" y="1898904"/>
                </a:lnTo>
                <a:lnTo>
                  <a:pt x="1442188" y="1775703"/>
                </a:lnTo>
                <a:lnTo>
                  <a:pt x="1442396" y="1775609"/>
                </a:lnTo>
                <a:cubicBezTo>
                  <a:pt x="1472125" y="1763283"/>
                  <a:pt x="1502445" y="1752472"/>
                  <a:pt x="1533263" y="1743206"/>
                </a:cubicBezTo>
                <a:cubicBezTo>
                  <a:pt x="1583866" y="1727488"/>
                  <a:pt x="1626749" y="1717560"/>
                  <a:pt x="1661082" y="1709701"/>
                </a:cubicBezTo>
                <a:cubicBezTo>
                  <a:pt x="1687516" y="1705206"/>
                  <a:pt x="1713301" y="1697525"/>
                  <a:pt x="1737886" y="1686811"/>
                </a:cubicBezTo>
                <a:cubicBezTo>
                  <a:pt x="1738947" y="1686107"/>
                  <a:pt x="1739568" y="1684909"/>
                  <a:pt x="1739540" y="1683639"/>
                </a:cubicBezTo>
                <a:lnTo>
                  <a:pt x="1739540" y="1683639"/>
                </a:lnTo>
                <a:lnTo>
                  <a:pt x="1739542" y="1683635"/>
                </a:lnTo>
                <a:cubicBezTo>
                  <a:pt x="1729614" y="1356985"/>
                  <a:pt x="1872050" y="1193100"/>
                  <a:pt x="1993252" y="1112989"/>
                </a:cubicBezTo>
                <a:cubicBezTo>
                  <a:pt x="2069640" y="1062516"/>
                  <a:pt x="2227933" y="967067"/>
                  <a:pt x="2392534" y="871916"/>
                </a:cubicBezTo>
                <a:close/>
                <a:moveTo>
                  <a:pt x="2815898" y="817890"/>
                </a:moveTo>
                <a:lnTo>
                  <a:pt x="2818264" y="829959"/>
                </a:lnTo>
                <a:lnTo>
                  <a:pt x="2792402" y="835482"/>
                </a:lnTo>
                <a:lnTo>
                  <a:pt x="2790928" y="828119"/>
                </a:lnTo>
                <a:lnTo>
                  <a:pt x="2790972" y="825660"/>
                </a:lnTo>
                <a:lnTo>
                  <a:pt x="2807800" y="819824"/>
                </a:lnTo>
                <a:close/>
                <a:moveTo>
                  <a:pt x="2744394" y="816526"/>
                </a:moveTo>
                <a:lnTo>
                  <a:pt x="2745591" y="821448"/>
                </a:lnTo>
                <a:lnTo>
                  <a:pt x="2743971" y="829982"/>
                </a:lnTo>
                <a:lnTo>
                  <a:pt x="2725127" y="837973"/>
                </a:lnTo>
                <a:lnTo>
                  <a:pt x="2717643" y="841405"/>
                </a:lnTo>
                <a:lnTo>
                  <a:pt x="2714080" y="830885"/>
                </a:lnTo>
                <a:close/>
                <a:moveTo>
                  <a:pt x="2701250" y="815127"/>
                </a:moveTo>
                <a:lnTo>
                  <a:pt x="2703225" y="820679"/>
                </a:lnTo>
                <a:lnTo>
                  <a:pt x="2704934" y="825753"/>
                </a:lnTo>
                <a:lnTo>
                  <a:pt x="2690989" y="832432"/>
                </a:lnTo>
                <a:lnTo>
                  <a:pt x="2683619" y="835900"/>
                </a:lnTo>
                <a:lnTo>
                  <a:pt x="2677193" y="839098"/>
                </a:lnTo>
                <a:lnTo>
                  <a:pt x="2682595" y="824881"/>
                </a:lnTo>
                <a:close/>
                <a:moveTo>
                  <a:pt x="2828094" y="814976"/>
                </a:moveTo>
                <a:lnTo>
                  <a:pt x="2828543" y="827764"/>
                </a:lnTo>
                <a:lnTo>
                  <a:pt x="2823596" y="828820"/>
                </a:lnTo>
                <a:lnTo>
                  <a:pt x="2820211" y="816859"/>
                </a:lnTo>
                <a:close/>
                <a:moveTo>
                  <a:pt x="2851542" y="809372"/>
                </a:moveTo>
                <a:lnTo>
                  <a:pt x="2852659" y="823861"/>
                </a:lnTo>
                <a:lnTo>
                  <a:pt x="2843447" y="824581"/>
                </a:lnTo>
                <a:lnTo>
                  <a:pt x="2834199" y="826556"/>
                </a:lnTo>
                <a:lnTo>
                  <a:pt x="2834168" y="825891"/>
                </a:lnTo>
                <a:lnTo>
                  <a:pt x="2834781" y="813378"/>
                </a:lnTo>
                <a:close/>
                <a:moveTo>
                  <a:pt x="2814141" y="808921"/>
                </a:moveTo>
                <a:lnTo>
                  <a:pt x="2814557" y="811046"/>
                </a:lnTo>
                <a:lnTo>
                  <a:pt x="2799902" y="814906"/>
                </a:lnTo>
                <a:close/>
                <a:moveTo>
                  <a:pt x="2713911" y="808504"/>
                </a:moveTo>
                <a:lnTo>
                  <a:pt x="2709982" y="818786"/>
                </a:lnTo>
                <a:lnTo>
                  <a:pt x="2709152" y="816336"/>
                </a:lnTo>
                <a:lnTo>
                  <a:pt x="2707619" y="811795"/>
                </a:lnTo>
                <a:close/>
                <a:moveTo>
                  <a:pt x="5220741" y="807855"/>
                </a:moveTo>
                <a:cubicBezTo>
                  <a:pt x="5243341" y="806914"/>
                  <a:pt x="5265478" y="811436"/>
                  <a:pt x="5285462" y="820636"/>
                </a:cubicBezTo>
                <a:lnTo>
                  <a:pt x="5318688" y="846842"/>
                </a:lnTo>
                <a:lnTo>
                  <a:pt x="5318741" y="858001"/>
                </a:lnTo>
                <a:lnTo>
                  <a:pt x="5308956" y="849898"/>
                </a:lnTo>
                <a:lnTo>
                  <a:pt x="5307591" y="849491"/>
                </a:lnTo>
                <a:lnTo>
                  <a:pt x="5274660" y="838244"/>
                </a:lnTo>
                <a:lnTo>
                  <a:pt x="5267356" y="837486"/>
                </a:lnTo>
                <a:lnTo>
                  <a:pt x="5263331" y="836284"/>
                </a:lnTo>
                <a:lnTo>
                  <a:pt x="5253886" y="836085"/>
                </a:lnTo>
                <a:lnTo>
                  <a:pt x="5241636" y="834813"/>
                </a:lnTo>
                <a:lnTo>
                  <a:pt x="5228088" y="835542"/>
                </a:lnTo>
                <a:lnTo>
                  <a:pt x="5222127" y="835416"/>
                </a:lnTo>
                <a:lnTo>
                  <a:pt x="5217003" y="836136"/>
                </a:lnTo>
                <a:lnTo>
                  <a:pt x="5213530" y="836323"/>
                </a:lnTo>
                <a:lnTo>
                  <a:pt x="5197245" y="838912"/>
                </a:lnTo>
                <a:lnTo>
                  <a:pt x="5193992" y="839369"/>
                </a:lnTo>
                <a:cubicBezTo>
                  <a:pt x="5169035" y="844334"/>
                  <a:pt x="5084510" y="850676"/>
                  <a:pt x="4977511" y="858122"/>
                </a:cubicBezTo>
                <a:cubicBezTo>
                  <a:pt x="4927183" y="861707"/>
                  <a:pt x="4870236" y="865568"/>
                  <a:pt x="4810945" y="870118"/>
                </a:cubicBezTo>
                <a:cubicBezTo>
                  <a:pt x="4791366" y="871635"/>
                  <a:pt x="4769856" y="873565"/>
                  <a:pt x="4750000" y="875357"/>
                </a:cubicBezTo>
                <a:cubicBezTo>
                  <a:pt x="4730144" y="877151"/>
                  <a:pt x="4709323" y="879080"/>
                  <a:pt x="4688779" y="880597"/>
                </a:cubicBezTo>
                <a:lnTo>
                  <a:pt x="4654721" y="883217"/>
                </a:lnTo>
                <a:cubicBezTo>
                  <a:pt x="4438516" y="899901"/>
                  <a:pt x="4214452" y="916999"/>
                  <a:pt x="4116966" y="937268"/>
                </a:cubicBezTo>
                <a:cubicBezTo>
                  <a:pt x="4031615" y="954918"/>
                  <a:pt x="4000039" y="1010623"/>
                  <a:pt x="3974806" y="1055298"/>
                </a:cubicBezTo>
                <a:cubicBezTo>
                  <a:pt x="3967249" y="1070113"/>
                  <a:pt x="3957997" y="1083996"/>
                  <a:pt x="3947229" y="1096665"/>
                </a:cubicBezTo>
                <a:cubicBezTo>
                  <a:pt x="3905243" y="1141029"/>
                  <a:pt x="3880165" y="1224717"/>
                  <a:pt x="3857918" y="1326782"/>
                </a:cubicBezTo>
                <a:lnTo>
                  <a:pt x="3838661" y="1421566"/>
                </a:lnTo>
                <a:lnTo>
                  <a:pt x="3836093" y="1434203"/>
                </a:lnTo>
                <a:lnTo>
                  <a:pt x="3816940" y="1526725"/>
                </a:lnTo>
                <a:lnTo>
                  <a:pt x="3799964" y="1531192"/>
                </a:lnTo>
                <a:lnTo>
                  <a:pt x="3813895" y="1408831"/>
                </a:lnTo>
                <a:cubicBezTo>
                  <a:pt x="3829061" y="1253355"/>
                  <a:pt x="3842850" y="1119056"/>
                  <a:pt x="3898004" y="1072446"/>
                </a:cubicBezTo>
                <a:lnTo>
                  <a:pt x="3898832" y="1071343"/>
                </a:lnTo>
                <a:cubicBezTo>
                  <a:pt x="3903106" y="1062654"/>
                  <a:pt x="3907795" y="1052173"/>
                  <a:pt x="3912621" y="1041008"/>
                </a:cubicBezTo>
                <a:cubicBezTo>
                  <a:pt x="3934683" y="990685"/>
                  <a:pt x="3965017" y="921739"/>
                  <a:pt x="4063330" y="901749"/>
                </a:cubicBezTo>
                <a:cubicBezTo>
                  <a:pt x="4158195" y="882446"/>
                  <a:pt x="4396185" y="866591"/>
                  <a:pt x="4626317" y="851423"/>
                </a:cubicBezTo>
                <a:lnTo>
                  <a:pt x="4657204" y="849355"/>
                </a:lnTo>
                <a:lnTo>
                  <a:pt x="4720769" y="844531"/>
                </a:lnTo>
                <a:cubicBezTo>
                  <a:pt x="4742141" y="842877"/>
                  <a:pt x="4763375" y="841084"/>
                  <a:pt x="4784196" y="839842"/>
                </a:cubicBezTo>
                <a:cubicBezTo>
                  <a:pt x="4847347" y="835707"/>
                  <a:pt x="4907604" y="832122"/>
                  <a:pt x="4960827" y="828953"/>
                </a:cubicBezTo>
                <a:cubicBezTo>
                  <a:pt x="5076514" y="822059"/>
                  <a:pt x="5160073" y="817097"/>
                  <a:pt x="5183237" y="811994"/>
                </a:cubicBezTo>
                <a:cubicBezTo>
                  <a:pt x="5195578" y="809457"/>
                  <a:pt x="5208140" y="808210"/>
                  <a:pt x="5220741" y="808269"/>
                </a:cubicBezTo>
                <a:lnTo>
                  <a:pt x="5220741" y="808239"/>
                </a:lnTo>
                <a:close/>
                <a:moveTo>
                  <a:pt x="2872167" y="805660"/>
                </a:moveTo>
                <a:lnTo>
                  <a:pt x="2872604" y="821250"/>
                </a:lnTo>
                <a:lnTo>
                  <a:pt x="2871687" y="821253"/>
                </a:lnTo>
                <a:lnTo>
                  <a:pt x="2861186" y="823194"/>
                </a:lnTo>
                <a:lnTo>
                  <a:pt x="2859725" y="823308"/>
                </a:lnTo>
                <a:lnTo>
                  <a:pt x="2857445" y="807962"/>
                </a:lnTo>
                <a:lnTo>
                  <a:pt x="2862950" y="806646"/>
                </a:lnTo>
                <a:close/>
                <a:moveTo>
                  <a:pt x="2434064" y="805170"/>
                </a:moveTo>
                <a:lnTo>
                  <a:pt x="2364386" y="841092"/>
                </a:lnTo>
                <a:cubicBezTo>
                  <a:pt x="2217383" y="919185"/>
                  <a:pt x="2074878" y="998918"/>
                  <a:pt x="1980840" y="1053657"/>
                </a:cubicBezTo>
                <a:cubicBezTo>
                  <a:pt x="1864776" y="1120860"/>
                  <a:pt x="1709755" y="1229023"/>
                  <a:pt x="1625980" y="1418313"/>
                </a:cubicBezTo>
                <a:lnTo>
                  <a:pt x="1607536" y="1469247"/>
                </a:lnTo>
                <a:lnTo>
                  <a:pt x="1594761" y="1504522"/>
                </a:lnTo>
                <a:cubicBezTo>
                  <a:pt x="1564303" y="1520324"/>
                  <a:pt x="1532630" y="1533644"/>
                  <a:pt x="1500034" y="1544372"/>
                </a:cubicBezTo>
                <a:cubicBezTo>
                  <a:pt x="1474387" y="1553749"/>
                  <a:pt x="1445432" y="1564365"/>
                  <a:pt x="1414269" y="1577188"/>
                </a:cubicBezTo>
                <a:cubicBezTo>
                  <a:pt x="1387657" y="1588219"/>
                  <a:pt x="1360080" y="1601181"/>
                  <a:pt x="1332503" y="1614970"/>
                </a:cubicBezTo>
                <a:cubicBezTo>
                  <a:pt x="1216908" y="1674130"/>
                  <a:pt x="1103091" y="1736640"/>
                  <a:pt x="991195" y="1802417"/>
                </a:cubicBezTo>
                <a:lnTo>
                  <a:pt x="758426" y="1948554"/>
                </a:lnTo>
                <a:lnTo>
                  <a:pt x="768846" y="1912611"/>
                </a:lnTo>
                <a:lnTo>
                  <a:pt x="974105" y="1781579"/>
                </a:lnTo>
                <a:cubicBezTo>
                  <a:pt x="1085512" y="1714611"/>
                  <a:pt x="1198720" y="1650642"/>
                  <a:pt x="1313611" y="1589745"/>
                </a:cubicBezTo>
                <a:cubicBezTo>
                  <a:pt x="1341739" y="1574991"/>
                  <a:pt x="1367662" y="1562443"/>
                  <a:pt x="1393033" y="1551274"/>
                </a:cubicBezTo>
                <a:cubicBezTo>
                  <a:pt x="1421024" y="1539003"/>
                  <a:pt x="1447636" y="1528386"/>
                  <a:pt x="1471075" y="1519010"/>
                </a:cubicBezTo>
                <a:cubicBezTo>
                  <a:pt x="1505493" y="1506420"/>
                  <a:pt x="1538943" y="1491350"/>
                  <a:pt x="1571181" y="1473921"/>
                </a:cubicBezTo>
                <a:cubicBezTo>
                  <a:pt x="1571857" y="1473494"/>
                  <a:pt x="1572394" y="1472873"/>
                  <a:pt x="1572698" y="1472129"/>
                </a:cubicBezTo>
                <a:lnTo>
                  <a:pt x="1582124" y="1451879"/>
                </a:lnTo>
                <a:lnTo>
                  <a:pt x="1608584" y="1395049"/>
                </a:lnTo>
                <a:cubicBezTo>
                  <a:pt x="1701394" y="1224907"/>
                  <a:pt x="1853745" y="1120845"/>
                  <a:pt x="1981393" y="1048450"/>
                </a:cubicBezTo>
                <a:cubicBezTo>
                  <a:pt x="2070949" y="997440"/>
                  <a:pt x="2207456" y="922084"/>
                  <a:pt x="2351391" y="846960"/>
                </a:cubicBezTo>
                <a:close/>
                <a:moveTo>
                  <a:pt x="2886148" y="804167"/>
                </a:moveTo>
                <a:lnTo>
                  <a:pt x="2887363" y="821147"/>
                </a:lnTo>
                <a:lnTo>
                  <a:pt x="2886692" y="821199"/>
                </a:lnTo>
                <a:lnTo>
                  <a:pt x="2879899" y="821224"/>
                </a:lnTo>
                <a:lnTo>
                  <a:pt x="2878913" y="804940"/>
                </a:lnTo>
                <a:close/>
                <a:moveTo>
                  <a:pt x="2828705" y="802799"/>
                </a:moveTo>
                <a:lnTo>
                  <a:pt x="2828231" y="807444"/>
                </a:lnTo>
                <a:lnTo>
                  <a:pt x="2818288" y="810063"/>
                </a:lnTo>
                <a:lnTo>
                  <a:pt x="2817838" y="808475"/>
                </a:lnTo>
                <a:lnTo>
                  <a:pt x="2817649" y="807447"/>
                </a:lnTo>
                <a:close/>
                <a:moveTo>
                  <a:pt x="2907157" y="801921"/>
                </a:moveTo>
                <a:lnTo>
                  <a:pt x="2935382" y="806809"/>
                </a:lnTo>
                <a:lnTo>
                  <a:pt x="2937882" y="828275"/>
                </a:lnTo>
                <a:lnTo>
                  <a:pt x="2936944" y="827645"/>
                </a:lnTo>
                <a:lnTo>
                  <a:pt x="2935623" y="827406"/>
                </a:lnTo>
                <a:lnTo>
                  <a:pt x="2908378" y="821122"/>
                </a:lnTo>
                <a:lnTo>
                  <a:pt x="2901129" y="821148"/>
                </a:lnTo>
                <a:lnTo>
                  <a:pt x="2896980" y="820395"/>
                </a:lnTo>
                <a:lnTo>
                  <a:pt x="2894331" y="820602"/>
                </a:lnTo>
                <a:lnTo>
                  <a:pt x="2893145" y="803419"/>
                </a:lnTo>
                <a:close/>
                <a:moveTo>
                  <a:pt x="2695916" y="800127"/>
                </a:moveTo>
                <a:lnTo>
                  <a:pt x="2698484" y="807349"/>
                </a:lnTo>
                <a:lnTo>
                  <a:pt x="2689119" y="812260"/>
                </a:lnTo>
                <a:close/>
                <a:moveTo>
                  <a:pt x="2780179" y="799563"/>
                </a:moveTo>
                <a:lnTo>
                  <a:pt x="2782335" y="813715"/>
                </a:lnTo>
                <a:lnTo>
                  <a:pt x="2753824" y="825804"/>
                </a:lnTo>
                <a:lnTo>
                  <a:pt x="2752829" y="821366"/>
                </a:lnTo>
                <a:lnTo>
                  <a:pt x="2753954" y="812692"/>
                </a:lnTo>
                <a:lnTo>
                  <a:pt x="2754192" y="811882"/>
                </a:lnTo>
                <a:close/>
                <a:moveTo>
                  <a:pt x="2688256" y="798566"/>
                </a:moveTo>
                <a:lnTo>
                  <a:pt x="2678686" y="817730"/>
                </a:lnTo>
                <a:lnTo>
                  <a:pt x="2666602" y="824066"/>
                </a:lnTo>
                <a:lnTo>
                  <a:pt x="2660992" y="816114"/>
                </a:lnTo>
                <a:lnTo>
                  <a:pt x="2658410" y="815002"/>
                </a:lnTo>
                <a:close/>
                <a:moveTo>
                  <a:pt x="2788013" y="795850"/>
                </a:moveTo>
                <a:lnTo>
                  <a:pt x="2786967" y="807782"/>
                </a:lnTo>
                <a:lnTo>
                  <a:pt x="2785473" y="797056"/>
                </a:lnTo>
                <a:close/>
                <a:moveTo>
                  <a:pt x="2739287" y="795511"/>
                </a:moveTo>
                <a:lnTo>
                  <a:pt x="2742287" y="807858"/>
                </a:lnTo>
                <a:lnTo>
                  <a:pt x="2717213" y="819873"/>
                </a:lnTo>
                <a:lnTo>
                  <a:pt x="2722442" y="804042"/>
                </a:lnTo>
                <a:lnTo>
                  <a:pt x="2731043" y="799541"/>
                </a:lnTo>
                <a:close/>
                <a:moveTo>
                  <a:pt x="2850459" y="795315"/>
                </a:moveTo>
                <a:lnTo>
                  <a:pt x="2850952" y="801706"/>
                </a:lnTo>
                <a:lnTo>
                  <a:pt x="2849019" y="801968"/>
                </a:lnTo>
                <a:lnTo>
                  <a:pt x="2835161" y="805619"/>
                </a:lnTo>
                <a:lnTo>
                  <a:pt x="2835417" y="800403"/>
                </a:lnTo>
                <a:close/>
                <a:moveTo>
                  <a:pt x="2753248" y="788690"/>
                </a:moveTo>
                <a:lnTo>
                  <a:pt x="2750415" y="796041"/>
                </a:lnTo>
                <a:lnTo>
                  <a:pt x="2748919" y="803922"/>
                </a:lnTo>
                <a:lnTo>
                  <a:pt x="2746268" y="792101"/>
                </a:lnTo>
                <a:close/>
                <a:moveTo>
                  <a:pt x="2871675" y="788138"/>
                </a:moveTo>
                <a:lnTo>
                  <a:pt x="2871976" y="798863"/>
                </a:lnTo>
                <a:lnTo>
                  <a:pt x="2856407" y="800969"/>
                </a:lnTo>
                <a:lnTo>
                  <a:pt x="2855322" y="793670"/>
                </a:lnTo>
                <a:close/>
                <a:moveTo>
                  <a:pt x="2809710" y="786298"/>
                </a:moveTo>
                <a:lnTo>
                  <a:pt x="2812569" y="800896"/>
                </a:lnTo>
                <a:lnTo>
                  <a:pt x="2792787" y="809284"/>
                </a:lnTo>
                <a:lnTo>
                  <a:pt x="2794847" y="792610"/>
                </a:lnTo>
                <a:lnTo>
                  <a:pt x="2795842" y="792139"/>
                </a:lnTo>
                <a:close/>
                <a:moveTo>
                  <a:pt x="2884686" y="783738"/>
                </a:moveTo>
                <a:lnTo>
                  <a:pt x="2885636" y="797015"/>
                </a:lnTo>
                <a:lnTo>
                  <a:pt x="2878493" y="797981"/>
                </a:lnTo>
                <a:lnTo>
                  <a:pt x="2878754" y="785744"/>
                </a:lnTo>
                <a:close/>
                <a:moveTo>
                  <a:pt x="5326971" y="781450"/>
                </a:moveTo>
                <a:lnTo>
                  <a:pt x="5356817" y="874774"/>
                </a:lnTo>
                <a:cubicBezTo>
                  <a:pt x="5369565" y="915984"/>
                  <a:pt x="5382897" y="960069"/>
                  <a:pt x="5396686" y="1005713"/>
                </a:cubicBezTo>
                <a:cubicBezTo>
                  <a:pt x="5420677" y="1085273"/>
                  <a:pt x="5445634" y="1167453"/>
                  <a:pt x="5472522" y="1251977"/>
                </a:cubicBezTo>
                <a:cubicBezTo>
                  <a:pt x="5479692" y="1274039"/>
                  <a:pt x="5484933" y="1297833"/>
                  <a:pt x="5489759" y="1320861"/>
                </a:cubicBezTo>
                <a:cubicBezTo>
                  <a:pt x="5494170" y="1340854"/>
                  <a:pt x="5498582" y="1361398"/>
                  <a:pt x="5504236" y="1381254"/>
                </a:cubicBezTo>
                <a:cubicBezTo>
                  <a:pt x="5577178" y="1632068"/>
                  <a:pt x="5589587" y="1878883"/>
                  <a:pt x="5564355" y="1992640"/>
                </a:cubicBezTo>
                <a:cubicBezTo>
                  <a:pt x="5564217" y="1993191"/>
                  <a:pt x="5550979" y="2035935"/>
                  <a:pt x="5485897" y="2082954"/>
                </a:cubicBezTo>
                <a:cubicBezTo>
                  <a:pt x="5464042" y="2095696"/>
                  <a:pt x="5441484" y="2107209"/>
                  <a:pt x="5418333" y="2117426"/>
                </a:cubicBezTo>
                <a:cubicBezTo>
                  <a:pt x="5314092" y="2167065"/>
                  <a:pt x="5075136" y="2261379"/>
                  <a:pt x="4878510" y="2338043"/>
                </a:cubicBezTo>
                <a:cubicBezTo>
                  <a:pt x="4812877" y="2363689"/>
                  <a:pt x="4736764" y="2391543"/>
                  <a:pt x="4669476" y="2416225"/>
                </a:cubicBezTo>
                <a:lnTo>
                  <a:pt x="4625629" y="2432219"/>
                </a:lnTo>
                <a:cubicBezTo>
                  <a:pt x="4423487" y="2506678"/>
                  <a:pt x="4245477" y="2561969"/>
                  <a:pt x="4182601" y="2570105"/>
                </a:cubicBezTo>
                <a:lnTo>
                  <a:pt x="4055337" y="2577490"/>
                </a:lnTo>
                <a:lnTo>
                  <a:pt x="3952489" y="2564347"/>
                </a:lnTo>
                <a:cubicBezTo>
                  <a:pt x="3892940" y="2548973"/>
                  <a:pt x="3852298" y="2520603"/>
                  <a:pt x="3835821" y="2480616"/>
                </a:cubicBezTo>
                <a:cubicBezTo>
                  <a:pt x="3835889" y="2480299"/>
                  <a:pt x="3835889" y="2479969"/>
                  <a:pt x="3835821" y="2479652"/>
                </a:cubicBezTo>
                <a:cubicBezTo>
                  <a:pt x="3833167" y="2476429"/>
                  <a:pt x="3829674" y="2469521"/>
                  <a:pt x="3825336" y="2458901"/>
                </a:cubicBezTo>
                <a:lnTo>
                  <a:pt x="3817674" y="2437716"/>
                </a:lnTo>
                <a:lnTo>
                  <a:pt x="3847194" y="2476835"/>
                </a:lnTo>
                <a:lnTo>
                  <a:pt x="3847206" y="2476843"/>
                </a:lnTo>
                <a:lnTo>
                  <a:pt x="3883700" y="2499786"/>
                </a:lnTo>
                <a:lnTo>
                  <a:pt x="3893224" y="2503148"/>
                </a:lnTo>
                <a:lnTo>
                  <a:pt x="3898315" y="2506059"/>
                </a:lnTo>
                <a:lnTo>
                  <a:pt x="3909991" y="2509066"/>
                </a:lnTo>
                <a:lnTo>
                  <a:pt x="3930989" y="2516478"/>
                </a:lnTo>
                <a:lnTo>
                  <a:pt x="3944652" y="2517995"/>
                </a:lnTo>
                <a:lnTo>
                  <a:pt x="3968000" y="2524010"/>
                </a:lnTo>
                <a:cubicBezTo>
                  <a:pt x="3994051" y="2528051"/>
                  <a:pt x="4022792" y="2530120"/>
                  <a:pt x="4053816" y="2530120"/>
                </a:cubicBezTo>
                <a:cubicBezTo>
                  <a:pt x="4090424" y="2530023"/>
                  <a:pt x="4126992" y="2527637"/>
                  <a:pt x="4163297" y="2522950"/>
                </a:cubicBezTo>
                <a:cubicBezTo>
                  <a:pt x="4225207" y="2514814"/>
                  <a:pt x="4407768" y="2458419"/>
                  <a:pt x="4597498" y="2388786"/>
                </a:cubicBezTo>
                <a:lnTo>
                  <a:pt x="4668235" y="2363002"/>
                </a:lnTo>
                <a:cubicBezTo>
                  <a:pt x="4726008" y="2342043"/>
                  <a:pt x="4791366" y="2318465"/>
                  <a:pt x="4844866" y="2297506"/>
                </a:cubicBezTo>
                <a:lnTo>
                  <a:pt x="4907328" y="2273238"/>
                </a:lnTo>
                <a:cubicBezTo>
                  <a:pt x="5093749" y="2200572"/>
                  <a:pt x="5286652" y="2125976"/>
                  <a:pt x="5373107" y="2084610"/>
                </a:cubicBezTo>
                <a:lnTo>
                  <a:pt x="5381655" y="2080612"/>
                </a:lnTo>
                <a:cubicBezTo>
                  <a:pt x="5401842" y="2071773"/>
                  <a:pt x="5421503" y="2061790"/>
                  <a:pt x="5440532" y="2050689"/>
                </a:cubicBezTo>
                <a:cubicBezTo>
                  <a:pt x="5504097" y="2004774"/>
                  <a:pt x="5520092" y="1962719"/>
                  <a:pt x="5520920" y="1960513"/>
                </a:cubicBezTo>
                <a:cubicBezTo>
                  <a:pt x="5529555" y="1921681"/>
                  <a:pt x="5536173" y="1863400"/>
                  <a:pt x="5537365" y="1792958"/>
                </a:cubicBezTo>
                <a:lnTo>
                  <a:pt x="5537365" y="1792957"/>
                </a:lnTo>
                <a:lnTo>
                  <a:pt x="5537365" y="1792957"/>
                </a:lnTo>
                <a:cubicBezTo>
                  <a:pt x="5539351" y="1675552"/>
                  <a:pt x="5526263" y="1524363"/>
                  <a:pt x="5482312" y="1373119"/>
                </a:cubicBezTo>
                <a:cubicBezTo>
                  <a:pt x="5477154" y="1353795"/>
                  <a:pt x="5473141" y="1334180"/>
                  <a:pt x="5470316" y="1314379"/>
                </a:cubicBezTo>
                <a:lnTo>
                  <a:pt x="5470187" y="1313768"/>
                </a:lnTo>
                <a:lnTo>
                  <a:pt x="5456527" y="1248891"/>
                </a:lnTo>
                <a:lnTo>
                  <a:pt x="5422649" y="1133696"/>
                </a:lnTo>
                <a:lnTo>
                  <a:pt x="5424399" y="1133257"/>
                </a:lnTo>
                <a:cubicBezTo>
                  <a:pt x="5426205" y="1132846"/>
                  <a:pt x="5427363" y="1131079"/>
                  <a:pt x="5427019" y="1129259"/>
                </a:cubicBezTo>
                <a:lnTo>
                  <a:pt x="5427007" y="1129250"/>
                </a:lnTo>
                <a:lnTo>
                  <a:pt x="5427019" y="1129231"/>
                </a:lnTo>
                <a:lnTo>
                  <a:pt x="5427005" y="1129221"/>
                </a:lnTo>
                <a:lnTo>
                  <a:pt x="5427018" y="1129203"/>
                </a:lnTo>
                <a:cubicBezTo>
                  <a:pt x="5426673" y="1127387"/>
                  <a:pt x="5425004" y="1126132"/>
                  <a:pt x="5423157" y="1126307"/>
                </a:cubicBezTo>
                <a:lnTo>
                  <a:pt x="5420605" y="1126745"/>
                </a:lnTo>
                <a:lnTo>
                  <a:pt x="5414802" y="1107013"/>
                </a:lnTo>
                <a:lnTo>
                  <a:pt x="5416735" y="1106240"/>
                </a:lnTo>
                <a:cubicBezTo>
                  <a:pt x="5418392" y="1105319"/>
                  <a:pt x="5418607" y="1104751"/>
                  <a:pt x="5418883" y="1104028"/>
                </a:cubicBezTo>
                <a:lnTo>
                  <a:pt x="5418883" y="1103999"/>
                </a:lnTo>
                <a:lnTo>
                  <a:pt x="5418883" y="1103967"/>
                </a:lnTo>
                <a:lnTo>
                  <a:pt x="5418883" y="1100858"/>
                </a:lnTo>
                <a:lnTo>
                  <a:pt x="5418883" y="1100828"/>
                </a:lnTo>
                <a:lnTo>
                  <a:pt x="5418883" y="1100795"/>
                </a:lnTo>
                <a:cubicBezTo>
                  <a:pt x="5418345" y="1099982"/>
                  <a:pt x="5417504" y="1099430"/>
                  <a:pt x="5416539" y="1099280"/>
                </a:cubicBezTo>
                <a:lnTo>
                  <a:pt x="5412573" y="1099436"/>
                </a:lnTo>
                <a:lnTo>
                  <a:pt x="5406810" y="1079837"/>
                </a:lnTo>
                <a:lnTo>
                  <a:pt x="5410058" y="1076583"/>
                </a:lnTo>
                <a:lnTo>
                  <a:pt x="5410058" y="1076558"/>
                </a:lnTo>
                <a:lnTo>
                  <a:pt x="5410058" y="1073275"/>
                </a:lnTo>
                <a:lnTo>
                  <a:pt x="5410058" y="1073248"/>
                </a:lnTo>
                <a:lnTo>
                  <a:pt x="5410057" y="1073247"/>
                </a:lnTo>
                <a:lnTo>
                  <a:pt x="5410057" y="1073222"/>
                </a:lnTo>
                <a:cubicBezTo>
                  <a:pt x="5409685" y="1072584"/>
                  <a:pt x="5409093" y="1072094"/>
                  <a:pt x="5408403" y="1071843"/>
                </a:cubicBezTo>
                <a:lnTo>
                  <a:pt x="5404355" y="1071059"/>
                </a:lnTo>
                <a:lnTo>
                  <a:pt x="5399494" y="1052756"/>
                </a:lnTo>
                <a:lnTo>
                  <a:pt x="5401922" y="1049969"/>
                </a:lnTo>
                <a:lnTo>
                  <a:pt x="5401922" y="1049945"/>
                </a:lnTo>
                <a:lnTo>
                  <a:pt x="5401922" y="1049921"/>
                </a:lnTo>
                <a:lnTo>
                  <a:pt x="5401922" y="1046384"/>
                </a:lnTo>
                <a:lnTo>
                  <a:pt x="5401922" y="1046359"/>
                </a:lnTo>
                <a:lnTo>
                  <a:pt x="5401922" y="1046335"/>
                </a:lnTo>
                <a:cubicBezTo>
                  <a:pt x="5401634" y="1045901"/>
                  <a:pt x="5401248" y="1045527"/>
                  <a:pt x="5400821" y="1045233"/>
                </a:cubicBezTo>
                <a:lnTo>
                  <a:pt x="5397192" y="1044091"/>
                </a:lnTo>
                <a:lnTo>
                  <a:pt x="5392027" y="1024645"/>
                </a:lnTo>
                <a:lnTo>
                  <a:pt x="5393099" y="1023638"/>
                </a:lnTo>
                <a:lnTo>
                  <a:pt x="5393099" y="1023611"/>
                </a:lnTo>
                <a:lnTo>
                  <a:pt x="5393099" y="1019639"/>
                </a:lnTo>
                <a:lnTo>
                  <a:pt x="5393099" y="1019612"/>
                </a:lnTo>
                <a:lnTo>
                  <a:pt x="5393098" y="1019610"/>
                </a:lnTo>
                <a:lnTo>
                  <a:pt x="5393098" y="1019587"/>
                </a:lnTo>
                <a:cubicBezTo>
                  <a:pt x="5392849" y="1019200"/>
                  <a:pt x="5392519" y="1018870"/>
                  <a:pt x="5392133" y="1018623"/>
                </a:cubicBezTo>
                <a:lnTo>
                  <a:pt x="5390277" y="1018059"/>
                </a:lnTo>
                <a:lnTo>
                  <a:pt x="5384800" y="997440"/>
                </a:lnTo>
                <a:lnTo>
                  <a:pt x="5385378" y="996755"/>
                </a:lnTo>
                <a:lnTo>
                  <a:pt x="5385372" y="996732"/>
                </a:lnTo>
                <a:lnTo>
                  <a:pt x="5385378" y="996725"/>
                </a:lnTo>
                <a:lnTo>
                  <a:pt x="5385372" y="996704"/>
                </a:lnTo>
                <a:lnTo>
                  <a:pt x="5385377" y="996699"/>
                </a:lnTo>
                <a:cubicBezTo>
                  <a:pt x="5385584" y="995014"/>
                  <a:pt x="5385075" y="993320"/>
                  <a:pt x="5383999" y="992011"/>
                </a:cubicBezTo>
                <a:lnTo>
                  <a:pt x="5383221" y="991496"/>
                </a:lnTo>
                <a:lnTo>
                  <a:pt x="5376536" y="966328"/>
                </a:lnTo>
                <a:lnTo>
                  <a:pt x="5376415" y="965120"/>
                </a:lnTo>
                <a:lnTo>
                  <a:pt x="5376162" y="964919"/>
                </a:lnTo>
                <a:lnTo>
                  <a:pt x="5362627" y="913966"/>
                </a:lnTo>
                <a:cubicBezTo>
                  <a:pt x="5354044" y="881046"/>
                  <a:pt x="5345908" y="849850"/>
                  <a:pt x="5338137" y="820987"/>
                </a:cubicBezTo>
                <a:close/>
                <a:moveTo>
                  <a:pt x="2735213" y="778745"/>
                </a:moveTo>
                <a:lnTo>
                  <a:pt x="2737375" y="787646"/>
                </a:lnTo>
                <a:lnTo>
                  <a:pt x="2728196" y="792294"/>
                </a:lnTo>
                <a:close/>
                <a:moveTo>
                  <a:pt x="2831316" y="777200"/>
                </a:moveTo>
                <a:lnTo>
                  <a:pt x="2829564" y="794375"/>
                </a:lnTo>
                <a:lnTo>
                  <a:pt x="2822653" y="796620"/>
                </a:lnTo>
                <a:lnTo>
                  <a:pt x="2816161" y="799372"/>
                </a:lnTo>
                <a:lnTo>
                  <a:pt x="2813462" y="784719"/>
                </a:lnTo>
                <a:close/>
                <a:moveTo>
                  <a:pt x="2776771" y="777192"/>
                </a:moveTo>
                <a:lnTo>
                  <a:pt x="2778886" y="791073"/>
                </a:lnTo>
                <a:lnTo>
                  <a:pt x="2776093" y="792387"/>
                </a:lnTo>
                <a:lnTo>
                  <a:pt x="2760035" y="799353"/>
                </a:lnTo>
                <a:lnTo>
                  <a:pt x="2757511" y="800562"/>
                </a:lnTo>
                <a:lnTo>
                  <a:pt x="2762287" y="784271"/>
                </a:lnTo>
                <a:close/>
                <a:moveTo>
                  <a:pt x="2728591" y="776840"/>
                </a:moveTo>
                <a:lnTo>
                  <a:pt x="2720411" y="791496"/>
                </a:lnTo>
                <a:lnTo>
                  <a:pt x="2718164" y="797375"/>
                </a:lnTo>
                <a:lnTo>
                  <a:pt x="2705000" y="804041"/>
                </a:lnTo>
                <a:lnTo>
                  <a:pt x="2704029" y="801168"/>
                </a:lnTo>
                <a:cubicBezTo>
                  <a:pt x="2702672" y="797385"/>
                  <a:pt x="2701621" y="794756"/>
                  <a:pt x="2700742" y="792929"/>
                </a:cubicBezTo>
                <a:lnTo>
                  <a:pt x="2699929" y="792136"/>
                </a:lnTo>
                <a:lnTo>
                  <a:pt x="2701260" y="791403"/>
                </a:lnTo>
                <a:lnTo>
                  <a:pt x="2710910" y="786242"/>
                </a:lnTo>
                <a:close/>
                <a:moveTo>
                  <a:pt x="2922666" y="775506"/>
                </a:moveTo>
                <a:lnTo>
                  <a:pt x="2931873" y="776670"/>
                </a:lnTo>
                <a:lnTo>
                  <a:pt x="2934475" y="799022"/>
                </a:lnTo>
                <a:lnTo>
                  <a:pt x="2902189" y="794776"/>
                </a:lnTo>
                <a:lnTo>
                  <a:pt x="2892638" y="796068"/>
                </a:lnTo>
                <a:lnTo>
                  <a:pt x="2891625" y="781391"/>
                </a:lnTo>
                <a:lnTo>
                  <a:pt x="2891944" y="781283"/>
                </a:lnTo>
                <a:close/>
                <a:moveTo>
                  <a:pt x="5203367" y="774057"/>
                </a:moveTo>
                <a:lnTo>
                  <a:pt x="5251048" y="781022"/>
                </a:lnTo>
                <a:lnTo>
                  <a:pt x="5261935" y="784676"/>
                </a:lnTo>
                <a:lnTo>
                  <a:pt x="5303677" y="807548"/>
                </a:lnTo>
                <a:lnTo>
                  <a:pt x="5316304" y="820502"/>
                </a:lnTo>
                <a:lnTo>
                  <a:pt x="5317609" y="831861"/>
                </a:lnTo>
                <a:lnTo>
                  <a:pt x="5295792" y="817637"/>
                </a:lnTo>
                <a:lnTo>
                  <a:pt x="5294294" y="817188"/>
                </a:lnTo>
                <a:lnTo>
                  <a:pt x="5257810" y="804672"/>
                </a:lnTo>
                <a:lnTo>
                  <a:pt x="5249823" y="803845"/>
                </a:lnTo>
                <a:lnTo>
                  <a:pt x="5245578" y="802571"/>
                </a:lnTo>
                <a:lnTo>
                  <a:pt x="5235496" y="802361"/>
                </a:lnTo>
                <a:lnTo>
                  <a:pt x="5222854" y="801052"/>
                </a:lnTo>
                <a:lnTo>
                  <a:pt x="5209280" y="801815"/>
                </a:lnTo>
                <a:lnTo>
                  <a:pt x="5203663" y="801698"/>
                </a:lnTo>
                <a:lnTo>
                  <a:pt x="5198825" y="802403"/>
                </a:lnTo>
                <a:lnTo>
                  <a:pt x="5195850" y="802571"/>
                </a:lnTo>
                <a:lnTo>
                  <a:pt x="5184351" y="804514"/>
                </a:lnTo>
                <a:lnTo>
                  <a:pt x="5181720" y="804897"/>
                </a:lnTo>
                <a:cubicBezTo>
                  <a:pt x="5159107" y="809861"/>
                  <a:pt x="5075685" y="814826"/>
                  <a:pt x="4960412" y="821720"/>
                </a:cubicBezTo>
                <a:cubicBezTo>
                  <a:pt x="4907189" y="824754"/>
                  <a:pt x="4846796" y="828339"/>
                  <a:pt x="4783781" y="832475"/>
                </a:cubicBezTo>
                <a:cubicBezTo>
                  <a:pt x="4762822" y="833854"/>
                  <a:pt x="4741175" y="835646"/>
                  <a:pt x="4720216" y="837301"/>
                </a:cubicBezTo>
                <a:cubicBezTo>
                  <a:pt x="4699257" y="838956"/>
                  <a:pt x="4678161" y="840610"/>
                  <a:pt x="4656789" y="841988"/>
                </a:cubicBezTo>
                <a:lnTo>
                  <a:pt x="4625765" y="844057"/>
                </a:lnTo>
                <a:cubicBezTo>
                  <a:pt x="4395495" y="859363"/>
                  <a:pt x="4157228" y="875220"/>
                  <a:pt x="4061949" y="894524"/>
                </a:cubicBezTo>
                <a:cubicBezTo>
                  <a:pt x="3960053" y="915343"/>
                  <a:pt x="3929029" y="986080"/>
                  <a:pt x="3906276" y="1037786"/>
                </a:cubicBezTo>
                <a:cubicBezTo>
                  <a:pt x="3901589" y="1048541"/>
                  <a:pt x="3897038" y="1058743"/>
                  <a:pt x="3892488" y="1067155"/>
                </a:cubicBezTo>
                <a:cubicBezTo>
                  <a:pt x="3835265" y="1115967"/>
                  <a:pt x="3821890" y="1251233"/>
                  <a:pt x="3806447" y="1407865"/>
                </a:cubicBezTo>
                <a:lnTo>
                  <a:pt x="3792173" y="1533242"/>
                </a:lnTo>
                <a:lnTo>
                  <a:pt x="3775888" y="1537528"/>
                </a:lnTo>
                <a:lnTo>
                  <a:pt x="3782455" y="1404281"/>
                </a:lnTo>
                <a:cubicBezTo>
                  <a:pt x="3788660" y="1235568"/>
                  <a:pt x="3793762" y="1089962"/>
                  <a:pt x="3843814" y="1041423"/>
                </a:cubicBezTo>
                <a:lnTo>
                  <a:pt x="3843814" y="1041397"/>
                </a:lnTo>
                <a:lnTo>
                  <a:pt x="3843814" y="1040320"/>
                </a:lnTo>
                <a:cubicBezTo>
                  <a:pt x="3847814" y="1031771"/>
                  <a:pt x="3851535" y="1021429"/>
                  <a:pt x="3855396" y="1010538"/>
                </a:cubicBezTo>
                <a:cubicBezTo>
                  <a:pt x="3875391" y="955383"/>
                  <a:pt x="3902829" y="879827"/>
                  <a:pt x="4008036" y="858870"/>
                </a:cubicBezTo>
                <a:cubicBezTo>
                  <a:pt x="4100833" y="840255"/>
                  <a:pt x="4354130" y="825642"/>
                  <a:pt x="4599015" y="811854"/>
                </a:cubicBezTo>
                <a:lnTo>
                  <a:pt x="4624524" y="810475"/>
                </a:lnTo>
                <a:cubicBezTo>
                  <a:pt x="4646448" y="809234"/>
                  <a:pt x="4667681" y="807717"/>
                  <a:pt x="4690020" y="806198"/>
                </a:cubicBezTo>
                <a:cubicBezTo>
                  <a:pt x="4712356" y="804681"/>
                  <a:pt x="4734418" y="803164"/>
                  <a:pt x="4756205" y="801922"/>
                </a:cubicBezTo>
                <a:cubicBezTo>
                  <a:pt x="4823354" y="798198"/>
                  <a:pt x="4887334" y="795025"/>
                  <a:pt x="4943729" y="792129"/>
                </a:cubicBezTo>
                <a:cubicBezTo>
                  <a:pt x="5063138" y="786197"/>
                  <a:pt x="5149317" y="781920"/>
                  <a:pt x="5170413" y="777230"/>
                </a:cubicBezTo>
                <a:cubicBezTo>
                  <a:pt x="5181250" y="774973"/>
                  <a:pt x="5192296" y="773909"/>
                  <a:pt x="5203367" y="774057"/>
                </a:cubicBezTo>
                <a:close/>
                <a:moveTo>
                  <a:pt x="2848504" y="769960"/>
                </a:moveTo>
                <a:lnTo>
                  <a:pt x="2849805" y="786834"/>
                </a:lnTo>
                <a:lnTo>
                  <a:pt x="2843811" y="788729"/>
                </a:lnTo>
                <a:lnTo>
                  <a:pt x="2835826" y="792047"/>
                </a:lnTo>
                <a:lnTo>
                  <a:pt x="2836664" y="774946"/>
                </a:lnTo>
                <a:close/>
                <a:moveTo>
                  <a:pt x="2793544" y="768995"/>
                </a:moveTo>
                <a:lnTo>
                  <a:pt x="2789547" y="786057"/>
                </a:lnTo>
                <a:lnTo>
                  <a:pt x="2784286" y="788533"/>
                </a:lnTo>
                <a:lnTo>
                  <a:pt x="2782560" y="776142"/>
                </a:lnTo>
                <a:lnTo>
                  <a:pt x="2782467" y="774408"/>
                </a:lnTo>
                <a:close/>
                <a:moveTo>
                  <a:pt x="1568058" y="765131"/>
                </a:moveTo>
                <a:lnTo>
                  <a:pt x="1561231" y="780434"/>
                </a:lnTo>
                <a:lnTo>
                  <a:pt x="1562696" y="776087"/>
                </a:lnTo>
                <a:close/>
                <a:moveTo>
                  <a:pt x="2805205" y="763295"/>
                </a:moveTo>
                <a:lnTo>
                  <a:pt x="2808055" y="777853"/>
                </a:lnTo>
                <a:lnTo>
                  <a:pt x="2801710" y="780334"/>
                </a:lnTo>
                <a:lnTo>
                  <a:pt x="2796225" y="782915"/>
                </a:lnTo>
                <a:lnTo>
                  <a:pt x="2800844" y="765427"/>
                </a:lnTo>
                <a:close/>
                <a:moveTo>
                  <a:pt x="2871969" y="760341"/>
                </a:moveTo>
                <a:lnTo>
                  <a:pt x="2871173" y="770221"/>
                </a:lnTo>
                <a:lnTo>
                  <a:pt x="2871447" y="779990"/>
                </a:lnTo>
                <a:lnTo>
                  <a:pt x="2854105" y="785473"/>
                </a:lnTo>
                <a:lnTo>
                  <a:pt x="2853688" y="782666"/>
                </a:lnTo>
                <a:lnTo>
                  <a:pt x="2853036" y="768052"/>
                </a:lnTo>
                <a:lnTo>
                  <a:pt x="2869062" y="761303"/>
                </a:lnTo>
                <a:close/>
                <a:moveTo>
                  <a:pt x="2773961" y="758743"/>
                </a:moveTo>
                <a:lnTo>
                  <a:pt x="2775435" y="768421"/>
                </a:lnTo>
                <a:lnTo>
                  <a:pt x="2773806" y="769198"/>
                </a:lnTo>
                <a:lnTo>
                  <a:pt x="2767162" y="772562"/>
                </a:lnTo>
                <a:close/>
                <a:moveTo>
                  <a:pt x="5327086" y="758290"/>
                </a:moveTo>
                <a:lnTo>
                  <a:pt x="5342737" y="799769"/>
                </a:lnTo>
                <a:cubicBezTo>
                  <a:pt x="5382965" y="909712"/>
                  <a:pt x="5433431" y="1060313"/>
                  <a:pt x="5494721" y="1253358"/>
                </a:cubicBezTo>
                <a:cubicBezTo>
                  <a:pt x="5502994" y="1279220"/>
                  <a:pt x="5510026" y="1306107"/>
                  <a:pt x="5516782" y="1332029"/>
                </a:cubicBezTo>
                <a:cubicBezTo>
                  <a:pt x="5521609" y="1350782"/>
                  <a:pt x="5526710" y="1370225"/>
                  <a:pt x="5532225" y="1389115"/>
                </a:cubicBezTo>
                <a:cubicBezTo>
                  <a:pt x="5609166" y="1654130"/>
                  <a:pt x="5641293" y="1904393"/>
                  <a:pt x="5613716" y="2028490"/>
                </a:cubicBezTo>
                <a:cubicBezTo>
                  <a:pt x="5613579" y="2028904"/>
                  <a:pt x="5603651" y="2073027"/>
                  <a:pt x="5534708" y="2122390"/>
                </a:cubicBezTo>
                <a:cubicBezTo>
                  <a:pt x="5512549" y="2135862"/>
                  <a:pt x="5489522" y="2147845"/>
                  <a:pt x="5465765" y="2158240"/>
                </a:cubicBezTo>
                <a:lnTo>
                  <a:pt x="5425101" y="2176878"/>
                </a:lnTo>
                <a:lnTo>
                  <a:pt x="5388571" y="2192914"/>
                </a:lnTo>
                <a:lnTo>
                  <a:pt x="5374781" y="2198967"/>
                </a:lnTo>
                <a:lnTo>
                  <a:pt x="5248323" y="2252208"/>
                </a:lnTo>
                <a:cubicBezTo>
                  <a:pt x="5153596" y="2291299"/>
                  <a:pt x="5039426" y="2337008"/>
                  <a:pt x="4914226" y="2385888"/>
                </a:cubicBezTo>
                <a:cubicBezTo>
                  <a:pt x="4827495" y="2419809"/>
                  <a:pt x="4730425" y="2455520"/>
                  <a:pt x="4655553" y="2483097"/>
                </a:cubicBezTo>
                <a:cubicBezTo>
                  <a:pt x="4436865" y="2563347"/>
                  <a:pt x="4267680" y="2616295"/>
                  <a:pt x="4202459" y="2624843"/>
                </a:cubicBezTo>
                <a:cubicBezTo>
                  <a:pt x="4012867" y="2649525"/>
                  <a:pt x="3883806" y="2614089"/>
                  <a:pt x="3848231" y="2527635"/>
                </a:cubicBezTo>
                <a:lnTo>
                  <a:pt x="3848231" y="2526808"/>
                </a:lnTo>
                <a:cubicBezTo>
                  <a:pt x="3845353" y="2523240"/>
                  <a:pt x="3841302" y="2515232"/>
                  <a:pt x="3836143" y="2502982"/>
                </a:cubicBezTo>
                <a:lnTo>
                  <a:pt x="3824991" y="2473665"/>
                </a:lnTo>
                <a:lnTo>
                  <a:pt x="3830027" y="2483788"/>
                </a:lnTo>
                <a:cubicBezTo>
                  <a:pt x="3857329" y="2549284"/>
                  <a:pt x="3945576" y="2584720"/>
                  <a:pt x="4073809" y="2584720"/>
                </a:cubicBezTo>
                <a:lnTo>
                  <a:pt x="4073810" y="2584720"/>
                </a:lnTo>
                <a:lnTo>
                  <a:pt x="4073811" y="2584720"/>
                </a:lnTo>
                <a:cubicBezTo>
                  <a:pt x="4110378" y="2584610"/>
                  <a:pt x="4146905" y="2582169"/>
                  <a:pt x="4183155" y="2577413"/>
                </a:cubicBezTo>
                <a:cubicBezTo>
                  <a:pt x="4246445" y="2569415"/>
                  <a:pt x="4425007" y="2513985"/>
                  <a:pt x="4627561" y="2439527"/>
                </a:cubicBezTo>
                <a:lnTo>
                  <a:pt x="4671409" y="2423532"/>
                </a:lnTo>
                <a:cubicBezTo>
                  <a:pt x="4738698" y="2398850"/>
                  <a:pt x="4814948" y="2370998"/>
                  <a:pt x="4880582" y="2345351"/>
                </a:cubicBezTo>
                <a:cubicBezTo>
                  <a:pt x="5077206" y="2268411"/>
                  <a:pt x="5316438" y="2174097"/>
                  <a:pt x="5420819" y="2124733"/>
                </a:cubicBezTo>
                <a:cubicBezTo>
                  <a:pt x="5444506" y="2114448"/>
                  <a:pt x="5467534" y="2102714"/>
                  <a:pt x="5489762" y="2089572"/>
                </a:cubicBezTo>
                <a:cubicBezTo>
                  <a:pt x="5556911" y="2041175"/>
                  <a:pt x="5570700" y="1997603"/>
                  <a:pt x="5570700" y="1995534"/>
                </a:cubicBezTo>
                <a:cubicBezTo>
                  <a:pt x="5596347" y="1880537"/>
                  <a:pt x="5583799" y="1632343"/>
                  <a:pt x="5510719" y="1380427"/>
                </a:cubicBezTo>
                <a:cubicBezTo>
                  <a:pt x="5505618" y="1360846"/>
                  <a:pt x="5501205" y="1340302"/>
                  <a:pt x="5496930" y="1320584"/>
                </a:cubicBezTo>
                <a:cubicBezTo>
                  <a:pt x="5491967" y="1297419"/>
                  <a:pt x="5486865" y="1273294"/>
                  <a:pt x="5479558" y="1250269"/>
                </a:cubicBezTo>
                <a:cubicBezTo>
                  <a:pt x="5452669" y="1165743"/>
                  <a:pt x="5427712" y="1083564"/>
                  <a:pt x="5403720" y="1004004"/>
                </a:cubicBezTo>
                <a:cubicBezTo>
                  <a:pt x="5389276" y="956364"/>
                  <a:pt x="5375600" y="911216"/>
                  <a:pt x="5362693" y="869523"/>
                </a:cubicBezTo>
                <a:close/>
                <a:moveTo>
                  <a:pt x="2884225" y="756282"/>
                </a:moveTo>
                <a:lnTo>
                  <a:pt x="2884315" y="775920"/>
                </a:lnTo>
                <a:lnTo>
                  <a:pt x="2878926" y="777624"/>
                </a:lnTo>
                <a:lnTo>
                  <a:pt x="2879345" y="757898"/>
                </a:lnTo>
                <a:close/>
                <a:moveTo>
                  <a:pt x="2767906" y="755930"/>
                </a:moveTo>
                <a:lnTo>
                  <a:pt x="2761922" y="766181"/>
                </a:lnTo>
                <a:lnTo>
                  <a:pt x="2757596" y="777406"/>
                </a:lnTo>
                <a:lnTo>
                  <a:pt x="2744464" y="784055"/>
                </a:lnTo>
                <a:lnTo>
                  <a:pt x="2741328" y="770064"/>
                </a:lnTo>
                <a:close/>
                <a:moveTo>
                  <a:pt x="2834138" y="749532"/>
                </a:moveTo>
                <a:lnTo>
                  <a:pt x="2832251" y="768032"/>
                </a:lnTo>
                <a:lnTo>
                  <a:pt x="2823855" y="771674"/>
                </a:lnTo>
                <a:lnTo>
                  <a:pt x="2812006" y="776307"/>
                </a:lnTo>
                <a:lnTo>
                  <a:pt x="2811055" y="760438"/>
                </a:lnTo>
                <a:lnTo>
                  <a:pt x="2820331" y="755904"/>
                </a:lnTo>
                <a:close/>
                <a:moveTo>
                  <a:pt x="2928226" y="745349"/>
                </a:moveTo>
                <a:lnTo>
                  <a:pt x="2931032" y="769453"/>
                </a:lnTo>
                <a:lnTo>
                  <a:pt x="2924672" y="768450"/>
                </a:lnTo>
                <a:cubicBezTo>
                  <a:pt x="2917036" y="768636"/>
                  <a:pt x="2908016" y="769941"/>
                  <a:pt x="2897764" y="772227"/>
                </a:cubicBezTo>
                <a:lnTo>
                  <a:pt x="2893717" y="773541"/>
                </a:lnTo>
                <a:lnTo>
                  <a:pt x="2891465" y="773907"/>
                </a:lnTo>
                <a:lnTo>
                  <a:pt x="2891395" y="753908"/>
                </a:lnTo>
                <a:lnTo>
                  <a:pt x="2907094" y="748708"/>
                </a:lnTo>
                <a:close/>
                <a:moveTo>
                  <a:pt x="2846515" y="744158"/>
                </a:moveTo>
                <a:lnTo>
                  <a:pt x="2847834" y="761273"/>
                </a:lnTo>
                <a:lnTo>
                  <a:pt x="2838019" y="765530"/>
                </a:lnTo>
                <a:lnTo>
                  <a:pt x="2842004" y="746038"/>
                </a:lnTo>
                <a:close/>
                <a:moveTo>
                  <a:pt x="5186409" y="740401"/>
                </a:moveTo>
                <a:lnTo>
                  <a:pt x="5236942" y="748394"/>
                </a:lnTo>
                <a:lnTo>
                  <a:pt x="5248535" y="752445"/>
                </a:lnTo>
                <a:lnTo>
                  <a:pt x="5292539" y="777286"/>
                </a:lnTo>
                <a:lnTo>
                  <a:pt x="5313929" y="799831"/>
                </a:lnTo>
                <a:lnTo>
                  <a:pt x="5314947" y="808699"/>
                </a:lnTo>
                <a:lnTo>
                  <a:pt x="5310124" y="803509"/>
                </a:lnTo>
                <a:cubicBezTo>
                  <a:pt x="5301589" y="796269"/>
                  <a:pt x="5292687" y="790400"/>
                  <a:pt x="5283685" y="785659"/>
                </a:cubicBezTo>
                <a:lnTo>
                  <a:pt x="5272699" y="782172"/>
                </a:lnTo>
                <a:lnTo>
                  <a:pt x="5263379" y="776843"/>
                </a:lnTo>
                <a:lnTo>
                  <a:pt x="5241790" y="772362"/>
                </a:lnTo>
                <a:lnTo>
                  <a:pt x="5230634" y="768821"/>
                </a:lnTo>
                <a:lnTo>
                  <a:pt x="5223662" y="768600"/>
                </a:lnTo>
                <a:lnTo>
                  <a:pt x="5218509" y="767530"/>
                </a:lnTo>
                <a:lnTo>
                  <a:pt x="5196573" y="767741"/>
                </a:lnTo>
                <a:lnTo>
                  <a:pt x="5188079" y="767471"/>
                </a:lnTo>
                <a:lnTo>
                  <a:pt x="5185223" y="767849"/>
                </a:lnTo>
                <a:lnTo>
                  <a:pt x="5184140" y="767859"/>
                </a:lnTo>
                <a:lnTo>
                  <a:pt x="5172790" y="769495"/>
                </a:lnTo>
                <a:lnTo>
                  <a:pt x="5168895" y="770011"/>
                </a:lnTo>
                <a:cubicBezTo>
                  <a:pt x="5148488" y="774562"/>
                  <a:pt x="5062448" y="778974"/>
                  <a:pt x="4943314" y="784903"/>
                </a:cubicBezTo>
                <a:cubicBezTo>
                  <a:pt x="4886919" y="787661"/>
                  <a:pt x="4823078" y="790832"/>
                  <a:pt x="4755790" y="794555"/>
                </a:cubicBezTo>
                <a:cubicBezTo>
                  <a:pt x="4734003" y="795796"/>
                  <a:pt x="4710977" y="797590"/>
                  <a:pt x="4689467" y="798967"/>
                </a:cubicBezTo>
                <a:cubicBezTo>
                  <a:pt x="4667957" y="800348"/>
                  <a:pt x="4646033" y="801863"/>
                  <a:pt x="4624109" y="803106"/>
                </a:cubicBezTo>
                <a:lnTo>
                  <a:pt x="4598600" y="804621"/>
                </a:lnTo>
                <a:cubicBezTo>
                  <a:pt x="4353438" y="818549"/>
                  <a:pt x="4100005" y="833026"/>
                  <a:pt x="4006795" y="851641"/>
                </a:cubicBezTo>
                <a:cubicBezTo>
                  <a:pt x="3897589" y="873426"/>
                  <a:pt x="3868220" y="954640"/>
                  <a:pt x="3848916" y="1008278"/>
                </a:cubicBezTo>
                <a:cubicBezTo>
                  <a:pt x="3845053" y="1018895"/>
                  <a:pt x="3841469" y="1028823"/>
                  <a:pt x="3837746" y="1037096"/>
                </a:cubicBezTo>
                <a:cubicBezTo>
                  <a:pt x="3786177" y="1087976"/>
                  <a:pt x="3780937" y="1234686"/>
                  <a:pt x="3774870" y="1404281"/>
                </a:cubicBezTo>
                <a:lnTo>
                  <a:pt x="3768203" y="1539550"/>
                </a:lnTo>
                <a:lnTo>
                  <a:pt x="3750821" y="1544124"/>
                </a:lnTo>
                <a:lnTo>
                  <a:pt x="3749778" y="1403316"/>
                </a:lnTo>
                <a:lnTo>
                  <a:pt x="3748304" y="1272117"/>
                </a:lnTo>
                <a:lnTo>
                  <a:pt x="3751225" y="1157986"/>
                </a:lnTo>
                <a:cubicBezTo>
                  <a:pt x="3755638" y="1089306"/>
                  <a:pt x="3765979" y="1037147"/>
                  <a:pt x="3788247" y="1011778"/>
                </a:cubicBezTo>
                <a:cubicBezTo>
                  <a:pt x="3788551" y="1011467"/>
                  <a:pt x="3788786" y="1011091"/>
                  <a:pt x="3788936" y="1010677"/>
                </a:cubicBezTo>
                <a:cubicBezTo>
                  <a:pt x="3792108" y="1002267"/>
                  <a:pt x="3795005" y="992340"/>
                  <a:pt x="3798038" y="981723"/>
                </a:cubicBezTo>
                <a:cubicBezTo>
                  <a:pt x="3814584" y="924636"/>
                  <a:pt x="3839955" y="838327"/>
                  <a:pt x="3952470" y="816270"/>
                </a:cubicBezTo>
                <a:cubicBezTo>
                  <a:pt x="4043337" y="798476"/>
                  <a:pt x="4312904" y="785370"/>
                  <a:pt x="4573644" y="772817"/>
                </a:cubicBezTo>
                <a:lnTo>
                  <a:pt x="4591294" y="771990"/>
                </a:lnTo>
                <a:cubicBezTo>
                  <a:pt x="4614045" y="770887"/>
                  <a:pt x="4635694" y="769643"/>
                  <a:pt x="4658996" y="768265"/>
                </a:cubicBezTo>
                <a:cubicBezTo>
                  <a:pt x="4682298" y="766884"/>
                  <a:pt x="4705326" y="765506"/>
                  <a:pt x="4727939" y="764402"/>
                </a:cubicBezTo>
                <a:cubicBezTo>
                  <a:pt x="4799502" y="761092"/>
                  <a:pt x="4867203" y="758195"/>
                  <a:pt x="4927046" y="755711"/>
                </a:cubicBezTo>
                <a:cubicBezTo>
                  <a:pt x="5049626" y="750608"/>
                  <a:pt x="5138287" y="747021"/>
                  <a:pt x="5157177" y="742745"/>
                </a:cubicBezTo>
                <a:cubicBezTo>
                  <a:pt x="5166691" y="741116"/>
                  <a:pt x="5176343" y="740334"/>
                  <a:pt x="5185995" y="740401"/>
                </a:cubicBezTo>
                <a:close/>
                <a:moveTo>
                  <a:pt x="2804961" y="736857"/>
                </a:moveTo>
                <a:lnTo>
                  <a:pt x="2796467" y="756516"/>
                </a:lnTo>
                <a:lnTo>
                  <a:pt x="2795969" y="758642"/>
                </a:lnTo>
                <a:lnTo>
                  <a:pt x="2781981" y="765304"/>
                </a:lnTo>
                <a:lnTo>
                  <a:pt x="2781500" y="756301"/>
                </a:lnTo>
                <a:lnTo>
                  <a:pt x="2782098" y="748513"/>
                </a:lnTo>
                <a:close/>
                <a:moveTo>
                  <a:pt x="2874202" y="732633"/>
                </a:moveTo>
                <a:lnTo>
                  <a:pt x="2872651" y="751886"/>
                </a:lnTo>
                <a:lnTo>
                  <a:pt x="2856702" y="757427"/>
                </a:lnTo>
                <a:lnTo>
                  <a:pt x="2852641" y="759188"/>
                </a:lnTo>
                <a:lnTo>
                  <a:pt x="2851901" y="742618"/>
                </a:lnTo>
                <a:lnTo>
                  <a:pt x="2851974" y="741884"/>
                </a:lnTo>
                <a:close/>
                <a:moveTo>
                  <a:pt x="2845385" y="729512"/>
                </a:moveTo>
                <a:lnTo>
                  <a:pt x="2845837" y="735384"/>
                </a:lnTo>
                <a:lnTo>
                  <a:pt x="2844025" y="736151"/>
                </a:lnTo>
                <a:close/>
                <a:moveTo>
                  <a:pt x="2885029" y="728129"/>
                </a:moveTo>
                <a:lnTo>
                  <a:pt x="2884145" y="738982"/>
                </a:lnTo>
                <a:lnTo>
                  <a:pt x="2884186" y="747876"/>
                </a:lnTo>
                <a:lnTo>
                  <a:pt x="2879524" y="749497"/>
                </a:lnTo>
                <a:lnTo>
                  <a:pt x="2879571" y="747286"/>
                </a:lnTo>
                <a:lnTo>
                  <a:pt x="2881931" y="729417"/>
                </a:lnTo>
                <a:close/>
                <a:moveTo>
                  <a:pt x="2845886" y="716087"/>
                </a:moveTo>
                <a:lnTo>
                  <a:pt x="2836843" y="739190"/>
                </a:lnTo>
                <a:lnTo>
                  <a:pt x="2836564" y="739308"/>
                </a:lnTo>
                <a:lnTo>
                  <a:pt x="2810895" y="751533"/>
                </a:lnTo>
                <a:lnTo>
                  <a:pt x="2812294" y="737641"/>
                </a:lnTo>
                <a:lnTo>
                  <a:pt x="2816790" y="730833"/>
                </a:lnTo>
                <a:lnTo>
                  <a:pt x="2833706" y="722215"/>
                </a:lnTo>
                <a:close/>
                <a:moveTo>
                  <a:pt x="2926032" y="714885"/>
                </a:moveTo>
                <a:lnTo>
                  <a:pt x="2926027" y="726458"/>
                </a:lnTo>
                <a:lnTo>
                  <a:pt x="2926028" y="726465"/>
                </a:lnTo>
                <a:lnTo>
                  <a:pt x="2926028" y="726484"/>
                </a:lnTo>
                <a:lnTo>
                  <a:pt x="2927383" y="738103"/>
                </a:lnTo>
                <a:lnTo>
                  <a:pt x="2923035" y="737812"/>
                </a:lnTo>
                <a:lnTo>
                  <a:pt x="2916110" y="739420"/>
                </a:lnTo>
                <a:lnTo>
                  <a:pt x="2894278" y="744370"/>
                </a:lnTo>
                <a:lnTo>
                  <a:pt x="2893249" y="744728"/>
                </a:lnTo>
                <a:lnTo>
                  <a:pt x="2892034" y="745011"/>
                </a:lnTo>
                <a:lnTo>
                  <a:pt x="2891366" y="745271"/>
                </a:lnTo>
                <a:lnTo>
                  <a:pt x="2891351" y="741010"/>
                </a:lnTo>
                <a:lnTo>
                  <a:pt x="2892617" y="724969"/>
                </a:lnTo>
                <a:lnTo>
                  <a:pt x="2905549" y="719588"/>
                </a:lnTo>
                <a:close/>
                <a:moveTo>
                  <a:pt x="3026071" y="707622"/>
                </a:moveTo>
                <a:lnTo>
                  <a:pt x="3041992" y="755251"/>
                </a:lnTo>
                <a:lnTo>
                  <a:pt x="3045050" y="765094"/>
                </a:lnTo>
                <a:lnTo>
                  <a:pt x="3059457" y="811628"/>
                </a:lnTo>
                <a:lnTo>
                  <a:pt x="3067925" y="840080"/>
                </a:lnTo>
                <a:lnTo>
                  <a:pt x="3079290" y="878542"/>
                </a:lnTo>
                <a:lnTo>
                  <a:pt x="3089692" y="914538"/>
                </a:lnTo>
                <a:lnTo>
                  <a:pt x="3101087" y="954296"/>
                </a:lnTo>
                <a:lnTo>
                  <a:pt x="3112909" y="996061"/>
                </a:lnTo>
                <a:lnTo>
                  <a:pt x="3121830" y="1027821"/>
                </a:lnTo>
                <a:lnTo>
                  <a:pt x="3163638" y="1178377"/>
                </a:lnTo>
                <a:lnTo>
                  <a:pt x="3212302" y="1355628"/>
                </a:lnTo>
                <a:lnTo>
                  <a:pt x="3216988" y="1372706"/>
                </a:lnTo>
                <a:cubicBezTo>
                  <a:pt x="3238808" y="1452335"/>
                  <a:pt x="3261322" y="1534504"/>
                  <a:pt x="3284186" y="1617379"/>
                </a:cubicBezTo>
                <a:lnTo>
                  <a:pt x="3294384" y="1654006"/>
                </a:lnTo>
                <a:lnTo>
                  <a:pt x="3307154" y="1700421"/>
                </a:lnTo>
                <a:lnTo>
                  <a:pt x="3319294" y="1743474"/>
                </a:lnTo>
                <a:lnTo>
                  <a:pt x="3353487" y="1866287"/>
                </a:lnTo>
                <a:lnTo>
                  <a:pt x="3381539" y="1964232"/>
                </a:lnTo>
                <a:lnTo>
                  <a:pt x="3399842" y="2029145"/>
                </a:lnTo>
                <a:lnTo>
                  <a:pt x="3414189" y="2078234"/>
                </a:lnTo>
                <a:lnTo>
                  <a:pt x="3422836" y="2108426"/>
                </a:lnTo>
                <a:lnTo>
                  <a:pt x="3429596" y="2130950"/>
                </a:lnTo>
                <a:lnTo>
                  <a:pt x="3445607" y="2185733"/>
                </a:lnTo>
                <a:lnTo>
                  <a:pt x="3490163" y="2332745"/>
                </a:lnTo>
                <a:lnTo>
                  <a:pt x="3490176" y="2332790"/>
                </a:lnTo>
                <a:lnTo>
                  <a:pt x="3495576" y="2349744"/>
                </a:lnTo>
                <a:lnTo>
                  <a:pt x="3501577" y="2368589"/>
                </a:lnTo>
                <a:lnTo>
                  <a:pt x="3474417" y="2299983"/>
                </a:lnTo>
                <a:lnTo>
                  <a:pt x="3465017" y="2270821"/>
                </a:lnTo>
                <a:lnTo>
                  <a:pt x="3462430" y="2262240"/>
                </a:lnTo>
                <a:lnTo>
                  <a:pt x="3431712" y="2157884"/>
                </a:lnTo>
                <a:lnTo>
                  <a:pt x="3421968" y="2124368"/>
                </a:lnTo>
                <a:lnTo>
                  <a:pt x="3401556" y="2053865"/>
                </a:lnTo>
                <a:lnTo>
                  <a:pt x="3349975" y="1873661"/>
                </a:lnTo>
                <a:lnTo>
                  <a:pt x="3276383" y="1612983"/>
                </a:lnTo>
                <a:lnTo>
                  <a:pt x="3263033" y="1565194"/>
                </a:lnTo>
                <a:lnTo>
                  <a:pt x="3202236" y="1347218"/>
                </a:lnTo>
                <a:lnTo>
                  <a:pt x="3157468" y="1185819"/>
                </a:lnTo>
                <a:lnTo>
                  <a:pt x="3123282" y="1061990"/>
                </a:lnTo>
                <a:cubicBezTo>
                  <a:pt x="3090085" y="941545"/>
                  <a:pt x="3061959" y="838941"/>
                  <a:pt x="3042481" y="767703"/>
                </a:cubicBezTo>
                <a:close/>
                <a:moveTo>
                  <a:pt x="5169311" y="706493"/>
                </a:moveTo>
                <a:lnTo>
                  <a:pt x="5224417" y="715823"/>
                </a:lnTo>
                <a:lnTo>
                  <a:pt x="5236990" y="720437"/>
                </a:lnTo>
                <a:lnTo>
                  <a:pt x="5284468" y="748506"/>
                </a:lnTo>
                <a:lnTo>
                  <a:pt x="5310023" y="777008"/>
                </a:lnTo>
                <a:lnTo>
                  <a:pt x="5311891" y="787576"/>
                </a:lnTo>
                <a:lnTo>
                  <a:pt x="5300201" y="774659"/>
                </a:lnTo>
                <a:cubicBezTo>
                  <a:pt x="5291178" y="766741"/>
                  <a:pt x="5281810" y="760301"/>
                  <a:pt x="5272375" y="755078"/>
                </a:cubicBezTo>
                <a:lnTo>
                  <a:pt x="5260949" y="751181"/>
                </a:lnTo>
                <a:lnTo>
                  <a:pt x="5251156" y="745311"/>
                </a:lnTo>
                <a:lnTo>
                  <a:pt x="5228635" y="740157"/>
                </a:lnTo>
                <a:lnTo>
                  <a:pt x="5217225" y="736265"/>
                </a:lnTo>
                <a:lnTo>
                  <a:pt x="5210095" y="735917"/>
                </a:lnTo>
                <a:lnTo>
                  <a:pt x="5204771" y="734699"/>
                </a:lnTo>
                <a:lnTo>
                  <a:pt x="5182209" y="734556"/>
                </a:lnTo>
                <a:lnTo>
                  <a:pt x="5173968" y="734153"/>
                </a:lnTo>
                <a:lnTo>
                  <a:pt x="5171109" y="734485"/>
                </a:lnTo>
                <a:lnTo>
                  <a:pt x="5170069" y="734480"/>
                </a:lnTo>
                <a:lnTo>
                  <a:pt x="5159208" y="735866"/>
                </a:lnTo>
                <a:lnTo>
                  <a:pt x="5156073" y="736230"/>
                </a:lnTo>
                <a:cubicBezTo>
                  <a:pt x="5137734" y="740366"/>
                  <a:pt x="5049487" y="743952"/>
                  <a:pt x="4927182" y="749053"/>
                </a:cubicBezTo>
                <a:cubicBezTo>
                  <a:pt x="4867341" y="751536"/>
                  <a:pt x="4799501" y="754294"/>
                  <a:pt x="4727938" y="757741"/>
                </a:cubicBezTo>
                <a:lnTo>
                  <a:pt x="4658995" y="761465"/>
                </a:lnTo>
                <a:cubicBezTo>
                  <a:pt x="4636657" y="762842"/>
                  <a:pt x="4614183" y="764084"/>
                  <a:pt x="4591430" y="765186"/>
                </a:cubicBezTo>
                <a:lnTo>
                  <a:pt x="4573781" y="766152"/>
                </a:lnTo>
                <a:cubicBezTo>
                  <a:pt x="4312764" y="778701"/>
                  <a:pt x="4042922" y="791800"/>
                  <a:pt x="3951503" y="809725"/>
                </a:cubicBezTo>
                <a:cubicBezTo>
                  <a:pt x="3834852" y="832476"/>
                  <a:pt x="3808930" y="921413"/>
                  <a:pt x="3791832" y="980152"/>
                </a:cubicBezTo>
                <a:cubicBezTo>
                  <a:pt x="3788798" y="990079"/>
                  <a:pt x="3786040" y="999732"/>
                  <a:pt x="3783007" y="1007729"/>
                </a:cubicBezTo>
                <a:cubicBezTo>
                  <a:pt x="3777268" y="1014382"/>
                  <a:pt x="3772291" y="1022685"/>
                  <a:pt x="3767982" y="1032482"/>
                </a:cubicBezTo>
                <a:lnTo>
                  <a:pt x="3764184" y="1044099"/>
                </a:lnTo>
                <a:lnTo>
                  <a:pt x="3762008" y="1048300"/>
                </a:lnTo>
                <a:lnTo>
                  <a:pt x="3760533" y="1055271"/>
                </a:lnTo>
                <a:lnTo>
                  <a:pt x="3756964" y="1066190"/>
                </a:lnTo>
                <a:cubicBezTo>
                  <a:pt x="3750828" y="1091439"/>
                  <a:pt x="3746984" y="1122028"/>
                  <a:pt x="3744675" y="1156698"/>
                </a:cubicBezTo>
                <a:lnTo>
                  <a:pt x="3744317" y="1170019"/>
                </a:lnTo>
                <a:lnTo>
                  <a:pt x="3743219" y="1183470"/>
                </a:lnTo>
                <a:lnTo>
                  <a:pt x="3741594" y="1271529"/>
                </a:lnTo>
                <a:lnTo>
                  <a:pt x="3741589" y="1271688"/>
                </a:lnTo>
                <a:cubicBezTo>
                  <a:pt x="3741589" y="1313253"/>
                  <a:pt x="3742365" y="1357644"/>
                  <a:pt x="3743157" y="1403594"/>
                </a:cubicBezTo>
                <a:lnTo>
                  <a:pt x="3744213" y="1545864"/>
                </a:lnTo>
                <a:lnTo>
                  <a:pt x="3727770" y="1550203"/>
                </a:lnTo>
                <a:lnTo>
                  <a:pt x="3719579" y="1404556"/>
                </a:lnTo>
                <a:lnTo>
                  <a:pt x="3717185" y="1365022"/>
                </a:lnTo>
                <a:lnTo>
                  <a:pt x="3710957" y="1262141"/>
                </a:lnTo>
                <a:lnTo>
                  <a:pt x="3707584" y="1138451"/>
                </a:lnTo>
                <a:lnTo>
                  <a:pt x="3709294" y="1086313"/>
                </a:lnTo>
                <a:lnTo>
                  <a:pt x="3716739" y="1030530"/>
                </a:lnTo>
                <a:lnTo>
                  <a:pt x="3719487" y="1018890"/>
                </a:lnTo>
                <a:lnTo>
                  <a:pt x="3734885" y="981446"/>
                </a:lnTo>
                <a:lnTo>
                  <a:pt x="3734885" y="981418"/>
                </a:lnTo>
                <a:lnTo>
                  <a:pt x="3734885" y="981391"/>
                </a:lnTo>
                <a:lnTo>
                  <a:pt x="3734885" y="980341"/>
                </a:lnTo>
                <a:cubicBezTo>
                  <a:pt x="3737228" y="972342"/>
                  <a:pt x="3739435" y="962829"/>
                  <a:pt x="3741778" y="952762"/>
                </a:cubicBezTo>
                <a:cubicBezTo>
                  <a:pt x="3756118" y="890443"/>
                  <a:pt x="3777905" y="796544"/>
                  <a:pt x="3897590" y="773506"/>
                </a:cubicBezTo>
                <a:cubicBezTo>
                  <a:pt x="3986802" y="756263"/>
                  <a:pt x="4274708" y="744675"/>
                  <a:pt x="4553098" y="733508"/>
                </a:cubicBezTo>
                <a:lnTo>
                  <a:pt x="4559028" y="733508"/>
                </a:lnTo>
                <a:cubicBezTo>
                  <a:pt x="4582469" y="732546"/>
                  <a:pt x="4605634" y="731443"/>
                  <a:pt x="4628659" y="730202"/>
                </a:cubicBezTo>
                <a:lnTo>
                  <a:pt x="4700361" y="726893"/>
                </a:lnTo>
                <a:cubicBezTo>
                  <a:pt x="4776612" y="723999"/>
                  <a:pt x="4848588" y="721521"/>
                  <a:pt x="4912015" y="719452"/>
                </a:cubicBezTo>
                <a:cubicBezTo>
                  <a:pt x="5037492" y="715178"/>
                  <a:pt x="5128082" y="712145"/>
                  <a:pt x="5144629" y="708422"/>
                </a:cubicBezTo>
                <a:cubicBezTo>
                  <a:pt x="5152792" y="707085"/>
                  <a:pt x="5161037" y="706440"/>
                  <a:pt x="5169311" y="706493"/>
                </a:cubicBezTo>
                <a:close/>
                <a:moveTo>
                  <a:pt x="3203633" y="702780"/>
                </a:moveTo>
                <a:lnTo>
                  <a:pt x="3206748" y="724538"/>
                </a:lnTo>
                <a:cubicBezTo>
                  <a:pt x="3208252" y="733277"/>
                  <a:pt x="3210180" y="743296"/>
                  <a:pt x="3212507" y="754519"/>
                </a:cubicBezTo>
                <a:lnTo>
                  <a:pt x="3212652" y="755181"/>
                </a:lnTo>
                <a:lnTo>
                  <a:pt x="3212733" y="755603"/>
                </a:lnTo>
                <a:lnTo>
                  <a:pt x="3215167" y="766657"/>
                </a:lnTo>
                <a:lnTo>
                  <a:pt x="3220653" y="791691"/>
                </a:lnTo>
                <a:lnTo>
                  <a:pt x="3220920" y="792788"/>
                </a:lnTo>
                <a:lnTo>
                  <a:pt x="3221257" y="794319"/>
                </a:lnTo>
                <a:cubicBezTo>
                  <a:pt x="3224502" y="808433"/>
                  <a:pt x="3228142" y="823718"/>
                  <a:pt x="3232148" y="840081"/>
                </a:cubicBezTo>
                <a:lnTo>
                  <a:pt x="3238286" y="864116"/>
                </a:lnTo>
                <a:lnTo>
                  <a:pt x="3243484" y="885464"/>
                </a:lnTo>
                <a:lnTo>
                  <a:pt x="3252942" y="921504"/>
                </a:lnTo>
                <a:lnTo>
                  <a:pt x="3260344" y="950490"/>
                </a:lnTo>
                <a:lnTo>
                  <a:pt x="3267526" y="977086"/>
                </a:lnTo>
                <a:lnTo>
                  <a:pt x="3273992" y="1001729"/>
                </a:lnTo>
                <a:lnTo>
                  <a:pt x="3286103" y="1045868"/>
                </a:lnTo>
                <a:lnTo>
                  <a:pt x="3295946" y="1082320"/>
                </a:lnTo>
                <a:lnTo>
                  <a:pt x="3303675" y="1109925"/>
                </a:lnTo>
                <a:lnTo>
                  <a:pt x="3310925" y="1136353"/>
                </a:lnTo>
                <a:lnTo>
                  <a:pt x="3325478" y="1187792"/>
                </a:lnTo>
                <a:lnTo>
                  <a:pt x="3337579" y="1231013"/>
                </a:lnTo>
                <a:lnTo>
                  <a:pt x="3345422" y="1258293"/>
                </a:lnTo>
                <a:lnTo>
                  <a:pt x="3353035" y="1285148"/>
                </a:lnTo>
                <a:lnTo>
                  <a:pt x="3369505" y="1342014"/>
                </a:lnTo>
                <a:lnTo>
                  <a:pt x="3383866" y="1391965"/>
                </a:lnTo>
                <a:lnTo>
                  <a:pt x="3391629" y="1418395"/>
                </a:lnTo>
                <a:lnTo>
                  <a:pt x="3399071" y="1444088"/>
                </a:lnTo>
                <a:lnTo>
                  <a:pt x="3406174" y="1467916"/>
                </a:lnTo>
                <a:lnTo>
                  <a:pt x="3433437" y="1560737"/>
                </a:lnTo>
                <a:cubicBezTo>
                  <a:pt x="3450355" y="1617783"/>
                  <a:pt x="3467591" y="1675365"/>
                  <a:pt x="3484915" y="1732726"/>
                </a:cubicBezTo>
                <a:lnTo>
                  <a:pt x="3494032" y="1762644"/>
                </a:lnTo>
                <a:lnTo>
                  <a:pt x="3497923" y="1775694"/>
                </a:lnTo>
                <a:lnTo>
                  <a:pt x="3518306" y="1842295"/>
                </a:lnTo>
                <a:lnTo>
                  <a:pt x="3536923" y="1903383"/>
                </a:lnTo>
                <a:lnTo>
                  <a:pt x="3542475" y="1921263"/>
                </a:lnTo>
                <a:lnTo>
                  <a:pt x="3548238" y="1940090"/>
                </a:lnTo>
                <a:lnTo>
                  <a:pt x="3569108" y="2007033"/>
                </a:lnTo>
                <a:lnTo>
                  <a:pt x="3588089" y="2068161"/>
                </a:lnTo>
                <a:lnTo>
                  <a:pt x="3592625" y="2082464"/>
                </a:lnTo>
                <a:lnTo>
                  <a:pt x="3597479" y="2098033"/>
                </a:lnTo>
                <a:lnTo>
                  <a:pt x="3618302" y="2163432"/>
                </a:lnTo>
                <a:lnTo>
                  <a:pt x="3637036" y="2222510"/>
                </a:lnTo>
                <a:lnTo>
                  <a:pt x="3640535" y="2233262"/>
                </a:lnTo>
                <a:lnTo>
                  <a:pt x="3644397" y="2245389"/>
                </a:lnTo>
                <a:lnTo>
                  <a:pt x="3664626" y="2307291"/>
                </a:lnTo>
                <a:lnTo>
                  <a:pt x="3682391" y="2361881"/>
                </a:lnTo>
                <a:lnTo>
                  <a:pt x="3684873" y="2369248"/>
                </a:lnTo>
                <a:lnTo>
                  <a:pt x="3687741" y="2378023"/>
                </a:lnTo>
                <a:lnTo>
                  <a:pt x="3706952" y="2434767"/>
                </a:lnTo>
                <a:lnTo>
                  <a:pt x="3722777" y="2481727"/>
                </a:lnTo>
                <a:lnTo>
                  <a:pt x="3724342" y="2486130"/>
                </a:lnTo>
                <a:lnTo>
                  <a:pt x="3726261" y="2491798"/>
                </a:lnTo>
                <a:lnTo>
                  <a:pt x="3743848" y="2541004"/>
                </a:lnTo>
                <a:lnTo>
                  <a:pt x="3756821" y="2577498"/>
                </a:lnTo>
                <a:lnTo>
                  <a:pt x="3758033" y="2580692"/>
                </a:lnTo>
                <a:lnTo>
                  <a:pt x="3758708" y="2582579"/>
                </a:lnTo>
                <a:lnTo>
                  <a:pt x="3765278" y="2599774"/>
                </a:lnTo>
                <a:lnTo>
                  <a:pt x="3771034" y="2614934"/>
                </a:lnTo>
                <a:lnTo>
                  <a:pt x="3771618" y="2616365"/>
                </a:lnTo>
                <a:lnTo>
                  <a:pt x="3772264" y="2618055"/>
                </a:lnTo>
                <a:lnTo>
                  <a:pt x="3778413" y="2633035"/>
                </a:lnTo>
                <a:lnTo>
                  <a:pt x="3783146" y="2644646"/>
                </a:lnTo>
                <a:lnTo>
                  <a:pt x="3783463" y="2645336"/>
                </a:lnTo>
                <a:lnTo>
                  <a:pt x="3783832" y="2646232"/>
                </a:lnTo>
                <a:lnTo>
                  <a:pt x="3789573" y="2658635"/>
                </a:lnTo>
                <a:lnTo>
                  <a:pt x="3792986" y="2666065"/>
                </a:lnTo>
                <a:lnTo>
                  <a:pt x="3793108" y="2666273"/>
                </a:lnTo>
                <a:lnTo>
                  <a:pt x="3793256" y="2666593"/>
                </a:lnTo>
                <a:lnTo>
                  <a:pt x="3799951" y="2677893"/>
                </a:lnTo>
                <a:lnTo>
                  <a:pt x="3800380" y="2678622"/>
                </a:lnTo>
                <a:lnTo>
                  <a:pt x="3810270" y="2693324"/>
                </a:lnTo>
                <a:lnTo>
                  <a:pt x="3803554" y="2689513"/>
                </a:lnTo>
                <a:cubicBezTo>
                  <a:pt x="3802960" y="2688976"/>
                  <a:pt x="3802147" y="2688714"/>
                  <a:pt x="3801348" y="2688824"/>
                </a:cubicBezTo>
                <a:lnTo>
                  <a:pt x="3799610" y="2688723"/>
                </a:lnTo>
                <a:lnTo>
                  <a:pt x="3787362" y="2679449"/>
                </a:lnTo>
                <a:lnTo>
                  <a:pt x="3772209" y="2644841"/>
                </a:lnTo>
                <a:lnTo>
                  <a:pt x="3770661" y="2641088"/>
                </a:lnTo>
                <a:lnTo>
                  <a:pt x="3753299" y="2595335"/>
                </a:lnTo>
                <a:lnTo>
                  <a:pt x="3730561" y="2531934"/>
                </a:lnTo>
                <a:lnTo>
                  <a:pt x="3723795" y="2512854"/>
                </a:lnTo>
                <a:lnTo>
                  <a:pt x="3688148" y="2407824"/>
                </a:lnTo>
                <a:lnTo>
                  <a:pt x="3677898" y="2376681"/>
                </a:lnTo>
                <a:lnTo>
                  <a:pt x="3646938" y="2282029"/>
                </a:lnTo>
                <a:lnTo>
                  <a:pt x="3631338" y="2233452"/>
                </a:lnTo>
                <a:lnTo>
                  <a:pt x="3600648" y="2136963"/>
                </a:lnTo>
                <a:lnTo>
                  <a:pt x="3583199" y="2081504"/>
                </a:lnTo>
                <a:lnTo>
                  <a:pt x="3548524" y="1969921"/>
                </a:lnTo>
                <a:lnTo>
                  <a:pt x="3532198" y="1917085"/>
                </a:lnTo>
                <a:lnTo>
                  <a:pt x="3478556" y="1740860"/>
                </a:lnTo>
                <a:lnTo>
                  <a:pt x="3382219" y="1414982"/>
                </a:lnTo>
                <a:lnTo>
                  <a:pt x="3367210" y="1363118"/>
                </a:lnTo>
                <a:lnTo>
                  <a:pt x="3366697" y="1361336"/>
                </a:lnTo>
                <a:lnTo>
                  <a:pt x="3339224" y="1265827"/>
                </a:lnTo>
                <a:lnTo>
                  <a:pt x="3323496" y="1210405"/>
                </a:lnTo>
                <a:lnTo>
                  <a:pt x="3297974" y="1119449"/>
                </a:lnTo>
                <a:lnTo>
                  <a:pt x="3283373" y="1066677"/>
                </a:lnTo>
                <a:lnTo>
                  <a:pt x="3261336" y="985399"/>
                </a:lnTo>
                <a:lnTo>
                  <a:pt x="3249049" y="939387"/>
                </a:lnTo>
                <a:lnTo>
                  <a:pt x="3230381" y="866692"/>
                </a:lnTo>
                <a:lnTo>
                  <a:pt x="3220763" y="828638"/>
                </a:lnTo>
                <a:lnTo>
                  <a:pt x="3217566" y="815297"/>
                </a:lnTo>
                <a:lnTo>
                  <a:pt x="3202280" y="748303"/>
                </a:lnTo>
                <a:lnTo>
                  <a:pt x="3197413" y="723260"/>
                </a:lnTo>
                <a:lnTo>
                  <a:pt x="3200717" y="717384"/>
                </a:lnTo>
                <a:cubicBezTo>
                  <a:pt x="3201613" y="716594"/>
                  <a:pt x="3201985" y="715367"/>
                  <a:pt x="3201681" y="714215"/>
                </a:cubicBezTo>
                <a:lnTo>
                  <a:pt x="3201680" y="714213"/>
                </a:lnTo>
                <a:lnTo>
                  <a:pt x="3201681" y="714208"/>
                </a:lnTo>
                <a:lnTo>
                  <a:pt x="3201679" y="714206"/>
                </a:lnTo>
                <a:lnTo>
                  <a:pt x="3201685" y="714188"/>
                </a:lnTo>
                <a:lnTo>
                  <a:pt x="3198949" y="709671"/>
                </a:lnTo>
                <a:close/>
                <a:moveTo>
                  <a:pt x="5313272" y="700380"/>
                </a:moveTo>
                <a:lnTo>
                  <a:pt x="5326562" y="730376"/>
                </a:lnTo>
                <a:lnTo>
                  <a:pt x="5367632" y="830690"/>
                </a:lnTo>
                <a:lnTo>
                  <a:pt x="5380882" y="864747"/>
                </a:lnTo>
                <a:lnTo>
                  <a:pt x="5411977" y="946379"/>
                </a:lnTo>
                <a:lnTo>
                  <a:pt x="5427546" y="988682"/>
                </a:lnTo>
                <a:lnTo>
                  <a:pt x="5447668" y="1045289"/>
                </a:lnTo>
                <a:lnTo>
                  <a:pt x="5518213" y="1254340"/>
                </a:lnTo>
                <a:lnTo>
                  <a:pt x="5518298" y="1254597"/>
                </a:lnTo>
                <a:cubicBezTo>
                  <a:pt x="5536223" y="1310923"/>
                  <a:pt x="5556811" y="1378455"/>
                  <a:pt x="5576990" y="1450855"/>
                </a:cubicBezTo>
                <a:lnTo>
                  <a:pt x="5633225" y="1676346"/>
                </a:lnTo>
                <a:lnTo>
                  <a:pt x="5654662" y="1788218"/>
                </a:lnTo>
                <a:lnTo>
                  <a:pt x="5656884" y="1803925"/>
                </a:lnTo>
                <a:lnTo>
                  <a:pt x="5666858" y="1879195"/>
                </a:lnTo>
                <a:lnTo>
                  <a:pt x="5669514" y="1911537"/>
                </a:lnTo>
                <a:lnTo>
                  <a:pt x="5671938" y="1967014"/>
                </a:lnTo>
                <a:lnTo>
                  <a:pt x="5671887" y="1995176"/>
                </a:lnTo>
                <a:lnTo>
                  <a:pt x="5665319" y="2057934"/>
                </a:lnTo>
                <a:lnTo>
                  <a:pt x="5664595" y="2063513"/>
                </a:lnTo>
                <a:cubicBezTo>
                  <a:pt x="5664456" y="2063925"/>
                  <a:pt x="5656734" y="2109429"/>
                  <a:pt x="5584896" y="2161136"/>
                </a:cubicBezTo>
                <a:lnTo>
                  <a:pt x="5566582" y="2171853"/>
                </a:lnTo>
                <a:lnTo>
                  <a:pt x="5565061" y="2172737"/>
                </a:lnTo>
                <a:lnTo>
                  <a:pt x="5558528" y="2176531"/>
                </a:lnTo>
                <a:lnTo>
                  <a:pt x="5558481" y="2176554"/>
                </a:lnTo>
                <a:lnTo>
                  <a:pt x="5514862" y="2197989"/>
                </a:lnTo>
                <a:lnTo>
                  <a:pt x="5496101" y="2206645"/>
                </a:lnTo>
                <a:lnTo>
                  <a:pt x="5455686" y="2225095"/>
                </a:lnTo>
                <a:lnTo>
                  <a:pt x="5428664" y="2237039"/>
                </a:lnTo>
                <a:lnTo>
                  <a:pt x="5382820" y="2257061"/>
                </a:lnTo>
                <a:lnTo>
                  <a:pt x="5350055" y="2271105"/>
                </a:lnTo>
                <a:lnTo>
                  <a:pt x="5311099" y="2287590"/>
                </a:lnTo>
                <a:lnTo>
                  <a:pt x="5163525" y="2348637"/>
                </a:lnTo>
                <a:lnTo>
                  <a:pt x="4950761" y="2433461"/>
                </a:lnTo>
                <a:lnTo>
                  <a:pt x="4900483" y="2452820"/>
                </a:lnTo>
                <a:lnTo>
                  <a:pt x="4734224" y="2515928"/>
                </a:lnTo>
                <a:lnTo>
                  <a:pt x="4715417" y="2522966"/>
                </a:lnTo>
                <a:lnTo>
                  <a:pt x="4510644" y="2596189"/>
                </a:lnTo>
                <a:lnTo>
                  <a:pt x="4509733" y="2596505"/>
                </a:lnTo>
                <a:lnTo>
                  <a:pt x="4508974" y="2596768"/>
                </a:lnTo>
                <a:lnTo>
                  <a:pt x="4426666" y="2624206"/>
                </a:lnTo>
                <a:lnTo>
                  <a:pt x="4414531" y="2628183"/>
                </a:lnTo>
                <a:lnTo>
                  <a:pt x="4352658" y="2647282"/>
                </a:lnTo>
                <a:lnTo>
                  <a:pt x="4333405" y="2653086"/>
                </a:lnTo>
                <a:lnTo>
                  <a:pt x="4287660" y="2665424"/>
                </a:lnTo>
                <a:lnTo>
                  <a:pt x="4269339" y="2670218"/>
                </a:lnTo>
                <a:lnTo>
                  <a:pt x="4223137" y="2679310"/>
                </a:lnTo>
                <a:lnTo>
                  <a:pt x="4089742" y="2686730"/>
                </a:lnTo>
                <a:lnTo>
                  <a:pt x="3983493" y="2671347"/>
                </a:lnTo>
                <a:cubicBezTo>
                  <a:pt x="3952848" y="2662488"/>
                  <a:pt x="3927098" y="2649932"/>
                  <a:pt x="3906613" y="2633782"/>
                </a:cubicBezTo>
                <a:lnTo>
                  <a:pt x="3861327" y="2574656"/>
                </a:lnTo>
                <a:lnTo>
                  <a:pt x="3861327" y="2573692"/>
                </a:lnTo>
                <a:lnTo>
                  <a:pt x="3861279" y="2573614"/>
                </a:lnTo>
                <a:lnTo>
                  <a:pt x="3855433" y="2564050"/>
                </a:lnTo>
                <a:cubicBezTo>
                  <a:pt x="3853105" y="2559587"/>
                  <a:pt x="3850418" y="2553893"/>
                  <a:pt x="3847390" y="2547015"/>
                </a:cubicBezTo>
                <a:lnTo>
                  <a:pt x="3835884" y="2518402"/>
                </a:lnTo>
                <a:lnTo>
                  <a:pt x="3842850" y="2530808"/>
                </a:lnTo>
                <a:cubicBezTo>
                  <a:pt x="3872772" y="2601543"/>
                  <a:pt x="3961432" y="2639325"/>
                  <a:pt x="4093389" y="2639325"/>
                </a:cubicBezTo>
                <a:cubicBezTo>
                  <a:pt x="4130341" y="2639008"/>
                  <a:pt x="4167241" y="2636290"/>
                  <a:pt x="4203835" y="2631189"/>
                </a:cubicBezTo>
                <a:cubicBezTo>
                  <a:pt x="4269883" y="2622639"/>
                  <a:pt x="4439896" y="2569554"/>
                  <a:pt x="4658858" y="2489166"/>
                </a:cubicBezTo>
                <a:cubicBezTo>
                  <a:pt x="4733730" y="2461728"/>
                  <a:pt x="4830663" y="2425739"/>
                  <a:pt x="4917532" y="2391957"/>
                </a:cubicBezTo>
                <a:cubicBezTo>
                  <a:pt x="5042801" y="2343077"/>
                  <a:pt x="5157039" y="2297333"/>
                  <a:pt x="5251870" y="2258191"/>
                </a:cubicBezTo>
                <a:lnTo>
                  <a:pt x="5270365" y="2250402"/>
                </a:lnTo>
                <a:lnTo>
                  <a:pt x="5378517" y="2204859"/>
                </a:lnTo>
                <a:cubicBezTo>
                  <a:pt x="5415182" y="2189022"/>
                  <a:pt x="5445948" y="2175268"/>
                  <a:pt x="5469768" y="2164031"/>
                </a:cubicBezTo>
                <a:cubicBezTo>
                  <a:pt x="5493911" y="2153414"/>
                  <a:pt x="5517365" y="2141252"/>
                  <a:pt x="5539951" y="2127629"/>
                </a:cubicBezTo>
                <a:cubicBezTo>
                  <a:pt x="5610687" y="2076472"/>
                  <a:pt x="5621579" y="2031384"/>
                  <a:pt x="5621579" y="2029454"/>
                </a:cubicBezTo>
                <a:cubicBezTo>
                  <a:pt x="5649295" y="1905080"/>
                  <a:pt x="5617167" y="1652750"/>
                  <a:pt x="5539951" y="1386769"/>
                </a:cubicBezTo>
                <a:cubicBezTo>
                  <a:pt x="5534436" y="1367878"/>
                  <a:pt x="5529334" y="1348574"/>
                  <a:pt x="5524508" y="1329822"/>
                </a:cubicBezTo>
                <a:cubicBezTo>
                  <a:pt x="5517752" y="1303762"/>
                  <a:pt x="5510719" y="1276873"/>
                  <a:pt x="5502446" y="1250820"/>
                </a:cubicBezTo>
                <a:cubicBezTo>
                  <a:pt x="5487089" y="1202559"/>
                  <a:pt x="5472415" y="1156933"/>
                  <a:pt x="5458413" y="1113914"/>
                </a:cubicBezTo>
                <a:lnTo>
                  <a:pt x="5451736" y="1093678"/>
                </a:lnTo>
                <a:lnTo>
                  <a:pt x="5448032" y="1082194"/>
                </a:lnTo>
                <a:lnTo>
                  <a:pt x="5440411" y="1059351"/>
                </a:lnTo>
                <a:lnTo>
                  <a:pt x="5418407" y="992662"/>
                </a:lnTo>
                <a:lnTo>
                  <a:pt x="5406578" y="957958"/>
                </a:lnTo>
                <a:lnTo>
                  <a:pt x="5399890" y="937914"/>
                </a:lnTo>
                <a:lnTo>
                  <a:pt x="5394128" y="921436"/>
                </a:lnTo>
                <a:lnTo>
                  <a:pt x="5382361" y="886918"/>
                </a:lnTo>
                <a:lnTo>
                  <a:pt x="5364936" y="837943"/>
                </a:lnTo>
                <a:lnTo>
                  <a:pt x="5357878" y="817760"/>
                </a:lnTo>
                <a:lnTo>
                  <a:pt x="5355311" y="810895"/>
                </a:lnTo>
                <a:lnTo>
                  <a:pt x="5350204" y="796538"/>
                </a:lnTo>
                <a:cubicBezTo>
                  <a:pt x="5340125" y="768956"/>
                  <a:pt x="5330683" y="743911"/>
                  <a:pt x="5321866" y="721379"/>
                </a:cubicBezTo>
                <a:close/>
                <a:moveTo>
                  <a:pt x="2880362" y="700007"/>
                </a:moveTo>
                <a:lnTo>
                  <a:pt x="2875081" y="721729"/>
                </a:lnTo>
                <a:lnTo>
                  <a:pt x="2874974" y="723057"/>
                </a:lnTo>
                <a:lnTo>
                  <a:pt x="2868636" y="725739"/>
                </a:lnTo>
                <a:lnTo>
                  <a:pt x="2863086" y="727687"/>
                </a:lnTo>
                <a:lnTo>
                  <a:pt x="2853564" y="732115"/>
                </a:lnTo>
                <a:lnTo>
                  <a:pt x="2852915" y="732390"/>
                </a:lnTo>
                <a:lnTo>
                  <a:pt x="2854507" y="716337"/>
                </a:lnTo>
                <a:lnTo>
                  <a:pt x="2856229" y="710932"/>
                </a:lnTo>
                <a:close/>
                <a:moveTo>
                  <a:pt x="2889142" y="696030"/>
                </a:moveTo>
                <a:lnTo>
                  <a:pt x="2886573" y="709164"/>
                </a:lnTo>
                <a:lnTo>
                  <a:pt x="2885815" y="718471"/>
                </a:lnTo>
                <a:lnTo>
                  <a:pt x="2883232" y="719564"/>
                </a:lnTo>
                <a:lnTo>
                  <a:pt x="2884278" y="711650"/>
                </a:lnTo>
                <a:lnTo>
                  <a:pt x="2888768" y="696201"/>
                </a:lnTo>
                <a:close/>
                <a:moveTo>
                  <a:pt x="2890749" y="687877"/>
                </a:moveTo>
                <a:lnTo>
                  <a:pt x="2890862" y="688101"/>
                </a:lnTo>
                <a:lnTo>
                  <a:pt x="2890690" y="688176"/>
                </a:lnTo>
                <a:close/>
                <a:moveTo>
                  <a:pt x="3024143" y="686305"/>
                </a:moveTo>
                <a:lnTo>
                  <a:pt x="3033009" y="702240"/>
                </a:lnTo>
                <a:lnTo>
                  <a:pt x="3033140" y="702531"/>
                </a:lnTo>
                <a:lnTo>
                  <a:pt x="3054329" y="750707"/>
                </a:lnTo>
                <a:lnTo>
                  <a:pt x="3061021" y="767696"/>
                </a:lnTo>
                <a:lnTo>
                  <a:pt x="3078167" y="814015"/>
                </a:lnTo>
                <a:lnTo>
                  <a:pt x="3085270" y="834377"/>
                </a:lnTo>
                <a:lnTo>
                  <a:pt x="3108765" y="909083"/>
                </a:lnTo>
                <a:lnTo>
                  <a:pt x="3108884" y="909471"/>
                </a:lnTo>
                <a:cubicBezTo>
                  <a:pt x="3120880" y="986825"/>
                  <a:pt x="3145699" y="1082377"/>
                  <a:pt x="3174517" y="1190203"/>
                </a:cubicBezTo>
                <a:cubicBezTo>
                  <a:pt x="3184440" y="1226836"/>
                  <a:pt x="3195223" y="1266644"/>
                  <a:pt x="3206713" y="1308907"/>
                </a:cubicBezTo>
                <a:lnTo>
                  <a:pt x="3208887" y="1316892"/>
                </a:lnTo>
                <a:lnTo>
                  <a:pt x="3211680" y="1327190"/>
                </a:lnTo>
                <a:lnTo>
                  <a:pt x="3219558" y="1356075"/>
                </a:lnTo>
                <a:lnTo>
                  <a:pt x="3243150" y="1442710"/>
                </a:lnTo>
                <a:lnTo>
                  <a:pt x="3248519" y="1462262"/>
                </a:lnTo>
                <a:lnTo>
                  <a:pt x="3254212" y="1483138"/>
                </a:lnTo>
                <a:lnTo>
                  <a:pt x="3264234" y="1519503"/>
                </a:lnTo>
                <a:lnTo>
                  <a:pt x="3282915" y="1587543"/>
                </a:lnTo>
                <a:lnTo>
                  <a:pt x="3292064" y="1620481"/>
                </a:lnTo>
                <a:lnTo>
                  <a:pt x="3300749" y="1651994"/>
                </a:lnTo>
                <a:lnTo>
                  <a:pt x="3310198" y="1685766"/>
                </a:lnTo>
                <a:lnTo>
                  <a:pt x="3325092" y="1739390"/>
                </a:lnTo>
                <a:lnTo>
                  <a:pt x="3331129" y="1760580"/>
                </a:lnTo>
                <a:lnTo>
                  <a:pt x="3349925" y="1827762"/>
                </a:lnTo>
                <a:cubicBezTo>
                  <a:pt x="3366604" y="1886838"/>
                  <a:pt x="3383496" y="1946066"/>
                  <a:pt x="3400373" y="2004448"/>
                </a:cubicBezTo>
                <a:lnTo>
                  <a:pt x="3408144" y="2030929"/>
                </a:lnTo>
                <a:lnTo>
                  <a:pt x="3413024" y="2048061"/>
                </a:lnTo>
                <a:lnTo>
                  <a:pt x="3437406" y="2130652"/>
                </a:lnTo>
                <a:lnTo>
                  <a:pt x="3450730" y="2176058"/>
                </a:lnTo>
                <a:lnTo>
                  <a:pt x="3453349" y="2184656"/>
                </a:lnTo>
                <a:lnTo>
                  <a:pt x="3456950" y="2196853"/>
                </a:lnTo>
                <a:cubicBezTo>
                  <a:pt x="3471435" y="2245165"/>
                  <a:pt x="3485712" y="2291969"/>
                  <a:pt x="3499629" y="2336595"/>
                </a:cubicBezTo>
                <a:lnTo>
                  <a:pt x="3540885" y="2465056"/>
                </a:lnTo>
                <a:lnTo>
                  <a:pt x="3537139" y="2458415"/>
                </a:lnTo>
                <a:lnTo>
                  <a:pt x="3533742" y="2449835"/>
                </a:lnTo>
                <a:lnTo>
                  <a:pt x="3506943" y="2367046"/>
                </a:lnTo>
                <a:lnTo>
                  <a:pt x="3465144" y="2230468"/>
                </a:lnTo>
                <a:lnTo>
                  <a:pt x="3452615" y="2188413"/>
                </a:lnTo>
                <a:lnTo>
                  <a:pt x="3428219" y="2105420"/>
                </a:lnTo>
                <a:lnTo>
                  <a:pt x="3394490" y="1988080"/>
                </a:lnTo>
                <a:lnTo>
                  <a:pt x="3329350" y="1757547"/>
                </a:lnTo>
                <a:lnTo>
                  <a:pt x="3303726" y="1665596"/>
                </a:lnTo>
                <a:lnTo>
                  <a:pt x="3222644" y="1370778"/>
                </a:lnTo>
                <a:cubicBezTo>
                  <a:pt x="3210665" y="1327051"/>
                  <a:pt x="3198891" y="1284069"/>
                  <a:pt x="3187397" y="1242242"/>
                </a:cubicBezTo>
                <a:lnTo>
                  <a:pt x="3166817" y="1167565"/>
                </a:lnTo>
                <a:lnTo>
                  <a:pt x="3162038" y="1150164"/>
                </a:lnTo>
                <a:lnTo>
                  <a:pt x="3159727" y="1141838"/>
                </a:lnTo>
                <a:lnTo>
                  <a:pt x="3153832" y="1120449"/>
                </a:lnTo>
                <a:lnTo>
                  <a:pt x="3144253" y="1086088"/>
                </a:lnTo>
                <a:lnTo>
                  <a:pt x="3133907" y="1048811"/>
                </a:lnTo>
                <a:lnTo>
                  <a:pt x="3129231" y="1032208"/>
                </a:lnTo>
                <a:lnTo>
                  <a:pt x="3122404" y="1007721"/>
                </a:lnTo>
                <a:lnTo>
                  <a:pt x="3115489" y="983414"/>
                </a:lnTo>
                <a:lnTo>
                  <a:pt x="3107629" y="955501"/>
                </a:lnTo>
                <a:lnTo>
                  <a:pt x="3101078" y="932758"/>
                </a:lnTo>
                <a:lnTo>
                  <a:pt x="3093565" y="906353"/>
                </a:lnTo>
                <a:lnTo>
                  <a:pt x="3088927" y="890582"/>
                </a:lnTo>
                <a:lnTo>
                  <a:pt x="3083509" y="871772"/>
                </a:lnTo>
                <a:lnTo>
                  <a:pt x="3075466" y="844810"/>
                </a:lnTo>
                <a:lnTo>
                  <a:pt x="3067772" y="818647"/>
                </a:lnTo>
                <a:lnTo>
                  <a:pt x="3065026" y="809809"/>
                </a:lnTo>
                <a:lnTo>
                  <a:pt x="3061849" y="799152"/>
                </a:lnTo>
                <a:lnTo>
                  <a:pt x="3052067" y="768093"/>
                </a:lnTo>
                <a:lnTo>
                  <a:pt x="3045476" y="746878"/>
                </a:lnTo>
                <a:lnTo>
                  <a:pt x="3044347" y="743584"/>
                </a:lnTo>
                <a:lnTo>
                  <a:pt x="3042955" y="739165"/>
                </a:lnTo>
                <a:lnTo>
                  <a:pt x="3028575" y="697585"/>
                </a:lnTo>
                <a:lnTo>
                  <a:pt x="3027133" y="693376"/>
                </a:lnTo>
                <a:close/>
                <a:moveTo>
                  <a:pt x="3201836" y="684249"/>
                </a:moveTo>
                <a:lnTo>
                  <a:pt x="3202758" y="694210"/>
                </a:lnTo>
                <a:lnTo>
                  <a:pt x="3195872" y="704591"/>
                </a:lnTo>
                <a:lnTo>
                  <a:pt x="3193938" y="701398"/>
                </a:lnTo>
                <a:lnTo>
                  <a:pt x="3193285" y="696876"/>
                </a:lnTo>
                <a:lnTo>
                  <a:pt x="3199225" y="686669"/>
                </a:lnTo>
                <a:close/>
                <a:moveTo>
                  <a:pt x="2925737" y="682101"/>
                </a:moveTo>
                <a:lnTo>
                  <a:pt x="2925738" y="683029"/>
                </a:lnTo>
                <a:lnTo>
                  <a:pt x="2925738" y="683035"/>
                </a:lnTo>
                <a:lnTo>
                  <a:pt x="2925738" y="683051"/>
                </a:lnTo>
                <a:lnTo>
                  <a:pt x="2926043" y="687251"/>
                </a:lnTo>
                <a:lnTo>
                  <a:pt x="2926035" y="706988"/>
                </a:lnTo>
                <a:lnTo>
                  <a:pt x="2921620" y="707103"/>
                </a:lnTo>
                <a:lnTo>
                  <a:pt x="2893321" y="716056"/>
                </a:lnTo>
                <a:lnTo>
                  <a:pt x="2893618" y="712286"/>
                </a:lnTo>
                <a:lnTo>
                  <a:pt x="2897324" y="692325"/>
                </a:lnTo>
                <a:lnTo>
                  <a:pt x="2911290" y="686001"/>
                </a:lnTo>
                <a:close/>
                <a:moveTo>
                  <a:pt x="1600883" y="681166"/>
                </a:moveTo>
                <a:lnTo>
                  <a:pt x="1568176" y="748027"/>
                </a:lnTo>
                <a:lnTo>
                  <a:pt x="1576530" y="726295"/>
                </a:lnTo>
                <a:close/>
                <a:moveTo>
                  <a:pt x="3199028" y="673598"/>
                </a:moveTo>
                <a:lnTo>
                  <a:pt x="3200854" y="676432"/>
                </a:lnTo>
                <a:lnTo>
                  <a:pt x="3193788" y="683150"/>
                </a:lnTo>
                <a:lnTo>
                  <a:pt x="3192126" y="686041"/>
                </a:lnTo>
                <a:lnTo>
                  <a:pt x="3191949" y="684122"/>
                </a:lnTo>
                <a:close/>
                <a:moveTo>
                  <a:pt x="5151524" y="672441"/>
                </a:moveTo>
                <a:cubicBezTo>
                  <a:pt x="5212511" y="672589"/>
                  <a:pt x="5269567" y="702558"/>
                  <a:pt x="5304301" y="752677"/>
                </a:cubicBezTo>
                <a:lnTo>
                  <a:pt x="5305340" y="755270"/>
                </a:lnTo>
                <a:lnTo>
                  <a:pt x="5308195" y="766723"/>
                </a:lnTo>
                <a:lnTo>
                  <a:pt x="5283121" y="740128"/>
                </a:lnTo>
                <a:cubicBezTo>
                  <a:pt x="5270190" y="729773"/>
                  <a:pt x="5255945" y="721294"/>
                  <a:pt x="5240825" y="714875"/>
                </a:cubicBezTo>
                <a:lnTo>
                  <a:pt x="5224729" y="710513"/>
                </a:lnTo>
                <a:lnTo>
                  <a:pt x="5217545" y="706865"/>
                </a:lnTo>
                <a:lnTo>
                  <a:pt x="5201755" y="704286"/>
                </a:lnTo>
                <a:lnTo>
                  <a:pt x="5193278" y="701989"/>
                </a:lnTo>
                <a:lnTo>
                  <a:pt x="5188062" y="702051"/>
                </a:lnTo>
                <a:lnTo>
                  <a:pt x="5180880" y="700879"/>
                </a:lnTo>
                <a:lnTo>
                  <a:pt x="5144513" y="702568"/>
                </a:lnTo>
                <a:lnTo>
                  <a:pt x="5143111" y="702584"/>
                </a:lnTo>
                <a:cubicBezTo>
                  <a:pt x="5127116" y="706170"/>
                  <a:pt x="5036800" y="709203"/>
                  <a:pt x="4911877" y="713340"/>
                </a:cubicBezTo>
                <a:cubicBezTo>
                  <a:pt x="4848312" y="715546"/>
                  <a:pt x="4776335" y="718028"/>
                  <a:pt x="4700084" y="720924"/>
                </a:cubicBezTo>
                <a:lnTo>
                  <a:pt x="4628384" y="724233"/>
                </a:lnTo>
                <a:cubicBezTo>
                  <a:pt x="4605357" y="725336"/>
                  <a:pt x="4582054" y="726577"/>
                  <a:pt x="4558752" y="727403"/>
                </a:cubicBezTo>
                <a:lnTo>
                  <a:pt x="4552822" y="727403"/>
                </a:lnTo>
                <a:cubicBezTo>
                  <a:pt x="4274156" y="738710"/>
                  <a:pt x="3985974" y="750293"/>
                  <a:pt x="3896348" y="767530"/>
                </a:cubicBezTo>
                <a:cubicBezTo>
                  <a:pt x="3772113" y="791384"/>
                  <a:pt x="3749776" y="888043"/>
                  <a:pt x="3735022" y="952021"/>
                </a:cubicBezTo>
                <a:cubicBezTo>
                  <a:pt x="3732816" y="961810"/>
                  <a:pt x="3730610" y="971049"/>
                  <a:pt x="3728404" y="978771"/>
                </a:cubicBezTo>
                <a:cubicBezTo>
                  <a:pt x="3708135" y="1006348"/>
                  <a:pt x="3700793" y="1063363"/>
                  <a:pt x="3700137" y="1138408"/>
                </a:cubicBezTo>
                <a:lnTo>
                  <a:pt x="3700138" y="1138420"/>
                </a:lnTo>
                <a:lnTo>
                  <a:pt x="3700137" y="1138436"/>
                </a:lnTo>
                <a:lnTo>
                  <a:pt x="3700138" y="1138449"/>
                </a:lnTo>
                <a:lnTo>
                  <a:pt x="3700137" y="1138460"/>
                </a:lnTo>
                <a:cubicBezTo>
                  <a:pt x="3699482" y="1213500"/>
                  <a:pt x="3705514" y="1306533"/>
                  <a:pt x="3711995" y="1406211"/>
                </a:cubicBezTo>
                <a:lnTo>
                  <a:pt x="3720215" y="1552197"/>
                </a:lnTo>
                <a:lnTo>
                  <a:pt x="3703714" y="1556551"/>
                </a:lnTo>
                <a:lnTo>
                  <a:pt x="3695451" y="1466193"/>
                </a:lnTo>
                <a:lnTo>
                  <a:pt x="3684099" y="1341351"/>
                </a:lnTo>
                <a:lnTo>
                  <a:pt x="3679757" y="1293591"/>
                </a:lnTo>
                <a:cubicBezTo>
                  <a:pt x="3677464" y="1266422"/>
                  <a:pt x="3675390" y="1240186"/>
                  <a:pt x="3673616" y="1215101"/>
                </a:cubicBezTo>
                <a:lnTo>
                  <a:pt x="3669286" y="1143516"/>
                </a:lnTo>
                <a:lnTo>
                  <a:pt x="3667270" y="1080140"/>
                </a:lnTo>
                <a:lnTo>
                  <a:pt x="3668072" y="1026209"/>
                </a:lnTo>
                <a:cubicBezTo>
                  <a:pt x="3669657" y="993685"/>
                  <a:pt x="3673458" y="968311"/>
                  <a:pt x="3680146" y="951798"/>
                </a:cubicBezTo>
                <a:cubicBezTo>
                  <a:pt x="3685564" y="936704"/>
                  <a:pt x="3689798" y="921216"/>
                  <a:pt x="3692831" y="905472"/>
                </a:cubicBezTo>
                <a:cubicBezTo>
                  <a:pt x="3707448" y="841498"/>
                  <a:pt x="3727578" y="752813"/>
                  <a:pt x="3842437" y="731168"/>
                </a:cubicBezTo>
                <a:cubicBezTo>
                  <a:pt x="3929718" y="714628"/>
                  <a:pt x="4246856" y="704289"/>
                  <a:pt x="4526350" y="695051"/>
                </a:cubicBezTo>
                <a:lnTo>
                  <a:pt x="4597499" y="692294"/>
                </a:lnTo>
                <a:cubicBezTo>
                  <a:pt x="4622732" y="691330"/>
                  <a:pt x="4647827" y="690225"/>
                  <a:pt x="4672508" y="689537"/>
                </a:cubicBezTo>
                <a:cubicBezTo>
                  <a:pt x="4753999" y="686918"/>
                  <a:pt x="4830526" y="684849"/>
                  <a:pt x="4898089" y="683053"/>
                </a:cubicBezTo>
                <a:cubicBezTo>
                  <a:pt x="5030185" y="679608"/>
                  <a:pt x="5117328" y="677265"/>
                  <a:pt x="5131806" y="674094"/>
                </a:cubicBezTo>
                <a:cubicBezTo>
                  <a:pt x="5138300" y="672857"/>
                  <a:pt x="5144906" y="672303"/>
                  <a:pt x="5151524" y="672441"/>
                </a:cubicBezTo>
                <a:close/>
                <a:moveTo>
                  <a:pt x="3217370" y="669847"/>
                </a:moveTo>
                <a:lnTo>
                  <a:pt x="3220435" y="702496"/>
                </a:lnTo>
                <a:lnTo>
                  <a:pt x="3221124" y="709528"/>
                </a:lnTo>
                <a:cubicBezTo>
                  <a:pt x="3235808" y="855661"/>
                  <a:pt x="3524205" y="1832258"/>
                  <a:pt x="3694710" y="2346341"/>
                </a:cubicBezTo>
                <a:lnTo>
                  <a:pt x="3701359" y="2366006"/>
                </a:lnTo>
                <a:lnTo>
                  <a:pt x="3734651" y="2464473"/>
                </a:lnTo>
                <a:cubicBezTo>
                  <a:pt x="3771685" y="2571478"/>
                  <a:pt x="3799311" y="2642838"/>
                  <a:pt x="3811411" y="2658351"/>
                </a:cubicBezTo>
                <a:cubicBezTo>
                  <a:pt x="3819718" y="2678620"/>
                  <a:pt x="3831809" y="2696467"/>
                  <a:pt x="3847487" y="2711837"/>
                </a:cubicBezTo>
                <a:lnTo>
                  <a:pt x="3872709" y="2728749"/>
                </a:lnTo>
                <a:lnTo>
                  <a:pt x="3825418" y="2701918"/>
                </a:lnTo>
                <a:lnTo>
                  <a:pt x="3806036" y="2676138"/>
                </a:lnTo>
                <a:cubicBezTo>
                  <a:pt x="3806076" y="2675821"/>
                  <a:pt x="3806076" y="2675491"/>
                  <a:pt x="3806036" y="2675174"/>
                </a:cubicBezTo>
                <a:cubicBezTo>
                  <a:pt x="3779010" y="2641668"/>
                  <a:pt x="3650362" y="2255036"/>
                  <a:pt x="3493035" y="1735069"/>
                </a:cubicBezTo>
                <a:cubicBezTo>
                  <a:pt x="3459701" y="1624760"/>
                  <a:pt x="3426013" y="1511368"/>
                  <a:pt x="3394071" y="1401731"/>
                </a:cubicBezTo>
                <a:lnTo>
                  <a:pt x="3363276" y="1294883"/>
                </a:lnTo>
                <a:lnTo>
                  <a:pt x="3347727" y="1240964"/>
                </a:lnTo>
                <a:cubicBezTo>
                  <a:pt x="3273546" y="980518"/>
                  <a:pt x="3216830" y="764894"/>
                  <a:pt x="3210367" y="700951"/>
                </a:cubicBezTo>
                <a:lnTo>
                  <a:pt x="3209686" y="693870"/>
                </a:lnTo>
                <a:lnTo>
                  <a:pt x="3212162" y="690225"/>
                </a:lnTo>
                <a:cubicBezTo>
                  <a:pt x="3213250" y="689445"/>
                  <a:pt x="3213692" y="688045"/>
                  <a:pt x="3213265" y="686777"/>
                </a:cubicBezTo>
                <a:lnTo>
                  <a:pt x="3213264" y="686777"/>
                </a:lnTo>
                <a:lnTo>
                  <a:pt x="3213265" y="686770"/>
                </a:lnTo>
                <a:lnTo>
                  <a:pt x="3213262" y="686768"/>
                </a:lnTo>
                <a:lnTo>
                  <a:pt x="3213268" y="686750"/>
                </a:lnTo>
                <a:lnTo>
                  <a:pt x="3208279" y="678598"/>
                </a:lnTo>
                <a:lnTo>
                  <a:pt x="3208252" y="678302"/>
                </a:lnTo>
                <a:close/>
                <a:moveTo>
                  <a:pt x="3018508" y="665764"/>
                </a:moveTo>
                <a:lnTo>
                  <a:pt x="3032932" y="682539"/>
                </a:lnTo>
                <a:lnTo>
                  <a:pt x="3033038" y="682707"/>
                </a:lnTo>
                <a:lnTo>
                  <a:pt x="3058731" y="725425"/>
                </a:lnTo>
                <a:lnTo>
                  <a:pt x="3066693" y="741133"/>
                </a:lnTo>
                <a:lnTo>
                  <a:pt x="3087005" y="785610"/>
                </a:lnTo>
                <a:lnTo>
                  <a:pt x="3095285" y="805706"/>
                </a:lnTo>
                <a:lnTo>
                  <a:pt x="3121239" y="882001"/>
                </a:lnTo>
                <a:lnTo>
                  <a:pt x="3121294" y="882170"/>
                </a:lnTo>
                <a:cubicBezTo>
                  <a:pt x="3122535" y="960069"/>
                  <a:pt x="3149698" y="1069410"/>
                  <a:pt x="3175069" y="1165934"/>
                </a:cubicBezTo>
                <a:lnTo>
                  <a:pt x="3175486" y="1167507"/>
                </a:lnTo>
                <a:lnTo>
                  <a:pt x="3191908" y="1229526"/>
                </a:lnTo>
                <a:lnTo>
                  <a:pt x="3202876" y="1270561"/>
                </a:lnTo>
                <a:lnTo>
                  <a:pt x="3205886" y="1281831"/>
                </a:lnTo>
                <a:lnTo>
                  <a:pt x="3207607" y="1288206"/>
                </a:lnTo>
                <a:lnTo>
                  <a:pt x="3210782" y="1300087"/>
                </a:lnTo>
                <a:lnTo>
                  <a:pt x="3220603" y="1336348"/>
                </a:lnTo>
                <a:lnTo>
                  <a:pt x="3242406" y="1417112"/>
                </a:lnTo>
                <a:lnTo>
                  <a:pt x="3248436" y="1439115"/>
                </a:lnTo>
                <a:lnTo>
                  <a:pt x="3253715" y="1458607"/>
                </a:lnTo>
                <a:lnTo>
                  <a:pt x="3264978" y="1499473"/>
                </a:lnTo>
                <a:lnTo>
                  <a:pt x="3283397" y="1566682"/>
                </a:lnTo>
                <a:lnTo>
                  <a:pt x="3293345" y="1602406"/>
                </a:lnTo>
                <a:lnTo>
                  <a:pt x="3302026" y="1633906"/>
                </a:lnTo>
                <a:lnTo>
                  <a:pt x="3312425" y="1670921"/>
                </a:lnTo>
                <a:lnTo>
                  <a:pt x="3327623" y="1725496"/>
                </a:lnTo>
                <a:lnTo>
                  <a:pt x="3334314" y="1748838"/>
                </a:lnTo>
                <a:lnTo>
                  <a:pt x="3353872" y="1818454"/>
                </a:lnTo>
                <a:cubicBezTo>
                  <a:pt x="3371539" y="1880675"/>
                  <a:pt x="3389488" y="1943183"/>
                  <a:pt x="3407412" y="2004722"/>
                </a:cubicBezTo>
                <a:lnTo>
                  <a:pt x="3415788" y="2033031"/>
                </a:lnTo>
                <a:lnTo>
                  <a:pt x="3420846" y="2050675"/>
                </a:lnTo>
                <a:lnTo>
                  <a:pt x="3446684" y="2137457"/>
                </a:lnTo>
                <a:lnTo>
                  <a:pt x="3460803" y="2185179"/>
                </a:lnTo>
                <a:lnTo>
                  <a:pt x="3463589" y="2194235"/>
                </a:lnTo>
                <a:lnTo>
                  <a:pt x="3467375" y="2206952"/>
                </a:lnTo>
                <a:lnTo>
                  <a:pt x="3512197" y="2352272"/>
                </a:lnTo>
                <a:lnTo>
                  <a:pt x="3512204" y="2352295"/>
                </a:lnTo>
                <a:lnTo>
                  <a:pt x="3557723" y="2492245"/>
                </a:lnTo>
                <a:lnTo>
                  <a:pt x="3555191" y="2488484"/>
                </a:lnTo>
                <a:lnTo>
                  <a:pt x="3519376" y="2379599"/>
                </a:lnTo>
                <a:lnTo>
                  <a:pt x="3471616" y="2225056"/>
                </a:lnTo>
                <a:lnTo>
                  <a:pt x="3455683" y="2171617"/>
                </a:lnTo>
                <a:lnTo>
                  <a:pt x="3424689" y="2066947"/>
                </a:lnTo>
                <a:lnTo>
                  <a:pt x="3344498" y="1786970"/>
                </a:lnTo>
                <a:lnTo>
                  <a:pt x="3321950" y="1706649"/>
                </a:lnTo>
                <a:lnTo>
                  <a:pt x="3303821" y="1641550"/>
                </a:lnTo>
                <a:lnTo>
                  <a:pt x="3273135" y="1530406"/>
                </a:lnTo>
                <a:lnTo>
                  <a:pt x="3258224" y="1476166"/>
                </a:lnTo>
                <a:lnTo>
                  <a:pt x="3224833" y="1353799"/>
                </a:lnTo>
                <a:lnTo>
                  <a:pt x="3217049" y="1325225"/>
                </a:lnTo>
                <a:lnTo>
                  <a:pt x="3180175" y="1189207"/>
                </a:lnTo>
                <a:cubicBezTo>
                  <a:pt x="3151358" y="1081519"/>
                  <a:pt x="3126538" y="986241"/>
                  <a:pt x="3114542" y="908749"/>
                </a:cubicBezTo>
                <a:lnTo>
                  <a:pt x="3113902" y="906713"/>
                </a:lnTo>
                <a:lnTo>
                  <a:pt x="3092785" y="837954"/>
                </a:lnTo>
                <a:lnTo>
                  <a:pt x="3088341" y="825383"/>
                </a:lnTo>
                <a:lnTo>
                  <a:pt x="3085484" y="816292"/>
                </a:lnTo>
                <a:lnTo>
                  <a:pt x="3080145" y="802187"/>
                </a:lnTo>
                <a:lnTo>
                  <a:pt x="3071003" y="776310"/>
                </a:lnTo>
                <a:lnTo>
                  <a:pt x="3061645" y="753316"/>
                </a:lnTo>
                <a:lnTo>
                  <a:pt x="3056957" y="740932"/>
                </a:lnTo>
                <a:lnTo>
                  <a:pt x="3054109" y="734810"/>
                </a:lnTo>
                <a:lnTo>
                  <a:pt x="3050177" y="725155"/>
                </a:lnTo>
                <a:lnTo>
                  <a:pt x="3031918" y="687088"/>
                </a:lnTo>
                <a:lnTo>
                  <a:pt x="3031299" y="685759"/>
                </a:lnTo>
                <a:close/>
                <a:moveTo>
                  <a:pt x="3193547" y="665096"/>
                </a:moveTo>
                <a:lnTo>
                  <a:pt x="3194599" y="666728"/>
                </a:lnTo>
                <a:lnTo>
                  <a:pt x="3191549" y="671911"/>
                </a:lnTo>
                <a:close/>
                <a:moveTo>
                  <a:pt x="2925728" y="659655"/>
                </a:moveTo>
                <a:lnTo>
                  <a:pt x="2925735" y="676009"/>
                </a:lnTo>
                <a:lnTo>
                  <a:pt x="2910746" y="679339"/>
                </a:lnTo>
                <a:lnTo>
                  <a:pt x="2900663" y="683782"/>
                </a:lnTo>
                <a:lnTo>
                  <a:pt x="2906152" y="670205"/>
                </a:lnTo>
                <a:cubicBezTo>
                  <a:pt x="2908735" y="666404"/>
                  <a:pt x="2910605" y="665406"/>
                  <a:pt x="2910605" y="665406"/>
                </a:cubicBezTo>
                <a:close/>
                <a:moveTo>
                  <a:pt x="3199188" y="654205"/>
                </a:moveTo>
                <a:lnTo>
                  <a:pt x="3199258" y="655928"/>
                </a:lnTo>
                <a:lnTo>
                  <a:pt x="3199259" y="655941"/>
                </a:lnTo>
                <a:lnTo>
                  <a:pt x="3199260" y="655954"/>
                </a:lnTo>
                <a:lnTo>
                  <a:pt x="3199415" y="657646"/>
                </a:lnTo>
                <a:lnTo>
                  <a:pt x="3199455" y="658475"/>
                </a:lnTo>
                <a:lnTo>
                  <a:pt x="3197744" y="661385"/>
                </a:lnTo>
                <a:lnTo>
                  <a:pt x="3195949" y="658453"/>
                </a:lnTo>
                <a:close/>
                <a:moveTo>
                  <a:pt x="3216347" y="652910"/>
                </a:moveTo>
                <a:lnTo>
                  <a:pt x="3216437" y="653042"/>
                </a:lnTo>
                <a:lnTo>
                  <a:pt x="3216467" y="653671"/>
                </a:lnTo>
                <a:lnTo>
                  <a:pt x="3216783" y="661288"/>
                </a:lnTo>
                <a:lnTo>
                  <a:pt x="3207497" y="670116"/>
                </a:lnTo>
                <a:lnTo>
                  <a:pt x="3206760" y="662100"/>
                </a:lnTo>
                <a:lnTo>
                  <a:pt x="3208968" y="658817"/>
                </a:lnTo>
                <a:close/>
                <a:moveTo>
                  <a:pt x="3013013" y="652027"/>
                </a:moveTo>
                <a:lnTo>
                  <a:pt x="3035095" y="668667"/>
                </a:lnTo>
                <a:lnTo>
                  <a:pt x="3035206" y="668801"/>
                </a:lnTo>
                <a:lnTo>
                  <a:pt x="3065836" y="707564"/>
                </a:lnTo>
                <a:lnTo>
                  <a:pt x="3074984" y="722095"/>
                </a:lnTo>
                <a:lnTo>
                  <a:pt x="3097789" y="763621"/>
                </a:lnTo>
                <a:lnTo>
                  <a:pt x="3106763" y="782387"/>
                </a:lnTo>
                <a:lnTo>
                  <a:pt x="3132973" y="854060"/>
                </a:lnTo>
                <a:lnTo>
                  <a:pt x="3133015" y="854182"/>
                </a:lnTo>
                <a:lnTo>
                  <a:pt x="3131869" y="916999"/>
                </a:lnTo>
                <a:lnTo>
                  <a:pt x="3131869" y="917001"/>
                </a:lnTo>
                <a:lnTo>
                  <a:pt x="3131869" y="917005"/>
                </a:lnTo>
                <a:lnTo>
                  <a:pt x="3131942" y="917503"/>
                </a:lnTo>
                <a:lnTo>
                  <a:pt x="3140813" y="988826"/>
                </a:lnTo>
                <a:lnTo>
                  <a:pt x="3145406" y="1009234"/>
                </a:lnTo>
                <a:lnTo>
                  <a:pt x="3147972" y="1026719"/>
                </a:lnTo>
                <a:cubicBezTo>
                  <a:pt x="3155822" y="1064936"/>
                  <a:pt x="3165504" y="1103940"/>
                  <a:pt x="3175071" y="1141117"/>
                </a:cubicBezTo>
                <a:lnTo>
                  <a:pt x="3213372" y="1287225"/>
                </a:lnTo>
                <a:lnTo>
                  <a:pt x="3214888" y="1293011"/>
                </a:lnTo>
                <a:lnTo>
                  <a:pt x="3216777" y="1300012"/>
                </a:lnTo>
                <a:lnTo>
                  <a:pt x="3222764" y="1322193"/>
                </a:lnTo>
                <a:lnTo>
                  <a:pt x="3217295" y="1302016"/>
                </a:lnTo>
                <a:cubicBezTo>
                  <a:pt x="3203804" y="1251821"/>
                  <a:pt x="3191554" y="1205771"/>
                  <a:pt x="3180868" y="1165215"/>
                </a:cubicBezTo>
                <a:cubicBezTo>
                  <a:pt x="3154945" y="1068970"/>
                  <a:pt x="3128471" y="959765"/>
                  <a:pt x="3127368" y="882551"/>
                </a:cubicBezTo>
                <a:cubicBezTo>
                  <a:pt x="3127436" y="882279"/>
                  <a:pt x="3127436" y="881996"/>
                  <a:pt x="3127368" y="881723"/>
                </a:cubicBezTo>
                <a:lnTo>
                  <a:pt x="3126942" y="880482"/>
                </a:lnTo>
                <a:lnTo>
                  <a:pt x="3104674" y="812788"/>
                </a:lnTo>
                <a:lnTo>
                  <a:pt x="3099480" y="800440"/>
                </a:lnTo>
                <a:lnTo>
                  <a:pt x="3096600" y="792045"/>
                </a:lnTo>
                <a:lnTo>
                  <a:pt x="3090305" y="778628"/>
                </a:lnTo>
                <a:lnTo>
                  <a:pt x="3080070" y="754298"/>
                </a:lnTo>
                <a:lnTo>
                  <a:pt x="3068727" y="732639"/>
                </a:lnTo>
                <a:lnTo>
                  <a:pt x="3063544" y="721597"/>
                </a:lnTo>
                <a:lnTo>
                  <a:pt x="3059963" y="715914"/>
                </a:lnTo>
                <a:lnTo>
                  <a:pt x="3055441" y="707281"/>
                </a:lnTo>
                <a:lnTo>
                  <a:pt x="3033303" y="673598"/>
                </a:lnTo>
                <a:lnTo>
                  <a:pt x="3032685" y="672616"/>
                </a:lnTo>
                <a:close/>
                <a:moveTo>
                  <a:pt x="2925725" y="650181"/>
                </a:moveTo>
                <a:lnTo>
                  <a:pt x="2925728" y="658081"/>
                </a:lnTo>
                <a:lnTo>
                  <a:pt x="2909223" y="658733"/>
                </a:lnTo>
                <a:cubicBezTo>
                  <a:pt x="2908395" y="658733"/>
                  <a:pt x="2900950" y="659422"/>
                  <a:pt x="2892815" y="670177"/>
                </a:cubicBezTo>
                <a:cubicBezTo>
                  <a:pt x="2889385" y="674813"/>
                  <a:pt x="2885983" y="681064"/>
                  <a:pt x="2882923" y="689473"/>
                </a:cubicBezTo>
                <a:lnTo>
                  <a:pt x="2882344" y="691854"/>
                </a:lnTo>
                <a:lnTo>
                  <a:pt x="2859034" y="702125"/>
                </a:lnTo>
                <a:lnTo>
                  <a:pt x="2859312" y="701254"/>
                </a:lnTo>
                <a:cubicBezTo>
                  <a:pt x="2861105" y="698895"/>
                  <a:pt x="2863091" y="696681"/>
                  <a:pt x="2865242" y="694635"/>
                </a:cubicBezTo>
                <a:cubicBezTo>
                  <a:pt x="2866551" y="693501"/>
                  <a:pt x="2867709" y="692202"/>
                  <a:pt x="2868689" y="690773"/>
                </a:cubicBezTo>
                <a:lnTo>
                  <a:pt x="2870067" y="688429"/>
                </a:lnTo>
                <a:lnTo>
                  <a:pt x="2870058" y="688420"/>
                </a:lnTo>
                <a:lnTo>
                  <a:pt x="2870067" y="688405"/>
                </a:lnTo>
                <a:lnTo>
                  <a:pt x="2870056" y="688393"/>
                </a:lnTo>
                <a:lnTo>
                  <a:pt x="2870065" y="688378"/>
                </a:lnTo>
                <a:lnTo>
                  <a:pt x="2868273" y="686448"/>
                </a:lnTo>
                <a:cubicBezTo>
                  <a:pt x="2867584" y="686448"/>
                  <a:pt x="2865929" y="684931"/>
                  <a:pt x="2862895" y="686448"/>
                </a:cubicBezTo>
                <a:cubicBezTo>
                  <a:pt x="2858055" y="689472"/>
                  <a:pt x="2854360" y="694036"/>
                  <a:pt x="2852415" y="699408"/>
                </a:cubicBezTo>
                <a:lnTo>
                  <a:pt x="2849669" y="706424"/>
                </a:lnTo>
                <a:lnTo>
                  <a:pt x="2845798" y="708376"/>
                </a:lnTo>
                <a:lnTo>
                  <a:pt x="2843367" y="709460"/>
                </a:lnTo>
                <a:lnTo>
                  <a:pt x="2825095" y="718804"/>
                </a:lnTo>
                <a:lnTo>
                  <a:pt x="2825531" y="718209"/>
                </a:lnTo>
                <a:lnTo>
                  <a:pt x="2826909" y="715315"/>
                </a:lnTo>
                <a:lnTo>
                  <a:pt x="2826902" y="715306"/>
                </a:lnTo>
                <a:lnTo>
                  <a:pt x="2826909" y="715291"/>
                </a:lnTo>
                <a:lnTo>
                  <a:pt x="2826900" y="715282"/>
                </a:lnTo>
                <a:lnTo>
                  <a:pt x="2826908" y="715266"/>
                </a:lnTo>
                <a:lnTo>
                  <a:pt x="2824978" y="713336"/>
                </a:lnTo>
                <a:cubicBezTo>
                  <a:pt x="2824288" y="712370"/>
                  <a:pt x="2821944" y="710853"/>
                  <a:pt x="2817946" y="713336"/>
                </a:cubicBezTo>
                <a:lnTo>
                  <a:pt x="2810770" y="726036"/>
                </a:lnTo>
                <a:lnTo>
                  <a:pt x="2782234" y="740424"/>
                </a:lnTo>
                <a:lnTo>
                  <a:pt x="2782234" y="739708"/>
                </a:lnTo>
                <a:lnTo>
                  <a:pt x="2782234" y="739690"/>
                </a:lnTo>
                <a:lnTo>
                  <a:pt x="2782233" y="739689"/>
                </a:lnTo>
                <a:lnTo>
                  <a:pt x="2782233" y="739670"/>
                </a:lnTo>
                <a:lnTo>
                  <a:pt x="2780302" y="737740"/>
                </a:lnTo>
                <a:lnTo>
                  <a:pt x="2777958" y="738981"/>
                </a:lnTo>
                <a:cubicBezTo>
                  <a:pt x="2776855" y="739532"/>
                  <a:pt x="2775200" y="741187"/>
                  <a:pt x="2775200" y="743945"/>
                </a:cubicBezTo>
                <a:lnTo>
                  <a:pt x="2775174" y="743983"/>
                </a:lnTo>
                <a:lnTo>
                  <a:pt x="2771437" y="745868"/>
                </a:lnTo>
                <a:lnTo>
                  <a:pt x="2755820" y="754225"/>
                </a:lnTo>
                <a:lnTo>
                  <a:pt x="2748476" y="757982"/>
                </a:lnTo>
                <a:lnTo>
                  <a:pt x="2738180" y="763525"/>
                </a:lnTo>
                <a:lnTo>
                  <a:pt x="2737969" y="763525"/>
                </a:lnTo>
                <a:lnTo>
                  <a:pt x="2734936" y="763525"/>
                </a:lnTo>
                <a:lnTo>
                  <a:pt x="2734183" y="765677"/>
                </a:lnTo>
                <a:lnTo>
                  <a:pt x="2693347" y="787661"/>
                </a:lnTo>
                <a:lnTo>
                  <a:pt x="2674804" y="797585"/>
                </a:lnTo>
                <a:lnTo>
                  <a:pt x="2653720" y="809421"/>
                </a:lnTo>
                <a:lnTo>
                  <a:pt x="2656895" y="802821"/>
                </a:lnTo>
                <a:lnTo>
                  <a:pt x="2665650" y="790128"/>
                </a:lnTo>
                <a:lnTo>
                  <a:pt x="2667169" y="789248"/>
                </a:lnTo>
                <a:lnTo>
                  <a:pt x="2681344" y="781215"/>
                </a:lnTo>
                <a:lnTo>
                  <a:pt x="2750939" y="741915"/>
                </a:lnTo>
                <a:lnTo>
                  <a:pt x="2779394" y="726153"/>
                </a:lnTo>
                <a:lnTo>
                  <a:pt x="2826298" y="700502"/>
                </a:lnTo>
                <a:lnTo>
                  <a:pt x="2849479" y="688018"/>
                </a:lnTo>
                <a:lnTo>
                  <a:pt x="2895623" y="664040"/>
                </a:lnTo>
                <a:lnTo>
                  <a:pt x="2900898" y="661326"/>
                </a:lnTo>
                <a:close/>
                <a:moveTo>
                  <a:pt x="3005894" y="646662"/>
                </a:moveTo>
                <a:lnTo>
                  <a:pt x="3006759" y="647313"/>
                </a:lnTo>
                <a:lnTo>
                  <a:pt x="3005937" y="647313"/>
                </a:lnTo>
                <a:close/>
                <a:moveTo>
                  <a:pt x="3208672" y="641778"/>
                </a:moveTo>
                <a:lnTo>
                  <a:pt x="3212275" y="647005"/>
                </a:lnTo>
                <a:lnTo>
                  <a:pt x="3206010" y="652432"/>
                </a:lnTo>
                <a:lnTo>
                  <a:pt x="3205677" y="645704"/>
                </a:lnTo>
                <a:close/>
                <a:moveTo>
                  <a:pt x="3004372" y="639625"/>
                </a:moveTo>
                <a:lnTo>
                  <a:pt x="3004822" y="639808"/>
                </a:lnTo>
                <a:lnTo>
                  <a:pt x="3032196" y="652820"/>
                </a:lnTo>
                <a:lnTo>
                  <a:pt x="3041996" y="660356"/>
                </a:lnTo>
                <a:lnTo>
                  <a:pt x="3067556" y="684305"/>
                </a:lnTo>
                <a:lnTo>
                  <a:pt x="3078697" y="696665"/>
                </a:lnTo>
                <a:lnTo>
                  <a:pt x="3114038" y="748468"/>
                </a:lnTo>
                <a:lnTo>
                  <a:pt x="3114426" y="749068"/>
                </a:lnTo>
                <a:lnTo>
                  <a:pt x="3145974" y="826608"/>
                </a:lnTo>
                <a:lnTo>
                  <a:pt x="3139144" y="880035"/>
                </a:lnTo>
                <a:lnTo>
                  <a:pt x="3139641" y="854976"/>
                </a:lnTo>
                <a:cubicBezTo>
                  <a:pt x="3139780" y="854621"/>
                  <a:pt x="3139780" y="854228"/>
                  <a:pt x="3139641" y="853872"/>
                </a:cubicBezTo>
                <a:cubicBezTo>
                  <a:pt x="3105170" y="733213"/>
                  <a:pt x="3038571" y="651314"/>
                  <a:pt x="3005616" y="640696"/>
                </a:cubicBezTo>
                <a:lnTo>
                  <a:pt x="3004349" y="640696"/>
                </a:lnTo>
                <a:lnTo>
                  <a:pt x="3004372" y="639732"/>
                </a:lnTo>
                <a:close/>
                <a:moveTo>
                  <a:pt x="3233876" y="638881"/>
                </a:moveTo>
                <a:lnTo>
                  <a:pt x="3233884" y="639071"/>
                </a:lnTo>
                <a:lnTo>
                  <a:pt x="3233891" y="639256"/>
                </a:lnTo>
                <a:lnTo>
                  <a:pt x="3233681" y="642887"/>
                </a:lnTo>
                <a:lnTo>
                  <a:pt x="3234964" y="665020"/>
                </a:lnTo>
                <a:lnTo>
                  <a:pt x="3235269" y="672350"/>
                </a:lnTo>
                <a:lnTo>
                  <a:pt x="3235304" y="673183"/>
                </a:lnTo>
                <a:lnTo>
                  <a:pt x="3235659" y="677014"/>
                </a:lnTo>
                <a:lnTo>
                  <a:pt x="3235810" y="679619"/>
                </a:lnTo>
                <a:lnTo>
                  <a:pt x="3238773" y="710620"/>
                </a:lnTo>
                <a:lnTo>
                  <a:pt x="3238773" y="717495"/>
                </a:lnTo>
                <a:lnTo>
                  <a:pt x="3238774" y="717502"/>
                </a:lnTo>
                <a:lnTo>
                  <a:pt x="3238774" y="717516"/>
                </a:lnTo>
                <a:lnTo>
                  <a:pt x="3238774" y="717522"/>
                </a:lnTo>
                <a:cubicBezTo>
                  <a:pt x="3254570" y="873483"/>
                  <a:pt x="3587865" y="1989343"/>
                  <a:pt x="3746539" y="2446694"/>
                </a:cubicBezTo>
                <a:lnTo>
                  <a:pt x="3752103" y="2462257"/>
                </a:lnTo>
                <a:lnTo>
                  <a:pt x="3779831" y="2539808"/>
                </a:lnTo>
                <a:cubicBezTo>
                  <a:pt x="3799661" y="2593110"/>
                  <a:pt x="3814462" y="2627879"/>
                  <a:pt x="3822443" y="2638221"/>
                </a:cubicBezTo>
                <a:cubicBezTo>
                  <a:pt x="3855259" y="2718469"/>
                  <a:pt x="3948055" y="2759835"/>
                  <a:pt x="4088149" y="2759835"/>
                </a:cubicBezTo>
                <a:lnTo>
                  <a:pt x="4088149" y="2759835"/>
                </a:lnTo>
                <a:lnTo>
                  <a:pt x="4088150" y="2759835"/>
                </a:lnTo>
                <a:cubicBezTo>
                  <a:pt x="4127170" y="2759670"/>
                  <a:pt x="4166123" y="2756995"/>
                  <a:pt x="4204800" y="2751838"/>
                </a:cubicBezTo>
                <a:cubicBezTo>
                  <a:pt x="4418385" y="2723710"/>
                  <a:pt x="5520781" y="2279029"/>
                  <a:pt x="5617301" y="2208569"/>
                </a:cubicBezTo>
                <a:cubicBezTo>
                  <a:pt x="5693139" y="2153277"/>
                  <a:pt x="5702515" y="2105293"/>
                  <a:pt x="5702515" y="2101845"/>
                </a:cubicBezTo>
                <a:cubicBezTo>
                  <a:pt x="5707083" y="2081032"/>
                  <a:pt x="5709764" y="2057260"/>
                  <a:pt x="5710754" y="2030943"/>
                </a:cubicBezTo>
                <a:cubicBezTo>
                  <a:pt x="5711744" y="2004626"/>
                  <a:pt x="5711041" y="1975764"/>
                  <a:pt x="5708841" y="1944770"/>
                </a:cubicBezTo>
                <a:lnTo>
                  <a:pt x="5699990" y="1864442"/>
                </a:lnTo>
                <a:lnTo>
                  <a:pt x="5708804" y="1931901"/>
                </a:lnTo>
                <a:cubicBezTo>
                  <a:pt x="5715353" y="2002600"/>
                  <a:pt x="5715060" y="2065028"/>
                  <a:pt x="5704719" y="2112461"/>
                </a:cubicBezTo>
                <a:cubicBezTo>
                  <a:pt x="5704029" y="2113012"/>
                  <a:pt x="5696445" y="2161136"/>
                  <a:pt x="5621298" y="2216290"/>
                </a:cubicBezTo>
                <a:cubicBezTo>
                  <a:pt x="5523675" y="2287576"/>
                  <a:pt x="4411628" y="2737773"/>
                  <a:pt x="4195973" y="2766176"/>
                </a:cubicBezTo>
                <a:cubicBezTo>
                  <a:pt x="4144921" y="2772830"/>
                  <a:pt x="4098230" y="2775372"/>
                  <a:pt x="4056282" y="2773901"/>
                </a:cubicBezTo>
                <a:lnTo>
                  <a:pt x="3964645" y="2760423"/>
                </a:lnTo>
                <a:lnTo>
                  <a:pt x="3949740" y="2756339"/>
                </a:lnTo>
                <a:lnTo>
                  <a:pt x="3933827" y="2751979"/>
                </a:lnTo>
                <a:lnTo>
                  <a:pt x="3886689" y="2728628"/>
                </a:lnTo>
                <a:lnTo>
                  <a:pt x="3864598" y="2717684"/>
                </a:lnTo>
                <a:lnTo>
                  <a:pt x="3817205" y="2654905"/>
                </a:lnTo>
                <a:cubicBezTo>
                  <a:pt x="3817245" y="2654628"/>
                  <a:pt x="3817245" y="2654353"/>
                  <a:pt x="3817205" y="2654077"/>
                </a:cubicBezTo>
                <a:cubicBezTo>
                  <a:pt x="3790592" y="2620984"/>
                  <a:pt x="3663187" y="2239868"/>
                  <a:pt x="3507650" y="1727347"/>
                </a:cubicBezTo>
                <a:cubicBezTo>
                  <a:pt x="3474695" y="1618728"/>
                  <a:pt x="3441387" y="1507042"/>
                  <a:pt x="3409803" y="1399035"/>
                </a:cubicBezTo>
                <a:lnTo>
                  <a:pt x="3400039" y="1365284"/>
                </a:lnTo>
                <a:lnTo>
                  <a:pt x="3363977" y="1240643"/>
                </a:lnTo>
                <a:cubicBezTo>
                  <a:pt x="3290623" y="984030"/>
                  <a:pt x="3234532" y="771476"/>
                  <a:pt x="3228155" y="708394"/>
                </a:cubicBezTo>
                <a:lnTo>
                  <a:pt x="3227464" y="701364"/>
                </a:lnTo>
                <a:lnTo>
                  <a:pt x="3227461" y="701330"/>
                </a:lnTo>
                <a:lnTo>
                  <a:pt x="3224511" y="663227"/>
                </a:lnTo>
                <a:lnTo>
                  <a:pt x="3224984" y="662787"/>
                </a:lnTo>
                <a:cubicBezTo>
                  <a:pt x="3226198" y="662039"/>
                  <a:pt x="3226763" y="660573"/>
                  <a:pt x="3226363" y="659202"/>
                </a:cubicBezTo>
                <a:lnTo>
                  <a:pt x="3226361" y="659199"/>
                </a:lnTo>
                <a:lnTo>
                  <a:pt x="3226363" y="659197"/>
                </a:lnTo>
                <a:lnTo>
                  <a:pt x="3226360" y="659193"/>
                </a:lnTo>
                <a:lnTo>
                  <a:pt x="3226367" y="659174"/>
                </a:lnTo>
                <a:lnTo>
                  <a:pt x="3223902" y="655378"/>
                </a:lnTo>
                <a:lnTo>
                  <a:pt x="3223282" y="647358"/>
                </a:lnTo>
                <a:close/>
                <a:moveTo>
                  <a:pt x="5135391" y="638382"/>
                </a:moveTo>
                <a:cubicBezTo>
                  <a:pt x="5199618" y="640087"/>
                  <a:pt x="5259005" y="672897"/>
                  <a:pt x="5294648" y="726346"/>
                </a:cubicBezTo>
                <a:lnTo>
                  <a:pt x="5299819" y="738130"/>
                </a:lnTo>
                <a:lnTo>
                  <a:pt x="5274669" y="710224"/>
                </a:lnTo>
                <a:cubicBezTo>
                  <a:pt x="5261496" y="699165"/>
                  <a:pt x="5246920" y="690009"/>
                  <a:pt x="5231388" y="682960"/>
                </a:cubicBezTo>
                <a:lnTo>
                  <a:pt x="5214797" y="678010"/>
                </a:lnTo>
                <a:lnTo>
                  <a:pt x="5207430" y="674040"/>
                </a:lnTo>
                <a:lnTo>
                  <a:pt x="5191099" y="670940"/>
                </a:lnTo>
                <a:lnTo>
                  <a:pt x="5182369" y="668335"/>
                </a:lnTo>
                <a:lnTo>
                  <a:pt x="5176951" y="668255"/>
                </a:lnTo>
                <a:lnTo>
                  <a:pt x="5169533" y="666845"/>
                </a:lnTo>
                <a:lnTo>
                  <a:pt x="5131714" y="667585"/>
                </a:lnTo>
                <a:lnTo>
                  <a:pt x="5130288" y="667564"/>
                </a:lnTo>
                <a:cubicBezTo>
                  <a:pt x="5116499" y="670598"/>
                  <a:pt x="5024806" y="673081"/>
                  <a:pt x="4897813" y="676388"/>
                </a:cubicBezTo>
                <a:cubicBezTo>
                  <a:pt x="4830388" y="678182"/>
                  <a:pt x="4753861" y="680251"/>
                  <a:pt x="4672232" y="682732"/>
                </a:cubicBezTo>
                <a:lnTo>
                  <a:pt x="4597223" y="685627"/>
                </a:lnTo>
                <a:lnTo>
                  <a:pt x="4526074" y="688385"/>
                </a:lnTo>
                <a:cubicBezTo>
                  <a:pt x="4246441" y="697072"/>
                  <a:pt x="3929442" y="707965"/>
                  <a:pt x="3841195" y="724648"/>
                </a:cubicBezTo>
                <a:cubicBezTo>
                  <a:pt x="3721787" y="746847"/>
                  <a:pt x="3701103" y="837579"/>
                  <a:pt x="3686074" y="903901"/>
                </a:cubicBezTo>
                <a:cubicBezTo>
                  <a:pt x="3683040" y="919063"/>
                  <a:pt x="3678931" y="933991"/>
                  <a:pt x="3673803" y="948576"/>
                </a:cubicBezTo>
                <a:cubicBezTo>
                  <a:pt x="3670373" y="957021"/>
                  <a:pt x="3667675" y="967671"/>
                  <a:pt x="3665625" y="980313"/>
                </a:cubicBezTo>
                <a:lnTo>
                  <a:pt x="3664149" y="995333"/>
                </a:lnTo>
                <a:lnTo>
                  <a:pt x="3663026" y="1000772"/>
                </a:lnTo>
                <a:lnTo>
                  <a:pt x="3662719" y="1009890"/>
                </a:lnTo>
                <a:lnTo>
                  <a:pt x="3661332" y="1024007"/>
                </a:lnTo>
                <a:cubicBezTo>
                  <a:pt x="3660492" y="1040425"/>
                  <a:pt x="3660214" y="1058623"/>
                  <a:pt x="3660413" y="1078393"/>
                </a:cubicBezTo>
                <a:lnTo>
                  <a:pt x="3660414" y="1078429"/>
                </a:lnTo>
                <a:lnTo>
                  <a:pt x="3660414" y="1078443"/>
                </a:lnTo>
                <a:lnTo>
                  <a:pt x="3660418" y="1078540"/>
                </a:lnTo>
                <a:lnTo>
                  <a:pt x="3662357" y="1142202"/>
                </a:lnTo>
                <a:lnTo>
                  <a:pt x="3663010" y="1153132"/>
                </a:lnTo>
                <a:lnTo>
                  <a:pt x="3663232" y="1159522"/>
                </a:lnTo>
                <a:lnTo>
                  <a:pt x="3664622" y="1180124"/>
                </a:lnTo>
                <a:lnTo>
                  <a:pt x="3666654" y="1214167"/>
                </a:lnTo>
                <a:lnTo>
                  <a:pt x="3668626" y="1239494"/>
                </a:lnTo>
                <a:lnTo>
                  <a:pt x="3669526" y="1252843"/>
                </a:lnTo>
                <a:lnTo>
                  <a:pt x="3671156" y="1271991"/>
                </a:lnTo>
                <a:lnTo>
                  <a:pt x="3672793" y="1293018"/>
                </a:lnTo>
                <a:lnTo>
                  <a:pt x="3675169" y="1319142"/>
                </a:lnTo>
                <a:lnTo>
                  <a:pt x="3678300" y="1355933"/>
                </a:lnTo>
                <a:lnTo>
                  <a:pt x="3688507" y="1465801"/>
                </a:lnTo>
                <a:lnTo>
                  <a:pt x="3688555" y="1466331"/>
                </a:lnTo>
                <a:lnTo>
                  <a:pt x="3696968" y="1558331"/>
                </a:lnTo>
                <a:lnTo>
                  <a:pt x="3679819" y="1562856"/>
                </a:lnTo>
                <a:lnTo>
                  <a:pt x="3670494" y="1491977"/>
                </a:lnTo>
                <a:lnTo>
                  <a:pt x="3670405" y="1491308"/>
                </a:lnTo>
                <a:lnTo>
                  <a:pt x="3649716" y="1332636"/>
                </a:lnTo>
                <a:lnTo>
                  <a:pt x="3643126" y="1280179"/>
                </a:lnTo>
                <a:lnTo>
                  <a:pt x="3638835" y="1244336"/>
                </a:lnTo>
                <a:lnTo>
                  <a:pt x="3631460" y="1178011"/>
                </a:lnTo>
                <a:lnTo>
                  <a:pt x="3628292" y="1147809"/>
                </a:lnTo>
                <a:lnTo>
                  <a:pt x="3621224" y="1064151"/>
                </a:lnTo>
                <a:lnTo>
                  <a:pt x="3621204" y="1063903"/>
                </a:lnTo>
                <a:lnTo>
                  <a:pt x="3620411" y="1044906"/>
                </a:lnTo>
                <a:lnTo>
                  <a:pt x="3618663" y="1003036"/>
                </a:lnTo>
                <a:lnTo>
                  <a:pt x="3619995" y="954792"/>
                </a:lnTo>
                <a:cubicBezTo>
                  <a:pt x="3621153" y="941020"/>
                  <a:pt x="3623059" y="929670"/>
                  <a:pt x="3625817" y="921053"/>
                </a:cubicBezTo>
                <a:cubicBezTo>
                  <a:pt x="3629885" y="906543"/>
                  <a:pt x="3633112" y="891812"/>
                  <a:pt x="3635470" y="876932"/>
                </a:cubicBezTo>
                <a:cubicBezTo>
                  <a:pt x="3647742" y="807028"/>
                  <a:pt x="3664702" y="711319"/>
                  <a:pt x="3787144" y="688709"/>
                </a:cubicBezTo>
                <a:cubicBezTo>
                  <a:pt x="3873047" y="672714"/>
                  <a:pt x="4217762" y="663752"/>
                  <a:pt x="4493533" y="656583"/>
                </a:cubicBezTo>
                <a:lnTo>
                  <a:pt x="4566612" y="654378"/>
                </a:lnTo>
                <a:lnTo>
                  <a:pt x="4644517" y="652034"/>
                </a:lnTo>
                <a:cubicBezTo>
                  <a:pt x="4732075" y="649825"/>
                  <a:pt x="4813703" y="648310"/>
                  <a:pt x="4885680" y="646792"/>
                </a:cubicBezTo>
                <a:cubicBezTo>
                  <a:pt x="5018739" y="644174"/>
                  <a:pt x="5106710" y="642380"/>
                  <a:pt x="5118983" y="639760"/>
                </a:cubicBezTo>
                <a:cubicBezTo>
                  <a:pt x="5124387" y="638713"/>
                  <a:pt x="5129889" y="638251"/>
                  <a:pt x="5135391" y="638382"/>
                </a:cubicBezTo>
                <a:close/>
                <a:moveTo>
                  <a:pt x="3198462" y="637645"/>
                </a:moveTo>
                <a:lnTo>
                  <a:pt x="3198800" y="644729"/>
                </a:lnTo>
                <a:lnTo>
                  <a:pt x="3192928" y="653516"/>
                </a:lnTo>
                <a:lnTo>
                  <a:pt x="3192167" y="652271"/>
                </a:lnTo>
                <a:lnTo>
                  <a:pt x="3197104" y="639426"/>
                </a:lnTo>
                <a:close/>
                <a:moveTo>
                  <a:pt x="3215464" y="632876"/>
                </a:moveTo>
                <a:lnTo>
                  <a:pt x="3215960" y="643145"/>
                </a:lnTo>
                <a:lnTo>
                  <a:pt x="3212130" y="637245"/>
                </a:lnTo>
                <a:close/>
                <a:moveTo>
                  <a:pt x="3002439" y="632866"/>
                </a:moveTo>
                <a:lnTo>
                  <a:pt x="3002859" y="632948"/>
                </a:lnTo>
                <a:lnTo>
                  <a:pt x="3034621" y="641334"/>
                </a:lnTo>
                <a:lnTo>
                  <a:pt x="3045767" y="647474"/>
                </a:lnTo>
                <a:lnTo>
                  <a:pt x="3074674" y="668032"/>
                </a:lnTo>
                <a:lnTo>
                  <a:pt x="3087041" y="678855"/>
                </a:lnTo>
                <a:lnTo>
                  <a:pt x="3125717" y="725947"/>
                </a:lnTo>
                <a:lnTo>
                  <a:pt x="3126108" y="726454"/>
                </a:lnTo>
                <a:lnTo>
                  <a:pt x="3158246" y="798608"/>
                </a:lnTo>
                <a:lnTo>
                  <a:pt x="3158064" y="799385"/>
                </a:lnTo>
                <a:lnTo>
                  <a:pt x="3157834" y="799895"/>
                </a:lnTo>
                <a:lnTo>
                  <a:pt x="3157833" y="799915"/>
                </a:lnTo>
                <a:lnTo>
                  <a:pt x="3157830" y="799922"/>
                </a:lnTo>
                <a:lnTo>
                  <a:pt x="3157781" y="800594"/>
                </a:lnTo>
                <a:lnTo>
                  <a:pt x="3152925" y="821316"/>
                </a:lnTo>
                <a:lnTo>
                  <a:pt x="3151707" y="824907"/>
                </a:lnTo>
                <a:lnTo>
                  <a:pt x="3120731" y="748702"/>
                </a:lnTo>
                <a:lnTo>
                  <a:pt x="3120345" y="748132"/>
                </a:lnTo>
                <a:lnTo>
                  <a:pt x="3090767" y="701953"/>
                </a:lnTo>
                <a:lnTo>
                  <a:pt x="3084079" y="694443"/>
                </a:lnTo>
                <a:lnTo>
                  <a:pt x="3080210" y="688716"/>
                </a:lnTo>
                <a:lnTo>
                  <a:pt x="3072534" y="681479"/>
                </a:lnTo>
                <a:lnTo>
                  <a:pt x="3058948" y="666228"/>
                </a:lnTo>
                <a:lnTo>
                  <a:pt x="3045263" y="655773"/>
                </a:lnTo>
                <a:lnTo>
                  <a:pt x="3038344" y="649250"/>
                </a:lnTo>
                <a:lnTo>
                  <a:pt x="3034563" y="647598"/>
                </a:lnTo>
                <a:lnTo>
                  <a:pt x="3028583" y="643029"/>
                </a:lnTo>
                <a:lnTo>
                  <a:pt x="3003385" y="633973"/>
                </a:lnTo>
                <a:lnTo>
                  <a:pt x="3002994" y="633802"/>
                </a:lnTo>
                <a:lnTo>
                  <a:pt x="3002308" y="634031"/>
                </a:lnTo>
                <a:close/>
                <a:moveTo>
                  <a:pt x="3000507" y="626247"/>
                </a:moveTo>
                <a:lnTo>
                  <a:pt x="3000602" y="626251"/>
                </a:lnTo>
                <a:lnTo>
                  <a:pt x="3036410" y="630245"/>
                </a:lnTo>
                <a:lnTo>
                  <a:pt x="3048607" y="634963"/>
                </a:lnTo>
                <a:lnTo>
                  <a:pt x="3081204" y="652367"/>
                </a:lnTo>
                <a:lnTo>
                  <a:pt x="3094625" y="661537"/>
                </a:lnTo>
                <a:lnTo>
                  <a:pt x="3137385" y="704133"/>
                </a:lnTo>
                <a:lnTo>
                  <a:pt x="3137459" y="704213"/>
                </a:lnTo>
                <a:lnTo>
                  <a:pt x="3164468" y="758568"/>
                </a:lnTo>
                <a:lnTo>
                  <a:pt x="3164778" y="765738"/>
                </a:lnTo>
                <a:lnTo>
                  <a:pt x="3164100" y="769259"/>
                </a:lnTo>
                <a:lnTo>
                  <a:pt x="3163278" y="770727"/>
                </a:lnTo>
                <a:lnTo>
                  <a:pt x="3163275" y="770744"/>
                </a:lnTo>
                <a:lnTo>
                  <a:pt x="3163274" y="770747"/>
                </a:lnTo>
                <a:lnTo>
                  <a:pt x="3162463" y="777417"/>
                </a:lnTo>
                <a:lnTo>
                  <a:pt x="3162346" y="778376"/>
                </a:lnTo>
                <a:lnTo>
                  <a:pt x="3161905" y="780669"/>
                </a:lnTo>
                <a:lnTo>
                  <a:pt x="3161905" y="780679"/>
                </a:lnTo>
                <a:lnTo>
                  <a:pt x="3161903" y="780692"/>
                </a:lnTo>
                <a:lnTo>
                  <a:pt x="3161903" y="780697"/>
                </a:lnTo>
                <a:lnTo>
                  <a:pt x="3161930" y="781142"/>
                </a:lnTo>
                <a:lnTo>
                  <a:pt x="3161957" y="781577"/>
                </a:lnTo>
                <a:lnTo>
                  <a:pt x="3161787" y="782968"/>
                </a:lnTo>
                <a:lnTo>
                  <a:pt x="3160696" y="788314"/>
                </a:lnTo>
                <a:lnTo>
                  <a:pt x="3132498" y="725053"/>
                </a:lnTo>
                <a:lnTo>
                  <a:pt x="3132093" y="724553"/>
                </a:lnTo>
                <a:lnTo>
                  <a:pt x="3099806" y="682174"/>
                </a:lnTo>
                <a:lnTo>
                  <a:pt x="3092338" y="675522"/>
                </a:lnTo>
                <a:lnTo>
                  <a:pt x="3088069" y="670257"/>
                </a:lnTo>
                <a:lnTo>
                  <a:pt x="3079495" y="664077"/>
                </a:lnTo>
                <a:lnTo>
                  <a:pt x="3064206" y="650450"/>
                </a:lnTo>
                <a:lnTo>
                  <a:pt x="3048738" y="641904"/>
                </a:lnTo>
                <a:lnTo>
                  <a:pt x="3040848" y="636218"/>
                </a:lnTo>
                <a:lnTo>
                  <a:pt x="3036597" y="635196"/>
                </a:lnTo>
                <a:lnTo>
                  <a:pt x="3029719" y="631397"/>
                </a:lnTo>
                <a:lnTo>
                  <a:pt x="3000768" y="626589"/>
                </a:lnTo>
                <a:lnTo>
                  <a:pt x="3000374" y="626494"/>
                </a:lnTo>
                <a:lnTo>
                  <a:pt x="3000163" y="626591"/>
                </a:lnTo>
                <a:close/>
                <a:moveTo>
                  <a:pt x="2818977" y="625525"/>
                </a:moveTo>
                <a:lnTo>
                  <a:pt x="2816288" y="628968"/>
                </a:lnTo>
                <a:lnTo>
                  <a:pt x="2815594" y="629312"/>
                </a:lnTo>
                <a:close/>
                <a:moveTo>
                  <a:pt x="3197125" y="625032"/>
                </a:moveTo>
                <a:lnTo>
                  <a:pt x="3197916" y="626181"/>
                </a:lnTo>
                <a:lnTo>
                  <a:pt x="3197930" y="626461"/>
                </a:lnTo>
                <a:lnTo>
                  <a:pt x="3194585" y="630931"/>
                </a:lnTo>
                <a:close/>
                <a:moveTo>
                  <a:pt x="3227329" y="622995"/>
                </a:moveTo>
                <a:lnTo>
                  <a:pt x="3232281" y="629678"/>
                </a:lnTo>
                <a:lnTo>
                  <a:pt x="3222697" y="637978"/>
                </a:lnTo>
                <a:lnTo>
                  <a:pt x="3222242" y="627664"/>
                </a:lnTo>
                <a:lnTo>
                  <a:pt x="3222306" y="626518"/>
                </a:lnTo>
                <a:close/>
                <a:moveTo>
                  <a:pt x="3191172" y="620685"/>
                </a:moveTo>
                <a:lnTo>
                  <a:pt x="3191369" y="620801"/>
                </a:lnTo>
                <a:lnTo>
                  <a:pt x="3189116" y="626099"/>
                </a:lnTo>
                <a:lnTo>
                  <a:pt x="3189571" y="624048"/>
                </a:lnTo>
                <a:close/>
                <a:moveTo>
                  <a:pt x="3039252" y="617853"/>
                </a:moveTo>
                <a:cubicBezTo>
                  <a:pt x="3054799" y="620422"/>
                  <a:pt x="3071793" y="626108"/>
                  <a:pt x="3088615" y="634659"/>
                </a:cubicBezTo>
                <a:cubicBezTo>
                  <a:pt x="3111173" y="645308"/>
                  <a:pt x="3131050" y="660354"/>
                  <a:pt x="3147241" y="678653"/>
                </a:cubicBezTo>
                <a:lnTo>
                  <a:pt x="3168456" y="715573"/>
                </a:lnTo>
                <a:lnTo>
                  <a:pt x="3166987" y="724563"/>
                </a:lnTo>
                <a:lnTo>
                  <a:pt x="3166988" y="724573"/>
                </a:lnTo>
                <a:lnTo>
                  <a:pt x="3166986" y="724582"/>
                </a:lnTo>
                <a:lnTo>
                  <a:pt x="3167179" y="732012"/>
                </a:lnTo>
                <a:lnTo>
                  <a:pt x="3165389" y="745365"/>
                </a:lnTo>
                <a:lnTo>
                  <a:pt x="3142583" y="699397"/>
                </a:lnTo>
                <a:cubicBezTo>
                  <a:pt x="3113071" y="659627"/>
                  <a:pt x="3073554" y="633833"/>
                  <a:pt x="3040560" y="623569"/>
                </a:cubicBezTo>
                <a:lnTo>
                  <a:pt x="2998580" y="620060"/>
                </a:lnTo>
                <a:lnTo>
                  <a:pt x="2998580" y="619767"/>
                </a:lnTo>
                <a:close/>
                <a:moveTo>
                  <a:pt x="3234681" y="617840"/>
                </a:moveTo>
                <a:lnTo>
                  <a:pt x="3233988" y="623594"/>
                </a:lnTo>
                <a:lnTo>
                  <a:pt x="3231579" y="620015"/>
                </a:lnTo>
                <a:close/>
                <a:moveTo>
                  <a:pt x="3222837" y="616932"/>
                </a:moveTo>
                <a:lnTo>
                  <a:pt x="3223954" y="618441"/>
                </a:lnTo>
                <a:lnTo>
                  <a:pt x="3222700" y="619394"/>
                </a:lnTo>
                <a:close/>
                <a:moveTo>
                  <a:pt x="3193481" y="615834"/>
                </a:moveTo>
                <a:lnTo>
                  <a:pt x="3193453" y="615901"/>
                </a:lnTo>
                <a:lnTo>
                  <a:pt x="3193450" y="615899"/>
                </a:lnTo>
                <a:close/>
                <a:moveTo>
                  <a:pt x="2927857" y="615507"/>
                </a:moveTo>
                <a:lnTo>
                  <a:pt x="2925721" y="638376"/>
                </a:lnTo>
                <a:lnTo>
                  <a:pt x="2925721" y="638388"/>
                </a:lnTo>
                <a:lnTo>
                  <a:pt x="2925720" y="638402"/>
                </a:lnTo>
                <a:lnTo>
                  <a:pt x="2925720" y="638425"/>
                </a:lnTo>
                <a:lnTo>
                  <a:pt x="2925720" y="638429"/>
                </a:lnTo>
                <a:lnTo>
                  <a:pt x="2925722" y="643086"/>
                </a:lnTo>
                <a:lnTo>
                  <a:pt x="2912677" y="647543"/>
                </a:lnTo>
                <a:cubicBezTo>
                  <a:pt x="2884749" y="660175"/>
                  <a:pt x="2835767" y="685851"/>
                  <a:pt x="2774876" y="719464"/>
                </a:cubicBezTo>
                <a:lnTo>
                  <a:pt x="2677840" y="774022"/>
                </a:lnTo>
                <a:lnTo>
                  <a:pt x="2685995" y="765346"/>
                </a:lnTo>
                <a:lnTo>
                  <a:pt x="2690678" y="761368"/>
                </a:lnTo>
                <a:lnTo>
                  <a:pt x="2690675" y="761354"/>
                </a:lnTo>
                <a:lnTo>
                  <a:pt x="2690678" y="761352"/>
                </a:lnTo>
                <a:lnTo>
                  <a:pt x="2690676" y="761344"/>
                </a:lnTo>
                <a:lnTo>
                  <a:pt x="2690687" y="761335"/>
                </a:lnTo>
                <a:lnTo>
                  <a:pt x="2690671" y="761248"/>
                </a:lnTo>
                <a:lnTo>
                  <a:pt x="2694815" y="757918"/>
                </a:lnTo>
                <a:lnTo>
                  <a:pt x="2694813" y="757905"/>
                </a:lnTo>
                <a:lnTo>
                  <a:pt x="2694815" y="757903"/>
                </a:lnTo>
                <a:lnTo>
                  <a:pt x="2694813" y="757889"/>
                </a:lnTo>
                <a:lnTo>
                  <a:pt x="2694817" y="757885"/>
                </a:lnTo>
                <a:lnTo>
                  <a:pt x="2694804" y="757804"/>
                </a:lnTo>
                <a:lnTo>
                  <a:pt x="2706121" y="749366"/>
                </a:lnTo>
                <a:lnTo>
                  <a:pt x="2706274" y="748909"/>
                </a:lnTo>
                <a:lnTo>
                  <a:pt x="2750106" y="722896"/>
                </a:lnTo>
                <a:cubicBezTo>
                  <a:pt x="2781389" y="704286"/>
                  <a:pt x="2810190" y="687148"/>
                  <a:pt x="2835884" y="671757"/>
                </a:cubicBezTo>
                <a:lnTo>
                  <a:pt x="2847902" y="664481"/>
                </a:lnTo>
                <a:lnTo>
                  <a:pt x="2860518" y="656947"/>
                </a:lnTo>
                <a:lnTo>
                  <a:pt x="2897714" y="634323"/>
                </a:lnTo>
                <a:lnTo>
                  <a:pt x="2903017" y="631112"/>
                </a:lnTo>
                <a:close/>
                <a:moveTo>
                  <a:pt x="3215448" y="615354"/>
                </a:moveTo>
                <a:lnTo>
                  <a:pt x="3215025" y="618874"/>
                </a:lnTo>
                <a:lnTo>
                  <a:pt x="3215215" y="623467"/>
                </a:lnTo>
                <a:lnTo>
                  <a:pt x="3215080" y="624912"/>
                </a:lnTo>
                <a:lnTo>
                  <a:pt x="3215093" y="625175"/>
                </a:lnTo>
                <a:lnTo>
                  <a:pt x="3208539" y="630155"/>
                </a:lnTo>
                <a:lnTo>
                  <a:pt x="3208025" y="630924"/>
                </a:lnTo>
                <a:lnTo>
                  <a:pt x="3205981" y="627775"/>
                </a:lnTo>
                <a:close/>
                <a:moveTo>
                  <a:pt x="2983241" y="609189"/>
                </a:moveTo>
                <a:lnTo>
                  <a:pt x="2982773" y="610418"/>
                </a:lnTo>
                <a:lnTo>
                  <a:pt x="2982869" y="609933"/>
                </a:lnTo>
                <a:close/>
                <a:moveTo>
                  <a:pt x="3047076" y="606790"/>
                </a:moveTo>
                <a:cubicBezTo>
                  <a:pt x="3066414" y="608496"/>
                  <a:pt x="3087511" y="613978"/>
                  <a:pt x="3107918" y="622938"/>
                </a:cubicBezTo>
                <a:cubicBezTo>
                  <a:pt x="3128263" y="631134"/>
                  <a:pt x="3146385" y="643470"/>
                  <a:pt x="3161287" y="658911"/>
                </a:cubicBezTo>
                <a:lnTo>
                  <a:pt x="3172277" y="676538"/>
                </a:lnTo>
                <a:lnTo>
                  <a:pt x="3172211" y="684467"/>
                </a:lnTo>
                <a:lnTo>
                  <a:pt x="3169778" y="697162"/>
                </a:lnTo>
                <a:lnTo>
                  <a:pt x="3169779" y="697180"/>
                </a:lnTo>
                <a:lnTo>
                  <a:pt x="3169778" y="697184"/>
                </a:lnTo>
                <a:lnTo>
                  <a:pt x="3169778" y="697186"/>
                </a:lnTo>
                <a:lnTo>
                  <a:pt x="3169778" y="697189"/>
                </a:lnTo>
                <a:lnTo>
                  <a:pt x="3169860" y="706478"/>
                </a:lnTo>
                <a:lnTo>
                  <a:pt x="3152154" y="674874"/>
                </a:lnTo>
                <a:cubicBezTo>
                  <a:pt x="3135415" y="655624"/>
                  <a:pt x="3114756" y="639777"/>
                  <a:pt x="3091239" y="628563"/>
                </a:cubicBezTo>
                <a:cubicBezTo>
                  <a:pt x="3073590" y="619601"/>
                  <a:pt x="3055596" y="613706"/>
                  <a:pt x="3039067" y="611156"/>
                </a:cubicBezTo>
                <a:lnTo>
                  <a:pt x="2996604" y="613753"/>
                </a:lnTo>
                <a:lnTo>
                  <a:pt x="2996783" y="613289"/>
                </a:lnTo>
                <a:cubicBezTo>
                  <a:pt x="3010158" y="607153"/>
                  <a:pt x="3027738" y="605084"/>
                  <a:pt x="3047076" y="606790"/>
                </a:cubicBezTo>
                <a:close/>
                <a:moveTo>
                  <a:pt x="2849615" y="604782"/>
                </a:moveTo>
                <a:lnTo>
                  <a:pt x="2849520" y="604976"/>
                </a:lnTo>
                <a:cubicBezTo>
                  <a:pt x="2846500" y="611992"/>
                  <a:pt x="2842557" y="618576"/>
                  <a:pt x="2837800" y="624555"/>
                </a:cubicBezTo>
                <a:lnTo>
                  <a:pt x="2837228" y="624852"/>
                </a:lnTo>
                <a:lnTo>
                  <a:pt x="2845523" y="610943"/>
                </a:lnTo>
                <a:close/>
                <a:moveTo>
                  <a:pt x="5119258" y="604327"/>
                </a:moveTo>
                <a:cubicBezTo>
                  <a:pt x="5186657" y="606864"/>
                  <a:pt x="5248665" y="641846"/>
                  <a:pt x="5285686" y="698224"/>
                </a:cubicBezTo>
                <a:lnTo>
                  <a:pt x="5290701" y="709415"/>
                </a:lnTo>
                <a:lnTo>
                  <a:pt x="5275277" y="690879"/>
                </a:lnTo>
                <a:cubicBezTo>
                  <a:pt x="5266396" y="681967"/>
                  <a:pt x="5257228" y="674330"/>
                  <a:pt x="5247980" y="667799"/>
                </a:cubicBezTo>
                <a:lnTo>
                  <a:pt x="5237032" y="662349"/>
                </a:lnTo>
                <a:lnTo>
                  <a:pt x="5227125" y="654946"/>
                </a:lnTo>
                <a:lnTo>
                  <a:pt x="5205239" y="646523"/>
                </a:lnTo>
                <a:lnTo>
                  <a:pt x="5193181" y="640521"/>
                </a:lnTo>
                <a:lnTo>
                  <a:pt x="5186198" y="639194"/>
                </a:lnTo>
                <a:lnTo>
                  <a:pt x="5180343" y="636940"/>
                </a:lnTo>
                <a:lnTo>
                  <a:pt x="5156769" y="633601"/>
                </a:lnTo>
                <a:lnTo>
                  <a:pt x="5146371" y="631625"/>
                </a:lnTo>
                <a:lnTo>
                  <a:pt x="5143694" y="631748"/>
                </a:lnTo>
                <a:lnTo>
                  <a:pt x="5141576" y="631448"/>
                </a:lnTo>
                <a:lnTo>
                  <a:pt x="5120111" y="632832"/>
                </a:lnTo>
                <a:lnTo>
                  <a:pt x="5117465" y="632954"/>
                </a:lnTo>
                <a:cubicBezTo>
                  <a:pt x="5106159" y="635437"/>
                  <a:pt x="5013499" y="637229"/>
                  <a:pt x="4885542" y="639849"/>
                </a:cubicBezTo>
                <a:cubicBezTo>
                  <a:pt x="4813564" y="641227"/>
                  <a:pt x="4731936" y="642882"/>
                  <a:pt x="4644378" y="645088"/>
                </a:cubicBezTo>
                <a:cubicBezTo>
                  <a:pt x="4618732" y="645640"/>
                  <a:pt x="4592671" y="646468"/>
                  <a:pt x="4566336" y="647433"/>
                </a:cubicBezTo>
                <a:lnTo>
                  <a:pt x="4493395" y="649640"/>
                </a:lnTo>
                <a:cubicBezTo>
                  <a:pt x="4216933" y="656809"/>
                  <a:pt x="3872907" y="665772"/>
                  <a:pt x="3785903" y="681767"/>
                </a:cubicBezTo>
                <a:cubicBezTo>
                  <a:pt x="3658771" y="705345"/>
                  <a:pt x="3640570" y="807794"/>
                  <a:pt x="3628437" y="875634"/>
                </a:cubicBezTo>
                <a:cubicBezTo>
                  <a:pt x="3626190" y="890243"/>
                  <a:pt x="3623060" y="904702"/>
                  <a:pt x="3619060" y="918930"/>
                </a:cubicBezTo>
                <a:cubicBezTo>
                  <a:pt x="3613441" y="936580"/>
                  <a:pt x="3611166" y="964398"/>
                  <a:pt x="3611474" y="1000419"/>
                </a:cubicBezTo>
                <a:lnTo>
                  <a:pt x="3611475" y="1000443"/>
                </a:lnTo>
                <a:lnTo>
                  <a:pt x="3611475" y="1000446"/>
                </a:lnTo>
                <a:lnTo>
                  <a:pt x="3611476" y="1000458"/>
                </a:lnTo>
                <a:lnTo>
                  <a:pt x="3611475" y="1000473"/>
                </a:lnTo>
                <a:lnTo>
                  <a:pt x="3611480" y="1000576"/>
                </a:lnTo>
                <a:lnTo>
                  <a:pt x="3613779" y="1060354"/>
                </a:lnTo>
                <a:lnTo>
                  <a:pt x="3615720" y="1084841"/>
                </a:lnTo>
                <a:lnTo>
                  <a:pt x="3616207" y="1094524"/>
                </a:lnTo>
                <a:lnTo>
                  <a:pt x="3617629" y="1108933"/>
                </a:lnTo>
                <a:lnTo>
                  <a:pt x="3619388" y="1131119"/>
                </a:lnTo>
                <a:lnTo>
                  <a:pt x="3627684" y="1210785"/>
                </a:lnTo>
                <a:lnTo>
                  <a:pt x="3627732" y="1211269"/>
                </a:lnTo>
                <a:lnTo>
                  <a:pt x="3627884" y="1212519"/>
                </a:lnTo>
                <a:lnTo>
                  <a:pt x="3638238" y="1299224"/>
                </a:lnTo>
                <a:lnTo>
                  <a:pt x="3641657" y="1325490"/>
                </a:lnTo>
                <a:lnTo>
                  <a:pt x="3644125" y="1345730"/>
                </a:lnTo>
                <a:lnTo>
                  <a:pt x="3663329" y="1491938"/>
                </a:lnTo>
                <a:lnTo>
                  <a:pt x="3663460" y="1492943"/>
                </a:lnTo>
                <a:lnTo>
                  <a:pt x="3672900" y="1564682"/>
                </a:lnTo>
                <a:lnTo>
                  <a:pt x="3663164" y="1567251"/>
                </a:lnTo>
                <a:lnTo>
                  <a:pt x="3655199" y="1569358"/>
                </a:lnTo>
                <a:lnTo>
                  <a:pt x="3648983" y="1532239"/>
                </a:lnTo>
                <a:lnTo>
                  <a:pt x="3648769" y="1530958"/>
                </a:lnTo>
                <a:lnTo>
                  <a:pt x="3618318" y="1347994"/>
                </a:lnTo>
                <a:lnTo>
                  <a:pt x="3597969" y="1220334"/>
                </a:lnTo>
                <a:lnTo>
                  <a:pt x="3597891" y="1219839"/>
                </a:lnTo>
                <a:lnTo>
                  <a:pt x="3597866" y="1219663"/>
                </a:lnTo>
                <a:lnTo>
                  <a:pt x="3581599" y="1103671"/>
                </a:lnTo>
                <a:lnTo>
                  <a:pt x="3576477" y="1062450"/>
                </a:lnTo>
                <a:lnTo>
                  <a:pt x="3574157" y="1042052"/>
                </a:lnTo>
                <a:lnTo>
                  <a:pt x="3568572" y="980309"/>
                </a:lnTo>
                <a:lnTo>
                  <a:pt x="3566978" y="926903"/>
                </a:lnTo>
                <a:lnTo>
                  <a:pt x="3570664" y="890305"/>
                </a:lnTo>
                <a:cubicBezTo>
                  <a:pt x="3573422" y="879001"/>
                  <a:pt x="3575214" y="865075"/>
                  <a:pt x="3577283" y="848943"/>
                </a:cubicBezTo>
                <a:cubicBezTo>
                  <a:pt x="3587211" y="773094"/>
                  <a:pt x="3600723" y="669407"/>
                  <a:pt x="3731438" y="645690"/>
                </a:cubicBezTo>
                <a:cubicBezTo>
                  <a:pt x="3810171" y="631901"/>
                  <a:pt x="4121104" y="624731"/>
                  <a:pt x="4460303" y="618114"/>
                </a:cubicBezTo>
                <a:cubicBezTo>
                  <a:pt x="4485122" y="617700"/>
                  <a:pt x="4509803" y="616460"/>
                  <a:pt x="4534347" y="616460"/>
                </a:cubicBezTo>
                <a:lnTo>
                  <a:pt x="4616113" y="614530"/>
                </a:lnTo>
                <a:cubicBezTo>
                  <a:pt x="4710703" y="612875"/>
                  <a:pt x="4797985" y="611634"/>
                  <a:pt x="4875201" y="610668"/>
                </a:cubicBezTo>
                <a:cubicBezTo>
                  <a:pt x="5007846" y="608739"/>
                  <a:pt x="5095404" y="607635"/>
                  <a:pt x="5105469" y="605292"/>
                </a:cubicBezTo>
                <a:cubicBezTo>
                  <a:pt x="5110020" y="604521"/>
                  <a:pt x="5114640" y="604197"/>
                  <a:pt x="5119258" y="604327"/>
                </a:cubicBezTo>
                <a:close/>
                <a:moveTo>
                  <a:pt x="3210882" y="601773"/>
                </a:moveTo>
                <a:lnTo>
                  <a:pt x="3212092" y="602432"/>
                </a:lnTo>
                <a:lnTo>
                  <a:pt x="3213994" y="604997"/>
                </a:lnTo>
                <a:lnTo>
                  <a:pt x="3204463" y="617732"/>
                </a:lnTo>
                <a:lnTo>
                  <a:pt x="3204231" y="612309"/>
                </a:lnTo>
                <a:lnTo>
                  <a:pt x="3204505" y="609331"/>
                </a:lnTo>
                <a:close/>
                <a:moveTo>
                  <a:pt x="2981583" y="601402"/>
                </a:moveTo>
                <a:lnTo>
                  <a:pt x="2978344" y="609085"/>
                </a:lnTo>
                <a:lnTo>
                  <a:pt x="2978816" y="606741"/>
                </a:lnTo>
                <a:close/>
                <a:moveTo>
                  <a:pt x="2859750" y="600967"/>
                </a:moveTo>
                <a:lnTo>
                  <a:pt x="2859448" y="601668"/>
                </a:lnTo>
                <a:cubicBezTo>
                  <a:pt x="2856539" y="608902"/>
                  <a:pt x="2852844" y="615792"/>
                  <a:pt x="2848417" y="622212"/>
                </a:cubicBezTo>
                <a:lnTo>
                  <a:pt x="2847596" y="622649"/>
                </a:lnTo>
                <a:lnTo>
                  <a:pt x="2855451" y="608324"/>
                </a:lnTo>
                <a:close/>
                <a:moveTo>
                  <a:pt x="3242482" y="600390"/>
                </a:moveTo>
                <a:lnTo>
                  <a:pt x="3244548" y="602792"/>
                </a:lnTo>
                <a:lnTo>
                  <a:pt x="3241977" y="604745"/>
                </a:lnTo>
                <a:lnTo>
                  <a:pt x="3242026" y="604217"/>
                </a:lnTo>
                <a:close/>
                <a:moveTo>
                  <a:pt x="3236378" y="596398"/>
                </a:moveTo>
                <a:lnTo>
                  <a:pt x="3235612" y="609582"/>
                </a:lnTo>
                <a:lnTo>
                  <a:pt x="3228298" y="615140"/>
                </a:lnTo>
                <a:lnTo>
                  <a:pt x="3223344" y="607779"/>
                </a:lnTo>
                <a:lnTo>
                  <a:pt x="3223512" y="604773"/>
                </a:lnTo>
                <a:lnTo>
                  <a:pt x="3223555" y="604715"/>
                </a:lnTo>
                <a:close/>
                <a:moveTo>
                  <a:pt x="3055937" y="595296"/>
                </a:moveTo>
                <a:cubicBezTo>
                  <a:pt x="3079584" y="596157"/>
                  <a:pt x="3105231" y="601777"/>
                  <a:pt x="3129016" y="612048"/>
                </a:cubicBezTo>
                <a:lnTo>
                  <a:pt x="3174962" y="640956"/>
                </a:lnTo>
                <a:lnTo>
                  <a:pt x="3174528" y="658224"/>
                </a:lnTo>
                <a:lnTo>
                  <a:pt x="3172728" y="666377"/>
                </a:lnTo>
                <a:lnTo>
                  <a:pt x="3166419" y="655959"/>
                </a:lnTo>
                <a:cubicBezTo>
                  <a:pt x="3150799" y="639491"/>
                  <a:pt x="3131674" y="626347"/>
                  <a:pt x="3110129" y="617671"/>
                </a:cubicBezTo>
                <a:cubicBezTo>
                  <a:pt x="3088757" y="607949"/>
                  <a:pt x="3066592" y="601986"/>
                  <a:pt x="3046219" y="600176"/>
                </a:cubicBezTo>
                <a:lnTo>
                  <a:pt x="2994731" y="607372"/>
                </a:lnTo>
                <a:lnTo>
                  <a:pt x="2994854" y="607083"/>
                </a:lnTo>
                <a:cubicBezTo>
                  <a:pt x="3010642" y="598329"/>
                  <a:pt x="3032290" y="594434"/>
                  <a:pt x="3055937" y="595296"/>
                </a:cubicBezTo>
                <a:close/>
                <a:moveTo>
                  <a:pt x="3195283" y="593303"/>
                </a:moveTo>
                <a:lnTo>
                  <a:pt x="3195676" y="593517"/>
                </a:lnTo>
                <a:lnTo>
                  <a:pt x="3193320" y="598525"/>
                </a:lnTo>
                <a:lnTo>
                  <a:pt x="3194025" y="595716"/>
                </a:lnTo>
                <a:close/>
                <a:moveTo>
                  <a:pt x="3218048" y="593281"/>
                </a:moveTo>
                <a:lnTo>
                  <a:pt x="3217851" y="595383"/>
                </a:lnTo>
                <a:lnTo>
                  <a:pt x="3217338" y="599647"/>
                </a:lnTo>
                <a:lnTo>
                  <a:pt x="3214168" y="597877"/>
                </a:lnTo>
                <a:close/>
                <a:moveTo>
                  <a:pt x="2879233" y="592481"/>
                </a:moveTo>
                <a:lnTo>
                  <a:pt x="2878202" y="595048"/>
                </a:lnTo>
                <a:cubicBezTo>
                  <a:pt x="2875527" y="602825"/>
                  <a:pt x="2872245" y="610386"/>
                  <a:pt x="2868411" y="617661"/>
                </a:cubicBezTo>
                <a:lnTo>
                  <a:pt x="2867512" y="618162"/>
                </a:lnTo>
                <a:lnTo>
                  <a:pt x="2875167" y="601292"/>
                </a:lnTo>
                <a:close/>
                <a:moveTo>
                  <a:pt x="1640793" y="589987"/>
                </a:moveTo>
                <a:lnTo>
                  <a:pt x="1569227" y="722855"/>
                </a:lnTo>
                <a:cubicBezTo>
                  <a:pt x="1546592" y="772204"/>
                  <a:pt x="1527112" y="823002"/>
                  <a:pt x="1510924" y="874943"/>
                </a:cubicBezTo>
                <a:cubicBezTo>
                  <a:pt x="1507754" y="885697"/>
                  <a:pt x="1505409" y="894659"/>
                  <a:pt x="1503341" y="902520"/>
                </a:cubicBezTo>
                <a:cubicBezTo>
                  <a:pt x="1501645" y="909429"/>
                  <a:pt x="1499576" y="916242"/>
                  <a:pt x="1497135" y="922927"/>
                </a:cubicBezTo>
                <a:lnTo>
                  <a:pt x="1461177" y="992887"/>
                </a:lnTo>
                <a:lnTo>
                  <a:pt x="1464600" y="972857"/>
                </a:lnTo>
                <a:lnTo>
                  <a:pt x="1512444" y="858456"/>
                </a:lnTo>
                <a:cubicBezTo>
                  <a:pt x="1514925" y="852391"/>
                  <a:pt x="1517270" y="845220"/>
                  <a:pt x="1520165" y="836808"/>
                </a:cubicBezTo>
                <a:cubicBezTo>
                  <a:pt x="1522372" y="830102"/>
                  <a:pt x="1524853" y="822794"/>
                  <a:pt x="1527610" y="814891"/>
                </a:cubicBezTo>
                <a:cubicBezTo>
                  <a:pt x="1544901" y="767814"/>
                  <a:pt x="1565129" y="721944"/>
                  <a:pt x="1588156" y="677530"/>
                </a:cubicBezTo>
                <a:close/>
                <a:moveTo>
                  <a:pt x="2889653" y="587114"/>
                </a:moveTo>
                <a:lnTo>
                  <a:pt x="2887714" y="592429"/>
                </a:lnTo>
                <a:cubicBezTo>
                  <a:pt x="2885094" y="600505"/>
                  <a:pt x="2882006" y="608423"/>
                  <a:pt x="2878475" y="616144"/>
                </a:cubicBezTo>
                <a:lnTo>
                  <a:pt x="2877075" y="616931"/>
                </a:lnTo>
                <a:lnTo>
                  <a:pt x="2884820" y="598122"/>
                </a:lnTo>
                <a:close/>
                <a:moveTo>
                  <a:pt x="3200370" y="583541"/>
                </a:moveTo>
                <a:lnTo>
                  <a:pt x="3197899" y="588792"/>
                </a:lnTo>
                <a:lnTo>
                  <a:pt x="3197693" y="588676"/>
                </a:lnTo>
                <a:close/>
                <a:moveTo>
                  <a:pt x="3256795" y="583156"/>
                </a:moveTo>
                <a:lnTo>
                  <a:pt x="3253825" y="614456"/>
                </a:lnTo>
                <a:lnTo>
                  <a:pt x="3251049" y="637306"/>
                </a:lnTo>
                <a:lnTo>
                  <a:pt x="3251232" y="641778"/>
                </a:lnTo>
                <a:lnTo>
                  <a:pt x="3251100" y="643173"/>
                </a:lnTo>
                <a:lnTo>
                  <a:pt x="3252432" y="670991"/>
                </a:lnTo>
                <a:lnTo>
                  <a:pt x="3252871" y="681667"/>
                </a:lnTo>
                <a:lnTo>
                  <a:pt x="3252873" y="681685"/>
                </a:lnTo>
                <a:lnTo>
                  <a:pt x="3252873" y="681689"/>
                </a:lnTo>
                <a:lnTo>
                  <a:pt x="3253022" y="683301"/>
                </a:lnTo>
                <a:lnTo>
                  <a:pt x="3253068" y="684254"/>
                </a:lnTo>
                <a:lnTo>
                  <a:pt x="3256282" y="718604"/>
                </a:lnTo>
                <a:lnTo>
                  <a:pt x="3256282" y="725351"/>
                </a:lnTo>
                <a:lnTo>
                  <a:pt x="3256284" y="725366"/>
                </a:lnTo>
                <a:lnTo>
                  <a:pt x="3256284" y="725374"/>
                </a:lnTo>
                <a:lnTo>
                  <a:pt x="3256284" y="725379"/>
                </a:lnTo>
                <a:cubicBezTo>
                  <a:pt x="3269555" y="855547"/>
                  <a:pt x="3507542" y="1663193"/>
                  <a:pt x="3675509" y="2181491"/>
                </a:cubicBezTo>
                <a:lnTo>
                  <a:pt x="3702615" y="2263983"/>
                </a:lnTo>
                <a:lnTo>
                  <a:pt x="3719358" y="2314939"/>
                </a:lnTo>
                <a:cubicBezTo>
                  <a:pt x="3774922" y="2481375"/>
                  <a:pt x="3817684" y="2597923"/>
                  <a:pt x="3833472" y="2618089"/>
                </a:cubicBezTo>
                <a:cubicBezTo>
                  <a:pt x="3866013" y="2696545"/>
                  <a:pt x="3957707" y="2737911"/>
                  <a:pt x="4096282" y="2737911"/>
                </a:cubicBezTo>
                <a:lnTo>
                  <a:pt x="4096283" y="2737911"/>
                </a:lnTo>
                <a:lnTo>
                  <a:pt x="4096284" y="2737911"/>
                </a:lnTo>
                <a:cubicBezTo>
                  <a:pt x="4134837" y="2737829"/>
                  <a:pt x="4173349" y="2735153"/>
                  <a:pt x="4211556" y="2729914"/>
                </a:cubicBezTo>
                <a:cubicBezTo>
                  <a:pt x="4422384" y="2702337"/>
                  <a:pt x="5512646" y="2263584"/>
                  <a:pt x="5608201" y="2194642"/>
                </a:cubicBezTo>
                <a:cubicBezTo>
                  <a:pt x="5683211" y="2140178"/>
                  <a:pt x="5692449" y="2092883"/>
                  <a:pt x="5692449" y="2089436"/>
                </a:cubicBezTo>
                <a:cubicBezTo>
                  <a:pt x="5701480" y="2048432"/>
                  <a:pt x="5703053" y="1995759"/>
                  <a:pt x="5698699" y="1934686"/>
                </a:cubicBezTo>
                <a:lnTo>
                  <a:pt x="5696506" y="1914859"/>
                </a:lnTo>
                <a:lnTo>
                  <a:pt x="5692564" y="1879208"/>
                </a:lnTo>
                <a:lnTo>
                  <a:pt x="5698325" y="1923137"/>
                </a:lnTo>
                <a:cubicBezTo>
                  <a:pt x="5704788" y="1992829"/>
                  <a:pt x="5704444" y="2054378"/>
                  <a:pt x="5694102" y="2101156"/>
                </a:cubicBezTo>
                <a:cubicBezTo>
                  <a:pt x="5694102" y="2101570"/>
                  <a:pt x="5685691" y="2149140"/>
                  <a:pt x="5611371" y="2203329"/>
                </a:cubicBezTo>
                <a:cubicBezTo>
                  <a:pt x="5514851" y="2273651"/>
                  <a:pt x="4415213" y="2717780"/>
                  <a:pt x="4201904" y="2745357"/>
                </a:cubicBezTo>
                <a:lnTo>
                  <a:pt x="4063812" y="2753029"/>
                </a:lnTo>
                <a:lnTo>
                  <a:pt x="3953849" y="2736722"/>
                </a:lnTo>
                <a:cubicBezTo>
                  <a:pt x="3890421" y="2718056"/>
                  <a:pt x="3847263" y="2683998"/>
                  <a:pt x="3827407" y="2635738"/>
                </a:cubicBezTo>
                <a:lnTo>
                  <a:pt x="3827407" y="2634911"/>
                </a:lnTo>
                <a:cubicBezTo>
                  <a:pt x="3801071" y="2602233"/>
                  <a:pt x="3675182" y="2226632"/>
                  <a:pt x="3521301" y="1721419"/>
                </a:cubicBezTo>
                <a:lnTo>
                  <a:pt x="3454218" y="1497107"/>
                </a:lnTo>
                <a:lnTo>
                  <a:pt x="3424547" y="1397891"/>
                </a:lnTo>
                <a:cubicBezTo>
                  <a:pt x="3338638" y="1105224"/>
                  <a:pt x="3265568" y="839934"/>
                  <a:pt x="3248172" y="740308"/>
                </a:cubicBezTo>
                <a:lnTo>
                  <a:pt x="3244841" y="717365"/>
                </a:lnTo>
                <a:lnTo>
                  <a:pt x="3244841" y="710493"/>
                </a:lnTo>
                <a:lnTo>
                  <a:pt x="3244841" y="710489"/>
                </a:lnTo>
                <a:lnTo>
                  <a:pt x="3244840" y="710477"/>
                </a:lnTo>
                <a:lnTo>
                  <a:pt x="3244840" y="710464"/>
                </a:lnTo>
                <a:lnTo>
                  <a:pt x="3241422" y="673432"/>
                </a:lnTo>
                <a:lnTo>
                  <a:pt x="3240810" y="661104"/>
                </a:lnTo>
                <a:lnTo>
                  <a:pt x="3240046" y="643351"/>
                </a:lnTo>
                <a:lnTo>
                  <a:pt x="3239526" y="631280"/>
                </a:lnTo>
                <a:lnTo>
                  <a:pt x="3241189" y="613275"/>
                </a:lnTo>
                <a:lnTo>
                  <a:pt x="3250216" y="606945"/>
                </a:lnTo>
                <a:cubicBezTo>
                  <a:pt x="3251678" y="606263"/>
                  <a:pt x="3252422" y="604637"/>
                  <a:pt x="3252008" y="603085"/>
                </a:cubicBezTo>
                <a:lnTo>
                  <a:pt x="3252006" y="603083"/>
                </a:lnTo>
                <a:lnTo>
                  <a:pt x="3252008" y="603079"/>
                </a:lnTo>
                <a:lnTo>
                  <a:pt x="3252003" y="603071"/>
                </a:lnTo>
                <a:lnTo>
                  <a:pt x="3252010" y="603056"/>
                </a:lnTo>
                <a:lnTo>
                  <a:pt x="3243932" y="591499"/>
                </a:lnTo>
                <a:close/>
                <a:moveTo>
                  <a:pt x="3227121" y="582530"/>
                </a:moveTo>
                <a:lnTo>
                  <a:pt x="3233317" y="589734"/>
                </a:lnTo>
                <a:lnTo>
                  <a:pt x="3224206" y="595860"/>
                </a:lnTo>
                <a:lnTo>
                  <a:pt x="3225567" y="584370"/>
                </a:lnTo>
                <a:close/>
                <a:moveTo>
                  <a:pt x="3065330" y="582371"/>
                </a:moveTo>
                <a:cubicBezTo>
                  <a:pt x="3093407" y="581888"/>
                  <a:pt x="3123707" y="586885"/>
                  <a:pt x="3151077" y="597433"/>
                </a:cubicBezTo>
                <a:lnTo>
                  <a:pt x="3178453" y="613309"/>
                </a:lnTo>
                <a:lnTo>
                  <a:pt x="3178259" y="614018"/>
                </a:lnTo>
                <a:lnTo>
                  <a:pt x="3177573" y="630354"/>
                </a:lnTo>
                <a:lnTo>
                  <a:pt x="3176448" y="634874"/>
                </a:lnTo>
                <a:lnTo>
                  <a:pt x="3130536" y="605536"/>
                </a:lnTo>
                <a:cubicBezTo>
                  <a:pt x="3105785" y="595265"/>
                  <a:pt x="3079001" y="589715"/>
                  <a:pt x="3054268" y="589026"/>
                </a:cubicBezTo>
                <a:lnTo>
                  <a:pt x="2992437" y="601255"/>
                </a:lnTo>
                <a:lnTo>
                  <a:pt x="2992923" y="600190"/>
                </a:lnTo>
                <a:cubicBezTo>
                  <a:pt x="3011400" y="588817"/>
                  <a:pt x="3037254" y="582854"/>
                  <a:pt x="3065330" y="582371"/>
                </a:cubicBezTo>
                <a:close/>
                <a:moveTo>
                  <a:pt x="2990268" y="579569"/>
                </a:moveTo>
                <a:lnTo>
                  <a:pt x="2987079" y="581122"/>
                </a:lnTo>
                <a:lnTo>
                  <a:pt x="2987131" y="581026"/>
                </a:lnTo>
                <a:close/>
                <a:moveTo>
                  <a:pt x="3215838" y="575384"/>
                </a:moveTo>
                <a:lnTo>
                  <a:pt x="3219561" y="577161"/>
                </a:lnTo>
                <a:lnTo>
                  <a:pt x="3219211" y="580894"/>
                </a:lnTo>
                <a:lnTo>
                  <a:pt x="3208023" y="594446"/>
                </a:lnTo>
                <a:lnTo>
                  <a:pt x="3205978" y="593303"/>
                </a:lnTo>
                <a:lnTo>
                  <a:pt x="3206401" y="588699"/>
                </a:lnTo>
                <a:lnTo>
                  <a:pt x="3209455" y="582285"/>
                </a:lnTo>
                <a:close/>
                <a:moveTo>
                  <a:pt x="2902842" y="573336"/>
                </a:moveTo>
                <a:lnTo>
                  <a:pt x="2898055" y="588017"/>
                </a:lnTo>
                <a:cubicBezTo>
                  <a:pt x="2895023" y="597392"/>
                  <a:pt x="2891023" y="610078"/>
                  <a:pt x="2889368" y="612972"/>
                </a:cubicBezTo>
                <a:lnTo>
                  <a:pt x="2887171" y="614214"/>
                </a:lnTo>
                <a:lnTo>
                  <a:pt x="2894471" y="594950"/>
                </a:lnTo>
                <a:close/>
                <a:moveTo>
                  <a:pt x="3237724" y="573204"/>
                </a:moveTo>
                <a:lnTo>
                  <a:pt x="3237219" y="581896"/>
                </a:lnTo>
                <a:lnTo>
                  <a:pt x="3234361" y="577807"/>
                </a:lnTo>
                <a:lnTo>
                  <a:pt x="3232103" y="576626"/>
                </a:lnTo>
                <a:lnTo>
                  <a:pt x="3232371" y="576307"/>
                </a:lnTo>
                <a:close/>
                <a:moveTo>
                  <a:pt x="3208293" y="571784"/>
                </a:moveTo>
                <a:lnTo>
                  <a:pt x="3208576" y="571920"/>
                </a:lnTo>
                <a:lnTo>
                  <a:pt x="3208232" y="572300"/>
                </a:lnTo>
                <a:close/>
                <a:moveTo>
                  <a:pt x="5103815" y="570132"/>
                </a:moveTo>
                <a:cubicBezTo>
                  <a:pt x="5174674" y="573730"/>
                  <a:pt x="5239481" y="611185"/>
                  <a:pt x="5277965" y="670785"/>
                </a:cubicBezTo>
                <a:lnTo>
                  <a:pt x="5285841" y="687558"/>
                </a:lnTo>
                <a:lnTo>
                  <a:pt x="5262099" y="658988"/>
                </a:lnTo>
                <a:lnTo>
                  <a:pt x="5259463" y="656820"/>
                </a:lnTo>
                <a:lnTo>
                  <a:pt x="5234589" y="635885"/>
                </a:lnTo>
                <a:lnTo>
                  <a:pt x="5232492" y="634629"/>
                </a:lnTo>
                <a:lnTo>
                  <a:pt x="5230628" y="633095"/>
                </a:lnTo>
                <a:lnTo>
                  <a:pt x="5220914" y="627697"/>
                </a:lnTo>
                <a:lnTo>
                  <a:pt x="5207028" y="619384"/>
                </a:lnTo>
                <a:lnTo>
                  <a:pt x="5204217" y="618418"/>
                </a:lnTo>
                <a:lnTo>
                  <a:pt x="5199302" y="615686"/>
                </a:lnTo>
                <a:cubicBezTo>
                  <a:pt x="5189071" y="611114"/>
                  <a:pt x="5179147" y="607684"/>
                  <a:pt x="5169809" y="605120"/>
                </a:cubicBezTo>
                <a:lnTo>
                  <a:pt x="5162075" y="603934"/>
                </a:lnTo>
                <a:lnTo>
                  <a:pt x="5156280" y="601943"/>
                </a:lnTo>
                <a:lnTo>
                  <a:pt x="5132179" y="599351"/>
                </a:lnTo>
                <a:lnTo>
                  <a:pt x="5123081" y="597956"/>
                </a:lnTo>
                <a:lnTo>
                  <a:pt x="5119504" y="597988"/>
                </a:lnTo>
                <a:lnTo>
                  <a:pt x="5118905" y="597923"/>
                </a:lnTo>
                <a:lnTo>
                  <a:pt x="5116735" y="598013"/>
                </a:lnTo>
                <a:lnTo>
                  <a:pt x="5109223" y="598079"/>
                </a:lnTo>
                <a:cubicBezTo>
                  <a:pt x="5105941" y="598258"/>
                  <a:pt x="5104090" y="598484"/>
                  <a:pt x="5103952" y="598484"/>
                </a:cubicBezTo>
                <a:cubicBezTo>
                  <a:pt x="5094714" y="600553"/>
                  <a:pt x="5002606" y="601931"/>
                  <a:pt x="4875062" y="603585"/>
                </a:cubicBezTo>
                <a:cubicBezTo>
                  <a:pt x="4797984" y="604688"/>
                  <a:pt x="4710563" y="605930"/>
                  <a:pt x="4615974" y="607585"/>
                </a:cubicBezTo>
                <a:lnTo>
                  <a:pt x="4534070" y="609377"/>
                </a:lnTo>
                <a:lnTo>
                  <a:pt x="4460163" y="611169"/>
                </a:lnTo>
                <a:cubicBezTo>
                  <a:pt x="4120689" y="617236"/>
                  <a:pt x="3809481" y="624958"/>
                  <a:pt x="3730197" y="638746"/>
                </a:cubicBezTo>
                <a:cubicBezTo>
                  <a:pt x="3594517" y="663291"/>
                  <a:pt x="3580040" y="774426"/>
                  <a:pt x="3570387" y="847919"/>
                </a:cubicBezTo>
                <a:cubicBezTo>
                  <a:pt x="3569022" y="861821"/>
                  <a:pt x="3566858" y="875633"/>
                  <a:pt x="3563906" y="889285"/>
                </a:cubicBezTo>
                <a:cubicBezTo>
                  <a:pt x="3561613" y="898609"/>
                  <a:pt x="3560344" y="911097"/>
                  <a:pt x="3559975" y="926383"/>
                </a:cubicBezTo>
                <a:lnTo>
                  <a:pt x="3559977" y="926430"/>
                </a:lnTo>
                <a:lnTo>
                  <a:pt x="3559976" y="926434"/>
                </a:lnTo>
                <a:cubicBezTo>
                  <a:pt x="3559653" y="939810"/>
                  <a:pt x="3560019" y="955328"/>
                  <a:pt x="3560991" y="972745"/>
                </a:cubicBezTo>
                <a:lnTo>
                  <a:pt x="3561365" y="977380"/>
                </a:lnTo>
                <a:lnTo>
                  <a:pt x="3561443" y="980275"/>
                </a:lnTo>
                <a:lnTo>
                  <a:pt x="3563012" y="997813"/>
                </a:lnTo>
                <a:lnTo>
                  <a:pt x="3565642" y="1030448"/>
                </a:lnTo>
                <a:lnTo>
                  <a:pt x="3566927" y="1041599"/>
                </a:lnTo>
                <a:lnTo>
                  <a:pt x="3567568" y="1048776"/>
                </a:lnTo>
                <a:lnTo>
                  <a:pt x="3570156" y="1069632"/>
                </a:lnTo>
                <a:lnTo>
                  <a:pt x="3573433" y="1098082"/>
                </a:lnTo>
                <a:lnTo>
                  <a:pt x="3576087" y="1117444"/>
                </a:lnTo>
                <a:lnTo>
                  <a:pt x="3577609" y="1129706"/>
                </a:lnTo>
                <a:lnTo>
                  <a:pt x="3580566" y="1150112"/>
                </a:lnTo>
                <a:lnTo>
                  <a:pt x="3583866" y="1174184"/>
                </a:lnTo>
                <a:lnTo>
                  <a:pt x="3586507" y="1191103"/>
                </a:lnTo>
                <a:lnTo>
                  <a:pt x="3590822" y="1220880"/>
                </a:lnTo>
                <a:cubicBezTo>
                  <a:pt x="3595673" y="1252736"/>
                  <a:pt x="3600930" y="1285931"/>
                  <a:pt x="3606468" y="1320110"/>
                </a:cubicBezTo>
                <a:lnTo>
                  <a:pt x="3609246" y="1336798"/>
                </a:lnTo>
                <a:lnTo>
                  <a:pt x="3610673" y="1345939"/>
                </a:lnTo>
                <a:lnTo>
                  <a:pt x="3641675" y="1531555"/>
                </a:lnTo>
                <a:lnTo>
                  <a:pt x="3642087" y="1534033"/>
                </a:lnTo>
                <a:lnTo>
                  <a:pt x="3648307" y="1571180"/>
                </a:lnTo>
                <a:lnTo>
                  <a:pt x="3631561" y="1575610"/>
                </a:lnTo>
                <a:lnTo>
                  <a:pt x="3586882" y="1351213"/>
                </a:lnTo>
                <a:lnTo>
                  <a:pt x="3586827" y="1350924"/>
                </a:lnTo>
                <a:lnTo>
                  <a:pt x="3559313" y="1205641"/>
                </a:lnTo>
                <a:lnTo>
                  <a:pt x="3549109" y="1149311"/>
                </a:lnTo>
                <a:lnTo>
                  <a:pt x="3544734" y="1124420"/>
                </a:lnTo>
                <a:lnTo>
                  <a:pt x="3530835" y="1039677"/>
                </a:lnTo>
                <a:lnTo>
                  <a:pt x="3521373" y="969784"/>
                </a:lnTo>
                <a:lnTo>
                  <a:pt x="3519521" y="952492"/>
                </a:lnTo>
                <a:lnTo>
                  <a:pt x="3516134" y="911746"/>
                </a:lnTo>
                <a:lnTo>
                  <a:pt x="3515400" y="897555"/>
                </a:lnTo>
                <a:lnTo>
                  <a:pt x="3516609" y="860971"/>
                </a:lnTo>
                <a:lnTo>
                  <a:pt x="3516611" y="860939"/>
                </a:lnTo>
                <a:cubicBezTo>
                  <a:pt x="3518404" y="850734"/>
                  <a:pt x="3519508" y="836948"/>
                  <a:pt x="3520749" y="823163"/>
                </a:cubicBezTo>
                <a:cubicBezTo>
                  <a:pt x="3527228" y="744952"/>
                  <a:pt x="3537019" y="628315"/>
                  <a:pt x="3676696" y="603638"/>
                </a:cubicBezTo>
                <a:cubicBezTo>
                  <a:pt x="3754465" y="589852"/>
                  <a:pt x="4105384" y="584060"/>
                  <a:pt x="4428175" y="579647"/>
                </a:cubicBezTo>
                <a:cubicBezTo>
                  <a:pt x="4453131" y="579372"/>
                  <a:pt x="4478088" y="578406"/>
                  <a:pt x="4502909" y="578406"/>
                </a:cubicBezTo>
                <a:lnTo>
                  <a:pt x="4588673" y="577027"/>
                </a:lnTo>
                <a:cubicBezTo>
                  <a:pt x="4691950" y="575924"/>
                  <a:pt x="4790263" y="574407"/>
                  <a:pt x="4869409" y="574407"/>
                </a:cubicBezTo>
                <a:cubicBezTo>
                  <a:pt x="5015154" y="573304"/>
                  <a:pt x="5085614" y="572613"/>
                  <a:pt x="5093198" y="570960"/>
                </a:cubicBezTo>
                <a:cubicBezTo>
                  <a:pt x="5096700" y="570353"/>
                  <a:pt x="5100258" y="570077"/>
                  <a:pt x="5103815" y="570132"/>
                </a:cubicBezTo>
                <a:close/>
                <a:moveTo>
                  <a:pt x="3091787" y="568617"/>
                </a:moveTo>
                <a:cubicBezTo>
                  <a:pt x="3119626" y="568260"/>
                  <a:pt x="3147327" y="572642"/>
                  <a:pt x="3173691" y="581578"/>
                </a:cubicBezTo>
                <a:lnTo>
                  <a:pt x="3180459" y="585253"/>
                </a:lnTo>
                <a:lnTo>
                  <a:pt x="3179708" y="600351"/>
                </a:lnTo>
                <a:lnTo>
                  <a:pt x="3179709" y="600364"/>
                </a:lnTo>
                <a:lnTo>
                  <a:pt x="3179708" y="600377"/>
                </a:lnTo>
                <a:lnTo>
                  <a:pt x="3179708" y="600379"/>
                </a:lnTo>
                <a:lnTo>
                  <a:pt x="3179708" y="600382"/>
                </a:lnTo>
                <a:lnTo>
                  <a:pt x="3179965" y="606762"/>
                </a:lnTo>
                <a:lnTo>
                  <a:pt x="3179899" y="607861"/>
                </a:lnTo>
                <a:lnTo>
                  <a:pt x="3152735" y="591749"/>
                </a:lnTo>
                <a:cubicBezTo>
                  <a:pt x="3138567" y="586302"/>
                  <a:pt x="3123624" y="582313"/>
                  <a:pt x="3108577" y="579763"/>
                </a:cubicBezTo>
                <a:lnTo>
                  <a:pt x="3093055" y="578606"/>
                </a:lnTo>
                <a:lnTo>
                  <a:pt x="3086010" y="577051"/>
                </a:lnTo>
                <a:lnTo>
                  <a:pt x="3079014" y="577560"/>
                </a:lnTo>
                <a:lnTo>
                  <a:pt x="3063799" y="576425"/>
                </a:lnTo>
                <a:cubicBezTo>
                  <a:pt x="3049218" y="576745"/>
                  <a:pt x="3035205" y="578490"/>
                  <a:pt x="3022433" y="581646"/>
                </a:cubicBezTo>
                <a:lnTo>
                  <a:pt x="2990603" y="594490"/>
                </a:lnTo>
                <a:lnTo>
                  <a:pt x="2990856" y="593988"/>
                </a:lnTo>
                <a:cubicBezTo>
                  <a:pt x="3021396" y="576078"/>
                  <a:pt x="3056405" y="567274"/>
                  <a:pt x="3091787" y="568617"/>
                </a:cubicBezTo>
                <a:close/>
                <a:moveTo>
                  <a:pt x="1664924" y="568007"/>
                </a:moveTo>
                <a:lnTo>
                  <a:pt x="1650142" y="589870"/>
                </a:lnTo>
                <a:lnTo>
                  <a:pt x="1653501" y="583646"/>
                </a:lnTo>
                <a:close/>
                <a:moveTo>
                  <a:pt x="3199311" y="567496"/>
                </a:moveTo>
                <a:lnTo>
                  <a:pt x="3199883" y="567770"/>
                </a:lnTo>
                <a:lnTo>
                  <a:pt x="3198467" y="570528"/>
                </a:lnTo>
                <a:close/>
                <a:moveTo>
                  <a:pt x="3249945" y="566121"/>
                </a:moveTo>
                <a:lnTo>
                  <a:pt x="3256958" y="573837"/>
                </a:lnTo>
                <a:lnTo>
                  <a:pt x="3244659" y="582108"/>
                </a:lnTo>
                <a:lnTo>
                  <a:pt x="3246313" y="568225"/>
                </a:lnTo>
                <a:close/>
                <a:moveTo>
                  <a:pt x="2913761" y="564345"/>
                </a:moveTo>
                <a:lnTo>
                  <a:pt x="2907432" y="585396"/>
                </a:lnTo>
                <a:cubicBezTo>
                  <a:pt x="2904537" y="595186"/>
                  <a:pt x="2900676" y="608284"/>
                  <a:pt x="2899297" y="611455"/>
                </a:cubicBezTo>
                <a:lnTo>
                  <a:pt x="2896444" y="613099"/>
                </a:lnTo>
                <a:lnTo>
                  <a:pt x="2899069" y="606019"/>
                </a:lnTo>
                <a:cubicBezTo>
                  <a:pt x="2900383" y="602206"/>
                  <a:pt x="2902020" y="597260"/>
                  <a:pt x="2904123" y="590814"/>
                </a:cubicBezTo>
                <a:cubicBezTo>
                  <a:pt x="2907295" y="581302"/>
                  <a:pt x="2911431" y="568337"/>
                  <a:pt x="2912948" y="565719"/>
                </a:cubicBezTo>
                <a:lnTo>
                  <a:pt x="2913282" y="564508"/>
                </a:lnTo>
                <a:close/>
                <a:moveTo>
                  <a:pt x="3258904" y="560927"/>
                </a:moveTo>
                <a:lnTo>
                  <a:pt x="3258358" y="566677"/>
                </a:lnTo>
                <a:lnTo>
                  <a:pt x="3255579" y="562854"/>
                </a:lnTo>
                <a:close/>
                <a:moveTo>
                  <a:pt x="2923138" y="559793"/>
                </a:moveTo>
                <a:lnTo>
                  <a:pt x="2917222" y="582087"/>
                </a:lnTo>
                <a:cubicBezTo>
                  <a:pt x="2914463" y="592566"/>
                  <a:pt x="2910741" y="606079"/>
                  <a:pt x="2909499" y="609663"/>
                </a:cubicBezTo>
                <a:lnTo>
                  <a:pt x="2906964" y="611165"/>
                </a:lnTo>
                <a:lnTo>
                  <a:pt x="2909422" y="603808"/>
                </a:lnTo>
                <a:cubicBezTo>
                  <a:pt x="2910699" y="599690"/>
                  <a:pt x="2912328" y="594226"/>
                  <a:pt x="2914465" y="586955"/>
                </a:cubicBezTo>
                <a:cubicBezTo>
                  <a:pt x="2917499" y="577027"/>
                  <a:pt x="2921498" y="563376"/>
                  <a:pt x="2922876" y="560754"/>
                </a:cubicBezTo>
                <a:lnTo>
                  <a:pt x="2923085" y="559813"/>
                </a:lnTo>
                <a:close/>
                <a:moveTo>
                  <a:pt x="2933070" y="556071"/>
                </a:moveTo>
                <a:lnTo>
                  <a:pt x="2927151" y="579467"/>
                </a:lnTo>
                <a:cubicBezTo>
                  <a:pt x="2924393" y="589808"/>
                  <a:pt x="2920947" y="603183"/>
                  <a:pt x="2919844" y="607044"/>
                </a:cubicBezTo>
                <a:lnTo>
                  <a:pt x="2918350" y="607945"/>
                </a:lnTo>
                <a:lnTo>
                  <a:pt x="2920123" y="602025"/>
                </a:lnTo>
                <a:cubicBezTo>
                  <a:pt x="2921325" y="597744"/>
                  <a:pt x="2922877" y="592055"/>
                  <a:pt x="2924945" y="584473"/>
                </a:cubicBezTo>
                <a:cubicBezTo>
                  <a:pt x="2927978" y="573302"/>
                  <a:pt x="2931701" y="559375"/>
                  <a:pt x="2932805" y="556894"/>
                </a:cubicBezTo>
                <a:lnTo>
                  <a:pt x="2932805" y="556879"/>
                </a:lnTo>
                <a:lnTo>
                  <a:pt x="2932805" y="556160"/>
                </a:lnTo>
                <a:close/>
                <a:moveTo>
                  <a:pt x="3235790" y="553815"/>
                </a:moveTo>
                <a:lnTo>
                  <a:pt x="3239775" y="555568"/>
                </a:lnTo>
                <a:lnTo>
                  <a:pt x="3238470" y="560335"/>
                </a:lnTo>
                <a:lnTo>
                  <a:pt x="3238190" y="565158"/>
                </a:lnTo>
                <a:lnTo>
                  <a:pt x="3227046" y="571893"/>
                </a:lnTo>
                <a:lnTo>
                  <a:pt x="3228218" y="562003"/>
                </a:lnTo>
                <a:close/>
                <a:moveTo>
                  <a:pt x="3116191" y="553583"/>
                </a:moveTo>
                <a:lnTo>
                  <a:pt x="3181529" y="563722"/>
                </a:lnTo>
                <a:lnTo>
                  <a:pt x="3180759" y="579219"/>
                </a:lnTo>
                <a:lnTo>
                  <a:pt x="3176037" y="576582"/>
                </a:lnTo>
                <a:cubicBezTo>
                  <a:pt x="3162317" y="571619"/>
                  <a:pt x="3146676" y="567853"/>
                  <a:pt x="3130166" y="565519"/>
                </a:cubicBezTo>
                <a:lnTo>
                  <a:pt x="3113011" y="564691"/>
                </a:lnTo>
                <a:lnTo>
                  <a:pt x="3104880" y="563154"/>
                </a:lnTo>
                <a:lnTo>
                  <a:pt x="3097086" y="563923"/>
                </a:lnTo>
                <a:lnTo>
                  <a:pt x="3079086" y="563052"/>
                </a:lnTo>
                <a:cubicBezTo>
                  <a:pt x="3061894" y="563820"/>
                  <a:pt x="3044886" y="566254"/>
                  <a:pt x="3029118" y="570591"/>
                </a:cubicBezTo>
                <a:lnTo>
                  <a:pt x="2988071" y="588881"/>
                </a:lnTo>
                <a:lnTo>
                  <a:pt x="2988784" y="587505"/>
                </a:lnTo>
                <a:cubicBezTo>
                  <a:pt x="3020636" y="564063"/>
                  <a:pt x="3069586" y="553583"/>
                  <a:pt x="3116191" y="553583"/>
                </a:cubicBezTo>
                <a:close/>
                <a:moveTo>
                  <a:pt x="2942309" y="550416"/>
                </a:moveTo>
                <a:lnTo>
                  <a:pt x="2930184" y="603956"/>
                </a:lnTo>
                <a:lnTo>
                  <a:pt x="2927787" y="605321"/>
                </a:lnTo>
                <a:lnTo>
                  <a:pt x="2929786" y="597844"/>
                </a:lnTo>
                <a:cubicBezTo>
                  <a:pt x="2930900" y="593478"/>
                  <a:pt x="2932322" y="587782"/>
                  <a:pt x="2934184" y="580337"/>
                </a:cubicBezTo>
                <a:cubicBezTo>
                  <a:pt x="2937079" y="568340"/>
                  <a:pt x="2940802" y="553583"/>
                  <a:pt x="2941629" y="551237"/>
                </a:cubicBezTo>
                <a:lnTo>
                  <a:pt x="2941629" y="551225"/>
                </a:lnTo>
                <a:lnTo>
                  <a:pt x="2941629" y="551198"/>
                </a:lnTo>
                <a:lnTo>
                  <a:pt x="2941629" y="550642"/>
                </a:lnTo>
                <a:close/>
                <a:moveTo>
                  <a:pt x="3221934" y="547724"/>
                </a:moveTo>
                <a:lnTo>
                  <a:pt x="3222308" y="547889"/>
                </a:lnTo>
                <a:lnTo>
                  <a:pt x="3221382" y="557767"/>
                </a:lnTo>
                <a:lnTo>
                  <a:pt x="3213238" y="566767"/>
                </a:lnTo>
                <a:lnTo>
                  <a:pt x="3209993" y="565071"/>
                </a:lnTo>
                <a:lnTo>
                  <a:pt x="3215914" y="553704"/>
                </a:lnTo>
                <a:close/>
                <a:moveTo>
                  <a:pt x="1658528" y="547671"/>
                </a:moveTo>
                <a:lnTo>
                  <a:pt x="1582240" y="674703"/>
                </a:lnTo>
                <a:cubicBezTo>
                  <a:pt x="1559100" y="719398"/>
                  <a:pt x="1538776" y="765551"/>
                  <a:pt x="1521402" y="812896"/>
                </a:cubicBezTo>
                <a:cubicBezTo>
                  <a:pt x="1518507" y="821169"/>
                  <a:pt x="1516714" y="826685"/>
                  <a:pt x="1513818" y="834958"/>
                </a:cubicBezTo>
                <a:cubicBezTo>
                  <a:pt x="1510922" y="843231"/>
                  <a:pt x="1508579" y="850401"/>
                  <a:pt x="1506235" y="856193"/>
                </a:cubicBezTo>
                <a:lnTo>
                  <a:pt x="1480607" y="917338"/>
                </a:lnTo>
                <a:lnTo>
                  <a:pt x="1537952" y="753226"/>
                </a:lnTo>
                <a:cubicBezTo>
                  <a:pt x="1564833" y="691638"/>
                  <a:pt x="1597181" y="632727"/>
                  <a:pt x="1634540" y="577190"/>
                </a:cubicBezTo>
                <a:close/>
                <a:moveTo>
                  <a:pt x="3241971" y="547549"/>
                </a:moveTo>
                <a:lnTo>
                  <a:pt x="3241058" y="550882"/>
                </a:lnTo>
                <a:lnTo>
                  <a:pt x="3239310" y="550009"/>
                </a:lnTo>
                <a:lnTo>
                  <a:pt x="3241232" y="547934"/>
                </a:lnTo>
                <a:close/>
                <a:moveTo>
                  <a:pt x="3268090" y="545667"/>
                </a:moveTo>
                <a:lnTo>
                  <a:pt x="3269223" y="546401"/>
                </a:lnTo>
                <a:lnTo>
                  <a:pt x="3267857" y="547227"/>
                </a:lnTo>
                <a:lnTo>
                  <a:pt x="3268021" y="545848"/>
                </a:lnTo>
                <a:close/>
                <a:moveTo>
                  <a:pt x="3211730" y="545414"/>
                </a:moveTo>
                <a:lnTo>
                  <a:pt x="3213409" y="545626"/>
                </a:lnTo>
                <a:lnTo>
                  <a:pt x="3211115" y="547965"/>
                </a:lnTo>
                <a:lnTo>
                  <a:pt x="3211334" y="546116"/>
                </a:lnTo>
                <a:close/>
                <a:moveTo>
                  <a:pt x="3201086" y="544090"/>
                </a:moveTo>
                <a:lnTo>
                  <a:pt x="3203274" y="544364"/>
                </a:lnTo>
                <a:lnTo>
                  <a:pt x="3197982" y="553981"/>
                </a:lnTo>
                <a:close/>
                <a:moveTo>
                  <a:pt x="3258037" y="539156"/>
                </a:moveTo>
                <a:lnTo>
                  <a:pt x="3262612" y="542120"/>
                </a:lnTo>
                <a:lnTo>
                  <a:pt x="3262222" y="545329"/>
                </a:lnTo>
                <a:lnTo>
                  <a:pt x="3259766" y="551841"/>
                </a:lnTo>
                <a:lnTo>
                  <a:pt x="3259738" y="552132"/>
                </a:lnTo>
                <a:lnTo>
                  <a:pt x="3251434" y="557152"/>
                </a:lnTo>
                <a:lnTo>
                  <a:pt x="3250184" y="555435"/>
                </a:lnTo>
                <a:lnTo>
                  <a:pt x="3247968" y="554328"/>
                </a:lnTo>
                <a:lnTo>
                  <a:pt x="3249227" y="543758"/>
                </a:lnTo>
                <a:close/>
                <a:moveTo>
                  <a:pt x="3144460" y="537040"/>
                </a:moveTo>
                <a:lnTo>
                  <a:pt x="3183590" y="541911"/>
                </a:lnTo>
                <a:lnTo>
                  <a:pt x="3182263" y="548968"/>
                </a:lnTo>
                <a:lnTo>
                  <a:pt x="3181931" y="555643"/>
                </a:lnTo>
                <a:lnTo>
                  <a:pt x="3147273" y="548479"/>
                </a:lnTo>
                <a:cubicBezTo>
                  <a:pt x="3128594" y="546609"/>
                  <a:pt x="3108764" y="546453"/>
                  <a:pt x="3089133" y="548177"/>
                </a:cubicBezTo>
                <a:lnTo>
                  <a:pt x="3035694" y="558471"/>
                </a:lnTo>
                <a:lnTo>
                  <a:pt x="3058867" y="547709"/>
                </a:lnTo>
                <a:cubicBezTo>
                  <a:pt x="3086410" y="540485"/>
                  <a:pt x="3116262" y="537040"/>
                  <a:pt x="3144460" y="537040"/>
                </a:cubicBezTo>
                <a:close/>
                <a:moveTo>
                  <a:pt x="5086442" y="536347"/>
                </a:moveTo>
                <a:cubicBezTo>
                  <a:pt x="5110847" y="536347"/>
                  <a:pt x="5201989" y="543794"/>
                  <a:pt x="5269417" y="644035"/>
                </a:cubicBezTo>
                <a:lnTo>
                  <a:pt x="5275525" y="656710"/>
                </a:lnTo>
                <a:lnTo>
                  <a:pt x="5253708" y="630306"/>
                </a:lnTo>
                <a:lnTo>
                  <a:pt x="5250976" y="628012"/>
                </a:lnTo>
                <a:lnTo>
                  <a:pt x="5225341" y="606021"/>
                </a:lnTo>
                <a:lnTo>
                  <a:pt x="5223191" y="604689"/>
                </a:lnTo>
                <a:lnTo>
                  <a:pt x="5221265" y="603072"/>
                </a:lnTo>
                <a:lnTo>
                  <a:pt x="5211245" y="597290"/>
                </a:lnTo>
                <a:lnTo>
                  <a:pt x="5197016" y="588477"/>
                </a:lnTo>
                <a:lnTo>
                  <a:pt x="5194146" y="587423"/>
                </a:lnTo>
                <a:lnTo>
                  <a:pt x="5189091" y="584506"/>
                </a:lnTo>
                <a:cubicBezTo>
                  <a:pt x="5178599" y="579580"/>
                  <a:pt x="5168436" y="575827"/>
                  <a:pt x="5158883" y="572975"/>
                </a:cubicBezTo>
                <a:lnTo>
                  <a:pt x="5150980" y="571569"/>
                </a:lnTo>
                <a:lnTo>
                  <a:pt x="5145047" y="569390"/>
                </a:lnTo>
                <a:lnTo>
                  <a:pt x="5120453" y="566142"/>
                </a:lnTo>
                <a:lnTo>
                  <a:pt x="5111160" y="564491"/>
                </a:lnTo>
                <a:lnTo>
                  <a:pt x="5107522" y="564434"/>
                </a:lnTo>
                <a:lnTo>
                  <a:pt x="5106901" y="564352"/>
                </a:lnTo>
                <a:lnTo>
                  <a:pt x="5104690" y="564391"/>
                </a:lnTo>
                <a:lnTo>
                  <a:pt x="5097041" y="564273"/>
                </a:lnTo>
                <a:cubicBezTo>
                  <a:pt x="5093700" y="564376"/>
                  <a:pt x="5091819" y="564564"/>
                  <a:pt x="5091681" y="564564"/>
                </a:cubicBezTo>
                <a:cubicBezTo>
                  <a:pt x="5084511" y="566218"/>
                  <a:pt x="4994195" y="566907"/>
                  <a:pt x="4869272" y="567873"/>
                </a:cubicBezTo>
                <a:cubicBezTo>
                  <a:pt x="4790264" y="568562"/>
                  <a:pt x="4691950" y="569250"/>
                  <a:pt x="4588674" y="570493"/>
                </a:cubicBezTo>
                <a:lnTo>
                  <a:pt x="4502771" y="571871"/>
                </a:lnTo>
                <a:lnTo>
                  <a:pt x="4428038" y="573112"/>
                </a:lnTo>
                <a:cubicBezTo>
                  <a:pt x="4104971" y="577524"/>
                  <a:pt x="3753776" y="583454"/>
                  <a:pt x="3675596" y="597242"/>
                </a:cubicBezTo>
                <a:cubicBezTo>
                  <a:pt x="3530678" y="622750"/>
                  <a:pt x="3520473" y="743124"/>
                  <a:pt x="3513855" y="822824"/>
                </a:cubicBezTo>
                <a:cubicBezTo>
                  <a:pt x="3512614" y="836612"/>
                  <a:pt x="3511511" y="849712"/>
                  <a:pt x="3509856" y="860191"/>
                </a:cubicBezTo>
                <a:lnTo>
                  <a:pt x="3509854" y="860255"/>
                </a:lnTo>
                <a:lnTo>
                  <a:pt x="3509853" y="860289"/>
                </a:lnTo>
                <a:lnTo>
                  <a:pt x="3508153" y="888996"/>
                </a:lnTo>
                <a:lnTo>
                  <a:pt x="3508567" y="897256"/>
                </a:lnTo>
                <a:lnTo>
                  <a:pt x="3508431" y="901172"/>
                </a:lnTo>
                <a:lnTo>
                  <a:pt x="3509290" y="911675"/>
                </a:lnTo>
                <a:lnTo>
                  <a:pt x="3510173" y="929296"/>
                </a:lnTo>
                <a:lnTo>
                  <a:pt x="3512620" y="952412"/>
                </a:lnTo>
                <a:lnTo>
                  <a:pt x="3513406" y="962015"/>
                </a:lnTo>
                <a:lnTo>
                  <a:pt x="3514496" y="970126"/>
                </a:lnTo>
                <a:lnTo>
                  <a:pt x="3515548" y="980057"/>
                </a:lnTo>
                <a:cubicBezTo>
                  <a:pt x="3520168" y="1017141"/>
                  <a:pt x="3526782" y="1060469"/>
                  <a:pt x="3534903" y="1108593"/>
                </a:cubicBezTo>
                <a:lnTo>
                  <a:pt x="3537723" y="1124678"/>
                </a:lnTo>
                <a:lnTo>
                  <a:pt x="3539087" y="1133024"/>
                </a:lnTo>
                <a:lnTo>
                  <a:pt x="3542381" y="1151254"/>
                </a:lnTo>
                <a:lnTo>
                  <a:pt x="3548153" y="1184178"/>
                </a:lnTo>
                <a:lnTo>
                  <a:pt x="3552256" y="1205890"/>
                </a:lnTo>
                <a:lnTo>
                  <a:pt x="3558061" y="1238012"/>
                </a:lnTo>
                <a:lnTo>
                  <a:pt x="3579947" y="1352380"/>
                </a:lnTo>
                <a:lnTo>
                  <a:pt x="3579970" y="1352501"/>
                </a:lnTo>
                <a:lnTo>
                  <a:pt x="3624679" y="1577430"/>
                </a:lnTo>
                <a:lnTo>
                  <a:pt x="3609192" y="1581526"/>
                </a:lnTo>
                <a:lnTo>
                  <a:pt x="3607466" y="1581984"/>
                </a:lnTo>
                <a:lnTo>
                  <a:pt x="3603294" y="1563918"/>
                </a:lnTo>
                <a:lnTo>
                  <a:pt x="3601554" y="1556380"/>
                </a:lnTo>
                <a:lnTo>
                  <a:pt x="3597826" y="1540237"/>
                </a:lnTo>
                <a:lnTo>
                  <a:pt x="3551924" y="1337543"/>
                </a:lnTo>
                <a:lnTo>
                  <a:pt x="3542526" y="1295408"/>
                </a:lnTo>
                <a:lnTo>
                  <a:pt x="3533600" y="1254412"/>
                </a:lnTo>
                <a:lnTo>
                  <a:pt x="3517160" y="1177720"/>
                </a:lnTo>
                <a:lnTo>
                  <a:pt x="3508583" y="1136377"/>
                </a:lnTo>
                <a:lnTo>
                  <a:pt x="3495311" y="1070204"/>
                </a:lnTo>
                <a:lnTo>
                  <a:pt x="3487938" y="1031831"/>
                </a:lnTo>
                <a:lnTo>
                  <a:pt x="3477886" y="975252"/>
                </a:lnTo>
                <a:lnTo>
                  <a:pt x="3472581" y="943570"/>
                </a:lnTo>
                <a:lnTo>
                  <a:pt x="3466175" y="896186"/>
                </a:lnTo>
                <a:lnTo>
                  <a:pt x="3463343" y="873179"/>
                </a:lnTo>
                <a:lnTo>
                  <a:pt x="3462881" y="866685"/>
                </a:lnTo>
                <a:lnTo>
                  <a:pt x="3462010" y="829780"/>
                </a:lnTo>
                <a:cubicBezTo>
                  <a:pt x="3462837" y="820407"/>
                  <a:pt x="3463803" y="809097"/>
                  <a:pt x="3463803" y="797234"/>
                </a:cubicBezTo>
                <a:cubicBezTo>
                  <a:pt x="3466975" y="713113"/>
                  <a:pt x="3471938" y="585851"/>
                  <a:pt x="3621407" y="560204"/>
                </a:cubicBezTo>
                <a:cubicBezTo>
                  <a:pt x="3694623" y="547518"/>
                  <a:pt x="4036718" y="543105"/>
                  <a:pt x="4395221" y="540210"/>
                </a:cubicBezTo>
                <a:lnTo>
                  <a:pt x="4468851" y="540210"/>
                </a:lnTo>
                <a:lnTo>
                  <a:pt x="4560684" y="539381"/>
                </a:lnTo>
                <a:cubicBezTo>
                  <a:pt x="4676232" y="538141"/>
                  <a:pt x="4782956" y="538141"/>
                  <a:pt x="4869272" y="538141"/>
                </a:cubicBezTo>
                <a:cubicBezTo>
                  <a:pt x="5007846" y="537728"/>
                  <a:pt x="5074722" y="537590"/>
                  <a:pt x="5080237" y="536347"/>
                </a:cubicBezTo>
                <a:cubicBezTo>
                  <a:pt x="5082264" y="536241"/>
                  <a:pt x="5084276" y="536241"/>
                  <a:pt x="5086304" y="536347"/>
                </a:cubicBezTo>
                <a:close/>
                <a:moveTo>
                  <a:pt x="3205048" y="534224"/>
                </a:moveTo>
                <a:lnTo>
                  <a:pt x="3204699" y="537946"/>
                </a:lnTo>
                <a:lnTo>
                  <a:pt x="3203101" y="537667"/>
                </a:lnTo>
                <a:lnTo>
                  <a:pt x="3203306" y="537014"/>
                </a:lnTo>
                <a:close/>
                <a:moveTo>
                  <a:pt x="3241400" y="528383"/>
                </a:moveTo>
                <a:lnTo>
                  <a:pt x="3245176" y="530829"/>
                </a:lnTo>
                <a:lnTo>
                  <a:pt x="3244357" y="537619"/>
                </a:lnTo>
                <a:lnTo>
                  <a:pt x="3234986" y="542733"/>
                </a:lnTo>
                <a:lnTo>
                  <a:pt x="3231794" y="546260"/>
                </a:lnTo>
                <a:lnTo>
                  <a:pt x="3230179" y="545454"/>
                </a:lnTo>
                <a:lnTo>
                  <a:pt x="3230974" y="538744"/>
                </a:lnTo>
                <a:close/>
                <a:moveTo>
                  <a:pt x="3222951" y="525545"/>
                </a:moveTo>
                <a:lnTo>
                  <a:pt x="3225783" y="525891"/>
                </a:lnTo>
                <a:lnTo>
                  <a:pt x="3223901" y="530915"/>
                </a:lnTo>
                <a:lnTo>
                  <a:pt x="3223483" y="535354"/>
                </a:lnTo>
                <a:lnTo>
                  <a:pt x="3218573" y="540359"/>
                </a:lnTo>
                <a:lnTo>
                  <a:pt x="3214942" y="539728"/>
                </a:lnTo>
                <a:close/>
                <a:moveTo>
                  <a:pt x="3213903" y="524440"/>
                </a:moveTo>
                <a:lnTo>
                  <a:pt x="3214218" y="524478"/>
                </a:lnTo>
                <a:lnTo>
                  <a:pt x="3213811" y="525218"/>
                </a:lnTo>
                <a:close/>
                <a:moveTo>
                  <a:pt x="3202728" y="523076"/>
                </a:moveTo>
                <a:lnTo>
                  <a:pt x="3204697" y="523316"/>
                </a:lnTo>
                <a:lnTo>
                  <a:pt x="3199645" y="532041"/>
                </a:lnTo>
                <a:close/>
                <a:moveTo>
                  <a:pt x="3248624" y="521206"/>
                </a:moveTo>
                <a:lnTo>
                  <a:pt x="3247662" y="523571"/>
                </a:lnTo>
                <a:lnTo>
                  <a:pt x="3246706" y="523111"/>
                </a:lnTo>
                <a:close/>
                <a:moveTo>
                  <a:pt x="3173690" y="519528"/>
                </a:moveTo>
                <a:lnTo>
                  <a:pt x="3187391" y="521202"/>
                </a:lnTo>
                <a:lnTo>
                  <a:pt x="3184566" y="529559"/>
                </a:lnTo>
                <a:lnTo>
                  <a:pt x="3184277" y="534394"/>
                </a:lnTo>
                <a:lnTo>
                  <a:pt x="3164559" y="530965"/>
                </a:lnTo>
                <a:cubicBezTo>
                  <a:pt x="3123008" y="528462"/>
                  <a:pt x="3075468" y="534050"/>
                  <a:pt x="3035399" y="548197"/>
                </a:cubicBezTo>
                <a:lnTo>
                  <a:pt x="2986948" y="573604"/>
                </a:lnTo>
                <a:lnTo>
                  <a:pt x="3025763" y="549601"/>
                </a:lnTo>
                <a:lnTo>
                  <a:pt x="3085411" y="530950"/>
                </a:lnTo>
                <a:lnTo>
                  <a:pt x="3173519" y="519544"/>
                </a:lnTo>
                <a:close/>
                <a:moveTo>
                  <a:pt x="3279282" y="516241"/>
                </a:moveTo>
                <a:lnTo>
                  <a:pt x="3281351" y="517444"/>
                </a:lnTo>
                <a:lnTo>
                  <a:pt x="3278162" y="519183"/>
                </a:lnTo>
                <a:close/>
                <a:moveTo>
                  <a:pt x="3269402" y="510503"/>
                </a:moveTo>
                <a:lnTo>
                  <a:pt x="3273769" y="513039"/>
                </a:lnTo>
                <a:lnTo>
                  <a:pt x="3269281" y="524027"/>
                </a:lnTo>
                <a:lnTo>
                  <a:pt x="3259588" y="529313"/>
                </a:lnTo>
                <a:lnTo>
                  <a:pt x="3253700" y="526478"/>
                </a:lnTo>
                <a:lnTo>
                  <a:pt x="3257647" y="516060"/>
                </a:lnTo>
                <a:close/>
                <a:moveTo>
                  <a:pt x="3276099" y="507335"/>
                </a:moveTo>
                <a:lnTo>
                  <a:pt x="3275353" y="509163"/>
                </a:lnTo>
                <a:lnTo>
                  <a:pt x="3274137" y="508264"/>
                </a:lnTo>
                <a:close/>
                <a:moveTo>
                  <a:pt x="3261493" y="505907"/>
                </a:moveTo>
                <a:lnTo>
                  <a:pt x="3261563" y="505949"/>
                </a:lnTo>
                <a:lnTo>
                  <a:pt x="3261457" y="506001"/>
                </a:lnTo>
                <a:close/>
                <a:moveTo>
                  <a:pt x="3245960" y="504176"/>
                </a:moveTo>
                <a:lnTo>
                  <a:pt x="3253691" y="504912"/>
                </a:lnTo>
                <a:lnTo>
                  <a:pt x="3253613" y="505030"/>
                </a:lnTo>
                <a:lnTo>
                  <a:pt x="3252069" y="510669"/>
                </a:lnTo>
                <a:lnTo>
                  <a:pt x="3243533" y="514913"/>
                </a:lnTo>
                <a:lnTo>
                  <a:pt x="3238145" y="520406"/>
                </a:lnTo>
                <a:lnTo>
                  <a:pt x="3234608" y="519895"/>
                </a:lnTo>
                <a:lnTo>
                  <a:pt x="3236542" y="512838"/>
                </a:lnTo>
                <a:close/>
                <a:moveTo>
                  <a:pt x="3211670" y="502510"/>
                </a:moveTo>
                <a:lnTo>
                  <a:pt x="3209591" y="507657"/>
                </a:lnTo>
                <a:lnTo>
                  <a:pt x="3208875" y="513630"/>
                </a:lnTo>
                <a:lnTo>
                  <a:pt x="3207974" y="516042"/>
                </a:lnTo>
                <a:lnTo>
                  <a:pt x="3205281" y="515653"/>
                </a:lnTo>
                <a:lnTo>
                  <a:pt x="3207838" y="508218"/>
                </a:lnTo>
                <a:close/>
                <a:moveTo>
                  <a:pt x="3225042" y="502191"/>
                </a:moveTo>
                <a:lnTo>
                  <a:pt x="3233340" y="502980"/>
                </a:lnTo>
                <a:lnTo>
                  <a:pt x="3231777" y="506835"/>
                </a:lnTo>
                <a:lnTo>
                  <a:pt x="3220290" y="517825"/>
                </a:lnTo>
                <a:lnTo>
                  <a:pt x="3215698" y="517160"/>
                </a:lnTo>
                <a:close/>
                <a:moveTo>
                  <a:pt x="4532833" y="502157"/>
                </a:moveTo>
                <a:lnTo>
                  <a:pt x="4688710" y="502278"/>
                </a:lnTo>
                <a:cubicBezTo>
                  <a:pt x="4738142" y="502329"/>
                  <a:pt x="4784610" y="502364"/>
                  <a:pt x="4826803" y="502293"/>
                </a:cubicBezTo>
                <a:cubicBezTo>
                  <a:pt x="4990474" y="502987"/>
                  <a:pt x="5063002" y="503122"/>
                  <a:pt x="5067000" y="502293"/>
                </a:cubicBezTo>
                <a:cubicBezTo>
                  <a:pt x="5068241" y="502157"/>
                  <a:pt x="5181032" y="498020"/>
                  <a:pt x="5261281" y="617149"/>
                </a:cubicBezTo>
                <a:lnTo>
                  <a:pt x="5271416" y="635325"/>
                </a:lnTo>
                <a:lnTo>
                  <a:pt x="5244026" y="601574"/>
                </a:lnTo>
                <a:lnTo>
                  <a:pt x="5241104" y="599051"/>
                </a:lnTo>
                <a:lnTo>
                  <a:pt x="5215046" y="576063"/>
                </a:lnTo>
                <a:lnTo>
                  <a:pt x="5212859" y="574653"/>
                </a:lnTo>
                <a:lnTo>
                  <a:pt x="5210886" y="572949"/>
                </a:lnTo>
                <a:lnTo>
                  <a:pt x="5200663" y="566792"/>
                </a:lnTo>
                <a:lnTo>
                  <a:pt x="5186142" y="557432"/>
                </a:lnTo>
                <a:lnTo>
                  <a:pt x="5183210" y="556280"/>
                </a:lnTo>
                <a:lnTo>
                  <a:pt x="5178059" y="553178"/>
                </a:lnTo>
                <a:cubicBezTo>
                  <a:pt x="5167360" y="547884"/>
                  <a:pt x="5157000" y="543794"/>
                  <a:pt x="5147267" y="540640"/>
                </a:cubicBezTo>
                <a:lnTo>
                  <a:pt x="5139225" y="539008"/>
                </a:lnTo>
                <a:lnTo>
                  <a:pt x="5133171" y="536629"/>
                </a:lnTo>
                <a:lnTo>
                  <a:pt x="5108122" y="532692"/>
                </a:lnTo>
                <a:lnTo>
                  <a:pt x="5098668" y="530773"/>
                </a:lnTo>
                <a:lnTo>
                  <a:pt x="5094982" y="530625"/>
                </a:lnTo>
                <a:lnTo>
                  <a:pt x="5094335" y="530524"/>
                </a:lnTo>
                <a:lnTo>
                  <a:pt x="5092069" y="530509"/>
                </a:lnTo>
                <a:lnTo>
                  <a:pt x="5084304" y="530199"/>
                </a:lnTo>
                <a:cubicBezTo>
                  <a:pt x="5080907" y="530221"/>
                  <a:pt x="5078996" y="530368"/>
                  <a:pt x="5078858" y="530368"/>
                </a:cubicBezTo>
                <a:cubicBezTo>
                  <a:pt x="5073205" y="532022"/>
                  <a:pt x="4987716" y="532022"/>
                  <a:pt x="4869409" y="532022"/>
                </a:cubicBezTo>
                <a:cubicBezTo>
                  <a:pt x="4783093" y="532160"/>
                  <a:pt x="4675542" y="532436"/>
                  <a:pt x="4560684" y="533263"/>
                </a:cubicBezTo>
                <a:lnTo>
                  <a:pt x="4468989" y="534091"/>
                </a:lnTo>
                <a:lnTo>
                  <a:pt x="4395359" y="534091"/>
                </a:lnTo>
                <a:cubicBezTo>
                  <a:pt x="4036442" y="536986"/>
                  <a:pt x="3694071" y="541399"/>
                  <a:pt x="3620304" y="554084"/>
                </a:cubicBezTo>
                <a:cubicBezTo>
                  <a:pt x="3465320" y="580833"/>
                  <a:pt x="3460079" y="716651"/>
                  <a:pt x="3456908" y="797729"/>
                </a:cubicBezTo>
                <a:cubicBezTo>
                  <a:pt x="3456495" y="809587"/>
                  <a:pt x="3456081" y="820756"/>
                  <a:pt x="3455253" y="829994"/>
                </a:cubicBezTo>
                <a:cubicBezTo>
                  <a:pt x="3454736" y="835605"/>
                  <a:pt x="3454628" y="842491"/>
                  <a:pt x="3454898" y="850556"/>
                </a:cubicBezTo>
                <a:lnTo>
                  <a:pt x="3454898" y="850562"/>
                </a:lnTo>
                <a:lnTo>
                  <a:pt x="3454898" y="850586"/>
                </a:lnTo>
                <a:lnTo>
                  <a:pt x="3456059" y="867323"/>
                </a:lnTo>
                <a:lnTo>
                  <a:pt x="3456132" y="870703"/>
                </a:lnTo>
                <a:lnTo>
                  <a:pt x="3456507" y="873780"/>
                </a:lnTo>
                <a:lnTo>
                  <a:pt x="3456815" y="878210"/>
                </a:lnTo>
                <a:lnTo>
                  <a:pt x="3459369" y="897269"/>
                </a:lnTo>
                <a:lnTo>
                  <a:pt x="3463553" y="931606"/>
                </a:lnTo>
                <a:lnTo>
                  <a:pt x="3465691" y="944438"/>
                </a:lnTo>
                <a:lnTo>
                  <a:pt x="3466739" y="952251"/>
                </a:lnTo>
                <a:lnTo>
                  <a:pt x="3471089" y="976826"/>
                </a:lnTo>
                <a:lnTo>
                  <a:pt x="3476543" y="1009557"/>
                </a:lnTo>
                <a:lnTo>
                  <a:pt x="3480996" y="1032790"/>
                </a:lnTo>
                <a:lnTo>
                  <a:pt x="3483575" y="1047357"/>
                </a:lnTo>
                <a:lnTo>
                  <a:pt x="3488547" y="1072191"/>
                </a:lnTo>
                <a:lnTo>
                  <a:pt x="3494133" y="1101341"/>
                </a:lnTo>
                <a:lnTo>
                  <a:pt x="3501555" y="1137162"/>
                </a:lnTo>
                <a:lnTo>
                  <a:pt x="3505875" y="1158740"/>
                </a:lnTo>
                <a:lnTo>
                  <a:pt x="3510488" y="1180279"/>
                </a:lnTo>
                <a:lnTo>
                  <a:pt x="3515350" y="1203743"/>
                </a:lnTo>
                <a:lnTo>
                  <a:pt x="3526410" y="1254619"/>
                </a:lnTo>
                <a:lnTo>
                  <a:pt x="3531997" y="1280672"/>
                </a:lnTo>
                <a:lnTo>
                  <a:pt x="3532188" y="1281566"/>
                </a:lnTo>
                <a:lnTo>
                  <a:pt x="3534702" y="1292842"/>
                </a:lnTo>
                <a:lnTo>
                  <a:pt x="3535702" y="1297328"/>
                </a:lnTo>
                <a:lnTo>
                  <a:pt x="3539224" y="1313528"/>
                </a:lnTo>
                <a:lnTo>
                  <a:pt x="3545146" y="1339696"/>
                </a:lnTo>
                <a:lnTo>
                  <a:pt x="3553692" y="1378033"/>
                </a:lnTo>
                <a:lnTo>
                  <a:pt x="3561066" y="1411111"/>
                </a:lnTo>
                <a:cubicBezTo>
                  <a:pt x="3570958" y="1454875"/>
                  <a:pt x="3581036" y="1498954"/>
                  <a:pt x="3591058" y="1542550"/>
                </a:cubicBezTo>
                <a:lnTo>
                  <a:pt x="3598704" y="1575690"/>
                </a:lnTo>
                <a:lnTo>
                  <a:pt x="3600578" y="1583809"/>
                </a:lnTo>
                <a:lnTo>
                  <a:pt x="3589139" y="1586841"/>
                </a:lnTo>
                <a:cubicBezTo>
                  <a:pt x="3589112" y="1586856"/>
                  <a:pt x="3589084" y="1586856"/>
                  <a:pt x="3589042" y="1586869"/>
                </a:cubicBezTo>
                <a:cubicBezTo>
                  <a:pt x="3587208" y="1587380"/>
                  <a:pt x="3586147" y="1589282"/>
                  <a:pt x="3586657" y="1591116"/>
                </a:cubicBezTo>
                <a:lnTo>
                  <a:pt x="3586658" y="1591117"/>
                </a:lnTo>
                <a:cubicBezTo>
                  <a:pt x="3587086" y="1592662"/>
                  <a:pt x="3588506" y="1593737"/>
                  <a:pt x="3590106" y="1593737"/>
                </a:cubicBezTo>
                <a:lnTo>
                  <a:pt x="3590518" y="1593600"/>
                </a:lnTo>
                <a:lnTo>
                  <a:pt x="3602162" y="1590677"/>
                </a:lnTo>
                <a:lnTo>
                  <a:pt x="3611305" y="1630300"/>
                </a:lnTo>
                <a:lnTo>
                  <a:pt x="3607530" y="1631754"/>
                </a:lnTo>
                <a:cubicBezTo>
                  <a:pt x="3600136" y="1634788"/>
                  <a:pt x="3599964" y="1635443"/>
                  <a:pt x="3599619" y="1636753"/>
                </a:cubicBezTo>
                <a:lnTo>
                  <a:pt x="3599619" y="1636756"/>
                </a:lnTo>
                <a:lnTo>
                  <a:pt x="3599619" y="1638959"/>
                </a:lnTo>
                <a:lnTo>
                  <a:pt x="3599619" y="1638962"/>
                </a:lnTo>
                <a:cubicBezTo>
                  <a:pt x="3600033" y="1640202"/>
                  <a:pt x="3600446" y="1641168"/>
                  <a:pt x="3604169" y="1641168"/>
                </a:cubicBezTo>
                <a:lnTo>
                  <a:pt x="3613552" y="1640038"/>
                </a:lnTo>
                <a:lnTo>
                  <a:pt x="3620716" y="1671090"/>
                </a:lnTo>
                <a:lnTo>
                  <a:pt x="3621688" y="1675286"/>
                </a:lnTo>
                <a:lnTo>
                  <a:pt x="3621784" y="1675701"/>
                </a:lnTo>
                <a:lnTo>
                  <a:pt x="3620164" y="1676553"/>
                </a:lnTo>
                <a:cubicBezTo>
                  <a:pt x="3612994" y="1680569"/>
                  <a:pt x="3612442" y="1681638"/>
                  <a:pt x="3612442" y="1683224"/>
                </a:cubicBezTo>
                <a:cubicBezTo>
                  <a:pt x="3612235" y="1683940"/>
                  <a:pt x="3612235" y="1684712"/>
                  <a:pt x="3612442" y="1685430"/>
                </a:cubicBezTo>
                <a:cubicBezTo>
                  <a:pt x="3613131" y="1687222"/>
                  <a:pt x="3615200" y="1688463"/>
                  <a:pt x="3621818" y="1688463"/>
                </a:cubicBezTo>
                <a:lnTo>
                  <a:pt x="3624687" y="1688231"/>
                </a:lnTo>
                <a:lnTo>
                  <a:pt x="3632664" y="1722670"/>
                </a:lnTo>
                <a:lnTo>
                  <a:pt x="3625128" y="1730105"/>
                </a:lnTo>
                <a:lnTo>
                  <a:pt x="3625128" y="1730107"/>
                </a:lnTo>
                <a:lnTo>
                  <a:pt x="3625128" y="1732311"/>
                </a:lnTo>
                <a:lnTo>
                  <a:pt x="3625128" y="1732313"/>
                </a:lnTo>
                <a:lnTo>
                  <a:pt x="3635534" y="1735060"/>
                </a:lnTo>
                <a:lnTo>
                  <a:pt x="3643466" y="1769303"/>
                </a:lnTo>
                <a:lnTo>
                  <a:pt x="3641446" y="1771914"/>
                </a:lnTo>
                <a:lnTo>
                  <a:pt x="3638333" y="1775937"/>
                </a:lnTo>
                <a:cubicBezTo>
                  <a:pt x="3637486" y="1777762"/>
                  <a:pt x="3637676" y="1778882"/>
                  <a:pt x="3638227" y="1779881"/>
                </a:cubicBezTo>
                <a:lnTo>
                  <a:pt x="3638227" y="1779882"/>
                </a:lnTo>
                <a:lnTo>
                  <a:pt x="3638227" y="1779884"/>
                </a:lnTo>
                <a:cubicBezTo>
                  <a:pt x="3639330" y="1781884"/>
                  <a:pt x="3641950" y="1783435"/>
                  <a:pt x="3646345" y="1784486"/>
                </a:cubicBezTo>
                <a:lnTo>
                  <a:pt x="3646996" y="1784542"/>
                </a:lnTo>
                <a:lnTo>
                  <a:pt x="3653596" y="1813033"/>
                </a:lnTo>
                <a:lnTo>
                  <a:pt x="3654141" y="1815363"/>
                </a:lnTo>
                <a:lnTo>
                  <a:pt x="3651815" y="1818999"/>
                </a:lnTo>
                <a:lnTo>
                  <a:pt x="3650817" y="1820561"/>
                </a:lnTo>
                <a:lnTo>
                  <a:pt x="3650817" y="1820563"/>
                </a:lnTo>
                <a:lnTo>
                  <a:pt x="3650782" y="1825678"/>
                </a:lnTo>
                <a:lnTo>
                  <a:pt x="3650776" y="1826626"/>
                </a:lnTo>
                <a:lnTo>
                  <a:pt x="3650776" y="1826628"/>
                </a:lnTo>
                <a:lnTo>
                  <a:pt x="3657644" y="1830329"/>
                </a:lnTo>
                <a:lnTo>
                  <a:pt x="3665162" y="1862447"/>
                </a:lnTo>
                <a:lnTo>
                  <a:pt x="3664876" y="1863028"/>
                </a:lnTo>
                <a:lnTo>
                  <a:pt x="3663617" y="1865588"/>
                </a:lnTo>
                <a:lnTo>
                  <a:pt x="3663715" y="1872250"/>
                </a:lnTo>
                <a:lnTo>
                  <a:pt x="3663736" y="1873644"/>
                </a:lnTo>
                <a:lnTo>
                  <a:pt x="3668394" y="1876257"/>
                </a:lnTo>
                <a:lnTo>
                  <a:pt x="3674823" y="1903724"/>
                </a:lnTo>
                <a:lnTo>
                  <a:pt x="3676384" y="1910392"/>
                </a:lnTo>
                <a:lnTo>
                  <a:pt x="3676313" y="1910581"/>
                </a:lnTo>
                <a:cubicBezTo>
                  <a:pt x="3675154" y="1915387"/>
                  <a:pt x="3675283" y="1918524"/>
                  <a:pt x="3676558" y="1920524"/>
                </a:cubicBezTo>
                <a:lnTo>
                  <a:pt x="3679053" y="1921796"/>
                </a:lnTo>
                <a:lnTo>
                  <a:pt x="3685251" y="1948275"/>
                </a:lnTo>
                <a:lnTo>
                  <a:pt x="3689009" y="1964050"/>
                </a:lnTo>
                <a:lnTo>
                  <a:pt x="3689244" y="1967407"/>
                </a:lnTo>
                <a:lnTo>
                  <a:pt x="3689962" y="1968049"/>
                </a:lnTo>
                <a:lnTo>
                  <a:pt x="3713206" y="2065602"/>
                </a:lnTo>
                <a:lnTo>
                  <a:pt x="3714009" y="2068973"/>
                </a:lnTo>
                <a:lnTo>
                  <a:pt x="3715103" y="2073563"/>
                </a:lnTo>
                <a:cubicBezTo>
                  <a:pt x="3724688" y="2113305"/>
                  <a:pt x="3733877" y="2150847"/>
                  <a:pt x="3742573" y="2185646"/>
                </a:cubicBezTo>
                <a:lnTo>
                  <a:pt x="3751330" y="2219813"/>
                </a:lnTo>
                <a:lnTo>
                  <a:pt x="3732139" y="2151326"/>
                </a:lnTo>
                <a:lnTo>
                  <a:pt x="3699254" y="2030190"/>
                </a:lnTo>
                <a:lnTo>
                  <a:pt x="3689117" y="1992279"/>
                </a:lnTo>
                <a:lnTo>
                  <a:pt x="3660715" y="1885225"/>
                </a:lnTo>
                <a:lnTo>
                  <a:pt x="3649612" y="1843080"/>
                </a:lnTo>
                <a:lnTo>
                  <a:pt x="3607068" y="1679914"/>
                </a:lnTo>
                <a:cubicBezTo>
                  <a:pt x="3513169" y="1317551"/>
                  <a:pt x="3405755" y="890249"/>
                  <a:pt x="3407685" y="800623"/>
                </a:cubicBezTo>
                <a:cubicBezTo>
                  <a:pt x="3407685" y="793040"/>
                  <a:pt x="3407685" y="784353"/>
                  <a:pt x="3407685" y="774838"/>
                </a:cubicBezTo>
                <a:lnTo>
                  <a:pt x="3409638" y="702528"/>
                </a:lnTo>
                <a:lnTo>
                  <a:pt x="3426625" y="624904"/>
                </a:lnTo>
                <a:cubicBezTo>
                  <a:pt x="3446325" y="574991"/>
                  <a:pt x="3486140" y="532351"/>
                  <a:pt x="3566252" y="518564"/>
                </a:cubicBezTo>
                <a:cubicBezTo>
                  <a:pt x="3640986" y="506016"/>
                  <a:pt x="4040579" y="502709"/>
                  <a:pt x="4362680" y="502709"/>
                </a:cubicBezTo>
                <a:lnTo>
                  <a:pt x="4532830" y="502709"/>
                </a:lnTo>
                <a:lnTo>
                  <a:pt x="4532830" y="502680"/>
                </a:lnTo>
                <a:lnTo>
                  <a:pt x="4532830" y="502651"/>
                </a:lnTo>
                <a:lnTo>
                  <a:pt x="4532833" y="502651"/>
                </a:lnTo>
                <a:close/>
                <a:moveTo>
                  <a:pt x="3191201" y="501441"/>
                </a:moveTo>
                <a:lnTo>
                  <a:pt x="3188972" y="513293"/>
                </a:lnTo>
                <a:lnTo>
                  <a:pt x="3186337" y="512911"/>
                </a:lnTo>
                <a:cubicBezTo>
                  <a:pt x="3164409" y="512156"/>
                  <a:pt x="3139960" y="513450"/>
                  <a:pt x="3115193" y="517086"/>
                </a:cubicBezTo>
                <a:lnTo>
                  <a:pt x="3043088" y="535086"/>
                </a:lnTo>
                <a:lnTo>
                  <a:pt x="3050685" y="530900"/>
                </a:lnTo>
                <a:lnTo>
                  <a:pt x="3069355" y="524026"/>
                </a:lnTo>
                <a:lnTo>
                  <a:pt x="3148611" y="504581"/>
                </a:lnTo>
                <a:close/>
                <a:moveTo>
                  <a:pt x="3205818" y="500364"/>
                </a:moveTo>
                <a:lnTo>
                  <a:pt x="3206060" y="500386"/>
                </a:lnTo>
                <a:lnTo>
                  <a:pt x="3203825" y="504189"/>
                </a:lnTo>
                <a:lnTo>
                  <a:pt x="3205244" y="500406"/>
                </a:lnTo>
                <a:close/>
                <a:moveTo>
                  <a:pt x="1706732" y="496934"/>
                </a:moveTo>
                <a:lnTo>
                  <a:pt x="1650189" y="574357"/>
                </a:lnTo>
                <a:lnTo>
                  <a:pt x="1665496" y="548897"/>
                </a:lnTo>
                <a:close/>
                <a:moveTo>
                  <a:pt x="3261009" y="490757"/>
                </a:moveTo>
                <a:lnTo>
                  <a:pt x="3257737" y="498802"/>
                </a:lnTo>
                <a:lnTo>
                  <a:pt x="3257332" y="499412"/>
                </a:lnTo>
                <a:lnTo>
                  <a:pt x="3251820" y="498791"/>
                </a:lnTo>
                <a:lnTo>
                  <a:pt x="3260158" y="491124"/>
                </a:lnTo>
                <a:close/>
                <a:moveTo>
                  <a:pt x="3291776" y="489632"/>
                </a:moveTo>
                <a:lnTo>
                  <a:pt x="3293067" y="490283"/>
                </a:lnTo>
                <a:lnTo>
                  <a:pt x="3290126" y="491746"/>
                </a:lnTo>
                <a:close/>
                <a:moveTo>
                  <a:pt x="3240042" y="486446"/>
                </a:moveTo>
                <a:lnTo>
                  <a:pt x="3235772" y="496980"/>
                </a:lnTo>
                <a:lnTo>
                  <a:pt x="3228786" y="496191"/>
                </a:lnTo>
                <a:lnTo>
                  <a:pt x="3229229" y="495481"/>
                </a:lnTo>
                <a:close/>
                <a:moveTo>
                  <a:pt x="3277480" y="483666"/>
                </a:moveTo>
                <a:lnTo>
                  <a:pt x="3280553" y="483956"/>
                </a:lnTo>
                <a:lnTo>
                  <a:pt x="3286552" y="486991"/>
                </a:lnTo>
                <a:lnTo>
                  <a:pt x="3281983" y="492929"/>
                </a:lnTo>
                <a:lnTo>
                  <a:pt x="3280513" y="496525"/>
                </a:lnTo>
                <a:lnTo>
                  <a:pt x="3267210" y="503141"/>
                </a:lnTo>
                <a:lnTo>
                  <a:pt x="3263561" y="500441"/>
                </a:lnTo>
                <a:lnTo>
                  <a:pt x="3268443" y="487557"/>
                </a:lnTo>
                <a:close/>
                <a:moveTo>
                  <a:pt x="3197650" y="482914"/>
                </a:moveTo>
                <a:lnTo>
                  <a:pt x="3193095" y="494242"/>
                </a:lnTo>
                <a:lnTo>
                  <a:pt x="3125103" y="501039"/>
                </a:lnTo>
                <a:cubicBezTo>
                  <a:pt x="3097966" y="506132"/>
                  <a:pt x="3070470" y="513764"/>
                  <a:pt x="3045192" y="524041"/>
                </a:cubicBezTo>
                <a:lnTo>
                  <a:pt x="2986732" y="558174"/>
                </a:lnTo>
                <a:lnTo>
                  <a:pt x="3030736" y="529653"/>
                </a:lnTo>
                <a:lnTo>
                  <a:pt x="3079126" y="509558"/>
                </a:lnTo>
                <a:lnTo>
                  <a:pt x="3101251" y="501239"/>
                </a:lnTo>
                <a:lnTo>
                  <a:pt x="3175031" y="484706"/>
                </a:lnTo>
                <a:close/>
                <a:moveTo>
                  <a:pt x="3205338" y="482307"/>
                </a:moveTo>
                <a:lnTo>
                  <a:pt x="3203780" y="485282"/>
                </a:lnTo>
                <a:lnTo>
                  <a:pt x="3204761" y="482350"/>
                </a:lnTo>
                <a:close/>
                <a:moveTo>
                  <a:pt x="3217240" y="481362"/>
                </a:moveTo>
                <a:lnTo>
                  <a:pt x="3209786" y="494045"/>
                </a:lnTo>
                <a:lnTo>
                  <a:pt x="3207718" y="493812"/>
                </a:lnTo>
                <a:lnTo>
                  <a:pt x="3212239" y="481760"/>
                </a:lnTo>
                <a:close/>
                <a:moveTo>
                  <a:pt x="3250688" y="481141"/>
                </a:moveTo>
                <a:lnTo>
                  <a:pt x="3263137" y="482317"/>
                </a:lnTo>
                <a:lnTo>
                  <a:pt x="3252055" y="487437"/>
                </a:lnTo>
                <a:lnTo>
                  <a:pt x="3242288" y="496779"/>
                </a:lnTo>
                <a:lnTo>
                  <a:pt x="3245539" y="488836"/>
                </a:lnTo>
                <a:close/>
                <a:moveTo>
                  <a:pt x="3236705" y="479824"/>
                </a:moveTo>
                <a:lnTo>
                  <a:pt x="3237923" y="479938"/>
                </a:lnTo>
                <a:lnTo>
                  <a:pt x="3222736" y="493829"/>
                </a:lnTo>
                <a:lnTo>
                  <a:pt x="3227740" y="480532"/>
                </a:lnTo>
                <a:close/>
                <a:moveTo>
                  <a:pt x="3055867" y="479039"/>
                </a:moveTo>
                <a:lnTo>
                  <a:pt x="3034366" y="491088"/>
                </a:lnTo>
                <a:lnTo>
                  <a:pt x="3039575" y="487256"/>
                </a:lnTo>
                <a:close/>
                <a:moveTo>
                  <a:pt x="3294872" y="476184"/>
                </a:moveTo>
                <a:lnTo>
                  <a:pt x="3289555" y="483089"/>
                </a:lnTo>
                <a:lnTo>
                  <a:pt x="3285520" y="480209"/>
                </a:lnTo>
                <a:close/>
                <a:moveTo>
                  <a:pt x="3058321" y="467752"/>
                </a:moveTo>
                <a:lnTo>
                  <a:pt x="3055782" y="469228"/>
                </a:lnTo>
                <a:lnTo>
                  <a:pt x="3056827" y="468484"/>
                </a:lnTo>
                <a:close/>
                <a:moveTo>
                  <a:pt x="4151025" y="463971"/>
                </a:moveTo>
                <a:lnTo>
                  <a:pt x="4328898" y="464662"/>
                </a:lnTo>
                <a:lnTo>
                  <a:pt x="4503875" y="464662"/>
                </a:lnTo>
                <a:cubicBezTo>
                  <a:pt x="4653757" y="465350"/>
                  <a:pt x="4790814" y="466451"/>
                  <a:pt x="4890920" y="467143"/>
                </a:cubicBezTo>
                <a:cubicBezTo>
                  <a:pt x="5023151" y="467969"/>
                  <a:pt x="5051971" y="468108"/>
                  <a:pt x="5053211" y="467969"/>
                </a:cubicBezTo>
                <a:cubicBezTo>
                  <a:pt x="5054452" y="467833"/>
                  <a:pt x="5169449" y="466039"/>
                  <a:pt x="5252181" y="590125"/>
                </a:cubicBezTo>
                <a:lnTo>
                  <a:pt x="5261054" y="605780"/>
                </a:lnTo>
                <a:lnTo>
                  <a:pt x="5234750" y="572915"/>
                </a:lnTo>
                <a:lnTo>
                  <a:pt x="5231700" y="570212"/>
                </a:lnTo>
                <a:lnTo>
                  <a:pt x="5205039" y="546107"/>
                </a:lnTo>
                <a:lnTo>
                  <a:pt x="5202807" y="544613"/>
                </a:lnTo>
                <a:lnTo>
                  <a:pt x="5200780" y="542817"/>
                </a:lnTo>
                <a:lnTo>
                  <a:pt x="5190288" y="536237"/>
                </a:lnTo>
                <a:lnTo>
                  <a:pt x="5175453" y="526314"/>
                </a:lnTo>
                <a:lnTo>
                  <a:pt x="5172470" y="525064"/>
                </a:lnTo>
                <a:lnTo>
                  <a:pt x="5167189" y="521752"/>
                </a:lnTo>
                <a:cubicBezTo>
                  <a:pt x="5156249" y="516058"/>
                  <a:pt x="5145663" y="511601"/>
                  <a:pt x="5135722" y="508116"/>
                </a:cubicBezTo>
                <a:lnTo>
                  <a:pt x="5127502" y="506224"/>
                </a:lnTo>
                <a:lnTo>
                  <a:pt x="5121328" y="503637"/>
                </a:lnTo>
                <a:lnTo>
                  <a:pt x="5095853" y="498941"/>
                </a:lnTo>
                <a:lnTo>
                  <a:pt x="5086150" y="496708"/>
                </a:lnTo>
                <a:lnTo>
                  <a:pt x="5082368" y="496454"/>
                </a:lnTo>
                <a:lnTo>
                  <a:pt x="5081735" y="496337"/>
                </a:lnTo>
                <a:lnTo>
                  <a:pt x="5079522" y="496263"/>
                </a:lnTo>
                <a:lnTo>
                  <a:pt x="5071538" y="495728"/>
                </a:lnTo>
                <a:cubicBezTo>
                  <a:pt x="5068089" y="495659"/>
                  <a:pt x="5066158" y="495758"/>
                  <a:pt x="5066038" y="495758"/>
                </a:cubicBezTo>
                <a:cubicBezTo>
                  <a:pt x="5060799" y="495758"/>
                  <a:pt x="4962762" y="495758"/>
                  <a:pt x="4827219" y="495758"/>
                </a:cubicBezTo>
                <a:cubicBezTo>
                  <a:pt x="4742419" y="495758"/>
                  <a:pt x="4640935" y="495758"/>
                  <a:pt x="4532833" y="495758"/>
                </a:cubicBezTo>
                <a:lnTo>
                  <a:pt x="4362683" y="495758"/>
                </a:lnTo>
                <a:cubicBezTo>
                  <a:pt x="4040030" y="496722"/>
                  <a:pt x="3640161" y="499067"/>
                  <a:pt x="3565151" y="511339"/>
                </a:cubicBezTo>
                <a:cubicBezTo>
                  <a:pt x="3440640" y="532227"/>
                  <a:pt x="3410366" y="623232"/>
                  <a:pt x="3403011" y="702331"/>
                </a:cubicBezTo>
                <a:lnTo>
                  <a:pt x="3403010" y="702351"/>
                </a:lnTo>
                <a:lnTo>
                  <a:pt x="3403009" y="702357"/>
                </a:lnTo>
                <a:cubicBezTo>
                  <a:pt x="3400557" y="728722"/>
                  <a:pt x="3400652" y="753766"/>
                  <a:pt x="3400652" y="774449"/>
                </a:cubicBezTo>
                <a:lnTo>
                  <a:pt x="3400652" y="774472"/>
                </a:lnTo>
                <a:lnTo>
                  <a:pt x="3400652" y="800101"/>
                </a:lnTo>
                <a:lnTo>
                  <a:pt x="3400652" y="800130"/>
                </a:lnTo>
                <a:cubicBezTo>
                  <a:pt x="3398720" y="890443"/>
                  <a:pt x="3500481" y="1296454"/>
                  <a:pt x="3600171" y="1681569"/>
                </a:cubicBezTo>
                <a:cubicBezTo>
                  <a:pt x="3666357" y="1937002"/>
                  <a:pt x="3718237" y="2130318"/>
                  <a:pt x="3756362" y="2263395"/>
                </a:cubicBezTo>
                <a:lnTo>
                  <a:pt x="3762810" y="2285334"/>
                </a:lnTo>
                <a:lnTo>
                  <a:pt x="3771702" y="2315588"/>
                </a:lnTo>
                <a:lnTo>
                  <a:pt x="3761449" y="2283560"/>
                </a:lnTo>
                <a:cubicBezTo>
                  <a:pt x="3750199" y="2247645"/>
                  <a:pt x="3738027" y="2208084"/>
                  <a:pt x="3724997" y="2165075"/>
                </a:cubicBezTo>
                <a:lnTo>
                  <a:pt x="3687325" y="2039046"/>
                </a:lnTo>
                <a:lnTo>
                  <a:pt x="3676208" y="2001309"/>
                </a:lnTo>
                <a:lnTo>
                  <a:pt x="3644306" y="1892158"/>
                </a:lnTo>
                <a:lnTo>
                  <a:pt x="3632324" y="1850860"/>
                </a:lnTo>
                <a:lnTo>
                  <a:pt x="3586248" y="1690255"/>
                </a:lnTo>
                <a:cubicBezTo>
                  <a:pt x="3500896" y="1391043"/>
                  <a:pt x="3357220" y="872324"/>
                  <a:pt x="3352945" y="770563"/>
                </a:cubicBezTo>
                <a:cubicBezTo>
                  <a:pt x="3352119" y="765323"/>
                  <a:pt x="3352119" y="759531"/>
                  <a:pt x="3352119" y="753326"/>
                </a:cubicBezTo>
                <a:lnTo>
                  <a:pt x="3350744" y="677143"/>
                </a:lnTo>
                <a:lnTo>
                  <a:pt x="3365214" y="592400"/>
                </a:lnTo>
                <a:cubicBezTo>
                  <a:pt x="3384001" y="537418"/>
                  <a:pt x="3424919" y="489889"/>
                  <a:pt x="3511098" y="476101"/>
                </a:cubicBezTo>
                <a:cubicBezTo>
                  <a:pt x="3569836" y="466451"/>
                  <a:pt x="3862430" y="463971"/>
                  <a:pt x="4151025" y="463971"/>
                </a:cubicBezTo>
                <a:close/>
                <a:moveTo>
                  <a:pt x="3205346" y="463774"/>
                </a:moveTo>
                <a:lnTo>
                  <a:pt x="3200173" y="476637"/>
                </a:lnTo>
                <a:lnTo>
                  <a:pt x="3139235" y="484615"/>
                </a:lnTo>
                <a:cubicBezTo>
                  <a:pt x="3109426" y="490958"/>
                  <a:pt x="3078811" y="500040"/>
                  <a:pt x="3050616" y="512027"/>
                </a:cubicBezTo>
                <a:lnTo>
                  <a:pt x="2979079" y="555312"/>
                </a:lnTo>
                <a:lnTo>
                  <a:pt x="2979411" y="554687"/>
                </a:lnTo>
                <a:lnTo>
                  <a:pt x="2979508" y="554618"/>
                </a:lnTo>
                <a:lnTo>
                  <a:pt x="3038807" y="515736"/>
                </a:lnTo>
                <a:lnTo>
                  <a:pt x="3059452" y="506249"/>
                </a:lnTo>
                <a:lnTo>
                  <a:pt x="3099220" y="491104"/>
                </a:lnTo>
                <a:lnTo>
                  <a:pt x="3202708" y="464016"/>
                </a:lnTo>
                <a:close/>
                <a:moveTo>
                  <a:pt x="3215526" y="462866"/>
                </a:moveTo>
                <a:lnTo>
                  <a:pt x="3208908" y="475494"/>
                </a:lnTo>
                <a:lnTo>
                  <a:pt x="3207085" y="475733"/>
                </a:lnTo>
                <a:lnTo>
                  <a:pt x="3212203" y="463165"/>
                </a:lnTo>
                <a:close/>
                <a:moveTo>
                  <a:pt x="3228145" y="461735"/>
                </a:moveTo>
                <a:lnTo>
                  <a:pt x="3225217" y="468983"/>
                </a:lnTo>
                <a:lnTo>
                  <a:pt x="3223702" y="470369"/>
                </a:lnTo>
                <a:lnTo>
                  <a:pt x="3221671" y="473824"/>
                </a:lnTo>
                <a:lnTo>
                  <a:pt x="3216615" y="474486"/>
                </a:lnTo>
                <a:lnTo>
                  <a:pt x="3225644" y="461959"/>
                </a:lnTo>
                <a:close/>
                <a:moveTo>
                  <a:pt x="3288538" y="460273"/>
                </a:moveTo>
                <a:lnTo>
                  <a:pt x="3299168" y="461351"/>
                </a:lnTo>
                <a:lnTo>
                  <a:pt x="3304364" y="463265"/>
                </a:lnTo>
                <a:lnTo>
                  <a:pt x="3276023" y="476360"/>
                </a:lnTo>
                <a:close/>
                <a:moveTo>
                  <a:pt x="3254947" y="459335"/>
                </a:moveTo>
                <a:lnTo>
                  <a:pt x="3246607" y="470255"/>
                </a:lnTo>
                <a:lnTo>
                  <a:pt x="3245483" y="473023"/>
                </a:lnTo>
                <a:lnTo>
                  <a:pt x="3244545" y="473883"/>
                </a:lnTo>
                <a:lnTo>
                  <a:pt x="3230994" y="473736"/>
                </a:lnTo>
                <a:lnTo>
                  <a:pt x="3235726" y="466686"/>
                </a:lnTo>
                <a:lnTo>
                  <a:pt x="3243907" y="460327"/>
                </a:lnTo>
                <a:close/>
                <a:moveTo>
                  <a:pt x="3277281" y="459134"/>
                </a:moveTo>
                <a:lnTo>
                  <a:pt x="3281693" y="459582"/>
                </a:lnTo>
                <a:lnTo>
                  <a:pt x="3269141" y="475967"/>
                </a:lnTo>
                <a:lnTo>
                  <a:pt x="3257052" y="474021"/>
                </a:lnTo>
                <a:lnTo>
                  <a:pt x="3255466" y="474005"/>
                </a:lnTo>
                <a:lnTo>
                  <a:pt x="3256131" y="473009"/>
                </a:lnTo>
                <a:lnTo>
                  <a:pt x="3268809" y="462420"/>
                </a:lnTo>
                <a:close/>
                <a:moveTo>
                  <a:pt x="3212781" y="446088"/>
                </a:moveTo>
                <a:lnTo>
                  <a:pt x="3212701" y="446324"/>
                </a:lnTo>
                <a:lnTo>
                  <a:pt x="3211976" y="447282"/>
                </a:lnTo>
                <a:lnTo>
                  <a:pt x="3207923" y="457364"/>
                </a:lnTo>
                <a:lnTo>
                  <a:pt x="3152474" y="466349"/>
                </a:lnTo>
                <a:cubicBezTo>
                  <a:pt x="3120287" y="474088"/>
                  <a:pt x="3086879" y="484805"/>
                  <a:pt x="3055987" y="498684"/>
                </a:cubicBezTo>
                <a:lnTo>
                  <a:pt x="2999283" y="534408"/>
                </a:lnTo>
                <a:lnTo>
                  <a:pt x="3051981" y="498934"/>
                </a:lnTo>
                <a:cubicBezTo>
                  <a:pt x="3080205" y="484737"/>
                  <a:pt x="3111057" y="472906"/>
                  <a:pt x="3141564" y="463434"/>
                </a:cubicBezTo>
                <a:close/>
                <a:moveTo>
                  <a:pt x="3231866" y="441828"/>
                </a:moveTo>
                <a:lnTo>
                  <a:pt x="3219749" y="454805"/>
                </a:lnTo>
                <a:lnTo>
                  <a:pt x="3219381" y="455507"/>
                </a:lnTo>
                <a:lnTo>
                  <a:pt x="3216190" y="456023"/>
                </a:lnTo>
                <a:lnTo>
                  <a:pt x="3224085" y="443337"/>
                </a:lnTo>
                <a:lnTo>
                  <a:pt x="3229079" y="442121"/>
                </a:lnTo>
                <a:close/>
                <a:moveTo>
                  <a:pt x="3243222" y="440630"/>
                </a:moveTo>
                <a:lnTo>
                  <a:pt x="3233650" y="453194"/>
                </a:lnTo>
                <a:lnTo>
                  <a:pt x="3231735" y="453506"/>
                </a:lnTo>
                <a:lnTo>
                  <a:pt x="3240830" y="440883"/>
                </a:lnTo>
                <a:close/>
                <a:moveTo>
                  <a:pt x="3269257" y="440604"/>
                </a:moveTo>
                <a:lnTo>
                  <a:pt x="3260987" y="451431"/>
                </a:lnTo>
                <a:lnTo>
                  <a:pt x="3255159" y="451572"/>
                </a:lnTo>
                <a:close/>
                <a:moveTo>
                  <a:pt x="3257871" y="439090"/>
                </a:moveTo>
                <a:lnTo>
                  <a:pt x="3243939" y="451845"/>
                </a:lnTo>
                <a:lnTo>
                  <a:pt x="3242313" y="451885"/>
                </a:lnTo>
                <a:lnTo>
                  <a:pt x="3251686" y="439739"/>
                </a:lnTo>
                <a:close/>
                <a:moveTo>
                  <a:pt x="3313568" y="436527"/>
                </a:moveTo>
                <a:lnTo>
                  <a:pt x="3312279" y="437092"/>
                </a:lnTo>
                <a:lnTo>
                  <a:pt x="3313123" y="436527"/>
                </a:lnTo>
                <a:close/>
                <a:moveTo>
                  <a:pt x="3296428" y="435006"/>
                </a:moveTo>
                <a:lnTo>
                  <a:pt x="3296531" y="435017"/>
                </a:lnTo>
                <a:lnTo>
                  <a:pt x="3296399" y="435033"/>
                </a:lnTo>
                <a:lnTo>
                  <a:pt x="3296428" y="435035"/>
                </a:lnTo>
                <a:lnTo>
                  <a:pt x="3296400" y="435037"/>
                </a:lnTo>
                <a:lnTo>
                  <a:pt x="3303101" y="435798"/>
                </a:lnTo>
                <a:lnTo>
                  <a:pt x="3296380" y="440406"/>
                </a:lnTo>
                <a:lnTo>
                  <a:pt x="3292117" y="445971"/>
                </a:lnTo>
                <a:lnTo>
                  <a:pt x="3279637" y="451468"/>
                </a:lnTo>
                <a:lnTo>
                  <a:pt x="3276486" y="451054"/>
                </a:lnTo>
                <a:lnTo>
                  <a:pt x="3270727" y="451194"/>
                </a:lnTo>
                <a:lnTo>
                  <a:pt x="3280410" y="436719"/>
                </a:lnTo>
                <a:lnTo>
                  <a:pt x="3296400" y="435037"/>
                </a:lnTo>
                <a:lnTo>
                  <a:pt x="3296371" y="435035"/>
                </a:lnTo>
                <a:lnTo>
                  <a:pt x="3296399" y="435033"/>
                </a:lnTo>
                <a:lnTo>
                  <a:pt x="3296270" y="435017"/>
                </a:lnTo>
                <a:lnTo>
                  <a:pt x="3296372" y="435006"/>
                </a:lnTo>
                <a:close/>
                <a:moveTo>
                  <a:pt x="3227118" y="426138"/>
                </a:moveTo>
                <a:lnTo>
                  <a:pt x="3218067" y="438246"/>
                </a:lnTo>
                <a:lnTo>
                  <a:pt x="3164524" y="448867"/>
                </a:lnTo>
                <a:cubicBezTo>
                  <a:pt x="3129863" y="458263"/>
                  <a:pt x="3093616" y="470800"/>
                  <a:pt x="3060174" y="486546"/>
                </a:cubicBezTo>
                <a:lnTo>
                  <a:pt x="3041553" y="496752"/>
                </a:lnTo>
                <a:lnTo>
                  <a:pt x="3059508" y="484381"/>
                </a:lnTo>
                <a:cubicBezTo>
                  <a:pt x="3091252" y="468083"/>
                  <a:pt x="3125585" y="454663"/>
                  <a:pt x="3158867" y="443941"/>
                </a:cubicBezTo>
                <a:close/>
                <a:moveTo>
                  <a:pt x="4134346" y="424939"/>
                </a:moveTo>
                <a:lnTo>
                  <a:pt x="4158966" y="425075"/>
                </a:lnTo>
                <a:lnTo>
                  <a:pt x="4166880" y="428526"/>
                </a:lnTo>
                <a:cubicBezTo>
                  <a:pt x="4182737" y="429215"/>
                  <a:pt x="4239271" y="431701"/>
                  <a:pt x="4300079" y="432389"/>
                </a:cubicBezTo>
                <a:lnTo>
                  <a:pt x="4329585" y="432389"/>
                </a:lnTo>
                <a:cubicBezTo>
                  <a:pt x="4365574" y="432389"/>
                  <a:pt x="4394185" y="431526"/>
                  <a:pt x="4415247" y="429854"/>
                </a:cubicBezTo>
                <a:lnTo>
                  <a:pt x="4439229" y="426974"/>
                </a:lnTo>
                <a:lnTo>
                  <a:pt x="4461766" y="427168"/>
                </a:lnTo>
                <a:lnTo>
                  <a:pt x="4456994" y="435650"/>
                </a:lnTo>
                <a:cubicBezTo>
                  <a:pt x="4452857" y="439511"/>
                  <a:pt x="4430244" y="445440"/>
                  <a:pt x="4326968" y="445440"/>
                </a:cubicBezTo>
                <a:cubicBezTo>
                  <a:pt x="4263954" y="445028"/>
                  <a:pt x="4196252" y="442269"/>
                  <a:pt x="4161505" y="440752"/>
                </a:cubicBezTo>
                <a:cubicBezTo>
                  <a:pt x="4151715" y="440210"/>
                  <a:pt x="4142628" y="435491"/>
                  <a:pt x="4136548" y="427790"/>
                </a:cubicBezTo>
                <a:close/>
                <a:moveTo>
                  <a:pt x="3926109" y="424393"/>
                </a:moveTo>
                <a:lnTo>
                  <a:pt x="4105018" y="424778"/>
                </a:lnTo>
                <a:lnTo>
                  <a:pt x="4125690" y="424892"/>
                </a:lnTo>
                <a:lnTo>
                  <a:pt x="4131721" y="432664"/>
                </a:lnTo>
                <a:cubicBezTo>
                  <a:pt x="4139070" y="442087"/>
                  <a:pt x="4150128" y="447866"/>
                  <a:pt x="4162055" y="448526"/>
                </a:cubicBezTo>
                <a:cubicBezTo>
                  <a:pt x="4196526" y="450043"/>
                  <a:pt x="4264228" y="453214"/>
                  <a:pt x="4327518" y="453214"/>
                </a:cubicBezTo>
                <a:lnTo>
                  <a:pt x="4339790" y="453214"/>
                </a:lnTo>
                <a:cubicBezTo>
                  <a:pt x="4438241" y="453214"/>
                  <a:pt x="4457131" y="446595"/>
                  <a:pt x="4463473" y="441494"/>
                </a:cubicBezTo>
                <a:lnTo>
                  <a:pt x="4471345" y="427248"/>
                </a:lnTo>
                <a:lnTo>
                  <a:pt x="4511446" y="427589"/>
                </a:lnTo>
                <a:lnTo>
                  <a:pt x="4683605" y="429284"/>
                </a:lnTo>
                <a:lnTo>
                  <a:pt x="4786763" y="430425"/>
                </a:lnTo>
                <a:lnTo>
                  <a:pt x="4797887" y="430551"/>
                </a:lnTo>
                <a:lnTo>
                  <a:pt x="4828631" y="430917"/>
                </a:lnTo>
                <a:lnTo>
                  <a:pt x="4903894" y="431833"/>
                </a:lnTo>
                <a:cubicBezTo>
                  <a:pt x="4960195" y="432540"/>
                  <a:pt x="5002038" y="433101"/>
                  <a:pt x="5023877" y="433401"/>
                </a:cubicBezTo>
                <a:lnTo>
                  <a:pt x="5040417" y="433622"/>
                </a:lnTo>
                <a:lnTo>
                  <a:pt x="5040938" y="433629"/>
                </a:lnTo>
                <a:cubicBezTo>
                  <a:pt x="5041162" y="433629"/>
                  <a:pt x="5043187" y="433649"/>
                  <a:pt x="5046726" y="433933"/>
                </a:cubicBezTo>
                <a:lnTo>
                  <a:pt x="5059462" y="435554"/>
                </a:lnTo>
                <a:lnTo>
                  <a:pt x="5061595" y="435825"/>
                </a:lnTo>
                <a:lnTo>
                  <a:pt x="5062777" y="436165"/>
                </a:lnTo>
                <a:lnTo>
                  <a:pt x="5111674" y="450269"/>
                </a:lnTo>
                <a:lnTo>
                  <a:pt x="5153858" y="472805"/>
                </a:lnTo>
                <a:lnTo>
                  <a:pt x="5165132" y="480432"/>
                </a:lnTo>
                <a:lnTo>
                  <a:pt x="5211756" y="520628"/>
                </a:lnTo>
                <a:lnTo>
                  <a:pt x="5227959" y="541338"/>
                </a:lnTo>
                <a:lnTo>
                  <a:pt x="5244872" y="562963"/>
                </a:lnTo>
                <a:lnTo>
                  <a:pt x="5255065" y="580726"/>
                </a:lnTo>
                <a:lnTo>
                  <a:pt x="5225649" y="543560"/>
                </a:lnTo>
                <a:lnTo>
                  <a:pt x="5222571" y="540775"/>
                </a:lnTo>
                <a:lnTo>
                  <a:pt x="5195225" y="515535"/>
                </a:lnTo>
                <a:lnTo>
                  <a:pt x="5192953" y="513965"/>
                </a:lnTo>
                <a:lnTo>
                  <a:pt x="5190868" y="512078"/>
                </a:lnTo>
                <a:lnTo>
                  <a:pt x="5180049" y="505053"/>
                </a:lnTo>
                <a:lnTo>
                  <a:pt x="5164961" y="494631"/>
                </a:lnTo>
                <a:lnTo>
                  <a:pt x="5161934" y="493289"/>
                </a:lnTo>
                <a:lnTo>
                  <a:pt x="5156514" y="489770"/>
                </a:lnTo>
                <a:cubicBezTo>
                  <a:pt x="5145331" y="483689"/>
                  <a:pt x="5134516" y="478872"/>
                  <a:pt x="5124364" y="475059"/>
                </a:cubicBezTo>
                <a:lnTo>
                  <a:pt x="5115946" y="472903"/>
                </a:lnTo>
                <a:lnTo>
                  <a:pt x="5109667" y="470122"/>
                </a:lnTo>
                <a:lnTo>
                  <a:pt x="5083861" y="464688"/>
                </a:lnTo>
                <a:lnTo>
                  <a:pt x="5073785" y="462108"/>
                </a:lnTo>
                <a:lnTo>
                  <a:pt x="5069871" y="461740"/>
                </a:lnTo>
                <a:lnTo>
                  <a:pt x="5069287" y="461617"/>
                </a:lnTo>
                <a:lnTo>
                  <a:pt x="5067261" y="461496"/>
                </a:lnTo>
                <a:lnTo>
                  <a:pt x="5058912" y="460712"/>
                </a:lnTo>
                <a:cubicBezTo>
                  <a:pt x="5055408" y="460548"/>
                  <a:pt x="5053456" y="460597"/>
                  <a:pt x="5053353" y="460597"/>
                </a:cubicBezTo>
                <a:cubicBezTo>
                  <a:pt x="5050043" y="460874"/>
                  <a:pt x="4983721" y="459771"/>
                  <a:pt x="4892164" y="459771"/>
                </a:cubicBezTo>
                <a:cubicBezTo>
                  <a:pt x="4791921" y="459081"/>
                  <a:pt x="4654863" y="457288"/>
                  <a:pt x="4504981" y="457288"/>
                </a:cubicBezTo>
                <a:lnTo>
                  <a:pt x="4330005" y="457288"/>
                </a:lnTo>
                <a:cubicBezTo>
                  <a:pt x="3995356" y="456324"/>
                  <a:pt x="3581422" y="457565"/>
                  <a:pt x="3509998" y="469147"/>
                </a:cubicBezTo>
                <a:cubicBezTo>
                  <a:pt x="3487677" y="472784"/>
                  <a:pt x="3468287" y="478562"/>
                  <a:pt x="3451452" y="486064"/>
                </a:cubicBezTo>
                <a:lnTo>
                  <a:pt x="3436264" y="495645"/>
                </a:lnTo>
                <a:lnTo>
                  <a:pt x="3428068" y="498588"/>
                </a:lnTo>
                <a:lnTo>
                  <a:pt x="3422001" y="504644"/>
                </a:lnTo>
                <a:lnTo>
                  <a:pt x="3408242" y="513323"/>
                </a:lnTo>
                <a:cubicBezTo>
                  <a:pt x="3384047" y="534388"/>
                  <a:pt x="3368578" y="560677"/>
                  <a:pt x="3358840" y="588848"/>
                </a:cubicBezTo>
                <a:lnTo>
                  <a:pt x="3356977" y="599615"/>
                </a:lnTo>
                <a:lnTo>
                  <a:pt x="3352561" y="610305"/>
                </a:lnTo>
                <a:lnTo>
                  <a:pt x="3343825" y="675658"/>
                </a:lnTo>
                <a:lnTo>
                  <a:pt x="3343823" y="675670"/>
                </a:lnTo>
                <a:lnTo>
                  <a:pt x="3343823" y="675674"/>
                </a:lnTo>
                <a:lnTo>
                  <a:pt x="3343820" y="675697"/>
                </a:lnTo>
                <a:lnTo>
                  <a:pt x="3343820" y="675717"/>
                </a:lnTo>
                <a:lnTo>
                  <a:pt x="3343820" y="675720"/>
                </a:lnTo>
                <a:cubicBezTo>
                  <a:pt x="3342549" y="704313"/>
                  <a:pt x="3344014" y="731445"/>
                  <a:pt x="3345221" y="753781"/>
                </a:cubicBezTo>
                <a:cubicBezTo>
                  <a:pt x="3346049" y="759850"/>
                  <a:pt x="3346049" y="765644"/>
                  <a:pt x="3346049" y="770887"/>
                </a:cubicBezTo>
                <a:cubicBezTo>
                  <a:pt x="3350461" y="873348"/>
                  <a:pt x="3494275" y="1392010"/>
                  <a:pt x="3579627" y="1692049"/>
                </a:cubicBezTo>
                <a:cubicBezTo>
                  <a:pt x="3584905" y="1710610"/>
                  <a:pt x="3590751" y="1731114"/>
                  <a:pt x="3597060" y="1753166"/>
                </a:cubicBezTo>
                <a:lnTo>
                  <a:pt x="3605059" y="1781030"/>
                </a:lnTo>
                <a:lnTo>
                  <a:pt x="3608893" y="1794445"/>
                </a:lnTo>
                <a:lnTo>
                  <a:pt x="3611347" y="1802933"/>
                </a:lnTo>
                <a:lnTo>
                  <a:pt x="3617271" y="1823569"/>
                </a:lnTo>
                <a:lnTo>
                  <a:pt x="3625070" y="1850402"/>
                </a:lnTo>
                <a:lnTo>
                  <a:pt x="3644314" y="1916973"/>
                </a:lnTo>
                <a:lnTo>
                  <a:pt x="3654814" y="1952748"/>
                </a:lnTo>
                <a:lnTo>
                  <a:pt x="3663534" y="1982750"/>
                </a:lnTo>
                <a:lnTo>
                  <a:pt x="3670486" y="2006144"/>
                </a:lnTo>
                <a:lnTo>
                  <a:pt x="3683332" y="2049917"/>
                </a:lnTo>
                <a:lnTo>
                  <a:pt x="3702151" y="2112702"/>
                </a:lnTo>
                <a:lnTo>
                  <a:pt x="3713418" y="2150615"/>
                </a:lnTo>
                <a:lnTo>
                  <a:pt x="3717097" y="2162566"/>
                </a:lnTo>
                <a:lnTo>
                  <a:pt x="3723389" y="2183560"/>
                </a:lnTo>
                <a:cubicBezTo>
                  <a:pt x="3736631" y="2227145"/>
                  <a:pt x="3749619" y="2269227"/>
                  <a:pt x="3761928" y="2308187"/>
                </a:cubicBezTo>
                <a:lnTo>
                  <a:pt x="3789501" y="2392916"/>
                </a:lnTo>
                <a:lnTo>
                  <a:pt x="3770745" y="2338591"/>
                </a:lnTo>
                <a:lnTo>
                  <a:pt x="3759618" y="2306364"/>
                </a:lnTo>
                <a:lnTo>
                  <a:pt x="3759376" y="2305641"/>
                </a:lnTo>
                <a:lnTo>
                  <a:pt x="3721998" y="2193413"/>
                </a:lnTo>
                <a:lnTo>
                  <a:pt x="3709892" y="2156421"/>
                </a:lnTo>
                <a:lnTo>
                  <a:pt x="3678884" y="2060764"/>
                </a:lnTo>
                <a:lnTo>
                  <a:pt x="3665771" y="2019957"/>
                </a:lnTo>
                <a:lnTo>
                  <a:pt x="3620361" y="1876720"/>
                </a:lnTo>
                <a:lnTo>
                  <a:pt x="3619900" y="1875261"/>
                </a:lnTo>
                <a:cubicBezTo>
                  <a:pt x="3602299" y="1819185"/>
                  <a:pt x="3584141" y="1760784"/>
                  <a:pt x="3565561" y="1700459"/>
                </a:cubicBezTo>
                <a:lnTo>
                  <a:pt x="3564120" y="1695696"/>
                </a:lnTo>
                <a:lnTo>
                  <a:pt x="3472019" y="1391198"/>
                </a:lnTo>
                <a:lnTo>
                  <a:pt x="3471885" y="1390738"/>
                </a:lnTo>
                <a:lnTo>
                  <a:pt x="3415625" y="1197953"/>
                </a:lnTo>
                <a:lnTo>
                  <a:pt x="3394559" y="1124305"/>
                </a:lnTo>
                <a:lnTo>
                  <a:pt x="3385410" y="1091945"/>
                </a:lnTo>
                <a:lnTo>
                  <a:pt x="3353996" y="978149"/>
                </a:lnTo>
                <a:lnTo>
                  <a:pt x="3329273" y="883484"/>
                </a:lnTo>
                <a:lnTo>
                  <a:pt x="3323652" y="860729"/>
                </a:lnTo>
                <a:lnTo>
                  <a:pt x="3310723" y="805753"/>
                </a:lnTo>
                <a:lnTo>
                  <a:pt x="3305686" y="782791"/>
                </a:lnTo>
                <a:lnTo>
                  <a:pt x="3303640" y="772406"/>
                </a:lnTo>
                <a:lnTo>
                  <a:pt x="3298513" y="740745"/>
                </a:lnTo>
                <a:lnTo>
                  <a:pt x="3298478" y="740506"/>
                </a:lnTo>
                <a:lnTo>
                  <a:pt x="3297787" y="733887"/>
                </a:lnTo>
                <a:cubicBezTo>
                  <a:pt x="3296632" y="722891"/>
                  <a:pt x="3295327" y="710410"/>
                  <a:pt x="3294290" y="696931"/>
                </a:cubicBezTo>
                <a:lnTo>
                  <a:pt x="3292405" y="654016"/>
                </a:lnTo>
                <a:lnTo>
                  <a:pt x="3303526" y="561789"/>
                </a:lnTo>
                <a:lnTo>
                  <a:pt x="3330889" y="506459"/>
                </a:lnTo>
                <a:lnTo>
                  <a:pt x="3340811" y="493834"/>
                </a:lnTo>
                <a:lnTo>
                  <a:pt x="3395191" y="451273"/>
                </a:lnTo>
                <a:lnTo>
                  <a:pt x="3401926" y="449295"/>
                </a:lnTo>
                <a:lnTo>
                  <a:pt x="3455804" y="433493"/>
                </a:lnTo>
                <a:lnTo>
                  <a:pt x="3477957" y="431238"/>
                </a:lnTo>
                <a:lnTo>
                  <a:pt x="3486907" y="430711"/>
                </a:lnTo>
                <a:lnTo>
                  <a:pt x="3511889" y="429343"/>
                </a:lnTo>
                <a:lnTo>
                  <a:pt x="3528251" y="428746"/>
                </a:lnTo>
                <a:lnTo>
                  <a:pt x="3556616" y="427788"/>
                </a:lnTo>
                <a:lnTo>
                  <a:pt x="3581664" y="427194"/>
                </a:lnTo>
                <a:lnTo>
                  <a:pt x="3611269" y="426550"/>
                </a:lnTo>
                <a:lnTo>
                  <a:pt x="3627856" y="426297"/>
                </a:lnTo>
                <a:lnTo>
                  <a:pt x="3750485" y="424938"/>
                </a:lnTo>
                <a:close/>
                <a:moveTo>
                  <a:pt x="3252668" y="419544"/>
                </a:moveTo>
                <a:lnTo>
                  <a:pt x="3239103" y="434073"/>
                </a:lnTo>
                <a:lnTo>
                  <a:pt x="3228542" y="436169"/>
                </a:lnTo>
                <a:lnTo>
                  <a:pt x="3229843" y="434078"/>
                </a:lnTo>
                <a:lnTo>
                  <a:pt x="3238180" y="423255"/>
                </a:lnTo>
                <a:lnTo>
                  <a:pt x="3251919" y="419672"/>
                </a:lnTo>
                <a:close/>
                <a:moveTo>
                  <a:pt x="1755400" y="416357"/>
                </a:moveTo>
                <a:lnTo>
                  <a:pt x="1628412" y="573161"/>
                </a:lnTo>
                <a:cubicBezTo>
                  <a:pt x="1590936" y="629096"/>
                  <a:pt x="1558512" y="688415"/>
                  <a:pt x="1531604" y="750431"/>
                </a:cubicBezTo>
                <a:cubicBezTo>
                  <a:pt x="1511425" y="796345"/>
                  <a:pt x="1493855" y="843317"/>
                  <a:pt x="1478963" y="891123"/>
                </a:cubicBezTo>
                <a:lnTo>
                  <a:pt x="1460193" y="965901"/>
                </a:lnTo>
                <a:lnTo>
                  <a:pt x="1455840" y="975870"/>
                </a:lnTo>
                <a:lnTo>
                  <a:pt x="1483897" y="848543"/>
                </a:lnTo>
                <a:cubicBezTo>
                  <a:pt x="1503422" y="787288"/>
                  <a:pt x="1528555" y="727815"/>
                  <a:pt x="1559048" y="670923"/>
                </a:cubicBezTo>
                <a:cubicBezTo>
                  <a:pt x="1584937" y="623310"/>
                  <a:pt x="1614548" y="577919"/>
                  <a:pt x="1647562" y="535152"/>
                </a:cubicBezTo>
                <a:close/>
                <a:moveTo>
                  <a:pt x="4475615" y="414491"/>
                </a:moveTo>
                <a:lnTo>
                  <a:pt x="4651516" y="416197"/>
                </a:lnTo>
                <a:cubicBezTo>
                  <a:pt x="4873857" y="418526"/>
                  <a:pt x="5038389" y="420870"/>
                  <a:pt x="5042870" y="420940"/>
                </a:cubicBezTo>
                <a:cubicBezTo>
                  <a:pt x="5044939" y="420940"/>
                  <a:pt x="5163658" y="422180"/>
                  <a:pt x="5249699" y="552342"/>
                </a:cubicBezTo>
                <a:cubicBezTo>
                  <a:pt x="5300166" y="628729"/>
                  <a:pt x="5423572" y="929185"/>
                  <a:pt x="5526573" y="1254597"/>
                </a:cubicBezTo>
                <a:lnTo>
                  <a:pt x="5554585" y="1345287"/>
                </a:lnTo>
                <a:lnTo>
                  <a:pt x="5555403" y="1347939"/>
                </a:lnTo>
                <a:cubicBezTo>
                  <a:pt x="5565429" y="1381396"/>
                  <a:pt x="5575741" y="1416909"/>
                  <a:pt x="5585948" y="1453668"/>
                </a:cubicBezTo>
                <a:lnTo>
                  <a:pt x="5590291" y="1471154"/>
                </a:lnTo>
                <a:lnTo>
                  <a:pt x="5585767" y="1455916"/>
                </a:lnTo>
                <a:lnTo>
                  <a:pt x="5584143" y="1449389"/>
                </a:lnTo>
                <a:cubicBezTo>
                  <a:pt x="5574033" y="1413056"/>
                  <a:pt x="5563820" y="1377951"/>
                  <a:pt x="5553890" y="1344867"/>
                </a:cubicBezTo>
                <a:lnTo>
                  <a:pt x="5526088" y="1254921"/>
                </a:lnTo>
                <a:lnTo>
                  <a:pt x="5523624" y="1246618"/>
                </a:lnTo>
                <a:lnTo>
                  <a:pt x="5482608" y="1126342"/>
                </a:lnTo>
                <a:lnTo>
                  <a:pt x="5446370" y="1019355"/>
                </a:lnTo>
                <a:cubicBezTo>
                  <a:pt x="5433060" y="982285"/>
                  <a:pt x="5419797" y="946364"/>
                  <a:pt x="5406759" y="911975"/>
                </a:cubicBezTo>
                <a:lnTo>
                  <a:pt x="5400645" y="896282"/>
                </a:lnTo>
                <a:lnTo>
                  <a:pt x="5397024" y="886532"/>
                </a:lnTo>
                <a:lnTo>
                  <a:pt x="5388547" y="865232"/>
                </a:lnTo>
                <a:lnTo>
                  <a:pt x="5368505" y="813794"/>
                </a:lnTo>
                <a:lnTo>
                  <a:pt x="5356962" y="785860"/>
                </a:lnTo>
                <a:lnTo>
                  <a:pt x="5350222" y="768916"/>
                </a:lnTo>
                <a:lnTo>
                  <a:pt x="5343816" y="754046"/>
                </a:lnTo>
                <a:lnTo>
                  <a:pt x="5332687" y="727115"/>
                </a:lnTo>
                <a:lnTo>
                  <a:pt x="5315612" y="688595"/>
                </a:lnTo>
                <a:lnTo>
                  <a:pt x="5308071" y="671095"/>
                </a:lnTo>
                <a:lnTo>
                  <a:pt x="5305321" y="665381"/>
                </a:lnTo>
                <a:lnTo>
                  <a:pt x="5300387" y="654250"/>
                </a:lnTo>
                <a:cubicBezTo>
                  <a:pt x="5280267" y="610791"/>
                  <a:pt x="5263212" y="578078"/>
                  <a:pt x="5250664" y="559188"/>
                </a:cubicBezTo>
                <a:cubicBezTo>
                  <a:pt x="5228878" y="526370"/>
                  <a:pt x="5205119" y="501689"/>
                  <a:pt x="5181676" y="483124"/>
                </a:cubicBezTo>
                <a:lnTo>
                  <a:pt x="5168904" y="474456"/>
                </a:lnTo>
                <a:lnTo>
                  <a:pt x="5164188" y="470377"/>
                </a:lnTo>
                <a:lnTo>
                  <a:pt x="5158073" y="467104"/>
                </a:lnTo>
                <a:lnTo>
                  <a:pt x="5147036" y="459612"/>
                </a:lnTo>
                <a:cubicBezTo>
                  <a:pt x="5135759" y="453136"/>
                  <a:pt x="5124848" y="447935"/>
                  <a:pt x="5114588" y="443760"/>
                </a:cubicBezTo>
                <a:lnTo>
                  <a:pt x="5112209" y="443077"/>
                </a:lnTo>
                <a:lnTo>
                  <a:pt x="5073784" y="431090"/>
                </a:lnTo>
                <a:lnTo>
                  <a:pt x="5066710" y="430007"/>
                </a:lnTo>
                <a:lnTo>
                  <a:pt x="5063142" y="428982"/>
                </a:lnTo>
                <a:cubicBezTo>
                  <a:pt x="5050127" y="426808"/>
                  <a:pt x="5042009" y="426714"/>
                  <a:pt x="5041078" y="426679"/>
                </a:cubicBezTo>
                <a:cubicBezTo>
                  <a:pt x="5038285" y="426576"/>
                  <a:pt x="4832595" y="423680"/>
                  <a:pt x="4571467" y="421134"/>
                </a:cubicBezTo>
                <a:lnTo>
                  <a:pt x="4474328" y="420313"/>
                </a:lnTo>
                <a:close/>
                <a:moveTo>
                  <a:pt x="4461991" y="414384"/>
                </a:moveTo>
                <a:lnTo>
                  <a:pt x="4466804" y="414422"/>
                </a:lnTo>
                <a:lnTo>
                  <a:pt x="4465108" y="420236"/>
                </a:lnTo>
                <a:lnTo>
                  <a:pt x="4457420" y="420171"/>
                </a:lnTo>
                <a:close/>
                <a:moveTo>
                  <a:pt x="3335790" y="413390"/>
                </a:moveTo>
                <a:lnTo>
                  <a:pt x="3312697" y="429220"/>
                </a:lnTo>
                <a:lnTo>
                  <a:pt x="3295548" y="427660"/>
                </a:lnTo>
                <a:close/>
                <a:moveTo>
                  <a:pt x="4147451" y="412235"/>
                </a:moveTo>
                <a:lnTo>
                  <a:pt x="4287429" y="413006"/>
                </a:lnTo>
                <a:lnTo>
                  <a:pt x="4452669" y="414311"/>
                </a:lnTo>
                <a:lnTo>
                  <a:pt x="4452025" y="415665"/>
                </a:lnTo>
                <a:cubicBezTo>
                  <a:pt x="4450577" y="416526"/>
                  <a:pt x="4448026" y="417535"/>
                  <a:pt x="4443558" y="418563"/>
                </a:cubicBezTo>
                <a:lnTo>
                  <a:pt x="4434198" y="419975"/>
                </a:lnTo>
                <a:lnTo>
                  <a:pt x="4297323" y="418820"/>
                </a:lnTo>
                <a:lnTo>
                  <a:pt x="4160455" y="418048"/>
                </a:lnTo>
                <a:close/>
                <a:moveTo>
                  <a:pt x="4124437" y="412109"/>
                </a:moveTo>
                <a:lnTo>
                  <a:pt x="4134467" y="412164"/>
                </a:lnTo>
                <a:lnTo>
                  <a:pt x="4137786" y="415837"/>
                </a:lnTo>
                <a:lnTo>
                  <a:pt x="4142625" y="417947"/>
                </a:lnTo>
                <a:lnTo>
                  <a:pt x="4128886" y="417870"/>
                </a:lnTo>
                <a:close/>
                <a:moveTo>
                  <a:pt x="3302488" y="411910"/>
                </a:moveTo>
                <a:lnTo>
                  <a:pt x="3281401" y="426375"/>
                </a:lnTo>
                <a:lnTo>
                  <a:pt x="3275725" y="428931"/>
                </a:lnTo>
                <a:lnTo>
                  <a:pt x="3259359" y="430057"/>
                </a:lnTo>
                <a:lnTo>
                  <a:pt x="3259123" y="430104"/>
                </a:lnTo>
                <a:lnTo>
                  <a:pt x="3266067" y="421107"/>
                </a:lnTo>
                <a:lnTo>
                  <a:pt x="3270053" y="418212"/>
                </a:lnTo>
                <a:lnTo>
                  <a:pt x="3273329" y="415991"/>
                </a:lnTo>
                <a:lnTo>
                  <a:pt x="3289252" y="413254"/>
                </a:lnTo>
                <a:close/>
                <a:moveTo>
                  <a:pt x="3913311" y="411560"/>
                </a:moveTo>
                <a:cubicBezTo>
                  <a:pt x="3972240" y="411560"/>
                  <a:pt x="4033946" y="411704"/>
                  <a:pt x="4096831" y="411958"/>
                </a:cubicBezTo>
                <a:lnTo>
                  <a:pt x="4115735" y="412060"/>
                </a:lnTo>
                <a:lnTo>
                  <a:pt x="4120203" y="417821"/>
                </a:lnTo>
                <a:lnTo>
                  <a:pt x="4118525" y="417811"/>
                </a:lnTo>
                <a:cubicBezTo>
                  <a:pt x="4062396" y="417570"/>
                  <a:pt x="4009741" y="417424"/>
                  <a:pt x="3960573" y="417372"/>
                </a:cubicBezTo>
                <a:lnTo>
                  <a:pt x="3856925" y="417469"/>
                </a:lnTo>
                <a:lnTo>
                  <a:pt x="3839521" y="417479"/>
                </a:lnTo>
                <a:lnTo>
                  <a:pt x="3837858" y="417487"/>
                </a:lnTo>
                <a:lnTo>
                  <a:pt x="3823540" y="417501"/>
                </a:lnTo>
                <a:lnTo>
                  <a:pt x="3757963" y="417895"/>
                </a:lnTo>
                <a:lnTo>
                  <a:pt x="3727653" y="418050"/>
                </a:lnTo>
                <a:lnTo>
                  <a:pt x="3722605" y="418108"/>
                </a:lnTo>
                <a:lnTo>
                  <a:pt x="3707499" y="418199"/>
                </a:lnTo>
                <a:lnTo>
                  <a:pt x="3663283" y="418789"/>
                </a:lnTo>
                <a:lnTo>
                  <a:pt x="3634286" y="419121"/>
                </a:lnTo>
                <a:lnTo>
                  <a:pt x="3628731" y="419249"/>
                </a:lnTo>
                <a:lnTo>
                  <a:pt x="3612521" y="419466"/>
                </a:lnTo>
                <a:cubicBezTo>
                  <a:pt x="3584381" y="419983"/>
                  <a:pt x="3559764" y="420595"/>
                  <a:pt x="3538681" y="421301"/>
                </a:cubicBezTo>
                <a:lnTo>
                  <a:pt x="3523938" y="421975"/>
                </a:lnTo>
                <a:lnTo>
                  <a:pt x="3523540" y="421987"/>
                </a:lnTo>
                <a:lnTo>
                  <a:pt x="3522099" y="422059"/>
                </a:lnTo>
                <a:lnTo>
                  <a:pt x="3499439" y="423095"/>
                </a:lnTo>
                <a:lnTo>
                  <a:pt x="3493739" y="423313"/>
                </a:lnTo>
                <a:lnTo>
                  <a:pt x="3492712" y="423401"/>
                </a:lnTo>
                <a:lnTo>
                  <a:pt x="3486051" y="423706"/>
                </a:lnTo>
                <a:lnTo>
                  <a:pt x="3482374" y="424054"/>
                </a:lnTo>
                <a:lnTo>
                  <a:pt x="3481316" y="424108"/>
                </a:lnTo>
                <a:lnTo>
                  <a:pt x="3468596" y="425362"/>
                </a:lnTo>
                <a:lnTo>
                  <a:pt x="3454702" y="426679"/>
                </a:lnTo>
                <a:lnTo>
                  <a:pt x="3453389" y="427068"/>
                </a:lnTo>
                <a:lnTo>
                  <a:pt x="3405950" y="439403"/>
                </a:lnTo>
                <a:lnTo>
                  <a:pt x="3398112" y="443455"/>
                </a:lnTo>
                <a:lnTo>
                  <a:pt x="3392002" y="445265"/>
                </a:lnTo>
                <a:lnTo>
                  <a:pt x="3383614" y="450948"/>
                </a:lnTo>
                <a:lnTo>
                  <a:pt x="3367310" y="459374"/>
                </a:lnTo>
                <a:lnTo>
                  <a:pt x="3361060" y="466228"/>
                </a:lnTo>
                <a:lnTo>
                  <a:pt x="3346621" y="476010"/>
                </a:lnTo>
                <a:cubicBezTo>
                  <a:pt x="3321556" y="499840"/>
                  <a:pt x="3306285" y="529619"/>
                  <a:pt x="3297306" y="561031"/>
                </a:cubicBezTo>
                <a:lnTo>
                  <a:pt x="3295839" y="573049"/>
                </a:lnTo>
                <a:lnTo>
                  <a:pt x="3291694" y="584877"/>
                </a:lnTo>
                <a:lnTo>
                  <a:pt x="3285746" y="655768"/>
                </a:lnTo>
                <a:lnTo>
                  <a:pt x="3285736" y="655851"/>
                </a:lnTo>
                <a:lnTo>
                  <a:pt x="3285736" y="655852"/>
                </a:lnTo>
                <a:lnTo>
                  <a:pt x="3285734" y="655870"/>
                </a:lnTo>
                <a:lnTo>
                  <a:pt x="3285735" y="655895"/>
                </a:lnTo>
                <a:lnTo>
                  <a:pt x="3285735" y="655896"/>
                </a:lnTo>
                <a:lnTo>
                  <a:pt x="3285735" y="655899"/>
                </a:lnTo>
                <a:lnTo>
                  <a:pt x="3285735" y="655901"/>
                </a:lnTo>
                <a:lnTo>
                  <a:pt x="3286636" y="677395"/>
                </a:lnTo>
                <a:lnTo>
                  <a:pt x="3287537" y="698891"/>
                </a:lnTo>
                <a:cubicBezTo>
                  <a:pt x="3288542" y="712191"/>
                  <a:pt x="3289807" y="724277"/>
                  <a:pt x="3290893" y="734613"/>
                </a:cubicBezTo>
                <a:lnTo>
                  <a:pt x="3291582" y="741226"/>
                </a:lnTo>
                <a:cubicBezTo>
                  <a:pt x="3292168" y="746970"/>
                  <a:pt x="3293208" y="754069"/>
                  <a:pt x="3294675" y="762439"/>
                </a:cubicBezTo>
                <a:lnTo>
                  <a:pt x="3294754" y="762843"/>
                </a:lnTo>
                <a:lnTo>
                  <a:pt x="3294818" y="763280"/>
                </a:lnTo>
                <a:lnTo>
                  <a:pt x="3297591" y="777310"/>
                </a:lnTo>
                <a:lnTo>
                  <a:pt x="3300328" y="791273"/>
                </a:lnTo>
                <a:lnTo>
                  <a:pt x="3300467" y="791864"/>
                </a:lnTo>
                <a:lnTo>
                  <a:pt x="3300729" y="793189"/>
                </a:lnTo>
                <a:lnTo>
                  <a:pt x="3307067" y="820078"/>
                </a:lnTo>
                <a:lnTo>
                  <a:pt x="3318670" y="869655"/>
                </a:lnTo>
                <a:lnTo>
                  <a:pt x="3319629" y="873347"/>
                </a:lnTo>
                <a:lnTo>
                  <a:pt x="3319823" y="874166"/>
                </a:lnTo>
                <a:lnTo>
                  <a:pt x="3322713" y="885210"/>
                </a:lnTo>
                <a:lnTo>
                  <a:pt x="3345309" y="972161"/>
                </a:lnTo>
                <a:cubicBezTo>
                  <a:pt x="3352897" y="1000456"/>
                  <a:pt x="3361142" y="1030608"/>
                  <a:pt x="3369951" y="1062330"/>
                </a:cubicBezTo>
                <a:lnTo>
                  <a:pt x="3375725" y="1082846"/>
                </a:lnTo>
                <a:lnTo>
                  <a:pt x="3378945" y="1094571"/>
                </a:lnTo>
                <a:lnTo>
                  <a:pt x="3385545" y="1117738"/>
                </a:lnTo>
                <a:lnTo>
                  <a:pt x="3397982" y="1161923"/>
                </a:lnTo>
                <a:lnTo>
                  <a:pt x="3411970" y="1210505"/>
                </a:lnTo>
                <a:lnTo>
                  <a:pt x="3418281" y="1232661"/>
                </a:lnTo>
                <a:lnTo>
                  <a:pt x="3422679" y="1247700"/>
                </a:lnTo>
                <a:lnTo>
                  <a:pt x="3428853" y="1269140"/>
                </a:lnTo>
                <a:lnTo>
                  <a:pt x="3443385" y="1318447"/>
                </a:lnTo>
                <a:lnTo>
                  <a:pt x="3462016" y="1382148"/>
                </a:lnTo>
                <a:lnTo>
                  <a:pt x="3467766" y="1401212"/>
                </a:lnTo>
                <a:lnTo>
                  <a:pt x="3479287" y="1440322"/>
                </a:lnTo>
                <a:cubicBezTo>
                  <a:pt x="3496753" y="1498921"/>
                  <a:pt x="3514770" y="1558712"/>
                  <a:pt x="3533030" y="1618691"/>
                </a:cubicBezTo>
                <a:lnTo>
                  <a:pt x="3547901" y="1666882"/>
                </a:lnTo>
                <a:lnTo>
                  <a:pt x="3557494" y="1698684"/>
                </a:lnTo>
                <a:cubicBezTo>
                  <a:pt x="3590233" y="1805257"/>
                  <a:pt x="3623308" y="1911012"/>
                  <a:pt x="3654988" y="2010315"/>
                </a:cubicBezTo>
                <a:lnTo>
                  <a:pt x="3670298" y="2057780"/>
                </a:lnTo>
                <a:lnTo>
                  <a:pt x="3678460" y="2083495"/>
                </a:lnTo>
                <a:lnTo>
                  <a:pt x="3693327" y="2129178"/>
                </a:lnTo>
                <a:lnTo>
                  <a:pt x="3701245" y="2153726"/>
                </a:lnTo>
                <a:lnTo>
                  <a:pt x="3705479" y="2166518"/>
                </a:lnTo>
                <a:lnTo>
                  <a:pt x="3712330" y="2187571"/>
                </a:lnTo>
                <a:lnTo>
                  <a:pt x="3743896" y="2282589"/>
                </a:lnTo>
                <a:lnTo>
                  <a:pt x="3744109" y="2283232"/>
                </a:lnTo>
                <a:lnTo>
                  <a:pt x="3744262" y="2283679"/>
                </a:lnTo>
                <a:lnTo>
                  <a:pt x="3773251" y="2368694"/>
                </a:lnTo>
                <a:lnTo>
                  <a:pt x="3778327" y="2383066"/>
                </a:lnTo>
                <a:lnTo>
                  <a:pt x="3782283" y="2394607"/>
                </a:lnTo>
                <a:lnTo>
                  <a:pt x="3787543" y="2409157"/>
                </a:lnTo>
                <a:lnTo>
                  <a:pt x="3799206" y="2442175"/>
                </a:lnTo>
                <a:lnTo>
                  <a:pt x="3808921" y="2468284"/>
                </a:lnTo>
                <a:lnTo>
                  <a:pt x="3814467" y="2483626"/>
                </a:lnTo>
                <a:lnTo>
                  <a:pt x="3818907" y="2495123"/>
                </a:lnTo>
                <a:lnTo>
                  <a:pt x="3821426" y="2501892"/>
                </a:lnTo>
                <a:lnTo>
                  <a:pt x="3823355" y="2506643"/>
                </a:lnTo>
                <a:lnTo>
                  <a:pt x="3827907" y="2518430"/>
                </a:lnTo>
                <a:lnTo>
                  <a:pt x="3831020" y="2525760"/>
                </a:lnTo>
                <a:lnTo>
                  <a:pt x="3839078" y="2545318"/>
                </a:lnTo>
                <a:lnTo>
                  <a:pt x="3841987" y="2551585"/>
                </a:lnTo>
                <a:lnTo>
                  <a:pt x="3844296" y="2557022"/>
                </a:lnTo>
                <a:lnTo>
                  <a:pt x="3845663" y="2559505"/>
                </a:lnTo>
                <a:lnTo>
                  <a:pt x="3848561" y="2565749"/>
                </a:lnTo>
                <a:lnTo>
                  <a:pt x="3855656" y="2577660"/>
                </a:lnTo>
                <a:lnTo>
                  <a:pt x="3855672" y="2577689"/>
                </a:lnTo>
                <a:cubicBezTo>
                  <a:pt x="3863600" y="2596786"/>
                  <a:pt x="3875148" y="2613599"/>
                  <a:pt x="3890128" y="2628077"/>
                </a:cubicBezTo>
                <a:lnTo>
                  <a:pt x="3890129" y="2628078"/>
                </a:lnTo>
                <a:lnTo>
                  <a:pt x="3890130" y="2628080"/>
                </a:lnTo>
                <a:cubicBezTo>
                  <a:pt x="3935070" y="2671514"/>
                  <a:pt x="4010899" y="2693929"/>
                  <a:pt x="4112556" y="2693929"/>
                </a:cubicBezTo>
                <a:cubicBezTo>
                  <a:pt x="4149867" y="2693762"/>
                  <a:pt x="4187124" y="2691184"/>
                  <a:pt x="4224105" y="2686207"/>
                </a:cubicBezTo>
                <a:cubicBezTo>
                  <a:pt x="4235601" y="2684707"/>
                  <a:pt x="4249920" y="2681956"/>
                  <a:pt x="4266888" y="2678011"/>
                </a:cubicBezTo>
                <a:lnTo>
                  <a:pt x="4270827" y="2676981"/>
                </a:lnTo>
                <a:lnTo>
                  <a:pt x="4271896" y="2676770"/>
                </a:lnTo>
                <a:lnTo>
                  <a:pt x="4272354" y="2676680"/>
                </a:lnTo>
                <a:lnTo>
                  <a:pt x="4277774" y="2675218"/>
                </a:lnTo>
                <a:lnTo>
                  <a:pt x="4284756" y="2673336"/>
                </a:lnTo>
                <a:lnTo>
                  <a:pt x="4325567" y="2662656"/>
                </a:lnTo>
                <a:lnTo>
                  <a:pt x="4335863" y="2659553"/>
                </a:lnTo>
                <a:lnTo>
                  <a:pt x="4338067" y="2658959"/>
                </a:lnTo>
                <a:lnTo>
                  <a:pt x="4338169" y="2658931"/>
                </a:lnTo>
                <a:lnTo>
                  <a:pt x="4348202" y="2655834"/>
                </a:lnTo>
                <a:lnTo>
                  <a:pt x="4399106" y="2640492"/>
                </a:lnTo>
                <a:lnTo>
                  <a:pt x="4418629" y="2634095"/>
                </a:lnTo>
                <a:lnTo>
                  <a:pt x="4418734" y="2634063"/>
                </a:lnTo>
                <a:lnTo>
                  <a:pt x="4419092" y="2633944"/>
                </a:lnTo>
                <a:lnTo>
                  <a:pt x="4486467" y="2611869"/>
                </a:lnTo>
                <a:cubicBezTo>
                  <a:pt x="4549084" y="2590712"/>
                  <a:pt x="4620225" y="2565483"/>
                  <a:pt x="4698505" y="2536650"/>
                </a:cubicBezTo>
                <a:lnTo>
                  <a:pt x="4721423" y="2528071"/>
                </a:lnTo>
                <a:lnTo>
                  <a:pt x="4721794" y="2527938"/>
                </a:lnTo>
                <a:lnTo>
                  <a:pt x="4722124" y="2527820"/>
                </a:lnTo>
                <a:lnTo>
                  <a:pt x="4722977" y="2527497"/>
                </a:lnTo>
                <a:lnTo>
                  <a:pt x="4724356" y="2526973"/>
                </a:lnTo>
                <a:lnTo>
                  <a:pt x="4821107" y="2490756"/>
                </a:lnTo>
                <a:lnTo>
                  <a:pt x="4912068" y="2455719"/>
                </a:lnTo>
                <a:lnTo>
                  <a:pt x="4949003" y="2441698"/>
                </a:lnTo>
                <a:lnTo>
                  <a:pt x="4949156" y="2441638"/>
                </a:lnTo>
                <a:lnTo>
                  <a:pt x="5143897" y="2364480"/>
                </a:lnTo>
                <a:lnTo>
                  <a:pt x="5157808" y="2358746"/>
                </a:lnTo>
                <a:lnTo>
                  <a:pt x="5170570" y="2353676"/>
                </a:lnTo>
                <a:cubicBezTo>
                  <a:pt x="5205864" y="2339340"/>
                  <a:pt x="5240044" y="2325293"/>
                  <a:pt x="5272662" y="2311721"/>
                </a:cubicBezTo>
                <a:lnTo>
                  <a:pt x="5305798" y="2297745"/>
                </a:lnTo>
                <a:lnTo>
                  <a:pt x="5320363" y="2291741"/>
                </a:lnTo>
                <a:lnTo>
                  <a:pt x="5345348" y="2281064"/>
                </a:lnTo>
                <a:lnTo>
                  <a:pt x="5365388" y="2272612"/>
                </a:lnTo>
                <a:lnTo>
                  <a:pt x="5378720" y="2266802"/>
                </a:lnTo>
                <a:lnTo>
                  <a:pt x="5397198" y="2258906"/>
                </a:lnTo>
                <a:lnTo>
                  <a:pt x="5425623" y="2246365"/>
                </a:lnTo>
                <a:lnTo>
                  <a:pt x="5446067" y="2237457"/>
                </a:lnTo>
                <a:lnTo>
                  <a:pt x="5453450" y="2234088"/>
                </a:lnTo>
                <a:lnTo>
                  <a:pt x="5464041" y="2229416"/>
                </a:lnTo>
                <a:lnTo>
                  <a:pt x="5495217" y="2215031"/>
                </a:lnTo>
                <a:lnTo>
                  <a:pt x="5512021" y="2207364"/>
                </a:lnTo>
                <a:lnTo>
                  <a:pt x="5514766" y="2206011"/>
                </a:lnTo>
                <a:lnTo>
                  <a:pt x="5519096" y="2204013"/>
                </a:lnTo>
                <a:lnTo>
                  <a:pt x="5560512" y="2183467"/>
                </a:lnTo>
                <a:lnTo>
                  <a:pt x="5560570" y="2183438"/>
                </a:lnTo>
                <a:lnTo>
                  <a:pt x="5581671" y="2171096"/>
                </a:lnTo>
                <a:lnTo>
                  <a:pt x="5587880" y="2167465"/>
                </a:lnTo>
                <a:lnTo>
                  <a:pt x="5589037" y="2166791"/>
                </a:lnTo>
                <a:lnTo>
                  <a:pt x="5590847" y="2165230"/>
                </a:lnTo>
                <a:lnTo>
                  <a:pt x="5632966" y="2129010"/>
                </a:lnTo>
                <a:lnTo>
                  <a:pt x="5633218" y="2128689"/>
                </a:lnTo>
                <a:lnTo>
                  <a:pt x="5633492" y="2128453"/>
                </a:lnTo>
                <a:lnTo>
                  <a:pt x="5640967" y="2118808"/>
                </a:lnTo>
                <a:lnTo>
                  <a:pt x="5657960" y="2097139"/>
                </a:lnTo>
                <a:lnTo>
                  <a:pt x="5658205" y="2096645"/>
                </a:lnTo>
                <a:lnTo>
                  <a:pt x="5658313" y="2096427"/>
                </a:lnTo>
                <a:lnTo>
                  <a:pt x="5658427" y="2096280"/>
                </a:lnTo>
                <a:lnTo>
                  <a:pt x="5660582" y="2091856"/>
                </a:lnTo>
                <a:lnTo>
                  <a:pt x="5669174" y="2074550"/>
                </a:lnTo>
                <a:lnTo>
                  <a:pt x="5669612" y="2072869"/>
                </a:lnTo>
                <a:lnTo>
                  <a:pt x="5671768" y="2064755"/>
                </a:lnTo>
                <a:lnTo>
                  <a:pt x="5671834" y="2064126"/>
                </a:lnTo>
                <a:lnTo>
                  <a:pt x="5678698" y="2015236"/>
                </a:lnTo>
                <a:lnTo>
                  <a:pt x="5678955" y="2003377"/>
                </a:lnTo>
                <a:lnTo>
                  <a:pt x="5679724" y="1996826"/>
                </a:lnTo>
                <a:lnTo>
                  <a:pt x="5679581" y="1990446"/>
                </a:lnTo>
                <a:lnTo>
                  <a:pt x="5679903" y="1987380"/>
                </a:lnTo>
                <a:lnTo>
                  <a:pt x="5679503" y="1978101"/>
                </a:lnTo>
                <a:lnTo>
                  <a:pt x="5679954" y="1957308"/>
                </a:lnTo>
                <a:lnTo>
                  <a:pt x="5678170" y="1927720"/>
                </a:lnTo>
                <a:lnTo>
                  <a:pt x="5677872" y="1914435"/>
                </a:lnTo>
                <a:lnTo>
                  <a:pt x="5676777" y="1904611"/>
                </a:lnTo>
                <a:lnTo>
                  <a:pt x="5676007" y="1891835"/>
                </a:lnTo>
                <a:lnTo>
                  <a:pt x="5667336" y="1819858"/>
                </a:lnTo>
                <a:lnTo>
                  <a:pt x="5667332" y="1819820"/>
                </a:lnTo>
                <a:lnTo>
                  <a:pt x="5662293" y="1790743"/>
                </a:lnTo>
                <a:lnTo>
                  <a:pt x="5661949" y="1788135"/>
                </a:lnTo>
                <a:lnTo>
                  <a:pt x="5660784" y="1782038"/>
                </a:lnTo>
                <a:lnTo>
                  <a:pt x="5650832" y="1724612"/>
                </a:lnTo>
                <a:lnTo>
                  <a:pt x="5664527" y="1796399"/>
                </a:lnTo>
                <a:lnTo>
                  <a:pt x="5677093" y="1891669"/>
                </a:lnTo>
                <a:lnTo>
                  <a:pt x="5679235" y="1917889"/>
                </a:lnTo>
                <a:lnTo>
                  <a:pt x="5681978" y="1981120"/>
                </a:lnTo>
                <a:lnTo>
                  <a:pt x="5681928" y="2005119"/>
                </a:lnTo>
                <a:lnTo>
                  <a:pt x="5674522" y="2075782"/>
                </a:lnTo>
                <a:cubicBezTo>
                  <a:pt x="5674522" y="2076334"/>
                  <a:pt x="5666663" y="2122526"/>
                  <a:pt x="5593997" y="2175060"/>
                </a:cubicBezTo>
                <a:cubicBezTo>
                  <a:pt x="5499683" y="2243314"/>
                  <a:pt x="4424726" y="2673655"/>
                  <a:pt x="4216382" y="2701232"/>
                </a:cubicBezTo>
                <a:cubicBezTo>
                  <a:pt x="4167053" y="2707678"/>
                  <a:pt x="4121930" y="2710143"/>
                  <a:pt x="4081387" y="2708740"/>
                </a:cubicBezTo>
                <a:lnTo>
                  <a:pt x="3973875" y="2693045"/>
                </a:lnTo>
                <a:lnTo>
                  <a:pt x="3971203" y="2691732"/>
                </a:lnTo>
                <a:lnTo>
                  <a:pt x="3896097" y="2654832"/>
                </a:lnTo>
                <a:lnTo>
                  <a:pt x="3850297" y="2594785"/>
                </a:lnTo>
                <a:lnTo>
                  <a:pt x="3850297" y="2593959"/>
                </a:lnTo>
                <a:cubicBezTo>
                  <a:pt x="3824375" y="2562244"/>
                  <a:pt x="3701381" y="2197674"/>
                  <a:pt x="3551085" y="1707353"/>
                </a:cubicBezTo>
                <a:cubicBezTo>
                  <a:pt x="3519233" y="1603421"/>
                  <a:pt x="3487028" y="1496570"/>
                  <a:pt x="3456484" y="1393247"/>
                </a:cubicBezTo>
                <a:lnTo>
                  <a:pt x="3447121" y="1361232"/>
                </a:lnTo>
                <a:lnTo>
                  <a:pt x="3412164" y="1241732"/>
                </a:lnTo>
                <a:cubicBezTo>
                  <a:pt x="3341216" y="996264"/>
                  <a:pt x="3286945" y="792990"/>
                  <a:pt x="3280826" y="732657"/>
                </a:cubicBezTo>
                <a:lnTo>
                  <a:pt x="3280137" y="725904"/>
                </a:lnTo>
                <a:lnTo>
                  <a:pt x="3276627" y="688380"/>
                </a:lnTo>
                <a:lnTo>
                  <a:pt x="3274727" y="644771"/>
                </a:lnTo>
                <a:lnTo>
                  <a:pt x="3285965" y="551084"/>
                </a:lnTo>
                <a:cubicBezTo>
                  <a:pt x="3303545" y="489714"/>
                  <a:pt x="3345842" y="435767"/>
                  <a:pt x="3440087" y="420800"/>
                </a:cubicBezTo>
                <a:cubicBezTo>
                  <a:pt x="3483796" y="413905"/>
                  <a:pt x="3676147" y="411560"/>
                  <a:pt x="3913311" y="411560"/>
                </a:cubicBezTo>
                <a:close/>
                <a:moveTo>
                  <a:pt x="1783530" y="411447"/>
                </a:moveTo>
                <a:lnTo>
                  <a:pt x="1743765" y="450271"/>
                </a:lnTo>
                <a:lnTo>
                  <a:pt x="1749745" y="442733"/>
                </a:lnTo>
                <a:close/>
                <a:moveTo>
                  <a:pt x="3316731" y="410465"/>
                </a:moveTo>
                <a:lnTo>
                  <a:pt x="3313547" y="411899"/>
                </a:lnTo>
                <a:lnTo>
                  <a:pt x="3315484" y="410591"/>
                </a:lnTo>
                <a:close/>
                <a:moveTo>
                  <a:pt x="4469154" y="405317"/>
                </a:moveTo>
                <a:lnTo>
                  <a:pt x="4468627" y="408172"/>
                </a:lnTo>
                <a:lnTo>
                  <a:pt x="4468556" y="408417"/>
                </a:lnTo>
                <a:lnTo>
                  <a:pt x="4466717" y="408401"/>
                </a:lnTo>
                <a:close/>
                <a:moveTo>
                  <a:pt x="3243959" y="405113"/>
                </a:moveTo>
                <a:lnTo>
                  <a:pt x="3243349" y="405917"/>
                </a:lnTo>
                <a:lnTo>
                  <a:pt x="3240664" y="408016"/>
                </a:lnTo>
                <a:lnTo>
                  <a:pt x="3234421" y="416368"/>
                </a:lnTo>
                <a:lnTo>
                  <a:pt x="3234376" y="416376"/>
                </a:lnTo>
                <a:cubicBezTo>
                  <a:pt x="3217606" y="420084"/>
                  <a:pt x="3199591" y="424606"/>
                  <a:pt x="3180981" y="429977"/>
                </a:cubicBezTo>
                <a:lnTo>
                  <a:pt x="3171127" y="433673"/>
                </a:lnTo>
                <a:lnTo>
                  <a:pt x="3152700" y="438704"/>
                </a:lnTo>
                <a:lnTo>
                  <a:pt x="3073040" y="470376"/>
                </a:lnTo>
                <a:lnTo>
                  <a:pt x="3072328" y="470736"/>
                </a:lnTo>
                <a:lnTo>
                  <a:pt x="3068920" y="472014"/>
                </a:lnTo>
                <a:lnTo>
                  <a:pt x="3073040" y="470376"/>
                </a:lnTo>
                <a:lnTo>
                  <a:pt x="3104550" y="454478"/>
                </a:lnTo>
                <a:lnTo>
                  <a:pt x="3133191" y="441074"/>
                </a:lnTo>
                <a:lnTo>
                  <a:pt x="3227729" y="409039"/>
                </a:lnTo>
                <a:close/>
                <a:moveTo>
                  <a:pt x="4478429" y="401759"/>
                </a:moveTo>
                <a:lnTo>
                  <a:pt x="4531146" y="402240"/>
                </a:lnTo>
                <a:lnTo>
                  <a:pt x="4612785" y="403027"/>
                </a:lnTo>
                <a:lnTo>
                  <a:pt x="4732356" y="404299"/>
                </a:lnTo>
                <a:lnTo>
                  <a:pt x="4787384" y="404909"/>
                </a:lnTo>
                <a:lnTo>
                  <a:pt x="4842381" y="405552"/>
                </a:lnTo>
                <a:cubicBezTo>
                  <a:pt x="4963717" y="407015"/>
                  <a:pt x="5042426" y="408156"/>
                  <a:pt x="5045490" y="408249"/>
                </a:cubicBezTo>
                <a:cubicBezTo>
                  <a:pt x="5047420" y="408249"/>
                  <a:pt x="5167105" y="409491"/>
                  <a:pt x="5254249" y="541588"/>
                </a:cubicBezTo>
                <a:cubicBezTo>
                  <a:pt x="5305404" y="619217"/>
                  <a:pt x="5430053" y="923532"/>
                  <a:pt x="5534432" y="1254460"/>
                </a:cubicBezTo>
                <a:lnTo>
                  <a:pt x="5562220" y="1344915"/>
                </a:lnTo>
                <a:lnTo>
                  <a:pt x="5563588" y="1349372"/>
                </a:lnTo>
                <a:cubicBezTo>
                  <a:pt x="5573726" y="1383372"/>
                  <a:pt x="5584152" y="1419444"/>
                  <a:pt x="5594473" y="1456773"/>
                </a:cubicBezTo>
                <a:lnTo>
                  <a:pt x="5602370" y="1486772"/>
                </a:lnTo>
                <a:lnTo>
                  <a:pt x="5588020" y="1438297"/>
                </a:lnTo>
                <a:lnTo>
                  <a:pt x="5531449" y="1247203"/>
                </a:lnTo>
                <a:cubicBezTo>
                  <a:pt x="5428087" y="923775"/>
                  <a:pt x="5303749" y="622423"/>
                  <a:pt x="5255489" y="549137"/>
                </a:cubicBezTo>
                <a:cubicBezTo>
                  <a:pt x="5167517" y="415941"/>
                  <a:pt x="5045351" y="414698"/>
                  <a:pt x="5043420" y="414698"/>
                </a:cubicBezTo>
                <a:cubicBezTo>
                  <a:pt x="5037939" y="414698"/>
                  <a:pt x="4829366" y="411771"/>
                  <a:pt x="4563867" y="409209"/>
                </a:cubicBezTo>
                <a:lnTo>
                  <a:pt x="4476942" y="408486"/>
                </a:lnTo>
                <a:close/>
                <a:moveTo>
                  <a:pt x="4449246" y="401493"/>
                </a:moveTo>
                <a:lnTo>
                  <a:pt x="4458724" y="401580"/>
                </a:lnTo>
                <a:lnTo>
                  <a:pt x="4455524" y="408309"/>
                </a:lnTo>
                <a:lnTo>
                  <a:pt x="4416566" y="407985"/>
                </a:lnTo>
                <a:lnTo>
                  <a:pt x="4427726" y="407003"/>
                </a:lnTo>
                <a:cubicBezTo>
                  <a:pt x="4436508" y="405836"/>
                  <a:pt x="4443514" y="404389"/>
                  <a:pt x="4447892" y="402595"/>
                </a:cubicBezTo>
                <a:close/>
                <a:moveTo>
                  <a:pt x="4167850" y="399637"/>
                </a:moveTo>
                <a:lnTo>
                  <a:pt x="4404529" y="401142"/>
                </a:lnTo>
                <a:lnTo>
                  <a:pt x="4412168" y="401202"/>
                </a:lnTo>
                <a:lnTo>
                  <a:pt x="4404631" y="401976"/>
                </a:lnTo>
                <a:cubicBezTo>
                  <a:pt x="4384086" y="403423"/>
                  <a:pt x="4356956" y="404216"/>
                  <a:pt x="4324208" y="404216"/>
                </a:cubicBezTo>
                <a:cubicBezTo>
                  <a:pt x="4316074" y="404216"/>
                  <a:pt x="4307664" y="404216"/>
                  <a:pt x="4299251" y="404216"/>
                </a:cubicBezTo>
                <a:cubicBezTo>
                  <a:pt x="4250578" y="403941"/>
                  <a:pt x="4201353" y="402425"/>
                  <a:pt x="4171570" y="401045"/>
                </a:cubicBezTo>
                <a:close/>
                <a:moveTo>
                  <a:pt x="4131686" y="399408"/>
                </a:moveTo>
                <a:lnTo>
                  <a:pt x="4146913" y="399504"/>
                </a:lnTo>
                <a:lnTo>
                  <a:pt x="4165317" y="406327"/>
                </a:lnTo>
                <a:lnTo>
                  <a:pt x="4138121" y="406198"/>
                </a:lnTo>
                <a:close/>
                <a:moveTo>
                  <a:pt x="4114542" y="399299"/>
                </a:moveTo>
                <a:lnTo>
                  <a:pt x="4122883" y="399352"/>
                </a:lnTo>
                <a:lnTo>
                  <a:pt x="4129036" y="406156"/>
                </a:lnTo>
                <a:lnTo>
                  <a:pt x="4119805" y="406112"/>
                </a:lnTo>
                <a:close/>
                <a:moveTo>
                  <a:pt x="3903244" y="398737"/>
                </a:moveTo>
                <a:lnTo>
                  <a:pt x="3903125" y="398737"/>
                </a:lnTo>
                <a:lnTo>
                  <a:pt x="4088669" y="399134"/>
                </a:lnTo>
                <a:lnTo>
                  <a:pt x="4105787" y="399243"/>
                </a:lnTo>
                <a:lnTo>
                  <a:pt x="4111087" y="406071"/>
                </a:lnTo>
                <a:lnTo>
                  <a:pt x="4000280" y="405549"/>
                </a:lnTo>
                <a:cubicBezTo>
                  <a:pt x="3954208" y="405447"/>
                  <a:pt x="3909261" y="405417"/>
                  <a:pt x="3866117" y="405473"/>
                </a:cubicBezTo>
                <a:lnTo>
                  <a:pt x="3816674" y="405650"/>
                </a:lnTo>
                <a:lnTo>
                  <a:pt x="3802838" y="405655"/>
                </a:lnTo>
                <a:lnTo>
                  <a:pt x="3780347" y="405780"/>
                </a:lnTo>
                <a:lnTo>
                  <a:pt x="3742767" y="405914"/>
                </a:lnTo>
                <a:lnTo>
                  <a:pt x="3724621" y="406090"/>
                </a:lnTo>
                <a:lnTo>
                  <a:pt x="3714096" y="406149"/>
                </a:lnTo>
                <a:lnTo>
                  <a:pt x="3668218" y="406638"/>
                </a:lnTo>
                <a:lnTo>
                  <a:pt x="3634290" y="406967"/>
                </a:lnTo>
                <a:lnTo>
                  <a:pt x="3613982" y="407364"/>
                </a:lnTo>
                <a:lnTo>
                  <a:pt x="3565139" y="408243"/>
                </a:lnTo>
                <a:lnTo>
                  <a:pt x="3557319" y="408475"/>
                </a:lnTo>
                <a:lnTo>
                  <a:pt x="3544748" y="408721"/>
                </a:lnTo>
                <a:lnTo>
                  <a:pt x="3530410" y="409269"/>
                </a:lnTo>
                <a:lnTo>
                  <a:pt x="3508348" y="409921"/>
                </a:lnTo>
                <a:lnTo>
                  <a:pt x="3492410" y="410723"/>
                </a:lnTo>
                <a:lnTo>
                  <a:pt x="3478200" y="411267"/>
                </a:lnTo>
                <a:lnTo>
                  <a:pt x="3473515" y="411675"/>
                </a:lnTo>
                <a:lnTo>
                  <a:pt x="3465634" y="412071"/>
                </a:lnTo>
                <a:lnTo>
                  <a:pt x="3441434" y="414461"/>
                </a:lnTo>
                <a:lnTo>
                  <a:pt x="3438707" y="414698"/>
                </a:lnTo>
                <a:lnTo>
                  <a:pt x="3437953" y="414922"/>
                </a:lnTo>
                <a:lnTo>
                  <a:pt x="3389471" y="427577"/>
                </a:lnTo>
                <a:lnTo>
                  <a:pt x="3381453" y="431738"/>
                </a:lnTo>
                <a:lnTo>
                  <a:pt x="3375382" y="433546"/>
                </a:lnTo>
                <a:lnTo>
                  <a:pt x="3367059" y="439209"/>
                </a:lnTo>
                <a:lnTo>
                  <a:pt x="3350448" y="447830"/>
                </a:lnTo>
                <a:lnTo>
                  <a:pt x="3344085" y="454841"/>
                </a:lnTo>
                <a:lnTo>
                  <a:pt x="3329553" y="464731"/>
                </a:lnTo>
                <a:cubicBezTo>
                  <a:pt x="3304242" y="488897"/>
                  <a:pt x="3288825" y="519105"/>
                  <a:pt x="3279759" y="550982"/>
                </a:cubicBezTo>
                <a:lnTo>
                  <a:pt x="3278280" y="563167"/>
                </a:lnTo>
                <a:lnTo>
                  <a:pt x="3274097" y="575163"/>
                </a:lnTo>
                <a:lnTo>
                  <a:pt x="3268086" y="647137"/>
                </a:lnTo>
                <a:lnTo>
                  <a:pt x="3268073" y="647245"/>
                </a:lnTo>
                <a:cubicBezTo>
                  <a:pt x="3268120" y="662665"/>
                  <a:pt x="3268870" y="677410"/>
                  <a:pt x="3269880" y="690932"/>
                </a:cubicBezTo>
                <a:lnTo>
                  <a:pt x="3269881" y="690943"/>
                </a:lnTo>
                <a:lnTo>
                  <a:pt x="3269882" y="690961"/>
                </a:lnTo>
                <a:cubicBezTo>
                  <a:pt x="3270891" y="704483"/>
                  <a:pt x="3272160" y="716780"/>
                  <a:pt x="3273246" y="727307"/>
                </a:cubicBezTo>
                <a:lnTo>
                  <a:pt x="3273935" y="734060"/>
                </a:lnTo>
                <a:cubicBezTo>
                  <a:pt x="3287016" y="862240"/>
                  <a:pt x="3522336" y="1657599"/>
                  <a:pt x="3688386" y="2168188"/>
                </a:cubicBezTo>
                <a:lnTo>
                  <a:pt x="3729556" y="2293050"/>
                </a:lnTo>
                <a:lnTo>
                  <a:pt x="3731734" y="2299657"/>
                </a:lnTo>
                <a:lnTo>
                  <a:pt x="3731735" y="2299661"/>
                </a:lnTo>
                <a:lnTo>
                  <a:pt x="3731736" y="2299663"/>
                </a:lnTo>
                <a:lnTo>
                  <a:pt x="3733250" y="2304098"/>
                </a:lnTo>
                <a:lnTo>
                  <a:pt x="3770335" y="2412720"/>
                </a:lnTo>
                <a:cubicBezTo>
                  <a:pt x="3806124" y="2515146"/>
                  <a:pt x="3832817" y="2583512"/>
                  <a:pt x="3844503" y="2598507"/>
                </a:cubicBezTo>
                <a:cubicBezTo>
                  <a:pt x="3860567" y="2637253"/>
                  <a:pt x="3891282" y="2666795"/>
                  <a:pt x="3935112" y="2686650"/>
                </a:cubicBezTo>
                <a:lnTo>
                  <a:pt x="3935113" y="2686651"/>
                </a:lnTo>
                <a:lnTo>
                  <a:pt x="3935114" y="2686651"/>
                </a:lnTo>
                <a:cubicBezTo>
                  <a:pt x="3978944" y="2706507"/>
                  <a:pt x="4035891" y="2716676"/>
                  <a:pt x="4104421" y="2716676"/>
                </a:cubicBezTo>
                <a:cubicBezTo>
                  <a:pt x="4142201" y="2716484"/>
                  <a:pt x="4179926" y="2713808"/>
                  <a:pt x="4217348" y="2708679"/>
                </a:cubicBezTo>
                <a:cubicBezTo>
                  <a:pt x="4426108" y="2681377"/>
                  <a:pt x="5503685" y="2250209"/>
                  <a:pt x="5598136" y="2181266"/>
                </a:cubicBezTo>
                <a:cubicBezTo>
                  <a:pt x="5672180" y="2127766"/>
                  <a:pt x="5681557" y="2081024"/>
                  <a:pt x="5681557" y="2077714"/>
                </a:cubicBezTo>
                <a:cubicBezTo>
                  <a:pt x="5684898" y="2062564"/>
                  <a:pt x="5687202" y="2045798"/>
                  <a:pt x="5688549" y="2027585"/>
                </a:cubicBezTo>
                <a:lnTo>
                  <a:pt x="5688805" y="2015544"/>
                </a:lnTo>
                <a:lnTo>
                  <a:pt x="5689580" y="2008895"/>
                </a:lnTo>
                <a:lnTo>
                  <a:pt x="5689252" y="1994484"/>
                </a:lnTo>
                <a:lnTo>
                  <a:pt x="5689797" y="1968775"/>
                </a:lnTo>
                <a:lnTo>
                  <a:pt x="5687982" y="1938734"/>
                </a:lnTo>
                <a:lnTo>
                  <a:pt x="5687675" y="1925249"/>
                </a:lnTo>
                <a:lnTo>
                  <a:pt x="5686565" y="1915278"/>
                </a:lnTo>
                <a:lnTo>
                  <a:pt x="5685781" y="1902304"/>
                </a:lnTo>
                <a:cubicBezTo>
                  <a:pt x="5683618" y="1878983"/>
                  <a:pt x="5680658" y="1854555"/>
                  <a:pt x="5676980" y="1829190"/>
                </a:cubicBezTo>
                <a:lnTo>
                  <a:pt x="5671756" y="1798995"/>
                </a:lnTo>
                <a:lnTo>
                  <a:pt x="5660692" y="1735046"/>
                </a:lnTo>
                <a:lnTo>
                  <a:pt x="5673917" y="1804622"/>
                </a:lnTo>
                <a:lnTo>
                  <a:pt x="5686622" y="1901294"/>
                </a:lnTo>
                <a:lnTo>
                  <a:pt x="5688789" y="1927908"/>
                </a:lnTo>
                <a:lnTo>
                  <a:pt x="5691565" y="1992076"/>
                </a:lnTo>
                <a:lnTo>
                  <a:pt x="5691516" y="2016439"/>
                </a:lnTo>
                <a:lnTo>
                  <a:pt x="5684036" y="2088194"/>
                </a:lnTo>
                <a:cubicBezTo>
                  <a:pt x="5684036" y="2088608"/>
                  <a:pt x="5676039" y="2135626"/>
                  <a:pt x="5602546" y="2188989"/>
                </a:cubicBezTo>
                <a:cubicBezTo>
                  <a:pt x="5507128" y="2258208"/>
                  <a:pt x="4419762" y="2695442"/>
                  <a:pt x="4209073" y="2723019"/>
                </a:cubicBezTo>
                <a:lnTo>
                  <a:pt x="4072481" y="2730657"/>
                </a:lnTo>
                <a:lnTo>
                  <a:pt x="3963707" y="2714730"/>
                </a:lnTo>
                <a:cubicBezTo>
                  <a:pt x="3900969" y="2696408"/>
                  <a:pt x="3858293" y="2662833"/>
                  <a:pt x="3838713" y="2614917"/>
                </a:cubicBezTo>
                <a:lnTo>
                  <a:pt x="3838713" y="2614090"/>
                </a:lnTo>
                <a:cubicBezTo>
                  <a:pt x="3812653" y="2581963"/>
                  <a:pt x="3687729" y="2211878"/>
                  <a:pt x="3536055" y="1714110"/>
                </a:cubicBezTo>
                <a:cubicBezTo>
                  <a:pt x="3503859" y="1608627"/>
                  <a:pt x="3471300" y="1500174"/>
                  <a:pt x="3440418" y="1395295"/>
                </a:cubicBezTo>
                <a:lnTo>
                  <a:pt x="3419459" y="1323353"/>
                </a:lnTo>
                <a:lnTo>
                  <a:pt x="3395604" y="1241495"/>
                </a:lnTo>
                <a:cubicBezTo>
                  <a:pt x="3331037" y="1017235"/>
                  <a:pt x="3280115" y="827650"/>
                  <a:pt x="3266053" y="747293"/>
                </a:cubicBezTo>
                <a:lnTo>
                  <a:pt x="3262765" y="724678"/>
                </a:lnTo>
                <a:lnTo>
                  <a:pt x="3262765" y="717936"/>
                </a:lnTo>
                <a:lnTo>
                  <a:pt x="3262765" y="717932"/>
                </a:lnTo>
                <a:lnTo>
                  <a:pt x="3262763" y="717911"/>
                </a:lnTo>
                <a:lnTo>
                  <a:pt x="3262763" y="717909"/>
                </a:lnTo>
                <a:lnTo>
                  <a:pt x="3259360" y="681450"/>
                </a:lnTo>
                <a:lnTo>
                  <a:pt x="3258750" y="669288"/>
                </a:lnTo>
                <a:lnTo>
                  <a:pt x="3257476" y="639909"/>
                </a:lnTo>
                <a:lnTo>
                  <a:pt x="3259951" y="613253"/>
                </a:lnTo>
                <a:lnTo>
                  <a:pt x="3264485" y="575389"/>
                </a:lnTo>
                <a:lnTo>
                  <a:pt x="3264557" y="575235"/>
                </a:lnTo>
                <a:lnTo>
                  <a:pt x="3264555" y="575232"/>
                </a:lnTo>
                <a:lnTo>
                  <a:pt x="3264557" y="575228"/>
                </a:lnTo>
                <a:lnTo>
                  <a:pt x="3264551" y="575220"/>
                </a:lnTo>
                <a:lnTo>
                  <a:pt x="3264558" y="575204"/>
                </a:lnTo>
                <a:lnTo>
                  <a:pt x="3264515" y="575145"/>
                </a:lnTo>
                <a:lnTo>
                  <a:pt x="3266762" y="556370"/>
                </a:lnTo>
                <a:lnTo>
                  <a:pt x="3274899" y="551654"/>
                </a:lnTo>
                <a:cubicBezTo>
                  <a:pt x="3276554" y="551011"/>
                  <a:pt x="3277435" y="549225"/>
                  <a:pt x="3276968" y="547518"/>
                </a:cubicBezTo>
                <a:lnTo>
                  <a:pt x="3276966" y="547518"/>
                </a:lnTo>
                <a:lnTo>
                  <a:pt x="3276968" y="547513"/>
                </a:lnTo>
                <a:lnTo>
                  <a:pt x="3276961" y="547504"/>
                </a:lnTo>
                <a:lnTo>
                  <a:pt x="3276968" y="547490"/>
                </a:lnTo>
                <a:lnTo>
                  <a:pt x="3270655" y="538923"/>
                </a:lnTo>
                <a:lnTo>
                  <a:pt x="3273672" y="530989"/>
                </a:lnTo>
                <a:lnTo>
                  <a:pt x="3287171" y="523940"/>
                </a:lnTo>
                <a:cubicBezTo>
                  <a:pt x="3288950" y="523349"/>
                  <a:pt x="3289970" y="521485"/>
                  <a:pt x="3289515" y="519666"/>
                </a:cubicBezTo>
                <a:lnTo>
                  <a:pt x="3289512" y="519664"/>
                </a:lnTo>
                <a:lnTo>
                  <a:pt x="3289515" y="519660"/>
                </a:lnTo>
                <a:lnTo>
                  <a:pt x="3289506" y="519652"/>
                </a:lnTo>
                <a:lnTo>
                  <a:pt x="3289515" y="519636"/>
                </a:lnTo>
                <a:lnTo>
                  <a:pt x="3280521" y="512984"/>
                </a:lnTo>
                <a:lnTo>
                  <a:pt x="3284111" y="503543"/>
                </a:lnTo>
                <a:lnTo>
                  <a:pt x="3299580" y="496229"/>
                </a:lnTo>
                <a:cubicBezTo>
                  <a:pt x="3301415" y="495694"/>
                  <a:pt x="3302463" y="493784"/>
                  <a:pt x="3301924" y="491956"/>
                </a:cubicBezTo>
                <a:lnTo>
                  <a:pt x="3301921" y="491953"/>
                </a:lnTo>
                <a:lnTo>
                  <a:pt x="3301924" y="491949"/>
                </a:lnTo>
                <a:lnTo>
                  <a:pt x="3301913" y="491942"/>
                </a:lnTo>
                <a:lnTo>
                  <a:pt x="3301923" y="491922"/>
                </a:lnTo>
                <a:lnTo>
                  <a:pt x="3294259" y="486449"/>
                </a:lnTo>
                <a:lnTo>
                  <a:pt x="3306020" y="471388"/>
                </a:lnTo>
                <a:lnTo>
                  <a:pt x="3312680" y="468522"/>
                </a:lnTo>
                <a:cubicBezTo>
                  <a:pt x="3313618" y="468300"/>
                  <a:pt x="3314417" y="467701"/>
                  <a:pt x="3314886" y="466866"/>
                </a:cubicBezTo>
                <a:lnTo>
                  <a:pt x="3314886" y="466858"/>
                </a:lnTo>
                <a:lnTo>
                  <a:pt x="3314886" y="466832"/>
                </a:lnTo>
                <a:lnTo>
                  <a:pt x="3314886" y="464113"/>
                </a:lnTo>
                <a:lnTo>
                  <a:pt x="3314886" y="464103"/>
                </a:lnTo>
                <a:lnTo>
                  <a:pt x="3314886" y="464076"/>
                </a:lnTo>
                <a:lnTo>
                  <a:pt x="3312856" y="462634"/>
                </a:lnTo>
                <a:lnTo>
                  <a:pt x="3317581" y="456576"/>
                </a:lnTo>
                <a:cubicBezTo>
                  <a:pt x="3342429" y="433190"/>
                  <a:pt x="3376969" y="415697"/>
                  <a:pt x="3424643" y="408113"/>
                </a:cubicBezTo>
                <a:lnTo>
                  <a:pt x="3460573" y="404992"/>
                </a:lnTo>
                <a:lnTo>
                  <a:pt x="3472202" y="404348"/>
                </a:lnTo>
                <a:lnTo>
                  <a:pt x="3532266" y="402054"/>
                </a:lnTo>
                <a:lnTo>
                  <a:pt x="3606355" y="400608"/>
                </a:lnTo>
                <a:lnTo>
                  <a:pt x="3730030" y="399245"/>
                </a:lnTo>
                <a:lnTo>
                  <a:pt x="3733470" y="399212"/>
                </a:lnTo>
                <a:lnTo>
                  <a:pt x="3903125" y="398737"/>
                </a:lnTo>
                <a:lnTo>
                  <a:pt x="3902969" y="398737"/>
                </a:lnTo>
                <a:close/>
                <a:moveTo>
                  <a:pt x="3296625" y="392374"/>
                </a:moveTo>
                <a:lnTo>
                  <a:pt x="3283725" y="401235"/>
                </a:lnTo>
                <a:lnTo>
                  <a:pt x="3268672" y="409878"/>
                </a:lnTo>
                <a:lnTo>
                  <a:pt x="3247491" y="413891"/>
                </a:lnTo>
                <a:lnTo>
                  <a:pt x="3262359" y="400662"/>
                </a:lnTo>
                <a:close/>
                <a:moveTo>
                  <a:pt x="4481157" y="389418"/>
                </a:moveTo>
                <a:lnTo>
                  <a:pt x="4647982" y="390965"/>
                </a:lnTo>
                <a:cubicBezTo>
                  <a:pt x="4875373" y="393257"/>
                  <a:pt x="5043559" y="395635"/>
                  <a:pt x="5047971" y="395979"/>
                </a:cubicBezTo>
                <a:cubicBezTo>
                  <a:pt x="5049764" y="395979"/>
                  <a:pt x="5170965" y="397359"/>
                  <a:pt x="5259075" y="531523"/>
                </a:cubicBezTo>
                <a:cubicBezTo>
                  <a:pt x="5284928" y="570891"/>
                  <a:pt x="5329396" y="667923"/>
                  <a:pt x="5380586" y="797045"/>
                </a:cubicBezTo>
                <a:lnTo>
                  <a:pt x="5393072" y="829460"/>
                </a:lnTo>
                <a:lnTo>
                  <a:pt x="5380460" y="796974"/>
                </a:lnTo>
                <a:cubicBezTo>
                  <a:pt x="5329843" y="670177"/>
                  <a:pt x="5286168" y="575133"/>
                  <a:pt x="5261693" y="537972"/>
                </a:cubicBezTo>
                <a:cubicBezTo>
                  <a:pt x="5172481" y="402703"/>
                  <a:pt x="5049073" y="401463"/>
                  <a:pt x="5047143" y="401463"/>
                </a:cubicBezTo>
                <a:cubicBezTo>
                  <a:pt x="5041558" y="401463"/>
                  <a:pt x="4830573" y="398497"/>
                  <a:pt x="4562022" y="395901"/>
                </a:cubicBezTo>
                <a:lnTo>
                  <a:pt x="4479875" y="395218"/>
                </a:lnTo>
                <a:close/>
                <a:moveTo>
                  <a:pt x="4464250" y="389268"/>
                </a:moveTo>
                <a:lnTo>
                  <a:pt x="4464581" y="389270"/>
                </a:lnTo>
                <a:lnTo>
                  <a:pt x="4461823" y="395067"/>
                </a:lnTo>
                <a:lnTo>
                  <a:pt x="4457178" y="395029"/>
                </a:lnTo>
                <a:close/>
                <a:moveTo>
                  <a:pt x="4141208" y="387161"/>
                </a:moveTo>
                <a:lnTo>
                  <a:pt x="4172205" y="387322"/>
                </a:lnTo>
                <a:lnTo>
                  <a:pt x="4175430" y="388257"/>
                </a:lnTo>
                <a:cubicBezTo>
                  <a:pt x="4202870" y="389499"/>
                  <a:pt x="4249337" y="390876"/>
                  <a:pt x="4298149" y="390876"/>
                </a:cubicBezTo>
                <a:lnTo>
                  <a:pt x="4322003" y="390050"/>
                </a:lnTo>
                <a:lnTo>
                  <a:pt x="4323444" y="390011"/>
                </a:lnTo>
                <a:lnTo>
                  <a:pt x="4352167" y="389561"/>
                </a:lnTo>
                <a:lnTo>
                  <a:pt x="4378018" y="388622"/>
                </a:lnTo>
                <a:lnTo>
                  <a:pt x="4453390" y="389186"/>
                </a:lnTo>
                <a:lnTo>
                  <a:pt x="4446574" y="394941"/>
                </a:lnTo>
                <a:lnTo>
                  <a:pt x="4279756" y="393553"/>
                </a:lnTo>
                <a:lnTo>
                  <a:pt x="4150155" y="392940"/>
                </a:lnTo>
                <a:lnTo>
                  <a:pt x="4147163" y="391808"/>
                </a:lnTo>
                <a:cubicBezTo>
                  <a:pt x="4146474" y="391118"/>
                  <a:pt x="4146199" y="391118"/>
                  <a:pt x="4145508" y="391118"/>
                </a:cubicBezTo>
                <a:close/>
                <a:moveTo>
                  <a:pt x="4120644" y="387055"/>
                </a:moveTo>
                <a:lnTo>
                  <a:pt x="4130944" y="387108"/>
                </a:lnTo>
                <a:lnTo>
                  <a:pt x="4137179" y="392879"/>
                </a:lnTo>
                <a:lnTo>
                  <a:pt x="4125736" y="392825"/>
                </a:lnTo>
                <a:close/>
                <a:moveTo>
                  <a:pt x="4105022" y="386974"/>
                </a:moveTo>
                <a:lnTo>
                  <a:pt x="4111721" y="387009"/>
                </a:lnTo>
                <a:lnTo>
                  <a:pt x="4116944" y="392783"/>
                </a:lnTo>
                <a:lnTo>
                  <a:pt x="4109482" y="392748"/>
                </a:lnTo>
                <a:close/>
                <a:moveTo>
                  <a:pt x="3892765" y="386467"/>
                </a:moveTo>
                <a:cubicBezTo>
                  <a:pt x="3953072" y="386467"/>
                  <a:pt x="4016215" y="386605"/>
                  <a:pt x="4080560" y="386847"/>
                </a:cubicBezTo>
                <a:lnTo>
                  <a:pt x="4096228" y="386929"/>
                </a:lnTo>
                <a:lnTo>
                  <a:pt x="4100713" y="392707"/>
                </a:lnTo>
                <a:lnTo>
                  <a:pt x="3991965" y="392193"/>
                </a:lnTo>
                <a:cubicBezTo>
                  <a:pt x="3945364" y="392090"/>
                  <a:pt x="3899902" y="392059"/>
                  <a:pt x="3856263" y="392116"/>
                </a:cubicBezTo>
                <a:lnTo>
                  <a:pt x="3806660" y="392294"/>
                </a:lnTo>
                <a:lnTo>
                  <a:pt x="3792259" y="392300"/>
                </a:lnTo>
                <a:lnTo>
                  <a:pt x="3768972" y="392429"/>
                </a:lnTo>
                <a:lnTo>
                  <a:pt x="3731499" y="392564"/>
                </a:lnTo>
                <a:lnTo>
                  <a:pt x="3713484" y="392739"/>
                </a:lnTo>
                <a:lnTo>
                  <a:pt x="3702500" y="392799"/>
                </a:lnTo>
                <a:lnTo>
                  <a:pt x="3654250" y="393314"/>
                </a:lnTo>
                <a:lnTo>
                  <a:pt x="3621779" y="393630"/>
                </a:lnTo>
                <a:lnTo>
                  <a:pt x="3602229" y="394013"/>
                </a:lnTo>
                <a:lnTo>
                  <a:pt x="3551835" y="394921"/>
                </a:lnTo>
                <a:lnTo>
                  <a:pt x="3543795" y="395160"/>
                </a:lnTo>
                <a:lnTo>
                  <a:pt x="3531210" y="395406"/>
                </a:lnTo>
                <a:lnTo>
                  <a:pt x="3516863" y="395957"/>
                </a:lnTo>
                <a:lnTo>
                  <a:pt x="3494393" y="396621"/>
                </a:lnTo>
                <a:lnTo>
                  <a:pt x="3478172" y="397439"/>
                </a:lnTo>
                <a:lnTo>
                  <a:pt x="3463899" y="397987"/>
                </a:lnTo>
                <a:lnTo>
                  <a:pt x="3459213" y="398395"/>
                </a:lnTo>
                <a:lnTo>
                  <a:pt x="3451188" y="398800"/>
                </a:lnTo>
                <a:lnTo>
                  <a:pt x="3426617" y="401231"/>
                </a:lnTo>
                <a:lnTo>
                  <a:pt x="3423951" y="401463"/>
                </a:lnTo>
                <a:cubicBezTo>
                  <a:pt x="3374691" y="409254"/>
                  <a:pt x="3339030" y="427622"/>
                  <a:pt x="3313386" y="452127"/>
                </a:cubicBezTo>
                <a:lnTo>
                  <a:pt x="3307971" y="459164"/>
                </a:lnTo>
                <a:lnTo>
                  <a:pt x="3301098" y="454282"/>
                </a:lnTo>
                <a:lnTo>
                  <a:pt x="3293927" y="453343"/>
                </a:lnTo>
                <a:lnTo>
                  <a:pt x="3294670" y="452386"/>
                </a:lnTo>
                <a:lnTo>
                  <a:pt x="3324538" y="440803"/>
                </a:lnTo>
                <a:cubicBezTo>
                  <a:pt x="3325518" y="440602"/>
                  <a:pt x="3326372" y="440000"/>
                  <a:pt x="3326883" y="439146"/>
                </a:cubicBezTo>
                <a:lnTo>
                  <a:pt x="3326883" y="439139"/>
                </a:lnTo>
                <a:lnTo>
                  <a:pt x="3326883" y="439111"/>
                </a:lnTo>
                <a:lnTo>
                  <a:pt x="3326885" y="439110"/>
                </a:lnTo>
                <a:cubicBezTo>
                  <a:pt x="3327285" y="438235"/>
                  <a:pt x="3327285" y="437228"/>
                  <a:pt x="3326885" y="436352"/>
                </a:cubicBezTo>
                <a:lnTo>
                  <a:pt x="3320606" y="431492"/>
                </a:lnTo>
                <a:lnTo>
                  <a:pt x="3345802" y="414544"/>
                </a:lnTo>
                <a:cubicBezTo>
                  <a:pt x="3363715" y="406178"/>
                  <a:pt x="3384519" y="399823"/>
                  <a:pt x="3408649" y="395979"/>
                </a:cubicBezTo>
                <a:cubicBezTo>
                  <a:pt x="3453324" y="388810"/>
                  <a:pt x="3650086" y="386467"/>
                  <a:pt x="3892765" y="386467"/>
                </a:cubicBezTo>
                <a:close/>
                <a:moveTo>
                  <a:pt x="3276125" y="380298"/>
                </a:moveTo>
                <a:lnTo>
                  <a:pt x="3260408" y="392582"/>
                </a:lnTo>
                <a:lnTo>
                  <a:pt x="3248338" y="395379"/>
                </a:lnTo>
                <a:cubicBezTo>
                  <a:pt x="3230710" y="399952"/>
                  <a:pt x="3211655" y="405403"/>
                  <a:pt x="3191907" y="411738"/>
                </a:cubicBezTo>
                <a:lnTo>
                  <a:pt x="3181656" y="415862"/>
                </a:lnTo>
                <a:lnTo>
                  <a:pt x="3161859" y="421936"/>
                </a:lnTo>
                <a:lnTo>
                  <a:pt x="3088119" y="453174"/>
                </a:lnTo>
                <a:lnTo>
                  <a:pt x="3084380" y="455005"/>
                </a:lnTo>
                <a:lnTo>
                  <a:pt x="3072721" y="459693"/>
                </a:lnTo>
                <a:lnTo>
                  <a:pt x="3088119" y="453174"/>
                </a:lnTo>
                <a:lnTo>
                  <a:pt x="3151043" y="422383"/>
                </a:lnTo>
                <a:lnTo>
                  <a:pt x="3191433" y="406477"/>
                </a:lnTo>
                <a:lnTo>
                  <a:pt x="3227534" y="394194"/>
                </a:lnTo>
                <a:lnTo>
                  <a:pt x="3260246" y="383940"/>
                </a:lnTo>
                <a:close/>
                <a:moveTo>
                  <a:pt x="4482737" y="375962"/>
                </a:moveTo>
                <a:lnTo>
                  <a:pt x="4646518" y="377556"/>
                </a:lnTo>
                <a:cubicBezTo>
                  <a:pt x="4876511" y="379951"/>
                  <a:pt x="5046662" y="382261"/>
                  <a:pt x="5051557" y="381915"/>
                </a:cubicBezTo>
                <a:cubicBezTo>
                  <a:pt x="5053350" y="381915"/>
                  <a:pt x="5175930" y="383709"/>
                  <a:pt x="5265004" y="519803"/>
                </a:cubicBezTo>
                <a:lnTo>
                  <a:pt x="5265103" y="519973"/>
                </a:lnTo>
                <a:lnTo>
                  <a:pt x="5285647" y="556245"/>
                </a:lnTo>
                <a:lnTo>
                  <a:pt x="5292853" y="570504"/>
                </a:lnTo>
                <a:lnTo>
                  <a:pt x="5311957" y="610209"/>
                </a:lnTo>
                <a:lnTo>
                  <a:pt x="5320246" y="628152"/>
                </a:lnTo>
                <a:lnTo>
                  <a:pt x="5350299" y="696929"/>
                </a:lnTo>
                <a:lnTo>
                  <a:pt x="5350532" y="697466"/>
                </a:lnTo>
                <a:lnTo>
                  <a:pt x="5350799" y="698117"/>
                </a:lnTo>
                <a:lnTo>
                  <a:pt x="5384029" y="779690"/>
                </a:lnTo>
                <a:lnTo>
                  <a:pt x="5394527" y="806456"/>
                </a:lnTo>
                <a:lnTo>
                  <a:pt x="5414170" y="857593"/>
                </a:lnTo>
                <a:lnTo>
                  <a:pt x="5469202" y="1006925"/>
                </a:lnTo>
                <a:lnTo>
                  <a:pt x="5538481" y="1214409"/>
                </a:lnTo>
                <a:lnTo>
                  <a:pt x="5467495" y="1003998"/>
                </a:lnTo>
                <a:cubicBezTo>
                  <a:pt x="5453715" y="965430"/>
                  <a:pt x="5439987" y="928048"/>
                  <a:pt x="5426502" y="892266"/>
                </a:cubicBezTo>
                <a:lnTo>
                  <a:pt x="5412684" y="856561"/>
                </a:lnTo>
                <a:lnTo>
                  <a:pt x="5406485" y="839880"/>
                </a:lnTo>
                <a:lnTo>
                  <a:pt x="5394047" y="808399"/>
                </a:lnTo>
                <a:lnTo>
                  <a:pt x="5386977" y="790126"/>
                </a:lnTo>
                <a:lnTo>
                  <a:pt x="5382890" y="780146"/>
                </a:lnTo>
                <a:lnTo>
                  <a:pt x="5377462" y="766403"/>
                </a:lnTo>
                <a:lnTo>
                  <a:pt x="5351549" y="703643"/>
                </a:lnTo>
                <a:lnTo>
                  <a:pt x="5350082" y="700063"/>
                </a:lnTo>
                <a:lnTo>
                  <a:pt x="5348751" y="697028"/>
                </a:lnTo>
                <a:lnTo>
                  <a:pt x="5324836" y="641970"/>
                </a:lnTo>
                <a:lnTo>
                  <a:pt x="5320525" y="632656"/>
                </a:lnTo>
                <a:lnTo>
                  <a:pt x="5316979" y="624567"/>
                </a:lnTo>
                <a:lnTo>
                  <a:pt x="5311933" y="614092"/>
                </a:lnTo>
                <a:lnTo>
                  <a:pt x="5302213" y="593093"/>
                </a:lnTo>
                <a:lnTo>
                  <a:pt x="5293865" y="576581"/>
                </a:lnTo>
                <a:lnTo>
                  <a:pt x="5288829" y="566123"/>
                </a:lnTo>
                <a:lnTo>
                  <a:pt x="5286499" y="562008"/>
                </a:lnTo>
                <a:lnTo>
                  <a:pt x="5282703" y="554498"/>
                </a:lnTo>
                <a:lnTo>
                  <a:pt x="5267382" y="528251"/>
                </a:lnTo>
                <a:lnTo>
                  <a:pt x="5266795" y="527217"/>
                </a:lnTo>
                <a:cubicBezTo>
                  <a:pt x="5176617" y="390020"/>
                  <a:pt x="5051831" y="388641"/>
                  <a:pt x="5049900" y="388641"/>
                </a:cubicBezTo>
                <a:cubicBezTo>
                  <a:pt x="5044420" y="388641"/>
                  <a:pt x="4831076" y="385616"/>
                  <a:pt x="4559455" y="382969"/>
                </a:cubicBezTo>
                <a:lnTo>
                  <a:pt x="4482014" y="382320"/>
                </a:lnTo>
                <a:close/>
                <a:moveTo>
                  <a:pt x="4470914" y="375846"/>
                </a:moveTo>
                <a:lnTo>
                  <a:pt x="4470916" y="375952"/>
                </a:lnTo>
                <a:lnTo>
                  <a:pt x="4470051" y="377770"/>
                </a:lnTo>
                <a:lnTo>
                  <a:pt x="4470770" y="375846"/>
                </a:lnTo>
                <a:close/>
                <a:moveTo>
                  <a:pt x="4453747" y="375699"/>
                </a:moveTo>
                <a:lnTo>
                  <a:pt x="4463334" y="375774"/>
                </a:lnTo>
                <a:lnTo>
                  <a:pt x="4461050" y="382144"/>
                </a:lnTo>
                <a:lnTo>
                  <a:pt x="4441146" y="381977"/>
                </a:lnTo>
                <a:close/>
                <a:moveTo>
                  <a:pt x="4155084" y="373570"/>
                </a:moveTo>
                <a:lnTo>
                  <a:pt x="4269823" y="374218"/>
                </a:lnTo>
                <a:lnTo>
                  <a:pt x="4431063" y="375516"/>
                </a:lnTo>
                <a:lnTo>
                  <a:pt x="4344181" y="381163"/>
                </a:lnTo>
                <a:lnTo>
                  <a:pt x="4273949" y="380575"/>
                </a:lnTo>
                <a:lnTo>
                  <a:pt x="4181989" y="380137"/>
                </a:lnTo>
                <a:lnTo>
                  <a:pt x="4176393" y="379950"/>
                </a:lnTo>
                <a:close/>
                <a:moveTo>
                  <a:pt x="4126259" y="373408"/>
                </a:moveTo>
                <a:lnTo>
                  <a:pt x="4138487" y="373477"/>
                </a:lnTo>
                <a:lnTo>
                  <a:pt x="4147456" y="379972"/>
                </a:lnTo>
                <a:lnTo>
                  <a:pt x="4133321" y="379906"/>
                </a:lnTo>
                <a:close/>
                <a:moveTo>
                  <a:pt x="4108546" y="373308"/>
                </a:moveTo>
                <a:lnTo>
                  <a:pt x="4116086" y="373350"/>
                </a:lnTo>
                <a:lnTo>
                  <a:pt x="4123114" y="379857"/>
                </a:lnTo>
                <a:lnTo>
                  <a:pt x="4114254" y="379814"/>
                </a:lnTo>
                <a:lnTo>
                  <a:pt x="4112551" y="377883"/>
                </a:lnTo>
                <a:close/>
                <a:moveTo>
                  <a:pt x="4094404" y="373227"/>
                </a:moveTo>
                <a:lnTo>
                  <a:pt x="4099596" y="373256"/>
                </a:lnTo>
                <a:lnTo>
                  <a:pt x="4105275" y="379772"/>
                </a:lnTo>
                <a:lnTo>
                  <a:pt x="4099438" y="379744"/>
                </a:lnTo>
                <a:close/>
                <a:moveTo>
                  <a:pt x="3882424" y="372679"/>
                </a:moveTo>
                <a:cubicBezTo>
                  <a:pt x="3943490" y="372679"/>
                  <a:pt x="4007405" y="372834"/>
                  <a:pt x="4072520" y="373104"/>
                </a:cubicBezTo>
                <a:lnTo>
                  <a:pt x="4085555" y="373178"/>
                </a:lnTo>
                <a:lnTo>
                  <a:pt x="4090618" y="379701"/>
                </a:lnTo>
                <a:lnTo>
                  <a:pt x="3982832" y="379189"/>
                </a:lnTo>
                <a:cubicBezTo>
                  <a:pt x="3935692" y="379084"/>
                  <a:pt x="3889703" y="379052"/>
                  <a:pt x="3845558" y="379110"/>
                </a:cubicBezTo>
                <a:lnTo>
                  <a:pt x="3795587" y="379290"/>
                </a:lnTo>
                <a:lnTo>
                  <a:pt x="3780811" y="379297"/>
                </a:lnTo>
                <a:lnTo>
                  <a:pt x="3757226" y="379430"/>
                </a:lnTo>
                <a:lnTo>
                  <a:pt x="3719347" y="379567"/>
                </a:lnTo>
                <a:lnTo>
                  <a:pt x="3701311" y="379743"/>
                </a:lnTo>
                <a:lnTo>
                  <a:pt x="3690010" y="379807"/>
                </a:lnTo>
                <a:lnTo>
                  <a:pt x="3641243" y="380331"/>
                </a:lnTo>
                <a:lnTo>
                  <a:pt x="3608354" y="380654"/>
                </a:lnTo>
                <a:lnTo>
                  <a:pt x="3588743" y="381042"/>
                </a:lnTo>
                <a:lnTo>
                  <a:pt x="3537596" y="381971"/>
                </a:lnTo>
                <a:lnTo>
                  <a:pt x="3529486" y="382213"/>
                </a:lnTo>
                <a:lnTo>
                  <a:pt x="3516734" y="382465"/>
                </a:lnTo>
                <a:lnTo>
                  <a:pt x="3502226" y="383026"/>
                </a:lnTo>
                <a:lnTo>
                  <a:pt x="3479488" y="383704"/>
                </a:lnTo>
                <a:lnTo>
                  <a:pt x="3462988" y="384542"/>
                </a:lnTo>
                <a:lnTo>
                  <a:pt x="3448642" y="385096"/>
                </a:lnTo>
                <a:lnTo>
                  <a:pt x="3443912" y="385511"/>
                </a:lnTo>
                <a:lnTo>
                  <a:pt x="3435783" y="385925"/>
                </a:lnTo>
                <a:lnTo>
                  <a:pt x="3410858" y="388411"/>
                </a:lnTo>
                <a:lnTo>
                  <a:pt x="3408234" y="388641"/>
                </a:lnTo>
                <a:cubicBezTo>
                  <a:pt x="3383311" y="392691"/>
                  <a:pt x="3361831" y="399402"/>
                  <a:pt x="3343340" y="408215"/>
                </a:cubicBezTo>
                <a:lnTo>
                  <a:pt x="3337078" y="412507"/>
                </a:lnTo>
                <a:lnTo>
                  <a:pt x="3339428" y="408527"/>
                </a:lnTo>
                <a:lnTo>
                  <a:pt x="3339425" y="408525"/>
                </a:lnTo>
                <a:lnTo>
                  <a:pt x="3339428" y="408520"/>
                </a:lnTo>
                <a:lnTo>
                  <a:pt x="3339419" y="408514"/>
                </a:lnTo>
                <a:lnTo>
                  <a:pt x="3339429" y="408498"/>
                </a:lnTo>
                <a:cubicBezTo>
                  <a:pt x="3338602" y="406220"/>
                  <a:pt x="3336588" y="404580"/>
                  <a:pt x="3334190" y="404223"/>
                </a:cubicBezTo>
                <a:lnTo>
                  <a:pt x="3325283" y="403974"/>
                </a:lnTo>
                <a:lnTo>
                  <a:pt x="3329401" y="401196"/>
                </a:lnTo>
                <a:cubicBezTo>
                  <a:pt x="3347511" y="392703"/>
                  <a:pt x="3368541" y="386242"/>
                  <a:pt x="3392929" y="382329"/>
                </a:cubicBezTo>
                <a:cubicBezTo>
                  <a:pt x="3438156" y="375159"/>
                  <a:pt x="3637125" y="372679"/>
                  <a:pt x="3882424" y="372679"/>
                </a:cubicBezTo>
                <a:close/>
                <a:moveTo>
                  <a:pt x="4484142" y="363602"/>
                </a:moveTo>
                <a:lnTo>
                  <a:pt x="4644535" y="365199"/>
                </a:lnTo>
                <a:cubicBezTo>
                  <a:pt x="4877132" y="367714"/>
                  <a:pt x="5049282" y="370334"/>
                  <a:pt x="5054177" y="370747"/>
                </a:cubicBezTo>
                <a:cubicBezTo>
                  <a:pt x="5056107" y="370747"/>
                  <a:pt x="5180067" y="372402"/>
                  <a:pt x="5270243" y="510291"/>
                </a:cubicBezTo>
                <a:lnTo>
                  <a:pt x="5270345" y="510466"/>
                </a:lnTo>
                <a:lnTo>
                  <a:pt x="5291064" y="547219"/>
                </a:lnTo>
                <a:lnTo>
                  <a:pt x="5298340" y="561683"/>
                </a:lnTo>
                <a:lnTo>
                  <a:pt x="5317619" y="601949"/>
                </a:lnTo>
                <a:lnTo>
                  <a:pt x="5325996" y="620169"/>
                </a:lnTo>
                <a:lnTo>
                  <a:pt x="5356326" y="689905"/>
                </a:lnTo>
                <a:lnTo>
                  <a:pt x="5356578" y="690493"/>
                </a:lnTo>
                <a:lnTo>
                  <a:pt x="5356869" y="691205"/>
                </a:lnTo>
                <a:lnTo>
                  <a:pt x="5390419" y="773931"/>
                </a:lnTo>
                <a:lnTo>
                  <a:pt x="5401025" y="801089"/>
                </a:lnTo>
                <a:lnTo>
                  <a:pt x="5420876" y="852990"/>
                </a:lnTo>
                <a:lnTo>
                  <a:pt x="5476478" y="1004468"/>
                </a:lnTo>
                <a:lnTo>
                  <a:pt x="5552901" y="1234132"/>
                </a:lnTo>
                <a:lnTo>
                  <a:pt x="5474209" y="1000259"/>
                </a:lnTo>
                <a:cubicBezTo>
                  <a:pt x="5460267" y="961129"/>
                  <a:pt x="5446378" y="923205"/>
                  <a:pt x="5432737" y="886903"/>
                </a:cubicBezTo>
                <a:lnTo>
                  <a:pt x="5418819" y="850831"/>
                </a:lnTo>
                <a:lnTo>
                  <a:pt x="5412489" y="833756"/>
                </a:lnTo>
                <a:lnTo>
                  <a:pt x="5399795" y="801528"/>
                </a:lnTo>
                <a:lnTo>
                  <a:pt x="5392755" y="783279"/>
                </a:lnTo>
                <a:lnTo>
                  <a:pt x="5388684" y="773308"/>
                </a:lnTo>
                <a:lnTo>
                  <a:pt x="5383132" y="759210"/>
                </a:lnTo>
                <a:lnTo>
                  <a:pt x="5356627" y="694828"/>
                </a:lnTo>
                <a:lnTo>
                  <a:pt x="5355436" y="691912"/>
                </a:lnTo>
                <a:lnTo>
                  <a:pt x="5354355" y="689440"/>
                </a:lnTo>
                <a:lnTo>
                  <a:pt x="5329904" y="632982"/>
                </a:lnTo>
                <a:lnTo>
                  <a:pt x="5325500" y="623440"/>
                </a:lnTo>
                <a:lnTo>
                  <a:pt x="5321955" y="615330"/>
                </a:lnTo>
                <a:lnTo>
                  <a:pt x="5316899" y="604802"/>
                </a:lnTo>
                <a:lnTo>
                  <a:pt x="5307024" y="583405"/>
                </a:lnTo>
                <a:lnTo>
                  <a:pt x="5298552" y="566599"/>
                </a:lnTo>
                <a:lnTo>
                  <a:pt x="5293487" y="556052"/>
                </a:lnTo>
                <a:lnTo>
                  <a:pt x="5291146" y="551904"/>
                </a:lnTo>
                <a:lnTo>
                  <a:pt x="5287294" y="544263"/>
                </a:lnTo>
                <a:lnTo>
                  <a:pt x="5271741" y="517546"/>
                </a:lnTo>
                <a:lnTo>
                  <a:pt x="5271206" y="516600"/>
                </a:lnTo>
                <a:cubicBezTo>
                  <a:pt x="5180064" y="377333"/>
                  <a:pt x="5053761" y="375955"/>
                  <a:pt x="5051969" y="375955"/>
                </a:cubicBezTo>
                <a:cubicBezTo>
                  <a:pt x="5046229" y="375955"/>
                  <a:pt x="4830436" y="372892"/>
                  <a:pt x="4555774" y="370211"/>
                </a:cubicBezTo>
                <a:lnTo>
                  <a:pt x="4483460" y="369603"/>
                </a:lnTo>
                <a:close/>
                <a:moveTo>
                  <a:pt x="4465832" y="363420"/>
                </a:moveTo>
                <a:lnTo>
                  <a:pt x="4467319" y="363434"/>
                </a:lnTo>
                <a:lnTo>
                  <a:pt x="4467467" y="364245"/>
                </a:lnTo>
                <a:lnTo>
                  <a:pt x="4465600" y="369454"/>
                </a:lnTo>
                <a:lnTo>
                  <a:pt x="4462455" y="369427"/>
                </a:lnTo>
                <a:close/>
                <a:moveTo>
                  <a:pt x="4433801" y="363154"/>
                </a:moveTo>
                <a:lnTo>
                  <a:pt x="4458764" y="363354"/>
                </a:lnTo>
                <a:lnTo>
                  <a:pt x="4457680" y="365283"/>
                </a:lnTo>
                <a:lnTo>
                  <a:pt x="4449989" y="369322"/>
                </a:lnTo>
                <a:lnTo>
                  <a:pt x="4348594" y="368470"/>
                </a:lnTo>
                <a:lnTo>
                  <a:pt x="4433000" y="363439"/>
                </a:lnTo>
                <a:close/>
                <a:moveTo>
                  <a:pt x="4178168" y="361316"/>
                </a:moveTo>
                <a:lnTo>
                  <a:pt x="4263658" y="361790"/>
                </a:lnTo>
                <a:lnTo>
                  <a:pt x="4343512" y="362430"/>
                </a:lnTo>
                <a:lnTo>
                  <a:pt x="4320211" y="363836"/>
                </a:lnTo>
                <a:lnTo>
                  <a:pt x="4297321" y="363836"/>
                </a:lnTo>
                <a:cubicBezTo>
                  <a:pt x="4256921" y="363975"/>
                  <a:pt x="4213072" y="363284"/>
                  <a:pt x="4180394" y="361768"/>
                </a:cubicBezTo>
                <a:close/>
                <a:moveTo>
                  <a:pt x="4133848" y="361070"/>
                </a:moveTo>
                <a:lnTo>
                  <a:pt x="4151259" y="361166"/>
                </a:lnTo>
                <a:lnTo>
                  <a:pt x="4153782" y="362474"/>
                </a:lnTo>
                <a:lnTo>
                  <a:pt x="4160675" y="364265"/>
                </a:lnTo>
                <a:lnTo>
                  <a:pt x="4175663" y="367349"/>
                </a:lnTo>
                <a:lnTo>
                  <a:pt x="4142567" y="367192"/>
                </a:lnTo>
                <a:close/>
                <a:moveTo>
                  <a:pt x="4113145" y="360956"/>
                </a:moveTo>
                <a:lnTo>
                  <a:pt x="4121263" y="361001"/>
                </a:lnTo>
                <a:lnTo>
                  <a:pt x="4129725" y="367131"/>
                </a:lnTo>
                <a:lnTo>
                  <a:pt x="4119381" y="367081"/>
                </a:lnTo>
                <a:lnTo>
                  <a:pt x="4117931" y="365747"/>
                </a:lnTo>
                <a:close/>
                <a:moveTo>
                  <a:pt x="4097657" y="360869"/>
                </a:moveTo>
                <a:lnTo>
                  <a:pt x="4102962" y="360900"/>
                </a:lnTo>
                <a:lnTo>
                  <a:pt x="4109376" y="367033"/>
                </a:lnTo>
                <a:lnTo>
                  <a:pt x="4103026" y="367003"/>
                </a:lnTo>
                <a:close/>
                <a:moveTo>
                  <a:pt x="4084804" y="360798"/>
                </a:moveTo>
                <a:lnTo>
                  <a:pt x="4088498" y="360820"/>
                </a:lnTo>
                <a:lnTo>
                  <a:pt x="4093818" y="366627"/>
                </a:lnTo>
                <a:lnTo>
                  <a:pt x="4094107" y="366960"/>
                </a:lnTo>
                <a:lnTo>
                  <a:pt x="4089546" y="366938"/>
                </a:lnTo>
                <a:close/>
                <a:moveTo>
                  <a:pt x="3872220" y="360269"/>
                </a:moveTo>
                <a:cubicBezTo>
                  <a:pt x="3933889" y="360269"/>
                  <a:pt x="3998456" y="360419"/>
                  <a:pt x="4064252" y="360683"/>
                </a:cubicBezTo>
                <a:lnTo>
                  <a:pt x="4075909" y="360749"/>
                </a:lnTo>
                <a:lnTo>
                  <a:pt x="4080680" y="366896"/>
                </a:lnTo>
                <a:lnTo>
                  <a:pt x="3972755" y="366381"/>
                </a:lnTo>
                <a:cubicBezTo>
                  <a:pt x="3925095" y="366274"/>
                  <a:pt x="3878599" y="366242"/>
                  <a:pt x="3833968" y="366301"/>
                </a:cubicBezTo>
                <a:lnTo>
                  <a:pt x="3782941" y="366487"/>
                </a:lnTo>
                <a:lnTo>
                  <a:pt x="3768509" y="366492"/>
                </a:lnTo>
                <a:lnTo>
                  <a:pt x="3744964" y="366624"/>
                </a:lnTo>
                <a:lnTo>
                  <a:pt x="3706368" y="366764"/>
                </a:lnTo>
                <a:lnTo>
                  <a:pt x="3687854" y="366946"/>
                </a:lnTo>
                <a:lnTo>
                  <a:pt x="3676710" y="367010"/>
                </a:lnTo>
                <a:lnTo>
                  <a:pt x="3628602" y="367527"/>
                </a:lnTo>
                <a:lnTo>
                  <a:pt x="3594154" y="367865"/>
                </a:lnTo>
                <a:lnTo>
                  <a:pt x="3573473" y="368275"/>
                </a:lnTo>
                <a:lnTo>
                  <a:pt x="3522619" y="369200"/>
                </a:lnTo>
                <a:lnTo>
                  <a:pt x="3514447" y="369444"/>
                </a:lnTo>
                <a:lnTo>
                  <a:pt x="3501526" y="369701"/>
                </a:lnTo>
                <a:lnTo>
                  <a:pt x="3486679" y="370275"/>
                </a:lnTo>
                <a:lnTo>
                  <a:pt x="3463870" y="370956"/>
                </a:lnTo>
                <a:lnTo>
                  <a:pt x="3447313" y="371799"/>
                </a:lnTo>
                <a:lnTo>
                  <a:pt x="3432682" y="372364"/>
                </a:lnTo>
                <a:lnTo>
                  <a:pt x="3427862" y="372789"/>
                </a:lnTo>
                <a:lnTo>
                  <a:pt x="3419682" y="373205"/>
                </a:lnTo>
                <a:lnTo>
                  <a:pt x="3394553" y="375716"/>
                </a:lnTo>
                <a:lnTo>
                  <a:pt x="3391824" y="375955"/>
                </a:lnTo>
                <a:cubicBezTo>
                  <a:pt x="3366625" y="379988"/>
                  <a:pt x="3344906" y="386740"/>
                  <a:pt x="3326208" y="395639"/>
                </a:cubicBezTo>
                <a:lnTo>
                  <a:pt x="3314399" y="403740"/>
                </a:lnTo>
                <a:lnTo>
                  <a:pt x="3286685" y="406938"/>
                </a:lnTo>
                <a:lnTo>
                  <a:pt x="3289968" y="404711"/>
                </a:lnTo>
                <a:lnTo>
                  <a:pt x="3349494" y="385365"/>
                </a:lnTo>
                <a:cubicBezTo>
                  <a:pt x="3350515" y="385167"/>
                  <a:pt x="3351411" y="384572"/>
                  <a:pt x="3351977" y="383710"/>
                </a:cubicBezTo>
                <a:lnTo>
                  <a:pt x="3351977" y="383704"/>
                </a:lnTo>
                <a:lnTo>
                  <a:pt x="3351977" y="380676"/>
                </a:lnTo>
                <a:lnTo>
                  <a:pt x="3351977" y="380669"/>
                </a:lnTo>
                <a:lnTo>
                  <a:pt x="3351976" y="380669"/>
                </a:lnTo>
                <a:lnTo>
                  <a:pt x="3351976" y="380645"/>
                </a:lnTo>
                <a:lnTo>
                  <a:pt x="3349326" y="378327"/>
                </a:lnTo>
                <a:lnTo>
                  <a:pt x="3377073" y="370059"/>
                </a:lnTo>
                <a:cubicBezTo>
                  <a:pt x="3422851" y="362752"/>
                  <a:pt x="3624025" y="360269"/>
                  <a:pt x="3872220" y="360269"/>
                </a:cubicBezTo>
                <a:close/>
                <a:moveTo>
                  <a:pt x="3333553" y="357029"/>
                </a:moveTo>
                <a:lnTo>
                  <a:pt x="3325502" y="358856"/>
                </a:lnTo>
                <a:cubicBezTo>
                  <a:pt x="3306163" y="363476"/>
                  <a:pt x="3279827" y="370302"/>
                  <a:pt x="3249766" y="379397"/>
                </a:cubicBezTo>
                <a:lnTo>
                  <a:pt x="3236715" y="383944"/>
                </a:lnTo>
                <a:lnTo>
                  <a:pt x="3221790" y="387901"/>
                </a:lnTo>
                <a:lnTo>
                  <a:pt x="3170029" y="407171"/>
                </a:lnTo>
                <a:lnTo>
                  <a:pt x="3151679" y="413563"/>
                </a:lnTo>
                <a:lnTo>
                  <a:pt x="3147530" y="415546"/>
                </a:lnTo>
                <a:lnTo>
                  <a:pt x="3135437" y="420049"/>
                </a:lnTo>
                <a:lnTo>
                  <a:pt x="3101222" y="437682"/>
                </a:lnTo>
                <a:lnTo>
                  <a:pt x="3050878" y="461745"/>
                </a:lnTo>
                <a:lnTo>
                  <a:pt x="2992740" y="505117"/>
                </a:lnTo>
                <a:lnTo>
                  <a:pt x="2985010" y="510654"/>
                </a:lnTo>
                <a:lnTo>
                  <a:pt x="3027968" y="475053"/>
                </a:lnTo>
                <a:lnTo>
                  <a:pt x="3099057" y="432320"/>
                </a:lnTo>
                <a:lnTo>
                  <a:pt x="3121331" y="421797"/>
                </a:lnTo>
                <a:lnTo>
                  <a:pt x="3171785" y="400219"/>
                </a:lnTo>
                <a:lnTo>
                  <a:pt x="3195441" y="391687"/>
                </a:lnTo>
                <a:lnTo>
                  <a:pt x="3228311" y="381650"/>
                </a:lnTo>
                <a:lnTo>
                  <a:pt x="3320719" y="359127"/>
                </a:lnTo>
                <a:lnTo>
                  <a:pt x="3321717" y="358911"/>
                </a:lnTo>
                <a:close/>
                <a:moveTo>
                  <a:pt x="4485403" y="350830"/>
                </a:moveTo>
                <a:lnTo>
                  <a:pt x="4642605" y="352357"/>
                </a:lnTo>
                <a:cubicBezTo>
                  <a:pt x="4877786" y="354822"/>
                  <a:pt x="5051970" y="357304"/>
                  <a:pt x="5057348" y="357373"/>
                </a:cubicBezTo>
                <a:cubicBezTo>
                  <a:pt x="5059002" y="357373"/>
                  <a:pt x="5184479" y="358890"/>
                  <a:pt x="5275759" y="498847"/>
                </a:cubicBezTo>
                <a:cubicBezTo>
                  <a:pt x="5329121" y="581028"/>
                  <a:pt x="5460250" y="904231"/>
                  <a:pt x="5568904" y="1254323"/>
                </a:cubicBezTo>
                <a:lnTo>
                  <a:pt x="5570156" y="1258425"/>
                </a:lnTo>
                <a:lnTo>
                  <a:pt x="5595806" y="1343077"/>
                </a:lnTo>
                <a:lnTo>
                  <a:pt x="5604210" y="1371897"/>
                </a:lnTo>
                <a:lnTo>
                  <a:pt x="5619942" y="1427342"/>
                </a:lnTo>
                <a:lnTo>
                  <a:pt x="5638572" y="1497431"/>
                </a:lnTo>
                <a:lnTo>
                  <a:pt x="5619236" y="1431225"/>
                </a:lnTo>
                <a:lnTo>
                  <a:pt x="5565111" y="1245914"/>
                </a:lnTo>
                <a:cubicBezTo>
                  <a:pt x="5457008" y="903061"/>
                  <a:pt x="5326982" y="583683"/>
                  <a:pt x="5276447" y="506261"/>
                </a:cubicBezTo>
                <a:cubicBezTo>
                  <a:pt x="5184202" y="364927"/>
                  <a:pt x="5056519" y="363547"/>
                  <a:pt x="5054727" y="363547"/>
                </a:cubicBezTo>
                <a:cubicBezTo>
                  <a:pt x="5048936" y="363547"/>
                  <a:pt x="4830803" y="360444"/>
                  <a:pt x="4553127" y="357730"/>
                </a:cubicBezTo>
                <a:lnTo>
                  <a:pt x="4492118" y="357217"/>
                </a:lnTo>
                <a:lnTo>
                  <a:pt x="4484876" y="357148"/>
                </a:lnTo>
                <a:lnTo>
                  <a:pt x="4485260" y="353771"/>
                </a:lnTo>
                <a:close/>
                <a:moveTo>
                  <a:pt x="4461736" y="350602"/>
                </a:moveTo>
                <a:lnTo>
                  <a:pt x="4464988" y="350633"/>
                </a:lnTo>
                <a:lnTo>
                  <a:pt x="4465215" y="351878"/>
                </a:lnTo>
                <a:lnTo>
                  <a:pt x="4462373" y="356933"/>
                </a:lnTo>
                <a:lnTo>
                  <a:pt x="4451488" y="356830"/>
                </a:lnTo>
                <a:lnTo>
                  <a:pt x="4459130" y="354097"/>
                </a:lnTo>
                <a:close/>
                <a:moveTo>
                  <a:pt x="4141265" y="348336"/>
                </a:moveTo>
                <a:lnTo>
                  <a:pt x="4218411" y="348761"/>
                </a:lnTo>
                <a:lnTo>
                  <a:pt x="4266431" y="349651"/>
                </a:lnTo>
                <a:lnTo>
                  <a:pt x="4294261" y="349267"/>
                </a:lnTo>
                <a:lnTo>
                  <a:pt x="4452535" y="350519"/>
                </a:lnTo>
                <a:lnTo>
                  <a:pt x="4433481" y="356658"/>
                </a:lnTo>
                <a:lnTo>
                  <a:pt x="4428321" y="356609"/>
                </a:lnTo>
                <a:lnTo>
                  <a:pt x="4341857" y="355952"/>
                </a:lnTo>
                <a:lnTo>
                  <a:pt x="4261263" y="355274"/>
                </a:lnTo>
                <a:lnTo>
                  <a:pt x="4237591" y="355161"/>
                </a:lnTo>
                <a:lnTo>
                  <a:pt x="4223682" y="355055"/>
                </a:lnTo>
                <a:lnTo>
                  <a:pt x="4152660" y="354701"/>
                </a:lnTo>
                <a:close/>
                <a:moveTo>
                  <a:pt x="4115662" y="348195"/>
                </a:moveTo>
                <a:lnTo>
                  <a:pt x="4126349" y="348254"/>
                </a:lnTo>
                <a:lnTo>
                  <a:pt x="4127170" y="348685"/>
                </a:lnTo>
                <a:lnTo>
                  <a:pt x="4138648" y="354632"/>
                </a:lnTo>
                <a:lnTo>
                  <a:pt x="4124579" y="354563"/>
                </a:lnTo>
                <a:lnTo>
                  <a:pt x="4123031" y="353476"/>
                </a:lnTo>
                <a:close/>
                <a:moveTo>
                  <a:pt x="4100312" y="348111"/>
                </a:moveTo>
                <a:lnTo>
                  <a:pt x="4104308" y="348131"/>
                </a:lnTo>
                <a:lnTo>
                  <a:pt x="4112623" y="354502"/>
                </a:lnTo>
                <a:lnTo>
                  <a:pt x="4106668" y="354473"/>
                </a:lnTo>
                <a:close/>
                <a:moveTo>
                  <a:pt x="4084826" y="348024"/>
                </a:moveTo>
                <a:lnTo>
                  <a:pt x="4089099" y="348048"/>
                </a:lnTo>
                <a:lnTo>
                  <a:pt x="4090767" y="349238"/>
                </a:lnTo>
                <a:lnTo>
                  <a:pt x="4096188" y="354422"/>
                </a:lnTo>
                <a:lnTo>
                  <a:pt x="4091747" y="354399"/>
                </a:lnTo>
                <a:lnTo>
                  <a:pt x="4086903" y="350306"/>
                </a:lnTo>
                <a:close/>
                <a:moveTo>
                  <a:pt x="4074895" y="347970"/>
                </a:moveTo>
                <a:lnTo>
                  <a:pt x="4076710" y="347979"/>
                </a:lnTo>
                <a:lnTo>
                  <a:pt x="4082570" y="354354"/>
                </a:lnTo>
                <a:lnTo>
                  <a:pt x="4079815" y="354339"/>
                </a:lnTo>
                <a:close/>
                <a:moveTo>
                  <a:pt x="3989720" y="347722"/>
                </a:moveTo>
                <a:lnTo>
                  <a:pt x="4055996" y="347865"/>
                </a:lnTo>
                <a:lnTo>
                  <a:pt x="4065952" y="347921"/>
                </a:lnTo>
                <a:lnTo>
                  <a:pt x="4070900" y="354296"/>
                </a:lnTo>
                <a:lnTo>
                  <a:pt x="4018337" y="354035"/>
                </a:lnTo>
                <a:lnTo>
                  <a:pt x="3996780" y="354010"/>
                </a:lnTo>
                <a:lnTo>
                  <a:pt x="3963660" y="353851"/>
                </a:lnTo>
                <a:cubicBezTo>
                  <a:pt x="3867275" y="353637"/>
                  <a:pt x="3775593" y="353723"/>
                  <a:pt x="3694273" y="354240"/>
                </a:cubicBezTo>
                <a:lnTo>
                  <a:pt x="3673241" y="354446"/>
                </a:lnTo>
                <a:lnTo>
                  <a:pt x="3664277" y="354484"/>
                </a:lnTo>
                <a:lnTo>
                  <a:pt x="3648792" y="354687"/>
                </a:lnTo>
                <a:lnTo>
                  <a:pt x="3580771" y="355354"/>
                </a:lnTo>
                <a:lnTo>
                  <a:pt x="3549085" y="355983"/>
                </a:lnTo>
                <a:lnTo>
                  <a:pt x="3531178" y="356215"/>
                </a:lnTo>
                <a:lnTo>
                  <a:pt x="3503703" y="356883"/>
                </a:lnTo>
                <a:lnTo>
                  <a:pt x="3487057" y="357213"/>
                </a:lnTo>
                <a:lnTo>
                  <a:pt x="3481893" y="357413"/>
                </a:lnTo>
                <a:lnTo>
                  <a:pt x="3476948" y="357533"/>
                </a:lnTo>
                <a:cubicBezTo>
                  <a:pt x="3460412" y="358027"/>
                  <a:pt x="3445476" y="358575"/>
                  <a:pt x="3432312" y="359183"/>
                </a:cubicBezTo>
                <a:lnTo>
                  <a:pt x="3424977" y="359617"/>
                </a:lnTo>
                <a:lnTo>
                  <a:pt x="3417374" y="359912"/>
                </a:lnTo>
                <a:lnTo>
                  <a:pt x="3412010" y="360383"/>
                </a:lnTo>
                <a:lnTo>
                  <a:pt x="3398307" y="361191"/>
                </a:lnTo>
                <a:lnTo>
                  <a:pt x="3377609" y="363403"/>
                </a:lnTo>
                <a:lnTo>
                  <a:pt x="3375968" y="363547"/>
                </a:lnTo>
                <a:lnTo>
                  <a:pt x="3320185" y="380259"/>
                </a:lnTo>
                <a:lnTo>
                  <a:pt x="3296211" y="384286"/>
                </a:lnTo>
                <a:lnTo>
                  <a:pt x="3279720" y="388108"/>
                </a:lnTo>
                <a:lnTo>
                  <a:pt x="3281762" y="386721"/>
                </a:lnTo>
                <a:lnTo>
                  <a:pt x="3315967" y="371161"/>
                </a:lnTo>
                <a:lnTo>
                  <a:pt x="3342875" y="364991"/>
                </a:lnTo>
                <a:cubicBezTo>
                  <a:pt x="3371607" y="359742"/>
                  <a:pt x="3398594" y="356020"/>
                  <a:pt x="3422939" y="353393"/>
                </a:cubicBezTo>
                <a:lnTo>
                  <a:pt x="3438438" y="352174"/>
                </a:lnTo>
                <a:lnTo>
                  <a:pt x="3450582" y="351758"/>
                </a:lnTo>
                <a:lnTo>
                  <a:pt x="3499946" y="350383"/>
                </a:lnTo>
                <a:lnTo>
                  <a:pt x="3520785" y="349924"/>
                </a:lnTo>
                <a:lnTo>
                  <a:pt x="3555463" y="349383"/>
                </a:lnTo>
                <a:lnTo>
                  <a:pt x="3667103" y="348137"/>
                </a:lnTo>
                <a:lnTo>
                  <a:pt x="3694287" y="347916"/>
                </a:lnTo>
                <a:lnTo>
                  <a:pt x="3762659" y="347722"/>
                </a:lnTo>
                <a:close/>
                <a:moveTo>
                  <a:pt x="1848543" y="342284"/>
                </a:moveTo>
                <a:lnTo>
                  <a:pt x="1755139" y="428800"/>
                </a:lnTo>
                <a:lnTo>
                  <a:pt x="1761189" y="421353"/>
                </a:lnTo>
                <a:cubicBezTo>
                  <a:pt x="1788201" y="393816"/>
                  <a:pt x="1816743" y="367872"/>
                  <a:pt x="1846668" y="343633"/>
                </a:cubicBezTo>
                <a:close/>
                <a:moveTo>
                  <a:pt x="3740939" y="337718"/>
                </a:moveTo>
                <a:lnTo>
                  <a:pt x="3740926" y="337732"/>
                </a:lnTo>
                <a:lnTo>
                  <a:pt x="3740802" y="337733"/>
                </a:lnTo>
                <a:close/>
                <a:moveTo>
                  <a:pt x="1711497" y="337630"/>
                </a:moveTo>
                <a:lnTo>
                  <a:pt x="1713341" y="340089"/>
                </a:lnTo>
                <a:lnTo>
                  <a:pt x="1712927" y="340359"/>
                </a:lnTo>
                <a:close/>
                <a:moveTo>
                  <a:pt x="4065881" y="336201"/>
                </a:moveTo>
                <a:lnTo>
                  <a:pt x="4070531" y="341258"/>
                </a:lnTo>
                <a:lnTo>
                  <a:pt x="4069798" y="341255"/>
                </a:lnTo>
                <a:close/>
                <a:moveTo>
                  <a:pt x="3806454" y="336107"/>
                </a:moveTo>
                <a:lnTo>
                  <a:pt x="3806225" y="336365"/>
                </a:lnTo>
                <a:lnTo>
                  <a:pt x="3803978" y="336382"/>
                </a:lnTo>
                <a:close/>
                <a:moveTo>
                  <a:pt x="4458362" y="335527"/>
                </a:moveTo>
                <a:lnTo>
                  <a:pt x="4461456" y="342580"/>
                </a:lnTo>
                <a:lnTo>
                  <a:pt x="4460217" y="343870"/>
                </a:lnTo>
                <a:lnTo>
                  <a:pt x="4424967" y="343548"/>
                </a:lnTo>
                <a:lnTo>
                  <a:pt x="4426240" y="343447"/>
                </a:lnTo>
                <a:cubicBezTo>
                  <a:pt x="4439270" y="341861"/>
                  <a:pt x="4448991" y="339930"/>
                  <a:pt x="4455575" y="337638"/>
                </a:cubicBezTo>
                <a:lnTo>
                  <a:pt x="4455575" y="337638"/>
                </a:lnTo>
                <a:lnTo>
                  <a:pt x="4455580" y="337638"/>
                </a:lnTo>
                <a:close/>
                <a:moveTo>
                  <a:pt x="3871104" y="334793"/>
                </a:moveTo>
                <a:lnTo>
                  <a:pt x="3870802" y="334978"/>
                </a:lnTo>
                <a:lnTo>
                  <a:pt x="3869377" y="334997"/>
                </a:lnTo>
                <a:close/>
                <a:moveTo>
                  <a:pt x="4068508" y="329725"/>
                </a:moveTo>
                <a:lnTo>
                  <a:pt x="4079756" y="341304"/>
                </a:lnTo>
                <a:lnTo>
                  <a:pt x="4078701" y="341298"/>
                </a:lnTo>
                <a:lnTo>
                  <a:pt x="4073546" y="335638"/>
                </a:lnTo>
                <a:close/>
                <a:moveTo>
                  <a:pt x="4075953" y="326468"/>
                </a:moveTo>
                <a:lnTo>
                  <a:pt x="4095491" y="341382"/>
                </a:lnTo>
                <a:lnTo>
                  <a:pt x="4091170" y="341361"/>
                </a:lnTo>
                <a:close/>
                <a:moveTo>
                  <a:pt x="4033685" y="326000"/>
                </a:moveTo>
                <a:lnTo>
                  <a:pt x="4036927" y="330030"/>
                </a:lnTo>
                <a:lnTo>
                  <a:pt x="4024383" y="330030"/>
                </a:lnTo>
                <a:lnTo>
                  <a:pt x="4031065" y="329245"/>
                </a:lnTo>
                <a:cubicBezTo>
                  <a:pt x="4032154" y="329138"/>
                  <a:pt x="4033119" y="328524"/>
                  <a:pt x="4033684" y="327590"/>
                </a:cubicBezTo>
                <a:lnTo>
                  <a:pt x="4033684" y="327574"/>
                </a:lnTo>
                <a:lnTo>
                  <a:pt x="4033684" y="327550"/>
                </a:lnTo>
                <a:lnTo>
                  <a:pt x="4033685" y="327549"/>
                </a:lnTo>
                <a:close/>
                <a:moveTo>
                  <a:pt x="4085802" y="325815"/>
                </a:moveTo>
                <a:lnTo>
                  <a:pt x="4103040" y="336001"/>
                </a:lnTo>
                <a:lnTo>
                  <a:pt x="4113447" y="341471"/>
                </a:lnTo>
                <a:lnTo>
                  <a:pt x="4106230" y="341436"/>
                </a:lnTo>
                <a:lnTo>
                  <a:pt x="4098211" y="335690"/>
                </a:lnTo>
                <a:close/>
                <a:moveTo>
                  <a:pt x="4092542" y="321703"/>
                </a:moveTo>
                <a:lnTo>
                  <a:pt x="4108965" y="328556"/>
                </a:lnTo>
                <a:cubicBezTo>
                  <a:pt x="4116686" y="330362"/>
                  <a:pt x="4124256" y="332807"/>
                  <a:pt x="4131578" y="335863"/>
                </a:cubicBezTo>
                <a:lnTo>
                  <a:pt x="4149958" y="341652"/>
                </a:lnTo>
                <a:lnTo>
                  <a:pt x="4128977" y="341549"/>
                </a:lnTo>
                <a:lnTo>
                  <a:pt x="4104005" y="328677"/>
                </a:lnTo>
                <a:close/>
                <a:moveTo>
                  <a:pt x="3986273" y="321247"/>
                </a:moveTo>
                <a:lnTo>
                  <a:pt x="3981748" y="321761"/>
                </a:lnTo>
                <a:lnTo>
                  <a:pt x="3986112" y="321247"/>
                </a:lnTo>
                <a:close/>
                <a:moveTo>
                  <a:pt x="4459385" y="320772"/>
                </a:moveTo>
                <a:lnTo>
                  <a:pt x="4459612" y="321109"/>
                </a:lnTo>
                <a:lnTo>
                  <a:pt x="4460141" y="324015"/>
                </a:lnTo>
                <a:lnTo>
                  <a:pt x="4458801" y="320816"/>
                </a:lnTo>
                <a:close/>
                <a:moveTo>
                  <a:pt x="4103060" y="318762"/>
                </a:moveTo>
                <a:lnTo>
                  <a:pt x="4114517" y="321687"/>
                </a:lnTo>
                <a:cubicBezTo>
                  <a:pt x="4131017" y="324614"/>
                  <a:pt x="4147735" y="326314"/>
                  <a:pt x="4164536" y="326762"/>
                </a:cubicBezTo>
                <a:cubicBezTo>
                  <a:pt x="4190046" y="328417"/>
                  <a:pt x="4219416" y="329382"/>
                  <a:pt x="4252371" y="329382"/>
                </a:cubicBezTo>
                <a:cubicBezTo>
                  <a:pt x="4266159" y="329382"/>
                  <a:pt x="4280774" y="329107"/>
                  <a:pt x="4295804" y="328831"/>
                </a:cubicBezTo>
                <a:cubicBezTo>
                  <a:pt x="4339169" y="327936"/>
                  <a:pt x="4380122" y="325901"/>
                  <a:pt x="4410336" y="324092"/>
                </a:cubicBezTo>
                <a:lnTo>
                  <a:pt x="4440491" y="322113"/>
                </a:lnTo>
                <a:lnTo>
                  <a:pt x="4446822" y="324728"/>
                </a:lnTo>
                <a:lnTo>
                  <a:pt x="4453992" y="330291"/>
                </a:lnTo>
                <a:lnTo>
                  <a:pt x="4425693" y="336673"/>
                </a:lnTo>
                <a:cubicBezTo>
                  <a:pt x="4402942" y="339293"/>
                  <a:pt x="4362817" y="341499"/>
                  <a:pt x="4318280" y="342463"/>
                </a:cubicBezTo>
                <a:lnTo>
                  <a:pt x="4296494" y="342463"/>
                </a:lnTo>
                <a:lnTo>
                  <a:pt x="4288658" y="342468"/>
                </a:lnTo>
                <a:lnTo>
                  <a:pt x="4255284" y="342211"/>
                </a:lnTo>
                <a:lnTo>
                  <a:pt x="4231591" y="342097"/>
                </a:lnTo>
                <a:lnTo>
                  <a:pt x="4218951" y="342001"/>
                </a:lnTo>
                <a:lnTo>
                  <a:pt x="4184945" y="341085"/>
                </a:lnTo>
                <a:cubicBezTo>
                  <a:pt x="4178864" y="340797"/>
                  <a:pt x="4172824" y="340014"/>
                  <a:pt x="4166882" y="338742"/>
                </a:cubicBezTo>
                <a:lnTo>
                  <a:pt x="4160126" y="337637"/>
                </a:lnTo>
                <a:cubicBezTo>
                  <a:pt x="4151176" y="335638"/>
                  <a:pt x="4142407" y="332871"/>
                  <a:pt x="4133927" y="329365"/>
                </a:cubicBezTo>
                <a:cubicBezTo>
                  <a:pt x="4126177" y="326063"/>
                  <a:pt x="4118152" y="323480"/>
                  <a:pt x="4109935" y="321642"/>
                </a:cubicBezTo>
                <a:close/>
                <a:moveTo>
                  <a:pt x="4451444" y="310281"/>
                </a:moveTo>
                <a:lnTo>
                  <a:pt x="4452606" y="310748"/>
                </a:lnTo>
                <a:lnTo>
                  <a:pt x="4454316" y="313277"/>
                </a:lnTo>
                <a:lnTo>
                  <a:pt x="4454284" y="313274"/>
                </a:lnTo>
                <a:close/>
                <a:moveTo>
                  <a:pt x="4090876" y="309812"/>
                </a:moveTo>
                <a:lnTo>
                  <a:pt x="4121163" y="310409"/>
                </a:lnTo>
                <a:lnTo>
                  <a:pt x="4174761" y="311570"/>
                </a:lnTo>
                <a:lnTo>
                  <a:pt x="4219575" y="312788"/>
                </a:lnTo>
                <a:lnTo>
                  <a:pt x="4255266" y="313803"/>
                </a:lnTo>
                <a:cubicBezTo>
                  <a:pt x="4310695" y="315043"/>
                  <a:pt x="4355784" y="316284"/>
                  <a:pt x="4389291" y="317387"/>
                </a:cubicBezTo>
                <a:lnTo>
                  <a:pt x="4407033" y="317387"/>
                </a:lnTo>
                <a:lnTo>
                  <a:pt x="4356595" y="319980"/>
                </a:lnTo>
                <a:cubicBezTo>
                  <a:pt x="4337515" y="320790"/>
                  <a:pt x="4316832" y="321480"/>
                  <a:pt x="4295666" y="321893"/>
                </a:cubicBezTo>
                <a:cubicBezTo>
                  <a:pt x="4245062" y="322997"/>
                  <a:pt x="4201077" y="322306"/>
                  <a:pt x="4164950" y="319825"/>
                </a:cubicBezTo>
                <a:close/>
                <a:moveTo>
                  <a:pt x="3972547" y="308573"/>
                </a:moveTo>
                <a:lnTo>
                  <a:pt x="3965153" y="311288"/>
                </a:lnTo>
                <a:lnTo>
                  <a:pt x="3956897" y="312212"/>
                </a:lnTo>
                <a:close/>
                <a:moveTo>
                  <a:pt x="3995176" y="307940"/>
                </a:moveTo>
                <a:lnTo>
                  <a:pt x="3984874" y="315008"/>
                </a:lnTo>
                <a:lnTo>
                  <a:pt x="3972036" y="316446"/>
                </a:lnTo>
                <a:close/>
                <a:moveTo>
                  <a:pt x="4429531" y="307683"/>
                </a:moveTo>
                <a:lnTo>
                  <a:pt x="4432587" y="307872"/>
                </a:lnTo>
                <a:lnTo>
                  <a:pt x="4439074" y="311822"/>
                </a:lnTo>
                <a:close/>
                <a:moveTo>
                  <a:pt x="4458884" y="307377"/>
                </a:moveTo>
                <a:lnTo>
                  <a:pt x="4463132" y="309163"/>
                </a:lnTo>
                <a:lnTo>
                  <a:pt x="4469675" y="321519"/>
                </a:lnTo>
                <a:lnTo>
                  <a:pt x="4470054" y="338137"/>
                </a:lnTo>
                <a:lnTo>
                  <a:pt x="4466646" y="318729"/>
                </a:lnTo>
                <a:close/>
                <a:moveTo>
                  <a:pt x="4008926" y="306746"/>
                </a:moveTo>
                <a:lnTo>
                  <a:pt x="4003778" y="319258"/>
                </a:lnTo>
                <a:lnTo>
                  <a:pt x="3987900" y="321062"/>
                </a:lnTo>
                <a:close/>
                <a:moveTo>
                  <a:pt x="4469454" y="305712"/>
                </a:moveTo>
                <a:lnTo>
                  <a:pt x="4472706" y="307364"/>
                </a:lnTo>
                <a:lnTo>
                  <a:pt x="4477950" y="322069"/>
                </a:lnTo>
                <a:lnTo>
                  <a:pt x="4477071" y="332504"/>
                </a:lnTo>
                <a:lnTo>
                  <a:pt x="4476847" y="321092"/>
                </a:lnTo>
                <a:lnTo>
                  <a:pt x="4476844" y="321087"/>
                </a:lnTo>
                <a:lnTo>
                  <a:pt x="4476844" y="321074"/>
                </a:lnTo>
                <a:close/>
                <a:moveTo>
                  <a:pt x="4017000" y="305255"/>
                </a:moveTo>
                <a:lnTo>
                  <a:pt x="4019295" y="308107"/>
                </a:lnTo>
                <a:lnTo>
                  <a:pt x="4026221" y="323000"/>
                </a:lnTo>
                <a:lnTo>
                  <a:pt x="4007350" y="325134"/>
                </a:lnTo>
                <a:lnTo>
                  <a:pt x="4009554" y="323454"/>
                </a:lnTo>
                <a:close/>
                <a:moveTo>
                  <a:pt x="1661272" y="223454"/>
                </a:moveTo>
                <a:lnTo>
                  <a:pt x="1648594" y="228834"/>
                </a:lnTo>
                <a:lnTo>
                  <a:pt x="1657469" y="224713"/>
                </a:lnTo>
                <a:close/>
                <a:moveTo>
                  <a:pt x="1722096" y="204865"/>
                </a:moveTo>
                <a:lnTo>
                  <a:pt x="1711827" y="211436"/>
                </a:lnTo>
                <a:lnTo>
                  <a:pt x="1691021" y="223736"/>
                </a:lnTo>
                <a:lnTo>
                  <a:pt x="1685361" y="225690"/>
                </a:lnTo>
                <a:cubicBezTo>
                  <a:pt x="1642506" y="244675"/>
                  <a:pt x="1600106" y="268210"/>
                  <a:pt x="1559189" y="297477"/>
                </a:cubicBezTo>
                <a:cubicBezTo>
                  <a:pt x="1453305" y="380049"/>
                  <a:pt x="1360363" y="477971"/>
                  <a:pt x="1283417" y="588002"/>
                </a:cubicBezTo>
                <a:cubicBezTo>
                  <a:pt x="1207305" y="693977"/>
                  <a:pt x="1146929" y="810412"/>
                  <a:pt x="1104166" y="933681"/>
                </a:cubicBezTo>
                <a:cubicBezTo>
                  <a:pt x="1089853" y="974698"/>
                  <a:pt x="1077670" y="1016336"/>
                  <a:pt x="1067639" y="1058431"/>
                </a:cubicBezTo>
                <a:lnTo>
                  <a:pt x="1059739" y="1101077"/>
                </a:lnTo>
                <a:lnTo>
                  <a:pt x="1054207" y="1121917"/>
                </a:lnTo>
                <a:lnTo>
                  <a:pt x="1051900" y="1143393"/>
                </a:lnTo>
                <a:lnTo>
                  <a:pt x="1044022" y="1185916"/>
                </a:lnTo>
                <a:lnTo>
                  <a:pt x="1033452" y="1315084"/>
                </a:lnTo>
                <a:lnTo>
                  <a:pt x="1033447" y="1315134"/>
                </a:lnTo>
                <a:lnTo>
                  <a:pt x="1033447" y="1315147"/>
                </a:lnTo>
                <a:lnTo>
                  <a:pt x="1033447" y="1315150"/>
                </a:lnTo>
                <a:cubicBezTo>
                  <a:pt x="1032111" y="1358399"/>
                  <a:pt x="1032971" y="1401769"/>
                  <a:pt x="1036049" y="1445095"/>
                </a:cubicBezTo>
                <a:lnTo>
                  <a:pt x="1036391" y="1445597"/>
                </a:lnTo>
                <a:lnTo>
                  <a:pt x="1001249" y="1469208"/>
                </a:lnTo>
                <a:lnTo>
                  <a:pt x="992255" y="1475592"/>
                </a:lnTo>
                <a:lnTo>
                  <a:pt x="984906" y="1480549"/>
                </a:lnTo>
                <a:lnTo>
                  <a:pt x="969027" y="1491947"/>
                </a:lnTo>
                <a:lnTo>
                  <a:pt x="965175" y="1494319"/>
                </a:lnTo>
                <a:lnTo>
                  <a:pt x="960199" y="1366261"/>
                </a:lnTo>
                <a:lnTo>
                  <a:pt x="961995" y="1336997"/>
                </a:lnTo>
                <a:lnTo>
                  <a:pt x="968032" y="1238712"/>
                </a:lnTo>
                <a:cubicBezTo>
                  <a:pt x="977502" y="1154022"/>
                  <a:pt x="995441" y="1070276"/>
                  <a:pt x="1021708" y="988755"/>
                </a:cubicBezTo>
                <a:cubicBezTo>
                  <a:pt x="1065992" y="853117"/>
                  <a:pt x="1130617" y="724968"/>
                  <a:pt x="1213369" y="608736"/>
                </a:cubicBezTo>
                <a:cubicBezTo>
                  <a:pt x="1255190" y="548616"/>
                  <a:pt x="1301381" y="491792"/>
                  <a:pt x="1351527" y="438699"/>
                </a:cubicBezTo>
                <a:lnTo>
                  <a:pt x="1512898" y="291517"/>
                </a:lnTo>
                <a:lnTo>
                  <a:pt x="1513271" y="291604"/>
                </a:lnTo>
                <a:lnTo>
                  <a:pt x="1611048" y="246250"/>
                </a:lnTo>
                <a:lnTo>
                  <a:pt x="1608275" y="248112"/>
                </a:lnTo>
                <a:lnTo>
                  <a:pt x="1601105" y="253627"/>
                </a:lnTo>
                <a:lnTo>
                  <a:pt x="1597795" y="255419"/>
                </a:lnTo>
                <a:cubicBezTo>
                  <a:pt x="1596293" y="256259"/>
                  <a:pt x="1595589" y="258056"/>
                  <a:pt x="1596141" y="259694"/>
                </a:cubicBezTo>
                <a:lnTo>
                  <a:pt x="1596149" y="259700"/>
                </a:lnTo>
                <a:lnTo>
                  <a:pt x="1596140" y="259724"/>
                </a:lnTo>
                <a:lnTo>
                  <a:pt x="1596149" y="259729"/>
                </a:lnTo>
                <a:lnTo>
                  <a:pt x="1596140" y="259751"/>
                </a:lnTo>
                <a:cubicBezTo>
                  <a:pt x="1596691" y="261390"/>
                  <a:pt x="1598278" y="262462"/>
                  <a:pt x="1600001" y="262370"/>
                </a:cubicBezTo>
                <a:cubicBezTo>
                  <a:pt x="1601655" y="261978"/>
                  <a:pt x="1603213" y="261227"/>
                  <a:pt x="1604550" y="260165"/>
                </a:cubicBezTo>
                <a:cubicBezTo>
                  <a:pt x="1639952" y="240267"/>
                  <a:pt x="1676483" y="222715"/>
                  <a:pt x="1713903" y="207586"/>
                </a:cubicBezTo>
                <a:close/>
                <a:moveTo>
                  <a:pt x="2084569" y="192179"/>
                </a:moveTo>
                <a:lnTo>
                  <a:pt x="2076288" y="195352"/>
                </a:lnTo>
                <a:cubicBezTo>
                  <a:pt x="2044273" y="209360"/>
                  <a:pt x="2012943" y="224838"/>
                  <a:pt x="1982396" y="241733"/>
                </a:cubicBezTo>
                <a:lnTo>
                  <a:pt x="1952025" y="260421"/>
                </a:lnTo>
                <a:lnTo>
                  <a:pt x="1937182" y="268187"/>
                </a:lnTo>
                <a:lnTo>
                  <a:pt x="1923584" y="277921"/>
                </a:lnTo>
                <a:lnTo>
                  <a:pt x="1893205" y="296614"/>
                </a:lnTo>
                <a:cubicBezTo>
                  <a:pt x="1864323" y="316287"/>
                  <a:pt x="1836324" y="337322"/>
                  <a:pt x="1809305" y="359664"/>
                </a:cubicBezTo>
                <a:cubicBezTo>
                  <a:pt x="1704609" y="444608"/>
                  <a:pt x="1617533" y="549202"/>
                  <a:pt x="1552975" y="667562"/>
                </a:cubicBezTo>
                <a:cubicBezTo>
                  <a:pt x="1512554" y="743982"/>
                  <a:pt x="1481396" y="824620"/>
                  <a:pt x="1459944" y="907761"/>
                </a:cubicBezTo>
                <a:lnTo>
                  <a:pt x="1438955" y="1014541"/>
                </a:lnTo>
                <a:lnTo>
                  <a:pt x="1417470" y="1063744"/>
                </a:lnTo>
                <a:lnTo>
                  <a:pt x="1413523" y="1072543"/>
                </a:lnTo>
                <a:lnTo>
                  <a:pt x="1382402" y="1120851"/>
                </a:lnTo>
                <a:lnTo>
                  <a:pt x="1357976" y="1155790"/>
                </a:lnTo>
                <a:lnTo>
                  <a:pt x="1363543" y="1078934"/>
                </a:lnTo>
                <a:lnTo>
                  <a:pt x="1397667" y="917345"/>
                </a:lnTo>
                <a:lnTo>
                  <a:pt x="1409370" y="878063"/>
                </a:lnTo>
                <a:lnTo>
                  <a:pt x="1469423" y="723723"/>
                </a:lnTo>
                <a:cubicBezTo>
                  <a:pt x="1503592" y="653055"/>
                  <a:pt x="1545192" y="586223"/>
                  <a:pt x="1593521" y="524352"/>
                </a:cubicBezTo>
                <a:cubicBezTo>
                  <a:pt x="1643614" y="460630"/>
                  <a:pt x="1700892" y="402873"/>
                  <a:pt x="1764222" y="352270"/>
                </a:cubicBezTo>
                <a:cubicBezTo>
                  <a:pt x="1851905" y="285281"/>
                  <a:pt x="1950534" y="233966"/>
                  <a:pt x="2055713" y="200599"/>
                </a:cubicBezTo>
                <a:close/>
                <a:moveTo>
                  <a:pt x="2108246" y="179333"/>
                </a:moveTo>
                <a:lnTo>
                  <a:pt x="2052813" y="193375"/>
                </a:lnTo>
                <a:cubicBezTo>
                  <a:pt x="1946930" y="227322"/>
                  <a:pt x="1847750" y="279389"/>
                  <a:pt x="1759668" y="347256"/>
                </a:cubicBezTo>
                <a:cubicBezTo>
                  <a:pt x="1696116" y="398054"/>
                  <a:pt x="1638688" y="456081"/>
                  <a:pt x="1588552" y="520164"/>
                </a:cubicBezTo>
                <a:cubicBezTo>
                  <a:pt x="1539850" y="582426"/>
                  <a:pt x="1497975" y="649731"/>
                  <a:pt x="1463627" y="720925"/>
                </a:cubicBezTo>
                <a:cubicBezTo>
                  <a:pt x="1444720" y="759768"/>
                  <a:pt x="1428062" y="799552"/>
                  <a:pt x="1413699" y="840079"/>
                </a:cubicBezTo>
                <a:lnTo>
                  <a:pt x="1401538" y="881658"/>
                </a:lnTo>
                <a:lnTo>
                  <a:pt x="1393888" y="901454"/>
                </a:lnTo>
                <a:lnTo>
                  <a:pt x="1389654" y="922288"/>
                </a:lnTo>
                <a:lnTo>
                  <a:pt x="1377545" y="963687"/>
                </a:lnTo>
                <a:cubicBezTo>
                  <a:pt x="1367820" y="1005501"/>
                  <a:pt x="1360437" y="1047858"/>
                  <a:pt x="1355441" y="1090564"/>
                </a:cubicBezTo>
                <a:lnTo>
                  <a:pt x="1350900" y="1165883"/>
                </a:lnTo>
                <a:lnTo>
                  <a:pt x="1347414" y="1170839"/>
                </a:lnTo>
                <a:lnTo>
                  <a:pt x="1339539" y="1181605"/>
                </a:lnTo>
                <a:lnTo>
                  <a:pt x="1328139" y="1194039"/>
                </a:lnTo>
                <a:lnTo>
                  <a:pt x="1309209" y="1213895"/>
                </a:lnTo>
                <a:lnTo>
                  <a:pt x="1278143" y="1245576"/>
                </a:lnTo>
                <a:lnTo>
                  <a:pt x="1292210" y="1071692"/>
                </a:lnTo>
                <a:lnTo>
                  <a:pt x="1292271" y="1071419"/>
                </a:lnTo>
                <a:lnTo>
                  <a:pt x="1333757" y="902809"/>
                </a:lnTo>
                <a:lnTo>
                  <a:pt x="1351035" y="854155"/>
                </a:lnTo>
                <a:lnTo>
                  <a:pt x="1401186" y="735929"/>
                </a:lnTo>
                <a:lnTo>
                  <a:pt x="1424282" y="689467"/>
                </a:lnTo>
                <a:lnTo>
                  <a:pt x="1517158" y="541900"/>
                </a:lnTo>
                <a:lnTo>
                  <a:pt x="1517545" y="541313"/>
                </a:lnTo>
                <a:cubicBezTo>
                  <a:pt x="1574024" y="466241"/>
                  <a:pt x="1639877" y="398668"/>
                  <a:pt x="1713481" y="340276"/>
                </a:cubicBezTo>
                <a:lnTo>
                  <a:pt x="1713469" y="340259"/>
                </a:lnTo>
                <a:lnTo>
                  <a:pt x="1713481" y="340249"/>
                </a:lnTo>
                <a:lnTo>
                  <a:pt x="1713468" y="340232"/>
                </a:lnTo>
                <a:lnTo>
                  <a:pt x="1713479" y="340222"/>
                </a:lnTo>
                <a:lnTo>
                  <a:pt x="1713395" y="340109"/>
                </a:lnTo>
                <a:lnTo>
                  <a:pt x="1802691" y="281872"/>
                </a:lnTo>
                <a:lnTo>
                  <a:pt x="1804246" y="281105"/>
                </a:lnTo>
                <a:lnTo>
                  <a:pt x="1883748" y="243261"/>
                </a:lnTo>
                <a:lnTo>
                  <a:pt x="1908892" y="233413"/>
                </a:lnTo>
                <a:lnTo>
                  <a:pt x="1952203" y="218204"/>
                </a:lnTo>
                <a:lnTo>
                  <a:pt x="2054472" y="188736"/>
                </a:lnTo>
                <a:close/>
                <a:moveTo>
                  <a:pt x="1806997" y="176660"/>
                </a:moveTo>
                <a:lnTo>
                  <a:pt x="1783303" y="191888"/>
                </a:lnTo>
                <a:lnTo>
                  <a:pt x="1734459" y="208745"/>
                </a:lnTo>
                <a:lnTo>
                  <a:pt x="1797536" y="179803"/>
                </a:lnTo>
                <a:close/>
                <a:moveTo>
                  <a:pt x="2100090" y="172637"/>
                </a:moveTo>
                <a:lnTo>
                  <a:pt x="2054469" y="181792"/>
                </a:lnTo>
                <a:cubicBezTo>
                  <a:pt x="1956432" y="205094"/>
                  <a:pt x="1829303" y="243565"/>
                  <a:pt x="1709756" y="334569"/>
                </a:cubicBezTo>
                <a:cubicBezTo>
                  <a:pt x="1635255" y="393310"/>
                  <a:pt x="1568588" y="461335"/>
                  <a:pt x="1511338" y="536985"/>
                </a:cubicBezTo>
                <a:cubicBezTo>
                  <a:pt x="1456336" y="610325"/>
                  <a:pt x="1410061" y="689824"/>
                  <a:pt x="1373453" y="773872"/>
                </a:cubicBezTo>
                <a:cubicBezTo>
                  <a:pt x="1355793" y="813330"/>
                  <a:pt x="1340331" y="853630"/>
                  <a:pt x="1327105" y="894587"/>
                </a:cubicBezTo>
                <a:lnTo>
                  <a:pt x="1316038" y="936478"/>
                </a:lnTo>
                <a:lnTo>
                  <a:pt x="1308950" y="956543"/>
                </a:lnTo>
                <a:lnTo>
                  <a:pt x="1305194" y="977529"/>
                </a:lnTo>
                <a:lnTo>
                  <a:pt x="1294175" y="1019240"/>
                </a:lnTo>
                <a:cubicBezTo>
                  <a:pt x="1285460" y="1061324"/>
                  <a:pt x="1279019" y="1103880"/>
                  <a:pt x="1274892" y="1146721"/>
                </a:cubicBezTo>
                <a:lnTo>
                  <a:pt x="1270428" y="1253443"/>
                </a:lnTo>
                <a:lnTo>
                  <a:pt x="1260849" y="1263212"/>
                </a:lnTo>
                <a:lnTo>
                  <a:pt x="1254813" y="1269310"/>
                </a:lnTo>
                <a:lnTo>
                  <a:pt x="1233007" y="1290723"/>
                </a:lnTo>
                <a:lnTo>
                  <a:pt x="1198763" y="1318731"/>
                </a:lnTo>
                <a:lnTo>
                  <a:pt x="1199727" y="1284253"/>
                </a:lnTo>
                <a:lnTo>
                  <a:pt x="1202154" y="1197425"/>
                </a:lnTo>
                <a:lnTo>
                  <a:pt x="1228613" y="1031082"/>
                </a:lnTo>
                <a:lnTo>
                  <a:pt x="1238380" y="990390"/>
                </a:lnTo>
                <a:lnTo>
                  <a:pt x="1290448" y="829779"/>
                </a:lnTo>
                <a:cubicBezTo>
                  <a:pt x="1329412" y="733206"/>
                  <a:pt x="1380364" y="641954"/>
                  <a:pt x="1442122" y="558136"/>
                </a:cubicBezTo>
                <a:cubicBezTo>
                  <a:pt x="1505218" y="471574"/>
                  <a:pt x="1579911" y="394080"/>
                  <a:pt x="1664119" y="327865"/>
                </a:cubicBezTo>
                <a:lnTo>
                  <a:pt x="1664065" y="327887"/>
                </a:lnTo>
                <a:lnTo>
                  <a:pt x="1664119" y="327838"/>
                </a:lnTo>
                <a:lnTo>
                  <a:pt x="1664062" y="327861"/>
                </a:lnTo>
                <a:lnTo>
                  <a:pt x="1664117" y="327811"/>
                </a:lnTo>
                <a:lnTo>
                  <a:pt x="1663677" y="327987"/>
                </a:lnTo>
                <a:lnTo>
                  <a:pt x="1764542" y="265452"/>
                </a:lnTo>
                <a:lnTo>
                  <a:pt x="1767439" y="264171"/>
                </a:lnTo>
                <a:lnTo>
                  <a:pt x="1856973" y="226350"/>
                </a:lnTo>
                <a:lnTo>
                  <a:pt x="1886586" y="216581"/>
                </a:lnTo>
                <a:lnTo>
                  <a:pt x="1935940" y="202476"/>
                </a:lnTo>
                <a:lnTo>
                  <a:pt x="2055162" y="176464"/>
                </a:lnTo>
                <a:close/>
                <a:moveTo>
                  <a:pt x="1868402" y="163630"/>
                </a:moveTo>
                <a:lnTo>
                  <a:pt x="1863501" y="169657"/>
                </a:lnTo>
                <a:lnTo>
                  <a:pt x="1863501" y="169681"/>
                </a:lnTo>
                <a:lnTo>
                  <a:pt x="1863500" y="169682"/>
                </a:lnTo>
                <a:lnTo>
                  <a:pt x="1863500" y="169707"/>
                </a:lnTo>
                <a:lnTo>
                  <a:pt x="1863500" y="171680"/>
                </a:lnTo>
                <a:lnTo>
                  <a:pt x="1828702" y="178411"/>
                </a:lnTo>
                <a:lnTo>
                  <a:pt x="1849497" y="167390"/>
                </a:lnTo>
                <a:close/>
                <a:moveTo>
                  <a:pt x="2309464" y="162342"/>
                </a:moveTo>
                <a:lnTo>
                  <a:pt x="2381079" y="178259"/>
                </a:lnTo>
                <a:lnTo>
                  <a:pt x="2448871" y="197166"/>
                </a:lnTo>
                <a:cubicBezTo>
                  <a:pt x="2486333" y="209763"/>
                  <a:pt x="2523186" y="224336"/>
                  <a:pt x="2559271" y="240864"/>
                </a:cubicBezTo>
                <a:lnTo>
                  <a:pt x="2706703" y="320582"/>
                </a:lnTo>
                <a:lnTo>
                  <a:pt x="2741275" y="342638"/>
                </a:lnTo>
                <a:lnTo>
                  <a:pt x="2875438" y="442520"/>
                </a:lnTo>
                <a:lnTo>
                  <a:pt x="2964979" y="527643"/>
                </a:lnTo>
                <a:lnTo>
                  <a:pt x="2949524" y="553069"/>
                </a:lnTo>
                <a:lnTo>
                  <a:pt x="2951005" y="546413"/>
                </a:lnTo>
                <a:lnTo>
                  <a:pt x="2951003" y="546407"/>
                </a:lnTo>
                <a:lnTo>
                  <a:pt x="2951005" y="546397"/>
                </a:lnTo>
                <a:lnTo>
                  <a:pt x="2951002" y="546386"/>
                </a:lnTo>
                <a:lnTo>
                  <a:pt x="2951005" y="546373"/>
                </a:lnTo>
                <a:cubicBezTo>
                  <a:pt x="2951281" y="545068"/>
                  <a:pt x="2950867" y="543712"/>
                  <a:pt x="2949902" y="542788"/>
                </a:cubicBezTo>
                <a:cubicBezTo>
                  <a:pt x="2948965" y="541843"/>
                  <a:pt x="2947571" y="541521"/>
                  <a:pt x="2946318" y="541959"/>
                </a:cubicBezTo>
                <a:cubicBezTo>
                  <a:pt x="2580533" y="656898"/>
                  <a:pt x="2223424" y="797809"/>
                  <a:pt x="1877703" y="963614"/>
                </a:cubicBezTo>
                <a:cubicBezTo>
                  <a:pt x="1747642" y="1026024"/>
                  <a:pt x="1619652" y="1092578"/>
                  <a:pt x="1493927" y="1163165"/>
                </a:cubicBezTo>
                <a:lnTo>
                  <a:pt x="1470728" y="1177188"/>
                </a:lnTo>
                <a:lnTo>
                  <a:pt x="1512304" y="965155"/>
                </a:lnTo>
                <a:lnTo>
                  <a:pt x="1518295" y="942327"/>
                </a:lnTo>
                <a:lnTo>
                  <a:pt x="1600414" y="721106"/>
                </a:lnTo>
                <a:cubicBezTo>
                  <a:pt x="1660849" y="588786"/>
                  <a:pt x="1747703" y="470221"/>
                  <a:pt x="1855641" y="372677"/>
                </a:cubicBezTo>
                <a:lnTo>
                  <a:pt x="1856572" y="371945"/>
                </a:lnTo>
                <a:lnTo>
                  <a:pt x="1947853" y="302841"/>
                </a:lnTo>
                <a:lnTo>
                  <a:pt x="1977422" y="284410"/>
                </a:lnTo>
                <a:lnTo>
                  <a:pt x="2051392" y="243688"/>
                </a:lnTo>
                <a:lnTo>
                  <a:pt x="2082715" y="228594"/>
                </a:lnTo>
                <a:lnTo>
                  <a:pt x="2189144" y="188669"/>
                </a:lnTo>
                <a:lnTo>
                  <a:pt x="2190381" y="188230"/>
                </a:lnTo>
                <a:close/>
                <a:moveTo>
                  <a:pt x="1891895" y="158959"/>
                </a:moveTo>
                <a:lnTo>
                  <a:pt x="1873988" y="165742"/>
                </a:lnTo>
                <a:lnTo>
                  <a:pt x="1880215" y="161281"/>
                </a:lnTo>
                <a:close/>
                <a:moveTo>
                  <a:pt x="2175453" y="158438"/>
                </a:moveTo>
                <a:lnTo>
                  <a:pt x="2177748" y="158478"/>
                </a:lnTo>
                <a:lnTo>
                  <a:pt x="2175606" y="158521"/>
                </a:lnTo>
                <a:close/>
                <a:moveTo>
                  <a:pt x="2149648" y="157986"/>
                </a:moveTo>
                <a:lnTo>
                  <a:pt x="2172747" y="158390"/>
                </a:lnTo>
                <a:lnTo>
                  <a:pt x="2172226" y="158590"/>
                </a:lnTo>
                <a:lnTo>
                  <a:pt x="2149122" y="159058"/>
                </a:lnTo>
                <a:cubicBezTo>
                  <a:pt x="2117136" y="161359"/>
                  <a:pt x="2085268" y="165309"/>
                  <a:pt x="2053644" y="170898"/>
                </a:cubicBezTo>
                <a:cubicBezTo>
                  <a:pt x="1939889" y="189099"/>
                  <a:pt x="1792213" y="223570"/>
                  <a:pt x="1658739" y="322572"/>
                </a:cubicBezTo>
                <a:cubicBezTo>
                  <a:pt x="1573953" y="389212"/>
                  <a:pt x="1498737" y="467208"/>
                  <a:pt x="1435225" y="554357"/>
                </a:cubicBezTo>
                <a:cubicBezTo>
                  <a:pt x="1373432" y="638749"/>
                  <a:pt x="1322476" y="730562"/>
                  <a:pt x="1283551" y="827648"/>
                </a:cubicBezTo>
                <a:cubicBezTo>
                  <a:pt x="1267078" y="867611"/>
                  <a:pt x="1252768" y="908333"/>
                  <a:pt x="1240651" y="949637"/>
                </a:cubicBezTo>
                <a:lnTo>
                  <a:pt x="1230660" y="991803"/>
                </a:lnTo>
                <a:lnTo>
                  <a:pt x="1224129" y="1012059"/>
                </a:lnTo>
                <a:lnTo>
                  <a:pt x="1220865" y="1033140"/>
                </a:lnTo>
                <a:lnTo>
                  <a:pt x="1210918" y="1075116"/>
                </a:lnTo>
                <a:cubicBezTo>
                  <a:pt x="1203222" y="1117408"/>
                  <a:pt x="1197753" y="1160104"/>
                  <a:pt x="1194543" y="1203028"/>
                </a:cubicBezTo>
                <a:lnTo>
                  <a:pt x="1191894" y="1324349"/>
                </a:lnTo>
                <a:lnTo>
                  <a:pt x="1191806" y="1324420"/>
                </a:lnTo>
                <a:lnTo>
                  <a:pt x="1191754" y="1324463"/>
                </a:lnTo>
                <a:lnTo>
                  <a:pt x="1160549" y="1349489"/>
                </a:lnTo>
                <a:lnTo>
                  <a:pt x="1147715" y="1359783"/>
                </a:lnTo>
                <a:lnTo>
                  <a:pt x="1120713" y="1381115"/>
                </a:lnTo>
                <a:lnTo>
                  <a:pt x="1121407" y="1253964"/>
                </a:lnTo>
                <a:lnTo>
                  <a:pt x="1135071" y="1127896"/>
                </a:lnTo>
                <a:cubicBezTo>
                  <a:pt x="1148471" y="1044410"/>
                  <a:pt x="1170412" y="962290"/>
                  <a:pt x="1200684" y="882861"/>
                </a:cubicBezTo>
                <a:cubicBezTo>
                  <a:pt x="1241404" y="773305"/>
                  <a:pt x="1296688" y="669747"/>
                  <a:pt x="1365044" y="574958"/>
                </a:cubicBezTo>
                <a:cubicBezTo>
                  <a:pt x="1434883" y="476991"/>
                  <a:pt x="1518470" y="389584"/>
                  <a:pt x="1613238" y="315457"/>
                </a:cubicBezTo>
                <a:lnTo>
                  <a:pt x="1614065" y="315180"/>
                </a:lnTo>
                <a:cubicBezTo>
                  <a:pt x="1760086" y="208596"/>
                  <a:pt x="1926652" y="178256"/>
                  <a:pt x="2055299" y="164469"/>
                </a:cubicBezTo>
                <a:cubicBezTo>
                  <a:pt x="2086654" y="160952"/>
                  <a:pt x="2118134" y="158791"/>
                  <a:pt x="2149648" y="157986"/>
                </a:cubicBezTo>
                <a:close/>
                <a:moveTo>
                  <a:pt x="2163393" y="150486"/>
                </a:moveTo>
                <a:lnTo>
                  <a:pt x="2177980" y="151546"/>
                </a:lnTo>
                <a:lnTo>
                  <a:pt x="2161959" y="150886"/>
                </a:lnTo>
                <a:cubicBezTo>
                  <a:pt x="2126104" y="151323"/>
                  <a:pt x="2090271" y="153674"/>
                  <a:pt x="2054613" y="157936"/>
                </a:cubicBezTo>
                <a:cubicBezTo>
                  <a:pt x="1925000" y="171725"/>
                  <a:pt x="1757194" y="201922"/>
                  <a:pt x="1609103" y="309611"/>
                </a:cubicBezTo>
                <a:cubicBezTo>
                  <a:pt x="1513439" y="384134"/>
                  <a:pt x="1429080" y="472150"/>
                  <a:pt x="1358704" y="570904"/>
                </a:cubicBezTo>
                <a:cubicBezTo>
                  <a:pt x="1289961" y="666228"/>
                  <a:pt x="1234310" y="770341"/>
                  <a:pt x="1193240" y="880459"/>
                </a:cubicBezTo>
                <a:cubicBezTo>
                  <a:pt x="1162408" y="961445"/>
                  <a:pt x="1140182" y="1045200"/>
                  <a:pt x="1126781" y="1130345"/>
                </a:cubicBezTo>
                <a:lnTo>
                  <a:pt x="1118179" y="1212533"/>
                </a:lnTo>
                <a:lnTo>
                  <a:pt x="1113322" y="1258947"/>
                </a:lnTo>
                <a:cubicBezTo>
                  <a:pt x="1111060" y="1302034"/>
                  <a:pt x="1111032" y="1345298"/>
                  <a:pt x="1113264" y="1388563"/>
                </a:cubicBezTo>
                <a:lnTo>
                  <a:pt x="1113520" y="1388955"/>
                </a:lnTo>
                <a:lnTo>
                  <a:pt x="1108962" y="1392127"/>
                </a:lnTo>
                <a:lnTo>
                  <a:pt x="1095368" y="1401588"/>
                </a:lnTo>
                <a:lnTo>
                  <a:pt x="1042945" y="1437787"/>
                </a:lnTo>
                <a:lnTo>
                  <a:pt x="1040960" y="1310183"/>
                </a:lnTo>
                <a:lnTo>
                  <a:pt x="1051736" y="1183395"/>
                </a:lnTo>
                <a:cubicBezTo>
                  <a:pt x="1063146" y="1099303"/>
                  <a:pt x="1082978" y="1016344"/>
                  <a:pt x="1111059" y="935803"/>
                </a:cubicBezTo>
                <a:cubicBezTo>
                  <a:pt x="1153572" y="813205"/>
                  <a:pt x="1213575" y="697365"/>
                  <a:pt x="1289207" y="591917"/>
                </a:cubicBezTo>
                <a:cubicBezTo>
                  <a:pt x="1365809" y="482732"/>
                  <a:pt x="1458296" y="385594"/>
                  <a:pt x="1563600" y="303738"/>
                </a:cubicBezTo>
                <a:lnTo>
                  <a:pt x="1563875" y="303186"/>
                </a:lnTo>
                <a:cubicBezTo>
                  <a:pt x="1584144" y="288691"/>
                  <a:pt x="1604788" y="275611"/>
                  <a:pt x="1625678" y="263803"/>
                </a:cubicBezTo>
                <a:lnTo>
                  <a:pt x="1688261" y="232392"/>
                </a:lnTo>
                <a:lnTo>
                  <a:pt x="1689213" y="233004"/>
                </a:lnTo>
                <a:lnTo>
                  <a:pt x="1693589" y="230445"/>
                </a:lnTo>
                <a:lnTo>
                  <a:pt x="1775272" y="202253"/>
                </a:lnTo>
                <a:lnTo>
                  <a:pt x="1777598" y="203632"/>
                </a:lnTo>
                <a:lnTo>
                  <a:pt x="1794237" y="195707"/>
                </a:lnTo>
                <a:lnTo>
                  <a:pt x="1816827" y="187908"/>
                </a:lnTo>
                <a:cubicBezTo>
                  <a:pt x="1901626" y="165950"/>
                  <a:pt x="1984151" y="157367"/>
                  <a:pt x="2056127" y="152886"/>
                </a:cubicBezTo>
                <a:cubicBezTo>
                  <a:pt x="2091846" y="150387"/>
                  <a:pt x="2127641" y="149589"/>
                  <a:pt x="2163393" y="150486"/>
                </a:cubicBezTo>
                <a:close/>
                <a:moveTo>
                  <a:pt x="2055712" y="140890"/>
                </a:moveTo>
                <a:lnTo>
                  <a:pt x="2136455" y="142377"/>
                </a:lnTo>
                <a:lnTo>
                  <a:pt x="2160219" y="143809"/>
                </a:lnTo>
                <a:lnTo>
                  <a:pt x="2055577" y="145802"/>
                </a:lnTo>
                <a:cubicBezTo>
                  <a:pt x="2019244" y="148112"/>
                  <a:pt x="1980283" y="151430"/>
                  <a:pt x="1939721" y="156936"/>
                </a:cubicBezTo>
                <a:lnTo>
                  <a:pt x="1890999" y="166361"/>
                </a:lnTo>
                <a:lnTo>
                  <a:pt x="1913001" y="158677"/>
                </a:lnTo>
                <a:lnTo>
                  <a:pt x="1932350" y="150914"/>
                </a:lnTo>
                <a:lnTo>
                  <a:pt x="1939831" y="149426"/>
                </a:lnTo>
                <a:close/>
                <a:moveTo>
                  <a:pt x="1911904" y="138255"/>
                </a:moveTo>
                <a:lnTo>
                  <a:pt x="1913676" y="139415"/>
                </a:lnTo>
                <a:lnTo>
                  <a:pt x="1906177" y="140427"/>
                </a:lnTo>
                <a:close/>
                <a:moveTo>
                  <a:pt x="2016686" y="124643"/>
                </a:moveTo>
                <a:lnTo>
                  <a:pt x="2007040" y="126636"/>
                </a:lnTo>
                <a:lnTo>
                  <a:pt x="1998904" y="128842"/>
                </a:lnTo>
                <a:lnTo>
                  <a:pt x="1988233" y="129642"/>
                </a:lnTo>
                <a:lnTo>
                  <a:pt x="1993199" y="128115"/>
                </a:lnTo>
                <a:close/>
                <a:moveTo>
                  <a:pt x="2121613" y="120048"/>
                </a:moveTo>
                <a:cubicBezTo>
                  <a:pt x="2156329" y="120361"/>
                  <a:pt x="2191029" y="122472"/>
                  <a:pt x="2225572" y="126382"/>
                </a:cubicBezTo>
                <a:lnTo>
                  <a:pt x="2277526" y="135020"/>
                </a:lnTo>
                <a:lnTo>
                  <a:pt x="2240831" y="129209"/>
                </a:lnTo>
                <a:cubicBezTo>
                  <a:pt x="2204186" y="125526"/>
                  <a:pt x="2167333" y="123927"/>
                  <a:pt x="2130448" y="124429"/>
                </a:cubicBezTo>
                <a:lnTo>
                  <a:pt x="2034801" y="127178"/>
                </a:lnTo>
                <a:lnTo>
                  <a:pt x="2058345" y="122763"/>
                </a:lnTo>
                <a:close/>
                <a:moveTo>
                  <a:pt x="2066867" y="114276"/>
                </a:moveTo>
                <a:lnTo>
                  <a:pt x="2066492" y="114354"/>
                </a:lnTo>
                <a:lnTo>
                  <a:pt x="2063200" y="114435"/>
                </a:lnTo>
                <a:close/>
                <a:moveTo>
                  <a:pt x="2163843" y="110090"/>
                </a:moveTo>
                <a:cubicBezTo>
                  <a:pt x="2198354" y="110274"/>
                  <a:pt x="2232856" y="112131"/>
                  <a:pt x="2267231" y="115659"/>
                </a:cubicBezTo>
                <a:cubicBezTo>
                  <a:pt x="2384599" y="127371"/>
                  <a:pt x="2498989" y="159620"/>
                  <a:pt x="2605188" y="210941"/>
                </a:cubicBezTo>
                <a:cubicBezTo>
                  <a:pt x="2668616" y="241745"/>
                  <a:pt x="2728693" y="279035"/>
                  <a:pt x="2784440" y="322213"/>
                </a:cubicBezTo>
                <a:lnTo>
                  <a:pt x="2908070" y="433486"/>
                </a:lnTo>
                <a:lnTo>
                  <a:pt x="2790274" y="342384"/>
                </a:lnTo>
                <a:cubicBezTo>
                  <a:pt x="2749335" y="313965"/>
                  <a:pt x="2706936" y="287652"/>
                  <a:pt x="2663240" y="263558"/>
                </a:cubicBezTo>
                <a:cubicBezTo>
                  <a:pt x="2558957" y="205475"/>
                  <a:pt x="2446786" y="162837"/>
                  <a:pt x="2330246" y="136979"/>
                </a:cubicBezTo>
                <a:cubicBezTo>
                  <a:pt x="2258173" y="121320"/>
                  <a:pt x="2184624" y="113370"/>
                  <a:pt x="2110869" y="113263"/>
                </a:cubicBezTo>
                <a:lnTo>
                  <a:pt x="2108741" y="113315"/>
                </a:lnTo>
                <a:lnTo>
                  <a:pt x="2114608" y="112216"/>
                </a:lnTo>
                <a:close/>
                <a:moveTo>
                  <a:pt x="2304872" y="98419"/>
                </a:moveTo>
                <a:cubicBezTo>
                  <a:pt x="2442358" y="106172"/>
                  <a:pt x="2577044" y="140546"/>
                  <a:pt x="2701431" y="199633"/>
                </a:cubicBezTo>
                <a:cubicBezTo>
                  <a:pt x="2733558" y="214522"/>
                  <a:pt x="2765272" y="231211"/>
                  <a:pt x="2795884" y="249273"/>
                </a:cubicBezTo>
                <a:cubicBezTo>
                  <a:pt x="2836022" y="272789"/>
                  <a:pt x="2874698" y="298709"/>
                  <a:pt x="2911706" y="326898"/>
                </a:cubicBezTo>
                <a:cubicBezTo>
                  <a:pt x="2950177" y="356405"/>
                  <a:pt x="2952245" y="388533"/>
                  <a:pt x="2955830" y="446868"/>
                </a:cubicBezTo>
                <a:lnTo>
                  <a:pt x="2958117" y="478742"/>
                </a:lnTo>
                <a:lnTo>
                  <a:pt x="2880890" y="396105"/>
                </a:lnTo>
                <a:cubicBezTo>
                  <a:pt x="2851688" y="367961"/>
                  <a:pt x="2821015" y="341343"/>
                  <a:pt x="2788992" y="316369"/>
                </a:cubicBezTo>
                <a:cubicBezTo>
                  <a:pt x="2638723" y="199268"/>
                  <a:pt x="2458328" y="127169"/>
                  <a:pt x="2268748" y="108437"/>
                </a:cubicBezTo>
                <a:cubicBezTo>
                  <a:pt x="2238941" y="105131"/>
                  <a:pt x="2209046" y="103171"/>
                  <a:pt x="2179152" y="102552"/>
                </a:cubicBezTo>
                <a:lnTo>
                  <a:pt x="2164229" y="102910"/>
                </a:lnTo>
                <a:lnTo>
                  <a:pt x="2168533" y="102103"/>
                </a:lnTo>
                <a:cubicBezTo>
                  <a:pt x="2213740" y="97286"/>
                  <a:pt x="2259329" y="96042"/>
                  <a:pt x="2304872" y="98419"/>
                </a:cubicBezTo>
                <a:close/>
                <a:moveTo>
                  <a:pt x="2340584" y="79807"/>
                </a:moveTo>
                <a:cubicBezTo>
                  <a:pt x="2538823" y="87532"/>
                  <a:pt x="2732194" y="143423"/>
                  <a:pt x="2903986" y="242655"/>
                </a:cubicBezTo>
                <a:cubicBezTo>
                  <a:pt x="2950164" y="269095"/>
                  <a:pt x="2994646" y="298380"/>
                  <a:pt x="3037183" y="330347"/>
                </a:cubicBezTo>
                <a:lnTo>
                  <a:pt x="3046333" y="340959"/>
                </a:lnTo>
                <a:lnTo>
                  <a:pt x="3046267" y="353046"/>
                </a:lnTo>
                <a:lnTo>
                  <a:pt x="3023395" y="389032"/>
                </a:lnTo>
                <a:lnTo>
                  <a:pt x="2965872" y="488074"/>
                </a:lnTo>
                <a:lnTo>
                  <a:pt x="2962727" y="445979"/>
                </a:lnTo>
                <a:cubicBezTo>
                  <a:pt x="2959003" y="387654"/>
                  <a:pt x="2957211" y="352356"/>
                  <a:pt x="2915845" y="320918"/>
                </a:cubicBezTo>
                <a:cubicBezTo>
                  <a:pt x="2878617" y="292540"/>
                  <a:pt x="2839705" y="266432"/>
                  <a:pt x="2799332" y="242736"/>
                </a:cubicBezTo>
                <a:cubicBezTo>
                  <a:pt x="2768446" y="224673"/>
                  <a:pt x="2736594" y="207851"/>
                  <a:pt x="2704329" y="192820"/>
                </a:cubicBezTo>
                <a:cubicBezTo>
                  <a:pt x="2578880" y="133310"/>
                  <a:pt x="2443091" y="98705"/>
                  <a:pt x="2304461" y="90924"/>
                </a:cubicBezTo>
                <a:cubicBezTo>
                  <a:pt x="2254235" y="88464"/>
                  <a:pt x="2203986" y="90254"/>
                  <a:pt x="2154240" y="96227"/>
                </a:cubicBezTo>
                <a:lnTo>
                  <a:pt x="2116310" y="104062"/>
                </a:lnTo>
                <a:lnTo>
                  <a:pt x="2089568" y="104705"/>
                </a:lnTo>
                <a:lnTo>
                  <a:pt x="2074107" y="106469"/>
                </a:lnTo>
                <a:lnTo>
                  <a:pt x="2157352" y="90619"/>
                </a:lnTo>
                <a:lnTo>
                  <a:pt x="2206169" y="84764"/>
                </a:lnTo>
                <a:lnTo>
                  <a:pt x="2235762" y="82271"/>
                </a:lnTo>
                <a:lnTo>
                  <a:pt x="2338330" y="79834"/>
                </a:lnTo>
                <a:close/>
                <a:moveTo>
                  <a:pt x="2078934" y="65996"/>
                </a:moveTo>
                <a:lnTo>
                  <a:pt x="2027925" y="76762"/>
                </a:lnTo>
                <a:lnTo>
                  <a:pt x="2023640" y="77617"/>
                </a:lnTo>
                <a:cubicBezTo>
                  <a:pt x="1989583" y="85981"/>
                  <a:pt x="1958444" y="95181"/>
                  <a:pt x="1930065" y="104781"/>
                </a:cubicBezTo>
                <a:lnTo>
                  <a:pt x="1901459" y="115764"/>
                </a:lnTo>
                <a:lnTo>
                  <a:pt x="1889546" y="119479"/>
                </a:lnTo>
                <a:lnTo>
                  <a:pt x="1876987" y="125160"/>
                </a:lnTo>
                <a:lnTo>
                  <a:pt x="1853050" y="134350"/>
                </a:lnTo>
                <a:cubicBezTo>
                  <a:pt x="1830033" y="144318"/>
                  <a:pt x="1809616" y="154252"/>
                  <a:pt x="1791641" y="163719"/>
                </a:cubicBezTo>
                <a:lnTo>
                  <a:pt x="1768298" y="176980"/>
                </a:lnTo>
                <a:lnTo>
                  <a:pt x="1716221" y="192249"/>
                </a:lnTo>
                <a:lnTo>
                  <a:pt x="1804559" y="144766"/>
                </a:lnTo>
                <a:lnTo>
                  <a:pt x="1805767" y="144337"/>
                </a:lnTo>
                <a:lnTo>
                  <a:pt x="1974669" y="88068"/>
                </a:lnTo>
                <a:lnTo>
                  <a:pt x="2030344" y="74947"/>
                </a:lnTo>
                <a:close/>
                <a:moveTo>
                  <a:pt x="2376711" y="61883"/>
                </a:moveTo>
                <a:cubicBezTo>
                  <a:pt x="2553894" y="65900"/>
                  <a:pt x="2728623" y="104297"/>
                  <a:pt x="2891163" y="174946"/>
                </a:cubicBezTo>
                <a:cubicBezTo>
                  <a:pt x="2933093" y="193387"/>
                  <a:pt x="2974059" y="213960"/>
                  <a:pt x="3013881" y="236589"/>
                </a:cubicBezTo>
                <a:cubicBezTo>
                  <a:pt x="3066085" y="265948"/>
                  <a:pt x="3116330" y="298648"/>
                  <a:pt x="3164314" y="334483"/>
                </a:cubicBezTo>
                <a:lnTo>
                  <a:pt x="3166913" y="338041"/>
                </a:lnTo>
                <a:lnTo>
                  <a:pt x="3155750" y="348447"/>
                </a:lnTo>
                <a:cubicBezTo>
                  <a:pt x="3149149" y="352636"/>
                  <a:pt x="3140324" y="357393"/>
                  <a:pt x="3131224" y="362288"/>
                </a:cubicBezTo>
                <a:cubicBezTo>
                  <a:pt x="3120572" y="368079"/>
                  <a:pt x="3108093" y="374835"/>
                  <a:pt x="3094550" y="382919"/>
                </a:cubicBezTo>
                <a:lnTo>
                  <a:pt x="3083044" y="390560"/>
                </a:lnTo>
                <a:lnTo>
                  <a:pt x="3073531" y="396133"/>
                </a:lnTo>
                <a:lnTo>
                  <a:pt x="3068406" y="400281"/>
                </a:lnTo>
                <a:lnTo>
                  <a:pt x="3051491" y="411513"/>
                </a:lnTo>
                <a:cubicBezTo>
                  <a:pt x="3036583" y="422613"/>
                  <a:pt x="3021372" y="435402"/>
                  <a:pt x="3006623" y="450242"/>
                </a:cubicBezTo>
                <a:lnTo>
                  <a:pt x="2975109" y="488443"/>
                </a:lnTo>
                <a:lnTo>
                  <a:pt x="3029186" y="393772"/>
                </a:lnTo>
                <a:cubicBezTo>
                  <a:pt x="3037666" y="382346"/>
                  <a:pt x="3045079" y="372412"/>
                  <a:pt x="3049740" y="363476"/>
                </a:cubicBezTo>
                <a:lnTo>
                  <a:pt x="3050364" y="359712"/>
                </a:lnTo>
                <a:lnTo>
                  <a:pt x="3053421" y="354803"/>
                </a:lnTo>
                <a:cubicBezTo>
                  <a:pt x="3056937" y="343704"/>
                  <a:pt x="3054558" y="334086"/>
                  <a:pt x="3042287" y="324779"/>
                </a:cubicBezTo>
                <a:cubicBezTo>
                  <a:pt x="2999529" y="292516"/>
                  <a:pt x="2954757" y="262996"/>
                  <a:pt x="2908262" y="236395"/>
                </a:cubicBezTo>
                <a:cubicBezTo>
                  <a:pt x="2872839" y="215879"/>
                  <a:pt x="2836395" y="197194"/>
                  <a:pt x="2799057" y="180412"/>
                </a:cubicBezTo>
                <a:cubicBezTo>
                  <a:pt x="2655020" y="114364"/>
                  <a:pt x="2499237" y="77797"/>
                  <a:pt x="2340862" y="72861"/>
                </a:cubicBezTo>
                <a:lnTo>
                  <a:pt x="2336810" y="72977"/>
                </a:lnTo>
                <a:lnTo>
                  <a:pt x="2243122" y="74483"/>
                </a:lnTo>
                <a:lnTo>
                  <a:pt x="2225641" y="76156"/>
                </a:lnTo>
                <a:lnTo>
                  <a:pt x="2213393" y="76507"/>
                </a:lnTo>
                <a:lnTo>
                  <a:pt x="2192549" y="79324"/>
                </a:lnTo>
                <a:lnTo>
                  <a:pt x="2158043" y="82627"/>
                </a:lnTo>
                <a:lnTo>
                  <a:pt x="2124823" y="88477"/>
                </a:lnTo>
                <a:lnTo>
                  <a:pt x="2107991" y="90752"/>
                </a:lnTo>
                <a:lnTo>
                  <a:pt x="2097347" y="93316"/>
                </a:lnTo>
                <a:lnTo>
                  <a:pt x="2084879" y="95511"/>
                </a:lnTo>
                <a:lnTo>
                  <a:pt x="2026560" y="110368"/>
                </a:lnTo>
                <a:lnTo>
                  <a:pt x="2022883" y="111253"/>
                </a:lnTo>
                <a:lnTo>
                  <a:pt x="2018130" y="112853"/>
                </a:lnTo>
                <a:lnTo>
                  <a:pt x="2000534" y="114860"/>
                </a:lnTo>
                <a:lnTo>
                  <a:pt x="1941547" y="127013"/>
                </a:lnTo>
                <a:lnTo>
                  <a:pt x="1982509" y="111482"/>
                </a:lnTo>
                <a:lnTo>
                  <a:pt x="1984150" y="111031"/>
                </a:lnTo>
                <a:lnTo>
                  <a:pt x="2075575" y="87376"/>
                </a:lnTo>
                <a:lnTo>
                  <a:pt x="2108113" y="81366"/>
                </a:lnTo>
                <a:lnTo>
                  <a:pt x="2194025" y="69365"/>
                </a:lnTo>
                <a:lnTo>
                  <a:pt x="2233394" y="65547"/>
                </a:lnTo>
                <a:lnTo>
                  <a:pt x="2374711" y="61908"/>
                </a:lnTo>
                <a:close/>
                <a:moveTo>
                  <a:pt x="2412974" y="43957"/>
                </a:moveTo>
                <a:cubicBezTo>
                  <a:pt x="2610137" y="44828"/>
                  <a:pt x="2805149" y="85048"/>
                  <a:pt x="2986579" y="162261"/>
                </a:cubicBezTo>
                <a:cubicBezTo>
                  <a:pt x="3033350" y="182427"/>
                  <a:pt x="3079003" y="205079"/>
                  <a:pt x="3123361" y="230108"/>
                </a:cubicBezTo>
                <a:lnTo>
                  <a:pt x="3290011" y="337206"/>
                </a:lnTo>
                <a:lnTo>
                  <a:pt x="3257665" y="347116"/>
                </a:lnTo>
                <a:lnTo>
                  <a:pt x="3251900" y="348813"/>
                </a:lnTo>
                <a:lnTo>
                  <a:pt x="3215396" y="359238"/>
                </a:lnTo>
                <a:lnTo>
                  <a:pt x="3208902" y="361471"/>
                </a:lnTo>
                <a:lnTo>
                  <a:pt x="3198824" y="364438"/>
                </a:lnTo>
                <a:lnTo>
                  <a:pt x="3188344" y="368539"/>
                </a:lnTo>
                <a:lnTo>
                  <a:pt x="3162861" y="377300"/>
                </a:lnTo>
                <a:lnTo>
                  <a:pt x="3140548" y="387244"/>
                </a:lnTo>
                <a:lnTo>
                  <a:pt x="3124174" y="393653"/>
                </a:lnTo>
                <a:lnTo>
                  <a:pt x="3117093" y="397696"/>
                </a:lnTo>
                <a:lnTo>
                  <a:pt x="3104186" y="403449"/>
                </a:lnTo>
                <a:lnTo>
                  <a:pt x="3045615" y="438516"/>
                </a:lnTo>
                <a:lnTo>
                  <a:pt x="3043500" y="439724"/>
                </a:lnTo>
                <a:lnTo>
                  <a:pt x="2977457" y="498021"/>
                </a:lnTo>
                <a:lnTo>
                  <a:pt x="3010408" y="457263"/>
                </a:lnTo>
                <a:lnTo>
                  <a:pt x="3072007" y="406854"/>
                </a:lnTo>
                <a:lnTo>
                  <a:pt x="3086999" y="396845"/>
                </a:lnTo>
                <a:lnTo>
                  <a:pt x="3135359" y="368541"/>
                </a:lnTo>
                <a:cubicBezTo>
                  <a:pt x="3160316" y="355027"/>
                  <a:pt x="3174105" y="347583"/>
                  <a:pt x="3174793" y="338481"/>
                </a:cubicBezTo>
                <a:lnTo>
                  <a:pt x="3174784" y="338465"/>
                </a:lnTo>
                <a:lnTo>
                  <a:pt x="3174793" y="338455"/>
                </a:lnTo>
                <a:lnTo>
                  <a:pt x="3174787" y="338443"/>
                </a:lnTo>
                <a:lnTo>
                  <a:pt x="3174795" y="338433"/>
                </a:lnTo>
                <a:cubicBezTo>
                  <a:pt x="3174878" y="334444"/>
                  <a:pt x="3172838" y="330711"/>
                  <a:pt x="3169418" y="328644"/>
                </a:cubicBezTo>
                <a:cubicBezTo>
                  <a:pt x="3121048" y="292563"/>
                  <a:pt x="3070389" y="259678"/>
                  <a:pt x="3017743" y="230193"/>
                </a:cubicBezTo>
                <a:cubicBezTo>
                  <a:pt x="2977495" y="207355"/>
                  <a:pt x="2936075" y="186642"/>
                  <a:pt x="2893646" y="168144"/>
                </a:cubicBezTo>
                <a:cubicBezTo>
                  <a:pt x="2730252" y="97228"/>
                  <a:pt x="2554654" y="58644"/>
                  <a:pt x="2376575" y="54526"/>
                </a:cubicBezTo>
                <a:cubicBezTo>
                  <a:pt x="2116661" y="46665"/>
                  <a:pt x="1955886" y="106094"/>
                  <a:pt x="1864606" y="151046"/>
                </a:cubicBezTo>
                <a:lnTo>
                  <a:pt x="1851875" y="156139"/>
                </a:lnTo>
                <a:lnTo>
                  <a:pt x="1851491" y="156206"/>
                </a:lnTo>
                <a:lnTo>
                  <a:pt x="1836334" y="160688"/>
                </a:lnTo>
                <a:lnTo>
                  <a:pt x="1805455" y="166225"/>
                </a:lnTo>
                <a:lnTo>
                  <a:pt x="1871969" y="134160"/>
                </a:lnTo>
                <a:lnTo>
                  <a:pt x="1957676" y="103891"/>
                </a:lnTo>
                <a:lnTo>
                  <a:pt x="1981121" y="96897"/>
                </a:lnTo>
                <a:lnTo>
                  <a:pt x="2091114" y="70240"/>
                </a:lnTo>
                <a:lnTo>
                  <a:pt x="2221050" y="52544"/>
                </a:lnTo>
                <a:lnTo>
                  <a:pt x="2255770" y="49562"/>
                </a:lnTo>
                <a:close/>
                <a:moveTo>
                  <a:pt x="2448273" y="26581"/>
                </a:moveTo>
                <a:cubicBezTo>
                  <a:pt x="2722197" y="23329"/>
                  <a:pt x="2992219" y="91831"/>
                  <a:pt x="3231464" y="225276"/>
                </a:cubicBezTo>
                <a:lnTo>
                  <a:pt x="3410643" y="339125"/>
                </a:lnTo>
                <a:lnTo>
                  <a:pt x="3394585" y="341183"/>
                </a:lnTo>
                <a:cubicBezTo>
                  <a:pt x="3385967" y="342269"/>
                  <a:pt x="3375145" y="343603"/>
                  <a:pt x="3362515" y="345381"/>
                </a:cubicBezTo>
                <a:lnTo>
                  <a:pt x="3346826" y="347889"/>
                </a:lnTo>
                <a:lnTo>
                  <a:pt x="3331210" y="350268"/>
                </a:lnTo>
                <a:lnTo>
                  <a:pt x="3329200" y="350707"/>
                </a:lnTo>
                <a:lnTo>
                  <a:pt x="3319594" y="352242"/>
                </a:lnTo>
                <a:lnTo>
                  <a:pt x="3296654" y="357810"/>
                </a:lnTo>
                <a:lnTo>
                  <a:pt x="3240060" y="370164"/>
                </a:lnTo>
                <a:lnTo>
                  <a:pt x="3227077" y="374696"/>
                </a:lnTo>
                <a:lnTo>
                  <a:pt x="3210697" y="378672"/>
                </a:lnTo>
                <a:cubicBezTo>
                  <a:pt x="3190776" y="384881"/>
                  <a:pt x="3170235" y="392123"/>
                  <a:pt x="3149467" y="400594"/>
                </a:cubicBezTo>
                <a:lnTo>
                  <a:pt x="3139447" y="405285"/>
                </a:lnTo>
                <a:lnTo>
                  <a:pt x="3133854" y="407238"/>
                </a:lnTo>
                <a:lnTo>
                  <a:pt x="3126444" y="411373"/>
                </a:lnTo>
                <a:lnTo>
                  <a:pt x="3086882" y="429894"/>
                </a:lnTo>
                <a:cubicBezTo>
                  <a:pt x="3066058" y="441021"/>
                  <a:pt x="3045403" y="453574"/>
                  <a:pt x="3025314" y="467748"/>
                </a:cubicBezTo>
                <a:lnTo>
                  <a:pt x="3005017" y="484351"/>
                </a:lnTo>
                <a:lnTo>
                  <a:pt x="3045814" y="447662"/>
                </a:lnTo>
                <a:lnTo>
                  <a:pt x="3046948" y="446975"/>
                </a:lnTo>
                <a:lnTo>
                  <a:pt x="3119197" y="405300"/>
                </a:lnTo>
                <a:lnTo>
                  <a:pt x="3141955" y="395098"/>
                </a:lnTo>
                <a:lnTo>
                  <a:pt x="3190669" y="375960"/>
                </a:lnTo>
                <a:lnTo>
                  <a:pt x="3210187" y="369235"/>
                </a:lnTo>
                <a:lnTo>
                  <a:pt x="3256465" y="355606"/>
                </a:lnTo>
                <a:lnTo>
                  <a:pt x="3259455" y="354752"/>
                </a:lnTo>
                <a:cubicBezTo>
                  <a:pt x="3288687" y="346892"/>
                  <a:pt x="3297097" y="344273"/>
                  <a:pt x="3298201" y="338758"/>
                </a:cubicBezTo>
                <a:lnTo>
                  <a:pt x="3298192" y="338738"/>
                </a:lnTo>
                <a:lnTo>
                  <a:pt x="3298201" y="338731"/>
                </a:lnTo>
                <a:lnTo>
                  <a:pt x="3298193" y="338713"/>
                </a:lnTo>
                <a:lnTo>
                  <a:pt x="3298203" y="338705"/>
                </a:lnTo>
                <a:cubicBezTo>
                  <a:pt x="3298479" y="336366"/>
                  <a:pt x="3297417" y="334068"/>
                  <a:pt x="3295445" y="332776"/>
                </a:cubicBezTo>
                <a:cubicBezTo>
                  <a:pt x="3241753" y="292968"/>
                  <a:pt x="3185508" y="256718"/>
                  <a:pt x="3127087" y="224260"/>
                </a:cubicBezTo>
                <a:cubicBezTo>
                  <a:pt x="3082357" y="199130"/>
                  <a:pt x="3036330" y="176393"/>
                  <a:pt x="2989201" y="156144"/>
                </a:cubicBezTo>
                <a:cubicBezTo>
                  <a:pt x="2807095" y="78327"/>
                  <a:pt x="2611284" y="37682"/>
                  <a:pt x="2413252" y="36597"/>
                </a:cubicBezTo>
                <a:lnTo>
                  <a:pt x="2408287" y="36741"/>
                </a:lnTo>
                <a:lnTo>
                  <a:pt x="2299664" y="38828"/>
                </a:lnTo>
                <a:lnTo>
                  <a:pt x="2279156" y="40488"/>
                </a:lnTo>
                <a:lnTo>
                  <a:pt x="2264280" y="40919"/>
                </a:lnTo>
                <a:lnTo>
                  <a:pt x="2239605" y="43689"/>
                </a:lnTo>
                <a:lnTo>
                  <a:pt x="2197135" y="47127"/>
                </a:lnTo>
                <a:lnTo>
                  <a:pt x="2156440" y="53024"/>
                </a:lnTo>
                <a:lnTo>
                  <a:pt x="2138307" y="55059"/>
                </a:lnTo>
                <a:lnTo>
                  <a:pt x="2173125" y="48645"/>
                </a:lnTo>
                <a:lnTo>
                  <a:pt x="2233918" y="40328"/>
                </a:lnTo>
                <a:lnTo>
                  <a:pt x="2446410" y="26675"/>
                </a:lnTo>
                <a:close/>
                <a:moveTo>
                  <a:pt x="2485641" y="8105"/>
                </a:moveTo>
                <a:cubicBezTo>
                  <a:pt x="2784619" y="2169"/>
                  <a:pt x="3079914" y="74922"/>
                  <a:pt x="3341910" y="219073"/>
                </a:cubicBezTo>
                <a:lnTo>
                  <a:pt x="3534865" y="340221"/>
                </a:lnTo>
                <a:lnTo>
                  <a:pt x="3500888" y="340817"/>
                </a:lnTo>
                <a:cubicBezTo>
                  <a:pt x="3486303" y="341352"/>
                  <a:pt x="3468699" y="342325"/>
                  <a:pt x="3448714" y="344043"/>
                </a:cubicBezTo>
                <a:lnTo>
                  <a:pt x="3436609" y="345445"/>
                </a:lnTo>
                <a:lnTo>
                  <a:pt x="3417112" y="346168"/>
                </a:lnTo>
                <a:lnTo>
                  <a:pt x="3409618" y="346611"/>
                </a:lnTo>
                <a:lnTo>
                  <a:pt x="3405538" y="346769"/>
                </a:lnTo>
                <a:lnTo>
                  <a:pt x="3418661" y="344928"/>
                </a:lnTo>
                <a:cubicBezTo>
                  <a:pt x="3422332" y="344031"/>
                  <a:pt x="3423194" y="343032"/>
                  <a:pt x="3423677" y="341239"/>
                </a:cubicBezTo>
                <a:lnTo>
                  <a:pt x="3423669" y="341218"/>
                </a:lnTo>
                <a:lnTo>
                  <a:pt x="3423677" y="341213"/>
                </a:lnTo>
                <a:lnTo>
                  <a:pt x="3423669" y="341191"/>
                </a:lnTo>
                <a:lnTo>
                  <a:pt x="3423679" y="341183"/>
                </a:lnTo>
                <a:cubicBezTo>
                  <a:pt x="3423969" y="339562"/>
                  <a:pt x="3423334" y="337913"/>
                  <a:pt x="3422024" y="336910"/>
                </a:cubicBezTo>
                <a:cubicBezTo>
                  <a:pt x="3362720" y="293259"/>
                  <a:pt x="3300573" y="253600"/>
                  <a:pt x="3236015" y="218189"/>
                </a:cubicBezTo>
                <a:cubicBezTo>
                  <a:pt x="3186833" y="190744"/>
                  <a:pt x="3136201" y="165979"/>
                  <a:pt x="3084341" y="144007"/>
                </a:cubicBezTo>
                <a:cubicBezTo>
                  <a:pt x="2883636" y="58727"/>
                  <a:pt x="2667430" y="16001"/>
                  <a:pt x="2449378" y="18530"/>
                </a:cubicBezTo>
                <a:lnTo>
                  <a:pt x="2442083" y="19027"/>
                </a:lnTo>
                <a:lnTo>
                  <a:pt x="2225896" y="32176"/>
                </a:lnTo>
                <a:lnTo>
                  <a:pt x="2210548" y="34799"/>
                </a:lnTo>
                <a:lnTo>
                  <a:pt x="2195468" y="35827"/>
                </a:lnTo>
                <a:lnTo>
                  <a:pt x="2136120" y="47523"/>
                </a:lnTo>
                <a:lnTo>
                  <a:pt x="2021687" y="67084"/>
                </a:lnTo>
                <a:lnTo>
                  <a:pt x="1993790" y="75575"/>
                </a:lnTo>
                <a:lnTo>
                  <a:pt x="1967347" y="80786"/>
                </a:lnTo>
                <a:lnTo>
                  <a:pt x="1917098" y="98919"/>
                </a:lnTo>
                <a:lnTo>
                  <a:pt x="1840065" y="122368"/>
                </a:lnTo>
                <a:lnTo>
                  <a:pt x="1803533" y="139900"/>
                </a:lnTo>
                <a:lnTo>
                  <a:pt x="1769965" y="152013"/>
                </a:lnTo>
                <a:cubicBezTo>
                  <a:pt x="1739905" y="165996"/>
                  <a:pt x="1711332" y="181014"/>
                  <a:pt x="1684349" y="197041"/>
                </a:cubicBezTo>
                <a:lnTo>
                  <a:pt x="1665200" y="209896"/>
                </a:lnTo>
                <a:lnTo>
                  <a:pt x="1658105" y="212116"/>
                </a:lnTo>
                <a:cubicBezTo>
                  <a:pt x="1633362" y="221829"/>
                  <a:pt x="1608495" y="232681"/>
                  <a:pt x="1583660" y="244797"/>
                </a:cubicBezTo>
                <a:lnTo>
                  <a:pt x="1541832" y="267483"/>
                </a:lnTo>
                <a:lnTo>
                  <a:pt x="1536214" y="269950"/>
                </a:lnTo>
                <a:lnTo>
                  <a:pt x="1574478" y="241480"/>
                </a:lnTo>
                <a:lnTo>
                  <a:pt x="1581927" y="236736"/>
                </a:lnTo>
                <a:lnTo>
                  <a:pt x="1628563" y="207400"/>
                </a:lnTo>
                <a:lnTo>
                  <a:pt x="1653726" y="193813"/>
                </a:lnTo>
                <a:lnTo>
                  <a:pt x="1702511" y="168479"/>
                </a:lnTo>
                <a:lnTo>
                  <a:pt x="1738821" y="152221"/>
                </a:lnTo>
                <a:lnTo>
                  <a:pt x="1797052" y="128021"/>
                </a:lnTo>
                <a:lnTo>
                  <a:pt x="1843468" y="111303"/>
                </a:lnTo>
                <a:lnTo>
                  <a:pt x="1913736" y="88975"/>
                </a:lnTo>
                <a:lnTo>
                  <a:pt x="1969362" y="73566"/>
                </a:lnTo>
                <a:lnTo>
                  <a:pt x="2054925" y="54273"/>
                </a:lnTo>
                <a:lnTo>
                  <a:pt x="2117736" y="41839"/>
                </a:lnTo>
                <a:lnTo>
                  <a:pt x="2226517" y="26787"/>
                </a:lnTo>
                <a:lnTo>
                  <a:pt x="2289714" y="19028"/>
                </a:lnTo>
                <a:lnTo>
                  <a:pt x="2474513" y="8675"/>
                </a:lnTo>
                <a:close/>
                <a:moveTo>
                  <a:pt x="2485505" y="330"/>
                </a:moveTo>
                <a:cubicBezTo>
                  <a:pt x="2115143" y="6948"/>
                  <a:pt x="1869292" y="83889"/>
                  <a:pt x="1728511" y="147731"/>
                </a:cubicBezTo>
                <a:cubicBezTo>
                  <a:pt x="1575459" y="216674"/>
                  <a:pt x="1508583" y="285617"/>
                  <a:pt x="1508583" y="285617"/>
                </a:cubicBezTo>
                <a:lnTo>
                  <a:pt x="1508583" y="285646"/>
                </a:lnTo>
                <a:lnTo>
                  <a:pt x="1508582" y="285646"/>
                </a:lnTo>
                <a:lnTo>
                  <a:pt x="1508582" y="285674"/>
                </a:lnTo>
                <a:lnTo>
                  <a:pt x="1508582" y="285822"/>
                </a:lnTo>
                <a:lnTo>
                  <a:pt x="1346454" y="433642"/>
                </a:lnTo>
                <a:cubicBezTo>
                  <a:pt x="1295985" y="487084"/>
                  <a:pt x="1249507" y="544293"/>
                  <a:pt x="1207440" y="604824"/>
                </a:cubicBezTo>
                <a:cubicBezTo>
                  <a:pt x="1124081" y="721601"/>
                  <a:pt x="1058987" y="850392"/>
                  <a:pt x="1014400" y="986768"/>
                </a:cubicBezTo>
                <a:cubicBezTo>
                  <a:pt x="1001031" y="1028263"/>
                  <a:pt x="989808" y="1070330"/>
                  <a:pt x="980749" y="1112803"/>
                </a:cubicBezTo>
                <a:lnTo>
                  <a:pt x="973822" y="1155865"/>
                </a:lnTo>
                <a:lnTo>
                  <a:pt x="968785" y="1176846"/>
                </a:lnTo>
                <a:lnTo>
                  <a:pt x="966980" y="1198391"/>
                </a:lnTo>
                <a:lnTo>
                  <a:pt x="960083" y="1241269"/>
                </a:lnTo>
                <a:lnTo>
                  <a:pt x="955744" y="1315696"/>
                </a:lnTo>
                <a:lnTo>
                  <a:pt x="952510" y="1371161"/>
                </a:lnTo>
                <a:lnTo>
                  <a:pt x="953790" y="1400782"/>
                </a:lnTo>
                <a:lnTo>
                  <a:pt x="958069" y="1499812"/>
                </a:lnTo>
                <a:lnTo>
                  <a:pt x="952489" y="1503818"/>
                </a:lnTo>
                <a:lnTo>
                  <a:pt x="892912" y="1546106"/>
                </a:lnTo>
                <a:lnTo>
                  <a:pt x="880638" y="1555392"/>
                </a:lnTo>
                <a:lnTo>
                  <a:pt x="864557" y="1566935"/>
                </a:lnTo>
                <a:cubicBezTo>
                  <a:pt x="827520" y="1594346"/>
                  <a:pt x="793560" y="1620283"/>
                  <a:pt x="762674" y="1644483"/>
                </a:cubicBezTo>
                <a:lnTo>
                  <a:pt x="759273" y="1647219"/>
                </a:lnTo>
                <a:lnTo>
                  <a:pt x="756919" y="1649000"/>
                </a:lnTo>
                <a:lnTo>
                  <a:pt x="744221" y="1659328"/>
                </a:lnTo>
                <a:lnTo>
                  <a:pt x="679234" y="1711610"/>
                </a:lnTo>
                <a:lnTo>
                  <a:pt x="662489" y="1725807"/>
                </a:lnTo>
                <a:lnTo>
                  <a:pt x="652695" y="1733773"/>
                </a:lnTo>
                <a:lnTo>
                  <a:pt x="637431" y="1747051"/>
                </a:lnTo>
                <a:lnTo>
                  <a:pt x="614215" y="1766735"/>
                </a:lnTo>
                <a:lnTo>
                  <a:pt x="589888" y="1788411"/>
                </a:lnTo>
                <a:lnTo>
                  <a:pt x="580188" y="1796848"/>
                </a:lnTo>
                <a:lnTo>
                  <a:pt x="574268" y="1802328"/>
                </a:lnTo>
                <a:lnTo>
                  <a:pt x="567594" y="1808275"/>
                </a:lnTo>
                <a:cubicBezTo>
                  <a:pt x="555118" y="1819681"/>
                  <a:pt x="545704" y="1828561"/>
                  <a:pt x="539349" y="1834648"/>
                </a:cubicBezTo>
                <a:lnTo>
                  <a:pt x="532129" y="1841673"/>
                </a:lnTo>
                <a:lnTo>
                  <a:pt x="531526" y="1841304"/>
                </a:lnTo>
                <a:lnTo>
                  <a:pt x="530975" y="1840966"/>
                </a:lnTo>
                <a:lnTo>
                  <a:pt x="530975" y="1840966"/>
                </a:lnTo>
                <a:lnTo>
                  <a:pt x="530973" y="1840965"/>
                </a:lnTo>
                <a:cubicBezTo>
                  <a:pt x="475818" y="1850753"/>
                  <a:pt x="407565" y="1858752"/>
                  <a:pt x="406876" y="1858752"/>
                </a:cubicBezTo>
                <a:lnTo>
                  <a:pt x="405637" y="1859521"/>
                </a:lnTo>
                <a:lnTo>
                  <a:pt x="404534" y="1859716"/>
                </a:lnTo>
                <a:lnTo>
                  <a:pt x="404533" y="1859717"/>
                </a:lnTo>
                <a:lnTo>
                  <a:pt x="404532" y="1859717"/>
                </a:lnTo>
                <a:lnTo>
                  <a:pt x="372620" y="1882048"/>
                </a:lnTo>
                <a:lnTo>
                  <a:pt x="366093" y="1876406"/>
                </a:lnTo>
                <a:lnTo>
                  <a:pt x="366043" y="1876384"/>
                </a:lnTo>
                <a:lnTo>
                  <a:pt x="349884" y="1868242"/>
                </a:lnTo>
                <a:lnTo>
                  <a:pt x="345616" y="1867411"/>
                </a:lnTo>
                <a:lnTo>
                  <a:pt x="342262" y="1865937"/>
                </a:lnTo>
                <a:lnTo>
                  <a:pt x="336585" y="1865651"/>
                </a:lnTo>
                <a:lnTo>
                  <a:pt x="323366" y="1863074"/>
                </a:lnTo>
                <a:lnTo>
                  <a:pt x="308071" y="1864211"/>
                </a:lnTo>
                <a:lnTo>
                  <a:pt x="299275" y="1863767"/>
                </a:lnTo>
                <a:lnTo>
                  <a:pt x="290036" y="1865552"/>
                </a:lnTo>
                <a:lnTo>
                  <a:pt x="285145" y="1865916"/>
                </a:lnTo>
                <a:lnTo>
                  <a:pt x="280128" y="1867467"/>
                </a:lnTo>
                <a:lnTo>
                  <a:pt x="269567" y="1869507"/>
                </a:lnTo>
                <a:cubicBezTo>
                  <a:pt x="258683" y="1872426"/>
                  <a:pt x="246794" y="1876434"/>
                  <a:pt x="233833" y="1881777"/>
                </a:cubicBezTo>
                <a:cubicBezTo>
                  <a:pt x="220872" y="1887120"/>
                  <a:pt x="210074" y="1893469"/>
                  <a:pt x="201100" y="1900491"/>
                </a:cubicBezTo>
                <a:lnTo>
                  <a:pt x="201099" y="1900492"/>
                </a:lnTo>
                <a:lnTo>
                  <a:pt x="201097" y="1900493"/>
                </a:lnTo>
                <a:lnTo>
                  <a:pt x="187512" y="1914682"/>
                </a:lnTo>
                <a:lnTo>
                  <a:pt x="183844" y="1917288"/>
                </a:lnTo>
                <a:lnTo>
                  <a:pt x="182625" y="1919787"/>
                </a:lnTo>
                <a:lnTo>
                  <a:pt x="179313" y="1923246"/>
                </a:lnTo>
                <a:lnTo>
                  <a:pt x="173616" y="1938253"/>
                </a:lnTo>
                <a:lnTo>
                  <a:pt x="162727" y="1960573"/>
                </a:lnTo>
                <a:lnTo>
                  <a:pt x="162108" y="1968566"/>
                </a:lnTo>
                <a:lnTo>
                  <a:pt x="160475" y="1972870"/>
                </a:lnTo>
                <a:lnTo>
                  <a:pt x="160679" y="1987030"/>
                </a:lnTo>
                <a:lnTo>
                  <a:pt x="159604" y="2000922"/>
                </a:lnTo>
                <a:lnTo>
                  <a:pt x="161016" y="2010366"/>
                </a:lnTo>
                <a:lnTo>
                  <a:pt x="161078" y="2014660"/>
                </a:lnTo>
                <a:lnTo>
                  <a:pt x="163595" y="2027610"/>
                </a:lnTo>
                <a:lnTo>
                  <a:pt x="163596" y="2027620"/>
                </a:lnTo>
                <a:lnTo>
                  <a:pt x="163747" y="2028205"/>
                </a:lnTo>
                <a:lnTo>
                  <a:pt x="132209" y="2050274"/>
                </a:lnTo>
                <a:cubicBezTo>
                  <a:pt x="107744" y="2067634"/>
                  <a:pt x="96728" y="2098424"/>
                  <a:pt x="104632" y="2127353"/>
                </a:cubicBezTo>
                <a:lnTo>
                  <a:pt x="250781" y="2668423"/>
                </a:lnTo>
                <a:lnTo>
                  <a:pt x="239345" y="2676343"/>
                </a:lnTo>
                <a:lnTo>
                  <a:pt x="209243" y="2697189"/>
                </a:lnTo>
                <a:cubicBezTo>
                  <a:pt x="188133" y="2716099"/>
                  <a:pt x="168367" y="2737262"/>
                  <a:pt x="150059" y="2760518"/>
                </a:cubicBezTo>
                <a:lnTo>
                  <a:pt x="139952" y="2775726"/>
                </a:lnTo>
                <a:lnTo>
                  <a:pt x="132242" y="2784464"/>
                </a:lnTo>
                <a:lnTo>
                  <a:pt x="122085" y="2802610"/>
                </a:lnTo>
                <a:lnTo>
                  <a:pt x="99630" y="2836398"/>
                </a:lnTo>
                <a:lnTo>
                  <a:pt x="81451" y="2875202"/>
                </a:lnTo>
                <a:lnTo>
                  <a:pt x="71219" y="2893482"/>
                </a:lnTo>
                <a:lnTo>
                  <a:pt x="66908" y="2906246"/>
                </a:lnTo>
                <a:lnTo>
                  <a:pt x="58653" y="2923866"/>
                </a:lnTo>
                <a:cubicBezTo>
                  <a:pt x="46648" y="2954846"/>
                  <a:pt x="36334" y="2987596"/>
                  <a:pt x="27828" y="3021956"/>
                </a:cubicBezTo>
                <a:cubicBezTo>
                  <a:pt x="5146" y="3113580"/>
                  <a:pt x="-3609" y="3213306"/>
                  <a:pt x="1337" y="3316100"/>
                </a:cubicBezTo>
                <a:lnTo>
                  <a:pt x="1337" y="3316101"/>
                </a:lnTo>
                <a:cubicBezTo>
                  <a:pt x="6284" y="3418895"/>
                  <a:pt x="24933" y="3524757"/>
                  <a:pt x="57060" y="3628654"/>
                </a:cubicBezTo>
                <a:cubicBezTo>
                  <a:pt x="125589" y="3849684"/>
                  <a:pt x="248170" y="4040380"/>
                  <a:pt x="400533" y="4167097"/>
                </a:cubicBezTo>
                <a:cubicBezTo>
                  <a:pt x="518426" y="4264306"/>
                  <a:pt x="644867" y="4314911"/>
                  <a:pt x="765792" y="4314911"/>
                </a:cubicBezTo>
                <a:cubicBezTo>
                  <a:pt x="801598" y="4314828"/>
                  <a:pt x="837240" y="4310099"/>
                  <a:pt x="871826" y="4300847"/>
                </a:cubicBezTo>
                <a:cubicBezTo>
                  <a:pt x="925275" y="4293828"/>
                  <a:pt x="977888" y="4282090"/>
                  <a:pt x="1029061" y="4265825"/>
                </a:cubicBezTo>
                <a:lnTo>
                  <a:pt x="1139705" y="4219520"/>
                </a:lnTo>
                <a:lnTo>
                  <a:pt x="1142359" y="4221562"/>
                </a:lnTo>
                <a:lnTo>
                  <a:pt x="1143324" y="4221837"/>
                </a:lnTo>
                <a:cubicBezTo>
                  <a:pt x="1253646" y="4206918"/>
                  <a:pt x="1360940" y="4174764"/>
                  <a:pt x="1461288" y="4126558"/>
                </a:cubicBezTo>
                <a:cubicBezTo>
                  <a:pt x="1497043" y="4112012"/>
                  <a:pt x="1530894" y="4093177"/>
                  <a:pt x="1562083" y="4070439"/>
                </a:cubicBezTo>
                <a:cubicBezTo>
                  <a:pt x="1565806" y="4067957"/>
                  <a:pt x="1569667" y="4065061"/>
                  <a:pt x="1574079" y="4061476"/>
                </a:cubicBezTo>
                <a:cubicBezTo>
                  <a:pt x="1684388" y="3975574"/>
                  <a:pt x="1762569" y="3836171"/>
                  <a:pt x="1794696" y="3670708"/>
                </a:cubicBezTo>
                <a:cubicBezTo>
                  <a:pt x="1802969" y="3627894"/>
                  <a:pt x="1808183" y="3583978"/>
                  <a:pt x="1810366" y="3539275"/>
                </a:cubicBezTo>
                <a:lnTo>
                  <a:pt x="1810366" y="3539274"/>
                </a:lnTo>
                <a:cubicBezTo>
                  <a:pt x="1816913" y="3405165"/>
                  <a:pt x="1796178" y="3263979"/>
                  <a:pt x="1748918" y="3124266"/>
                </a:cubicBezTo>
                <a:cubicBezTo>
                  <a:pt x="1730579" y="3070560"/>
                  <a:pt x="1708793" y="3018534"/>
                  <a:pt x="1683914" y="2968742"/>
                </a:cubicBezTo>
                <a:lnTo>
                  <a:pt x="1621907" y="2863291"/>
                </a:lnTo>
                <a:lnTo>
                  <a:pt x="1600346" y="2826623"/>
                </a:lnTo>
                <a:lnTo>
                  <a:pt x="1596467" y="2821760"/>
                </a:lnTo>
                <a:lnTo>
                  <a:pt x="1560231" y="2776327"/>
                </a:lnTo>
                <a:lnTo>
                  <a:pt x="1542912" y="2754613"/>
                </a:lnTo>
                <a:lnTo>
                  <a:pt x="1564695" y="2753493"/>
                </a:lnTo>
                <a:cubicBezTo>
                  <a:pt x="1606587" y="2749598"/>
                  <a:pt x="1648283" y="2743974"/>
                  <a:pt x="1689675" y="2736641"/>
                </a:cubicBezTo>
                <a:lnTo>
                  <a:pt x="1730799" y="2727590"/>
                </a:lnTo>
                <a:lnTo>
                  <a:pt x="1751524" y="2724358"/>
                </a:lnTo>
                <a:lnTo>
                  <a:pt x="1771671" y="2718594"/>
                </a:lnTo>
                <a:lnTo>
                  <a:pt x="1812837" y="2709533"/>
                </a:lnTo>
                <a:lnTo>
                  <a:pt x="1931724" y="2672843"/>
                </a:lnTo>
                <a:lnTo>
                  <a:pt x="1974010" y="2765663"/>
                </a:lnTo>
                <a:cubicBezTo>
                  <a:pt x="2024877" y="2870557"/>
                  <a:pt x="2079669" y="2969008"/>
                  <a:pt x="2135409" y="3045258"/>
                </a:cubicBezTo>
                <a:cubicBezTo>
                  <a:pt x="2193184" y="3123991"/>
                  <a:pt x="2245132" y="3192209"/>
                  <a:pt x="2300407" y="3247295"/>
                </a:cubicBezTo>
                <a:lnTo>
                  <a:pt x="2300408" y="3247295"/>
                </a:lnTo>
                <a:lnTo>
                  <a:pt x="2300408" y="3247296"/>
                </a:lnTo>
                <a:cubicBezTo>
                  <a:pt x="2355683" y="3302381"/>
                  <a:pt x="2414285" y="3344332"/>
                  <a:pt x="2485365" y="3370531"/>
                </a:cubicBezTo>
                <a:cubicBezTo>
                  <a:pt x="2546862" y="3392138"/>
                  <a:pt x="2611709" y="3402645"/>
                  <a:pt x="2676888" y="3401556"/>
                </a:cubicBezTo>
                <a:cubicBezTo>
                  <a:pt x="2707947" y="3401556"/>
                  <a:pt x="2740763" y="3399643"/>
                  <a:pt x="2775532" y="3395789"/>
                </a:cubicBezTo>
                <a:lnTo>
                  <a:pt x="2812265" y="3389992"/>
                </a:lnTo>
                <a:lnTo>
                  <a:pt x="2829173" y="3388548"/>
                </a:lnTo>
                <a:lnTo>
                  <a:pt x="2849180" y="3384167"/>
                </a:lnTo>
                <a:lnTo>
                  <a:pt x="2885888" y="3378374"/>
                </a:lnTo>
                <a:lnTo>
                  <a:pt x="3009115" y="3349145"/>
                </a:lnTo>
                <a:lnTo>
                  <a:pt x="3009119" y="3349144"/>
                </a:lnTo>
                <a:lnTo>
                  <a:pt x="3020418" y="3345751"/>
                </a:lnTo>
                <a:lnTo>
                  <a:pt x="3046200" y="3338011"/>
                </a:lnTo>
                <a:lnTo>
                  <a:pt x="3126634" y="3415479"/>
                </a:lnTo>
                <a:lnTo>
                  <a:pt x="3126738" y="3415539"/>
                </a:lnTo>
                <a:lnTo>
                  <a:pt x="3199715" y="3460354"/>
                </a:lnTo>
                <a:lnTo>
                  <a:pt x="3216196" y="3466864"/>
                </a:lnTo>
                <a:lnTo>
                  <a:pt x="3226172" y="3472587"/>
                </a:lnTo>
                <a:lnTo>
                  <a:pt x="3245454" y="3478419"/>
                </a:lnTo>
                <a:lnTo>
                  <a:pt x="3282025" y="3492863"/>
                </a:lnTo>
                <a:lnTo>
                  <a:pt x="3322201" y="3501632"/>
                </a:lnTo>
                <a:lnTo>
                  <a:pt x="3341559" y="3507487"/>
                </a:lnTo>
                <a:lnTo>
                  <a:pt x="3354437" y="3508668"/>
                </a:lnTo>
                <a:lnTo>
                  <a:pt x="3372621" y="3512637"/>
                </a:lnTo>
                <a:lnTo>
                  <a:pt x="3470386" y="3519297"/>
                </a:lnTo>
                <a:lnTo>
                  <a:pt x="3470558" y="3519313"/>
                </a:lnTo>
                <a:cubicBezTo>
                  <a:pt x="3486828" y="3519313"/>
                  <a:pt x="3503513" y="3518762"/>
                  <a:pt x="3521162" y="3517798"/>
                </a:cubicBezTo>
                <a:cubicBezTo>
                  <a:pt x="3712024" y="3503360"/>
                  <a:pt x="3894350" y="3432735"/>
                  <a:pt x="4045128" y="3314830"/>
                </a:cubicBezTo>
                <a:cubicBezTo>
                  <a:pt x="4157849" y="3224755"/>
                  <a:pt x="4211082" y="3136310"/>
                  <a:pt x="4235132" y="3065141"/>
                </a:cubicBezTo>
                <a:lnTo>
                  <a:pt x="4235132" y="3065139"/>
                </a:lnTo>
                <a:lnTo>
                  <a:pt x="4235133" y="3065138"/>
                </a:lnTo>
                <a:cubicBezTo>
                  <a:pt x="4243149" y="3041415"/>
                  <a:pt x="4247924" y="3019612"/>
                  <a:pt x="4250578" y="3000308"/>
                </a:cubicBezTo>
                <a:cubicBezTo>
                  <a:pt x="4254438" y="2976647"/>
                  <a:pt x="4255180" y="2952682"/>
                  <a:pt x="4252862" y="2929017"/>
                </a:cubicBezTo>
                <a:lnTo>
                  <a:pt x="4247613" y="2906326"/>
                </a:lnTo>
                <a:lnTo>
                  <a:pt x="4237501" y="2862607"/>
                </a:lnTo>
                <a:lnTo>
                  <a:pt x="4272716" y="2850611"/>
                </a:lnTo>
                <a:lnTo>
                  <a:pt x="4277566" y="2848841"/>
                </a:lnTo>
                <a:lnTo>
                  <a:pt x="4285732" y="2846044"/>
                </a:lnTo>
                <a:lnTo>
                  <a:pt x="4353300" y="2821202"/>
                </a:lnTo>
                <a:lnTo>
                  <a:pt x="4479981" y="2774971"/>
                </a:lnTo>
                <a:lnTo>
                  <a:pt x="4496166" y="2768677"/>
                </a:lnTo>
                <a:lnTo>
                  <a:pt x="4509194" y="2763887"/>
                </a:lnTo>
                <a:lnTo>
                  <a:pt x="4589329" y="2732451"/>
                </a:lnTo>
                <a:lnTo>
                  <a:pt x="4635598" y="2714460"/>
                </a:lnTo>
                <a:lnTo>
                  <a:pt x="4666771" y="2704458"/>
                </a:lnTo>
                <a:cubicBezTo>
                  <a:pt x="4732371" y="2680979"/>
                  <a:pt x="4796963" y="2655646"/>
                  <a:pt x="4858637" y="2629831"/>
                </a:cubicBezTo>
                <a:lnTo>
                  <a:pt x="4959685" y="2584906"/>
                </a:lnTo>
                <a:lnTo>
                  <a:pt x="5023817" y="2557609"/>
                </a:lnTo>
                <a:lnTo>
                  <a:pt x="5084005" y="2529638"/>
                </a:lnTo>
                <a:lnTo>
                  <a:pt x="5147962" y="2502262"/>
                </a:lnTo>
                <a:lnTo>
                  <a:pt x="5189397" y="2483697"/>
                </a:lnTo>
                <a:lnTo>
                  <a:pt x="5215387" y="2472407"/>
                </a:lnTo>
                <a:lnTo>
                  <a:pt x="5273538" y="2445997"/>
                </a:lnTo>
                <a:lnTo>
                  <a:pt x="5295062" y="2436353"/>
                </a:lnTo>
                <a:lnTo>
                  <a:pt x="5302777" y="2432717"/>
                </a:lnTo>
                <a:lnTo>
                  <a:pt x="5316330" y="2426562"/>
                </a:lnTo>
                <a:cubicBezTo>
                  <a:pt x="5348366" y="2411756"/>
                  <a:pt x="5378673" y="2397473"/>
                  <a:pt x="5406904" y="2383861"/>
                </a:cubicBezTo>
                <a:lnTo>
                  <a:pt x="5415559" y="2379576"/>
                </a:lnTo>
                <a:lnTo>
                  <a:pt x="5422562" y="2376276"/>
                </a:lnTo>
                <a:lnTo>
                  <a:pt x="5436317" y="2369299"/>
                </a:lnTo>
                <a:lnTo>
                  <a:pt x="5485015" y="2345189"/>
                </a:lnTo>
                <a:lnTo>
                  <a:pt x="5509822" y="2332013"/>
                </a:lnTo>
                <a:lnTo>
                  <a:pt x="5524641" y="2324496"/>
                </a:lnTo>
                <a:lnTo>
                  <a:pt x="5532024" y="2320221"/>
                </a:lnTo>
                <a:lnTo>
                  <a:pt x="5548571" y="2311432"/>
                </a:lnTo>
                <a:cubicBezTo>
                  <a:pt x="5567098" y="2301097"/>
                  <a:pt x="5582851" y="2291729"/>
                  <a:pt x="5595479" y="2283475"/>
                </a:cubicBezTo>
                <a:lnTo>
                  <a:pt x="5623052" y="2262652"/>
                </a:lnTo>
                <a:lnTo>
                  <a:pt x="5643914" y="2250211"/>
                </a:lnTo>
                <a:cubicBezTo>
                  <a:pt x="5723474" y="2191610"/>
                  <a:pt x="5731884" y="2140868"/>
                  <a:pt x="5731884" y="2138938"/>
                </a:cubicBezTo>
                <a:cubicBezTo>
                  <a:pt x="5736615" y="2117212"/>
                  <a:pt x="5739396" y="2092397"/>
                  <a:pt x="5740427" y="2064925"/>
                </a:cubicBezTo>
                <a:lnTo>
                  <a:pt x="5740427" y="2064924"/>
                </a:lnTo>
                <a:lnTo>
                  <a:pt x="5740427" y="2064924"/>
                </a:lnTo>
                <a:cubicBezTo>
                  <a:pt x="5741394" y="2039169"/>
                  <a:pt x="5740822" y="2011078"/>
                  <a:pt x="5738877" y="1981010"/>
                </a:cubicBezTo>
                <a:lnTo>
                  <a:pt x="5738527" y="1977580"/>
                </a:lnTo>
                <a:lnTo>
                  <a:pt x="5738470" y="1974970"/>
                </a:lnTo>
                <a:lnTo>
                  <a:pt x="5735092" y="1943966"/>
                </a:lnTo>
                <a:lnTo>
                  <a:pt x="5729089" y="1885224"/>
                </a:lnTo>
                <a:lnTo>
                  <a:pt x="5727865" y="1877648"/>
                </a:lnTo>
                <a:lnTo>
                  <a:pt x="5727214" y="1871670"/>
                </a:lnTo>
                <a:lnTo>
                  <a:pt x="5720739" y="1833512"/>
                </a:lnTo>
                <a:lnTo>
                  <a:pt x="5712052" y="1779704"/>
                </a:lnTo>
                <a:lnTo>
                  <a:pt x="5709538" y="1767498"/>
                </a:lnTo>
                <a:lnTo>
                  <a:pt x="5707862" y="1757619"/>
                </a:lnTo>
                <a:lnTo>
                  <a:pt x="5699157" y="1717091"/>
                </a:lnTo>
                <a:lnTo>
                  <a:pt x="5688757" y="1666590"/>
                </a:lnTo>
                <a:lnTo>
                  <a:pt x="5685948" y="1655589"/>
                </a:lnTo>
                <a:lnTo>
                  <a:pt x="5681615" y="1635412"/>
                </a:lnTo>
                <a:cubicBezTo>
                  <a:pt x="5671850" y="1593606"/>
                  <a:pt x="5661136" y="1550873"/>
                  <a:pt x="5649674" y="1507646"/>
                </a:cubicBezTo>
                <a:lnTo>
                  <a:pt x="5637351" y="1465275"/>
                </a:lnTo>
                <a:lnTo>
                  <a:pt x="5627355" y="1426130"/>
                </a:lnTo>
                <a:lnTo>
                  <a:pt x="5595407" y="1321060"/>
                </a:lnTo>
                <a:lnTo>
                  <a:pt x="5573522" y="1245844"/>
                </a:lnTo>
                <a:lnTo>
                  <a:pt x="5562454" y="1212717"/>
                </a:lnTo>
                <a:lnTo>
                  <a:pt x="5552804" y="1180979"/>
                </a:lnTo>
                <a:lnTo>
                  <a:pt x="5514830" y="1070171"/>
                </a:lnTo>
                <a:lnTo>
                  <a:pt x="5489019" y="992923"/>
                </a:lnTo>
                <a:lnTo>
                  <a:pt x="5477321" y="960725"/>
                </a:lnTo>
                <a:lnTo>
                  <a:pt x="5473026" y="948193"/>
                </a:lnTo>
                <a:lnTo>
                  <a:pt x="5458741" y="909589"/>
                </a:lnTo>
                <a:lnTo>
                  <a:pt x="5446641" y="876290"/>
                </a:lnTo>
                <a:lnTo>
                  <a:pt x="5440157" y="859372"/>
                </a:lnTo>
                <a:lnTo>
                  <a:pt x="5433652" y="841795"/>
                </a:lnTo>
                <a:lnTo>
                  <a:pt x="5418543" y="802973"/>
                </a:lnTo>
                <a:lnTo>
                  <a:pt x="5405780" y="769664"/>
                </a:lnTo>
                <a:lnTo>
                  <a:pt x="5400892" y="757613"/>
                </a:lnTo>
                <a:lnTo>
                  <a:pt x="5395943" y="744896"/>
                </a:lnTo>
                <a:lnTo>
                  <a:pt x="5380439" y="707204"/>
                </a:lnTo>
                <a:lnTo>
                  <a:pt x="5367639" y="675656"/>
                </a:lnTo>
                <a:lnTo>
                  <a:pt x="5364317" y="668005"/>
                </a:lnTo>
                <a:lnTo>
                  <a:pt x="5360888" y="659668"/>
                </a:lnTo>
                <a:lnTo>
                  <a:pt x="5345377" y="624386"/>
                </a:lnTo>
                <a:lnTo>
                  <a:pt x="5333419" y="596850"/>
                </a:lnTo>
                <a:lnTo>
                  <a:pt x="5331509" y="592845"/>
                </a:lnTo>
                <a:lnTo>
                  <a:pt x="5329477" y="588224"/>
                </a:lnTo>
                <a:lnTo>
                  <a:pt x="5314005" y="556143"/>
                </a:lnTo>
                <a:lnTo>
                  <a:pt x="5304322" y="535841"/>
                </a:lnTo>
                <a:lnTo>
                  <a:pt x="5303542" y="534451"/>
                </a:lnTo>
                <a:lnTo>
                  <a:pt x="5302701" y="532707"/>
                </a:lnTo>
                <a:lnTo>
                  <a:pt x="5283789" y="499223"/>
                </a:lnTo>
                <a:lnTo>
                  <a:pt x="5281550" y="495231"/>
                </a:lnTo>
                <a:cubicBezTo>
                  <a:pt x="5188340" y="352103"/>
                  <a:pt x="5059279" y="350586"/>
                  <a:pt x="5057348" y="350586"/>
                </a:cubicBezTo>
                <a:cubicBezTo>
                  <a:pt x="5051763" y="350586"/>
                  <a:pt x="4831239" y="347445"/>
                  <a:pt x="4550443" y="344697"/>
                </a:cubicBezTo>
                <a:lnTo>
                  <a:pt x="4485731" y="344104"/>
                </a:lnTo>
                <a:lnTo>
                  <a:pt x="4486777" y="322626"/>
                </a:lnTo>
                <a:lnTo>
                  <a:pt x="4486776" y="322624"/>
                </a:lnTo>
                <a:lnTo>
                  <a:pt x="4486777" y="322610"/>
                </a:lnTo>
                <a:lnTo>
                  <a:pt x="4486776" y="322610"/>
                </a:lnTo>
                <a:lnTo>
                  <a:pt x="4486778" y="322582"/>
                </a:lnTo>
                <a:cubicBezTo>
                  <a:pt x="4487287" y="307445"/>
                  <a:pt x="4475926" y="294523"/>
                  <a:pt x="4460855" y="293074"/>
                </a:cubicBezTo>
                <a:cubicBezTo>
                  <a:pt x="4421558" y="289490"/>
                  <a:pt x="4374263" y="286870"/>
                  <a:pt x="4320212" y="285354"/>
                </a:cubicBezTo>
                <a:cubicBezTo>
                  <a:pt x="4277052" y="283974"/>
                  <a:pt x="4229620" y="283974"/>
                  <a:pt x="4179015" y="283974"/>
                </a:cubicBezTo>
                <a:cubicBezTo>
                  <a:pt x="4092976" y="284389"/>
                  <a:pt x="4026514" y="286732"/>
                  <a:pt x="4026514" y="286732"/>
                </a:cubicBezTo>
                <a:lnTo>
                  <a:pt x="4026053" y="287039"/>
                </a:lnTo>
                <a:lnTo>
                  <a:pt x="4025409" y="286744"/>
                </a:lnTo>
                <a:lnTo>
                  <a:pt x="3547965" y="340052"/>
                </a:lnTo>
                <a:lnTo>
                  <a:pt x="3345498" y="211847"/>
                </a:lnTo>
                <a:cubicBezTo>
                  <a:pt x="3082260" y="67369"/>
                  <a:pt x="2785737" y="-5562"/>
                  <a:pt x="2485505" y="330"/>
                </a:cubicBezTo>
                <a:close/>
              </a:path>
            </a:pathLst>
          </a:custGeom>
          <a:gradFill flip="none" rotWithShape="1">
            <a:gsLst>
              <a:gs pos="30000">
                <a:schemeClr val="accent6"/>
              </a:gs>
              <a:gs pos="100000">
                <a:schemeClr val="accent1"/>
              </a:gs>
            </a:gsLst>
            <a:lin ang="10800000" scaled="1"/>
          </a:gradFill>
          <a:ln w="9525" cap="flat">
            <a:noFill/>
            <a:prstDash val="solid"/>
            <a:miter/>
          </a:ln>
        </p:spPr>
        <p:txBody>
          <a:bodyPr anchor="ctr" rtlCol="0" wrap="square">
            <a:noAutofit/>
          </a:bodyPr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747" name="任意多边形: 形状 7835"/>
          <p:cNvSpPr/>
          <p:nvPr>
            <p:custDataLst>
              <p:tags r:id="rId5"/>
            </p:custDataLst>
          </p:nvPr>
        </p:nvSpPr>
        <p:spPr>
          <a:xfrm>
            <a:off x="7029296" y="4579701"/>
            <a:ext cx="2482948" cy="2128862"/>
          </a:xfrm>
          <a:custGeom>
            <a:avLst/>
            <a:gdLst>
              <a:gd name="connsiteX0" fmla="*/ 1773271 w 2482948"/>
              <a:gd name="connsiteY0" fmla="*/ 2105134 h 2128862"/>
              <a:gd name="connsiteX1" fmla="*/ 1774344 w 2482948"/>
              <a:gd name="connsiteY1" fmla="*/ 2105397 h 2128862"/>
              <a:gd name="connsiteX2" fmla="*/ 1775285 w 2482948"/>
              <a:gd name="connsiteY2" fmla="*/ 2105628 h 2128862"/>
              <a:gd name="connsiteX3" fmla="*/ 1780026 w 2482948"/>
              <a:gd name="connsiteY3" fmla="*/ 2105908 h 2128862"/>
              <a:gd name="connsiteX4" fmla="*/ 1743560 w 2482948"/>
              <a:gd name="connsiteY4" fmla="*/ 2104545 h 2128862"/>
              <a:gd name="connsiteX5" fmla="*/ 1745848 w 2482948"/>
              <a:gd name="connsiteY5" fmla="*/ 2105577 h 2128862"/>
              <a:gd name="connsiteX6" fmla="*/ 1746591 w 2482948"/>
              <a:gd name="connsiteY6" fmla="*/ 2105912 h 2128862"/>
              <a:gd name="connsiteX7" fmla="*/ 1748534 w 2482948"/>
              <a:gd name="connsiteY7" fmla="*/ 2106364 h 2128862"/>
              <a:gd name="connsiteX8" fmla="*/ 1747583 w 2482948"/>
              <a:gd name="connsiteY8" fmla="*/ 2106016 h 2128862"/>
              <a:gd name="connsiteX9" fmla="*/ 1840569 w 2482948"/>
              <a:gd name="connsiteY9" fmla="*/ 2102205 h 2128862"/>
              <a:gd name="connsiteX10" fmla="*/ 1836754 w 2482948"/>
              <a:gd name="connsiteY10" fmla="*/ 2102581 h 2128862"/>
              <a:gd name="connsiteX11" fmla="*/ 1833061 w 2482948"/>
              <a:gd name="connsiteY11" fmla="*/ 2102946 h 2128862"/>
              <a:gd name="connsiteX12" fmla="*/ 1816342 w 2482948"/>
              <a:gd name="connsiteY12" fmla="*/ 2104597 h 2128862"/>
              <a:gd name="connsiteX13" fmla="*/ 1808672 w 2482948"/>
              <a:gd name="connsiteY13" fmla="*/ 2105938 h 2128862"/>
              <a:gd name="connsiteX14" fmla="*/ 1803661 w 2482948"/>
              <a:gd name="connsiteY14" fmla="*/ 2106814 h 2128862"/>
              <a:gd name="connsiteX15" fmla="*/ 1801575 w 2482948"/>
              <a:gd name="connsiteY15" fmla="*/ 2107179 h 2128862"/>
              <a:gd name="connsiteX16" fmla="*/ 1804014 w 2482948"/>
              <a:gd name="connsiteY16" fmla="*/ 2107323 h 2128862"/>
              <a:gd name="connsiteX17" fmla="*/ 1804219 w 2482948"/>
              <a:gd name="connsiteY17" fmla="*/ 2107335 h 2128862"/>
              <a:gd name="connsiteX18" fmla="*/ 1810629 w 2482948"/>
              <a:gd name="connsiteY18" fmla="*/ 2107713 h 2128862"/>
              <a:gd name="connsiteX19" fmla="*/ 1836959 w 2482948"/>
              <a:gd name="connsiteY19" fmla="*/ 2103102 h 2128862"/>
              <a:gd name="connsiteX20" fmla="*/ 1849637 w 2482948"/>
              <a:gd name="connsiteY20" fmla="*/ 2092943 h 2128862"/>
              <a:gd name="connsiteX21" fmla="*/ 1849314 w 2482948"/>
              <a:gd name="connsiteY21" fmla="*/ 2092993 h 2128862"/>
              <a:gd name="connsiteX22" fmla="*/ 1845140 w 2482948"/>
              <a:gd name="connsiteY22" fmla="*/ 2093638 h 2128862"/>
              <a:gd name="connsiteX23" fmla="*/ 1842918 w 2482948"/>
              <a:gd name="connsiteY23" fmla="*/ 2094328 h 2128862"/>
              <a:gd name="connsiteX24" fmla="*/ 1840338 w 2482948"/>
              <a:gd name="connsiteY24" fmla="*/ 2094616 h 2128862"/>
              <a:gd name="connsiteX25" fmla="*/ 1838050 w 2482948"/>
              <a:gd name="connsiteY25" fmla="*/ 2094872 h 2128862"/>
              <a:gd name="connsiteX26" fmla="*/ 1834836 w 2482948"/>
              <a:gd name="connsiteY26" fmla="*/ 2095230 h 2128862"/>
              <a:gd name="connsiteX27" fmla="*/ 1832785 w 2482948"/>
              <a:gd name="connsiteY27" fmla="*/ 2095547 h 2128862"/>
              <a:gd name="connsiteX28" fmla="*/ 1816824 w 2482948"/>
              <a:gd name="connsiteY28" fmla="*/ 2098013 h 2128862"/>
              <a:gd name="connsiteX29" fmla="*/ 1805195 w 2482948"/>
              <a:gd name="connsiteY29" fmla="*/ 2099810 h 2128862"/>
              <a:gd name="connsiteX30" fmla="*/ 1806527 w 2482948"/>
              <a:gd name="connsiteY30" fmla="*/ 2099865 h 2128862"/>
              <a:gd name="connsiteX31" fmla="*/ 1806780 w 2482948"/>
              <a:gd name="connsiteY31" fmla="*/ 2099876 h 2128862"/>
              <a:gd name="connsiteX32" fmla="*/ 1812048 w 2482948"/>
              <a:gd name="connsiteY32" fmla="*/ 2100093 h 2128862"/>
              <a:gd name="connsiteX33" fmla="*/ 1838122 w 2482948"/>
              <a:gd name="connsiteY33" fmla="*/ 2095930 h 2128862"/>
              <a:gd name="connsiteX34" fmla="*/ 1844191 w 2482948"/>
              <a:gd name="connsiteY34" fmla="*/ 2094356 h 2128862"/>
              <a:gd name="connsiteX35" fmla="*/ 1847733 w 2482948"/>
              <a:gd name="connsiteY35" fmla="*/ 2093437 h 2128862"/>
              <a:gd name="connsiteX36" fmla="*/ 1878869 w 2482948"/>
              <a:gd name="connsiteY36" fmla="*/ 2090985 h 2128862"/>
              <a:gd name="connsiteX37" fmla="*/ 1866303 w 2482948"/>
              <a:gd name="connsiteY37" fmla="*/ 2094692 h 2128862"/>
              <a:gd name="connsiteX38" fmla="*/ 1862107 w 2482948"/>
              <a:gd name="connsiteY38" fmla="*/ 2096596 h 2128862"/>
              <a:gd name="connsiteX39" fmla="*/ 1856567 w 2482948"/>
              <a:gd name="connsiteY39" fmla="*/ 2097565 h 2128862"/>
              <a:gd name="connsiteX40" fmla="*/ 1842287 w 2482948"/>
              <a:gd name="connsiteY40" fmla="*/ 2101778 h 2128862"/>
              <a:gd name="connsiteX41" fmla="*/ 1845660 w 2482948"/>
              <a:gd name="connsiteY41" fmla="*/ 2100940 h 2128862"/>
              <a:gd name="connsiteX42" fmla="*/ 1856152 w 2482948"/>
              <a:gd name="connsiteY42" fmla="*/ 2098333 h 2128862"/>
              <a:gd name="connsiteX43" fmla="*/ 1871428 w 2482948"/>
              <a:gd name="connsiteY43" fmla="*/ 2094538 h 2128862"/>
              <a:gd name="connsiteX44" fmla="*/ 1750309 w 2482948"/>
              <a:gd name="connsiteY44" fmla="*/ 2090721 h 2128862"/>
              <a:gd name="connsiteX45" fmla="*/ 1754816 w 2482948"/>
              <a:gd name="connsiteY45" fmla="*/ 2092583 h 2128862"/>
              <a:gd name="connsiteX46" fmla="*/ 1759917 w 2482948"/>
              <a:gd name="connsiteY46" fmla="*/ 2094691 h 2128862"/>
              <a:gd name="connsiteX47" fmla="*/ 1772088 w 2482948"/>
              <a:gd name="connsiteY47" fmla="*/ 2097807 h 2128862"/>
              <a:gd name="connsiteX48" fmla="*/ 1775054 w 2482948"/>
              <a:gd name="connsiteY48" fmla="*/ 2098566 h 2128862"/>
              <a:gd name="connsiteX49" fmla="*/ 1775519 w 2482948"/>
              <a:gd name="connsiteY49" fmla="*/ 2098585 h 2128862"/>
              <a:gd name="connsiteX50" fmla="*/ 1788858 w 2482948"/>
              <a:gd name="connsiteY50" fmla="*/ 2099136 h 2128862"/>
              <a:gd name="connsiteX51" fmla="*/ 1775101 w 2482948"/>
              <a:gd name="connsiteY51" fmla="*/ 2096133 h 2128862"/>
              <a:gd name="connsiteX52" fmla="*/ 1771414 w 2482948"/>
              <a:gd name="connsiteY52" fmla="*/ 2095742 h 2128862"/>
              <a:gd name="connsiteX53" fmla="*/ 1768817 w 2482948"/>
              <a:gd name="connsiteY53" fmla="*/ 2095466 h 2128862"/>
              <a:gd name="connsiteX54" fmla="*/ 1767673 w 2482948"/>
              <a:gd name="connsiteY54" fmla="*/ 2095345 h 2128862"/>
              <a:gd name="connsiteX55" fmla="*/ 1761464 w 2482948"/>
              <a:gd name="connsiteY55" fmla="*/ 2093156 h 2128862"/>
              <a:gd name="connsiteX56" fmla="*/ 1760331 w 2482948"/>
              <a:gd name="connsiteY56" fmla="*/ 2092908 h 2128862"/>
              <a:gd name="connsiteX57" fmla="*/ 1840815 w 2482948"/>
              <a:gd name="connsiteY57" fmla="*/ 2088142 h 2128862"/>
              <a:gd name="connsiteX58" fmla="*/ 1838265 w 2482948"/>
              <a:gd name="connsiteY58" fmla="*/ 2088498 h 2128862"/>
              <a:gd name="connsiteX59" fmla="*/ 1810657 w 2482948"/>
              <a:gd name="connsiteY59" fmla="*/ 2092361 h 2128862"/>
              <a:gd name="connsiteX60" fmla="*/ 1814510 w 2482948"/>
              <a:gd name="connsiteY60" fmla="*/ 2092481 h 2128862"/>
              <a:gd name="connsiteX61" fmla="*/ 1815269 w 2482948"/>
              <a:gd name="connsiteY61" fmla="*/ 2092505 h 2128862"/>
              <a:gd name="connsiteX62" fmla="*/ 1816314 w 2482948"/>
              <a:gd name="connsiteY62" fmla="*/ 2092538 h 2128862"/>
              <a:gd name="connsiteX63" fmla="*/ 1833870 w 2482948"/>
              <a:gd name="connsiteY63" fmla="*/ 2089982 h 2128862"/>
              <a:gd name="connsiteX64" fmla="*/ 1837048 w 2482948"/>
              <a:gd name="connsiteY64" fmla="*/ 2089140 h 2128862"/>
              <a:gd name="connsiteX65" fmla="*/ 1755999 w 2482948"/>
              <a:gd name="connsiteY65" fmla="*/ 2085020 h 2128862"/>
              <a:gd name="connsiteX66" fmla="*/ 1769194 w 2482948"/>
              <a:gd name="connsiteY66" fmla="*/ 2090282 h 2128862"/>
              <a:gd name="connsiteX67" fmla="*/ 1771325 w 2482948"/>
              <a:gd name="connsiteY67" fmla="*/ 2091132 h 2128862"/>
              <a:gd name="connsiteX68" fmla="*/ 1786513 w 2482948"/>
              <a:gd name="connsiteY68" fmla="*/ 2091607 h 2128862"/>
              <a:gd name="connsiteX69" fmla="*/ 1771373 w 2482948"/>
              <a:gd name="connsiteY69" fmla="*/ 2088339 h 2128862"/>
              <a:gd name="connsiteX70" fmla="*/ 1771066 w 2482948"/>
              <a:gd name="connsiteY70" fmla="*/ 2088309 h 2128862"/>
              <a:gd name="connsiteX71" fmla="*/ 1770268 w 2482948"/>
              <a:gd name="connsiteY71" fmla="*/ 2088233 h 2128862"/>
              <a:gd name="connsiteX72" fmla="*/ 1769221 w 2482948"/>
              <a:gd name="connsiteY72" fmla="*/ 2087874 h 2128862"/>
              <a:gd name="connsiteX73" fmla="*/ 1761619 w 2482948"/>
              <a:gd name="connsiteY73" fmla="*/ 2086233 h 2128862"/>
              <a:gd name="connsiteX74" fmla="*/ 1761074 w 2482948"/>
              <a:gd name="connsiteY74" fmla="*/ 2086115 h 2128862"/>
              <a:gd name="connsiteX75" fmla="*/ 1705833 w 2482948"/>
              <a:gd name="connsiteY75" fmla="*/ 2083722 h 2128862"/>
              <a:gd name="connsiteX76" fmla="*/ 1709335 w 2482948"/>
              <a:gd name="connsiteY76" fmla="*/ 2086982 h 2128862"/>
              <a:gd name="connsiteX77" fmla="*/ 1712527 w 2482948"/>
              <a:gd name="connsiteY77" fmla="*/ 2089953 h 2128862"/>
              <a:gd name="connsiteX78" fmla="*/ 1713596 w 2482948"/>
              <a:gd name="connsiteY78" fmla="*/ 2090722 h 2128862"/>
              <a:gd name="connsiteX79" fmla="*/ 1714726 w 2482948"/>
              <a:gd name="connsiteY79" fmla="*/ 2091535 h 2128862"/>
              <a:gd name="connsiteX80" fmla="*/ 1719712 w 2482948"/>
              <a:gd name="connsiteY80" fmla="*/ 2093785 h 2128862"/>
              <a:gd name="connsiteX81" fmla="*/ 1719915 w 2482948"/>
              <a:gd name="connsiteY81" fmla="*/ 2093876 h 2128862"/>
              <a:gd name="connsiteX82" fmla="*/ 1719591 w 2482948"/>
              <a:gd name="connsiteY82" fmla="*/ 2093643 h 2128862"/>
              <a:gd name="connsiteX83" fmla="*/ 1717225 w 2482948"/>
              <a:gd name="connsiteY83" fmla="*/ 2091937 h 2128862"/>
              <a:gd name="connsiteX84" fmla="*/ 1839725 w 2482948"/>
              <a:gd name="connsiteY84" fmla="*/ 2081472 h 2128862"/>
              <a:gd name="connsiteX85" fmla="*/ 1816345 w 2482948"/>
              <a:gd name="connsiteY85" fmla="*/ 2084837 h 2128862"/>
              <a:gd name="connsiteX86" fmla="*/ 1818725 w 2482948"/>
              <a:gd name="connsiteY86" fmla="*/ 2084882 h 2128862"/>
              <a:gd name="connsiteX87" fmla="*/ 1834845 w 2482948"/>
              <a:gd name="connsiteY87" fmla="*/ 2082795 h 2128862"/>
              <a:gd name="connsiteX88" fmla="*/ 1838381 w 2482948"/>
              <a:gd name="connsiteY88" fmla="*/ 2081836 h 2128862"/>
              <a:gd name="connsiteX89" fmla="*/ 1763759 w 2482948"/>
              <a:gd name="connsiteY89" fmla="*/ 2079878 h 2128862"/>
              <a:gd name="connsiteX90" fmla="*/ 1768482 w 2482948"/>
              <a:gd name="connsiteY90" fmla="*/ 2081672 h 2128862"/>
              <a:gd name="connsiteX91" fmla="*/ 1774739 w 2482948"/>
              <a:gd name="connsiteY91" fmla="*/ 2084048 h 2128862"/>
              <a:gd name="connsiteX92" fmla="*/ 1778748 w 2482948"/>
              <a:gd name="connsiteY92" fmla="*/ 2084124 h 2128862"/>
              <a:gd name="connsiteX93" fmla="*/ 1784137 w 2482948"/>
              <a:gd name="connsiteY93" fmla="*/ 2084226 h 2128862"/>
              <a:gd name="connsiteX94" fmla="*/ 1921703 w 2482948"/>
              <a:gd name="connsiteY94" fmla="*/ 2075238 h 2128862"/>
              <a:gd name="connsiteX95" fmla="*/ 1875895 w 2482948"/>
              <a:gd name="connsiteY95" fmla="*/ 2099080 h 2128862"/>
              <a:gd name="connsiteX96" fmla="*/ 1868927 w 2482948"/>
              <a:gd name="connsiteY96" fmla="*/ 2100409 h 2128862"/>
              <a:gd name="connsiteX97" fmla="*/ 1864176 w 2482948"/>
              <a:gd name="connsiteY97" fmla="*/ 2102664 h 2128862"/>
              <a:gd name="connsiteX98" fmla="*/ 1797025 w 2482948"/>
              <a:gd name="connsiteY98" fmla="*/ 2114798 h 2128862"/>
              <a:gd name="connsiteX99" fmla="*/ 1773405 w 2482948"/>
              <a:gd name="connsiteY99" fmla="*/ 2112142 h 2128862"/>
              <a:gd name="connsiteX100" fmla="*/ 1780453 w 2482948"/>
              <a:gd name="connsiteY100" fmla="*/ 2113779 h 2128862"/>
              <a:gd name="connsiteX101" fmla="*/ 1793460 w 2482948"/>
              <a:gd name="connsiteY101" fmla="*/ 2114679 h 2128862"/>
              <a:gd name="connsiteX102" fmla="*/ 1807372 w 2482948"/>
              <a:gd name="connsiteY102" fmla="*/ 2115641 h 2128862"/>
              <a:gd name="connsiteX103" fmla="*/ 1809938 w 2482948"/>
              <a:gd name="connsiteY103" fmla="*/ 2115148 h 2128862"/>
              <a:gd name="connsiteX104" fmla="*/ 1844132 w 2482948"/>
              <a:gd name="connsiteY104" fmla="*/ 2108575 h 2128862"/>
              <a:gd name="connsiteX105" fmla="*/ 1863127 w 2482948"/>
              <a:gd name="connsiteY105" fmla="*/ 2103921 h 2128862"/>
              <a:gd name="connsiteX106" fmla="*/ 1870065 w 2482948"/>
              <a:gd name="connsiteY106" fmla="*/ 2102221 h 2128862"/>
              <a:gd name="connsiteX107" fmla="*/ 1883615 w 2482948"/>
              <a:gd name="connsiteY107" fmla="*/ 2095507 h 2128862"/>
              <a:gd name="connsiteX108" fmla="*/ 1919086 w 2482948"/>
              <a:gd name="connsiteY108" fmla="*/ 2077221 h 2128862"/>
              <a:gd name="connsiteX109" fmla="*/ 1919519 w 2482948"/>
              <a:gd name="connsiteY109" fmla="*/ 2076893 h 2128862"/>
              <a:gd name="connsiteX110" fmla="*/ 1839225 w 2482948"/>
              <a:gd name="connsiteY110" fmla="*/ 2074594 h 2128862"/>
              <a:gd name="connsiteX111" fmla="*/ 1833137 w 2482948"/>
              <a:gd name="connsiteY111" fmla="*/ 2075500 h 2128862"/>
              <a:gd name="connsiteX112" fmla="*/ 1819797 w 2482948"/>
              <a:gd name="connsiteY112" fmla="*/ 2077485 h 2128862"/>
              <a:gd name="connsiteX113" fmla="*/ 1827645 w 2482948"/>
              <a:gd name="connsiteY113" fmla="*/ 2077511 h 2128862"/>
              <a:gd name="connsiteX114" fmla="*/ 1828821 w 2482948"/>
              <a:gd name="connsiteY114" fmla="*/ 2077515 h 2128862"/>
              <a:gd name="connsiteX115" fmla="*/ 1829911 w 2482948"/>
              <a:gd name="connsiteY115" fmla="*/ 2077209 h 2128862"/>
              <a:gd name="connsiteX116" fmla="*/ 1831101 w 2482948"/>
              <a:gd name="connsiteY116" fmla="*/ 2076875 h 2128862"/>
              <a:gd name="connsiteX117" fmla="*/ 1766508 w 2482948"/>
              <a:gd name="connsiteY117" fmla="*/ 2073445 h 2128862"/>
              <a:gd name="connsiteX118" fmla="*/ 1777219 w 2482948"/>
              <a:gd name="connsiteY118" fmla="*/ 2077345 h 2128862"/>
              <a:gd name="connsiteX119" fmla="*/ 1785120 w 2482948"/>
              <a:gd name="connsiteY119" fmla="*/ 2077371 h 2128862"/>
              <a:gd name="connsiteX120" fmla="*/ 1784748 w 2482948"/>
              <a:gd name="connsiteY120" fmla="*/ 2077292 h 2128862"/>
              <a:gd name="connsiteX121" fmla="*/ 1773872 w 2482948"/>
              <a:gd name="connsiteY121" fmla="*/ 2074998 h 2128862"/>
              <a:gd name="connsiteX122" fmla="*/ 1902081 w 2482948"/>
              <a:gd name="connsiteY122" fmla="*/ 2072923 h 2128862"/>
              <a:gd name="connsiteX123" fmla="*/ 1900374 w 2482948"/>
              <a:gd name="connsiteY123" fmla="*/ 2073669 h 2128862"/>
              <a:gd name="connsiteX124" fmla="*/ 1889466 w 2482948"/>
              <a:gd name="connsiteY124" fmla="*/ 2078436 h 2128862"/>
              <a:gd name="connsiteX125" fmla="*/ 1882651 w 2482948"/>
              <a:gd name="connsiteY125" fmla="*/ 2081980 h 2128862"/>
              <a:gd name="connsiteX126" fmla="*/ 1878171 w 2482948"/>
              <a:gd name="connsiteY126" fmla="*/ 2083373 h 2128862"/>
              <a:gd name="connsiteX127" fmla="*/ 1870927 w 2482948"/>
              <a:gd name="connsiteY127" fmla="*/ 2086538 h 2128862"/>
              <a:gd name="connsiteX128" fmla="*/ 1869051 w 2482948"/>
              <a:gd name="connsiteY128" fmla="*/ 2087358 h 2128862"/>
              <a:gd name="connsiteX129" fmla="*/ 1865960 w 2482948"/>
              <a:gd name="connsiteY129" fmla="*/ 2088709 h 2128862"/>
              <a:gd name="connsiteX130" fmla="*/ 1866070 w 2482948"/>
              <a:gd name="connsiteY130" fmla="*/ 2088681 h 2128862"/>
              <a:gd name="connsiteX131" fmla="*/ 1866713 w 2482948"/>
              <a:gd name="connsiteY131" fmla="*/ 2088514 h 2128862"/>
              <a:gd name="connsiteX132" fmla="*/ 1872106 w 2482948"/>
              <a:gd name="connsiteY132" fmla="*/ 2087115 h 2128862"/>
              <a:gd name="connsiteX133" fmla="*/ 1882915 w 2482948"/>
              <a:gd name="connsiteY133" fmla="*/ 2082169 h 2128862"/>
              <a:gd name="connsiteX134" fmla="*/ 1888317 w 2482948"/>
              <a:gd name="connsiteY134" fmla="*/ 2079698 h 2128862"/>
              <a:gd name="connsiteX135" fmla="*/ 1894560 w 2482948"/>
              <a:gd name="connsiteY135" fmla="*/ 2076841 h 2128862"/>
              <a:gd name="connsiteX136" fmla="*/ 1897268 w 2482948"/>
              <a:gd name="connsiteY136" fmla="*/ 2075430 h 2128862"/>
              <a:gd name="connsiteX137" fmla="*/ 1919282 w 2482948"/>
              <a:gd name="connsiteY137" fmla="*/ 2070298 h 2128862"/>
              <a:gd name="connsiteX138" fmla="*/ 1913900 w 2482948"/>
              <a:gd name="connsiteY138" fmla="*/ 2073071 h 2128862"/>
              <a:gd name="connsiteX139" fmla="*/ 1913814 w 2482948"/>
              <a:gd name="connsiteY139" fmla="*/ 2073132 h 2128862"/>
              <a:gd name="connsiteX140" fmla="*/ 1913801 w 2482948"/>
              <a:gd name="connsiteY140" fmla="*/ 2073138 h 2128862"/>
              <a:gd name="connsiteX141" fmla="*/ 1913739 w 2482948"/>
              <a:gd name="connsiteY141" fmla="*/ 2073167 h 2128862"/>
              <a:gd name="connsiteX142" fmla="*/ 1913537 w 2482948"/>
              <a:gd name="connsiteY142" fmla="*/ 2073258 h 2128862"/>
              <a:gd name="connsiteX143" fmla="*/ 1882453 w 2482948"/>
              <a:gd name="connsiteY143" fmla="*/ 2089273 h 2128862"/>
              <a:gd name="connsiteX144" fmla="*/ 1883140 w 2482948"/>
              <a:gd name="connsiteY144" fmla="*/ 2088945 h 2128862"/>
              <a:gd name="connsiteX145" fmla="*/ 1889314 w 2482948"/>
              <a:gd name="connsiteY145" fmla="*/ 2085996 h 2128862"/>
              <a:gd name="connsiteX146" fmla="*/ 1904457 w 2482948"/>
              <a:gd name="connsiteY146" fmla="*/ 2078118 h 2128862"/>
              <a:gd name="connsiteX147" fmla="*/ 1918792 w 2482948"/>
              <a:gd name="connsiteY147" fmla="*/ 2070659 h 2128862"/>
              <a:gd name="connsiteX148" fmla="*/ 1896227 w 2482948"/>
              <a:gd name="connsiteY148" fmla="*/ 2069447 h 2128862"/>
              <a:gd name="connsiteX149" fmla="*/ 1881062 w 2482948"/>
              <a:gd name="connsiteY149" fmla="*/ 2075938 h 2128862"/>
              <a:gd name="connsiteX150" fmla="*/ 1876447 w 2482948"/>
              <a:gd name="connsiteY150" fmla="*/ 2077913 h 2128862"/>
              <a:gd name="connsiteX151" fmla="*/ 1871620 w 2482948"/>
              <a:gd name="connsiteY151" fmla="*/ 2079979 h 2128862"/>
              <a:gd name="connsiteX152" fmla="*/ 1872259 w 2482948"/>
              <a:gd name="connsiteY152" fmla="*/ 2079810 h 2128862"/>
              <a:gd name="connsiteX153" fmla="*/ 1875517 w 2482948"/>
              <a:gd name="connsiteY153" fmla="*/ 2078946 h 2128862"/>
              <a:gd name="connsiteX154" fmla="*/ 1875857 w 2482948"/>
              <a:gd name="connsiteY154" fmla="*/ 2078797 h 2128862"/>
              <a:gd name="connsiteX155" fmla="*/ 1891263 w 2482948"/>
              <a:gd name="connsiteY155" fmla="*/ 2072047 h 2128862"/>
              <a:gd name="connsiteX156" fmla="*/ 1895766 w 2482948"/>
              <a:gd name="connsiteY156" fmla="*/ 2069689 h 2128862"/>
              <a:gd name="connsiteX157" fmla="*/ 1896915 w 2482948"/>
              <a:gd name="connsiteY157" fmla="*/ 2062602 h 2128862"/>
              <a:gd name="connsiteX158" fmla="*/ 1884040 w 2482948"/>
              <a:gd name="connsiteY158" fmla="*/ 2067750 h 2128862"/>
              <a:gd name="connsiteX159" fmla="*/ 1870790 w 2482948"/>
              <a:gd name="connsiteY159" fmla="*/ 2073049 h 2128862"/>
              <a:gd name="connsiteX160" fmla="*/ 1876170 w 2482948"/>
              <a:gd name="connsiteY160" fmla="*/ 2071590 h 2128862"/>
              <a:gd name="connsiteX161" fmla="*/ 1892603 w 2482948"/>
              <a:gd name="connsiteY161" fmla="*/ 2064684 h 2128862"/>
              <a:gd name="connsiteX162" fmla="*/ 1894317 w 2482948"/>
              <a:gd name="connsiteY162" fmla="*/ 2063963 h 2128862"/>
              <a:gd name="connsiteX163" fmla="*/ 1922392 w 2482948"/>
              <a:gd name="connsiteY163" fmla="*/ 2061312 h 2128862"/>
              <a:gd name="connsiteX164" fmla="*/ 1922224 w 2482948"/>
              <a:gd name="connsiteY164" fmla="*/ 2061399 h 2128862"/>
              <a:gd name="connsiteX165" fmla="*/ 1919721 w 2482948"/>
              <a:gd name="connsiteY165" fmla="*/ 2063135 h 2128862"/>
              <a:gd name="connsiteX166" fmla="*/ 1916250 w 2482948"/>
              <a:gd name="connsiteY166" fmla="*/ 2065541 h 2128862"/>
              <a:gd name="connsiteX167" fmla="*/ 1916446 w 2482948"/>
              <a:gd name="connsiteY167" fmla="*/ 2065439 h 2128862"/>
              <a:gd name="connsiteX168" fmla="*/ 1917077 w 2482948"/>
              <a:gd name="connsiteY168" fmla="*/ 2065110 h 2128862"/>
              <a:gd name="connsiteX169" fmla="*/ 1765226 w 2482948"/>
              <a:gd name="connsiteY169" fmla="*/ 2059465 h 2128862"/>
              <a:gd name="connsiteX170" fmla="*/ 1769582 w 2482948"/>
              <a:gd name="connsiteY170" fmla="*/ 2060840 h 2128862"/>
              <a:gd name="connsiteX171" fmla="*/ 1774263 w 2482948"/>
              <a:gd name="connsiteY171" fmla="*/ 2062316 h 2128862"/>
              <a:gd name="connsiteX172" fmla="*/ 1783392 w 2482948"/>
              <a:gd name="connsiteY172" fmla="*/ 2065196 h 2128862"/>
              <a:gd name="connsiteX173" fmla="*/ 1791475 w 2482948"/>
              <a:gd name="connsiteY173" fmla="*/ 2066885 h 2128862"/>
              <a:gd name="connsiteX174" fmla="*/ 1795745 w 2482948"/>
              <a:gd name="connsiteY174" fmla="*/ 2067778 h 2128862"/>
              <a:gd name="connsiteX175" fmla="*/ 1809947 w 2482948"/>
              <a:gd name="connsiteY175" fmla="*/ 2067775 h 2128862"/>
              <a:gd name="connsiteX176" fmla="*/ 1848870 w 2482948"/>
              <a:gd name="connsiteY176" fmla="*/ 2062953 h 2128862"/>
              <a:gd name="connsiteX177" fmla="*/ 1849279 w 2482948"/>
              <a:gd name="connsiteY177" fmla="*/ 2062805 h 2128862"/>
              <a:gd name="connsiteX178" fmla="*/ 1816743 w 2482948"/>
              <a:gd name="connsiteY178" fmla="*/ 2066676 h 2128862"/>
              <a:gd name="connsiteX179" fmla="*/ 1812309 w 2482948"/>
              <a:gd name="connsiteY179" fmla="*/ 2065826 h 2128862"/>
              <a:gd name="connsiteX180" fmla="*/ 1801575 w 2482948"/>
              <a:gd name="connsiteY180" fmla="*/ 2066951 h 2128862"/>
              <a:gd name="connsiteX181" fmla="*/ 1681768 w 2482948"/>
              <a:gd name="connsiteY181" fmla="*/ 2059429 h 2128862"/>
              <a:gd name="connsiteX182" fmla="*/ 1681778 w 2482948"/>
              <a:gd name="connsiteY182" fmla="*/ 2059441 h 2128862"/>
              <a:gd name="connsiteX183" fmla="*/ 1682963 w 2482948"/>
              <a:gd name="connsiteY183" fmla="*/ 2060894 h 2128862"/>
              <a:gd name="connsiteX184" fmla="*/ 1684422 w 2482948"/>
              <a:gd name="connsiteY184" fmla="*/ 2062682 h 2128862"/>
              <a:gd name="connsiteX185" fmla="*/ 1693390 w 2482948"/>
              <a:gd name="connsiteY185" fmla="*/ 2069151 h 2128862"/>
              <a:gd name="connsiteX186" fmla="*/ 1710532 w 2482948"/>
              <a:gd name="connsiteY186" fmla="*/ 2081516 h 2128862"/>
              <a:gd name="connsiteX187" fmla="*/ 1710922 w 2482948"/>
              <a:gd name="connsiteY187" fmla="*/ 2081798 h 2128862"/>
              <a:gd name="connsiteX188" fmla="*/ 1705547 w 2482948"/>
              <a:gd name="connsiteY188" fmla="*/ 2077291 h 2128862"/>
              <a:gd name="connsiteX189" fmla="*/ 1704462 w 2482948"/>
              <a:gd name="connsiteY189" fmla="*/ 2076382 h 2128862"/>
              <a:gd name="connsiteX190" fmla="*/ 1700384 w 2482948"/>
              <a:gd name="connsiteY190" fmla="*/ 2072963 h 2128862"/>
              <a:gd name="connsiteX191" fmla="*/ 1682841 w 2482948"/>
              <a:gd name="connsiteY191" fmla="*/ 2060209 h 2128862"/>
              <a:gd name="connsiteX192" fmla="*/ 1668497 w 2482948"/>
              <a:gd name="connsiteY192" fmla="*/ 2056784 h 2128862"/>
              <a:gd name="connsiteX193" fmla="*/ 1672192 w 2482948"/>
              <a:gd name="connsiteY193" fmla="*/ 2062340 h 2128862"/>
              <a:gd name="connsiteX194" fmla="*/ 1674817 w 2482948"/>
              <a:gd name="connsiteY194" fmla="*/ 2064505 h 2128862"/>
              <a:gd name="connsiteX195" fmla="*/ 1671244 w 2482948"/>
              <a:gd name="connsiteY195" fmla="*/ 2060140 h 2128862"/>
              <a:gd name="connsiteX196" fmla="*/ 1668881 w 2482948"/>
              <a:gd name="connsiteY196" fmla="*/ 2057253 h 2128862"/>
              <a:gd name="connsiteX197" fmla="*/ 1779121 w 2482948"/>
              <a:gd name="connsiteY197" fmla="*/ 2055588 h 2128862"/>
              <a:gd name="connsiteX198" fmla="*/ 1795750 w 2482948"/>
              <a:gd name="connsiteY198" fmla="*/ 2060453 h 2128862"/>
              <a:gd name="connsiteX199" fmla="*/ 1812473 w 2482948"/>
              <a:gd name="connsiteY199" fmla="*/ 2060219 h 2128862"/>
              <a:gd name="connsiteX200" fmla="*/ 1816426 w 2482948"/>
              <a:gd name="connsiteY200" fmla="*/ 2060163 h 2128862"/>
              <a:gd name="connsiteX201" fmla="*/ 1816642 w 2482948"/>
              <a:gd name="connsiteY201" fmla="*/ 2060160 h 2128862"/>
              <a:gd name="connsiteX202" fmla="*/ 1846525 w 2482948"/>
              <a:gd name="connsiteY202" fmla="*/ 2056748 h 2128862"/>
              <a:gd name="connsiteX203" fmla="*/ 1848027 w 2482948"/>
              <a:gd name="connsiteY203" fmla="*/ 2056232 h 2128862"/>
              <a:gd name="connsiteX204" fmla="*/ 1818947 w 2482948"/>
              <a:gd name="connsiteY204" fmla="*/ 2058954 h 2128862"/>
              <a:gd name="connsiteX205" fmla="*/ 1817788 w 2482948"/>
              <a:gd name="connsiteY205" fmla="*/ 2058743 h 2128862"/>
              <a:gd name="connsiteX206" fmla="*/ 1802539 w 2482948"/>
              <a:gd name="connsiteY206" fmla="*/ 2060332 h 2128862"/>
              <a:gd name="connsiteX207" fmla="*/ 1717023 w 2482948"/>
              <a:gd name="connsiteY207" fmla="*/ 2055550 h 2128862"/>
              <a:gd name="connsiteX208" fmla="*/ 1720483 w 2482948"/>
              <a:gd name="connsiteY208" fmla="*/ 2058662 h 2128862"/>
              <a:gd name="connsiteX209" fmla="*/ 1723813 w 2482948"/>
              <a:gd name="connsiteY209" fmla="*/ 2061658 h 2128862"/>
              <a:gd name="connsiteX210" fmla="*/ 1726670 w 2482948"/>
              <a:gd name="connsiteY210" fmla="*/ 2064228 h 2128862"/>
              <a:gd name="connsiteX211" fmla="*/ 1728600 w 2482948"/>
              <a:gd name="connsiteY211" fmla="*/ 2065647 h 2128862"/>
              <a:gd name="connsiteX212" fmla="*/ 1731068 w 2482948"/>
              <a:gd name="connsiteY212" fmla="*/ 2067461 h 2128862"/>
              <a:gd name="connsiteX213" fmla="*/ 1731719 w 2482948"/>
              <a:gd name="connsiteY213" fmla="*/ 2067709 h 2128862"/>
              <a:gd name="connsiteX214" fmla="*/ 1735434 w 2482948"/>
              <a:gd name="connsiteY214" fmla="*/ 2069119 h 2128862"/>
              <a:gd name="connsiteX215" fmla="*/ 1736550 w 2482948"/>
              <a:gd name="connsiteY215" fmla="*/ 2069359 h 2128862"/>
              <a:gd name="connsiteX216" fmla="*/ 1741440 w 2482948"/>
              <a:gd name="connsiteY216" fmla="*/ 2070408 h 2128862"/>
              <a:gd name="connsiteX217" fmla="*/ 1740000 w 2482948"/>
              <a:gd name="connsiteY217" fmla="*/ 2069238 h 2128862"/>
              <a:gd name="connsiteX218" fmla="*/ 1737698 w 2482948"/>
              <a:gd name="connsiteY218" fmla="*/ 2067368 h 2128862"/>
              <a:gd name="connsiteX219" fmla="*/ 1731610 w 2482948"/>
              <a:gd name="connsiteY219" fmla="*/ 2066084 h 2128862"/>
              <a:gd name="connsiteX220" fmla="*/ 1728644 w 2482948"/>
              <a:gd name="connsiteY220" fmla="*/ 2063943 h 2128862"/>
              <a:gd name="connsiteX221" fmla="*/ 1898538 w 2482948"/>
              <a:gd name="connsiteY221" fmla="*/ 2054869 h 2128862"/>
              <a:gd name="connsiteX222" fmla="*/ 1898162 w 2482948"/>
              <a:gd name="connsiteY222" fmla="*/ 2055014 h 2128862"/>
              <a:gd name="connsiteX223" fmla="*/ 1892027 w 2482948"/>
              <a:gd name="connsiteY223" fmla="*/ 2058263 h 2128862"/>
              <a:gd name="connsiteX224" fmla="*/ 1880201 w 2482948"/>
              <a:gd name="connsiteY224" fmla="*/ 2061947 h 2128862"/>
              <a:gd name="connsiteX225" fmla="*/ 1869336 w 2482948"/>
              <a:gd name="connsiteY225" fmla="*/ 2066141 h 2128862"/>
              <a:gd name="connsiteX226" fmla="*/ 1886098 w 2482948"/>
              <a:gd name="connsiteY226" fmla="*/ 2061436 h 2128862"/>
              <a:gd name="connsiteX227" fmla="*/ 1725722 w 2482948"/>
              <a:gd name="connsiteY227" fmla="*/ 2054736 h 2128862"/>
              <a:gd name="connsiteX228" fmla="*/ 1731882 w 2482948"/>
              <a:gd name="connsiteY228" fmla="*/ 2060276 h 2128862"/>
              <a:gd name="connsiteX229" fmla="*/ 1780606 w 2482948"/>
              <a:gd name="connsiteY229" fmla="*/ 2073441 h 2128862"/>
              <a:gd name="connsiteX230" fmla="*/ 1794187 w 2482948"/>
              <a:gd name="connsiteY230" fmla="*/ 2074482 h 2128862"/>
              <a:gd name="connsiteX231" fmla="*/ 1808574 w 2482948"/>
              <a:gd name="connsiteY231" fmla="*/ 2073072 h 2128862"/>
              <a:gd name="connsiteX232" fmla="*/ 1808494 w 2482948"/>
              <a:gd name="connsiteY232" fmla="*/ 2073056 h 2128862"/>
              <a:gd name="connsiteX233" fmla="*/ 1808189 w 2482948"/>
              <a:gd name="connsiteY233" fmla="*/ 2072995 h 2128862"/>
              <a:gd name="connsiteX234" fmla="*/ 1807819 w 2482948"/>
              <a:gd name="connsiteY234" fmla="*/ 2072922 h 2128862"/>
              <a:gd name="connsiteX235" fmla="*/ 1800611 w 2482948"/>
              <a:gd name="connsiteY235" fmla="*/ 2073707 h 2128862"/>
              <a:gd name="connsiteX236" fmla="*/ 1732381 w 2482948"/>
              <a:gd name="connsiteY236" fmla="*/ 2059483 h 2128862"/>
              <a:gd name="connsiteX237" fmla="*/ 1922997 w 2482948"/>
              <a:gd name="connsiteY237" fmla="*/ 2054656 h 2128862"/>
              <a:gd name="connsiteX238" fmla="*/ 1922431 w 2482948"/>
              <a:gd name="connsiteY238" fmla="*/ 2055039 h 2128862"/>
              <a:gd name="connsiteX239" fmla="*/ 1918959 w 2482948"/>
              <a:gd name="connsiteY239" fmla="*/ 2057386 h 2128862"/>
              <a:gd name="connsiteX240" fmla="*/ 1917916 w 2482948"/>
              <a:gd name="connsiteY240" fmla="*/ 2058090 h 2128862"/>
              <a:gd name="connsiteX241" fmla="*/ 1918434 w 2482948"/>
              <a:gd name="connsiteY241" fmla="*/ 2057819 h 2128862"/>
              <a:gd name="connsiteX242" fmla="*/ 1921814 w 2482948"/>
              <a:gd name="connsiteY242" fmla="*/ 2055477 h 2128862"/>
              <a:gd name="connsiteX243" fmla="*/ 1704268 w 2482948"/>
              <a:gd name="connsiteY243" fmla="*/ 2053473 h 2128862"/>
              <a:gd name="connsiteX244" fmla="*/ 1716852 w 2482948"/>
              <a:gd name="connsiteY244" fmla="*/ 2064902 h 2128862"/>
              <a:gd name="connsiteX245" fmla="*/ 1730179 w 2482948"/>
              <a:gd name="connsiteY245" fmla="*/ 2073365 h 2128862"/>
              <a:gd name="connsiteX246" fmla="*/ 1730992 w 2482948"/>
              <a:gd name="connsiteY246" fmla="*/ 2073882 h 2128862"/>
              <a:gd name="connsiteX247" fmla="*/ 1736611 w 2482948"/>
              <a:gd name="connsiteY247" fmla="*/ 2075277 h 2128862"/>
              <a:gd name="connsiteX248" fmla="*/ 1735360 w 2482948"/>
              <a:gd name="connsiteY248" fmla="*/ 2074261 h 2128862"/>
              <a:gd name="connsiteX249" fmla="*/ 1735101 w 2482948"/>
              <a:gd name="connsiteY249" fmla="*/ 2074051 h 2128862"/>
              <a:gd name="connsiteX250" fmla="*/ 1734619 w 2482948"/>
              <a:gd name="connsiteY250" fmla="*/ 2073660 h 2128862"/>
              <a:gd name="connsiteX251" fmla="*/ 1730697 w 2482948"/>
              <a:gd name="connsiteY251" fmla="*/ 2072823 h 2128862"/>
              <a:gd name="connsiteX252" fmla="*/ 1800312 w 2482948"/>
              <a:gd name="connsiteY252" fmla="*/ 2053049 h 2128862"/>
              <a:gd name="connsiteX253" fmla="*/ 1800541 w 2482948"/>
              <a:gd name="connsiteY253" fmla="*/ 2053111 h 2128862"/>
              <a:gd name="connsiteX254" fmla="*/ 1800581 w 2482948"/>
              <a:gd name="connsiteY254" fmla="*/ 2053110 h 2128862"/>
              <a:gd name="connsiteX255" fmla="*/ 1800611 w 2482948"/>
              <a:gd name="connsiteY255" fmla="*/ 2053109 h 2128862"/>
              <a:gd name="connsiteX256" fmla="*/ 1800498 w 2482948"/>
              <a:gd name="connsiteY256" fmla="*/ 2053086 h 2128862"/>
              <a:gd name="connsiteX257" fmla="*/ 1800463 w 2482948"/>
              <a:gd name="connsiteY257" fmla="*/ 2053079 h 2128862"/>
              <a:gd name="connsiteX258" fmla="*/ 1690616 w 2482948"/>
              <a:gd name="connsiteY258" fmla="*/ 2050174 h 2128862"/>
              <a:gd name="connsiteX259" fmla="*/ 1708780 w 2482948"/>
              <a:gd name="connsiteY259" fmla="*/ 2066768 h 2128862"/>
              <a:gd name="connsiteX260" fmla="*/ 1710068 w 2482948"/>
              <a:gd name="connsiteY260" fmla="*/ 2067945 h 2128862"/>
              <a:gd name="connsiteX261" fmla="*/ 1732219 w 2482948"/>
              <a:gd name="connsiteY261" fmla="*/ 2081877 h 2128862"/>
              <a:gd name="connsiteX262" fmla="*/ 1733551 w 2482948"/>
              <a:gd name="connsiteY262" fmla="*/ 2082193 h 2128862"/>
              <a:gd name="connsiteX263" fmla="*/ 1732418 w 2482948"/>
              <a:gd name="connsiteY263" fmla="*/ 2081263 h 2128862"/>
              <a:gd name="connsiteX264" fmla="*/ 1730217 w 2482948"/>
              <a:gd name="connsiteY264" fmla="*/ 2079454 h 2128862"/>
              <a:gd name="connsiteX265" fmla="*/ 1730134 w 2482948"/>
              <a:gd name="connsiteY265" fmla="*/ 2079436 h 2128862"/>
              <a:gd name="connsiteX266" fmla="*/ 1730099 w 2482948"/>
              <a:gd name="connsiteY266" fmla="*/ 2079429 h 2128862"/>
              <a:gd name="connsiteX267" fmla="*/ 1730050 w 2482948"/>
              <a:gd name="connsiteY267" fmla="*/ 2079418 h 2128862"/>
              <a:gd name="connsiteX268" fmla="*/ 1692871 w 2482948"/>
              <a:gd name="connsiteY268" fmla="*/ 2048766 h 2128862"/>
              <a:gd name="connsiteX269" fmla="*/ 1695299 w 2482948"/>
              <a:gd name="connsiteY269" fmla="*/ 2051215 h 2128862"/>
              <a:gd name="connsiteX270" fmla="*/ 1697732 w 2482948"/>
              <a:gd name="connsiteY270" fmla="*/ 2052760 h 2128862"/>
              <a:gd name="connsiteX271" fmla="*/ 1697213 w 2482948"/>
              <a:gd name="connsiteY271" fmla="*/ 2052334 h 2128862"/>
              <a:gd name="connsiteX272" fmla="*/ 1856137 w 2482948"/>
              <a:gd name="connsiteY272" fmla="*/ 2047338 h 2128862"/>
              <a:gd name="connsiteX273" fmla="*/ 1846334 w 2482948"/>
              <a:gd name="connsiteY273" fmla="*/ 2048425 h 2128862"/>
              <a:gd name="connsiteX274" fmla="*/ 1842528 w 2482948"/>
              <a:gd name="connsiteY274" fmla="*/ 2049576 h 2128862"/>
              <a:gd name="connsiteX275" fmla="*/ 1812426 w 2482948"/>
              <a:gd name="connsiteY275" fmla="*/ 2052779 h 2128862"/>
              <a:gd name="connsiteX276" fmla="*/ 1828149 w 2482948"/>
              <a:gd name="connsiteY276" fmla="*/ 2052341 h 2128862"/>
              <a:gd name="connsiteX277" fmla="*/ 1835395 w 2482948"/>
              <a:gd name="connsiteY277" fmla="*/ 2052139 h 2128862"/>
              <a:gd name="connsiteX278" fmla="*/ 1844181 w 2482948"/>
              <a:gd name="connsiteY278" fmla="*/ 2051231 h 2128862"/>
              <a:gd name="connsiteX279" fmla="*/ 1736724 w 2482948"/>
              <a:gd name="connsiteY279" fmla="*/ 2046999 h 2128862"/>
              <a:gd name="connsiteX280" fmla="*/ 1739808 w 2482948"/>
              <a:gd name="connsiteY280" fmla="*/ 2049083 h 2128862"/>
              <a:gd name="connsiteX281" fmla="*/ 1750755 w 2482948"/>
              <a:gd name="connsiteY281" fmla="*/ 2051336 h 2128862"/>
              <a:gd name="connsiteX282" fmla="*/ 1750693 w 2482948"/>
              <a:gd name="connsiteY282" fmla="*/ 2051298 h 2128862"/>
              <a:gd name="connsiteX283" fmla="*/ 1748220 w 2482948"/>
              <a:gd name="connsiteY283" fmla="*/ 2049794 h 2128862"/>
              <a:gd name="connsiteX284" fmla="*/ 1747071 w 2482948"/>
              <a:gd name="connsiteY284" fmla="*/ 2049095 h 2128862"/>
              <a:gd name="connsiteX285" fmla="*/ 1740717 w 2482948"/>
              <a:gd name="connsiteY285" fmla="*/ 2047808 h 2128862"/>
              <a:gd name="connsiteX286" fmla="*/ 1676853 w 2482948"/>
              <a:gd name="connsiteY286" fmla="*/ 2046692 h 2128862"/>
              <a:gd name="connsiteX287" fmla="*/ 1677436 w 2482948"/>
              <a:gd name="connsiteY287" fmla="*/ 2047406 h 2128862"/>
              <a:gd name="connsiteX288" fmla="*/ 1678040 w 2482948"/>
              <a:gd name="connsiteY288" fmla="*/ 2048145 h 2128862"/>
              <a:gd name="connsiteX289" fmla="*/ 1692300 w 2482948"/>
              <a:gd name="connsiteY289" fmla="*/ 2061290 h 2128862"/>
              <a:gd name="connsiteX290" fmla="*/ 1726426 w 2482948"/>
              <a:gd name="connsiteY290" fmla="*/ 2086117 h 2128862"/>
              <a:gd name="connsiteX291" fmla="*/ 1727865 w 2482948"/>
              <a:gd name="connsiteY291" fmla="*/ 2086486 h 2128862"/>
              <a:gd name="connsiteX292" fmla="*/ 1725371 w 2482948"/>
              <a:gd name="connsiteY292" fmla="*/ 2084424 h 2128862"/>
              <a:gd name="connsiteX293" fmla="*/ 1712699 w 2482948"/>
              <a:gd name="connsiteY293" fmla="*/ 2073947 h 2128862"/>
              <a:gd name="connsiteX294" fmla="*/ 1708180 w 2482948"/>
              <a:gd name="connsiteY294" fmla="*/ 2070210 h 2128862"/>
              <a:gd name="connsiteX295" fmla="*/ 1700552 w 2482948"/>
              <a:gd name="connsiteY295" fmla="*/ 2064484 h 2128862"/>
              <a:gd name="connsiteX296" fmla="*/ 1682483 w 2482948"/>
              <a:gd name="connsiteY296" fmla="*/ 2050919 h 2128862"/>
              <a:gd name="connsiteX297" fmla="*/ 1741500 w 2482948"/>
              <a:gd name="connsiteY297" fmla="*/ 2041314 h 2128862"/>
              <a:gd name="connsiteX298" fmla="*/ 1745433 w 2482948"/>
              <a:gd name="connsiteY298" fmla="*/ 2043828 h 2128862"/>
              <a:gd name="connsiteX299" fmla="*/ 1757690 w 2482948"/>
              <a:gd name="connsiteY299" fmla="*/ 2046323 h 2128862"/>
              <a:gd name="connsiteX300" fmla="*/ 1756922 w 2482948"/>
              <a:gd name="connsiteY300" fmla="*/ 2045880 h 2128862"/>
              <a:gd name="connsiteX301" fmla="*/ 1754085 w 2482948"/>
              <a:gd name="connsiteY301" fmla="*/ 2044245 h 2128862"/>
              <a:gd name="connsiteX302" fmla="*/ 1752971 w 2482948"/>
              <a:gd name="connsiteY302" fmla="*/ 2043603 h 2128862"/>
              <a:gd name="connsiteX303" fmla="*/ 1858537 w 2482948"/>
              <a:gd name="connsiteY303" fmla="*/ 2040344 h 2128862"/>
              <a:gd name="connsiteX304" fmla="*/ 1853769 w 2482948"/>
              <a:gd name="connsiteY304" fmla="*/ 2040787 h 2128862"/>
              <a:gd name="connsiteX305" fmla="*/ 1841780 w 2482948"/>
              <a:gd name="connsiteY305" fmla="*/ 2044198 h 2128862"/>
              <a:gd name="connsiteX306" fmla="*/ 1846569 w 2482948"/>
              <a:gd name="connsiteY306" fmla="*/ 2043997 h 2128862"/>
              <a:gd name="connsiteX307" fmla="*/ 1855330 w 2482948"/>
              <a:gd name="connsiteY307" fmla="*/ 2041323 h 2128862"/>
              <a:gd name="connsiteX308" fmla="*/ 1973367 w 2482948"/>
              <a:gd name="connsiteY308" fmla="*/ 2040243 h 2128862"/>
              <a:gd name="connsiteX309" fmla="*/ 1973139 w 2482948"/>
              <a:gd name="connsiteY309" fmla="*/ 2040478 h 2128862"/>
              <a:gd name="connsiteX310" fmla="*/ 1973074 w 2482948"/>
              <a:gd name="connsiteY310" fmla="*/ 2040528 h 2128862"/>
              <a:gd name="connsiteX311" fmla="*/ 1973055 w 2482948"/>
              <a:gd name="connsiteY311" fmla="*/ 2040542 h 2128862"/>
              <a:gd name="connsiteX312" fmla="*/ 1972906 w 2482948"/>
              <a:gd name="connsiteY312" fmla="*/ 2040694 h 2128862"/>
              <a:gd name="connsiteX313" fmla="*/ 1972708 w 2482948"/>
              <a:gd name="connsiteY313" fmla="*/ 2040896 h 2128862"/>
              <a:gd name="connsiteX314" fmla="*/ 1969658 w 2482948"/>
              <a:gd name="connsiteY314" fmla="*/ 2043993 h 2128862"/>
              <a:gd name="connsiteX315" fmla="*/ 1866657 w 2482948"/>
              <a:gd name="connsiteY315" fmla="*/ 2108455 h 2128862"/>
              <a:gd name="connsiteX316" fmla="*/ 1796611 w 2482948"/>
              <a:gd name="connsiteY316" fmla="*/ 2121831 h 2128862"/>
              <a:gd name="connsiteX317" fmla="*/ 1726979 w 2482948"/>
              <a:gd name="connsiteY317" fmla="*/ 2105560 h 2128862"/>
              <a:gd name="connsiteX318" fmla="*/ 1709003 w 2482948"/>
              <a:gd name="connsiteY318" fmla="*/ 2092711 h 2128862"/>
              <a:gd name="connsiteX319" fmla="*/ 1724910 w 2482948"/>
              <a:gd name="connsiteY319" fmla="*/ 2105834 h 2128862"/>
              <a:gd name="connsiteX320" fmla="*/ 1757307 w 2482948"/>
              <a:gd name="connsiteY320" fmla="*/ 2119045 h 2128862"/>
              <a:gd name="connsiteX321" fmla="*/ 1792002 w 2482948"/>
              <a:gd name="connsiteY321" fmla="*/ 2124102 h 2128862"/>
              <a:gd name="connsiteX322" fmla="*/ 1802055 w 2482948"/>
              <a:gd name="connsiteY322" fmla="*/ 2123285 h 2128862"/>
              <a:gd name="connsiteX323" fmla="*/ 1803280 w 2482948"/>
              <a:gd name="connsiteY323" fmla="*/ 2123185 h 2128862"/>
              <a:gd name="connsiteX324" fmla="*/ 1828752 w 2482948"/>
              <a:gd name="connsiteY324" fmla="*/ 2121114 h 2128862"/>
              <a:gd name="connsiteX325" fmla="*/ 1867897 w 2482948"/>
              <a:gd name="connsiteY325" fmla="*/ 2109971 h 2128862"/>
              <a:gd name="connsiteX326" fmla="*/ 1918717 w 2482948"/>
              <a:gd name="connsiteY326" fmla="*/ 2083805 h 2128862"/>
              <a:gd name="connsiteX327" fmla="*/ 1928437 w 2482948"/>
              <a:gd name="connsiteY327" fmla="*/ 2076229 h 2128862"/>
              <a:gd name="connsiteX328" fmla="*/ 1969692 w 2482948"/>
              <a:gd name="connsiteY328" fmla="*/ 2044079 h 2128862"/>
              <a:gd name="connsiteX329" fmla="*/ 1928747 w 2482948"/>
              <a:gd name="connsiteY329" fmla="*/ 2038815 h 2128862"/>
              <a:gd name="connsiteX330" fmla="*/ 1912974 w 2482948"/>
              <a:gd name="connsiteY330" fmla="*/ 2047169 h 2128862"/>
              <a:gd name="connsiteX331" fmla="*/ 1912174 w 2482948"/>
              <a:gd name="connsiteY331" fmla="*/ 2047671 h 2128862"/>
              <a:gd name="connsiteX332" fmla="*/ 1912561 w 2482948"/>
              <a:gd name="connsiteY332" fmla="*/ 2047467 h 2128862"/>
              <a:gd name="connsiteX333" fmla="*/ 1919382 w 2482948"/>
              <a:gd name="connsiteY333" fmla="*/ 2043866 h 2128862"/>
              <a:gd name="connsiteX334" fmla="*/ 1927867 w 2482948"/>
              <a:gd name="connsiteY334" fmla="*/ 2039387 h 2128862"/>
              <a:gd name="connsiteX335" fmla="*/ 1747356 w 2482948"/>
              <a:gd name="connsiteY335" fmla="*/ 2035923 h 2128862"/>
              <a:gd name="connsiteX336" fmla="*/ 1751720 w 2482948"/>
              <a:gd name="connsiteY336" fmla="*/ 2038543 h 2128862"/>
              <a:gd name="connsiteX337" fmla="*/ 1756150 w 2482948"/>
              <a:gd name="connsiteY337" fmla="*/ 2041203 h 2128862"/>
              <a:gd name="connsiteX338" fmla="*/ 1759892 w 2482948"/>
              <a:gd name="connsiteY338" fmla="*/ 2042207 h 2128862"/>
              <a:gd name="connsiteX339" fmla="*/ 1772547 w 2482948"/>
              <a:gd name="connsiteY339" fmla="*/ 2045601 h 2128862"/>
              <a:gd name="connsiteX340" fmla="*/ 1787154 w 2482948"/>
              <a:gd name="connsiteY340" fmla="*/ 2047485 h 2128862"/>
              <a:gd name="connsiteX341" fmla="*/ 1797152 w 2482948"/>
              <a:gd name="connsiteY341" fmla="*/ 2047112 h 2128862"/>
              <a:gd name="connsiteX342" fmla="*/ 1765562 w 2482948"/>
              <a:gd name="connsiteY342" fmla="*/ 2041656 h 2128862"/>
              <a:gd name="connsiteX343" fmla="*/ 1761728 w 2482948"/>
              <a:gd name="connsiteY343" fmla="*/ 2039578 h 2128862"/>
              <a:gd name="connsiteX344" fmla="*/ 1759930 w 2482948"/>
              <a:gd name="connsiteY344" fmla="*/ 2038602 h 2128862"/>
              <a:gd name="connsiteX345" fmla="*/ 1759346 w 2482948"/>
              <a:gd name="connsiteY345" fmla="*/ 2038286 h 2128862"/>
              <a:gd name="connsiteX346" fmla="*/ 1679721 w 2482948"/>
              <a:gd name="connsiteY346" fmla="*/ 2035502 h 2128862"/>
              <a:gd name="connsiteX347" fmla="*/ 1681645 w 2482948"/>
              <a:gd name="connsiteY347" fmla="*/ 2037443 h 2128862"/>
              <a:gd name="connsiteX348" fmla="*/ 1681613 w 2482948"/>
              <a:gd name="connsiteY348" fmla="*/ 2037387 h 2128862"/>
              <a:gd name="connsiteX349" fmla="*/ 1681365 w 2482948"/>
              <a:gd name="connsiteY349" fmla="*/ 2036959 h 2128862"/>
              <a:gd name="connsiteX350" fmla="*/ 1681111 w 2482948"/>
              <a:gd name="connsiteY350" fmla="*/ 2036520 h 2128862"/>
              <a:gd name="connsiteX351" fmla="*/ 1680558 w 2482948"/>
              <a:gd name="connsiteY351" fmla="*/ 2036115 h 2128862"/>
              <a:gd name="connsiteX352" fmla="*/ 1683672 w 2482948"/>
              <a:gd name="connsiteY352" fmla="*/ 2031466 h 2128862"/>
              <a:gd name="connsiteX353" fmla="*/ 1684820 w 2482948"/>
              <a:gd name="connsiteY353" fmla="*/ 2033455 h 2128862"/>
              <a:gd name="connsiteX354" fmla="*/ 1689228 w 2482948"/>
              <a:gd name="connsiteY354" fmla="*/ 2036696 h 2128862"/>
              <a:gd name="connsiteX355" fmla="*/ 1688781 w 2482948"/>
              <a:gd name="connsiteY355" fmla="*/ 2035880 h 2128862"/>
              <a:gd name="connsiteX356" fmla="*/ 1688122 w 2482948"/>
              <a:gd name="connsiteY356" fmla="*/ 2034680 h 2128862"/>
              <a:gd name="connsiteX357" fmla="*/ 1685651 w 2482948"/>
              <a:gd name="connsiteY357" fmla="*/ 2032895 h 2128862"/>
              <a:gd name="connsiteX358" fmla="*/ 1753190 w 2482948"/>
              <a:gd name="connsiteY358" fmla="*/ 2030438 h 2128862"/>
              <a:gd name="connsiteX359" fmla="*/ 1761251 w 2482948"/>
              <a:gd name="connsiteY359" fmla="*/ 2034969 h 2128862"/>
              <a:gd name="connsiteX360" fmla="*/ 1770774 w 2482948"/>
              <a:gd name="connsiteY360" fmla="*/ 2037303 h 2128862"/>
              <a:gd name="connsiteX361" fmla="*/ 1782042 w 2482948"/>
              <a:gd name="connsiteY361" fmla="*/ 2040064 h 2128862"/>
              <a:gd name="connsiteX362" fmla="*/ 1784027 w 2482948"/>
              <a:gd name="connsiteY362" fmla="*/ 2040353 h 2128862"/>
              <a:gd name="connsiteX363" fmla="*/ 1785488 w 2482948"/>
              <a:gd name="connsiteY363" fmla="*/ 2040565 h 2128862"/>
              <a:gd name="connsiteX364" fmla="*/ 1802225 w 2482948"/>
              <a:gd name="connsiteY364" fmla="*/ 2040281 h 2128862"/>
              <a:gd name="connsiteX365" fmla="*/ 1800103 w 2482948"/>
              <a:gd name="connsiteY365" fmla="*/ 2039936 h 2128862"/>
              <a:gd name="connsiteX366" fmla="*/ 1778478 w 2482948"/>
              <a:gd name="connsiteY366" fmla="*/ 2036423 h 2128862"/>
              <a:gd name="connsiteX367" fmla="*/ 1769598 w 2482948"/>
              <a:gd name="connsiteY367" fmla="*/ 2034980 h 2128862"/>
              <a:gd name="connsiteX368" fmla="*/ 1768321 w 2482948"/>
              <a:gd name="connsiteY368" fmla="*/ 2034328 h 2128862"/>
              <a:gd name="connsiteX369" fmla="*/ 1766094 w 2482948"/>
              <a:gd name="connsiteY369" fmla="*/ 2033192 h 2128862"/>
              <a:gd name="connsiteX370" fmla="*/ 1765315 w 2482948"/>
              <a:gd name="connsiteY370" fmla="*/ 2032795 h 2128862"/>
              <a:gd name="connsiteX371" fmla="*/ 1690773 w 2482948"/>
              <a:gd name="connsiteY371" fmla="*/ 2029810 h 2128862"/>
              <a:gd name="connsiteX372" fmla="*/ 1693059 w 2482948"/>
              <a:gd name="connsiteY372" fmla="*/ 2033996 h 2128862"/>
              <a:gd name="connsiteX373" fmla="*/ 1701886 w 2482948"/>
              <a:gd name="connsiteY373" fmla="*/ 2041936 h 2128862"/>
              <a:gd name="connsiteX374" fmla="*/ 1723807 w 2482948"/>
              <a:gd name="connsiteY374" fmla="*/ 2056086 h 2128862"/>
              <a:gd name="connsiteX375" fmla="*/ 1717503 w 2482948"/>
              <a:gd name="connsiteY375" fmla="*/ 2050966 h 2128862"/>
              <a:gd name="connsiteX376" fmla="*/ 1696376 w 2482948"/>
              <a:gd name="connsiteY376" fmla="*/ 2033806 h 2128862"/>
              <a:gd name="connsiteX377" fmla="*/ 1835423 w 2482948"/>
              <a:gd name="connsiteY377" fmla="*/ 2027730 h 2128862"/>
              <a:gd name="connsiteX378" fmla="*/ 1835307 w 2482948"/>
              <a:gd name="connsiteY378" fmla="*/ 2027741 h 2128862"/>
              <a:gd name="connsiteX379" fmla="*/ 1834702 w 2482948"/>
              <a:gd name="connsiteY379" fmla="*/ 2027799 h 2128862"/>
              <a:gd name="connsiteX380" fmla="*/ 1833839 w 2482948"/>
              <a:gd name="connsiteY380" fmla="*/ 2027881 h 2128862"/>
              <a:gd name="connsiteX381" fmla="*/ 1835219 w 2482948"/>
              <a:gd name="connsiteY381" fmla="*/ 2027792 h 2128862"/>
              <a:gd name="connsiteX382" fmla="*/ 1738312 w 2482948"/>
              <a:gd name="connsiteY382" fmla="*/ 2027547 h 2128862"/>
              <a:gd name="connsiteX383" fmla="*/ 1741373 w 2482948"/>
              <a:gd name="connsiteY383" fmla="*/ 2028542 h 2128862"/>
              <a:gd name="connsiteX384" fmla="*/ 1740582 w 2482948"/>
              <a:gd name="connsiteY384" fmla="*/ 2028112 h 2128862"/>
              <a:gd name="connsiteX385" fmla="*/ 1740225 w 2482948"/>
              <a:gd name="connsiteY385" fmla="*/ 2027919 h 2128862"/>
              <a:gd name="connsiteX386" fmla="*/ 1739706 w 2482948"/>
              <a:gd name="connsiteY386" fmla="*/ 2027818 h 2128862"/>
              <a:gd name="connsiteX387" fmla="*/ 1696237 w 2482948"/>
              <a:gd name="connsiteY387" fmla="*/ 2026863 h 2128862"/>
              <a:gd name="connsiteX388" fmla="*/ 1696772 w 2482948"/>
              <a:gd name="connsiteY388" fmla="*/ 2027870 h 2128862"/>
              <a:gd name="connsiteX389" fmla="*/ 1697083 w 2482948"/>
              <a:gd name="connsiteY389" fmla="*/ 2028457 h 2128862"/>
              <a:gd name="connsiteX390" fmla="*/ 1733957 w 2482948"/>
              <a:gd name="connsiteY390" fmla="*/ 2054864 h 2128862"/>
              <a:gd name="connsiteX391" fmla="*/ 1745609 w 2482948"/>
              <a:gd name="connsiteY391" fmla="*/ 2057299 h 2128862"/>
              <a:gd name="connsiteX392" fmla="*/ 1744285 w 2482948"/>
              <a:gd name="connsiteY392" fmla="*/ 2056453 h 2128862"/>
              <a:gd name="connsiteX393" fmla="*/ 1741282 w 2482948"/>
              <a:gd name="connsiteY393" fmla="*/ 2054534 h 2128862"/>
              <a:gd name="connsiteX394" fmla="*/ 1740238 w 2482948"/>
              <a:gd name="connsiteY394" fmla="*/ 2054319 h 2128862"/>
              <a:gd name="connsiteX395" fmla="*/ 1733915 w 2482948"/>
              <a:gd name="connsiteY395" fmla="*/ 2053016 h 2128862"/>
              <a:gd name="connsiteX396" fmla="*/ 1733253 w 2482948"/>
              <a:gd name="connsiteY396" fmla="*/ 2052880 h 2128862"/>
              <a:gd name="connsiteX397" fmla="*/ 1706808 w 2482948"/>
              <a:gd name="connsiteY397" fmla="*/ 2034293 h 2128862"/>
              <a:gd name="connsiteX398" fmla="*/ 1759455 w 2482948"/>
              <a:gd name="connsiteY398" fmla="*/ 2025099 h 2128862"/>
              <a:gd name="connsiteX399" fmla="*/ 1760673 w 2482948"/>
              <a:gd name="connsiteY399" fmla="*/ 2025733 h 2128862"/>
              <a:gd name="connsiteX400" fmla="*/ 1764052 w 2482948"/>
              <a:gd name="connsiteY400" fmla="*/ 2027493 h 2128862"/>
              <a:gd name="connsiteX401" fmla="*/ 1806539 w 2482948"/>
              <a:gd name="connsiteY401" fmla="*/ 2035788 h 2128862"/>
              <a:gd name="connsiteX402" fmla="*/ 1817658 w 2482948"/>
              <a:gd name="connsiteY402" fmla="*/ 2034994 h 2128862"/>
              <a:gd name="connsiteX403" fmla="*/ 1810313 w 2482948"/>
              <a:gd name="connsiteY403" fmla="*/ 2033860 h 2128862"/>
              <a:gd name="connsiteX404" fmla="*/ 1807367 w 2482948"/>
              <a:gd name="connsiteY404" fmla="*/ 2034271 h 2128862"/>
              <a:gd name="connsiteX405" fmla="*/ 1784060 w 2482948"/>
              <a:gd name="connsiteY405" fmla="*/ 2029810 h 2128862"/>
              <a:gd name="connsiteX406" fmla="*/ 1777615 w 2482948"/>
              <a:gd name="connsiteY406" fmla="*/ 2028815 h 2128862"/>
              <a:gd name="connsiteX407" fmla="*/ 1775166 w 2482948"/>
              <a:gd name="connsiteY407" fmla="*/ 2028437 h 2128862"/>
              <a:gd name="connsiteX408" fmla="*/ 1773434 w 2482948"/>
              <a:gd name="connsiteY408" fmla="*/ 2028170 h 2128862"/>
              <a:gd name="connsiteX409" fmla="*/ 1772950 w 2482948"/>
              <a:gd name="connsiteY409" fmla="*/ 2027939 h 2128862"/>
              <a:gd name="connsiteX410" fmla="*/ 1772053 w 2482948"/>
              <a:gd name="connsiteY410" fmla="*/ 2027511 h 2128862"/>
              <a:gd name="connsiteX411" fmla="*/ 1760409 w 2482948"/>
              <a:gd name="connsiteY411" fmla="*/ 2025282 h 2128862"/>
              <a:gd name="connsiteX412" fmla="*/ 1672686 w 2482948"/>
              <a:gd name="connsiteY412" fmla="*/ 2023532 h 2128862"/>
              <a:gd name="connsiteX413" fmla="*/ 1673562 w 2482948"/>
              <a:gd name="connsiteY413" fmla="*/ 2024789 h 2128862"/>
              <a:gd name="connsiteX414" fmla="*/ 1673806 w 2482948"/>
              <a:gd name="connsiteY414" fmla="*/ 2025140 h 2128862"/>
              <a:gd name="connsiteX415" fmla="*/ 1674116 w 2482948"/>
              <a:gd name="connsiteY415" fmla="*/ 2025584 h 2128862"/>
              <a:gd name="connsiteX416" fmla="*/ 1674436 w 2482948"/>
              <a:gd name="connsiteY416" fmla="*/ 2025820 h 2128862"/>
              <a:gd name="connsiteX417" fmla="*/ 1675280 w 2482948"/>
              <a:gd name="connsiteY417" fmla="*/ 2026440 h 2128862"/>
              <a:gd name="connsiteX418" fmla="*/ 1675272 w 2482948"/>
              <a:gd name="connsiteY418" fmla="*/ 2026426 h 2128862"/>
              <a:gd name="connsiteX419" fmla="*/ 1675160 w 2482948"/>
              <a:gd name="connsiteY419" fmla="*/ 2026233 h 2128862"/>
              <a:gd name="connsiteX420" fmla="*/ 1674252 w 2482948"/>
              <a:gd name="connsiteY420" fmla="*/ 2024663 h 2128862"/>
              <a:gd name="connsiteX421" fmla="*/ 1898059 w 2482948"/>
              <a:gd name="connsiteY421" fmla="*/ 2021288 h 2128862"/>
              <a:gd name="connsiteX422" fmla="*/ 1895453 w 2482948"/>
              <a:gd name="connsiteY422" fmla="*/ 2022130 h 2128862"/>
              <a:gd name="connsiteX423" fmla="*/ 1894289 w 2482948"/>
              <a:gd name="connsiteY423" fmla="*/ 2022710 h 2128862"/>
              <a:gd name="connsiteX424" fmla="*/ 1890854 w 2482948"/>
              <a:gd name="connsiteY424" fmla="*/ 2024424 h 2128862"/>
              <a:gd name="connsiteX425" fmla="*/ 1881879 w 2482948"/>
              <a:gd name="connsiteY425" fmla="*/ 2026795 h 2128862"/>
              <a:gd name="connsiteX426" fmla="*/ 1877144 w 2482948"/>
              <a:gd name="connsiteY426" fmla="*/ 2028045 h 2128862"/>
              <a:gd name="connsiteX427" fmla="*/ 1873139 w 2482948"/>
              <a:gd name="connsiteY427" fmla="*/ 2029339 h 2128862"/>
              <a:gd name="connsiteX428" fmla="*/ 1872024 w 2482948"/>
              <a:gd name="connsiteY428" fmla="*/ 2029699 h 2128862"/>
              <a:gd name="connsiteX429" fmla="*/ 1866241 w 2482948"/>
              <a:gd name="connsiteY429" fmla="*/ 2031568 h 2128862"/>
              <a:gd name="connsiteX430" fmla="*/ 1862120 w 2482948"/>
              <a:gd name="connsiteY430" fmla="*/ 2032013 h 2128862"/>
              <a:gd name="connsiteX431" fmla="*/ 1848256 w 2482948"/>
              <a:gd name="connsiteY431" fmla="*/ 2035674 h 2128862"/>
              <a:gd name="connsiteX432" fmla="*/ 1846739 w 2482948"/>
              <a:gd name="connsiteY432" fmla="*/ 2036074 h 2128862"/>
              <a:gd name="connsiteX433" fmla="*/ 1853453 w 2482948"/>
              <a:gd name="connsiteY433" fmla="*/ 2035686 h 2128862"/>
              <a:gd name="connsiteX434" fmla="*/ 1854034 w 2482948"/>
              <a:gd name="connsiteY434" fmla="*/ 2035521 h 2128862"/>
              <a:gd name="connsiteX435" fmla="*/ 1868302 w 2482948"/>
              <a:gd name="connsiteY435" fmla="*/ 2031470 h 2128862"/>
              <a:gd name="connsiteX436" fmla="*/ 1871348 w 2482948"/>
              <a:gd name="connsiteY436" fmla="*/ 2030605 h 2128862"/>
              <a:gd name="connsiteX437" fmla="*/ 1873837 w 2482948"/>
              <a:gd name="connsiteY437" fmla="*/ 2029829 h 2128862"/>
              <a:gd name="connsiteX438" fmla="*/ 1883072 w 2482948"/>
              <a:gd name="connsiteY438" fmla="*/ 2026952 h 2128862"/>
              <a:gd name="connsiteX439" fmla="*/ 1893258 w 2482948"/>
              <a:gd name="connsiteY439" fmla="*/ 2023778 h 2128862"/>
              <a:gd name="connsiteX440" fmla="*/ 1678110 w 2482948"/>
              <a:gd name="connsiteY440" fmla="*/ 2020779 h 2128862"/>
              <a:gd name="connsiteX441" fmla="*/ 1683304 w 2482948"/>
              <a:gd name="connsiteY441" fmla="*/ 2026010 h 2128862"/>
              <a:gd name="connsiteX442" fmla="*/ 1683446 w 2482948"/>
              <a:gd name="connsiteY442" fmla="*/ 2026152 h 2128862"/>
              <a:gd name="connsiteX443" fmla="*/ 1682244 w 2482948"/>
              <a:gd name="connsiteY443" fmla="*/ 2023960 h 2128862"/>
              <a:gd name="connsiteX444" fmla="*/ 1682034 w 2482948"/>
              <a:gd name="connsiteY444" fmla="*/ 2023577 h 2128862"/>
              <a:gd name="connsiteX445" fmla="*/ 1765818 w 2482948"/>
              <a:gd name="connsiteY445" fmla="*/ 2019810 h 2128862"/>
              <a:gd name="connsiteX446" fmla="*/ 1771744 w 2482948"/>
              <a:gd name="connsiteY446" fmla="*/ 2022687 h 2128862"/>
              <a:gd name="connsiteX447" fmla="*/ 1807642 w 2482948"/>
              <a:gd name="connsiteY447" fmla="*/ 2029584 h 2128862"/>
              <a:gd name="connsiteX448" fmla="*/ 1825013 w 2482948"/>
              <a:gd name="connsiteY448" fmla="*/ 2028455 h 2128862"/>
              <a:gd name="connsiteX449" fmla="*/ 1823304 w 2482948"/>
              <a:gd name="connsiteY449" fmla="*/ 2028201 h 2128862"/>
              <a:gd name="connsiteX450" fmla="*/ 1820392 w 2482948"/>
              <a:gd name="connsiteY450" fmla="*/ 2027767 h 2128862"/>
              <a:gd name="connsiteX451" fmla="*/ 1815729 w 2482948"/>
              <a:gd name="connsiteY451" fmla="*/ 2027074 h 2128862"/>
              <a:gd name="connsiteX452" fmla="*/ 1808882 w 2482948"/>
              <a:gd name="connsiteY452" fmla="*/ 2027930 h 2128862"/>
              <a:gd name="connsiteX453" fmla="*/ 1846493 w 2482948"/>
              <a:gd name="connsiteY453" fmla="*/ 2018948 h 2128862"/>
              <a:gd name="connsiteX454" fmla="*/ 1827497 w 2482948"/>
              <a:gd name="connsiteY454" fmla="*/ 2021035 h 2128862"/>
              <a:gd name="connsiteX455" fmla="*/ 1822609 w 2482948"/>
              <a:gd name="connsiteY455" fmla="*/ 2020383 h 2128862"/>
              <a:gd name="connsiteX456" fmla="*/ 1813256 w 2482948"/>
              <a:gd name="connsiteY456" fmla="*/ 2021422 h 2128862"/>
              <a:gd name="connsiteX457" fmla="*/ 1812897 w 2482948"/>
              <a:gd name="connsiteY457" fmla="*/ 2021462 h 2128862"/>
              <a:gd name="connsiteX458" fmla="*/ 1832461 w 2482948"/>
              <a:gd name="connsiteY458" fmla="*/ 2022138 h 2128862"/>
              <a:gd name="connsiteX459" fmla="*/ 1684758 w 2482948"/>
              <a:gd name="connsiteY459" fmla="*/ 2018794 h 2128862"/>
              <a:gd name="connsiteX460" fmla="*/ 1685132 w 2482948"/>
              <a:gd name="connsiteY460" fmla="*/ 2019479 h 2128862"/>
              <a:gd name="connsiteX461" fmla="*/ 1685490 w 2482948"/>
              <a:gd name="connsiteY461" fmla="*/ 2020135 h 2128862"/>
              <a:gd name="connsiteX462" fmla="*/ 1685508 w 2482948"/>
              <a:gd name="connsiteY462" fmla="*/ 2020168 h 2128862"/>
              <a:gd name="connsiteX463" fmla="*/ 1689661 w 2482948"/>
              <a:gd name="connsiteY463" fmla="*/ 2023142 h 2128862"/>
              <a:gd name="connsiteX464" fmla="*/ 1688890 w 2482948"/>
              <a:gd name="connsiteY464" fmla="*/ 2021699 h 2128862"/>
              <a:gd name="connsiteX465" fmla="*/ 1687404 w 2482948"/>
              <a:gd name="connsiteY465" fmla="*/ 2020654 h 2128862"/>
              <a:gd name="connsiteX466" fmla="*/ 1700535 w 2482948"/>
              <a:gd name="connsiteY466" fmla="*/ 2016639 h 2128862"/>
              <a:gd name="connsiteX467" fmla="*/ 1700949 w 2482948"/>
              <a:gd name="connsiteY467" fmla="*/ 2017745 h 2128862"/>
              <a:gd name="connsiteX468" fmla="*/ 1704259 w 2482948"/>
              <a:gd name="connsiteY468" fmla="*/ 2020053 h 2128862"/>
              <a:gd name="connsiteX469" fmla="*/ 1703899 w 2482948"/>
              <a:gd name="connsiteY469" fmla="*/ 2018941 h 2128862"/>
              <a:gd name="connsiteX470" fmla="*/ 1690756 w 2482948"/>
              <a:gd name="connsiteY470" fmla="*/ 2016536 h 2128862"/>
              <a:gd name="connsiteX471" fmla="*/ 1691169 w 2482948"/>
              <a:gd name="connsiteY471" fmla="*/ 2017315 h 2128862"/>
              <a:gd name="connsiteX472" fmla="*/ 1691180 w 2482948"/>
              <a:gd name="connsiteY472" fmla="*/ 2017335 h 2128862"/>
              <a:gd name="connsiteX473" fmla="*/ 1697747 w 2482948"/>
              <a:gd name="connsiteY473" fmla="*/ 2021969 h 2128862"/>
              <a:gd name="connsiteX474" fmla="*/ 1697744 w 2482948"/>
              <a:gd name="connsiteY474" fmla="*/ 2021960 h 2128862"/>
              <a:gd name="connsiteX475" fmla="*/ 1697454 w 2482948"/>
              <a:gd name="connsiteY475" fmla="*/ 2021188 h 2128862"/>
              <a:gd name="connsiteX476" fmla="*/ 1897035 w 2482948"/>
              <a:gd name="connsiteY476" fmla="*/ 2015736 h 2128862"/>
              <a:gd name="connsiteX477" fmla="*/ 1873729 w 2482948"/>
              <a:gd name="connsiteY477" fmla="*/ 2022997 h 2128862"/>
              <a:gd name="connsiteX478" fmla="*/ 1870389 w 2482948"/>
              <a:gd name="connsiteY478" fmla="*/ 2024037 h 2128862"/>
              <a:gd name="connsiteX479" fmla="*/ 1868771 w 2482948"/>
              <a:gd name="connsiteY479" fmla="*/ 2024541 h 2128862"/>
              <a:gd name="connsiteX480" fmla="*/ 1854064 w 2482948"/>
              <a:gd name="connsiteY480" fmla="*/ 2025947 h 2128862"/>
              <a:gd name="connsiteX481" fmla="*/ 1844044 w 2482948"/>
              <a:gd name="connsiteY481" fmla="*/ 2028353 h 2128862"/>
              <a:gd name="connsiteX482" fmla="*/ 1839082 w 2482948"/>
              <a:gd name="connsiteY482" fmla="*/ 2029544 h 2128862"/>
              <a:gd name="connsiteX483" fmla="*/ 1839621 w 2482948"/>
              <a:gd name="connsiteY483" fmla="*/ 2029505 h 2128862"/>
              <a:gd name="connsiteX484" fmla="*/ 1857751 w 2482948"/>
              <a:gd name="connsiteY484" fmla="*/ 2028170 h 2128862"/>
              <a:gd name="connsiteX485" fmla="*/ 1862398 w 2482948"/>
              <a:gd name="connsiteY485" fmla="*/ 2026932 h 2128862"/>
              <a:gd name="connsiteX486" fmla="*/ 1864374 w 2482948"/>
              <a:gd name="connsiteY486" fmla="*/ 2026406 h 2128862"/>
              <a:gd name="connsiteX487" fmla="*/ 1873261 w 2482948"/>
              <a:gd name="connsiteY487" fmla="*/ 2023530 h 2128862"/>
              <a:gd name="connsiteX488" fmla="*/ 1876705 w 2482948"/>
              <a:gd name="connsiteY488" fmla="*/ 2022416 h 2128862"/>
              <a:gd name="connsiteX489" fmla="*/ 1896467 w 2482948"/>
              <a:gd name="connsiteY489" fmla="*/ 2016020 h 2128862"/>
              <a:gd name="connsiteX490" fmla="*/ 1739925 w 2482948"/>
              <a:gd name="connsiteY490" fmla="*/ 2014928 h 2128862"/>
              <a:gd name="connsiteX491" fmla="*/ 1740114 w 2482948"/>
              <a:gd name="connsiteY491" fmla="*/ 2015026 h 2128862"/>
              <a:gd name="connsiteX492" fmla="*/ 1744931 w 2482948"/>
              <a:gd name="connsiteY492" fmla="*/ 2017535 h 2128862"/>
              <a:gd name="connsiteX493" fmla="*/ 1751673 w 2482948"/>
              <a:gd name="connsiteY493" fmla="*/ 2018830 h 2128862"/>
              <a:gd name="connsiteX494" fmla="*/ 1755337 w 2482948"/>
              <a:gd name="connsiteY494" fmla="*/ 2019534 h 2128862"/>
              <a:gd name="connsiteX495" fmla="*/ 1749447 w 2482948"/>
              <a:gd name="connsiteY495" fmla="*/ 2016723 h 2128862"/>
              <a:gd name="connsiteX496" fmla="*/ 1878001 w 2482948"/>
              <a:gd name="connsiteY496" fmla="*/ 2014768 h 2128862"/>
              <a:gd name="connsiteX497" fmla="*/ 1876012 w 2482948"/>
              <a:gd name="connsiteY497" fmla="*/ 2015217 h 2128862"/>
              <a:gd name="connsiteX498" fmla="*/ 1872411 w 2482948"/>
              <a:gd name="connsiteY498" fmla="*/ 2016031 h 2128862"/>
              <a:gd name="connsiteX499" fmla="*/ 1872314 w 2482948"/>
              <a:gd name="connsiteY499" fmla="*/ 2016063 h 2128862"/>
              <a:gd name="connsiteX500" fmla="*/ 1872097 w 2482948"/>
              <a:gd name="connsiteY500" fmla="*/ 2016136 h 2128862"/>
              <a:gd name="connsiteX501" fmla="*/ 1871893 w 2482948"/>
              <a:gd name="connsiteY501" fmla="*/ 2016158 h 2128862"/>
              <a:gd name="connsiteX502" fmla="*/ 1871802 w 2482948"/>
              <a:gd name="connsiteY502" fmla="*/ 2016168 h 2128862"/>
              <a:gd name="connsiteX503" fmla="*/ 1850479 w 2482948"/>
              <a:gd name="connsiteY503" fmla="*/ 2020982 h 2128862"/>
              <a:gd name="connsiteX504" fmla="*/ 1848587 w 2482948"/>
              <a:gd name="connsiteY504" fmla="*/ 2021410 h 2128862"/>
              <a:gd name="connsiteX505" fmla="*/ 1859382 w 2482948"/>
              <a:gd name="connsiteY505" fmla="*/ 2020436 h 2128862"/>
              <a:gd name="connsiteX506" fmla="*/ 1772773 w 2482948"/>
              <a:gd name="connsiteY506" fmla="*/ 2014705 h 2128862"/>
              <a:gd name="connsiteX507" fmla="*/ 1774913 w 2482948"/>
              <a:gd name="connsiteY507" fmla="*/ 2015660 h 2128862"/>
              <a:gd name="connsiteX508" fmla="*/ 1777268 w 2482948"/>
              <a:gd name="connsiteY508" fmla="*/ 2016711 h 2128862"/>
              <a:gd name="connsiteX509" fmla="*/ 1800813 w 2482948"/>
              <a:gd name="connsiteY509" fmla="*/ 2020768 h 2128862"/>
              <a:gd name="connsiteX510" fmla="*/ 1802821 w 2482948"/>
              <a:gd name="connsiteY510" fmla="*/ 2021114 h 2128862"/>
              <a:gd name="connsiteX511" fmla="*/ 1808267 w 2482948"/>
              <a:gd name="connsiteY511" fmla="*/ 2021302 h 2128862"/>
              <a:gd name="connsiteX512" fmla="*/ 1706943 w 2482948"/>
              <a:gd name="connsiteY512" fmla="*/ 2014304 h 2128862"/>
              <a:gd name="connsiteX513" fmla="*/ 1707012 w 2482948"/>
              <a:gd name="connsiteY513" fmla="*/ 2014519 h 2128862"/>
              <a:gd name="connsiteX514" fmla="*/ 1707850 w 2482948"/>
              <a:gd name="connsiteY514" fmla="*/ 2017144 h 2128862"/>
              <a:gd name="connsiteX515" fmla="*/ 1708629 w 2482948"/>
              <a:gd name="connsiteY515" fmla="*/ 2019581 h 2128862"/>
              <a:gd name="connsiteX516" fmla="*/ 1709724 w 2482948"/>
              <a:gd name="connsiteY516" fmla="*/ 2020311 h 2128862"/>
              <a:gd name="connsiteX517" fmla="*/ 1732261 w 2482948"/>
              <a:gd name="connsiteY517" fmla="*/ 2033200 h 2128862"/>
              <a:gd name="connsiteX518" fmla="*/ 1740007 w 2482948"/>
              <a:gd name="connsiteY518" fmla="*/ 2036131 h 2128862"/>
              <a:gd name="connsiteX519" fmla="*/ 1735640 w 2482948"/>
              <a:gd name="connsiteY519" fmla="*/ 2033614 h 2128862"/>
              <a:gd name="connsiteX520" fmla="*/ 1735614 w 2482948"/>
              <a:gd name="connsiteY520" fmla="*/ 2033609 h 2128862"/>
              <a:gd name="connsiteX521" fmla="*/ 1735461 w 2482948"/>
              <a:gd name="connsiteY521" fmla="*/ 2033578 h 2128862"/>
              <a:gd name="connsiteX522" fmla="*/ 1734876 w 2482948"/>
              <a:gd name="connsiteY522" fmla="*/ 2033183 h 2128862"/>
              <a:gd name="connsiteX523" fmla="*/ 1734775 w 2482948"/>
              <a:gd name="connsiteY523" fmla="*/ 2033115 h 2128862"/>
              <a:gd name="connsiteX524" fmla="*/ 1710708 w 2482948"/>
              <a:gd name="connsiteY524" fmla="*/ 2019243 h 2128862"/>
              <a:gd name="connsiteX525" fmla="*/ 1709927 w 2482948"/>
              <a:gd name="connsiteY525" fmla="*/ 2016321 h 2128862"/>
              <a:gd name="connsiteX526" fmla="*/ 1709256 w 2482948"/>
              <a:gd name="connsiteY526" fmla="*/ 2015867 h 2128862"/>
              <a:gd name="connsiteX527" fmla="*/ 1708616 w 2482948"/>
              <a:gd name="connsiteY527" fmla="*/ 2015434 h 2128862"/>
              <a:gd name="connsiteX528" fmla="*/ 1713086 w 2482948"/>
              <a:gd name="connsiteY528" fmla="*/ 2011512 h 2128862"/>
              <a:gd name="connsiteX529" fmla="*/ 1714293 w 2482948"/>
              <a:gd name="connsiteY529" fmla="*/ 2016071 h 2128862"/>
              <a:gd name="connsiteX530" fmla="*/ 1727626 w 2482948"/>
              <a:gd name="connsiteY530" fmla="*/ 2024077 h 2128862"/>
              <a:gd name="connsiteX531" fmla="*/ 1736050 w 2482948"/>
              <a:gd name="connsiteY531" fmla="*/ 2026813 h 2128862"/>
              <a:gd name="connsiteX532" fmla="*/ 1726725 w 2482948"/>
              <a:gd name="connsiteY532" fmla="*/ 2020600 h 2128862"/>
              <a:gd name="connsiteX533" fmla="*/ 1716085 w 2482948"/>
              <a:gd name="connsiteY533" fmla="*/ 2014831 h 2128862"/>
              <a:gd name="connsiteX534" fmla="*/ 1716085 w 2482948"/>
              <a:gd name="connsiteY534" fmla="*/ 2013510 h 2128862"/>
              <a:gd name="connsiteX535" fmla="*/ 1713103 w 2482948"/>
              <a:gd name="connsiteY535" fmla="*/ 2011523 h 2128862"/>
              <a:gd name="connsiteX536" fmla="*/ 1674330 w 2482948"/>
              <a:gd name="connsiteY536" fmla="*/ 2011465 h 2128862"/>
              <a:gd name="connsiteX537" fmla="*/ 1675342 w 2482948"/>
              <a:gd name="connsiteY537" fmla="*/ 2012878 h 2128862"/>
              <a:gd name="connsiteX538" fmla="*/ 1675358 w 2482948"/>
              <a:gd name="connsiteY538" fmla="*/ 2012900 h 2128862"/>
              <a:gd name="connsiteX539" fmla="*/ 1675817 w 2482948"/>
              <a:gd name="connsiteY539" fmla="*/ 2013229 h 2128862"/>
              <a:gd name="connsiteX540" fmla="*/ 1675916 w 2482948"/>
              <a:gd name="connsiteY540" fmla="*/ 2013299 h 2128862"/>
              <a:gd name="connsiteX541" fmla="*/ 1676052 w 2482948"/>
              <a:gd name="connsiteY541" fmla="*/ 2013396 h 2128862"/>
              <a:gd name="connsiteX542" fmla="*/ 1676709 w 2482948"/>
              <a:gd name="connsiteY542" fmla="*/ 2013867 h 2128862"/>
              <a:gd name="connsiteX543" fmla="*/ 1676262 w 2482948"/>
              <a:gd name="connsiteY543" fmla="*/ 2013051 h 2128862"/>
              <a:gd name="connsiteX544" fmla="*/ 1676058 w 2482948"/>
              <a:gd name="connsiteY544" fmla="*/ 2012679 h 2128862"/>
              <a:gd name="connsiteX545" fmla="*/ 1781025 w 2482948"/>
              <a:gd name="connsiteY545" fmla="*/ 2009861 h 2128862"/>
              <a:gd name="connsiteX546" fmla="*/ 1782145 w 2482948"/>
              <a:gd name="connsiteY546" fmla="*/ 2010320 h 2128862"/>
              <a:gd name="connsiteX547" fmla="*/ 1789416 w 2482948"/>
              <a:gd name="connsiteY547" fmla="*/ 2011384 h 2128862"/>
              <a:gd name="connsiteX548" fmla="*/ 1788964 w 2482948"/>
              <a:gd name="connsiteY548" fmla="*/ 2011302 h 2128862"/>
              <a:gd name="connsiteX549" fmla="*/ 1784490 w 2482948"/>
              <a:gd name="connsiteY549" fmla="*/ 2010490 h 2128862"/>
              <a:gd name="connsiteX550" fmla="*/ 1744467 w 2482948"/>
              <a:gd name="connsiteY550" fmla="*/ 2009444 h 2128862"/>
              <a:gd name="connsiteX551" fmla="*/ 1744867 w 2482948"/>
              <a:gd name="connsiteY551" fmla="*/ 2009638 h 2128862"/>
              <a:gd name="connsiteX552" fmla="*/ 1745136 w 2482948"/>
              <a:gd name="connsiteY552" fmla="*/ 2009769 h 2128862"/>
              <a:gd name="connsiteX553" fmla="*/ 1767967 w 2482948"/>
              <a:gd name="connsiteY553" fmla="*/ 2017993 h 2128862"/>
              <a:gd name="connsiteX554" fmla="*/ 1771046 w 2482948"/>
              <a:gd name="connsiteY554" fmla="*/ 2018575 h 2128862"/>
              <a:gd name="connsiteX555" fmla="*/ 1760884 w 2482948"/>
              <a:gd name="connsiteY555" fmla="*/ 2014003 h 2128862"/>
              <a:gd name="connsiteX556" fmla="*/ 1755175 w 2482948"/>
              <a:gd name="connsiteY556" fmla="*/ 2011434 h 2128862"/>
              <a:gd name="connsiteX557" fmla="*/ 1862751 w 2482948"/>
              <a:gd name="connsiteY557" fmla="*/ 2009434 h 2128862"/>
              <a:gd name="connsiteX558" fmla="*/ 1860772 w 2482948"/>
              <a:gd name="connsiteY558" fmla="*/ 2009651 h 2128862"/>
              <a:gd name="connsiteX559" fmla="*/ 1857287 w 2482948"/>
              <a:gd name="connsiteY559" fmla="*/ 2010032 h 2128862"/>
              <a:gd name="connsiteX560" fmla="*/ 1828600 w 2482948"/>
              <a:gd name="connsiteY560" fmla="*/ 2015382 h 2128862"/>
              <a:gd name="connsiteX561" fmla="*/ 1822155 w 2482948"/>
              <a:gd name="connsiteY561" fmla="*/ 2015436 h 2128862"/>
              <a:gd name="connsiteX562" fmla="*/ 1824838 w 2482948"/>
              <a:gd name="connsiteY562" fmla="*/ 2015701 h 2128862"/>
              <a:gd name="connsiteX563" fmla="*/ 1828248 w 2482948"/>
              <a:gd name="connsiteY563" fmla="*/ 2016037 h 2128862"/>
              <a:gd name="connsiteX564" fmla="*/ 1833440 w 2482948"/>
              <a:gd name="connsiteY564" fmla="*/ 2015493 h 2128862"/>
              <a:gd name="connsiteX565" fmla="*/ 1838295 w 2482948"/>
              <a:gd name="connsiteY565" fmla="*/ 2014489 h 2128862"/>
              <a:gd name="connsiteX566" fmla="*/ 1718973 w 2482948"/>
              <a:gd name="connsiteY566" fmla="*/ 2008774 h 2128862"/>
              <a:gd name="connsiteX567" fmla="*/ 1719102 w 2482948"/>
              <a:gd name="connsiteY567" fmla="*/ 2009405 h 2128862"/>
              <a:gd name="connsiteX568" fmla="*/ 1719144 w 2482948"/>
              <a:gd name="connsiteY568" fmla="*/ 2009611 h 2128862"/>
              <a:gd name="connsiteX569" fmla="*/ 1719155 w 2482948"/>
              <a:gd name="connsiteY569" fmla="*/ 2009667 h 2128862"/>
              <a:gd name="connsiteX570" fmla="*/ 1724682 w 2482948"/>
              <a:gd name="connsiteY570" fmla="*/ 2013358 h 2128862"/>
              <a:gd name="connsiteX571" fmla="*/ 1734681 w 2482948"/>
              <a:gd name="connsiteY571" fmla="*/ 2020035 h 2128862"/>
              <a:gd name="connsiteX572" fmla="*/ 1737104 w 2482948"/>
              <a:gd name="connsiteY572" fmla="*/ 2021397 h 2128862"/>
              <a:gd name="connsiteX573" fmla="*/ 1739382 w 2482948"/>
              <a:gd name="connsiteY573" fmla="*/ 2022677 h 2128862"/>
              <a:gd name="connsiteX574" fmla="*/ 1749273 w 2482948"/>
              <a:gd name="connsiteY574" fmla="*/ 2024608 h 2128862"/>
              <a:gd name="connsiteX575" fmla="*/ 1744700 w 2482948"/>
              <a:gd name="connsiteY575" fmla="*/ 2022275 h 2128862"/>
              <a:gd name="connsiteX576" fmla="*/ 1741420 w 2482948"/>
              <a:gd name="connsiteY576" fmla="*/ 2021647 h 2128862"/>
              <a:gd name="connsiteX577" fmla="*/ 1737411 w 2482948"/>
              <a:gd name="connsiteY577" fmla="*/ 2020879 h 2128862"/>
              <a:gd name="connsiteX578" fmla="*/ 1725092 w 2482948"/>
              <a:gd name="connsiteY578" fmla="*/ 2012792 h 2128862"/>
              <a:gd name="connsiteX579" fmla="*/ 1723298 w 2482948"/>
              <a:gd name="connsiteY579" fmla="*/ 2011614 h 2128862"/>
              <a:gd name="connsiteX580" fmla="*/ 1721522 w 2482948"/>
              <a:gd name="connsiteY580" fmla="*/ 2010448 h 2128862"/>
              <a:gd name="connsiteX581" fmla="*/ 1721463 w 2482948"/>
              <a:gd name="connsiteY581" fmla="*/ 2010417 h 2128862"/>
              <a:gd name="connsiteX582" fmla="*/ 1720636 w 2482948"/>
              <a:gd name="connsiteY582" fmla="*/ 2010417 h 2128862"/>
              <a:gd name="connsiteX583" fmla="*/ 1720636 w 2482948"/>
              <a:gd name="connsiteY583" fmla="*/ 2009866 h 2128862"/>
              <a:gd name="connsiteX584" fmla="*/ 1679105 w 2482948"/>
              <a:gd name="connsiteY584" fmla="*/ 2008443 h 2128862"/>
              <a:gd name="connsiteX585" fmla="*/ 1679177 w 2482948"/>
              <a:gd name="connsiteY585" fmla="*/ 2008575 h 2128862"/>
              <a:gd name="connsiteX586" fmla="*/ 1679435 w 2482948"/>
              <a:gd name="connsiteY586" fmla="*/ 2009048 h 2128862"/>
              <a:gd name="connsiteX587" fmla="*/ 1683766 w 2482948"/>
              <a:gd name="connsiteY587" fmla="*/ 2012104 h 2128862"/>
              <a:gd name="connsiteX588" fmla="*/ 1683765 w 2482948"/>
              <a:gd name="connsiteY588" fmla="*/ 2012101 h 2128862"/>
              <a:gd name="connsiteX589" fmla="*/ 1683756 w 2482948"/>
              <a:gd name="connsiteY589" fmla="*/ 2012085 h 2128862"/>
              <a:gd name="connsiteX590" fmla="*/ 1683406 w 2482948"/>
              <a:gd name="connsiteY590" fmla="*/ 2011431 h 2128862"/>
              <a:gd name="connsiteX591" fmla="*/ 1679181 w 2482948"/>
              <a:gd name="connsiteY591" fmla="*/ 2008496 h 2128862"/>
              <a:gd name="connsiteX592" fmla="*/ 1679108 w 2482948"/>
              <a:gd name="connsiteY592" fmla="*/ 2008445 h 2128862"/>
              <a:gd name="connsiteX593" fmla="*/ 1697197 w 2482948"/>
              <a:gd name="connsiteY593" fmla="*/ 2007717 h 2128862"/>
              <a:gd name="connsiteX594" fmla="*/ 1698584 w 2482948"/>
              <a:gd name="connsiteY594" fmla="*/ 2011424 h 2128862"/>
              <a:gd name="connsiteX595" fmla="*/ 1699310 w 2482948"/>
              <a:gd name="connsiteY595" fmla="*/ 2013364 h 2128862"/>
              <a:gd name="connsiteX596" fmla="*/ 1702648 w 2482948"/>
              <a:gd name="connsiteY596" fmla="*/ 2015591 h 2128862"/>
              <a:gd name="connsiteX597" fmla="*/ 1702860 w 2482948"/>
              <a:gd name="connsiteY597" fmla="*/ 2015732 h 2128862"/>
              <a:gd name="connsiteX598" fmla="*/ 1701916 w 2482948"/>
              <a:gd name="connsiteY598" fmla="*/ 2012814 h 2128862"/>
              <a:gd name="connsiteX599" fmla="*/ 1701126 w 2482948"/>
              <a:gd name="connsiteY599" fmla="*/ 2010372 h 2128862"/>
              <a:gd name="connsiteX600" fmla="*/ 1650562 w 2482948"/>
              <a:gd name="connsiteY600" fmla="*/ 2006208 h 2128862"/>
              <a:gd name="connsiteX601" fmla="*/ 1663713 w 2482948"/>
              <a:gd name="connsiteY601" fmla="*/ 2026529 h 2128862"/>
              <a:gd name="connsiteX602" fmla="*/ 1666533 w 2482948"/>
              <a:gd name="connsiteY602" fmla="*/ 2029369 h 2128862"/>
              <a:gd name="connsiteX603" fmla="*/ 1662191 w 2482948"/>
              <a:gd name="connsiteY603" fmla="*/ 2023072 h 2128862"/>
              <a:gd name="connsiteX604" fmla="*/ 1685262 w 2482948"/>
              <a:gd name="connsiteY604" fmla="*/ 2006185 h 2128862"/>
              <a:gd name="connsiteX605" fmla="*/ 1685787 w 2482948"/>
              <a:gd name="connsiteY605" fmla="*/ 2007174 h 2128862"/>
              <a:gd name="connsiteX606" fmla="*/ 1694460 w 2482948"/>
              <a:gd name="connsiteY606" fmla="*/ 2013221 h 2128862"/>
              <a:gd name="connsiteX607" fmla="*/ 1694235 w 2482948"/>
              <a:gd name="connsiteY607" fmla="*/ 2012621 h 2128862"/>
              <a:gd name="connsiteX608" fmla="*/ 1694086 w 2482948"/>
              <a:gd name="connsiteY608" fmla="*/ 2012225 h 2128862"/>
              <a:gd name="connsiteX609" fmla="*/ 1724793 w 2482948"/>
              <a:gd name="connsiteY609" fmla="*/ 2005775 h 2128862"/>
              <a:gd name="connsiteX610" fmla="*/ 1724869 w 2482948"/>
              <a:gd name="connsiteY610" fmla="*/ 2006639 h 2128862"/>
              <a:gd name="connsiteX611" fmla="*/ 1724910 w 2482948"/>
              <a:gd name="connsiteY611" fmla="*/ 2007106 h 2128862"/>
              <a:gd name="connsiteX612" fmla="*/ 1724924 w 2482948"/>
              <a:gd name="connsiteY612" fmla="*/ 2007115 h 2128862"/>
              <a:gd name="connsiteX613" fmla="*/ 1734890 w 2482948"/>
              <a:gd name="connsiteY613" fmla="*/ 2012305 h 2128862"/>
              <a:gd name="connsiteX614" fmla="*/ 1729411 w 2482948"/>
              <a:gd name="connsiteY614" fmla="*/ 2008762 h 2128862"/>
              <a:gd name="connsiteX615" fmla="*/ 1704149 w 2482948"/>
              <a:gd name="connsiteY615" fmla="*/ 2005557 h 2128862"/>
              <a:gd name="connsiteX616" fmla="*/ 1704187 w 2482948"/>
              <a:gd name="connsiteY616" fmla="*/ 2005677 h 2128862"/>
              <a:gd name="connsiteX617" fmla="*/ 1704454 w 2482948"/>
              <a:gd name="connsiteY617" fmla="*/ 2006512 h 2128862"/>
              <a:gd name="connsiteX618" fmla="*/ 1705789 w 2482948"/>
              <a:gd name="connsiteY618" fmla="*/ 2010691 h 2128862"/>
              <a:gd name="connsiteX619" fmla="*/ 1708999 w 2482948"/>
              <a:gd name="connsiteY619" fmla="*/ 2012848 h 2128862"/>
              <a:gd name="connsiteX620" fmla="*/ 1708345 w 2482948"/>
              <a:gd name="connsiteY620" fmla="*/ 2010400 h 2128862"/>
              <a:gd name="connsiteX621" fmla="*/ 1707679 w 2482948"/>
              <a:gd name="connsiteY621" fmla="*/ 2007910 h 2128862"/>
              <a:gd name="connsiteX622" fmla="*/ 1748811 w 2482948"/>
              <a:gd name="connsiteY622" fmla="*/ 2004012 h 2128862"/>
              <a:gd name="connsiteX623" fmla="*/ 1760845 w 2482948"/>
              <a:gd name="connsiteY623" fmla="*/ 2009382 h 2128862"/>
              <a:gd name="connsiteX624" fmla="*/ 1769786 w 2482948"/>
              <a:gd name="connsiteY624" fmla="*/ 2010265 h 2128862"/>
              <a:gd name="connsiteX625" fmla="*/ 1759037 w 2482948"/>
              <a:gd name="connsiteY625" fmla="*/ 2005869 h 2128862"/>
              <a:gd name="connsiteX626" fmla="*/ 1710970 w 2482948"/>
              <a:gd name="connsiteY626" fmla="*/ 2003520 h 2128862"/>
              <a:gd name="connsiteX627" fmla="*/ 1711189 w 2482948"/>
              <a:gd name="connsiteY627" fmla="*/ 2004347 h 2128862"/>
              <a:gd name="connsiteX628" fmla="*/ 1714188 w 2482948"/>
              <a:gd name="connsiteY628" fmla="*/ 2006349 h 2128862"/>
              <a:gd name="connsiteX629" fmla="*/ 1714720 w 2482948"/>
              <a:gd name="connsiteY629" fmla="*/ 2006705 h 2128862"/>
              <a:gd name="connsiteX630" fmla="*/ 1714543 w 2482948"/>
              <a:gd name="connsiteY630" fmla="*/ 2005866 h 2128862"/>
              <a:gd name="connsiteX631" fmla="*/ 1730287 w 2482948"/>
              <a:gd name="connsiteY631" fmla="*/ 2002531 h 2128862"/>
              <a:gd name="connsiteX632" fmla="*/ 1730288 w 2482948"/>
              <a:gd name="connsiteY632" fmla="*/ 2002560 h 2128862"/>
              <a:gd name="connsiteX633" fmla="*/ 1730473 w 2482948"/>
              <a:gd name="connsiteY633" fmla="*/ 2002650 h 2128862"/>
              <a:gd name="connsiteX634" fmla="*/ 1913531 w 2482948"/>
              <a:gd name="connsiteY634" fmla="*/ 2002240 h 2128862"/>
              <a:gd name="connsiteX635" fmla="*/ 1907068 w 2482948"/>
              <a:gd name="connsiteY635" fmla="*/ 2004408 h 2128862"/>
              <a:gd name="connsiteX636" fmla="*/ 1896854 w 2482948"/>
              <a:gd name="connsiteY636" fmla="*/ 2007833 h 2128862"/>
              <a:gd name="connsiteX637" fmla="*/ 1889012 w 2482948"/>
              <a:gd name="connsiteY637" fmla="*/ 2011417 h 2128862"/>
              <a:gd name="connsiteX638" fmla="*/ 1892607 w 2482948"/>
              <a:gd name="connsiteY638" fmla="*/ 2010322 h 2128862"/>
              <a:gd name="connsiteX639" fmla="*/ 1901981 w 2482948"/>
              <a:gd name="connsiteY639" fmla="*/ 2007195 h 2128862"/>
              <a:gd name="connsiteX640" fmla="*/ 1904966 w 2482948"/>
              <a:gd name="connsiteY640" fmla="*/ 2006199 h 2128862"/>
              <a:gd name="connsiteX641" fmla="*/ 1905938 w 2482948"/>
              <a:gd name="connsiteY641" fmla="*/ 2005875 h 2128862"/>
              <a:gd name="connsiteX642" fmla="*/ 1717381 w 2482948"/>
              <a:gd name="connsiteY642" fmla="*/ 2000981 h 2128862"/>
              <a:gd name="connsiteX643" fmla="*/ 1717533 w 2482948"/>
              <a:gd name="connsiteY643" fmla="*/ 2001724 h 2128862"/>
              <a:gd name="connsiteX644" fmla="*/ 1717611 w 2482948"/>
              <a:gd name="connsiteY644" fmla="*/ 2002108 h 2128862"/>
              <a:gd name="connsiteX645" fmla="*/ 1717654 w 2482948"/>
              <a:gd name="connsiteY645" fmla="*/ 2002319 h 2128862"/>
              <a:gd name="connsiteX646" fmla="*/ 1718421 w 2482948"/>
              <a:gd name="connsiteY646" fmla="*/ 2002825 h 2128862"/>
              <a:gd name="connsiteX647" fmla="*/ 1719472 w 2482948"/>
              <a:gd name="connsiteY647" fmla="*/ 2003518 h 2128862"/>
              <a:gd name="connsiteX648" fmla="*/ 1720103 w 2482948"/>
              <a:gd name="connsiteY648" fmla="*/ 2003935 h 2128862"/>
              <a:gd name="connsiteX649" fmla="*/ 1720038 w 2482948"/>
              <a:gd name="connsiteY649" fmla="*/ 2003253 h 2128862"/>
              <a:gd name="connsiteX650" fmla="*/ 1719981 w 2482948"/>
              <a:gd name="connsiteY650" fmla="*/ 2002662 h 2128862"/>
              <a:gd name="connsiteX651" fmla="*/ 1718495 w 2482948"/>
              <a:gd name="connsiteY651" fmla="*/ 2001701 h 2128862"/>
              <a:gd name="connsiteX652" fmla="*/ 1675788 w 2482948"/>
              <a:gd name="connsiteY652" fmla="*/ 1999700 h 2128862"/>
              <a:gd name="connsiteX653" fmla="*/ 1676546 w 2482948"/>
              <a:gd name="connsiteY653" fmla="*/ 2000731 h 2128862"/>
              <a:gd name="connsiteX654" fmla="*/ 1678372 w 2482948"/>
              <a:gd name="connsiteY654" fmla="*/ 2002004 h 2128862"/>
              <a:gd name="connsiteX655" fmla="*/ 1678253 w 2482948"/>
              <a:gd name="connsiteY655" fmla="*/ 2001781 h 2128862"/>
              <a:gd name="connsiteX656" fmla="*/ 1677921 w 2482948"/>
              <a:gd name="connsiteY656" fmla="*/ 2001160 h 2128862"/>
              <a:gd name="connsiteX657" fmla="*/ 1693812 w 2482948"/>
              <a:gd name="connsiteY657" fmla="*/ 1998670 h 2128862"/>
              <a:gd name="connsiteX658" fmla="*/ 1695799 w 2482948"/>
              <a:gd name="connsiteY658" fmla="*/ 2003980 h 2128862"/>
              <a:gd name="connsiteX659" fmla="*/ 1699962 w 2482948"/>
              <a:gd name="connsiteY659" fmla="*/ 2006777 h 2128862"/>
              <a:gd name="connsiteX660" fmla="*/ 1699909 w 2482948"/>
              <a:gd name="connsiteY660" fmla="*/ 2006612 h 2128862"/>
              <a:gd name="connsiteX661" fmla="*/ 1698308 w 2482948"/>
              <a:gd name="connsiteY661" fmla="*/ 2001665 h 2128862"/>
              <a:gd name="connsiteX662" fmla="*/ 1724167 w 2482948"/>
              <a:gd name="connsiteY662" fmla="*/ 1998628 h 2128862"/>
              <a:gd name="connsiteX663" fmla="*/ 1724383 w 2482948"/>
              <a:gd name="connsiteY663" fmla="*/ 2001085 h 2128862"/>
              <a:gd name="connsiteX664" fmla="*/ 1724411 w 2482948"/>
              <a:gd name="connsiteY664" fmla="*/ 2001408 h 2128862"/>
              <a:gd name="connsiteX665" fmla="*/ 1724492 w 2482948"/>
              <a:gd name="connsiteY665" fmla="*/ 2002332 h 2128862"/>
              <a:gd name="connsiteX666" fmla="*/ 1725795 w 2482948"/>
              <a:gd name="connsiteY666" fmla="*/ 2002802 h 2128862"/>
              <a:gd name="connsiteX667" fmla="*/ 1725663 w 2482948"/>
              <a:gd name="connsiteY667" fmla="*/ 1999581 h 2128862"/>
              <a:gd name="connsiteX668" fmla="*/ 1725502 w 2482948"/>
              <a:gd name="connsiteY668" fmla="*/ 1999479 h 2128862"/>
              <a:gd name="connsiteX669" fmla="*/ 1725109 w 2482948"/>
              <a:gd name="connsiteY669" fmla="*/ 1999228 h 2128862"/>
              <a:gd name="connsiteX670" fmla="*/ 1752790 w 2482948"/>
              <a:gd name="connsiteY670" fmla="*/ 1998277 h 2128862"/>
              <a:gd name="connsiteX671" fmla="*/ 1764498 w 2482948"/>
              <a:gd name="connsiteY671" fmla="*/ 2003080 h 2128862"/>
              <a:gd name="connsiteX672" fmla="*/ 1770450 w 2482948"/>
              <a:gd name="connsiteY672" fmla="*/ 2003772 h 2128862"/>
              <a:gd name="connsiteX673" fmla="*/ 1775436 w 2482948"/>
              <a:gd name="connsiteY673" fmla="*/ 2004352 h 2128862"/>
              <a:gd name="connsiteX674" fmla="*/ 1772747 w 2482948"/>
              <a:gd name="connsiteY674" fmla="*/ 2003339 h 2128862"/>
              <a:gd name="connsiteX675" fmla="*/ 1765500 w 2482948"/>
              <a:gd name="connsiteY675" fmla="*/ 2000611 h 2128862"/>
              <a:gd name="connsiteX676" fmla="*/ 1765262 w 2482948"/>
              <a:gd name="connsiteY676" fmla="*/ 2000522 h 2128862"/>
              <a:gd name="connsiteX677" fmla="*/ 1701516 w 2482948"/>
              <a:gd name="connsiteY677" fmla="*/ 1997313 h 2128862"/>
              <a:gd name="connsiteX678" fmla="*/ 1701748 w 2482948"/>
              <a:gd name="connsiteY678" fmla="*/ 1998042 h 2128862"/>
              <a:gd name="connsiteX679" fmla="*/ 1705758 w 2482948"/>
              <a:gd name="connsiteY679" fmla="*/ 2000720 h 2128862"/>
              <a:gd name="connsiteX680" fmla="*/ 1705727 w 2482948"/>
              <a:gd name="connsiteY680" fmla="*/ 2000601 h 2128862"/>
              <a:gd name="connsiteX681" fmla="*/ 1705557 w 2482948"/>
              <a:gd name="connsiteY681" fmla="*/ 1999966 h 2128862"/>
              <a:gd name="connsiteX682" fmla="*/ 1912983 w 2482948"/>
              <a:gd name="connsiteY682" fmla="*/ 1996231 h 2128862"/>
              <a:gd name="connsiteX683" fmla="*/ 1910811 w 2482948"/>
              <a:gd name="connsiteY683" fmla="*/ 1997177 h 2128862"/>
              <a:gd name="connsiteX684" fmla="*/ 1912020 w 2482948"/>
              <a:gd name="connsiteY684" fmla="*/ 1996767 h 2128862"/>
              <a:gd name="connsiteX685" fmla="*/ 1679854 w 2482948"/>
              <a:gd name="connsiteY685" fmla="*/ 1995995 h 2128862"/>
              <a:gd name="connsiteX686" fmla="*/ 1679879 w 2482948"/>
              <a:gd name="connsiteY686" fmla="*/ 1996042 h 2128862"/>
              <a:gd name="connsiteX687" fmla="*/ 1679919 w 2482948"/>
              <a:gd name="connsiteY687" fmla="*/ 1996119 h 2128862"/>
              <a:gd name="connsiteX688" fmla="*/ 1679924 w 2482948"/>
              <a:gd name="connsiteY688" fmla="*/ 1996128 h 2128862"/>
              <a:gd name="connsiteX689" fmla="*/ 1692460 w 2482948"/>
              <a:gd name="connsiteY689" fmla="*/ 2007896 h 2128862"/>
              <a:gd name="connsiteX690" fmla="*/ 1692080 w 2482948"/>
              <a:gd name="connsiteY690" fmla="*/ 2006884 h 2128862"/>
              <a:gd name="connsiteX691" fmla="*/ 1690757 w 2482948"/>
              <a:gd name="connsiteY691" fmla="*/ 2003364 h 2128862"/>
              <a:gd name="connsiteX692" fmla="*/ 1689402 w 2482948"/>
              <a:gd name="connsiteY692" fmla="*/ 2002448 h 2128862"/>
              <a:gd name="connsiteX693" fmla="*/ 1684123 w 2482948"/>
              <a:gd name="connsiteY693" fmla="*/ 1998880 h 2128862"/>
              <a:gd name="connsiteX694" fmla="*/ 1708834 w 2482948"/>
              <a:gd name="connsiteY694" fmla="*/ 1995452 h 2128862"/>
              <a:gd name="connsiteX695" fmla="*/ 1709060 w 2482948"/>
              <a:gd name="connsiteY695" fmla="*/ 1996308 h 2128862"/>
              <a:gd name="connsiteX696" fmla="*/ 1709170 w 2482948"/>
              <a:gd name="connsiteY696" fmla="*/ 1996724 h 2128862"/>
              <a:gd name="connsiteX697" fmla="*/ 1710552 w 2482948"/>
              <a:gd name="connsiteY697" fmla="*/ 1997635 h 2128862"/>
              <a:gd name="connsiteX698" fmla="*/ 1713171 w 2482948"/>
              <a:gd name="connsiteY698" fmla="*/ 1999362 h 2128862"/>
              <a:gd name="connsiteX699" fmla="*/ 1712901 w 2482948"/>
              <a:gd name="connsiteY699" fmla="*/ 1998083 h 2128862"/>
              <a:gd name="connsiteX700" fmla="*/ 1709185 w 2482948"/>
              <a:gd name="connsiteY700" fmla="*/ 1995679 h 2128862"/>
              <a:gd name="connsiteX701" fmla="*/ 1637679 w 2482948"/>
              <a:gd name="connsiteY701" fmla="*/ 1993951 h 2128862"/>
              <a:gd name="connsiteX702" fmla="*/ 1639235 w 2482948"/>
              <a:gd name="connsiteY702" fmla="*/ 1996837 h 2128862"/>
              <a:gd name="connsiteX703" fmla="*/ 1640439 w 2482948"/>
              <a:gd name="connsiteY703" fmla="*/ 1999070 h 2128862"/>
              <a:gd name="connsiteX704" fmla="*/ 1645247 w 2482948"/>
              <a:gd name="connsiteY704" fmla="*/ 2007987 h 2128862"/>
              <a:gd name="connsiteX705" fmla="*/ 1648623 w 2482948"/>
              <a:gd name="connsiteY705" fmla="*/ 2012122 h 2128862"/>
              <a:gd name="connsiteX706" fmla="*/ 1647434 w 2482948"/>
              <a:gd name="connsiteY706" fmla="*/ 2010290 h 2128862"/>
              <a:gd name="connsiteX707" fmla="*/ 1644702 w 2482948"/>
              <a:gd name="connsiteY707" fmla="*/ 2006082 h 2128862"/>
              <a:gd name="connsiteX708" fmla="*/ 1642639 w 2482948"/>
              <a:gd name="connsiteY708" fmla="*/ 2001233 h 2128862"/>
              <a:gd name="connsiteX709" fmla="*/ 1715811 w 2482948"/>
              <a:gd name="connsiteY709" fmla="*/ 1993297 h 2128862"/>
              <a:gd name="connsiteX710" fmla="*/ 1716814 w 2482948"/>
              <a:gd name="connsiteY710" fmla="*/ 1998207 h 2128862"/>
              <a:gd name="connsiteX711" fmla="*/ 1719746 w 2482948"/>
              <a:gd name="connsiteY711" fmla="*/ 2000231 h 2128862"/>
              <a:gd name="connsiteX712" fmla="*/ 1719291 w 2482948"/>
              <a:gd name="connsiteY712" fmla="*/ 1995517 h 2128862"/>
              <a:gd name="connsiteX713" fmla="*/ 1897642 w 2482948"/>
              <a:gd name="connsiteY713" fmla="*/ 1993118 h 2128862"/>
              <a:gd name="connsiteX714" fmla="*/ 1882492 w 2482948"/>
              <a:gd name="connsiteY714" fmla="*/ 1998494 h 2128862"/>
              <a:gd name="connsiteX715" fmla="*/ 1879779 w 2482948"/>
              <a:gd name="connsiteY715" fmla="*/ 1999456 h 2128862"/>
              <a:gd name="connsiteX716" fmla="*/ 1875680 w 2482948"/>
              <a:gd name="connsiteY716" fmla="*/ 2000911 h 2128862"/>
              <a:gd name="connsiteX717" fmla="*/ 1868418 w 2482948"/>
              <a:gd name="connsiteY717" fmla="*/ 2001819 h 2128862"/>
              <a:gd name="connsiteX718" fmla="*/ 1867954 w 2482948"/>
              <a:gd name="connsiteY718" fmla="*/ 2001877 h 2128862"/>
              <a:gd name="connsiteX719" fmla="*/ 1860244 w 2482948"/>
              <a:gd name="connsiteY719" fmla="*/ 2002842 h 2128862"/>
              <a:gd name="connsiteX720" fmla="*/ 1858582 w 2482948"/>
              <a:gd name="connsiteY720" fmla="*/ 2003117 h 2128862"/>
              <a:gd name="connsiteX721" fmla="*/ 1826341 w 2482948"/>
              <a:gd name="connsiteY721" fmla="*/ 2008451 h 2128862"/>
              <a:gd name="connsiteX722" fmla="*/ 1828914 w 2482948"/>
              <a:gd name="connsiteY722" fmla="*/ 2008754 h 2128862"/>
              <a:gd name="connsiteX723" fmla="*/ 1830254 w 2482948"/>
              <a:gd name="connsiteY723" fmla="*/ 2008911 h 2128862"/>
              <a:gd name="connsiteX724" fmla="*/ 1845061 w 2482948"/>
              <a:gd name="connsiteY724" fmla="*/ 2007170 h 2128862"/>
              <a:gd name="connsiteX725" fmla="*/ 1849678 w 2482948"/>
              <a:gd name="connsiteY725" fmla="*/ 2006309 h 2128862"/>
              <a:gd name="connsiteX726" fmla="*/ 1879018 w 2482948"/>
              <a:gd name="connsiteY726" fmla="*/ 2000841 h 2128862"/>
              <a:gd name="connsiteX727" fmla="*/ 1890799 w 2482948"/>
              <a:gd name="connsiteY727" fmla="*/ 1995956 h 2128862"/>
              <a:gd name="connsiteX728" fmla="*/ 1757540 w 2482948"/>
              <a:gd name="connsiteY728" fmla="*/ 1992932 h 2128862"/>
              <a:gd name="connsiteX729" fmla="*/ 1757657 w 2482948"/>
              <a:gd name="connsiteY729" fmla="*/ 1992975 h 2128862"/>
              <a:gd name="connsiteX730" fmla="*/ 1762573 w 2482948"/>
              <a:gd name="connsiteY730" fmla="*/ 1994786 h 2128862"/>
              <a:gd name="connsiteX731" fmla="*/ 1766010 w 2482948"/>
              <a:gd name="connsiteY731" fmla="*/ 1996053 h 2128862"/>
              <a:gd name="connsiteX732" fmla="*/ 1773335 w 2482948"/>
              <a:gd name="connsiteY732" fmla="*/ 1997037 h 2128862"/>
              <a:gd name="connsiteX733" fmla="*/ 1774242 w 2482948"/>
              <a:gd name="connsiteY733" fmla="*/ 1997159 h 2128862"/>
              <a:gd name="connsiteX734" fmla="*/ 1766832 w 2482948"/>
              <a:gd name="connsiteY734" fmla="*/ 1994588 h 2128862"/>
              <a:gd name="connsiteX735" fmla="*/ 1758613 w 2482948"/>
              <a:gd name="connsiteY735" fmla="*/ 1993123 h 2128862"/>
              <a:gd name="connsiteX736" fmla="*/ 1690631 w 2482948"/>
              <a:gd name="connsiteY736" fmla="*/ 1990167 h 2128862"/>
              <a:gd name="connsiteX737" fmla="*/ 1690684 w 2482948"/>
              <a:gd name="connsiteY737" fmla="*/ 1990309 h 2128862"/>
              <a:gd name="connsiteX738" fmla="*/ 1690855 w 2482948"/>
              <a:gd name="connsiteY738" fmla="*/ 1990767 h 2128862"/>
              <a:gd name="connsiteX739" fmla="*/ 1695863 w 2482948"/>
              <a:gd name="connsiteY739" fmla="*/ 1994111 h 2128862"/>
              <a:gd name="connsiteX740" fmla="*/ 1695803 w 2482948"/>
              <a:gd name="connsiteY740" fmla="*/ 1993926 h 2128862"/>
              <a:gd name="connsiteX741" fmla="*/ 1695769 w 2482948"/>
              <a:gd name="connsiteY741" fmla="*/ 1993820 h 2128862"/>
              <a:gd name="connsiteX742" fmla="*/ 1695654 w 2482948"/>
              <a:gd name="connsiteY742" fmla="*/ 1993465 h 2128862"/>
              <a:gd name="connsiteX743" fmla="*/ 1698861 w 2482948"/>
              <a:gd name="connsiteY743" fmla="*/ 1989002 h 2128862"/>
              <a:gd name="connsiteX744" fmla="*/ 1699234 w 2482948"/>
              <a:gd name="connsiteY744" fmla="*/ 1990170 h 2128862"/>
              <a:gd name="connsiteX745" fmla="*/ 1703731 w 2482948"/>
              <a:gd name="connsiteY745" fmla="*/ 1993135 h 2128862"/>
              <a:gd name="connsiteX746" fmla="*/ 1703414 w 2482948"/>
              <a:gd name="connsiteY746" fmla="*/ 1991947 h 2128862"/>
              <a:gd name="connsiteX747" fmla="*/ 1699917 w 2482948"/>
              <a:gd name="connsiteY747" fmla="*/ 1989685 h 2128862"/>
              <a:gd name="connsiteX748" fmla="*/ 1679033 w 2482948"/>
              <a:gd name="connsiteY748" fmla="*/ 1988822 h 2128862"/>
              <a:gd name="connsiteX749" fmla="*/ 1683133 w 2482948"/>
              <a:gd name="connsiteY749" fmla="*/ 1992941 h 2128862"/>
              <a:gd name="connsiteX750" fmla="*/ 1687544 w 2482948"/>
              <a:gd name="connsiteY750" fmla="*/ 1997374 h 2128862"/>
              <a:gd name="connsiteX751" fmla="*/ 1689090 w 2482948"/>
              <a:gd name="connsiteY751" fmla="*/ 1998927 h 2128862"/>
              <a:gd name="connsiteX752" fmla="*/ 1687997 w 2482948"/>
              <a:gd name="connsiteY752" fmla="*/ 1996017 h 2128862"/>
              <a:gd name="connsiteX753" fmla="*/ 1687385 w 2482948"/>
              <a:gd name="connsiteY753" fmla="*/ 1994387 h 2128862"/>
              <a:gd name="connsiteX754" fmla="*/ 1682117 w 2482948"/>
              <a:gd name="connsiteY754" fmla="*/ 1990877 h 2128862"/>
              <a:gd name="connsiteX755" fmla="*/ 1729735 w 2482948"/>
              <a:gd name="connsiteY755" fmla="*/ 1988568 h 2128862"/>
              <a:gd name="connsiteX756" fmla="*/ 1729740 w 2482948"/>
              <a:gd name="connsiteY756" fmla="*/ 1988691 h 2128862"/>
              <a:gd name="connsiteX757" fmla="*/ 1730227 w 2482948"/>
              <a:gd name="connsiteY757" fmla="*/ 1988967 h 2128862"/>
              <a:gd name="connsiteX758" fmla="*/ 1731510 w 2482948"/>
              <a:gd name="connsiteY758" fmla="*/ 1989695 h 2128862"/>
              <a:gd name="connsiteX759" fmla="*/ 1731510 w 2482948"/>
              <a:gd name="connsiteY759" fmla="*/ 1989688 h 2128862"/>
              <a:gd name="connsiteX760" fmla="*/ 1731511 w 2482948"/>
              <a:gd name="connsiteY760" fmla="*/ 1989674 h 2128862"/>
              <a:gd name="connsiteX761" fmla="*/ 1731512 w 2482948"/>
              <a:gd name="connsiteY761" fmla="*/ 1989666 h 2128862"/>
              <a:gd name="connsiteX762" fmla="*/ 1730434 w 2482948"/>
              <a:gd name="connsiteY762" fmla="*/ 1989000 h 2128862"/>
              <a:gd name="connsiteX763" fmla="*/ 1642057 w 2482948"/>
              <a:gd name="connsiteY763" fmla="*/ 1987547 h 2128862"/>
              <a:gd name="connsiteX764" fmla="*/ 1642166 w 2482948"/>
              <a:gd name="connsiteY764" fmla="*/ 1987804 h 2128862"/>
              <a:gd name="connsiteX765" fmla="*/ 1642826 w 2482948"/>
              <a:gd name="connsiteY765" fmla="*/ 1989355 h 2128862"/>
              <a:gd name="connsiteX766" fmla="*/ 1654339 w 2482948"/>
              <a:gd name="connsiteY766" fmla="*/ 2006158 h 2128862"/>
              <a:gd name="connsiteX767" fmla="*/ 1660452 w 2482948"/>
              <a:gd name="connsiteY767" fmla="*/ 2015078 h 2128862"/>
              <a:gd name="connsiteX768" fmla="*/ 1655666 w 2482948"/>
              <a:gd name="connsiteY768" fmla="*/ 2007015 h 2128862"/>
              <a:gd name="connsiteX769" fmla="*/ 1653746 w 2482948"/>
              <a:gd name="connsiteY769" fmla="*/ 2004268 h 2128862"/>
              <a:gd name="connsiteX770" fmla="*/ 1644307 w 2482948"/>
              <a:gd name="connsiteY770" fmla="*/ 1990766 h 2128862"/>
              <a:gd name="connsiteX771" fmla="*/ 1706729 w 2482948"/>
              <a:gd name="connsiteY771" fmla="*/ 1987503 h 2128862"/>
              <a:gd name="connsiteX772" fmla="*/ 1707942 w 2482948"/>
              <a:gd name="connsiteY772" fmla="*/ 1992084 h 2128862"/>
              <a:gd name="connsiteX773" fmla="*/ 1711892 w 2482948"/>
              <a:gd name="connsiteY773" fmla="*/ 1994811 h 2128862"/>
              <a:gd name="connsiteX774" fmla="*/ 1712265 w 2482948"/>
              <a:gd name="connsiteY774" fmla="*/ 1995068 h 2128862"/>
              <a:gd name="connsiteX775" fmla="*/ 1711282 w 2482948"/>
              <a:gd name="connsiteY775" fmla="*/ 1990408 h 2128862"/>
              <a:gd name="connsiteX776" fmla="*/ 1710735 w 2482948"/>
              <a:gd name="connsiteY776" fmla="*/ 1990059 h 2128862"/>
              <a:gd name="connsiteX777" fmla="*/ 1759170 w 2482948"/>
              <a:gd name="connsiteY777" fmla="*/ 1986994 h 2128862"/>
              <a:gd name="connsiteX778" fmla="*/ 1771000 w 2482948"/>
              <a:gd name="connsiteY778" fmla="*/ 1990854 h 2128862"/>
              <a:gd name="connsiteX779" fmla="*/ 1781818 w 2482948"/>
              <a:gd name="connsiteY779" fmla="*/ 1992476 h 2128862"/>
              <a:gd name="connsiteX780" fmla="*/ 1778950 w 2482948"/>
              <a:gd name="connsiteY780" fmla="*/ 1991585 h 2128862"/>
              <a:gd name="connsiteX781" fmla="*/ 1772725 w 2482948"/>
              <a:gd name="connsiteY781" fmla="*/ 1989652 h 2128862"/>
              <a:gd name="connsiteX782" fmla="*/ 1770554 w 2482948"/>
              <a:gd name="connsiteY782" fmla="*/ 1988978 h 2128862"/>
              <a:gd name="connsiteX783" fmla="*/ 1765886 w 2482948"/>
              <a:gd name="connsiteY783" fmla="*/ 1988165 h 2128862"/>
              <a:gd name="connsiteX784" fmla="*/ 1714304 w 2482948"/>
              <a:gd name="connsiteY784" fmla="*/ 1985917 h 2128862"/>
              <a:gd name="connsiteX785" fmla="*/ 1714421 w 2482948"/>
              <a:gd name="connsiteY785" fmla="*/ 1986491 h 2128862"/>
              <a:gd name="connsiteX786" fmla="*/ 1714436 w 2482948"/>
              <a:gd name="connsiteY786" fmla="*/ 1986565 h 2128862"/>
              <a:gd name="connsiteX787" fmla="*/ 1714690 w 2482948"/>
              <a:gd name="connsiteY787" fmla="*/ 1986706 h 2128862"/>
              <a:gd name="connsiteX788" fmla="*/ 1718654 w 2482948"/>
              <a:gd name="connsiteY788" fmla="*/ 1988920 h 2128862"/>
              <a:gd name="connsiteX789" fmla="*/ 1718625 w 2482948"/>
              <a:gd name="connsiteY789" fmla="*/ 1988616 h 2128862"/>
              <a:gd name="connsiteX790" fmla="*/ 1715485 w 2482948"/>
              <a:gd name="connsiteY790" fmla="*/ 1986655 h 2128862"/>
              <a:gd name="connsiteX791" fmla="*/ 1649571 w 2482948"/>
              <a:gd name="connsiteY791" fmla="*/ 1984759 h 2128862"/>
              <a:gd name="connsiteX792" fmla="*/ 1650465 w 2482948"/>
              <a:gd name="connsiteY792" fmla="*/ 1987277 h 2128862"/>
              <a:gd name="connsiteX793" fmla="*/ 1650560 w 2482948"/>
              <a:gd name="connsiteY793" fmla="*/ 1987544 h 2128862"/>
              <a:gd name="connsiteX794" fmla="*/ 1650894 w 2482948"/>
              <a:gd name="connsiteY794" fmla="*/ 1988487 h 2128862"/>
              <a:gd name="connsiteX795" fmla="*/ 1659014 w 2482948"/>
              <a:gd name="connsiteY795" fmla="*/ 2000195 h 2128862"/>
              <a:gd name="connsiteX796" fmla="*/ 1662129 w 2482948"/>
              <a:gd name="connsiteY796" fmla="*/ 2004686 h 2128862"/>
              <a:gd name="connsiteX797" fmla="*/ 1662550 w 2482948"/>
              <a:gd name="connsiteY797" fmla="*/ 2005110 h 2128862"/>
              <a:gd name="connsiteX798" fmla="*/ 1663286 w 2482948"/>
              <a:gd name="connsiteY798" fmla="*/ 2005851 h 2128862"/>
              <a:gd name="connsiteX799" fmla="*/ 1663486 w 2482948"/>
              <a:gd name="connsiteY799" fmla="*/ 2006052 h 2128862"/>
              <a:gd name="connsiteX800" fmla="*/ 1657759 w 2482948"/>
              <a:gd name="connsiteY800" fmla="*/ 1996152 h 2128862"/>
              <a:gd name="connsiteX801" fmla="*/ 1652153 w 2482948"/>
              <a:gd name="connsiteY801" fmla="*/ 1988352 h 2128862"/>
              <a:gd name="connsiteX802" fmla="*/ 1722918 w 2482948"/>
              <a:gd name="connsiteY802" fmla="*/ 1984357 h 2128862"/>
              <a:gd name="connsiteX803" fmla="*/ 1722961 w 2482948"/>
              <a:gd name="connsiteY803" fmla="*/ 1984847 h 2128862"/>
              <a:gd name="connsiteX804" fmla="*/ 1725110 w 2482948"/>
              <a:gd name="connsiteY804" fmla="*/ 1986065 h 2128862"/>
              <a:gd name="connsiteX805" fmla="*/ 1725095 w 2482948"/>
              <a:gd name="connsiteY805" fmla="*/ 1985702 h 2128862"/>
              <a:gd name="connsiteX806" fmla="*/ 1725014 w 2482948"/>
              <a:gd name="connsiteY806" fmla="*/ 1985652 h 2128862"/>
              <a:gd name="connsiteX807" fmla="*/ 1895732 w 2482948"/>
              <a:gd name="connsiteY807" fmla="*/ 1982573 h 2128862"/>
              <a:gd name="connsiteX808" fmla="*/ 1885138 w 2482948"/>
              <a:gd name="connsiteY808" fmla="*/ 1986267 h 2128862"/>
              <a:gd name="connsiteX809" fmla="*/ 1879005 w 2482948"/>
              <a:gd name="connsiteY809" fmla="*/ 1988406 h 2128862"/>
              <a:gd name="connsiteX810" fmla="*/ 1879015 w 2482948"/>
              <a:gd name="connsiteY810" fmla="*/ 1988405 h 2128862"/>
              <a:gd name="connsiteX811" fmla="*/ 1879221 w 2482948"/>
              <a:gd name="connsiteY811" fmla="*/ 1988373 h 2128862"/>
              <a:gd name="connsiteX812" fmla="*/ 1881765 w 2482948"/>
              <a:gd name="connsiteY812" fmla="*/ 1987981 h 2128862"/>
              <a:gd name="connsiteX813" fmla="*/ 1883905 w 2482948"/>
              <a:gd name="connsiteY813" fmla="*/ 1987153 h 2128862"/>
              <a:gd name="connsiteX814" fmla="*/ 1893096 w 2482948"/>
              <a:gd name="connsiteY814" fmla="*/ 1983594 h 2128862"/>
              <a:gd name="connsiteX815" fmla="*/ 1741948 w 2482948"/>
              <a:gd name="connsiteY815" fmla="*/ 1982464 h 2128862"/>
              <a:gd name="connsiteX816" fmla="*/ 1741936 w 2482948"/>
              <a:gd name="connsiteY816" fmla="*/ 1982607 h 2128862"/>
              <a:gd name="connsiteX817" fmla="*/ 1741894 w 2482948"/>
              <a:gd name="connsiteY817" fmla="*/ 1983120 h 2128862"/>
              <a:gd name="connsiteX818" fmla="*/ 1741992 w 2482948"/>
              <a:gd name="connsiteY818" fmla="*/ 1983177 h 2128862"/>
              <a:gd name="connsiteX819" fmla="*/ 1742124 w 2482948"/>
              <a:gd name="connsiteY819" fmla="*/ 1983255 h 2128862"/>
              <a:gd name="connsiteX820" fmla="*/ 1742218 w 2482948"/>
              <a:gd name="connsiteY820" fmla="*/ 1982626 h 2128862"/>
              <a:gd name="connsiteX821" fmla="*/ 1678162 w 2482948"/>
              <a:gd name="connsiteY821" fmla="*/ 1981980 h 2128862"/>
              <a:gd name="connsiteX822" fmla="*/ 1678429 w 2482948"/>
              <a:gd name="connsiteY822" fmla="*/ 1982328 h 2128862"/>
              <a:gd name="connsiteX823" fmla="*/ 1678650 w 2482948"/>
              <a:gd name="connsiteY823" fmla="*/ 1982616 h 2128862"/>
              <a:gd name="connsiteX824" fmla="*/ 1684390 w 2482948"/>
              <a:gd name="connsiteY824" fmla="*/ 1986450 h 2128862"/>
              <a:gd name="connsiteX825" fmla="*/ 1684407 w 2482948"/>
              <a:gd name="connsiteY825" fmla="*/ 1986461 h 2128862"/>
              <a:gd name="connsiteX826" fmla="*/ 1684255 w 2482948"/>
              <a:gd name="connsiteY826" fmla="*/ 1986056 h 2128862"/>
              <a:gd name="connsiteX827" fmla="*/ 1684217 w 2482948"/>
              <a:gd name="connsiteY827" fmla="*/ 1985956 h 2128862"/>
              <a:gd name="connsiteX828" fmla="*/ 1678877 w 2482948"/>
              <a:gd name="connsiteY828" fmla="*/ 1982450 h 2128862"/>
              <a:gd name="connsiteX829" fmla="*/ 1678366 w 2482948"/>
              <a:gd name="connsiteY829" fmla="*/ 1982114 h 2128862"/>
              <a:gd name="connsiteX830" fmla="*/ 1687452 w 2482948"/>
              <a:gd name="connsiteY830" fmla="*/ 1981623 h 2128862"/>
              <a:gd name="connsiteX831" fmla="*/ 1687485 w 2482948"/>
              <a:gd name="connsiteY831" fmla="*/ 1981759 h 2128862"/>
              <a:gd name="connsiteX832" fmla="*/ 1687511 w 2482948"/>
              <a:gd name="connsiteY832" fmla="*/ 1981829 h 2128862"/>
              <a:gd name="connsiteX833" fmla="*/ 1687813 w 2482948"/>
              <a:gd name="connsiteY833" fmla="*/ 1982636 h 2128862"/>
              <a:gd name="connsiteX834" fmla="*/ 1691683 w 2482948"/>
              <a:gd name="connsiteY834" fmla="*/ 1985189 h 2128862"/>
              <a:gd name="connsiteX835" fmla="*/ 1693326 w 2482948"/>
              <a:gd name="connsiteY835" fmla="*/ 1986273 h 2128862"/>
              <a:gd name="connsiteX836" fmla="*/ 1692978 w 2482948"/>
              <a:gd name="connsiteY836" fmla="*/ 1985197 h 2128862"/>
              <a:gd name="connsiteX837" fmla="*/ 1761542 w 2482948"/>
              <a:gd name="connsiteY837" fmla="*/ 1981253 h 2128862"/>
              <a:gd name="connsiteX838" fmla="*/ 1768987 w 2482948"/>
              <a:gd name="connsiteY838" fmla="*/ 1983383 h 2128862"/>
              <a:gd name="connsiteX839" fmla="*/ 1770934 w 2482948"/>
              <a:gd name="connsiteY839" fmla="*/ 1983940 h 2128862"/>
              <a:gd name="connsiteX840" fmla="*/ 1775103 w 2482948"/>
              <a:gd name="connsiteY840" fmla="*/ 1985133 h 2128862"/>
              <a:gd name="connsiteX841" fmla="*/ 1817846 w 2482948"/>
              <a:gd name="connsiteY841" fmla="*/ 1992629 h 2128862"/>
              <a:gd name="connsiteX842" fmla="*/ 1820052 w 2482948"/>
              <a:gd name="connsiteY842" fmla="*/ 1992629 h 2128862"/>
              <a:gd name="connsiteX843" fmla="*/ 1827486 w 2482948"/>
              <a:gd name="connsiteY843" fmla="*/ 1991740 h 2128862"/>
              <a:gd name="connsiteX844" fmla="*/ 1823920 w 2482948"/>
              <a:gd name="connsiteY844" fmla="*/ 1991091 h 2128862"/>
              <a:gd name="connsiteX845" fmla="*/ 1820052 w 2482948"/>
              <a:gd name="connsiteY845" fmla="*/ 1991527 h 2128862"/>
              <a:gd name="connsiteX846" fmla="*/ 1817708 w 2482948"/>
              <a:gd name="connsiteY846" fmla="*/ 1991527 h 2128862"/>
              <a:gd name="connsiteX847" fmla="*/ 1696246 w 2482948"/>
              <a:gd name="connsiteY847" fmla="*/ 1980816 h 2128862"/>
              <a:gd name="connsiteX848" fmla="*/ 1696720 w 2482948"/>
              <a:gd name="connsiteY848" fmla="*/ 1982299 h 2128862"/>
              <a:gd name="connsiteX849" fmla="*/ 1697556 w 2482948"/>
              <a:gd name="connsiteY849" fmla="*/ 1984917 h 2128862"/>
              <a:gd name="connsiteX850" fmla="*/ 1702435 w 2482948"/>
              <a:gd name="connsiteY850" fmla="*/ 1988284 h 2128862"/>
              <a:gd name="connsiteX851" fmla="*/ 1701572 w 2482948"/>
              <a:gd name="connsiteY851" fmla="*/ 1985053 h 2128862"/>
              <a:gd name="connsiteX852" fmla="*/ 1701301 w 2482948"/>
              <a:gd name="connsiteY852" fmla="*/ 1984041 h 2128862"/>
              <a:gd name="connsiteX853" fmla="*/ 1701028 w 2482948"/>
              <a:gd name="connsiteY853" fmla="*/ 1983867 h 2128862"/>
              <a:gd name="connsiteX854" fmla="*/ 1698836 w 2482948"/>
              <a:gd name="connsiteY854" fmla="*/ 1982469 h 2128862"/>
              <a:gd name="connsiteX855" fmla="*/ 1915295 w 2482948"/>
              <a:gd name="connsiteY855" fmla="*/ 1980493 h 2128862"/>
              <a:gd name="connsiteX856" fmla="*/ 1914229 w 2482948"/>
              <a:gd name="connsiteY856" fmla="*/ 1980871 h 2128862"/>
              <a:gd name="connsiteX857" fmla="*/ 1874472 w 2482948"/>
              <a:gd name="connsiteY857" fmla="*/ 1995638 h 2128862"/>
              <a:gd name="connsiteX858" fmla="*/ 1833206 w 2482948"/>
              <a:gd name="connsiteY858" fmla="*/ 2001637 h 2128862"/>
              <a:gd name="connsiteX859" fmla="*/ 1835595 w 2482948"/>
              <a:gd name="connsiteY859" fmla="*/ 2001850 h 2128862"/>
              <a:gd name="connsiteX860" fmla="*/ 1855624 w 2482948"/>
              <a:gd name="connsiteY860" fmla="*/ 1999119 h 2128862"/>
              <a:gd name="connsiteX861" fmla="*/ 1855646 w 2482948"/>
              <a:gd name="connsiteY861" fmla="*/ 1999116 h 2128862"/>
              <a:gd name="connsiteX862" fmla="*/ 1877092 w 2482948"/>
              <a:gd name="connsiteY862" fmla="*/ 1995563 h 2128862"/>
              <a:gd name="connsiteX863" fmla="*/ 1880232 w 2482948"/>
              <a:gd name="connsiteY863" fmla="*/ 1994325 h 2128862"/>
              <a:gd name="connsiteX864" fmla="*/ 1891065 w 2482948"/>
              <a:gd name="connsiteY864" fmla="*/ 1990052 h 2128862"/>
              <a:gd name="connsiteX865" fmla="*/ 1704724 w 2482948"/>
              <a:gd name="connsiteY865" fmla="*/ 1979931 h 2128862"/>
              <a:gd name="connsiteX866" fmla="*/ 1704783 w 2482948"/>
              <a:gd name="connsiteY866" fmla="*/ 1980156 h 2128862"/>
              <a:gd name="connsiteX867" fmla="*/ 1705100 w 2482948"/>
              <a:gd name="connsiteY867" fmla="*/ 1981352 h 2128862"/>
              <a:gd name="connsiteX868" fmla="*/ 1708144 w 2482948"/>
              <a:gd name="connsiteY868" fmla="*/ 1983051 h 2128862"/>
              <a:gd name="connsiteX869" fmla="*/ 1709942 w 2482948"/>
              <a:gd name="connsiteY869" fmla="*/ 1984055 h 2128862"/>
              <a:gd name="connsiteX870" fmla="*/ 1709733 w 2482948"/>
              <a:gd name="connsiteY870" fmla="*/ 1983061 h 2128862"/>
              <a:gd name="connsiteX871" fmla="*/ 1665258 w 2482948"/>
              <a:gd name="connsiteY871" fmla="*/ 1979873 h 2128862"/>
              <a:gd name="connsiteX872" fmla="*/ 1665632 w 2482948"/>
              <a:gd name="connsiteY872" fmla="*/ 1981139 h 2128862"/>
              <a:gd name="connsiteX873" fmla="*/ 1666055 w 2482948"/>
              <a:gd name="connsiteY873" fmla="*/ 1982570 h 2128862"/>
              <a:gd name="connsiteX874" fmla="*/ 1666073 w 2482948"/>
              <a:gd name="connsiteY874" fmla="*/ 1982631 h 2128862"/>
              <a:gd name="connsiteX875" fmla="*/ 1670453 w 2482948"/>
              <a:gd name="connsiteY875" fmla="*/ 1987042 h 2128862"/>
              <a:gd name="connsiteX876" fmla="*/ 1671087 w 2482948"/>
              <a:gd name="connsiteY876" fmla="*/ 1987681 h 2128862"/>
              <a:gd name="connsiteX877" fmla="*/ 1671042 w 2482948"/>
              <a:gd name="connsiteY877" fmla="*/ 1987517 h 2128862"/>
              <a:gd name="connsiteX878" fmla="*/ 1671038 w 2482948"/>
              <a:gd name="connsiteY878" fmla="*/ 1987500 h 2128862"/>
              <a:gd name="connsiteX879" fmla="*/ 1670936 w 2482948"/>
              <a:gd name="connsiteY879" fmla="*/ 1987366 h 2128862"/>
              <a:gd name="connsiteX880" fmla="*/ 1666557 w 2482948"/>
              <a:gd name="connsiteY880" fmla="*/ 1981588 h 2128862"/>
              <a:gd name="connsiteX881" fmla="*/ 1736842 w 2482948"/>
              <a:gd name="connsiteY881" fmla="*/ 1979409 h 2128862"/>
              <a:gd name="connsiteX882" fmla="*/ 1736824 w 2482948"/>
              <a:gd name="connsiteY882" fmla="*/ 1979692 h 2128862"/>
              <a:gd name="connsiteX883" fmla="*/ 1736797 w 2482948"/>
              <a:gd name="connsiteY883" fmla="*/ 1980134 h 2128862"/>
              <a:gd name="connsiteX884" fmla="*/ 1737269 w 2482948"/>
              <a:gd name="connsiteY884" fmla="*/ 1980410 h 2128862"/>
              <a:gd name="connsiteX885" fmla="*/ 1737279 w 2482948"/>
              <a:gd name="connsiteY885" fmla="*/ 1980289 h 2128862"/>
              <a:gd name="connsiteX886" fmla="*/ 1737288 w 2482948"/>
              <a:gd name="connsiteY886" fmla="*/ 1980175 h 2128862"/>
              <a:gd name="connsiteX887" fmla="*/ 1737327 w 2482948"/>
              <a:gd name="connsiteY887" fmla="*/ 1979699 h 2128862"/>
              <a:gd name="connsiteX888" fmla="*/ 1931259 w 2482948"/>
              <a:gd name="connsiteY888" fmla="*/ 1979106 h 2128862"/>
              <a:gd name="connsiteX889" fmla="*/ 1931243 w 2482948"/>
              <a:gd name="connsiteY889" fmla="*/ 1979116 h 2128862"/>
              <a:gd name="connsiteX890" fmla="*/ 1931239 w 2482948"/>
              <a:gd name="connsiteY890" fmla="*/ 1979118 h 2128862"/>
              <a:gd name="connsiteX891" fmla="*/ 1930990 w 2482948"/>
              <a:gd name="connsiteY891" fmla="*/ 1979216 h 2128862"/>
              <a:gd name="connsiteX892" fmla="*/ 1930593 w 2482948"/>
              <a:gd name="connsiteY892" fmla="*/ 1979372 h 2128862"/>
              <a:gd name="connsiteX893" fmla="*/ 1929175 w 2482948"/>
              <a:gd name="connsiteY893" fmla="*/ 1979928 h 2128862"/>
              <a:gd name="connsiteX894" fmla="*/ 1929047 w 2482948"/>
              <a:gd name="connsiteY894" fmla="*/ 1980000 h 2128862"/>
              <a:gd name="connsiteX895" fmla="*/ 1928596 w 2482948"/>
              <a:gd name="connsiteY895" fmla="*/ 1980254 h 2128862"/>
              <a:gd name="connsiteX896" fmla="*/ 1928415 w 2482948"/>
              <a:gd name="connsiteY896" fmla="*/ 1980356 h 2128862"/>
              <a:gd name="connsiteX897" fmla="*/ 1930913 w 2482948"/>
              <a:gd name="connsiteY897" fmla="*/ 1979320 h 2128862"/>
              <a:gd name="connsiteX898" fmla="*/ 1930945 w 2482948"/>
              <a:gd name="connsiteY898" fmla="*/ 1979307 h 2128862"/>
              <a:gd name="connsiteX899" fmla="*/ 1931003 w 2482948"/>
              <a:gd name="connsiteY899" fmla="*/ 1979270 h 2128862"/>
              <a:gd name="connsiteX900" fmla="*/ 1747812 w 2482948"/>
              <a:gd name="connsiteY900" fmla="*/ 1978742 h 2128862"/>
              <a:gd name="connsiteX901" fmla="*/ 1747791 w 2482948"/>
              <a:gd name="connsiteY901" fmla="*/ 1978901 h 2128862"/>
              <a:gd name="connsiteX902" fmla="*/ 1747780 w 2482948"/>
              <a:gd name="connsiteY902" fmla="*/ 1978982 h 2128862"/>
              <a:gd name="connsiteX903" fmla="*/ 1747766 w 2482948"/>
              <a:gd name="connsiteY903" fmla="*/ 1979086 h 2128862"/>
              <a:gd name="connsiteX904" fmla="*/ 1747847 w 2482948"/>
              <a:gd name="connsiteY904" fmla="*/ 1978748 h 2128862"/>
              <a:gd name="connsiteX905" fmla="*/ 1747824 w 2482948"/>
              <a:gd name="connsiteY905" fmla="*/ 1978744 h 2128862"/>
              <a:gd name="connsiteX906" fmla="*/ 1631253 w 2482948"/>
              <a:gd name="connsiteY906" fmla="*/ 1978206 h 2128862"/>
              <a:gd name="connsiteX907" fmla="*/ 1633169 w 2482948"/>
              <a:gd name="connsiteY907" fmla="*/ 1982093 h 2128862"/>
              <a:gd name="connsiteX908" fmla="*/ 1636687 w 2482948"/>
              <a:gd name="connsiteY908" fmla="*/ 1987244 h 2128862"/>
              <a:gd name="connsiteX909" fmla="*/ 1635405 w 2482948"/>
              <a:gd name="connsiteY909" fmla="*/ 1984228 h 2128862"/>
              <a:gd name="connsiteX910" fmla="*/ 1631722 w 2482948"/>
              <a:gd name="connsiteY910" fmla="*/ 1978886 h 2128862"/>
              <a:gd name="connsiteX911" fmla="*/ 1712695 w 2482948"/>
              <a:gd name="connsiteY911" fmla="*/ 1978042 h 2128862"/>
              <a:gd name="connsiteX912" fmla="*/ 1712703 w 2482948"/>
              <a:gd name="connsiteY912" fmla="*/ 1978081 h 2128862"/>
              <a:gd name="connsiteX913" fmla="*/ 1712922 w 2482948"/>
              <a:gd name="connsiteY913" fmla="*/ 1979154 h 2128862"/>
              <a:gd name="connsiteX914" fmla="*/ 1717083 w 2482948"/>
              <a:gd name="connsiteY914" fmla="*/ 1981513 h 2128862"/>
              <a:gd name="connsiteX915" fmla="*/ 1717988 w 2482948"/>
              <a:gd name="connsiteY915" fmla="*/ 1982027 h 2128862"/>
              <a:gd name="connsiteX916" fmla="*/ 1717915 w 2482948"/>
              <a:gd name="connsiteY916" fmla="*/ 1981266 h 2128862"/>
              <a:gd name="connsiteX917" fmla="*/ 1742420 w 2482948"/>
              <a:gd name="connsiteY917" fmla="*/ 1976665 h 2128862"/>
              <a:gd name="connsiteX918" fmla="*/ 1742380 w 2482948"/>
              <a:gd name="connsiteY918" fmla="*/ 1977159 h 2128862"/>
              <a:gd name="connsiteX919" fmla="*/ 1742356 w 2482948"/>
              <a:gd name="connsiteY919" fmla="*/ 1977443 h 2128862"/>
              <a:gd name="connsiteX920" fmla="*/ 1742342 w 2482948"/>
              <a:gd name="connsiteY920" fmla="*/ 1977616 h 2128862"/>
              <a:gd name="connsiteX921" fmla="*/ 1742660 w 2482948"/>
              <a:gd name="connsiteY921" fmla="*/ 1977807 h 2128862"/>
              <a:gd name="connsiteX922" fmla="*/ 1742913 w 2482948"/>
              <a:gd name="connsiteY922" fmla="*/ 1977960 h 2128862"/>
              <a:gd name="connsiteX923" fmla="*/ 1742928 w 2482948"/>
              <a:gd name="connsiteY923" fmla="*/ 1977861 h 2128862"/>
              <a:gd name="connsiteX924" fmla="*/ 1742950 w 2482948"/>
              <a:gd name="connsiteY924" fmla="*/ 1977709 h 2128862"/>
              <a:gd name="connsiteX925" fmla="*/ 1743049 w 2482948"/>
              <a:gd name="connsiteY925" fmla="*/ 1977043 h 2128862"/>
              <a:gd name="connsiteX926" fmla="*/ 1678089 w 2482948"/>
              <a:gd name="connsiteY926" fmla="*/ 1975567 h 2128862"/>
              <a:gd name="connsiteX927" fmla="*/ 1678369 w 2482948"/>
              <a:gd name="connsiteY927" fmla="*/ 1975928 h 2128862"/>
              <a:gd name="connsiteX928" fmla="*/ 1678854 w 2482948"/>
              <a:gd name="connsiteY928" fmla="*/ 1976553 h 2128862"/>
              <a:gd name="connsiteX929" fmla="*/ 1679133 w 2482948"/>
              <a:gd name="connsiteY929" fmla="*/ 1976911 h 2128862"/>
              <a:gd name="connsiteX930" fmla="*/ 1680207 w 2482948"/>
              <a:gd name="connsiteY930" fmla="*/ 1977620 h 2128862"/>
              <a:gd name="connsiteX931" fmla="*/ 1682341 w 2482948"/>
              <a:gd name="connsiteY931" fmla="*/ 1979027 h 2128862"/>
              <a:gd name="connsiteX932" fmla="*/ 1682135 w 2482948"/>
              <a:gd name="connsiteY932" fmla="*/ 1978184 h 2128862"/>
              <a:gd name="connsiteX933" fmla="*/ 1763181 w 2482948"/>
              <a:gd name="connsiteY933" fmla="*/ 1975102 h 2128862"/>
              <a:gd name="connsiteX934" fmla="*/ 1762967 w 2482948"/>
              <a:gd name="connsiteY934" fmla="*/ 1975671 h 2128862"/>
              <a:gd name="connsiteX935" fmla="*/ 1782264 w 2482948"/>
              <a:gd name="connsiteY935" fmla="*/ 1980387 h 2128862"/>
              <a:gd name="connsiteX936" fmla="*/ 1812250 w 2482948"/>
              <a:gd name="connsiteY936" fmla="*/ 1985889 h 2128862"/>
              <a:gd name="connsiteX937" fmla="*/ 1822371 w 2482948"/>
              <a:gd name="connsiteY937" fmla="*/ 1986234 h 2128862"/>
              <a:gd name="connsiteX938" fmla="*/ 1823415 w 2482948"/>
              <a:gd name="connsiteY938" fmla="*/ 1986269 h 2128862"/>
              <a:gd name="connsiteX939" fmla="*/ 1824688 w 2482948"/>
              <a:gd name="connsiteY939" fmla="*/ 1986313 h 2128862"/>
              <a:gd name="connsiteX940" fmla="*/ 1871119 w 2482948"/>
              <a:gd name="connsiteY940" fmla="*/ 1981035 h 2128862"/>
              <a:gd name="connsiteX941" fmla="*/ 1873107 w 2482948"/>
              <a:gd name="connsiteY941" fmla="*/ 1980369 h 2128862"/>
              <a:gd name="connsiteX942" fmla="*/ 1873160 w 2482948"/>
              <a:gd name="connsiteY942" fmla="*/ 1980351 h 2128862"/>
              <a:gd name="connsiteX943" fmla="*/ 1875031 w 2482948"/>
              <a:gd name="connsiteY943" fmla="*/ 1979724 h 2128862"/>
              <a:gd name="connsiteX944" fmla="*/ 1874053 w 2482948"/>
              <a:gd name="connsiteY944" fmla="*/ 1979851 h 2128862"/>
              <a:gd name="connsiteX945" fmla="*/ 1873557 w 2482948"/>
              <a:gd name="connsiteY945" fmla="*/ 1980012 h 2128862"/>
              <a:gd name="connsiteX946" fmla="*/ 1873555 w 2482948"/>
              <a:gd name="connsiteY946" fmla="*/ 1980013 h 2128862"/>
              <a:gd name="connsiteX947" fmla="*/ 1870315 w 2482948"/>
              <a:gd name="connsiteY947" fmla="*/ 1980369 h 2128862"/>
              <a:gd name="connsiteX948" fmla="*/ 1868673 w 2482948"/>
              <a:gd name="connsiteY948" fmla="*/ 1980550 h 2128862"/>
              <a:gd name="connsiteX949" fmla="*/ 1829841 w 2482948"/>
              <a:gd name="connsiteY949" fmla="*/ 1985597 h 2128862"/>
              <a:gd name="connsiteX950" fmla="*/ 1826994 w 2482948"/>
              <a:gd name="connsiteY950" fmla="*/ 1985137 h 2128862"/>
              <a:gd name="connsiteX951" fmla="*/ 1822808 w 2482948"/>
              <a:gd name="connsiteY951" fmla="*/ 1985597 h 2128862"/>
              <a:gd name="connsiteX952" fmla="*/ 1815777 w 2482948"/>
              <a:gd name="connsiteY952" fmla="*/ 1985597 h 2128862"/>
              <a:gd name="connsiteX953" fmla="*/ 1873682 w 2482948"/>
              <a:gd name="connsiteY953" fmla="*/ 1974882 h 2128862"/>
              <a:gd name="connsiteX954" fmla="*/ 1825153 w 2482948"/>
              <a:gd name="connsiteY954" fmla="*/ 1980082 h 2128862"/>
              <a:gd name="connsiteX955" fmla="*/ 1823636 w 2482948"/>
              <a:gd name="connsiteY955" fmla="*/ 1980082 h 2128862"/>
              <a:gd name="connsiteX956" fmla="*/ 1824740 w 2482948"/>
              <a:gd name="connsiteY956" fmla="*/ 1980088 h 2128862"/>
              <a:gd name="connsiteX957" fmla="*/ 1826305 w 2482948"/>
              <a:gd name="connsiteY957" fmla="*/ 1980097 h 2128862"/>
              <a:gd name="connsiteX958" fmla="*/ 1863769 w 2482948"/>
              <a:gd name="connsiteY958" fmla="*/ 1976959 h 2128862"/>
              <a:gd name="connsiteX959" fmla="*/ 1868145 w 2482948"/>
              <a:gd name="connsiteY959" fmla="*/ 1976592 h 2128862"/>
              <a:gd name="connsiteX960" fmla="*/ 1729193 w 2482948"/>
              <a:gd name="connsiteY960" fmla="*/ 1974831 h 2128862"/>
              <a:gd name="connsiteX961" fmla="*/ 1729227 w 2482948"/>
              <a:gd name="connsiteY961" fmla="*/ 1975699 h 2128862"/>
              <a:gd name="connsiteX962" fmla="*/ 1732185 w 2482948"/>
              <a:gd name="connsiteY962" fmla="*/ 1977431 h 2128862"/>
              <a:gd name="connsiteX963" fmla="*/ 1732228 w 2482948"/>
              <a:gd name="connsiteY963" fmla="*/ 1976647 h 2128862"/>
              <a:gd name="connsiteX964" fmla="*/ 1731548 w 2482948"/>
              <a:gd name="connsiteY964" fmla="*/ 1976241 h 2128862"/>
              <a:gd name="connsiteX965" fmla="*/ 1685607 w 2482948"/>
              <a:gd name="connsiteY965" fmla="*/ 1974030 h 2128862"/>
              <a:gd name="connsiteX966" fmla="*/ 1686126 w 2482948"/>
              <a:gd name="connsiteY966" fmla="*/ 1976168 h 2128862"/>
              <a:gd name="connsiteX967" fmla="*/ 1686426 w 2482948"/>
              <a:gd name="connsiteY967" fmla="*/ 1976469 h 2128862"/>
              <a:gd name="connsiteX968" fmla="*/ 1688853 w 2482948"/>
              <a:gd name="connsiteY968" fmla="*/ 1978911 h 2128862"/>
              <a:gd name="connsiteX969" fmla="*/ 1689609 w 2482948"/>
              <a:gd name="connsiteY969" fmla="*/ 1979432 h 2128862"/>
              <a:gd name="connsiteX970" fmla="*/ 1691546 w 2482948"/>
              <a:gd name="connsiteY970" fmla="*/ 1980768 h 2128862"/>
              <a:gd name="connsiteX971" fmla="*/ 1691392 w 2482948"/>
              <a:gd name="connsiteY971" fmla="*/ 1980016 h 2128862"/>
              <a:gd name="connsiteX972" fmla="*/ 1691267 w 2482948"/>
              <a:gd name="connsiteY972" fmla="*/ 1979406 h 2128862"/>
              <a:gd name="connsiteX973" fmla="*/ 1690852 w 2482948"/>
              <a:gd name="connsiteY973" fmla="*/ 1977376 h 2128862"/>
              <a:gd name="connsiteX974" fmla="*/ 1737210 w 2482948"/>
              <a:gd name="connsiteY974" fmla="*/ 1973541 h 2128862"/>
              <a:gd name="connsiteX975" fmla="*/ 1737150 w 2482948"/>
              <a:gd name="connsiteY975" fmla="*/ 1974496 h 2128862"/>
              <a:gd name="connsiteX976" fmla="*/ 1737728 w 2482948"/>
              <a:gd name="connsiteY976" fmla="*/ 1974843 h 2128862"/>
              <a:gd name="connsiteX977" fmla="*/ 1737806 w 2482948"/>
              <a:gd name="connsiteY977" fmla="*/ 1973898 h 2128862"/>
              <a:gd name="connsiteX978" fmla="*/ 1737597 w 2482948"/>
              <a:gd name="connsiteY978" fmla="*/ 1973772 h 2128862"/>
              <a:gd name="connsiteX979" fmla="*/ 1737282 w 2482948"/>
              <a:gd name="connsiteY979" fmla="*/ 1973583 h 2128862"/>
              <a:gd name="connsiteX980" fmla="*/ 1694434 w 2482948"/>
              <a:gd name="connsiteY980" fmla="*/ 1973502 h 2128862"/>
              <a:gd name="connsiteX981" fmla="*/ 1694544 w 2482948"/>
              <a:gd name="connsiteY981" fmla="*/ 1974055 h 2128862"/>
              <a:gd name="connsiteX982" fmla="*/ 1694857 w 2482948"/>
              <a:gd name="connsiteY982" fmla="*/ 1975632 h 2128862"/>
              <a:gd name="connsiteX983" fmla="*/ 1699790 w 2482948"/>
              <a:gd name="connsiteY983" fmla="*/ 1978387 h 2128862"/>
              <a:gd name="connsiteX984" fmla="*/ 1699394 w 2482948"/>
              <a:gd name="connsiteY984" fmla="*/ 1976906 h 2128862"/>
              <a:gd name="connsiteX985" fmla="*/ 1699340 w 2482948"/>
              <a:gd name="connsiteY985" fmla="*/ 1976567 h 2128862"/>
              <a:gd name="connsiteX986" fmla="*/ 1696999 w 2482948"/>
              <a:gd name="connsiteY986" fmla="*/ 1975105 h 2128862"/>
              <a:gd name="connsiteX987" fmla="*/ 1748683 w 2482948"/>
              <a:gd name="connsiteY987" fmla="*/ 1972208 h 2128862"/>
              <a:gd name="connsiteX988" fmla="*/ 1748647 w 2482948"/>
              <a:gd name="connsiteY988" fmla="*/ 1972479 h 2128862"/>
              <a:gd name="connsiteX989" fmla="*/ 1748420 w 2482948"/>
              <a:gd name="connsiteY989" fmla="*/ 1974177 h 2128862"/>
              <a:gd name="connsiteX990" fmla="*/ 1748856 w 2482948"/>
              <a:gd name="connsiteY990" fmla="*/ 1974257 h 2128862"/>
              <a:gd name="connsiteX991" fmla="*/ 1748906 w 2482948"/>
              <a:gd name="connsiteY991" fmla="*/ 1974266 h 2128862"/>
              <a:gd name="connsiteX992" fmla="*/ 1748913 w 2482948"/>
              <a:gd name="connsiteY992" fmla="*/ 1974267 h 2128862"/>
              <a:gd name="connsiteX993" fmla="*/ 1749370 w 2482948"/>
              <a:gd name="connsiteY993" fmla="*/ 1972345 h 2128862"/>
              <a:gd name="connsiteX994" fmla="*/ 1748961 w 2482948"/>
              <a:gd name="connsiteY994" fmla="*/ 1972264 h 2128862"/>
              <a:gd name="connsiteX995" fmla="*/ 1748758 w 2482948"/>
              <a:gd name="connsiteY995" fmla="*/ 1972223 h 2128862"/>
              <a:gd name="connsiteX996" fmla="*/ 1702830 w 2482948"/>
              <a:gd name="connsiteY996" fmla="*/ 1971948 h 2128862"/>
              <a:gd name="connsiteX997" fmla="*/ 1702968 w 2482948"/>
              <a:gd name="connsiteY997" fmla="*/ 1972811 h 2128862"/>
              <a:gd name="connsiteX998" fmla="*/ 1703049 w 2482948"/>
              <a:gd name="connsiteY998" fmla="*/ 1973321 h 2128862"/>
              <a:gd name="connsiteX999" fmla="*/ 1703090 w 2482948"/>
              <a:gd name="connsiteY999" fmla="*/ 1973579 h 2128862"/>
              <a:gd name="connsiteX1000" fmla="*/ 1703448 w 2482948"/>
              <a:gd name="connsiteY1000" fmla="*/ 1973782 h 2128862"/>
              <a:gd name="connsiteX1001" fmla="*/ 1708363 w 2482948"/>
              <a:gd name="connsiteY1001" fmla="*/ 1976569 h 2128862"/>
              <a:gd name="connsiteX1002" fmla="*/ 1708214 w 2482948"/>
              <a:gd name="connsiteY1002" fmla="*/ 1975861 h 2128862"/>
              <a:gd name="connsiteX1003" fmla="*/ 1708165 w 2482948"/>
              <a:gd name="connsiteY1003" fmla="*/ 1975629 h 2128862"/>
              <a:gd name="connsiteX1004" fmla="*/ 1708072 w 2482948"/>
              <a:gd name="connsiteY1004" fmla="*/ 1975186 h 2128862"/>
              <a:gd name="connsiteX1005" fmla="*/ 1703089 w 2482948"/>
              <a:gd name="connsiteY1005" fmla="*/ 1972108 h 2128862"/>
              <a:gd name="connsiteX1006" fmla="*/ 1855196 w 2482948"/>
              <a:gd name="connsiteY1006" fmla="*/ 1971690 h 2128862"/>
              <a:gd name="connsiteX1007" fmla="*/ 1851380 w 2482948"/>
              <a:gd name="connsiteY1007" fmla="*/ 1972087 h 2128862"/>
              <a:gd name="connsiteX1008" fmla="*/ 1850028 w 2482948"/>
              <a:gd name="connsiteY1008" fmla="*/ 1972227 h 2128862"/>
              <a:gd name="connsiteX1009" fmla="*/ 1853748 w 2482948"/>
              <a:gd name="connsiteY1009" fmla="*/ 1972140 h 2128862"/>
              <a:gd name="connsiteX1010" fmla="*/ 1742917 w 2482948"/>
              <a:gd name="connsiteY1010" fmla="*/ 1970556 h 2128862"/>
              <a:gd name="connsiteX1011" fmla="*/ 1742824 w 2482948"/>
              <a:gd name="connsiteY1011" fmla="*/ 1971699 h 2128862"/>
              <a:gd name="connsiteX1012" fmla="*/ 1743276 w 2482948"/>
              <a:gd name="connsiteY1012" fmla="*/ 1971971 h 2128862"/>
              <a:gd name="connsiteX1013" fmla="*/ 1743577 w 2482948"/>
              <a:gd name="connsiteY1013" fmla="*/ 1972153 h 2128862"/>
              <a:gd name="connsiteX1014" fmla="*/ 1743761 w 2482948"/>
              <a:gd name="connsiteY1014" fmla="*/ 1972264 h 2128862"/>
              <a:gd name="connsiteX1015" fmla="*/ 1743924 w 2482948"/>
              <a:gd name="connsiteY1015" fmla="*/ 1971168 h 2128862"/>
              <a:gd name="connsiteX1016" fmla="*/ 1711153 w 2482948"/>
              <a:gd name="connsiteY1016" fmla="*/ 1970493 h 2128862"/>
              <a:gd name="connsiteX1017" fmla="*/ 1711228 w 2482948"/>
              <a:gd name="connsiteY1017" fmla="*/ 1970860 h 2128862"/>
              <a:gd name="connsiteX1018" fmla="*/ 1714598 w 2482948"/>
              <a:gd name="connsiteY1018" fmla="*/ 1972797 h 2128862"/>
              <a:gd name="connsiteX1019" fmla="*/ 1715515 w 2482948"/>
              <a:gd name="connsiteY1019" fmla="*/ 1973324 h 2128862"/>
              <a:gd name="connsiteX1020" fmla="*/ 1717244 w 2482948"/>
              <a:gd name="connsiteY1020" fmla="*/ 1974318 h 2128862"/>
              <a:gd name="connsiteX1021" fmla="*/ 1717233 w 2482948"/>
              <a:gd name="connsiteY1021" fmla="*/ 1974205 h 2128862"/>
              <a:gd name="connsiteX1022" fmla="*/ 1713429 w 2482948"/>
              <a:gd name="connsiteY1022" fmla="*/ 1971883 h 2128862"/>
              <a:gd name="connsiteX1023" fmla="*/ 1712006 w 2482948"/>
              <a:gd name="connsiteY1023" fmla="*/ 1971013 h 2128862"/>
              <a:gd name="connsiteX1024" fmla="*/ 1769192 w 2482948"/>
              <a:gd name="connsiteY1024" fmla="*/ 1970476 h 2128862"/>
              <a:gd name="connsiteX1025" fmla="*/ 1768804 w 2482948"/>
              <a:gd name="connsiteY1025" fmla="*/ 1971380 h 2128862"/>
              <a:gd name="connsiteX1026" fmla="*/ 1812137 w 2482948"/>
              <a:gd name="connsiteY1026" fmla="*/ 1980019 h 2128862"/>
              <a:gd name="connsiteX1027" fmla="*/ 1812563 w 2482948"/>
              <a:gd name="connsiteY1027" fmla="*/ 1980022 h 2128862"/>
              <a:gd name="connsiteX1028" fmla="*/ 1813028 w 2482948"/>
              <a:gd name="connsiteY1028" fmla="*/ 1980024 h 2128862"/>
              <a:gd name="connsiteX1029" fmla="*/ 1721691 w 2482948"/>
              <a:gd name="connsiteY1029" fmla="*/ 1970341 h 2128862"/>
              <a:gd name="connsiteX1030" fmla="*/ 1721778 w 2482948"/>
              <a:gd name="connsiteY1030" fmla="*/ 1971335 h 2128862"/>
              <a:gd name="connsiteX1031" fmla="*/ 1724574 w 2482948"/>
              <a:gd name="connsiteY1031" fmla="*/ 1972973 h 2128862"/>
              <a:gd name="connsiteX1032" fmla="*/ 1724536 w 2482948"/>
              <a:gd name="connsiteY1032" fmla="*/ 1972044 h 2128862"/>
              <a:gd name="connsiteX1033" fmla="*/ 1728946 w 2482948"/>
              <a:gd name="connsiteY1033" fmla="*/ 1968582 h 2128862"/>
              <a:gd name="connsiteX1034" fmla="*/ 1728986 w 2482948"/>
              <a:gd name="connsiteY1034" fmla="*/ 1969589 h 2128862"/>
              <a:gd name="connsiteX1035" fmla="*/ 1731567 w 2482948"/>
              <a:gd name="connsiteY1035" fmla="*/ 1971140 h 2128862"/>
              <a:gd name="connsiteX1036" fmla="*/ 1732500 w 2482948"/>
              <a:gd name="connsiteY1036" fmla="*/ 1971701 h 2128862"/>
              <a:gd name="connsiteX1037" fmla="*/ 1732509 w 2482948"/>
              <a:gd name="connsiteY1037" fmla="*/ 1971533 h 2128862"/>
              <a:gd name="connsiteX1038" fmla="*/ 1732525 w 2482948"/>
              <a:gd name="connsiteY1038" fmla="*/ 1971233 h 2128862"/>
              <a:gd name="connsiteX1039" fmla="*/ 1732552 w 2482948"/>
              <a:gd name="connsiteY1039" fmla="*/ 1970746 h 2128862"/>
              <a:gd name="connsiteX1040" fmla="*/ 1730871 w 2482948"/>
              <a:gd name="connsiteY1040" fmla="*/ 1969737 h 2128862"/>
              <a:gd name="connsiteX1041" fmla="*/ 1661892 w 2482948"/>
              <a:gd name="connsiteY1041" fmla="*/ 1968486 h 2128862"/>
              <a:gd name="connsiteX1042" fmla="*/ 1663201 w 2482948"/>
              <a:gd name="connsiteY1042" fmla="*/ 1972915 h 2128862"/>
              <a:gd name="connsiteX1043" fmla="*/ 1668499 w 2482948"/>
              <a:gd name="connsiteY1043" fmla="*/ 1978237 h 2128862"/>
              <a:gd name="connsiteX1044" fmla="*/ 1668274 w 2482948"/>
              <a:gd name="connsiteY1044" fmla="*/ 1977419 h 2128862"/>
              <a:gd name="connsiteX1045" fmla="*/ 1668007 w 2482948"/>
              <a:gd name="connsiteY1045" fmla="*/ 1976445 h 2128862"/>
              <a:gd name="connsiteX1046" fmla="*/ 1663471 w 2482948"/>
              <a:gd name="connsiteY1046" fmla="*/ 1970541 h 2128862"/>
              <a:gd name="connsiteX1047" fmla="*/ 1755917 w 2482948"/>
              <a:gd name="connsiteY1047" fmla="*/ 1967584 h 2128862"/>
              <a:gd name="connsiteX1048" fmla="*/ 1755643 w 2482948"/>
              <a:gd name="connsiteY1048" fmla="*/ 1968756 h 2128862"/>
              <a:gd name="connsiteX1049" fmla="*/ 1755991 w 2482948"/>
              <a:gd name="connsiteY1049" fmla="*/ 1968826 h 2128862"/>
              <a:gd name="connsiteX1050" fmla="*/ 1756164 w 2482948"/>
              <a:gd name="connsiteY1050" fmla="*/ 1968283 h 2128862"/>
              <a:gd name="connsiteX1051" fmla="*/ 1756187 w 2482948"/>
              <a:gd name="connsiteY1051" fmla="*/ 1968212 h 2128862"/>
              <a:gd name="connsiteX1052" fmla="*/ 1756357 w 2482948"/>
              <a:gd name="connsiteY1052" fmla="*/ 1967680 h 2128862"/>
              <a:gd name="connsiteX1053" fmla="*/ 1737601 w 2482948"/>
              <a:gd name="connsiteY1053" fmla="*/ 1967324 h 2128862"/>
              <a:gd name="connsiteX1054" fmla="*/ 1737552 w 2482948"/>
              <a:gd name="connsiteY1054" fmla="*/ 1968103 h 2128862"/>
              <a:gd name="connsiteX1055" fmla="*/ 1737537 w 2482948"/>
              <a:gd name="connsiteY1055" fmla="*/ 1968336 h 2128862"/>
              <a:gd name="connsiteX1056" fmla="*/ 1737526 w 2482948"/>
              <a:gd name="connsiteY1056" fmla="*/ 1968509 h 2128862"/>
              <a:gd name="connsiteX1057" fmla="*/ 1738217 w 2482948"/>
              <a:gd name="connsiteY1057" fmla="*/ 1968925 h 2128862"/>
              <a:gd name="connsiteX1058" fmla="*/ 1738251 w 2482948"/>
              <a:gd name="connsiteY1058" fmla="*/ 1968516 h 2128862"/>
              <a:gd name="connsiteX1059" fmla="*/ 1738255 w 2482948"/>
              <a:gd name="connsiteY1059" fmla="*/ 1968463 h 2128862"/>
              <a:gd name="connsiteX1060" fmla="*/ 1738313 w 2482948"/>
              <a:gd name="connsiteY1060" fmla="*/ 1967757 h 2128862"/>
              <a:gd name="connsiteX1061" fmla="*/ 1684019 w 2482948"/>
              <a:gd name="connsiteY1061" fmla="*/ 1966996 h 2128862"/>
              <a:gd name="connsiteX1062" fmla="*/ 1688164 w 2482948"/>
              <a:gd name="connsiteY1062" fmla="*/ 1971895 h 2128862"/>
              <a:gd name="connsiteX1063" fmla="*/ 1689934 w 2482948"/>
              <a:gd name="connsiteY1063" fmla="*/ 1972882 h 2128862"/>
              <a:gd name="connsiteX1064" fmla="*/ 1689642 w 2482948"/>
              <a:gd name="connsiteY1064" fmla="*/ 1971451 h 2128862"/>
              <a:gd name="connsiteX1065" fmla="*/ 1689615 w 2482948"/>
              <a:gd name="connsiteY1065" fmla="*/ 1971319 h 2128862"/>
              <a:gd name="connsiteX1066" fmla="*/ 1689421 w 2482948"/>
              <a:gd name="connsiteY1066" fmla="*/ 1970371 h 2128862"/>
              <a:gd name="connsiteX1067" fmla="*/ 1749486 w 2482948"/>
              <a:gd name="connsiteY1067" fmla="*/ 1966184 h 2128862"/>
              <a:gd name="connsiteX1068" fmla="*/ 1749311 w 2482948"/>
              <a:gd name="connsiteY1068" fmla="*/ 1967494 h 2128862"/>
              <a:gd name="connsiteX1069" fmla="*/ 1750470 w 2482948"/>
              <a:gd name="connsiteY1069" fmla="*/ 1967725 h 2128862"/>
              <a:gd name="connsiteX1070" fmla="*/ 1750770 w 2482948"/>
              <a:gd name="connsiteY1070" fmla="*/ 1966463 h 2128862"/>
              <a:gd name="connsiteX1071" fmla="*/ 1774576 w 2482948"/>
              <a:gd name="connsiteY1071" fmla="*/ 1966049 h 2128862"/>
              <a:gd name="connsiteX1072" fmla="*/ 1774324 w 2482948"/>
              <a:gd name="connsiteY1072" fmla="*/ 1966485 h 2128862"/>
              <a:gd name="connsiteX1073" fmla="*/ 1774285 w 2482948"/>
              <a:gd name="connsiteY1073" fmla="*/ 1966552 h 2128862"/>
              <a:gd name="connsiteX1074" fmla="*/ 1776295 w 2482948"/>
              <a:gd name="connsiteY1074" fmla="*/ 1966990 h 2128862"/>
              <a:gd name="connsiteX1075" fmla="*/ 1781420 w 2482948"/>
              <a:gd name="connsiteY1075" fmla="*/ 1967826 h 2128862"/>
              <a:gd name="connsiteX1076" fmla="*/ 1782138 w 2482948"/>
              <a:gd name="connsiteY1076" fmla="*/ 1967944 h 2128862"/>
              <a:gd name="connsiteX1077" fmla="*/ 1783754 w 2482948"/>
              <a:gd name="connsiteY1077" fmla="*/ 1968207 h 2128862"/>
              <a:gd name="connsiteX1078" fmla="*/ 1692905 w 2482948"/>
              <a:gd name="connsiteY1078" fmla="*/ 1965817 h 2128862"/>
              <a:gd name="connsiteX1079" fmla="*/ 1693350 w 2482948"/>
              <a:gd name="connsiteY1079" fmla="*/ 1968056 h 2128862"/>
              <a:gd name="connsiteX1080" fmla="*/ 1695459 w 2482948"/>
              <a:gd name="connsiteY1080" fmla="*/ 1969251 h 2128862"/>
              <a:gd name="connsiteX1081" fmla="*/ 1698434 w 2482948"/>
              <a:gd name="connsiteY1081" fmla="*/ 1970938 h 2128862"/>
              <a:gd name="connsiteX1082" fmla="*/ 1698129 w 2482948"/>
              <a:gd name="connsiteY1082" fmla="*/ 1969044 h 2128862"/>
              <a:gd name="connsiteX1083" fmla="*/ 1743381 w 2482948"/>
              <a:gd name="connsiteY1083" fmla="*/ 1964854 h 2128862"/>
              <a:gd name="connsiteX1084" fmla="*/ 1743364 w 2482948"/>
              <a:gd name="connsiteY1084" fmla="*/ 1965062 h 2128862"/>
              <a:gd name="connsiteX1085" fmla="*/ 1744711 w 2482948"/>
              <a:gd name="connsiteY1085" fmla="*/ 1965884 h 2128862"/>
              <a:gd name="connsiteX1086" fmla="*/ 1744818 w 2482948"/>
              <a:gd name="connsiteY1086" fmla="*/ 1965167 h 2128862"/>
              <a:gd name="connsiteX1087" fmla="*/ 1701674 w 2482948"/>
              <a:gd name="connsiteY1087" fmla="*/ 1964706 h 2128862"/>
              <a:gd name="connsiteX1088" fmla="*/ 1701723 w 2482948"/>
              <a:gd name="connsiteY1088" fmla="*/ 1965014 h 2128862"/>
              <a:gd name="connsiteX1089" fmla="*/ 1701790 w 2482948"/>
              <a:gd name="connsiteY1089" fmla="*/ 1965435 h 2128862"/>
              <a:gd name="connsiteX1090" fmla="*/ 1706900 w 2482948"/>
              <a:gd name="connsiteY1090" fmla="*/ 1968372 h 2128862"/>
              <a:gd name="connsiteX1091" fmla="*/ 1706841 w 2482948"/>
              <a:gd name="connsiteY1091" fmla="*/ 1967860 h 2128862"/>
              <a:gd name="connsiteX1092" fmla="*/ 1706764 w 2482948"/>
              <a:gd name="connsiteY1092" fmla="*/ 1967813 h 2128862"/>
              <a:gd name="connsiteX1093" fmla="*/ 1721126 w 2482948"/>
              <a:gd name="connsiteY1093" fmla="*/ 1963891 h 2128862"/>
              <a:gd name="connsiteX1094" fmla="*/ 1721216 w 2482948"/>
              <a:gd name="connsiteY1094" fmla="*/ 1964918 h 2128862"/>
              <a:gd name="connsiteX1095" fmla="*/ 1723325 w 2482948"/>
              <a:gd name="connsiteY1095" fmla="*/ 1966186 h 2128862"/>
              <a:gd name="connsiteX1096" fmla="*/ 1724320 w 2482948"/>
              <a:gd name="connsiteY1096" fmla="*/ 1966784 h 2128862"/>
              <a:gd name="connsiteX1097" fmla="*/ 1724279 w 2482948"/>
              <a:gd name="connsiteY1097" fmla="*/ 1965783 h 2128862"/>
              <a:gd name="connsiteX1098" fmla="*/ 1710305 w 2482948"/>
              <a:gd name="connsiteY1098" fmla="*/ 1963528 h 2128862"/>
              <a:gd name="connsiteX1099" fmla="*/ 1710416 w 2482948"/>
              <a:gd name="connsiteY1099" fmla="*/ 1964497 h 2128862"/>
              <a:gd name="connsiteX1100" fmla="*/ 1710438 w 2482948"/>
              <a:gd name="connsiteY1100" fmla="*/ 1964692 h 2128862"/>
              <a:gd name="connsiteX1101" fmla="*/ 1716667 w 2482948"/>
              <a:gd name="connsiteY1101" fmla="*/ 1968341 h 2128862"/>
              <a:gd name="connsiteX1102" fmla="*/ 1716564 w 2482948"/>
              <a:gd name="connsiteY1102" fmla="*/ 1967274 h 2128862"/>
              <a:gd name="connsiteX1103" fmla="*/ 1757227 w 2482948"/>
              <a:gd name="connsiteY1103" fmla="*/ 1961970 h 2128862"/>
              <a:gd name="connsiteX1104" fmla="*/ 1757162 w 2482948"/>
              <a:gd name="connsiteY1104" fmla="*/ 1962249 h 2128862"/>
              <a:gd name="connsiteX1105" fmla="*/ 1757136 w 2482948"/>
              <a:gd name="connsiteY1105" fmla="*/ 1962362 h 2128862"/>
              <a:gd name="connsiteX1106" fmla="*/ 1757036 w 2482948"/>
              <a:gd name="connsiteY1106" fmla="*/ 1962791 h 2128862"/>
              <a:gd name="connsiteX1107" fmla="*/ 1757864 w 2482948"/>
              <a:gd name="connsiteY1107" fmla="*/ 1962972 h 2128862"/>
              <a:gd name="connsiteX1108" fmla="*/ 1758032 w 2482948"/>
              <a:gd name="connsiteY1108" fmla="*/ 1962445 h 2128862"/>
              <a:gd name="connsiteX1109" fmla="*/ 1758117 w 2482948"/>
              <a:gd name="connsiteY1109" fmla="*/ 1962179 h 2128862"/>
              <a:gd name="connsiteX1110" fmla="*/ 1728682 w 2482948"/>
              <a:gd name="connsiteY1110" fmla="*/ 1961902 h 2128862"/>
              <a:gd name="connsiteX1111" fmla="*/ 1728734 w 2482948"/>
              <a:gd name="connsiteY1111" fmla="*/ 1963216 h 2128862"/>
              <a:gd name="connsiteX1112" fmla="*/ 1729110 w 2482948"/>
              <a:gd name="connsiteY1112" fmla="*/ 1963442 h 2128862"/>
              <a:gd name="connsiteX1113" fmla="*/ 1729932 w 2482948"/>
              <a:gd name="connsiteY1113" fmla="*/ 1963937 h 2128862"/>
              <a:gd name="connsiteX1114" fmla="*/ 1732831 w 2482948"/>
              <a:gd name="connsiteY1114" fmla="*/ 1965682 h 2128862"/>
              <a:gd name="connsiteX1115" fmla="*/ 1732898 w 2482948"/>
              <a:gd name="connsiteY1115" fmla="*/ 1964465 h 2128862"/>
              <a:gd name="connsiteX1116" fmla="*/ 1780530 w 2482948"/>
              <a:gd name="connsiteY1116" fmla="*/ 1961348 h 2128862"/>
              <a:gd name="connsiteX1117" fmla="*/ 1780284 w 2482948"/>
              <a:gd name="connsiteY1117" fmla="*/ 1961705 h 2128862"/>
              <a:gd name="connsiteX1118" fmla="*/ 1780110 w 2482948"/>
              <a:gd name="connsiteY1118" fmla="*/ 1961957 h 2128862"/>
              <a:gd name="connsiteX1119" fmla="*/ 1780402 w 2482948"/>
              <a:gd name="connsiteY1119" fmla="*/ 1962026 h 2128862"/>
              <a:gd name="connsiteX1120" fmla="*/ 1780436 w 2482948"/>
              <a:gd name="connsiteY1120" fmla="*/ 1962034 h 2128862"/>
              <a:gd name="connsiteX1121" fmla="*/ 1782152 w 2482948"/>
              <a:gd name="connsiteY1121" fmla="*/ 1962092 h 2128862"/>
              <a:gd name="connsiteX1122" fmla="*/ 1785211 w 2482948"/>
              <a:gd name="connsiteY1122" fmla="*/ 1962196 h 2128862"/>
              <a:gd name="connsiteX1123" fmla="*/ 1782897 w 2482948"/>
              <a:gd name="connsiteY1123" fmla="*/ 1961607 h 2128862"/>
              <a:gd name="connsiteX1124" fmla="*/ 1782630 w 2482948"/>
              <a:gd name="connsiteY1124" fmla="*/ 1961539 h 2128862"/>
              <a:gd name="connsiteX1125" fmla="*/ 1918746 w 2482948"/>
              <a:gd name="connsiteY1125" fmla="*/ 1960825 h 2128862"/>
              <a:gd name="connsiteX1126" fmla="*/ 1911083 w 2482948"/>
              <a:gd name="connsiteY1126" fmla="*/ 1963253 h 2128862"/>
              <a:gd name="connsiteX1127" fmla="*/ 1901884 w 2482948"/>
              <a:gd name="connsiteY1127" fmla="*/ 1966169 h 2128862"/>
              <a:gd name="connsiteX1128" fmla="*/ 1917330 w 2482948"/>
              <a:gd name="connsiteY1128" fmla="*/ 1961397 h 2128862"/>
              <a:gd name="connsiteX1129" fmla="*/ 1917768 w 2482948"/>
              <a:gd name="connsiteY1129" fmla="*/ 1961221 h 2128862"/>
              <a:gd name="connsiteX1130" fmla="*/ 1918389 w 2482948"/>
              <a:gd name="connsiteY1130" fmla="*/ 1960970 h 2128862"/>
              <a:gd name="connsiteX1131" fmla="*/ 1865590 w 2482948"/>
              <a:gd name="connsiteY1131" fmla="*/ 1960532 h 2128862"/>
              <a:gd name="connsiteX1132" fmla="*/ 1853591 w 2482948"/>
              <a:gd name="connsiteY1132" fmla="*/ 1961720 h 2128862"/>
              <a:gd name="connsiteX1133" fmla="*/ 1852057 w 2482948"/>
              <a:gd name="connsiteY1133" fmla="*/ 1961872 h 2128862"/>
              <a:gd name="connsiteX1134" fmla="*/ 1851737 w 2482948"/>
              <a:gd name="connsiteY1134" fmla="*/ 1961912 h 2128862"/>
              <a:gd name="connsiteX1135" fmla="*/ 1851127 w 2482948"/>
              <a:gd name="connsiteY1135" fmla="*/ 1961988 h 2128862"/>
              <a:gd name="connsiteX1136" fmla="*/ 1854159 w 2482948"/>
              <a:gd name="connsiteY1136" fmla="*/ 1961927 h 2128862"/>
              <a:gd name="connsiteX1137" fmla="*/ 1860399 w 2482948"/>
              <a:gd name="connsiteY1137" fmla="*/ 1961800 h 2128862"/>
              <a:gd name="connsiteX1138" fmla="*/ 1862665 w 2482948"/>
              <a:gd name="connsiteY1138" fmla="*/ 1961247 h 2128862"/>
              <a:gd name="connsiteX1139" fmla="*/ 1863401 w 2482948"/>
              <a:gd name="connsiteY1139" fmla="*/ 1961067 h 2128862"/>
              <a:gd name="connsiteX1140" fmla="*/ 1750266 w 2482948"/>
              <a:gd name="connsiteY1140" fmla="*/ 1960333 h 2128862"/>
              <a:gd name="connsiteX1141" fmla="*/ 1750259 w 2482948"/>
              <a:gd name="connsiteY1141" fmla="*/ 1960383 h 2128862"/>
              <a:gd name="connsiteX1142" fmla="*/ 1750244 w 2482948"/>
              <a:gd name="connsiteY1142" fmla="*/ 1960499 h 2128862"/>
              <a:gd name="connsiteX1143" fmla="*/ 1750139 w 2482948"/>
              <a:gd name="connsiteY1143" fmla="*/ 1961287 h 2128862"/>
              <a:gd name="connsiteX1144" fmla="*/ 1751909 w 2482948"/>
              <a:gd name="connsiteY1144" fmla="*/ 1961673 h 2128862"/>
              <a:gd name="connsiteX1145" fmla="*/ 1752124 w 2482948"/>
              <a:gd name="connsiteY1145" fmla="*/ 1960770 h 2128862"/>
              <a:gd name="connsiteX1146" fmla="*/ 1750306 w 2482948"/>
              <a:gd name="connsiteY1146" fmla="*/ 1960342 h 2128862"/>
              <a:gd name="connsiteX1147" fmla="*/ 1750267 w 2482948"/>
              <a:gd name="connsiteY1147" fmla="*/ 1960333 h 2128862"/>
              <a:gd name="connsiteX1148" fmla="*/ 1683475 w 2482948"/>
              <a:gd name="connsiteY1148" fmla="*/ 1959991 h 2128862"/>
              <a:gd name="connsiteX1149" fmla="*/ 1684365 w 2482948"/>
              <a:gd name="connsiteY1149" fmla="*/ 1961040 h 2128862"/>
              <a:gd name="connsiteX1150" fmla="*/ 1687508 w 2482948"/>
              <a:gd name="connsiteY1150" fmla="*/ 1964743 h 2128862"/>
              <a:gd name="connsiteX1151" fmla="*/ 1687906 w 2482948"/>
              <a:gd name="connsiteY1151" fmla="*/ 1964968 h 2128862"/>
              <a:gd name="connsiteX1152" fmla="*/ 1688259 w 2482948"/>
              <a:gd name="connsiteY1152" fmla="*/ 1965169 h 2128862"/>
              <a:gd name="connsiteX1153" fmla="*/ 1688371 w 2482948"/>
              <a:gd name="connsiteY1153" fmla="*/ 1965232 h 2128862"/>
              <a:gd name="connsiteX1154" fmla="*/ 1687853 w 2482948"/>
              <a:gd name="connsiteY1154" fmla="*/ 1962696 h 2128862"/>
              <a:gd name="connsiteX1155" fmla="*/ 1631354 w 2482948"/>
              <a:gd name="connsiteY1155" fmla="*/ 1959412 h 2128862"/>
              <a:gd name="connsiteX1156" fmla="*/ 1631815 w 2482948"/>
              <a:gd name="connsiteY1156" fmla="*/ 1960322 h 2128862"/>
              <a:gd name="connsiteX1157" fmla="*/ 1633037 w 2482948"/>
              <a:gd name="connsiteY1157" fmla="*/ 1962739 h 2128862"/>
              <a:gd name="connsiteX1158" fmla="*/ 1633350 w 2482948"/>
              <a:gd name="connsiteY1158" fmla="*/ 1963190 h 2128862"/>
              <a:gd name="connsiteX1159" fmla="*/ 1640061 w 2482948"/>
              <a:gd name="connsiteY1159" fmla="*/ 1972866 h 2128862"/>
              <a:gd name="connsiteX1160" fmla="*/ 1639999 w 2482948"/>
              <a:gd name="connsiteY1160" fmla="*/ 1972693 h 2128862"/>
              <a:gd name="connsiteX1161" fmla="*/ 1639480 w 2482948"/>
              <a:gd name="connsiteY1161" fmla="*/ 1971236 h 2128862"/>
              <a:gd name="connsiteX1162" fmla="*/ 1639112 w 2482948"/>
              <a:gd name="connsiteY1162" fmla="*/ 1970206 h 2128862"/>
              <a:gd name="connsiteX1163" fmla="*/ 1649537 w 2482948"/>
              <a:gd name="connsiteY1163" fmla="*/ 1959128 h 2128862"/>
              <a:gd name="connsiteX1164" fmla="*/ 1650722 w 2482948"/>
              <a:gd name="connsiteY1164" fmla="*/ 1962689 h 2128862"/>
              <a:gd name="connsiteX1165" fmla="*/ 1658434 w 2482948"/>
              <a:gd name="connsiteY1165" fmla="*/ 1973390 h 2128862"/>
              <a:gd name="connsiteX1166" fmla="*/ 1658028 w 2482948"/>
              <a:gd name="connsiteY1166" fmla="*/ 1972029 h 2128862"/>
              <a:gd name="connsiteX1167" fmla="*/ 1657717 w 2482948"/>
              <a:gd name="connsiteY1167" fmla="*/ 1970988 h 2128862"/>
              <a:gd name="connsiteX1168" fmla="*/ 1657191 w 2482948"/>
              <a:gd name="connsiteY1168" fmla="*/ 1969228 h 2128862"/>
              <a:gd name="connsiteX1169" fmla="*/ 1656221 w 2482948"/>
              <a:gd name="connsiteY1169" fmla="*/ 1967948 h 2128862"/>
              <a:gd name="connsiteX1170" fmla="*/ 1743871 w 2482948"/>
              <a:gd name="connsiteY1170" fmla="*/ 1958829 h 2128862"/>
              <a:gd name="connsiteX1171" fmla="*/ 1743800 w 2482948"/>
              <a:gd name="connsiteY1171" fmla="*/ 1959698 h 2128862"/>
              <a:gd name="connsiteX1172" fmla="*/ 1744316 w 2482948"/>
              <a:gd name="connsiteY1172" fmla="*/ 1960018 h 2128862"/>
              <a:gd name="connsiteX1173" fmla="*/ 1745545 w 2482948"/>
              <a:gd name="connsiteY1173" fmla="*/ 1960286 h 2128862"/>
              <a:gd name="connsiteX1174" fmla="*/ 1745698 w 2482948"/>
              <a:gd name="connsiteY1174" fmla="*/ 1959259 h 2128862"/>
              <a:gd name="connsiteX1175" fmla="*/ 1691442 w 2482948"/>
              <a:gd name="connsiteY1175" fmla="*/ 1958459 h 2128862"/>
              <a:gd name="connsiteX1176" fmla="*/ 1691673 w 2482948"/>
              <a:gd name="connsiteY1176" fmla="*/ 1959620 h 2128862"/>
              <a:gd name="connsiteX1177" fmla="*/ 1697115 w 2482948"/>
              <a:gd name="connsiteY1177" fmla="*/ 1962747 h 2128862"/>
              <a:gd name="connsiteX1178" fmla="*/ 1696993 w 2482948"/>
              <a:gd name="connsiteY1178" fmla="*/ 1961989 h 2128862"/>
              <a:gd name="connsiteX1179" fmla="*/ 1696968 w 2482948"/>
              <a:gd name="connsiteY1179" fmla="*/ 1961833 h 2128862"/>
              <a:gd name="connsiteX1180" fmla="*/ 1769522 w 2482948"/>
              <a:gd name="connsiteY1180" fmla="*/ 1958199 h 2128862"/>
              <a:gd name="connsiteX1181" fmla="*/ 1769404 w 2482948"/>
              <a:gd name="connsiteY1181" fmla="*/ 1958512 h 2128862"/>
              <a:gd name="connsiteX1182" fmla="*/ 1769371 w 2482948"/>
              <a:gd name="connsiteY1182" fmla="*/ 1958600 h 2128862"/>
              <a:gd name="connsiteX1183" fmla="*/ 1769538 w 2482948"/>
              <a:gd name="connsiteY1183" fmla="*/ 1958264 h 2128862"/>
              <a:gd name="connsiteX1184" fmla="*/ 1769565 w 2482948"/>
              <a:gd name="connsiteY1184" fmla="*/ 1958210 h 2128862"/>
              <a:gd name="connsiteX1185" fmla="*/ 1700554 w 2482948"/>
              <a:gd name="connsiteY1185" fmla="*/ 1957692 h 2128862"/>
              <a:gd name="connsiteX1186" fmla="*/ 1700767 w 2482948"/>
              <a:gd name="connsiteY1186" fmla="*/ 1959027 h 2128862"/>
              <a:gd name="connsiteX1187" fmla="*/ 1706185 w 2482948"/>
              <a:gd name="connsiteY1187" fmla="*/ 1962200 h 2128862"/>
              <a:gd name="connsiteX1188" fmla="*/ 1706044 w 2482948"/>
              <a:gd name="connsiteY1188" fmla="*/ 1960978 h 2128862"/>
              <a:gd name="connsiteX1189" fmla="*/ 1709555 w 2482948"/>
              <a:gd name="connsiteY1189" fmla="*/ 1956950 h 2128862"/>
              <a:gd name="connsiteX1190" fmla="*/ 1709613 w 2482948"/>
              <a:gd name="connsiteY1190" fmla="*/ 1957459 h 2128862"/>
              <a:gd name="connsiteX1191" fmla="*/ 1709635 w 2482948"/>
              <a:gd name="connsiteY1191" fmla="*/ 1957657 h 2128862"/>
              <a:gd name="connsiteX1192" fmla="*/ 1709672 w 2482948"/>
              <a:gd name="connsiteY1192" fmla="*/ 1957980 h 2128862"/>
              <a:gd name="connsiteX1193" fmla="*/ 1716036 w 2482948"/>
              <a:gd name="connsiteY1193" fmla="*/ 1961805 h 2128862"/>
              <a:gd name="connsiteX1194" fmla="*/ 1715937 w 2482948"/>
              <a:gd name="connsiteY1194" fmla="*/ 1960779 h 2128862"/>
              <a:gd name="connsiteX1195" fmla="*/ 1720517 w 2482948"/>
              <a:gd name="connsiteY1195" fmla="*/ 1956938 h 2128862"/>
              <a:gd name="connsiteX1196" fmla="*/ 1720626 w 2482948"/>
              <a:gd name="connsiteY1196" fmla="*/ 1958184 h 2128862"/>
              <a:gd name="connsiteX1197" fmla="*/ 1720640 w 2482948"/>
              <a:gd name="connsiteY1197" fmla="*/ 1958342 h 2128862"/>
              <a:gd name="connsiteX1198" fmla="*/ 1724056 w 2482948"/>
              <a:gd name="connsiteY1198" fmla="*/ 1960399 h 2128862"/>
              <a:gd name="connsiteX1199" fmla="*/ 1724059 w 2482948"/>
              <a:gd name="connsiteY1199" fmla="*/ 1960401 h 2128862"/>
              <a:gd name="connsiteX1200" fmla="*/ 1724004 w 2482948"/>
              <a:gd name="connsiteY1200" fmla="*/ 1959058 h 2128862"/>
              <a:gd name="connsiteX1201" fmla="*/ 1786731 w 2482948"/>
              <a:gd name="connsiteY1201" fmla="*/ 1956918 h 2128862"/>
              <a:gd name="connsiteX1202" fmla="*/ 1786687 w 2482948"/>
              <a:gd name="connsiteY1202" fmla="*/ 1956974 h 2128862"/>
              <a:gd name="connsiteX1203" fmla="*/ 1786556 w 2482948"/>
              <a:gd name="connsiteY1203" fmla="*/ 1957139 h 2128862"/>
              <a:gd name="connsiteX1204" fmla="*/ 1787835 w 2482948"/>
              <a:gd name="connsiteY1204" fmla="*/ 1957466 h 2128862"/>
              <a:gd name="connsiteX1205" fmla="*/ 1787856 w 2482948"/>
              <a:gd name="connsiteY1205" fmla="*/ 1957466 h 2128862"/>
              <a:gd name="connsiteX1206" fmla="*/ 1787960 w 2482948"/>
              <a:gd name="connsiteY1206" fmla="*/ 1957465 h 2128862"/>
              <a:gd name="connsiteX1207" fmla="*/ 1788735 w 2482948"/>
              <a:gd name="connsiteY1207" fmla="*/ 1957463 h 2128862"/>
              <a:gd name="connsiteX1208" fmla="*/ 1788621 w 2482948"/>
              <a:gd name="connsiteY1208" fmla="*/ 1957432 h 2128862"/>
              <a:gd name="connsiteX1209" fmla="*/ 1788363 w 2482948"/>
              <a:gd name="connsiteY1209" fmla="*/ 1957362 h 2128862"/>
              <a:gd name="connsiteX1210" fmla="*/ 1728445 w 2482948"/>
              <a:gd name="connsiteY1210" fmla="*/ 1955895 h 2128862"/>
              <a:gd name="connsiteX1211" fmla="*/ 1728447 w 2482948"/>
              <a:gd name="connsiteY1211" fmla="*/ 1955950 h 2128862"/>
              <a:gd name="connsiteX1212" fmla="*/ 1733206 w 2482948"/>
              <a:gd name="connsiteY1212" fmla="*/ 1958857 h 2128862"/>
              <a:gd name="connsiteX1213" fmla="*/ 1733207 w 2482948"/>
              <a:gd name="connsiteY1213" fmla="*/ 1958839 h 2128862"/>
              <a:gd name="connsiteX1214" fmla="*/ 1758749 w 2482948"/>
              <a:gd name="connsiteY1214" fmla="*/ 1955454 h 2128862"/>
              <a:gd name="connsiteX1215" fmla="*/ 1758430 w 2482948"/>
              <a:gd name="connsiteY1215" fmla="*/ 1956820 h 2128862"/>
              <a:gd name="connsiteX1216" fmla="*/ 1758671 w 2482948"/>
              <a:gd name="connsiteY1216" fmla="*/ 1956877 h 2128862"/>
              <a:gd name="connsiteX1217" fmla="*/ 1759733 w 2482948"/>
              <a:gd name="connsiteY1217" fmla="*/ 1957129 h 2128862"/>
              <a:gd name="connsiteX1218" fmla="*/ 1760058 w 2482948"/>
              <a:gd name="connsiteY1218" fmla="*/ 1956114 h 2128862"/>
              <a:gd name="connsiteX1219" fmla="*/ 1760119 w 2482948"/>
              <a:gd name="connsiteY1219" fmla="*/ 1955922 h 2128862"/>
              <a:gd name="connsiteX1220" fmla="*/ 1760155 w 2482948"/>
              <a:gd name="connsiteY1220" fmla="*/ 1955812 h 2128862"/>
              <a:gd name="connsiteX1221" fmla="*/ 1759574 w 2482948"/>
              <a:gd name="connsiteY1221" fmla="*/ 1955664 h 2128862"/>
              <a:gd name="connsiteX1222" fmla="*/ 1867337 w 2482948"/>
              <a:gd name="connsiteY1222" fmla="*/ 1954960 h 2128862"/>
              <a:gd name="connsiteX1223" fmla="*/ 1863537 w 2482948"/>
              <a:gd name="connsiteY1223" fmla="*/ 1955319 h 2128862"/>
              <a:gd name="connsiteX1224" fmla="*/ 1857414 w 2482948"/>
              <a:gd name="connsiteY1224" fmla="*/ 1955898 h 2128862"/>
              <a:gd name="connsiteX1225" fmla="*/ 1844449 w 2482948"/>
              <a:gd name="connsiteY1225" fmla="*/ 1957124 h 2128862"/>
              <a:gd name="connsiteX1226" fmla="*/ 1851431 w 2482948"/>
              <a:gd name="connsiteY1226" fmla="*/ 1957136 h 2128862"/>
              <a:gd name="connsiteX1227" fmla="*/ 1852892 w 2482948"/>
              <a:gd name="connsiteY1227" fmla="*/ 1957138 h 2128862"/>
              <a:gd name="connsiteX1228" fmla="*/ 1857507 w 2482948"/>
              <a:gd name="connsiteY1228" fmla="*/ 1957146 h 2128862"/>
              <a:gd name="connsiteX1229" fmla="*/ 1685205 w 2482948"/>
              <a:gd name="connsiteY1229" fmla="*/ 1954651 h 2128862"/>
              <a:gd name="connsiteX1230" fmla="*/ 1686097 w 2482948"/>
              <a:gd name="connsiteY1230" fmla="*/ 1955697 h 2128862"/>
              <a:gd name="connsiteX1231" fmla="*/ 1686526 w 2482948"/>
              <a:gd name="connsiteY1231" fmla="*/ 1956199 h 2128862"/>
              <a:gd name="connsiteX1232" fmla="*/ 1686353 w 2482948"/>
              <a:gd name="connsiteY1232" fmla="*/ 1955352 h 2128862"/>
              <a:gd name="connsiteX1233" fmla="*/ 1666218 w 2482948"/>
              <a:gd name="connsiteY1233" fmla="*/ 1954465 h 2128862"/>
              <a:gd name="connsiteX1234" fmla="*/ 1666845 w 2482948"/>
              <a:gd name="connsiteY1234" fmla="*/ 1956776 h 2128862"/>
              <a:gd name="connsiteX1235" fmla="*/ 1670526 w 2482948"/>
              <a:gd name="connsiteY1235" fmla="*/ 1960478 h 2128862"/>
              <a:gd name="connsiteX1236" fmla="*/ 1673204 w 2482948"/>
              <a:gd name="connsiteY1236" fmla="*/ 1963172 h 2128862"/>
              <a:gd name="connsiteX1237" fmla="*/ 1776241 w 2482948"/>
              <a:gd name="connsiteY1237" fmla="*/ 1954063 h 2128862"/>
              <a:gd name="connsiteX1238" fmla="*/ 1776071 w 2482948"/>
              <a:gd name="connsiteY1238" fmla="*/ 1954458 h 2128862"/>
              <a:gd name="connsiteX1239" fmla="*/ 1776318 w 2482948"/>
              <a:gd name="connsiteY1239" fmla="*/ 1954521 h 2128862"/>
              <a:gd name="connsiteX1240" fmla="*/ 1776361 w 2482948"/>
              <a:gd name="connsiteY1240" fmla="*/ 1954532 h 2128862"/>
              <a:gd name="connsiteX1241" fmla="*/ 1776477 w 2482948"/>
              <a:gd name="connsiteY1241" fmla="*/ 1954358 h 2128862"/>
              <a:gd name="connsiteX1242" fmla="*/ 1776607 w 2482948"/>
              <a:gd name="connsiteY1242" fmla="*/ 1954163 h 2128862"/>
              <a:gd name="connsiteX1243" fmla="*/ 1751174 w 2482948"/>
              <a:gd name="connsiteY1243" fmla="*/ 1953523 h 2128862"/>
              <a:gd name="connsiteX1244" fmla="*/ 1750970 w 2482948"/>
              <a:gd name="connsiteY1244" fmla="*/ 1955053 h 2128862"/>
              <a:gd name="connsiteX1245" fmla="*/ 1752302 w 2482948"/>
              <a:gd name="connsiteY1245" fmla="*/ 1955368 h 2128862"/>
              <a:gd name="connsiteX1246" fmla="*/ 1753028 w 2482948"/>
              <a:gd name="connsiteY1246" fmla="*/ 1955540 h 2128862"/>
              <a:gd name="connsiteX1247" fmla="*/ 1753350 w 2482948"/>
              <a:gd name="connsiteY1247" fmla="*/ 1955617 h 2128862"/>
              <a:gd name="connsiteX1248" fmla="*/ 1753429 w 2482948"/>
              <a:gd name="connsiteY1248" fmla="*/ 1955285 h 2128862"/>
              <a:gd name="connsiteX1249" fmla="*/ 1753630 w 2482948"/>
              <a:gd name="connsiteY1249" fmla="*/ 1954438 h 2128862"/>
              <a:gd name="connsiteX1250" fmla="*/ 1753695 w 2482948"/>
              <a:gd name="connsiteY1250" fmla="*/ 1954166 h 2128862"/>
              <a:gd name="connsiteX1251" fmla="*/ 1771552 w 2482948"/>
              <a:gd name="connsiteY1251" fmla="*/ 1952787 h 2128862"/>
              <a:gd name="connsiteX1252" fmla="*/ 1771512 w 2482948"/>
              <a:gd name="connsiteY1252" fmla="*/ 1952893 h 2128862"/>
              <a:gd name="connsiteX1253" fmla="*/ 1771375 w 2482948"/>
              <a:gd name="connsiteY1253" fmla="*/ 1953258 h 2128862"/>
              <a:gd name="connsiteX1254" fmla="*/ 1771775 w 2482948"/>
              <a:gd name="connsiteY1254" fmla="*/ 1953360 h 2128862"/>
              <a:gd name="connsiteX1255" fmla="*/ 1771918 w 2482948"/>
              <a:gd name="connsiteY1255" fmla="*/ 1953396 h 2128862"/>
              <a:gd name="connsiteX1256" fmla="*/ 1771945 w 2482948"/>
              <a:gd name="connsiteY1256" fmla="*/ 1953403 h 2128862"/>
              <a:gd name="connsiteX1257" fmla="*/ 1772167 w 2482948"/>
              <a:gd name="connsiteY1257" fmla="*/ 1952955 h 2128862"/>
              <a:gd name="connsiteX1258" fmla="*/ 1792603 w 2482948"/>
              <a:gd name="connsiteY1258" fmla="*/ 1952639 h 2128862"/>
              <a:gd name="connsiteX1259" fmla="*/ 1792493 w 2482948"/>
              <a:gd name="connsiteY1259" fmla="*/ 1952759 h 2128862"/>
              <a:gd name="connsiteX1260" fmla="*/ 1791923 w 2482948"/>
              <a:gd name="connsiteY1260" fmla="*/ 1952781 h 2128862"/>
              <a:gd name="connsiteX1261" fmla="*/ 1792473 w 2482948"/>
              <a:gd name="connsiteY1261" fmla="*/ 1952781 h 2128862"/>
              <a:gd name="connsiteX1262" fmla="*/ 1792493 w 2482948"/>
              <a:gd name="connsiteY1262" fmla="*/ 1952759 h 2128862"/>
              <a:gd name="connsiteX1263" fmla="*/ 1792534 w 2482948"/>
              <a:gd name="connsiteY1263" fmla="*/ 1952758 h 2128862"/>
              <a:gd name="connsiteX1264" fmla="*/ 1792954 w 2482948"/>
              <a:gd name="connsiteY1264" fmla="*/ 1952742 h 2128862"/>
              <a:gd name="connsiteX1265" fmla="*/ 1792606 w 2482948"/>
              <a:gd name="connsiteY1265" fmla="*/ 1952640 h 2128862"/>
              <a:gd name="connsiteX1266" fmla="*/ 1744442 w 2482948"/>
              <a:gd name="connsiteY1266" fmla="*/ 1951808 h 2128862"/>
              <a:gd name="connsiteX1267" fmla="*/ 1744318 w 2482948"/>
              <a:gd name="connsiteY1267" fmla="*/ 1953334 h 2128862"/>
              <a:gd name="connsiteX1268" fmla="*/ 1744307 w 2482948"/>
              <a:gd name="connsiteY1268" fmla="*/ 1953474 h 2128862"/>
              <a:gd name="connsiteX1269" fmla="*/ 1744434 w 2482948"/>
              <a:gd name="connsiteY1269" fmla="*/ 1953504 h 2128862"/>
              <a:gd name="connsiteX1270" fmla="*/ 1745029 w 2482948"/>
              <a:gd name="connsiteY1270" fmla="*/ 1953645 h 2128862"/>
              <a:gd name="connsiteX1271" fmla="*/ 1746482 w 2482948"/>
              <a:gd name="connsiteY1271" fmla="*/ 1953990 h 2128862"/>
              <a:gd name="connsiteX1272" fmla="*/ 1746507 w 2482948"/>
              <a:gd name="connsiteY1272" fmla="*/ 1953820 h 2128862"/>
              <a:gd name="connsiteX1273" fmla="*/ 1746721 w 2482948"/>
              <a:gd name="connsiteY1273" fmla="*/ 1952389 h 2128862"/>
              <a:gd name="connsiteX1274" fmla="*/ 1746716 w 2482948"/>
              <a:gd name="connsiteY1274" fmla="*/ 1952387 h 2128862"/>
              <a:gd name="connsiteX1275" fmla="*/ 1690038 w 2482948"/>
              <a:gd name="connsiteY1275" fmla="*/ 1951399 h 2128862"/>
              <a:gd name="connsiteX1276" fmla="*/ 1690340 w 2482948"/>
              <a:gd name="connsiteY1276" fmla="*/ 1952918 h 2128862"/>
              <a:gd name="connsiteX1277" fmla="*/ 1696074 w 2482948"/>
              <a:gd name="connsiteY1277" fmla="*/ 1956277 h 2128862"/>
              <a:gd name="connsiteX1278" fmla="*/ 1695987 w 2482948"/>
              <a:gd name="connsiteY1278" fmla="*/ 1955738 h 2128862"/>
              <a:gd name="connsiteX1279" fmla="*/ 1695848 w 2482948"/>
              <a:gd name="connsiteY1279" fmla="*/ 1954876 h 2128862"/>
              <a:gd name="connsiteX1280" fmla="*/ 1699470 w 2482948"/>
              <a:gd name="connsiteY1280" fmla="*/ 1950900 h 2128862"/>
              <a:gd name="connsiteX1281" fmla="*/ 1699637 w 2482948"/>
              <a:gd name="connsiteY1281" fmla="*/ 1951948 h 2128862"/>
              <a:gd name="connsiteX1282" fmla="*/ 1705399 w 2482948"/>
              <a:gd name="connsiteY1282" fmla="*/ 1955412 h 2128862"/>
              <a:gd name="connsiteX1283" fmla="*/ 1705280 w 2482948"/>
              <a:gd name="connsiteY1283" fmla="*/ 1954386 h 2128862"/>
              <a:gd name="connsiteX1284" fmla="*/ 1701309 w 2482948"/>
              <a:gd name="connsiteY1284" fmla="*/ 1952004 h 2128862"/>
              <a:gd name="connsiteX1285" fmla="*/ 1699855 w 2482948"/>
              <a:gd name="connsiteY1285" fmla="*/ 1951131 h 2128862"/>
              <a:gd name="connsiteX1286" fmla="*/ 1719967 w 2482948"/>
              <a:gd name="connsiteY1286" fmla="*/ 1950654 h 2128862"/>
              <a:gd name="connsiteX1287" fmla="*/ 1719971 w 2482948"/>
              <a:gd name="connsiteY1287" fmla="*/ 1950702 h 2128862"/>
              <a:gd name="connsiteX1288" fmla="*/ 1719972 w 2482948"/>
              <a:gd name="connsiteY1288" fmla="*/ 1950713 h 2128862"/>
              <a:gd name="connsiteX1289" fmla="*/ 1719977 w 2482948"/>
              <a:gd name="connsiteY1289" fmla="*/ 1950777 h 2128862"/>
              <a:gd name="connsiteX1290" fmla="*/ 1723760 w 2482948"/>
              <a:gd name="connsiteY1290" fmla="*/ 1953087 h 2128862"/>
              <a:gd name="connsiteX1291" fmla="*/ 1723759 w 2482948"/>
              <a:gd name="connsiteY1291" fmla="*/ 1953065 h 2128862"/>
              <a:gd name="connsiteX1292" fmla="*/ 1723757 w 2482948"/>
              <a:gd name="connsiteY1292" fmla="*/ 1953026 h 2128862"/>
              <a:gd name="connsiteX1293" fmla="*/ 1723756 w 2482948"/>
              <a:gd name="connsiteY1293" fmla="*/ 1952996 h 2128862"/>
              <a:gd name="connsiteX1294" fmla="*/ 1738697 w 2482948"/>
              <a:gd name="connsiteY1294" fmla="*/ 1949865 h 2128862"/>
              <a:gd name="connsiteX1295" fmla="*/ 1738667 w 2482948"/>
              <a:gd name="connsiteY1295" fmla="*/ 1950335 h 2128862"/>
              <a:gd name="connsiteX1296" fmla="*/ 1738665 w 2482948"/>
              <a:gd name="connsiteY1296" fmla="*/ 1950372 h 2128862"/>
              <a:gd name="connsiteX1297" fmla="*/ 1738659 w 2482948"/>
              <a:gd name="connsiteY1297" fmla="*/ 1950460 h 2128862"/>
              <a:gd name="connsiteX1298" fmla="*/ 1739688 w 2482948"/>
              <a:gd name="connsiteY1298" fmla="*/ 1951108 h 2128862"/>
              <a:gd name="connsiteX1299" fmla="*/ 1739736 w 2482948"/>
              <a:gd name="connsiteY1299" fmla="*/ 1950527 h 2128862"/>
              <a:gd name="connsiteX1300" fmla="*/ 1738784 w 2482948"/>
              <a:gd name="connsiteY1300" fmla="*/ 1949920 h 2128862"/>
              <a:gd name="connsiteX1301" fmla="*/ 1708737 w 2482948"/>
              <a:gd name="connsiteY1301" fmla="*/ 1949777 h 2128862"/>
              <a:gd name="connsiteX1302" fmla="*/ 1708908 w 2482948"/>
              <a:gd name="connsiteY1302" fmla="*/ 1951278 h 2128862"/>
              <a:gd name="connsiteX1303" fmla="*/ 1709650 w 2482948"/>
              <a:gd name="connsiteY1303" fmla="*/ 1951725 h 2128862"/>
              <a:gd name="connsiteX1304" fmla="*/ 1713520 w 2482948"/>
              <a:gd name="connsiteY1304" fmla="*/ 1954055 h 2128862"/>
              <a:gd name="connsiteX1305" fmla="*/ 1715397 w 2482948"/>
              <a:gd name="connsiteY1305" fmla="*/ 1955185 h 2128862"/>
              <a:gd name="connsiteX1306" fmla="*/ 1715386 w 2482948"/>
              <a:gd name="connsiteY1306" fmla="*/ 1955074 h 2128862"/>
              <a:gd name="connsiteX1307" fmla="*/ 1715258 w 2482948"/>
              <a:gd name="connsiteY1307" fmla="*/ 1953741 h 2128862"/>
              <a:gd name="connsiteX1308" fmla="*/ 1715167 w 2482948"/>
              <a:gd name="connsiteY1308" fmla="*/ 1953685 h 2128862"/>
              <a:gd name="connsiteX1309" fmla="*/ 1714663 w 2482948"/>
              <a:gd name="connsiteY1309" fmla="*/ 1953379 h 2128862"/>
              <a:gd name="connsiteX1310" fmla="*/ 1760062 w 2482948"/>
              <a:gd name="connsiteY1310" fmla="*/ 1949660 h 2128862"/>
              <a:gd name="connsiteX1311" fmla="*/ 1759922 w 2482948"/>
              <a:gd name="connsiteY1311" fmla="*/ 1950329 h 2128862"/>
              <a:gd name="connsiteX1312" fmla="*/ 1760682 w 2482948"/>
              <a:gd name="connsiteY1312" fmla="*/ 1950524 h 2128862"/>
              <a:gd name="connsiteX1313" fmla="*/ 1761759 w 2482948"/>
              <a:gd name="connsiteY1313" fmla="*/ 1950799 h 2128862"/>
              <a:gd name="connsiteX1314" fmla="*/ 1761878 w 2482948"/>
              <a:gd name="connsiteY1314" fmla="*/ 1950426 h 2128862"/>
              <a:gd name="connsiteX1315" fmla="*/ 1761910 w 2482948"/>
              <a:gd name="connsiteY1315" fmla="*/ 1950326 h 2128862"/>
              <a:gd name="connsiteX1316" fmla="*/ 1761958 w 2482948"/>
              <a:gd name="connsiteY1316" fmla="*/ 1950176 h 2128862"/>
              <a:gd name="connsiteX1317" fmla="*/ 1778605 w 2482948"/>
              <a:gd name="connsiteY1317" fmla="*/ 1948560 h 2128862"/>
              <a:gd name="connsiteX1318" fmla="*/ 1778187 w 2482948"/>
              <a:gd name="connsiteY1318" fmla="*/ 1949532 h 2128862"/>
              <a:gd name="connsiteX1319" fmla="*/ 1779462 w 2482948"/>
              <a:gd name="connsiteY1319" fmla="*/ 1949877 h 2128862"/>
              <a:gd name="connsiteX1320" fmla="*/ 1779898 w 2482948"/>
              <a:gd name="connsiteY1320" fmla="*/ 1949223 h 2128862"/>
              <a:gd name="connsiteX1321" fmla="*/ 1780057 w 2482948"/>
              <a:gd name="connsiteY1321" fmla="*/ 1948983 h 2128862"/>
              <a:gd name="connsiteX1322" fmla="*/ 1780039 w 2482948"/>
              <a:gd name="connsiteY1322" fmla="*/ 1948978 h 2128862"/>
              <a:gd name="connsiteX1323" fmla="*/ 1683743 w 2482948"/>
              <a:gd name="connsiteY1323" fmla="*/ 1947632 h 2128862"/>
              <a:gd name="connsiteX1324" fmla="*/ 1684447 w 2482948"/>
              <a:gd name="connsiteY1324" fmla="*/ 1948458 h 2128862"/>
              <a:gd name="connsiteX1325" fmla="*/ 1685101 w 2482948"/>
              <a:gd name="connsiteY1325" fmla="*/ 1949225 h 2128862"/>
              <a:gd name="connsiteX1326" fmla="*/ 1685078 w 2482948"/>
              <a:gd name="connsiteY1326" fmla="*/ 1949115 h 2128862"/>
              <a:gd name="connsiteX1327" fmla="*/ 1685035 w 2482948"/>
              <a:gd name="connsiteY1327" fmla="*/ 1948904 h 2128862"/>
              <a:gd name="connsiteX1328" fmla="*/ 1684919 w 2482948"/>
              <a:gd name="connsiteY1328" fmla="*/ 1948336 h 2128862"/>
              <a:gd name="connsiteX1329" fmla="*/ 1752058 w 2482948"/>
              <a:gd name="connsiteY1329" fmla="*/ 1947482 h 2128862"/>
              <a:gd name="connsiteX1330" fmla="*/ 1752041 w 2482948"/>
              <a:gd name="connsiteY1330" fmla="*/ 1947597 h 2128862"/>
              <a:gd name="connsiteX1331" fmla="*/ 1751983 w 2482948"/>
              <a:gd name="connsiteY1331" fmla="*/ 1947977 h 2128862"/>
              <a:gd name="connsiteX1332" fmla="*/ 1751936 w 2482948"/>
              <a:gd name="connsiteY1332" fmla="*/ 1948288 h 2128862"/>
              <a:gd name="connsiteX1333" fmla="*/ 1754850 w 2482948"/>
              <a:gd name="connsiteY1333" fmla="*/ 1949033 h 2128862"/>
              <a:gd name="connsiteX1334" fmla="*/ 1754854 w 2482948"/>
              <a:gd name="connsiteY1334" fmla="*/ 1949012 h 2128862"/>
              <a:gd name="connsiteX1335" fmla="*/ 1754939 w 2482948"/>
              <a:gd name="connsiteY1335" fmla="*/ 1948610 h 2128862"/>
              <a:gd name="connsiteX1336" fmla="*/ 1755008 w 2482948"/>
              <a:gd name="connsiteY1336" fmla="*/ 1948285 h 2128862"/>
              <a:gd name="connsiteX1337" fmla="*/ 1645589 w 2482948"/>
              <a:gd name="connsiteY1337" fmla="*/ 1947268 h 2128862"/>
              <a:gd name="connsiteX1338" fmla="*/ 1646489 w 2482948"/>
              <a:gd name="connsiteY1338" fmla="*/ 1949974 h 2128862"/>
              <a:gd name="connsiteX1339" fmla="*/ 1646898 w 2482948"/>
              <a:gd name="connsiteY1339" fmla="*/ 1951201 h 2128862"/>
              <a:gd name="connsiteX1340" fmla="*/ 1652905 w 2482948"/>
              <a:gd name="connsiteY1340" fmla="*/ 1959635 h 2128862"/>
              <a:gd name="connsiteX1341" fmla="*/ 1655352 w 2482948"/>
              <a:gd name="connsiteY1341" fmla="*/ 1963070 h 2128862"/>
              <a:gd name="connsiteX1342" fmla="*/ 1653839 w 2482948"/>
              <a:gd name="connsiteY1342" fmla="*/ 1958005 h 2128862"/>
              <a:gd name="connsiteX1343" fmla="*/ 1773676 w 2482948"/>
              <a:gd name="connsiteY1343" fmla="*/ 1947124 h 2128862"/>
              <a:gd name="connsiteX1344" fmla="*/ 1773306 w 2482948"/>
              <a:gd name="connsiteY1344" fmla="*/ 1948110 h 2128862"/>
              <a:gd name="connsiteX1345" fmla="*/ 1773272 w 2482948"/>
              <a:gd name="connsiteY1345" fmla="*/ 1948202 h 2128862"/>
              <a:gd name="connsiteX1346" fmla="*/ 1774373 w 2482948"/>
              <a:gd name="connsiteY1346" fmla="*/ 1948500 h 2128862"/>
              <a:gd name="connsiteX1347" fmla="*/ 1774881 w 2482948"/>
              <a:gd name="connsiteY1347" fmla="*/ 1947475 h 2128862"/>
              <a:gd name="connsiteX1348" fmla="*/ 1774513 w 2482948"/>
              <a:gd name="connsiteY1348" fmla="*/ 1947368 h 2128862"/>
              <a:gd name="connsiteX1349" fmla="*/ 1768494 w 2482948"/>
              <a:gd name="connsiteY1349" fmla="*/ 1945614 h 2128862"/>
              <a:gd name="connsiteX1350" fmla="*/ 1768112 w 2482948"/>
              <a:gd name="connsiteY1350" fmla="*/ 1946806 h 2128862"/>
              <a:gd name="connsiteX1351" fmla="*/ 1768151 w 2482948"/>
              <a:gd name="connsiteY1351" fmla="*/ 1946816 h 2128862"/>
              <a:gd name="connsiteX1352" fmla="*/ 1768578 w 2482948"/>
              <a:gd name="connsiteY1352" fmla="*/ 1945639 h 2128862"/>
              <a:gd name="connsiteX1353" fmla="*/ 1744952 w 2482948"/>
              <a:gd name="connsiteY1353" fmla="*/ 1945548 h 2128862"/>
              <a:gd name="connsiteX1354" fmla="*/ 1744876 w 2482948"/>
              <a:gd name="connsiteY1354" fmla="*/ 1946483 h 2128862"/>
              <a:gd name="connsiteX1355" fmla="*/ 1746385 w 2482948"/>
              <a:gd name="connsiteY1355" fmla="*/ 1946869 h 2128862"/>
              <a:gd name="connsiteX1356" fmla="*/ 1747507 w 2482948"/>
              <a:gd name="connsiteY1356" fmla="*/ 1947155 h 2128862"/>
              <a:gd name="connsiteX1357" fmla="*/ 1747560 w 2482948"/>
              <a:gd name="connsiteY1357" fmla="*/ 1946804 h 2128862"/>
              <a:gd name="connsiteX1358" fmla="*/ 1747640 w 2482948"/>
              <a:gd name="connsiteY1358" fmla="*/ 1946280 h 2128862"/>
              <a:gd name="connsiteX1359" fmla="*/ 1719431 w 2482948"/>
              <a:gd name="connsiteY1359" fmla="*/ 1944538 h 2128862"/>
              <a:gd name="connsiteX1360" fmla="*/ 1719436 w 2482948"/>
              <a:gd name="connsiteY1360" fmla="*/ 1944595 h 2128862"/>
              <a:gd name="connsiteX1361" fmla="*/ 1723516 w 2482948"/>
              <a:gd name="connsiteY1361" fmla="*/ 1947124 h 2128862"/>
              <a:gd name="connsiteX1362" fmla="*/ 1723515 w 2482948"/>
              <a:gd name="connsiteY1362" fmla="*/ 1947099 h 2128862"/>
              <a:gd name="connsiteX1363" fmla="*/ 1688647 w 2482948"/>
              <a:gd name="connsiteY1363" fmla="*/ 1944408 h 2128862"/>
              <a:gd name="connsiteX1364" fmla="*/ 1688858 w 2482948"/>
              <a:gd name="connsiteY1364" fmla="*/ 1945469 h 2128862"/>
              <a:gd name="connsiteX1365" fmla="*/ 1694921 w 2482948"/>
              <a:gd name="connsiteY1365" fmla="*/ 1949113 h 2128862"/>
              <a:gd name="connsiteX1366" fmla="*/ 1694753 w 2482948"/>
              <a:gd name="connsiteY1366" fmla="*/ 1948071 h 2128862"/>
              <a:gd name="connsiteX1367" fmla="*/ 1780525 w 2482948"/>
              <a:gd name="connsiteY1367" fmla="*/ 1944088 h 2128862"/>
              <a:gd name="connsiteX1368" fmla="*/ 1779999 w 2482948"/>
              <a:gd name="connsiteY1368" fmla="*/ 1945312 h 2128862"/>
              <a:gd name="connsiteX1369" fmla="*/ 1780171 w 2482948"/>
              <a:gd name="connsiteY1369" fmla="*/ 1945362 h 2128862"/>
              <a:gd name="connsiteX1370" fmla="*/ 1781114 w 2482948"/>
              <a:gd name="connsiteY1370" fmla="*/ 1945637 h 2128862"/>
              <a:gd name="connsiteX1371" fmla="*/ 1782095 w 2482948"/>
              <a:gd name="connsiteY1371" fmla="*/ 1945923 h 2128862"/>
              <a:gd name="connsiteX1372" fmla="*/ 1782241 w 2482948"/>
              <a:gd name="connsiteY1372" fmla="*/ 1945704 h 2128862"/>
              <a:gd name="connsiteX1373" fmla="*/ 1782840 w 2482948"/>
              <a:gd name="connsiteY1373" fmla="*/ 1944805 h 2128862"/>
              <a:gd name="connsiteX1374" fmla="*/ 1781913 w 2482948"/>
              <a:gd name="connsiteY1374" fmla="*/ 1944518 h 2128862"/>
              <a:gd name="connsiteX1375" fmla="*/ 1739068 w 2482948"/>
              <a:gd name="connsiteY1375" fmla="*/ 1943947 h 2128862"/>
              <a:gd name="connsiteX1376" fmla="*/ 1739068 w 2482948"/>
              <a:gd name="connsiteY1376" fmla="*/ 1943949 h 2128862"/>
              <a:gd name="connsiteX1377" fmla="*/ 1739067 w 2482948"/>
              <a:gd name="connsiteY1377" fmla="*/ 1943956 h 2128862"/>
              <a:gd name="connsiteX1378" fmla="*/ 1739066 w 2482948"/>
              <a:gd name="connsiteY1378" fmla="*/ 1943971 h 2128862"/>
              <a:gd name="connsiteX1379" fmla="*/ 1740216 w 2482948"/>
              <a:gd name="connsiteY1379" fmla="*/ 1944705 h 2128862"/>
              <a:gd name="connsiteX1380" fmla="*/ 1740252 w 2482948"/>
              <a:gd name="connsiteY1380" fmla="*/ 1944269 h 2128862"/>
              <a:gd name="connsiteX1381" fmla="*/ 1739796 w 2482948"/>
              <a:gd name="connsiteY1381" fmla="*/ 1944145 h 2128862"/>
              <a:gd name="connsiteX1382" fmla="*/ 1739401 w 2482948"/>
              <a:gd name="connsiteY1382" fmla="*/ 1944038 h 2128862"/>
              <a:gd name="connsiteX1383" fmla="*/ 1761343 w 2482948"/>
              <a:gd name="connsiteY1383" fmla="*/ 1943531 h 2128862"/>
              <a:gd name="connsiteX1384" fmla="*/ 1761138 w 2482948"/>
              <a:gd name="connsiteY1384" fmla="*/ 1944514 h 2128862"/>
              <a:gd name="connsiteX1385" fmla="*/ 1761058 w 2482948"/>
              <a:gd name="connsiteY1385" fmla="*/ 1944897 h 2128862"/>
              <a:gd name="connsiteX1386" fmla="*/ 1763441 w 2482948"/>
              <a:gd name="connsiteY1386" fmla="*/ 1945542 h 2128862"/>
              <a:gd name="connsiteX1387" fmla="*/ 1763851 w 2482948"/>
              <a:gd name="connsiteY1387" fmla="*/ 1944261 h 2128862"/>
              <a:gd name="connsiteX1388" fmla="*/ 1763129 w 2482948"/>
              <a:gd name="connsiteY1388" fmla="*/ 1944051 h 2128862"/>
              <a:gd name="connsiteX1389" fmla="*/ 1698275 w 2482948"/>
              <a:gd name="connsiteY1389" fmla="*/ 1943417 h 2128862"/>
              <a:gd name="connsiteX1390" fmla="*/ 1698533 w 2482948"/>
              <a:gd name="connsiteY1390" fmla="*/ 1945031 h 2128862"/>
              <a:gd name="connsiteX1391" fmla="*/ 1698569 w 2482948"/>
              <a:gd name="connsiteY1391" fmla="*/ 1945053 h 2128862"/>
              <a:gd name="connsiteX1392" fmla="*/ 1704621 w 2482948"/>
              <a:gd name="connsiteY1392" fmla="*/ 1948697 h 2128862"/>
              <a:gd name="connsiteX1393" fmla="*/ 1704444 w 2482948"/>
              <a:gd name="connsiteY1393" fmla="*/ 1947167 h 2128862"/>
              <a:gd name="connsiteX1394" fmla="*/ 1707992 w 2482948"/>
              <a:gd name="connsiteY1394" fmla="*/ 1943251 h 2128862"/>
              <a:gd name="connsiteX1395" fmla="*/ 1708017 w 2482948"/>
              <a:gd name="connsiteY1395" fmla="*/ 1943471 h 2128862"/>
              <a:gd name="connsiteX1396" fmla="*/ 1712953 w 2482948"/>
              <a:gd name="connsiteY1396" fmla="*/ 1946486 h 2128862"/>
              <a:gd name="connsiteX1397" fmla="*/ 1714658 w 2482948"/>
              <a:gd name="connsiteY1397" fmla="*/ 1947527 h 2128862"/>
              <a:gd name="connsiteX1398" fmla="*/ 1714642 w 2482948"/>
              <a:gd name="connsiteY1398" fmla="*/ 1947362 h 2128862"/>
              <a:gd name="connsiteX1399" fmla="*/ 1727936 w 2482948"/>
              <a:gd name="connsiteY1399" fmla="*/ 1943011 h 2128862"/>
              <a:gd name="connsiteX1400" fmla="*/ 1727964 w 2482948"/>
              <a:gd name="connsiteY1400" fmla="*/ 1943723 h 2128862"/>
              <a:gd name="connsiteX1401" fmla="*/ 1733835 w 2482948"/>
              <a:gd name="connsiteY1401" fmla="*/ 1947421 h 2128862"/>
              <a:gd name="connsiteX1402" fmla="*/ 1733838 w 2482948"/>
              <a:gd name="connsiteY1402" fmla="*/ 1947360 h 2128862"/>
              <a:gd name="connsiteX1403" fmla="*/ 1733870 w 2482948"/>
              <a:gd name="connsiteY1403" fmla="*/ 1946790 h 2128862"/>
              <a:gd name="connsiteX1404" fmla="*/ 1731023 w 2482948"/>
              <a:gd name="connsiteY1404" fmla="*/ 1944977 h 2128862"/>
              <a:gd name="connsiteX1405" fmla="*/ 1775410 w 2482948"/>
              <a:gd name="connsiteY1405" fmla="*/ 1942504 h 2128862"/>
              <a:gd name="connsiteX1406" fmla="*/ 1774913 w 2482948"/>
              <a:gd name="connsiteY1406" fmla="*/ 1943828 h 2128862"/>
              <a:gd name="connsiteX1407" fmla="*/ 1776463 w 2482948"/>
              <a:gd name="connsiteY1407" fmla="*/ 1944280 h 2128862"/>
              <a:gd name="connsiteX1408" fmla="*/ 1776782 w 2482948"/>
              <a:gd name="connsiteY1408" fmla="*/ 1943635 h 2128862"/>
              <a:gd name="connsiteX1409" fmla="*/ 1777085 w 2482948"/>
              <a:gd name="connsiteY1409" fmla="*/ 1943023 h 2128862"/>
              <a:gd name="connsiteX1410" fmla="*/ 1910586 w 2482948"/>
              <a:gd name="connsiteY1410" fmla="*/ 1941381 h 2128862"/>
              <a:gd name="connsiteX1411" fmla="*/ 1904928 w 2482948"/>
              <a:gd name="connsiteY1411" fmla="*/ 1942926 h 2128862"/>
              <a:gd name="connsiteX1412" fmla="*/ 1899495 w 2482948"/>
              <a:gd name="connsiteY1412" fmla="*/ 1944411 h 2128862"/>
              <a:gd name="connsiteX1413" fmla="*/ 1897855 w 2482948"/>
              <a:gd name="connsiteY1413" fmla="*/ 1945058 h 2128862"/>
              <a:gd name="connsiteX1414" fmla="*/ 1898870 w 2482948"/>
              <a:gd name="connsiteY1414" fmla="*/ 1944853 h 2128862"/>
              <a:gd name="connsiteX1415" fmla="*/ 1900245 w 2482948"/>
              <a:gd name="connsiteY1415" fmla="*/ 1944576 h 2128862"/>
              <a:gd name="connsiteX1416" fmla="*/ 1902532 w 2482948"/>
              <a:gd name="connsiteY1416" fmla="*/ 1944114 h 2128862"/>
              <a:gd name="connsiteX1417" fmla="*/ 1753020 w 2482948"/>
              <a:gd name="connsiteY1417" fmla="*/ 1941105 h 2128862"/>
              <a:gd name="connsiteX1418" fmla="*/ 1752786 w 2482948"/>
              <a:gd name="connsiteY1418" fmla="*/ 1942658 h 2128862"/>
              <a:gd name="connsiteX1419" fmla="*/ 1754619 w 2482948"/>
              <a:gd name="connsiteY1419" fmla="*/ 1943155 h 2128862"/>
              <a:gd name="connsiteX1420" fmla="*/ 1756011 w 2482948"/>
              <a:gd name="connsiteY1420" fmla="*/ 1943531 h 2128862"/>
              <a:gd name="connsiteX1421" fmla="*/ 1756320 w 2482948"/>
              <a:gd name="connsiteY1421" fmla="*/ 1942067 h 2128862"/>
              <a:gd name="connsiteX1422" fmla="*/ 1754781 w 2482948"/>
              <a:gd name="connsiteY1422" fmla="*/ 1941618 h 2128862"/>
              <a:gd name="connsiteX1423" fmla="*/ 1818197 w 2482948"/>
              <a:gd name="connsiteY1423" fmla="*/ 1941006 h 2128862"/>
              <a:gd name="connsiteX1424" fmla="*/ 1817743 w 2482948"/>
              <a:gd name="connsiteY1424" fmla="*/ 1941065 h 2128862"/>
              <a:gd name="connsiteX1425" fmla="*/ 1817343 w 2482948"/>
              <a:gd name="connsiteY1425" fmla="*/ 1941118 h 2128862"/>
              <a:gd name="connsiteX1426" fmla="*/ 1817051 w 2482948"/>
              <a:gd name="connsiteY1426" fmla="*/ 1941156 h 2128862"/>
              <a:gd name="connsiteX1427" fmla="*/ 1819677 w 2482948"/>
              <a:gd name="connsiteY1427" fmla="*/ 1941334 h 2128862"/>
              <a:gd name="connsiteX1428" fmla="*/ 1820302 w 2482948"/>
              <a:gd name="connsiteY1428" fmla="*/ 1941376 h 2128862"/>
              <a:gd name="connsiteX1429" fmla="*/ 1821552 w 2482948"/>
              <a:gd name="connsiteY1429" fmla="*/ 1941461 h 2128862"/>
              <a:gd name="connsiteX1430" fmla="*/ 1822044 w 2482948"/>
              <a:gd name="connsiteY1430" fmla="*/ 1941403 h 2128862"/>
              <a:gd name="connsiteX1431" fmla="*/ 1866617 w 2482948"/>
              <a:gd name="connsiteY1431" fmla="*/ 1940918 h 2128862"/>
              <a:gd name="connsiteX1432" fmla="*/ 1847842 w 2482948"/>
              <a:gd name="connsiteY1432" fmla="*/ 1943241 h 2128862"/>
              <a:gd name="connsiteX1433" fmla="*/ 1848797 w 2482948"/>
              <a:gd name="connsiteY1433" fmla="*/ 1943305 h 2128862"/>
              <a:gd name="connsiteX1434" fmla="*/ 1850497 w 2482948"/>
              <a:gd name="connsiteY1434" fmla="*/ 1943420 h 2128862"/>
              <a:gd name="connsiteX1435" fmla="*/ 1850731 w 2482948"/>
              <a:gd name="connsiteY1435" fmla="*/ 1943436 h 2128862"/>
              <a:gd name="connsiteX1436" fmla="*/ 1770024 w 2482948"/>
              <a:gd name="connsiteY1436" fmla="*/ 1940835 h 2128862"/>
              <a:gd name="connsiteX1437" fmla="*/ 1769565 w 2482948"/>
              <a:gd name="connsiteY1437" fmla="*/ 1942269 h 2128862"/>
              <a:gd name="connsiteX1438" fmla="*/ 1769778 w 2482948"/>
              <a:gd name="connsiteY1438" fmla="*/ 1942331 h 2128862"/>
              <a:gd name="connsiteX1439" fmla="*/ 1770290 w 2482948"/>
              <a:gd name="connsiteY1439" fmla="*/ 1940918 h 2128862"/>
              <a:gd name="connsiteX1440" fmla="*/ 1770254 w 2482948"/>
              <a:gd name="connsiteY1440" fmla="*/ 1940907 h 2128862"/>
              <a:gd name="connsiteX1441" fmla="*/ 1770111 w 2482948"/>
              <a:gd name="connsiteY1441" fmla="*/ 1940862 h 2128862"/>
              <a:gd name="connsiteX1442" fmla="*/ 1682598 w 2482948"/>
              <a:gd name="connsiteY1442" fmla="*/ 1940779 h 2128862"/>
              <a:gd name="connsiteX1443" fmla="*/ 1682932 w 2482948"/>
              <a:gd name="connsiteY1443" fmla="*/ 1941171 h 2128862"/>
              <a:gd name="connsiteX1444" fmla="*/ 1683620 w 2482948"/>
              <a:gd name="connsiteY1444" fmla="*/ 1941979 h 2128862"/>
              <a:gd name="connsiteX1445" fmla="*/ 1683503 w 2482948"/>
              <a:gd name="connsiteY1445" fmla="*/ 1941406 h 2128862"/>
              <a:gd name="connsiteX1446" fmla="*/ 1683484 w 2482948"/>
              <a:gd name="connsiteY1446" fmla="*/ 1941311 h 2128862"/>
              <a:gd name="connsiteX1447" fmla="*/ 1782595 w 2482948"/>
              <a:gd name="connsiteY1447" fmla="*/ 1939268 h 2128862"/>
              <a:gd name="connsiteX1448" fmla="*/ 1782575 w 2482948"/>
              <a:gd name="connsiteY1448" fmla="*/ 1939316 h 2128862"/>
              <a:gd name="connsiteX1449" fmla="*/ 1782358 w 2482948"/>
              <a:gd name="connsiteY1449" fmla="*/ 1939820 h 2128862"/>
              <a:gd name="connsiteX1450" fmla="*/ 1785507 w 2482948"/>
              <a:gd name="connsiteY1450" fmla="*/ 1940800 h 2128862"/>
              <a:gd name="connsiteX1451" fmla="*/ 1785811 w 2482948"/>
              <a:gd name="connsiteY1451" fmla="*/ 1940344 h 2128862"/>
              <a:gd name="connsiteX1452" fmla="*/ 1745492 w 2482948"/>
              <a:gd name="connsiteY1452" fmla="*/ 1938912 h 2128862"/>
              <a:gd name="connsiteX1453" fmla="*/ 1745351 w 2482948"/>
              <a:gd name="connsiteY1453" fmla="*/ 1940646 h 2128862"/>
              <a:gd name="connsiteX1454" fmla="*/ 1745709 w 2482948"/>
              <a:gd name="connsiteY1454" fmla="*/ 1940743 h 2128862"/>
              <a:gd name="connsiteX1455" fmla="*/ 1748367 w 2482948"/>
              <a:gd name="connsiteY1455" fmla="*/ 1941462 h 2128862"/>
              <a:gd name="connsiteX1456" fmla="*/ 1748615 w 2482948"/>
              <a:gd name="connsiteY1456" fmla="*/ 1939822 h 2128862"/>
              <a:gd name="connsiteX1457" fmla="*/ 1762400 w 2482948"/>
              <a:gd name="connsiteY1457" fmla="*/ 1938474 h 2128862"/>
              <a:gd name="connsiteX1458" fmla="*/ 1762064 w 2482948"/>
              <a:gd name="connsiteY1458" fmla="*/ 1940081 h 2128862"/>
              <a:gd name="connsiteX1459" fmla="*/ 1764922 w 2482948"/>
              <a:gd name="connsiteY1459" fmla="*/ 1940914 h 2128862"/>
              <a:gd name="connsiteX1460" fmla="*/ 1765405 w 2482948"/>
              <a:gd name="connsiteY1460" fmla="*/ 1939405 h 2128862"/>
              <a:gd name="connsiteX1461" fmla="*/ 1763387 w 2482948"/>
              <a:gd name="connsiteY1461" fmla="*/ 1938780 h 2128862"/>
              <a:gd name="connsiteX1462" fmla="*/ 1652805 w 2482948"/>
              <a:gd name="connsiteY1462" fmla="*/ 1937750 h 2128862"/>
              <a:gd name="connsiteX1463" fmla="*/ 1654024 w 2482948"/>
              <a:gd name="connsiteY1463" fmla="*/ 1941873 h 2128862"/>
              <a:gd name="connsiteX1464" fmla="*/ 1659358 w 2482948"/>
              <a:gd name="connsiteY1464" fmla="*/ 1949247 h 2128862"/>
              <a:gd name="connsiteX1465" fmla="*/ 1661005 w 2482948"/>
              <a:gd name="connsiteY1465" fmla="*/ 1950903 h 2128862"/>
              <a:gd name="connsiteX1466" fmla="*/ 1659784 w 2482948"/>
              <a:gd name="connsiteY1466" fmla="*/ 1946447 h 2128862"/>
              <a:gd name="connsiteX1467" fmla="*/ 1777289 w 2482948"/>
              <a:gd name="connsiteY1467" fmla="*/ 1937494 h 2128862"/>
              <a:gd name="connsiteX1468" fmla="*/ 1777038 w 2482948"/>
              <a:gd name="connsiteY1468" fmla="*/ 1938164 h 2128862"/>
              <a:gd name="connsiteX1469" fmla="*/ 1779164 w 2482948"/>
              <a:gd name="connsiteY1469" fmla="*/ 1938825 h 2128862"/>
              <a:gd name="connsiteX1470" fmla="*/ 1779463 w 2482948"/>
              <a:gd name="connsiteY1470" fmla="*/ 1938221 h 2128862"/>
              <a:gd name="connsiteX1471" fmla="*/ 1718787 w 2482948"/>
              <a:gd name="connsiteY1471" fmla="*/ 1937183 h 2128862"/>
              <a:gd name="connsiteX1472" fmla="*/ 1718857 w 2482948"/>
              <a:gd name="connsiteY1472" fmla="*/ 1937986 h 2128862"/>
              <a:gd name="connsiteX1473" fmla="*/ 1723255 w 2482948"/>
              <a:gd name="connsiteY1473" fmla="*/ 1940756 h 2128862"/>
              <a:gd name="connsiteX1474" fmla="*/ 1723248 w 2482948"/>
              <a:gd name="connsiteY1474" fmla="*/ 1940591 h 2128862"/>
              <a:gd name="connsiteX1475" fmla="*/ 1723238 w 2482948"/>
              <a:gd name="connsiteY1475" fmla="*/ 1940330 h 2128862"/>
              <a:gd name="connsiteX1476" fmla="*/ 1723225 w 2482948"/>
              <a:gd name="connsiteY1476" fmla="*/ 1940010 h 2128862"/>
              <a:gd name="connsiteX1477" fmla="*/ 1739494 w 2482948"/>
              <a:gd name="connsiteY1477" fmla="*/ 1937164 h 2128862"/>
              <a:gd name="connsiteX1478" fmla="*/ 1739381 w 2482948"/>
              <a:gd name="connsiteY1478" fmla="*/ 1938959 h 2128862"/>
              <a:gd name="connsiteX1479" fmla="*/ 1739505 w 2482948"/>
              <a:gd name="connsiteY1479" fmla="*/ 1939040 h 2128862"/>
              <a:gd name="connsiteX1480" fmla="*/ 1739567 w 2482948"/>
              <a:gd name="connsiteY1480" fmla="*/ 1939080 h 2128862"/>
              <a:gd name="connsiteX1481" fmla="*/ 1739570 w 2482948"/>
              <a:gd name="connsiteY1481" fmla="*/ 1939082 h 2128862"/>
              <a:gd name="connsiteX1482" fmla="*/ 1740656 w 2482948"/>
              <a:gd name="connsiteY1482" fmla="*/ 1939376 h 2128862"/>
              <a:gd name="connsiteX1483" fmla="*/ 1740807 w 2482948"/>
              <a:gd name="connsiteY1483" fmla="*/ 1937547 h 2128862"/>
              <a:gd name="connsiteX1484" fmla="*/ 1740111 w 2482948"/>
              <a:gd name="connsiteY1484" fmla="*/ 1937344 h 2128862"/>
              <a:gd name="connsiteX1485" fmla="*/ 1707269 w 2482948"/>
              <a:gd name="connsiteY1485" fmla="*/ 1936911 h 2128862"/>
              <a:gd name="connsiteX1486" fmla="*/ 1707286 w 2482948"/>
              <a:gd name="connsiteY1486" fmla="*/ 1937064 h 2128862"/>
              <a:gd name="connsiteX1487" fmla="*/ 1712263 w 2482948"/>
              <a:gd name="connsiteY1487" fmla="*/ 1940149 h 2128862"/>
              <a:gd name="connsiteX1488" fmla="*/ 1714053 w 2482948"/>
              <a:gd name="connsiteY1488" fmla="*/ 1941258 h 2128862"/>
              <a:gd name="connsiteX1489" fmla="*/ 1714044 w 2482948"/>
              <a:gd name="connsiteY1489" fmla="*/ 1941174 h 2128862"/>
              <a:gd name="connsiteX1490" fmla="*/ 1714043 w 2482948"/>
              <a:gd name="connsiteY1490" fmla="*/ 1941159 h 2128862"/>
              <a:gd name="connsiteX1491" fmla="*/ 1713515 w 2482948"/>
              <a:gd name="connsiteY1491" fmla="*/ 1940828 h 2128862"/>
              <a:gd name="connsiteX1492" fmla="*/ 1711882 w 2482948"/>
              <a:gd name="connsiteY1492" fmla="*/ 1939804 h 2128862"/>
              <a:gd name="connsiteX1493" fmla="*/ 1687099 w 2482948"/>
              <a:gd name="connsiteY1493" fmla="*/ 1936622 h 2128862"/>
              <a:gd name="connsiteX1494" fmla="*/ 1687437 w 2482948"/>
              <a:gd name="connsiteY1494" fmla="*/ 1938322 h 2128862"/>
              <a:gd name="connsiteX1495" fmla="*/ 1687443 w 2482948"/>
              <a:gd name="connsiteY1495" fmla="*/ 1938354 h 2128862"/>
              <a:gd name="connsiteX1496" fmla="*/ 1693805 w 2482948"/>
              <a:gd name="connsiteY1496" fmla="*/ 1942184 h 2128862"/>
              <a:gd name="connsiteX1497" fmla="*/ 1693540 w 2482948"/>
              <a:gd name="connsiteY1497" fmla="*/ 1940538 h 2128862"/>
              <a:gd name="connsiteX1498" fmla="*/ 1632479 w 2482948"/>
              <a:gd name="connsiteY1498" fmla="*/ 1936619 h 2128862"/>
              <a:gd name="connsiteX1499" fmla="*/ 1632819 w 2482948"/>
              <a:gd name="connsiteY1499" fmla="*/ 1937575 h 2128862"/>
              <a:gd name="connsiteX1500" fmla="*/ 1633008 w 2482948"/>
              <a:gd name="connsiteY1500" fmla="*/ 1938108 h 2128862"/>
              <a:gd name="connsiteX1501" fmla="*/ 1641427 w 2482948"/>
              <a:gd name="connsiteY1501" fmla="*/ 1949790 h 2128862"/>
              <a:gd name="connsiteX1502" fmla="*/ 1641072 w 2482948"/>
              <a:gd name="connsiteY1502" fmla="*/ 1948728 h 2128862"/>
              <a:gd name="connsiteX1503" fmla="*/ 1640773 w 2482948"/>
              <a:gd name="connsiteY1503" fmla="*/ 1947834 h 2128862"/>
              <a:gd name="connsiteX1504" fmla="*/ 1640612 w 2482948"/>
              <a:gd name="connsiteY1504" fmla="*/ 1947351 h 2128862"/>
              <a:gd name="connsiteX1505" fmla="*/ 1697182 w 2482948"/>
              <a:gd name="connsiteY1505" fmla="*/ 1936568 h 2128862"/>
              <a:gd name="connsiteX1506" fmla="*/ 1697204 w 2482948"/>
              <a:gd name="connsiteY1506" fmla="*/ 1936709 h 2128862"/>
              <a:gd name="connsiteX1507" fmla="*/ 1697228 w 2482948"/>
              <a:gd name="connsiteY1507" fmla="*/ 1936859 h 2128862"/>
              <a:gd name="connsiteX1508" fmla="*/ 1697232 w 2482948"/>
              <a:gd name="connsiteY1508" fmla="*/ 1936883 h 2128862"/>
              <a:gd name="connsiteX1509" fmla="*/ 1703711 w 2482948"/>
              <a:gd name="connsiteY1509" fmla="*/ 1940840 h 2128862"/>
              <a:gd name="connsiteX1510" fmla="*/ 1703682 w 2482948"/>
              <a:gd name="connsiteY1510" fmla="*/ 1940586 h 2128862"/>
              <a:gd name="connsiteX1511" fmla="*/ 1753819 w 2482948"/>
              <a:gd name="connsiteY1511" fmla="*/ 1935816 h 2128862"/>
              <a:gd name="connsiteX1512" fmla="*/ 1753550 w 2482948"/>
              <a:gd name="connsiteY1512" fmla="*/ 1937598 h 2128862"/>
              <a:gd name="connsiteX1513" fmla="*/ 1757047 w 2482948"/>
              <a:gd name="connsiteY1513" fmla="*/ 1938618 h 2128862"/>
              <a:gd name="connsiteX1514" fmla="*/ 1757404 w 2482948"/>
              <a:gd name="connsiteY1514" fmla="*/ 1936926 h 2128862"/>
              <a:gd name="connsiteX1515" fmla="*/ 1771681 w 2482948"/>
              <a:gd name="connsiteY1515" fmla="*/ 1935619 h 2128862"/>
              <a:gd name="connsiteX1516" fmla="*/ 1771498 w 2482948"/>
              <a:gd name="connsiteY1516" fmla="*/ 1936236 h 2128862"/>
              <a:gd name="connsiteX1517" fmla="*/ 1771439 w 2482948"/>
              <a:gd name="connsiteY1517" fmla="*/ 1936421 h 2128862"/>
              <a:gd name="connsiteX1518" fmla="*/ 1771872 w 2482948"/>
              <a:gd name="connsiteY1518" fmla="*/ 1936555 h 2128862"/>
              <a:gd name="connsiteX1519" fmla="*/ 1772154 w 2482948"/>
              <a:gd name="connsiteY1519" fmla="*/ 1935777 h 2128862"/>
              <a:gd name="connsiteX1520" fmla="*/ 1784573 w 2482948"/>
              <a:gd name="connsiteY1520" fmla="*/ 1934662 h 2128862"/>
              <a:gd name="connsiteX1521" fmla="*/ 1784538 w 2482948"/>
              <a:gd name="connsiteY1521" fmla="*/ 1934743 h 2128862"/>
              <a:gd name="connsiteX1522" fmla="*/ 1784420 w 2482948"/>
              <a:gd name="connsiteY1522" fmla="*/ 1935019 h 2128862"/>
              <a:gd name="connsiteX1523" fmla="*/ 1788181 w 2482948"/>
              <a:gd name="connsiteY1523" fmla="*/ 1936262 h 2128862"/>
              <a:gd name="connsiteX1524" fmla="*/ 1788326 w 2482948"/>
              <a:gd name="connsiteY1524" fmla="*/ 1935987 h 2128862"/>
              <a:gd name="connsiteX1525" fmla="*/ 1799692 w 2482948"/>
              <a:gd name="connsiteY1525" fmla="*/ 1933597 h 2128862"/>
              <a:gd name="connsiteX1526" fmla="*/ 1799204 w 2482948"/>
              <a:gd name="connsiteY1526" fmla="*/ 1934304 h 2128862"/>
              <a:gd name="connsiteX1527" fmla="*/ 1799291 w 2482948"/>
              <a:gd name="connsiteY1527" fmla="*/ 1934310 h 2128862"/>
              <a:gd name="connsiteX1528" fmla="*/ 1799403 w 2482948"/>
              <a:gd name="connsiteY1528" fmla="*/ 1934268 h 2128862"/>
              <a:gd name="connsiteX1529" fmla="*/ 1800156 w 2482948"/>
              <a:gd name="connsiteY1529" fmla="*/ 1933987 h 2128862"/>
              <a:gd name="connsiteX1530" fmla="*/ 1800851 w 2482948"/>
              <a:gd name="connsiteY1530" fmla="*/ 1933728 h 2128862"/>
              <a:gd name="connsiteX1531" fmla="*/ 1745942 w 2482948"/>
              <a:gd name="connsiteY1531" fmla="*/ 1933376 h 2128862"/>
              <a:gd name="connsiteX1532" fmla="*/ 1745783 w 2482948"/>
              <a:gd name="connsiteY1532" fmla="*/ 1935332 h 2128862"/>
              <a:gd name="connsiteX1533" fmla="*/ 1749145 w 2482948"/>
              <a:gd name="connsiteY1533" fmla="*/ 1936313 h 2128862"/>
              <a:gd name="connsiteX1534" fmla="*/ 1749160 w 2482948"/>
              <a:gd name="connsiteY1534" fmla="*/ 1936212 h 2128862"/>
              <a:gd name="connsiteX1535" fmla="*/ 1749426 w 2482948"/>
              <a:gd name="connsiteY1535" fmla="*/ 1934455 h 2128862"/>
              <a:gd name="connsiteX1536" fmla="*/ 1748383 w 2482948"/>
              <a:gd name="connsiteY1536" fmla="*/ 1934132 h 2128862"/>
              <a:gd name="connsiteX1537" fmla="*/ 1793767 w 2482948"/>
              <a:gd name="connsiteY1537" fmla="*/ 1932931 h 2128862"/>
              <a:gd name="connsiteX1538" fmla="*/ 1793723 w 2482948"/>
              <a:gd name="connsiteY1538" fmla="*/ 1933008 h 2128862"/>
              <a:gd name="connsiteX1539" fmla="*/ 1793964 w 2482948"/>
              <a:gd name="connsiteY1539" fmla="*/ 1933092 h 2128862"/>
              <a:gd name="connsiteX1540" fmla="*/ 1794051 w 2482948"/>
              <a:gd name="connsiteY1540" fmla="*/ 1933123 h 2128862"/>
              <a:gd name="connsiteX1541" fmla="*/ 1794135 w 2482948"/>
              <a:gd name="connsiteY1541" fmla="*/ 1933004 h 2128862"/>
              <a:gd name="connsiteX1542" fmla="*/ 1794150 w 2482948"/>
              <a:gd name="connsiteY1542" fmla="*/ 1932984 h 2128862"/>
              <a:gd name="connsiteX1543" fmla="*/ 1794156 w 2482948"/>
              <a:gd name="connsiteY1543" fmla="*/ 1932975 h 2128862"/>
              <a:gd name="connsiteX1544" fmla="*/ 1794087 w 2482948"/>
              <a:gd name="connsiteY1544" fmla="*/ 1932967 h 2128862"/>
              <a:gd name="connsiteX1545" fmla="*/ 1763564 w 2482948"/>
              <a:gd name="connsiteY1545" fmla="*/ 1932905 h 2128862"/>
              <a:gd name="connsiteX1546" fmla="*/ 1763503 w 2482948"/>
              <a:gd name="connsiteY1546" fmla="*/ 1933201 h 2128862"/>
              <a:gd name="connsiteX1547" fmla="*/ 1763451 w 2482948"/>
              <a:gd name="connsiteY1547" fmla="*/ 1933450 h 2128862"/>
              <a:gd name="connsiteX1548" fmla="*/ 1763356 w 2482948"/>
              <a:gd name="connsiteY1548" fmla="*/ 1933905 h 2128862"/>
              <a:gd name="connsiteX1549" fmla="*/ 1766761 w 2482948"/>
              <a:gd name="connsiteY1549" fmla="*/ 1934965 h 2128862"/>
              <a:gd name="connsiteX1550" fmla="*/ 1767008 w 2482948"/>
              <a:gd name="connsiteY1550" fmla="*/ 1934057 h 2128862"/>
              <a:gd name="connsiteX1551" fmla="*/ 1779079 w 2482948"/>
              <a:gd name="connsiteY1551" fmla="*/ 1932723 h 2128862"/>
              <a:gd name="connsiteX1552" fmla="*/ 1779040 w 2482948"/>
              <a:gd name="connsiteY1552" fmla="*/ 1932827 h 2128862"/>
              <a:gd name="connsiteX1553" fmla="*/ 1779007 w 2482948"/>
              <a:gd name="connsiteY1553" fmla="*/ 1932914 h 2128862"/>
              <a:gd name="connsiteX1554" fmla="*/ 1778901 w 2482948"/>
              <a:gd name="connsiteY1554" fmla="*/ 1933196 h 2128862"/>
              <a:gd name="connsiteX1555" fmla="*/ 1779628 w 2482948"/>
              <a:gd name="connsiteY1555" fmla="*/ 1933436 h 2128862"/>
              <a:gd name="connsiteX1556" fmla="*/ 1781523 w 2482948"/>
              <a:gd name="connsiteY1556" fmla="*/ 1934062 h 2128862"/>
              <a:gd name="connsiteX1557" fmla="*/ 1781619 w 2482948"/>
              <a:gd name="connsiteY1557" fmla="*/ 1933867 h 2128862"/>
              <a:gd name="connsiteX1558" fmla="*/ 1781622 w 2482948"/>
              <a:gd name="connsiteY1558" fmla="*/ 1933861 h 2128862"/>
              <a:gd name="connsiteX1559" fmla="*/ 1781723 w 2482948"/>
              <a:gd name="connsiteY1559" fmla="*/ 1933656 h 2128862"/>
              <a:gd name="connsiteX1560" fmla="*/ 1900721 w 2482948"/>
              <a:gd name="connsiteY1560" fmla="*/ 1932655 h 2128862"/>
              <a:gd name="connsiteX1561" fmla="*/ 1900217 w 2482948"/>
              <a:gd name="connsiteY1561" fmla="*/ 1932747 h 2128862"/>
              <a:gd name="connsiteX1562" fmla="*/ 1894740 w 2482948"/>
              <a:gd name="connsiteY1562" fmla="*/ 1933740 h 2128862"/>
              <a:gd name="connsiteX1563" fmla="*/ 1883102 w 2482948"/>
              <a:gd name="connsiteY1563" fmla="*/ 1938305 h 2128862"/>
              <a:gd name="connsiteX1564" fmla="*/ 1887113 w 2482948"/>
              <a:gd name="connsiteY1564" fmla="*/ 1937669 h 2128862"/>
              <a:gd name="connsiteX1565" fmla="*/ 1894505 w 2482948"/>
              <a:gd name="connsiteY1565" fmla="*/ 1934946 h 2128862"/>
              <a:gd name="connsiteX1566" fmla="*/ 1739850 w 2482948"/>
              <a:gd name="connsiteY1566" fmla="*/ 1931489 h 2128862"/>
              <a:gd name="connsiteX1567" fmla="*/ 1739720 w 2482948"/>
              <a:gd name="connsiteY1567" fmla="*/ 1933564 h 2128862"/>
              <a:gd name="connsiteX1568" fmla="*/ 1740265 w 2482948"/>
              <a:gd name="connsiteY1568" fmla="*/ 1933723 h 2128862"/>
              <a:gd name="connsiteX1569" fmla="*/ 1740642 w 2482948"/>
              <a:gd name="connsiteY1569" fmla="*/ 1933833 h 2128862"/>
              <a:gd name="connsiteX1570" fmla="*/ 1741103 w 2482948"/>
              <a:gd name="connsiteY1570" fmla="*/ 1933967 h 2128862"/>
              <a:gd name="connsiteX1571" fmla="*/ 1741271 w 2482948"/>
              <a:gd name="connsiteY1571" fmla="*/ 1931929 h 2128862"/>
              <a:gd name="connsiteX1572" fmla="*/ 1740863 w 2482948"/>
              <a:gd name="connsiteY1572" fmla="*/ 1931803 h 2128862"/>
              <a:gd name="connsiteX1573" fmla="*/ 1773158 w 2482948"/>
              <a:gd name="connsiteY1573" fmla="*/ 1930632 h 2128862"/>
              <a:gd name="connsiteX1574" fmla="*/ 1773051 w 2482948"/>
              <a:gd name="connsiteY1574" fmla="*/ 1930995 h 2128862"/>
              <a:gd name="connsiteX1575" fmla="*/ 1772979 w 2482948"/>
              <a:gd name="connsiteY1575" fmla="*/ 1931239 h 2128862"/>
              <a:gd name="connsiteX1576" fmla="*/ 1773712 w 2482948"/>
              <a:gd name="connsiteY1576" fmla="*/ 1931481 h 2128862"/>
              <a:gd name="connsiteX1577" fmla="*/ 1773922 w 2482948"/>
              <a:gd name="connsiteY1577" fmla="*/ 1930902 h 2128862"/>
              <a:gd name="connsiteX1578" fmla="*/ 1773741 w 2482948"/>
              <a:gd name="connsiteY1578" fmla="*/ 1930838 h 2128862"/>
              <a:gd name="connsiteX1579" fmla="*/ 1773566 w 2482948"/>
              <a:gd name="connsiteY1579" fmla="*/ 1930776 h 2128862"/>
              <a:gd name="connsiteX1580" fmla="*/ 1889268 w 2482948"/>
              <a:gd name="connsiteY1580" fmla="*/ 1930487 h 2128862"/>
              <a:gd name="connsiteX1581" fmla="*/ 1882937 w 2482948"/>
              <a:gd name="connsiteY1581" fmla="*/ 1931620 h 2128862"/>
              <a:gd name="connsiteX1582" fmla="*/ 1882867 w 2482948"/>
              <a:gd name="connsiteY1582" fmla="*/ 1931633 h 2128862"/>
              <a:gd name="connsiteX1583" fmla="*/ 1881546 w 2482948"/>
              <a:gd name="connsiteY1583" fmla="*/ 1932163 h 2128862"/>
              <a:gd name="connsiteX1584" fmla="*/ 1881062 w 2482948"/>
              <a:gd name="connsiteY1584" fmla="*/ 1932357 h 2128862"/>
              <a:gd name="connsiteX1585" fmla="*/ 1879548 w 2482948"/>
              <a:gd name="connsiteY1585" fmla="*/ 1932964 h 2128862"/>
              <a:gd name="connsiteX1586" fmla="*/ 1864145 w 2482948"/>
              <a:gd name="connsiteY1586" fmla="*/ 1934983 h 2128862"/>
              <a:gd name="connsiteX1587" fmla="*/ 1861949 w 2482948"/>
              <a:gd name="connsiteY1587" fmla="*/ 1935376 h 2128862"/>
              <a:gd name="connsiteX1588" fmla="*/ 1850097 w 2482948"/>
              <a:gd name="connsiteY1588" fmla="*/ 1937497 h 2128862"/>
              <a:gd name="connsiteX1589" fmla="*/ 1850921 w 2482948"/>
              <a:gd name="connsiteY1589" fmla="*/ 1937549 h 2128862"/>
              <a:gd name="connsiteX1590" fmla="*/ 1852525 w 2482948"/>
              <a:gd name="connsiteY1590" fmla="*/ 1937649 h 2128862"/>
              <a:gd name="connsiteX1591" fmla="*/ 1853630 w 2482948"/>
              <a:gd name="connsiteY1591" fmla="*/ 1937719 h 2128862"/>
              <a:gd name="connsiteX1592" fmla="*/ 1857497 w 2482948"/>
              <a:gd name="connsiteY1592" fmla="*/ 1937268 h 2128862"/>
              <a:gd name="connsiteX1593" fmla="*/ 1869971 w 2482948"/>
              <a:gd name="connsiteY1593" fmla="*/ 1935812 h 2128862"/>
              <a:gd name="connsiteX1594" fmla="*/ 1870596 w 2482948"/>
              <a:gd name="connsiteY1594" fmla="*/ 1935693 h 2128862"/>
              <a:gd name="connsiteX1595" fmla="*/ 1873613 w 2482948"/>
              <a:gd name="connsiteY1595" fmla="*/ 1935114 h 2128862"/>
              <a:gd name="connsiteX1596" fmla="*/ 1881087 w 2482948"/>
              <a:gd name="connsiteY1596" fmla="*/ 1933680 h 2128862"/>
              <a:gd name="connsiteX1597" fmla="*/ 1882422 w 2482948"/>
              <a:gd name="connsiteY1597" fmla="*/ 1933159 h 2128862"/>
              <a:gd name="connsiteX1598" fmla="*/ 1882879 w 2482948"/>
              <a:gd name="connsiteY1598" fmla="*/ 1932981 h 2128862"/>
              <a:gd name="connsiteX1599" fmla="*/ 1786473 w 2482948"/>
              <a:gd name="connsiteY1599" fmla="*/ 1930239 h 2128862"/>
              <a:gd name="connsiteX1600" fmla="*/ 1786402 w 2482948"/>
              <a:gd name="connsiteY1600" fmla="*/ 1930404 h 2128862"/>
              <a:gd name="connsiteX1601" fmla="*/ 1786395 w 2482948"/>
              <a:gd name="connsiteY1601" fmla="*/ 1930419 h 2128862"/>
              <a:gd name="connsiteX1602" fmla="*/ 1786390 w 2482948"/>
              <a:gd name="connsiteY1602" fmla="*/ 1930431 h 2128862"/>
              <a:gd name="connsiteX1603" fmla="*/ 1790496 w 2482948"/>
              <a:gd name="connsiteY1603" fmla="*/ 1931874 h 2128862"/>
              <a:gd name="connsiteX1604" fmla="*/ 1790517 w 2482948"/>
              <a:gd name="connsiteY1604" fmla="*/ 1931835 h 2128862"/>
              <a:gd name="connsiteX1605" fmla="*/ 1790559 w 2482948"/>
              <a:gd name="connsiteY1605" fmla="*/ 1931755 h 2128862"/>
              <a:gd name="connsiteX1606" fmla="*/ 1727429 w 2482948"/>
              <a:gd name="connsiteY1606" fmla="*/ 1930187 h 2128862"/>
              <a:gd name="connsiteX1607" fmla="*/ 1727470 w 2482948"/>
              <a:gd name="connsiteY1607" fmla="*/ 1931231 h 2128862"/>
              <a:gd name="connsiteX1608" fmla="*/ 1729304 w 2482948"/>
              <a:gd name="connsiteY1608" fmla="*/ 1932420 h 2128862"/>
              <a:gd name="connsiteX1609" fmla="*/ 1734476 w 2482948"/>
              <a:gd name="connsiteY1609" fmla="*/ 1935775 h 2128862"/>
              <a:gd name="connsiteX1610" fmla="*/ 1734510 w 2482948"/>
              <a:gd name="connsiteY1610" fmla="*/ 1935154 h 2128862"/>
              <a:gd name="connsiteX1611" fmla="*/ 1734526 w 2482948"/>
              <a:gd name="connsiteY1611" fmla="*/ 1934854 h 2128862"/>
              <a:gd name="connsiteX1612" fmla="*/ 1731663 w 2482948"/>
              <a:gd name="connsiteY1612" fmla="*/ 1932971 h 2128862"/>
              <a:gd name="connsiteX1613" fmla="*/ 1754705 w 2482948"/>
              <a:gd name="connsiteY1613" fmla="*/ 1929943 h 2128862"/>
              <a:gd name="connsiteX1614" fmla="*/ 1754522 w 2482948"/>
              <a:gd name="connsiteY1614" fmla="*/ 1931155 h 2128862"/>
              <a:gd name="connsiteX1615" fmla="*/ 1758369 w 2482948"/>
              <a:gd name="connsiteY1615" fmla="*/ 1932353 h 2128862"/>
              <a:gd name="connsiteX1616" fmla="*/ 1758396 w 2482948"/>
              <a:gd name="connsiteY1616" fmla="*/ 1932222 h 2128862"/>
              <a:gd name="connsiteX1617" fmla="*/ 1758602 w 2482948"/>
              <a:gd name="connsiteY1617" fmla="*/ 1931246 h 2128862"/>
              <a:gd name="connsiteX1618" fmla="*/ 1696120 w 2482948"/>
              <a:gd name="connsiteY1618" fmla="*/ 1929919 h 2128862"/>
              <a:gd name="connsiteX1619" fmla="*/ 1696123 w 2482948"/>
              <a:gd name="connsiteY1619" fmla="*/ 1929940 h 2128862"/>
              <a:gd name="connsiteX1620" fmla="*/ 1696132 w 2482948"/>
              <a:gd name="connsiteY1620" fmla="*/ 1929991 h 2128862"/>
              <a:gd name="connsiteX1621" fmla="*/ 1696160 w 2482948"/>
              <a:gd name="connsiteY1621" fmla="*/ 1930166 h 2128862"/>
              <a:gd name="connsiteX1622" fmla="*/ 1702963 w 2482948"/>
              <a:gd name="connsiteY1622" fmla="*/ 1934383 h 2128862"/>
              <a:gd name="connsiteX1623" fmla="*/ 1702942 w 2482948"/>
              <a:gd name="connsiteY1623" fmla="*/ 1934200 h 2128862"/>
              <a:gd name="connsiteX1624" fmla="*/ 1702942 w 2482948"/>
              <a:gd name="connsiteY1624" fmla="*/ 1934198 h 2128862"/>
              <a:gd name="connsiteX1625" fmla="*/ 1685673 w 2482948"/>
              <a:gd name="connsiteY1625" fmla="*/ 1929452 h 2128862"/>
              <a:gd name="connsiteX1626" fmla="*/ 1685725 w 2482948"/>
              <a:gd name="connsiteY1626" fmla="*/ 1929715 h 2128862"/>
              <a:gd name="connsiteX1627" fmla="*/ 1685739 w 2482948"/>
              <a:gd name="connsiteY1627" fmla="*/ 1929787 h 2128862"/>
              <a:gd name="connsiteX1628" fmla="*/ 1685756 w 2482948"/>
              <a:gd name="connsiteY1628" fmla="*/ 1929873 h 2128862"/>
              <a:gd name="connsiteX1629" fmla="*/ 1691548 w 2482948"/>
              <a:gd name="connsiteY1629" fmla="*/ 1933411 h 2128862"/>
              <a:gd name="connsiteX1630" fmla="*/ 1692485 w 2482948"/>
              <a:gd name="connsiteY1630" fmla="*/ 1933983 h 2128862"/>
              <a:gd name="connsiteX1631" fmla="*/ 1692428 w 2482948"/>
              <a:gd name="connsiteY1631" fmla="*/ 1933628 h 2128862"/>
              <a:gd name="connsiteX1632" fmla="*/ 1706400 w 2482948"/>
              <a:gd name="connsiteY1632" fmla="*/ 1929294 h 2128862"/>
              <a:gd name="connsiteX1633" fmla="*/ 1706417 w 2482948"/>
              <a:gd name="connsiteY1633" fmla="*/ 1929442 h 2128862"/>
              <a:gd name="connsiteX1634" fmla="*/ 1706461 w 2482948"/>
              <a:gd name="connsiteY1634" fmla="*/ 1929824 h 2128862"/>
              <a:gd name="connsiteX1635" fmla="*/ 1706504 w 2482948"/>
              <a:gd name="connsiteY1635" fmla="*/ 1930203 h 2128862"/>
              <a:gd name="connsiteX1636" fmla="*/ 1713405 w 2482948"/>
              <a:gd name="connsiteY1636" fmla="*/ 1934551 h 2128862"/>
              <a:gd name="connsiteX1637" fmla="*/ 1713323 w 2482948"/>
              <a:gd name="connsiteY1637" fmla="*/ 1933703 h 2128862"/>
              <a:gd name="connsiteX1638" fmla="*/ 1631258 w 2482948"/>
              <a:gd name="connsiteY1638" fmla="*/ 1928616 h 2128862"/>
              <a:gd name="connsiteX1639" fmla="*/ 1632541 w 2482948"/>
              <a:gd name="connsiteY1639" fmla="*/ 1931045 h 2128862"/>
              <a:gd name="connsiteX1640" fmla="*/ 1633848 w 2482948"/>
              <a:gd name="connsiteY1640" fmla="*/ 1932879 h 2128862"/>
              <a:gd name="connsiteX1641" fmla="*/ 1634763 w 2482948"/>
              <a:gd name="connsiteY1641" fmla="*/ 1934164 h 2128862"/>
              <a:gd name="connsiteX1642" fmla="*/ 1637478 w 2482948"/>
              <a:gd name="connsiteY1642" fmla="*/ 1937975 h 2128862"/>
              <a:gd name="connsiteX1643" fmla="*/ 1637450 w 2482948"/>
              <a:gd name="connsiteY1643" fmla="*/ 1937891 h 2128862"/>
              <a:gd name="connsiteX1644" fmla="*/ 1636765 w 2482948"/>
              <a:gd name="connsiteY1644" fmla="*/ 1935843 h 2128862"/>
              <a:gd name="connsiteX1645" fmla="*/ 1636730 w 2482948"/>
              <a:gd name="connsiteY1645" fmla="*/ 1935738 h 2128862"/>
              <a:gd name="connsiteX1646" fmla="*/ 1780800 w 2482948"/>
              <a:gd name="connsiteY1646" fmla="*/ 1928135 h 2128862"/>
              <a:gd name="connsiteX1647" fmla="*/ 1780690 w 2482948"/>
              <a:gd name="connsiteY1647" fmla="*/ 1928428 h 2128862"/>
              <a:gd name="connsiteX1648" fmla="*/ 1783776 w 2482948"/>
              <a:gd name="connsiteY1648" fmla="*/ 1929512 h 2128862"/>
              <a:gd name="connsiteX1649" fmla="*/ 1783890 w 2482948"/>
              <a:gd name="connsiteY1649" fmla="*/ 1929281 h 2128862"/>
              <a:gd name="connsiteX1650" fmla="*/ 1764666 w 2482948"/>
              <a:gd name="connsiteY1650" fmla="*/ 1927634 h 2128862"/>
              <a:gd name="connsiteX1651" fmla="*/ 1764625 w 2482948"/>
              <a:gd name="connsiteY1651" fmla="*/ 1927833 h 2128862"/>
              <a:gd name="connsiteX1652" fmla="*/ 1764586 w 2482948"/>
              <a:gd name="connsiteY1652" fmla="*/ 1928020 h 2128862"/>
              <a:gd name="connsiteX1653" fmla="*/ 1764499 w 2482948"/>
              <a:gd name="connsiteY1653" fmla="*/ 1928437 h 2128862"/>
              <a:gd name="connsiteX1654" fmla="*/ 1768204 w 2482948"/>
              <a:gd name="connsiteY1654" fmla="*/ 1929661 h 2128862"/>
              <a:gd name="connsiteX1655" fmla="*/ 1768397 w 2482948"/>
              <a:gd name="connsiteY1655" fmla="*/ 1928951 h 2128862"/>
              <a:gd name="connsiteX1656" fmla="*/ 1767193 w 2482948"/>
              <a:gd name="connsiteY1656" fmla="*/ 1928526 h 2128862"/>
              <a:gd name="connsiteX1657" fmla="*/ 1746446 w 2482948"/>
              <a:gd name="connsiteY1657" fmla="*/ 1927182 h 2128862"/>
              <a:gd name="connsiteX1658" fmla="*/ 1746423 w 2482948"/>
              <a:gd name="connsiteY1658" fmla="*/ 1927473 h 2128862"/>
              <a:gd name="connsiteX1659" fmla="*/ 1746396 w 2482948"/>
              <a:gd name="connsiteY1659" fmla="*/ 1927806 h 2128862"/>
              <a:gd name="connsiteX1660" fmla="*/ 1746331 w 2482948"/>
              <a:gd name="connsiteY1660" fmla="*/ 1928605 h 2128862"/>
              <a:gd name="connsiteX1661" fmla="*/ 1750131 w 2482948"/>
              <a:gd name="connsiteY1661" fmla="*/ 1929788 h 2128862"/>
              <a:gd name="connsiteX1662" fmla="*/ 1750225 w 2482948"/>
              <a:gd name="connsiteY1662" fmla="*/ 1929163 h 2128862"/>
              <a:gd name="connsiteX1663" fmla="*/ 1750280 w 2482948"/>
              <a:gd name="connsiteY1663" fmla="*/ 1928797 h 2128862"/>
              <a:gd name="connsiteX1664" fmla="*/ 1750328 w 2482948"/>
              <a:gd name="connsiteY1664" fmla="*/ 1928480 h 2128862"/>
              <a:gd name="connsiteX1665" fmla="*/ 1816934 w 2482948"/>
              <a:gd name="connsiteY1665" fmla="*/ 1925987 h 2128862"/>
              <a:gd name="connsiteX1666" fmla="*/ 1816765 w 2482948"/>
              <a:gd name="connsiteY1666" fmla="*/ 1926172 h 2128862"/>
              <a:gd name="connsiteX1667" fmla="*/ 1815700 w 2482948"/>
              <a:gd name="connsiteY1667" fmla="*/ 1927338 h 2128862"/>
              <a:gd name="connsiteX1668" fmla="*/ 1815313 w 2482948"/>
              <a:gd name="connsiteY1668" fmla="*/ 1927764 h 2128862"/>
              <a:gd name="connsiteX1669" fmla="*/ 1816414 w 2482948"/>
              <a:gd name="connsiteY1669" fmla="*/ 1927188 h 2128862"/>
              <a:gd name="connsiteX1670" fmla="*/ 1817129 w 2482948"/>
              <a:gd name="connsiteY1670" fmla="*/ 1926814 h 2128862"/>
              <a:gd name="connsiteX1671" fmla="*/ 1817129 w 2482948"/>
              <a:gd name="connsiteY1671" fmla="*/ 1926814 h 2128862"/>
              <a:gd name="connsiteX1672" fmla="*/ 1817122 w 2482948"/>
              <a:gd name="connsiteY1672" fmla="*/ 1926787 h 2128862"/>
              <a:gd name="connsiteX1673" fmla="*/ 1774582 w 2482948"/>
              <a:gd name="connsiteY1673" fmla="*/ 1925829 h 2128862"/>
              <a:gd name="connsiteX1674" fmla="*/ 1774472 w 2482948"/>
              <a:gd name="connsiteY1674" fmla="*/ 1926200 h 2128862"/>
              <a:gd name="connsiteX1675" fmla="*/ 1774462 w 2482948"/>
              <a:gd name="connsiteY1675" fmla="*/ 1926233 h 2128862"/>
              <a:gd name="connsiteX1676" fmla="*/ 1774460 w 2482948"/>
              <a:gd name="connsiteY1676" fmla="*/ 1926239 h 2128862"/>
              <a:gd name="connsiteX1677" fmla="*/ 1775482 w 2482948"/>
              <a:gd name="connsiteY1677" fmla="*/ 1926598 h 2128862"/>
              <a:gd name="connsiteX1678" fmla="*/ 1775621 w 2482948"/>
              <a:gd name="connsiteY1678" fmla="*/ 1926214 h 2128862"/>
              <a:gd name="connsiteX1679" fmla="*/ 1775111 w 2482948"/>
              <a:gd name="connsiteY1679" fmla="*/ 1926025 h 2128862"/>
              <a:gd name="connsiteX1680" fmla="*/ 1814231 w 2482948"/>
              <a:gd name="connsiteY1680" fmla="*/ 1925776 h 2128862"/>
              <a:gd name="connsiteX1681" fmla="*/ 1811778 w 2482948"/>
              <a:gd name="connsiteY1681" fmla="*/ 1926032 h 2128862"/>
              <a:gd name="connsiteX1682" fmla="*/ 1811293 w 2482948"/>
              <a:gd name="connsiteY1682" fmla="*/ 1925918 h 2128862"/>
              <a:gd name="connsiteX1683" fmla="*/ 1810722 w 2482948"/>
              <a:gd name="connsiteY1683" fmla="*/ 1926639 h 2128862"/>
              <a:gd name="connsiteX1684" fmla="*/ 1809911 w 2482948"/>
              <a:gd name="connsiteY1684" fmla="*/ 1927663 h 2128862"/>
              <a:gd name="connsiteX1685" fmla="*/ 1808508 w 2482948"/>
              <a:gd name="connsiteY1685" fmla="*/ 1929434 h 2128862"/>
              <a:gd name="connsiteX1686" fmla="*/ 1810547 w 2482948"/>
              <a:gd name="connsiteY1686" fmla="*/ 1929610 h 2128862"/>
              <a:gd name="connsiteX1687" fmla="*/ 1810634 w 2482948"/>
              <a:gd name="connsiteY1687" fmla="*/ 1929531 h 2128862"/>
              <a:gd name="connsiteX1688" fmla="*/ 1812594 w 2482948"/>
              <a:gd name="connsiteY1688" fmla="*/ 1927738 h 2128862"/>
              <a:gd name="connsiteX1689" fmla="*/ 1812599 w 2482948"/>
              <a:gd name="connsiteY1689" fmla="*/ 1927732 h 2128862"/>
              <a:gd name="connsiteX1690" fmla="*/ 1812707 w 2482948"/>
              <a:gd name="connsiteY1690" fmla="*/ 1927602 h 2128862"/>
              <a:gd name="connsiteX1691" fmla="*/ 1817614 w 2482948"/>
              <a:gd name="connsiteY1691" fmla="*/ 1925422 h 2128862"/>
              <a:gd name="connsiteX1692" fmla="*/ 1817592 w 2482948"/>
              <a:gd name="connsiteY1692" fmla="*/ 1925424 h 2128862"/>
              <a:gd name="connsiteX1693" fmla="*/ 1817432 w 2482948"/>
              <a:gd name="connsiteY1693" fmla="*/ 1925441 h 2128862"/>
              <a:gd name="connsiteX1694" fmla="*/ 1817356 w 2482948"/>
              <a:gd name="connsiteY1694" fmla="*/ 1925525 h 2128862"/>
              <a:gd name="connsiteX1695" fmla="*/ 1817333 w 2482948"/>
              <a:gd name="connsiteY1695" fmla="*/ 1925550 h 2128862"/>
              <a:gd name="connsiteX1696" fmla="*/ 1817334 w 2482948"/>
              <a:gd name="connsiteY1696" fmla="*/ 1925549 h 2128862"/>
              <a:gd name="connsiteX1697" fmla="*/ 1817416 w 2482948"/>
              <a:gd name="connsiteY1697" fmla="*/ 1925512 h 2128862"/>
              <a:gd name="connsiteX1698" fmla="*/ 1740250 w 2482948"/>
              <a:gd name="connsiteY1698" fmla="*/ 1925110 h 2128862"/>
              <a:gd name="connsiteX1699" fmla="*/ 1740180 w 2482948"/>
              <a:gd name="connsiteY1699" fmla="*/ 1926229 h 2128862"/>
              <a:gd name="connsiteX1700" fmla="*/ 1740152 w 2482948"/>
              <a:gd name="connsiteY1700" fmla="*/ 1926682 h 2128862"/>
              <a:gd name="connsiteX1701" fmla="*/ 1741665 w 2482948"/>
              <a:gd name="connsiteY1701" fmla="*/ 1927153 h 2128862"/>
              <a:gd name="connsiteX1702" fmla="*/ 1741791 w 2482948"/>
              <a:gd name="connsiteY1702" fmla="*/ 1925625 h 2128862"/>
              <a:gd name="connsiteX1703" fmla="*/ 1921402 w 2482948"/>
              <a:gd name="connsiteY1703" fmla="*/ 1924737 h 2128862"/>
              <a:gd name="connsiteX1704" fmla="*/ 1918623 w 2482948"/>
              <a:gd name="connsiteY1704" fmla="*/ 1925234 h 2128862"/>
              <a:gd name="connsiteX1705" fmla="*/ 1914577 w 2482948"/>
              <a:gd name="connsiteY1705" fmla="*/ 1925958 h 2128862"/>
              <a:gd name="connsiteX1706" fmla="*/ 1913455 w 2482948"/>
              <a:gd name="connsiteY1706" fmla="*/ 1926398 h 2128862"/>
              <a:gd name="connsiteX1707" fmla="*/ 1910810 w 2482948"/>
              <a:gd name="connsiteY1707" fmla="*/ 1927436 h 2128862"/>
              <a:gd name="connsiteX1708" fmla="*/ 1908105 w 2482948"/>
              <a:gd name="connsiteY1708" fmla="*/ 1928497 h 2128862"/>
              <a:gd name="connsiteX1709" fmla="*/ 1915658 w 2482948"/>
              <a:gd name="connsiteY1709" fmla="*/ 1927049 h 2128862"/>
              <a:gd name="connsiteX1710" fmla="*/ 1919140 w 2482948"/>
              <a:gd name="connsiteY1710" fmla="*/ 1925647 h 2128862"/>
              <a:gd name="connsiteX1711" fmla="*/ 1805877 w 2482948"/>
              <a:gd name="connsiteY1711" fmla="*/ 1924640 h 2128862"/>
              <a:gd name="connsiteX1712" fmla="*/ 1804735 w 2482948"/>
              <a:gd name="connsiteY1712" fmla="*/ 1926294 h 2128862"/>
              <a:gd name="connsiteX1713" fmla="*/ 1802902 w 2482948"/>
              <a:gd name="connsiteY1713" fmla="*/ 1928949 h 2128862"/>
              <a:gd name="connsiteX1714" fmla="*/ 1805168 w 2482948"/>
              <a:gd name="connsiteY1714" fmla="*/ 1929145 h 2128862"/>
              <a:gd name="connsiteX1715" fmla="*/ 1807245 w 2482948"/>
              <a:gd name="connsiteY1715" fmla="*/ 1926263 h 2128862"/>
              <a:gd name="connsiteX1716" fmla="*/ 1808046 w 2482948"/>
              <a:gd name="connsiteY1716" fmla="*/ 1925152 h 2128862"/>
              <a:gd name="connsiteX1717" fmla="*/ 1727210 w 2482948"/>
              <a:gd name="connsiteY1717" fmla="*/ 1924633 h 2128862"/>
              <a:gd name="connsiteX1718" fmla="*/ 1727252 w 2482948"/>
              <a:gd name="connsiteY1718" fmla="*/ 1925693 h 2128862"/>
              <a:gd name="connsiteX1719" fmla="*/ 1731567 w 2482948"/>
              <a:gd name="connsiteY1719" fmla="*/ 1928535 h 2128862"/>
              <a:gd name="connsiteX1720" fmla="*/ 1732174 w 2482948"/>
              <a:gd name="connsiteY1720" fmla="*/ 1928936 h 2128862"/>
              <a:gd name="connsiteX1721" fmla="*/ 1734758 w 2482948"/>
              <a:gd name="connsiteY1721" fmla="*/ 1930637 h 2128862"/>
              <a:gd name="connsiteX1722" fmla="*/ 1734809 w 2482948"/>
              <a:gd name="connsiteY1722" fmla="*/ 1929705 h 2128862"/>
              <a:gd name="connsiteX1723" fmla="*/ 1731926 w 2482948"/>
              <a:gd name="connsiteY1723" fmla="*/ 1927781 h 2128862"/>
              <a:gd name="connsiteX1724" fmla="*/ 1730536 w 2482948"/>
              <a:gd name="connsiteY1724" fmla="*/ 1926853 h 2128862"/>
              <a:gd name="connsiteX1725" fmla="*/ 1755540 w 2482948"/>
              <a:gd name="connsiteY1725" fmla="*/ 1924412 h 2128862"/>
              <a:gd name="connsiteX1726" fmla="*/ 1755387 w 2482948"/>
              <a:gd name="connsiteY1726" fmla="*/ 1925426 h 2128862"/>
              <a:gd name="connsiteX1727" fmla="*/ 1759541 w 2482948"/>
              <a:gd name="connsiteY1727" fmla="*/ 1926798 h 2128862"/>
              <a:gd name="connsiteX1728" fmla="*/ 1759732 w 2482948"/>
              <a:gd name="connsiteY1728" fmla="*/ 1925892 h 2128862"/>
              <a:gd name="connsiteX1729" fmla="*/ 1673873 w 2482948"/>
              <a:gd name="connsiteY1729" fmla="*/ 1924332 h 2128862"/>
              <a:gd name="connsiteX1730" fmla="*/ 1673878 w 2482948"/>
              <a:gd name="connsiteY1730" fmla="*/ 1924367 h 2128862"/>
              <a:gd name="connsiteX1731" fmla="*/ 1673883 w 2482948"/>
              <a:gd name="connsiteY1731" fmla="*/ 1924398 h 2128862"/>
              <a:gd name="connsiteX1732" fmla="*/ 1675287 w 2482948"/>
              <a:gd name="connsiteY1732" fmla="*/ 1926033 h 2128862"/>
              <a:gd name="connsiteX1733" fmla="*/ 1681947 w 2482948"/>
              <a:gd name="connsiteY1733" fmla="*/ 1933788 h 2128862"/>
              <a:gd name="connsiteX1734" fmla="*/ 1681933 w 2482948"/>
              <a:gd name="connsiteY1734" fmla="*/ 1933721 h 2128862"/>
              <a:gd name="connsiteX1735" fmla="*/ 1681930 w 2482948"/>
              <a:gd name="connsiteY1735" fmla="*/ 1933705 h 2128862"/>
              <a:gd name="connsiteX1736" fmla="*/ 1681877 w 2482948"/>
              <a:gd name="connsiteY1736" fmla="*/ 1933447 h 2128862"/>
              <a:gd name="connsiteX1737" fmla="*/ 1681614 w 2482948"/>
              <a:gd name="connsiteY1737" fmla="*/ 1933287 h 2128862"/>
              <a:gd name="connsiteX1738" fmla="*/ 1717609 w 2482948"/>
              <a:gd name="connsiteY1738" fmla="*/ 1923729 h 2128862"/>
              <a:gd name="connsiteX1739" fmla="*/ 1717658 w 2482948"/>
              <a:gd name="connsiteY1739" fmla="*/ 1924285 h 2128862"/>
              <a:gd name="connsiteX1740" fmla="*/ 1717712 w 2482948"/>
              <a:gd name="connsiteY1740" fmla="*/ 1924899 h 2128862"/>
              <a:gd name="connsiteX1741" fmla="*/ 1722740 w 2482948"/>
              <a:gd name="connsiteY1741" fmla="*/ 1928161 h 2128862"/>
              <a:gd name="connsiteX1742" fmla="*/ 1722723 w 2482948"/>
              <a:gd name="connsiteY1742" fmla="*/ 1927760 h 2128862"/>
              <a:gd name="connsiteX1743" fmla="*/ 1722704 w 2482948"/>
              <a:gd name="connsiteY1743" fmla="*/ 1927301 h 2128862"/>
              <a:gd name="connsiteX1744" fmla="*/ 1722695 w 2482948"/>
              <a:gd name="connsiteY1744" fmla="*/ 1927073 h 2128862"/>
              <a:gd name="connsiteX1745" fmla="*/ 1721839 w 2482948"/>
              <a:gd name="connsiteY1745" fmla="*/ 1926510 h 2128862"/>
              <a:gd name="connsiteX1746" fmla="*/ 1720095 w 2482948"/>
              <a:gd name="connsiteY1746" fmla="*/ 1925364 h 2128862"/>
              <a:gd name="connsiteX1747" fmla="*/ 1799450 w 2482948"/>
              <a:gd name="connsiteY1747" fmla="*/ 1923124 h 2128862"/>
              <a:gd name="connsiteX1748" fmla="*/ 1798252 w 2482948"/>
              <a:gd name="connsiteY1748" fmla="*/ 1925192 h 2128862"/>
              <a:gd name="connsiteX1749" fmla="*/ 1797090 w 2482948"/>
              <a:gd name="connsiteY1749" fmla="*/ 1927197 h 2128862"/>
              <a:gd name="connsiteX1750" fmla="*/ 1796400 w 2482948"/>
              <a:gd name="connsiteY1750" fmla="*/ 1928387 h 2128862"/>
              <a:gd name="connsiteX1751" fmla="*/ 1797342 w 2482948"/>
              <a:gd name="connsiteY1751" fmla="*/ 1928468 h 2128862"/>
              <a:gd name="connsiteX1752" fmla="*/ 1800881 w 2482948"/>
              <a:gd name="connsiteY1752" fmla="*/ 1923462 h 2128862"/>
              <a:gd name="connsiteX1753" fmla="*/ 1799661 w 2482948"/>
              <a:gd name="connsiteY1753" fmla="*/ 1923174 h 2128862"/>
              <a:gd name="connsiteX1754" fmla="*/ 1684561 w 2482948"/>
              <a:gd name="connsiteY1754" fmla="*/ 1922670 h 2128862"/>
              <a:gd name="connsiteX1755" fmla="*/ 1684566 w 2482948"/>
              <a:gd name="connsiteY1755" fmla="*/ 1922711 h 2128862"/>
              <a:gd name="connsiteX1756" fmla="*/ 1684591 w 2482948"/>
              <a:gd name="connsiteY1756" fmla="*/ 1922939 h 2128862"/>
              <a:gd name="connsiteX1757" fmla="*/ 1684598 w 2482948"/>
              <a:gd name="connsiteY1757" fmla="*/ 1922999 h 2128862"/>
              <a:gd name="connsiteX1758" fmla="*/ 1691395 w 2482948"/>
              <a:gd name="connsiteY1758" fmla="*/ 1927213 h 2128862"/>
              <a:gd name="connsiteX1759" fmla="*/ 1691349 w 2482948"/>
              <a:gd name="connsiteY1759" fmla="*/ 1926927 h 2128862"/>
              <a:gd name="connsiteX1760" fmla="*/ 1705635 w 2482948"/>
              <a:gd name="connsiteY1760" fmla="*/ 1922583 h 2128862"/>
              <a:gd name="connsiteX1761" fmla="*/ 1705637 w 2482948"/>
              <a:gd name="connsiteY1761" fmla="*/ 1922603 h 2128862"/>
              <a:gd name="connsiteX1762" fmla="*/ 1705639 w 2482948"/>
              <a:gd name="connsiteY1762" fmla="*/ 1922623 h 2128862"/>
              <a:gd name="connsiteX1763" fmla="*/ 1709877 w 2482948"/>
              <a:gd name="connsiteY1763" fmla="*/ 1925329 h 2128862"/>
              <a:gd name="connsiteX1764" fmla="*/ 1706331 w 2482948"/>
              <a:gd name="connsiteY1764" fmla="*/ 1923034 h 2128862"/>
              <a:gd name="connsiteX1765" fmla="*/ 1765730 w 2482948"/>
              <a:gd name="connsiteY1765" fmla="*/ 1922546 h 2128862"/>
              <a:gd name="connsiteX1766" fmla="*/ 1765608 w 2482948"/>
              <a:gd name="connsiteY1766" fmla="*/ 1923129 h 2128862"/>
              <a:gd name="connsiteX1767" fmla="*/ 1768330 w 2482948"/>
              <a:gd name="connsiteY1767" fmla="*/ 1924085 h 2128862"/>
              <a:gd name="connsiteX1768" fmla="*/ 1769599 w 2482948"/>
              <a:gd name="connsiteY1768" fmla="*/ 1924531 h 2128862"/>
              <a:gd name="connsiteX1769" fmla="*/ 1769735 w 2482948"/>
              <a:gd name="connsiteY1769" fmla="*/ 1924031 h 2128862"/>
              <a:gd name="connsiteX1770" fmla="*/ 1850860 w 2482948"/>
              <a:gd name="connsiteY1770" fmla="*/ 1922434 h 2128862"/>
              <a:gd name="connsiteX1771" fmla="*/ 1849490 w 2482948"/>
              <a:gd name="connsiteY1771" fmla="*/ 1922528 h 2128862"/>
              <a:gd name="connsiteX1772" fmla="*/ 1834801 w 2482948"/>
              <a:gd name="connsiteY1772" fmla="*/ 1926219 h 2128862"/>
              <a:gd name="connsiteX1773" fmla="*/ 1831396 w 2482948"/>
              <a:gd name="connsiteY1773" fmla="*/ 1927074 h 2128862"/>
              <a:gd name="connsiteX1774" fmla="*/ 1830806 w 2482948"/>
              <a:gd name="connsiteY1774" fmla="*/ 1927411 h 2128862"/>
              <a:gd name="connsiteX1775" fmla="*/ 1694920 w 2482948"/>
              <a:gd name="connsiteY1775" fmla="*/ 1921982 h 2128862"/>
              <a:gd name="connsiteX1776" fmla="*/ 1694924 w 2482948"/>
              <a:gd name="connsiteY1776" fmla="*/ 1922053 h 2128862"/>
              <a:gd name="connsiteX1777" fmla="*/ 1694928 w 2482948"/>
              <a:gd name="connsiteY1777" fmla="*/ 1922127 h 2128862"/>
              <a:gd name="connsiteX1778" fmla="*/ 1694955 w 2482948"/>
              <a:gd name="connsiteY1778" fmla="*/ 1922619 h 2128862"/>
              <a:gd name="connsiteX1779" fmla="*/ 1694976 w 2482948"/>
              <a:gd name="connsiteY1779" fmla="*/ 1922750 h 2128862"/>
              <a:gd name="connsiteX1780" fmla="*/ 1694992 w 2482948"/>
              <a:gd name="connsiteY1780" fmla="*/ 1922851 h 2128862"/>
              <a:gd name="connsiteX1781" fmla="*/ 1695009 w 2482948"/>
              <a:gd name="connsiteY1781" fmla="*/ 1922962 h 2128862"/>
              <a:gd name="connsiteX1782" fmla="*/ 1699176 w 2482948"/>
              <a:gd name="connsiteY1782" fmla="*/ 1925587 h 2128862"/>
              <a:gd name="connsiteX1783" fmla="*/ 1699450 w 2482948"/>
              <a:gd name="connsiteY1783" fmla="*/ 1925759 h 2128862"/>
              <a:gd name="connsiteX1784" fmla="*/ 1702163 w 2482948"/>
              <a:gd name="connsiteY1784" fmla="*/ 1927467 h 2128862"/>
              <a:gd name="connsiteX1785" fmla="*/ 1702081 w 2482948"/>
              <a:gd name="connsiteY1785" fmla="*/ 1926765 h 2128862"/>
              <a:gd name="connsiteX1786" fmla="*/ 1702053 w 2482948"/>
              <a:gd name="connsiteY1786" fmla="*/ 1926525 h 2128862"/>
              <a:gd name="connsiteX1787" fmla="*/ 1746919 w 2482948"/>
              <a:gd name="connsiteY1787" fmla="*/ 1921369 h 2128862"/>
              <a:gd name="connsiteX1788" fmla="*/ 1746897 w 2482948"/>
              <a:gd name="connsiteY1788" fmla="*/ 1921647 h 2128862"/>
              <a:gd name="connsiteX1789" fmla="*/ 1746871 w 2482948"/>
              <a:gd name="connsiteY1789" fmla="*/ 1921969 h 2128862"/>
              <a:gd name="connsiteX1790" fmla="*/ 1746820 w 2482948"/>
              <a:gd name="connsiteY1790" fmla="*/ 1922595 h 2128862"/>
              <a:gd name="connsiteX1791" fmla="*/ 1747161 w 2482948"/>
              <a:gd name="connsiteY1791" fmla="*/ 1922708 h 2128862"/>
              <a:gd name="connsiteX1792" fmla="*/ 1751008 w 2482948"/>
              <a:gd name="connsiteY1792" fmla="*/ 1923979 h 2128862"/>
              <a:gd name="connsiteX1793" fmla="*/ 1751052 w 2482948"/>
              <a:gd name="connsiteY1793" fmla="*/ 1923689 h 2128862"/>
              <a:gd name="connsiteX1794" fmla="*/ 1751075 w 2482948"/>
              <a:gd name="connsiteY1794" fmla="*/ 1923534 h 2128862"/>
              <a:gd name="connsiteX1795" fmla="*/ 1751175 w 2482948"/>
              <a:gd name="connsiteY1795" fmla="*/ 1922871 h 2128862"/>
              <a:gd name="connsiteX1796" fmla="*/ 1790441 w 2482948"/>
              <a:gd name="connsiteY1796" fmla="*/ 1920999 h 2128862"/>
              <a:gd name="connsiteX1797" fmla="*/ 1788342 w 2482948"/>
              <a:gd name="connsiteY1797" fmla="*/ 1925886 h 2128862"/>
              <a:gd name="connsiteX1798" fmla="*/ 1792786 w 2482948"/>
              <a:gd name="connsiteY1798" fmla="*/ 1927535 h 2128862"/>
              <a:gd name="connsiteX1799" fmla="*/ 1794886 w 2482948"/>
              <a:gd name="connsiteY1799" fmla="*/ 1923554 h 2128862"/>
              <a:gd name="connsiteX1800" fmla="*/ 1795221 w 2482948"/>
              <a:gd name="connsiteY1800" fmla="*/ 1922920 h 2128862"/>
              <a:gd name="connsiteX1801" fmla="*/ 1795593 w 2482948"/>
              <a:gd name="connsiteY1801" fmla="*/ 1922215 h 2128862"/>
              <a:gd name="connsiteX1802" fmla="*/ 1784043 w 2482948"/>
              <a:gd name="connsiteY1802" fmla="*/ 1919490 h 2128862"/>
              <a:gd name="connsiteX1803" fmla="*/ 1782462 w 2482948"/>
              <a:gd name="connsiteY1803" fmla="*/ 1923705 h 2128862"/>
              <a:gd name="connsiteX1804" fmla="*/ 1786001 w 2482948"/>
              <a:gd name="connsiteY1804" fmla="*/ 1925018 h 2128862"/>
              <a:gd name="connsiteX1805" fmla="*/ 1788247 w 2482948"/>
              <a:gd name="connsiteY1805" fmla="*/ 1920482 h 2128862"/>
              <a:gd name="connsiteX1806" fmla="*/ 1740625 w 2482948"/>
              <a:gd name="connsiteY1806" fmla="*/ 1919147 h 2128862"/>
              <a:gd name="connsiteX1807" fmla="*/ 1740582 w 2482948"/>
              <a:gd name="connsiteY1807" fmla="*/ 1919826 h 2128862"/>
              <a:gd name="connsiteX1808" fmla="*/ 1740577 w 2482948"/>
              <a:gd name="connsiteY1808" fmla="*/ 1919909 h 2128862"/>
              <a:gd name="connsiteX1809" fmla="*/ 1740538 w 2482948"/>
              <a:gd name="connsiteY1809" fmla="*/ 1920520 h 2128862"/>
              <a:gd name="connsiteX1810" fmla="*/ 1742168 w 2482948"/>
              <a:gd name="connsiteY1810" fmla="*/ 1921058 h 2128862"/>
              <a:gd name="connsiteX1811" fmla="*/ 1742215 w 2482948"/>
              <a:gd name="connsiteY1811" fmla="*/ 1920490 h 2128862"/>
              <a:gd name="connsiteX1812" fmla="*/ 1742229 w 2482948"/>
              <a:gd name="connsiteY1812" fmla="*/ 1920317 h 2128862"/>
              <a:gd name="connsiteX1813" fmla="*/ 1742278 w 2482948"/>
              <a:gd name="connsiteY1813" fmla="*/ 1919730 h 2128862"/>
              <a:gd name="connsiteX1814" fmla="*/ 1756347 w 2482948"/>
              <a:gd name="connsiteY1814" fmla="*/ 1919066 h 2128862"/>
              <a:gd name="connsiteX1815" fmla="*/ 1756231 w 2482948"/>
              <a:gd name="connsiteY1815" fmla="*/ 1919834 h 2128862"/>
              <a:gd name="connsiteX1816" fmla="*/ 1757888 w 2482948"/>
              <a:gd name="connsiteY1816" fmla="*/ 1920416 h 2128862"/>
              <a:gd name="connsiteX1817" fmla="*/ 1760680 w 2482948"/>
              <a:gd name="connsiteY1817" fmla="*/ 1921398 h 2128862"/>
              <a:gd name="connsiteX1818" fmla="*/ 1760702 w 2482948"/>
              <a:gd name="connsiteY1818" fmla="*/ 1921296 h 2128862"/>
              <a:gd name="connsiteX1819" fmla="*/ 1760822 w 2482948"/>
              <a:gd name="connsiteY1819" fmla="*/ 1920726 h 2128862"/>
              <a:gd name="connsiteX1820" fmla="*/ 1757806 w 2482948"/>
              <a:gd name="connsiteY1820" fmla="*/ 1919607 h 2128862"/>
              <a:gd name="connsiteX1821" fmla="*/ 1756656 w 2482948"/>
              <a:gd name="connsiteY1821" fmla="*/ 1919180 h 2128862"/>
              <a:gd name="connsiteX1822" fmla="*/ 1637496 w 2482948"/>
              <a:gd name="connsiteY1822" fmla="*/ 1918670 h 2128862"/>
              <a:gd name="connsiteX1823" fmla="*/ 1637550 w 2482948"/>
              <a:gd name="connsiteY1823" fmla="*/ 1918933 h 2128862"/>
              <a:gd name="connsiteX1824" fmla="*/ 1637584 w 2482948"/>
              <a:gd name="connsiteY1824" fmla="*/ 1919095 h 2128862"/>
              <a:gd name="connsiteX1825" fmla="*/ 1637600 w 2482948"/>
              <a:gd name="connsiteY1825" fmla="*/ 1919169 h 2128862"/>
              <a:gd name="connsiteX1826" fmla="*/ 1638784 w 2482948"/>
              <a:gd name="connsiteY1826" fmla="*/ 1920806 h 2128862"/>
              <a:gd name="connsiteX1827" fmla="*/ 1645504 w 2482948"/>
              <a:gd name="connsiteY1827" fmla="*/ 1930095 h 2128862"/>
              <a:gd name="connsiteX1828" fmla="*/ 1645236 w 2482948"/>
              <a:gd name="connsiteY1828" fmla="*/ 1929198 h 2128862"/>
              <a:gd name="connsiteX1829" fmla="*/ 1645109 w 2482948"/>
              <a:gd name="connsiteY1829" fmla="*/ 1928773 h 2128862"/>
              <a:gd name="connsiteX1830" fmla="*/ 1645083 w 2482948"/>
              <a:gd name="connsiteY1830" fmla="*/ 1928592 h 2128862"/>
              <a:gd name="connsiteX1831" fmla="*/ 1644999 w 2482948"/>
              <a:gd name="connsiteY1831" fmla="*/ 1928020 h 2128862"/>
              <a:gd name="connsiteX1832" fmla="*/ 1726950 w 2482948"/>
              <a:gd name="connsiteY1832" fmla="*/ 1918055 h 2128862"/>
              <a:gd name="connsiteX1833" fmla="*/ 1726982 w 2482948"/>
              <a:gd name="connsiteY1833" fmla="*/ 1918856 h 2128862"/>
              <a:gd name="connsiteX1834" fmla="*/ 1732414 w 2482948"/>
              <a:gd name="connsiteY1834" fmla="*/ 1922490 h 2128862"/>
              <a:gd name="connsiteX1835" fmla="*/ 1735107 w 2482948"/>
              <a:gd name="connsiteY1835" fmla="*/ 1924292 h 2128862"/>
              <a:gd name="connsiteX1836" fmla="*/ 1735138 w 2482948"/>
              <a:gd name="connsiteY1836" fmla="*/ 1923723 h 2128862"/>
              <a:gd name="connsiteX1837" fmla="*/ 1735152 w 2482948"/>
              <a:gd name="connsiteY1837" fmla="*/ 1923469 h 2128862"/>
              <a:gd name="connsiteX1838" fmla="*/ 1735156 w 2482948"/>
              <a:gd name="connsiteY1838" fmla="*/ 1923406 h 2128862"/>
              <a:gd name="connsiteX1839" fmla="*/ 1734452 w 2482948"/>
              <a:gd name="connsiteY1839" fmla="*/ 1923171 h 2128862"/>
              <a:gd name="connsiteX1840" fmla="*/ 1728371 w 2482948"/>
              <a:gd name="connsiteY1840" fmla="*/ 1919025 h 2128862"/>
              <a:gd name="connsiteX1841" fmla="*/ 1727142 w 2482948"/>
              <a:gd name="connsiteY1841" fmla="*/ 1918186 h 2128862"/>
              <a:gd name="connsiteX1842" fmla="*/ 1717097 w 2482948"/>
              <a:gd name="connsiteY1842" fmla="*/ 1917886 h 2128862"/>
              <a:gd name="connsiteX1843" fmla="*/ 1717141 w 2482948"/>
              <a:gd name="connsiteY1843" fmla="*/ 1918382 h 2128862"/>
              <a:gd name="connsiteX1844" fmla="*/ 1717143 w 2482948"/>
              <a:gd name="connsiteY1844" fmla="*/ 1918406 h 2128862"/>
              <a:gd name="connsiteX1845" fmla="*/ 1717202 w 2482948"/>
              <a:gd name="connsiteY1845" fmla="*/ 1919075 h 2128862"/>
              <a:gd name="connsiteX1846" fmla="*/ 1722511 w 2482948"/>
              <a:gd name="connsiteY1846" fmla="*/ 1922571 h 2128862"/>
              <a:gd name="connsiteX1847" fmla="*/ 1722466 w 2482948"/>
              <a:gd name="connsiteY1847" fmla="*/ 1921468 h 2128862"/>
              <a:gd name="connsiteX1848" fmla="*/ 1721205 w 2482948"/>
              <a:gd name="connsiteY1848" fmla="*/ 1920626 h 2128862"/>
              <a:gd name="connsiteX1849" fmla="*/ 1717592 w 2482948"/>
              <a:gd name="connsiteY1849" fmla="*/ 1918215 h 2128862"/>
              <a:gd name="connsiteX1850" fmla="*/ 1776955 w 2482948"/>
              <a:gd name="connsiteY1850" fmla="*/ 1917818 h 2128862"/>
              <a:gd name="connsiteX1851" fmla="*/ 1775929 w 2482948"/>
              <a:gd name="connsiteY1851" fmla="*/ 1921281 h 2128862"/>
              <a:gd name="connsiteX1852" fmla="*/ 1777226 w 2482948"/>
              <a:gd name="connsiteY1852" fmla="*/ 1921762 h 2128862"/>
              <a:gd name="connsiteX1853" fmla="*/ 1777234 w 2482948"/>
              <a:gd name="connsiteY1853" fmla="*/ 1921765 h 2128862"/>
              <a:gd name="connsiteX1854" fmla="*/ 1778168 w 2482948"/>
              <a:gd name="connsiteY1854" fmla="*/ 1919189 h 2128862"/>
              <a:gd name="connsiteX1855" fmla="*/ 1778434 w 2482948"/>
              <a:gd name="connsiteY1855" fmla="*/ 1918456 h 2128862"/>
              <a:gd name="connsiteX1856" fmla="*/ 1778531 w 2482948"/>
              <a:gd name="connsiteY1856" fmla="*/ 1918190 h 2128862"/>
              <a:gd name="connsiteX1857" fmla="*/ 1892816 w 2482948"/>
              <a:gd name="connsiteY1857" fmla="*/ 1917555 h 2128862"/>
              <a:gd name="connsiteX1858" fmla="*/ 1889353 w 2482948"/>
              <a:gd name="connsiteY1858" fmla="*/ 1917917 h 2128862"/>
              <a:gd name="connsiteX1859" fmla="*/ 1888858 w 2482948"/>
              <a:gd name="connsiteY1859" fmla="*/ 1918133 h 2128862"/>
              <a:gd name="connsiteX1860" fmla="*/ 1887478 w 2482948"/>
              <a:gd name="connsiteY1860" fmla="*/ 1918735 h 2128862"/>
              <a:gd name="connsiteX1861" fmla="*/ 1853264 w 2482948"/>
              <a:gd name="connsiteY1861" fmla="*/ 1925811 h 2128862"/>
              <a:gd name="connsiteX1862" fmla="*/ 1851698 w 2482948"/>
              <a:gd name="connsiteY1862" fmla="*/ 1926135 h 2128862"/>
              <a:gd name="connsiteX1863" fmla="*/ 1827714 w 2482948"/>
              <a:gd name="connsiteY1863" fmla="*/ 1931095 h 2128862"/>
              <a:gd name="connsiteX1864" fmla="*/ 1829657 w 2482948"/>
              <a:gd name="connsiteY1864" fmla="*/ 1931263 h 2128862"/>
              <a:gd name="connsiteX1865" fmla="*/ 1870833 w 2482948"/>
              <a:gd name="connsiteY1865" fmla="*/ 1922952 h 2128862"/>
              <a:gd name="connsiteX1866" fmla="*/ 1883867 w 2482948"/>
              <a:gd name="connsiteY1866" fmla="*/ 1920321 h 2128862"/>
              <a:gd name="connsiteX1867" fmla="*/ 1888579 w 2482948"/>
              <a:gd name="connsiteY1867" fmla="*/ 1919370 h 2128862"/>
              <a:gd name="connsiteX1868" fmla="*/ 1666775 w 2482948"/>
              <a:gd name="connsiteY1868" fmla="*/ 1916122 h 2128862"/>
              <a:gd name="connsiteX1869" fmla="*/ 1668584 w 2482948"/>
              <a:gd name="connsiteY1869" fmla="*/ 1918228 h 2128862"/>
              <a:gd name="connsiteX1870" fmla="*/ 1668584 w 2482948"/>
              <a:gd name="connsiteY1870" fmla="*/ 1918228 h 2128862"/>
              <a:gd name="connsiteX1871" fmla="*/ 1668583 w 2482948"/>
              <a:gd name="connsiteY1871" fmla="*/ 1918225 h 2128862"/>
              <a:gd name="connsiteX1872" fmla="*/ 1668581 w 2482948"/>
              <a:gd name="connsiteY1872" fmla="*/ 1918211 h 2128862"/>
              <a:gd name="connsiteX1873" fmla="*/ 1667232 w 2482948"/>
              <a:gd name="connsiteY1873" fmla="*/ 1916650 h 2128862"/>
              <a:gd name="connsiteX1874" fmla="*/ 1666912 w 2482948"/>
              <a:gd name="connsiteY1874" fmla="*/ 1916280 h 2128862"/>
              <a:gd name="connsiteX1875" fmla="*/ 1747377 w 2482948"/>
              <a:gd name="connsiteY1875" fmla="*/ 1915739 h 2128862"/>
              <a:gd name="connsiteX1876" fmla="*/ 1747320 w 2482948"/>
              <a:gd name="connsiteY1876" fmla="*/ 1916447 h 2128862"/>
              <a:gd name="connsiteX1877" fmla="*/ 1747300 w 2482948"/>
              <a:gd name="connsiteY1877" fmla="*/ 1916696 h 2128862"/>
              <a:gd name="connsiteX1878" fmla="*/ 1749767 w 2482948"/>
              <a:gd name="connsiteY1878" fmla="*/ 1917563 h 2128862"/>
              <a:gd name="connsiteX1879" fmla="*/ 1751866 w 2482948"/>
              <a:gd name="connsiteY1879" fmla="*/ 1918301 h 2128862"/>
              <a:gd name="connsiteX1880" fmla="*/ 1751994 w 2482948"/>
              <a:gd name="connsiteY1880" fmla="*/ 1917452 h 2128862"/>
              <a:gd name="connsiteX1881" fmla="*/ 1705214 w 2482948"/>
              <a:gd name="connsiteY1881" fmla="*/ 1915577 h 2128862"/>
              <a:gd name="connsiteX1882" fmla="*/ 1705215 w 2482948"/>
              <a:gd name="connsiteY1882" fmla="*/ 1915611 h 2128862"/>
              <a:gd name="connsiteX1883" fmla="*/ 1705231 w 2482948"/>
              <a:gd name="connsiteY1883" fmla="*/ 1916423 h 2128862"/>
              <a:gd name="connsiteX1884" fmla="*/ 1705239 w 2482948"/>
              <a:gd name="connsiteY1884" fmla="*/ 1916806 h 2128862"/>
              <a:gd name="connsiteX1885" fmla="*/ 1706760 w 2482948"/>
              <a:gd name="connsiteY1885" fmla="*/ 1917793 h 2128862"/>
              <a:gd name="connsiteX1886" fmla="*/ 1712123 w 2482948"/>
              <a:gd name="connsiteY1886" fmla="*/ 1921273 h 2128862"/>
              <a:gd name="connsiteX1887" fmla="*/ 1712101 w 2482948"/>
              <a:gd name="connsiteY1887" fmla="*/ 1921040 h 2128862"/>
              <a:gd name="connsiteX1888" fmla="*/ 1712005 w 2482948"/>
              <a:gd name="connsiteY1888" fmla="*/ 1920043 h 2128862"/>
              <a:gd name="connsiteX1889" fmla="*/ 1767199 w 2482948"/>
              <a:gd name="connsiteY1889" fmla="*/ 1915517 h 2128862"/>
              <a:gd name="connsiteX1890" fmla="*/ 1767074 w 2482948"/>
              <a:gd name="connsiteY1890" fmla="*/ 1916115 h 2128862"/>
              <a:gd name="connsiteX1891" fmla="*/ 1766969 w 2482948"/>
              <a:gd name="connsiteY1891" fmla="*/ 1916621 h 2128862"/>
              <a:gd name="connsiteX1892" fmla="*/ 1766710 w 2482948"/>
              <a:gd name="connsiteY1892" fmla="*/ 1917860 h 2128862"/>
              <a:gd name="connsiteX1893" fmla="*/ 1770983 w 2482948"/>
              <a:gd name="connsiteY1893" fmla="*/ 1919446 h 2128862"/>
              <a:gd name="connsiteX1894" fmla="*/ 1771759 w 2482948"/>
              <a:gd name="connsiteY1894" fmla="*/ 1916592 h 2128862"/>
              <a:gd name="connsiteX1895" fmla="*/ 1694563 w 2482948"/>
              <a:gd name="connsiteY1895" fmla="*/ 1915416 h 2128862"/>
              <a:gd name="connsiteX1896" fmla="*/ 1694566 w 2482948"/>
              <a:gd name="connsiteY1896" fmla="*/ 1915480 h 2128862"/>
              <a:gd name="connsiteX1897" fmla="*/ 1694570 w 2482948"/>
              <a:gd name="connsiteY1897" fmla="*/ 1915554 h 2128862"/>
              <a:gd name="connsiteX1898" fmla="*/ 1701337 w 2482948"/>
              <a:gd name="connsiteY1898" fmla="*/ 1919876 h 2128862"/>
              <a:gd name="connsiteX1899" fmla="*/ 1701336 w 2482948"/>
              <a:gd name="connsiteY1899" fmla="*/ 1919841 h 2128862"/>
              <a:gd name="connsiteX1900" fmla="*/ 1701336 w 2482948"/>
              <a:gd name="connsiteY1900" fmla="*/ 1919838 h 2128862"/>
              <a:gd name="connsiteX1901" fmla="*/ 1701335 w 2482948"/>
              <a:gd name="connsiteY1901" fmla="*/ 1919800 h 2128862"/>
              <a:gd name="connsiteX1902" fmla="*/ 1683675 w 2482948"/>
              <a:gd name="connsiteY1902" fmla="*/ 1914819 h 2128862"/>
              <a:gd name="connsiteX1903" fmla="*/ 1683732 w 2482948"/>
              <a:gd name="connsiteY1903" fmla="*/ 1915325 h 2128862"/>
              <a:gd name="connsiteX1904" fmla="*/ 1683753 w 2482948"/>
              <a:gd name="connsiteY1904" fmla="*/ 1915516 h 2128862"/>
              <a:gd name="connsiteX1905" fmla="*/ 1683796 w 2482948"/>
              <a:gd name="connsiteY1905" fmla="*/ 1915898 h 2128862"/>
              <a:gd name="connsiteX1906" fmla="*/ 1688398 w 2482948"/>
              <a:gd name="connsiteY1906" fmla="*/ 1918796 h 2128862"/>
              <a:gd name="connsiteX1907" fmla="*/ 1690623 w 2482948"/>
              <a:gd name="connsiteY1907" fmla="*/ 1920198 h 2128862"/>
              <a:gd name="connsiteX1908" fmla="*/ 1690623 w 2482948"/>
              <a:gd name="connsiteY1908" fmla="*/ 1920196 h 2128862"/>
              <a:gd name="connsiteX1909" fmla="*/ 1690618 w 2482948"/>
              <a:gd name="connsiteY1909" fmla="*/ 1920144 h 2128862"/>
              <a:gd name="connsiteX1910" fmla="*/ 1690535 w 2482948"/>
              <a:gd name="connsiteY1910" fmla="*/ 1919189 h 2128862"/>
              <a:gd name="connsiteX1911" fmla="*/ 1740987 w 2482948"/>
              <a:gd name="connsiteY1911" fmla="*/ 1913369 h 2128862"/>
              <a:gd name="connsiteX1912" fmla="*/ 1740919 w 2482948"/>
              <a:gd name="connsiteY1912" fmla="*/ 1914454 h 2128862"/>
              <a:gd name="connsiteX1913" fmla="*/ 1741307 w 2482948"/>
              <a:gd name="connsiteY1913" fmla="*/ 1914591 h 2128862"/>
              <a:gd name="connsiteX1914" fmla="*/ 1742663 w 2482948"/>
              <a:gd name="connsiteY1914" fmla="*/ 1915067 h 2128862"/>
              <a:gd name="connsiteX1915" fmla="*/ 1742749 w 2482948"/>
              <a:gd name="connsiteY1915" fmla="*/ 1914023 h 2128862"/>
              <a:gd name="connsiteX1916" fmla="*/ 1726716 w 2482948"/>
              <a:gd name="connsiteY1916" fmla="*/ 1912129 h 2128862"/>
              <a:gd name="connsiteX1917" fmla="*/ 1726742 w 2482948"/>
              <a:gd name="connsiteY1917" fmla="*/ 1912783 h 2128862"/>
              <a:gd name="connsiteX1918" fmla="*/ 1735416 w 2482948"/>
              <a:gd name="connsiteY1918" fmla="*/ 1918674 h 2128862"/>
              <a:gd name="connsiteX1919" fmla="*/ 1735442 w 2482948"/>
              <a:gd name="connsiteY1919" fmla="*/ 1918211 h 2128862"/>
              <a:gd name="connsiteX1920" fmla="*/ 1735490 w 2482948"/>
              <a:gd name="connsiteY1920" fmla="*/ 1917334 h 2128862"/>
              <a:gd name="connsiteX1921" fmla="*/ 1732942 w 2482948"/>
              <a:gd name="connsiteY1921" fmla="*/ 1916434 h 2128862"/>
              <a:gd name="connsiteX1922" fmla="*/ 1757504 w 2482948"/>
              <a:gd name="connsiteY1922" fmla="*/ 1911399 h 2128862"/>
              <a:gd name="connsiteX1923" fmla="*/ 1757069 w 2482948"/>
              <a:gd name="connsiteY1923" fmla="*/ 1914283 h 2128862"/>
              <a:gd name="connsiteX1924" fmla="*/ 1761810 w 2482948"/>
              <a:gd name="connsiteY1924" fmla="*/ 1916042 h 2128862"/>
              <a:gd name="connsiteX1925" fmla="*/ 1761851 w 2482948"/>
              <a:gd name="connsiteY1925" fmla="*/ 1915848 h 2128862"/>
              <a:gd name="connsiteX1926" fmla="*/ 1762031 w 2482948"/>
              <a:gd name="connsiteY1926" fmla="*/ 1914993 h 2128862"/>
              <a:gd name="connsiteX1927" fmla="*/ 1762343 w 2482948"/>
              <a:gd name="connsiteY1927" fmla="*/ 1913516 h 2128862"/>
              <a:gd name="connsiteX1928" fmla="*/ 1759934 w 2482948"/>
              <a:gd name="connsiteY1928" fmla="*/ 1912462 h 2128862"/>
              <a:gd name="connsiteX1929" fmla="*/ 1758082 w 2482948"/>
              <a:gd name="connsiteY1929" fmla="*/ 1911652 h 2128862"/>
              <a:gd name="connsiteX1930" fmla="*/ 1716488 w 2482948"/>
              <a:gd name="connsiteY1930" fmla="*/ 1910922 h 2128862"/>
              <a:gd name="connsiteX1931" fmla="*/ 1716573 w 2482948"/>
              <a:gd name="connsiteY1931" fmla="*/ 1911892 h 2128862"/>
              <a:gd name="connsiteX1932" fmla="*/ 1722229 w 2482948"/>
              <a:gd name="connsiteY1932" fmla="*/ 1915675 h 2128862"/>
              <a:gd name="connsiteX1933" fmla="*/ 1722199 w 2482948"/>
              <a:gd name="connsiteY1933" fmla="*/ 1914948 h 2128862"/>
              <a:gd name="connsiteX1934" fmla="*/ 1722193 w 2482948"/>
              <a:gd name="connsiteY1934" fmla="*/ 1914812 h 2128862"/>
              <a:gd name="connsiteX1935" fmla="*/ 1719745 w 2482948"/>
              <a:gd name="connsiteY1935" fmla="*/ 1913143 h 2128862"/>
              <a:gd name="connsiteX1936" fmla="*/ 1705097 w 2482948"/>
              <a:gd name="connsiteY1936" fmla="*/ 1909877 h 2128862"/>
              <a:gd name="connsiteX1937" fmla="*/ 1705118 w 2482948"/>
              <a:gd name="connsiteY1937" fmla="*/ 1910896 h 2128862"/>
              <a:gd name="connsiteX1938" fmla="*/ 1705123 w 2482948"/>
              <a:gd name="connsiteY1938" fmla="*/ 1911120 h 2128862"/>
              <a:gd name="connsiteX1939" fmla="*/ 1708166 w 2482948"/>
              <a:gd name="connsiteY1939" fmla="*/ 1913124 h 2128862"/>
              <a:gd name="connsiteX1940" fmla="*/ 1711552 w 2482948"/>
              <a:gd name="connsiteY1940" fmla="*/ 1915354 h 2128862"/>
              <a:gd name="connsiteX1941" fmla="*/ 1711453 w 2482948"/>
              <a:gd name="connsiteY1941" fmla="*/ 1914325 h 2128862"/>
              <a:gd name="connsiteX1942" fmla="*/ 1711431 w 2482948"/>
              <a:gd name="connsiteY1942" fmla="*/ 1914104 h 2128862"/>
              <a:gd name="connsiteX1943" fmla="*/ 1606255 w 2482948"/>
              <a:gd name="connsiteY1943" fmla="*/ 1909338 h 2128862"/>
              <a:gd name="connsiteX1944" fmla="*/ 1606324 w 2482948"/>
              <a:gd name="connsiteY1944" fmla="*/ 1909522 h 2128862"/>
              <a:gd name="connsiteX1945" fmla="*/ 1606605 w 2482948"/>
              <a:gd name="connsiteY1945" fmla="*/ 1910269 h 2128862"/>
              <a:gd name="connsiteX1946" fmla="*/ 1606935 w 2482948"/>
              <a:gd name="connsiteY1946" fmla="*/ 1911142 h 2128862"/>
              <a:gd name="connsiteX1947" fmla="*/ 1607430 w 2482948"/>
              <a:gd name="connsiteY1947" fmla="*/ 1912121 h 2128862"/>
              <a:gd name="connsiteX1948" fmla="*/ 1694176 w 2482948"/>
              <a:gd name="connsiteY1948" fmla="*/ 1908318 h 2128862"/>
              <a:gd name="connsiteX1949" fmla="*/ 1694247 w 2482948"/>
              <a:gd name="connsiteY1949" fmla="*/ 1909620 h 2128862"/>
              <a:gd name="connsiteX1950" fmla="*/ 1694250 w 2482948"/>
              <a:gd name="connsiteY1950" fmla="*/ 1909676 h 2128862"/>
              <a:gd name="connsiteX1951" fmla="*/ 1699402 w 2482948"/>
              <a:gd name="connsiteY1951" fmla="*/ 1913019 h 2128862"/>
              <a:gd name="connsiteX1952" fmla="*/ 1701212 w 2482948"/>
              <a:gd name="connsiteY1952" fmla="*/ 1914193 h 2128862"/>
              <a:gd name="connsiteX1953" fmla="*/ 1701194 w 2482948"/>
              <a:gd name="connsiteY1953" fmla="*/ 1913376 h 2128862"/>
              <a:gd name="connsiteX1954" fmla="*/ 1701184 w 2482948"/>
              <a:gd name="connsiteY1954" fmla="*/ 1912927 h 2128862"/>
              <a:gd name="connsiteX1955" fmla="*/ 1696129 w 2482948"/>
              <a:gd name="connsiteY1955" fmla="*/ 1909603 h 2128862"/>
              <a:gd name="connsiteX1956" fmla="*/ 1695495 w 2482948"/>
              <a:gd name="connsiteY1956" fmla="*/ 1909186 h 2128862"/>
              <a:gd name="connsiteX1957" fmla="*/ 1682889 w 2482948"/>
              <a:gd name="connsiteY1957" fmla="*/ 1907860 h 2128862"/>
              <a:gd name="connsiteX1958" fmla="*/ 1682901 w 2482948"/>
              <a:gd name="connsiteY1958" fmla="*/ 1907963 h 2128862"/>
              <a:gd name="connsiteX1959" fmla="*/ 1682918 w 2482948"/>
              <a:gd name="connsiteY1959" fmla="*/ 1908113 h 2128862"/>
              <a:gd name="connsiteX1960" fmla="*/ 1689964 w 2482948"/>
              <a:gd name="connsiteY1960" fmla="*/ 1912612 h 2128862"/>
              <a:gd name="connsiteX1961" fmla="*/ 1689948 w 2482948"/>
              <a:gd name="connsiteY1961" fmla="*/ 1912429 h 2128862"/>
              <a:gd name="connsiteX1962" fmla="*/ 1688430 w 2482948"/>
              <a:gd name="connsiteY1962" fmla="*/ 1911446 h 2128862"/>
              <a:gd name="connsiteX1963" fmla="*/ 1685858 w 2482948"/>
              <a:gd name="connsiteY1963" fmla="*/ 1909782 h 2128862"/>
              <a:gd name="connsiteX1964" fmla="*/ 1748067 w 2482948"/>
              <a:gd name="connsiteY1964" fmla="*/ 1907270 h 2128862"/>
              <a:gd name="connsiteX1965" fmla="*/ 1747777 w 2482948"/>
              <a:gd name="connsiteY1965" fmla="*/ 1910836 h 2128862"/>
              <a:gd name="connsiteX1966" fmla="*/ 1752716 w 2482948"/>
              <a:gd name="connsiteY1966" fmla="*/ 1912668 h 2128862"/>
              <a:gd name="connsiteX1967" fmla="*/ 1752946 w 2482948"/>
              <a:gd name="connsiteY1967" fmla="*/ 1911147 h 2128862"/>
              <a:gd name="connsiteX1968" fmla="*/ 1752984 w 2482948"/>
              <a:gd name="connsiteY1968" fmla="*/ 1910892 h 2128862"/>
              <a:gd name="connsiteX1969" fmla="*/ 1753193 w 2482948"/>
              <a:gd name="connsiteY1969" fmla="*/ 1909513 h 2128862"/>
              <a:gd name="connsiteX1970" fmla="*/ 1749416 w 2482948"/>
              <a:gd name="connsiteY1970" fmla="*/ 1907860 h 2128862"/>
              <a:gd name="connsiteX1971" fmla="*/ 1726492 w 2482948"/>
              <a:gd name="connsiteY1971" fmla="*/ 1906452 h 2128862"/>
              <a:gd name="connsiteX1972" fmla="*/ 1726496 w 2482948"/>
              <a:gd name="connsiteY1972" fmla="*/ 1906564 h 2128862"/>
              <a:gd name="connsiteX1973" fmla="*/ 1726500 w 2482948"/>
              <a:gd name="connsiteY1973" fmla="*/ 1906666 h 2128862"/>
              <a:gd name="connsiteX1974" fmla="*/ 1734541 w 2482948"/>
              <a:gd name="connsiteY1974" fmla="*/ 1912213 h 2128862"/>
              <a:gd name="connsiteX1975" fmla="*/ 1735748 w 2482948"/>
              <a:gd name="connsiteY1975" fmla="*/ 1912637 h 2128862"/>
              <a:gd name="connsiteX1976" fmla="*/ 1735813 w 2482948"/>
              <a:gd name="connsiteY1976" fmla="*/ 1911450 h 2128862"/>
              <a:gd name="connsiteX1977" fmla="*/ 1731184 w 2482948"/>
              <a:gd name="connsiteY1977" fmla="*/ 1909733 h 2128862"/>
              <a:gd name="connsiteX1978" fmla="*/ 1728537 w 2482948"/>
              <a:gd name="connsiteY1978" fmla="*/ 1907882 h 2128862"/>
              <a:gd name="connsiteX1979" fmla="*/ 1715941 w 2482948"/>
              <a:gd name="connsiteY1979" fmla="*/ 1904679 h 2128862"/>
              <a:gd name="connsiteX1980" fmla="*/ 1716012 w 2482948"/>
              <a:gd name="connsiteY1980" fmla="*/ 1905495 h 2128862"/>
              <a:gd name="connsiteX1981" fmla="*/ 1721055 w 2482948"/>
              <a:gd name="connsiteY1981" fmla="*/ 1908920 h 2128862"/>
              <a:gd name="connsiteX1982" fmla="*/ 1721978 w 2482948"/>
              <a:gd name="connsiteY1982" fmla="*/ 1909547 h 2128862"/>
              <a:gd name="connsiteX1983" fmla="*/ 1721949 w 2482948"/>
              <a:gd name="connsiteY1983" fmla="*/ 1908833 h 2128862"/>
              <a:gd name="connsiteX1984" fmla="*/ 1741549 w 2482948"/>
              <a:gd name="connsiteY1984" fmla="*/ 1904419 h 2128862"/>
              <a:gd name="connsiteX1985" fmla="*/ 1741297 w 2482948"/>
              <a:gd name="connsiteY1985" fmla="*/ 1908432 h 2128862"/>
              <a:gd name="connsiteX1986" fmla="*/ 1743154 w 2482948"/>
              <a:gd name="connsiteY1986" fmla="*/ 1909121 h 2128862"/>
              <a:gd name="connsiteX1987" fmla="*/ 1743436 w 2482948"/>
              <a:gd name="connsiteY1987" fmla="*/ 1905694 h 2128862"/>
              <a:gd name="connsiteX1988" fmla="*/ 1743472 w 2482948"/>
              <a:gd name="connsiteY1988" fmla="*/ 1905260 h 2128862"/>
              <a:gd name="connsiteX1989" fmla="*/ 1704958 w 2482948"/>
              <a:gd name="connsiteY1989" fmla="*/ 1903061 h 2128862"/>
              <a:gd name="connsiteX1990" fmla="*/ 1704980 w 2482948"/>
              <a:gd name="connsiteY1990" fmla="*/ 1904137 h 2128862"/>
              <a:gd name="connsiteX1991" fmla="*/ 1710848 w 2482948"/>
              <a:gd name="connsiteY1991" fmla="*/ 1908063 h 2128862"/>
              <a:gd name="connsiteX1992" fmla="*/ 1710820 w 2482948"/>
              <a:gd name="connsiteY1992" fmla="*/ 1907778 h 2128862"/>
              <a:gd name="connsiteX1993" fmla="*/ 1710792 w 2482948"/>
              <a:gd name="connsiteY1993" fmla="*/ 1907484 h 2128862"/>
              <a:gd name="connsiteX1994" fmla="*/ 1710746 w 2482948"/>
              <a:gd name="connsiteY1994" fmla="*/ 1907007 h 2128862"/>
              <a:gd name="connsiteX1995" fmla="*/ 1693852 w 2482948"/>
              <a:gd name="connsiteY1995" fmla="*/ 1902372 h 2128862"/>
              <a:gd name="connsiteX1996" fmla="*/ 1693927 w 2482948"/>
              <a:gd name="connsiteY1996" fmla="*/ 1903747 h 2128862"/>
              <a:gd name="connsiteX1997" fmla="*/ 1698621 w 2482948"/>
              <a:gd name="connsiteY1997" fmla="*/ 1906838 h 2128862"/>
              <a:gd name="connsiteX1998" fmla="*/ 1701086 w 2482948"/>
              <a:gd name="connsiteY1998" fmla="*/ 1908461 h 2128862"/>
              <a:gd name="connsiteX1999" fmla="*/ 1701081 w 2482948"/>
              <a:gd name="connsiteY1999" fmla="*/ 1908237 h 2128862"/>
              <a:gd name="connsiteX2000" fmla="*/ 1701072 w 2482948"/>
              <a:gd name="connsiteY2000" fmla="*/ 1907802 h 2128862"/>
              <a:gd name="connsiteX2001" fmla="*/ 1701058 w 2482948"/>
              <a:gd name="connsiteY2001" fmla="*/ 1907181 h 2128862"/>
              <a:gd name="connsiteX2002" fmla="*/ 1682040 w 2482948"/>
              <a:gd name="connsiteY2002" fmla="*/ 1900337 h 2128862"/>
              <a:gd name="connsiteX2003" fmla="*/ 1682102 w 2482948"/>
              <a:gd name="connsiteY2003" fmla="*/ 1900887 h 2128862"/>
              <a:gd name="connsiteX2004" fmla="*/ 1682138 w 2482948"/>
              <a:gd name="connsiteY2004" fmla="*/ 1901209 h 2128862"/>
              <a:gd name="connsiteX2005" fmla="*/ 1682212 w 2482948"/>
              <a:gd name="connsiteY2005" fmla="*/ 1901865 h 2128862"/>
              <a:gd name="connsiteX2006" fmla="*/ 1683177 w 2482948"/>
              <a:gd name="connsiteY2006" fmla="*/ 1902492 h 2128862"/>
              <a:gd name="connsiteX2007" fmla="*/ 1689437 w 2482948"/>
              <a:gd name="connsiteY2007" fmla="*/ 1906553 h 2128862"/>
              <a:gd name="connsiteX2008" fmla="*/ 1689312 w 2482948"/>
              <a:gd name="connsiteY2008" fmla="*/ 1905120 h 2128862"/>
              <a:gd name="connsiteX2009" fmla="*/ 1687530 w 2482948"/>
              <a:gd name="connsiteY2009" fmla="*/ 1903948 h 2128862"/>
              <a:gd name="connsiteX2010" fmla="*/ 1950049 w 2482948"/>
              <a:gd name="connsiteY2010" fmla="*/ 1899510 h 2128862"/>
              <a:gd name="connsiteX2011" fmla="*/ 1945057 w 2482948"/>
              <a:gd name="connsiteY2011" fmla="*/ 1901269 h 2128862"/>
              <a:gd name="connsiteX2012" fmla="*/ 1922990 w 2482948"/>
              <a:gd name="connsiteY2012" fmla="*/ 1909048 h 2128862"/>
              <a:gd name="connsiteX2013" fmla="*/ 1899895 w 2482948"/>
              <a:gd name="connsiteY2013" fmla="*/ 1918668 h 2128862"/>
              <a:gd name="connsiteX2014" fmla="*/ 1893992 w 2482948"/>
              <a:gd name="connsiteY2014" fmla="*/ 1921127 h 2128862"/>
              <a:gd name="connsiteX2015" fmla="*/ 1883501 w 2482948"/>
              <a:gd name="connsiteY2015" fmla="*/ 1925497 h 2128862"/>
              <a:gd name="connsiteX2016" fmla="*/ 1857144 w 2482948"/>
              <a:gd name="connsiteY2016" fmla="*/ 1929962 h 2128862"/>
              <a:gd name="connsiteX2017" fmla="*/ 1842774 w 2482948"/>
              <a:gd name="connsiteY2017" fmla="*/ 1932397 h 2128862"/>
              <a:gd name="connsiteX2018" fmla="*/ 1844097 w 2482948"/>
              <a:gd name="connsiteY2018" fmla="*/ 1932511 h 2128862"/>
              <a:gd name="connsiteX2019" fmla="*/ 1844483 w 2482948"/>
              <a:gd name="connsiteY2019" fmla="*/ 1932545 h 2128862"/>
              <a:gd name="connsiteX2020" fmla="*/ 1847540 w 2482948"/>
              <a:gd name="connsiteY2020" fmla="*/ 1932809 h 2128862"/>
              <a:gd name="connsiteX2021" fmla="*/ 1882704 w 2482948"/>
              <a:gd name="connsiteY2021" fmla="*/ 1927314 h 2128862"/>
              <a:gd name="connsiteX2022" fmla="*/ 1949388 w 2482948"/>
              <a:gd name="connsiteY2022" fmla="*/ 1899971 h 2128862"/>
              <a:gd name="connsiteX2023" fmla="*/ 1716061 w 2482948"/>
              <a:gd name="connsiteY2023" fmla="*/ 1899158 h 2128862"/>
              <a:gd name="connsiteX2024" fmla="*/ 1716053 w 2482948"/>
              <a:gd name="connsiteY2024" fmla="*/ 1899458 h 2128862"/>
              <a:gd name="connsiteX2025" fmla="*/ 1720438 w 2482948"/>
              <a:gd name="connsiteY2025" fmla="*/ 1902484 h 2128862"/>
              <a:gd name="connsiteX2026" fmla="*/ 1721854 w 2482948"/>
              <a:gd name="connsiteY2026" fmla="*/ 1903460 h 2128862"/>
              <a:gd name="connsiteX2027" fmla="*/ 1721867 w 2482948"/>
              <a:gd name="connsiteY2027" fmla="*/ 1903218 h 2128862"/>
              <a:gd name="connsiteX2028" fmla="*/ 1726709 w 2482948"/>
              <a:gd name="connsiteY2028" fmla="*/ 1897926 h 2128862"/>
              <a:gd name="connsiteX2029" fmla="*/ 1726687 w 2482948"/>
              <a:gd name="connsiteY2029" fmla="*/ 1898331 h 2128862"/>
              <a:gd name="connsiteX2030" fmla="*/ 1726554 w 2482948"/>
              <a:gd name="connsiteY2030" fmla="*/ 1900760 h 2128862"/>
              <a:gd name="connsiteX2031" fmla="*/ 1728776 w 2482948"/>
              <a:gd name="connsiteY2031" fmla="*/ 1902318 h 2128862"/>
              <a:gd name="connsiteX2032" fmla="*/ 1733228 w 2482948"/>
              <a:gd name="connsiteY2032" fmla="*/ 1905438 h 2128862"/>
              <a:gd name="connsiteX2033" fmla="*/ 1736086 w 2482948"/>
              <a:gd name="connsiteY2033" fmla="*/ 1906498 h 2128862"/>
              <a:gd name="connsiteX2034" fmla="*/ 1736326 w 2482948"/>
              <a:gd name="connsiteY2034" fmla="*/ 1902134 h 2128862"/>
              <a:gd name="connsiteX2035" fmla="*/ 1704834 w 2482948"/>
              <a:gd name="connsiteY2035" fmla="*/ 1897000 h 2128862"/>
              <a:gd name="connsiteX2036" fmla="*/ 1704839 w 2482948"/>
              <a:gd name="connsiteY2036" fmla="*/ 1897257 h 2128862"/>
              <a:gd name="connsiteX2037" fmla="*/ 1704852 w 2482948"/>
              <a:gd name="connsiteY2037" fmla="*/ 1897915 h 2128862"/>
              <a:gd name="connsiteX2038" fmla="*/ 1705451 w 2482948"/>
              <a:gd name="connsiteY2038" fmla="*/ 1898322 h 2128862"/>
              <a:gd name="connsiteX2039" fmla="*/ 1705617 w 2482948"/>
              <a:gd name="connsiteY2039" fmla="*/ 1898434 h 2128862"/>
              <a:gd name="connsiteX2040" fmla="*/ 1710757 w 2482948"/>
              <a:gd name="connsiteY2040" fmla="*/ 1901925 h 2128862"/>
              <a:gd name="connsiteX2041" fmla="*/ 1710763 w 2482948"/>
              <a:gd name="connsiteY2041" fmla="*/ 1901613 h 2128862"/>
              <a:gd name="connsiteX2042" fmla="*/ 1710766 w 2482948"/>
              <a:gd name="connsiteY2042" fmla="*/ 1901483 h 2128862"/>
              <a:gd name="connsiteX2043" fmla="*/ 1710773 w 2482948"/>
              <a:gd name="connsiteY2043" fmla="*/ 1901106 h 2128862"/>
              <a:gd name="connsiteX2044" fmla="*/ 1710657 w 2482948"/>
              <a:gd name="connsiteY2044" fmla="*/ 1901026 h 2128862"/>
              <a:gd name="connsiteX2045" fmla="*/ 1693463 w 2482948"/>
              <a:gd name="connsiteY2045" fmla="*/ 1895223 h 2128862"/>
              <a:gd name="connsiteX2046" fmla="*/ 1693465 w 2482948"/>
              <a:gd name="connsiteY2046" fmla="*/ 1895253 h 2128862"/>
              <a:gd name="connsiteX2047" fmla="*/ 1693531 w 2482948"/>
              <a:gd name="connsiteY2047" fmla="*/ 1896478 h 2128862"/>
              <a:gd name="connsiteX2048" fmla="*/ 1700931 w 2482948"/>
              <a:gd name="connsiteY2048" fmla="*/ 1901429 h 2128862"/>
              <a:gd name="connsiteX2049" fmla="*/ 1700924 w 2482948"/>
              <a:gd name="connsiteY2049" fmla="*/ 1901068 h 2128862"/>
              <a:gd name="connsiteX2050" fmla="*/ 1700907 w 2482948"/>
              <a:gd name="connsiteY2050" fmla="*/ 1900299 h 2128862"/>
              <a:gd name="connsiteX2051" fmla="*/ 1681326 w 2482948"/>
              <a:gd name="connsiteY2051" fmla="*/ 1894013 h 2128862"/>
              <a:gd name="connsiteX2052" fmla="*/ 1681501 w 2482948"/>
              <a:gd name="connsiteY2052" fmla="*/ 1895563 h 2128862"/>
              <a:gd name="connsiteX2053" fmla="*/ 1685478 w 2482948"/>
              <a:gd name="connsiteY2053" fmla="*/ 1898182 h 2128862"/>
              <a:gd name="connsiteX2054" fmla="*/ 1685702 w 2482948"/>
              <a:gd name="connsiteY2054" fmla="*/ 1898330 h 2128862"/>
              <a:gd name="connsiteX2055" fmla="*/ 1688906 w 2482948"/>
              <a:gd name="connsiteY2055" fmla="*/ 1900440 h 2128862"/>
              <a:gd name="connsiteX2056" fmla="*/ 1688826 w 2482948"/>
              <a:gd name="connsiteY2056" fmla="*/ 1899518 h 2128862"/>
              <a:gd name="connsiteX2057" fmla="*/ 1688779 w 2482948"/>
              <a:gd name="connsiteY2057" fmla="*/ 1898987 h 2128862"/>
              <a:gd name="connsiteX2058" fmla="*/ 1683336 w 2482948"/>
              <a:gd name="connsiteY2058" fmla="*/ 1895355 h 2128862"/>
              <a:gd name="connsiteX2059" fmla="*/ 1968244 w 2482948"/>
              <a:gd name="connsiteY2059" fmla="*/ 1893096 h 2128862"/>
              <a:gd name="connsiteX2060" fmla="*/ 1966890 w 2482948"/>
              <a:gd name="connsiteY2060" fmla="*/ 1893574 h 2128862"/>
              <a:gd name="connsiteX2061" fmla="*/ 1952145 w 2482948"/>
              <a:gd name="connsiteY2061" fmla="*/ 1903833 h 2128862"/>
              <a:gd name="connsiteX2062" fmla="*/ 1894368 w 2482948"/>
              <a:gd name="connsiteY2062" fmla="*/ 1927018 h 2128862"/>
              <a:gd name="connsiteX2063" fmla="*/ 1898768 w 2482948"/>
              <a:gd name="connsiteY2063" fmla="*/ 1926270 h 2128862"/>
              <a:gd name="connsiteX2064" fmla="*/ 1901091 w 2482948"/>
              <a:gd name="connsiteY2064" fmla="*/ 1925875 h 2128862"/>
              <a:gd name="connsiteX2065" fmla="*/ 1946630 w 2482948"/>
              <a:gd name="connsiteY2065" fmla="*/ 1908107 h 2128862"/>
              <a:gd name="connsiteX2066" fmla="*/ 1608747 w 2482948"/>
              <a:gd name="connsiteY2066" fmla="*/ 1891746 h 2128862"/>
              <a:gd name="connsiteX2067" fmla="*/ 1608823 w 2482948"/>
              <a:gd name="connsiteY2067" fmla="*/ 1892009 h 2128862"/>
              <a:gd name="connsiteX2068" fmla="*/ 1608827 w 2482948"/>
              <a:gd name="connsiteY2068" fmla="*/ 1892016 h 2128862"/>
              <a:gd name="connsiteX2069" fmla="*/ 1608827 w 2482948"/>
              <a:gd name="connsiteY2069" fmla="*/ 1892016 h 2128862"/>
              <a:gd name="connsiteX2070" fmla="*/ 1609110 w 2482948"/>
              <a:gd name="connsiteY2070" fmla="*/ 1892559 h 2128862"/>
              <a:gd name="connsiteX2071" fmla="*/ 1609077 w 2482948"/>
              <a:gd name="connsiteY2071" fmla="*/ 1892484 h 2128862"/>
              <a:gd name="connsiteX2072" fmla="*/ 1608862 w 2482948"/>
              <a:gd name="connsiteY2072" fmla="*/ 1892003 h 2128862"/>
              <a:gd name="connsiteX2073" fmla="*/ 1704715 w 2482948"/>
              <a:gd name="connsiteY2073" fmla="*/ 1891225 h 2128862"/>
              <a:gd name="connsiteX2074" fmla="*/ 1704719 w 2482948"/>
              <a:gd name="connsiteY2074" fmla="*/ 1891404 h 2128862"/>
              <a:gd name="connsiteX2075" fmla="*/ 1704724 w 2482948"/>
              <a:gd name="connsiteY2075" fmla="*/ 1891619 h 2128862"/>
              <a:gd name="connsiteX2076" fmla="*/ 1704724 w 2482948"/>
              <a:gd name="connsiteY2076" fmla="*/ 1891642 h 2128862"/>
              <a:gd name="connsiteX2077" fmla="*/ 1710872 w 2482948"/>
              <a:gd name="connsiteY2077" fmla="*/ 1895884 h 2128862"/>
              <a:gd name="connsiteX2078" fmla="*/ 1710873 w 2482948"/>
              <a:gd name="connsiteY2078" fmla="*/ 1895796 h 2128862"/>
              <a:gd name="connsiteX2079" fmla="*/ 1710875 w 2482948"/>
              <a:gd name="connsiteY2079" fmla="*/ 1895680 h 2128862"/>
              <a:gd name="connsiteX2080" fmla="*/ 1710878 w 2482948"/>
              <a:gd name="connsiteY2080" fmla="*/ 1895534 h 2128862"/>
              <a:gd name="connsiteX2081" fmla="*/ 1716293 w 2482948"/>
              <a:gd name="connsiteY2081" fmla="*/ 1890575 h 2128862"/>
              <a:gd name="connsiteX2082" fmla="*/ 1716283 w 2482948"/>
              <a:gd name="connsiteY2082" fmla="*/ 1890957 h 2128862"/>
              <a:gd name="connsiteX2083" fmla="*/ 1716253 w 2482948"/>
              <a:gd name="connsiteY2083" fmla="*/ 1892070 h 2128862"/>
              <a:gd name="connsiteX2084" fmla="*/ 1716213 w 2482948"/>
              <a:gd name="connsiteY2084" fmla="*/ 1893514 h 2128862"/>
              <a:gd name="connsiteX2085" fmla="*/ 1717718 w 2482948"/>
              <a:gd name="connsiteY2085" fmla="*/ 1894568 h 2128862"/>
              <a:gd name="connsiteX2086" fmla="*/ 1718970 w 2482948"/>
              <a:gd name="connsiteY2086" fmla="*/ 1895445 h 2128862"/>
              <a:gd name="connsiteX2087" fmla="*/ 1722170 w 2482948"/>
              <a:gd name="connsiteY2087" fmla="*/ 1897688 h 2128862"/>
              <a:gd name="connsiteX2088" fmla="*/ 1722305 w 2482948"/>
              <a:gd name="connsiteY2088" fmla="*/ 1895219 h 2128862"/>
              <a:gd name="connsiteX2089" fmla="*/ 1721645 w 2482948"/>
              <a:gd name="connsiteY2089" fmla="*/ 1894681 h 2128862"/>
              <a:gd name="connsiteX2090" fmla="*/ 1717027 w 2482948"/>
              <a:gd name="connsiteY2090" fmla="*/ 1890922 h 2128862"/>
              <a:gd name="connsiteX2091" fmla="*/ 1717020 w 2482948"/>
              <a:gd name="connsiteY2091" fmla="*/ 1890919 h 2128862"/>
              <a:gd name="connsiteX2092" fmla="*/ 1693119 w 2482948"/>
              <a:gd name="connsiteY2092" fmla="*/ 1888900 h 2128862"/>
              <a:gd name="connsiteX2093" fmla="*/ 1693178 w 2482948"/>
              <a:gd name="connsiteY2093" fmla="*/ 1889985 h 2128862"/>
              <a:gd name="connsiteX2094" fmla="*/ 1700794 w 2482948"/>
              <a:gd name="connsiteY2094" fmla="*/ 1895158 h 2128862"/>
              <a:gd name="connsiteX2095" fmla="*/ 1700790 w 2482948"/>
              <a:gd name="connsiteY2095" fmla="*/ 1894992 h 2128862"/>
              <a:gd name="connsiteX2096" fmla="*/ 1700785 w 2482948"/>
              <a:gd name="connsiteY2096" fmla="*/ 1894779 h 2128862"/>
              <a:gd name="connsiteX2097" fmla="*/ 1700772 w 2482948"/>
              <a:gd name="connsiteY2097" fmla="*/ 1894192 h 2128862"/>
              <a:gd name="connsiteX2098" fmla="*/ 1699108 w 2482948"/>
              <a:gd name="connsiteY2098" fmla="*/ 1893041 h 2128862"/>
              <a:gd name="connsiteX2099" fmla="*/ 1694170 w 2482948"/>
              <a:gd name="connsiteY2099" fmla="*/ 1889627 h 2128862"/>
              <a:gd name="connsiteX2100" fmla="*/ 1918709 w 2482948"/>
              <a:gd name="connsiteY2100" fmla="*/ 1888241 h 2128862"/>
              <a:gd name="connsiteX2101" fmla="*/ 1904499 w 2482948"/>
              <a:gd name="connsiteY2101" fmla="*/ 1893442 h 2128862"/>
              <a:gd name="connsiteX2102" fmla="*/ 1901037 w 2482948"/>
              <a:gd name="connsiteY2102" fmla="*/ 1895227 h 2128862"/>
              <a:gd name="connsiteX2103" fmla="*/ 1903499 w 2482948"/>
              <a:gd name="connsiteY2103" fmla="*/ 1894670 h 2128862"/>
              <a:gd name="connsiteX2104" fmla="*/ 1905861 w 2482948"/>
              <a:gd name="connsiteY2104" fmla="*/ 1894134 h 2128862"/>
              <a:gd name="connsiteX2105" fmla="*/ 1680462 w 2482948"/>
              <a:gd name="connsiteY2105" fmla="*/ 1886359 h 2128862"/>
              <a:gd name="connsiteX2106" fmla="*/ 1680628 w 2482948"/>
              <a:gd name="connsiteY2106" fmla="*/ 1887828 h 2128862"/>
              <a:gd name="connsiteX2107" fmla="*/ 1680666 w 2482948"/>
              <a:gd name="connsiteY2107" fmla="*/ 1887872 h 2128862"/>
              <a:gd name="connsiteX2108" fmla="*/ 1688255 w 2482948"/>
              <a:gd name="connsiteY2108" fmla="*/ 1892948 h 2128862"/>
              <a:gd name="connsiteX2109" fmla="*/ 1688137 w 2482948"/>
              <a:gd name="connsiteY2109" fmla="*/ 1891592 h 2128862"/>
              <a:gd name="connsiteX2110" fmla="*/ 1692791 w 2482948"/>
              <a:gd name="connsiteY2110" fmla="*/ 1882885 h 2128862"/>
              <a:gd name="connsiteX2111" fmla="*/ 1692812 w 2482948"/>
              <a:gd name="connsiteY2111" fmla="*/ 1883272 h 2128862"/>
              <a:gd name="connsiteX2112" fmla="*/ 1692821 w 2482948"/>
              <a:gd name="connsiteY2112" fmla="*/ 1883430 h 2128862"/>
              <a:gd name="connsiteX2113" fmla="*/ 1699555 w 2482948"/>
              <a:gd name="connsiteY2113" fmla="*/ 1888076 h 2128862"/>
              <a:gd name="connsiteX2114" fmla="*/ 1700655 w 2482948"/>
              <a:gd name="connsiteY2114" fmla="*/ 1888835 h 2128862"/>
              <a:gd name="connsiteX2115" fmla="*/ 1700645 w 2482948"/>
              <a:gd name="connsiteY2115" fmla="*/ 1888377 h 2128862"/>
              <a:gd name="connsiteX2116" fmla="*/ 1694885 w 2482948"/>
              <a:gd name="connsiteY2116" fmla="*/ 1884349 h 2128862"/>
              <a:gd name="connsiteX2117" fmla="*/ 1704543 w 2482948"/>
              <a:gd name="connsiteY2117" fmla="*/ 1882786 h 2128862"/>
              <a:gd name="connsiteX2118" fmla="*/ 1704596 w 2482948"/>
              <a:gd name="connsiteY2118" fmla="*/ 1885371 h 2128862"/>
              <a:gd name="connsiteX2119" fmla="*/ 1710986 w 2482948"/>
              <a:gd name="connsiteY2119" fmla="*/ 1889850 h 2128862"/>
              <a:gd name="connsiteX2120" fmla="*/ 1711014 w 2482948"/>
              <a:gd name="connsiteY2120" fmla="*/ 1888356 h 2128862"/>
              <a:gd name="connsiteX2121" fmla="*/ 1711023 w 2482948"/>
              <a:gd name="connsiteY2121" fmla="*/ 1887879 h 2128862"/>
              <a:gd name="connsiteX2122" fmla="*/ 1710079 w 2482948"/>
              <a:gd name="connsiteY2122" fmla="*/ 1887136 h 2128862"/>
              <a:gd name="connsiteX2123" fmla="*/ 1704753 w 2482948"/>
              <a:gd name="connsiteY2123" fmla="*/ 1882951 h 2128862"/>
              <a:gd name="connsiteX2124" fmla="*/ 1679701 w 2482948"/>
              <a:gd name="connsiteY2124" fmla="*/ 1879624 h 2128862"/>
              <a:gd name="connsiteX2125" fmla="*/ 1679804 w 2482948"/>
              <a:gd name="connsiteY2125" fmla="*/ 1880534 h 2128862"/>
              <a:gd name="connsiteX2126" fmla="*/ 1679847 w 2482948"/>
              <a:gd name="connsiteY2126" fmla="*/ 1880910 h 2128862"/>
              <a:gd name="connsiteX2127" fmla="*/ 1679891 w 2482948"/>
              <a:gd name="connsiteY2127" fmla="*/ 1880961 h 2128862"/>
              <a:gd name="connsiteX2128" fmla="*/ 1687672 w 2482948"/>
              <a:gd name="connsiteY2128" fmla="*/ 1886246 h 2128862"/>
              <a:gd name="connsiteX2129" fmla="*/ 1687569 w 2482948"/>
              <a:gd name="connsiteY2129" fmla="*/ 1885063 h 2128862"/>
              <a:gd name="connsiteX2130" fmla="*/ 1685786 w 2482948"/>
              <a:gd name="connsiteY2130" fmla="*/ 1883830 h 2128862"/>
              <a:gd name="connsiteX2131" fmla="*/ 1680745 w 2482948"/>
              <a:gd name="connsiteY2131" fmla="*/ 1880345 h 2128862"/>
              <a:gd name="connsiteX2132" fmla="*/ 2002891 w 2482948"/>
              <a:gd name="connsiteY2132" fmla="*/ 1875947 h 2128862"/>
              <a:gd name="connsiteX2133" fmla="*/ 1993902 w 2482948"/>
              <a:gd name="connsiteY2133" fmla="*/ 1881217 h 2128862"/>
              <a:gd name="connsiteX2134" fmla="*/ 1987910 w 2482948"/>
              <a:gd name="connsiteY2134" fmla="*/ 1885379 h 2128862"/>
              <a:gd name="connsiteX2135" fmla="*/ 1963204 w 2482948"/>
              <a:gd name="connsiteY2135" fmla="*/ 1902540 h 2128862"/>
              <a:gd name="connsiteX2136" fmla="*/ 1961024 w 2482948"/>
              <a:gd name="connsiteY2136" fmla="*/ 1904054 h 2128862"/>
              <a:gd name="connsiteX2137" fmla="*/ 1966013 w 2482948"/>
              <a:gd name="connsiteY2137" fmla="*/ 1901503 h 2128862"/>
              <a:gd name="connsiteX2138" fmla="*/ 1966727 w 2482948"/>
              <a:gd name="connsiteY2138" fmla="*/ 1901008 h 2128862"/>
              <a:gd name="connsiteX2139" fmla="*/ 1603644 w 2482948"/>
              <a:gd name="connsiteY2139" fmla="*/ 1873900 h 2128862"/>
              <a:gd name="connsiteX2140" fmla="*/ 1603874 w 2482948"/>
              <a:gd name="connsiteY2140" fmla="*/ 1874476 h 2128862"/>
              <a:gd name="connsiteX2141" fmla="*/ 1604075 w 2482948"/>
              <a:gd name="connsiteY2141" fmla="*/ 1874980 h 2128862"/>
              <a:gd name="connsiteX2142" fmla="*/ 1607613 w 2482948"/>
              <a:gd name="connsiteY2142" fmla="*/ 1883854 h 2128862"/>
              <a:gd name="connsiteX2143" fmla="*/ 1611258 w 2482948"/>
              <a:gd name="connsiteY2143" fmla="*/ 1890755 h 2128862"/>
              <a:gd name="connsiteX2144" fmla="*/ 1609155 w 2482948"/>
              <a:gd name="connsiteY2144" fmla="*/ 1886100 h 2128862"/>
              <a:gd name="connsiteX2145" fmla="*/ 1605221 w 2482948"/>
              <a:gd name="connsiteY2145" fmla="*/ 1877389 h 2128862"/>
              <a:gd name="connsiteX2146" fmla="*/ 1678979 w 2482948"/>
              <a:gd name="connsiteY2146" fmla="*/ 1873226 h 2128862"/>
              <a:gd name="connsiteX2147" fmla="*/ 1679041 w 2482948"/>
              <a:gd name="connsiteY2147" fmla="*/ 1873776 h 2128862"/>
              <a:gd name="connsiteX2148" fmla="*/ 1679373 w 2482948"/>
              <a:gd name="connsiteY2148" fmla="*/ 1874152 h 2128862"/>
              <a:gd name="connsiteX2149" fmla="*/ 1687083 w 2482948"/>
              <a:gd name="connsiteY2149" fmla="*/ 1879471 h 2128862"/>
              <a:gd name="connsiteX2150" fmla="*/ 1687044 w 2482948"/>
              <a:gd name="connsiteY2150" fmla="*/ 1879023 h 2128862"/>
              <a:gd name="connsiteX2151" fmla="*/ 1687033 w 2482948"/>
              <a:gd name="connsiteY2151" fmla="*/ 1878896 h 2128862"/>
              <a:gd name="connsiteX2152" fmla="*/ 1687030 w 2482948"/>
              <a:gd name="connsiteY2152" fmla="*/ 1878856 h 2128862"/>
              <a:gd name="connsiteX2153" fmla="*/ 1692260 w 2482948"/>
              <a:gd name="connsiteY2153" fmla="*/ 1873134 h 2128862"/>
              <a:gd name="connsiteX2154" fmla="*/ 1692273 w 2482948"/>
              <a:gd name="connsiteY2154" fmla="*/ 1873371 h 2128862"/>
              <a:gd name="connsiteX2155" fmla="*/ 1692305 w 2482948"/>
              <a:gd name="connsiteY2155" fmla="*/ 1873951 h 2128862"/>
              <a:gd name="connsiteX2156" fmla="*/ 1692464 w 2482948"/>
              <a:gd name="connsiteY2156" fmla="*/ 1876869 h 2128862"/>
              <a:gd name="connsiteX2157" fmla="*/ 1700516 w 2482948"/>
              <a:gd name="connsiteY2157" fmla="*/ 1882512 h 2128862"/>
              <a:gd name="connsiteX2158" fmla="*/ 1700480 w 2482948"/>
              <a:gd name="connsiteY2158" fmla="*/ 1880884 h 2128862"/>
              <a:gd name="connsiteX2159" fmla="*/ 1700451 w 2482948"/>
              <a:gd name="connsiteY2159" fmla="*/ 1879571 h 2128862"/>
              <a:gd name="connsiteX2160" fmla="*/ 1694175 w 2482948"/>
              <a:gd name="connsiteY2160" fmla="*/ 1874639 h 2128862"/>
              <a:gd name="connsiteX2161" fmla="*/ 1693178 w 2482948"/>
              <a:gd name="connsiteY2161" fmla="*/ 1873855 h 2128862"/>
              <a:gd name="connsiteX2162" fmla="*/ 1677874 w 2482948"/>
              <a:gd name="connsiteY2162" fmla="*/ 1861829 h 2128862"/>
              <a:gd name="connsiteX2163" fmla="*/ 1677989 w 2482948"/>
              <a:gd name="connsiteY2163" fmla="*/ 1864451 h 2128862"/>
              <a:gd name="connsiteX2164" fmla="*/ 1678234 w 2482948"/>
              <a:gd name="connsiteY2164" fmla="*/ 1866621 h 2128862"/>
              <a:gd name="connsiteX2165" fmla="*/ 1678874 w 2482948"/>
              <a:gd name="connsiteY2165" fmla="*/ 1867345 h 2128862"/>
              <a:gd name="connsiteX2166" fmla="*/ 1686493 w 2482948"/>
              <a:gd name="connsiteY2166" fmla="*/ 1872684 h 2128862"/>
              <a:gd name="connsiteX2167" fmla="*/ 1686113 w 2482948"/>
              <a:gd name="connsiteY2167" fmla="*/ 1868303 h 2128862"/>
              <a:gd name="connsiteX2168" fmla="*/ 1663484 w 2482948"/>
              <a:gd name="connsiteY2168" fmla="*/ 1849106 h 2128862"/>
              <a:gd name="connsiteX2169" fmla="*/ 1663549 w 2482948"/>
              <a:gd name="connsiteY2169" fmla="*/ 1849884 h 2128862"/>
              <a:gd name="connsiteX2170" fmla="*/ 1663556 w 2482948"/>
              <a:gd name="connsiteY2170" fmla="*/ 1849967 h 2128862"/>
              <a:gd name="connsiteX2171" fmla="*/ 1663562 w 2482948"/>
              <a:gd name="connsiteY2171" fmla="*/ 1850041 h 2128862"/>
              <a:gd name="connsiteX2172" fmla="*/ 1668655 w 2482948"/>
              <a:gd name="connsiteY2172" fmla="*/ 1855796 h 2128862"/>
              <a:gd name="connsiteX2173" fmla="*/ 1672981 w 2482948"/>
              <a:gd name="connsiteY2173" fmla="*/ 1860685 h 2128862"/>
              <a:gd name="connsiteX2174" fmla="*/ 1672822 w 2482948"/>
              <a:gd name="connsiteY2174" fmla="*/ 1857859 h 2128862"/>
              <a:gd name="connsiteX2175" fmla="*/ 1667069 w 2482948"/>
              <a:gd name="connsiteY2175" fmla="*/ 1853338 h 2128862"/>
              <a:gd name="connsiteX2176" fmla="*/ 1655218 w 2482948"/>
              <a:gd name="connsiteY2176" fmla="*/ 1840610 h 2128862"/>
              <a:gd name="connsiteX2177" fmla="*/ 1656284 w 2482948"/>
              <a:gd name="connsiteY2177" fmla="*/ 1841816 h 2128862"/>
              <a:gd name="connsiteX2178" fmla="*/ 1657137 w 2482948"/>
              <a:gd name="connsiteY2178" fmla="*/ 1842780 h 2128862"/>
              <a:gd name="connsiteX2179" fmla="*/ 1658798 w 2482948"/>
              <a:gd name="connsiteY2179" fmla="*/ 1844656 h 2128862"/>
              <a:gd name="connsiteX2180" fmla="*/ 1658696 w 2482948"/>
              <a:gd name="connsiteY2180" fmla="*/ 1843454 h 2128862"/>
              <a:gd name="connsiteX2181" fmla="*/ 1658686 w 2482948"/>
              <a:gd name="connsiteY2181" fmla="*/ 1843443 h 2128862"/>
              <a:gd name="connsiteX2182" fmla="*/ 1658660 w 2482948"/>
              <a:gd name="connsiteY2182" fmla="*/ 1843413 h 2128862"/>
              <a:gd name="connsiteX2183" fmla="*/ 1656614 w 2482948"/>
              <a:gd name="connsiteY2183" fmla="*/ 1841747 h 2128862"/>
              <a:gd name="connsiteX2184" fmla="*/ 1651199 w 2482948"/>
              <a:gd name="connsiteY2184" fmla="*/ 1836069 h 2128862"/>
              <a:gd name="connsiteX2185" fmla="*/ 1652933 w 2482948"/>
              <a:gd name="connsiteY2185" fmla="*/ 1838751 h 2128862"/>
              <a:gd name="connsiteX2186" fmla="*/ 1655215 w 2482948"/>
              <a:gd name="connsiteY2186" fmla="*/ 1840608 h 2128862"/>
              <a:gd name="connsiteX2187" fmla="*/ 2010959 w 2482948"/>
              <a:gd name="connsiteY2187" fmla="*/ 1833980 h 2128862"/>
              <a:gd name="connsiteX2188" fmla="*/ 2005387 w 2482948"/>
              <a:gd name="connsiteY2188" fmla="*/ 1837611 h 2128862"/>
              <a:gd name="connsiteX2189" fmla="*/ 1962616 w 2482948"/>
              <a:gd name="connsiteY2189" fmla="*/ 1865482 h 2128862"/>
              <a:gd name="connsiteX2190" fmla="*/ 1949039 w 2482948"/>
              <a:gd name="connsiteY2190" fmla="*/ 1874329 h 2128862"/>
              <a:gd name="connsiteX2191" fmla="*/ 1963178 w 2482948"/>
              <a:gd name="connsiteY2191" fmla="*/ 1867844 h 2128862"/>
              <a:gd name="connsiteX2192" fmla="*/ 1646994 w 2482948"/>
              <a:gd name="connsiteY2192" fmla="*/ 1829644 h 2128862"/>
              <a:gd name="connsiteX2193" fmla="*/ 1647166 w 2482948"/>
              <a:gd name="connsiteY2193" fmla="*/ 1831512 h 2128862"/>
              <a:gd name="connsiteX2194" fmla="*/ 1648888 w 2482948"/>
              <a:gd name="connsiteY2194" fmla="*/ 1833458 h 2128862"/>
              <a:gd name="connsiteX2195" fmla="*/ 1651196 w 2482948"/>
              <a:gd name="connsiteY2195" fmla="*/ 1836065 h 2128862"/>
              <a:gd name="connsiteX2196" fmla="*/ 1648968 w 2482948"/>
              <a:gd name="connsiteY2196" fmla="*/ 1832620 h 2128862"/>
              <a:gd name="connsiteX2197" fmla="*/ 1648393 w 2482948"/>
              <a:gd name="connsiteY2197" fmla="*/ 1831732 h 2128862"/>
              <a:gd name="connsiteX2198" fmla="*/ 1647196 w 2482948"/>
              <a:gd name="connsiteY2198" fmla="*/ 1829881 h 2128862"/>
              <a:gd name="connsiteX2199" fmla="*/ 1632855 w 2482948"/>
              <a:gd name="connsiteY2199" fmla="*/ 1812954 h 2128862"/>
              <a:gd name="connsiteX2200" fmla="*/ 1633276 w 2482948"/>
              <a:gd name="connsiteY2200" fmla="*/ 1815815 h 2128862"/>
              <a:gd name="connsiteX2201" fmla="*/ 1633527 w 2482948"/>
              <a:gd name="connsiteY2201" fmla="*/ 1816098 h 2128862"/>
              <a:gd name="connsiteX2202" fmla="*/ 1633690 w 2482948"/>
              <a:gd name="connsiteY2202" fmla="*/ 1816282 h 2128862"/>
              <a:gd name="connsiteX2203" fmla="*/ 1642422 w 2482948"/>
              <a:gd name="connsiteY2203" fmla="*/ 1826149 h 2128862"/>
              <a:gd name="connsiteX2204" fmla="*/ 1642382 w 2482948"/>
              <a:gd name="connsiteY2204" fmla="*/ 1825726 h 2128862"/>
              <a:gd name="connsiteX2205" fmla="*/ 1642338 w 2482948"/>
              <a:gd name="connsiteY2205" fmla="*/ 1825264 h 2128862"/>
              <a:gd name="connsiteX2206" fmla="*/ 1642220 w 2482948"/>
              <a:gd name="connsiteY2206" fmla="*/ 1824009 h 2128862"/>
              <a:gd name="connsiteX2207" fmla="*/ 2070025 w 2482948"/>
              <a:gd name="connsiteY2207" fmla="*/ 1788372 h 2128862"/>
              <a:gd name="connsiteX2208" fmla="*/ 2047635 w 2482948"/>
              <a:gd name="connsiteY2208" fmla="*/ 1809879 h 2128862"/>
              <a:gd name="connsiteX2209" fmla="*/ 2039669 w 2482948"/>
              <a:gd name="connsiteY2209" fmla="*/ 1817532 h 2128862"/>
              <a:gd name="connsiteX2210" fmla="*/ 1972127 w 2482948"/>
              <a:gd name="connsiteY2210" fmla="*/ 1865188 h 2128862"/>
              <a:gd name="connsiteX2211" fmla="*/ 1973427 w 2482948"/>
              <a:gd name="connsiteY2211" fmla="*/ 1864494 h 2128862"/>
              <a:gd name="connsiteX2212" fmla="*/ 1984479 w 2482948"/>
              <a:gd name="connsiteY2212" fmla="*/ 1857795 h 2128862"/>
              <a:gd name="connsiteX2213" fmla="*/ 2026097 w 2482948"/>
              <a:gd name="connsiteY2213" fmla="*/ 1828473 h 2128862"/>
              <a:gd name="connsiteX2214" fmla="*/ 2028449 w 2482948"/>
              <a:gd name="connsiteY2214" fmla="*/ 1826742 h 2128862"/>
              <a:gd name="connsiteX2215" fmla="*/ 2041941 w 2482948"/>
              <a:gd name="connsiteY2215" fmla="*/ 1815698 h 2128862"/>
              <a:gd name="connsiteX2216" fmla="*/ 2044609 w 2482948"/>
              <a:gd name="connsiteY2216" fmla="*/ 1813103 h 2128862"/>
              <a:gd name="connsiteX2217" fmla="*/ 2053078 w 2482948"/>
              <a:gd name="connsiteY2217" fmla="*/ 1804862 h 2128862"/>
              <a:gd name="connsiteX2218" fmla="*/ 1614717 w 2482948"/>
              <a:gd name="connsiteY2218" fmla="*/ 1784710 h 2128862"/>
              <a:gd name="connsiteX2219" fmla="*/ 1614722 w 2482948"/>
              <a:gd name="connsiteY2219" fmla="*/ 1784756 h 2128862"/>
              <a:gd name="connsiteX2220" fmla="*/ 1614728 w 2482948"/>
              <a:gd name="connsiteY2220" fmla="*/ 1784807 h 2128862"/>
              <a:gd name="connsiteX2221" fmla="*/ 1627082 w 2482948"/>
              <a:gd name="connsiteY2221" fmla="*/ 1806045 h 2128862"/>
              <a:gd name="connsiteX2222" fmla="*/ 1627022 w 2482948"/>
              <a:gd name="connsiteY2222" fmla="*/ 1805636 h 2128862"/>
              <a:gd name="connsiteX2223" fmla="*/ 1617161 w 2482948"/>
              <a:gd name="connsiteY2223" fmla="*/ 1788866 h 2128862"/>
              <a:gd name="connsiteX2224" fmla="*/ 1958036 w 2482948"/>
              <a:gd name="connsiteY2224" fmla="*/ 1694102 h 2128862"/>
              <a:gd name="connsiteX2225" fmla="*/ 1956257 w 2482948"/>
              <a:gd name="connsiteY2225" fmla="*/ 1698330 h 2128862"/>
              <a:gd name="connsiteX2226" fmla="*/ 1954013 w 2482948"/>
              <a:gd name="connsiteY2226" fmla="*/ 1702559 h 2128862"/>
              <a:gd name="connsiteX2227" fmla="*/ 2170427 w 2482948"/>
              <a:gd name="connsiteY2227" fmla="*/ 1661678 h 2128862"/>
              <a:gd name="connsiteX2228" fmla="*/ 2167661 w 2482948"/>
              <a:gd name="connsiteY2228" fmla="*/ 1666392 h 2128862"/>
              <a:gd name="connsiteX2229" fmla="*/ 2168762 w 2482948"/>
              <a:gd name="connsiteY2229" fmla="*/ 1664738 h 2128862"/>
              <a:gd name="connsiteX2230" fmla="*/ 1434417 w 2482948"/>
              <a:gd name="connsiteY2230" fmla="*/ 1483049 h 2128862"/>
              <a:gd name="connsiteX2231" fmla="*/ 1430429 w 2482948"/>
              <a:gd name="connsiteY2231" fmla="*/ 1483733 h 2128862"/>
              <a:gd name="connsiteX2232" fmla="*/ 1417137 w 2482948"/>
              <a:gd name="connsiteY2232" fmla="*/ 1486011 h 2128862"/>
              <a:gd name="connsiteX2233" fmla="*/ 1418390 w 2482948"/>
              <a:gd name="connsiteY2233" fmla="*/ 1486038 h 2128862"/>
              <a:gd name="connsiteX2234" fmla="*/ 1476046 w 2482948"/>
              <a:gd name="connsiteY2234" fmla="*/ 1473860 h 2128862"/>
              <a:gd name="connsiteX2235" fmla="*/ 1476040 w 2482948"/>
              <a:gd name="connsiteY2235" fmla="*/ 1473862 h 2128862"/>
              <a:gd name="connsiteX2236" fmla="*/ 1471987 w 2482948"/>
              <a:gd name="connsiteY2236" fmla="*/ 1475246 h 2128862"/>
              <a:gd name="connsiteX2237" fmla="*/ 1466847 w 2482948"/>
              <a:gd name="connsiteY2237" fmla="*/ 1477002 h 2128862"/>
              <a:gd name="connsiteX2238" fmla="*/ 1467689 w 2482948"/>
              <a:gd name="connsiteY2238" fmla="*/ 1476845 h 2128862"/>
              <a:gd name="connsiteX2239" fmla="*/ 1468316 w 2482948"/>
              <a:gd name="connsiteY2239" fmla="*/ 1476621 h 2128862"/>
              <a:gd name="connsiteX2240" fmla="*/ 1474178 w 2482948"/>
              <a:gd name="connsiteY2240" fmla="*/ 1474527 h 2128862"/>
              <a:gd name="connsiteX2241" fmla="*/ 1478232 w 2482948"/>
              <a:gd name="connsiteY2241" fmla="*/ 1470160 h 2128862"/>
              <a:gd name="connsiteX2242" fmla="*/ 1456830 w 2482948"/>
              <a:gd name="connsiteY2242" fmla="*/ 1475213 h 2128862"/>
              <a:gd name="connsiteX2243" fmla="*/ 1437394 w 2482948"/>
              <a:gd name="connsiteY2243" fmla="*/ 1479802 h 2128862"/>
              <a:gd name="connsiteX2244" fmla="*/ 1459957 w 2482948"/>
              <a:gd name="connsiteY2244" fmla="*/ 1475937 h 2128862"/>
              <a:gd name="connsiteX2245" fmla="*/ 1462564 w 2482948"/>
              <a:gd name="connsiteY2245" fmla="*/ 1475490 h 2128862"/>
              <a:gd name="connsiteX2246" fmla="*/ 1463929 w 2482948"/>
              <a:gd name="connsiteY2246" fmla="*/ 1475026 h 2128862"/>
              <a:gd name="connsiteX2247" fmla="*/ 1472891 w 2482948"/>
              <a:gd name="connsiteY2247" fmla="*/ 1471977 h 2128862"/>
              <a:gd name="connsiteX2248" fmla="*/ 1514659 w 2482948"/>
              <a:gd name="connsiteY2248" fmla="*/ 1454785 h 2128862"/>
              <a:gd name="connsiteX2249" fmla="*/ 1514772 w 2482948"/>
              <a:gd name="connsiteY2249" fmla="*/ 1458875 h 2128862"/>
              <a:gd name="connsiteX2250" fmla="*/ 1514772 w 2482948"/>
              <a:gd name="connsiteY2250" fmla="*/ 1459288 h 2128862"/>
              <a:gd name="connsiteX2251" fmla="*/ 1514772 w 2482948"/>
              <a:gd name="connsiteY2251" fmla="*/ 1460027 h 2128862"/>
              <a:gd name="connsiteX2252" fmla="*/ 1514827 w 2482948"/>
              <a:gd name="connsiteY2252" fmla="*/ 1460008 h 2128862"/>
              <a:gd name="connsiteX2253" fmla="*/ 1514772 w 2482948"/>
              <a:gd name="connsiteY2253" fmla="*/ 1459288 h 2128862"/>
              <a:gd name="connsiteX2254" fmla="*/ 1514795 w 2482948"/>
              <a:gd name="connsiteY2254" fmla="*/ 1456667 h 2128862"/>
              <a:gd name="connsiteX2255" fmla="*/ 1514782 w 2482948"/>
              <a:gd name="connsiteY2255" fmla="*/ 1456492 h 2128862"/>
              <a:gd name="connsiteX2256" fmla="*/ 1514674 w 2482948"/>
              <a:gd name="connsiteY2256" fmla="*/ 1454991 h 2128862"/>
              <a:gd name="connsiteX2257" fmla="*/ 140496 w 2482948"/>
              <a:gd name="connsiteY2257" fmla="*/ 1365409 h 2128862"/>
              <a:gd name="connsiteX2258" fmla="*/ 145029 w 2482948"/>
              <a:gd name="connsiteY2258" fmla="*/ 1368409 h 2128862"/>
              <a:gd name="connsiteX2259" fmla="*/ 146121 w 2482948"/>
              <a:gd name="connsiteY2259" fmla="*/ 1369132 h 2128862"/>
              <a:gd name="connsiteX2260" fmla="*/ 146723 w 2482948"/>
              <a:gd name="connsiteY2260" fmla="*/ 1369531 h 2128862"/>
              <a:gd name="connsiteX2261" fmla="*/ 149905 w 2482948"/>
              <a:gd name="connsiteY2261" fmla="*/ 1370098 h 2128862"/>
              <a:gd name="connsiteX2262" fmla="*/ 150893 w 2482948"/>
              <a:gd name="connsiteY2262" fmla="*/ 1370274 h 2128862"/>
              <a:gd name="connsiteX2263" fmla="*/ 150318 w 2482948"/>
              <a:gd name="connsiteY2263" fmla="*/ 1369988 h 2128862"/>
              <a:gd name="connsiteX2264" fmla="*/ 142464 w 2482948"/>
              <a:gd name="connsiteY2264" fmla="*/ 1366071 h 2128862"/>
              <a:gd name="connsiteX2265" fmla="*/ 104661 w 2482948"/>
              <a:gd name="connsiteY2265" fmla="*/ 1364418 h 2128862"/>
              <a:gd name="connsiteX2266" fmla="*/ 104740 w 2482948"/>
              <a:gd name="connsiteY2266" fmla="*/ 1364494 h 2128862"/>
              <a:gd name="connsiteX2267" fmla="*/ 105444 w 2482948"/>
              <a:gd name="connsiteY2267" fmla="*/ 1365176 h 2128862"/>
              <a:gd name="connsiteX2268" fmla="*/ 105534 w 2482948"/>
              <a:gd name="connsiteY2268" fmla="*/ 1365264 h 2128862"/>
              <a:gd name="connsiteX2269" fmla="*/ 105926 w 2482948"/>
              <a:gd name="connsiteY2269" fmla="*/ 1365441 h 2128862"/>
              <a:gd name="connsiteX2270" fmla="*/ 105441 w 2482948"/>
              <a:gd name="connsiteY2270" fmla="*/ 1365048 h 2128862"/>
              <a:gd name="connsiteX2271" fmla="*/ 173481 w 2482948"/>
              <a:gd name="connsiteY2271" fmla="*/ 1361208 h 2128862"/>
              <a:gd name="connsiteX2272" fmla="*/ 170915 w 2482948"/>
              <a:gd name="connsiteY2272" fmla="*/ 1362649 h 2128862"/>
              <a:gd name="connsiteX2273" fmla="*/ 171409 w 2482948"/>
              <a:gd name="connsiteY2273" fmla="*/ 1362657 h 2128862"/>
              <a:gd name="connsiteX2274" fmla="*/ 171608 w 2482948"/>
              <a:gd name="connsiteY2274" fmla="*/ 1362661 h 2128862"/>
              <a:gd name="connsiteX2275" fmla="*/ 173151 w 2482948"/>
              <a:gd name="connsiteY2275" fmla="*/ 1361464 h 2128862"/>
              <a:gd name="connsiteX2276" fmla="*/ 110206 w 2482948"/>
              <a:gd name="connsiteY2276" fmla="*/ 1360650 h 2128862"/>
              <a:gd name="connsiteX2277" fmla="*/ 116155 w 2482948"/>
              <a:gd name="connsiteY2277" fmla="*/ 1365916 h 2128862"/>
              <a:gd name="connsiteX2278" fmla="*/ 118388 w 2482948"/>
              <a:gd name="connsiteY2278" fmla="*/ 1366775 h 2128862"/>
              <a:gd name="connsiteX2279" fmla="*/ 106495 w 2482948"/>
              <a:gd name="connsiteY2279" fmla="*/ 1359941 h 2128862"/>
              <a:gd name="connsiteX2280" fmla="*/ 110106 w 2482948"/>
              <a:gd name="connsiteY2280" fmla="*/ 1363236 h 2128862"/>
              <a:gd name="connsiteX2281" fmla="*/ 113429 w 2482948"/>
              <a:gd name="connsiteY2281" fmla="*/ 1365922 h 2128862"/>
              <a:gd name="connsiteX2282" fmla="*/ 115071 w 2482948"/>
              <a:gd name="connsiteY2282" fmla="*/ 1366538 h 2128862"/>
              <a:gd name="connsiteX2283" fmla="*/ 108860 w 2482948"/>
              <a:gd name="connsiteY2283" fmla="*/ 1361760 h 2128862"/>
              <a:gd name="connsiteX2284" fmla="*/ 202684 w 2482948"/>
              <a:gd name="connsiteY2284" fmla="*/ 1359233 h 2128862"/>
              <a:gd name="connsiteX2285" fmla="*/ 199163 w 2482948"/>
              <a:gd name="connsiteY2285" fmla="*/ 1359907 h 2128862"/>
              <a:gd name="connsiteX2286" fmla="*/ 193827 w 2482948"/>
              <a:gd name="connsiteY2286" fmla="*/ 1361974 h 2128862"/>
              <a:gd name="connsiteX2287" fmla="*/ 193768 w 2482948"/>
              <a:gd name="connsiteY2287" fmla="*/ 1361999 h 2128862"/>
              <a:gd name="connsiteX2288" fmla="*/ 191357 w 2482948"/>
              <a:gd name="connsiteY2288" fmla="*/ 1362996 h 2128862"/>
              <a:gd name="connsiteX2289" fmla="*/ 191419 w 2482948"/>
              <a:gd name="connsiteY2289" fmla="*/ 1362997 h 2128862"/>
              <a:gd name="connsiteX2290" fmla="*/ 191494 w 2482948"/>
              <a:gd name="connsiteY2290" fmla="*/ 1362999 h 2128862"/>
              <a:gd name="connsiteX2291" fmla="*/ 191638 w 2482948"/>
              <a:gd name="connsiteY2291" fmla="*/ 1363001 h 2128862"/>
              <a:gd name="connsiteX2292" fmla="*/ 168598 w 2482948"/>
              <a:gd name="connsiteY2292" fmla="*/ 1359170 h 2128862"/>
              <a:gd name="connsiteX2293" fmla="*/ 165487 w 2482948"/>
              <a:gd name="connsiteY2293" fmla="*/ 1361249 h 2128862"/>
              <a:gd name="connsiteX2294" fmla="*/ 166509 w 2482948"/>
              <a:gd name="connsiteY2294" fmla="*/ 1361574 h 2128862"/>
              <a:gd name="connsiteX2295" fmla="*/ 167578 w 2482948"/>
              <a:gd name="connsiteY2295" fmla="*/ 1360638 h 2128862"/>
              <a:gd name="connsiteX2296" fmla="*/ 169088 w 2482948"/>
              <a:gd name="connsiteY2296" fmla="*/ 1359316 h 2128862"/>
              <a:gd name="connsiteX2297" fmla="*/ 161071 w 2482948"/>
              <a:gd name="connsiteY2297" fmla="*/ 1356931 h 2128862"/>
              <a:gd name="connsiteX2298" fmla="*/ 161049 w 2482948"/>
              <a:gd name="connsiteY2298" fmla="*/ 1356949 h 2128862"/>
              <a:gd name="connsiteX2299" fmla="*/ 160982 w 2482948"/>
              <a:gd name="connsiteY2299" fmla="*/ 1357003 h 2128862"/>
              <a:gd name="connsiteX2300" fmla="*/ 160980 w 2482948"/>
              <a:gd name="connsiteY2300" fmla="*/ 1357005 h 2128862"/>
              <a:gd name="connsiteX2301" fmla="*/ 159482 w 2482948"/>
              <a:gd name="connsiteY2301" fmla="*/ 1359024 h 2128862"/>
              <a:gd name="connsiteX2302" fmla="*/ 159325 w 2482948"/>
              <a:gd name="connsiteY2302" fmla="*/ 1359235 h 2128862"/>
              <a:gd name="connsiteX2303" fmla="*/ 159292 w 2482948"/>
              <a:gd name="connsiteY2303" fmla="*/ 1359280 h 2128862"/>
              <a:gd name="connsiteX2304" fmla="*/ 159980 w 2482948"/>
              <a:gd name="connsiteY2304" fmla="*/ 1359499 h 2128862"/>
              <a:gd name="connsiteX2305" fmla="*/ 160273 w 2482948"/>
              <a:gd name="connsiteY2305" fmla="*/ 1359592 h 2128862"/>
              <a:gd name="connsiteX2306" fmla="*/ 161560 w 2482948"/>
              <a:gd name="connsiteY2306" fmla="*/ 1360001 h 2128862"/>
              <a:gd name="connsiteX2307" fmla="*/ 161636 w 2482948"/>
              <a:gd name="connsiteY2307" fmla="*/ 1359924 h 2128862"/>
              <a:gd name="connsiteX2308" fmla="*/ 162379 w 2482948"/>
              <a:gd name="connsiteY2308" fmla="*/ 1359180 h 2128862"/>
              <a:gd name="connsiteX2309" fmla="*/ 163808 w 2482948"/>
              <a:gd name="connsiteY2309" fmla="*/ 1357746 h 2128862"/>
              <a:gd name="connsiteX2310" fmla="*/ 162959 w 2482948"/>
              <a:gd name="connsiteY2310" fmla="*/ 1357493 h 2128862"/>
              <a:gd name="connsiteX2311" fmla="*/ 156873 w 2482948"/>
              <a:gd name="connsiteY2311" fmla="*/ 1355683 h 2128862"/>
              <a:gd name="connsiteX2312" fmla="*/ 155065 w 2482948"/>
              <a:gd name="connsiteY2312" fmla="*/ 1357937 h 2128862"/>
              <a:gd name="connsiteX2313" fmla="*/ 156013 w 2482948"/>
              <a:gd name="connsiteY2313" fmla="*/ 1358238 h 2128862"/>
              <a:gd name="connsiteX2314" fmla="*/ 157412 w 2482948"/>
              <a:gd name="connsiteY2314" fmla="*/ 1358683 h 2128862"/>
              <a:gd name="connsiteX2315" fmla="*/ 158630 w 2482948"/>
              <a:gd name="connsiteY2315" fmla="*/ 1356206 h 2128862"/>
              <a:gd name="connsiteX2316" fmla="*/ 252703 w 2482948"/>
              <a:gd name="connsiteY2316" fmla="*/ 1354516 h 2128862"/>
              <a:gd name="connsiteX2317" fmla="*/ 250997 w 2482948"/>
              <a:gd name="connsiteY2317" fmla="*/ 1355039 h 2128862"/>
              <a:gd name="connsiteX2318" fmla="*/ 245758 w 2482948"/>
              <a:gd name="connsiteY2318" fmla="*/ 1356649 h 2128862"/>
              <a:gd name="connsiteX2319" fmla="*/ 243793 w 2482948"/>
              <a:gd name="connsiteY2319" fmla="*/ 1357253 h 2128862"/>
              <a:gd name="connsiteX2320" fmla="*/ 241169 w 2482948"/>
              <a:gd name="connsiteY2320" fmla="*/ 1358013 h 2128862"/>
              <a:gd name="connsiteX2321" fmla="*/ 240531 w 2482948"/>
              <a:gd name="connsiteY2321" fmla="*/ 1358198 h 2128862"/>
              <a:gd name="connsiteX2322" fmla="*/ 239042 w 2482948"/>
              <a:gd name="connsiteY2322" fmla="*/ 1358629 h 2128862"/>
              <a:gd name="connsiteX2323" fmla="*/ 236987 w 2482948"/>
              <a:gd name="connsiteY2323" fmla="*/ 1359459 h 2128862"/>
              <a:gd name="connsiteX2324" fmla="*/ 234712 w 2482948"/>
              <a:gd name="connsiteY2324" fmla="*/ 1359884 h 2128862"/>
              <a:gd name="connsiteX2325" fmla="*/ 225806 w 2482948"/>
              <a:gd name="connsiteY2325" fmla="*/ 1362464 h 2128862"/>
              <a:gd name="connsiteX2326" fmla="*/ 226028 w 2482948"/>
              <a:gd name="connsiteY2326" fmla="*/ 1362445 h 2128862"/>
              <a:gd name="connsiteX2327" fmla="*/ 231266 w 2482948"/>
              <a:gd name="connsiteY2327" fmla="*/ 1361790 h 2128862"/>
              <a:gd name="connsiteX2328" fmla="*/ 232196 w 2482948"/>
              <a:gd name="connsiteY2328" fmla="*/ 1361673 h 2128862"/>
              <a:gd name="connsiteX2329" fmla="*/ 235170 w 2482948"/>
              <a:gd name="connsiteY2329" fmla="*/ 1361149 h 2128862"/>
              <a:gd name="connsiteX2330" fmla="*/ 238108 w 2482948"/>
              <a:gd name="connsiteY2330" fmla="*/ 1360631 h 2128862"/>
              <a:gd name="connsiteX2331" fmla="*/ 185589 w 2482948"/>
              <a:gd name="connsiteY2331" fmla="*/ 1354411 h 2128862"/>
              <a:gd name="connsiteX2332" fmla="*/ 185555 w 2482948"/>
              <a:gd name="connsiteY2332" fmla="*/ 1354430 h 2128862"/>
              <a:gd name="connsiteX2333" fmla="*/ 185460 w 2482948"/>
              <a:gd name="connsiteY2333" fmla="*/ 1354484 h 2128862"/>
              <a:gd name="connsiteX2334" fmla="*/ 183028 w 2482948"/>
              <a:gd name="connsiteY2334" fmla="*/ 1355850 h 2128862"/>
              <a:gd name="connsiteX2335" fmla="*/ 183304 w 2482948"/>
              <a:gd name="connsiteY2335" fmla="*/ 1355849 h 2128862"/>
              <a:gd name="connsiteX2336" fmla="*/ 183635 w 2482948"/>
              <a:gd name="connsiteY2336" fmla="*/ 1355848 h 2128862"/>
              <a:gd name="connsiteX2337" fmla="*/ 184950 w 2482948"/>
              <a:gd name="connsiteY2337" fmla="*/ 1355215 h 2128862"/>
              <a:gd name="connsiteX2338" fmla="*/ 186511 w 2482948"/>
              <a:gd name="connsiteY2338" fmla="*/ 1354464 h 2128862"/>
              <a:gd name="connsiteX2339" fmla="*/ 185846 w 2482948"/>
              <a:gd name="connsiteY2339" fmla="*/ 1354426 h 2128862"/>
              <a:gd name="connsiteX2340" fmla="*/ 151780 w 2482948"/>
              <a:gd name="connsiteY2340" fmla="*/ 1354169 h 2128862"/>
              <a:gd name="connsiteX2341" fmla="*/ 150438 w 2482948"/>
              <a:gd name="connsiteY2341" fmla="*/ 1356402 h 2128862"/>
              <a:gd name="connsiteX2342" fmla="*/ 150406 w 2482948"/>
              <a:gd name="connsiteY2342" fmla="*/ 1356455 h 2128862"/>
              <a:gd name="connsiteX2343" fmla="*/ 150405 w 2482948"/>
              <a:gd name="connsiteY2343" fmla="*/ 1356456 h 2128862"/>
              <a:gd name="connsiteX2344" fmla="*/ 150433 w 2482948"/>
              <a:gd name="connsiteY2344" fmla="*/ 1356465 h 2128862"/>
              <a:gd name="connsiteX2345" fmla="*/ 152139 w 2482948"/>
              <a:gd name="connsiteY2345" fmla="*/ 1354276 h 2128862"/>
              <a:gd name="connsiteX2346" fmla="*/ 176712 w 2482948"/>
              <a:gd name="connsiteY2346" fmla="*/ 1353751 h 2128862"/>
              <a:gd name="connsiteX2347" fmla="*/ 176593 w 2482948"/>
              <a:gd name="connsiteY2347" fmla="*/ 1353830 h 2128862"/>
              <a:gd name="connsiteX2348" fmla="*/ 174571 w 2482948"/>
              <a:gd name="connsiteY2348" fmla="*/ 1355181 h 2128862"/>
              <a:gd name="connsiteX2349" fmla="*/ 177023 w 2482948"/>
              <a:gd name="connsiteY2349" fmla="*/ 1353883 h 2128862"/>
              <a:gd name="connsiteX2350" fmla="*/ 177081 w 2482948"/>
              <a:gd name="connsiteY2350" fmla="*/ 1353852 h 2128862"/>
              <a:gd name="connsiteX2351" fmla="*/ 177041 w 2482948"/>
              <a:gd name="connsiteY2351" fmla="*/ 1353841 h 2128862"/>
              <a:gd name="connsiteX2352" fmla="*/ 176894 w 2482948"/>
              <a:gd name="connsiteY2352" fmla="*/ 1353801 h 2128862"/>
              <a:gd name="connsiteX2353" fmla="*/ 146938 w 2482948"/>
              <a:gd name="connsiteY2353" fmla="*/ 1352729 h 2128862"/>
              <a:gd name="connsiteX2354" fmla="*/ 146447 w 2482948"/>
              <a:gd name="connsiteY2354" fmla="*/ 1353824 h 2128862"/>
              <a:gd name="connsiteX2355" fmla="*/ 146258 w 2482948"/>
              <a:gd name="connsiteY2355" fmla="*/ 1354245 h 2128862"/>
              <a:gd name="connsiteX2356" fmla="*/ 147217 w 2482948"/>
              <a:gd name="connsiteY2356" fmla="*/ 1352812 h 2128862"/>
              <a:gd name="connsiteX2357" fmla="*/ 205458 w 2482948"/>
              <a:gd name="connsiteY2357" fmla="*/ 1352066 h 2128862"/>
              <a:gd name="connsiteX2358" fmla="*/ 204990 w 2482948"/>
              <a:gd name="connsiteY2358" fmla="*/ 1352160 h 2128862"/>
              <a:gd name="connsiteX2359" fmla="*/ 204969 w 2482948"/>
              <a:gd name="connsiteY2359" fmla="*/ 1352164 h 2128862"/>
              <a:gd name="connsiteX2360" fmla="*/ 204343 w 2482948"/>
              <a:gd name="connsiteY2360" fmla="*/ 1352447 h 2128862"/>
              <a:gd name="connsiteX2361" fmla="*/ 202900 w 2482948"/>
              <a:gd name="connsiteY2361" fmla="*/ 1353099 h 2128862"/>
              <a:gd name="connsiteX2362" fmla="*/ 204320 w 2482948"/>
              <a:gd name="connsiteY2362" fmla="*/ 1352526 h 2128862"/>
              <a:gd name="connsiteX2363" fmla="*/ 167970 w 2482948"/>
              <a:gd name="connsiteY2363" fmla="*/ 1351351 h 2128862"/>
              <a:gd name="connsiteX2364" fmla="*/ 165495 w 2482948"/>
              <a:gd name="connsiteY2364" fmla="*/ 1353353 h 2128862"/>
              <a:gd name="connsiteX2365" fmla="*/ 167572 w 2482948"/>
              <a:gd name="connsiteY2365" fmla="*/ 1353970 h 2128862"/>
              <a:gd name="connsiteX2366" fmla="*/ 167699 w 2482948"/>
              <a:gd name="connsiteY2366" fmla="*/ 1353843 h 2128862"/>
              <a:gd name="connsiteX2367" fmla="*/ 169232 w 2482948"/>
              <a:gd name="connsiteY2367" fmla="*/ 1352306 h 2128862"/>
              <a:gd name="connsiteX2368" fmla="*/ 169319 w 2482948"/>
              <a:gd name="connsiteY2368" fmla="*/ 1352252 h 2128862"/>
              <a:gd name="connsiteX2369" fmla="*/ 169581 w 2482948"/>
              <a:gd name="connsiteY2369" fmla="*/ 1352092 h 2128862"/>
              <a:gd name="connsiteX2370" fmla="*/ 169920 w 2482948"/>
              <a:gd name="connsiteY2370" fmla="*/ 1351886 h 2128862"/>
              <a:gd name="connsiteX2371" fmla="*/ 168956 w 2482948"/>
              <a:gd name="connsiteY2371" fmla="*/ 1351621 h 2128862"/>
              <a:gd name="connsiteX2372" fmla="*/ 168447 w 2482948"/>
              <a:gd name="connsiteY2372" fmla="*/ 1351482 h 2128862"/>
              <a:gd name="connsiteX2373" fmla="*/ 161725 w 2482948"/>
              <a:gd name="connsiteY2373" fmla="*/ 1349636 h 2128862"/>
              <a:gd name="connsiteX2374" fmla="*/ 160044 w 2482948"/>
              <a:gd name="connsiteY2374" fmla="*/ 1351731 h 2128862"/>
              <a:gd name="connsiteX2375" fmla="*/ 160731 w 2482948"/>
              <a:gd name="connsiteY2375" fmla="*/ 1351936 h 2128862"/>
              <a:gd name="connsiteX2376" fmla="*/ 160813 w 2482948"/>
              <a:gd name="connsiteY2376" fmla="*/ 1351769 h 2128862"/>
              <a:gd name="connsiteX2377" fmla="*/ 160854 w 2482948"/>
              <a:gd name="connsiteY2377" fmla="*/ 1351685 h 2128862"/>
              <a:gd name="connsiteX2378" fmla="*/ 163173 w 2482948"/>
              <a:gd name="connsiteY2378" fmla="*/ 1350034 h 2128862"/>
              <a:gd name="connsiteX2379" fmla="*/ 155526 w 2482948"/>
              <a:gd name="connsiteY2379" fmla="*/ 1347934 h 2128862"/>
              <a:gd name="connsiteX2380" fmla="*/ 155516 w 2482948"/>
              <a:gd name="connsiteY2380" fmla="*/ 1347951 h 2128862"/>
              <a:gd name="connsiteX2381" fmla="*/ 154275 w 2482948"/>
              <a:gd name="connsiteY2381" fmla="*/ 1350016 h 2128862"/>
              <a:gd name="connsiteX2382" fmla="*/ 155227 w 2482948"/>
              <a:gd name="connsiteY2382" fmla="*/ 1350299 h 2128862"/>
              <a:gd name="connsiteX2383" fmla="*/ 155236 w 2482948"/>
              <a:gd name="connsiteY2383" fmla="*/ 1350302 h 2128862"/>
              <a:gd name="connsiteX2384" fmla="*/ 156563 w 2482948"/>
              <a:gd name="connsiteY2384" fmla="*/ 1348600 h 2128862"/>
              <a:gd name="connsiteX2385" fmla="*/ 156916 w 2482948"/>
              <a:gd name="connsiteY2385" fmla="*/ 1348316 h 2128862"/>
              <a:gd name="connsiteX2386" fmla="*/ 185507 w 2482948"/>
              <a:gd name="connsiteY2386" fmla="*/ 1347877 h 2128862"/>
              <a:gd name="connsiteX2387" fmla="*/ 185388 w 2482948"/>
              <a:gd name="connsiteY2387" fmla="*/ 1347956 h 2128862"/>
              <a:gd name="connsiteX2388" fmla="*/ 184709 w 2482948"/>
              <a:gd name="connsiteY2388" fmla="*/ 1348410 h 2128862"/>
              <a:gd name="connsiteX2389" fmla="*/ 183612 w 2482948"/>
              <a:gd name="connsiteY2389" fmla="*/ 1349142 h 2128862"/>
              <a:gd name="connsiteX2390" fmla="*/ 186070 w 2482948"/>
              <a:gd name="connsiteY2390" fmla="*/ 1349092 h 2128862"/>
              <a:gd name="connsiteX2391" fmla="*/ 188328 w 2482948"/>
              <a:gd name="connsiteY2391" fmla="*/ 1347896 h 2128862"/>
              <a:gd name="connsiteX2392" fmla="*/ 188364 w 2482948"/>
              <a:gd name="connsiteY2392" fmla="*/ 1347877 h 2128862"/>
              <a:gd name="connsiteX2393" fmla="*/ 149792 w 2482948"/>
              <a:gd name="connsiteY2393" fmla="*/ 1346360 h 2128862"/>
              <a:gd name="connsiteX2394" fmla="*/ 148873 w 2482948"/>
              <a:gd name="connsiteY2394" fmla="*/ 1348409 h 2128862"/>
              <a:gd name="connsiteX2395" fmla="*/ 149707 w 2482948"/>
              <a:gd name="connsiteY2395" fmla="*/ 1348657 h 2128862"/>
              <a:gd name="connsiteX2396" fmla="*/ 149818 w 2482948"/>
              <a:gd name="connsiteY2396" fmla="*/ 1348690 h 2128862"/>
              <a:gd name="connsiteX2397" fmla="*/ 149948 w 2482948"/>
              <a:gd name="connsiteY2397" fmla="*/ 1348729 h 2128862"/>
              <a:gd name="connsiteX2398" fmla="*/ 150931 w 2482948"/>
              <a:gd name="connsiteY2398" fmla="*/ 1347261 h 2128862"/>
              <a:gd name="connsiteX2399" fmla="*/ 151263 w 2482948"/>
              <a:gd name="connsiteY2399" fmla="*/ 1346764 h 2128862"/>
              <a:gd name="connsiteX2400" fmla="*/ 174976 w 2482948"/>
              <a:gd name="connsiteY2400" fmla="*/ 1346197 h 2128862"/>
              <a:gd name="connsiteX2401" fmla="*/ 174311 w 2482948"/>
              <a:gd name="connsiteY2401" fmla="*/ 1346659 h 2128862"/>
              <a:gd name="connsiteX2402" fmla="*/ 173584 w 2482948"/>
              <a:gd name="connsiteY2402" fmla="*/ 1347165 h 2128862"/>
              <a:gd name="connsiteX2403" fmla="*/ 172717 w 2482948"/>
              <a:gd name="connsiteY2403" fmla="*/ 1347768 h 2128862"/>
              <a:gd name="connsiteX2404" fmla="*/ 175410 w 2482948"/>
              <a:gd name="connsiteY2404" fmla="*/ 1348511 h 2128862"/>
              <a:gd name="connsiteX2405" fmla="*/ 175437 w 2482948"/>
              <a:gd name="connsiteY2405" fmla="*/ 1348518 h 2128862"/>
              <a:gd name="connsiteX2406" fmla="*/ 178001 w 2482948"/>
              <a:gd name="connsiteY2406" fmla="*/ 1346953 h 2128862"/>
              <a:gd name="connsiteX2407" fmla="*/ 1265286 w 2482948"/>
              <a:gd name="connsiteY2407" fmla="*/ 1346152 h 2128862"/>
              <a:gd name="connsiteX2408" fmla="*/ 1291121 w 2482948"/>
              <a:gd name="connsiteY2408" fmla="*/ 1405373 h 2128862"/>
              <a:gd name="connsiteX2409" fmla="*/ 1313224 w 2482948"/>
              <a:gd name="connsiteY2409" fmla="*/ 1435037 h 2128862"/>
              <a:gd name="connsiteX2410" fmla="*/ 1326040 w 2482948"/>
              <a:gd name="connsiteY2410" fmla="*/ 1445194 h 2128862"/>
              <a:gd name="connsiteX2411" fmla="*/ 1326065 w 2482948"/>
              <a:gd name="connsiteY2411" fmla="*/ 1445207 h 2128862"/>
              <a:gd name="connsiteX2412" fmla="*/ 1293879 w 2482948"/>
              <a:gd name="connsiteY2412" fmla="*/ 1405098 h 2128862"/>
              <a:gd name="connsiteX2413" fmla="*/ 205065 w 2482948"/>
              <a:gd name="connsiteY2413" fmla="*/ 1345534 h 2128862"/>
              <a:gd name="connsiteX2414" fmla="*/ 199239 w 2482948"/>
              <a:gd name="connsiteY2414" fmla="*/ 1346749 h 2128862"/>
              <a:gd name="connsiteX2415" fmla="*/ 195578 w 2482948"/>
              <a:gd name="connsiteY2415" fmla="*/ 1348804 h 2128862"/>
              <a:gd name="connsiteX2416" fmla="*/ 195408 w 2482948"/>
              <a:gd name="connsiteY2416" fmla="*/ 1348899 h 2128862"/>
              <a:gd name="connsiteX2417" fmla="*/ 198192 w 2482948"/>
              <a:gd name="connsiteY2417" fmla="*/ 1348842 h 2128862"/>
              <a:gd name="connsiteX2418" fmla="*/ 200472 w 2482948"/>
              <a:gd name="connsiteY2418" fmla="*/ 1347745 h 2128862"/>
              <a:gd name="connsiteX2419" fmla="*/ 144371 w 2482948"/>
              <a:gd name="connsiteY2419" fmla="*/ 1344871 h 2128862"/>
              <a:gd name="connsiteX2420" fmla="*/ 143767 w 2482948"/>
              <a:gd name="connsiteY2420" fmla="*/ 1346680 h 2128862"/>
              <a:gd name="connsiteX2421" fmla="*/ 144727 w 2482948"/>
              <a:gd name="connsiteY2421" fmla="*/ 1344969 h 2128862"/>
              <a:gd name="connsiteX2422" fmla="*/ 167359 w 2482948"/>
              <a:gd name="connsiteY2422" fmla="*/ 1344292 h 2128862"/>
              <a:gd name="connsiteX2423" fmla="*/ 166277 w 2482948"/>
              <a:gd name="connsiteY2423" fmla="*/ 1345111 h 2128862"/>
              <a:gd name="connsiteX2424" fmla="*/ 166091 w 2482948"/>
              <a:gd name="connsiteY2424" fmla="*/ 1345251 h 2128862"/>
              <a:gd name="connsiteX2425" fmla="*/ 165425 w 2482948"/>
              <a:gd name="connsiteY2425" fmla="*/ 1345755 h 2128862"/>
              <a:gd name="connsiteX2426" fmla="*/ 168133 w 2482948"/>
              <a:gd name="connsiteY2426" fmla="*/ 1346502 h 2128862"/>
              <a:gd name="connsiteX2427" fmla="*/ 169200 w 2482948"/>
              <a:gd name="connsiteY2427" fmla="*/ 1345742 h 2128862"/>
              <a:gd name="connsiteX2428" fmla="*/ 169415 w 2482948"/>
              <a:gd name="connsiteY2428" fmla="*/ 1345589 h 2128862"/>
              <a:gd name="connsiteX2429" fmla="*/ 170228 w 2482948"/>
              <a:gd name="connsiteY2429" fmla="*/ 1345010 h 2128862"/>
              <a:gd name="connsiteX2430" fmla="*/ 159676 w 2482948"/>
              <a:gd name="connsiteY2430" fmla="*/ 1342371 h 2128862"/>
              <a:gd name="connsiteX2431" fmla="*/ 158102 w 2482948"/>
              <a:gd name="connsiteY2431" fmla="*/ 1343733 h 2128862"/>
              <a:gd name="connsiteX2432" fmla="*/ 161461 w 2482948"/>
              <a:gd name="connsiteY2432" fmla="*/ 1344660 h 2128862"/>
              <a:gd name="connsiteX2433" fmla="*/ 161631 w 2482948"/>
              <a:gd name="connsiteY2433" fmla="*/ 1344523 h 2128862"/>
              <a:gd name="connsiteX2434" fmla="*/ 163208 w 2482948"/>
              <a:gd name="connsiteY2434" fmla="*/ 1343255 h 2128862"/>
              <a:gd name="connsiteX2435" fmla="*/ 162815 w 2482948"/>
              <a:gd name="connsiteY2435" fmla="*/ 1343156 h 2128862"/>
              <a:gd name="connsiteX2436" fmla="*/ 152514 w 2482948"/>
              <a:gd name="connsiteY2436" fmla="*/ 1340580 h 2128862"/>
              <a:gd name="connsiteX2437" fmla="*/ 152271 w 2482948"/>
              <a:gd name="connsiteY2437" fmla="*/ 1340827 h 2128862"/>
              <a:gd name="connsiteX2438" fmla="*/ 152058 w 2482948"/>
              <a:gd name="connsiteY2438" fmla="*/ 1341303 h 2128862"/>
              <a:gd name="connsiteX2439" fmla="*/ 151964 w 2482948"/>
              <a:gd name="connsiteY2439" fmla="*/ 1341514 h 2128862"/>
              <a:gd name="connsiteX2440" fmla="*/ 151754 w 2482948"/>
              <a:gd name="connsiteY2440" fmla="*/ 1341981 h 2128862"/>
              <a:gd name="connsiteX2441" fmla="*/ 154889 w 2482948"/>
              <a:gd name="connsiteY2441" fmla="*/ 1342847 h 2128862"/>
              <a:gd name="connsiteX2442" fmla="*/ 156358 w 2482948"/>
              <a:gd name="connsiteY2442" fmla="*/ 1341542 h 2128862"/>
              <a:gd name="connsiteX2443" fmla="*/ 155184 w 2482948"/>
              <a:gd name="connsiteY2443" fmla="*/ 1341248 h 2128862"/>
              <a:gd name="connsiteX2444" fmla="*/ 183157 w 2482948"/>
              <a:gd name="connsiteY2444" fmla="*/ 1340506 h 2128862"/>
              <a:gd name="connsiteX2445" fmla="*/ 180814 w 2482948"/>
              <a:gd name="connsiteY2445" fmla="*/ 1342136 h 2128862"/>
              <a:gd name="connsiteX2446" fmla="*/ 182245 w 2482948"/>
              <a:gd name="connsiteY2446" fmla="*/ 1342499 h 2128862"/>
              <a:gd name="connsiteX2447" fmla="*/ 185480 w 2482948"/>
              <a:gd name="connsiteY2447" fmla="*/ 1342389 h 2128862"/>
              <a:gd name="connsiteX2448" fmla="*/ 185542 w 2482948"/>
              <a:gd name="connsiteY2448" fmla="*/ 1342351 h 2128862"/>
              <a:gd name="connsiteX2449" fmla="*/ 186168 w 2482948"/>
              <a:gd name="connsiteY2449" fmla="*/ 1341968 h 2128862"/>
              <a:gd name="connsiteX2450" fmla="*/ 187559 w 2482948"/>
              <a:gd name="connsiteY2450" fmla="*/ 1341120 h 2128862"/>
              <a:gd name="connsiteX2451" fmla="*/ 185829 w 2482948"/>
              <a:gd name="connsiteY2451" fmla="*/ 1341120 h 2128862"/>
              <a:gd name="connsiteX2452" fmla="*/ 205062 w 2482948"/>
              <a:gd name="connsiteY2452" fmla="*/ 1339088 h 2128862"/>
              <a:gd name="connsiteX2453" fmla="*/ 195896 w 2482948"/>
              <a:gd name="connsiteY2453" fmla="*/ 1341120 h 2128862"/>
              <a:gd name="connsiteX2454" fmla="*/ 195623 w 2482948"/>
              <a:gd name="connsiteY2454" fmla="*/ 1341120 h 2128862"/>
              <a:gd name="connsiteX2455" fmla="*/ 194168 w 2482948"/>
              <a:gd name="connsiteY2455" fmla="*/ 1342092 h 2128862"/>
              <a:gd name="connsiteX2456" fmla="*/ 199640 w 2482948"/>
              <a:gd name="connsiteY2456" fmla="*/ 1341905 h 2128862"/>
              <a:gd name="connsiteX2457" fmla="*/ 203203 w 2482948"/>
              <a:gd name="connsiteY2457" fmla="*/ 1340018 h 2128862"/>
              <a:gd name="connsiteX2458" fmla="*/ 146321 w 2482948"/>
              <a:gd name="connsiteY2458" fmla="*/ 1339032 h 2128862"/>
              <a:gd name="connsiteX2459" fmla="*/ 146093 w 2482948"/>
              <a:gd name="connsiteY2459" fmla="*/ 1339713 h 2128862"/>
              <a:gd name="connsiteX2460" fmla="*/ 145956 w 2482948"/>
              <a:gd name="connsiteY2460" fmla="*/ 1340125 h 2128862"/>
              <a:gd name="connsiteX2461" fmla="*/ 145877 w 2482948"/>
              <a:gd name="connsiteY2461" fmla="*/ 1340359 h 2128862"/>
              <a:gd name="connsiteX2462" fmla="*/ 147499 w 2482948"/>
              <a:gd name="connsiteY2462" fmla="*/ 1340807 h 2128862"/>
              <a:gd name="connsiteX2463" fmla="*/ 147915 w 2482948"/>
              <a:gd name="connsiteY2463" fmla="*/ 1340377 h 2128862"/>
              <a:gd name="connsiteX2464" fmla="*/ 148653 w 2482948"/>
              <a:gd name="connsiteY2464" fmla="*/ 1339615 h 2128862"/>
              <a:gd name="connsiteX2465" fmla="*/ 237936 w 2482948"/>
              <a:gd name="connsiteY2465" fmla="*/ 1338683 h 2128862"/>
              <a:gd name="connsiteX2466" fmla="*/ 229932 w 2482948"/>
              <a:gd name="connsiteY2466" fmla="*/ 1340351 h 2128862"/>
              <a:gd name="connsiteX2467" fmla="*/ 225127 w 2482948"/>
              <a:gd name="connsiteY2467" fmla="*/ 1343050 h 2128862"/>
              <a:gd name="connsiteX2468" fmla="*/ 216258 w 2482948"/>
              <a:gd name="connsiteY2468" fmla="*/ 1347061 h 2128862"/>
              <a:gd name="connsiteX2469" fmla="*/ 218489 w 2482948"/>
              <a:gd name="connsiteY2469" fmla="*/ 1346452 h 2128862"/>
              <a:gd name="connsiteX2470" fmla="*/ 219456 w 2482948"/>
              <a:gd name="connsiteY2470" fmla="*/ 1346189 h 2128862"/>
              <a:gd name="connsiteX2471" fmla="*/ 222014 w 2482948"/>
              <a:gd name="connsiteY2471" fmla="*/ 1345491 h 2128862"/>
              <a:gd name="connsiteX2472" fmla="*/ 229954 w 2482948"/>
              <a:gd name="connsiteY2472" fmla="*/ 1342360 h 2128862"/>
              <a:gd name="connsiteX2473" fmla="*/ 174883 w 2482948"/>
              <a:gd name="connsiteY2473" fmla="*/ 1338607 h 2128862"/>
              <a:gd name="connsiteX2474" fmla="*/ 172879 w 2482948"/>
              <a:gd name="connsiteY2474" fmla="*/ 1340121 h 2128862"/>
              <a:gd name="connsiteX2475" fmla="*/ 173637 w 2482948"/>
              <a:gd name="connsiteY2475" fmla="*/ 1340313 h 2128862"/>
              <a:gd name="connsiteX2476" fmla="*/ 174869 w 2482948"/>
              <a:gd name="connsiteY2476" fmla="*/ 1340626 h 2128862"/>
              <a:gd name="connsiteX2477" fmla="*/ 175985 w 2482948"/>
              <a:gd name="connsiteY2477" fmla="*/ 1340910 h 2128862"/>
              <a:gd name="connsiteX2478" fmla="*/ 178162 w 2482948"/>
              <a:gd name="connsiteY2478" fmla="*/ 1339360 h 2128862"/>
              <a:gd name="connsiteX2479" fmla="*/ 174914 w 2482948"/>
              <a:gd name="connsiteY2479" fmla="*/ 1338614 h 2128862"/>
              <a:gd name="connsiteX2480" fmla="*/ 140417 w 2482948"/>
              <a:gd name="connsiteY2480" fmla="*/ 1337556 h 2128862"/>
              <a:gd name="connsiteX2481" fmla="*/ 140413 w 2482948"/>
              <a:gd name="connsiteY2481" fmla="*/ 1337573 h 2128862"/>
              <a:gd name="connsiteX2482" fmla="*/ 140318 w 2482948"/>
              <a:gd name="connsiteY2482" fmla="*/ 1337979 h 2128862"/>
              <a:gd name="connsiteX2483" fmla="*/ 140132 w 2482948"/>
              <a:gd name="connsiteY2483" fmla="*/ 1338774 h 2128862"/>
              <a:gd name="connsiteX2484" fmla="*/ 141120 w 2482948"/>
              <a:gd name="connsiteY2484" fmla="*/ 1339046 h 2128862"/>
              <a:gd name="connsiteX2485" fmla="*/ 141379 w 2482948"/>
              <a:gd name="connsiteY2485" fmla="*/ 1338501 h 2128862"/>
              <a:gd name="connsiteX2486" fmla="*/ 141617 w 2482948"/>
              <a:gd name="connsiteY2486" fmla="*/ 1338226 h 2128862"/>
              <a:gd name="connsiteX2487" fmla="*/ 141636 w 2482948"/>
              <a:gd name="connsiteY2487" fmla="*/ 1338204 h 2128862"/>
              <a:gd name="connsiteX2488" fmla="*/ 141880 w 2482948"/>
              <a:gd name="connsiteY2488" fmla="*/ 1337921 h 2128862"/>
              <a:gd name="connsiteX2489" fmla="*/ 140746 w 2482948"/>
              <a:gd name="connsiteY2489" fmla="*/ 1337638 h 2128862"/>
              <a:gd name="connsiteX2490" fmla="*/ 140729 w 2482948"/>
              <a:gd name="connsiteY2490" fmla="*/ 1337634 h 2128862"/>
              <a:gd name="connsiteX2491" fmla="*/ 166303 w 2482948"/>
              <a:gd name="connsiteY2491" fmla="*/ 1336638 h 2128862"/>
              <a:gd name="connsiteX2492" fmla="*/ 165591 w 2482948"/>
              <a:gd name="connsiteY2492" fmla="*/ 1337254 h 2128862"/>
              <a:gd name="connsiteX2493" fmla="*/ 165134 w 2482948"/>
              <a:gd name="connsiteY2493" fmla="*/ 1337649 h 2128862"/>
              <a:gd name="connsiteX2494" fmla="*/ 164683 w 2482948"/>
              <a:gd name="connsiteY2494" fmla="*/ 1338040 h 2128862"/>
              <a:gd name="connsiteX2495" fmla="*/ 165533 w 2482948"/>
              <a:gd name="connsiteY2495" fmla="*/ 1338256 h 2128862"/>
              <a:gd name="connsiteX2496" fmla="*/ 168490 w 2482948"/>
              <a:gd name="connsiteY2496" fmla="*/ 1339007 h 2128862"/>
              <a:gd name="connsiteX2497" fmla="*/ 169526 w 2482948"/>
              <a:gd name="connsiteY2497" fmla="*/ 1338174 h 2128862"/>
              <a:gd name="connsiteX2498" fmla="*/ 170264 w 2482948"/>
              <a:gd name="connsiteY2498" fmla="*/ 1337580 h 2128862"/>
              <a:gd name="connsiteX2499" fmla="*/ 170296 w 2482948"/>
              <a:gd name="connsiteY2499" fmla="*/ 1337554 h 2128862"/>
              <a:gd name="connsiteX2500" fmla="*/ 168957 w 2482948"/>
              <a:gd name="connsiteY2500" fmla="*/ 1337247 h 2128862"/>
              <a:gd name="connsiteX2501" fmla="*/ 135005 w 2482948"/>
              <a:gd name="connsiteY2501" fmla="*/ 1335240 h 2128862"/>
              <a:gd name="connsiteX2502" fmla="*/ 134752 w 2482948"/>
              <a:gd name="connsiteY2502" fmla="*/ 1336983 h 2128862"/>
              <a:gd name="connsiteX2503" fmla="*/ 135709 w 2482948"/>
              <a:gd name="connsiteY2503" fmla="*/ 1337548 h 2128862"/>
              <a:gd name="connsiteX2504" fmla="*/ 136323 w 2482948"/>
              <a:gd name="connsiteY2504" fmla="*/ 1335958 h 2128862"/>
              <a:gd name="connsiteX2505" fmla="*/ 158220 w 2482948"/>
              <a:gd name="connsiteY2505" fmla="*/ 1334783 h 2128862"/>
              <a:gd name="connsiteX2506" fmla="*/ 158121 w 2482948"/>
              <a:gd name="connsiteY2506" fmla="*/ 1334884 h 2128862"/>
              <a:gd name="connsiteX2507" fmla="*/ 157874 w 2482948"/>
              <a:gd name="connsiteY2507" fmla="*/ 1335134 h 2128862"/>
              <a:gd name="connsiteX2508" fmla="*/ 156948 w 2482948"/>
              <a:gd name="connsiteY2508" fmla="*/ 1336076 h 2128862"/>
              <a:gd name="connsiteX2509" fmla="*/ 157136 w 2482948"/>
              <a:gd name="connsiteY2509" fmla="*/ 1336124 h 2128862"/>
              <a:gd name="connsiteX2510" fmla="*/ 161273 w 2482948"/>
              <a:gd name="connsiteY2510" fmla="*/ 1337174 h 2128862"/>
              <a:gd name="connsiteX2511" fmla="*/ 161336 w 2482948"/>
              <a:gd name="connsiteY2511" fmla="*/ 1337118 h 2128862"/>
              <a:gd name="connsiteX2512" fmla="*/ 162391 w 2482948"/>
              <a:gd name="connsiteY2512" fmla="*/ 1336181 h 2128862"/>
              <a:gd name="connsiteX2513" fmla="*/ 162785 w 2482948"/>
              <a:gd name="connsiteY2513" fmla="*/ 1335831 h 2128862"/>
              <a:gd name="connsiteX2514" fmla="*/ 199036 w 2482948"/>
              <a:gd name="connsiteY2514" fmla="*/ 1334146 h 2128862"/>
              <a:gd name="connsiteX2515" fmla="*/ 198102 w 2482948"/>
              <a:gd name="connsiteY2515" fmla="*/ 1334364 h 2128862"/>
              <a:gd name="connsiteX2516" fmla="*/ 191988 w 2482948"/>
              <a:gd name="connsiteY2516" fmla="*/ 1334364 h 2128862"/>
              <a:gd name="connsiteX2517" fmla="*/ 190105 w 2482948"/>
              <a:gd name="connsiteY2517" fmla="*/ 1335674 h 2128862"/>
              <a:gd name="connsiteX2518" fmla="*/ 197088 w 2482948"/>
              <a:gd name="connsiteY2518" fmla="*/ 1335303 h 2128862"/>
              <a:gd name="connsiteX2519" fmla="*/ 197274 w 2482948"/>
              <a:gd name="connsiteY2519" fmla="*/ 1335190 h 2128862"/>
              <a:gd name="connsiteX2520" fmla="*/ 230589 w 2482948"/>
              <a:gd name="connsiteY2520" fmla="*/ 1333430 h 2128862"/>
              <a:gd name="connsiteX2521" fmla="*/ 220240 w 2482948"/>
              <a:gd name="connsiteY2521" fmla="*/ 1335724 h 2128862"/>
              <a:gd name="connsiteX2522" fmla="*/ 217406 w 2482948"/>
              <a:gd name="connsiteY2522" fmla="*/ 1337535 h 2128862"/>
              <a:gd name="connsiteX2523" fmla="*/ 209152 w 2482948"/>
              <a:gd name="connsiteY2523" fmla="*/ 1341580 h 2128862"/>
              <a:gd name="connsiteX2524" fmla="*/ 214209 w 2482948"/>
              <a:gd name="connsiteY2524" fmla="*/ 1341407 h 2128862"/>
              <a:gd name="connsiteX2525" fmla="*/ 222921 w 2482948"/>
              <a:gd name="connsiteY2525" fmla="*/ 1337535 h 2128862"/>
              <a:gd name="connsiteX2526" fmla="*/ 151249 w 2482948"/>
              <a:gd name="connsiteY2526" fmla="*/ 1333183 h 2128862"/>
              <a:gd name="connsiteX2527" fmla="*/ 150851 w 2482948"/>
              <a:gd name="connsiteY2527" fmla="*/ 1333603 h 2128862"/>
              <a:gd name="connsiteX2528" fmla="*/ 150145 w 2482948"/>
              <a:gd name="connsiteY2528" fmla="*/ 1334348 h 2128862"/>
              <a:gd name="connsiteX2529" fmla="*/ 153037 w 2482948"/>
              <a:gd name="connsiteY2529" fmla="*/ 1335083 h 2128862"/>
              <a:gd name="connsiteX2530" fmla="*/ 153941 w 2482948"/>
              <a:gd name="connsiteY2530" fmla="*/ 1334149 h 2128862"/>
              <a:gd name="connsiteX2531" fmla="*/ 154216 w 2482948"/>
              <a:gd name="connsiteY2531" fmla="*/ 1333864 h 2128862"/>
              <a:gd name="connsiteX2532" fmla="*/ 182592 w 2482948"/>
              <a:gd name="connsiteY2532" fmla="*/ 1332781 h 2128862"/>
              <a:gd name="connsiteX2533" fmla="*/ 182537 w 2482948"/>
              <a:gd name="connsiteY2533" fmla="*/ 1332823 h 2128862"/>
              <a:gd name="connsiteX2534" fmla="*/ 182288 w 2482948"/>
              <a:gd name="connsiteY2534" fmla="*/ 1333011 h 2128862"/>
              <a:gd name="connsiteX2535" fmla="*/ 180325 w 2482948"/>
              <a:gd name="connsiteY2535" fmla="*/ 1334494 h 2128862"/>
              <a:gd name="connsiteX2536" fmla="*/ 183840 w 2482948"/>
              <a:gd name="connsiteY2536" fmla="*/ 1335317 h 2128862"/>
              <a:gd name="connsiteX2537" fmla="*/ 186287 w 2482948"/>
              <a:gd name="connsiteY2537" fmla="*/ 1333574 h 2128862"/>
              <a:gd name="connsiteX2538" fmla="*/ 105609 w 2482948"/>
              <a:gd name="connsiteY2538" fmla="*/ 1332545 h 2128862"/>
              <a:gd name="connsiteX2539" fmla="*/ 105608 w 2482948"/>
              <a:gd name="connsiteY2539" fmla="*/ 1332614 h 2128862"/>
              <a:gd name="connsiteX2540" fmla="*/ 105607 w 2482948"/>
              <a:gd name="connsiteY2540" fmla="*/ 1332698 h 2128862"/>
              <a:gd name="connsiteX2541" fmla="*/ 105605 w 2482948"/>
              <a:gd name="connsiteY2541" fmla="*/ 1332836 h 2128862"/>
              <a:gd name="connsiteX2542" fmla="*/ 105988 w 2482948"/>
              <a:gd name="connsiteY2542" fmla="*/ 1333640 h 2128862"/>
              <a:gd name="connsiteX2543" fmla="*/ 106293 w 2482948"/>
              <a:gd name="connsiteY2543" fmla="*/ 1334279 h 2128862"/>
              <a:gd name="connsiteX2544" fmla="*/ 106875 w 2482948"/>
              <a:gd name="connsiteY2544" fmla="*/ 1335500 h 2128862"/>
              <a:gd name="connsiteX2545" fmla="*/ 108222 w 2482948"/>
              <a:gd name="connsiteY2545" fmla="*/ 1336408 h 2128862"/>
              <a:gd name="connsiteX2546" fmla="*/ 108116 w 2482948"/>
              <a:gd name="connsiteY2546" fmla="*/ 1336085 h 2128862"/>
              <a:gd name="connsiteX2547" fmla="*/ 107918 w 2482948"/>
              <a:gd name="connsiteY2547" fmla="*/ 1335483 h 2128862"/>
              <a:gd name="connsiteX2548" fmla="*/ 107564 w 2482948"/>
              <a:gd name="connsiteY2548" fmla="*/ 1334404 h 2128862"/>
              <a:gd name="connsiteX2549" fmla="*/ 107582 w 2482948"/>
              <a:gd name="connsiteY2549" fmla="*/ 1334203 h 2128862"/>
              <a:gd name="connsiteX2550" fmla="*/ 107617 w 2482948"/>
              <a:gd name="connsiteY2550" fmla="*/ 1333810 h 2128862"/>
              <a:gd name="connsiteX2551" fmla="*/ 129576 w 2482948"/>
              <a:gd name="connsiteY2551" fmla="*/ 1332284 h 2128862"/>
              <a:gd name="connsiteX2552" fmla="*/ 129466 w 2482948"/>
              <a:gd name="connsiteY2552" fmla="*/ 1333862 h 2128862"/>
              <a:gd name="connsiteX2553" fmla="*/ 129652 w 2482948"/>
              <a:gd name="connsiteY2553" fmla="*/ 1333972 h 2128862"/>
              <a:gd name="connsiteX2554" fmla="*/ 129807 w 2482948"/>
              <a:gd name="connsiteY2554" fmla="*/ 1334064 h 2128862"/>
              <a:gd name="connsiteX2555" fmla="*/ 130369 w 2482948"/>
              <a:gd name="connsiteY2555" fmla="*/ 1334395 h 2128862"/>
              <a:gd name="connsiteX2556" fmla="*/ 130789 w 2482948"/>
              <a:gd name="connsiteY2556" fmla="*/ 1333051 h 2128862"/>
              <a:gd name="connsiteX2557" fmla="*/ 130817 w 2482948"/>
              <a:gd name="connsiteY2557" fmla="*/ 1332960 h 2128862"/>
              <a:gd name="connsiteX2558" fmla="*/ 130204 w 2482948"/>
              <a:gd name="connsiteY2558" fmla="*/ 1332626 h 2128862"/>
              <a:gd name="connsiteX2559" fmla="*/ 143402 w 2482948"/>
              <a:gd name="connsiteY2559" fmla="*/ 1331381 h 2128862"/>
              <a:gd name="connsiteX2560" fmla="*/ 142594 w 2482948"/>
              <a:gd name="connsiteY2560" fmla="*/ 1332431 h 2128862"/>
              <a:gd name="connsiteX2561" fmla="*/ 145202 w 2482948"/>
              <a:gd name="connsiteY2561" fmla="*/ 1333093 h 2128862"/>
              <a:gd name="connsiteX2562" fmla="*/ 145899 w 2482948"/>
              <a:gd name="connsiteY2562" fmla="*/ 1333270 h 2128862"/>
              <a:gd name="connsiteX2563" fmla="*/ 146484 w 2482948"/>
              <a:gd name="connsiteY2563" fmla="*/ 1332593 h 2128862"/>
              <a:gd name="connsiteX2564" fmla="*/ 146848 w 2482948"/>
              <a:gd name="connsiteY2564" fmla="*/ 1332172 h 2128862"/>
              <a:gd name="connsiteX2565" fmla="*/ 273143 w 2482948"/>
              <a:gd name="connsiteY2565" fmla="*/ 1331311 h 2128862"/>
              <a:gd name="connsiteX2566" fmla="*/ 243743 w 2482948"/>
              <a:gd name="connsiteY2566" fmla="*/ 1344429 h 2128862"/>
              <a:gd name="connsiteX2567" fmla="*/ 232730 w 2482948"/>
              <a:gd name="connsiteY2567" fmla="*/ 1346626 h 2128862"/>
              <a:gd name="connsiteX2568" fmla="*/ 232710 w 2482948"/>
              <a:gd name="connsiteY2568" fmla="*/ 1346635 h 2128862"/>
              <a:gd name="connsiteX2569" fmla="*/ 215277 w 2482948"/>
              <a:gd name="connsiteY2569" fmla="*/ 1353633 h 2128862"/>
              <a:gd name="connsiteX2570" fmla="*/ 223154 w 2482948"/>
              <a:gd name="connsiteY2570" fmla="*/ 1351611 h 2128862"/>
              <a:gd name="connsiteX2571" fmla="*/ 232322 w 2482948"/>
              <a:gd name="connsiteY2571" fmla="*/ 1349258 h 2128862"/>
              <a:gd name="connsiteX2572" fmla="*/ 238087 w 2482948"/>
              <a:gd name="connsiteY2572" fmla="*/ 1347327 h 2128862"/>
              <a:gd name="connsiteX2573" fmla="*/ 246655 w 2482948"/>
              <a:gd name="connsiteY2573" fmla="*/ 1344108 h 2128862"/>
              <a:gd name="connsiteX2574" fmla="*/ 268908 w 2482948"/>
              <a:gd name="connsiteY2574" fmla="*/ 1334241 h 2128862"/>
              <a:gd name="connsiteX2575" fmla="*/ 269647 w 2482948"/>
              <a:gd name="connsiteY2575" fmla="*/ 1333730 h 2128862"/>
              <a:gd name="connsiteX2576" fmla="*/ 272570 w 2482948"/>
              <a:gd name="connsiteY2576" fmla="*/ 1331707 h 2128862"/>
              <a:gd name="connsiteX2577" fmla="*/ 173113 w 2482948"/>
              <a:gd name="connsiteY2577" fmla="*/ 1330747 h 2128862"/>
              <a:gd name="connsiteX2578" fmla="*/ 171240 w 2482948"/>
              <a:gd name="connsiteY2578" fmla="*/ 1332368 h 2128862"/>
              <a:gd name="connsiteX2579" fmla="*/ 175504 w 2482948"/>
              <a:gd name="connsiteY2579" fmla="*/ 1333366 h 2128862"/>
              <a:gd name="connsiteX2580" fmla="*/ 177532 w 2482948"/>
              <a:gd name="connsiteY2580" fmla="*/ 1331734 h 2128862"/>
              <a:gd name="connsiteX2581" fmla="*/ 177570 w 2482948"/>
              <a:gd name="connsiteY2581" fmla="*/ 1331704 h 2128862"/>
              <a:gd name="connsiteX2582" fmla="*/ 100988 w 2482948"/>
              <a:gd name="connsiteY2582" fmla="*/ 1329634 h 2128862"/>
              <a:gd name="connsiteX2583" fmla="*/ 101020 w 2482948"/>
              <a:gd name="connsiteY2583" fmla="*/ 1330755 h 2128862"/>
              <a:gd name="connsiteX2584" fmla="*/ 101026 w 2482948"/>
              <a:gd name="connsiteY2584" fmla="*/ 1330768 h 2128862"/>
              <a:gd name="connsiteX2585" fmla="*/ 101018 w 2482948"/>
              <a:gd name="connsiteY2585" fmla="*/ 1329653 h 2128862"/>
              <a:gd name="connsiteX2586" fmla="*/ 100996 w 2482948"/>
              <a:gd name="connsiteY2586" fmla="*/ 1329639 h 2128862"/>
              <a:gd name="connsiteX2587" fmla="*/ 124414 w 2482948"/>
              <a:gd name="connsiteY2587" fmla="*/ 1329472 h 2128862"/>
              <a:gd name="connsiteX2588" fmla="*/ 124407 w 2482948"/>
              <a:gd name="connsiteY2588" fmla="*/ 1329885 h 2128862"/>
              <a:gd name="connsiteX2589" fmla="*/ 124391 w 2482948"/>
              <a:gd name="connsiteY2589" fmla="*/ 1330865 h 2128862"/>
              <a:gd name="connsiteX2590" fmla="*/ 124891 w 2482948"/>
              <a:gd name="connsiteY2590" fmla="*/ 1331160 h 2128862"/>
              <a:gd name="connsiteX2591" fmla="*/ 125199 w 2482948"/>
              <a:gd name="connsiteY2591" fmla="*/ 1329900 h 2128862"/>
              <a:gd name="connsiteX2592" fmla="*/ 164096 w 2482948"/>
              <a:gd name="connsiteY2592" fmla="*/ 1328812 h 2128862"/>
              <a:gd name="connsiteX2593" fmla="*/ 163258 w 2482948"/>
              <a:gd name="connsiteY2593" fmla="*/ 1329663 h 2128862"/>
              <a:gd name="connsiteX2594" fmla="*/ 162589 w 2482948"/>
              <a:gd name="connsiteY2594" fmla="*/ 1330343 h 2128862"/>
              <a:gd name="connsiteX2595" fmla="*/ 167633 w 2482948"/>
              <a:gd name="connsiteY2595" fmla="*/ 1331524 h 2128862"/>
              <a:gd name="connsiteX2596" fmla="*/ 169403 w 2482948"/>
              <a:gd name="connsiteY2596" fmla="*/ 1329951 h 2128862"/>
              <a:gd name="connsiteX2597" fmla="*/ 137157 w 2482948"/>
              <a:gd name="connsiteY2597" fmla="*/ 1328444 h 2128862"/>
              <a:gd name="connsiteX2598" fmla="*/ 136320 w 2482948"/>
              <a:gd name="connsiteY2598" fmla="*/ 1329728 h 2128862"/>
              <a:gd name="connsiteX2599" fmla="*/ 138341 w 2482948"/>
              <a:gd name="connsiteY2599" fmla="*/ 1330827 h 2128862"/>
              <a:gd name="connsiteX2600" fmla="*/ 139105 w 2482948"/>
              <a:gd name="connsiteY2600" fmla="*/ 1331243 h 2128862"/>
              <a:gd name="connsiteX2601" fmla="*/ 139395 w 2482948"/>
              <a:gd name="connsiteY2601" fmla="*/ 1331400 h 2128862"/>
              <a:gd name="connsiteX2602" fmla="*/ 140388 w 2482948"/>
              <a:gd name="connsiteY2602" fmla="*/ 1330067 h 2128862"/>
              <a:gd name="connsiteX2603" fmla="*/ 225204 w 2482948"/>
              <a:gd name="connsiteY2603" fmla="*/ 1328022 h 2128862"/>
              <a:gd name="connsiteX2604" fmla="*/ 224214 w 2482948"/>
              <a:gd name="connsiteY2604" fmla="*/ 1328254 h 2128862"/>
              <a:gd name="connsiteX2605" fmla="*/ 220803 w 2482948"/>
              <a:gd name="connsiteY2605" fmla="*/ 1329052 h 2128862"/>
              <a:gd name="connsiteX2606" fmla="*/ 211885 w 2482948"/>
              <a:gd name="connsiteY2606" fmla="*/ 1331139 h 2128862"/>
              <a:gd name="connsiteX2607" fmla="*/ 209684 w 2482948"/>
              <a:gd name="connsiteY2607" fmla="*/ 1332709 h 2128862"/>
              <a:gd name="connsiteX2608" fmla="*/ 206031 w 2482948"/>
              <a:gd name="connsiteY2608" fmla="*/ 1334829 h 2128862"/>
              <a:gd name="connsiteX2609" fmla="*/ 214477 w 2482948"/>
              <a:gd name="connsiteY2609" fmla="*/ 1334380 h 2128862"/>
              <a:gd name="connsiteX2610" fmla="*/ 216992 w 2482948"/>
              <a:gd name="connsiteY2610" fmla="*/ 1333123 h 2128862"/>
              <a:gd name="connsiteX2611" fmla="*/ 156859 w 2482948"/>
              <a:gd name="connsiteY2611" fmla="*/ 1327259 h 2128862"/>
              <a:gd name="connsiteX2612" fmla="*/ 155507 w 2482948"/>
              <a:gd name="connsiteY2612" fmla="*/ 1328686 h 2128862"/>
              <a:gd name="connsiteX2613" fmla="*/ 158539 w 2482948"/>
              <a:gd name="connsiteY2613" fmla="*/ 1329396 h 2128862"/>
              <a:gd name="connsiteX2614" fmla="*/ 159962 w 2482948"/>
              <a:gd name="connsiteY2614" fmla="*/ 1327925 h 2128862"/>
              <a:gd name="connsiteX2615" fmla="*/ 295424 w 2482948"/>
              <a:gd name="connsiteY2615" fmla="*/ 1327142 h 2128862"/>
              <a:gd name="connsiteX2616" fmla="*/ 291544 w 2482948"/>
              <a:gd name="connsiteY2616" fmla="*/ 1329105 h 2128862"/>
              <a:gd name="connsiteX2617" fmla="*/ 288073 w 2482948"/>
              <a:gd name="connsiteY2617" fmla="*/ 1330862 h 2128862"/>
              <a:gd name="connsiteX2618" fmla="*/ 277435 w 2482948"/>
              <a:gd name="connsiteY2618" fmla="*/ 1336434 h 2128862"/>
              <a:gd name="connsiteX2619" fmla="*/ 275189 w 2482948"/>
              <a:gd name="connsiteY2619" fmla="*/ 1337380 h 2128862"/>
              <a:gd name="connsiteX2620" fmla="*/ 272875 w 2482948"/>
              <a:gd name="connsiteY2620" fmla="*/ 1338551 h 2128862"/>
              <a:gd name="connsiteX2621" fmla="*/ 240432 w 2482948"/>
              <a:gd name="connsiteY2621" fmla="*/ 1352013 h 2128862"/>
              <a:gd name="connsiteX2622" fmla="*/ 235128 w 2482948"/>
              <a:gd name="connsiteY2622" fmla="*/ 1353028 h 2128862"/>
              <a:gd name="connsiteX2623" fmla="*/ 211751 w 2482948"/>
              <a:gd name="connsiteY2623" fmla="*/ 1360976 h 2128862"/>
              <a:gd name="connsiteX2624" fmla="*/ 210492 w 2482948"/>
              <a:gd name="connsiteY2624" fmla="*/ 1361410 h 2128862"/>
              <a:gd name="connsiteX2625" fmla="*/ 224632 w 2482948"/>
              <a:gd name="connsiteY2625" fmla="*/ 1358023 h 2128862"/>
              <a:gd name="connsiteX2626" fmla="*/ 231479 w 2482948"/>
              <a:gd name="connsiteY2626" fmla="*/ 1356015 h 2128862"/>
              <a:gd name="connsiteX2627" fmla="*/ 238639 w 2482948"/>
              <a:gd name="connsiteY2627" fmla="*/ 1353915 h 2128862"/>
              <a:gd name="connsiteX2628" fmla="*/ 240263 w 2482948"/>
              <a:gd name="connsiteY2628" fmla="*/ 1353438 h 2128862"/>
              <a:gd name="connsiteX2629" fmla="*/ 270124 w 2482948"/>
              <a:gd name="connsiteY2629" fmla="*/ 1341191 h 2128862"/>
              <a:gd name="connsiteX2630" fmla="*/ 282999 w 2482948"/>
              <a:gd name="connsiteY2630" fmla="*/ 1334822 h 2128862"/>
              <a:gd name="connsiteX2631" fmla="*/ 289524 w 2482948"/>
              <a:gd name="connsiteY2631" fmla="*/ 1331476 h 2128862"/>
              <a:gd name="connsiteX2632" fmla="*/ 190358 w 2482948"/>
              <a:gd name="connsiteY2632" fmla="*/ 1326901 h 2128862"/>
              <a:gd name="connsiteX2633" fmla="*/ 187901 w 2482948"/>
              <a:gd name="connsiteY2633" fmla="*/ 1328765 h 2128862"/>
              <a:gd name="connsiteX2634" fmla="*/ 190242 w 2482948"/>
              <a:gd name="connsiteY2634" fmla="*/ 1329263 h 2128862"/>
              <a:gd name="connsiteX2635" fmla="*/ 192714 w 2482948"/>
              <a:gd name="connsiteY2635" fmla="*/ 1329084 h 2128862"/>
              <a:gd name="connsiteX2636" fmla="*/ 194055 w 2482948"/>
              <a:gd name="connsiteY2636" fmla="*/ 1328190 h 2128862"/>
              <a:gd name="connsiteX2637" fmla="*/ 194395 w 2482948"/>
              <a:gd name="connsiteY2637" fmla="*/ 1327963 h 2128862"/>
              <a:gd name="connsiteX2638" fmla="*/ 194929 w 2482948"/>
              <a:gd name="connsiteY2638" fmla="*/ 1327607 h 2128862"/>
              <a:gd name="connsiteX2639" fmla="*/ 194104 w 2482948"/>
              <a:gd name="connsiteY2639" fmla="*/ 1327607 h 2128862"/>
              <a:gd name="connsiteX2640" fmla="*/ 119331 w 2482948"/>
              <a:gd name="connsiteY2640" fmla="*/ 1326704 h 2128862"/>
              <a:gd name="connsiteX2641" fmla="*/ 119365 w 2482948"/>
              <a:gd name="connsiteY2641" fmla="*/ 1327761 h 2128862"/>
              <a:gd name="connsiteX2642" fmla="*/ 119368 w 2482948"/>
              <a:gd name="connsiteY2642" fmla="*/ 1327838 h 2128862"/>
              <a:gd name="connsiteX2643" fmla="*/ 119370 w 2482948"/>
              <a:gd name="connsiteY2643" fmla="*/ 1327900 h 2128862"/>
              <a:gd name="connsiteX2644" fmla="*/ 119500 w 2482948"/>
              <a:gd name="connsiteY2644" fmla="*/ 1327977 h 2128862"/>
              <a:gd name="connsiteX2645" fmla="*/ 119504 w 2482948"/>
              <a:gd name="connsiteY2645" fmla="*/ 1327960 h 2128862"/>
              <a:gd name="connsiteX2646" fmla="*/ 119699 w 2482948"/>
              <a:gd name="connsiteY2646" fmla="*/ 1326905 h 2128862"/>
              <a:gd name="connsiteX2647" fmla="*/ 119693 w 2482948"/>
              <a:gd name="connsiteY2647" fmla="*/ 1326901 h 2128862"/>
              <a:gd name="connsiteX2648" fmla="*/ 119617 w 2482948"/>
              <a:gd name="connsiteY2648" fmla="*/ 1326860 h 2128862"/>
              <a:gd name="connsiteX2649" fmla="*/ 105709 w 2482948"/>
              <a:gd name="connsiteY2649" fmla="*/ 1325519 h 2128862"/>
              <a:gd name="connsiteX2650" fmla="*/ 105687 w 2482948"/>
              <a:gd name="connsiteY2650" fmla="*/ 1327083 h 2128862"/>
              <a:gd name="connsiteX2651" fmla="*/ 108077 w 2482948"/>
              <a:gd name="connsiteY2651" fmla="*/ 1328586 h 2128862"/>
              <a:gd name="connsiteX2652" fmla="*/ 108218 w 2482948"/>
              <a:gd name="connsiteY2652" fmla="*/ 1326989 h 2128862"/>
              <a:gd name="connsiteX2653" fmla="*/ 131171 w 2482948"/>
              <a:gd name="connsiteY2653" fmla="*/ 1325438 h 2128862"/>
              <a:gd name="connsiteX2654" fmla="*/ 130732 w 2482948"/>
              <a:gd name="connsiteY2654" fmla="*/ 1326193 h 2128862"/>
              <a:gd name="connsiteX2655" fmla="*/ 130610 w 2482948"/>
              <a:gd name="connsiteY2655" fmla="*/ 1326403 h 2128862"/>
              <a:gd name="connsiteX2656" fmla="*/ 130513 w 2482948"/>
              <a:gd name="connsiteY2656" fmla="*/ 1326570 h 2128862"/>
              <a:gd name="connsiteX2657" fmla="*/ 133506 w 2482948"/>
              <a:gd name="connsiteY2657" fmla="*/ 1328198 h 2128862"/>
              <a:gd name="connsiteX2658" fmla="*/ 134279 w 2482948"/>
              <a:gd name="connsiteY2658" fmla="*/ 1326999 h 2128862"/>
              <a:gd name="connsiteX2659" fmla="*/ 148029 w 2482948"/>
              <a:gd name="connsiteY2659" fmla="*/ 1325364 h 2128862"/>
              <a:gd name="connsiteX2660" fmla="*/ 147453 w 2482948"/>
              <a:gd name="connsiteY2660" fmla="*/ 1326113 h 2128862"/>
              <a:gd name="connsiteX2661" fmla="*/ 147004 w 2482948"/>
              <a:gd name="connsiteY2661" fmla="*/ 1326696 h 2128862"/>
              <a:gd name="connsiteX2662" fmla="*/ 148346 w 2482948"/>
              <a:gd name="connsiteY2662" fmla="*/ 1327010 h 2128862"/>
              <a:gd name="connsiteX2663" fmla="*/ 150811 w 2482948"/>
              <a:gd name="connsiteY2663" fmla="*/ 1327587 h 2128862"/>
              <a:gd name="connsiteX2664" fmla="*/ 151996 w 2482948"/>
              <a:gd name="connsiteY2664" fmla="*/ 1326215 h 2128862"/>
              <a:gd name="connsiteX2665" fmla="*/ 179850 w 2482948"/>
              <a:gd name="connsiteY2665" fmla="*/ 1324919 h 2128862"/>
              <a:gd name="connsiteX2666" fmla="*/ 177871 w 2482948"/>
              <a:gd name="connsiteY2666" fmla="*/ 1326631 h 2128862"/>
              <a:gd name="connsiteX2667" fmla="*/ 182188 w 2482948"/>
              <a:gd name="connsiteY2667" fmla="*/ 1327550 h 2128862"/>
              <a:gd name="connsiteX2668" fmla="*/ 182516 w 2482948"/>
              <a:gd name="connsiteY2668" fmla="*/ 1327619 h 2128862"/>
              <a:gd name="connsiteX2669" fmla="*/ 182620 w 2482948"/>
              <a:gd name="connsiteY2669" fmla="*/ 1327642 h 2128862"/>
              <a:gd name="connsiteX2670" fmla="*/ 184036 w 2482948"/>
              <a:gd name="connsiteY2670" fmla="*/ 1326503 h 2128862"/>
              <a:gd name="connsiteX2671" fmla="*/ 184887 w 2482948"/>
              <a:gd name="connsiteY2671" fmla="*/ 1325869 h 2128862"/>
              <a:gd name="connsiteX2672" fmla="*/ 214728 w 2482948"/>
              <a:gd name="connsiteY2672" fmla="*/ 1324123 h 2128862"/>
              <a:gd name="connsiteX2673" fmla="*/ 206611 w 2482948"/>
              <a:gd name="connsiteY2673" fmla="*/ 1326103 h 2128862"/>
              <a:gd name="connsiteX2674" fmla="*/ 202801 w 2482948"/>
              <a:gd name="connsiteY2674" fmla="*/ 1327033 h 2128862"/>
              <a:gd name="connsiteX2675" fmla="*/ 202100 w 2482948"/>
              <a:gd name="connsiteY2675" fmla="*/ 1327607 h 2128862"/>
              <a:gd name="connsiteX2676" fmla="*/ 200758 w 2482948"/>
              <a:gd name="connsiteY2676" fmla="*/ 1328502 h 2128862"/>
              <a:gd name="connsiteX2677" fmla="*/ 209426 w 2482948"/>
              <a:gd name="connsiteY2677" fmla="*/ 1327875 h 2128862"/>
              <a:gd name="connsiteX2678" fmla="*/ 210451 w 2482948"/>
              <a:gd name="connsiteY2678" fmla="*/ 1327150 h 2128862"/>
              <a:gd name="connsiteX2679" fmla="*/ 113990 w 2482948"/>
              <a:gd name="connsiteY2679" fmla="*/ 1323796 h 2128862"/>
              <a:gd name="connsiteX2680" fmla="*/ 114074 w 2482948"/>
              <a:gd name="connsiteY2680" fmla="*/ 1324773 h 2128862"/>
              <a:gd name="connsiteX2681" fmla="*/ 114155 w 2482948"/>
              <a:gd name="connsiteY2681" fmla="*/ 1324821 h 2128862"/>
              <a:gd name="connsiteX2682" fmla="*/ 114232 w 2482948"/>
              <a:gd name="connsiteY2682" fmla="*/ 1324866 h 2128862"/>
              <a:gd name="connsiteX2683" fmla="*/ 114315 w 2482948"/>
              <a:gd name="connsiteY2683" fmla="*/ 1324261 h 2128862"/>
              <a:gd name="connsiteX2684" fmla="*/ 114352 w 2482948"/>
              <a:gd name="connsiteY2684" fmla="*/ 1323993 h 2128862"/>
              <a:gd name="connsiteX2685" fmla="*/ 169794 w 2482948"/>
              <a:gd name="connsiteY2685" fmla="*/ 1323022 h 2128862"/>
              <a:gd name="connsiteX2686" fmla="*/ 168255 w 2482948"/>
              <a:gd name="connsiteY2686" fmla="*/ 1324586 h 2128862"/>
              <a:gd name="connsiteX2687" fmla="*/ 168258 w 2482948"/>
              <a:gd name="connsiteY2687" fmla="*/ 1324587 h 2128862"/>
              <a:gd name="connsiteX2688" fmla="*/ 168380 w 2482948"/>
              <a:gd name="connsiteY2688" fmla="*/ 1324613 h 2128862"/>
              <a:gd name="connsiteX2689" fmla="*/ 174052 w 2482948"/>
              <a:gd name="connsiteY2689" fmla="*/ 1325819 h 2128862"/>
              <a:gd name="connsiteX2690" fmla="*/ 174883 w 2482948"/>
              <a:gd name="connsiteY2690" fmla="*/ 1325081 h 2128862"/>
              <a:gd name="connsiteX2691" fmla="*/ 175411 w 2482948"/>
              <a:gd name="connsiteY2691" fmla="*/ 1324612 h 2128862"/>
              <a:gd name="connsiteX2692" fmla="*/ 175903 w 2482948"/>
              <a:gd name="connsiteY2692" fmla="*/ 1324175 h 2128862"/>
              <a:gd name="connsiteX2693" fmla="*/ 100791 w 2482948"/>
              <a:gd name="connsiteY2693" fmla="*/ 1322636 h 2128862"/>
              <a:gd name="connsiteX2694" fmla="*/ 100823 w 2482948"/>
              <a:gd name="connsiteY2694" fmla="*/ 1323761 h 2128862"/>
              <a:gd name="connsiteX2695" fmla="*/ 100830 w 2482948"/>
              <a:gd name="connsiteY2695" fmla="*/ 1324029 h 2128862"/>
              <a:gd name="connsiteX2696" fmla="*/ 100893 w 2482948"/>
              <a:gd name="connsiteY2696" fmla="*/ 1324068 h 2128862"/>
              <a:gd name="connsiteX2697" fmla="*/ 100977 w 2482948"/>
              <a:gd name="connsiteY2697" fmla="*/ 1324121 h 2128862"/>
              <a:gd name="connsiteX2698" fmla="*/ 100976 w 2482948"/>
              <a:gd name="connsiteY2698" fmla="*/ 1323887 h 2128862"/>
              <a:gd name="connsiteX2699" fmla="*/ 100967 w 2482948"/>
              <a:gd name="connsiteY2699" fmla="*/ 1322739 h 2128862"/>
              <a:gd name="connsiteX2700" fmla="*/ 125238 w 2482948"/>
              <a:gd name="connsiteY2700" fmla="*/ 1322457 h 2128862"/>
              <a:gd name="connsiteX2701" fmla="*/ 124743 w 2482948"/>
              <a:gd name="connsiteY2701" fmla="*/ 1323432 h 2128862"/>
              <a:gd name="connsiteX2702" fmla="*/ 125902 w 2482948"/>
              <a:gd name="connsiteY2702" fmla="*/ 1324062 h 2128862"/>
              <a:gd name="connsiteX2703" fmla="*/ 126645 w 2482948"/>
              <a:gd name="connsiteY2703" fmla="*/ 1324466 h 2128862"/>
              <a:gd name="connsiteX2704" fmla="*/ 127475 w 2482948"/>
              <a:gd name="connsiteY2704" fmla="*/ 1324918 h 2128862"/>
              <a:gd name="connsiteX2705" fmla="*/ 127631 w 2482948"/>
              <a:gd name="connsiteY2705" fmla="*/ 1324643 h 2128862"/>
              <a:gd name="connsiteX2706" fmla="*/ 127715 w 2482948"/>
              <a:gd name="connsiteY2706" fmla="*/ 1324493 h 2128862"/>
              <a:gd name="connsiteX2707" fmla="*/ 128063 w 2482948"/>
              <a:gd name="connsiteY2707" fmla="*/ 1323877 h 2128862"/>
              <a:gd name="connsiteX2708" fmla="*/ 249644 w 2482948"/>
              <a:gd name="connsiteY2708" fmla="*/ 1322303 h 2128862"/>
              <a:gd name="connsiteX2709" fmla="*/ 236386 w 2482948"/>
              <a:gd name="connsiteY2709" fmla="*/ 1325406 h 2128862"/>
              <a:gd name="connsiteX2710" fmla="*/ 230723 w 2482948"/>
              <a:gd name="connsiteY2710" fmla="*/ 1329024 h 2128862"/>
              <a:gd name="connsiteX2711" fmla="*/ 226801 w 2482948"/>
              <a:gd name="connsiteY2711" fmla="*/ 1331531 h 2128862"/>
              <a:gd name="connsiteX2712" fmla="*/ 244181 w 2482948"/>
              <a:gd name="connsiteY2712" fmla="*/ 1326154 h 2128862"/>
              <a:gd name="connsiteX2713" fmla="*/ 246361 w 2482948"/>
              <a:gd name="connsiteY2713" fmla="*/ 1324987 h 2128862"/>
              <a:gd name="connsiteX2714" fmla="*/ 141166 w 2482948"/>
              <a:gd name="connsiteY2714" fmla="*/ 1322297 h 2128862"/>
              <a:gd name="connsiteX2715" fmla="*/ 140207 w 2482948"/>
              <a:gd name="connsiteY2715" fmla="*/ 1323768 h 2128862"/>
              <a:gd name="connsiteX2716" fmla="*/ 140124 w 2482948"/>
              <a:gd name="connsiteY2716" fmla="*/ 1323894 h 2128862"/>
              <a:gd name="connsiteX2717" fmla="*/ 140808 w 2482948"/>
              <a:gd name="connsiteY2717" fmla="*/ 1324240 h 2128862"/>
              <a:gd name="connsiteX2718" fmla="*/ 143658 w 2482948"/>
              <a:gd name="connsiteY2718" fmla="*/ 1325680 h 2128862"/>
              <a:gd name="connsiteX2719" fmla="*/ 144882 w 2482948"/>
              <a:gd name="connsiteY2719" fmla="*/ 1324038 h 2128862"/>
              <a:gd name="connsiteX2720" fmla="*/ 162224 w 2482948"/>
              <a:gd name="connsiteY2720" fmla="*/ 1321594 h 2128862"/>
              <a:gd name="connsiteX2721" fmla="*/ 161411 w 2482948"/>
              <a:gd name="connsiteY2721" fmla="*/ 1322453 h 2128862"/>
              <a:gd name="connsiteX2722" fmla="*/ 160877 w 2482948"/>
              <a:gd name="connsiteY2722" fmla="*/ 1323017 h 2128862"/>
              <a:gd name="connsiteX2723" fmla="*/ 163241 w 2482948"/>
              <a:gd name="connsiteY2723" fmla="*/ 1323520 h 2128862"/>
              <a:gd name="connsiteX2724" fmla="*/ 164056 w 2482948"/>
              <a:gd name="connsiteY2724" fmla="*/ 1323693 h 2128862"/>
              <a:gd name="connsiteX2725" fmla="*/ 164782 w 2482948"/>
              <a:gd name="connsiteY2725" fmla="*/ 1322943 h 2128862"/>
              <a:gd name="connsiteX2726" fmla="*/ 165491 w 2482948"/>
              <a:gd name="connsiteY2726" fmla="*/ 1322210 h 2128862"/>
              <a:gd name="connsiteX2727" fmla="*/ 204846 w 2482948"/>
              <a:gd name="connsiteY2727" fmla="*/ 1320347 h 2128862"/>
              <a:gd name="connsiteX2728" fmla="*/ 202926 w 2482948"/>
              <a:gd name="connsiteY2728" fmla="*/ 1320851 h 2128862"/>
              <a:gd name="connsiteX2729" fmla="*/ 198239 w 2482948"/>
              <a:gd name="connsiteY2729" fmla="*/ 1320851 h 2128862"/>
              <a:gd name="connsiteX2730" fmla="*/ 197529 w 2482948"/>
              <a:gd name="connsiteY2730" fmla="*/ 1320733 h 2128862"/>
              <a:gd name="connsiteX2731" fmla="*/ 196866 w 2482948"/>
              <a:gd name="connsiteY2731" fmla="*/ 1321396 h 2128862"/>
              <a:gd name="connsiteX2732" fmla="*/ 196461 w 2482948"/>
              <a:gd name="connsiteY2732" fmla="*/ 1321801 h 2128862"/>
              <a:gd name="connsiteX2733" fmla="*/ 196403 w 2482948"/>
              <a:gd name="connsiteY2733" fmla="*/ 1321859 h 2128862"/>
              <a:gd name="connsiteX2734" fmla="*/ 197651 w 2482948"/>
              <a:gd name="connsiteY2734" fmla="*/ 1321733 h 2128862"/>
              <a:gd name="connsiteX2735" fmla="*/ 203916 w 2482948"/>
              <a:gd name="connsiteY2735" fmla="*/ 1321100 h 2128862"/>
              <a:gd name="connsiteX2736" fmla="*/ 204067 w 2482948"/>
              <a:gd name="connsiteY2736" fmla="*/ 1320977 h 2128862"/>
              <a:gd name="connsiteX2737" fmla="*/ 204358 w 2482948"/>
              <a:gd name="connsiteY2737" fmla="*/ 1320742 h 2128862"/>
              <a:gd name="connsiteX2738" fmla="*/ 269540 w 2482948"/>
              <a:gd name="connsiteY2738" fmla="*/ 1320047 h 2128862"/>
              <a:gd name="connsiteX2739" fmla="*/ 250636 w 2482948"/>
              <a:gd name="connsiteY2739" fmla="*/ 1328986 h 2128862"/>
              <a:gd name="connsiteX2740" fmla="*/ 249774 w 2482948"/>
              <a:gd name="connsiteY2740" fmla="*/ 1329177 h 2128862"/>
              <a:gd name="connsiteX2741" fmla="*/ 249670 w 2482948"/>
              <a:gd name="connsiteY2741" fmla="*/ 1329262 h 2128862"/>
              <a:gd name="connsiteX2742" fmla="*/ 243036 w 2482948"/>
              <a:gd name="connsiteY2742" fmla="*/ 1332989 h 2128862"/>
              <a:gd name="connsiteX2743" fmla="*/ 245396 w 2482948"/>
              <a:gd name="connsiteY2743" fmla="*/ 1332295 h 2128862"/>
              <a:gd name="connsiteX2744" fmla="*/ 268318 w 2482948"/>
              <a:gd name="connsiteY2744" fmla="*/ 1320964 h 2128862"/>
              <a:gd name="connsiteX2745" fmla="*/ 269525 w 2482948"/>
              <a:gd name="connsiteY2745" fmla="*/ 1320058 h 2128862"/>
              <a:gd name="connsiteX2746" fmla="*/ 152358 w 2482948"/>
              <a:gd name="connsiteY2746" fmla="*/ 1319733 h 2128862"/>
              <a:gd name="connsiteX2747" fmla="*/ 152305 w 2482948"/>
              <a:gd name="connsiteY2747" fmla="*/ 1319802 h 2128862"/>
              <a:gd name="connsiteX2748" fmla="*/ 152094 w 2482948"/>
              <a:gd name="connsiteY2748" fmla="*/ 1320076 h 2128862"/>
              <a:gd name="connsiteX2749" fmla="*/ 151385 w 2482948"/>
              <a:gd name="connsiteY2749" fmla="*/ 1320998 h 2128862"/>
              <a:gd name="connsiteX2750" fmla="*/ 151734 w 2482948"/>
              <a:gd name="connsiteY2750" fmla="*/ 1321072 h 2128862"/>
              <a:gd name="connsiteX2751" fmla="*/ 152338 w 2482948"/>
              <a:gd name="connsiteY2751" fmla="*/ 1321201 h 2128862"/>
              <a:gd name="connsiteX2752" fmla="*/ 155709 w 2482948"/>
              <a:gd name="connsiteY2752" fmla="*/ 1321918 h 2128862"/>
              <a:gd name="connsiteX2753" fmla="*/ 156863 w 2482948"/>
              <a:gd name="connsiteY2753" fmla="*/ 1320583 h 2128862"/>
              <a:gd name="connsiteX2754" fmla="*/ 156859 w 2482948"/>
              <a:gd name="connsiteY2754" fmla="*/ 1320582 h 2128862"/>
              <a:gd name="connsiteX2755" fmla="*/ 156734 w 2482948"/>
              <a:gd name="connsiteY2755" fmla="*/ 1320559 h 2128862"/>
              <a:gd name="connsiteX2756" fmla="*/ 119275 w 2482948"/>
              <a:gd name="connsiteY2756" fmla="*/ 1319463 h 2128862"/>
              <a:gd name="connsiteX2757" fmla="*/ 119110 w 2482948"/>
              <a:gd name="connsiteY2757" fmla="*/ 1319834 h 2128862"/>
              <a:gd name="connsiteX2758" fmla="*/ 119127 w 2482948"/>
              <a:gd name="connsiteY2758" fmla="*/ 1320378 h 2128862"/>
              <a:gd name="connsiteX2759" fmla="*/ 121524 w 2482948"/>
              <a:gd name="connsiteY2759" fmla="*/ 1321682 h 2128862"/>
              <a:gd name="connsiteX2760" fmla="*/ 121952 w 2482948"/>
              <a:gd name="connsiteY2760" fmla="*/ 1320807 h 2128862"/>
              <a:gd name="connsiteX2761" fmla="*/ 120204 w 2482948"/>
              <a:gd name="connsiteY2761" fmla="*/ 1319929 h 2128862"/>
              <a:gd name="connsiteX2762" fmla="*/ 105798 w 2482948"/>
              <a:gd name="connsiteY2762" fmla="*/ 1319334 h 2128862"/>
              <a:gd name="connsiteX2763" fmla="*/ 105797 w 2482948"/>
              <a:gd name="connsiteY2763" fmla="*/ 1319419 h 2128862"/>
              <a:gd name="connsiteX2764" fmla="*/ 105793 w 2482948"/>
              <a:gd name="connsiteY2764" fmla="*/ 1319697 h 2128862"/>
              <a:gd name="connsiteX2765" fmla="*/ 105790 w 2482948"/>
              <a:gd name="connsiteY2765" fmla="*/ 1319881 h 2128862"/>
              <a:gd name="connsiteX2766" fmla="*/ 108693 w 2482948"/>
              <a:gd name="connsiteY2766" fmla="*/ 1321596 h 2128862"/>
              <a:gd name="connsiteX2767" fmla="*/ 108751 w 2482948"/>
              <a:gd name="connsiteY2767" fmla="*/ 1320942 h 2128862"/>
              <a:gd name="connsiteX2768" fmla="*/ 106074 w 2482948"/>
              <a:gd name="connsiteY2768" fmla="*/ 1319484 h 2128862"/>
              <a:gd name="connsiteX2769" fmla="*/ 134745 w 2482948"/>
              <a:gd name="connsiteY2769" fmla="*/ 1319289 h 2128862"/>
              <a:gd name="connsiteX2770" fmla="*/ 133897 w 2482948"/>
              <a:gd name="connsiteY2770" fmla="*/ 1320748 h 2128862"/>
              <a:gd name="connsiteX2771" fmla="*/ 137225 w 2482948"/>
              <a:gd name="connsiteY2771" fmla="*/ 1322429 h 2128862"/>
              <a:gd name="connsiteX2772" fmla="*/ 138072 w 2482948"/>
              <a:gd name="connsiteY2772" fmla="*/ 1321115 h 2128862"/>
              <a:gd name="connsiteX2773" fmla="*/ 138205 w 2482948"/>
              <a:gd name="connsiteY2773" fmla="*/ 1320910 h 2128862"/>
              <a:gd name="connsiteX2774" fmla="*/ 186930 w 2482948"/>
              <a:gd name="connsiteY2774" fmla="*/ 1318971 h 2128862"/>
              <a:gd name="connsiteX2775" fmla="*/ 185208 w 2482948"/>
              <a:gd name="connsiteY2775" fmla="*/ 1320412 h 2128862"/>
              <a:gd name="connsiteX2776" fmla="*/ 188472 w 2482948"/>
              <a:gd name="connsiteY2776" fmla="*/ 1321028 h 2128862"/>
              <a:gd name="connsiteX2777" fmla="*/ 190287 w 2482948"/>
              <a:gd name="connsiteY2777" fmla="*/ 1321371 h 2128862"/>
              <a:gd name="connsiteX2778" fmla="*/ 190792 w 2482948"/>
              <a:gd name="connsiteY2778" fmla="*/ 1321466 h 2128862"/>
              <a:gd name="connsiteX2779" fmla="*/ 192172 w 2482948"/>
              <a:gd name="connsiteY2779" fmla="*/ 1320437 h 2128862"/>
              <a:gd name="connsiteX2780" fmla="*/ 192682 w 2482948"/>
              <a:gd name="connsiteY2780" fmla="*/ 1319927 h 2128862"/>
              <a:gd name="connsiteX2781" fmla="*/ 240991 w 2482948"/>
              <a:gd name="connsiteY2781" fmla="*/ 1317716 h 2128862"/>
              <a:gd name="connsiteX2782" fmla="*/ 229012 w 2482948"/>
              <a:gd name="connsiteY2782" fmla="*/ 1320639 h 2128862"/>
              <a:gd name="connsiteX2783" fmla="*/ 226275 w 2482948"/>
              <a:gd name="connsiteY2783" fmla="*/ 1321306 h 2128862"/>
              <a:gd name="connsiteX2784" fmla="*/ 225350 w 2482948"/>
              <a:gd name="connsiteY2784" fmla="*/ 1321532 h 2128862"/>
              <a:gd name="connsiteX2785" fmla="*/ 217744 w 2482948"/>
              <a:gd name="connsiteY2785" fmla="*/ 1326959 h 2128862"/>
              <a:gd name="connsiteX2786" fmla="*/ 217253 w 2482948"/>
              <a:gd name="connsiteY2786" fmla="*/ 1327309 h 2128862"/>
              <a:gd name="connsiteX2787" fmla="*/ 221893 w 2482948"/>
              <a:gd name="connsiteY2787" fmla="*/ 1326974 h 2128862"/>
              <a:gd name="connsiteX2788" fmla="*/ 229750 w 2482948"/>
              <a:gd name="connsiteY2788" fmla="*/ 1324370 h 2128862"/>
              <a:gd name="connsiteX2789" fmla="*/ 232610 w 2482948"/>
              <a:gd name="connsiteY2789" fmla="*/ 1323422 h 2128862"/>
              <a:gd name="connsiteX2790" fmla="*/ 239193 w 2482948"/>
              <a:gd name="connsiteY2790" fmla="*/ 1319334 h 2128862"/>
              <a:gd name="connsiteX2791" fmla="*/ 175744 w 2482948"/>
              <a:gd name="connsiteY2791" fmla="*/ 1317112 h 2128862"/>
              <a:gd name="connsiteX2792" fmla="*/ 175445 w 2482948"/>
              <a:gd name="connsiteY2792" fmla="*/ 1317396 h 2128862"/>
              <a:gd name="connsiteX2793" fmla="*/ 174929 w 2482948"/>
              <a:gd name="connsiteY2793" fmla="*/ 1317886 h 2128862"/>
              <a:gd name="connsiteX2794" fmla="*/ 174416 w 2482948"/>
              <a:gd name="connsiteY2794" fmla="*/ 1318374 h 2128862"/>
              <a:gd name="connsiteX2795" fmla="*/ 180558 w 2482948"/>
              <a:gd name="connsiteY2795" fmla="*/ 1319534 h 2128862"/>
              <a:gd name="connsiteX2796" fmla="*/ 181166 w 2482948"/>
              <a:gd name="connsiteY2796" fmla="*/ 1319649 h 2128862"/>
              <a:gd name="connsiteX2797" fmla="*/ 181367 w 2482948"/>
              <a:gd name="connsiteY2797" fmla="*/ 1319481 h 2128862"/>
              <a:gd name="connsiteX2798" fmla="*/ 182797 w 2482948"/>
              <a:gd name="connsiteY2798" fmla="*/ 1318284 h 2128862"/>
              <a:gd name="connsiteX2799" fmla="*/ 175807 w 2482948"/>
              <a:gd name="connsiteY2799" fmla="*/ 1317122 h 2128862"/>
              <a:gd name="connsiteX2800" fmla="*/ 144861 w 2482948"/>
              <a:gd name="connsiteY2800" fmla="*/ 1316630 h 2128862"/>
              <a:gd name="connsiteX2801" fmla="*/ 143861 w 2482948"/>
              <a:gd name="connsiteY2801" fmla="*/ 1318164 h 2128862"/>
              <a:gd name="connsiteX2802" fmla="*/ 147868 w 2482948"/>
              <a:gd name="connsiteY2802" fmla="*/ 1320030 h 2128862"/>
              <a:gd name="connsiteX2803" fmla="*/ 148372 w 2482948"/>
              <a:gd name="connsiteY2803" fmla="*/ 1319354 h 2128862"/>
              <a:gd name="connsiteX2804" fmla="*/ 149063 w 2482948"/>
              <a:gd name="connsiteY2804" fmla="*/ 1318426 h 2128862"/>
              <a:gd name="connsiteX2805" fmla="*/ 100619 w 2482948"/>
              <a:gd name="connsiteY2805" fmla="*/ 1316513 h 2128862"/>
              <a:gd name="connsiteX2806" fmla="*/ 100628 w 2482948"/>
              <a:gd name="connsiteY2806" fmla="*/ 1316833 h 2128862"/>
              <a:gd name="connsiteX2807" fmla="*/ 101000 w 2482948"/>
              <a:gd name="connsiteY2807" fmla="*/ 1317053 h 2128862"/>
              <a:gd name="connsiteX2808" fmla="*/ 101047 w 2482948"/>
              <a:gd name="connsiteY2808" fmla="*/ 1316895 h 2128862"/>
              <a:gd name="connsiteX2809" fmla="*/ 101084 w 2482948"/>
              <a:gd name="connsiteY2809" fmla="*/ 1316767 h 2128862"/>
              <a:gd name="connsiteX2810" fmla="*/ 113363 w 2482948"/>
              <a:gd name="connsiteY2810" fmla="*/ 1316493 h 2128862"/>
              <a:gd name="connsiteX2811" fmla="*/ 113430 w 2482948"/>
              <a:gd name="connsiteY2811" fmla="*/ 1317280 h 2128862"/>
              <a:gd name="connsiteX2812" fmla="*/ 115733 w 2482948"/>
              <a:gd name="connsiteY2812" fmla="*/ 1318533 h 2128862"/>
              <a:gd name="connsiteX2813" fmla="*/ 116038 w 2482948"/>
              <a:gd name="connsiteY2813" fmla="*/ 1317836 h 2128862"/>
              <a:gd name="connsiteX2814" fmla="*/ 128361 w 2482948"/>
              <a:gd name="connsiteY2814" fmla="*/ 1316297 h 2128862"/>
              <a:gd name="connsiteX2815" fmla="*/ 127694 w 2482948"/>
              <a:gd name="connsiteY2815" fmla="*/ 1317613 h 2128862"/>
              <a:gd name="connsiteX2816" fmla="*/ 130732 w 2482948"/>
              <a:gd name="connsiteY2816" fmla="*/ 1319149 h 2128862"/>
              <a:gd name="connsiteX2817" fmla="*/ 131421 w 2482948"/>
              <a:gd name="connsiteY2817" fmla="*/ 1317928 h 2128862"/>
              <a:gd name="connsiteX2818" fmla="*/ 131509 w 2482948"/>
              <a:gd name="connsiteY2818" fmla="*/ 1317772 h 2128862"/>
              <a:gd name="connsiteX2819" fmla="*/ 167730 w 2482948"/>
              <a:gd name="connsiteY2819" fmla="*/ 1315780 h 2128862"/>
              <a:gd name="connsiteX2820" fmla="*/ 167629 w 2482948"/>
              <a:gd name="connsiteY2820" fmla="*/ 1315887 h 2128862"/>
              <a:gd name="connsiteX2821" fmla="*/ 166661 w 2482948"/>
              <a:gd name="connsiteY2821" fmla="*/ 1316910 h 2128862"/>
              <a:gd name="connsiteX2822" fmla="*/ 170007 w 2482948"/>
              <a:gd name="connsiteY2822" fmla="*/ 1317542 h 2128862"/>
              <a:gd name="connsiteX2823" fmla="*/ 171075 w 2482948"/>
              <a:gd name="connsiteY2823" fmla="*/ 1316438 h 2128862"/>
              <a:gd name="connsiteX2824" fmla="*/ 171165 w 2482948"/>
              <a:gd name="connsiteY2824" fmla="*/ 1316351 h 2128862"/>
              <a:gd name="connsiteX2825" fmla="*/ 229038 w 2482948"/>
              <a:gd name="connsiteY2825" fmla="*/ 1313995 h 2128862"/>
              <a:gd name="connsiteX2826" fmla="*/ 228165 w 2482948"/>
              <a:gd name="connsiteY2826" fmla="*/ 1314225 h 2128862"/>
              <a:gd name="connsiteX2827" fmla="*/ 217227 w 2482948"/>
              <a:gd name="connsiteY2827" fmla="*/ 1317096 h 2128862"/>
              <a:gd name="connsiteX2828" fmla="*/ 215067 w 2482948"/>
              <a:gd name="connsiteY2828" fmla="*/ 1317663 h 2128862"/>
              <a:gd name="connsiteX2829" fmla="*/ 213821 w 2482948"/>
              <a:gd name="connsiteY2829" fmla="*/ 1317990 h 2128862"/>
              <a:gd name="connsiteX2830" fmla="*/ 210891 w 2482948"/>
              <a:gd name="connsiteY2830" fmla="*/ 1320394 h 2128862"/>
              <a:gd name="connsiteX2831" fmla="*/ 221514 w 2482948"/>
              <a:gd name="connsiteY2831" fmla="*/ 1319320 h 2128862"/>
              <a:gd name="connsiteX2832" fmla="*/ 225698 w 2482948"/>
              <a:gd name="connsiteY2832" fmla="*/ 1316359 h 2128862"/>
              <a:gd name="connsiteX2833" fmla="*/ 156795 w 2482948"/>
              <a:gd name="connsiteY2833" fmla="*/ 1313962 h 2128862"/>
              <a:gd name="connsiteX2834" fmla="*/ 156067 w 2482948"/>
              <a:gd name="connsiteY2834" fmla="*/ 1314909 h 2128862"/>
              <a:gd name="connsiteX2835" fmla="*/ 160384 w 2482948"/>
              <a:gd name="connsiteY2835" fmla="*/ 1315724 h 2128862"/>
              <a:gd name="connsiteX2836" fmla="*/ 160966 w 2482948"/>
              <a:gd name="connsiteY2836" fmla="*/ 1315834 h 2128862"/>
              <a:gd name="connsiteX2837" fmla="*/ 161470 w 2482948"/>
              <a:gd name="connsiteY2837" fmla="*/ 1315251 h 2128862"/>
              <a:gd name="connsiteX2838" fmla="*/ 161585 w 2482948"/>
              <a:gd name="connsiteY2838" fmla="*/ 1315119 h 2128862"/>
              <a:gd name="connsiteX2839" fmla="*/ 161857 w 2482948"/>
              <a:gd name="connsiteY2839" fmla="*/ 1314804 h 2128862"/>
              <a:gd name="connsiteX2840" fmla="*/ 137996 w 2482948"/>
              <a:gd name="connsiteY2840" fmla="*/ 1313696 h 2128862"/>
              <a:gd name="connsiteX2841" fmla="*/ 137528 w 2482948"/>
              <a:gd name="connsiteY2841" fmla="*/ 1314501 h 2128862"/>
              <a:gd name="connsiteX2842" fmla="*/ 137203 w 2482948"/>
              <a:gd name="connsiteY2842" fmla="*/ 1315061 h 2128862"/>
              <a:gd name="connsiteX2843" fmla="*/ 140873 w 2482948"/>
              <a:gd name="connsiteY2843" fmla="*/ 1316771 h 2128862"/>
              <a:gd name="connsiteX2844" fmla="*/ 141806 w 2482948"/>
              <a:gd name="connsiteY2844" fmla="*/ 1315324 h 2128862"/>
              <a:gd name="connsiteX2845" fmla="*/ 139454 w 2482948"/>
              <a:gd name="connsiteY2845" fmla="*/ 1314319 h 2128862"/>
              <a:gd name="connsiteX2846" fmla="*/ 122013 w 2482948"/>
              <a:gd name="connsiteY2846" fmla="*/ 1313323 h 2128862"/>
              <a:gd name="connsiteX2847" fmla="*/ 121497 w 2482948"/>
              <a:gd name="connsiteY2847" fmla="*/ 1314482 h 2128862"/>
              <a:gd name="connsiteX2848" fmla="*/ 124341 w 2482948"/>
              <a:gd name="connsiteY2848" fmla="*/ 1315919 h 2128862"/>
              <a:gd name="connsiteX2849" fmla="*/ 124491 w 2482948"/>
              <a:gd name="connsiteY2849" fmla="*/ 1315611 h 2128862"/>
              <a:gd name="connsiteX2850" fmla="*/ 124940 w 2482948"/>
              <a:gd name="connsiteY2850" fmla="*/ 1314694 h 2128862"/>
              <a:gd name="connsiteX2851" fmla="*/ 124708 w 2482948"/>
              <a:gd name="connsiteY2851" fmla="*/ 1314586 h 2128862"/>
              <a:gd name="connsiteX2852" fmla="*/ 123465 w 2482948"/>
              <a:gd name="connsiteY2852" fmla="*/ 1314004 h 2128862"/>
              <a:gd name="connsiteX2853" fmla="*/ 106798 w 2482948"/>
              <a:gd name="connsiteY2853" fmla="*/ 1313195 h 2128862"/>
              <a:gd name="connsiteX2854" fmla="*/ 106676 w 2482948"/>
              <a:gd name="connsiteY2854" fmla="*/ 1313607 h 2128862"/>
              <a:gd name="connsiteX2855" fmla="*/ 109495 w 2482948"/>
              <a:gd name="connsiteY2855" fmla="*/ 1315140 h 2128862"/>
              <a:gd name="connsiteX2856" fmla="*/ 109669 w 2482948"/>
              <a:gd name="connsiteY2856" fmla="*/ 1314637 h 2128862"/>
              <a:gd name="connsiteX2857" fmla="*/ 192939 w 2482948"/>
              <a:gd name="connsiteY2857" fmla="*/ 1312742 h 2128862"/>
              <a:gd name="connsiteX2858" fmla="*/ 191914 w 2482948"/>
              <a:gd name="connsiteY2858" fmla="*/ 1313825 h 2128862"/>
              <a:gd name="connsiteX2859" fmla="*/ 191593 w 2482948"/>
              <a:gd name="connsiteY2859" fmla="*/ 1314164 h 2128862"/>
              <a:gd name="connsiteX2860" fmla="*/ 191002 w 2482948"/>
              <a:gd name="connsiteY2860" fmla="*/ 1314789 h 2128862"/>
              <a:gd name="connsiteX2861" fmla="*/ 192219 w 2482948"/>
              <a:gd name="connsiteY2861" fmla="*/ 1314993 h 2128862"/>
              <a:gd name="connsiteX2862" fmla="*/ 196842 w 2482948"/>
              <a:gd name="connsiteY2862" fmla="*/ 1315767 h 2128862"/>
              <a:gd name="connsiteX2863" fmla="*/ 198310 w 2482948"/>
              <a:gd name="connsiteY2863" fmla="*/ 1314300 h 2128862"/>
              <a:gd name="connsiteX2864" fmla="*/ 198561 w 2482948"/>
              <a:gd name="connsiteY2864" fmla="*/ 1314049 h 2128862"/>
              <a:gd name="connsiteX2865" fmla="*/ 198999 w 2482948"/>
              <a:gd name="connsiteY2865" fmla="*/ 1313611 h 2128862"/>
              <a:gd name="connsiteX2866" fmla="*/ 198995 w 2482948"/>
              <a:gd name="connsiteY2866" fmla="*/ 1313610 h 2128862"/>
              <a:gd name="connsiteX2867" fmla="*/ 216082 w 2482948"/>
              <a:gd name="connsiteY2867" fmla="*/ 1311251 h 2128862"/>
              <a:gd name="connsiteX2868" fmla="*/ 205547 w 2482948"/>
              <a:gd name="connsiteY2868" fmla="*/ 1314095 h 2128862"/>
              <a:gd name="connsiteX2869" fmla="*/ 204167 w 2482948"/>
              <a:gd name="connsiteY2869" fmla="*/ 1314095 h 2128862"/>
              <a:gd name="connsiteX2870" fmla="*/ 202671 w 2482948"/>
              <a:gd name="connsiteY2870" fmla="*/ 1315591 h 2128862"/>
              <a:gd name="connsiteX2871" fmla="*/ 211865 w 2482948"/>
              <a:gd name="connsiteY2871" fmla="*/ 1314665 h 2128862"/>
              <a:gd name="connsiteX2872" fmla="*/ 213487 w 2482948"/>
              <a:gd name="connsiteY2872" fmla="*/ 1313351 h 2128862"/>
              <a:gd name="connsiteX2873" fmla="*/ 214273 w 2482948"/>
              <a:gd name="connsiteY2873" fmla="*/ 1312715 h 2128862"/>
              <a:gd name="connsiteX2874" fmla="*/ 181564 w 2482948"/>
              <a:gd name="connsiteY2874" fmla="*/ 1311111 h 2128862"/>
              <a:gd name="connsiteX2875" fmla="*/ 180879 w 2482948"/>
              <a:gd name="connsiteY2875" fmla="*/ 1311900 h 2128862"/>
              <a:gd name="connsiteX2876" fmla="*/ 179973 w 2482948"/>
              <a:gd name="connsiteY2876" fmla="*/ 1312941 h 2128862"/>
              <a:gd name="connsiteX2877" fmla="*/ 183824 w 2482948"/>
              <a:gd name="connsiteY2877" fmla="*/ 1313586 h 2128862"/>
              <a:gd name="connsiteX2878" fmla="*/ 186964 w 2482948"/>
              <a:gd name="connsiteY2878" fmla="*/ 1314112 h 2128862"/>
              <a:gd name="connsiteX2879" fmla="*/ 188461 w 2482948"/>
              <a:gd name="connsiteY2879" fmla="*/ 1312338 h 2128862"/>
              <a:gd name="connsiteX2880" fmla="*/ 188615 w 2482948"/>
              <a:gd name="connsiteY2880" fmla="*/ 1312156 h 2128862"/>
              <a:gd name="connsiteX2881" fmla="*/ 188640 w 2482948"/>
              <a:gd name="connsiteY2881" fmla="*/ 1312126 h 2128862"/>
              <a:gd name="connsiteX2882" fmla="*/ 148609 w 2482948"/>
              <a:gd name="connsiteY2882" fmla="*/ 1310884 h 2128862"/>
              <a:gd name="connsiteX2883" fmla="*/ 147992 w 2482948"/>
              <a:gd name="connsiteY2883" fmla="*/ 1311829 h 2128862"/>
              <a:gd name="connsiteX2884" fmla="*/ 147882 w 2482948"/>
              <a:gd name="connsiteY2884" fmla="*/ 1311998 h 2128862"/>
              <a:gd name="connsiteX2885" fmla="*/ 147791 w 2482948"/>
              <a:gd name="connsiteY2885" fmla="*/ 1312138 h 2128862"/>
              <a:gd name="connsiteX2886" fmla="*/ 150461 w 2482948"/>
              <a:gd name="connsiteY2886" fmla="*/ 1313278 h 2128862"/>
              <a:gd name="connsiteX2887" fmla="*/ 152311 w 2482948"/>
              <a:gd name="connsiteY2887" fmla="*/ 1314068 h 2128862"/>
              <a:gd name="connsiteX2888" fmla="*/ 152910 w 2482948"/>
              <a:gd name="connsiteY2888" fmla="*/ 1313264 h 2128862"/>
              <a:gd name="connsiteX2889" fmla="*/ 153320 w 2482948"/>
              <a:gd name="connsiteY2889" fmla="*/ 1312714 h 2128862"/>
              <a:gd name="connsiteX2890" fmla="*/ 131161 w 2482948"/>
              <a:gd name="connsiteY2890" fmla="*/ 1310774 h 2128862"/>
              <a:gd name="connsiteX2891" fmla="*/ 130557 w 2482948"/>
              <a:gd name="connsiteY2891" fmla="*/ 1311965 h 2128862"/>
              <a:gd name="connsiteX2892" fmla="*/ 130744 w 2482948"/>
              <a:gd name="connsiteY2892" fmla="*/ 1312052 h 2128862"/>
              <a:gd name="connsiteX2893" fmla="*/ 133906 w 2482948"/>
              <a:gd name="connsiteY2893" fmla="*/ 1313526 h 2128862"/>
              <a:gd name="connsiteX2894" fmla="*/ 134207 w 2482948"/>
              <a:gd name="connsiteY2894" fmla="*/ 1312992 h 2128862"/>
              <a:gd name="connsiteX2895" fmla="*/ 134624 w 2482948"/>
              <a:gd name="connsiteY2895" fmla="*/ 1312254 h 2128862"/>
              <a:gd name="connsiteX2896" fmla="*/ 133673 w 2482948"/>
              <a:gd name="connsiteY2896" fmla="*/ 1311848 h 2128862"/>
              <a:gd name="connsiteX2897" fmla="*/ 264418 w 2482948"/>
              <a:gd name="connsiteY2897" fmla="*/ 1310219 h 2128862"/>
              <a:gd name="connsiteX2898" fmla="*/ 257531 w 2482948"/>
              <a:gd name="connsiteY2898" fmla="*/ 1313681 h 2128862"/>
              <a:gd name="connsiteX2899" fmla="*/ 248061 w 2482948"/>
              <a:gd name="connsiteY2899" fmla="*/ 1315992 h 2128862"/>
              <a:gd name="connsiteX2900" fmla="*/ 244032 w 2482948"/>
              <a:gd name="connsiteY2900" fmla="*/ 1319637 h 2128862"/>
              <a:gd name="connsiteX2901" fmla="*/ 252015 w 2482948"/>
              <a:gd name="connsiteY2901" fmla="*/ 1316991 h 2128862"/>
              <a:gd name="connsiteX2902" fmla="*/ 263367 w 2482948"/>
              <a:gd name="connsiteY2902" fmla="*/ 1311082 h 2128862"/>
              <a:gd name="connsiteX2903" fmla="*/ 263921 w 2482948"/>
              <a:gd name="connsiteY2903" fmla="*/ 1310627 h 2128862"/>
              <a:gd name="connsiteX2904" fmla="*/ 264075 w 2482948"/>
              <a:gd name="connsiteY2904" fmla="*/ 1310501 h 2128862"/>
              <a:gd name="connsiteX2905" fmla="*/ 115385 w 2482948"/>
              <a:gd name="connsiteY2905" fmla="*/ 1310218 h 2128862"/>
              <a:gd name="connsiteX2906" fmla="*/ 115029 w 2482948"/>
              <a:gd name="connsiteY2906" fmla="*/ 1311213 h 2128862"/>
              <a:gd name="connsiteX2907" fmla="*/ 116593 w 2482948"/>
              <a:gd name="connsiteY2907" fmla="*/ 1312004 h 2128862"/>
              <a:gd name="connsiteX2908" fmla="*/ 118226 w 2482948"/>
              <a:gd name="connsiteY2908" fmla="*/ 1312829 h 2128862"/>
              <a:gd name="connsiteX2909" fmla="*/ 118691 w 2482948"/>
              <a:gd name="connsiteY2909" fmla="*/ 1311767 h 2128862"/>
              <a:gd name="connsiteX2910" fmla="*/ 101360 w 2482948"/>
              <a:gd name="connsiteY2910" fmla="*/ 1309983 h 2128862"/>
              <a:gd name="connsiteX2911" fmla="*/ 101282 w 2482948"/>
              <a:gd name="connsiteY2911" fmla="*/ 1310305 h 2128862"/>
              <a:gd name="connsiteX2912" fmla="*/ 101995 w 2482948"/>
              <a:gd name="connsiteY2912" fmla="*/ 1311061 h 2128862"/>
              <a:gd name="connsiteX2913" fmla="*/ 102661 w 2482948"/>
              <a:gd name="connsiteY2913" fmla="*/ 1311423 h 2128862"/>
              <a:gd name="connsiteX2914" fmla="*/ 102763 w 2482948"/>
              <a:gd name="connsiteY2914" fmla="*/ 1311076 h 2128862"/>
              <a:gd name="connsiteX2915" fmla="*/ 173017 w 2482948"/>
              <a:gd name="connsiteY2915" fmla="*/ 1309886 h 2128862"/>
              <a:gd name="connsiteX2916" fmla="*/ 172042 w 2482948"/>
              <a:gd name="connsiteY2916" fmla="*/ 1311199 h 2128862"/>
              <a:gd name="connsiteX2917" fmla="*/ 171706 w 2482948"/>
              <a:gd name="connsiteY2917" fmla="*/ 1311556 h 2128862"/>
              <a:gd name="connsiteX2918" fmla="*/ 172575 w 2482948"/>
              <a:gd name="connsiteY2918" fmla="*/ 1311702 h 2128862"/>
              <a:gd name="connsiteX2919" fmla="*/ 173133 w 2482948"/>
              <a:gd name="connsiteY2919" fmla="*/ 1311795 h 2128862"/>
              <a:gd name="connsiteX2920" fmla="*/ 175444 w 2482948"/>
              <a:gd name="connsiteY2920" fmla="*/ 1312182 h 2128862"/>
              <a:gd name="connsiteX2921" fmla="*/ 176453 w 2482948"/>
              <a:gd name="connsiteY2921" fmla="*/ 1311199 h 2128862"/>
              <a:gd name="connsiteX2922" fmla="*/ 177028 w 2482948"/>
              <a:gd name="connsiteY2922" fmla="*/ 1310461 h 2128862"/>
              <a:gd name="connsiteX2923" fmla="*/ 161234 w 2482948"/>
              <a:gd name="connsiteY2923" fmla="*/ 1308197 h 2128862"/>
              <a:gd name="connsiteX2924" fmla="*/ 161147 w 2482948"/>
              <a:gd name="connsiteY2924" fmla="*/ 1308303 h 2128862"/>
              <a:gd name="connsiteX2925" fmla="*/ 160136 w 2482948"/>
              <a:gd name="connsiteY2925" fmla="*/ 1309618 h 2128862"/>
              <a:gd name="connsiteX2926" fmla="*/ 162968 w 2482948"/>
              <a:gd name="connsiteY2926" fmla="*/ 1310092 h 2128862"/>
              <a:gd name="connsiteX2927" fmla="*/ 165617 w 2482948"/>
              <a:gd name="connsiteY2927" fmla="*/ 1310536 h 2128862"/>
              <a:gd name="connsiteX2928" fmla="*/ 166878 w 2482948"/>
              <a:gd name="connsiteY2928" fmla="*/ 1309197 h 2128862"/>
              <a:gd name="connsiteX2929" fmla="*/ 167036 w 2482948"/>
              <a:gd name="connsiteY2929" fmla="*/ 1309029 h 2128862"/>
              <a:gd name="connsiteX2930" fmla="*/ 166066 w 2482948"/>
              <a:gd name="connsiteY2930" fmla="*/ 1308890 h 2128862"/>
              <a:gd name="connsiteX2931" fmla="*/ 164174 w 2482948"/>
              <a:gd name="connsiteY2931" fmla="*/ 1308619 h 2128862"/>
              <a:gd name="connsiteX2932" fmla="*/ 306545 w 2482948"/>
              <a:gd name="connsiteY2932" fmla="*/ 1308130 h 2128862"/>
              <a:gd name="connsiteX2933" fmla="*/ 283278 w 2482948"/>
              <a:gd name="connsiteY2933" fmla="*/ 1319596 h 2128862"/>
              <a:gd name="connsiteX2934" fmla="*/ 273101 w 2482948"/>
              <a:gd name="connsiteY2934" fmla="*/ 1324611 h 2128862"/>
              <a:gd name="connsiteX2935" fmla="*/ 270810 w 2482948"/>
              <a:gd name="connsiteY2935" fmla="*/ 1325740 h 2128862"/>
              <a:gd name="connsiteX2936" fmla="*/ 269296 w 2482948"/>
              <a:gd name="connsiteY2936" fmla="*/ 1326884 h 2128862"/>
              <a:gd name="connsiteX2937" fmla="*/ 291712 w 2482948"/>
              <a:gd name="connsiteY2937" fmla="*/ 1316063 h 2128862"/>
              <a:gd name="connsiteX2938" fmla="*/ 300195 w 2482948"/>
              <a:gd name="connsiteY2938" fmla="*/ 1311969 h 2128862"/>
              <a:gd name="connsiteX2939" fmla="*/ 303160 w 2482948"/>
              <a:gd name="connsiteY2939" fmla="*/ 1310538 h 2128862"/>
              <a:gd name="connsiteX2940" fmla="*/ 303996 w 2482948"/>
              <a:gd name="connsiteY2940" fmla="*/ 1309959 h 2128862"/>
              <a:gd name="connsiteX2941" fmla="*/ 141284 w 2482948"/>
              <a:gd name="connsiteY2941" fmla="*/ 1308040 h 2128862"/>
              <a:gd name="connsiteX2942" fmla="*/ 141097 w 2482948"/>
              <a:gd name="connsiteY2942" fmla="*/ 1308361 h 2128862"/>
              <a:gd name="connsiteX2943" fmla="*/ 140669 w 2482948"/>
              <a:gd name="connsiteY2943" fmla="*/ 1309097 h 2128862"/>
              <a:gd name="connsiteX2944" fmla="*/ 144708 w 2482948"/>
              <a:gd name="connsiteY2944" fmla="*/ 1310822 h 2128862"/>
              <a:gd name="connsiteX2945" fmla="*/ 145457 w 2482948"/>
              <a:gd name="connsiteY2945" fmla="*/ 1309660 h 2128862"/>
              <a:gd name="connsiteX2946" fmla="*/ 251764 w 2482948"/>
              <a:gd name="connsiteY2946" fmla="*/ 1308029 h 2128862"/>
              <a:gd name="connsiteX2947" fmla="*/ 236862 w 2482948"/>
              <a:gd name="connsiteY2947" fmla="*/ 1311941 h 2128862"/>
              <a:gd name="connsiteX2948" fmla="*/ 232473 w 2482948"/>
              <a:gd name="connsiteY2948" fmla="*/ 1316397 h 2128862"/>
              <a:gd name="connsiteX2949" fmla="*/ 242745 w 2482948"/>
              <a:gd name="connsiteY2949" fmla="*/ 1312714 h 2128862"/>
              <a:gd name="connsiteX2950" fmla="*/ 249079 w 2482948"/>
              <a:gd name="connsiteY2950" fmla="*/ 1310443 h 2128862"/>
              <a:gd name="connsiteX2951" fmla="*/ 249134 w 2482948"/>
              <a:gd name="connsiteY2951" fmla="*/ 1310394 h 2128862"/>
              <a:gd name="connsiteX2952" fmla="*/ 251409 w 2482948"/>
              <a:gd name="connsiteY2952" fmla="*/ 1308349 h 2128862"/>
              <a:gd name="connsiteX2953" fmla="*/ 124433 w 2482948"/>
              <a:gd name="connsiteY2953" fmla="*/ 1307898 h 2128862"/>
              <a:gd name="connsiteX2954" fmla="*/ 123985 w 2482948"/>
              <a:gd name="connsiteY2954" fmla="*/ 1308903 h 2128862"/>
              <a:gd name="connsiteX2955" fmla="*/ 127068 w 2482948"/>
              <a:gd name="connsiteY2955" fmla="*/ 1310340 h 2128862"/>
              <a:gd name="connsiteX2956" fmla="*/ 127508 w 2482948"/>
              <a:gd name="connsiteY2956" fmla="*/ 1309440 h 2128862"/>
              <a:gd name="connsiteX2957" fmla="*/ 127600 w 2482948"/>
              <a:gd name="connsiteY2957" fmla="*/ 1309252 h 2128862"/>
              <a:gd name="connsiteX2958" fmla="*/ 108625 w 2482948"/>
              <a:gd name="connsiteY2958" fmla="*/ 1307051 h 2128862"/>
              <a:gd name="connsiteX2959" fmla="*/ 108386 w 2482948"/>
              <a:gd name="connsiteY2959" fmla="*/ 1307856 h 2128862"/>
              <a:gd name="connsiteX2960" fmla="*/ 109628 w 2482948"/>
              <a:gd name="connsiteY2960" fmla="*/ 1308484 h 2128862"/>
              <a:gd name="connsiteX2961" fmla="*/ 111003 w 2482948"/>
              <a:gd name="connsiteY2961" fmla="*/ 1309179 h 2128862"/>
              <a:gd name="connsiteX2962" fmla="*/ 111476 w 2482948"/>
              <a:gd name="connsiteY2962" fmla="*/ 1309418 h 2128862"/>
              <a:gd name="connsiteX2963" fmla="*/ 111597 w 2482948"/>
              <a:gd name="connsiteY2963" fmla="*/ 1309068 h 2128862"/>
              <a:gd name="connsiteX2964" fmla="*/ 111686 w 2482948"/>
              <a:gd name="connsiteY2964" fmla="*/ 1308810 h 2128862"/>
              <a:gd name="connsiteX2965" fmla="*/ 111783 w 2482948"/>
              <a:gd name="connsiteY2965" fmla="*/ 1308530 h 2128862"/>
              <a:gd name="connsiteX2966" fmla="*/ 83720 w 2482948"/>
              <a:gd name="connsiteY2966" fmla="*/ 1306615 h 2128862"/>
              <a:gd name="connsiteX2967" fmla="*/ 83809 w 2482948"/>
              <a:gd name="connsiteY2967" fmla="*/ 1306881 h 2128862"/>
              <a:gd name="connsiteX2968" fmla="*/ 84066 w 2482948"/>
              <a:gd name="connsiteY2968" fmla="*/ 1307647 h 2128862"/>
              <a:gd name="connsiteX2969" fmla="*/ 84138 w 2482948"/>
              <a:gd name="connsiteY2969" fmla="*/ 1307862 h 2128862"/>
              <a:gd name="connsiteX2970" fmla="*/ 85060 w 2482948"/>
              <a:gd name="connsiteY2970" fmla="*/ 1308995 h 2128862"/>
              <a:gd name="connsiteX2971" fmla="*/ 84967 w 2482948"/>
              <a:gd name="connsiteY2971" fmla="*/ 1308180 h 2128862"/>
              <a:gd name="connsiteX2972" fmla="*/ 84947 w 2482948"/>
              <a:gd name="connsiteY2972" fmla="*/ 1308007 h 2128862"/>
              <a:gd name="connsiteX2973" fmla="*/ 198809 w 2482948"/>
              <a:gd name="connsiteY2973" fmla="*/ 1306536 h 2128862"/>
              <a:gd name="connsiteX2974" fmla="*/ 196444 w 2482948"/>
              <a:gd name="connsiteY2974" fmla="*/ 1309036 h 2128862"/>
              <a:gd name="connsiteX2975" fmla="*/ 202652 w 2482948"/>
              <a:gd name="connsiteY2975" fmla="*/ 1309957 h 2128862"/>
              <a:gd name="connsiteX2976" fmla="*/ 202652 w 2482948"/>
              <a:gd name="connsiteY2976" fmla="*/ 1309957 h 2128862"/>
              <a:gd name="connsiteX2977" fmla="*/ 205308 w 2482948"/>
              <a:gd name="connsiteY2977" fmla="*/ 1307301 h 2128862"/>
              <a:gd name="connsiteX2978" fmla="*/ 259480 w 2482948"/>
              <a:gd name="connsiteY2978" fmla="*/ 1306003 h 2128862"/>
              <a:gd name="connsiteX2979" fmla="*/ 259223 w 2482948"/>
              <a:gd name="connsiteY2979" fmla="*/ 1306070 h 2128862"/>
              <a:gd name="connsiteX2980" fmla="*/ 259095 w 2482948"/>
              <a:gd name="connsiteY2980" fmla="*/ 1306104 h 2128862"/>
              <a:gd name="connsiteX2981" fmla="*/ 258969 w 2482948"/>
              <a:gd name="connsiteY2981" fmla="*/ 1306137 h 2128862"/>
              <a:gd name="connsiteX2982" fmla="*/ 258942 w 2482948"/>
              <a:gd name="connsiteY2982" fmla="*/ 1306161 h 2128862"/>
              <a:gd name="connsiteX2983" fmla="*/ 258615 w 2482948"/>
              <a:gd name="connsiteY2983" fmla="*/ 1306452 h 2128862"/>
              <a:gd name="connsiteX2984" fmla="*/ 258880 w 2482948"/>
              <a:gd name="connsiteY2984" fmla="*/ 1306315 h 2128862"/>
              <a:gd name="connsiteX2985" fmla="*/ 259282 w 2482948"/>
              <a:gd name="connsiteY2985" fmla="*/ 1306105 h 2128862"/>
              <a:gd name="connsiteX2986" fmla="*/ 259468 w 2482948"/>
              <a:gd name="connsiteY2986" fmla="*/ 1306009 h 2128862"/>
              <a:gd name="connsiteX2987" fmla="*/ 237762 w 2482948"/>
              <a:gd name="connsiteY2987" fmla="*/ 1305398 h 2128862"/>
              <a:gd name="connsiteX2988" fmla="*/ 224564 w 2482948"/>
              <a:gd name="connsiteY2988" fmla="*/ 1308961 h 2128862"/>
              <a:gd name="connsiteX2989" fmla="*/ 223610 w 2482948"/>
              <a:gd name="connsiteY2989" fmla="*/ 1309958 h 2128862"/>
              <a:gd name="connsiteX2990" fmla="*/ 218716 w 2482948"/>
              <a:gd name="connsiteY2990" fmla="*/ 1313974 h 2128862"/>
              <a:gd name="connsiteX2991" fmla="*/ 228470 w 2482948"/>
              <a:gd name="connsiteY2991" fmla="*/ 1312991 h 2128862"/>
              <a:gd name="connsiteX2992" fmla="*/ 229433 w 2482948"/>
              <a:gd name="connsiteY2992" fmla="*/ 1312894 h 2128862"/>
              <a:gd name="connsiteX2993" fmla="*/ 230735 w 2482948"/>
              <a:gd name="connsiteY2993" fmla="*/ 1312421 h 2128862"/>
              <a:gd name="connsiteX2994" fmla="*/ 230822 w 2482948"/>
              <a:gd name="connsiteY2994" fmla="*/ 1312390 h 2128862"/>
              <a:gd name="connsiteX2995" fmla="*/ 232646 w 2482948"/>
              <a:gd name="connsiteY2995" fmla="*/ 1310552 h 2128862"/>
              <a:gd name="connsiteX2996" fmla="*/ 133985 w 2482948"/>
              <a:gd name="connsiteY2996" fmla="*/ 1305205 h 2128862"/>
              <a:gd name="connsiteX2997" fmla="*/ 133552 w 2482948"/>
              <a:gd name="connsiteY2997" fmla="*/ 1306058 h 2128862"/>
              <a:gd name="connsiteX2998" fmla="*/ 137234 w 2482948"/>
              <a:gd name="connsiteY2998" fmla="*/ 1307630 h 2128862"/>
              <a:gd name="connsiteX2999" fmla="*/ 137772 w 2482948"/>
              <a:gd name="connsiteY2999" fmla="*/ 1306676 h 2128862"/>
              <a:gd name="connsiteX3000" fmla="*/ 136660 w 2482948"/>
              <a:gd name="connsiteY3000" fmla="*/ 1306244 h 2128862"/>
              <a:gd name="connsiteX3001" fmla="*/ 135904 w 2482948"/>
              <a:gd name="connsiteY3001" fmla="*/ 1305951 h 2128862"/>
              <a:gd name="connsiteX3002" fmla="*/ 89042 w 2482948"/>
              <a:gd name="connsiteY3002" fmla="*/ 1305183 h 2128862"/>
              <a:gd name="connsiteX3003" fmla="*/ 89051 w 2482948"/>
              <a:gd name="connsiteY3003" fmla="*/ 1305216 h 2128862"/>
              <a:gd name="connsiteX3004" fmla="*/ 90188 w 2482948"/>
              <a:gd name="connsiteY3004" fmla="*/ 1306505 h 2128862"/>
              <a:gd name="connsiteX3005" fmla="*/ 90344 w 2482948"/>
              <a:gd name="connsiteY3005" fmla="*/ 1306682 h 2128862"/>
              <a:gd name="connsiteX3006" fmla="*/ 90460 w 2482948"/>
              <a:gd name="connsiteY3006" fmla="*/ 1306813 h 2128862"/>
              <a:gd name="connsiteX3007" fmla="*/ 90482 w 2482948"/>
              <a:gd name="connsiteY3007" fmla="*/ 1306698 h 2128862"/>
              <a:gd name="connsiteX3008" fmla="*/ 152336 w 2482948"/>
              <a:gd name="connsiteY3008" fmla="*/ 1305168 h 2128862"/>
              <a:gd name="connsiteX3009" fmla="*/ 151443 w 2482948"/>
              <a:gd name="connsiteY3009" fmla="*/ 1306537 h 2128862"/>
              <a:gd name="connsiteX3010" fmla="*/ 151338 w 2482948"/>
              <a:gd name="connsiteY3010" fmla="*/ 1306699 h 2128862"/>
              <a:gd name="connsiteX3011" fmla="*/ 151284 w 2482948"/>
              <a:gd name="connsiteY3011" fmla="*/ 1306781 h 2128862"/>
              <a:gd name="connsiteX3012" fmla="*/ 156291 w 2482948"/>
              <a:gd name="connsiteY3012" fmla="*/ 1308728 h 2128862"/>
              <a:gd name="connsiteX3013" fmla="*/ 157575 w 2482948"/>
              <a:gd name="connsiteY3013" fmla="*/ 1307005 h 2128862"/>
              <a:gd name="connsiteX3014" fmla="*/ 186772 w 2482948"/>
              <a:gd name="connsiteY3014" fmla="*/ 1305120 h 2128862"/>
              <a:gd name="connsiteX3015" fmla="*/ 185413 w 2482948"/>
              <a:gd name="connsiteY3015" fmla="*/ 1306684 h 2128862"/>
              <a:gd name="connsiteX3016" fmla="*/ 185077 w 2482948"/>
              <a:gd name="connsiteY3016" fmla="*/ 1307070 h 2128862"/>
              <a:gd name="connsiteX3017" fmla="*/ 184863 w 2482948"/>
              <a:gd name="connsiteY3017" fmla="*/ 1307316 h 2128862"/>
              <a:gd name="connsiteX3018" fmla="*/ 189748 w 2482948"/>
              <a:gd name="connsiteY3018" fmla="*/ 1308042 h 2128862"/>
              <a:gd name="connsiteX3019" fmla="*/ 191826 w 2482948"/>
              <a:gd name="connsiteY3019" fmla="*/ 1308350 h 2128862"/>
              <a:gd name="connsiteX3020" fmla="*/ 193848 w 2482948"/>
              <a:gd name="connsiteY3020" fmla="*/ 1305952 h 2128862"/>
              <a:gd name="connsiteX3021" fmla="*/ 192187 w 2482948"/>
              <a:gd name="connsiteY3021" fmla="*/ 1305757 h 2128862"/>
              <a:gd name="connsiteX3022" fmla="*/ 117305 w 2482948"/>
              <a:gd name="connsiteY3022" fmla="*/ 1304852 h 2128862"/>
              <a:gd name="connsiteX3023" fmla="*/ 117017 w 2482948"/>
              <a:gd name="connsiteY3023" fmla="*/ 1305657 h 2128862"/>
              <a:gd name="connsiteX3024" fmla="*/ 120626 w 2482948"/>
              <a:gd name="connsiteY3024" fmla="*/ 1307338 h 2128862"/>
              <a:gd name="connsiteX3025" fmla="*/ 121019 w 2482948"/>
              <a:gd name="connsiteY3025" fmla="*/ 1306439 h 2128862"/>
              <a:gd name="connsiteX3026" fmla="*/ 177377 w 2482948"/>
              <a:gd name="connsiteY3026" fmla="*/ 1304014 h 2128862"/>
              <a:gd name="connsiteX3027" fmla="*/ 175912 w 2482948"/>
              <a:gd name="connsiteY3027" fmla="*/ 1305987 h 2128862"/>
              <a:gd name="connsiteX3028" fmla="*/ 180037 w 2482948"/>
              <a:gd name="connsiteY3028" fmla="*/ 1306600 h 2128862"/>
              <a:gd name="connsiteX3029" fmla="*/ 181094 w 2482948"/>
              <a:gd name="connsiteY3029" fmla="*/ 1305243 h 2128862"/>
              <a:gd name="connsiteX3030" fmla="*/ 181659 w 2482948"/>
              <a:gd name="connsiteY3030" fmla="*/ 1304518 h 2128862"/>
              <a:gd name="connsiteX3031" fmla="*/ 103014 w 2482948"/>
              <a:gd name="connsiteY3031" fmla="*/ 1303194 h 2128862"/>
              <a:gd name="connsiteX3032" fmla="*/ 102797 w 2482948"/>
              <a:gd name="connsiteY3032" fmla="*/ 1304087 h 2128862"/>
              <a:gd name="connsiteX3033" fmla="*/ 103703 w 2482948"/>
              <a:gd name="connsiteY3033" fmla="*/ 1304792 h 2128862"/>
              <a:gd name="connsiteX3034" fmla="*/ 104447 w 2482948"/>
              <a:gd name="connsiteY3034" fmla="*/ 1305370 h 2128862"/>
              <a:gd name="connsiteX3035" fmla="*/ 104729 w 2482948"/>
              <a:gd name="connsiteY3035" fmla="*/ 1304415 h 2128862"/>
              <a:gd name="connsiteX3036" fmla="*/ 104710 w 2482948"/>
              <a:gd name="connsiteY3036" fmla="*/ 1304401 h 2128862"/>
              <a:gd name="connsiteX3037" fmla="*/ 225016 w 2482948"/>
              <a:gd name="connsiteY3037" fmla="*/ 1302722 h 2128862"/>
              <a:gd name="connsiteX3038" fmla="*/ 220167 w 2482948"/>
              <a:gd name="connsiteY3038" fmla="*/ 1304101 h 2128862"/>
              <a:gd name="connsiteX3039" fmla="*/ 216323 w 2482948"/>
              <a:gd name="connsiteY3039" fmla="*/ 1305195 h 2128862"/>
              <a:gd name="connsiteX3040" fmla="*/ 211773 w 2482948"/>
              <a:gd name="connsiteY3040" fmla="*/ 1306489 h 2128862"/>
              <a:gd name="connsiteX3041" fmla="*/ 209232 w 2482948"/>
              <a:gd name="connsiteY3041" fmla="*/ 1309031 h 2128862"/>
              <a:gd name="connsiteX3042" fmla="*/ 220762 w 2482948"/>
              <a:gd name="connsiteY3042" fmla="*/ 1307408 h 2128862"/>
              <a:gd name="connsiteX3043" fmla="*/ 165549 w 2482948"/>
              <a:gd name="connsiteY3043" fmla="*/ 1302622 h 2128862"/>
              <a:gd name="connsiteX3044" fmla="*/ 164918 w 2482948"/>
              <a:gd name="connsiteY3044" fmla="*/ 1303593 h 2128862"/>
              <a:gd name="connsiteX3045" fmla="*/ 164707 w 2482948"/>
              <a:gd name="connsiteY3045" fmla="*/ 1303917 h 2128862"/>
              <a:gd name="connsiteX3046" fmla="*/ 164466 w 2482948"/>
              <a:gd name="connsiteY3046" fmla="*/ 1304288 h 2128862"/>
              <a:gd name="connsiteX3047" fmla="*/ 167083 w 2482948"/>
              <a:gd name="connsiteY3047" fmla="*/ 1304676 h 2128862"/>
              <a:gd name="connsiteX3048" fmla="*/ 170350 w 2482948"/>
              <a:gd name="connsiteY3048" fmla="*/ 1305162 h 2128862"/>
              <a:gd name="connsiteX3049" fmla="*/ 171695 w 2482948"/>
              <a:gd name="connsiteY3049" fmla="*/ 1303345 h 2128862"/>
              <a:gd name="connsiteX3050" fmla="*/ 126866 w 2482948"/>
              <a:gd name="connsiteY3050" fmla="*/ 1302441 h 2128862"/>
              <a:gd name="connsiteX3051" fmla="*/ 126581 w 2482948"/>
              <a:gd name="connsiteY3051" fmla="*/ 1303081 h 2128862"/>
              <a:gd name="connsiteX3052" fmla="*/ 129919 w 2482948"/>
              <a:gd name="connsiteY3052" fmla="*/ 1304507 h 2128862"/>
              <a:gd name="connsiteX3053" fmla="*/ 130281 w 2482948"/>
              <a:gd name="connsiteY3053" fmla="*/ 1303767 h 2128862"/>
              <a:gd name="connsiteX3054" fmla="*/ 144542 w 2482948"/>
              <a:gd name="connsiteY3054" fmla="*/ 1302436 h 2128862"/>
              <a:gd name="connsiteX3055" fmla="*/ 144315 w 2482948"/>
              <a:gd name="connsiteY3055" fmla="*/ 1302826 h 2128862"/>
              <a:gd name="connsiteX3056" fmla="*/ 144140 w 2482948"/>
              <a:gd name="connsiteY3056" fmla="*/ 1303126 h 2128862"/>
              <a:gd name="connsiteX3057" fmla="*/ 143725 w 2482948"/>
              <a:gd name="connsiteY3057" fmla="*/ 1303841 h 2128862"/>
              <a:gd name="connsiteX3058" fmla="*/ 146331 w 2482948"/>
              <a:gd name="connsiteY3058" fmla="*/ 1304854 h 2128862"/>
              <a:gd name="connsiteX3059" fmla="*/ 147409 w 2482948"/>
              <a:gd name="connsiteY3059" fmla="*/ 1305274 h 2128862"/>
              <a:gd name="connsiteX3060" fmla="*/ 148109 w 2482948"/>
              <a:gd name="connsiteY3060" fmla="*/ 1305546 h 2128862"/>
              <a:gd name="connsiteX3061" fmla="*/ 149087 w 2482948"/>
              <a:gd name="connsiteY3061" fmla="*/ 1304029 h 2128862"/>
              <a:gd name="connsiteX3062" fmla="*/ 110328 w 2482948"/>
              <a:gd name="connsiteY3062" fmla="*/ 1301321 h 2128862"/>
              <a:gd name="connsiteX3063" fmla="*/ 110149 w 2482948"/>
              <a:gd name="connsiteY3063" fmla="*/ 1301924 h 2128862"/>
              <a:gd name="connsiteX3064" fmla="*/ 110026 w 2482948"/>
              <a:gd name="connsiteY3064" fmla="*/ 1302340 h 2128862"/>
              <a:gd name="connsiteX3065" fmla="*/ 110268 w 2482948"/>
              <a:gd name="connsiteY3065" fmla="*/ 1302512 h 2128862"/>
              <a:gd name="connsiteX3066" fmla="*/ 113367 w 2482948"/>
              <a:gd name="connsiteY3066" fmla="*/ 1303956 h 2128862"/>
              <a:gd name="connsiteX3067" fmla="*/ 113568 w 2482948"/>
              <a:gd name="connsiteY3067" fmla="*/ 1303376 h 2128862"/>
              <a:gd name="connsiteX3068" fmla="*/ 113604 w 2482948"/>
              <a:gd name="connsiteY3068" fmla="*/ 1303270 h 2128862"/>
              <a:gd name="connsiteX3069" fmla="*/ 112476 w 2482948"/>
              <a:gd name="connsiteY3069" fmla="*/ 1302788 h 2128862"/>
              <a:gd name="connsiteX3070" fmla="*/ 78054 w 2482948"/>
              <a:gd name="connsiteY3070" fmla="*/ 1300187 h 2128862"/>
              <a:gd name="connsiteX3071" fmla="*/ 78176 w 2482948"/>
              <a:gd name="connsiteY3071" fmla="*/ 1300535 h 2128862"/>
              <a:gd name="connsiteX3072" fmla="*/ 78540 w 2482948"/>
              <a:gd name="connsiteY3072" fmla="*/ 1300982 h 2128862"/>
              <a:gd name="connsiteX3073" fmla="*/ 78540 w 2482948"/>
              <a:gd name="connsiteY3073" fmla="*/ 1300979 h 2128862"/>
              <a:gd name="connsiteX3074" fmla="*/ 78562 w 2482948"/>
              <a:gd name="connsiteY3074" fmla="*/ 1300763 h 2128862"/>
              <a:gd name="connsiteX3075" fmla="*/ 156114 w 2482948"/>
              <a:gd name="connsiteY3075" fmla="*/ 1299714 h 2128862"/>
              <a:gd name="connsiteX3076" fmla="*/ 154893 w 2482948"/>
              <a:gd name="connsiteY3076" fmla="*/ 1301393 h 2128862"/>
              <a:gd name="connsiteX3077" fmla="*/ 160410 w 2482948"/>
              <a:gd name="connsiteY3077" fmla="*/ 1303376 h 2128862"/>
              <a:gd name="connsiteX3078" fmla="*/ 161423 w 2482948"/>
              <a:gd name="connsiteY3078" fmla="*/ 1302098 h 2128862"/>
              <a:gd name="connsiteX3079" fmla="*/ 161817 w 2482948"/>
              <a:gd name="connsiteY3079" fmla="*/ 1301501 h 2128862"/>
              <a:gd name="connsiteX3080" fmla="*/ 136770 w 2482948"/>
              <a:gd name="connsiteY3080" fmla="*/ 1299711 h 2128862"/>
              <a:gd name="connsiteX3081" fmla="*/ 136167 w 2482948"/>
              <a:gd name="connsiteY3081" fmla="*/ 1300901 h 2128862"/>
              <a:gd name="connsiteX3082" fmla="*/ 140156 w 2482948"/>
              <a:gd name="connsiteY3082" fmla="*/ 1302453 h 2128862"/>
              <a:gd name="connsiteX3083" fmla="*/ 140889 w 2482948"/>
              <a:gd name="connsiteY3083" fmla="*/ 1301155 h 2128862"/>
              <a:gd name="connsiteX3084" fmla="*/ 297395 w 2482948"/>
              <a:gd name="connsiteY3084" fmla="*/ 1299688 h 2128862"/>
              <a:gd name="connsiteX3085" fmla="*/ 267961 w 2482948"/>
              <a:gd name="connsiteY3085" fmla="*/ 1314351 h 2128862"/>
              <a:gd name="connsiteX3086" fmla="*/ 265899 w 2482948"/>
              <a:gd name="connsiteY3086" fmla="*/ 1316045 h 2128862"/>
              <a:gd name="connsiteX3087" fmla="*/ 294391 w 2482948"/>
              <a:gd name="connsiteY3087" fmla="*/ 1301568 h 2128862"/>
              <a:gd name="connsiteX3088" fmla="*/ 294876 w 2482948"/>
              <a:gd name="connsiteY3088" fmla="*/ 1301264 h 2128862"/>
              <a:gd name="connsiteX3089" fmla="*/ 295999 w 2482948"/>
              <a:gd name="connsiteY3089" fmla="*/ 1300561 h 2128862"/>
              <a:gd name="connsiteX3090" fmla="*/ 205324 w 2482948"/>
              <a:gd name="connsiteY3090" fmla="*/ 1299649 h 2128862"/>
              <a:gd name="connsiteX3091" fmla="*/ 203913 w 2482948"/>
              <a:gd name="connsiteY3091" fmla="*/ 1301140 h 2128862"/>
              <a:gd name="connsiteX3092" fmla="*/ 203551 w 2482948"/>
              <a:gd name="connsiteY3092" fmla="*/ 1301523 h 2128862"/>
              <a:gd name="connsiteX3093" fmla="*/ 203261 w 2482948"/>
              <a:gd name="connsiteY3093" fmla="*/ 1301830 h 2128862"/>
              <a:gd name="connsiteX3094" fmla="*/ 206787 w 2482948"/>
              <a:gd name="connsiteY3094" fmla="*/ 1302649 h 2128862"/>
              <a:gd name="connsiteX3095" fmla="*/ 210521 w 2482948"/>
              <a:gd name="connsiteY3095" fmla="*/ 1302089 h 2128862"/>
              <a:gd name="connsiteX3096" fmla="*/ 210925 w 2482948"/>
              <a:gd name="connsiteY3096" fmla="*/ 1301685 h 2128862"/>
              <a:gd name="connsiteX3097" fmla="*/ 211803 w 2482948"/>
              <a:gd name="connsiteY3097" fmla="*/ 1300611 h 2128862"/>
              <a:gd name="connsiteX3098" fmla="*/ 211200 w 2482948"/>
              <a:gd name="connsiteY3098" fmla="*/ 1300720 h 2128862"/>
              <a:gd name="connsiteX3099" fmla="*/ 119229 w 2482948"/>
              <a:gd name="connsiteY3099" fmla="*/ 1299475 h 2128862"/>
              <a:gd name="connsiteX3100" fmla="*/ 119227 w 2482948"/>
              <a:gd name="connsiteY3100" fmla="*/ 1299480 h 2128862"/>
              <a:gd name="connsiteX3101" fmla="*/ 119084 w 2482948"/>
              <a:gd name="connsiteY3101" fmla="*/ 1299880 h 2128862"/>
              <a:gd name="connsiteX3102" fmla="*/ 119517 w 2482948"/>
              <a:gd name="connsiteY3102" fmla="*/ 1300065 h 2128862"/>
              <a:gd name="connsiteX3103" fmla="*/ 120466 w 2482948"/>
              <a:gd name="connsiteY3103" fmla="*/ 1300470 h 2128862"/>
              <a:gd name="connsiteX3104" fmla="*/ 123131 w 2482948"/>
              <a:gd name="connsiteY3104" fmla="*/ 1301608 h 2128862"/>
              <a:gd name="connsiteX3105" fmla="*/ 123282 w 2482948"/>
              <a:gd name="connsiteY3105" fmla="*/ 1301264 h 2128862"/>
              <a:gd name="connsiteX3106" fmla="*/ 123362 w 2482948"/>
              <a:gd name="connsiteY3106" fmla="*/ 1301080 h 2128862"/>
              <a:gd name="connsiteX3107" fmla="*/ 333527 w 2482948"/>
              <a:gd name="connsiteY3107" fmla="*/ 1299159 h 2128862"/>
              <a:gd name="connsiteX3108" fmla="*/ 327975 w 2482948"/>
              <a:gd name="connsiteY3108" fmla="*/ 1302235 h 2128862"/>
              <a:gd name="connsiteX3109" fmla="*/ 315382 w 2482948"/>
              <a:gd name="connsiteY3109" fmla="*/ 1309932 h 2128862"/>
              <a:gd name="connsiteX3110" fmla="*/ 305488 w 2482948"/>
              <a:gd name="connsiteY3110" fmla="*/ 1314697 h 2128862"/>
              <a:gd name="connsiteX3111" fmla="*/ 304449 w 2482948"/>
              <a:gd name="connsiteY3111" fmla="*/ 1315273 h 2128862"/>
              <a:gd name="connsiteX3112" fmla="*/ 293376 w 2482948"/>
              <a:gd name="connsiteY3112" fmla="*/ 1322719 h 2128862"/>
              <a:gd name="connsiteX3113" fmla="*/ 295591 w 2482948"/>
              <a:gd name="connsiteY3113" fmla="*/ 1321594 h 2128862"/>
              <a:gd name="connsiteX3114" fmla="*/ 296093 w 2482948"/>
              <a:gd name="connsiteY3114" fmla="*/ 1321338 h 2128862"/>
              <a:gd name="connsiteX3115" fmla="*/ 330483 w 2482948"/>
              <a:gd name="connsiteY3115" fmla="*/ 1301394 h 2128862"/>
              <a:gd name="connsiteX3116" fmla="*/ 332181 w 2482948"/>
              <a:gd name="connsiteY3116" fmla="*/ 1300147 h 2128862"/>
              <a:gd name="connsiteX3117" fmla="*/ 261969 w 2482948"/>
              <a:gd name="connsiteY3117" fmla="*/ 1298863 h 2128862"/>
              <a:gd name="connsiteX3118" fmla="*/ 245315 w 2482948"/>
              <a:gd name="connsiteY3118" fmla="*/ 1303359 h 2128862"/>
              <a:gd name="connsiteX3119" fmla="*/ 239539 w 2482948"/>
              <a:gd name="connsiteY3119" fmla="*/ 1309223 h 2128862"/>
              <a:gd name="connsiteX3120" fmla="*/ 245075 w 2482948"/>
              <a:gd name="connsiteY3120" fmla="*/ 1307211 h 2128862"/>
              <a:gd name="connsiteX3121" fmla="*/ 257827 w 2482948"/>
              <a:gd name="connsiteY3121" fmla="*/ 1302579 h 2128862"/>
              <a:gd name="connsiteX3122" fmla="*/ 96833 w 2482948"/>
              <a:gd name="connsiteY3122" fmla="*/ 1298795 h 2128862"/>
              <a:gd name="connsiteX3123" fmla="*/ 96755 w 2482948"/>
              <a:gd name="connsiteY3123" fmla="*/ 1299195 h 2128862"/>
              <a:gd name="connsiteX3124" fmla="*/ 96752 w 2482948"/>
              <a:gd name="connsiteY3124" fmla="*/ 1299212 h 2128862"/>
              <a:gd name="connsiteX3125" fmla="*/ 96722 w 2482948"/>
              <a:gd name="connsiteY3125" fmla="*/ 1299365 h 2128862"/>
              <a:gd name="connsiteX3126" fmla="*/ 97839 w 2482948"/>
              <a:gd name="connsiteY3126" fmla="*/ 1300232 h 2128862"/>
              <a:gd name="connsiteX3127" fmla="*/ 98527 w 2482948"/>
              <a:gd name="connsiteY3127" fmla="*/ 1300767 h 2128862"/>
              <a:gd name="connsiteX3128" fmla="*/ 98683 w 2482948"/>
              <a:gd name="connsiteY3128" fmla="*/ 1300113 h 2128862"/>
              <a:gd name="connsiteX3129" fmla="*/ 193415 w 2482948"/>
              <a:gd name="connsiteY3129" fmla="*/ 1297478 h 2128862"/>
              <a:gd name="connsiteX3130" fmla="*/ 191921 w 2482948"/>
              <a:gd name="connsiteY3130" fmla="*/ 1299196 h 2128862"/>
              <a:gd name="connsiteX3131" fmla="*/ 198298 w 2482948"/>
              <a:gd name="connsiteY3131" fmla="*/ 1300677 h 2128862"/>
              <a:gd name="connsiteX3132" fmla="*/ 199987 w 2482948"/>
              <a:gd name="connsiteY3132" fmla="*/ 1298676 h 2128862"/>
              <a:gd name="connsiteX3133" fmla="*/ 229900 w 2482948"/>
              <a:gd name="connsiteY3133" fmla="*/ 1297343 h 2128862"/>
              <a:gd name="connsiteX3134" fmla="*/ 229371 w 2482948"/>
              <a:gd name="connsiteY3134" fmla="*/ 1297439 h 2128862"/>
              <a:gd name="connsiteX3135" fmla="*/ 227896 w 2482948"/>
              <a:gd name="connsiteY3135" fmla="*/ 1297705 h 2128862"/>
              <a:gd name="connsiteX3136" fmla="*/ 217847 w 2482948"/>
              <a:gd name="connsiteY3136" fmla="*/ 1299520 h 2128862"/>
              <a:gd name="connsiteX3137" fmla="*/ 217427 w 2482948"/>
              <a:gd name="connsiteY3137" fmla="*/ 1300033 h 2128862"/>
              <a:gd name="connsiteX3138" fmla="*/ 216476 w 2482948"/>
              <a:gd name="connsiteY3138" fmla="*/ 1301196 h 2128862"/>
              <a:gd name="connsiteX3139" fmla="*/ 227966 w 2482948"/>
              <a:gd name="connsiteY3139" fmla="*/ 1299473 h 2128862"/>
              <a:gd name="connsiteX3140" fmla="*/ 104449 w 2482948"/>
              <a:gd name="connsiteY3140" fmla="*/ 1297306 h 2128862"/>
              <a:gd name="connsiteX3141" fmla="*/ 104425 w 2482948"/>
              <a:gd name="connsiteY3141" fmla="*/ 1297403 h 2128862"/>
              <a:gd name="connsiteX3142" fmla="*/ 104341 w 2482948"/>
              <a:gd name="connsiteY3142" fmla="*/ 1297750 h 2128862"/>
              <a:gd name="connsiteX3143" fmla="*/ 104223 w 2482948"/>
              <a:gd name="connsiteY3143" fmla="*/ 1298230 h 2128862"/>
              <a:gd name="connsiteX3144" fmla="*/ 105886 w 2482948"/>
              <a:gd name="connsiteY3144" fmla="*/ 1299408 h 2128862"/>
              <a:gd name="connsiteX3145" fmla="*/ 106151 w 2482948"/>
              <a:gd name="connsiteY3145" fmla="*/ 1299596 h 2128862"/>
              <a:gd name="connsiteX3146" fmla="*/ 106428 w 2482948"/>
              <a:gd name="connsiteY3146" fmla="*/ 1298657 h 2128862"/>
              <a:gd name="connsiteX3147" fmla="*/ 129258 w 2482948"/>
              <a:gd name="connsiteY3147" fmla="*/ 1297078 h 2128862"/>
              <a:gd name="connsiteX3148" fmla="*/ 128826 w 2482948"/>
              <a:gd name="connsiteY3148" fmla="*/ 1298046 h 2128862"/>
              <a:gd name="connsiteX3149" fmla="*/ 132398 w 2482948"/>
              <a:gd name="connsiteY3149" fmla="*/ 1299435 h 2128862"/>
              <a:gd name="connsiteX3150" fmla="*/ 132923 w 2482948"/>
              <a:gd name="connsiteY3150" fmla="*/ 1298362 h 2128862"/>
              <a:gd name="connsiteX3151" fmla="*/ 147675 w 2482948"/>
              <a:gd name="connsiteY3151" fmla="*/ 1297070 h 2128862"/>
              <a:gd name="connsiteX3152" fmla="*/ 147222 w 2482948"/>
              <a:gd name="connsiteY3152" fmla="*/ 1297824 h 2128862"/>
              <a:gd name="connsiteX3153" fmla="*/ 146832 w 2482948"/>
              <a:gd name="connsiteY3153" fmla="*/ 1298496 h 2128862"/>
              <a:gd name="connsiteX3154" fmla="*/ 146861 w 2482948"/>
              <a:gd name="connsiteY3154" fmla="*/ 1298506 h 2128862"/>
              <a:gd name="connsiteX3155" fmla="*/ 151612 w 2482948"/>
              <a:gd name="connsiteY3155" fmla="*/ 1300214 h 2128862"/>
              <a:gd name="connsiteX3156" fmla="*/ 152800 w 2482948"/>
              <a:gd name="connsiteY3156" fmla="*/ 1298676 h 2128862"/>
              <a:gd name="connsiteX3157" fmla="*/ 152732 w 2482948"/>
              <a:gd name="connsiteY3157" fmla="*/ 1298654 h 2128862"/>
              <a:gd name="connsiteX3158" fmla="*/ 246477 w 2482948"/>
              <a:gd name="connsiteY3158" fmla="*/ 1296619 h 2128862"/>
              <a:gd name="connsiteX3159" fmla="*/ 232592 w 2482948"/>
              <a:gd name="connsiteY3159" fmla="*/ 1300568 h 2128862"/>
              <a:gd name="connsiteX3160" fmla="*/ 229019 w 2482948"/>
              <a:gd name="connsiteY3160" fmla="*/ 1304304 h 2128862"/>
              <a:gd name="connsiteX3161" fmla="*/ 227826 w 2482948"/>
              <a:gd name="connsiteY3161" fmla="*/ 1305550 h 2128862"/>
              <a:gd name="connsiteX3162" fmla="*/ 226873 w 2482948"/>
              <a:gd name="connsiteY3162" fmla="*/ 1306547 h 2128862"/>
              <a:gd name="connsiteX3163" fmla="*/ 233291 w 2482948"/>
              <a:gd name="connsiteY3163" fmla="*/ 1305644 h 2128862"/>
              <a:gd name="connsiteX3164" fmla="*/ 240392 w 2482948"/>
              <a:gd name="connsiteY3164" fmla="*/ 1302748 h 2128862"/>
              <a:gd name="connsiteX3165" fmla="*/ 245157 w 2482948"/>
              <a:gd name="connsiteY3165" fmla="*/ 1297949 h 2128862"/>
              <a:gd name="connsiteX3166" fmla="*/ 245964 w 2482948"/>
              <a:gd name="connsiteY3166" fmla="*/ 1297136 h 2128862"/>
              <a:gd name="connsiteX3167" fmla="*/ 183564 w 2482948"/>
              <a:gd name="connsiteY3167" fmla="*/ 1295682 h 2128862"/>
              <a:gd name="connsiteX3168" fmla="*/ 183169 w 2482948"/>
              <a:gd name="connsiteY3168" fmla="*/ 1296213 h 2128862"/>
              <a:gd name="connsiteX3169" fmla="*/ 182785 w 2482948"/>
              <a:gd name="connsiteY3169" fmla="*/ 1296731 h 2128862"/>
              <a:gd name="connsiteX3170" fmla="*/ 182567 w 2482948"/>
              <a:gd name="connsiteY3170" fmla="*/ 1297024 h 2128862"/>
              <a:gd name="connsiteX3171" fmla="*/ 183118 w 2482948"/>
              <a:gd name="connsiteY3171" fmla="*/ 1297152 h 2128862"/>
              <a:gd name="connsiteX3172" fmla="*/ 184108 w 2482948"/>
              <a:gd name="connsiteY3172" fmla="*/ 1297381 h 2128862"/>
              <a:gd name="connsiteX3173" fmla="*/ 186743 w 2482948"/>
              <a:gd name="connsiteY3173" fmla="*/ 1297993 h 2128862"/>
              <a:gd name="connsiteX3174" fmla="*/ 187775 w 2482948"/>
              <a:gd name="connsiteY3174" fmla="*/ 1296669 h 2128862"/>
              <a:gd name="connsiteX3175" fmla="*/ 187924 w 2482948"/>
              <a:gd name="connsiteY3175" fmla="*/ 1296477 h 2128862"/>
              <a:gd name="connsiteX3176" fmla="*/ 112072 w 2482948"/>
              <a:gd name="connsiteY3176" fmla="*/ 1295456 h 2128862"/>
              <a:gd name="connsiteX3177" fmla="*/ 112071 w 2482948"/>
              <a:gd name="connsiteY3177" fmla="*/ 1295461 h 2128862"/>
              <a:gd name="connsiteX3178" fmla="*/ 111959 w 2482948"/>
              <a:gd name="connsiteY3178" fmla="*/ 1295837 h 2128862"/>
              <a:gd name="connsiteX3179" fmla="*/ 114268 w 2482948"/>
              <a:gd name="connsiteY3179" fmla="*/ 1297824 h 2128862"/>
              <a:gd name="connsiteX3180" fmla="*/ 115333 w 2482948"/>
              <a:gd name="connsiteY3180" fmla="*/ 1298279 h 2128862"/>
              <a:gd name="connsiteX3181" fmla="*/ 115528 w 2482948"/>
              <a:gd name="connsiteY3181" fmla="*/ 1297715 h 2128862"/>
              <a:gd name="connsiteX3182" fmla="*/ 115526 w 2482948"/>
              <a:gd name="connsiteY3182" fmla="*/ 1297713 h 2128862"/>
              <a:gd name="connsiteX3183" fmla="*/ 115416 w 2482948"/>
              <a:gd name="connsiteY3183" fmla="*/ 1297642 h 2128862"/>
              <a:gd name="connsiteX3184" fmla="*/ 139421 w 2482948"/>
              <a:gd name="connsiteY3184" fmla="*/ 1294484 h 2128862"/>
              <a:gd name="connsiteX3185" fmla="*/ 138842 w 2482948"/>
              <a:gd name="connsiteY3185" fmla="*/ 1295625 h 2128862"/>
              <a:gd name="connsiteX3186" fmla="*/ 143139 w 2482948"/>
              <a:gd name="connsiteY3186" fmla="*/ 1297169 h 2128862"/>
              <a:gd name="connsiteX3187" fmla="*/ 143298 w 2482948"/>
              <a:gd name="connsiteY3187" fmla="*/ 1296887 h 2128862"/>
              <a:gd name="connsiteX3188" fmla="*/ 143868 w 2482948"/>
              <a:gd name="connsiteY3188" fmla="*/ 1295877 h 2128862"/>
              <a:gd name="connsiteX3189" fmla="*/ 143417 w 2482948"/>
              <a:gd name="connsiteY3189" fmla="*/ 1295736 h 2128862"/>
              <a:gd name="connsiteX3190" fmla="*/ 141583 w 2482948"/>
              <a:gd name="connsiteY3190" fmla="*/ 1295161 h 2128862"/>
              <a:gd name="connsiteX3191" fmla="*/ 90561 w 2482948"/>
              <a:gd name="connsiteY3191" fmla="*/ 1294332 h 2128862"/>
              <a:gd name="connsiteX3192" fmla="*/ 90555 w 2482948"/>
              <a:gd name="connsiteY3192" fmla="*/ 1294373 h 2128862"/>
              <a:gd name="connsiteX3193" fmla="*/ 90529 w 2482948"/>
              <a:gd name="connsiteY3193" fmla="*/ 1294550 h 2128862"/>
              <a:gd name="connsiteX3194" fmla="*/ 92511 w 2482948"/>
              <a:gd name="connsiteY3194" fmla="*/ 1296090 h 2128862"/>
              <a:gd name="connsiteX3195" fmla="*/ 92573 w 2482948"/>
              <a:gd name="connsiteY3195" fmla="*/ 1295764 h 2128862"/>
              <a:gd name="connsiteX3196" fmla="*/ 91368 w 2482948"/>
              <a:gd name="connsiteY3196" fmla="*/ 1294906 h 2128862"/>
              <a:gd name="connsiteX3197" fmla="*/ 121113 w 2482948"/>
              <a:gd name="connsiteY3197" fmla="*/ 1294210 h 2128862"/>
              <a:gd name="connsiteX3198" fmla="*/ 120981 w 2482948"/>
              <a:gd name="connsiteY3198" fmla="*/ 1294579 h 2128862"/>
              <a:gd name="connsiteX3199" fmla="*/ 120850 w 2482948"/>
              <a:gd name="connsiteY3199" fmla="*/ 1294944 h 2128862"/>
              <a:gd name="connsiteX3200" fmla="*/ 125289 w 2482948"/>
              <a:gd name="connsiteY3200" fmla="*/ 1296671 h 2128862"/>
              <a:gd name="connsiteX3201" fmla="*/ 125406 w 2482948"/>
              <a:gd name="connsiteY3201" fmla="*/ 1296403 h 2128862"/>
              <a:gd name="connsiteX3202" fmla="*/ 125460 w 2482948"/>
              <a:gd name="connsiteY3202" fmla="*/ 1296280 h 2128862"/>
              <a:gd name="connsiteX3203" fmla="*/ 125663 w 2482948"/>
              <a:gd name="connsiteY3203" fmla="*/ 1295817 h 2128862"/>
              <a:gd name="connsiteX3204" fmla="*/ 121161 w 2482948"/>
              <a:gd name="connsiteY3204" fmla="*/ 1294239 h 2128862"/>
              <a:gd name="connsiteX3205" fmla="*/ 209975 w 2482948"/>
              <a:gd name="connsiteY3205" fmla="*/ 1293731 h 2128862"/>
              <a:gd name="connsiteX3206" fmla="*/ 209622 w 2482948"/>
              <a:gd name="connsiteY3206" fmla="*/ 1294215 h 2128862"/>
              <a:gd name="connsiteX3207" fmla="*/ 211338 w 2482948"/>
              <a:gd name="connsiteY3207" fmla="*/ 1294514 h 2128862"/>
              <a:gd name="connsiteX3208" fmla="*/ 212975 w 2482948"/>
              <a:gd name="connsiteY3208" fmla="*/ 1294021 h 2128862"/>
              <a:gd name="connsiteX3209" fmla="*/ 212442 w 2482948"/>
              <a:gd name="connsiteY3209" fmla="*/ 1294101 h 2128862"/>
              <a:gd name="connsiteX3210" fmla="*/ 171488 w 2482948"/>
              <a:gd name="connsiteY3210" fmla="*/ 1293481 h 2128862"/>
              <a:gd name="connsiteX3211" fmla="*/ 170941 w 2482948"/>
              <a:gd name="connsiteY3211" fmla="*/ 1294323 h 2128862"/>
              <a:gd name="connsiteX3212" fmla="*/ 175499 w 2482948"/>
              <a:gd name="connsiteY3212" fmla="*/ 1295382 h 2128862"/>
              <a:gd name="connsiteX3213" fmla="*/ 177284 w 2482948"/>
              <a:gd name="connsiteY3213" fmla="*/ 1295797 h 2128862"/>
              <a:gd name="connsiteX3214" fmla="*/ 177585 w 2482948"/>
              <a:gd name="connsiteY3214" fmla="*/ 1295391 h 2128862"/>
              <a:gd name="connsiteX3215" fmla="*/ 178106 w 2482948"/>
              <a:gd name="connsiteY3215" fmla="*/ 1294687 h 2128862"/>
              <a:gd name="connsiteX3216" fmla="*/ 97975 w 2482948"/>
              <a:gd name="connsiteY3216" fmla="*/ 1292885 h 2128862"/>
              <a:gd name="connsiteX3217" fmla="*/ 97819 w 2482948"/>
              <a:gd name="connsiteY3217" fmla="*/ 1293694 h 2128862"/>
              <a:gd name="connsiteX3218" fmla="*/ 99873 w 2482948"/>
              <a:gd name="connsiteY3218" fmla="*/ 1295149 h 2128862"/>
              <a:gd name="connsiteX3219" fmla="*/ 100072 w 2482948"/>
              <a:gd name="connsiteY3219" fmla="*/ 1294317 h 2128862"/>
              <a:gd name="connsiteX3220" fmla="*/ 131519 w 2482948"/>
              <a:gd name="connsiteY3220" fmla="*/ 1292008 h 2128862"/>
              <a:gd name="connsiteX3221" fmla="*/ 131355 w 2482948"/>
              <a:gd name="connsiteY3221" fmla="*/ 1292377 h 2128862"/>
              <a:gd name="connsiteX3222" fmla="*/ 131164 w 2482948"/>
              <a:gd name="connsiteY3222" fmla="*/ 1292806 h 2128862"/>
              <a:gd name="connsiteX3223" fmla="*/ 131141 w 2482948"/>
              <a:gd name="connsiteY3223" fmla="*/ 1292857 h 2128862"/>
              <a:gd name="connsiteX3224" fmla="*/ 134946 w 2482948"/>
              <a:gd name="connsiteY3224" fmla="*/ 1294224 h 2128862"/>
              <a:gd name="connsiteX3225" fmla="*/ 135303 w 2482948"/>
              <a:gd name="connsiteY3225" fmla="*/ 1293492 h 2128862"/>
              <a:gd name="connsiteX3226" fmla="*/ 135323 w 2482948"/>
              <a:gd name="connsiteY3226" fmla="*/ 1293451 h 2128862"/>
              <a:gd name="connsiteX3227" fmla="*/ 135430 w 2482948"/>
              <a:gd name="connsiteY3227" fmla="*/ 1293233 h 2128862"/>
              <a:gd name="connsiteX3228" fmla="*/ 198072 w 2482948"/>
              <a:gd name="connsiteY3228" fmla="*/ 1291947 h 2128862"/>
              <a:gd name="connsiteX3229" fmla="*/ 198025 w 2482948"/>
              <a:gd name="connsiteY3229" fmla="*/ 1292016 h 2128862"/>
              <a:gd name="connsiteX3230" fmla="*/ 197915 w 2482948"/>
              <a:gd name="connsiteY3230" fmla="*/ 1292179 h 2128862"/>
              <a:gd name="connsiteX3231" fmla="*/ 204258 w 2482948"/>
              <a:gd name="connsiteY3231" fmla="*/ 1293282 h 2128862"/>
              <a:gd name="connsiteX3232" fmla="*/ 204320 w 2482948"/>
              <a:gd name="connsiteY3232" fmla="*/ 1293199 h 2128862"/>
              <a:gd name="connsiteX3233" fmla="*/ 204532 w 2482948"/>
              <a:gd name="connsiteY3233" fmla="*/ 1292916 h 2128862"/>
              <a:gd name="connsiteX3234" fmla="*/ 160848 w 2482948"/>
              <a:gd name="connsiteY3234" fmla="*/ 1291541 h 2128862"/>
              <a:gd name="connsiteX3235" fmla="*/ 160707 w 2482948"/>
              <a:gd name="connsiteY3235" fmla="*/ 1291786 h 2128862"/>
              <a:gd name="connsiteX3236" fmla="*/ 160658 w 2482948"/>
              <a:gd name="connsiteY3236" fmla="*/ 1291870 h 2128862"/>
              <a:gd name="connsiteX3237" fmla="*/ 160625 w 2482948"/>
              <a:gd name="connsiteY3237" fmla="*/ 1291928 h 2128862"/>
              <a:gd name="connsiteX3238" fmla="*/ 167127 w 2482948"/>
              <a:gd name="connsiteY3238" fmla="*/ 1293438 h 2128862"/>
              <a:gd name="connsiteX3239" fmla="*/ 167569 w 2482948"/>
              <a:gd name="connsiteY3239" fmla="*/ 1292766 h 2128862"/>
              <a:gd name="connsiteX3240" fmla="*/ 252718 w 2482948"/>
              <a:gd name="connsiteY3240" fmla="*/ 1290511 h 2128862"/>
              <a:gd name="connsiteX3241" fmla="*/ 242278 w 2482948"/>
              <a:gd name="connsiteY3241" fmla="*/ 1295108 h 2128862"/>
              <a:gd name="connsiteX3242" fmla="*/ 236882 w 2482948"/>
              <a:gd name="connsiteY3242" fmla="*/ 1296083 h 2128862"/>
              <a:gd name="connsiteX3243" fmla="*/ 235306 w 2482948"/>
              <a:gd name="connsiteY3243" fmla="*/ 1297731 h 2128862"/>
              <a:gd name="connsiteX3244" fmla="*/ 234589 w 2482948"/>
              <a:gd name="connsiteY3244" fmla="*/ 1298480 h 2128862"/>
              <a:gd name="connsiteX3245" fmla="*/ 237214 w 2482948"/>
              <a:gd name="connsiteY3245" fmla="*/ 1298086 h 2128862"/>
              <a:gd name="connsiteX3246" fmla="*/ 250565 w 2482948"/>
              <a:gd name="connsiteY3246" fmla="*/ 1292592 h 2128862"/>
              <a:gd name="connsiteX3247" fmla="*/ 251547 w 2482948"/>
              <a:gd name="connsiteY3247" fmla="*/ 1291643 h 2128862"/>
              <a:gd name="connsiteX3248" fmla="*/ 268284 w 2482948"/>
              <a:gd name="connsiteY3248" fmla="*/ 1290417 h 2128862"/>
              <a:gd name="connsiteX3249" fmla="*/ 266742 w 2482948"/>
              <a:gd name="connsiteY3249" fmla="*/ 1290855 h 2128862"/>
              <a:gd name="connsiteX3250" fmla="*/ 258758 w 2482948"/>
              <a:gd name="connsiteY3250" fmla="*/ 1293126 h 2128862"/>
              <a:gd name="connsiteX3251" fmla="*/ 254352 w 2482948"/>
              <a:gd name="connsiteY3251" fmla="*/ 1294379 h 2128862"/>
              <a:gd name="connsiteX3252" fmla="*/ 250359 w 2482948"/>
              <a:gd name="connsiteY3252" fmla="*/ 1298237 h 2128862"/>
              <a:gd name="connsiteX3253" fmla="*/ 249623 w 2482948"/>
              <a:gd name="connsiteY3253" fmla="*/ 1298985 h 2128862"/>
              <a:gd name="connsiteX3254" fmla="*/ 261942 w 2482948"/>
              <a:gd name="connsiteY3254" fmla="*/ 1293963 h 2128862"/>
              <a:gd name="connsiteX3255" fmla="*/ 187512 w 2482948"/>
              <a:gd name="connsiteY3255" fmla="*/ 1290364 h 2128862"/>
              <a:gd name="connsiteX3256" fmla="*/ 187508 w 2482948"/>
              <a:gd name="connsiteY3256" fmla="*/ 1290369 h 2128862"/>
              <a:gd name="connsiteX3257" fmla="*/ 192066 w 2482948"/>
              <a:gd name="connsiteY3257" fmla="*/ 1291162 h 2128862"/>
              <a:gd name="connsiteX3258" fmla="*/ 192099 w 2482948"/>
              <a:gd name="connsiteY3258" fmla="*/ 1291119 h 2128862"/>
              <a:gd name="connsiteX3259" fmla="*/ 192146 w 2482948"/>
              <a:gd name="connsiteY3259" fmla="*/ 1291059 h 2128862"/>
              <a:gd name="connsiteX3260" fmla="*/ 152080 w 2482948"/>
              <a:gd name="connsiteY3260" fmla="*/ 1289943 h 2128862"/>
              <a:gd name="connsiteX3261" fmla="*/ 157241 w 2482948"/>
              <a:gd name="connsiteY3261" fmla="*/ 1291142 h 2128862"/>
              <a:gd name="connsiteX3262" fmla="*/ 157372 w 2482948"/>
              <a:gd name="connsiteY3262" fmla="*/ 1290908 h 2128862"/>
              <a:gd name="connsiteX3263" fmla="*/ 113764 w 2482948"/>
              <a:gd name="connsiteY3263" fmla="*/ 1289765 h 2128862"/>
              <a:gd name="connsiteX3264" fmla="*/ 113484 w 2482948"/>
              <a:gd name="connsiteY3264" fmla="*/ 1290709 h 2128862"/>
              <a:gd name="connsiteX3265" fmla="*/ 117130 w 2482948"/>
              <a:gd name="connsiteY3265" fmla="*/ 1293089 h 2128862"/>
              <a:gd name="connsiteX3266" fmla="*/ 117499 w 2482948"/>
              <a:gd name="connsiteY3266" fmla="*/ 1292024 h 2128862"/>
              <a:gd name="connsiteX3267" fmla="*/ 123056 w 2482948"/>
              <a:gd name="connsiteY3267" fmla="*/ 1288781 h 2128862"/>
              <a:gd name="connsiteX3268" fmla="*/ 122832 w 2482948"/>
              <a:gd name="connsiteY3268" fmla="*/ 1289406 h 2128862"/>
              <a:gd name="connsiteX3269" fmla="*/ 122810 w 2482948"/>
              <a:gd name="connsiteY3269" fmla="*/ 1289468 h 2128862"/>
              <a:gd name="connsiteX3270" fmla="*/ 122713 w 2482948"/>
              <a:gd name="connsiteY3270" fmla="*/ 1289737 h 2128862"/>
              <a:gd name="connsiteX3271" fmla="*/ 123092 w 2482948"/>
              <a:gd name="connsiteY3271" fmla="*/ 1289964 h 2128862"/>
              <a:gd name="connsiteX3272" fmla="*/ 127525 w 2482948"/>
              <a:gd name="connsiteY3272" fmla="*/ 1291557 h 2128862"/>
              <a:gd name="connsiteX3273" fmla="*/ 127829 w 2482948"/>
              <a:gd name="connsiteY3273" fmla="*/ 1290860 h 2128862"/>
              <a:gd name="connsiteX3274" fmla="*/ 127832 w 2482948"/>
              <a:gd name="connsiteY3274" fmla="*/ 1290853 h 2128862"/>
              <a:gd name="connsiteX3275" fmla="*/ 125436 w 2482948"/>
              <a:gd name="connsiteY3275" fmla="*/ 1290102 h 2128862"/>
              <a:gd name="connsiteX3276" fmla="*/ 91411 w 2482948"/>
              <a:gd name="connsiteY3276" fmla="*/ 1288402 h 2128862"/>
              <a:gd name="connsiteX3277" fmla="*/ 91313 w 2482948"/>
              <a:gd name="connsiteY3277" fmla="*/ 1289086 h 2128862"/>
              <a:gd name="connsiteX3278" fmla="*/ 93548 w 2482948"/>
              <a:gd name="connsiteY3278" fmla="*/ 1290669 h 2128862"/>
              <a:gd name="connsiteX3279" fmla="*/ 93684 w 2482948"/>
              <a:gd name="connsiteY3279" fmla="*/ 1289955 h 2128862"/>
              <a:gd name="connsiteX3280" fmla="*/ 91734 w 2482948"/>
              <a:gd name="connsiteY3280" fmla="*/ 1288622 h 2128862"/>
              <a:gd name="connsiteX3281" fmla="*/ 201844 w 2482948"/>
              <a:gd name="connsiteY3281" fmla="*/ 1286359 h 2128862"/>
              <a:gd name="connsiteX3282" fmla="*/ 201216 w 2482948"/>
              <a:gd name="connsiteY3282" fmla="*/ 1287289 h 2128862"/>
              <a:gd name="connsiteX3283" fmla="*/ 205634 w 2482948"/>
              <a:gd name="connsiteY3283" fmla="*/ 1287958 h 2128862"/>
              <a:gd name="connsiteX3284" fmla="*/ 207545 w 2482948"/>
              <a:gd name="connsiteY3284" fmla="*/ 1288247 h 2128862"/>
              <a:gd name="connsiteX3285" fmla="*/ 207973 w 2482948"/>
              <a:gd name="connsiteY3285" fmla="*/ 1288312 h 2128862"/>
              <a:gd name="connsiteX3286" fmla="*/ 208011 w 2482948"/>
              <a:gd name="connsiteY3286" fmla="*/ 1288261 h 2128862"/>
              <a:gd name="connsiteX3287" fmla="*/ 208728 w 2482948"/>
              <a:gd name="connsiteY3287" fmla="*/ 1287301 h 2128862"/>
              <a:gd name="connsiteX3288" fmla="*/ 223873 w 2482948"/>
              <a:gd name="connsiteY3288" fmla="*/ 1285849 h 2128862"/>
              <a:gd name="connsiteX3289" fmla="*/ 219060 w 2482948"/>
              <a:gd name="connsiteY3289" fmla="*/ 1287483 h 2128862"/>
              <a:gd name="connsiteX3290" fmla="*/ 214474 w 2482948"/>
              <a:gd name="connsiteY3290" fmla="*/ 1287562 h 2128862"/>
              <a:gd name="connsiteX3291" fmla="*/ 213336 w 2482948"/>
              <a:gd name="connsiteY3291" fmla="*/ 1289123 h 2128862"/>
              <a:gd name="connsiteX3292" fmla="*/ 216165 w 2482948"/>
              <a:gd name="connsiteY3292" fmla="*/ 1289551 h 2128862"/>
              <a:gd name="connsiteX3293" fmla="*/ 222502 w 2482948"/>
              <a:gd name="connsiteY3293" fmla="*/ 1287525 h 2128862"/>
              <a:gd name="connsiteX3294" fmla="*/ 223094 w 2482948"/>
              <a:gd name="connsiteY3294" fmla="*/ 1286802 h 2128862"/>
              <a:gd name="connsiteX3295" fmla="*/ 223862 w 2482948"/>
              <a:gd name="connsiteY3295" fmla="*/ 1285862 h 2128862"/>
              <a:gd name="connsiteX3296" fmla="*/ 107247 w 2482948"/>
              <a:gd name="connsiteY3296" fmla="*/ 1285823 h 2128862"/>
              <a:gd name="connsiteX3297" fmla="*/ 107075 w 2482948"/>
              <a:gd name="connsiteY3297" fmla="*/ 1286526 h 2128862"/>
              <a:gd name="connsiteX3298" fmla="*/ 108719 w 2482948"/>
              <a:gd name="connsiteY3298" fmla="*/ 1287600 h 2128862"/>
              <a:gd name="connsiteX3299" fmla="*/ 109533 w 2482948"/>
              <a:gd name="connsiteY3299" fmla="*/ 1288131 h 2128862"/>
              <a:gd name="connsiteX3300" fmla="*/ 109758 w 2482948"/>
              <a:gd name="connsiteY3300" fmla="*/ 1287370 h 2128862"/>
              <a:gd name="connsiteX3301" fmla="*/ 109765 w 2482948"/>
              <a:gd name="connsiteY3301" fmla="*/ 1287346 h 2128862"/>
              <a:gd name="connsiteX3302" fmla="*/ 107594 w 2482948"/>
              <a:gd name="connsiteY3302" fmla="*/ 1286033 h 2128862"/>
              <a:gd name="connsiteX3303" fmla="*/ 240550 w 2482948"/>
              <a:gd name="connsiteY3303" fmla="*/ 1285648 h 2128862"/>
              <a:gd name="connsiteX3304" fmla="*/ 239580 w 2482948"/>
              <a:gd name="connsiteY3304" fmla="*/ 1285955 h 2128862"/>
              <a:gd name="connsiteX3305" fmla="*/ 235590 w 2482948"/>
              <a:gd name="connsiteY3305" fmla="*/ 1287221 h 2128862"/>
              <a:gd name="connsiteX3306" fmla="*/ 237689 w 2482948"/>
              <a:gd name="connsiteY3306" fmla="*/ 1286590 h 2128862"/>
              <a:gd name="connsiteX3307" fmla="*/ 240444 w 2482948"/>
              <a:gd name="connsiteY3307" fmla="*/ 1285761 h 2128862"/>
              <a:gd name="connsiteX3308" fmla="*/ 191188 w 2482948"/>
              <a:gd name="connsiteY3308" fmla="*/ 1284900 h 2128862"/>
              <a:gd name="connsiteX3309" fmla="*/ 191044 w 2482948"/>
              <a:gd name="connsiteY3309" fmla="*/ 1285131 h 2128862"/>
              <a:gd name="connsiteX3310" fmla="*/ 190690 w 2482948"/>
              <a:gd name="connsiteY3310" fmla="*/ 1285697 h 2128862"/>
              <a:gd name="connsiteX3311" fmla="*/ 193263 w 2482948"/>
              <a:gd name="connsiteY3311" fmla="*/ 1286086 h 2128862"/>
              <a:gd name="connsiteX3312" fmla="*/ 193698 w 2482948"/>
              <a:gd name="connsiteY3312" fmla="*/ 1286152 h 2128862"/>
              <a:gd name="connsiteX3313" fmla="*/ 195463 w 2482948"/>
              <a:gd name="connsiteY3313" fmla="*/ 1286419 h 2128862"/>
              <a:gd name="connsiteX3314" fmla="*/ 196055 w 2482948"/>
              <a:gd name="connsiteY3314" fmla="*/ 1285566 h 2128862"/>
              <a:gd name="connsiteX3315" fmla="*/ 115331 w 2482948"/>
              <a:gd name="connsiteY3315" fmla="*/ 1284493 h 2128862"/>
              <a:gd name="connsiteX3316" fmla="*/ 115127 w 2482948"/>
              <a:gd name="connsiteY3316" fmla="*/ 1285181 h 2128862"/>
              <a:gd name="connsiteX3317" fmla="*/ 119052 w 2482948"/>
              <a:gd name="connsiteY3317" fmla="*/ 1287538 h 2128862"/>
              <a:gd name="connsiteX3318" fmla="*/ 119336 w 2482948"/>
              <a:gd name="connsiteY3318" fmla="*/ 1286716 h 2128862"/>
              <a:gd name="connsiteX3319" fmla="*/ 115335 w 2482948"/>
              <a:gd name="connsiteY3319" fmla="*/ 1284495 h 2128862"/>
              <a:gd name="connsiteX3320" fmla="*/ 84666 w 2482948"/>
              <a:gd name="connsiteY3320" fmla="*/ 1283795 h 2128862"/>
              <a:gd name="connsiteX3321" fmla="*/ 84616 w 2482948"/>
              <a:gd name="connsiteY3321" fmla="*/ 1284342 h 2128862"/>
              <a:gd name="connsiteX3322" fmla="*/ 87455 w 2482948"/>
              <a:gd name="connsiteY3322" fmla="*/ 1286353 h 2128862"/>
              <a:gd name="connsiteX3323" fmla="*/ 87540 w 2482948"/>
              <a:gd name="connsiteY3323" fmla="*/ 1285758 h 2128862"/>
              <a:gd name="connsiteX3324" fmla="*/ 86687 w 2482948"/>
              <a:gd name="connsiteY3324" fmla="*/ 1285175 h 2128862"/>
              <a:gd name="connsiteX3325" fmla="*/ 178217 w 2482948"/>
              <a:gd name="connsiteY3325" fmla="*/ 1283125 h 2128862"/>
              <a:gd name="connsiteX3326" fmla="*/ 177812 w 2482948"/>
              <a:gd name="connsiteY3326" fmla="*/ 1283748 h 2128862"/>
              <a:gd name="connsiteX3327" fmla="*/ 185349 w 2482948"/>
              <a:gd name="connsiteY3327" fmla="*/ 1284889 h 2128862"/>
              <a:gd name="connsiteX3328" fmla="*/ 185792 w 2482948"/>
              <a:gd name="connsiteY3328" fmla="*/ 1284182 h 2128862"/>
              <a:gd name="connsiteX3329" fmla="*/ 185804 w 2482948"/>
              <a:gd name="connsiteY3329" fmla="*/ 1284163 h 2128862"/>
              <a:gd name="connsiteX3330" fmla="*/ 296086 w 2482948"/>
              <a:gd name="connsiteY3330" fmla="*/ 1281807 h 2128862"/>
              <a:gd name="connsiteX3331" fmla="*/ 288583 w 2482948"/>
              <a:gd name="connsiteY3331" fmla="*/ 1285125 h 2128862"/>
              <a:gd name="connsiteX3332" fmla="*/ 273375 w 2482948"/>
              <a:gd name="connsiteY3332" fmla="*/ 1293333 h 2128862"/>
              <a:gd name="connsiteX3333" fmla="*/ 271441 w 2482948"/>
              <a:gd name="connsiteY3333" fmla="*/ 1295052 h 2128862"/>
              <a:gd name="connsiteX3334" fmla="*/ 271179 w 2482948"/>
              <a:gd name="connsiteY3334" fmla="*/ 1295285 h 2128862"/>
              <a:gd name="connsiteX3335" fmla="*/ 270714 w 2482948"/>
              <a:gd name="connsiteY3335" fmla="*/ 1295697 h 2128862"/>
              <a:gd name="connsiteX3336" fmla="*/ 318605 w 2482948"/>
              <a:gd name="connsiteY3336" fmla="*/ 1281791 h 2128862"/>
              <a:gd name="connsiteX3337" fmla="*/ 312223 w 2482948"/>
              <a:gd name="connsiteY3337" fmla="*/ 1285213 h 2128862"/>
              <a:gd name="connsiteX3338" fmla="*/ 306381 w 2482948"/>
              <a:gd name="connsiteY3338" fmla="*/ 1288345 h 2128862"/>
              <a:gd name="connsiteX3339" fmla="*/ 301888 w 2482948"/>
              <a:gd name="connsiteY3339" fmla="*/ 1291031 h 2128862"/>
              <a:gd name="connsiteX3340" fmla="*/ 313157 w 2482948"/>
              <a:gd name="connsiteY3340" fmla="*/ 1285165 h 2128862"/>
              <a:gd name="connsiteX3341" fmla="*/ 100168 w 2482948"/>
              <a:gd name="connsiteY3341" fmla="*/ 1281541 h 2128862"/>
              <a:gd name="connsiteX3342" fmla="*/ 100123 w 2482948"/>
              <a:gd name="connsiteY3342" fmla="*/ 1281774 h 2128862"/>
              <a:gd name="connsiteX3343" fmla="*/ 100096 w 2482948"/>
              <a:gd name="connsiteY3343" fmla="*/ 1281912 h 2128862"/>
              <a:gd name="connsiteX3344" fmla="*/ 100086 w 2482948"/>
              <a:gd name="connsiteY3344" fmla="*/ 1281964 h 2128862"/>
              <a:gd name="connsiteX3345" fmla="*/ 102633 w 2482948"/>
              <a:gd name="connsiteY3345" fmla="*/ 1283627 h 2128862"/>
              <a:gd name="connsiteX3346" fmla="*/ 102758 w 2482948"/>
              <a:gd name="connsiteY3346" fmla="*/ 1283107 h 2128862"/>
              <a:gd name="connsiteX3347" fmla="*/ 166625 w 2482948"/>
              <a:gd name="connsiteY3347" fmla="*/ 1281538 h 2128862"/>
              <a:gd name="connsiteX3348" fmla="*/ 166350 w 2482948"/>
              <a:gd name="connsiteY3348" fmla="*/ 1282014 h 2128862"/>
              <a:gd name="connsiteX3349" fmla="*/ 173899 w 2482948"/>
              <a:gd name="connsiteY3349" fmla="*/ 1283156 h 2128862"/>
              <a:gd name="connsiteX3350" fmla="*/ 174275 w 2482948"/>
              <a:gd name="connsiteY3350" fmla="*/ 1282585 h 2128862"/>
              <a:gd name="connsiteX3351" fmla="*/ 171423 w 2482948"/>
              <a:gd name="connsiteY3351" fmla="*/ 1282195 h 2128862"/>
              <a:gd name="connsiteX3352" fmla="*/ 213400 w 2482948"/>
              <a:gd name="connsiteY3352" fmla="*/ 1281050 h 2128862"/>
              <a:gd name="connsiteX3353" fmla="*/ 211285 w 2482948"/>
              <a:gd name="connsiteY3353" fmla="*/ 1281089 h 2128862"/>
              <a:gd name="connsiteX3354" fmla="*/ 213044 w 2482948"/>
              <a:gd name="connsiteY3354" fmla="*/ 1281304 h 2128862"/>
              <a:gd name="connsiteX3355" fmla="*/ 213150 w 2482948"/>
              <a:gd name="connsiteY3355" fmla="*/ 1281317 h 2128862"/>
              <a:gd name="connsiteX3356" fmla="*/ 213196 w 2482948"/>
              <a:gd name="connsiteY3356" fmla="*/ 1281323 h 2128862"/>
              <a:gd name="connsiteX3357" fmla="*/ 223323 w 2482948"/>
              <a:gd name="connsiteY3357" fmla="*/ 1280865 h 2128862"/>
              <a:gd name="connsiteX3358" fmla="*/ 219304 w 2482948"/>
              <a:gd name="connsiteY3358" fmla="*/ 1280940 h 2128862"/>
              <a:gd name="connsiteX3359" fmla="*/ 218548 w 2482948"/>
              <a:gd name="connsiteY3359" fmla="*/ 1281976 h 2128862"/>
              <a:gd name="connsiteX3360" fmla="*/ 219612 w 2482948"/>
              <a:gd name="connsiteY3360" fmla="*/ 1282105 h 2128862"/>
              <a:gd name="connsiteX3361" fmla="*/ 108495 w 2482948"/>
              <a:gd name="connsiteY3361" fmla="*/ 1280698 h 2128862"/>
              <a:gd name="connsiteX3362" fmla="*/ 108414 w 2482948"/>
              <a:gd name="connsiteY3362" fmla="*/ 1281029 h 2128862"/>
              <a:gd name="connsiteX3363" fmla="*/ 108389 w 2482948"/>
              <a:gd name="connsiteY3363" fmla="*/ 1281135 h 2128862"/>
              <a:gd name="connsiteX3364" fmla="*/ 109729 w 2482948"/>
              <a:gd name="connsiteY3364" fmla="*/ 1281940 h 2128862"/>
              <a:gd name="connsiteX3365" fmla="*/ 111114 w 2482948"/>
              <a:gd name="connsiteY3365" fmla="*/ 1282771 h 2128862"/>
              <a:gd name="connsiteX3366" fmla="*/ 111271 w 2482948"/>
              <a:gd name="connsiteY3366" fmla="*/ 1282239 h 2128862"/>
              <a:gd name="connsiteX3367" fmla="*/ 156280 w 2482948"/>
              <a:gd name="connsiteY3367" fmla="*/ 1280122 h 2128862"/>
              <a:gd name="connsiteX3368" fmla="*/ 156278 w 2482948"/>
              <a:gd name="connsiteY3368" fmla="*/ 1280125 h 2128862"/>
              <a:gd name="connsiteX3369" fmla="*/ 156109 w 2482948"/>
              <a:gd name="connsiteY3369" fmla="*/ 1280464 h 2128862"/>
              <a:gd name="connsiteX3370" fmla="*/ 162681 w 2482948"/>
              <a:gd name="connsiteY3370" fmla="*/ 1281459 h 2128862"/>
              <a:gd name="connsiteX3371" fmla="*/ 162692 w 2482948"/>
              <a:gd name="connsiteY3371" fmla="*/ 1281438 h 2128862"/>
              <a:gd name="connsiteX3372" fmla="*/ 162921 w 2482948"/>
              <a:gd name="connsiteY3372" fmla="*/ 1281031 h 2128862"/>
              <a:gd name="connsiteX3373" fmla="*/ 78925 w 2482948"/>
              <a:gd name="connsiteY3373" fmla="*/ 1279875 h 2128862"/>
              <a:gd name="connsiteX3374" fmla="*/ 78908 w 2482948"/>
              <a:gd name="connsiteY3374" fmla="*/ 1280237 h 2128862"/>
              <a:gd name="connsiteX3375" fmla="*/ 78905 w 2482948"/>
              <a:gd name="connsiteY3375" fmla="*/ 1280297 h 2128862"/>
              <a:gd name="connsiteX3376" fmla="*/ 80480 w 2482948"/>
              <a:gd name="connsiteY3376" fmla="*/ 1281412 h 2128862"/>
              <a:gd name="connsiteX3377" fmla="*/ 80524 w 2482948"/>
              <a:gd name="connsiteY3377" fmla="*/ 1280967 h 2128862"/>
              <a:gd name="connsiteX3378" fmla="*/ 80509 w 2482948"/>
              <a:gd name="connsiteY3378" fmla="*/ 1280957 h 2128862"/>
              <a:gd name="connsiteX3379" fmla="*/ 146592 w 2482948"/>
              <a:gd name="connsiteY3379" fmla="*/ 1278796 h 2128862"/>
              <a:gd name="connsiteX3380" fmla="*/ 146497 w 2482948"/>
              <a:gd name="connsiteY3380" fmla="*/ 1279010 h 2128862"/>
              <a:gd name="connsiteX3381" fmla="*/ 152590 w 2482948"/>
              <a:gd name="connsiteY3381" fmla="*/ 1279932 h 2128862"/>
              <a:gd name="connsiteX3382" fmla="*/ 152625 w 2482948"/>
              <a:gd name="connsiteY3382" fmla="*/ 1279867 h 2128862"/>
              <a:gd name="connsiteX3383" fmla="*/ 152747 w 2482948"/>
              <a:gd name="connsiteY3383" fmla="*/ 1279638 h 2128862"/>
              <a:gd name="connsiteX3384" fmla="*/ 229880 w 2482948"/>
              <a:gd name="connsiteY3384" fmla="*/ 1278501 h 2128862"/>
              <a:gd name="connsiteX3385" fmla="*/ 223462 w 2482948"/>
              <a:gd name="connsiteY3385" fmla="*/ 1280819 h 2128862"/>
              <a:gd name="connsiteX3386" fmla="*/ 229007 w 2482948"/>
              <a:gd name="connsiteY3386" fmla="*/ 1278966 h 2128862"/>
              <a:gd name="connsiteX3387" fmla="*/ 229686 w 2482948"/>
              <a:gd name="connsiteY3387" fmla="*/ 1278739 h 2128862"/>
              <a:gd name="connsiteX3388" fmla="*/ 229863 w 2482948"/>
              <a:gd name="connsiteY3388" fmla="*/ 1278523 h 2128862"/>
              <a:gd name="connsiteX3389" fmla="*/ 386271 w 2482948"/>
              <a:gd name="connsiteY3389" fmla="*/ 1278192 h 2128862"/>
              <a:gd name="connsiteX3390" fmla="*/ 380601 w 2482948"/>
              <a:gd name="connsiteY3390" fmla="*/ 1281915 h 2128862"/>
              <a:gd name="connsiteX3391" fmla="*/ 355812 w 2482948"/>
              <a:gd name="connsiteY3391" fmla="*/ 1299163 h 2128862"/>
              <a:gd name="connsiteX3392" fmla="*/ 340863 w 2482948"/>
              <a:gd name="connsiteY3392" fmla="*/ 1308009 h 2128862"/>
              <a:gd name="connsiteX3393" fmla="*/ 331921 w 2482948"/>
              <a:gd name="connsiteY3393" fmla="*/ 1313881 h 2128862"/>
              <a:gd name="connsiteX3394" fmla="*/ 322339 w 2482948"/>
              <a:gd name="connsiteY3394" fmla="*/ 1318970 h 2128862"/>
              <a:gd name="connsiteX3395" fmla="*/ 314652 w 2482948"/>
              <a:gd name="connsiteY3395" fmla="*/ 1323518 h 2128862"/>
              <a:gd name="connsiteX3396" fmla="*/ 309573 w 2482948"/>
              <a:gd name="connsiteY3396" fmla="*/ 1326524 h 2128862"/>
              <a:gd name="connsiteX3397" fmla="*/ 297961 w 2482948"/>
              <a:gd name="connsiteY3397" fmla="*/ 1332269 h 2128862"/>
              <a:gd name="connsiteX3398" fmla="*/ 291413 w 2482948"/>
              <a:gd name="connsiteY3398" fmla="*/ 1335508 h 2128862"/>
              <a:gd name="connsiteX3399" fmla="*/ 283974 w 2482948"/>
              <a:gd name="connsiteY3399" fmla="*/ 1340917 h 2128862"/>
              <a:gd name="connsiteX3400" fmla="*/ 289885 w 2482948"/>
              <a:gd name="connsiteY3400" fmla="*/ 1338043 h 2128862"/>
              <a:gd name="connsiteX3401" fmla="*/ 350442 w 2482948"/>
              <a:gd name="connsiteY3401" fmla="*/ 1304046 h 2128862"/>
              <a:gd name="connsiteX3402" fmla="*/ 350459 w 2482948"/>
              <a:gd name="connsiteY3402" fmla="*/ 1304036 h 2128862"/>
              <a:gd name="connsiteX3403" fmla="*/ 350462 w 2482948"/>
              <a:gd name="connsiteY3403" fmla="*/ 1304034 h 2128862"/>
              <a:gd name="connsiteX3404" fmla="*/ 350484 w 2482948"/>
              <a:gd name="connsiteY3404" fmla="*/ 1304019 h 2128862"/>
              <a:gd name="connsiteX3405" fmla="*/ 384621 w 2482948"/>
              <a:gd name="connsiteY3405" fmla="*/ 1279428 h 2128862"/>
              <a:gd name="connsiteX3406" fmla="*/ 385313 w 2482948"/>
              <a:gd name="connsiteY3406" fmla="*/ 1278909 h 2128862"/>
              <a:gd name="connsiteX3407" fmla="*/ 385832 w 2482948"/>
              <a:gd name="connsiteY3407" fmla="*/ 1278521 h 2128862"/>
              <a:gd name="connsiteX3408" fmla="*/ 248089 w 2482948"/>
              <a:gd name="connsiteY3408" fmla="*/ 1277625 h 2128862"/>
              <a:gd name="connsiteX3409" fmla="*/ 231017 w 2482948"/>
              <a:gd name="connsiteY3409" fmla="*/ 1283423 h 2128862"/>
              <a:gd name="connsiteX3410" fmla="*/ 229488 w 2482948"/>
              <a:gd name="connsiteY3410" fmla="*/ 1285292 h 2128862"/>
              <a:gd name="connsiteX3411" fmla="*/ 239359 w 2482948"/>
              <a:gd name="connsiteY3411" fmla="*/ 1282136 h 2128862"/>
              <a:gd name="connsiteX3412" fmla="*/ 245779 w 2482948"/>
              <a:gd name="connsiteY3412" fmla="*/ 1280083 h 2128862"/>
              <a:gd name="connsiteX3413" fmla="*/ 281118 w 2482948"/>
              <a:gd name="connsiteY3413" fmla="*/ 1277516 h 2128862"/>
              <a:gd name="connsiteX3414" fmla="*/ 278608 w 2482948"/>
              <a:gd name="connsiteY3414" fmla="*/ 1278367 h 2128862"/>
              <a:gd name="connsiteX3415" fmla="*/ 271181 w 2482948"/>
              <a:gd name="connsiteY3415" fmla="*/ 1282380 h 2128862"/>
              <a:gd name="connsiteX3416" fmla="*/ 263074 w 2482948"/>
              <a:gd name="connsiteY3416" fmla="*/ 1285950 h 2128862"/>
              <a:gd name="connsiteX3417" fmla="*/ 262648 w 2482948"/>
              <a:gd name="connsiteY3417" fmla="*/ 1286362 h 2128862"/>
              <a:gd name="connsiteX3418" fmla="*/ 262267 w 2482948"/>
              <a:gd name="connsiteY3418" fmla="*/ 1286730 h 2128862"/>
              <a:gd name="connsiteX3419" fmla="*/ 260380 w 2482948"/>
              <a:gd name="connsiteY3419" fmla="*/ 1288554 h 2128862"/>
              <a:gd name="connsiteX3420" fmla="*/ 265665 w 2482948"/>
              <a:gd name="connsiteY3420" fmla="*/ 1286379 h 2128862"/>
              <a:gd name="connsiteX3421" fmla="*/ 137609 w 2482948"/>
              <a:gd name="connsiteY3421" fmla="*/ 1277296 h 2128862"/>
              <a:gd name="connsiteX3422" fmla="*/ 137474 w 2482948"/>
              <a:gd name="connsiteY3422" fmla="*/ 1277645 h 2128862"/>
              <a:gd name="connsiteX3423" fmla="*/ 142176 w 2482948"/>
              <a:gd name="connsiteY3423" fmla="*/ 1278356 h 2128862"/>
              <a:gd name="connsiteX3424" fmla="*/ 142221 w 2482948"/>
              <a:gd name="connsiteY3424" fmla="*/ 1278252 h 2128862"/>
              <a:gd name="connsiteX3425" fmla="*/ 142244 w 2482948"/>
              <a:gd name="connsiteY3425" fmla="*/ 1278201 h 2128862"/>
              <a:gd name="connsiteX3426" fmla="*/ 138535 w 2482948"/>
              <a:gd name="connsiteY3426" fmla="*/ 1277693 h 2128862"/>
              <a:gd name="connsiteX3427" fmla="*/ 93015 w 2482948"/>
              <a:gd name="connsiteY3427" fmla="*/ 1277214 h 2128862"/>
              <a:gd name="connsiteX3428" fmla="*/ 93001 w 2482948"/>
              <a:gd name="connsiteY3428" fmla="*/ 1277312 h 2128862"/>
              <a:gd name="connsiteX3429" fmla="*/ 92998 w 2482948"/>
              <a:gd name="connsiteY3429" fmla="*/ 1277333 h 2128862"/>
              <a:gd name="connsiteX3430" fmla="*/ 92997 w 2482948"/>
              <a:gd name="connsiteY3430" fmla="*/ 1277338 h 2128862"/>
              <a:gd name="connsiteX3431" fmla="*/ 94840 w 2482948"/>
              <a:gd name="connsiteY3431" fmla="*/ 1278540 h 2128862"/>
              <a:gd name="connsiteX3432" fmla="*/ 95535 w 2482948"/>
              <a:gd name="connsiteY3432" fmla="*/ 1278994 h 2128862"/>
              <a:gd name="connsiteX3433" fmla="*/ 95753 w 2482948"/>
              <a:gd name="connsiteY3433" fmla="*/ 1279137 h 2128862"/>
              <a:gd name="connsiteX3434" fmla="*/ 95798 w 2482948"/>
              <a:gd name="connsiteY3434" fmla="*/ 1278902 h 2128862"/>
              <a:gd name="connsiteX3435" fmla="*/ 95799 w 2482948"/>
              <a:gd name="connsiteY3435" fmla="*/ 1278898 h 2128862"/>
              <a:gd name="connsiteX3436" fmla="*/ 94554 w 2482948"/>
              <a:gd name="connsiteY3436" fmla="*/ 1278145 h 2128862"/>
              <a:gd name="connsiteX3437" fmla="*/ 101122 w 2482948"/>
              <a:gd name="connsiteY3437" fmla="*/ 1276605 h 2128862"/>
              <a:gd name="connsiteX3438" fmla="*/ 101093 w 2482948"/>
              <a:gd name="connsiteY3438" fmla="*/ 1276754 h 2128862"/>
              <a:gd name="connsiteX3439" fmla="*/ 103879 w 2482948"/>
              <a:gd name="connsiteY3439" fmla="*/ 1278427 h 2128862"/>
              <a:gd name="connsiteX3440" fmla="*/ 103941 w 2482948"/>
              <a:gd name="connsiteY3440" fmla="*/ 1278170 h 2128862"/>
              <a:gd name="connsiteX3441" fmla="*/ 361368 w 2482948"/>
              <a:gd name="connsiteY3441" fmla="*/ 1276000 h 2128862"/>
              <a:gd name="connsiteX3442" fmla="*/ 347250 w 2482948"/>
              <a:gd name="connsiteY3442" fmla="*/ 1284729 h 2128862"/>
              <a:gd name="connsiteX3443" fmla="*/ 347210 w 2482948"/>
              <a:gd name="connsiteY3443" fmla="*/ 1284758 h 2128862"/>
              <a:gd name="connsiteX3444" fmla="*/ 345717 w 2482948"/>
              <a:gd name="connsiteY3444" fmla="*/ 1285826 h 2128862"/>
              <a:gd name="connsiteX3445" fmla="*/ 350704 w 2482948"/>
              <a:gd name="connsiteY3445" fmla="*/ 1282777 h 2128862"/>
              <a:gd name="connsiteX3446" fmla="*/ 358749 w 2482948"/>
              <a:gd name="connsiteY3446" fmla="*/ 1277857 h 2128862"/>
              <a:gd name="connsiteX3447" fmla="*/ 360066 w 2482948"/>
              <a:gd name="connsiteY3447" fmla="*/ 1276923 h 2128862"/>
              <a:gd name="connsiteX3448" fmla="*/ 360690 w 2482948"/>
              <a:gd name="connsiteY3448" fmla="*/ 1276481 h 2128862"/>
              <a:gd name="connsiteX3449" fmla="*/ 271179 w 2482948"/>
              <a:gd name="connsiteY3449" fmla="*/ 1275935 h 2128862"/>
              <a:gd name="connsiteX3450" fmla="*/ 249493 w 2482948"/>
              <a:gd name="connsiteY3450" fmla="*/ 1282812 h 2128862"/>
              <a:gd name="connsiteX3451" fmla="*/ 249396 w 2482948"/>
              <a:gd name="connsiteY3451" fmla="*/ 1282915 h 2128862"/>
              <a:gd name="connsiteX3452" fmla="*/ 249192 w 2482948"/>
              <a:gd name="connsiteY3452" fmla="*/ 1283131 h 2128862"/>
              <a:gd name="connsiteX3453" fmla="*/ 269112 w 2482948"/>
              <a:gd name="connsiteY3453" fmla="*/ 1277141 h 2128862"/>
              <a:gd name="connsiteX3454" fmla="*/ 218279 w 2482948"/>
              <a:gd name="connsiteY3454" fmla="*/ 1274520 h 2128862"/>
              <a:gd name="connsiteX3455" fmla="*/ 214799 w 2482948"/>
              <a:gd name="connsiteY3455" fmla="*/ 1274624 h 2128862"/>
              <a:gd name="connsiteX3456" fmla="*/ 211586 w 2482948"/>
              <a:gd name="connsiteY3456" fmla="*/ 1274721 h 2128862"/>
              <a:gd name="connsiteX3457" fmla="*/ 212346 w 2482948"/>
              <a:gd name="connsiteY3457" fmla="*/ 1274790 h 2128862"/>
              <a:gd name="connsiteX3458" fmla="*/ 217159 w 2482948"/>
              <a:gd name="connsiteY3458" fmla="*/ 1275226 h 2128862"/>
              <a:gd name="connsiteX3459" fmla="*/ 217714 w 2482948"/>
              <a:gd name="connsiteY3459" fmla="*/ 1275277 h 2128862"/>
              <a:gd name="connsiteX3460" fmla="*/ 1235384 w 2482948"/>
              <a:gd name="connsiteY3460" fmla="*/ 1274255 h 2128862"/>
              <a:gd name="connsiteX3461" fmla="*/ 1237346 w 2482948"/>
              <a:gd name="connsiteY3461" fmla="*/ 1282104 h 2128862"/>
              <a:gd name="connsiteX3462" fmla="*/ 1242599 w 2482948"/>
              <a:gd name="connsiteY3462" fmla="*/ 1294146 h 2128862"/>
              <a:gd name="connsiteX3463" fmla="*/ 1237897 w 2482948"/>
              <a:gd name="connsiteY3463" fmla="*/ 1282242 h 2128862"/>
              <a:gd name="connsiteX3464" fmla="*/ 227199 w 2482948"/>
              <a:gd name="connsiteY3464" fmla="*/ 1274252 h 2128862"/>
              <a:gd name="connsiteX3465" fmla="*/ 224113 w 2482948"/>
              <a:gd name="connsiteY3465" fmla="*/ 1274345 h 2128862"/>
              <a:gd name="connsiteX3466" fmla="*/ 223789 w 2482948"/>
              <a:gd name="connsiteY3466" fmla="*/ 1274790 h 2128862"/>
              <a:gd name="connsiteX3467" fmla="*/ 223088 w 2482948"/>
              <a:gd name="connsiteY3467" fmla="*/ 1275751 h 2128862"/>
              <a:gd name="connsiteX3468" fmla="*/ 223902 w 2482948"/>
              <a:gd name="connsiteY3468" fmla="*/ 1275454 h 2128862"/>
              <a:gd name="connsiteX3469" fmla="*/ 128437 w 2482948"/>
              <a:gd name="connsiteY3469" fmla="*/ 1273369 h 2128862"/>
              <a:gd name="connsiteX3470" fmla="*/ 128380 w 2482948"/>
              <a:gd name="connsiteY3470" fmla="*/ 1273536 h 2128862"/>
              <a:gd name="connsiteX3471" fmla="*/ 133516 w 2482948"/>
              <a:gd name="connsiteY3471" fmla="*/ 1275964 h 2128862"/>
              <a:gd name="connsiteX3472" fmla="*/ 133639 w 2482948"/>
              <a:gd name="connsiteY3472" fmla="*/ 1275597 h 2128862"/>
              <a:gd name="connsiteX3473" fmla="*/ 130655 w 2482948"/>
              <a:gd name="connsiteY3473" fmla="*/ 1274319 h 2128862"/>
              <a:gd name="connsiteX3474" fmla="*/ 130314 w 2482948"/>
              <a:gd name="connsiteY3474" fmla="*/ 1274173 h 2128862"/>
              <a:gd name="connsiteX3475" fmla="*/ 271925 w 2482948"/>
              <a:gd name="connsiteY3475" fmla="*/ 1271724 h 2128862"/>
              <a:gd name="connsiteX3476" fmla="*/ 256426 w 2482948"/>
              <a:gd name="connsiteY3476" fmla="*/ 1275486 h 2128862"/>
              <a:gd name="connsiteX3477" fmla="*/ 254807 w 2482948"/>
              <a:gd name="connsiteY3477" fmla="*/ 1277197 h 2128862"/>
              <a:gd name="connsiteX3478" fmla="*/ 257391 w 2482948"/>
              <a:gd name="connsiteY3478" fmla="*/ 1276371 h 2128862"/>
              <a:gd name="connsiteX3479" fmla="*/ 124103 w 2482948"/>
              <a:gd name="connsiteY3479" fmla="*/ 1271514 h 2128862"/>
              <a:gd name="connsiteX3480" fmla="*/ 124489 w 2482948"/>
              <a:gd name="connsiteY3480" fmla="*/ 1271697 h 2128862"/>
              <a:gd name="connsiteX3481" fmla="*/ 124491 w 2482948"/>
              <a:gd name="connsiteY3481" fmla="*/ 1271691 h 2128862"/>
              <a:gd name="connsiteX3482" fmla="*/ 124495 w 2482948"/>
              <a:gd name="connsiteY3482" fmla="*/ 1271682 h 2128862"/>
              <a:gd name="connsiteX3483" fmla="*/ 124406 w 2482948"/>
              <a:gd name="connsiteY3483" fmla="*/ 1271644 h 2128862"/>
              <a:gd name="connsiteX3484" fmla="*/ 236808 w 2482948"/>
              <a:gd name="connsiteY3484" fmla="*/ 1270654 h 2128862"/>
              <a:gd name="connsiteX3485" fmla="*/ 232001 w 2482948"/>
              <a:gd name="connsiteY3485" fmla="*/ 1272502 h 2128862"/>
              <a:gd name="connsiteX3486" fmla="*/ 236682 w 2482948"/>
              <a:gd name="connsiteY3486" fmla="*/ 1270796 h 2128862"/>
              <a:gd name="connsiteX3487" fmla="*/ 307118 w 2482948"/>
              <a:gd name="connsiteY3487" fmla="*/ 1268704 h 2128862"/>
              <a:gd name="connsiteX3488" fmla="*/ 306974 w 2482948"/>
              <a:gd name="connsiteY3488" fmla="*/ 1268753 h 2128862"/>
              <a:gd name="connsiteX3489" fmla="*/ 305388 w 2482948"/>
              <a:gd name="connsiteY3489" fmla="*/ 1269290 h 2128862"/>
              <a:gd name="connsiteX3490" fmla="*/ 304285 w 2482948"/>
              <a:gd name="connsiteY3490" fmla="*/ 1269664 h 2128862"/>
              <a:gd name="connsiteX3491" fmla="*/ 270479 w 2482948"/>
              <a:gd name="connsiteY3491" fmla="*/ 1289190 h 2128862"/>
              <a:gd name="connsiteX3492" fmla="*/ 290915 w 2482948"/>
              <a:gd name="connsiteY3492" fmla="*/ 1277763 h 2128862"/>
              <a:gd name="connsiteX3493" fmla="*/ 141453 w 2482948"/>
              <a:gd name="connsiteY3493" fmla="*/ 1267411 h 2128862"/>
              <a:gd name="connsiteX3494" fmla="*/ 141390 w 2482948"/>
              <a:gd name="connsiteY3494" fmla="*/ 1267573 h 2128862"/>
              <a:gd name="connsiteX3495" fmla="*/ 144051 w 2482948"/>
              <a:gd name="connsiteY3495" fmla="*/ 1268593 h 2128862"/>
              <a:gd name="connsiteX3496" fmla="*/ 145129 w 2482948"/>
              <a:gd name="connsiteY3496" fmla="*/ 1268691 h 2128862"/>
              <a:gd name="connsiteX3497" fmla="*/ 224336 w 2482948"/>
              <a:gd name="connsiteY3497" fmla="*/ 1266779 h 2128862"/>
              <a:gd name="connsiteX3498" fmla="*/ 214591 w 2482948"/>
              <a:gd name="connsiteY3498" fmla="*/ 1267475 h 2128862"/>
              <a:gd name="connsiteX3499" fmla="*/ 214190 w 2482948"/>
              <a:gd name="connsiteY3499" fmla="*/ 1268069 h 2128862"/>
              <a:gd name="connsiteX3500" fmla="*/ 214135 w 2482948"/>
              <a:gd name="connsiteY3500" fmla="*/ 1268150 h 2128862"/>
              <a:gd name="connsiteX3501" fmla="*/ 214094 w 2482948"/>
              <a:gd name="connsiteY3501" fmla="*/ 1268211 h 2128862"/>
              <a:gd name="connsiteX3502" fmla="*/ 222741 w 2482948"/>
              <a:gd name="connsiteY3502" fmla="*/ 1268724 h 2128862"/>
              <a:gd name="connsiteX3503" fmla="*/ 248421 w 2482948"/>
              <a:gd name="connsiteY3503" fmla="*/ 1266517 h 2128862"/>
              <a:gd name="connsiteX3504" fmla="*/ 247042 w 2482948"/>
              <a:gd name="connsiteY3504" fmla="*/ 1266717 h 2128862"/>
              <a:gd name="connsiteX3505" fmla="*/ 245048 w 2482948"/>
              <a:gd name="connsiteY3505" fmla="*/ 1267484 h 2128862"/>
              <a:gd name="connsiteX3506" fmla="*/ 244704 w 2482948"/>
              <a:gd name="connsiteY3506" fmla="*/ 1267872 h 2128862"/>
              <a:gd name="connsiteX3507" fmla="*/ 136157 w 2482948"/>
              <a:gd name="connsiteY3507" fmla="*/ 1265567 h 2128862"/>
              <a:gd name="connsiteX3508" fmla="*/ 136275 w 2482948"/>
              <a:gd name="connsiteY3508" fmla="*/ 1265612 h 2128862"/>
              <a:gd name="connsiteX3509" fmla="*/ 136902 w 2482948"/>
              <a:gd name="connsiteY3509" fmla="*/ 1265853 h 2128862"/>
              <a:gd name="connsiteX3510" fmla="*/ 136910 w 2482948"/>
              <a:gd name="connsiteY3510" fmla="*/ 1265829 h 2128862"/>
              <a:gd name="connsiteX3511" fmla="*/ 1352309 w 2482948"/>
              <a:gd name="connsiteY3511" fmla="*/ 1264729 h 2128862"/>
              <a:gd name="connsiteX3512" fmla="*/ 1365028 w 2482948"/>
              <a:gd name="connsiteY3512" fmla="*/ 1268593 h 2128862"/>
              <a:gd name="connsiteX3513" fmla="*/ 1381713 w 2482948"/>
              <a:gd name="connsiteY3513" fmla="*/ 1277556 h 2128862"/>
              <a:gd name="connsiteX3514" fmla="*/ 1388469 w 2482948"/>
              <a:gd name="connsiteY3514" fmla="*/ 1318921 h 2128862"/>
              <a:gd name="connsiteX3515" fmla="*/ 1394260 w 2482948"/>
              <a:gd name="connsiteY3515" fmla="*/ 1358357 h 2128862"/>
              <a:gd name="connsiteX3516" fmla="*/ 1427239 w 2482948"/>
              <a:gd name="connsiteY3516" fmla="*/ 1457292 h 2128862"/>
              <a:gd name="connsiteX3517" fmla="*/ 1397432 w 2482948"/>
              <a:gd name="connsiteY3517" fmla="*/ 1357803 h 2128862"/>
              <a:gd name="connsiteX3518" fmla="*/ 1392193 w 2482948"/>
              <a:gd name="connsiteY3518" fmla="*/ 1316438 h 2128862"/>
              <a:gd name="connsiteX3519" fmla="*/ 1386126 w 2482948"/>
              <a:gd name="connsiteY3519" fmla="*/ 1275072 h 2128862"/>
              <a:gd name="connsiteX3520" fmla="*/ 1373164 w 2482948"/>
              <a:gd name="connsiteY3520" fmla="*/ 1270385 h 2128862"/>
              <a:gd name="connsiteX3521" fmla="*/ 366742 w 2482948"/>
              <a:gd name="connsiteY3521" fmla="*/ 1264600 h 2128862"/>
              <a:gd name="connsiteX3522" fmla="*/ 366688 w 2482948"/>
              <a:gd name="connsiteY3522" fmla="*/ 1264640 h 2128862"/>
              <a:gd name="connsiteX3523" fmla="*/ 366638 w 2482948"/>
              <a:gd name="connsiteY3523" fmla="*/ 1264676 h 2128862"/>
              <a:gd name="connsiteX3524" fmla="*/ 352052 w 2482948"/>
              <a:gd name="connsiteY3524" fmla="*/ 1273861 h 2128862"/>
              <a:gd name="connsiteX3525" fmla="*/ 343342 w 2482948"/>
              <a:gd name="connsiteY3525" fmla="*/ 1279852 h 2128862"/>
              <a:gd name="connsiteX3526" fmla="*/ 333989 w 2482948"/>
              <a:gd name="connsiteY3526" fmla="*/ 1285235 h 2128862"/>
              <a:gd name="connsiteX3527" fmla="*/ 330348 w 2482948"/>
              <a:gd name="connsiteY3527" fmla="*/ 1287528 h 2128862"/>
              <a:gd name="connsiteX3528" fmla="*/ 321535 w 2482948"/>
              <a:gd name="connsiteY3528" fmla="*/ 1293078 h 2128862"/>
              <a:gd name="connsiteX3529" fmla="*/ 311775 w 2482948"/>
              <a:gd name="connsiteY3529" fmla="*/ 1298021 h 2128862"/>
              <a:gd name="connsiteX3530" fmla="*/ 293887 w 2482948"/>
              <a:gd name="connsiteY3530" fmla="*/ 1308317 h 2128862"/>
              <a:gd name="connsiteX3531" fmla="*/ 293858 w 2482948"/>
              <a:gd name="connsiteY3531" fmla="*/ 1308338 h 2128862"/>
              <a:gd name="connsiteX3532" fmla="*/ 298366 w 2482948"/>
              <a:gd name="connsiteY3532" fmla="*/ 1306110 h 2128862"/>
              <a:gd name="connsiteX3533" fmla="*/ 307168 w 2482948"/>
              <a:gd name="connsiteY3533" fmla="*/ 1301759 h 2128862"/>
              <a:gd name="connsiteX3534" fmla="*/ 357248 w 2482948"/>
              <a:gd name="connsiteY3534" fmla="*/ 1271749 h 2128862"/>
              <a:gd name="connsiteX3535" fmla="*/ 364528 w 2482948"/>
              <a:gd name="connsiteY3535" fmla="*/ 1266525 h 2128862"/>
              <a:gd name="connsiteX3536" fmla="*/ 1372811 w 2482948"/>
              <a:gd name="connsiteY3536" fmla="*/ 1264522 h 2128862"/>
              <a:gd name="connsiteX3537" fmla="*/ 1373578 w 2482948"/>
              <a:gd name="connsiteY3537" fmla="*/ 1264732 h 2128862"/>
              <a:gd name="connsiteX3538" fmla="*/ 1390124 w 2482948"/>
              <a:gd name="connsiteY3538" fmla="*/ 1272728 h 2128862"/>
              <a:gd name="connsiteX3539" fmla="*/ 1396329 w 2482948"/>
              <a:gd name="connsiteY3539" fmla="*/ 1315335 h 2128862"/>
              <a:gd name="connsiteX3540" fmla="*/ 1401430 w 2482948"/>
              <a:gd name="connsiteY3540" fmla="*/ 1355736 h 2128862"/>
              <a:gd name="connsiteX3541" fmla="*/ 1434153 w 2482948"/>
              <a:gd name="connsiteY3541" fmla="*/ 1463404 h 2128862"/>
              <a:gd name="connsiteX3542" fmla="*/ 1434708 w 2482948"/>
              <a:gd name="connsiteY3542" fmla="*/ 1463366 h 2128862"/>
              <a:gd name="connsiteX3543" fmla="*/ 1404878 w 2482948"/>
              <a:gd name="connsiteY3543" fmla="*/ 1354218 h 2128862"/>
              <a:gd name="connsiteX3544" fmla="*/ 1400327 w 2482948"/>
              <a:gd name="connsiteY3544" fmla="*/ 1312852 h 2128862"/>
              <a:gd name="connsiteX3545" fmla="*/ 1394950 w 2482948"/>
              <a:gd name="connsiteY3545" fmla="*/ 1270245 h 2128862"/>
              <a:gd name="connsiteX3546" fmla="*/ 1382265 w 2482948"/>
              <a:gd name="connsiteY3546" fmla="*/ 1266661 h 2128862"/>
              <a:gd name="connsiteX3547" fmla="*/ 305372 w 2482948"/>
              <a:gd name="connsiteY3547" fmla="*/ 1263606 h 2128862"/>
              <a:gd name="connsiteX3548" fmla="*/ 305068 w 2482948"/>
              <a:gd name="connsiteY3548" fmla="*/ 1263679 h 2128862"/>
              <a:gd name="connsiteX3549" fmla="*/ 304855 w 2482948"/>
              <a:gd name="connsiteY3549" fmla="*/ 1263731 h 2128862"/>
              <a:gd name="connsiteX3550" fmla="*/ 299619 w 2482948"/>
              <a:gd name="connsiteY3550" fmla="*/ 1266906 h 2128862"/>
              <a:gd name="connsiteX3551" fmla="*/ 277457 w 2482948"/>
              <a:gd name="connsiteY3551" fmla="*/ 1262298 h 2128862"/>
              <a:gd name="connsiteX3552" fmla="*/ 272945 w 2482948"/>
              <a:gd name="connsiteY3552" fmla="*/ 1262953 h 2128862"/>
              <a:gd name="connsiteX3553" fmla="*/ 268377 w 2482948"/>
              <a:gd name="connsiteY3553" fmla="*/ 1264602 h 2128862"/>
              <a:gd name="connsiteX3554" fmla="*/ 237807 w 2482948"/>
              <a:gd name="connsiteY3554" fmla="*/ 1275639 h 2128862"/>
              <a:gd name="connsiteX3555" fmla="*/ 237320 w 2482948"/>
              <a:gd name="connsiteY3555" fmla="*/ 1276188 h 2128862"/>
              <a:gd name="connsiteX3556" fmla="*/ 275730 w 2482948"/>
              <a:gd name="connsiteY3556" fmla="*/ 1263353 h 2128862"/>
              <a:gd name="connsiteX3557" fmla="*/ 228824 w 2482948"/>
              <a:gd name="connsiteY3557" fmla="*/ 1261304 h 2128862"/>
              <a:gd name="connsiteX3558" fmla="*/ 228272 w 2482948"/>
              <a:gd name="connsiteY3558" fmla="*/ 1261336 h 2128862"/>
              <a:gd name="connsiteX3559" fmla="*/ 218640 w 2482948"/>
              <a:gd name="connsiteY3559" fmla="*/ 1261886 h 2128862"/>
              <a:gd name="connsiteX3560" fmla="*/ 218565 w 2482948"/>
              <a:gd name="connsiteY3560" fmla="*/ 1261985 h 2128862"/>
              <a:gd name="connsiteX3561" fmla="*/ 218423 w 2482948"/>
              <a:gd name="connsiteY3561" fmla="*/ 1262172 h 2128862"/>
              <a:gd name="connsiteX3562" fmla="*/ 218908 w 2482948"/>
              <a:gd name="connsiteY3562" fmla="*/ 1262186 h 2128862"/>
              <a:gd name="connsiteX3563" fmla="*/ 223509 w 2482948"/>
              <a:gd name="connsiteY3563" fmla="*/ 1262315 h 2128862"/>
              <a:gd name="connsiteX3564" fmla="*/ 227895 w 2482948"/>
              <a:gd name="connsiteY3564" fmla="*/ 1262438 h 2128862"/>
              <a:gd name="connsiteX3565" fmla="*/ 227909 w 2482948"/>
              <a:gd name="connsiteY3565" fmla="*/ 1262420 h 2128862"/>
              <a:gd name="connsiteX3566" fmla="*/ 228414 w 2482948"/>
              <a:gd name="connsiteY3566" fmla="*/ 1261804 h 2128862"/>
              <a:gd name="connsiteX3567" fmla="*/ 292025 w 2482948"/>
              <a:gd name="connsiteY3567" fmla="*/ 1260181 h 2128862"/>
              <a:gd name="connsiteX3568" fmla="*/ 291967 w 2482948"/>
              <a:gd name="connsiteY3568" fmla="*/ 1260189 h 2128862"/>
              <a:gd name="connsiteX3569" fmla="*/ 291836 w 2482948"/>
              <a:gd name="connsiteY3569" fmla="*/ 1260208 h 2128862"/>
              <a:gd name="connsiteX3570" fmla="*/ 290080 w 2482948"/>
              <a:gd name="connsiteY3570" fmla="*/ 1260463 h 2128862"/>
              <a:gd name="connsiteX3571" fmla="*/ 285978 w 2482948"/>
              <a:gd name="connsiteY3571" fmla="*/ 1262837 h 2128862"/>
              <a:gd name="connsiteX3572" fmla="*/ 284291 w 2482948"/>
              <a:gd name="connsiteY3572" fmla="*/ 1263813 h 2128862"/>
              <a:gd name="connsiteX3573" fmla="*/ 284717 w 2482948"/>
              <a:gd name="connsiteY3573" fmla="*/ 1263709 h 2128862"/>
              <a:gd name="connsiteX3574" fmla="*/ 287078 w 2482948"/>
              <a:gd name="connsiteY3574" fmla="*/ 1263131 h 2128862"/>
              <a:gd name="connsiteX3575" fmla="*/ 254181 w 2482948"/>
              <a:gd name="connsiteY3575" fmla="*/ 1258655 h 2128862"/>
              <a:gd name="connsiteX3576" fmla="*/ 249977 w 2482948"/>
              <a:gd name="connsiteY3576" fmla="*/ 1258823 h 2128862"/>
              <a:gd name="connsiteX3577" fmla="*/ 231746 w 2482948"/>
              <a:gd name="connsiteY3577" fmla="*/ 1266249 h 2128862"/>
              <a:gd name="connsiteX3578" fmla="*/ 230791 w 2482948"/>
              <a:gd name="connsiteY3578" fmla="*/ 1266317 h 2128862"/>
              <a:gd name="connsiteX3579" fmla="*/ 230407 w 2482948"/>
              <a:gd name="connsiteY3579" fmla="*/ 1266769 h 2128862"/>
              <a:gd name="connsiteX3580" fmla="*/ 229016 w 2482948"/>
              <a:gd name="connsiteY3580" fmla="*/ 1268407 h 2128862"/>
              <a:gd name="connsiteX3581" fmla="*/ 229027 w 2482948"/>
              <a:gd name="connsiteY3581" fmla="*/ 1268402 h 2128862"/>
              <a:gd name="connsiteX3582" fmla="*/ 243880 w 2482948"/>
              <a:gd name="connsiteY3582" fmla="*/ 1262647 h 2128862"/>
              <a:gd name="connsiteX3583" fmla="*/ 243880 w 2482948"/>
              <a:gd name="connsiteY3583" fmla="*/ 1261697 h 2128862"/>
              <a:gd name="connsiteX3584" fmla="*/ 245120 w 2482948"/>
              <a:gd name="connsiteY3584" fmla="*/ 1261697 h 2128862"/>
              <a:gd name="connsiteX3585" fmla="*/ 247035 w 2482948"/>
              <a:gd name="connsiteY3585" fmla="*/ 1261424 h 2128862"/>
              <a:gd name="connsiteX3586" fmla="*/ 248439 w 2482948"/>
              <a:gd name="connsiteY3586" fmla="*/ 1260880 h 2128862"/>
              <a:gd name="connsiteX3587" fmla="*/ 1371539 w 2482948"/>
              <a:gd name="connsiteY3587" fmla="*/ 1258016 h 2128862"/>
              <a:gd name="connsiteX3588" fmla="*/ 1382954 w 2482948"/>
              <a:gd name="connsiteY3588" fmla="*/ 1260594 h 2128862"/>
              <a:gd name="connsiteX3589" fmla="*/ 1399362 w 2482948"/>
              <a:gd name="connsiteY3589" fmla="*/ 1267764 h 2128862"/>
              <a:gd name="connsiteX3590" fmla="*/ 1404878 w 2482948"/>
              <a:gd name="connsiteY3590" fmla="*/ 1311197 h 2128862"/>
              <a:gd name="connsiteX3591" fmla="*/ 1409428 w 2482948"/>
              <a:gd name="connsiteY3591" fmla="*/ 1352563 h 2128862"/>
              <a:gd name="connsiteX3592" fmla="*/ 1438734 w 2482948"/>
              <a:gd name="connsiteY3592" fmla="*/ 1458246 h 2128862"/>
              <a:gd name="connsiteX3593" fmla="*/ 1412323 w 2482948"/>
              <a:gd name="connsiteY3593" fmla="*/ 1350359 h 2128862"/>
              <a:gd name="connsiteX3594" fmla="*/ 1408324 w 2482948"/>
              <a:gd name="connsiteY3594" fmla="*/ 1307751 h 2128862"/>
              <a:gd name="connsiteX3595" fmla="*/ 1403635 w 2482948"/>
              <a:gd name="connsiteY3595" fmla="*/ 1264456 h 2128862"/>
              <a:gd name="connsiteX3596" fmla="*/ 1391502 w 2482948"/>
              <a:gd name="connsiteY3596" fmla="*/ 1261698 h 2128862"/>
              <a:gd name="connsiteX3597" fmla="*/ 271262 w 2482948"/>
              <a:gd name="connsiteY3597" fmla="*/ 1257972 h 2128862"/>
              <a:gd name="connsiteX3598" fmla="*/ 269890 w 2482948"/>
              <a:gd name="connsiteY3598" fmla="*/ 1258027 h 2128862"/>
              <a:gd name="connsiteX3599" fmla="*/ 269607 w 2482948"/>
              <a:gd name="connsiteY3599" fmla="*/ 1258038 h 2128862"/>
              <a:gd name="connsiteX3600" fmla="*/ 269548 w 2482948"/>
              <a:gd name="connsiteY3600" fmla="*/ 1258061 h 2128862"/>
              <a:gd name="connsiteX3601" fmla="*/ 268909 w 2482948"/>
              <a:gd name="connsiteY3601" fmla="*/ 1258307 h 2128862"/>
              <a:gd name="connsiteX3602" fmla="*/ 270278 w 2482948"/>
              <a:gd name="connsiteY3602" fmla="*/ 1258112 h 2128862"/>
              <a:gd name="connsiteX3603" fmla="*/ 217018 w 2482948"/>
              <a:gd name="connsiteY3603" fmla="*/ 1255877 h 2128862"/>
              <a:gd name="connsiteX3604" fmla="*/ 209108 w 2482948"/>
              <a:gd name="connsiteY3604" fmla="*/ 1256439 h 2128862"/>
              <a:gd name="connsiteX3605" fmla="*/ 209101 w 2482948"/>
              <a:gd name="connsiteY3605" fmla="*/ 1256449 h 2128862"/>
              <a:gd name="connsiteX3606" fmla="*/ 209097 w 2482948"/>
              <a:gd name="connsiteY3606" fmla="*/ 1256454 h 2128862"/>
              <a:gd name="connsiteX3607" fmla="*/ 209095 w 2482948"/>
              <a:gd name="connsiteY3607" fmla="*/ 1256457 h 2128862"/>
              <a:gd name="connsiteX3608" fmla="*/ 216586 w 2482948"/>
              <a:gd name="connsiteY3608" fmla="*/ 1256457 h 2128862"/>
              <a:gd name="connsiteX3609" fmla="*/ 216862 w 2482948"/>
              <a:gd name="connsiteY3609" fmla="*/ 1256087 h 2128862"/>
              <a:gd name="connsiteX3610" fmla="*/ 234188 w 2482948"/>
              <a:gd name="connsiteY3610" fmla="*/ 1254656 h 2128862"/>
              <a:gd name="connsiteX3611" fmla="*/ 223561 w 2482948"/>
              <a:gd name="connsiteY3611" fmla="*/ 1255412 h 2128862"/>
              <a:gd name="connsiteX3612" fmla="*/ 222767 w 2482948"/>
              <a:gd name="connsiteY3612" fmla="*/ 1256457 h 2128862"/>
              <a:gd name="connsiteX3613" fmla="*/ 232798 w 2482948"/>
              <a:gd name="connsiteY3613" fmla="*/ 1256457 h 2128862"/>
              <a:gd name="connsiteX3614" fmla="*/ 233815 w 2482948"/>
              <a:gd name="connsiteY3614" fmla="*/ 1255217 h 2128862"/>
              <a:gd name="connsiteX3615" fmla="*/ 254183 w 2482948"/>
              <a:gd name="connsiteY3615" fmla="*/ 1253104 h 2128862"/>
              <a:gd name="connsiteX3616" fmla="*/ 253584 w 2482948"/>
              <a:gd name="connsiteY3616" fmla="*/ 1253366 h 2128862"/>
              <a:gd name="connsiteX3617" fmla="*/ 253639 w 2482948"/>
              <a:gd name="connsiteY3617" fmla="*/ 1253365 h 2128862"/>
              <a:gd name="connsiteX3618" fmla="*/ 253682 w 2482948"/>
              <a:gd name="connsiteY3618" fmla="*/ 1253363 h 2128862"/>
              <a:gd name="connsiteX3619" fmla="*/ 254166 w 2482948"/>
              <a:gd name="connsiteY3619" fmla="*/ 1253167 h 2128862"/>
              <a:gd name="connsiteX3620" fmla="*/ 254303 w 2482948"/>
              <a:gd name="connsiteY3620" fmla="*/ 1253112 h 2128862"/>
              <a:gd name="connsiteX3621" fmla="*/ 333457 w 2482948"/>
              <a:gd name="connsiteY3621" fmla="*/ 1252815 h 2128862"/>
              <a:gd name="connsiteX3622" fmla="*/ 322021 w 2482948"/>
              <a:gd name="connsiteY3622" fmla="*/ 1259420 h 2128862"/>
              <a:gd name="connsiteX3623" fmla="*/ 323025 w 2482948"/>
              <a:gd name="connsiteY3623" fmla="*/ 1259077 h 2128862"/>
              <a:gd name="connsiteX3624" fmla="*/ 1339270 w 2482948"/>
              <a:gd name="connsiteY3624" fmla="*/ 1252555 h 2128862"/>
              <a:gd name="connsiteX3625" fmla="*/ 1349861 w 2482948"/>
              <a:gd name="connsiteY3625" fmla="*/ 1258251 h 2128862"/>
              <a:gd name="connsiteX3626" fmla="*/ 1352386 w 2482948"/>
              <a:gd name="connsiteY3626" fmla="*/ 1258941 h 2128862"/>
              <a:gd name="connsiteX3627" fmla="*/ 1346288 w 2482948"/>
              <a:gd name="connsiteY3627" fmla="*/ 1255972 h 2128862"/>
              <a:gd name="connsiteX3628" fmla="*/ 1341454 w 2482948"/>
              <a:gd name="connsiteY3628" fmla="*/ 1253618 h 2128862"/>
              <a:gd name="connsiteX3629" fmla="*/ 243826 w 2482948"/>
              <a:gd name="connsiteY3629" fmla="*/ 1252447 h 2128862"/>
              <a:gd name="connsiteX3630" fmla="*/ 241258 w 2482948"/>
              <a:gd name="connsiteY3630" fmla="*/ 1253621 h 2128862"/>
              <a:gd name="connsiteX3631" fmla="*/ 240935 w 2482948"/>
              <a:gd name="connsiteY3631" fmla="*/ 1253769 h 2128862"/>
              <a:gd name="connsiteX3632" fmla="*/ 240840 w 2482948"/>
              <a:gd name="connsiteY3632" fmla="*/ 1253812 h 2128862"/>
              <a:gd name="connsiteX3633" fmla="*/ 241216 w 2482948"/>
              <a:gd name="connsiteY3633" fmla="*/ 1253799 h 2128862"/>
              <a:gd name="connsiteX3634" fmla="*/ 241273 w 2482948"/>
              <a:gd name="connsiteY3634" fmla="*/ 1253797 h 2128862"/>
              <a:gd name="connsiteX3635" fmla="*/ 241420 w 2482948"/>
              <a:gd name="connsiteY3635" fmla="*/ 1253792 h 2128862"/>
              <a:gd name="connsiteX3636" fmla="*/ 243250 w 2482948"/>
              <a:gd name="connsiteY3636" fmla="*/ 1252991 h 2128862"/>
              <a:gd name="connsiteX3637" fmla="*/ 244409 w 2482948"/>
              <a:gd name="connsiteY3637" fmla="*/ 1252484 h 2128862"/>
              <a:gd name="connsiteX3638" fmla="*/ 1233956 w 2482948"/>
              <a:gd name="connsiteY3638" fmla="*/ 1251636 h 2128862"/>
              <a:gd name="connsiteX3639" fmla="*/ 1242586 w 2482948"/>
              <a:gd name="connsiteY3639" fmla="*/ 1279070 h 2128862"/>
              <a:gd name="connsiteX3640" fmla="*/ 1253479 w 2482948"/>
              <a:gd name="connsiteY3640" fmla="*/ 1306647 h 2128862"/>
              <a:gd name="connsiteX3641" fmla="*/ 1261476 w 2482948"/>
              <a:gd name="connsiteY3641" fmla="*/ 1324297 h 2128862"/>
              <a:gd name="connsiteX3642" fmla="*/ 1269473 w 2482948"/>
              <a:gd name="connsiteY3642" fmla="*/ 1341946 h 2128862"/>
              <a:gd name="connsiteX3643" fmla="*/ 1298154 w 2482948"/>
              <a:gd name="connsiteY3643" fmla="*/ 1401238 h 2128862"/>
              <a:gd name="connsiteX3644" fmla="*/ 1321719 w 2482948"/>
              <a:gd name="connsiteY3644" fmla="*/ 1435000 h 2128862"/>
              <a:gd name="connsiteX3645" fmla="*/ 1329313 w 2482948"/>
              <a:gd name="connsiteY3645" fmla="*/ 1442840 h 2128862"/>
              <a:gd name="connsiteX3646" fmla="*/ 1337436 w 2482948"/>
              <a:gd name="connsiteY3646" fmla="*/ 1451226 h 2128862"/>
              <a:gd name="connsiteX3647" fmla="*/ 1339113 w 2482948"/>
              <a:gd name="connsiteY3647" fmla="*/ 1452114 h 2128862"/>
              <a:gd name="connsiteX3648" fmla="*/ 1339950 w 2482948"/>
              <a:gd name="connsiteY3648" fmla="*/ 1452371 h 2128862"/>
              <a:gd name="connsiteX3649" fmla="*/ 1300636 w 2482948"/>
              <a:gd name="connsiteY3649" fmla="*/ 1401239 h 2128862"/>
              <a:gd name="connsiteX3650" fmla="*/ 1273058 w 2482948"/>
              <a:gd name="connsiteY3650" fmla="*/ 1339603 h 2128862"/>
              <a:gd name="connsiteX3651" fmla="*/ 1262717 w 2482948"/>
              <a:gd name="connsiteY3651" fmla="*/ 1319334 h 2128862"/>
              <a:gd name="connsiteX3652" fmla="*/ 1255547 w 2482948"/>
              <a:gd name="connsiteY3652" fmla="*/ 1305545 h 2128862"/>
              <a:gd name="connsiteX3653" fmla="*/ 1243550 w 2482948"/>
              <a:gd name="connsiteY3653" fmla="*/ 1278796 h 2128862"/>
              <a:gd name="connsiteX3654" fmla="*/ 1243550 w 2482948"/>
              <a:gd name="connsiteY3654" fmla="*/ 1278107 h 2128862"/>
              <a:gd name="connsiteX3655" fmla="*/ 1326141 w 2482948"/>
              <a:gd name="connsiteY3655" fmla="*/ 1251628 h 2128862"/>
              <a:gd name="connsiteX3656" fmla="*/ 1343243 w 2482948"/>
              <a:gd name="connsiteY3656" fmla="*/ 1261975 h 2128862"/>
              <a:gd name="connsiteX3657" fmla="*/ 1348261 w 2482948"/>
              <a:gd name="connsiteY3657" fmla="*/ 1263499 h 2128862"/>
              <a:gd name="connsiteX3658" fmla="*/ 1345712 w 2482948"/>
              <a:gd name="connsiteY3658" fmla="*/ 1262132 h 2128862"/>
              <a:gd name="connsiteX3659" fmla="*/ 404558 w 2482948"/>
              <a:gd name="connsiteY3659" fmla="*/ 1251143 h 2128862"/>
              <a:gd name="connsiteX3660" fmla="*/ 401246 w 2482948"/>
              <a:gd name="connsiteY3660" fmla="*/ 1253493 h 2128862"/>
              <a:gd name="connsiteX3661" fmla="*/ 391351 w 2482948"/>
              <a:gd name="connsiteY3661" fmla="*/ 1260732 h 2128862"/>
              <a:gd name="connsiteX3662" fmla="*/ 389034 w 2482948"/>
              <a:gd name="connsiteY3662" fmla="*/ 1262289 h 2128862"/>
              <a:gd name="connsiteX3663" fmla="*/ 388665 w 2482948"/>
              <a:gd name="connsiteY3663" fmla="*/ 1262635 h 2128862"/>
              <a:gd name="connsiteX3664" fmla="*/ 388363 w 2482948"/>
              <a:gd name="connsiteY3664" fmla="*/ 1262918 h 2128862"/>
              <a:gd name="connsiteX3665" fmla="*/ 391351 w 2482948"/>
              <a:gd name="connsiteY3665" fmla="*/ 1260732 h 2128862"/>
              <a:gd name="connsiteX3666" fmla="*/ 399132 w 2482948"/>
              <a:gd name="connsiteY3666" fmla="*/ 1255498 h 2128862"/>
              <a:gd name="connsiteX3667" fmla="*/ 1412561 w 2482948"/>
              <a:gd name="connsiteY3667" fmla="*/ 1249051 h 2128862"/>
              <a:gd name="connsiteX3668" fmla="*/ 1425286 w 2482948"/>
              <a:gd name="connsiteY3668" fmla="*/ 1252459 h 2128862"/>
              <a:gd name="connsiteX3669" fmla="*/ 1425286 w 2482948"/>
              <a:gd name="connsiteY3669" fmla="*/ 1253287 h 2128862"/>
              <a:gd name="connsiteX3670" fmla="*/ 1425286 w 2482948"/>
              <a:gd name="connsiteY3670" fmla="*/ 1260181 h 2128862"/>
              <a:gd name="connsiteX3671" fmla="*/ 1431351 w 2482948"/>
              <a:gd name="connsiteY3671" fmla="*/ 1342912 h 2128862"/>
              <a:gd name="connsiteX3672" fmla="*/ 1455594 w 2482948"/>
              <a:gd name="connsiteY3672" fmla="*/ 1462227 h 2128862"/>
              <a:gd name="connsiteX3673" fmla="*/ 1456861 w 2482948"/>
              <a:gd name="connsiteY3673" fmla="*/ 1462046 h 2128862"/>
              <a:gd name="connsiteX3674" fmla="*/ 1433972 w 2482948"/>
              <a:gd name="connsiteY3674" fmla="*/ 1340155 h 2128862"/>
              <a:gd name="connsiteX3675" fmla="*/ 1429007 w 2482948"/>
              <a:gd name="connsiteY3675" fmla="*/ 1250391 h 2128862"/>
              <a:gd name="connsiteX3676" fmla="*/ 1429007 w 2482948"/>
              <a:gd name="connsiteY3676" fmla="*/ 1249564 h 2128862"/>
              <a:gd name="connsiteX3677" fmla="*/ 1418528 w 2482948"/>
              <a:gd name="connsiteY3677" fmla="*/ 1249564 h 2128862"/>
              <a:gd name="connsiteX3678" fmla="*/ 334238 w 2482948"/>
              <a:gd name="connsiteY3678" fmla="*/ 1246292 h 2128862"/>
              <a:gd name="connsiteX3679" fmla="*/ 332731 w 2482948"/>
              <a:gd name="connsiteY3679" fmla="*/ 1246869 h 2128862"/>
              <a:gd name="connsiteX3680" fmla="*/ 332572 w 2482948"/>
              <a:gd name="connsiteY3680" fmla="*/ 1246929 h 2128862"/>
              <a:gd name="connsiteX3681" fmla="*/ 325798 w 2482948"/>
              <a:gd name="connsiteY3681" fmla="*/ 1251036 h 2128862"/>
              <a:gd name="connsiteX3682" fmla="*/ 329640 w 2482948"/>
              <a:gd name="connsiteY3682" fmla="*/ 1249327 h 2128862"/>
              <a:gd name="connsiteX3683" fmla="*/ 1241333 w 2482948"/>
              <a:gd name="connsiteY3683" fmla="*/ 1245371 h 2128862"/>
              <a:gd name="connsiteX3684" fmla="*/ 1253615 w 2482948"/>
              <a:gd name="connsiteY3684" fmla="*/ 1274798 h 2128862"/>
              <a:gd name="connsiteX3685" fmla="*/ 1254995 w 2482948"/>
              <a:gd name="connsiteY3685" fmla="*/ 1277555 h 2128862"/>
              <a:gd name="connsiteX3686" fmla="*/ 1267129 w 2482948"/>
              <a:gd name="connsiteY3686" fmla="*/ 1300997 h 2128862"/>
              <a:gd name="connsiteX3687" fmla="*/ 1274436 w 2482948"/>
              <a:gd name="connsiteY3687" fmla="*/ 1312440 h 2128862"/>
              <a:gd name="connsiteX3688" fmla="*/ 1286570 w 2482948"/>
              <a:gd name="connsiteY3688" fmla="*/ 1333399 h 2128862"/>
              <a:gd name="connsiteX3689" fmla="*/ 1292500 w 2482948"/>
              <a:gd name="connsiteY3689" fmla="*/ 1348704 h 2128862"/>
              <a:gd name="connsiteX3690" fmla="*/ 1312769 w 2482948"/>
              <a:gd name="connsiteY3690" fmla="*/ 1396137 h 2128862"/>
              <a:gd name="connsiteX3691" fmla="*/ 1334292 w 2482948"/>
              <a:gd name="connsiteY3691" fmla="*/ 1431757 h 2128862"/>
              <a:gd name="connsiteX3692" fmla="*/ 1347680 w 2482948"/>
              <a:gd name="connsiteY3692" fmla="*/ 1447913 h 2128862"/>
              <a:gd name="connsiteX3693" fmla="*/ 1352894 w 2482948"/>
              <a:gd name="connsiteY3693" fmla="*/ 1454205 h 2128862"/>
              <a:gd name="connsiteX3694" fmla="*/ 1355050 w 2482948"/>
              <a:gd name="connsiteY3694" fmla="*/ 1456130 h 2128862"/>
              <a:gd name="connsiteX3695" fmla="*/ 1359702 w 2482948"/>
              <a:gd name="connsiteY3695" fmla="*/ 1457050 h 2128862"/>
              <a:gd name="connsiteX3696" fmla="*/ 1316629 w 2482948"/>
              <a:gd name="connsiteY3696" fmla="*/ 1394345 h 2128862"/>
              <a:gd name="connsiteX3697" fmla="*/ 1300083 w 2482948"/>
              <a:gd name="connsiteY3697" fmla="*/ 1352979 h 2128862"/>
              <a:gd name="connsiteX3698" fmla="*/ 1291535 w 2482948"/>
              <a:gd name="connsiteY3698" fmla="*/ 1329814 h 2128862"/>
              <a:gd name="connsiteX3699" fmla="*/ 1279124 w 2482948"/>
              <a:gd name="connsiteY3699" fmla="*/ 1310648 h 2128862"/>
              <a:gd name="connsiteX3700" fmla="*/ 1270851 w 2482948"/>
              <a:gd name="connsiteY3700" fmla="*/ 1299754 h 2128862"/>
              <a:gd name="connsiteX3701" fmla="*/ 1257062 w 2482948"/>
              <a:gd name="connsiteY3701" fmla="*/ 1277555 h 2128862"/>
              <a:gd name="connsiteX3702" fmla="*/ 1254719 w 2482948"/>
              <a:gd name="connsiteY3702" fmla="*/ 1273832 h 2128862"/>
              <a:gd name="connsiteX3703" fmla="*/ 1420996 w 2482948"/>
              <a:gd name="connsiteY3703" fmla="*/ 1244216 h 2128862"/>
              <a:gd name="connsiteX3704" fmla="*/ 1433972 w 2482948"/>
              <a:gd name="connsiteY3704" fmla="*/ 1247219 h 2128862"/>
              <a:gd name="connsiteX3705" fmla="*/ 1433972 w 2482948"/>
              <a:gd name="connsiteY3705" fmla="*/ 1249702 h 2128862"/>
              <a:gd name="connsiteX3706" fmla="*/ 1438936 w 2482948"/>
              <a:gd name="connsiteY3706" fmla="*/ 1339052 h 2128862"/>
              <a:gd name="connsiteX3707" fmla="*/ 1461261 w 2482948"/>
              <a:gd name="connsiteY3707" fmla="*/ 1461567 h 2128862"/>
              <a:gd name="connsiteX3708" fmla="*/ 1461685 w 2482948"/>
              <a:gd name="connsiteY3708" fmla="*/ 1461495 h 2128862"/>
              <a:gd name="connsiteX3709" fmla="*/ 1441830 w 2482948"/>
              <a:gd name="connsiteY3709" fmla="*/ 1336432 h 2128862"/>
              <a:gd name="connsiteX3710" fmla="*/ 1438108 w 2482948"/>
              <a:gd name="connsiteY3710" fmla="*/ 1244599 h 2128862"/>
              <a:gd name="connsiteX3711" fmla="*/ 1428317 w 2482948"/>
              <a:gd name="connsiteY3711" fmla="*/ 1244599 h 2128862"/>
              <a:gd name="connsiteX3712" fmla="*/ 1283309 w 2482948"/>
              <a:gd name="connsiteY3712" fmla="*/ 1243959 h 2128862"/>
              <a:gd name="connsiteX3713" fmla="*/ 1293052 w 2482948"/>
              <a:gd name="connsiteY3713" fmla="*/ 1255770 h 2128862"/>
              <a:gd name="connsiteX3714" fmla="*/ 1294569 w 2482948"/>
              <a:gd name="connsiteY3714" fmla="*/ 1257286 h 2128862"/>
              <a:gd name="connsiteX3715" fmla="*/ 1315665 w 2482948"/>
              <a:gd name="connsiteY3715" fmla="*/ 1275763 h 2128862"/>
              <a:gd name="connsiteX3716" fmla="*/ 1330971 w 2482948"/>
              <a:gd name="connsiteY3716" fmla="*/ 1284588 h 2128862"/>
              <a:gd name="connsiteX3717" fmla="*/ 1347242 w 2482948"/>
              <a:gd name="connsiteY3717" fmla="*/ 1298376 h 2128862"/>
              <a:gd name="connsiteX3718" fmla="*/ 1356342 w 2482948"/>
              <a:gd name="connsiteY3718" fmla="*/ 1336295 h 2128862"/>
              <a:gd name="connsiteX3719" fmla="*/ 1365030 w 2482948"/>
              <a:gd name="connsiteY3719" fmla="*/ 1372558 h 2128862"/>
              <a:gd name="connsiteX3720" fmla="*/ 1398284 w 2482948"/>
              <a:gd name="connsiteY3720" fmla="*/ 1444088 h 2128862"/>
              <a:gd name="connsiteX3721" fmla="*/ 1367785 w 2482948"/>
              <a:gd name="connsiteY3721" fmla="*/ 1371317 h 2128862"/>
              <a:gd name="connsiteX3722" fmla="*/ 1359789 w 2482948"/>
              <a:gd name="connsiteY3722" fmla="*/ 1333536 h 2128862"/>
              <a:gd name="connsiteX3723" fmla="*/ 1351515 w 2482948"/>
              <a:gd name="connsiteY3723" fmla="*/ 1295065 h 2128862"/>
              <a:gd name="connsiteX3724" fmla="*/ 1337727 w 2482948"/>
              <a:gd name="connsiteY3724" fmla="*/ 1285828 h 2128862"/>
              <a:gd name="connsiteX3725" fmla="*/ 1320352 w 2482948"/>
              <a:gd name="connsiteY3725" fmla="*/ 1277278 h 2128862"/>
              <a:gd name="connsiteX3726" fmla="*/ 1296085 w 2482948"/>
              <a:gd name="connsiteY3726" fmla="*/ 1257423 h 2128862"/>
              <a:gd name="connsiteX3727" fmla="*/ 1295258 w 2482948"/>
              <a:gd name="connsiteY3727" fmla="*/ 1257423 h 2128862"/>
              <a:gd name="connsiteX3728" fmla="*/ 1276106 w 2482948"/>
              <a:gd name="connsiteY3728" fmla="*/ 1243739 h 2128862"/>
              <a:gd name="connsiteX3729" fmla="*/ 1287398 w 2482948"/>
              <a:gd name="connsiteY3729" fmla="*/ 1258528 h 2128862"/>
              <a:gd name="connsiteX3730" fmla="*/ 1289467 w 2482948"/>
              <a:gd name="connsiteY3730" fmla="*/ 1260734 h 2128862"/>
              <a:gd name="connsiteX3731" fmla="*/ 1308771 w 2482948"/>
              <a:gd name="connsiteY3731" fmla="*/ 1279348 h 2128862"/>
              <a:gd name="connsiteX3732" fmla="*/ 1322559 w 2482948"/>
              <a:gd name="connsiteY3732" fmla="*/ 1288449 h 2128862"/>
              <a:gd name="connsiteX3733" fmla="*/ 1338554 w 2482948"/>
              <a:gd name="connsiteY3733" fmla="*/ 1303064 h 2128862"/>
              <a:gd name="connsiteX3734" fmla="*/ 1348068 w 2482948"/>
              <a:gd name="connsiteY3734" fmla="*/ 1339605 h 2128862"/>
              <a:gd name="connsiteX3735" fmla="*/ 1357444 w 2482948"/>
              <a:gd name="connsiteY3735" fmla="*/ 1375868 h 2128862"/>
              <a:gd name="connsiteX3736" fmla="*/ 1397572 w 2482948"/>
              <a:gd name="connsiteY3736" fmla="*/ 1455638 h 2128862"/>
              <a:gd name="connsiteX3737" fmla="*/ 1360203 w 2482948"/>
              <a:gd name="connsiteY3737" fmla="*/ 1373799 h 2128862"/>
              <a:gd name="connsiteX3738" fmla="*/ 1351241 w 2482948"/>
              <a:gd name="connsiteY3738" fmla="*/ 1337536 h 2128862"/>
              <a:gd name="connsiteX3739" fmla="*/ 1342416 w 2482948"/>
              <a:gd name="connsiteY3739" fmla="*/ 1300169 h 2128862"/>
              <a:gd name="connsiteX3740" fmla="*/ 1328627 w 2482948"/>
              <a:gd name="connsiteY3740" fmla="*/ 1289552 h 2128862"/>
              <a:gd name="connsiteX3741" fmla="*/ 1312908 w 2482948"/>
              <a:gd name="connsiteY3741" fmla="*/ 1280590 h 2128862"/>
              <a:gd name="connsiteX3742" fmla="*/ 1291122 w 2482948"/>
              <a:gd name="connsiteY3742" fmla="*/ 1261423 h 2128862"/>
              <a:gd name="connsiteX3743" fmla="*/ 1289605 w 2482948"/>
              <a:gd name="connsiteY3743" fmla="*/ 1259906 h 2128862"/>
              <a:gd name="connsiteX3744" fmla="*/ 1331561 w 2482948"/>
              <a:gd name="connsiteY3744" fmla="*/ 1243153 h 2128862"/>
              <a:gd name="connsiteX3745" fmla="*/ 1357306 w 2482948"/>
              <a:gd name="connsiteY3745" fmla="*/ 1254802 h 2128862"/>
              <a:gd name="connsiteX3746" fmla="*/ 1361318 w 2482948"/>
              <a:gd name="connsiteY3746" fmla="*/ 1255708 h 2128862"/>
              <a:gd name="connsiteX3747" fmla="*/ 1353144 w 2482948"/>
              <a:gd name="connsiteY3747" fmla="*/ 1252260 h 2128862"/>
              <a:gd name="connsiteX3748" fmla="*/ 1235417 w 2482948"/>
              <a:gd name="connsiteY3748" fmla="*/ 1243104 h 2128862"/>
              <a:gd name="connsiteX3749" fmla="*/ 1247962 w 2482948"/>
              <a:gd name="connsiteY3749" fmla="*/ 1277416 h 2128862"/>
              <a:gd name="connsiteX3750" fmla="*/ 1247962 w 2482948"/>
              <a:gd name="connsiteY3750" fmla="*/ 1278244 h 2128862"/>
              <a:gd name="connsiteX3751" fmla="*/ 1259821 w 2482948"/>
              <a:gd name="connsiteY3751" fmla="*/ 1304581 h 2128862"/>
              <a:gd name="connsiteX3752" fmla="*/ 1266991 w 2482948"/>
              <a:gd name="connsiteY3752" fmla="*/ 1317541 h 2128862"/>
              <a:gd name="connsiteX3753" fmla="*/ 1277608 w 2482948"/>
              <a:gd name="connsiteY3753" fmla="*/ 1338363 h 2128862"/>
              <a:gd name="connsiteX3754" fmla="*/ 1305185 w 2482948"/>
              <a:gd name="connsiteY3754" fmla="*/ 1399445 h 2128862"/>
              <a:gd name="connsiteX3755" fmla="*/ 1327788 w 2482948"/>
              <a:gd name="connsiteY3755" fmla="*/ 1434300 h 2128862"/>
              <a:gd name="connsiteX3756" fmla="*/ 1345477 w 2482948"/>
              <a:gd name="connsiteY3756" fmla="*/ 1454021 h 2128862"/>
              <a:gd name="connsiteX3757" fmla="*/ 1350367 w 2482948"/>
              <a:gd name="connsiteY3757" fmla="*/ 1455154 h 2128862"/>
              <a:gd name="connsiteX3758" fmla="*/ 1308494 w 2482948"/>
              <a:gd name="connsiteY3758" fmla="*/ 1397654 h 2128862"/>
              <a:gd name="connsiteX3759" fmla="*/ 1287950 w 2482948"/>
              <a:gd name="connsiteY3759" fmla="*/ 1349670 h 2128862"/>
              <a:gd name="connsiteX3760" fmla="*/ 1282020 w 2482948"/>
              <a:gd name="connsiteY3760" fmla="*/ 1334502 h 2128862"/>
              <a:gd name="connsiteX3761" fmla="*/ 1270438 w 2482948"/>
              <a:gd name="connsiteY3761" fmla="*/ 1314371 h 2128862"/>
              <a:gd name="connsiteX3762" fmla="*/ 1262854 w 2482948"/>
              <a:gd name="connsiteY3762" fmla="*/ 1302789 h 2128862"/>
              <a:gd name="connsiteX3763" fmla="*/ 1250582 w 2482948"/>
              <a:gd name="connsiteY3763" fmla="*/ 1278935 h 2128862"/>
              <a:gd name="connsiteX3764" fmla="*/ 1249203 w 2482948"/>
              <a:gd name="connsiteY3764" fmla="*/ 1276177 h 2128862"/>
              <a:gd name="connsiteX3765" fmla="*/ 1312188 w 2482948"/>
              <a:gd name="connsiteY3765" fmla="*/ 1242159 h 2128862"/>
              <a:gd name="connsiteX3766" fmla="*/ 1315665 w 2482948"/>
              <a:gd name="connsiteY3766" fmla="*/ 1245291 h 2128862"/>
              <a:gd name="connsiteX3767" fmla="*/ 1316543 w 2482948"/>
              <a:gd name="connsiteY3767" fmla="*/ 1245822 h 2128862"/>
              <a:gd name="connsiteX3768" fmla="*/ 1250957 w 2482948"/>
              <a:gd name="connsiteY3768" fmla="*/ 1241723 h 2128862"/>
              <a:gd name="connsiteX3769" fmla="*/ 1264923 w 2482948"/>
              <a:gd name="connsiteY3769" fmla="*/ 1268591 h 2128862"/>
              <a:gd name="connsiteX3770" fmla="*/ 1267129 w 2482948"/>
              <a:gd name="connsiteY3770" fmla="*/ 1272314 h 2128862"/>
              <a:gd name="connsiteX3771" fmla="*/ 1280918 w 2482948"/>
              <a:gd name="connsiteY3771" fmla="*/ 1292996 h 2128862"/>
              <a:gd name="connsiteX3772" fmla="*/ 1289880 w 2482948"/>
              <a:gd name="connsiteY3772" fmla="*/ 1303201 h 2128862"/>
              <a:gd name="connsiteX3773" fmla="*/ 1303669 w 2482948"/>
              <a:gd name="connsiteY3773" fmla="*/ 1322505 h 2128862"/>
              <a:gd name="connsiteX3774" fmla="*/ 1313321 w 2482948"/>
              <a:gd name="connsiteY3774" fmla="*/ 1350082 h 2128862"/>
              <a:gd name="connsiteX3775" fmla="*/ 1327110 w 2482948"/>
              <a:gd name="connsiteY3775" fmla="*/ 1388276 h 2128862"/>
              <a:gd name="connsiteX3776" fmla="*/ 1346707 w 2482948"/>
              <a:gd name="connsiteY3776" fmla="*/ 1425520 h 2128862"/>
              <a:gd name="connsiteX3777" fmla="*/ 1353918 w 2482948"/>
              <a:gd name="connsiteY3777" fmla="*/ 1435681 h 2128862"/>
              <a:gd name="connsiteX3778" fmla="*/ 1364029 w 2482948"/>
              <a:gd name="connsiteY3778" fmla="*/ 1449928 h 2128862"/>
              <a:gd name="connsiteX3779" fmla="*/ 1373096 w 2482948"/>
              <a:gd name="connsiteY3779" fmla="*/ 1459696 h 2128862"/>
              <a:gd name="connsiteX3780" fmla="*/ 1374349 w 2482948"/>
              <a:gd name="connsiteY3780" fmla="*/ 1459944 h 2128862"/>
              <a:gd name="connsiteX3781" fmla="*/ 1330833 w 2482948"/>
              <a:gd name="connsiteY3781" fmla="*/ 1387587 h 2128862"/>
              <a:gd name="connsiteX3782" fmla="*/ 1318148 w 2482948"/>
              <a:gd name="connsiteY3782" fmla="*/ 1350359 h 2128862"/>
              <a:gd name="connsiteX3783" fmla="*/ 1308081 w 2482948"/>
              <a:gd name="connsiteY3783" fmla="*/ 1319610 h 2128862"/>
              <a:gd name="connsiteX3784" fmla="*/ 1294292 w 2482948"/>
              <a:gd name="connsiteY3784" fmla="*/ 1303201 h 2128862"/>
              <a:gd name="connsiteX3785" fmla="*/ 1284090 w 2482948"/>
              <a:gd name="connsiteY3785" fmla="*/ 1293136 h 2128862"/>
              <a:gd name="connsiteX3786" fmla="*/ 1268509 w 2482948"/>
              <a:gd name="connsiteY3786" fmla="*/ 1272591 h 2128862"/>
              <a:gd name="connsiteX3787" fmla="*/ 1266578 w 2482948"/>
              <a:gd name="connsiteY3787" fmla="*/ 1268591 h 2128862"/>
              <a:gd name="connsiteX3788" fmla="*/ 1261449 w 2482948"/>
              <a:gd name="connsiteY3788" fmla="*/ 1240829 h 2128862"/>
              <a:gd name="connsiteX3789" fmla="*/ 1276229 w 2482948"/>
              <a:gd name="connsiteY3789" fmla="*/ 1263906 h 2128862"/>
              <a:gd name="connsiteX3790" fmla="*/ 1278572 w 2482948"/>
              <a:gd name="connsiteY3790" fmla="*/ 1267076 h 2128862"/>
              <a:gd name="connsiteX3791" fmla="*/ 1294844 w 2482948"/>
              <a:gd name="connsiteY3791" fmla="*/ 1286519 h 2128862"/>
              <a:gd name="connsiteX3792" fmla="*/ 1306012 w 2482948"/>
              <a:gd name="connsiteY3792" fmla="*/ 1296171 h 2128862"/>
              <a:gd name="connsiteX3793" fmla="*/ 1321318 w 2482948"/>
              <a:gd name="connsiteY3793" fmla="*/ 1313131 h 2128862"/>
              <a:gd name="connsiteX3794" fmla="*/ 1331245 w 2482948"/>
              <a:gd name="connsiteY3794" fmla="*/ 1346499 h 2128862"/>
              <a:gd name="connsiteX3795" fmla="*/ 1342551 w 2482948"/>
              <a:gd name="connsiteY3795" fmla="*/ 1382625 h 2128862"/>
              <a:gd name="connsiteX3796" fmla="*/ 1376317 w 2482948"/>
              <a:gd name="connsiteY3796" fmla="*/ 1447880 h 2128862"/>
              <a:gd name="connsiteX3797" fmla="*/ 1387104 w 2482948"/>
              <a:gd name="connsiteY3797" fmla="*/ 1461804 h 2128862"/>
              <a:gd name="connsiteX3798" fmla="*/ 1387288 w 2482948"/>
              <a:gd name="connsiteY3798" fmla="*/ 1461829 h 2128862"/>
              <a:gd name="connsiteX3799" fmla="*/ 1387394 w 2482948"/>
              <a:gd name="connsiteY3799" fmla="*/ 1461843 h 2128862"/>
              <a:gd name="connsiteX3800" fmla="*/ 1344897 w 2482948"/>
              <a:gd name="connsiteY3800" fmla="*/ 1380831 h 2128862"/>
              <a:gd name="connsiteX3801" fmla="*/ 1334417 w 2482948"/>
              <a:gd name="connsiteY3801" fmla="*/ 1344292 h 2128862"/>
              <a:gd name="connsiteX3802" fmla="*/ 1324765 w 2482948"/>
              <a:gd name="connsiteY3802" fmla="*/ 1309545 h 2128862"/>
              <a:gd name="connsiteX3803" fmla="*/ 1310976 w 2482948"/>
              <a:gd name="connsiteY3803" fmla="*/ 1295756 h 2128862"/>
              <a:gd name="connsiteX3804" fmla="*/ 1298153 w 2482948"/>
              <a:gd name="connsiteY3804" fmla="*/ 1286242 h 2128862"/>
              <a:gd name="connsiteX3805" fmla="*/ 1279952 w 2482948"/>
              <a:gd name="connsiteY3805" fmla="*/ 1266663 h 2128862"/>
              <a:gd name="connsiteX3806" fmla="*/ 1277608 w 2482948"/>
              <a:gd name="connsiteY3806" fmla="*/ 1263906 h 2128862"/>
              <a:gd name="connsiteX3807" fmla="*/ 1429139 w 2482948"/>
              <a:gd name="connsiteY3807" fmla="*/ 1239837 h 2128862"/>
              <a:gd name="connsiteX3808" fmla="*/ 1441969 w 2482948"/>
              <a:gd name="connsiteY3808" fmla="*/ 1242532 h 2128862"/>
              <a:gd name="connsiteX3809" fmla="*/ 1441969 w 2482948"/>
              <a:gd name="connsiteY3809" fmla="*/ 1243359 h 2128862"/>
              <a:gd name="connsiteX3810" fmla="*/ 1445690 w 2482948"/>
              <a:gd name="connsiteY3810" fmla="*/ 1336018 h 2128862"/>
              <a:gd name="connsiteX3811" fmla="*/ 1465826 w 2482948"/>
              <a:gd name="connsiteY3811" fmla="*/ 1461733 h 2128862"/>
              <a:gd name="connsiteX3812" fmla="*/ 1467066 w 2482948"/>
              <a:gd name="connsiteY3812" fmla="*/ 1461495 h 2128862"/>
              <a:gd name="connsiteX3813" fmla="*/ 1449277 w 2482948"/>
              <a:gd name="connsiteY3813" fmla="*/ 1333398 h 2128862"/>
              <a:gd name="connsiteX3814" fmla="*/ 1446658 w 2482948"/>
              <a:gd name="connsiteY3814" fmla="*/ 1240050 h 2128862"/>
              <a:gd name="connsiteX3815" fmla="*/ 1437834 w 2482948"/>
              <a:gd name="connsiteY3815" fmla="*/ 1240050 h 2128862"/>
              <a:gd name="connsiteX3816" fmla="*/ 1244161 w 2482948"/>
              <a:gd name="connsiteY3816" fmla="*/ 1238990 h 2128862"/>
              <a:gd name="connsiteX3817" fmla="*/ 1259545 w 2482948"/>
              <a:gd name="connsiteY3817" fmla="*/ 1271763 h 2128862"/>
              <a:gd name="connsiteX3818" fmla="*/ 1261475 w 2482948"/>
              <a:gd name="connsiteY3818" fmla="*/ 1275212 h 2128862"/>
              <a:gd name="connsiteX3819" fmla="*/ 1274299 w 2482948"/>
              <a:gd name="connsiteY3819" fmla="*/ 1297134 h 2128862"/>
              <a:gd name="connsiteX3820" fmla="*/ 1282433 w 2482948"/>
              <a:gd name="connsiteY3820" fmla="*/ 1307751 h 2128862"/>
              <a:gd name="connsiteX3821" fmla="*/ 1296222 w 2482948"/>
              <a:gd name="connsiteY3821" fmla="*/ 1328021 h 2128862"/>
              <a:gd name="connsiteX3822" fmla="*/ 1304772 w 2482948"/>
              <a:gd name="connsiteY3822" fmla="*/ 1351324 h 2128862"/>
              <a:gd name="connsiteX3823" fmla="*/ 1321180 w 2482948"/>
              <a:gd name="connsiteY3823" fmla="*/ 1392690 h 2128862"/>
              <a:gd name="connsiteX3824" fmla="*/ 1359547 w 2482948"/>
              <a:gd name="connsiteY3824" fmla="*/ 1452515 h 2128862"/>
              <a:gd name="connsiteX3825" fmla="*/ 1361735 w 2482948"/>
              <a:gd name="connsiteY3825" fmla="*/ 1454644 h 2128862"/>
              <a:gd name="connsiteX3826" fmla="*/ 1363490 w 2482948"/>
              <a:gd name="connsiteY3826" fmla="*/ 1456352 h 2128862"/>
              <a:gd name="connsiteX3827" fmla="*/ 1365354 w 2482948"/>
              <a:gd name="connsiteY3827" fmla="*/ 1458166 h 2128862"/>
              <a:gd name="connsiteX3828" fmla="*/ 1366950 w 2482948"/>
              <a:gd name="connsiteY3828" fmla="*/ 1458482 h 2128862"/>
              <a:gd name="connsiteX3829" fmla="*/ 1323662 w 2482948"/>
              <a:gd name="connsiteY3829" fmla="*/ 1391034 h 2128862"/>
              <a:gd name="connsiteX3830" fmla="*/ 1309873 w 2482948"/>
              <a:gd name="connsiteY3830" fmla="*/ 1352288 h 2128862"/>
              <a:gd name="connsiteX3831" fmla="*/ 1300222 w 2482948"/>
              <a:gd name="connsiteY3831" fmla="*/ 1324711 h 2128862"/>
              <a:gd name="connsiteX3832" fmla="*/ 1286433 w 2482948"/>
              <a:gd name="connsiteY3832" fmla="*/ 1306924 h 2128862"/>
              <a:gd name="connsiteX3833" fmla="*/ 1277332 w 2482948"/>
              <a:gd name="connsiteY3833" fmla="*/ 1296582 h 2128862"/>
              <a:gd name="connsiteX3834" fmla="*/ 1263544 w 2482948"/>
              <a:gd name="connsiteY3834" fmla="*/ 1275209 h 2128862"/>
              <a:gd name="connsiteX3835" fmla="*/ 1261337 w 2482948"/>
              <a:gd name="connsiteY3835" fmla="*/ 1271625 h 2128862"/>
              <a:gd name="connsiteX3836" fmla="*/ 1316079 w 2482948"/>
              <a:gd name="connsiteY3836" fmla="*/ 1238695 h 2128862"/>
              <a:gd name="connsiteX3837" fmla="*/ 1320629 w 2482948"/>
              <a:gd name="connsiteY3837" fmla="*/ 1242531 h 2128862"/>
              <a:gd name="connsiteX3838" fmla="*/ 1321640 w 2482948"/>
              <a:gd name="connsiteY3838" fmla="*/ 1243074 h 2128862"/>
              <a:gd name="connsiteX3839" fmla="*/ 1316756 w 2482948"/>
              <a:gd name="connsiteY3839" fmla="*/ 1239228 h 2128862"/>
              <a:gd name="connsiteX3840" fmla="*/ 1509361 w 2482948"/>
              <a:gd name="connsiteY3840" fmla="*/ 1238231 h 2128862"/>
              <a:gd name="connsiteX3841" fmla="*/ 1505259 w 2482948"/>
              <a:gd name="connsiteY3841" fmla="*/ 1308165 h 2128862"/>
              <a:gd name="connsiteX3842" fmla="*/ 1508429 w 2482948"/>
              <a:gd name="connsiteY3842" fmla="*/ 1459839 h 2128862"/>
              <a:gd name="connsiteX3843" fmla="*/ 1508429 w 2482948"/>
              <a:gd name="connsiteY3843" fmla="*/ 1459888 h 2128862"/>
              <a:gd name="connsiteX3844" fmla="*/ 1508568 w 2482948"/>
              <a:gd name="connsiteY3844" fmla="*/ 1459841 h 2128862"/>
              <a:gd name="connsiteX3845" fmla="*/ 1509534 w 2482948"/>
              <a:gd name="connsiteY3845" fmla="*/ 1459841 h 2128862"/>
              <a:gd name="connsiteX3846" fmla="*/ 1508568 w 2482948"/>
              <a:gd name="connsiteY3846" fmla="*/ 1306787 h 2128862"/>
              <a:gd name="connsiteX3847" fmla="*/ 1513075 w 2482948"/>
              <a:gd name="connsiteY3847" fmla="*/ 1239892 h 2128862"/>
              <a:gd name="connsiteX3848" fmla="*/ 1511294 w 2482948"/>
              <a:gd name="connsiteY3848" fmla="*/ 1239095 h 2128862"/>
              <a:gd name="connsiteX3849" fmla="*/ 223530 w 2482948"/>
              <a:gd name="connsiteY3849" fmla="*/ 1237211 h 2128862"/>
              <a:gd name="connsiteX3850" fmla="*/ 222726 w 2482948"/>
              <a:gd name="connsiteY3850" fmla="*/ 1237314 h 2128862"/>
              <a:gd name="connsiteX3851" fmla="*/ 222732 w 2482948"/>
              <a:gd name="connsiteY3851" fmla="*/ 1237316 h 2128862"/>
              <a:gd name="connsiteX3852" fmla="*/ 223057 w 2482948"/>
              <a:gd name="connsiteY3852" fmla="*/ 1237429 h 2128862"/>
              <a:gd name="connsiteX3853" fmla="*/ 223423 w 2482948"/>
              <a:gd name="connsiteY3853" fmla="*/ 1237260 h 2128862"/>
              <a:gd name="connsiteX3854" fmla="*/ 1291256 w 2482948"/>
              <a:gd name="connsiteY3854" fmla="*/ 1237074 h 2128862"/>
              <a:gd name="connsiteX3855" fmla="*/ 1304357 w 2482948"/>
              <a:gd name="connsiteY3855" fmla="*/ 1250667 h 2128862"/>
              <a:gd name="connsiteX3856" fmla="*/ 1329591 w 2482948"/>
              <a:gd name="connsiteY3856" fmla="*/ 1268593 h 2128862"/>
              <a:gd name="connsiteX3857" fmla="*/ 1347929 w 2482948"/>
              <a:gd name="connsiteY3857" fmla="*/ 1276589 h 2128862"/>
              <a:gd name="connsiteX3858" fmla="*/ 1364613 w 2482948"/>
              <a:gd name="connsiteY3858" fmla="*/ 1287620 h 2128862"/>
              <a:gd name="connsiteX3859" fmla="*/ 1372612 w 2482948"/>
              <a:gd name="connsiteY3859" fmla="*/ 1327745 h 2128862"/>
              <a:gd name="connsiteX3860" fmla="*/ 1379782 w 2482948"/>
              <a:gd name="connsiteY3860" fmla="*/ 1365664 h 2128862"/>
              <a:gd name="connsiteX3861" fmla="*/ 1415569 w 2482948"/>
              <a:gd name="connsiteY3861" fmla="*/ 1456317 h 2128862"/>
              <a:gd name="connsiteX3862" fmla="*/ 1382540 w 2482948"/>
              <a:gd name="connsiteY3862" fmla="*/ 1363733 h 2128862"/>
              <a:gd name="connsiteX3863" fmla="*/ 1376059 w 2482948"/>
              <a:gd name="connsiteY3863" fmla="*/ 1324574 h 2128862"/>
              <a:gd name="connsiteX3864" fmla="*/ 1368751 w 2482948"/>
              <a:gd name="connsiteY3864" fmla="*/ 1284311 h 2128862"/>
              <a:gd name="connsiteX3865" fmla="*/ 1354962 w 2482948"/>
              <a:gd name="connsiteY3865" fmla="*/ 1277416 h 2128862"/>
              <a:gd name="connsiteX3866" fmla="*/ 1334141 w 2482948"/>
              <a:gd name="connsiteY3866" fmla="*/ 1269694 h 2128862"/>
              <a:gd name="connsiteX3867" fmla="*/ 1306564 w 2482948"/>
              <a:gd name="connsiteY3867" fmla="*/ 1251770 h 2128862"/>
              <a:gd name="connsiteX3868" fmla="*/ 1252926 w 2482948"/>
              <a:gd name="connsiteY3868" fmla="*/ 1236395 h 2128862"/>
              <a:gd name="connsiteX3869" fmla="*/ 1270576 w 2482948"/>
              <a:gd name="connsiteY3869" fmla="*/ 1266662 h 2128862"/>
              <a:gd name="connsiteX3870" fmla="*/ 1272921 w 2482948"/>
              <a:gd name="connsiteY3870" fmla="*/ 1270248 h 2128862"/>
              <a:gd name="connsiteX3871" fmla="*/ 1287950 w 2482948"/>
              <a:gd name="connsiteY3871" fmla="*/ 1290241 h 2128862"/>
              <a:gd name="connsiteX3872" fmla="*/ 1297878 w 2482948"/>
              <a:gd name="connsiteY3872" fmla="*/ 1300029 h 2128862"/>
              <a:gd name="connsiteX3873" fmla="*/ 1312632 w 2482948"/>
              <a:gd name="connsiteY3873" fmla="*/ 1318230 h 2128862"/>
              <a:gd name="connsiteX3874" fmla="*/ 1322698 w 2482948"/>
              <a:gd name="connsiteY3874" fmla="*/ 1349256 h 2128862"/>
              <a:gd name="connsiteX3875" fmla="*/ 1335107 w 2482948"/>
              <a:gd name="connsiteY3875" fmla="*/ 1386070 h 2128862"/>
              <a:gd name="connsiteX3876" fmla="*/ 1370475 w 2482948"/>
              <a:gd name="connsiteY3876" fmla="*/ 1449567 h 2128862"/>
              <a:gd name="connsiteX3877" fmla="*/ 1370563 w 2482948"/>
              <a:gd name="connsiteY3877" fmla="*/ 1449672 h 2128862"/>
              <a:gd name="connsiteX3878" fmla="*/ 1371475 w 2482948"/>
              <a:gd name="connsiteY3878" fmla="*/ 1450762 h 2128862"/>
              <a:gd name="connsiteX3879" fmla="*/ 1379903 w 2482948"/>
              <a:gd name="connsiteY3879" fmla="*/ 1460840 h 2128862"/>
              <a:gd name="connsiteX3880" fmla="*/ 1381368 w 2482948"/>
              <a:gd name="connsiteY3880" fmla="*/ 1461036 h 2128862"/>
              <a:gd name="connsiteX3881" fmla="*/ 1338139 w 2482948"/>
              <a:gd name="connsiteY3881" fmla="*/ 1384141 h 2128862"/>
              <a:gd name="connsiteX3882" fmla="*/ 1326696 w 2482948"/>
              <a:gd name="connsiteY3882" fmla="*/ 1347602 h 2128862"/>
              <a:gd name="connsiteX3883" fmla="*/ 1316768 w 2482948"/>
              <a:gd name="connsiteY3883" fmla="*/ 1314509 h 2128862"/>
              <a:gd name="connsiteX3884" fmla="*/ 1302979 w 2482948"/>
              <a:gd name="connsiteY3884" fmla="*/ 1299617 h 2128862"/>
              <a:gd name="connsiteX3885" fmla="*/ 1291534 w 2482948"/>
              <a:gd name="connsiteY3885" fmla="*/ 1289828 h 2128862"/>
              <a:gd name="connsiteX3886" fmla="*/ 1274712 w 2482948"/>
              <a:gd name="connsiteY3886" fmla="*/ 1269834 h 2128862"/>
              <a:gd name="connsiteX3887" fmla="*/ 1272230 w 2482948"/>
              <a:gd name="connsiteY3887" fmla="*/ 1266525 h 2128862"/>
              <a:gd name="connsiteX3888" fmla="*/ 1367513 w 2482948"/>
              <a:gd name="connsiteY3888" fmla="*/ 1235828 h 2128862"/>
              <a:gd name="connsiteX3889" fmla="*/ 1382903 w 2482948"/>
              <a:gd name="connsiteY3889" fmla="*/ 1240769 h 2128862"/>
              <a:gd name="connsiteX3890" fmla="*/ 1383396 w 2482948"/>
              <a:gd name="connsiteY3890" fmla="*/ 1240928 h 2128862"/>
              <a:gd name="connsiteX3891" fmla="*/ 1386169 w 2482948"/>
              <a:gd name="connsiteY3891" fmla="*/ 1241149 h 2128862"/>
              <a:gd name="connsiteX3892" fmla="*/ 1385869 w 2482948"/>
              <a:gd name="connsiteY3892" fmla="*/ 1241063 h 2128862"/>
              <a:gd name="connsiteX3893" fmla="*/ 1376405 w 2482948"/>
              <a:gd name="connsiteY3893" fmla="*/ 1238364 h 2128862"/>
              <a:gd name="connsiteX3894" fmla="*/ 1438722 w 2482948"/>
              <a:gd name="connsiteY3894" fmla="*/ 1235361 h 2128862"/>
              <a:gd name="connsiteX3895" fmla="*/ 1450794 w 2482948"/>
              <a:gd name="connsiteY3895" fmla="*/ 1237292 h 2128862"/>
              <a:gd name="connsiteX3896" fmla="*/ 1453277 w 2482948"/>
              <a:gd name="connsiteY3896" fmla="*/ 1331469 h 2128862"/>
              <a:gd name="connsiteX3897" fmla="*/ 1471564 w 2482948"/>
              <a:gd name="connsiteY3897" fmla="*/ 1461547 h 2128862"/>
              <a:gd name="connsiteX3898" fmla="*/ 1472442 w 2482948"/>
              <a:gd name="connsiteY3898" fmla="*/ 1461356 h 2128862"/>
              <a:gd name="connsiteX3899" fmla="*/ 1456724 w 2482948"/>
              <a:gd name="connsiteY3899" fmla="*/ 1330089 h 2128862"/>
              <a:gd name="connsiteX3900" fmla="*/ 1455344 w 2482948"/>
              <a:gd name="connsiteY3900" fmla="*/ 1235361 h 2128862"/>
              <a:gd name="connsiteX3901" fmla="*/ 1447347 w 2482948"/>
              <a:gd name="connsiteY3901" fmla="*/ 1235361 h 2128862"/>
              <a:gd name="connsiteX3902" fmla="*/ 1501936 w 2482948"/>
              <a:gd name="connsiteY3902" fmla="*/ 1234909 h 2128862"/>
              <a:gd name="connsiteX3903" fmla="*/ 1498227 w 2482948"/>
              <a:gd name="connsiteY3903" fmla="*/ 1312715 h 2128862"/>
              <a:gd name="connsiteX3904" fmla="*/ 1499754 w 2482948"/>
              <a:gd name="connsiteY3904" fmla="*/ 1385297 h 2128862"/>
              <a:gd name="connsiteX3905" fmla="*/ 1500627 w 2482948"/>
              <a:gd name="connsiteY3905" fmla="*/ 1408070 h 2128862"/>
              <a:gd name="connsiteX3906" fmla="*/ 1501117 w 2482948"/>
              <a:gd name="connsiteY3906" fmla="*/ 1418899 h 2128862"/>
              <a:gd name="connsiteX3907" fmla="*/ 1502705 w 2482948"/>
              <a:gd name="connsiteY3907" fmla="*/ 1447961 h 2128862"/>
              <a:gd name="connsiteX3908" fmla="*/ 1503502 w 2482948"/>
              <a:gd name="connsiteY3908" fmla="*/ 1459597 h 2128862"/>
              <a:gd name="connsiteX3909" fmla="*/ 1504293 w 2482948"/>
              <a:gd name="connsiteY3909" fmla="*/ 1459288 h 2128862"/>
              <a:gd name="connsiteX3910" fmla="*/ 1501122 w 2482948"/>
              <a:gd name="connsiteY3910" fmla="*/ 1309406 h 2128862"/>
              <a:gd name="connsiteX3911" fmla="*/ 1505228 w 2482948"/>
              <a:gd name="connsiteY3911" fmla="*/ 1236382 h 2128862"/>
              <a:gd name="connsiteX3912" fmla="*/ 1381544 w 2482948"/>
              <a:gd name="connsiteY3912" fmla="*/ 1234807 h 2128862"/>
              <a:gd name="connsiteX3913" fmla="*/ 1392191 w 2482948"/>
              <a:gd name="connsiteY3913" fmla="*/ 1237843 h 2128862"/>
              <a:gd name="connsiteX3914" fmla="*/ 1393953 w 2482948"/>
              <a:gd name="connsiteY3914" fmla="*/ 1237931 h 2128862"/>
              <a:gd name="connsiteX3915" fmla="*/ 1393374 w 2482948"/>
              <a:gd name="connsiteY3915" fmla="*/ 1237785 h 2128862"/>
              <a:gd name="connsiteX3916" fmla="*/ 371164 w 2482948"/>
              <a:gd name="connsiteY3916" fmla="*/ 1234761 h 2128862"/>
              <a:gd name="connsiteX3917" fmla="*/ 365968 w 2482948"/>
              <a:gd name="connsiteY3917" fmla="*/ 1237873 h 2128862"/>
              <a:gd name="connsiteX3918" fmla="*/ 335942 w 2482948"/>
              <a:gd name="connsiteY3918" fmla="*/ 1257905 h 2128862"/>
              <a:gd name="connsiteX3919" fmla="*/ 333646 w 2482948"/>
              <a:gd name="connsiteY3919" fmla="*/ 1259437 h 2128862"/>
              <a:gd name="connsiteX3920" fmla="*/ 333064 w 2482948"/>
              <a:gd name="connsiteY3920" fmla="*/ 1259763 h 2128862"/>
              <a:gd name="connsiteX3921" fmla="*/ 324746 w 2482948"/>
              <a:gd name="connsiteY3921" fmla="*/ 1264416 h 2128862"/>
              <a:gd name="connsiteX3922" fmla="*/ 322064 w 2482948"/>
              <a:gd name="connsiteY3922" fmla="*/ 1266157 h 2128862"/>
              <a:gd name="connsiteX3923" fmla="*/ 328708 w 2482948"/>
              <a:gd name="connsiteY3923" fmla="*/ 1263237 h 2128862"/>
              <a:gd name="connsiteX3924" fmla="*/ 1296351 w 2482948"/>
              <a:gd name="connsiteY3924" fmla="*/ 1234594 h 2128862"/>
              <a:gd name="connsiteX3925" fmla="*/ 1309873 w 2482948"/>
              <a:gd name="connsiteY3925" fmla="*/ 1248047 h 2128862"/>
              <a:gd name="connsiteX3926" fmla="*/ 1336486 w 2482948"/>
              <a:gd name="connsiteY3926" fmla="*/ 1265558 h 2128862"/>
              <a:gd name="connsiteX3927" fmla="*/ 1356617 w 2482948"/>
              <a:gd name="connsiteY3927" fmla="*/ 1273004 h 2128862"/>
              <a:gd name="connsiteX3928" fmla="*/ 1373301 w 2482948"/>
              <a:gd name="connsiteY3928" fmla="*/ 1283070 h 2128862"/>
              <a:gd name="connsiteX3929" fmla="*/ 1380748 w 2482948"/>
              <a:gd name="connsiteY3929" fmla="*/ 1324436 h 2128862"/>
              <a:gd name="connsiteX3930" fmla="*/ 1387229 w 2482948"/>
              <a:gd name="connsiteY3930" fmla="*/ 1363182 h 2128862"/>
              <a:gd name="connsiteX3931" fmla="*/ 1423633 w 2482948"/>
              <a:gd name="connsiteY3931" fmla="*/ 1463426 h 2128862"/>
              <a:gd name="connsiteX3932" fmla="*/ 1423768 w 2482948"/>
              <a:gd name="connsiteY3932" fmla="*/ 1463426 h 2128862"/>
              <a:gd name="connsiteX3933" fmla="*/ 1389987 w 2482948"/>
              <a:gd name="connsiteY3933" fmla="*/ 1360149 h 2128862"/>
              <a:gd name="connsiteX3934" fmla="*/ 1384057 w 2482948"/>
              <a:gd name="connsiteY3934" fmla="*/ 1320162 h 2128862"/>
              <a:gd name="connsiteX3935" fmla="*/ 1377439 w 2482948"/>
              <a:gd name="connsiteY3935" fmla="*/ 1278796 h 2128862"/>
              <a:gd name="connsiteX3936" fmla="*/ 1363650 w 2482948"/>
              <a:gd name="connsiteY3936" fmla="*/ 1273143 h 2128862"/>
              <a:gd name="connsiteX3937" fmla="*/ 1341036 w 2482948"/>
              <a:gd name="connsiteY3937" fmla="*/ 1265973 h 2128862"/>
              <a:gd name="connsiteX3938" fmla="*/ 1312356 w 2482948"/>
              <a:gd name="connsiteY3938" fmla="*/ 1248875 h 2128862"/>
              <a:gd name="connsiteX3939" fmla="*/ 409561 w 2482948"/>
              <a:gd name="connsiteY3939" fmla="*/ 1233642 h 2128862"/>
              <a:gd name="connsiteX3940" fmla="*/ 409476 w 2482948"/>
              <a:gd name="connsiteY3940" fmla="*/ 1233703 h 2128862"/>
              <a:gd name="connsiteX3941" fmla="*/ 409021 w 2482948"/>
              <a:gd name="connsiteY3941" fmla="*/ 1234032 h 2128862"/>
              <a:gd name="connsiteX3942" fmla="*/ 408687 w 2482948"/>
              <a:gd name="connsiteY3942" fmla="*/ 1234322 h 2128862"/>
              <a:gd name="connsiteX3943" fmla="*/ 408199 w 2482948"/>
              <a:gd name="connsiteY3943" fmla="*/ 1234747 h 2128862"/>
              <a:gd name="connsiteX3944" fmla="*/ 1392303 w 2482948"/>
              <a:gd name="connsiteY3944" fmla="*/ 1232644 h 2128862"/>
              <a:gd name="connsiteX3945" fmla="*/ 1398674 w 2482948"/>
              <a:gd name="connsiteY3945" fmla="*/ 1234260 h 2128862"/>
              <a:gd name="connsiteX3946" fmla="*/ 1400652 w 2482948"/>
              <a:gd name="connsiteY3946" fmla="*/ 1234302 h 2128862"/>
              <a:gd name="connsiteX3947" fmla="*/ 1396654 w 2482948"/>
              <a:gd name="connsiteY3947" fmla="*/ 1233508 h 2128862"/>
              <a:gd name="connsiteX3948" fmla="*/ 1279203 w 2482948"/>
              <a:gd name="connsiteY3948" fmla="*/ 1231921 h 2128862"/>
              <a:gd name="connsiteX3949" fmla="*/ 1298705 w 2482948"/>
              <a:gd name="connsiteY3949" fmla="*/ 1253700 h 2128862"/>
              <a:gd name="connsiteX3950" fmla="*/ 1299531 w 2482948"/>
              <a:gd name="connsiteY3950" fmla="*/ 1253700 h 2128862"/>
              <a:gd name="connsiteX3951" fmla="*/ 1322559 w 2482948"/>
              <a:gd name="connsiteY3951" fmla="*/ 1272177 h 2128862"/>
              <a:gd name="connsiteX3952" fmla="*/ 1339381 w 2482948"/>
              <a:gd name="connsiteY3952" fmla="*/ 1280588 h 2128862"/>
              <a:gd name="connsiteX3953" fmla="*/ 1355928 w 2482948"/>
              <a:gd name="connsiteY3953" fmla="*/ 1292722 h 2128862"/>
              <a:gd name="connsiteX3954" fmla="*/ 1365028 w 2482948"/>
              <a:gd name="connsiteY3954" fmla="*/ 1332158 h 2128862"/>
              <a:gd name="connsiteX3955" fmla="*/ 1383192 w 2482948"/>
              <a:gd name="connsiteY3955" fmla="*/ 1401802 h 2128862"/>
              <a:gd name="connsiteX3956" fmla="*/ 1412134 w 2482948"/>
              <a:gd name="connsiteY3956" fmla="*/ 1461644 h 2128862"/>
              <a:gd name="connsiteX3957" fmla="*/ 1375644 w 2482948"/>
              <a:gd name="connsiteY3957" fmla="*/ 1367733 h 2128862"/>
              <a:gd name="connsiteX3958" fmla="*/ 1368337 w 2482948"/>
              <a:gd name="connsiteY3958" fmla="*/ 1329400 h 2128862"/>
              <a:gd name="connsiteX3959" fmla="*/ 1360478 w 2482948"/>
              <a:gd name="connsiteY3959" fmla="*/ 1289965 h 2128862"/>
              <a:gd name="connsiteX3960" fmla="*/ 1346689 w 2482948"/>
              <a:gd name="connsiteY3960" fmla="*/ 1281967 h 2128862"/>
              <a:gd name="connsiteX3961" fmla="*/ 1327799 w 2482948"/>
              <a:gd name="connsiteY3961" fmla="*/ 1273694 h 2128862"/>
              <a:gd name="connsiteX3962" fmla="*/ 1301325 w 2482948"/>
              <a:gd name="connsiteY3962" fmla="*/ 1254804 h 2128862"/>
              <a:gd name="connsiteX3963" fmla="*/ 1493992 w 2482948"/>
              <a:gd name="connsiteY3963" fmla="*/ 1231355 h 2128862"/>
              <a:gd name="connsiteX3964" fmla="*/ 1490919 w 2482948"/>
              <a:gd name="connsiteY3964" fmla="*/ 1315888 h 2128862"/>
              <a:gd name="connsiteX3965" fmla="*/ 1493588 w 2482948"/>
              <a:gd name="connsiteY3965" fmla="*/ 1387357 h 2128862"/>
              <a:gd name="connsiteX3966" fmla="*/ 1494794 w 2482948"/>
              <a:gd name="connsiteY3966" fmla="*/ 1409614 h 2128862"/>
              <a:gd name="connsiteX3967" fmla="*/ 1495447 w 2482948"/>
              <a:gd name="connsiteY3967" fmla="*/ 1420300 h 2128862"/>
              <a:gd name="connsiteX3968" fmla="*/ 1495647 w 2482948"/>
              <a:gd name="connsiteY3968" fmla="*/ 1423151 h 2128862"/>
              <a:gd name="connsiteX3969" fmla="*/ 1497429 w 2482948"/>
              <a:gd name="connsiteY3969" fmla="*/ 1448514 h 2128862"/>
              <a:gd name="connsiteX3970" fmla="*/ 1497435 w 2482948"/>
              <a:gd name="connsiteY3970" fmla="*/ 1448594 h 2128862"/>
              <a:gd name="connsiteX3971" fmla="*/ 1497819 w 2482948"/>
              <a:gd name="connsiteY3971" fmla="*/ 1453184 h 2128862"/>
              <a:gd name="connsiteX3972" fmla="*/ 1497891 w 2482948"/>
              <a:gd name="connsiteY3972" fmla="*/ 1454046 h 2128862"/>
              <a:gd name="connsiteX3973" fmla="*/ 1498424 w 2482948"/>
              <a:gd name="connsiteY3973" fmla="*/ 1460418 h 2128862"/>
              <a:gd name="connsiteX3974" fmla="*/ 1498502 w 2482948"/>
              <a:gd name="connsiteY3974" fmla="*/ 1460391 h 2128862"/>
              <a:gd name="connsiteX3975" fmla="*/ 1493263 w 2482948"/>
              <a:gd name="connsiteY3975" fmla="*/ 1313680 h 2128862"/>
              <a:gd name="connsiteX3976" fmla="*/ 1496891 w 2482948"/>
              <a:gd name="connsiteY3976" fmla="*/ 1232652 h 2128862"/>
              <a:gd name="connsiteX3977" fmla="*/ 1495228 w 2482948"/>
              <a:gd name="connsiteY3977" fmla="*/ 1231908 h 2128862"/>
              <a:gd name="connsiteX3978" fmla="*/ 1463893 w 2482948"/>
              <a:gd name="connsiteY3978" fmla="*/ 1230811 h 2128862"/>
              <a:gd name="connsiteX3979" fmla="*/ 1456860 w 2482948"/>
              <a:gd name="connsiteY3979" fmla="*/ 1231639 h 2128862"/>
              <a:gd name="connsiteX3980" fmla="*/ 1454431 w 2482948"/>
              <a:gd name="connsiteY3980" fmla="*/ 1231715 h 2128862"/>
              <a:gd name="connsiteX3981" fmla="*/ 1460308 w 2482948"/>
              <a:gd name="connsiteY3981" fmla="*/ 1232466 h 2128862"/>
              <a:gd name="connsiteX3982" fmla="*/ 1461549 w 2482948"/>
              <a:gd name="connsiteY3982" fmla="*/ 1328986 h 2128862"/>
              <a:gd name="connsiteX3983" fmla="*/ 1468259 w 2482948"/>
              <a:gd name="connsiteY3983" fmla="*/ 1396001 h 2128862"/>
              <a:gd name="connsiteX3984" fmla="*/ 1469457 w 2482948"/>
              <a:gd name="connsiteY3984" fmla="*/ 1405636 h 2128862"/>
              <a:gd name="connsiteX3985" fmla="*/ 1470788 w 2482948"/>
              <a:gd name="connsiteY3985" fmla="*/ 1416344 h 2128862"/>
              <a:gd name="connsiteX3986" fmla="*/ 1472088 w 2482948"/>
              <a:gd name="connsiteY3986" fmla="*/ 1426011 h 2128862"/>
              <a:gd name="connsiteX3987" fmla="*/ 1474494 w 2482948"/>
              <a:gd name="connsiteY3987" fmla="*/ 1442264 h 2128862"/>
              <a:gd name="connsiteX3988" fmla="*/ 1475820 w 2482948"/>
              <a:gd name="connsiteY3988" fmla="*/ 1451222 h 2128862"/>
              <a:gd name="connsiteX3989" fmla="*/ 1476043 w 2482948"/>
              <a:gd name="connsiteY3989" fmla="*/ 1452565 h 2128862"/>
              <a:gd name="connsiteX3990" fmla="*/ 1476457 w 2482948"/>
              <a:gd name="connsiteY3990" fmla="*/ 1455063 h 2128862"/>
              <a:gd name="connsiteX3991" fmla="*/ 1477550 w 2482948"/>
              <a:gd name="connsiteY3991" fmla="*/ 1461660 h 2128862"/>
              <a:gd name="connsiteX3992" fmla="*/ 1477681 w 2482948"/>
              <a:gd name="connsiteY3992" fmla="*/ 1461633 h 2128862"/>
              <a:gd name="connsiteX3993" fmla="*/ 1463893 w 2482948"/>
              <a:gd name="connsiteY3993" fmla="*/ 1327331 h 2128862"/>
              <a:gd name="connsiteX3994" fmla="*/ 1463893 w 2482948"/>
              <a:gd name="connsiteY3994" fmla="*/ 1230811 h 2128862"/>
              <a:gd name="connsiteX3995" fmla="*/ 238122 w 2482948"/>
              <a:gd name="connsiteY3995" fmla="*/ 1230473 h 2128862"/>
              <a:gd name="connsiteX3996" fmla="*/ 217037 w 2482948"/>
              <a:gd name="connsiteY3996" fmla="*/ 1234160 h 2128862"/>
              <a:gd name="connsiteX3997" fmla="*/ 221234 w 2482948"/>
              <a:gd name="connsiteY3997" fmla="*/ 1233619 h 2128862"/>
              <a:gd name="connsiteX3998" fmla="*/ 223560 w 2482948"/>
              <a:gd name="connsiteY3998" fmla="*/ 1233320 h 2128862"/>
              <a:gd name="connsiteX3999" fmla="*/ 235204 w 2482948"/>
              <a:gd name="connsiteY3999" fmla="*/ 1231821 h 2128862"/>
              <a:gd name="connsiteX4000" fmla="*/ 1259897 w 2482948"/>
              <a:gd name="connsiteY4000" fmla="*/ 1229466 h 2128862"/>
              <a:gd name="connsiteX4001" fmla="*/ 1282296 w 2482948"/>
              <a:gd name="connsiteY4001" fmla="*/ 1261146 h 2128862"/>
              <a:gd name="connsiteX4002" fmla="*/ 1284639 w 2482948"/>
              <a:gd name="connsiteY4002" fmla="*/ 1263906 h 2128862"/>
              <a:gd name="connsiteX4003" fmla="*/ 1301876 w 2482948"/>
              <a:gd name="connsiteY4003" fmla="*/ 1282382 h 2128862"/>
              <a:gd name="connsiteX4004" fmla="*/ 1314285 w 2482948"/>
              <a:gd name="connsiteY4004" fmla="*/ 1291620 h 2128862"/>
              <a:gd name="connsiteX4005" fmla="*/ 1329866 w 2482948"/>
              <a:gd name="connsiteY4005" fmla="*/ 1307476 h 2128862"/>
              <a:gd name="connsiteX4006" fmla="*/ 1339794 w 2482948"/>
              <a:gd name="connsiteY4006" fmla="*/ 1342637 h 2128862"/>
              <a:gd name="connsiteX4007" fmla="*/ 1349998 w 2482948"/>
              <a:gd name="connsiteY4007" fmla="*/ 1378627 h 2128862"/>
              <a:gd name="connsiteX4008" fmla="*/ 1369760 w 2482948"/>
              <a:gd name="connsiteY4008" fmla="*/ 1425051 h 2128862"/>
              <a:gd name="connsiteX4009" fmla="*/ 1378194 w 2482948"/>
              <a:gd name="connsiteY4009" fmla="*/ 1437550 h 2128862"/>
              <a:gd name="connsiteX4010" fmla="*/ 1390845 w 2482948"/>
              <a:gd name="connsiteY4010" fmla="*/ 1456296 h 2128862"/>
              <a:gd name="connsiteX4011" fmla="*/ 1394166 w 2482948"/>
              <a:gd name="connsiteY4011" fmla="*/ 1461217 h 2128862"/>
              <a:gd name="connsiteX4012" fmla="*/ 1353308 w 2482948"/>
              <a:gd name="connsiteY4012" fmla="*/ 1377385 h 2128862"/>
              <a:gd name="connsiteX4013" fmla="*/ 1343932 w 2482948"/>
              <a:gd name="connsiteY4013" fmla="*/ 1340708 h 2128862"/>
              <a:gd name="connsiteX4014" fmla="*/ 1334556 w 2482948"/>
              <a:gd name="connsiteY4014" fmla="*/ 1304443 h 2128862"/>
              <a:gd name="connsiteX4015" fmla="*/ 1320767 w 2482948"/>
              <a:gd name="connsiteY4015" fmla="*/ 1292447 h 2128862"/>
              <a:gd name="connsiteX4016" fmla="*/ 1306978 w 2482948"/>
              <a:gd name="connsiteY4016" fmla="*/ 1283208 h 2128862"/>
              <a:gd name="connsiteX4017" fmla="*/ 1287123 w 2482948"/>
              <a:gd name="connsiteY4017" fmla="*/ 1263904 h 2128862"/>
              <a:gd name="connsiteX4018" fmla="*/ 1285054 w 2482948"/>
              <a:gd name="connsiteY4018" fmla="*/ 1261698 h 2128862"/>
              <a:gd name="connsiteX4019" fmla="*/ 1311677 w 2482948"/>
              <a:gd name="connsiteY4019" fmla="*/ 1228829 h 2128862"/>
              <a:gd name="connsiteX4020" fmla="*/ 1326833 w 2482948"/>
              <a:gd name="connsiteY4020" fmla="*/ 1241014 h 2128862"/>
              <a:gd name="connsiteX4021" fmla="*/ 1330295 w 2482948"/>
              <a:gd name="connsiteY4021" fmla="*/ 1242580 h 2128862"/>
              <a:gd name="connsiteX4022" fmla="*/ 1328264 w 2482948"/>
              <a:gd name="connsiteY4022" fmla="*/ 1241080 h 2128862"/>
              <a:gd name="connsiteX4023" fmla="*/ 1413032 w 2482948"/>
              <a:gd name="connsiteY4023" fmla="*/ 1227589 h 2128862"/>
              <a:gd name="connsiteX4024" fmla="*/ 1413288 w 2482948"/>
              <a:gd name="connsiteY4024" fmla="*/ 1227640 h 2128862"/>
              <a:gd name="connsiteX4025" fmla="*/ 1413324 w 2482948"/>
              <a:gd name="connsiteY4025" fmla="*/ 1227639 h 2128862"/>
              <a:gd name="connsiteX4026" fmla="*/ 1413111 w 2482948"/>
              <a:gd name="connsiteY4026" fmla="*/ 1227603 h 2128862"/>
              <a:gd name="connsiteX4027" fmla="*/ 1485287 w 2482948"/>
              <a:gd name="connsiteY4027" fmla="*/ 1227461 h 2128862"/>
              <a:gd name="connsiteX4028" fmla="*/ 1483058 w 2482948"/>
              <a:gd name="connsiteY4028" fmla="*/ 1317955 h 2128862"/>
              <a:gd name="connsiteX4029" fmla="*/ 1486754 w 2482948"/>
              <a:gd name="connsiteY4029" fmla="*/ 1388394 h 2128862"/>
              <a:gd name="connsiteX4030" fmla="*/ 1487636 w 2482948"/>
              <a:gd name="connsiteY4030" fmla="*/ 1400852 h 2128862"/>
              <a:gd name="connsiteX4031" fmla="*/ 1488295 w 2482948"/>
              <a:gd name="connsiteY4031" fmla="*/ 1410159 h 2128862"/>
              <a:gd name="connsiteX4032" fmla="*/ 1489112 w 2482948"/>
              <a:gd name="connsiteY4032" fmla="*/ 1420616 h 2128862"/>
              <a:gd name="connsiteX4033" fmla="*/ 1491513 w 2482948"/>
              <a:gd name="connsiteY4033" fmla="*/ 1448025 h 2128862"/>
              <a:gd name="connsiteX4034" fmla="*/ 1492642 w 2482948"/>
              <a:gd name="connsiteY4034" fmla="*/ 1459680 h 2128862"/>
              <a:gd name="connsiteX4035" fmla="*/ 1492988 w 2482948"/>
              <a:gd name="connsiteY4035" fmla="*/ 1459565 h 2128862"/>
              <a:gd name="connsiteX4036" fmla="*/ 1485680 w 2482948"/>
              <a:gd name="connsiteY4036" fmla="*/ 1315888 h 2128862"/>
              <a:gd name="connsiteX4037" fmla="*/ 1488669 w 2482948"/>
              <a:gd name="connsiteY4037" fmla="*/ 1228974 h 2128862"/>
              <a:gd name="connsiteX4038" fmla="*/ 393946 w 2482948"/>
              <a:gd name="connsiteY4038" fmla="*/ 1225684 h 2128862"/>
              <a:gd name="connsiteX4039" fmla="*/ 380359 w 2482948"/>
              <a:gd name="connsiteY4039" fmla="*/ 1234656 h 2128862"/>
              <a:gd name="connsiteX4040" fmla="*/ 375050 w 2482948"/>
              <a:gd name="connsiteY4040" fmla="*/ 1238591 h 2128862"/>
              <a:gd name="connsiteX4041" fmla="*/ 364850 w 2482948"/>
              <a:gd name="connsiteY4041" fmla="*/ 1245277 h 2128862"/>
              <a:gd name="connsiteX4042" fmla="*/ 330726 w 2482948"/>
              <a:gd name="connsiteY4042" fmla="*/ 1267646 h 2128862"/>
              <a:gd name="connsiteX4043" fmla="*/ 315331 w 2482948"/>
              <a:gd name="connsiteY4043" fmla="*/ 1276008 h 2128862"/>
              <a:gd name="connsiteX4044" fmla="*/ 273725 w 2482948"/>
              <a:gd name="connsiteY4044" fmla="*/ 1298608 h 2128862"/>
              <a:gd name="connsiteX4045" fmla="*/ 313571 w 2482948"/>
              <a:gd name="connsiteY4045" fmla="*/ 1277923 h 2128862"/>
              <a:gd name="connsiteX4046" fmla="*/ 322494 w 2482948"/>
              <a:gd name="connsiteY4046" fmla="*/ 1273290 h 2128862"/>
              <a:gd name="connsiteX4047" fmla="*/ 325414 w 2482948"/>
              <a:gd name="connsiteY4047" fmla="*/ 1271775 h 2128862"/>
              <a:gd name="connsiteX4048" fmla="*/ 325453 w 2482948"/>
              <a:gd name="connsiteY4048" fmla="*/ 1271750 h 2128862"/>
              <a:gd name="connsiteX4049" fmla="*/ 376449 w 2482948"/>
              <a:gd name="connsiteY4049" fmla="*/ 1238488 h 2128862"/>
              <a:gd name="connsiteX4050" fmla="*/ 390644 w 2482948"/>
              <a:gd name="connsiteY4050" fmla="*/ 1228107 h 2128862"/>
              <a:gd name="connsiteX4051" fmla="*/ 393714 w 2482948"/>
              <a:gd name="connsiteY4051" fmla="*/ 1225862 h 2128862"/>
              <a:gd name="connsiteX4052" fmla="*/ 1472580 w 2482948"/>
              <a:gd name="connsiteY4052" fmla="*/ 1225295 h 2128862"/>
              <a:gd name="connsiteX4053" fmla="*/ 1466788 w 2482948"/>
              <a:gd name="connsiteY4053" fmla="*/ 1226123 h 2128862"/>
              <a:gd name="connsiteX4054" fmla="*/ 1459314 w 2482948"/>
              <a:gd name="connsiteY4054" fmla="*/ 1226541 h 2128862"/>
              <a:gd name="connsiteX4055" fmla="*/ 1468717 w 2482948"/>
              <a:gd name="connsiteY4055" fmla="*/ 1227502 h 2128862"/>
              <a:gd name="connsiteX4056" fmla="*/ 1468717 w 2482948"/>
              <a:gd name="connsiteY4056" fmla="*/ 1324988 h 2128862"/>
              <a:gd name="connsiteX4057" fmla="*/ 1474340 w 2482948"/>
              <a:gd name="connsiteY4057" fmla="*/ 1393224 h 2128862"/>
              <a:gd name="connsiteX4058" fmla="*/ 1476522 w 2482948"/>
              <a:gd name="connsiteY4058" fmla="*/ 1414038 h 2128862"/>
              <a:gd name="connsiteX4059" fmla="*/ 1477656 w 2482948"/>
              <a:gd name="connsiteY4059" fmla="*/ 1423992 h 2128862"/>
              <a:gd name="connsiteX4060" fmla="*/ 1478934 w 2482948"/>
              <a:gd name="connsiteY4060" fmla="*/ 1434147 h 2128862"/>
              <a:gd name="connsiteX4061" fmla="*/ 1480912 w 2482948"/>
              <a:gd name="connsiteY4061" fmla="*/ 1449860 h 2128862"/>
              <a:gd name="connsiteX4062" fmla="*/ 1480914 w 2482948"/>
              <a:gd name="connsiteY4062" fmla="*/ 1449879 h 2128862"/>
              <a:gd name="connsiteX4063" fmla="*/ 1482414 w 2482948"/>
              <a:gd name="connsiteY4063" fmla="*/ 1460820 h 2128862"/>
              <a:gd name="connsiteX4064" fmla="*/ 1483058 w 2482948"/>
              <a:gd name="connsiteY4064" fmla="*/ 1460667 h 2128862"/>
              <a:gd name="connsiteX4065" fmla="*/ 1471477 w 2482948"/>
              <a:gd name="connsiteY4065" fmla="*/ 1322781 h 2128862"/>
              <a:gd name="connsiteX4066" fmla="*/ 1472580 w 2482948"/>
              <a:gd name="connsiteY4066" fmla="*/ 1225295 h 2128862"/>
              <a:gd name="connsiteX4067" fmla="*/ 377728 w 2482948"/>
              <a:gd name="connsiteY4067" fmla="*/ 1223922 h 2128862"/>
              <a:gd name="connsiteX4068" fmla="*/ 366977 w 2482948"/>
              <a:gd name="connsiteY4068" fmla="*/ 1230422 h 2128862"/>
              <a:gd name="connsiteX4069" fmla="*/ 357182 w 2482948"/>
              <a:gd name="connsiteY4069" fmla="*/ 1237073 h 2128862"/>
              <a:gd name="connsiteX4070" fmla="*/ 360741 w 2482948"/>
              <a:gd name="connsiteY4070" fmla="*/ 1235489 h 2128862"/>
              <a:gd name="connsiteX4071" fmla="*/ 361273 w 2482948"/>
              <a:gd name="connsiteY4071" fmla="*/ 1235146 h 2128862"/>
              <a:gd name="connsiteX4072" fmla="*/ 374762 w 2482948"/>
              <a:gd name="connsiteY4072" fmla="*/ 1226145 h 2128862"/>
              <a:gd name="connsiteX4073" fmla="*/ 375094 w 2482948"/>
              <a:gd name="connsiteY4073" fmla="*/ 1225897 h 2128862"/>
              <a:gd name="connsiteX4074" fmla="*/ 377367 w 2482948"/>
              <a:gd name="connsiteY4074" fmla="*/ 1224193 h 2128862"/>
              <a:gd name="connsiteX4075" fmla="*/ 1477124 w 2482948"/>
              <a:gd name="connsiteY4075" fmla="*/ 1223809 h 2128862"/>
              <a:gd name="connsiteX4076" fmla="*/ 1475751 w 2482948"/>
              <a:gd name="connsiteY4076" fmla="*/ 1322504 h 2128862"/>
              <a:gd name="connsiteX4077" fmla="*/ 1480477 w 2482948"/>
              <a:gd name="connsiteY4077" fmla="*/ 1391824 h 2128862"/>
              <a:gd name="connsiteX4078" fmla="*/ 1482363 w 2482948"/>
              <a:gd name="connsiteY4078" fmla="*/ 1413160 h 2128862"/>
              <a:gd name="connsiteX4079" fmla="*/ 1483347 w 2482948"/>
              <a:gd name="connsiteY4079" fmla="*/ 1423341 h 2128862"/>
              <a:gd name="connsiteX4080" fmla="*/ 1485501 w 2482948"/>
              <a:gd name="connsiteY4080" fmla="*/ 1443440 h 2128862"/>
              <a:gd name="connsiteX4081" fmla="*/ 1486202 w 2482948"/>
              <a:gd name="connsiteY4081" fmla="*/ 1449976 h 2128862"/>
              <a:gd name="connsiteX4082" fmla="*/ 1487449 w 2482948"/>
              <a:gd name="connsiteY4082" fmla="*/ 1460553 h 2128862"/>
              <a:gd name="connsiteX4083" fmla="*/ 1488022 w 2482948"/>
              <a:gd name="connsiteY4083" fmla="*/ 1460391 h 2128862"/>
              <a:gd name="connsiteX4084" fmla="*/ 1478508 w 2482948"/>
              <a:gd name="connsiteY4084" fmla="*/ 1319885 h 2128862"/>
              <a:gd name="connsiteX4085" fmla="*/ 1480746 w 2482948"/>
              <a:gd name="connsiteY4085" fmla="*/ 1225429 h 2128862"/>
              <a:gd name="connsiteX4086" fmla="*/ 1478047 w 2482948"/>
              <a:gd name="connsiteY4086" fmla="*/ 1224222 h 2128862"/>
              <a:gd name="connsiteX4087" fmla="*/ 1477585 w 2482948"/>
              <a:gd name="connsiteY4087" fmla="*/ 1224015 h 2128862"/>
              <a:gd name="connsiteX4088" fmla="*/ 414796 w 2482948"/>
              <a:gd name="connsiteY4088" fmla="*/ 1222841 h 2128862"/>
              <a:gd name="connsiteX4089" fmla="*/ 411177 w 2482948"/>
              <a:gd name="connsiteY4089" fmla="*/ 1225482 h 2128862"/>
              <a:gd name="connsiteX4090" fmla="*/ 403347 w 2482948"/>
              <a:gd name="connsiteY4090" fmla="*/ 1231674 h 2128862"/>
              <a:gd name="connsiteX4091" fmla="*/ 398113 w 2482948"/>
              <a:gd name="connsiteY4091" fmla="*/ 1235813 h 2128862"/>
              <a:gd name="connsiteX4092" fmla="*/ 393555 w 2482948"/>
              <a:gd name="connsiteY4092" fmla="*/ 1239418 h 2128862"/>
              <a:gd name="connsiteX4093" fmla="*/ 394496 w 2482948"/>
              <a:gd name="connsiteY4093" fmla="*/ 1238739 h 2128862"/>
              <a:gd name="connsiteX4094" fmla="*/ 398082 w 2482948"/>
              <a:gd name="connsiteY4094" fmla="*/ 1236148 h 2128862"/>
              <a:gd name="connsiteX4095" fmla="*/ 413137 w 2482948"/>
              <a:gd name="connsiteY4095" fmla="*/ 1224283 h 2128862"/>
              <a:gd name="connsiteX4096" fmla="*/ 1346745 w 2482948"/>
              <a:gd name="connsiteY4096" fmla="*/ 1222380 h 2128862"/>
              <a:gd name="connsiteX4097" fmla="*/ 1354962 w 2482948"/>
              <a:gd name="connsiteY4097" fmla="*/ 1227226 h 2128862"/>
              <a:gd name="connsiteX4098" fmla="*/ 1356250 w 2482948"/>
              <a:gd name="connsiteY4098" fmla="*/ 1227594 h 2128862"/>
              <a:gd name="connsiteX4099" fmla="*/ 1352458 w 2482948"/>
              <a:gd name="connsiteY4099" fmla="*/ 1225513 h 2128862"/>
              <a:gd name="connsiteX4100" fmla="*/ 1348498 w 2482948"/>
              <a:gd name="connsiteY4100" fmla="*/ 1223341 h 2128862"/>
              <a:gd name="connsiteX4101" fmla="*/ 1473019 w 2482948"/>
              <a:gd name="connsiteY4101" fmla="*/ 1221972 h 2128862"/>
              <a:gd name="connsiteX4102" fmla="*/ 1470969 w 2482948"/>
              <a:gd name="connsiteY4102" fmla="*/ 1222143 h 2128862"/>
              <a:gd name="connsiteX4103" fmla="*/ 1472776 w 2482948"/>
              <a:gd name="connsiteY4103" fmla="*/ 1222299 h 2128862"/>
              <a:gd name="connsiteX4104" fmla="*/ 1473453 w 2482948"/>
              <a:gd name="connsiteY4104" fmla="*/ 1222358 h 2128862"/>
              <a:gd name="connsiteX4105" fmla="*/ 1473983 w 2482948"/>
              <a:gd name="connsiteY4105" fmla="*/ 1222404 h 2128862"/>
              <a:gd name="connsiteX4106" fmla="*/ 1473250 w 2482948"/>
              <a:gd name="connsiteY4106" fmla="*/ 1222076 h 2128862"/>
              <a:gd name="connsiteX4107" fmla="*/ 1473111 w 2482948"/>
              <a:gd name="connsiteY4107" fmla="*/ 1222013 h 2128862"/>
              <a:gd name="connsiteX4108" fmla="*/ 257003 w 2482948"/>
              <a:gd name="connsiteY4108" fmla="*/ 1221755 h 2128862"/>
              <a:gd name="connsiteX4109" fmla="*/ 242055 w 2482948"/>
              <a:gd name="connsiteY4109" fmla="*/ 1224609 h 2128862"/>
              <a:gd name="connsiteX4110" fmla="*/ 210195 w 2482948"/>
              <a:gd name="connsiteY4110" fmla="*/ 1230691 h 2128862"/>
              <a:gd name="connsiteX4111" fmla="*/ 210882 w 2482948"/>
              <a:gd name="connsiteY4111" fmla="*/ 1231105 h 2128862"/>
              <a:gd name="connsiteX4112" fmla="*/ 231738 w 2482948"/>
              <a:gd name="connsiteY4112" fmla="*/ 1227752 h 2128862"/>
              <a:gd name="connsiteX4113" fmla="*/ 250577 w 2482948"/>
              <a:gd name="connsiteY4113" fmla="*/ 1224723 h 2128862"/>
              <a:gd name="connsiteX4114" fmla="*/ 451925 w 2482948"/>
              <a:gd name="connsiteY4114" fmla="*/ 1220483 h 2128862"/>
              <a:gd name="connsiteX4115" fmla="*/ 450609 w 2482948"/>
              <a:gd name="connsiteY4115" fmla="*/ 1221552 h 2128862"/>
              <a:gd name="connsiteX4116" fmla="*/ 447070 w 2482948"/>
              <a:gd name="connsiteY4116" fmla="*/ 1224429 h 2128862"/>
              <a:gd name="connsiteX4117" fmla="*/ 437961 w 2482948"/>
              <a:gd name="connsiteY4117" fmla="*/ 1232638 h 2128862"/>
              <a:gd name="connsiteX4118" fmla="*/ 424935 w 2482948"/>
              <a:gd name="connsiteY4118" fmla="*/ 1242417 h 2128862"/>
              <a:gd name="connsiteX4119" fmla="*/ 418629 w 2482948"/>
              <a:gd name="connsiteY4119" fmla="*/ 1247541 h 2128862"/>
              <a:gd name="connsiteX4120" fmla="*/ 410032 w 2482948"/>
              <a:gd name="connsiteY4120" fmla="*/ 1254528 h 2128862"/>
              <a:gd name="connsiteX4121" fmla="*/ 390412 w 2482948"/>
              <a:gd name="connsiteY4121" fmla="*/ 1268331 h 2128862"/>
              <a:gd name="connsiteX4122" fmla="*/ 377001 w 2482948"/>
              <a:gd name="connsiteY4122" fmla="*/ 1278399 h 2128862"/>
              <a:gd name="connsiteX4123" fmla="*/ 368029 w 2482948"/>
              <a:gd name="connsiteY4123" fmla="*/ 1284079 h 2128862"/>
              <a:gd name="connsiteX4124" fmla="*/ 358237 w 2482948"/>
              <a:gd name="connsiteY4124" fmla="*/ 1290968 h 2128862"/>
              <a:gd name="connsiteX4125" fmla="*/ 344408 w 2482948"/>
              <a:gd name="connsiteY4125" fmla="*/ 1299288 h 2128862"/>
              <a:gd name="connsiteX4126" fmla="*/ 336337 w 2482948"/>
              <a:gd name="connsiteY4126" fmla="*/ 1304145 h 2128862"/>
              <a:gd name="connsiteX4127" fmla="*/ 323225 w 2482948"/>
              <a:gd name="connsiteY4127" fmla="*/ 1312447 h 2128862"/>
              <a:gd name="connsiteX4128" fmla="*/ 322877 w 2482948"/>
              <a:gd name="connsiteY4128" fmla="*/ 1312629 h 2128862"/>
              <a:gd name="connsiteX4129" fmla="*/ 321867 w 2482948"/>
              <a:gd name="connsiteY4129" fmla="*/ 1313364 h 2128862"/>
              <a:gd name="connsiteX4130" fmla="*/ 315808 w 2482948"/>
              <a:gd name="connsiteY4130" fmla="*/ 1317769 h 2128862"/>
              <a:gd name="connsiteX4131" fmla="*/ 331350 w 2482948"/>
              <a:gd name="connsiteY4131" fmla="*/ 1308573 h 2128862"/>
              <a:gd name="connsiteX4132" fmla="*/ 363100 w 2482948"/>
              <a:gd name="connsiteY4132" fmla="*/ 1288766 h 2128862"/>
              <a:gd name="connsiteX4133" fmla="*/ 385523 w 2482948"/>
              <a:gd name="connsiteY4133" fmla="*/ 1273162 h 2128862"/>
              <a:gd name="connsiteX4134" fmla="*/ 420105 w 2482948"/>
              <a:gd name="connsiteY4134" fmla="*/ 1247422 h 2128862"/>
              <a:gd name="connsiteX4135" fmla="*/ 425817 w 2482948"/>
              <a:gd name="connsiteY4135" fmla="*/ 1242806 h 2128862"/>
              <a:gd name="connsiteX4136" fmla="*/ 442283 w 2482948"/>
              <a:gd name="connsiteY4136" fmla="*/ 1229499 h 2128862"/>
              <a:gd name="connsiteX4137" fmla="*/ 443936 w 2482948"/>
              <a:gd name="connsiteY4137" fmla="*/ 1228012 h 2128862"/>
              <a:gd name="connsiteX4138" fmla="*/ 445270 w 2482948"/>
              <a:gd name="connsiteY4138" fmla="*/ 1226755 h 2128862"/>
              <a:gd name="connsiteX4139" fmla="*/ 1333264 w 2482948"/>
              <a:gd name="connsiteY4139" fmla="*/ 1220105 h 2128862"/>
              <a:gd name="connsiteX4140" fmla="*/ 1349309 w 2482948"/>
              <a:gd name="connsiteY4140" fmla="*/ 1229984 h 2128862"/>
              <a:gd name="connsiteX4141" fmla="*/ 1351359 w 2482948"/>
              <a:gd name="connsiteY4141" fmla="*/ 1230642 h 2128862"/>
              <a:gd name="connsiteX4142" fmla="*/ 1421096 w 2482948"/>
              <a:gd name="connsiteY4142" fmla="*/ 1219664 h 2128862"/>
              <a:gd name="connsiteX4143" fmla="*/ 1426663 w 2482948"/>
              <a:gd name="connsiteY4143" fmla="*/ 1220470 h 2128862"/>
              <a:gd name="connsiteX4144" fmla="*/ 1427259 w 2482948"/>
              <a:gd name="connsiteY4144" fmla="*/ 1220421 h 2128862"/>
              <a:gd name="connsiteX4145" fmla="*/ 428363 w 2482948"/>
              <a:gd name="connsiteY4145" fmla="*/ 1218943 h 2128862"/>
              <a:gd name="connsiteX4146" fmla="*/ 420989 w 2482948"/>
              <a:gd name="connsiteY4146" fmla="*/ 1225018 h 2128862"/>
              <a:gd name="connsiteX4147" fmla="*/ 425214 w 2482948"/>
              <a:gd name="connsiteY4147" fmla="*/ 1221881 h 2128862"/>
              <a:gd name="connsiteX4148" fmla="*/ 425490 w 2482948"/>
              <a:gd name="connsiteY4148" fmla="*/ 1221624 h 2128862"/>
              <a:gd name="connsiteX4149" fmla="*/ 196265 w 2482948"/>
              <a:gd name="connsiteY4149" fmla="*/ 1218325 h 2128862"/>
              <a:gd name="connsiteX4150" fmla="*/ 192909 w 2482948"/>
              <a:gd name="connsiteY4150" fmla="*/ 1218780 h 2128862"/>
              <a:gd name="connsiteX4151" fmla="*/ 193209 w 2482948"/>
              <a:gd name="connsiteY4151" fmla="*/ 1219012 h 2128862"/>
              <a:gd name="connsiteX4152" fmla="*/ 194104 w 2482948"/>
              <a:gd name="connsiteY4152" fmla="*/ 1218952 h 2128862"/>
              <a:gd name="connsiteX4153" fmla="*/ 92953 w 2482948"/>
              <a:gd name="connsiteY4153" fmla="*/ 1216327 h 2128862"/>
              <a:gd name="connsiteX4154" fmla="*/ 92889 w 2482948"/>
              <a:gd name="connsiteY4154" fmla="*/ 1216601 h 2128862"/>
              <a:gd name="connsiteX4155" fmla="*/ 94502 w 2482948"/>
              <a:gd name="connsiteY4155" fmla="*/ 1217177 h 2128862"/>
              <a:gd name="connsiteX4156" fmla="*/ 94622 w 2482948"/>
              <a:gd name="connsiteY4156" fmla="*/ 1217220 h 2128862"/>
              <a:gd name="connsiteX4157" fmla="*/ 94753 w 2482948"/>
              <a:gd name="connsiteY4157" fmla="*/ 1217266 h 2128862"/>
              <a:gd name="connsiteX4158" fmla="*/ 1485818 w 2482948"/>
              <a:gd name="connsiteY4158" fmla="*/ 1215645 h 2128862"/>
              <a:gd name="connsiteX4159" fmla="*/ 1477950 w 2482948"/>
              <a:gd name="connsiteY4159" fmla="*/ 1216471 h 2128862"/>
              <a:gd name="connsiteX4160" fmla="*/ 1485541 w 2482948"/>
              <a:gd name="connsiteY4160" fmla="*/ 1216471 h 2128862"/>
              <a:gd name="connsiteX4161" fmla="*/ 1485541 w 2482948"/>
              <a:gd name="connsiteY4161" fmla="*/ 1217160 h 2128862"/>
              <a:gd name="connsiteX4162" fmla="*/ 1485404 w 2482948"/>
              <a:gd name="connsiteY4162" fmla="*/ 1222731 h 2128862"/>
              <a:gd name="connsiteX4163" fmla="*/ 1488831 w 2482948"/>
              <a:gd name="connsiteY4163" fmla="*/ 1224265 h 2128862"/>
              <a:gd name="connsiteX4164" fmla="*/ 1489127 w 2482948"/>
              <a:gd name="connsiteY4164" fmla="*/ 1215645 h 2128862"/>
              <a:gd name="connsiteX4165" fmla="*/ 1309095 w 2482948"/>
              <a:gd name="connsiteY4165" fmla="*/ 1215318 h 2128862"/>
              <a:gd name="connsiteX4166" fmla="*/ 1337452 w 2482948"/>
              <a:gd name="connsiteY4166" fmla="*/ 1235225 h 2128862"/>
              <a:gd name="connsiteX4167" fmla="*/ 1370682 w 2482948"/>
              <a:gd name="connsiteY4167" fmla="*/ 1249014 h 2128862"/>
              <a:gd name="connsiteX4168" fmla="*/ 1400328 w 2482948"/>
              <a:gd name="connsiteY4168" fmla="*/ 1253426 h 2128862"/>
              <a:gd name="connsiteX4169" fmla="*/ 1416184 w 2482948"/>
              <a:gd name="connsiteY4169" fmla="*/ 1258803 h 2128862"/>
              <a:gd name="connsiteX4170" fmla="*/ 1420458 w 2482948"/>
              <a:gd name="connsiteY4170" fmla="*/ 1303754 h 2128862"/>
              <a:gd name="connsiteX4171" fmla="*/ 1423768 w 2482948"/>
              <a:gd name="connsiteY4171" fmla="*/ 1346912 h 2128862"/>
              <a:gd name="connsiteX4172" fmla="*/ 1450654 w 2482948"/>
              <a:gd name="connsiteY4172" fmla="*/ 1462388 h 2128862"/>
              <a:gd name="connsiteX4173" fmla="*/ 1451208 w 2482948"/>
              <a:gd name="connsiteY4173" fmla="*/ 1462322 h 2128862"/>
              <a:gd name="connsiteX4174" fmla="*/ 1427353 w 2482948"/>
              <a:gd name="connsiteY4174" fmla="*/ 1343464 h 2128862"/>
              <a:gd name="connsiteX4175" fmla="*/ 1421286 w 2482948"/>
              <a:gd name="connsiteY4175" fmla="*/ 1260732 h 2128862"/>
              <a:gd name="connsiteX4176" fmla="*/ 1421286 w 2482948"/>
              <a:gd name="connsiteY4176" fmla="*/ 1254665 h 2128862"/>
              <a:gd name="connsiteX4177" fmla="*/ 1410255 w 2482948"/>
              <a:gd name="connsiteY4177" fmla="*/ 1253425 h 2128862"/>
              <a:gd name="connsiteX4178" fmla="*/ 1377853 w 2482948"/>
              <a:gd name="connsiteY4178" fmla="*/ 1249701 h 2128862"/>
              <a:gd name="connsiteX4179" fmla="*/ 1342277 w 2482948"/>
              <a:gd name="connsiteY4179" fmla="*/ 1237016 h 2128862"/>
              <a:gd name="connsiteX4180" fmla="*/ 1440301 w 2482948"/>
              <a:gd name="connsiteY4180" fmla="*/ 1214746 h 2128862"/>
              <a:gd name="connsiteX4181" fmla="*/ 1441004 w 2482948"/>
              <a:gd name="connsiteY4181" fmla="*/ 1214817 h 2128862"/>
              <a:gd name="connsiteX4182" fmla="*/ 1441079 w 2482948"/>
              <a:gd name="connsiteY4182" fmla="*/ 1214807 h 2128862"/>
              <a:gd name="connsiteX4183" fmla="*/ 1440966 w 2482948"/>
              <a:gd name="connsiteY4183" fmla="*/ 1214798 h 2128862"/>
              <a:gd name="connsiteX4184" fmla="*/ 143789 w 2482948"/>
              <a:gd name="connsiteY4184" fmla="*/ 1214452 h 2128862"/>
              <a:gd name="connsiteX4185" fmla="*/ 144291 w 2482948"/>
              <a:gd name="connsiteY4185" fmla="*/ 1215027 h 2128862"/>
              <a:gd name="connsiteX4186" fmla="*/ 144505 w 2482948"/>
              <a:gd name="connsiteY4186" fmla="*/ 1215272 h 2128862"/>
              <a:gd name="connsiteX4187" fmla="*/ 144762 w 2482948"/>
              <a:gd name="connsiteY4187" fmla="*/ 1215319 h 2128862"/>
              <a:gd name="connsiteX4188" fmla="*/ 144981 w 2482948"/>
              <a:gd name="connsiteY4188" fmla="*/ 1214732 h 2128862"/>
              <a:gd name="connsiteX4189" fmla="*/ 145058 w 2482948"/>
              <a:gd name="connsiteY4189" fmla="*/ 1214527 h 2128862"/>
              <a:gd name="connsiteX4190" fmla="*/ 144065 w 2482948"/>
              <a:gd name="connsiteY4190" fmla="*/ 1214469 h 2128862"/>
              <a:gd name="connsiteX4191" fmla="*/ 263013 w 2482948"/>
              <a:gd name="connsiteY4191" fmla="*/ 1214386 h 2128862"/>
              <a:gd name="connsiteX4192" fmla="*/ 238755 w 2482948"/>
              <a:gd name="connsiteY4192" fmla="*/ 1219833 h 2128862"/>
              <a:gd name="connsiteX4193" fmla="*/ 221406 w 2482948"/>
              <a:gd name="connsiteY4193" fmla="*/ 1223729 h 2128862"/>
              <a:gd name="connsiteX4194" fmla="*/ 259736 w 2482948"/>
              <a:gd name="connsiteY4194" fmla="*/ 1216334 h 2128862"/>
              <a:gd name="connsiteX4195" fmla="*/ 1382114 w 2482948"/>
              <a:gd name="connsiteY4195" fmla="*/ 1213888 h 2128862"/>
              <a:gd name="connsiteX4196" fmla="*/ 1382816 w 2482948"/>
              <a:gd name="connsiteY4196" fmla="*/ 1214126 h 2128862"/>
              <a:gd name="connsiteX4197" fmla="*/ 1382910 w 2482948"/>
              <a:gd name="connsiteY4197" fmla="*/ 1214140 h 2128862"/>
              <a:gd name="connsiteX4198" fmla="*/ 169812 w 2482948"/>
              <a:gd name="connsiteY4198" fmla="*/ 1213043 h 2128862"/>
              <a:gd name="connsiteX4199" fmla="*/ 169743 w 2482948"/>
              <a:gd name="connsiteY4199" fmla="*/ 1213052 h 2128862"/>
              <a:gd name="connsiteX4200" fmla="*/ 168445 w 2482948"/>
              <a:gd name="connsiteY4200" fmla="*/ 1213229 h 2128862"/>
              <a:gd name="connsiteX4201" fmla="*/ 168469 w 2482948"/>
              <a:gd name="connsiteY4201" fmla="*/ 1213246 h 2128862"/>
              <a:gd name="connsiteX4202" fmla="*/ 169864 w 2482948"/>
              <a:gd name="connsiteY4202" fmla="*/ 1213105 h 2128862"/>
              <a:gd name="connsiteX4203" fmla="*/ 1496020 w 2482948"/>
              <a:gd name="connsiteY4203" fmla="*/ 1212059 h 2128862"/>
              <a:gd name="connsiteX4204" fmla="*/ 1492769 w 2482948"/>
              <a:gd name="connsiteY4204" fmla="*/ 1212473 h 2128862"/>
              <a:gd name="connsiteX4205" fmla="*/ 1494643 w 2482948"/>
              <a:gd name="connsiteY4205" fmla="*/ 1212473 h 2128862"/>
              <a:gd name="connsiteX4206" fmla="*/ 1494643 w 2482948"/>
              <a:gd name="connsiteY4206" fmla="*/ 1213439 h 2128862"/>
              <a:gd name="connsiteX4207" fmla="*/ 1494163 w 2482948"/>
              <a:gd name="connsiteY4207" fmla="*/ 1226651 h 2128862"/>
              <a:gd name="connsiteX4208" fmla="*/ 1497101 w 2482948"/>
              <a:gd name="connsiteY4208" fmla="*/ 1227966 h 2128862"/>
              <a:gd name="connsiteX4209" fmla="*/ 1497813 w 2482948"/>
              <a:gd name="connsiteY4209" fmla="*/ 1212059 h 2128862"/>
              <a:gd name="connsiteX4210" fmla="*/ 1297141 w 2482948"/>
              <a:gd name="connsiteY4210" fmla="*/ 1211899 h 2128862"/>
              <a:gd name="connsiteX4211" fmla="*/ 1332624 w 2482948"/>
              <a:gd name="connsiteY4211" fmla="*/ 1238119 h 2128862"/>
              <a:gd name="connsiteX4212" fmla="*/ 1364476 w 2482948"/>
              <a:gd name="connsiteY4212" fmla="*/ 1251908 h 2128862"/>
              <a:gd name="connsiteX4213" fmla="*/ 1392053 w 2482948"/>
              <a:gd name="connsiteY4213" fmla="*/ 1257011 h 2128862"/>
              <a:gd name="connsiteX4214" fmla="*/ 1408185 w 2482948"/>
              <a:gd name="connsiteY4214" fmla="*/ 1263353 h 2128862"/>
              <a:gd name="connsiteX4215" fmla="*/ 1413149 w 2482948"/>
              <a:gd name="connsiteY4215" fmla="*/ 1307476 h 2128862"/>
              <a:gd name="connsiteX4216" fmla="*/ 1417010 w 2482948"/>
              <a:gd name="connsiteY4216" fmla="*/ 1349668 h 2128862"/>
              <a:gd name="connsiteX4217" fmla="*/ 1442983 w 2482948"/>
              <a:gd name="connsiteY4217" fmla="*/ 1453185 h 2128862"/>
              <a:gd name="connsiteX4218" fmla="*/ 1420183 w 2482948"/>
              <a:gd name="connsiteY4218" fmla="*/ 1346912 h 2128862"/>
              <a:gd name="connsiteX4219" fmla="*/ 1416874 w 2482948"/>
              <a:gd name="connsiteY4219" fmla="*/ 1303340 h 2128862"/>
              <a:gd name="connsiteX4220" fmla="*/ 1412737 w 2482948"/>
              <a:gd name="connsiteY4220" fmla="*/ 1259217 h 2128862"/>
              <a:gd name="connsiteX4221" fmla="*/ 1401017 w 2482948"/>
              <a:gd name="connsiteY4221" fmla="*/ 1257425 h 2128862"/>
              <a:gd name="connsiteX4222" fmla="*/ 1336486 w 2482948"/>
              <a:gd name="connsiteY4222" fmla="*/ 1239361 h 2128862"/>
              <a:gd name="connsiteX4223" fmla="*/ 107680 w 2482948"/>
              <a:gd name="connsiteY4223" fmla="*/ 1211631 h 2128862"/>
              <a:gd name="connsiteX4224" fmla="*/ 108040 w 2482948"/>
              <a:gd name="connsiteY4224" fmla="*/ 1212196 h 2128862"/>
              <a:gd name="connsiteX4225" fmla="*/ 109467 w 2482948"/>
              <a:gd name="connsiteY4225" fmla="*/ 1212641 h 2128862"/>
              <a:gd name="connsiteX4226" fmla="*/ 110613 w 2482948"/>
              <a:gd name="connsiteY4226" fmla="*/ 1212998 h 2128862"/>
              <a:gd name="connsiteX4227" fmla="*/ 110749 w 2482948"/>
              <a:gd name="connsiteY4227" fmla="*/ 1213041 h 2128862"/>
              <a:gd name="connsiteX4228" fmla="*/ 110770 w 2482948"/>
              <a:gd name="connsiteY4228" fmla="*/ 1212967 h 2128862"/>
              <a:gd name="connsiteX4229" fmla="*/ 110273 w 2482948"/>
              <a:gd name="connsiteY4229" fmla="*/ 1212752 h 2128862"/>
              <a:gd name="connsiteX4230" fmla="*/ 108813 w 2482948"/>
              <a:gd name="connsiteY4230" fmla="*/ 1212121 h 2128862"/>
              <a:gd name="connsiteX4231" fmla="*/ 454850 w 2482948"/>
              <a:gd name="connsiteY4231" fmla="*/ 1210959 h 2128862"/>
              <a:gd name="connsiteX4232" fmla="*/ 415451 w 2482948"/>
              <a:gd name="connsiteY4232" fmla="*/ 1243101 h 2128862"/>
              <a:gd name="connsiteX4233" fmla="*/ 425329 w 2482948"/>
              <a:gd name="connsiteY4233" fmla="*/ 1235874 h 2128862"/>
              <a:gd name="connsiteX4234" fmla="*/ 444299 w 2482948"/>
              <a:gd name="connsiteY4234" fmla="*/ 1220464 h 2128862"/>
              <a:gd name="connsiteX4235" fmla="*/ 116516 w 2482948"/>
              <a:gd name="connsiteY4235" fmla="*/ 1209387 h 2128862"/>
              <a:gd name="connsiteX4236" fmla="*/ 116457 w 2482948"/>
              <a:gd name="connsiteY4236" fmla="*/ 1209596 h 2128862"/>
              <a:gd name="connsiteX4237" fmla="*/ 116409 w 2482948"/>
              <a:gd name="connsiteY4237" fmla="*/ 1209764 h 2128862"/>
              <a:gd name="connsiteX4238" fmla="*/ 116339 w 2482948"/>
              <a:gd name="connsiteY4238" fmla="*/ 1210010 h 2128862"/>
              <a:gd name="connsiteX4239" fmla="*/ 116611 w 2482948"/>
              <a:gd name="connsiteY4239" fmla="*/ 1210129 h 2128862"/>
              <a:gd name="connsiteX4240" fmla="*/ 119899 w 2482948"/>
              <a:gd name="connsiteY4240" fmla="*/ 1210735 h 2128862"/>
              <a:gd name="connsiteX4241" fmla="*/ 117445 w 2482948"/>
              <a:gd name="connsiteY4241" fmla="*/ 1209757 h 2128862"/>
              <a:gd name="connsiteX4242" fmla="*/ 139281 w 2482948"/>
              <a:gd name="connsiteY4242" fmla="*/ 1209298 h 2128862"/>
              <a:gd name="connsiteX4243" fmla="*/ 139408 w 2482948"/>
              <a:gd name="connsiteY4243" fmla="*/ 1209443 h 2128862"/>
              <a:gd name="connsiteX4244" fmla="*/ 139612 w 2482948"/>
              <a:gd name="connsiteY4244" fmla="*/ 1209676 h 2128862"/>
              <a:gd name="connsiteX4245" fmla="*/ 140606 w 2482948"/>
              <a:gd name="connsiteY4245" fmla="*/ 1209729 h 2128862"/>
              <a:gd name="connsiteX4246" fmla="*/ 140281 w 2482948"/>
              <a:gd name="connsiteY4246" fmla="*/ 1209403 h 2128862"/>
              <a:gd name="connsiteX4247" fmla="*/ 140191 w 2482948"/>
              <a:gd name="connsiteY4247" fmla="*/ 1209313 h 2128862"/>
              <a:gd name="connsiteX4248" fmla="*/ 131951 w 2482948"/>
              <a:gd name="connsiteY4248" fmla="*/ 1209178 h 2128862"/>
              <a:gd name="connsiteX4249" fmla="*/ 131999 w 2482948"/>
              <a:gd name="connsiteY4249" fmla="*/ 1209239 h 2128862"/>
              <a:gd name="connsiteX4250" fmla="*/ 132030 w 2482948"/>
              <a:gd name="connsiteY4250" fmla="*/ 1209277 h 2128862"/>
              <a:gd name="connsiteX4251" fmla="*/ 132452 w 2482948"/>
              <a:gd name="connsiteY4251" fmla="*/ 1209299 h 2128862"/>
              <a:gd name="connsiteX4252" fmla="*/ 132746 w 2482948"/>
              <a:gd name="connsiteY4252" fmla="*/ 1209315 h 2128862"/>
              <a:gd name="connsiteX4253" fmla="*/ 133221 w 2482948"/>
              <a:gd name="connsiteY4253" fmla="*/ 1209340 h 2128862"/>
              <a:gd name="connsiteX4254" fmla="*/ 133161 w 2482948"/>
              <a:gd name="connsiteY4254" fmla="*/ 1209274 h 2128862"/>
              <a:gd name="connsiteX4255" fmla="*/ 133090 w 2482948"/>
              <a:gd name="connsiteY4255" fmla="*/ 1209197 h 2128862"/>
              <a:gd name="connsiteX4256" fmla="*/ 153288 w 2482948"/>
              <a:gd name="connsiteY4256" fmla="*/ 1209033 h 2128862"/>
              <a:gd name="connsiteX4257" fmla="*/ 152824 w 2482948"/>
              <a:gd name="connsiteY4257" fmla="*/ 1209115 h 2128862"/>
              <a:gd name="connsiteX4258" fmla="*/ 152464 w 2482948"/>
              <a:gd name="connsiteY4258" fmla="*/ 1209178 h 2128862"/>
              <a:gd name="connsiteX4259" fmla="*/ 153472 w 2482948"/>
              <a:gd name="connsiteY4259" fmla="*/ 1210124 h 2128862"/>
              <a:gd name="connsiteX4260" fmla="*/ 153791 w 2482948"/>
              <a:gd name="connsiteY4260" fmla="*/ 1210423 h 2128862"/>
              <a:gd name="connsiteX4261" fmla="*/ 153827 w 2482948"/>
              <a:gd name="connsiteY4261" fmla="*/ 1210425 h 2128862"/>
              <a:gd name="connsiteX4262" fmla="*/ 154217 w 2482948"/>
              <a:gd name="connsiteY4262" fmla="*/ 1210446 h 2128862"/>
              <a:gd name="connsiteX4263" fmla="*/ 1503171 w 2482948"/>
              <a:gd name="connsiteY4263" fmla="*/ 1209000 h 2128862"/>
              <a:gd name="connsiteX4264" fmla="*/ 1502159 w 2482948"/>
              <a:gd name="connsiteY4264" fmla="*/ 1230230 h 2128862"/>
              <a:gd name="connsiteX4265" fmla="*/ 1505490 w 2482948"/>
              <a:gd name="connsiteY4265" fmla="*/ 1231721 h 2128862"/>
              <a:gd name="connsiteX4266" fmla="*/ 1506683 w 2482948"/>
              <a:gd name="connsiteY4266" fmla="*/ 1210513 h 2128862"/>
              <a:gd name="connsiteX4267" fmla="*/ 1505743 w 2482948"/>
              <a:gd name="connsiteY4267" fmla="*/ 1210108 h 2128862"/>
              <a:gd name="connsiteX4268" fmla="*/ 165725 w 2482948"/>
              <a:gd name="connsiteY4268" fmla="*/ 1208175 h 2128862"/>
              <a:gd name="connsiteX4269" fmla="*/ 165673 w 2482948"/>
              <a:gd name="connsiteY4269" fmla="*/ 1208286 h 2128862"/>
              <a:gd name="connsiteX4270" fmla="*/ 165798 w 2482948"/>
              <a:gd name="connsiteY4270" fmla="*/ 1208262 h 2128862"/>
              <a:gd name="connsiteX4271" fmla="*/ 159395 w 2482948"/>
              <a:gd name="connsiteY4271" fmla="*/ 1207965 h 2128862"/>
              <a:gd name="connsiteX4272" fmla="*/ 158582 w 2482948"/>
              <a:gd name="connsiteY4272" fmla="*/ 1208108 h 2128862"/>
              <a:gd name="connsiteX4273" fmla="*/ 156501 w 2482948"/>
              <a:gd name="connsiteY4273" fmla="*/ 1208472 h 2128862"/>
              <a:gd name="connsiteX4274" fmla="*/ 156501 w 2482948"/>
              <a:gd name="connsiteY4274" fmla="*/ 1208473 h 2128862"/>
              <a:gd name="connsiteX4275" fmla="*/ 158053 w 2482948"/>
              <a:gd name="connsiteY4275" fmla="*/ 1209773 h 2128862"/>
              <a:gd name="connsiteX4276" fmla="*/ 159059 w 2482948"/>
              <a:gd name="connsiteY4276" fmla="*/ 1209577 h 2128862"/>
              <a:gd name="connsiteX4277" fmla="*/ 159654 w 2482948"/>
              <a:gd name="connsiteY4277" fmla="*/ 1208321 h 2128862"/>
              <a:gd name="connsiteX4278" fmla="*/ 159607 w 2482948"/>
              <a:gd name="connsiteY4278" fmla="*/ 1208257 h 2128862"/>
              <a:gd name="connsiteX4279" fmla="*/ 1499703 w 2482948"/>
              <a:gd name="connsiteY4279" fmla="*/ 1207506 h 2128862"/>
              <a:gd name="connsiteX4280" fmla="*/ 1497209 w 2482948"/>
              <a:gd name="connsiteY4280" fmla="*/ 1207887 h 2128862"/>
              <a:gd name="connsiteX4281" fmla="*/ 1496981 w 2482948"/>
              <a:gd name="connsiteY4281" fmla="*/ 1207922 h 2128862"/>
              <a:gd name="connsiteX4282" fmla="*/ 1500667 w 2482948"/>
              <a:gd name="connsiteY4282" fmla="*/ 1207922 h 2128862"/>
              <a:gd name="connsiteX4283" fmla="*/ 1500212 w 2482948"/>
              <a:gd name="connsiteY4283" fmla="*/ 1207726 h 2128862"/>
              <a:gd name="connsiteX4284" fmla="*/ 1500008 w 2482948"/>
              <a:gd name="connsiteY4284" fmla="*/ 1207638 h 2128862"/>
              <a:gd name="connsiteX4285" fmla="*/ 267512 w 2482948"/>
              <a:gd name="connsiteY4285" fmla="*/ 1207266 h 2128862"/>
              <a:gd name="connsiteX4286" fmla="*/ 263360 w 2482948"/>
              <a:gd name="connsiteY4286" fmla="*/ 1208347 h 2128862"/>
              <a:gd name="connsiteX4287" fmla="*/ 255338 w 2482948"/>
              <a:gd name="connsiteY4287" fmla="*/ 1210434 h 2128862"/>
              <a:gd name="connsiteX4288" fmla="*/ 222758 w 2482948"/>
              <a:gd name="connsiteY4288" fmla="*/ 1218911 h 2128862"/>
              <a:gd name="connsiteX4289" fmla="*/ 263596 w 2482948"/>
              <a:gd name="connsiteY4289" fmla="*/ 1209715 h 2128862"/>
              <a:gd name="connsiteX4290" fmla="*/ 95316 w 2482948"/>
              <a:gd name="connsiteY4290" fmla="*/ 1206286 h 2128862"/>
              <a:gd name="connsiteX4291" fmla="*/ 95237 w 2482948"/>
              <a:gd name="connsiteY4291" fmla="*/ 1206623 h 2128862"/>
              <a:gd name="connsiteX4292" fmla="*/ 98338 w 2482948"/>
              <a:gd name="connsiteY4292" fmla="*/ 1208145 h 2128862"/>
              <a:gd name="connsiteX4293" fmla="*/ 101036 w 2482948"/>
              <a:gd name="connsiteY4293" fmla="*/ 1209469 h 2128862"/>
              <a:gd name="connsiteX4294" fmla="*/ 100363 w 2482948"/>
              <a:gd name="connsiteY4294" fmla="*/ 1208467 h 2128862"/>
              <a:gd name="connsiteX4295" fmla="*/ 96402 w 2482948"/>
              <a:gd name="connsiteY4295" fmla="*/ 1206756 h 2128862"/>
              <a:gd name="connsiteX4296" fmla="*/ 106566 w 2482948"/>
              <a:gd name="connsiteY4296" fmla="*/ 1205421 h 2128862"/>
              <a:gd name="connsiteX4297" fmla="*/ 106566 w 2482948"/>
              <a:gd name="connsiteY4297" fmla="*/ 1205423 h 2128862"/>
              <a:gd name="connsiteX4298" fmla="*/ 106561 w 2482948"/>
              <a:gd name="connsiteY4298" fmla="*/ 1205444 h 2128862"/>
              <a:gd name="connsiteX4299" fmla="*/ 106495 w 2482948"/>
              <a:gd name="connsiteY4299" fmla="*/ 1205703 h 2128862"/>
              <a:gd name="connsiteX4300" fmla="*/ 107356 w 2482948"/>
              <a:gd name="connsiteY4300" fmla="*/ 1206080 h 2128862"/>
              <a:gd name="connsiteX4301" fmla="*/ 107380 w 2482948"/>
              <a:gd name="connsiteY4301" fmla="*/ 1206090 h 2128862"/>
              <a:gd name="connsiteX4302" fmla="*/ 107035 w 2482948"/>
              <a:gd name="connsiteY4302" fmla="*/ 1205608 h 2128862"/>
              <a:gd name="connsiteX4303" fmla="*/ 106960 w 2482948"/>
              <a:gd name="connsiteY4303" fmla="*/ 1205578 h 2128862"/>
              <a:gd name="connsiteX4304" fmla="*/ 175641 w 2482948"/>
              <a:gd name="connsiteY4304" fmla="*/ 1205124 h 2128862"/>
              <a:gd name="connsiteX4305" fmla="*/ 174164 w 2482948"/>
              <a:gd name="connsiteY4305" fmla="*/ 1205382 h 2128862"/>
              <a:gd name="connsiteX4306" fmla="*/ 173596 w 2482948"/>
              <a:gd name="connsiteY4306" fmla="*/ 1205482 h 2128862"/>
              <a:gd name="connsiteX4307" fmla="*/ 174572 w 2482948"/>
              <a:gd name="connsiteY4307" fmla="*/ 1206551 h 2128862"/>
              <a:gd name="connsiteX4308" fmla="*/ 174936 w 2482948"/>
              <a:gd name="connsiteY4308" fmla="*/ 1206480 h 2128862"/>
              <a:gd name="connsiteX4309" fmla="*/ 134765 w 2482948"/>
              <a:gd name="connsiteY4309" fmla="*/ 1203890 h 2128862"/>
              <a:gd name="connsiteX4310" fmla="*/ 134658 w 2482948"/>
              <a:gd name="connsiteY4310" fmla="*/ 1203894 h 2128862"/>
              <a:gd name="connsiteX4311" fmla="*/ 134558 w 2482948"/>
              <a:gd name="connsiteY4311" fmla="*/ 1203898 h 2128862"/>
              <a:gd name="connsiteX4312" fmla="*/ 135097 w 2482948"/>
              <a:gd name="connsiteY4312" fmla="*/ 1204515 h 2128862"/>
              <a:gd name="connsiteX4313" fmla="*/ 135394 w 2482948"/>
              <a:gd name="connsiteY4313" fmla="*/ 1204519 h 2128862"/>
              <a:gd name="connsiteX4314" fmla="*/ 135299 w 2482948"/>
              <a:gd name="connsiteY4314" fmla="*/ 1204424 h 2128862"/>
              <a:gd name="connsiteX4315" fmla="*/ 1403201 w 2482948"/>
              <a:gd name="connsiteY4315" fmla="*/ 1203805 h 2128862"/>
              <a:gd name="connsiteX4316" fmla="*/ 1406395 w 2482948"/>
              <a:gd name="connsiteY4316" fmla="*/ 1204614 h 2128862"/>
              <a:gd name="connsiteX4317" fmla="*/ 1415060 w 2482948"/>
              <a:gd name="connsiteY4317" fmla="*/ 1205123 h 2128862"/>
              <a:gd name="connsiteX4318" fmla="*/ 1411477 w 2482948"/>
              <a:gd name="connsiteY4318" fmla="*/ 1204593 h 2128862"/>
              <a:gd name="connsiteX4319" fmla="*/ 88895 w 2482948"/>
              <a:gd name="connsiteY4319" fmla="*/ 1203510 h 2128862"/>
              <a:gd name="connsiteX4320" fmla="*/ 89347 w 2482948"/>
              <a:gd name="connsiteY4320" fmla="*/ 1203732 h 2128862"/>
              <a:gd name="connsiteX4321" fmla="*/ 89324 w 2482948"/>
              <a:gd name="connsiteY4321" fmla="*/ 1203696 h 2128862"/>
              <a:gd name="connsiteX4322" fmla="*/ 149283 w 2482948"/>
              <a:gd name="connsiteY4322" fmla="*/ 1202943 h 2128862"/>
              <a:gd name="connsiteX4323" fmla="*/ 148756 w 2482948"/>
              <a:gd name="connsiteY4323" fmla="*/ 1203056 h 2128862"/>
              <a:gd name="connsiteX4324" fmla="*/ 147055 w 2482948"/>
              <a:gd name="connsiteY4324" fmla="*/ 1203422 h 2128862"/>
              <a:gd name="connsiteX4325" fmla="*/ 147055 w 2482948"/>
              <a:gd name="connsiteY4325" fmla="*/ 1203422 h 2128862"/>
              <a:gd name="connsiteX4326" fmla="*/ 146359 w 2482948"/>
              <a:gd name="connsiteY4326" fmla="*/ 1203449 h 2128862"/>
              <a:gd name="connsiteX4327" fmla="*/ 147084 w 2482948"/>
              <a:gd name="connsiteY4327" fmla="*/ 1204129 h 2128862"/>
              <a:gd name="connsiteX4328" fmla="*/ 147698 w 2482948"/>
              <a:gd name="connsiteY4328" fmla="*/ 1204705 h 2128862"/>
              <a:gd name="connsiteX4329" fmla="*/ 148721 w 2482948"/>
              <a:gd name="connsiteY4329" fmla="*/ 1204720 h 2128862"/>
              <a:gd name="connsiteX4330" fmla="*/ 148770 w 2482948"/>
              <a:gd name="connsiteY4330" fmla="*/ 1204589 h 2128862"/>
              <a:gd name="connsiteX4331" fmla="*/ 148918 w 2482948"/>
              <a:gd name="connsiteY4331" fmla="*/ 1204195 h 2128862"/>
              <a:gd name="connsiteX4332" fmla="*/ 149348 w 2482948"/>
              <a:gd name="connsiteY4332" fmla="*/ 1203042 h 2128862"/>
              <a:gd name="connsiteX4333" fmla="*/ 149314 w 2482948"/>
              <a:gd name="connsiteY4333" fmla="*/ 1202990 h 2128862"/>
              <a:gd name="connsiteX4334" fmla="*/ 149285 w 2482948"/>
              <a:gd name="connsiteY4334" fmla="*/ 1202947 h 2128862"/>
              <a:gd name="connsiteX4335" fmla="*/ 1515573 w 2482948"/>
              <a:gd name="connsiteY4335" fmla="*/ 1202818 h 2128862"/>
              <a:gd name="connsiteX4336" fmla="*/ 1514083 w 2482948"/>
              <a:gd name="connsiteY4336" fmla="*/ 1210956 h 2128862"/>
              <a:gd name="connsiteX4337" fmla="*/ 1513669 w 2482948"/>
              <a:gd name="connsiteY4337" fmla="*/ 1213437 h 2128862"/>
              <a:gd name="connsiteX4338" fmla="*/ 1510912 w 2482948"/>
              <a:gd name="connsiteY4338" fmla="*/ 1212334 h 2128862"/>
              <a:gd name="connsiteX4339" fmla="*/ 1510881 w 2482948"/>
              <a:gd name="connsiteY4339" fmla="*/ 1212321 h 2128862"/>
              <a:gd name="connsiteX4340" fmla="*/ 1510325 w 2482948"/>
              <a:gd name="connsiteY4340" fmla="*/ 1221811 h 2128862"/>
              <a:gd name="connsiteX4341" fmla="*/ 1509635 w 2482948"/>
              <a:gd name="connsiteY4341" fmla="*/ 1233576 h 2128862"/>
              <a:gd name="connsiteX4342" fmla="*/ 1513388 w 2482948"/>
              <a:gd name="connsiteY4342" fmla="*/ 1235256 h 2128862"/>
              <a:gd name="connsiteX4343" fmla="*/ 160647 w 2482948"/>
              <a:gd name="connsiteY4343" fmla="*/ 1202127 h 2128862"/>
              <a:gd name="connsiteX4344" fmla="*/ 160835 w 2482948"/>
              <a:gd name="connsiteY4344" fmla="*/ 1202404 h 2128862"/>
              <a:gd name="connsiteX4345" fmla="*/ 160872 w 2482948"/>
              <a:gd name="connsiteY4345" fmla="*/ 1202395 h 2128862"/>
              <a:gd name="connsiteX4346" fmla="*/ 160834 w 2482948"/>
              <a:gd name="connsiteY4346" fmla="*/ 1202349 h 2128862"/>
              <a:gd name="connsiteX4347" fmla="*/ 160649 w 2482948"/>
              <a:gd name="connsiteY4347" fmla="*/ 1202129 h 2128862"/>
              <a:gd name="connsiteX4348" fmla="*/ 270573 w 2482948"/>
              <a:gd name="connsiteY4348" fmla="*/ 1201747 h 2128862"/>
              <a:gd name="connsiteX4349" fmla="*/ 238159 w 2482948"/>
              <a:gd name="connsiteY4349" fmla="*/ 1211163 h 2128862"/>
              <a:gd name="connsiteX4350" fmla="*/ 267873 w 2482948"/>
              <a:gd name="connsiteY4350" fmla="*/ 1203511 h 2128862"/>
              <a:gd name="connsiteX4351" fmla="*/ 154867 w 2482948"/>
              <a:gd name="connsiteY4351" fmla="*/ 1201743 h 2128862"/>
              <a:gd name="connsiteX4352" fmla="*/ 154601 w 2482948"/>
              <a:gd name="connsiteY4352" fmla="*/ 1201800 h 2128862"/>
              <a:gd name="connsiteX4353" fmla="*/ 154393 w 2482948"/>
              <a:gd name="connsiteY4353" fmla="*/ 1202269 h 2128862"/>
              <a:gd name="connsiteX4354" fmla="*/ 153781 w 2482948"/>
              <a:gd name="connsiteY4354" fmla="*/ 1203889 h 2128862"/>
              <a:gd name="connsiteX4355" fmla="*/ 153860 w 2482948"/>
              <a:gd name="connsiteY4355" fmla="*/ 1204023 h 2128862"/>
              <a:gd name="connsiteX4356" fmla="*/ 156141 w 2482948"/>
              <a:gd name="connsiteY4356" fmla="*/ 1203494 h 2128862"/>
              <a:gd name="connsiteX4357" fmla="*/ 154867 w 2482948"/>
              <a:gd name="connsiteY4357" fmla="*/ 1201743 h 2128862"/>
              <a:gd name="connsiteX4358" fmla="*/ 123777 w 2482948"/>
              <a:gd name="connsiteY4358" fmla="*/ 1198965 h 2128862"/>
              <a:gd name="connsiteX4359" fmla="*/ 123978 w 2482948"/>
              <a:gd name="connsiteY4359" fmla="*/ 1199217 h 2128862"/>
              <a:gd name="connsiteX4360" fmla="*/ 124207 w 2482948"/>
              <a:gd name="connsiteY4360" fmla="*/ 1199502 h 2128862"/>
              <a:gd name="connsiteX4361" fmla="*/ 124207 w 2482948"/>
              <a:gd name="connsiteY4361" fmla="*/ 1199502 h 2128862"/>
              <a:gd name="connsiteX4362" fmla="*/ 124265 w 2482948"/>
              <a:gd name="connsiteY4362" fmla="*/ 1199501 h 2128862"/>
              <a:gd name="connsiteX4363" fmla="*/ 1523737 w 2482948"/>
              <a:gd name="connsiteY4363" fmla="*/ 1198070 h 2128862"/>
              <a:gd name="connsiteX4364" fmla="*/ 1521146 w 2482948"/>
              <a:gd name="connsiteY4364" fmla="*/ 1198550 h 2128862"/>
              <a:gd name="connsiteX4365" fmla="*/ 1520420 w 2482948"/>
              <a:gd name="connsiteY4365" fmla="*/ 1208827 h 2128862"/>
              <a:gd name="connsiteX4366" fmla="*/ 1519557 w 2482948"/>
              <a:gd name="connsiteY4366" fmla="*/ 1221049 h 2128862"/>
              <a:gd name="connsiteX4367" fmla="*/ 1522895 w 2482948"/>
              <a:gd name="connsiteY4367" fmla="*/ 1202700 h 2128862"/>
              <a:gd name="connsiteX4368" fmla="*/ 131403 w 2482948"/>
              <a:gd name="connsiteY4368" fmla="*/ 1197830 h 2128862"/>
              <a:gd name="connsiteX4369" fmla="*/ 130976 w 2482948"/>
              <a:gd name="connsiteY4369" fmla="*/ 1199208 h 2128862"/>
              <a:gd name="connsiteX4370" fmla="*/ 130949 w 2482948"/>
              <a:gd name="connsiteY4370" fmla="*/ 1199294 h 2128862"/>
              <a:gd name="connsiteX4371" fmla="*/ 130945 w 2482948"/>
              <a:gd name="connsiteY4371" fmla="*/ 1199308 h 2128862"/>
              <a:gd name="connsiteX4372" fmla="*/ 132148 w 2482948"/>
              <a:gd name="connsiteY4372" fmla="*/ 1199273 h 2128862"/>
              <a:gd name="connsiteX4373" fmla="*/ 123124 w 2482948"/>
              <a:gd name="connsiteY4373" fmla="*/ 1197787 h 2128862"/>
              <a:gd name="connsiteX4374" fmla="*/ 122880 w 2482948"/>
              <a:gd name="connsiteY4374" fmla="*/ 1197844 h 2128862"/>
              <a:gd name="connsiteX4375" fmla="*/ 123517 w 2482948"/>
              <a:gd name="connsiteY4375" fmla="*/ 1198641 h 2128862"/>
              <a:gd name="connsiteX4376" fmla="*/ 123526 w 2482948"/>
              <a:gd name="connsiteY4376" fmla="*/ 1198651 h 2128862"/>
              <a:gd name="connsiteX4377" fmla="*/ 144121 w 2482948"/>
              <a:gd name="connsiteY4377" fmla="*/ 1195094 h 2128862"/>
              <a:gd name="connsiteX4378" fmla="*/ 143800 w 2482948"/>
              <a:gd name="connsiteY4378" fmla="*/ 1196030 h 2128862"/>
              <a:gd name="connsiteX4379" fmla="*/ 143271 w 2482948"/>
              <a:gd name="connsiteY4379" fmla="*/ 1197576 h 2128862"/>
              <a:gd name="connsiteX4380" fmla="*/ 143981 w 2482948"/>
              <a:gd name="connsiteY4380" fmla="*/ 1198932 h 2128862"/>
              <a:gd name="connsiteX4381" fmla="*/ 146301 w 2482948"/>
              <a:gd name="connsiteY4381" fmla="*/ 1198865 h 2128862"/>
              <a:gd name="connsiteX4382" fmla="*/ 146302 w 2482948"/>
              <a:gd name="connsiteY4382" fmla="*/ 1198865 h 2128862"/>
              <a:gd name="connsiteX4383" fmla="*/ 146304 w 2482948"/>
              <a:gd name="connsiteY4383" fmla="*/ 1198864 h 2128862"/>
              <a:gd name="connsiteX4384" fmla="*/ 146555 w 2482948"/>
              <a:gd name="connsiteY4384" fmla="*/ 1198796 h 2128862"/>
              <a:gd name="connsiteX4385" fmla="*/ 113865 w 2482948"/>
              <a:gd name="connsiteY4385" fmla="*/ 1194749 h 2128862"/>
              <a:gd name="connsiteX4386" fmla="*/ 113130 w 2482948"/>
              <a:gd name="connsiteY4386" fmla="*/ 1194892 h 2128862"/>
              <a:gd name="connsiteX4387" fmla="*/ 113177 w 2482948"/>
              <a:gd name="connsiteY4387" fmla="*/ 1194955 h 2128862"/>
              <a:gd name="connsiteX4388" fmla="*/ 113815 w 2482948"/>
              <a:gd name="connsiteY4388" fmla="*/ 1195017 h 2128862"/>
              <a:gd name="connsiteX4389" fmla="*/ 114051 w 2482948"/>
              <a:gd name="connsiteY4389" fmla="*/ 1195040 h 2128862"/>
              <a:gd name="connsiteX4390" fmla="*/ 114109 w 2482948"/>
              <a:gd name="connsiteY4390" fmla="*/ 1195045 h 2128862"/>
              <a:gd name="connsiteX4391" fmla="*/ 114010 w 2482948"/>
              <a:gd name="connsiteY4391" fmla="*/ 1194925 h 2128862"/>
              <a:gd name="connsiteX4392" fmla="*/ 136981 w 2482948"/>
              <a:gd name="connsiteY4392" fmla="*/ 1194514 h 2128862"/>
              <a:gd name="connsiteX4393" fmla="*/ 135264 w 2482948"/>
              <a:gd name="connsiteY4393" fmla="*/ 1194919 h 2128862"/>
              <a:gd name="connsiteX4394" fmla="*/ 136469 w 2482948"/>
              <a:gd name="connsiteY4394" fmla="*/ 1197461 h 2128862"/>
              <a:gd name="connsiteX4395" fmla="*/ 136927 w 2482948"/>
              <a:gd name="connsiteY4395" fmla="*/ 1197932 h 2128862"/>
              <a:gd name="connsiteX4396" fmla="*/ 137938 w 2482948"/>
              <a:gd name="connsiteY4396" fmla="*/ 1198971 h 2128862"/>
              <a:gd name="connsiteX4397" fmla="*/ 138216 w 2482948"/>
              <a:gd name="connsiteY4397" fmla="*/ 1198152 h 2128862"/>
              <a:gd name="connsiteX4398" fmla="*/ 138526 w 2482948"/>
              <a:gd name="connsiteY4398" fmla="*/ 1197236 h 2128862"/>
              <a:gd name="connsiteX4399" fmla="*/ 138419 w 2482948"/>
              <a:gd name="connsiteY4399" fmla="*/ 1197047 h 2128862"/>
              <a:gd name="connsiteX4400" fmla="*/ 138318 w 2482948"/>
              <a:gd name="connsiteY4400" fmla="*/ 1196870 h 2128862"/>
              <a:gd name="connsiteX4401" fmla="*/ 121053 w 2482948"/>
              <a:gd name="connsiteY4401" fmla="*/ 1193328 h 2128862"/>
              <a:gd name="connsiteX4402" fmla="*/ 121023 w 2482948"/>
              <a:gd name="connsiteY4402" fmla="*/ 1193434 h 2128862"/>
              <a:gd name="connsiteX4403" fmla="*/ 120967 w 2482948"/>
              <a:gd name="connsiteY4403" fmla="*/ 1193635 h 2128862"/>
              <a:gd name="connsiteX4404" fmla="*/ 121014 w 2482948"/>
              <a:gd name="connsiteY4404" fmla="*/ 1193624 h 2128862"/>
              <a:gd name="connsiteX4405" fmla="*/ 121174 w 2482948"/>
              <a:gd name="connsiteY4405" fmla="*/ 1193587 h 2128862"/>
              <a:gd name="connsiteX4406" fmla="*/ 147755 w 2482948"/>
              <a:gd name="connsiteY4406" fmla="*/ 1191969 h 2128862"/>
              <a:gd name="connsiteX4407" fmla="*/ 146837 w 2482948"/>
              <a:gd name="connsiteY4407" fmla="*/ 1192186 h 2128862"/>
              <a:gd name="connsiteX4408" fmla="*/ 146835 w 2482948"/>
              <a:gd name="connsiteY4408" fmla="*/ 1192187 h 2128862"/>
              <a:gd name="connsiteX4409" fmla="*/ 147617 w 2482948"/>
              <a:gd name="connsiteY4409" fmla="*/ 1193505 h 2128862"/>
              <a:gd name="connsiteX4410" fmla="*/ 149163 w 2482948"/>
              <a:gd name="connsiteY4410" fmla="*/ 1196109 h 2128862"/>
              <a:gd name="connsiteX4411" fmla="*/ 150172 w 2482948"/>
              <a:gd name="connsiteY4411" fmla="*/ 1197809 h 2128862"/>
              <a:gd name="connsiteX4412" fmla="*/ 151643 w 2482948"/>
              <a:gd name="connsiteY4412" fmla="*/ 1197408 h 2128862"/>
              <a:gd name="connsiteX4413" fmla="*/ 151669 w 2482948"/>
              <a:gd name="connsiteY4413" fmla="*/ 1197347 h 2128862"/>
              <a:gd name="connsiteX4414" fmla="*/ 310469 w 2482948"/>
              <a:gd name="connsiteY4414" fmla="*/ 1191672 h 2128862"/>
              <a:gd name="connsiteX4415" fmla="*/ 268850 w 2482948"/>
              <a:gd name="connsiteY4415" fmla="*/ 1216286 h 2128862"/>
              <a:gd name="connsiteX4416" fmla="*/ 269798 w 2482948"/>
              <a:gd name="connsiteY4416" fmla="*/ 1215848 h 2128862"/>
              <a:gd name="connsiteX4417" fmla="*/ 269941 w 2482948"/>
              <a:gd name="connsiteY4417" fmla="*/ 1215782 h 2128862"/>
              <a:gd name="connsiteX4418" fmla="*/ 305928 w 2482948"/>
              <a:gd name="connsiteY4418" fmla="*/ 1195373 h 2128862"/>
              <a:gd name="connsiteX4419" fmla="*/ 127817 w 2482948"/>
              <a:gd name="connsiteY4419" fmla="*/ 1190875 h 2128862"/>
              <a:gd name="connsiteX4420" fmla="*/ 124615 w 2482948"/>
              <a:gd name="connsiteY4420" fmla="*/ 1191842 h 2128862"/>
              <a:gd name="connsiteX4421" fmla="*/ 124971 w 2482948"/>
              <a:gd name="connsiteY4421" fmla="*/ 1192702 h 2128862"/>
              <a:gd name="connsiteX4422" fmla="*/ 127693 w 2482948"/>
              <a:gd name="connsiteY4422" fmla="*/ 1192068 h 2128862"/>
              <a:gd name="connsiteX4423" fmla="*/ 127973 w 2482948"/>
              <a:gd name="connsiteY4423" fmla="*/ 1191178 h 2128862"/>
              <a:gd name="connsiteX4424" fmla="*/ 154749 w 2482948"/>
              <a:gd name="connsiteY4424" fmla="*/ 1190318 h 2128862"/>
              <a:gd name="connsiteX4425" fmla="*/ 153716 w 2482948"/>
              <a:gd name="connsiteY4425" fmla="*/ 1190562 h 2128862"/>
              <a:gd name="connsiteX4426" fmla="*/ 152942 w 2482948"/>
              <a:gd name="connsiteY4426" fmla="*/ 1190744 h 2128862"/>
              <a:gd name="connsiteX4427" fmla="*/ 153854 w 2482948"/>
              <a:gd name="connsiteY4427" fmla="*/ 1192091 h 2128862"/>
              <a:gd name="connsiteX4428" fmla="*/ 153906 w 2482948"/>
              <a:gd name="connsiteY4428" fmla="*/ 1192168 h 2128862"/>
              <a:gd name="connsiteX4429" fmla="*/ 153909 w 2482948"/>
              <a:gd name="connsiteY4429" fmla="*/ 1192172 h 2128862"/>
              <a:gd name="connsiteX4430" fmla="*/ 154254 w 2482948"/>
              <a:gd name="connsiteY4430" fmla="*/ 1191375 h 2128862"/>
              <a:gd name="connsiteX4431" fmla="*/ 111333 w 2482948"/>
              <a:gd name="connsiteY4431" fmla="*/ 1189666 h 2128862"/>
              <a:gd name="connsiteX4432" fmla="*/ 110781 w 2482948"/>
              <a:gd name="connsiteY4432" fmla="*/ 1189820 h 2128862"/>
              <a:gd name="connsiteX4433" fmla="*/ 110513 w 2482948"/>
              <a:gd name="connsiteY4433" fmla="*/ 1189894 h 2128862"/>
              <a:gd name="connsiteX4434" fmla="*/ 110363 w 2482948"/>
              <a:gd name="connsiteY4434" fmla="*/ 1190486 h 2128862"/>
              <a:gd name="connsiteX4435" fmla="*/ 110301 w 2482948"/>
              <a:gd name="connsiteY4435" fmla="*/ 1190728 h 2128862"/>
              <a:gd name="connsiteX4436" fmla="*/ 110244 w 2482948"/>
              <a:gd name="connsiteY4436" fmla="*/ 1190950 h 2128862"/>
              <a:gd name="connsiteX4437" fmla="*/ 110544 w 2482948"/>
              <a:gd name="connsiteY4437" fmla="*/ 1190960 h 2128862"/>
              <a:gd name="connsiteX4438" fmla="*/ 111769 w 2482948"/>
              <a:gd name="connsiteY4438" fmla="*/ 1190721 h 2128862"/>
              <a:gd name="connsiteX4439" fmla="*/ 1411365 w 2482948"/>
              <a:gd name="connsiteY4439" fmla="*/ 1189592 h 2128862"/>
              <a:gd name="connsiteX4440" fmla="*/ 1423701 w 2482948"/>
              <a:gd name="connsiteY4440" fmla="*/ 1195113 h 2128862"/>
              <a:gd name="connsiteX4441" fmla="*/ 1437618 w 2482948"/>
              <a:gd name="connsiteY4441" fmla="*/ 1196908 h 2128862"/>
              <a:gd name="connsiteX4442" fmla="*/ 1461859 w 2482948"/>
              <a:gd name="connsiteY4442" fmla="*/ 1196105 h 2128862"/>
              <a:gd name="connsiteX4443" fmla="*/ 1469827 w 2482948"/>
              <a:gd name="connsiteY4443" fmla="*/ 1194638 h 2128862"/>
              <a:gd name="connsiteX4444" fmla="*/ 1466547 w 2482948"/>
              <a:gd name="connsiteY4444" fmla="*/ 1193226 h 2128862"/>
              <a:gd name="connsiteX4445" fmla="*/ 1465357 w 2482948"/>
              <a:gd name="connsiteY4445" fmla="*/ 1192713 h 2128862"/>
              <a:gd name="connsiteX4446" fmla="*/ 1459774 w 2482948"/>
              <a:gd name="connsiteY4446" fmla="*/ 1190309 h 2128862"/>
              <a:gd name="connsiteX4447" fmla="*/ 1457236 w 2482948"/>
              <a:gd name="connsiteY4447" fmla="*/ 1190232 h 2128862"/>
              <a:gd name="connsiteX4448" fmla="*/ 1454115 w 2482948"/>
              <a:gd name="connsiteY4448" fmla="*/ 1190138 h 2128862"/>
              <a:gd name="connsiteX4449" fmla="*/ 1443522 w 2482948"/>
              <a:gd name="connsiteY4449" fmla="*/ 1191482 h 2128862"/>
              <a:gd name="connsiteX4450" fmla="*/ 134039 w 2482948"/>
              <a:gd name="connsiteY4450" fmla="*/ 1189327 h 2128862"/>
              <a:gd name="connsiteX4451" fmla="*/ 133892 w 2482948"/>
              <a:gd name="connsiteY4451" fmla="*/ 1189802 h 2128862"/>
              <a:gd name="connsiteX4452" fmla="*/ 133700 w 2482948"/>
              <a:gd name="connsiteY4452" fmla="*/ 1190420 h 2128862"/>
              <a:gd name="connsiteX4453" fmla="*/ 133617 w 2482948"/>
              <a:gd name="connsiteY4453" fmla="*/ 1190688 h 2128862"/>
              <a:gd name="connsiteX4454" fmla="*/ 134671 w 2482948"/>
              <a:gd name="connsiteY4454" fmla="*/ 1190442 h 2128862"/>
              <a:gd name="connsiteX4455" fmla="*/ 117943 w 2482948"/>
              <a:gd name="connsiteY4455" fmla="*/ 1187835 h 2128862"/>
              <a:gd name="connsiteX4456" fmla="*/ 115427 w 2482948"/>
              <a:gd name="connsiteY4456" fmla="*/ 1188532 h 2128862"/>
              <a:gd name="connsiteX4457" fmla="*/ 116432 w 2482948"/>
              <a:gd name="connsiteY4457" fmla="*/ 1189787 h 2128862"/>
              <a:gd name="connsiteX4458" fmla="*/ 117475 w 2482948"/>
              <a:gd name="connsiteY4458" fmla="*/ 1189474 h 2128862"/>
              <a:gd name="connsiteX4459" fmla="*/ 117603 w 2482948"/>
              <a:gd name="connsiteY4459" fmla="*/ 1189023 h 2128862"/>
              <a:gd name="connsiteX4460" fmla="*/ 117764 w 2482948"/>
              <a:gd name="connsiteY4460" fmla="*/ 1188462 h 2128862"/>
              <a:gd name="connsiteX4461" fmla="*/ 1548958 w 2482948"/>
              <a:gd name="connsiteY4461" fmla="*/ 1187563 h 2128862"/>
              <a:gd name="connsiteX4462" fmla="*/ 1548553 w 2482948"/>
              <a:gd name="connsiteY4462" fmla="*/ 1187791 h 2128862"/>
              <a:gd name="connsiteX4463" fmla="*/ 1530350 w 2482948"/>
              <a:gd name="connsiteY4463" fmla="*/ 1193708 h 2128862"/>
              <a:gd name="connsiteX4464" fmla="*/ 1529351 w 2482948"/>
              <a:gd name="connsiteY4464" fmla="*/ 1199265 h 2128862"/>
              <a:gd name="connsiteX4465" fmla="*/ 1528481 w 2482948"/>
              <a:gd name="connsiteY4465" fmla="*/ 1204104 h 2128862"/>
              <a:gd name="connsiteX4466" fmla="*/ 1526921 w 2482948"/>
              <a:gd name="connsiteY4466" fmla="*/ 1212779 h 2128862"/>
              <a:gd name="connsiteX4467" fmla="*/ 1525140 w 2482948"/>
              <a:gd name="connsiteY4467" fmla="*/ 1225433 h 2128862"/>
              <a:gd name="connsiteX4468" fmla="*/ 1522479 w 2482948"/>
              <a:gd name="connsiteY4468" fmla="*/ 1260476 h 2128862"/>
              <a:gd name="connsiteX4469" fmla="*/ 1523176 w 2482948"/>
              <a:gd name="connsiteY4469" fmla="*/ 1277555 h 2128862"/>
              <a:gd name="connsiteX4470" fmla="*/ 1523183 w 2482948"/>
              <a:gd name="connsiteY4470" fmla="*/ 1277555 h 2128862"/>
              <a:gd name="connsiteX4471" fmla="*/ 1527639 w 2482948"/>
              <a:gd name="connsiteY4471" fmla="*/ 1370059 h 2128862"/>
              <a:gd name="connsiteX4472" fmla="*/ 1528384 w 2482948"/>
              <a:gd name="connsiteY4472" fmla="*/ 1381644 h 2128862"/>
              <a:gd name="connsiteX4473" fmla="*/ 1528778 w 2482948"/>
              <a:gd name="connsiteY4473" fmla="*/ 1387766 h 2128862"/>
              <a:gd name="connsiteX4474" fmla="*/ 1531127 w 2482948"/>
              <a:gd name="connsiteY4474" fmla="*/ 1424287 h 2128862"/>
              <a:gd name="connsiteX4475" fmla="*/ 1531881 w 2482948"/>
              <a:gd name="connsiteY4475" fmla="*/ 1429497 h 2128862"/>
              <a:gd name="connsiteX4476" fmla="*/ 1532310 w 2482948"/>
              <a:gd name="connsiteY4476" fmla="*/ 1432459 h 2128862"/>
              <a:gd name="connsiteX4477" fmla="*/ 1532594 w 2482948"/>
              <a:gd name="connsiteY4477" fmla="*/ 1434415 h 2128862"/>
              <a:gd name="connsiteX4478" fmla="*/ 1535904 w 2482948"/>
              <a:gd name="connsiteY4478" fmla="*/ 1456983 h 2128862"/>
              <a:gd name="connsiteX4479" fmla="*/ 1534765 w 2482948"/>
              <a:gd name="connsiteY4479" fmla="*/ 1431988 h 2128862"/>
              <a:gd name="connsiteX4480" fmla="*/ 1539868 w 2482948"/>
              <a:gd name="connsiteY4480" fmla="*/ 1249565 h 2128862"/>
              <a:gd name="connsiteX4481" fmla="*/ 139106 w 2482948"/>
              <a:gd name="connsiteY4481" fmla="*/ 1187468 h 2128862"/>
              <a:gd name="connsiteX4482" fmla="*/ 139078 w 2482948"/>
              <a:gd name="connsiteY4482" fmla="*/ 1187477 h 2128862"/>
              <a:gd name="connsiteX4483" fmla="*/ 138137 w 2482948"/>
              <a:gd name="connsiteY4483" fmla="*/ 1187761 h 2128862"/>
              <a:gd name="connsiteX4484" fmla="*/ 138159 w 2482948"/>
              <a:gd name="connsiteY4484" fmla="*/ 1187803 h 2128862"/>
              <a:gd name="connsiteX4485" fmla="*/ 138234 w 2482948"/>
              <a:gd name="connsiteY4485" fmla="*/ 1187946 h 2128862"/>
              <a:gd name="connsiteX4486" fmla="*/ 139011 w 2482948"/>
              <a:gd name="connsiteY4486" fmla="*/ 1189431 h 2128862"/>
              <a:gd name="connsiteX4487" fmla="*/ 140213 w 2482948"/>
              <a:gd name="connsiteY4487" fmla="*/ 1189151 h 2128862"/>
              <a:gd name="connsiteX4488" fmla="*/ 310995 w 2482948"/>
              <a:gd name="connsiteY4488" fmla="*/ 1185489 h 2128862"/>
              <a:gd name="connsiteX4489" fmla="*/ 297347 w 2482948"/>
              <a:gd name="connsiteY4489" fmla="*/ 1193977 h 2128862"/>
              <a:gd name="connsiteX4490" fmla="*/ 309375 w 2482948"/>
              <a:gd name="connsiteY4490" fmla="*/ 1186827 h 2128862"/>
              <a:gd name="connsiteX4491" fmla="*/ 124970 w 2482948"/>
              <a:gd name="connsiteY4491" fmla="*/ 1185354 h 2128862"/>
              <a:gd name="connsiteX4492" fmla="*/ 123114 w 2482948"/>
              <a:gd name="connsiteY4492" fmla="*/ 1186037 h 2128862"/>
              <a:gd name="connsiteX4493" fmla="*/ 122965 w 2482948"/>
              <a:gd name="connsiteY4493" fmla="*/ 1186562 h 2128862"/>
              <a:gd name="connsiteX4494" fmla="*/ 122954 w 2482948"/>
              <a:gd name="connsiteY4494" fmla="*/ 1186601 h 2128862"/>
              <a:gd name="connsiteX4495" fmla="*/ 122748 w 2482948"/>
              <a:gd name="connsiteY4495" fmla="*/ 1187329 h 2128862"/>
              <a:gd name="connsiteX4496" fmla="*/ 122896 w 2482948"/>
              <a:gd name="connsiteY4496" fmla="*/ 1187685 h 2128862"/>
              <a:gd name="connsiteX4497" fmla="*/ 122956 w 2482948"/>
              <a:gd name="connsiteY4497" fmla="*/ 1187830 h 2128862"/>
              <a:gd name="connsiteX4498" fmla="*/ 125806 w 2482948"/>
              <a:gd name="connsiteY4498" fmla="*/ 1186975 h 2128862"/>
              <a:gd name="connsiteX4499" fmla="*/ 125721 w 2482948"/>
              <a:gd name="connsiteY4499" fmla="*/ 1186810 h 2128862"/>
              <a:gd name="connsiteX4500" fmla="*/ 125415 w 2482948"/>
              <a:gd name="connsiteY4500" fmla="*/ 1186216 h 2128862"/>
              <a:gd name="connsiteX4501" fmla="*/ 90728 w 2482948"/>
              <a:gd name="connsiteY4501" fmla="*/ 1185052 h 2128862"/>
              <a:gd name="connsiteX4502" fmla="*/ 90980 w 2482948"/>
              <a:gd name="connsiteY4502" fmla="*/ 1185448 h 2128862"/>
              <a:gd name="connsiteX4503" fmla="*/ 91175 w 2482948"/>
              <a:gd name="connsiteY4503" fmla="*/ 1185753 h 2128862"/>
              <a:gd name="connsiteX4504" fmla="*/ 91718 w 2482948"/>
              <a:gd name="connsiteY4504" fmla="*/ 1186605 h 2128862"/>
              <a:gd name="connsiteX4505" fmla="*/ 93371 w 2482948"/>
              <a:gd name="connsiteY4505" fmla="*/ 1186520 h 2128862"/>
              <a:gd name="connsiteX4506" fmla="*/ 92607 w 2482948"/>
              <a:gd name="connsiteY4506" fmla="*/ 1185453 h 2128862"/>
              <a:gd name="connsiteX4507" fmla="*/ 92485 w 2482948"/>
              <a:gd name="connsiteY4507" fmla="*/ 1185282 h 2128862"/>
              <a:gd name="connsiteX4508" fmla="*/ 81633 w 2482948"/>
              <a:gd name="connsiteY4508" fmla="*/ 1183861 h 2128862"/>
              <a:gd name="connsiteX4509" fmla="*/ 82520 w 2482948"/>
              <a:gd name="connsiteY4509" fmla="*/ 1185347 h 2128862"/>
              <a:gd name="connsiteX4510" fmla="*/ 82912 w 2482948"/>
              <a:gd name="connsiteY4510" fmla="*/ 1186002 h 2128862"/>
              <a:gd name="connsiteX4511" fmla="*/ 83522 w 2482948"/>
              <a:gd name="connsiteY4511" fmla="*/ 1187023 h 2128862"/>
              <a:gd name="connsiteX4512" fmla="*/ 84521 w 2482948"/>
              <a:gd name="connsiteY4512" fmla="*/ 1186972 h 2128862"/>
              <a:gd name="connsiteX4513" fmla="*/ 84856 w 2482948"/>
              <a:gd name="connsiteY4513" fmla="*/ 1185390 h 2128862"/>
              <a:gd name="connsiteX4514" fmla="*/ 84041 w 2482948"/>
              <a:gd name="connsiteY4514" fmla="*/ 1184177 h 2128862"/>
              <a:gd name="connsiteX4515" fmla="*/ 82307 w 2482948"/>
              <a:gd name="connsiteY4515" fmla="*/ 1183949 h 2128862"/>
              <a:gd name="connsiteX4516" fmla="*/ 130442 w 2482948"/>
              <a:gd name="connsiteY4516" fmla="*/ 1183340 h 2128862"/>
              <a:gd name="connsiteX4517" fmla="*/ 129994 w 2482948"/>
              <a:gd name="connsiteY4517" fmla="*/ 1183505 h 2128862"/>
              <a:gd name="connsiteX4518" fmla="*/ 129874 w 2482948"/>
              <a:gd name="connsiteY4518" fmla="*/ 1183549 h 2128862"/>
              <a:gd name="connsiteX4519" fmla="*/ 130176 w 2482948"/>
              <a:gd name="connsiteY4519" fmla="*/ 1184186 h 2128862"/>
              <a:gd name="connsiteX4520" fmla="*/ 136054 w 2482948"/>
              <a:gd name="connsiteY4520" fmla="*/ 1182827 h 2128862"/>
              <a:gd name="connsiteX4521" fmla="*/ 135869 w 2482948"/>
              <a:gd name="connsiteY4521" fmla="*/ 1183424 h 2128862"/>
              <a:gd name="connsiteX4522" fmla="*/ 136107 w 2482948"/>
              <a:gd name="connsiteY4522" fmla="*/ 1183881 h 2128862"/>
              <a:gd name="connsiteX4523" fmla="*/ 136109 w 2482948"/>
              <a:gd name="connsiteY4523" fmla="*/ 1183885 h 2128862"/>
              <a:gd name="connsiteX4524" fmla="*/ 136644 w 2482948"/>
              <a:gd name="connsiteY4524" fmla="*/ 1183724 h 2128862"/>
              <a:gd name="connsiteX4525" fmla="*/ 72355 w 2482948"/>
              <a:gd name="connsiteY4525" fmla="*/ 1182647 h 2128862"/>
              <a:gd name="connsiteX4526" fmla="*/ 73434 w 2482948"/>
              <a:gd name="connsiteY4526" fmla="*/ 1184588 h 2128862"/>
              <a:gd name="connsiteX4527" fmla="*/ 74775 w 2482948"/>
              <a:gd name="connsiteY4527" fmla="*/ 1185167 h 2128862"/>
              <a:gd name="connsiteX4528" fmla="*/ 75192 w 2482948"/>
              <a:gd name="connsiteY4528" fmla="*/ 1183018 h 2128862"/>
              <a:gd name="connsiteX4529" fmla="*/ 73746 w 2482948"/>
              <a:gd name="connsiteY4529" fmla="*/ 1182829 h 2128862"/>
              <a:gd name="connsiteX4530" fmla="*/ 107206 w 2482948"/>
              <a:gd name="connsiteY4530" fmla="*/ 1179683 h 2128862"/>
              <a:gd name="connsiteX4531" fmla="*/ 103584 w 2482948"/>
              <a:gd name="connsiteY4531" fmla="*/ 1180701 h 2128862"/>
              <a:gd name="connsiteX4532" fmla="*/ 103705 w 2482948"/>
              <a:gd name="connsiteY4532" fmla="*/ 1181064 h 2128862"/>
              <a:gd name="connsiteX4533" fmla="*/ 103772 w 2482948"/>
              <a:gd name="connsiteY4533" fmla="*/ 1181267 h 2128862"/>
              <a:gd name="connsiteX4534" fmla="*/ 107280 w 2482948"/>
              <a:gd name="connsiteY4534" fmla="*/ 1180480 h 2128862"/>
              <a:gd name="connsiteX4535" fmla="*/ 107514 w 2482948"/>
              <a:gd name="connsiteY4535" fmla="*/ 1180428 h 2128862"/>
              <a:gd name="connsiteX4536" fmla="*/ 107376 w 2482948"/>
              <a:gd name="connsiteY4536" fmla="*/ 1180095 h 2128862"/>
              <a:gd name="connsiteX4537" fmla="*/ 1515911 w 2482948"/>
              <a:gd name="connsiteY4537" fmla="*/ 1178081 h 2128862"/>
              <a:gd name="connsiteX4538" fmla="*/ 1506859 w 2482948"/>
              <a:gd name="connsiteY4538" fmla="*/ 1180102 h 2128862"/>
              <a:gd name="connsiteX4539" fmla="*/ 1506636 w 2482948"/>
              <a:gd name="connsiteY4539" fmla="*/ 1181311 h 2128862"/>
              <a:gd name="connsiteX4540" fmla="*/ 1506222 w 2482948"/>
              <a:gd name="connsiteY4540" fmla="*/ 1184344 h 2128862"/>
              <a:gd name="connsiteX4541" fmla="*/ 1500590 w 2482948"/>
              <a:gd name="connsiteY4541" fmla="*/ 1182007 h 2128862"/>
              <a:gd name="connsiteX4542" fmla="*/ 1493071 w 2482948"/>
              <a:gd name="connsiteY4542" fmla="*/ 1185195 h 2128862"/>
              <a:gd name="connsiteX4543" fmla="*/ 1472128 w 2482948"/>
              <a:gd name="connsiteY4543" fmla="*/ 1187853 h 2128862"/>
              <a:gd name="connsiteX4544" fmla="*/ 1468545 w 2482948"/>
              <a:gd name="connsiteY4544" fmla="*/ 1188652 h 2128862"/>
              <a:gd name="connsiteX4545" fmla="*/ 1478650 w 2482948"/>
              <a:gd name="connsiteY4545" fmla="*/ 1193014 h 2128862"/>
              <a:gd name="connsiteX4546" fmla="*/ 1507053 w 2482948"/>
              <a:gd name="connsiteY4546" fmla="*/ 1187784 h 2128862"/>
              <a:gd name="connsiteX4547" fmla="*/ 1509205 w 2482948"/>
              <a:gd name="connsiteY4547" fmla="*/ 1187238 h 2128862"/>
              <a:gd name="connsiteX4548" fmla="*/ 1513595 w 2482948"/>
              <a:gd name="connsiteY4548" fmla="*/ 1186123 h 2128862"/>
              <a:gd name="connsiteX4549" fmla="*/ 1514476 w 2482948"/>
              <a:gd name="connsiteY4549" fmla="*/ 1185899 h 2128862"/>
              <a:gd name="connsiteX4550" fmla="*/ 113849 w 2482948"/>
              <a:gd name="connsiteY4550" fmla="*/ 1177816 h 2128862"/>
              <a:gd name="connsiteX4551" fmla="*/ 113647 w 2482948"/>
              <a:gd name="connsiteY4551" fmla="*/ 1177873 h 2128862"/>
              <a:gd name="connsiteX4552" fmla="*/ 113562 w 2482948"/>
              <a:gd name="connsiteY4552" fmla="*/ 1177897 h 2128862"/>
              <a:gd name="connsiteX4553" fmla="*/ 113246 w 2482948"/>
              <a:gd name="connsiteY4553" fmla="*/ 1179142 h 2128862"/>
              <a:gd name="connsiteX4554" fmla="*/ 113919 w 2482948"/>
              <a:gd name="connsiteY4554" fmla="*/ 1178991 h 2128862"/>
              <a:gd name="connsiteX4555" fmla="*/ 114350 w 2482948"/>
              <a:gd name="connsiteY4555" fmla="*/ 1178894 h 2128862"/>
              <a:gd name="connsiteX4556" fmla="*/ 114186 w 2482948"/>
              <a:gd name="connsiteY4556" fmla="*/ 1178541 h 2128862"/>
              <a:gd name="connsiteX4557" fmla="*/ 120168 w 2482948"/>
              <a:gd name="connsiteY4557" fmla="*/ 1176040 h 2128862"/>
              <a:gd name="connsiteX4558" fmla="*/ 118296 w 2482948"/>
              <a:gd name="connsiteY4558" fmla="*/ 1176566 h 2128862"/>
              <a:gd name="connsiteX4559" fmla="*/ 118416 w 2482948"/>
              <a:gd name="connsiteY4559" fmla="*/ 1176856 h 2128862"/>
              <a:gd name="connsiteX4560" fmla="*/ 118843 w 2482948"/>
              <a:gd name="connsiteY4560" fmla="*/ 1177887 h 2128862"/>
              <a:gd name="connsiteX4561" fmla="*/ 119065 w 2482948"/>
              <a:gd name="connsiteY4561" fmla="*/ 1177837 h 2128862"/>
              <a:gd name="connsiteX4562" fmla="*/ 120883 w 2482948"/>
              <a:gd name="connsiteY4562" fmla="*/ 1177429 h 2128862"/>
              <a:gd name="connsiteX4563" fmla="*/ 120648 w 2482948"/>
              <a:gd name="connsiteY4563" fmla="*/ 1176972 h 2128862"/>
              <a:gd name="connsiteX4564" fmla="*/ 98150 w 2482948"/>
              <a:gd name="connsiteY4564" fmla="*/ 1175816 h 2128862"/>
              <a:gd name="connsiteX4565" fmla="*/ 95790 w 2482948"/>
              <a:gd name="connsiteY4565" fmla="*/ 1176622 h 2128862"/>
              <a:gd name="connsiteX4566" fmla="*/ 93123 w 2482948"/>
              <a:gd name="connsiteY4566" fmla="*/ 1176622 h 2128862"/>
              <a:gd name="connsiteX4567" fmla="*/ 93195 w 2482948"/>
              <a:gd name="connsiteY4567" fmla="*/ 1176864 h 2128862"/>
              <a:gd name="connsiteX4568" fmla="*/ 93239 w 2482948"/>
              <a:gd name="connsiteY4568" fmla="*/ 1177008 h 2128862"/>
              <a:gd name="connsiteX4569" fmla="*/ 97798 w 2482948"/>
              <a:gd name="connsiteY4569" fmla="*/ 1177308 h 2128862"/>
              <a:gd name="connsiteX4570" fmla="*/ 97906 w 2482948"/>
              <a:gd name="connsiteY4570" fmla="*/ 1176849 h 2128862"/>
              <a:gd name="connsiteX4571" fmla="*/ 97974 w 2482948"/>
              <a:gd name="connsiteY4571" fmla="*/ 1176561 h 2128862"/>
              <a:gd name="connsiteX4572" fmla="*/ 316789 w 2482948"/>
              <a:gd name="connsiteY4572" fmla="*/ 1175566 h 2128862"/>
              <a:gd name="connsiteX4573" fmla="*/ 311920 w 2482948"/>
              <a:gd name="connsiteY4573" fmla="*/ 1178744 h 2128862"/>
              <a:gd name="connsiteX4574" fmla="*/ 310830 w 2482948"/>
              <a:gd name="connsiteY4574" fmla="*/ 1179455 h 2128862"/>
              <a:gd name="connsiteX4575" fmla="*/ 284504 w 2482948"/>
              <a:gd name="connsiteY4575" fmla="*/ 1196640 h 2128862"/>
              <a:gd name="connsiteX4576" fmla="*/ 312546 w 2482948"/>
              <a:gd name="connsiteY4576" fmla="*/ 1179105 h 2128862"/>
              <a:gd name="connsiteX4577" fmla="*/ 126125 w 2482948"/>
              <a:gd name="connsiteY4577" fmla="*/ 1175380 h 2128862"/>
              <a:gd name="connsiteX4578" fmla="*/ 126078 w 2482948"/>
              <a:gd name="connsiteY4578" fmla="*/ 1175544 h 2128862"/>
              <a:gd name="connsiteX4579" fmla="*/ 126101 w 2482948"/>
              <a:gd name="connsiteY4579" fmla="*/ 1175592 h 2128862"/>
              <a:gd name="connsiteX4580" fmla="*/ 126182 w 2482948"/>
              <a:gd name="connsiteY4580" fmla="*/ 1175762 h 2128862"/>
              <a:gd name="connsiteX4581" fmla="*/ 126387 w 2482948"/>
              <a:gd name="connsiteY4581" fmla="*/ 1176195 h 2128862"/>
              <a:gd name="connsiteX4582" fmla="*/ 126454 w 2482948"/>
              <a:gd name="connsiteY4582" fmla="*/ 1176180 h 2128862"/>
              <a:gd name="connsiteX4583" fmla="*/ 126537 w 2482948"/>
              <a:gd name="connsiteY4583" fmla="*/ 1176161 h 2128862"/>
              <a:gd name="connsiteX4584" fmla="*/ 126564 w 2482948"/>
              <a:gd name="connsiteY4584" fmla="*/ 1176155 h 2128862"/>
              <a:gd name="connsiteX4585" fmla="*/ 496258 w 2482948"/>
              <a:gd name="connsiteY4585" fmla="*/ 1174072 h 2128862"/>
              <a:gd name="connsiteX4586" fmla="*/ 469234 w 2482948"/>
              <a:gd name="connsiteY4586" fmla="*/ 1199224 h 2128862"/>
              <a:gd name="connsiteX4587" fmla="*/ 496258 w 2482948"/>
              <a:gd name="connsiteY4587" fmla="*/ 1174073 h 2128862"/>
              <a:gd name="connsiteX4588" fmla="*/ 1434398 w 2482948"/>
              <a:gd name="connsiteY4588" fmla="*/ 1173915 h 2128862"/>
              <a:gd name="connsiteX4589" fmla="*/ 1461587 w 2482948"/>
              <a:gd name="connsiteY4589" fmla="*/ 1185650 h 2128862"/>
              <a:gd name="connsiteX4590" fmla="*/ 1492460 w 2482948"/>
              <a:gd name="connsiteY4590" fmla="*/ 1178635 h 2128862"/>
              <a:gd name="connsiteX4591" fmla="*/ 1484912 w 2482948"/>
              <a:gd name="connsiteY4591" fmla="*/ 1175503 h 2128862"/>
              <a:gd name="connsiteX4592" fmla="*/ 1484482 w 2482948"/>
              <a:gd name="connsiteY4592" fmla="*/ 1175325 h 2128862"/>
              <a:gd name="connsiteX4593" fmla="*/ 1481766 w 2482948"/>
              <a:gd name="connsiteY4593" fmla="*/ 1174198 h 2128862"/>
              <a:gd name="connsiteX4594" fmla="*/ 1455482 w 2482948"/>
              <a:gd name="connsiteY4594" fmla="*/ 1176346 h 2128862"/>
              <a:gd name="connsiteX4595" fmla="*/ 104686 w 2482948"/>
              <a:gd name="connsiteY4595" fmla="*/ 1173586 h 2128862"/>
              <a:gd name="connsiteX4596" fmla="*/ 102864 w 2482948"/>
              <a:gd name="connsiteY4596" fmla="*/ 1174208 h 2128862"/>
              <a:gd name="connsiteX4597" fmla="*/ 102440 w 2482948"/>
              <a:gd name="connsiteY4597" fmla="*/ 1176010 h 2128862"/>
              <a:gd name="connsiteX4598" fmla="*/ 104910 w 2482948"/>
              <a:gd name="connsiteY4598" fmla="*/ 1175308 h 2128862"/>
              <a:gd name="connsiteX4599" fmla="*/ 105148 w 2482948"/>
              <a:gd name="connsiteY4599" fmla="*/ 1175240 h 2128862"/>
              <a:gd name="connsiteX4600" fmla="*/ 105346 w 2482948"/>
              <a:gd name="connsiteY4600" fmla="*/ 1175184 h 2128862"/>
              <a:gd name="connsiteX4601" fmla="*/ 1528209 w 2482948"/>
              <a:gd name="connsiteY4601" fmla="*/ 1173486 h 2128862"/>
              <a:gd name="connsiteX4602" fmla="*/ 1521598 w 2482948"/>
              <a:gd name="connsiteY4602" fmla="*/ 1176812 h 2128862"/>
              <a:gd name="connsiteX4603" fmla="*/ 1520279 w 2482948"/>
              <a:gd name="connsiteY4603" fmla="*/ 1177107 h 2128862"/>
              <a:gd name="connsiteX4604" fmla="*/ 1519964 w 2482948"/>
              <a:gd name="connsiteY4604" fmla="*/ 1178825 h 2128862"/>
              <a:gd name="connsiteX4605" fmla="*/ 1519477 w 2482948"/>
              <a:gd name="connsiteY4605" fmla="*/ 1181484 h 2128862"/>
              <a:gd name="connsiteX4606" fmla="*/ 1518978 w 2482948"/>
              <a:gd name="connsiteY4606" fmla="*/ 1184215 h 2128862"/>
              <a:gd name="connsiteX4607" fmla="*/ 1519751 w 2482948"/>
              <a:gd name="connsiteY4607" fmla="*/ 1183922 h 2128862"/>
              <a:gd name="connsiteX4608" fmla="*/ 1521126 w 2482948"/>
              <a:gd name="connsiteY4608" fmla="*/ 1183269 h 2128862"/>
              <a:gd name="connsiteX4609" fmla="*/ 1524263 w 2482948"/>
              <a:gd name="connsiteY4609" fmla="*/ 1181779 h 2128862"/>
              <a:gd name="connsiteX4610" fmla="*/ 1526931 w 2482948"/>
              <a:gd name="connsiteY4610" fmla="*/ 1180511 h 2128862"/>
              <a:gd name="connsiteX4611" fmla="*/ 1576922 w 2482948"/>
              <a:gd name="connsiteY4611" fmla="*/ 1171819 h 2128862"/>
              <a:gd name="connsiteX4612" fmla="*/ 1576052 w 2482948"/>
              <a:gd name="connsiteY4612" fmla="*/ 1172309 h 2128862"/>
              <a:gd name="connsiteX4613" fmla="*/ 1573550 w 2482948"/>
              <a:gd name="connsiteY4613" fmla="*/ 1173718 h 2128862"/>
              <a:gd name="connsiteX4614" fmla="*/ 1554207 w 2482948"/>
              <a:gd name="connsiteY4614" fmla="*/ 1184608 h 2128862"/>
              <a:gd name="connsiteX4615" fmla="*/ 1553794 w 2482948"/>
              <a:gd name="connsiteY4615" fmla="*/ 1186773 h 2128862"/>
              <a:gd name="connsiteX4616" fmla="*/ 1553725 w 2482948"/>
              <a:gd name="connsiteY4616" fmla="*/ 1187137 h 2128862"/>
              <a:gd name="connsiteX4617" fmla="*/ 1544418 w 2482948"/>
              <a:gd name="connsiteY4617" fmla="*/ 1250530 h 2128862"/>
              <a:gd name="connsiteX4618" fmla="*/ 1539316 w 2482948"/>
              <a:gd name="connsiteY4618" fmla="*/ 1432402 h 2128862"/>
              <a:gd name="connsiteX4619" fmla="*/ 1542489 w 2482948"/>
              <a:gd name="connsiteY4619" fmla="*/ 1501884 h 2128862"/>
              <a:gd name="connsiteX4620" fmla="*/ 1550369 w 2482948"/>
              <a:gd name="connsiteY4620" fmla="*/ 1555607 h 2128862"/>
              <a:gd name="connsiteX4621" fmla="*/ 1551223 w 2482948"/>
              <a:gd name="connsiteY4621" fmla="*/ 1561430 h 2128862"/>
              <a:gd name="connsiteX4622" fmla="*/ 1566222 w 2482948"/>
              <a:gd name="connsiteY4622" fmla="*/ 1614050 h 2128862"/>
              <a:gd name="connsiteX4623" fmla="*/ 1555586 w 2482948"/>
              <a:gd name="connsiteY4623" fmla="*/ 1440124 h 2128862"/>
              <a:gd name="connsiteX4624" fmla="*/ 1562481 w 2482948"/>
              <a:gd name="connsiteY4624" fmla="*/ 1260872 h 2128862"/>
              <a:gd name="connsiteX4625" fmla="*/ 1565467 w 2482948"/>
              <a:gd name="connsiteY4625" fmla="*/ 1239375 h 2128862"/>
              <a:gd name="connsiteX4626" fmla="*/ 1570151 w 2482948"/>
              <a:gd name="connsiteY4626" fmla="*/ 1209810 h 2128862"/>
              <a:gd name="connsiteX4627" fmla="*/ 1570237 w 2482948"/>
              <a:gd name="connsiteY4627" fmla="*/ 1209268 h 2128862"/>
              <a:gd name="connsiteX4628" fmla="*/ 110899 w 2482948"/>
              <a:gd name="connsiteY4628" fmla="*/ 1171465 h 2128862"/>
              <a:gd name="connsiteX4629" fmla="*/ 109812 w 2482948"/>
              <a:gd name="connsiteY4629" fmla="*/ 1171836 h 2128862"/>
              <a:gd name="connsiteX4630" fmla="*/ 109744 w 2482948"/>
              <a:gd name="connsiteY4630" fmla="*/ 1171859 h 2128862"/>
              <a:gd name="connsiteX4631" fmla="*/ 108940 w 2482948"/>
              <a:gd name="connsiteY4631" fmla="*/ 1172134 h 2128862"/>
              <a:gd name="connsiteX4632" fmla="*/ 109100 w 2482948"/>
              <a:gd name="connsiteY4632" fmla="*/ 1172565 h 2128862"/>
              <a:gd name="connsiteX4633" fmla="*/ 109270 w 2482948"/>
              <a:gd name="connsiteY4633" fmla="*/ 1173025 h 2128862"/>
              <a:gd name="connsiteX4634" fmla="*/ 109620 w 2482948"/>
              <a:gd name="connsiteY4634" fmla="*/ 1173969 h 2128862"/>
              <a:gd name="connsiteX4635" fmla="*/ 109823 w 2482948"/>
              <a:gd name="connsiteY4635" fmla="*/ 1173911 h 2128862"/>
              <a:gd name="connsiteX4636" fmla="*/ 110628 w 2482948"/>
              <a:gd name="connsiteY4636" fmla="*/ 1173682 h 2128862"/>
              <a:gd name="connsiteX4637" fmla="*/ 110783 w 2482948"/>
              <a:gd name="connsiteY4637" fmla="*/ 1173091 h 2128862"/>
              <a:gd name="connsiteX4638" fmla="*/ 110929 w 2482948"/>
              <a:gd name="connsiteY4638" fmla="*/ 1172532 h 2128862"/>
              <a:gd name="connsiteX4639" fmla="*/ 111097 w 2482948"/>
              <a:gd name="connsiteY4639" fmla="*/ 1171892 h 2128862"/>
              <a:gd name="connsiteX4640" fmla="*/ 317315 w 2482948"/>
              <a:gd name="connsiteY4640" fmla="*/ 1170954 h 2128862"/>
              <a:gd name="connsiteX4641" fmla="*/ 310627 w 2482948"/>
              <a:gd name="connsiteY4641" fmla="*/ 1175526 h 2128862"/>
              <a:gd name="connsiteX4642" fmla="*/ 308861 w 2482948"/>
              <a:gd name="connsiteY4642" fmla="*/ 1176733 h 2128862"/>
              <a:gd name="connsiteX4643" fmla="*/ 315995 w 2482948"/>
              <a:gd name="connsiteY4643" fmla="*/ 1172073 h 2128862"/>
              <a:gd name="connsiteX4644" fmla="*/ 1504194 w 2482948"/>
              <a:gd name="connsiteY4644" fmla="*/ 1170829 h 2128862"/>
              <a:gd name="connsiteX4645" fmla="*/ 1496537 w 2482948"/>
              <a:gd name="connsiteY4645" fmla="*/ 1172992 h 2128862"/>
              <a:gd name="connsiteX4646" fmla="*/ 1492337 w 2482948"/>
              <a:gd name="connsiteY4646" fmla="*/ 1173335 h 2128862"/>
              <a:gd name="connsiteX4647" fmla="*/ 1500633 w 2482948"/>
              <a:gd name="connsiteY4647" fmla="*/ 1176778 h 2128862"/>
              <a:gd name="connsiteX4648" fmla="*/ 1501794 w 2482948"/>
              <a:gd name="connsiteY4648" fmla="*/ 1176514 h 2128862"/>
              <a:gd name="connsiteX4649" fmla="*/ 1503198 w 2482948"/>
              <a:gd name="connsiteY4649" fmla="*/ 1176195 h 2128862"/>
              <a:gd name="connsiteX4650" fmla="*/ 1503341 w 2482948"/>
              <a:gd name="connsiteY4650" fmla="*/ 1175425 h 2128862"/>
              <a:gd name="connsiteX4651" fmla="*/ 1974609 w 2482948"/>
              <a:gd name="connsiteY4651" fmla="*/ 1169848 h 2128862"/>
              <a:gd name="connsiteX4652" fmla="*/ 1964527 w 2482948"/>
              <a:gd name="connsiteY4652" fmla="*/ 1201321 h 2128862"/>
              <a:gd name="connsiteX4653" fmla="*/ 1937391 w 2482948"/>
              <a:gd name="connsiteY4653" fmla="*/ 1303615 h 2128862"/>
              <a:gd name="connsiteX4654" fmla="*/ 1909814 w 2482948"/>
              <a:gd name="connsiteY4654" fmla="*/ 1413924 h 2128862"/>
              <a:gd name="connsiteX4655" fmla="*/ 1889132 w 2482948"/>
              <a:gd name="connsiteY4655" fmla="*/ 1501205 h 2128862"/>
              <a:gd name="connsiteX4656" fmla="*/ 1877136 w 2482948"/>
              <a:gd name="connsiteY4656" fmla="*/ 1556360 h 2128862"/>
              <a:gd name="connsiteX4657" fmla="*/ 1817844 w 2482948"/>
              <a:gd name="connsiteY4657" fmla="*/ 1775736 h 2128862"/>
              <a:gd name="connsiteX4658" fmla="*/ 1813433 w 2482948"/>
              <a:gd name="connsiteY4658" fmla="*/ 1789525 h 2128862"/>
              <a:gd name="connsiteX4659" fmla="*/ 1806124 w 2482948"/>
              <a:gd name="connsiteY4659" fmla="*/ 1813518 h 2128862"/>
              <a:gd name="connsiteX4660" fmla="*/ 1787923 w 2482948"/>
              <a:gd name="connsiteY4660" fmla="*/ 1880806 h 2128862"/>
              <a:gd name="connsiteX4661" fmla="*/ 1782748 w 2482948"/>
              <a:gd name="connsiteY4661" fmla="*/ 1898271 h 2128862"/>
              <a:gd name="connsiteX4662" fmla="*/ 1783809 w 2482948"/>
              <a:gd name="connsiteY4662" fmla="*/ 1898684 h 2128862"/>
              <a:gd name="connsiteX4663" fmla="*/ 1785518 w 2482948"/>
              <a:gd name="connsiteY4663" fmla="*/ 1898919 h 2128862"/>
              <a:gd name="connsiteX4664" fmla="*/ 1800885 w 2482948"/>
              <a:gd name="connsiteY4664" fmla="*/ 1856538 h 2128862"/>
              <a:gd name="connsiteX4665" fmla="*/ 1814674 w 2482948"/>
              <a:gd name="connsiteY4665" fmla="*/ 1814069 h 2128862"/>
              <a:gd name="connsiteX4666" fmla="*/ 1822396 w 2482948"/>
              <a:gd name="connsiteY4666" fmla="*/ 1791869 h 2128862"/>
              <a:gd name="connsiteX4667" fmla="*/ 1827635 w 2482948"/>
              <a:gd name="connsiteY4667" fmla="*/ 1777253 h 2128862"/>
              <a:gd name="connsiteX4668" fmla="*/ 1892028 w 2482948"/>
              <a:gd name="connsiteY4668" fmla="*/ 1563117 h 2128862"/>
              <a:gd name="connsiteX4669" fmla="*/ 1905816 w 2482948"/>
              <a:gd name="connsiteY4669" fmla="*/ 1503551 h 2128862"/>
              <a:gd name="connsiteX4670" fmla="*/ 1926223 w 2482948"/>
              <a:gd name="connsiteY4670" fmla="*/ 1423163 h 2128862"/>
              <a:gd name="connsiteX4671" fmla="*/ 1953800 w 2482948"/>
              <a:gd name="connsiteY4671" fmla="*/ 1315198 h 2128862"/>
              <a:gd name="connsiteX4672" fmla="*/ 1964120 w 2482948"/>
              <a:gd name="connsiteY4672" fmla="*/ 1273072 h 2128862"/>
              <a:gd name="connsiteX4673" fmla="*/ 1967067 w 2482948"/>
              <a:gd name="connsiteY4673" fmla="*/ 1262801 h 2128862"/>
              <a:gd name="connsiteX4674" fmla="*/ 1980335 w 2482948"/>
              <a:gd name="connsiteY4674" fmla="*/ 1216556 h 2128862"/>
              <a:gd name="connsiteX4675" fmla="*/ 1983350 w 2482948"/>
              <a:gd name="connsiteY4675" fmla="*/ 1207126 h 2128862"/>
              <a:gd name="connsiteX4676" fmla="*/ 1987849 w 2482948"/>
              <a:gd name="connsiteY4676" fmla="*/ 1193050 h 2128862"/>
              <a:gd name="connsiteX4677" fmla="*/ 1995195 w 2482948"/>
              <a:gd name="connsiteY4677" fmla="*/ 1170071 h 2128862"/>
              <a:gd name="connsiteX4678" fmla="*/ 1987582 w 2482948"/>
              <a:gd name="connsiteY4678" fmla="*/ 1170692 h 2128862"/>
              <a:gd name="connsiteX4679" fmla="*/ 96174 w 2482948"/>
              <a:gd name="connsiteY4679" fmla="*/ 1169631 h 2128862"/>
              <a:gd name="connsiteX4680" fmla="*/ 92751 w 2482948"/>
              <a:gd name="connsiteY4680" fmla="*/ 1171479 h 2128862"/>
              <a:gd name="connsiteX4681" fmla="*/ 92654 w 2482948"/>
              <a:gd name="connsiteY4681" fmla="*/ 1171942 h 2128862"/>
              <a:gd name="connsiteX4682" fmla="*/ 92626 w 2482948"/>
              <a:gd name="connsiteY4682" fmla="*/ 1172072 h 2128862"/>
              <a:gd name="connsiteX4683" fmla="*/ 94687 w 2482948"/>
              <a:gd name="connsiteY4683" fmla="*/ 1172072 h 2128862"/>
              <a:gd name="connsiteX4684" fmla="*/ 96823 w 2482948"/>
              <a:gd name="connsiteY4684" fmla="*/ 1171346 h 2128862"/>
              <a:gd name="connsiteX4685" fmla="*/ 66859 w 2482948"/>
              <a:gd name="connsiteY4685" fmla="*/ 1169543 h 2128862"/>
              <a:gd name="connsiteX4686" fmla="*/ 65179 w 2482948"/>
              <a:gd name="connsiteY4686" fmla="*/ 1169730 h 2128862"/>
              <a:gd name="connsiteX4687" fmla="*/ 65276 w 2482948"/>
              <a:gd name="connsiteY4687" fmla="*/ 1169904 h 2128862"/>
              <a:gd name="connsiteX4688" fmla="*/ 65360 w 2482948"/>
              <a:gd name="connsiteY4688" fmla="*/ 1170056 h 2128862"/>
              <a:gd name="connsiteX4689" fmla="*/ 66794 w 2482948"/>
              <a:gd name="connsiteY4689" fmla="*/ 1169937 h 2128862"/>
              <a:gd name="connsiteX4690" fmla="*/ 66825 w 2482948"/>
              <a:gd name="connsiteY4690" fmla="*/ 1169752 h 2128862"/>
              <a:gd name="connsiteX4691" fmla="*/ 116774 w 2482948"/>
              <a:gd name="connsiteY4691" fmla="*/ 1169460 h 2128862"/>
              <a:gd name="connsiteX4692" fmla="*/ 115743 w 2482948"/>
              <a:gd name="connsiteY4692" fmla="*/ 1169812 h 2128862"/>
              <a:gd name="connsiteX4693" fmla="*/ 115605 w 2482948"/>
              <a:gd name="connsiteY4693" fmla="*/ 1169859 h 2128862"/>
              <a:gd name="connsiteX4694" fmla="*/ 115580 w 2482948"/>
              <a:gd name="connsiteY4694" fmla="*/ 1169958 h 2128862"/>
              <a:gd name="connsiteX4695" fmla="*/ 115574 w 2482948"/>
              <a:gd name="connsiteY4695" fmla="*/ 1169984 h 2128862"/>
              <a:gd name="connsiteX4696" fmla="*/ 116119 w 2482948"/>
              <a:gd name="connsiteY4696" fmla="*/ 1171302 h 2128862"/>
              <a:gd name="connsiteX4697" fmla="*/ 116141 w 2482948"/>
              <a:gd name="connsiteY4697" fmla="*/ 1171355 h 2128862"/>
              <a:gd name="connsiteX4698" fmla="*/ 116422 w 2482948"/>
              <a:gd name="connsiteY4698" fmla="*/ 1172035 h 2128862"/>
              <a:gd name="connsiteX4699" fmla="*/ 117887 w 2482948"/>
              <a:gd name="connsiteY4699" fmla="*/ 1171619 h 2128862"/>
              <a:gd name="connsiteX4700" fmla="*/ 117250 w 2482948"/>
              <a:gd name="connsiteY4700" fmla="*/ 1170382 h 2128862"/>
              <a:gd name="connsiteX4701" fmla="*/ 77428 w 2482948"/>
              <a:gd name="connsiteY4701" fmla="*/ 1168368 h 2128862"/>
              <a:gd name="connsiteX4702" fmla="*/ 74481 w 2482948"/>
              <a:gd name="connsiteY4702" fmla="*/ 1168696 h 2128862"/>
              <a:gd name="connsiteX4703" fmla="*/ 73416 w 2482948"/>
              <a:gd name="connsiteY4703" fmla="*/ 1168814 h 2128862"/>
              <a:gd name="connsiteX4704" fmla="*/ 72693 w 2482948"/>
              <a:gd name="connsiteY4704" fmla="*/ 1168894 h 2128862"/>
              <a:gd name="connsiteX4705" fmla="*/ 72772 w 2482948"/>
              <a:gd name="connsiteY4705" fmla="*/ 1169026 h 2128862"/>
              <a:gd name="connsiteX4706" fmla="*/ 72855 w 2482948"/>
              <a:gd name="connsiteY4706" fmla="*/ 1169165 h 2128862"/>
              <a:gd name="connsiteX4707" fmla="*/ 73007 w 2482948"/>
              <a:gd name="connsiteY4707" fmla="*/ 1169419 h 2128862"/>
              <a:gd name="connsiteX4708" fmla="*/ 76728 w 2482948"/>
              <a:gd name="connsiteY4708" fmla="*/ 1169109 h 2128862"/>
              <a:gd name="connsiteX4709" fmla="*/ 77642 w 2482948"/>
              <a:gd name="connsiteY4709" fmla="*/ 1169033 h 2128862"/>
              <a:gd name="connsiteX4710" fmla="*/ 77593 w 2482948"/>
              <a:gd name="connsiteY4710" fmla="*/ 1168880 h 2128862"/>
              <a:gd name="connsiteX4711" fmla="*/ 1947308 w 2482948"/>
              <a:gd name="connsiteY4711" fmla="*/ 1168071 h 2128862"/>
              <a:gd name="connsiteX4712" fmla="*/ 1944809 w 2482948"/>
              <a:gd name="connsiteY4712" fmla="*/ 1175932 h 2128862"/>
              <a:gd name="connsiteX4713" fmla="*/ 1939534 w 2482948"/>
              <a:gd name="connsiteY4713" fmla="*/ 1192527 h 2128862"/>
              <a:gd name="connsiteX4714" fmla="*/ 1913263 w 2482948"/>
              <a:gd name="connsiteY4714" fmla="*/ 1291068 h 2128862"/>
              <a:gd name="connsiteX4715" fmla="*/ 1885686 w 2482948"/>
              <a:gd name="connsiteY4715" fmla="*/ 1402756 h 2128862"/>
              <a:gd name="connsiteX4716" fmla="*/ 1864588 w 2482948"/>
              <a:gd name="connsiteY4716" fmla="*/ 1497621 h 2128862"/>
              <a:gd name="connsiteX4717" fmla="*/ 1854660 w 2482948"/>
              <a:gd name="connsiteY4717" fmla="*/ 1547398 h 2128862"/>
              <a:gd name="connsiteX4718" fmla="*/ 1800472 w 2482948"/>
              <a:gd name="connsiteY4718" fmla="*/ 1771599 h 2128862"/>
              <a:gd name="connsiteX4719" fmla="*/ 1796887 w 2482948"/>
              <a:gd name="connsiteY4719" fmla="*/ 1785388 h 2128862"/>
              <a:gd name="connsiteX4720" fmla="*/ 1790131 w 2482948"/>
              <a:gd name="connsiteY4720" fmla="*/ 1811173 h 2128862"/>
              <a:gd name="connsiteX4721" fmla="*/ 1771870 w 2482948"/>
              <a:gd name="connsiteY4721" fmla="*/ 1894041 h 2128862"/>
              <a:gd name="connsiteX4722" fmla="*/ 1777317 w 2482948"/>
              <a:gd name="connsiteY4722" fmla="*/ 1896159 h 2128862"/>
              <a:gd name="connsiteX4723" fmla="*/ 1781719 w 2482948"/>
              <a:gd name="connsiteY4723" fmla="*/ 1879978 h 2128862"/>
              <a:gd name="connsiteX4724" fmla="*/ 1799920 w 2482948"/>
              <a:gd name="connsiteY4724" fmla="*/ 1812552 h 2128862"/>
              <a:gd name="connsiteX4725" fmla="*/ 1807227 w 2482948"/>
              <a:gd name="connsiteY4725" fmla="*/ 1788284 h 2128862"/>
              <a:gd name="connsiteX4726" fmla="*/ 1811640 w 2482948"/>
              <a:gd name="connsiteY4726" fmla="*/ 1774496 h 2128862"/>
              <a:gd name="connsiteX4727" fmla="*/ 1870792 w 2482948"/>
              <a:gd name="connsiteY4727" fmla="*/ 1555396 h 2128862"/>
              <a:gd name="connsiteX4728" fmla="*/ 1882928 w 2482948"/>
              <a:gd name="connsiteY4728" fmla="*/ 1500241 h 2128862"/>
              <a:gd name="connsiteX4729" fmla="*/ 1903747 w 2482948"/>
              <a:gd name="connsiteY4729" fmla="*/ 1412546 h 2128862"/>
              <a:gd name="connsiteX4730" fmla="*/ 1931324 w 2482948"/>
              <a:gd name="connsiteY4730" fmla="*/ 1302237 h 2128862"/>
              <a:gd name="connsiteX4731" fmla="*/ 1958721 w 2482948"/>
              <a:gd name="connsiteY4731" fmla="*/ 1199465 h 2128862"/>
              <a:gd name="connsiteX4732" fmla="*/ 1967660 w 2482948"/>
              <a:gd name="connsiteY4732" fmla="*/ 1171526 h 2128862"/>
              <a:gd name="connsiteX4733" fmla="*/ 1968228 w 2482948"/>
              <a:gd name="connsiteY4733" fmla="*/ 1169751 h 2128862"/>
              <a:gd name="connsiteX4734" fmla="*/ 1968328 w 2482948"/>
              <a:gd name="connsiteY4734" fmla="*/ 1169439 h 2128862"/>
              <a:gd name="connsiteX4735" fmla="*/ 1947944 w 2482948"/>
              <a:gd name="connsiteY4735" fmla="*/ 1168112 h 2128862"/>
              <a:gd name="connsiteX4736" fmla="*/ 2022560 w 2482948"/>
              <a:gd name="connsiteY4736" fmla="*/ 1167836 h 2128862"/>
              <a:gd name="connsiteX4737" fmla="*/ 2001622 w 2482948"/>
              <a:gd name="connsiteY4737" fmla="*/ 1169546 h 2128862"/>
              <a:gd name="connsiteX4738" fmla="*/ 1993382 w 2482948"/>
              <a:gd name="connsiteY4738" fmla="*/ 1195412 h 2128862"/>
              <a:gd name="connsiteX4739" fmla="*/ 1990100 w 2482948"/>
              <a:gd name="connsiteY4739" fmla="*/ 1205713 h 2128862"/>
              <a:gd name="connsiteX4740" fmla="*/ 1986195 w 2482948"/>
              <a:gd name="connsiteY4740" fmla="*/ 1217970 h 2128862"/>
              <a:gd name="connsiteX4741" fmla="*/ 1977453 w 2482948"/>
              <a:gd name="connsiteY4741" fmla="*/ 1248624 h 2128862"/>
              <a:gd name="connsiteX4742" fmla="*/ 1973606 w 2482948"/>
              <a:gd name="connsiteY4742" fmla="*/ 1262111 h 2128862"/>
              <a:gd name="connsiteX4743" fmla="*/ 1970136 w 2482948"/>
              <a:gd name="connsiteY4743" fmla="*/ 1274278 h 2128862"/>
              <a:gd name="connsiteX4744" fmla="*/ 1960005 w 2482948"/>
              <a:gd name="connsiteY4744" fmla="*/ 1316164 h 2128862"/>
              <a:gd name="connsiteX4745" fmla="*/ 1932428 w 2482948"/>
              <a:gd name="connsiteY4745" fmla="*/ 1424680 h 2128862"/>
              <a:gd name="connsiteX4746" fmla="*/ 1912158 w 2482948"/>
              <a:gd name="connsiteY4746" fmla="*/ 1504654 h 2128862"/>
              <a:gd name="connsiteX4747" fmla="*/ 1898370 w 2482948"/>
              <a:gd name="connsiteY4747" fmla="*/ 1564220 h 2128862"/>
              <a:gd name="connsiteX4748" fmla="*/ 1833841 w 2482948"/>
              <a:gd name="connsiteY4748" fmla="*/ 1778771 h 2128862"/>
              <a:gd name="connsiteX4749" fmla="*/ 1828738 w 2482948"/>
              <a:gd name="connsiteY4749" fmla="*/ 1793386 h 2128862"/>
              <a:gd name="connsiteX4750" fmla="*/ 1820879 w 2482948"/>
              <a:gd name="connsiteY4750" fmla="*/ 1815585 h 2128862"/>
              <a:gd name="connsiteX4751" fmla="*/ 1807090 w 2482948"/>
              <a:gd name="connsiteY4751" fmla="*/ 1858055 h 2128862"/>
              <a:gd name="connsiteX4752" fmla="*/ 1791454 w 2482948"/>
              <a:gd name="connsiteY4752" fmla="*/ 1899736 h 2128862"/>
              <a:gd name="connsiteX4753" fmla="*/ 1796711 w 2482948"/>
              <a:gd name="connsiteY4753" fmla="*/ 1900460 h 2128862"/>
              <a:gd name="connsiteX4754" fmla="*/ 1821016 w 2482948"/>
              <a:gd name="connsiteY4754" fmla="*/ 1837784 h 2128862"/>
              <a:gd name="connsiteX4755" fmla="*/ 1829152 w 2482948"/>
              <a:gd name="connsiteY4755" fmla="*/ 1815998 h 2128862"/>
              <a:gd name="connsiteX4756" fmla="*/ 1837287 w 2482948"/>
              <a:gd name="connsiteY4756" fmla="*/ 1795454 h 2128862"/>
              <a:gd name="connsiteX4757" fmla="*/ 1843354 w 2482948"/>
              <a:gd name="connsiteY4757" fmla="*/ 1780286 h 2128862"/>
              <a:gd name="connsiteX4758" fmla="*/ 1912297 w 2482948"/>
              <a:gd name="connsiteY4758" fmla="*/ 1571114 h 2128862"/>
              <a:gd name="connsiteX4759" fmla="*/ 1928843 w 2482948"/>
              <a:gd name="connsiteY4759" fmla="*/ 1507272 h 2128862"/>
              <a:gd name="connsiteX4760" fmla="*/ 1948699 w 2482948"/>
              <a:gd name="connsiteY4760" fmla="*/ 1433642 h 2128862"/>
              <a:gd name="connsiteX4761" fmla="*/ 1976276 w 2482948"/>
              <a:gd name="connsiteY4761" fmla="*/ 1327332 h 2128862"/>
              <a:gd name="connsiteX4762" fmla="*/ 1986104 w 2482948"/>
              <a:gd name="connsiteY4762" fmla="*/ 1287524 h 2128862"/>
              <a:gd name="connsiteX4763" fmla="*/ 1991428 w 2482948"/>
              <a:gd name="connsiteY4763" fmla="*/ 1269026 h 2128862"/>
              <a:gd name="connsiteX4764" fmla="*/ 1994831 w 2482948"/>
              <a:gd name="connsiteY4764" fmla="*/ 1257203 h 2128862"/>
              <a:gd name="connsiteX4765" fmla="*/ 2001852 w 2482948"/>
              <a:gd name="connsiteY4765" fmla="*/ 1232811 h 2128862"/>
              <a:gd name="connsiteX4766" fmla="*/ 100113 w 2482948"/>
              <a:gd name="connsiteY4766" fmla="*/ 1167505 h 2128862"/>
              <a:gd name="connsiteX4767" fmla="*/ 99327 w 2482948"/>
              <a:gd name="connsiteY4767" fmla="*/ 1167929 h 2128862"/>
              <a:gd name="connsiteX4768" fmla="*/ 99728 w 2482948"/>
              <a:gd name="connsiteY4768" fmla="*/ 1169134 h 2128862"/>
              <a:gd name="connsiteX4769" fmla="*/ 85740 w 2482948"/>
              <a:gd name="connsiteY4769" fmla="*/ 1167444 h 2128862"/>
              <a:gd name="connsiteX4770" fmla="*/ 83404 w 2482948"/>
              <a:gd name="connsiteY4770" fmla="*/ 1167704 h 2128862"/>
              <a:gd name="connsiteX4771" fmla="*/ 83252 w 2482948"/>
              <a:gd name="connsiteY4771" fmla="*/ 1168566 h 2128862"/>
              <a:gd name="connsiteX4772" fmla="*/ 84815 w 2482948"/>
              <a:gd name="connsiteY4772" fmla="*/ 1168436 h 2128862"/>
              <a:gd name="connsiteX4773" fmla="*/ 86052 w 2482948"/>
              <a:gd name="connsiteY4773" fmla="*/ 1168333 h 2128862"/>
              <a:gd name="connsiteX4774" fmla="*/ 1517949 w 2482948"/>
              <a:gd name="connsiteY4774" fmla="*/ 1166980 h 2128862"/>
              <a:gd name="connsiteX4775" fmla="*/ 1514634 w 2482948"/>
              <a:gd name="connsiteY4775" fmla="*/ 1168270 h 2128862"/>
              <a:gd name="connsiteX4776" fmla="*/ 1509824 w 2482948"/>
              <a:gd name="connsiteY4776" fmla="*/ 1170142 h 2128862"/>
              <a:gd name="connsiteX4777" fmla="*/ 1509052 w 2482948"/>
              <a:gd name="connsiteY4777" fmla="*/ 1170230 h 2128862"/>
              <a:gd name="connsiteX4778" fmla="*/ 1508674 w 2482948"/>
              <a:gd name="connsiteY4778" fmla="*/ 1170273 h 2128862"/>
              <a:gd name="connsiteX4779" fmla="*/ 1508327 w 2482948"/>
              <a:gd name="connsiteY4779" fmla="*/ 1172154 h 2128862"/>
              <a:gd name="connsiteX4780" fmla="*/ 1507978 w 2482948"/>
              <a:gd name="connsiteY4780" fmla="*/ 1174044 h 2128862"/>
              <a:gd name="connsiteX4781" fmla="*/ 1507772 w 2482948"/>
              <a:gd name="connsiteY4781" fmla="*/ 1175156 h 2128862"/>
              <a:gd name="connsiteX4782" fmla="*/ 1516826 w 2482948"/>
              <a:gd name="connsiteY4782" fmla="*/ 1173099 h 2128862"/>
              <a:gd name="connsiteX4783" fmla="*/ 1517603 w 2482948"/>
              <a:gd name="connsiteY4783" fmla="*/ 1168864 h 2128862"/>
              <a:gd name="connsiteX4784" fmla="*/ 1517845 w 2482948"/>
              <a:gd name="connsiteY4784" fmla="*/ 1167546 h 2128862"/>
              <a:gd name="connsiteX4785" fmla="*/ 124434 w 2482948"/>
              <a:gd name="connsiteY4785" fmla="*/ 1166202 h 2128862"/>
              <a:gd name="connsiteX4786" fmla="*/ 124274 w 2482948"/>
              <a:gd name="connsiteY4786" fmla="*/ 1166285 h 2128862"/>
              <a:gd name="connsiteX4787" fmla="*/ 122200 w 2482948"/>
              <a:gd name="connsiteY4787" fmla="*/ 1167363 h 2128862"/>
              <a:gd name="connsiteX4788" fmla="*/ 122617 w 2482948"/>
              <a:gd name="connsiteY4788" fmla="*/ 1168244 h 2128862"/>
              <a:gd name="connsiteX4789" fmla="*/ 123158 w 2482948"/>
              <a:gd name="connsiteY4789" fmla="*/ 1169385 h 2128862"/>
              <a:gd name="connsiteX4790" fmla="*/ 123255 w 2482948"/>
              <a:gd name="connsiteY4790" fmla="*/ 1169588 h 2128862"/>
              <a:gd name="connsiteX4791" fmla="*/ 123622 w 2482948"/>
              <a:gd name="connsiteY4791" fmla="*/ 1168533 h 2128862"/>
              <a:gd name="connsiteX4792" fmla="*/ 123813 w 2482948"/>
              <a:gd name="connsiteY4792" fmla="*/ 1167986 h 2128862"/>
              <a:gd name="connsiteX4793" fmla="*/ 2051001 w 2482948"/>
              <a:gd name="connsiteY4793" fmla="*/ 1165513 h 2128862"/>
              <a:gd name="connsiteX4794" fmla="*/ 2028630 w 2482948"/>
              <a:gd name="connsiteY4794" fmla="*/ 1167340 h 2128862"/>
              <a:gd name="connsiteX4795" fmla="*/ 2028628 w 2482948"/>
              <a:gd name="connsiteY4795" fmla="*/ 1167345 h 2128862"/>
              <a:gd name="connsiteX4796" fmla="*/ 2028532 w 2482948"/>
              <a:gd name="connsiteY4796" fmla="*/ 1167619 h 2128862"/>
              <a:gd name="connsiteX4797" fmla="*/ 2028494 w 2482948"/>
              <a:gd name="connsiteY4797" fmla="*/ 1167741 h 2128862"/>
              <a:gd name="connsiteX4798" fmla="*/ 2002134 w 2482948"/>
              <a:gd name="connsiteY4798" fmla="*/ 1252397 h 2128862"/>
              <a:gd name="connsiteX4799" fmla="*/ 1994477 w 2482948"/>
              <a:gd name="connsiteY4799" fmla="*/ 1279083 h 2128862"/>
              <a:gd name="connsiteX4800" fmla="*/ 1990951 w 2482948"/>
              <a:gd name="connsiteY4800" fmla="*/ 1291991 h 2128862"/>
              <a:gd name="connsiteX4801" fmla="*/ 1982204 w 2482948"/>
              <a:gd name="connsiteY4801" fmla="*/ 1327746 h 2128862"/>
              <a:gd name="connsiteX4802" fmla="*/ 1953938 w 2482948"/>
              <a:gd name="connsiteY4802" fmla="*/ 1434606 h 2128862"/>
              <a:gd name="connsiteX4803" fmla="*/ 1934221 w 2482948"/>
              <a:gd name="connsiteY4803" fmla="*/ 1507824 h 2128862"/>
              <a:gd name="connsiteX4804" fmla="*/ 1917675 w 2482948"/>
              <a:gd name="connsiteY4804" fmla="*/ 1571803 h 2128862"/>
              <a:gd name="connsiteX4805" fmla="*/ 1848042 w 2482948"/>
              <a:gd name="connsiteY4805" fmla="*/ 1781389 h 2128862"/>
              <a:gd name="connsiteX4806" fmla="*/ 1841975 w 2482948"/>
              <a:gd name="connsiteY4806" fmla="*/ 1796694 h 2128862"/>
              <a:gd name="connsiteX4807" fmla="*/ 1833841 w 2482948"/>
              <a:gd name="connsiteY4807" fmla="*/ 1817102 h 2128862"/>
              <a:gd name="connsiteX4808" fmla="*/ 1825705 w 2482948"/>
              <a:gd name="connsiteY4808" fmla="*/ 1838887 h 2128862"/>
              <a:gd name="connsiteX4809" fmla="*/ 1799119 w 2482948"/>
              <a:gd name="connsiteY4809" fmla="*/ 1900791 h 2128862"/>
              <a:gd name="connsiteX4810" fmla="*/ 1802025 w 2482948"/>
              <a:gd name="connsiteY4810" fmla="*/ 1901191 h 2128862"/>
              <a:gd name="connsiteX4811" fmla="*/ 1802715 w 2482948"/>
              <a:gd name="connsiteY4811" fmla="*/ 1901262 h 2128862"/>
              <a:gd name="connsiteX4812" fmla="*/ 1805843 w 2482948"/>
              <a:gd name="connsiteY4812" fmla="*/ 1901398 h 2128862"/>
              <a:gd name="connsiteX4813" fmla="*/ 1806275 w 2482948"/>
              <a:gd name="connsiteY4813" fmla="*/ 1901417 h 2128862"/>
              <a:gd name="connsiteX4814" fmla="*/ 1806308 w 2482948"/>
              <a:gd name="connsiteY4814" fmla="*/ 1901418 h 2128862"/>
              <a:gd name="connsiteX4815" fmla="*/ 1841976 w 2482948"/>
              <a:gd name="connsiteY4815" fmla="*/ 1821377 h 2128862"/>
              <a:gd name="connsiteX4816" fmla="*/ 1843768 w 2482948"/>
              <a:gd name="connsiteY4816" fmla="*/ 1817379 h 2128862"/>
              <a:gd name="connsiteX4817" fmla="*/ 1852179 w 2482948"/>
              <a:gd name="connsiteY4817" fmla="*/ 1798488 h 2128862"/>
              <a:gd name="connsiteX4818" fmla="*/ 1859349 w 2482948"/>
              <a:gd name="connsiteY4818" fmla="*/ 1782632 h 2128862"/>
              <a:gd name="connsiteX4819" fmla="*/ 1933945 w 2482948"/>
              <a:gd name="connsiteY4819" fmla="*/ 1578422 h 2128862"/>
              <a:gd name="connsiteX4820" fmla="*/ 1952836 w 2482948"/>
              <a:gd name="connsiteY4820" fmla="*/ 1510445 h 2128862"/>
              <a:gd name="connsiteX4821" fmla="*/ 1972001 w 2482948"/>
              <a:gd name="connsiteY4821" fmla="*/ 1443570 h 2128862"/>
              <a:gd name="connsiteX4822" fmla="*/ 1999578 w 2482948"/>
              <a:gd name="connsiteY4822" fmla="*/ 1338915 h 2128862"/>
              <a:gd name="connsiteX4823" fmla="*/ 2005586 w 2482948"/>
              <a:gd name="connsiteY4823" fmla="*/ 1313862 h 2128862"/>
              <a:gd name="connsiteX4824" fmla="*/ 2007438 w 2482948"/>
              <a:gd name="connsiteY4824" fmla="*/ 1307112 h 2128862"/>
              <a:gd name="connsiteX4825" fmla="*/ 2007958 w 2482948"/>
              <a:gd name="connsiteY4825" fmla="*/ 1305005 h 2128862"/>
              <a:gd name="connsiteX4826" fmla="*/ 2008383 w 2482948"/>
              <a:gd name="connsiteY4826" fmla="*/ 1303285 h 2128862"/>
              <a:gd name="connsiteX4827" fmla="*/ 2009247 w 2482948"/>
              <a:gd name="connsiteY4827" fmla="*/ 1300273 h 2128862"/>
              <a:gd name="connsiteX4828" fmla="*/ 2010728 w 2482948"/>
              <a:gd name="connsiteY4828" fmla="*/ 1295111 h 2128862"/>
              <a:gd name="connsiteX4829" fmla="*/ 2015097 w 2482948"/>
              <a:gd name="connsiteY4829" fmla="*/ 1279178 h 2128862"/>
              <a:gd name="connsiteX4830" fmla="*/ 2020538 w 2482948"/>
              <a:gd name="connsiteY4830" fmla="*/ 1260917 h 2128862"/>
              <a:gd name="connsiteX4831" fmla="*/ 2023223 w 2482948"/>
              <a:gd name="connsiteY4831" fmla="*/ 1251558 h 2128862"/>
              <a:gd name="connsiteX4832" fmla="*/ 2024061 w 2482948"/>
              <a:gd name="connsiteY4832" fmla="*/ 1248904 h 2128862"/>
              <a:gd name="connsiteX4833" fmla="*/ 2025095 w 2482948"/>
              <a:gd name="connsiteY4833" fmla="*/ 1245627 h 2128862"/>
              <a:gd name="connsiteX4834" fmla="*/ 2027787 w 2482948"/>
              <a:gd name="connsiteY4834" fmla="*/ 1236590 h 2128862"/>
              <a:gd name="connsiteX4835" fmla="*/ 2043308 w 2482948"/>
              <a:gd name="connsiteY4835" fmla="*/ 1187907 h 2128862"/>
              <a:gd name="connsiteX4836" fmla="*/ 2043324 w 2482948"/>
              <a:gd name="connsiteY4836" fmla="*/ 1187858 h 2128862"/>
              <a:gd name="connsiteX4837" fmla="*/ 2043335 w 2482948"/>
              <a:gd name="connsiteY4837" fmla="*/ 1187824 h 2128862"/>
              <a:gd name="connsiteX4838" fmla="*/ 1921252 w 2482948"/>
              <a:gd name="connsiteY4838" fmla="*/ 1164528 h 2128862"/>
              <a:gd name="connsiteX4839" fmla="*/ 1916969 w 2482948"/>
              <a:gd name="connsiteY4839" fmla="*/ 1178021 h 2128862"/>
              <a:gd name="connsiteX4840" fmla="*/ 1889820 w 2482948"/>
              <a:gd name="connsiteY4840" fmla="*/ 1280589 h 2128862"/>
              <a:gd name="connsiteX4841" fmla="*/ 1862243 w 2482948"/>
              <a:gd name="connsiteY4841" fmla="*/ 1393931 h 2128862"/>
              <a:gd name="connsiteX4842" fmla="*/ 1841009 w 2482948"/>
              <a:gd name="connsiteY4842" fmla="*/ 1497346 h 2128862"/>
              <a:gd name="connsiteX4843" fmla="*/ 1832874 w 2482948"/>
              <a:gd name="connsiteY4843" fmla="*/ 1540918 h 2128862"/>
              <a:gd name="connsiteX4844" fmla="*/ 1783925 w 2482948"/>
              <a:gd name="connsiteY4844" fmla="*/ 1770083 h 2128862"/>
              <a:gd name="connsiteX4845" fmla="*/ 1781029 w 2482948"/>
              <a:gd name="connsiteY4845" fmla="*/ 1782493 h 2128862"/>
              <a:gd name="connsiteX4846" fmla="*/ 1774824 w 2482948"/>
              <a:gd name="connsiteY4846" fmla="*/ 1810070 h 2128862"/>
              <a:gd name="connsiteX4847" fmla="*/ 1761294 w 2482948"/>
              <a:gd name="connsiteY4847" fmla="*/ 1886286 h 2128862"/>
              <a:gd name="connsiteX4848" fmla="*/ 1760775 w 2482948"/>
              <a:gd name="connsiteY4848" fmla="*/ 1889726 h 2128862"/>
              <a:gd name="connsiteX4849" fmla="*/ 1766989 w 2482948"/>
              <a:gd name="connsiteY4849" fmla="*/ 1892142 h 2128862"/>
              <a:gd name="connsiteX4850" fmla="*/ 1784753 w 2482948"/>
              <a:gd name="connsiteY4850" fmla="*/ 1810898 h 2128862"/>
              <a:gd name="connsiteX4851" fmla="*/ 1791647 w 2482948"/>
              <a:gd name="connsiteY4851" fmla="*/ 1784975 h 2128862"/>
              <a:gd name="connsiteX4852" fmla="*/ 1795233 w 2482948"/>
              <a:gd name="connsiteY4852" fmla="*/ 1771187 h 2128862"/>
              <a:gd name="connsiteX4853" fmla="*/ 1849284 w 2482948"/>
              <a:gd name="connsiteY4853" fmla="*/ 1547260 h 2128862"/>
              <a:gd name="connsiteX4854" fmla="*/ 1859349 w 2482948"/>
              <a:gd name="connsiteY4854" fmla="*/ 1497621 h 2128862"/>
              <a:gd name="connsiteX4855" fmla="*/ 1880445 w 2482948"/>
              <a:gd name="connsiteY4855" fmla="*/ 1402342 h 2128862"/>
              <a:gd name="connsiteX4856" fmla="*/ 1908023 w 2482948"/>
              <a:gd name="connsiteY4856" fmla="*/ 1290930 h 2128862"/>
              <a:gd name="connsiteX4857" fmla="*/ 1918087 w 2482948"/>
              <a:gd name="connsiteY4857" fmla="*/ 1249257 h 2128862"/>
              <a:gd name="connsiteX4858" fmla="*/ 1924746 w 2482948"/>
              <a:gd name="connsiteY4858" fmla="*/ 1225675 h 2128862"/>
              <a:gd name="connsiteX4859" fmla="*/ 1934245 w 2482948"/>
              <a:gd name="connsiteY4859" fmla="*/ 1192034 h 2128862"/>
              <a:gd name="connsiteX4860" fmla="*/ 1941939 w 2482948"/>
              <a:gd name="connsiteY4860" fmla="*/ 1167721 h 2128862"/>
              <a:gd name="connsiteX4861" fmla="*/ 1934087 w 2482948"/>
              <a:gd name="connsiteY4861" fmla="*/ 1167210 h 2128862"/>
              <a:gd name="connsiteX4862" fmla="*/ 94223 w 2482948"/>
              <a:gd name="connsiteY4862" fmla="*/ 1164473 h 2128862"/>
              <a:gd name="connsiteX4863" fmla="*/ 94094 w 2482948"/>
              <a:gd name="connsiteY4863" fmla="*/ 1165088 h 2128862"/>
              <a:gd name="connsiteX4864" fmla="*/ 93975 w 2482948"/>
              <a:gd name="connsiteY4864" fmla="*/ 1165654 h 2128862"/>
              <a:gd name="connsiteX4865" fmla="*/ 93840 w 2482948"/>
              <a:gd name="connsiteY4865" fmla="*/ 1166298 h 2128862"/>
              <a:gd name="connsiteX4866" fmla="*/ 94731 w 2482948"/>
              <a:gd name="connsiteY4866" fmla="*/ 1165814 h 2128862"/>
              <a:gd name="connsiteX4867" fmla="*/ 94245 w 2482948"/>
              <a:gd name="connsiteY4867" fmla="*/ 1164531 h 2128862"/>
              <a:gd name="connsiteX4868" fmla="*/ 76001 w 2482948"/>
              <a:gd name="connsiteY4868" fmla="*/ 1163938 h 2128862"/>
              <a:gd name="connsiteX4869" fmla="*/ 74119 w 2482948"/>
              <a:gd name="connsiteY4869" fmla="*/ 1164287 h 2128862"/>
              <a:gd name="connsiteX4870" fmla="*/ 76045 w 2482948"/>
              <a:gd name="connsiteY4870" fmla="*/ 1164074 h 2128862"/>
              <a:gd name="connsiteX4871" fmla="*/ 107267 w 2482948"/>
              <a:gd name="connsiteY4871" fmla="*/ 1163643 h 2128862"/>
              <a:gd name="connsiteX4872" fmla="*/ 106040 w 2482948"/>
              <a:gd name="connsiteY4872" fmla="*/ 1164305 h 2128862"/>
              <a:gd name="connsiteX4873" fmla="*/ 107325 w 2482948"/>
              <a:gd name="connsiteY4873" fmla="*/ 1167775 h 2128862"/>
              <a:gd name="connsiteX4874" fmla="*/ 108366 w 2482948"/>
              <a:gd name="connsiteY4874" fmla="*/ 1167421 h 2128862"/>
              <a:gd name="connsiteX4875" fmla="*/ 108932 w 2482948"/>
              <a:gd name="connsiteY4875" fmla="*/ 1167228 h 2128862"/>
              <a:gd name="connsiteX4876" fmla="*/ 1530019 w 2482948"/>
              <a:gd name="connsiteY4876" fmla="*/ 1163535 h 2128862"/>
              <a:gd name="connsiteX4877" fmla="*/ 1522367 w 2482948"/>
              <a:gd name="connsiteY4877" fmla="*/ 1165696 h 2128862"/>
              <a:gd name="connsiteX4878" fmla="*/ 1521283 w 2482948"/>
              <a:gd name="connsiteY4878" fmla="*/ 1171618 h 2128862"/>
              <a:gd name="connsiteX4879" fmla="*/ 1522208 w 2482948"/>
              <a:gd name="connsiteY4879" fmla="*/ 1171151 h 2128862"/>
              <a:gd name="connsiteX4880" fmla="*/ 1529284 w 2482948"/>
              <a:gd name="connsiteY4880" fmla="*/ 1167577 h 2128862"/>
              <a:gd name="connsiteX4881" fmla="*/ 84217 w 2482948"/>
              <a:gd name="connsiteY4881" fmla="*/ 1163109 h 2128862"/>
              <a:gd name="connsiteX4882" fmla="*/ 84206 w 2482948"/>
              <a:gd name="connsiteY4882" fmla="*/ 1163170 h 2128862"/>
              <a:gd name="connsiteX4883" fmla="*/ 84237 w 2482948"/>
              <a:gd name="connsiteY4883" fmla="*/ 1163167 h 2128862"/>
              <a:gd name="connsiteX4884" fmla="*/ 84225 w 2482948"/>
              <a:gd name="connsiteY4884" fmla="*/ 1163130 h 2128862"/>
              <a:gd name="connsiteX4885" fmla="*/ 66609 w 2482948"/>
              <a:gd name="connsiteY4885" fmla="*/ 1160883 h 2128862"/>
              <a:gd name="connsiteX4886" fmla="*/ 64900 w 2482948"/>
              <a:gd name="connsiteY4886" fmla="*/ 1161344 h 2128862"/>
              <a:gd name="connsiteX4887" fmla="*/ 62840 w 2482948"/>
              <a:gd name="connsiteY4887" fmla="*/ 1161899 h 2128862"/>
              <a:gd name="connsiteX4888" fmla="*/ 66694 w 2482948"/>
              <a:gd name="connsiteY4888" fmla="*/ 1161161 h 2128862"/>
              <a:gd name="connsiteX4889" fmla="*/ 99292 w 2482948"/>
              <a:gd name="connsiteY4889" fmla="*/ 1160536 h 2128862"/>
              <a:gd name="connsiteX4890" fmla="*/ 98574 w 2482948"/>
              <a:gd name="connsiteY4890" fmla="*/ 1160945 h 2128862"/>
              <a:gd name="connsiteX4891" fmla="*/ 97782 w 2482948"/>
              <a:gd name="connsiteY4891" fmla="*/ 1161397 h 2128862"/>
              <a:gd name="connsiteX4892" fmla="*/ 97250 w 2482948"/>
              <a:gd name="connsiteY4892" fmla="*/ 1161700 h 2128862"/>
              <a:gd name="connsiteX4893" fmla="*/ 98025 w 2482948"/>
              <a:gd name="connsiteY4893" fmla="*/ 1164024 h 2128862"/>
              <a:gd name="connsiteX4894" fmla="*/ 99484 w 2482948"/>
              <a:gd name="connsiteY4894" fmla="*/ 1163232 h 2128862"/>
              <a:gd name="connsiteX4895" fmla="*/ 100237 w 2482948"/>
              <a:gd name="connsiteY4895" fmla="*/ 1162823 h 2128862"/>
              <a:gd name="connsiteX4896" fmla="*/ 99417 w 2482948"/>
              <a:gd name="connsiteY4896" fmla="*/ 1160838 h 2128862"/>
              <a:gd name="connsiteX4897" fmla="*/ 1554081 w 2482948"/>
              <a:gd name="connsiteY4897" fmla="*/ 1160468 h 2128862"/>
              <a:gd name="connsiteX4898" fmla="*/ 1540769 w 2482948"/>
              <a:gd name="connsiteY4898" fmla="*/ 1167166 h 2128862"/>
              <a:gd name="connsiteX4899" fmla="*/ 1534562 w 2482948"/>
              <a:gd name="connsiteY4899" fmla="*/ 1170289 h 2128862"/>
              <a:gd name="connsiteX4900" fmla="*/ 1534538 w 2482948"/>
              <a:gd name="connsiteY4900" fmla="*/ 1170423 h 2128862"/>
              <a:gd name="connsiteX4901" fmla="*/ 1533274 w 2482948"/>
              <a:gd name="connsiteY4901" fmla="*/ 1177450 h 2128862"/>
              <a:gd name="connsiteX4902" fmla="*/ 1543037 w 2482948"/>
              <a:gd name="connsiteY4902" fmla="*/ 1172483 h 2128862"/>
              <a:gd name="connsiteX4903" fmla="*/ 1552722 w 2482948"/>
              <a:gd name="connsiteY4903" fmla="*/ 1167556 h 2128862"/>
              <a:gd name="connsiteX4904" fmla="*/ 114248 w 2482948"/>
              <a:gd name="connsiteY4904" fmla="*/ 1159875 h 2128862"/>
              <a:gd name="connsiteX4905" fmla="*/ 111913 w 2482948"/>
              <a:gd name="connsiteY4905" fmla="*/ 1161135 h 2128862"/>
              <a:gd name="connsiteX4906" fmla="*/ 113044 w 2482948"/>
              <a:gd name="connsiteY4906" fmla="*/ 1163868 h 2128862"/>
              <a:gd name="connsiteX4907" fmla="*/ 113130 w 2482948"/>
              <a:gd name="connsiteY4907" fmla="*/ 1164078 h 2128862"/>
              <a:gd name="connsiteX4908" fmla="*/ 113140 w 2482948"/>
              <a:gd name="connsiteY4908" fmla="*/ 1164101 h 2128862"/>
              <a:gd name="connsiteX4909" fmla="*/ 113578 w 2482948"/>
              <a:gd name="connsiteY4909" fmla="*/ 1162430 h 2128862"/>
              <a:gd name="connsiteX4910" fmla="*/ 113891 w 2482948"/>
              <a:gd name="connsiteY4910" fmla="*/ 1161235 h 2128862"/>
              <a:gd name="connsiteX4911" fmla="*/ 1895604 w 2482948"/>
              <a:gd name="connsiteY4911" fmla="*/ 1159168 h 2128862"/>
              <a:gd name="connsiteX4912" fmla="*/ 1889572 w 2482948"/>
              <a:gd name="connsiteY4912" fmla="*/ 1180496 h 2128862"/>
              <a:gd name="connsiteX4913" fmla="*/ 1881792 w 2482948"/>
              <a:gd name="connsiteY4913" fmla="*/ 1208001 h 2128862"/>
              <a:gd name="connsiteX4914" fmla="*/ 1879021 w 2482948"/>
              <a:gd name="connsiteY4914" fmla="*/ 1217797 h 2128862"/>
              <a:gd name="connsiteX4915" fmla="*/ 1867070 w 2482948"/>
              <a:gd name="connsiteY4915" fmla="*/ 1267627 h 2128862"/>
              <a:gd name="connsiteX4916" fmla="*/ 1840320 w 2482948"/>
              <a:gd name="connsiteY4916" fmla="*/ 1382623 h 2128862"/>
              <a:gd name="connsiteX4917" fmla="*/ 1818809 w 2482948"/>
              <a:gd name="connsiteY4917" fmla="*/ 1495552 h 2128862"/>
              <a:gd name="connsiteX4918" fmla="*/ 1812742 w 2482948"/>
              <a:gd name="connsiteY4918" fmla="*/ 1532091 h 2128862"/>
              <a:gd name="connsiteX4919" fmla="*/ 1777444 w 2482948"/>
              <a:gd name="connsiteY4919" fmla="*/ 1722098 h 2128862"/>
              <a:gd name="connsiteX4920" fmla="*/ 1768894 w 2482948"/>
              <a:gd name="connsiteY4920" fmla="*/ 1766084 h 2128862"/>
              <a:gd name="connsiteX4921" fmla="*/ 1766689 w 2482948"/>
              <a:gd name="connsiteY4921" fmla="*/ 1777528 h 2128862"/>
              <a:gd name="connsiteX4922" fmla="*/ 1761172 w 2482948"/>
              <a:gd name="connsiteY4922" fmla="*/ 1807174 h 2128862"/>
              <a:gd name="connsiteX4923" fmla="*/ 1750455 w 2482948"/>
              <a:gd name="connsiteY4923" fmla="*/ 1885712 h 2128862"/>
              <a:gd name="connsiteX4924" fmla="*/ 1756436 w 2482948"/>
              <a:gd name="connsiteY4924" fmla="*/ 1888038 h 2128862"/>
              <a:gd name="connsiteX4925" fmla="*/ 1756580 w 2482948"/>
              <a:gd name="connsiteY4925" fmla="*/ 1887089 h 2128862"/>
              <a:gd name="connsiteX4926" fmla="*/ 1756899 w 2482948"/>
              <a:gd name="connsiteY4926" fmla="*/ 1884976 h 2128862"/>
              <a:gd name="connsiteX4927" fmla="*/ 1770549 w 2482948"/>
              <a:gd name="connsiteY4927" fmla="*/ 1808691 h 2128862"/>
              <a:gd name="connsiteX4928" fmla="*/ 1776755 w 2482948"/>
              <a:gd name="connsiteY4928" fmla="*/ 1781114 h 2128862"/>
              <a:gd name="connsiteX4929" fmla="*/ 1779511 w 2482948"/>
              <a:gd name="connsiteY4929" fmla="*/ 1768705 h 2128862"/>
              <a:gd name="connsiteX4930" fmla="*/ 1828599 w 2482948"/>
              <a:gd name="connsiteY4930" fmla="*/ 1539814 h 2128862"/>
              <a:gd name="connsiteX4931" fmla="*/ 1836597 w 2482948"/>
              <a:gd name="connsiteY4931" fmla="*/ 1496104 h 2128862"/>
              <a:gd name="connsiteX4932" fmla="*/ 1857969 w 2482948"/>
              <a:gd name="connsiteY4932" fmla="*/ 1392414 h 2128862"/>
              <a:gd name="connsiteX4933" fmla="*/ 1885547 w 2482948"/>
              <a:gd name="connsiteY4933" fmla="*/ 1279347 h 2128862"/>
              <a:gd name="connsiteX4934" fmla="*/ 1896000 w 2482948"/>
              <a:gd name="connsiteY4934" fmla="*/ 1235565 h 2128862"/>
              <a:gd name="connsiteX4935" fmla="*/ 1897978 w 2482948"/>
              <a:gd name="connsiteY4935" fmla="*/ 1228518 h 2128862"/>
              <a:gd name="connsiteX4936" fmla="*/ 1902887 w 2482948"/>
              <a:gd name="connsiteY4936" fmla="*/ 1211021 h 2128862"/>
              <a:gd name="connsiteX4937" fmla="*/ 1912529 w 2482948"/>
              <a:gd name="connsiteY4937" fmla="*/ 1176659 h 2128862"/>
              <a:gd name="connsiteX4938" fmla="*/ 1916671 w 2482948"/>
              <a:gd name="connsiteY4938" fmla="*/ 1163571 h 2128862"/>
              <a:gd name="connsiteX4939" fmla="*/ 1916434 w 2482948"/>
              <a:gd name="connsiteY4939" fmla="*/ 1163521 h 2128862"/>
              <a:gd name="connsiteX4940" fmla="*/ 74345 w 2482948"/>
              <a:gd name="connsiteY4940" fmla="*/ 1158799 h 2128862"/>
              <a:gd name="connsiteX4941" fmla="*/ 72901 w 2482948"/>
              <a:gd name="connsiteY4941" fmla="*/ 1159188 h 2128862"/>
              <a:gd name="connsiteX4942" fmla="*/ 72885 w 2482948"/>
              <a:gd name="connsiteY4942" fmla="*/ 1159291 h 2128862"/>
              <a:gd name="connsiteX4943" fmla="*/ 72777 w 2482948"/>
              <a:gd name="connsiteY4943" fmla="*/ 1159996 h 2128862"/>
              <a:gd name="connsiteX4944" fmla="*/ 74618 w 2482948"/>
              <a:gd name="connsiteY4944" fmla="*/ 1159644 h 2128862"/>
              <a:gd name="connsiteX4945" fmla="*/ 74389 w 2482948"/>
              <a:gd name="connsiteY4945" fmla="*/ 1158935 h 2128862"/>
              <a:gd name="connsiteX4946" fmla="*/ 2081768 w 2482948"/>
              <a:gd name="connsiteY4946" fmla="*/ 1158672 h 2128862"/>
              <a:gd name="connsiteX4947" fmla="*/ 2057142 w 2482948"/>
              <a:gd name="connsiteY4947" fmla="*/ 1164952 h 2128862"/>
              <a:gd name="connsiteX4948" fmla="*/ 2056814 w 2482948"/>
              <a:gd name="connsiteY4948" fmla="*/ 1165906 h 2128862"/>
              <a:gd name="connsiteX4949" fmla="*/ 2049307 w 2482948"/>
              <a:gd name="connsiteY4949" fmla="*/ 1187755 h 2128862"/>
              <a:gd name="connsiteX4950" fmla="*/ 2035531 w 2482948"/>
              <a:gd name="connsiteY4950" fmla="*/ 1231415 h 2128862"/>
              <a:gd name="connsiteX4951" fmla="*/ 2031096 w 2482948"/>
              <a:gd name="connsiteY4951" fmla="*/ 1245473 h 2128862"/>
              <a:gd name="connsiteX4952" fmla="*/ 2026578 w 2482948"/>
              <a:gd name="connsiteY4952" fmla="*/ 1260634 h 2128862"/>
              <a:gd name="connsiteX4953" fmla="*/ 2016756 w 2482948"/>
              <a:gd name="connsiteY4953" fmla="*/ 1294870 h 2128862"/>
              <a:gd name="connsiteX4954" fmla="*/ 2013496 w 2482948"/>
              <a:gd name="connsiteY4954" fmla="*/ 1306757 h 2128862"/>
              <a:gd name="connsiteX4955" fmla="*/ 2005645 w 2482948"/>
              <a:gd name="connsiteY4955" fmla="*/ 1338501 h 2128862"/>
              <a:gd name="connsiteX4956" fmla="*/ 1977104 w 2482948"/>
              <a:gd name="connsiteY4956" fmla="*/ 1443708 h 2128862"/>
              <a:gd name="connsiteX4957" fmla="*/ 1958075 w 2482948"/>
              <a:gd name="connsiteY4957" fmla="*/ 1510307 h 2128862"/>
              <a:gd name="connsiteX4958" fmla="*/ 1939185 w 2482948"/>
              <a:gd name="connsiteY4958" fmla="*/ 1578422 h 2128862"/>
              <a:gd name="connsiteX4959" fmla="*/ 1864313 w 2482948"/>
              <a:gd name="connsiteY4959" fmla="*/ 1783183 h 2128862"/>
              <a:gd name="connsiteX4960" fmla="*/ 1857143 w 2482948"/>
              <a:gd name="connsiteY4960" fmla="*/ 1799039 h 2128862"/>
              <a:gd name="connsiteX4961" fmla="*/ 1848732 w 2482948"/>
              <a:gd name="connsiteY4961" fmla="*/ 1817931 h 2128862"/>
              <a:gd name="connsiteX4962" fmla="*/ 1847077 w 2482948"/>
              <a:gd name="connsiteY4962" fmla="*/ 1821929 h 2128862"/>
              <a:gd name="connsiteX4963" fmla="*/ 1811498 w 2482948"/>
              <a:gd name="connsiteY4963" fmla="*/ 1901644 h 2128862"/>
              <a:gd name="connsiteX4964" fmla="*/ 1816102 w 2482948"/>
              <a:gd name="connsiteY4964" fmla="*/ 1901844 h 2128862"/>
              <a:gd name="connsiteX4965" fmla="*/ 1858383 w 2482948"/>
              <a:gd name="connsiteY4965" fmla="*/ 1819034 h 2128862"/>
              <a:gd name="connsiteX4966" fmla="*/ 1866932 w 2482948"/>
              <a:gd name="connsiteY4966" fmla="*/ 1801936 h 2128862"/>
              <a:gd name="connsiteX4967" fmla="*/ 1875206 w 2482948"/>
              <a:gd name="connsiteY4967" fmla="*/ 1785390 h 2128862"/>
              <a:gd name="connsiteX4968" fmla="*/ 1954903 w 2482948"/>
              <a:gd name="connsiteY4968" fmla="*/ 1585731 h 2128862"/>
              <a:gd name="connsiteX4969" fmla="*/ 1976413 w 2482948"/>
              <a:gd name="connsiteY4969" fmla="*/ 1513616 h 2128862"/>
              <a:gd name="connsiteX4970" fmla="*/ 1994753 w 2482948"/>
              <a:gd name="connsiteY4970" fmla="*/ 1453361 h 2128862"/>
              <a:gd name="connsiteX4971" fmla="*/ 2023295 w 2482948"/>
              <a:gd name="connsiteY4971" fmla="*/ 1351325 h 2128862"/>
              <a:gd name="connsiteX4972" fmla="*/ 2029412 w 2482948"/>
              <a:gd name="connsiteY4972" fmla="*/ 1326023 h 2128862"/>
              <a:gd name="connsiteX4973" fmla="*/ 2031319 w 2482948"/>
              <a:gd name="connsiteY4973" fmla="*/ 1319155 h 2128862"/>
              <a:gd name="connsiteX4974" fmla="*/ 2031387 w 2482948"/>
              <a:gd name="connsiteY4974" fmla="*/ 1318881 h 2128862"/>
              <a:gd name="connsiteX4975" fmla="*/ 2032253 w 2482948"/>
              <a:gd name="connsiteY4975" fmla="*/ 1315407 h 2128862"/>
              <a:gd name="connsiteX4976" fmla="*/ 2034659 w 2482948"/>
              <a:gd name="connsiteY4976" fmla="*/ 1307123 h 2128862"/>
              <a:gd name="connsiteX4977" fmla="*/ 2039057 w 2482948"/>
              <a:gd name="connsiteY4977" fmla="*/ 1291283 h 2128862"/>
              <a:gd name="connsiteX4978" fmla="*/ 2044607 w 2482948"/>
              <a:gd name="connsiteY4978" fmla="*/ 1272866 h 2128862"/>
              <a:gd name="connsiteX4979" fmla="*/ 2047261 w 2482948"/>
              <a:gd name="connsiteY4979" fmla="*/ 1263727 h 2128862"/>
              <a:gd name="connsiteX4980" fmla="*/ 2048224 w 2482948"/>
              <a:gd name="connsiteY4980" fmla="*/ 1260702 h 2128862"/>
              <a:gd name="connsiteX4981" fmla="*/ 2049166 w 2482948"/>
              <a:gd name="connsiteY4981" fmla="*/ 1257741 h 2128862"/>
              <a:gd name="connsiteX4982" fmla="*/ 2051854 w 2482948"/>
              <a:gd name="connsiteY4982" fmla="*/ 1248820 h 2128862"/>
              <a:gd name="connsiteX4983" fmla="*/ 2067427 w 2482948"/>
              <a:gd name="connsiteY4983" fmla="*/ 1200351 h 2128862"/>
              <a:gd name="connsiteX4984" fmla="*/ 2067622 w 2482948"/>
              <a:gd name="connsiteY4984" fmla="*/ 1199784 h 2128862"/>
              <a:gd name="connsiteX4985" fmla="*/ 90658 w 2482948"/>
              <a:gd name="connsiteY4985" fmla="*/ 1158027 h 2128862"/>
              <a:gd name="connsiteX4986" fmla="*/ 88082 w 2482948"/>
              <a:gd name="connsiteY4986" fmla="*/ 1159781 h 2128862"/>
              <a:gd name="connsiteX4987" fmla="*/ 88578 w 2482948"/>
              <a:gd name="connsiteY4987" fmla="*/ 1161437 h 2128862"/>
              <a:gd name="connsiteX4988" fmla="*/ 90131 w 2482948"/>
              <a:gd name="connsiteY4988" fmla="*/ 1160511 h 2128862"/>
              <a:gd name="connsiteX4989" fmla="*/ 80191 w 2482948"/>
              <a:gd name="connsiteY4989" fmla="*/ 1157224 h 2128862"/>
              <a:gd name="connsiteX4990" fmla="*/ 78637 w 2482948"/>
              <a:gd name="connsiteY4990" fmla="*/ 1157642 h 2128862"/>
              <a:gd name="connsiteX4991" fmla="*/ 78696 w 2482948"/>
              <a:gd name="connsiteY4991" fmla="*/ 1157857 h 2128862"/>
              <a:gd name="connsiteX4992" fmla="*/ 78956 w 2482948"/>
              <a:gd name="connsiteY4992" fmla="*/ 1158813 h 2128862"/>
              <a:gd name="connsiteX4993" fmla="*/ 79918 w 2482948"/>
              <a:gd name="connsiteY4993" fmla="*/ 1158629 h 2128862"/>
              <a:gd name="connsiteX4994" fmla="*/ 65319 w 2482948"/>
              <a:gd name="connsiteY4994" fmla="*/ 1156662 h 2128862"/>
              <a:gd name="connsiteX4995" fmla="*/ 64117 w 2482948"/>
              <a:gd name="connsiteY4995" fmla="*/ 1157072 h 2128862"/>
              <a:gd name="connsiteX4996" fmla="*/ 63164 w 2482948"/>
              <a:gd name="connsiteY4996" fmla="*/ 1157396 h 2128862"/>
              <a:gd name="connsiteX4997" fmla="*/ 62752 w 2482948"/>
              <a:gd name="connsiteY4997" fmla="*/ 1157536 h 2128862"/>
              <a:gd name="connsiteX4998" fmla="*/ 62735 w 2482948"/>
              <a:gd name="connsiteY4998" fmla="*/ 1157663 h 2128862"/>
              <a:gd name="connsiteX4999" fmla="*/ 62724 w 2482948"/>
              <a:gd name="connsiteY4999" fmla="*/ 1157750 h 2128862"/>
              <a:gd name="connsiteX5000" fmla="*/ 65435 w 2482948"/>
              <a:gd name="connsiteY5000" fmla="*/ 1157042 h 2128862"/>
              <a:gd name="connsiteX5001" fmla="*/ 2054251 w 2482948"/>
              <a:gd name="connsiteY5001" fmla="*/ 1156053 h 2128862"/>
              <a:gd name="connsiteX5002" fmla="*/ 2054142 w 2482948"/>
              <a:gd name="connsiteY5002" fmla="*/ 1156082 h 2128862"/>
              <a:gd name="connsiteX5003" fmla="*/ 2047103 w 2482948"/>
              <a:gd name="connsiteY5003" fmla="*/ 1157933 h 2128862"/>
              <a:gd name="connsiteX5004" fmla="*/ 2045156 w 2482948"/>
              <a:gd name="connsiteY5004" fmla="*/ 1158446 h 2128862"/>
              <a:gd name="connsiteX5005" fmla="*/ 2047563 w 2482948"/>
              <a:gd name="connsiteY5005" fmla="*/ 1158284 h 2128862"/>
              <a:gd name="connsiteX5006" fmla="*/ 2054074 w 2482948"/>
              <a:gd name="connsiteY5006" fmla="*/ 1156570 h 2128862"/>
              <a:gd name="connsiteX5007" fmla="*/ 2054148 w 2482948"/>
              <a:gd name="connsiteY5007" fmla="*/ 1156354 h 2128862"/>
              <a:gd name="connsiteX5008" fmla="*/ 2054172 w 2482948"/>
              <a:gd name="connsiteY5008" fmla="*/ 1156283 h 2128862"/>
              <a:gd name="connsiteX5009" fmla="*/ 46850 w 2482948"/>
              <a:gd name="connsiteY5009" fmla="*/ 1155555 h 2128862"/>
              <a:gd name="connsiteX5010" fmla="*/ 45232 w 2482948"/>
              <a:gd name="connsiteY5010" fmla="*/ 1156536 h 2128862"/>
              <a:gd name="connsiteX5011" fmla="*/ 46392 w 2482948"/>
              <a:gd name="connsiteY5011" fmla="*/ 1155939 h 2128862"/>
              <a:gd name="connsiteX5012" fmla="*/ 46884 w 2482948"/>
              <a:gd name="connsiteY5012" fmla="*/ 1155686 h 2128862"/>
              <a:gd name="connsiteX5013" fmla="*/ 69214 w 2482948"/>
              <a:gd name="connsiteY5013" fmla="*/ 1155336 h 2128862"/>
              <a:gd name="connsiteX5014" fmla="*/ 68775 w 2482948"/>
              <a:gd name="connsiteY5014" fmla="*/ 1155486 h 2128862"/>
              <a:gd name="connsiteX5015" fmla="*/ 68933 w 2482948"/>
              <a:gd name="connsiteY5015" fmla="*/ 1156130 h 2128862"/>
              <a:gd name="connsiteX5016" fmla="*/ 69001 w 2482948"/>
              <a:gd name="connsiteY5016" fmla="*/ 1156112 h 2128862"/>
              <a:gd name="connsiteX5017" fmla="*/ 69089 w 2482948"/>
              <a:gd name="connsiteY5017" fmla="*/ 1156089 h 2128862"/>
              <a:gd name="connsiteX5018" fmla="*/ 1507260 w 2482948"/>
              <a:gd name="connsiteY5018" fmla="*/ 1154320 h 2128862"/>
              <a:gd name="connsiteX5019" fmla="*/ 1506028 w 2482948"/>
              <a:gd name="connsiteY5019" fmla="*/ 1154649 h 2128862"/>
              <a:gd name="connsiteX5020" fmla="*/ 1501086 w 2482948"/>
              <a:gd name="connsiteY5020" fmla="*/ 1155973 h 2128862"/>
              <a:gd name="connsiteX5021" fmla="*/ 1455575 w 2482948"/>
              <a:gd name="connsiteY5021" fmla="*/ 1158076 h 2128862"/>
              <a:gd name="connsiteX5022" fmla="*/ 1480813 w 2482948"/>
              <a:gd name="connsiteY5022" fmla="*/ 1168552 h 2128862"/>
              <a:gd name="connsiteX5023" fmla="*/ 1505266 w 2482948"/>
              <a:gd name="connsiteY5023" fmla="*/ 1165060 h 2128862"/>
              <a:gd name="connsiteX5024" fmla="*/ 96586 w 2482948"/>
              <a:gd name="connsiteY5024" fmla="*/ 1153990 h 2128862"/>
              <a:gd name="connsiteX5025" fmla="*/ 96505 w 2482948"/>
              <a:gd name="connsiteY5025" fmla="*/ 1154045 h 2128862"/>
              <a:gd name="connsiteX5026" fmla="*/ 96460 w 2482948"/>
              <a:gd name="connsiteY5026" fmla="*/ 1154076 h 2128862"/>
              <a:gd name="connsiteX5027" fmla="*/ 96400 w 2482948"/>
              <a:gd name="connsiteY5027" fmla="*/ 1154116 h 2128862"/>
              <a:gd name="connsiteX5028" fmla="*/ 95761 w 2482948"/>
              <a:gd name="connsiteY5028" fmla="*/ 1157158 h 2128862"/>
              <a:gd name="connsiteX5029" fmla="*/ 97474 w 2482948"/>
              <a:gd name="connsiteY5029" fmla="*/ 1156138 h 2128862"/>
              <a:gd name="connsiteX5030" fmla="*/ 97466 w 2482948"/>
              <a:gd name="connsiteY5030" fmla="*/ 1156120 h 2128862"/>
              <a:gd name="connsiteX5031" fmla="*/ 97337 w 2482948"/>
              <a:gd name="connsiteY5031" fmla="*/ 1155808 h 2128862"/>
              <a:gd name="connsiteX5032" fmla="*/ 1320613 w 2482948"/>
              <a:gd name="connsiteY5032" fmla="*/ 1153790 h 2128862"/>
              <a:gd name="connsiteX5033" fmla="*/ 1385988 w 2482948"/>
              <a:gd name="connsiteY5033" fmla="*/ 1183930 h 2128862"/>
              <a:gd name="connsiteX5034" fmla="*/ 1388117 w 2482948"/>
              <a:gd name="connsiteY5034" fmla="*/ 1183989 h 2128862"/>
              <a:gd name="connsiteX5035" fmla="*/ 1356407 w 2482948"/>
              <a:gd name="connsiteY5035" fmla="*/ 1169804 h 2128862"/>
              <a:gd name="connsiteX5036" fmla="*/ 1555644 w 2482948"/>
              <a:gd name="connsiteY5036" fmla="*/ 1152312 h 2128862"/>
              <a:gd name="connsiteX5037" fmla="*/ 1553236 w 2482948"/>
              <a:gd name="connsiteY5037" fmla="*/ 1153249 h 2128862"/>
              <a:gd name="connsiteX5038" fmla="*/ 1543222 w 2482948"/>
              <a:gd name="connsiteY5038" fmla="*/ 1157146 h 2128862"/>
              <a:gd name="connsiteX5039" fmla="*/ 1536121 w 2482948"/>
              <a:gd name="connsiteY5039" fmla="*/ 1161623 h 2128862"/>
              <a:gd name="connsiteX5040" fmla="*/ 1535626 w 2482948"/>
              <a:gd name="connsiteY5040" fmla="*/ 1164373 h 2128862"/>
              <a:gd name="connsiteX5041" fmla="*/ 1555231 w 2482948"/>
              <a:gd name="connsiteY5041" fmla="*/ 1154470 h 2128862"/>
              <a:gd name="connsiteX5042" fmla="*/ 1555488 w 2482948"/>
              <a:gd name="connsiteY5042" fmla="*/ 1153126 h 2128862"/>
              <a:gd name="connsiteX5043" fmla="*/ 2048094 w 2482948"/>
              <a:gd name="connsiteY5043" fmla="*/ 1152090 h 2128862"/>
              <a:gd name="connsiteX5044" fmla="*/ 2036837 w 2482948"/>
              <a:gd name="connsiteY5044" fmla="*/ 1155106 h 2128862"/>
              <a:gd name="connsiteX5045" fmla="*/ 2039014 w 2482948"/>
              <a:gd name="connsiteY5045" fmla="*/ 1154975 h 2128862"/>
              <a:gd name="connsiteX5046" fmla="*/ 1871678 w 2482948"/>
              <a:gd name="connsiteY5046" fmla="*/ 1151780 h 2128862"/>
              <a:gd name="connsiteX5047" fmla="*/ 1866032 w 2482948"/>
              <a:gd name="connsiteY5047" fmla="*/ 1171918 h 2128862"/>
              <a:gd name="connsiteX5048" fmla="*/ 1857284 w 2482948"/>
              <a:gd name="connsiteY5048" fmla="*/ 1203127 h 2128862"/>
              <a:gd name="connsiteX5049" fmla="*/ 1844871 w 2482948"/>
              <a:gd name="connsiteY5049" fmla="*/ 1255631 h 2128862"/>
              <a:gd name="connsiteX5050" fmla="*/ 1844871 w 2482948"/>
              <a:gd name="connsiteY5050" fmla="*/ 1257562 h 2128862"/>
              <a:gd name="connsiteX5051" fmla="*/ 1818810 w 2482948"/>
              <a:gd name="connsiteY5051" fmla="*/ 1372144 h 2128862"/>
              <a:gd name="connsiteX5052" fmla="*/ 1797162 w 2482948"/>
              <a:gd name="connsiteY5052" fmla="*/ 1496241 h 2128862"/>
              <a:gd name="connsiteX5053" fmla="*/ 1793025 w 2482948"/>
              <a:gd name="connsiteY5053" fmla="*/ 1523819 h 2128862"/>
              <a:gd name="connsiteX5054" fmla="*/ 1771102 w 2482948"/>
              <a:gd name="connsiteY5054" fmla="*/ 1659223 h 2128862"/>
              <a:gd name="connsiteX5055" fmla="*/ 1754279 w 2482948"/>
              <a:gd name="connsiteY5055" fmla="*/ 1762637 h 2128862"/>
              <a:gd name="connsiteX5056" fmla="*/ 1752625 w 2482948"/>
              <a:gd name="connsiteY5056" fmla="*/ 1772978 h 2128862"/>
              <a:gd name="connsiteX5057" fmla="*/ 1747800 w 2482948"/>
              <a:gd name="connsiteY5057" fmla="*/ 1804830 h 2128862"/>
              <a:gd name="connsiteX5058" fmla="*/ 1742907 w 2482948"/>
              <a:gd name="connsiteY5058" fmla="*/ 1882777 h 2128862"/>
              <a:gd name="connsiteX5059" fmla="*/ 1745188 w 2482948"/>
              <a:gd name="connsiteY5059" fmla="*/ 1883664 h 2128862"/>
              <a:gd name="connsiteX5060" fmla="*/ 1745917 w 2482948"/>
              <a:gd name="connsiteY5060" fmla="*/ 1883947 h 2128862"/>
              <a:gd name="connsiteX5061" fmla="*/ 1756071 w 2482948"/>
              <a:gd name="connsiteY5061" fmla="*/ 1807588 h 2128862"/>
              <a:gd name="connsiteX5062" fmla="*/ 1761586 w 2482948"/>
              <a:gd name="connsiteY5062" fmla="*/ 1777667 h 2128862"/>
              <a:gd name="connsiteX5063" fmla="*/ 1763793 w 2482948"/>
              <a:gd name="connsiteY5063" fmla="*/ 1766359 h 2128862"/>
              <a:gd name="connsiteX5064" fmla="*/ 1772342 w 2482948"/>
              <a:gd name="connsiteY5064" fmla="*/ 1722236 h 2128862"/>
              <a:gd name="connsiteX5065" fmla="*/ 1807641 w 2482948"/>
              <a:gd name="connsiteY5065" fmla="*/ 1532368 h 2128862"/>
              <a:gd name="connsiteX5066" fmla="*/ 1813708 w 2482948"/>
              <a:gd name="connsiteY5066" fmla="*/ 1495966 h 2128862"/>
              <a:gd name="connsiteX5067" fmla="*/ 1835356 w 2482948"/>
              <a:gd name="connsiteY5067" fmla="*/ 1382486 h 2128862"/>
              <a:gd name="connsiteX5068" fmla="*/ 1862105 w 2482948"/>
              <a:gd name="connsiteY5068" fmla="*/ 1267765 h 2128862"/>
              <a:gd name="connsiteX5069" fmla="*/ 1874069 w 2482948"/>
              <a:gd name="connsiteY5069" fmla="*/ 1217761 h 2128862"/>
              <a:gd name="connsiteX5070" fmla="*/ 1882618 w 2482948"/>
              <a:gd name="connsiteY5070" fmla="*/ 1187506 h 2128862"/>
              <a:gd name="connsiteX5071" fmla="*/ 1890902 w 2482948"/>
              <a:gd name="connsiteY5071" fmla="*/ 1158186 h 2128862"/>
              <a:gd name="connsiteX5072" fmla="*/ 1881870 w 2482948"/>
              <a:gd name="connsiteY5072" fmla="*/ 1156298 h 2128862"/>
              <a:gd name="connsiteX5073" fmla="*/ 1875593 w 2482948"/>
              <a:gd name="connsiteY5073" fmla="*/ 1153515 h 2128862"/>
              <a:gd name="connsiteX5074" fmla="*/ 2111338 w 2482948"/>
              <a:gd name="connsiteY5074" fmla="*/ 1151131 h 2128862"/>
              <a:gd name="connsiteX5075" fmla="*/ 2087920 w 2482948"/>
              <a:gd name="connsiteY5075" fmla="*/ 1157103 h 2128862"/>
              <a:gd name="connsiteX5076" fmla="*/ 2073063 w 2482948"/>
              <a:gd name="connsiteY5076" fmla="*/ 1200274 h 2128862"/>
              <a:gd name="connsiteX5077" fmla="*/ 2073044 w 2482948"/>
              <a:gd name="connsiteY5077" fmla="*/ 1200334 h 2128862"/>
              <a:gd name="connsiteX5078" fmla="*/ 2054845 w 2482948"/>
              <a:gd name="connsiteY5078" fmla="*/ 1257545 h 2128862"/>
              <a:gd name="connsiteX5079" fmla="*/ 2050306 w 2482948"/>
              <a:gd name="connsiteY5079" fmla="*/ 1272616 h 2128862"/>
              <a:gd name="connsiteX5080" fmla="*/ 2050228 w 2482948"/>
              <a:gd name="connsiteY5080" fmla="*/ 1272886 h 2128862"/>
              <a:gd name="connsiteX5081" fmla="*/ 2040397 w 2482948"/>
              <a:gd name="connsiteY5081" fmla="*/ 1306780 h 2128862"/>
              <a:gd name="connsiteX5082" fmla="*/ 2037065 w 2482948"/>
              <a:gd name="connsiteY5082" fmla="*/ 1318802 h 2128862"/>
              <a:gd name="connsiteX5083" fmla="*/ 2029086 w 2482948"/>
              <a:gd name="connsiteY5083" fmla="*/ 1350911 h 2128862"/>
              <a:gd name="connsiteX5084" fmla="*/ 2000268 w 2482948"/>
              <a:gd name="connsiteY5084" fmla="*/ 1454464 h 2128862"/>
              <a:gd name="connsiteX5085" fmla="*/ 1982067 w 2482948"/>
              <a:gd name="connsiteY5085" fmla="*/ 1514582 h 2128862"/>
              <a:gd name="connsiteX5086" fmla="*/ 1960557 w 2482948"/>
              <a:gd name="connsiteY5086" fmla="*/ 1586697 h 2128862"/>
              <a:gd name="connsiteX5087" fmla="*/ 1880583 w 2482948"/>
              <a:gd name="connsiteY5087" fmla="*/ 1786630 h 2128862"/>
              <a:gd name="connsiteX5088" fmla="*/ 1872171 w 2482948"/>
              <a:gd name="connsiteY5088" fmla="*/ 1803177 h 2128862"/>
              <a:gd name="connsiteX5089" fmla="*/ 1863623 w 2482948"/>
              <a:gd name="connsiteY5089" fmla="*/ 1820274 h 2128862"/>
              <a:gd name="connsiteX5090" fmla="*/ 1821424 w 2482948"/>
              <a:gd name="connsiteY5090" fmla="*/ 1902076 h 2128862"/>
              <a:gd name="connsiteX5091" fmla="*/ 1824582 w 2482948"/>
              <a:gd name="connsiteY5091" fmla="*/ 1902213 h 2128862"/>
              <a:gd name="connsiteX5092" fmla="*/ 1827228 w 2482948"/>
              <a:gd name="connsiteY5092" fmla="*/ 1898544 h 2128862"/>
              <a:gd name="connsiteX5093" fmla="*/ 1828410 w 2482948"/>
              <a:gd name="connsiteY5093" fmla="*/ 1896904 h 2128862"/>
              <a:gd name="connsiteX5094" fmla="*/ 1872861 w 2482948"/>
              <a:gd name="connsiteY5094" fmla="*/ 1820688 h 2128862"/>
              <a:gd name="connsiteX5095" fmla="*/ 1881548 w 2482948"/>
              <a:gd name="connsiteY5095" fmla="*/ 1805382 h 2128862"/>
              <a:gd name="connsiteX5096" fmla="*/ 1891061 w 2482948"/>
              <a:gd name="connsiteY5096" fmla="*/ 1788147 h 2128862"/>
              <a:gd name="connsiteX5097" fmla="*/ 1975999 w 2482948"/>
              <a:gd name="connsiteY5097" fmla="*/ 1593865 h 2128862"/>
              <a:gd name="connsiteX5098" fmla="*/ 2000268 w 2482948"/>
              <a:gd name="connsiteY5098" fmla="*/ 1517614 h 2128862"/>
              <a:gd name="connsiteX5099" fmla="*/ 2017504 w 2482948"/>
              <a:gd name="connsiteY5099" fmla="*/ 1463977 h 2128862"/>
              <a:gd name="connsiteX5100" fmla="*/ 2046322 w 2482948"/>
              <a:gd name="connsiteY5100" fmla="*/ 1362631 h 2128862"/>
              <a:gd name="connsiteX5101" fmla="*/ 2052088 w 2482948"/>
              <a:gd name="connsiteY5101" fmla="*/ 1338857 h 2128862"/>
              <a:gd name="connsiteX5102" fmla="*/ 2053929 w 2482948"/>
              <a:gd name="connsiteY5102" fmla="*/ 1332243 h 2128862"/>
              <a:gd name="connsiteX5103" fmla="*/ 2054406 w 2482948"/>
              <a:gd name="connsiteY5103" fmla="*/ 1330338 h 2128862"/>
              <a:gd name="connsiteX5104" fmla="*/ 2054811 w 2482948"/>
              <a:gd name="connsiteY5104" fmla="*/ 1328720 h 2128862"/>
              <a:gd name="connsiteX5105" fmla="*/ 2055117 w 2482948"/>
              <a:gd name="connsiteY5105" fmla="*/ 1327669 h 2128862"/>
              <a:gd name="connsiteX5106" fmla="*/ 2057146 w 2482948"/>
              <a:gd name="connsiteY5106" fmla="*/ 1320686 h 2128862"/>
              <a:gd name="connsiteX5107" fmla="*/ 2061373 w 2482948"/>
              <a:gd name="connsiteY5107" fmla="*/ 1305505 h 2128862"/>
              <a:gd name="connsiteX5108" fmla="*/ 2066754 w 2482948"/>
              <a:gd name="connsiteY5108" fmla="*/ 1287635 h 2128862"/>
              <a:gd name="connsiteX5109" fmla="*/ 2068946 w 2482948"/>
              <a:gd name="connsiteY5109" fmla="*/ 1280098 h 2128862"/>
              <a:gd name="connsiteX5110" fmla="*/ 2069327 w 2482948"/>
              <a:gd name="connsiteY5110" fmla="*/ 1278785 h 2128862"/>
              <a:gd name="connsiteX5111" fmla="*/ 2071183 w 2482948"/>
              <a:gd name="connsiteY5111" fmla="*/ 1272928 h 2128862"/>
              <a:gd name="connsiteX5112" fmla="*/ 2073791 w 2482948"/>
              <a:gd name="connsiteY5112" fmla="*/ 1264268 h 2128862"/>
              <a:gd name="connsiteX5113" fmla="*/ 2088919 w 2482948"/>
              <a:gd name="connsiteY5113" fmla="*/ 1216953 h 2128862"/>
              <a:gd name="connsiteX5114" fmla="*/ 2088939 w 2482948"/>
              <a:gd name="connsiteY5114" fmla="*/ 1216891 h 2128862"/>
              <a:gd name="connsiteX5115" fmla="*/ 2088956 w 2482948"/>
              <a:gd name="connsiteY5115" fmla="*/ 1216838 h 2128862"/>
              <a:gd name="connsiteX5116" fmla="*/ 54183 w 2482948"/>
              <a:gd name="connsiteY5116" fmla="*/ 1151113 h 2128862"/>
              <a:gd name="connsiteX5117" fmla="*/ 53202 w 2482948"/>
              <a:gd name="connsiteY5117" fmla="*/ 1151707 h 2128862"/>
              <a:gd name="connsiteX5118" fmla="*/ 53175 w 2482948"/>
              <a:gd name="connsiteY5118" fmla="*/ 1151945 h 2128862"/>
              <a:gd name="connsiteX5119" fmla="*/ 53150 w 2482948"/>
              <a:gd name="connsiteY5119" fmla="*/ 1152163 h 2128862"/>
              <a:gd name="connsiteX5120" fmla="*/ 53114 w 2482948"/>
              <a:gd name="connsiteY5120" fmla="*/ 1152484 h 2128862"/>
              <a:gd name="connsiteX5121" fmla="*/ 53816 w 2482948"/>
              <a:gd name="connsiteY5121" fmla="*/ 1152123 h 2128862"/>
              <a:gd name="connsiteX5122" fmla="*/ 54382 w 2482948"/>
              <a:gd name="connsiteY5122" fmla="*/ 1151833 h 2128862"/>
              <a:gd name="connsiteX5123" fmla="*/ 54328 w 2482948"/>
              <a:gd name="connsiteY5123" fmla="*/ 1151636 h 2128862"/>
              <a:gd name="connsiteX5124" fmla="*/ 89019 w 2482948"/>
              <a:gd name="connsiteY5124" fmla="*/ 1150711 h 2128862"/>
              <a:gd name="connsiteX5125" fmla="*/ 86034 w 2482948"/>
              <a:gd name="connsiteY5125" fmla="*/ 1152938 h 2128862"/>
              <a:gd name="connsiteX5126" fmla="*/ 86497 w 2482948"/>
              <a:gd name="connsiteY5126" fmla="*/ 1154485 h 2128862"/>
              <a:gd name="connsiteX5127" fmla="*/ 86600 w 2482948"/>
              <a:gd name="connsiteY5127" fmla="*/ 1154830 h 2128862"/>
              <a:gd name="connsiteX5128" fmla="*/ 86637 w 2482948"/>
              <a:gd name="connsiteY5128" fmla="*/ 1154951 h 2128862"/>
              <a:gd name="connsiteX5129" fmla="*/ 88435 w 2482948"/>
              <a:gd name="connsiteY5129" fmla="*/ 1153732 h 2128862"/>
              <a:gd name="connsiteX5130" fmla="*/ 89809 w 2482948"/>
              <a:gd name="connsiteY5130" fmla="*/ 1152800 h 2128862"/>
              <a:gd name="connsiteX5131" fmla="*/ 89746 w 2482948"/>
              <a:gd name="connsiteY5131" fmla="*/ 1152633 h 2128862"/>
              <a:gd name="connsiteX5132" fmla="*/ 1520946 w 2482948"/>
              <a:gd name="connsiteY5132" fmla="*/ 1150655 h 2128862"/>
              <a:gd name="connsiteX5133" fmla="*/ 1511846 w 2482948"/>
              <a:gd name="connsiteY5133" fmla="*/ 1153092 h 2128862"/>
              <a:gd name="connsiteX5134" fmla="*/ 1509755 w 2482948"/>
              <a:gd name="connsiteY5134" fmla="*/ 1164418 h 2128862"/>
              <a:gd name="connsiteX5135" fmla="*/ 1513529 w 2482948"/>
              <a:gd name="connsiteY5135" fmla="*/ 1163879 h 2128862"/>
              <a:gd name="connsiteX5136" fmla="*/ 1515270 w 2482948"/>
              <a:gd name="connsiteY5136" fmla="*/ 1163354 h 2128862"/>
              <a:gd name="connsiteX5137" fmla="*/ 1518811 w 2482948"/>
              <a:gd name="connsiteY5137" fmla="*/ 1162286 h 2128862"/>
              <a:gd name="connsiteX5138" fmla="*/ 1519880 w 2482948"/>
              <a:gd name="connsiteY5138" fmla="*/ 1156463 h 2128862"/>
              <a:gd name="connsiteX5139" fmla="*/ 1520504 w 2482948"/>
              <a:gd name="connsiteY5139" fmla="*/ 1153062 h 2128862"/>
              <a:gd name="connsiteX5140" fmla="*/ 70042 w 2482948"/>
              <a:gd name="connsiteY5140" fmla="*/ 1150337 h 2128862"/>
              <a:gd name="connsiteX5141" fmla="*/ 68340 w 2482948"/>
              <a:gd name="connsiteY5141" fmla="*/ 1151071 h 2128862"/>
              <a:gd name="connsiteX5142" fmla="*/ 68134 w 2482948"/>
              <a:gd name="connsiteY5142" fmla="*/ 1151160 h 2128862"/>
              <a:gd name="connsiteX5143" fmla="*/ 70014 w 2482948"/>
              <a:gd name="connsiteY5143" fmla="*/ 1150510 h 2128862"/>
              <a:gd name="connsiteX5144" fmla="*/ 79626 w 2482948"/>
              <a:gd name="connsiteY5144" fmla="*/ 1150038 h 2128862"/>
              <a:gd name="connsiteX5145" fmla="*/ 79115 w 2482948"/>
              <a:gd name="connsiteY5145" fmla="*/ 1150486 h 2128862"/>
              <a:gd name="connsiteX5146" fmla="*/ 78605 w 2482948"/>
              <a:gd name="connsiteY5146" fmla="*/ 1150932 h 2128862"/>
              <a:gd name="connsiteX5147" fmla="*/ 77156 w 2482948"/>
              <a:gd name="connsiteY5147" fmla="*/ 1152200 h 2128862"/>
              <a:gd name="connsiteX5148" fmla="*/ 77607 w 2482948"/>
              <a:gd name="connsiteY5148" fmla="*/ 1153859 h 2128862"/>
              <a:gd name="connsiteX5149" fmla="*/ 78089 w 2482948"/>
              <a:gd name="connsiteY5149" fmla="*/ 1153496 h 2128862"/>
              <a:gd name="connsiteX5150" fmla="*/ 79049 w 2482948"/>
              <a:gd name="connsiteY5150" fmla="*/ 1152775 h 2128862"/>
              <a:gd name="connsiteX5151" fmla="*/ 80266 w 2482948"/>
              <a:gd name="connsiteY5151" fmla="*/ 1151860 h 2128862"/>
              <a:gd name="connsiteX5152" fmla="*/ 79952 w 2482948"/>
              <a:gd name="connsiteY5152" fmla="*/ 1150966 h 2128862"/>
              <a:gd name="connsiteX5153" fmla="*/ 92809 w 2482948"/>
              <a:gd name="connsiteY5153" fmla="*/ 1147882 h 2128862"/>
              <a:gd name="connsiteX5154" fmla="*/ 92793 w 2482948"/>
              <a:gd name="connsiteY5154" fmla="*/ 1147894 h 2128862"/>
              <a:gd name="connsiteX5155" fmla="*/ 92677 w 2482948"/>
              <a:gd name="connsiteY5155" fmla="*/ 1147980 h 2128862"/>
              <a:gd name="connsiteX5156" fmla="*/ 92745 w 2482948"/>
              <a:gd name="connsiteY5156" fmla="*/ 1148183 h 2128862"/>
              <a:gd name="connsiteX5157" fmla="*/ 92773 w 2482948"/>
              <a:gd name="connsiteY5157" fmla="*/ 1148051 h 2128862"/>
              <a:gd name="connsiteX5158" fmla="*/ 59884 w 2482948"/>
              <a:gd name="connsiteY5158" fmla="*/ 1147842 h 2128862"/>
              <a:gd name="connsiteX5159" fmla="*/ 58222 w 2482948"/>
              <a:gd name="connsiteY5159" fmla="*/ 1148716 h 2128862"/>
              <a:gd name="connsiteX5160" fmla="*/ 58397 w 2482948"/>
              <a:gd name="connsiteY5160" fmla="*/ 1149512 h 2128862"/>
              <a:gd name="connsiteX5161" fmla="*/ 58418 w 2482948"/>
              <a:gd name="connsiteY5161" fmla="*/ 1149609 h 2128862"/>
              <a:gd name="connsiteX5162" fmla="*/ 58492 w 2482948"/>
              <a:gd name="connsiteY5162" fmla="*/ 1149945 h 2128862"/>
              <a:gd name="connsiteX5163" fmla="*/ 58660 w 2482948"/>
              <a:gd name="connsiteY5163" fmla="*/ 1149870 h 2128862"/>
              <a:gd name="connsiteX5164" fmla="*/ 59652 w 2482948"/>
              <a:gd name="connsiteY5164" fmla="*/ 1149423 h 2128862"/>
              <a:gd name="connsiteX5165" fmla="*/ 2085498 w 2482948"/>
              <a:gd name="connsiteY5165" fmla="*/ 1147832 h 2128862"/>
              <a:gd name="connsiteX5166" fmla="*/ 2075275 w 2482948"/>
              <a:gd name="connsiteY5166" fmla="*/ 1150521 h 2128862"/>
              <a:gd name="connsiteX5167" fmla="*/ 2060791 w 2482948"/>
              <a:gd name="connsiteY5167" fmla="*/ 1154332 h 2128862"/>
              <a:gd name="connsiteX5168" fmla="*/ 2060614 w 2482948"/>
              <a:gd name="connsiteY5168" fmla="*/ 1154848 h 2128862"/>
              <a:gd name="connsiteX5169" fmla="*/ 2085322 w 2482948"/>
              <a:gd name="connsiteY5169" fmla="*/ 1148344 h 2128862"/>
              <a:gd name="connsiteX5170" fmla="*/ 105170 w 2482948"/>
              <a:gd name="connsiteY5170" fmla="*/ 1147793 h 2128862"/>
              <a:gd name="connsiteX5171" fmla="*/ 101517 w 2482948"/>
              <a:gd name="connsiteY5171" fmla="*/ 1150539 h 2128862"/>
              <a:gd name="connsiteX5172" fmla="*/ 101182 w 2482948"/>
              <a:gd name="connsiteY5172" fmla="*/ 1150790 h 2128862"/>
              <a:gd name="connsiteX5173" fmla="*/ 101066 w 2482948"/>
              <a:gd name="connsiteY5173" fmla="*/ 1150877 h 2128862"/>
              <a:gd name="connsiteX5174" fmla="*/ 101949 w 2482948"/>
              <a:gd name="connsiteY5174" fmla="*/ 1153260 h 2128862"/>
              <a:gd name="connsiteX5175" fmla="*/ 103762 w 2482948"/>
              <a:gd name="connsiteY5175" fmla="*/ 1152050 h 2128862"/>
              <a:gd name="connsiteX5176" fmla="*/ 103788 w 2482948"/>
              <a:gd name="connsiteY5176" fmla="*/ 1151941 h 2128862"/>
              <a:gd name="connsiteX5177" fmla="*/ 1607513 w 2482948"/>
              <a:gd name="connsiteY5177" fmla="*/ 1147517 h 2128862"/>
              <a:gd name="connsiteX5178" fmla="*/ 1594890 w 2482948"/>
              <a:gd name="connsiteY5178" fmla="*/ 1158791 h 2128862"/>
              <a:gd name="connsiteX5179" fmla="*/ 1586067 w 2482948"/>
              <a:gd name="connsiteY5179" fmla="*/ 1166671 h 2128862"/>
              <a:gd name="connsiteX5180" fmla="*/ 1586060 w 2482948"/>
              <a:gd name="connsiteY5180" fmla="*/ 1166675 h 2128862"/>
              <a:gd name="connsiteX5181" fmla="*/ 1583663 w 2482948"/>
              <a:gd name="connsiteY5181" fmla="*/ 1168024 h 2128862"/>
              <a:gd name="connsiteX5182" fmla="*/ 1582022 w 2482948"/>
              <a:gd name="connsiteY5182" fmla="*/ 1168948 h 2128862"/>
              <a:gd name="connsiteX5183" fmla="*/ 1581535 w 2482948"/>
              <a:gd name="connsiteY5183" fmla="*/ 1171367 h 2128862"/>
              <a:gd name="connsiteX5184" fmla="*/ 1581524 w 2482948"/>
              <a:gd name="connsiteY5184" fmla="*/ 1171431 h 2128862"/>
              <a:gd name="connsiteX5185" fmla="*/ 1572967 w 2482948"/>
              <a:gd name="connsiteY5185" fmla="*/ 1220874 h 2128862"/>
              <a:gd name="connsiteX5186" fmla="*/ 1572613 w 2482948"/>
              <a:gd name="connsiteY5186" fmla="*/ 1223123 h 2128862"/>
              <a:gd name="connsiteX5187" fmla="*/ 1571335 w 2482948"/>
              <a:gd name="connsiteY5187" fmla="*/ 1231252 h 2128862"/>
              <a:gd name="connsiteX5188" fmla="*/ 1567031 w 2482948"/>
              <a:gd name="connsiteY5188" fmla="*/ 1260872 h 2128862"/>
              <a:gd name="connsiteX5189" fmla="*/ 1560413 w 2482948"/>
              <a:gd name="connsiteY5189" fmla="*/ 1440124 h 2128862"/>
              <a:gd name="connsiteX5190" fmla="*/ 1572277 w 2482948"/>
              <a:gd name="connsiteY5190" fmla="*/ 1635294 h 2128862"/>
              <a:gd name="connsiteX5191" fmla="*/ 1582883 w 2482948"/>
              <a:gd name="connsiteY5191" fmla="*/ 1672502 h 2128862"/>
              <a:gd name="connsiteX5192" fmla="*/ 1585499 w 2482948"/>
              <a:gd name="connsiteY5192" fmla="*/ 1680027 h 2128862"/>
              <a:gd name="connsiteX5193" fmla="*/ 1587109 w 2482948"/>
              <a:gd name="connsiteY5193" fmla="*/ 1684656 h 2128862"/>
              <a:gd name="connsiteX5194" fmla="*/ 1576684 w 2482948"/>
              <a:gd name="connsiteY5194" fmla="*/ 1447843 h 2128862"/>
              <a:gd name="connsiteX5195" fmla="*/ 1585647 w 2482948"/>
              <a:gd name="connsiteY5195" fmla="*/ 1270385 h 2128862"/>
              <a:gd name="connsiteX5196" fmla="*/ 1588948 w 2482948"/>
              <a:gd name="connsiteY5196" fmla="*/ 1248312 h 2128862"/>
              <a:gd name="connsiteX5197" fmla="*/ 1592174 w 2482948"/>
              <a:gd name="connsiteY5197" fmla="*/ 1228781 h 2128862"/>
              <a:gd name="connsiteX5198" fmla="*/ 1593954 w 2482948"/>
              <a:gd name="connsiteY5198" fmla="*/ 1218005 h 2128862"/>
              <a:gd name="connsiteX5199" fmla="*/ 1601313 w 2482948"/>
              <a:gd name="connsiteY5199" fmla="*/ 1179751 h 2128862"/>
              <a:gd name="connsiteX5200" fmla="*/ 1532946 w 2482948"/>
              <a:gd name="connsiteY5200" fmla="*/ 1147442 h 2128862"/>
              <a:gd name="connsiteX5201" fmla="*/ 1530007 w 2482948"/>
              <a:gd name="connsiteY5201" fmla="*/ 1148229 h 2128862"/>
              <a:gd name="connsiteX5202" fmla="*/ 1526417 w 2482948"/>
              <a:gd name="connsiteY5202" fmla="*/ 1149191 h 2128862"/>
              <a:gd name="connsiteX5203" fmla="*/ 1525335 w 2482948"/>
              <a:gd name="connsiteY5203" fmla="*/ 1149480 h 2128862"/>
              <a:gd name="connsiteX5204" fmla="*/ 1523235 w 2482948"/>
              <a:gd name="connsiteY5204" fmla="*/ 1160952 h 2128862"/>
              <a:gd name="connsiteX5205" fmla="*/ 1526018 w 2482948"/>
              <a:gd name="connsiteY5205" fmla="*/ 1160113 h 2128862"/>
              <a:gd name="connsiteX5206" fmla="*/ 1526325 w 2482948"/>
              <a:gd name="connsiteY5206" fmla="*/ 1160020 h 2128862"/>
              <a:gd name="connsiteX5207" fmla="*/ 1531059 w 2482948"/>
              <a:gd name="connsiteY5207" fmla="*/ 1157817 h 2128862"/>
              <a:gd name="connsiteX5208" fmla="*/ 1532866 w 2482948"/>
              <a:gd name="connsiteY5208" fmla="*/ 1147885 h 2128862"/>
              <a:gd name="connsiteX5209" fmla="*/ 87241 w 2482948"/>
              <a:gd name="connsiteY5209" fmla="*/ 1146011 h 2128862"/>
              <a:gd name="connsiteX5210" fmla="*/ 87118 w 2482948"/>
              <a:gd name="connsiteY5210" fmla="*/ 1146707 h 2128862"/>
              <a:gd name="connsiteX5211" fmla="*/ 87371 w 2482948"/>
              <a:gd name="connsiteY5211" fmla="*/ 1146517 h 2128862"/>
              <a:gd name="connsiteX5212" fmla="*/ 87419 w 2482948"/>
              <a:gd name="connsiteY5212" fmla="*/ 1146481 h 2128862"/>
              <a:gd name="connsiteX5213" fmla="*/ 77670 w 2482948"/>
              <a:gd name="connsiteY5213" fmla="*/ 1144469 h 2128862"/>
              <a:gd name="connsiteX5214" fmla="*/ 75606 w 2482948"/>
              <a:gd name="connsiteY5214" fmla="*/ 1146509 h 2128862"/>
              <a:gd name="connsiteX5215" fmla="*/ 75811 w 2482948"/>
              <a:gd name="connsiteY5215" fmla="*/ 1147259 h 2128862"/>
              <a:gd name="connsiteX5216" fmla="*/ 77983 w 2482948"/>
              <a:gd name="connsiteY5216" fmla="*/ 1145360 h 2128862"/>
              <a:gd name="connsiteX5217" fmla="*/ 49596 w 2482948"/>
              <a:gd name="connsiteY5217" fmla="*/ 1143081 h 2128862"/>
              <a:gd name="connsiteX5218" fmla="*/ 48403 w 2482948"/>
              <a:gd name="connsiteY5218" fmla="*/ 1144092 h 2128862"/>
              <a:gd name="connsiteX5219" fmla="*/ 48422 w 2482948"/>
              <a:gd name="connsiteY5219" fmla="*/ 1144183 h 2128862"/>
              <a:gd name="connsiteX5220" fmla="*/ 48428 w 2482948"/>
              <a:gd name="connsiteY5220" fmla="*/ 1144211 h 2128862"/>
              <a:gd name="connsiteX5221" fmla="*/ 48460 w 2482948"/>
              <a:gd name="connsiteY5221" fmla="*/ 1144368 h 2128862"/>
              <a:gd name="connsiteX5222" fmla="*/ 49532 w 2482948"/>
              <a:gd name="connsiteY5222" fmla="*/ 1143588 h 2128862"/>
              <a:gd name="connsiteX5223" fmla="*/ 69113 w 2482948"/>
              <a:gd name="connsiteY5223" fmla="*/ 1142557 h 2128862"/>
              <a:gd name="connsiteX5224" fmla="*/ 68350 w 2482948"/>
              <a:gd name="connsiteY5224" fmla="*/ 1143391 h 2128862"/>
              <a:gd name="connsiteX5225" fmla="*/ 66094 w 2482948"/>
              <a:gd name="connsiteY5225" fmla="*/ 1144577 h 2128862"/>
              <a:gd name="connsiteX5226" fmla="*/ 66201 w 2482948"/>
              <a:gd name="connsiteY5226" fmla="*/ 1145012 h 2128862"/>
              <a:gd name="connsiteX5227" fmla="*/ 66311 w 2482948"/>
              <a:gd name="connsiteY5227" fmla="*/ 1145459 h 2128862"/>
              <a:gd name="connsiteX5228" fmla="*/ 66525 w 2482948"/>
              <a:gd name="connsiteY5228" fmla="*/ 1146330 h 2128862"/>
              <a:gd name="connsiteX5229" fmla="*/ 68764 w 2482948"/>
              <a:gd name="connsiteY5229" fmla="*/ 1145322 h 2128862"/>
              <a:gd name="connsiteX5230" fmla="*/ 69705 w 2482948"/>
              <a:gd name="connsiteY5230" fmla="*/ 1144393 h 2128862"/>
              <a:gd name="connsiteX5231" fmla="*/ 1199850 w 2482948"/>
              <a:gd name="connsiteY5231" fmla="*/ 1142508 h 2128862"/>
              <a:gd name="connsiteX5232" fmla="*/ 1199851 w 2482948"/>
              <a:gd name="connsiteY5232" fmla="*/ 1142509 h 2128862"/>
              <a:gd name="connsiteX5233" fmla="*/ 1199851 w 2482948"/>
              <a:gd name="connsiteY5233" fmla="*/ 1142510 h 2128862"/>
              <a:gd name="connsiteX5234" fmla="*/ 1199851 w 2482948"/>
              <a:gd name="connsiteY5234" fmla="*/ 1142512 h 2128862"/>
              <a:gd name="connsiteX5235" fmla="*/ 1199851 w 2482948"/>
              <a:gd name="connsiteY5235" fmla="*/ 1142511 h 2128862"/>
              <a:gd name="connsiteX5236" fmla="*/ 1199851 w 2482948"/>
              <a:gd name="connsiteY5236" fmla="*/ 1142511 h 2128862"/>
              <a:gd name="connsiteX5237" fmla="*/ 1199850 w 2482948"/>
              <a:gd name="connsiteY5237" fmla="*/ 1142509 h 2128862"/>
              <a:gd name="connsiteX5238" fmla="*/ 1199850 w 2482948"/>
              <a:gd name="connsiteY5238" fmla="*/ 1142508 h 2128862"/>
              <a:gd name="connsiteX5239" fmla="*/ 1199850 w 2482948"/>
              <a:gd name="connsiteY5239" fmla="*/ 1142505 h 2128862"/>
              <a:gd name="connsiteX5240" fmla="*/ 1199850 w 2482948"/>
              <a:gd name="connsiteY5240" fmla="*/ 1142506 h 2128862"/>
              <a:gd name="connsiteX5241" fmla="*/ 1199850 w 2482948"/>
              <a:gd name="connsiteY5241" fmla="*/ 1142506 h 2128862"/>
              <a:gd name="connsiteX5242" fmla="*/ 1199850 w 2482948"/>
              <a:gd name="connsiteY5242" fmla="*/ 1142506 h 2128862"/>
              <a:gd name="connsiteX5243" fmla="*/ 1467941 w 2482948"/>
              <a:gd name="connsiteY5243" fmla="*/ 1142447 h 2128862"/>
              <a:gd name="connsiteX5244" fmla="*/ 1438246 w 2482948"/>
              <a:gd name="connsiteY5244" fmla="*/ 1145461 h 2128862"/>
              <a:gd name="connsiteX5245" fmla="*/ 1418007 w 2482948"/>
              <a:gd name="connsiteY5245" fmla="*/ 1142482 h 2128862"/>
              <a:gd name="connsiteX5246" fmla="*/ 1439121 w 2482948"/>
              <a:gd name="connsiteY5246" fmla="*/ 1151246 h 2128862"/>
              <a:gd name="connsiteX5247" fmla="*/ 1439560 w 2482948"/>
              <a:gd name="connsiteY5247" fmla="*/ 1151428 h 2128862"/>
              <a:gd name="connsiteX5248" fmla="*/ 1439564 w 2482948"/>
              <a:gd name="connsiteY5248" fmla="*/ 1151430 h 2128862"/>
              <a:gd name="connsiteX5249" fmla="*/ 1451608 w 2482948"/>
              <a:gd name="connsiteY5249" fmla="*/ 1153067 h 2128862"/>
              <a:gd name="connsiteX5250" fmla="*/ 1489501 w 2482948"/>
              <a:gd name="connsiteY5250" fmla="*/ 1151012 h 2128862"/>
              <a:gd name="connsiteX5251" fmla="*/ 2031519 w 2482948"/>
              <a:gd name="connsiteY5251" fmla="*/ 1142124 h 2128862"/>
              <a:gd name="connsiteX5252" fmla="*/ 2012978 w 2482948"/>
              <a:gd name="connsiteY5252" fmla="*/ 1147253 h 2128862"/>
              <a:gd name="connsiteX5253" fmla="*/ 2013092 w 2482948"/>
              <a:gd name="connsiteY5253" fmla="*/ 1147251 h 2128862"/>
              <a:gd name="connsiteX5254" fmla="*/ 2031486 w 2482948"/>
              <a:gd name="connsiteY5254" fmla="*/ 1142218 h 2128862"/>
              <a:gd name="connsiteX5255" fmla="*/ 60714 w 2482948"/>
              <a:gd name="connsiteY5255" fmla="*/ 1141597 h 2128862"/>
              <a:gd name="connsiteX5256" fmla="*/ 58699 w 2482948"/>
              <a:gd name="connsiteY5256" fmla="*/ 1142840 h 2128862"/>
              <a:gd name="connsiteX5257" fmla="*/ 57171 w 2482948"/>
              <a:gd name="connsiteY5257" fmla="*/ 1143931 h 2128862"/>
              <a:gd name="connsiteX5258" fmla="*/ 57250 w 2482948"/>
              <a:gd name="connsiteY5258" fmla="*/ 1144293 h 2128862"/>
              <a:gd name="connsiteX5259" fmla="*/ 57307 w 2482948"/>
              <a:gd name="connsiteY5259" fmla="*/ 1144550 h 2128862"/>
              <a:gd name="connsiteX5260" fmla="*/ 60631 w 2482948"/>
              <a:gd name="connsiteY5260" fmla="*/ 1142754 h 2128862"/>
              <a:gd name="connsiteX5261" fmla="*/ 60773 w 2482948"/>
              <a:gd name="connsiteY5261" fmla="*/ 1141789 h 2128862"/>
              <a:gd name="connsiteX5262" fmla="*/ 60754 w 2482948"/>
              <a:gd name="connsiteY5262" fmla="*/ 1141727 h 2128862"/>
              <a:gd name="connsiteX5263" fmla="*/ 1582984 w 2482948"/>
              <a:gd name="connsiteY5263" fmla="*/ 1141416 h 2128862"/>
              <a:gd name="connsiteX5264" fmla="*/ 1568480 w 2482948"/>
              <a:gd name="connsiteY5264" fmla="*/ 1153223 h 2128862"/>
              <a:gd name="connsiteX5265" fmla="*/ 1559310 w 2482948"/>
              <a:gd name="connsiteY5265" fmla="*/ 1157837 h 2128862"/>
              <a:gd name="connsiteX5266" fmla="*/ 1558267 w 2482948"/>
              <a:gd name="connsiteY5266" fmla="*/ 1163308 h 2128862"/>
              <a:gd name="connsiteX5267" fmla="*/ 1558035 w 2482948"/>
              <a:gd name="connsiteY5267" fmla="*/ 1164525 h 2128862"/>
              <a:gd name="connsiteX5268" fmla="*/ 1559263 w 2482948"/>
              <a:gd name="connsiteY5268" fmla="*/ 1163567 h 2128862"/>
              <a:gd name="connsiteX5269" fmla="*/ 1559644 w 2482948"/>
              <a:gd name="connsiteY5269" fmla="*/ 1163269 h 2128862"/>
              <a:gd name="connsiteX5270" fmla="*/ 1560558 w 2482948"/>
              <a:gd name="connsiteY5270" fmla="*/ 1162555 h 2128862"/>
              <a:gd name="connsiteX5271" fmla="*/ 1582671 w 2482948"/>
              <a:gd name="connsiteY5271" fmla="*/ 1142981 h 2128862"/>
              <a:gd name="connsiteX5272" fmla="*/ 1848009 w 2482948"/>
              <a:gd name="connsiteY5272" fmla="*/ 1141286 h 2128862"/>
              <a:gd name="connsiteX5273" fmla="*/ 1833823 w 2482948"/>
              <a:gd name="connsiteY5273" fmla="*/ 1191174 h 2128862"/>
              <a:gd name="connsiteX5274" fmla="*/ 1820741 w 2482948"/>
              <a:gd name="connsiteY5274" fmla="*/ 1245015 h 2128862"/>
              <a:gd name="connsiteX5275" fmla="*/ 1818535 w 2482948"/>
              <a:gd name="connsiteY5275" fmla="*/ 1255771 h 2128862"/>
              <a:gd name="connsiteX5276" fmla="*/ 1794542 w 2482948"/>
              <a:gd name="connsiteY5276" fmla="*/ 1363183 h 2128862"/>
              <a:gd name="connsiteX5277" fmla="*/ 1772757 w 2482948"/>
              <a:gd name="connsiteY5277" fmla="*/ 1501069 h 2128862"/>
              <a:gd name="connsiteX5278" fmla="*/ 1770413 w 2482948"/>
              <a:gd name="connsiteY5278" fmla="*/ 1518029 h 2128862"/>
              <a:gd name="connsiteX5279" fmla="*/ 1757451 w 2482948"/>
              <a:gd name="connsiteY5279" fmla="*/ 1611240 h 2128862"/>
              <a:gd name="connsiteX5280" fmla="*/ 1736906 w 2482948"/>
              <a:gd name="connsiteY5280" fmla="*/ 1761811 h 2128862"/>
              <a:gd name="connsiteX5281" fmla="*/ 1735666 w 2482948"/>
              <a:gd name="connsiteY5281" fmla="*/ 1770912 h 2128862"/>
              <a:gd name="connsiteX5282" fmla="*/ 1731805 w 2482948"/>
              <a:gd name="connsiteY5282" fmla="*/ 1805108 h 2128862"/>
              <a:gd name="connsiteX5283" fmla="*/ 1727862 w 2482948"/>
              <a:gd name="connsiteY5283" fmla="*/ 1876925 h 2128862"/>
              <a:gd name="connsiteX5284" fmla="*/ 1728358 w 2482948"/>
              <a:gd name="connsiteY5284" fmla="*/ 1877118 h 2128862"/>
              <a:gd name="connsiteX5285" fmla="*/ 1737506 w 2482948"/>
              <a:gd name="connsiteY5285" fmla="*/ 1880676 h 2128862"/>
              <a:gd name="connsiteX5286" fmla="*/ 1741594 w 2482948"/>
              <a:gd name="connsiteY5286" fmla="*/ 1806348 h 2128862"/>
              <a:gd name="connsiteX5287" fmla="*/ 1746420 w 2482948"/>
              <a:gd name="connsiteY5287" fmla="*/ 1774219 h 2128862"/>
              <a:gd name="connsiteX5288" fmla="*/ 1748075 w 2482948"/>
              <a:gd name="connsiteY5288" fmla="*/ 1764016 h 2128862"/>
              <a:gd name="connsiteX5289" fmla="*/ 1764898 w 2482948"/>
              <a:gd name="connsiteY5289" fmla="*/ 1660601 h 2128862"/>
              <a:gd name="connsiteX5290" fmla="*/ 1786820 w 2482948"/>
              <a:gd name="connsiteY5290" fmla="*/ 1525198 h 2128862"/>
              <a:gd name="connsiteX5291" fmla="*/ 1790958 w 2482948"/>
              <a:gd name="connsiteY5291" fmla="*/ 1497621 h 2128862"/>
              <a:gd name="connsiteX5292" fmla="*/ 1812743 w 2482948"/>
              <a:gd name="connsiteY5292" fmla="*/ 1373524 h 2128862"/>
              <a:gd name="connsiteX5293" fmla="*/ 1838804 w 2482948"/>
              <a:gd name="connsiteY5293" fmla="*/ 1259078 h 2128862"/>
              <a:gd name="connsiteX5294" fmla="*/ 1838804 w 2482948"/>
              <a:gd name="connsiteY5294" fmla="*/ 1257148 h 2128862"/>
              <a:gd name="connsiteX5295" fmla="*/ 1851373 w 2482948"/>
              <a:gd name="connsiteY5295" fmla="*/ 1204510 h 2128862"/>
              <a:gd name="connsiteX5296" fmla="*/ 1859582 w 2482948"/>
              <a:gd name="connsiteY5296" fmla="*/ 1175388 h 2128862"/>
              <a:gd name="connsiteX5297" fmla="*/ 1862892 w 2482948"/>
              <a:gd name="connsiteY5297" fmla="*/ 1163644 h 2128862"/>
              <a:gd name="connsiteX5298" fmla="*/ 1866841 w 2482948"/>
              <a:gd name="connsiteY5298" fmla="*/ 1149635 h 2128862"/>
              <a:gd name="connsiteX5299" fmla="*/ 1856966 w 2482948"/>
              <a:gd name="connsiteY5299" fmla="*/ 1145257 h 2128862"/>
              <a:gd name="connsiteX5300" fmla="*/ 1199578 w 2482948"/>
              <a:gd name="connsiteY5300" fmla="*/ 1140847 h 2128862"/>
              <a:gd name="connsiteX5301" fmla="*/ 1201083 w 2482948"/>
              <a:gd name="connsiteY5301" fmla="*/ 1155110 h 2128862"/>
              <a:gd name="connsiteX5302" fmla="*/ 1202533 w 2482948"/>
              <a:gd name="connsiteY5302" fmla="*/ 1163719 h 2128862"/>
              <a:gd name="connsiteX5303" fmla="*/ 1199851 w 2482948"/>
              <a:gd name="connsiteY5303" fmla="*/ 1142511 h 2128862"/>
              <a:gd name="connsiteX5304" fmla="*/ 1217214 w 2482948"/>
              <a:gd name="connsiteY5304" fmla="*/ 1248321 h 2128862"/>
              <a:gd name="connsiteX5305" fmla="*/ 1221657 w 2482948"/>
              <a:gd name="connsiteY5305" fmla="*/ 1264482 h 2128862"/>
              <a:gd name="connsiteX5306" fmla="*/ 1239186 w 2482948"/>
              <a:gd name="connsiteY5306" fmla="*/ 1322319 h 2128862"/>
              <a:gd name="connsiteX5307" fmla="*/ 1241753 w 2482948"/>
              <a:gd name="connsiteY5307" fmla="*/ 1330791 h 2128862"/>
              <a:gd name="connsiteX5308" fmla="*/ 1241960 w 2482948"/>
              <a:gd name="connsiteY5308" fmla="*/ 1331270 h 2128862"/>
              <a:gd name="connsiteX5309" fmla="*/ 1245429 w 2482948"/>
              <a:gd name="connsiteY5309" fmla="*/ 1339280 h 2128862"/>
              <a:gd name="connsiteX5310" fmla="*/ 1263392 w 2482948"/>
              <a:gd name="connsiteY5310" fmla="*/ 1380760 h 2128862"/>
              <a:gd name="connsiteX5311" fmla="*/ 1265905 w 2482948"/>
              <a:gd name="connsiteY5311" fmla="*/ 1385512 h 2128862"/>
              <a:gd name="connsiteX5312" fmla="*/ 1266552 w 2482948"/>
              <a:gd name="connsiteY5312" fmla="*/ 1386685 h 2128862"/>
              <a:gd name="connsiteX5313" fmla="*/ 1267877 w 2482948"/>
              <a:gd name="connsiteY5313" fmla="*/ 1389082 h 2128862"/>
              <a:gd name="connsiteX5314" fmla="*/ 1272157 w 2482948"/>
              <a:gd name="connsiteY5314" fmla="*/ 1394871 h 2128862"/>
              <a:gd name="connsiteX5315" fmla="*/ 1275725 w 2482948"/>
              <a:gd name="connsiteY5315" fmla="*/ 1399695 h 2128862"/>
              <a:gd name="connsiteX5316" fmla="*/ 1277568 w 2482948"/>
              <a:gd name="connsiteY5316" fmla="*/ 1401980 h 2128862"/>
              <a:gd name="connsiteX5317" fmla="*/ 1278242 w 2482948"/>
              <a:gd name="connsiteY5317" fmla="*/ 1402717 h 2128862"/>
              <a:gd name="connsiteX5318" fmla="*/ 1282193 w 2482948"/>
              <a:gd name="connsiteY5318" fmla="*/ 1407031 h 2128862"/>
              <a:gd name="connsiteX5319" fmla="*/ 1283585 w 2482948"/>
              <a:gd name="connsiteY5319" fmla="*/ 1408551 h 2128862"/>
              <a:gd name="connsiteX5320" fmla="*/ 1284999 w 2482948"/>
              <a:gd name="connsiteY5320" fmla="*/ 1409994 h 2128862"/>
              <a:gd name="connsiteX5321" fmla="*/ 1288626 w 2482948"/>
              <a:gd name="connsiteY5321" fmla="*/ 1413695 h 2128862"/>
              <a:gd name="connsiteX5322" fmla="*/ 1289884 w 2482948"/>
              <a:gd name="connsiteY5322" fmla="*/ 1414901 h 2128862"/>
              <a:gd name="connsiteX5323" fmla="*/ 1290293 w 2482948"/>
              <a:gd name="connsiteY5323" fmla="*/ 1415292 h 2128862"/>
              <a:gd name="connsiteX5324" fmla="*/ 1294937 w 2482948"/>
              <a:gd name="connsiteY5324" fmla="*/ 1419461 h 2128862"/>
              <a:gd name="connsiteX5325" fmla="*/ 1299253 w 2482948"/>
              <a:gd name="connsiteY5325" fmla="*/ 1423335 h 2128862"/>
              <a:gd name="connsiteX5326" fmla="*/ 1299608 w 2482948"/>
              <a:gd name="connsiteY5326" fmla="*/ 1423654 h 2128862"/>
              <a:gd name="connsiteX5327" fmla="*/ 1299857 w 2482948"/>
              <a:gd name="connsiteY5327" fmla="*/ 1423863 h 2128862"/>
              <a:gd name="connsiteX5328" fmla="*/ 1286296 w 2482948"/>
              <a:gd name="connsiteY5328" fmla="*/ 1407305 h 2128862"/>
              <a:gd name="connsiteX5329" fmla="*/ 1231969 w 2482948"/>
              <a:gd name="connsiteY5329" fmla="*/ 1283207 h 2128862"/>
              <a:gd name="connsiteX5330" fmla="*/ 1207977 w 2482948"/>
              <a:gd name="connsiteY5330" fmla="*/ 1185859 h 2128862"/>
              <a:gd name="connsiteX5331" fmla="*/ 1199768 w 2482948"/>
              <a:gd name="connsiteY5331" fmla="*/ 1141860 h 2128862"/>
              <a:gd name="connsiteX5332" fmla="*/ 1199770 w 2482948"/>
              <a:gd name="connsiteY5332" fmla="*/ 1141868 h 2128862"/>
              <a:gd name="connsiteX5333" fmla="*/ 1199776 w 2482948"/>
              <a:gd name="connsiteY5333" fmla="*/ 1141916 h 2128862"/>
              <a:gd name="connsiteX5334" fmla="*/ 1199828 w 2482948"/>
              <a:gd name="connsiteY5334" fmla="*/ 1142327 h 2128862"/>
              <a:gd name="connsiteX5335" fmla="*/ 1199850 w 2482948"/>
              <a:gd name="connsiteY5335" fmla="*/ 1142504 h 2128862"/>
              <a:gd name="connsiteX5336" fmla="*/ 1199645 w 2482948"/>
              <a:gd name="connsiteY5336" fmla="*/ 1141257 h 2128862"/>
              <a:gd name="connsiteX5337" fmla="*/ 83844 w 2482948"/>
              <a:gd name="connsiteY5337" fmla="*/ 1138370 h 2128862"/>
              <a:gd name="connsiteX5338" fmla="*/ 82169 w 2482948"/>
              <a:gd name="connsiteY5338" fmla="*/ 1140024 h 2128862"/>
              <a:gd name="connsiteX5339" fmla="*/ 82420 w 2482948"/>
              <a:gd name="connsiteY5339" fmla="*/ 1140863 h 2128862"/>
              <a:gd name="connsiteX5340" fmla="*/ 82567 w 2482948"/>
              <a:gd name="connsiteY5340" fmla="*/ 1141353 h 2128862"/>
              <a:gd name="connsiteX5341" fmla="*/ 83409 w 2482948"/>
              <a:gd name="connsiteY5341" fmla="*/ 1140617 h 2128862"/>
              <a:gd name="connsiteX5342" fmla="*/ 83426 w 2482948"/>
              <a:gd name="connsiteY5342" fmla="*/ 1140529 h 2128862"/>
              <a:gd name="connsiteX5343" fmla="*/ 83736 w 2482948"/>
              <a:gd name="connsiteY5343" fmla="*/ 1138929 h 2128862"/>
              <a:gd name="connsiteX5344" fmla="*/ 1199264 w 2482948"/>
              <a:gd name="connsiteY5344" fmla="*/ 1137870 h 2128862"/>
              <a:gd name="connsiteX5345" fmla="*/ 1199575 w 2482948"/>
              <a:gd name="connsiteY5345" fmla="*/ 1140823 h 2128862"/>
              <a:gd name="connsiteX5346" fmla="*/ 1199739 w 2482948"/>
              <a:gd name="connsiteY5346" fmla="*/ 1141699 h 2128862"/>
              <a:gd name="connsiteX5347" fmla="*/ 1199768 w 2482948"/>
              <a:gd name="connsiteY5347" fmla="*/ 1141858 h 2128862"/>
              <a:gd name="connsiteX5348" fmla="*/ 1558452 w 2482948"/>
              <a:gd name="connsiteY5348" fmla="*/ 1137665 h 2128862"/>
              <a:gd name="connsiteX5349" fmla="*/ 1550395 w 2482948"/>
              <a:gd name="connsiteY5349" fmla="*/ 1141994 h 2128862"/>
              <a:gd name="connsiteX5350" fmla="*/ 1547515 w 2482948"/>
              <a:gd name="connsiteY5350" fmla="*/ 1143542 h 2128862"/>
              <a:gd name="connsiteX5351" fmla="*/ 1538960 w 2482948"/>
              <a:gd name="connsiteY5351" fmla="*/ 1145832 h 2128862"/>
              <a:gd name="connsiteX5352" fmla="*/ 1538071 w 2482948"/>
              <a:gd name="connsiteY5352" fmla="*/ 1150776 h 2128862"/>
              <a:gd name="connsiteX5353" fmla="*/ 1538060 w 2482948"/>
              <a:gd name="connsiteY5353" fmla="*/ 1150838 h 2128862"/>
              <a:gd name="connsiteX5354" fmla="*/ 1537330 w 2482948"/>
              <a:gd name="connsiteY5354" fmla="*/ 1154899 h 2128862"/>
              <a:gd name="connsiteX5355" fmla="*/ 1549818 w 2482948"/>
              <a:gd name="connsiteY5355" fmla="*/ 1149088 h 2128862"/>
              <a:gd name="connsiteX5356" fmla="*/ 1557161 w 2482948"/>
              <a:gd name="connsiteY5356" fmla="*/ 1144403 h 2128862"/>
              <a:gd name="connsiteX5357" fmla="*/ 1557437 w 2482948"/>
              <a:gd name="connsiteY5357" fmla="*/ 1142964 h 2128862"/>
              <a:gd name="connsiteX5358" fmla="*/ 1557786 w 2482948"/>
              <a:gd name="connsiteY5358" fmla="*/ 1141139 h 2128862"/>
              <a:gd name="connsiteX5359" fmla="*/ 2116564 w 2482948"/>
              <a:gd name="connsiteY5359" fmla="*/ 1137012 h 2128862"/>
              <a:gd name="connsiteX5360" fmla="*/ 2111538 w 2482948"/>
              <a:gd name="connsiteY5360" fmla="*/ 1139491 h 2128862"/>
              <a:gd name="connsiteX5361" fmla="*/ 2105074 w 2482948"/>
              <a:gd name="connsiteY5361" fmla="*/ 1142680 h 2128862"/>
              <a:gd name="connsiteX5362" fmla="*/ 2105072 w 2482948"/>
              <a:gd name="connsiteY5362" fmla="*/ 1142682 h 2128862"/>
              <a:gd name="connsiteX5363" fmla="*/ 2098953 w 2482948"/>
              <a:gd name="connsiteY5363" fmla="*/ 1144292 h 2128862"/>
              <a:gd name="connsiteX5364" fmla="*/ 2094785 w 2482948"/>
              <a:gd name="connsiteY5364" fmla="*/ 1145388 h 2128862"/>
              <a:gd name="connsiteX5365" fmla="*/ 2091669 w 2482948"/>
              <a:gd name="connsiteY5365" fmla="*/ 1146208 h 2128862"/>
              <a:gd name="connsiteX5366" fmla="*/ 2091591 w 2482948"/>
              <a:gd name="connsiteY5366" fmla="*/ 1146436 h 2128862"/>
              <a:gd name="connsiteX5367" fmla="*/ 2091494 w 2482948"/>
              <a:gd name="connsiteY5367" fmla="*/ 1146719 h 2128862"/>
              <a:gd name="connsiteX5368" fmla="*/ 2115241 w 2482948"/>
              <a:gd name="connsiteY5368" fmla="*/ 1140467 h 2128862"/>
              <a:gd name="connsiteX5369" fmla="*/ 2115566 w 2482948"/>
              <a:gd name="connsiteY5369" fmla="*/ 1139617 h 2128862"/>
              <a:gd name="connsiteX5370" fmla="*/ 2116167 w 2482948"/>
              <a:gd name="connsiteY5370" fmla="*/ 1138048 h 2128862"/>
              <a:gd name="connsiteX5371" fmla="*/ 1497203 w 2482948"/>
              <a:gd name="connsiteY5371" fmla="*/ 1136918 h 2128862"/>
              <a:gd name="connsiteX5372" fmla="*/ 1486552 w 2482948"/>
              <a:gd name="connsiteY5372" fmla="*/ 1138585 h 2128862"/>
              <a:gd name="connsiteX5373" fmla="*/ 1477723 w 2482948"/>
              <a:gd name="connsiteY5373" fmla="*/ 1141455 h 2128862"/>
              <a:gd name="connsiteX5374" fmla="*/ 1477698 w 2482948"/>
              <a:gd name="connsiteY5374" fmla="*/ 1141457 h 2128862"/>
              <a:gd name="connsiteX5375" fmla="*/ 1495054 w 2482948"/>
              <a:gd name="connsiteY5375" fmla="*/ 1148356 h 2128862"/>
              <a:gd name="connsiteX5376" fmla="*/ 67149 w 2482948"/>
              <a:gd name="connsiteY5376" fmla="*/ 1136459 h 2128862"/>
              <a:gd name="connsiteX5377" fmla="*/ 65231 w 2482948"/>
              <a:gd name="connsiteY5377" fmla="*/ 1138779 h 2128862"/>
              <a:gd name="connsiteX5378" fmla="*/ 65071 w 2482948"/>
              <a:gd name="connsiteY5378" fmla="*/ 1139993 h 2128862"/>
              <a:gd name="connsiteX5379" fmla="*/ 65035 w 2482948"/>
              <a:gd name="connsiteY5379" fmla="*/ 1140263 h 2128862"/>
              <a:gd name="connsiteX5380" fmla="*/ 65059 w 2482948"/>
              <a:gd name="connsiteY5380" fmla="*/ 1140361 h 2128862"/>
              <a:gd name="connsiteX5381" fmla="*/ 65318 w 2482948"/>
              <a:gd name="connsiteY5381" fmla="*/ 1140221 h 2128862"/>
              <a:gd name="connsiteX5382" fmla="*/ 67568 w 2482948"/>
              <a:gd name="connsiteY5382" fmla="*/ 1137761 h 2128862"/>
              <a:gd name="connsiteX5383" fmla="*/ 50059 w 2482948"/>
              <a:gd name="connsiteY5383" fmla="*/ 1136249 h 2128862"/>
              <a:gd name="connsiteX5384" fmla="*/ 47343 w 2482948"/>
              <a:gd name="connsiteY5384" fmla="*/ 1138888 h 2128862"/>
              <a:gd name="connsiteX5385" fmla="*/ 47366 w 2482948"/>
              <a:gd name="connsiteY5385" fmla="*/ 1139000 h 2128862"/>
              <a:gd name="connsiteX5386" fmla="*/ 47382 w 2482948"/>
              <a:gd name="connsiteY5386" fmla="*/ 1139081 h 2128862"/>
              <a:gd name="connsiteX5387" fmla="*/ 50195 w 2482948"/>
              <a:gd name="connsiteY5387" fmla="*/ 1136737 h 2128862"/>
              <a:gd name="connsiteX5388" fmla="*/ 50190 w 2482948"/>
              <a:gd name="connsiteY5388" fmla="*/ 1136719 h 2128862"/>
              <a:gd name="connsiteX5389" fmla="*/ 50175 w 2482948"/>
              <a:gd name="connsiteY5389" fmla="*/ 1136665 h 2128862"/>
              <a:gd name="connsiteX5390" fmla="*/ 2033647 w 2482948"/>
              <a:gd name="connsiteY5390" fmla="*/ 1136029 h 2128862"/>
              <a:gd name="connsiteX5391" fmla="*/ 2027734 w 2482948"/>
              <a:gd name="connsiteY5391" fmla="*/ 1137758 h 2128862"/>
              <a:gd name="connsiteX5392" fmla="*/ 2020862 w 2482948"/>
              <a:gd name="connsiteY5392" fmla="*/ 1139767 h 2128862"/>
              <a:gd name="connsiteX5393" fmla="*/ 2010415 w 2482948"/>
              <a:gd name="connsiteY5393" fmla="*/ 1142822 h 2128862"/>
              <a:gd name="connsiteX5394" fmla="*/ 2010354 w 2482948"/>
              <a:gd name="connsiteY5394" fmla="*/ 1142995 h 2128862"/>
              <a:gd name="connsiteX5395" fmla="*/ 2033454 w 2482948"/>
              <a:gd name="connsiteY5395" fmla="*/ 1136582 h 2128862"/>
              <a:gd name="connsiteX5396" fmla="*/ 2033454 w 2482948"/>
              <a:gd name="connsiteY5396" fmla="*/ 1136582 h 2128862"/>
              <a:gd name="connsiteX5397" fmla="*/ 2033460 w 2482948"/>
              <a:gd name="connsiteY5397" fmla="*/ 1136564 h 2128862"/>
              <a:gd name="connsiteX5398" fmla="*/ 58818 w 2482948"/>
              <a:gd name="connsiteY5398" fmla="*/ 1135393 h 2128862"/>
              <a:gd name="connsiteX5399" fmla="*/ 58010 w 2482948"/>
              <a:gd name="connsiteY5399" fmla="*/ 1135946 h 2128862"/>
              <a:gd name="connsiteX5400" fmla="*/ 55824 w 2482948"/>
              <a:gd name="connsiteY5400" fmla="*/ 1137800 h 2128862"/>
              <a:gd name="connsiteX5401" fmla="*/ 56075 w 2482948"/>
              <a:gd name="connsiteY5401" fmla="*/ 1138941 h 2128862"/>
              <a:gd name="connsiteX5402" fmla="*/ 59298 w 2482948"/>
              <a:gd name="connsiteY5402" fmla="*/ 1136963 h 2128862"/>
              <a:gd name="connsiteX5403" fmla="*/ 58836 w 2482948"/>
              <a:gd name="connsiteY5403" fmla="*/ 1135454 h 2128862"/>
              <a:gd name="connsiteX5404" fmla="*/ 96405 w 2482948"/>
              <a:gd name="connsiteY5404" fmla="*/ 1135356 h 2128862"/>
              <a:gd name="connsiteX5405" fmla="*/ 94375 w 2482948"/>
              <a:gd name="connsiteY5405" fmla="*/ 1137132 h 2128862"/>
              <a:gd name="connsiteX5406" fmla="*/ 92160 w 2482948"/>
              <a:gd name="connsiteY5406" fmla="*/ 1139070 h 2128862"/>
              <a:gd name="connsiteX5407" fmla="*/ 90261 w 2482948"/>
              <a:gd name="connsiteY5407" fmla="*/ 1140732 h 2128862"/>
              <a:gd name="connsiteX5408" fmla="*/ 90358 w 2482948"/>
              <a:gd name="connsiteY5408" fmla="*/ 1141023 h 2128862"/>
              <a:gd name="connsiteX5409" fmla="*/ 90531 w 2482948"/>
              <a:gd name="connsiteY5409" fmla="*/ 1141540 h 2128862"/>
              <a:gd name="connsiteX5410" fmla="*/ 91224 w 2482948"/>
              <a:gd name="connsiteY5410" fmla="*/ 1143620 h 2128862"/>
              <a:gd name="connsiteX5411" fmla="*/ 91382 w 2482948"/>
              <a:gd name="connsiteY5411" fmla="*/ 1143502 h 2128862"/>
              <a:gd name="connsiteX5412" fmla="*/ 94578 w 2482948"/>
              <a:gd name="connsiteY5412" fmla="*/ 1141098 h 2128862"/>
              <a:gd name="connsiteX5413" fmla="*/ 95648 w 2482948"/>
              <a:gd name="connsiteY5413" fmla="*/ 1137735 h 2128862"/>
              <a:gd name="connsiteX5414" fmla="*/ 2089962 w 2482948"/>
              <a:gd name="connsiteY5414" fmla="*/ 1134859 h 2128862"/>
              <a:gd name="connsiteX5415" fmla="*/ 2082962 w 2482948"/>
              <a:gd name="connsiteY5415" fmla="*/ 1138563 h 2128862"/>
              <a:gd name="connsiteX5416" fmla="*/ 2082961 w 2482948"/>
              <a:gd name="connsiteY5416" fmla="*/ 1138564 h 2128862"/>
              <a:gd name="connsiteX5417" fmla="*/ 2082829 w 2482948"/>
              <a:gd name="connsiteY5417" fmla="*/ 1138600 h 2128862"/>
              <a:gd name="connsiteX5418" fmla="*/ 2082462 w 2482948"/>
              <a:gd name="connsiteY5418" fmla="*/ 1138699 h 2128862"/>
              <a:gd name="connsiteX5419" fmla="*/ 2089261 w 2482948"/>
              <a:gd name="connsiteY5419" fmla="*/ 1136895 h 2128862"/>
              <a:gd name="connsiteX5420" fmla="*/ 2089291 w 2482948"/>
              <a:gd name="connsiteY5420" fmla="*/ 1136807 h 2128862"/>
              <a:gd name="connsiteX5421" fmla="*/ 2089713 w 2482948"/>
              <a:gd name="connsiteY5421" fmla="*/ 1135580 h 2128862"/>
              <a:gd name="connsiteX5422" fmla="*/ 1510889 w 2482948"/>
              <a:gd name="connsiteY5422" fmla="*/ 1134776 h 2128862"/>
              <a:gd name="connsiteX5423" fmla="*/ 1502114 w 2482948"/>
              <a:gd name="connsiteY5423" fmla="*/ 1136149 h 2128862"/>
              <a:gd name="connsiteX5424" fmla="*/ 1501101 w 2482948"/>
              <a:gd name="connsiteY5424" fmla="*/ 1141576 h 2128862"/>
              <a:gd name="connsiteX5425" fmla="*/ 1499440 w 2482948"/>
              <a:gd name="connsiteY5425" fmla="*/ 1150473 h 2128862"/>
              <a:gd name="connsiteX5426" fmla="*/ 1499858 w 2482948"/>
              <a:gd name="connsiteY5426" fmla="*/ 1150451 h 2128862"/>
              <a:gd name="connsiteX5427" fmla="*/ 1508391 w 2482948"/>
              <a:gd name="connsiteY5427" fmla="*/ 1148230 h 2128862"/>
              <a:gd name="connsiteX5428" fmla="*/ 1343271 w 2482948"/>
              <a:gd name="connsiteY5428" fmla="*/ 1134584 h 2128862"/>
              <a:gd name="connsiteX5429" fmla="*/ 1421437 w 2482948"/>
              <a:gd name="connsiteY5429" fmla="*/ 1168320 h 2128862"/>
              <a:gd name="connsiteX5430" fmla="*/ 1455207 w 2482948"/>
              <a:gd name="connsiteY5430" fmla="*/ 1172208 h 2128862"/>
              <a:gd name="connsiteX5431" fmla="*/ 1471396 w 2482948"/>
              <a:gd name="connsiteY5431" fmla="*/ 1169896 h 2128862"/>
              <a:gd name="connsiteX5432" fmla="*/ 1466055 w 2482948"/>
              <a:gd name="connsiteY5432" fmla="*/ 1167680 h 2128862"/>
              <a:gd name="connsiteX5433" fmla="*/ 1447628 w 2482948"/>
              <a:gd name="connsiteY5433" fmla="*/ 1160036 h 2128862"/>
              <a:gd name="connsiteX5434" fmla="*/ 1440010 w 2482948"/>
              <a:gd name="connsiteY5434" fmla="*/ 1156876 h 2128862"/>
              <a:gd name="connsiteX5435" fmla="*/ 1395224 w 2482948"/>
              <a:gd name="connsiteY5435" fmla="*/ 1150561 h 2128862"/>
              <a:gd name="connsiteX5436" fmla="*/ 1393846 w 2482948"/>
              <a:gd name="connsiteY5436" fmla="*/ 1150561 h 2128862"/>
              <a:gd name="connsiteX5437" fmla="*/ 1369256 w 2482948"/>
              <a:gd name="connsiteY5437" fmla="*/ 1144146 h 2128862"/>
              <a:gd name="connsiteX5438" fmla="*/ 1359508 w 2482948"/>
              <a:gd name="connsiteY5438" fmla="*/ 1140559 h 2128862"/>
              <a:gd name="connsiteX5439" fmla="*/ 1357887 w 2482948"/>
              <a:gd name="connsiteY5439" fmla="*/ 1140086 h 2128862"/>
              <a:gd name="connsiteX5440" fmla="*/ 1352588 w 2482948"/>
              <a:gd name="connsiteY5440" fmla="*/ 1138543 h 2128862"/>
              <a:gd name="connsiteX5441" fmla="*/ 1349457 w 2482948"/>
              <a:gd name="connsiteY5441" fmla="*/ 1137012 h 2128862"/>
              <a:gd name="connsiteX5442" fmla="*/ 1348208 w 2482948"/>
              <a:gd name="connsiteY5442" fmla="*/ 1136401 h 2128862"/>
              <a:gd name="connsiteX5443" fmla="*/ 1276873 w 2482948"/>
              <a:gd name="connsiteY5443" fmla="*/ 1134222 h 2128862"/>
              <a:gd name="connsiteX5444" fmla="*/ 1278784 w 2482948"/>
              <a:gd name="connsiteY5444" fmla="*/ 1136098 h 2128862"/>
              <a:gd name="connsiteX5445" fmla="*/ 1281396 w 2482948"/>
              <a:gd name="connsiteY5445" fmla="*/ 1138664 h 2128862"/>
              <a:gd name="connsiteX5446" fmla="*/ 1304516 w 2482948"/>
              <a:gd name="connsiteY5446" fmla="*/ 1154827 h 2128862"/>
              <a:gd name="connsiteX5447" fmla="*/ 1311961 w 2482948"/>
              <a:gd name="connsiteY5447" fmla="*/ 1160033 h 2128862"/>
              <a:gd name="connsiteX5448" fmla="*/ 1315874 w 2482948"/>
              <a:gd name="connsiteY5448" fmla="*/ 1162437 h 2128862"/>
              <a:gd name="connsiteX5449" fmla="*/ 1324168 w 2482948"/>
              <a:gd name="connsiteY5449" fmla="*/ 1167531 h 2128862"/>
              <a:gd name="connsiteX5450" fmla="*/ 1376717 w 2482948"/>
              <a:gd name="connsiteY5450" fmla="*/ 1187490 h 2128862"/>
              <a:gd name="connsiteX5451" fmla="*/ 1382127 w 2482948"/>
              <a:gd name="connsiteY5451" fmla="*/ 1189306 h 2128862"/>
              <a:gd name="connsiteX5452" fmla="*/ 1395670 w 2482948"/>
              <a:gd name="connsiteY5452" fmla="*/ 1191499 h 2128862"/>
              <a:gd name="connsiteX5453" fmla="*/ 1408641 w 2482948"/>
              <a:gd name="connsiteY5453" fmla="*/ 1193171 h 2128862"/>
              <a:gd name="connsiteX5454" fmla="*/ 1399017 w 2482948"/>
              <a:gd name="connsiteY5454" fmla="*/ 1188866 h 2128862"/>
              <a:gd name="connsiteX5455" fmla="*/ 1385436 w 2482948"/>
              <a:gd name="connsiteY5455" fmla="*/ 1188067 h 2128862"/>
              <a:gd name="connsiteX5456" fmla="*/ 1301877 w 2482948"/>
              <a:gd name="connsiteY5456" fmla="*/ 1146702 h 2128862"/>
              <a:gd name="connsiteX5457" fmla="*/ 1299534 w 2482948"/>
              <a:gd name="connsiteY5457" fmla="*/ 1144360 h 2128862"/>
              <a:gd name="connsiteX5458" fmla="*/ 1290022 w 2482948"/>
              <a:gd name="connsiteY5458" fmla="*/ 1140105 h 2128862"/>
              <a:gd name="connsiteX5459" fmla="*/ 1029778 w 2482948"/>
              <a:gd name="connsiteY5459" fmla="*/ 1133731 h 2128862"/>
              <a:gd name="connsiteX5460" fmla="*/ 1031941 w 2482948"/>
              <a:gd name="connsiteY5460" fmla="*/ 1137504 h 2128862"/>
              <a:gd name="connsiteX5461" fmla="*/ 1034077 w 2482948"/>
              <a:gd name="connsiteY5461" fmla="*/ 1140071 h 2128862"/>
              <a:gd name="connsiteX5462" fmla="*/ 1035631 w 2482948"/>
              <a:gd name="connsiteY5462" fmla="*/ 1141939 h 2128862"/>
              <a:gd name="connsiteX5463" fmla="*/ 1036511 w 2482948"/>
              <a:gd name="connsiteY5463" fmla="*/ 1142996 h 2128862"/>
              <a:gd name="connsiteX5464" fmla="*/ 1034673 w 2482948"/>
              <a:gd name="connsiteY5464" fmla="*/ 1140467 h 2128862"/>
              <a:gd name="connsiteX5465" fmla="*/ 2061928 w 2482948"/>
              <a:gd name="connsiteY5465" fmla="*/ 1133711 h 2128862"/>
              <a:gd name="connsiteX5466" fmla="*/ 2038078 w 2482948"/>
              <a:gd name="connsiteY5466" fmla="*/ 1140309 h 2128862"/>
              <a:gd name="connsiteX5467" fmla="*/ 2038037 w 2482948"/>
              <a:gd name="connsiteY5467" fmla="*/ 1140426 h 2128862"/>
              <a:gd name="connsiteX5468" fmla="*/ 2043433 w 2482948"/>
              <a:gd name="connsiteY5468" fmla="*/ 1138950 h 2128862"/>
              <a:gd name="connsiteX5469" fmla="*/ 2061860 w 2482948"/>
              <a:gd name="connsiteY5469" fmla="*/ 1133908 h 2128862"/>
              <a:gd name="connsiteX5470" fmla="*/ 2061901 w 2482948"/>
              <a:gd name="connsiteY5470" fmla="*/ 1133788 h 2128862"/>
              <a:gd name="connsiteX5471" fmla="*/ 2061922 w 2482948"/>
              <a:gd name="connsiteY5471" fmla="*/ 1133729 h 2128862"/>
              <a:gd name="connsiteX5472" fmla="*/ 40576 w 2482948"/>
              <a:gd name="connsiteY5472" fmla="*/ 1132957 h 2128862"/>
              <a:gd name="connsiteX5473" fmla="*/ 40145 w 2482948"/>
              <a:gd name="connsiteY5473" fmla="*/ 1133631 h 2128862"/>
              <a:gd name="connsiteX5474" fmla="*/ 40337 w 2482948"/>
              <a:gd name="connsiteY5474" fmla="*/ 1133388 h 2128862"/>
              <a:gd name="connsiteX5475" fmla="*/ 40560 w 2482948"/>
              <a:gd name="connsiteY5475" fmla="*/ 1133106 h 2128862"/>
              <a:gd name="connsiteX5476" fmla="*/ 1584717 w 2482948"/>
              <a:gd name="connsiteY5476" fmla="*/ 1132740 h 2128862"/>
              <a:gd name="connsiteX5477" fmla="*/ 1575754 w 2482948"/>
              <a:gd name="connsiteY5477" fmla="*/ 1139222 h 2128862"/>
              <a:gd name="connsiteX5478" fmla="*/ 1560796 w 2482948"/>
              <a:gd name="connsiteY5478" fmla="*/ 1150039 h 2128862"/>
              <a:gd name="connsiteX5479" fmla="*/ 1560778 w 2482948"/>
              <a:gd name="connsiteY5479" fmla="*/ 1150135 h 2128862"/>
              <a:gd name="connsiteX5480" fmla="*/ 1560455 w 2482948"/>
              <a:gd name="connsiteY5480" fmla="*/ 1151830 h 2128862"/>
              <a:gd name="connsiteX5481" fmla="*/ 1565657 w 2482948"/>
              <a:gd name="connsiteY5481" fmla="*/ 1149203 h 2128862"/>
              <a:gd name="connsiteX5482" fmla="*/ 1579879 w 2482948"/>
              <a:gd name="connsiteY5482" fmla="*/ 1137757 h 2128862"/>
              <a:gd name="connsiteX5483" fmla="*/ 1583610 w 2482948"/>
              <a:gd name="connsiteY5483" fmla="*/ 1134755 h 2128862"/>
              <a:gd name="connsiteX5484" fmla="*/ 1584450 w 2482948"/>
              <a:gd name="connsiteY5484" fmla="*/ 1134079 h 2128862"/>
              <a:gd name="connsiteX5485" fmla="*/ 1584535 w 2482948"/>
              <a:gd name="connsiteY5485" fmla="*/ 1133655 h 2128862"/>
              <a:gd name="connsiteX5486" fmla="*/ 1524245 w 2482948"/>
              <a:gd name="connsiteY5486" fmla="*/ 1132685 h 2128862"/>
              <a:gd name="connsiteX5487" fmla="*/ 1515357 w 2482948"/>
              <a:gd name="connsiteY5487" fmla="*/ 1134076 h 2128862"/>
              <a:gd name="connsiteX5488" fmla="*/ 1513540 w 2482948"/>
              <a:gd name="connsiteY5488" fmla="*/ 1143916 h 2128862"/>
              <a:gd name="connsiteX5489" fmla="*/ 1513241 w 2482948"/>
              <a:gd name="connsiteY5489" fmla="*/ 1145537 h 2128862"/>
              <a:gd name="connsiteX5490" fmla="*/ 1512963 w 2482948"/>
              <a:gd name="connsiteY5490" fmla="*/ 1147040 h 2128862"/>
              <a:gd name="connsiteX5491" fmla="*/ 1522044 w 2482948"/>
              <a:gd name="connsiteY5491" fmla="*/ 1144676 h 2128862"/>
              <a:gd name="connsiteX5492" fmla="*/ 1523826 w 2482948"/>
              <a:gd name="connsiteY5492" fmla="*/ 1134967 h 2128862"/>
              <a:gd name="connsiteX5493" fmla="*/ 1977382 w 2482948"/>
              <a:gd name="connsiteY5493" fmla="*/ 1132260 h 2128862"/>
              <a:gd name="connsiteX5494" fmla="*/ 1976914 w 2482948"/>
              <a:gd name="connsiteY5494" fmla="*/ 1132383 h 2128862"/>
              <a:gd name="connsiteX5495" fmla="*/ 1970525 w 2482948"/>
              <a:gd name="connsiteY5495" fmla="*/ 1134053 h 2128862"/>
              <a:gd name="connsiteX5496" fmla="*/ 1969237 w 2482948"/>
              <a:gd name="connsiteY5496" fmla="*/ 1134390 h 2128862"/>
              <a:gd name="connsiteX5497" fmla="*/ 1970759 w 2482948"/>
              <a:gd name="connsiteY5497" fmla="*/ 1134428 h 2128862"/>
              <a:gd name="connsiteX5498" fmla="*/ 1535964 w 2482948"/>
              <a:gd name="connsiteY5498" fmla="*/ 1130850 h 2128862"/>
              <a:gd name="connsiteX5499" fmla="*/ 1528532 w 2482948"/>
              <a:gd name="connsiteY5499" fmla="*/ 1132014 h 2128862"/>
              <a:gd name="connsiteX5500" fmla="*/ 1526423 w 2482948"/>
              <a:gd name="connsiteY5500" fmla="*/ 1143536 h 2128862"/>
              <a:gd name="connsiteX5501" fmla="*/ 1534016 w 2482948"/>
              <a:gd name="connsiteY5501" fmla="*/ 1141560 h 2128862"/>
              <a:gd name="connsiteX5502" fmla="*/ 1534092 w 2482948"/>
              <a:gd name="connsiteY5502" fmla="*/ 1141143 h 2128862"/>
              <a:gd name="connsiteX5503" fmla="*/ 1534529 w 2482948"/>
              <a:gd name="connsiteY5503" fmla="*/ 1138739 h 2128862"/>
              <a:gd name="connsiteX5504" fmla="*/ 1824267 w 2482948"/>
              <a:gd name="connsiteY5504" fmla="*/ 1130760 h 2128862"/>
              <a:gd name="connsiteX5505" fmla="*/ 1813181 w 2482948"/>
              <a:gd name="connsiteY5505" fmla="*/ 1169698 h 2128862"/>
              <a:gd name="connsiteX5506" fmla="*/ 1798404 w 2482948"/>
              <a:gd name="connsiteY5506" fmla="*/ 1231776 h 2128862"/>
              <a:gd name="connsiteX5507" fmla="*/ 1793577 w 2482948"/>
              <a:gd name="connsiteY5507" fmla="*/ 1254252 h 2128862"/>
              <a:gd name="connsiteX5508" fmla="*/ 1772342 w 2482948"/>
              <a:gd name="connsiteY5508" fmla="*/ 1351600 h 2128862"/>
              <a:gd name="connsiteX5509" fmla="*/ 1750281 w 2482948"/>
              <a:gd name="connsiteY5509" fmla="*/ 1505893 h 2128862"/>
              <a:gd name="connsiteX5510" fmla="*/ 1750281 w 2482948"/>
              <a:gd name="connsiteY5510" fmla="*/ 1508513 h 2128862"/>
              <a:gd name="connsiteX5511" fmla="*/ 1743387 w 2482948"/>
              <a:gd name="connsiteY5511" fmla="*/ 1565873 h 2128862"/>
              <a:gd name="connsiteX5512" fmla="*/ 1721877 w 2482948"/>
              <a:gd name="connsiteY5512" fmla="*/ 1757121 h 2128862"/>
              <a:gd name="connsiteX5513" fmla="*/ 1721877 w 2482948"/>
              <a:gd name="connsiteY5513" fmla="*/ 1764705 h 2128862"/>
              <a:gd name="connsiteX5514" fmla="*/ 1718705 w 2482948"/>
              <a:gd name="connsiteY5514" fmla="*/ 1801382 h 2128862"/>
              <a:gd name="connsiteX5515" fmla="*/ 1716841 w 2482948"/>
              <a:gd name="connsiteY5515" fmla="*/ 1870324 h 2128862"/>
              <a:gd name="connsiteX5516" fmla="*/ 1721710 w 2482948"/>
              <a:gd name="connsiteY5516" fmla="*/ 1873812 h 2128862"/>
              <a:gd name="connsiteX5517" fmla="*/ 1723163 w 2482948"/>
              <a:gd name="connsiteY5517" fmla="*/ 1874569 h 2128862"/>
              <a:gd name="connsiteX5518" fmla="*/ 1723402 w 2482948"/>
              <a:gd name="connsiteY5518" fmla="*/ 1874694 h 2128862"/>
              <a:gd name="connsiteX5519" fmla="*/ 1723428 w 2482948"/>
              <a:gd name="connsiteY5519" fmla="*/ 1874708 h 2128862"/>
              <a:gd name="connsiteX5520" fmla="*/ 1727254 w 2482948"/>
              <a:gd name="connsiteY5520" fmla="*/ 1804831 h 2128862"/>
              <a:gd name="connsiteX5521" fmla="*/ 1731114 w 2482948"/>
              <a:gd name="connsiteY5521" fmla="*/ 1770360 h 2128862"/>
              <a:gd name="connsiteX5522" fmla="*/ 1732356 w 2482948"/>
              <a:gd name="connsiteY5522" fmla="*/ 1761397 h 2128862"/>
              <a:gd name="connsiteX5523" fmla="*/ 1752901 w 2482948"/>
              <a:gd name="connsiteY5523" fmla="*/ 1610688 h 2128862"/>
              <a:gd name="connsiteX5524" fmla="*/ 1765862 w 2482948"/>
              <a:gd name="connsiteY5524" fmla="*/ 1517615 h 2128862"/>
              <a:gd name="connsiteX5525" fmla="*/ 1768207 w 2482948"/>
              <a:gd name="connsiteY5525" fmla="*/ 1500517 h 2128862"/>
              <a:gd name="connsiteX5526" fmla="*/ 1790129 w 2482948"/>
              <a:gd name="connsiteY5526" fmla="*/ 1362631 h 2128862"/>
              <a:gd name="connsiteX5527" fmla="*/ 1813985 w 2482948"/>
              <a:gd name="connsiteY5527" fmla="*/ 1255357 h 2128862"/>
              <a:gd name="connsiteX5528" fmla="*/ 1816328 w 2482948"/>
              <a:gd name="connsiteY5528" fmla="*/ 1244601 h 2128862"/>
              <a:gd name="connsiteX5529" fmla="*/ 1829224 w 2482948"/>
              <a:gd name="connsiteY5529" fmla="*/ 1190589 h 2128862"/>
              <a:gd name="connsiteX5530" fmla="*/ 1836260 w 2482948"/>
              <a:gd name="connsiteY5530" fmla="*/ 1165697 h 2128862"/>
              <a:gd name="connsiteX5531" fmla="*/ 1843700 w 2482948"/>
              <a:gd name="connsiteY5531" fmla="*/ 1139375 h 2128862"/>
              <a:gd name="connsiteX5532" fmla="*/ 1832371 w 2482948"/>
              <a:gd name="connsiteY5532" fmla="*/ 1134353 h 2128862"/>
              <a:gd name="connsiteX5533" fmla="*/ 2146961 w 2482948"/>
              <a:gd name="connsiteY5533" fmla="*/ 1129604 h 2128862"/>
              <a:gd name="connsiteX5534" fmla="*/ 2129911 w 2482948"/>
              <a:gd name="connsiteY5534" fmla="*/ 1137735 h 2128862"/>
              <a:gd name="connsiteX5535" fmla="*/ 2119832 w 2482948"/>
              <a:gd name="connsiteY5535" fmla="*/ 1142542 h 2128862"/>
              <a:gd name="connsiteX5536" fmla="*/ 2119463 w 2482948"/>
              <a:gd name="connsiteY5536" fmla="*/ 1143505 h 2128862"/>
              <a:gd name="connsiteX5537" fmla="*/ 2121905 w 2482948"/>
              <a:gd name="connsiteY5537" fmla="*/ 1142868 h 2128862"/>
              <a:gd name="connsiteX5538" fmla="*/ 2146790 w 2482948"/>
              <a:gd name="connsiteY5538" fmla="*/ 1130067 h 2128862"/>
              <a:gd name="connsiteX5539" fmla="*/ 48189 w 2482948"/>
              <a:gd name="connsiteY5539" fmla="*/ 1129505 h 2128862"/>
              <a:gd name="connsiteX5540" fmla="*/ 45991 w 2482948"/>
              <a:gd name="connsiteY5540" fmla="*/ 1132252 h 2128862"/>
              <a:gd name="connsiteX5541" fmla="*/ 46031 w 2482948"/>
              <a:gd name="connsiteY5541" fmla="*/ 1132449 h 2128862"/>
              <a:gd name="connsiteX5542" fmla="*/ 46099 w 2482948"/>
              <a:gd name="connsiteY5542" fmla="*/ 1132787 h 2128862"/>
              <a:gd name="connsiteX5543" fmla="*/ 48451 w 2482948"/>
              <a:gd name="connsiteY5543" fmla="*/ 1130449 h 2128862"/>
              <a:gd name="connsiteX5544" fmla="*/ 57015 w 2482948"/>
              <a:gd name="connsiteY5544" fmla="*/ 1129494 h 2128862"/>
              <a:gd name="connsiteX5545" fmla="*/ 55570 w 2482948"/>
              <a:gd name="connsiteY5545" fmla="*/ 1130897 h 2128862"/>
              <a:gd name="connsiteX5546" fmla="*/ 55451 w 2482948"/>
              <a:gd name="connsiteY5546" fmla="*/ 1131948 h 2128862"/>
              <a:gd name="connsiteX5547" fmla="*/ 55412 w 2482948"/>
              <a:gd name="connsiteY5547" fmla="*/ 1132282 h 2128862"/>
              <a:gd name="connsiteX5548" fmla="*/ 55397 w 2482948"/>
              <a:gd name="connsiteY5548" fmla="*/ 1132419 h 2128862"/>
              <a:gd name="connsiteX5549" fmla="*/ 56907 w 2482948"/>
              <a:gd name="connsiteY5549" fmla="*/ 1131257 h 2128862"/>
              <a:gd name="connsiteX5550" fmla="*/ 57366 w 2482948"/>
              <a:gd name="connsiteY5550" fmla="*/ 1130642 h 2128862"/>
              <a:gd name="connsiteX5551" fmla="*/ 1971966 w 2482948"/>
              <a:gd name="connsiteY5551" fmla="*/ 1129367 h 2128862"/>
              <a:gd name="connsiteX5552" fmla="*/ 1962410 w 2482948"/>
              <a:gd name="connsiteY5552" fmla="*/ 1131796 h 2128862"/>
              <a:gd name="connsiteX5553" fmla="*/ 1962763 w 2482948"/>
              <a:gd name="connsiteY5553" fmla="*/ 1131810 h 2128862"/>
              <a:gd name="connsiteX5554" fmla="*/ 73645 w 2482948"/>
              <a:gd name="connsiteY5554" fmla="*/ 1128599 h 2128862"/>
              <a:gd name="connsiteX5555" fmla="*/ 71891 w 2482948"/>
              <a:gd name="connsiteY5555" fmla="*/ 1130720 h 2128862"/>
              <a:gd name="connsiteX5556" fmla="*/ 71452 w 2482948"/>
              <a:gd name="connsiteY5556" fmla="*/ 1131251 h 2128862"/>
              <a:gd name="connsiteX5557" fmla="*/ 71571 w 2482948"/>
              <a:gd name="connsiteY5557" fmla="*/ 1131688 h 2128862"/>
              <a:gd name="connsiteX5558" fmla="*/ 71707 w 2482948"/>
              <a:gd name="connsiteY5558" fmla="*/ 1132184 h 2128862"/>
              <a:gd name="connsiteX5559" fmla="*/ 71928 w 2482948"/>
              <a:gd name="connsiteY5559" fmla="*/ 1132996 h 2128862"/>
              <a:gd name="connsiteX5560" fmla="*/ 71934 w 2482948"/>
              <a:gd name="connsiteY5560" fmla="*/ 1132989 h 2128862"/>
              <a:gd name="connsiteX5561" fmla="*/ 73135 w 2482948"/>
              <a:gd name="connsiteY5561" fmla="*/ 1131677 h 2128862"/>
              <a:gd name="connsiteX5562" fmla="*/ 73594 w 2482948"/>
              <a:gd name="connsiteY5562" fmla="*/ 1128904 h 2128862"/>
              <a:gd name="connsiteX5563" fmla="*/ 1035791 w 2482948"/>
              <a:gd name="connsiteY5563" fmla="*/ 1128223 h 2128862"/>
              <a:gd name="connsiteX5564" fmla="*/ 1038374 w 2482948"/>
              <a:gd name="connsiteY5564" fmla="*/ 1133130 h 2128862"/>
              <a:gd name="connsiteX5565" fmla="*/ 1041499 w 2482948"/>
              <a:gd name="connsiteY5565" fmla="*/ 1136928 h 2128862"/>
              <a:gd name="connsiteX5566" fmla="*/ 1043609 w 2482948"/>
              <a:gd name="connsiteY5566" fmla="*/ 1139491 h 2128862"/>
              <a:gd name="connsiteX5567" fmla="*/ 1037304 w 2482948"/>
              <a:gd name="connsiteY5567" fmla="*/ 1130404 h 2128862"/>
              <a:gd name="connsiteX5568" fmla="*/ 1036345 w 2482948"/>
              <a:gd name="connsiteY5568" fmla="*/ 1129022 h 2128862"/>
              <a:gd name="connsiteX5569" fmla="*/ 1601103 w 2482948"/>
              <a:gd name="connsiteY5569" fmla="*/ 1126666 h 2128862"/>
              <a:gd name="connsiteX5570" fmla="*/ 1588910 w 2482948"/>
              <a:gd name="connsiteY5570" fmla="*/ 1136592 h 2128862"/>
              <a:gd name="connsiteX5571" fmla="*/ 1588464 w 2482948"/>
              <a:gd name="connsiteY5571" fmla="*/ 1136955 h 2128862"/>
              <a:gd name="connsiteX5572" fmla="*/ 1588244 w 2482948"/>
              <a:gd name="connsiteY5572" fmla="*/ 1138049 h 2128862"/>
              <a:gd name="connsiteX5573" fmla="*/ 533131 w 2482948"/>
              <a:gd name="connsiteY5573" fmla="*/ 1126091 h 2128862"/>
              <a:gd name="connsiteX5574" fmla="*/ 527663 w 2482948"/>
              <a:gd name="connsiteY5574" fmla="*/ 1131193 h 2128862"/>
              <a:gd name="connsiteX5575" fmla="*/ 515619 w 2482948"/>
              <a:gd name="connsiteY5575" fmla="*/ 1142432 h 2128862"/>
              <a:gd name="connsiteX5576" fmla="*/ 513262 w 2482948"/>
              <a:gd name="connsiteY5576" fmla="*/ 1144631 h 2128862"/>
              <a:gd name="connsiteX5577" fmla="*/ 512239 w 2482948"/>
              <a:gd name="connsiteY5577" fmla="*/ 1145586 h 2128862"/>
              <a:gd name="connsiteX5578" fmla="*/ 528977 w 2482948"/>
              <a:gd name="connsiteY5578" fmla="*/ 1130463 h 2128862"/>
              <a:gd name="connsiteX5579" fmla="*/ 2120784 w 2482948"/>
              <a:gd name="connsiteY5579" fmla="*/ 1125985 h 2128862"/>
              <a:gd name="connsiteX5580" fmla="*/ 2105227 w 2482948"/>
              <a:gd name="connsiteY5580" fmla="*/ 1133933 h 2128862"/>
              <a:gd name="connsiteX5581" fmla="*/ 2119475 w 2482948"/>
              <a:gd name="connsiteY5581" fmla="*/ 1129404 h 2128862"/>
              <a:gd name="connsiteX5582" fmla="*/ 39024 w 2482948"/>
              <a:gd name="connsiteY5582" fmla="*/ 1125357 h 2128862"/>
              <a:gd name="connsiteX5583" fmla="*/ 38016 w 2482948"/>
              <a:gd name="connsiteY5583" fmla="*/ 1127121 h 2128862"/>
              <a:gd name="connsiteX5584" fmla="*/ 37675 w 2482948"/>
              <a:gd name="connsiteY5584" fmla="*/ 1128131 h 2128862"/>
              <a:gd name="connsiteX5585" fmla="*/ 39166 w 2482948"/>
              <a:gd name="connsiteY5585" fmla="*/ 1125906 h 2128862"/>
              <a:gd name="connsiteX5586" fmla="*/ 39077 w 2482948"/>
              <a:gd name="connsiteY5586" fmla="*/ 1125563 h 2128862"/>
              <a:gd name="connsiteX5587" fmla="*/ 39045 w 2482948"/>
              <a:gd name="connsiteY5587" fmla="*/ 1125438 h 2128862"/>
              <a:gd name="connsiteX5588" fmla="*/ 2156967 w 2482948"/>
              <a:gd name="connsiteY5588" fmla="*/ 1124832 h 2128862"/>
              <a:gd name="connsiteX5589" fmla="*/ 2152875 w 2482948"/>
              <a:gd name="connsiteY5589" fmla="*/ 1126783 h 2128862"/>
              <a:gd name="connsiteX5590" fmla="*/ 2152862 w 2482948"/>
              <a:gd name="connsiteY5590" fmla="*/ 1126818 h 2128862"/>
              <a:gd name="connsiteX5591" fmla="*/ 2152804 w 2482948"/>
              <a:gd name="connsiteY5591" fmla="*/ 1126973 h 2128862"/>
              <a:gd name="connsiteX5592" fmla="*/ 2065199 w 2482948"/>
              <a:gd name="connsiteY5592" fmla="*/ 1124190 h 2128862"/>
              <a:gd name="connsiteX5593" fmla="*/ 2057585 w 2482948"/>
              <a:gd name="connsiteY5593" fmla="*/ 1129030 h 2128862"/>
              <a:gd name="connsiteX5594" fmla="*/ 2040248 w 2482948"/>
              <a:gd name="connsiteY5594" fmla="*/ 1134099 h 2128862"/>
              <a:gd name="connsiteX5595" fmla="*/ 2040017 w 2482948"/>
              <a:gd name="connsiteY5595" fmla="*/ 1134760 h 2128862"/>
              <a:gd name="connsiteX5596" fmla="*/ 2042592 w 2482948"/>
              <a:gd name="connsiteY5596" fmla="*/ 1134045 h 2128862"/>
              <a:gd name="connsiteX5597" fmla="*/ 2047685 w 2482948"/>
              <a:gd name="connsiteY5597" fmla="*/ 1132631 h 2128862"/>
              <a:gd name="connsiteX5598" fmla="*/ 2062322 w 2482948"/>
              <a:gd name="connsiteY5598" fmla="*/ 1128568 h 2128862"/>
              <a:gd name="connsiteX5599" fmla="*/ 2062326 w 2482948"/>
              <a:gd name="connsiteY5599" fmla="*/ 1128565 h 2128862"/>
              <a:gd name="connsiteX5600" fmla="*/ 2063608 w 2482948"/>
              <a:gd name="connsiteY5600" fmla="*/ 1127782 h 2128862"/>
              <a:gd name="connsiteX5601" fmla="*/ 2064060 w 2482948"/>
              <a:gd name="connsiteY5601" fmla="*/ 1127505 h 2128862"/>
              <a:gd name="connsiteX5602" fmla="*/ 2094032 w 2482948"/>
              <a:gd name="connsiteY5602" fmla="*/ 1123785 h 2128862"/>
              <a:gd name="connsiteX5603" fmla="*/ 2080333 w 2482948"/>
              <a:gd name="connsiteY5603" fmla="*/ 1131677 h 2128862"/>
              <a:gd name="connsiteX5604" fmla="*/ 2074177 w 2482948"/>
              <a:gd name="connsiteY5604" fmla="*/ 1135224 h 2128862"/>
              <a:gd name="connsiteX5605" fmla="*/ 2083485 w 2482948"/>
              <a:gd name="connsiteY5605" fmla="*/ 1132688 h 2128862"/>
              <a:gd name="connsiteX5606" fmla="*/ 2086625 w 2482948"/>
              <a:gd name="connsiteY5606" fmla="*/ 1131833 h 2128862"/>
              <a:gd name="connsiteX5607" fmla="*/ 2087914 w 2482948"/>
              <a:gd name="connsiteY5607" fmla="*/ 1131110 h 2128862"/>
              <a:gd name="connsiteX5608" fmla="*/ 2092082 w 2482948"/>
              <a:gd name="connsiteY5608" fmla="*/ 1128774 h 2128862"/>
              <a:gd name="connsiteX5609" fmla="*/ 46555 w 2482948"/>
              <a:gd name="connsiteY5609" fmla="*/ 1123615 h 2128862"/>
              <a:gd name="connsiteX5610" fmla="*/ 44859 w 2482948"/>
              <a:gd name="connsiteY5610" fmla="*/ 1126265 h 2128862"/>
              <a:gd name="connsiteX5611" fmla="*/ 44849 w 2482948"/>
              <a:gd name="connsiteY5611" fmla="*/ 1126371 h 2128862"/>
              <a:gd name="connsiteX5612" fmla="*/ 44831 w 2482948"/>
              <a:gd name="connsiteY5612" fmla="*/ 1126564 h 2128862"/>
              <a:gd name="connsiteX5613" fmla="*/ 44859 w 2482948"/>
              <a:gd name="connsiteY5613" fmla="*/ 1126698 h 2128862"/>
              <a:gd name="connsiteX5614" fmla="*/ 45015 w 2482948"/>
              <a:gd name="connsiteY5614" fmla="*/ 1127465 h 2128862"/>
              <a:gd name="connsiteX5615" fmla="*/ 46945 w 2482948"/>
              <a:gd name="connsiteY5615" fmla="*/ 1125022 h 2128862"/>
              <a:gd name="connsiteX5616" fmla="*/ 2177394 w 2482948"/>
              <a:gd name="connsiteY5616" fmla="*/ 1123583 h 2128862"/>
              <a:gd name="connsiteX5617" fmla="*/ 2149236 w 2482948"/>
              <a:gd name="connsiteY5617" fmla="*/ 1136597 h 2128862"/>
              <a:gd name="connsiteX5618" fmla="*/ 2139899 w 2482948"/>
              <a:gd name="connsiteY5618" fmla="*/ 1161773 h 2128862"/>
              <a:gd name="connsiteX5619" fmla="*/ 2139125 w 2482948"/>
              <a:gd name="connsiteY5619" fmla="*/ 1163860 h 2128862"/>
              <a:gd name="connsiteX5620" fmla="*/ 2135843 w 2482948"/>
              <a:gd name="connsiteY5620" fmla="*/ 1172710 h 2128862"/>
              <a:gd name="connsiteX5621" fmla="*/ 2074450 w 2482948"/>
              <a:gd name="connsiteY5621" fmla="*/ 1374488 h 2128862"/>
              <a:gd name="connsiteX5622" fmla="*/ 2045081 w 2482948"/>
              <a:gd name="connsiteY5622" fmla="*/ 1474869 h 2128862"/>
              <a:gd name="connsiteX5623" fmla="*/ 2029361 w 2482948"/>
              <a:gd name="connsiteY5623" fmla="*/ 1521475 h 2128862"/>
              <a:gd name="connsiteX5624" fmla="*/ 2001784 w 2482948"/>
              <a:gd name="connsiteY5624" fmla="*/ 1602138 h 2128862"/>
              <a:gd name="connsiteX5625" fmla="*/ 1958036 w 2482948"/>
              <a:gd name="connsiteY5625" fmla="*/ 1694102 h 2128862"/>
              <a:gd name="connsiteX5626" fmla="*/ 1996958 w 2482948"/>
              <a:gd name="connsiteY5626" fmla="*/ 1601586 h 2128862"/>
              <a:gd name="connsiteX5627" fmla="*/ 2024535 w 2482948"/>
              <a:gd name="connsiteY5627" fmla="*/ 1521061 h 2128862"/>
              <a:gd name="connsiteX5628" fmla="*/ 2040254 w 2482948"/>
              <a:gd name="connsiteY5628" fmla="*/ 1474317 h 2128862"/>
              <a:gd name="connsiteX5629" fmla="*/ 2069347 w 2482948"/>
              <a:gd name="connsiteY5629" fmla="*/ 1374625 h 2128862"/>
              <a:gd name="connsiteX5630" fmla="*/ 2131104 w 2482948"/>
              <a:gd name="connsiteY5630" fmla="*/ 1172520 h 2128862"/>
              <a:gd name="connsiteX5631" fmla="*/ 2143377 w 2482948"/>
              <a:gd name="connsiteY5631" fmla="*/ 1139304 h 2128862"/>
              <a:gd name="connsiteX5632" fmla="*/ 2139498 w 2482948"/>
              <a:gd name="connsiteY5632" fmla="*/ 1141097 h 2128862"/>
              <a:gd name="connsiteX5633" fmla="*/ 2125723 w 2482948"/>
              <a:gd name="connsiteY5633" fmla="*/ 1147463 h 2128862"/>
              <a:gd name="connsiteX5634" fmla="*/ 2117202 w 2482948"/>
              <a:gd name="connsiteY5634" fmla="*/ 1149636 h 2128862"/>
              <a:gd name="connsiteX5635" fmla="*/ 2094107 w 2482948"/>
              <a:gd name="connsiteY5635" fmla="*/ 1217497 h 2128862"/>
              <a:gd name="connsiteX5636" fmla="*/ 2076363 w 2482948"/>
              <a:gd name="connsiteY5636" fmla="*/ 1273557 h 2128862"/>
              <a:gd name="connsiteX5637" fmla="*/ 2071959 w 2482948"/>
              <a:gd name="connsiteY5637" fmla="*/ 1288195 h 2128862"/>
              <a:gd name="connsiteX5638" fmla="*/ 2062367 w 2482948"/>
              <a:gd name="connsiteY5638" fmla="*/ 1321209 h 2128862"/>
              <a:gd name="connsiteX5639" fmla="*/ 2059153 w 2482948"/>
              <a:gd name="connsiteY5639" fmla="*/ 1332756 h 2128862"/>
              <a:gd name="connsiteX5640" fmla="*/ 2051560 w 2482948"/>
              <a:gd name="connsiteY5640" fmla="*/ 1363045 h 2128862"/>
              <a:gd name="connsiteX5641" fmla="*/ 2022468 w 2482948"/>
              <a:gd name="connsiteY5641" fmla="*/ 1464943 h 2128862"/>
              <a:gd name="connsiteX5642" fmla="*/ 2005370 w 2482948"/>
              <a:gd name="connsiteY5642" fmla="*/ 1518442 h 2128862"/>
              <a:gd name="connsiteX5643" fmla="*/ 1980963 w 2482948"/>
              <a:gd name="connsiteY5643" fmla="*/ 1594830 h 2128862"/>
              <a:gd name="connsiteX5644" fmla="*/ 1895888 w 2482948"/>
              <a:gd name="connsiteY5644" fmla="*/ 1789801 h 2128862"/>
              <a:gd name="connsiteX5645" fmla="*/ 1886098 w 2482948"/>
              <a:gd name="connsiteY5645" fmla="*/ 1807174 h 2128862"/>
              <a:gd name="connsiteX5646" fmla="*/ 1877687 w 2482948"/>
              <a:gd name="connsiteY5646" fmla="*/ 1822343 h 2128862"/>
              <a:gd name="connsiteX5647" fmla="*/ 1833995 w 2482948"/>
              <a:gd name="connsiteY5647" fmla="*/ 1897266 h 2128862"/>
              <a:gd name="connsiteX5648" fmla="*/ 1832690 w 2482948"/>
              <a:gd name="connsiteY5648" fmla="*/ 1898914 h 2128862"/>
              <a:gd name="connsiteX5649" fmla="*/ 1830878 w 2482948"/>
              <a:gd name="connsiteY5649" fmla="*/ 1901201 h 2128862"/>
              <a:gd name="connsiteX5650" fmla="*/ 1829892 w 2482948"/>
              <a:gd name="connsiteY5650" fmla="*/ 1902444 h 2128862"/>
              <a:gd name="connsiteX5651" fmla="*/ 1833568 w 2482948"/>
              <a:gd name="connsiteY5651" fmla="*/ 1902604 h 2128862"/>
              <a:gd name="connsiteX5652" fmla="*/ 1835393 w 2482948"/>
              <a:gd name="connsiteY5652" fmla="*/ 1900417 h 2128862"/>
              <a:gd name="connsiteX5653" fmla="*/ 1837517 w 2482948"/>
              <a:gd name="connsiteY5653" fmla="*/ 1897871 h 2128862"/>
              <a:gd name="connsiteX5654" fmla="*/ 1838958 w 2482948"/>
              <a:gd name="connsiteY5654" fmla="*/ 1896145 h 2128862"/>
              <a:gd name="connsiteX5655" fmla="*/ 1887615 w 2482948"/>
              <a:gd name="connsiteY5655" fmla="*/ 1823031 h 2128862"/>
              <a:gd name="connsiteX5656" fmla="*/ 1895750 w 2482948"/>
              <a:gd name="connsiteY5656" fmla="*/ 1809243 h 2128862"/>
              <a:gd name="connsiteX5657" fmla="*/ 1907056 w 2482948"/>
              <a:gd name="connsiteY5657" fmla="*/ 1791040 h 2128862"/>
              <a:gd name="connsiteX5658" fmla="*/ 1954013 w 2482948"/>
              <a:gd name="connsiteY5658" fmla="*/ 1702559 h 2128862"/>
              <a:gd name="connsiteX5659" fmla="*/ 1911331 w 2482948"/>
              <a:gd name="connsiteY5659" fmla="*/ 1792282 h 2128862"/>
              <a:gd name="connsiteX5660" fmla="*/ 1900024 w 2482948"/>
              <a:gd name="connsiteY5660" fmla="*/ 1810621 h 2128862"/>
              <a:gd name="connsiteX5661" fmla="*/ 1891890 w 2482948"/>
              <a:gd name="connsiteY5661" fmla="*/ 1824409 h 2128862"/>
              <a:gd name="connsiteX5662" fmla="*/ 1844508 w 2482948"/>
              <a:gd name="connsiteY5662" fmla="*/ 1895782 h 2128862"/>
              <a:gd name="connsiteX5663" fmla="*/ 1844125 w 2482948"/>
              <a:gd name="connsiteY5663" fmla="*/ 1896201 h 2128862"/>
              <a:gd name="connsiteX5664" fmla="*/ 1838100 w 2482948"/>
              <a:gd name="connsiteY5664" fmla="*/ 1902801 h 2128862"/>
              <a:gd name="connsiteX5665" fmla="*/ 1841316 w 2482948"/>
              <a:gd name="connsiteY5665" fmla="*/ 1902941 h 2128862"/>
              <a:gd name="connsiteX5666" fmla="*/ 1851023 w 2482948"/>
              <a:gd name="connsiteY5666" fmla="*/ 1892768 h 2128862"/>
              <a:gd name="connsiteX5667" fmla="*/ 1902230 w 2482948"/>
              <a:gd name="connsiteY5667" fmla="*/ 1824410 h 2128862"/>
              <a:gd name="connsiteX5668" fmla="*/ 1909814 w 2482948"/>
              <a:gd name="connsiteY5668" fmla="*/ 1813379 h 2128862"/>
              <a:gd name="connsiteX5669" fmla="*/ 1923603 w 2482948"/>
              <a:gd name="connsiteY5669" fmla="*/ 1793938 h 2128862"/>
              <a:gd name="connsiteX5670" fmla="*/ 2018743 w 2482948"/>
              <a:gd name="connsiteY5670" fmla="*/ 1609585 h 2128862"/>
              <a:gd name="connsiteX5671" fmla="*/ 2049769 w 2482948"/>
              <a:gd name="connsiteY5671" fmla="*/ 1524233 h 2128862"/>
              <a:gd name="connsiteX5672" fmla="*/ 2063557 w 2482948"/>
              <a:gd name="connsiteY5672" fmla="*/ 1484797 h 2128862"/>
              <a:gd name="connsiteX5673" fmla="*/ 2092927 w 2482948"/>
              <a:gd name="connsiteY5673" fmla="*/ 1386761 h 2128862"/>
              <a:gd name="connsiteX5674" fmla="*/ 2097702 w 2482948"/>
              <a:gd name="connsiteY5674" fmla="*/ 1367477 h 2128862"/>
              <a:gd name="connsiteX5675" fmla="*/ 2099369 w 2482948"/>
              <a:gd name="connsiteY5675" fmla="*/ 1361570 h 2128862"/>
              <a:gd name="connsiteX5676" fmla="*/ 2100116 w 2482948"/>
              <a:gd name="connsiteY5676" fmla="*/ 1358647 h 2128862"/>
              <a:gd name="connsiteX5677" fmla="*/ 2102258 w 2482948"/>
              <a:gd name="connsiteY5677" fmla="*/ 1351332 h 2128862"/>
              <a:gd name="connsiteX5678" fmla="*/ 2106084 w 2482948"/>
              <a:gd name="connsiteY5678" fmla="*/ 1337773 h 2128862"/>
              <a:gd name="connsiteX5679" fmla="*/ 2111102 w 2482948"/>
              <a:gd name="connsiteY5679" fmla="*/ 1321127 h 2128862"/>
              <a:gd name="connsiteX5680" fmla="*/ 2113470 w 2482948"/>
              <a:gd name="connsiteY5680" fmla="*/ 1313040 h 2128862"/>
              <a:gd name="connsiteX5681" fmla="*/ 2115207 w 2482948"/>
              <a:gd name="connsiteY5681" fmla="*/ 1307506 h 2128862"/>
              <a:gd name="connsiteX5682" fmla="*/ 2117654 w 2482948"/>
              <a:gd name="connsiteY5682" fmla="*/ 1299388 h 2128862"/>
              <a:gd name="connsiteX5683" fmla="*/ 2131945 w 2482948"/>
              <a:gd name="connsiteY5683" fmla="*/ 1254206 h 2128862"/>
              <a:gd name="connsiteX5684" fmla="*/ 2131991 w 2482948"/>
              <a:gd name="connsiteY5684" fmla="*/ 1254060 h 2128862"/>
              <a:gd name="connsiteX5685" fmla="*/ 2134705 w 2482948"/>
              <a:gd name="connsiteY5685" fmla="*/ 1245897 h 2128862"/>
              <a:gd name="connsiteX5686" fmla="*/ 2138210 w 2482948"/>
              <a:gd name="connsiteY5686" fmla="*/ 1235357 h 2128862"/>
              <a:gd name="connsiteX5687" fmla="*/ 2154682 w 2482948"/>
              <a:gd name="connsiteY5687" fmla="*/ 1185827 h 2128862"/>
              <a:gd name="connsiteX5688" fmla="*/ 2164965 w 2482948"/>
              <a:gd name="connsiteY5688" fmla="*/ 1157645 h 2128862"/>
              <a:gd name="connsiteX5689" fmla="*/ 2169608 w 2482948"/>
              <a:gd name="connsiteY5689" fmla="*/ 1144921 h 2128862"/>
              <a:gd name="connsiteX5690" fmla="*/ 1525925 w 2482948"/>
              <a:gd name="connsiteY5690" fmla="*/ 1123536 h 2128862"/>
              <a:gd name="connsiteX5691" fmla="*/ 1525870 w 2482948"/>
              <a:gd name="connsiteY5691" fmla="*/ 1123566 h 2128862"/>
              <a:gd name="connsiteX5692" fmla="*/ 1525003 w 2482948"/>
              <a:gd name="connsiteY5692" fmla="*/ 1124035 h 2128862"/>
              <a:gd name="connsiteX5693" fmla="*/ 1516347 w 2482948"/>
              <a:gd name="connsiteY5693" fmla="*/ 1128711 h 2128862"/>
              <a:gd name="connsiteX5694" fmla="*/ 1516196 w 2482948"/>
              <a:gd name="connsiteY5694" fmla="*/ 1129527 h 2128862"/>
              <a:gd name="connsiteX5695" fmla="*/ 1525095 w 2482948"/>
              <a:gd name="connsiteY5695" fmla="*/ 1128055 h 2128862"/>
              <a:gd name="connsiteX5696" fmla="*/ 1525634 w 2482948"/>
              <a:gd name="connsiteY5696" fmla="*/ 1125122 h 2128862"/>
              <a:gd name="connsiteX5697" fmla="*/ 1598493 w 2482948"/>
              <a:gd name="connsiteY5697" fmla="*/ 1122778 h 2128862"/>
              <a:gd name="connsiteX5698" fmla="*/ 1590096 w 2482948"/>
              <a:gd name="connsiteY5698" fmla="*/ 1128850 h 2128862"/>
              <a:gd name="connsiteX5699" fmla="*/ 1589931 w 2482948"/>
              <a:gd name="connsiteY5699" fmla="*/ 1129668 h 2128862"/>
              <a:gd name="connsiteX5700" fmla="*/ 1587026 w 2482948"/>
              <a:gd name="connsiteY5700" fmla="*/ 1122312 h 2128862"/>
              <a:gd name="connsiteX5701" fmla="*/ 1578190 w 2482948"/>
              <a:gd name="connsiteY5701" fmla="*/ 1127060 h 2128862"/>
              <a:gd name="connsiteX5702" fmla="*/ 1568985 w 2482948"/>
              <a:gd name="connsiteY5702" fmla="*/ 1132005 h 2128862"/>
              <a:gd name="connsiteX5703" fmla="*/ 1563691 w 2482948"/>
              <a:gd name="connsiteY5703" fmla="*/ 1134850 h 2128862"/>
              <a:gd name="connsiteX5704" fmla="*/ 1563633 w 2482948"/>
              <a:gd name="connsiteY5704" fmla="*/ 1135155 h 2128862"/>
              <a:gd name="connsiteX5705" fmla="*/ 1563482 w 2482948"/>
              <a:gd name="connsiteY5705" fmla="*/ 1135949 h 2128862"/>
              <a:gd name="connsiteX5706" fmla="*/ 1562523 w 2482948"/>
              <a:gd name="connsiteY5706" fmla="*/ 1140982 h 2128862"/>
              <a:gd name="connsiteX5707" fmla="*/ 1578369 w 2482948"/>
              <a:gd name="connsiteY5707" fmla="*/ 1130872 h 2128862"/>
              <a:gd name="connsiteX5708" fmla="*/ 1586077 w 2482948"/>
              <a:gd name="connsiteY5708" fmla="*/ 1125954 h 2128862"/>
              <a:gd name="connsiteX5709" fmla="*/ 2038635 w 2482948"/>
              <a:gd name="connsiteY5709" fmla="*/ 1121745 h 2128862"/>
              <a:gd name="connsiteX5710" fmla="*/ 2030790 w 2482948"/>
              <a:gd name="connsiteY5710" fmla="*/ 1127253 h 2128862"/>
              <a:gd name="connsiteX5711" fmla="*/ 2035990 w 2482948"/>
              <a:gd name="connsiteY5711" fmla="*/ 1125765 h 2128862"/>
              <a:gd name="connsiteX5712" fmla="*/ 2036515 w 2482948"/>
              <a:gd name="connsiteY5712" fmla="*/ 1125471 h 2128862"/>
              <a:gd name="connsiteX5713" fmla="*/ 2037534 w 2482948"/>
              <a:gd name="connsiteY5713" fmla="*/ 1124899 h 2128862"/>
              <a:gd name="connsiteX5714" fmla="*/ 2037640 w 2482948"/>
              <a:gd name="connsiteY5714" fmla="*/ 1124596 h 2128862"/>
              <a:gd name="connsiteX5715" fmla="*/ 1561689 w 2482948"/>
              <a:gd name="connsiteY5715" fmla="*/ 1120783 h 2128862"/>
              <a:gd name="connsiteX5716" fmla="*/ 1544968 w 2482948"/>
              <a:gd name="connsiteY5716" fmla="*/ 1129272 h 2128862"/>
              <a:gd name="connsiteX5717" fmla="*/ 1544488 w 2482948"/>
              <a:gd name="connsiteY5717" fmla="*/ 1129516 h 2128862"/>
              <a:gd name="connsiteX5718" fmla="*/ 1544338 w 2482948"/>
              <a:gd name="connsiteY5718" fmla="*/ 1129539 h 2128862"/>
              <a:gd name="connsiteX5719" fmla="*/ 1543860 w 2482948"/>
              <a:gd name="connsiteY5719" fmla="*/ 1129614 h 2128862"/>
              <a:gd name="connsiteX5720" fmla="*/ 1541835 w 2482948"/>
              <a:gd name="connsiteY5720" fmla="*/ 1129931 h 2128862"/>
              <a:gd name="connsiteX5721" fmla="*/ 1541753 w 2482948"/>
              <a:gd name="connsiteY5721" fmla="*/ 1130305 h 2128862"/>
              <a:gd name="connsiteX5722" fmla="*/ 1540882 w 2482948"/>
              <a:gd name="connsiteY5722" fmla="*/ 1135145 h 2128862"/>
              <a:gd name="connsiteX5723" fmla="*/ 1540009 w 2482948"/>
              <a:gd name="connsiteY5723" fmla="*/ 1140000 h 2128862"/>
              <a:gd name="connsiteX5724" fmla="*/ 1540205 w 2482948"/>
              <a:gd name="connsiteY5724" fmla="*/ 1139949 h 2128862"/>
              <a:gd name="connsiteX5725" fmla="*/ 1540837 w 2482948"/>
              <a:gd name="connsiteY5725" fmla="*/ 1139785 h 2128862"/>
              <a:gd name="connsiteX5726" fmla="*/ 1555261 w 2482948"/>
              <a:gd name="connsiteY5726" fmla="*/ 1132799 h 2128862"/>
              <a:gd name="connsiteX5727" fmla="*/ 1559808 w 2482948"/>
              <a:gd name="connsiteY5727" fmla="*/ 1130597 h 2128862"/>
              <a:gd name="connsiteX5728" fmla="*/ 1561670 w 2482948"/>
              <a:gd name="connsiteY5728" fmla="*/ 1120884 h 2128862"/>
              <a:gd name="connsiteX5729" fmla="*/ 984109 w 2482948"/>
              <a:gd name="connsiteY5729" fmla="*/ 1120550 h 2128862"/>
              <a:gd name="connsiteX5730" fmla="*/ 984133 w 2482948"/>
              <a:gd name="connsiteY5730" fmla="*/ 1120650 h 2128862"/>
              <a:gd name="connsiteX5731" fmla="*/ 984671 w 2482948"/>
              <a:gd name="connsiteY5731" fmla="*/ 1122838 h 2128862"/>
              <a:gd name="connsiteX5732" fmla="*/ 994470 w 2482948"/>
              <a:gd name="connsiteY5732" fmla="*/ 1135287 h 2128862"/>
              <a:gd name="connsiteX5733" fmla="*/ 2150390 w 2482948"/>
              <a:gd name="connsiteY5733" fmla="*/ 1120323 h 2128862"/>
              <a:gd name="connsiteX5734" fmla="*/ 2123202 w 2482948"/>
              <a:gd name="connsiteY5734" fmla="*/ 1133737 h 2128862"/>
              <a:gd name="connsiteX5735" fmla="*/ 2121945 w 2482948"/>
              <a:gd name="connsiteY5735" fmla="*/ 1137022 h 2128862"/>
              <a:gd name="connsiteX5736" fmla="*/ 2121835 w 2482948"/>
              <a:gd name="connsiteY5736" fmla="*/ 1137309 h 2128862"/>
              <a:gd name="connsiteX5737" fmla="*/ 2148912 w 2482948"/>
              <a:gd name="connsiteY5737" fmla="*/ 1124324 h 2128862"/>
              <a:gd name="connsiteX5738" fmla="*/ 2148916 w 2482948"/>
              <a:gd name="connsiteY5738" fmla="*/ 1124313 h 2128862"/>
              <a:gd name="connsiteX5739" fmla="*/ 2149680 w 2482948"/>
              <a:gd name="connsiteY5739" fmla="*/ 1122246 h 2128862"/>
              <a:gd name="connsiteX5740" fmla="*/ 1800276 w 2482948"/>
              <a:gd name="connsiteY5740" fmla="*/ 1120123 h 2128862"/>
              <a:gd name="connsiteX5741" fmla="*/ 1786591 w 2482948"/>
              <a:gd name="connsiteY5741" fmla="*/ 1169820 h 2128862"/>
              <a:gd name="connsiteX5742" fmla="*/ 1774688 w 2482948"/>
              <a:gd name="connsiteY5742" fmla="*/ 1220333 h 2128862"/>
              <a:gd name="connsiteX5743" fmla="*/ 1766827 w 2482948"/>
              <a:gd name="connsiteY5743" fmla="*/ 1257977 h 2128862"/>
              <a:gd name="connsiteX5744" fmla="*/ 1748903 w 2482948"/>
              <a:gd name="connsiteY5744" fmla="*/ 1341810 h 2128862"/>
              <a:gd name="connsiteX5745" fmla="*/ 1728358 w 2482948"/>
              <a:gd name="connsiteY5745" fmla="*/ 1501207 h 2128862"/>
              <a:gd name="connsiteX5746" fmla="*/ 1725738 w 2482948"/>
              <a:gd name="connsiteY5746" fmla="*/ 1526577 h 2128862"/>
              <a:gd name="connsiteX5747" fmla="*/ 1705054 w 2482948"/>
              <a:gd name="connsiteY5747" fmla="*/ 1754640 h 2128862"/>
              <a:gd name="connsiteX5748" fmla="*/ 1705054 w 2482948"/>
              <a:gd name="connsiteY5748" fmla="*/ 1760431 h 2128862"/>
              <a:gd name="connsiteX5749" fmla="*/ 1702848 w 2482948"/>
              <a:gd name="connsiteY5749" fmla="*/ 1800004 h 2128862"/>
              <a:gd name="connsiteX5750" fmla="*/ 1704088 w 2482948"/>
              <a:gd name="connsiteY5750" fmla="*/ 1860557 h 2128862"/>
              <a:gd name="connsiteX5751" fmla="*/ 1704363 w 2482948"/>
              <a:gd name="connsiteY5751" fmla="*/ 1860801 h 2128862"/>
              <a:gd name="connsiteX5752" fmla="*/ 1707783 w 2482948"/>
              <a:gd name="connsiteY5752" fmla="*/ 1863836 h 2128862"/>
              <a:gd name="connsiteX5753" fmla="*/ 1710385 w 2482948"/>
              <a:gd name="connsiteY5753" fmla="*/ 1865700 h 2128862"/>
              <a:gd name="connsiteX5754" fmla="*/ 1711429 w 2482948"/>
              <a:gd name="connsiteY5754" fmla="*/ 1866448 h 2128862"/>
              <a:gd name="connsiteX5755" fmla="*/ 1712638 w 2482948"/>
              <a:gd name="connsiteY5755" fmla="*/ 1802623 h 2128862"/>
              <a:gd name="connsiteX5756" fmla="*/ 1715672 w 2482948"/>
              <a:gd name="connsiteY5756" fmla="*/ 1765670 h 2128862"/>
              <a:gd name="connsiteX5757" fmla="*/ 1716499 w 2482948"/>
              <a:gd name="connsiteY5757" fmla="*/ 1758224 h 2128862"/>
              <a:gd name="connsiteX5758" fmla="*/ 1738009 w 2482948"/>
              <a:gd name="connsiteY5758" fmla="*/ 1566839 h 2128862"/>
              <a:gd name="connsiteX5759" fmla="*/ 1744904 w 2482948"/>
              <a:gd name="connsiteY5759" fmla="*/ 1509479 h 2128862"/>
              <a:gd name="connsiteX5760" fmla="*/ 1744904 w 2482948"/>
              <a:gd name="connsiteY5760" fmla="*/ 1506858 h 2128862"/>
              <a:gd name="connsiteX5761" fmla="*/ 1767103 w 2482948"/>
              <a:gd name="connsiteY5761" fmla="*/ 1352012 h 2128862"/>
              <a:gd name="connsiteX5762" fmla="*/ 1788337 w 2482948"/>
              <a:gd name="connsiteY5762" fmla="*/ 1254803 h 2128862"/>
              <a:gd name="connsiteX5763" fmla="*/ 1793026 w 2482948"/>
              <a:gd name="connsiteY5763" fmla="*/ 1232328 h 2128862"/>
              <a:gd name="connsiteX5764" fmla="*/ 1807908 w 2482948"/>
              <a:gd name="connsiteY5764" fmla="*/ 1170026 h 2128862"/>
              <a:gd name="connsiteX5765" fmla="*/ 1810172 w 2482948"/>
              <a:gd name="connsiteY5765" fmla="*/ 1162095 h 2128862"/>
              <a:gd name="connsiteX5766" fmla="*/ 1819686 w 2482948"/>
              <a:gd name="connsiteY5766" fmla="*/ 1128756 h 2128862"/>
              <a:gd name="connsiteX5767" fmla="*/ 1817181 w 2482948"/>
              <a:gd name="connsiteY5767" fmla="*/ 1127724 h 2128862"/>
              <a:gd name="connsiteX5768" fmla="*/ 1816428 w 2482948"/>
              <a:gd name="connsiteY5768" fmla="*/ 1127414 h 2128862"/>
              <a:gd name="connsiteX5769" fmla="*/ 1816330 w 2482948"/>
              <a:gd name="connsiteY5769" fmla="*/ 1127354 h 2128862"/>
              <a:gd name="connsiteX5770" fmla="*/ 1816189 w 2482948"/>
              <a:gd name="connsiteY5770" fmla="*/ 1127267 h 2128862"/>
              <a:gd name="connsiteX5771" fmla="*/ 1815660 w 2482948"/>
              <a:gd name="connsiteY5771" fmla="*/ 1126944 h 2128862"/>
              <a:gd name="connsiteX5772" fmla="*/ 1805314 w 2482948"/>
              <a:gd name="connsiteY5772" fmla="*/ 1122356 h 2128862"/>
              <a:gd name="connsiteX5773" fmla="*/ 1295851 w 2482948"/>
              <a:gd name="connsiteY5773" fmla="*/ 1119705 h 2128862"/>
              <a:gd name="connsiteX5774" fmla="*/ 1312992 w 2482948"/>
              <a:gd name="connsiteY5774" fmla="*/ 1130883 h 2128862"/>
              <a:gd name="connsiteX5775" fmla="*/ 1330965 w 2482948"/>
              <a:gd name="connsiteY5775" fmla="*/ 1140405 h 2128862"/>
              <a:gd name="connsiteX5776" fmla="*/ 1351224 w 2482948"/>
              <a:gd name="connsiteY5776" fmla="*/ 1151138 h 2128862"/>
              <a:gd name="connsiteX5777" fmla="*/ 1366378 w 2482948"/>
              <a:gd name="connsiteY5777" fmla="*/ 1157563 h 2128862"/>
              <a:gd name="connsiteX5778" fmla="*/ 1373569 w 2482948"/>
              <a:gd name="connsiteY5778" fmla="*/ 1160007 h 2128862"/>
              <a:gd name="connsiteX5779" fmla="*/ 1390537 w 2482948"/>
              <a:gd name="connsiteY5779" fmla="*/ 1164763 h 2128862"/>
              <a:gd name="connsiteX5780" fmla="*/ 1404085 w 2482948"/>
              <a:gd name="connsiteY5780" fmla="*/ 1166323 h 2128862"/>
              <a:gd name="connsiteX5781" fmla="*/ 1358474 w 2482948"/>
              <a:gd name="connsiteY5781" fmla="*/ 1146678 h 2128862"/>
              <a:gd name="connsiteX5782" fmla="*/ 1930679 w 2482948"/>
              <a:gd name="connsiteY5782" fmla="*/ 1119302 h 2128862"/>
              <a:gd name="connsiteX5783" fmla="*/ 1925832 w 2482948"/>
              <a:gd name="connsiteY5783" fmla="*/ 1121240 h 2128862"/>
              <a:gd name="connsiteX5784" fmla="*/ 1928292 w 2482948"/>
              <a:gd name="connsiteY5784" fmla="*/ 1121467 h 2128862"/>
              <a:gd name="connsiteX5785" fmla="*/ 1930250 w 2482948"/>
              <a:gd name="connsiteY5785" fmla="*/ 1120657 h 2128862"/>
              <a:gd name="connsiteX5786" fmla="*/ 1930649 w 2482948"/>
              <a:gd name="connsiteY5786" fmla="*/ 1119396 h 2128862"/>
              <a:gd name="connsiteX5787" fmla="*/ 1051328 w 2482948"/>
              <a:gd name="connsiteY5787" fmla="*/ 1119259 h 2128862"/>
              <a:gd name="connsiteX5788" fmla="*/ 1052176 w 2482948"/>
              <a:gd name="connsiteY5788" fmla="*/ 1121126 h 2128862"/>
              <a:gd name="connsiteX5789" fmla="*/ 1053065 w 2482948"/>
              <a:gd name="connsiteY5789" fmla="*/ 1122395 h 2128862"/>
              <a:gd name="connsiteX5790" fmla="*/ 1054966 w 2482948"/>
              <a:gd name="connsiteY5790" fmla="*/ 1125113 h 2128862"/>
              <a:gd name="connsiteX5791" fmla="*/ 1055291 w 2482948"/>
              <a:gd name="connsiteY5791" fmla="*/ 1125577 h 2128862"/>
              <a:gd name="connsiteX5792" fmla="*/ 1052957 w 2482948"/>
              <a:gd name="connsiteY5792" fmla="*/ 1121856 h 2128862"/>
              <a:gd name="connsiteX5793" fmla="*/ 1450325 w 2482948"/>
              <a:gd name="connsiteY5793" fmla="*/ 1119098 h 2128862"/>
              <a:gd name="connsiteX5794" fmla="*/ 1446850 w 2482948"/>
              <a:gd name="connsiteY5794" fmla="*/ 1119542 h 2128862"/>
              <a:gd name="connsiteX5795" fmla="*/ 1446851 w 2482948"/>
              <a:gd name="connsiteY5795" fmla="*/ 1119542 h 2128862"/>
              <a:gd name="connsiteX5796" fmla="*/ 1446938 w 2482948"/>
              <a:gd name="connsiteY5796" fmla="*/ 1119550 h 2128862"/>
              <a:gd name="connsiteX5797" fmla="*/ 1447986 w 2482948"/>
              <a:gd name="connsiteY5797" fmla="*/ 1119648 h 2128862"/>
              <a:gd name="connsiteX5798" fmla="*/ 1450208 w 2482948"/>
              <a:gd name="connsiteY5798" fmla="*/ 1119126 h 2128862"/>
              <a:gd name="connsiteX5799" fmla="*/ 1450327 w 2482948"/>
              <a:gd name="connsiteY5799" fmla="*/ 1119098 h 2128862"/>
              <a:gd name="connsiteX5800" fmla="*/ 1450326 w 2482948"/>
              <a:gd name="connsiteY5800" fmla="*/ 1119098 h 2128862"/>
              <a:gd name="connsiteX5801" fmla="*/ 1010737 w 2482948"/>
              <a:gd name="connsiteY5801" fmla="*/ 1118820 h 2128862"/>
              <a:gd name="connsiteX5802" fmla="*/ 1010962 w 2482948"/>
              <a:gd name="connsiteY5802" fmla="*/ 1119488 h 2128862"/>
              <a:gd name="connsiteX5803" fmla="*/ 1011194 w 2482948"/>
              <a:gd name="connsiteY5803" fmla="*/ 1120179 h 2128862"/>
              <a:gd name="connsiteX5804" fmla="*/ 1011523 w 2482948"/>
              <a:gd name="connsiteY5804" fmla="*/ 1121156 h 2128862"/>
              <a:gd name="connsiteX5805" fmla="*/ 1012008 w 2482948"/>
              <a:gd name="connsiteY5805" fmla="*/ 1121924 h 2128862"/>
              <a:gd name="connsiteX5806" fmla="*/ 1014400 w 2482948"/>
              <a:gd name="connsiteY5806" fmla="*/ 1125709 h 2128862"/>
              <a:gd name="connsiteX5807" fmla="*/ 64244 w 2482948"/>
              <a:gd name="connsiteY5807" fmla="*/ 1118792 h 2128862"/>
              <a:gd name="connsiteX5808" fmla="*/ 60957 w 2482948"/>
              <a:gd name="connsiteY5808" fmla="*/ 1123665 h 2128862"/>
              <a:gd name="connsiteX5809" fmla="*/ 61178 w 2482948"/>
              <a:gd name="connsiteY5809" fmla="*/ 1124565 h 2128862"/>
              <a:gd name="connsiteX5810" fmla="*/ 61356 w 2482948"/>
              <a:gd name="connsiteY5810" fmla="*/ 1125291 h 2128862"/>
              <a:gd name="connsiteX5811" fmla="*/ 63645 w 2482948"/>
              <a:gd name="connsiteY5811" fmla="*/ 1122220 h 2128862"/>
              <a:gd name="connsiteX5812" fmla="*/ 63938 w 2482948"/>
              <a:gd name="connsiteY5812" fmla="*/ 1120227 h 2128862"/>
              <a:gd name="connsiteX5813" fmla="*/ 2012630 w 2482948"/>
              <a:gd name="connsiteY5813" fmla="*/ 1118704 h 2128862"/>
              <a:gd name="connsiteX5814" fmla="*/ 2006847 w 2482948"/>
              <a:gd name="connsiteY5814" fmla="*/ 1122615 h 2128862"/>
              <a:gd name="connsiteX5815" fmla="*/ 2011826 w 2482948"/>
              <a:gd name="connsiteY5815" fmla="*/ 1120985 h 2128862"/>
              <a:gd name="connsiteX5816" fmla="*/ 2012240 w 2482948"/>
              <a:gd name="connsiteY5816" fmla="*/ 1119812 h 2128862"/>
              <a:gd name="connsiteX5817" fmla="*/ 1985281 w 2482948"/>
              <a:gd name="connsiteY5817" fmla="*/ 1117917 h 2128862"/>
              <a:gd name="connsiteX5818" fmla="*/ 1983279 w 2482948"/>
              <a:gd name="connsiteY5818" fmla="*/ 1119216 h 2128862"/>
              <a:gd name="connsiteX5819" fmla="*/ 1985038 w 2482948"/>
              <a:gd name="connsiteY5819" fmla="*/ 1118602 h 2128862"/>
              <a:gd name="connsiteX5820" fmla="*/ 1985052 w 2482948"/>
              <a:gd name="connsiteY5820" fmla="*/ 1118562 h 2128862"/>
              <a:gd name="connsiteX5821" fmla="*/ 1985070 w 2482948"/>
              <a:gd name="connsiteY5821" fmla="*/ 1118512 h 2128862"/>
              <a:gd name="connsiteX5822" fmla="*/ 1054697 w 2482948"/>
              <a:gd name="connsiteY5822" fmla="*/ 1117044 h 2128862"/>
              <a:gd name="connsiteX5823" fmla="*/ 1055273 w 2482948"/>
              <a:gd name="connsiteY5823" fmla="*/ 1118359 h 2128862"/>
              <a:gd name="connsiteX5824" fmla="*/ 1056737 w 2482948"/>
              <a:gd name="connsiteY5824" fmla="*/ 1120511 h 2128862"/>
              <a:gd name="connsiteX5825" fmla="*/ 2124354 w 2482948"/>
              <a:gd name="connsiteY5825" fmla="*/ 1116658 h 2128862"/>
              <a:gd name="connsiteX5826" fmla="*/ 2096825 w 2482948"/>
              <a:gd name="connsiteY5826" fmla="*/ 1131227 h 2128862"/>
              <a:gd name="connsiteX5827" fmla="*/ 2096762 w 2482948"/>
              <a:gd name="connsiteY5827" fmla="*/ 1131411 h 2128862"/>
              <a:gd name="connsiteX5828" fmla="*/ 2096096 w 2482948"/>
              <a:gd name="connsiteY5828" fmla="*/ 1133346 h 2128862"/>
              <a:gd name="connsiteX5829" fmla="*/ 2124155 w 2482948"/>
              <a:gd name="connsiteY5829" fmla="*/ 1117179 h 2128862"/>
              <a:gd name="connsiteX5830" fmla="*/ 2124287 w 2482948"/>
              <a:gd name="connsiteY5830" fmla="*/ 1116835 h 2128862"/>
              <a:gd name="connsiteX5831" fmla="*/ 1538987 w 2482948"/>
              <a:gd name="connsiteY5831" fmla="*/ 1116479 h 2128862"/>
              <a:gd name="connsiteX5832" fmla="*/ 1535059 w 2482948"/>
              <a:gd name="connsiteY5832" fmla="*/ 1118601 h 2128862"/>
              <a:gd name="connsiteX5833" fmla="*/ 1530540 w 2482948"/>
              <a:gd name="connsiteY5833" fmla="*/ 1121043 h 2128862"/>
              <a:gd name="connsiteX5834" fmla="*/ 1530239 w 2482948"/>
              <a:gd name="connsiteY5834" fmla="*/ 1122688 h 2128862"/>
              <a:gd name="connsiteX5835" fmla="*/ 1529906 w 2482948"/>
              <a:gd name="connsiteY5835" fmla="*/ 1124510 h 2128862"/>
              <a:gd name="connsiteX5836" fmla="*/ 1529387 w 2482948"/>
              <a:gd name="connsiteY5836" fmla="*/ 1127345 h 2128862"/>
              <a:gd name="connsiteX5837" fmla="*/ 1536854 w 2482948"/>
              <a:gd name="connsiteY5837" fmla="*/ 1126110 h 2128862"/>
              <a:gd name="connsiteX5838" fmla="*/ 1537845 w 2482948"/>
              <a:gd name="connsiteY5838" fmla="*/ 1121633 h 2128862"/>
              <a:gd name="connsiteX5839" fmla="*/ 1538690 w 2482948"/>
              <a:gd name="connsiteY5839" fmla="*/ 1117820 h 2128862"/>
              <a:gd name="connsiteX5840" fmla="*/ 988386 w 2482948"/>
              <a:gd name="connsiteY5840" fmla="*/ 1116186 h 2128862"/>
              <a:gd name="connsiteX5841" fmla="*/ 988500 w 2482948"/>
              <a:gd name="connsiteY5841" fmla="*/ 1116761 h 2128862"/>
              <a:gd name="connsiteX5842" fmla="*/ 988804 w 2482948"/>
              <a:gd name="connsiteY5842" fmla="*/ 1118291 h 2128862"/>
              <a:gd name="connsiteX5843" fmla="*/ 990352 w 2482948"/>
              <a:gd name="connsiteY5843" fmla="*/ 1120425 h 2128862"/>
              <a:gd name="connsiteX5844" fmla="*/ 994010 w 2482948"/>
              <a:gd name="connsiteY5844" fmla="*/ 1125467 h 2128862"/>
              <a:gd name="connsiteX5845" fmla="*/ 996242 w 2482948"/>
              <a:gd name="connsiteY5845" fmla="*/ 1128542 h 2128862"/>
              <a:gd name="connsiteX5846" fmla="*/ 993795 w 2482948"/>
              <a:gd name="connsiteY5846" fmla="*/ 1124694 h 2128862"/>
              <a:gd name="connsiteX5847" fmla="*/ 1013956 w 2482948"/>
              <a:gd name="connsiteY5847" fmla="*/ 1114172 h 2128862"/>
              <a:gd name="connsiteX5848" fmla="*/ 1014658 w 2482948"/>
              <a:gd name="connsiteY5848" fmla="*/ 1116437 h 2128862"/>
              <a:gd name="connsiteX5849" fmla="*/ 1014919 w 2482948"/>
              <a:gd name="connsiteY5849" fmla="*/ 1117280 h 2128862"/>
              <a:gd name="connsiteX5850" fmla="*/ 1018777 w 2482948"/>
              <a:gd name="connsiteY5850" fmla="*/ 1123690 h 2128862"/>
              <a:gd name="connsiteX5851" fmla="*/ 1018817 w 2482948"/>
              <a:gd name="connsiteY5851" fmla="*/ 1123756 h 2128862"/>
              <a:gd name="connsiteX5852" fmla="*/ 1959264 w 2482948"/>
              <a:gd name="connsiteY5852" fmla="*/ 1114055 h 2128862"/>
              <a:gd name="connsiteX5853" fmla="*/ 1944058 w 2482948"/>
              <a:gd name="connsiteY5853" fmla="*/ 1120186 h 2128862"/>
              <a:gd name="connsiteX5854" fmla="*/ 1934047 w 2482948"/>
              <a:gd name="connsiteY5854" fmla="*/ 1124222 h 2128862"/>
              <a:gd name="connsiteX5855" fmla="*/ 1933958 w 2482948"/>
              <a:gd name="connsiteY5855" fmla="*/ 1124502 h 2128862"/>
              <a:gd name="connsiteX5856" fmla="*/ 1937254 w 2482948"/>
              <a:gd name="connsiteY5856" fmla="*/ 1124502 h 2128862"/>
              <a:gd name="connsiteX5857" fmla="*/ 1957245 w 2482948"/>
              <a:gd name="connsiteY5857" fmla="*/ 1119780 h 2128862"/>
              <a:gd name="connsiteX5858" fmla="*/ 2097843 w 2482948"/>
              <a:gd name="connsiteY5858" fmla="*/ 1114035 h 2128862"/>
              <a:gd name="connsiteX5859" fmla="*/ 2069061 w 2482948"/>
              <a:gd name="connsiteY5859" fmla="*/ 1130262 h 2128862"/>
              <a:gd name="connsiteX5860" fmla="*/ 2068934 w 2482948"/>
              <a:gd name="connsiteY5860" fmla="*/ 1130632 h 2128862"/>
              <a:gd name="connsiteX5861" fmla="*/ 2068738 w 2482948"/>
              <a:gd name="connsiteY5861" fmla="*/ 1131203 h 2128862"/>
              <a:gd name="connsiteX5862" fmla="*/ 2068425 w 2482948"/>
              <a:gd name="connsiteY5862" fmla="*/ 1132112 h 2128862"/>
              <a:gd name="connsiteX5863" fmla="*/ 2070510 w 2482948"/>
              <a:gd name="connsiteY5863" fmla="*/ 1131542 h 2128862"/>
              <a:gd name="connsiteX5864" fmla="*/ 2072891 w 2482948"/>
              <a:gd name="connsiteY5864" fmla="*/ 1130891 h 2128862"/>
              <a:gd name="connsiteX5865" fmla="*/ 2072897 w 2482948"/>
              <a:gd name="connsiteY5865" fmla="*/ 1130887 h 2128862"/>
              <a:gd name="connsiteX5866" fmla="*/ 2097675 w 2482948"/>
              <a:gd name="connsiteY5866" fmla="*/ 1114465 h 2128862"/>
              <a:gd name="connsiteX5867" fmla="*/ 53436 w 2482948"/>
              <a:gd name="connsiteY5867" fmla="*/ 1112418 h 2128862"/>
              <a:gd name="connsiteX5868" fmla="*/ 51099 w 2482948"/>
              <a:gd name="connsiteY5868" fmla="*/ 1116286 h 2128862"/>
              <a:gd name="connsiteX5869" fmla="*/ 51426 w 2482948"/>
              <a:gd name="connsiteY5869" fmla="*/ 1117773 h 2128862"/>
              <a:gd name="connsiteX5870" fmla="*/ 51525 w 2482948"/>
              <a:gd name="connsiteY5870" fmla="*/ 1118226 h 2128862"/>
              <a:gd name="connsiteX5871" fmla="*/ 52443 w 2482948"/>
              <a:gd name="connsiteY5871" fmla="*/ 1116732 h 2128862"/>
              <a:gd name="connsiteX5872" fmla="*/ 53011 w 2482948"/>
              <a:gd name="connsiteY5872" fmla="*/ 1115806 h 2128862"/>
              <a:gd name="connsiteX5873" fmla="*/ 53064 w 2482948"/>
              <a:gd name="connsiteY5873" fmla="*/ 1115387 h 2128862"/>
              <a:gd name="connsiteX5874" fmla="*/ 2133008 w 2482948"/>
              <a:gd name="connsiteY5874" fmla="*/ 1112078 h 2128862"/>
              <a:gd name="connsiteX5875" fmla="*/ 2131106 w 2482948"/>
              <a:gd name="connsiteY5875" fmla="*/ 1113085 h 2128862"/>
              <a:gd name="connsiteX5876" fmla="*/ 2131062 w 2482948"/>
              <a:gd name="connsiteY5876" fmla="*/ 1113199 h 2128862"/>
              <a:gd name="connsiteX5877" fmla="*/ 1905708 w 2482948"/>
              <a:gd name="connsiteY5877" fmla="*/ 1111682 h 2128862"/>
              <a:gd name="connsiteX5878" fmla="*/ 1905503 w 2482948"/>
              <a:gd name="connsiteY5878" fmla="*/ 1111764 h 2128862"/>
              <a:gd name="connsiteX5879" fmla="*/ 1905033 w 2482948"/>
              <a:gd name="connsiteY5879" fmla="*/ 1111954 h 2128862"/>
              <a:gd name="connsiteX5880" fmla="*/ 1901116 w 2482948"/>
              <a:gd name="connsiteY5880" fmla="*/ 1113535 h 2128862"/>
              <a:gd name="connsiteX5881" fmla="*/ 1902646 w 2482948"/>
              <a:gd name="connsiteY5881" fmla="*/ 1113746 h 2128862"/>
              <a:gd name="connsiteX5882" fmla="*/ 1905405 w 2482948"/>
              <a:gd name="connsiteY5882" fmla="*/ 1112624 h 2128862"/>
              <a:gd name="connsiteX5883" fmla="*/ 2181744 w 2482948"/>
              <a:gd name="connsiteY5883" fmla="*/ 1111660 h 2128862"/>
              <a:gd name="connsiteX5884" fmla="*/ 2180049 w 2482948"/>
              <a:gd name="connsiteY5884" fmla="*/ 1112911 h 2128862"/>
              <a:gd name="connsiteX5885" fmla="*/ 2179838 w 2482948"/>
              <a:gd name="connsiteY5885" fmla="*/ 1113067 h 2128862"/>
              <a:gd name="connsiteX5886" fmla="*/ 2181553 w 2482948"/>
              <a:gd name="connsiteY5886" fmla="*/ 1112185 h 2128862"/>
              <a:gd name="connsiteX5887" fmla="*/ 2181738 w 2482948"/>
              <a:gd name="connsiteY5887" fmla="*/ 1111676 h 2128862"/>
              <a:gd name="connsiteX5888" fmla="*/ 1933116 w 2482948"/>
              <a:gd name="connsiteY5888" fmla="*/ 1111602 h 2128862"/>
              <a:gd name="connsiteX5889" fmla="*/ 1926803 w 2482948"/>
              <a:gd name="connsiteY5889" fmla="*/ 1114117 h 2128862"/>
              <a:gd name="connsiteX5890" fmla="*/ 1915581 w 2482948"/>
              <a:gd name="connsiteY5890" fmla="*/ 1118589 h 2128862"/>
              <a:gd name="connsiteX5891" fmla="*/ 1919330 w 2482948"/>
              <a:gd name="connsiteY5891" fmla="*/ 1118986 h 2128862"/>
              <a:gd name="connsiteX5892" fmla="*/ 1932512 w 2482948"/>
              <a:gd name="connsiteY5892" fmla="*/ 1113509 h 2128862"/>
              <a:gd name="connsiteX5893" fmla="*/ 1932837 w 2482948"/>
              <a:gd name="connsiteY5893" fmla="*/ 1112482 h 2128862"/>
              <a:gd name="connsiteX5894" fmla="*/ 1932929 w 2482948"/>
              <a:gd name="connsiteY5894" fmla="*/ 1112191 h 2128862"/>
              <a:gd name="connsiteX5895" fmla="*/ 2069934 w 2482948"/>
              <a:gd name="connsiteY5895" fmla="*/ 1111177 h 2128862"/>
              <a:gd name="connsiteX5896" fmla="*/ 2050927 w 2482948"/>
              <a:gd name="connsiteY5896" fmla="*/ 1123000 h 2128862"/>
              <a:gd name="connsiteX5897" fmla="*/ 2042838 w 2482948"/>
              <a:gd name="connsiteY5897" fmla="*/ 1128031 h 2128862"/>
              <a:gd name="connsiteX5898" fmla="*/ 2042239 w 2482948"/>
              <a:gd name="connsiteY5898" fmla="*/ 1128404 h 2128862"/>
              <a:gd name="connsiteX5899" fmla="*/ 2042116 w 2482948"/>
              <a:gd name="connsiteY5899" fmla="*/ 1128756 h 2128862"/>
              <a:gd name="connsiteX5900" fmla="*/ 2056280 w 2482948"/>
              <a:gd name="connsiteY5900" fmla="*/ 1124593 h 2128862"/>
              <a:gd name="connsiteX5901" fmla="*/ 2057526 w 2482948"/>
              <a:gd name="connsiteY5901" fmla="*/ 1123729 h 2128862"/>
              <a:gd name="connsiteX5902" fmla="*/ 2067809 w 2482948"/>
              <a:gd name="connsiteY5902" fmla="*/ 1116593 h 2128862"/>
              <a:gd name="connsiteX5903" fmla="*/ 2067952 w 2482948"/>
              <a:gd name="connsiteY5903" fmla="*/ 1116178 h 2128862"/>
              <a:gd name="connsiteX5904" fmla="*/ 1614641 w 2482948"/>
              <a:gd name="connsiteY5904" fmla="*/ 1110204 h 2128862"/>
              <a:gd name="connsiteX5905" fmla="*/ 1612852 w 2482948"/>
              <a:gd name="connsiteY5905" fmla="*/ 1112479 h 2128862"/>
              <a:gd name="connsiteX5906" fmla="*/ 1603047 w 2482948"/>
              <a:gd name="connsiteY5906" fmla="*/ 1124946 h 2128862"/>
              <a:gd name="connsiteX5907" fmla="*/ 1606127 w 2482948"/>
              <a:gd name="connsiteY5907" fmla="*/ 1122219 h 2128862"/>
              <a:gd name="connsiteX5908" fmla="*/ 1928905 w 2482948"/>
              <a:gd name="connsiteY5908" fmla="*/ 1109210 h 2128862"/>
              <a:gd name="connsiteX5909" fmla="*/ 1919410 w 2482948"/>
              <a:gd name="connsiteY5909" fmla="*/ 1112821 h 2128862"/>
              <a:gd name="connsiteX5910" fmla="*/ 1910361 w 2482948"/>
              <a:gd name="connsiteY5910" fmla="*/ 1116262 h 2128862"/>
              <a:gd name="connsiteX5911" fmla="*/ 1911195 w 2482948"/>
              <a:gd name="connsiteY5911" fmla="*/ 1116366 h 2128862"/>
              <a:gd name="connsiteX5912" fmla="*/ 1785526 w 2482948"/>
              <a:gd name="connsiteY5912" fmla="*/ 1108491 h 2128862"/>
              <a:gd name="connsiteX5913" fmla="*/ 1786269 w 2482948"/>
              <a:gd name="connsiteY5913" fmla="*/ 1109057 h 2128862"/>
              <a:gd name="connsiteX5914" fmla="*/ 1787161 w 2482948"/>
              <a:gd name="connsiteY5914" fmla="*/ 1109491 h 2128862"/>
              <a:gd name="connsiteX5915" fmla="*/ 1786984 w 2482948"/>
              <a:gd name="connsiteY5915" fmla="*/ 1109383 h 2128862"/>
              <a:gd name="connsiteX5916" fmla="*/ 1777551 w 2482948"/>
              <a:gd name="connsiteY5916" fmla="*/ 1107884 h 2128862"/>
              <a:gd name="connsiteX5917" fmla="*/ 1776751 w 2482948"/>
              <a:gd name="connsiteY5917" fmla="*/ 1110693 h 2128862"/>
              <a:gd name="connsiteX5918" fmla="*/ 1767639 w 2482948"/>
              <a:gd name="connsiteY5918" fmla="*/ 1142683 h 2128862"/>
              <a:gd name="connsiteX5919" fmla="*/ 1751798 w 2482948"/>
              <a:gd name="connsiteY5919" fmla="*/ 1209439 h 2128862"/>
              <a:gd name="connsiteX5920" fmla="*/ 1740077 w 2482948"/>
              <a:gd name="connsiteY5920" fmla="*/ 1266111 h 2128862"/>
              <a:gd name="connsiteX5921" fmla="*/ 1726288 w 2482948"/>
              <a:gd name="connsiteY5921" fmla="*/ 1332433 h 2128862"/>
              <a:gd name="connsiteX5922" fmla="*/ 1707398 w 2482948"/>
              <a:gd name="connsiteY5922" fmla="*/ 1494449 h 2128862"/>
              <a:gd name="connsiteX5923" fmla="*/ 1689335 w 2482948"/>
              <a:gd name="connsiteY5923" fmla="*/ 1752848 h 2128862"/>
              <a:gd name="connsiteX5924" fmla="*/ 1689335 w 2482948"/>
              <a:gd name="connsiteY5924" fmla="*/ 1756018 h 2128862"/>
              <a:gd name="connsiteX5925" fmla="*/ 1688233 w 2482948"/>
              <a:gd name="connsiteY5925" fmla="*/ 1799178 h 2128862"/>
              <a:gd name="connsiteX5926" fmla="*/ 1690937 w 2482948"/>
              <a:gd name="connsiteY5926" fmla="*/ 1848830 h 2128862"/>
              <a:gd name="connsiteX5927" fmla="*/ 1699352 w 2482948"/>
              <a:gd name="connsiteY5927" fmla="*/ 1856354 h 2128862"/>
              <a:gd name="connsiteX5928" fmla="*/ 1699953 w 2482948"/>
              <a:gd name="connsiteY5928" fmla="*/ 1856887 h 2128862"/>
              <a:gd name="connsiteX5929" fmla="*/ 1698712 w 2482948"/>
              <a:gd name="connsiteY5929" fmla="*/ 1800418 h 2128862"/>
              <a:gd name="connsiteX5930" fmla="*/ 1700919 w 2482948"/>
              <a:gd name="connsiteY5930" fmla="*/ 1760570 h 2128862"/>
              <a:gd name="connsiteX5931" fmla="*/ 1700919 w 2482948"/>
              <a:gd name="connsiteY5931" fmla="*/ 1754915 h 2128862"/>
              <a:gd name="connsiteX5932" fmla="*/ 1721601 w 2482948"/>
              <a:gd name="connsiteY5932" fmla="*/ 1526577 h 2128862"/>
              <a:gd name="connsiteX5933" fmla="*/ 1724083 w 2482948"/>
              <a:gd name="connsiteY5933" fmla="*/ 1501207 h 2128862"/>
              <a:gd name="connsiteX5934" fmla="*/ 1744904 w 2482948"/>
              <a:gd name="connsiteY5934" fmla="*/ 1341258 h 2128862"/>
              <a:gd name="connsiteX5935" fmla="*/ 1762691 w 2482948"/>
              <a:gd name="connsiteY5935" fmla="*/ 1257563 h 2128862"/>
              <a:gd name="connsiteX5936" fmla="*/ 1770551 w 2482948"/>
              <a:gd name="connsiteY5936" fmla="*/ 1219920 h 2128862"/>
              <a:gd name="connsiteX5937" fmla="*/ 1782519 w 2482948"/>
              <a:gd name="connsiteY5937" fmla="*/ 1169268 h 2128862"/>
              <a:gd name="connsiteX5938" fmla="*/ 1785007 w 2482948"/>
              <a:gd name="connsiteY5938" fmla="*/ 1160251 h 2128862"/>
              <a:gd name="connsiteX5939" fmla="*/ 1789494 w 2482948"/>
              <a:gd name="connsiteY5939" fmla="*/ 1143985 h 2128862"/>
              <a:gd name="connsiteX5940" fmla="*/ 1796535 w 2482948"/>
              <a:gd name="connsiteY5940" fmla="*/ 1118464 h 2128862"/>
              <a:gd name="connsiteX5941" fmla="*/ 1784339 w 2482948"/>
              <a:gd name="connsiteY5941" fmla="*/ 1113057 h 2128862"/>
              <a:gd name="connsiteX5942" fmla="*/ 2043599 w 2482948"/>
              <a:gd name="connsiteY5942" fmla="*/ 1107531 h 2128862"/>
              <a:gd name="connsiteX5943" fmla="*/ 2028022 w 2482948"/>
              <a:gd name="connsiteY5943" fmla="*/ 1118652 h 2128862"/>
              <a:gd name="connsiteX5944" fmla="*/ 2017888 w 2482948"/>
              <a:gd name="connsiteY5944" fmla="*/ 1125886 h 2128862"/>
              <a:gd name="connsiteX5945" fmla="*/ 2022803 w 2482948"/>
              <a:gd name="connsiteY5945" fmla="*/ 1124482 h 2128862"/>
              <a:gd name="connsiteX5946" fmla="*/ 2028192 w 2482948"/>
              <a:gd name="connsiteY5946" fmla="*/ 1122943 h 2128862"/>
              <a:gd name="connsiteX5947" fmla="*/ 2041522 w 2482948"/>
              <a:gd name="connsiteY5947" fmla="*/ 1113477 h 2128862"/>
              <a:gd name="connsiteX5948" fmla="*/ 2043318 w 2482948"/>
              <a:gd name="connsiteY5948" fmla="*/ 1108335 h 2128862"/>
              <a:gd name="connsiteX5949" fmla="*/ 1016315 w 2482948"/>
              <a:gd name="connsiteY5949" fmla="*/ 1106907 h 2128862"/>
              <a:gd name="connsiteX5950" fmla="*/ 1018228 w 2482948"/>
              <a:gd name="connsiteY5950" fmla="*/ 1113590 h 2128862"/>
              <a:gd name="connsiteX5951" fmla="*/ 1018228 w 2482948"/>
              <a:gd name="connsiteY5951" fmla="*/ 1113591 h 2128862"/>
              <a:gd name="connsiteX5952" fmla="*/ 1018913 w 2482948"/>
              <a:gd name="connsiteY5952" fmla="*/ 1114786 h 2128862"/>
              <a:gd name="connsiteX5953" fmla="*/ 1026504 w 2482948"/>
              <a:gd name="connsiteY5953" fmla="*/ 1128023 h 2128862"/>
              <a:gd name="connsiteX5954" fmla="*/ 1019130 w 2482948"/>
              <a:gd name="connsiteY5954" fmla="*/ 1112740 h 2128862"/>
              <a:gd name="connsiteX5955" fmla="*/ 2155389 w 2482948"/>
              <a:gd name="connsiteY5955" fmla="*/ 1106794 h 2128862"/>
              <a:gd name="connsiteX5956" fmla="*/ 2154319 w 2482948"/>
              <a:gd name="connsiteY5956" fmla="*/ 1107662 h 2128862"/>
              <a:gd name="connsiteX5957" fmla="*/ 2150360 w 2482948"/>
              <a:gd name="connsiteY5957" fmla="*/ 1110874 h 2128862"/>
              <a:gd name="connsiteX5958" fmla="*/ 2127478 w 2482948"/>
              <a:gd name="connsiteY5958" fmla="*/ 1122564 h 2128862"/>
              <a:gd name="connsiteX5959" fmla="*/ 2127427 w 2482948"/>
              <a:gd name="connsiteY5959" fmla="*/ 1122697 h 2128862"/>
              <a:gd name="connsiteX5960" fmla="*/ 2127198 w 2482948"/>
              <a:gd name="connsiteY5960" fmla="*/ 1123297 h 2128862"/>
              <a:gd name="connsiteX5961" fmla="*/ 2125904 w 2482948"/>
              <a:gd name="connsiteY5961" fmla="*/ 1126678 h 2128862"/>
              <a:gd name="connsiteX5962" fmla="*/ 2144272 w 2482948"/>
              <a:gd name="connsiteY5962" fmla="*/ 1117566 h 2128862"/>
              <a:gd name="connsiteX5963" fmla="*/ 2153635 w 2482948"/>
              <a:gd name="connsiteY5963" fmla="*/ 1111541 h 2128862"/>
              <a:gd name="connsiteX5964" fmla="*/ 2154270 w 2482948"/>
              <a:gd name="connsiteY5964" fmla="*/ 1109822 h 2128862"/>
              <a:gd name="connsiteX5965" fmla="*/ 2154652 w 2482948"/>
              <a:gd name="connsiteY5965" fmla="*/ 1108788 h 2128862"/>
              <a:gd name="connsiteX5966" fmla="*/ 1564662 w 2482948"/>
              <a:gd name="connsiteY5966" fmla="*/ 1106478 h 2128862"/>
              <a:gd name="connsiteX5967" fmla="*/ 1553888 w 2482948"/>
              <a:gd name="connsiteY5967" fmla="*/ 1111101 h 2128862"/>
              <a:gd name="connsiteX5968" fmla="*/ 1545532 w 2482948"/>
              <a:gd name="connsiteY5968" fmla="*/ 1114687 h 2128862"/>
              <a:gd name="connsiteX5969" fmla="*/ 1545147 w 2482948"/>
              <a:gd name="connsiteY5969" fmla="*/ 1114853 h 2128862"/>
              <a:gd name="connsiteX5970" fmla="*/ 1543125 w 2482948"/>
              <a:gd name="connsiteY5970" fmla="*/ 1124058 h 2128862"/>
              <a:gd name="connsiteX5971" fmla="*/ 1542894 w 2482948"/>
              <a:gd name="connsiteY5971" fmla="*/ 1125111 h 2128862"/>
              <a:gd name="connsiteX5972" fmla="*/ 1545539 w 2482948"/>
              <a:gd name="connsiteY5972" fmla="*/ 1124673 h 2128862"/>
              <a:gd name="connsiteX5973" fmla="*/ 1562682 w 2482948"/>
              <a:gd name="connsiteY5973" fmla="*/ 1115604 h 2128862"/>
              <a:gd name="connsiteX5974" fmla="*/ 1563170 w 2482948"/>
              <a:gd name="connsiteY5974" fmla="*/ 1113059 h 2128862"/>
              <a:gd name="connsiteX5975" fmla="*/ 1021164 w 2482948"/>
              <a:gd name="connsiteY5975" fmla="*/ 1106478 h 2128862"/>
              <a:gd name="connsiteX5976" fmla="*/ 1021849 w 2482948"/>
              <a:gd name="connsiteY5976" fmla="*/ 1109076 h 2128862"/>
              <a:gd name="connsiteX5977" fmla="*/ 1023078 w 2482948"/>
              <a:gd name="connsiteY5977" fmla="*/ 1111315 h 2128862"/>
              <a:gd name="connsiteX5978" fmla="*/ 1025328 w 2482948"/>
              <a:gd name="connsiteY5978" fmla="*/ 1115415 h 2128862"/>
              <a:gd name="connsiteX5979" fmla="*/ 1022106 w 2482948"/>
              <a:gd name="connsiteY5979" fmla="*/ 1108498 h 2128862"/>
              <a:gd name="connsiteX5980" fmla="*/ 1264504 w 2482948"/>
              <a:gd name="connsiteY5980" fmla="*/ 1106204 h 2128862"/>
              <a:gd name="connsiteX5981" fmla="*/ 1306520 w 2482948"/>
              <a:gd name="connsiteY5981" fmla="*/ 1142664 h 2128862"/>
              <a:gd name="connsiteX5982" fmla="*/ 1336359 w 2482948"/>
              <a:gd name="connsiteY5982" fmla="*/ 1156020 h 2128862"/>
              <a:gd name="connsiteX5983" fmla="*/ 1399559 w 2482948"/>
              <a:gd name="connsiteY5983" fmla="*/ 1184307 h 2128862"/>
              <a:gd name="connsiteX5984" fmla="*/ 1417361 w 2482948"/>
              <a:gd name="connsiteY5984" fmla="*/ 1184801 h 2128862"/>
              <a:gd name="connsiteX5985" fmla="*/ 1437817 w 2482948"/>
              <a:gd name="connsiteY5985" fmla="*/ 1185369 h 2128862"/>
              <a:gd name="connsiteX5986" fmla="*/ 1449030 w 2482948"/>
              <a:gd name="connsiteY5986" fmla="*/ 1185681 h 2128862"/>
              <a:gd name="connsiteX5987" fmla="*/ 1430721 w 2482948"/>
              <a:gd name="connsiteY5987" fmla="*/ 1177795 h 2128862"/>
              <a:gd name="connsiteX5988" fmla="*/ 1417074 w 2482948"/>
              <a:gd name="connsiteY5988" fmla="*/ 1171917 h 2128862"/>
              <a:gd name="connsiteX5989" fmla="*/ 1389711 w 2482948"/>
              <a:gd name="connsiteY5989" fmla="*/ 1168762 h 2128862"/>
              <a:gd name="connsiteX5990" fmla="*/ 1379006 w 2482948"/>
              <a:gd name="connsiteY5990" fmla="*/ 1166204 h 2128862"/>
              <a:gd name="connsiteX5991" fmla="*/ 1378902 w 2482948"/>
              <a:gd name="connsiteY5991" fmla="*/ 1166170 h 2128862"/>
              <a:gd name="connsiteX5992" fmla="*/ 1378806 w 2482948"/>
              <a:gd name="connsiteY5992" fmla="*/ 1166147 h 2128862"/>
              <a:gd name="connsiteX5993" fmla="*/ 1378764 w 2482948"/>
              <a:gd name="connsiteY5993" fmla="*/ 1166137 h 2128862"/>
              <a:gd name="connsiteX5994" fmla="*/ 1373768 w 2482948"/>
              <a:gd name="connsiteY5994" fmla="*/ 1164515 h 2128862"/>
              <a:gd name="connsiteX5995" fmla="*/ 1360133 w 2482948"/>
              <a:gd name="connsiteY5995" fmla="*/ 1160120 h 2128862"/>
              <a:gd name="connsiteX5996" fmla="*/ 1359951 w 2482948"/>
              <a:gd name="connsiteY5996" fmla="*/ 1160030 h 2128862"/>
              <a:gd name="connsiteX5997" fmla="*/ 1359756 w 2482948"/>
              <a:gd name="connsiteY5997" fmla="*/ 1159967 h 2128862"/>
              <a:gd name="connsiteX5998" fmla="*/ 1359425 w 2482948"/>
              <a:gd name="connsiteY5998" fmla="*/ 1159860 h 2128862"/>
              <a:gd name="connsiteX5999" fmla="*/ 1349000 w 2482948"/>
              <a:gd name="connsiteY5999" fmla="*/ 1154675 h 2128862"/>
              <a:gd name="connsiteX6000" fmla="*/ 1346149 w 2482948"/>
              <a:gd name="connsiteY6000" fmla="*/ 1153257 h 2128862"/>
              <a:gd name="connsiteX6001" fmla="*/ 1307101 w 2482948"/>
              <a:gd name="connsiteY6001" fmla="*/ 1134095 h 2128862"/>
              <a:gd name="connsiteX6002" fmla="*/ 1306160 w 2482948"/>
              <a:gd name="connsiteY6002" fmla="*/ 1133370 h 2128862"/>
              <a:gd name="connsiteX6003" fmla="*/ 1305467 w 2482948"/>
              <a:gd name="connsiteY6003" fmla="*/ 1133026 h 2128862"/>
              <a:gd name="connsiteX6004" fmla="*/ 1305238 w 2482948"/>
              <a:gd name="connsiteY6004" fmla="*/ 1132912 h 2128862"/>
              <a:gd name="connsiteX6005" fmla="*/ 1288057 w 2482948"/>
              <a:gd name="connsiteY6005" fmla="*/ 1120097 h 2128862"/>
              <a:gd name="connsiteX6006" fmla="*/ 1276165 w 2482948"/>
              <a:gd name="connsiteY6006" fmla="*/ 1111226 h 2128862"/>
              <a:gd name="connsiteX6007" fmla="*/ 1591348 w 2482948"/>
              <a:gd name="connsiteY6007" fmla="*/ 1105726 h 2128862"/>
              <a:gd name="connsiteX6008" fmla="*/ 1566874 w 2482948"/>
              <a:gd name="connsiteY6008" fmla="*/ 1118151 h 2128862"/>
              <a:gd name="connsiteX6009" fmla="*/ 1564979 w 2482948"/>
              <a:gd name="connsiteY6009" fmla="*/ 1128092 h 2128862"/>
              <a:gd name="connsiteX6010" fmla="*/ 1574993 w 2482948"/>
              <a:gd name="connsiteY6010" fmla="*/ 1123242 h 2128862"/>
              <a:gd name="connsiteX6011" fmla="*/ 1590120 w 2482948"/>
              <a:gd name="connsiteY6011" fmla="*/ 1110437 h 2128862"/>
              <a:gd name="connsiteX6012" fmla="*/ 1590667 w 2482948"/>
              <a:gd name="connsiteY6012" fmla="*/ 1108338 h 2128862"/>
              <a:gd name="connsiteX6013" fmla="*/ 2017314 w 2482948"/>
              <a:gd name="connsiteY6013" fmla="*/ 1105417 h 2128862"/>
              <a:gd name="connsiteX6014" fmla="*/ 2016947 w 2482948"/>
              <a:gd name="connsiteY6014" fmla="*/ 1105865 h 2128862"/>
              <a:gd name="connsiteX6015" fmla="*/ 2016371 w 2482948"/>
              <a:gd name="connsiteY6015" fmla="*/ 1106570 h 2128862"/>
              <a:gd name="connsiteX6016" fmla="*/ 2003431 w 2482948"/>
              <a:gd name="connsiteY6016" fmla="*/ 1115212 h 2128862"/>
              <a:gd name="connsiteX6017" fmla="*/ 1998362 w 2482948"/>
              <a:gd name="connsiteY6017" fmla="*/ 1118597 h 2128862"/>
              <a:gd name="connsiteX6018" fmla="*/ 1995654 w 2482948"/>
              <a:gd name="connsiteY6018" fmla="*/ 1120405 h 2128862"/>
              <a:gd name="connsiteX6019" fmla="*/ 1989425 w 2482948"/>
              <a:gd name="connsiteY6019" fmla="*/ 1124564 h 2128862"/>
              <a:gd name="connsiteX6020" fmla="*/ 1989374 w 2482948"/>
              <a:gd name="connsiteY6020" fmla="*/ 1124710 h 2128862"/>
              <a:gd name="connsiteX6021" fmla="*/ 1989359 w 2482948"/>
              <a:gd name="connsiteY6021" fmla="*/ 1124751 h 2128862"/>
              <a:gd name="connsiteX6022" fmla="*/ 2000968 w 2482948"/>
              <a:gd name="connsiteY6022" fmla="*/ 1121670 h 2128862"/>
              <a:gd name="connsiteX6023" fmla="*/ 2015831 w 2482948"/>
              <a:gd name="connsiteY6023" fmla="*/ 1109624 h 2128862"/>
              <a:gd name="connsiteX6024" fmla="*/ 2016257 w 2482948"/>
              <a:gd name="connsiteY6024" fmla="*/ 1108415 h 2128862"/>
              <a:gd name="connsiteX6025" fmla="*/ 43601 w 2482948"/>
              <a:gd name="connsiteY6025" fmla="*/ 1104998 h 2128862"/>
              <a:gd name="connsiteX6026" fmla="*/ 43028 w 2482948"/>
              <a:gd name="connsiteY6026" fmla="*/ 1106472 h 2128862"/>
              <a:gd name="connsiteX6027" fmla="*/ 41524 w 2482948"/>
              <a:gd name="connsiteY6027" fmla="*/ 1110338 h 2128862"/>
              <a:gd name="connsiteX6028" fmla="*/ 41602 w 2482948"/>
              <a:gd name="connsiteY6028" fmla="*/ 1110718 h 2128862"/>
              <a:gd name="connsiteX6029" fmla="*/ 42623 w 2482948"/>
              <a:gd name="connsiteY6029" fmla="*/ 1108850 h 2128862"/>
              <a:gd name="connsiteX6030" fmla="*/ 42895 w 2482948"/>
              <a:gd name="connsiteY6030" fmla="*/ 1108352 h 2128862"/>
              <a:gd name="connsiteX6031" fmla="*/ 43323 w 2482948"/>
              <a:gd name="connsiteY6031" fmla="*/ 1107569 h 2128862"/>
              <a:gd name="connsiteX6032" fmla="*/ 43430 w 2482948"/>
              <a:gd name="connsiteY6032" fmla="*/ 1106583 h 2128862"/>
              <a:gd name="connsiteX6033" fmla="*/ 1508191 w 2482948"/>
              <a:gd name="connsiteY6033" fmla="*/ 1104724 h 2128862"/>
              <a:gd name="connsiteX6034" fmla="*/ 1507962 w 2482948"/>
              <a:gd name="connsiteY6034" fmla="*/ 1104819 h 2128862"/>
              <a:gd name="connsiteX6035" fmla="*/ 1507950 w 2482948"/>
              <a:gd name="connsiteY6035" fmla="*/ 1104882 h 2128862"/>
              <a:gd name="connsiteX6036" fmla="*/ 1508145 w 2482948"/>
              <a:gd name="connsiteY6036" fmla="*/ 1104754 h 2128862"/>
              <a:gd name="connsiteX6037" fmla="*/ 1508189 w 2482948"/>
              <a:gd name="connsiteY6037" fmla="*/ 1104725 h 2128862"/>
              <a:gd name="connsiteX6038" fmla="*/ 994585 w 2482948"/>
              <a:gd name="connsiteY6038" fmla="*/ 1104021 h 2128862"/>
              <a:gd name="connsiteX6039" fmla="*/ 995031 w 2482948"/>
              <a:gd name="connsiteY6039" fmla="*/ 1107629 h 2128862"/>
              <a:gd name="connsiteX6040" fmla="*/ 1002670 w 2482948"/>
              <a:gd name="connsiteY6040" fmla="*/ 1119626 h 2128862"/>
              <a:gd name="connsiteX6041" fmla="*/ 1013841 w 2482948"/>
              <a:gd name="connsiteY6041" fmla="*/ 1137170 h 2128862"/>
              <a:gd name="connsiteX6042" fmla="*/ 994826 w 2482948"/>
              <a:gd name="connsiteY6042" fmla="*/ 1104436 h 2128862"/>
              <a:gd name="connsiteX6043" fmla="*/ 2210959 w 2482948"/>
              <a:gd name="connsiteY6043" fmla="*/ 1103254 h 2128862"/>
              <a:gd name="connsiteX6044" fmla="*/ 2208990 w 2482948"/>
              <a:gd name="connsiteY6044" fmla="*/ 1104275 h 2128862"/>
              <a:gd name="connsiteX6045" fmla="*/ 2189763 w 2482948"/>
              <a:gd name="connsiteY6045" fmla="*/ 1117867 h 2128862"/>
              <a:gd name="connsiteX6046" fmla="*/ 2183767 w 2482948"/>
              <a:gd name="connsiteY6046" fmla="*/ 1120638 h 2128862"/>
              <a:gd name="connsiteX6047" fmla="*/ 2183626 w 2482948"/>
              <a:gd name="connsiteY6047" fmla="*/ 1121025 h 2128862"/>
              <a:gd name="connsiteX6048" fmla="*/ 2159749 w 2482948"/>
              <a:gd name="connsiteY6048" fmla="*/ 1186447 h 2128862"/>
              <a:gd name="connsiteX6049" fmla="*/ 2153604 w 2482948"/>
              <a:gd name="connsiteY6049" fmla="*/ 1204938 h 2128862"/>
              <a:gd name="connsiteX6050" fmla="*/ 2152370 w 2482948"/>
              <a:gd name="connsiteY6050" fmla="*/ 1208651 h 2128862"/>
              <a:gd name="connsiteX6051" fmla="*/ 2137138 w 2482948"/>
              <a:gd name="connsiteY6051" fmla="*/ 1254486 h 2128862"/>
              <a:gd name="connsiteX6052" fmla="*/ 2137084 w 2482948"/>
              <a:gd name="connsiteY6052" fmla="*/ 1254656 h 2128862"/>
              <a:gd name="connsiteX6053" fmla="*/ 2120417 w 2482948"/>
              <a:gd name="connsiteY6053" fmla="*/ 1307741 h 2128862"/>
              <a:gd name="connsiteX6054" fmla="*/ 2116285 w 2482948"/>
              <a:gd name="connsiteY6054" fmla="*/ 1321435 h 2128862"/>
              <a:gd name="connsiteX6055" fmla="*/ 2107503 w 2482948"/>
              <a:gd name="connsiteY6055" fmla="*/ 1351359 h 2128862"/>
              <a:gd name="connsiteX6056" fmla="*/ 2104610 w 2482948"/>
              <a:gd name="connsiteY6056" fmla="*/ 1361565 h 2128862"/>
              <a:gd name="connsiteX6057" fmla="*/ 2098165 w 2482948"/>
              <a:gd name="connsiteY6057" fmla="*/ 1386485 h 2128862"/>
              <a:gd name="connsiteX6058" fmla="*/ 2068659 w 2482948"/>
              <a:gd name="connsiteY6058" fmla="*/ 1485211 h 2128862"/>
              <a:gd name="connsiteX6059" fmla="*/ 2054870 w 2482948"/>
              <a:gd name="connsiteY6059" fmla="*/ 1524508 h 2128862"/>
              <a:gd name="connsiteX6060" fmla="*/ 2023846 w 2482948"/>
              <a:gd name="connsiteY6060" fmla="*/ 1610136 h 2128862"/>
              <a:gd name="connsiteX6061" fmla="*/ 1928290 w 2482948"/>
              <a:gd name="connsiteY6061" fmla="*/ 1795316 h 2128862"/>
              <a:gd name="connsiteX6062" fmla="*/ 1914502 w 2482948"/>
              <a:gd name="connsiteY6062" fmla="*/ 1814759 h 2128862"/>
              <a:gd name="connsiteX6063" fmla="*/ 1906919 w 2482948"/>
              <a:gd name="connsiteY6063" fmla="*/ 1825790 h 2128862"/>
              <a:gd name="connsiteX6064" fmla="*/ 1856935 w 2482948"/>
              <a:gd name="connsiteY6064" fmla="*/ 1892577 h 2128862"/>
              <a:gd name="connsiteX6065" fmla="*/ 1856201 w 2482948"/>
              <a:gd name="connsiteY6065" fmla="*/ 1893272 h 2128862"/>
              <a:gd name="connsiteX6066" fmla="*/ 1848928 w 2482948"/>
              <a:gd name="connsiteY6066" fmla="*/ 1900154 h 2128862"/>
              <a:gd name="connsiteX6067" fmla="*/ 1845777 w 2482948"/>
              <a:gd name="connsiteY6067" fmla="*/ 1903135 h 2128862"/>
              <a:gd name="connsiteX6068" fmla="*/ 1848736 w 2482948"/>
              <a:gd name="connsiteY6068" fmla="*/ 1903264 h 2128862"/>
              <a:gd name="connsiteX6069" fmla="*/ 1863347 w 2482948"/>
              <a:gd name="connsiteY6069" fmla="*/ 1889786 h 2128862"/>
              <a:gd name="connsiteX6070" fmla="*/ 1916847 w 2482948"/>
              <a:gd name="connsiteY6070" fmla="*/ 1826203 h 2128862"/>
              <a:gd name="connsiteX6071" fmla="*/ 1923189 w 2482948"/>
              <a:gd name="connsiteY6071" fmla="*/ 1817793 h 2128862"/>
              <a:gd name="connsiteX6072" fmla="*/ 1938909 w 2482948"/>
              <a:gd name="connsiteY6072" fmla="*/ 1796832 h 2128862"/>
              <a:gd name="connsiteX6073" fmla="*/ 2039013 w 2482948"/>
              <a:gd name="connsiteY6073" fmla="*/ 1617581 h 2128862"/>
              <a:gd name="connsiteX6074" fmla="*/ 2074174 w 2482948"/>
              <a:gd name="connsiteY6074" fmla="*/ 1526577 h 2128862"/>
              <a:gd name="connsiteX6075" fmla="*/ 2085757 w 2482948"/>
              <a:gd name="connsiteY6075" fmla="*/ 1495278 h 2128862"/>
              <a:gd name="connsiteX6076" fmla="*/ 2115402 w 2482948"/>
              <a:gd name="connsiteY6076" fmla="*/ 1398758 h 2128862"/>
              <a:gd name="connsiteX6077" fmla="*/ 2122099 w 2482948"/>
              <a:gd name="connsiteY6077" fmla="*/ 1372843 h 2128862"/>
              <a:gd name="connsiteX6078" fmla="*/ 2124366 w 2482948"/>
              <a:gd name="connsiteY6078" fmla="*/ 1365114 h 2128862"/>
              <a:gd name="connsiteX6079" fmla="*/ 2134986 w 2482948"/>
              <a:gd name="connsiteY6079" fmla="*/ 1328905 h 2128862"/>
              <a:gd name="connsiteX6080" fmla="*/ 2142780 w 2482948"/>
              <a:gd name="connsiteY6080" fmla="*/ 1303934 h 2128862"/>
              <a:gd name="connsiteX6081" fmla="*/ 2153023 w 2482948"/>
              <a:gd name="connsiteY6081" fmla="*/ 1271117 h 2128862"/>
              <a:gd name="connsiteX6082" fmla="*/ 2175175 w 2482948"/>
              <a:gd name="connsiteY6082" fmla="*/ 1203649 h 2128862"/>
              <a:gd name="connsiteX6083" fmla="*/ 1852592 w 2482948"/>
              <a:gd name="connsiteY6083" fmla="*/ 1102563 h 2128862"/>
              <a:gd name="connsiteX6084" fmla="*/ 1852514 w 2482948"/>
              <a:gd name="connsiteY6084" fmla="*/ 1102611 h 2128862"/>
              <a:gd name="connsiteX6085" fmla="*/ 1852325 w 2482948"/>
              <a:gd name="connsiteY6085" fmla="*/ 1102729 h 2128862"/>
              <a:gd name="connsiteX6086" fmla="*/ 1853458 w 2482948"/>
              <a:gd name="connsiteY6086" fmla="*/ 1102934 h 2128862"/>
              <a:gd name="connsiteX6087" fmla="*/ 999690 w 2482948"/>
              <a:gd name="connsiteY6087" fmla="*/ 1102024 h 2128862"/>
              <a:gd name="connsiteX6088" fmla="*/ 1008128 w 2482948"/>
              <a:gd name="connsiteY6088" fmla="*/ 1125004 h 2128862"/>
              <a:gd name="connsiteX6089" fmla="*/ 1008187 w 2482948"/>
              <a:gd name="connsiteY6089" fmla="*/ 1125164 h 2128862"/>
              <a:gd name="connsiteX6090" fmla="*/ 1008197 w 2482948"/>
              <a:gd name="connsiteY6090" fmla="*/ 1125192 h 2128862"/>
              <a:gd name="connsiteX6091" fmla="*/ 1021764 w 2482948"/>
              <a:gd name="connsiteY6091" fmla="*/ 1145526 h 2128862"/>
              <a:gd name="connsiteX6092" fmla="*/ 1024261 w 2482948"/>
              <a:gd name="connsiteY6092" fmla="*/ 1148183 h 2128862"/>
              <a:gd name="connsiteX6093" fmla="*/ 1027035 w 2482948"/>
              <a:gd name="connsiteY6093" fmla="*/ 1151135 h 2128862"/>
              <a:gd name="connsiteX6094" fmla="*/ 1005231 w 2482948"/>
              <a:gd name="connsiteY6094" fmla="*/ 1111975 h 2128862"/>
              <a:gd name="connsiteX6095" fmla="*/ 1005222 w 2482948"/>
              <a:gd name="connsiteY6095" fmla="*/ 1111958 h 2128862"/>
              <a:gd name="connsiteX6096" fmla="*/ 1023251 w 2482948"/>
              <a:gd name="connsiteY6096" fmla="*/ 1101500 h 2128862"/>
              <a:gd name="connsiteX6097" fmla="*/ 1023840 w 2482948"/>
              <a:gd name="connsiteY6097" fmla="*/ 1103945 h 2128862"/>
              <a:gd name="connsiteX6098" fmla="*/ 1024536 w 2482948"/>
              <a:gd name="connsiteY6098" fmla="*/ 1106835 h 2128862"/>
              <a:gd name="connsiteX6099" fmla="*/ 1026920 w 2482948"/>
              <a:gd name="connsiteY6099" fmla="*/ 1111366 h 2128862"/>
              <a:gd name="connsiteX6100" fmla="*/ 1032103 w 2482948"/>
              <a:gd name="connsiteY6100" fmla="*/ 1121214 h 2128862"/>
              <a:gd name="connsiteX6101" fmla="*/ 1026052 w 2482948"/>
              <a:gd name="connsiteY6101" fmla="*/ 1107737 h 2128862"/>
              <a:gd name="connsiteX6102" fmla="*/ 2130266 w 2482948"/>
              <a:gd name="connsiteY6102" fmla="*/ 1101212 h 2128862"/>
              <a:gd name="connsiteX6103" fmla="*/ 2125762 w 2482948"/>
              <a:gd name="connsiteY6103" fmla="*/ 1105505 h 2128862"/>
              <a:gd name="connsiteX6104" fmla="*/ 2101285 w 2482948"/>
              <a:gd name="connsiteY6104" fmla="*/ 1119606 h 2128862"/>
              <a:gd name="connsiteX6105" fmla="*/ 2101272 w 2482948"/>
              <a:gd name="connsiteY6105" fmla="*/ 1119641 h 2128862"/>
              <a:gd name="connsiteX6106" fmla="*/ 2101155 w 2482948"/>
              <a:gd name="connsiteY6106" fmla="*/ 1119940 h 2128862"/>
              <a:gd name="connsiteX6107" fmla="*/ 2099278 w 2482948"/>
              <a:gd name="connsiteY6107" fmla="*/ 1124740 h 2128862"/>
              <a:gd name="connsiteX6108" fmla="*/ 2117508 w 2482948"/>
              <a:gd name="connsiteY6108" fmla="*/ 1114521 h 2128862"/>
              <a:gd name="connsiteX6109" fmla="*/ 2127266 w 2482948"/>
              <a:gd name="connsiteY6109" fmla="*/ 1109051 h 2128862"/>
              <a:gd name="connsiteX6110" fmla="*/ 2128358 w 2482948"/>
              <a:gd name="connsiteY6110" fmla="*/ 1106197 h 2128862"/>
              <a:gd name="connsiteX6111" fmla="*/ 1602186 w 2482948"/>
              <a:gd name="connsiteY6111" fmla="*/ 1100223 h 2128862"/>
              <a:gd name="connsiteX6112" fmla="*/ 1596684 w 2482948"/>
              <a:gd name="connsiteY6112" fmla="*/ 1103017 h 2128862"/>
              <a:gd name="connsiteX6113" fmla="*/ 1596060 w 2482948"/>
              <a:gd name="connsiteY6113" fmla="*/ 1105409 h 2128862"/>
              <a:gd name="connsiteX6114" fmla="*/ 1597543 w 2482948"/>
              <a:gd name="connsiteY6114" fmla="*/ 1104154 h 2128862"/>
              <a:gd name="connsiteX6115" fmla="*/ 1599447 w 2482948"/>
              <a:gd name="connsiteY6115" fmla="*/ 1102542 h 2128862"/>
              <a:gd name="connsiteX6116" fmla="*/ 1882358 w 2482948"/>
              <a:gd name="connsiteY6116" fmla="*/ 1100176 h 2128862"/>
              <a:gd name="connsiteX6117" fmla="*/ 1879697 w 2482948"/>
              <a:gd name="connsiteY6117" fmla="*/ 1101814 h 2128862"/>
              <a:gd name="connsiteX6118" fmla="*/ 1874344 w 2482948"/>
              <a:gd name="connsiteY6118" fmla="*/ 1105111 h 2128862"/>
              <a:gd name="connsiteX6119" fmla="*/ 1876861 w 2482948"/>
              <a:gd name="connsiteY6119" fmla="*/ 1106023 h 2128862"/>
              <a:gd name="connsiteX6120" fmla="*/ 1881445 w 2482948"/>
              <a:gd name="connsiteY6120" fmla="*/ 1103014 h 2128862"/>
              <a:gd name="connsiteX6121" fmla="*/ 1991632 w 2482948"/>
              <a:gd name="connsiteY6121" fmla="*/ 1100039 h 2128862"/>
              <a:gd name="connsiteX6122" fmla="*/ 1984936 w 2482948"/>
              <a:gd name="connsiteY6122" fmla="*/ 1109375 h 2128862"/>
              <a:gd name="connsiteX6123" fmla="*/ 1972254 w 2482948"/>
              <a:gd name="connsiteY6123" fmla="*/ 1117598 h 2128862"/>
              <a:gd name="connsiteX6124" fmla="*/ 1981757 w 2482948"/>
              <a:gd name="connsiteY6124" fmla="*/ 1114425 h 2128862"/>
              <a:gd name="connsiteX6125" fmla="*/ 1985785 w 2482948"/>
              <a:gd name="connsiteY6125" fmla="*/ 1111769 h 2128862"/>
              <a:gd name="connsiteX6126" fmla="*/ 1987979 w 2482948"/>
              <a:gd name="connsiteY6126" fmla="*/ 1110323 h 2128862"/>
              <a:gd name="connsiteX6127" fmla="*/ 1989843 w 2482948"/>
              <a:gd name="connsiteY6127" fmla="*/ 1105077 h 2128862"/>
              <a:gd name="connsiteX6128" fmla="*/ 1991152 w 2482948"/>
              <a:gd name="connsiteY6128" fmla="*/ 1101390 h 2128862"/>
              <a:gd name="connsiteX6129" fmla="*/ 1027779 w 2482948"/>
              <a:gd name="connsiteY6129" fmla="*/ 1099798 h 2128862"/>
              <a:gd name="connsiteX6130" fmla="*/ 1028179 w 2482948"/>
              <a:gd name="connsiteY6130" fmla="*/ 1101562 h 2128862"/>
              <a:gd name="connsiteX6131" fmla="*/ 1028242 w 2482948"/>
              <a:gd name="connsiteY6131" fmla="*/ 1101837 h 2128862"/>
              <a:gd name="connsiteX6132" fmla="*/ 1028326 w 2482948"/>
              <a:gd name="connsiteY6132" fmla="*/ 1102002 h 2128862"/>
              <a:gd name="connsiteX6133" fmla="*/ 1030471 w 2482948"/>
              <a:gd name="connsiteY6133" fmla="*/ 1106201 h 2128862"/>
              <a:gd name="connsiteX6134" fmla="*/ 1030821 w 2482948"/>
              <a:gd name="connsiteY6134" fmla="*/ 1106886 h 2128862"/>
              <a:gd name="connsiteX6135" fmla="*/ 1030028 w 2482948"/>
              <a:gd name="connsiteY6135" fmla="*/ 1105039 h 2128862"/>
              <a:gd name="connsiteX6136" fmla="*/ 33800 w 2482948"/>
              <a:gd name="connsiteY6136" fmla="*/ 1098778 h 2128862"/>
              <a:gd name="connsiteX6137" fmla="*/ 32777 w 2482948"/>
              <a:gd name="connsiteY6137" fmla="*/ 1101338 h 2128862"/>
              <a:gd name="connsiteX6138" fmla="*/ 32777 w 2482948"/>
              <a:gd name="connsiteY6138" fmla="*/ 1102992 h 2128862"/>
              <a:gd name="connsiteX6139" fmla="*/ 32933 w 2482948"/>
              <a:gd name="connsiteY6139" fmla="*/ 1102640 h 2128862"/>
              <a:gd name="connsiteX6140" fmla="*/ 33249 w 2482948"/>
              <a:gd name="connsiteY6140" fmla="*/ 1101929 h 2128862"/>
              <a:gd name="connsiteX6141" fmla="*/ 33585 w 2482948"/>
              <a:gd name="connsiteY6141" fmla="*/ 1101174 h 2128862"/>
              <a:gd name="connsiteX6142" fmla="*/ 33740 w 2482948"/>
              <a:gd name="connsiteY6142" fmla="*/ 1099445 h 2128862"/>
              <a:gd name="connsiteX6143" fmla="*/ 1243885 w 2482948"/>
              <a:gd name="connsiteY6143" fmla="*/ 1097323 h 2128862"/>
              <a:gd name="connsiteX6144" fmla="*/ 1245710 w 2482948"/>
              <a:gd name="connsiteY6144" fmla="*/ 1100186 h 2128862"/>
              <a:gd name="connsiteX6145" fmla="*/ 1247740 w 2482948"/>
              <a:gd name="connsiteY6145" fmla="*/ 1103371 h 2128862"/>
              <a:gd name="connsiteX6146" fmla="*/ 1261120 w 2482948"/>
              <a:gd name="connsiteY6146" fmla="*/ 1118444 h 2128862"/>
              <a:gd name="connsiteX6147" fmla="*/ 1263249 w 2482948"/>
              <a:gd name="connsiteY6147" fmla="*/ 1120842 h 2128862"/>
              <a:gd name="connsiteX6148" fmla="*/ 1267652 w 2482948"/>
              <a:gd name="connsiteY6148" fmla="*/ 1125166 h 2128862"/>
              <a:gd name="connsiteX6149" fmla="*/ 1267840 w 2482948"/>
              <a:gd name="connsiteY6149" fmla="*/ 1125351 h 2128862"/>
              <a:gd name="connsiteX6150" fmla="*/ 1279866 w 2482948"/>
              <a:gd name="connsiteY6150" fmla="*/ 1130734 h 2128862"/>
              <a:gd name="connsiteX6151" fmla="*/ 1289610 w 2482948"/>
              <a:gd name="connsiteY6151" fmla="*/ 1135095 h 2128862"/>
              <a:gd name="connsiteX6152" fmla="*/ 1290796 w 2482948"/>
              <a:gd name="connsiteY6152" fmla="*/ 1135626 h 2128862"/>
              <a:gd name="connsiteX6153" fmla="*/ 1280667 w 2482948"/>
              <a:gd name="connsiteY6153" fmla="*/ 1125501 h 2128862"/>
              <a:gd name="connsiteX6154" fmla="*/ 1273680 w 2482948"/>
              <a:gd name="connsiteY6154" fmla="*/ 1118518 h 2128862"/>
              <a:gd name="connsiteX6155" fmla="*/ 1258981 w 2482948"/>
              <a:gd name="connsiteY6155" fmla="*/ 1103825 h 2128862"/>
              <a:gd name="connsiteX6156" fmla="*/ 1245094 w 2482948"/>
              <a:gd name="connsiteY6156" fmla="*/ 1097843 h 2128862"/>
              <a:gd name="connsiteX6157" fmla="*/ 1645625 w 2482948"/>
              <a:gd name="connsiteY6157" fmla="*/ 1097319 h 2128862"/>
              <a:gd name="connsiteX6158" fmla="*/ 1642977 w 2482948"/>
              <a:gd name="connsiteY6158" fmla="*/ 1103400 h 2128862"/>
              <a:gd name="connsiteX6159" fmla="*/ 1642780 w 2482948"/>
              <a:gd name="connsiteY6159" fmla="*/ 1103852 h 2128862"/>
              <a:gd name="connsiteX6160" fmla="*/ 1636670 w 2482948"/>
              <a:gd name="connsiteY6160" fmla="*/ 1112286 h 2128862"/>
              <a:gd name="connsiteX6161" fmla="*/ 1634377 w 2482948"/>
              <a:gd name="connsiteY6161" fmla="*/ 1115452 h 2128862"/>
              <a:gd name="connsiteX6162" fmla="*/ 1631206 w 2482948"/>
              <a:gd name="connsiteY6162" fmla="*/ 1121780 h 2128862"/>
              <a:gd name="connsiteX6163" fmla="*/ 1626151 w 2482948"/>
              <a:gd name="connsiteY6163" fmla="*/ 1126807 h 2128862"/>
              <a:gd name="connsiteX6164" fmla="*/ 1624565 w 2482948"/>
              <a:gd name="connsiteY6164" fmla="*/ 1128996 h 2128862"/>
              <a:gd name="connsiteX6165" fmla="*/ 1617812 w 2482948"/>
              <a:gd name="connsiteY6165" fmla="*/ 1138319 h 2128862"/>
              <a:gd name="connsiteX6166" fmla="*/ 1613456 w 2482948"/>
              <a:gd name="connsiteY6166" fmla="*/ 1142209 h 2128862"/>
              <a:gd name="connsiteX6167" fmla="*/ 1613067 w 2482948"/>
              <a:gd name="connsiteY6167" fmla="*/ 1142557 h 2128862"/>
              <a:gd name="connsiteX6168" fmla="*/ 1598418 w 2482948"/>
              <a:gd name="connsiteY6168" fmla="*/ 1218833 h 2128862"/>
              <a:gd name="connsiteX6169" fmla="*/ 1590059 w 2482948"/>
              <a:gd name="connsiteY6169" fmla="*/ 1271074 h 2128862"/>
              <a:gd name="connsiteX6170" fmla="*/ 1581648 w 2482948"/>
              <a:gd name="connsiteY6170" fmla="*/ 1447843 h 2128862"/>
              <a:gd name="connsiteX6171" fmla="*/ 1592709 w 2482948"/>
              <a:gd name="connsiteY6171" fmla="*/ 1698754 h 2128862"/>
              <a:gd name="connsiteX6172" fmla="*/ 1603367 w 2482948"/>
              <a:gd name="connsiteY6172" fmla="*/ 1720297 h 2128862"/>
              <a:gd name="connsiteX6173" fmla="*/ 1604345 w 2482948"/>
              <a:gd name="connsiteY6173" fmla="*/ 1722273 h 2128862"/>
              <a:gd name="connsiteX6174" fmla="*/ 1601438 w 2482948"/>
              <a:gd name="connsiteY6174" fmla="*/ 1667711 h 2128862"/>
              <a:gd name="connsiteX6175" fmla="*/ 1600125 w 2482948"/>
              <a:gd name="connsiteY6175" fmla="*/ 1643072 h 2128862"/>
              <a:gd name="connsiteX6176" fmla="*/ 1598124 w 2482948"/>
              <a:gd name="connsiteY6176" fmla="*/ 1605499 h 2128862"/>
              <a:gd name="connsiteX6177" fmla="*/ 1597641 w 2482948"/>
              <a:gd name="connsiteY6177" fmla="*/ 1455565 h 2128862"/>
              <a:gd name="connsiteX6178" fmla="*/ 1607982 w 2482948"/>
              <a:gd name="connsiteY6178" fmla="*/ 1280588 h 2128862"/>
              <a:gd name="connsiteX6179" fmla="*/ 1632113 w 2482948"/>
              <a:gd name="connsiteY6179" fmla="*/ 1149045 h 2128862"/>
              <a:gd name="connsiteX6180" fmla="*/ 1836063 w 2482948"/>
              <a:gd name="connsiteY6180" fmla="*/ 1097061 h 2128862"/>
              <a:gd name="connsiteX6181" fmla="*/ 1835149 w 2482948"/>
              <a:gd name="connsiteY6181" fmla="*/ 1097663 h 2128862"/>
              <a:gd name="connsiteX6182" fmla="*/ 1840284 w 2482948"/>
              <a:gd name="connsiteY6182" fmla="*/ 1100231 h 2128862"/>
              <a:gd name="connsiteX6183" fmla="*/ 1840819 w 2482948"/>
              <a:gd name="connsiteY6183" fmla="*/ 1100478 h 2128862"/>
              <a:gd name="connsiteX6184" fmla="*/ 1841168 w 2482948"/>
              <a:gd name="connsiteY6184" fmla="*/ 1100639 h 2128862"/>
              <a:gd name="connsiteX6185" fmla="*/ 1841414 w 2482948"/>
              <a:gd name="connsiteY6185" fmla="*/ 1100753 h 2128862"/>
              <a:gd name="connsiteX6186" fmla="*/ 1848094 w 2482948"/>
              <a:gd name="connsiteY6186" fmla="*/ 1101962 h 2128862"/>
              <a:gd name="connsiteX6187" fmla="*/ 1849327 w 2482948"/>
              <a:gd name="connsiteY6187" fmla="*/ 1102186 h 2128862"/>
              <a:gd name="connsiteX6188" fmla="*/ 1844638 w 2482948"/>
              <a:gd name="connsiteY6188" fmla="*/ 1100001 h 2128862"/>
              <a:gd name="connsiteX6189" fmla="*/ 1843629 w 2482948"/>
              <a:gd name="connsiteY6189" fmla="*/ 1100647 h 2128862"/>
              <a:gd name="connsiteX6190" fmla="*/ 1842802 w 2482948"/>
              <a:gd name="connsiteY6190" fmla="*/ 1100508 h 2128862"/>
              <a:gd name="connsiteX6191" fmla="*/ 2187098 w 2482948"/>
              <a:gd name="connsiteY6191" fmla="*/ 1096985 h 2128862"/>
              <a:gd name="connsiteX6192" fmla="*/ 2181791 w 2482948"/>
              <a:gd name="connsiteY6192" fmla="*/ 1099942 h 2128862"/>
              <a:gd name="connsiteX6193" fmla="*/ 2164333 w 2482948"/>
              <a:gd name="connsiteY6193" fmla="*/ 1113443 h 2128862"/>
              <a:gd name="connsiteX6194" fmla="*/ 2159269 w 2482948"/>
              <a:gd name="connsiteY6194" fmla="*/ 1115942 h 2128862"/>
              <a:gd name="connsiteX6195" fmla="*/ 2156364 w 2482948"/>
              <a:gd name="connsiteY6195" fmla="*/ 1117375 h 2128862"/>
              <a:gd name="connsiteX6196" fmla="*/ 2155945 w 2482948"/>
              <a:gd name="connsiteY6196" fmla="*/ 1118505 h 2128862"/>
              <a:gd name="connsiteX6197" fmla="*/ 2154841 w 2482948"/>
              <a:gd name="connsiteY6197" fmla="*/ 1121481 h 2128862"/>
              <a:gd name="connsiteX6198" fmla="*/ 2157538 w 2482948"/>
              <a:gd name="connsiteY6198" fmla="*/ 1120187 h 2128862"/>
              <a:gd name="connsiteX6199" fmla="*/ 2172180 w 2482948"/>
              <a:gd name="connsiteY6199" fmla="*/ 1113166 h 2128862"/>
              <a:gd name="connsiteX6200" fmla="*/ 2184426 w 2482948"/>
              <a:gd name="connsiteY6200" fmla="*/ 1104308 h 2128862"/>
              <a:gd name="connsiteX6201" fmla="*/ 2104662 w 2482948"/>
              <a:gd name="connsiteY6201" fmla="*/ 1096588 h 2128862"/>
              <a:gd name="connsiteX6202" fmla="*/ 2100390 w 2482948"/>
              <a:gd name="connsiteY6202" fmla="*/ 1099532 h 2128862"/>
              <a:gd name="connsiteX6203" fmla="*/ 2095393 w 2482948"/>
              <a:gd name="connsiteY6203" fmla="*/ 1104998 h 2128862"/>
              <a:gd name="connsiteX6204" fmla="*/ 2072810 w 2482948"/>
              <a:gd name="connsiteY6204" fmla="*/ 1119352 h 2128862"/>
              <a:gd name="connsiteX6205" fmla="*/ 2072031 w 2482948"/>
              <a:gd name="connsiteY6205" fmla="*/ 1121618 h 2128862"/>
              <a:gd name="connsiteX6206" fmla="*/ 2071591 w 2482948"/>
              <a:gd name="connsiteY6206" fmla="*/ 1122900 h 2128862"/>
              <a:gd name="connsiteX6207" fmla="*/ 2101535 w 2482948"/>
              <a:gd name="connsiteY6207" fmla="*/ 1104589 h 2128862"/>
              <a:gd name="connsiteX6208" fmla="*/ 1910628 w 2482948"/>
              <a:gd name="connsiteY6208" fmla="*/ 1096363 h 2128862"/>
              <a:gd name="connsiteX6209" fmla="*/ 1905953 w 2482948"/>
              <a:gd name="connsiteY6209" fmla="*/ 1104921 h 2128862"/>
              <a:gd name="connsiteX6210" fmla="*/ 1890343 w 2482948"/>
              <a:gd name="connsiteY6210" fmla="*/ 1110973 h 2128862"/>
              <a:gd name="connsiteX6211" fmla="*/ 1892027 w 2482948"/>
              <a:gd name="connsiteY6211" fmla="*/ 1111265 h 2128862"/>
              <a:gd name="connsiteX6212" fmla="*/ 1894233 w 2482948"/>
              <a:gd name="connsiteY6212" fmla="*/ 1111265 h 2128862"/>
              <a:gd name="connsiteX6213" fmla="*/ 1907576 w 2482948"/>
              <a:gd name="connsiteY6213" fmla="*/ 1105865 h 2128862"/>
              <a:gd name="connsiteX6214" fmla="*/ 1907649 w 2482948"/>
              <a:gd name="connsiteY6214" fmla="*/ 1105637 h 2128862"/>
              <a:gd name="connsiteX6215" fmla="*/ 1908541 w 2482948"/>
              <a:gd name="connsiteY6215" fmla="*/ 1102861 h 2128862"/>
              <a:gd name="connsiteX6216" fmla="*/ 1045636 w 2482948"/>
              <a:gd name="connsiteY6216" fmla="*/ 1096357 h 2128862"/>
              <a:gd name="connsiteX6217" fmla="*/ 1045938 w 2482948"/>
              <a:gd name="connsiteY6217" fmla="*/ 1097046 h 2128862"/>
              <a:gd name="connsiteX6218" fmla="*/ 1045848 w 2482948"/>
              <a:gd name="connsiteY6218" fmla="*/ 1096769 h 2128862"/>
              <a:gd name="connsiteX6219" fmla="*/ 1045733 w 2482948"/>
              <a:gd name="connsiteY6219" fmla="*/ 1096545 h 2128862"/>
              <a:gd name="connsiteX6220" fmla="*/ 1031505 w 2482948"/>
              <a:gd name="connsiteY6220" fmla="*/ 1096305 h 2128862"/>
              <a:gd name="connsiteX6221" fmla="*/ 1031792 w 2482948"/>
              <a:gd name="connsiteY6221" fmla="*/ 1097683 h 2128862"/>
              <a:gd name="connsiteX6222" fmla="*/ 1031980 w 2482948"/>
              <a:gd name="connsiteY6222" fmla="*/ 1098071 h 2128862"/>
              <a:gd name="connsiteX6223" fmla="*/ 1033731 w 2482948"/>
              <a:gd name="connsiteY6223" fmla="*/ 1101686 h 2128862"/>
              <a:gd name="connsiteX6224" fmla="*/ 1033248 w 2482948"/>
              <a:gd name="connsiteY6224" fmla="*/ 1100517 h 2128862"/>
              <a:gd name="connsiteX6225" fmla="*/ 1031673 w 2482948"/>
              <a:gd name="connsiteY6225" fmla="*/ 1096711 h 2128862"/>
              <a:gd name="connsiteX6226" fmla="*/ 1456842 w 2482948"/>
              <a:gd name="connsiteY6226" fmla="*/ 1095127 h 2128862"/>
              <a:gd name="connsiteX6227" fmla="*/ 1448864 w 2482948"/>
              <a:gd name="connsiteY6227" fmla="*/ 1096576 h 2128862"/>
              <a:gd name="connsiteX6228" fmla="*/ 1450129 w 2482948"/>
              <a:gd name="connsiteY6228" fmla="*/ 1096786 h 2128862"/>
              <a:gd name="connsiteX6229" fmla="*/ 1453416 w 2482948"/>
              <a:gd name="connsiteY6229" fmla="*/ 1095974 h 2128862"/>
              <a:gd name="connsiteX6230" fmla="*/ 1567530 w 2482948"/>
              <a:gd name="connsiteY6230" fmla="*/ 1093834 h 2128862"/>
              <a:gd name="connsiteX6231" fmla="*/ 1566375 w 2482948"/>
              <a:gd name="connsiteY6231" fmla="*/ 1094129 h 2128862"/>
              <a:gd name="connsiteX6232" fmla="*/ 1560538 w 2482948"/>
              <a:gd name="connsiteY6232" fmla="*/ 1095620 h 2128862"/>
              <a:gd name="connsiteX6233" fmla="*/ 1551395 w 2482948"/>
              <a:gd name="connsiteY6233" fmla="*/ 1104977 h 2128862"/>
              <a:gd name="connsiteX6234" fmla="*/ 1548301 w 2482948"/>
              <a:gd name="connsiteY6234" fmla="*/ 1108144 h 2128862"/>
              <a:gd name="connsiteX6235" fmla="*/ 1566002 w 2482948"/>
              <a:gd name="connsiteY6235" fmla="*/ 1100573 h 2128862"/>
              <a:gd name="connsiteX6236" fmla="*/ 1594487 w 2482948"/>
              <a:gd name="connsiteY6236" fmla="*/ 1093679 h 2128862"/>
              <a:gd name="connsiteX6237" fmla="*/ 1569903 w 2482948"/>
              <a:gd name="connsiteY6237" fmla="*/ 1104229 h 2128862"/>
              <a:gd name="connsiteX6238" fmla="*/ 1567950 w 2482948"/>
              <a:gd name="connsiteY6238" fmla="*/ 1112817 h 2128862"/>
              <a:gd name="connsiteX6239" fmla="*/ 1582918 w 2482948"/>
              <a:gd name="connsiteY6239" fmla="*/ 1104899 h 2128862"/>
              <a:gd name="connsiteX6240" fmla="*/ 1592946 w 2482948"/>
              <a:gd name="connsiteY6240" fmla="*/ 1099594 h 2128862"/>
              <a:gd name="connsiteX6241" fmla="*/ 1593456 w 2482948"/>
              <a:gd name="connsiteY6241" fmla="*/ 1097638 h 2128862"/>
              <a:gd name="connsiteX6242" fmla="*/ 1594030 w 2482948"/>
              <a:gd name="connsiteY6242" fmla="*/ 1095432 h 2128862"/>
              <a:gd name="connsiteX6243" fmla="*/ 1756704 w 2482948"/>
              <a:gd name="connsiteY6243" fmla="*/ 1091998 h 2128862"/>
              <a:gd name="connsiteX6244" fmla="*/ 1753788 w 2482948"/>
              <a:gd name="connsiteY6244" fmla="*/ 1102506 h 2128862"/>
              <a:gd name="connsiteX6245" fmla="*/ 1749653 w 2482948"/>
              <a:gd name="connsiteY6245" fmla="*/ 1117407 h 2128862"/>
              <a:gd name="connsiteX6246" fmla="*/ 1744560 w 2482948"/>
              <a:gd name="connsiteY6246" fmla="*/ 1135757 h 2128862"/>
              <a:gd name="connsiteX6247" fmla="*/ 1730288 w 2482948"/>
              <a:gd name="connsiteY6247" fmla="*/ 1196754 h 2128862"/>
              <a:gd name="connsiteX6248" fmla="*/ 1713881 w 2482948"/>
              <a:gd name="connsiteY6248" fmla="*/ 1277141 h 2128862"/>
              <a:gd name="connsiteX6249" fmla="*/ 1705056 w 2482948"/>
              <a:gd name="connsiteY6249" fmla="*/ 1321402 h 2128862"/>
              <a:gd name="connsiteX6250" fmla="*/ 1687957 w 2482948"/>
              <a:gd name="connsiteY6250" fmla="*/ 1485762 h 2128862"/>
              <a:gd name="connsiteX6251" fmla="*/ 1674996 w 2482948"/>
              <a:gd name="connsiteY6251" fmla="*/ 1749125 h 2128862"/>
              <a:gd name="connsiteX6252" fmla="*/ 1674996 w 2482948"/>
              <a:gd name="connsiteY6252" fmla="*/ 1796143 h 2128862"/>
              <a:gd name="connsiteX6253" fmla="*/ 1676749 w 2482948"/>
              <a:gd name="connsiteY6253" fmla="*/ 1836146 h 2128862"/>
              <a:gd name="connsiteX6254" fmla="*/ 1685278 w 2482948"/>
              <a:gd name="connsiteY6254" fmla="*/ 1843771 h 2128862"/>
              <a:gd name="connsiteX6255" fmla="*/ 1684096 w 2482948"/>
              <a:gd name="connsiteY6255" fmla="*/ 1800281 h 2128862"/>
              <a:gd name="connsiteX6256" fmla="*/ 1685199 w 2482948"/>
              <a:gd name="connsiteY6256" fmla="*/ 1756984 h 2128862"/>
              <a:gd name="connsiteX6257" fmla="*/ 1685199 w 2482948"/>
              <a:gd name="connsiteY6257" fmla="*/ 1753675 h 2128862"/>
              <a:gd name="connsiteX6258" fmla="*/ 1703262 w 2482948"/>
              <a:gd name="connsiteY6258" fmla="*/ 1495138 h 2128862"/>
              <a:gd name="connsiteX6259" fmla="*/ 1722290 w 2482948"/>
              <a:gd name="connsiteY6259" fmla="*/ 1332572 h 2128862"/>
              <a:gd name="connsiteX6260" fmla="*/ 1736079 w 2482948"/>
              <a:gd name="connsiteY6260" fmla="*/ 1266248 h 2128862"/>
              <a:gd name="connsiteX6261" fmla="*/ 1747800 w 2482948"/>
              <a:gd name="connsiteY6261" fmla="*/ 1209578 h 2128862"/>
              <a:gd name="connsiteX6262" fmla="*/ 1763743 w 2482948"/>
              <a:gd name="connsiteY6262" fmla="*/ 1142418 h 2128862"/>
              <a:gd name="connsiteX6263" fmla="*/ 1774291 w 2482948"/>
              <a:gd name="connsiteY6263" fmla="*/ 1105400 h 2128862"/>
              <a:gd name="connsiteX6264" fmla="*/ 1939984 w 2482948"/>
              <a:gd name="connsiteY6264" fmla="*/ 1091733 h 2128862"/>
              <a:gd name="connsiteX6265" fmla="*/ 1934175 w 2482948"/>
              <a:gd name="connsiteY6265" fmla="*/ 1102454 h 2128862"/>
              <a:gd name="connsiteX6266" fmla="*/ 1931835 w 2482948"/>
              <a:gd name="connsiteY6266" fmla="*/ 1106774 h 2128862"/>
              <a:gd name="connsiteX6267" fmla="*/ 1930966 w 2482948"/>
              <a:gd name="connsiteY6267" fmla="*/ 1108377 h 2128862"/>
              <a:gd name="connsiteX6268" fmla="*/ 1932637 w 2482948"/>
              <a:gd name="connsiteY6268" fmla="*/ 1107702 h 2128862"/>
              <a:gd name="connsiteX6269" fmla="*/ 1934601 w 2482948"/>
              <a:gd name="connsiteY6269" fmla="*/ 1106909 h 2128862"/>
              <a:gd name="connsiteX6270" fmla="*/ 1934604 w 2482948"/>
              <a:gd name="connsiteY6270" fmla="*/ 1106899 h 2128862"/>
              <a:gd name="connsiteX6271" fmla="*/ 1934674 w 2482948"/>
              <a:gd name="connsiteY6271" fmla="*/ 1106702 h 2128862"/>
              <a:gd name="connsiteX6272" fmla="*/ 1934964 w 2482948"/>
              <a:gd name="connsiteY6272" fmla="*/ 1105883 h 2128862"/>
              <a:gd name="connsiteX6273" fmla="*/ 2161024 w 2482948"/>
              <a:gd name="connsiteY6273" fmla="*/ 1091544 h 2128862"/>
              <a:gd name="connsiteX6274" fmla="*/ 2153211 w 2482948"/>
              <a:gd name="connsiteY6274" fmla="*/ 1096250 h 2128862"/>
              <a:gd name="connsiteX6275" fmla="*/ 2149502 w 2482948"/>
              <a:gd name="connsiteY6275" fmla="*/ 1099429 h 2128862"/>
              <a:gd name="connsiteX6276" fmla="*/ 2138306 w 2482948"/>
              <a:gd name="connsiteY6276" fmla="*/ 1109026 h 2128862"/>
              <a:gd name="connsiteX6277" fmla="*/ 2158962 w 2482948"/>
              <a:gd name="connsiteY6277" fmla="*/ 1097124 h 2128862"/>
              <a:gd name="connsiteX6278" fmla="*/ 1279632 w 2482948"/>
              <a:gd name="connsiteY6278" fmla="*/ 1090342 h 2128862"/>
              <a:gd name="connsiteX6279" fmla="*/ 1289675 w 2482948"/>
              <a:gd name="connsiteY6279" fmla="*/ 1099886 h 2128862"/>
              <a:gd name="connsiteX6280" fmla="*/ 1299317 w 2482948"/>
              <a:gd name="connsiteY6280" fmla="*/ 1106301 h 2128862"/>
              <a:gd name="connsiteX6281" fmla="*/ 1329343 w 2482948"/>
              <a:gd name="connsiteY6281" fmla="*/ 1121666 h 2128862"/>
              <a:gd name="connsiteX6282" fmla="*/ 1349649 w 2482948"/>
              <a:gd name="connsiteY6282" fmla="*/ 1132057 h 2128862"/>
              <a:gd name="connsiteX6283" fmla="*/ 1356710 w 2482948"/>
              <a:gd name="connsiteY6283" fmla="*/ 1134512 h 2128862"/>
              <a:gd name="connsiteX6284" fmla="*/ 1394121 w 2482948"/>
              <a:gd name="connsiteY6284" fmla="*/ 1145459 h 2128862"/>
              <a:gd name="connsiteX6285" fmla="*/ 1395638 w 2482948"/>
              <a:gd name="connsiteY6285" fmla="*/ 1145459 h 2128862"/>
              <a:gd name="connsiteX6286" fmla="*/ 1420704 w 2482948"/>
              <a:gd name="connsiteY6286" fmla="*/ 1148866 h 2128862"/>
              <a:gd name="connsiteX6287" fmla="*/ 1405166 w 2482948"/>
              <a:gd name="connsiteY6287" fmla="*/ 1142421 h 2128862"/>
              <a:gd name="connsiteX6288" fmla="*/ 1398333 w 2482948"/>
              <a:gd name="connsiteY6288" fmla="*/ 1139586 h 2128862"/>
              <a:gd name="connsiteX6289" fmla="*/ 1379231 w 2482948"/>
              <a:gd name="connsiteY6289" fmla="*/ 1136774 h 2128862"/>
              <a:gd name="connsiteX6290" fmla="*/ 1316714 w 2482948"/>
              <a:gd name="connsiteY6290" fmla="*/ 1106250 h 2128862"/>
              <a:gd name="connsiteX6291" fmla="*/ 1315899 w 2482948"/>
              <a:gd name="connsiteY6291" fmla="*/ 1105388 h 2128862"/>
              <a:gd name="connsiteX6292" fmla="*/ 1311908 w 2482948"/>
              <a:gd name="connsiteY6292" fmla="*/ 1103732 h 2128862"/>
              <a:gd name="connsiteX6293" fmla="*/ 1967720 w 2482948"/>
              <a:gd name="connsiteY6293" fmla="*/ 1090073 h 2128862"/>
              <a:gd name="connsiteX6294" fmla="*/ 1967551 w 2482948"/>
              <a:gd name="connsiteY6294" fmla="*/ 1090354 h 2128862"/>
              <a:gd name="connsiteX6295" fmla="*/ 1965996 w 2482948"/>
              <a:gd name="connsiteY6295" fmla="*/ 1092939 h 2128862"/>
              <a:gd name="connsiteX6296" fmla="*/ 1956298 w 2482948"/>
              <a:gd name="connsiteY6296" fmla="*/ 1109062 h 2128862"/>
              <a:gd name="connsiteX6297" fmla="*/ 1952957 w 2482948"/>
              <a:gd name="connsiteY6297" fmla="*/ 1110398 h 2128862"/>
              <a:gd name="connsiteX6298" fmla="*/ 1944689 w 2482948"/>
              <a:gd name="connsiteY6298" fmla="*/ 1113702 h 2128862"/>
              <a:gd name="connsiteX6299" fmla="*/ 1936325 w 2482948"/>
              <a:gd name="connsiteY6299" fmla="*/ 1117046 h 2128862"/>
              <a:gd name="connsiteX6300" fmla="*/ 1935959 w 2482948"/>
              <a:gd name="connsiteY6300" fmla="*/ 1118199 h 2128862"/>
              <a:gd name="connsiteX6301" fmla="*/ 1935924 w 2482948"/>
              <a:gd name="connsiteY6301" fmla="*/ 1118310 h 2128862"/>
              <a:gd name="connsiteX6302" fmla="*/ 1956618 w 2482948"/>
              <a:gd name="connsiteY6302" fmla="*/ 1109752 h 2128862"/>
              <a:gd name="connsiteX6303" fmla="*/ 1961492 w 2482948"/>
              <a:gd name="connsiteY6303" fmla="*/ 1107736 h 2128862"/>
              <a:gd name="connsiteX6304" fmla="*/ 1966448 w 2482948"/>
              <a:gd name="connsiteY6304" fmla="*/ 1093679 h 2128862"/>
              <a:gd name="connsiteX6305" fmla="*/ 2078609 w 2482948"/>
              <a:gd name="connsiteY6305" fmla="*/ 1089285 h 2128862"/>
              <a:gd name="connsiteX6306" fmla="*/ 2070667 w 2482948"/>
              <a:gd name="connsiteY6306" fmla="*/ 1099254 h 2128862"/>
              <a:gd name="connsiteX6307" fmla="*/ 2061768 w 2482948"/>
              <a:gd name="connsiteY6307" fmla="*/ 1105502 h 2128862"/>
              <a:gd name="connsiteX6308" fmla="*/ 2046495 w 2482948"/>
              <a:gd name="connsiteY6308" fmla="*/ 1116225 h 2128862"/>
              <a:gd name="connsiteX6309" fmla="*/ 2044911 w 2482948"/>
              <a:gd name="connsiteY6309" fmla="*/ 1120758 h 2128862"/>
              <a:gd name="connsiteX6310" fmla="*/ 2053752 w 2482948"/>
              <a:gd name="connsiteY6310" fmla="*/ 1115795 h 2128862"/>
              <a:gd name="connsiteX6311" fmla="*/ 2056306 w 2482948"/>
              <a:gd name="connsiteY6311" fmla="*/ 1114362 h 2128862"/>
              <a:gd name="connsiteX6312" fmla="*/ 2071484 w 2482948"/>
              <a:gd name="connsiteY6312" fmla="*/ 1104647 h 2128862"/>
              <a:gd name="connsiteX6313" fmla="*/ 2072901 w 2482948"/>
              <a:gd name="connsiteY6313" fmla="*/ 1103283 h 2128862"/>
              <a:gd name="connsiteX6314" fmla="*/ 2073161 w 2482948"/>
              <a:gd name="connsiteY6314" fmla="*/ 1103033 h 2128862"/>
              <a:gd name="connsiteX6315" fmla="*/ 2073679 w 2482948"/>
              <a:gd name="connsiteY6315" fmla="*/ 1101726 h 2128862"/>
              <a:gd name="connsiteX6316" fmla="*/ 1620759 w 2482948"/>
              <a:gd name="connsiteY6316" fmla="*/ 1088192 h 2128862"/>
              <a:gd name="connsiteX6317" fmla="*/ 1592959 w 2482948"/>
              <a:gd name="connsiteY6317" fmla="*/ 1117294 h 2128862"/>
              <a:gd name="connsiteX6318" fmla="*/ 1592739 w 2482948"/>
              <a:gd name="connsiteY6318" fmla="*/ 1118136 h 2128862"/>
              <a:gd name="connsiteX6319" fmla="*/ 1591811 w 2482948"/>
              <a:gd name="connsiteY6319" fmla="*/ 1121694 h 2128862"/>
              <a:gd name="connsiteX6320" fmla="*/ 1601625 w 2482948"/>
              <a:gd name="connsiteY6320" fmla="*/ 1113508 h 2128862"/>
              <a:gd name="connsiteX6321" fmla="*/ 1619713 w 2482948"/>
              <a:gd name="connsiteY6321" fmla="*/ 1092258 h 2128862"/>
              <a:gd name="connsiteX6322" fmla="*/ 1620315 w 2482948"/>
              <a:gd name="connsiteY6322" fmla="*/ 1089918 h 2128862"/>
              <a:gd name="connsiteX6323" fmla="*/ 1569116 w 2482948"/>
              <a:gd name="connsiteY6323" fmla="*/ 1086839 h 2128862"/>
              <a:gd name="connsiteX6324" fmla="*/ 1567889 w 2482948"/>
              <a:gd name="connsiteY6324" fmla="*/ 1088096 h 2128862"/>
              <a:gd name="connsiteX6325" fmla="*/ 1568042 w 2482948"/>
              <a:gd name="connsiteY6325" fmla="*/ 1088068 h 2128862"/>
              <a:gd name="connsiteX6326" fmla="*/ 1568872 w 2482948"/>
              <a:gd name="connsiteY6326" fmla="*/ 1087916 h 2128862"/>
              <a:gd name="connsiteX6327" fmla="*/ 1568888 w 2482948"/>
              <a:gd name="connsiteY6327" fmla="*/ 1087843 h 2128862"/>
              <a:gd name="connsiteX6328" fmla="*/ 1568985 w 2482948"/>
              <a:gd name="connsiteY6328" fmla="*/ 1087416 h 2128862"/>
              <a:gd name="connsiteX6329" fmla="*/ 1451826 w 2482948"/>
              <a:gd name="connsiteY6329" fmla="*/ 1086634 h 2128862"/>
              <a:gd name="connsiteX6330" fmla="*/ 1449917 w 2482948"/>
              <a:gd name="connsiteY6330" fmla="*/ 1086853 h 2128862"/>
              <a:gd name="connsiteX6331" fmla="*/ 1444571 w 2482948"/>
              <a:gd name="connsiteY6331" fmla="*/ 1087465 h 2128862"/>
              <a:gd name="connsiteX6332" fmla="*/ 1447623 w 2482948"/>
              <a:gd name="connsiteY6332" fmla="*/ 1087619 h 2128862"/>
              <a:gd name="connsiteX6333" fmla="*/ 1448051 w 2482948"/>
              <a:gd name="connsiteY6333" fmla="*/ 1087519 h 2128862"/>
              <a:gd name="connsiteX6334" fmla="*/ 1449470 w 2482948"/>
              <a:gd name="connsiteY6334" fmla="*/ 1087186 h 2128862"/>
              <a:gd name="connsiteX6335" fmla="*/ 1450775 w 2482948"/>
              <a:gd name="connsiteY6335" fmla="*/ 1086881 h 2128862"/>
              <a:gd name="connsiteX6336" fmla="*/ 1037434 w 2482948"/>
              <a:gd name="connsiteY6336" fmla="*/ 1086604 h 2128862"/>
              <a:gd name="connsiteX6337" fmla="*/ 1038050 w 2482948"/>
              <a:gd name="connsiteY6337" fmla="*/ 1090048 h 2128862"/>
              <a:gd name="connsiteX6338" fmla="*/ 1040821 w 2482948"/>
              <a:gd name="connsiteY6338" fmla="*/ 1096144 h 2128862"/>
              <a:gd name="connsiteX6339" fmla="*/ 1043034 w 2482948"/>
              <a:gd name="connsiteY6339" fmla="*/ 1101012 h 2128862"/>
              <a:gd name="connsiteX6340" fmla="*/ 2217318 w 2482948"/>
              <a:gd name="connsiteY6340" fmla="*/ 1085412 h 2128862"/>
              <a:gd name="connsiteX6341" fmla="*/ 2203297 w 2482948"/>
              <a:gd name="connsiteY6341" fmla="*/ 1095758 h 2128862"/>
              <a:gd name="connsiteX6342" fmla="*/ 2188996 w 2482948"/>
              <a:gd name="connsiteY6342" fmla="*/ 1106310 h 2128862"/>
              <a:gd name="connsiteX6343" fmla="*/ 2188875 w 2482948"/>
              <a:gd name="connsiteY6343" fmla="*/ 1106642 h 2128862"/>
              <a:gd name="connsiteX6344" fmla="*/ 2188608 w 2482948"/>
              <a:gd name="connsiteY6344" fmla="*/ 1107374 h 2128862"/>
              <a:gd name="connsiteX6345" fmla="*/ 2188077 w 2482948"/>
              <a:gd name="connsiteY6345" fmla="*/ 1108829 h 2128862"/>
              <a:gd name="connsiteX6346" fmla="*/ 2203663 w 2482948"/>
              <a:gd name="connsiteY6346" fmla="*/ 1100811 h 2128862"/>
              <a:gd name="connsiteX6347" fmla="*/ 2204088 w 2482948"/>
              <a:gd name="connsiteY6347" fmla="*/ 1100515 h 2128862"/>
              <a:gd name="connsiteX6348" fmla="*/ 2214527 w 2482948"/>
              <a:gd name="connsiteY6348" fmla="*/ 1093244 h 2128862"/>
              <a:gd name="connsiteX6349" fmla="*/ 2215408 w 2482948"/>
              <a:gd name="connsiteY6349" fmla="*/ 1090772 h 2128862"/>
              <a:gd name="connsiteX6350" fmla="*/ 1248653 w 2482948"/>
              <a:gd name="connsiteY6350" fmla="*/ 1083275 h 2128862"/>
              <a:gd name="connsiteX6351" fmla="*/ 1258119 w 2482948"/>
              <a:gd name="connsiteY6351" fmla="*/ 1097832 h 2128862"/>
              <a:gd name="connsiteX6352" fmla="*/ 1262413 w 2482948"/>
              <a:gd name="connsiteY6352" fmla="*/ 1099686 h 2128862"/>
              <a:gd name="connsiteX6353" fmla="*/ 1265708 w 2482948"/>
              <a:gd name="connsiteY6353" fmla="*/ 1101108 h 2128862"/>
              <a:gd name="connsiteX6354" fmla="*/ 1264456 w 2482948"/>
              <a:gd name="connsiteY6354" fmla="*/ 1099482 h 2128862"/>
              <a:gd name="connsiteX6355" fmla="*/ 999446 w 2482948"/>
              <a:gd name="connsiteY6355" fmla="*/ 1083186 h 2128862"/>
              <a:gd name="connsiteX6356" fmla="*/ 999532 w 2482948"/>
              <a:gd name="connsiteY6356" fmla="*/ 1085517 h 2128862"/>
              <a:gd name="connsiteX6357" fmla="*/ 1002156 w 2482948"/>
              <a:gd name="connsiteY6357" fmla="*/ 1093316 h 2128862"/>
              <a:gd name="connsiteX6358" fmla="*/ 999898 w 2482948"/>
              <a:gd name="connsiteY6358" fmla="*/ 1084877 h 2128862"/>
              <a:gd name="connsiteX6359" fmla="*/ 470469 w 2482948"/>
              <a:gd name="connsiteY6359" fmla="*/ 1079834 h 2128862"/>
              <a:gd name="connsiteX6360" fmla="*/ 425950 w 2482948"/>
              <a:gd name="connsiteY6360" fmla="*/ 1115097 h 2128862"/>
              <a:gd name="connsiteX6361" fmla="*/ 375803 w 2482948"/>
              <a:gd name="connsiteY6361" fmla="*/ 1154817 h 2128862"/>
              <a:gd name="connsiteX6362" fmla="*/ 376091 w 2482948"/>
              <a:gd name="connsiteY6362" fmla="*/ 1154635 h 2128862"/>
              <a:gd name="connsiteX6363" fmla="*/ 385989 w 2482948"/>
              <a:gd name="connsiteY6363" fmla="*/ 1148390 h 2128862"/>
              <a:gd name="connsiteX6364" fmla="*/ 408708 w 2482948"/>
              <a:gd name="connsiteY6364" fmla="*/ 1130535 h 2128862"/>
              <a:gd name="connsiteX6365" fmla="*/ 426294 w 2482948"/>
              <a:gd name="connsiteY6365" fmla="*/ 1116714 h 2128862"/>
              <a:gd name="connsiteX6366" fmla="*/ 455515 w 2482948"/>
              <a:gd name="connsiteY6366" fmla="*/ 1093748 h 2128862"/>
              <a:gd name="connsiteX6367" fmla="*/ 462672 w 2482948"/>
              <a:gd name="connsiteY6367" fmla="*/ 1087089 h 2128862"/>
              <a:gd name="connsiteX6368" fmla="*/ 464984 w 2482948"/>
              <a:gd name="connsiteY6368" fmla="*/ 1084938 h 2128862"/>
              <a:gd name="connsiteX6369" fmla="*/ 1622936 w 2482948"/>
              <a:gd name="connsiteY6369" fmla="*/ 1079726 h 2128862"/>
              <a:gd name="connsiteX6370" fmla="*/ 1604823 w 2482948"/>
              <a:gd name="connsiteY6370" fmla="*/ 1097991 h 2128862"/>
              <a:gd name="connsiteX6371" fmla="*/ 1614445 w 2482948"/>
              <a:gd name="connsiteY6371" fmla="*/ 1089846 h 2128862"/>
              <a:gd name="connsiteX6372" fmla="*/ 1621972 w 2482948"/>
              <a:gd name="connsiteY6372" fmla="*/ 1083474 h 2128862"/>
              <a:gd name="connsiteX6373" fmla="*/ 1622403 w 2482948"/>
              <a:gd name="connsiteY6373" fmla="*/ 1081800 h 2128862"/>
              <a:gd name="connsiteX6374" fmla="*/ 1622551 w 2482948"/>
              <a:gd name="connsiteY6374" fmla="*/ 1081224 h 2128862"/>
              <a:gd name="connsiteX6375" fmla="*/ 1253949 w 2482948"/>
              <a:gd name="connsiteY6375" fmla="*/ 1079688 h 2128862"/>
              <a:gd name="connsiteX6376" fmla="*/ 1279562 w 2482948"/>
              <a:gd name="connsiteY6376" fmla="*/ 1107087 h 2128862"/>
              <a:gd name="connsiteX6377" fmla="*/ 1285701 w 2482948"/>
              <a:gd name="connsiteY6377" fmla="*/ 1109737 h 2128862"/>
              <a:gd name="connsiteX6378" fmla="*/ 1310561 w 2482948"/>
              <a:gd name="connsiteY6378" fmla="*/ 1120466 h 2128862"/>
              <a:gd name="connsiteX6379" fmla="*/ 1330668 w 2482948"/>
              <a:gd name="connsiteY6379" fmla="*/ 1129144 h 2128862"/>
              <a:gd name="connsiteX6380" fmla="*/ 1298091 w 2482948"/>
              <a:gd name="connsiteY6380" fmla="*/ 1112139 h 2128862"/>
              <a:gd name="connsiteX6381" fmla="*/ 1297156 w 2482948"/>
              <a:gd name="connsiteY6381" fmla="*/ 1111427 h 2128862"/>
              <a:gd name="connsiteX6382" fmla="*/ 1296339 w 2482948"/>
              <a:gd name="connsiteY6382" fmla="*/ 1111028 h 2128862"/>
              <a:gd name="connsiteX6383" fmla="*/ 1296257 w 2482948"/>
              <a:gd name="connsiteY6383" fmla="*/ 1110988 h 2128862"/>
              <a:gd name="connsiteX6384" fmla="*/ 1296234 w 2482948"/>
              <a:gd name="connsiteY6384" fmla="*/ 1110967 h 2128862"/>
              <a:gd name="connsiteX6385" fmla="*/ 1294055 w 2482948"/>
              <a:gd name="connsiteY6385" fmla="*/ 1109070 h 2128862"/>
              <a:gd name="connsiteX6386" fmla="*/ 1260300 w 2482948"/>
              <a:gd name="connsiteY6386" fmla="*/ 1083405 h 2128862"/>
              <a:gd name="connsiteX6387" fmla="*/ 1259057 w 2482948"/>
              <a:gd name="connsiteY6387" fmla="*/ 1081807 h 2128862"/>
              <a:gd name="connsiteX6388" fmla="*/ 1255260 w 2482948"/>
              <a:gd name="connsiteY6388" fmla="*/ 1080232 h 2128862"/>
              <a:gd name="connsiteX6389" fmla="*/ 1254085 w 2482948"/>
              <a:gd name="connsiteY6389" fmla="*/ 1079744 h 2128862"/>
              <a:gd name="connsiteX6390" fmla="*/ 2054466 w 2482948"/>
              <a:gd name="connsiteY6390" fmla="*/ 1078979 h 2128862"/>
              <a:gd name="connsiteX6391" fmla="*/ 2034063 w 2482948"/>
              <a:gd name="connsiteY6391" fmla="*/ 1104208 h 2128862"/>
              <a:gd name="connsiteX6392" fmla="*/ 2020856 w 2482948"/>
              <a:gd name="connsiteY6392" fmla="*/ 1113141 h 2128862"/>
              <a:gd name="connsiteX6393" fmla="*/ 2019384 w 2482948"/>
              <a:gd name="connsiteY6393" fmla="*/ 1117325 h 2128862"/>
              <a:gd name="connsiteX6394" fmla="*/ 2019033 w 2482948"/>
              <a:gd name="connsiteY6394" fmla="*/ 1118321 h 2128862"/>
              <a:gd name="connsiteX6395" fmla="*/ 2018912 w 2482948"/>
              <a:gd name="connsiteY6395" fmla="*/ 1118665 h 2128862"/>
              <a:gd name="connsiteX6396" fmla="*/ 2020874 w 2482948"/>
              <a:gd name="connsiteY6396" fmla="*/ 1118023 h 2128862"/>
              <a:gd name="connsiteX6397" fmla="*/ 2040379 w 2482948"/>
              <a:gd name="connsiteY6397" fmla="*/ 1103923 h 2128862"/>
              <a:gd name="connsiteX6398" fmla="*/ 2046715 w 2482948"/>
              <a:gd name="connsiteY6398" fmla="*/ 1098606 h 2128862"/>
              <a:gd name="connsiteX6399" fmla="*/ 2048097 w 2482948"/>
              <a:gd name="connsiteY6399" fmla="*/ 1094649 h 2128862"/>
              <a:gd name="connsiteX6400" fmla="*/ 2050572 w 2482948"/>
              <a:gd name="connsiteY6400" fmla="*/ 1088560 h 2128862"/>
              <a:gd name="connsiteX6401" fmla="*/ 1598407 w 2482948"/>
              <a:gd name="connsiteY6401" fmla="*/ 1078637 h 2128862"/>
              <a:gd name="connsiteX6402" fmla="*/ 1576207 w 2482948"/>
              <a:gd name="connsiteY6402" fmla="*/ 1091618 h 2128862"/>
              <a:gd name="connsiteX6403" fmla="*/ 1574823 w 2482948"/>
              <a:gd name="connsiteY6403" fmla="*/ 1091971 h 2128862"/>
              <a:gd name="connsiteX6404" fmla="*/ 1572559 w 2482948"/>
              <a:gd name="connsiteY6404" fmla="*/ 1092550 h 2128862"/>
              <a:gd name="connsiteX6405" fmla="*/ 1571830 w 2482948"/>
              <a:gd name="connsiteY6405" fmla="*/ 1095755 h 2128862"/>
              <a:gd name="connsiteX6406" fmla="*/ 1571244 w 2482948"/>
              <a:gd name="connsiteY6406" fmla="*/ 1098330 h 2128862"/>
              <a:gd name="connsiteX6407" fmla="*/ 1580155 w 2482948"/>
              <a:gd name="connsiteY6407" fmla="*/ 1094519 h 2128862"/>
              <a:gd name="connsiteX6408" fmla="*/ 1596039 w 2482948"/>
              <a:gd name="connsiteY6408" fmla="*/ 1087724 h 2128862"/>
              <a:gd name="connsiteX6409" fmla="*/ 2245929 w 2482948"/>
              <a:gd name="connsiteY6409" fmla="*/ 1078163 h 2128862"/>
              <a:gd name="connsiteX6410" fmla="*/ 2245705 w 2482948"/>
              <a:gd name="connsiteY6410" fmla="*/ 1078321 h 2128862"/>
              <a:gd name="connsiteX6411" fmla="*/ 2228036 w 2482948"/>
              <a:gd name="connsiteY6411" fmla="*/ 1090812 h 2128862"/>
              <a:gd name="connsiteX6412" fmla="*/ 2219468 w 2482948"/>
              <a:gd name="connsiteY6412" fmla="*/ 1098840 h 2128862"/>
              <a:gd name="connsiteX6413" fmla="*/ 2217325 w 2482948"/>
              <a:gd name="connsiteY6413" fmla="*/ 1099952 h 2128862"/>
              <a:gd name="connsiteX6414" fmla="*/ 2212400 w 2482948"/>
              <a:gd name="connsiteY6414" fmla="*/ 1113771 h 2128862"/>
              <a:gd name="connsiteX6415" fmla="*/ 2180587 w 2482948"/>
              <a:gd name="connsiteY6415" fmla="*/ 1203028 h 2128862"/>
              <a:gd name="connsiteX6416" fmla="*/ 2120779 w 2482948"/>
              <a:gd name="connsiteY6416" fmla="*/ 1397792 h 2128862"/>
              <a:gd name="connsiteX6417" fmla="*/ 2090996 w 2482948"/>
              <a:gd name="connsiteY6417" fmla="*/ 1494312 h 2128862"/>
              <a:gd name="connsiteX6418" fmla="*/ 2079413 w 2482948"/>
              <a:gd name="connsiteY6418" fmla="*/ 1525612 h 2128862"/>
              <a:gd name="connsiteX6419" fmla="*/ 2044253 w 2482948"/>
              <a:gd name="connsiteY6419" fmla="*/ 1616755 h 2128862"/>
              <a:gd name="connsiteX6420" fmla="*/ 1943596 w 2482948"/>
              <a:gd name="connsiteY6420" fmla="*/ 1797109 h 2128862"/>
              <a:gd name="connsiteX6421" fmla="*/ 1927739 w 2482948"/>
              <a:gd name="connsiteY6421" fmla="*/ 1818205 h 2128862"/>
              <a:gd name="connsiteX6422" fmla="*/ 1921397 w 2482948"/>
              <a:gd name="connsiteY6422" fmla="*/ 1826478 h 2128862"/>
              <a:gd name="connsiteX6423" fmla="*/ 1869603 w 2482948"/>
              <a:gd name="connsiteY6423" fmla="*/ 1889286 h 2128862"/>
              <a:gd name="connsiteX6424" fmla="*/ 1852682 w 2482948"/>
              <a:gd name="connsiteY6424" fmla="*/ 1903436 h 2128862"/>
              <a:gd name="connsiteX6425" fmla="*/ 1853601 w 2482948"/>
              <a:gd name="connsiteY6425" fmla="*/ 1903476 h 2128862"/>
              <a:gd name="connsiteX6426" fmla="*/ 1860572 w 2482948"/>
              <a:gd name="connsiteY6426" fmla="*/ 1898809 h 2128862"/>
              <a:gd name="connsiteX6427" fmla="*/ 1864604 w 2482948"/>
              <a:gd name="connsiteY6427" fmla="*/ 1896110 h 2128862"/>
              <a:gd name="connsiteX6428" fmla="*/ 1931462 w 2482948"/>
              <a:gd name="connsiteY6428" fmla="*/ 1827306 h 2128862"/>
              <a:gd name="connsiteX6429" fmla="*/ 1935737 w 2482948"/>
              <a:gd name="connsiteY6429" fmla="*/ 1822066 h 2128862"/>
              <a:gd name="connsiteX6430" fmla="*/ 1954764 w 2482948"/>
              <a:gd name="connsiteY6430" fmla="*/ 1799038 h 2128862"/>
              <a:gd name="connsiteX6431" fmla="*/ 2060109 w 2482948"/>
              <a:gd name="connsiteY6431" fmla="*/ 1624476 h 2128862"/>
              <a:gd name="connsiteX6432" fmla="*/ 2099959 w 2482948"/>
              <a:gd name="connsiteY6432" fmla="*/ 1526990 h 2128862"/>
              <a:gd name="connsiteX6433" fmla="*/ 2108507 w 2482948"/>
              <a:gd name="connsiteY6433" fmla="*/ 1504791 h 2128862"/>
              <a:gd name="connsiteX6434" fmla="*/ 2138428 w 2482948"/>
              <a:gd name="connsiteY6434" fmla="*/ 1410063 h 2128862"/>
              <a:gd name="connsiteX6435" fmla="*/ 2144442 w 2482948"/>
              <a:gd name="connsiteY6435" fmla="*/ 1387180 h 2128862"/>
              <a:gd name="connsiteX6436" fmla="*/ 2145250 w 2482948"/>
              <a:gd name="connsiteY6436" fmla="*/ 1384436 h 2128862"/>
              <a:gd name="connsiteX6437" fmla="*/ 2145655 w 2482948"/>
              <a:gd name="connsiteY6437" fmla="*/ 1382914 h 2128862"/>
              <a:gd name="connsiteX6438" fmla="*/ 2149292 w 2482948"/>
              <a:gd name="connsiteY6438" fmla="*/ 1370707 h 2128862"/>
              <a:gd name="connsiteX6439" fmla="*/ 2156705 w 2482948"/>
              <a:gd name="connsiteY6439" fmla="*/ 1345533 h 2128862"/>
              <a:gd name="connsiteX6440" fmla="*/ 2158362 w 2482948"/>
              <a:gd name="connsiteY6440" fmla="*/ 1340192 h 2128862"/>
              <a:gd name="connsiteX6441" fmla="*/ 2158909 w 2482948"/>
              <a:gd name="connsiteY6441" fmla="*/ 1338430 h 2128862"/>
              <a:gd name="connsiteX6442" fmla="*/ 2160622 w 2482948"/>
              <a:gd name="connsiteY6442" fmla="*/ 1332683 h 2128862"/>
              <a:gd name="connsiteX6443" fmla="*/ 2165818 w 2482948"/>
              <a:gd name="connsiteY6443" fmla="*/ 1316168 h 2128862"/>
              <a:gd name="connsiteX6444" fmla="*/ 2174147 w 2482948"/>
              <a:gd name="connsiteY6444" fmla="*/ 1289331 h 2128862"/>
              <a:gd name="connsiteX6445" fmla="*/ 2176385 w 2482948"/>
              <a:gd name="connsiteY6445" fmla="*/ 1282422 h 2128862"/>
              <a:gd name="connsiteX6446" fmla="*/ 2178232 w 2482948"/>
              <a:gd name="connsiteY6446" fmla="*/ 1276719 h 2128862"/>
              <a:gd name="connsiteX6447" fmla="*/ 2181806 w 2482948"/>
              <a:gd name="connsiteY6447" fmla="*/ 1265361 h 2128862"/>
              <a:gd name="connsiteX6448" fmla="*/ 2187443 w 2482948"/>
              <a:gd name="connsiteY6448" fmla="*/ 1248281 h 2128862"/>
              <a:gd name="connsiteX6449" fmla="*/ 2195703 w 2482948"/>
              <a:gd name="connsiteY6449" fmla="*/ 1222781 h 2128862"/>
              <a:gd name="connsiteX6450" fmla="*/ 2198843 w 2482948"/>
              <a:gd name="connsiteY6450" fmla="*/ 1213741 h 2128862"/>
              <a:gd name="connsiteX6451" fmla="*/ 2207688 w 2482948"/>
              <a:gd name="connsiteY6451" fmla="*/ 1186940 h 2128862"/>
              <a:gd name="connsiteX6452" fmla="*/ 1003250 w 2482948"/>
              <a:gd name="connsiteY6452" fmla="*/ 1076315 h 2128862"/>
              <a:gd name="connsiteX6453" fmla="*/ 1003292 w 2482948"/>
              <a:gd name="connsiteY6453" fmla="*/ 1079803 h 2128862"/>
              <a:gd name="connsiteX6454" fmla="*/ 1007144 w 2482948"/>
              <a:gd name="connsiteY6454" fmla="*/ 1092219 h 2128862"/>
              <a:gd name="connsiteX6455" fmla="*/ 1005690 w 2482948"/>
              <a:gd name="connsiteY6455" fmla="*/ 1086279 h 2128862"/>
              <a:gd name="connsiteX6456" fmla="*/ 2139879 w 2482948"/>
              <a:gd name="connsiteY6456" fmla="*/ 1076097 h 2128862"/>
              <a:gd name="connsiteX6457" fmla="*/ 2134435 w 2482948"/>
              <a:gd name="connsiteY6457" fmla="*/ 1083796 h 2128862"/>
              <a:gd name="connsiteX6458" fmla="*/ 2120155 w 2482948"/>
              <a:gd name="connsiteY6458" fmla="*/ 1096033 h 2128862"/>
              <a:gd name="connsiteX6459" fmla="*/ 2113129 w 2482948"/>
              <a:gd name="connsiteY6459" fmla="*/ 1103228 h 2128862"/>
              <a:gd name="connsiteX6460" fmla="*/ 2110067 w 2482948"/>
              <a:gd name="connsiteY6460" fmla="*/ 1105091 h 2128862"/>
              <a:gd name="connsiteX6461" fmla="*/ 2108411 w 2482948"/>
              <a:gd name="connsiteY6461" fmla="*/ 1106098 h 2128862"/>
              <a:gd name="connsiteX6462" fmla="*/ 2105639 w 2482948"/>
              <a:gd name="connsiteY6462" fmla="*/ 1108473 h 2128862"/>
              <a:gd name="connsiteX6463" fmla="*/ 2105288 w 2482948"/>
              <a:gd name="connsiteY6463" fmla="*/ 1109371 h 2128862"/>
              <a:gd name="connsiteX6464" fmla="*/ 2105264 w 2482948"/>
              <a:gd name="connsiteY6464" fmla="*/ 1109431 h 2128862"/>
              <a:gd name="connsiteX6465" fmla="*/ 2105262 w 2482948"/>
              <a:gd name="connsiteY6465" fmla="*/ 1109436 h 2128862"/>
              <a:gd name="connsiteX6466" fmla="*/ 2134547 w 2482948"/>
              <a:gd name="connsiteY6466" fmla="*/ 1090027 h 2128862"/>
              <a:gd name="connsiteX6467" fmla="*/ 2137411 w 2482948"/>
              <a:gd name="connsiteY6467" fmla="*/ 1082546 h 2128862"/>
              <a:gd name="connsiteX6468" fmla="*/ 1733886 w 2482948"/>
              <a:gd name="connsiteY6468" fmla="*/ 1074608 h 2128862"/>
              <a:gd name="connsiteX6469" fmla="*/ 1727994 w 2482948"/>
              <a:gd name="connsiteY6469" fmla="*/ 1095714 h 2128862"/>
              <a:gd name="connsiteX6470" fmla="*/ 1725379 w 2482948"/>
              <a:gd name="connsiteY6470" fmla="*/ 1105081 h 2128862"/>
              <a:gd name="connsiteX6471" fmla="*/ 1721144 w 2482948"/>
              <a:gd name="connsiteY6471" fmla="*/ 1120250 h 2128862"/>
              <a:gd name="connsiteX6472" fmla="*/ 1705745 w 2482948"/>
              <a:gd name="connsiteY6472" fmla="*/ 1185862 h 2128862"/>
              <a:gd name="connsiteX6473" fmla="*/ 1684096 w 2482948"/>
              <a:gd name="connsiteY6473" fmla="*/ 1295205 h 2128862"/>
              <a:gd name="connsiteX6474" fmla="*/ 1680786 w 2482948"/>
              <a:gd name="connsiteY6474" fmla="*/ 1312165 h 2128862"/>
              <a:gd name="connsiteX6475" fmla="*/ 1665343 w 2482948"/>
              <a:gd name="connsiteY6475" fmla="*/ 1479006 h 2128862"/>
              <a:gd name="connsiteX6476" fmla="*/ 1657622 w 2482948"/>
              <a:gd name="connsiteY6476" fmla="*/ 1747193 h 2128862"/>
              <a:gd name="connsiteX6477" fmla="*/ 1659001 w 2482948"/>
              <a:gd name="connsiteY6477" fmla="*/ 1795729 h 2128862"/>
              <a:gd name="connsiteX6478" fmla="*/ 1660917 w 2482948"/>
              <a:gd name="connsiteY6478" fmla="*/ 1818541 h 2128862"/>
              <a:gd name="connsiteX6479" fmla="*/ 1662150 w 2482948"/>
              <a:gd name="connsiteY6479" fmla="*/ 1820120 h 2128862"/>
              <a:gd name="connsiteX6480" fmla="*/ 1668976 w 2482948"/>
              <a:gd name="connsiteY6480" fmla="*/ 1828858 h 2128862"/>
              <a:gd name="connsiteX6481" fmla="*/ 1671326 w 2482948"/>
              <a:gd name="connsiteY6481" fmla="*/ 1831282 h 2128862"/>
              <a:gd name="connsiteX6482" fmla="*/ 1669481 w 2482948"/>
              <a:gd name="connsiteY6482" fmla="*/ 1798487 h 2128862"/>
              <a:gd name="connsiteX6483" fmla="*/ 1669481 w 2482948"/>
              <a:gd name="connsiteY6483" fmla="*/ 1751331 h 2128862"/>
              <a:gd name="connsiteX6484" fmla="*/ 1683270 w 2482948"/>
              <a:gd name="connsiteY6484" fmla="*/ 1487831 h 2128862"/>
              <a:gd name="connsiteX6485" fmla="*/ 1700505 w 2482948"/>
              <a:gd name="connsiteY6485" fmla="*/ 1322368 h 2128862"/>
              <a:gd name="connsiteX6486" fmla="*/ 1709330 w 2482948"/>
              <a:gd name="connsiteY6486" fmla="*/ 1278107 h 2128862"/>
              <a:gd name="connsiteX6487" fmla="*/ 1725601 w 2482948"/>
              <a:gd name="connsiteY6487" fmla="*/ 1197582 h 2128862"/>
              <a:gd name="connsiteX6488" fmla="*/ 1740079 w 2482948"/>
              <a:gd name="connsiteY6488" fmla="*/ 1136287 h 2128862"/>
              <a:gd name="connsiteX6489" fmla="*/ 1753196 w 2482948"/>
              <a:gd name="connsiteY6489" fmla="*/ 1089324 h 2128862"/>
              <a:gd name="connsiteX6490" fmla="*/ 2195349 w 2482948"/>
              <a:gd name="connsiteY6490" fmla="*/ 1074373 h 2128862"/>
              <a:gd name="connsiteX6491" fmla="*/ 2162396 w 2482948"/>
              <a:gd name="connsiteY6491" fmla="*/ 1101109 h 2128862"/>
              <a:gd name="connsiteX6492" fmla="*/ 2162166 w 2482948"/>
              <a:gd name="connsiteY6492" fmla="*/ 1101729 h 2128862"/>
              <a:gd name="connsiteX6493" fmla="*/ 2160062 w 2482948"/>
              <a:gd name="connsiteY6493" fmla="*/ 1107403 h 2128862"/>
              <a:gd name="connsiteX6494" fmla="*/ 2178234 w 2482948"/>
              <a:gd name="connsiteY6494" fmla="*/ 1095707 h 2128862"/>
              <a:gd name="connsiteX6495" fmla="*/ 2191221 w 2482948"/>
              <a:gd name="connsiteY6495" fmla="*/ 1085687 h 2128862"/>
              <a:gd name="connsiteX6496" fmla="*/ 2194213 w 2482948"/>
              <a:gd name="connsiteY6496" fmla="*/ 1077487 h 2128862"/>
              <a:gd name="connsiteX6497" fmla="*/ 1635558 w 2482948"/>
              <a:gd name="connsiteY6497" fmla="*/ 1072700 h 2128862"/>
              <a:gd name="connsiteX6498" fmla="*/ 1632105 w 2482948"/>
              <a:gd name="connsiteY6498" fmla="*/ 1076314 h 2128862"/>
              <a:gd name="connsiteX6499" fmla="*/ 1627024 w 2482948"/>
              <a:gd name="connsiteY6499" fmla="*/ 1081633 h 2128862"/>
              <a:gd name="connsiteX6500" fmla="*/ 1626278 w 2482948"/>
              <a:gd name="connsiteY6500" fmla="*/ 1084545 h 2128862"/>
              <a:gd name="connsiteX6501" fmla="*/ 1631897 w 2482948"/>
              <a:gd name="connsiteY6501" fmla="*/ 1077945 h 2128862"/>
              <a:gd name="connsiteX6502" fmla="*/ 1634101 w 2482948"/>
              <a:gd name="connsiteY6502" fmla="*/ 1075355 h 2128862"/>
              <a:gd name="connsiteX6503" fmla="*/ 1624380 w 2482948"/>
              <a:gd name="connsiteY6503" fmla="*/ 1072064 h 2128862"/>
              <a:gd name="connsiteX6504" fmla="*/ 1603180 w 2482948"/>
              <a:gd name="connsiteY6504" fmla="*/ 1089948 h 2128862"/>
              <a:gd name="connsiteX6505" fmla="*/ 1603180 w 2482948"/>
              <a:gd name="connsiteY6505" fmla="*/ 1089949 h 2128862"/>
              <a:gd name="connsiteX6506" fmla="*/ 1599704 w 2482948"/>
              <a:gd name="connsiteY6506" fmla="*/ 1091440 h 2128862"/>
              <a:gd name="connsiteX6507" fmla="*/ 1598318 w 2482948"/>
              <a:gd name="connsiteY6507" fmla="*/ 1096752 h 2128862"/>
              <a:gd name="connsiteX6508" fmla="*/ 1602544 w 2482948"/>
              <a:gd name="connsiteY6508" fmla="*/ 1094517 h 2128862"/>
              <a:gd name="connsiteX6509" fmla="*/ 1603656 w 2482948"/>
              <a:gd name="connsiteY6509" fmla="*/ 1093929 h 2128862"/>
              <a:gd name="connsiteX6510" fmla="*/ 1606211 w 2482948"/>
              <a:gd name="connsiteY6510" fmla="*/ 1091233 h 2128862"/>
              <a:gd name="connsiteX6511" fmla="*/ 1617623 w 2482948"/>
              <a:gd name="connsiteY6511" fmla="*/ 1079193 h 2128862"/>
              <a:gd name="connsiteX6512" fmla="*/ 1897268 w 2482948"/>
              <a:gd name="connsiteY6512" fmla="*/ 1070300 h 2128862"/>
              <a:gd name="connsiteX6513" fmla="*/ 1896584 w 2482948"/>
              <a:gd name="connsiteY6513" fmla="*/ 1072434 h 2128862"/>
              <a:gd name="connsiteX6514" fmla="*/ 1888714 w 2482948"/>
              <a:gd name="connsiteY6514" fmla="*/ 1096976 h 2128862"/>
              <a:gd name="connsiteX6515" fmla="*/ 1888200 w 2482948"/>
              <a:gd name="connsiteY6515" fmla="*/ 1098579 h 2128862"/>
              <a:gd name="connsiteX6516" fmla="*/ 1889593 w 2482948"/>
              <a:gd name="connsiteY6516" fmla="*/ 1097665 h 2128862"/>
              <a:gd name="connsiteX6517" fmla="*/ 1891031 w 2482948"/>
              <a:gd name="connsiteY6517" fmla="*/ 1096721 h 2128862"/>
              <a:gd name="connsiteX6518" fmla="*/ 1894035 w 2482948"/>
              <a:gd name="connsiteY6518" fmla="*/ 1086880 h 2128862"/>
              <a:gd name="connsiteX6519" fmla="*/ 1897147 w 2482948"/>
              <a:gd name="connsiteY6519" fmla="*/ 1076688 h 2128862"/>
              <a:gd name="connsiteX6520" fmla="*/ 1632392 w 2482948"/>
              <a:gd name="connsiteY6520" fmla="*/ 1070191 h 2128862"/>
              <a:gd name="connsiteX6521" fmla="*/ 1629380 w 2482948"/>
              <a:gd name="connsiteY6521" fmla="*/ 1073228 h 2128862"/>
              <a:gd name="connsiteX6522" fmla="*/ 1629108 w 2482948"/>
              <a:gd name="connsiteY6522" fmla="*/ 1073503 h 2128862"/>
              <a:gd name="connsiteX6523" fmla="*/ 1628684 w 2482948"/>
              <a:gd name="connsiteY6523" fmla="*/ 1075154 h 2128862"/>
              <a:gd name="connsiteX6524" fmla="*/ 1628573 w 2482948"/>
              <a:gd name="connsiteY6524" fmla="*/ 1075589 h 2128862"/>
              <a:gd name="connsiteX6525" fmla="*/ 1628560 w 2482948"/>
              <a:gd name="connsiteY6525" fmla="*/ 1075640 h 2128862"/>
              <a:gd name="connsiteX6526" fmla="*/ 1735342 w 2482948"/>
              <a:gd name="connsiteY6526" fmla="*/ 1069391 h 2128862"/>
              <a:gd name="connsiteX6527" fmla="*/ 1735325 w 2482948"/>
              <a:gd name="connsiteY6527" fmla="*/ 1069451 h 2128862"/>
              <a:gd name="connsiteX6528" fmla="*/ 1735152 w 2482948"/>
              <a:gd name="connsiteY6528" fmla="*/ 1070070 h 2128862"/>
              <a:gd name="connsiteX6529" fmla="*/ 1742263 w 2482948"/>
              <a:gd name="connsiteY6529" fmla="*/ 1075493 h 2128862"/>
              <a:gd name="connsiteX6530" fmla="*/ 1741843 w 2482948"/>
              <a:gd name="connsiteY6530" fmla="*/ 1075123 h 2128862"/>
              <a:gd name="connsiteX6531" fmla="*/ 1843805 w 2482948"/>
              <a:gd name="connsiteY6531" fmla="*/ 1069296 h 2128862"/>
              <a:gd name="connsiteX6532" fmla="*/ 1841036 w 2482948"/>
              <a:gd name="connsiteY6532" fmla="*/ 1077110 h 2128862"/>
              <a:gd name="connsiteX6533" fmla="*/ 1839482 w 2482948"/>
              <a:gd name="connsiteY6533" fmla="*/ 1081499 h 2128862"/>
              <a:gd name="connsiteX6534" fmla="*/ 1839614 w 2482948"/>
              <a:gd name="connsiteY6534" fmla="*/ 1084535 h 2128862"/>
              <a:gd name="connsiteX6535" fmla="*/ 1839932 w 2482948"/>
              <a:gd name="connsiteY6535" fmla="*/ 1091865 h 2128862"/>
              <a:gd name="connsiteX6536" fmla="*/ 1845282 w 2482948"/>
              <a:gd name="connsiteY6536" fmla="*/ 1094180 h 2128862"/>
              <a:gd name="connsiteX6537" fmla="*/ 1846112 w 2482948"/>
              <a:gd name="connsiteY6537" fmla="*/ 1093614 h 2128862"/>
              <a:gd name="connsiteX6538" fmla="*/ 1845543 w 2482948"/>
              <a:gd name="connsiteY6538" fmla="*/ 1075258 h 2128862"/>
              <a:gd name="connsiteX6539" fmla="*/ 1844041 w 2482948"/>
              <a:gd name="connsiteY6539" fmla="*/ 1070104 h 2128862"/>
              <a:gd name="connsiteX6540" fmla="*/ 1870900 w 2482948"/>
              <a:gd name="connsiteY6540" fmla="*/ 1068617 h 2128862"/>
              <a:gd name="connsiteX6541" fmla="*/ 1865040 w 2482948"/>
              <a:gd name="connsiteY6541" fmla="*/ 1086715 h 2128862"/>
              <a:gd name="connsiteX6542" fmla="*/ 1860687 w 2482948"/>
              <a:gd name="connsiteY6542" fmla="*/ 1100158 h 2128862"/>
              <a:gd name="connsiteX6543" fmla="*/ 1860734 w 2482948"/>
              <a:gd name="connsiteY6543" fmla="*/ 1100175 h 2128862"/>
              <a:gd name="connsiteX6544" fmla="*/ 1861569 w 2482948"/>
              <a:gd name="connsiteY6544" fmla="*/ 1100478 h 2128862"/>
              <a:gd name="connsiteX6545" fmla="*/ 1868311 w 2482948"/>
              <a:gd name="connsiteY6545" fmla="*/ 1096233 h 2128862"/>
              <a:gd name="connsiteX6546" fmla="*/ 1871275 w 2482948"/>
              <a:gd name="connsiteY6546" fmla="*/ 1070966 h 2128862"/>
              <a:gd name="connsiteX6547" fmla="*/ 1871032 w 2482948"/>
              <a:gd name="connsiteY6547" fmla="*/ 1069444 h 2128862"/>
              <a:gd name="connsiteX6548" fmla="*/ 1871001 w 2482948"/>
              <a:gd name="connsiteY6548" fmla="*/ 1069250 h 2128862"/>
              <a:gd name="connsiteX6549" fmla="*/ 1007026 w 2482948"/>
              <a:gd name="connsiteY6549" fmla="*/ 1068428 h 2128862"/>
              <a:gd name="connsiteX6550" fmla="*/ 1006993 w 2482948"/>
              <a:gd name="connsiteY6550" fmla="*/ 1071921 h 2128862"/>
              <a:gd name="connsiteX6551" fmla="*/ 1006971 w 2482948"/>
              <a:gd name="connsiteY6551" fmla="*/ 1074244 h 2128862"/>
              <a:gd name="connsiteX6552" fmla="*/ 1010371 w 2482948"/>
              <a:gd name="connsiteY6552" fmla="*/ 1086128 h 2128862"/>
              <a:gd name="connsiteX6553" fmla="*/ 1012437 w 2482948"/>
              <a:gd name="connsiteY6553" fmla="*/ 1093351 h 2128862"/>
              <a:gd name="connsiteX6554" fmla="*/ 1013280 w 2482948"/>
              <a:gd name="connsiteY6554" fmla="*/ 1096296 h 2128862"/>
              <a:gd name="connsiteX6555" fmla="*/ 1601164 w 2482948"/>
              <a:gd name="connsiteY6555" fmla="*/ 1068055 h 2128862"/>
              <a:gd name="connsiteX6556" fmla="*/ 1594439 w 2482948"/>
              <a:gd name="connsiteY6556" fmla="*/ 1070387 h 2128862"/>
              <a:gd name="connsiteX6557" fmla="*/ 1580452 w 2482948"/>
              <a:gd name="connsiteY6557" fmla="*/ 1075237 h 2128862"/>
              <a:gd name="connsiteX6558" fmla="*/ 1577528 w 2482948"/>
              <a:gd name="connsiteY6558" fmla="*/ 1078229 h 2128862"/>
              <a:gd name="connsiteX6559" fmla="*/ 1575295 w 2482948"/>
              <a:gd name="connsiteY6559" fmla="*/ 1080515 h 2128862"/>
              <a:gd name="connsiteX6560" fmla="*/ 1573869 w 2482948"/>
              <a:gd name="connsiteY6560" fmla="*/ 1086788 h 2128862"/>
              <a:gd name="connsiteX6561" fmla="*/ 1573976 w 2482948"/>
              <a:gd name="connsiteY6561" fmla="*/ 1086737 h 2128862"/>
              <a:gd name="connsiteX6562" fmla="*/ 1574157 w 2482948"/>
              <a:gd name="connsiteY6562" fmla="*/ 1086650 h 2128862"/>
              <a:gd name="connsiteX6563" fmla="*/ 1599493 w 2482948"/>
              <a:gd name="connsiteY6563" fmla="*/ 1074466 h 2128862"/>
              <a:gd name="connsiteX6564" fmla="*/ 1601084 w 2482948"/>
              <a:gd name="connsiteY6564" fmla="*/ 1068362 h 2128862"/>
              <a:gd name="connsiteX6565" fmla="*/ 1601150 w 2482948"/>
              <a:gd name="connsiteY6565" fmla="*/ 1068111 h 2128862"/>
              <a:gd name="connsiteX6566" fmla="*/ 1225733 w 2482948"/>
              <a:gd name="connsiteY6566" fmla="*/ 1067982 h 2128862"/>
              <a:gd name="connsiteX6567" fmla="*/ 1229167 w 2482948"/>
              <a:gd name="connsiteY6567" fmla="*/ 1073904 h 2128862"/>
              <a:gd name="connsiteX6568" fmla="*/ 1231254 w 2482948"/>
              <a:gd name="connsiteY6568" fmla="*/ 1077503 h 2128862"/>
              <a:gd name="connsiteX6569" fmla="*/ 1238932 w 2482948"/>
              <a:gd name="connsiteY6569" fmla="*/ 1089551 h 2128862"/>
              <a:gd name="connsiteX6570" fmla="*/ 1249084 w 2482948"/>
              <a:gd name="connsiteY6570" fmla="*/ 1093933 h 2128862"/>
              <a:gd name="connsiteX6571" fmla="*/ 1243841 w 2482948"/>
              <a:gd name="connsiteY6571" fmla="*/ 1088691 h 2128862"/>
              <a:gd name="connsiteX6572" fmla="*/ 1235318 w 2482948"/>
              <a:gd name="connsiteY6572" fmla="*/ 1071959 h 2128862"/>
              <a:gd name="connsiteX6573" fmla="*/ 745082 w 2482948"/>
              <a:gd name="connsiteY6573" fmla="*/ 1067055 h 2128862"/>
              <a:gd name="connsiteX6574" fmla="*/ 765500 w 2482948"/>
              <a:gd name="connsiteY6574" fmla="*/ 1085204 h 2128862"/>
              <a:gd name="connsiteX6575" fmla="*/ 776256 w 2482948"/>
              <a:gd name="connsiteY6575" fmla="*/ 1091410 h 2128862"/>
              <a:gd name="connsiteX6576" fmla="*/ 803005 w 2482948"/>
              <a:gd name="connsiteY6576" fmla="*/ 1105199 h 2128862"/>
              <a:gd name="connsiteX6577" fmla="*/ 822861 w 2482948"/>
              <a:gd name="connsiteY6577" fmla="*/ 1110575 h 2128862"/>
              <a:gd name="connsiteX6578" fmla="*/ 843545 w 2482948"/>
              <a:gd name="connsiteY6578" fmla="*/ 1117470 h 2128862"/>
              <a:gd name="connsiteX6579" fmla="*/ 847680 w 2482948"/>
              <a:gd name="connsiteY6579" fmla="*/ 1120228 h 2128862"/>
              <a:gd name="connsiteX6580" fmla="*/ 902835 w 2482948"/>
              <a:gd name="connsiteY6580" fmla="*/ 1167384 h 2128862"/>
              <a:gd name="connsiteX6581" fmla="*/ 912763 w 2482948"/>
              <a:gd name="connsiteY6581" fmla="*/ 1172900 h 2128862"/>
              <a:gd name="connsiteX6582" fmla="*/ 913728 w 2482948"/>
              <a:gd name="connsiteY6582" fmla="*/ 1172900 h 2128862"/>
              <a:gd name="connsiteX6583" fmla="*/ 949360 w 2482948"/>
              <a:gd name="connsiteY6583" fmla="*/ 1182339 h 2128862"/>
              <a:gd name="connsiteX6584" fmla="*/ 916071 w 2482948"/>
              <a:gd name="connsiteY6584" fmla="*/ 1168900 h 2128862"/>
              <a:gd name="connsiteX6585" fmla="*/ 914691 w 2482948"/>
              <a:gd name="connsiteY6585" fmla="*/ 1167936 h 2128862"/>
              <a:gd name="connsiteX6586" fmla="*/ 905316 w 2482948"/>
              <a:gd name="connsiteY6586" fmla="*/ 1161041 h 2128862"/>
              <a:gd name="connsiteX6587" fmla="*/ 850162 w 2482948"/>
              <a:gd name="connsiteY6587" fmla="*/ 1106852 h 2128862"/>
              <a:gd name="connsiteX6588" fmla="*/ 832236 w 2482948"/>
              <a:gd name="connsiteY6588" fmla="*/ 1103129 h 2128862"/>
              <a:gd name="connsiteX6589" fmla="*/ 810726 w 2482948"/>
              <a:gd name="connsiteY6589" fmla="*/ 1100647 h 2128862"/>
              <a:gd name="connsiteX6590" fmla="*/ 780943 w 2482948"/>
              <a:gd name="connsiteY6590" fmla="*/ 1088374 h 2128862"/>
              <a:gd name="connsiteX6591" fmla="*/ 770326 w 2482948"/>
              <a:gd name="connsiteY6591" fmla="*/ 1083273 h 2128862"/>
              <a:gd name="connsiteX6592" fmla="*/ 1816831 w 2482948"/>
              <a:gd name="connsiteY6592" fmla="*/ 1065665 h 2128862"/>
              <a:gd name="connsiteX6593" fmla="*/ 1816319 w 2482948"/>
              <a:gd name="connsiteY6593" fmla="*/ 1067289 h 2128862"/>
              <a:gd name="connsiteX6594" fmla="*/ 1814627 w 2482948"/>
              <a:gd name="connsiteY6594" fmla="*/ 1072651 h 2128862"/>
              <a:gd name="connsiteX6595" fmla="*/ 1815661 w 2482948"/>
              <a:gd name="connsiteY6595" fmla="*/ 1074607 h 2128862"/>
              <a:gd name="connsiteX6596" fmla="*/ 1816483 w 2482948"/>
              <a:gd name="connsiteY6596" fmla="*/ 1076163 h 2128862"/>
              <a:gd name="connsiteX6597" fmla="*/ 1819656 w 2482948"/>
              <a:gd name="connsiteY6597" fmla="*/ 1082169 h 2128862"/>
              <a:gd name="connsiteX6598" fmla="*/ 1819701 w 2482948"/>
              <a:gd name="connsiteY6598" fmla="*/ 1082417 h 2128862"/>
              <a:gd name="connsiteX6599" fmla="*/ 1819790 w 2482948"/>
              <a:gd name="connsiteY6599" fmla="*/ 1082908 h 2128862"/>
              <a:gd name="connsiteX6600" fmla="*/ 1820106 w 2482948"/>
              <a:gd name="connsiteY6600" fmla="*/ 1083129 h 2128862"/>
              <a:gd name="connsiteX6601" fmla="*/ 1820695 w 2482948"/>
              <a:gd name="connsiteY6601" fmla="*/ 1083541 h 2128862"/>
              <a:gd name="connsiteX6602" fmla="*/ 1822653 w 2482948"/>
              <a:gd name="connsiteY6602" fmla="*/ 1084388 h 2128862"/>
              <a:gd name="connsiteX6603" fmla="*/ 1824048 w 2482948"/>
              <a:gd name="connsiteY6603" fmla="*/ 1084992 h 2128862"/>
              <a:gd name="connsiteX6604" fmla="*/ 1817953 w 2482948"/>
              <a:gd name="connsiteY6604" fmla="*/ 1068670 h 2128862"/>
              <a:gd name="connsiteX6605" fmla="*/ 1730812 w 2482948"/>
              <a:gd name="connsiteY6605" fmla="*/ 1065397 h 2128862"/>
              <a:gd name="connsiteX6606" fmla="*/ 1731699 w 2482948"/>
              <a:gd name="connsiteY6606" fmla="*/ 1066435 h 2128862"/>
              <a:gd name="connsiteX6607" fmla="*/ 1731719 w 2482948"/>
              <a:gd name="connsiteY6607" fmla="*/ 1066364 h 2128862"/>
              <a:gd name="connsiteX6608" fmla="*/ 1731749 w 2482948"/>
              <a:gd name="connsiteY6608" fmla="*/ 1066254 h 2128862"/>
              <a:gd name="connsiteX6609" fmla="*/ 1731756 w 2482948"/>
              <a:gd name="connsiteY6609" fmla="*/ 1066230 h 2128862"/>
              <a:gd name="connsiteX6610" fmla="*/ 1731416 w 2482948"/>
              <a:gd name="connsiteY6610" fmla="*/ 1065930 h 2128862"/>
              <a:gd name="connsiteX6611" fmla="*/ 1011070 w 2482948"/>
              <a:gd name="connsiteY6611" fmla="*/ 1065173 h 2128862"/>
              <a:gd name="connsiteX6612" fmla="*/ 1010988 w 2482948"/>
              <a:gd name="connsiteY6612" fmla="*/ 1067855 h 2128862"/>
              <a:gd name="connsiteX6613" fmla="*/ 1010988 w 2482948"/>
              <a:gd name="connsiteY6613" fmla="*/ 1067859 h 2128862"/>
              <a:gd name="connsiteX6614" fmla="*/ 1011134 w 2482948"/>
              <a:gd name="connsiteY6614" fmla="*/ 1068412 h 2128862"/>
              <a:gd name="connsiteX6615" fmla="*/ 1013961 w 2482948"/>
              <a:gd name="connsiteY6615" fmla="*/ 1079139 h 2128862"/>
              <a:gd name="connsiteX6616" fmla="*/ 1012778 w 2482948"/>
              <a:gd name="connsiteY6616" fmla="*/ 1073426 h 2128862"/>
              <a:gd name="connsiteX6617" fmla="*/ 585020 w 2482948"/>
              <a:gd name="connsiteY6617" fmla="*/ 1064985 h 2128862"/>
              <a:gd name="connsiteX6618" fmla="*/ 551540 w 2482948"/>
              <a:gd name="connsiteY6618" fmla="*/ 1100146 h 2128862"/>
              <a:gd name="connsiteX6619" fmla="*/ 546135 w 2482948"/>
              <a:gd name="connsiteY6619" fmla="*/ 1105823 h 2128862"/>
              <a:gd name="connsiteX6620" fmla="*/ 535300 w 2482948"/>
              <a:gd name="connsiteY6620" fmla="*/ 1117202 h 2128862"/>
              <a:gd name="connsiteX6621" fmla="*/ 515740 w 2482948"/>
              <a:gd name="connsiteY6621" fmla="*/ 1135476 h 2128862"/>
              <a:gd name="connsiteX6622" fmla="*/ 514768 w 2482948"/>
              <a:gd name="connsiteY6622" fmla="*/ 1136384 h 2128862"/>
              <a:gd name="connsiteX6623" fmla="*/ 514351 w 2482948"/>
              <a:gd name="connsiteY6623" fmla="*/ 1136838 h 2128862"/>
              <a:gd name="connsiteX6624" fmla="*/ 535008 w 2482948"/>
              <a:gd name="connsiteY6624" fmla="*/ 1117659 h 2128862"/>
              <a:gd name="connsiteX6625" fmla="*/ 559499 w 2482948"/>
              <a:gd name="connsiteY6625" fmla="*/ 1091962 h 2128862"/>
              <a:gd name="connsiteX6626" fmla="*/ 584790 w 2482948"/>
              <a:gd name="connsiteY6626" fmla="*/ 1065424 h 2128862"/>
              <a:gd name="connsiteX6627" fmla="*/ 584833 w 2482948"/>
              <a:gd name="connsiteY6627" fmla="*/ 1065343 h 2128862"/>
              <a:gd name="connsiteX6628" fmla="*/ 584930 w 2482948"/>
              <a:gd name="connsiteY6628" fmla="*/ 1065158 h 2128862"/>
              <a:gd name="connsiteX6629" fmla="*/ 714103 w 2482948"/>
              <a:gd name="connsiteY6629" fmla="*/ 1064474 h 2128862"/>
              <a:gd name="connsiteX6630" fmla="*/ 745646 w 2482948"/>
              <a:gd name="connsiteY6630" fmla="*/ 1104369 h 2128862"/>
              <a:gd name="connsiteX6631" fmla="*/ 748679 w 2482948"/>
              <a:gd name="connsiteY6631" fmla="*/ 1107403 h 2128862"/>
              <a:gd name="connsiteX6632" fmla="*/ 776256 w 2482948"/>
              <a:gd name="connsiteY6632" fmla="*/ 1134980 h 2128862"/>
              <a:gd name="connsiteX6633" fmla="*/ 813347 w 2482948"/>
              <a:gd name="connsiteY6633" fmla="*/ 1162557 h 2128862"/>
              <a:gd name="connsiteX6634" fmla="*/ 816518 w 2482948"/>
              <a:gd name="connsiteY6634" fmla="*/ 1164487 h 2128862"/>
              <a:gd name="connsiteX6635" fmla="*/ 884358 w 2482948"/>
              <a:gd name="connsiteY6635" fmla="*/ 1196064 h 2128862"/>
              <a:gd name="connsiteX6636" fmla="*/ 895941 w 2482948"/>
              <a:gd name="connsiteY6636" fmla="*/ 1198408 h 2128862"/>
              <a:gd name="connsiteX6637" fmla="*/ 898423 w 2482948"/>
              <a:gd name="connsiteY6637" fmla="*/ 1198408 h 2128862"/>
              <a:gd name="connsiteX6638" fmla="*/ 928913 w 2482948"/>
              <a:gd name="connsiteY6638" fmla="*/ 1197396 h 2128862"/>
              <a:gd name="connsiteX6639" fmla="*/ 901870 w 2482948"/>
              <a:gd name="connsiteY6639" fmla="*/ 1194684 h 2128862"/>
              <a:gd name="connsiteX6640" fmla="*/ 898422 w 2482948"/>
              <a:gd name="connsiteY6640" fmla="*/ 1193857 h 2128862"/>
              <a:gd name="connsiteX6641" fmla="*/ 887805 w 2482948"/>
              <a:gd name="connsiteY6641" fmla="*/ 1190547 h 2128862"/>
              <a:gd name="connsiteX6642" fmla="*/ 822448 w 2482948"/>
              <a:gd name="connsiteY6642" fmla="*/ 1152767 h 2128862"/>
              <a:gd name="connsiteX6643" fmla="*/ 806453 w 2482948"/>
              <a:gd name="connsiteY6643" fmla="*/ 1143667 h 2128862"/>
              <a:gd name="connsiteX6644" fmla="*/ 781909 w 2482948"/>
              <a:gd name="connsiteY6644" fmla="*/ 1129878 h 2128862"/>
              <a:gd name="connsiteX6645" fmla="*/ 756814 w 2482948"/>
              <a:gd name="connsiteY6645" fmla="*/ 1109609 h 2128862"/>
              <a:gd name="connsiteX6646" fmla="*/ 748679 w 2482948"/>
              <a:gd name="connsiteY6646" fmla="*/ 1102853 h 2128862"/>
              <a:gd name="connsiteX6647" fmla="*/ 2225352 w 2482948"/>
              <a:gd name="connsiteY6647" fmla="*/ 1062871 h 2128862"/>
              <a:gd name="connsiteX6648" fmla="*/ 2218410 w 2482948"/>
              <a:gd name="connsiteY6648" fmla="*/ 1070924 h 2128862"/>
              <a:gd name="connsiteX6649" fmla="*/ 2216607 w 2482948"/>
              <a:gd name="connsiteY6649" fmla="*/ 1073015 h 2128862"/>
              <a:gd name="connsiteX6650" fmla="*/ 2204546 w 2482948"/>
              <a:gd name="connsiteY6650" fmla="*/ 1082343 h 2128862"/>
              <a:gd name="connsiteX6651" fmla="*/ 2199034 w 2482948"/>
              <a:gd name="connsiteY6651" fmla="*/ 1086606 h 2128862"/>
              <a:gd name="connsiteX6652" fmla="*/ 2194422 w 2482948"/>
              <a:gd name="connsiteY6652" fmla="*/ 1091443 h 2128862"/>
              <a:gd name="connsiteX6653" fmla="*/ 2191628 w 2482948"/>
              <a:gd name="connsiteY6653" fmla="*/ 1099099 h 2128862"/>
              <a:gd name="connsiteX6654" fmla="*/ 2219668 w 2482948"/>
              <a:gd name="connsiteY6654" fmla="*/ 1078819 h 2128862"/>
              <a:gd name="connsiteX6655" fmla="*/ 2222860 w 2482948"/>
              <a:gd name="connsiteY6655" fmla="*/ 1069863 h 2128862"/>
              <a:gd name="connsiteX6656" fmla="*/ 2224421 w 2482948"/>
              <a:gd name="connsiteY6656" fmla="*/ 1065486 h 2128862"/>
              <a:gd name="connsiteX6657" fmla="*/ 1791012 w 2482948"/>
              <a:gd name="connsiteY6657" fmla="*/ 1062123 h 2128862"/>
              <a:gd name="connsiteX6658" fmla="*/ 1790892 w 2482948"/>
              <a:gd name="connsiteY6658" fmla="*/ 1062458 h 2128862"/>
              <a:gd name="connsiteX6659" fmla="*/ 1790848 w 2482948"/>
              <a:gd name="connsiteY6659" fmla="*/ 1062581 h 2128862"/>
              <a:gd name="connsiteX6660" fmla="*/ 1790839 w 2482948"/>
              <a:gd name="connsiteY6660" fmla="*/ 1062604 h 2128862"/>
              <a:gd name="connsiteX6661" fmla="*/ 1790845 w 2482948"/>
              <a:gd name="connsiteY6661" fmla="*/ 1062609 h 2128862"/>
              <a:gd name="connsiteX6662" fmla="*/ 1790858 w 2482948"/>
              <a:gd name="connsiteY6662" fmla="*/ 1062619 h 2128862"/>
              <a:gd name="connsiteX6663" fmla="*/ 1791166 w 2482948"/>
              <a:gd name="connsiteY6663" fmla="*/ 1062864 h 2128862"/>
              <a:gd name="connsiteX6664" fmla="*/ 1791573 w 2482948"/>
              <a:gd name="connsiteY6664" fmla="*/ 1063150 h 2128862"/>
              <a:gd name="connsiteX6665" fmla="*/ 1791780 w 2482948"/>
              <a:gd name="connsiteY6665" fmla="*/ 1063294 h 2128862"/>
              <a:gd name="connsiteX6666" fmla="*/ 2118204 w 2482948"/>
              <a:gd name="connsiteY6666" fmla="*/ 1061942 h 2128862"/>
              <a:gd name="connsiteX6667" fmla="*/ 2118163 w 2482948"/>
              <a:gd name="connsiteY6667" fmla="*/ 1062015 h 2128862"/>
              <a:gd name="connsiteX6668" fmla="*/ 2116413 w 2482948"/>
              <a:gd name="connsiteY6668" fmla="*/ 1065088 h 2128862"/>
              <a:gd name="connsiteX6669" fmla="*/ 2080018 w 2482948"/>
              <a:gd name="connsiteY6669" fmla="*/ 1104904 h 2128862"/>
              <a:gd name="connsiteX6670" fmla="*/ 2077836 w 2482948"/>
              <a:gd name="connsiteY6670" fmla="*/ 1106262 h 2128862"/>
              <a:gd name="connsiteX6671" fmla="*/ 2075991 w 2482948"/>
              <a:gd name="connsiteY6671" fmla="*/ 1110916 h 2128862"/>
              <a:gd name="connsiteX6672" fmla="*/ 2077067 w 2482948"/>
              <a:gd name="connsiteY6672" fmla="*/ 1110169 h 2128862"/>
              <a:gd name="connsiteX6673" fmla="*/ 2098270 w 2482948"/>
              <a:gd name="connsiteY6673" fmla="*/ 1095457 h 2128862"/>
              <a:gd name="connsiteX6674" fmla="*/ 2110274 w 2482948"/>
              <a:gd name="connsiteY6674" fmla="*/ 1082231 h 2128862"/>
              <a:gd name="connsiteX6675" fmla="*/ 2111804 w 2482948"/>
              <a:gd name="connsiteY6675" fmla="*/ 1078318 h 2128862"/>
              <a:gd name="connsiteX6676" fmla="*/ 2116170 w 2482948"/>
              <a:gd name="connsiteY6676" fmla="*/ 1067148 h 2128862"/>
              <a:gd name="connsiteX6677" fmla="*/ 16295 w 2482948"/>
              <a:gd name="connsiteY6677" fmla="*/ 1061907 h 2128862"/>
              <a:gd name="connsiteX6678" fmla="*/ 12782 w 2482948"/>
              <a:gd name="connsiteY6678" fmla="*/ 1077896 h 2128862"/>
              <a:gd name="connsiteX6679" fmla="*/ 12634 w 2482948"/>
              <a:gd name="connsiteY6679" fmla="*/ 1080727 h 2128862"/>
              <a:gd name="connsiteX6680" fmla="*/ 14648 w 2482948"/>
              <a:gd name="connsiteY6680" fmla="*/ 1073945 h 2128862"/>
              <a:gd name="connsiteX6681" fmla="*/ 15364 w 2482948"/>
              <a:gd name="connsiteY6681" fmla="*/ 1068716 h 2128862"/>
              <a:gd name="connsiteX6682" fmla="*/ 1627609 w 2482948"/>
              <a:gd name="connsiteY6682" fmla="*/ 1061562 h 2128862"/>
              <a:gd name="connsiteX6683" fmla="*/ 1603880 w 2482948"/>
              <a:gd name="connsiteY6683" fmla="*/ 1075437 h 2128862"/>
              <a:gd name="connsiteX6684" fmla="*/ 1601389 w 2482948"/>
              <a:gd name="connsiteY6684" fmla="*/ 1084983 h 2128862"/>
              <a:gd name="connsiteX6685" fmla="*/ 1616603 w 2482948"/>
              <a:gd name="connsiteY6685" fmla="*/ 1072164 h 2128862"/>
              <a:gd name="connsiteX6686" fmla="*/ 1620130 w 2482948"/>
              <a:gd name="connsiteY6686" fmla="*/ 1069192 h 2128862"/>
              <a:gd name="connsiteX6687" fmla="*/ 1627172 w 2482948"/>
              <a:gd name="connsiteY6687" fmla="*/ 1063258 h 2128862"/>
              <a:gd name="connsiteX6688" fmla="*/ 1627313 w 2482948"/>
              <a:gd name="connsiteY6688" fmla="*/ 1062711 h 2128862"/>
              <a:gd name="connsiteX6689" fmla="*/ 1014249 w 2482948"/>
              <a:gd name="connsiteY6689" fmla="*/ 1061421 h 2128862"/>
              <a:gd name="connsiteX6690" fmla="*/ 1014191 w 2482948"/>
              <a:gd name="connsiteY6690" fmla="*/ 1062565 h 2128862"/>
              <a:gd name="connsiteX6691" fmla="*/ 1014136 w 2482948"/>
              <a:gd name="connsiteY6691" fmla="*/ 1063657 h 2128862"/>
              <a:gd name="connsiteX6692" fmla="*/ 1015075 w 2482948"/>
              <a:gd name="connsiteY6692" fmla="*/ 1067555 h 2128862"/>
              <a:gd name="connsiteX6693" fmla="*/ 1016847 w 2482948"/>
              <a:gd name="connsiteY6693" fmla="*/ 1074913 h 2128862"/>
              <a:gd name="connsiteX6694" fmla="*/ 979004 w 2482948"/>
              <a:gd name="connsiteY6694" fmla="*/ 1060771 h 2128862"/>
              <a:gd name="connsiteX6695" fmla="*/ 978947 w 2482948"/>
              <a:gd name="connsiteY6695" fmla="*/ 1064799 h 2128862"/>
              <a:gd name="connsiteX6696" fmla="*/ 978947 w 2482948"/>
              <a:gd name="connsiteY6696" fmla="*/ 1068659 h 2128862"/>
              <a:gd name="connsiteX6697" fmla="*/ 983720 w 2482948"/>
              <a:gd name="connsiteY6697" fmla="*/ 1092691 h 2128862"/>
              <a:gd name="connsiteX6698" fmla="*/ 979615 w 2482948"/>
              <a:gd name="connsiteY6698" fmla="*/ 1064905 h 2128862"/>
              <a:gd name="connsiteX6699" fmla="*/ 1256057 w 2482948"/>
              <a:gd name="connsiteY6699" fmla="*/ 1058274 h 2128862"/>
              <a:gd name="connsiteX6700" fmla="*/ 1261890 w 2482948"/>
              <a:gd name="connsiteY6700" fmla="*/ 1064885 h 2128862"/>
              <a:gd name="connsiteX6701" fmla="*/ 1264579 w 2482948"/>
              <a:gd name="connsiteY6701" fmla="*/ 1067933 h 2128862"/>
              <a:gd name="connsiteX6702" fmla="*/ 1288002 w 2482948"/>
              <a:gd name="connsiteY6702" fmla="*/ 1082217 h 2128862"/>
              <a:gd name="connsiteX6703" fmla="*/ 1302151 w 2482948"/>
              <a:gd name="connsiteY6703" fmla="*/ 1090846 h 2128862"/>
              <a:gd name="connsiteX6704" fmla="*/ 1282996 w 2482948"/>
              <a:gd name="connsiteY6704" fmla="*/ 1070584 h 2128862"/>
              <a:gd name="connsiteX6705" fmla="*/ 1278308 w 2482948"/>
              <a:gd name="connsiteY6705" fmla="*/ 1067114 h 2128862"/>
              <a:gd name="connsiteX6706" fmla="*/ 1262964 w 2482948"/>
              <a:gd name="connsiteY6706" fmla="*/ 1061018 h 2128862"/>
              <a:gd name="connsiteX6707" fmla="*/ 1257630 w 2482948"/>
              <a:gd name="connsiteY6707" fmla="*/ 1058899 h 2128862"/>
              <a:gd name="connsiteX6708" fmla="*/ 1928986 w 2482948"/>
              <a:gd name="connsiteY6708" fmla="*/ 1058057 h 2128862"/>
              <a:gd name="connsiteX6709" fmla="*/ 1919761 w 2482948"/>
              <a:gd name="connsiteY6709" fmla="*/ 1083493 h 2128862"/>
              <a:gd name="connsiteX6710" fmla="*/ 1917281 w 2482948"/>
              <a:gd name="connsiteY6710" fmla="*/ 1091212 h 2128862"/>
              <a:gd name="connsiteX6711" fmla="*/ 1913320 w 2482948"/>
              <a:gd name="connsiteY6711" fmla="*/ 1103540 h 2128862"/>
              <a:gd name="connsiteX6712" fmla="*/ 1913476 w 2482948"/>
              <a:gd name="connsiteY6712" fmla="*/ 1103477 h 2128862"/>
              <a:gd name="connsiteX6713" fmla="*/ 1917443 w 2482948"/>
              <a:gd name="connsiteY6713" fmla="*/ 1098349 h 2128862"/>
              <a:gd name="connsiteX6714" fmla="*/ 1920099 w 2482948"/>
              <a:gd name="connsiteY6714" fmla="*/ 1092564 h 2128862"/>
              <a:gd name="connsiteX6715" fmla="*/ 1924907 w 2482948"/>
              <a:gd name="connsiteY6715" fmla="*/ 1082087 h 2128862"/>
              <a:gd name="connsiteX6716" fmla="*/ 1927085 w 2482948"/>
              <a:gd name="connsiteY6716" fmla="*/ 1074195 h 2128862"/>
              <a:gd name="connsiteX6717" fmla="*/ 2173547 w 2482948"/>
              <a:gd name="connsiteY6717" fmla="*/ 1057651 h 2128862"/>
              <a:gd name="connsiteX6718" fmla="*/ 2168912 w 2482948"/>
              <a:gd name="connsiteY6718" fmla="*/ 1064376 h 2128862"/>
              <a:gd name="connsiteX6719" fmla="*/ 2151433 w 2482948"/>
              <a:gd name="connsiteY6719" fmla="*/ 1081036 h 2128862"/>
              <a:gd name="connsiteX6720" fmla="*/ 2147249 w 2482948"/>
              <a:gd name="connsiteY6720" fmla="*/ 1085024 h 2128862"/>
              <a:gd name="connsiteX6721" fmla="*/ 2138742 w 2482948"/>
              <a:gd name="connsiteY6721" fmla="*/ 1093132 h 2128862"/>
              <a:gd name="connsiteX6722" fmla="*/ 2134120 w 2482948"/>
              <a:gd name="connsiteY6722" fmla="*/ 1105209 h 2128862"/>
              <a:gd name="connsiteX6723" fmla="*/ 2138400 w 2482948"/>
              <a:gd name="connsiteY6723" fmla="*/ 1102810 h 2128862"/>
              <a:gd name="connsiteX6724" fmla="*/ 2153119 w 2482948"/>
              <a:gd name="connsiteY6724" fmla="*/ 1090352 h 2128862"/>
              <a:gd name="connsiteX6725" fmla="*/ 2155243 w 2482948"/>
              <a:gd name="connsiteY6725" fmla="*/ 1088397 h 2128862"/>
              <a:gd name="connsiteX6726" fmla="*/ 2165767 w 2482948"/>
              <a:gd name="connsiteY6726" fmla="*/ 1078709 h 2128862"/>
              <a:gd name="connsiteX6727" fmla="*/ 2168855 w 2482948"/>
              <a:gd name="connsiteY6727" fmla="*/ 1070350 h 2128862"/>
              <a:gd name="connsiteX6728" fmla="*/ 1604019 w 2482948"/>
              <a:gd name="connsiteY6728" fmla="*/ 1057098 h 2128862"/>
              <a:gd name="connsiteX6729" fmla="*/ 1587541 w 2482948"/>
              <a:gd name="connsiteY6729" fmla="*/ 1060831 h 2128862"/>
              <a:gd name="connsiteX6730" fmla="*/ 1585231 w 2482948"/>
              <a:gd name="connsiteY6730" fmla="*/ 1068099 h 2128862"/>
              <a:gd name="connsiteX6731" fmla="*/ 1583564 w 2482948"/>
              <a:gd name="connsiteY6731" fmla="*/ 1069891 h 2128862"/>
              <a:gd name="connsiteX6732" fmla="*/ 1593667 w 2482948"/>
              <a:gd name="connsiteY6732" fmla="*/ 1066414 h 2128862"/>
              <a:gd name="connsiteX6733" fmla="*/ 1602372 w 2482948"/>
              <a:gd name="connsiteY6733" fmla="*/ 1063419 h 2128862"/>
              <a:gd name="connsiteX6734" fmla="*/ 1629107 w 2482948"/>
              <a:gd name="connsiteY6734" fmla="*/ 1055735 h 2128862"/>
              <a:gd name="connsiteX6735" fmla="*/ 1625182 w 2482948"/>
              <a:gd name="connsiteY6735" fmla="*/ 1057852 h 2128862"/>
              <a:gd name="connsiteX6736" fmla="*/ 1615438 w 2482948"/>
              <a:gd name="connsiteY6736" fmla="*/ 1063106 h 2128862"/>
              <a:gd name="connsiteX6737" fmla="*/ 1613488 w 2482948"/>
              <a:gd name="connsiteY6737" fmla="*/ 1063783 h 2128862"/>
              <a:gd name="connsiteX6738" fmla="*/ 1610693 w 2482948"/>
              <a:gd name="connsiteY6738" fmla="*/ 1064752 h 2128862"/>
              <a:gd name="connsiteX6739" fmla="*/ 1606267 w 2482948"/>
              <a:gd name="connsiteY6739" fmla="*/ 1066286 h 2128862"/>
              <a:gd name="connsiteX6740" fmla="*/ 1605634 w 2482948"/>
              <a:gd name="connsiteY6740" fmla="*/ 1068712 h 2128862"/>
              <a:gd name="connsiteX6741" fmla="*/ 1604799 w 2482948"/>
              <a:gd name="connsiteY6741" fmla="*/ 1071915 h 2128862"/>
              <a:gd name="connsiteX6742" fmla="*/ 1619827 w 2482948"/>
              <a:gd name="connsiteY6742" fmla="*/ 1064689 h 2128862"/>
              <a:gd name="connsiteX6743" fmla="*/ 1623374 w 2482948"/>
              <a:gd name="connsiteY6743" fmla="*/ 1062040 h 2128862"/>
              <a:gd name="connsiteX6744" fmla="*/ 1628463 w 2482948"/>
              <a:gd name="connsiteY6744" fmla="*/ 1058239 h 2128862"/>
              <a:gd name="connsiteX6745" fmla="*/ 1628756 w 2482948"/>
              <a:gd name="connsiteY6745" fmla="*/ 1057100 h 2128862"/>
              <a:gd name="connsiteX6746" fmla="*/ 1018152 w 2482948"/>
              <a:gd name="connsiteY6746" fmla="*/ 1055198 h 2128862"/>
              <a:gd name="connsiteX6747" fmla="*/ 1018038 w 2482948"/>
              <a:gd name="connsiteY6747" fmla="*/ 1056918 h 2128862"/>
              <a:gd name="connsiteX6748" fmla="*/ 1019790 w 2482948"/>
              <a:gd name="connsiteY6748" fmla="*/ 1064628 h 2128862"/>
              <a:gd name="connsiteX6749" fmla="*/ 1084665 w 2482948"/>
              <a:gd name="connsiteY6749" fmla="*/ 1053694 h 2128862"/>
              <a:gd name="connsiteX6750" fmla="*/ 1085809 w 2482948"/>
              <a:gd name="connsiteY6750" fmla="*/ 1054597 h 2128862"/>
              <a:gd name="connsiteX6751" fmla="*/ 1085985 w 2482948"/>
              <a:gd name="connsiteY6751" fmla="*/ 1054703 h 2128862"/>
              <a:gd name="connsiteX6752" fmla="*/ 1086094 w 2482948"/>
              <a:gd name="connsiteY6752" fmla="*/ 1054769 h 2128862"/>
              <a:gd name="connsiteX6753" fmla="*/ 1114627 w 2482948"/>
              <a:gd name="connsiteY6753" fmla="*/ 1067279 h 2128862"/>
              <a:gd name="connsiteX6754" fmla="*/ 698031 w 2482948"/>
              <a:gd name="connsiteY6754" fmla="*/ 1051877 h 2128862"/>
              <a:gd name="connsiteX6755" fmla="*/ 703590 w 2482948"/>
              <a:gd name="connsiteY6755" fmla="*/ 1061747 h 2128862"/>
              <a:gd name="connsiteX6756" fmla="*/ 704118 w 2482948"/>
              <a:gd name="connsiteY6756" fmla="*/ 1062507 h 2128862"/>
              <a:gd name="connsiteX6757" fmla="*/ 705693 w 2482948"/>
              <a:gd name="connsiteY6757" fmla="*/ 1064771 h 2128862"/>
              <a:gd name="connsiteX6758" fmla="*/ 729952 w 2482948"/>
              <a:gd name="connsiteY6758" fmla="*/ 1099663 h 2128862"/>
              <a:gd name="connsiteX6759" fmla="*/ 767017 w 2482948"/>
              <a:gd name="connsiteY6759" fmla="*/ 1144496 h 2128862"/>
              <a:gd name="connsiteX6760" fmla="*/ 802992 w 2482948"/>
              <a:gd name="connsiteY6760" fmla="*/ 1175297 h 2128862"/>
              <a:gd name="connsiteX6761" fmla="*/ 814877 w 2482948"/>
              <a:gd name="connsiteY6761" fmla="*/ 1182202 h 2128862"/>
              <a:gd name="connsiteX6762" fmla="*/ 831291 w 2482948"/>
              <a:gd name="connsiteY6762" fmla="*/ 1189510 h 2128862"/>
              <a:gd name="connsiteX6763" fmla="*/ 846139 w 2482948"/>
              <a:gd name="connsiteY6763" fmla="*/ 1196121 h 2128862"/>
              <a:gd name="connsiteX6764" fmla="*/ 859075 w 2482948"/>
              <a:gd name="connsiteY6764" fmla="*/ 1200288 h 2128862"/>
              <a:gd name="connsiteX6765" fmla="*/ 881823 w 2482948"/>
              <a:gd name="connsiteY6765" fmla="*/ 1203334 h 2128862"/>
              <a:gd name="connsiteX6766" fmla="*/ 904998 w 2482948"/>
              <a:gd name="connsiteY6766" fmla="*/ 1206437 h 2128862"/>
              <a:gd name="connsiteX6767" fmla="*/ 916280 w 2482948"/>
              <a:gd name="connsiteY6767" fmla="*/ 1204661 h 2128862"/>
              <a:gd name="connsiteX6768" fmla="*/ 917768 w 2482948"/>
              <a:gd name="connsiteY6768" fmla="*/ 1204427 h 2128862"/>
              <a:gd name="connsiteX6769" fmla="*/ 924528 w 2482948"/>
              <a:gd name="connsiteY6769" fmla="*/ 1203363 h 2128862"/>
              <a:gd name="connsiteX6770" fmla="*/ 897733 w 2482948"/>
              <a:gd name="connsiteY6770" fmla="*/ 1202683 h 2128862"/>
              <a:gd name="connsiteX6771" fmla="*/ 895252 w 2482948"/>
              <a:gd name="connsiteY6771" fmla="*/ 1202683 h 2128862"/>
              <a:gd name="connsiteX6772" fmla="*/ 882429 w 2482948"/>
              <a:gd name="connsiteY6772" fmla="*/ 1199648 h 2128862"/>
              <a:gd name="connsiteX6773" fmla="*/ 813486 w 2482948"/>
              <a:gd name="connsiteY6773" fmla="*/ 1167521 h 2128862"/>
              <a:gd name="connsiteX6774" fmla="*/ 810452 w 2482948"/>
              <a:gd name="connsiteY6774" fmla="*/ 1165590 h 2128862"/>
              <a:gd name="connsiteX6775" fmla="*/ 772672 w 2482948"/>
              <a:gd name="connsiteY6775" fmla="*/ 1138013 h 2128862"/>
              <a:gd name="connsiteX6776" fmla="*/ 745094 w 2482948"/>
              <a:gd name="connsiteY6776" fmla="*/ 1110436 h 2128862"/>
              <a:gd name="connsiteX6777" fmla="*/ 742060 w 2482948"/>
              <a:gd name="connsiteY6777" fmla="*/ 1107403 h 2128862"/>
              <a:gd name="connsiteX6778" fmla="*/ 1713552 w 2482948"/>
              <a:gd name="connsiteY6778" fmla="*/ 1051823 h 2128862"/>
              <a:gd name="connsiteX6779" fmla="*/ 1698087 w 2482948"/>
              <a:gd name="connsiteY6779" fmla="*/ 1106811 h 2128862"/>
              <a:gd name="connsiteX6780" fmla="*/ 1682164 w 2482948"/>
              <a:gd name="connsiteY6780" fmla="*/ 1173728 h 2128862"/>
              <a:gd name="connsiteX6781" fmla="*/ 1657483 w 2482948"/>
              <a:gd name="connsiteY6781" fmla="*/ 1301823 h 2128862"/>
              <a:gd name="connsiteX6782" fmla="*/ 1643694 w 2482948"/>
              <a:gd name="connsiteY6782" fmla="*/ 1471147 h 2128862"/>
              <a:gd name="connsiteX6783" fmla="*/ 1641074 w 2482948"/>
              <a:gd name="connsiteY6783" fmla="*/ 1744161 h 2128862"/>
              <a:gd name="connsiteX6784" fmla="*/ 1643694 w 2482948"/>
              <a:gd name="connsiteY6784" fmla="*/ 1793800 h 2128862"/>
              <a:gd name="connsiteX6785" fmla="*/ 1643975 w 2482948"/>
              <a:gd name="connsiteY6785" fmla="*/ 1796855 h 2128862"/>
              <a:gd name="connsiteX6786" fmla="*/ 1652273 w 2482948"/>
              <a:gd name="connsiteY6786" fmla="*/ 1807476 h 2128862"/>
              <a:gd name="connsiteX6787" fmla="*/ 1656052 w 2482948"/>
              <a:gd name="connsiteY6787" fmla="*/ 1812314 h 2128862"/>
              <a:gd name="connsiteX6788" fmla="*/ 1654726 w 2482948"/>
              <a:gd name="connsiteY6788" fmla="*/ 1796695 h 2128862"/>
              <a:gd name="connsiteX6789" fmla="*/ 1653348 w 2482948"/>
              <a:gd name="connsiteY6789" fmla="*/ 1747884 h 2128862"/>
              <a:gd name="connsiteX6790" fmla="*/ 1661207 w 2482948"/>
              <a:gd name="connsiteY6790" fmla="*/ 1479420 h 2128862"/>
              <a:gd name="connsiteX6791" fmla="*/ 1676788 w 2482948"/>
              <a:gd name="connsiteY6791" fmla="*/ 1312026 h 2128862"/>
              <a:gd name="connsiteX6792" fmla="*/ 1679960 w 2482948"/>
              <a:gd name="connsiteY6792" fmla="*/ 1295067 h 2128862"/>
              <a:gd name="connsiteX6793" fmla="*/ 1701608 w 2482948"/>
              <a:gd name="connsiteY6793" fmla="*/ 1184759 h 2128862"/>
              <a:gd name="connsiteX6794" fmla="*/ 1717053 w 2482948"/>
              <a:gd name="connsiteY6794" fmla="*/ 1118969 h 2128862"/>
              <a:gd name="connsiteX6795" fmla="*/ 1717053 w 2482948"/>
              <a:gd name="connsiteY6795" fmla="*/ 1118968 h 2128862"/>
              <a:gd name="connsiteX6796" fmla="*/ 1730306 w 2482948"/>
              <a:gd name="connsiteY6796" fmla="*/ 1071432 h 2128862"/>
              <a:gd name="connsiteX6797" fmla="*/ 1238578 w 2482948"/>
              <a:gd name="connsiteY6797" fmla="*/ 1051330 h 2128862"/>
              <a:gd name="connsiteX6798" fmla="*/ 1269733 w 2482948"/>
              <a:gd name="connsiteY6798" fmla="*/ 1080936 h 2128862"/>
              <a:gd name="connsiteX6799" fmla="*/ 1290931 w 2482948"/>
              <a:gd name="connsiteY6799" fmla="*/ 1089734 h 2128862"/>
              <a:gd name="connsiteX6800" fmla="*/ 1267596 w 2482948"/>
              <a:gd name="connsiteY6800" fmla="*/ 1076275 h 2128862"/>
              <a:gd name="connsiteX6801" fmla="*/ 1259332 w 2482948"/>
              <a:gd name="connsiteY6801" fmla="*/ 1067766 h 2128862"/>
              <a:gd name="connsiteX6802" fmla="*/ 1246379 w 2482948"/>
              <a:gd name="connsiteY6802" fmla="*/ 1054429 h 2128862"/>
              <a:gd name="connsiteX6803" fmla="*/ 1243588 w 2482948"/>
              <a:gd name="connsiteY6803" fmla="*/ 1053321 h 2128862"/>
              <a:gd name="connsiteX6804" fmla="*/ 1638853 w 2482948"/>
              <a:gd name="connsiteY6804" fmla="*/ 1050480 h 2128862"/>
              <a:gd name="connsiteX6805" fmla="*/ 1636541 w 2482948"/>
              <a:gd name="connsiteY6805" fmla="*/ 1051726 h 2128862"/>
              <a:gd name="connsiteX6806" fmla="*/ 1634390 w 2482948"/>
              <a:gd name="connsiteY6806" fmla="*/ 1052886 h 2128862"/>
              <a:gd name="connsiteX6807" fmla="*/ 1634097 w 2482948"/>
              <a:gd name="connsiteY6807" fmla="*/ 1054031 h 2128862"/>
              <a:gd name="connsiteX6808" fmla="*/ 1634817 w 2482948"/>
              <a:gd name="connsiteY6808" fmla="*/ 1053494 h 2128862"/>
              <a:gd name="connsiteX6809" fmla="*/ 1638357 w 2482948"/>
              <a:gd name="connsiteY6809" fmla="*/ 1050851 h 2128862"/>
              <a:gd name="connsiteX6810" fmla="*/ 1022129 w 2482948"/>
              <a:gd name="connsiteY6810" fmla="*/ 1049895 h 2128862"/>
              <a:gd name="connsiteX6811" fmla="*/ 1022083 w 2482948"/>
              <a:gd name="connsiteY6811" fmla="*/ 1050458 h 2128862"/>
              <a:gd name="connsiteX6812" fmla="*/ 1022050 w 2482948"/>
              <a:gd name="connsiteY6812" fmla="*/ 1050858 h 2128862"/>
              <a:gd name="connsiteX6813" fmla="*/ 1022045 w 2482948"/>
              <a:gd name="connsiteY6813" fmla="*/ 1050910 h 2128862"/>
              <a:gd name="connsiteX6814" fmla="*/ 1022583 w 2482948"/>
              <a:gd name="connsiteY6814" fmla="*/ 1053488 h 2128862"/>
              <a:gd name="connsiteX6815" fmla="*/ 1023065 w 2482948"/>
              <a:gd name="connsiteY6815" fmla="*/ 1055801 h 2128862"/>
              <a:gd name="connsiteX6816" fmla="*/ 1022149 w 2482948"/>
              <a:gd name="connsiteY6816" fmla="*/ 1050021 h 2128862"/>
              <a:gd name="connsiteX6817" fmla="*/ 730648 w 2482948"/>
              <a:gd name="connsiteY6817" fmla="*/ 1049264 h 2128862"/>
              <a:gd name="connsiteX6818" fmla="*/ 731824 w 2482948"/>
              <a:gd name="connsiteY6818" fmla="*/ 1050406 h 2128862"/>
              <a:gd name="connsiteX6819" fmla="*/ 734314 w 2482948"/>
              <a:gd name="connsiteY6819" fmla="*/ 1052822 h 2128862"/>
              <a:gd name="connsiteX6820" fmla="*/ 735252 w 2482948"/>
              <a:gd name="connsiteY6820" fmla="*/ 1053733 h 2128862"/>
              <a:gd name="connsiteX6821" fmla="*/ 772946 w 2482948"/>
              <a:gd name="connsiteY6821" fmla="*/ 1077758 h 2128862"/>
              <a:gd name="connsiteX6822" fmla="*/ 783701 w 2482948"/>
              <a:gd name="connsiteY6822" fmla="*/ 1082859 h 2128862"/>
              <a:gd name="connsiteX6823" fmla="*/ 812657 w 2482948"/>
              <a:gd name="connsiteY6823" fmla="*/ 1094855 h 2128862"/>
              <a:gd name="connsiteX6824" fmla="*/ 832925 w 2482948"/>
              <a:gd name="connsiteY6824" fmla="*/ 1097062 h 2128862"/>
              <a:gd name="connsiteX6825" fmla="*/ 853195 w 2482948"/>
              <a:gd name="connsiteY6825" fmla="*/ 1101611 h 2128862"/>
              <a:gd name="connsiteX6826" fmla="*/ 909590 w 2482948"/>
              <a:gd name="connsiteY6826" fmla="*/ 1157594 h 2128862"/>
              <a:gd name="connsiteX6827" fmla="*/ 918139 w 2482948"/>
              <a:gd name="connsiteY6827" fmla="*/ 1163798 h 2128862"/>
              <a:gd name="connsiteX6828" fmla="*/ 919517 w 2482948"/>
              <a:gd name="connsiteY6828" fmla="*/ 1164764 h 2128862"/>
              <a:gd name="connsiteX6829" fmla="*/ 952535 w 2482948"/>
              <a:gd name="connsiteY6829" fmla="*/ 1177115 h 2128862"/>
              <a:gd name="connsiteX6830" fmla="*/ 920760 w 2482948"/>
              <a:gd name="connsiteY6830" fmla="*/ 1160213 h 2128862"/>
              <a:gd name="connsiteX6831" fmla="*/ 919243 w 2482948"/>
              <a:gd name="connsiteY6831" fmla="*/ 1158973 h 2128862"/>
              <a:gd name="connsiteX6832" fmla="*/ 910970 w 2482948"/>
              <a:gd name="connsiteY6832" fmla="*/ 1150974 h 2128862"/>
              <a:gd name="connsiteX6833" fmla="*/ 859676 w 2482948"/>
              <a:gd name="connsiteY6833" fmla="*/ 1091133 h 2128862"/>
              <a:gd name="connsiteX6834" fmla="*/ 837891 w 2482948"/>
              <a:gd name="connsiteY6834" fmla="*/ 1089341 h 2128862"/>
              <a:gd name="connsiteX6835" fmla="*/ 820654 w 2482948"/>
              <a:gd name="connsiteY6835" fmla="*/ 1091133 h 2128862"/>
              <a:gd name="connsiteX6836" fmla="*/ 819690 w 2482948"/>
              <a:gd name="connsiteY6836" fmla="*/ 1091133 h 2128862"/>
              <a:gd name="connsiteX6837" fmla="*/ 802730 w 2482948"/>
              <a:gd name="connsiteY6837" fmla="*/ 1085617 h 2128862"/>
              <a:gd name="connsiteX6838" fmla="*/ 777359 w 2482948"/>
              <a:gd name="connsiteY6838" fmla="*/ 1077207 h 2128862"/>
              <a:gd name="connsiteX6839" fmla="*/ 735845 w 2482948"/>
              <a:gd name="connsiteY6839" fmla="*/ 1053964 h 2128862"/>
              <a:gd name="connsiteX6840" fmla="*/ 731913 w 2482948"/>
              <a:gd name="connsiteY6840" fmla="*/ 1050408 h 2128862"/>
              <a:gd name="connsiteX6841" fmla="*/ 1439484 w 2482948"/>
              <a:gd name="connsiteY6841" fmla="*/ 1048440 h 2128862"/>
              <a:gd name="connsiteX6842" fmla="*/ 1440747 w 2482948"/>
              <a:gd name="connsiteY6842" fmla="*/ 1048870 h 2128862"/>
              <a:gd name="connsiteX6843" fmla="*/ 1449280 w 2482948"/>
              <a:gd name="connsiteY6843" fmla="*/ 1051772 h 2128862"/>
              <a:gd name="connsiteX6844" fmla="*/ 1450259 w 2482948"/>
              <a:gd name="connsiteY6844" fmla="*/ 1051512 h 2128862"/>
              <a:gd name="connsiteX6845" fmla="*/ 1450599 w 2482948"/>
              <a:gd name="connsiteY6845" fmla="*/ 1051422 h 2128862"/>
              <a:gd name="connsiteX6846" fmla="*/ 1459089 w 2482948"/>
              <a:gd name="connsiteY6846" fmla="*/ 1049173 h 2128862"/>
              <a:gd name="connsiteX6847" fmla="*/ 1450724 w 2482948"/>
              <a:gd name="connsiteY6847" fmla="*/ 1048860 h 2128862"/>
              <a:gd name="connsiteX6848" fmla="*/ 1442651 w 2482948"/>
              <a:gd name="connsiteY6848" fmla="*/ 1048559 h 2128862"/>
              <a:gd name="connsiteX6849" fmla="*/ 1439557 w 2482948"/>
              <a:gd name="connsiteY6849" fmla="*/ 1048443 h 2128862"/>
              <a:gd name="connsiteX6850" fmla="*/ 1230829 w 2482948"/>
              <a:gd name="connsiteY6850" fmla="*/ 1048252 h 2128862"/>
              <a:gd name="connsiteX6851" fmla="*/ 1239895 w 2482948"/>
              <a:gd name="connsiteY6851" fmla="*/ 1064652 h 2128862"/>
              <a:gd name="connsiteX6852" fmla="*/ 1239898 w 2482948"/>
              <a:gd name="connsiteY6852" fmla="*/ 1064656 h 2128862"/>
              <a:gd name="connsiteX6853" fmla="*/ 1245849 w 2482948"/>
              <a:gd name="connsiteY6853" fmla="*/ 1071022 h 2128862"/>
              <a:gd name="connsiteX6854" fmla="*/ 1249573 w 2482948"/>
              <a:gd name="connsiteY6854" fmla="*/ 1072568 h 2128862"/>
              <a:gd name="connsiteX6855" fmla="*/ 1252967 w 2482948"/>
              <a:gd name="connsiteY6855" fmla="*/ 1073976 h 2128862"/>
              <a:gd name="connsiteX6856" fmla="*/ 1251305 w 2482948"/>
              <a:gd name="connsiteY6856" fmla="*/ 1071840 h 2128862"/>
              <a:gd name="connsiteX6857" fmla="*/ 1240392 w 2482948"/>
              <a:gd name="connsiteY6857" fmla="*/ 1062336 h 2128862"/>
              <a:gd name="connsiteX6858" fmla="*/ 1230922 w 2482948"/>
              <a:gd name="connsiteY6858" fmla="*/ 1048289 h 2128862"/>
              <a:gd name="connsiteX6859" fmla="*/ 1364952 w 2482948"/>
              <a:gd name="connsiteY6859" fmla="*/ 1047929 h 2128862"/>
              <a:gd name="connsiteX6860" fmla="*/ 1376127 w 2482948"/>
              <a:gd name="connsiteY6860" fmla="*/ 1051950 h 2128862"/>
              <a:gd name="connsiteX6861" fmla="*/ 1394260 w 2482948"/>
              <a:gd name="connsiteY6861" fmla="*/ 1056799 h 2128862"/>
              <a:gd name="connsiteX6862" fmla="*/ 1420873 w 2482948"/>
              <a:gd name="connsiteY6862" fmla="*/ 1058179 h 2128862"/>
              <a:gd name="connsiteX6863" fmla="*/ 1388745 w 2482948"/>
              <a:gd name="connsiteY6863" fmla="*/ 1053490 h 2128862"/>
              <a:gd name="connsiteX6864" fmla="*/ 1382470 w 2482948"/>
              <a:gd name="connsiteY6864" fmla="*/ 1051060 h 2128862"/>
              <a:gd name="connsiteX6865" fmla="*/ 1631186 w 2482948"/>
              <a:gd name="connsiteY6865" fmla="*/ 1047654 h 2128862"/>
              <a:gd name="connsiteX6866" fmla="*/ 1608997 w 2482948"/>
              <a:gd name="connsiteY6866" fmla="*/ 1055823 h 2128862"/>
              <a:gd name="connsiteX6867" fmla="*/ 1607473 w 2482948"/>
              <a:gd name="connsiteY6867" fmla="*/ 1061663 h 2128862"/>
              <a:gd name="connsiteX6868" fmla="*/ 1614515 w 2482948"/>
              <a:gd name="connsiteY6868" fmla="*/ 1059240 h 2128862"/>
              <a:gd name="connsiteX6869" fmla="*/ 1630407 w 2482948"/>
              <a:gd name="connsiteY6869" fmla="*/ 1050684 h 2128862"/>
              <a:gd name="connsiteX6870" fmla="*/ 1796232 w 2482948"/>
              <a:gd name="connsiteY6870" fmla="*/ 1047585 h 2128862"/>
              <a:gd name="connsiteX6871" fmla="*/ 1796091 w 2482948"/>
              <a:gd name="connsiteY6871" fmla="*/ 1047976 h 2128862"/>
              <a:gd name="connsiteX6872" fmla="*/ 1793555 w 2482948"/>
              <a:gd name="connsiteY6872" fmla="*/ 1055040 h 2128862"/>
              <a:gd name="connsiteX6873" fmla="*/ 1802125 w 2482948"/>
              <a:gd name="connsiteY6873" fmla="*/ 1068656 h 2128862"/>
              <a:gd name="connsiteX6874" fmla="*/ 1804390 w 2482948"/>
              <a:gd name="connsiteY6874" fmla="*/ 1072125 h 2128862"/>
              <a:gd name="connsiteX6875" fmla="*/ 1809399 w 2482948"/>
              <a:gd name="connsiteY6875" fmla="*/ 1075631 h 2128862"/>
              <a:gd name="connsiteX6876" fmla="*/ 1809465 w 2482948"/>
              <a:gd name="connsiteY6876" fmla="*/ 1075678 h 2128862"/>
              <a:gd name="connsiteX6877" fmla="*/ 1809808 w 2482948"/>
              <a:gd name="connsiteY6877" fmla="*/ 1074592 h 2128862"/>
              <a:gd name="connsiteX6878" fmla="*/ 1804332 w 2482948"/>
              <a:gd name="connsiteY6878" fmla="*/ 1063830 h 2128862"/>
              <a:gd name="connsiteX6879" fmla="*/ 988490 w 2482948"/>
              <a:gd name="connsiteY6879" fmla="*/ 1046879 h 2128862"/>
              <a:gd name="connsiteX6880" fmla="*/ 988186 w 2482948"/>
              <a:gd name="connsiteY6880" fmla="*/ 1049492 h 2128862"/>
              <a:gd name="connsiteX6881" fmla="*/ 988186 w 2482948"/>
              <a:gd name="connsiteY6881" fmla="*/ 1052249 h 2128862"/>
              <a:gd name="connsiteX6882" fmla="*/ 991813 w 2482948"/>
              <a:gd name="connsiteY6882" fmla="*/ 1081594 h 2128862"/>
              <a:gd name="connsiteX6883" fmla="*/ 989892 w 2482948"/>
              <a:gd name="connsiteY6883" fmla="*/ 1061525 h 2128862"/>
              <a:gd name="connsiteX6884" fmla="*/ 989591 w 2482948"/>
              <a:gd name="connsiteY6884" fmla="*/ 1058376 h 2128862"/>
              <a:gd name="connsiteX6885" fmla="*/ 1822818 w 2482948"/>
              <a:gd name="connsiteY6885" fmla="*/ 1046684 h 2128862"/>
              <a:gd name="connsiteX6886" fmla="*/ 1821464 w 2482948"/>
              <a:gd name="connsiteY6886" fmla="*/ 1050976 h 2128862"/>
              <a:gd name="connsiteX6887" fmla="*/ 1821316 w 2482948"/>
              <a:gd name="connsiteY6887" fmla="*/ 1051444 h 2128862"/>
              <a:gd name="connsiteX6888" fmla="*/ 1819807 w 2482948"/>
              <a:gd name="connsiteY6888" fmla="*/ 1056228 h 2128862"/>
              <a:gd name="connsiteX6889" fmla="*/ 1827746 w 2482948"/>
              <a:gd name="connsiteY6889" fmla="*/ 1074221 h 2128862"/>
              <a:gd name="connsiteX6890" fmla="*/ 1830203 w 2482948"/>
              <a:gd name="connsiteY6890" fmla="*/ 1079790 h 2128862"/>
              <a:gd name="connsiteX6891" fmla="*/ 1831080 w 2482948"/>
              <a:gd name="connsiteY6891" fmla="*/ 1088034 h 2128862"/>
              <a:gd name="connsiteX6892" fmla="*/ 1831921 w 2482948"/>
              <a:gd name="connsiteY6892" fmla="*/ 1088398 h 2128862"/>
              <a:gd name="connsiteX6893" fmla="*/ 1832527 w 2482948"/>
              <a:gd name="connsiteY6893" fmla="*/ 1086692 h 2128862"/>
              <a:gd name="connsiteX6894" fmla="*/ 1833765 w 2482948"/>
              <a:gd name="connsiteY6894" fmla="*/ 1083207 h 2128862"/>
              <a:gd name="connsiteX6895" fmla="*/ 1834424 w 2482948"/>
              <a:gd name="connsiteY6895" fmla="*/ 1081353 h 2128862"/>
              <a:gd name="connsiteX6896" fmla="*/ 1834326 w 2482948"/>
              <a:gd name="connsiteY6896" fmla="*/ 1080527 h 2128862"/>
              <a:gd name="connsiteX6897" fmla="*/ 1833873 w 2482948"/>
              <a:gd name="connsiteY6897" fmla="*/ 1076706 h 2128862"/>
              <a:gd name="connsiteX6898" fmla="*/ 1824049 w 2482948"/>
              <a:gd name="connsiteY6898" fmla="*/ 1050181 h 2128862"/>
              <a:gd name="connsiteX6899" fmla="*/ 1851840 w 2482948"/>
              <a:gd name="connsiteY6899" fmla="*/ 1046619 h 2128862"/>
              <a:gd name="connsiteX6900" fmla="*/ 1846604 w 2482948"/>
              <a:gd name="connsiteY6900" fmla="*/ 1061396 h 2128862"/>
              <a:gd name="connsiteX6901" fmla="*/ 1847488 w 2482948"/>
              <a:gd name="connsiteY6901" fmla="*/ 1064476 h 2128862"/>
              <a:gd name="connsiteX6902" fmla="*/ 1848083 w 2482948"/>
              <a:gd name="connsiteY6902" fmla="*/ 1066547 h 2128862"/>
              <a:gd name="connsiteX6903" fmla="*/ 1850886 w 2482948"/>
              <a:gd name="connsiteY6903" fmla="*/ 1076309 h 2128862"/>
              <a:gd name="connsiteX6904" fmla="*/ 1850524 w 2482948"/>
              <a:gd name="connsiteY6904" fmla="*/ 1096234 h 2128862"/>
              <a:gd name="connsiteX6905" fmla="*/ 1850489 w 2482948"/>
              <a:gd name="connsiteY6905" fmla="*/ 1096257 h 2128862"/>
              <a:gd name="connsiteX6906" fmla="*/ 1852424 w 2482948"/>
              <a:gd name="connsiteY6906" fmla="*/ 1097021 h 2128862"/>
              <a:gd name="connsiteX6907" fmla="*/ 1852495 w 2482948"/>
              <a:gd name="connsiteY6907" fmla="*/ 1097049 h 2128862"/>
              <a:gd name="connsiteX6908" fmla="*/ 1853156 w 2482948"/>
              <a:gd name="connsiteY6908" fmla="*/ 1097310 h 2128862"/>
              <a:gd name="connsiteX6909" fmla="*/ 1856729 w 2482948"/>
              <a:gd name="connsiteY6909" fmla="*/ 1094993 h 2128862"/>
              <a:gd name="connsiteX6910" fmla="*/ 1857780 w 2482948"/>
              <a:gd name="connsiteY6910" fmla="*/ 1073414 h 2128862"/>
              <a:gd name="connsiteX6911" fmla="*/ 2258041 w 2482948"/>
              <a:gd name="connsiteY6911" fmla="*/ 1046080 h 2128862"/>
              <a:gd name="connsiteX6912" fmla="*/ 2238723 w 2482948"/>
              <a:gd name="connsiteY6912" fmla="*/ 1067087 h 2128862"/>
              <a:gd name="connsiteX6913" fmla="*/ 2231481 w 2482948"/>
              <a:gd name="connsiteY6913" fmla="*/ 1074962 h 2128862"/>
              <a:gd name="connsiteX6914" fmla="*/ 2230915 w 2482948"/>
              <a:gd name="connsiteY6914" fmla="*/ 1075379 h 2128862"/>
              <a:gd name="connsiteX6915" fmla="*/ 2224358 w 2482948"/>
              <a:gd name="connsiteY6915" fmla="*/ 1080218 h 2128862"/>
              <a:gd name="connsiteX6916" fmla="*/ 2221429 w 2482948"/>
              <a:gd name="connsiteY6916" fmla="*/ 1088436 h 2128862"/>
              <a:gd name="connsiteX6917" fmla="*/ 2222696 w 2482948"/>
              <a:gd name="connsiteY6917" fmla="*/ 1087553 h 2128862"/>
              <a:gd name="connsiteX6918" fmla="*/ 2252839 w 2482948"/>
              <a:gd name="connsiteY6918" fmla="*/ 1059773 h 2128862"/>
              <a:gd name="connsiteX6919" fmla="*/ 496631 w 2482948"/>
              <a:gd name="connsiteY6919" fmla="*/ 1045782 h 2128862"/>
              <a:gd name="connsiteX6920" fmla="*/ 471034 w 2482948"/>
              <a:gd name="connsiteY6920" fmla="*/ 1066550 h 2128862"/>
              <a:gd name="connsiteX6921" fmla="*/ 457563 w 2482948"/>
              <a:gd name="connsiteY6921" fmla="*/ 1077479 h 2128862"/>
              <a:gd name="connsiteX6922" fmla="*/ 495341 w 2482948"/>
              <a:gd name="connsiteY6922" fmla="*/ 1047086 h 2128862"/>
              <a:gd name="connsiteX6923" fmla="*/ 496154 w 2482948"/>
              <a:gd name="connsiteY6923" fmla="*/ 1046264 h 2128862"/>
              <a:gd name="connsiteX6924" fmla="*/ 496398 w 2482948"/>
              <a:gd name="connsiteY6924" fmla="*/ 1046018 h 2128862"/>
              <a:gd name="connsiteX6925" fmla="*/ 644142 w 2482948"/>
              <a:gd name="connsiteY6925" fmla="*/ 1045697 h 2128862"/>
              <a:gd name="connsiteX6926" fmla="*/ 643434 w 2482948"/>
              <a:gd name="connsiteY6926" fmla="*/ 1046564 h 2128862"/>
              <a:gd name="connsiteX6927" fmla="*/ 643441 w 2482948"/>
              <a:gd name="connsiteY6927" fmla="*/ 1046588 h 2128862"/>
              <a:gd name="connsiteX6928" fmla="*/ 643445 w 2482948"/>
              <a:gd name="connsiteY6928" fmla="*/ 1046603 h 2128862"/>
              <a:gd name="connsiteX6929" fmla="*/ 644163 w 2482948"/>
              <a:gd name="connsiteY6929" fmla="*/ 1045768 h 2128862"/>
              <a:gd name="connsiteX6930" fmla="*/ 689656 w 2482948"/>
              <a:gd name="connsiteY6930" fmla="*/ 1044764 h 2128862"/>
              <a:gd name="connsiteX6931" fmla="*/ 690858 w 2482948"/>
              <a:gd name="connsiteY6931" fmla="*/ 1048013 h 2128862"/>
              <a:gd name="connsiteX6932" fmla="*/ 692593 w 2482948"/>
              <a:gd name="connsiteY6932" fmla="*/ 1052702 h 2128862"/>
              <a:gd name="connsiteX6933" fmla="*/ 700034 w 2482948"/>
              <a:gd name="connsiteY6933" fmla="*/ 1068459 h 2128862"/>
              <a:gd name="connsiteX6934" fmla="*/ 702301 w 2482948"/>
              <a:gd name="connsiteY6934" fmla="*/ 1073049 h 2128862"/>
              <a:gd name="connsiteX6935" fmla="*/ 702491 w 2482948"/>
              <a:gd name="connsiteY6935" fmla="*/ 1073434 h 2128862"/>
              <a:gd name="connsiteX6936" fmla="*/ 702615 w 2482948"/>
              <a:gd name="connsiteY6936" fmla="*/ 1073684 h 2128862"/>
              <a:gd name="connsiteX6937" fmla="*/ 704710 w 2482948"/>
              <a:gd name="connsiteY6937" fmla="*/ 1077595 h 2128862"/>
              <a:gd name="connsiteX6938" fmla="*/ 710468 w 2482948"/>
              <a:gd name="connsiteY6938" fmla="*/ 1088347 h 2128862"/>
              <a:gd name="connsiteX6939" fmla="*/ 714259 w 2482948"/>
              <a:gd name="connsiteY6939" fmla="*/ 1094761 h 2128862"/>
              <a:gd name="connsiteX6940" fmla="*/ 717603 w 2482948"/>
              <a:gd name="connsiteY6940" fmla="*/ 1100420 h 2128862"/>
              <a:gd name="connsiteX6941" fmla="*/ 721043 w 2482948"/>
              <a:gd name="connsiteY6941" fmla="*/ 1106241 h 2128862"/>
              <a:gd name="connsiteX6942" fmla="*/ 724756 w 2482948"/>
              <a:gd name="connsiteY6942" fmla="*/ 1112218 h 2128862"/>
              <a:gd name="connsiteX6943" fmla="*/ 730759 w 2482948"/>
              <a:gd name="connsiteY6943" fmla="*/ 1121383 h 2128862"/>
              <a:gd name="connsiteX6944" fmla="*/ 731442 w 2482948"/>
              <a:gd name="connsiteY6944" fmla="*/ 1122369 h 2128862"/>
              <a:gd name="connsiteX6945" fmla="*/ 734462 w 2482948"/>
              <a:gd name="connsiteY6945" fmla="*/ 1126731 h 2128862"/>
              <a:gd name="connsiteX6946" fmla="*/ 735474 w 2482948"/>
              <a:gd name="connsiteY6946" fmla="*/ 1128192 h 2128862"/>
              <a:gd name="connsiteX6947" fmla="*/ 747220 w 2482948"/>
              <a:gd name="connsiteY6947" fmla="*/ 1141366 h 2128862"/>
              <a:gd name="connsiteX6948" fmla="*/ 750834 w 2482948"/>
              <a:gd name="connsiteY6948" fmla="*/ 1145123 h 2128862"/>
              <a:gd name="connsiteX6949" fmla="*/ 780945 w 2482948"/>
              <a:gd name="connsiteY6949" fmla="*/ 1175106 h 2128862"/>
              <a:gd name="connsiteX6950" fmla="*/ 832431 w 2482948"/>
              <a:gd name="connsiteY6950" fmla="*/ 1202737 h 2128862"/>
              <a:gd name="connsiteX6951" fmla="*/ 834132 w 2482948"/>
              <a:gd name="connsiteY6951" fmla="*/ 1203336 h 2128862"/>
              <a:gd name="connsiteX6952" fmla="*/ 840443 w 2482948"/>
              <a:gd name="connsiteY6952" fmla="*/ 1205558 h 2128862"/>
              <a:gd name="connsiteX6953" fmla="*/ 891850 w 2482948"/>
              <a:gd name="connsiteY6953" fmla="*/ 1211149 h 2128862"/>
              <a:gd name="connsiteX6954" fmla="*/ 895885 w 2482948"/>
              <a:gd name="connsiteY6954" fmla="*/ 1211588 h 2128862"/>
              <a:gd name="connsiteX6955" fmla="*/ 900587 w 2482948"/>
              <a:gd name="connsiteY6955" fmla="*/ 1211613 h 2128862"/>
              <a:gd name="connsiteX6956" fmla="*/ 900605 w 2482948"/>
              <a:gd name="connsiteY6956" fmla="*/ 1211612 h 2128862"/>
              <a:gd name="connsiteX6957" fmla="*/ 901207 w 2482948"/>
              <a:gd name="connsiteY6957" fmla="*/ 1211585 h 2128862"/>
              <a:gd name="connsiteX6958" fmla="*/ 906053 w 2482948"/>
              <a:gd name="connsiteY6958" fmla="*/ 1211368 h 2128862"/>
              <a:gd name="connsiteX6959" fmla="*/ 910695 w 2482948"/>
              <a:gd name="connsiteY6959" fmla="*/ 1210818 h 2128862"/>
              <a:gd name="connsiteX6960" fmla="*/ 893046 w 2482948"/>
              <a:gd name="connsiteY6960" fmla="*/ 1210818 h 2128862"/>
              <a:gd name="connsiteX6961" fmla="*/ 763570 w 2482948"/>
              <a:gd name="connsiteY6961" fmla="*/ 1147942 h 2128862"/>
              <a:gd name="connsiteX6962" fmla="*/ 1607544 w 2482948"/>
              <a:gd name="connsiteY6962" fmla="*/ 1043572 h 2128862"/>
              <a:gd name="connsiteX6963" fmla="*/ 1593049 w 2482948"/>
              <a:gd name="connsiteY6963" fmla="*/ 1045333 h 2128862"/>
              <a:gd name="connsiteX6964" fmla="*/ 1592893 w 2482948"/>
              <a:gd name="connsiteY6964" fmla="*/ 1045724 h 2128862"/>
              <a:gd name="connsiteX6965" fmla="*/ 1590192 w 2482948"/>
              <a:gd name="connsiteY6965" fmla="*/ 1052491 h 2128862"/>
              <a:gd name="connsiteX6966" fmla="*/ 1589250 w 2482948"/>
              <a:gd name="connsiteY6966" fmla="*/ 1055454 h 2128862"/>
              <a:gd name="connsiteX6967" fmla="*/ 1605377 w 2482948"/>
              <a:gd name="connsiteY6967" fmla="*/ 1051888 h 2128862"/>
              <a:gd name="connsiteX6968" fmla="*/ 1116387 w 2482948"/>
              <a:gd name="connsiteY6968" fmla="*/ 1043418 h 2128862"/>
              <a:gd name="connsiteX6969" fmla="*/ 1123038 w 2482948"/>
              <a:gd name="connsiteY6969" fmla="*/ 1051559 h 2128862"/>
              <a:gd name="connsiteX6970" fmla="*/ 1124168 w 2482948"/>
              <a:gd name="connsiteY6970" fmla="*/ 1052591 h 2128862"/>
              <a:gd name="connsiteX6971" fmla="*/ 1120694 w 2482948"/>
              <a:gd name="connsiteY6971" fmla="*/ 1048388 h 2128862"/>
              <a:gd name="connsiteX6972" fmla="*/ 702259 w 2482948"/>
              <a:gd name="connsiteY6972" fmla="*/ 1042863 h 2128862"/>
              <a:gd name="connsiteX6973" fmla="*/ 752125 w 2482948"/>
              <a:gd name="connsiteY6973" fmla="*/ 1098440 h 2128862"/>
              <a:gd name="connsiteX6974" fmla="*/ 760261 w 2482948"/>
              <a:gd name="connsiteY6974" fmla="*/ 1105197 h 2128862"/>
              <a:gd name="connsiteX6975" fmla="*/ 785080 w 2482948"/>
              <a:gd name="connsiteY6975" fmla="*/ 1125190 h 2128862"/>
              <a:gd name="connsiteX6976" fmla="*/ 809072 w 2482948"/>
              <a:gd name="connsiteY6976" fmla="*/ 1138978 h 2128862"/>
              <a:gd name="connsiteX6977" fmla="*/ 825343 w 2482948"/>
              <a:gd name="connsiteY6977" fmla="*/ 1148217 h 2128862"/>
              <a:gd name="connsiteX6978" fmla="*/ 890425 w 2482948"/>
              <a:gd name="connsiteY6978" fmla="*/ 1185859 h 2128862"/>
              <a:gd name="connsiteX6979" fmla="*/ 899801 w 2482948"/>
              <a:gd name="connsiteY6979" fmla="*/ 1188754 h 2128862"/>
              <a:gd name="connsiteX6980" fmla="*/ 903386 w 2482948"/>
              <a:gd name="connsiteY6980" fmla="*/ 1189583 h 2128862"/>
              <a:gd name="connsiteX6981" fmla="*/ 938056 w 2482948"/>
              <a:gd name="connsiteY6981" fmla="*/ 1191705 h 2128862"/>
              <a:gd name="connsiteX6982" fmla="*/ 906832 w 2482948"/>
              <a:gd name="connsiteY6982" fmla="*/ 1185862 h 2128862"/>
              <a:gd name="connsiteX6983" fmla="*/ 894147 w 2482948"/>
              <a:gd name="connsiteY6983" fmla="*/ 1180484 h 2128862"/>
              <a:gd name="connsiteX6984" fmla="*/ 847817 w 2482948"/>
              <a:gd name="connsiteY6984" fmla="*/ 1146702 h 2128862"/>
              <a:gd name="connsiteX6985" fmla="*/ 832650 w 2482948"/>
              <a:gd name="connsiteY6985" fmla="*/ 1137326 h 2128862"/>
              <a:gd name="connsiteX6986" fmla="*/ 813484 w 2482948"/>
              <a:gd name="connsiteY6986" fmla="*/ 1128364 h 2128862"/>
              <a:gd name="connsiteX6987" fmla="*/ 792525 w 2482948"/>
              <a:gd name="connsiteY6987" fmla="*/ 1119401 h 2128862"/>
              <a:gd name="connsiteX6988" fmla="*/ 766051 w 2482948"/>
              <a:gd name="connsiteY6988" fmla="*/ 1103130 h 2128862"/>
              <a:gd name="connsiteX6989" fmla="*/ 756123 w 2482948"/>
              <a:gd name="connsiteY6989" fmla="*/ 1096237 h 2128862"/>
              <a:gd name="connsiteX6990" fmla="*/ 1216411 w 2482948"/>
              <a:gd name="connsiteY6990" fmla="*/ 1042524 h 2128862"/>
              <a:gd name="connsiteX6991" fmla="*/ 1221210 w 2482948"/>
              <a:gd name="connsiteY6991" fmla="*/ 1058059 h 2128862"/>
              <a:gd name="connsiteX6992" fmla="*/ 1222009 w 2482948"/>
              <a:gd name="connsiteY6992" fmla="*/ 1060382 h 2128862"/>
              <a:gd name="connsiteX6993" fmla="*/ 1222117 w 2482948"/>
              <a:gd name="connsiteY6993" fmla="*/ 1060629 h 2128862"/>
              <a:gd name="connsiteX6994" fmla="*/ 1222407 w 2482948"/>
              <a:gd name="connsiteY6994" fmla="*/ 1061292 h 2128862"/>
              <a:gd name="connsiteX6995" fmla="*/ 1222714 w 2482948"/>
              <a:gd name="connsiteY6995" fmla="*/ 1061419 h 2128862"/>
              <a:gd name="connsiteX6996" fmla="*/ 1231889 w 2482948"/>
              <a:gd name="connsiteY6996" fmla="*/ 1065228 h 2128862"/>
              <a:gd name="connsiteX6997" fmla="*/ 1229735 w 2482948"/>
              <a:gd name="connsiteY6997" fmla="*/ 1060999 h 2128862"/>
              <a:gd name="connsiteX6998" fmla="*/ 1221318 w 2482948"/>
              <a:gd name="connsiteY6998" fmla="*/ 1044474 h 2128862"/>
              <a:gd name="connsiteX6999" fmla="*/ 1447241 w 2482948"/>
              <a:gd name="connsiteY6999" fmla="*/ 1042316 h 2128862"/>
              <a:gd name="connsiteX7000" fmla="*/ 1439747 w 2482948"/>
              <a:gd name="connsiteY7000" fmla="*/ 1043204 h 2128862"/>
              <a:gd name="connsiteX7001" fmla="*/ 1437860 w 2482948"/>
              <a:gd name="connsiteY7001" fmla="*/ 1043427 h 2128862"/>
              <a:gd name="connsiteX7002" fmla="*/ 1430613 w 2482948"/>
              <a:gd name="connsiteY7002" fmla="*/ 1044286 h 2128862"/>
              <a:gd name="connsiteX7003" fmla="*/ 1428582 w 2482948"/>
              <a:gd name="connsiteY7003" fmla="*/ 1044733 h 2128862"/>
              <a:gd name="connsiteX7004" fmla="*/ 1431796 w 2482948"/>
              <a:gd name="connsiteY7004" fmla="*/ 1045826 h 2128862"/>
              <a:gd name="connsiteX7005" fmla="*/ 1433291 w 2482948"/>
              <a:gd name="connsiteY7005" fmla="*/ 1046334 h 2128862"/>
              <a:gd name="connsiteX7006" fmla="*/ 1435623 w 2482948"/>
              <a:gd name="connsiteY7006" fmla="*/ 1047127 h 2128862"/>
              <a:gd name="connsiteX7007" fmla="*/ 1441543 w 2482948"/>
              <a:gd name="connsiteY7007" fmla="*/ 1047023 h 2128862"/>
              <a:gd name="connsiteX7008" fmla="*/ 1459076 w 2482948"/>
              <a:gd name="connsiteY7008" fmla="*/ 1043962 h 2128862"/>
              <a:gd name="connsiteX7009" fmla="*/ 647383 w 2482948"/>
              <a:gd name="connsiteY7009" fmla="*/ 1041731 h 2128862"/>
              <a:gd name="connsiteX7010" fmla="*/ 647253 w 2482948"/>
              <a:gd name="connsiteY7010" fmla="*/ 1041890 h 2128862"/>
              <a:gd name="connsiteX7011" fmla="*/ 647106 w 2482948"/>
              <a:gd name="connsiteY7011" fmla="*/ 1042070 h 2128862"/>
              <a:gd name="connsiteX7012" fmla="*/ 647162 w 2482948"/>
              <a:gd name="connsiteY7012" fmla="*/ 1042260 h 2128862"/>
              <a:gd name="connsiteX7013" fmla="*/ 647177 w 2482948"/>
              <a:gd name="connsiteY7013" fmla="*/ 1042314 h 2128862"/>
              <a:gd name="connsiteX7014" fmla="*/ 647456 w 2482948"/>
              <a:gd name="connsiteY7014" fmla="*/ 1041973 h 2128862"/>
              <a:gd name="connsiteX7015" fmla="*/ 1651142 w 2482948"/>
              <a:gd name="connsiteY7015" fmla="*/ 1040900 h 2128862"/>
              <a:gd name="connsiteX7016" fmla="*/ 1650381 w 2482948"/>
              <a:gd name="connsiteY7016" fmla="*/ 1041103 h 2128862"/>
              <a:gd name="connsiteX7017" fmla="*/ 1648919 w 2482948"/>
              <a:gd name="connsiteY7017" fmla="*/ 1041494 h 2128862"/>
              <a:gd name="connsiteX7018" fmla="*/ 1638181 w 2482948"/>
              <a:gd name="connsiteY7018" fmla="*/ 1045079 h 2128862"/>
              <a:gd name="connsiteX7019" fmla="*/ 1636204 w 2482948"/>
              <a:gd name="connsiteY7019" fmla="*/ 1045807 h 2128862"/>
              <a:gd name="connsiteX7020" fmla="*/ 1635954 w 2482948"/>
              <a:gd name="connsiteY7020" fmla="*/ 1046784 h 2128862"/>
              <a:gd name="connsiteX7021" fmla="*/ 1635694 w 2482948"/>
              <a:gd name="connsiteY7021" fmla="*/ 1047797 h 2128862"/>
              <a:gd name="connsiteX7022" fmla="*/ 1635682 w 2482948"/>
              <a:gd name="connsiteY7022" fmla="*/ 1047844 h 2128862"/>
              <a:gd name="connsiteX7023" fmla="*/ 1642868 w 2482948"/>
              <a:gd name="connsiteY7023" fmla="*/ 1043975 h 2128862"/>
              <a:gd name="connsiteX7024" fmla="*/ 1476398 w 2482948"/>
              <a:gd name="connsiteY7024" fmla="*/ 1040334 h 2128862"/>
              <a:gd name="connsiteX7025" fmla="*/ 1474294 w 2482948"/>
              <a:gd name="connsiteY7025" fmla="*/ 1040962 h 2128862"/>
              <a:gd name="connsiteX7026" fmla="*/ 1474394 w 2482948"/>
              <a:gd name="connsiteY7026" fmla="*/ 1040976 h 2128862"/>
              <a:gd name="connsiteX7027" fmla="*/ 1474565 w 2482948"/>
              <a:gd name="connsiteY7027" fmla="*/ 1041000 h 2128862"/>
              <a:gd name="connsiteX7028" fmla="*/ 1475389 w 2482948"/>
              <a:gd name="connsiteY7028" fmla="*/ 1041114 h 2128862"/>
              <a:gd name="connsiteX7029" fmla="*/ 1476275 w 2482948"/>
              <a:gd name="connsiteY7029" fmla="*/ 1040960 h 2128862"/>
              <a:gd name="connsiteX7030" fmla="*/ 1633074 w 2482948"/>
              <a:gd name="connsiteY7030" fmla="*/ 1040316 h 2128862"/>
              <a:gd name="connsiteX7031" fmla="*/ 1630321 w 2482948"/>
              <a:gd name="connsiteY7031" fmla="*/ 1040806 h 2128862"/>
              <a:gd name="connsiteX7032" fmla="*/ 1612346 w 2482948"/>
              <a:gd name="connsiteY7032" fmla="*/ 1042989 h 2128862"/>
              <a:gd name="connsiteX7033" fmla="*/ 1610452 w 2482948"/>
              <a:gd name="connsiteY7033" fmla="*/ 1050248 h 2128862"/>
              <a:gd name="connsiteX7034" fmla="*/ 1616590 w 2482948"/>
              <a:gd name="connsiteY7034" fmla="*/ 1048004 h 2128862"/>
              <a:gd name="connsiteX7035" fmla="*/ 1620367 w 2482948"/>
              <a:gd name="connsiteY7035" fmla="*/ 1046623 h 2128862"/>
              <a:gd name="connsiteX7036" fmla="*/ 1632601 w 2482948"/>
              <a:gd name="connsiteY7036" fmla="*/ 1042151 h 2128862"/>
              <a:gd name="connsiteX7037" fmla="*/ 1632727 w 2482948"/>
              <a:gd name="connsiteY7037" fmla="*/ 1041664 h 2128862"/>
              <a:gd name="connsiteX7038" fmla="*/ 1489482 w 2482948"/>
              <a:gd name="connsiteY7038" fmla="*/ 1040280 h 2128862"/>
              <a:gd name="connsiteX7039" fmla="*/ 1486287 w 2482948"/>
              <a:gd name="connsiteY7039" fmla="*/ 1041440 h 2128862"/>
              <a:gd name="connsiteX7040" fmla="*/ 1483918 w 2482948"/>
              <a:gd name="connsiteY7040" fmla="*/ 1042301 h 2128862"/>
              <a:gd name="connsiteX7041" fmla="*/ 1484100 w 2482948"/>
              <a:gd name="connsiteY7041" fmla="*/ 1042326 h 2128862"/>
              <a:gd name="connsiteX7042" fmla="*/ 1484649 w 2482948"/>
              <a:gd name="connsiteY7042" fmla="*/ 1042403 h 2128862"/>
              <a:gd name="connsiteX7043" fmla="*/ 1489311 w 2482948"/>
              <a:gd name="connsiteY7043" fmla="*/ 1041168 h 2128862"/>
              <a:gd name="connsiteX7044" fmla="*/ 993056 w 2482948"/>
              <a:gd name="connsiteY7044" fmla="*/ 1039884 h 2128862"/>
              <a:gd name="connsiteX7045" fmla="*/ 992736 w 2482948"/>
              <a:gd name="connsiteY7045" fmla="*/ 1042185 h 2128862"/>
              <a:gd name="connsiteX7046" fmla="*/ 992736 w 2482948"/>
              <a:gd name="connsiteY7046" fmla="*/ 1044115 h 2128862"/>
              <a:gd name="connsiteX7047" fmla="*/ 995794 w 2482948"/>
              <a:gd name="connsiteY7047" fmla="*/ 1091414 h 2128862"/>
              <a:gd name="connsiteX7048" fmla="*/ 996985 w 2482948"/>
              <a:gd name="connsiteY7048" fmla="*/ 1094657 h 2128862"/>
              <a:gd name="connsiteX7049" fmla="*/ 1641881 w 2482948"/>
              <a:gd name="connsiteY7049" fmla="*/ 1038748 h 2128862"/>
              <a:gd name="connsiteX7050" fmla="*/ 1639051 w 2482948"/>
              <a:gd name="connsiteY7050" fmla="*/ 1039252 h 2128862"/>
              <a:gd name="connsiteX7051" fmla="*/ 1637828 w 2482948"/>
              <a:gd name="connsiteY7051" fmla="*/ 1039469 h 2128862"/>
              <a:gd name="connsiteX7052" fmla="*/ 1637728 w 2482948"/>
              <a:gd name="connsiteY7052" fmla="*/ 1039859 h 2128862"/>
              <a:gd name="connsiteX7053" fmla="*/ 1637727 w 2482948"/>
              <a:gd name="connsiteY7053" fmla="*/ 1039863 h 2128862"/>
              <a:gd name="connsiteX7054" fmla="*/ 1637610 w 2482948"/>
              <a:gd name="connsiteY7054" fmla="*/ 1040318 h 2128862"/>
              <a:gd name="connsiteX7055" fmla="*/ 1638795 w 2482948"/>
              <a:gd name="connsiteY7055" fmla="*/ 1039883 h 2128862"/>
              <a:gd name="connsiteX7056" fmla="*/ 1881121 w 2482948"/>
              <a:gd name="connsiteY7056" fmla="*/ 1038693 h 2128862"/>
              <a:gd name="connsiteX7057" fmla="*/ 1876701 w 2482948"/>
              <a:gd name="connsiteY7057" fmla="*/ 1050704 h 2128862"/>
              <a:gd name="connsiteX7058" fmla="*/ 1875977 w 2482948"/>
              <a:gd name="connsiteY7058" fmla="*/ 1052939 h 2128862"/>
              <a:gd name="connsiteX7059" fmla="*/ 1874017 w 2482948"/>
              <a:gd name="connsiteY7059" fmla="*/ 1058991 h 2128862"/>
              <a:gd name="connsiteX7060" fmla="*/ 1875980 w 2482948"/>
              <a:gd name="connsiteY7060" fmla="*/ 1071535 h 2128862"/>
              <a:gd name="connsiteX7061" fmla="*/ 1872034 w 2482948"/>
              <a:gd name="connsiteY7061" fmla="*/ 1098302 h 2128862"/>
              <a:gd name="connsiteX7062" fmla="*/ 1865831 w 2482948"/>
              <a:gd name="connsiteY7062" fmla="*/ 1102024 h 2128862"/>
              <a:gd name="connsiteX7063" fmla="*/ 1868943 w 2482948"/>
              <a:gd name="connsiteY7063" fmla="*/ 1103152 h 2128862"/>
              <a:gd name="connsiteX7064" fmla="*/ 1874181 w 2482948"/>
              <a:gd name="connsiteY7064" fmla="*/ 1099438 h 2128862"/>
              <a:gd name="connsiteX7065" fmla="*/ 1879881 w 2482948"/>
              <a:gd name="connsiteY7065" fmla="*/ 1095396 h 2128862"/>
              <a:gd name="connsiteX7066" fmla="*/ 1879881 w 2482948"/>
              <a:gd name="connsiteY7066" fmla="*/ 1095396 h 2128862"/>
              <a:gd name="connsiteX7067" fmla="*/ 1879881 w 2482948"/>
              <a:gd name="connsiteY7067" fmla="*/ 1095395 h 2128862"/>
              <a:gd name="connsiteX7068" fmla="*/ 1883605 w 2482948"/>
              <a:gd name="connsiteY7068" fmla="*/ 1068582 h 2128862"/>
              <a:gd name="connsiteX7069" fmla="*/ 1883468 w 2482948"/>
              <a:gd name="connsiteY7069" fmla="*/ 1064982 h 2128862"/>
              <a:gd name="connsiteX7070" fmla="*/ 1883238 w 2482948"/>
              <a:gd name="connsiteY7070" fmla="*/ 1058977 h 2128862"/>
              <a:gd name="connsiteX7071" fmla="*/ 1379824 w 2482948"/>
              <a:gd name="connsiteY7071" fmla="*/ 1038396 h 2128862"/>
              <a:gd name="connsiteX7072" fmla="*/ 1392055 w 2482948"/>
              <a:gd name="connsiteY7072" fmla="*/ 1042735 h 2128862"/>
              <a:gd name="connsiteX7073" fmla="*/ 1416063 w 2482948"/>
              <a:gd name="connsiteY7073" fmla="*/ 1045570 h 2128862"/>
              <a:gd name="connsiteX7074" fmla="*/ 1406790 w 2482948"/>
              <a:gd name="connsiteY7074" fmla="*/ 1042431 h 2128862"/>
              <a:gd name="connsiteX7075" fmla="*/ 1406347 w 2482948"/>
              <a:gd name="connsiteY7075" fmla="*/ 1042281 h 2128862"/>
              <a:gd name="connsiteX7076" fmla="*/ 1383194 w 2482948"/>
              <a:gd name="connsiteY7076" fmla="*/ 1038889 h 2128862"/>
              <a:gd name="connsiteX7077" fmla="*/ 1029209 w 2482948"/>
              <a:gd name="connsiteY7077" fmla="*/ 1037830 h 2128862"/>
              <a:gd name="connsiteX7078" fmla="*/ 1029016 w 2482948"/>
              <a:gd name="connsiteY7078" fmla="*/ 1039553 h 2128862"/>
              <a:gd name="connsiteX7079" fmla="*/ 1029411 w 2482948"/>
              <a:gd name="connsiteY7079" fmla="*/ 1041762 h 2128862"/>
              <a:gd name="connsiteX7080" fmla="*/ 1030683 w 2482948"/>
              <a:gd name="connsiteY7080" fmla="*/ 1048871 h 2128862"/>
              <a:gd name="connsiteX7081" fmla="*/ 1030217 w 2482948"/>
              <a:gd name="connsiteY7081" fmla="*/ 1045377 h 2128862"/>
              <a:gd name="connsiteX7082" fmla="*/ 1229400 w 2482948"/>
              <a:gd name="connsiteY7082" fmla="*/ 1036946 h 2128862"/>
              <a:gd name="connsiteX7083" fmla="*/ 1230736 w 2482948"/>
              <a:gd name="connsiteY7083" fmla="*/ 1039244 h 2128862"/>
              <a:gd name="connsiteX7084" fmla="*/ 1233801 w 2482948"/>
              <a:gd name="connsiteY7084" fmla="*/ 1044519 h 2128862"/>
              <a:gd name="connsiteX7085" fmla="*/ 1238612 w 2482948"/>
              <a:gd name="connsiteY7085" fmla="*/ 1046431 h 2128862"/>
              <a:gd name="connsiteX7086" fmla="*/ 1473261 w 2482948"/>
              <a:gd name="connsiteY7086" fmla="*/ 1036652 h 2128862"/>
              <a:gd name="connsiteX7087" fmla="*/ 1473042 w 2482948"/>
              <a:gd name="connsiteY7087" fmla="*/ 1036701 h 2128862"/>
              <a:gd name="connsiteX7088" fmla="*/ 1472965 w 2482948"/>
              <a:gd name="connsiteY7088" fmla="*/ 1036730 h 2128862"/>
              <a:gd name="connsiteX7089" fmla="*/ 1472835 w 2482948"/>
              <a:gd name="connsiteY7089" fmla="*/ 1036779 h 2128862"/>
              <a:gd name="connsiteX7090" fmla="*/ 1473075 w 2482948"/>
              <a:gd name="connsiteY7090" fmla="*/ 1036708 h 2128862"/>
              <a:gd name="connsiteX7091" fmla="*/ 1236634 w 2482948"/>
              <a:gd name="connsiteY7091" fmla="*/ 1036261 h 2128862"/>
              <a:gd name="connsiteX7092" fmla="*/ 1249386 w 2482948"/>
              <a:gd name="connsiteY7092" fmla="*/ 1050713 h 2128862"/>
              <a:gd name="connsiteX7093" fmla="*/ 1255153 w 2482948"/>
              <a:gd name="connsiteY7093" fmla="*/ 1053006 h 2128862"/>
              <a:gd name="connsiteX7094" fmla="*/ 1264003 w 2482948"/>
              <a:gd name="connsiteY7094" fmla="*/ 1056523 h 2128862"/>
              <a:gd name="connsiteX7095" fmla="*/ 1249027 w 2482948"/>
              <a:gd name="connsiteY7095" fmla="*/ 1045436 h 2128862"/>
              <a:gd name="connsiteX7096" fmla="*/ 1490270 w 2482948"/>
              <a:gd name="connsiteY7096" fmla="*/ 1036195 h 2128862"/>
              <a:gd name="connsiteX7097" fmla="*/ 1481385 w 2482948"/>
              <a:gd name="connsiteY7097" fmla="*/ 1038846 h 2128862"/>
              <a:gd name="connsiteX7098" fmla="*/ 1481142 w 2482948"/>
              <a:gd name="connsiteY7098" fmla="*/ 1040110 h 2128862"/>
              <a:gd name="connsiteX7099" fmla="*/ 1489807 w 2482948"/>
              <a:gd name="connsiteY7099" fmla="*/ 1038598 h 2128862"/>
              <a:gd name="connsiteX7100" fmla="*/ 2209615 w 2482948"/>
              <a:gd name="connsiteY7100" fmla="*/ 1035585 h 2128862"/>
              <a:gd name="connsiteX7101" fmla="*/ 2195366 w 2482948"/>
              <a:gd name="connsiteY7101" fmla="*/ 1054770 h 2128862"/>
              <a:gd name="connsiteX7102" fmla="*/ 2184440 w 2482948"/>
              <a:gd name="connsiteY7102" fmla="*/ 1069482 h 2128862"/>
              <a:gd name="connsiteX7103" fmla="*/ 2169318 w 2482948"/>
              <a:gd name="connsiteY7103" fmla="*/ 1082444 h 2128862"/>
              <a:gd name="connsiteX7104" fmla="*/ 2168788 w 2482948"/>
              <a:gd name="connsiteY7104" fmla="*/ 1083873 h 2128862"/>
              <a:gd name="connsiteX7105" fmla="*/ 2167400 w 2482948"/>
              <a:gd name="connsiteY7105" fmla="*/ 1087616 h 2128862"/>
              <a:gd name="connsiteX7106" fmla="*/ 2165720 w 2482948"/>
              <a:gd name="connsiteY7106" fmla="*/ 1092146 h 2128862"/>
              <a:gd name="connsiteX7107" fmla="*/ 2170143 w 2482948"/>
              <a:gd name="connsiteY7107" fmla="*/ 1088606 h 2128862"/>
              <a:gd name="connsiteX7108" fmla="*/ 2176639 w 2482948"/>
              <a:gd name="connsiteY7108" fmla="*/ 1083406 h 2128862"/>
              <a:gd name="connsiteX7109" fmla="*/ 2201966 w 2482948"/>
              <a:gd name="connsiteY7109" fmla="*/ 1056239 h 2128862"/>
              <a:gd name="connsiteX7110" fmla="*/ 2202527 w 2482948"/>
              <a:gd name="connsiteY7110" fmla="*/ 1054701 h 2128862"/>
              <a:gd name="connsiteX7111" fmla="*/ 2203757 w 2482948"/>
              <a:gd name="connsiteY7111" fmla="*/ 1051330 h 2128862"/>
              <a:gd name="connsiteX7112" fmla="*/ 2208589 w 2482948"/>
              <a:gd name="connsiteY7112" fmla="*/ 1038087 h 2128862"/>
              <a:gd name="connsiteX7113" fmla="*/ 1774377 w 2482948"/>
              <a:gd name="connsiteY7113" fmla="*/ 1035567 h 2128862"/>
              <a:gd name="connsiteX7114" fmla="*/ 1772523 w 2482948"/>
              <a:gd name="connsiteY7114" fmla="*/ 1040877 h 2128862"/>
              <a:gd name="connsiteX7115" fmla="*/ 1772681 w 2482948"/>
              <a:gd name="connsiteY7115" fmla="*/ 1041100 h 2128862"/>
              <a:gd name="connsiteX7116" fmla="*/ 1773692 w 2482948"/>
              <a:gd name="connsiteY7116" fmla="*/ 1042527 h 2128862"/>
              <a:gd name="connsiteX7117" fmla="*/ 1784128 w 2482948"/>
              <a:gd name="connsiteY7117" fmla="*/ 1057254 h 2128862"/>
              <a:gd name="connsiteX7118" fmla="*/ 1787726 w 2482948"/>
              <a:gd name="connsiteY7118" fmla="*/ 1060122 h 2128862"/>
              <a:gd name="connsiteX7119" fmla="*/ 1788424 w 2482948"/>
              <a:gd name="connsiteY7119" fmla="*/ 1058177 h 2128862"/>
              <a:gd name="connsiteX7120" fmla="*/ 1780546 w 2482948"/>
              <a:gd name="connsiteY7120" fmla="*/ 1046164 h 2128862"/>
              <a:gd name="connsiteX7121" fmla="*/ 2287900 w 2482948"/>
              <a:gd name="connsiteY7121" fmla="*/ 1035529 h 2128862"/>
              <a:gd name="connsiteX7122" fmla="*/ 2264770 w 2482948"/>
              <a:gd name="connsiteY7122" fmla="*/ 1059278 h 2128862"/>
              <a:gd name="connsiteX7123" fmla="*/ 2254530 w 2482948"/>
              <a:gd name="connsiteY7123" fmla="*/ 1069793 h 2128862"/>
              <a:gd name="connsiteX7124" fmla="*/ 2251803 w 2482948"/>
              <a:gd name="connsiteY7124" fmla="*/ 1076975 h 2128862"/>
              <a:gd name="connsiteX7125" fmla="*/ 2251766 w 2482948"/>
              <a:gd name="connsiteY7125" fmla="*/ 1077081 h 2128862"/>
              <a:gd name="connsiteX7126" fmla="*/ 2224052 w 2482948"/>
              <a:gd name="connsiteY7126" fmla="*/ 1156866 h 2128862"/>
              <a:gd name="connsiteX7127" fmla="*/ 2204984 w 2482948"/>
              <a:gd name="connsiteY7127" fmla="*/ 1211760 h 2128862"/>
              <a:gd name="connsiteX7128" fmla="*/ 2179165 w 2482948"/>
              <a:gd name="connsiteY7128" fmla="*/ 1290539 h 2128862"/>
              <a:gd name="connsiteX7129" fmla="*/ 2179160 w 2482948"/>
              <a:gd name="connsiteY7129" fmla="*/ 1290554 h 2128862"/>
              <a:gd name="connsiteX7130" fmla="*/ 2177428 w 2482948"/>
              <a:gd name="connsiteY7130" fmla="*/ 1296125 h 2128862"/>
              <a:gd name="connsiteX7131" fmla="*/ 2163337 w 2482948"/>
              <a:gd name="connsiteY7131" fmla="*/ 1341459 h 2128862"/>
              <a:gd name="connsiteX7132" fmla="*/ 2159534 w 2482948"/>
              <a:gd name="connsiteY7132" fmla="*/ 1354062 h 2128862"/>
              <a:gd name="connsiteX7133" fmla="*/ 2151395 w 2482948"/>
              <a:gd name="connsiteY7133" fmla="*/ 1381610 h 2128862"/>
              <a:gd name="connsiteX7134" fmla="*/ 2148809 w 2482948"/>
              <a:gd name="connsiteY7134" fmla="*/ 1390608 h 2128862"/>
              <a:gd name="connsiteX7135" fmla="*/ 2143392 w 2482948"/>
              <a:gd name="connsiteY7135" fmla="*/ 1411029 h 2128862"/>
              <a:gd name="connsiteX7136" fmla="*/ 2113334 w 2482948"/>
              <a:gd name="connsiteY7136" fmla="*/ 1506446 h 2128862"/>
              <a:gd name="connsiteX7137" fmla="*/ 2104784 w 2482948"/>
              <a:gd name="connsiteY7137" fmla="*/ 1528645 h 2128862"/>
              <a:gd name="connsiteX7138" fmla="*/ 2064798 w 2482948"/>
              <a:gd name="connsiteY7138" fmla="*/ 1626406 h 2128862"/>
              <a:gd name="connsiteX7139" fmla="*/ 1957936 w 2482948"/>
              <a:gd name="connsiteY7139" fmla="*/ 1801935 h 2128862"/>
              <a:gd name="connsiteX7140" fmla="*/ 1938769 w 2482948"/>
              <a:gd name="connsiteY7140" fmla="*/ 1825237 h 2128862"/>
              <a:gd name="connsiteX7141" fmla="*/ 1934496 w 2482948"/>
              <a:gd name="connsiteY7141" fmla="*/ 1830339 h 2128862"/>
              <a:gd name="connsiteX7142" fmla="*/ 1871706 w 2482948"/>
              <a:gd name="connsiteY7142" fmla="*/ 1895766 h 2128862"/>
              <a:gd name="connsiteX7143" fmla="*/ 1870562 w 2482948"/>
              <a:gd name="connsiteY7143" fmla="*/ 1896577 h 2128862"/>
              <a:gd name="connsiteX7144" fmla="*/ 1870460 w 2482948"/>
              <a:gd name="connsiteY7144" fmla="*/ 1896650 h 2128862"/>
              <a:gd name="connsiteX7145" fmla="*/ 1875533 w 2482948"/>
              <a:gd name="connsiteY7145" fmla="*/ 1893680 h 2128862"/>
              <a:gd name="connsiteX7146" fmla="*/ 1946078 w 2482948"/>
              <a:gd name="connsiteY7146" fmla="*/ 1828960 h 2128862"/>
              <a:gd name="connsiteX7147" fmla="*/ 1946769 w 2482948"/>
              <a:gd name="connsiteY7147" fmla="*/ 1828960 h 2128862"/>
              <a:gd name="connsiteX7148" fmla="*/ 1970760 w 2482948"/>
              <a:gd name="connsiteY7148" fmla="*/ 1802485 h 2128862"/>
              <a:gd name="connsiteX7149" fmla="*/ 2081069 w 2482948"/>
              <a:gd name="connsiteY7149" fmla="*/ 1632887 h 2128862"/>
              <a:gd name="connsiteX7150" fmla="*/ 2126433 w 2482948"/>
              <a:gd name="connsiteY7150" fmla="*/ 1527266 h 2128862"/>
              <a:gd name="connsiteX7151" fmla="*/ 2131122 w 2482948"/>
              <a:gd name="connsiteY7151" fmla="*/ 1515683 h 2128862"/>
              <a:gd name="connsiteX7152" fmla="*/ 2161319 w 2482948"/>
              <a:gd name="connsiteY7152" fmla="*/ 1422611 h 2128862"/>
              <a:gd name="connsiteX7153" fmla="*/ 2164893 w 2482948"/>
              <a:gd name="connsiteY7153" fmla="*/ 1408877 h 2128862"/>
              <a:gd name="connsiteX7154" fmla="*/ 2166333 w 2482948"/>
              <a:gd name="connsiteY7154" fmla="*/ 1403887 h 2128862"/>
              <a:gd name="connsiteX7155" fmla="*/ 2166920 w 2482948"/>
              <a:gd name="connsiteY7155" fmla="*/ 1401695 h 2128862"/>
              <a:gd name="connsiteX7156" fmla="*/ 2168249 w 2482948"/>
              <a:gd name="connsiteY7156" fmla="*/ 1397204 h 2128862"/>
              <a:gd name="connsiteX7157" fmla="*/ 2168821 w 2482948"/>
              <a:gd name="connsiteY7157" fmla="*/ 1395269 h 2128862"/>
              <a:gd name="connsiteX7158" fmla="*/ 2172126 w 2482948"/>
              <a:gd name="connsiteY7158" fmla="*/ 1383820 h 2128862"/>
              <a:gd name="connsiteX7159" fmla="*/ 2176601 w 2482948"/>
              <a:gd name="connsiteY7159" fmla="*/ 1368964 h 2128862"/>
              <a:gd name="connsiteX7160" fmla="*/ 2178751 w 2482948"/>
              <a:gd name="connsiteY7160" fmla="*/ 1361698 h 2128862"/>
              <a:gd name="connsiteX7161" fmla="*/ 2180351 w 2482948"/>
              <a:gd name="connsiteY7161" fmla="*/ 1356517 h 2128862"/>
              <a:gd name="connsiteX7162" fmla="*/ 2182553 w 2482948"/>
              <a:gd name="connsiteY7162" fmla="*/ 1349207 h 2128862"/>
              <a:gd name="connsiteX7163" fmla="*/ 2195672 w 2482948"/>
              <a:gd name="connsiteY7163" fmla="*/ 1306928 h 2128862"/>
              <a:gd name="connsiteX7164" fmla="*/ 2195710 w 2482948"/>
              <a:gd name="connsiteY7164" fmla="*/ 1306805 h 2128862"/>
              <a:gd name="connsiteX7165" fmla="*/ 2212543 w 2482948"/>
              <a:gd name="connsiteY7165" fmla="*/ 1254188 h 2128862"/>
              <a:gd name="connsiteX7166" fmla="*/ 2216697 w 2482948"/>
              <a:gd name="connsiteY7166" fmla="*/ 1241205 h 2128862"/>
              <a:gd name="connsiteX7167" fmla="*/ 2220860 w 2482948"/>
              <a:gd name="connsiteY7167" fmla="*/ 1228916 h 2128862"/>
              <a:gd name="connsiteX7168" fmla="*/ 2228358 w 2482948"/>
              <a:gd name="connsiteY7168" fmla="*/ 1205697 h 2128862"/>
              <a:gd name="connsiteX7169" fmla="*/ 2266355 w 2482948"/>
              <a:gd name="connsiteY7169" fmla="*/ 1094626 h 2128862"/>
              <a:gd name="connsiteX7170" fmla="*/ 2275570 w 2482948"/>
              <a:gd name="connsiteY7170" fmla="*/ 1069349 h 2128862"/>
              <a:gd name="connsiteX7171" fmla="*/ 1502581 w 2482948"/>
              <a:gd name="connsiteY7171" fmla="*/ 1035522 h 2128862"/>
              <a:gd name="connsiteX7172" fmla="*/ 1500053 w 2482948"/>
              <a:gd name="connsiteY7172" fmla="*/ 1036440 h 2128862"/>
              <a:gd name="connsiteX7173" fmla="*/ 1495425 w 2482948"/>
              <a:gd name="connsiteY7173" fmla="*/ 1038121 h 2128862"/>
              <a:gd name="connsiteX7174" fmla="*/ 1495201 w 2482948"/>
              <a:gd name="connsiteY7174" fmla="*/ 1039295 h 2128862"/>
              <a:gd name="connsiteX7175" fmla="*/ 1496413 w 2482948"/>
              <a:gd name="connsiteY7175" fmla="*/ 1038676 h 2128862"/>
              <a:gd name="connsiteX7176" fmla="*/ 1042701 w 2482948"/>
              <a:gd name="connsiteY7176" fmla="*/ 1035322 h 2128862"/>
              <a:gd name="connsiteX7177" fmla="*/ 1043343 w 2482948"/>
              <a:gd name="connsiteY7177" fmla="*/ 1040805 h 2128862"/>
              <a:gd name="connsiteX7178" fmla="*/ 1057131 w 2482948"/>
              <a:gd name="connsiteY7178" fmla="*/ 1094028 h 2128862"/>
              <a:gd name="connsiteX7179" fmla="*/ 1059673 w 2482948"/>
              <a:gd name="connsiteY7179" fmla="*/ 1097851 h 2128862"/>
              <a:gd name="connsiteX7180" fmla="*/ 1058232 w 2482948"/>
              <a:gd name="connsiteY7180" fmla="*/ 1095546 h 2128862"/>
              <a:gd name="connsiteX7181" fmla="*/ 1044444 w 2482948"/>
              <a:gd name="connsiteY7181" fmla="*/ 1043012 h 2128862"/>
              <a:gd name="connsiteX7182" fmla="*/ 1043461 w 2482948"/>
              <a:gd name="connsiteY7182" fmla="*/ 1035829 h 2128862"/>
              <a:gd name="connsiteX7183" fmla="*/ 1087408 w 2482948"/>
              <a:gd name="connsiteY7183" fmla="*/ 1034444 h 2128862"/>
              <a:gd name="connsiteX7184" fmla="*/ 1088037 w 2482948"/>
              <a:gd name="connsiteY7184" fmla="*/ 1034731 h 2128862"/>
              <a:gd name="connsiteX7185" fmla="*/ 1100754 w 2482948"/>
              <a:gd name="connsiteY7185" fmla="*/ 1040538 h 2128862"/>
              <a:gd name="connsiteX7186" fmla="*/ 1100426 w 2482948"/>
              <a:gd name="connsiteY7186" fmla="*/ 1040253 h 2128862"/>
              <a:gd name="connsiteX7187" fmla="*/ 1965552 w 2482948"/>
              <a:gd name="connsiteY7187" fmla="*/ 1033842 h 2128862"/>
              <a:gd name="connsiteX7188" fmla="*/ 1958493 w 2482948"/>
              <a:gd name="connsiteY7188" fmla="*/ 1053716 h 2128862"/>
              <a:gd name="connsiteX7189" fmla="*/ 1941562 w 2482948"/>
              <a:gd name="connsiteY7189" fmla="*/ 1101382 h 2128862"/>
              <a:gd name="connsiteX7190" fmla="*/ 1943678 w 2482948"/>
              <a:gd name="connsiteY7190" fmla="*/ 1098973 h 2128862"/>
              <a:gd name="connsiteX7191" fmla="*/ 1949065 w 2482948"/>
              <a:gd name="connsiteY7191" fmla="*/ 1089270 h 2128862"/>
              <a:gd name="connsiteX7192" fmla="*/ 1955188 w 2482948"/>
              <a:gd name="connsiteY7192" fmla="*/ 1078241 h 2128862"/>
              <a:gd name="connsiteX7193" fmla="*/ 1958825 w 2482948"/>
              <a:gd name="connsiteY7193" fmla="*/ 1068236 h 2128862"/>
              <a:gd name="connsiteX7194" fmla="*/ 1610257 w 2482948"/>
              <a:gd name="connsiteY7194" fmla="*/ 1033158 h 2128862"/>
              <a:gd name="connsiteX7195" fmla="*/ 1605244 w 2482948"/>
              <a:gd name="connsiteY7195" fmla="*/ 1033258 h 2128862"/>
              <a:gd name="connsiteX7196" fmla="*/ 1601520 w 2482948"/>
              <a:gd name="connsiteY7196" fmla="*/ 1033333 h 2128862"/>
              <a:gd name="connsiteX7197" fmla="*/ 1597810 w 2482948"/>
              <a:gd name="connsiteY7197" fmla="*/ 1033407 h 2128862"/>
              <a:gd name="connsiteX7198" fmla="*/ 1595369 w 2482948"/>
              <a:gd name="connsiteY7198" fmla="*/ 1039521 h 2128862"/>
              <a:gd name="connsiteX7199" fmla="*/ 1595183 w 2482948"/>
              <a:gd name="connsiteY7199" fmla="*/ 1039987 h 2128862"/>
              <a:gd name="connsiteX7200" fmla="*/ 1603428 w 2482948"/>
              <a:gd name="connsiteY7200" fmla="*/ 1038987 h 2128862"/>
              <a:gd name="connsiteX7201" fmla="*/ 1605349 w 2482948"/>
              <a:gd name="connsiteY7201" fmla="*/ 1038754 h 2128862"/>
              <a:gd name="connsiteX7202" fmla="*/ 1608912 w 2482948"/>
              <a:gd name="connsiteY7202" fmla="*/ 1038322 h 2128862"/>
              <a:gd name="connsiteX7203" fmla="*/ 1609127 w 2482948"/>
              <a:gd name="connsiteY7203" fmla="*/ 1037495 h 2128862"/>
              <a:gd name="connsiteX7204" fmla="*/ 1609417 w 2482948"/>
              <a:gd name="connsiteY7204" fmla="*/ 1036382 h 2128862"/>
              <a:gd name="connsiteX7205" fmla="*/ 1503966 w 2482948"/>
              <a:gd name="connsiteY7205" fmla="*/ 1032107 h 2128862"/>
              <a:gd name="connsiteX7206" fmla="*/ 1496127 w 2482948"/>
              <a:gd name="connsiteY7206" fmla="*/ 1034447 h 2128862"/>
              <a:gd name="connsiteX7207" fmla="*/ 1495861 w 2482948"/>
              <a:gd name="connsiteY7207" fmla="*/ 1035840 h 2128862"/>
              <a:gd name="connsiteX7208" fmla="*/ 1495748 w 2482948"/>
              <a:gd name="connsiteY7208" fmla="*/ 1036429 h 2128862"/>
              <a:gd name="connsiteX7209" fmla="*/ 1495634 w 2482948"/>
              <a:gd name="connsiteY7209" fmla="*/ 1037026 h 2128862"/>
              <a:gd name="connsiteX7210" fmla="*/ 1503731 w 2482948"/>
              <a:gd name="connsiteY7210" fmla="*/ 1033342 h 2128862"/>
              <a:gd name="connsiteX7211" fmla="*/ 1635232 w 2482948"/>
              <a:gd name="connsiteY7211" fmla="*/ 1031922 h 2128862"/>
              <a:gd name="connsiteX7212" fmla="*/ 1620807 w 2482948"/>
              <a:gd name="connsiteY7212" fmla="*/ 1032946 h 2128862"/>
              <a:gd name="connsiteX7213" fmla="*/ 1614935 w 2482948"/>
              <a:gd name="connsiteY7213" fmla="*/ 1033064 h 2128862"/>
              <a:gd name="connsiteX7214" fmla="*/ 1614567 w 2482948"/>
              <a:gd name="connsiteY7214" fmla="*/ 1034475 h 2128862"/>
              <a:gd name="connsiteX7215" fmla="*/ 1614351 w 2482948"/>
              <a:gd name="connsiteY7215" fmla="*/ 1035304 h 2128862"/>
              <a:gd name="connsiteX7216" fmla="*/ 1613716 w 2482948"/>
              <a:gd name="connsiteY7216" fmla="*/ 1037739 h 2128862"/>
              <a:gd name="connsiteX7217" fmla="*/ 1629356 w 2482948"/>
              <a:gd name="connsiteY7217" fmla="*/ 1035842 h 2128862"/>
              <a:gd name="connsiteX7218" fmla="*/ 1634489 w 2482948"/>
              <a:gd name="connsiteY7218" fmla="*/ 1034812 h 2128862"/>
              <a:gd name="connsiteX7219" fmla="*/ 1643886 w 2482948"/>
              <a:gd name="connsiteY7219" fmla="*/ 1031308 h 2128862"/>
              <a:gd name="connsiteX7220" fmla="*/ 1639845 w 2482948"/>
              <a:gd name="connsiteY7220" fmla="*/ 1031595 h 2128862"/>
              <a:gd name="connsiteX7221" fmla="*/ 1639683 w 2482948"/>
              <a:gd name="connsiteY7221" fmla="*/ 1032229 h 2128862"/>
              <a:gd name="connsiteX7222" fmla="*/ 1639570 w 2482948"/>
              <a:gd name="connsiteY7222" fmla="*/ 1032671 h 2128862"/>
              <a:gd name="connsiteX7223" fmla="*/ 1639267 w 2482948"/>
              <a:gd name="connsiteY7223" fmla="*/ 1033854 h 2128862"/>
              <a:gd name="connsiteX7224" fmla="*/ 1647436 w 2482948"/>
              <a:gd name="connsiteY7224" fmla="*/ 1032215 h 2128862"/>
              <a:gd name="connsiteX7225" fmla="*/ 1802406 w 2482948"/>
              <a:gd name="connsiteY7225" fmla="*/ 1030392 h 2128862"/>
              <a:gd name="connsiteX7226" fmla="*/ 1798318 w 2482948"/>
              <a:gd name="connsiteY7226" fmla="*/ 1041775 h 2128862"/>
              <a:gd name="connsiteX7227" fmla="*/ 1809021 w 2482948"/>
              <a:gd name="connsiteY7227" fmla="*/ 1062038 h 2128862"/>
              <a:gd name="connsiteX7228" fmla="*/ 1811995 w 2482948"/>
              <a:gd name="connsiteY7228" fmla="*/ 1067668 h 2128862"/>
              <a:gd name="connsiteX7229" fmla="*/ 1812570 w 2482948"/>
              <a:gd name="connsiteY7229" fmla="*/ 1065848 h 2128862"/>
              <a:gd name="connsiteX7230" fmla="*/ 1814554 w 2482948"/>
              <a:gd name="connsiteY7230" fmla="*/ 1059568 h 2128862"/>
              <a:gd name="connsiteX7231" fmla="*/ 1813571 w 2482948"/>
              <a:gd name="connsiteY7231" fmla="*/ 1056936 h 2128862"/>
              <a:gd name="connsiteX7232" fmla="*/ 1239611 w 2482948"/>
              <a:gd name="connsiteY7232" fmla="*/ 1029750 h 2128862"/>
              <a:gd name="connsiteX7233" fmla="*/ 1263442 w 2482948"/>
              <a:gd name="connsiteY7233" fmla="*/ 1053956 h 2128862"/>
              <a:gd name="connsiteX7234" fmla="*/ 1264033 w 2482948"/>
              <a:gd name="connsiteY7234" fmla="*/ 1054276 h 2128862"/>
              <a:gd name="connsiteX7235" fmla="*/ 1269577 w 2482948"/>
              <a:gd name="connsiteY7235" fmla="*/ 1057276 h 2128862"/>
              <a:gd name="connsiteX7236" fmla="*/ 1271292 w 2482948"/>
              <a:gd name="connsiteY7236" fmla="*/ 1058204 h 2128862"/>
              <a:gd name="connsiteX7237" fmla="*/ 1268922 w 2482948"/>
              <a:gd name="connsiteY7237" fmla="*/ 1055697 h 2128862"/>
              <a:gd name="connsiteX7238" fmla="*/ 1264617 w 2482948"/>
              <a:gd name="connsiteY7238" fmla="*/ 1044617 h 2128862"/>
              <a:gd name="connsiteX7239" fmla="*/ 1253862 w 2482948"/>
              <a:gd name="connsiteY7239" fmla="*/ 1037750 h 2128862"/>
              <a:gd name="connsiteX7240" fmla="*/ 1243847 w 2482948"/>
              <a:gd name="connsiteY7240" fmla="*/ 1031355 h 2128862"/>
              <a:gd name="connsiteX7241" fmla="*/ 1242818 w 2482948"/>
              <a:gd name="connsiteY7241" fmla="*/ 1030965 h 2128862"/>
              <a:gd name="connsiteX7242" fmla="*/ 1694246 w 2482948"/>
              <a:gd name="connsiteY7242" fmla="*/ 1029227 h 2128862"/>
              <a:gd name="connsiteX7243" fmla="*/ 1659690 w 2482948"/>
              <a:gd name="connsiteY7243" fmla="*/ 1161869 h 2128862"/>
              <a:gd name="connsiteX7244" fmla="*/ 1635285 w 2482948"/>
              <a:gd name="connsiteY7244" fmla="*/ 1291619 h 2128862"/>
              <a:gd name="connsiteX7245" fmla="*/ 1623426 w 2482948"/>
              <a:gd name="connsiteY7245" fmla="*/ 1463425 h 2128862"/>
              <a:gd name="connsiteX7246" fmla="*/ 1625771 w 2482948"/>
              <a:gd name="connsiteY7246" fmla="*/ 1741265 h 2128862"/>
              <a:gd name="connsiteX7247" fmla="*/ 1628051 w 2482948"/>
              <a:gd name="connsiteY7247" fmla="*/ 1770190 h 2128862"/>
              <a:gd name="connsiteX7248" fmla="*/ 1628226 w 2482948"/>
              <a:gd name="connsiteY7248" fmla="*/ 1770545 h 2128862"/>
              <a:gd name="connsiteX7249" fmla="*/ 1630227 w 2482948"/>
              <a:gd name="connsiteY7249" fmla="*/ 1774589 h 2128862"/>
              <a:gd name="connsiteX7250" fmla="*/ 1631924 w 2482948"/>
              <a:gd name="connsiteY7250" fmla="*/ 1778018 h 2128862"/>
              <a:gd name="connsiteX7251" fmla="*/ 1639188 w 2482948"/>
              <a:gd name="connsiteY7251" fmla="*/ 1789997 h 2128862"/>
              <a:gd name="connsiteX7252" fmla="*/ 1636661 w 2482948"/>
              <a:gd name="connsiteY7252" fmla="*/ 1744298 h 2128862"/>
              <a:gd name="connsiteX7253" fmla="*/ 1639421 w 2482948"/>
              <a:gd name="connsiteY7253" fmla="*/ 1470872 h 2128862"/>
              <a:gd name="connsiteX7254" fmla="*/ 1653209 w 2482948"/>
              <a:gd name="connsiteY7254" fmla="*/ 1300997 h 2128862"/>
              <a:gd name="connsiteX7255" fmla="*/ 1677752 w 2482948"/>
              <a:gd name="connsiteY7255" fmla="*/ 1172762 h 2128862"/>
              <a:gd name="connsiteX7256" fmla="*/ 1693565 w 2482948"/>
              <a:gd name="connsiteY7256" fmla="*/ 1105637 h 2128862"/>
              <a:gd name="connsiteX7257" fmla="*/ 1705991 w 2482948"/>
              <a:gd name="connsiteY7257" fmla="*/ 1061271 h 2128862"/>
              <a:gd name="connsiteX7258" fmla="*/ 1709850 w 2482948"/>
              <a:gd name="connsiteY7258" fmla="*/ 1047490 h 2128862"/>
              <a:gd name="connsiteX7259" fmla="*/ 1323672 w 2482948"/>
              <a:gd name="connsiteY7259" fmla="*/ 1028288 h 2128862"/>
              <a:gd name="connsiteX7260" fmla="*/ 1325717 w 2482948"/>
              <a:gd name="connsiteY7260" fmla="*/ 1029438 h 2128862"/>
              <a:gd name="connsiteX7261" fmla="*/ 1337816 w 2482948"/>
              <a:gd name="connsiteY7261" fmla="*/ 1036241 h 2128862"/>
              <a:gd name="connsiteX7262" fmla="*/ 1343086 w 2482948"/>
              <a:gd name="connsiteY7262" fmla="*/ 1039204 h 2128862"/>
              <a:gd name="connsiteX7263" fmla="*/ 1345665 w 2482948"/>
              <a:gd name="connsiteY7263" fmla="*/ 1039654 h 2128862"/>
              <a:gd name="connsiteX7264" fmla="*/ 1359049 w 2482948"/>
              <a:gd name="connsiteY7264" fmla="*/ 1041989 h 2128862"/>
              <a:gd name="connsiteX7265" fmla="*/ 1337445 w 2482948"/>
              <a:gd name="connsiteY7265" fmla="*/ 1033622 h 2128862"/>
              <a:gd name="connsiteX7266" fmla="*/ 695333 w 2482948"/>
              <a:gd name="connsiteY7266" fmla="*/ 1027798 h 2128862"/>
              <a:gd name="connsiteX7267" fmla="*/ 698900 w 2482948"/>
              <a:gd name="connsiteY7267" fmla="*/ 1033498 h 2128862"/>
              <a:gd name="connsiteX7268" fmla="*/ 758330 w 2482948"/>
              <a:gd name="connsiteY7268" fmla="*/ 1091685 h 2128862"/>
              <a:gd name="connsiteX7269" fmla="*/ 768257 w 2482948"/>
              <a:gd name="connsiteY7269" fmla="*/ 1098580 h 2128862"/>
              <a:gd name="connsiteX7270" fmla="*/ 793491 w 2482948"/>
              <a:gd name="connsiteY7270" fmla="*/ 1115127 h 2128862"/>
              <a:gd name="connsiteX7271" fmla="*/ 813898 w 2482948"/>
              <a:gd name="connsiteY7271" fmla="*/ 1123951 h 2128862"/>
              <a:gd name="connsiteX7272" fmla="*/ 833891 w 2482948"/>
              <a:gd name="connsiteY7272" fmla="*/ 1133051 h 2128862"/>
              <a:gd name="connsiteX7273" fmla="*/ 848920 w 2482948"/>
              <a:gd name="connsiteY7273" fmla="*/ 1142290 h 2128862"/>
              <a:gd name="connsiteX7274" fmla="*/ 896215 w 2482948"/>
              <a:gd name="connsiteY7274" fmla="*/ 1176760 h 2128862"/>
              <a:gd name="connsiteX7275" fmla="*/ 908212 w 2482948"/>
              <a:gd name="connsiteY7275" fmla="*/ 1181724 h 2128862"/>
              <a:gd name="connsiteX7276" fmla="*/ 941223 w 2482948"/>
              <a:gd name="connsiteY7276" fmla="*/ 1187022 h 2128862"/>
              <a:gd name="connsiteX7277" fmla="*/ 911247 w 2482948"/>
              <a:gd name="connsiteY7277" fmla="*/ 1178140 h 2128862"/>
              <a:gd name="connsiteX7278" fmla="*/ 910281 w 2482948"/>
              <a:gd name="connsiteY7278" fmla="*/ 1178140 h 2128862"/>
              <a:gd name="connsiteX7279" fmla="*/ 899525 w 2482948"/>
              <a:gd name="connsiteY7279" fmla="*/ 1172073 h 2128862"/>
              <a:gd name="connsiteX7280" fmla="*/ 845751 w 2482948"/>
              <a:gd name="connsiteY7280" fmla="*/ 1126156 h 2128862"/>
              <a:gd name="connsiteX7281" fmla="*/ 841476 w 2482948"/>
              <a:gd name="connsiteY7281" fmla="*/ 1123400 h 2128862"/>
              <a:gd name="connsiteX7282" fmla="*/ 822448 w 2482948"/>
              <a:gd name="connsiteY7282" fmla="*/ 1117056 h 2128862"/>
              <a:gd name="connsiteX7283" fmla="*/ 801765 w 2482948"/>
              <a:gd name="connsiteY7283" fmla="*/ 1111541 h 2128862"/>
              <a:gd name="connsiteX7284" fmla="*/ 774188 w 2482948"/>
              <a:gd name="connsiteY7284" fmla="*/ 1097752 h 2128862"/>
              <a:gd name="connsiteX7285" fmla="*/ 763294 w 2482948"/>
              <a:gd name="connsiteY7285" fmla="*/ 1089341 h 2128862"/>
              <a:gd name="connsiteX7286" fmla="*/ 697386 w 2482948"/>
              <a:gd name="connsiteY7286" fmla="*/ 1030878 h 2128862"/>
              <a:gd name="connsiteX7287" fmla="*/ 1321830 w 2482948"/>
              <a:gd name="connsiteY7287" fmla="*/ 1027430 h 2128862"/>
              <a:gd name="connsiteX7288" fmla="*/ 1321925 w 2482948"/>
              <a:gd name="connsiteY7288" fmla="*/ 1027512 h 2128862"/>
              <a:gd name="connsiteX7289" fmla="*/ 1322130 w 2482948"/>
              <a:gd name="connsiteY7289" fmla="*/ 1027691 h 2128862"/>
              <a:gd name="connsiteX7290" fmla="*/ 1323668 w 2482948"/>
              <a:gd name="connsiteY7290" fmla="*/ 1028286 h 2128862"/>
              <a:gd name="connsiteX7291" fmla="*/ 1322145 w 2482948"/>
              <a:gd name="connsiteY7291" fmla="*/ 1027430 h 2128862"/>
              <a:gd name="connsiteX7292" fmla="*/ 1002738 w 2482948"/>
              <a:gd name="connsiteY7292" fmla="*/ 1027329 h 2128862"/>
              <a:gd name="connsiteX7293" fmla="*/ 1002665 w 2482948"/>
              <a:gd name="connsiteY7293" fmla="*/ 1027706 h 2128862"/>
              <a:gd name="connsiteX7294" fmla="*/ 1002687 w 2482948"/>
              <a:gd name="connsiteY7294" fmla="*/ 1029495 h 2128862"/>
              <a:gd name="connsiteX7295" fmla="*/ 1002689 w 2482948"/>
              <a:gd name="connsiteY7295" fmla="*/ 1029420 h 2128862"/>
              <a:gd name="connsiteX7296" fmla="*/ 1002720 w 2482948"/>
              <a:gd name="connsiteY7296" fmla="*/ 1028119 h 2128862"/>
              <a:gd name="connsiteX7297" fmla="*/ 722988 w 2482948"/>
              <a:gd name="connsiteY7297" fmla="*/ 1027309 h 2128862"/>
              <a:gd name="connsiteX7298" fmla="*/ 737277 w 2482948"/>
              <a:gd name="connsiteY7298" fmla="*/ 1039506 h 2128862"/>
              <a:gd name="connsiteX7299" fmla="*/ 742412 w 2482948"/>
              <a:gd name="connsiteY7299" fmla="*/ 1043889 h 2128862"/>
              <a:gd name="connsiteX7300" fmla="*/ 785907 w 2482948"/>
              <a:gd name="connsiteY7300" fmla="*/ 1065350 h 2128862"/>
              <a:gd name="connsiteX7301" fmla="*/ 815278 w 2482948"/>
              <a:gd name="connsiteY7301" fmla="*/ 1072657 h 2128862"/>
              <a:gd name="connsiteX7302" fmla="*/ 830031 w 2482948"/>
              <a:gd name="connsiteY7302" fmla="*/ 1075966 h 2128862"/>
              <a:gd name="connsiteX7303" fmla="*/ 848508 w 2482948"/>
              <a:gd name="connsiteY7303" fmla="*/ 1071278 h 2128862"/>
              <a:gd name="connsiteX7304" fmla="*/ 870845 w 2482948"/>
              <a:gd name="connsiteY7304" fmla="*/ 1071278 h 2128862"/>
              <a:gd name="connsiteX7305" fmla="*/ 920898 w 2482948"/>
              <a:gd name="connsiteY7305" fmla="*/ 1140220 h 2128862"/>
              <a:gd name="connsiteX7306" fmla="*/ 927793 w 2482948"/>
              <a:gd name="connsiteY7306" fmla="*/ 1148356 h 2128862"/>
              <a:gd name="connsiteX7307" fmla="*/ 929171 w 2482948"/>
              <a:gd name="connsiteY7307" fmla="*/ 1150011 h 2128862"/>
              <a:gd name="connsiteX7308" fmla="*/ 953556 w 2482948"/>
              <a:gd name="connsiteY7308" fmla="*/ 1170046 h 2128862"/>
              <a:gd name="connsiteX7309" fmla="*/ 970659 w 2482948"/>
              <a:gd name="connsiteY7309" fmla="*/ 1177427 h 2128862"/>
              <a:gd name="connsiteX7310" fmla="*/ 952840 w 2482948"/>
              <a:gd name="connsiteY7310" fmla="*/ 1167560 h 2128862"/>
              <a:gd name="connsiteX7311" fmla="*/ 930136 w 2482948"/>
              <a:gd name="connsiteY7311" fmla="*/ 1144493 h 2128862"/>
              <a:gd name="connsiteX7312" fmla="*/ 929033 w 2482948"/>
              <a:gd name="connsiteY7312" fmla="*/ 1142976 h 2128862"/>
              <a:gd name="connsiteX7313" fmla="*/ 922275 w 2482948"/>
              <a:gd name="connsiteY7313" fmla="*/ 1132636 h 2128862"/>
              <a:gd name="connsiteX7314" fmla="*/ 877463 w 2482948"/>
              <a:gd name="connsiteY7314" fmla="*/ 1061625 h 2128862"/>
              <a:gd name="connsiteX7315" fmla="*/ 861745 w 2482948"/>
              <a:gd name="connsiteY7315" fmla="*/ 1063831 h 2128862"/>
              <a:gd name="connsiteX7316" fmla="*/ 839821 w 2482948"/>
              <a:gd name="connsiteY7316" fmla="*/ 1072379 h 2128862"/>
              <a:gd name="connsiteX7317" fmla="*/ 838855 w 2482948"/>
              <a:gd name="connsiteY7317" fmla="*/ 1072379 h 2128862"/>
              <a:gd name="connsiteX7318" fmla="*/ 826307 w 2482948"/>
              <a:gd name="connsiteY7318" fmla="*/ 1070587 h 2128862"/>
              <a:gd name="connsiteX7319" fmla="*/ 791699 w 2482948"/>
              <a:gd name="connsiteY7319" fmla="*/ 1064934 h 2128862"/>
              <a:gd name="connsiteX7320" fmla="*/ 744418 w 2482948"/>
              <a:gd name="connsiteY7320" fmla="*/ 1044419 h 2128862"/>
              <a:gd name="connsiteX7321" fmla="*/ 742000 w 2482948"/>
              <a:gd name="connsiteY7321" fmla="*/ 1042488 h 2128862"/>
              <a:gd name="connsiteX7322" fmla="*/ 736467 w 2482948"/>
              <a:gd name="connsiteY7322" fmla="*/ 1038070 h 2128862"/>
              <a:gd name="connsiteX7323" fmla="*/ 1912819 w 2482948"/>
              <a:gd name="connsiteY7323" fmla="*/ 1027084 h 2128862"/>
              <a:gd name="connsiteX7324" fmla="*/ 1904546 w 2482948"/>
              <a:gd name="connsiteY7324" fmla="*/ 1049767 h 2128862"/>
              <a:gd name="connsiteX7325" fmla="*/ 1904316 w 2482948"/>
              <a:gd name="connsiteY7325" fmla="*/ 1057337 h 2128862"/>
              <a:gd name="connsiteX7326" fmla="*/ 1904726 w 2482948"/>
              <a:gd name="connsiteY7326" fmla="*/ 1065670 h 2128862"/>
              <a:gd name="connsiteX7327" fmla="*/ 1903967 w 2482948"/>
              <a:gd name="connsiteY7327" fmla="*/ 1068811 h 2128862"/>
              <a:gd name="connsiteX7328" fmla="*/ 1903800 w 2482948"/>
              <a:gd name="connsiteY7328" fmla="*/ 1074308 h 2128862"/>
              <a:gd name="connsiteX7329" fmla="*/ 1903628 w 2482948"/>
              <a:gd name="connsiteY7329" fmla="*/ 1079998 h 2128862"/>
              <a:gd name="connsiteX7330" fmla="*/ 1898811 w 2482948"/>
              <a:gd name="connsiteY7330" fmla="*/ 1093615 h 2128862"/>
              <a:gd name="connsiteX7331" fmla="*/ 1896197 w 2482948"/>
              <a:gd name="connsiteY7331" fmla="*/ 1101003 h 2128862"/>
              <a:gd name="connsiteX7332" fmla="*/ 1896197 w 2482948"/>
              <a:gd name="connsiteY7332" fmla="*/ 1101004 h 2128862"/>
              <a:gd name="connsiteX7333" fmla="*/ 1886924 w 2482948"/>
              <a:gd name="connsiteY7333" fmla="*/ 1106345 h 2128862"/>
              <a:gd name="connsiteX7334" fmla="*/ 1885434 w 2482948"/>
              <a:gd name="connsiteY7334" fmla="*/ 1107203 h 2128862"/>
              <a:gd name="connsiteX7335" fmla="*/ 1885284 w 2482948"/>
              <a:gd name="connsiteY7335" fmla="*/ 1107672 h 2128862"/>
              <a:gd name="connsiteX7336" fmla="*/ 1885191 w 2482948"/>
              <a:gd name="connsiteY7336" fmla="*/ 1107963 h 2128862"/>
              <a:gd name="connsiteX7337" fmla="*/ 1884974 w 2482948"/>
              <a:gd name="connsiteY7337" fmla="*/ 1108640 h 2128862"/>
              <a:gd name="connsiteX7338" fmla="*/ 1884995 w 2482948"/>
              <a:gd name="connsiteY7338" fmla="*/ 1108644 h 2128862"/>
              <a:gd name="connsiteX7339" fmla="*/ 1901818 w 2482948"/>
              <a:gd name="connsiteY7339" fmla="*/ 1102163 h 2128862"/>
              <a:gd name="connsiteX7340" fmla="*/ 1913003 w 2482948"/>
              <a:gd name="connsiteY7340" fmla="*/ 1066192 h 2128862"/>
              <a:gd name="connsiteX7341" fmla="*/ 1912935 w 2482948"/>
              <a:gd name="connsiteY7341" fmla="*/ 1051801 h 2128862"/>
              <a:gd name="connsiteX7342" fmla="*/ 1912883 w 2482948"/>
              <a:gd name="connsiteY7342" fmla="*/ 1040791 h 2128862"/>
              <a:gd name="connsiteX7343" fmla="*/ 1346115 w 2482948"/>
              <a:gd name="connsiteY7343" fmla="*/ 1026438 h 2128862"/>
              <a:gd name="connsiteX7344" fmla="*/ 1362832 w 2482948"/>
              <a:gd name="connsiteY7344" fmla="*/ 1032368 h 2128862"/>
              <a:gd name="connsiteX7345" fmla="*/ 1373867 w 2482948"/>
              <a:gd name="connsiteY7345" fmla="*/ 1036283 h 2128862"/>
              <a:gd name="connsiteX7346" fmla="*/ 1357701 w 2482948"/>
              <a:gd name="connsiteY7346" fmla="*/ 1028298 h 2128862"/>
              <a:gd name="connsiteX7347" fmla="*/ 1401734 w 2482948"/>
              <a:gd name="connsiteY7347" fmla="*/ 1025911 h 2128862"/>
              <a:gd name="connsiteX7348" fmla="*/ 1402510 w 2482948"/>
              <a:gd name="connsiteY7348" fmla="*/ 1026195 h 2128862"/>
              <a:gd name="connsiteX7349" fmla="*/ 1402618 w 2482948"/>
              <a:gd name="connsiteY7349" fmla="*/ 1026232 h 2128862"/>
              <a:gd name="connsiteX7350" fmla="*/ 1407607 w 2482948"/>
              <a:gd name="connsiteY7350" fmla="*/ 1027914 h 2128862"/>
              <a:gd name="connsiteX7351" fmla="*/ 1410840 w 2482948"/>
              <a:gd name="connsiteY7351" fmla="*/ 1027863 h 2128862"/>
              <a:gd name="connsiteX7352" fmla="*/ 1419160 w 2482948"/>
              <a:gd name="connsiteY7352" fmla="*/ 1027730 h 2128862"/>
              <a:gd name="connsiteX7353" fmla="*/ 1419203 w 2482948"/>
              <a:gd name="connsiteY7353" fmla="*/ 1027723 h 2128862"/>
              <a:gd name="connsiteX7354" fmla="*/ 1407407 w 2482948"/>
              <a:gd name="connsiteY7354" fmla="*/ 1026500 h 2128862"/>
              <a:gd name="connsiteX7355" fmla="*/ 1641584 w 2482948"/>
              <a:gd name="connsiteY7355" fmla="*/ 1025488 h 2128862"/>
              <a:gd name="connsiteX7356" fmla="*/ 1641097 w 2482948"/>
              <a:gd name="connsiteY7356" fmla="*/ 1027129 h 2128862"/>
              <a:gd name="connsiteX7357" fmla="*/ 1644748 w 2482948"/>
              <a:gd name="connsiteY7357" fmla="*/ 1026896 h 2128862"/>
              <a:gd name="connsiteX7358" fmla="*/ 1644915 w 2482948"/>
              <a:gd name="connsiteY7358" fmla="*/ 1026955 h 2128862"/>
              <a:gd name="connsiteX7359" fmla="*/ 1645490 w 2482948"/>
              <a:gd name="connsiteY7359" fmla="*/ 1027156 h 2128862"/>
              <a:gd name="connsiteX7360" fmla="*/ 1647474 w 2482948"/>
              <a:gd name="connsiteY7360" fmla="*/ 1027854 h 2128862"/>
              <a:gd name="connsiteX7361" fmla="*/ 1642896 w 2482948"/>
              <a:gd name="connsiteY7361" fmla="*/ 1026015 h 2128862"/>
              <a:gd name="connsiteX7362" fmla="*/ 1118046 w 2482948"/>
              <a:gd name="connsiteY7362" fmla="*/ 1025409 h 2128862"/>
              <a:gd name="connsiteX7363" fmla="*/ 1117799 w 2482948"/>
              <a:gd name="connsiteY7363" fmla="*/ 1026050 h 2128862"/>
              <a:gd name="connsiteX7364" fmla="*/ 1120847 w 2482948"/>
              <a:gd name="connsiteY7364" fmla="*/ 1030483 h 2128862"/>
              <a:gd name="connsiteX7365" fmla="*/ 1119545 w 2482948"/>
              <a:gd name="connsiteY7365" fmla="*/ 1028124 h 2128862"/>
              <a:gd name="connsiteX7366" fmla="*/ 1226508 w 2482948"/>
              <a:gd name="connsiteY7366" fmla="*/ 1024785 h 2128862"/>
              <a:gd name="connsiteX7367" fmla="*/ 1235224 w 2482948"/>
              <a:gd name="connsiteY7367" fmla="*/ 1034664 h 2128862"/>
              <a:gd name="connsiteX7368" fmla="*/ 1230124 w 2482948"/>
              <a:gd name="connsiteY7368" fmla="*/ 1026155 h 2128862"/>
              <a:gd name="connsiteX7369" fmla="*/ 1229623 w 2482948"/>
              <a:gd name="connsiteY7369" fmla="*/ 1025965 h 2128862"/>
              <a:gd name="connsiteX7370" fmla="*/ 1695715 w 2482948"/>
              <a:gd name="connsiteY7370" fmla="*/ 1023586 h 2128862"/>
              <a:gd name="connsiteX7371" fmla="*/ 1695672 w 2482948"/>
              <a:gd name="connsiteY7371" fmla="*/ 1023752 h 2128862"/>
              <a:gd name="connsiteX7372" fmla="*/ 1695589 w 2482948"/>
              <a:gd name="connsiteY7372" fmla="*/ 1024068 h 2128862"/>
              <a:gd name="connsiteX7373" fmla="*/ 1695572 w 2482948"/>
              <a:gd name="connsiteY7373" fmla="*/ 1024134 h 2128862"/>
              <a:gd name="connsiteX7374" fmla="*/ 1700350 w 2482948"/>
              <a:gd name="connsiteY7374" fmla="*/ 1029729 h 2128862"/>
              <a:gd name="connsiteX7375" fmla="*/ 880104 w 2482948"/>
              <a:gd name="connsiteY7375" fmla="*/ 1023300 h 2128862"/>
              <a:gd name="connsiteX7376" fmla="*/ 826997 w 2482948"/>
              <a:gd name="connsiteY7376" fmla="*/ 1031291 h 2128862"/>
              <a:gd name="connsiteX7377" fmla="*/ 796388 w 2482948"/>
              <a:gd name="connsiteY7377" fmla="*/ 1027585 h 2128862"/>
              <a:gd name="connsiteX7378" fmla="*/ 819690 w 2482948"/>
              <a:gd name="connsiteY7378" fmla="*/ 1033361 h 2128862"/>
              <a:gd name="connsiteX7379" fmla="*/ 874845 w 2482948"/>
              <a:gd name="connsiteY7379" fmla="*/ 1027983 h 2128862"/>
              <a:gd name="connsiteX7380" fmla="*/ 1617484 w 2482948"/>
              <a:gd name="connsiteY7380" fmla="*/ 1023297 h 2128862"/>
              <a:gd name="connsiteX7381" fmla="*/ 1616103 w 2482948"/>
              <a:gd name="connsiteY7381" fmla="*/ 1028590 h 2128862"/>
              <a:gd name="connsiteX7382" fmla="*/ 1619153 w 2482948"/>
              <a:gd name="connsiteY7382" fmla="*/ 1028533 h 2128862"/>
              <a:gd name="connsiteX7383" fmla="*/ 1636427 w 2482948"/>
              <a:gd name="connsiteY7383" fmla="*/ 1027428 h 2128862"/>
              <a:gd name="connsiteX7384" fmla="*/ 1636895 w 2482948"/>
              <a:gd name="connsiteY7384" fmla="*/ 1025854 h 2128862"/>
              <a:gd name="connsiteX7385" fmla="*/ 1637223 w 2482948"/>
              <a:gd name="connsiteY7385" fmla="*/ 1024753 h 2128862"/>
              <a:gd name="connsiteX7386" fmla="*/ 1637369 w 2482948"/>
              <a:gd name="connsiteY7386" fmla="*/ 1024263 h 2128862"/>
              <a:gd name="connsiteX7387" fmla="*/ 1830528 w 2482948"/>
              <a:gd name="connsiteY7387" fmla="*/ 1023139 h 2128862"/>
              <a:gd name="connsiteX7388" fmla="*/ 1829389 w 2482948"/>
              <a:gd name="connsiteY7388" fmla="*/ 1026281 h 2128862"/>
              <a:gd name="connsiteX7389" fmla="*/ 1829280 w 2482948"/>
              <a:gd name="connsiteY7389" fmla="*/ 1026582 h 2128862"/>
              <a:gd name="connsiteX7390" fmla="*/ 1828340 w 2482948"/>
              <a:gd name="connsiteY7390" fmla="*/ 1029175 h 2128862"/>
              <a:gd name="connsiteX7391" fmla="*/ 1827723 w 2482948"/>
              <a:gd name="connsiteY7391" fmla="*/ 1031132 h 2128862"/>
              <a:gd name="connsiteX7392" fmla="*/ 1826943 w 2482948"/>
              <a:gd name="connsiteY7392" fmla="*/ 1033606 h 2128862"/>
              <a:gd name="connsiteX7393" fmla="*/ 1825227 w 2482948"/>
              <a:gd name="connsiteY7393" fmla="*/ 1039046 h 2128862"/>
              <a:gd name="connsiteX7394" fmla="*/ 1828600 w 2482948"/>
              <a:gd name="connsiteY7394" fmla="*/ 1048664 h 2128862"/>
              <a:gd name="connsiteX7395" fmla="*/ 1837423 w 2482948"/>
              <a:gd name="connsiteY7395" fmla="*/ 1072911 h 2128862"/>
              <a:gd name="connsiteX7396" fmla="*/ 1837930 w 2482948"/>
              <a:gd name="connsiteY7396" fmla="*/ 1071484 h 2128862"/>
              <a:gd name="connsiteX7397" fmla="*/ 1841508 w 2482948"/>
              <a:gd name="connsiteY7397" fmla="*/ 1061413 h 2128862"/>
              <a:gd name="connsiteX7398" fmla="*/ 1836184 w 2482948"/>
              <a:gd name="connsiteY7398" fmla="*/ 1043147 h 2128862"/>
              <a:gd name="connsiteX7399" fmla="*/ 1210377 w 2482948"/>
              <a:gd name="connsiteY7399" fmla="*/ 1022994 h 2128862"/>
              <a:gd name="connsiteX7400" fmla="*/ 1212768 w 2482948"/>
              <a:gd name="connsiteY7400" fmla="*/ 1030733 h 2128862"/>
              <a:gd name="connsiteX7401" fmla="*/ 1214679 w 2482948"/>
              <a:gd name="connsiteY7401" fmla="*/ 1036919 h 2128862"/>
              <a:gd name="connsiteX7402" fmla="*/ 1216387 w 2482948"/>
              <a:gd name="connsiteY7402" fmla="*/ 1037598 h 2128862"/>
              <a:gd name="connsiteX7403" fmla="*/ 1218179 w 2482948"/>
              <a:gd name="connsiteY7403" fmla="*/ 1038310 h 2128862"/>
              <a:gd name="connsiteX7404" fmla="*/ 1213750 w 2482948"/>
              <a:gd name="connsiteY7404" fmla="*/ 1029615 h 2128862"/>
              <a:gd name="connsiteX7405" fmla="*/ 1602105 w 2482948"/>
              <a:gd name="connsiteY7405" fmla="*/ 1022489 h 2128862"/>
              <a:gd name="connsiteX7406" fmla="*/ 1602106 w 2482948"/>
              <a:gd name="connsiteY7406" fmla="*/ 1022584 h 2128862"/>
              <a:gd name="connsiteX7407" fmla="*/ 1602106 w 2482948"/>
              <a:gd name="connsiteY7407" fmla="*/ 1022644 h 2128862"/>
              <a:gd name="connsiteX7408" fmla="*/ 1600809 w 2482948"/>
              <a:gd name="connsiteY7408" fmla="*/ 1025893 h 2128862"/>
              <a:gd name="connsiteX7409" fmla="*/ 1599609 w 2482948"/>
              <a:gd name="connsiteY7409" fmla="*/ 1028899 h 2128862"/>
              <a:gd name="connsiteX7410" fmla="*/ 1602402 w 2482948"/>
              <a:gd name="connsiteY7410" fmla="*/ 1028847 h 2128862"/>
              <a:gd name="connsiteX7411" fmla="*/ 1611425 w 2482948"/>
              <a:gd name="connsiteY7411" fmla="*/ 1028678 h 2128862"/>
              <a:gd name="connsiteX7412" fmla="*/ 1612391 w 2482948"/>
              <a:gd name="connsiteY7412" fmla="*/ 1024970 h 2128862"/>
              <a:gd name="connsiteX7413" fmla="*/ 1612785 w 2482948"/>
              <a:gd name="connsiteY7413" fmla="*/ 1023457 h 2128862"/>
              <a:gd name="connsiteX7414" fmla="*/ 1612885 w 2482948"/>
              <a:gd name="connsiteY7414" fmla="*/ 1023074 h 2128862"/>
              <a:gd name="connsiteX7415" fmla="*/ 1606051 w 2482948"/>
              <a:gd name="connsiteY7415" fmla="*/ 1022742 h 2128862"/>
              <a:gd name="connsiteX7416" fmla="*/ 1323259 w 2482948"/>
              <a:gd name="connsiteY7416" fmla="*/ 1022279 h 2128862"/>
              <a:gd name="connsiteX7417" fmla="*/ 1340206 w 2482948"/>
              <a:gd name="connsiteY7417" fmla="*/ 1031816 h 2128862"/>
              <a:gd name="connsiteX7418" fmla="*/ 1341782 w 2482948"/>
              <a:gd name="connsiteY7418" fmla="*/ 1032703 h 2128862"/>
              <a:gd name="connsiteX7419" fmla="*/ 1377800 w 2482948"/>
              <a:gd name="connsiteY7419" fmla="*/ 1045261 h 2128862"/>
              <a:gd name="connsiteX7420" fmla="*/ 1388608 w 2482948"/>
              <a:gd name="connsiteY7420" fmla="*/ 1047147 h 2128862"/>
              <a:gd name="connsiteX7421" fmla="*/ 1404337 w 2482948"/>
              <a:gd name="connsiteY7421" fmla="*/ 1050013 h 2128862"/>
              <a:gd name="connsiteX7422" fmla="*/ 1413057 w 2482948"/>
              <a:gd name="connsiteY7422" fmla="*/ 1050537 h 2128862"/>
              <a:gd name="connsiteX7423" fmla="*/ 1420363 w 2482948"/>
              <a:gd name="connsiteY7423" fmla="*/ 1050975 h 2128862"/>
              <a:gd name="connsiteX7424" fmla="*/ 1434550 w 2482948"/>
              <a:gd name="connsiteY7424" fmla="*/ 1051827 h 2128862"/>
              <a:gd name="connsiteX7425" fmla="*/ 1422690 w 2482948"/>
              <a:gd name="connsiteY7425" fmla="*/ 1047813 h 2128862"/>
              <a:gd name="connsiteX7426" fmla="*/ 1390124 w 2482948"/>
              <a:gd name="connsiteY7426" fmla="*/ 1046596 h 2128862"/>
              <a:gd name="connsiteX7427" fmla="*/ 1335564 w 2482948"/>
              <a:gd name="connsiteY7427" fmla="*/ 1027448 h 2128862"/>
              <a:gd name="connsiteX7428" fmla="*/ 1329687 w 2482948"/>
              <a:gd name="connsiteY7428" fmla="*/ 1023801 h 2128862"/>
              <a:gd name="connsiteX7429" fmla="*/ 1329652 w 2482948"/>
              <a:gd name="connsiteY7429" fmla="*/ 1023795 h 2128862"/>
              <a:gd name="connsiteX7430" fmla="*/ 1329593 w 2482948"/>
              <a:gd name="connsiteY7430" fmla="*/ 1023785 h 2128862"/>
              <a:gd name="connsiteX7431" fmla="*/ 1093292 w 2482948"/>
              <a:gd name="connsiteY7431" fmla="*/ 1021760 h 2128862"/>
              <a:gd name="connsiteX7432" fmla="*/ 1095893 w 2482948"/>
              <a:gd name="connsiteY7432" fmla="*/ 1022952 h 2128862"/>
              <a:gd name="connsiteX7433" fmla="*/ 1110072 w 2482948"/>
              <a:gd name="connsiteY7433" fmla="*/ 1029450 h 2128862"/>
              <a:gd name="connsiteX7434" fmla="*/ 1109801 w 2482948"/>
              <a:gd name="connsiteY7434" fmla="*/ 1029084 h 2128862"/>
              <a:gd name="connsiteX7435" fmla="*/ 1642972 w 2482948"/>
              <a:gd name="connsiteY7435" fmla="*/ 1020812 h 2128862"/>
              <a:gd name="connsiteX7436" fmla="*/ 1642816 w 2482948"/>
              <a:gd name="connsiteY7436" fmla="*/ 1021337 h 2128862"/>
              <a:gd name="connsiteX7437" fmla="*/ 1653329 w 2482948"/>
              <a:gd name="connsiteY7437" fmla="*/ 1026238 h 2128862"/>
              <a:gd name="connsiteX7438" fmla="*/ 1653323 w 2482948"/>
              <a:gd name="connsiteY7438" fmla="*/ 1026102 h 2128862"/>
              <a:gd name="connsiteX7439" fmla="*/ 1644453 w 2482948"/>
              <a:gd name="connsiteY7439" fmla="*/ 1021569 h 2128862"/>
              <a:gd name="connsiteX7440" fmla="*/ 1464171 w 2482948"/>
              <a:gd name="connsiteY7440" fmla="*/ 1020476 h 2128862"/>
              <a:gd name="connsiteX7441" fmla="*/ 1464107 w 2482948"/>
              <a:gd name="connsiteY7441" fmla="*/ 1020478 h 2128862"/>
              <a:gd name="connsiteX7442" fmla="*/ 1464109 w 2482948"/>
              <a:gd name="connsiteY7442" fmla="*/ 1020478 h 2128862"/>
              <a:gd name="connsiteX7443" fmla="*/ 1464142 w 2482948"/>
              <a:gd name="connsiteY7443" fmla="*/ 1020484 h 2128862"/>
              <a:gd name="connsiteX7444" fmla="*/ 1464158 w 2482948"/>
              <a:gd name="connsiteY7444" fmla="*/ 1020479 h 2128862"/>
              <a:gd name="connsiteX7445" fmla="*/ 1464160 w 2482948"/>
              <a:gd name="connsiteY7445" fmla="*/ 1020479 h 2128862"/>
              <a:gd name="connsiteX7446" fmla="*/ 1397583 w 2482948"/>
              <a:gd name="connsiteY7446" fmla="*/ 1020334 h 2128862"/>
              <a:gd name="connsiteX7447" fmla="*/ 1399638 w 2482948"/>
              <a:gd name="connsiteY7447" fmla="*/ 1021087 h 2128862"/>
              <a:gd name="connsiteX7448" fmla="*/ 1431439 w 2482948"/>
              <a:gd name="connsiteY7448" fmla="*/ 1024364 h 2128862"/>
              <a:gd name="connsiteX7449" fmla="*/ 1428937 w 2482948"/>
              <a:gd name="connsiteY7449" fmla="*/ 1023569 h 2128862"/>
              <a:gd name="connsiteX7450" fmla="*/ 1423246 w 2482948"/>
              <a:gd name="connsiteY7450" fmla="*/ 1021760 h 2128862"/>
              <a:gd name="connsiteX7451" fmla="*/ 1421676 w 2482948"/>
              <a:gd name="connsiteY7451" fmla="*/ 1021672 h 2128862"/>
              <a:gd name="connsiteX7452" fmla="*/ 1420501 w 2482948"/>
              <a:gd name="connsiteY7452" fmla="*/ 1021892 h 2128862"/>
              <a:gd name="connsiteX7453" fmla="*/ 1419272 w 2482948"/>
              <a:gd name="connsiteY7453" fmla="*/ 1022122 h 2128862"/>
              <a:gd name="connsiteX7454" fmla="*/ 1404516 w 2482948"/>
              <a:gd name="connsiteY7454" fmla="*/ 1020719 h 2128862"/>
              <a:gd name="connsiteX7455" fmla="*/ 1751194 w 2482948"/>
              <a:gd name="connsiteY7455" fmla="*/ 1019528 h 2128862"/>
              <a:gd name="connsiteX7456" fmla="*/ 1750163 w 2482948"/>
              <a:gd name="connsiteY7456" fmla="*/ 1022435 h 2128862"/>
              <a:gd name="connsiteX7457" fmla="*/ 1750962 w 2482948"/>
              <a:gd name="connsiteY7457" fmla="*/ 1023422 h 2128862"/>
              <a:gd name="connsiteX7458" fmla="*/ 1752261 w 2482948"/>
              <a:gd name="connsiteY7458" fmla="*/ 1025025 h 2128862"/>
              <a:gd name="connsiteX7459" fmla="*/ 1764220 w 2482948"/>
              <a:gd name="connsiteY7459" fmla="*/ 1038065 h 2128862"/>
              <a:gd name="connsiteX7460" fmla="*/ 1756610 w 2482948"/>
              <a:gd name="connsiteY7460" fmla="*/ 1027235 h 2128862"/>
              <a:gd name="connsiteX7461" fmla="*/ 1008032 w 2482948"/>
              <a:gd name="connsiteY7461" fmla="*/ 1017213 h 2128862"/>
              <a:gd name="connsiteX7462" fmla="*/ 1007490 w 2482948"/>
              <a:gd name="connsiteY7462" fmla="*/ 1019708 h 2128862"/>
              <a:gd name="connsiteX7463" fmla="*/ 1007368 w 2482948"/>
              <a:gd name="connsiteY7463" fmla="*/ 1032550 h 2128862"/>
              <a:gd name="connsiteX7464" fmla="*/ 1780910 w 2482948"/>
              <a:gd name="connsiteY7464" fmla="*/ 1016856 h 2128862"/>
              <a:gd name="connsiteX7465" fmla="*/ 1778368 w 2482948"/>
              <a:gd name="connsiteY7465" fmla="*/ 1024138 h 2128862"/>
              <a:gd name="connsiteX7466" fmla="*/ 1776887 w 2482948"/>
              <a:gd name="connsiteY7466" fmla="*/ 1028378 h 2128862"/>
              <a:gd name="connsiteX7467" fmla="*/ 1777769 w 2482948"/>
              <a:gd name="connsiteY7467" fmla="*/ 1029898 h 2128862"/>
              <a:gd name="connsiteX7468" fmla="*/ 1778184 w 2482948"/>
              <a:gd name="connsiteY7468" fmla="*/ 1030614 h 2128862"/>
              <a:gd name="connsiteX7469" fmla="*/ 1791006 w 2482948"/>
              <a:gd name="connsiteY7469" fmla="*/ 1050988 h 2128862"/>
              <a:gd name="connsiteX7470" fmla="*/ 1793872 w 2482948"/>
              <a:gd name="connsiteY7470" fmla="*/ 1043004 h 2128862"/>
              <a:gd name="connsiteX7471" fmla="*/ 1793904 w 2482948"/>
              <a:gd name="connsiteY7471" fmla="*/ 1042916 h 2128862"/>
              <a:gd name="connsiteX7472" fmla="*/ 1862525 w 2482948"/>
              <a:gd name="connsiteY7472" fmla="*/ 1016465 h 2128862"/>
              <a:gd name="connsiteX7473" fmla="*/ 1854782 w 2482948"/>
              <a:gd name="connsiteY7473" fmla="*/ 1038316 h 2128862"/>
              <a:gd name="connsiteX7474" fmla="*/ 1856378 w 2482948"/>
              <a:gd name="connsiteY7474" fmla="*/ 1045635 h 2128862"/>
              <a:gd name="connsiteX7475" fmla="*/ 1862657 w 2482948"/>
              <a:gd name="connsiteY7475" fmla="*/ 1074431 h 2128862"/>
              <a:gd name="connsiteX7476" fmla="*/ 1862318 w 2482948"/>
              <a:gd name="connsiteY7476" fmla="*/ 1078235 h 2128862"/>
              <a:gd name="connsiteX7477" fmla="*/ 1862139 w 2482948"/>
              <a:gd name="connsiteY7477" fmla="*/ 1080244 h 2128862"/>
              <a:gd name="connsiteX7478" fmla="*/ 1862121 w 2482948"/>
              <a:gd name="connsiteY7478" fmla="*/ 1080445 h 2128862"/>
              <a:gd name="connsiteX7479" fmla="*/ 1862110 w 2482948"/>
              <a:gd name="connsiteY7479" fmla="*/ 1080566 h 2128862"/>
              <a:gd name="connsiteX7480" fmla="*/ 1865227 w 2482948"/>
              <a:gd name="connsiteY7480" fmla="*/ 1070934 h 2128862"/>
              <a:gd name="connsiteX7481" fmla="*/ 1869275 w 2482948"/>
              <a:gd name="connsiteY7481" fmla="*/ 1058422 h 2128862"/>
              <a:gd name="connsiteX7482" fmla="*/ 1864312 w 2482948"/>
              <a:gd name="connsiteY7482" fmla="*/ 1027291 h 2128862"/>
              <a:gd name="connsiteX7483" fmla="*/ 1101191 w 2482948"/>
              <a:gd name="connsiteY7483" fmla="*/ 1016316 h 2128862"/>
              <a:gd name="connsiteX7484" fmla="*/ 1110104 w 2482948"/>
              <a:gd name="connsiteY7484" fmla="*/ 1020408 h 2128862"/>
              <a:gd name="connsiteX7485" fmla="*/ 1117044 w 2482948"/>
              <a:gd name="connsiteY7485" fmla="*/ 1023595 h 2128862"/>
              <a:gd name="connsiteX7486" fmla="*/ 1116541 w 2482948"/>
              <a:gd name="connsiteY7486" fmla="*/ 1022684 h 2128862"/>
              <a:gd name="connsiteX7487" fmla="*/ 702859 w 2482948"/>
              <a:gd name="connsiteY7487" fmla="*/ 1016121 h 2128862"/>
              <a:gd name="connsiteX7488" fmla="*/ 704279 w 2482948"/>
              <a:gd name="connsiteY7488" fmla="*/ 1018053 h 2128862"/>
              <a:gd name="connsiteX7489" fmla="*/ 779289 w 2482948"/>
              <a:gd name="connsiteY7489" fmla="*/ 1072380 h 2128862"/>
              <a:gd name="connsiteX7490" fmla="*/ 804385 w 2482948"/>
              <a:gd name="connsiteY7490" fmla="*/ 1080654 h 2128862"/>
              <a:gd name="connsiteX7491" fmla="*/ 821206 w 2482948"/>
              <a:gd name="connsiteY7491" fmla="*/ 1086169 h 2128862"/>
              <a:gd name="connsiteX7492" fmla="*/ 837477 w 2482948"/>
              <a:gd name="connsiteY7492" fmla="*/ 1084377 h 2128862"/>
              <a:gd name="connsiteX7493" fmla="*/ 861883 w 2482948"/>
              <a:gd name="connsiteY7493" fmla="*/ 1087272 h 2128862"/>
              <a:gd name="connsiteX7494" fmla="*/ 915107 w 2482948"/>
              <a:gd name="connsiteY7494" fmla="*/ 1149320 h 2128862"/>
              <a:gd name="connsiteX7495" fmla="*/ 922690 w 2482948"/>
              <a:gd name="connsiteY7495" fmla="*/ 1156490 h 2128862"/>
              <a:gd name="connsiteX7496" fmla="*/ 924207 w 2482948"/>
              <a:gd name="connsiteY7496" fmla="*/ 1157869 h 2128862"/>
              <a:gd name="connsiteX7497" fmla="*/ 950044 w 2482948"/>
              <a:gd name="connsiteY7497" fmla="*/ 1175138 h 2128862"/>
              <a:gd name="connsiteX7498" fmla="*/ 964880 w 2482948"/>
              <a:gd name="connsiteY7498" fmla="*/ 1180355 h 2128862"/>
              <a:gd name="connsiteX7499" fmla="*/ 948859 w 2482948"/>
              <a:gd name="connsiteY7499" fmla="*/ 1172830 h 2128862"/>
              <a:gd name="connsiteX7500" fmla="*/ 925447 w 2482948"/>
              <a:gd name="connsiteY7500" fmla="*/ 1153045 h 2128862"/>
              <a:gd name="connsiteX7501" fmla="*/ 924069 w 2482948"/>
              <a:gd name="connsiteY7501" fmla="*/ 1151528 h 2128862"/>
              <a:gd name="connsiteX7502" fmla="*/ 916623 w 2482948"/>
              <a:gd name="connsiteY7502" fmla="*/ 1142564 h 2128862"/>
              <a:gd name="connsiteX7503" fmla="*/ 868639 w 2482948"/>
              <a:gd name="connsiteY7503" fmla="*/ 1075552 h 2128862"/>
              <a:gd name="connsiteX7504" fmla="*/ 850438 w 2482948"/>
              <a:gd name="connsiteY7504" fmla="*/ 1075552 h 2128862"/>
              <a:gd name="connsiteX7505" fmla="*/ 830721 w 2482948"/>
              <a:gd name="connsiteY7505" fmla="*/ 1080379 h 2128862"/>
              <a:gd name="connsiteX7506" fmla="*/ 829756 w 2482948"/>
              <a:gd name="connsiteY7506" fmla="*/ 1080379 h 2128862"/>
              <a:gd name="connsiteX7507" fmla="*/ 814726 w 2482948"/>
              <a:gd name="connsiteY7507" fmla="*/ 1076930 h 2128862"/>
              <a:gd name="connsiteX7508" fmla="*/ 784943 w 2482948"/>
              <a:gd name="connsiteY7508" fmla="*/ 1069623 h 2128862"/>
              <a:gd name="connsiteX7509" fmla="*/ 740189 w 2482948"/>
              <a:gd name="connsiteY7509" fmla="*/ 1047782 h 2128862"/>
              <a:gd name="connsiteX7510" fmla="*/ 718852 w 2482948"/>
              <a:gd name="connsiteY7510" fmla="*/ 1029685 h 2128862"/>
              <a:gd name="connsiteX7511" fmla="*/ 1644460 w 2482948"/>
              <a:gd name="connsiteY7511" fmla="*/ 1015800 h 2128862"/>
              <a:gd name="connsiteX7512" fmla="*/ 1644312 w 2482948"/>
              <a:gd name="connsiteY7512" fmla="*/ 1016298 h 2128862"/>
              <a:gd name="connsiteX7513" fmla="*/ 1644285 w 2482948"/>
              <a:gd name="connsiteY7513" fmla="*/ 1016388 h 2128862"/>
              <a:gd name="connsiteX7514" fmla="*/ 1644229 w 2482948"/>
              <a:gd name="connsiteY7514" fmla="*/ 1016577 h 2128862"/>
              <a:gd name="connsiteX7515" fmla="*/ 1653105 w 2482948"/>
              <a:gd name="connsiteY7515" fmla="*/ 1021401 h 2128862"/>
              <a:gd name="connsiteX7516" fmla="*/ 1653088 w 2482948"/>
              <a:gd name="connsiteY7516" fmla="*/ 1021035 h 2128862"/>
              <a:gd name="connsiteX7517" fmla="*/ 1653083 w 2482948"/>
              <a:gd name="connsiteY7517" fmla="*/ 1020930 h 2128862"/>
              <a:gd name="connsiteX7518" fmla="*/ 1650043 w 2482948"/>
              <a:gd name="connsiteY7518" fmla="*/ 1019122 h 2128862"/>
              <a:gd name="connsiteX7519" fmla="*/ 1648593 w 2482948"/>
              <a:gd name="connsiteY7519" fmla="*/ 1018259 h 2128862"/>
              <a:gd name="connsiteX7520" fmla="*/ 1689592 w 2482948"/>
              <a:gd name="connsiteY7520" fmla="*/ 1015471 h 2128862"/>
              <a:gd name="connsiteX7521" fmla="*/ 1689918 w 2482948"/>
              <a:gd name="connsiteY7521" fmla="*/ 1016075 h 2128862"/>
              <a:gd name="connsiteX7522" fmla="*/ 1690634 w 2482948"/>
              <a:gd name="connsiteY7522" fmla="*/ 1017399 h 2128862"/>
              <a:gd name="connsiteX7523" fmla="*/ 1691948 w 2482948"/>
              <a:gd name="connsiteY7523" fmla="*/ 1019828 h 2128862"/>
              <a:gd name="connsiteX7524" fmla="*/ 1692188 w 2482948"/>
              <a:gd name="connsiteY7524" fmla="*/ 1018912 h 2128862"/>
              <a:gd name="connsiteX7525" fmla="*/ 1691527 w 2482948"/>
              <a:gd name="connsiteY7525" fmla="*/ 1018036 h 2128862"/>
              <a:gd name="connsiteX7526" fmla="*/ 1691253 w 2482948"/>
              <a:gd name="connsiteY7526" fmla="*/ 1017673 h 2128862"/>
              <a:gd name="connsiteX7527" fmla="*/ 1944685 w 2482948"/>
              <a:gd name="connsiteY7527" fmla="*/ 1014769 h 2128862"/>
              <a:gd name="connsiteX7528" fmla="*/ 1935546 w 2482948"/>
              <a:gd name="connsiteY7528" fmla="*/ 1039968 h 2128862"/>
              <a:gd name="connsiteX7529" fmla="*/ 1935520 w 2482948"/>
              <a:gd name="connsiteY7529" fmla="*/ 1041023 h 2128862"/>
              <a:gd name="connsiteX7530" fmla="*/ 1935494 w 2482948"/>
              <a:gd name="connsiteY7530" fmla="*/ 1042102 h 2128862"/>
              <a:gd name="connsiteX7531" fmla="*/ 1935476 w 2482948"/>
              <a:gd name="connsiteY7531" fmla="*/ 1042245 h 2128862"/>
              <a:gd name="connsiteX7532" fmla="*/ 1934988 w 2482948"/>
              <a:gd name="connsiteY7532" fmla="*/ 1046097 h 2128862"/>
              <a:gd name="connsiteX7533" fmla="*/ 1930550 w 2482948"/>
              <a:gd name="connsiteY7533" fmla="*/ 1081102 h 2128862"/>
              <a:gd name="connsiteX7534" fmla="*/ 1923650 w 2482948"/>
              <a:gd name="connsiteY7534" fmla="*/ 1095216 h 2128862"/>
              <a:gd name="connsiteX7535" fmla="*/ 1919079 w 2482948"/>
              <a:gd name="connsiteY7535" fmla="*/ 1104564 h 2128862"/>
              <a:gd name="connsiteX7536" fmla="*/ 1918030 w 2482948"/>
              <a:gd name="connsiteY7536" fmla="*/ 1106710 h 2128862"/>
              <a:gd name="connsiteX7537" fmla="*/ 1911448 w 2482948"/>
              <a:gd name="connsiteY7537" fmla="*/ 1109366 h 2128862"/>
              <a:gd name="connsiteX7538" fmla="*/ 1911320 w 2482948"/>
              <a:gd name="connsiteY7538" fmla="*/ 1109766 h 2128862"/>
              <a:gd name="connsiteX7539" fmla="*/ 1911259 w 2482948"/>
              <a:gd name="connsiteY7539" fmla="*/ 1109955 h 2128862"/>
              <a:gd name="connsiteX7540" fmla="*/ 1911153 w 2482948"/>
              <a:gd name="connsiteY7540" fmla="*/ 1110285 h 2128862"/>
              <a:gd name="connsiteX7541" fmla="*/ 1916186 w 2482948"/>
              <a:gd name="connsiteY7541" fmla="*/ 1108238 h 2128862"/>
              <a:gd name="connsiteX7542" fmla="*/ 1924668 w 2482948"/>
              <a:gd name="connsiteY7542" fmla="*/ 1104787 h 2128862"/>
              <a:gd name="connsiteX7543" fmla="*/ 1936298 w 2482948"/>
              <a:gd name="connsiteY7543" fmla="*/ 1086969 h 2128862"/>
              <a:gd name="connsiteX7544" fmla="*/ 1941030 w 2482948"/>
              <a:gd name="connsiteY7544" fmla="*/ 1077734 h 2128862"/>
              <a:gd name="connsiteX7545" fmla="*/ 1948561 w 2482948"/>
              <a:gd name="connsiteY7545" fmla="*/ 1033995 h 2128862"/>
              <a:gd name="connsiteX7546" fmla="*/ 1949689 w 2482948"/>
              <a:gd name="connsiteY7546" fmla="*/ 1015352 h 2128862"/>
              <a:gd name="connsiteX7547" fmla="*/ 1947457 w 2482948"/>
              <a:gd name="connsiteY7547" fmla="*/ 1015092 h 2128862"/>
              <a:gd name="connsiteX7548" fmla="*/ 1472952 w 2482948"/>
              <a:gd name="connsiteY7548" fmla="*/ 1014730 h 2128862"/>
              <a:gd name="connsiteX7549" fmla="*/ 1472734 w 2482948"/>
              <a:gd name="connsiteY7549" fmla="*/ 1015848 h 2128862"/>
              <a:gd name="connsiteX7550" fmla="*/ 1474391 w 2482948"/>
              <a:gd name="connsiteY7550" fmla="*/ 1015795 h 2128862"/>
              <a:gd name="connsiteX7551" fmla="*/ 1475212 w 2482948"/>
              <a:gd name="connsiteY7551" fmla="*/ 1015769 h 2128862"/>
              <a:gd name="connsiteX7552" fmla="*/ 1475671 w 2482948"/>
              <a:gd name="connsiteY7552" fmla="*/ 1015754 h 2128862"/>
              <a:gd name="connsiteX7553" fmla="*/ 1477534 w 2482948"/>
              <a:gd name="connsiteY7553" fmla="*/ 1014824 h 2128862"/>
              <a:gd name="connsiteX7554" fmla="*/ 1477233 w 2482948"/>
              <a:gd name="connsiteY7554" fmla="*/ 1014818 h 2128862"/>
              <a:gd name="connsiteX7555" fmla="*/ 1476378 w 2482948"/>
              <a:gd name="connsiteY7555" fmla="*/ 1014800 h 2128862"/>
              <a:gd name="connsiteX7556" fmla="*/ 904489 w 2482948"/>
              <a:gd name="connsiteY7556" fmla="*/ 1014469 h 2128862"/>
              <a:gd name="connsiteX7557" fmla="*/ 895113 w 2482948"/>
              <a:gd name="connsiteY7557" fmla="*/ 1020122 h 2128862"/>
              <a:gd name="connsiteX7558" fmla="*/ 878299 w 2482948"/>
              <a:gd name="connsiteY7558" fmla="*/ 1033490 h 2128862"/>
              <a:gd name="connsiteX7559" fmla="*/ 882152 w 2482948"/>
              <a:gd name="connsiteY7559" fmla="*/ 1030877 h 2128862"/>
              <a:gd name="connsiteX7560" fmla="*/ 899112 w 2482948"/>
              <a:gd name="connsiteY7560" fmla="*/ 1025499 h 2128862"/>
              <a:gd name="connsiteX7561" fmla="*/ 939651 w 2482948"/>
              <a:gd name="connsiteY7561" fmla="*/ 1112091 h 2128862"/>
              <a:gd name="connsiteX7562" fmla="*/ 944753 w 2482948"/>
              <a:gd name="connsiteY7562" fmla="*/ 1124363 h 2128862"/>
              <a:gd name="connsiteX7563" fmla="*/ 944753 w 2482948"/>
              <a:gd name="connsiteY7563" fmla="*/ 1125603 h 2128862"/>
              <a:gd name="connsiteX7564" fmla="*/ 964510 w 2482948"/>
              <a:gd name="connsiteY7564" fmla="*/ 1154517 h 2128862"/>
              <a:gd name="connsiteX7565" fmla="*/ 981822 w 2482948"/>
              <a:gd name="connsiteY7565" fmla="*/ 1167228 h 2128862"/>
              <a:gd name="connsiteX7566" fmla="*/ 977010 w 2482948"/>
              <a:gd name="connsiteY7566" fmla="*/ 1163161 h 2128862"/>
              <a:gd name="connsiteX7567" fmla="*/ 963041 w 2482948"/>
              <a:gd name="connsiteY7567" fmla="*/ 1151357 h 2128862"/>
              <a:gd name="connsiteX7568" fmla="*/ 963041 w 2482948"/>
              <a:gd name="connsiteY7568" fmla="*/ 1151356 h 2128862"/>
              <a:gd name="connsiteX7569" fmla="*/ 944477 w 2482948"/>
              <a:gd name="connsiteY7569" fmla="*/ 1118848 h 2128862"/>
              <a:gd name="connsiteX7570" fmla="*/ 939651 w 2482948"/>
              <a:gd name="connsiteY7570" fmla="*/ 1103681 h 2128862"/>
              <a:gd name="connsiteX7571" fmla="*/ 939651 w 2482948"/>
              <a:gd name="connsiteY7571" fmla="*/ 1102853 h 2128862"/>
              <a:gd name="connsiteX7572" fmla="*/ 904489 w 2482948"/>
              <a:gd name="connsiteY7572" fmla="*/ 1014469 h 2128862"/>
              <a:gd name="connsiteX7573" fmla="*/ 1065255 w 2482948"/>
              <a:gd name="connsiteY7573" fmla="*/ 1014365 h 2128862"/>
              <a:gd name="connsiteX7574" fmla="*/ 1073190 w 2482948"/>
              <a:gd name="connsiteY7574" fmla="*/ 1017997 h 2128862"/>
              <a:gd name="connsiteX7575" fmla="*/ 1073944 w 2482948"/>
              <a:gd name="connsiteY7575" fmla="*/ 1018342 h 2128862"/>
              <a:gd name="connsiteX7576" fmla="*/ 1084259 w 2482948"/>
              <a:gd name="connsiteY7576" fmla="*/ 1022794 h 2128862"/>
              <a:gd name="connsiteX7577" fmla="*/ 1107206 w 2482948"/>
              <a:gd name="connsiteY7577" fmla="*/ 1032698 h 2128862"/>
              <a:gd name="connsiteX7578" fmla="*/ 1107182 w 2482948"/>
              <a:gd name="connsiteY7578" fmla="*/ 1032670 h 2128862"/>
              <a:gd name="connsiteX7579" fmla="*/ 1461280 w 2482948"/>
              <a:gd name="connsiteY7579" fmla="*/ 1014262 h 2128862"/>
              <a:gd name="connsiteX7580" fmla="*/ 1457253 w 2482948"/>
              <a:gd name="connsiteY7580" fmla="*/ 1015015 h 2128862"/>
              <a:gd name="connsiteX7581" fmla="*/ 1461037 w 2482948"/>
              <a:gd name="connsiteY7581" fmla="*/ 1015583 h 2128862"/>
              <a:gd name="connsiteX7582" fmla="*/ 1462291 w 2482948"/>
              <a:gd name="connsiteY7582" fmla="*/ 1015771 h 2128862"/>
              <a:gd name="connsiteX7583" fmla="*/ 1464537 w 2482948"/>
              <a:gd name="connsiteY7583" fmla="*/ 1016108 h 2128862"/>
              <a:gd name="connsiteX7584" fmla="*/ 1465079 w 2482948"/>
              <a:gd name="connsiteY7584" fmla="*/ 1016091 h 2128862"/>
              <a:gd name="connsiteX7585" fmla="*/ 1466405 w 2482948"/>
              <a:gd name="connsiteY7585" fmla="*/ 1016048 h 2128862"/>
              <a:gd name="connsiteX7586" fmla="*/ 1467952 w 2482948"/>
              <a:gd name="connsiteY7586" fmla="*/ 1015999 h 2128862"/>
              <a:gd name="connsiteX7587" fmla="*/ 1468201 w 2482948"/>
              <a:gd name="connsiteY7587" fmla="*/ 1014745 h 2128862"/>
              <a:gd name="connsiteX7588" fmla="*/ 1468223 w 2482948"/>
              <a:gd name="connsiteY7588" fmla="*/ 1014632 h 2128862"/>
              <a:gd name="connsiteX7589" fmla="*/ 1462800 w 2482948"/>
              <a:gd name="connsiteY7589" fmla="*/ 1014521 h 2128862"/>
              <a:gd name="connsiteX7590" fmla="*/ 1936181 w 2482948"/>
              <a:gd name="connsiteY7590" fmla="*/ 1013777 h 2128862"/>
              <a:gd name="connsiteX7591" fmla="*/ 1935906 w 2482948"/>
              <a:gd name="connsiteY7591" fmla="*/ 1025133 h 2128862"/>
              <a:gd name="connsiteX7592" fmla="*/ 1936238 w 2482948"/>
              <a:gd name="connsiteY7592" fmla="*/ 1024218 h 2128862"/>
              <a:gd name="connsiteX7593" fmla="*/ 1938676 w 2482948"/>
              <a:gd name="connsiteY7593" fmla="*/ 1017494 h 2128862"/>
              <a:gd name="connsiteX7594" fmla="*/ 1939868 w 2482948"/>
              <a:gd name="connsiteY7594" fmla="*/ 1014207 h 2128862"/>
              <a:gd name="connsiteX7595" fmla="*/ 1620113 w 2482948"/>
              <a:gd name="connsiteY7595" fmla="*/ 1013220 h 2128862"/>
              <a:gd name="connsiteX7596" fmla="*/ 1618680 w 2482948"/>
              <a:gd name="connsiteY7596" fmla="*/ 1018712 h 2128862"/>
              <a:gd name="connsiteX7597" fmla="*/ 1638746 w 2482948"/>
              <a:gd name="connsiteY7597" fmla="*/ 1019635 h 2128862"/>
              <a:gd name="connsiteX7598" fmla="*/ 1639000 w 2482948"/>
              <a:gd name="connsiteY7598" fmla="*/ 1018782 h 2128862"/>
              <a:gd name="connsiteX7599" fmla="*/ 1635521 w 2482948"/>
              <a:gd name="connsiteY7599" fmla="*/ 1017004 h 2128862"/>
              <a:gd name="connsiteX7600" fmla="*/ 1633286 w 2482948"/>
              <a:gd name="connsiteY7600" fmla="*/ 1015861 h 2128862"/>
              <a:gd name="connsiteX7601" fmla="*/ 1631167 w 2482948"/>
              <a:gd name="connsiteY7601" fmla="*/ 1014778 h 2128862"/>
              <a:gd name="connsiteX7602" fmla="*/ 2163972 w 2482948"/>
              <a:gd name="connsiteY7602" fmla="*/ 1013150 h 2128862"/>
              <a:gd name="connsiteX7603" fmla="*/ 2151141 w 2482948"/>
              <a:gd name="connsiteY7603" fmla="*/ 1037448 h 2128862"/>
              <a:gd name="connsiteX7604" fmla="*/ 2145007 w 2482948"/>
              <a:gd name="connsiteY7604" fmla="*/ 1049063 h 2128862"/>
              <a:gd name="connsiteX7605" fmla="*/ 2142626 w 2482948"/>
              <a:gd name="connsiteY7605" fmla="*/ 1051926 h 2128862"/>
              <a:gd name="connsiteX7606" fmla="*/ 2140743 w 2482948"/>
              <a:gd name="connsiteY7606" fmla="*/ 1055393 h 2128862"/>
              <a:gd name="connsiteX7607" fmla="*/ 2129700 w 2482948"/>
              <a:gd name="connsiteY7607" fmla="*/ 1067473 h 2128862"/>
              <a:gd name="connsiteX7608" fmla="*/ 2114544 w 2482948"/>
              <a:gd name="connsiteY7608" fmla="*/ 1085701 h 2128862"/>
              <a:gd name="connsiteX7609" fmla="*/ 2109853 w 2482948"/>
              <a:gd name="connsiteY7609" fmla="*/ 1097696 h 2128862"/>
              <a:gd name="connsiteX7610" fmla="*/ 2134315 w 2482948"/>
              <a:gd name="connsiteY7610" fmla="*/ 1074639 h 2128862"/>
              <a:gd name="connsiteX7611" fmla="*/ 2142246 w 2482948"/>
              <a:gd name="connsiteY7611" fmla="*/ 1066470 h 2128862"/>
              <a:gd name="connsiteX7612" fmla="*/ 2144421 w 2482948"/>
              <a:gd name="connsiteY7612" fmla="*/ 1064230 h 2128862"/>
              <a:gd name="connsiteX7613" fmla="*/ 2151079 w 2482948"/>
              <a:gd name="connsiteY7613" fmla="*/ 1046837 h 2128862"/>
              <a:gd name="connsiteX7614" fmla="*/ 1320181 w 2482948"/>
              <a:gd name="connsiteY7614" fmla="*/ 1013116 h 2128862"/>
              <a:gd name="connsiteX7615" fmla="*/ 1328384 w 2482948"/>
              <a:gd name="connsiteY7615" fmla="*/ 1018565 h 2128862"/>
              <a:gd name="connsiteX7616" fmla="*/ 1328683 w 2482948"/>
              <a:gd name="connsiteY7616" fmla="*/ 1018637 h 2128862"/>
              <a:gd name="connsiteX7617" fmla="*/ 1329069 w 2482948"/>
              <a:gd name="connsiteY7617" fmla="*/ 1018730 h 2128862"/>
              <a:gd name="connsiteX7618" fmla="*/ 1329108 w 2482948"/>
              <a:gd name="connsiteY7618" fmla="*/ 1018739 h 2128862"/>
              <a:gd name="connsiteX7619" fmla="*/ 1330174 w 2482948"/>
              <a:gd name="connsiteY7619" fmla="*/ 1018905 h 2128862"/>
              <a:gd name="connsiteX7620" fmla="*/ 1334974 w 2482948"/>
              <a:gd name="connsiteY7620" fmla="*/ 1019653 h 2128862"/>
              <a:gd name="connsiteX7621" fmla="*/ 1331848 w 2482948"/>
              <a:gd name="connsiteY7621" fmla="*/ 1017903 h 2128862"/>
              <a:gd name="connsiteX7622" fmla="*/ 1328053 w 2482948"/>
              <a:gd name="connsiteY7622" fmla="*/ 1015780 h 2128862"/>
              <a:gd name="connsiteX7623" fmla="*/ 1324143 w 2482948"/>
              <a:gd name="connsiteY7623" fmla="*/ 1014456 h 2128862"/>
              <a:gd name="connsiteX7624" fmla="*/ 1968302 w 2482948"/>
              <a:gd name="connsiteY7624" fmla="*/ 1012896 h 2128862"/>
              <a:gd name="connsiteX7625" fmla="*/ 1968198 w 2482948"/>
              <a:gd name="connsiteY7625" fmla="*/ 1012917 h 2128862"/>
              <a:gd name="connsiteX7626" fmla="*/ 1954875 w 2482948"/>
              <a:gd name="connsiteY7626" fmla="*/ 1015655 h 2128862"/>
              <a:gd name="connsiteX7627" fmla="*/ 1953572 w 2482948"/>
              <a:gd name="connsiteY7627" fmla="*/ 1036462 h 2128862"/>
              <a:gd name="connsiteX7628" fmla="*/ 1952939 w 2482948"/>
              <a:gd name="connsiteY7628" fmla="*/ 1040257 h 2128862"/>
              <a:gd name="connsiteX7629" fmla="*/ 1951765 w 2482948"/>
              <a:gd name="connsiteY7629" fmla="*/ 1047286 h 2128862"/>
              <a:gd name="connsiteX7630" fmla="*/ 1949748 w 2482948"/>
              <a:gd name="connsiteY7630" fmla="*/ 1059368 h 2128862"/>
              <a:gd name="connsiteX7631" fmla="*/ 1948218 w 2482948"/>
              <a:gd name="connsiteY7631" fmla="*/ 1068529 h 2128862"/>
              <a:gd name="connsiteX7632" fmla="*/ 1959721 w 2482948"/>
              <a:gd name="connsiteY7632" fmla="*/ 1036112 h 2128862"/>
              <a:gd name="connsiteX7633" fmla="*/ 1961603 w 2482948"/>
              <a:gd name="connsiteY7633" fmla="*/ 1030808 h 2128862"/>
              <a:gd name="connsiteX7634" fmla="*/ 1961694 w 2482948"/>
              <a:gd name="connsiteY7634" fmla="*/ 1030550 h 2128862"/>
              <a:gd name="connsiteX7635" fmla="*/ 1968019 w 2482948"/>
              <a:gd name="connsiteY7635" fmla="*/ 1015904 h 2128862"/>
              <a:gd name="connsiteX7636" fmla="*/ 1968148 w 2482948"/>
              <a:gd name="connsiteY7636" fmla="*/ 1014536 h 2128862"/>
              <a:gd name="connsiteX7637" fmla="*/ 1968302 w 2482948"/>
              <a:gd name="connsiteY7637" fmla="*/ 1012900 h 2128862"/>
              <a:gd name="connsiteX7638" fmla="*/ 504537 w 2482948"/>
              <a:gd name="connsiteY7638" fmla="*/ 1011650 h 2128862"/>
              <a:gd name="connsiteX7639" fmla="*/ 423319 w 2482948"/>
              <a:gd name="connsiteY7639" fmla="*/ 1081132 h 2128862"/>
              <a:gd name="connsiteX7640" fmla="*/ 479972 w 2482948"/>
              <a:gd name="connsiteY7640" fmla="*/ 1033127 h 2128862"/>
              <a:gd name="connsiteX7641" fmla="*/ 491769 w 2482948"/>
              <a:gd name="connsiteY7641" fmla="*/ 1023130 h 2128862"/>
              <a:gd name="connsiteX7642" fmla="*/ 500079 w 2482948"/>
              <a:gd name="connsiteY7642" fmla="*/ 1016089 h 2128862"/>
              <a:gd name="connsiteX7643" fmla="*/ 1603419 w 2482948"/>
              <a:gd name="connsiteY7643" fmla="*/ 1010867 h 2128862"/>
              <a:gd name="connsiteX7644" fmla="*/ 1602071 w 2482948"/>
              <a:gd name="connsiteY7644" fmla="*/ 1015107 h 2128862"/>
              <a:gd name="connsiteX7645" fmla="*/ 1602084 w 2482948"/>
              <a:gd name="connsiteY7645" fmla="*/ 1017906 h 2128862"/>
              <a:gd name="connsiteX7646" fmla="*/ 1604397 w 2482948"/>
              <a:gd name="connsiteY7646" fmla="*/ 1018054 h 2128862"/>
              <a:gd name="connsiteX7647" fmla="*/ 1614077 w 2482948"/>
              <a:gd name="connsiteY7647" fmla="*/ 1018500 h 2128862"/>
              <a:gd name="connsiteX7648" fmla="*/ 1615618 w 2482948"/>
              <a:gd name="connsiteY7648" fmla="*/ 1012586 h 2128862"/>
              <a:gd name="connsiteX7649" fmla="*/ 1603710 w 2482948"/>
              <a:gd name="connsiteY7649" fmla="*/ 1010908 h 2128862"/>
              <a:gd name="connsiteX7650" fmla="*/ 1918846 w 2482948"/>
              <a:gd name="connsiteY7650" fmla="*/ 1010554 h 2128862"/>
              <a:gd name="connsiteX7651" fmla="*/ 1918220 w 2482948"/>
              <a:gd name="connsiteY7651" fmla="*/ 1012271 h 2128862"/>
              <a:gd name="connsiteX7652" fmla="*/ 1918191 w 2482948"/>
              <a:gd name="connsiteY7652" fmla="*/ 1067122 h 2128862"/>
              <a:gd name="connsiteX7653" fmla="*/ 1917779 w 2482948"/>
              <a:gd name="connsiteY7653" fmla="*/ 1069507 h 2128862"/>
              <a:gd name="connsiteX7654" fmla="*/ 1915934 w 2482948"/>
              <a:gd name="connsiteY7654" fmla="*/ 1080203 h 2128862"/>
              <a:gd name="connsiteX7655" fmla="*/ 1931072 w 2482948"/>
              <a:gd name="connsiteY7655" fmla="*/ 1038462 h 2128862"/>
              <a:gd name="connsiteX7656" fmla="*/ 1931401 w 2482948"/>
              <a:gd name="connsiteY7656" fmla="*/ 1024336 h 2128862"/>
              <a:gd name="connsiteX7657" fmla="*/ 1931587 w 2482948"/>
              <a:gd name="connsiteY7657" fmla="*/ 1016379 h 2128862"/>
              <a:gd name="connsiteX7658" fmla="*/ 1931660 w 2482948"/>
              <a:gd name="connsiteY7658" fmla="*/ 1013250 h 2128862"/>
              <a:gd name="connsiteX7659" fmla="*/ 1923190 w 2482948"/>
              <a:gd name="connsiteY7659" fmla="*/ 1012263 h 2128862"/>
              <a:gd name="connsiteX7660" fmla="*/ 1214342 w 2482948"/>
              <a:gd name="connsiteY7660" fmla="*/ 1010226 h 2128862"/>
              <a:gd name="connsiteX7661" fmla="*/ 1214689 w 2482948"/>
              <a:gd name="connsiteY7661" fmla="*/ 1011309 h 2128862"/>
              <a:gd name="connsiteX7662" fmla="*/ 1214919 w 2482948"/>
              <a:gd name="connsiteY7662" fmla="*/ 1012028 h 2128862"/>
              <a:gd name="connsiteX7663" fmla="*/ 1216985 w 2482948"/>
              <a:gd name="connsiteY7663" fmla="*/ 1015584 h 2128862"/>
              <a:gd name="connsiteX7664" fmla="*/ 2245989 w 2482948"/>
              <a:gd name="connsiteY7664" fmla="*/ 1010053 h 2128862"/>
              <a:gd name="connsiteX7665" fmla="*/ 2240466 w 2482948"/>
              <a:gd name="connsiteY7665" fmla="*/ 1020397 h 2128862"/>
              <a:gd name="connsiteX7666" fmla="*/ 2203722 w 2482948"/>
              <a:gd name="connsiteY7666" fmla="*/ 1065962 h 2128862"/>
              <a:gd name="connsiteX7667" fmla="*/ 2198601 w 2482948"/>
              <a:gd name="connsiteY7667" fmla="*/ 1079993 h 2128862"/>
              <a:gd name="connsiteX7668" fmla="*/ 2200168 w 2482948"/>
              <a:gd name="connsiteY7668" fmla="*/ 1078784 h 2128862"/>
              <a:gd name="connsiteX7669" fmla="*/ 2229477 w 2482948"/>
              <a:gd name="connsiteY7669" fmla="*/ 1049306 h 2128862"/>
              <a:gd name="connsiteX7670" fmla="*/ 2231263 w 2482948"/>
              <a:gd name="connsiteY7670" fmla="*/ 1047284 h 2128862"/>
              <a:gd name="connsiteX7671" fmla="*/ 2239072 w 2482948"/>
              <a:gd name="connsiteY7671" fmla="*/ 1027543 h 2128862"/>
              <a:gd name="connsiteX7672" fmla="*/ 1809816 w 2482948"/>
              <a:gd name="connsiteY7672" fmla="*/ 1009751 h 2128862"/>
              <a:gd name="connsiteX7673" fmla="*/ 1805255 w 2482948"/>
              <a:gd name="connsiteY7673" fmla="*/ 1022454 h 2128862"/>
              <a:gd name="connsiteX7674" fmla="*/ 1810419 w 2482948"/>
              <a:gd name="connsiteY7674" fmla="*/ 1034454 h 2128862"/>
              <a:gd name="connsiteX7675" fmla="*/ 1817379 w 2482948"/>
              <a:gd name="connsiteY7675" fmla="*/ 1050624 h 2128862"/>
              <a:gd name="connsiteX7676" fmla="*/ 1820365 w 2482948"/>
              <a:gd name="connsiteY7676" fmla="*/ 1041171 h 2128862"/>
              <a:gd name="connsiteX7677" fmla="*/ 1820607 w 2482948"/>
              <a:gd name="connsiteY7677" fmla="*/ 1040404 h 2128862"/>
              <a:gd name="connsiteX7678" fmla="*/ 538970 w 2482948"/>
              <a:gd name="connsiteY7678" fmla="*/ 1009516 h 2128862"/>
              <a:gd name="connsiteX7679" fmla="*/ 498685 w 2482948"/>
              <a:gd name="connsiteY7679" fmla="*/ 1050182 h 2128862"/>
              <a:gd name="connsiteX7680" fmla="*/ 343696 w 2482948"/>
              <a:gd name="connsiteY7680" fmla="*/ 1174532 h 2128862"/>
              <a:gd name="connsiteX7681" fmla="*/ 340526 w 2482948"/>
              <a:gd name="connsiteY7681" fmla="*/ 1177076 h 2128862"/>
              <a:gd name="connsiteX7682" fmla="*/ 341390 w 2482948"/>
              <a:gd name="connsiteY7682" fmla="*/ 1176530 h 2128862"/>
              <a:gd name="connsiteX7683" fmla="*/ 343434 w 2482948"/>
              <a:gd name="connsiteY7683" fmla="*/ 1175241 h 2128862"/>
              <a:gd name="connsiteX7684" fmla="*/ 398352 w 2482948"/>
              <a:gd name="connsiteY7684" fmla="*/ 1131789 h 2128862"/>
              <a:gd name="connsiteX7685" fmla="*/ 494768 w 2482948"/>
              <a:gd name="connsiteY7685" fmla="*/ 1055503 h 2128862"/>
              <a:gd name="connsiteX7686" fmla="*/ 519435 w 2482948"/>
              <a:gd name="connsiteY7686" fmla="*/ 1030561 h 2128862"/>
              <a:gd name="connsiteX7687" fmla="*/ 528114 w 2482948"/>
              <a:gd name="connsiteY7687" fmla="*/ 1021785 h 2128862"/>
              <a:gd name="connsiteX7688" fmla="*/ 530781 w 2482948"/>
              <a:gd name="connsiteY7688" fmla="*/ 1019089 h 2128862"/>
              <a:gd name="connsiteX7689" fmla="*/ 1476881 w 2482948"/>
              <a:gd name="connsiteY7689" fmla="*/ 1009248 h 2128862"/>
              <a:gd name="connsiteX7690" fmla="*/ 1474558 w 2482948"/>
              <a:gd name="connsiteY7690" fmla="*/ 1009821 h 2128862"/>
              <a:gd name="connsiteX7691" fmla="*/ 1474212 w 2482948"/>
              <a:gd name="connsiteY7691" fmla="*/ 1009988 h 2128862"/>
              <a:gd name="connsiteX7692" fmla="*/ 1479558 w 2482948"/>
              <a:gd name="connsiteY7692" fmla="*/ 1010107 h 2128862"/>
              <a:gd name="connsiteX7693" fmla="*/ 1480570 w 2482948"/>
              <a:gd name="connsiteY7693" fmla="*/ 1010129 h 2128862"/>
              <a:gd name="connsiteX7694" fmla="*/ 1481735 w 2482948"/>
              <a:gd name="connsiteY7694" fmla="*/ 1010155 h 2128862"/>
              <a:gd name="connsiteX7695" fmla="*/ 1987153 w 2482948"/>
              <a:gd name="connsiteY7695" fmla="*/ 1009022 h 2128862"/>
              <a:gd name="connsiteX7696" fmla="*/ 1975044 w 2482948"/>
              <a:gd name="connsiteY7696" fmla="*/ 1011510 h 2128862"/>
              <a:gd name="connsiteX7697" fmla="*/ 1974544 w 2482948"/>
              <a:gd name="connsiteY7697" fmla="*/ 1012672 h 2128862"/>
              <a:gd name="connsiteX7698" fmla="*/ 1973806 w 2482948"/>
              <a:gd name="connsiteY7698" fmla="*/ 1014385 h 2128862"/>
              <a:gd name="connsiteX7699" fmla="*/ 1971786 w 2482948"/>
              <a:gd name="connsiteY7699" fmla="*/ 1019073 h 2128862"/>
              <a:gd name="connsiteX7700" fmla="*/ 1971784 w 2482948"/>
              <a:gd name="connsiteY7700" fmla="*/ 1019094 h 2128862"/>
              <a:gd name="connsiteX7701" fmla="*/ 1971084 w 2482948"/>
              <a:gd name="connsiteY7701" fmla="*/ 1026422 h 2128862"/>
              <a:gd name="connsiteX7702" fmla="*/ 1942722 w 2482948"/>
              <a:gd name="connsiteY7702" fmla="*/ 1107774 h 2128862"/>
              <a:gd name="connsiteX7703" fmla="*/ 1938917 w 2482948"/>
              <a:gd name="connsiteY7703" fmla="*/ 1109290 h 2128862"/>
              <a:gd name="connsiteX7704" fmla="*/ 1938769 w 2482948"/>
              <a:gd name="connsiteY7704" fmla="*/ 1109349 h 2128862"/>
              <a:gd name="connsiteX7705" fmla="*/ 1938199 w 2482948"/>
              <a:gd name="connsiteY7705" fmla="*/ 1111146 h 2128862"/>
              <a:gd name="connsiteX7706" fmla="*/ 1949283 w 2482948"/>
              <a:gd name="connsiteY7706" fmla="*/ 1106540 h 2128862"/>
              <a:gd name="connsiteX7707" fmla="*/ 1966100 w 2482948"/>
              <a:gd name="connsiteY7707" fmla="*/ 1083168 h 2128862"/>
              <a:gd name="connsiteX7708" fmla="*/ 1973055 w 2482948"/>
              <a:gd name="connsiteY7708" fmla="*/ 1071201 h 2128862"/>
              <a:gd name="connsiteX7709" fmla="*/ 1986303 w 2482948"/>
              <a:gd name="connsiteY7709" fmla="*/ 1015888 h 2128862"/>
              <a:gd name="connsiteX7710" fmla="*/ 1986593 w 2482948"/>
              <a:gd name="connsiteY7710" fmla="*/ 1013544 h 2128862"/>
              <a:gd name="connsiteX7711" fmla="*/ 1986764 w 2482948"/>
              <a:gd name="connsiteY7711" fmla="*/ 1012162 h 2128862"/>
              <a:gd name="connsiteX7712" fmla="*/ 2061884 w 2482948"/>
              <a:gd name="connsiteY7712" fmla="*/ 1008786 h 2128862"/>
              <a:gd name="connsiteX7713" fmla="*/ 2055447 w 2482948"/>
              <a:gd name="connsiteY7713" fmla="*/ 1024327 h 2128862"/>
              <a:gd name="connsiteX7714" fmla="*/ 2034463 w 2482948"/>
              <a:gd name="connsiteY7714" fmla="*/ 1074989 h 2128862"/>
              <a:gd name="connsiteX7715" fmla="*/ 2043153 w 2482948"/>
              <a:gd name="connsiteY7715" fmla="*/ 1059910 h 2128862"/>
              <a:gd name="connsiteX7716" fmla="*/ 2050202 w 2482948"/>
              <a:gd name="connsiteY7716" fmla="*/ 1045866 h 2128862"/>
              <a:gd name="connsiteX7717" fmla="*/ 2054729 w 2482948"/>
              <a:gd name="connsiteY7717" fmla="*/ 1033424 h 2128862"/>
              <a:gd name="connsiteX7718" fmla="*/ 2057627 w 2482948"/>
              <a:gd name="connsiteY7718" fmla="*/ 1023445 h 2128862"/>
              <a:gd name="connsiteX7719" fmla="*/ 1646556 w 2482948"/>
              <a:gd name="connsiteY7719" fmla="*/ 1008737 h 2128862"/>
              <a:gd name="connsiteX7720" fmla="*/ 1645845 w 2482948"/>
              <a:gd name="connsiteY7720" fmla="*/ 1011132 h 2128862"/>
              <a:gd name="connsiteX7721" fmla="*/ 1647222 w 2482948"/>
              <a:gd name="connsiteY7721" fmla="*/ 1011986 h 2128862"/>
              <a:gd name="connsiteX7722" fmla="*/ 1652829 w 2482948"/>
              <a:gd name="connsiteY7722" fmla="*/ 1015462 h 2128862"/>
              <a:gd name="connsiteX7723" fmla="*/ 1652796 w 2482948"/>
              <a:gd name="connsiteY7723" fmla="*/ 1014744 h 2128862"/>
              <a:gd name="connsiteX7724" fmla="*/ 993836 w 2482948"/>
              <a:gd name="connsiteY7724" fmla="*/ 1007599 h 2128862"/>
              <a:gd name="connsiteX7725" fmla="*/ 990806 w 2482948"/>
              <a:gd name="connsiteY7725" fmla="*/ 1027016 h 2128862"/>
              <a:gd name="connsiteX7726" fmla="*/ 990784 w 2482948"/>
              <a:gd name="connsiteY7726" fmla="*/ 1027210 h 2128862"/>
              <a:gd name="connsiteX7727" fmla="*/ 992736 w 2482948"/>
              <a:gd name="connsiteY7727" fmla="*/ 1016261 h 2128862"/>
              <a:gd name="connsiteX7728" fmla="*/ 994268 w 2482948"/>
              <a:gd name="connsiteY7728" fmla="*/ 1007792 h 2128862"/>
              <a:gd name="connsiteX7729" fmla="*/ 993977 w 2482948"/>
              <a:gd name="connsiteY7729" fmla="*/ 1007662 h 2128862"/>
              <a:gd name="connsiteX7730" fmla="*/ 706352 w 2482948"/>
              <a:gd name="connsiteY7730" fmla="*/ 1007231 h 2128862"/>
              <a:gd name="connsiteX7731" fmla="*/ 707174 w 2482948"/>
              <a:gd name="connsiteY7731" fmla="*/ 1008262 h 2128862"/>
              <a:gd name="connsiteX7732" fmla="*/ 792525 w 2482948"/>
              <a:gd name="connsiteY7732" fmla="*/ 1059693 h 2128862"/>
              <a:gd name="connsiteX7733" fmla="*/ 827273 w 2482948"/>
              <a:gd name="connsiteY7733" fmla="*/ 1064520 h 2128862"/>
              <a:gd name="connsiteX7734" fmla="*/ 839407 w 2482948"/>
              <a:gd name="connsiteY7734" fmla="*/ 1066174 h 2128862"/>
              <a:gd name="connsiteX7735" fmla="*/ 859951 w 2482948"/>
              <a:gd name="connsiteY7735" fmla="*/ 1058040 h 2128862"/>
              <a:gd name="connsiteX7736" fmla="*/ 880221 w 2482948"/>
              <a:gd name="connsiteY7736" fmla="*/ 1056109 h 2128862"/>
              <a:gd name="connsiteX7737" fmla="*/ 926688 w 2482948"/>
              <a:gd name="connsiteY7737" fmla="*/ 1130705 h 2128862"/>
              <a:gd name="connsiteX7738" fmla="*/ 932894 w 2482948"/>
              <a:gd name="connsiteY7738" fmla="*/ 1140081 h 2128862"/>
              <a:gd name="connsiteX7739" fmla="*/ 933997 w 2482948"/>
              <a:gd name="connsiteY7739" fmla="*/ 1141598 h 2128862"/>
              <a:gd name="connsiteX7740" fmla="*/ 957105 w 2482948"/>
              <a:gd name="connsiteY7740" fmla="*/ 1164728 h 2128862"/>
              <a:gd name="connsiteX7741" fmla="*/ 973632 w 2482948"/>
              <a:gd name="connsiteY7741" fmla="*/ 1173509 h 2128862"/>
              <a:gd name="connsiteX7742" fmla="*/ 981333 w 2482948"/>
              <a:gd name="connsiteY7742" fmla="*/ 1177600 h 2128862"/>
              <a:gd name="connsiteX7743" fmla="*/ 956346 w 2482948"/>
              <a:gd name="connsiteY7743" fmla="*/ 1161182 h 2128862"/>
              <a:gd name="connsiteX7744" fmla="*/ 935238 w 2482948"/>
              <a:gd name="connsiteY7744" fmla="*/ 1134982 h 2128862"/>
              <a:gd name="connsiteX7745" fmla="*/ 934411 w 2482948"/>
              <a:gd name="connsiteY7745" fmla="*/ 1133603 h 2128862"/>
              <a:gd name="connsiteX7746" fmla="*/ 928344 w 2482948"/>
              <a:gd name="connsiteY7746" fmla="*/ 1121883 h 2128862"/>
              <a:gd name="connsiteX7747" fmla="*/ 886978 w 2482948"/>
              <a:gd name="connsiteY7747" fmla="*/ 1045081 h 2128862"/>
              <a:gd name="connsiteX7748" fmla="*/ 873190 w 2482948"/>
              <a:gd name="connsiteY7748" fmla="*/ 1048803 h 2128862"/>
              <a:gd name="connsiteX7749" fmla="*/ 849197 w 2482948"/>
              <a:gd name="connsiteY7749" fmla="*/ 1061488 h 2128862"/>
              <a:gd name="connsiteX7750" fmla="*/ 839408 w 2482948"/>
              <a:gd name="connsiteY7750" fmla="*/ 1061488 h 2128862"/>
              <a:gd name="connsiteX7751" fmla="*/ 799558 w 2482948"/>
              <a:gd name="connsiteY7751" fmla="*/ 1057766 h 2128862"/>
              <a:gd name="connsiteX7752" fmla="*/ 748859 w 2482948"/>
              <a:gd name="connsiteY7752" fmla="*/ 1038953 h 2128862"/>
              <a:gd name="connsiteX7753" fmla="*/ 745593 w 2482948"/>
              <a:gd name="connsiteY7753" fmla="*/ 1036515 h 2128862"/>
              <a:gd name="connsiteX7754" fmla="*/ 1298574 w 2482948"/>
              <a:gd name="connsiteY7754" fmla="*/ 1005802 h 2128862"/>
              <a:gd name="connsiteX7755" fmla="*/ 1306968 w 2482948"/>
              <a:gd name="connsiteY7755" fmla="*/ 1012604 h 2128862"/>
              <a:gd name="connsiteX7756" fmla="*/ 1308417 w 2482948"/>
              <a:gd name="connsiteY7756" fmla="*/ 1013778 h 2128862"/>
              <a:gd name="connsiteX7757" fmla="*/ 1314925 w 2482948"/>
              <a:gd name="connsiteY7757" fmla="*/ 1015339 h 2128862"/>
              <a:gd name="connsiteX7758" fmla="*/ 1316762 w 2482948"/>
              <a:gd name="connsiteY7758" fmla="*/ 1015779 h 2128862"/>
              <a:gd name="connsiteX7759" fmla="*/ 1313906 w 2482948"/>
              <a:gd name="connsiteY7759" fmla="*/ 1014006 h 2128862"/>
              <a:gd name="connsiteX7760" fmla="*/ 1303219 w 2482948"/>
              <a:gd name="connsiteY7760" fmla="*/ 1007374 h 2128862"/>
              <a:gd name="connsiteX7761" fmla="*/ 1301927 w 2482948"/>
              <a:gd name="connsiteY7761" fmla="*/ 1006937 h 2128862"/>
              <a:gd name="connsiteX7762" fmla="*/ 1299256 w 2482948"/>
              <a:gd name="connsiteY7762" fmla="*/ 1006033 h 2128862"/>
              <a:gd name="connsiteX7763" fmla="*/ 1456014 w 2482948"/>
              <a:gd name="connsiteY7763" fmla="*/ 1005350 h 2128862"/>
              <a:gd name="connsiteX7764" fmla="*/ 1452564 w 2482948"/>
              <a:gd name="connsiteY7764" fmla="*/ 1006380 h 2128862"/>
              <a:gd name="connsiteX7765" fmla="*/ 1451448 w 2482948"/>
              <a:gd name="connsiteY7765" fmla="*/ 1006713 h 2128862"/>
              <a:gd name="connsiteX7766" fmla="*/ 1446281 w 2482948"/>
              <a:gd name="connsiteY7766" fmla="*/ 1006821 h 2128862"/>
              <a:gd name="connsiteX7767" fmla="*/ 1451802 w 2482948"/>
              <a:gd name="connsiteY7767" fmla="*/ 1007751 h 2128862"/>
              <a:gd name="connsiteX7768" fmla="*/ 1457675 w 2482948"/>
              <a:gd name="connsiteY7768" fmla="*/ 1005660 h 2128862"/>
              <a:gd name="connsiteX7769" fmla="*/ 1457391 w 2482948"/>
              <a:gd name="connsiteY7769" fmla="*/ 1005607 h 2128862"/>
              <a:gd name="connsiteX7770" fmla="*/ 988795 w 2482948"/>
              <a:gd name="connsiteY7770" fmla="*/ 1005344 h 2128862"/>
              <a:gd name="connsiteX7771" fmla="*/ 984739 w 2482948"/>
              <a:gd name="connsiteY7771" fmla="*/ 1035841 h 2128862"/>
              <a:gd name="connsiteX7772" fmla="*/ 982947 w 2482948"/>
              <a:gd name="connsiteY7772" fmla="*/ 1056524 h 2128862"/>
              <a:gd name="connsiteX7773" fmla="*/ 982947 w 2482948"/>
              <a:gd name="connsiteY7773" fmla="*/ 1059971 h 2128862"/>
              <a:gd name="connsiteX7774" fmla="*/ 991283 w 2482948"/>
              <a:gd name="connsiteY7774" fmla="*/ 1112489 h 2128862"/>
              <a:gd name="connsiteX7775" fmla="*/ 1010828 w 2482948"/>
              <a:gd name="connsiteY7775" fmla="*/ 1141293 h 2128862"/>
              <a:gd name="connsiteX7776" fmla="*/ 990668 w 2482948"/>
              <a:gd name="connsiteY7776" fmla="*/ 1108401 h 2128862"/>
              <a:gd name="connsiteX7777" fmla="*/ 983636 w 2482948"/>
              <a:gd name="connsiteY7777" fmla="*/ 1052112 h 2128862"/>
              <a:gd name="connsiteX7778" fmla="*/ 983636 w 2482948"/>
              <a:gd name="connsiteY7778" fmla="*/ 1049215 h 2128862"/>
              <a:gd name="connsiteX7779" fmla="*/ 986394 w 2482948"/>
              <a:gd name="connsiteY7779" fmla="*/ 1025913 h 2128862"/>
              <a:gd name="connsiteX7780" fmla="*/ 989639 w 2482948"/>
              <a:gd name="connsiteY7780" fmla="*/ 1005721 h 2128862"/>
              <a:gd name="connsiteX7781" fmla="*/ 1556279 w 2482948"/>
              <a:gd name="connsiteY7781" fmla="*/ 1005268 h 2128862"/>
              <a:gd name="connsiteX7782" fmla="*/ 1556254 w 2482948"/>
              <a:gd name="connsiteY7782" fmla="*/ 1005359 h 2128862"/>
              <a:gd name="connsiteX7783" fmla="*/ 1556613 w 2482948"/>
              <a:gd name="connsiteY7783" fmla="*/ 1005583 h 2128862"/>
              <a:gd name="connsiteX7784" fmla="*/ 1556505 w 2482948"/>
              <a:gd name="connsiteY7784" fmla="*/ 1005481 h 2128862"/>
              <a:gd name="connsiteX7785" fmla="*/ 1232562 w 2482948"/>
              <a:gd name="connsiteY7785" fmla="*/ 1005162 h 2128862"/>
              <a:gd name="connsiteX7786" fmla="*/ 1233983 w 2482948"/>
              <a:gd name="connsiteY7786" fmla="*/ 1007270 h 2128862"/>
              <a:gd name="connsiteX7787" fmla="*/ 1245311 w 2482948"/>
              <a:gd name="connsiteY7787" fmla="*/ 1014113 h 2128862"/>
              <a:gd name="connsiteX7788" fmla="*/ 1255051 w 2482948"/>
              <a:gd name="connsiteY7788" fmla="*/ 1019997 h 2128862"/>
              <a:gd name="connsiteX7789" fmla="*/ 1252270 w 2482948"/>
              <a:gd name="connsiteY7789" fmla="*/ 1012839 h 2128862"/>
              <a:gd name="connsiteX7790" fmla="*/ 1250730 w 2482948"/>
              <a:gd name="connsiteY7790" fmla="*/ 1012059 h 2128862"/>
              <a:gd name="connsiteX7791" fmla="*/ 1248274 w 2482948"/>
              <a:gd name="connsiteY7791" fmla="*/ 1010815 h 2128862"/>
              <a:gd name="connsiteX7792" fmla="*/ 1247746 w 2482948"/>
              <a:gd name="connsiteY7792" fmla="*/ 1010625 h 2128862"/>
              <a:gd name="connsiteX7793" fmla="*/ 1241366 w 2482948"/>
              <a:gd name="connsiteY7793" fmla="*/ 1008330 h 2128862"/>
              <a:gd name="connsiteX7794" fmla="*/ 1687472 w 2482948"/>
              <a:gd name="connsiteY7794" fmla="*/ 1004531 h 2128862"/>
              <a:gd name="connsiteX7795" fmla="*/ 1687599 w 2482948"/>
              <a:gd name="connsiteY7795" fmla="*/ 1004885 h 2128862"/>
              <a:gd name="connsiteX7796" fmla="*/ 1687599 w 2482948"/>
              <a:gd name="connsiteY7796" fmla="*/ 1004886 h 2128862"/>
              <a:gd name="connsiteX7797" fmla="*/ 1687599 w 2482948"/>
              <a:gd name="connsiteY7797" fmla="*/ 1004886 h 2128862"/>
              <a:gd name="connsiteX7798" fmla="*/ 1690168 w 2482948"/>
              <a:gd name="connsiteY7798" fmla="*/ 1008294 h 2128862"/>
              <a:gd name="connsiteX7799" fmla="*/ 1936417 w 2482948"/>
              <a:gd name="connsiteY7799" fmla="*/ 1004015 h 2128862"/>
              <a:gd name="connsiteX7800" fmla="*/ 1936416 w 2482948"/>
              <a:gd name="connsiteY7800" fmla="*/ 1004065 h 2128862"/>
              <a:gd name="connsiteX7801" fmla="*/ 1936415 w 2482948"/>
              <a:gd name="connsiteY7801" fmla="*/ 1004123 h 2128862"/>
              <a:gd name="connsiteX7802" fmla="*/ 1936411 w 2482948"/>
              <a:gd name="connsiteY7802" fmla="*/ 1004293 h 2128862"/>
              <a:gd name="connsiteX7803" fmla="*/ 1937439 w 2482948"/>
              <a:gd name="connsiteY7803" fmla="*/ 1004272 h 2128862"/>
              <a:gd name="connsiteX7804" fmla="*/ 1941960 w 2482948"/>
              <a:gd name="connsiteY7804" fmla="*/ 1004178 h 2128862"/>
              <a:gd name="connsiteX7805" fmla="*/ 1936427 w 2482948"/>
              <a:gd name="connsiteY7805" fmla="*/ 1004015 h 2128862"/>
              <a:gd name="connsiteX7806" fmla="*/ 1901618 w 2482948"/>
              <a:gd name="connsiteY7806" fmla="*/ 1003778 h 2128862"/>
              <a:gd name="connsiteX7807" fmla="*/ 1901955 w 2482948"/>
              <a:gd name="connsiteY7807" fmla="*/ 1009366 h 2128862"/>
              <a:gd name="connsiteX7808" fmla="*/ 1903807 w 2482948"/>
              <a:gd name="connsiteY7808" fmla="*/ 1037459 h 2128862"/>
              <a:gd name="connsiteX7809" fmla="*/ 1912752 w 2482948"/>
              <a:gd name="connsiteY7809" fmla="*/ 1012984 h 2128862"/>
              <a:gd name="connsiteX7810" fmla="*/ 1912729 w 2482948"/>
              <a:gd name="connsiteY7810" fmla="*/ 1008148 h 2128862"/>
              <a:gd name="connsiteX7811" fmla="*/ 1911306 w 2482948"/>
              <a:gd name="connsiteY7811" fmla="*/ 1007589 h 2128862"/>
              <a:gd name="connsiteX7812" fmla="*/ 2001404 w 2482948"/>
              <a:gd name="connsiteY7812" fmla="*/ 1003622 h 2128862"/>
              <a:gd name="connsiteX7813" fmla="*/ 1999878 w 2482948"/>
              <a:gd name="connsiteY7813" fmla="*/ 1003998 h 2128862"/>
              <a:gd name="connsiteX7814" fmla="*/ 1994200 w 2482948"/>
              <a:gd name="connsiteY7814" fmla="*/ 1007574 h 2128862"/>
              <a:gd name="connsiteX7815" fmla="*/ 1992130 w 2482948"/>
              <a:gd name="connsiteY7815" fmla="*/ 1008000 h 2128862"/>
              <a:gd name="connsiteX7816" fmla="*/ 1990886 w 2482948"/>
              <a:gd name="connsiteY7816" fmla="*/ 1017997 h 2128862"/>
              <a:gd name="connsiteX7817" fmla="*/ 1985598 w 2482948"/>
              <a:gd name="connsiteY7817" fmla="*/ 1040842 h 2128862"/>
              <a:gd name="connsiteX7818" fmla="*/ 1648116 w 2482948"/>
              <a:gd name="connsiteY7818" fmla="*/ 1003481 h 2128862"/>
              <a:gd name="connsiteX7819" fmla="*/ 1648033 w 2482948"/>
              <a:gd name="connsiteY7819" fmla="*/ 1003760 h 2128862"/>
              <a:gd name="connsiteX7820" fmla="*/ 1651454 w 2482948"/>
              <a:gd name="connsiteY7820" fmla="*/ 1007188 h 2128862"/>
              <a:gd name="connsiteX7821" fmla="*/ 1652118 w 2482948"/>
              <a:gd name="connsiteY7821" fmla="*/ 1007853 h 2128862"/>
              <a:gd name="connsiteX7822" fmla="*/ 1651969 w 2482948"/>
              <a:gd name="connsiteY7822" fmla="*/ 1007299 h 2128862"/>
              <a:gd name="connsiteX7823" fmla="*/ 1969192 w 2482948"/>
              <a:gd name="connsiteY7823" fmla="*/ 1003425 h 2128862"/>
              <a:gd name="connsiteX7824" fmla="*/ 1968335 w 2482948"/>
              <a:gd name="connsiteY7824" fmla="*/ 1003634 h 2128862"/>
              <a:gd name="connsiteX7825" fmla="*/ 1968395 w 2482948"/>
              <a:gd name="connsiteY7825" fmla="*/ 1003632 h 2128862"/>
              <a:gd name="connsiteX7826" fmla="*/ 1968492 w 2482948"/>
              <a:gd name="connsiteY7826" fmla="*/ 1003630 h 2128862"/>
              <a:gd name="connsiteX7827" fmla="*/ 1968805 w 2482948"/>
              <a:gd name="connsiteY7827" fmla="*/ 1003624 h 2128862"/>
              <a:gd name="connsiteX7828" fmla="*/ 1969045 w 2482948"/>
              <a:gd name="connsiteY7828" fmla="*/ 1003564 h 2128862"/>
              <a:gd name="connsiteX7829" fmla="*/ 1969182 w 2482948"/>
              <a:gd name="connsiteY7829" fmla="*/ 1003530 h 2128862"/>
              <a:gd name="connsiteX7830" fmla="*/ 1756913 w 2482948"/>
              <a:gd name="connsiteY7830" fmla="*/ 1003393 h 2128862"/>
              <a:gd name="connsiteX7831" fmla="*/ 1753261 w 2482948"/>
              <a:gd name="connsiteY7831" fmla="*/ 1013695 h 2128862"/>
              <a:gd name="connsiteX7832" fmla="*/ 1769742 w 2482948"/>
              <a:gd name="connsiteY7832" fmla="*/ 1036953 h 2128862"/>
              <a:gd name="connsiteX7833" fmla="*/ 1770831 w 2482948"/>
              <a:gd name="connsiteY7833" fmla="*/ 1033849 h 2128862"/>
              <a:gd name="connsiteX7834" fmla="*/ 1771788 w 2482948"/>
              <a:gd name="connsiteY7834" fmla="*/ 1031118 h 2128862"/>
              <a:gd name="connsiteX7835" fmla="*/ 1762591 w 2482948"/>
              <a:gd name="connsiteY7835" fmla="*/ 1015321 h 2128862"/>
              <a:gd name="connsiteX7836" fmla="*/ 1762089 w 2482948"/>
              <a:gd name="connsiteY7836" fmla="*/ 1014264 h 2128862"/>
              <a:gd name="connsiteX7837" fmla="*/ 1761363 w 2482948"/>
              <a:gd name="connsiteY7837" fmla="*/ 1013009 h 2128862"/>
              <a:gd name="connsiteX7838" fmla="*/ 1757521 w 2482948"/>
              <a:gd name="connsiteY7838" fmla="*/ 1004706 h 2128862"/>
              <a:gd name="connsiteX7839" fmla="*/ 983546 w 2482948"/>
              <a:gd name="connsiteY7839" fmla="*/ 1002996 h 2128862"/>
              <a:gd name="connsiteX7840" fmla="*/ 979224 w 2482948"/>
              <a:gd name="connsiteY7840" fmla="*/ 1045356 h 2128862"/>
              <a:gd name="connsiteX7841" fmla="*/ 979078 w 2482948"/>
              <a:gd name="connsiteY7841" fmla="*/ 1055613 h 2128862"/>
              <a:gd name="connsiteX7842" fmla="*/ 980878 w 2482948"/>
              <a:gd name="connsiteY7842" fmla="*/ 1035427 h 2128862"/>
              <a:gd name="connsiteX7843" fmla="*/ 985099 w 2482948"/>
              <a:gd name="connsiteY7843" fmla="*/ 1003690 h 2128862"/>
              <a:gd name="connsiteX7844" fmla="*/ 984577 w 2482948"/>
              <a:gd name="connsiteY7844" fmla="*/ 1003457 h 2128862"/>
              <a:gd name="connsiteX7845" fmla="*/ 984254 w 2482948"/>
              <a:gd name="connsiteY7845" fmla="*/ 1003312 h 2128862"/>
              <a:gd name="connsiteX7846" fmla="*/ 1622801 w 2482948"/>
              <a:gd name="connsiteY7846" fmla="*/ 1002916 h 2128862"/>
              <a:gd name="connsiteX7847" fmla="*/ 1621260 w 2482948"/>
              <a:gd name="connsiteY7847" fmla="*/ 1008823 h 2128862"/>
              <a:gd name="connsiteX7848" fmla="*/ 1626263 w 2482948"/>
              <a:gd name="connsiteY7848" fmla="*/ 1009552 h 2128862"/>
              <a:gd name="connsiteX7849" fmla="*/ 1633148 w 2482948"/>
              <a:gd name="connsiteY7849" fmla="*/ 1010556 h 2128862"/>
              <a:gd name="connsiteX7850" fmla="*/ 1638207 w 2482948"/>
              <a:gd name="connsiteY7850" fmla="*/ 1013305 h 2128862"/>
              <a:gd name="connsiteX7851" fmla="*/ 1640292 w 2482948"/>
              <a:gd name="connsiteY7851" fmla="*/ 1014438 h 2128862"/>
              <a:gd name="connsiteX7852" fmla="*/ 1640486 w 2482948"/>
              <a:gd name="connsiteY7852" fmla="*/ 1013788 h 2128862"/>
              <a:gd name="connsiteX7853" fmla="*/ 1640575 w 2482948"/>
              <a:gd name="connsiteY7853" fmla="*/ 1013489 h 2128862"/>
              <a:gd name="connsiteX7854" fmla="*/ 1637423 w 2482948"/>
              <a:gd name="connsiteY7854" fmla="*/ 1011614 h 2128862"/>
              <a:gd name="connsiteX7855" fmla="*/ 1551538 w 2482948"/>
              <a:gd name="connsiteY7855" fmla="*/ 1002414 h 2128862"/>
              <a:gd name="connsiteX7856" fmla="*/ 1552174 w 2482948"/>
              <a:gd name="connsiteY7856" fmla="*/ 1002811 h 2128862"/>
              <a:gd name="connsiteX7857" fmla="*/ 1552433 w 2482948"/>
              <a:gd name="connsiteY7857" fmla="*/ 1002972 h 2128862"/>
              <a:gd name="connsiteX7858" fmla="*/ 1552500 w 2482948"/>
              <a:gd name="connsiteY7858" fmla="*/ 1002725 h 2128862"/>
              <a:gd name="connsiteX7859" fmla="*/ 1552534 w 2482948"/>
              <a:gd name="connsiteY7859" fmla="*/ 1002602 h 2128862"/>
              <a:gd name="connsiteX7860" fmla="*/ 1552538 w 2482948"/>
              <a:gd name="connsiteY7860" fmla="*/ 1002588 h 2128862"/>
              <a:gd name="connsiteX7861" fmla="*/ 1552378 w 2482948"/>
              <a:gd name="connsiteY7861" fmla="*/ 1002560 h 2128862"/>
              <a:gd name="connsiteX7862" fmla="*/ 1551971 w 2482948"/>
              <a:gd name="connsiteY7862" fmla="*/ 1002489 h 2128862"/>
              <a:gd name="connsiteX7863" fmla="*/ 1973904 w 2482948"/>
              <a:gd name="connsiteY7863" fmla="*/ 1002276 h 2128862"/>
              <a:gd name="connsiteX7864" fmla="*/ 1973853 w 2482948"/>
              <a:gd name="connsiteY7864" fmla="*/ 1002289 h 2128862"/>
              <a:gd name="connsiteX7865" fmla="*/ 1973717 w 2482948"/>
              <a:gd name="connsiteY7865" fmla="*/ 1002322 h 2128862"/>
              <a:gd name="connsiteX7866" fmla="*/ 1973378 w 2482948"/>
              <a:gd name="connsiteY7866" fmla="*/ 1002405 h 2128862"/>
              <a:gd name="connsiteX7867" fmla="*/ 1973374 w 2482948"/>
              <a:gd name="connsiteY7867" fmla="*/ 1002448 h 2128862"/>
              <a:gd name="connsiteX7868" fmla="*/ 1973371 w 2482948"/>
              <a:gd name="connsiteY7868" fmla="*/ 1002474 h 2128862"/>
              <a:gd name="connsiteX7869" fmla="*/ 1973369 w 2482948"/>
              <a:gd name="connsiteY7869" fmla="*/ 1002493 h 2128862"/>
              <a:gd name="connsiteX7870" fmla="*/ 1973864 w 2482948"/>
              <a:gd name="connsiteY7870" fmla="*/ 1002371 h 2128862"/>
              <a:gd name="connsiteX7871" fmla="*/ 1973876 w 2482948"/>
              <a:gd name="connsiteY7871" fmla="*/ 1002342 h 2128862"/>
              <a:gd name="connsiteX7872" fmla="*/ 1973883 w 2482948"/>
              <a:gd name="connsiteY7872" fmla="*/ 1002325 h 2128862"/>
              <a:gd name="connsiteX7873" fmla="*/ 1303587 w 2482948"/>
              <a:gd name="connsiteY7873" fmla="*/ 1002091 h 2128862"/>
              <a:gd name="connsiteX7874" fmla="*/ 1303643 w 2482948"/>
              <a:gd name="connsiteY7874" fmla="*/ 1002128 h 2128862"/>
              <a:gd name="connsiteX7875" fmla="*/ 1303692 w 2482948"/>
              <a:gd name="connsiteY7875" fmla="*/ 1002161 h 2128862"/>
              <a:gd name="connsiteX7876" fmla="*/ 1304010 w 2482948"/>
              <a:gd name="connsiteY7876" fmla="*/ 1002372 h 2128862"/>
              <a:gd name="connsiteX7877" fmla="*/ 1304079 w 2482948"/>
              <a:gd name="connsiteY7877" fmla="*/ 1002395 h 2128862"/>
              <a:gd name="connsiteX7878" fmla="*/ 1304212 w 2482948"/>
              <a:gd name="connsiteY7878" fmla="*/ 1002440 h 2128862"/>
              <a:gd name="connsiteX7879" fmla="*/ 1303869 w 2482948"/>
              <a:gd name="connsiteY7879" fmla="*/ 1002248 h 2128862"/>
              <a:gd name="connsiteX7880" fmla="*/ 2007847 w 2482948"/>
              <a:gd name="connsiteY7880" fmla="*/ 1001938 h 2128862"/>
              <a:gd name="connsiteX7881" fmla="*/ 2004464 w 2482948"/>
              <a:gd name="connsiteY7881" fmla="*/ 1009898 h 2128862"/>
              <a:gd name="connsiteX7882" fmla="*/ 1987858 w 2482948"/>
              <a:gd name="connsiteY7882" fmla="*/ 1048975 h 2128862"/>
              <a:gd name="connsiteX7883" fmla="*/ 1974802 w 2482948"/>
              <a:gd name="connsiteY7883" fmla="*/ 1085891 h 2128862"/>
              <a:gd name="connsiteX7884" fmla="*/ 1974289 w 2482948"/>
              <a:gd name="connsiteY7884" fmla="*/ 1087342 h 2128862"/>
              <a:gd name="connsiteX7885" fmla="*/ 1968921 w 2482948"/>
              <a:gd name="connsiteY7885" fmla="*/ 1102520 h 2128862"/>
              <a:gd name="connsiteX7886" fmla="*/ 1969938 w 2482948"/>
              <a:gd name="connsiteY7886" fmla="*/ 1101539 h 2128862"/>
              <a:gd name="connsiteX7887" fmla="*/ 1987124 w 2482948"/>
              <a:gd name="connsiteY7887" fmla="*/ 1073428 h 2128862"/>
              <a:gd name="connsiteX7888" fmla="*/ 1993450 w 2482948"/>
              <a:gd name="connsiteY7888" fmla="*/ 1060304 h 2128862"/>
              <a:gd name="connsiteX7889" fmla="*/ 2007339 w 2482948"/>
              <a:gd name="connsiteY7889" fmla="*/ 1005349 h 2128862"/>
              <a:gd name="connsiteX7890" fmla="*/ 2007346 w 2482948"/>
              <a:gd name="connsiteY7890" fmla="*/ 1005320 h 2128862"/>
              <a:gd name="connsiteX7891" fmla="*/ 2007617 w 2482948"/>
              <a:gd name="connsiteY7891" fmla="*/ 1003492 h 2128862"/>
              <a:gd name="connsiteX7892" fmla="*/ 1894733 w 2482948"/>
              <a:gd name="connsiteY7892" fmla="*/ 1001704 h 2128862"/>
              <a:gd name="connsiteX7893" fmla="*/ 1885122 w 2482948"/>
              <a:gd name="connsiteY7893" fmla="*/ 1027820 h 2128862"/>
              <a:gd name="connsiteX7894" fmla="*/ 1888125 w 2482948"/>
              <a:gd name="connsiteY7894" fmla="*/ 1053569 h 2128862"/>
              <a:gd name="connsiteX7895" fmla="*/ 1888217 w 2482948"/>
              <a:gd name="connsiteY7895" fmla="*/ 1057609 h 2128862"/>
              <a:gd name="connsiteX7896" fmla="*/ 1888294 w 2482948"/>
              <a:gd name="connsiteY7896" fmla="*/ 1060935 h 2128862"/>
              <a:gd name="connsiteX7897" fmla="*/ 1889034 w 2482948"/>
              <a:gd name="connsiteY7897" fmla="*/ 1068307 h 2128862"/>
              <a:gd name="connsiteX7898" fmla="*/ 1888526 w 2482948"/>
              <a:gd name="connsiteY7898" fmla="*/ 1071088 h 2128862"/>
              <a:gd name="connsiteX7899" fmla="*/ 1888682 w 2482948"/>
              <a:gd name="connsiteY7899" fmla="*/ 1077853 h 2128862"/>
              <a:gd name="connsiteX7900" fmla="*/ 1888739 w 2482948"/>
              <a:gd name="connsiteY7900" fmla="*/ 1080347 h 2128862"/>
              <a:gd name="connsiteX7901" fmla="*/ 1892398 w 2482948"/>
              <a:gd name="connsiteY7901" fmla="*/ 1068977 h 2128862"/>
              <a:gd name="connsiteX7902" fmla="*/ 1893198 w 2482948"/>
              <a:gd name="connsiteY7902" fmla="*/ 1066489 h 2128862"/>
              <a:gd name="connsiteX7903" fmla="*/ 1897566 w 2482948"/>
              <a:gd name="connsiteY7903" fmla="*/ 1054537 h 2128862"/>
              <a:gd name="connsiteX7904" fmla="*/ 1897660 w 2482948"/>
              <a:gd name="connsiteY7904" fmla="*/ 1049585 h 2128862"/>
              <a:gd name="connsiteX7905" fmla="*/ 1897705 w 2482948"/>
              <a:gd name="connsiteY7905" fmla="*/ 1047194 h 2128862"/>
              <a:gd name="connsiteX7906" fmla="*/ 1895199 w 2482948"/>
              <a:gd name="connsiteY7906" fmla="*/ 1009503 h 2128862"/>
              <a:gd name="connsiteX7907" fmla="*/ 1312750 w 2482948"/>
              <a:gd name="connsiteY7907" fmla="*/ 1001505 h 2128862"/>
              <a:gd name="connsiteX7908" fmla="*/ 1318643 w 2482948"/>
              <a:gd name="connsiteY7908" fmla="*/ 1004816 h 2128862"/>
              <a:gd name="connsiteX7909" fmla="*/ 1315989 w 2482948"/>
              <a:gd name="connsiteY7909" fmla="*/ 1001997 h 2128862"/>
              <a:gd name="connsiteX7910" fmla="*/ 1315347 w 2482948"/>
              <a:gd name="connsiteY7910" fmla="*/ 1001900 h 2128862"/>
              <a:gd name="connsiteX7911" fmla="*/ 1314520 w 2482948"/>
              <a:gd name="connsiteY7911" fmla="*/ 1001774 h 2128862"/>
              <a:gd name="connsiteX7912" fmla="*/ 1215307 w 2482948"/>
              <a:gd name="connsiteY7912" fmla="*/ 1001434 h 2128862"/>
              <a:gd name="connsiteX7913" fmla="*/ 1222084 w 2482948"/>
              <a:gd name="connsiteY7913" fmla="*/ 1018135 h 2128862"/>
              <a:gd name="connsiteX7914" fmla="*/ 1226268 w 2482948"/>
              <a:gd name="connsiteY7914" fmla="*/ 1019721 h 2128862"/>
              <a:gd name="connsiteX7915" fmla="*/ 1215695 w 2482948"/>
              <a:gd name="connsiteY7915" fmla="*/ 1002081 h 2128862"/>
              <a:gd name="connsiteX7916" fmla="*/ 1058085 w 2482948"/>
              <a:gd name="connsiteY7916" fmla="*/ 1001318 h 2128862"/>
              <a:gd name="connsiteX7917" fmla="*/ 1058087 w 2482948"/>
              <a:gd name="connsiteY7917" fmla="*/ 1001356 h 2128862"/>
              <a:gd name="connsiteX7918" fmla="*/ 1058092 w 2482948"/>
              <a:gd name="connsiteY7918" fmla="*/ 1001461 h 2128862"/>
              <a:gd name="connsiteX7919" fmla="*/ 1058102 w 2482948"/>
              <a:gd name="connsiteY7919" fmla="*/ 1001663 h 2128862"/>
              <a:gd name="connsiteX7920" fmla="*/ 1068751 w 2482948"/>
              <a:gd name="connsiteY7920" fmla="*/ 1006557 h 2128862"/>
              <a:gd name="connsiteX7921" fmla="*/ 1074955 w 2482948"/>
              <a:gd name="connsiteY7921" fmla="*/ 1009409 h 2128862"/>
              <a:gd name="connsiteX7922" fmla="*/ 1085228 w 2482948"/>
              <a:gd name="connsiteY7922" fmla="*/ 1014130 h 2128862"/>
              <a:gd name="connsiteX7923" fmla="*/ 1221417 w 2482948"/>
              <a:gd name="connsiteY7923" fmla="*/ 1001152 h 2128862"/>
              <a:gd name="connsiteX7924" fmla="*/ 1235704 w 2482948"/>
              <a:gd name="connsiteY7924" fmla="*/ 1018943 h 2128862"/>
              <a:gd name="connsiteX7925" fmla="*/ 1235710 w 2482948"/>
              <a:gd name="connsiteY7925" fmla="*/ 1018947 h 2128862"/>
              <a:gd name="connsiteX7926" fmla="*/ 1250439 w 2482948"/>
              <a:gd name="connsiteY7926" fmla="*/ 1028881 h 2128862"/>
              <a:gd name="connsiteX7927" fmla="*/ 1259895 w 2482948"/>
              <a:gd name="connsiteY7927" fmla="*/ 1032465 h 2128862"/>
              <a:gd name="connsiteX7928" fmla="*/ 1258161 w 2482948"/>
              <a:gd name="connsiteY7928" fmla="*/ 1028002 h 2128862"/>
              <a:gd name="connsiteX7929" fmla="*/ 1257890 w 2482948"/>
              <a:gd name="connsiteY7929" fmla="*/ 1027846 h 2128862"/>
              <a:gd name="connsiteX7930" fmla="*/ 1255429 w 2482948"/>
              <a:gd name="connsiteY7930" fmla="*/ 1026437 h 2128862"/>
              <a:gd name="connsiteX7931" fmla="*/ 1234541 w 2482948"/>
              <a:gd name="connsiteY7931" fmla="*/ 1014475 h 2128862"/>
              <a:gd name="connsiteX7932" fmla="*/ 1225439 w 2482948"/>
              <a:gd name="connsiteY7932" fmla="*/ 1002599 h 2128862"/>
              <a:gd name="connsiteX7933" fmla="*/ 1223954 w 2482948"/>
              <a:gd name="connsiteY7933" fmla="*/ 1002064 h 2128862"/>
              <a:gd name="connsiteX7934" fmla="*/ 1470953 w 2482948"/>
              <a:gd name="connsiteY7934" fmla="*/ 1000891 h 2128862"/>
              <a:gd name="connsiteX7935" fmla="*/ 1470729 w 2482948"/>
              <a:gd name="connsiteY7935" fmla="*/ 1000957 h 2128862"/>
              <a:gd name="connsiteX7936" fmla="*/ 1470385 w 2482948"/>
              <a:gd name="connsiteY7936" fmla="*/ 1001061 h 2128862"/>
              <a:gd name="connsiteX7937" fmla="*/ 1470538 w 2482948"/>
              <a:gd name="connsiteY7937" fmla="*/ 1001081 h 2128862"/>
              <a:gd name="connsiteX7938" fmla="*/ 1470808 w 2482948"/>
              <a:gd name="connsiteY7938" fmla="*/ 1000984 h 2128862"/>
              <a:gd name="connsiteX7939" fmla="*/ 1470944 w 2482948"/>
              <a:gd name="connsiteY7939" fmla="*/ 1000936 h 2128862"/>
              <a:gd name="connsiteX7940" fmla="*/ 1922384 w 2482948"/>
              <a:gd name="connsiteY7940" fmla="*/ 1000853 h 2128862"/>
              <a:gd name="connsiteX7941" fmla="*/ 1922359 w 2482948"/>
              <a:gd name="connsiteY7941" fmla="*/ 1000922 h 2128862"/>
              <a:gd name="connsiteX7942" fmla="*/ 1922285 w 2482948"/>
              <a:gd name="connsiteY7942" fmla="*/ 1001125 h 2128862"/>
              <a:gd name="connsiteX7943" fmla="*/ 1921557 w 2482948"/>
              <a:gd name="connsiteY7943" fmla="*/ 1003122 h 2128862"/>
              <a:gd name="connsiteX7944" fmla="*/ 1923879 w 2482948"/>
              <a:gd name="connsiteY7944" fmla="*/ 1003990 h 2128862"/>
              <a:gd name="connsiteX7945" fmla="*/ 1931840 w 2482948"/>
              <a:gd name="connsiteY7945" fmla="*/ 1004388 h 2128862"/>
              <a:gd name="connsiteX7946" fmla="*/ 1931866 w 2482948"/>
              <a:gd name="connsiteY7946" fmla="*/ 1004387 h 2128862"/>
              <a:gd name="connsiteX7947" fmla="*/ 1931878 w 2482948"/>
              <a:gd name="connsiteY7947" fmla="*/ 1003881 h 2128862"/>
              <a:gd name="connsiteX7948" fmla="*/ 1930910 w 2482948"/>
              <a:gd name="connsiteY7948" fmla="*/ 1003852 h 2128862"/>
              <a:gd name="connsiteX7949" fmla="*/ 976598 w 2482948"/>
              <a:gd name="connsiteY7949" fmla="*/ 999887 h 2128862"/>
              <a:gd name="connsiteX7950" fmla="*/ 976935 w 2482948"/>
              <a:gd name="connsiteY7950" fmla="*/ 1002128 h 2128862"/>
              <a:gd name="connsiteX7951" fmla="*/ 976922 w 2482948"/>
              <a:gd name="connsiteY7951" fmla="*/ 1002304 h 2128862"/>
              <a:gd name="connsiteX7952" fmla="*/ 976606 w 2482948"/>
              <a:gd name="connsiteY7952" fmla="*/ 1006691 h 2128862"/>
              <a:gd name="connsiteX7953" fmla="*/ 976810 w 2482948"/>
              <a:gd name="connsiteY7953" fmla="*/ 1009900 h 2128862"/>
              <a:gd name="connsiteX7954" fmla="*/ 975234 w 2482948"/>
              <a:gd name="connsiteY7954" fmla="*/ 1032783 h 2128862"/>
              <a:gd name="connsiteX7955" fmla="*/ 973158 w 2482948"/>
              <a:gd name="connsiteY7955" fmla="*/ 1054594 h 2128862"/>
              <a:gd name="connsiteX7956" fmla="*/ 973158 w 2482948"/>
              <a:gd name="connsiteY7956" fmla="*/ 1071829 h 2128862"/>
              <a:gd name="connsiteX7957" fmla="*/ 973158 w 2482948"/>
              <a:gd name="connsiteY7957" fmla="*/ 1075965 h 2128862"/>
              <a:gd name="connsiteX7958" fmla="*/ 981068 w 2482948"/>
              <a:gd name="connsiteY7958" fmla="*/ 1108168 h 2128862"/>
              <a:gd name="connsiteX7959" fmla="*/ 973432 w 2482948"/>
              <a:gd name="connsiteY7959" fmla="*/ 1068659 h 2128862"/>
              <a:gd name="connsiteX7960" fmla="*/ 973432 w 2482948"/>
              <a:gd name="connsiteY7960" fmla="*/ 1064936 h 2128862"/>
              <a:gd name="connsiteX7961" fmla="*/ 974397 w 2482948"/>
              <a:gd name="connsiteY7961" fmla="*/ 1044942 h 2128862"/>
              <a:gd name="connsiteX7962" fmla="*/ 975234 w 2482948"/>
              <a:gd name="connsiteY7962" fmla="*/ 1032783 h 2128862"/>
              <a:gd name="connsiteX7963" fmla="*/ 977050 w 2482948"/>
              <a:gd name="connsiteY7963" fmla="*/ 1013702 h 2128862"/>
              <a:gd name="connsiteX7964" fmla="*/ 976810 w 2482948"/>
              <a:gd name="connsiteY7964" fmla="*/ 1009900 h 2128862"/>
              <a:gd name="connsiteX7965" fmla="*/ 977472 w 2482948"/>
              <a:gd name="connsiteY7965" fmla="*/ 1000278 h 2128862"/>
              <a:gd name="connsiteX7966" fmla="*/ 1496355 w 2482948"/>
              <a:gd name="connsiteY7966" fmla="*/ 999742 h 2128862"/>
              <a:gd name="connsiteX7967" fmla="*/ 1496300 w 2482948"/>
              <a:gd name="connsiteY7967" fmla="*/ 999771 h 2128862"/>
              <a:gd name="connsiteX7968" fmla="*/ 1497263 w 2482948"/>
              <a:gd name="connsiteY7968" fmla="*/ 999926 h 2128862"/>
              <a:gd name="connsiteX7969" fmla="*/ 1497265 w 2482948"/>
              <a:gd name="connsiteY7969" fmla="*/ 999916 h 2128862"/>
              <a:gd name="connsiteX7970" fmla="*/ 509506 w 2482948"/>
              <a:gd name="connsiteY7970" fmla="*/ 999713 h 2128862"/>
              <a:gd name="connsiteX7971" fmla="*/ 496414 w 2482948"/>
              <a:gd name="connsiteY7971" fmla="*/ 1011901 h 2128862"/>
              <a:gd name="connsiteX7972" fmla="*/ 495349 w 2482948"/>
              <a:gd name="connsiteY7972" fmla="*/ 1012892 h 2128862"/>
              <a:gd name="connsiteX7973" fmla="*/ 494599 w 2482948"/>
              <a:gd name="connsiteY7973" fmla="*/ 1013590 h 2128862"/>
              <a:gd name="connsiteX7974" fmla="*/ 496262 w 2482948"/>
              <a:gd name="connsiteY7974" fmla="*/ 1012167 h 2128862"/>
              <a:gd name="connsiteX7975" fmla="*/ 501186 w 2482948"/>
              <a:gd name="connsiteY7975" fmla="*/ 1007951 h 2128862"/>
              <a:gd name="connsiteX7976" fmla="*/ 1216905 w 2482948"/>
              <a:gd name="connsiteY7976" fmla="*/ 999528 h 2128862"/>
              <a:gd name="connsiteX7977" fmla="*/ 1220759 w 2482948"/>
              <a:gd name="connsiteY7977" fmla="*/ 1008119 h 2128862"/>
              <a:gd name="connsiteX7978" fmla="*/ 1222804 w 2482948"/>
              <a:gd name="connsiteY7978" fmla="*/ 1012678 h 2128862"/>
              <a:gd name="connsiteX7979" fmla="*/ 1229756 w 2482948"/>
              <a:gd name="connsiteY7979" fmla="*/ 1019740 h 2128862"/>
              <a:gd name="connsiteX7980" fmla="*/ 1231802 w 2482948"/>
              <a:gd name="connsiteY7980" fmla="*/ 1021818 h 2128862"/>
              <a:gd name="connsiteX7981" fmla="*/ 1233787 w 2482948"/>
              <a:gd name="connsiteY7981" fmla="*/ 1022570 h 2128862"/>
              <a:gd name="connsiteX7982" fmla="*/ 1233945 w 2482948"/>
              <a:gd name="connsiteY7982" fmla="*/ 1022630 h 2128862"/>
              <a:gd name="connsiteX7983" fmla="*/ 1233962 w 2482948"/>
              <a:gd name="connsiteY7983" fmla="*/ 1022637 h 2128862"/>
              <a:gd name="connsiteX7984" fmla="*/ 1233962 w 2482948"/>
              <a:gd name="connsiteY7984" fmla="*/ 1022636 h 2128862"/>
              <a:gd name="connsiteX7985" fmla="*/ 1218555 w 2482948"/>
              <a:gd name="connsiteY7985" fmla="*/ 1000121 h 2128862"/>
              <a:gd name="connsiteX7986" fmla="*/ 536768 w 2482948"/>
              <a:gd name="connsiteY7986" fmla="*/ 999446 h 2128862"/>
              <a:gd name="connsiteX7987" fmla="*/ 501442 w 2482948"/>
              <a:gd name="connsiteY7987" fmla="*/ 1034707 h 2128862"/>
              <a:gd name="connsiteX7988" fmla="*/ 353097 w 2482948"/>
              <a:gd name="connsiteY7988" fmla="*/ 1156935 h 2128862"/>
              <a:gd name="connsiteX7989" fmla="*/ 353814 w 2482948"/>
              <a:gd name="connsiteY7989" fmla="*/ 1156351 h 2128862"/>
              <a:gd name="connsiteX7990" fmla="*/ 361214 w 2482948"/>
              <a:gd name="connsiteY7990" fmla="*/ 1150321 h 2128862"/>
              <a:gd name="connsiteX7991" fmla="*/ 474705 w 2482948"/>
              <a:gd name="connsiteY7991" fmla="*/ 1057841 h 2128862"/>
              <a:gd name="connsiteX7992" fmla="*/ 496588 w 2482948"/>
              <a:gd name="connsiteY7992" fmla="*/ 1040009 h 2128862"/>
              <a:gd name="connsiteX7993" fmla="*/ 510452 w 2482948"/>
              <a:gd name="connsiteY7993" fmla="*/ 1026013 h 2128862"/>
              <a:gd name="connsiteX7994" fmla="*/ 1676014 w 2482948"/>
              <a:gd name="connsiteY7994" fmla="*/ 999319 h 2128862"/>
              <a:gd name="connsiteX7995" fmla="*/ 1664163 w 2482948"/>
              <a:gd name="connsiteY7995" fmla="*/ 1044703 h 2128862"/>
              <a:gd name="connsiteX7996" fmla="*/ 1661882 w 2482948"/>
              <a:gd name="connsiteY7996" fmla="*/ 1053437 h 2128862"/>
              <a:gd name="connsiteX7997" fmla="*/ 1661069 w 2482948"/>
              <a:gd name="connsiteY7997" fmla="*/ 1061901 h 2128862"/>
              <a:gd name="connsiteX7998" fmla="*/ 1660098 w 2482948"/>
              <a:gd name="connsiteY7998" fmla="*/ 1063613 h 2128862"/>
              <a:gd name="connsiteX7999" fmla="*/ 1659965 w 2482948"/>
              <a:gd name="connsiteY7999" fmla="*/ 1064384 h 2128862"/>
              <a:gd name="connsiteX8000" fmla="*/ 1657612 w 2482948"/>
              <a:gd name="connsiteY8000" fmla="*/ 1069789 h 2128862"/>
              <a:gd name="connsiteX8001" fmla="*/ 1636663 w 2482948"/>
              <a:gd name="connsiteY8001" fmla="*/ 1150010 h 2128862"/>
              <a:gd name="connsiteX8002" fmla="*/ 1612532 w 2482948"/>
              <a:gd name="connsiteY8002" fmla="*/ 1281277 h 2128862"/>
              <a:gd name="connsiteX8003" fmla="*/ 1602330 w 2482948"/>
              <a:gd name="connsiteY8003" fmla="*/ 1455565 h 2128862"/>
              <a:gd name="connsiteX8004" fmla="*/ 1602812 w 2482948"/>
              <a:gd name="connsiteY8004" fmla="*/ 1605257 h 2128862"/>
              <a:gd name="connsiteX8005" fmla="*/ 1609615 w 2482948"/>
              <a:gd name="connsiteY8005" fmla="*/ 1732925 h 2128862"/>
              <a:gd name="connsiteX8006" fmla="*/ 1622443 w 2482948"/>
              <a:gd name="connsiteY8006" fmla="*/ 1758853 h 2128862"/>
              <a:gd name="connsiteX8007" fmla="*/ 1621082 w 2482948"/>
              <a:gd name="connsiteY8007" fmla="*/ 1741540 h 2128862"/>
              <a:gd name="connsiteX8008" fmla="*/ 1618601 w 2482948"/>
              <a:gd name="connsiteY8008" fmla="*/ 1463149 h 2128862"/>
              <a:gd name="connsiteX8009" fmla="*/ 1630735 w 2482948"/>
              <a:gd name="connsiteY8009" fmla="*/ 1290792 h 2128862"/>
              <a:gd name="connsiteX8010" fmla="*/ 1655003 w 2482948"/>
              <a:gd name="connsiteY8010" fmla="*/ 1160903 h 2128862"/>
              <a:gd name="connsiteX8011" fmla="*/ 1690603 w 2482948"/>
              <a:gd name="connsiteY8011" fmla="*/ 1024963 h 2128862"/>
              <a:gd name="connsiteX8012" fmla="*/ 1688639 w 2482948"/>
              <a:gd name="connsiteY8012" fmla="*/ 1022664 h 2128862"/>
              <a:gd name="connsiteX8013" fmla="*/ 1688632 w 2482948"/>
              <a:gd name="connsiteY8013" fmla="*/ 1022651 h 2128862"/>
              <a:gd name="connsiteX8014" fmla="*/ 1688420 w 2482948"/>
              <a:gd name="connsiteY8014" fmla="*/ 1022260 h 2128862"/>
              <a:gd name="connsiteX8015" fmla="*/ 1603497 w 2482948"/>
              <a:gd name="connsiteY8015" fmla="*/ 998566 h 2128862"/>
              <a:gd name="connsiteX8016" fmla="*/ 1603903 w 2482948"/>
              <a:gd name="connsiteY8016" fmla="*/ 1006293 h 2128862"/>
              <a:gd name="connsiteX8017" fmla="*/ 1608559 w 2482948"/>
              <a:gd name="connsiteY8017" fmla="*/ 1006972 h 2128862"/>
              <a:gd name="connsiteX8018" fmla="*/ 1616769 w 2482948"/>
              <a:gd name="connsiteY8018" fmla="*/ 1008168 h 2128862"/>
              <a:gd name="connsiteX8019" fmla="*/ 1618427 w 2482948"/>
              <a:gd name="connsiteY8019" fmla="*/ 1001805 h 2128862"/>
              <a:gd name="connsiteX8020" fmla="*/ 1614890 w 2482948"/>
              <a:gd name="connsiteY8020" fmla="*/ 1001038 h 2128862"/>
              <a:gd name="connsiteX8021" fmla="*/ 1456318 w 2482948"/>
              <a:gd name="connsiteY8021" fmla="*/ 998408 h 2128862"/>
              <a:gd name="connsiteX8022" fmla="*/ 1453340 w 2482948"/>
              <a:gd name="connsiteY8022" fmla="*/ 998752 h 2128862"/>
              <a:gd name="connsiteX8023" fmla="*/ 1453919 w 2482948"/>
              <a:gd name="connsiteY8023" fmla="*/ 998922 h 2128862"/>
              <a:gd name="connsiteX8024" fmla="*/ 1457668 w 2482948"/>
              <a:gd name="connsiteY8024" fmla="*/ 999409 h 2128862"/>
              <a:gd name="connsiteX8025" fmla="*/ 1457821 w 2482948"/>
              <a:gd name="connsiteY8025" fmla="*/ 998651 h 2128862"/>
              <a:gd name="connsiteX8026" fmla="*/ 1340738 w 2482948"/>
              <a:gd name="connsiteY8026" fmla="*/ 998359 h 2128862"/>
              <a:gd name="connsiteX8027" fmla="*/ 1341134 w 2482948"/>
              <a:gd name="connsiteY8027" fmla="*/ 998718 h 2128862"/>
              <a:gd name="connsiteX8028" fmla="*/ 1342829 w 2482948"/>
              <a:gd name="connsiteY8028" fmla="*/ 1000254 h 2128862"/>
              <a:gd name="connsiteX8029" fmla="*/ 1348768 w 2482948"/>
              <a:gd name="connsiteY8029" fmla="*/ 1002432 h 2128862"/>
              <a:gd name="connsiteX8030" fmla="*/ 1354047 w 2482948"/>
              <a:gd name="connsiteY8030" fmla="*/ 1003262 h 2128862"/>
              <a:gd name="connsiteX8031" fmla="*/ 1354344 w 2482948"/>
              <a:gd name="connsiteY8031" fmla="*/ 1003308 h 2128862"/>
              <a:gd name="connsiteX8032" fmla="*/ 1355524 w 2482948"/>
              <a:gd name="connsiteY8032" fmla="*/ 1003494 h 2128862"/>
              <a:gd name="connsiteX8033" fmla="*/ 1354818 w 2482948"/>
              <a:gd name="connsiteY8033" fmla="*/ 1003023 h 2128862"/>
              <a:gd name="connsiteX8034" fmla="*/ 1352615 w 2482948"/>
              <a:gd name="connsiteY8034" fmla="*/ 1002293 h 2128862"/>
              <a:gd name="connsiteX8035" fmla="*/ 1348192 w 2482948"/>
              <a:gd name="connsiteY8035" fmla="*/ 1000828 h 2128862"/>
              <a:gd name="connsiteX8036" fmla="*/ 913436 w 2482948"/>
              <a:gd name="connsiteY8036" fmla="*/ 998061 h 2128862"/>
              <a:gd name="connsiteX8037" fmla="*/ 913080 w 2482948"/>
              <a:gd name="connsiteY8037" fmla="*/ 998339 h 2128862"/>
              <a:gd name="connsiteX8038" fmla="*/ 912812 w 2482948"/>
              <a:gd name="connsiteY8038" fmla="*/ 998549 h 2128862"/>
              <a:gd name="connsiteX8039" fmla="*/ 911479 w 2482948"/>
              <a:gd name="connsiteY8039" fmla="*/ 1000326 h 2128862"/>
              <a:gd name="connsiteX8040" fmla="*/ 905803 w 2482948"/>
              <a:gd name="connsiteY8040" fmla="*/ 1008947 h 2128862"/>
              <a:gd name="connsiteX8041" fmla="*/ 904037 w 2482948"/>
              <a:gd name="connsiteY8041" fmla="*/ 1010175 h 2128862"/>
              <a:gd name="connsiteX8042" fmla="*/ 907524 w 2482948"/>
              <a:gd name="connsiteY8042" fmla="*/ 1010332 h 2128862"/>
              <a:gd name="connsiteX8043" fmla="*/ 944200 w 2482948"/>
              <a:gd name="connsiteY8043" fmla="*/ 1103130 h 2128862"/>
              <a:gd name="connsiteX8044" fmla="*/ 948752 w 2482948"/>
              <a:gd name="connsiteY8044" fmla="*/ 1116918 h 2128862"/>
              <a:gd name="connsiteX8045" fmla="*/ 967666 w 2482948"/>
              <a:gd name="connsiteY8045" fmla="*/ 1148840 h 2128862"/>
              <a:gd name="connsiteX8046" fmla="*/ 982478 w 2482948"/>
              <a:gd name="connsiteY8046" fmla="*/ 1160735 h 2128862"/>
              <a:gd name="connsiteX8047" fmla="*/ 983957 w 2482948"/>
              <a:gd name="connsiteY8047" fmla="*/ 1161922 h 2128862"/>
              <a:gd name="connsiteX8048" fmla="*/ 980427 w 2482948"/>
              <a:gd name="connsiteY8048" fmla="*/ 1158599 h 2128862"/>
              <a:gd name="connsiteX8049" fmla="*/ 972967 w 2482948"/>
              <a:gd name="connsiteY8049" fmla="*/ 1151574 h 2128862"/>
              <a:gd name="connsiteX8050" fmla="*/ 967123 w 2482948"/>
              <a:gd name="connsiteY8050" fmla="*/ 1146072 h 2128862"/>
              <a:gd name="connsiteX8051" fmla="*/ 949994 w 2482948"/>
              <a:gd name="connsiteY8051" fmla="*/ 1110438 h 2128862"/>
              <a:gd name="connsiteX8052" fmla="*/ 948751 w 2482948"/>
              <a:gd name="connsiteY8052" fmla="*/ 1106440 h 2128862"/>
              <a:gd name="connsiteX8053" fmla="*/ 945994 w 2482948"/>
              <a:gd name="connsiteY8053" fmla="*/ 1092651 h 2128862"/>
              <a:gd name="connsiteX8054" fmla="*/ 914004 w 2482948"/>
              <a:gd name="connsiteY8054" fmla="*/ 998061 h 2128862"/>
              <a:gd name="connsiteX8055" fmla="*/ 1649969 w 2482948"/>
              <a:gd name="connsiteY8055" fmla="*/ 997238 h 2128862"/>
              <a:gd name="connsiteX8056" fmla="*/ 1649916 w 2482948"/>
              <a:gd name="connsiteY8056" fmla="*/ 997416 h 2128862"/>
              <a:gd name="connsiteX8057" fmla="*/ 1649713 w 2482948"/>
              <a:gd name="connsiteY8057" fmla="*/ 998102 h 2128862"/>
              <a:gd name="connsiteX8058" fmla="*/ 1649427 w 2482948"/>
              <a:gd name="connsiteY8058" fmla="*/ 999065 h 2128862"/>
              <a:gd name="connsiteX8059" fmla="*/ 1649429 w 2482948"/>
              <a:gd name="connsiteY8059" fmla="*/ 999067 h 2128862"/>
              <a:gd name="connsiteX8060" fmla="*/ 1651780 w 2482948"/>
              <a:gd name="connsiteY8060" fmla="*/ 1001434 h 2128862"/>
              <a:gd name="connsiteX8061" fmla="*/ 1650866 w 2482948"/>
              <a:gd name="connsiteY8061" fmla="*/ 998198 h 2128862"/>
              <a:gd name="connsiteX8062" fmla="*/ 710398 w 2482948"/>
              <a:gd name="connsiteY8062" fmla="*/ 997088 h 2128862"/>
              <a:gd name="connsiteX8063" fmla="*/ 710761 w 2482948"/>
              <a:gd name="connsiteY8063" fmla="*/ 997508 h 2128862"/>
              <a:gd name="connsiteX8064" fmla="*/ 807281 w 2482948"/>
              <a:gd name="connsiteY8064" fmla="*/ 1046044 h 2128862"/>
              <a:gd name="connsiteX8065" fmla="*/ 851956 w 2482948"/>
              <a:gd name="connsiteY8065" fmla="*/ 1047147 h 2128862"/>
              <a:gd name="connsiteX8066" fmla="*/ 858160 w 2482948"/>
              <a:gd name="connsiteY8066" fmla="*/ 1047147 h 2128862"/>
              <a:gd name="connsiteX8067" fmla="*/ 865682 w 2482948"/>
              <a:gd name="connsiteY8067" fmla="*/ 1042046 h 2128862"/>
              <a:gd name="connsiteX8068" fmla="*/ 863400 w 2482948"/>
              <a:gd name="connsiteY8068" fmla="*/ 1042046 h 2128862"/>
              <a:gd name="connsiteX8069" fmla="*/ 812382 w 2482948"/>
              <a:gd name="connsiteY8069" fmla="*/ 1043976 h 2128862"/>
              <a:gd name="connsiteX8070" fmla="*/ 756691 w 2482948"/>
              <a:gd name="connsiteY8070" fmla="*/ 1028067 h 2128862"/>
              <a:gd name="connsiteX8071" fmla="*/ 755829 w 2482948"/>
              <a:gd name="connsiteY8071" fmla="*/ 1027491 h 2128862"/>
              <a:gd name="connsiteX8072" fmla="*/ 710696 w 2482948"/>
              <a:gd name="connsiteY8072" fmla="*/ 997288 h 2128862"/>
              <a:gd name="connsiteX8073" fmla="*/ 903996 w 2482948"/>
              <a:gd name="connsiteY8073" fmla="*/ 996841 h 2128862"/>
              <a:gd name="connsiteX8074" fmla="*/ 896844 w 2482948"/>
              <a:gd name="connsiteY8074" fmla="*/ 999754 h 2128862"/>
              <a:gd name="connsiteX8075" fmla="*/ 902145 w 2482948"/>
              <a:gd name="connsiteY8075" fmla="*/ 998473 h 2128862"/>
              <a:gd name="connsiteX8076" fmla="*/ 1788078 w 2482948"/>
              <a:gd name="connsiteY8076" fmla="*/ 996327 h 2128862"/>
              <a:gd name="connsiteX8077" fmla="*/ 1786538 w 2482948"/>
              <a:gd name="connsiteY8077" fmla="*/ 1000739 h 2128862"/>
              <a:gd name="connsiteX8078" fmla="*/ 1784553 w 2482948"/>
              <a:gd name="connsiteY8078" fmla="*/ 1006423 h 2128862"/>
              <a:gd name="connsiteX8079" fmla="*/ 1782745 w 2482948"/>
              <a:gd name="connsiteY8079" fmla="*/ 1011600 h 2128862"/>
              <a:gd name="connsiteX8080" fmla="*/ 1786978 w 2482948"/>
              <a:gd name="connsiteY8080" fmla="*/ 1020307 h 2128862"/>
              <a:gd name="connsiteX8081" fmla="*/ 1795934 w 2482948"/>
              <a:gd name="connsiteY8081" fmla="*/ 1037262 h 2128862"/>
              <a:gd name="connsiteX8082" fmla="*/ 1796328 w 2482948"/>
              <a:gd name="connsiteY8082" fmla="*/ 1036163 h 2128862"/>
              <a:gd name="connsiteX8083" fmla="*/ 1797602 w 2482948"/>
              <a:gd name="connsiteY8083" fmla="*/ 1032615 h 2128862"/>
              <a:gd name="connsiteX8084" fmla="*/ 1800245 w 2482948"/>
              <a:gd name="connsiteY8084" fmla="*/ 1025255 h 2128862"/>
              <a:gd name="connsiteX8085" fmla="*/ 1791677 w 2482948"/>
              <a:gd name="connsiteY8085" fmla="*/ 1004883 h 2128862"/>
              <a:gd name="connsiteX8086" fmla="*/ 1226591 w 2482948"/>
              <a:gd name="connsiteY8086" fmla="*/ 996306 h 2128862"/>
              <a:gd name="connsiteX8087" fmla="*/ 1227336 w 2482948"/>
              <a:gd name="connsiteY8087" fmla="*/ 997411 h 2128862"/>
              <a:gd name="connsiteX8088" fmla="*/ 1228220 w 2482948"/>
              <a:gd name="connsiteY8088" fmla="*/ 998722 h 2128862"/>
              <a:gd name="connsiteX8089" fmla="*/ 1228602 w 2482948"/>
              <a:gd name="connsiteY8089" fmla="*/ 998860 h 2128862"/>
              <a:gd name="connsiteX8090" fmla="*/ 1228757 w 2482948"/>
              <a:gd name="connsiteY8090" fmla="*/ 998916 h 2128862"/>
              <a:gd name="connsiteX8091" fmla="*/ 1228917 w 2482948"/>
              <a:gd name="connsiteY8091" fmla="*/ 998973 h 2128862"/>
              <a:gd name="connsiteX8092" fmla="*/ 1392767 w 2482948"/>
              <a:gd name="connsiteY8092" fmla="*/ 995944 h 2128862"/>
              <a:gd name="connsiteX8093" fmla="*/ 1407360 w 2482948"/>
              <a:gd name="connsiteY8093" fmla="*/ 1000266 h 2128862"/>
              <a:gd name="connsiteX8094" fmla="*/ 1423172 w 2482948"/>
              <a:gd name="connsiteY8094" fmla="*/ 1002929 h 2128862"/>
              <a:gd name="connsiteX8095" fmla="*/ 1428268 w 2482948"/>
              <a:gd name="connsiteY8095" fmla="*/ 1002789 h 2128862"/>
              <a:gd name="connsiteX8096" fmla="*/ 1440511 w 2482948"/>
              <a:gd name="connsiteY8096" fmla="*/ 1002454 h 2128862"/>
              <a:gd name="connsiteX8097" fmla="*/ 1440037 w 2482948"/>
              <a:gd name="connsiteY8097" fmla="*/ 1002365 h 2128862"/>
              <a:gd name="connsiteX8098" fmla="*/ 1437936 w 2482948"/>
              <a:gd name="connsiteY8098" fmla="*/ 1001973 h 2128862"/>
              <a:gd name="connsiteX8099" fmla="*/ 1435268 w 2482948"/>
              <a:gd name="connsiteY8099" fmla="*/ 1001629 h 2128862"/>
              <a:gd name="connsiteX8100" fmla="*/ 1432020 w 2482948"/>
              <a:gd name="connsiteY8100" fmla="*/ 1001211 h 2128862"/>
              <a:gd name="connsiteX8101" fmla="*/ 1427209 w 2482948"/>
              <a:gd name="connsiteY8101" fmla="*/ 1001766 h 2128862"/>
              <a:gd name="connsiteX8102" fmla="*/ 1426596 w 2482948"/>
              <a:gd name="connsiteY8102" fmla="*/ 1001622 h 2128862"/>
              <a:gd name="connsiteX8103" fmla="*/ 1423742 w 2482948"/>
              <a:gd name="connsiteY8103" fmla="*/ 1000951 h 2128862"/>
              <a:gd name="connsiteX8104" fmla="*/ 1416195 w 2482948"/>
              <a:gd name="connsiteY8104" fmla="*/ 999175 h 2128862"/>
              <a:gd name="connsiteX8105" fmla="*/ 1408601 w 2482948"/>
              <a:gd name="connsiteY8105" fmla="*/ 998197 h 2128862"/>
              <a:gd name="connsiteX8106" fmla="*/ 1407162 w 2482948"/>
              <a:gd name="connsiteY8106" fmla="*/ 997791 h 2128862"/>
              <a:gd name="connsiteX8107" fmla="*/ 1404313 w 2482948"/>
              <a:gd name="connsiteY8107" fmla="*/ 997426 h 2128862"/>
              <a:gd name="connsiteX8108" fmla="*/ 1400692 w 2482948"/>
              <a:gd name="connsiteY8108" fmla="*/ 996961 h 2128862"/>
              <a:gd name="connsiteX8109" fmla="*/ 1840542 w 2482948"/>
              <a:gd name="connsiteY8109" fmla="*/ 995509 h 2128862"/>
              <a:gd name="connsiteX8110" fmla="*/ 1833433 w 2482948"/>
              <a:gd name="connsiteY8110" fmla="*/ 1015124 h 2128862"/>
              <a:gd name="connsiteX8111" fmla="*/ 1841009 w 2482948"/>
              <a:gd name="connsiteY8111" fmla="*/ 1041907 h 2128862"/>
              <a:gd name="connsiteX8112" fmla="*/ 1844329 w 2482948"/>
              <a:gd name="connsiteY8112" fmla="*/ 1053472 h 2128862"/>
              <a:gd name="connsiteX8113" fmla="*/ 1844334 w 2482948"/>
              <a:gd name="connsiteY8113" fmla="*/ 1053458 h 2128862"/>
              <a:gd name="connsiteX8114" fmla="*/ 1849890 w 2482948"/>
              <a:gd name="connsiteY8114" fmla="*/ 1037819 h 2128862"/>
              <a:gd name="connsiteX8115" fmla="*/ 1849420 w 2482948"/>
              <a:gd name="connsiteY8115" fmla="*/ 1035702 h 2128862"/>
              <a:gd name="connsiteX8116" fmla="*/ 966727 w 2482948"/>
              <a:gd name="connsiteY8116" fmla="*/ 995471 h 2128862"/>
              <a:gd name="connsiteX8117" fmla="*/ 967290 w 2482948"/>
              <a:gd name="connsiteY8117" fmla="*/ 997029 h 2128862"/>
              <a:gd name="connsiteX8118" fmla="*/ 968351 w 2482948"/>
              <a:gd name="connsiteY8118" fmla="*/ 1009401 h 2128862"/>
              <a:gd name="connsiteX8119" fmla="*/ 969465 w 2482948"/>
              <a:gd name="connsiteY8119" fmla="*/ 1015982 h 2128862"/>
              <a:gd name="connsiteX8120" fmla="*/ 969280 w 2482948"/>
              <a:gd name="connsiteY8120" fmla="*/ 1020234 h 2128862"/>
              <a:gd name="connsiteX8121" fmla="*/ 969835 w 2482948"/>
              <a:gd name="connsiteY8121" fmla="*/ 1026709 h 2128862"/>
              <a:gd name="connsiteX8122" fmla="*/ 967364 w 2482948"/>
              <a:gd name="connsiteY8122" fmla="*/ 1064106 h 2128862"/>
              <a:gd name="connsiteX8123" fmla="*/ 967364 w 2482948"/>
              <a:gd name="connsiteY8123" fmla="*/ 1079963 h 2128862"/>
              <a:gd name="connsiteX8124" fmla="*/ 967364 w 2482948"/>
              <a:gd name="connsiteY8124" fmla="*/ 1084238 h 2128862"/>
              <a:gd name="connsiteX8125" fmla="*/ 1009558 w 2482948"/>
              <a:gd name="connsiteY8125" fmla="*/ 1163109 h 2128862"/>
              <a:gd name="connsiteX8126" fmla="*/ 1009752 w 2482948"/>
              <a:gd name="connsiteY8126" fmla="*/ 1163234 h 2128862"/>
              <a:gd name="connsiteX8127" fmla="*/ 997681 w 2482948"/>
              <a:gd name="connsiteY8127" fmla="*/ 1147458 h 2128862"/>
              <a:gd name="connsiteX8128" fmla="*/ 983411 w 2482948"/>
              <a:gd name="connsiteY8128" fmla="*/ 1128806 h 2128862"/>
              <a:gd name="connsiteX8129" fmla="*/ 980135 w 2482948"/>
              <a:gd name="connsiteY8129" fmla="*/ 1124524 h 2128862"/>
              <a:gd name="connsiteX8130" fmla="*/ 968607 w 2482948"/>
              <a:gd name="connsiteY8130" fmla="*/ 1076793 h 2128862"/>
              <a:gd name="connsiteX8131" fmla="*/ 968607 w 2482948"/>
              <a:gd name="connsiteY8131" fmla="*/ 1072795 h 2128862"/>
              <a:gd name="connsiteX8132" fmla="*/ 968607 w 2482948"/>
              <a:gd name="connsiteY8132" fmla="*/ 1054317 h 2128862"/>
              <a:gd name="connsiteX8133" fmla="*/ 972060 w 2482948"/>
              <a:gd name="connsiteY8133" fmla="*/ 1009109 h 2128862"/>
              <a:gd name="connsiteX8134" fmla="*/ 971467 w 2482948"/>
              <a:gd name="connsiteY8134" fmla="*/ 998014 h 2128862"/>
              <a:gd name="connsiteX8135" fmla="*/ 971406 w 2482948"/>
              <a:gd name="connsiteY8135" fmla="*/ 997565 h 2128862"/>
              <a:gd name="connsiteX8136" fmla="*/ 1625119 w 2482948"/>
              <a:gd name="connsiteY8136" fmla="*/ 994033 h 2128862"/>
              <a:gd name="connsiteX8137" fmla="*/ 1624683 w 2482948"/>
              <a:gd name="connsiteY8137" fmla="*/ 995706 h 2128862"/>
              <a:gd name="connsiteX8138" fmla="*/ 1624182 w 2482948"/>
              <a:gd name="connsiteY8138" fmla="*/ 997622 h 2128862"/>
              <a:gd name="connsiteX8139" fmla="*/ 1624031 w 2482948"/>
              <a:gd name="connsiteY8139" fmla="*/ 998202 h 2128862"/>
              <a:gd name="connsiteX8140" fmla="*/ 1625511 w 2482948"/>
              <a:gd name="connsiteY8140" fmla="*/ 998525 h 2128862"/>
              <a:gd name="connsiteX8141" fmla="*/ 1641605 w 2482948"/>
              <a:gd name="connsiteY8141" fmla="*/ 1008504 h 2128862"/>
              <a:gd name="connsiteX8142" fmla="*/ 1641988 w 2482948"/>
              <a:gd name="connsiteY8142" fmla="*/ 1008741 h 2128862"/>
              <a:gd name="connsiteX8143" fmla="*/ 1643006 w 2482948"/>
              <a:gd name="connsiteY8143" fmla="*/ 1005320 h 2128862"/>
              <a:gd name="connsiteX8144" fmla="*/ 1638785 w 2482948"/>
              <a:gd name="connsiteY8144" fmla="*/ 1001257 h 2128862"/>
              <a:gd name="connsiteX8145" fmla="*/ 1637243 w 2482948"/>
              <a:gd name="connsiteY8145" fmla="*/ 999773 h 2128862"/>
              <a:gd name="connsiteX8146" fmla="*/ 1636840 w 2482948"/>
              <a:gd name="connsiteY8146" fmla="*/ 999385 h 2128862"/>
              <a:gd name="connsiteX8147" fmla="*/ 1902194 w 2482948"/>
              <a:gd name="connsiteY8147" fmla="*/ 993749 h 2128862"/>
              <a:gd name="connsiteX8148" fmla="*/ 1906454 w 2482948"/>
              <a:gd name="connsiteY8148" fmla="*/ 995817 h 2128862"/>
              <a:gd name="connsiteX8149" fmla="*/ 1912624 w 2482948"/>
              <a:gd name="connsiteY8149" fmla="*/ 998811 h 2128862"/>
              <a:gd name="connsiteX8150" fmla="*/ 1912614 w 2482948"/>
              <a:gd name="connsiteY8150" fmla="*/ 998219 h 2128862"/>
              <a:gd name="connsiteX8151" fmla="*/ 1912601 w 2482948"/>
              <a:gd name="connsiteY8151" fmla="*/ 997411 h 2128862"/>
              <a:gd name="connsiteX8152" fmla="*/ 1910523 w 2482948"/>
              <a:gd name="connsiteY8152" fmla="*/ 996680 h 2128862"/>
              <a:gd name="connsiteX8153" fmla="*/ 1902525 w 2482948"/>
              <a:gd name="connsiteY8153" fmla="*/ 993866 h 2128862"/>
              <a:gd name="connsiteX8154" fmla="*/ 1881277 w 2482948"/>
              <a:gd name="connsiteY8154" fmla="*/ 993283 h 2128862"/>
              <a:gd name="connsiteX8155" fmla="*/ 1882050 w 2482948"/>
              <a:gd name="connsiteY8155" fmla="*/ 1000354 h 2128862"/>
              <a:gd name="connsiteX8156" fmla="*/ 1882450 w 2482948"/>
              <a:gd name="connsiteY8156" fmla="*/ 1004008 h 2128862"/>
              <a:gd name="connsiteX8157" fmla="*/ 1883935 w 2482948"/>
              <a:gd name="connsiteY8157" fmla="*/ 1017588 h 2128862"/>
              <a:gd name="connsiteX8158" fmla="*/ 1890620 w 2482948"/>
              <a:gd name="connsiteY8158" fmla="*/ 999453 h 2128862"/>
              <a:gd name="connsiteX8159" fmla="*/ 1887294 w 2482948"/>
              <a:gd name="connsiteY8159" fmla="*/ 998144 h 2128862"/>
              <a:gd name="connsiteX8160" fmla="*/ 1886768 w 2482948"/>
              <a:gd name="connsiteY8160" fmla="*/ 997719 h 2128862"/>
              <a:gd name="connsiteX8161" fmla="*/ 862924 w 2482948"/>
              <a:gd name="connsiteY8161" fmla="*/ 993228 h 2128862"/>
              <a:gd name="connsiteX8162" fmla="*/ 859795 w 2482948"/>
              <a:gd name="connsiteY8162" fmla="*/ 993451 h 2128862"/>
              <a:gd name="connsiteX8163" fmla="*/ 857441 w 2482948"/>
              <a:gd name="connsiteY8163" fmla="*/ 993619 h 2128862"/>
              <a:gd name="connsiteX8164" fmla="*/ 860503 w 2482948"/>
              <a:gd name="connsiteY8164" fmla="*/ 993786 h 2128862"/>
              <a:gd name="connsiteX8165" fmla="*/ 1936679 w 2482948"/>
              <a:gd name="connsiteY8165" fmla="*/ 993199 h 2128862"/>
              <a:gd name="connsiteX8166" fmla="*/ 1936541 w 2482948"/>
              <a:gd name="connsiteY8166" fmla="*/ 998904 h 2128862"/>
              <a:gd name="connsiteX8167" fmla="*/ 1936536 w 2482948"/>
              <a:gd name="connsiteY8167" fmla="*/ 999122 h 2128862"/>
              <a:gd name="connsiteX8168" fmla="*/ 1946081 w 2482948"/>
              <a:gd name="connsiteY8168" fmla="*/ 998762 h 2128862"/>
              <a:gd name="connsiteX8169" fmla="*/ 1948250 w 2482948"/>
              <a:gd name="connsiteY8169" fmla="*/ 993892 h 2128862"/>
              <a:gd name="connsiteX8170" fmla="*/ 1455708 w 2482948"/>
              <a:gd name="connsiteY8170" fmla="*/ 991988 h 2128862"/>
              <a:gd name="connsiteX8171" fmla="*/ 1450475 w 2482948"/>
              <a:gd name="connsiteY8171" fmla="*/ 992369 h 2128862"/>
              <a:gd name="connsiteX8172" fmla="*/ 1455782 w 2482948"/>
              <a:gd name="connsiteY8172" fmla="*/ 993226 h 2128862"/>
              <a:gd name="connsiteX8173" fmla="*/ 1458260 w 2482948"/>
              <a:gd name="connsiteY8173" fmla="*/ 993626 h 2128862"/>
              <a:gd name="connsiteX8174" fmla="*/ 1458851 w 2482948"/>
              <a:gd name="connsiteY8174" fmla="*/ 993555 h 2128862"/>
              <a:gd name="connsiteX8175" fmla="*/ 1458915 w 2482948"/>
              <a:gd name="connsiteY8175" fmla="*/ 993239 h 2128862"/>
              <a:gd name="connsiteX8176" fmla="*/ 1458954 w 2482948"/>
              <a:gd name="connsiteY8176" fmla="*/ 993047 h 2128862"/>
              <a:gd name="connsiteX8177" fmla="*/ 1459040 w 2482948"/>
              <a:gd name="connsiteY8177" fmla="*/ 992623 h 2128862"/>
              <a:gd name="connsiteX8178" fmla="*/ 1457650 w 2482948"/>
              <a:gd name="connsiteY8178" fmla="*/ 992358 h 2128862"/>
              <a:gd name="connsiteX8179" fmla="*/ 1456410 w 2482948"/>
              <a:gd name="connsiteY8179" fmla="*/ 992122 h 2128862"/>
              <a:gd name="connsiteX8180" fmla="*/ 1970267 w 2482948"/>
              <a:gd name="connsiteY8180" fmla="*/ 991974 h 2128862"/>
              <a:gd name="connsiteX8181" fmla="*/ 1957077 w 2482948"/>
              <a:gd name="connsiteY8181" fmla="*/ 993714 h 2128862"/>
              <a:gd name="connsiteX8182" fmla="*/ 1956243 w 2482948"/>
              <a:gd name="connsiteY8182" fmla="*/ 993824 h 2128862"/>
              <a:gd name="connsiteX8183" fmla="*/ 1955957 w 2482948"/>
              <a:gd name="connsiteY8183" fmla="*/ 998390 h 2128862"/>
              <a:gd name="connsiteX8184" fmla="*/ 1969713 w 2482948"/>
              <a:gd name="connsiteY8184" fmla="*/ 997872 h 2128862"/>
              <a:gd name="connsiteX8185" fmla="*/ 892332 w 2482948"/>
              <a:gd name="connsiteY8185" fmla="*/ 991681 h 2128862"/>
              <a:gd name="connsiteX8186" fmla="*/ 861745 w 2482948"/>
              <a:gd name="connsiteY8186" fmla="*/ 998750 h 2128862"/>
              <a:gd name="connsiteX8187" fmla="*/ 845709 w 2482948"/>
              <a:gd name="connsiteY8187" fmla="*/ 999595 h 2128862"/>
              <a:gd name="connsiteX8188" fmla="*/ 854298 w 2482948"/>
              <a:gd name="connsiteY8188" fmla="*/ 1000268 h 2128862"/>
              <a:gd name="connsiteX8189" fmla="*/ 888583 w 2482948"/>
              <a:gd name="connsiteY8189" fmla="*/ 993365 h 2128862"/>
              <a:gd name="connsiteX8190" fmla="*/ 1359523 w 2482948"/>
              <a:gd name="connsiteY8190" fmla="*/ 991678 h 2128862"/>
              <a:gd name="connsiteX8191" fmla="*/ 1364394 w 2482948"/>
              <a:gd name="connsiteY8191" fmla="*/ 995275 h 2128862"/>
              <a:gd name="connsiteX8192" fmla="*/ 1404877 w 2482948"/>
              <a:gd name="connsiteY8192" fmla="*/ 1007161 h 2128862"/>
              <a:gd name="connsiteX8193" fmla="*/ 1421488 w 2482948"/>
              <a:gd name="connsiteY8193" fmla="*/ 1009652 h 2128862"/>
              <a:gd name="connsiteX8194" fmla="*/ 1425516 w 2482948"/>
              <a:gd name="connsiteY8194" fmla="*/ 1009405 h 2128862"/>
              <a:gd name="connsiteX8195" fmla="*/ 1430850 w 2482948"/>
              <a:gd name="connsiteY8195" fmla="*/ 1009077 h 2128862"/>
              <a:gd name="connsiteX8196" fmla="*/ 1420745 w 2482948"/>
              <a:gd name="connsiteY8196" fmla="*/ 1007355 h 2128862"/>
              <a:gd name="connsiteX8197" fmla="*/ 1410440 w 2482948"/>
              <a:gd name="connsiteY8197" fmla="*/ 1007571 h 2128862"/>
              <a:gd name="connsiteX8198" fmla="*/ 1371785 w 2482948"/>
              <a:gd name="connsiteY8198" fmla="*/ 996406 h 2128862"/>
              <a:gd name="connsiteX8199" fmla="*/ 1367290 w 2482948"/>
              <a:gd name="connsiteY8199" fmla="*/ 993559 h 2128862"/>
              <a:gd name="connsiteX8200" fmla="*/ 1361888 w 2482948"/>
              <a:gd name="connsiteY8200" fmla="*/ 991982 h 2128862"/>
              <a:gd name="connsiteX8201" fmla="*/ 1360324 w 2482948"/>
              <a:gd name="connsiteY8201" fmla="*/ 991781 h 2128862"/>
              <a:gd name="connsiteX8202" fmla="*/ 1360157 w 2482948"/>
              <a:gd name="connsiteY8202" fmla="*/ 991759 h 2128862"/>
              <a:gd name="connsiteX8203" fmla="*/ 1925907 w 2482948"/>
              <a:gd name="connsiteY8203" fmla="*/ 991193 h 2128862"/>
              <a:gd name="connsiteX8204" fmla="*/ 1924150 w 2482948"/>
              <a:gd name="connsiteY8204" fmla="*/ 996011 h 2128862"/>
              <a:gd name="connsiteX8205" fmla="*/ 1931738 w 2482948"/>
              <a:gd name="connsiteY8205" fmla="*/ 999302 h 2128862"/>
              <a:gd name="connsiteX8206" fmla="*/ 1931985 w 2482948"/>
              <a:gd name="connsiteY8206" fmla="*/ 999293 h 2128862"/>
              <a:gd name="connsiteX8207" fmla="*/ 1932133 w 2482948"/>
              <a:gd name="connsiteY8207" fmla="*/ 992927 h 2128862"/>
              <a:gd name="connsiteX8208" fmla="*/ 1930360 w 2482948"/>
              <a:gd name="connsiteY8208" fmla="*/ 992821 h 2128862"/>
              <a:gd name="connsiteX8209" fmla="*/ 1978842 w 2482948"/>
              <a:gd name="connsiteY8209" fmla="*/ 990843 h 2128862"/>
              <a:gd name="connsiteX8210" fmla="*/ 1974426 w 2482948"/>
              <a:gd name="connsiteY8210" fmla="*/ 991425 h 2128862"/>
              <a:gd name="connsiteX8211" fmla="*/ 1973825 w 2482948"/>
              <a:gd name="connsiteY8211" fmla="*/ 997717 h 2128862"/>
              <a:gd name="connsiteX8212" fmla="*/ 1975907 w 2482948"/>
              <a:gd name="connsiteY8212" fmla="*/ 997639 h 2128862"/>
              <a:gd name="connsiteX8213" fmla="*/ 996465 w 2482948"/>
              <a:gd name="connsiteY8213" fmla="*/ 990756 h 2128862"/>
              <a:gd name="connsiteX8214" fmla="*/ 994550 w 2482948"/>
              <a:gd name="connsiteY8214" fmla="*/ 1003028 h 2128862"/>
              <a:gd name="connsiteX8215" fmla="*/ 994715 w 2482948"/>
              <a:gd name="connsiteY8215" fmla="*/ 1003103 h 2128862"/>
              <a:gd name="connsiteX8216" fmla="*/ 995086 w 2482948"/>
              <a:gd name="connsiteY8216" fmla="*/ 1003269 h 2128862"/>
              <a:gd name="connsiteX8217" fmla="*/ 997286 w 2482948"/>
              <a:gd name="connsiteY8217" fmla="*/ 991109 h 2128862"/>
              <a:gd name="connsiteX8218" fmla="*/ 996806 w 2482948"/>
              <a:gd name="connsiteY8218" fmla="*/ 990903 h 2128862"/>
              <a:gd name="connsiteX8219" fmla="*/ 699488 w 2482948"/>
              <a:gd name="connsiteY8219" fmla="*/ 990732 h 2128862"/>
              <a:gd name="connsiteX8220" fmla="*/ 699170 w 2482948"/>
              <a:gd name="connsiteY8220" fmla="*/ 991115 h 2128862"/>
              <a:gd name="connsiteX8221" fmla="*/ 708553 w 2482948"/>
              <a:gd name="connsiteY8221" fmla="*/ 1002198 h 2128862"/>
              <a:gd name="connsiteX8222" fmla="*/ 799696 w 2482948"/>
              <a:gd name="connsiteY8222" fmla="*/ 1052388 h 2128862"/>
              <a:gd name="connsiteX8223" fmla="*/ 838994 w 2482948"/>
              <a:gd name="connsiteY8223" fmla="*/ 1056110 h 2128862"/>
              <a:gd name="connsiteX8224" fmla="*/ 848233 w 2482948"/>
              <a:gd name="connsiteY8224" fmla="*/ 1056110 h 2128862"/>
              <a:gd name="connsiteX8225" fmla="*/ 870570 w 2482948"/>
              <a:gd name="connsiteY8225" fmla="*/ 1044115 h 2128862"/>
              <a:gd name="connsiteX8226" fmla="*/ 889185 w 2482948"/>
              <a:gd name="connsiteY8226" fmla="*/ 1040254 h 2128862"/>
              <a:gd name="connsiteX8227" fmla="*/ 933032 w 2482948"/>
              <a:gd name="connsiteY8227" fmla="*/ 1120642 h 2128862"/>
              <a:gd name="connsiteX8228" fmla="*/ 938686 w 2482948"/>
              <a:gd name="connsiteY8228" fmla="*/ 1131534 h 2128862"/>
              <a:gd name="connsiteX8229" fmla="*/ 938686 w 2482948"/>
              <a:gd name="connsiteY8229" fmla="*/ 1132914 h 2128862"/>
              <a:gd name="connsiteX8230" fmla="*/ 960388 w 2482948"/>
              <a:gd name="connsiteY8230" fmla="*/ 1159103 h 2128862"/>
              <a:gd name="connsiteX8231" fmla="*/ 963387 w 2482948"/>
              <a:gd name="connsiteY8231" fmla="*/ 1160964 h 2128862"/>
              <a:gd name="connsiteX8232" fmla="*/ 968863 w 2482948"/>
              <a:gd name="connsiteY8232" fmla="*/ 1164362 h 2128862"/>
              <a:gd name="connsiteX8233" fmla="*/ 971279 w 2482948"/>
              <a:gd name="connsiteY8233" fmla="*/ 1165861 h 2128862"/>
              <a:gd name="connsiteX8234" fmla="*/ 959035 w 2482948"/>
              <a:gd name="connsiteY8234" fmla="*/ 1156618 h 2128862"/>
              <a:gd name="connsiteX8235" fmla="*/ 939100 w 2482948"/>
              <a:gd name="connsiteY8235" fmla="*/ 1127258 h 2128862"/>
              <a:gd name="connsiteX8236" fmla="*/ 939100 w 2482948"/>
              <a:gd name="connsiteY8236" fmla="*/ 1126155 h 2128862"/>
              <a:gd name="connsiteX8237" fmla="*/ 933584 w 2482948"/>
              <a:gd name="connsiteY8237" fmla="*/ 1112366 h 2128862"/>
              <a:gd name="connsiteX8238" fmla="*/ 933584 w 2482948"/>
              <a:gd name="connsiteY8238" fmla="*/ 1111401 h 2128862"/>
              <a:gd name="connsiteX8239" fmla="*/ 895114 w 2482948"/>
              <a:gd name="connsiteY8239" fmla="*/ 1028669 h 2128862"/>
              <a:gd name="connsiteX8240" fmla="*/ 883945 w 2482948"/>
              <a:gd name="connsiteY8240" fmla="*/ 1033633 h 2128862"/>
              <a:gd name="connsiteX8241" fmla="*/ 858160 w 2482948"/>
              <a:gd name="connsiteY8241" fmla="*/ 1050731 h 2128862"/>
              <a:gd name="connsiteX8242" fmla="*/ 851128 w 2482948"/>
              <a:gd name="connsiteY8242" fmla="*/ 1050731 h 2128862"/>
              <a:gd name="connsiteX8243" fmla="*/ 805764 w 2482948"/>
              <a:gd name="connsiteY8243" fmla="*/ 1049629 h 2128862"/>
              <a:gd name="connsiteX8244" fmla="*/ 707452 w 2482948"/>
              <a:gd name="connsiteY8244" fmla="*/ 999989 h 2128862"/>
              <a:gd name="connsiteX8245" fmla="*/ 778088 w 2482948"/>
              <a:gd name="connsiteY8245" fmla="*/ 989949 h 2128862"/>
              <a:gd name="connsiteX8246" fmla="*/ 788493 w 2482948"/>
              <a:gd name="connsiteY8246" fmla="*/ 995114 h 2128862"/>
              <a:gd name="connsiteX8247" fmla="*/ 796231 w 2482948"/>
              <a:gd name="connsiteY8247" fmla="*/ 995720 h 2128862"/>
              <a:gd name="connsiteX8248" fmla="*/ 795327 w 2482948"/>
              <a:gd name="connsiteY8248" fmla="*/ 995575 h 2128862"/>
              <a:gd name="connsiteX8249" fmla="*/ 791492 w 2482948"/>
              <a:gd name="connsiteY8249" fmla="*/ 994958 h 2128862"/>
              <a:gd name="connsiteX8250" fmla="*/ 784282 w 2482948"/>
              <a:gd name="connsiteY8250" fmla="*/ 992264 h 2128862"/>
              <a:gd name="connsiteX8251" fmla="*/ 952166 w 2482948"/>
              <a:gd name="connsiteY8251" fmla="*/ 988957 h 2128862"/>
              <a:gd name="connsiteX8252" fmla="*/ 954895 w 2482948"/>
              <a:gd name="connsiteY8252" fmla="*/ 994554 h 2128862"/>
              <a:gd name="connsiteX8253" fmla="*/ 955352 w 2482948"/>
              <a:gd name="connsiteY8253" fmla="*/ 995493 h 2128862"/>
              <a:gd name="connsiteX8254" fmla="*/ 955746 w 2482948"/>
              <a:gd name="connsiteY8254" fmla="*/ 997453 h 2128862"/>
              <a:gd name="connsiteX8255" fmla="*/ 957335 w 2482948"/>
              <a:gd name="connsiteY8255" fmla="*/ 1005375 h 2128862"/>
              <a:gd name="connsiteX8256" fmla="*/ 959316 w 2482948"/>
              <a:gd name="connsiteY8256" fmla="*/ 1010365 h 2128862"/>
              <a:gd name="connsiteX8257" fmla="*/ 960685 w 2482948"/>
              <a:gd name="connsiteY8257" fmla="*/ 1022067 h 2128862"/>
              <a:gd name="connsiteX8258" fmla="*/ 961917 w 2482948"/>
              <a:gd name="connsiteY8258" fmla="*/ 1028208 h 2128862"/>
              <a:gd name="connsiteX8259" fmla="*/ 961892 w 2482948"/>
              <a:gd name="connsiteY8259" fmla="*/ 1030566 h 2128862"/>
              <a:gd name="connsiteX8260" fmla="*/ 961874 w 2482948"/>
              <a:gd name="connsiteY8260" fmla="*/ 1032234 h 2128862"/>
              <a:gd name="connsiteX8261" fmla="*/ 962582 w 2482948"/>
              <a:gd name="connsiteY8261" fmla="*/ 1038287 h 2128862"/>
              <a:gd name="connsiteX8262" fmla="*/ 961437 w 2482948"/>
              <a:gd name="connsiteY8262" fmla="*/ 1073347 h 2128862"/>
              <a:gd name="connsiteX8263" fmla="*/ 962677 w 2482948"/>
              <a:gd name="connsiteY8263" fmla="*/ 1087135 h 2128862"/>
              <a:gd name="connsiteX8264" fmla="*/ 962677 w 2482948"/>
              <a:gd name="connsiteY8264" fmla="*/ 1091547 h 2128862"/>
              <a:gd name="connsiteX8265" fmla="*/ 976981 w 2482948"/>
              <a:gd name="connsiteY8265" fmla="*/ 1132603 h 2128862"/>
              <a:gd name="connsiteX8266" fmla="*/ 979360 w 2482948"/>
              <a:gd name="connsiteY8266" fmla="*/ 1135194 h 2128862"/>
              <a:gd name="connsiteX8267" fmla="*/ 981737 w 2482948"/>
              <a:gd name="connsiteY8267" fmla="*/ 1137782 h 2128862"/>
              <a:gd name="connsiteX8268" fmla="*/ 986454 w 2482948"/>
              <a:gd name="connsiteY8268" fmla="*/ 1142919 h 2128862"/>
              <a:gd name="connsiteX8269" fmla="*/ 984636 w 2482948"/>
              <a:gd name="connsiteY8269" fmla="*/ 1140650 h 2128862"/>
              <a:gd name="connsiteX8270" fmla="*/ 978736 w 2482948"/>
              <a:gd name="connsiteY8270" fmla="*/ 1133287 h 2128862"/>
              <a:gd name="connsiteX8271" fmla="*/ 977030 w 2482948"/>
              <a:gd name="connsiteY8271" fmla="*/ 1131157 h 2128862"/>
              <a:gd name="connsiteX8272" fmla="*/ 976864 w 2482948"/>
              <a:gd name="connsiteY8272" fmla="*/ 1130950 h 2128862"/>
              <a:gd name="connsiteX8273" fmla="*/ 964469 w 2482948"/>
              <a:gd name="connsiteY8273" fmla="*/ 1086305 h 2128862"/>
              <a:gd name="connsiteX8274" fmla="*/ 964469 w 2482948"/>
              <a:gd name="connsiteY8274" fmla="*/ 1082170 h 2128862"/>
              <a:gd name="connsiteX8275" fmla="*/ 964469 w 2482948"/>
              <a:gd name="connsiteY8275" fmla="*/ 1065209 h 2128862"/>
              <a:gd name="connsiteX8276" fmla="*/ 966350 w 2482948"/>
              <a:gd name="connsiteY8276" fmla="*/ 1021839 h 2128862"/>
              <a:gd name="connsiteX8277" fmla="*/ 965419 w 2482948"/>
              <a:gd name="connsiteY8277" fmla="*/ 1011238 h 2128862"/>
              <a:gd name="connsiteX8278" fmla="*/ 962462 w 2482948"/>
              <a:gd name="connsiteY8278" fmla="*/ 994010 h 2128862"/>
              <a:gd name="connsiteX8279" fmla="*/ 962269 w 2482948"/>
              <a:gd name="connsiteY8279" fmla="*/ 993477 h 2128862"/>
              <a:gd name="connsiteX8280" fmla="*/ 960638 w 2482948"/>
              <a:gd name="connsiteY8280" fmla="*/ 992747 h 2128862"/>
              <a:gd name="connsiteX8281" fmla="*/ 957686 w 2482948"/>
              <a:gd name="connsiteY8281" fmla="*/ 991427 h 2128862"/>
              <a:gd name="connsiteX8282" fmla="*/ 954020 w 2482948"/>
              <a:gd name="connsiteY8282" fmla="*/ 989786 h 2128862"/>
              <a:gd name="connsiteX8283" fmla="*/ 1989652 w 2482948"/>
              <a:gd name="connsiteY8283" fmla="*/ 988818 h 2128862"/>
              <a:gd name="connsiteX8284" fmla="*/ 1989045 w 2482948"/>
              <a:gd name="connsiteY8284" fmla="*/ 989040 h 2128862"/>
              <a:gd name="connsiteX8285" fmla="*/ 1987094 w 2482948"/>
              <a:gd name="connsiteY8285" fmla="*/ 989754 h 2128862"/>
              <a:gd name="connsiteX8286" fmla="*/ 1984734 w 2482948"/>
              <a:gd name="connsiteY8286" fmla="*/ 990066 h 2128862"/>
              <a:gd name="connsiteX8287" fmla="*/ 1984257 w 2482948"/>
              <a:gd name="connsiteY8287" fmla="*/ 990129 h 2128862"/>
              <a:gd name="connsiteX8288" fmla="*/ 1982861 w 2482948"/>
              <a:gd name="connsiteY8288" fmla="*/ 993367 h 2128862"/>
              <a:gd name="connsiteX8289" fmla="*/ 1981769 w 2482948"/>
              <a:gd name="connsiteY8289" fmla="*/ 995902 h 2128862"/>
              <a:gd name="connsiteX8290" fmla="*/ 1983989 w 2482948"/>
              <a:gd name="connsiteY8290" fmla="*/ 994861 h 2128862"/>
              <a:gd name="connsiteX8291" fmla="*/ 1989207 w 2482948"/>
              <a:gd name="connsiteY8291" fmla="*/ 992415 h 2128862"/>
              <a:gd name="connsiteX8292" fmla="*/ 991046 w 2482948"/>
              <a:gd name="connsiteY8292" fmla="*/ 988422 h 2128862"/>
              <a:gd name="connsiteX8293" fmla="*/ 989975 w 2482948"/>
              <a:gd name="connsiteY8293" fmla="*/ 996477 h 2128862"/>
              <a:gd name="connsiteX8294" fmla="*/ 989409 w 2482948"/>
              <a:gd name="connsiteY8294" fmla="*/ 1000728 h 2128862"/>
              <a:gd name="connsiteX8295" fmla="*/ 990372 w 2482948"/>
              <a:gd name="connsiteY8295" fmla="*/ 1001159 h 2128862"/>
              <a:gd name="connsiteX8296" fmla="*/ 991793 w 2482948"/>
              <a:gd name="connsiteY8296" fmla="*/ 992318 h 2128862"/>
              <a:gd name="connsiteX8297" fmla="*/ 992201 w 2482948"/>
              <a:gd name="connsiteY8297" fmla="*/ 989783 h 2128862"/>
              <a:gd name="connsiteX8298" fmla="*/ 992331 w 2482948"/>
              <a:gd name="connsiteY8298" fmla="*/ 988975 h 2128862"/>
              <a:gd name="connsiteX8299" fmla="*/ 992325 w 2482948"/>
              <a:gd name="connsiteY8299" fmla="*/ 988973 h 2128862"/>
              <a:gd name="connsiteX8300" fmla="*/ 1917955 w 2482948"/>
              <a:gd name="connsiteY8300" fmla="*/ 988285 h 2128862"/>
              <a:gd name="connsiteX8301" fmla="*/ 1918047 w 2482948"/>
              <a:gd name="connsiteY8301" fmla="*/ 993364 h 2128862"/>
              <a:gd name="connsiteX8302" fmla="*/ 1919666 w 2482948"/>
              <a:gd name="connsiteY8302" fmla="*/ 994066 h 2128862"/>
              <a:gd name="connsiteX8303" fmla="*/ 1920377 w 2482948"/>
              <a:gd name="connsiteY8303" fmla="*/ 992120 h 2128862"/>
              <a:gd name="connsiteX8304" fmla="*/ 1921150 w 2482948"/>
              <a:gd name="connsiteY8304" fmla="*/ 990004 h 2128862"/>
              <a:gd name="connsiteX8305" fmla="*/ 1921328 w 2482948"/>
              <a:gd name="connsiteY8305" fmla="*/ 989518 h 2128862"/>
              <a:gd name="connsiteX8306" fmla="*/ 1872590 w 2482948"/>
              <a:gd name="connsiteY8306" fmla="*/ 988054 h 2128862"/>
              <a:gd name="connsiteX8307" fmla="*/ 1867601 w 2482948"/>
              <a:gd name="connsiteY8307" fmla="*/ 1002135 h 2128862"/>
              <a:gd name="connsiteX8308" fmla="*/ 1865805 w 2482948"/>
              <a:gd name="connsiteY8308" fmla="*/ 1007205 h 2128862"/>
              <a:gd name="connsiteX8309" fmla="*/ 1868862 w 2482948"/>
              <a:gd name="connsiteY8309" fmla="*/ 1026050 h 2128862"/>
              <a:gd name="connsiteX8310" fmla="*/ 1872425 w 2482948"/>
              <a:gd name="connsiteY8310" fmla="*/ 1048813 h 2128862"/>
              <a:gd name="connsiteX8311" fmla="*/ 1880025 w 2482948"/>
              <a:gd name="connsiteY8311" fmla="*/ 1028195 h 2128862"/>
              <a:gd name="connsiteX8312" fmla="*/ 1879067 w 2482948"/>
              <a:gd name="connsiteY8312" fmla="*/ 1019018 h 2128862"/>
              <a:gd name="connsiteX8313" fmla="*/ 1875841 w 2482948"/>
              <a:gd name="connsiteY8313" fmla="*/ 989609 h 2128862"/>
              <a:gd name="connsiteX8314" fmla="*/ 1734673 w 2482948"/>
              <a:gd name="connsiteY8314" fmla="*/ 988006 h 2128862"/>
              <a:gd name="connsiteX8315" fmla="*/ 1731161 w 2482948"/>
              <a:gd name="connsiteY8315" fmla="*/ 997868 h 2128862"/>
              <a:gd name="connsiteX8316" fmla="*/ 1732436 w 2482948"/>
              <a:gd name="connsiteY8316" fmla="*/ 1000035 h 2128862"/>
              <a:gd name="connsiteX8317" fmla="*/ 1733538 w 2482948"/>
              <a:gd name="connsiteY8317" fmla="*/ 1001908 h 2128862"/>
              <a:gd name="connsiteX8318" fmla="*/ 1734984 w 2482948"/>
              <a:gd name="connsiteY8318" fmla="*/ 1003693 h 2128862"/>
              <a:gd name="connsiteX8319" fmla="*/ 1746955 w 2482948"/>
              <a:gd name="connsiteY8319" fmla="*/ 1018474 h 2128862"/>
              <a:gd name="connsiteX8320" fmla="*/ 1748126 w 2482948"/>
              <a:gd name="connsiteY8320" fmla="*/ 1015163 h 2128862"/>
              <a:gd name="connsiteX8321" fmla="*/ 1744679 w 2482948"/>
              <a:gd name="connsiteY8321" fmla="*/ 1010258 h 2128862"/>
              <a:gd name="connsiteX8322" fmla="*/ 1936797 w 2482948"/>
              <a:gd name="connsiteY8322" fmla="*/ 987788 h 2128862"/>
              <a:gd name="connsiteX8323" fmla="*/ 1936761 w 2482948"/>
              <a:gd name="connsiteY8323" fmla="*/ 989483 h 2128862"/>
              <a:gd name="connsiteX8324" fmla="*/ 1943769 w 2482948"/>
              <a:gd name="connsiteY8324" fmla="*/ 990067 h 2128862"/>
              <a:gd name="connsiteX8325" fmla="*/ 1949733 w 2482948"/>
              <a:gd name="connsiteY8325" fmla="*/ 990563 h 2128862"/>
              <a:gd name="connsiteX8326" fmla="*/ 1950092 w 2482948"/>
              <a:gd name="connsiteY8326" fmla="*/ 989756 h 2128862"/>
              <a:gd name="connsiteX8327" fmla="*/ 1950269 w 2482948"/>
              <a:gd name="connsiteY8327" fmla="*/ 989359 h 2128862"/>
              <a:gd name="connsiteX8328" fmla="*/ 1936845 w 2482948"/>
              <a:gd name="connsiteY8328" fmla="*/ 987793 h 2128862"/>
              <a:gd name="connsiteX8329" fmla="*/ 1970749 w 2482948"/>
              <a:gd name="connsiteY8329" fmla="*/ 986851 h 2128862"/>
              <a:gd name="connsiteX8330" fmla="*/ 1963360 w 2482948"/>
              <a:gd name="connsiteY8330" fmla="*/ 988141 h 2128862"/>
              <a:gd name="connsiteX8331" fmla="*/ 1956524 w 2482948"/>
              <a:gd name="connsiteY8331" fmla="*/ 989335 h 2128862"/>
              <a:gd name="connsiteX8332" fmla="*/ 1956451 w 2482948"/>
              <a:gd name="connsiteY8332" fmla="*/ 990496 h 2128862"/>
              <a:gd name="connsiteX8333" fmla="*/ 1970594 w 2482948"/>
              <a:gd name="connsiteY8333" fmla="*/ 988496 h 2128862"/>
              <a:gd name="connsiteX8334" fmla="*/ 1970599 w 2482948"/>
              <a:gd name="connsiteY8334" fmla="*/ 988442 h 2128862"/>
              <a:gd name="connsiteX8335" fmla="*/ 1970624 w 2482948"/>
              <a:gd name="connsiteY8335" fmla="*/ 988171 h 2128862"/>
              <a:gd name="connsiteX8336" fmla="*/ 1457274 w 2482948"/>
              <a:gd name="connsiteY8336" fmla="*/ 986754 h 2128862"/>
              <a:gd name="connsiteX8337" fmla="*/ 1455747 w 2482948"/>
              <a:gd name="connsiteY8337" fmla="*/ 986806 h 2128862"/>
              <a:gd name="connsiteX8338" fmla="*/ 1457914 w 2482948"/>
              <a:gd name="connsiteY8338" fmla="*/ 987219 h 2128862"/>
              <a:gd name="connsiteX8339" fmla="*/ 1459758 w 2482948"/>
              <a:gd name="connsiteY8339" fmla="*/ 987570 h 2128862"/>
              <a:gd name="connsiteX8340" fmla="*/ 1459798 w 2482948"/>
              <a:gd name="connsiteY8340" fmla="*/ 987567 h 2128862"/>
              <a:gd name="connsiteX8341" fmla="*/ 1460066 w 2482948"/>
              <a:gd name="connsiteY8341" fmla="*/ 987547 h 2128862"/>
              <a:gd name="connsiteX8342" fmla="*/ 1460104 w 2482948"/>
              <a:gd name="connsiteY8342" fmla="*/ 987360 h 2128862"/>
              <a:gd name="connsiteX8343" fmla="*/ 1927663 w 2482948"/>
              <a:gd name="connsiteY8343" fmla="*/ 986723 h 2128862"/>
              <a:gd name="connsiteX8344" fmla="*/ 1927370 w 2482948"/>
              <a:gd name="connsiteY8344" fmla="*/ 987369 h 2128862"/>
              <a:gd name="connsiteX8345" fmla="*/ 1932153 w 2482948"/>
              <a:gd name="connsiteY8345" fmla="*/ 989099 h 2128862"/>
              <a:gd name="connsiteX8346" fmla="*/ 1932219 w 2482948"/>
              <a:gd name="connsiteY8346" fmla="*/ 989104 h 2128862"/>
              <a:gd name="connsiteX8347" fmla="*/ 1932228 w 2482948"/>
              <a:gd name="connsiteY8347" fmla="*/ 988698 h 2128862"/>
              <a:gd name="connsiteX8348" fmla="*/ 1932236 w 2482948"/>
              <a:gd name="connsiteY8348" fmla="*/ 988316 h 2128862"/>
              <a:gd name="connsiteX8349" fmla="*/ 1932260 w 2482948"/>
              <a:gd name="connsiteY8349" fmla="*/ 987259 h 2128862"/>
              <a:gd name="connsiteX8350" fmla="*/ 925866 w 2482948"/>
              <a:gd name="connsiteY8350" fmla="*/ 986355 h 2128862"/>
              <a:gd name="connsiteX8351" fmla="*/ 917318 w 2482948"/>
              <a:gd name="connsiteY8351" fmla="*/ 993871 h 2128862"/>
              <a:gd name="connsiteX8352" fmla="*/ 916963 w 2482948"/>
              <a:gd name="connsiteY8352" fmla="*/ 994495 h 2128862"/>
              <a:gd name="connsiteX8353" fmla="*/ 916406 w 2482948"/>
              <a:gd name="connsiteY8353" fmla="*/ 995473 h 2128862"/>
              <a:gd name="connsiteX8354" fmla="*/ 919482 w 2482948"/>
              <a:gd name="connsiteY8354" fmla="*/ 998408 h 2128862"/>
              <a:gd name="connsiteX8355" fmla="*/ 920639 w 2482948"/>
              <a:gd name="connsiteY8355" fmla="*/ 999513 h 2128862"/>
              <a:gd name="connsiteX8356" fmla="*/ 928196 w 2482948"/>
              <a:gd name="connsiteY8356" fmla="*/ 1006727 h 2128862"/>
              <a:gd name="connsiteX8357" fmla="*/ 928197 w 2482948"/>
              <a:gd name="connsiteY8357" fmla="*/ 1006729 h 2128862"/>
              <a:gd name="connsiteX8358" fmla="*/ 939186 w 2482948"/>
              <a:gd name="connsiteY8358" fmla="*/ 1026708 h 2128862"/>
              <a:gd name="connsiteX8359" fmla="*/ 940543 w 2482948"/>
              <a:gd name="connsiteY8359" fmla="*/ 1031697 h 2128862"/>
              <a:gd name="connsiteX8360" fmla="*/ 941628 w 2482948"/>
              <a:gd name="connsiteY8360" fmla="*/ 1035687 h 2128862"/>
              <a:gd name="connsiteX8361" fmla="*/ 943600 w 2482948"/>
              <a:gd name="connsiteY8361" fmla="*/ 1039938 h 2128862"/>
              <a:gd name="connsiteX8362" fmla="*/ 944214 w 2482948"/>
              <a:gd name="connsiteY8362" fmla="*/ 1045195 h 2128862"/>
              <a:gd name="connsiteX8363" fmla="*/ 944772 w 2482948"/>
              <a:gd name="connsiteY8363" fmla="*/ 1047246 h 2128862"/>
              <a:gd name="connsiteX8364" fmla="*/ 946996 w 2482948"/>
              <a:gd name="connsiteY8364" fmla="*/ 1055427 h 2128862"/>
              <a:gd name="connsiteX8365" fmla="*/ 949855 w 2482948"/>
              <a:gd name="connsiteY8365" fmla="*/ 1093479 h 2128862"/>
              <a:gd name="connsiteX8366" fmla="*/ 952475 w 2482948"/>
              <a:gd name="connsiteY8366" fmla="*/ 1105336 h 2128862"/>
              <a:gd name="connsiteX8367" fmla="*/ 953715 w 2482948"/>
              <a:gd name="connsiteY8367" fmla="*/ 1109611 h 2128862"/>
              <a:gd name="connsiteX8368" fmla="*/ 970989 w 2482948"/>
              <a:gd name="connsiteY8368" fmla="*/ 1144863 h 2128862"/>
              <a:gd name="connsiteX8369" fmla="*/ 991959 w 2482948"/>
              <a:gd name="connsiteY8369" fmla="*/ 1163714 h 2128862"/>
              <a:gd name="connsiteX8370" fmla="*/ 969807 w 2482948"/>
              <a:gd name="connsiteY8370" fmla="*/ 1140674 h 2128862"/>
              <a:gd name="connsiteX8371" fmla="*/ 954127 w 2482948"/>
              <a:gd name="connsiteY8371" fmla="*/ 1101889 h 2128862"/>
              <a:gd name="connsiteX8372" fmla="*/ 953162 w 2482948"/>
              <a:gd name="connsiteY8372" fmla="*/ 1097752 h 2128862"/>
              <a:gd name="connsiteX8373" fmla="*/ 951369 w 2482948"/>
              <a:gd name="connsiteY8373" fmla="*/ 1083412 h 2128862"/>
              <a:gd name="connsiteX8374" fmla="*/ 947351 w 2482948"/>
              <a:gd name="connsiteY8374" fmla="*/ 1031456 h 2128862"/>
              <a:gd name="connsiteX8375" fmla="*/ 944964 w 2482948"/>
              <a:gd name="connsiteY8375" fmla="*/ 1021579 h 2128862"/>
              <a:gd name="connsiteX8376" fmla="*/ 932697 w 2482948"/>
              <a:gd name="connsiteY8376" fmla="*/ 993208 h 2128862"/>
              <a:gd name="connsiteX8377" fmla="*/ 927037 w 2482948"/>
              <a:gd name="connsiteY8377" fmla="*/ 987530 h 2128862"/>
              <a:gd name="connsiteX8378" fmla="*/ 926062 w 2482948"/>
              <a:gd name="connsiteY8378" fmla="*/ 986552 h 2128862"/>
              <a:gd name="connsiteX8379" fmla="*/ 870418 w 2482948"/>
              <a:gd name="connsiteY8379" fmla="*/ 986260 h 2128862"/>
              <a:gd name="connsiteX8380" fmla="*/ 855504 w 2482948"/>
              <a:gd name="connsiteY8380" fmla="*/ 987632 h 2128862"/>
              <a:gd name="connsiteX8381" fmla="*/ 865743 w 2482948"/>
              <a:gd name="connsiteY8381" fmla="*/ 987444 h 2128862"/>
              <a:gd name="connsiteX8382" fmla="*/ 984249 w 2482948"/>
              <a:gd name="connsiteY8382" fmla="*/ 985494 h 2128862"/>
              <a:gd name="connsiteX8383" fmla="*/ 984836 w 2482948"/>
              <a:gd name="connsiteY8383" fmla="*/ 990357 h 2128862"/>
              <a:gd name="connsiteX8384" fmla="*/ 984024 w 2482948"/>
              <a:gd name="connsiteY8384" fmla="*/ 998317 h 2128862"/>
              <a:gd name="connsiteX8385" fmla="*/ 984525 w 2482948"/>
              <a:gd name="connsiteY8385" fmla="*/ 998542 h 2128862"/>
              <a:gd name="connsiteX8386" fmla="*/ 984836 w 2482948"/>
              <a:gd name="connsiteY8386" fmla="*/ 998681 h 2128862"/>
              <a:gd name="connsiteX8387" fmla="*/ 985713 w 2482948"/>
              <a:gd name="connsiteY8387" fmla="*/ 999073 h 2128862"/>
              <a:gd name="connsiteX8388" fmla="*/ 987044 w 2482948"/>
              <a:gd name="connsiteY8388" fmla="*/ 989067 h 2128862"/>
              <a:gd name="connsiteX8389" fmla="*/ 987342 w 2482948"/>
              <a:gd name="connsiteY8389" fmla="*/ 986826 h 2128862"/>
              <a:gd name="connsiteX8390" fmla="*/ 896749 w 2482948"/>
              <a:gd name="connsiteY8390" fmla="*/ 985337 h 2128862"/>
              <a:gd name="connsiteX8391" fmla="*/ 894177 w 2482948"/>
              <a:gd name="connsiteY8391" fmla="*/ 986022 h 2128862"/>
              <a:gd name="connsiteX8392" fmla="*/ 896331 w 2482948"/>
              <a:gd name="connsiteY8392" fmla="*/ 985525 h 2128862"/>
              <a:gd name="connsiteX8393" fmla="*/ 896398 w 2482948"/>
              <a:gd name="connsiteY8393" fmla="*/ 985510 h 2128862"/>
              <a:gd name="connsiteX8394" fmla="*/ 896497 w 2482948"/>
              <a:gd name="connsiteY8394" fmla="*/ 985461 h 2128862"/>
              <a:gd name="connsiteX8395" fmla="*/ 896669 w 2482948"/>
              <a:gd name="connsiteY8395" fmla="*/ 985376 h 2128862"/>
              <a:gd name="connsiteX8396" fmla="*/ 1362891 w 2482948"/>
              <a:gd name="connsiteY8396" fmla="*/ 985308 h 2128862"/>
              <a:gd name="connsiteX8397" fmla="*/ 1367184 w 2482948"/>
              <a:gd name="connsiteY8397" fmla="*/ 988088 h 2128862"/>
              <a:gd name="connsiteX8398" fmla="*/ 1373814 w 2482948"/>
              <a:gd name="connsiteY8398" fmla="*/ 988950 h 2128862"/>
              <a:gd name="connsiteX8399" fmla="*/ 1373164 w 2482948"/>
              <a:gd name="connsiteY8399" fmla="*/ 988573 h 2128862"/>
              <a:gd name="connsiteX8400" fmla="*/ 1371930 w 2482948"/>
              <a:gd name="connsiteY8400" fmla="*/ 987857 h 2128862"/>
              <a:gd name="connsiteX8401" fmla="*/ 1368798 w 2482948"/>
              <a:gd name="connsiteY8401" fmla="*/ 986974 h 2128862"/>
              <a:gd name="connsiteX8402" fmla="*/ 694702 w 2482948"/>
              <a:gd name="connsiteY8402" fmla="*/ 985169 h 2128862"/>
              <a:gd name="connsiteX8403" fmla="*/ 694421 w 2482948"/>
              <a:gd name="connsiteY8403" fmla="*/ 985506 h 2128862"/>
              <a:gd name="connsiteX8404" fmla="*/ 694442 w 2482948"/>
              <a:gd name="connsiteY8404" fmla="*/ 985530 h 2128862"/>
              <a:gd name="connsiteX8405" fmla="*/ 694445 w 2482948"/>
              <a:gd name="connsiteY8405" fmla="*/ 985534 h 2128862"/>
              <a:gd name="connsiteX8406" fmla="*/ 694480 w 2482948"/>
              <a:gd name="connsiteY8406" fmla="*/ 985575 h 2128862"/>
              <a:gd name="connsiteX8407" fmla="*/ 694729 w 2482948"/>
              <a:gd name="connsiteY8407" fmla="*/ 985277 h 2128862"/>
              <a:gd name="connsiteX8408" fmla="*/ 694762 w 2482948"/>
              <a:gd name="connsiteY8408" fmla="*/ 985238 h 2128862"/>
              <a:gd name="connsiteX8409" fmla="*/ 694734 w 2482948"/>
              <a:gd name="connsiteY8409" fmla="*/ 985206 h 2128862"/>
              <a:gd name="connsiteX8410" fmla="*/ 694714 w 2482948"/>
              <a:gd name="connsiteY8410" fmla="*/ 985183 h 2128862"/>
              <a:gd name="connsiteX8411" fmla="*/ 1981367 w 2482948"/>
              <a:gd name="connsiteY8411" fmla="*/ 984996 h 2128862"/>
              <a:gd name="connsiteX8412" fmla="*/ 1979388 w 2482948"/>
              <a:gd name="connsiteY8412" fmla="*/ 985342 h 2128862"/>
              <a:gd name="connsiteX8413" fmla="*/ 1976803 w 2482948"/>
              <a:gd name="connsiteY8413" fmla="*/ 985793 h 2128862"/>
              <a:gd name="connsiteX8414" fmla="*/ 1974933 w 2482948"/>
              <a:gd name="connsiteY8414" fmla="*/ 986120 h 2128862"/>
              <a:gd name="connsiteX8415" fmla="*/ 1974892 w 2482948"/>
              <a:gd name="connsiteY8415" fmla="*/ 986550 h 2128862"/>
              <a:gd name="connsiteX8416" fmla="*/ 1974846 w 2482948"/>
              <a:gd name="connsiteY8416" fmla="*/ 987026 h 2128862"/>
              <a:gd name="connsiteX8417" fmla="*/ 1974762 w 2482948"/>
              <a:gd name="connsiteY8417" fmla="*/ 987906 h 2128862"/>
              <a:gd name="connsiteX8418" fmla="*/ 1980458 w 2482948"/>
              <a:gd name="connsiteY8418" fmla="*/ 987101 h 2128862"/>
              <a:gd name="connsiteX8419" fmla="*/ 1602782 w 2482948"/>
              <a:gd name="connsiteY8419" fmla="*/ 984955 h 2128862"/>
              <a:gd name="connsiteX8420" fmla="*/ 1603240 w 2482948"/>
              <a:gd name="connsiteY8420" fmla="*/ 993671 h 2128862"/>
              <a:gd name="connsiteX8421" fmla="*/ 1603894 w 2482948"/>
              <a:gd name="connsiteY8421" fmla="*/ 993813 h 2128862"/>
              <a:gd name="connsiteX8422" fmla="*/ 1619617 w 2482948"/>
              <a:gd name="connsiteY8422" fmla="*/ 997240 h 2128862"/>
              <a:gd name="connsiteX8423" fmla="*/ 1620466 w 2482948"/>
              <a:gd name="connsiteY8423" fmla="*/ 993982 h 2128862"/>
              <a:gd name="connsiteX8424" fmla="*/ 1620948 w 2482948"/>
              <a:gd name="connsiteY8424" fmla="*/ 992129 h 2128862"/>
              <a:gd name="connsiteX8425" fmla="*/ 1609741 w 2482948"/>
              <a:gd name="connsiteY8425" fmla="*/ 987012 h 2128862"/>
              <a:gd name="connsiteX8426" fmla="*/ 1607067 w 2482948"/>
              <a:gd name="connsiteY8426" fmla="*/ 986221 h 2128862"/>
              <a:gd name="connsiteX8427" fmla="*/ 799907 w 2482948"/>
              <a:gd name="connsiteY8427" fmla="*/ 984607 h 2128862"/>
              <a:gd name="connsiteX8428" fmla="*/ 806626 w 2482948"/>
              <a:gd name="connsiteY8428" fmla="*/ 986622 h 2128862"/>
              <a:gd name="connsiteX8429" fmla="*/ 818526 w 2482948"/>
              <a:gd name="connsiteY8429" fmla="*/ 988314 h 2128862"/>
              <a:gd name="connsiteX8430" fmla="*/ 828594 w 2482948"/>
              <a:gd name="connsiteY8430" fmla="*/ 988128 h 2128862"/>
              <a:gd name="connsiteX8431" fmla="*/ 825146 w 2482948"/>
              <a:gd name="connsiteY8431" fmla="*/ 987705 h 2128862"/>
              <a:gd name="connsiteX8432" fmla="*/ 818854 w 2482948"/>
              <a:gd name="connsiteY8432" fmla="*/ 987944 h 2128862"/>
              <a:gd name="connsiteX8433" fmla="*/ 812508 w 2482948"/>
              <a:gd name="connsiteY8433" fmla="*/ 986154 h 2128862"/>
              <a:gd name="connsiteX8434" fmla="*/ 805669 w 2482948"/>
              <a:gd name="connsiteY8434" fmla="*/ 985314 h 2128862"/>
              <a:gd name="connsiteX8435" fmla="*/ 1479533 w 2482948"/>
              <a:gd name="connsiteY8435" fmla="*/ 984233 h 2128862"/>
              <a:gd name="connsiteX8436" fmla="*/ 1478858 w 2482948"/>
              <a:gd name="connsiteY8436" fmla="*/ 984399 h 2128862"/>
              <a:gd name="connsiteX8437" fmla="*/ 1478848 w 2482948"/>
              <a:gd name="connsiteY8437" fmla="*/ 984455 h 2128862"/>
              <a:gd name="connsiteX8438" fmla="*/ 1478845 w 2482948"/>
              <a:gd name="connsiteY8438" fmla="*/ 984469 h 2128862"/>
              <a:gd name="connsiteX8439" fmla="*/ 1478833 w 2482948"/>
              <a:gd name="connsiteY8439" fmla="*/ 984532 h 2128862"/>
              <a:gd name="connsiteX8440" fmla="*/ 1478852 w 2482948"/>
              <a:gd name="connsiteY8440" fmla="*/ 984526 h 2128862"/>
              <a:gd name="connsiteX8441" fmla="*/ 1479691 w 2482948"/>
              <a:gd name="connsiteY8441" fmla="*/ 984270 h 2128862"/>
              <a:gd name="connsiteX8442" fmla="*/ 1627686 w 2482948"/>
              <a:gd name="connsiteY8442" fmla="*/ 984195 h 2128862"/>
              <a:gd name="connsiteX8443" fmla="*/ 1626756 w 2482948"/>
              <a:gd name="connsiteY8443" fmla="*/ 987758 h 2128862"/>
              <a:gd name="connsiteX8444" fmla="*/ 1626346 w 2482948"/>
              <a:gd name="connsiteY8444" fmla="*/ 989330 h 2128862"/>
              <a:gd name="connsiteX8445" fmla="*/ 1640015 w 2482948"/>
              <a:gd name="connsiteY8445" fmla="*/ 995726 h 2128862"/>
              <a:gd name="connsiteX8446" fmla="*/ 1644518 w 2482948"/>
              <a:gd name="connsiteY8446" fmla="*/ 1000238 h 2128862"/>
              <a:gd name="connsiteX8447" fmla="*/ 1644546 w 2482948"/>
              <a:gd name="connsiteY8447" fmla="*/ 1000142 h 2128862"/>
              <a:gd name="connsiteX8448" fmla="*/ 1644564 w 2482948"/>
              <a:gd name="connsiteY8448" fmla="*/ 1000083 h 2128862"/>
              <a:gd name="connsiteX8449" fmla="*/ 1644592 w 2482948"/>
              <a:gd name="connsiteY8449" fmla="*/ 999989 h 2128862"/>
              <a:gd name="connsiteX8450" fmla="*/ 1635682 w 2482948"/>
              <a:gd name="connsiteY8450" fmla="*/ 991159 h 2128862"/>
              <a:gd name="connsiteX8451" fmla="*/ 1633294 w 2482948"/>
              <a:gd name="connsiteY8451" fmla="*/ 988793 h 2128862"/>
              <a:gd name="connsiteX8452" fmla="*/ 1629565 w 2482948"/>
              <a:gd name="connsiteY8452" fmla="*/ 985097 h 2128862"/>
              <a:gd name="connsiteX8453" fmla="*/ 704985 w 2482948"/>
              <a:gd name="connsiteY8453" fmla="*/ 984131 h 2128862"/>
              <a:gd name="connsiteX8454" fmla="*/ 704560 w 2482948"/>
              <a:gd name="connsiteY8454" fmla="*/ 984641 h 2128862"/>
              <a:gd name="connsiteX8455" fmla="*/ 711726 w 2482948"/>
              <a:gd name="connsiteY8455" fmla="*/ 992820 h 2128862"/>
              <a:gd name="connsiteX8456" fmla="*/ 813485 w 2482948"/>
              <a:gd name="connsiteY8456" fmla="*/ 1039426 h 2128862"/>
              <a:gd name="connsiteX8457" fmla="*/ 863814 w 2482948"/>
              <a:gd name="connsiteY8457" fmla="*/ 1037495 h 2128862"/>
              <a:gd name="connsiteX8458" fmla="*/ 866572 w 2482948"/>
              <a:gd name="connsiteY8458" fmla="*/ 1037495 h 2128862"/>
              <a:gd name="connsiteX8459" fmla="*/ 873262 w 2482948"/>
              <a:gd name="connsiteY8459" fmla="*/ 1032107 h 2128862"/>
              <a:gd name="connsiteX8460" fmla="*/ 820104 w 2482948"/>
              <a:gd name="connsiteY8460" fmla="*/ 1037359 h 2128862"/>
              <a:gd name="connsiteX8461" fmla="*/ 711036 w 2482948"/>
              <a:gd name="connsiteY8461" fmla="*/ 990753 h 2128862"/>
              <a:gd name="connsiteX8462" fmla="*/ 1917871 w 2482948"/>
              <a:gd name="connsiteY8462" fmla="*/ 983633 h 2128862"/>
              <a:gd name="connsiteX8463" fmla="*/ 1917873 w 2482948"/>
              <a:gd name="connsiteY8463" fmla="*/ 983772 h 2128862"/>
              <a:gd name="connsiteX8464" fmla="*/ 1917876 w 2482948"/>
              <a:gd name="connsiteY8464" fmla="*/ 983935 h 2128862"/>
              <a:gd name="connsiteX8465" fmla="*/ 1918663 w 2482948"/>
              <a:gd name="connsiteY8465" fmla="*/ 984220 h 2128862"/>
              <a:gd name="connsiteX8466" fmla="*/ 1920346 w 2482948"/>
              <a:gd name="connsiteY8466" fmla="*/ 984829 h 2128862"/>
              <a:gd name="connsiteX8467" fmla="*/ 1919222 w 2482948"/>
              <a:gd name="connsiteY8467" fmla="*/ 984286 h 2128862"/>
              <a:gd name="connsiteX8468" fmla="*/ 1918355 w 2482948"/>
              <a:gd name="connsiteY8468" fmla="*/ 983867 h 2128862"/>
              <a:gd name="connsiteX8469" fmla="*/ 2282452 w 2482948"/>
              <a:gd name="connsiteY8469" fmla="*/ 983615 h 2128862"/>
              <a:gd name="connsiteX8470" fmla="*/ 2260183 w 2482948"/>
              <a:gd name="connsiteY8470" fmla="*/ 1022466 h 2128862"/>
              <a:gd name="connsiteX8471" fmla="*/ 2234438 w 2482948"/>
              <a:gd name="connsiteY8471" fmla="*/ 1052331 h 2128862"/>
              <a:gd name="connsiteX8472" fmla="*/ 2233010 w 2482948"/>
              <a:gd name="connsiteY8472" fmla="*/ 1055943 h 2128862"/>
              <a:gd name="connsiteX8473" fmla="*/ 2231291 w 2482948"/>
              <a:gd name="connsiteY8473" fmla="*/ 1060767 h 2128862"/>
              <a:gd name="connsiteX8474" fmla="*/ 2226659 w 2482948"/>
              <a:gd name="connsiteY8474" fmla="*/ 1073763 h 2128862"/>
              <a:gd name="connsiteX8475" fmla="*/ 2229964 w 2482948"/>
              <a:gd name="connsiteY8475" fmla="*/ 1071373 h 2128862"/>
              <a:gd name="connsiteX8476" fmla="*/ 2230851 w 2482948"/>
              <a:gd name="connsiteY8476" fmla="*/ 1070415 h 2128862"/>
              <a:gd name="connsiteX8477" fmla="*/ 2231758 w 2482948"/>
              <a:gd name="connsiteY8477" fmla="*/ 1069434 h 2128862"/>
              <a:gd name="connsiteX8478" fmla="*/ 2264958 w 2482948"/>
              <a:gd name="connsiteY8478" fmla="*/ 1027871 h 2128862"/>
              <a:gd name="connsiteX8479" fmla="*/ 2274361 w 2482948"/>
              <a:gd name="connsiteY8479" fmla="*/ 1003119 h 2128862"/>
              <a:gd name="connsiteX8480" fmla="*/ 2278309 w 2482948"/>
              <a:gd name="connsiteY8480" fmla="*/ 993602 h 2128862"/>
              <a:gd name="connsiteX8481" fmla="*/ 1522502 w 2482948"/>
              <a:gd name="connsiteY8481" fmla="*/ 983551 h 2128862"/>
              <a:gd name="connsiteX8482" fmla="*/ 1521200 w 2482948"/>
              <a:gd name="connsiteY8482" fmla="*/ 984466 h 2128862"/>
              <a:gd name="connsiteX8483" fmla="*/ 1523227 w 2482948"/>
              <a:gd name="connsiteY8483" fmla="*/ 985018 h 2128862"/>
              <a:gd name="connsiteX8484" fmla="*/ 1524247 w 2482948"/>
              <a:gd name="connsiteY8484" fmla="*/ 984060 h 2128862"/>
              <a:gd name="connsiteX8485" fmla="*/ 1990318 w 2482948"/>
              <a:gd name="connsiteY8485" fmla="*/ 983433 h 2128862"/>
              <a:gd name="connsiteX8486" fmla="*/ 1986883 w 2482948"/>
              <a:gd name="connsiteY8486" fmla="*/ 984033 h 2128862"/>
              <a:gd name="connsiteX8487" fmla="*/ 1985892 w 2482948"/>
              <a:gd name="connsiteY8487" fmla="*/ 986332 h 2128862"/>
              <a:gd name="connsiteX8488" fmla="*/ 1988553 w 2482948"/>
              <a:gd name="connsiteY8488" fmla="*/ 985956 h 2128862"/>
              <a:gd name="connsiteX8489" fmla="*/ 1990080 w 2482948"/>
              <a:gd name="connsiteY8489" fmla="*/ 985358 h 2128862"/>
              <a:gd name="connsiteX8490" fmla="*/ 1990264 w 2482948"/>
              <a:gd name="connsiteY8490" fmla="*/ 983869 h 2128862"/>
              <a:gd name="connsiteX8491" fmla="*/ 1819287 w 2482948"/>
              <a:gd name="connsiteY8491" fmla="*/ 983375 h 2128862"/>
              <a:gd name="connsiteX8492" fmla="*/ 1817339 w 2482948"/>
              <a:gd name="connsiteY8492" fmla="*/ 988799 h 2128862"/>
              <a:gd name="connsiteX8493" fmla="*/ 1812414 w 2482948"/>
              <a:gd name="connsiteY8493" fmla="*/ 1002515 h 2128862"/>
              <a:gd name="connsiteX8494" fmla="*/ 1820808 w 2482948"/>
              <a:gd name="connsiteY8494" fmla="*/ 1026448 h 2128862"/>
              <a:gd name="connsiteX8495" fmla="*/ 1821782 w 2482948"/>
              <a:gd name="connsiteY8495" fmla="*/ 1029224 h 2128862"/>
              <a:gd name="connsiteX8496" fmla="*/ 1823022 w 2482948"/>
              <a:gd name="connsiteY8496" fmla="*/ 1032760 h 2128862"/>
              <a:gd name="connsiteX8497" fmla="*/ 1824475 w 2482948"/>
              <a:gd name="connsiteY8497" fmla="*/ 1028161 h 2128862"/>
              <a:gd name="connsiteX8498" fmla="*/ 1826081 w 2482948"/>
              <a:gd name="connsiteY8498" fmla="*/ 1023735 h 2128862"/>
              <a:gd name="connsiteX8499" fmla="*/ 1827415 w 2482948"/>
              <a:gd name="connsiteY8499" fmla="*/ 1020057 h 2128862"/>
              <a:gd name="connsiteX8500" fmla="*/ 1828675 w 2482948"/>
              <a:gd name="connsiteY8500" fmla="*/ 1016585 h 2128862"/>
              <a:gd name="connsiteX8501" fmla="*/ 1828426 w 2482948"/>
              <a:gd name="connsiteY8501" fmla="*/ 1015706 h 2128862"/>
              <a:gd name="connsiteX8502" fmla="*/ 1821617 w 2482948"/>
              <a:gd name="connsiteY8502" fmla="*/ 991619 h 2128862"/>
              <a:gd name="connsiteX8503" fmla="*/ 1901839 w 2482948"/>
              <a:gd name="connsiteY8503" fmla="*/ 982393 h 2128862"/>
              <a:gd name="connsiteX8504" fmla="*/ 1901154 w 2482948"/>
              <a:gd name="connsiteY8504" fmla="*/ 984255 h 2128862"/>
              <a:gd name="connsiteX8505" fmla="*/ 1900588 w 2482948"/>
              <a:gd name="connsiteY8505" fmla="*/ 985791 h 2128862"/>
              <a:gd name="connsiteX8506" fmla="*/ 1912492 w 2482948"/>
              <a:gd name="connsiteY8506" fmla="*/ 990955 h 2128862"/>
              <a:gd name="connsiteX8507" fmla="*/ 1912493 w 2482948"/>
              <a:gd name="connsiteY8507" fmla="*/ 990955 h 2128862"/>
              <a:gd name="connsiteX8508" fmla="*/ 1912414 w 2482948"/>
              <a:gd name="connsiteY8508" fmla="*/ 986259 h 2128862"/>
              <a:gd name="connsiteX8509" fmla="*/ 1209937 w 2482948"/>
              <a:gd name="connsiteY8509" fmla="*/ 982370 h 2128862"/>
              <a:gd name="connsiteX8510" fmla="*/ 1213150 w 2482948"/>
              <a:gd name="connsiteY8510" fmla="*/ 989664 h 2128862"/>
              <a:gd name="connsiteX8511" fmla="*/ 1213777 w 2482948"/>
              <a:gd name="connsiteY8511" fmla="*/ 991087 h 2128862"/>
              <a:gd name="connsiteX8512" fmla="*/ 1214313 w 2482948"/>
              <a:gd name="connsiteY8512" fmla="*/ 992305 h 2128862"/>
              <a:gd name="connsiteX8513" fmla="*/ 1214854 w 2482948"/>
              <a:gd name="connsiteY8513" fmla="*/ 992978 h 2128862"/>
              <a:gd name="connsiteX8514" fmla="*/ 1215909 w 2482948"/>
              <a:gd name="connsiteY8514" fmla="*/ 994292 h 2128862"/>
              <a:gd name="connsiteX8515" fmla="*/ 1220279 w 2482948"/>
              <a:gd name="connsiteY8515" fmla="*/ 995864 h 2128862"/>
              <a:gd name="connsiteX8516" fmla="*/ 830124 w 2482948"/>
              <a:gd name="connsiteY8516" fmla="*/ 981946 h 2128862"/>
              <a:gd name="connsiteX8517" fmla="*/ 824836 w 2482948"/>
              <a:gd name="connsiteY8517" fmla="*/ 982241 h 2128862"/>
              <a:gd name="connsiteX8518" fmla="*/ 837006 w 2482948"/>
              <a:gd name="connsiteY8518" fmla="*/ 983755 h 2128862"/>
              <a:gd name="connsiteX8519" fmla="*/ 842496 w 2482948"/>
              <a:gd name="connsiteY8519" fmla="*/ 983257 h 2128862"/>
              <a:gd name="connsiteX8520" fmla="*/ 834203 w 2482948"/>
              <a:gd name="connsiteY8520" fmla="*/ 982378 h 2128862"/>
              <a:gd name="connsiteX8521" fmla="*/ 1428696 w 2482948"/>
              <a:gd name="connsiteY8521" fmla="*/ 981656 h 2128862"/>
              <a:gd name="connsiteX8522" fmla="*/ 1431746 w 2482948"/>
              <a:gd name="connsiteY8522" fmla="*/ 982237 h 2128862"/>
              <a:gd name="connsiteX8523" fmla="*/ 1433827 w 2482948"/>
              <a:gd name="connsiteY8523" fmla="*/ 982633 h 2128862"/>
              <a:gd name="connsiteX8524" fmla="*/ 1435162 w 2482948"/>
              <a:gd name="connsiteY8524" fmla="*/ 982587 h 2128862"/>
              <a:gd name="connsiteX8525" fmla="*/ 1436952 w 2482948"/>
              <a:gd name="connsiteY8525" fmla="*/ 982525 h 2128862"/>
              <a:gd name="connsiteX8526" fmla="*/ 974931 w 2482948"/>
              <a:gd name="connsiteY8526" fmla="*/ 981481 h 2128862"/>
              <a:gd name="connsiteX8527" fmla="*/ 975036 w 2482948"/>
              <a:gd name="connsiteY8527" fmla="*/ 981900 h 2128862"/>
              <a:gd name="connsiteX8528" fmla="*/ 975844 w 2482948"/>
              <a:gd name="connsiteY8528" fmla="*/ 994656 h 2128862"/>
              <a:gd name="connsiteX8529" fmla="*/ 976365 w 2482948"/>
              <a:gd name="connsiteY8529" fmla="*/ 994889 h 2128862"/>
              <a:gd name="connsiteX8530" fmla="*/ 976849 w 2482948"/>
              <a:gd name="connsiteY8530" fmla="*/ 995106 h 2128862"/>
              <a:gd name="connsiteX8531" fmla="*/ 977799 w 2482948"/>
              <a:gd name="connsiteY8531" fmla="*/ 995531 h 2128862"/>
              <a:gd name="connsiteX8532" fmla="*/ 978656 w 2482948"/>
              <a:gd name="connsiteY8532" fmla="*/ 983085 h 2128862"/>
              <a:gd name="connsiteX8533" fmla="*/ 1465825 w 2482948"/>
              <a:gd name="connsiteY8533" fmla="*/ 981267 h 2128862"/>
              <a:gd name="connsiteX8534" fmla="*/ 1465787 w 2482948"/>
              <a:gd name="connsiteY8534" fmla="*/ 981461 h 2128862"/>
              <a:gd name="connsiteX8535" fmla="*/ 1465775 w 2482948"/>
              <a:gd name="connsiteY8535" fmla="*/ 981521 h 2128862"/>
              <a:gd name="connsiteX8536" fmla="*/ 1465774 w 2482948"/>
              <a:gd name="connsiteY8536" fmla="*/ 981525 h 2128862"/>
              <a:gd name="connsiteX8537" fmla="*/ 1467863 w 2482948"/>
              <a:gd name="connsiteY8537" fmla="*/ 981453 h 2128862"/>
              <a:gd name="connsiteX8538" fmla="*/ 1467117 w 2482948"/>
              <a:gd name="connsiteY8538" fmla="*/ 981275 h 2128862"/>
              <a:gd name="connsiteX8539" fmla="*/ 1459087 w 2482948"/>
              <a:gd name="connsiteY8539" fmla="*/ 981225 h 2128862"/>
              <a:gd name="connsiteX8540" fmla="*/ 1459789 w 2482948"/>
              <a:gd name="connsiteY8540" fmla="*/ 981376 h 2128862"/>
              <a:gd name="connsiteX8541" fmla="*/ 1460153 w 2482948"/>
              <a:gd name="connsiteY8541" fmla="*/ 981454 h 2128862"/>
              <a:gd name="connsiteX8542" fmla="*/ 1461218 w 2482948"/>
              <a:gd name="connsiteY8542" fmla="*/ 981683 h 2128862"/>
              <a:gd name="connsiteX8543" fmla="*/ 1461233 w 2482948"/>
              <a:gd name="connsiteY8543" fmla="*/ 981683 h 2128862"/>
              <a:gd name="connsiteX8544" fmla="*/ 1461251 w 2482948"/>
              <a:gd name="connsiteY8544" fmla="*/ 981682 h 2128862"/>
              <a:gd name="connsiteX8545" fmla="*/ 1461341 w 2482948"/>
              <a:gd name="connsiteY8545" fmla="*/ 981239 h 2128862"/>
              <a:gd name="connsiteX8546" fmla="*/ 1461155 w 2482948"/>
              <a:gd name="connsiteY8546" fmla="*/ 981238 h 2128862"/>
              <a:gd name="connsiteX8547" fmla="*/ 1460501 w 2482948"/>
              <a:gd name="connsiteY8547" fmla="*/ 981234 h 2128862"/>
              <a:gd name="connsiteX8548" fmla="*/ 2010945 w 2482948"/>
              <a:gd name="connsiteY8548" fmla="*/ 981024 h 2128862"/>
              <a:gd name="connsiteX8549" fmla="*/ 2008059 w 2482948"/>
              <a:gd name="connsiteY8549" fmla="*/ 982081 h 2128862"/>
              <a:gd name="connsiteX8550" fmla="*/ 1994749 w 2482948"/>
              <a:gd name="connsiteY8550" fmla="*/ 986953 h 2128862"/>
              <a:gd name="connsiteX8551" fmla="*/ 1994743 w 2482948"/>
              <a:gd name="connsiteY8551" fmla="*/ 986997 h 2128862"/>
              <a:gd name="connsiteX8552" fmla="*/ 1994370 w 2482948"/>
              <a:gd name="connsiteY8552" fmla="*/ 989995 h 2128862"/>
              <a:gd name="connsiteX8553" fmla="*/ 2007837 w 2482948"/>
              <a:gd name="connsiteY8553" fmla="*/ 983681 h 2128862"/>
              <a:gd name="connsiteX8554" fmla="*/ 2010378 w 2482948"/>
              <a:gd name="connsiteY8554" fmla="*/ 982490 h 2128862"/>
              <a:gd name="connsiteX8555" fmla="*/ 2010915 w 2482948"/>
              <a:gd name="connsiteY8555" fmla="*/ 981226 h 2128862"/>
              <a:gd name="connsiteX8556" fmla="*/ 1225274 w 2482948"/>
              <a:gd name="connsiteY8556" fmla="*/ 980991 h 2128862"/>
              <a:gd name="connsiteX8557" fmla="*/ 1228861 w 2482948"/>
              <a:gd name="connsiteY8557" fmla="*/ 984897 h 2128862"/>
              <a:gd name="connsiteX8558" fmla="*/ 1237390 w 2482948"/>
              <a:gd name="connsiteY8558" fmla="*/ 988741 h 2128862"/>
              <a:gd name="connsiteX8559" fmla="*/ 1243131 w 2482948"/>
              <a:gd name="connsiteY8559" fmla="*/ 991329 h 2128862"/>
              <a:gd name="connsiteX8560" fmla="*/ 1246132 w 2482948"/>
              <a:gd name="connsiteY8560" fmla="*/ 992681 h 2128862"/>
              <a:gd name="connsiteX8561" fmla="*/ 1246181 w 2482948"/>
              <a:gd name="connsiteY8561" fmla="*/ 991897 h 2128862"/>
              <a:gd name="connsiteX8562" fmla="*/ 1246247 w 2482948"/>
              <a:gd name="connsiteY8562" fmla="*/ 990853 h 2128862"/>
              <a:gd name="connsiteX8563" fmla="*/ 1246417 w 2482948"/>
              <a:gd name="connsiteY8563" fmla="*/ 988148 h 2128862"/>
              <a:gd name="connsiteX8564" fmla="*/ 707620 w 2482948"/>
              <a:gd name="connsiteY8564" fmla="*/ 980966 h 2128862"/>
              <a:gd name="connsiteX8565" fmla="*/ 707461 w 2482948"/>
              <a:gd name="connsiteY8565" fmla="*/ 981157 h 2128862"/>
              <a:gd name="connsiteX8566" fmla="*/ 713519 w 2482948"/>
              <a:gd name="connsiteY8566" fmla="*/ 987720 h 2128862"/>
              <a:gd name="connsiteX8567" fmla="*/ 762850 w 2482948"/>
              <a:gd name="connsiteY8567" fmla="*/ 1019274 h 2128862"/>
              <a:gd name="connsiteX8568" fmla="*/ 785602 w 2482948"/>
              <a:gd name="connsiteY8568" fmla="*/ 1024913 h 2128862"/>
              <a:gd name="connsiteX8569" fmla="*/ 760467 w 2482948"/>
              <a:gd name="connsiteY8569" fmla="*/ 1016089 h 2128862"/>
              <a:gd name="connsiteX8570" fmla="*/ 712551 w 2482948"/>
              <a:gd name="connsiteY8570" fmla="*/ 986202 h 2128862"/>
              <a:gd name="connsiteX8571" fmla="*/ 1344598 w 2482948"/>
              <a:gd name="connsiteY8571" fmla="*/ 980654 h 2128862"/>
              <a:gd name="connsiteX8572" fmla="*/ 1345779 w 2482948"/>
              <a:gd name="connsiteY8572" fmla="*/ 981526 h 2128862"/>
              <a:gd name="connsiteX8573" fmla="*/ 1346916 w 2482948"/>
              <a:gd name="connsiteY8573" fmla="*/ 982366 h 2128862"/>
              <a:gd name="connsiteX8574" fmla="*/ 1351994 w 2482948"/>
              <a:gd name="connsiteY8574" fmla="*/ 983870 h 2128862"/>
              <a:gd name="connsiteX8575" fmla="*/ 1348302 w 2482948"/>
              <a:gd name="connsiteY8575" fmla="*/ 981532 h 2128862"/>
              <a:gd name="connsiteX8576" fmla="*/ 1057056 w 2482948"/>
              <a:gd name="connsiteY8576" fmla="*/ 980636 h 2128862"/>
              <a:gd name="connsiteX8577" fmla="*/ 1057116 w 2482948"/>
              <a:gd name="connsiteY8577" fmla="*/ 981911 h 2128862"/>
              <a:gd name="connsiteX8578" fmla="*/ 1125543 w 2482948"/>
              <a:gd name="connsiteY8578" fmla="*/ 1013350 h 2128862"/>
              <a:gd name="connsiteX8579" fmla="*/ 1126694 w 2482948"/>
              <a:gd name="connsiteY8579" fmla="*/ 1013879 h 2128862"/>
              <a:gd name="connsiteX8580" fmla="*/ 1126701 w 2482948"/>
              <a:gd name="connsiteY8580" fmla="*/ 1013882 h 2128862"/>
              <a:gd name="connsiteX8581" fmla="*/ 1126072 w 2482948"/>
              <a:gd name="connsiteY8581" fmla="*/ 1012126 h 2128862"/>
              <a:gd name="connsiteX8582" fmla="*/ 1219099 w 2482948"/>
              <a:gd name="connsiteY8582" fmla="*/ 980591 h 2128862"/>
              <a:gd name="connsiteX8583" fmla="*/ 1230945 w 2482948"/>
              <a:gd name="connsiteY8583" fmla="*/ 995977 h 2128862"/>
              <a:gd name="connsiteX8584" fmla="*/ 1249577 w 2482948"/>
              <a:gd name="connsiteY8584" fmla="*/ 1005907 h 2128862"/>
              <a:gd name="connsiteX8585" fmla="*/ 1246615 w 2482948"/>
              <a:gd name="connsiteY8585" fmla="*/ 998285 h 2128862"/>
              <a:gd name="connsiteX8586" fmla="*/ 1246591 w 2482948"/>
              <a:gd name="connsiteY8586" fmla="*/ 998224 h 2128862"/>
              <a:gd name="connsiteX8587" fmla="*/ 1230090 w 2482948"/>
              <a:gd name="connsiteY8587" fmla="*/ 991124 h 2128862"/>
              <a:gd name="connsiteX8588" fmla="*/ 1321129 w 2482948"/>
              <a:gd name="connsiteY8588" fmla="*/ 980580 h 2128862"/>
              <a:gd name="connsiteX8589" fmla="*/ 1321299 w 2482948"/>
              <a:gd name="connsiteY8589" fmla="*/ 980733 h 2128862"/>
              <a:gd name="connsiteX8590" fmla="*/ 1321437 w 2482948"/>
              <a:gd name="connsiteY8590" fmla="*/ 980859 h 2128862"/>
              <a:gd name="connsiteX8591" fmla="*/ 1321589 w 2482948"/>
              <a:gd name="connsiteY8591" fmla="*/ 980997 h 2128862"/>
              <a:gd name="connsiteX8592" fmla="*/ 1324490 w 2482948"/>
              <a:gd name="connsiteY8592" fmla="*/ 981928 h 2128862"/>
              <a:gd name="connsiteX8593" fmla="*/ 1327911 w 2482948"/>
              <a:gd name="connsiteY8593" fmla="*/ 983091 h 2128862"/>
              <a:gd name="connsiteX8594" fmla="*/ 1329039 w 2482948"/>
              <a:gd name="connsiteY8594" fmla="*/ 983232 h 2128862"/>
              <a:gd name="connsiteX8595" fmla="*/ 1328910 w 2482948"/>
              <a:gd name="connsiteY8595" fmla="*/ 983076 h 2128862"/>
              <a:gd name="connsiteX8596" fmla="*/ 1327925 w 2482948"/>
              <a:gd name="connsiteY8596" fmla="*/ 982349 h 2128862"/>
              <a:gd name="connsiteX8597" fmla="*/ 1765121 w 2482948"/>
              <a:gd name="connsiteY8597" fmla="*/ 980238 h 2128862"/>
              <a:gd name="connsiteX8598" fmla="*/ 1762894 w 2482948"/>
              <a:gd name="connsiteY8598" fmla="*/ 986520 h 2128862"/>
              <a:gd name="connsiteX8599" fmla="*/ 1762058 w 2482948"/>
              <a:gd name="connsiteY8599" fmla="*/ 988878 h 2128862"/>
              <a:gd name="connsiteX8600" fmla="*/ 1760239 w 2482948"/>
              <a:gd name="connsiteY8600" fmla="*/ 994010 h 2128862"/>
              <a:gd name="connsiteX8601" fmla="*/ 1772087 w 2482948"/>
              <a:gd name="connsiteY8601" fmla="*/ 1020102 h 2128862"/>
              <a:gd name="connsiteX8602" fmla="*/ 1773053 w 2482948"/>
              <a:gd name="connsiteY8602" fmla="*/ 1021768 h 2128862"/>
              <a:gd name="connsiteX8603" fmla="*/ 1774307 w 2482948"/>
              <a:gd name="connsiteY8603" fmla="*/ 1023930 h 2128862"/>
              <a:gd name="connsiteX8604" fmla="*/ 1775983 w 2482948"/>
              <a:gd name="connsiteY8604" fmla="*/ 1019150 h 2128862"/>
              <a:gd name="connsiteX8605" fmla="*/ 1778490 w 2482948"/>
              <a:gd name="connsiteY8605" fmla="*/ 1012000 h 2128862"/>
              <a:gd name="connsiteX8606" fmla="*/ 1768836 w 2482948"/>
              <a:gd name="connsiteY8606" fmla="*/ 992638 h 2128862"/>
              <a:gd name="connsiteX8607" fmla="*/ 1548874 w 2482948"/>
              <a:gd name="connsiteY8607" fmla="*/ 979895 h 2128862"/>
              <a:gd name="connsiteX8608" fmla="*/ 1548714 w 2482948"/>
              <a:gd name="connsiteY8608" fmla="*/ 980458 h 2128862"/>
              <a:gd name="connsiteX8609" fmla="*/ 1551449 w 2482948"/>
              <a:gd name="connsiteY8609" fmla="*/ 981893 h 2128862"/>
              <a:gd name="connsiteX8610" fmla="*/ 1550382 w 2482948"/>
              <a:gd name="connsiteY8610" fmla="*/ 980740 h 2128862"/>
              <a:gd name="connsiteX8611" fmla="*/ 876378 w 2482948"/>
              <a:gd name="connsiteY8611" fmla="*/ 979697 h 2128862"/>
              <a:gd name="connsiteX8612" fmla="*/ 851264 w 2482948"/>
              <a:gd name="connsiteY8612" fmla="*/ 982462 h 2128862"/>
              <a:gd name="connsiteX8613" fmla="*/ 873879 w 2482948"/>
              <a:gd name="connsiteY8613" fmla="*/ 980411 h 2128862"/>
              <a:gd name="connsiteX8614" fmla="*/ 1665315 w 2482948"/>
              <a:gd name="connsiteY8614" fmla="*/ 979536 h 2128862"/>
              <a:gd name="connsiteX8615" fmla="*/ 1666331 w 2482948"/>
              <a:gd name="connsiteY8615" fmla="*/ 1001503 h 2128862"/>
              <a:gd name="connsiteX8616" fmla="*/ 1666744 w 2482948"/>
              <a:gd name="connsiteY8616" fmla="*/ 1002806 h 2128862"/>
              <a:gd name="connsiteX8617" fmla="*/ 1666506 w 2482948"/>
              <a:gd name="connsiteY8617" fmla="*/ 1005284 h 2128862"/>
              <a:gd name="connsiteX8618" fmla="*/ 1666782 w 2482948"/>
              <a:gd name="connsiteY8618" fmla="*/ 1011247 h 2128862"/>
              <a:gd name="connsiteX8619" fmla="*/ 1666982 w 2482948"/>
              <a:gd name="connsiteY8619" fmla="*/ 1015563 h 2128862"/>
              <a:gd name="connsiteX8620" fmla="*/ 1672785 w 2482948"/>
              <a:gd name="connsiteY8620" fmla="*/ 993348 h 2128862"/>
              <a:gd name="connsiteX8621" fmla="*/ 1879741 w 2482948"/>
              <a:gd name="connsiteY8621" fmla="*/ 979237 h 2128862"/>
              <a:gd name="connsiteX8622" fmla="*/ 1879877 w 2482948"/>
              <a:gd name="connsiteY8622" fmla="*/ 980480 h 2128862"/>
              <a:gd name="connsiteX8623" fmla="*/ 1880026 w 2482948"/>
              <a:gd name="connsiteY8623" fmla="*/ 980654 h 2128862"/>
              <a:gd name="connsiteX8624" fmla="*/ 1882020 w 2482948"/>
              <a:gd name="connsiteY8624" fmla="*/ 982321 h 2128862"/>
              <a:gd name="connsiteX8625" fmla="*/ 1886454 w 2482948"/>
              <a:gd name="connsiteY8625" fmla="*/ 986024 h 2128862"/>
              <a:gd name="connsiteX8626" fmla="*/ 1886702 w 2482948"/>
              <a:gd name="connsiteY8626" fmla="*/ 986231 h 2128862"/>
              <a:gd name="connsiteX8627" fmla="*/ 1893020 w 2482948"/>
              <a:gd name="connsiteY8627" fmla="*/ 989297 h 2128862"/>
              <a:gd name="connsiteX8628" fmla="*/ 1894020 w 2482948"/>
              <a:gd name="connsiteY8628" fmla="*/ 989783 h 2128862"/>
              <a:gd name="connsiteX8629" fmla="*/ 1893993 w 2482948"/>
              <a:gd name="connsiteY8629" fmla="*/ 989333 h 2128862"/>
              <a:gd name="connsiteX8630" fmla="*/ 1893980 w 2482948"/>
              <a:gd name="connsiteY8630" fmla="*/ 989121 h 2128862"/>
              <a:gd name="connsiteX8631" fmla="*/ 1893979 w 2482948"/>
              <a:gd name="connsiteY8631" fmla="*/ 989096 h 2128862"/>
              <a:gd name="connsiteX8632" fmla="*/ 930304 w 2482948"/>
              <a:gd name="connsiteY8632" fmla="*/ 979177 h 2128862"/>
              <a:gd name="connsiteX8633" fmla="*/ 928930 w 2482948"/>
              <a:gd name="connsiteY8633" fmla="*/ 981953 h 2128862"/>
              <a:gd name="connsiteX8634" fmla="*/ 937111 w 2482948"/>
              <a:gd name="connsiteY8634" fmla="*/ 990112 h 2128862"/>
              <a:gd name="connsiteX8635" fmla="*/ 938384 w 2482948"/>
              <a:gd name="connsiteY8635" fmla="*/ 992657 h 2128862"/>
              <a:gd name="connsiteX8636" fmla="*/ 947750 w 2482948"/>
              <a:gd name="connsiteY8636" fmla="*/ 1011384 h 2128862"/>
              <a:gd name="connsiteX8637" fmla="*/ 949188 w 2482948"/>
              <a:gd name="connsiteY8637" fmla="*/ 1017721 h 2128862"/>
              <a:gd name="connsiteX8638" fmla="*/ 949923 w 2482948"/>
              <a:gd name="connsiteY8638" fmla="*/ 1020960 h 2128862"/>
              <a:gd name="connsiteX8639" fmla="*/ 951824 w 2482948"/>
              <a:gd name="connsiteY8639" fmla="*/ 1025536 h 2128862"/>
              <a:gd name="connsiteX8640" fmla="*/ 952223 w 2482948"/>
              <a:gd name="connsiteY8640" fmla="*/ 1031096 h 2128862"/>
              <a:gd name="connsiteX8641" fmla="*/ 952650 w 2482948"/>
              <a:gd name="connsiteY8641" fmla="*/ 1032977 h 2128862"/>
              <a:gd name="connsiteX8642" fmla="*/ 954717 w 2482948"/>
              <a:gd name="connsiteY8642" fmla="*/ 1042092 h 2128862"/>
              <a:gd name="connsiteX8643" fmla="*/ 955919 w 2482948"/>
              <a:gd name="connsiteY8643" fmla="*/ 1082585 h 2128862"/>
              <a:gd name="connsiteX8644" fmla="*/ 957713 w 2482948"/>
              <a:gd name="connsiteY8644" fmla="*/ 1096374 h 2128862"/>
              <a:gd name="connsiteX8645" fmla="*/ 958816 w 2482948"/>
              <a:gd name="connsiteY8645" fmla="*/ 1100647 h 2128862"/>
              <a:gd name="connsiteX8646" fmla="*/ 974534 w 2482948"/>
              <a:gd name="connsiteY8646" fmla="*/ 1138804 h 2128862"/>
              <a:gd name="connsiteX8647" fmla="*/ 991233 w 2482948"/>
              <a:gd name="connsiteY8647" fmla="*/ 1155445 h 2128862"/>
              <a:gd name="connsiteX8648" fmla="*/ 989656 w 2482948"/>
              <a:gd name="connsiteY8648" fmla="*/ 1153658 h 2128862"/>
              <a:gd name="connsiteX8649" fmla="*/ 973100 w 2482948"/>
              <a:gd name="connsiteY8649" fmla="*/ 1134889 h 2128862"/>
              <a:gd name="connsiteX8650" fmla="*/ 958816 w 2482948"/>
              <a:gd name="connsiteY8650" fmla="*/ 1093202 h 2128862"/>
              <a:gd name="connsiteX8651" fmla="*/ 958816 w 2482948"/>
              <a:gd name="connsiteY8651" fmla="*/ 1088927 h 2128862"/>
              <a:gd name="connsiteX8652" fmla="*/ 957576 w 2482948"/>
              <a:gd name="connsiteY8652" fmla="*/ 1073209 h 2128862"/>
              <a:gd name="connsiteX8653" fmla="*/ 955584 w 2482948"/>
              <a:gd name="connsiteY8653" fmla="*/ 1017748 h 2128862"/>
              <a:gd name="connsiteX8654" fmla="*/ 955077 w 2482948"/>
              <a:gd name="connsiteY8654" fmla="*/ 1015214 h 2128862"/>
              <a:gd name="connsiteX8655" fmla="*/ 953485 w 2482948"/>
              <a:gd name="connsiteY8655" fmla="*/ 1007251 h 2128862"/>
              <a:gd name="connsiteX8656" fmla="*/ 945160 w 2482948"/>
              <a:gd name="connsiteY8656" fmla="*/ 985823 h 2128862"/>
              <a:gd name="connsiteX8657" fmla="*/ 945042 w 2482948"/>
              <a:gd name="connsiteY8657" fmla="*/ 985770 h 2128862"/>
              <a:gd name="connsiteX8658" fmla="*/ 943210 w 2482948"/>
              <a:gd name="connsiteY8658" fmla="*/ 984951 h 2128862"/>
              <a:gd name="connsiteX8659" fmla="*/ 700073 w 2482948"/>
              <a:gd name="connsiteY8659" fmla="*/ 978754 h 2128862"/>
              <a:gd name="connsiteX8660" fmla="*/ 699745 w 2482948"/>
              <a:gd name="connsiteY8660" fmla="*/ 979146 h 2128862"/>
              <a:gd name="connsiteX8661" fmla="*/ 699789 w 2482948"/>
              <a:gd name="connsiteY8661" fmla="*/ 979196 h 2128862"/>
              <a:gd name="connsiteX8662" fmla="*/ 699801 w 2482948"/>
              <a:gd name="connsiteY8662" fmla="*/ 979210 h 2128862"/>
              <a:gd name="connsiteX8663" fmla="*/ 700130 w 2482948"/>
              <a:gd name="connsiteY8663" fmla="*/ 978816 h 2128862"/>
              <a:gd name="connsiteX8664" fmla="*/ 700098 w 2482948"/>
              <a:gd name="connsiteY8664" fmla="*/ 978782 h 2128862"/>
              <a:gd name="connsiteX8665" fmla="*/ 700083 w 2482948"/>
              <a:gd name="connsiteY8665" fmla="*/ 978765 h 2128862"/>
              <a:gd name="connsiteX8666" fmla="*/ 903306 w 2482948"/>
              <a:gd name="connsiteY8666" fmla="*/ 977879 h 2128862"/>
              <a:gd name="connsiteX8667" fmla="*/ 903052 w 2482948"/>
              <a:gd name="connsiteY8667" fmla="*/ 977952 h 2128862"/>
              <a:gd name="connsiteX8668" fmla="*/ 901807 w 2482948"/>
              <a:gd name="connsiteY8668" fmla="*/ 978306 h 2128862"/>
              <a:gd name="connsiteX8669" fmla="*/ 901696 w 2482948"/>
              <a:gd name="connsiteY8669" fmla="*/ 978338 h 2128862"/>
              <a:gd name="connsiteX8670" fmla="*/ 902411 w 2482948"/>
              <a:gd name="connsiteY8670" fmla="*/ 978157 h 2128862"/>
              <a:gd name="connsiteX8671" fmla="*/ 902838 w 2482948"/>
              <a:gd name="connsiteY8671" fmla="*/ 978049 h 2128862"/>
              <a:gd name="connsiteX8672" fmla="*/ 903124 w 2482948"/>
              <a:gd name="connsiteY8672" fmla="*/ 977976 h 2128862"/>
              <a:gd name="connsiteX8673" fmla="*/ 903219 w 2482948"/>
              <a:gd name="connsiteY8673" fmla="*/ 977926 h 2128862"/>
              <a:gd name="connsiteX8674" fmla="*/ 1362901 w 2482948"/>
              <a:gd name="connsiteY8674" fmla="*/ 977509 h 2128862"/>
              <a:gd name="connsiteX8675" fmla="*/ 1370817 w 2482948"/>
              <a:gd name="connsiteY8675" fmla="*/ 982225 h 2128862"/>
              <a:gd name="connsiteX8676" fmla="*/ 1410117 w 2482948"/>
              <a:gd name="connsiteY8676" fmla="*/ 993234 h 2128862"/>
              <a:gd name="connsiteX8677" fmla="*/ 1421072 w 2482948"/>
              <a:gd name="connsiteY8677" fmla="*/ 994656 h 2128862"/>
              <a:gd name="connsiteX8678" fmla="*/ 1365330 w 2482948"/>
              <a:gd name="connsiteY8678" fmla="*/ 978194 h 2128862"/>
              <a:gd name="connsiteX8679" fmla="*/ 1364131 w 2482948"/>
              <a:gd name="connsiteY8679" fmla="*/ 977840 h 2128862"/>
              <a:gd name="connsiteX8680" fmla="*/ 1330217 w 2482948"/>
              <a:gd name="connsiteY8680" fmla="*/ 977247 h 2128862"/>
              <a:gd name="connsiteX8681" fmla="*/ 1330367 w 2482948"/>
              <a:gd name="connsiteY8681" fmla="*/ 977412 h 2128862"/>
              <a:gd name="connsiteX8682" fmla="*/ 1330505 w 2482948"/>
              <a:gd name="connsiteY8682" fmla="*/ 977564 h 2128862"/>
              <a:gd name="connsiteX8683" fmla="*/ 1332086 w 2482948"/>
              <a:gd name="connsiteY8683" fmla="*/ 978022 h 2128862"/>
              <a:gd name="connsiteX8684" fmla="*/ 1331933 w 2482948"/>
              <a:gd name="connsiteY8684" fmla="*/ 977848 h 2128862"/>
              <a:gd name="connsiteX8685" fmla="*/ 1331525 w 2482948"/>
              <a:gd name="connsiteY8685" fmla="*/ 977557 h 2128862"/>
              <a:gd name="connsiteX8686" fmla="*/ 1330751 w 2482948"/>
              <a:gd name="connsiteY8686" fmla="*/ 977373 h 2128862"/>
              <a:gd name="connsiteX8687" fmla="*/ 710914 w 2482948"/>
              <a:gd name="connsiteY8687" fmla="*/ 977010 h 2128862"/>
              <a:gd name="connsiteX8688" fmla="*/ 710530 w 2482948"/>
              <a:gd name="connsiteY8688" fmla="*/ 977471 h 2128862"/>
              <a:gd name="connsiteX8689" fmla="*/ 714758 w 2482948"/>
              <a:gd name="connsiteY8689" fmla="*/ 981928 h 2128862"/>
              <a:gd name="connsiteX8690" fmla="*/ 825066 w 2482948"/>
              <a:gd name="connsiteY8690" fmla="*/ 1026051 h 2128862"/>
              <a:gd name="connsiteX8691" fmla="*/ 826446 w 2482948"/>
              <a:gd name="connsiteY8691" fmla="*/ 1026051 h 2128862"/>
              <a:gd name="connsiteX8692" fmla="*/ 884081 w 2482948"/>
              <a:gd name="connsiteY8692" fmla="*/ 1017364 h 2128862"/>
              <a:gd name="connsiteX8693" fmla="*/ 887946 w 2482948"/>
              <a:gd name="connsiteY8693" fmla="*/ 1013410 h 2128862"/>
              <a:gd name="connsiteX8694" fmla="*/ 834030 w 2482948"/>
              <a:gd name="connsiteY8694" fmla="*/ 1024122 h 2128862"/>
              <a:gd name="connsiteX8695" fmla="*/ 714208 w 2482948"/>
              <a:gd name="connsiteY8695" fmla="*/ 980411 h 2128862"/>
              <a:gd name="connsiteX8696" fmla="*/ 1903870 w 2482948"/>
              <a:gd name="connsiteY8696" fmla="*/ 976874 h 2128862"/>
              <a:gd name="connsiteX8697" fmla="*/ 1903487 w 2482948"/>
              <a:gd name="connsiteY8697" fmla="*/ 977913 h 2128862"/>
              <a:gd name="connsiteX8698" fmla="*/ 1903221 w 2482948"/>
              <a:gd name="connsiteY8698" fmla="*/ 978636 h 2128862"/>
              <a:gd name="connsiteX8699" fmla="*/ 1912341 w 2482948"/>
              <a:gd name="connsiteY8699" fmla="*/ 981934 h 2128862"/>
              <a:gd name="connsiteX8700" fmla="*/ 1912337 w 2482948"/>
              <a:gd name="connsiteY8700" fmla="*/ 981713 h 2128862"/>
              <a:gd name="connsiteX8701" fmla="*/ 1912331 w 2482948"/>
              <a:gd name="connsiteY8701" fmla="*/ 981305 h 2128862"/>
              <a:gd name="connsiteX8702" fmla="*/ 1912325 w 2482948"/>
              <a:gd name="connsiteY8702" fmla="*/ 980956 h 2128862"/>
              <a:gd name="connsiteX8703" fmla="*/ 1908287 w 2482948"/>
              <a:gd name="connsiteY8703" fmla="*/ 979006 h 2128862"/>
              <a:gd name="connsiteX8704" fmla="*/ 1860872 w 2482948"/>
              <a:gd name="connsiteY8704" fmla="*/ 976798 h 2128862"/>
              <a:gd name="connsiteX8705" fmla="*/ 1864225 w 2482948"/>
              <a:gd name="connsiteY8705" fmla="*/ 997467 h 2128862"/>
              <a:gd name="connsiteX8706" fmla="*/ 1864304 w 2482948"/>
              <a:gd name="connsiteY8706" fmla="*/ 997243 h 2128862"/>
              <a:gd name="connsiteX8707" fmla="*/ 1864671 w 2482948"/>
              <a:gd name="connsiteY8707" fmla="*/ 996211 h 2128862"/>
              <a:gd name="connsiteX8708" fmla="*/ 1869182 w 2482948"/>
              <a:gd name="connsiteY8708" fmla="*/ 983512 h 2128862"/>
              <a:gd name="connsiteX8709" fmla="*/ 1376732 w 2482948"/>
              <a:gd name="connsiteY8709" fmla="*/ 976189 h 2128862"/>
              <a:gd name="connsiteX8710" fmla="*/ 1385341 w 2482948"/>
              <a:gd name="connsiteY8710" fmla="*/ 978725 h 2128862"/>
              <a:gd name="connsiteX8711" fmla="*/ 1413151 w 2482948"/>
              <a:gd name="connsiteY8711" fmla="*/ 986340 h 2128862"/>
              <a:gd name="connsiteX8712" fmla="*/ 1433340 w 2482948"/>
              <a:gd name="connsiteY8712" fmla="*/ 989601 h 2128862"/>
              <a:gd name="connsiteX8713" fmla="*/ 1440365 w 2482948"/>
              <a:gd name="connsiteY8713" fmla="*/ 989061 h 2128862"/>
              <a:gd name="connsiteX8714" fmla="*/ 1436166 w 2482948"/>
              <a:gd name="connsiteY8714" fmla="*/ 988260 h 2128862"/>
              <a:gd name="connsiteX8715" fmla="*/ 1432710 w 2482948"/>
              <a:gd name="connsiteY8715" fmla="*/ 987600 h 2128862"/>
              <a:gd name="connsiteX8716" fmla="*/ 1432253 w 2482948"/>
              <a:gd name="connsiteY8716" fmla="*/ 987616 h 2128862"/>
              <a:gd name="connsiteX8717" fmla="*/ 1427771 w 2482948"/>
              <a:gd name="connsiteY8717" fmla="*/ 987771 h 2128862"/>
              <a:gd name="connsiteX8718" fmla="*/ 1387943 w 2482948"/>
              <a:gd name="connsiteY8718" fmla="*/ 977369 h 2128862"/>
              <a:gd name="connsiteX8719" fmla="*/ 1003413 w 2482948"/>
              <a:gd name="connsiteY8719" fmla="*/ 975752 h 2128862"/>
              <a:gd name="connsiteX8720" fmla="*/ 1002418 w 2482948"/>
              <a:gd name="connsiteY8720" fmla="*/ 981455 h 2128862"/>
              <a:gd name="connsiteX8721" fmla="*/ 1001442 w 2482948"/>
              <a:gd name="connsiteY8721" fmla="*/ 987050 h 2128862"/>
              <a:gd name="connsiteX8722" fmla="*/ 1001449 w 2482948"/>
              <a:gd name="connsiteY8722" fmla="*/ 987053 h 2128862"/>
              <a:gd name="connsiteX8723" fmla="*/ 1001455 w 2482948"/>
              <a:gd name="connsiteY8723" fmla="*/ 987056 h 2128862"/>
              <a:gd name="connsiteX8724" fmla="*/ 1001494 w 2482948"/>
              <a:gd name="connsiteY8724" fmla="*/ 987073 h 2128862"/>
              <a:gd name="connsiteX8725" fmla="*/ 1002747 w 2482948"/>
              <a:gd name="connsiteY8725" fmla="*/ 980849 h 2128862"/>
              <a:gd name="connsiteX8726" fmla="*/ 1003155 w 2482948"/>
              <a:gd name="connsiteY8726" fmla="*/ 978823 h 2128862"/>
              <a:gd name="connsiteX8727" fmla="*/ 1003746 w 2482948"/>
              <a:gd name="connsiteY8727" fmla="*/ 975890 h 2128862"/>
              <a:gd name="connsiteX8728" fmla="*/ 1003675 w 2482948"/>
              <a:gd name="connsiteY8728" fmla="*/ 975861 h 2128862"/>
              <a:gd name="connsiteX8729" fmla="*/ 1629890 w 2482948"/>
              <a:gd name="connsiteY8729" fmla="*/ 975746 h 2128862"/>
              <a:gd name="connsiteX8730" fmla="*/ 1628771 w 2482948"/>
              <a:gd name="connsiteY8730" fmla="*/ 980036 h 2128862"/>
              <a:gd name="connsiteX8731" fmla="*/ 1632169 w 2482948"/>
              <a:gd name="connsiteY8731" fmla="*/ 981691 h 2128862"/>
              <a:gd name="connsiteX8732" fmla="*/ 1645918 w 2482948"/>
              <a:gd name="connsiteY8732" fmla="*/ 995532 h 2128862"/>
              <a:gd name="connsiteX8733" fmla="*/ 1646227 w 2482948"/>
              <a:gd name="connsiteY8733" fmla="*/ 994493 h 2128862"/>
              <a:gd name="connsiteX8734" fmla="*/ 1646416 w 2482948"/>
              <a:gd name="connsiteY8734" fmla="*/ 993859 h 2128862"/>
              <a:gd name="connsiteX8735" fmla="*/ 1646512 w 2482948"/>
              <a:gd name="connsiteY8735" fmla="*/ 993537 h 2128862"/>
              <a:gd name="connsiteX8736" fmla="*/ 1642937 w 2482948"/>
              <a:gd name="connsiteY8736" fmla="*/ 989710 h 2128862"/>
              <a:gd name="connsiteX8737" fmla="*/ 702645 w 2482948"/>
              <a:gd name="connsiteY8737" fmla="*/ 975682 h 2128862"/>
              <a:gd name="connsiteX8738" fmla="*/ 702532 w 2482948"/>
              <a:gd name="connsiteY8738" fmla="*/ 975817 h 2128862"/>
              <a:gd name="connsiteX8739" fmla="*/ 702533 w 2482948"/>
              <a:gd name="connsiteY8739" fmla="*/ 975818 h 2128862"/>
              <a:gd name="connsiteX8740" fmla="*/ 702586 w 2482948"/>
              <a:gd name="connsiteY8740" fmla="*/ 975876 h 2128862"/>
              <a:gd name="connsiteX8741" fmla="*/ 702699 w 2482948"/>
              <a:gd name="connsiteY8741" fmla="*/ 975740 h 2128862"/>
              <a:gd name="connsiteX8742" fmla="*/ 960970 w 2482948"/>
              <a:gd name="connsiteY8742" fmla="*/ 975468 h 2128862"/>
              <a:gd name="connsiteX8743" fmla="*/ 962219 w 2482948"/>
              <a:gd name="connsiteY8743" fmla="*/ 978243 h 2128862"/>
              <a:gd name="connsiteX8744" fmla="*/ 963590 w 2482948"/>
              <a:gd name="connsiteY8744" fmla="*/ 981289 h 2128862"/>
              <a:gd name="connsiteX8745" fmla="*/ 964814 w 2482948"/>
              <a:gd name="connsiteY8745" fmla="*/ 988517 h 2128862"/>
              <a:gd name="connsiteX8746" fmla="*/ 965034 w 2482948"/>
              <a:gd name="connsiteY8746" fmla="*/ 989818 h 2128862"/>
              <a:gd name="connsiteX8747" fmla="*/ 970699 w 2482948"/>
              <a:gd name="connsiteY8747" fmla="*/ 992353 h 2128862"/>
              <a:gd name="connsiteX8748" fmla="*/ 968870 w 2482948"/>
              <a:gd name="connsiteY8748" fmla="*/ 978871 h 2128862"/>
              <a:gd name="connsiteX8749" fmla="*/ 1469251 w 2482948"/>
              <a:gd name="connsiteY8749" fmla="*/ 975070 h 2128862"/>
              <a:gd name="connsiteX8750" fmla="*/ 1468098 w 2482948"/>
              <a:gd name="connsiteY8750" fmla="*/ 975223 h 2128862"/>
              <a:gd name="connsiteX8751" fmla="*/ 1467039 w 2482948"/>
              <a:gd name="connsiteY8751" fmla="*/ 975176 h 2128862"/>
              <a:gd name="connsiteX8752" fmla="*/ 1466977 w 2482948"/>
              <a:gd name="connsiteY8752" fmla="*/ 975488 h 2128862"/>
              <a:gd name="connsiteX8753" fmla="*/ 1466921 w 2482948"/>
              <a:gd name="connsiteY8753" fmla="*/ 975765 h 2128862"/>
              <a:gd name="connsiteX8754" fmla="*/ 1466856 w 2482948"/>
              <a:gd name="connsiteY8754" fmla="*/ 976091 h 2128862"/>
              <a:gd name="connsiteX8755" fmla="*/ 1468248 w 2482948"/>
              <a:gd name="connsiteY8755" fmla="*/ 976097 h 2128862"/>
              <a:gd name="connsiteX8756" fmla="*/ 1468460 w 2482948"/>
              <a:gd name="connsiteY8756" fmla="*/ 976098 h 2128862"/>
              <a:gd name="connsiteX8757" fmla="*/ 1469287 w 2482948"/>
              <a:gd name="connsiteY8757" fmla="*/ 976102 h 2128862"/>
              <a:gd name="connsiteX8758" fmla="*/ 1469466 w 2482948"/>
              <a:gd name="connsiteY8758" fmla="*/ 976068 h 2128862"/>
              <a:gd name="connsiteX8759" fmla="*/ 1471565 w 2482948"/>
              <a:gd name="connsiteY8759" fmla="*/ 975671 h 2128862"/>
              <a:gd name="connsiteX8760" fmla="*/ 1458026 w 2482948"/>
              <a:gd name="connsiteY8760" fmla="*/ 974776 h 2128862"/>
              <a:gd name="connsiteX8761" fmla="*/ 1459029 w 2482948"/>
              <a:gd name="connsiteY8761" fmla="*/ 975014 h 2128862"/>
              <a:gd name="connsiteX8762" fmla="*/ 1462436 w 2482948"/>
              <a:gd name="connsiteY8762" fmla="*/ 975822 h 2128862"/>
              <a:gd name="connsiteX8763" fmla="*/ 1462484 w 2482948"/>
              <a:gd name="connsiteY8763" fmla="*/ 975583 h 2128862"/>
              <a:gd name="connsiteX8764" fmla="*/ 1462538 w 2482948"/>
              <a:gd name="connsiteY8764" fmla="*/ 975320 h 2128862"/>
              <a:gd name="connsiteX8765" fmla="*/ 1462607 w 2482948"/>
              <a:gd name="connsiteY8765" fmla="*/ 974979 h 2128862"/>
              <a:gd name="connsiteX8766" fmla="*/ 999087 w 2482948"/>
              <a:gd name="connsiteY8766" fmla="*/ 973958 h 2128862"/>
              <a:gd name="connsiteX8767" fmla="*/ 997321 w 2482948"/>
              <a:gd name="connsiteY8767" fmla="*/ 985271 h 2128862"/>
              <a:gd name="connsiteX8768" fmla="*/ 997585 w 2482948"/>
              <a:gd name="connsiteY8768" fmla="*/ 985385 h 2128862"/>
              <a:gd name="connsiteX8769" fmla="*/ 998268 w 2482948"/>
              <a:gd name="connsiteY8769" fmla="*/ 985680 h 2128862"/>
              <a:gd name="connsiteX8770" fmla="*/ 1000298 w 2482948"/>
              <a:gd name="connsiteY8770" fmla="*/ 974460 h 2128862"/>
              <a:gd name="connsiteX8771" fmla="*/ 1000178 w 2482948"/>
              <a:gd name="connsiteY8771" fmla="*/ 974410 h 2128862"/>
              <a:gd name="connsiteX8772" fmla="*/ 1952314 w 2482948"/>
              <a:gd name="connsiteY8772" fmla="*/ 973845 h 2128862"/>
              <a:gd name="connsiteX8773" fmla="*/ 1937077 w 2482948"/>
              <a:gd name="connsiteY8773" fmla="*/ 974629 h 2128862"/>
              <a:gd name="connsiteX8774" fmla="*/ 1937061 w 2482948"/>
              <a:gd name="connsiteY8774" fmla="*/ 975365 h 2128862"/>
              <a:gd name="connsiteX8775" fmla="*/ 1952152 w 2482948"/>
              <a:gd name="connsiteY8775" fmla="*/ 975831 h 2128862"/>
              <a:gd name="connsiteX8776" fmla="*/ 1952269 w 2482948"/>
              <a:gd name="connsiteY8776" fmla="*/ 974395 h 2128862"/>
              <a:gd name="connsiteX8777" fmla="*/ 1952287 w 2482948"/>
              <a:gd name="connsiteY8777" fmla="*/ 974175 h 2128862"/>
              <a:gd name="connsiteX8778" fmla="*/ 713633 w 2482948"/>
              <a:gd name="connsiteY8778" fmla="*/ 973744 h 2128862"/>
              <a:gd name="connsiteX8779" fmla="*/ 713558 w 2482948"/>
              <a:gd name="connsiteY8779" fmla="*/ 973834 h 2128862"/>
              <a:gd name="connsiteX8780" fmla="*/ 716965 w 2482948"/>
              <a:gd name="connsiteY8780" fmla="*/ 977241 h 2128862"/>
              <a:gd name="connsiteX8781" fmla="*/ 833754 w 2482948"/>
              <a:gd name="connsiteY8781" fmla="*/ 1019984 h 2128862"/>
              <a:gd name="connsiteX8782" fmla="*/ 892960 w 2482948"/>
              <a:gd name="connsiteY8782" fmla="*/ 1008280 h 2128862"/>
              <a:gd name="connsiteX8783" fmla="*/ 894312 w 2482948"/>
              <a:gd name="connsiteY8783" fmla="*/ 1006897 h 2128862"/>
              <a:gd name="connsiteX8784" fmla="*/ 895114 w 2482948"/>
              <a:gd name="connsiteY8784" fmla="*/ 1006077 h 2128862"/>
              <a:gd name="connsiteX8785" fmla="*/ 841061 w 2482948"/>
              <a:gd name="connsiteY8785" fmla="*/ 1018191 h 2128862"/>
              <a:gd name="connsiteX8786" fmla="*/ 715861 w 2482948"/>
              <a:gd name="connsiteY8786" fmla="*/ 975997 h 2128862"/>
              <a:gd name="connsiteX8787" fmla="*/ 807860 w 2482948"/>
              <a:gd name="connsiteY8787" fmla="*/ 973687 h 2128862"/>
              <a:gd name="connsiteX8788" fmla="*/ 817031 w 2482948"/>
              <a:gd name="connsiteY8788" fmla="*/ 976129 h 2128862"/>
              <a:gd name="connsiteX8789" fmla="*/ 829818 w 2482948"/>
              <a:gd name="connsiteY8789" fmla="*/ 977482 h 2128862"/>
              <a:gd name="connsiteX8790" fmla="*/ 841961 w 2482948"/>
              <a:gd name="connsiteY8790" fmla="*/ 976800 h 2128862"/>
              <a:gd name="connsiteX8791" fmla="*/ 837443 w 2482948"/>
              <a:gd name="connsiteY8791" fmla="*/ 976387 h 2128862"/>
              <a:gd name="connsiteX8792" fmla="*/ 831990 w 2482948"/>
              <a:gd name="connsiteY8792" fmla="*/ 975890 h 2128862"/>
              <a:gd name="connsiteX8793" fmla="*/ 824966 w 2482948"/>
              <a:gd name="connsiteY8793" fmla="*/ 976338 h 2128862"/>
              <a:gd name="connsiteX8794" fmla="*/ 818094 w 2482948"/>
              <a:gd name="connsiteY8794" fmla="*/ 974621 h 2128862"/>
              <a:gd name="connsiteX8795" fmla="*/ 815326 w 2482948"/>
              <a:gd name="connsiteY8795" fmla="*/ 974369 h 2128862"/>
              <a:gd name="connsiteX8796" fmla="*/ 1483497 w 2482948"/>
              <a:gd name="connsiteY8796" fmla="*/ 973185 h 2128862"/>
              <a:gd name="connsiteX8797" fmla="*/ 1482514 w 2482948"/>
              <a:gd name="connsiteY8797" fmla="*/ 973315 h 2128862"/>
              <a:gd name="connsiteX8798" fmla="*/ 1481772 w 2482948"/>
              <a:gd name="connsiteY8798" fmla="*/ 973414 h 2128862"/>
              <a:gd name="connsiteX8799" fmla="*/ 1480997 w 2482948"/>
              <a:gd name="connsiteY8799" fmla="*/ 973516 h 2128862"/>
              <a:gd name="connsiteX8800" fmla="*/ 1481803 w 2482948"/>
              <a:gd name="connsiteY8800" fmla="*/ 973736 h 2128862"/>
              <a:gd name="connsiteX8801" fmla="*/ 1484049 w 2482948"/>
              <a:gd name="connsiteY8801" fmla="*/ 973311 h 2128862"/>
              <a:gd name="connsiteX8802" fmla="*/ 1217934 w 2482948"/>
              <a:gd name="connsiteY8802" fmla="*/ 972998 h 2128862"/>
              <a:gd name="connsiteX8803" fmla="*/ 1217990 w 2482948"/>
              <a:gd name="connsiteY8803" fmla="*/ 973059 h 2128862"/>
              <a:gd name="connsiteX8804" fmla="*/ 1218022 w 2482948"/>
              <a:gd name="connsiteY8804" fmla="*/ 973094 h 2128862"/>
              <a:gd name="connsiteX8805" fmla="*/ 1218072 w 2482948"/>
              <a:gd name="connsiteY8805" fmla="*/ 973148 h 2128862"/>
              <a:gd name="connsiteX8806" fmla="*/ 1218094 w 2482948"/>
              <a:gd name="connsiteY8806" fmla="*/ 973156 h 2128862"/>
              <a:gd name="connsiteX8807" fmla="*/ 1218137 w 2482948"/>
              <a:gd name="connsiteY8807" fmla="*/ 973170 h 2128862"/>
              <a:gd name="connsiteX8808" fmla="*/ 1218166 w 2482948"/>
              <a:gd name="connsiteY8808" fmla="*/ 973180 h 2128862"/>
              <a:gd name="connsiteX8809" fmla="*/ 1972066 w 2482948"/>
              <a:gd name="connsiteY8809" fmla="*/ 972829 h 2128862"/>
              <a:gd name="connsiteX8810" fmla="*/ 1964316 w 2482948"/>
              <a:gd name="connsiteY8810" fmla="*/ 973228 h 2128862"/>
              <a:gd name="connsiteX8811" fmla="*/ 1962487 w 2482948"/>
              <a:gd name="connsiteY8811" fmla="*/ 973322 h 2128862"/>
              <a:gd name="connsiteX8812" fmla="*/ 1961245 w 2482948"/>
              <a:gd name="connsiteY8812" fmla="*/ 976112 h 2128862"/>
              <a:gd name="connsiteX8813" fmla="*/ 1962436 w 2482948"/>
              <a:gd name="connsiteY8813" fmla="*/ 976148 h 2128862"/>
              <a:gd name="connsiteX8814" fmla="*/ 1963001 w 2482948"/>
              <a:gd name="connsiteY8814" fmla="*/ 976166 h 2128862"/>
              <a:gd name="connsiteX8815" fmla="*/ 1963567 w 2482948"/>
              <a:gd name="connsiteY8815" fmla="*/ 976183 h 2128862"/>
              <a:gd name="connsiteX8816" fmla="*/ 1971942 w 2482948"/>
              <a:gd name="connsiteY8816" fmla="*/ 974142 h 2128862"/>
              <a:gd name="connsiteX8817" fmla="*/ 1972002 w 2482948"/>
              <a:gd name="connsiteY8817" fmla="*/ 973503 h 2128862"/>
              <a:gd name="connsiteX8818" fmla="*/ 1972033 w 2482948"/>
              <a:gd name="connsiteY8818" fmla="*/ 973174 h 2128862"/>
              <a:gd name="connsiteX8819" fmla="*/ 1343395 w 2482948"/>
              <a:gd name="connsiteY8819" fmla="*/ 972682 h 2128862"/>
              <a:gd name="connsiteX8820" fmla="*/ 1344774 w 2482948"/>
              <a:gd name="connsiteY8820" fmla="*/ 973576 h 2128862"/>
              <a:gd name="connsiteX8821" fmla="*/ 1348403 w 2482948"/>
              <a:gd name="connsiteY8821" fmla="*/ 975926 h 2128862"/>
              <a:gd name="connsiteX8822" fmla="*/ 1351155 w 2482948"/>
              <a:gd name="connsiteY8822" fmla="*/ 976703 h 2128862"/>
              <a:gd name="connsiteX8823" fmla="*/ 1351573 w 2482948"/>
              <a:gd name="connsiteY8823" fmla="*/ 976821 h 2128862"/>
              <a:gd name="connsiteX8824" fmla="*/ 1354206 w 2482948"/>
              <a:gd name="connsiteY8824" fmla="*/ 977565 h 2128862"/>
              <a:gd name="connsiteX8825" fmla="*/ 1348471 w 2482948"/>
              <a:gd name="connsiteY8825" fmla="*/ 974234 h 2128862"/>
              <a:gd name="connsiteX8826" fmla="*/ 1347567 w 2482948"/>
              <a:gd name="connsiteY8826" fmla="*/ 973384 h 2128862"/>
              <a:gd name="connsiteX8827" fmla="*/ 1346138 w 2482948"/>
              <a:gd name="connsiteY8827" fmla="*/ 973000 h 2128862"/>
              <a:gd name="connsiteX8828" fmla="*/ 1345962 w 2482948"/>
              <a:gd name="connsiteY8828" fmla="*/ 972952 h 2128862"/>
              <a:gd name="connsiteX8829" fmla="*/ 2012189 w 2482948"/>
              <a:gd name="connsiteY8829" fmla="*/ 972623 h 2128862"/>
              <a:gd name="connsiteX8830" fmla="*/ 2009928 w 2482948"/>
              <a:gd name="connsiteY8830" fmla="*/ 972992 h 2128862"/>
              <a:gd name="connsiteX8831" fmla="*/ 2009622 w 2482948"/>
              <a:gd name="connsiteY8831" fmla="*/ 973042 h 2128862"/>
              <a:gd name="connsiteX8832" fmla="*/ 2009058 w 2482948"/>
              <a:gd name="connsiteY8832" fmla="*/ 973398 h 2128862"/>
              <a:gd name="connsiteX8833" fmla="*/ 1995362 w 2482948"/>
              <a:gd name="connsiteY8833" fmla="*/ 982023 h 2128862"/>
              <a:gd name="connsiteX8834" fmla="*/ 1995213 w 2482948"/>
              <a:gd name="connsiteY8834" fmla="*/ 983225 h 2128862"/>
              <a:gd name="connsiteX8835" fmla="*/ 1995197 w 2482948"/>
              <a:gd name="connsiteY8835" fmla="*/ 983354 h 2128862"/>
              <a:gd name="connsiteX8836" fmla="*/ 2011549 w 2482948"/>
              <a:gd name="connsiteY8836" fmla="*/ 976949 h 2128862"/>
              <a:gd name="connsiteX8837" fmla="*/ 2011675 w 2482948"/>
              <a:gd name="connsiteY8837" fmla="*/ 976098 h 2128862"/>
              <a:gd name="connsiteX8838" fmla="*/ 2011843 w 2482948"/>
              <a:gd name="connsiteY8838" fmla="*/ 974959 h 2128862"/>
              <a:gd name="connsiteX8839" fmla="*/ 1603453 w 2482948"/>
              <a:gd name="connsiteY8839" fmla="*/ 972564 h 2128862"/>
              <a:gd name="connsiteX8840" fmla="*/ 1602326 w 2482948"/>
              <a:gd name="connsiteY8840" fmla="*/ 976269 h 2128862"/>
              <a:gd name="connsiteX8841" fmla="*/ 1602514 w 2482948"/>
              <a:gd name="connsiteY8841" fmla="*/ 979860 h 2128862"/>
              <a:gd name="connsiteX8842" fmla="*/ 1612257 w 2482948"/>
              <a:gd name="connsiteY8842" fmla="*/ 982737 h 2128862"/>
              <a:gd name="connsiteX8843" fmla="*/ 1622185 w 2482948"/>
              <a:gd name="connsiteY8843" fmla="*/ 987383 h 2128862"/>
              <a:gd name="connsiteX8844" fmla="*/ 1623434 w 2482948"/>
              <a:gd name="connsiteY8844" fmla="*/ 982590 h 2128862"/>
              <a:gd name="connsiteX8845" fmla="*/ 1623472 w 2482948"/>
              <a:gd name="connsiteY8845" fmla="*/ 982444 h 2128862"/>
              <a:gd name="connsiteX8846" fmla="*/ 1623535 w 2482948"/>
              <a:gd name="connsiteY8846" fmla="*/ 982203 h 2128862"/>
              <a:gd name="connsiteX8847" fmla="*/ 1615724 w 2482948"/>
              <a:gd name="connsiteY8847" fmla="*/ 978453 h 2128862"/>
              <a:gd name="connsiteX8848" fmla="*/ 1978735 w 2482948"/>
              <a:gd name="connsiteY8848" fmla="*/ 972486 h 2128862"/>
              <a:gd name="connsiteX8849" fmla="*/ 1976240 w 2482948"/>
              <a:gd name="connsiteY8849" fmla="*/ 972614 h 2128862"/>
              <a:gd name="connsiteX8850" fmla="*/ 1976223 w 2482948"/>
              <a:gd name="connsiteY8850" fmla="*/ 972615 h 2128862"/>
              <a:gd name="connsiteX8851" fmla="*/ 1976205 w 2482948"/>
              <a:gd name="connsiteY8851" fmla="*/ 972803 h 2128862"/>
              <a:gd name="connsiteX8852" fmla="*/ 1976175 w 2482948"/>
              <a:gd name="connsiteY8852" fmla="*/ 973110 h 2128862"/>
              <a:gd name="connsiteX8853" fmla="*/ 888174 w 2482948"/>
              <a:gd name="connsiteY8853" fmla="*/ 972328 h 2128862"/>
              <a:gd name="connsiteX8854" fmla="*/ 881078 w 2482948"/>
              <a:gd name="connsiteY8854" fmla="*/ 973148 h 2128862"/>
              <a:gd name="connsiteX8855" fmla="*/ 856593 w 2482948"/>
              <a:gd name="connsiteY8855" fmla="*/ 975978 h 2128862"/>
              <a:gd name="connsiteX8856" fmla="*/ 880773 w 2482948"/>
              <a:gd name="connsiteY8856" fmla="*/ 974619 h 2128862"/>
              <a:gd name="connsiteX8857" fmla="*/ 1387878 w 2482948"/>
              <a:gd name="connsiteY8857" fmla="*/ 971894 h 2128862"/>
              <a:gd name="connsiteX8858" fmla="*/ 1393081 w 2482948"/>
              <a:gd name="connsiteY8858" fmla="*/ 973257 h 2128862"/>
              <a:gd name="connsiteX8859" fmla="*/ 1394714 w 2482948"/>
              <a:gd name="connsiteY8859" fmla="*/ 973429 h 2128862"/>
              <a:gd name="connsiteX8860" fmla="*/ 1395392 w 2482948"/>
              <a:gd name="connsiteY8860" fmla="*/ 973501 h 2128862"/>
              <a:gd name="connsiteX8861" fmla="*/ 1392550 w 2482948"/>
              <a:gd name="connsiteY8861" fmla="*/ 972893 h 2128862"/>
              <a:gd name="connsiteX8862" fmla="*/ 705884 w 2482948"/>
              <a:gd name="connsiteY8862" fmla="*/ 971817 h 2128862"/>
              <a:gd name="connsiteX8863" fmla="*/ 705548 w 2482948"/>
              <a:gd name="connsiteY8863" fmla="*/ 972217 h 2128862"/>
              <a:gd name="connsiteX8864" fmla="*/ 705597 w 2482948"/>
              <a:gd name="connsiteY8864" fmla="*/ 972270 h 2128862"/>
              <a:gd name="connsiteX8865" fmla="*/ 705933 w 2482948"/>
              <a:gd name="connsiteY8865" fmla="*/ 971868 h 2128862"/>
              <a:gd name="connsiteX8866" fmla="*/ 705911 w 2482948"/>
              <a:gd name="connsiteY8866" fmla="*/ 971845 h 2128862"/>
              <a:gd name="connsiteX8867" fmla="*/ 1551216 w 2482948"/>
              <a:gd name="connsiteY8867" fmla="*/ 971641 h 2128862"/>
              <a:gd name="connsiteX8868" fmla="*/ 1551203 w 2482948"/>
              <a:gd name="connsiteY8868" fmla="*/ 971688 h 2128862"/>
              <a:gd name="connsiteX8869" fmla="*/ 1551173 w 2482948"/>
              <a:gd name="connsiteY8869" fmla="*/ 971793 h 2128862"/>
              <a:gd name="connsiteX8870" fmla="*/ 1551140 w 2482948"/>
              <a:gd name="connsiteY8870" fmla="*/ 971908 h 2128862"/>
              <a:gd name="connsiteX8871" fmla="*/ 1553913 w 2482948"/>
              <a:gd name="connsiteY8871" fmla="*/ 973698 h 2128862"/>
              <a:gd name="connsiteX8872" fmla="*/ 1554101 w 2482948"/>
              <a:gd name="connsiteY8872" fmla="*/ 973819 h 2128862"/>
              <a:gd name="connsiteX8873" fmla="*/ 1553663 w 2482948"/>
              <a:gd name="connsiteY8873" fmla="*/ 973284 h 2128862"/>
              <a:gd name="connsiteX8874" fmla="*/ 1333075 w 2482948"/>
              <a:gd name="connsiteY8874" fmla="*/ 971597 h 2128862"/>
              <a:gd name="connsiteX8875" fmla="*/ 1335817 w 2482948"/>
              <a:gd name="connsiteY8875" fmla="*/ 972371 h 2128862"/>
              <a:gd name="connsiteX8876" fmla="*/ 1335738 w 2482948"/>
              <a:gd name="connsiteY8876" fmla="*/ 972281 h 2128862"/>
              <a:gd name="connsiteX8877" fmla="*/ 1335344 w 2482948"/>
              <a:gd name="connsiteY8877" fmla="*/ 971836 h 2128862"/>
              <a:gd name="connsiteX8878" fmla="*/ 936014 w 2482948"/>
              <a:gd name="connsiteY8878" fmla="*/ 971283 h 2128862"/>
              <a:gd name="connsiteX8879" fmla="*/ 935975 w 2482948"/>
              <a:gd name="connsiteY8879" fmla="*/ 971374 h 2128862"/>
              <a:gd name="connsiteX8880" fmla="*/ 932493 w 2482948"/>
              <a:gd name="connsiteY8880" fmla="*/ 974752 h 2128862"/>
              <a:gd name="connsiteX8881" fmla="*/ 932290 w 2482948"/>
              <a:gd name="connsiteY8881" fmla="*/ 975162 h 2128862"/>
              <a:gd name="connsiteX8882" fmla="*/ 937218 w 2482948"/>
              <a:gd name="connsiteY8882" fmla="*/ 977367 h 2128862"/>
              <a:gd name="connsiteX8883" fmla="*/ 937292 w 2482948"/>
              <a:gd name="connsiteY8883" fmla="*/ 977400 h 2128862"/>
              <a:gd name="connsiteX8884" fmla="*/ 942856 w 2482948"/>
              <a:gd name="connsiteY8884" fmla="*/ 979891 h 2128862"/>
              <a:gd name="connsiteX8885" fmla="*/ 941889 w 2482948"/>
              <a:gd name="connsiteY8885" fmla="*/ 977402 h 2128862"/>
              <a:gd name="connsiteX8886" fmla="*/ 937923 w 2482948"/>
              <a:gd name="connsiteY8886" fmla="*/ 973272 h 2128862"/>
              <a:gd name="connsiteX8887" fmla="*/ 937862 w 2482948"/>
              <a:gd name="connsiteY8887" fmla="*/ 973208 h 2128862"/>
              <a:gd name="connsiteX8888" fmla="*/ 1283400 w 2482948"/>
              <a:gd name="connsiteY8888" fmla="*/ 970758 h 2128862"/>
              <a:gd name="connsiteX8889" fmla="*/ 1283400 w 2482948"/>
              <a:gd name="connsiteY8889" fmla="*/ 971034 h 2128862"/>
              <a:gd name="connsiteX8890" fmla="*/ 1282442 w 2482948"/>
              <a:gd name="connsiteY8890" fmla="*/ 971234 h 2128862"/>
              <a:gd name="connsiteX8891" fmla="*/ 1285519 w 2482948"/>
              <a:gd name="connsiteY8891" fmla="*/ 971309 h 2128862"/>
              <a:gd name="connsiteX8892" fmla="*/ 991245 w 2482948"/>
              <a:gd name="connsiteY8892" fmla="*/ 970704 h 2128862"/>
              <a:gd name="connsiteX8893" fmla="*/ 991390 w 2482948"/>
              <a:gd name="connsiteY8893" fmla="*/ 972673 h 2128862"/>
              <a:gd name="connsiteX8894" fmla="*/ 991462 w 2482948"/>
              <a:gd name="connsiteY8894" fmla="*/ 973656 h 2128862"/>
              <a:gd name="connsiteX8895" fmla="*/ 992012 w 2482948"/>
              <a:gd name="connsiteY8895" fmla="*/ 981156 h 2128862"/>
              <a:gd name="connsiteX8896" fmla="*/ 991783 w 2482948"/>
              <a:gd name="connsiteY8896" fmla="*/ 982881 h 2128862"/>
              <a:gd name="connsiteX8897" fmla="*/ 992556 w 2482948"/>
              <a:gd name="connsiteY8897" fmla="*/ 983215 h 2128862"/>
              <a:gd name="connsiteX8898" fmla="*/ 993211 w 2482948"/>
              <a:gd name="connsiteY8898" fmla="*/ 983497 h 2128862"/>
              <a:gd name="connsiteX8899" fmla="*/ 993457 w 2482948"/>
              <a:gd name="connsiteY8899" fmla="*/ 981970 h 2128862"/>
              <a:gd name="connsiteX8900" fmla="*/ 993877 w 2482948"/>
              <a:gd name="connsiteY8900" fmla="*/ 979355 h 2128862"/>
              <a:gd name="connsiteX8901" fmla="*/ 995016 w 2482948"/>
              <a:gd name="connsiteY8901" fmla="*/ 972269 h 2128862"/>
              <a:gd name="connsiteX8902" fmla="*/ 991451 w 2482948"/>
              <a:gd name="connsiteY8902" fmla="*/ 970790 h 2128862"/>
              <a:gd name="connsiteX8903" fmla="*/ 991258 w 2482948"/>
              <a:gd name="connsiteY8903" fmla="*/ 970710 h 2128862"/>
              <a:gd name="connsiteX8904" fmla="*/ 1917634 w 2482948"/>
              <a:gd name="connsiteY8904" fmla="*/ 970578 h 2128862"/>
              <a:gd name="connsiteX8905" fmla="*/ 1917639 w 2482948"/>
              <a:gd name="connsiteY8905" fmla="*/ 970887 h 2128862"/>
              <a:gd name="connsiteX8906" fmla="*/ 1917645 w 2482948"/>
              <a:gd name="connsiteY8906" fmla="*/ 971204 h 2128862"/>
              <a:gd name="connsiteX8907" fmla="*/ 1927062 w 2482948"/>
              <a:gd name="connsiteY8907" fmla="*/ 975144 h 2128862"/>
              <a:gd name="connsiteX8908" fmla="*/ 1927637 w 2482948"/>
              <a:gd name="connsiteY8908" fmla="*/ 975115 h 2128862"/>
              <a:gd name="connsiteX8909" fmla="*/ 1927806 w 2482948"/>
              <a:gd name="connsiteY8909" fmla="*/ 975106 h 2128862"/>
              <a:gd name="connsiteX8910" fmla="*/ 1927875 w 2482948"/>
              <a:gd name="connsiteY8910" fmla="*/ 974952 h 2128862"/>
              <a:gd name="connsiteX8911" fmla="*/ 1927933 w 2482948"/>
              <a:gd name="connsiteY8911" fmla="*/ 974825 h 2128862"/>
              <a:gd name="connsiteX8912" fmla="*/ 1928186 w 2482948"/>
              <a:gd name="connsiteY8912" fmla="*/ 974266 h 2128862"/>
              <a:gd name="connsiteX8913" fmla="*/ 1923790 w 2482948"/>
              <a:gd name="connsiteY8913" fmla="*/ 972730 h 2128862"/>
              <a:gd name="connsiteX8914" fmla="*/ 1937166 w 2482948"/>
              <a:gd name="connsiteY8914" fmla="*/ 970445 h 2128862"/>
              <a:gd name="connsiteX8915" fmla="*/ 1937164 w 2482948"/>
              <a:gd name="connsiteY8915" fmla="*/ 970543 h 2128862"/>
              <a:gd name="connsiteX8916" fmla="*/ 1937893 w 2482948"/>
              <a:gd name="connsiteY8916" fmla="*/ 970516 h 2128862"/>
              <a:gd name="connsiteX8917" fmla="*/ 2021401 w 2482948"/>
              <a:gd name="connsiteY8917" fmla="*/ 970338 h 2128862"/>
              <a:gd name="connsiteX8918" fmla="*/ 2021258 w 2482948"/>
              <a:gd name="connsiteY8918" fmla="*/ 970380 h 2128862"/>
              <a:gd name="connsiteX8919" fmla="*/ 2020151 w 2482948"/>
              <a:gd name="connsiteY8919" fmla="*/ 972984 h 2128862"/>
              <a:gd name="connsiteX8920" fmla="*/ 2020287 w 2482948"/>
              <a:gd name="connsiteY8920" fmla="*/ 972749 h 2128862"/>
              <a:gd name="connsiteX8921" fmla="*/ 2020316 w 2482948"/>
              <a:gd name="connsiteY8921" fmla="*/ 972700 h 2128862"/>
              <a:gd name="connsiteX8922" fmla="*/ 1987715 w 2482948"/>
              <a:gd name="connsiteY8922" fmla="*/ 970298 h 2128862"/>
              <a:gd name="connsiteX8923" fmla="*/ 1985012 w 2482948"/>
              <a:gd name="connsiteY8923" fmla="*/ 970956 h 2128862"/>
              <a:gd name="connsiteX8924" fmla="*/ 1981182 w 2482948"/>
              <a:gd name="connsiteY8924" fmla="*/ 971890 h 2128862"/>
              <a:gd name="connsiteX8925" fmla="*/ 1978738 w 2482948"/>
              <a:gd name="connsiteY8925" fmla="*/ 972486 h 2128862"/>
              <a:gd name="connsiteX8926" fmla="*/ 1985515 w 2482948"/>
              <a:gd name="connsiteY8926" fmla="*/ 972137 h 2128862"/>
              <a:gd name="connsiteX8927" fmla="*/ 1987192 w 2482948"/>
              <a:gd name="connsiteY8927" fmla="*/ 971508 h 2128862"/>
              <a:gd name="connsiteX8928" fmla="*/ 1056916 w 2482948"/>
              <a:gd name="connsiteY8928" fmla="*/ 970233 h 2128862"/>
              <a:gd name="connsiteX8929" fmla="*/ 1056903 w 2482948"/>
              <a:gd name="connsiteY8929" fmla="*/ 970425 h 2128862"/>
              <a:gd name="connsiteX8930" fmla="*/ 1113840 w 2482948"/>
              <a:gd name="connsiteY8930" fmla="*/ 996840 h 2128862"/>
              <a:gd name="connsiteX8931" fmla="*/ 1120394 w 2482948"/>
              <a:gd name="connsiteY8931" fmla="*/ 999445 h 2128862"/>
              <a:gd name="connsiteX8932" fmla="*/ 1078420 w 2482948"/>
              <a:gd name="connsiteY8932" fmla="*/ 980129 h 2128862"/>
              <a:gd name="connsiteX8933" fmla="*/ 1070426 w 2482948"/>
              <a:gd name="connsiteY8933" fmla="*/ 976450 h 2128862"/>
              <a:gd name="connsiteX8934" fmla="*/ 716628 w 2482948"/>
              <a:gd name="connsiteY8934" fmla="*/ 970147 h 2128862"/>
              <a:gd name="connsiteX8935" fmla="*/ 716317 w 2482948"/>
              <a:gd name="connsiteY8935" fmla="*/ 970521 h 2128862"/>
              <a:gd name="connsiteX8936" fmla="*/ 717930 w 2482948"/>
              <a:gd name="connsiteY8936" fmla="*/ 972138 h 2128862"/>
              <a:gd name="connsiteX8937" fmla="*/ 839958 w 2482948"/>
              <a:gd name="connsiteY8937" fmla="*/ 1013503 h 2128862"/>
              <a:gd name="connsiteX8938" fmla="*/ 847382 w 2482948"/>
              <a:gd name="connsiteY8938" fmla="*/ 1011709 h 2128862"/>
              <a:gd name="connsiteX8939" fmla="*/ 786895 w 2482948"/>
              <a:gd name="connsiteY8939" fmla="*/ 1005431 h 2128862"/>
              <a:gd name="connsiteX8940" fmla="*/ 782634 w 2482948"/>
              <a:gd name="connsiteY8940" fmla="*/ 1004989 h 2128862"/>
              <a:gd name="connsiteX8941" fmla="*/ 716829 w 2482948"/>
              <a:gd name="connsiteY8941" fmla="*/ 970346 h 2128862"/>
              <a:gd name="connsiteX8942" fmla="*/ 1879066 w 2482948"/>
              <a:gd name="connsiteY8942" fmla="*/ 969777 h 2128862"/>
              <a:gd name="connsiteX8943" fmla="*/ 1878963 w 2482948"/>
              <a:gd name="connsiteY8943" fmla="*/ 970067 h 2128862"/>
              <a:gd name="connsiteX8944" fmla="*/ 1878792 w 2482948"/>
              <a:gd name="connsiteY8944" fmla="*/ 970552 h 2128862"/>
              <a:gd name="connsiteX8945" fmla="*/ 1878874 w 2482948"/>
              <a:gd name="connsiteY8945" fmla="*/ 971311 h 2128862"/>
              <a:gd name="connsiteX8946" fmla="*/ 1887016 w 2482948"/>
              <a:gd name="connsiteY8946" fmla="*/ 978755 h 2128862"/>
              <a:gd name="connsiteX8947" fmla="*/ 1889408 w 2482948"/>
              <a:gd name="connsiteY8947" fmla="*/ 980942 h 2128862"/>
              <a:gd name="connsiteX8948" fmla="*/ 1890423 w 2482948"/>
              <a:gd name="connsiteY8948" fmla="*/ 981382 h 2128862"/>
              <a:gd name="connsiteX8949" fmla="*/ 1893600 w 2482948"/>
              <a:gd name="connsiteY8949" fmla="*/ 982760 h 2128862"/>
              <a:gd name="connsiteX8950" fmla="*/ 1893557 w 2482948"/>
              <a:gd name="connsiteY8950" fmla="*/ 982040 h 2128862"/>
              <a:gd name="connsiteX8951" fmla="*/ 1893394 w 2482948"/>
              <a:gd name="connsiteY8951" fmla="*/ 979305 h 2128862"/>
              <a:gd name="connsiteX8952" fmla="*/ 1892458 w 2482948"/>
              <a:gd name="connsiteY8952" fmla="*/ 978963 h 2128862"/>
              <a:gd name="connsiteX8953" fmla="*/ 1891926 w 2482948"/>
              <a:gd name="connsiteY8953" fmla="*/ 978769 h 2128862"/>
              <a:gd name="connsiteX8954" fmla="*/ 1885221 w 2482948"/>
              <a:gd name="connsiteY8954" fmla="*/ 974081 h 2128862"/>
              <a:gd name="connsiteX8955" fmla="*/ 1741438 w 2482948"/>
              <a:gd name="connsiteY8955" fmla="*/ 969009 h 2128862"/>
              <a:gd name="connsiteX8956" fmla="*/ 1740504 w 2482948"/>
              <a:gd name="connsiteY8956" fmla="*/ 971633 h 2128862"/>
              <a:gd name="connsiteX8957" fmla="*/ 1739245 w 2482948"/>
              <a:gd name="connsiteY8957" fmla="*/ 975168 h 2128862"/>
              <a:gd name="connsiteX8958" fmla="*/ 1737408 w 2482948"/>
              <a:gd name="connsiteY8958" fmla="*/ 980327 h 2128862"/>
              <a:gd name="connsiteX8959" fmla="*/ 1750466 w 2482948"/>
              <a:gd name="connsiteY8959" fmla="*/ 1008545 h 2128862"/>
              <a:gd name="connsiteX8960" fmla="*/ 1753959 w 2482948"/>
              <a:gd name="connsiteY8960" fmla="*/ 998666 h 2128862"/>
              <a:gd name="connsiteX8961" fmla="*/ 1754265 w 2482948"/>
              <a:gd name="connsiteY8961" fmla="*/ 997800 h 2128862"/>
              <a:gd name="connsiteX8962" fmla="*/ 1744649 w 2482948"/>
              <a:gd name="connsiteY8962" fmla="*/ 977565 h 2128862"/>
              <a:gd name="connsiteX8963" fmla="*/ 1744239 w 2482948"/>
              <a:gd name="connsiteY8963" fmla="*/ 976004 h 2128862"/>
              <a:gd name="connsiteX8964" fmla="*/ 1742412 w 2482948"/>
              <a:gd name="connsiteY8964" fmla="*/ 972056 h 2128862"/>
              <a:gd name="connsiteX8965" fmla="*/ 708566 w 2482948"/>
              <a:gd name="connsiteY8965" fmla="*/ 968619 h 2128862"/>
              <a:gd name="connsiteX8966" fmla="*/ 708482 w 2482948"/>
              <a:gd name="connsiteY8966" fmla="*/ 968719 h 2128862"/>
              <a:gd name="connsiteX8967" fmla="*/ 708464 w 2482948"/>
              <a:gd name="connsiteY8967" fmla="*/ 968740 h 2128862"/>
              <a:gd name="connsiteX8968" fmla="*/ 708471 w 2482948"/>
              <a:gd name="connsiteY8968" fmla="*/ 968747 h 2128862"/>
              <a:gd name="connsiteX8969" fmla="*/ 708482 w 2482948"/>
              <a:gd name="connsiteY8969" fmla="*/ 968758 h 2128862"/>
              <a:gd name="connsiteX8970" fmla="*/ 708508 w 2482948"/>
              <a:gd name="connsiteY8970" fmla="*/ 968784 h 2128862"/>
              <a:gd name="connsiteX8971" fmla="*/ 708609 w 2482948"/>
              <a:gd name="connsiteY8971" fmla="*/ 968663 h 2128862"/>
              <a:gd name="connsiteX8972" fmla="*/ 1460766 w 2482948"/>
              <a:gd name="connsiteY8972" fmla="*/ 967997 h 2128862"/>
              <a:gd name="connsiteX8973" fmla="*/ 1460451 w 2482948"/>
              <a:gd name="connsiteY8973" fmla="*/ 968028 h 2128862"/>
              <a:gd name="connsiteX8974" fmla="*/ 1460217 w 2482948"/>
              <a:gd name="connsiteY8974" fmla="*/ 968050 h 2128862"/>
              <a:gd name="connsiteX8975" fmla="*/ 1461954 w 2482948"/>
              <a:gd name="connsiteY8975" fmla="*/ 968503 h 2128862"/>
              <a:gd name="connsiteX8976" fmla="*/ 1463818 w 2482948"/>
              <a:gd name="connsiteY8976" fmla="*/ 968988 h 2128862"/>
              <a:gd name="connsiteX8977" fmla="*/ 1463875 w 2482948"/>
              <a:gd name="connsiteY8977" fmla="*/ 968707 h 2128862"/>
              <a:gd name="connsiteX8978" fmla="*/ 1285475 w 2482948"/>
              <a:gd name="connsiteY8978" fmla="*/ 967893 h 2128862"/>
              <a:gd name="connsiteX8979" fmla="*/ 1285446 w 2482948"/>
              <a:gd name="connsiteY8979" fmla="*/ 967908 h 2128862"/>
              <a:gd name="connsiteX8980" fmla="*/ 1285365 w 2482948"/>
              <a:gd name="connsiteY8980" fmla="*/ 967951 h 2128862"/>
              <a:gd name="connsiteX8981" fmla="*/ 1285562 w 2482948"/>
              <a:gd name="connsiteY8981" fmla="*/ 967953 h 2128862"/>
              <a:gd name="connsiteX8982" fmla="*/ 1285562 w 2482948"/>
              <a:gd name="connsiteY8982" fmla="*/ 967952 h 2128862"/>
              <a:gd name="connsiteX8983" fmla="*/ 1285559 w 2482948"/>
              <a:gd name="connsiteY8983" fmla="*/ 967947 h 2128862"/>
              <a:gd name="connsiteX8984" fmla="*/ 1285540 w 2482948"/>
              <a:gd name="connsiteY8984" fmla="*/ 967898 h 2128862"/>
              <a:gd name="connsiteX8985" fmla="*/ 1285513 w 2482948"/>
              <a:gd name="connsiteY8985" fmla="*/ 967896 h 2128862"/>
              <a:gd name="connsiteX8986" fmla="*/ 1285499 w 2482948"/>
              <a:gd name="connsiteY8986" fmla="*/ 967895 h 2128862"/>
              <a:gd name="connsiteX8987" fmla="*/ 1631976 w 2482948"/>
              <a:gd name="connsiteY8987" fmla="*/ 967754 h 2128862"/>
              <a:gd name="connsiteX8988" fmla="*/ 1631549 w 2482948"/>
              <a:gd name="connsiteY8988" fmla="*/ 969388 h 2128862"/>
              <a:gd name="connsiteX8989" fmla="*/ 1631088 w 2482948"/>
              <a:gd name="connsiteY8989" fmla="*/ 971155 h 2128862"/>
              <a:gd name="connsiteX8990" fmla="*/ 1647754 w 2482948"/>
              <a:gd name="connsiteY8990" fmla="*/ 989364 h 2128862"/>
              <a:gd name="connsiteX8991" fmla="*/ 1648101 w 2482948"/>
              <a:gd name="connsiteY8991" fmla="*/ 988196 h 2128862"/>
              <a:gd name="connsiteX8992" fmla="*/ 1648404 w 2482948"/>
              <a:gd name="connsiteY8992" fmla="*/ 987177 h 2128862"/>
              <a:gd name="connsiteX8993" fmla="*/ 1644715 w 2482948"/>
              <a:gd name="connsiteY8993" fmla="*/ 982815 h 2128862"/>
              <a:gd name="connsiteX8994" fmla="*/ 1798112 w 2482948"/>
              <a:gd name="connsiteY8994" fmla="*/ 967589 h 2128862"/>
              <a:gd name="connsiteX8995" fmla="*/ 1797745 w 2482948"/>
              <a:gd name="connsiteY8995" fmla="*/ 968639 h 2128862"/>
              <a:gd name="connsiteX8996" fmla="*/ 1791088 w 2482948"/>
              <a:gd name="connsiteY8996" fmla="*/ 987706 h 2128862"/>
              <a:gd name="connsiteX8997" fmla="*/ 1792192 w 2482948"/>
              <a:gd name="connsiteY8997" fmla="*/ 992100 h 2128862"/>
              <a:gd name="connsiteX8998" fmla="*/ 1803072 w 2482948"/>
              <a:gd name="connsiteY8998" fmla="*/ 1017382 h 2128862"/>
              <a:gd name="connsiteX8999" fmla="*/ 1807834 w 2482948"/>
              <a:gd name="connsiteY8999" fmla="*/ 1004119 h 2128862"/>
              <a:gd name="connsiteX9000" fmla="*/ 1804650 w 2482948"/>
              <a:gd name="connsiteY9000" fmla="*/ 995076 h 2128862"/>
              <a:gd name="connsiteX9001" fmla="*/ 1802058 w 2482948"/>
              <a:gd name="connsiteY9001" fmla="*/ 987712 h 2128862"/>
              <a:gd name="connsiteX9002" fmla="*/ 1908612 w 2482948"/>
              <a:gd name="connsiteY9002" fmla="*/ 967425 h 2128862"/>
              <a:gd name="connsiteX9003" fmla="*/ 1912122 w 2482948"/>
              <a:gd name="connsiteY9003" fmla="*/ 968893 h 2128862"/>
              <a:gd name="connsiteX9004" fmla="*/ 1912118 w 2482948"/>
              <a:gd name="connsiteY9004" fmla="*/ 968650 h 2128862"/>
              <a:gd name="connsiteX9005" fmla="*/ 903684 w 2482948"/>
              <a:gd name="connsiteY9005" fmla="*/ 967268 h 2128862"/>
              <a:gd name="connsiteX9006" fmla="*/ 893037 w 2482948"/>
              <a:gd name="connsiteY9006" fmla="*/ 970810 h 2128862"/>
              <a:gd name="connsiteX9007" fmla="*/ 892521 w 2482948"/>
              <a:gd name="connsiteY9007" fmla="*/ 970982 h 2128862"/>
              <a:gd name="connsiteX9008" fmla="*/ 892463 w 2482948"/>
              <a:gd name="connsiteY9008" fmla="*/ 971001 h 2128862"/>
              <a:gd name="connsiteX9009" fmla="*/ 898542 w 2482948"/>
              <a:gd name="connsiteY9009" fmla="*/ 969120 h 2128862"/>
              <a:gd name="connsiteX9010" fmla="*/ 904029 w 2482948"/>
              <a:gd name="connsiteY9010" fmla="*/ 967422 h 2128862"/>
              <a:gd name="connsiteX9011" fmla="*/ 903795 w 2482948"/>
              <a:gd name="connsiteY9011" fmla="*/ 967317 h 2128862"/>
              <a:gd name="connsiteX9012" fmla="*/ 1950869 w 2482948"/>
              <a:gd name="connsiteY9012" fmla="*/ 967050 h 2128862"/>
              <a:gd name="connsiteX9013" fmla="*/ 1952851 w 2482948"/>
              <a:gd name="connsiteY9013" fmla="*/ 967236 h 2128862"/>
              <a:gd name="connsiteX9014" fmla="*/ 1952853 w 2482948"/>
              <a:gd name="connsiteY9014" fmla="*/ 967212 h 2128862"/>
              <a:gd name="connsiteX9015" fmla="*/ 1952855 w 2482948"/>
              <a:gd name="connsiteY9015" fmla="*/ 967183 h 2128862"/>
              <a:gd name="connsiteX9016" fmla="*/ 1952863 w 2482948"/>
              <a:gd name="connsiteY9016" fmla="*/ 967083 h 2128862"/>
              <a:gd name="connsiteX9017" fmla="*/ 1952206 w 2482948"/>
              <a:gd name="connsiteY9017" fmla="*/ 967072 h 2128862"/>
              <a:gd name="connsiteX9018" fmla="*/ 982002 w 2482948"/>
              <a:gd name="connsiteY9018" fmla="*/ 966870 h 2128862"/>
              <a:gd name="connsiteX9019" fmla="*/ 983503 w 2482948"/>
              <a:gd name="connsiteY9019" fmla="*/ 979307 h 2128862"/>
              <a:gd name="connsiteX9020" fmla="*/ 983705 w 2482948"/>
              <a:gd name="connsiteY9020" fmla="*/ 979395 h 2128862"/>
              <a:gd name="connsiteX9021" fmla="*/ 988025 w 2482948"/>
              <a:gd name="connsiteY9021" fmla="*/ 981259 h 2128862"/>
              <a:gd name="connsiteX9022" fmla="*/ 987108 w 2482948"/>
              <a:gd name="connsiteY9022" fmla="*/ 968988 h 2128862"/>
              <a:gd name="connsiteX9023" fmla="*/ 719532 w 2482948"/>
              <a:gd name="connsiteY9023" fmla="*/ 966660 h 2128862"/>
              <a:gd name="connsiteX9024" fmla="*/ 719407 w 2482948"/>
              <a:gd name="connsiteY9024" fmla="*/ 966810 h 2128862"/>
              <a:gd name="connsiteX9025" fmla="*/ 783565 w 2482948"/>
              <a:gd name="connsiteY9025" fmla="*/ 1000077 h 2128862"/>
              <a:gd name="connsiteX9026" fmla="*/ 846579 w 2482948"/>
              <a:gd name="connsiteY9026" fmla="*/ 1006610 h 2128862"/>
              <a:gd name="connsiteX9027" fmla="*/ 852046 w 2482948"/>
              <a:gd name="connsiteY9027" fmla="*/ 1005067 h 2128862"/>
              <a:gd name="connsiteX9028" fmla="*/ 814323 w 2482948"/>
              <a:gd name="connsiteY9028" fmla="*/ 1002127 h 2128862"/>
              <a:gd name="connsiteX9029" fmla="*/ 786717 w 2482948"/>
              <a:gd name="connsiteY9029" fmla="*/ 999975 h 2128862"/>
              <a:gd name="connsiteX9030" fmla="*/ 732900 w 2482948"/>
              <a:gd name="connsiteY9030" fmla="*/ 973289 h 2128862"/>
              <a:gd name="connsiteX9031" fmla="*/ 725341 w 2482948"/>
              <a:gd name="connsiteY9031" fmla="*/ 969541 h 2128862"/>
              <a:gd name="connsiteX9032" fmla="*/ 1346621 w 2482948"/>
              <a:gd name="connsiteY9032" fmla="*/ 966423 h 2128862"/>
              <a:gd name="connsiteX9033" fmla="*/ 1347316 w 2482948"/>
              <a:gd name="connsiteY9033" fmla="*/ 967090 h 2128862"/>
              <a:gd name="connsiteX9034" fmla="*/ 1347974 w 2482948"/>
              <a:gd name="connsiteY9034" fmla="*/ 967720 h 2128862"/>
              <a:gd name="connsiteX9035" fmla="*/ 1352087 w 2482948"/>
              <a:gd name="connsiteY9035" fmla="*/ 968931 h 2128862"/>
              <a:gd name="connsiteX9036" fmla="*/ 1359078 w 2482948"/>
              <a:gd name="connsiteY9036" fmla="*/ 969669 h 2128862"/>
              <a:gd name="connsiteX9037" fmla="*/ 1357096 w 2482948"/>
              <a:gd name="connsiteY9037" fmla="*/ 969152 h 2128862"/>
              <a:gd name="connsiteX9038" fmla="*/ 939209 w 2482948"/>
              <a:gd name="connsiteY9038" fmla="*/ 966095 h 2128862"/>
              <a:gd name="connsiteX9039" fmla="*/ 938390 w 2482948"/>
              <a:gd name="connsiteY9039" fmla="*/ 967022 h 2128862"/>
              <a:gd name="connsiteX9040" fmla="*/ 938183 w 2482948"/>
              <a:gd name="connsiteY9040" fmla="*/ 967256 h 2128862"/>
              <a:gd name="connsiteX9041" fmla="*/ 938131 w 2482948"/>
              <a:gd name="connsiteY9041" fmla="*/ 967315 h 2128862"/>
              <a:gd name="connsiteX9042" fmla="*/ 944935 w 2482948"/>
              <a:gd name="connsiteY9042" fmla="*/ 974127 h 2128862"/>
              <a:gd name="connsiteX9043" fmla="*/ 949110 w 2482948"/>
              <a:gd name="connsiteY9043" fmla="*/ 982690 h 2128862"/>
              <a:gd name="connsiteX9044" fmla="*/ 952229 w 2482948"/>
              <a:gd name="connsiteY9044" fmla="*/ 984086 h 2128862"/>
              <a:gd name="connsiteX9045" fmla="*/ 956756 w 2482948"/>
              <a:gd name="connsiteY9045" fmla="*/ 986112 h 2128862"/>
              <a:gd name="connsiteX9046" fmla="*/ 960160 w 2482948"/>
              <a:gd name="connsiteY9046" fmla="*/ 987636 h 2128862"/>
              <a:gd name="connsiteX9047" fmla="*/ 954806 w 2482948"/>
              <a:gd name="connsiteY9047" fmla="*/ 972813 h 2128862"/>
              <a:gd name="connsiteX9048" fmla="*/ 945963 w 2482948"/>
              <a:gd name="connsiteY9048" fmla="*/ 969004 h 2128862"/>
              <a:gd name="connsiteX9049" fmla="*/ 942071 w 2482948"/>
              <a:gd name="connsiteY9049" fmla="*/ 967328 h 2128862"/>
              <a:gd name="connsiteX9050" fmla="*/ 1917544 w 2482948"/>
              <a:gd name="connsiteY9050" fmla="*/ 965623 h 2128862"/>
              <a:gd name="connsiteX9051" fmla="*/ 1917547 w 2482948"/>
              <a:gd name="connsiteY9051" fmla="*/ 965785 h 2128862"/>
              <a:gd name="connsiteX9052" fmla="*/ 1917548 w 2482948"/>
              <a:gd name="connsiteY9052" fmla="*/ 965842 h 2128862"/>
              <a:gd name="connsiteX9053" fmla="*/ 1917548 w 2482948"/>
              <a:gd name="connsiteY9053" fmla="*/ 965865 h 2128862"/>
              <a:gd name="connsiteX9054" fmla="*/ 1918666 w 2482948"/>
              <a:gd name="connsiteY9054" fmla="*/ 966258 h 2128862"/>
              <a:gd name="connsiteX9055" fmla="*/ 1920687 w 2482948"/>
              <a:gd name="connsiteY9055" fmla="*/ 966968 h 2128862"/>
              <a:gd name="connsiteX9056" fmla="*/ 1930010 w 2482948"/>
              <a:gd name="connsiteY9056" fmla="*/ 970246 h 2128862"/>
              <a:gd name="connsiteX9057" fmla="*/ 1930147 w 2482948"/>
              <a:gd name="connsiteY9057" fmla="*/ 969943 h 2128862"/>
              <a:gd name="connsiteX9058" fmla="*/ 1930250 w 2482948"/>
              <a:gd name="connsiteY9058" fmla="*/ 969715 h 2128862"/>
              <a:gd name="connsiteX9059" fmla="*/ 1918836 w 2482948"/>
              <a:gd name="connsiteY9059" fmla="*/ 966039 h 2128862"/>
              <a:gd name="connsiteX9060" fmla="*/ 1880542 w 2482948"/>
              <a:gd name="connsiteY9060" fmla="*/ 965612 h 2128862"/>
              <a:gd name="connsiteX9061" fmla="*/ 1880437 w 2482948"/>
              <a:gd name="connsiteY9061" fmla="*/ 965908 h 2128862"/>
              <a:gd name="connsiteX9062" fmla="*/ 1893118 w 2482948"/>
              <a:gd name="connsiteY9062" fmla="*/ 974702 h 2128862"/>
              <a:gd name="connsiteX9063" fmla="*/ 1893019 w 2482948"/>
              <a:gd name="connsiteY9063" fmla="*/ 973043 h 2128862"/>
              <a:gd name="connsiteX9064" fmla="*/ 1892984 w 2482948"/>
              <a:gd name="connsiteY9064" fmla="*/ 972460 h 2128862"/>
              <a:gd name="connsiteX9065" fmla="*/ 1892933 w 2482948"/>
              <a:gd name="connsiteY9065" fmla="*/ 971594 h 2128862"/>
              <a:gd name="connsiteX9066" fmla="*/ 1885465 w 2482948"/>
              <a:gd name="connsiteY9066" fmla="*/ 967989 h 2128862"/>
              <a:gd name="connsiteX9067" fmla="*/ 1485692 w 2482948"/>
              <a:gd name="connsiteY9067" fmla="*/ 965606 h 2128862"/>
              <a:gd name="connsiteX9068" fmla="*/ 1483587 w 2482948"/>
              <a:gd name="connsiteY9068" fmla="*/ 965808 h 2128862"/>
              <a:gd name="connsiteX9069" fmla="*/ 1482458 w 2482948"/>
              <a:gd name="connsiteY9069" fmla="*/ 965916 h 2128862"/>
              <a:gd name="connsiteX9070" fmla="*/ 1482255 w 2482948"/>
              <a:gd name="connsiteY9070" fmla="*/ 966958 h 2128862"/>
              <a:gd name="connsiteX9071" fmla="*/ 1484515 w 2482948"/>
              <a:gd name="connsiteY9071" fmla="*/ 967567 h 2128862"/>
              <a:gd name="connsiteX9072" fmla="*/ 1490116 w 2482948"/>
              <a:gd name="connsiteY9072" fmla="*/ 967072 h 2128862"/>
              <a:gd name="connsiteX9073" fmla="*/ 1488917 w 2482948"/>
              <a:gd name="connsiteY9073" fmla="*/ 966675 h 2128862"/>
              <a:gd name="connsiteX9074" fmla="*/ 1486402 w 2482948"/>
              <a:gd name="connsiteY9074" fmla="*/ 965841 h 2128862"/>
              <a:gd name="connsiteX9075" fmla="*/ 711521 w 2482948"/>
              <a:gd name="connsiteY9075" fmla="*/ 965096 h 2128862"/>
              <a:gd name="connsiteX9076" fmla="*/ 711428 w 2482948"/>
              <a:gd name="connsiteY9076" fmla="*/ 965207 h 2128862"/>
              <a:gd name="connsiteX9077" fmla="*/ 711241 w 2482948"/>
              <a:gd name="connsiteY9077" fmla="*/ 965430 h 2128862"/>
              <a:gd name="connsiteX9078" fmla="*/ 711278 w 2482948"/>
              <a:gd name="connsiteY9078" fmla="*/ 965467 h 2128862"/>
              <a:gd name="connsiteX9079" fmla="*/ 711558 w 2482948"/>
              <a:gd name="connsiteY9079" fmla="*/ 965132 h 2128862"/>
              <a:gd name="connsiteX9080" fmla="*/ 711542 w 2482948"/>
              <a:gd name="connsiteY9080" fmla="*/ 965117 h 2128862"/>
              <a:gd name="connsiteX9081" fmla="*/ 711540 w 2482948"/>
              <a:gd name="connsiteY9081" fmla="*/ 965114 h 2128862"/>
              <a:gd name="connsiteX9082" fmla="*/ 1057257 w 2482948"/>
              <a:gd name="connsiteY9082" fmla="*/ 964995 h 2128862"/>
              <a:gd name="connsiteX9083" fmla="*/ 1057199 w 2482948"/>
              <a:gd name="connsiteY9083" fmla="*/ 965880 h 2128862"/>
              <a:gd name="connsiteX9084" fmla="*/ 1137004 w 2482948"/>
              <a:gd name="connsiteY9084" fmla="*/ 1002713 h 2128862"/>
              <a:gd name="connsiteX9085" fmla="*/ 1136827 w 2482948"/>
              <a:gd name="connsiteY9085" fmla="*/ 1001783 h 2128862"/>
              <a:gd name="connsiteX9086" fmla="*/ 897871 w 2482948"/>
              <a:gd name="connsiteY9086" fmla="*/ 964667 h 2128862"/>
              <a:gd name="connsiteX9087" fmla="*/ 896217 w 2482948"/>
              <a:gd name="connsiteY9087" fmla="*/ 965244 h 2128862"/>
              <a:gd name="connsiteX9088" fmla="*/ 859683 w 2482948"/>
              <a:gd name="connsiteY9088" fmla="*/ 970152 h 2128862"/>
              <a:gd name="connsiteX9089" fmla="*/ 887944 w 2482948"/>
              <a:gd name="connsiteY9089" fmla="*/ 968277 h 2128862"/>
              <a:gd name="connsiteX9090" fmla="*/ 898275 w 2482948"/>
              <a:gd name="connsiteY9090" fmla="*/ 964848 h 2128862"/>
              <a:gd name="connsiteX9091" fmla="*/ 584126 w 2482948"/>
              <a:gd name="connsiteY9091" fmla="*/ 964341 h 2128862"/>
              <a:gd name="connsiteX9092" fmla="*/ 583287 w 2482948"/>
              <a:gd name="connsiteY9092" fmla="*/ 965315 h 2128862"/>
              <a:gd name="connsiteX9093" fmla="*/ 581906 w 2482948"/>
              <a:gd name="connsiteY9093" fmla="*/ 966917 h 2128862"/>
              <a:gd name="connsiteX9094" fmla="*/ 578722 w 2482948"/>
              <a:gd name="connsiteY9094" fmla="*/ 970613 h 2128862"/>
              <a:gd name="connsiteX9095" fmla="*/ 579600 w 2482948"/>
              <a:gd name="connsiteY9095" fmla="*/ 969725 h 2128862"/>
              <a:gd name="connsiteX9096" fmla="*/ 580403 w 2482948"/>
              <a:gd name="connsiteY9096" fmla="*/ 968913 h 2128862"/>
              <a:gd name="connsiteX9097" fmla="*/ 1499626 w 2482948"/>
              <a:gd name="connsiteY9097" fmla="*/ 964268 h 2128862"/>
              <a:gd name="connsiteX9098" fmla="*/ 1497669 w 2482948"/>
              <a:gd name="connsiteY9098" fmla="*/ 964456 h 2128862"/>
              <a:gd name="connsiteX9099" fmla="*/ 1497389 w 2482948"/>
              <a:gd name="connsiteY9099" fmla="*/ 964483 h 2128862"/>
              <a:gd name="connsiteX9100" fmla="*/ 1500644 w 2482948"/>
              <a:gd name="connsiteY9100" fmla="*/ 965578 h 2128862"/>
              <a:gd name="connsiteX9101" fmla="*/ 1501800 w 2482948"/>
              <a:gd name="connsiteY9101" fmla="*/ 965967 h 2128862"/>
              <a:gd name="connsiteX9102" fmla="*/ 1502374 w 2482948"/>
              <a:gd name="connsiteY9102" fmla="*/ 965831 h 2128862"/>
              <a:gd name="connsiteX9103" fmla="*/ 1502744 w 2482948"/>
              <a:gd name="connsiteY9103" fmla="*/ 965743 h 2128862"/>
              <a:gd name="connsiteX9104" fmla="*/ 1503389 w 2482948"/>
              <a:gd name="connsiteY9104" fmla="*/ 965590 h 2128862"/>
              <a:gd name="connsiteX9105" fmla="*/ 1501740 w 2482948"/>
              <a:gd name="connsiteY9105" fmla="*/ 965011 h 2128862"/>
              <a:gd name="connsiteX9106" fmla="*/ 1500618 w 2482948"/>
              <a:gd name="connsiteY9106" fmla="*/ 964617 h 2128862"/>
              <a:gd name="connsiteX9107" fmla="*/ 1871124 w 2482948"/>
              <a:gd name="connsiteY9107" fmla="*/ 964224 h 2128862"/>
              <a:gd name="connsiteX9108" fmla="*/ 1871917 w 2482948"/>
              <a:gd name="connsiteY9108" fmla="*/ 964949 h 2128862"/>
              <a:gd name="connsiteX9109" fmla="*/ 1873271 w 2482948"/>
              <a:gd name="connsiteY9109" fmla="*/ 966187 h 2128862"/>
              <a:gd name="connsiteX9110" fmla="*/ 1873254 w 2482948"/>
              <a:gd name="connsiteY9110" fmla="*/ 966030 h 2128862"/>
              <a:gd name="connsiteX9111" fmla="*/ 1873217 w 2482948"/>
              <a:gd name="connsiteY9111" fmla="*/ 965687 h 2128862"/>
              <a:gd name="connsiteX9112" fmla="*/ 1336076 w 2482948"/>
              <a:gd name="connsiteY9112" fmla="*/ 964216 h 2128862"/>
              <a:gd name="connsiteX9113" fmla="*/ 1338117 w 2482948"/>
              <a:gd name="connsiteY9113" fmla="*/ 964817 h 2128862"/>
              <a:gd name="connsiteX9114" fmla="*/ 1338606 w 2482948"/>
              <a:gd name="connsiteY9114" fmla="*/ 964961 h 2128862"/>
              <a:gd name="connsiteX9115" fmla="*/ 1338317 w 2482948"/>
              <a:gd name="connsiteY9115" fmla="*/ 964689 h 2128862"/>
              <a:gd name="connsiteX9116" fmla="*/ 1338144 w 2482948"/>
              <a:gd name="connsiteY9116" fmla="*/ 964526 h 2128862"/>
              <a:gd name="connsiteX9117" fmla="*/ 1306335 w 2482948"/>
              <a:gd name="connsiteY9117" fmla="*/ 964180 h 2128862"/>
              <a:gd name="connsiteX9118" fmla="*/ 1306538 w 2482948"/>
              <a:gd name="connsiteY9118" fmla="*/ 964562 h 2128862"/>
              <a:gd name="connsiteX9119" fmla="*/ 1306613 w 2482948"/>
              <a:gd name="connsiteY9119" fmla="*/ 964703 h 2128862"/>
              <a:gd name="connsiteX9120" fmla="*/ 1310040 w 2482948"/>
              <a:gd name="connsiteY9120" fmla="*/ 964965 h 2128862"/>
              <a:gd name="connsiteX9121" fmla="*/ 1310189 w 2482948"/>
              <a:gd name="connsiteY9121" fmla="*/ 964977 h 2128862"/>
              <a:gd name="connsiteX9122" fmla="*/ 2287145 w 2482948"/>
              <a:gd name="connsiteY9122" fmla="*/ 963822 h 2128862"/>
              <a:gd name="connsiteX9123" fmla="*/ 2284077 w 2482948"/>
              <a:gd name="connsiteY9123" fmla="*/ 970496 h 2128862"/>
              <a:gd name="connsiteX9124" fmla="*/ 2284223 w 2482948"/>
              <a:gd name="connsiteY9124" fmla="*/ 970252 h 2128862"/>
              <a:gd name="connsiteX9125" fmla="*/ 2285629 w 2482948"/>
              <a:gd name="connsiteY9125" fmla="*/ 967900 h 2128862"/>
              <a:gd name="connsiteX9126" fmla="*/ 2286146 w 2482948"/>
              <a:gd name="connsiteY9126" fmla="*/ 966509 h 2128862"/>
              <a:gd name="connsiteX9127" fmla="*/ 1214075 w 2482948"/>
              <a:gd name="connsiteY9127" fmla="*/ 963710 h 2128862"/>
              <a:gd name="connsiteX9128" fmla="*/ 1215393 w 2482948"/>
              <a:gd name="connsiteY9128" fmla="*/ 964890 h 2128862"/>
              <a:gd name="connsiteX9129" fmla="*/ 1225742 w 2482948"/>
              <a:gd name="connsiteY9129" fmla="*/ 974153 h 2128862"/>
              <a:gd name="connsiteX9130" fmla="*/ 1241987 w 2482948"/>
              <a:gd name="connsiteY9130" fmla="*/ 980187 h 2128862"/>
              <a:gd name="connsiteX9131" fmla="*/ 1246806 w 2482948"/>
              <a:gd name="connsiteY9131" fmla="*/ 981977 h 2128862"/>
              <a:gd name="connsiteX9132" fmla="*/ 1247190 w 2482948"/>
              <a:gd name="connsiteY9132" fmla="*/ 975879 h 2128862"/>
              <a:gd name="connsiteX9133" fmla="*/ 1233028 w 2482948"/>
              <a:gd name="connsiteY9133" fmla="*/ 972055 h 2128862"/>
              <a:gd name="connsiteX9134" fmla="*/ 1232091 w 2482948"/>
              <a:gd name="connsiteY9134" fmla="*/ 971802 h 2128862"/>
              <a:gd name="connsiteX9135" fmla="*/ 1223923 w 2482948"/>
              <a:gd name="connsiteY9135" fmla="*/ 969596 h 2128862"/>
              <a:gd name="connsiteX9136" fmla="*/ 1217061 w 2482948"/>
              <a:gd name="connsiteY9136" fmla="*/ 965495 h 2128862"/>
              <a:gd name="connsiteX9137" fmla="*/ 1909462 w 2482948"/>
              <a:gd name="connsiteY9137" fmla="*/ 963021 h 2128862"/>
              <a:gd name="connsiteX9138" fmla="*/ 1912039 w 2482948"/>
              <a:gd name="connsiteY9138" fmla="*/ 963927 h 2128862"/>
              <a:gd name="connsiteX9139" fmla="*/ 1912038 w 2482948"/>
              <a:gd name="connsiteY9139" fmla="*/ 963850 h 2128862"/>
              <a:gd name="connsiteX9140" fmla="*/ 1911443 w 2482948"/>
              <a:gd name="connsiteY9140" fmla="*/ 963659 h 2128862"/>
              <a:gd name="connsiteX9141" fmla="*/ 1852407 w 2482948"/>
              <a:gd name="connsiteY9141" fmla="*/ 962771 h 2128862"/>
              <a:gd name="connsiteX9142" fmla="*/ 1849398 w 2482948"/>
              <a:gd name="connsiteY9142" fmla="*/ 971073 h 2128862"/>
              <a:gd name="connsiteX9143" fmla="*/ 1845081 w 2482948"/>
              <a:gd name="connsiteY9143" fmla="*/ 982985 h 2128862"/>
              <a:gd name="connsiteX9144" fmla="*/ 1843541 w 2482948"/>
              <a:gd name="connsiteY9144" fmla="*/ 987234 h 2128862"/>
              <a:gd name="connsiteX9145" fmla="*/ 1852847 w 2482948"/>
              <a:gd name="connsiteY9145" fmla="*/ 1029494 h 2128862"/>
              <a:gd name="connsiteX9146" fmla="*/ 1856421 w 2482948"/>
              <a:gd name="connsiteY9146" fmla="*/ 1019434 h 2128862"/>
              <a:gd name="connsiteX9147" fmla="*/ 1860900 w 2482948"/>
              <a:gd name="connsiteY9147" fmla="*/ 1006828 h 2128862"/>
              <a:gd name="connsiteX9148" fmla="*/ 1860923 w 2482948"/>
              <a:gd name="connsiteY9148" fmla="*/ 1006762 h 2128862"/>
              <a:gd name="connsiteX9149" fmla="*/ 1860803 w 2482948"/>
              <a:gd name="connsiteY9149" fmla="*/ 1006034 h 2128862"/>
              <a:gd name="connsiteX9150" fmla="*/ 1860529 w 2482948"/>
              <a:gd name="connsiteY9150" fmla="*/ 1004377 h 2128862"/>
              <a:gd name="connsiteX9151" fmla="*/ 1854155 w 2482948"/>
              <a:gd name="connsiteY9151" fmla="*/ 965768 h 2128862"/>
              <a:gd name="connsiteX9152" fmla="*/ 1515246 w 2482948"/>
              <a:gd name="connsiteY9152" fmla="*/ 962770 h 2128862"/>
              <a:gd name="connsiteX9153" fmla="*/ 1512112 w 2482948"/>
              <a:gd name="connsiteY9153" fmla="*/ 963070 h 2128862"/>
              <a:gd name="connsiteX9154" fmla="*/ 1512093 w 2482948"/>
              <a:gd name="connsiteY9154" fmla="*/ 963144 h 2128862"/>
              <a:gd name="connsiteX9155" fmla="*/ 1512128 w 2482948"/>
              <a:gd name="connsiteY9155" fmla="*/ 963157 h 2128862"/>
              <a:gd name="connsiteX9156" fmla="*/ 1512728 w 2482948"/>
              <a:gd name="connsiteY9156" fmla="*/ 963369 h 2128862"/>
              <a:gd name="connsiteX9157" fmla="*/ 1513175 w 2482948"/>
              <a:gd name="connsiteY9157" fmla="*/ 963262 h 2128862"/>
              <a:gd name="connsiteX9158" fmla="*/ 1513356 w 2482948"/>
              <a:gd name="connsiteY9158" fmla="*/ 963219 h 2128862"/>
              <a:gd name="connsiteX9159" fmla="*/ 1990967 w 2482948"/>
              <a:gd name="connsiteY9159" fmla="*/ 962766 h 2128862"/>
              <a:gd name="connsiteX9160" fmla="*/ 1990964 w 2482948"/>
              <a:gd name="connsiteY9160" fmla="*/ 962767 h 2128862"/>
              <a:gd name="connsiteX9161" fmla="*/ 1984774 w 2482948"/>
              <a:gd name="connsiteY9161" fmla="*/ 964692 h 2128862"/>
              <a:gd name="connsiteX9162" fmla="*/ 1987705 w 2482948"/>
              <a:gd name="connsiteY9162" fmla="*/ 964445 h 2128862"/>
              <a:gd name="connsiteX9163" fmla="*/ 1990886 w 2482948"/>
              <a:gd name="connsiteY9163" fmla="*/ 962954 h 2128862"/>
              <a:gd name="connsiteX9164" fmla="*/ 723012 w 2482948"/>
              <a:gd name="connsiteY9164" fmla="*/ 962481 h 2128862"/>
              <a:gd name="connsiteX9165" fmla="*/ 722936 w 2482948"/>
              <a:gd name="connsiteY9165" fmla="*/ 962572 h 2128862"/>
              <a:gd name="connsiteX9166" fmla="*/ 723055 w 2482948"/>
              <a:gd name="connsiteY9166" fmla="*/ 962631 h 2128862"/>
              <a:gd name="connsiteX9167" fmla="*/ 724092 w 2482948"/>
              <a:gd name="connsiteY9167" fmla="*/ 963146 h 2128862"/>
              <a:gd name="connsiteX9168" fmla="*/ 724525 w 2482948"/>
              <a:gd name="connsiteY9168" fmla="*/ 963361 h 2128862"/>
              <a:gd name="connsiteX9169" fmla="*/ 1554926 w 2482948"/>
              <a:gd name="connsiteY9169" fmla="*/ 962335 h 2128862"/>
              <a:gd name="connsiteX9170" fmla="*/ 1554915 w 2482948"/>
              <a:gd name="connsiteY9170" fmla="*/ 962355 h 2128862"/>
              <a:gd name="connsiteX9171" fmla="*/ 1554883 w 2482948"/>
              <a:gd name="connsiteY9171" fmla="*/ 962411 h 2128862"/>
              <a:gd name="connsiteX9172" fmla="*/ 1554849 w 2482948"/>
              <a:gd name="connsiteY9172" fmla="*/ 962471 h 2128862"/>
              <a:gd name="connsiteX9173" fmla="*/ 1555119 w 2482948"/>
              <a:gd name="connsiteY9173" fmla="*/ 962663 h 2128862"/>
              <a:gd name="connsiteX9174" fmla="*/ 1555278 w 2482948"/>
              <a:gd name="connsiteY9174" fmla="*/ 962777 h 2128862"/>
              <a:gd name="connsiteX9175" fmla="*/ 1554932 w 2482948"/>
              <a:gd name="connsiteY9175" fmla="*/ 962343 h 2128862"/>
              <a:gd name="connsiteX9176" fmla="*/ 970017 w 2482948"/>
              <a:gd name="connsiteY9176" fmla="*/ 961898 h 2128862"/>
              <a:gd name="connsiteX9177" fmla="*/ 970188 w 2482948"/>
              <a:gd name="connsiteY9177" fmla="*/ 962578 h 2128862"/>
              <a:gd name="connsiteX9178" fmla="*/ 971417 w 2482948"/>
              <a:gd name="connsiteY9178" fmla="*/ 965382 h 2128862"/>
              <a:gd name="connsiteX9179" fmla="*/ 971768 w 2482948"/>
              <a:gd name="connsiteY9179" fmla="*/ 967720 h 2128862"/>
              <a:gd name="connsiteX9180" fmla="*/ 972201 w 2482948"/>
              <a:gd name="connsiteY9180" fmla="*/ 970601 h 2128862"/>
              <a:gd name="connsiteX9181" fmla="*/ 973278 w 2482948"/>
              <a:gd name="connsiteY9181" fmla="*/ 974894 h 2128862"/>
              <a:gd name="connsiteX9182" fmla="*/ 978283 w 2482948"/>
              <a:gd name="connsiteY9182" fmla="*/ 977054 h 2128862"/>
              <a:gd name="connsiteX9183" fmla="*/ 977689 w 2482948"/>
              <a:gd name="connsiteY9183" fmla="*/ 970048 h 2128862"/>
              <a:gd name="connsiteX9184" fmla="*/ 976283 w 2482948"/>
              <a:gd name="connsiteY9184" fmla="*/ 964497 h 2128862"/>
              <a:gd name="connsiteX9185" fmla="*/ 970366 w 2482948"/>
              <a:gd name="connsiteY9185" fmla="*/ 962042 h 2128862"/>
              <a:gd name="connsiteX9186" fmla="*/ 1465273 w 2482948"/>
              <a:gd name="connsiteY9186" fmla="*/ 961788 h 2128862"/>
              <a:gd name="connsiteX9187" fmla="*/ 1463391 w 2482948"/>
              <a:gd name="connsiteY9187" fmla="*/ 961869 h 2128862"/>
              <a:gd name="connsiteX9188" fmla="*/ 1465160 w 2482948"/>
              <a:gd name="connsiteY9188" fmla="*/ 962347 h 2128862"/>
              <a:gd name="connsiteX9189" fmla="*/ 1059632 w 2482948"/>
              <a:gd name="connsiteY9189" fmla="*/ 961552 h 2128862"/>
              <a:gd name="connsiteX9190" fmla="*/ 1079611 w 2482948"/>
              <a:gd name="connsiteY9190" fmla="*/ 970888 h 2128862"/>
              <a:gd name="connsiteX9191" fmla="*/ 1139542 w 2482948"/>
              <a:gd name="connsiteY9191" fmla="*/ 998893 h 2128862"/>
              <a:gd name="connsiteX9192" fmla="*/ 1139447 w 2482948"/>
              <a:gd name="connsiteY9192" fmla="*/ 998336 h 2128862"/>
              <a:gd name="connsiteX9193" fmla="*/ 1063462 w 2482948"/>
              <a:gd name="connsiteY9193" fmla="*/ 963003 h 2128862"/>
              <a:gd name="connsiteX9194" fmla="*/ 1471274 w 2482948"/>
              <a:gd name="connsiteY9194" fmla="*/ 961527 h 2128862"/>
              <a:gd name="connsiteX9195" fmla="*/ 1469744 w 2482948"/>
              <a:gd name="connsiteY9195" fmla="*/ 961593 h 2128862"/>
              <a:gd name="connsiteX9196" fmla="*/ 1469508 w 2482948"/>
              <a:gd name="connsiteY9196" fmla="*/ 962780 h 2128862"/>
              <a:gd name="connsiteX9197" fmla="*/ 1472968 w 2482948"/>
              <a:gd name="connsiteY9197" fmla="*/ 962440 h 2128862"/>
              <a:gd name="connsiteX9198" fmla="*/ 1474112 w 2482948"/>
              <a:gd name="connsiteY9198" fmla="*/ 962328 h 2128862"/>
              <a:gd name="connsiteX9199" fmla="*/ 1474004 w 2482948"/>
              <a:gd name="connsiteY9199" fmla="*/ 962298 h 2128862"/>
              <a:gd name="connsiteX9200" fmla="*/ 1473550 w 2482948"/>
              <a:gd name="connsiteY9200" fmla="*/ 962170 h 2128862"/>
              <a:gd name="connsiteX9201" fmla="*/ 890787 w 2482948"/>
              <a:gd name="connsiteY9201" fmla="*/ 961498 h 2128862"/>
              <a:gd name="connsiteX9202" fmla="*/ 858524 w 2482948"/>
              <a:gd name="connsiteY9202" fmla="*/ 966384 h 2128862"/>
              <a:gd name="connsiteX9203" fmla="*/ 846197 w 2482948"/>
              <a:gd name="connsiteY9203" fmla="*/ 965640 h 2128862"/>
              <a:gd name="connsiteX9204" fmla="*/ 843451 w 2482948"/>
              <a:gd name="connsiteY9204" fmla="*/ 965475 h 2128862"/>
              <a:gd name="connsiteX9205" fmla="*/ 836327 w 2482948"/>
              <a:gd name="connsiteY9205" fmla="*/ 966174 h 2128862"/>
              <a:gd name="connsiteX9206" fmla="*/ 852010 w 2482948"/>
              <a:gd name="connsiteY9206" fmla="*/ 967401 h 2128862"/>
              <a:gd name="connsiteX9207" fmla="*/ 887097 w 2482948"/>
              <a:gd name="connsiteY9207" fmla="*/ 962811 h 2128862"/>
              <a:gd name="connsiteX9208" fmla="*/ 892222 w 2482948"/>
              <a:gd name="connsiteY9208" fmla="*/ 962140 h 2128862"/>
              <a:gd name="connsiteX9209" fmla="*/ 892168 w 2482948"/>
              <a:gd name="connsiteY9209" fmla="*/ 962116 h 2128862"/>
              <a:gd name="connsiteX9210" fmla="*/ 1414081 w 2482948"/>
              <a:gd name="connsiteY9210" fmla="*/ 961385 h 2128862"/>
              <a:gd name="connsiteX9211" fmla="*/ 1428363 w 2482948"/>
              <a:gd name="connsiteY9211" fmla="*/ 965266 h 2128862"/>
              <a:gd name="connsiteX9212" fmla="*/ 1443567 w 2482948"/>
              <a:gd name="connsiteY9212" fmla="*/ 969397 h 2128862"/>
              <a:gd name="connsiteX9213" fmla="*/ 1446314 w 2482948"/>
              <a:gd name="connsiteY9213" fmla="*/ 969518 h 2128862"/>
              <a:gd name="connsiteX9214" fmla="*/ 1448194 w 2482948"/>
              <a:gd name="connsiteY9214" fmla="*/ 969601 h 2128862"/>
              <a:gd name="connsiteX9215" fmla="*/ 1422389 w 2482948"/>
              <a:gd name="connsiteY9215" fmla="*/ 962899 h 2128862"/>
              <a:gd name="connsiteX9216" fmla="*/ 1606906 w 2482948"/>
              <a:gd name="connsiteY9216" fmla="*/ 961212 h 2128862"/>
              <a:gd name="connsiteX9217" fmla="*/ 1605897 w 2482948"/>
              <a:gd name="connsiteY9217" fmla="*/ 964527 h 2128862"/>
              <a:gd name="connsiteX9218" fmla="*/ 1604740 w 2482948"/>
              <a:gd name="connsiteY9218" fmla="*/ 968330 h 2128862"/>
              <a:gd name="connsiteX9219" fmla="*/ 1624626 w 2482948"/>
              <a:gd name="connsiteY9219" fmla="*/ 978017 h 2128862"/>
              <a:gd name="connsiteX9220" fmla="*/ 1625243 w 2482948"/>
              <a:gd name="connsiteY9220" fmla="*/ 975647 h 2128862"/>
              <a:gd name="connsiteX9221" fmla="*/ 1625463 w 2482948"/>
              <a:gd name="connsiteY9221" fmla="*/ 974803 h 2128862"/>
              <a:gd name="connsiteX9222" fmla="*/ 1626209 w 2482948"/>
              <a:gd name="connsiteY9222" fmla="*/ 971940 h 2128862"/>
              <a:gd name="connsiteX9223" fmla="*/ 1489557 w 2482948"/>
              <a:gd name="connsiteY9223" fmla="*/ 960733 h 2128862"/>
              <a:gd name="connsiteX9224" fmla="*/ 1489140 w 2482948"/>
              <a:gd name="connsiteY9224" fmla="*/ 960751 h 2128862"/>
              <a:gd name="connsiteX9225" fmla="*/ 1487975 w 2482948"/>
              <a:gd name="connsiteY9225" fmla="*/ 960802 h 2128862"/>
              <a:gd name="connsiteX9226" fmla="*/ 1486152 w 2482948"/>
              <a:gd name="connsiteY9226" fmla="*/ 960881 h 2128862"/>
              <a:gd name="connsiteX9227" fmla="*/ 1486159 w 2482948"/>
              <a:gd name="connsiteY9227" fmla="*/ 960883 h 2128862"/>
              <a:gd name="connsiteX9228" fmla="*/ 1486168 w 2482948"/>
              <a:gd name="connsiteY9228" fmla="*/ 960885 h 2128862"/>
              <a:gd name="connsiteX9229" fmla="*/ 1486855 w 2482948"/>
              <a:gd name="connsiteY9229" fmla="*/ 961079 h 2128862"/>
              <a:gd name="connsiteX9230" fmla="*/ 1488279 w 2482948"/>
              <a:gd name="connsiteY9230" fmla="*/ 960940 h 2128862"/>
              <a:gd name="connsiteX9231" fmla="*/ 1489739 w 2482948"/>
              <a:gd name="connsiteY9231" fmla="*/ 960797 h 2128862"/>
              <a:gd name="connsiteX9232" fmla="*/ 923357 w 2482948"/>
              <a:gd name="connsiteY9232" fmla="*/ 960722 h 2128862"/>
              <a:gd name="connsiteX9233" fmla="*/ 922620 w 2482948"/>
              <a:gd name="connsiteY9233" fmla="*/ 960967 h 2128862"/>
              <a:gd name="connsiteX9234" fmla="*/ 909977 w 2482948"/>
              <a:gd name="connsiteY9234" fmla="*/ 965174 h 2128862"/>
              <a:gd name="connsiteX9235" fmla="*/ 910021 w 2482948"/>
              <a:gd name="connsiteY9235" fmla="*/ 965194 h 2128862"/>
              <a:gd name="connsiteX9236" fmla="*/ 910515 w 2482948"/>
              <a:gd name="connsiteY9236" fmla="*/ 965415 h 2128862"/>
              <a:gd name="connsiteX9237" fmla="*/ 920963 w 2482948"/>
              <a:gd name="connsiteY9237" fmla="*/ 962182 h 2128862"/>
              <a:gd name="connsiteX9238" fmla="*/ 922282 w 2482948"/>
              <a:gd name="connsiteY9238" fmla="*/ 961378 h 2128862"/>
              <a:gd name="connsiteX9239" fmla="*/ 1660955 w 2482948"/>
              <a:gd name="connsiteY9239" fmla="*/ 960225 h 2128862"/>
              <a:gd name="connsiteX9240" fmla="*/ 1660813 w 2482948"/>
              <a:gd name="connsiteY9240" fmla="*/ 960702 h 2128862"/>
              <a:gd name="connsiteX9241" fmla="*/ 1660737 w 2482948"/>
              <a:gd name="connsiteY9241" fmla="*/ 960959 h 2128862"/>
              <a:gd name="connsiteX9242" fmla="*/ 1660674 w 2482948"/>
              <a:gd name="connsiteY9242" fmla="*/ 961170 h 2128862"/>
              <a:gd name="connsiteX9243" fmla="*/ 1660831 w 2482948"/>
              <a:gd name="connsiteY9243" fmla="*/ 961709 h 2128862"/>
              <a:gd name="connsiteX9244" fmla="*/ 1661197 w 2482948"/>
              <a:gd name="connsiteY9244" fmla="*/ 962964 h 2128862"/>
              <a:gd name="connsiteX9245" fmla="*/ 1670352 w 2482948"/>
              <a:gd name="connsiteY9245" fmla="*/ 979893 h 2128862"/>
              <a:gd name="connsiteX9246" fmla="*/ 899226 w 2482948"/>
              <a:gd name="connsiteY9246" fmla="*/ 960220 h 2128862"/>
              <a:gd name="connsiteX9247" fmla="*/ 899046 w 2482948"/>
              <a:gd name="connsiteY9247" fmla="*/ 960247 h 2128862"/>
              <a:gd name="connsiteX9248" fmla="*/ 898989 w 2482948"/>
              <a:gd name="connsiteY9248" fmla="*/ 960256 h 2128862"/>
              <a:gd name="connsiteX9249" fmla="*/ 899018 w 2482948"/>
              <a:gd name="connsiteY9249" fmla="*/ 960269 h 2128862"/>
              <a:gd name="connsiteX9250" fmla="*/ 899050 w 2482948"/>
              <a:gd name="connsiteY9250" fmla="*/ 960284 h 2128862"/>
              <a:gd name="connsiteX9251" fmla="*/ 1378972 w 2482948"/>
              <a:gd name="connsiteY9251" fmla="*/ 959888 h 2128862"/>
              <a:gd name="connsiteX9252" fmla="*/ 1381051 w 2482948"/>
              <a:gd name="connsiteY9252" fmla="*/ 961391 h 2128862"/>
              <a:gd name="connsiteX9253" fmla="*/ 1383335 w 2482948"/>
              <a:gd name="connsiteY9253" fmla="*/ 963043 h 2128862"/>
              <a:gd name="connsiteX9254" fmla="*/ 1384250 w 2482948"/>
              <a:gd name="connsiteY9254" fmla="*/ 963705 h 2128862"/>
              <a:gd name="connsiteX9255" fmla="*/ 1418115 w 2482948"/>
              <a:gd name="connsiteY9255" fmla="*/ 972414 h 2128862"/>
              <a:gd name="connsiteX9256" fmla="*/ 1434575 w 2482948"/>
              <a:gd name="connsiteY9256" fmla="*/ 975954 h 2128862"/>
              <a:gd name="connsiteX9257" fmla="*/ 1442183 w 2482948"/>
              <a:gd name="connsiteY9257" fmla="*/ 975986 h 2128862"/>
              <a:gd name="connsiteX9258" fmla="*/ 1444964 w 2482948"/>
              <a:gd name="connsiteY9258" fmla="*/ 975998 h 2128862"/>
              <a:gd name="connsiteX9259" fmla="*/ 1437930 w 2482948"/>
              <a:gd name="connsiteY9259" fmla="*/ 974323 h 2128862"/>
              <a:gd name="connsiteX9260" fmla="*/ 1435662 w 2482948"/>
              <a:gd name="connsiteY9260" fmla="*/ 973783 h 2128862"/>
              <a:gd name="connsiteX9261" fmla="*/ 1428658 w 2482948"/>
              <a:gd name="connsiteY9261" fmla="*/ 973472 h 2128862"/>
              <a:gd name="connsiteX9262" fmla="*/ 1396232 w 2482948"/>
              <a:gd name="connsiteY9262" fmla="*/ 964166 h 2128862"/>
              <a:gd name="connsiteX9263" fmla="*/ 1963654 w 2482948"/>
              <a:gd name="connsiteY9263" fmla="*/ 959305 h 2128862"/>
              <a:gd name="connsiteX9264" fmla="*/ 1958765 w 2482948"/>
              <a:gd name="connsiteY9264" fmla="*/ 959380 h 2128862"/>
              <a:gd name="connsiteX9265" fmla="*/ 1958679 w 2482948"/>
              <a:gd name="connsiteY9265" fmla="*/ 960461 h 2128862"/>
              <a:gd name="connsiteX9266" fmla="*/ 1958672 w 2482948"/>
              <a:gd name="connsiteY9266" fmla="*/ 960544 h 2128862"/>
              <a:gd name="connsiteX9267" fmla="*/ 1963195 w 2482948"/>
              <a:gd name="connsiteY9267" fmla="*/ 960335 h 2128862"/>
              <a:gd name="connsiteX9268" fmla="*/ 1963491 w 2482948"/>
              <a:gd name="connsiteY9268" fmla="*/ 959671 h 2128862"/>
              <a:gd name="connsiteX9269" fmla="*/ 1973428 w 2482948"/>
              <a:gd name="connsiteY9269" fmla="*/ 959155 h 2128862"/>
              <a:gd name="connsiteX9270" fmla="*/ 1968763 w 2482948"/>
              <a:gd name="connsiteY9270" fmla="*/ 959227 h 2128862"/>
              <a:gd name="connsiteX9271" fmla="*/ 1968376 w 2482948"/>
              <a:gd name="connsiteY9271" fmla="*/ 960095 h 2128862"/>
              <a:gd name="connsiteX9272" fmla="*/ 1973351 w 2482948"/>
              <a:gd name="connsiteY9272" fmla="*/ 959864 h 2128862"/>
              <a:gd name="connsiteX9273" fmla="*/ 1973370 w 2482948"/>
              <a:gd name="connsiteY9273" fmla="*/ 959687 h 2128862"/>
              <a:gd name="connsiteX9274" fmla="*/ 1556727 w 2482948"/>
              <a:gd name="connsiteY9274" fmla="*/ 959137 h 2128862"/>
              <a:gd name="connsiteX9275" fmla="*/ 1556543 w 2482948"/>
              <a:gd name="connsiteY9275" fmla="*/ 959465 h 2128862"/>
              <a:gd name="connsiteX9276" fmla="*/ 1559408 w 2482948"/>
              <a:gd name="connsiteY9276" fmla="*/ 962862 h 2128862"/>
              <a:gd name="connsiteX9277" fmla="*/ 1561965 w 2482948"/>
              <a:gd name="connsiteY9277" fmla="*/ 965894 h 2128862"/>
              <a:gd name="connsiteX9278" fmla="*/ 1006323 w 2482948"/>
              <a:gd name="connsiteY9278" fmla="*/ 959064 h 2128862"/>
              <a:gd name="connsiteX9279" fmla="*/ 1005299 w 2482948"/>
              <a:gd name="connsiteY9279" fmla="*/ 964938 h 2128862"/>
              <a:gd name="connsiteX9280" fmla="*/ 1004285 w 2482948"/>
              <a:gd name="connsiteY9280" fmla="*/ 970753 h 2128862"/>
              <a:gd name="connsiteX9281" fmla="*/ 1004357 w 2482948"/>
              <a:gd name="connsiteY9281" fmla="*/ 970783 h 2128862"/>
              <a:gd name="connsiteX9282" fmla="*/ 1004742 w 2482948"/>
              <a:gd name="connsiteY9282" fmla="*/ 970943 h 2128862"/>
              <a:gd name="connsiteX9283" fmla="*/ 1005567 w 2482948"/>
              <a:gd name="connsiteY9283" fmla="*/ 966845 h 2128862"/>
              <a:gd name="connsiteX9284" fmla="*/ 1007073 w 2482948"/>
              <a:gd name="connsiteY9284" fmla="*/ 959362 h 2128862"/>
              <a:gd name="connsiteX9285" fmla="*/ 1991519 w 2482948"/>
              <a:gd name="connsiteY9285" fmla="*/ 958877 h 2128862"/>
              <a:gd name="connsiteX9286" fmla="*/ 1985534 w 2482948"/>
              <a:gd name="connsiteY9286" fmla="*/ 958969 h 2128862"/>
              <a:gd name="connsiteX9287" fmla="*/ 1977585 w 2482948"/>
              <a:gd name="connsiteY9287" fmla="*/ 959091 h 2128862"/>
              <a:gd name="connsiteX9288" fmla="*/ 1977547 w 2482948"/>
              <a:gd name="connsiteY9288" fmla="*/ 959446 h 2128862"/>
              <a:gd name="connsiteX9289" fmla="*/ 1977536 w 2482948"/>
              <a:gd name="connsiteY9289" fmla="*/ 959550 h 2128862"/>
              <a:gd name="connsiteX9290" fmla="*/ 1977523 w 2482948"/>
              <a:gd name="connsiteY9290" fmla="*/ 959671 h 2128862"/>
              <a:gd name="connsiteX9291" fmla="*/ 1991167 w 2482948"/>
              <a:gd name="connsiteY9291" fmla="*/ 959039 h 2128862"/>
              <a:gd name="connsiteX9292" fmla="*/ 570056 w 2482948"/>
              <a:gd name="connsiteY9292" fmla="*/ 958872 h 2128862"/>
              <a:gd name="connsiteX9293" fmla="*/ 502163 w 2482948"/>
              <a:gd name="connsiteY9293" fmla="*/ 1026616 h 2128862"/>
              <a:gd name="connsiteX9294" fmla="*/ 407823 w 2482948"/>
              <a:gd name="connsiteY9294" fmla="*/ 1105519 h 2128862"/>
              <a:gd name="connsiteX9295" fmla="*/ 497550 w 2482948"/>
              <a:gd name="connsiteY9295" fmla="*/ 1031413 h 2128862"/>
              <a:gd name="connsiteX9296" fmla="*/ 1634306 w 2482948"/>
              <a:gd name="connsiteY9296" fmla="*/ 958821 h 2128862"/>
              <a:gd name="connsiteX9297" fmla="*/ 1633533 w 2482948"/>
              <a:gd name="connsiteY9297" fmla="*/ 961783 h 2128862"/>
              <a:gd name="connsiteX9298" fmla="*/ 1649221 w 2482948"/>
              <a:gd name="connsiteY9298" fmla="*/ 980461 h 2128862"/>
              <a:gd name="connsiteX9299" fmla="*/ 1647694 w 2482948"/>
              <a:gd name="connsiteY9299" fmla="*/ 975446 h 2128862"/>
              <a:gd name="connsiteX9300" fmla="*/ 726072 w 2482948"/>
              <a:gd name="connsiteY9300" fmla="*/ 958806 h 2128862"/>
              <a:gd name="connsiteX9301" fmla="*/ 726048 w 2482948"/>
              <a:gd name="connsiteY9301" fmla="*/ 958834 h 2128862"/>
              <a:gd name="connsiteX9302" fmla="*/ 739059 w 2482948"/>
              <a:gd name="connsiteY9302" fmla="*/ 966423 h 2128862"/>
              <a:gd name="connsiteX9303" fmla="*/ 757484 w 2482948"/>
              <a:gd name="connsiteY9303" fmla="*/ 977169 h 2128862"/>
              <a:gd name="connsiteX9304" fmla="*/ 767014 w 2482948"/>
              <a:gd name="connsiteY9304" fmla="*/ 980732 h 2128862"/>
              <a:gd name="connsiteX9305" fmla="*/ 777401 w 2482948"/>
              <a:gd name="connsiteY9305" fmla="*/ 984616 h 2128862"/>
              <a:gd name="connsiteX9306" fmla="*/ 791923 w 2482948"/>
              <a:gd name="connsiteY9306" fmla="*/ 990046 h 2128862"/>
              <a:gd name="connsiteX9307" fmla="*/ 796221 w 2482948"/>
              <a:gd name="connsiteY9307" fmla="*/ 990280 h 2128862"/>
              <a:gd name="connsiteX9308" fmla="*/ 796010 w 2482948"/>
              <a:gd name="connsiteY9308" fmla="*/ 990250 h 2128862"/>
              <a:gd name="connsiteX9309" fmla="*/ 795663 w 2482948"/>
              <a:gd name="connsiteY9309" fmla="*/ 990201 h 2128862"/>
              <a:gd name="connsiteX9310" fmla="*/ 758892 w 2482948"/>
              <a:gd name="connsiteY9310" fmla="*/ 977232 h 2128862"/>
              <a:gd name="connsiteX9311" fmla="*/ 758891 w 2482948"/>
              <a:gd name="connsiteY9311" fmla="*/ 977231 h 2128862"/>
              <a:gd name="connsiteX9312" fmla="*/ 745133 w 2482948"/>
              <a:gd name="connsiteY9312" fmla="*/ 969507 h 2128862"/>
              <a:gd name="connsiteX9313" fmla="*/ 1940648 w 2482948"/>
              <a:gd name="connsiteY9313" fmla="*/ 958069 h 2128862"/>
              <a:gd name="connsiteX9314" fmla="*/ 1939116 w 2482948"/>
              <a:gd name="connsiteY9314" fmla="*/ 961450 h 2128862"/>
              <a:gd name="connsiteX9315" fmla="*/ 1953375 w 2482948"/>
              <a:gd name="connsiteY9315" fmla="*/ 960790 h 2128862"/>
              <a:gd name="connsiteX9316" fmla="*/ 1953416 w 2482948"/>
              <a:gd name="connsiteY9316" fmla="*/ 960284 h 2128862"/>
              <a:gd name="connsiteX9317" fmla="*/ 1953450 w 2482948"/>
              <a:gd name="connsiteY9317" fmla="*/ 959858 h 2128862"/>
              <a:gd name="connsiteX9318" fmla="*/ 1953488 w 2482948"/>
              <a:gd name="connsiteY9318" fmla="*/ 959392 h 2128862"/>
              <a:gd name="connsiteX9319" fmla="*/ 1951850 w 2482948"/>
              <a:gd name="connsiteY9319" fmla="*/ 959223 h 2128862"/>
              <a:gd name="connsiteX9320" fmla="*/ 1911561 w 2482948"/>
              <a:gd name="connsiteY9320" fmla="*/ 958058 h 2128862"/>
              <a:gd name="connsiteX9321" fmla="*/ 1911539 w 2482948"/>
              <a:gd name="connsiteY9321" fmla="*/ 958108 h 2128862"/>
              <a:gd name="connsiteX9322" fmla="*/ 1911315 w 2482948"/>
              <a:gd name="connsiteY9322" fmla="*/ 958638 h 2128862"/>
              <a:gd name="connsiteX9323" fmla="*/ 1911954 w 2482948"/>
              <a:gd name="connsiteY9323" fmla="*/ 958846 h 2128862"/>
              <a:gd name="connsiteX9324" fmla="*/ 1911944 w 2482948"/>
              <a:gd name="connsiteY9324" fmla="*/ 958253 h 2128862"/>
              <a:gd name="connsiteX9325" fmla="*/ 1911765 w 2482948"/>
              <a:gd name="connsiteY9325" fmla="*/ 958162 h 2128862"/>
              <a:gd name="connsiteX9326" fmla="*/ 2055567 w 2482948"/>
              <a:gd name="connsiteY9326" fmla="*/ 958011 h 2128862"/>
              <a:gd name="connsiteX9327" fmla="*/ 2042028 w 2482948"/>
              <a:gd name="connsiteY9327" fmla="*/ 989968 h 2128862"/>
              <a:gd name="connsiteX9328" fmla="*/ 2030808 w 2482948"/>
              <a:gd name="connsiteY9328" fmla="*/ 1016454 h 2128862"/>
              <a:gd name="connsiteX9329" fmla="*/ 2025724 w 2482948"/>
              <a:gd name="connsiteY9329" fmla="*/ 1028456 h 2128862"/>
              <a:gd name="connsiteX9330" fmla="*/ 2025345 w 2482948"/>
              <a:gd name="connsiteY9330" fmla="*/ 1030212 h 2128862"/>
              <a:gd name="connsiteX9331" fmla="*/ 2018530 w 2482948"/>
              <a:gd name="connsiteY9331" fmla="*/ 1049065 h 2128862"/>
              <a:gd name="connsiteX9332" fmla="*/ 2014918 w 2482948"/>
              <a:gd name="connsiteY9332" fmla="*/ 1062194 h 2128862"/>
              <a:gd name="connsiteX9333" fmla="*/ 2013245 w 2482948"/>
              <a:gd name="connsiteY9333" fmla="*/ 1064826 h 2128862"/>
              <a:gd name="connsiteX9334" fmla="*/ 2012288 w 2482948"/>
              <a:gd name="connsiteY9334" fmla="*/ 1066333 h 2128862"/>
              <a:gd name="connsiteX9335" fmla="*/ 2008711 w 2482948"/>
              <a:gd name="connsiteY9335" fmla="*/ 1076228 h 2128862"/>
              <a:gd name="connsiteX9336" fmla="*/ 2004591 w 2482948"/>
              <a:gd name="connsiteY9336" fmla="*/ 1081972 h 2128862"/>
              <a:gd name="connsiteX9337" fmla="*/ 1997400 w 2482948"/>
              <a:gd name="connsiteY9337" fmla="*/ 1102168 h 2128862"/>
              <a:gd name="connsiteX9338" fmla="*/ 2003987 w 2482948"/>
              <a:gd name="connsiteY9338" fmla="*/ 1095872 h 2128862"/>
              <a:gd name="connsiteX9339" fmla="*/ 2011252 w 2482948"/>
              <a:gd name="connsiteY9339" fmla="*/ 1086961 h 2128862"/>
              <a:gd name="connsiteX9340" fmla="*/ 2032391 w 2482948"/>
              <a:gd name="connsiteY9340" fmla="*/ 1045719 h 2128862"/>
              <a:gd name="connsiteX9341" fmla="*/ 2052367 w 2482948"/>
              <a:gd name="connsiteY9341" fmla="*/ 975809 h 2128862"/>
              <a:gd name="connsiteX9342" fmla="*/ 2052377 w 2482948"/>
              <a:gd name="connsiteY9342" fmla="*/ 975773 h 2128862"/>
              <a:gd name="connsiteX9343" fmla="*/ 2053811 w 2482948"/>
              <a:gd name="connsiteY9343" fmla="*/ 967792 h 2128862"/>
              <a:gd name="connsiteX9344" fmla="*/ 946479 w 2482948"/>
              <a:gd name="connsiteY9344" fmla="*/ 957882 h 2128862"/>
              <a:gd name="connsiteX9345" fmla="*/ 946353 w 2482948"/>
              <a:gd name="connsiteY9345" fmla="*/ 958034 h 2128862"/>
              <a:gd name="connsiteX9346" fmla="*/ 946290 w 2482948"/>
              <a:gd name="connsiteY9346" fmla="*/ 958198 h 2128862"/>
              <a:gd name="connsiteX9347" fmla="*/ 946008 w 2482948"/>
              <a:gd name="connsiteY9347" fmla="*/ 958938 h 2128862"/>
              <a:gd name="connsiteX9348" fmla="*/ 943186 w 2482948"/>
              <a:gd name="connsiteY9348" fmla="*/ 961906 h 2128862"/>
              <a:gd name="connsiteX9349" fmla="*/ 952286 w 2482948"/>
              <a:gd name="connsiteY9349" fmla="*/ 965834 h 2128862"/>
              <a:gd name="connsiteX9350" fmla="*/ 951363 w 2482948"/>
              <a:gd name="connsiteY9350" fmla="*/ 963279 h 2128862"/>
              <a:gd name="connsiteX9351" fmla="*/ 951362 w 2482948"/>
              <a:gd name="connsiteY9351" fmla="*/ 963276 h 2128862"/>
              <a:gd name="connsiteX9352" fmla="*/ 918877 w 2482948"/>
              <a:gd name="connsiteY9352" fmla="*/ 957338 h 2128862"/>
              <a:gd name="connsiteX9353" fmla="*/ 908994 w 2482948"/>
              <a:gd name="connsiteY9353" fmla="*/ 960786 h 2128862"/>
              <a:gd name="connsiteX9354" fmla="*/ 904037 w 2482948"/>
              <a:gd name="connsiteY9354" fmla="*/ 962516 h 2128862"/>
              <a:gd name="connsiteX9355" fmla="*/ 904055 w 2482948"/>
              <a:gd name="connsiteY9355" fmla="*/ 962524 h 2128862"/>
              <a:gd name="connsiteX9356" fmla="*/ 904575 w 2482948"/>
              <a:gd name="connsiteY9356" fmla="*/ 962757 h 2128862"/>
              <a:gd name="connsiteX9357" fmla="*/ 919757 w 2482948"/>
              <a:gd name="connsiteY9357" fmla="*/ 957717 h 2128862"/>
              <a:gd name="connsiteX9358" fmla="*/ 919751 w 2482948"/>
              <a:gd name="connsiteY9358" fmla="*/ 957714 h 2128862"/>
              <a:gd name="connsiteX9359" fmla="*/ 1212477 w 2482948"/>
              <a:gd name="connsiteY9359" fmla="*/ 957148 h 2128862"/>
              <a:gd name="connsiteX9360" fmla="*/ 1222458 w 2482948"/>
              <a:gd name="connsiteY9360" fmla="*/ 963957 h 2128862"/>
              <a:gd name="connsiteX9361" fmla="*/ 1247490 w 2482948"/>
              <a:gd name="connsiteY9361" fmla="*/ 971119 h 2128862"/>
              <a:gd name="connsiteX9362" fmla="*/ 1247814 w 2482948"/>
              <a:gd name="connsiteY9362" fmla="*/ 965987 h 2128862"/>
              <a:gd name="connsiteX9363" fmla="*/ 1240400 w 2482948"/>
              <a:gd name="connsiteY9363" fmla="*/ 963630 h 2128862"/>
              <a:gd name="connsiteX9364" fmla="*/ 1231200 w 2482948"/>
              <a:gd name="connsiteY9364" fmla="*/ 961998 h 2128862"/>
              <a:gd name="connsiteX9365" fmla="*/ 1224310 w 2482948"/>
              <a:gd name="connsiteY9365" fmla="*/ 960775 h 2128862"/>
              <a:gd name="connsiteX9366" fmla="*/ 1219387 w 2482948"/>
              <a:gd name="connsiteY9366" fmla="*/ 959901 h 2128862"/>
              <a:gd name="connsiteX9367" fmla="*/ 1214571 w 2482948"/>
              <a:gd name="connsiteY9367" fmla="*/ 957983 h 2128862"/>
              <a:gd name="connsiteX9368" fmla="*/ 999059 w 2482948"/>
              <a:gd name="connsiteY9368" fmla="*/ 956178 h 2128862"/>
              <a:gd name="connsiteX9369" fmla="*/ 999667 w 2482948"/>
              <a:gd name="connsiteY9369" fmla="*/ 968836 h 2128862"/>
              <a:gd name="connsiteX9370" fmla="*/ 1000562 w 2482948"/>
              <a:gd name="connsiteY9370" fmla="*/ 969208 h 2128862"/>
              <a:gd name="connsiteX9371" fmla="*/ 1001200 w 2482948"/>
              <a:gd name="connsiteY9371" fmla="*/ 969472 h 2128862"/>
              <a:gd name="connsiteX9372" fmla="*/ 1001802 w 2482948"/>
              <a:gd name="connsiteY9372" fmla="*/ 966146 h 2128862"/>
              <a:gd name="connsiteX9373" fmla="*/ 1003119 w 2482948"/>
              <a:gd name="connsiteY9373" fmla="*/ 958863 h 2128862"/>
              <a:gd name="connsiteX9374" fmla="*/ 1003100 w 2482948"/>
              <a:gd name="connsiteY9374" fmla="*/ 957784 h 2128862"/>
              <a:gd name="connsiteX9375" fmla="*/ 1000755 w 2482948"/>
              <a:gd name="connsiteY9375" fmla="*/ 956852 h 2128862"/>
              <a:gd name="connsiteX9376" fmla="*/ 807548 w 2482948"/>
              <a:gd name="connsiteY9376" fmla="*/ 956093 h 2128862"/>
              <a:gd name="connsiteX9377" fmla="*/ 813657 w 2482948"/>
              <a:gd name="connsiteY9377" fmla="*/ 957754 h 2128862"/>
              <a:gd name="connsiteX9378" fmla="*/ 813877 w 2482948"/>
              <a:gd name="connsiteY9378" fmla="*/ 957767 h 2128862"/>
              <a:gd name="connsiteX9379" fmla="*/ 2167497 w 2482948"/>
              <a:gd name="connsiteY9379" fmla="*/ 955987 h 2128862"/>
              <a:gd name="connsiteX9380" fmla="*/ 2167491 w 2482948"/>
              <a:gd name="connsiteY9380" fmla="*/ 956009 h 2128862"/>
              <a:gd name="connsiteX9381" fmla="*/ 2167411 w 2482948"/>
              <a:gd name="connsiteY9381" fmla="*/ 956313 h 2128862"/>
              <a:gd name="connsiteX9382" fmla="*/ 2166216 w 2482948"/>
              <a:gd name="connsiteY9382" fmla="*/ 960831 h 2128862"/>
              <a:gd name="connsiteX9383" fmla="*/ 2146565 w 2482948"/>
              <a:gd name="connsiteY9383" fmla="*/ 1012125 h 2128862"/>
              <a:gd name="connsiteX9384" fmla="*/ 2136187 w 2482948"/>
              <a:gd name="connsiteY9384" fmla="*/ 1030354 h 2128862"/>
              <a:gd name="connsiteX9385" fmla="*/ 2122962 w 2482948"/>
              <a:gd name="connsiteY9385" fmla="*/ 1064175 h 2128862"/>
              <a:gd name="connsiteX9386" fmla="*/ 2120161 w 2482948"/>
              <a:gd name="connsiteY9386" fmla="*/ 1071337 h 2128862"/>
              <a:gd name="connsiteX9387" fmla="*/ 2127016 w 2482948"/>
              <a:gd name="connsiteY9387" fmla="*/ 1063784 h 2128862"/>
              <a:gd name="connsiteX9388" fmla="*/ 2139711 w 2482948"/>
              <a:gd name="connsiteY9388" fmla="*/ 1048403 h 2128862"/>
              <a:gd name="connsiteX9389" fmla="*/ 2170573 w 2482948"/>
              <a:gd name="connsiteY9389" fmla="*/ 991147 h 2128862"/>
              <a:gd name="connsiteX9390" fmla="*/ 2173486 w 2482948"/>
              <a:gd name="connsiteY9390" fmla="*/ 980948 h 2128862"/>
              <a:gd name="connsiteX9391" fmla="*/ 2180604 w 2482948"/>
              <a:gd name="connsiteY9391" fmla="*/ 956027 h 2128862"/>
              <a:gd name="connsiteX9392" fmla="*/ 2175934 w 2482948"/>
              <a:gd name="connsiteY9392" fmla="*/ 956971 h 2128862"/>
              <a:gd name="connsiteX9393" fmla="*/ 1362276 w 2482948"/>
              <a:gd name="connsiteY9393" fmla="*/ 955749 h 2128862"/>
              <a:gd name="connsiteX9394" fmla="*/ 1366792 w 2482948"/>
              <a:gd name="connsiteY9394" fmla="*/ 959196 h 2128862"/>
              <a:gd name="connsiteX9395" fmla="*/ 1366832 w 2482948"/>
              <a:gd name="connsiteY9395" fmla="*/ 959226 h 2128862"/>
              <a:gd name="connsiteX9396" fmla="*/ 1367154 w 2482948"/>
              <a:gd name="connsiteY9396" fmla="*/ 959309 h 2128862"/>
              <a:gd name="connsiteX9397" fmla="*/ 1370895 w 2482948"/>
              <a:gd name="connsiteY9397" fmla="*/ 960271 h 2128862"/>
              <a:gd name="connsiteX9398" fmla="*/ 1368886 w 2482948"/>
              <a:gd name="connsiteY9398" fmla="*/ 958824 h 2128862"/>
              <a:gd name="connsiteX9399" fmla="*/ 1365842 w 2482948"/>
              <a:gd name="connsiteY9399" fmla="*/ 956633 h 2128862"/>
              <a:gd name="connsiteX9400" fmla="*/ 1365400 w 2482948"/>
              <a:gd name="connsiteY9400" fmla="*/ 956524 h 2128862"/>
              <a:gd name="connsiteX9401" fmla="*/ 1596988 w 2482948"/>
              <a:gd name="connsiteY9401" fmla="*/ 955700 h 2128862"/>
              <a:gd name="connsiteX9402" fmla="*/ 1600879 w 2482948"/>
              <a:gd name="connsiteY9402" fmla="*/ 964938 h 2128862"/>
              <a:gd name="connsiteX9403" fmla="*/ 1601169 w 2482948"/>
              <a:gd name="connsiteY9403" fmla="*/ 963985 h 2128862"/>
              <a:gd name="connsiteX9404" fmla="*/ 1601847 w 2482948"/>
              <a:gd name="connsiteY9404" fmla="*/ 961759 h 2128862"/>
              <a:gd name="connsiteX9405" fmla="*/ 1602722 w 2482948"/>
              <a:gd name="connsiteY9405" fmla="*/ 958887 h 2128862"/>
              <a:gd name="connsiteX9406" fmla="*/ 1470965 w 2482948"/>
              <a:gd name="connsiteY9406" fmla="*/ 955468 h 2128862"/>
              <a:gd name="connsiteX9407" fmla="*/ 1470754 w 2482948"/>
              <a:gd name="connsiteY9407" fmla="*/ 956527 h 2128862"/>
              <a:gd name="connsiteX9408" fmla="*/ 1471884 w 2482948"/>
              <a:gd name="connsiteY9408" fmla="*/ 956846 h 2128862"/>
              <a:gd name="connsiteX9409" fmla="*/ 1477484 w 2482948"/>
              <a:gd name="connsiteY9409" fmla="*/ 956595 h 2128862"/>
              <a:gd name="connsiteX9410" fmla="*/ 1475585 w 2482948"/>
              <a:gd name="connsiteY9410" fmla="*/ 956053 h 2128862"/>
              <a:gd name="connsiteX9411" fmla="*/ 1473616 w 2482948"/>
              <a:gd name="connsiteY9411" fmla="*/ 955490 h 2128862"/>
              <a:gd name="connsiteX9412" fmla="*/ 1884327 w 2482948"/>
              <a:gd name="connsiteY9412" fmla="*/ 954928 h 2128862"/>
              <a:gd name="connsiteX9413" fmla="*/ 1884120 w 2482948"/>
              <a:gd name="connsiteY9413" fmla="*/ 955512 h 2128862"/>
              <a:gd name="connsiteX9414" fmla="*/ 1888184 w 2482948"/>
              <a:gd name="connsiteY9414" fmla="*/ 958878 h 2128862"/>
              <a:gd name="connsiteX9415" fmla="*/ 1888993 w 2482948"/>
              <a:gd name="connsiteY9415" fmla="*/ 959216 h 2128862"/>
              <a:gd name="connsiteX9416" fmla="*/ 1890344 w 2482948"/>
              <a:gd name="connsiteY9416" fmla="*/ 959781 h 2128862"/>
              <a:gd name="connsiteX9417" fmla="*/ 1892275 w 2482948"/>
              <a:gd name="connsiteY9417" fmla="*/ 960589 h 2128862"/>
              <a:gd name="connsiteX9418" fmla="*/ 1892188 w 2482948"/>
              <a:gd name="connsiteY9418" fmla="*/ 959137 h 2128862"/>
              <a:gd name="connsiteX9419" fmla="*/ 1887379 w 2482948"/>
              <a:gd name="connsiteY9419" fmla="*/ 955910 h 2128862"/>
              <a:gd name="connsiteX9420" fmla="*/ 1343299 w 2482948"/>
              <a:gd name="connsiteY9420" fmla="*/ 954340 h 2128862"/>
              <a:gd name="connsiteX9421" fmla="*/ 1343408 w 2482948"/>
              <a:gd name="connsiteY9421" fmla="*/ 954453 h 2128862"/>
              <a:gd name="connsiteX9422" fmla="*/ 1343456 w 2482948"/>
              <a:gd name="connsiteY9422" fmla="*/ 954503 h 2128862"/>
              <a:gd name="connsiteX9423" fmla="*/ 1355645 w 2482948"/>
              <a:gd name="connsiteY9423" fmla="*/ 956603 h 2128862"/>
              <a:gd name="connsiteX9424" fmla="*/ 1352920 w 2482948"/>
              <a:gd name="connsiteY9424" fmla="*/ 954515 h 2128862"/>
              <a:gd name="connsiteX9425" fmla="*/ 729817 w 2482948"/>
              <a:gd name="connsiteY9425" fmla="*/ 954308 h 2128862"/>
              <a:gd name="connsiteX9426" fmla="*/ 728830 w 2482948"/>
              <a:gd name="connsiteY9426" fmla="*/ 955492 h 2128862"/>
              <a:gd name="connsiteX9427" fmla="*/ 758671 w 2482948"/>
              <a:gd name="connsiteY9427" fmla="*/ 972241 h 2128862"/>
              <a:gd name="connsiteX9428" fmla="*/ 758674 w 2482948"/>
              <a:gd name="connsiteY9428" fmla="*/ 972242 h 2128862"/>
              <a:gd name="connsiteX9429" fmla="*/ 758675 w 2482948"/>
              <a:gd name="connsiteY9429" fmla="*/ 972242 h 2128862"/>
              <a:gd name="connsiteX9430" fmla="*/ 799573 w 2482948"/>
              <a:gd name="connsiteY9430" fmla="*/ 984507 h 2128862"/>
              <a:gd name="connsiteX9431" fmla="*/ 761813 w 2482948"/>
              <a:gd name="connsiteY9431" fmla="*/ 971848 h 2128862"/>
              <a:gd name="connsiteX9432" fmla="*/ 761810 w 2482948"/>
              <a:gd name="connsiteY9432" fmla="*/ 971848 h 2128862"/>
              <a:gd name="connsiteX9433" fmla="*/ 2189183 w 2482948"/>
              <a:gd name="connsiteY9433" fmla="*/ 954294 h 2128862"/>
              <a:gd name="connsiteX9434" fmla="*/ 2188245 w 2482948"/>
              <a:gd name="connsiteY9434" fmla="*/ 954483 h 2128862"/>
              <a:gd name="connsiteX9435" fmla="*/ 2185274 w 2482948"/>
              <a:gd name="connsiteY9435" fmla="*/ 955084 h 2128862"/>
              <a:gd name="connsiteX9436" fmla="*/ 2178671 w 2482948"/>
              <a:gd name="connsiteY9436" fmla="*/ 978036 h 2128862"/>
              <a:gd name="connsiteX9437" fmla="*/ 2185609 w 2482948"/>
              <a:gd name="connsiteY9437" fmla="*/ 962366 h 2128862"/>
              <a:gd name="connsiteX9438" fmla="*/ 826197 w 2482948"/>
              <a:gd name="connsiteY9438" fmla="*/ 954066 h 2128862"/>
              <a:gd name="connsiteX9439" fmla="*/ 833052 w 2482948"/>
              <a:gd name="connsiteY9439" fmla="*/ 955522 h 2128862"/>
              <a:gd name="connsiteX9440" fmla="*/ 847960 w 2482948"/>
              <a:gd name="connsiteY9440" fmla="*/ 956279 h 2128862"/>
              <a:gd name="connsiteX9441" fmla="*/ 858284 w 2482948"/>
              <a:gd name="connsiteY9441" fmla="*/ 955147 h 2128862"/>
              <a:gd name="connsiteX9442" fmla="*/ 853538 w 2482948"/>
              <a:gd name="connsiteY9442" fmla="*/ 954987 h 2128862"/>
              <a:gd name="connsiteX9443" fmla="*/ 845703 w 2482948"/>
              <a:gd name="connsiteY9443" fmla="*/ 955989 h 2128862"/>
              <a:gd name="connsiteX9444" fmla="*/ 837898 w 2482948"/>
              <a:gd name="connsiteY9444" fmla="*/ 954460 h 2128862"/>
              <a:gd name="connsiteX9445" fmla="*/ 829631 w 2482948"/>
              <a:gd name="connsiteY9445" fmla="*/ 954181 h 2128862"/>
              <a:gd name="connsiteX9446" fmla="*/ 950867 w 2482948"/>
              <a:gd name="connsiteY9446" fmla="*/ 953953 h 2128862"/>
              <a:gd name="connsiteX9447" fmla="*/ 949590 w 2482948"/>
              <a:gd name="connsiteY9447" fmla="*/ 954691 h 2128862"/>
              <a:gd name="connsiteX9448" fmla="*/ 952533 w 2482948"/>
              <a:gd name="connsiteY9448" fmla="*/ 957841 h 2128862"/>
              <a:gd name="connsiteX9449" fmla="*/ 953501 w 2482948"/>
              <a:gd name="connsiteY9449" fmla="*/ 958876 h 2128862"/>
              <a:gd name="connsiteX9450" fmla="*/ 953501 w 2482948"/>
              <a:gd name="connsiteY9450" fmla="*/ 958877 h 2128862"/>
              <a:gd name="connsiteX9451" fmla="*/ 957681 w 2482948"/>
              <a:gd name="connsiteY9451" fmla="*/ 968162 h 2128862"/>
              <a:gd name="connsiteX9452" fmla="*/ 967808 w 2482948"/>
              <a:gd name="connsiteY9452" fmla="*/ 972533 h 2128862"/>
              <a:gd name="connsiteX9453" fmla="*/ 966528 w 2482948"/>
              <a:gd name="connsiteY9453" fmla="*/ 966969 h 2128862"/>
              <a:gd name="connsiteX9454" fmla="*/ 963371 w 2482948"/>
              <a:gd name="connsiteY9454" fmla="*/ 959141 h 2128862"/>
              <a:gd name="connsiteX9455" fmla="*/ 956784 w 2482948"/>
              <a:gd name="connsiteY9455" fmla="*/ 956408 h 2128862"/>
              <a:gd name="connsiteX9456" fmla="*/ 952310 w 2482948"/>
              <a:gd name="connsiteY9456" fmla="*/ 954552 h 2128862"/>
              <a:gd name="connsiteX9457" fmla="*/ 1917327 w 2482948"/>
              <a:gd name="connsiteY9457" fmla="*/ 953665 h 2128862"/>
              <a:gd name="connsiteX9458" fmla="*/ 1917357 w 2482948"/>
              <a:gd name="connsiteY9458" fmla="*/ 955331 h 2128862"/>
              <a:gd name="connsiteX9459" fmla="*/ 1925948 w 2482948"/>
              <a:gd name="connsiteY9459" fmla="*/ 959728 h 2128862"/>
              <a:gd name="connsiteX9460" fmla="*/ 1932836 w 2482948"/>
              <a:gd name="connsiteY9460" fmla="*/ 961258 h 2128862"/>
              <a:gd name="connsiteX9461" fmla="*/ 1932924 w 2482948"/>
              <a:gd name="connsiteY9461" fmla="*/ 957273 h 2128862"/>
              <a:gd name="connsiteX9462" fmla="*/ 1931324 w 2482948"/>
              <a:gd name="connsiteY9462" fmla="*/ 957108 h 2128862"/>
              <a:gd name="connsiteX9463" fmla="*/ 1302016 w 2482948"/>
              <a:gd name="connsiteY9463" fmla="*/ 953587 h 2128862"/>
              <a:gd name="connsiteX9464" fmla="*/ 1302016 w 2482948"/>
              <a:gd name="connsiteY9464" fmla="*/ 954184 h 2128862"/>
              <a:gd name="connsiteX9465" fmla="*/ 1302828 w 2482948"/>
              <a:gd name="connsiteY9465" fmla="*/ 954423 h 2128862"/>
              <a:gd name="connsiteX9466" fmla="*/ 1305555 w 2482948"/>
              <a:gd name="connsiteY9466" fmla="*/ 954281 h 2128862"/>
              <a:gd name="connsiteX9467" fmla="*/ 1305310 w 2482948"/>
              <a:gd name="connsiteY9467" fmla="*/ 954229 h 2128862"/>
              <a:gd name="connsiteX9468" fmla="*/ 1302335 w 2482948"/>
              <a:gd name="connsiteY9468" fmla="*/ 953592 h 2128862"/>
              <a:gd name="connsiteX9469" fmla="*/ 1302281 w 2482948"/>
              <a:gd name="connsiteY9469" fmla="*/ 953591 h 2128862"/>
              <a:gd name="connsiteX9470" fmla="*/ 1302244 w 2482948"/>
              <a:gd name="connsiteY9470" fmla="*/ 953591 h 2128862"/>
              <a:gd name="connsiteX9471" fmla="*/ 2146542 w 2482948"/>
              <a:gd name="connsiteY9471" fmla="*/ 953543 h 2128862"/>
              <a:gd name="connsiteX9472" fmla="*/ 2128433 w 2482948"/>
              <a:gd name="connsiteY9472" fmla="*/ 1007918 h 2128862"/>
              <a:gd name="connsiteX9473" fmla="*/ 2103095 w 2482948"/>
              <a:gd name="connsiteY9473" fmla="*/ 1058542 h 2128862"/>
              <a:gd name="connsiteX9474" fmla="*/ 2098928 w 2482948"/>
              <a:gd name="connsiteY9474" fmla="*/ 1063773 h 2128862"/>
              <a:gd name="connsiteX9475" fmla="*/ 2090463 w 2482948"/>
              <a:gd name="connsiteY9475" fmla="*/ 1074401 h 2128862"/>
              <a:gd name="connsiteX9476" fmla="*/ 2083011 w 2482948"/>
              <a:gd name="connsiteY9476" fmla="*/ 1093205 h 2128862"/>
              <a:gd name="connsiteX9477" fmla="*/ 2112926 w 2482948"/>
              <a:gd name="connsiteY9477" fmla="*/ 1058720 h 2128862"/>
              <a:gd name="connsiteX9478" fmla="*/ 2118422 w 2482948"/>
              <a:gd name="connsiteY9478" fmla="*/ 1050481 h 2128862"/>
              <a:gd name="connsiteX9479" fmla="*/ 2122869 w 2482948"/>
              <a:gd name="connsiteY9479" fmla="*/ 1043815 h 2128862"/>
              <a:gd name="connsiteX9480" fmla="*/ 2135607 w 2482948"/>
              <a:gd name="connsiteY9480" fmla="*/ 1017419 h 2128862"/>
              <a:gd name="connsiteX9481" fmla="*/ 2137433 w 2482948"/>
              <a:gd name="connsiteY9481" fmla="*/ 1012746 h 2128862"/>
              <a:gd name="connsiteX9482" fmla="*/ 2149627 w 2482948"/>
              <a:gd name="connsiteY9482" fmla="*/ 981550 h 2128862"/>
              <a:gd name="connsiteX9483" fmla="*/ 2149951 w 2482948"/>
              <a:gd name="connsiteY9483" fmla="*/ 980721 h 2128862"/>
              <a:gd name="connsiteX9484" fmla="*/ 2160191 w 2482948"/>
              <a:gd name="connsiteY9484" fmla="*/ 958399 h 2128862"/>
              <a:gd name="connsiteX9485" fmla="*/ 2160368 w 2482948"/>
              <a:gd name="connsiteY9485" fmla="*/ 957804 h 2128862"/>
              <a:gd name="connsiteX9486" fmla="*/ 2160736 w 2482948"/>
              <a:gd name="connsiteY9486" fmla="*/ 956569 h 2128862"/>
              <a:gd name="connsiteX9487" fmla="*/ 2161131 w 2482948"/>
              <a:gd name="connsiteY9487" fmla="*/ 955244 h 2128862"/>
              <a:gd name="connsiteX9488" fmla="*/ 2154810 w 2482948"/>
              <a:gd name="connsiteY9488" fmla="*/ 954507 h 2128862"/>
              <a:gd name="connsiteX9489" fmla="*/ 1718936 w 2482948"/>
              <a:gd name="connsiteY9489" fmla="*/ 953007 h 2128862"/>
              <a:gd name="connsiteX9490" fmla="*/ 1718257 w 2482948"/>
              <a:gd name="connsiteY9490" fmla="*/ 954851 h 2128862"/>
              <a:gd name="connsiteX9491" fmla="*/ 1717689 w 2482948"/>
              <a:gd name="connsiteY9491" fmla="*/ 956392 h 2128862"/>
              <a:gd name="connsiteX9492" fmla="*/ 1713939 w 2482948"/>
              <a:gd name="connsiteY9492" fmla="*/ 966573 h 2128862"/>
              <a:gd name="connsiteX9493" fmla="*/ 1721840 w 2482948"/>
              <a:gd name="connsiteY9493" fmla="*/ 982019 h 2128862"/>
              <a:gd name="connsiteX9494" fmla="*/ 1728016 w 2482948"/>
              <a:gd name="connsiteY9494" fmla="*/ 992520 h 2128862"/>
              <a:gd name="connsiteX9495" fmla="*/ 1731855 w 2482948"/>
              <a:gd name="connsiteY9495" fmla="*/ 981738 h 2128862"/>
              <a:gd name="connsiteX9496" fmla="*/ 1729420 w 2482948"/>
              <a:gd name="connsiteY9496" fmla="*/ 976323 h 2128862"/>
              <a:gd name="connsiteX9497" fmla="*/ 932355 w 2482948"/>
              <a:gd name="connsiteY9497" fmla="*/ 952635 h 2128862"/>
              <a:gd name="connsiteX9498" fmla="*/ 932341 w 2482948"/>
              <a:gd name="connsiteY9498" fmla="*/ 952640 h 2128862"/>
              <a:gd name="connsiteX9499" fmla="*/ 932151 w 2482948"/>
              <a:gd name="connsiteY9499" fmla="*/ 952707 h 2128862"/>
              <a:gd name="connsiteX9500" fmla="*/ 926466 w 2482948"/>
              <a:gd name="connsiteY9500" fmla="*/ 954690 h 2128862"/>
              <a:gd name="connsiteX9501" fmla="*/ 927513 w 2482948"/>
              <a:gd name="connsiteY9501" fmla="*/ 955142 h 2128862"/>
              <a:gd name="connsiteX9502" fmla="*/ 929481 w 2482948"/>
              <a:gd name="connsiteY9502" fmla="*/ 954489 h 2128862"/>
              <a:gd name="connsiteX9503" fmla="*/ 930766 w 2482948"/>
              <a:gd name="connsiteY9503" fmla="*/ 953660 h 2128862"/>
              <a:gd name="connsiteX9504" fmla="*/ 931090 w 2482948"/>
              <a:gd name="connsiteY9504" fmla="*/ 953451 h 2128862"/>
              <a:gd name="connsiteX9505" fmla="*/ 1663226 w 2482948"/>
              <a:gd name="connsiteY9505" fmla="*/ 952573 h 2128862"/>
              <a:gd name="connsiteX9506" fmla="*/ 1663001 w 2482948"/>
              <a:gd name="connsiteY9506" fmla="*/ 953331 h 2128862"/>
              <a:gd name="connsiteX9507" fmla="*/ 1667435 w 2482948"/>
              <a:gd name="connsiteY9507" fmla="*/ 962624 h 2128862"/>
              <a:gd name="connsiteX9508" fmla="*/ 1666416 w 2482948"/>
              <a:gd name="connsiteY9508" fmla="*/ 959784 h 2128862"/>
              <a:gd name="connsiteX9509" fmla="*/ 989912 w 2482948"/>
              <a:gd name="connsiteY9509" fmla="*/ 952545 h 2128862"/>
              <a:gd name="connsiteX9510" fmla="*/ 990839 w 2482948"/>
              <a:gd name="connsiteY9510" fmla="*/ 965172 h 2128862"/>
              <a:gd name="connsiteX9511" fmla="*/ 994865 w 2482948"/>
              <a:gd name="connsiteY9511" fmla="*/ 966843 h 2128862"/>
              <a:gd name="connsiteX9512" fmla="*/ 994762 w 2482948"/>
              <a:gd name="connsiteY9512" fmla="*/ 963579 h 2128862"/>
              <a:gd name="connsiteX9513" fmla="*/ 994470 w 2482948"/>
              <a:gd name="connsiteY9513" fmla="*/ 954355 h 2128862"/>
              <a:gd name="connsiteX9514" fmla="*/ 1775196 w 2482948"/>
              <a:gd name="connsiteY9514" fmla="*/ 951817 h 2128862"/>
              <a:gd name="connsiteX9515" fmla="*/ 1769682 w 2482948"/>
              <a:gd name="connsiteY9515" fmla="*/ 967372 h 2128862"/>
              <a:gd name="connsiteX9516" fmla="*/ 1768287 w 2482948"/>
              <a:gd name="connsiteY9516" fmla="*/ 971306 h 2128862"/>
              <a:gd name="connsiteX9517" fmla="*/ 1772861 w 2482948"/>
              <a:gd name="connsiteY9517" fmla="*/ 985877 h 2128862"/>
              <a:gd name="connsiteX9518" fmla="*/ 1780502 w 2482948"/>
              <a:gd name="connsiteY9518" fmla="*/ 1006260 h 2128862"/>
              <a:gd name="connsiteX9519" fmla="*/ 1785845 w 2482948"/>
              <a:gd name="connsiteY9519" fmla="*/ 991018 h 2128862"/>
              <a:gd name="connsiteX9520" fmla="*/ 1783489 w 2482948"/>
              <a:gd name="connsiteY9520" fmla="*/ 985417 h 2128862"/>
              <a:gd name="connsiteX9521" fmla="*/ 2201521 w 2482948"/>
              <a:gd name="connsiteY9521" fmla="*/ 951801 h 2128862"/>
              <a:gd name="connsiteX9522" fmla="*/ 2199829 w 2482948"/>
              <a:gd name="connsiteY9522" fmla="*/ 952143 h 2128862"/>
              <a:gd name="connsiteX9523" fmla="*/ 2195190 w 2482948"/>
              <a:gd name="connsiteY9523" fmla="*/ 953080 h 2128862"/>
              <a:gd name="connsiteX9524" fmla="*/ 2176727 w 2482948"/>
              <a:gd name="connsiteY9524" fmla="*/ 994725 h 2128862"/>
              <a:gd name="connsiteX9525" fmla="*/ 2176018 w 2482948"/>
              <a:gd name="connsiteY9525" fmla="*/ 996323 h 2128862"/>
              <a:gd name="connsiteX9526" fmla="*/ 2174378 w 2482948"/>
              <a:gd name="connsiteY9526" fmla="*/ 1000022 h 2128862"/>
              <a:gd name="connsiteX9527" fmla="*/ 2155894 w 2482948"/>
              <a:gd name="connsiteY9527" fmla="*/ 1048318 h 2128862"/>
              <a:gd name="connsiteX9528" fmla="*/ 2182126 w 2482948"/>
              <a:gd name="connsiteY9528" fmla="*/ 1007887 h 2128862"/>
              <a:gd name="connsiteX9529" fmla="*/ 2182139 w 2482948"/>
              <a:gd name="connsiteY9529" fmla="*/ 1007867 h 2128862"/>
              <a:gd name="connsiteX9530" fmla="*/ 1978399 w 2482948"/>
              <a:gd name="connsiteY9530" fmla="*/ 951553 h 2128862"/>
              <a:gd name="connsiteX9531" fmla="*/ 1978392 w 2482948"/>
              <a:gd name="connsiteY9531" fmla="*/ 951617 h 2128862"/>
              <a:gd name="connsiteX9532" fmla="*/ 1978360 w 2482948"/>
              <a:gd name="connsiteY9532" fmla="*/ 951920 h 2128862"/>
              <a:gd name="connsiteX9533" fmla="*/ 1978187 w 2482948"/>
              <a:gd name="connsiteY9533" fmla="*/ 953522 h 2128862"/>
              <a:gd name="connsiteX9534" fmla="*/ 1992546 w 2482948"/>
              <a:gd name="connsiteY9534" fmla="*/ 953522 h 2128862"/>
              <a:gd name="connsiteX9535" fmla="*/ 1994081 w 2482948"/>
              <a:gd name="connsiteY9535" fmla="*/ 953010 h 2128862"/>
              <a:gd name="connsiteX9536" fmla="*/ 1994127 w 2482948"/>
              <a:gd name="connsiteY9536" fmla="*/ 952644 h 2128862"/>
              <a:gd name="connsiteX9537" fmla="*/ 1994174 w 2482948"/>
              <a:gd name="connsiteY9537" fmla="*/ 952263 h 2128862"/>
              <a:gd name="connsiteX9538" fmla="*/ 1979832 w 2482948"/>
              <a:gd name="connsiteY9538" fmla="*/ 951617 h 2128862"/>
              <a:gd name="connsiteX9539" fmla="*/ 2140309 w 2482948"/>
              <a:gd name="connsiteY9539" fmla="*/ 951479 h 2128862"/>
              <a:gd name="connsiteX9540" fmla="*/ 2133937 w 2482948"/>
              <a:gd name="connsiteY9540" fmla="*/ 964921 h 2128862"/>
              <a:gd name="connsiteX9541" fmla="*/ 2133427 w 2482948"/>
              <a:gd name="connsiteY9541" fmla="*/ 965997 h 2128862"/>
              <a:gd name="connsiteX9542" fmla="*/ 2097048 w 2482948"/>
              <a:gd name="connsiteY9542" fmla="*/ 1057786 h 2128862"/>
              <a:gd name="connsiteX9543" fmla="*/ 2097679 w 2482948"/>
              <a:gd name="connsiteY9543" fmla="*/ 1056985 h 2128862"/>
              <a:gd name="connsiteX9544" fmla="*/ 2124520 w 2482948"/>
              <a:gd name="connsiteY9544" fmla="*/ 1004367 h 2128862"/>
              <a:gd name="connsiteX9545" fmla="*/ 2141821 w 2482948"/>
              <a:gd name="connsiteY9545" fmla="*/ 952070 h 2128862"/>
              <a:gd name="connsiteX9546" fmla="*/ 2141554 w 2482948"/>
              <a:gd name="connsiteY9546" fmla="*/ 951965 h 2128862"/>
              <a:gd name="connsiteX9547" fmla="*/ 1898455 w 2482948"/>
              <a:gd name="connsiteY9547" fmla="*/ 951373 h 2128862"/>
              <a:gd name="connsiteX9548" fmla="*/ 1898485 w 2482948"/>
              <a:gd name="connsiteY9548" fmla="*/ 951871 h 2128862"/>
              <a:gd name="connsiteX9549" fmla="*/ 1898545 w 2482948"/>
              <a:gd name="connsiteY9549" fmla="*/ 952852 h 2128862"/>
              <a:gd name="connsiteX9550" fmla="*/ 1898645 w 2482948"/>
              <a:gd name="connsiteY9550" fmla="*/ 954513 h 2128862"/>
              <a:gd name="connsiteX9551" fmla="*/ 1906947 w 2482948"/>
              <a:gd name="connsiteY9551" fmla="*/ 957216 h 2128862"/>
              <a:gd name="connsiteX9552" fmla="*/ 1907328 w 2482948"/>
              <a:gd name="connsiteY9552" fmla="*/ 956318 h 2128862"/>
              <a:gd name="connsiteX9553" fmla="*/ 1907474 w 2482948"/>
              <a:gd name="connsiteY9553" fmla="*/ 955973 h 2128862"/>
              <a:gd name="connsiteX9554" fmla="*/ 1972301 w 2482948"/>
              <a:gd name="connsiteY9554" fmla="*/ 951278 h 2128862"/>
              <a:gd name="connsiteX9555" fmla="*/ 1971302 w 2482948"/>
              <a:gd name="connsiteY9555" fmla="*/ 953522 h 2128862"/>
              <a:gd name="connsiteX9556" fmla="*/ 1974036 w 2482948"/>
              <a:gd name="connsiteY9556" fmla="*/ 953522 h 2128862"/>
              <a:gd name="connsiteX9557" fmla="*/ 1974042 w 2482948"/>
              <a:gd name="connsiteY9557" fmla="*/ 953467 h 2128862"/>
              <a:gd name="connsiteX9558" fmla="*/ 1974045 w 2482948"/>
              <a:gd name="connsiteY9558" fmla="*/ 953436 h 2128862"/>
              <a:gd name="connsiteX9559" fmla="*/ 1974269 w 2482948"/>
              <a:gd name="connsiteY9559" fmla="*/ 951367 h 2128862"/>
              <a:gd name="connsiteX9560" fmla="*/ 1974132 w 2482948"/>
              <a:gd name="connsiteY9560" fmla="*/ 951361 h 2128862"/>
              <a:gd name="connsiteX9561" fmla="*/ 1973273 w 2482948"/>
              <a:gd name="connsiteY9561" fmla="*/ 951322 h 2128862"/>
              <a:gd name="connsiteX9562" fmla="*/ 1860209 w 2482948"/>
              <a:gd name="connsiteY9562" fmla="*/ 950965 h 2128862"/>
              <a:gd name="connsiteX9563" fmla="*/ 1861178 w 2482948"/>
              <a:gd name="connsiteY9563" fmla="*/ 952554 h 2128862"/>
              <a:gd name="connsiteX9564" fmla="*/ 1868967 w 2482948"/>
              <a:gd name="connsiteY9564" fmla="*/ 957954 h 2128862"/>
              <a:gd name="connsiteX9565" fmla="*/ 1869109 w 2482948"/>
              <a:gd name="connsiteY9565" fmla="*/ 958053 h 2128862"/>
              <a:gd name="connsiteX9566" fmla="*/ 1868941 w 2482948"/>
              <a:gd name="connsiteY9566" fmla="*/ 957809 h 2128862"/>
              <a:gd name="connsiteX9567" fmla="*/ 1868719 w 2482948"/>
              <a:gd name="connsiteY9567" fmla="*/ 957486 h 2128862"/>
              <a:gd name="connsiteX9568" fmla="*/ 1866236 w 2482948"/>
              <a:gd name="connsiteY9568" fmla="*/ 953873 h 2128862"/>
              <a:gd name="connsiteX9569" fmla="*/ 1863347 w 2482948"/>
              <a:gd name="connsiteY9569" fmla="*/ 952696 h 2128862"/>
              <a:gd name="connsiteX9570" fmla="*/ 1499959 w 2482948"/>
              <a:gd name="connsiteY9570" fmla="*/ 950844 h 2128862"/>
              <a:gd name="connsiteX9571" fmla="*/ 1499959 w 2482948"/>
              <a:gd name="connsiteY9571" fmla="*/ 950845 h 2128862"/>
              <a:gd name="connsiteX9572" fmla="*/ 1499868 w 2482948"/>
              <a:gd name="connsiteY9572" fmla="*/ 951191 h 2128862"/>
              <a:gd name="connsiteX9573" fmla="*/ 1500475 w 2482948"/>
              <a:gd name="connsiteY9573" fmla="*/ 951200 h 2128862"/>
              <a:gd name="connsiteX9574" fmla="*/ 1500815 w 2482948"/>
              <a:gd name="connsiteY9574" fmla="*/ 951205 h 2128862"/>
              <a:gd name="connsiteX9575" fmla="*/ 1501386 w 2482948"/>
              <a:gd name="connsiteY9575" fmla="*/ 951213 h 2128862"/>
              <a:gd name="connsiteX9576" fmla="*/ 1500385 w 2482948"/>
              <a:gd name="connsiteY9576" fmla="*/ 950868 h 2128862"/>
              <a:gd name="connsiteX9577" fmla="*/ 723526 w 2482948"/>
              <a:gd name="connsiteY9577" fmla="*/ 950737 h 2128862"/>
              <a:gd name="connsiteX9578" fmla="*/ 722533 w 2482948"/>
              <a:gd name="connsiteY9578" fmla="*/ 951926 h 2128862"/>
              <a:gd name="connsiteX9579" fmla="*/ 722543 w 2482948"/>
              <a:gd name="connsiteY9579" fmla="*/ 951936 h 2128862"/>
              <a:gd name="connsiteX9580" fmla="*/ 722545 w 2482948"/>
              <a:gd name="connsiteY9580" fmla="*/ 951937 h 2128862"/>
              <a:gd name="connsiteX9581" fmla="*/ 722556 w 2482948"/>
              <a:gd name="connsiteY9581" fmla="*/ 951948 h 2128862"/>
              <a:gd name="connsiteX9582" fmla="*/ 723549 w 2482948"/>
              <a:gd name="connsiteY9582" fmla="*/ 950758 h 2128862"/>
              <a:gd name="connsiteX9583" fmla="*/ 723534 w 2482948"/>
              <a:gd name="connsiteY9583" fmla="*/ 950745 h 2128862"/>
              <a:gd name="connsiteX9584" fmla="*/ 723533 w 2482948"/>
              <a:gd name="connsiteY9584" fmla="*/ 950744 h 2128862"/>
              <a:gd name="connsiteX9585" fmla="*/ 1959463 w 2482948"/>
              <a:gd name="connsiteY9585" fmla="*/ 950700 h 2128862"/>
              <a:gd name="connsiteX9586" fmla="*/ 1959387 w 2482948"/>
              <a:gd name="connsiteY9586" fmla="*/ 951647 h 2128862"/>
              <a:gd name="connsiteX9587" fmla="*/ 1959236 w 2482948"/>
              <a:gd name="connsiteY9587" fmla="*/ 953522 h 2128862"/>
              <a:gd name="connsiteX9588" fmla="*/ 1966229 w 2482948"/>
              <a:gd name="connsiteY9588" fmla="*/ 953522 h 2128862"/>
              <a:gd name="connsiteX9589" fmla="*/ 1966558 w 2482948"/>
              <a:gd name="connsiteY9589" fmla="*/ 952785 h 2128862"/>
              <a:gd name="connsiteX9590" fmla="*/ 1967329 w 2482948"/>
              <a:gd name="connsiteY9590" fmla="*/ 951054 h 2128862"/>
              <a:gd name="connsiteX9591" fmla="*/ 1636533 w 2482948"/>
              <a:gd name="connsiteY9591" fmla="*/ 950286 h 2128862"/>
              <a:gd name="connsiteX9592" fmla="*/ 1636312 w 2482948"/>
              <a:gd name="connsiteY9592" fmla="*/ 951133 h 2128862"/>
              <a:gd name="connsiteX9593" fmla="*/ 1635872 w 2482948"/>
              <a:gd name="connsiteY9593" fmla="*/ 952822 h 2128862"/>
              <a:gd name="connsiteX9594" fmla="*/ 1635654 w 2482948"/>
              <a:gd name="connsiteY9594" fmla="*/ 953656 h 2128862"/>
              <a:gd name="connsiteX9595" fmla="*/ 1647695 w 2482948"/>
              <a:gd name="connsiteY9595" fmla="*/ 968540 h 2128862"/>
              <a:gd name="connsiteX9596" fmla="*/ 1645764 w 2482948"/>
              <a:gd name="connsiteY9596" fmla="*/ 962349 h 2128862"/>
              <a:gd name="connsiteX9597" fmla="*/ 1610239 w 2482948"/>
              <a:gd name="connsiteY9597" fmla="*/ 950253 h 2128862"/>
              <a:gd name="connsiteX9598" fmla="*/ 1608059 w 2482948"/>
              <a:gd name="connsiteY9598" fmla="*/ 957420 h 2128862"/>
              <a:gd name="connsiteX9599" fmla="*/ 1627176 w 2482948"/>
              <a:gd name="connsiteY9599" fmla="*/ 968231 h 2128862"/>
              <a:gd name="connsiteX9600" fmla="*/ 1627584 w 2482948"/>
              <a:gd name="connsiteY9600" fmla="*/ 966666 h 2128862"/>
              <a:gd name="connsiteX9601" fmla="*/ 1627883 w 2482948"/>
              <a:gd name="connsiteY9601" fmla="*/ 965516 h 2128862"/>
              <a:gd name="connsiteX9602" fmla="*/ 1628401 w 2482948"/>
              <a:gd name="connsiteY9602" fmla="*/ 963528 h 2128862"/>
              <a:gd name="connsiteX9603" fmla="*/ 1628062 w 2482948"/>
              <a:gd name="connsiteY9603" fmla="*/ 963127 h 2128862"/>
              <a:gd name="connsiteX9604" fmla="*/ 1625883 w 2482948"/>
              <a:gd name="connsiteY9604" fmla="*/ 960550 h 2128862"/>
              <a:gd name="connsiteX9605" fmla="*/ 1615882 w 2482948"/>
              <a:gd name="connsiteY9605" fmla="*/ 953967 h 2128862"/>
              <a:gd name="connsiteX9606" fmla="*/ 1392850 w 2482948"/>
              <a:gd name="connsiteY9606" fmla="*/ 950250 h 2128862"/>
              <a:gd name="connsiteX9607" fmla="*/ 1408576 w 2482948"/>
              <a:gd name="connsiteY9607" fmla="*/ 953642 h 2128862"/>
              <a:gd name="connsiteX9608" fmla="*/ 1409771 w 2482948"/>
              <a:gd name="connsiteY9608" fmla="*/ 953900 h 2128862"/>
              <a:gd name="connsiteX9609" fmla="*/ 1420666 w 2482948"/>
              <a:gd name="connsiteY9609" fmla="*/ 956250 h 2128862"/>
              <a:gd name="connsiteX9610" fmla="*/ 1431857 w 2482948"/>
              <a:gd name="connsiteY9610" fmla="*/ 957692 h 2128862"/>
              <a:gd name="connsiteX9611" fmla="*/ 1425146 w 2482948"/>
              <a:gd name="connsiteY9611" fmla="*/ 955867 h 2128862"/>
              <a:gd name="connsiteX9612" fmla="*/ 733293 w 2482948"/>
              <a:gd name="connsiteY9612" fmla="*/ 950133 h 2128862"/>
              <a:gd name="connsiteX9613" fmla="*/ 733055 w 2482948"/>
              <a:gd name="connsiteY9613" fmla="*/ 950418 h 2128862"/>
              <a:gd name="connsiteX9614" fmla="*/ 738485 w 2482948"/>
              <a:gd name="connsiteY9614" fmla="*/ 953389 h 2128862"/>
              <a:gd name="connsiteX9615" fmla="*/ 762638 w 2482948"/>
              <a:gd name="connsiteY9615" fmla="*/ 966606 h 2128862"/>
              <a:gd name="connsiteX9616" fmla="*/ 799887 w 2482948"/>
              <a:gd name="connsiteY9616" fmla="*/ 979136 h 2128862"/>
              <a:gd name="connsiteX9617" fmla="*/ 810610 w 2482948"/>
              <a:gd name="connsiteY9617" fmla="*/ 980470 h 2128862"/>
              <a:gd name="connsiteX9618" fmla="*/ 821990 w 2482948"/>
              <a:gd name="connsiteY9618" fmla="*/ 981886 h 2128862"/>
              <a:gd name="connsiteX9619" fmla="*/ 822064 w 2482948"/>
              <a:gd name="connsiteY9619" fmla="*/ 981896 h 2128862"/>
              <a:gd name="connsiteX9620" fmla="*/ 817017 w 2482948"/>
              <a:gd name="connsiteY9620" fmla="*/ 980557 h 2128862"/>
              <a:gd name="connsiteX9621" fmla="*/ 803918 w 2482948"/>
              <a:gd name="connsiteY9621" fmla="*/ 979169 h 2128862"/>
              <a:gd name="connsiteX9622" fmla="*/ 764481 w 2482948"/>
              <a:gd name="connsiteY9622" fmla="*/ 966623 h 2128862"/>
              <a:gd name="connsiteX9623" fmla="*/ 764476 w 2482948"/>
              <a:gd name="connsiteY9623" fmla="*/ 966622 h 2128862"/>
              <a:gd name="connsiteX9624" fmla="*/ 1944297 w 2482948"/>
              <a:gd name="connsiteY9624" fmla="*/ 950018 h 2128862"/>
              <a:gd name="connsiteX9625" fmla="*/ 1943161 w 2482948"/>
              <a:gd name="connsiteY9625" fmla="*/ 952523 h 2128862"/>
              <a:gd name="connsiteX9626" fmla="*/ 1942708 w 2482948"/>
              <a:gd name="connsiteY9626" fmla="*/ 953522 h 2128862"/>
              <a:gd name="connsiteX9627" fmla="*/ 1953965 w 2482948"/>
              <a:gd name="connsiteY9627" fmla="*/ 953522 h 2128862"/>
              <a:gd name="connsiteX9628" fmla="*/ 1954029 w 2482948"/>
              <a:gd name="connsiteY9628" fmla="*/ 952735 h 2128862"/>
              <a:gd name="connsiteX9629" fmla="*/ 1954057 w 2482948"/>
              <a:gd name="connsiteY9629" fmla="*/ 952393 h 2128862"/>
              <a:gd name="connsiteX9630" fmla="*/ 1954214 w 2482948"/>
              <a:gd name="connsiteY9630" fmla="*/ 950464 h 2128862"/>
              <a:gd name="connsiteX9631" fmla="*/ 1079175 w 2482948"/>
              <a:gd name="connsiteY9631" fmla="*/ 949969 h 2128862"/>
              <a:gd name="connsiteX9632" fmla="*/ 1139991 w 2482948"/>
              <a:gd name="connsiteY9632" fmla="*/ 978178 h 2128862"/>
              <a:gd name="connsiteX9633" fmla="*/ 1152546 w 2482948"/>
              <a:gd name="connsiteY9633" fmla="*/ 984001 h 2128862"/>
              <a:gd name="connsiteX9634" fmla="*/ 1152546 w 2482948"/>
              <a:gd name="connsiteY9634" fmla="*/ 983858 h 2128862"/>
              <a:gd name="connsiteX9635" fmla="*/ 1080063 w 2482948"/>
              <a:gd name="connsiteY9635" fmla="*/ 950289 h 2128862"/>
              <a:gd name="connsiteX9636" fmla="*/ 1058472 w 2482948"/>
              <a:gd name="connsiteY9636" fmla="*/ 949948 h 2128862"/>
              <a:gd name="connsiteX9637" fmla="*/ 1058396 w 2482948"/>
              <a:gd name="connsiteY9637" fmla="*/ 950624 h 2128862"/>
              <a:gd name="connsiteX9638" fmla="*/ 1112808 w 2482948"/>
              <a:gd name="connsiteY9638" fmla="*/ 975824 h 2128862"/>
              <a:gd name="connsiteX9639" fmla="*/ 1115298 w 2482948"/>
              <a:gd name="connsiteY9639" fmla="*/ 976977 h 2128862"/>
              <a:gd name="connsiteX9640" fmla="*/ 1123489 w 2482948"/>
              <a:gd name="connsiteY9640" fmla="*/ 980770 h 2128862"/>
              <a:gd name="connsiteX9641" fmla="*/ 1127896 w 2482948"/>
              <a:gd name="connsiteY9641" fmla="*/ 982441 h 2128862"/>
              <a:gd name="connsiteX9642" fmla="*/ 858639 w 2482948"/>
              <a:gd name="connsiteY9642" fmla="*/ 949793 h 2128862"/>
              <a:gd name="connsiteX9643" fmla="*/ 854635 w 2482948"/>
              <a:gd name="connsiteY9643" fmla="*/ 950363 h 2128862"/>
              <a:gd name="connsiteX9644" fmla="*/ 866804 w 2482948"/>
              <a:gd name="connsiteY9644" fmla="*/ 950768 h 2128862"/>
              <a:gd name="connsiteX9645" fmla="*/ 864917 w 2482948"/>
              <a:gd name="connsiteY9645" fmla="*/ 949924 h 2128862"/>
              <a:gd name="connsiteX9646" fmla="*/ 863555 w 2482948"/>
              <a:gd name="connsiteY9646" fmla="*/ 949896 h 2128862"/>
              <a:gd name="connsiteX9647" fmla="*/ 901232 w 2482948"/>
              <a:gd name="connsiteY9647" fmla="*/ 949738 h 2128862"/>
              <a:gd name="connsiteX9648" fmla="*/ 891581 w 2482948"/>
              <a:gd name="connsiteY9648" fmla="*/ 951499 h 2128862"/>
              <a:gd name="connsiteX9649" fmla="*/ 902534 w 2482948"/>
              <a:gd name="connsiteY9649" fmla="*/ 950299 h 2128862"/>
              <a:gd name="connsiteX9650" fmla="*/ 1937615 w 2482948"/>
              <a:gd name="connsiteY9650" fmla="*/ 949353 h 2128862"/>
              <a:gd name="connsiteX9651" fmla="*/ 1937526 w 2482948"/>
              <a:gd name="connsiteY9651" fmla="*/ 953522 h 2128862"/>
              <a:gd name="connsiteX9652" fmla="*/ 1937594 w 2482948"/>
              <a:gd name="connsiteY9652" fmla="*/ 953522 h 2128862"/>
              <a:gd name="connsiteX9653" fmla="*/ 1939300 w 2482948"/>
              <a:gd name="connsiteY9653" fmla="*/ 949761 h 2128862"/>
              <a:gd name="connsiteX9654" fmla="*/ 1937977 w 2482948"/>
              <a:gd name="connsiteY9654" fmla="*/ 949441 h 2128862"/>
              <a:gd name="connsiteX9655" fmla="*/ 1209026 w 2482948"/>
              <a:gd name="connsiteY9655" fmla="*/ 948750 h 2128862"/>
              <a:gd name="connsiteX9656" fmla="*/ 1220137 w 2482948"/>
              <a:gd name="connsiteY9656" fmla="*/ 952283 h 2128862"/>
              <a:gd name="connsiteX9657" fmla="*/ 1240510 w 2482948"/>
              <a:gd name="connsiteY9657" fmla="*/ 958762 h 2128862"/>
              <a:gd name="connsiteX9658" fmla="*/ 1243226 w 2482948"/>
              <a:gd name="connsiteY9658" fmla="*/ 959276 h 2128862"/>
              <a:gd name="connsiteX9659" fmla="*/ 1243490 w 2482948"/>
              <a:gd name="connsiteY9659" fmla="*/ 959326 h 2128862"/>
              <a:gd name="connsiteX9660" fmla="*/ 1248178 w 2482948"/>
              <a:gd name="connsiteY9660" fmla="*/ 960213 h 2128862"/>
              <a:gd name="connsiteX9661" fmla="*/ 1248474 w 2482948"/>
              <a:gd name="connsiteY9661" fmla="*/ 955508 h 2128862"/>
              <a:gd name="connsiteX9662" fmla="*/ 1248660 w 2482948"/>
              <a:gd name="connsiteY9662" fmla="*/ 952564 h 2128862"/>
              <a:gd name="connsiteX9663" fmla="*/ 1248759 w 2482948"/>
              <a:gd name="connsiteY9663" fmla="*/ 950997 h 2128862"/>
              <a:gd name="connsiteX9664" fmla="*/ 978719 w 2482948"/>
              <a:gd name="connsiteY9664" fmla="*/ 948098 h 2128862"/>
              <a:gd name="connsiteX9665" fmla="*/ 979072 w 2482948"/>
              <a:gd name="connsiteY9665" fmla="*/ 948973 h 2128862"/>
              <a:gd name="connsiteX9666" fmla="*/ 980171 w 2482948"/>
              <a:gd name="connsiteY9666" fmla="*/ 951697 h 2128862"/>
              <a:gd name="connsiteX9667" fmla="*/ 981320 w 2482948"/>
              <a:gd name="connsiteY9667" fmla="*/ 961221 h 2128862"/>
              <a:gd name="connsiteX9668" fmla="*/ 986129 w 2482948"/>
              <a:gd name="connsiteY9668" fmla="*/ 963217 h 2128862"/>
              <a:gd name="connsiteX9669" fmla="*/ 986694 w 2482948"/>
              <a:gd name="connsiteY9669" fmla="*/ 963451 h 2128862"/>
              <a:gd name="connsiteX9670" fmla="*/ 985755 w 2482948"/>
              <a:gd name="connsiteY9670" fmla="*/ 950893 h 2128862"/>
              <a:gd name="connsiteX9671" fmla="*/ 985024 w 2482948"/>
              <a:gd name="connsiteY9671" fmla="*/ 950603 h 2128862"/>
              <a:gd name="connsiteX9672" fmla="*/ 1023414 w 2482948"/>
              <a:gd name="connsiteY9672" fmla="*/ 947828 h 2128862"/>
              <a:gd name="connsiteX9673" fmla="*/ 1020973 w 2482948"/>
              <a:gd name="connsiteY9673" fmla="*/ 958690 h 2128862"/>
              <a:gd name="connsiteX9674" fmla="*/ 1023710 w 2482948"/>
              <a:gd name="connsiteY9674" fmla="*/ 947941 h 2128862"/>
              <a:gd name="connsiteX9675" fmla="*/ 1023555 w 2482948"/>
              <a:gd name="connsiteY9675" fmla="*/ 947882 h 2128862"/>
              <a:gd name="connsiteX9676" fmla="*/ 1023500 w 2482948"/>
              <a:gd name="connsiteY9676" fmla="*/ 947861 h 2128862"/>
              <a:gd name="connsiteX9677" fmla="*/ 1444052 w 2482948"/>
              <a:gd name="connsiteY9677" fmla="*/ 947455 h 2128862"/>
              <a:gd name="connsiteX9678" fmla="*/ 1454427 w 2482948"/>
              <a:gd name="connsiteY9678" fmla="*/ 950136 h 2128862"/>
              <a:gd name="connsiteX9679" fmla="*/ 1454447 w 2482948"/>
              <a:gd name="connsiteY9679" fmla="*/ 950037 h 2128862"/>
              <a:gd name="connsiteX9680" fmla="*/ 1454451 w 2482948"/>
              <a:gd name="connsiteY9680" fmla="*/ 950016 h 2128862"/>
              <a:gd name="connsiteX9681" fmla="*/ 1445485 w 2482948"/>
              <a:gd name="connsiteY9681" fmla="*/ 947455 h 2128862"/>
              <a:gd name="connsiteX9682" fmla="*/ 914172 w 2482948"/>
              <a:gd name="connsiteY9682" fmla="*/ 947377 h 2128862"/>
              <a:gd name="connsiteX9683" fmla="*/ 910903 w 2482948"/>
              <a:gd name="connsiteY9683" fmla="*/ 947973 h 2128862"/>
              <a:gd name="connsiteX9684" fmla="*/ 911736 w 2482948"/>
              <a:gd name="connsiteY9684" fmla="*/ 948333 h 2128862"/>
              <a:gd name="connsiteX9685" fmla="*/ 912508 w 2482948"/>
              <a:gd name="connsiteY9685" fmla="*/ 948030 h 2128862"/>
              <a:gd name="connsiteX9686" fmla="*/ 912812 w 2482948"/>
              <a:gd name="connsiteY9686" fmla="*/ 947911 h 2128862"/>
              <a:gd name="connsiteX9687" fmla="*/ 2218541 w 2482948"/>
              <a:gd name="connsiteY9687" fmla="*/ 947343 h 2128862"/>
              <a:gd name="connsiteX9688" fmla="*/ 2216197 w 2482948"/>
              <a:gd name="connsiteY9688" fmla="*/ 948835 h 2128862"/>
              <a:gd name="connsiteX9689" fmla="*/ 2206887 w 2482948"/>
              <a:gd name="connsiteY9689" fmla="*/ 950716 h 2128862"/>
              <a:gd name="connsiteX9690" fmla="*/ 2185914 w 2482948"/>
              <a:gd name="connsiteY9690" fmla="*/ 1010986 h 2128862"/>
              <a:gd name="connsiteX9691" fmla="*/ 2185913 w 2482948"/>
              <a:gd name="connsiteY9691" fmla="*/ 1010988 h 2128862"/>
              <a:gd name="connsiteX9692" fmla="*/ 2153627 w 2482948"/>
              <a:gd name="connsiteY9692" fmla="*/ 1061759 h 2128862"/>
              <a:gd name="connsiteX9693" fmla="*/ 2150640 w 2482948"/>
              <a:gd name="connsiteY9693" fmla="*/ 1064817 h 2128862"/>
              <a:gd name="connsiteX9694" fmla="*/ 2148896 w 2482948"/>
              <a:gd name="connsiteY9694" fmla="*/ 1066603 h 2128862"/>
              <a:gd name="connsiteX9695" fmla="*/ 2142349 w 2482948"/>
              <a:gd name="connsiteY9695" fmla="*/ 1083710 h 2128862"/>
              <a:gd name="connsiteX9696" fmla="*/ 2143664 w 2482948"/>
              <a:gd name="connsiteY9696" fmla="*/ 1082451 h 2128862"/>
              <a:gd name="connsiteX9697" fmla="*/ 2152558 w 2482948"/>
              <a:gd name="connsiteY9697" fmla="*/ 1073937 h 2128862"/>
              <a:gd name="connsiteX9698" fmla="*/ 2181641 w 2482948"/>
              <a:gd name="connsiteY9698" fmla="*/ 1035746 h 2128862"/>
              <a:gd name="connsiteX9699" fmla="*/ 2184842 w 2482948"/>
              <a:gd name="connsiteY9699" fmla="*/ 1027083 h 2128862"/>
              <a:gd name="connsiteX9700" fmla="*/ 2186406 w 2482948"/>
              <a:gd name="connsiteY9700" fmla="*/ 1022850 h 2128862"/>
              <a:gd name="connsiteX9701" fmla="*/ 2217081 w 2482948"/>
              <a:gd name="connsiteY9701" fmla="*/ 950372 h 2128862"/>
              <a:gd name="connsiteX9702" fmla="*/ 2217660 w 2482948"/>
              <a:gd name="connsiteY9702" fmla="*/ 949172 h 2128862"/>
              <a:gd name="connsiteX9703" fmla="*/ 2217781 w 2482948"/>
              <a:gd name="connsiteY9703" fmla="*/ 948920 h 2128862"/>
              <a:gd name="connsiteX9704" fmla="*/ 726867 w 2482948"/>
              <a:gd name="connsiteY9704" fmla="*/ 946735 h 2128862"/>
              <a:gd name="connsiteX9705" fmla="*/ 726697 w 2482948"/>
              <a:gd name="connsiteY9705" fmla="*/ 946939 h 2128862"/>
              <a:gd name="connsiteX9706" fmla="*/ 726722 w 2482948"/>
              <a:gd name="connsiteY9706" fmla="*/ 946953 h 2128862"/>
              <a:gd name="connsiteX9707" fmla="*/ 726893 w 2482948"/>
              <a:gd name="connsiteY9707" fmla="*/ 946749 h 2128862"/>
              <a:gd name="connsiteX9708" fmla="*/ 726876 w 2482948"/>
              <a:gd name="connsiteY9708" fmla="*/ 946740 h 2128862"/>
              <a:gd name="connsiteX9709" fmla="*/ 726870 w 2482948"/>
              <a:gd name="connsiteY9709" fmla="*/ 946737 h 2128862"/>
              <a:gd name="connsiteX9710" fmla="*/ 1887385 w 2482948"/>
              <a:gd name="connsiteY9710" fmla="*/ 946298 h 2128862"/>
              <a:gd name="connsiteX9711" fmla="*/ 1887377 w 2482948"/>
              <a:gd name="connsiteY9711" fmla="*/ 946320 h 2128862"/>
              <a:gd name="connsiteX9712" fmla="*/ 1886995 w 2482948"/>
              <a:gd name="connsiteY9712" fmla="*/ 947398 h 2128862"/>
              <a:gd name="connsiteX9713" fmla="*/ 1886158 w 2482948"/>
              <a:gd name="connsiteY9713" fmla="*/ 949763 h 2128862"/>
              <a:gd name="connsiteX9714" fmla="*/ 1888155 w 2482948"/>
              <a:gd name="connsiteY9714" fmla="*/ 951097 h 2128862"/>
              <a:gd name="connsiteX9715" fmla="*/ 1890955 w 2482948"/>
              <a:gd name="connsiteY9715" fmla="*/ 952009 h 2128862"/>
              <a:gd name="connsiteX9716" fmla="*/ 1891778 w 2482948"/>
              <a:gd name="connsiteY9716" fmla="*/ 952277 h 2128862"/>
              <a:gd name="connsiteX9717" fmla="*/ 1891554 w 2482948"/>
              <a:gd name="connsiteY9717" fmla="*/ 948533 h 2128862"/>
              <a:gd name="connsiteX9718" fmla="*/ 1891567 w 2482948"/>
              <a:gd name="connsiteY9718" fmla="*/ 947860 h 2128862"/>
              <a:gd name="connsiteX9719" fmla="*/ 1889548 w 2482948"/>
              <a:gd name="connsiteY9719" fmla="*/ 946830 h 2128862"/>
              <a:gd name="connsiteX9720" fmla="*/ 1888976 w 2482948"/>
              <a:gd name="connsiteY9720" fmla="*/ 946690 h 2128862"/>
              <a:gd name="connsiteX9721" fmla="*/ 1019335 w 2482948"/>
              <a:gd name="connsiteY9721" fmla="*/ 946283 h 2128862"/>
              <a:gd name="connsiteX9722" fmla="*/ 1018962 w 2482948"/>
              <a:gd name="connsiteY9722" fmla="*/ 948051 h 2128862"/>
              <a:gd name="connsiteX9723" fmla="*/ 1017879 w 2482948"/>
              <a:gd name="connsiteY9723" fmla="*/ 953179 h 2128862"/>
              <a:gd name="connsiteX9724" fmla="*/ 1019504 w 2482948"/>
              <a:gd name="connsiteY9724" fmla="*/ 946347 h 2128862"/>
              <a:gd name="connsiteX9725" fmla="*/ 1019388 w 2482948"/>
              <a:gd name="connsiteY9725" fmla="*/ 946303 h 2128862"/>
              <a:gd name="connsiteX9726" fmla="*/ 2126822 w 2482948"/>
              <a:gd name="connsiteY9726" fmla="*/ 946207 h 2128862"/>
              <a:gd name="connsiteX9727" fmla="*/ 2124384 w 2482948"/>
              <a:gd name="connsiteY9727" fmla="*/ 957060 h 2128862"/>
              <a:gd name="connsiteX9728" fmla="*/ 2124380 w 2482948"/>
              <a:gd name="connsiteY9728" fmla="*/ 957072 h 2128862"/>
              <a:gd name="connsiteX9729" fmla="*/ 2106508 w 2482948"/>
              <a:gd name="connsiteY9729" fmla="*/ 1013485 h 2128862"/>
              <a:gd name="connsiteX9730" fmla="*/ 2099269 w 2482948"/>
              <a:gd name="connsiteY9730" fmla="*/ 1028700 h 2128862"/>
              <a:gd name="connsiteX9731" fmla="*/ 2095752 w 2482948"/>
              <a:gd name="connsiteY9731" fmla="*/ 1038734 h 2128862"/>
              <a:gd name="connsiteX9732" fmla="*/ 2091543 w 2482948"/>
              <a:gd name="connsiteY9732" fmla="*/ 1044941 h 2128862"/>
              <a:gd name="connsiteX9733" fmla="*/ 2083566 w 2482948"/>
              <a:gd name="connsiteY9733" fmla="*/ 1061708 h 2128862"/>
              <a:gd name="connsiteX9734" fmla="*/ 2071530 w 2482948"/>
              <a:gd name="connsiteY9734" fmla="*/ 1077400 h 2128862"/>
              <a:gd name="connsiteX9735" fmla="*/ 2054253 w 2482948"/>
              <a:gd name="connsiteY9735" fmla="*/ 1099924 h 2128862"/>
              <a:gd name="connsiteX9736" fmla="*/ 2052762 w 2482948"/>
              <a:gd name="connsiteY9736" fmla="*/ 1100988 h 2128862"/>
              <a:gd name="connsiteX9737" fmla="*/ 2051508 w 2482948"/>
              <a:gd name="connsiteY9737" fmla="*/ 1101884 h 2128862"/>
              <a:gd name="connsiteX9738" fmla="*/ 2049415 w 2482948"/>
              <a:gd name="connsiteY9738" fmla="*/ 1107873 h 2128862"/>
              <a:gd name="connsiteX9739" fmla="*/ 2058608 w 2482948"/>
              <a:gd name="connsiteY9739" fmla="*/ 1101346 h 2128862"/>
              <a:gd name="connsiteX9740" fmla="*/ 2062838 w 2482948"/>
              <a:gd name="connsiteY9740" fmla="*/ 1098342 h 2128862"/>
              <a:gd name="connsiteX9741" fmla="*/ 2085224 w 2482948"/>
              <a:gd name="connsiteY9741" fmla="*/ 1072590 h 2128862"/>
              <a:gd name="connsiteX9742" fmla="*/ 2086213 w 2482948"/>
              <a:gd name="connsiteY9742" fmla="*/ 1070095 h 2128862"/>
              <a:gd name="connsiteX9743" fmla="*/ 2127651 w 2482948"/>
              <a:gd name="connsiteY9743" fmla="*/ 965518 h 2128862"/>
              <a:gd name="connsiteX9744" fmla="*/ 2135240 w 2482948"/>
              <a:gd name="connsiteY9744" fmla="*/ 949498 h 2128862"/>
              <a:gd name="connsiteX9745" fmla="*/ 2131771 w 2482948"/>
              <a:gd name="connsiteY9745" fmla="*/ 948142 h 2128862"/>
              <a:gd name="connsiteX9746" fmla="*/ 736574 w 2482948"/>
              <a:gd name="connsiteY9746" fmla="*/ 946192 h 2128862"/>
              <a:gd name="connsiteX9747" fmla="*/ 736137 w 2482948"/>
              <a:gd name="connsiteY9747" fmla="*/ 946717 h 2128862"/>
              <a:gd name="connsiteX9748" fmla="*/ 756701 w 2482948"/>
              <a:gd name="connsiteY9748" fmla="*/ 957671 h 2128862"/>
              <a:gd name="connsiteX9749" fmla="*/ 762556 w 2482948"/>
              <a:gd name="connsiteY9749" fmla="*/ 960790 h 2128862"/>
              <a:gd name="connsiteX9750" fmla="*/ 765692 w 2482948"/>
              <a:gd name="connsiteY9750" fmla="*/ 962461 h 2128862"/>
              <a:gd name="connsiteX9751" fmla="*/ 765699 w 2482948"/>
              <a:gd name="connsiteY9751" fmla="*/ 962463 h 2128862"/>
              <a:gd name="connsiteX9752" fmla="*/ 786654 w 2482948"/>
              <a:gd name="connsiteY9752" fmla="*/ 968042 h 2128862"/>
              <a:gd name="connsiteX9753" fmla="*/ 763549 w 2482948"/>
              <a:gd name="connsiteY9753" fmla="*/ 960998 h 2128862"/>
              <a:gd name="connsiteX9754" fmla="*/ 763546 w 2482948"/>
              <a:gd name="connsiteY9754" fmla="*/ 960997 h 2128862"/>
              <a:gd name="connsiteX9755" fmla="*/ 747101 w 2482948"/>
              <a:gd name="connsiteY9755" fmla="*/ 951970 h 2128862"/>
              <a:gd name="connsiteX9756" fmla="*/ 742419 w 2482948"/>
              <a:gd name="connsiteY9756" fmla="*/ 949400 h 2128862"/>
              <a:gd name="connsiteX9757" fmla="*/ 957435 w 2482948"/>
              <a:gd name="connsiteY9757" fmla="*/ 946019 h 2128862"/>
              <a:gd name="connsiteX9758" fmla="*/ 954279 w 2482948"/>
              <a:gd name="connsiteY9758" fmla="*/ 949997 h 2128862"/>
              <a:gd name="connsiteX9759" fmla="*/ 960770 w 2482948"/>
              <a:gd name="connsiteY9759" fmla="*/ 952691 h 2128862"/>
              <a:gd name="connsiteX9760" fmla="*/ 960508 w 2482948"/>
              <a:gd name="connsiteY9760" fmla="*/ 952041 h 2128862"/>
              <a:gd name="connsiteX9761" fmla="*/ 958700 w 2482948"/>
              <a:gd name="connsiteY9761" fmla="*/ 947555 h 2128862"/>
              <a:gd name="connsiteX9762" fmla="*/ 957767 w 2482948"/>
              <a:gd name="connsiteY9762" fmla="*/ 946423 h 2128862"/>
              <a:gd name="connsiteX9763" fmla="*/ 957761 w 2482948"/>
              <a:gd name="connsiteY9763" fmla="*/ 946415 h 2128862"/>
              <a:gd name="connsiteX9764" fmla="*/ 1832728 w 2482948"/>
              <a:gd name="connsiteY9764" fmla="*/ 945939 h 2128862"/>
              <a:gd name="connsiteX9765" fmla="*/ 1822534 w 2482948"/>
              <a:gd name="connsiteY9765" fmla="*/ 974331 h 2128862"/>
              <a:gd name="connsiteX9766" fmla="*/ 1823214 w 2482948"/>
              <a:gd name="connsiteY9766" fmla="*/ 978998 h 2128862"/>
              <a:gd name="connsiteX9767" fmla="*/ 1831581 w 2482948"/>
              <a:gd name="connsiteY9767" fmla="*/ 1008577 h 2128862"/>
              <a:gd name="connsiteX9768" fmla="*/ 1831712 w 2482948"/>
              <a:gd name="connsiteY9768" fmla="*/ 1008216 h 2128862"/>
              <a:gd name="connsiteX9769" fmla="*/ 1832443 w 2482948"/>
              <a:gd name="connsiteY9769" fmla="*/ 1006200 h 2128862"/>
              <a:gd name="connsiteX9770" fmla="*/ 1838945 w 2482948"/>
              <a:gd name="connsiteY9770" fmla="*/ 988281 h 2128862"/>
              <a:gd name="connsiteX9771" fmla="*/ 1835222 w 2482948"/>
              <a:gd name="connsiteY9771" fmla="*/ 971425 h 2128862"/>
              <a:gd name="connsiteX9772" fmla="*/ 1501277 w 2482948"/>
              <a:gd name="connsiteY9772" fmla="*/ 945801 h 2128862"/>
              <a:gd name="connsiteX9773" fmla="*/ 1501269 w 2482948"/>
              <a:gd name="connsiteY9773" fmla="*/ 945831 h 2128862"/>
              <a:gd name="connsiteX9774" fmla="*/ 1501373 w 2482948"/>
              <a:gd name="connsiteY9774" fmla="*/ 945876 h 2128862"/>
              <a:gd name="connsiteX9775" fmla="*/ 1503149 w 2482948"/>
              <a:gd name="connsiteY9775" fmla="*/ 946634 h 2128862"/>
              <a:gd name="connsiteX9776" fmla="*/ 1504891 w 2482948"/>
              <a:gd name="connsiteY9776" fmla="*/ 946731 h 2128862"/>
              <a:gd name="connsiteX9777" fmla="*/ 1508360 w 2482948"/>
              <a:gd name="connsiteY9777" fmla="*/ 946924 h 2128862"/>
              <a:gd name="connsiteX9778" fmla="*/ 1506994 w 2482948"/>
              <a:gd name="connsiteY9778" fmla="*/ 946315 h 2128862"/>
              <a:gd name="connsiteX9779" fmla="*/ 1503748 w 2482948"/>
              <a:gd name="connsiteY9779" fmla="*/ 946023 h 2128862"/>
              <a:gd name="connsiteX9780" fmla="*/ 1858778 w 2482948"/>
              <a:gd name="connsiteY9780" fmla="*/ 945619 h 2128862"/>
              <a:gd name="connsiteX9781" fmla="*/ 1858777 w 2482948"/>
              <a:gd name="connsiteY9781" fmla="*/ 945622 h 2128862"/>
              <a:gd name="connsiteX9782" fmla="*/ 1858756 w 2482948"/>
              <a:gd name="connsiteY9782" fmla="*/ 945672 h 2128862"/>
              <a:gd name="connsiteX9783" fmla="*/ 1858492 w 2482948"/>
              <a:gd name="connsiteY9783" fmla="*/ 946296 h 2128862"/>
              <a:gd name="connsiteX9784" fmla="*/ 1860609 w 2482948"/>
              <a:gd name="connsiteY9784" fmla="*/ 947228 h 2128862"/>
              <a:gd name="connsiteX9785" fmla="*/ 1860813 w 2482948"/>
              <a:gd name="connsiteY9785" fmla="*/ 947317 h 2128862"/>
              <a:gd name="connsiteX9786" fmla="*/ 1862128 w 2482948"/>
              <a:gd name="connsiteY9786" fmla="*/ 947896 h 2128862"/>
              <a:gd name="connsiteX9787" fmla="*/ 1861291 w 2482948"/>
              <a:gd name="connsiteY9787" fmla="*/ 946678 h 2128862"/>
              <a:gd name="connsiteX9788" fmla="*/ 1859688 w 2482948"/>
              <a:gd name="connsiteY9788" fmla="*/ 946003 h 2128862"/>
              <a:gd name="connsiteX9789" fmla="*/ 1324562 w 2482948"/>
              <a:gd name="connsiteY9789" fmla="*/ 945067 h 2128862"/>
              <a:gd name="connsiteX9790" fmla="*/ 1324631 w 2482948"/>
              <a:gd name="connsiteY9790" fmla="*/ 945182 h 2128862"/>
              <a:gd name="connsiteX9791" fmla="*/ 1324765 w 2482948"/>
              <a:gd name="connsiteY9791" fmla="*/ 945405 h 2128862"/>
              <a:gd name="connsiteX9792" fmla="*/ 1324828 w 2482948"/>
              <a:gd name="connsiteY9792" fmla="*/ 945510 h 2128862"/>
              <a:gd name="connsiteX9793" fmla="*/ 1332026 w 2482948"/>
              <a:gd name="connsiteY9793" fmla="*/ 946529 h 2128862"/>
              <a:gd name="connsiteX9794" fmla="*/ 1331853 w 2482948"/>
              <a:gd name="connsiteY9794" fmla="*/ 946396 h 2128862"/>
              <a:gd name="connsiteX9795" fmla="*/ 1302804 w 2482948"/>
              <a:gd name="connsiteY9795" fmla="*/ 945036 h 2128862"/>
              <a:gd name="connsiteX9796" fmla="*/ 1302791 w 2482948"/>
              <a:gd name="connsiteY9796" fmla="*/ 945039 h 2128862"/>
              <a:gd name="connsiteX9797" fmla="*/ 1302732 w 2482948"/>
              <a:gd name="connsiteY9797" fmla="*/ 945050 h 2128862"/>
              <a:gd name="connsiteX9798" fmla="*/ 1302706 w 2482948"/>
              <a:gd name="connsiteY9798" fmla="*/ 945055 h 2128862"/>
              <a:gd name="connsiteX9799" fmla="*/ 1302695 w 2482948"/>
              <a:gd name="connsiteY9799" fmla="*/ 945057 h 2128862"/>
              <a:gd name="connsiteX9800" fmla="*/ 1302806 w 2482948"/>
              <a:gd name="connsiteY9800" fmla="*/ 945041 h 2128862"/>
              <a:gd name="connsiteX9801" fmla="*/ 1302805 w 2482948"/>
              <a:gd name="connsiteY9801" fmla="*/ 945038 h 2128862"/>
              <a:gd name="connsiteX9802" fmla="*/ 864534 w 2482948"/>
              <a:gd name="connsiteY9802" fmla="*/ 944834 h 2128862"/>
              <a:gd name="connsiteX9803" fmla="*/ 864657 w 2482948"/>
              <a:gd name="connsiteY9803" fmla="*/ 944889 h 2128862"/>
              <a:gd name="connsiteX9804" fmla="*/ 874637 w 2482948"/>
              <a:gd name="connsiteY9804" fmla="*/ 945102 h 2128862"/>
              <a:gd name="connsiteX9805" fmla="*/ 875238 w 2482948"/>
              <a:gd name="connsiteY9805" fmla="*/ 944984 h 2128862"/>
              <a:gd name="connsiteX9806" fmla="*/ 875488 w 2482948"/>
              <a:gd name="connsiteY9806" fmla="*/ 944934 h 2128862"/>
              <a:gd name="connsiteX9807" fmla="*/ 1014460 w 2482948"/>
              <a:gd name="connsiteY9807" fmla="*/ 944435 h 2128862"/>
              <a:gd name="connsiteX9808" fmla="*/ 1014464 w 2482948"/>
              <a:gd name="connsiteY9808" fmla="*/ 944760 h 2128862"/>
              <a:gd name="connsiteX9809" fmla="*/ 1013846 w 2482948"/>
              <a:gd name="connsiteY9809" fmla="*/ 947923 h 2128862"/>
              <a:gd name="connsiteX9810" fmla="*/ 1014595 w 2482948"/>
              <a:gd name="connsiteY9810" fmla="*/ 944487 h 2128862"/>
              <a:gd name="connsiteX9811" fmla="*/ 1014588 w 2482948"/>
              <a:gd name="connsiteY9811" fmla="*/ 944484 h 2128862"/>
              <a:gd name="connsiteX9812" fmla="*/ 2225294 w 2482948"/>
              <a:gd name="connsiteY9812" fmla="*/ 944380 h 2128862"/>
              <a:gd name="connsiteX9813" fmla="*/ 2225254 w 2482948"/>
              <a:gd name="connsiteY9813" fmla="*/ 944390 h 2128862"/>
              <a:gd name="connsiteX9814" fmla="*/ 2222008 w 2482948"/>
              <a:gd name="connsiteY9814" fmla="*/ 951073 h 2128862"/>
              <a:gd name="connsiteX9815" fmla="*/ 2203262 w 2482948"/>
              <a:gd name="connsiteY9815" fmla="*/ 995101 h 2128862"/>
              <a:gd name="connsiteX9816" fmla="*/ 2191430 w 2482948"/>
              <a:gd name="connsiteY9816" fmla="*/ 1022892 h 2128862"/>
              <a:gd name="connsiteX9817" fmla="*/ 2200443 w 2482948"/>
              <a:gd name="connsiteY9817" fmla="*/ 1011056 h 2128862"/>
              <a:gd name="connsiteX9818" fmla="*/ 2200444 w 2482948"/>
              <a:gd name="connsiteY9818" fmla="*/ 1011055 h 2128862"/>
              <a:gd name="connsiteX9819" fmla="*/ 2202216 w 2482948"/>
              <a:gd name="connsiteY9819" fmla="*/ 1006300 h 2128862"/>
              <a:gd name="connsiteX9820" fmla="*/ 1959976 w 2482948"/>
              <a:gd name="connsiteY9820" fmla="*/ 944317 h 2128862"/>
              <a:gd name="connsiteX9821" fmla="*/ 1959947 w 2482948"/>
              <a:gd name="connsiteY9821" fmla="*/ 944678 h 2128862"/>
              <a:gd name="connsiteX9822" fmla="*/ 1967573 w 2482948"/>
              <a:gd name="connsiteY9822" fmla="*/ 945011 h 2128862"/>
              <a:gd name="connsiteX9823" fmla="*/ 1962503 w 2482948"/>
              <a:gd name="connsiteY9823" fmla="*/ 944548 h 2128862"/>
              <a:gd name="connsiteX9824" fmla="*/ 1960933 w 2482948"/>
              <a:gd name="connsiteY9824" fmla="*/ 944404 h 2128862"/>
              <a:gd name="connsiteX9825" fmla="*/ 2193710 w 2482948"/>
              <a:gd name="connsiteY9825" fmla="*/ 944067 h 2128862"/>
              <a:gd name="connsiteX9826" fmla="*/ 2192621 w 2482948"/>
              <a:gd name="connsiteY9826" fmla="*/ 944332 h 2128862"/>
              <a:gd name="connsiteX9827" fmla="*/ 2192843 w 2482948"/>
              <a:gd name="connsiteY9827" fmla="*/ 944327 h 2128862"/>
              <a:gd name="connsiteX9828" fmla="*/ 2193686 w 2482948"/>
              <a:gd name="connsiteY9828" fmla="*/ 944120 h 2128862"/>
              <a:gd name="connsiteX9829" fmla="*/ 1877388 w 2482948"/>
              <a:gd name="connsiteY9829" fmla="*/ 943902 h 2128862"/>
              <a:gd name="connsiteX9830" fmla="*/ 1882129 w 2482948"/>
              <a:gd name="connsiteY9830" fmla="*/ 947070 h 2128862"/>
              <a:gd name="connsiteX9831" fmla="*/ 1882804 w 2482948"/>
              <a:gd name="connsiteY9831" fmla="*/ 945171 h 2128862"/>
              <a:gd name="connsiteX9832" fmla="*/ 1879204 w 2482948"/>
              <a:gd name="connsiteY9832" fmla="*/ 944285 h 2128862"/>
              <a:gd name="connsiteX9833" fmla="*/ 1917569 w 2482948"/>
              <a:gd name="connsiteY9833" fmla="*/ 943849 h 2128862"/>
              <a:gd name="connsiteX9834" fmla="*/ 1917166 w 2482948"/>
              <a:gd name="connsiteY9834" fmla="*/ 944801 h 2128862"/>
              <a:gd name="connsiteX9835" fmla="*/ 1917189 w 2482948"/>
              <a:gd name="connsiteY9835" fmla="*/ 946056 h 2128862"/>
              <a:gd name="connsiteX9836" fmla="*/ 1928842 w 2482948"/>
              <a:gd name="connsiteY9836" fmla="*/ 951453 h 2128862"/>
              <a:gd name="connsiteX9837" fmla="*/ 1933030 w 2482948"/>
              <a:gd name="connsiteY9837" fmla="*/ 952467 h 2128862"/>
              <a:gd name="connsiteX9838" fmla="*/ 1933123 w 2482948"/>
              <a:gd name="connsiteY9838" fmla="*/ 948266 h 2128862"/>
              <a:gd name="connsiteX9839" fmla="*/ 1930912 w 2482948"/>
              <a:gd name="connsiteY9839" fmla="*/ 947731 h 2128862"/>
              <a:gd name="connsiteX9840" fmla="*/ 1924822 w 2482948"/>
              <a:gd name="connsiteY9840" fmla="*/ 945154 h 2128862"/>
              <a:gd name="connsiteX9841" fmla="*/ 1921084 w 2482948"/>
              <a:gd name="connsiteY9841" fmla="*/ 944481 h 2128862"/>
              <a:gd name="connsiteX9842" fmla="*/ 1920297 w 2482948"/>
              <a:gd name="connsiteY9842" fmla="*/ 944340 h 2128862"/>
              <a:gd name="connsiteX9843" fmla="*/ 1317770 w 2482948"/>
              <a:gd name="connsiteY9843" fmla="*/ 943829 h 2128862"/>
              <a:gd name="connsiteX9844" fmla="*/ 1317887 w 2482948"/>
              <a:gd name="connsiteY9844" fmla="*/ 943968 h 2128862"/>
              <a:gd name="connsiteX9845" fmla="*/ 1318425 w 2482948"/>
              <a:gd name="connsiteY9845" fmla="*/ 944603 h 2128862"/>
              <a:gd name="connsiteX9846" fmla="*/ 1318461 w 2482948"/>
              <a:gd name="connsiteY9846" fmla="*/ 944608 h 2128862"/>
              <a:gd name="connsiteX9847" fmla="*/ 1319405 w 2482948"/>
              <a:gd name="connsiteY9847" fmla="*/ 944742 h 2128862"/>
              <a:gd name="connsiteX9848" fmla="*/ 1318974 w 2482948"/>
              <a:gd name="connsiteY9848" fmla="*/ 944048 h 2128862"/>
              <a:gd name="connsiteX9849" fmla="*/ 1318610 w 2482948"/>
              <a:gd name="connsiteY9849" fmla="*/ 943982 h 2128862"/>
              <a:gd name="connsiteX9850" fmla="*/ 1318435 w 2482948"/>
              <a:gd name="connsiteY9850" fmla="*/ 943950 h 2128862"/>
              <a:gd name="connsiteX9851" fmla="*/ 2149189 w 2482948"/>
              <a:gd name="connsiteY9851" fmla="*/ 943796 h 2128862"/>
              <a:gd name="connsiteX9852" fmla="*/ 2148868 w 2482948"/>
              <a:gd name="connsiteY9852" fmla="*/ 945191 h 2128862"/>
              <a:gd name="connsiteX9853" fmla="*/ 2150821 w 2482948"/>
              <a:gd name="connsiteY9853" fmla="*/ 945153 h 2128862"/>
              <a:gd name="connsiteX9854" fmla="*/ 2152905 w 2482948"/>
              <a:gd name="connsiteY9854" fmla="*/ 945112 h 2128862"/>
              <a:gd name="connsiteX9855" fmla="*/ 2149402 w 2482948"/>
              <a:gd name="connsiteY9855" fmla="*/ 943872 h 2128862"/>
              <a:gd name="connsiteX9856" fmla="*/ 2149213 w 2482948"/>
              <a:gd name="connsiteY9856" fmla="*/ 943805 h 2128862"/>
              <a:gd name="connsiteX9857" fmla="*/ 1476081 w 2482948"/>
              <a:gd name="connsiteY9857" fmla="*/ 943537 h 2128862"/>
              <a:gd name="connsiteX9858" fmla="*/ 1476463 w 2482948"/>
              <a:gd name="connsiteY9858" fmla="*/ 943653 h 2128862"/>
              <a:gd name="connsiteX9859" fmla="*/ 1482008 w 2482948"/>
              <a:gd name="connsiteY9859" fmla="*/ 945330 h 2128862"/>
              <a:gd name="connsiteX9860" fmla="*/ 1482205 w 2482948"/>
              <a:gd name="connsiteY9860" fmla="*/ 944610 h 2128862"/>
              <a:gd name="connsiteX9861" fmla="*/ 1480153 w 2482948"/>
              <a:gd name="connsiteY9861" fmla="*/ 943903 h 2128862"/>
              <a:gd name="connsiteX9862" fmla="*/ 1638995 w 2482948"/>
              <a:gd name="connsiteY9862" fmla="*/ 943262 h 2128862"/>
              <a:gd name="connsiteX9863" fmla="*/ 1638785 w 2482948"/>
              <a:gd name="connsiteY9863" fmla="*/ 943819 h 2128862"/>
              <a:gd name="connsiteX9864" fmla="*/ 1638225 w 2482948"/>
              <a:gd name="connsiteY9864" fmla="*/ 945310 h 2128862"/>
              <a:gd name="connsiteX9865" fmla="*/ 1643202 w 2482948"/>
              <a:gd name="connsiteY9865" fmla="*/ 951808 h 2128862"/>
              <a:gd name="connsiteX9866" fmla="*/ 1644638 w 2482948"/>
              <a:gd name="connsiteY9866" fmla="*/ 953683 h 2128862"/>
              <a:gd name="connsiteX9867" fmla="*/ 1643145 w 2482948"/>
              <a:gd name="connsiteY9867" fmla="*/ 948972 h 2128862"/>
              <a:gd name="connsiteX9868" fmla="*/ 1947400 w 2482948"/>
              <a:gd name="connsiteY9868" fmla="*/ 943168 h 2128862"/>
              <a:gd name="connsiteX9869" fmla="*/ 1947157 w 2482948"/>
              <a:gd name="connsiteY9869" fmla="*/ 943705 h 2128862"/>
              <a:gd name="connsiteX9870" fmla="*/ 1954075 w 2482948"/>
              <a:gd name="connsiteY9870" fmla="*/ 944422 h 2128862"/>
              <a:gd name="connsiteX9871" fmla="*/ 1954702 w 2482948"/>
              <a:gd name="connsiteY9871" fmla="*/ 944449 h 2128862"/>
              <a:gd name="connsiteX9872" fmla="*/ 1954736 w 2482948"/>
              <a:gd name="connsiteY9872" fmla="*/ 944031 h 2128862"/>
              <a:gd name="connsiteX9873" fmla="*/ 1954747 w 2482948"/>
              <a:gd name="connsiteY9873" fmla="*/ 943905 h 2128862"/>
              <a:gd name="connsiteX9874" fmla="*/ 1954752 w 2482948"/>
              <a:gd name="connsiteY9874" fmla="*/ 943840 h 2128862"/>
              <a:gd name="connsiteX9875" fmla="*/ 1460524 w 2482948"/>
              <a:gd name="connsiteY9875" fmla="*/ 942992 h 2128862"/>
              <a:gd name="connsiteX9876" fmla="*/ 1460425 w 2482948"/>
              <a:gd name="connsiteY9876" fmla="*/ 943477 h 2128862"/>
              <a:gd name="connsiteX9877" fmla="*/ 1460417 w 2482948"/>
              <a:gd name="connsiteY9877" fmla="*/ 943515 h 2128862"/>
              <a:gd name="connsiteX9878" fmla="*/ 1460387 w 2482948"/>
              <a:gd name="connsiteY9878" fmla="*/ 943663 h 2128862"/>
              <a:gd name="connsiteX9879" fmla="*/ 1462460 w 2482948"/>
              <a:gd name="connsiteY9879" fmla="*/ 944172 h 2128862"/>
              <a:gd name="connsiteX9880" fmla="*/ 1463536 w 2482948"/>
              <a:gd name="connsiteY9880" fmla="*/ 944436 h 2128862"/>
              <a:gd name="connsiteX9881" fmla="*/ 1463544 w 2482948"/>
              <a:gd name="connsiteY9881" fmla="*/ 944436 h 2128862"/>
              <a:gd name="connsiteX9882" fmla="*/ 1465245 w 2482948"/>
              <a:gd name="connsiteY9882" fmla="*/ 944531 h 2128862"/>
              <a:gd name="connsiteX9883" fmla="*/ 1465718 w 2482948"/>
              <a:gd name="connsiteY9883" fmla="*/ 944557 h 2128862"/>
              <a:gd name="connsiteX9884" fmla="*/ 1464105 w 2482948"/>
              <a:gd name="connsiteY9884" fmla="*/ 944071 h 2128862"/>
              <a:gd name="connsiteX9885" fmla="*/ 730228 w 2482948"/>
              <a:gd name="connsiteY9885" fmla="*/ 942709 h 2128862"/>
              <a:gd name="connsiteX9886" fmla="*/ 729730 w 2482948"/>
              <a:gd name="connsiteY9886" fmla="*/ 943305 h 2128862"/>
              <a:gd name="connsiteX9887" fmla="*/ 729754 w 2482948"/>
              <a:gd name="connsiteY9887" fmla="*/ 943318 h 2128862"/>
              <a:gd name="connsiteX9888" fmla="*/ 730227 w 2482948"/>
              <a:gd name="connsiteY9888" fmla="*/ 942751 h 2128862"/>
              <a:gd name="connsiteX9889" fmla="*/ 730252 w 2482948"/>
              <a:gd name="connsiteY9889" fmla="*/ 942722 h 2128862"/>
              <a:gd name="connsiteX9890" fmla="*/ 2144562 w 2482948"/>
              <a:gd name="connsiteY9890" fmla="*/ 942506 h 2128862"/>
              <a:gd name="connsiteX9891" fmla="*/ 2144071 w 2482948"/>
              <a:gd name="connsiteY9891" fmla="*/ 943542 h 2128862"/>
              <a:gd name="connsiteX9892" fmla="*/ 2143721 w 2482948"/>
              <a:gd name="connsiteY9892" fmla="*/ 944280 h 2128862"/>
              <a:gd name="connsiteX9893" fmla="*/ 2144115 w 2482948"/>
              <a:gd name="connsiteY9893" fmla="*/ 944458 h 2128862"/>
              <a:gd name="connsiteX9894" fmla="*/ 2144531 w 2482948"/>
              <a:gd name="connsiteY9894" fmla="*/ 942642 h 2128862"/>
              <a:gd name="connsiteX9895" fmla="*/ 1510142 w 2482948"/>
              <a:gd name="connsiteY9895" fmla="*/ 942362 h 2128862"/>
              <a:gd name="connsiteX9896" fmla="*/ 1510346 w 2482948"/>
              <a:gd name="connsiteY9896" fmla="*/ 942454 h 2128862"/>
              <a:gd name="connsiteX9897" fmla="*/ 1510552 w 2482948"/>
              <a:gd name="connsiteY9897" fmla="*/ 942547 h 2128862"/>
              <a:gd name="connsiteX9898" fmla="*/ 1511325 w 2482948"/>
              <a:gd name="connsiteY9898" fmla="*/ 942629 h 2128862"/>
              <a:gd name="connsiteX9899" fmla="*/ 1511734 w 2482948"/>
              <a:gd name="connsiteY9899" fmla="*/ 942663 h 2128862"/>
              <a:gd name="connsiteX9900" fmla="*/ 1511756 w 2482948"/>
              <a:gd name="connsiteY9900" fmla="*/ 942576 h 2128862"/>
              <a:gd name="connsiteX9901" fmla="*/ 1511732 w 2482948"/>
              <a:gd name="connsiteY9901" fmla="*/ 942573 h 2128862"/>
              <a:gd name="connsiteX9902" fmla="*/ 1510829 w 2482948"/>
              <a:gd name="connsiteY9902" fmla="*/ 942453 h 2128862"/>
              <a:gd name="connsiteX9903" fmla="*/ 1909151 w 2482948"/>
              <a:gd name="connsiteY9903" fmla="*/ 942334 h 2128862"/>
              <a:gd name="connsiteX9904" fmla="*/ 1911696 w 2482948"/>
              <a:gd name="connsiteY9904" fmla="*/ 943512 h 2128862"/>
              <a:gd name="connsiteX9905" fmla="*/ 1911684 w 2482948"/>
              <a:gd name="connsiteY9905" fmla="*/ 942790 h 2128862"/>
              <a:gd name="connsiteX9906" fmla="*/ 1898425 w 2482948"/>
              <a:gd name="connsiteY9906" fmla="*/ 942301 h 2128862"/>
              <a:gd name="connsiteX9907" fmla="*/ 1898404 w 2482948"/>
              <a:gd name="connsiteY9907" fmla="*/ 943469 h 2128862"/>
              <a:gd name="connsiteX9908" fmla="*/ 1898375 w 2482948"/>
              <a:gd name="connsiteY9908" fmla="*/ 945034 h 2128862"/>
              <a:gd name="connsiteX9909" fmla="*/ 1900122 w 2482948"/>
              <a:gd name="connsiteY9909" fmla="*/ 945461 h 2128862"/>
              <a:gd name="connsiteX9910" fmla="*/ 1909844 w 2482948"/>
              <a:gd name="connsiteY9910" fmla="*/ 947832 h 2128862"/>
              <a:gd name="connsiteX9911" fmla="*/ 1910744 w 2482948"/>
              <a:gd name="connsiteY9911" fmla="*/ 948052 h 2128862"/>
              <a:gd name="connsiteX9912" fmla="*/ 2116474 w 2482948"/>
              <a:gd name="connsiteY9912" fmla="*/ 942162 h 2128862"/>
              <a:gd name="connsiteX9913" fmla="*/ 2114583 w 2482948"/>
              <a:gd name="connsiteY9913" fmla="*/ 946006 h 2128862"/>
              <a:gd name="connsiteX9914" fmla="*/ 2114562 w 2482948"/>
              <a:gd name="connsiteY9914" fmla="*/ 946049 h 2128862"/>
              <a:gd name="connsiteX9915" fmla="*/ 2112050 w 2482948"/>
              <a:gd name="connsiteY9915" fmla="*/ 952221 h 2128862"/>
              <a:gd name="connsiteX9916" fmla="*/ 2081960 w 2482948"/>
              <a:gd name="connsiteY9916" fmla="*/ 1026143 h 2128862"/>
              <a:gd name="connsiteX9917" fmla="*/ 2080791 w 2482948"/>
              <a:gd name="connsiteY9917" fmla="*/ 1029016 h 2128862"/>
              <a:gd name="connsiteX9918" fmla="*/ 2079794 w 2482948"/>
              <a:gd name="connsiteY9918" fmla="*/ 1032480 h 2128862"/>
              <a:gd name="connsiteX9919" fmla="*/ 2077636 w 2482948"/>
              <a:gd name="connsiteY9919" fmla="*/ 1036767 h 2128862"/>
              <a:gd name="connsiteX9920" fmla="*/ 2055939 w 2482948"/>
              <a:gd name="connsiteY9920" fmla="*/ 1090071 h 2128862"/>
              <a:gd name="connsiteX9921" fmla="*/ 2059653 w 2482948"/>
              <a:gd name="connsiteY9921" fmla="*/ 1085167 h 2128862"/>
              <a:gd name="connsiteX9922" fmla="*/ 2062955 w 2482948"/>
              <a:gd name="connsiteY9922" fmla="*/ 1080807 h 2128862"/>
              <a:gd name="connsiteX9923" fmla="*/ 2089453 w 2482948"/>
              <a:gd name="connsiteY9923" fmla="*/ 1038368 h 2128862"/>
              <a:gd name="connsiteX9924" fmla="*/ 2093077 w 2482948"/>
              <a:gd name="connsiteY9924" fmla="*/ 1030664 h 2128862"/>
              <a:gd name="connsiteX9925" fmla="*/ 2097286 w 2482948"/>
              <a:gd name="connsiteY9925" fmla="*/ 1021715 h 2128862"/>
              <a:gd name="connsiteX9926" fmla="*/ 2120214 w 2482948"/>
              <a:gd name="connsiteY9926" fmla="*/ 954402 h 2128862"/>
              <a:gd name="connsiteX9927" fmla="*/ 2121807 w 2482948"/>
              <a:gd name="connsiteY9927" fmla="*/ 947275 h 2128862"/>
              <a:gd name="connsiteX9928" fmla="*/ 2122342 w 2482948"/>
              <a:gd name="connsiteY9928" fmla="*/ 944885 h 2128862"/>
              <a:gd name="connsiteX9929" fmla="*/ 2122430 w 2482948"/>
              <a:gd name="connsiteY9929" fmla="*/ 944491 h 2128862"/>
              <a:gd name="connsiteX9930" fmla="*/ 2117535 w 2482948"/>
              <a:gd name="connsiteY9930" fmla="*/ 942577 h 2128862"/>
              <a:gd name="connsiteX9931" fmla="*/ 915977 w 2482948"/>
              <a:gd name="connsiteY9931" fmla="*/ 942053 h 2128862"/>
              <a:gd name="connsiteX9932" fmla="*/ 906148 w 2482948"/>
              <a:gd name="connsiteY9932" fmla="*/ 943995 h 2128862"/>
              <a:gd name="connsiteX9933" fmla="*/ 904288 w 2482948"/>
              <a:gd name="connsiteY9933" fmla="*/ 944363 h 2128862"/>
              <a:gd name="connsiteX9934" fmla="*/ 915245 w 2482948"/>
              <a:gd name="connsiteY9934" fmla="*/ 942354 h 2128862"/>
              <a:gd name="connsiteX9935" fmla="*/ 1343917 w 2482948"/>
              <a:gd name="connsiteY9935" fmla="*/ 941740 h 2128862"/>
              <a:gd name="connsiteX9936" fmla="*/ 1343926 w 2482948"/>
              <a:gd name="connsiteY9936" fmla="*/ 941746 h 2128862"/>
              <a:gd name="connsiteX9937" fmla="*/ 1343941 w 2482948"/>
              <a:gd name="connsiteY9937" fmla="*/ 941748 h 2128862"/>
              <a:gd name="connsiteX9938" fmla="*/ 1344042 w 2482948"/>
              <a:gd name="connsiteY9938" fmla="*/ 941762 h 2128862"/>
              <a:gd name="connsiteX9939" fmla="*/ 1937777 w 2482948"/>
              <a:gd name="connsiteY9939" fmla="*/ 941709 h 2128862"/>
              <a:gd name="connsiteX9940" fmla="*/ 1937755 w 2482948"/>
              <a:gd name="connsiteY9940" fmla="*/ 942730 h 2128862"/>
              <a:gd name="connsiteX9941" fmla="*/ 1942276 w 2482948"/>
              <a:gd name="connsiteY9941" fmla="*/ 943199 h 2128862"/>
              <a:gd name="connsiteX9942" fmla="*/ 1942493 w 2482948"/>
              <a:gd name="connsiteY9942" fmla="*/ 942720 h 2128862"/>
              <a:gd name="connsiteX9943" fmla="*/ 1941527 w 2482948"/>
              <a:gd name="connsiteY9943" fmla="*/ 942631 h 2128862"/>
              <a:gd name="connsiteX9944" fmla="*/ 1241703 w 2482948"/>
              <a:gd name="connsiteY9944" fmla="*/ 941683 h 2128862"/>
              <a:gd name="connsiteX9945" fmla="*/ 1228383 w 2482948"/>
              <a:gd name="connsiteY9945" fmla="*/ 942768 h 2128862"/>
              <a:gd name="connsiteX9946" fmla="*/ 1208514 w 2482948"/>
              <a:gd name="connsiteY9946" fmla="*/ 944324 h 2128862"/>
              <a:gd name="connsiteX9947" fmla="*/ 1233950 w 2482948"/>
              <a:gd name="connsiteY9947" fmla="*/ 947818 h 2128862"/>
              <a:gd name="connsiteX9948" fmla="*/ 1238095 w 2482948"/>
              <a:gd name="connsiteY9948" fmla="*/ 947881 h 2128862"/>
              <a:gd name="connsiteX9949" fmla="*/ 1248945 w 2482948"/>
              <a:gd name="connsiteY9949" fmla="*/ 948048 h 2128862"/>
              <a:gd name="connsiteX9950" fmla="*/ 1249206 w 2482948"/>
              <a:gd name="connsiteY9950" fmla="*/ 943899 h 2128862"/>
              <a:gd name="connsiteX9951" fmla="*/ 1248599 w 2482948"/>
              <a:gd name="connsiteY9951" fmla="*/ 943719 h 2128862"/>
              <a:gd name="connsiteX9952" fmla="*/ 740557 w 2482948"/>
              <a:gd name="connsiteY9952" fmla="*/ 941408 h 2128862"/>
              <a:gd name="connsiteX9953" fmla="*/ 739090 w 2482948"/>
              <a:gd name="connsiteY9953" fmla="*/ 943171 h 2128862"/>
              <a:gd name="connsiteX9954" fmla="*/ 765668 w 2482948"/>
              <a:gd name="connsiteY9954" fmla="*/ 957617 h 2128862"/>
              <a:gd name="connsiteX9955" fmla="*/ 819017 w 2482948"/>
              <a:gd name="connsiteY9955" fmla="*/ 970749 h 2128862"/>
              <a:gd name="connsiteX9956" fmla="*/ 832605 w 2482948"/>
              <a:gd name="connsiteY9956" fmla="*/ 971949 h 2128862"/>
              <a:gd name="connsiteX9957" fmla="*/ 849142 w 2482948"/>
              <a:gd name="connsiteY9957" fmla="*/ 970852 h 2128862"/>
              <a:gd name="connsiteX9958" fmla="*/ 837944 w 2482948"/>
              <a:gd name="connsiteY9958" fmla="*/ 970009 h 2128862"/>
              <a:gd name="connsiteX9959" fmla="*/ 830719 w 2482948"/>
              <a:gd name="connsiteY9959" fmla="*/ 970600 h 2128862"/>
              <a:gd name="connsiteX9960" fmla="*/ 823615 w 2482948"/>
              <a:gd name="connsiteY9960" fmla="*/ 968930 h 2128862"/>
              <a:gd name="connsiteX9961" fmla="*/ 819381 w 2482948"/>
              <a:gd name="connsiteY9961" fmla="*/ 968612 h 2128862"/>
              <a:gd name="connsiteX9962" fmla="*/ 809102 w 2482948"/>
              <a:gd name="connsiteY9962" fmla="*/ 967838 h 2128862"/>
              <a:gd name="connsiteX9963" fmla="*/ 797153 w 2482948"/>
              <a:gd name="connsiteY9963" fmla="*/ 964369 h 2128862"/>
              <a:gd name="connsiteX9964" fmla="*/ 767249 w 2482948"/>
              <a:gd name="connsiteY9964" fmla="*/ 955687 h 2128862"/>
              <a:gd name="connsiteX9965" fmla="*/ 767248 w 2482948"/>
              <a:gd name="connsiteY9965" fmla="*/ 955687 h 2128862"/>
              <a:gd name="connsiteX9966" fmla="*/ 961873 w 2482948"/>
              <a:gd name="connsiteY9966" fmla="*/ 941406 h 2128862"/>
              <a:gd name="connsiteX9967" fmla="*/ 961872 w 2482948"/>
              <a:gd name="connsiteY9967" fmla="*/ 941407 h 2128862"/>
              <a:gd name="connsiteX9968" fmla="*/ 961188 w 2482948"/>
              <a:gd name="connsiteY9968" fmla="*/ 942334 h 2128862"/>
              <a:gd name="connsiteX9969" fmla="*/ 961290 w 2482948"/>
              <a:gd name="connsiteY9969" fmla="*/ 942446 h 2128862"/>
              <a:gd name="connsiteX9970" fmla="*/ 961361 w 2482948"/>
              <a:gd name="connsiteY9970" fmla="*/ 942523 h 2128862"/>
              <a:gd name="connsiteX9971" fmla="*/ 961427 w 2482948"/>
              <a:gd name="connsiteY9971" fmla="*/ 942596 h 2128862"/>
              <a:gd name="connsiteX9972" fmla="*/ 967760 w 2482948"/>
              <a:gd name="connsiteY9972" fmla="*/ 955592 h 2128862"/>
              <a:gd name="connsiteX9973" fmla="*/ 969548 w 2482948"/>
              <a:gd name="connsiteY9973" fmla="*/ 956334 h 2128862"/>
              <a:gd name="connsiteX9974" fmla="*/ 972597 w 2482948"/>
              <a:gd name="connsiteY9974" fmla="*/ 957600 h 2128862"/>
              <a:gd name="connsiteX9975" fmla="*/ 974763 w 2482948"/>
              <a:gd name="connsiteY9975" fmla="*/ 958499 h 2128862"/>
              <a:gd name="connsiteX9976" fmla="*/ 971390 w 2482948"/>
              <a:gd name="connsiteY9976" fmla="*/ 945186 h 2128862"/>
              <a:gd name="connsiteX9977" fmla="*/ 966491 w 2482948"/>
              <a:gd name="connsiteY9977" fmla="*/ 943240 h 2128862"/>
              <a:gd name="connsiteX9978" fmla="*/ 965795 w 2482948"/>
              <a:gd name="connsiteY9978" fmla="*/ 942964 h 2128862"/>
              <a:gd name="connsiteX9979" fmla="*/ 1006411 w 2482948"/>
              <a:gd name="connsiteY9979" fmla="*/ 941385 h 2128862"/>
              <a:gd name="connsiteX9980" fmla="*/ 1006685 w 2482948"/>
              <a:gd name="connsiteY9980" fmla="*/ 949562 h 2128862"/>
              <a:gd name="connsiteX9981" fmla="*/ 1006713 w 2482948"/>
              <a:gd name="connsiteY9981" fmla="*/ 950375 h 2128862"/>
              <a:gd name="connsiteX9982" fmla="*/ 1006845 w 2482948"/>
              <a:gd name="connsiteY9982" fmla="*/ 954314 h 2128862"/>
              <a:gd name="connsiteX9983" fmla="*/ 1007113 w 2482948"/>
              <a:gd name="connsiteY9983" fmla="*/ 954420 h 2128862"/>
              <a:gd name="connsiteX9984" fmla="*/ 1007997 w 2482948"/>
              <a:gd name="connsiteY9984" fmla="*/ 954772 h 2128862"/>
              <a:gd name="connsiteX9985" fmla="*/ 1008615 w 2482948"/>
              <a:gd name="connsiteY9985" fmla="*/ 951706 h 2128862"/>
              <a:gd name="connsiteX9986" fmla="*/ 1009431 w 2482948"/>
              <a:gd name="connsiteY9986" fmla="*/ 947652 h 2128862"/>
              <a:gd name="connsiteX9987" fmla="*/ 1009450 w 2482948"/>
              <a:gd name="connsiteY9987" fmla="*/ 944308 h 2128862"/>
              <a:gd name="connsiteX9988" fmla="*/ 1009460 w 2482948"/>
              <a:gd name="connsiteY9988" fmla="*/ 942541 h 2128862"/>
              <a:gd name="connsiteX9989" fmla="*/ 1007497 w 2482948"/>
              <a:gd name="connsiteY9989" fmla="*/ 941797 h 2128862"/>
              <a:gd name="connsiteX9990" fmla="*/ 2205158 w 2482948"/>
              <a:gd name="connsiteY9990" fmla="*/ 941279 h 2128862"/>
              <a:gd name="connsiteX9991" fmla="*/ 2203574 w 2482948"/>
              <a:gd name="connsiteY9991" fmla="*/ 941665 h 2128862"/>
              <a:gd name="connsiteX9992" fmla="*/ 2199849 w 2482948"/>
              <a:gd name="connsiteY9992" fmla="*/ 942572 h 2128862"/>
              <a:gd name="connsiteX9993" fmla="*/ 2199841 w 2482948"/>
              <a:gd name="connsiteY9993" fmla="*/ 942590 h 2128862"/>
              <a:gd name="connsiteX9994" fmla="*/ 2199840 w 2482948"/>
              <a:gd name="connsiteY9994" fmla="*/ 942593 h 2128862"/>
              <a:gd name="connsiteX9995" fmla="*/ 2199832 w 2482948"/>
              <a:gd name="connsiteY9995" fmla="*/ 942611 h 2128862"/>
              <a:gd name="connsiteX9996" fmla="*/ 2205149 w 2482948"/>
              <a:gd name="connsiteY9996" fmla="*/ 941306 h 2128862"/>
              <a:gd name="connsiteX9997" fmla="*/ 1389682 w 2482948"/>
              <a:gd name="connsiteY9997" fmla="*/ 940873 h 2128862"/>
              <a:gd name="connsiteX9998" fmla="*/ 1392604 w 2482948"/>
              <a:gd name="connsiteY9998" fmla="*/ 942631 h 2128862"/>
              <a:gd name="connsiteX9999" fmla="*/ 1453053 w 2482948"/>
              <a:gd name="connsiteY9999" fmla="*/ 956821 h 2128862"/>
              <a:gd name="connsiteX10000" fmla="*/ 1453062 w 2482948"/>
              <a:gd name="connsiteY10000" fmla="*/ 956777 h 2128862"/>
              <a:gd name="connsiteX10001" fmla="*/ 1453084 w 2482948"/>
              <a:gd name="connsiteY10001" fmla="*/ 956671 h 2128862"/>
              <a:gd name="connsiteX10002" fmla="*/ 1453139 w 2482948"/>
              <a:gd name="connsiteY10002" fmla="*/ 956403 h 2128862"/>
              <a:gd name="connsiteX10003" fmla="*/ 1441969 w 2482948"/>
              <a:gd name="connsiteY10003" fmla="*/ 953248 h 2128862"/>
              <a:gd name="connsiteX10004" fmla="*/ 1426939 w 2482948"/>
              <a:gd name="connsiteY10004" fmla="*/ 949111 h 2128862"/>
              <a:gd name="connsiteX10005" fmla="*/ 1587630 w 2482948"/>
              <a:gd name="connsiteY10005" fmla="*/ 940172 h 2128862"/>
              <a:gd name="connsiteX10006" fmla="*/ 1587297 w 2482948"/>
              <a:gd name="connsiteY10006" fmla="*/ 941252 h 2128862"/>
              <a:gd name="connsiteX10007" fmla="*/ 1589053 w 2482948"/>
              <a:gd name="connsiteY10007" fmla="*/ 946672 h 2128862"/>
              <a:gd name="connsiteX10008" fmla="*/ 1589635 w 2482948"/>
              <a:gd name="connsiteY10008" fmla="*/ 947001 h 2128862"/>
              <a:gd name="connsiteX10009" fmla="*/ 1588679 w 2482948"/>
              <a:gd name="connsiteY10009" fmla="*/ 942114 h 2128862"/>
              <a:gd name="connsiteX10010" fmla="*/ 1310452 w 2482948"/>
              <a:gd name="connsiteY10010" fmla="*/ 939512 h 2128862"/>
              <a:gd name="connsiteX10011" fmla="*/ 1309876 w 2482948"/>
              <a:gd name="connsiteY10011" fmla="*/ 939618 h 2128862"/>
              <a:gd name="connsiteX10012" fmla="*/ 1309931 w 2482948"/>
              <a:gd name="connsiteY10012" fmla="*/ 939708 h 2128862"/>
              <a:gd name="connsiteX10013" fmla="*/ 1310095 w 2482948"/>
              <a:gd name="connsiteY10013" fmla="*/ 939974 h 2128862"/>
              <a:gd name="connsiteX10014" fmla="*/ 1310427 w 2482948"/>
              <a:gd name="connsiteY10014" fmla="*/ 939928 h 2128862"/>
              <a:gd name="connsiteX10015" fmla="*/ 1310589 w 2482948"/>
              <a:gd name="connsiteY10015" fmla="*/ 939906 h 2128862"/>
              <a:gd name="connsiteX10016" fmla="*/ 1314530 w 2482948"/>
              <a:gd name="connsiteY10016" fmla="*/ 939338 h 2128862"/>
              <a:gd name="connsiteX10017" fmla="*/ 1314539 w 2482948"/>
              <a:gd name="connsiteY10017" fmla="*/ 939358 h 2128862"/>
              <a:gd name="connsiteX10018" fmla="*/ 1314542 w 2482948"/>
              <a:gd name="connsiteY10018" fmla="*/ 939364 h 2128862"/>
              <a:gd name="connsiteX10019" fmla="*/ 1314597 w 2482948"/>
              <a:gd name="connsiteY10019" fmla="*/ 939357 h 2128862"/>
              <a:gd name="connsiteX10020" fmla="*/ 1314575 w 2482948"/>
              <a:gd name="connsiteY10020" fmla="*/ 939351 h 2128862"/>
              <a:gd name="connsiteX10021" fmla="*/ 1447460 w 2482948"/>
              <a:gd name="connsiteY10021" fmla="*/ 939195 h 2128862"/>
              <a:gd name="connsiteX10022" fmla="*/ 1447382 w 2482948"/>
              <a:gd name="connsiteY10022" fmla="*/ 939572 h 2128862"/>
              <a:gd name="connsiteX10023" fmla="*/ 1447184 w 2482948"/>
              <a:gd name="connsiteY10023" fmla="*/ 940531 h 2128862"/>
              <a:gd name="connsiteX10024" fmla="*/ 1448310 w 2482948"/>
              <a:gd name="connsiteY10024" fmla="*/ 940699 h 2128862"/>
              <a:gd name="connsiteX10025" fmla="*/ 1455979 w 2482948"/>
              <a:gd name="connsiteY10025" fmla="*/ 942581 h 2128862"/>
              <a:gd name="connsiteX10026" fmla="*/ 1456109 w 2482948"/>
              <a:gd name="connsiteY10026" fmla="*/ 941946 h 2128862"/>
              <a:gd name="connsiteX10027" fmla="*/ 1456164 w 2482948"/>
              <a:gd name="connsiteY10027" fmla="*/ 941679 h 2128862"/>
              <a:gd name="connsiteX10028" fmla="*/ 1454811 w 2482948"/>
              <a:gd name="connsiteY10028" fmla="*/ 941271 h 2128862"/>
              <a:gd name="connsiteX10029" fmla="*/ 1453862 w 2482948"/>
              <a:gd name="connsiteY10029" fmla="*/ 940985 h 2128862"/>
              <a:gd name="connsiteX10030" fmla="*/ 1488413 w 2482948"/>
              <a:gd name="connsiteY10030" fmla="*/ 939135 h 2128862"/>
              <a:gd name="connsiteX10031" fmla="*/ 1488134 w 2482948"/>
              <a:gd name="connsiteY10031" fmla="*/ 940169 h 2128862"/>
              <a:gd name="connsiteX10032" fmla="*/ 1494663 w 2482948"/>
              <a:gd name="connsiteY10032" fmla="*/ 940861 h 2128862"/>
              <a:gd name="connsiteX10033" fmla="*/ 1494787 w 2482948"/>
              <a:gd name="connsiteY10033" fmla="*/ 940875 h 2128862"/>
              <a:gd name="connsiteX10034" fmla="*/ 1494789 w 2482948"/>
              <a:gd name="connsiteY10034" fmla="*/ 940875 h 2128862"/>
              <a:gd name="connsiteX10035" fmla="*/ 1492143 w 2482948"/>
              <a:gd name="connsiteY10035" fmla="*/ 939695 h 2128862"/>
              <a:gd name="connsiteX10036" fmla="*/ 1979741 w 2482948"/>
              <a:gd name="connsiteY10036" fmla="*/ 939118 h 2128862"/>
              <a:gd name="connsiteX10037" fmla="*/ 1979614 w 2482948"/>
              <a:gd name="connsiteY10037" fmla="*/ 940295 h 2128862"/>
              <a:gd name="connsiteX10038" fmla="*/ 1982129 w 2482948"/>
              <a:gd name="connsiteY10038" fmla="*/ 940532 h 2128862"/>
              <a:gd name="connsiteX10039" fmla="*/ 1995544 w 2482948"/>
              <a:gd name="connsiteY10039" fmla="*/ 941800 h 2128862"/>
              <a:gd name="connsiteX10040" fmla="*/ 1995642 w 2482948"/>
              <a:gd name="connsiteY10040" fmla="*/ 941073 h 2128862"/>
              <a:gd name="connsiteX10041" fmla="*/ 1995671 w 2482948"/>
              <a:gd name="connsiteY10041" fmla="*/ 940860 h 2128862"/>
              <a:gd name="connsiteX10042" fmla="*/ 1986295 w 2482948"/>
              <a:gd name="connsiteY10042" fmla="*/ 939834 h 2128862"/>
              <a:gd name="connsiteX10043" fmla="*/ 1890347 w 2482948"/>
              <a:gd name="connsiteY10043" fmla="*/ 938949 h 2128862"/>
              <a:gd name="connsiteX10044" fmla="*/ 1890304 w 2482948"/>
              <a:gd name="connsiteY10044" fmla="*/ 939049 h 2128862"/>
              <a:gd name="connsiteX10045" fmla="*/ 1890077 w 2482948"/>
              <a:gd name="connsiteY10045" fmla="*/ 939567 h 2128862"/>
              <a:gd name="connsiteX10046" fmla="*/ 1889432 w 2482948"/>
              <a:gd name="connsiteY10046" fmla="*/ 941038 h 2128862"/>
              <a:gd name="connsiteX10047" fmla="*/ 1891675 w 2482948"/>
              <a:gd name="connsiteY10047" fmla="*/ 942186 h 2128862"/>
              <a:gd name="connsiteX10048" fmla="*/ 1891732 w 2482948"/>
              <a:gd name="connsiteY10048" fmla="*/ 939199 h 2128862"/>
              <a:gd name="connsiteX10049" fmla="*/ 1890883 w 2482948"/>
              <a:gd name="connsiteY10049" fmla="*/ 939046 h 2128862"/>
              <a:gd name="connsiteX10050" fmla="*/ 1162096 w 2482948"/>
              <a:gd name="connsiteY10050" fmla="*/ 938736 h 2128862"/>
              <a:gd name="connsiteX10051" fmla="*/ 1185113 w 2482948"/>
              <a:gd name="connsiteY10051" fmla="*/ 949448 h 2128862"/>
              <a:gd name="connsiteX10052" fmla="*/ 1185226 w 2482948"/>
              <a:gd name="connsiteY10052" fmla="*/ 948698 h 2128862"/>
              <a:gd name="connsiteX10053" fmla="*/ 1167177 w 2482948"/>
              <a:gd name="connsiteY10053" fmla="*/ 940352 h 2128862"/>
              <a:gd name="connsiteX10054" fmla="*/ 1518304 w 2482948"/>
              <a:gd name="connsiteY10054" fmla="*/ 938636 h 2128862"/>
              <a:gd name="connsiteX10055" fmla="*/ 1518244 w 2482948"/>
              <a:gd name="connsiteY10055" fmla="*/ 938874 h 2128862"/>
              <a:gd name="connsiteX10056" fmla="*/ 1519245 w 2482948"/>
              <a:gd name="connsiteY10056" fmla="*/ 939345 h 2128862"/>
              <a:gd name="connsiteX10057" fmla="*/ 1523408 w 2482948"/>
              <a:gd name="connsiteY10057" fmla="*/ 939946 h 2128862"/>
              <a:gd name="connsiteX10058" fmla="*/ 1522215 w 2482948"/>
              <a:gd name="connsiteY10058" fmla="*/ 939360 h 2128862"/>
              <a:gd name="connsiteX10059" fmla="*/ 998198 w 2482948"/>
              <a:gd name="connsiteY10059" fmla="*/ 938274 h 2128862"/>
              <a:gd name="connsiteX10060" fmla="*/ 998816 w 2482948"/>
              <a:gd name="connsiteY10060" fmla="*/ 951123 h 2128862"/>
              <a:gd name="connsiteX10061" fmla="*/ 1003010 w 2482948"/>
              <a:gd name="connsiteY10061" fmla="*/ 952790 h 2128862"/>
              <a:gd name="connsiteX10062" fmla="*/ 1002780 w 2482948"/>
              <a:gd name="connsiteY10062" fmla="*/ 940010 h 2128862"/>
              <a:gd name="connsiteX10063" fmla="*/ 1002770 w 2482948"/>
              <a:gd name="connsiteY10063" fmla="*/ 940006 h 2128862"/>
              <a:gd name="connsiteX10064" fmla="*/ 1001500 w 2482948"/>
              <a:gd name="connsiteY10064" fmla="*/ 939525 h 2128862"/>
              <a:gd name="connsiteX10065" fmla="*/ 851924 w 2482948"/>
              <a:gd name="connsiteY10065" fmla="*/ 938204 h 2128862"/>
              <a:gd name="connsiteX10066" fmla="*/ 850680 w 2482948"/>
              <a:gd name="connsiteY10066" fmla="*/ 938205 h 2128862"/>
              <a:gd name="connsiteX10067" fmla="*/ 849722 w 2482948"/>
              <a:gd name="connsiteY10067" fmla="*/ 938205 h 2128862"/>
              <a:gd name="connsiteX10068" fmla="*/ 851424 w 2482948"/>
              <a:gd name="connsiteY10068" fmla="*/ 938966 h 2128862"/>
              <a:gd name="connsiteX10069" fmla="*/ 852598 w 2482948"/>
              <a:gd name="connsiteY10069" fmla="*/ 939492 h 2128862"/>
              <a:gd name="connsiteX10070" fmla="*/ 860368 w 2482948"/>
              <a:gd name="connsiteY10070" fmla="*/ 939564 h 2128862"/>
              <a:gd name="connsiteX10071" fmla="*/ 874447 w 2482948"/>
              <a:gd name="connsiteY10071" fmla="*/ 938201 h 2128862"/>
              <a:gd name="connsiteX10072" fmla="*/ 871007 w 2482948"/>
              <a:gd name="connsiteY10072" fmla="*/ 938202 h 2128862"/>
              <a:gd name="connsiteX10073" fmla="*/ 868796 w 2482948"/>
              <a:gd name="connsiteY10073" fmla="*/ 938202 h 2128862"/>
              <a:gd name="connsiteX10074" fmla="*/ 860412 w 2482948"/>
              <a:gd name="connsiteY10074" fmla="*/ 939564 h 2128862"/>
              <a:gd name="connsiteX10075" fmla="*/ 874229 w 2482948"/>
              <a:gd name="connsiteY10075" fmla="*/ 939692 h 2128862"/>
              <a:gd name="connsiteX10076" fmla="*/ 877989 w 2482948"/>
              <a:gd name="connsiteY10076" fmla="*/ 939727 h 2128862"/>
              <a:gd name="connsiteX10077" fmla="*/ 1613954 w 2482948"/>
              <a:gd name="connsiteY10077" fmla="*/ 938039 h 2128862"/>
              <a:gd name="connsiteX10078" fmla="*/ 1611780 w 2482948"/>
              <a:gd name="connsiteY10078" fmla="*/ 945187 h 2128862"/>
              <a:gd name="connsiteX10079" fmla="*/ 1629469 w 2482948"/>
              <a:gd name="connsiteY10079" fmla="*/ 956944 h 2128862"/>
              <a:gd name="connsiteX10080" fmla="*/ 1629963 w 2482948"/>
              <a:gd name="connsiteY10080" fmla="*/ 957532 h 2128862"/>
              <a:gd name="connsiteX10081" fmla="*/ 1630381 w 2482948"/>
              <a:gd name="connsiteY10081" fmla="*/ 955928 h 2128862"/>
              <a:gd name="connsiteX10082" fmla="*/ 1630606 w 2482948"/>
              <a:gd name="connsiteY10082" fmla="*/ 955066 h 2128862"/>
              <a:gd name="connsiteX10083" fmla="*/ 1630772 w 2482948"/>
              <a:gd name="connsiteY10083" fmla="*/ 954430 h 2128862"/>
              <a:gd name="connsiteX10084" fmla="*/ 1629370 w 2482948"/>
              <a:gd name="connsiteY10084" fmla="*/ 952690 h 2128862"/>
              <a:gd name="connsiteX10085" fmla="*/ 1622665 w 2482948"/>
              <a:gd name="connsiteY10085" fmla="*/ 944364 h 2128862"/>
              <a:gd name="connsiteX10086" fmla="*/ 1752473 w 2482948"/>
              <a:gd name="connsiteY10086" fmla="*/ 938021 h 2128862"/>
              <a:gd name="connsiteX10087" fmla="*/ 1744791 w 2482948"/>
              <a:gd name="connsiteY10087" fmla="*/ 959593 h 2128862"/>
              <a:gd name="connsiteX10088" fmla="*/ 1745220 w 2482948"/>
              <a:gd name="connsiteY10088" fmla="*/ 960931 h 2128862"/>
              <a:gd name="connsiteX10089" fmla="*/ 1757634 w 2482948"/>
              <a:gd name="connsiteY10089" fmla="*/ 988272 h 2128862"/>
              <a:gd name="connsiteX10090" fmla="*/ 1760460 w 2482948"/>
              <a:gd name="connsiteY10090" fmla="*/ 980280 h 2128862"/>
              <a:gd name="connsiteX10091" fmla="*/ 1762990 w 2482948"/>
              <a:gd name="connsiteY10091" fmla="*/ 973125 h 2128862"/>
              <a:gd name="connsiteX10092" fmla="*/ 1762614 w 2482948"/>
              <a:gd name="connsiteY10092" fmla="*/ 971869 h 2128862"/>
              <a:gd name="connsiteX10093" fmla="*/ 1761343 w 2482948"/>
              <a:gd name="connsiteY10093" fmla="*/ 967628 h 2128862"/>
              <a:gd name="connsiteX10094" fmla="*/ 1960484 w 2482948"/>
              <a:gd name="connsiteY10094" fmla="*/ 937995 h 2128862"/>
              <a:gd name="connsiteX10095" fmla="*/ 1960471 w 2482948"/>
              <a:gd name="connsiteY10095" fmla="*/ 938153 h 2128862"/>
              <a:gd name="connsiteX10096" fmla="*/ 1960444 w 2482948"/>
              <a:gd name="connsiteY10096" fmla="*/ 938483 h 2128862"/>
              <a:gd name="connsiteX10097" fmla="*/ 1972423 w 2482948"/>
              <a:gd name="connsiteY10097" fmla="*/ 939615 h 2128862"/>
              <a:gd name="connsiteX10098" fmla="*/ 1972465 w 2482948"/>
              <a:gd name="connsiteY10098" fmla="*/ 939520 h 2128862"/>
              <a:gd name="connsiteX10099" fmla="*/ 1972879 w 2482948"/>
              <a:gd name="connsiteY10099" fmla="*/ 938592 h 2128862"/>
              <a:gd name="connsiteX10100" fmla="*/ 734168 w 2482948"/>
              <a:gd name="connsiteY10100" fmla="*/ 937990 h 2128862"/>
              <a:gd name="connsiteX10101" fmla="*/ 732729 w 2482948"/>
              <a:gd name="connsiteY10101" fmla="*/ 939714 h 2128862"/>
              <a:gd name="connsiteX10102" fmla="*/ 732751 w 2482948"/>
              <a:gd name="connsiteY10102" fmla="*/ 939726 h 2128862"/>
              <a:gd name="connsiteX10103" fmla="*/ 733413 w 2482948"/>
              <a:gd name="connsiteY10103" fmla="*/ 938932 h 2128862"/>
              <a:gd name="connsiteX10104" fmla="*/ 734189 w 2482948"/>
              <a:gd name="connsiteY10104" fmla="*/ 938001 h 2128862"/>
              <a:gd name="connsiteX10105" fmla="*/ 734176 w 2482948"/>
              <a:gd name="connsiteY10105" fmla="*/ 937995 h 2128862"/>
              <a:gd name="connsiteX10106" fmla="*/ 1480514 w 2482948"/>
              <a:gd name="connsiteY10106" fmla="*/ 937949 h 2128862"/>
              <a:gd name="connsiteX10107" fmla="*/ 1481483 w 2482948"/>
              <a:gd name="connsiteY10107" fmla="*/ 938256 h 2128862"/>
              <a:gd name="connsiteX10108" fmla="*/ 1483747 w 2482948"/>
              <a:gd name="connsiteY10108" fmla="*/ 938972 h 2128862"/>
              <a:gd name="connsiteX10109" fmla="*/ 1483888 w 2482948"/>
              <a:gd name="connsiteY10109" fmla="*/ 938456 h 2128862"/>
              <a:gd name="connsiteX10110" fmla="*/ 1482469 w 2482948"/>
              <a:gd name="connsiteY10110" fmla="*/ 938243 h 2128862"/>
              <a:gd name="connsiteX10111" fmla="*/ 743603 w 2482948"/>
              <a:gd name="connsiteY10111" fmla="*/ 937750 h 2128862"/>
              <a:gd name="connsiteX10112" fmla="*/ 743464 w 2482948"/>
              <a:gd name="connsiteY10112" fmla="*/ 937917 h 2128862"/>
              <a:gd name="connsiteX10113" fmla="*/ 743346 w 2482948"/>
              <a:gd name="connsiteY10113" fmla="*/ 938058 h 2128862"/>
              <a:gd name="connsiteX10114" fmla="*/ 743040 w 2482948"/>
              <a:gd name="connsiteY10114" fmla="*/ 938426 h 2128862"/>
              <a:gd name="connsiteX10115" fmla="*/ 754209 w 2482948"/>
              <a:gd name="connsiteY10115" fmla="*/ 944430 h 2128862"/>
              <a:gd name="connsiteX10116" fmla="*/ 759425 w 2482948"/>
              <a:gd name="connsiteY10116" fmla="*/ 947234 h 2128862"/>
              <a:gd name="connsiteX10117" fmla="*/ 768386 w 2482948"/>
              <a:gd name="connsiteY10117" fmla="*/ 952050 h 2128862"/>
              <a:gd name="connsiteX10118" fmla="*/ 809289 w 2482948"/>
              <a:gd name="connsiteY10118" fmla="*/ 964035 h 2128862"/>
              <a:gd name="connsiteX10119" fmla="*/ 809401 w 2482948"/>
              <a:gd name="connsiteY10119" fmla="*/ 964068 h 2128862"/>
              <a:gd name="connsiteX10120" fmla="*/ 835640 w 2482948"/>
              <a:gd name="connsiteY10120" fmla="*/ 966120 h 2128862"/>
              <a:gd name="connsiteX10121" fmla="*/ 828680 w 2482948"/>
              <a:gd name="connsiteY10121" fmla="*/ 964584 h 2128862"/>
              <a:gd name="connsiteX10122" fmla="*/ 813717 w 2482948"/>
              <a:gd name="connsiteY10122" fmla="*/ 963681 h 2128862"/>
              <a:gd name="connsiteX10123" fmla="*/ 770451 w 2482948"/>
              <a:gd name="connsiteY10123" fmla="*/ 951729 h 2128862"/>
              <a:gd name="connsiteX10124" fmla="*/ 770449 w 2482948"/>
              <a:gd name="connsiteY10124" fmla="*/ 951728 h 2128862"/>
              <a:gd name="connsiteX10125" fmla="*/ 2107111 w 2482948"/>
              <a:gd name="connsiteY10125" fmla="*/ 937608 h 2128862"/>
              <a:gd name="connsiteX10126" fmla="*/ 2107016 w 2482948"/>
              <a:gd name="connsiteY10126" fmla="*/ 937939 h 2128862"/>
              <a:gd name="connsiteX10127" fmla="*/ 2106489 w 2482948"/>
              <a:gd name="connsiteY10127" fmla="*/ 939768 h 2128862"/>
              <a:gd name="connsiteX10128" fmla="*/ 2095413 w 2482948"/>
              <a:gd name="connsiteY10128" fmla="*/ 978235 h 2128862"/>
              <a:gd name="connsiteX10129" fmla="*/ 2109002 w 2482948"/>
              <a:gd name="connsiteY10129" fmla="*/ 944802 h 2128862"/>
              <a:gd name="connsiteX10130" fmla="*/ 2109749 w 2482948"/>
              <a:gd name="connsiteY10130" fmla="*/ 943282 h 2128862"/>
              <a:gd name="connsiteX10131" fmla="*/ 2111294 w 2482948"/>
              <a:gd name="connsiteY10131" fmla="*/ 940138 h 2128862"/>
              <a:gd name="connsiteX10132" fmla="*/ 2110474 w 2482948"/>
              <a:gd name="connsiteY10132" fmla="*/ 939817 h 2128862"/>
              <a:gd name="connsiteX10133" fmla="*/ 2109270 w 2482948"/>
              <a:gd name="connsiteY10133" fmla="*/ 939346 h 2128862"/>
              <a:gd name="connsiteX10134" fmla="*/ 2108032 w 2482948"/>
              <a:gd name="connsiteY10134" fmla="*/ 938349 h 2128862"/>
              <a:gd name="connsiteX10135" fmla="*/ 1882557 w 2482948"/>
              <a:gd name="connsiteY10135" fmla="*/ 937519 h 2128862"/>
              <a:gd name="connsiteX10136" fmla="*/ 1885341 w 2482948"/>
              <a:gd name="connsiteY10136" fmla="*/ 938944 h 2128862"/>
              <a:gd name="connsiteX10137" fmla="*/ 1885405 w 2482948"/>
              <a:gd name="connsiteY10137" fmla="*/ 938799 h 2128862"/>
              <a:gd name="connsiteX10138" fmla="*/ 1885712 w 2482948"/>
              <a:gd name="connsiteY10138" fmla="*/ 938102 h 2128862"/>
              <a:gd name="connsiteX10139" fmla="*/ 1950080 w 2482948"/>
              <a:gd name="connsiteY10139" fmla="*/ 937255 h 2128862"/>
              <a:gd name="connsiteX10140" fmla="*/ 1949972 w 2482948"/>
              <a:gd name="connsiteY10140" fmla="*/ 937494 h 2128862"/>
              <a:gd name="connsiteX10141" fmla="*/ 1955227 w 2482948"/>
              <a:gd name="connsiteY10141" fmla="*/ 937990 h 2128862"/>
              <a:gd name="connsiteX10142" fmla="*/ 1955247 w 2482948"/>
              <a:gd name="connsiteY10142" fmla="*/ 937742 h 2128862"/>
              <a:gd name="connsiteX10143" fmla="*/ 1953662 w 2482948"/>
              <a:gd name="connsiteY10143" fmla="*/ 937666 h 2128862"/>
              <a:gd name="connsiteX10144" fmla="*/ 1370122 w 2482948"/>
              <a:gd name="connsiteY10144" fmla="*/ 936825 h 2128862"/>
              <a:gd name="connsiteX10145" fmla="*/ 1375569 w 2482948"/>
              <a:gd name="connsiteY10145" fmla="*/ 940321 h 2128862"/>
              <a:gd name="connsiteX10146" fmla="*/ 1382635 w 2482948"/>
              <a:gd name="connsiteY10146" fmla="*/ 941916 h 2128862"/>
              <a:gd name="connsiteX10147" fmla="*/ 1378503 w 2482948"/>
              <a:gd name="connsiteY10147" fmla="*/ 939394 h 2128862"/>
              <a:gd name="connsiteX10148" fmla="*/ 1375953 w 2482948"/>
              <a:gd name="connsiteY10148" fmla="*/ 937837 h 2128862"/>
              <a:gd name="connsiteX10149" fmla="*/ 1371503 w 2482948"/>
              <a:gd name="connsiteY10149" fmla="*/ 936853 h 2128862"/>
              <a:gd name="connsiteX10150" fmla="*/ 1370557 w 2482948"/>
              <a:gd name="connsiteY10150" fmla="*/ 936834 h 2128862"/>
              <a:gd name="connsiteX10151" fmla="*/ 1370423 w 2482948"/>
              <a:gd name="connsiteY10151" fmla="*/ 936831 h 2128862"/>
              <a:gd name="connsiteX10152" fmla="*/ 2128970 w 2482948"/>
              <a:gd name="connsiteY10152" fmla="*/ 936640 h 2128862"/>
              <a:gd name="connsiteX10153" fmla="*/ 2128832 w 2482948"/>
              <a:gd name="connsiteY10153" fmla="*/ 937252 h 2128862"/>
              <a:gd name="connsiteX10154" fmla="*/ 2137893 w 2482948"/>
              <a:gd name="connsiteY10154" fmla="*/ 941656 h 2128862"/>
              <a:gd name="connsiteX10155" fmla="*/ 2138768 w 2482948"/>
              <a:gd name="connsiteY10155" fmla="*/ 942050 h 2128862"/>
              <a:gd name="connsiteX10156" fmla="*/ 2139556 w 2482948"/>
              <a:gd name="connsiteY10156" fmla="*/ 940387 h 2128862"/>
              <a:gd name="connsiteX10157" fmla="*/ 1358203 w 2482948"/>
              <a:gd name="connsiteY10157" fmla="*/ 936580 h 2128862"/>
              <a:gd name="connsiteX10158" fmla="*/ 1358254 w 2482948"/>
              <a:gd name="connsiteY10158" fmla="*/ 936615 h 2128862"/>
              <a:gd name="connsiteX10159" fmla="*/ 1358290 w 2482948"/>
              <a:gd name="connsiteY10159" fmla="*/ 936618 h 2128862"/>
              <a:gd name="connsiteX10160" fmla="*/ 1358489 w 2482948"/>
              <a:gd name="connsiteY10160" fmla="*/ 936631 h 2128862"/>
              <a:gd name="connsiteX10161" fmla="*/ 1359535 w 2482948"/>
              <a:gd name="connsiteY10161" fmla="*/ 936701 h 2128862"/>
              <a:gd name="connsiteX10162" fmla="*/ 1360621 w 2482948"/>
              <a:gd name="connsiteY10162" fmla="*/ 936946 h 2128862"/>
              <a:gd name="connsiteX10163" fmla="*/ 1362422 w 2482948"/>
              <a:gd name="connsiteY10163" fmla="*/ 937353 h 2128862"/>
              <a:gd name="connsiteX10164" fmla="*/ 1362308 w 2482948"/>
              <a:gd name="connsiteY10164" fmla="*/ 937280 h 2128862"/>
              <a:gd name="connsiteX10165" fmla="*/ 1362108 w 2482948"/>
              <a:gd name="connsiteY10165" fmla="*/ 937153 h 2128862"/>
              <a:gd name="connsiteX10166" fmla="*/ 1361311 w 2482948"/>
              <a:gd name="connsiteY10166" fmla="*/ 936644 h 2128862"/>
              <a:gd name="connsiteX10167" fmla="*/ 1358808 w 2482948"/>
              <a:gd name="connsiteY10167" fmla="*/ 936593 h 2128862"/>
              <a:gd name="connsiteX10168" fmla="*/ 1358549 w 2482948"/>
              <a:gd name="connsiteY10168" fmla="*/ 936587 h 2128862"/>
              <a:gd name="connsiteX10169" fmla="*/ 1588860 w 2482948"/>
              <a:gd name="connsiteY10169" fmla="*/ 936179 h 2128862"/>
              <a:gd name="connsiteX10170" fmla="*/ 1588851 w 2482948"/>
              <a:gd name="connsiteY10170" fmla="*/ 936208 h 2128862"/>
              <a:gd name="connsiteX10171" fmla="*/ 1588820 w 2482948"/>
              <a:gd name="connsiteY10171" fmla="*/ 936308 h 2128862"/>
              <a:gd name="connsiteX10172" fmla="*/ 1589207 w 2482948"/>
              <a:gd name="connsiteY10172" fmla="*/ 937225 h 2128862"/>
              <a:gd name="connsiteX10173" fmla="*/ 1590307 w 2482948"/>
              <a:gd name="connsiteY10173" fmla="*/ 939837 h 2128862"/>
              <a:gd name="connsiteX10174" fmla="*/ 1594478 w 2482948"/>
              <a:gd name="connsiteY10174" fmla="*/ 949740 h 2128862"/>
              <a:gd name="connsiteX10175" fmla="*/ 1603887 w 2482948"/>
              <a:gd name="connsiteY10175" fmla="*/ 955061 h 2128862"/>
              <a:gd name="connsiteX10176" fmla="*/ 1604223 w 2482948"/>
              <a:gd name="connsiteY10176" fmla="*/ 953956 h 2128862"/>
              <a:gd name="connsiteX10177" fmla="*/ 1605218 w 2482948"/>
              <a:gd name="connsiteY10177" fmla="*/ 950692 h 2128862"/>
              <a:gd name="connsiteX10178" fmla="*/ 1606168 w 2482948"/>
              <a:gd name="connsiteY10178" fmla="*/ 947573 h 2128862"/>
              <a:gd name="connsiteX10179" fmla="*/ 1920918 w 2482948"/>
              <a:gd name="connsiteY10179" fmla="*/ 935925 h 2128862"/>
              <a:gd name="connsiteX10180" fmla="*/ 1920262 w 2482948"/>
              <a:gd name="connsiteY10180" fmla="*/ 937479 h 2128862"/>
              <a:gd name="connsiteX10181" fmla="*/ 1920063 w 2482948"/>
              <a:gd name="connsiteY10181" fmla="*/ 937949 h 2128862"/>
              <a:gd name="connsiteX10182" fmla="*/ 1920575 w 2482948"/>
              <a:gd name="connsiteY10182" fmla="*/ 938166 h 2128862"/>
              <a:gd name="connsiteX10183" fmla="*/ 1921631 w 2482948"/>
              <a:gd name="connsiteY10183" fmla="*/ 938612 h 2128862"/>
              <a:gd name="connsiteX10184" fmla="*/ 1928626 w 2482948"/>
              <a:gd name="connsiteY10184" fmla="*/ 941568 h 2128862"/>
              <a:gd name="connsiteX10185" fmla="*/ 1931462 w 2482948"/>
              <a:gd name="connsiteY10185" fmla="*/ 942078 h 2128862"/>
              <a:gd name="connsiteX10186" fmla="*/ 1933256 w 2482948"/>
              <a:gd name="connsiteY10186" fmla="*/ 942264 h 2128862"/>
              <a:gd name="connsiteX10187" fmla="*/ 1933293 w 2482948"/>
              <a:gd name="connsiteY10187" fmla="*/ 940606 h 2128862"/>
              <a:gd name="connsiteX10188" fmla="*/ 1933117 w 2482948"/>
              <a:gd name="connsiteY10188" fmla="*/ 940562 h 2128862"/>
              <a:gd name="connsiteX10189" fmla="*/ 1938332 w 2482948"/>
              <a:gd name="connsiteY10189" fmla="*/ 935740 h 2128862"/>
              <a:gd name="connsiteX10190" fmla="*/ 1943044 w 2482948"/>
              <a:gd name="connsiteY10190" fmla="*/ 936839 h 2128862"/>
              <a:gd name="connsiteX10191" fmla="*/ 1945073 w 2482948"/>
              <a:gd name="connsiteY10191" fmla="*/ 937031 h 2128862"/>
              <a:gd name="connsiteX10192" fmla="*/ 1945174 w 2482948"/>
              <a:gd name="connsiteY10192" fmla="*/ 936807 h 2128862"/>
              <a:gd name="connsiteX10193" fmla="*/ 1945224 w 2482948"/>
              <a:gd name="connsiteY10193" fmla="*/ 936696 h 2128862"/>
              <a:gd name="connsiteX10194" fmla="*/ 1938423 w 2482948"/>
              <a:gd name="connsiteY10194" fmla="*/ 935752 h 2128862"/>
              <a:gd name="connsiteX10195" fmla="*/ 1220519 w 2482948"/>
              <a:gd name="connsiteY10195" fmla="*/ 935426 h 2128862"/>
              <a:gd name="connsiteX10196" fmla="*/ 1215977 w 2482948"/>
              <a:gd name="connsiteY10196" fmla="*/ 936517 h 2128862"/>
              <a:gd name="connsiteX10197" fmla="*/ 1210636 w 2482948"/>
              <a:gd name="connsiteY10197" fmla="*/ 938339 h 2128862"/>
              <a:gd name="connsiteX10198" fmla="*/ 1206546 w 2482948"/>
              <a:gd name="connsiteY10198" fmla="*/ 939734 h 2128862"/>
              <a:gd name="connsiteX10199" fmla="*/ 1227693 w 2482948"/>
              <a:gd name="connsiteY10199" fmla="*/ 938079 h 2128862"/>
              <a:gd name="connsiteX10200" fmla="*/ 1229112 w 2482948"/>
              <a:gd name="connsiteY10200" fmla="*/ 937964 h 2128862"/>
              <a:gd name="connsiteX10201" fmla="*/ 1575431 w 2482948"/>
              <a:gd name="connsiteY10201" fmla="*/ 935365 h 2128862"/>
              <a:gd name="connsiteX10202" fmla="*/ 1575218 w 2482948"/>
              <a:gd name="connsiteY10202" fmla="*/ 936142 h 2128862"/>
              <a:gd name="connsiteX10203" fmla="*/ 1579534 w 2482948"/>
              <a:gd name="connsiteY10203" fmla="*/ 940904 h 2128862"/>
              <a:gd name="connsiteX10204" fmla="*/ 1579911 w 2482948"/>
              <a:gd name="connsiteY10204" fmla="*/ 941319 h 2128862"/>
              <a:gd name="connsiteX10205" fmla="*/ 1579441 w 2482948"/>
              <a:gd name="connsiteY10205" fmla="*/ 939871 h 2128862"/>
              <a:gd name="connsiteX10206" fmla="*/ 945704 w 2482948"/>
              <a:gd name="connsiteY10206" fmla="*/ 934982 h 2128862"/>
              <a:gd name="connsiteX10207" fmla="*/ 944857 w 2482948"/>
              <a:gd name="connsiteY10207" fmla="*/ 935331 h 2128862"/>
              <a:gd name="connsiteX10208" fmla="*/ 944603 w 2482948"/>
              <a:gd name="connsiteY10208" fmla="*/ 935436 h 2128862"/>
              <a:gd name="connsiteX10209" fmla="*/ 945731 w 2482948"/>
              <a:gd name="connsiteY10209" fmla="*/ 934993 h 2128862"/>
              <a:gd name="connsiteX10210" fmla="*/ 1868275 w 2482948"/>
              <a:gd name="connsiteY10210" fmla="*/ 934882 h 2128862"/>
              <a:gd name="connsiteX10211" fmla="*/ 1871274 w 2482948"/>
              <a:gd name="connsiteY10211" fmla="*/ 937980 h 2128862"/>
              <a:gd name="connsiteX10212" fmla="*/ 1871853 w 2482948"/>
              <a:gd name="connsiteY10212" fmla="*/ 938152 h 2128862"/>
              <a:gd name="connsiteX10213" fmla="*/ 1871816 w 2482948"/>
              <a:gd name="connsiteY10213" fmla="*/ 936007 h 2128862"/>
              <a:gd name="connsiteX10214" fmla="*/ 1871152 w 2482948"/>
              <a:gd name="connsiteY10214" fmla="*/ 935413 h 2128862"/>
              <a:gd name="connsiteX10215" fmla="*/ 1871139 w 2482948"/>
              <a:gd name="connsiteY10215" fmla="*/ 935411 h 2128862"/>
              <a:gd name="connsiteX10216" fmla="*/ 2123824 w 2482948"/>
              <a:gd name="connsiteY10216" fmla="*/ 934818 h 2128862"/>
              <a:gd name="connsiteX10217" fmla="*/ 2124517 w 2482948"/>
              <a:gd name="connsiteY10217" fmla="*/ 935155 h 2128862"/>
              <a:gd name="connsiteX10218" fmla="*/ 2124536 w 2482948"/>
              <a:gd name="connsiteY10218" fmla="*/ 935070 h 2128862"/>
              <a:gd name="connsiteX10219" fmla="*/ 2123882 w 2482948"/>
              <a:gd name="connsiteY10219" fmla="*/ 934839 h 2128862"/>
              <a:gd name="connsiteX10220" fmla="*/ 1642190 w 2482948"/>
              <a:gd name="connsiteY10220" fmla="*/ 934749 h 2128862"/>
              <a:gd name="connsiteX10221" fmla="*/ 1642181 w 2482948"/>
              <a:gd name="connsiteY10221" fmla="*/ 934773 h 2128862"/>
              <a:gd name="connsiteX10222" fmla="*/ 1642118 w 2482948"/>
              <a:gd name="connsiteY10222" fmla="*/ 934942 h 2128862"/>
              <a:gd name="connsiteX10223" fmla="*/ 1641578 w 2482948"/>
              <a:gd name="connsiteY10223" fmla="*/ 936381 h 2128862"/>
              <a:gd name="connsiteX10224" fmla="*/ 1641754 w 2482948"/>
              <a:gd name="connsiteY10224" fmla="*/ 936621 h 2128862"/>
              <a:gd name="connsiteX10225" fmla="*/ 1643418 w 2482948"/>
              <a:gd name="connsiteY10225" fmla="*/ 938887 h 2128862"/>
              <a:gd name="connsiteX10226" fmla="*/ 1643572 w 2482948"/>
              <a:gd name="connsiteY10226" fmla="*/ 939097 h 2128862"/>
              <a:gd name="connsiteX10227" fmla="*/ 2002234 w 2482948"/>
              <a:gd name="connsiteY10227" fmla="*/ 934419 h 2128862"/>
              <a:gd name="connsiteX10228" fmla="*/ 2001934 w 2482948"/>
              <a:gd name="connsiteY10228" fmla="*/ 936012 h 2128862"/>
              <a:gd name="connsiteX10229" fmla="*/ 2002521 w 2482948"/>
              <a:gd name="connsiteY10229" fmla="*/ 936012 h 2128862"/>
              <a:gd name="connsiteX10230" fmla="*/ 2003167 w 2482948"/>
              <a:gd name="connsiteY10230" fmla="*/ 934516 h 2128862"/>
              <a:gd name="connsiteX10231" fmla="*/ 737167 w 2482948"/>
              <a:gd name="connsiteY10231" fmla="*/ 934398 h 2128862"/>
              <a:gd name="connsiteX10232" fmla="*/ 736665 w 2482948"/>
              <a:gd name="connsiteY10232" fmla="*/ 935000 h 2128862"/>
              <a:gd name="connsiteX10233" fmla="*/ 736684 w 2482948"/>
              <a:gd name="connsiteY10233" fmla="*/ 935010 h 2128862"/>
              <a:gd name="connsiteX10234" fmla="*/ 737063 w 2482948"/>
              <a:gd name="connsiteY10234" fmla="*/ 934555 h 2128862"/>
              <a:gd name="connsiteX10235" fmla="*/ 737186 w 2482948"/>
              <a:gd name="connsiteY10235" fmla="*/ 934408 h 2128862"/>
              <a:gd name="connsiteX10236" fmla="*/ 737178 w 2482948"/>
              <a:gd name="connsiteY10236" fmla="*/ 934404 h 2128862"/>
              <a:gd name="connsiteX10237" fmla="*/ 737169 w 2482948"/>
              <a:gd name="connsiteY10237" fmla="*/ 934400 h 2128862"/>
              <a:gd name="connsiteX10238" fmla="*/ 903647 w 2482948"/>
              <a:gd name="connsiteY10238" fmla="*/ 934364 h 2128862"/>
              <a:gd name="connsiteX10239" fmla="*/ 893894 w 2482948"/>
              <a:gd name="connsiteY10239" fmla="*/ 936487 h 2128862"/>
              <a:gd name="connsiteX10240" fmla="*/ 887510 w 2482948"/>
              <a:gd name="connsiteY10240" fmla="*/ 937877 h 2128862"/>
              <a:gd name="connsiteX10241" fmla="*/ 888063 w 2482948"/>
              <a:gd name="connsiteY10241" fmla="*/ 938115 h 2128862"/>
              <a:gd name="connsiteX10242" fmla="*/ 903136 w 2482948"/>
              <a:gd name="connsiteY10242" fmla="*/ 934917 h 2128862"/>
              <a:gd name="connsiteX10243" fmla="*/ 904357 w 2482948"/>
              <a:gd name="connsiteY10243" fmla="*/ 934658 h 2128862"/>
              <a:gd name="connsiteX10244" fmla="*/ 968374 w 2482948"/>
              <a:gd name="connsiteY10244" fmla="*/ 934173 h 2128862"/>
              <a:gd name="connsiteX10245" fmla="*/ 966142 w 2482948"/>
              <a:gd name="connsiteY10245" fmla="*/ 935613 h 2128862"/>
              <a:gd name="connsiteX10246" fmla="*/ 965038 w 2482948"/>
              <a:gd name="connsiteY10246" fmla="*/ 937111 h 2128862"/>
              <a:gd name="connsiteX10247" fmla="*/ 964704 w 2482948"/>
              <a:gd name="connsiteY10247" fmla="*/ 937565 h 2128862"/>
              <a:gd name="connsiteX10248" fmla="*/ 969991 w 2482948"/>
              <a:gd name="connsiteY10248" fmla="*/ 939666 h 2128862"/>
              <a:gd name="connsiteX10249" fmla="*/ 968717 w 2482948"/>
              <a:gd name="connsiteY10249" fmla="*/ 934636 h 2128862"/>
              <a:gd name="connsiteX10250" fmla="*/ 968716 w 2482948"/>
              <a:gd name="connsiteY10250" fmla="*/ 934632 h 2128862"/>
              <a:gd name="connsiteX10251" fmla="*/ 968659 w 2482948"/>
              <a:gd name="connsiteY10251" fmla="*/ 934555 h 2128862"/>
              <a:gd name="connsiteX10252" fmla="*/ 968599 w 2482948"/>
              <a:gd name="connsiteY10252" fmla="*/ 934476 h 2128862"/>
              <a:gd name="connsiteX10253" fmla="*/ 1898579 w 2482948"/>
              <a:gd name="connsiteY10253" fmla="*/ 934049 h 2128862"/>
              <a:gd name="connsiteX10254" fmla="*/ 1898540 w 2482948"/>
              <a:gd name="connsiteY10254" fmla="*/ 936153 h 2128862"/>
              <a:gd name="connsiteX10255" fmla="*/ 1903503 w 2482948"/>
              <a:gd name="connsiteY10255" fmla="*/ 937046 h 2128862"/>
              <a:gd name="connsiteX10256" fmla="*/ 1907259 w 2482948"/>
              <a:gd name="connsiteY10256" fmla="*/ 937722 h 2128862"/>
              <a:gd name="connsiteX10257" fmla="*/ 986774 w 2482948"/>
              <a:gd name="connsiteY10257" fmla="*/ 933945 h 2128862"/>
              <a:gd name="connsiteX10258" fmla="*/ 987724 w 2482948"/>
              <a:gd name="connsiteY10258" fmla="*/ 936797 h 2128862"/>
              <a:gd name="connsiteX10259" fmla="*/ 989048 w 2482948"/>
              <a:gd name="connsiteY10259" fmla="*/ 940769 h 2128862"/>
              <a:gd name="connsiteX10260" fmla="*/ 989106 w 2482948"/>
              <a:gd name="connsiteY10260" fmla="*/ 941561 h 2128862"/>
              <a:gd name="connsiteX10261" fmla="*/ 989253 w 2482948"/>
              <a:gd name="connsiteY10261" fmla="*/ 943564 h 2128862"/>
              <a:gd name="connsiteX10262" fmla="*/ 989537 w 2482948"/>
              <a:gd name="connsiteY10262" fmla="*/ 947435 h 2128862"/>
              <a:gd name="connsiteX10263" fmla="*/ 994311 w 2482948"/>
              <a:gd name="connsiteY10263" fmla="*/ 949332 h 2128862"/>
              <a:gd name="connsiteX10264" fmla="*/ 993910 w 2482948"/>
              <a:gd name="connsiteY10264" fmla="*/ 936649 h 2128862"/>
              <a:gd name="connsiteX10265" fmla="*/ 993169 w 2482948"/>
              <a:gd name="connsiteY10265" fmla="*/ 936368 h 2128862"/>
              <a:gd name="connsiteX10266" fmla="*/ 746972 w 2482948"/>
              <a:gd name="connsiteY10266" fmla="*/ 933704 h 2128862"/>
              <a:gd name="connsiteX10267" fmla="*/ 746962 w 2482948"/>
              <a:gd name="connsiteY10267" fmla="*/ 933717 h 2128862"/>
              <a:gd name="connsiteX10268" fmla="*/ 771306 w 2482948"/>
              <a:gd name="connsiteY10268" fmla="*/ 946239 h 2128862"/>
              <a:gd name="connsiteX10269" fmla="*/ 771896 w 2482948"/>
              <a:gd name="connsiteY10269" fmla="*/ 946399 h 2128862"/>
              <a:gd name="connsiteX10270" fmla="*/ 771994 w 2482948"/>
              <a:gd name="connsiteY10270" fmla="*/ 946426 h 2128862"/>
              <a:gd name="connsiteX10271" fmla="*/ 767069 w 2482948"/>
              <a:gd name="connsiteY10271" fmla="*/ 943921 h 2128862"/>
              <a:gd name="connsiteX10272" fmla="*/ 754104 w 2482948"/>
              <a:gd name="connsiteY10272" fmla="*/ 937330 h 2128862"/>
              <a:gd name="connsiteX10273" fmla="*/ 1292417 w 2482948"/>
              <a:gd name="connsiteY10273" fmla="*/ 933350 h 2128862"/>
              <a:gd name="connsiteX10274" fmla="*/ 1292046 w 2482948"/>
              <a:gd name="connsiteY10274" fmla="*/ 933416 h 2128862"/>
              <a:gd name="connsiteX10275" fmla="*/ 1292572 w 2482948"/>
              <a:gd name="connsiteY10275" fmla="*/ 933392 h 2128862"/>
              <a:gd name="connsiteX10276" fmla="*/ 1292418 w 2482948"/>
              <a:gd name="connsiteY10276" fmla="*/ 933350 h 2128862"/>
              <a:gd name="connsiteX10277" fmla="*/ 1448722 w 2482948"/>
              <a:gd name="connsiteY10277" fmla="*/ 933082 h 2128862"/>
              <a:gd name="connsiteX10278" fmla="*/ 1448382 w 2482948"/>
              <a:gd name="connsiteY10278" fmla="*/ 934728 h 2128862"/>
              <a:gd name="connsiteX10279" fmla="*/ 1455250 w 2482948"/>
              <a:gd name="connsiteY10279" fmla="*/ 936681 h 2128862"/>
              <a:gd name="connsiteX10280" fmla="*/ 1457150 w 2482948"/>
              <a:gd name="connsiteY10280" fmla="*/ 936882 h 2128862"/>
              <a:gd name="connsiteX10281" fmla="*/ 1457198 w 2482948"/>
              <a:gd name="connsiteY10281" fmla="*/ 936647 h 2128862"/>
              <a:gd name="connsiteX10282" fmla="*/ 1457218 w 2482948"/>
              <a:gd name="connsiteY10282" fmla="*/ 936550 h 2128862"/>
              <a:gd name="connsiteX10283" fmla="*/ 1457322 w 2482948"/>
              <a:gd name="connsiteY10283" fmla="*/ 936043 h 2128862"/>
              <a:gd name="connsiteX10284" fmla="*/ 1453324 w 2482948"/>
              <a:gd name="connsiteY10284" fmla="*/ 934667 h 2128862"/>
              <a:gd name="connsiteX10285" fmla="*/ 1452729 w 2482948"/>
              <a:gd name="connsiteY10285" fmla="*/ 934462 h 2128862"/>
              <a:gd name="connsiteX10286" fmla="*/ 2151712 w 2482948"/>
              <a:gd name="connsiteY10286" fmla="*/ 932830 h 2128862"/>
              <a:gd name="connsiteX10287" fmla="*/ 2150306 w 2482948"/>
              <a:gd name="connsiteY10287" fmla="*/ 938941 h 2128862"/>
              <a:gd name="connsiteX10288" fmla="*/ 2153733 w 2482948"/>
              <a:gd name="connsiteY10288" fmla="*/ 940423 h 2128862"/>
              <a:gd name="connsiteX10289" fmla="*/ 2165675 w 2482948"/>
              <a:gd name="connsiteY10289" fmla="*/ 939989 h 2128862"/>
              <a:gd name="connsiteX10290" fmla="*/ 2167336 w 2482948"/>
              <a:gd name="connsiteY10290" fmla="*/ 934412 h 2128862"/>
              <a:gd name="connsiteX10291" fmla="*/ 2152906 w 2482948"/>
              <a:gd name="connsiteY10291" fmla="*/ 933255 h 2128862"/>
              <a:gd name="connsiteX10292" fmla="*/ 1031323 w 2482948"/>
              <a:gd name="connsiteY10292" fmla="*/ 932750 h 2128862"/>
              <a:gd name="connsiteX10293" fmla="*/ 1031031 w 2482948"/>
              <a:gd name="connsiteY10293" fmla="*/ 933979 h 2128862"/>
              <a:gd name="connsiteX10294" fmla="*/ 1030544 w 2482948"/>
              <a:gd name="connsiteY10294" fmla="*/ 936024 h 2128862"/>
              <a:gd name="connsiteX10295" fmla="*/ 1031285 w 2482948"/>
              <a:gd name="connsiteY10295" fmla="*/ 933304 h 2128862"/>
              <a:gd name="connsiteX10296" fmla="*/ 1031425 w 2482948"/>
              <a:gd name="connsiteY10296" fmla="*/ 932787 h 2128862"/>
              <a:gd name="connsiteX10297" fmla="*/ 1210478 w 2482948"/>
              <a:gd name="connsiteY10297" fmla="*/ 932461 h 2128862"/>
              <a:gd name="connsiteX10298" fmla="*/ 1207633 w 2482948"/>
              <a:gd name="connsiteY10298" fmla="*/ 934216 h 2128862"/>
              <a:gd name="connsiteX10299" fmla="*/ 1208136 w 2482948"/>
              <a:gd name="connsiteY10299" fmla="*/ 934038 h 2128862"/>
              <a:gd name="connsiteX10300" fmla="*/ 1209897 w 2482948"/>
              <a:gd name="connsiteY10300" fmla="*/ 933415 h 2128862"/>
              <a:gd name="connsiteX10301" fmla="*/ 1211631 w 2482948"/>
              <a:gd name="connsiteY10301" fmla="*/ 932801 h 2128862"/>
              <a:gd name="connsiteX10302" fmla="*/ 892094 w 2482948"/>
              <a:gd name="connsiteY10302" fmla="*/ 932193 h 2128862"/>
              <a:gd name="connsiteX10303" fmla="*/ 874977 w 2482948"/>
              <a:gd name="connsiteY10303" fmla="*/ 932374 h 2128862"/>
              <a:gd name="connsiteX10304" fmla="*/ 874823 w 2482948"/>
              <a:gd name="connsiteY10304" fmla="*/ 932401 h 2128862"/>
              <a:gd name="connsiteX10305" fmla="*/ 877537 w 2482948"/>
              <a:gd name="connsiteY10305" fmla="*/ 933572 h 2128862"/>
              <a:gd name="connsiteX10306" fmla="*/ 879573 w 2482948"/>
              <a:gd name="connsiteY10306" fmla="*/ 933571 h 2128862"/>
              <a:gd name="connsiteX10307" fmla="*/ 881808 w 2482948"/>
              <a:gd name="connsiteY10307" fmla="*/ 933570 h 2128862"/>
              <a:gd name="connsiteX10308" fmla="*/ 885828 w 2482948"/>
              <a:gd name="connsiteY10308" fmla="*/ 933568 h 2128862"/>
              <a:gd name="connsiteX10309" fmla="*/ 888987 w 2482948"/>
              <a:gd name="connsiteY10309" fmla="*/ 932875 h 2128862"/>
              <a:gd name="connsiteX10310" fmla="*/ 890698 w 2482948"/>
              <a:gd name="connsiteY10310" fmla="*/ 932499 h 2128862"/>
              <a:gd name="connsiteX10311" fmla="*/ 2187445 w 2482948"/>
              <a:gd name="connsiteY10311" fmla="*/ 932080 h 2128862"/>
              <a:gd name="connsiteX10312" fmla="*/ 2181107 w 2482948"/>
              <a:gd name="connsiteY10312" fmla="*/ 933621 h 2128862"/>
              <a:gd name="connsiteX10313" fmla="*/ 2176758 w 2482948"/>
              <a:gd name="connsiteY10313" fmla="*/ 934678 h 2128862"/>
              <a:gd name="connsiteX10314" fmla="*/ 2176640 w 2482948"/>
              <a:gd name="connsiteY10314" fmla="*/ 934936 h 2128862"/>
              <a:gd name="connsiteX10315" fmla="*/ 2174467 w 2482948"/>
              <a:gd name="connsiteY10315" fmla="*/ 939669 h 2128862"/>
              <a:gd name="connsiteX10316" fmla="*/ 2185391 w 2482948"/>
              <a:gd name="connsiteY10316" fmla="*/ 939271 h 2128862"/>
              <a:gd name="connsiteX10317" fmla="*/ 835403 w 2482948"/>
              <a:gd name="connsiteY10317" fmla="*/ 931795 h 2128862"/>
              <a:gd name="connsiteX10318" fmla="*/ 839415 w 2482948"/>
              <a:gd name="connsiteY10318" fmla="*/ 933591 h 2128862"/>
              <a:gd name="connsiteX10319" fmla="*/ 843315 w 2482948"/>
              <a:gd name="connsiteY10319" fmla="*/ 933589 h 2128862"/>
              <a:gd name="connsiteX10320" fmla="*/ 848872 w 2482948"/>
              <a:gd name="connsiteY10320" fmla="*/ 933587 h 2128862"/>
              <a:gd name="connsiteX10321" fmla="*/ 863714 w 2482948"/>
              <a:gd name="connsiteY10321" fmla="*/ 933579 h 2128862"/>
              <a:gd name="connsiteX10322" fmla="*/ 863460 w 2482948"/>
              <a:gd name="connsiteY10322" fmla="*/ 933469 h 2128862"/>
              <a:gd name="connsiteX10323" fmla="*/ 863392 w 2482948"/>
              <a:gd name="connsiteY10323" fmla="*/ 933440 h 2128862"/>
              <a:gd name="connsiteX10324" fmla="*/ 857594 w 2482948"/>
              <a:gd name="connsiteY10324" fmla="*/ 932557 h 2128862"/>
              <a:gd name="connsiteX10325" fmla="*/ 839966 w 2482948"/>
              <a:gd name="connsiteY10325" fmla="*/ 932743 h 2128862"/>
              <a:gd name="connsiteX10326" fmla="*/ 837834 w 2482948"/>
              <a:gd name="connsiteY10326" fmla="*/ 932300 h 2128862"/>
              <a:gd name="connsiteX10327" fmla="*/ 1876763 w 2482948"/>
              <a:gd name="connsiteY10327" fmla="*/ 931359 h 2128862"/>
              <a:gd name="connsiteX10328" fmla="*/ 1876780 w 2482948"/>
              <a:gd name="connsiteY10328" fmla="*/ 932320 h 2128862"/>
              <a:gd name="connsiteX10329" fmla="*/ 1876782 w 2482948"/>
              <a:gd name="connsiteY10329" fmla="*/ 932424 h 2128862"/>
              <a:gd name="connsiteX10330" fmla="*/ 1878470 w 2482948"/>
              <a:gd name="connsiteY10330" fmla="*/ 932704 h 2128862"/>
              <a:gd name="connsiteX10331" fmla="*/ 1877652 w 2482948"/>
              <a:gd name="connsiteY10331" fmla="*/ 932059 h 2128862"/>
              <a:gd name="connsiteX10332" fmla="*/ 1578192 w 2482948"/>
              <a:gd name="connsiteY10332" fmla="*/ 931319 h 2128862"/>
              <a:gd name="connsiteX10333" fmla="*/ 1579219 w 2482948"/>
              <a:gd name="connsiteY10333" fmla="*/ 932470 h 2128862"/>
              <a:gd name="connsiteX10334" fmla="*/ 1580467 w 2482948"/>
              <a:gd name="connsiteY10334" fmla="*/ 933869 h 2128862"/>
              <a:gd name="connsiteX10335" fmla="*/ 1580267 w 2482948"/>
              <a:gd name="connsiteY10335" fmla="*/ 933253 h 2128862"/>
              <a:gd name="connsiteX10336" fmla="*/ 1578809 w 2482948"/>
              <a:gd name="connsiteY10336" fmla="*/ 931585 h 2128862"/>
              <a:gd name="connsiteX10337" fmla="*/ 1027141 w 2482948"/>
              <a:gd name="connsiteY10337" fmla="*/ 931245 h 2128862"/>
              <a:gd name="connsiteX10338" fmla="*/ 1024446 w 2482948"/>
              <a:gd name="connsiteY10338" fmla="*/ 943236 h 2128862"/>
              <a:gd name="connsiteX10339" fmla="*/ 1024495 w 2482948"/>
              <a:gd name="connsiteY10339" fmla="*/ 943254 h 2128862"/>
              <a:gd name="connsiteX10340" fmla="*/ 1024687 w 2482948"/>
              <a:gd name="connsiteY10340" fmla="*/ 943327 h 2128862"/>
              <a:gd name="connsiteX10341" fmla="*/ 1024867 w 2482948"/>
              <a:gd name="connsiteY10341" fmla="*/ 943395 h 2128862"/>
              <a:gd name="connsiteX10342" fmla="*/ 1025821 w 2482948"/>
              <a:gd name="connsiteY10342" fmla="*/ 939648 h 2128862"/>
              <a:gd name="connsiteX10343" fmla="*/ 1027892 w 2482948"/>
              <a:gd name="connsiteY10343" fmla="*/ 931516 h 2128862"/>
              <a:gd name="connsiteX10344" fmla="*/ 2009631 w 2482948"/>
              <a:gd name="connsiteY10344" fmla="*/ 931236 h 2128862"/>
              <a:gd name="connsiteX10345" fmla="*/ 2009443 w 2482948"/>
              <a:gd name="connsiteY10345" fmla="*/ 931672 h 2128862"/>
              <a:gd name="connsiteX10346" fmla="*/ 2009396 w 2482948"/>
              <a:gd name="connsiteY10346" fmla="*/ 931781 h 2128862"/>
              <a:gd name="connsiteX10347" fmla="*/ 2009368 w 2482948"/>
              <a:gd name="connsiteY10347" fmla="*/ 931845 h 2128862"/>
              <a:gd name="connsiteX10348" fmla="*/ 2009644 w 2482948"/>
              <a:gd name="connsiteY10348" fmla="*/ 931874 h 2128862"/>
              <a:gd name="connsiteX10349" fmla="*/ 2011300 w 2482948"/>
              <a:gd name="connsiteY10349" fmla="*/ 932199 h 2128862"/>
              <a:gd name="connsiteX10350" fmla="*/ 2011291 w 2482948"/>
              <a:gd name="connsiteY10350" fmla="*/ 932194 h 2128862"/>
              <a:gd name="connsiteX10351" fmla="*/ 2010408 w 2482948"/>
              <a:gd name="connsiteY10351" fmla="*/ 931684 h 2128862"/>
              <a:gd name="connsiteX10352" fmla="*/ 1505085 w 2482948"/>
              <a:gd name="connsiteY10352" fmla="*/ 931227 h 2128862"/>
              <a:gd name="connsiteX10353" fmla="*/ 1505070 w 2482948"/>
              <a:gd name="connsiteY10353" fmla="*/ 931287 h 2128862"/>
              <a:gd name="connsiteX10354" fmla="*/ 1505055 w 2482948"/>
              <a:gd name="connsiteY10354" fmla="*/ 931344 h 2128862"/>
              <a:gd name="connsiteX10355" fmla="*/ 1505026 w 2482948"/>
              <a:gd name="connsiteY10355" fmla="*/ 931455 h 2128862"/>
              <a:gd name="connsiteX10356" fmla="*/ 1506833 w 2482948"/>
              <a:gd name="connsiteY10356" fmla="*/ 931804 h 2128862"/>
              <a:gd name="connsiteX10357" fmla="*/ 1506277 w 2482948"/>
              <a:gd name="connsiteY10357" fmla="*/ 931530 h 2128862"/>
              <a:gd name="connsiteX10358" fmla="*/ 1506206 w 2482948"/>
              <a:gd name="connsiteY10358" fmla="*/ 931496 h 2128862"/>
              <a:gd name="connsiteX10359" fmla="*/ 1904072 w 2482948"/>
              <a:gd name="connsiteY10359" fmla="*/ 931191 h 2128862"/>
              <a:gd name="connsiteX10360" fmla="*/ 1912020 w 2482948"/>
              <a:gd name="connsiteY10360" fmla="*/ 934550 h 2128862"/>
              <a:gd name="connsiteX10361" fmla="*/ 1912020 w 2482948"/>
              <a:gd name="connsiteY10361" fmla="*/ 934544 h 2128862"/>
              <a:gd name="connsiteX10362" fmla="*/ 1912115 w 2482948"/>
              <a:gd name="connsiteY10362" fmla="*/ 932579 h 2128862"/>
              <a:gd name="connsiteX10363" fmla="*/ 1911192 w 2482948"/>
              <a:gd name="connsiteY10363" fmla="*/ 932228 h 2128862"/>
              <a:gd name="connsiteX10364" fmla="*/ 1910771 w 2482948"/>
              <a:gd name="connsiteY10364" fmla="*/ 932068 h 2128862"/>
              <a:gd name="connsiteX10365" fmla="*/ 1910290 w 2482948"/>
              <a:gd name="connsiteY10365" fmla="*/ 932005 h 2128862"/>
              <a:gd name="connsiteX10366" fmla="*/ 1908146 w 2482948"/>
              <a:gd name="connsiteY10366" fmla="*/ 931725 h 2128862"/>
              <a:gd name="connsiteX10367" fmla="*/ 1981443 w 2482948"/>
              <a:gd name="connsiteY10367" fmla="*/ 930745 h 2128862"/>
              <a:gd name="connsiteX10368" fmla="*/ 1980638 w 2482948"/>
              <a:gd name="connsiteY10368" fmla="*/ 932553 h 2128862"/>
              <a:gd name="connsiteX10369" fmla="*/ 1980390 w 2482948"/>
              <a:gd name="connsiteY10369" fmla="*/ 933111 h 2128862"/>
              <a:gd name="connsiteX10370" fmla="*/ 1980339 w 2482948"/>
              <a:gd name="connsiteY10370" fmla="*/ 933585 h 2128862"/>
              <a:gd name="connsiteX10371" fmla="*/ 1981731 w 2482948"/>
              <a:gd name="connsiteY10371" fmla="*/ 933785 h 2128862"/>
              <a:gd name="connsiteX10372" fmla="*/ 1996341 w 2482948"/>
              <a:gd name="connsiteY10372" fmla="*/ 935884 h 2128862"/>
              <a:gd name="connsiteX10373" fmla="*/ 1996611 w 2482948"/>
              <a:gd name="connsiteY10373" fmla="*/ 933886 h 2128862"/>
              <a:gd name="connsiteX10374" fmla="*/ 1996630 w 2482948"/>
              <a:gd name="connsiteY10374" fmla="*/ 933742 h 2128862"/>
              <a:gd name="connsiteX10375" fmla="*/ 1811088 w 2482948"/>
              <a:gd name="connsiteY10375" fmla="*/ 930428 h 2128862"/>
              <a:gd name="connsiteX10376" fmla="*/ 1804122 w 2482948"/>
              <a:gd name="connsiteY10376" fmla="*/ 950377 h 2128862"/>
              <a:gd name="connsiteX10377" fmla="*/ 1802815 w 2482948"/>
              <a:gd name="connsiteY10377" fmla="*/ 954119 h 2128862"/>
              <a:gd name="connsiteX10378" fmla="*/ 1801336 w 2482948"/>
              <a:gd name="connsiteY10378" fmla="*/ 958355 h 2128862"/>
              <a:gd name="connsiteX10379" fmla="*/ 1806644 w 2482948"/>
              <a:gd name="connsiteY10379" fmla="*/ 985447 h 2128862"/>
              <a:gd name="connsiteX10380" fmla="*/ 1806917 w 2482948"/>
              <a:gd name="connsiteY10380" fmla="*/ 986841 h 2128862"/>
              <a:gd name="connsiteX10381" fmla="*/ 1810436 w 2482948"/>
              <a:gd name="connsiteY10381" fmla="*/ 996872 h 2128862"/>
              <a:gd name="connsiteX10382" fmla="*/ 1817772 w 2482948"/>
              <a:gd name="connsiteY10382" fmla="*/ 976441 h 2128862"/>
              <a:gd name="connsiteX10383" fmla="*/ 1865305 w 2482948"/>
              <a:gd name="connsiteY10383" fmla="*/ 930184 h 2128862"/>
              <a:gd name="connsiteX10384" fmla="*/ 1865172 w 2482948"/>
              <a:gd name="connsiteY10384" fmla="*/ 930498 h 2128862"/>
              <a:gd name="connsiteX10385" fmla="*/ 1865766 w 2482948"/>
              <a:gd name="connsiteY10385" fmla="*/ 930597 h 2128862"/>
              <a:gd name="connsiteX10386" fmla="*/ 1463211 w 2482948"/>
              <a:gd name="connsiteY10386" fmla="*/ 929761 h 2128862"/>
              <a:gd name="connsiteX10387" fmla="*/ 1463142 w 2482948"/>
              <a:gd name="connsiteY10387" fmla="*/ 930097 h 2128862"/>
              <a:gd name="connsiteX10388" fmla="*/ 1462982 w 2482948"/>
              <a:gd name="connsiteY10388" fmla="*/ 930884 h 2128862"/>
              <a:gd name="connsiteX10389" fmla="*/ 1464923 w 2482948"/>
              <a:gd name="connsiteY10389" fmla="*/ 931179 h 2128862"/>
              <a:gd name="connsiteX10390" fmla="*/ 1469929 w 2482948"/>
              <a:gd name="connsiteY10390" fmla="*/ 931940 h 2128862"/>
              <a:gd name="connsiteX10391" fmla="*/ 1498836 w 2482948"/>
              <a:gd name="connsiteY10391" fmla="*/ 929727 h 2128862"/>
              <a:gd name="connsiteX10392" fmla="*/ 1500176 w 2482948"/>
              <a:gd name="connsiteY10392" fmla="*/ 930358 h 2128862"/>
              <a:gd name="connsiteX10393" fmla="*/ 1500554 w 2482948"/>
              <a:gd name="connsiteY10393" fmla="*/ 930454 h 2128862"/>
              <a:gd name="connsiteX10394" fmla="*/ 1500828 w 2482948"/>
              <a:gd name="connsiteY10394" fmla="*/ 930523 h 2128862"/>
              <a:gd name="connsiteX10395" fmla="*/ 1500907 w 2482948"/>
              <a:gd name="connsiteY10395" fmla="*/ 930224 h 2128862"/>
              <a:gd name="connsiteX10396" fmla="*/ 1499159 w 2482948"/>
              <a:gd name="connsiteY10396" fmla="*/ 929804 h 2128862"/>
              <a:gd name="connsiteX10397" fmla="*/ 750370 w 2482948"/>
              <a:gd name="connsiteY10397" fmla="*/ 929623 h 2128862"/>
              <a:gd name="connsiteX10398" fmla="*/ 749710 w 2482948"/>
              <a:gd name="connsiteY10398" fmla="*/ 930415 h 2128862"/>
              <a:gd name="connsiteX10399" fmla="*/ 770231 w 2482948"/>
              <a:gd name="connsiteY10399" fmla="*/ 940968 h 2128862"/>
              <a:gd name="connsiteX10400" fmla="*/ 774222 w 2482948"/>
              <a:gd name="connsiteY10400" fmla="*/ 943021 h 2128862"/>
              <a:gd name="connsiteX10401" fmla="*/ 774223 w 2482948"/>
              <a:gd name="connsiteY10401" fmla="*/ 943021 h 2128862"/>
              <a:gd name="connsiteX10402" fmla="*/ 803065 w 2482948"/>
              <a:gd name="connsiteY10402" fmla="*/ 949150 h 2128862"/>
              <a:gd name="connsiteX10403" fmla="*/ 788793 w 2482948"/>
              <a:gd name="connsiteY10403" fmla="*/ 945559 h 2128862"/>
              <a:gd name="connsiteX10404" fmla="*/ 775984 w 2482948"/>
              <a:gd name="connsiteY10404" fmla="*/ 942335 h 2128862"/>
              <a:gd name="connsiteX10405" fmla="*/ 775982 w 2482948"/>
              <a:gd name="connsiteY10405" fmla="*/ 942335 h 2128862"/>
              <a:gd name="connsiteX10406" fmla="*/ 1022254 w 2482948"/>
              <a:gd name="connsiteY10406" fmla="*/ 929487 h 2128862"/>
              <a:gd name="connsiteX10407" fmla="*/ 1022249 w 2482948"/>
              <a:gd name="connsiteY10407" fmla="*/ 932206 h 2128862"/>
              <a:gd name="connsiteX10408" fmla="*/ 1022248 w 2482948"/>
              <a:gd name="connsiteY10408" fmla="*/ 932481 h 2128862"/>
              <a:gd name="connsiteX10409" fmla="*/ 1021739 w 2482948"/>
              <a:gd name="connsiteY10409" fmla="*/ 934895 h 2128862"/>
              <a:gd name="connsiteX10410" fmla="*/ 1020309 w 2482948"/>
              <a:gd name="connsiteY10410" fmla="*/ 941668 h 2128862"/>
              <a:gd name="connsiteX10411" fmla="*/ 1020343 w 2482948"/>
              <a:gd name="connsiteY10411" fmla="*/ 941681 h 2128862"/>
              <a:gd name="connsiteX10412" fmla="*/ 1020592 w 2482948"/>
              <a:gd name="connsiteY10412" fmla="*/ 941775 h 2128862"/>
              <a:gd name="connsiteX10413" fmla="*/ 1022026 w 2482948"/>
              <a:gd name="connsiteY10413" fmla="*/ 935746 h 2128862"/>
              <a:gd name="connsiteX10414" fmla="*/ 1023416 w 2482948"/>
              <a:gd name="connsiteY10414" fmla="*/ 929905 h 2128862"/>
              <a:gd name="connsiteX10415" fmla="*/ 2094771 w 2482948"/>
              <a:gd name="connsiteY10415" fmla="*/ 929386 h 2128862"/>
              <a:gd name="connsiteX10416" fmla="*/ 2085462 w 2482948"/>
              <a:gd name="connsiteY10416" fmla="*/ 951862 h 2128862"/>
              <a:gd name="connsiteX10417" fmla="*/ 2078886 w 2482948"/>
              <a:gd name="connsiteY10417" fmla="*/ 967738 h 2128862"/>
              <a:gd name="connsiteX10418" fmla="*/ 2056438 w 2482948"/>
              <a:gd name="connsiteY10418" fmla="*/ 1044373 h 2128862"/>
              <a:gd name="connsiteX10419" fmla="*/ 2038679 w 2482948"/>
              <a:gd name="connsiteY10419" fmla="*/ 1079263 h 2128862"/>
              <a:gd name="connsiteX10420" fmla="*/ 2038080 w 2482948"/>
              <a:gd name="connsiteY10420" fmla="*/ 1079996 h 2128862"/>
              <a:gd name="connsiteX10421" fmla="*/ 2028306 w 2482948"/>
              <a:gd name="connsiteY10421" fmla="*/ 1091961 h 2128862"/>
              <a:gd name="connsiteX10422" fmla="*/ 2024590 w 2482948"/>
              <a:gd name="connsiteY10422" fmla="*/ 1102525 h 2128862"/>
              <a:gd name="connsiteX10423" fmla="*/ 2040459 w 2482948"/>
              <a:gd name="connsiteY10423" fmla="*/ 1089662 h 2128862"/>
              <a:gd name="connsiteX10424" fmla="*/ 2048782 w 2482948"/>
              <a:gd name="connsiteY10424" fmla="*/ 1079207 h 2128862"/>
              <a:gd name="connsiteX10425" fmla="*/ 2069506 w 2482948"/>
              <a:gd name="connsiteY10425" fmla="*/ 1041975 h 2128862"/>
              <a:gd name="connsiteX10426" fmla="*/ 2080852 w 2482948"/>
              <a:gd name="connsiteY10426" fmla="*/ 1014060 h 2128862"/>
              <a:gd name="connsiteX10427" fmla="*/ 2103520 w 2482948"/>
              <a:gd name="connsiteY10427" fmla="*/ 934715 h 2128862"/>
              <a:gd name="connsiteX10428" fmla="*/ 2099984 w 2482948"/>
              <a:gd name="connsiteY10428" fmla="*/ 931867 h 2128862"/>
              <a:gd name="connsiteX10429" fmla="*/ 1131993 w 2482948"/>
              <a:gd name="connsiteY10429" fmla="*/ 929166 h 2128862"/>
              <a:gd name="connsiteX10430" fmla="*/ 1181242 w 2482948"/>
              <a:gd name="connsiteY10430" fmla="*/ 952082 h 2128862"/>
              <a:gd name="connsiteX10431" fmla="*/ 1181365 w 2482948"/>
              <a:gd name="connsiteY10431" fmla="*/ 951179 h 2128862"/>
              <a:gd name="connsiteX10432" fmla="*/ 1138468 w 2482948"/>
              <a:gd name="connsiteY10432" fmla="*/ 931225 h 2128862"/>
              <a:gd name="connsiteX10433" fmla="*/ 1136333 w 2482948"/>
              <a:gd name="connsiteY10433" fmla="*/ 930546 h 2128862"/>
              <a:gd name="connsiteX10434" fmla="*/ 1135712 w 2482948"/>
              <a:gd name="connsiteY10434" fmla="*/ 930348 h 2128862"/>
              <a:gd name="connsiteX10435" fmla="*/ 2200431 w 2482948"/>
              <a:gd name="connsiteY10435" fmla="*/ 928922 h 2128862"/>
              <a:gd name="connsiteX10436" fmla="*/ 2194442 w 2482948"/>
              <a:gd name="connsiteY10436" fmla="*/ 930378 h 2128862"/>
              <a:gd name="connsiteX10437" fmla="*/ 2192226 w 2482948"/>
              <a:gd name="connsiteY10437" fmla="*/ 930917 h 2128862"/>
              <a:gd name="connsiteX10438" fmla="*/ 2189935 w 2482948"/>
              <a:gd name="connsiteY10438" fmla="*/ 938881 h 2128862"/>
              <a:gd name="connsiteX10439" fmla="*/ 2189870 w 2482948"/>
              <a:gd name="connsiteY10439" fmla="*/ 939108 h 2128862"/>
              <a:gd name="connsiteX10440" fmla="*/ 2196004 w 2482948"/>
              <a:gd name="connsiteY10440" fmla="*/ 938885 h 2128862"/>
              <a:gd name="connsiteX10441" fmla="*/ 2196873 w 2482948"/>
              <a:gd name="connsiteY10441" fmla="*/ 936921 h 2128862"/>
              <a:gd name="connsiteX10442" fmla="*/ 2197919 w 2482948"/>
              <a:gd name="connsiteY10442" fmla="*/ 934559 h 2128862"/>
              <a:gd name="connsiteX10443" fmla="*/ 2200304 w 2482948"/>
              <a:gd name="connsiteY10443" fmla="*/ 929171 h 2128862"/>
              <a:gd name="connsiteX10444" fmla="*/ 2188377 w 2482948"/>
              <a:gd name="connsiteY10444" fmla="*/ 928816 h 2128862"/>
              <a:gd name="connsiteX10445" fmla="*/ 2187222 w 2482948"/>
              <a:gd name="connsiteY10445" fmla="*/ 929021 h 2128862"/>
              <a:gd name="connsiteX10446" fmla="*/ 2187278 w 2482948"/>
              <a:gd name="connsiteY10446" fmla="*/ 929013 h 2128862"/>
              <a:gd name="connsiteX10447" fmla="*/ 2187801 w 2482948"/>
              <a:gd name="connsiteY10447" fmla="*/ 928940 h 2128862"/>
              <a:gd name="connsiteX10448" fmla="*/ 2188364 w 2482948"/>
              <a:gd name="connsiteY10448" fmla="*/ 928861 h 2128862"/>
              <a:gd name="connsiteX10449" fmla="*/ 1252280 w 2482948"/>
              <a:gd name="connsiteY10449" fmla="*/ 928811 h 2128862"/>
              <a:gd name="connsiteX10450" fmla="*/ 1246674 w 2482948"/>
              <a:gd name="connsiteY10450" fmla="*/ 929648 h 2128862"/>
              <a:gd name="connsiteX10451" fmla="*/ 1241157 w 2482948"/>
              <a:gd name="connsiteY10451" fmla="*/ 930472 h 2128862"/>
              <a:gd name="connsiteX10452" fmla="*/ 1230331 w 2482948"/>
              <a:gd name="connsiteY10452" fmla="*/ 933071 h 2128862"/>
              <a:gd name="connsiteX10453" fmla="*/ 1238928 w 2482948"/>
              <a:gd name="connsiteY10453" fmla="*/ 935604 h 2128862"/>
              <a:gd name="connsiteX10454" fmla="*/ 1239668 w 2482948"/>
              <a:gd name="connsiteY10454" fmla="*/ 935822 h 2128862"/>
              <a:gd name="connsiteX10455" fmla="*/ 1243107 w 2482948"/>
              <a:gd name="connsiteY10455" fmla="*/ 936835 h 2128862"/>
              <a:gd name="connsiteX10456" fmla="*/ 1245283 w 2482948"/>
              <a:gd name="connsiteY10456" fmla="*/ 936659 h 2128862"/>
              <a:gd name="connsiteX10457" fmla="*/ 1248636 w 2482948"/>
              <a:gd name="connsiteY10457" fmla="*/ 936388 h 2128862"/>
              <a:gd name="connsiteX10458" fmla="*/ 1249685 w 2482948"/>
              <a:gd name="connsiteY10458" fmla="*/ 936304 h 2128862"/>
              <a:gd name="connsiteX10459" fmla="*/ 1249894 w 2482948"/>
              <a:gd name="connsiteY10459" fmla="*/ 932978 h 2128862"/>
              <a:gd name="connsiteX10460" fmla="*/ 2003303 w 2482948"/>
              <a:gd name="connsiteY10460" fmla="*/ 928742 h 2128862"/>
              <a:gd name="connsiteX10461" fmla="*/ 2003080 w 2482948"/>
              <a:gd name="connsiteY10461" fmla="*/ 929927 h 2128862"/>
              <a:gd name="connsiteX10462" fmla="*/ 2004814 w 2482948"/>
              <a:gd name="connsiteY10462" fmla="*/ 930703 h 2128862"/>
              <a:gd name="connsiteX10463" fmla="*/ 2005456 w 2482948"/>
              <a:gd name="connsiteY10463" fmla="*/ 929216 h 2128862"/>
              <a:gd name="connsiteX10464" fmla="*/ 1880651 w 2482948"/>
              <a:gd name="connsiteY10464" fmla="*/ 928682 h 2128862"/>
              <a:gd name="connsiteX10465" fmla="*/ 1882100 w 2482948"/>
              <a:gd name="connsiteY10465" fmla="*/ 929806 h 2128862"/>
              <a:gd name="connsiteX10466" fmla="*/ 1888133 w 2482948"/>
              <a:gd name="connsiteY10466" fmla="*/ 932599 h 2128862"/>
              <a:gd name="connsiteX10467" fmla="*/ 1889235 w 2482948"/>
              <a:gd name="connsiteY10467" fmla="*/ 930095 h 2128862"/>
              <a:gd name="connsiteX10468" fmla="*/ 1889061 w 2482948"/>
              <a:gd name="connsiteY10468" fmla="*/ 930022 h 2128862"/>
              <a:gd name="connsiteX10469" fmla="*/ 1887670 w 2482948"/>
              <a:gd name="connsiteY10469" fmla="*/ 929433 h 2128862"/>
              <a:gd name="connsiteX10470" fmla="*/ 1887659 w 2482948"/>
              <a:gd name="connsiteY10470" fmla="*/ 929432 h 2128862"/>
              <a:gd name="connsiteX10471" fmla="*/ 1884042 w 2482948"/>
              <a:gd name="connsiteY10471" fmla="*/ 929045 h 2128862"/>
              <a:gd name="connsiteX10472" fmla="*/ 929810 w 2482948"/>
              <a:gd name="connsiteY10472" fmla="*/ 928668 h 2128862"/>
              <a:gd name="connsiteX10473" fmla="*/ 928729 w 2482948"/>
              <a:gd name="connsiteY10473" fmla="*/ 928904 h 2128862"/>
              <a:gd name="connsiteX10474" fmla="*/ 912156 w 2482948"/>
              <a:gd name="connsiteY10474" fmla="*/ 932511 h 2128862"/>
              <a:gd name="connsiteX10475" fmla="*/ 912941 w 2482948"/>
              <a:gd name="connsiteY10475" fmla="*/ 932837 h 2128862"/>
              <a:gd name="connsiteX10476" fmla="*/ 929171 w 2482948"/>
              <a:gd name="connsiteY10476" fmla="*/ 929394 h 2128862"/>
              <a:gd name="connsiteX10477" fmla="*/ 930337 w 2482948"/>
              <a:gd name="connsiteY10477" fmla="*/ 928878 h 2128862"/>
              <a:gd name="connsiteX10478" fmla="*/ 972682 w 2482948"/>
              <a:gd name="connsiteY10478" fmla="*/ 928605 h 2128862"/>
              <a:gd name="connsiteX10479" fmla="*/ 971948 w 2482948"/>
              <a:gd name="connsiteY10479" fmla="*/ 929660 h 2128862"/>
              <a:gd name="connsiteX10480" fmla="*/ 971524 w 2482948"/>
              <a:gd name="connsiteY10480" fmla="*/ 930269 h 2128862"/>
              <a:gd name="connsiteX10481" fmla="*/ 976333 w 2482948"/>
              <a:gd name="connsiteY10481" fmla="*/ 942187 h 2128862"/>
              <a:gd name="connsiteX10482" fmla="*/ 981185 w 2482948"/>
              <a:gd name="connsiteY10482" fmla="*/ 944115 h 2128862"/>
              <a:gd name="connsiteX10483" fmla="*/ 982988 w 2482948"/>
              <a:gd name="connsiteY10483" fmla="*/ 944832 h 2128862"/>
              <a:gd name="connsiteX10484" fmla="*/ 985373 w 2482948"/>
              <a:gd name="connsiteY10484" fmla="*/ 945780 h 2128862"/>
              <a:gd name="connsiteX10485" fmla="*/ 985235 w 2482948"/>
              <a:gd name="connsiteY10485" fmla="*/ 943935 h 2128862"/>
              <a:gd name="connsiteX10486" fmla="*/ 985170 w 2482948"/>
              <a:gd name="connsiteY10486" fmla="*/ 943061 h 2128862"/>
              <a:gd name="connsiteX10487" fmla="*/ 983855 w 2482948"/>
              <a:gd name="connsiteY10487" fmla="*/ 939012 h 2128862"/>
              <a:gd name="connsiteX10488" fmla="*/ 981569 w 2482948"/>
              <a:gd name="connsiteY10488" fmla="*/ 931972 h 2128862"/>
              <a:gd name="connsiteX10489" fmla="*/ 1644552 w 2482948"/>
              <a:gd name="connsiteY10489" fmla="*/ 928459 h 2128862"/>
              <a:gd name="connsiteX10490" fmla="*/ 1644370 w 2482948"/>
              <a:gd name="connsiteY10490" fmla="*/ 928944 h 2128862"/>
              <a:gd name="connsiteX10491" fmla="*/ 1644063 w 2482948"/>
              <a:gd name="connsiteY10491" fmla="*/ 929760 h 2128862"/>
              <a:gd name="connsiteX10492" fmla="*/ 1645075 w 2482948"/>
              <a:gd name="connsiteY10492" fmla="*/ 931186 h 2128862"/>
              <a:gd name="connsiteX10493" fmla="*/ 1652568 w 2482948"/>
              <a:gd name="connsiteY10493" fmla="*/ 954975 h 2128862"/>
              <a:gd name="connsiteX10494" fmla="*/ 1649004 w 2482948"/>
              <a:gd name="connsiteY10494" fmla="*/ 936700 h 2128862"/>
              <a:gd name="connsiteX10495" fmla="*/ 2152743 w 2482948"/>
              <a:gd name="connsiteY10495" fmla="*/ 928348 h 2128862"/>
              <a:gd name="connsiteX10496" fmla="*/ 2152735 w 2482948"/>
              <a:gd name="connsiteY10496" fmla="*/ 928383 h 2128862"/>
              <a:gd name="connsiteX10497" fmla="*/ 2154009 w 2482948"/>
              <a:gd name="connsiteY10497" fmla="*/ 928842 h 2128862"/>
              <a:gd name="connsiteX10498" fmla="*/ 2164073 w 2482948"/>
              <a:gd name="connsiteY10498" fmla="*/ 929676 h 2128862"/>
              <a:gd name="connsiteX10499" fmla="*/ 2161089 w 2482948"/>
              <a:gd name="connsiteY10499" fmla="*/ 929326 h 2128862"/>
              <a:gd name="connsiteX10500" fmla="*/ 1346081 w 2482948"/>
              <a:gd name="connsiteY10500" fmla="*/ 928337 h 2128862"/>
              <a:gd name="connsiteX10501" fmla="*/ 1347526 w 2482948"/>
              <a:gd name="connsiteY10501" fmla="*/ 929319 h 2128862"/>
              <a:gd name="connsiteX10502" fmla="*/ 1347969 w 2482948"/>
              <a:gd name="connsiteY10502" fmla="*/ 929620 h 2128862"/>
              <a:gd name="connsiteX10503" fmla="*/ 1349014 w 2482948"/>
              <a:gd name="connsiteY10503" fmla="*/ 929666 h 2128862"/>
              <a:gd name="connsiteX10504" fmla="*/ 1350476 w 2482948"/>
              <a:gd name="connsiteY10504" fmla="*/ 929730 h 2128862"/>
              <a:gd name="connsiteX10505" fmla="*/ 1350467 w 2482948"/>
              <a:gd name="connsiteY10505" fmla="*/ 929724 h 2128862"/>
              <a:gd name="connsiteX10506" fmla="*/ 1350138 w 2482948"/>
              <a:gd name="connsiteY10506" fmla="*/ 929514 h 2128862"/>
              <a:gd name="connsiteX10507" fmla="*/ 1349125 w 2482948"/>
              <a:gd name="connsiteY10507" fmla="*/ 928868 h 2128862"/>
              <a:gd name="connsiteX10508" fmla="*/ 1347040 w 2482948"/>
              <a:gd name="connsiteY10508" fmla="*/ 928504 h 2128862"/>
              <a:gd name="connsiteX10509" fmla="*/ 1728251 w 2482948"/>
              <a:gd name="connsiteY10509" fmla="*/ 927716 h 2128862"/>
              <a:gd name="connsiteX10510" fmla="*/ 1721519 w 2482948"/>
              <a:gd name="connsiteY10510" fmla="*/ 945994 h 2128862"/>
              <a:gd name="connsiteX10511" fmla="*/ 1734553 w 2482948"/>
              <a:gd name="connsiteY10511" fmla="*/ 974160 h 2128862"/>
              <a:gd name="connsiteX10512" fmla="*/ 1739050 w 2482948"/>
              <a:gd name="connsiteY10512" fmla="*/ 961528 h 2128862"/>
              <a:gd name="connsiteX10513" fmla="*/ 1733451 w 2482948"/>
              <a:gd name="connsiteY10513" fmla="*/ 943998 h 2128862"/>
              <a:gd name="connsiteX10514" fmla="*/ 1870105 w 2482948"/>
              <a:gd name="connsiteY10514" fmla="*/ 927552 h 2128862"/>
              <a:gd name="connsiteX10515" fmla="*/ 1870278 w 2482948"/>
              <a:gd name="connsiteY10515" fmla="*/ 927709 h 2128862"/>
              <a:gd name="connsiteX10516" fmla="*/ 1870468 w 2482948"/>
              <a:gd name="connsiteY10516" fmla="*/ 927879 h 2128862"/>
              <a:gd name="connsiteX10517" fmla="*/ 1871695 w 2482948"/>
              <a:gd name="connsiteY10517" fmla="*/ 928985 h 2128862"/>
              <a:gd name="connsiteX10518" fmla="*/ 1871673 w 2482948"/>
              <a:gd name="connsiteY10518" fmla="*/ 927720 h 2128862"/>
              <a:gd name="connsiteX10519" fmla="*/ 1871051 w 2482948"/>
              <a:gd name="connsiteY10519" fmla="*/ 927653 h 2128862"/>
              <a:gd name="connsiteX10520" fmla="*/ 1870536 w 2482948"/>
              <a:gd name="connsiteY10520" fmla="*/ 927598 h 2128862"/>
              <a:gd name="connsiteX10521" fmla="*/ 1924485 w 2482948"/>
              <a:gd name="connsiteY10521" fmla="*/ 927491 h 2128862"/>
              <a:gd name="connsiteX10522" fmla="*/ 1924160 w 2482948"/>
              <a:gd name="connsiteY10522" fmla="*/ 928259 h 2128862"/>
              <a:gd name="connsiteX10523" fmla="*/ 1923687 w 2482948"/>
              <a:gd name="connsiteY10523" fmla="*/ 929377 h 2128862"/>
              <a:gd name="connsiteX10524" fmla="*/ 1931187 w 2482948"/>
              <a:gd name="connsiteY10524" fmla="*/ 930358 h 2128862"/>
              <a:gd name="connsiteX10525" fmla="*/ 1933671 w 2482948"/>
              <a:gd name="connsiteY10525" fmla="*/ 930642 h 2128862"/>
              <a:gd name="connsiteX10526" fmla="*/ 1933676 w 2482948"/>
              <a:gd name="connsiteY10526" fmla="*/ 930582 h 2128862"/>
              <a:gd name="connsiteX10527" fmla="*/ 1325339 w 2482948"/>
              <a:gd name="connsiteY10527" fmla="*/ 927481 h 2128862"/>
              <a:gd name="connsiteX10528" fmla="*/ 1325324 w 2482948"/>
              <a:gd name="connsiteY10528" fmla="*/ 927484 h 2128862"/>
              <a:gd name="connsiteX10529" fmla="*/ 1325314 w 2482948"/>
              <a:gd name="connsiteY10529" fmla="*/ 927486 h 2128862"/>
              <a:gd name="connsiteX10530" fmla="*/ 1325252 w 2482948"/>
              <a:gd name="connsiteY10530" fmla="*/ 927497 h 2128862"/>
              <a:gd name="connsiteX10531" fmla="*/ 1325877 w 2482948"/>
              <a:gd name="connsiteY10531" fmla="*/ 927974 h 2128862"/>
              <a:gd name="connsiteX10532" fmla="*/ 1326195 w 2482948"/>
              <a:gd name="connsiteY10532" fmla="*/ 928216 h 2128862"/>
              <a:gd name="connsiteX10533" fmla="*/ 1326828 w 2482948"/>
              <a:gd name="connsiteY10533" fmla="*/ 928700 h 2128862"/>
              <a:gd name="connsiteX10534" fmla="*/ 1326960 w 2482948"/>
              <a:gd name="connsiteY10534" fmla="*/ 928705 h 2128862"/>
              <a:gd name="connsiteX10535" fmla="*/ 1326973 w 2482948"/>
              <a:gd name="connsiteY10535" fmla="*/ 928706 h 2128862"/>
              <a:gd name="connsiteX10536" fmla="*/ 1327044 w 2482948"/>
              <a:gd name="connsiteY10536" fmla="*/ 928709 h 2128862"/>
              <a:gd name="connsiteX10537" fmla="*/ 2011529 w 2482948"/>
              <a:gd name="connsiteY10537" fmla="*/ 926830 h 2128862"/>
              <a:gd name="connsiteX10538" fmla="*/ 2011505 w 2482948"/>
              <a:gd name="connsiteY10538" fmla="*/ 926885 h 2128862"/>
              <a:gd name="connsiteX10539" fmla="*/ 2011613 w 2482948"/>
              <a:gd name="connsiteY10539" fmla="*/ 926923 h 2128862"/>
              <a:gd name="connsiteX10540" fmla="*/ 2011898 w 2482948"/>
              <a:gd name="connsiteY10540" fmla="*/ 927025 h 2128862"/>
              <a:gd name="connsiteX10541" fmla="*/ 2011592 w 2482948"/>
              <a:gd name="connsiteY10541" fmla="*/ 926863 h 2128862"/>
              <a:gd name="connsiteX10542" fmla="*/ 1961384 w 2482948"/>
              <a:gd name="connsiteY10542" fmla="*/ 926787 h 2128862"/>
              <a:gd name="connsiteX10543" fmla="*/ 1961366 w 2482948"/>
              <a:gd name="connsiteY10543" fmla="*/ 927011 h 2128862"/>
              <a:gd name="connsiteX10544" fmla="*/ 1961060 w 2482948"/>
              <a:gd name="connsiteY10544" fmla="*/ 930815 h 2128862"/>
              <a:gd name="connsiteX10545" fmla="*/ 1964209 w 2482948"/>
              <a:gd name="connsiteY10545" fmla="*/ 931268 h 2128862"/>
              <a:gd name="connsiteX10546" fmla="*/ 1975423 w 2482948"/>
              <a:gd name="connsiteY10546" fmla="*/ 932879 h 2128862"/>
              <a:gd name="connsiteX10547" fmla="*/ 1976057 w 2482948"/>
              <a:gd name="connsiteY10547" fmla="*/ 931456 h 2128862"/>
              <a:gd name="connsiteX10548" fmla="*/ 1976534 w 2482948"/>
              <a:gd name="connsiteY10548" fmla="*/ 930385 h 2128862"/>
              <a:gd name="connsiteX10549" fmla="*/ 1976598 w 2482948"/>
              <a:gd name="connsiteY10549" fmla="*/ 929789 h 2128862"/>
              <a:gd name="connsiteX10550" fmla="*/ 1970049 w 2482948"/>
              <a:gd name="connsiteY10550" fmla="*/ 928497 h 2128862"/>
              <a:gd name="connsiteX10551" fmla="*/ 1963457 w 2482948"/>
              <a:gd name="connsiteY10551" fmla="*/ 927196 h 2128862"/>
              <a:gd name="connsiteX10552" fmla="*/ 1394950 w 2482948"/>
              <a:gd name="connsiteY10552" fmla="*/ 926763 h 2128862"/>
              <a:gd name="connsiteX10553" fmla="*/ 1398258 w 2482948"/>
              <a:gd name="connsiteY10553" fmla="*/ 928565 h 2128862"/>
              <a:gd name="connsiteX10554" fmla="*/ 1437534 w 2482948"/>
              <a:gd name="connsiteY10554" fmla="*/ 939092 h 2128862"/>
              <a:gd name="connsiteX10555" fmla="*/ 1443504 w 2482948"/>
              <a:gd name="connsiteY10555" fmla="*/ 939982 h 2128862"/>
              <a:gd name="connsiteX10556" fmla="*/ 1443547 w 2482948"/>
              <a:gd name="connsiteY10556" fmla="*/ 939776 h 2128862"/>
              <a:gd name="connsiteX10557" fmla="*/ 1443820 w 2482948"/>
              <a:gd name="connsiteY10557" fmla="*/ 938474 h 2128862"/>
              <a:gd name="connsiteX10558" fmla="*/ 1443879 w 2482948"/>
              <a:gd name="connsiteY10558" fmla="*/ 938194 h 2128862"/>
              <a:gd name="connsiteX10559" fmla="*/ 1439010 w 2482948"/>
              <a:gd name="connsiteY10559" fmla="*/ 936833 h 2128862"/>
              <a:gd name="connsiteX10560" fmla="*/ 1429942 w 2482948"/>
              <a:gd name="connsiteY10560" fmla="*/ 935599 h 2128862"/>
              <a:gd name="connsiteX10561" fmla="*/ 1422906 w 2482948"/>
              <a:gd name="connsiteY10561" fmla="*/ 932547 h 2128862"/>
              <a:gd name="connsiteX10562" fmla="*/ 1415386 w 2482948"/>
              <a:gd name="connsiteY10562" fmla="*/ 930991 h 2128862"/>
              <a:gd name="connsiteX10563" fmla="*/ 1014249 w 2482948"/>
              <a:gd name="connsiteY10563" fmla="*/ 926607 h 2128862"/>
              <a:gd name="connsiteX10564" fmla="*/ 1014401 w 2482948"/>
              <a:gd name="connsiteY10564" fmla="*/ 939429 h 2128862"/>
              <a:gd name="connsiteX10565" fmla="*/ 1015599 w 2482948"/>
              <a:gd name="connsiteY10565" fmla="*/ 939883 h 2128862"/>
              <a:gd name="connsiteX10566" fmla="*/ 1016324 w 2482948"/>
              <a:gd name="connsiteY10566" fmla="*/ 936555 h 2128862"/>
              <a:gd name="connsiteX10567" fmla="*/ 1016404 w 2482948"/>
              <a:gd name="connsiteY10567" fmla="*/ 933971 h 2128862"/>
              <a:gd name="connsiteX10568" fmla="*/ 1016605 w 2482948"/>
              <a:gd name="connsiteY10568" fmla="*/ 927454 h 2128862"/>
              <a:gd name="connsiteX10569" fmla="*/ 1016579 w 2482948"/>
              <a:gd name="connsiteY10569" fmla="*/ 927445 h 2128862"/>
              <a:gd name="connsiteX10570" fmla="*/ 1016194 w 2482948"/>
              <a:gd name="connsiteY10570" fmla="*/ 927307 h 2128862"/>
              <a:gd name="connsiteX10571" fmla="*/ 2210256 w 2482948"/>
              <a:gd name="connsiteY10571" fmla="*/ 926532 h 2128862"/>
              <a:gd name="connsiteX10572" fmla="*/ 2206785 w 2482948"/>
              <a:gd name="connsiteY10572" fmla="*/ 927376 h 2128862"/>
              <a:gd name="connsiteX10573" fmla="*/ 2205280 w 2482948"/>
              <a:gd name="connsiteY10573" fmla="*/ 930323 h 2128862"/>
              <a:gd name="connsiteX10574" fmla="*/ 2201893 w 2482948"/>
              <a:gd name="connsiteY10574" fmla="*/ 937962 h 2128862"/>
              <a:gd name="connsiteX10575" fmla="*/ 2204569 w 2482948"/>
              <a:gd name="connsiteY10575" fmla="*/ 936704 h 2128862"/>
              <a:gd name="connsiteX10576" fmla="*/ 2207161 w 2482948"/>
              <a:gd name="connsiteY10576" fmla="*/ 935485 h 2128862"/>
              <a:gd name="connsiteX10577" fmla="*/ 1617472 w 2482948"/>
              <a:gd name="connsiteY10577" fmla="*/ 926471 h 2128862"/>
              <a:gd name="connsiteX10578" fmla="*/ 1615196 w 2482948"/>
              <a:gd name="connsiteY10578" fmla="*/ 933954 h 2128862"/>
              <a:gd name="connsiteX10579" fmla="*/ 1615186 w 2482948"/>
              <a:gd name="connsiteY10579" fmla="*/ 933988 h 2128862"/>
              <a:gd name="connsiteX10580" fmla="*/ 1626156 w 2482948"/>
              <a:gd name="connsiteY10580" fmla="*/ 941916 h 2128862"/>
              <a:gd name="connsiteX10581" fmla="*/ 1632114 w 2482948"/>
              <a:gd name="connsiteY10581" fmla="*/ 949280 h 2128862"/>
              <a:gd name="connsiteX10582" fmla="*/ 1632308 w 2482948"/>
              <a:gd name="connsiteY10582" fmla="*/ 948536 h 2128862"/>
              <a:gd name="connsiteX10583" fmla="*/ 1632512 w 2482948"/>
              <a:gd name="connsiteY10583" fmla="*/ 947750 h 2128862"/>
              <a:gd name="connsiteX10584" fmla="*/ 1632961 w 2482948"/>
              <a:gd name="connsiteY10584" fmla="*/ 946555 h 2128862"/>
              <a:gd name="connsiteX10585" fmla="*/ 1633089 w 2482948"/>
              <a:gd name="connsiteY10585" fmla="*/ 946216 h 2128862"/>
              <a:gd name="connsiteX10586" fmla="*/ 1633198 w 2482948"/>
              <a:gd name="connsiteY10586" fmla="*/ 945925 h 2128862"/>
              <a:gd name="connsiteX10587" fmla="*/ 1619600 w 2482948"/>
              <a:gd name="connsiteY10587" fmla="*/ 928153 h 2128862"/>
              <a:gd name="connsiteX10588" fmla="*/ 2201688 w 2482948"/>
              <a:gd name="connsiteY10588" fmla="*/ 926453 h 2128862"/>
              <a:gd name="connsiteX10589" fmla="*/ 2193070 w 2482948"/>
              <a:gd name="connsiteY10589" fmla="*/ 927983 h 2128862"/>
              <a:gd name="connsiteX10590" fmla="*/ 2193004 w 2482948"/>
              <a:gd name="connsiteY10590" fmla="*/ 928213 h 2128862"/>
              <a:gd name="connsiteX10591" fmla="*/ 2193004 w 2482948"/>
              <a:gd name="connsiteY10591" fmla="*/ 928214 h 2128862"/>
              <a:gd name="connsiteX10592" fmla="*/ 2201387 w 2482948"/>
              <a:gd name="connsiteY10592" fmla="*/ 927044 h 2128862"/>
              <a:gd name="connsiteX10593" fmla="*/ 2201542 w 2482948"/>
              <a:gd name="connsiteY10593" fmla="*/ 926739 h 2128862"/>
              <a:gd name="connsiteX10594" fmla="*/ 2201621 w 2482948"/>
              <a:gd name="connsiteY10594" fmla="*/ 926584 h 2128862"/>
              <a:gd name="connsiteX10595" fmla="*/ 743854 w 2482948"/>
              <a:gd name="connsiteY10595" fmla="*/ 926388 h 2128862"/>
              <a:gd name="connsiteX10596" fmla="*/ 743261 w 2482948"/>
              <a:gd name="connsiteY10596" fmla="*/ 927099 h 2128862"/>
              <a:gd name="connsiteX10597" fmla="*/ 743276 w 2482948"/>
              <a:gd name="connsiteY10597" fmla="*/ 927107 h 2128862"/>
              <a:gd name="connsiteX10598" fmla="*/ 743303 w 2482948"/>
              <a:gd name="connsiteY10598" fmla="*/ 927074 h 2128862"/>
              <a:gd name="connsiteX10599" fmla="*/ 743869 w 2482948"/>
              <a:gd name="connsiteY10599" fmla="*/ 926396 h 2128862"/>
              <a:gd name="connsiteX10600" fmla="*/ 743862 w 2482948"/>
              <a:gd name="connsiteY10600" fmla="*/ 926392 h 2128862"/>
              <a:gd name="connsiteX10601" fmla="*/ 743861 w 2482948"/>
              <a:gd name="connsiteY10601" fmla="*/ 926392 h 2128862"/>
              <a:gd name="connsiteX10602" fmla="*/ 1450148 w 2482948"/>
              <a:gd name="connsiteY10602" fmla="*/ 926173 h 2128862"/>
              <a:gd name="connsiteX10603" fmla="*/ 1449746 w 2482948"/>
              <a:gd name="connsiteY10603" fmla="*/ 928120 h 2128862"/>
              <a:gd name="connsiteX10604" fmla="*/ 1454787 w 2482948"/>
              <a:gd name="connsiteY10604" fmla="*/ 929639 h 2128862"/>
              <a:gd name="connsiteX10605" fmla="*/ 1458522 w 2482948"/>
              <a:gd name="connsiteY10605" fmla="*/ 930206 h 2128862"/>
              <a:gd name="connsiteX10606" fmla="*/ 1458790 w 2482948"/>
              <a:gd name="connsiteY10606" fmla="*/ 928901 h 2128862"/>
              <a:gd name="connsiteX10607" fmla="*/ 1458900 w 2482948"/>
              <a:gd name="connsiteY10607" fmla="*/ 928363 h 2128862"/>
              <a:gd name="connsiteX10608" fmla="*/ 1455845 w 2482948"/>
              <a:gd name="connsiteY10608" fmla="*/ 927372 h 2128862"/>
              <a:gd name="connsiteX10609" fmla="*/ 1452724 w 2482948"/>
              <a:gd name="connsiteY10609" fmla="*/ 926498 h 2128862"/>
              <a:gd name="connsiteX10610" fmla="*/ 1566130 w 2482948"/>
              <a:gd name="connsiteY10610" fmla="*/ 926116 h 2128862"/>
              <a:gd name="connsiteX10611" fmla="*/ 1567172 w 2482948"/>
              <a:gd name="connsiteY10611" fmla="*/ 927266 h 2128862"/>
              <a:gd name="connsiteX10612" fmla="*/ 1571785 w 2482948"/>
              <a:gd name="connsiteY10612" fmla="*/ 932355 h 2128862"/>
              <a:gd name="connsiteX10613" fmla="*/ 1572013 w 2482948"/>
              <a:gd name="connsiteY10613" fmla="*/ 931524 h 2128862"/>
              <a:gd name="connsiteX10614" fmla="*/ 1567868 w 2482948"/>
              <a:gd name="connsiteY10614" fmla="*/ 926866 h 2128862"/>
              <a:gd name="connsiteX10615" fmla="*/ 1566822 w 2482948"/>
              <a:gd name="connsiteY10615" fmla="*/ 926415 h 2128862"/>
              <a:gd name="connsiteX10616" fmla="*/ 1333176 w 2482948"/>
              <a:gd name="connsiteY10616" fmla="*/ 926084 h 2128862"/>
              <a:gd name="connsiteX10617" fmla="*/ 1332420 w 2482948"/>
              <a:gd name="connsiteY10617" fmla="*/ 926219 h 2128862"/>
              <a:gd name="connsiteX10618" fmla="*/ 1336428 w 2482948"/>
              <a:gd name="connsiteY10618" fmla="*/ 929118 h 2128862"/>
              <a:gd name="connsiteX10619" fmla="*/ 1337801 w 2482948"/>
              <a:gd name="connsiteY10619" fmla="*/ 929178 h 2128862"/>
              <a:gd name="connsiteX10620" fmla="*/ 1338638 w 2482948"/>
              <a:gd name="connsiteY10620" fmla="*/ 929214 h 2128862"/>
              <a:gd name="connsiteX10621" fmla="*/ 1336918 w 2482948"/>
              <a:gd name="connsiteY10621" fmla="*/ 928045 h 2128862"/>
              <a:gd name="connsiteX10622" fmla="*/ 1336102 w 2482948"/>
              <a:gd name="connsiteY10622" fmla="*/ 927491 h 2128862"/>
              <a:gd name="connsiteX10623" fmla="*/ 1334329 w 2482948"/>
              <a:gd name="connsiteY10623" fmla="*/ 926286 h 2128862"/>
              <a:gd name="connsiteX10624" fmla="*/ 1061127 w 2482948"/>
              <a:gd name="connsiteY10624" fmla="*/ 926084 h 2128862"/>
              <a:gd name="connsiteX10625" fmla="*/ 1061057 w 2482948"/>
              <a:gd name="connsiteY10625" fmla="*/ 926518 h 2128862"/>
              <a:gd name="connsiteX10626" fmla="*/ 1111076 w 2482948"/>
              <a:gd name="connsiteY10626" fmla="*/ 949715 h 2128862"/>
              <a:gd name="connsiteX10627" fmla="*/ 1134611 w 2482948"/>
              <a:gd name="connsiteY10627" fmla="*/ 960630 h 2128862"/>
              <a:gd name="connsiteX10628" fmla="*/ 1162450 w 2482948"/>
              <a:gd name="connsiteY10628" fmla="*/ 973541 h 2128862"/>
              <a:gd name="connsiteX10629" fmla="*/ 1162474 w 2482948"/>
              <a:gd name="connsiteY10629" fmla="*/ 973103 h 2128862"/>
              <a:gd name="connsiteX10630" fmla="*/ 2109869 w 2482948"/>
              <a:gd name="connsiteY10630" fmla="*/ 926033 h 2128862"/>
              <a:gd name="connsiteX10631" fmla="*/ 2109539 w 2482948"/>
              <a:gd name="connsiteY10631" fmla="*/ 927877 h 2128862"/>
              <a:gd name="connsiteX10632" fmla="*/ 2115820 w 2482948"/>
              <a:gd name="connsiteY10632" fmla="*/ 930929 h 2128862"/>
              <a:gd name="connsiteX10633" fmla="*/ 2115906 w 2482948"/>
              <a:gd name="connsiteY10633" fmla="*/ 930755 h 2128862"/>
              <a:gd name="connsiteX10634" fmla="*/ 2116099 w 2482948"/>
              <a:gd name="connsiteY10634" fmla="*/ 930363 h 2128862"/>
              <a:gd name="connsiteX10635" fmla="*/ 2110935 w 2482948"/>
              <a:gd name="connsiteY10635" fmla="*/ 926774 h 2128862"/>
              <a:gd name="connsiteX10636" fmla="*/ 2131447 w 2482948"/>
              <a:gd name="connsiteY10636" fmla="*/ 925612 h 2128862"/>
              <a:gd name="connsiteX10637" fmla="*/ 2131024 w 2482948"/>
              <a:gd name="connsiteY10637" fmla="*/ 927495 h 2128862"/>
              <a:gd name="connsiteX10638" fmla="*/ 2130882 w 2482948"/>
              <a:gd name="connsiteY10638" fmla="*/ 928129 h 2128862"/>
              <a:gd name="connsiteX10639" fmla="*/ 2130388 w 2482948"/>
              <a:gd name="connsiteY10639" fmla="*/ 930326 h 2128862"/>
              <a:gd name="connsiteX10640" fmla="*/ 2139347 w 2482948"/>
              <a:gd name="connsiteY10640" fmla="*/ 934201 h 2128862"/>
              <a:gd name="connsiteX10641" fmla="*/ 2141953 w 2482948"/>
              <a:gd name="connsiteY10641" fmla="*/ 935328 h 2128862"/>
              <a:gd name="connsiteX10642" fmla="*/ 2144374 w 2482948"/>
              <a:gd name="connsiteY10642" fmla="*/ 930216 h 2128862"/>
              <a:gd name="connsiteX10643" fmla="*/ 1955362 w 2482948"/>
              <a:gd name="connsiteY10643" fmla="*/ 925599 h 2128862"/>
              <a:gd name="connsiteX10644" fmla="*/ 1953491 w 2482948"/>
              <a:gd name="connsiteY10644" fmla="*/ 929728 h 2128862"/>
              <a:gd name="connsiteX10645" fmla="*/ 1955871 w 2482948"/>
              <a:gd name="connsiteY10645" fmla="*/ 930070 h 2128862"/>
              <a:gd name="connsiteX10646" fmla="*/ 1956182 w 2482948"/>
              <a:gd name="connsiteY10646" fmla="*/ 926237 h 2128862"/>
              <a:gd name="connsiteX10647" fmla="*/ 1956220 w 2482948"/>
              <a:gd name="connsiteY10647" fmla="*/ 925769 h 2128862"/>
              <a:gd name="connsiteX10648" fmla="*/ 1506560 w 2482948"/>
              <a:gd name="connsiteY10648" fmla="*/ 925585 h 2128862"/>
              <a:gd name="connsiteX10649" fmla="*/ 1506424 w 2482948"/>
              <a:gd name="connsiteY10649" fmla="*/ 926105 h 2128862"/>
              <a:gd name="connsiteX10650" fmla="*/ 1509947 w 2482948"/>
              <a:gd name="connsiteY10650" fmla="*/ 926961 h 2128862"/>
              <a:gd name="connsiteX10651" fmla="*/ 1511962 w 2482948"/>
              <a:gd name="connsiteY10651" fmla="*/ 927451 h 2128862"/>
              <a:gd name="connsiteX10652" fmla="*/ 1510475 w 2482948"/>
              <a:gd name="connsiteY10652" fmla="*/ 926693 h 2128862"/>
              <a:gd name="connsiteX10653" fmla="*/ 753744 w 2482948"/>
              <a:gd name="connsiteY10653" fmla="*/ 925571 h 2128862"/>
              <a:gd name="connsiteX10654" fmla="*/ 753364 w 2482948"/>
              <a:gd name="connsiteY10654" fmla="*/ 926027 h 2128862"/>
              <a:gd name="connsiteX10655" fmla="*/ 761405 w 2482948"/>
              <a:gd name="connsiteY10655" fmla="*/ 930023 h 2128862"/>
              <a:gd name="connsiteX10656" fmla="*/ 762443 w 2482948"/>
              <a:gd name="connsiteY10656" fmla="*/ 930539 h 2128862"/>
              <a:gd name="connsiteX10657" fmla="*/ 777311 w 2482948"/>
              <a:gd name="connsiteY10657" fmla="*/ 937928 h 2128862"/>
              <a:gd name="connsiteX10658" fmla="*/ 822441 w 2482948"/>
              <a:gd name="connsiteY10658" fmla="*/ 949289 h 2128862"/>
              <a:gd name="connsiteX10659" fmla="*/ 845900 w 2482948"/>
              <a:gd name="connsiteY10659" fmla="*/ 950071 h 2128862"/>
              <a:gd name="connsiteX10660" fmla="*/ 842556 w 2482948"/>
              <a:gd name="connsiteY10660" fmla="*/ 949456 h 2128862"/>
              <a:gd name="connsiteX10661" fmla="*/ 833869 w 2482948"/>
              <a:gd name="connsiteY10661" fmla="*/ 949274 h 2128862"/>
              <a:gd name="connsiteX10662" fmla="*/ 826250 w 2482948"/>
              <a:gd name="connsiteY10662" fmla="*/ 949114 h 2128862"/>
              <a:gd name="connsiteX10663" fmla="*/ 778771 w 2482948"/>
              <a:gd name="connsiteY10663" fmla="*/ 937713 h 2128862"/>
              <a:gd name="connsiteX10664" fmla="*/ 778771 w 2482948"/>
              <a:gd name="connsiteY10664" fmla="*/ 937713 h 2128862"/>
              <a:gd name="connsiteX10665" fmla="*/ 921766 w 2482948"/>
              <a:gd name="connsiteY10665" fmla="*/ 925473 h 2128862"/>
              <a:gd name="connsiteX10666" fmla="*/ 904705 w 2482948"/>
              <a:gd name="connsiteY10666" fmla="*/ 929419 h 2128862"/>
              <a:gd name="connsiteX10667" fmla="*/ 904716 w 2482948"/>
              <a:gd name="connsiteY10667" fmla="*/ 929424 h 2128862"/>
              <a:gd name="connsiteX10668" fmla="*/ 922107 w 2482948"/>
              <a:gd name="connsiteY10668" fmla="*/ 925608 h 2128862"/>
              <a:gd name="connsiteX10669" fmla="*/ 1917886 w 2482948"/>
              <a:gd name="connsiteY10669" fmla="*/ 925272 h 2128862"/>
              <a:gd name="connsiteX10670" fmla="*/ 1917734 w 2482948"/>
              <a:gd name="connsiteY10670" fmla="*/ 928450 h 2128862"/>
              <a:gd name="connsiteX10671" fmla="*/ 1918327 w 2482948"/>
              <a:gd name="connsiteY10671" fmla="*/ 928675 h 2128862"/>
              <a:gd name="connsiteX10672" fmla="*/ 1919011 w 2482948"/>
              <a:gd name="connsiteY10672" fmla="*/ 928765 h 2128862"/>
              <a:gd name="connsiteX10673" fmla="*/ 1920167 w 2482948"/>
              <a:gd name="connsiteY10673" fmla="*/ 926039 h 2128862"/>
              <a:gd name="connsiteX10674" fmla="*/ 1413939 w 2482948"/>
              <a:gd name="connsiteY10674" fmla="*/ 924932 h 2128862"/>
              <a:gd name="connsiteX10675" fmla="*/ 1444819 w 2482948"/>
              <a:gd name="connsiteY10675" fmla="*/ 933714 h 2128862"/>
              <a:gd name="connsiteX10676" fmla="*/ 1445093 w 2482948"/>
              <a:gd name="connsiteY10676" fmla="*/ 932407 h 2128862"/>
              <a:gd name="connsiteX10677" fmla="*/ 1445205 w 2482948"/>
              <a:gd name="connsiteY10677" fmla="*/ 931872 h 2128862"/>
              <a:gd name="connsiteX10678" fmla="*/ 1434799 w 2482948"/>
              <a:gd name="connsiteY10678" fmla="*/ 928289 h 2128862"/>
              <a:gd name="connsiteX10679" fmla="*/ 1984060 w 2482948"/>
              <a:gd name="connsiteY10679" fmla="*/ 924869 h 2128862"/>
              <a:gd name="connsiteX10680" fmla="*/ 1983818 w 2482948"/>
              <a:gd name="connsiteY10680" fmla="*/ 925412 h 2128862"/>
              <a:gd name="connsiteX10681" fmla="*/ 1997449 w 2482948"/>
              <a:gd name="connsiteY10681" fmla="*/ 927660 h 2128862"/>
              <a:gd name="connsiteX10682" fmla="*/ 1997461 w 2482948"/>
              <a:gd name="connsiteY10682" fmla="*/ 927573 h 2128862"/>
              <a:gd name="connsiteX10683" fmla="*/ 1997469 w 2482948"/>
              <a:gd name="connsiteY10683" fmla="*/ 927516 h 2128862"/>
              <a:gd name="connsiteX10684" fmla="*/ 2210845 w 2482948"/>
              <a:gd name="connsiteY10684" fmla="*/ 924828 h 2128862"/>
              <a:gd name="connsiteX10685" fmla="*/ 2207811 w 2482948"/>
              <a:gd name="connsiteY10685" fmla="*/ 925367 h 2128862"/>
              <a:gd name="connsiteX10686" fmla="*/ 2207382 w 2482948"/>
              <a:gd name="connsiteY10686" fmla="*/ 926207 h 2128862"/>
              <a:gd name="connsiteX10687" fmla="*/ 2210520 w 2482948"/>
              <a:gd name="connsiteY10687" fmla="*/ 925769 h 2128862"/>
              <a:gd name="connsiteX10688" fmla="*/ 1438752 w 2482948"/>
              <a:gd name="connsiteY10688" fmla="*/ 924735 h 2128862"/>
              <a:gd name="connsiteX10689" fmla="*/ 1443516 w 2482948"/>
              <a:gd name="connsiteY10689" fmla="*/ 926243 h 2128862"/>
              <a:gd name="connsiteX10690" fmla="*/ 1446216 w 2482948"/>
              <a:gd name="connsiteY10690" fmla="*/ 927056 h 2128862"/>
              <a:gd name="connsiteX10691" fmla="*/ 1446374 w 2482948"/>
              <a:gd name="connsiteY10691" fmla="*/ 926302 h 2128862"/>
              <a:gd name="connsiteX10692" fmla="*/ 1446386 w 2482948"/>
              <a:gd name="connsiteY10692" fmla="*/ 926243 h 2128862"/>
              <a:gd name="connsiteX10693" fmla="*/ 1446497 w 2482948"/>
              <a:gd name="connsiteY10693" fmla="*/ 925713 h 2128862"/>
              <a:gd name="connsiteX10694" fmla="*/ 1295438 w 2482948"/>
              <a:gd name="connsiteY10694" fmla="*/ 924346 h 2128862"/>
              <a:gd name="connsiteX10695" fmla="*/ 1293176 w 2482948"/>
              <a:gd name="connsiteY10695" fmla="*/ 924800 h 2128862"/>
              <a:gd name="connsiteX10696" fmla="*/ 1292652 w 2482948"/>
              <a:gd name="connsiteY10696" fmla="*/ 924905 h 2128862"/>
              <a:gd name="connsiteX10697" fmla="*/ 1292534 w 2482948"/>
              <a:gd name="connsiteY10697" fmla="*/ 924929 h 2128862"/>
              <a:gd name="connsiteX10698" fmla="*/ 1291951 w 2482948"/>
              <a:gd name="connsiteY10698" fmla="*/ 925613 h 2128862"/>
              <a:gd name="connsiteX10699" fmla="*/ 1291384 w 2482948"/>
              <a:gd name="connsiteY10699" fmla="*/ 926278 h 2128862"/>
              <a:gd name="connsiteX10700" fmla="*/ 1292421 w 2482948"/>
              <a:gd name="connsiteY10700" fmla="*/ 925886 h 2128862"/>
              <a:gd name="connsiteX10701" fmla="*/ 1293681 w 2482948"/>
              <a:gd name="connsiteY10701" fmla="*/ 925410 h 2128862"/>
              <a:gd name="connsiteX10702" fmla="*/ 1295548 w 2482948"/>
              <a:gd name="connsiteY10702" fmla="*/ 924704 h 2128862"/>
              <a:gd name="connsiteX10703" fmla="*/ 1530296 w 2482948"/>
              <a:gd name="connsiteY10703" fmla="*/ 924263 h 2128862"/>
              <a:gd name="connsiteX10704" fmla="*/ 1530454 w 2482948"/>
              <a:gd name="connsiteY10704" fmla="*/ 924381 h 2128862"/>
              <a:gd name="connsiteX10705" fmla="*/ 1530608 w 2482948"/>
              <a:gd name="connsiteY10705" fmla="*/ 924496 h 2128862"/>
              <a:gd name="connsiteX10706" fmla="*/ 1530772 w 2482948"/>
              <a:gd name="connsiteY10706" fmla="*/ 924619 h 2128862"/>
              <a:gd name="connsiteX10707" fmla="*/ 1530903 w 2482948"/>
              <a:gd name="connsiteY10707" fmla="*/ 924718 h 2128862"/>
              <a:gd name="connsiteX10708" fmla="*/ 1530953 w 2482948"/>
              <a:gd name="connsiteY10708" fmla="*/ 924557 h 2128862"/>
              <a:gd name="connsiteX10709" fmla="*/ 978942 w 2482948"/>
              <a:gd name="connsiteY10709" fmla="*/ 923883 h 2128862"/>
              <a:gd name="connsiteX10710" fmla="*/ 978923 w 2482948"/>
              <a:gd name="connsiteY10710" fmla="*/ 923896 h 2128862"/>
              <a:gd name="connsiteX10711" fmla="*/ 978717 w 2482948"/>
              <a:gd name="connsiteY10711" fmla="*/ 924034 h 2128862"/>
              <a:gd name="connsiteX10712" fmla="*/ 976936 w 2482948"/>
              <a:gd name="connsiteY10712" fmla="*/ 925231 h 2128862"/>
              <a:gd name="connsiteX10713" fmla="*/ 979723 w 2482948"/>
              <a:gd name="connsiteY10713" fmla="*/ 926287 h 2128862"/>
              <a:gd name="connsiteX10714" fmla="*/ 979707 w 2482948"/>
              <a:gd name="connsiteY10714" fmla="*/ 926237 h 2128862"/>
              <a:gd name="connsiteX10715" fmla="*/ 1578708 w 2482948"/>
              <a:gd name="connsiteY10715" fmla="*/ 923660 h 2128862"/>
              <a:gd name="connsiteX10716" fmla="*/ 1578385 w 2482948"/>
              <a:gd name="connsiteY10716" fmla="*/ 924655 h 2128862"/>
              <a:gd name="connsiteX10717" fmla="*/ 1579764 w 2482948"/>
              <a:gd name="connsiteY10717" fmla="*/ 926227 h 2128862"/>
              <a:gd name="connsiteX10718" fmla="*/ 1580046 w 2482948"/>
              <a:gd name="connsiteY10718" fmla="*/ 926548 h 2128862"/>
              <a:gd name="connsiteX10719" fmla="*/ 1580243 w 2482948"/>
              <a:gd name="connsiteY10719" fmla="*/ 926634 h 2128862"/>
              <a:gd name="connsiteX10720" fmla="*/ 1580270 w 2482948"/>
              <a:gd name="connsiteY10720" fmla="*/ 926645 h 2128862"/>
              <a:gd name="connsiteX10721" fmla="*/ 1580338 w 2482948"/>
              <a:gd name="connsiteY10721" fmla="*/ 926675 h 2128862"/>
              <a:gd name="connsiteX10722" fmla="*/ 1580337 w 2482948"/>
              <a:gd name="connsiteY10722" fmla="*/ 926673 h 2128862"/>
              <a:gd name="connsiteX10723" fmla="*/ 1580320 w 2482948"/>
              <a:gd name="connsiteY10723" fmla="*/ 926642 h 2128862"/>
              <a:gd name="connsiteX10724" fmla="*/ 1005812 w 2482948"/>
              <a:gd name="connsiteY10724" fmla="*/ 923571 h 2128862"/>
              <a:gd name="connsiteX10725" fmla="*/ 1005813 w 2482948"/>
              <a:gd name="connsiteY10725" fmla="*/ 923590 h 2128862"/>
              <a:gd name="connsiteX10726" fmla="*/ 1006241 w 2482948"/>
              <a:gd name="connsiteY10726" fmla="*/ 936336 h 2128862"/>
              <a:gd name="connsiteX10727" fmla="*/ 1009489 w 2482948"/>
              <a:gd name="connsiteY10727" fmla="*/ 937567 h 2128862"/>
              <a:gd name="connsiteX10728" fmla="*/ 1009562 w 2482948"/>
              <a:gd name="connsiteY10728" fmla="*/ 924920 h 2128862"/>
              <a:gd name="connsiteX10729" fmla="*/ 1006839 w 2482948"/>
              <a:gd name="connsiteY10729" fmla="*/ 923940 h 2128862"/>
              <a:gd name="connsiteX10730" fmla="*/ 1938696 w 2482948"/>
              <a:gd name="connsiteY10730" fmla="*/ 923552 h 2128862"/>
              <a:gd name="connsiteX10731" fmla="*/ 1938457 w 2482948"/>
              <a:gd name="connsiteY10731" fmla="*/ 926696 h 2128862"/>
              <a:gd name="connsiteX10732" fmla="*/ 1946353 w 2482948"/>
              <a:gd name="connsiteY10732" fmla="*/ 928703 h 2128862"/>
              <a:gd name="connsiteX10733" fmla="*/ 1948697 w 2482948"/>
              <a:gd name="connsiteY10733" fmla="*/ 929039 h 2128862"/>
              <a:gd name="connsiteX10734" fmla="*/ 1950542 w 2482948"/>
              <a:gd name="connsiteY10734" fmla="*/ 924971 h 2128862"/>
              <a:gd name="connsiteX10735" fmla="*/ 1947004 w 2482948"/>
              <a:gd name="connsiteY10735" fmla="*/ 924547 h 2128862"/>
              <a:gd name="connsiteX10736" fmla="*/ 2125636 w 2482948"/>
              <a:gd name="connsiteY10736" fmla="*/ 923543 h 2128862"/>
              <a:gd name="connsiteX10737" fmla="*/ 2123718 w 2482948"/>
              <a:gd name="connsiteY10737" fmla="*/ 927440 h 2128862"/>
              <a:gd name="connsiteX10738" fmla="*/ 2126019 w 2482948"/>
              <a:gd name="connsiteY10738" fmla="*/ 928436 h 2128862"/>
              <a:gd name="connsiteX10739" fmla="*/ 2127004 w 2482948"/>
              <a:gd name="connsiteY10739" fmla="*/ 924030 h 2128862"/>
              <a:gd name="connsiteX10740" fmla="*/ 2127001 w 2482948"/>
              <a:gd name="connsiteY10740" fmla="*/ 924029 h 2128862"/>
              <a:gd name="connsiteX10741" fmla="*/ 817455 w 2482948"/>
              <a:gd name="connsiteY10741" fmla="*/ 923536 h 2128862"/>
              <a:gd name="connsiteX10742" fmla="*/ 819278 w 2482948"/>
              <a:gd name="connsiteY10742" fmla="*/ 923915 h 2128862"/>
              <a:gd name="connsiteX10743" fmla="*/ 838966 w 2482948"/>
              <a:gd name="connsiteY10743" fmla="*/ 928011 h 2128862"/>
              <a:gd name="connsiteX10744" fmla="*/ 840071 w 2482948"/>
              <a:gd name="connsiteY10744" fmla="*/ 928240 h 2128862"/>
              <a:gd name="connsiteX10745" fmla="*/ 840795 w 2482948"/>
              <a:gd name="connsiteY10745" fmla="*/ 928233 h 2128862"/>
              <a:gd name="connsiteX10746" fmla="*/ 840985 w 2482948"/>
              <a:gd name="connsiteY10746" fmla="*/ 928232 h 2128862"/>
              <a:gd name="connsiteX10747" fmla="*/ 841120 w 2482948"/>
              <a:gd name="connsiteY10747" fmla="*/ 928230 h 2128862"/>
              <a:gd name="connsiteX10748" fmla="*/ 2041350 w 2482948"/>
              <a:gd name="connsiteY10748" fmla="*/ 923098 h 2128862"/>
              <a:gd name="connsiteX10749" fmla="*/ 2034415 w 2482948"/>
              <a:gd name="connsiteY10749" fmla="*/ 939418 h 2128862"/>
              <a:gd name="connsiteX10750" fmla="*/ 2033863 w 2482948"/>
              <a:gd name="connsiteY10750" fmla="*/ 940716 h 2128862"/>
              <a:gd name="connsiteX10751" fmla="*/ 2034325 w 2482948"/>
              <a:gd name="connsiteY10751" fmla="*/ 941388 h 2128862"/>
              <a:gd name="connsiteX10752" fmla="*/ 2033912 w 2482948"/>
              <a:gd name="connsiteY10752" fmla="*/ 942091 h 2128862"/>
              <a:gd name="connsiteX10753" fmla="*/ 2033912 w 2482948"/>
              <a:gd name="connsiteY10753" fmla="*/ 966208 h 2128862"/>
              <a:gd name="connsiteX10754" fmla="*/ 2032670 w 2482948"/>
              <a:gd name="connsiteY10754" fmla="*/ 968371 h 2128862"/>
              <a:gd name="connsiteX10755" fmla="*/ 2032670 w 2482948"/>
              <a:gd name="connsiteY10755" fmla="*/ 968554 h 2128862"/>
              <a:gd name="connsiteX10756" fmla="*/ 2022456 w 2482948"/>
              <a:gd name="connsiteY10756" fmla="*/ 988036 h 2128862"/>
              <a:gd name="connsiteX10757" fmla="*/ 2022266 w 2482948"/>
              <a:gd name="connsiteY10757" fmla="*/ 988195 h 2128862"/>
              <a:gd name="connsiteX10758" fmla="*/ 2020391 w 2482948"/>
              <a:gd name="connsiteY10758" fmla="*/ 989757 h 2128862"/>
              <a:gd name="connsiteX10759" fmla="*/ 2019201 w 2482948"/>
              <a:gd name="connsiteY10759" fmla="*/ 991829 h 2128862"/>
              <a:gd name="connsiteX10760" fmla="*/ 2013882 w 2482948"/>
              <a:gd name="connsiteY10760" fmla="*/ 995179 h 2128862"/>
              <a:gd name="connsiteX10761" fmla="*/ 2013663 w 2482948"/>
              <a:gd name="connsiteY10761" fmla="*/ 995361 h 2128862"/>
              <a:gd name="connsiteX10762" fmla="*/ 2013487 w 2482948"/>
              <a:gd name="connsiteY10762" fmla="*/ 995508 h 2128862"/>
              <a:gd name="connsiteX10763" fmla="*/ 2011733 w 2482948"/>
              <a:gd name="connsiteY10763" fmla="*/ 1007394 h 2128862"/>
              <a:gd name="connsiteX10764" fmla="*/ 2002684 w 2482948"/>
              <a:gd name="connsiteY10764" fmla="*/ 1042761 h 2128862"/>
              <a:gd name="connsiteX10765" fmla="*/ 2000581 w 2482948"/>
              <a:gd name="connsiteY10765" fmla="*/ 1050978 h 2128862"/>
              <a:gd name="connsiteX10766" fmla="*/ 1996115 w 2482948"/>
              <a:gd name="connsiteY10766" fmla="*/ 1068433 h 2128862"/>
              <a:gd name="connsiteX10767" fmla="*/ 1990184 w 2482948"/>
              <a:gd name="connsiteY10767" fmla="*/ 1077902 h 2128862"/>
              <a:gd name="connsiteX10768" fmla="*/ 1986893 w 2482948"/>
              <a:gd name="connsiteY10768" fmla="*/ 1083157 h 2128862"/>
              <a:gd name="connsiteX10769" fmla="*/ 1970338 w 2482948"/>
              <a:gd name="connsiteY10769" fmla="*/ 1109589 h 2128862"/>
              <a:gd name="connsiteX10770" fmla="*/ 1970157 w 2482948"/>
              <a:gd name="connsiteY10770" fmla="*/ 1109662 h 2128862"/>
              <a:gd name="connsiteX10771" fmla="*/ 1969743 w 2482948"/>
              <a:gd name="connsiteY10771" fmla="*/ 1109829 h 2128862"/>
              <a:gd name="connsiteX10772" fmla="*/ 1965769 w 2482948"/>
              <a:gd name="connsiteY10772" fmla="*/ 1111432 h 2128862"/>
              <a:gd name="connsiteX10773" fmla="*/ 1964817 w 2482948"/>
              <a:gd name="connsiteY10773" fmla="*/ 1114124 h 2128862"/>
              <a:gd name="connsiteX10774" fmla="*/ 1964290 w 2482948"/>
              <a:gd name="connsiteY10774" fmla="*/ 1115612 h 2128862"/>
              <a:gd name="connsiteX10775" fmla="*/ 1963500 w 2482948"/>
              <a:gd name="connsiteY10775" fmla="*/ 1117847 h 2128862"/>
              <a:gd name="connsiteX10776" fmla="*/ 1982719 w 2482948"/>
              <a:gd name="connsiteY10776" fmla="*/ 1105137 h 2128862"/>
              <a:gd name="connsiteX10777" fmla="*/ 1994508 w 2482948"/>
              <a:gd name="connsiteY10777" fmla="*/ 1086253 h 2128862"/>
              <a:gd name="connsiteX10778" fmla="*/ 1999198 w 2482948"/>
              <a:gd name="connsiteY10778" fmla="*/ 1078740 h 2128862"/>
              <a:gd name="connsiteX10779" fmla="*/ 1999491 w 2482948"/>
              <a:gd name="connsiteY10779" fmla="*/ 1077915 h 2128862"/>
              <a:gd name="connsiteX10780" fmla="*/ 2003446 w 2482948"/>
              <a:gd name="connsiteY10780" fmla="*/ 1066781 h 2128862"/>
              <a:gd name="connsiteX10781" fmla="*/ 2006955 w 2482948"/>
              <a:gd name="connsiteY10781" fmla="*/ 1056904 h 2128862"/>
              <a:gd name="connsiteX10782" fmla="*/ 2010846 w 2482948"/>
              <a:gd name="connsiteY10782" fmla="*/ 1047695 h 2128862"/>
              <a:gd name="connsiteX10783" fmla="*/ 2021562 w 2482948"/>
              <a:gd name="connsiteY10783" fmla="*/ 1022329 h 2128862"/>
              <a:gd name="connsiteX10784" fmla="*/ 2022854 w 2482948"/>
              <a:gd name="connsiteY10784" fmla="*/ 1017583 h 2128862"/>
              <a:gd name="connsiteX10785" fmla="*/ 2029958 w 2482948"/>
              <a:gd name="connsiteY10785" fmla="*/ 991485 h 2128862"/>
              <a:gd name="connsiteX10786" fmla="*/ 2040093 w 2482948"/>
              <a:gd name="connsiteY10786" fmla="*/ 930643 h 2128862"/>
              <a:gd name="connsiteX10787" fmla="*/ 2004375 w 2482948"/>
              <a:gd name="connsiteY10787" fmla="*/ 923051 h 2128862"/>
              <a:gd name="connsiteX10788" fmla="*/ 2004191 w 2482948"/>
              <a:gd name="connsiteY10788" fmla="*/ 924025 h 2128862"/>
              <a:gd name="connsiteX10789" fmla="*/ 2004987 w 2482948"/>
              <a:gd name="connsiteY10789" fmla="*/ 924473 h 2128862"/>
              <a:gd name="connsiteX10790" fmla="*/ 2006239 w 2482948"/>
              <a:gd name="connsiteY10790" fmla="*/ 925177 h 2128862"/>
              <a:gd name="connsiteX10791" fmla="*/ 2006820 w 2482948"/>
              <a:gd name="connsiteY10791" fmla="*/ 925316 h 2128862"/>
              <a:gd name="connsiteX10792" fmla="*/ 2007110 w 2482948"/>
              <a:gd name="connsiteY10792" fmla="*/ 925386 h 2128862"/>
              <a:gd name="connsiteX10793" fmla="*/ 2007423 w 2482948"/>
              <a:gd name="connsiteY10793" fmla="*/ 924661 h 2128862"/>
              <a:gd name="connsiteX10794" fmla="*/ 2005722 w 2482948"/>
              <a:gd name="connsiteY10794" fmla="*/ 923763 h 2128862"/>
              <a:gd name="connsiteX10795" fmla="*/ 2004990 w 2482948"/>
              <a:gd name="connsiteY10795" fmla="*/ 923376 h 2128862"/>
              <a:gd name="connsiteX10796" fmla="*/ 1312962 w 2482948"/>
              <a:gd name="connsiteY10796" fmla="*/ 923034 h 2128862"/>
              <a:gd name="connsiteX10797" fmla="*/ 1311632 w 2482948"/>
              <a:gd name="connsiteY10797" fmla="*/ 923504 h 2128862"/>
              <a:gd name="connsiteX10798" fmla="*/ 1311635 w 2482948"/>
              <a:gd name="connsiteY10798" fmla="*/ 923509 h 2128862"/>
              <a:gd name="connsiteX10799" fmla="*/ 1312016 w 2482948"/>
              <a:gd name="connsiteY10799" fmla="*/ 923378 h 2128862"/>
              <a:gd name="connsiteX10800" fmla="*/ 1312204 w 2482948"/>
              <a:gd name="connsiteY10800" fmla="*/ 923313 h 2128862"/>
              <a:gd name="connsiteX10801" fmla="*/ 1312969 w 2482948"/>
              <a:gd name="connsiteY10801" fmla="*/ 923050 h 2128862"/>
              <a:gd name="connsiteX10802" fmla="*/ 1312966 w 2482948"/>
              <a:gd name="connsiteY10802" fmla="*/ 923044 h 2128862"/>
              <a:gd name="connsiteX10803" fmla="*/ 1876614 w 2482948"/>
              <a:gd name="connsiteY10803" fmla="*/ 922892 h 2128862"/>
              <a:gd name="connsiteX10804" fmla="*/ 1876633 w 2482948"/>
              <a:gd name="connsiteY10804" fmla="*/ 923996 h 2128862"/>
              <a:gd name="connsiteX10805" fmla="*/ 1876640 w 2482948"/>
              <a:gd name="connsiteY10805" fmla="*/ 924357 h 2128862"/>
              <a:gd name="connsiteX10806" fmla="*/ 1879013 w 2482948"/>
              <a:gd name="connsiteY10806" fmla="*/ 924572 h 2128862"/>
              <a:gd name="connsiteX10807" fmla="*/ 1877205 w 2482948"/>
              <a:gd name="connsiteY10807" fmla="*/ 923306 h 2128862"/>
              <a:gd name="connsiteX10808" fmla="*/ 1592979 w 2482948"/>
              <a:gd name="connsiteY10808" fmla="*/ 922808 h 2128862"/>
              <a:gd name="connsiteX10809" fmla="*/ 1592877 w 2482948"/>
              <a:gd name="connsiteY10809" fmla="*/ 923140 h 2128862"/>
              <a:gd name="connsiteX10810" fmla="*/ 1590439 w 2482948"/>
              <a:gd name="connsiteY10810" fmla="*/ 931055 h 2128862"/>
              <a:gd name="connsiteX10811" fmla="*/ 1590483 w 2482948"/>
              <a:gd name="connsiteY10811" fmla="*/ 931074 h 2128862"/>
              <a:gd name="connsiteX10812" fmla="*/ 1590661 w 2482948"/>
              <a:gd name="connsiteY10812" fmla="*/ 931151 h 2128862"/>
              <a:gd name="connsiteX10813" fmla="*/ 1607716 w 2482948"/>
              <a:gd name="connsiteY10813" fmla="*/ 942486 h 2128862"/>
              <a:gd name="connsiteX10814" fmla="*/ 1609955 w 2482948"/>
              <a:gd name="connsiteY10814" fmla="*/ 935135 h 2128862"/>
              <a:gd name="connsiteX10815" fmla="*/ 2088437 w 2482948"/>
              <a:gd name="connsiteY10815" fmla="*/ 922567 h 2128862"/>
              <a:gd name="connsiteX10816" fmla="*/ 2086135 w 2482948"/>
              <a:gd name="connsiteY10816" fmla="*/ 935068 h 2128862"/>
              <a:gd name="connsiteX10817" fmla="*/ 2086647 w 2482948"/>
              <a:gd name="connsiteY10817" fmla="*/ 933833 h 2128862"/>
              <a:gd name="connsiteX10818" fmla="*/ 2089920 w 2482948"/>
              <a:gd name="connsiteY10818" fmla="*/ 925940 h 2128862"/>
              <a:gd name="connsiteX10819" fmla="*/ 2089922 w 2482948"/>
              <a:gd name="connsiteY10819" fmla="*/ 925936 h 2128862"/>
              <a:gd name="connsiteX10820" fmla="*/ 2089959 w 2482948"/>
              <a:gd name="connsiteY10820" fmla="*/ 925863 h 2128862"/>
              <a:gd name="connsiteX10821" fmla="*/ 2090705 w 2482948"/>
              <a:gd name="connsiteY10821" fmla="*/ 924394 h 2128862"/>
              <a:gd name="connsiteX10822" fmla="*/ 1926589 w 2482948"/>
              <a:gd name="connsiteY10822" fmla="*/ 922513 h 2128862"/>
              <a:gd name="connsiteX10823" fmla="*/ 1926566 w 2482948"/>
              <a:gd name="connsiteY10823" fmla="*/ 922569 h 2128862"/>
              <a:gd name="connsiteX10824" fmla="*/ 1926542 w 2482948"/>
              <a:gd name="connsiteY10824" fmla="*/ 922626 h 2128862"/>
              <a:gd name="connsiteX10825" fmla="*/ 1926490 w 2482948"/>
              <a:gd name="connsiteY10825" fmla="*/ 922749 h 2128862"/>
              <a:gd name="connsiteX10826" fmla="*/ 1934085 w 2482948"/>
              <a:gd name="connsiteY10826" fmla="*/ 925265 h 2128862"/>
              <a:gd name="connsiteX10827" fmla="*/ 1934153 w 2482948"/>
              <a:gd name="connsiteY10827" fmla="*/ 924384 h 2128862"/>
              <a:gd name="connsiteX10828" fmla="*/ 1934257 w 2482948"/>
              <a:gd name="connsiteY10828" fmla="*/ 923020 h 2128862"/>
              <a:gd name="connsiteX10829" fmla="*/ 1931050 w 2482948"/>
              <a:gd name="connsiteY10829" fmla="*/ 922636 h 2128862"/>
              <a:gd name="connsiteX10830" fmla="*/ 1928429 w 2482948"/>
              <a:gd name="connsiteY10830" fmla="*/ 922636 h 2128862"/>
              <a:gd name="connsiteX10831" fmla="*/ 747191 w 2482948"/>
              <a:gd name="connsiteY10831" fmla="*/ 922391 h 2128862"/>
              <a:gd name="connsiteX10832" fmla="*/ 746856 w 2482948"/>
              <a:gd name="connsiteY10832" fmla="*/ 922793 h 2128862"/>
              <a:gd name="connsiteX10833" fmla="*/ 746869 w 2482948"/>
              <a:gd name="connsiteY10833" fmla="*/ 922799 h 2128862"/>
              <a:gd name="connsiteX10834" fmla="*/ 747204 w 2482948"/>
              <a:gd name="connsiteY10834" fmla="*/ 922398 h 2128862"/>
              <a:gd name="connsiteX10835" fmla="*/ 1373481 w 2482948"/>
              <a:gd name="connsiteY10835" fmla="*/ 922320 h 2128862"/>
              <a:gd name="connsiteX10836" fmla="*/ 1379270 w 2482948"/>
              <a:gd name="connsiteY10836" fmla="*/ 925630 h 2128862"/>
              <a:gd name="connsiteX10837" fmla="*/ 1382994 w 2482948"/>
              <a:gd name="connsiteY10837" fmla="*/ 926548 h 2128862"/>
              <a:gd name="connsiteX10838" fmla="*/ 1387863 w 2482948"/>
              <a:gd name="connsiteY10838" fmla="*/ 927748 h 2128862"/>
              <a:gd name="connsiteX10839" fmla="*/ 1380558 w 2482948"/>
              <a:gd name="connsiteY10839" fmla="*/ 923785 h 2128862"/>
              <a:gd name="connsiteX10840" fmla="*/ 1379237 w 2482948"/>
              <a:gd name="connsiteY10840" fmla="*/ 923511 h 2128862"/>
              <a:gd name="connsiteX10841" fmla="*/ 937305 w 2482948"/>
              <a:gd name="connsiteY10841" fmla="*/ 921878 h 2128862"/>
              <a:gd name="connsiteX10842" fmla="*/ 929676 w 2482948"/>
              <a:gd name="connsiteY10842" fmla="*/ 923643 h 2128862"/>
              <a:gd name="connsiteX10843" fmla="*/ 930170 w 2482948"/>
              <a:gd name="connsiteY10843" fmla="*/ 923839 h 2128862"/>
              <a:gd name="connsiteX10844" fmla="*/ 935652 w 2482948"/>
              <a:gd name="connsiteY10844" fmla="*/ 922636 h 2128862"/>
              <a:gd name="connsiteX10845" fmla="*/ 1864556 w 2482948"/>
              <a:gd name="connsiteY10845" fmla="*/ 921862 h 2128862"/>
              <a:gd name="connsiteX10846" fmla="*/ 1864422 w 2482948"/>
              <a:gd name="connsiteY10846" fmla="*/ 921879 h 2128862"/>
              <a:gd name="connsiteX10847" fmla="*/ 1863880 w 2482948"/>
              <a:gd name="connsiteY10847" fmla="*/ 921946 h 2128862"/>
              <a:gd name="connsiteX10848" fmla="*/ 1864344 w 2482948"/>
              <a:gd name="connsiteY10848" fmla="*/ 922363 h 2128862"/>
              <a:gd name="connsiteX10849" fmla="*/ 1864399 w 2482948"/>
              <a:gd name="connsiteY10849" fmla="*/ 922235 h 2128862"/>
              <a:gd name="connsiteX10850" fmla="*/ 1864494 w 2482948"/>
              <a:gd name="connsiteY10850" fmla="*/ 922011 h 2128862"/>
              <a:gd name="connsiteX10851" fmla="*/ 1493103 w 2482948"/>
              <a:gd name="connsiteY10851" fmla="*/ 921776 h 2128862"/>
              <a:gd name="connsiteX10852" fmla="*/ 1493051 w 2482948"/>
              <a:gd name="connsiteY10852" fmla="*/ 921967 h 2128862"/>
              <a:gd name="connsiteX10853" fmla="*/ 1492969 w 2482948"/>
              <a:gd name="connsiteY10853" fmla="*/ 922271 h 2128862"/>
              <a:gd name="connsiteX10854" fmla="*/ 1494579 w 2482948"/>
              <a:gd name="connsiteY10854" fmla="*/ 922898 h 2128862"/>
              <a:gd name="connsiteX10855" fmla="*/ 1496691 w 2482948"/>
              <a:gd name="connsiteY10855" fmla="*/ 923722 h 2128862"/>
              <a:gd name="connsiteX10856" fmla="*/ 1497261 w 2482948"/>
              <a:gd name="connsiteY10856" fmla="*/ 923877 h 2128862"/>
              <a:gd name="connsiteX10857" fmla="*/ 1502266 w 2482948"/>
              <a:gd name="connsiteY10857" fmla="*/ 925094 h 2128862"/>
              <a:gd name="connsiteX10858" fmla="*/ 1502343 w 2482948"/>
              <a:gd name="connsiteY10858" fmla="*/ 924801 h 2128862"/>
              <a:gd name="connsiteX10859" fmla="*/ 1502444 w 2482948"/>
              <a:gd name="connsiteY10859" fmla="*/ 924420 h 2128862"/>
              <a:gd name="connsiteX10860" fmla="*/ 1498156 w 2482948"/>
              <a:gd name="connsiteY10860" fmla="*/ 923207 h 2128862"/>
              <a:gd name="connsiteX10861" fmla="*/ 1495472 w 2482948"/>
              <a:gd name="connsiteY10861" fmla="*/ 922447 h 2128862"/>
              <a:gd name="connsiteX10862" fmla="*/ 1316559 w 2482948"/>
              <a:gd name="connsiteY10862" fmla="*/ 921762 h 2128862"/>
              <a:gd name="connsiteX10863" fmla="*/ 1316376 w 2482948"/>
              <a:gd name="connsiteY10863" fmla="*/ 921827 h 2128862"/>
              <a:gd name="connsiteX10864" fmla="*/ 1316218 w 2482948"/>
              <a:gd name="connsiteY10864" fmla="*/ 921883 h 2128862"/>
              <a:gd name="connsiteX10865" fmla="*/ 1315380 w 2482948"/>
              <a:gd name="connsiteY10865" fmla="*/ 922180 h 2128862"/>
              <a:gd name="connsiteX10866" fmla="*/ 1315611 w 2482948"/>
              <a:gd name="connsiteY10866" fmla="*/ 922575 h 2128862"/>
              <a:gd name="connsiteX10867" fmla="*/ 1316091 w 2482948"/>
              <a:gd name="connsiteY10867" fmla="*/ 922586 h 2128862"/>
              <a:gd name="connsiteX10868" fmla="*/ 1316995 w 2482948"/>
              <a:gd name="connsiteY10868" fmla="*/ 922605 h 2128862"/>
              <a:gd name="connsiteX10869" fmla="*/ 757134 w 2482948"/>
              <a:gd name="connsiteY10869" fmla="*/ 921500 h 2128862"/>
              <a:gd name="connsiteX10870" fmla="*/ 757032 w 2482948"/>
              <a:gd name="connsiteY10870" fmla="*/ 921623 h 2128862"/>
              <a:gd name="connsiteX10871" fmla="*/ 780236 w 2482948"/>
              <a:gd name="connsiteY10871" fmla="*/ 932889 h 2128862"/>
              <a:gd name="connsiteX10872" fmla="*/ 826778 w 2482948"/>
              <a:gd name="connsiteY10872" fmla="*/ 944081 h 2128862"/>
              <a:gd name="connsiteX10873" fmla="*/ 828720 w 2482948"/>
              <a:gd name="connsiteY10873" fmla="*/ 944122 h 2128862"/>
              <a:gd name="connsiteX10874" fmla="*/ 829230 w 2482948"/>
              <a:gd name="connsiteY10874" fmla="*/ 944133 h 2128862"/>
              <a:gd name="connsiteX10875" fmla="*/ 808042 w 2482948"/>
              <a:gd name="connsiteY10875" fmla="*/ 939278 h 2128862"/>
              <a:gd name="connsiteX10876" fmla="*/ 782088 w 2482948"/>
              <a:gd name="connsiteY10876" fmla="*/ 933331 h 2128862"/>
              <a:gd name="connsiteX10877" fmla="*/ 2231006 w 2482948"/>
              <a:gd name="connsiteY10877" fmla="*/ 921486 h 2128862"/>
              <a:gd name="connsiteX10878" fmla="*/ 2215769 w 2482948"/>
              <a:gd name="connsiteY10878" fmla="*/ 925192 h 2128862"/>
              <a:gd name="connsiteX10879" fmla="*/ 2213171 w 2482948"/>
              <a:gd name="connsiteY10879" fmla="*/ 932658 h 2128862"/>
              <a:gd name="connsiteX10880" fmla="*/ 2229271 w 2482948"/>
              <a:gd name="connsiteY10880" fmla="*/ 925085 h 2128862"/>
              <a:gd name="connsiteX10881" fmla="*/ 1335436 w 2482948"/>
              <a:gd name="connsiteY10881" fmla="*/ 921097 h 2128862"/>
              <a:gd name="connsiteX10882" fmla="*/ 1338313 w 2482948"/>
              <a:gd name="connsiteY10882" fmla="*/ 923053 h 2128862"/>
              <a:gd name="connsiteX10883" fmla="*/ 1340071 w 2482948"/>
              <a:gd name="connsiteY10883" fmla="*/ 923090 h 2128862"/>
              <a:gd name="connsiteX10884" fmla="*/ 1336964 w 2482948"/>
              <a:gd name="connsiteY10884" fmla="*/ 921107 h 2128862"/>
              <a:gd name="connsiteX10885" fmla="*/ 1326815 w 2482948"/>
              <a:gd name="connsiteY10885" fmla="*/ 921037 h 2128862"/>
              <a:gd name="connsiteX10886" fmla="*/ 1326934 w 2482948"/>
              <a:gd name="connsiteY10886" fmla="*/ 921235 h 2128862"/>
              <a:gd name="connsiteX10887" fmla="*/ 1327897 w 2482948"/>
              <a:gd name="connsiteY10887" fmla="*/ 922834 h 2128862"/>
              <a:gd name="connsiteX10888" fmla="*/ 1328986 w 2482948"/>
              <a:gd name="connsiteY10888" fmla="*/ 922857 h 2128862"/>
              <a:gd name="connsiteX10889" fmla="*/ 1329292 w 2482948"/>
              <a:gd name="connsiteY10889" fmla="*/ 922863 h 2128862"/>
              <a:gd name="connsiteX10890" fmla="*/ 1329113 w 2482948"/>
              <a:gd name="connsiteY10890" fmla="*/ 922742 h 2128862"/>
              <a:gd name="connsiteX10891" fmla="*/ 1328903 w 2482948"/>
              <a:gd name="connsiteY10891" fmla="*/ 922599 h 2128862"/>
              <a:gd name="connsiteX10892" fmla="*/ 1327820 w 2482948"/>
              <a:gd name="connsiteY10892" fmla="*/ 921044 h 2128862"/>
              <a:gd name="connsiteX10893" fmla="*/ 1871558 w 2482948"/>
              <a:gd name="connsiteY10893" fmla="*/ 921001 h 2128862"/>
              <a:gd name="connsiteX10894" fmla="*/ 1870862 w 2482948"/>
              <a:gd name="connsiteY10894" fmla="*/ 921087 h 2128862"/>
              <a:gd name="connsiteX10895" fmla="*/ 1871569 w 2482948"/>
              <a:gd name="connsiteY10895" fmla="*/ 921635 h 2128862"/>
              <a:gd name="connsiteX10896" fmla="*/ 1898828 w 2482948"/>
              <a:gd name="connsiteY10896" fmla="*/ 920650 h 2128862"/>
              <a:gd name="connsiteX10897" fmla="*/ 1898816 w 2482948"/>
              <a:gd name="connsiteY10897" fmla="*/ 921279 h 2128862"/>
              <a:gd name="connsiteX10898" fmla="*/ 1912395 w 2482948"/>
              <a:gd name="connsiteY10898" fmla="*/ 926426 h 2128862"/>
              <a:gd name="connsiteX10899" fmla="*/ 1912409 w 2482948"/>
              <a:gd name="connsiteY10899" fmla="*/ 926432 h 2128862"/>
              <a:gd name="connsiteX10900" fmla="*/ 1912551 w 2482948"/>
              <a:gd name="connsiteY10900" fmla="*/ 923478 h 2128862"/>
              <a:gd name="connsiteX10901" fmla="*/ 1906973 w 2482948"/>
              <a:gd name="connsiteY10901" fmla="*/ 921603 h 2128862"/>
              <a:gd name="connsiteX10902" fmla="*/ 1905465 w 2482948"/>
              <a:gd name="connsiteY10902" fmla="*/ 921096 h 2128862"/>
              <a:gd name="connsiteX10903" fmla="*/ 1904354 w 2482948"/>
              <a:gd name="connsiteY10903" fmla="*/ 921021 h 2128862"/>
              <a:gd name="connsiteX10904" fmla="*/ 1487394 w 2482948"/>
              <a:gd name="connsiteY10904" fmla="*/ 920096 h 2128862"/>
              <a:gd name="connsiteX10905" fmla="*/ 1487620 w 2482948"/>
              <a:gd name="connsiteY10905" fmla="*/ 920185 h 2128862"/>
              <a:gd name="connsiteX10906" fmla="*/ 1488761 w 2482948"/>
              <a:gd name="connsiteY10906" fmla="*/ 920630 h 2128862"/>
              <a:gd name="connsiteX10907" fmla="*/ 1488777 w 2482948"/>
              <a:gd name="connsiteY10907" fmla="*/ 920572 h 2128862"/>
              <a:gd name="connsiteX10908" fmla="*/ 1488792 w 2482948"/>
              <a:gd name="connsiteY10908" fmla="*/ 920519 h 2128862"/>
              <a:gd name="connsiteX10909" fmla="*/ 1881052 w 2482948"/>
              <a:gd name="connsiteY10909" fmla="*/ 919833 h 2128862"/>
              <a:gd name="connsiteX10910" fmla="*/ 1880848 w 2482948"/>
              <a:gd name="connsiteY10910" fmla="*/ 919858 h 2128862"/>
              <a:gd name="connsiteX10911" fmla="*/ 1880611 w 2482948"/>
              <a:gd name="connsiteY10911" fmla="*/ 919887 h 2128862"/>
              <a:gd name="connsiteX10912" fmla="*/ 1880390 w 2482948"/>
              <a:gd name="connsiteY10912" fmla="*/ 919915 h 2128862"/>
              <a:gd name="connsiteX10913" fmla="*/ 1885134 w 2482948"/>
              <a:gd name="connsiteY10913" fmla="*/ 923188 h 2128862"/>
              <a:gd name="connsiteX10914" fmla="*/ 1890971 w 2482948"/>
              <a:gd name="connsiteY10914" fmla="*/ 925655 h 2128862"/>
              <a:gd name="connsiteX10915" fmla="*/ 1891103 w 2482948"/>
              <a:gd name="connsiteY10915" fmla="*/ 925667 h 2128862"/>
              <a:gd name="connsiteX10916" fmla="*/ 1891125 w 2482948"/>
              <a:gd name="connsiteY10916" fmla="*/ 925669 h 2128862"/>
              <a:gd name="connsiteX10917" fmla="*/ 1891180 w 2482948"/>
              <a:gd name="connsiteY10917" fmla="*/ 925674 h 2128862"/>
              <a:gd name="connsiteX10918" fmla="*/ 1891182 w 2482948"/>
              <a:gd name="connsiteY10918" fmla="*/ 925670 h 2128862"/>
              <a:gd name="connsiteX10919" fmla="*/ 1891577 w 2482948"/>
              <a:gd name="connsiteY10919" fmla="*/ 924772 h 2128862"/>
              <a:gd name="connsiteX10920" fmla="*/ 1885961 w 2482948"/>
              <a:gd name="connsiteY10920" fmla="*/ 922638 h 2128862"/>
              <a:gd name="connsiteX10921" fmla="*/ 1382220 w 2482948"/>
              <a:gd name="connsiteY10921" fmla="*/ 919828 h 2128862"/>
              <a:gd name="connsiteX10922" fmla="*/ 1382271 w 2482948"/>
              <a:gd name="connsiteY10922" fmla="*/ 919855 h 2128862"/>
              <a:gd name="connsiteX10923" fmla="*/ 1382987 w 2482948"/>
              <a:gd name="connsiteY10923" fmla="*/ 920245 h 2128862"/>
              <a:gd name="connsiteX10924" fmla="*/ 1395136 w 2482948"/>
              <a:gd name="connsiteY10924" fmla="*/ 922748 h 2128862"/>
              <a:gd name="connsiteX10925" fmla="*/ 1392572 w 2482948"/>
              <a:gd name="connsiteY10925" fmla="*/ 921494 h 2128862"/>
              <a:gd name="connsiteX10926" fmla="*/ 1388528 w 2482948"/>
              <a:gd name="connsiteY10926" fmla="*/ 920843 h 2128862"/>
              <a:gd name="connsiteX10927" fmla="*/ 995338 w 2482948"/>
              <a:gd name="connsiteY10927" fmla="*/ 919802 h 2128862"/>
              <a:gd name="connsiteX10928" fmla="*/ 997683 w 2482948"/>
              <a:gd name="connsiteY10928" fmla="*/ 927566 h 2128862"/>
              <a:gd name="connsiteX10929" fmla="*/ 997954 w 2482948"/>
              <a:gd name="connsiteY10929" fmla="*/ 933196 h 2128862"/>
              <a:gd name="connsiteX10930" fmla="*/ 998098 w 2482948"/>
              <a:gd name="connsiteY10930" fmla="*/ 933250 h 2128862"/>
              <a:gd name="connsiteX10931" fmla="*/ 1002690 w 2482948"/>
              <a:gd name="connsiteY10931" fmla="*/ 934991 h 2128862"/>
              <a:gd name="connsiteX10932" fmla="*/ 1002512 w 2482948"/>
              <a:gd name="connsiteY10932" fmla="*/ 925081 h 2128862"/>
              <a:gd name="connsiteX10933" fmla="*/ 1002463 w 2482948"/>
              <a:gd name="connsiteY10933" fmla="*/ 922366 h 2128862"/>
              <a:gd name="connsiteX10934" fmla="*/ 1001713 w 2482948"/>
              <a:gd name="connsiteY10934" fmla="*/ 922096 h 2128862"/>
              <a:gd name="connsiteX10935" fmla="*/ 1241502 w 2482948"/>
              <a:gd name="connsiteY10935" fmla="*/ 919560 h 2128862"/>
              <a:gd name="connsiteX10936" fmla="*/ 1240696 w 2482948"/>
              <a:gd name="connsiteY10936" fmla="*/ 919752 h 2128862"/>
              <a:gd name="connsiteX10937" fmla="*/ 1238840 w 2482948"/>
              <a:gd name="connsiteY10937" fmla="*/ 920196 h 2128862"/>
              <a:gd name="connsiteX10938" fmla="*/ 1237133 w 2482948"/>
              <a:gd name="connsiteY10938" fmla="*/ 920880 h 2128862"/>
              <a:gd name="connsiteX10939" fmla="*/ 1234675 w 2482948"/>
              <a:gd name="connsiteY10939" fmla="*/ 921865 h 2128862"/>
              <a:gd name="connsiteX10940" fmla="*/ 1216716 w 2482948"/>
              <a:gd name="connsiteY10940" fmla="*/ 929062 h 2128862"/>
              <a:gd name="connsiteX10941" fmla="*/ 1221170 w 2482948"/>
              <a:gd name="connsiteY10941" fmla="*/ 930374 h 2128862"/>
              <a:gd name="connsiteX10942" fmla="*/ 1237713 w 2482948"/>
              <a:gd name="connsiteY10942" fmla="*/ 926310 h 2128862"/>
              <a:gd name="connsiteX10943" fmla="*/ 1240173 w 2482948"/>
              <a:gd name="connsiteY10943" fmla="*/ 925935 h 2128862"/>
              <a:gd name="connsiteX10944" fmla="*/ 1250976 w 2482948"/>
              <a:gd name="connsiteY10944" fmla="*/ 924289 h 2128862"/>
              <a:gd name="connsiteX10945" fmla="*/ 1255241 w 2482948"/>
              <a:gd name="connsiteY10945" fmla="*/ 923639 h 2128862"/>
              <a:gd name="connsiteX10946" fmla="*/ 1255419 w 2482948"/>
              <a:gd name="connsiteY10946" fmla="*/ 923329 h 2128862"/>
              <a:gd name="connsiteX10947" fmla="*/ 1254986 w 2482948"/>
              <a:gd name="connsiteY10947" fmla="*/ 923212 h 2128862"/>
              <a:gd name="connsiteX10948" fmla="*/ 1253249 w 2482948"/>
              <a:gd name="connsiteY10948" fmla="*/ 922741 h 2128862"/>
              <a:gd name="connsiteX10949" fmla="*/ 1961972 w 2482948"/>
              <a:gd name="connsiteY10949" fmla="*/ 919469 h 2128862"/>
              <a:gd name="connsiteX10950" fmla="*/ 1961920 w 2482948"/>
              <a:gd name="connsiteY10950" fmla="*/ 920119 h 2128862"/>
              <a:gd name="connsiteX10951" fmla="*/ 1961861 w 2482948"/>
              <a:gd name="connsiteY10951" fmla="*/ 920848 h 2128862"/>
              <a:gd name="connsiteX10952" fmla="*/ 1961786 w 2482948"/>
              <a:gd name="connsiteY10952" fmla="*/ 921778 h 2128862"/>
              <a:gd name="connsiteX10953" fmla="*/ 1977189 w 2482948"/>
              <a:gd name="connsiteY10953" fmla="*/ 924318 h 2128862"/>
              <a:gd name="connsiteX10954" fmla="*/ 1977206 w 2482948"/>
              <a:gd name="connsiteY10954" fmla="*/ 924161 h 2128862"/>
              <a:gd name="connsiteX10955" fmla="*/ 1977286 w 2482948"/>
              <a:gd name="connsiteY10955" fmla="*/ 923425 h 2128862"/>
              <a:gd name="connsiteX10956" fmla="*/ 2100124 w 2482948"/>
              <a:gd name="connsiteY10956" fmla="*/ 919259 h 2128862"/>
              <a:gd name="connsiteX10957" fmla="*/ 2103205 w 2482948"/>
              <a:gd name="connsiteY10957" fmla="*/ 922842 h 2128862"/>
              <a:gd name="connsiteX10958" fmla="*/ 2105804 w 2482948"/>
              <a:gd name="connsiteY10958" fmla="*/ 925034 h 2128862"/>
              <a:gd name="connsiteX10959" fmla="*/ 2105876 w 2482948"/>
              <a:gd name="connsiteY10959" fmla="*/ 924632 h 2128862"/>
              <a:gd name="connsiteX10960" fmla="*/ 2105939 w 2482948"/>
              <a:gd name="connsiteY10960" fmla="*/ 924279 h 2128862"/>
              <a:gd name="connsiteX10961" fmla="*/ 2106095 w 2482948"/>
              <a:gd name="connsiteY10961" fmla="*/ 923409 h 2128862"/>
              <a:gd name="connsiteX10962" fmla="*/ 2101488 w 2482948"/>
              <a:gd name="connsiteY10962" fmla="*/ 920207 h 2128862"/>
              <a:gd name="connsiteX10963" fmla="*/ 2127848 w 2482948"/>
              <a:gd name="connsiteY10963" fmla="*/ 919047 h 2128862"/>
              <a:gd name="connsiteX10964" fmla="*/ 2127694 w 2482948"/>
              <a:gd name="connsiteY10964" fmla="*/ 919359 h 2128862"/>
              <a:gd name="connsiteX10965" fmla="*/ 2127873 w 2482948"/>
              <a:gd name="connsiteY10965" fmla="*/ 919424 h 2128862"/>
              <a:gd name="connsiteX10966" fmla="*/ 2127897 w 2482948"/>
              <a:gd name="connsiteY10966" fmla="*/ 919432 h 2128862"/>
              <a:gd name="connsiteX10967" fmla="*/ 2128022 w 2482948"/>
              <a:gd name="connsiteY10967" fmla="*/ 919477 h 2128862"/>
              <a:gd name="connsiteX10968" fmla="*/ 2128052 w 2482948"/>
              <a:gd name="connsiteY10968" fmla="*/ 919342 h 2128862"/>
              <a:gd name="connsiteX10969" fmla="*/ 2128091 w 2482948"/>
              <a:gd name="connsiteY10969" fmla="*/ 919165 h 2128862"/>
              <a:gd name="connsiteX10970" fmla="*/ 750544 w 2482948"/>
              <a:gd name="connsiteY10970" fmla="*/ 918375 h 2128862"/>
              <a:gd name="connsiteX10971" fmla="*/ 750485 w 2482948"/>
              <a:gd name="connsiteY10971" fmla="*/ 918445 h 2128862"/>
              <a:gd name="connsiteX10972" fmla="*/ 750486 w 2482948"/>
              <a:gd name="connsiteY10972" fmla="*/ 918445 h 2128862"/>
              <a:gd name="connsiteX10973" fmla="*/ 750496 w 2482948"/>
              <a:gd name="connsiteY10973" fmla="*/ 918450 h 2128862"/>
              <a:gd name="connsiteX10974" fmla="*/ 750543 w 2482948"/>
              <a:gd name="connsiteY10974" fmla="*/ 918393 h 2128862"/>
              <a:gd name="connsiteX10975" fmla="*/ 750554 w 2482948"/>
              <a:gd name="connsiteY10975" fmla="*/ 918380 h 2128862"/>
              <a:gd name="connsiteX10976" fmla="*/ 750553 w 2482948"/>
              <a:gd name="connsiteY10976" fmla="*/ 918379 h 2128862"/>
              <a:gd name="connsiteX10977" fmla="*/ 750547 w 2482948"/>
              <a:gd name="connsiteY10977" fmla="*/ 918377 h 2128862"/>
              <a:gd name="connsiteX10978" fmla="*/ 1648577 w 2482948"/>
              <a:gd name="connsiteY10978" fmla="*/ 917736 h 2128862"/>
              <a:gd name="connsiteX10979" fmla="*/ 1648267 w 2482948"/>
              <a:gd name="connsiteY10979" fmla="*/ 918562 h 2128862"/>
              <a:gd name="connsiteX10980" fmla="*/ 1651813 w 2482948"/>
              <a:gd name="connsiteY10980" fmla="*/ 930740 h 2128862"/>
              <a:gd name="connsiteX10981" fmla="*/ 1649357 w 2482948"/>
              <a:gd name="connsiteY10981" fmla="*/ 920871 h 2128862"/>
              <a:gd name="connsiteX10982" fmla="*/ 2177660 w 2482948"/>
              <a:gd name="connsiteY10982" fmla="*/ 917562 h 2128862"/>
              <a:gd name="connsiteX10983" fmla="*/ 2177536 w 2482948"/>
              <a:gd name="connsiteY10983" fmla="*/ 918031 h 2128862"/>
              <a:gd name="connsiteX10984" fmla="*/ 2177295 w 2482948"/>
              <a:gd name="connsiteY10984" fmla="*/ 918944 h 2128862"/>
              <a:gd name="connsiteX10985" fmla="*/ 2178378 w 2482948"/>
              <a:gd name="connsiteY10985" fmla="*/ 918756 h 2128862"/>
              <a:gd name="connsiteX10986" fmla="*/ 2178575 w 2482948"/>
              <a:gd name="connsiteY10986" fmla="*/ 918325 h 2128862"/>
              <a:gd name="connsiteX10987" fmla="*/ 2178908 w 2482948"/>
              <a:gd name="connsiteY10987" fmla="*/ 917599 h 2128862"/>
              <a:gd name="connsiteX10988" fmla="*/ 2178141 w 2482948"/>
              <a:gd name="connsiteY10988" fmla="*/ 917576 h 2128862"/>
              <a:gd name="connsiteX10989" fmla="*/ 1566559 w 2482948"/>
              <a:gd name="connsiteY10989" fmla="*/ 917562 h 2128862"/>
              <a:gd name="connsiteX10990" fmla="*/ 1566405 w 2482948"/>
              <a:gd name="connsiteY10990" fmla="*/ 918104 h 2128862"/>
              <a:gd name="connsiteX10991" fmla="*/ 1570084 w 2482948"/>
              <a:gd name="connsiteY10991" fmla="*/ 922228 h 2128862"/>
              <a:gd name="connsiteX10992" fmla="*/ 1570971 w 2482948"/>
              <a:gd name="connsiteY10992" fmla="*/ 922613 h 2128862"/>
              <a:gd name="connsiteX10993" fmla="*/ 1567714 w 2482948"/>
              <a:gd name="connsiteY10993" fmla="*/ 918884 h 2128862"/>
              <a:gd name="connsiteX10994" fmla="*/ 2111390 w 2482948"/>
              <a:gd name="connsiteY10994" fmla="*/ 917531 h 2128862"/>
              <a:gd name="connsiteX10995" fmla="*/ 2111370 w 2482948"/>
              <a:gd name="connsiteY10995" fmla="*/ 917642 h 2128862"/>
              <a:gd name="connsiteX10996" fmla="*/ 2110688 w 2482948"/>
              <a:gd name="connsiteY10996" fmla="*/ 921455 h 2128862"/>
              <a:gd name="connsiteX10997" fmla="*/ 2111418 w 2482948"/>
              <a:gd name="connsiteY10997" fmla="*/ 922120 h 2128862"/>
              <a:gd name="connsiteX10998" fmla="*/ 2112020 w 2482948"/>
              <a:gd name="connsiteY10998" fmla="*/ 922381 h 2128862"/>
              <a:gd name="connsiteX10999" fmla="*/ 2118619 w 2482948"/>
              <a:gd name="connsiteY10999" fmla="*/ 925235 h 2128862"/>
              <a:gd name="connsiteX11000" fmla="*/ 2120372 w 2482948"/>
              <a:gd name="connsiteY11000" fmla="*/ 921668 h 2128862"/>
              <a:gd name="connsiteX11001" fmla="*/ 2114244 w 2482948"/>
              <a:gd name="connsiteY11001" fmla="*/ 919485 h 2128862"/>
              <a:gd name="connsiteX11002" fmla="*/ 1620222 w 2482948"/>
              <a:gd name="connsiteY11002" fmla="*/ 917431 h 2128862"/>
              <a:gd name="connsiteX11003" fmla="*/ 1618781 w 2482948"/>
              <a:gd name="connsiteY11003" fmla="*/ 922169 h 2128862"/>
              <a:gd name="connsiteX11004" fmla="*/ 1620554 w 2482948"/>
              <a:gd name="connsiteY11004" fmla="*/ 923575 h 2128862"/>
              <a:gd name="connsiteX11005" fmla="*/ 1621903 w 2482948"/>
              <a:gd name="connsiteY11005" fmla="*/ 924646 h 2128862"/>
              <a:gd name="connsiteX11006" fmla="*/ 1623168 w 2482948"/>
              <a:gd name="connsiteY11006" fmla="*/ 925649 h 2128862"/>
              <a:gd name="connsiteX11007" fmla="*/ 1634030 w 2482948"/>
              <a:gd name="connsiteY11007" fmla="*/ 939832 h 2128862"/>
              <a:gd name="connsiteX11008" fmla="*/ 1635007 w 2482948"/>
              <a:gd name="connsiteY11008" fmla="*/ 941106 h 2128862"/>
              <a:gd name="connsiteX11009" fmla="*/ 1635832 w 2482948"/>
              <a:gd name="connsiteY11009" fmla="*/ 938909 h 2128862"/>
              <a:gd name="connsiteX11010" fmla="*/ 1623924 w 2482948"/>
              <a:gd name="connsiteY11010" fmla="*/ 922525 h 2128862"/>
              <a:gd name="connsiteX11011" fmla="*/ 2156673 w 2482948"/>
              <a:gd name="connsiteY11011" fmla="*/ 916955 h 2128862"/>
              <a:gd name="connsiteX11012" fmla="*/ 2156379 w 2482948"/>
              <a:gd name="connsiteY11012" fmla="*/ 917575 h 2128862"/>
              <a:gd name="connsiteX11013" fmla="*/ 2172027 w 2482948"/>
              <a:gd name="connsiteY11013" fmla="*/ 918661 h 2128862"/>
              <a:gd name="connsiteX11014" fmla="*/ 2172067 w 2482948"/>
              <a:gd name="connsiteY11014" fmla="*/ 918526 h 2128862"/>
              <a:gd name="connsiteX11015" fmla="*/ 2172400 w 2482948"/>
              <a:gd name="connsiteY11015" fmla="*/ 917410 h 2128862"/>
              <a:gd name="connsiteX11016" fmla="*/ 2189711 w 2482948"/>
              <a:gd name="connsiteY11016" fmla="*/ 916788 h 2128862"/>
              <a:gd name="connsiteX11017" fmla="*/ 2186760 w 2482948"/>
              <a:gd name="connsiteY11017" fmla="*/ 917301 h 2128862"/>
              <a:gd name="connsiteX11018" fmla="*/ 2184559 w 2482948"/>
              <a:gd name="connsiteY11018" fmla="*/ 917683 h 2128862"/>
              <a:gd name="connsiteX11019" fmla="*/ 2184523 w 2482948"/>
              <a:gd name="connsiteY11019" fmla="*/ 917761 h 2128862"/>
              <a:gd name="connsiteX11020" fmla="*/ 2185637 w 2482948"/>
              <a:gd name="connsiteY11020" fmla="*/ 917793 h 2128862"/>
              <a:gd name="connsiteX11021" fmla="*/ 2186830 w 2482948"/>
              <a:gd name="connsiteY11021" fmla="*/ 917499 h 2128862"/>
              <a:gd name="connsiteX11022" fmla="*/ 2187242 w 2482948"/>
              <a:gd name="connsiteY11022" fmla="*/ 917397 h 2128862"/>
              <a:gd name="connsiteX11023" fmla="*/ 2188691 w 2482948"/>
              <a:gd name="connsiteY11023" fmla="*/ 917040 h 2128862"/>
              <a:gd name="connsiteX11024" fmla="*/ 761169 w 2482948"/>
              <a:gd name="connsiteY11024" fmla="*/ 916654 h 2128862"/>
              <a:gd name="connsiteX11025" fmla="*/ 760456 w 2482948"/>
              <a:gd name="connsiteY11025" fmla="*/ 917510 h 2128862"/>
              <a:gd name="connsiteX11026" fmla="*/ 771106 w 2482948"/>
              <a:gd name="connsiteY11026" fmla="*/ 922582 h 2128862"/>
              <a:gd name="connsiteX11027" fmla="*/ 782974 w 2482948"/>
              <a:gd name="connsiteY11027" fmla="*/ 928234 h 2128862"/>
              <a:gd name="connsiteX11028" fmla="*/ 815607 w 2482948"/>
              <a:gd name="connsiteY11028" fmla="*/ 935741 h 2128862"/>
              <a:gd name="connsiteX11029" fmla="*/ 831041 w 2482948"/>
              <a:gd name="connsiteY11029" fmla="*/ 939292 h 2128862"/>
              <a:gd name="connsiteX11030" fmla="*/ 841365 w 2482948"/>
              <a:gd name="connsiteY11030" fmla="*/ 939388 h 2128862"/>
              <a:gd name="connsiteX11031" fmla="*/ 838724 w 2482948"/>
              <a:gd name="connsiteY11031" fmla="*/ 938206 h 2128862"/>
              <a:gd name="connsiteX11032" fmla="*/ 834824 w 2482948"/>
              <a:gd name="connsiteY11032" fmla="*/ 938207 h 2128862"/>
              <a:gd name="connsiteX11033" fmla="*/ 804269 w 2482948"/>
              <a:gd name="connsiteY11033" fmla="*/ 931606 h 2128862"/>
              <a:gd name="connsiteX11034" fmla="*/ 784777 w 2482948"/>
              <a:gd name="connsiteY11034" fmla="*/ 927395 h 2128862"/>
              <a:gd name="connsiteX11035" fmla="*/ 783812 w 2482948"/>
              <a:gd name="connsiteY11035" fmla="*/ 926956 h 2128862"/>
              <a:gd name="connsiteX11036" fmla="*/ 779486 w 2482948"/>
              <a:gd name="connsiteY11036" fmla="*/ 924988 h 2128862"/>
              <a:gd name="connsiteX11037" fmla="*/ 1035155 w 2482948"/>
              <a:gd name="connsiteY11037" fmla="*/ 916639 h 2128862"/>
              <a:gd name="connsiteX11038" fmla="*/ 1032394 w 2482948"/>
              <a:gd name="connsiteY11038" fmla="*/ 928249 h 2128862"/>
              <a:gd name="connsiteX11039" fmla="*/ 1032558 w 2482948"/>
              <a:gd name="connsiteY11039" fmla="*/ 928308 h 2128862"/>
              <a:gd name="connsiteX11040" fmla="*/ 1032637 w 2482948"/>
              <a:gd name="connsiteY11040" fmla="*/ 928337 h 2128862"/>
              <a:gd name="connsiteX11041" fmla="*/ 1035375 w 2482948"/>
              <a:gd name="connsiteY11041" fmla="*/ 918275 h 2128862"/>
              <a:gd name="connsiteX11042" fmla="*/ 1035764 w 2482948"/>
              <a:gd name="connsiteY11042" fmla="*/ 916845 h 2128862"/>
              <a:gd name="connsiteX11043" fmla="*/ 1035758 w 2482948"/>
              <a:gd name="connsiteY11043" fmla="*/ 916843 h 2128862"/>
              <a:gd name="connsiteX11044" fmla="*/ 1035704 w 2482948"/>
              <a:gd name="connsiteY11044" fmla="*/ 916825 h 2128862"/>
              <a:gd name="connsiteX11045" fmla="*/ 985785 w 2482948"/>
              <a:gd name="connsiteY11045" fmla="*/ 916364 h 2128862"/>
              <a:gd name="connsiteX11046" fmla="*/ 985276 w 2482948"/>
              <a:gd name="connsiteY11046" fmla="*/ 916726 h 2128862"/>
              <a:gd name="connsiteX11047" fmla="*/ 983115 w 2482948"/>
              <a:gd name="connsiteY11047" fmla="*/ 918262 h 2128862"/>
              <a:gd name="connsiteX11048" fmla="*/ 982275 w 2482948"/>
              <a:gd name="connsiteY11048" fmla="*/ 918859 h 2128862"/>
              <a:gd name="connsiteX11049" fmla="*/ 982026 w 2482948"/>
              <a:gd name="connsiteY11049" fmla="*/ 919234 h 2128862"/>
              <a:gd name="connsiteX11050" fmla="*/ 981923 w 2482948"/>
              <a:gd name="connsiteY11050" fmla="*/ 919390 h 2128862"/>
              <a:gd name="connsiteX11051" fmla="*/ 984872 w 2482948"/>
              <a:gd name="connsiteY11051" fmla="*/ 928238 h 2128862"/>
              <a:gd name="connsiteX11052" fmla="*/ 988025 w 2482948"/>
              <a:gd name="connsiteY11052" fmla="*/ 929433 h 2128862"/>
              <a:gd name="connsiteX11053" fmla="*/ 989758 w 2482948"/>
              <a:gd name="connsiteY11053" fmla="*/ 930090 h 2128862"/>
              <a:gd name="connsiteX11054" fmla="*/ 993594 w 2482948"/>
              <a:gd name="connsiteY11054" fmla="*/ 931543 h 2128862"/>
              <a:gd name="connsiteX11055" fmla="*/ 990027 w 2482948"/>
              <a:gd name="connsiteY11055" fmla="*/ 917891 h 2128862"/>
              <a:gd name="connsiteX11056" fmla="*/ 2191972 w 2482948"/>
              <a:gd name="connsiteY11056" fmla="*/ 916231 h 2128862"/>
              <a:gd name="connsiteX11057" fmla="*/ 2190055 w 2482948"/>
              <a:gd name="connsiteY11057" fmla="*/ 916704 h 2128862"/>
              <a:gd name="connsiteX11058" fmla="*/ 2189718 w 2482948"/>
              <a:gd name="connsiteY11058" fmla="*/ 916787 h 2128862"/>
              <a:gd name="connsiteX11059" fmla="*/ 2191922 w 2482948"/>
              <a:gd name="connsiteY11059" fmla="*/ 916404 h 2128862"/>
              <a:gd name="connsiteX11060" fmla="*/ 2191927 w 2482948"/>
              <a:gd name="connsiteY11060" fmla="*/ 916386 h 2128862"/>
              <a:gd name="connsiteX11061" fmla="*/ 2191942 w 2482948"/>
              <a:gd name="connsiteY11061" fmla="*/ 916336 h 2128862"/>
              <a:gd name="connsiteX11062" fmla="*/ 1982257 w 2482948"/>
              <a:gd name="connsiteY11062" fmla="*/ 915815 h 2128862"/>
              <a:gd name="connsiteX11063" fmla="*/ 1982219 w 2482948"/>
              <a:gd name="connsiteY11063" fmla="*/ 916167 h 2128862"/>
              <a:gd name="connsiteX11064" fmla="*/ 1982809 w 2482948"/>
              <a:gd name="connsiteY11064" fmla="*/ 916296 h 2128862"/>
              <a:gd name="connsiteX11065" fmla="*/ 1982849 w 2482948"/>
              <a:gd name="connsiteY11065" fmla="*/ 916204 h 2128862"/>
              <a:gd name="connsiteX11066" fmla="*/ 1982853 w 2482948"/>
              <a:gd name="connsiteY11066" fmla="*/ 916196 h 2128862"/>
              <a:gd name="connsiteX11067" fmla="*/ 1982928 w 2482948"/>
              <a:gd name="connsiteY11067" fmla="*/ 916027 h 2128862"/>
              <a:gd name="connsiteX11068" fmla="*/ 1787959 w 2482948"/>
              <a:gd name="connsiteY11068" fmla="*/ 915809 h 2128862"/>
              <a:gd name="connsiteX11069" fmla="*/ 1787944 w 2482948"/>
              <a:gd name="connsiteY11069" fmla="*/ 915852 h 2128862"/>
              <a:gd name="connsiteX11070" fmla="*/ 1779222 w 2482948"/>
              <a:gd name="connsiteY11070" fmla="*/ 940457 h 2128862"/>
              <a:gd name="connsiteX11071" fmla="*/ 1789384 w 2482948"/>
              <a:gd name="connsiteY11071" fmla="*/ 980920 h 2128862"/>
              <a:gd name="connsiteX11072" fmla="*/ 1796118 w 2482948"/>
              <a:gd name="connsiteY11072" fmla="*/ 961711 h 2128862"/>
              <a:gd name="connsiteX11073" fmla="*/ 1796593 w 2482948"/>
              <a:gd name="connsiteY11073" fmla="*/ 960358 h 2128862"/>
              <a:gd name="connsiteX11074" fmla="*/ 1796658 w 2482948"/>
              <a:gd name="connsiteY11074" fmla="*/ 960172 h 2128862"/>
              <a:gd name="connsiteX11075" fmla="*/ 1918341 w 2482948"/>
              <a:gd name="connsiteY11075" fmla="*/ 915788 h 2128862"/>
              <a:gd name="connsiteX11076" fmla="*/ 1918248 w 2482948"/>
              <a:gd name="connsiteY11076" fmla="*/ 917729 h 2128862"/>
              <a:gd name="connsiteX11077" fmla="*/ 1918238 w 2482948"/>
              <a:gd name="connsiteY11077" fmla="*/ 917942 h 2128862"/>
              <a:gd name="connsiteX11078" fmla="*/ 1918236 w 2482948"/>
              <a:gd name="connsiteY11078" fmla="*/ 917972 h 2128862"/>
              <a:gd name="connsiteX11079" fmla="*/ 1920168 w 2482948"/>
              <a:gd name="connsiteY11079" fmla="*/ 918072 h 2128862"/>
              <a:gd name="connsiteX11080" fmla="*/ 1923473 w 2482948"/>
              <a:gd name="connsiteY11080" fmla="*/ 918243 h 2128862"/>
              <a:gd name="connsiteX11081" fmla="*/ 1923824 w 2482948"/>
              <a:gd name="connsiteY11081" fmla="*/ 917415 h 2128862"/>
              <a:gd name="connsiteX11082" fmla="*/ 897264 w 2482948"/>
              <a:gd name="connsiteY11082" fmla="*/ 915739 h 2128862"/>
              <a:gd name="connsiteX11083" fmla="*/ 891668 w 2482948"/>
              <a:gd name="connsiteY11083" fmla="*/ 916417 h 2128862"/>
              <a:gd name="connsiteX11084" fmla="*/ 897399 w 2482948"/>
              <a:gd name="connsiteY11084" fmla="*/ 915793 h 2128862"/>
              <a:gd name="connsiteX11085" fmla="*/ 1227298 w 2482948"/>
              <a:gd name="connsiteY11085" fmla="*/ 915713 h 2128862"/>
              <a:gd name="connsiteX11086" fmla="*/ 1219686 w 2482948"/>
              <a:gd name="connsiteY11086" fmla="*/ 919929 h 2128862"/>
              <a:gd name="connsiteX11087" fmla="*/ 1216042 w 2482948"/>
              <a:gd name="connsiteY11087" fmla="*/ 921947 h 2128862"/>
              <a:gd name="connsiteX11088" fmla="*/ 1215410 w 2482948"/>
              <a:gd name="connsiteY11088" fmla="*/ 922297 h 2128862"/>
              <a:gd name="connsiteX11089" fmla="*/ 1210099 w 2482948"/>
              <a:gd name="connsiteY11089" fmla="*/ 927113 h 2128862"/>
              <a:gd name="connsiteX11090" fmla="*/ 1210581 w 2482948"/>
              <a:gd name="connsiteY11090" fmla="*/ 927255 h 2128862"/>
              <a:gd name="connsiteX11091" fmla="*/ 1211584 w 2482948"/>
              <a:gd name="connsiteY11091" fmla="*/ 926618 h 2128862"/>
              <a:gd name="connsiteX11092" fmla="*/ 1216194 w 2482948"/>
              <a:gd name="connsiteY11092" fmla="*/ 924772 h 2128862"/>
              <a:gd name="connsiteX11093" fmla="*/ 1234167 w 2482948"/>
              <a:gd name="connsiteY11093" fmla="*/ 917573 h 2128862"/>
              <a:gd name="connsiteX11094" fmla="*/ 1232408 w 2482948"/>
              <a:gd name="connsiteY11094" fmla="*/ 917096 h 2128862"/>
              <a:gd name="connsiteX11095" fmla="*/ 1229659 w 2482948"/>
              <a:gd name="connsiteY11095" fmla="*/ 916352 h 2128862"/>
              <a:gd name="connsiteX11096" fmla="*/ 1865769 w 2482948"/>
              <a:gd name="connsiteY11096" fmla="*/ 915648 h 2128862"/>
              <a:gd name="connsiteX11097" fmla="*/ 1864715 w 2482948"/>
              <a:gd name="connsiteY11097" fmla="*/ 916608 h 2128862"/>
              <a:gd name="connsiteX11098" fmla="*/ 1866105 w 2482948"/>
              <a:gd name="connsiteY11098" fmla="*/ 917396 h 2128862"/>
              <a:gd name="connsiteX11099" fmla="*/ 1866187 w 2482948"/>
              <a:gd name="connsiteY11099" fmla="*/ 917460 h 2128862"/>
              <a:gd name="connsiteX11100" fmla="*/ 1866207 w 2482948"/>
              <a:gd name="connsiteY11100" fmla="*/ 917455 h 2128862"/>
              <a:gd name="connsiteX11101" fmla="*/ 1866447 w 2482948"/>
              <a:gd name="connsiteY11101" fmla="*/ 917395 h 2128862"/>
              <a:gd name="connsiteX11102" fmla="*/ 1866505 w 2482948"/>
              <a:gd name="connsiteY11102" fmla="*/ 917259 h 2128862"/>
              <a:gd name="connsiteX11103" fmla="*/ 1866897 w 2482948"/>
              <a:gd name="connsiteY11103" fmla="*/ 916333 h 2128862"/>
              <a:gd name="connsiteX11104" fmla="*/ 1466153 w 2482948"/>
              <a:gd name="connsiteY11104" fmla="*/ 915271 h 2128862"/>
              <a:gd name="connsiteX11105" fmla="*/ 1466132 w 2482948"/>
              <a:gd name="connsiteY11105" fmla="*/ 915379 h 2128862"/>
              <a:gd name="connsiteX11106" fmla="*/ 1466126 w 2482948"/>
              <a:gd name="connsiteY11106" fmla="*/ 915408 h 2128862"/>
              <a:gd name="connsiteX11107" fmla="*/ 1466511 w 2482948"/>
              <a:gd name="connsiteY11107" fmla="*/ 915513 h 2128862"/>
              <a:gd name="connsiteX11108" fmla="*/ 1467169 w 2482948"/>
              <a:gd name="connsiteY11108" fmla="*/ 915692 h 2128862"/>
              <a:gd name="connsiteX11109" fmla="*/ 1467584 w 2482948"/>
              <a:gd name="connsiteY11109" fmla="*/ 915805 h 2128862"/>
              <a:gd name="connsiteX11110" fmla="*/ 1468218 w 2482948"/>
              <a:gd name="connsiteY11110" fmla="*/ 915977 h 2128862"/>
              <a:gd name="connsiteX11111" fmla="*/ 1466564 w 2482948"/>
              <a:gd name="connsiteY11111" fmla="*/ 915412 h 2128862"/>
              <a:gd name="connsiteX11112" fmla="*/ 1581482 w 2482948"/>
              <a:gd name="connsiteY11112" fmla="*/ 915105 h 2128862"/>
              <a:gd name="connsiteX11113" fmla="*/ 1581271 w 2482948"/>
              <a:gd name="connsiteY11113" fmla="*/ 915759 h 2128862"/>
              <a:gd name="connsiteX11114" fmla="*/ 1581050 w 2482948"/>
              <a:gd name="connsiteY11114" fmla="*/ 916440 h 2128862"/>
              <a:gd name="connsiteX11115" fmla="*/ 1580790 w 2482948"/>
              <a:gd name="connsiteY11115" fmla="*/ 917241 h 2128862"/>
              <a:gd name="connsiteX11116" fmla="*/ 1585471 w 2482948"/>
              <a:gd name="connsiteY11116" fmla="*/ 928354 h 2128862"/>
              <a:gd name="connsiteX11117" fmla="*/ 1588246 w 2482948"/>
              <a:gd name="connsiteY11117" fmla="*/ 919371 h 2128862"/>
              <a:gd name="connsiteX11118" fmla="*/ 1586317 w 2482948"/>
              <a:gd name="connsiteY11118" fmla="*/ 917971 h 2128862"/>
              <a:gd name="connsiteX11119" fmla="*/ 1584077 w 2482948"/>
              <a:gd name="connsiteY11119" fmla="*/ 916345 h 2128862"/>
              <a:gd name="connsiteX11120" fmla="*/ 1260127 w 2482948"/>
              <a:gd name="connsiteY11120" fmla="*/ 915105 h 2128862"/>
              <a:gd name="connsiteX11121" fmla="*/ 1251427 w 2482948"/>
              <a:gd name="connsiteY11121" fmla="*/ 917186 h 2128862"/>
              <a:gd name="connsiteX11122" fmla="*/ 1257924 w 2482948"/>
              <a:gd name="connsiteY11122" fmla="*/ 918952 h 2128862"/>
              <a:gd name="connsiteX11123" fmla="*/ 2350291 w 2482948"/>
              <a:gd name="connsiteY11123" fmla="*/ 915063 h 2128862"/>
              <a:gd name="connsiteX11124" fmla="*/ 2350044 w 2482948"/>
              <a:gd name="connsiteY11124" fmla="*/ 917442 h 2128862"/>
              <a:gd name="connsiteX11125" fmla="*/ 2348359 w 2482948"/>
              <a:gd name="connsiteY11125" fmla="*/ 920545 h 2128862"/>
              <a:gd name="connsiteX11126" fmla="*/ 1030307 w 2482948"/>
              <a:gd name="connsiteY11126" fmla="*/ 914998 h 2128862"/>
              <a:gd name="connsiteX11127" fmla="*/ 1030302 w 2482948"/>
              <a:gd name="connsiteY11127" fmla="*/ 917180 h 2128862"/>
              <a:gd name="connsiteX11128" fmla="*/ 1028157 w 2482948"/>
              <a:gd name="connsiteY11128" fmla="*/ 926724 h 2128862"/>
              <a:gd name="connsiteX11129" fmla="*/ 1028276 w 2482948"/>
              <a:gd name="connsiteY11129" fmla="*/ 926767 h 2128862"/>
              <a:gd name="connsiteX11130" fmla="*/ 1029032 w 2482948"/>
              <a:gd name="connsiteY11130" fmla="*/ 927039 h 2128862"/>
              <a:gd name="connsiteX11131" fmla="*/ 1031912 w 2482948"/>
              <a:gd name="connsiteY11131" fmla="*/ 915726 h 2128862"/>
              <a:gd name="connsiteX11132" fmla="*/ 1031926 w 2482948"/>
              <a:gd name="connsiteY11132" fmla="*/ 915546 h 2128862"/>
              <a:gd name="connsiteX11133" fmla="*/ 1439117 w 2482948"/>
              <a:gd name="connsiteY11133" fmla="*/ 914192 h 2128862"/>
              <a:gd name="connsiteX11134" fmla="*/ 1439071 w 2482948"/>
              <a:gd name="connsiteY11134" fmla="*/ 914411 h 2128862"/>
              <a:gd name="connsiteX11135" fmla="*/ 1438954 w 2482948"/>
              <a:gd name="connsiteY11135" fmla="*/ 914965 h 2128862"/>
              <a:gd name="connsiteX11136" fmla="*/ 1445426 w 2482948"/>
              <a:gd name="connsiteY11136" fmla="*/ 916593 h 2128862"/>
              <a:gd name="connsiteX11137" fmla="*/ 1448261 w 2482948"/>
              <a:gd name="connsiteY11137" fmla="*/ 917306 h 2128862"/>
              <a:gd name="connsiteX11138" fmla="*/ 1448300 w 2482948"/>
              <a:gd name="connsiteY11138" fmla="*/ 917122 h 2128862"/>
              <a:gd name="connsiteX11139" fmla="*/ 1440039 w 2482948"/>
              <a:gd name="connsiteY11139" fmla="*/ 914363 h 2128862"/>
              <a:gd name="connsiteX11140" fmla="*/ 1346552 w 2482948"/>
              <a:gd name="connsiteY11140" fmla="*/ 914088 h 2128862"/>
              <a:gd name="connsiteX11141" fmla="*/ 1345493 w 2482948"/>
              <a:gd name="connsiteY11141" fmla="*/ 914300 h 2128862"/>
              <a:gd name="connsiteX11142" fmla="*/ 1345674 w 2482948"/>
              <a:gd name="connsiteY11142" fmla="*/ 914409 h 2128862"/>
              <a:gd name="connsiteX11143" fmla="*/ 1347966 w 2482948"/>
              <a:gd name="connsiteY11143" fmla="*/ 914315 h 2128862"/>
              <a:gd name="connsiteX11144" fmla="*/ 1939438 w 2482948"/>
              <a:gd name="connsiteY11144" fmla="*/ 913783 h 2128862"/>
              <a:gd name="connsiteX11145" fmla="*/ 1939322 w 2482948"/>
              <a:gd name="connsiteY11145" fmla="*/ 915300 h 2128862"/>
              <a:gd name="connsiteX11146" fmla="*/ 1939095 w 2482948"/>
              <a:gd name="connsiteY11146" fmla="*/ 918294 h 2128862"/>
              <a:gd name="connsiteX11147" fmla="*/ 1940701 w 2482948"/>
              <a:gd name="connsiteY11147" fmla="*/ 918775 h 2128862"/>
              <a:gd name="connsiteX11148" fmla="*/ 1946991 w 2482948"/>
              <a:gd name="connsiteY11148" fmla="*/ 920402 h 2128862"/>
              <a:gd name="connsiteX11149" fmla="*/ 1952328 w 2482948"/>
              <a:gd name="connsiteY11149" fmla="*/ 921033 h 2128862"/>
              <a:gd name="connsiteX11150" fmla="*/ 1953801 w 2482948"/>
              <a:gd name="connsiteY11150" fmla="*/ 917785 h 2128862"/>
              <a:gd name="connsiteX11151" fmla="*/ 1953974 w 2482948"/>
              <a:gd name="connsiteY11151" fmla="*/ 917403 h 2128862"/>
              <a:gd name="connsiteX11152" fmla="*/ 1950215 w 2482948"/>
              <a:gd name="connsiteY11152" fmla="*/ 916432 h 2128862"/>
              <a:gd name="connsiteX11153" fmla="*/ 1942356 w 2482948"/>
              <a:gd name="connsiteY11153" fmla="*/ 914500 h 2128862"/>
              <a:gd name="connsiteX11154" fmla="*/ 2234770 w 2482948"/>
              <a:gd name="connsiteY11154" fmla="*/ 913679 h 2128862"/>
              <a:gd name="connsiteX11155" fmla="*/ 2231961 w 2482948"/>
              <a:gd name="connsiteY11155" fmla="*/ 914144 h 2128862"/>
              <a:gd name="connsiteX11156" fmla="*/ 2217580 w 2482948"/>
              <a:gd name="connsiteY11156" fmla="*/ 923024 h 2128862"/>
              <a:gd name="connsiteX11157" fmla="*/ 2225066 w 2482948"/>
              <a:gd name="connsiteY11157" fmla="*/ 920109 h 2128862"/>
              <a:gd name="connsiteX11158" fmla="*/ 2233196 w 2482948"/>
              <a:gd name="connsiteY11158" fmla="*/ 916943 h 2128862"/>
              <a:gd name="connsiteX11159" fmla="*/ 754510 w 2482948"/>
              <a:gd name="connsiteY11159" fmla="*/ 913624 h 2128862"/>
              <a:gd name="connsiteX11160" fmla="*/ 753880 w 2482948"/>
              <a:gd name="connsiteY11160" fmla="*/ 914379 h 2128862"/>
              <a:gd name="connsiteX11161" fmla="*/ 753883 w 2482948"/>
              <a:gd name="connsiteY11161" fmla="*/ 914380 h 2128862"/>
              <a:gd name="connsiteX11162" fmla="*/ 753889 w 2482948"/>
              <a:gd name="connsiteY11162" fmla="*/ 914383 h 2128862"/>
              <a:gd name="connsiteX11163" fmla="*/ 754330 w 2482948"/>
              <a:gd name="connsiteY11163" fmla="*/ 913853 h 2128862"/>
              <a:gd name="connsiteX11164" fmla="*/ 754518 w 2482948"/>
              <a:gd name="connsiteY11164" fmla="*/ 913628 h 2128862"/>
              <a:gd name="connsiteX11165" fmla="*/ 1706018 w 2482948"/>
              <a:gd name="connsiteY11165" fmla="*/ 913504 h 2128862"/>
              <a:gd name="connsiteX11166" fmla="*/ 1705270 w 2482948"/>
              <a:gd name="connsiteY11166" fmla="*/ 915522 h 2128862"/>
              <a:gd name="connsiteX11167" fmla="*/ 1702424 w 2482948"/>
              <a:gd name="connsiteY11167" fmla="*/ 923205 h 2128862"/>
              <a:gd name="connsiteX11168" fmla="*/ 1698881 w 2482948"/>
              <a:gd name="connsiteY11168" fmla="*/ 932767 h 2128862"/>
              <a:gd name="connsiteX11169" fmla="*/ 1700495 w 2482948"/>
              <a:gd name="connsiteY11169" fmla="*/ 937737 h 2128862"/>
              <a:gd name="connsiteX11170" fmla="*/ 1701814 w 2482948"/>
              <a:gd name="connsiteY11170" fmla="*/ 941794 h 2128862"/>
              <a:gd name="connsiteX11171" fmla="*/ 1702769 w 2482948"/>
              <a:gd name="connsiteY11171" fmla="*/ 944733 h 2128862"/>
              <a:gd name="connsiteX11172" fmla="*/ 1709944 w 2482948"/>
              <a:gd name="connsiteY11172" fmla="*/ 958762 h 2128862"/>
              <a:gd name="connsiteX11173" fmla="*/ 1711158 w 2482948"/>
              <a:gd name="connsiteY11173" fmla="*/ 961135 h 2128862"/>
              <a:gd name="connsiteX11174" fmla="*/ 1716244 w 2482948"/>
              <a:gd name="connsiteY11174" fmla="*/ 947021 h 2128862"/>
              <a:gd name="connsiteX11175" fmla="*/ 1710984 w 2482948"/>
              <a:gd name="connsiteY11175" fmla="*/ 935323 h 2128862"/>
              <a:gd name="connsiteX11176" fmla="*/ 1385077 w 2482948"/>
              <a:gd name="connsiteY11176" fmla="*/ 913056 h 2128862"/>
              <a:gd name="connsiteX11177" fmla="*/ 1385866 w 2482948"/>
              <a:gd name="connsiteY11177" fmla="*/ 913462 h 2128862"/>
              <a:gd name="connsiteX11178" fmla="*/ 1385937 w 2482948"/>
              <a:gd name="connsiteY11178" fmla="*/ 913471 h 2128862"/>
              <a:gd name="connsiteX11179" fmla="*/ 1394304 w 2482948"/>
              <a:gd name="connsiteY11179" fmla="*/ 914526 h 2128862"/>
              <a:gd name="connsiteX11180" fmla="*/ 1217384 w 2482948"/>
              <a:gd name="connsiteY11180" fmla="*/ 913028 h 2128862"/>
              <a:gd name="connsiteX11181" fmla="*/ 1214983 w 2482948"/>
              <a:gd name="connsiteY11181" fmla="*/ 915881 h 2128862"/>
              <a:gd name="connsiteX11182" fmla="*/ 1213069 w 2482948"/>
              <a:gd name="connsiteY11182" fmla="*/ 918156 h 2128862"/>
              <a:gd name="connsiteX11183" fmla="*/ 1216418 w 2482948"/>
              <a:gd name="connsiteY11183" fmla="*/ 916284 h 2128862"/>
              <a:gd name="connsiteX11184" fmla="*/ 1220657 w 2482948"/>
              <a:gd name="connsiteY11184" fmla="*/ 913914 h 2128862"/>
              <a:gd name="connsiteX11185" fmla="*/ 1022290 w 2482948"/>
              <a:gd name="connsiteY11185" fmla="*/ 912285 h 2128862"/>
              <a:gd name="connsiteX11186" fmla="*/ 1022275 w 2482948"/>
              <a:gd name="connsiteY11186" fmla="*/ 919322 h 2128862"/>
              <a:gd name="connsiteX11187" fmla="*/ 1022271 w 2482948"/>
              <a:gd name="connsiteY11187" fmla="*/ 921406 h 2128862"/>
              <a:gd name="connsiteX11188" fmla="*/ 1022264 w 2482948"/>
              <a:gd name="connsiteY11188" fmla="*/ 924604 h 2128862"/>
              <a:gd name="connsiteX11189" fmla="*/ 1023910 w 2482948"/>
              <a:gd name="connsiteY11189" fmla="*/ 925196 h 2128862"/>
              <a:gd name="connsiteX11190" fmla="*/ 1024296 w 2482948"/>
              <a:gd name="connsiteY11190" fmla="*/ 925335 h 2128862"/>
              <a:gd name="connsiteX11191" fmla="*/ 1024955 w 2482948"/>
              <a:gd name="connsiteY11191" fmla="*/ 913187 h 2128862"/>
              <a:gd name="connsiteX11192" fmla="*/ 1882209 w 2482948"/>
              <a:gd name="connsiteY11192" fmla="*/ 912263 h 2128862"/>
              <a:gd name="connsiteX11193" fmla="*/ 1880212 w 2482948"/>
              <a:gd name="connsiteY11193" fmla="*/ 912508 h 2128862"/>
              <a:gd name="connsiteX11194" fmla="*/ 1886778 w 2482948"/>
              <a:gd name="connsiteY11194" fmla="*/ 916345 h 2128862"/>
              <a:gd name="connsiteX11195" fmla="*/ 1892162 w 2482948"/>
              <a:gd name="connsiteY11195" fmla="*/ 916624 h 2128862"/>
              <a:gd name="connsiteX11196" fmla="*/ 1892162 w 2482948"/>
              <a:gd name="connsiteY11196" fmla="*/ 916622 h 2128862"/>
              <a:gd name="connsiteX11197" fmla="*/ 1889545 w 2482948"/>
              <a:gd name="connsiteY11197" fmla="*/ 915742 h 2128862"/>
              <a:gd name="connsiteX11198" fmla="*/ 1561923 w 2482948"/>
              <a:gd name="connsiteY11198" fmla="*/ 912256 h 2128862"/>
              <a:gd name="connsiteX11199" fmla="*/ 1561926 w 2482948"/>
              <a:gd name="connsiteY11199" fmla="*/ 913082 h 2128862"/>
              <a:gd name="connsiteX11200" fmla="*/ 1563044 w 2482948"/>
              <a:gd name="connsiteY11200" fmla="*/ 914334 h 2128862"/>
              <a:gd name="connsiteX11201" fmla="*/ 1563215 w 2482948"/>
              <a:gd name="connsiteY11201" fmla="*/ 913734 h 2128862"/>
              <a:gd name="connsiteX11202" fmla="*/ 1562155 w 2482948"/>
              <a:gd name="connsiteY11202" fmla="*/ 912521 h 2128862"/>
              <a:gd name="connsiteX11203" fmla="*/ 2103426 w 2482948"/>
              <a:gd name="connsiteY11203" fmla="*/ 912079 h 2128862"/>
              <a:gd name="connsiteX11204" fmla="*/ 2103164 w 2482948"/>
              <a:gd name="connsiteY11204" fmla="*/ 912595 h 2128862"/>
              <a:gd name="connsiteX11205" fmla="*/ 2103027 w 2482948"/>
              <a:gd name="connsiteY11205" fmla="*/ 912864 h 2128862"/>
              <a:gd name="connsiteX11206" fmla="*/ 2102469 w 2482948"/>
              <a:gd name="connsiteY11206" fmla="*/ 913964 h 2128862"/>
              <a:gd name="connsiteX11207" fmla="*/ 2107042 w 2482948"/>
              <a:gd name="connsiteY11207" fmla="*/ 918132 h 2128862"/>
              <a:gd name="connsiteX11208" fmla="*/ 2107126 w 2482948"/>
              <a:gd name="connsiteY11208" fmla="*/ 917661 h 2128862"/>
              <a:gd name="connsiteX11209" fmla="*/ 2107380 w 2482948"/>
              <a:gd name="connsiteY11209" fmla="*/ 916248 h 2128862"/>
              <a:gd name="connsiteX11210" fmla="*/ 2107614 w 2482948"/>
              <a:gd name="connsiteY11210" fmla="*/ 914946 h 2128862"/>
              <a:gd name="connsiteX11211" fmla="*/ 2106910 w 2482948"/>
              <a:gd name="connsiteY11211" fmla="*/ 914465 h 2128862"/>
              <a:gd name="connsiteX11212" fmla="*/ 2209033 w 2482948"/>
              <a:gd name="connsiteY11212" fmla="*/ 912024 h 2128862"/>
              <a:gd name="connsiteX11213" fmla="*/ 2207986 w 2482948"/>
              <a:gd name="connsiteY11213" fmla="*/ 912282 h 2128862"/>
              <a:gd name="connsiteX11214" fmla="*/ 2203523 w 2482948"/>
              <a:gd name="connsiteY11214" fmla="*/ 913383 h 2128862"/>
              <a:gd name="connsiteX11215" fmla="*/ 2196793 w 2482948"/>
              <a:gd name="connsiteY11215" fmla="*/ 915042 h 2128862"/>
              <a:gd name="connsiteX11216" fmla="*/ 2196697 w 2482948"/>
              <a:gd name="connsiteY11216" fmla="*/ 915375 h 2128862"/>
              <a:gd name="connsiteX11217" fmla="*/ 2196637 w 2482948"/>
              <a:gd name="connsiteY11217" fmla="*/ 915586 h 2128862"/>
              <a:gd name="connsiteX11218" fmla="*/ 2207647 w 2482948"/>
              <a:gd name="connsiteY11218" fmla="*/ 913674 h 2128862"/>
              <a:gd name="connsiteX11219" fmla="*/ 2208324 w 2482948"/>
              <a:gd name="connsiteY11219" fmla="*/ 913417 h 2128862"/>
              <a:gd name="connsiteX11220" fmla="*/ 1931142 w 2482948"/>
              <a:gd name="connsiteY11220" fmla="*/ 911745 h 2128862"/>
              <a:gd name="connsiteX11221" fmla="*/ 1930157 w 2482948"/>
              <a:gd name="connsiteY11221" fmla="*/ 914074 h 2128862"/>
              <a:gd name="connsiteX11222" fmla="*/ 1929578 w 2482948"/>
              <a:gd name="connsiteY11222" fmla="*/ 915445 h 2128862"/>
              <a:gd name="connsiteX11223" fmla="*/ 1934531 w 2482948"/>
              <a:gd name="connsiteY11223" fmla="*/ 916928 h 2128862"/>
              <a:gd name="connsiteX11224" fmla="*/ 1934721 w 2482948"/>
              <a:gd name="connsiteY11224" fmla="*/ 916984 h 2128862"/>
              <a:gd name="connsiteX11225" fmla="*/ 1935050 w 2482948"/>
              <a:gd name="connsiteY11225" fmla="*/ 912705 h 2128862"/>
              <a:gd name="connsiteX11226" fmla="*/ 1932954 w 2482948"/>
              <a:gd name="connsiteY11226" fmla="*/ 912190 h 2128862"/>
              <a:gd name="connsiteX11227" fmla="*/ 1931890 w 2482948"/>
              <a:gd name="connsiteY11227" fmla="*/ 911929 h 2128862"/>
              <a:gd name="connsiteX11228" fmla="*/ 765298 w 2482948"/>
              <a:gd name="connsiteY11228" fmla="*/ 911696 h 2128862"/>
              <a:gd name="connsiteX11229" fmla="*/ 764281 w 2482948"/>
              <a:gd name="connsiteY11229" fmla="*/ 912917 h 2128862"/>
              <a:gd name="connsiteX11230" fmla="*/ 769101 w 2482948"/>
              <a:gd name="connsiteY11230" fmla="*/ 915122 h 2128862"/>
              <a:gd name="connsiteX11231" fmla="*/ 786102 w 2482948"/>
              <a:gd name="connsiteY11231" fmla="*/ 922901 h 2128862"/>
              <a:gd name="connsiteX11232" fmla="*/ 821844 w 2482948"/>
              <a:gd name="connsiteY11232" fmla="*/ 930654 h 2128862"/>
              <a:gd name="connsiteX11233" fmla="*/ 817946 w 2482948"/>
              <a:gd name="connsiteY11233" fmla="*/ 928910 h 2128862"/>
              <a:gd name="connsiteX11234" fmla="*/ 814849 w 2482948"/>
              <a:gd name="connsiteY11234" fmla="*/ 927525 h 2128862"/>
              <a:gd name="connsiteX11235" fmla="*/ 806221 w 2482948"/>
              <a:gd name="connsiteY11235" fmla="*/ 925733 h 2128862"/>
              <a:gd name="connsiteX11236" fmla="*/ 788290 w 2482948"/>
              <a:gd name="connsiteY11236" fmla="*/ 922007 h 2128862"/>
              <a:gd name="connsiteX11237" fmla="*/ 776674 w 2482948"/>
              <a:gd name="connsiteY11237" fmla="*/ 916798 h 2128862"/>
              <a:gd name="connsiteX11238" fmla="*/ 2243180 w 2482948"/>
              <a:gd name="connsiteY11238" fmla="*/ 911675 h 2128862"/>
              <a:gd name="connsiteX11239" fmla="*/ 2241738 w 2482948"/>
              <a:gd name="connsiteY11239" fmla="*/ 912064 h 2128862"/>
              <a:gd name="connsiteX11240" fmla="*/ 2241058 w 2482948"/>
              <a:gd name="connsiteY11240" fmla="*/ 913881 h 2128862"/>
              <a:gd name="connsiteX11241" fmla="*/ 2242551 w 2482948"/>
              <a:gd name="connsiteY11241" fmla="*/ 913300 h 2128862"/>
              <a:gd name="connsiteX11242" fmla="*/ 2242695 w 2482948"/>
              <a:gd name="connsiteY11242" fmla="*/ 912985 h 2128862"/>
              <a:gd name="connsiteX11243" fmla="*/ 2242746 w 2482948"/>
              <a:gd name="connsiteY11243" fmla="*/ 912874 h 2128862"/>
              <a:gd name="connsiteX11244" fmla="*/ 2242945 w 2482948"/>
              <a:gd name="connsiteY11244" fmla="*/ 912324 h 2128862"/>
              <a:gd name="connsiteX11245" fmla="*/ 927742 w 2482948"/>
              <a:gd name="connsiteY11245" fmla="*/ 911576 h 2128862"/>
              <a:gd name="connsiteX11246" fmla="*/ 925987 w 2482948"/>
              <a:gd name="connsiteY11246" fmla="*/ 912264 h 2128862"/>
              <a:gd name="connsiteX11247" fmla="*/ 906868 w 2482948"/>
              <a:gd name="connsiteY11247" fmla="*/ 914577 h 2128862"/>
              <a:gd name="connsiteX11248" fmla="*/ 907074 w 2482948"/>
              <a:gd name="connsiteY11248" fmla="*/ 914659 h 2128862"/>
              <a:gd name="connsiteX11249" fmla="*/ 907232 w 2482948"/>
              <a:gd name="connsiteY11249" fmla="*/ 914722 h 2128862"/>
              <a:gd name="connsiteX11250" fmla="*/ 920197 w 2482948"/>
              <a:gd name="connsiteY11250" fmla="*/ 913311 h 2128862"/>
              <a:gd name="connsiteX11251" fmla="*/ 924263 w 2482948"/>
              <a:gd name="connsiteY11251" fmla="*/ 912692 h 2128862"/>
              <a:gd name="connsiteX11252" fmla="*/ 928848 w 2482948"/>
              <a:gd name="connsiteY11252" fmla="*/ 911995 h 2128862"/>
              <a:gd name="connsiteX11253" fmla="*/ 928719 w 2482948"/>
              <a:gd name="connsiteY11253" fmla="*/ 911946 h 2128862"/>
              <a:gd name="connsiteX11254" fmla="*/ 927978 w 2482948"/>
              <a:gd name="connsiteY11254" fmla="*/ 911666 h 2128862"/>
              <a:gd name="connsiteX11255" fmla="*/ 2112456 w 2482948"/>
              <a:gd name="connsiteY11255" fmla="*/ 911575 h 2128862"/>
              <a:gd name="connsiteX11256" fmla="*/ 2112273 w 2482948"/>
              <a:gd name="connsiteY11256" fmla="*/ 912596 h 2128862"/>
              <a:gd name="connsiteX11257" fmla="*/ 2112699 w 2482948"/>
              <a:gd name="connsiteY11257" fmla="*/ 912893 h 2128862"/>
              <a:gd name="connsiteX11258" fmla="*/ 2114972 w 2482948"/>
              <a:gd name="connsiteY11258" fmla="*/ 914478 h 2128862"/>
              <a:gd name="connsiteX11259" fmla="*/ 2115851 w 2482948"/>
              <a:gd name="connsiteY11259" fmla="*/ 915091 h 2128862"/>
              <a:gd name="connsiteX11260" fmla="*/ 2116141 w 2482948"/>
              <a:gd name="connsiteY11260" fmla="*/ 915196 h 2128862"/>
              <a:gd name="connsiteX11261" fmla="*/ 2116717 w 2482948"/>
              <a:gd name="connsiteY11261" fmla="*/ 915403 h 2128862"/>
              <a:gd name="connsiteX11262" fmla="*/ 2122438 w 2482948"/>
              <a:gd name="connsiteY11262" fmla="*/ 917465 h 2128862"/>
              <a:gd name="connsiteX11263" fmla="*/ 2122468 w 2482948"/>
              <a:gd name="connsiteY11263" fmla="*/ 917403 h 2128862"/>
              <a:gd name="connsiteX11264" fmla="*/ 2122689 w 2482948"/>
              <a:gd name="connsiteY11264" fmla="*/ 916955 h 2128862"/>
              <a:gd name="connsiteX11265" fmla="*/ 2122853 w 2482948"/>
              <a:gd name="connsiteY11265" fmla="*/ 916622 h 2128862"/>
              <a:gd name="connsiteX11266" fmla="*/ 2118547 w 2482948"/>
              <a:gd name="connsiteY11266" fmla="*/ 914532 h 2128862"/>
              <a:gd name="connsiteX11267" fmla="*/ 1335047 w 2482948"/>
              <a:gd name="connsiteY11267" fmla="*/ 911502 h 2128862"/>
              <a:gd name="connsiteX11268" fmla="*/ 1334458 w 2482948"/>
              <a:gd name="connsiteY11268" fmla="*/ 911623 h 2128862"/>
              <a:gd name="connsiteX11269" fmla="*/ 1334300 w 2482948"/>
              <a:gd name="connsiteY11269" fmla="*/ 911656 h 2128862"/>
              <a:gd name="connsiteX11270" fmla="*/ 1334375 w 2482948"/>
              <a:gd name="connsiteY11270" fmla="*/ 911654 h 2128862"/>
              <a:gd name="connsiteX11271" fmla="*/ 1335169 w 2482948"/>
              <a:gd name="connsiteY11271" fmla="*/ 911636 h 2128862"/>
              <a:gd name="connsiteX11272" fmla="*/ 2137486 w 2482948"/>
              <a:gd name="connsiteY11272" fmla="*/ 911425 h 2128862"/>
              <a:gd name="connsiteX11273" fmla="*/ 2149395 w 2482948"/>
              <a:gd name="connsiteY11273" fmla="*/ 916408 h 2128862"/>
              <a:gd name="connsiteX11274" fmla="*/ 2150441 w 2482948"/>
              <a:gd name="connsiteY11274" fmla="*/ 916846 h 2128862"/>
              <a:gd name="connsiteX11275" fmla="*/ 2150503 w 2482948"/>
              <a:gd name="connsiteY11275" fmla="*/ 916573 h 2128862"/>
              <a:gd name="connsiteX11276" fmla="*/ 2150624 w 2482948"/>
              <a:gd name="connsiteY11276" fmla="*/ 916044 h 2128862"/>
              <a:gd name="connsiteX11277" fmla="*/ 2140713 w 2482948"/>
              <a:gd name="connsiteY11277" fmla="*/ 912559 h 2128862"/>
              <a:gd name="connsiteX11278" fmla="*/ 775374 w 2482948"/>
              <a:gd name="connsiteY11278" fmla="*/ 911412 h 2128862"/>
              <a:gd name="connsiteX11279" fmla="*/ 789410 w 2482948"/>
              <a:gd name="connsiteY11279" fmla="*/ 917702 h 2128862"/>
              <a:gd name="connsiteX11280" fmla="*/ 789499 w 2482948"/>
              <a:gd name="connsiteY11280" fmla="*/ 917720 h 2128862"/>
              <a:gd name="connsiteX11281" fmla="*/ 789680 w 2482948"/>
              <a:gd name="connsiteY11281" fmla="*/ 917758 h 2128862"/>
              <a:gd name="connsiteX11282" fmla="*/ 789958 w 2482948"/>
              <a:gd name="connsiteY11282" fmla="*/ 917816 h 2128862"/>
              <a:gd name="connsiteX11283" fmla="*/ 1902552 w 2482948"/>
              <a:gd name="connsiteY11283" fmla="*/ 911103 h 2128862"/>
              <a:gd name="connsiteX11284" fmla="*/ 1902005 w 2482948"/>
              <a:gd name="connsiteY11284" fmla="*/ 912351 h 2128862"/>
              <a:gd name="connsiteX11285" fmla="*/ 1901492 w 2482948"/>
              <a:gd name="connsiteY11285" fmla="*/ 913520 h 2128862"/>
              <a:gd name="connsiteX11286" fmla="*/ 1901130 w 2482948"/>
              <a:gd name="connsiteY11286" fmla="*/ 914346 h 2128862"/>
              <a:gd name="connsiteX11287" fmla="*/ 1910934 w 2482948"/>
              <a:gd name="connsiteY11287" fmla="*/ 917595 h 2128862"/>
              <a:gd name="connsiteX11288" fmla="*/ 1912828 w 2482948"/>
              <a:gd name="connsiteY11288" fmla="*/ 917693 h 2128862"/>
              <a:gd name="connsiteX11289" fmla="*/ 1912921 w 2482948"/>
              <a:gd name="connsiteY11289" fmla="*/ 915763 h 2128862"/>
              <a:gd name="connsiteX11290" fmla="*/ 1912996 w 2482948"/>
              <a:gd name="connsiteY11290" fmla="*/ 914202 h 2128862"/>
              <a:gd name="connsiteX11291" fmla="*/ 1892269 w 2482948"/>
              <a:gd name="connsiteY11291" fmla="*/ 911026 h 2128862"/>
              <a:gd name="connsiteX11292" fmla="*/ 1891578 w 2482948"/>
              <a:gd name="connsiteY11292" fmla="*/ 911111 h 2128862"/>
              <a:gd name="connsiteX11293" fmla="*/ 1892027 w 2482948"/>
              <a:gd name="connsiteY11293" fmla="*/ 911330 h 2128862"/>
              <a:gd name="connsiteX11294" fmla="*/ 1892262 w 2482948"/>
              <a:gd name="connsiteY11294" fmla="*/ 911408 h 2128862"/>
              <a:gd name="connsiteX11295" fmla="*/ 1453305 w 2482948"/>
              <a:gd name="connsiteY11295" fmla="*/ 910878 h 2128862"/>
              <a:gd name="connsiteX11296" fmla="*/ 1453101 w 2482948"/>
              <a:gd name="connsiteY11296" fmla="*/ 911865 h 2128862"/>
              <a:gd name="connsiteX11297" fmla="*/ 1453507 w 2482948"/>
              <a:gd name="connsiteY11297" fmla="*/ 911976 h 2128862"/>
              <a:gd name="connsiteX11298" fmla="*/ 1453658 w 2482948"/>
              <a:gd name="connsiteY11298" fmla="*/ 912017 h 2128862"/>
              <a:gd name="connsiteX11299" fmla="*/ 1461804 w 2482948"/>
              <a:gd name="connsiteY11299" fmla="*/ 914232 h 2128862"/>
              <a:gd name="connsiteX11300" fmla="*/ 1461890 w 2482948"/>
              <a:gd name="connsiteY11300" fmla="*/ 913813 h 2128862"/>
              <a:gd name="connsiteX11301" fmla="*/ 1845371 w 2482948"/>
              <a:gd name="connsiteY11301" fmla="*/ 910730 h 2128862"/>
              <a:gd name="connsiteX11302" fmla="*/ 1839765 w 2482948"/>
              <a:gd name="connsiteY11302" fmla="*/ 926342 h 2128862"/>
              <a:gd name="connsiteX11303" fmla="*/ 1836434 w 2482948"/>
              <a:gd name="connsiteY11303" fmla="*/ 935618 h 2128862"/>
              <a:gd name="connsiteX11304" fmla="*/ 1836882 w 2482948"/>
              <a:gd name="connsiteY11304" fmla="*/ 940133 h 2128862"/>
              <a:gd name="connsiteX11305" fmla="*/ 1837405 w 2482948"/>
              <a:gd name="connsiteY11305" fmla="*/ 945394 h 2128862"/>
              <a:gd name="connsiteX11306" fmla="*/ 1839931 w 2482948"/>
              <a:gd name="connsiteY11306" fmla="*/ 970841 h 2128862"/>
              <a:gd name="connsiteX11307" fmla="*/ 1841949 w 2482948"/>
              <a:gd name="connsiteY11307" fmla="*/ 980004 h 2128862"/>
              <a:gd name="connsiteX11308" fmla="*/ 1849816 w 2482948"/>
              <a:gd name="connsiteY11308" fmla="*/ 958324 h 2128862"/>
              <a:gd name="connsiteX11309" fmla="*/ 1844872 w 2482948"/>
              <a:gd name="connsiteY11309" fmla="*/ 949846 h 2128862"/>
              <a:gd name="connsiteX11310" fmla="*/ 1844872 w 2482948"/>
              <a:gd name="connsiteY11310" fmla="*/ 949845 h 2128862"/>
              <a:gd name="connsiteX11311" fmla="*/ 1844216 w 2482948"/>
              <a:gd name="connsiteY11311" fmla="*/ 936403 h 2128862"/>
              <a:gd name="connsiteX11312" fmla="*/ 1842388 w 2482948"/>
              <a:gd name="connsiteY11312" fmla="*/ 932289 h 2128862"/>
              <a:gd name="connsiteX11313" fmla="*/ 1844130 w 2482948"/>
              <a:gd name="connsiteY11313" fmla="*/ 934643 h 2128862"/>
              <a:gd name="connsiteX11314" fmla="*/ 1843491 w 2482948"/>
              <a:gd name="connsiteY11314" fmla="*/ 921533 h 2128862"/>
              <a:gd name="connsiteX11315" fmla="*/ 1843491 w 2482948"/>
              <a:gd name="connsiteY11315" fmla="*/ 919879 h 2128862"/>
              <a:gd name="connsiteX11316" fmla="*/ 1846875 w 2482948"/>
              <a:gd name="connsiteY11316" fmla="*/ 914115 h 2128862"/>
              <a:gd name="connsiteX11317" fmla="*/ 1846041 w 2482948"/>
              <a:gd name="connsiteY11317" fmla="*/ 912239 h 2128862"/>
              <a:gd name="connsiteX11318" fmla="*/ 1918593 w 2482948"/>
              <a:gd name="connsiteY11318" fmla="*/ 910511 h 2128862"/>
              <a:gd name="connsiteX11319" fmla="*/ 1918537 w 2482948"/>
              <a:gd name="connsiteY11319" fmla="*/ 911681 h 2128862"/>
              <a:gd name="connsiteX11320" fmla="*/ 1918516 w 2482948"/>
              <a:gd name="connsiteY11320" fmla="*/ 912132 h 2128862"/>
              <a:gd name="connsiteX11321" fmla="*/ 1921517 w 2482948"/>
              <a:gd name="connsiteY11321" fmla="*/ 913031 h 2128862"/>
              <a:gd name="connsiteX11322" fmla="*/ 1924332 w 2482948"/>
              <a:gd name="connsiteY11322" fmla="*/ 913874 h 2128862"/>
              <a:gd name="connsiteX11323" fmla="*/ 1925214 w 2482948"/>
              <a:gd name="connsiteY11323" fmla="*/ 914138 h 2128862"/>
              <a:gd name="connsiteX11324" fmla="*/ 1926675 w 2482948"/>
              <a:gd name="connsiteY11324" fmla="*/ 910693 h 2128862"/>
              <a:gd name="connsiteX11325" fmla="*/ 1925827 w 2482948"/>
              <a:gd name="connsiteY11325" fmla="*/ 910674 h 2128862"/>
              <a:gd name="connsiteX11326" fmla="*/ 1912654 w 2482948"/>
              <a:gd name="connsiteY11326" fmla="*/ 910377 h 2128862"/>
              <a:gd name="connsiteX11327" fmla="*/ 1913172 w 2482948"/>
              <a:gd name="connsiteY11327" fmla="*/ 910532 h 2128862"/>
              <a:gd name="connsiteX11328" fmla="*/ 1913179 w 2482948"/>
              <a:gd name="connsiteY11328" fmla="*/ 910389 h 2128862"/>
              <a:gd name="connsiteX11329" fmla="*/ 1596868 w 2482948"/>
              <a:gd name="connsiteY11329" fmla="*/ 910185 h 2128862"/>
              <a:gd name="connsiteX11330" fmla="*/ 1594438 w 2482948"/>
              <a:gd name="connsiteY11330" fmla="*/ 918072 h 2128862"/>
              <a:gd name="connsiteX11331" fmla="*/ 1594206 w 2482948"/>
              <a:gd name="connsiteY11331" fmla="*/ 918826 h 2128862"/>
              <a:gd name="connsiteX11332" fmla="*/ 1600156 w 2482948"/>
              <a:gd name="connsiteY11332" fmla="*/ 923126 h 2128862"/>
              <a:gd name="connsiteX11333" fmla="*/ 1611185 w 2482948"/>
              <a:gd name="connsiteY11333" fmla="*/ 931097 h 2128862"/>
              <a:gd name="connsiteX11334" fmla="*/ 1612255 w 2482948"/>
              <a:gd name="connsiteY11334" fmla="*/ 927583 h 2128862"/>
              <a:gd name="connsiteX11335" fmla="*/ 1612909 w 2482948"/>
              <a:gd name="connsiteY11335" fmla="*/ 925437 h 2128862"/>
              <a:gd name="connsiteX11336" fmla="*/ 1613541 w 2482948"/>
              <a:gd name="connsiteY11336" fmla="*/ 923363 h 2128862"/>
              <a:gd name="connsiteX11337" fmla="*/ 1568677 w 2482948"/>
              <a:gd name="connsiteY11337" fmla="*/ 910098 h 2128862"/>
              <a:gd name="connsiteX11338" fmla="*/ 1568401 w 2482948"/>
              <a:gd name="connsiteY11338" fmla="*/ 911072 h 2128862"/>
              <a:gd name="connsiteX11339" fmla="*/ 1567930 w 2482948"/>
              <a:gd name="connsiteY11339" fmla="*/ 912729 h 2128862"/>
              <a:gd name="connsiteX11340" fmla="*/ 1574989 w 2482948"/>
              <a:gd name="connsiteY11340" fmla="*/ 920780 h 2128862"/>
              <a:gd name="connsiteX11341" fmla="*/ 1575420 w 2482948"/>
              <a:gd name="connsiteY11341" fmla="*/ 919453 h 2128862"/>
              <a:gd name="connsiteX11342" fmla="*/ 1575802 w 2482948"/>
              <a:gd name="connsiteY11342" fmla="*/ 918278 h 2128862"/>
              <a:gd name="connsiteX11343" fmla="*/ 1575028 w 2482948"/>
              <a:gd name="connsiteY11343" fmla="*/ 916846 h 2128862"/>
              <a:gd name="connsiteX11344" fmla="*/ 1342126 w 2482948"/>
              <a:gd name="connsiteY11344" fmla="*/ 910044 h 2128862"/>
              <a:gd name="connsiteX11345" fmla="*/ 1342095 w 2482948"/>
              <a:gd name="connsiteY11345" fmla="*/ 910051 h 2128862"/>
              <a:gd name="connsiteX11346" fmla="*/ 1341792 w 2482948"/>
              <a:gd name="connsiteY11346" fmla="*/ 910113 h 2128862"/>
              <a:gd name="connsiteX11347" fmla="*/ 1339728 w 2482948"/>
              <a:gd name="connsiteY11347" fmla="*/ 910538 h 2128862"/>
              <a:gd name="connsiteX11348" fmla="*/ 1340170 w 2482948"/>
              <a:gd name="connsiteY11348" fmla="*/ 911018 h 2128862"/>
              <a:gd name="connsiteX11349" fmla="*/ 1340339 w 2482948"/>
              <a:gd name="connsiteY11349" fmla="*/ 911201 h 2128862"/>
              <a:gd name="connsiteX11350" fmla="*/ 1340848 w 2482948"/>
              <a:gd name="connsiteY11350" fmla="*/ 911507 h 2128862"/>
              <a:gd name="connsiteX11351" fmla="*/ 1344492 w 2482948"/>
              <a:gd name="connsiteY11351" fmla="*/ 911424 h 2128862"/>
              <a:gd name="connsiteX11352" fmla="*/ 1962760 w 2482948"/>
              <a:gd name="connsiteY11352" fmla="*/ 909655 h 2128862"/>
              <a:gd name="connsiteX11353" fmla="*/ 1962581 w 2482948"/>
              <a:gd name="connsiteY11353" fmla="*/ 911884 h 2128862"/>
              <a:gd name="connsiteX11354" fmla="*/ 1978165 w 2482948"/>
              <a:gd name="connsiteY11354" fmla="*/ 915283 h 2128862"/>
              <a:gd name="connsiteX11355" fmla="*/ 1978234 w 2482948"/>
              <a:gd name="connsiteY11355" fmla="*/ 914645 h 2128862"/>
              <a:gd name="connsiteX11356" fmla="*/ 1978244 w 2482948"/>
              <a:gd name="connsiteY11356" fmla="*/ 914547 h 2128862"/>
              <a:gd name="connsiteX11357" fmla="*/ 1974205 w 2482948"/>
              <a:gd name="connsiteY11357" fmla="*/ 913271 h 2128862"/>
              <a:gd name="connsiteX11358" fmla="*/ 1967109 w 2482948"/>
              <a:gd name="connsiteY11358" fmla="*/ 911029 h 2128862"/>
              <a:gd name="connsiteX11359" fmla="*/ 1363470 w 2482948"/>
              <a:gd name="connsiteY11359" fmla="*/ 909613 h 2128862"/>
              <a:gd name="connsiteX11360" fmla="*/ 1365900 w 2482948"/>
              <a:gd name="connsiteY11360" fmla="*/ 910937 h 2128862"/>
              <a:gd name="connsiteX11361" fmla="*/ 1367309 w 2482948"/>
              <a:gd name="connsiteY11361" fmla="*/ 910905 h 2128862"/>
              <a:gd name="connsiteX11362" fmla="*/ 1370145 w 2482948"/>
              <a:gd name="connsiteY11362" fmla="*/ 910840 h 2128862"/>
              <a:gd name="connsiteX11363" fmla="*/ 1371219 w 2482948"/>
              <a:gd name="connsiteY11363" fmla="*/ 911053 h 2128862"/>
              <a:gd name="connsiteX11364" fmla="*/ 1370597 w 2482948"/>
              <a:gd name="connsiteY11364" fmla="*/ 910749 h 2128862"/>
              <a:gd name="connsiteX11365" fmla="*/ 1014047 w 2482948"/>
              <a:gd name="connsiteY11365" fmla="*/ 909495 h 2128862"/>
              <a:gd name="connsiteX11366" fmla="*/ 1014191 w 2482948"/>
              <a:gd name="connsiteY11366" fmla="*/ 921698 h 2128862"/>
              <a:gd name="connsiteX11367" fmla="*/ 1015841 w 2482948"/>
              <a:gd name="connsiteY11367" fmla="*/ 922292 h 2128862"/>
              <a:gd name="connsiteX11368" fmla="*/ 1016754 w 2482948"/>
              <a:gd name="connsiteY11368" fmla="*/ 922621 h 2128862"/>
              <a:gd name="connsiteX11369" fmla="*/ 1017126 w 2482948"/>
              <a:gd name="connsiteY11369" fmla="*/ 910537 h 2128862"/>
              <a:gd name="connsiteX11370" fmla="*/ 1016445 w 2482948"/>
              <a:gd name="connsiteY11370" fmla="*/ 910306 h 2128862"/>
              <a:gd name="connsiteX11371" fmla="*/ 1016071 w 2482948"/>
              <a:gd name="connsiteY11371" fmla="*/ 910180 h 2128862"/>
              <a:gd name="connsiteX11372" fmla="*/ 1622695 w 2482948"/>
              <a:gd name="connsiteY11372" fmla="*/ 909300 h 2128862"/>
              <a:gd name="connsiteX11373" fmla="*/ 1622402 w 2482948"/>
              <a:gd name="connsiteY11373" fmla="*/ 910263 h 2128862"/>
              <a:gd name="connsiteX11374" fmla="*/ 1638404 w 2482948"/>
              <a:gd name="connsiteY11374" fmla="*/ 932058 h 2128862"/>
              <a:gd name="connsiteX11375" fmla="*/ 1639199 w 2482948"/>
              <a:gd name="connsiteY11375" fmla="*/ 929941 h 2128862"/>
              <a:gd name="connsiteX11376" fmla="*/ 2107041 w 2482948"/>
              <a:gd name="connsiteY11376" fmla="*/ 908947 h 2128862"/>
              <a:gd name="connsiteX11377" fmla="*/ 2107349 w 2482948"/>
              <a:gd name="connsiteY11377" fmla="*/ 909162 h 2128862"/>
              <a:gd name="connsiteX11378" fmla="*/ 2108507 w 2482948"/>
              <a:gd name="connsiteY11378" fmla="*/ 909969 h 2128862"/>
              <a:gd name="connsiteX11379" fmla="*/ 2108558 w 2482948"/>
              <a:gd name="connsiteY11379" fmla="*/ 909683 h 2128862"/>
              <a:gd name="connsiteX11380" fmla="*/ 2108117 w 2482948"/>
              <a:gd name="connsiteY11380" fmla="*/ 909469 h 2128862"/>
              <a:gd name="connsiteX11381" fmla="*/ 758620 w 2482948"/>
              <a:gd name="connsiteY11381" fmla="*/ 908701 h 2128862"/>
              <a:gd name="connsiteX11382" fmla="*/ 757638 w 2482948"/>
              <a:gd name="connsiteY11382" fmla="*/ 909877 h 2128862"/>
              <a:gd name="connsiteX11383" fmla="*/ 757643 w 2482948"/>
              <a:gd name="connsiteY11383" fmla="*/ 909879 h 2128862"/>
              <a:gd name="connsiteX11384" fmla="*/ 758623 w 2482948"/>
              <a:gd name="connsiteY11384" fmla="*/ 908702 h 2128862"/>
              <a:gd name="connsiteX11385" fmla="*/ 2076758 w 2482948"/>
              <a:gd name="connsiteY11385" fmla="*/ 908150 h 2128862"/>
              <a:gd name="connsiteX11386" fmla="*/ 2076400 w 2482948"/>
              <a:gd name="connsiteY11386" fmla="*/ 908832 h 2128862"/>
              <a:gd name="connsiteX11387" fmla="*/ 2063265 w 2482948"/>
              <a:gd name="connsiteY11387" fmla="*/ 939838 h 2128862"/>
              <a:gd name="connsiteX11388" fmla="*/ 2056413 w 2482948"/>
              <a:gd name="connsiteY11388" fmla="*/ 978044 h 2128862"/>
              <a:gd name="connsiteX11389" fmla="*/ 1999432 w 2482948"/>
              <a:gd name="connsiteY11389" fmla="*/ 1108733 h 2128862"/>
              <a:gd name="connsiteX11390" fmla="*/ 1993749 w 2482948"/>
              <a:gd name="connsiteY11390" fmla="*/ 1112421 h 2128862"/>
              <a:gd name="connsiteX11391" fmla="*/ 1992472 w 2482948"/>
              <a:gd name="connsiteY11391" fmla="*/ 1116007 h 2128862"/>
              <a:gd name="connsiteX11392" fmla="*/ 1995822 w 2482948"/>
              <a:gd name="connsiteY11392" fmla="*/ 1114837 h 2128862"/>
              <a:gd name="connsiteX11393" fmla="*/ 2006290 w 2482948"/>
              <a:gd name="connsiteY11393" fmla="*/ 1107725 h 2128862"/>
              <a:gd name="connsiteX11394" fmla="*/ 2021475 w 2482948"/>
              <a:gd name="connsiteY11394" fmla="*/ 1092902 h 2128862"/>
              <a:gd name="connsiteX11395" fmla="*/ 2021920 w 2482948"/>
              <a:gd name="connsiteY11395" fmla="*/ 1092349 h 2128862"/>
              <a:gd name="connsiteX11396" fmla="*/ 2027604 w 2482948"/>
              <a:gd name="connsiteY11396" fmla="*/ 1076225 h 2128862"/>
              <a:gd name="connsiteX11397" fmla="*/ 2034777 w 2482948"/>
              <a:gd name="connsiteY11397" fmla="*/ 1058926 h 2128862"/>
              <a:gd name="connsiteX11398" fmla="*/ 2076649 w 2482948"/>
              <a:gd name="connsiteY11398" fmla="*/ 957945 h 2128862"/>
              <a:gd name="connsiteX11399" fmla="*/ 2077268 w 2482948"/>
              <a:gd name="connsiteY11399" fmla="*/ 955813 h 2128862"/>
              <a:gd name="connsiteX11400" fmla="*/ 2077562 w 2482948"/>
              <a:gd name="connsiteY11400" fmla="*/ 954801 h 2128862"/>
              <a:gd name="connsiteX11401" fmla="*/ 2078146 w 2482948"/>
              <a:gd name="connsiteY11401" fmla="*/ 951619 h 2128862"/>
              <a:gd name="connsiteX11402" fmla="*/ 2078379 w 2482948"/>
              <a:gd name="connsiteY11402" fmla="*/ 950352 h 2128862"/>
              <a:gd name="connsiteX11403" fmla="*/ 2084120 w 2482948"/>
              <a:gd name="connsiteY11403" fmla="*/ 919090 h 2128862"/>
              <a:gd name="connsiteX11404" fmla="*/ 2082476 w 2482948"/>
              <a:gd name="connsiteY11404" fmla="*/ 917766 h 2128862"/>
              <a:gd name="connsiteX11405" fmla="*/ 2082275 w 2482948"/>
              <a:gd name="connsiteY11405" fmla="*/ 917604 h 2128862"/>
              <a:gd name="connsiteX11406" fmla="*/ 2079627 w 2482948"/>
              <a:gd name="connsiteY11406" fmla="*/ 913066 h 2128862"/>
              <a:gd name="connsiteX11407" fmla="*/ 1351623 w 2482948"/>
              <a:gd name="connsiteY11407" fmla="*/ 908089 h 2128862"/>
              <a:gd name="connsiteX11408" fmla="*/ 1350369 w 2482948"/>
              <a:gd name="connsiteY11408" fmla="*/ 908347 h 2128862"/>
              <a:gd name="connsiteX11409" fmla="*/ 1349492 w 2482948"/>
              <a:gd name="connsiteY11409" fmla="*/ 908528 h 2128862"/>
              <a:gd name="connsiteX11410" fmla="*/ 1349391 w 2482948"/>
              <a:gd name="connsiteY11410" fmla="*/ 908548 h 2128862"/>
              <a:gd name="connsiteX11411" fmla="*/ 1354041 w 2482948"/>
              <a:gd name="connsiteY11411" fmla="*/ 911207 h 2128862"/>
              <a:gd name="connsiteX11412" fmla="*/ 1355810 w 2482948"/>
              <a:gd name="connsiteY11412" fmla="*/ 911166 h 2128862"/>
              <a:gd name="connsiteX11413" fmla="*/ 1357237 w 2482948"/>
              <a:gd name="connsiteY11413" fmla="*/ 911134 h 2128862"/>
              <a:gd name="connsiteX11414" fmla="*/ 2141210 w 2482948"/>
              <a:gd name="connsiteY11414" fmla="*/ 907754 h 2128862"/>
              <a:gd name="connsiteX11415" fmla="*/ 2145047 w 2482948"/>
              <a:gd name="connsiteY11415" fmla="*/ 909092 h 2128862"/>
              <a:gd name="connsiteX11416" fmla="*/ 2151686 w 2482948"/>
              <a:gd name="connsiteY11416" fmla="*/ 911409 h 2128862"/>
              <a:gd name="connsiteX11417" fmla="*/ 2151715 w 2482948"/>
              <a:gd name="connsiteY11417" fmla="*/ 911282 h 2128862"/>
              <a:gd name="connsiteX11418" fmla="*/ 2151729 w 2482948"/>
              <a:gd name="connsiteY11418" fmla="*/ 911224 h 2128862"/>
              <a:gd name="connsiteX11419" fmla="*/ 2151740 w 2482948"/>
              <a:gd name="connsiteY11419" fmla="*/ 911176 h 2128862"/>
              <a:gd name="connsiteX11420" fmla="*/ 2141484 w 2482948"/>
              <a:gd name="connsiteY11420" fmla="*/ 907843 h 2128862"/>
              <a:gd name="connsiteX11421" fmla="*/ 1870555 w 2482948"/>
              <a:gd name="connsiteY11421" fmla="*/ 907690 h 2128862"/>
              <a:gd name="connsiteX11422" fmla="*/ 1870294 w 2482948"/>
              <a:gd name="connsiteY11422" fmla="*/ 907930 h 2128862"/>
              <a:gd name="connsiteX11423" fmla="*/ 1870431 w 2482948"/>
              <a:gd name="connsiteY11423" fmla="*/ 907983 h 2128862"/>
              <a:gd name="connsiteX11424" fmla="*/ 2174581 w 2482948"/>
              <a:gd name="connsiteY11424" fmla="*/ 907364 h 2128862"/>
              <a:gd name="connsiteX11425" fmla="*/ 2167860 w 2482948"/>
              <a:gd name="connsiteY11425" fmla="*/ 907696 h 2128862"/>
              <a:gd name="connsiteX11426" fmla="*/ 2172760 w 2482948"/>
              <a:gd name="connsiteY11426" fmla="*/ 908153 h 2128862"/>
              <a:gd name="connsiteX11427" fmla="*/ 2173624 w 2482948"/>
              <a:gd name="connsiteY11427" fmla="*/ 908233 h 2128862"/>
              <a:gd name="connsiteX11428" fmla="*/ 2174399 w 2482948"/>
              <a:gd name="connsiteY11428" fmla="*/ 908306 h 2128862"/>
              <a:gd name="connsiteX11429" fmla="*/ 2174514 w 2482948"/>
              <a:gd name="connsiteY11429" fmla="*/ 907710 h 2128862"/>
              <a:gd name="connsiteX11430" fmla="*/ 2243560 w 2482948"/>
              <a:gd name="connsiteY11430" fmla="*/ 907194 h 2128862"/>
              <a:gd name="connsiteX11431" fmla="*/ 2243494 w 2482948"/>
              <a:gd name="connsiteY11431" fmla="*/ 907370 h 2128862"/>
              <a:gd name="connsiteX11432" fmla="*/ 2243163 w 2482948"/>
              <a:gd name="connsiteY11432" fmla="*/ 908254 h 2128862"/>
              <a:gd name="connsiteX11433" fmla="*/ 2243497 w 2482948"/>
              <a:gd name="connsiteY11433" fmla="*/ 908158 h 2128862"/>
              <a:gd name="connsiteX11434" fmla="*/ 2244708 w 2482948"/>
              <a:gd name="connsiteY11434" fmla="*/ 907194 h 2128862"/>
              <a:gd name="connsiteX11435" fmla="*/ 1440638 w 2482948"/>
              <a:gd name="connsiteY11435" fmla="*/ 906982 h 2128862"/>
              <a:gd name="connsiteX11436" fmla="*/ 1440341 w 2482948"/>
              <a:gd name="connsiteY11436" fmla="*/ 908391 h 2128862"/>
              <a:gd name="connsiteX11437" fmla="*/ 1440340 w 2482948"/>
              <a:gd name="connsiteY11437" fmla="*/ 908394 h 2128862"/>
              <a:gd name="connsiteX11438" fmla="*/ 1445339 w 2482948"/>
              <a:gd name="connsiteY11438" fmla="*/ 909754 h 2128862"/>
              <a:gd name="connsiteX11439" fmla="*/ 1449602 w 2482948"/>
              <a:gd name="connsiteY11439" fmla="*/ 910913 h 2128862"/>
              <a:gd name="connsiteX11440" fmla="*/ 1449857 w 2482948"/>
              <a:gd name="connsiteY11440" fmla="*/ 909699 h 2128862"/>
              <a:gd name="connsiteX11441" fmla="*/ 1442934 w 2482948"/>
              <a:gd name="connsiteY11441" fmla="*/ 907331 h 2128862"/>
              <a:gd name="connsiteX11442" fmla="*/ 2184153 w 2482948"/>
              <a:gd name="connsiteY11442" fmla="*/ 906892 h 2128862"/>
              <a:gd name="connsiteX11443" fmla="*/ 2180434 w 2482948"/>
              <a:gd name="connsiteY11443" fmla="*/ 907076 h 2128862"/>
              <a:gd name="connsiteX11444" fmla="*/ 2180175 w 2482948"/>
              <a:gd name="connsiteY11444" fmla="*/ 908054 h 2128862"/>
              <a:gd name="connsiteX11445" fmla="*/ 2181220 w 2482948"/>
              <a:gd name="connsiteY11445" fmla="*/ 907963 h 2128862"/>
              <a:gd name="connsiteX11446" fmla="*/ 2181915 w 2482948"/>
              <a:gd name="connsiteY11446" fmla="*/ 907903 h 2128862"/>
              <a:gd name="connsiteX11447" fmla="*/ 2183695 w 2482948"/>
              <a:gd name="connsiteY11447" fmla="*/ 907748 h 2128862"/>
              <a:gd name="connsiteX11448" fmla="*/ 1992244 w 2482948"/>
              <a:gd name="connsiteY11448" fmla="*/ 906485 h 2128862"/>
              <a:gd name="connsiteX11449" fmla="*/ 1991877 w 2482948"/>
              <a:gd name="connsiteY11449" fmla="*/ 907310 h 2128862"/>
              <a:gd name="connsiteX11450" fmla="*/ 1991790 w 2482948"/>
              <a:gd name="connsiteY11450" fmla="*/ 907506 h 2128862"/>
              <a:gd name="connsiteX11451" fmla="*/ 1991914 w 2482948"/>
              <a:gd name="connsiteY11451" fmla="*/ 907554 h 2128862"/>
              <a:gd name="connsiteX11452" fmla="*/ 1995382 w 2482948"/>
              <a:gd name="connsiteY11452" fmla="*/ 908876 h 2128862"/>
              <a:gd name="connsiteX11453" fmla="*/ 2194789 w 2482948"/>
              <a:gd name="connsiteY11453" fmla="*/ 906368 h 2128862"/>
              <a:gd name="connsiteX11454" fmla="*/ 2193880 w 2482948"/>
              <a:gd name="connsiteY11454" fmla="*/ 906413 h 2128862"/>
              <a:gd name="connsiteX11455" fmla="*/ 2190043 w 2482948"/>
              <a:gd name="connsiteY11455" fmla="*/ 906602 h 2128862"/>
              <a:gd name="connsiteX11456" fmla="*/ 2189736 w 2482948"/>
              <a:gd name="connsiteY11456" fmla="*/ 907174 h 2128862"/>
              <a:gd name="connsiteX11457" fmla="*/ 2189710 w 2482948"/>
              <a:gd name="connsiteY11457" fmla="*/ 907224 h 2128862"/>
              <a:gd name="connsiteX11458" fmla="*/ 2194668 w 2482948"/>
              <a:gd name="connsiteY11458" fmla="*/ 906792 h 2128862"/>
              <a:gd name="connsiteX11459" fmla="*/ 1003852 w 2482948"/>
              <a:gd name="connsiteY11459" fmla="*/ 906044 h 2128862"/>
              <a:gd name="connsiteX11460" fmla="*/ 1005406 w 2482948"/>
              <a:gd name="connsiteY11460" fmla="*/ 911469 h 2128862"/>
              <a:gd name="connsiteX11461" fmla="*/ 1005419 w 2482948"/>
              <a:gd name="connsiteY11461" fmla="*/ 911857 h 2128862"/>
              <a:gd name="connsiteX11462" fmla="*/ 1005447 w 2482948"/>
              <a:gd name="connsiteY11462" fmla="*/ 912686 h 2128862"/>
              <a:gd name="connsiteX11463" fmla="*/ 1005646 w 2482948"/>
              <a:gd name="connsiteY11463" fmla="*/ 918623 h 2128862"/>
              <a:gd name="connsiteX11464" fmla="*/ 1005874 w 2482948"/>
              <a:gd name="connsiteY11464" fmla="*/ 918705 h 2128862"/>
              <a:gd name="connsiteX11465" fmla="*/ 1009590 w 2482948"/>
              <a:gd name="connsiteY11465" fmla="*/ 920043 h 2128862"/>
              <a:gd name="connsiteX11466" fmla="*/ 1009659 w 2482948"/>
              <a:gd name="connsiteY11466" fmla="*/ 908009 h 2128862"/>
              <a:gd name="connsiteX11467" fmla="*/ 2205737 w 2482948"/>
              <a:gd name="connsiteY11467" fmla="*/ 905828 h 2128862"/>
              <a:gd name="connsiteX11468" fmla="*/ 2205719 w 2482948"/>
              <a:gd name="connsiteY11468" fmla="*/ 905829 h 2128862"/>
              <a:gd name="connsiteX11469" fmla="*/ 2205545 w 2482948"/>
              <a:gd name="connsiteY11469" fmla="*/ 905837 h 2128862"/>
              <a:gd name="connsiteX11470" fmla="*/ 2199353 w 2482948"/>
              <a:gd name="connsiteY11470" fmla="*/ 906143 h 2128862"/>
              <a:gd name="connsiteX11471" fmla="*/ 2199282 w 2482948"/>
              <a:gd name="connsiteY11471" fmla="*/ 906390 h 2128862"/>
              <a:gd name="connsiteX11472" fmla="*/ 1561901 w 2482948"/>
              <a:gd name="connsiteY11472" fmla="*/ 905753 h 2128862"/>
              <a:gd name="connsiteX11473" fmla="*/ 1561901 w 2482948"/>
              <a:gd name="connsiteY11473" fmla="*/ 905851 h 2128862"/>
              <a:gd name="connsiteX11474" fmla="*/ 1564588 w 2482948"/>
              <a:gd name="connsiteY11474" fmla="*/ 908916 h 2128862"/>
              <a:gd name="connsiteX11475" fmla="*/ 1564780 w 2482948"/>
              <a:gd name="connsiteY11475" fmla="*/ 908242 h 2128862"/>
              <a:gd name="connsiteX11476" fmla="*/ 1564828 w 2482948"/>
              <a:gd name="connsiteY11476" fmla="*/ 908073 h 2128862"/>
              <a:gd name="connsiteX11477" fmla="*/ 1565059 w 2482948"/>
              <a:gd name="connsiteY11477" fmla="*/ 907261 h 2128862"/>
              <a:gd name="connsiteX11478" fmla="*/ 1564730 w 2482948"/>
              <a:gd name="connsiteY11478" fmla="*/ 907104 h 2128862"/>
              <a:gd name="connsiteX11479" fmla="*/ 1905042 w 2482948"/>
              <a:gd name="connsiteY11479" fmla="*/ 905421 h 2128862"/>
              <a:gd name="connsiteX11480" fmla="*/ 1904979 w 2482948"/>
              <a:gd name="connsiteY11480" fmla="*/ 905565 h 2128862"/>
              <a:gd name="connsiteX11481" fmla="*/ 1904748 w 2482948"/>
              <a:gd name="connsiteY11481" fmla="*/ 906093 h 2128862"/>
              <a:gd name="connsiteX11482" fmla="*/ 1904236 w 2482948"/>
              <a:gd name="connsiteY11482" fmla="*/ 907261 h 2128862"/>
              <a:gd name="connsiteX11483" fmla="*/ 1912651 w 2482948"/>
              <a:gd name="connsiteY11483" fmla="*/ 907239 h 2128862"/>
              <a:gd name="connsiteX11484" fmla="*/ 1428176 w 2482948"/>
              <a:gd name="connsiteY11484" fmla="*/ 905085 h 2128862"/>
              <a:gd name="connsiteX11485" fmla="*/ 1436254 w 2482948"/>
              <a:gd name="connsiteY11485" fmla="*/ 907283 h 2128862"/>
              <a:gd name="connsiteX11486" fmla="*/ 1436341 w 2482948"/>
              <a:gd name="connsiteY11486" fmla="*/ 906880 h 2128862"/>
              <a:gd name="connsiteX11487" fmla="*/ 1436455 w 2482948"/>
              <a:gd name="connsiteY11487" fmla="*/ 906345 h 2128862"/>
              <a:gd name="connsiteX11488" fmla="*/ 1329122 w 2482948"/>
              <a:gd name="connsiteY11488" fmla="*/ 904997 h 2128862"/>
              <a:gd name="connsiteX11489" fmla="*/ 1328247 w 2482948"/>
              <a:gd name="connsiteY11489" fmla="*/ 905046 h 2128862"/>
              <a:gd name="connsiteX11490" fmla="*/ 1328770 w 2482948"/>
              <a:gd name="connsiteY11490" fmla="*/ 905702 h 2128862"/>
              <a:gd name="connsiteX11491" fmla="*/ 1329014 w 2482948"/>
              <a:gd name="connsiteY11491" fmla="*/ 906007 h 2128862"/>
              <a:gd name="connsiteX11492" fmla="*/ 1329019 w 2482948"/>
              <a:gd name="connsiteY11492" fmla="*/ 906007 h 2128862"/>
              <a:gd name="connsiteX11493" fmla="*/ 1329089 w 2482948"/>
              <a:gd name="connsiteY11493" fmla="*/ 906003 h 2128862"/>
              <a:gd name="connsiteX11494" fmla="*/ 1330002 w 2482948"/>
              <a:gd name="connsiteY11494" fmla="*/ 905963 h 2128862"/>
              <a:gd name="connsiteX11495" fmla="*/ 1303348 w 2482948"/>
              <a:gd name="connsiteY11495" fmla="*/ 904767 h 2128862"/>
              <a:gd name="connsiteX11496" fmla="*/ 1302022 w 2482948"/>
              <a:gd name="connsiteY11496" fmla="*/ 905084 h 2128862"/>
              <a:gd name="connsiteX11497" fmla="*/ 1302104 w 2482948"/>
              <a:gd name="connsiteY11497" fmla="*/ 905378 h 2128862"/>
              <a:gd name="connsiteX11498" fmla="*/ 1336419 w 2482948"/>
              <a:gd name="connsiteY11498" fmla="*/ 904589 h 2128862"/>
              <a:gd name="connsiteX11499" fmla="*/ 1334345 w 2482948"/>
              <a:gd name="connsiteY11499" fmla="*/ 904705 h 2128862"/>
              <a:gd name="connsiteX11500" fmla="*/ 1334839 w 2482948"/>
              <a:gd name="connsiteY11500" fmla="*/ 905241 h 2128862"/>
              <a:gd name="connsiteX11501" fmla="*/ 1335292 w 2482948"/>
              <a:gd name="connsiteY11501" fmla="*/ 905731 h 2128862"/>
              <a:gd name="connsiteX11502" fmla="*/ 1336469 w 2482948"/>
              <a:gd name="connsiteY11502" fmla="*/ 905680 h 2128862"/>
              <a:gd name="connsiteX11503" fmla="*/ 1336819 w 2482948"/>
              <a:gd name="connsiteY11503" fmla="*/ 905665 h 2128862"/>
              <a:gd name="connsiteX11504" fmla="*/ 1337502 w 2482948"/>
              <a:gd name="connsiteY11504" fmla="*/ 905635 h 2128862"/>
              <a:gd name="connsiteX11505" fmla="*/ 2351391 w 2482948"/>
              <a:gd name="connsiteY11505" fmla="*/ 904461 h 2128862"/>
              <a:gd name="connsiteX11506" fmla="*/ 2350084 w 2482948"/>
              <a:gd name="connsiteY11506" fmla="*/ 906919 h 2128862"/>
              <a:gd name="connsiteX11507" fmla="*/ 2324437 w 2482948"/>
              <a:gd name="connsiteY11507" fmla="*/ 955454 h 2128862"/>
              <a:gd name="connsiteX11508" fmla="*/ 2324437 w 2482948"/>
              <a:gd name="connsiteY11508" fmla="*/ 956281 h 2128862"/>
              <a:gd name="connsiteX11509" fmla="*/ 2312719 w 2482948"/>
              <a:gd name="connsiteY11509" fmla="*/ 986186 h 2128862"/>
              <a:gd name="connsiteX11510" fmla="*/ 2348359 w 2482948"/>
              <a:gd name="connsiteY11510" fmla="*/ 920545 h 2128862"/>
              <a:gd name="connsiteX11511" fmla="*/ 2346261 w 2482948"/>
              <a:gd name="connsiteY11511" fmla="*/ 926499 h 2128862"/>
              <a:gd name="connsiteX11512" fmla="*/ 2350044 w 2482948"/>
              <a:gd name="connsiteY11512" fmla="*/ 917442 h 2128862"/>
              <a:gd name="connsiteX11513" fmla="*/ 2350125 w 2482948"/>
              <a:gd name="connsiteY11513" fmla="*/ 917041 h 2128862"/>
              <a:gd name="connsiteX11514" fmla="*/ 2350838 w 2482948"/>
              <a:gd name="connsiteY11514" fmla="*/ 913510 h 2128862"/>
              <a:gd name="connsiteX11515" fmla="*/ 2350291 w 2482948"/>
              <a:gd name="connsiteY11515" fmla="*/ 915063 h 2128862"/>
              <a:gd name="connsiteX11516" fmla="*/ 2091830 w 2482948"/>
              <a:gd name="connsiteY11516" fmla="*/ 904140 h 2128862"/>
              <a:gd name="connsiteX11517" fmla="*/ 2091820 w 2482948"/>
              <a:gd name="connsiteY11517" fmla="*/ 904192 h 2128862"/>
              <a:gd name="connsiteX11518" fmla="*/ 2091810 w 2482948"/>
              <a:gd name="connsiteY11518" fmla="*/ 904247 h 2128862"/>
              <a:gd name="connsiteX11519" fmla="*/ 2092484 w 2482948"/>
              <a:gd name="connsiteY11519" fmla="*/ 904861 h 2128862"/>
              <a:gd name="connsiteX11520" fmla="*/ 2098049 w 2482948"/>
              <a:gd name="connsiteY11520" fmla="*/ 909934 h 2128862"/>
              <a:gd name="connsiteX11521" fmla="*/ 2098628 w 2482948"/>
              <a:gd name="connsiteY11521" fmla="*/ 908794 h 2128862"/>
              <a:gd name="connsiteX11522" fmla="*/ 2093564 w 2482948"/>
              <a:gd name="connsiteY11522" fmla="*/ 905327 h 2128862"/>
              <a:gd name="connsiteX11523" fmla="*/ 1345329 w 2482948"/>
              <a:gd name="connsiteY11523" fmla="*/ 904090 h 2128862"/>
              <a:gd name="connsiteX11524" fmla="*/ 1343084 w 2482948"/>
              <a:gd name="connsiteY11524" fmla="*/ 904215 h 2128862"/>
              <a:gd name="connsiteX11525" fmla="*/ 1343120 w 2482948"/>
              <a:gd name="connsiteY11525" fmla="*/ 904249 h 2128862"/>
              <a:gd name="connsiteX11526" fmla="*/ 1343485 w 2482948"/>
              <a:gd name="connsiteY11526" fmla="*/ 904597 h 2128862"/>
              <a:gd name="connsiteX11527" fmla="*/ 1344265 w 2482948"/>
              <a:gd name="connsiteY11527" fmla="*/ 905338 h 2128862"/>
              <a:gd name="connsiteX11528" fmla="*/ 1346688 w 2482948"/>
              <a:gd name="connsiteY11528" fmla="*/ 905232 h 2128862"/>
              <a:gd name="connsiteX11529" fmla="*/ 997941 w 2482948"/>
              <a:gd name="connsiteY11529" fmla="*/ 904043 h 2128862"/>
              <a:gd name="connsiteX11530" fmla="*/ 997700 w 2482948"/>
              <a:gd name="connsiteY11530" fmla="*/ 904436 h 2128862"/>
              <a:gd name="connsiteX11531" fmla="*/ 992403 w 2482948"/>
              <a:gd name="connsiteY11531" fmla="*/ 908385 h 2128862"/>
              <a:gd name="connsiteX11532" fmla="*/ 992100 w 2482948"/>
              <a:gd name="connsiteY11532" fmla="*/ 908861 h 2128862"/>
              <a:gd name="connsiteX11533" fmla="*/ 992055 w 2482948"/>
              <a:gd name="connsiteY11533" fmla="*/ 908933 h 2128862"/>
              <a:gd name="connsiteX11534" fmla="*/ 992805 w 2482948"/>
              <a:gd name="connsiteY11534" fmla="*/ 911417 h 2128862"/>
              <a:gd name="connsiteX11535" fmla="*/ 993682 w 2482948"/>
              <a:gd name="connsiteY11535" fmla="*/ 914318 h 2128862"/>
              <a:gd name="connsiteX11536" fmla="*/ 1002375 w 2482948"/>
              <a:gd name="connsiteY11536" fmla="*/ 917446 h 2128862"/>
              <a:gd name="connsiteX11537" fmla="*/ 1002373 w 2482948"/>
              <a:gd name="connsiteY11537" fmla="*/ 917362 h 2128862"/>
              <a:gd name="connsiteX11538" fmla="*/ 1002372 w 2482948"/>
              <a:gd name="connsiteY11538" fmla="*/ 917260 h 2128862"/>
              <a:gd name="connsiteX11539" fmla="*/ 999203 w 2482948"/>
              <a:gd name="connsiteY11539" fmla="*/ 904470 h 2128862"/>
              <a:gd name="connsiteX11540" fmla="*/ 998983 w 2482948"/>
              <a:gd name="connsiteY11540" fmla="*/ 904396 h 2128862"/>
              <a:gd name="connsiteX11541" fmla="*/ 998930 w 2482948"/>
              <a:gd name="connsiteY11541" fmla="*/ 904378 h 2128862"/>
              <a:gd name="connsiteX11542" fmla="*/ 951476 w 2482948"/>
              <a:gd name="connsiteY11542" fmla="*/ 904019 h 2128862"/>
              <a:gd name="connsiteX11543" fmla="*/ 947095 w 2482948"/>
              <a:gd name="connsiteY11543" fmla="*/ 906505 h 2128862"/>
              <a:gd name="connsiteX11544" fmla="*/ 935342 w 2482948"/>
              <a:gd name="connsiteY11544" fmla="*/ 908600 h 2128862"/>
              <a:gd name="connsiteX11545" fmla="*/ 934217 w 2482948"/>
              <a:gd name="connsiteY11545" fmla="*/ 909041 h 2128862"/>
              <a:gd name="connsiteX11546" fmla="*/ 936131 w 2482948"/>
              <a:gd name="connsiteY11546" fmla="*/ 909767 h 2128862"/>
              <a:gd name="connsiteX11547" fmla="*/ 938199 w 2482948"/>
              <a:gd name="connsiteY11547" fmla="*/ 910550 h 2128862"/>
              <a:gd name="connsiteX11548" fmla="*/ 938244 w 2482948"/>
              <a:gd name="connsiteY11548" fmla="*/ 910567 h 2128862"/>
              <a:gd name="connsiteX11549" fmla="*/ 938544 w 2482948"/>
              <a:gd name="connsiteY11549" fmla="*/ 910522 h 2128862"/>
              <a:gd name="connsiteX11550" fmla="*/ 939340 w 2482948"/>
              <a:gd name="connsiteY11550" fmla="*/ 910400 h 2128862"/>
              <a:gd name="connsiteX11551" fmla="*/ 940370 w 2482948"/>
              <a:gd name="connsiteY11551" fmla="*/ 910013 h 2128862"/>
              <a:gd name="connsiteX11552" fmla="*/ 952744 w 2482948"/>
              <a:gd name="connsiteY11552" fmla="*/ 905362 h 2128862"/>
              <a:gd name="connsiteX11553" fmla="*/ 952938 w 2482948"/>
              <a:gd name="connsiteY11553" fmla="*/ 905286 h 2128862"/>
              <a:gd name="connsiteX11554" fmla="*/ 953919 w 2482948"/>
              <a:gd name="connsiteY11554" fmla="*/ 904898 h 2128862"/>
              <a:gd name="connsiteX11555" fmla="*/ 1899137 w 2482948"/>
              <a:gd name="connsiteY11555" fmla="*/ 904010 h 2128862"/>
              <a:gd name="connsiteX11556" fmla="*/ 1899094 w 2482948"/>
              <a:gd name="connsiteY11556" fmla="*/ 906317 h 2128862"/>
              <a:gd name="connsiteX11557" fmla="*/ 1899627 w 2482948"/>
              <a:gd name="connsiteY11557" fmla="*/ 906477 h 2128862"/>
              <a:gd name="connsiteX11558" fmla="*/ 1900436 w 2482948"/>
              <a:gd name="connsiteY11558" fmla="*/ 904637 h 2128862"/>
              <a:gd name="connsiteX11559" fmla="*/ 1900562 w 2482948"/>
              <a:gd name="connsiteY11559" fmla="*/ 904350 h 2128862"/>
              <a:gd name="connsiteX11560" fmla="*/ 1764613 w 2482948"/>
              <a:gd name="connsiteY11560" fmla="*/ 903933 h 2128862"/>
              <a:gd name="connsiteX11561" fmla="*/ 1755326 w 2482948"/>
              <a:gd name="connsiteY11561" fmla="*/ 930011 h 2128862"/>
              <a:gd name="connsiteX11562" fmla="*/ 1766099 w 2482948"/>
              <a:gd name="connsiteY11562" fmla="*/ 964332 h 2128862"/>
              <a:gd name="connsiteX11563" fmla="*/ 1767962 w 2482948"/>
              <a:gd name="connsiteY11563" fmla="*/ 959063 h 2128862"/>
              <a:gd name="connsiteX11564" fmla="*/ 1769719 w 2482948"/>
              <a:gd name="connsiteY11564" fmla="*/ 954093 h 2128862"/>
              <a:gd name="connsiteX11565" fmla="*/ 1773275 w 2482948"/>
              <a:gd name="connsiteY11565" fmla="*/ 944035 h 2128862"/>
              <a:gd name="connsiteX11566" fmla="*/ 1764897 w 2482948"/>
              <a:gd name="connsiteY11566" fmla="*/ 910089 h 2128862"/>
              <a:gd name="connsiteX11567" fmla="*/ 1940201 w 2482948"/>
              <a:gd name="connsiteY11567" fmla="*/ 903733 h 2128862"/>
              <a:gd name="connsiteX11568" fmla="*/ 1939854 w 2482948"/>
              <a:gd name="connsiteY11568" fmla="*/ 908298 h 2128862"/>
              <a:gd name="connsiteX11569" fmla="*/ 1954352 w 2482948"/>
              <a:gd name="connsiteY11569" fmla="*/ 910090 h 2128862"/>
              <a:gd name="connsiteX11570" fmla="*/ 1957026 w 2482948"/>
              <a:gd name="connsiteY11570" fmla="*/ 910673 h 2128862"/>
              <a:gd name="connsiteX11571" fmla="*/ 1957538 w 2482948"/>
              <a:gd name="connsiteY11571" fmla="*/ 909544 h 2128862"/>
              <a:gd name="connsiteX11572" fmla="*/ 1957660 w 2482948"/>
              <a:gd name="connsiteY11572" fmla="*/ 908044 h 2128862"/>
              <a:gd name="connsiteX11573" fmla="*/ 1953663 w 2482948"/>
              <a:gd name="connsiteY11573" fmla="*/ 906781 h 2128862"/>
              <a:gd name="connsiteX11574" fmla="*/ 1945804 w 2482948"/>
              <a:gd name="connsiteY11574" fmla="*/ 904850 h 2128862"/>
              <a:gd name="connsiteX11575" fmla="*/ 1879901 w 2482948"/>
              <a:gd name="connsiteY11575" fmla="*/ 903702 h 2128862"/>
              <a:gd name="connsiteX11576" fmla="*/ 1877372 w 2482948"/>
              <a:gd name="connsiteY11576" fmla="*/ 904046 h 2128862"/>
              <a:gd name="connsiteX11577" fmla="*/ 1876620 w 2482948"/>
              <a:gd name="connsiteY11577" fmla="*/ 904149 h 2128862"/>
              <a:gd name="connsiteX11578" fmla="*/ 1876295 w 2482948"/>
              <a:gd name="connsiteY11578" fmla="*/ 904193 h 2128862"/>
              <a:gd name="connsiteX11579" fmla="*/ 1876285 w 2482948"/>
              <a:gd name="connsiteY11579" fmla="*/ 904217 h 2128862"/>
              <a:gd name="connsiteX11580" fmla="*/ 1876291 w 2482948"/>
              <a:gd name="connsiteY11580" fmla="*/ 904537 h 2128862"/>
              <a:gd name="connsiteX11581" fmla="*/ 1876293 w 2482948"/>
              <a:gd name="connsiteY11581" fmla="*/ 904652 h 2128862"/>
              <a:gd name="connsiteX11582" fmla="*/ 1881548 w 2482948"/>
              <a:gd name="connsiteY11582" fmla="*/ 906228 h 2128862"/>
              <a:gd name="connsiteX11583" fmla="*/ 1883775 w 2482948"/>
              <a:gd name="connsiteY11583" fmla="*/ 907312 h 2128862"/>
              <a:gd name="connsiteX11584" fmla="*/ 1890281 w 2482948"/>
              <a:gd name="connsiteY11584" fmla="*/ 907296 h 2128862"/>
              <a:gd name="connsiteX11585" fmla="*/ 1883203 w 2482948"/>
              <a:gd name="connsiteY11585" fmla="*/ 904572 h 2128862"/>
              <a:gd name="connsiteX11586" fmla="*/ 1355782 w 2482948"/>
              <a:gd name="connsiteY11586" fmla="*/ 903504 h 2128862"/>
              <a:gd name="connsiteX11587" fmla="*/ 1352586 w 2482948"/>
              <a:gd name="connsiteY11587" fmla="*/ 903683 h 2128862"/>
              <a:gd name="connsiteX11588" fmla="*/ 1352795 w 2482948"/>
              <a:gd name="connsiteY11588" fmla="*/ 903797 h 2128862"/>
              <a:gd name="connsiteX11589" fmla="*/ 1354777 w 2482948"/>
              <a:gd name="connsiteY11589" fmla="*/ 904877 h 2128862"/>
              <a:gd name="connsiteX11590" fmla="*/ 1358276 w 2482948"/>
              <a:gd name="connsiteY11590" fmla="*/ 904724 h 2128862"/>
              <a:gd name="connsiteX11591" fmla="*/ 1355929 w 2482948"/>
              <a:gd name="connsiteY11591" fmla="*/ 903576 h 2128862"/>
              <a:gd name="connsiteX11592" fmla="*/ 1468566 w 2482948"/>
              <a:gd name="connsiteY11592" fmla="*/ 903394 h 2128862"/>
              <a:gd name="connsiteX11593" fmla="*/ 1468541 w 2482948"/>
              <a:gd name="connsiteY11593" fmla="*/ 903517 h 2128862"/>
              <a:gd name="connsiteX11594" fmla="*/ 1468951 w 2482948"/>
              <a:gd name="connsiteY11594" fmla="*/ 903649 h 2128862"/>
              <a:gd name="connsiteX11595" fmla="*/ 1469576 w 2482948"/>
              <a:gd name="connsiteY11595" fmla="*/ 903849 h 2128862"/>
              <a:gd name="connsiteX11596" fmla="*/ 1469703 w 2482948"/>
              <a:gd name="connsiteY11596" fmla="*/ 903889 h 2128862"/>
              <a:gd name="connsiteX11597" fmla="*/ 1368469 w 2482948"/>
              <a:gd name="connsiteY11597" fmla="*/ 902794 h 2128862"/>
              <a:gd name="connsiteX11598" fmla="*/ 1365460 w 2482948"/>
              <a:gd name="connsiteY11598" fmla="*/ 902962 h 2128862"/>
              <a:gd name="connsiteX11599" fmla="*/ 1367053 w 2482948"/>
              <a:gd name="connsiteY11599" fmla="*/ 903782 h 2128862"/>
              <a:gd name="connsiteX11600" fmla="*/ 1368051 w 2482948"/>
              <a:gd name="connsiteY11600" fmla="*/ 904295 h 2128862"/>
              <a:gd name="connsiteX11601" fmla="*/ 1372441 w 2482948"/>
              <a:gd name="connsiteY11601" fmla="*/ 904103 h 2128862"/>
              <a:gd name="connsiteX11602" fmla="*/ 1379979 w 2482948"/>
              <a:gd name="connsiteY11602" fmla="*/ 905529 h 2128862"/>
              <a:gd name="connsiteX11603" fmla="*/ 1379812 w 2482948"/>
              <a:gd name="connsiteY11603" fmla="*/ 905434 h 2128862"/>
              <a:gd name="connsiteX11604" fmla="*/ 1379413 w 2482948"/>
              <a:gd name="connsiteY11604" fmla="*/ 905206 h 2128862"/>
              <a:gd name="connsiteX11605" fmla="*/ 1983666 w 2482948"/>
              <a:gd name="connsiteY11605" fmla="*/ 902762 h 2128862"/>
              <a:gd name="connsiteX11606" fmla="*/ 1983495 w 2482948"/>
              <a:gd name="connsiteY11606" fmla="*/ 904344 h 2128862"/>
              <a:gd name="connsiteX11607" fmla="*/ 1987459 w 2482948"/>
              <a:gd name="connsiteY11607" fmla="*/ 905855 h 2128862"/>
              <a:gd name="connsiteX11608" fmla="*/ 1987993 w 2482948"/>
              <a:gd name="connsiteY11608" fmla="*/ 904656 h 2128862"/>
              <a:gd name="connsiteX11609" fmla="*/ 1988127 w 2482948"/>
              <a:gd name="connsiteY11609" fmla="*/ 904354 h 2128862"/>
              <a:gd name="connsiteX11610" fmla="*/ 1934971 w 2482948"/>
              <a:gd name="connsiteY11610" fmla="*/ 902690 h 2128862"/>
              <a:gd name="connsiteX11611" fmla="*/ 1933213 w 2482948"/>
              <a:gd name="connsiteY11611" fmla="*/ 906847 h 2128862"/>
              <a:gd name="connsiteX11612" fmla="*/ 1934843 w 2482948"/>
              <a:gd name="connsiteY11612" fmla="*/ 907248 h 2128862"/>
              <a:gd name="connsiteX11613" fmla="*/ 1935307 w 2482948"/>
              <a:gd name="connsiteY11613" fmla="*/ 907362 h 2128862"/>
              <a:gd name="connsiteX11614" fmla="*/ 1935458 w 2482948"/>
              <a:gd name="connsiteY11614" fmla="*/ 907399 h 2128862"/>
              <a:gd name="connsiteX11615" fmla="*/ 1935528 w 2482948"/>
              <a:gd name="connsiteY11615" fmla="*/ 906496 h 2128862"/>
              <a:gd name="connsiteX11616" fmla="*/ 1935808 w 2482948"/>
              <a:gd name="connsiteY11616" fmla="*/ 902857 h 2128862"/>
              <a:gd name="connsiteX11617" fmla="*/ 1935627 w 2482948"/>
              <a:gd name="connsiteY11617" fmla="*/ 902821 h 2128862"/>
              <a:gd name="connsiteX11618" fmla="*/ 1935286 w 2482948"/>
              <a:gd name="connsiteY11618" fmla="*/ 902753 h 2128862"/>
              <a:gd name="connsiteX11619" fmla="*/ 843149 w 2482948"/>
              <a:gd name="connsiteY11619" fmla="*/ 902236 h 2128862"/>
              <a:gd name="connsiteX11620" fmla="*/ 857804 w 2482948"/>
              <a:gd name="connsiteY11620" fmla="*/ 903928 h 2128862"/>
              <a:gd name="connsiteX11621" fmla="*/ 866222 w 2482948"/>
              <a:gd name="connsiteY11621" fmla="*/ 904133 h 2128862"/>
              <a:gd name="connsiteX11622" fmla="*/ 867284 w 2482948"/>
              <a:gd name="connsiteY11622" fmla="*/ 904159 h 2128862"/>
              <a:gd name="connsiteX11623" fmla="*/ 867332 w 2482948"/>
              <a:gd name="connsiteY11623" fmla="*/ 904158 h 2128862"/>
              <a:gd name="connsiteX11624" fmla="*/ 867806 w 2482948"/>
              <a:gd name="connsiteY11624" fmla="*/ 904155 h 2128862"/>
              <a:gd name="connsiteX11625" fmla="*/ 868100 w 2482948"/>
              <a:gd name="connsiteY11625" fmla="*/ 904154 h 2128862"/>
              <a:gd name="connsiteX11626" fmla="*/ 867597 w 2482948"/>
              <a:gd name="connsiteY11626" fmla="*/ 903954 h 2128862"/>
              <a:gd name="connsiteX11627" fmla="*/ 867324 w 2482948"/>
              <a:gd name="connsiteY11627" fmla="*/ 903845 h 2128862"/>
              <a:gd name="connsiteX11628" fmla="*/ 867254 w 2482948"/>
              <a:gd name="connsiteY11628" fmla="*/ 903817 h 2128862"/>
              <a:gd name="connsiteX11629" fmla="*/ 865614 w 2482948"/>
              <a:gd name="connsiteY11629" fmla="*/ 903710 h 2128862"/>
              <a:gd name="connsiteX11630" fmla="*/ 1260939 w 2482948"/>
              <a:gd name="connsiteY11630" fmla="*/ 902135 h 2128862"/>
              <a:gd name="connsiteX11631" fmla="*/ 1240307 w 2482948"/>
              <a:gd name="connsiteY11631" fmla="*/ 908508 h 2128862"/>
              <a:gd name="connsiteX11632" fmla="*/ 1240140 w 2482948"/>
              <a:gd name="connsiteY11632" fmla="*/ 908600 h 2128862"/>
              <a:gd name="connsiteX11633" fmla="*/ 1237937 w 2482948"/>
              <a:gd name="connsiteY11633" fmla="*/ 909821 h 2128862"/>
              <a:gd name="connsiteX11634" fmla="*/ 1233455 w 2482948"/>
              <a:gd name="connsiteY11634" fmla="*/ 912303 h 2128862"/>
              <a:gd name="connsiteX11635" fmla="*/ 1242097 w 2482948"/>
              <a:gd name="connsiteY11635" fmla="*/ 914651 h 2128862"/>
              <a:gd name="connsiteX11636" fmla="*/ 1243239 w 2482948"/>
              <a:gd name="connsiteY11636" fmla="*/ 914961 h 2128862"/>
              <a:gd name="connsiteX11637" fmla="*/ 1243277 w 2482948"/>
              <a:gd name="connsiteY11637" fmla="*/ 914972 h 2128862"/>
              <a:gd name="connsiteX11638" fmla="*/ 1261941 w 2482948"/>
              <a:gd name="connsiteY11638" fmla="*/ 910666 h 2128862"/>
              <a:gd name="connsiteX11639" fmla="*/ 1262779 w 2482948"/>
              <a:gd name="connsiteY11639" fmla="*/ 910472 h 2128862"/>
              <a:gd name="connsiteX11640" fmla="*/ 1266731 w 2482948"/>
              <a:gd name="connsiteY11640" fmla="*/ 903568 h 2128862"/>
              <a:gd name="connsiteX11641" fmla="*/ 1891824 w 2482948"/>
              <a:gd name="connsiteY11641" fmla="*/ 902077 h 2128862"/>
              <a:gd name="connsiteX11642" fmla="*/ 1889523 w 2482948"/>
              <a:gd name="connsiteY11642" fmla="*/ 902391 h 2128862"/>
              <a:gd name="connsiteX11643" fmla="*/ 1888761 w 2482948"/>
              <a:gd name="connsiteY11643" fmla="*/ 902495 h 2128862"/>
              <a:gd name="connsiteX11644" fmla="*/ 1888078 w 2482948"/>
              <a:gd name="connsiteY11644" fmla="*/ 902588 h 2128862"/>
              <a:gd name="connsiteX11645" fmla="*/ 1890563 w 2482948"/>
              <a:gd name="connsiteY11645" fmla="*/ 903495 h 2128862"/>
              <a:gd name="connsiteX11646" fmla="*/ 1892400 w 2482948"/>
              <a:gd name="connsiteY11646" fmla="*/ 904165 h 2128862"/>
              <a:gd name="connsiteX11647" fmla="*/ 1892430 w 2482948"/>
              <a:gd name="connsiteY11647" fmla="*/ 902556 h 2128862"/>
              <a:gd name="connsiteX11648" fmla="*/ 1892436 w 2482948"/>
              <a:gd name="connsiteY11648" fmla="*/ 902249 h 2128862"/>
              <a:gd name="connsiteX11649" fmla="*/ 1892165 w 2482948"/>
              <a:gd name="connsiteY11649" fmla="*/ 902173 h 2128862"/>
              <a:gd name="connsiteX11650" fmla="*/ 1106579 w 2482948"/>
              <a:gd name="connsiteY11650" fmla="*/ 901776 h 2128862"/>
              <a:gd name="connsiteX11651" fmla="*/ 1131416 w 2482948"/>
              <a:gd name="connsiteY11651" fmla="*/ 913330 h 2128862"/>
              <a:gd name="connsiteX11652" fmla="*/ 1190659 w 2482948"/>
              <a:gd name="connsiteY11652" fmla="*/ 940889 h 2128862"/>
              <a:gd name="connsiteX11653" fmla="*/ 1191202 w 2482948"/>
              <a:gd name="connsiteY11653" fmla="*/ 937719 h 2128862"/>
              <a:gd name="connsiteX11654" fmla="*/ 1191683 w 2482948"/>
              <a:gd name="connsiteY11654" fmla="*/ 934909 h 2128862"/>
              <a:gd name="connsiteX11655" fmla="*/ 1192987 w 2482948"/>
              <a:gd name="connsiteY11655" fmla="*/ 927295 h 2128862"/>
              <a:gd name="connsiteX11656" fmla="*/ 1180666 w 2482948"/>
              <a:gd name="connsiteY11656" fmla="*/ 923656 h 2128862"/>
              <a:gd name="connsiteX11657" fmla="*/ 1127744 w 2482948"/>
              <a:gd name="connsiteY11657" fmla="*/ 908027 h 2128862"/>
              <a:gd name="connsiteX11658" fmla="*/ 1585892 w 2482948"/>
              <a:gd name="connsiteY11658" fmla="*/ 901509 h 2128862"/>
              <a:gd name="connsiteX11659" fmla="*/ 1585750 w 2482948"/>
              <a:gd name="connsiteY11659" fmla="*/ 901947 h 2128862"/>
              <a:gd name="connsiteX11660" fmla="*/ 1585315 w 2482948"/>
              <a:gd name="connsiteY11660" fmla="*/ 903289 h 2128862"/>
              <a:gd name="connsiteX11661" fmla="*/ 1582658 w 2482948"/>
              <a:gd name="connsiteY11661" fmla="*/ 911482 h 2128862"/>
              <a:gd name="connsiteX11662" fmla="*/ 1586766 w 2482948"/>
              <a:gd name="connsiteY11662" fmla="*/ 913449 h 2128862"/>
              <a:gd name="connsiteX11663" fmla="*/ 1587580 w 2482948"/>
              <a:gd name="connsiteY11663" fmla="*/ 914037 h 2128862"/>
              <a:gd name="connsiteX11664" fmla="*/ 1589111 w 2482948"/>
              <a:gd name="connsiteY11664" fmla="*/ 915144 h 2128862"/>
              <a:gd name="connsiteX11665" fmla="*/ 1589471 w 2482948"/>
              <a:gd name="connsiteY11665" fmla="*/ 915404 h 2128862"/>
              <a:gd name="connsiteX11666" fmla="*/ 1590036 w 2482948"/>
              <a:gd name="connsiteY11666" fmla="*/ 913574 h 2128862"/>
              <a:gd name="connsiteX11667" fmla="*/ 1592219 w 2482948"/>
              <a:gd name="connsiteY11667" fmla="*/ 906510 h 2128862"/>
              <a:gd name="connsiteX11668" fmla="*/ 1483650 w 2482948"/>
              <a:gd name="connsiteY11668" fmla="*/ 901035 h 2128862"/>
              <a:gd name="connsiteX11669" fmla="*/ 1483619 w 2482948"/>
              <a:gd name="connsiteY11669" fmla="*/ 901146 h 2128862"/>
              <a:gd name="connsiteX11670" fmla="*/ 1483588 w 2482948"/>
              <a:gd name="connsiteY11670" fmla="*/ 901256 h 2128862"/>
              <a:gd name="connsiteX11671" fmla="*/ 1483561 w 2482948"/>
              <a:gd name="connsiteY11671" fmla="*/ 901350 h 2128862"/>
              <a:gd name="connsiteX11672" fmla="*/ 1487575 w 2482948"/>
              <a:gd name="connsiteY11672" fmla="*/ 902784 h 2128862"/>
              <a:gd name="connsiteX11673" fmla="*/ 621070 w 2482948"/>
              <a:gd name="connsiteY11673" fmla="*/ 900880 h 2128862"/>
              <a:gd name="connsiteX11674" fmla="*/ 561852 w 2482948"/>
              <a:gd name="connsiteY11674" fmla="*/ 959749 h 2128862"/>
              <a:gd name="connsiteX11675" fmla="*/ 520589 w 2482948"/>
              <a:gd name="connsiteY11675" fmla="*/ 1000769 h 2128862"/>
              <a:gd name="connsiteX11676" fmla="*/ 502754 w 2482948"/>
              <a:gd name="connsiteY11676" fmla="*/ 1018499 h 2128862"/>
              <a:gd name="connsiteX11677" fmla="*/ 493880 w 2482948"/>
              <a:gd name="connsiteY11677" fmla="*/ 1026008 h 2128862"/>
              <a:gd name="connsiteX11678" fmla="*/ 341747 w 2482948"/>
              <a:gd name="connsiteY11678" fmla="*/ 1154746 h 2128862"/>
              <a:gd name="connsiteX11679" fmla="*/ 397310 w 2482948"/>
              <a:gd name="connsiteY11679" fmla="*/ 1108395 h 2128862"/>
              <a:gd name="connsiteX11680" fmla="*/ 498976 w 2482948"/>
              <a:gd name="connsiteY11680" fmla="*/ 1023585 h 2128862"/>
              <a:gd name="connsiteX11681" fmla="*/ 621181 w 2482948"/>
              <a:gd name="connsiteY11681" fmla="*/ 901950 h 2128862"/>
              <a:gd name="connsiteX11682" fmla="*/ 621169 w 2482948"/>
              <a:gd name="connsiteY11682" fmla="*/ 901832 h 2128862"/>
              <a:gd name="connsiteX11683" fmla="*/ 621093 w 2482948"/>
              <a:gd name="connsiteY11683" fmla="*/ 901107 h 2128862"/>
              <a:gd name="connsiteX11684" fmla="*/ 2114388 w 2482948"/>
              <a:gd name="connsiteY11684" fmla="*/ 900775 h 2128862"/>
              <a:gd name="connsiteX11685" fmla="*/ 2114318 w 2482948"/>
              <a:gd name="connsiteY11685" fmla="*/ 901163 h 2128862"/>
              <a:gd name="connsiteX11686" fmla="*/ 2114295 w 2482948"/>
              <a:gd name="connsiteY11686" fmla="*/ 901292 h 2128862"/>
              <a:gd name="connsiteX11687" fmla="*/ 2114224 w 2482948"/>
              <a:gd name="connsiteY11687" fmla="*/ 901692 h 2128862"/>
              <a:gd name="connsiteX11688" fmla="*/ 2117257 w 2482948"/>
              <a:gd name="connsiteY11688" fmla="*/ 902961 h 2128862"/>
              <a:gd name="connsiteX11689" fmla="*/ 2118243 w 2482948"/>
              <a:gd name="connsiteY11689" fmla="*/ 903374 h 2128862"/>
              <a:gd name="connsiteX11690" fmla="*/ 1994995 w 2482948"/>
              <a:gd name="connsiteY11690" fmla="*/ 900307 h 2128862"/>
              <a:gd name="connsiteX11691" fmla="*/ 1994887 w 2482948"/>
              <a:gd name="connsiteY11691" fmla="*/ 900550 h 2128862"/>
              <a:gd name="connsiteX11692" fmla="*/ 1994709 w 2482948"/>
              <a:gd name="connsiteY11692" fmla="*/ 900949 h 2128862"/>
              <a:gd name="connsiteX11693" fmla="*/ 1994520 w 2482948"/>
              <a:gd name="connsiteY11693" fmla="*/ 901373 h 2128862"/>
              <a:gd name="connsiteX11694" fmla="*/ 2000622 w 2482948"/>
              <a:gd name="connsiteY11694" fmla="*/ 904112 h 2128862"/>
              <a:gd name="connsiteX11695" fmla="*/ 2000760 w 2482948"/>
              <a:gd name="connsiteY11695" fmla="*/ 903087 h 2128862"/>
              <a:gd name="connsiteX11696" fmla="*/ 1999776 w 2482948"/>
              <a:gd name="connsiteY11696" fmla="*/ 902612 h 2128862"/>
              <a:gd name="connsiteX11697" fmla="*/ 1442104 w 2482948"/>
              <a:gd name="connsiteY11697" fmla="*/ 900032 h 2128862"/>
              <a:gd name="connsiteX11698" fmla="*/ 1441700 w 2482948"/>
              <a:gd name="connsiteY11698" fmla="*/ 901948 h 2128862"/>
              <a:gd name="connsiteX11699" fmla="*/ 1443147 w 2482948"/>
              <a:gd name="connsiteY11699" fmla="*/ 902383 h 2128862"/>
              <a:gd name="connsiteX11700" fmla="*/ 1451185 w 2482948"/>
              <a:gd name="connsiteY11700" fmla="*/ 903365 h 2128862"/>
              <a:gd name="connsiteX11701" fmla="*/ 1451222 w 2482948"/>
              <a:gd name="connsiteY11701" fmla="*/ 903190 h 2128862"/>
              <a:gd name="connsiteX11702" fmla="*/ 1451288 w 2482948"/>
              <a:gd name="connsiteY11702" fmla="*/ 902874 h 2128862"/>
              <a:gd name="connsiteX11703" fmla="*/ 1443935 w 2482948"/>
              <a:gd name="connsiteY11703" fmla="*/ 900506 h 2128862"/>
              <a:gd name="connsiteX11704" fmla="*/ 1442794 w 2482948"/>
              <a:gd name="connsiteY11704" fmla="*/ 900138 h 2128862"/>
              <a:gd name="connsiteX11705" fmla="*/ 1393097 w 2482948"/>
              <a:gd name="connsiteY11705" fmla="*/ 899889 h 2128862"/>
              <a:gd name="connsiteX11706" fmla="*/ 1394794 w 2482948"/>
              <a:gd name="connsiteY11706" fmla="*/ 900768 h 2128862"/>
              <a:gd name="connsiteX11707" fmla="*/ 1394899 w 2482948"/>
              <a:gd name="connsiteY11707" fmla="*/ 900823 h 2128862"/>
              <a:gd name="connsiteX11708" fmla="*/ 1394923 w 2482948"/>
              <a:gd name="connsiteY11708" fmla="*/ 900835 h 2128862"/>
              <a:gd name="connsiteX11709" fmla="*/ 1402923 w 2482948"/>
              <a:gd name="connsiteY11709" fmla="*/ 902287 h 2128862"/>
              <a:gd name="connsiteX11710" fmla="*/ 1402860 w 2482948"/>
              <a:gd name="connsiteY11710" fmla="*/ 902257 h 2128862"/>
              <a:gd name="connsiteX11711" fmla="*/ 1399772 w 2482948"/>
              <a:gd name="connsiteY11711" fmla="*/ 900762 h 2128862"/>
              <a:gd name="connsiteX11712" fmla="*/ 1399405 w 2482948"/>
              <a:gd name="connsiteY11712" fmla="*/ 900706 h 2128862"/>
              <a:gd name="connsiteX11713" fmla="*/ 1398381 w 2482948"/>
              <a:gd name="connsiteY11713" fmla="*/ 900550 h 2128862"/>
              <a:gd name="connsiteX11714" fmla="*/ 1395148 w 2482948"/>
              <a:gd name="connsiteY11714" fmla="*/ 900146 h 2128862"/>
              <a:gd name="connsiteX11715" fmla="*/ 2201193 w 2482948"/>
              <a:gd name="connsiteY11715" fmla="*/ 899748 h 2128862"/>
              <a:gd name="connsiteX11716" fmla="*/ 2200983 w 2482948"/>
              <a:gd name="connsiteY11716" fmla="*/ 900478 h 2128862"/>
              <a:gd name="connsiteX11717" fmla="*/ 2213163 w 2482948"/>
              <a:gd name="connsiteY11717" fmla="*/ 899885 h 2128862"/>
              <a:gd name="connsiteX11718" fmla="*/ 2213461 w 2482948"/>
              <a:gd name="connsiteY11718" fmla="*/ 899748 h 2128862"/>
              <a:gd name="connsiteX11719" fmla="*/ 2193714 w 2482948"/>
              <a:gd name="connsiteY11719" fmla="*/ 899748 h 2128862"/>
              <a:gd name="connsiteX11720" fmla="*/ 2193118 w 2482948"/>
              <a:gd name="connsiteY11720" fmla="*/ 900861 h 2128862"/>
              <a:gd name="connsiteX11721" fmla="*/ 2196407 w 2482948"/>
              <a:gd name="connsiteY11721" fmla="*/ 900701 h 2128862"/>
              <a:gd name="connsiteX11722" fmla="*/ 2196558 w 2482948"/>
              <a:gd name="connsiteY11722" fmla="*/ 900173 h 2128862"/>
              <a:gd name="connsiteX11723" fmla="*/ 2196588 w 2482948"/>
              <a:gd name="connsiteY11723" fmla="*/ 900067 h 2128862"/>
              <a:gd name="connsiteX11724" fmla="*/ 2196680 w 2482948"/>
              <a:gd name="connsiteY11724" fmla="*/ 899748 h 2128862"/>
              <a:gd name="connsiteX11725" fmla="*/ 2182266 w 2482948"/>
              <a:gd name="connsiteY11725" fmla="*/ 899748 h 2128862"/>
              <a:gd name="connsiteX11726" fmla="*/ 2182199 w 2482948"/>
              <a:gd name="connsiteY11726" fmla="*/ 900128 h 2128862"/>
              <a:gd name="connsiteX11727" fmla="*/ 2182127 w 2482948"/>
              <a:gd name="connsiteY11727" fmla="*/ 900537 h 2128862"/>
              <a:gd name="connsiteX11728" fmla="*/ 2182053 w 2482948"/>
              <a:gd name="connsiteY11728" fmla="*/ 900954 h 2128862"/>
              <a:gd name="connsiteX11729" fmla="*/ 2181934 w 2482948"/>
              <a:gd name="connsiteY11729" fmla="*/ 901405 h 2128862"/>
              <a:gd name="connsiteX11730" fmla="*/ 2183549 w 2482948"/>
              <a:gd name="connsiteY11730" fmla="*/ 901326 h 2128862"/>
              <a:gd name="connsiteX11731" fmla="*/ 2187228 w 2482948"/>
              <a:gd name="connsiteY11731" fmla="*/ 901147 h 2128862"/>
              <a:gd name="connsiteX11732" fmla="*/ 2187530 w 2482948"/>
              <a:gd name="connsiteY11732" fmla="*/ 900585 h 2128862"/>
              <a:gd name="connsiteX11733" fmla="*/ 2187978 w 2482948"/>
              <a:gd name="connsiteY11733" fmla="*/ 899748 h 2128862"/>
              <a:gd name="connsiteX11734" fmla="*/ 1919109 w 2482948"/>
              <a:gd name="connsiteY11734" fmla="*/ 899747 h 2128862"/>
              <a:gd name="connsiteX11735" fmla="*/ 1918937 w 2482948"/>
              <a:gd name="connsiteY11735" fmla="*/ 903339 h 2128862"/>
              <a:gd name="connsiteX11736" fmla="*/ 1919468 w 2482948"/>
              <a:gd name="connsiteY11736" fmla="*/ 903470 h 2128862"/>
              <a:gd name="connsiteX11737" fmla="*/ 1928768 w 2482948"/>
              <a:gd name="connsiteY11737" fmla="*/ 905755 h 2128862"/>
              <a:gd name="connsiteX11738" fmla="*/ 1930450 w 2482948"/>
              <a:gd name="connsiteY11738" fmla="*/ 901788 h 2128862"/>
              <a:gd name="connsiteX11739" fmla="*/ 1921126 w 2482948"/>
              <a:gd name="connsiteY11739" fmla="*/ 899929 h 2128862"/>
              <a:gd name="connsiteX11740" fmla="*/ 1878214 w 2482948"/>
              <a:gd name="connsiteY11740" fmla="*/ 899655 h 2128862"/>
              <a:gd name="connsiteX11741" fmla="*/ 1878205 w 2482948"/>
              <a:gd name="connsiteY11741" fmla="*/ 899676 h 2128862"/>
              <a:gd name="connsiteX11742" fmla="*/ 1878297 w 2482948"/>
              <a:gd name="connsiteY11742" fmla="*/ 899668 h 2128862"/>
              <a:gd name="connsiteX11743" fmla="*/ 1513385 w 2482948"/>
              <a:gd name="connsiteY11743" fmla="*/ 899465 h 2128862"/>
              <a:gd name="connsiteX11744" fmla="*/ 1513368 w 2482948"/>
              <a:gd name="connsiteY11744" fmla="*/ 899530 h 2128862"/>
              <a:gd name="connsiteX11745" fmla="*/ 1513334 w 2482948"/>
              <a:gd name="connsiteY11745" fmla="*/ 899662 h 2128862"/>
              <a:gd name="connsiteX11746" fmla="*/ 1513175 w 2482948"/>
              <a:gd name="connsiteY11746" fmla="*/ 900271 h 2128862"/>
              <a:gd name="connsiteX11747" fmla="*/ 1515395 w 2482948"/>
              <a:gd name="connsiteY11747" fmla="*/ 900965 h 2128862"/>
              <a:gd name="connsiteX11748" fmla="*/ 1517910 w 2482948"/>
              <a:gd name="connsiteY11748" fmla="*/ 901750 h 2128862"/>
              <a:gd name="connsiteX11749" fmla="*/ 1518064 w 2482948"/>
              <a:gd name="connsiteY11749" fmla="*/ 901798 h 2128862"/>
              <a:gd name="connsiteX11750" fmla="*/ 1037960 w 2482948"/>
              <a:gd name="connsiteY11750" fmla="*/ 899271 h 2128862"/>
              <a:gd name="connsiteX11751" fmla="*/ 1037851 w 2482948"/>
              <a:gd name="connsiteY11751" fmla="*/ 905302 h 2128862"/>
              <a:gd name="connsiteX11752" fmla="*/ 1036831 w 2482948"/>
              <a:gd name="connsiteY11752" fmla="*/ 909591 h 2128862"/>
              <a:gd name="connsiteX11753" fmla="*/ 1036408 w 2482948"/>
              <a:gd name="connsiteY11753" fmla="*/ 911372 h 2128862"/>
              <a:gd name="connsiteX11754" fmla="*/ 1036723 w 2482948"/>
              <a:gd name="connsiteY11754" fmla="*/ 911480 h 2128862"/>
              <a:gd name="connsiteX11755" fmla="*/ 1037182 w 2482948"/>
              <a:gd name="connsiteY11755" fmla="*/ 911636 h 2128862"/>
              <a:gd name="connsiteX11756" fmla="*/ 1038871 w 2482948"/>
              <a:gd name="connsiteY11756" fmla="*/ 905428 h 2128862"/>
              <a:gd name="connsiteX11757" fmla="*/ 1038939 w 2482948"/>
              <a:gd name="connsiteY11757" fmla="*/ 905179 h 2128862"/>
              <a:gd name="connsiteX11758" fmla="*/ 1038947 w 2482948"/>
              <a:gd name="connsiteY11758" fmla="*/ 905098 h 2128862"/>
              <a:gd name="connsiteX11759" fmla="*/ 1039465 w 2482948"/>
              <a:gd name="connsiteY11759" fmla="*/ 899750 h 2128862"/>
              <a:gd name="connsiteX11760" fmla="*/ 1039332 w 2482948"/>
              <a:gd name="connsiteY11760" fmla="*/ 899708 h 2128862"/>
              <a:gd name="connsiteX11761" fmla="*/ 1850297 w 2482948"/>
              <a:gd name="connsiteY11761" fmla="*/ 899230 h 2128862"/>
              <a:gd name="connsiteX11762" fmla="*/ 1847172 w 2482948"/>
              <a:gd name="connsiteY11762" fmla="*/ 906150 h 2128862"/>
              <a:gd name="connsiteX11763" fmla="*/ 1846673 w 2482948"/>
              <a:gd name="connsiteY11763" fmla="*/ 907254 h 2128862"/>
              <a:gd name="connsiteX11764" fmla="*/ 1846404 w 2482948"/>
              <a:gd name="connsiteY11764" fmla="*/ 907850 h 2128862"/>
              <a:gd name="connsiteX11765" fmla="*/ 1846018 w 2482948"/>
              <a:gd name="connsiteY11765" fmla="*/ 908925 h 2128862"/>
              <a:gd name="connsiteX11766" fmla="*/ 1846334 w 2482948"/>
              <a:gd name="connsiteY11766" fmla="*/ 909351 h 2128862"/>
              <a:gd name="connsiteX11767" fmla="*/ 1846538 w 2482948"/>
              <a:gd name="connsiteY11767" fmla="*/ 909626 h 2128862"/>
              <a:gd name="connsiteX11768" fmla="*/ 1848196 w 2482948"/>
              <a:gd name="connsiteY11768" fmla="*/ 911866 h 2128862"/>
              <a:gd name="connsiteX11769" fmla="*/ 1848630 w 2482948"/>
              <a:gd name="connsiteY11769" fmla="*/ 911127 h 2128862"/>
              <a:gd name="connsiteX11770" fmla="*/ 1850638 w 2482948"/>
              <a:gd name="connsiteY11770" fmla="*/ 907706 h 2128862"/>
              <a:gd name="connsiteX11771" fmla="*/ 1850760 w 2482948"/>
              <a:gd name="connsiteY11771" fmla="*/ 907499 h 2128862"/>
              <a:gd name="connsiteX11772" fmla="*/ 1850491 w 2482948"/>
              <a:gd name="connsiteY11772" fmla="*/ 902689 h 2128862"/>
              <a:gd name="connsiteX11773" fmla="*/ 1912985 w 2482948"/>
              <a:gd name="connsiteY11773" fmla="*/ 899195 h 2128862"/>
              <a:gd name="connsiteX11774" fmla="*/ 1907440 w 2482948"/>
              <a:gd name="connsiteY11774" fmla="*/ 899950 h 2128862"/>
              <a:gd name="connsiteX11775" fmla="*/ 1907342 w 2482948"/>
              <a:gd name="connsiteY11775" fmla="*/ 900174 h 2128862"/>
              <a:gd name="connsiteX11776" fmla="*/ 1907292 w 2482948"/>
              <a:gd name="connsiteY11776" fmla="*/ 900288 h 2128862"/>
              <a:gd name="connsiteX11777" fmla="*/ 1907222 w 2482948"/>
              <a:gd name="connsiteY11777" fmla="*/ 900447 h 2128862"/>
              <a:gd name="connsiteX11778" fmla="*/ 1913580 w 2482948"/>
              <a:gd name="connsiteY11778" fmla="*/ 902016 h 2128862"/>
              <a:gd name="connsiteX11779" fmla="*/ 1913712 w 2482948"/>
              <a:gd name="connsiteY11779" fmla="*/ 899260 h 2128862"/>
              <a:gd name="connsiteX11780" fmla="*/ 2165221 w 2482948"/>
              <a:gd name="connsiteY11780" fmla="*/ 898921 h 2128862"/>
              <a:gd name="connsiteX11781" fmla="*/ 2164128 w 2482948"/>
              <a:gd name="connsiteY11781" fmla="*/ 901228 h 2128862"/>
              <a:gd name="connsiteX11782" fmla="*/ 2164013 w 2482948"/>
              <a:gd name="connsiteY11782" fmla="*/ 901471 h 2128862"/>
              <a:gd name="connsiteX11783" fmla="*/ 2163622 w 2482948"/>
              <a:gd name="connsiteY11783" fmla="*/ 902296 h 2128862"/>
              <a:gd name="connsiteX11784" fmla="*/ 2175677 w 2482948"/>
              <a:gd name="connsiteY11784" fmla="*/ 901709 h 2128862"/>
              <a:gd name="connsiteX11785" fmla="*/ 2176057 w 2482948"/>
              <a:gd name="connsiteY11785" fmla="*/ 899748 h 2128862"/>
              <a:gd name="connsiteX11786" fmla="*/ 2175243 w 2482948"/>
              <a:gd name="connsiteY11786" fmla="*/ 899748 h 2128862"/>
              <a:gd name="connsiteX11787" fmla="*/ 2166719 w 2482948"/>
              <a:gd name="connsiteY11787" fmla="*/ 898921 h 2128862"/>
              <a:gd name="connsiteX11788" fmla="*/ 1600412 w 2482948"/>
              <a:gd name="connsiteY11788" fmla="*/ 898680 h 2128862"/>
              <a:gd name="connsiteX11789" fmla="*/ 1598203 w 2482948"/>
              <a:gd name="connsiteY11789" fmla="*/ 905851 h 2128862"/>
              <a:gd name="connsiteX11790" fmla="*/ 1612261 w 2482948"/>
              <a:gd name="connsiteY11790" fmla="*/ 916998 h 2128862"/>
              <a:gd name="connsiteX11791" fmla="*/ 1614853 w 2482948"/>
              <a:gd name="connsiteY11791" fmla="*/ 919054 h 2128862"/>
              <a:gd name="connsiteX11792" fmla="*/ 1616787 w 2482948"/>
              <a:gd name="connsiteY11792" fmla="*/ 912704 h 2128862"/>
              <a:gd name="connsiteX11793" fmla="*/ 1616714 w 2482948"/>
              <a:gd name="connsiteY11793" fmla="*/ 912604 h 2128862"/>
              <a:gd name="connsiteX11794" fmla="*/ 1616570 w 2482948"/>
              <a:gd name="connsiteY11794" fmla="*/ 912405 h 2128862"/>
              <a:gd name="connsiteX11795" fmla="*/ 1615527 w 2482948"/>
              <a:gd name="connsiteY11795" fmla="*/ 911519 h 2128862"/>
              <a:gd name="connsiteX11796" fmla="*/ 1612275 w 2482948"/>
              <a:gd name="connsiteY11796" fmla="*/ 908757 h 2128862"/>
              <a:gd name="connsiteX11797" fmla="*/ 2110496 w 2482948"/>
              <a:gd name="connsiteY11797" fmla="*/ 898152 h 2128862"/>
              <a:gd name="connsiteX11798" fmla="*/ 2110244 w 2482948"/>
              <a:gd name="connsiteY11798" fmla="*/ 898647 h 2128862"/>
              <a:gd name="connsiteX11799" fmla="*/ 2109920 w 2482948"/>
              <a:gd name="connsiteY11799" fmla="*/ 899285 h 2128862"/>
              <a:gd name="connsiteX11800" fmla="*/ 2109667 w 2482948"/>
              <a:gd name="connsiteY11800" fmla="*/ 899785 h 2128862"/>
              <a:gd name="connsiteX11801" fmla="*/ 2110075 w 2482948"/>
              <a:gd name="connsiteY11801" fmla="*/ 899956 h 2128862"/>
              <a:gd name="connsiteX11802" fmla="*/ 2110287 w 2482948"/>
              <a:gd name="connsiteY11802" fmla="*/ 900045 h 2128862"/>
              <a:gd name="connsiteX11803" fmla="*/ 2110287 w 2482948"/>
              <a:gd name="connsiteY11803" fmla="*/ 900043 h 2128862"/>
              <a:gd name="connsiteX11804" fmla="*/ 2110295 w 2482948"/>
              <a:gd name="connsiteY11804" fmla="*/ 899998 h 2128862"/>
              <a:gd name="connsiteX11805" fmla="*/ 2110612 w 2482948"/>
              <a:gd name="connsiteY11805" fmla="*/ 898230 h 2128862"/>
              <a:gd name="connsiteX11806" fmla="*/ 2110605 w 2482948"/>
              <a:gd name="connsiteY11806" fmla="*/ 898225 h 2128862"/>
              <a:gd name="connsiteX11807" fmla="*/ 1626392 w 2482948"/>
              <a:gd name="connsiteY11807" fmla="*/ 898048 h 2128862"/>
              <a:gd name="connsiteX11808" fmla="*/ 1624765 w 2482948"/>
              <a:gd name="connsiteY11808" fmla="*/ 902541 h 2128862"/>
              <a:gd name="connsiteX11809" fmla="*/ 1630367 w 2482948"/>
              <a:gd name="connsiteY11809" fmla="*/ 910443 h 2128862"/>
              <a:gd name="connsiteX11810" fmla="*/ 1640927 w 2482948"/>
              <a:gd name="connsiteY11810" fmla="*/ 925336 h 2128862"/>
              <a:gd name="connsiteX11811" fmla="*/ 1641722 w 2482948"/>
              <a:gd name="connsiteY11811" fmla="*/ 923220 h 2128862"/>
              <a:gd name="connsiteX11812" fmla="*/ 1630457 w 2482948"/>
              <a:gd name="connsiteY11812" fmla="*/ 902368 h 2128862"/>
              <a:gd name="connsiteX11813" fmla="*/ 2070783 w 2482948"/>
              <a:gd name="connsiteY11813" fmla="*/ 897912 h 2128862"/>
              <a:gd name="connsiteX11814" fmla="*/ 2068318 w 2482948"/>
              <a:gd name="connsiteY11814" fmla="*/ 911659 h 2128862"/>
              <a:gd name="connsiteX11815" fmla="*/ 2069277 w 2482948"/>
              <a:gd name="connsiteY11815" fmla="*/ 909389 h 2128862"/>
              <a:gd name="connsiteX11816" fmla="*/ 2070701 w 2482948"/>
              <a:gd name="connsiteY11816" fmla="*/ 906018 h 2128862"/>
              <a:gd name="connsiteX11817" fmla="*/ 2072978 w 2482948"/>
              <a:gd name="connsiteY11817" fmla="*/ 901673 h 2128862"/>
              <a:gd name="connsiteX11818" fmla="*/ 1455981 w 2482948"/>
              <a:gd name="connsiteY11818" fmla="*/ 897911 h 2128862"/>
              <a:gd name="connsiteX11819" fmla="*/ 1455674 w 2482948"/>
              <a:gd name="connsiteY11819" fmla="*/ 899400 h 2128862"/>
              <a:gd name="connsiteX11820" fmla="*/ 1457713 w 2482948"/>
              <a:gd name="connsiteY11820" fmla="*/ 900052 h 2128862"/>
              <a:gd name="connsiteX11821" fmla="*/ 1464285 w 2482948"/>
              <a:gd name="connsiteY11821" fmla="*/ 902156 h 2128862"/>
              <a:gd name="connsiteX11822" fmla="*/ 1464403 w 2482948"/>
              <a:gd name="connsiteY11822" fmla="*/ 901580 h 2128862"/>
              <a:gd name="connsiteX11823" fmla="*/ 1428132 w 2482948"/>
              <a:gd name="connsiteY11823" fmla="*/ 897868 h 2128862"/>
              <a:gd name="connsiteX11824" fmla="*/ 1435879 w 2482948"/>
              <a:gd name="connsiteY11824" fmla="*/ 900198 h 2128862"/>
              <a:gd name="connsiteX11825" fmla="*/ 1437655 w 2482948"/>
              <a:gd name="connsiteY11825" fmla="*/ 900732 h 2128862"/>
              <a:gd name="connsiteX11826" fmla="*/ 1437732 w 2482948"/>
              <a:gd name="connsiteY11826" fmla="*/ 900374 h 2128862"/>
              <a:gd name="connsiteX11827" fmla="*/ 1437943 w 2482948"/>
              <a:gd name="connsiteY11827" fmla="*/ 899387 h 2128862"/>
              <a:gd name="connsiteX11828" fmla="*/ 1066641 w 2482948"/>
              <a:gd name="connsiteY11828" fmla="*/ 897813 h 2128862"/>
              <a:gd name="connsiteX11829" fmla="*/ 1066527 w 2482948"/>
              <a:gd name="connsiteY11829" fmla="*/ 898174 h 2128862"/>
              <a:gd name="connsiteX11830" fmla="*/ 1066380 w 2482948"/>
              <a:gd name="connsiteY11830" fmla="*/ 898636 h 2128862"/>
              <a:gd name="connsiteX11831" fmla="*/ 1073925 w 2482948"/>
              <a:gd name="connsiteY11831" fmla="*/ 902147 h 2128862"/>
              <a:gd name="connsiteX11832" fmla="*/ 1079271 w 2482948"/>
              <a:gd name="connsiteY11832" fmla="*/ 904634 h 2128862"/>
              <a:gd name="connsiteX11833" fmla="*/ 1098659 w 2482948"/>
              <a:gd name="connsiteY11833" fmla="*/ 913656 h 2128862"/>
              <a:gd name="connsiteX11834" fmla="*/ 1103418 w 2482948"/>
              <a:gd name="connsiteY11834" fmla="*/ 915169 h 2128862"/>
              <a:gd name="connsiteX11835" fmla="*/ 1105104 w 2482948"/>
              <a:gd name="connsiteY11835" fmla="*/ 915705 h 2128862"/>
              <a:gd name="connsiteX11836" fmla="*/ 1099021 w 2482948"/>
              <a:gd name="connsiteY11836" fmla="*/ 912875 h 2128862"/>
              <a:gd name="connsiteX11837" fmla="*/ 1968209 w 2482948"/>
              <a:gd name="connsiteY11837" fmla="*/ 897248 h 2128862"/>
              <a:gd name="connsiteX11838" fmla="*/ 1967734 w 2482948"/>
              <a:gd name="connsiteY11838" fmla="*/ 898296 h 2128862"/>
              <a:gd name="connsiteX11839" fmla="*/ 1967719 w 2482948"/>
              <a:gd name="connsiteY11839" fmla="*/ 898330 h 2128862"/>
              <a:gd name="connsiteX11840" fmla="*/ 1979510 w 2482948"/>
              <a:gd name="connsiteY11840" fmla="*/ 902825 h 2128862"/>
              <a:gd name="connsiteX11841" fmla="*/ 1979583 w 2482948"/>
              <a:gd name="connsiteY11841" fmla="*/ 902151 h 2128862"/>
              <a:gd name="connsiteX11842" fmla="*/ 1979670 w 2482948"/>
              <a:gd name="connsiteY11842" fmla="*/ 901337 h 2128862"/>
              <a:gd name="connsiteX11843" fmla="*/ 1030347 w 2482948"/>
              <a:gd name="connsiteY11843" fmla="*/ 896851 h 2128862"/>
              <a:gd name="connsiteX11844" fmla="*/ 1030319 w 2482948"/>
              <a:gd name="connsiteY11844" fmla="*/ 909302 h 2128862"/>
              <a:gd name="connsiteX11845" fmla="*/ 1031378 w 2482948"/>
              <a:gd name="connsiteY11845" fmla="*/ 909662 h 2128862"/>
              <a:gd name="connsiteX11846" fmla="*/ 1031720 w 2482948"/>
              <a:gd name="connsiteY11846" fmla="*/ 909778 h 2128862"/>
              <a:gd name="connsiteX11847" fmla="*/ 1032343 w 2482948"/>
              <a:gd name="connsiteY11847" fmla="*/ 909990 h 2128862"/>
              <a:gd name="connsiteX11848" fmla="*/ 1033262 w 2482948"/>
              <a:gd name="connsiteY11848" fmla="*/ 897778 h 2128862"/>
              <a:gd name="connsiteX11849" fmla="*/ 1239158 w 2482948"/>
              <a:gd name="connsiteY11849" fmla="*/ 896743 h 2128862"/>
              <a:gd name="connsiteX11850" fmla="*/ 1224445 w 2482948"/>
              <a:gd name="connsiteY11850" fmla="*/ 904638 h 2128862"/>
              <a:gd name="connsiteX11851" fmla="*/ 1220872 w 2482948"/>
              <a:gd name="connsiteY11851" fmla="*/ 908883 h 2128862"/>
              <a:gd name="connsiteX11852" fmla="*/ 1226783 w 2482948"/>
              <a:gd name="connsiteY11852" fmla="*/ 910490 h 2128862"/>
              <a:gd name="connsiteX11853" fmla="*/ 1236643 w 2482948"/>
              <a:gd name="connsiteY11853" fmla="*/ 904979 h 2128862"/>
              <a:gd name="connsiteX11854" fmla="*/ 1252433 w 2482948"/>
              <a:gd name="connsiteY11854" fmla="*/ 900029 h 2128862"/>
              <a:gd name="connsiteX11855" fmla="*/ 1300647 w 2482948"/>
              <a:gd name="connsiteY11855" fmla="*/ 896438 h 2128862"/>
              <a:gd name="connsiteX11856" fmla="*/ 1300174 w 2482948"/>
              <a:gd name="connsiteY11856" fmla="*/ 896832 h 2128862"/>
              <a:gd name="connsiteX11857" fmla="*/ 1300075 w 2482948"/>
              <a:gd name="connsiteY11857" fmla="*/ 896915 h 2128862"/>
              <a:gd name="connsiteX11858" fmla="*/ 1299804 w 2482948"/>
              <a:gd name="connsiteY11858" fmla="*/ 897141 h 2128862"/>
              <a:gd name="connsiteX11859" fmla="*/ 1299921 w 2482948"/>
              <a:gd name="connsiteY11859" fmla="*/ 897560 h 2128862"/>
              <a:gd name="connsiteX11860" fmla="*/ 1300832 w 2482948"/>
              <a:gd name="connsiteY11860" fmla="*/ 897063 h 2128862"/>
              <a:gd name="connsiteX11861" fmla="*/ 2105055 w 2482948"/>
              <a:gd name="connsiteY11861" fmla="*/ 896003 h 2128862"/>
              <a:gd name="connsiteX11862" fmla="*/ 2105102 w 2482948"/>
              <a:gd name="connsiteY11862" fmla="*/ 896046 h 2128862"/>
              <a:gd name="connsiteX11863" fmla="*/ 2105109 w 2482948"/>
              <a:gd name="connsiteY11863" fmla="*/ 896033 h 2128862"/>
              <a:gd name="connsiteX11864" fmla="*/ 2105115 w 2482948"/>
              <a:gd name="connsiteY11864" fmla="*/ 896023 h 2128862"/>
              <a:gd name="connsiteX11865" fmla="*/ 1363096 w 2482948"/>
              <a:gd name="connsiteY11865" fmla="*/ 895893 h 2128862"/>
              <a:gd name="connsiteX11866" fmla="*/ 1362112 w 2482948"/>
              <a:gd name="connsiteY11866" fmla="*/ 896106 h 2128862"/>
              <a:gd name="connsiteX11867" fmla="*/ 1363934 w 2482948"/>
              <a:gd name="connsiteY11867" fmla="*/ 896506 h 2128862"/>
              <a:gd name="connsiteX11868" fmla="*/ 1364144 w 2482948"/>
              <a:gd name="connsiteY11868" fmla="*/ 896491 h 2128862"/>
              <a:gd name="connsiteX11869" fmla="*/ 1363844 w 2482948"/>
              <a:gd name="connsiteY11869" fmla="*/ 896320 h 2128862"/>
              <a:gd name="connsiteX11870" fmla="*/ 1533220 w 2482948"/>
              <a:gd name="connsiteY11870" fmla="*/ 895892 h 2128862"/>
              <a:gd name="connsiteX11871" fmla="*/ 1533294 w 2482948"/>
              <a:gd name="connsiteY11871" fmla="*/ 895976 h 2128862"/>
              <a:gd name="connsiteX11872" fmla="*/ 1534112 w 2482948"/>
              <a:gd name="connsiteY11872" fmla="*/ 896908 h 2128862"/>
              <a:gd name="connsiteX11873" fmla="*/ 1533936 w 2482948"/>
              <a:gd name="connsiteY11873" fmla="*/ 896646 h 2128862"/>
              <a:gd name="connsiteX11874" fmla="*/ 1533729 w 2482948"/>
              <a:gd name="connsiteY11874" fmla="*/ 896338 h 2128862"/>
              <a:gd name="connsiteX11875" fmla="*/ 1940811 w 2482948"/>
              <a:gd name="connsiteY11875" fmla="*/ 895709 h 2128862"/>
              <a:gd name="connsiteX11876" fmla="*/ 1940783 w 2482948"/>
              <a:gd name="connsiteY11876" fmla="*/ 896076 h 2128862"/>
              <a:gd name="connsiteX11877" fmla="*/ 1940748 w 2482948"/>
              <a:gd name="connsiteY11877" fmla="*/ 896531 h 2128862"/>
              <a:gd name="connsiteX11878" fmla="*/ 1954489 w 2482948"/>
              <a:gd name="connsiteY11878" fmla="*/ 898368 h 2128862"/>
              <a:gd name="connsiteX11879" fmla="*/ 1958356 w 2482948"/>
              <a:gd name="connsiteY11879" fmla="*/ 899488 h 2128862"/>
              <a:gd name="connsiteX11880" fmla="*/ 1958359 w 2482948"/>
              <a:gd name="connsiteY11880" fmla="*/ 899449 h 2128862"/>
              <a:gd name="connsiteX11881" fmla="*/ 1956972 w 2482948"/>
              <a:gd name="connsiteY11881" fmla="*/ 898920 h 2128862"/>
              <a:gd name="connsiteX11882" fmla="*/ 1949388 w 2482948"/>
              <a:gd name="connsiteY11882" fmla="*/ 896990 h 2128862"/>
              <a:gd name="connsiteX11883" fmla="*/ 1899293 w 2482948"/>
              <a:gd name="connsiteY11883" fmla="*/ 895610 h 2128862"/>
              <a:gd name="connsiteX11884" fmla="*/ 1899251 w 2482948"/>
              <a:gd name="connsiteY11884" fmla="*/ 897883 h 2128862"/>
              <a:gd name="connsiteX11885" fmla="*/ 1903570 w 2482948"/>
              <a:gd name="connsiteY11885" fmla="*/ 897515 h 2128862"/>
              <a:gd name="connsiteX11886" fmla="*/ 1904009 w 2482948"/>
              <a:gd name="connsiteY11886" fmla="*/ 896517 h 2128862"/>
              <a:gd name="connsiteX11887" fmla="*/ 1900163 w 2482948"/>
              <a:gd name="connsiteY11887" fmla="*/ 895750 h 2128862"/>
              <a:gd name="connsiteX11888" fmla="*/ 2025065 w 2482948"/>
              <a:gd name="connsiteY11888" fmla="*/ 895414 h 2128862"/>
              <a:gd name="connsiteX11889" fmla="*/ 2021308 w 2482948"/>
              <a:gd name="connsiteY11889" fmla="*/ 904133 h 2128862"/>
              <a:gd name="connsiteX11890" fmla="*/ 2017629 w 2482948"/>
              <a:gd name="connsiteY11890" fmla="*/ 912672 h 2128862"/>
              <a:gd name="connsiteX11891" fmla="*/ 2021090 w 2482948"/>
              <a:gd name="connsiteY11891" fmla="*/ 916392 h 2128862"/>
              <a:gd name="connsiteX11892" fmla="*/ 1984478 w 2482948"/>
              <a:gd name="connsiteY11892" fmla="*/ 895237 h 2128862"/>
              <a:gd name="connsiteX11893" fmla="*/ 1984356 w 2482948"/>
              <a:gd name="connsiteY11893" fmla="*/ 896366 h 2128862"/>
              <a:gd name="connsiteX11894" fmla="*/ 1984332 w 2482948"/>
              <a:gd name="connsiteY11894" fmla="*/ 896591 h 2128862"/>
              <a:gd name="connsiteX11895" fmla="*/ 1984310 w 2482948"/>
              <a:gd name="connsiteY11895" fmla="*/ 896791 h 2128862"/>
              <a:gd name="connsiteX11896" fmla="*/ 1990299 w 2482948"/>
              <a:gd name="connsiteY11896" fmla="*/ 899478 h 2128862"/>
              <a:gd name="connsiteX11897" fmla="*/ 1990825 w 2482948"/>
              <a:gd name="connsiteY11897" fmla="*/ 898297 h 2128862"/>
              <a:gd name="connsiteX11898" fmla="*/ 1988133 w 2482948"/>
              <a:gd name="connsiteY11898" fmla="*/ 897000 h 2128862"/>
              <a:gd name="connsiteX11899" fmla="*/ 1470372 w 2482948"/>
              <a:gd name="connsiteY11899" fmla="*/ 895115 h 2128862"/>
              <a:gd name="connsiteX11900" fmla="*/ 1469970 w 2482948"/>
              <a:gd name="connsiteY11900" fmla="*/ 896495 h 2128862"/>
              <a:gd name="connsiteX11901" fmla="*/ 1479357 w 2482948"/>
              <a:gd name="connsiteY11901" fmla="*/ 899848 h 2128862"/>
              <a:gd name="connsiteX11902" fmla="*/ 1479404 w 2482948"/>
              <a:gd name="connsiteY11902" fmla="*/ 899684 h 2128862"/>
              <a:gd name="connsiteX11903" fmla="*/ 1479541 w 2482948"/>
              <a:gd name="connsiteY11903" fmla="*/ 899203 h 2128862"/>
              <a:gd name="connsiteX11904" fmla="*/ 1302618 w 2482948"/>
              <a:gd name="connsiteY11904" fmla="*/ 894793 h 2128862"/>
              <a:gd name="connsiteX11905" fmla="*/ 1300765 w 2482948"/>
              <a:gd name="connsiteY11905" fmla="*/ 896339 h 2128862"/>
              <a:gd name="connsiteX11906" fmla="*/ 1300848 w 2482948"/>
              <a:gd name="connsiteY11906" fmla="*/ 896520 h 2128862"/>
              <a:gd name="connsiteX11907" fmla="*/ 1300934 w 2482948"/>
              <a:gd name="connsiteY11907" fmla="*/ 896709 h 2128862"/>
              <a:gd name="connsiteX11908" fmla="*/ 1301043 w 2482948"/>
              <a:gd name="connsiteY11908" fmla="*/ 896948 h 2128862"/>
              <a:gd name="connsiteX11909" fmla="*/ 1303117 w 2482948"/>
              <a:gd name="connsiteY11909" fmla="*/ 895816 h 2128862"/>
              <a:gd name="connsiteX11910" fmla="*/ 1303140 w 2482948"/>
              <a:gd name="connsiteY11910" fmla="*/ 895804 h 2128862"/>
              <a:gd name="connsiteX11911" fmla="*/ 970607 w 2482948"/>
              <a:gd name="connsiteY11911" fmla="*/ 894791 h 2128862"/>
              <a:gd name="connsiteX11912" fmla="*/ 961352 w 2482948"/>
              <a:gd name="connsiteY11912" fmla="*/ 898415 h 2128862"/>
              <a:gd name="connsiteX11913" fmla="*/ 956750 w 2482948"/>
              <a:gd name="connsiteY11913" fmla="*/ 901027 h 2128862"/>
              <a:gd name="connsiteX11914" fmla="*/ 958231 w 2482948"/>
              <a:gd name="connsiteY11914" fmla="*/ 901560 h 2128862"/>
              <a:gd name="connsiteX11915" fmla="*/ 959622 w 2482948"/>
              <a:gd name="connsiteY11915" fmla="*/ 902060 h 2128862"/>
              <a:gd name="connsiteX11916" fmla="*/ 960397 w 2482948"/>
              <a:gd name="connsiteY11916" fmla="*/ 902339 h 2128862"/>
              <a:gd name="connsiteX11917" fmla="*/ 969727 w 2482948"/>
              <a:gd name="connsiteY11917" fmla="*/ 898654 h 2128862"/>
              <a:gd name="connsiteX11918" fmla="*/ 972319 w 2482948"/>
              <a:gd name="connsiteY11918" fmla="*/ 897630 h 2128862"/>
              <a:gd name="connsiteX11919" fmla="*/ 972743 w 2482948"/>
              <a:gd name="connsiteY11919" fmla="*/ 896300 h 2128862"/>
              <a:gd name="connsiteX11920" fmla="*/ 972993 w 2482948"/>
              <a:gd name="connsiteY11920" fmla="*/ 895599 h 2128862"/>
              <a:gd name="connsiteX11921" fmla="*/ 971516 w 2482948"/>
              <a:gd name="connsiteY11921" fmla="*/ 895099 h 2128862"/>
              <a:gd name="connsiteX11922" fmla="*/ 971137 w 2482948"/>
              <a:gd name="connsiteY11922" fmla="*/ 894970 h 2128862"/>
              <a:gd name="connsiteX11923" fmla="*/ 1887869 w 2482948"/>
              <a:gd name="connsiteY11923" fmla="*/ 894632 h 2128862"/>
              <a:gd name="connsiteX11924" fmla="*/ 1883865 w 2482948"/>
              <a:gd name="connsiteY11924" fmla="*/ 895448 h 2128862"/>
              <a:gd name="connsiteX11925" fmla="*/ 1890788 w 2482948"/>
              <a:gd name="connsiteY11925" fmla="*/ 896300 h 2128862"/>
              <a:gd name="connsiteX11926" fmla="*/ 1892541 w 2482948"/>
              <a:gd name="connsiteY11926" fmla="*/ 896756 h 2128862"/>
              <a:gd name="connsiteX11927" fmla="*/ 1892577 w 2482948"/>
              <a:gd name="connsiteY11927" fmla="*/ 894884 h 2128862"/>
              <a:gd name="connsiteX11928" fmla="*/ 1892120 w 2482948"/>
              <a:gd name="connsiteY11928" fmla="*/ 894859 h 2128862"/>
              <a:gd name="connsiteX11929" fmla="*/ 1891603 w 2482948"/>
              <a:gd name="connsiteY11929" fmla="*/ 894832 h 2128862"/>
              <a:gd name="connsiteX11930" fmla="*/ 1325961 w 2482948"/>
              <a:gd name="connsiteY11930" fmla="*/ 894496 h 2128862"/>
              <a:gd name="connsiteX11931" fmla="*/ 1325884 w 2482948"/>
              <a:gd name="connsiteY11931" fmla="*/ 894525 h 2128862"/>
              <a:gd name="connsiteX11932" fmla="*/ 1325547 w 2482948"/>
              <a:gd name="connsiteY11932" fmla="*/ 894651 h 2128862"/>
              <a:gd name="connsiteX11933" fmla="*/ 1325190 w 2482948"/>
              <a:gd name="connsiteY11933" fmla="*/ 894785 h 2128862"/>
              <a:gd name="connsiteX11934" fmla="*/ 1325689 w 2482948"/>
              <a:gd name="connsiteY11934" fmla="*/ 895326 h 2128862"/>
              <a:gd name="connsiteX11935" fmla="*/ 1325899 w 2482948"/>
              <a:gd name="connsiteY11935" fmla="*/ 895553 h 2128862"/>
              <a:gd name="connsiteX11936" fmla="*/ 1325984 w 2482948"/>
              <a:gd name="connsiteY11936" fmla="*/ 895546 h 2128862"/>
              <a:gd name="connsiteX11937" fmla="*/ 1326246 w 2482948"/>
              <a:gd name="connsiteY11937" fmla="*/ 895523 h 2128862"/>
              <a:gd name="connsiteX11938" fmla="*/ 1326963 w 2482948"/>
              <a:gd name="connsiteY11938" fmla="*/ 895463 h 2128862"/>
              <a:gd name="connsiteX11939" fmla="*/ 2139943 w 2482948"/>
              <a:gd name="connsiteY11939" fmla="*/ 894463 h 2128862"/>
              <a:gd name="connsiteX11940" fmla="*/ 2139866 w 2482948"/>
              <a:gd name="connsiteY11940" fmla="*/ 894619 h 2128862"/>
              <a:gd name="connsiteX11941" fmla="*/ 2139799 w 2482948"/>
              <a:gd name="connsiteY11941" fmla="*/ 894756 h 2128862"/>
              <a:gd name="connsiteX11942" fmla="*/ 2139140 w 2482948"/>
              <a:gd name="connsiteY11942" fmla="*/ 896096 h 2128862"/>
              <a:gd name="connsiteX11943" fmla="*/ 2147943 w 2482948"/>
              <a:gd name="connsiteY11943" fmla="*/ 900576 h 2128862"/>
              <a:gd name="connsiteX11944" fmla="*/ 2153842 w 2482948"/>
              <a:gd name="connsiteY11944" fmla="*/ 902002 h 2128862"/>
              <a:gd name="connsiteX11945" fmla="*/ 2154759 w 2482948"/>
              <a:gd name="connsiteY11945" fmla="*/ 897998 h 2128862"/>
              <a:gd name="connsiteX11946" fmla="*/ 2154710 w 2482948"/>
              <a:gd name="connsiteY11946" fmla="*/ 897986 h 2128862"/>
              <a:gd name="connsiteX11947" fmla="*/ 2153514 w 2482948"/>
              <a:gd name="connsiteY11947" fmla="*/ 897706 h 2128862"/>
              <a:gd name="connsiteX11948" fmla="*/ 2153041 w 2482948"/>
              <a:gd name="connsiteY11948" fmla="*/ 897595 h 2128862"/>
              <a:gd name="connsiteX11949" fmla="*/ 2152492 w 2482948"/>
              <a:gd name="connsiteY11949" fmla="*/ 897542 h 2128862"/>
              <a:gd name="connsiteX11950" fmla="*/ 1067738 w 2482948"/>
              <a:gd name="connsiteY11950" fmla="*/ 894368 h 2128862"/>
              <a:gd name="connsiteX11951" fmla="*/ 1067687 w 2482948"/>
              <a:gd name="connsiteY11951" fmla="*/ 894530 h 2128862"/>
              <a:gd name="connsiteX11952" fmla="*/ 1067612 w 2482948"/>
              <a:gd name="connsiteY11952" fmla="*/ 894763 h 2128862"/>
              <a:gd name="connsiteX11953" fmla="*/ 1128797 w 2482948"/>
              <a:gd name="connsiteY11953" fmla="*/ 923239 h 2128862"/>
              <a:gd name="connsiteX11954" fmla="*/ 1132863 w 2482948"/>
              <a:gd name="connsiteY11954" fmla="*/ 924532 h 2128862"/>
              <a:gd name="connsiteX11955" fmla="*/ 1133195 w 2482948"/>
              <a:gd name="connsiteY11955" fmla="*/ 924637 h 2128862"/>
              <a:gd name="connsiteX11956" fmla="*/ 1104400 w 2482948"/>
              <a:gd name="connsiteY11956" fmla="*/ 911322 h 2128862"/>
              <a:gd name="connsiteX11957" fmla="*/ 1022327 w 2482948"/>
              <a:gd name="connsiteY11957" fmla="*/ 894301 h 2128862"/>
              <a:gd name="connsiteX11958" fmla="*/ 1022308 w 2482948"/>
              <a:gd name="connsiteY11958" fmla="*/ 903096 h 2128862"/>
              <a:gd name="connsiteX11959" fmla="*/ 1022301 w 2482948"/>
              <a:gd name="connsiteY11959" fmla="*/ 906576 h 2128862"/>
              <a:gd name="connsiteX11960" fmla="*/ 1025259 w 2482948"/>
              <a:gd name="connsiteY11960" fmla="*/ 907581 h 2128862"/>
              <a:gd name="connsiteX11961" fmla="*/ 1025612 w 2482948"/>
              <a:gd name="connsiteY11961" fmla="*/ 901070 h 2128862"/>
              <a:gd name="connsiteX11962" fmla="*/ 1025917 w 2482948"/>
              <a:gd name="connsiteY11962" fmla="*/ 895443 h 2128862"/>
              <a:gd name="connsiteX11963" fmla="*/ 1022653 w 2482948"/>
              <a:gd name="connsiteY11963" fmla="*/ 894405 h 2128862"/>
              <a:gd name="connsiteX11964" fmla="*/ 1022343 w 2482948"/>
              <a:gd name="connsiteY11964" fmla="*/ 894306 h 2128862"/>
              <a:gd name="connsiteX11965" fmla="*/ 1573873 w 2482948"/>
              <a:gd name="connsiteY11965" fmla="*/ 894054 h 2128862"/>
              <a:gd name="connsiteX11966" fmla="*/ 1570311 w 2482948"/>
              <a:gd name="connsiteY11966" fmla="*/ 904552 h 2128862"/>
              <a:gd name="connsiteX11967" fmla="*/ 1572066 w 2482948"/>
              <a:gd name="connsiteY11967" fmla="*/ 906410 h 2128862"/>
              <a:gd name="connsiteX11968" fmla="*/ 1574895 w 2482948"/>
              <a:gd name="connsiteY11968" fmla="*/ 907765 h 2128862"/>
              <a:gd name="connsiteX11969" fmla="*/ 1578632 w 2482948"/>
              <a:gd name="connsiteY11969" fmla="*/ 909554 h 2128862"/>
              <a:gd name="connsiteX11970" fmla="*/ 1582192 w 2482948"/>
              <a:gd name="connsiteY11970" fmla="*/ 898584 h 2128862"/>
              <a:gd name="connsiteX11971" fmla="*/ 1581440 w 2482948"/>
              <a:gd name="connsiteY11971" fmla="*/ 897990 h 2128862"/>
              <a:gd name="connsiteX11972" fmla="*/ 1515020 w 2482948"/>
              <a:gd name="connsiteY11972" fmla="*/ 893998 h 2128862"/>
              <a:gd name="connsiteX11973" fmla="*/ 1514975 w 2482948"/>
              <a:gd name="connsiteY11973" fmla="*/ 894132 h 2128862"/>
              <a:gd name="connsiteX11974" fmla="*/ 1517448 w 2482948"/>
              <a:gd name="connsiteY11974" fmla="*/ 895349 h 2128862"/>
              <a:gd name="connsiteX11975" fmla="*/ 1227394 w 2482948"/>
              <a:gd name="connsiteY11975" fmla="*/ 893831 h 2128862"/>
              <a:gd name="connsiteX11976" fmla="*/ 1225156 w 2482948"/>
              <a:gd name="connsiteY11976" fmla="*/ 895246 h 2128862"/>
              <a:gd name="connsiteX11977" fmla="*/ 1218610 w 2482948"/>
              <a:gd name="connsiteY11977" fmla="*/ 904305 h 2128862"/>
              <a:gd name="connsiteX11978" fmla="*/ 1218666 w 2482948"/>
              <a:gd name="connsiteY11978" fmla="*/ 904261 h 2128862"/>
              <a:gd name="connsiteX11979" fmla="*/ 1219612 w 2482948"/>
              <a:gd name="connsiteY11979" fmla="*/ 903528 h 2128862"/>
              <a:gd name="connsiteX11980" fmla="*/ 1230983 w 2482948"/>
              <a:gd name="connsiteY11980" fmla="*/ 894720 h 2128862"/>
              <a:gd name="connsiteX11981" fmla="*/ 1007357 w 2482948"/>
              <a:gd name="connsiteY11981" fmla="*/ 893785 h 2128862"/>
              <a:gd name="connsiteX11982" fmla="*/ 1006526 w 2482948"/>
              <a:gd name="connsiteY11982" fmla="*/ 895198 h 2128862"/>
              <a:gd name="connsiteX11983" fmla="*/ 1001787 w 2482948"/>
              <a:gd name="connsiteY11983" fmla="*/ 898834 h 2128862"/>
              <a:gd name="connsiteX11984" fmla="*/ 1002030 w 2482948"/>
              <a:gd name="connsiteY11984" fmla="*/ 899682 h 2128862"/>
              <a:gd name="connsiteX11985" fmla="*/ 1006254 w 2482948"/>
              <a:gd name="connsiteY11985" fmla="*/ 901119 h 2128862"/>
              <a:gd name="connsiteX11986" fmla="*/ 1009150 w 2482948"/>
              <a:gd name="connsiteY11986" fmla="*/ 902103 h 2128862"/>
              <a:gd name="connsiteX11987" fmla="*/ 1443436 w 2482948"/>
              <a:gd name="connsiteY11987" fmla="*/ 893720 h 2128862"/>
              <a:gd name="connsiteX11988" fmla="*/ 1443087 w 2482948"/>
              <a:gd name="connsiteY11988" fmla="*/ 895372 h 2128862"/>
              <a:gd name="connsiteX11989" fmla="*/ 1444660 w 2482948"/>
              <a:gd name="connsiteY11989" fmla="*/ 895876 h 2128862"/>
              <a:gd name="connsiteX11990" fmla="*/ 1445347 w 2482948"/>
              <a:gd name="connsiteY11990" fmla="*/ 896095 h 2128862"/>
              <a:gd name="connsiteX11991" fmla="*/ 1446518 w 2482948"/>
              <a:gd name="connsiteY11991" fmla="*/ 896300 h 2128862"/>
              <a:gd name="connsiteX11992" fmla="*/ 1452239 w 2482948"/>
              <a:gd name="connsiteY11992" fmla="*/ 898301 h 2128862"/>
              <a:gd name="connsiteX11993" fmla="*/ 1452247 w 2482948"/>
              <a:gd name="connsiteY11993" fmla="*/ 898303 h 2128862"/>
              <a:gd name="connsiteX11994" fmla="*/ 1452635 w 2482948"/>
              <a:gd name="connsiteY11994" fmla="*/ 896453 h 2128862"/>
              <a:gd name="connsiteX11995" fmla="*/ 1448173 w 2482948"/>
              <a:gd name="connsiteY11995" fmla="*/ 894509 h 2128862"/>
              <a:gd name="connsiteX11996" fmla="*/ 2084897 w 2482948"/>
              <a:gd name="connsiteY11996" fmla="*/ 893502 h 2128862"/>
              <a:gd name="connsiteX11997" fmla="*/ 2087209 w 2482948"/>
              <a:gd name="connsiteY11997" fmla="*/ 895115 h 2128862"/>
              <a:gd name="connsiteX11998" fmla="*/ 2088374 w 2482948"/>
              <a:gd name="connsiteY11998" fmla="*/ 895927 h 2128862"/>
              <a:gd name="connsiteX11999" fmla="*/ 2088479 w 2482948"/>
              <a:gd name="connsiteY11999" fmla="*/ 895356 h 2128862"/>
              <a:gd name="connsiteX12000" fmla="*/ 2088273 w 2482948"/>
              <a:gd name="connsiteY12000" fmla="*/ 895056 h 2128862"/>
              <a:gd name="connsiteX12001" fmla="*/ 2088177 w 2482948"/>
              <a:gd name="connsiteY12001" fmla="*/ 894917 h 2128862"/>
              <a:gd name="connsiteX12002" fmla="*/ 2085480 w 2482948"/>
              <a:gd name="connsiteY12002" fmla="*/ 893818 h 2128862"/>
              <a:gd name="connsiteX12003" fmla="*/ 1500804 w 2482948"/>
              <a:gd name="connsiteY12003" fmla="*/ 893272 h 2128862"/>
              <a:gd name="connsiteX12004" fmla="*/ 1500583 w 2482948"/>
              <a:gd name="connsiteY12004" fmla="*/ 894089 h 2128862"/>
              <a:gd name="connsiteX12005" fmla="*/ 1501176 w 2482948"/>
              <a:gd name="connsiteY12005" fmla="*/ 894382 h 2128862"/>
              <a:gd name="connsiteX12006" fmla="*/ 1503584 w 2482948"/>
              <a:gd name="connsiteY12006" fmla="*/ 895572 h 2128862"/>
              <a:gd name="connsiteX12007" fmla="*/ 1509334 w 2482948"/>
              <a:gd name="connsiteY12007" fmla="*/ 898413 h 2128862"/>
              <a:gd name="connsiteX12008" fmla="*/ 1509392 w 2482948"/>
              <a:gd name="connsiteY12008" fmla="*/ 898192 h 2128862"/>
              <a:gd name="connsiteX12009" fmla="*/ 1509449 w 2482948"/>
              <a:gd name="connsiteY12009" fmla="*/ 897977 h 2128862"/>
              <a:gd name="connsiteX12010" fmla="*/ 1509560 w 2482948"/>
              <a:gd name="connsiteY12010" fmla="*/ 897558 h 2128862"/>
              <a:gd name="connsiteX12011" fmla="*/ 1503771 w 2482948"/>
              <a:gd name="connsiteY12011" fmla="*/ 894672 h 2128862"/>
              <a:gd name="connsiteX12012" fmla="*/ 1501076 w 2482948"/>
              <a:gd name="connsiteY12012" fmla="*/ 893401 h 2128862"/>
              <a:gd name="connsiteX12013" fmla="*/ 1642484 w 2482948"/>
              <a:gd name="connsiteY12013" fmla="*/ 893253 h 2128862"/>
              <a:gd name="connsiteX12014" fmla="*/ 1642868 w 2482948"/>
              <a:gd name="connsiteY12014" fmla="*/ 900023 h 2128862"/>
              <a:gd name="connsiteX12015" fmla="*/ 1646172 w 2482948"/>
              <a:gd name="connsiteY12015" fmla="*/ 911368 h 2128862"/>
              <a:gd name="connsiteX12016" fmla="*/ 1646274 w 2482948"/>
              <a:gd name="connsiteY12016" fmla="*/ 911097 h 2128862"/>
              <a:gd name="connsiteX12017" fmla="*/ 1646558 w 2482948"/>
              <a:gd name="connsiteY12017" fmla="*/ 910339 h 2128862"/>
              <a:gd name="connsiteX12018" fmla="*/ 1646665 w 2482948"/>
              <a:gd name="connsiteY12018" fmla="*/ 910054 h 2128862"/>
              <a:gd name="connsiteX12019" fmla="*/ 1643588 w 2482948"/>
              <a:gd name="connsiteY12019" fmla="*/ 897689 h 2128862"/>
              <a:gd name="connsiteX12020" fmla="*/ 2203179 w 2482948"/>
              <a:gd name="connsiteY12020" fmla="*/ 892845 h 2128862"/>
              <a:gd name="connsiteX12021" fmla="*/ 2202758 w 2482948"/>
              <a:gd name="connsiteY12021" fmla="*/ 894309 h 2128862"/>
              <a:gd name="connsiteX12022" fmla="*/ 2202634 w 2482948"/>
              <a:gd name="connsiteY12022" fmla="*/ 894740 h 2128862"/>
              <a:gd name="connsiteX12023" fmla="*/ 2202581 w 2482948"/>
              <a:gd name="connsiteY12023" fmla="*/ 894922 h 2128862"/>
              <a:gd name="connsiteX12024" fmla="*/ 2214680 w 2482948"/>
              <a:gd name="connsiteY12024" fmla="*/ 894922 h 2128862"/>
              <a:gd name="connsiteX12025" fmla="*/ 2218353 w 2482948"/>
              <a:gd name="connsiteY12025" fmla="*/ 893716 h 2128862"/>
              <a:gd name="connsiteX12026" fmla="*/ 2218458 w 2482948"/>
              <a:gd name="connsiteY12026" fmla="*/ 893510 h 2128862"/>
              <a:gd name="connsiteX12027" fmla="*/ 2218517 w 2482948"/>
              <a:gd name="connsiteY12027" fmla="*/ 893393 h 2128862"/>
              <a:gd name="connsiteX12028" fmla="*/ 2218785 w 2482948"/>
              <a:gd name="connsiteY12028" fmla="*/ 892866 h 2128862"/>
              <a:gd name="connsiteX12029" fmla="*/ 2216334 w 2482948"/>
              <a:gd name="connsiteY12029" fmla="*/ 893404 h 2128862"/>
              <a:gd name="connsiteX12030" fmla="*/ 1394157 w 2482948"/>
              <a:gd name="connsiteY12030" fmla="*/ 892608 h 2128862"/>
              <a:gd name="connsiteX12031" fmla="*/ 1394874 w 2482948"/>
              <a:gd name="connsiteY12031" fmla="*/ 892953 h 2128862"/>
              <a:gd name="connsiteX12032" fmla="*/ 1395835 w 2482948"/>
              <a:gd name="connsiteY12032" fmla="*/ 893416 h 2128862"/>
              <a:gd name="connsiteX12033" fmla="*/ 1399661 w 2482948"/>
              <a:gd name="connsiteY12033" fmla="*/ 895257 h 2128862"/>
              <a:gd name="connsiteX12034" fmla="*/ 1412784 w 2482948"/>
              <a:gd name="connsiteY12034" fmla="*/ 897558 h 2128862"/>
              <a:gd name="connsiteX12035" fmla="*/ 1411359 w 2482948"/>
              <a:gd name="connsiteY12035" fmla="*/ 897128 h 2128862"/>
              <a:gd name="connsiteX12036" fmla="*/ 1404939 w 2482948"/>
              <a:gd name="connsiteY12036" fmla="*/ 894277 h 2128862"/>
              <a:gd name="connsiteX12037" fmla="*/ 1401083 w 2482948"/>
              <a:gd name="connsiteY12037" fmla="*/ 893680 h 2128862"/>
              <a:gd name="connsiteX12038" fmla="*/ 2197539 w 2482948"/>
              <a:gd name="connsiteY12038" fmla="*/ 892606 h 2128862"/>
              <a:gd name="connsiteX12039" fmla="*/ 2196939 w 2482948"/>
              <a:gd name="connsiteY12039" fmla="*/ 893726 h 2128862"/>
              <a:gd name="connsiteX12040" fmla="*/ 2196299 w 2482948"/>
              <a:gd name="connsiteY12040" fmla="*/ 894922 h 2128862"/>
              <a:gd name="connsiteX12041" fmla="*/ 2198058 w 2482948"/>
              <a:gd name="connsiteY12041" fmla="*/ 894922 h 2128862"/>
              <a:gd name="connsiteX12042" fmla="*/ 2198705 w 2482948"/>
              <a:gd name="connsiteY12042" fmla="*/ 892655 h 2128862"/>
              <a:gd name="connsiteX12043" fmla="*/ 2132194 w 2482948"/>
              <a:gd name="connsiteY12043" fmla="*/ 892561 h 2128862"/>
              <a:gd name="connsiteX12044" fmla="*/ 2132596 w 2482948"/>
              <a:gd name="connsiteY12044" fmla="*/ 892766 h 2128862"/>
              <a:gd name="connsiteX12045" fmla="*/ 2133850 w 2482948"/>
              <a:gd name="connsiteY12045" fmla="*/ 893404 h 2128862"/>
              <a:gd name="connsiteX12046" fmla="*/ 2133870 w 2482948"/>
              <a:gd name="connsiteY12046" fmla="*/ 893317 h 2128862"/>
              <a:gd name="connsiteX12047" fmla="*/ 2133943 w 2482948"/>
              <a:gd name="connsiteY12047" fmla="*/ 892990 h 2128862"/>
              <a:gd name="connsiteX12048" fmla="*/ 2133852 w 2482948"/>
              <a:gd name="connsiteY12048" fmla="*/ 892968 h 2128862"/>
              <a:gd name="connsiteX12049" fmla="*/ 2133408 w 2482948"/>
              <a:gd name="connsiteY12049" fmla="*/ 892859 h 2128862"/>
              <a:gd name="connsiteX12050" fmla="*/ 1919455 w 2482948"/>
              <a:gd name="connsiteY12050" fmla="*/ 892518 h 2128862"/>
              <a:gd name="connsiteX12051" fmla="*/ 1919404 w 2482948"/>
              <a:gd name="connsiteY12051" fmla="*/ 893581 h 2128862"/>
              <a:gd name="connsiteX12052" fmla="*/ 1919372 w 2482948"/>
              <a:gd name="connsiteY12052" fmla="*/ 894263 h 2128862"/>
              <a:gd name="connsiteX12053" fmla="*/ 1919347 w 2482948"/>
              <a:gd name="connsiteY12053" fmla="*/ 894782 h 2128862"/>
              <a:gd name="connsiteX12054" fmla="*/ 1924246 w 2482948"/>
              <a:gd name="connsiteY12054" fmla="*/ 895753 h 2128862"/>
              <a:gd name="connsiteX12055" fmla="*/ 1930772 w 2482948"/>
              <a:gd name="connsiteY12055" fmla="*/ 895197 h 2128862"/>
              <a:gd name="connsiteX12056" fmla="*/ 1933113 w 2482948"/>
              <a:gd name="connsiteY12056" fmla="*/ 895510 h 2128862"/>
              <a:gd name="connsiteX12057" fmla="*/ 1933492 w 2482948"/>
              <a:gd name="connsiteY12057" fmla="*/ 894615 h 2128862"/>
              <a:gd name="connsiteX12058" fmla="*/ 1932733 w 2482948"/>
              <a:gd name="connsiteY12058" fmla="*/ 894502 h 2128862"/>
              <a:gd name="connsiteX12059" fmla="*/ 1929675 w 2482948"/>
              <a:gd name="connsiteY12059" fmla="*/ 894045 h 2128862"/>
              <a:gd name="connsiteX12060" fmla="*/ 1222025 w 2482948"/>
              <a:gd name="connsiteY12060" fmla="*/ 892503 h 2128862"/>
              <a:gd name="connsiteX12061" fmla="*/ 1214348 w 2482948"/>
              <a:gd name="connsiteY12061" fmla="*/ 900662 h 2128862"/>
              <a:gd name="connsiteX12062" fmla="*/ 1222961 w 2482948"/>
              <a:gd name="connsiteY12062" fmla="*/ 892734 h 2128862"/>
              <a:gd name="connsiteX12063" fmla="*/ 2183634 w 2482948"/>
              <a:gd name="connsiteY12063" fmla="*/ 892015 h 2128862"/>
              <a:gd name="connsiteX12064" fmla="*/ 2183142 w 2482948"/>
              <a:gd name="connsiteY12064" fmla="*/ 894799 h 2128862"/>
              <a:gd name="connsiteX12065" fmla="*/ 2183120 w 2482948"/>
              <a:gd name="connsiteY12065" fmla="*/ 894922 h 2128862"/>
              <a:gd name="connsiteX12066" fmla="*/ 2190561 w 2482948"/>
              <a:gd name="connsiteY12066" fmla="*/ 894922 h 2128862"/>
              <a:gd name="connsiteX12067" fmla="*/ 2191868 w 2482948"/>
              <a:gd name="connsiteY12067" fmla="*/ 892481 h 2128862"/>
              <a:gd name="connsiteX12068" fmla="*/ 2191925 w 2482948"/>
              <a:gd name="connsiteY12068" fmla="*/ 892375 h 2128862"/>
              <a:gd name="connsiteX12069" fmla="*/ 2191929 w 2482948"/>
              <a:gd name="connsiteY12069" fmla="*/ 892367 h 2128862"/>
              <a:gd name="connsiteX12070" fmla="*/ 2333717 w 2482948"/>
              <a:gd name="connsiteY12070" fmla="*/ 892004 h 2128862"/>
              <a:gd name="connsiteX12071" fmla="*/ 2332709 w 2482948"/>
              <a:gd name="connsiteY12071" fmla="*/ 893682 h 2128862"/>
              <a:gd name="connsiteX12072" fmla="*/ 2306511 w 2482948"/>
              <a:gd name="connsiteY12072" fmla="*/ 938080 h 2128862"/>
              <a:gd name="connsiteX12073" fmla="*/ 2306511 w 2482948"/>
              <a:gd name="connsiteY12073" fmla="*/ 938908 h 2128862"/>
              <a:gd name="connsiteX12074" fmla="*/ 2279238 w 2482948"/>
              <a:gd name="connsiteY12074" fmla="*/ 1004710 h 2128862"/>
              <a:gd name="connsiteX12075" fmla="*/ 2277429 w 2482948"/>
              <a:gd name="connsiteY12075" fmla="*/ 1009476 h 2128862"/>
              <a:gd name="connsiteX12076" fmla="*/ 2275976 w 2482948"/>
              <a:gd name="connsiteY12076" fmla="*/ 1013304 h 2128862"/>
              <a:gd name="connsiteX12077" fmla="*/ 2275415 w 2482948"/>
              <a:gd name="connsiteY12077" fmla="*/ 1014781 h 2128862"/>
              <a:gd name="connsiteX12078" fmla="*/ 2293910 w 2482948"/>
              <a:gd name="connsiteY12078" fmla="*/ 991627 h 2128862"/>
              <a:gd name="connsiteX12079" fmla="*/ 2297271 w 2482948"/>
              <a:gd name="connsiteY12079" fmla="*/ 986229 h 2128862"/>
              <a:gd name="connsiteX12080" fmla="*/ 2303927 w 2482948"/>
              <a:gd name="connsiteY12080" fmla="*/ 975540 h 2128862"/>
              <a:gd name="connsiteX12081" fmla="*/ 2313321 w 2482948"/>
              <a:gd name="connsiteY12081" fmla="*/ 954878 h 2128862"/>
              <a:gd name="connsiteX12082" fmla="*/ 2326945 w 2482948"/>
              <a:gd name="connsiteY12082" fmla="*/ 919082 h 2128862"/>
              <a:gd name="connsiteX12083" fmla="*/ 2333081 w 2482948"/>
              <a:gd name="connsiteY12083" fmla="*/ 895808 h 2128862"/>
              <a:gd name="connsiteX12084" fmla="*/ 1431938 w 2482948"/>
              <a:gd name="connsiteY12084" fmla="*/ 891805 h 2128862"/>
              <a:gd name="connsiteX12085" fmla="*/ 1439076 w 2482948"/>
              <a:gd name="connsiteY12085" fmla="*/ 894089 h 2128862"/>
              <a:gd name="connsiteX12086" fmla="*/ 1439302 w 2482948"/>
              <a:gd name="connsiteY12086" fmla="*/ 893031 h 2128862"/>
              <a:gd name="connsiteX12087" fmla="*/ 1072415 w 2482948"/>
              <a:gd name="connsiteY12087" fmla="*/ 891686 h 2128862"/>
              <a:gd name="connsiteX12088" fmla="*/ 1133922 w 2482948"/>
              <a:gd name="connsiteY12088" fmla="*/ 920323 h 2128862"/>
              <a:gd name="connsiteX12089" fmla="*/ 1164723 w 2482948"/>
              <a:gd name="connsiteY12089" fmla="*/ 934663 h 2128862"/>
              <a:gd name="connsiteX12090" fmla="*/ 1166753 w 2482948"/>
              <a:gd name="connsiteY12090" fmla="*/ 935308 h 2128862"/>
              <a:gd name="connsiteX12091" fmla="*/ 1167360 w 2482948"/>
              <a:gd name="connsiteY12091" fmla="*/ 935501 h 2128862"/>
              <a:gd name="connsiteX12092" fmla="*/ 1083295 w 2482948"/>
              <a:gd name="connsiteY12092" fmla="*/ 896321 h 2128862"/>
              <a:gd name="connsiteX12093" fmla="*/ 1074968 w 2482948"/>
              <a:gd name="connsiteY12093" fmla="*/ 892440 h 2128862"/>
              <a:gd name="connsiteX12094" fmla="*/ 1074606 w 2482948"/>
              <a:gd name="connsiteY12094" fmla="*/ 892334 h 2128862"/>
              <a:gd name="connsiteX12095" fmla="*/ 1073354 w 2482948"/>
              <a:gd name="connsiteY12095" fmla="*/ 891964 h 2128862"/>
              <a:gd name="connsiteX12096" fmla="*/ 2169134 w 2482948"/>
              <a:gd name="connsiteY12096" fmla="*/ 891399 h 2128862"/>
              <a:gd name="connsiteX12097" fmla="*/ 2168804 w 2482948"/>
              <a:gd name="connsiteY12097" fmla="*/ 891987 h 2128862"/>
              <a:gd name="connsiteX12098" fmla="*/ 2167673 w 2482948"/>
              <a:gd name="connsiteY12098" fmla="*/ 894000 h 2128862"/>
              <a:gd name="connsiteX12099" fmla="*/ 2167155 w 2482948"/>
              <a:gd name="connsiteY12099" fmla="*/ 894922 h 2128862"/>
              <a:gd name="connsiteX12100" fmla="*/ 2176991 w 2482948"/>
              <a:gd name="connsiteY12100" fmla="*/ 894922 h 2128862"/>
              <a:gd name="connsiteX12101" fmla="*/ 2177604 w 2482948"/>
              <a:gd name="connsiteY12101" fmla="*/ 891759 h 2128862"/>
              <a:gd name="connsiteX12102" fmla="*/ 1911235 w 2482948"/>
              <a:gd name="connsiteY12102" fmla="*/ 891290 h 2128862"/>
              <a:gd name="connsiteX12103" fmla="*/ 1910573 w 2482948"/>
              <a:gd name="connsiteY12103" fmla="*/ 892802 h 2128862"/>
              <a:gd name="connsiteX12104" fmla="*/ 1910476 w 2482948"/>
              <a:gd name="connsiteY12104" fmla="*/ 893023 h 2128862"/>
              <a:gd name="connsiteX12105" fmla="*/ 1913978 w 2482948"/>
              <a:gd name="connsiteY12105" fmla="*/ 893717 h 2128862"/>
              <a:gd name="connsiteX12106" fmla="*/ 1914074 w 2482948"/>
              <a:gd name="connsiteY12106" fmla="*/ 891714 h 2128862"/>
              <a:gd name="connsiteX12107" fmla="*/ 2161320 w 2482948"/>
              <a:gd name="connsiteY12107" fmla="*/ 891067 h 2128862"/>
              <a:gd name="connsiteX12108" fmla="*/ 2160433 w 2482948"/>
              <a:gd name="connsiteY12108" fmla="*/ 894922 h 2128862"/>
              <a:gd name="connsiteX12109" fmla="*/ 2161094 w 2482948"/>
              <a:gd name="connsiteY12109" fmla="*/ 894922 h 2128862"/>
              <a:gd name="connsiteX12110" fmla="*/ 2161203 w 2482948"/>
              <a:gd name="connsiteY12110" fmla="*/ 894691 h 2128862"/>
              <a:gd name="connsiteX12111" fmla="*/ 2161764 w 2482948"/>
              <a:gd name="connsiteY12111" fmla="*/ 893692 h 2128862"/>
              <a:gd name="connsiteX12112" fmla="*/ 2162386 w 2482948"/>
              <a:gd name="connsiteY12112" fmla="*/ 892582 h 2128862"/>
              <a:gd name="connsiteX12113" fmla="*/ 2163192 w 2482948"/>
              <a:gd name="connsiteY12113" fmla="*/ 891146 h 2128862"/>
              <a:gd name="connsiteX12114" fmla="*/ 2162644 w 2482948"/>
              <a:gd name="connsiteY12114" fmla="*/ 891123 h 2128862"/>
              <a:gd name="connsiteX12115" fmla="*/ 2161507 w 2482948"/>
              <a:gd name="connsiteY12115" fmla="*/ 891075 h 2128862"/>
              <a:gd name="connsiteX12116" fmla="*/ 1215989 w 2482948"/>
              <a:gd name="connsiteY12116" fmla="*/ 891009 h 2128862"/>
              <a:gd name="connsiteX12117" fmla="*/ 1214474 w 2482948"/>
              <a:gd name="connsiteY12117" fmla="*/ 893959 h 2128862"/>
              <a:gd name="connsiteX12118" fmla="*/ 1214967 w 2482948"/>
              <a:gd name="connsiteY12118" fmla="*/ 893424 h 2128862"/>
              <a:gd name="connsiteX12119" fmla="*/ 1216341 w 2482948"/>
              <a:gd name="connsiteY12119" fmla="*/ 891929 h 2128862"/>
              <a:gd name="connsiteX12120" fmla="*/ 1216803 w 2482948"/>
              <a:gd name="connsiteY12120" fmla="*/ 891210 h 2128862"/>
              <a:gd name="connsiteX12121" fmla="*/ 1011955 w 2482948"/>
              <a:gd name="connsiteY12121" fmla="*/ 891004 h 2128862"/>
              <a:gd name="connsiteX12122" fmla="*/ 1013919 w 2482948"/>
              <a:gd name="connsiteY12122" fmla="*/ 898627 h 2128862"/>
              <a:gd name="connsiteX12123" fmla="*/ 1013979 w 2482948"/>
              <a:gd name="connsiteY12123" fmla="*/ 903746 h 2128862"/>
              <a:gd name="connsiteX12124" fmla="*/ 1016243 w 2482948"/>
              <a:gd name="connsiteY12124" fmla="*/ 904515 h 2128862"/>
              <a:gd name="connsiteX12125" fmla="*/ 1017300 w 2482948"/>
              <a:gd name="connsiteY12125" fmla="*/ 904875 h 2128862"/>
              <a:gd name="connsiteX12126" fmla="*/ 1017591 w 2482948"/>
              <a:gd name="connsiteY12126" fmla="*/ 895435 h 2128862"/>
              <a:gd name="connsiteX12127" fmla="*/ 1017672 w 2482948"/>
              <a:gd name="connsiteY12127" fmla="*/ 892821 h 2128862"/>
              <a:gd name="connsiteX12128" fmla="*/ 1016800 w 2482948"/>
              <a:gd name="connsiteY12128" fmla="*/ 892544 h 2128862"/>
              <a:gd name="connsiteX12129" fmla="*/ 1015552 w 2482948"/>
              <a:gd name="connsiteY12129" fmla="*/ 892148 h 2128862"/>
              <a:gd name="connsiteX12130" fmla="*/ 1906508 w 2482948"/>
              <a:gd name="connsiteY12130" fmla="*/ 890836 h 2128862"/>
              <a:gd name="connsiteX12131" fmla="*/ 1906177 w 2482948"/>
              <a:gd name="connsiteY12131" fmla="*/ 890904 h 2128862"/>
              <a:gd name="connsiteX12132" fmla="*/ 1905488 w 2482948"/>
              <a:gd name="connsiteY12132" fmla="*/ 891044 h 2128862"/>
              <a:gd name="connsiteX12133" fmla="*/ 1903023 w 2482948"/>
              <a:gd name="connsiteY12133" fmla="*/ 891546 h 2128862"/>
              <a:gd name="connsiteX12134" fmla="*/ 1905941 w 2482948"/>
              <a:gd name="connsiteY12134" fmla="*/ 892125 h 2128862"/>
              <a:gd name="connsiteX12135" fmla="*/ 914140 w 2482948"/>
              <a:gd name="connsiteY12135" fmla="*/ 890585 h 2128862"/>
              <a:gd name="connsiteX12136" fmla="*/ 889327 w 2482948"/>
              <a:gd name="connsiteY12136" fmla="*/ 892029 h 2128862"/>
              <a:gd name="connsiteX12137" fmla="*/ 907012 w 2482948"/>
              <a:gd name="connsiteY12137" fmla="*/ 898731 h 2128862"/>
              <a:gd name="connsiteX12138" fmla="*/ 928042 w 2482948"/>
              <a:gd name="connsiteY12138" fmla="*/ 895587 h 2128862"/>
              <a:gd name="connsiteX12139" fmla="*/ 926575 w 2482948"/>
              <a:gd name="connsiteY12139" fmla="*/ 895059 h 2128862"/>
              <a:gd name="connsiteX12140" fmla="*/ 923652 w 2482948"/>
              <a:gd name="connsiteY12140" fmla="*/ 894007 h 2128862"/>
              <a:gd name="connsiteX12141" fmla="*/ 2116211 w 2482948"/>
              <a:gd name="connsiteY12141" fmla="*/ 890584 h 2128862"/>
              <a:gd name="connsiteX12142" fmla="*/ 2115916 w 2482948"/>
              <a:gd name="connsiteY12142" fmla="*/ 892232 h 2128862"/>
              <a:gd name="connsiteX12143" fmla="*/ 2115821 w 2482948"/>
              <a:gd name="connsiteY12143" fmla="*/ 892764 h 2128862"/>
              <a:gd name="connsiteX12144" fmla="*/ 2115595 w 2482948"/>
              <a:gd name="connsiteY12144" fmla="*/ 894023 h 2128862"/>
              <a:gd name="connsiteX12145" fmla="*/ 2124894 w 2482948"/>
              <a:gd name="connsiteY12145" fmla="*/ 897044 h 2128862"/>
              <a:gd name="connsiteX12146" fmla="*/ 2125661 w 2482948"/>
              <a:gd name="connsiteY12146" fmla="*/ 897293 h 2128862"/>
              <a:gd name="connsiteX12147" fmla="*/ 2131432 w 2482948"/>
              <a:gd name="connsiteY12147" fmla="*/ 899167 h 2128862"/>
              <a:gd name="connsiteX12148" fmla="*/ 2131763 w 2482948"/>
              <a:gd name="connsiteY12148" fmla="*/ 898493 h 2128862"/>
              <a:gd name="connsiteX12149" fmla="*/ 1941205 w 2482948"/>
              <a:gd name="connsiteY12149" fmla="*/ 890514 h 2128862"/>
              <a:gd name="connsiteX12150" fmla="*/ 1941203 w 2482948"/>
              <a:gd name="connsiteY12150" fmla="*/ 890544 h 2128862"/>
              <a:gd name="connsiteX12151" fmla="*/ 1941192 w 2482948"/>
              <a:gd name="connsiteY12151" fmla="*/ 890692 h 2128862"/>
              <a:gd name="connsiteX12152" fmla="*/ 1941163 w 2482948"/>
              <a:gd name="connsiteY12152" fmla="*/ 891071 h 2128862"/>
              <a:gd name="connsiteX12153" fmla="*/ 1949388 w 2482948"/>
              <a:gd name="connsiteY12153" fmla="*/ 892302 h 2128862"/>
              <a:gd name="connsiteX12154" fmla="*/ 1956972 w 2482948"/>
              <a:gd name="connsiteY12154" fmla="*/ 894233 h 2128862"/>
              <a:gd name="connsiteX12155" fmla="*/ 1958728 w 2482948"/>
              <a:gd name="connsiteY12155" fmla="*/ 894902 h 2128862"/>
              <a:gd name="connsiteX12156" fmla="*/ 1958810 w 2482948"/>
              <a:gd name="connsiteY12156" fmla="*/ 893895 h 2128862"/>
              <a:gd name="connsiteX12157" fmla="*/ 1954351 w 2482948"/>
              <a:gd name="connsiteY12157" fmla="*/ 892304 h 2128862"/>
              <a:gd name="connsiteX12158" fmla="*/ 1457538 w 2482948"/>
              <a:gd name="connsiteY12158" fmla="*/ 890368 h 2128862"/>
              <a:gd name="connsiteX12159" fmla="*/ 1457214 w 2482948"/>
              <a:gd name="connsiteY12159" fmla="*/ 891937 h 2128862"/>
              <a:gd name="connsiteX12160" fmla="*/ 1465758 w 2482948"/>
              <a:gd name="connsiteY12160" fmla="*/ 894990 h 2128862"/>
              <a:gd name="connsiteX12161" fmla="*/ 1466008 w 2482948"/>
              <a:gd name="connsiteY12161" fmla="*/ 893773 h 2128862"/>
              <a:gd name="connsiteX12162" fmla="*/ 1466118 w 2482948"/>
              <a:gd name="connsiteY12162" fmla="*/ 893399 h 2128862"/>
              <a:gd name="connsiteX12163" fmla="*/ 1459204 w 2482948"/>
              <a:gd name="connsiteY12163" fmla="*/ 890923 h 2128862"/>
              <a:gd name="connsiteX12164" fmla="*/ 1353384 w 2482948"/>
              <a:gd name="connsiteY12164" fmla="*/ 890350 h 2128862"/>
              <a:gd name="connsiteX12165" fmla="*/ 1346134 w 2482948"/>
              <a:gd name="connsiteY12165" fmla="*/ 891107 h 2128862"/>
              <a:gd name="connsiteX12166" fmla="*/ 1346914 w 2482948"/>
              <a:gd name="connsiteY12166" fmla="*/ 891687 h 2128862"/>
              <a:gd name="connsiteX12167" fmla="*/ 1348787 w 2482948"/>
              <a:gd name="connsiteY12167" fmla="*/ 893079 h 2128862"/>
              <a:gd name="connsiteX12168" fmla="*/ 1348979 w 2482948"/>
              <a:gd name="connsiteY12168" fmla="*/ 893222 h 2128862"/>
              <a:gd name="connsiteX12169" fmla="*/ 1349445 w 2482948"/>
              <a:gd name="connsiteY12169" fmla="*/ 893325 h 2128862"/>
              <a:gd name="connsiteX12170" fmla="*/ 1350222 w 2482948"/>
              <a:gd name="connsiteY12170" fmla="*/ 893495 h 2128862"/>
              <a:gd name="connsiteX12171" fmla="*/ 1350233 w 2482948"/>
              <a:gd name="connsiteY12171" fmla="*/ 893498 h 2128862"/>
              <a:gd name="connsiteX12172" fmla="*/ 1357782 w 2482948"/>
              <a:gd name="connsiteY12172" fmla="*/ 892860 h 2128862"/>
              <a:gd name="connsiteX12173" fmla="*/ 1354721 w 2482948"/>
              <a:gd name="connsiteY12173" fmla="*/ 891113 h 2128862"/>
              <a:gd name="connsiteX12174" fmla="*/ 1589747 w 2482948"/>
              <a:gd name="connsiteY12174" fmla="*/ 889622 h 2128862"/>
              <a:gd name="connsiteX12175" fmla="*/ 1589019 w 2482948"/>
              <a:gd name="connsiteY12175" fmla="*/ 891867 h 2128862"/>
              <a:gd name="connsiteX12176" fmla="*/ 1588159 w 2482948"/>
              <a:gd name="connsiteY12176" fmla="*/ 894520 h 2128862"/>
              <a:gd name="connsiteX12177" fmla="*/ 1587291 w 2482948"/>
              <a:gd name="connsiteY12177" fmla="*/ 897196 h 2128862"/>
              <a:gd name="connsiteX12178" fmla="*/ 1588300 w 2482948"/>
              <a:gd name="connsiteY12178" fmla="*/ 897996 h 2128862"/>
              <a:gd name="connsiteX12179" fmla="*/ 1590693 w 2482948"/>
              <a:gd name="connsiteY12179" fmla="*/ 899894 h 2128862"/>
              <a:gd name="connsiteX12180" fmla="*/ 1593560 w 2482948"/>
              <a:gd name="connsiteY12180" fmla="*/ 902168 h 2128862"/>
              <a:gd name="connsiteX12181" fmla="*/ 1594653 w 2482948"/>
              <a:gd name="connsiteY12181" fmla="*/ 898630 h 2128862"/>
              <a:gd name="connsiteX12182" fmla="*/ 1595534 w 2482948"/>
              <a:gd name="connsiteY12182" fmla="*/ 895779 h 2128862"/>
              <a:gd name="connsiteX12183" fmla="*/ 1595838 w 2482948"/>
              <a:gd name="connsiteY12183" fmla="*/ 894795 h 2128862"/>
              <a:gd name="connsiteX12184" fmla="*/ 1362746 w 2482948"/>
              <a:gd name="connsiteY12184" fmla="*/ 889373 h 2128862"/>
              <a:gd name="connsiteX12185" fmla="*/ 1360562 w 2482948"/>
              <a:gd name="connsiteY12185" fmla="*/ 889601 h 2128862"/>
              <a:gd name="connsiteX12186" fmla="*/ 1365173 w 2482948"/>
              <a:gd name="connsiteY12186" fmla="*/ 892236 h 2128862"/>
              <a:gd name="connsiteX12187" fmla="*/ 1365521 w 2482948"/>
              <a:gd name="connsiteY12187" fmla="*/ 892207 h 2128862"/>
              <a:gd name="connsiteX12188" fmla="*/ 1367883 w 2482948"/>
              <a:gd name="connsiteY12188" fmla="*/ 892008 h 2128862"/>
              <a:gd name="connsiteX12189" fmla="*/ 1364685 w 2482948"/>
              <a:gd name="connsiteY12189" fmla="*/ 890367 h 2128862"/>
              <a:gd name="connsiteX12190" fmla="*/ 1372605 w 2482948"/>
              <a:gd name="connsiteY12190" fmla="*/ 889271 h 2128862"/>
              <a:gd name="connsiteX12191" fmla="*/ 1376484 w 2482948"/>
              <a:gd name="connsiteY12191" fmla="*/ 891281 h 2128862"/>
              <a:gd name="connsiteX12192" fmla="*/ 1376501 w 2482948"/>
              <a:gd name="connsiteY12192" fmla="*/ 891280 h 2128862"/>
              <a:gd name="connsiteX12193" fmla="*/ 1376609 w 2482948"/>
              <a:gd name="connsiteY12193" fmla="*/ 891271 h 2128862"/>
              <a:gd name="connsiteX12194" fmla="*/ 1376829 w 2482948"/>
              <a:gd name="connsiteY12194" fmla="*/ 891252 h 2128862"/>
              <a:gd name="connsiteX12195" fmla="*/ 1378166 w 2482948"/>
              <a:gd name="connsiteY12195" fmla="*/ 891487 h 2128862"/>
              <a:gd name="connsiteX12196" fmla="*/ 1382001 w 2482948"/>
              <a:gd name="connsiteY12196" fmla="*/ 892159 h 2128862"/>
              <a:gd name="connsiteX12197" fmla="*/ 1377649 w 2482948"/>
              <a:gd name="connsiteY12197" fmla="*/ 890052 h 2128862"/>
              <a:gd name="connsiteX12198" fmla="*/ 1971874 w 2482948"/>
              <a:gd name="connsiteY12198" fmla="*/ 889161 h 2128862"/>
              <a:gd name="connsiteX12199" fmla="*/ 1971517 w 2482948"/>
              <a:gd name="connsiteY12199" fmla="*/ 889949 h 2128862"/>
              <a:gd name="connsiteX12200" fmla="*/ 1971304 w 2482948"/>
              <a:gd name="connsiteY12200" fmla="*/ 890418 h 2128862"/>
              <a:gd name="connsiteX12201" fmla="*/ 1971102 w 2482948"/>
              <a:gd name="connsiteY12201" fmla="*/ 890863 h 2128862"/>
              <a:gd name="connsiteX12202" fmla="*/ 1976054 w 2482948"/>
              <a:gd name="connsiteY12202" fmla="*/ 893086 h 2128862"/>
              <a:gd name="connsiteX12203" fmla="*/ 1980353 w 2482948"/>
              <a:gd name="connsiteY12203" fmla="*/ 895015 h 2128862"/>
              <a:gd name="connsiteX12204" fmla="*/ 1980417 w 2482948"/>
              <a:gd name="connsiteY12204" fmla="*/ 894420 h 2128862"/>
              <a:gd name="connsiteX12205" fmla="*/ 1980534 w 2482948"/>
              <a:gd name="connsiteY12205" fmla="*/ 893336 h 2128862"/>
              <a:gd name="connsiteX12206" fmla="*/ 1972694 w 2482948"/>
              <a:gd name="connsiteY12206" fmla="*/ 889557 h 2128862"/>
              <a:gd name="connsiteX12207" fmla="*/ 1971966 w 2482948"/>
              <a:gd name="connsiteY12207" fmla="*/ 889206 h 2128862"/>
              <a:gd name="connsiteX12208" fmla="*/ 951718 w 2482948"/>
              <a:gd name="connsiteY12208" fmla="*/ 888397 h 2128862"/>
              <a:gd name="connsiteX12209" fmla="*/ 935453 w 2482948"/>
              <a:gd name="connsiteY12209" fmla="*/ 889344 h 2128862"/>
              <a:gd name="connsiteX12210" fmla="*/ 925842 w 2482948"/>
              <a:gd name="connsiteY12210" fmla="*/ 889904 h 2128862"/>
              <a:gd name="connsiteX12211" fmla="*/ 925952 w 2482948"/>
              <a:gd name="connsiteY12211" fmla="*/ 889943 h 2128862"/>
              <a:gd name="connsiteX12212" fmla="*/ 927208 w 2482948"/>
              <a:gd name="connsiteY12212" fmla="*/ 890395 h 2128862"/>
              <a:gd name="connsiteX12213" fmla="*/ 936149 w 2482948"/>
              <a:gd name="connsiteY12213" fmla="*/ 893613 h 2128862"/>
              <a:gd name="connsiteX12214" fmla="*/ 939239 w 2482948"/>
              <a:gd name="connsiteY12214" fmla="*/ 892722 h 2128862"/>
              <a:gd name="connsiteX12215" fmla="*/ 952060 w 2482948"/>
              <a:gd name="connsiteY12215" fmla="*/ 888513 h 2128862"/>
              <a:gd name="connsiteX12216" fmla="*/ 951940 w 2482948"/>
              <a:gd name="connsiteY12216" fmla="*/ 888473 h 2128862"/>
              <a:gd name="connsiteX12217" fmla="*/ 1922035 w 2482948"/>
              <a:gd name="connsiteY12217" fmla="*/ 888207 h 2128862"/>
              <a:gd name="connsiteX12218" fmla="*/ 1922852 w 2482948"/>
              <a:gd name="connsiteY12218" fmla="*/ 888330 h 2128862"/>
              <a:gd name="connsiteX12219" fmla="*/ 1935474 w 2482948"/>
              <a:gd name="connsiteY12219" fmla="*/ 890219 h 2128862"/>
              <a:gd name="connsiteX12220" fmla="*/ 1935617 w 2482948"/>
              <a:gd name="connsiteY12220" fmla="*/ 889933 h 2128862"/>
              <a:gd name="connsiteX12221" fmla="*/ 1935620 w 2482948"/>
              <a:gd name="connsiteY12221" fmla="*/ 889927 h 2128862"/>
              <a:gd name="connsiteX12222" fmla="*/ 1935701 w 2482948"/>
              <a:gd name="connsiteY12222" fmla="*/ 889765 h 2128862"/>
              <a:gd name="connsiteX12223" fmla="*/ 1931049 w 2482948"/>
              <a:gd name="connsiteY12223" fmla="*/ 889132 h 2128862"/>
              <a:gd name="connsiteX12224" fmla="*/ 786757 w 2482948"/>
              <a:gd name="connsiteY12224" fmla="*/ 888007 h 2128862"/>
              <a:gd name="connsiteX12225" fmla="*/ 783988 w 2482948"/>
              <a:gd name="connsiteY12225" fmla="*/ 891365 h 2128862"/>
              <a:gd name="connsiteX12226" fmla="*/ 787278 w 2482948"/>
              <a:gd name="connsiteY12226" fmla="*/ 892650 h 2128862"/>
              <a:gd name="connsiteX12227" fmla="*/ 789670 w 2482948"/>
              <a:gd name="connsiteY12227" fmla="*/ 893584 h 2128862"/>
              <a:gd name="connsiteX12228" fmla="*/ 790523 w 2482948"/>
              <a:gd name="connsiteY12228" fmla="*/ 893917 h 2128862"/>
              <a:gd name="connsiteX12229" fmla="*/ 791882 w 2482948"/>
              <a:gd name="connsiteY12229" fmla="*/ 894382 h 2128862"/>
              <a:gd name="connsiteX12230" fmla="*/ 801851 w 2482948"/>
              <a:gd name="connsiteY12230" fmla="*/ 896242 h 2128862"/>
              <a:gd name="connsiteX12231" fmla="*/ 817328 w 2482948"/>
              <a:gd name="connsiteY12231" fmla="*/ 899130 h 2128862"/>
              <a:gd name="connsiteX12232" fmla="*/ 818066 w 2482948"/>
              <a:gd name="connsiteY12232" fmla="*/ 899243 h 2128862"/>
              <a:gd name="connsiteX12233" fmla="*/ 819526 w 2482948"/>
              <a:gd name="connsiteY12233" fmla="*/ 899467 h 2128862"/>
              <a:gd name="connsiteX12234" fmla="*/ 805854 w 2482948"/>
              <a:gd name="connsiteY12234" fmla="*/ 893794 h 2128862"/>
              <a:gd name="connsiteX12235" fmla="*/ 802190 w 2482948"/>
              <a:gd name="connsiteY12235" fmla="*/ 892274 h 2128862"/>
              <a:gd name="connsiteX12236" fmla="*/ 1561473 w 2482948"/>
              <a:gd name="connsiteY12236" fmla="*/ 887604 h 2128862"/>
              <a:gd name="connsiteX12237" fmla="*/ 1560005 w 2482948"/>
              <a:gd name="connsiteY12237" fmla="*/ 892571 h 2128862"/>
              <a:gd name="connsiteX12238" fmla="*/ 1560813 w 2482948"/>
              <a:gd name="connsiteY12238" fmla="*/ 894494 h 2128862"/>
              <a:gd name="connsiteX12239" fmla="*/ 1565054 w 2482948"/>
              <a:gd name="connsiteY12239" fmla="*/ 898985 h 2128862"/>
              <a:gd name="connsiteX12240" fmla="*/ 1566926 w 2482948"/>
              <a:gd name="connsiteY12240" fmla="*/ 900967 h 2128862"/>
              <a:gd name="connsiteX12241" fmla="*/ 1568197 w 2482948"/>
              <a:gd name="connsiteY12241" fmla="*/ 897238 h 2128862"/>
              <a:gd name="connsiteX12242" fmla="*/ 1569973 w 2482948"/>
              <a:gd name="connsiteY12242" fmla="*/ 892025 h 2128862"/>
              <a:gd name="connsiteX12243" fmla="*/ 1569869 w 2482948"/>
              <a:gd name="connsiteY12243" fmla="*/ 891971 h 2128862"/>
              <a:gd name="connsiteX12244" fmla="*/ 1569495 w 2482948"/>
              <a:gd name="connsiteY12244" fmla="*/ 891776 h 2128862"/>
              <a:gd name="connsiteX12245" fmla="*/ 1348360 w 2482948"/>
              <a:gd name="connsiteY12245" fmla="*/ 887482 h 2128862"/>
              <a:gd name="connsiteX12246" fmla="*/ 1344698 w 2482948"/>
              <a:gd name="connsiteY12246" fmla="*/ 887900 h 2128862"/>
              <a:gd name="connsiteX12247" fmla="*/ 1345023 w 2482948"/>
              <a:gd name="connsiteY12247" fmla="*/ 887868 h 2128862"/>
              <a:gd name="connsiteX12248" fmla="*/ 1345397 w 2482948"/>
              <a:gd name="connsiteY12248" fmla="*/ 887832 h 2128862"/>
              <a:gd name="connsiteX12249" fmla="*/ 1348453 w 2482948"/>
              <a:gd name="connsiteY12249" fmla="*/ 887536 h 2128862"/>
              <a:gd name="connsiteX12250" fmla="*/ 1348435 w 2482948"/>
              <a:gd name="connsiteY12250" fmla="*/ 887525 h 2128862"/>
              <a:gd name="connsiteX12251" fmla="*/ 1444761 w 2482948"/>
              <a:gd name="connsiteY12251" fmla="*/ 887442 h 2128862"/>
              <a:gd name="connsiteX12252" fmla="*/ 1444601 w 2482948"/>
              <a:gd name="connsiteY12252" fmla="*/ 888200 h 2128862"/>
              <a:gd name="connsiteX12253" fmla="*/ 1448587 w 2482948"/>
              <a:gd name="connsiteY12253" fmla="*/ 888855 h 2128862"/>
              <a:gd name="connsiteX12254" fmla="*/ 1453836 w 2482948"/>
              <a:gd name="connsiteY12254" fmla="*/ 890730 h 2128862"/>
              <a:gd name="connsiteX12255" fmla="*/ 1454149 w 2482948"/>
              <a:gd name="connsiteY12255" fmla="*/ 889238 h 2128862"/>
              <a:gd name="connsiteX12256" fmla="*/ 1453730 w 2482948"/>
              <a:gd name="connsiteY12256" fmla="*/ 889099 h 2128862"/>
              <a:gd name="connsiteX12257" fmla="*/ 1451133 w 2482948"/>
              <a:gd name="connsiteY12257" fmla="*/ 888233 h 2128862"/>
              <a:gd name="connsiteX12258" fmla="*/ 1487581 w 2482948"/>
              <a:gd name="connsiteY12258" fmla="*/ 887035 h 2128862"/>
              <a:gd name="connsiteX12259" fmla="*/ 1487500 w 2482948"/>
              <a:gd name="connsiteY12259" fmla="*/ 887324 h 2128862"/>
              <a:gd name="connsiteX12260" fmla="*/ 1487237 w 2482948"/>
              <a:gd name="connsiteY12260" fmla="*/ 888258 h 2128862"/>
              <a:gd name="connsiteX12261" fmla="*/ 1493525 w 2482948"/>
              <a:gd name="connsiteY12261" fmla="*/ 890602 h 2128862"/>
              <a:gd name="connsiteX12262" fmla="*/ 1496561 w 2482948"/>
              <a:gd name="connsiteY12262" fmla="*/ 892102 h 2128862"/>
              <a:gd name="connsiteX12263" fmla="*/ 1496762 w 2482948"/>
              <a:gd name="connsiteY12263" fmla="*/ 891366 h 2128862"/>
              <a:gd name="connsiteX12264" fmla="*/ 1493705 w 2482948"/>
              <a:gd name="connsiteY12264" fmla="*/ 889924 h 2128862"/>
              <a:gd name="connsiteX12265" fmla="*/ 1502492 w 2482948"/>
              <a:gd name="connsiteY12265" fmla="*/ 887025 h 2128862"/>
              <a:gd name="connsiteX12266" fmla="*/ 1502389 w 2482948"/>
              <a:gd name="connsiteY12266" fmla="*/ 887405 h 2128862"/>
              <a:gd name="connsiteX12267" fmla="*/ 1502262 w 2482948"/>
              <a:gd name="connsiteY12267" fmla="*/ 887873 h 2128862"/>
              <a:gd name="connsiteX12268" fmla="*/ 1511067 w 2482948"/>
              <a:gd name="connsiteY12268" fmla="*/ 892208 h 2128862"/>
              <a:gd name="connsiteX12269" fmla="*/ 1511184 w 2482948"/>
              <a:gd name="connsiteY12269" fmla="*/ 891863 h 2128862"/>
              <a:gd name="connsiteX12270" fmla="*/ 1440592 w 2482948"/>
              <a:gd name="connsiteY12270" fmla="*/ 886924 h 2128862"/>
              <a:gd name="connsiteX12271" fmla="*/ 1440594 w 2482948"/>
              <a:gd name="connsiteY12271" fmla="*/ 886924 h 2128862"/>
              <a:gd name="connsiteX12272" fmla="*/ 1440607 w 2482948"/>
              <a:gd name="connsiteY12272" fmla="*/ 886929 h 2128862"/>
              <a:gd name="connsiteX12273" fmla="*/ 1440607 w 2482948"/>
              <a:gd name="connsiteY12273" fmla="*/ 886927 h 2128862"/>
              <a:gd name="connsiteX12274" fmla="*/ 1440607 w 2482948"/>
              <a:gd name="connsiteY12274" fmla="*/ 886926 h 2128862"/>
              <a:gd name="connsiteX12275" fmla="*/ 1055520 w 2482948"/>
              <a:gd name="connsiteY12275" fmla="*/ 886697 h 2128862"/>
              <a:gd name="connsiteX12276" fmla="*/ 1052959 w 2482948"/>
              <a:gd name="connsiteY12276" fmla="*/ 895957 h 2128862"/>
              <a:gd name="connsiteX12277" fmla="*/ 1055849 w 2482948"/>
              <a:gd name="connsiteY12277" fmla="*/ 886794 h 2128862"/>
              <a:gd name="connsiteX12278" fmla="*/ 1743419 w 2482948"/>
              <a:gd name="connsiteY12278" fmla="*/ 886535 h 2128862"/>
              <a:gd name="connsiteX12279" fmla="*/ 1743392 w 2482948"/>
              <a:gd name="connsiteY12279" fmla="*/ 886609 h 2128862"/>
              <a:gd name="connsiteX12280" fmla="*/ 1742917 w 2482948"/>
              <a:gd name="connsiteY12280" fmla="*/ 887899 h 2128862"/>
              <a:gd name="connsiteX12281" fmla="*/ 1732672 w 2482948"/>
              <a:gd name="connsiteY12281" fmla="*/ 915715 h 2128862"/>
              <a:gd name="connsiteX12282" fmla="*/ 1739407 w 2482948"/>
              <a:gd name="connsiteY12282" fmla="*/ 942781 h 2128862"/>
              <a:gd name="connsiteX12283" fmla="*/ 1742399 w 2482948"/>
              <a:gd name="connsiteY12283" fmla="*/ 952123 h 2128862"/>
              <a:gd name="connsiteX12284" fmla="*/ 1743523 w 2482948"/>
              <a:gd name="connsiteY12284" fmla="*/ 948966 h 2128862"/>
              <a:gd name="connsiteX12285" fmla="*/ 1747025 w 2482948"/>
              <a:gd name="connsiteY12285" fmla="*/ 939128 h 2128862"/>
              <a:gd name="connsiteX12286" fmla="*/ 1750164 w 2482948"/>
              <a:gd name="connsiteY12286" fmla="*/ 930312 h 2128862"/>
              <a:gd name="connsiteX12287" fmla="*/ 1746006 w 2482948"/>
              <a:gd name="connsiteY12287" fmla="*/ 916431 h 2128862"/>
              <a:gd name="connsiteX12288" fmla="*/ 1357114 w 2482948"/>
              <a:gd name="connsiteY12288" fmla="*/ 886485 h 2128862"/>
              <a:gd name="connsiteX12289" fmla="*/ 1356847 w 2482948"/>
              <a:gd name="connsiteY12289" fmla="*/ 886515 h 2128862"/>
              <a:gd name="connsiteX12290" fmla="*/ 1356746 w 2482948"/>
              <a:gd name="connsiteY12290" fmla="*/ 886527 h 2128862"/>
              <a:gd name="connsiteX12291" fmla="*/ 1355444 w 2482948"/>
              <a:gd name="connsiteY12291" fmla="*/ 886675 h 2128862"/>
              <a:gd name="connsiteX12292" fmla="*/ 1355453 w 2482948"/>
              <a:gd name="connsiteY12292" fmla="*/ 886681 h 2128862"/>
              <a:gd name="connsiteX12293" fmla="*/ 1355515 w 2482948"/>
              <a:gd name="connsiteY12293" fmla="*/ 886716 h 2128862"/>
              <a:gd name="connsiteX12294" fmla="*/ 1355719 w 2482948"/>
              <a:gd name="connsiteY12294" fmla="*/ 886832 h 2128862"/>
              <a:gd name="connsiteX12295" fmla="*/ 1356691 w 2482948"/>
              <a:gd name="connsiteY12295" fmla="*/ 886738 h 2128862"/>
              <a:gd name="connsiteX12296" fmla="*/ 1356699 w 2482948"/>
              <a:gd name="connsiteY12296" fmla="*/ 886738 h 2128862"/>
              <a:gd name="connsiteX12297" fmla="*/ 1357462 w 2482948"/>
              <a:gd name="connsiteY12297" fmla="*/ 886664 h 2128862"/>
              <a:gd name="connsiteX12298" fmla="*/ 1357209 w 2482948"/>
              <a:gd name="connsiteY12298" fmla="*/ 886534 h 2128862"/>
              <a:gd name="connsiteX12299" fmla="*/ 1357139 w 2482948"/>
              <a:gd name="connsiteY12299" fmla="*/ 886498 h 2128862"/>
              <a:gd name="connsiteX12300" fmla="*/ 1604249 w 2482948"/>
              <a:gd name="connsiteY12300" fmla="*/ 886227 h 2128862"/>
              <a:gd name="connsiteX12301" fmla="*/ 1603653 w 2482948"/>
              <a:gd name="connsiteY12301" fmla="*/ 888160 h 2128862"/>
              <a:gd name="connsiteX12302" fmla="*/ 1602290 w 2482948"/>
              <a:gd name="connsiteY12302" fmla="*/ 892585 h 2128862"/>
              <a:gd name="connsiteX12303" fmla="*/ 1618661 w 2482948"/>
              <a:gd name="connsiteY12303" fmla="*/ 906551 h 2128862"/>
              <a:gd name="connsiteX12304" fmla="*/ 1619168 w 2482948"/>
              <a:gd name="connsiteY12304" fmla="*/ 904886 h 2128862"/>
              <a:gd name="connsiteX12305" fmla="*/ 1828115 w 2482948"/>
              <a:gd name="connsiteY12305" fmla="*/ 886010 h 2128862"/>
              <a:gd name="connsiteX12306" fmla="*/ 1820897 w 2482948"/>
              <a:gd name="connsiteY12306" fmla="*/ 902334 h 2128862"/>
              <a:gd name="connsiteX12307" fmla="*/ 1816264 w 2482948"/>
              <a:gd name="connsiteY12307" fmla="*/ 915603 h 2128862"/>
              <a:gd name="connsiteX12308" fmla="*/ 1814733 w 2482948"/>
              <a:gd name="connsiteY12308" fmla="*/ 919987 h 2128862"/>
              <a:gd name="connsiteX12309" fmla="*/ 1814655 w 2482948"/>
              <a:gd name="connsiteY12309" fmla="*/ 920210 h 2128862"/>
              <a:gd name="connsiteX12310" fmla="*/ 1821379 w 2482948"/>
              <a:gd name="connsiteY12310" fmla="*/ 966394 h 2128862"/>
              <a:gd name="connsiteX12311" fmla="*/ 1821486 w 2482948"/>
              <a:gd name="connsiteY12311" fmla="*/ 966097 h 2128862"/>
              <a:gd name="connsiteX12312" fmla="*/ 1822380 w 2482948"/>
              <a:gd name="connsiteY12312" fmla="*/ 963605 h 2128862"/>
              <a:gd name="connsiteX12313" fmla="*/ 1831870 w 2482948"/>
              <a:gd name="connsiteY12313" fmla="*/ 937174 h 2128862"/>
              <a:gd name="connsiteX12314" fmla="*/ 1827462 w 2482948"/>
              <a:gd name="connsiteY12314" fmla="*/ 892128 h 2128862"/>
              <a:gd name="connsiteX12315" fmla="*/ 1827855 w 2482948"/>
              <a:gd name="connsiteY12315" fmla="*/ 888445 h 2128862"/>
              <a:gd name="connsiteX12316" fmla="*/ 1827951 w 2482948"/>
              <a:gd name="connsiteY12316" fmla="*/ 887550 h 2128862"/>
              <a:gd name="connsiteX12317" fmla="*/ 1395708 w 2482948"/>
              <a:gd name="connsiteY12317" fmla="*/ 885767 h 2128862"/>
              <a:gd name="connsiteX12318" fmla="*/ 1396051 w 2482948"/>
              <a:gd name="connsiteY12318" fmla="*/ 885920 h 2128862"/>
              <a:gd name="connsiteX12319" fmla="*/ 1397044 w 2482948"/>
              <a:gd name="connsiteY12319" fmla="*/ 886362 h 2128862"/>
              <a:gd name="connsiteX12320" fmla="*/ 1401817 w 2482948"/>
              <a:gd name="connsiteY12320" fmla="*/ 888490 h 2128862"/>
              <a:gd name="connsiteX12321" fmla="*/ 1412372 w 2482948"/>
              <a:gd name="connsiteY12321" fmla="*/ 890334 h 2128862"/>
              <a:gd name="connsiteX12322" fmla="*/ 1410170 w 2482948"/>
              <a:gd name="connsiteY12322" fmla="*/ 889421 h 2128862"/>
              <a:gd name="connsiteX12323" fmla="*/ 1405155 w 2482948"/>
              <a:gd name="connsiteY12323" fmla="*/ 887341 h 2128862"/>
              <a:gd name="connsiteX12324" fmla="*/ 1399412 w 2482948"/>
              <a:gd name="connsiteY12324" fmla="*/ 886384 h 2128862"/>
              <a:gd name="connsiteX12325" fmla="*/ 1397361 w 2482948"/>
              <a:gd name="connsiteY12325" fmla="*/ 886042 h 2128862"/>
              <a:gd name="connsiteX12326" fmla="*/ 1964685 w 2482948"/>
              <a:gd name="connsiteY12326" fmla="*/ 885696 h 2128862"/>
              <a:gd name="connsiteX12327" fmla="*/ 1964651 w 2482948"/>
              <a:gd name="connsiteY12327" fmla="*/ 886122 h 2128862"/>
              <a:gd name="connsiteX12328" fmla="*/ 1964592 w 2482948"/>
              <a:gd name="connsiteY12328" fmla="*/ 886861 h 2128862"/>
              <a:gd name="connsiteX12329" fmla="*/ 1964508 w 2482948"/>
              <a:gd name="connsiteY12329" fmla="*/ 887904 h 2128862"/>
              <a:gd name="connsiteX12330" fmla="*/ 1966871 w 2482948"/>
              <a:gd name="connsiteY12330" fmla="*/ 888965 h 2128862"/>
              <a:gd name="connsiteX12331" fmla="*/ 1967218 w 2482948"/>
              <a:gd name="connsiteY12331" fmla="*/ 888199 h 2128862"/>
              <a:gd name="connsiteX12332" fmla="*/ 1967381 w 2482948"/>
              <a:gd name="connsiteY12332" fmla="*/ 887839 h 2128862"/>
              <a:gd name="connsiteX12333" fmla="*/ 1967695 w 2482948"/>
              <a:gd name="connsiteY12333" fmla="*/ 887147 h 2128862"/>
              <a:gd name="connsiteX12334" fmla="*/ 2144264 w 2482948"/>
              <a:gd name="connsiteY12334" fmla="*/ 885680 h 2128862"/>
              <a:gd name="connsiteX12335" fmla="*/ 2142673 w 2482948"/>
              <a:gd name="connsiteY12335" fmla="*/ 888914 h 2128862"/>
              <a:gd name="connsiteX12336" fmla="*/ 2150977 w 2482948"/>
              <a:gd name="connsiteY12336" fmla="*/ 892854 h 2128862"/>
              <a:gd name="connsiteX12337" fmla="*/ 2155677 w 2482948"/>
              <a:gd name="connsiteY12337" fmla="*/ 893991 h 2128862"/>
              <a:gd name="connsiteX12338" fmla="*/ 2156441 w 2482948"/>
              <a:gd name="connsiteY12338" fmla="*/ 890656 h 2128862"/>
              <a:gd name="connsiteX12339" fmla="*/ 2156598 w 2482948"/>
              <a:gd name="connsiteY12339" fmla="*/ 889970 h 2128862"/>
              <a:gd name="connsiteX12340" fmla="*/ 2152492 w 2482948"/>
              <a:gd name="connsiteY12340" fmla="*/ 888992 h 2128862"/>
              <a:gd name="connsiteX12341" fmla="*/ 2145089 w 2482948"/>
              <a:gd name="connsiteY12341" fmla="*/ 885829 h 2128862"/>
              <a:gd name="connsiteX12342" fmla="*/ 1051702 w 2482948"/>
              <a:gd name="connsiteY12342" fmla="*/ 885569 h 2128862"/>
              <a:gd name="connsiteX12343" fmla="*/ 1050828 w 2482948"/>
              <a:gd name="connsiteY12343" fmla="*/ 888841 h 2128862"/>
              <a:gd name="connsiteX12344" fmla="*/ 1048461 w 2482948"/>
              <a:gd name="connsiteY12344" fmla="*/ 897693 h 2128862"/>
              <a:gd name="connsiteX12345" fmla="*/ 1048476 w 2482948"/>
              <a:gd name="connsiteY12345" fmla="*/ 897698 h 2128862"/>
              <a:gd name="connsiteX12346" fmla="*/ 1050081 w 2482948"/>
              <a:gd name="connsiteY12346" fmla="*/ 892375 h 2128862"/>
              <a:gd name="connsiteX12347" fmla="*/ 1052003 w 2482948"/>
              <a:gd name="connsiteY12347" fmla="*/ 885994 h 2128862"/>
              <a:gd name="connsiteX12348" fmla="*/ 1052048 w 2482948"/>
              <a:gd name="connsiteY12348" fmla="*/ 885676 h 2128862"/>
              <a:gd name="connsiteX12349" fmla="*/ 1052048 w 2482948"/>
              <a:gd name="connsiteY12349" fmla="*/ 885671 h 2128862"/>
              <a:gd name="connsiteX12350" fmla="*/ 1051961 w 2482948"/>
              <a:gd name="connsiteY12350" fmla="*/ 885645 h 2128862"/>
              <a:gd name="connsiteX12351" fmla="*/ 1051902 w 2482948"/>
              <a:gd name="connsiteY12351" fmla="*/ 885628 h 2128862"/>
              <a:gd name="connsiteX12352" fmla="*/ 2184800 w 2482948"/>
              <a:gd name="connsiteY12352" fmla="*/ 885423 h 2128862"/>
              <a:gd name="connsiteX12353" fmla="*/ 2184773 w 2482948"/>
              <a:gd name="connsiteY12353" fmla="*/ 885574 h 2128862"/>
              <a:gd name="connsiteX12354" fmla="*/ 2184769 w 2482948"/>
              <a:gd name="connsiteY12354" fmla="*/ 885599 h 2128862"/>
              <a:gd name="connsiteX12355" fmla="*/ 2184714 w 2482948"/>
              <a:gd name="connsiteY12355" fmla="*/ 885912 h 2128862"/>
              <a:gd name="connsiteX12356" fmla="*/ 2189748 w 2482948"/>
              <a:gd name="connsiteY12356" fmla="*/ 886133 h 2128862"/>
              <a:gd name="connsiteX12357" fmla="*/ 2195140 w 2482948"/>
              <a:gd name="connsiteY12357" fmla="*/ 886369 h 2128862"/>
              <a:gd name="connsiteX12358" fmla="*/ 2195141 w 2482948"/>
              <a:gd name="connsiteY12358" fmla="*/ 886367 h 2128862"/>
              <a:gd name="connsiteX12359" fmla="*/ 2190507 w 2482948"/>
              <a:gd name="connsiteY12359" fmla="*/ 885944 h 2128862"/>
              <a:gd name="connsiteX12360" fmla="*/ 1646974 w 2482948"/>
              <a:gd name="connsiteY12360" fmla="*/ 885321 h 2128862"/>
              <a:gd name="connsiteX12361" fmla="*/ 1647143 w 2482948"/>
              <a:gd name="connsiteY12361" fmla="*/ 891889 h 2128862"/>
              <a:gd name="connsiteX12362" fmla="*/ 1650197 w 2482948"/>
              <a:gd name="connsiteY12362" fmla="*/ 900420 h 2128862"/>
              <a:gd name="connsiteX12363" fmla="*/ 1367771 w 2482948"/>
              <a:gd name="connsiteY12363" fmla="*/ 885270 h 2128862"/>
              <a:gd name="connsiteX12364" fmla="*/ 1367767 w 2482948"/>
              <a:gd name="connsiteY12364" fmla="*/ 885271 h 2128862"/>
              <a:gd name="connsiteX12365" fmla="*/ 1367685 w 2482948"/>
              <a:gd name="connsiteY12365" fmla="*/ 885280 h 2128862"/>
              <a:gd name="connsiteX12366" fmla="*/ 1365404 w 2482948"/>
              <a:gd name="connsiteY12366" fmla="*/ 885540 h 2128862"/>
              <a:gd name="connsiteX12367" fmla="*/ 1365980 w 2482948"/>
              <a:gd name="connsiteY12367" fmla="*/ 885839 h 2128862"/>
              <a:gd name="connsiteX12368" fmla="*/ 1367464 w 2482948"/>
              <a:gd name="connsiteY12368" fmla="*/ 885695 h 2128862"/>
              <a:gd name="connsiteX12369" fmla="*/ 1368451 w 2482948"/>
              <a:gd name="connsiteY12369" fmla="*/ 885599 h 2128862"/>
              <a:gd name="connsiteX12370" fmla="*/ 1556928 w 2482948"/>
              <a:gd name="connsiteY12370" fmla="*/ 885239 h 2128862"/>
              <a:gd name="connsiteX12371" fmla="*/ 1557086 w 2482948"/>
              <a:gd name="connsiteY12371" fmla="*/ 885617 h 2128862"/>
              <a:gd name="connsiteX12372" fmla="*/ 1557184 w 2482948"/>
              <a:gd name="connsiteY12372" fmla="*/ 885850 h 2128862"/>
              <a:gd name="connsiteX12373" fmla="*/ 1557307 w 2482948"/>
              <a:gd name="connsiteY12373" fmla="*/ 885436 h 2128862"/>
              <a:gd name="connsiteX12374" fmla="*/ 1557304 w 2482948"/>
              <a:gd name="connsiteY12374" fmla="*/ 885435 h 2128862"/>
              <a:gd name="connsiteX12375" fmla="*/ 1557275 w 2482948"/>
              <a:gd name="connsiteY12375" fmla="*/ 885420 h 2128862"/>
              <a:gd name="connsiteX12376" fmla="*/ 2312148 w 2482948"/>
              <a:gd name="connsiteY12376" fmla="*/ 885208 h 2128862"/>
              <a:gd name="connsiteX12377" fmla="*/ 2289413 w 2482948"/>
              <a:gd name="connsiteY12377" fmla="*/ 920156 h 2128862"/>
              <a:gd name="connsiteX12378" fmla="*/ 2273410 w 2482948"/>
              <a:gd name="connsiteY12378" fmla="*/ 956725 h 2128862"/>
              <a:gd name="connsiteX12379" fmla="*/ 2272191 w 2482948"/>
              <a:gd name="connsiteY12379" fmla="*/ 960316 h 2128862"/>
              <a:gd name="connsiteX12380" fmla="*/ 2271578 w 2482948"/>
              <a:gd name="connsiteY12380" fmla="*/ 962123 h 2128862"/>
              <a:gd name="connsiteX12381" fmla="*/ 2268634 w 2482948"/>
              <a:gd name="connsiteY12381" fmla="*/ 967638 h 2128862"/>
              <a:gd name="connsiteX12382" fmla="*/ 2263642 w 2482948"/>
              <a:gd name="connsiteY12382" fmla="*/ 979045 h 2128862"/>
              <a:gd name="connsiteX12383" fmla="*/ 2261255 w 2482948"/>
              <a:gd name="connsiteY12383" fmla="*/ 984501 h 2128862"/>
              <a:gd name="connsiteX12384" fmla="*/ 2261231 w 2482948"/>
              <a:gd name="connsiteY12384" fmla="*/ 984554 h 2128862"/>
              <a:gd name="connsiteX12385" fmla="*/ 2261199 w 2482948"/>
              <a:gd name="connsiteY12385" fmla="*/ 984635 h 2128862"/>
              <a:gd name="connsiteX12386" fmla="*/ 2240618 w 2482948"/>
              <a:gd name="connsiteY12386" fmla="*/ 1036698 h 2128862"/>
              <a:gd name="connsiteX12387" fmla="*/ 2245298 w 2482948"/>
              <a:gd name="connsiteY12387" fmla="*/ 1031403 h 2128862"/>
              <a:gd name="connsiteX12388" fmla="*/ 2246925 w 2482948"/>
              <a:gd name="connsiteY12388" fmla="*/ 1029562 h 2128862"/>
              <a:gd name="connsiteX12389" fmla="*/ 2271839 w 2482948"/>
              <a:gd name="connsiteY12389" fmla="*/ 990967 h 2128862"/>
              <a:gd name="connsiteX12390" fmla="*/ 2278696 w 2482948"/>
              <a:gd name="connsiteY12390" fmla="*/ 979497 h 2128862"/>
              <a:gd name="connsiteX12391" fmla="*/ 2283403 w 2482948"/>
              <a:gd name="connsiteY12391" fmla="*/ 971623 h 2128862"/>
              <a:gd name="connsiteX12392" fmla="*/ 2308387 w 2482948"/>
              <a:gd name="connsiteY12392" fmla="*/ 906702 h 2128862"/>
              <a:gd name="connsiteX12393" fmla="*/ 2308393 w 2482948"/>
              <a:gd name="connsiteY12393" fmla="*/ 906686 h 2128862"/>
              <a:gd name="connsiteX12394" fmla="*/ 2308402 w 2482948"/>
              <a:gd name="connsiteY12394" fmla="*/ 906664 h 2128862"/>
              <a:gd name="connsiteX12395" fmla="*/ 2311324 w 2482948"/>
              <a:gd name="connsiteY12395" fmla="*/ 889927 h 2128862"/>
              <a:gd name="connsiteX12396" fmla="*/ 1892761 w 2482948"/>
              <a:gd name="connsiteY12396" fmla="*/ 885193 h 2128862"/>
              <a:gd name="connsiteX12397" fmla="*/ 1886127 w 2482948"/>
              <a:gd name="connsiteY12397" fmla="*/ 886283 h 2128862"/>
              <a:gd name="connsiteX12398" fmla="*/ 1892747 w 2482948"/>
              <a:gd name="connsiteY12398" fmla="*/ 885946 h 2128862"/>
              <a:gd name="connsiteX12399" fmla="*/ 1919815 w 2482948"/>
              <a:gd name="connsiteY12399" fmla="*/ 885012 h 2128862"/>
              <a:gd name="connsiteX12400" fmla="*/ 1919814 w 2482948"/>
              <a:gd name="connsiteY12400" fmla="*/ 885021 h 2128862"/>
              <a:gd name="connsiteX12401" fmla="*/ 1919808 w 2482948"/>
              <a:gd name="connsiteY12401" fmla="*/ 885150 h 2128862"/>
              <a:gd name="connsiteX12402" fmla="*/ 1920373 w 2482948"/>
              <a:gd name="connsiteY12402" fmla="*/ 885070 h 2128862"/>
              <a:gd name="connsiteX12403" fmla="*/ 991876 w 2482948"/>
              <a:gd name="connsiteY12403" fmla="*/ 884621 h 2128862"/>
              <a:gd name="connsiteX12404" fmla="*/ 991023 w 2482948"/>
              <a:gd name="connsiteY12404" fmla="*/ 888249 h 2128862"/>
              <a:gd name="connsiteX12405" fmla="*/ 993471 w 2482948"/>
              <a:gd name="connsiteY12405" fmla="*/ 886306 h 2128862"/>
              <a:gd name="connsiteX12406" fmla="*/ 993110 w 2482948"/>
              <a:gd name="connsiteY12406" fmla="*/ 885654 h 2128862"/>
              <a:gd name="connsiteX12407" fmla="*/ 992680 w 2482948"/>
              <a:gd name="connsiteY12407" fmla="*/ 884876 h 2128862"/>
              <a:gd name="connsiteX12408" fmla="*/ 1914243 w 2482948"/>
              <a:gd name="connsiteY12408" fmla="*/ 884427 h 2128862"/>
              <a:gd name="connsiteX12409" fmla="*/ 1913537 w 2482948"/>
              <a:gd name="connsiteY12409" fmla="*/ 886039 h 2128862"/>
              <a:gd name="connsiteX12410" fmla="*/ 1914352 w 2482948"/>
              <a:gd name="connsiteY12410" fmla="*/ 885923 h 2128862"/>
              <a:gd name="connsiteX12411" fmla="*/ 1914418 w 2482948"/>
              <a:gd name="connsiteY12411" fmla="*/ 884541 h 2128862"/>
              <a:gd name="connsiteX12412" fmla="*/ 1914423 w 2482948"/>
              <a:gd name="connsiteY12412" fmla="*/ 884448 h 2128862"/>
              <a:gd name="connsiteX12413" fmla="*/ 1914423 w 2482948"/>
              <a:gd name="connsiteY12413" fmla="*/ 884446 h 2128862"/>
              <a:gd name="connsiteX12414" fmla="*/ 1914334 w 2482948"/>
              <a:gd name="connsiteY12414" fmla="*/ 884437 h 2128862"/>
              <a:gd name="connsiteX12415" fmla="*/ 2173092 w 2482948"/>
              <a:gd name="connsiteY12415" fmla="*/ 884353 h 2128862"/>
              <a:gd name="connsiteX12416" fmla="*/ 2172649 w 2482948"/>
              <a:gd name="connsiteY12416" fmla="*/ 885142 h 2128862"/>
              <a:gd name="connsiteX12417" fmla="*/ 2176348 w 2482948"/>
              <a:gd name="connsiteY12417" fmla="*/ 885545 h 2128862"/>
              <a:gd name="connsiteX12418" fmla="*/ 2178787 w 2482948"/>
              <a:gd name="connsiteY12418" fmla="*/ 885652 h 2128862"/>
              <a:gd name="connsiteX12419" fmla="*/ 2178918 w 2482948"/>
              <a:gd name="connsiteY12419" fmla="*/ 884975 h 2128862"/>
              <a:gd name="connsiteX12420" fmla="*/ 2178935 w 2482948"/>
              <a:gd name="connsiteY12420" fmla="*/ 884887 h 2128862"/>
              <a:gd name="connsiteX12421" fmla="*/ 2178931 w 2482948"/>
              <a:gd name="connsiteY12421" fmla="*/ 884886 h 2128862"/>
              <a:gd name="connsiteX12422" fmla="*/ 1016305 w 2482948"/>
              <a:gd name="connsiteY12422" fmla="*/ 884242 h 2128862"/>
              <a:gd name="connsiteX12423" fmla="*/ 1015625 w 2482948"/>
              <a:gd name="connsiteY12423" fmla="*/ 885408 h 2128862"/>
              <a:gd name="connsiteX12424" fmla="*/ 1013970 w 2482948"/>
              <a:gd name="connsiteY12424" fmla="*/ 886726 h 2128862"/>
              <a:gd name="connsiteX12425" fmla="*/ 1015603 w 2482948"/>
              <a:gd name="connsiteY12425" fmla="*/ 887245 h 2128862"/>
              <a:gd name="connsiteX12426" fmla="*/ 1016910 w 2482948"/>
              <a:gd name="connsiteY12426" fmla="*/ 887661 h 2128862"/>
              <a:gd name="connsiteX12427" fmla="*/ 2097787 w 2482948"/>
              <a:gd name="connsiteY12427" fmla="*/ 884199 h 2128862"/>
              <a:gd name="connsiteX12428" fmla="*/ 2097890 w 2482948"/>
              <a:gd name="connsiteY12428" fmla="*/ 884305 h 2128862"/>
              <a:gd name="connsiteX12429" fmla="*/ 2107714 w 2482948"/>
              <a:gd name="connsiteY12429" fmla="*/ 890906 h 2128862"/>
              <a:gd name="connsiteX12430" fmla="*/ 2109481 w 2482948"/>
              <a:gd name="connsiteY12430" fmla="*/ 887426 h 2128862"/>
              <a:gd name="connsiteX12431" fmla="*/ 2109588 w 2482948"/>
              <a:gd name="connsiteY12431" fmla="*/ 887215 h 2128862"/>
              <a:gd name="connsiteX12432" fmla="*/ 2108824 w 2482948"/>
              <a:gd name="connsiteY12432" fmla="*/ 886827 h 2128862"/>
              <a:gd name="connsiteX12433" fmla="*/ 2100233 w 2482948"/>
              <a:gd name="connsiteY12433" fmla="*/ 884719 h 2128862"/>
              <a:gd name="connsiteX12434" fmla="*/ 1381204 w 2482948"/>
              <a:gd name="connsiteY12434" fmla="*/ 883739 h 2128862"/>
              <a:gd name="connsiteX12435" fmla="*/ 1378487 w 2482948"/>
              <a:gd name="connsiteY12435" fmla="*/ 884049 h 2128862"/>
              <a:gd name="connsiteX12436" fmla="*/ 1376775 w 2482948"/>
              <a:gd name="connsiteY12436" fmla="*/ 884244 h 2128862"/>
              <a:gd name="connsiteX12437" fmla="*/ 1377725 w 2482948"/>
              <a:gd name="connsiteY12437" fmla="*/ 884701 h 2128862"/>
              <a:gd name="connsiteX12438" fmla="*/ 1379271 w 2482948"/>
              <a:gd name="connsiteY12438" fmla="*/ 884552 h 2128862"/>
              <a:gd name="connsiteX12439" fmla="*/ 1385465 w 2482948"/>
              <a:gd name="connsiteY12439" fmla="*/ 885634 h 2128862"/>
              <a:gd name="connsiteX12440" fmla="*/ 1385474 w 2482948"/>
              <a:gd name="connsiteY12440" fmla="*/ 885635 h 2128862"/>
              <a:gd name="connsiteX12441" fmla="*/ 1382448 w 2482948"/>
              <a:gd name="connsiteY12441" fmla="*/ 884291 h 2128862"/>
              <a:gd name="connsiteX12442" fmla="*/ 1381254 w 2482948"/>
              <a:gd name="connsiteY12442" fmla="*/ 883761 h 2128862"/>
              <a:gd name="connsiteX12443" fmla="*/ 1045371 w 2482948"/>
              <a:gd name="connsiteY12443" fmla="*/ 883699 h 2128862"/>
              <a:gd name="connsiteX12444" fmla="*/ 1045297 w 2482948"/>
              <a:gd name="connsiteY12444" fmla="*/ 885732 h 2128862"/>
              <a:gd name="connsiteX12445" fmla="*/ 1045056 w 2482948"/>
              <a:gd name="connsiteY12445" fmla="*/ 892411 h 2128862"/>
              <a:gd name="connsiteX12446" fmla="*/ 1046048 w 2482948"/>
              <a:gd name="connsiteY12446" fmla="*/ 883899 h 2128862"/>
              <a:gd name="connsiteX12447" fmla="*/ 1902368 w 2482948"/>
              <a:gd name="connsiteY12447" fmla="*/ 883615 h 2128862"/>
              <a:gd name="connsiteX12448" fmla="*/ 1899507 w 2482948"/>
              <a:gd name="connsiteY12448" fmla="*/ 884085 h 2128862"/>
              <a:gd name="connsiteX12449" fmla="*/ 1899479 w 2482948"/>
              <a:gd name="connsiteY12449" fmla="*/ 885604 h 2128862"/>
              <a:gd name="connsiteX12450" fmla="*/ 1903335 w 2482948"/>
              <a:gd name="connsiteY12450" fmla="*/ 885408 h 2128862"/>
              <a:gd name="connsiteX12451" fmla="*/ 1908553 w 2482948"/>
              <a:gd name="connsiteY12451" fmla="*/ 886189 h 2128862"/>
              <a:gd name="connsiteX12452" fmla="*/ 1908554 w 2482948"/>
              <a:gd name="connsiteY12452" fmla="*/ 886186 h 2128862"/>
              <a:gd name="connsiteX12453" fmla="*/ 1908598 w 2482948"/>
              <a:gd name="connsiteY12453" fmla="*/ 886086 h 2128862"/>
              <a:gd name="connsiteX12454" fmla="*/ 1909545 w 2482948"/>
              <a:gd name="connsiteY12454" fmla="*/ 883934 h 2128862"/>
              <a:gd name="connsiteX12455" fmla="*/ 1906506 w 2482948"/>
              <a:gd name="connsiteY12455" fmla="*/ 883615 h 2128862"/>
              <a:gd name="connsiteX12456" fmla="*/ 2162889 w 2482948"/>
              <a:gd name="connsiteY12456" fmla="*/ 883323 h 2128862"/>
              <a:gd name="connsiteX12457" fmla="*/ 2162861 w 2482948"/>
              <a:gd name="connsiteY12457" fmla="*/ 883519 h 2128862"/>
              <a:gd name="connsiteX12458" fmla="*/ 2162848 w 2482948"/>
              <a:gd name="connsiteY12458" fmla="*/ 883606 h 2128862"/>
              <a:gd name="connsiteX12459" fmla="*/ 2162781 w 2482948"/>
              <a:gd name="connsiteY12459" fmla="*/ 884066 h 2128862"/>
              <a:gd name="connsiteX12460" fmla="*/ 2166913 w 2482948"/>
              <a:gd name="connsiteY12460" fmla="*/ 884516 h 2128862"/>
              <a:gd name="connsiteX12461" fmla="*/ 2167302 w 2482948"/>
              <a:gd name="connsiteY12461" fmla="*/ 883824 h 2128862"/>
              <a:gd name="connsiteX12462" fmla="*/ 2163524 w 2482948"/>
              <a:gd name="connsiteY12462" fmla="*/ 883479 h 2128862"/>
              <a:gd name="connsiteX12463" fmla="*/ 2130719 w 2482948"/>
              <a:gd name="connsiteY12463" fmla="*/ 883243 h 2128862"/>
              <a:gd name="connsiteX12464" fmla="*/ 2133871 w 2482948"/>
              <a:gd name="connsiteY12464" fmla="*/ 884738 h 2128862"/>
              <a:gd name="connsiteX12465" fmla="*/ 2135220 w 2482948"/>
              <a:gd name="connsiteY12465" fmla="*/ 885378 h 2128862"/>
              <a:gd name="connsiteX12466" fmla="*/ 2135365 w 2482948"/>
              <a:gd name="connsiteY12466" fmla="*/ 884474 h 2128862"/>
              <a:gd name="connsiteX12467" fmla="*/ 2135427 w 2482948"/>
              <a:gd name="connsiteY12467" fmla="*/ 884090 h 2128862"/>
              <a:gd name="connsiteX12468" fmla="*/ 1459018 w 2482948"/>
              <a:gd name="connsiteY12468" fmla="*/ 883199 h 2128862"/>
              <a:gd name="connsiteX12469" fmla="*/ 1458909 w 2482948"/>
              <a:gd name="connsiteY12469" fmla="*/ 883725 h 2128862"/>
              <a:gd name="connsiteX12470" fmla="*/ 1458893 w 2482948"/>
              <a:gd name="connsiteY12470" fmla="*/ 883801 h 2128862"/>
              <a:gd name="connsiteX12471" fmla="*/ 1458833 w 2482948"/>
              <a:gd name="connsiteY12471" fmla="*/ 884092 h 2128862"/>
              <a:gd name="connsiteX12472" fmla="*/ 1462600 w 2482948"/>
              <a:gd name="connsiteY12472" fmla="*/ 884542 h 2128862"/>
              <a:gd name="connsiteX12473" fmla="*/ 1551435 w 2482948"/>
              <a:gd name="connsiteY12473" fmla="*/ 882382 h 2128862"/>
              <a:gd name="connsiteX12474" fmla="*/ 1551831 w 2482948"/>
              <a:gd name="connsiteY12474" fmla="*/ 883337 h 2128862"/>
              <a:gd name="connsiteX12475" fmla="*/ 1552052 w 2482948"/>
              <a:gd name="connsiteY12475" fmla="*/ 883869 h 2128862"/>
              <a:gd name="connsiteX12476" fmla="*/ 1552051 w 2482948"/>
              <a:gd name="connsiteY12476" fmla="*/ 883862 h 2128862"/>
              <a:gd name="connsiteX12477" fmla="*/ 1551798 w 2482948"/>
              <a:gd name="connsiteY12477" fmla="*/ 882571 h 2128862"/>
              <a:gd name="connsiteX12478" fmla="*/ 1650741 w 2482948"/>
              <a:gd name="connsiteY12478" fmla="*/ 882338 h 2128862"/>
              <a:gd name="connsiteX12479" fmla="*/ 1650728 w 2482948"/>
              <a:gd name="connsiteY12479" fmla="*/ 883891 h 2128862"/>
              <a:gd name="connsiteX12480" fmla="*/ 1651393 w 2482948"/>
              <a:gd name="connsiteY12480" fmla="*/ 885940 h 2128862"/>
              <a:gd name="connsiteX12481" fmla="*/ 1651234 w 2482948"/>
              <a:gd name="connsiteY12481" fmla="*/ 885063 h 2128862"/>
              <a:gd name="connsiteX12482" fmla="*/ 2118573 w 2482948"/>
              <a:gd name="connsiteY12482" fmla="*/ 882240 h 2128862"/>
              <a:gd name="connsiteX12483" fmla="*/ 2117550 w 2482948"/>
              <a:gd name="connsiteY12483" fmla="*/ 884256 h 2128862"/>
              <a:gd name="connsiteX12484" fmla="*/ 2117298 w 2482948"/>
              <a:gd name="connsiteY12484" fmla="*/ 884751 h 2128862"/>
              <a:gd name="connsiteX12485" fmla="*/ 2117230 w 2482948"/>
              <a:gd name="connsiteY12485" fmla="*/ 884885 h 2128862"/>
              <a:gd name="connsiteX12486" fmla="*/ 2117220 w 2482948"/>
              <a:gd name="connsiteY12486" fmla="*/ 884941 h 2128862"/>
              <a:gd name="connsiteX12487" fmla="*/ 2119353 w 2482948"/>
              <a:gd name="connsiteY12487" fmla="*/ 886026 h 2128862"/>
              <a:gd name="connsiteX12488" fmla="*/ 2122808 w 2482948"/>
              <a:gd name="connsiteY12488" fmla="*/ 886879 h 2128862"/>
              <a:gd name="connsiteX12489" fmla="*/ 2134513 w 2482948"/>
              <a:gd name="connsiteY12489" fmla="*/ 889766 h 2128862"/>
              <a:gd name="connsiteX12490" fmla="*/ 2134517 w 2482948"/>
              <a:gd name="connsiteY12490" fmla="*/ 889735 h 2128862"/>
              <a:gd name="connsiteX12491" fmla="*/ 2134522 w 2482948"/>
              <a:gd name="connsiteY12491" fmla="*/ 889704 h 2128862"/>
              <a:gd name="connsiteX12492" fmla="*/ 2134525 w 2482948"/>
              <a:gd name="connsiteY12492" fmla="*/ 889688 h 2128862"/>
              <a:gd name="connsiteX12493" fmla="*/ 1503801 w 2482948"/>
              <a:gd name="connsiteY12493" fmla="*/ 882177 h 2128862"/>
              <a:gd name="connsiteX12494" fmla="*/ 1503789 w 2482948"/>
              <a:gd name="connsiteY12494" fmla="*/ 882223 h 2128862"/>
              <a:gd name="connsiteX12495" fmla="*/ 1503784 w 2482948"/>
              <a:gd name="connsiteY12495" fmla="*/ 882241 h 2128862"/>
              <a:gd name="connsiteX12496" fmla="*/ 1503764 w 2482948"/>
              <a:gd name="connsiteY12496" fmla="*/ 882316 h 2128862"/>
              <a:gd name="connsiteX12497" fmla="*/ 1508598 w 2482948"/>
              <a:gd name="connsiteY12497" fmla="*/ 884643 h 2128862"/>
              <a:gd name="connsiteX12498" fmla="*/ 1509179 w 2482948"/>
              <a:gd name="connsiteY12498" fmla="*/ 884923 h 2128862"/>
              <a:gd name="connsiteX12499" fmla="*/ 1512926 w 2482948"/>
              <a:gd name="connsiteY12499" fmla="*/ 886727 h 2128862"/>
              <a:gd name="connsiteX12500" fmla="*/ 1512960 w 2482948"/>
              <a:gd name="connsiteY12500" fmla="*/ 886625 h 2128862"/>
              <a:gd name="connsiteX12501" fmla="*/ 1512983 w 2482948"/>
              <a:gd name="connsiteY12501" fmla="*/ 886557 h 2128862"/>
              <a:gd name="connsiteX12502" fmla="*/ 1513041 w 2482948"/>
              <a:gd name="connsiteY12502" fmla="*/ 886385 h 2128862"/>
              <a:gd name="connsiteX12503" fmla="*/ 1509363 w 2482948"/>
              <a:gd name="connsiteY12503" fmla="*/ 884012 h 2128862"/>
              <a:gd name="connsiteX12504" fmla="*/ 903139 w 2482948"/>
              <a:gd name="connsiteY12504" fmla="*/ 881733 h 2128862"/>
              <a:gd name="connsiteX12505" fmla="*/ 905063 w 2482948"/>
              <a:gd name="connsiteY12505" fmla="*/ 882426 h 2128862"/>
              <a:gd name="connsiteX12506" fmla="*/ 910621 w 2482948"/>
              <a:gd name="connsiteY12506" fmla="*/ 884426 h 2128862"/>
              <a:gd name="connsiteX12507" fmla="*/ 919500 w 2482948"/>
              <a:gd name="connsiteY12507" fmla="*/ 887621 h 2128862"/>
              <a:gd name="connsiteX12508" fmla="*/ 926655 w 2482948"/>
              <a:gd name="connsiteY12508" fmla="*/ 887424 h 2128862"/>
              <a:gd name="connsiteX12509" fmla="*/ 932373 w 2482948"/>
              <a:gd name="connsiteY12509" fmla="*/ 887266 h 2128862"/>
              <a:gd name="connsiteX12510" fmla="*/ 942378 w 2482948"/>
              <a:gd name="connsiteY12510" fmla="*/ 886990 h 2128862"/>
              <a:gd name="connsiteX12511" fmla="*/ 945140 w 2482948"/>
              <a:gd name="connsiteY12511" fmla="*/ 886171 h 2128862"/>
              <a:gd name="connsiteX12512" fmla="*/ 942216 w 2482948"/>
              <a:gd name="connsiteY12512" fmla="*/ 885181 h 2128862"/>
              <a:gd name="connsiteX12513" fmla="*/ 938606 w 2482948"/>
              <a:gd name="connsiteY12513" fmla="*/ 883959 h 2128862"/>
              <a:gd name="connsiteX12514" fmla="*/ 934900 w 2482948"/>
              <a:gd name="connsiteY12514" fmla="*/ 882705 h 2128862"/>
              <a:gd name="connsiteX12515" fmla="*/ 911147 w 2482948"/>
              <a:gd name="connsiteY12515" fmla="*/ 881978 h 2128862"/>
              <a:gd name="connsiteX12516" fmla="*/ 906799 w 2482948"/>
              <a:gd name="connsiteY12516" fmla="*/ 881845 h 2128862"/>
              <a:gd name="connsiteX12517" fmla="*/ 1038280 w 2482948"/>
              <a:gd name="connsiteY12517" fmla="*/ 881605 h 2128862"/>
              <a:gd name="connsiteX12518" fmla="*/ 1038049 w 2482948"/>
              <a:gd name="connsiteY12518" fmla="*/ 894382 h 2128862"/>
              <a:gd name="connsiteX12519" fmla="*/ 1038840 w 2482948"/>
              <a:gd name="connsiteY12519" fmla="*/ 894634 h 2128862"/>
              <a:gd name="connsiteX12520" fmla="*/ 1039927 w 2482948"/>
              <a:gd name="connsiteY12520" fmla="*/ 894980 h 2128862"/>
              <a:gd name="connsiteX12521" fmla="*/ 1041140 w 2482948"/>
              <a:gd name="connsiteY12521" fmla="*/ 882450 h 2128862"/>
              <a:gd name="connsiteX12522" fmla="*/ 1040410 w 2482948"/>
              <a:gd name="connsiteY12522" fmla="*/ 882234 h 2128862"/>
              <a:gd name="connsiteX12523" fmla="*/ 1474485 w 2482948"/>
              <a:gd name="connsiteY12523" fmla="*/ 881005 h 2128862"/>
              <a:gd name="connsiteX12524" fmla="*/ 1473828 w 2482948"/>
              <a:gd name="connsiteY12524" fmla="*/ 883259 h 2128862"/>
              <a:gd name="connsiteX12525" fmla="*/ 1483086 w 2482948"/>
              <a:gd name="connsiteY12525" fmla="*/ 886710 h 2128862"/>
              <a:gd name="connsiteX12526" fmla="*/ 1483535 w 2482948"/>
              <a:gd name="connsiteY12526" fmla="*/ 885127 h 2128862"/>
              <a:gd name="connsiteX12527" fmla="*/ 1476033 w 2482948"/>
              <a:gd name="connsiteY12527" fmla="*/ 881588 h 2128862"/>
              <a:gd name="connsiteX12528" fmla="*/ 1268989 w 2482948"/>
              <a:gd name="connsiteY12528" fmla="*/ 880864 h 2128862"/>
              <a:gd name="connsiteX12529" fmla="*/ 1268508 w 2482948"/>
              <a:gd name="connsiteY12529" fmla="*/ 880995 h 2128862"/>
              <a:gd name="connsiteX12530" fmla="*/ 1246368 w 2482948"/>
              <a:gd name="connsiteY12530" fmla="*/ 892875 h 2128862"/>
              <a:gd name="connsiteX12531" fmla="*/ 1262541 w 2482948"/>
              <a:gd name="connsiteY12531" fmla="*/ 896861 h 2128862"/>
              <a:gd name="connsiteX12532" fmla="*/ 1265904 w 2482948"/>
              <a:gd name="connsiteY12532" fmla="*/ 895807 h 2128862"/>
              <a:gd name="connsiteX12533" fmla="*/ 1269196 w 2482948"/>
              <a:gd name="connsiteY12533" fmla="*/ 894775 h 2128862"/>
              <a:gd name="connsiteX12534" fmla="*/ 1270065 w 2482948"/>
              <a:gd name="connsiteY12534" fmla="*/ 881102 h 2128862"/>
              <a:gd name="connsiteX12535" fmla="*/ 1268993 w 2482948"/>
              <a:gd name="connsiteY12535" fmla="*/ 880865 h 2128862"/>
              <a:gd name="connsiteX12536" fmla="*/ 2206640 w 2482948"/>
              <a:gd name="connsiteY12536" fmla="*/ 880811 h 2128862"/>
              <a:gd name="connsiteX12537" fmla="*/ 2206531 w 2482948"/>
              <a:gd name="connsiteY12537" fmla="*/ 881193 h 2128862"/>
              <a:gd name="connsiteX12538" fmla="*/ 2206465 w 2482948"/>
              <a:gd name="connsiteY12538" fmla="*/ 881422 h 2128862"/>
              <a:gd name="connsiteX12539" fmla="*/ 2206385 w 2482948"/>
              <a:gd name="connsiteY12539" fmla="*/ 881700 h 2128862"/>
              <a:gd name="connsiteX12540" fmla="*/ 2218265 w 2482948"/>
              <a:gd name="connsiteY12540" fmla="*/ 882788 h 2128862"/>
              <a:gd name="connsiteX12541" fmla="*/ 2220858 w 2482948"/>
              <a:gd name="connsiteY12541" fmla="*/ 882427 h 2128862"/>
              <a:gd name="connsiteX12542" fmla="*/ 2217062 w 2482948"/>
              <a:gd name="connsiteY12542" fmla="*/ 881995 h 2128862"/>
              <a:gd name="connsiteX12543" fmla="*/ 1489375 w 2482948"/>
              <a:gd name="connsiteY12543" fmla="*/ 880645 h 2128862"/>
              <a:gd name="connsiteX12544" fmla="*/ 1489357 w 2482948"/>
              <a:gd name="connsiteY12544" fmla="*/ 880711 h 2128862"/>
              <a:gd name="connsiteX12545" fmla="*/ 1489157 w 2482948"/>
              <a:gd name="connsiteY12545" fmla="*/ 881420 h 2128862"/>
              <a:gd name="connsiteX12546" fmla="*/ 1498257 w 2482948"/>
              <a:gd name="connsiteY12546" fmla="*/ 885900 h 2128862"/>
              <a:gd name="connsiteX12547" fmla="*/ 1498329 w 2482948"/>
              <a:gd name="connsiteY12547" fmla="*/ 885634 h 2128862"/>
              <a:gd name="connsiteX12548" fmla="*/ 1498400 w 2482948"/>
              <a:gd name="connsiteY12548" fmla="*/ 885374 h 2128862"/>
              <a:gd name="connsiteX12549" fmla="*/ 1498496 w 2482948"/>
              <a:gd name="connsiteY12549" fmla="*/ 885023 h 2128862"/>
              <a:gd name="connsiteX12550" fmla="*/ 2003799 w 2482948"/>
              <a:gd name="connsiteY12550" fmla="*/ 880535 h 2128862"/>
              <a:gd name="connsiteX12551" fmla="*/ 1996938 w 2482948"/>
              <a:gd name="connsiteY12551" fmla="*/ 895943 h 2128862"/>
              <a:gd name="connsiteX12552" fmla="*/ 2001430 w 2482948"/>
              <a:gd name="connsiteY12552" fmla="*/ 898116 h 2128862"/>
              <a:gd name="connsiteX12553" fmla="*/ 1578554 w 2482948"/>
              <a:gd name="connsiteY12553" fmla="*/ 880255 h 2128862"/>
              <a:gd name="connsiteX12554" fmla="*/ 1575216 w 2482948"/>
              <a:gd name="connsiteY12554" fmla="*/ 890095 h 2128862"/>
              <a:gd name="connsiteX12555" fmla="*/ 1583538 w 2482948"/>
              <a:gd name="connsiteY12555" fmla="*/ 894437 h 2128862"/>
              <a:gd name="connsiteX12556" fmla="*/ 1586105 w 2482948"/>
              <a:gd name="connsiteY12556" fmla="*/ 886527 h 2128862"/>
              <a:gd name="connsiteX12557" fmla="*/ 1583894 w 2482948"/>
              <a:gd name="connsiteY12557" fmla="*/ 884649 h 2128862"/>
              <a:gd name="connsiteX12558" fmla="*/ 1583430 w 2482948"/>
              <a:gd name="connsiteY12558" fmla="*/ 884255 h 2128862"/>
              <a:gd name="connsiteX12559" fmla="*/ 1579045 w 2482948"/>
              <a:gd name="connsiteY12559" fmla="*/ 880530 h 2128862"/>
              <a:gd name="connsiteX12560" fmla="*/ 1945662 w 2482948"/>
              <a:gd name="connsiteY12560" fmla="*/ 879744 h 2128862"/>
              <a:gd name="connsiteX12561" fmla="*/ 1945662 w 2482948"/>
              <a:gd name="connsiteY12561" fmla="*/ 879745 h 2128862"/>
              <a:gd name="connsiteX12562" fmla="*/ 1945646 w 2482948"/>
              <a:gd name="connsiteY12562" fmla="*/ 879776 h 2128862"/>
              <a:gd name="connsiteX12563" fmla="*/ 1944032 w 2482948"/>
              <a:gd name="connsiteY12563" fmla="*/ 883025 h 2128862"/>
              <a:gd name="connsiteX12564" fmla="*/ 1952284 w 2482948"/>
              <a:gd name="connsiteY12564" fmla="*/ 883890 h 2128862"/>
              <a:gd name="connsiteX12565" fmla="*/ 1959474 w 2482948"/>
              <a:gd name="connsiteY12565" fmla="*/ 885721 h 2128862"/>
              <a:gd name="connsiteX12566" fmla="*/ 1959526 w 2482948"/>
              <a:gd name="connsiteY12566" fmla="*/ 885078 h 2128862"/>
              <a:gd name="connsiteX12567" fmla="*/ 1959599 w 2482948"/>
              <a:gd name="connsiteY12567" fmla="*/ 884183 h 2128862"/>
              <a:gd name="connsiteX12568" fmla="*/ 1959673 w 2482948"/>
              <a:gd name="connsiteY12568" fmla="*/ 883279 h 2128862"/>
              <a:gd name="connsiteX12569" fmla="*/ 1954076 w 2482948"/>
              <a:gd name="connsiteY12569" fmla="*/ 880581 h 2128862"/>
              <a:gd name="connsiteX12570" fmla="*/ 2076125 w 2482948"/>
              <a:gd name="connsiteY12570" fmla="*/ 879600 h 2128862"/>
              <a:gd name="connsiteX12571" fmla="*/ 2077154 w 2482948"/>
              <a:gd name="connsiteY12571" fmla="*/ 882152 h 2128862"/>
              <a:gd name="connsiteX12572" fmla="*/ 2079961 w 2482948"/>
              <a:gd name="connsiteY12572" fmla="*/ 882962 h 2128862"/>
              <a:gd name="connsiteX12573" fmla="*/ 2079189 w 2482948"/>
              <a:gd name="connsiteY12573" fmla="*/ 881839 h 2128862"/>
              <a:gd name="connsiteX12574" fmla="*/ 2077910 w 2482948"/>
              <a:gd name="connsiteY12574" fmla="*/ 879979 h 2128862"/>
              <a:gd name="connsiteX12575" fmla="*/ 2076841 w 2482948"/>
              <a:gd name="connsiteY12575" fmla="*/ 879752 h 2128862"/>
              <a:gd name="connsiteX12576" fmla="*/ 2096349 w 2482948"/>
              <a:gd name="connsiteY12576" fmla="*/ 879596 h 2128862"/>
              <a:gd name="connsiteX12577" fmla="*/ 2096257 w 2482948"/>
              <a:gd name="connsiteY12577" fmla="*/ 880096 h 2128862"/>
              <a:gd name="connsiteX12578" fmla="*/ 2096395 w 2482948"/>
              <a:gd name="connsiteY12578" fmla="*/ 880136 h 2128862"/>
              <a:gd name="connsiteX12579" fmla="*/ 2097169 w 2482948"/>
              <a:gd name="connsiteY12579" fmla="*/ 880360 h 2128862"/>
              <a:gd name="connsiteX12580" fmla="*/ 1520105 w 2482948"/>
              <a:gd name="connsiteY12580" fmla="*/ 879425 h 2128862"/>
              <a:gd name="connsiteX12581" fmla="*/ 1521169 w 2482948"/>
              <a:gd name="connsiteY12581" fmla="*/ 880174 h 2128862"/>
              <a:gd name="connsiteX12582" fmla="*/ 1526343 w 2482948"/>
              <a:gd name="connsiteY12582" fmla="*/ 883816 h 2128862"/>
              <a:gd name="connsiteX12583" fmla="*/ 1526462 w 2482948"/>
              <a:gd name="connsiteY12583" fmla="*/ 883899 h 2128862"/>
              <a:gd name="connsiteX12584" fmla="*/ 1525507 w 2482948"/>
              <a:gd name="connsiteY12584" fmla="*/ 882989 h 2128862"/>
              <a:gd name="connsiteX12585" fmla="*/ 1521907 w 2482948"/>
              <a:gd name="connsiteY12585" fmla="*/ 880308 h 2128862"/>
              <a:gd name="connsiteX12586" fmla="*/ 1030386 w 2482948"/>
              <a:gd name="connsiteY12586" fmla="*/ 879274 h 2128862"/>
              <a:gd name="connsiteX12587" fmla="*/ 1030358 w 2482948"/>
              <a:gd name="connsiteY12587" fmla="*/ 891937 h 2128862"/>
              <a:gd name="connsiteX12588" fmla="*/ 1031636 w 2482948"/>
              <a:gd name="connsiteY12588" fmla="*/ 892343 h 2128862"/>
              <a:gd name="connsiteX12589" fmla="*/ 1033623 w 2482948"/>
              <a:gd name="connsiteY12589" fmla="*/ 892975 h 2128862"/>
              <a:gd name="connsiteX12590" fmla="*/ 1034004 w 2482948"/>
              <a:gd name="connsiteY12590" fmla="*/ 887906 h 2128862"/>
              <a:gd name="connsiteX12591" fmla="*/ 1034561 w 2482948"/>
              <a:gd name="connsiteY12591" fmla="*/ 880507 h 2128862"/>
              <a:gd name="connsiteX12592" fmla="*/ 1033916 w 2482948"/>
              <a:gd name="connsiteY12592" fmla="*/ 880316 h 2128862"/>
              <a:gd name="connsiteX12593" fmla="*/ 968555 w 2482948"/>
              <a:gd name="connsiteY12593" fmla="*/ 879228 h 2128862"/>
              <a:gd name="connsiteX12594" fmla="*/ 964713 w 2482948"/>
              <a:gd name="connsiteY12594" fmla="*/ 879852 h 2128862"/>
              <a:gd name="connsiteX12595" fmla="*/ 950511 w 2482948"/>
              <a:gd name="connsiteY12595" fmla="*/ 882163 h 2128862"/>
              <a:gd name="connsiteX12596" fmla="*/ 951566 w 2482948"/>
              <a:gd name="connsiteY12596" fmla="*/ 882522 h 2128862"/>
              <a:gd name="connsiteX12597" fmla="*/ 954305 w 2482948"/>
              <a:gd name="connsiteY12597" fmla="*/ 883453 h 2128862"/>
              <a:gd name="connsiteX12598" fmla="*/ 1446566 w 2482948"/>
              <a:gd name="connsiteY12598" fmla="*/ 878888 h 2128862"/>
              <a:gd name="connsiteX12599" fmla="*/ 1446462 w 2482948"/>
              <a:gd name="connsiteY12599" fmla="*/ 879377 h 2128862"/>
              <a:gd name="connsiteX12600" fmla="*/ 1446251 w 2482948"/>
              <a:gd name="connsiteY12600" fmla="*/ 880377 h 2128862"/>
              <a:gd name="connsiteX12601" fmla="*/ 1447032 w 2482948"/>
              <a:gd name="connsiteY12601" fmla="*/ 880651 h 2128862"/>
              <a:gd name="connsiteX12602" fmla="*/ 1451225 w 2482948"/>
              <a:gd name="connsiteY12602" fmla="*/ 882118 h 2128862"/>
              <a:gd name="connsiteX12603" fmla="*/ 1455340 w 2482948"/>
              <a:gd name="connsiteY12603" fmla="*/ 883558 h 2128862"/>
              <a:gd name="connsiteX12604" fmla="*/ 1455678 w 2482948"/>
              <a:gd name="connsiteY12604" fmla="*/ 881947 h 2128862"/>
              <a:gd name="connsiteX12605" fmla="*/ 1452500 w 2482948"/>
              <a:gd name="connsiteY12605" fmla="*/ 880755 h 2128862"/>
              <a:gd name="connsiteX12606" fmla="*/ 1448227 w 2482948"/>
              <a:gd name="connsiteY12606" fmla="*/ 879153 h 2128862"/>
              <a:gd name="connsiteX12607" fmla="*/ 1448116 w 2482948"/>
              <a:gd name="connsiteY12607" fmla="*/ 879136 h 2128862"/>
              <a:gd name="connsiteX12608" fmla="*/ 2185994 w 2482948"/>
              <a:gd name="connsiteY12608" fmla="*/ 878675 h 2128862"/>
              <a:gd name="connsiteX12609" fmla="*/ 2185916 w 2482948"/>
              <a:gd name="connsiteY12609" fmla="*/ 879116 h 2128862"/>
              <a:gd name="connsiteX12610" fmla="*/ 2185860 w 2482948"/>
              <a:gd name="connsiteY12610" fmla="*/ 879434 h 2128862"/>
              <a:gd name="connsiteX12611" fmla="*/ 2185792 w 2482948"/>
              <a:gd name="connsiteY12611" fmla="*/ 879814 h 2128862"/>
              <a:gd name="connsiteX12612" fmla="*/ 2194852 w 2482948"/>
              <a:gd name="connsiteY12612" fmla="*/ 880644 h 2128862"/>
              <a:gd name="connsiteX12613" fmla="*/ 2198049 w 2482948"/>
              <a:gd name="connsiteY12613" fmla="*/ 880936 h 2128862"/>
              <a:gd name="connsiteX12614" fmla="*/ 2198416 w 2482948"/>
              <a:gd name="connsiteY12614" fmla="*/ 880251 h 2128862"/>
              <a:gd name="connsiteX12615" fmla="*/ 2198604 w 2482948"/>
              <a:gd name="connsiteY12615" fmla="*/ 879898 h 2128862"/>
              <a:gd name="connsiteX12616" fmla="*/ 2198547 w 2482948"/>
              <a:gd name="connsiteY12616" fmla="*/ 879892 h 2128862"/>
              <a:gd name="connsiteX12617" fmla="*/ 2147735 w 2482948"/>
              <a:gd name="connsiteY12617" fmla="*/ 878627 h 2128862"/>
              <a:gd name="connsiteX12618" fmla="*/ 2147025 w 2482948"/>
              <a:gd name="connsiteY12618" fmla="*/ 880070 h 2128862"/>
              <a:gd name="connsiteX12619" fmla="*/ 2146759 w 2482948"/>
              <a:gd name="connsiteY12619" fmla="*/ 880610 h 2128862"/>
              <a:gd name="connsiteX12620" fmla="*/ 2146599 w 2482948"/>
              <a:gd name="connsiteY12620" fmla="*/ 880934 h 2128862"/>
              <a:gd name="connsiteX12621" fmla="*/ 2149819 w 2482948"/>
              <a:gd name="connsiteY12621" fmla="*/ 882295 h 2128862"/>
              <a:gd name="connsiteX12622" fmla="*/ 2150187 w 2482948"/>
              <a:gd name="connsiteY12622" fmla="*/ 882450 h 2128862"/>
              <a:gd name="connsiteX12623" fmla="*/ 2153597 w 2482948"/>
              <a:gd name="connsiteY12623" fmla="*/ 883064 h 2128862"/>
              <a:gd name="connsiteX12624" fmla="*/ 2158068 w 2482948"/>
              <a:gd name="connsiteY12624" fmla="*/ 883552 h 2128862"/>
              <a:gd name="connsiteX12625" fmla="*/ 2158268 w 2482948"/>
              <a:gd name="connsiteY12625" fmla="*/ 882186 h 2128862"/>
              <a:gd name="connsiteX12626" fmla="*/ 2155113 w 2482948"/>
              <a:gd name="connsiteY12626" fmla="*/ 881410 h 2128862"/>
              <a:gd name="connsiteX12627" fmla="*/ 2104710 w 2482948"/>
              <a:gd name="connsiteY12627" fmla="*/ 878575 h 2128862"/>
              <a:gd name="connsiteX12628" fmla="*/ 2112073 w 2482948"/>
              <a:gd name="connsiteY12628" fmla="*/ 882322 h 2128862"/>
              <a:gd name="connsiteX12629" fmla="*/ 2113207 w 2482948"/>
              <a:gd name="connsiteY12629" fmla="*/ 880090 h 2128862"/>
              <a:gd name="connsiteX12630" fmla="*/ 2110577 w 2482948"/>
              <a:gd name="connsiteY12630" fmla="*/ 879616 h 2128862"/>
              <a:gd name="connsiteX12631" fmla="*/ 1002452 w 2482948"/>
              <a:gd name="connsiteY12631" fmla="*/ 877989 h 2128862"/>
              <a:gd name="connsiteX12632" fmla="*/ 1002106 w 2482948"/>
              <a:gd name="connsiteY12632" fmla="*/ 878121 h 2128862"/>
              <a:gd name="connsiteX12633" fmla="*/ 1000937 w 2482948"/>
              <a:gd name="connsiteY12633" fmla="*/ 878566 h 2128862"/>
              <a:gd name="connsiteX12634" fmla="*/ 999379 w 2482948"/>
              <a:gd name="connsiteY12634" fmla="*/ 879159 h 2128862"/>
              <a:gd name="connsiteX12635" fmla="*/ 999008 w 2482948"/>
              <a:gd name="connsiteY12635" fmla="*/ 880938 h 2128862"/>
              <a:gd name="connsiteX12636" fmla="*/ 998806 w 2482948"/>
              <a:gd name="connsiteY12636" fmla="*/ 881904 h 2128862"/>
              <a:gd name="connsiteX12637" fmla="*/ 998956 w 2482948"/>
              <a:gd name="connsiteY12637" fmla="*/ 881952 h 2128862"/>
              <a:gd name="connsiteX12638" fmla="*/ 1001847 w 2482948"/>
              <a:gd name="connsiteY12638" fmla="*/ 879657 h 2128862"/>
              <a:gd name="connsiteX12639" fmla="*/ 1002194 w 2482948"/>
              <a:gd name="connsiteY12639" fmla="*/ 879381 h 2128862"/>
              <a:gd name="connsiteX12640" fmla="*/ 2176784 w 2482948"/>
              <a:gd name="connsiteY12640" fmla="*/ 877782 h 2128862"/>
              <a:gd name="connsiteX12641" fmla="*/ 2176407 w 2482948"/>
              <a:gd name="connsiteY12641" fmla="*/ 878453 h 2128862"/>
              <a:gd name="connsiteX12642" fmla="*/ 2176276 w 2482948"/>
              <a:gd name="connsiteY12642" fmla="*/ 878685 h 2128862"/>
              <a:gd name="connsiteX12643" fmla="*/ 2176139 w 2482948"/>
              <a:gd name="connsiteY12643" fmla="*/ 878929 h 2128862"/>
              <a:gd name="connsiteX12644" fmla="*/ 2180020 w 2482948"/>
              <a:gd name="connsiteY12644" fmla="*/ 879285 h 2128862"/>
              <a:gd name="connsiteX12645" fmla="*/ 2180246 w 2482948"/>
              <a:gd name="connsiteY12645" fmla="*/ 878117 h 2128862"/>
              <a:gd name="connsiteX12646" fmla="*/ 2178718 w 2482948"/>
              <a:gd name="connsiteY12646" fmla="*/ 877969 h 2128862"/>
              <a:gd name="connsiteX12647" fmla="*/ 2176942 w 2482948"/>
              <a:gd name="connsiteY12647" fmla="*/ 877797 h 2128862"/>
              <a:gd name="connsiteX12648" fmla="*/ 1438174 w 2482948"/>
              <a:gd name="connsiteY12648" fmla="*/ 877550 h 2128862"/>
              <a:gd name="connsiteX12649" fmla="*/ 1442303 w 2482948"/>
              <a:gd name="connsiteY12649" fmla="*/ 878995 h 2128862"/>
              <a:gd name="connsiteX12650" fmla="*/ 1442466 w 2482948"/>
              <a:gd name="connsiteY12650" fmla="*/ 878235 h 2128862"/>
              <a:gd name="connsiteX12651" fmla="*/ 1440535 w 2482948"/>
              <a:gd name="connsiteY12651" fmla="*/ 877927 h 2128862"/>
              <a:gd name="connsiteX12652" fmla="*/ 1438228 w 2482948"/>
              <a:gd name="connsiteY12652" fmla="*/ 877559 h 2128862"/>
              <a:gd name="connsiteX12653" fmla="*/ 1330750 w 2482948"/>
              <a:gd name="connsiteY12653" fmla="*/ 877432 h 2128862"/>
              <a:gd name="connsiteX12654" fmla="*/ 1328782 w 2482948"/>
              <a:gd name="connsiteY12654" fmla="*/ 877721 h 2128862"/>
              <a:gd name="connsiteX12655" fmla="*/ 1328415 w 2482948"/>
              <a:gd name="connsiteY12655" fmla="*/ 877938 h 2128862"/>
              <a:gd name="connsiteX12656" fmla="*/ 1329762 w 2482948"/>
              <a:gd name="connsiteY12656" fmla="*/ 878939 h 2128862"/>
              <a:gd name="connsiteX12657" fmla="*/ 1330545 w 2482948"/>
              <a:gd name="connsiteY12657" fmla="*/ 878835 h 2128862"/>
              <a:gd name="connsiteX12658" fmla="*/ 1332702 w 2482948"/>
              <a:gd name="connsiteY12658" fmla="*/ 878546 h 2128862"/>
              <a:gd name="connsiteX12659" fmla="*/ 1253357 w 2482948"/>
              <a:gd name="connsiteY12659" fmla="*/ 877418 h 2128862"/>
              <a:gd name="connsiteX12660" fmla="*/ 1233804 w 2482948"/>
              <a:gd name="connsiteY12660" fmla="*/ 889779 h 2128862"/>
              <a:gd name="connsiteX12661" fmla="*/ 1238386 w 2482948"/>
              <a:gd name="connsiteY12661" fmla="*/ 890908 h 2128862"/>
              <a:gd name="connsiteX12662" fmla="*/ 1265627 w 2482948"/>
              <a:gd name="connsiteY12662" fmla="*/ 880123 h 2128862"/>
              <a:gd name="connsiteX12663" fmla="*/ 1606967 w 2482948"/>
              <a:gd name="connsiteY12663" fmla="*/ 877406 h 2128862"/>
              <a:gd name="connsiteX12664" fmla="*/ 1605712 w 2482948"/>
              <a:gd name="connsiteY12664" fmla="*/ 881479 h 2128862"/>
              <a:gd name="connsiteX12665" fmla="*/ 1617285 w 2482948"/>
              <a:gd name="connsiteY12665" fmla="*/ 891992 h 2128862"/>
              <a:gd name="connsiteX12666" fmla="*/ 1618977 w 2482948"/>
              <a:gd name="connsiteY12666" fmla="*/ 894378 h 2128862"/>
              <a:gd name="connsiteX12667" fmla="*/ 1621451 w 2482948"/>
              <a:gd name="connsiteY12667" fmla="*/ 897868 h 2128862"/>
              <a:gd name="connsiteX12668" fmla="*/ 1622779 w 2482948"/>
              <a:gd name="connsiteY12668" fmla="*/ 894209 h 2128862"/>
              <a:gd name="connsiteX12669" fmla="*/ 1618397 w 2482948"/>
              <a:gd name="connsiteY12669" fmla="*/ 889552 h 2128862"/>
              <a:gd name="connsiteX12670" fmla="*/ 1922159 w 2482948"/>
              <a:gd name="connsiteY12670" fmla="*/ 877403 h 2128862"/>
              <a:gd name="connsiteX12671" fmla="*/ 1920540 w 2482948"/>
              <a:gd name="connsiteY12671" fmla="*/ 877795 h 2128862"/>
              <a:gd name="connsiteX12672" fmla="*/ 1920188 w 2482948"/>
              <a:gd name="connsiteY12672" fmla="*/ 877880 h 2128862"/>
              <a:gd name="connsiteX12673" fmla="*/ 1920156 w 2482948"/>
              <a:gd name="connsiteY12673" fmla="*/ 877887 h 2128862"/>
              <a:gd name="connsiteX12674" fmla="*/ 1920136 w 2482948"/>
              <a:gd name="connsiteY12674" fmla="*/ 878310 h 2128862"/>
              <a:gd name="connsiteX12675" fmla="*/ 1920119 w 2482948"/>
              <a:gd name="connsiteY12675" fmla="*/ 878667 h 2128862"/>
              <a:gd name="connsiteX12676" fmla="*/ 1920031 w 2482948"/>
              <a:gd name="connsiteY12676" fmla="*/ 880510 h 2128862"/>
              <a:gd name="connsiteX12677" fmla="*/ 1926267 w 2482948"/>
              <a:gd name="connsiteY12677" fmla="*/ 881164 h 2128862"/>
              <a:gd name="connsiteX12678" fmla="*/ 1937386 w 2482948"/>
              <a:gd name="connsiteY12678" fmla="*/ 882329 h 2128862"/>
              <a:gd name="connsiteX12679" fmla="*/ 1937646 w 2482948"/>
              <a:gd name="connsiteY12679" fmla="*/ 878945 h 2128862"/>
              <a:gd name="connsiteX12680" fmla="*/ 2291477 w 2482948"/>
              <a:gd name="connsiteY12680" fmla="*/ 877354 h 2128862"/>
              <a:gd name="connsiteX12681" fmla="*/ 2272316 w 2482948"/>
              <a:gd name="connsiteY12681" fmla="*/ 903885 h 2128862"/>
              <a:gd name="connsiteX12682" fmla="*/ 2261697 w 2482948"/>
              <a:gd name="connsiteY12682" fmla="*/ 926902 h 2128862"/>
              <a:gd name="connsiteX12683" fmla="*/ 2251079 w 2482948"/>
              <a:gd name="connsiteY12683" fmla="*/ 959848 h 2128862"/>
              <a:gd name="connsiteX12684" fmla="*/ 2221713 w 2482948"/>
              <a:gd name="connsiteY12684" fmla="*/ 1019295 h 2128862"/>
              <a:gd name="connsiteX12685" fmla="*/ 2221598 w 2482948"/>
              <a:gd name="connsiteY12685" fmla="*/ 1019450 h 2128862"/>
              <a:gd name="connsiteX12686" fmla="*/ 2213557 w 2482948"/>
              <a:gd name="connsiteY12686" fmla="*/ 1039013 h 2128862"/>
              <a:gd name="connsiteX12687" fmla="*/ 2213481 w 2482948"/>
              <a:gd name="connsiteY12687" fmla="*/ 1039221 h 2128862"/>
              <a:gd name="connsiteX12688" fmla="*/ 2212478 w 2482948"/>
              <a:gd name="connsiteY12688" fmla="*/ 1041969 h 2128862"/>
              <a:gd name="connsiteX12689" fmla="*/ 2210683 w 2482948"/>
              <a:gd name="connsiteY12689" fmla="*/ 1046889 h 2128862"/>
              <a:gd name="connsiteX12690" fmla="*/ 2232519 w 2482948"/>
              <a:gd name="connsiteY12690" fmla="*/ 1023466 h 2128862"/>
              <a:gd name="connsiteX12691" fmla="*/ 2237446 w 2482948"/>
              <a:gd name="connsiteY12691" fmla="*/ 1014866 h 2128862"/>
              <a:gd name="connsiteX12692" fmla="*/ 2249494 w 2482948"/>
              <a:gd name="connsiteY12692" fmla="*/ 993833 h 2128862"/>
              <a:gd name="connsiteX12693" fmla="*/ 2259716 w 2482948"/>
              <a:gd name="connsiteY12693" fmla="*/ 975988 h 2128862"/>
              <a:gd name="connsiteX12694" fmla="*/ 2269296 w 2482948"/>
              <a:gd name="connsiteY12694" fmla="*/ 953886 h 2128862"/>
              <a:gd name="connsiteX12695" fmla="*/ 2268258 w 2482948"/>
              <a:gd name="connsiteY12695" fmla="*/ 956772 h 2128862"/>
              <a:gd name="connsiteX12696" fmla="*/ 2268260 w 2482948"/>
              <a:gd name="connsiteY12696" fmla="*/ 956767 h 2128862"/>
              <a:gd name="connsiteX12697" fmla="*/ 2268691 w 2482948"/>
              <a:gd name="connsiteY12697" fmla="*/ 955570 h 2128862"/>
              <a:gd name="connsiteX12698" fmla="*/ 2269297 w 2482948"/>
              <a:gd name="connsiteY12698" fmla="*/ 953884 h 2128862"/>
              <a:gd name="connsiteX12699" fmla="*/ 2269296 w 2482948"/>
              <a:gd name="connsiteY12699" fmla="*/ 953886 h 2128862"/>
              <a:gd name="connsiteX12700" fmla="*/ 2286279 w 2482948"/>
              <a:gd name="connsiteY12700" fmla="*/ 906664 h 2128862"/>
              <a:gd name="connsiteX12701" fmla="*/ 1023747 w 2482948"/>
              <a:gd name="connsiteY12701" fmla="*/ 877313 h 2128862"/>
              <a:gd name="connsiteX12702" fmla="*/ 1022951 w 2482948"/>
              <a:gd name="connsiteY12702" fmla="*/ 877966 h 2128862"/>
              <a:gd name="connsiteX12703" fmla="*/ 1021995 w 2482948"/>
              <a:gd name="connsiteY12703" fmla="*/ 878750 h 2128862"/>
              <a:gd name="connsiteX12704" fmla="*/ 1021195 w 2482948"/>
              <a:gd name="connsiteY12704" fmla="*/ 879406 h 2128862"/>
              <a:gd name="connsiteX12705" fmla="*/ 1022347 w 2482948"/>
              <a:gd name="connsiteY12705" fmla="*/ 884184 h 2128862"/>
              <a:gd name="connsiteX12706" fmla="*/ 1022337 w 2482948"/>
              <a:gd name="connsiteY12706" fmla="*/ 889386 h 2128862"/>
              <a:gd name="connsiteX12707" fmla="*/ 1024639 w 2482948"/>
              <a:gd name="connsiteY12707" fmla="*/ 890118 h 2128862"/>
              <a:gd name="connsiteX12708" fmla="*/ 1025868 w 2482948"/>
              <a:gd name="connsiteY12708" fmla="*/ 890509 h 2128862"/>
              <a:gd name="connsiteX12709" fmla="*/ 1026179 w 2482948"/>
              <a:gd name="connsiteY12709" fmla="*/ 890608 h 2128862"/>
              <a:gd name="connsiteX12710" fmla="*/ 1026623 w 2482948"/>
              <a:gd name="connsiteY12710" fmla="*/ 882427 h 2128862"/>
              <a:gd name="connsiteX12711" fmla="*/ 1026725 w 2482948"/>
              <a:gd name="connsiteY12711" fmla="*/ 880548 h 2128862"/>
              <a:gd name="connsiteX12712" fmla="*/ 1026366 w 2482948"/>
              <a:gd name="connsiteY12712" fmla="*/ 878087 h 2128862"/>
              <a:gd name="connsiteX12713" fmla="*/ 1025205 w 2482948"/>
              <a:gd name="connsiteY12713" fmla="*/ 877744 h 2128862"/>
              <a:gd name="connsiteX12714" fmla="*/ 1024466 w 2482948"/>
              <a:gd name="connsiteY12714" fmla="*/ 877525 h 2128862"/>
              <a:gd name="connsiteX12715" fmla="*/ 1550767 w 2482948"/>
              <a:gd name="connsiteY12715" fmla="*/ 877289 h 2128862"/>
              <a:gd name="connsiteX12716" fmla="*/ 1550753 w 2482948"/>
              <a:gd name="connsiteY12716" fmla="*/ 877334 h 2128862"/>
              <a:gd name="connsiteX12717" fmla="*/ 1550754 w 2482948"/>
              <a:gd name="connsiteY12717" fmla="*/ 877334 h 2128862"/>
              <a:gd name="connsiteX12718" fmla="*/ 1550759 w 2482948"/>
              <a:gd name="connsiteY12718" fmla="*/ 877337 h 2128862"/>
              <a:gd name="connsiteX12719" fmla="*/ 1550779 w 2482948"/>
              <a:gd name="connsiteY12719" fmla="*/ 877347 h 2128862"/>
              <a:gd name="connsiteX12720" fmla="*/ 1550775 w 2482948"/>
              <a:gd name="connsiteY12720" fmla="*/ 877328 h 2128862"/>
              <a:gd name="connsiteX12721" fmla="*/ 1550773 w 2482948"/>
              <a:gd name="connsiteY12721" fmla="*/ 877318 h 2128862"/>
              <a:gd name="connsiteX12722" fmla="*/ 1337658 w 2482948"/>
              <a:gd name="connsiteY12722" fmla="*/ 876508 h 2128862"/>
              <a:gd name="connsiteX12723" fmla="*/ 1339606 w 2482948"/>
              <a:gd name="connsiteY12723" fmla="*/ 877621 h 2128862"/>
              <a:gd name="connsiteX12724" fmla="*/ 1339658 w 2482948"/>
              <a:gd name="connsiteY12724" fmla="*/ 877614 h 2128862"/>
              <a:gd name="connsiteX12725" fmla="*/ 1339713 w 2482948"/>
              <a:gd name="connsiteY12725" fmla="*/ 877607 h 2128862"/>
              <a:gd name="connsiteX12726" fmla="*/ 1339783 w 2482948"/>
              <a:gd name="connsiteY12726" fmla="*/ 877598 h 2128862"/>
              <a:gd name="connsiteX12727" fmla="*/ 1339395 w 2482948"/>
              <a:gd name="connsiteY12727" fmla="*/ 877398 h 2128862"/>
              <a:gd name="connsiteX12728" fmla="*/ 2163914 w 2482948"/>
              <a:gd name="connsiteY12728" fmla="*/ 876326 h 2128862"/>
              <a:gd name="connsiteX12729" fmla="*/ 2163743 w 2482948"/>
              <a:gd name="connsiteY12729" fmla="*/ 877493 h 2128862"/>
              <a:gd name="connsiteX12730" fmla="*/ 2165592 w 2482948"/>
              <a:gd name="connsiteY12730" fmla="*/ 877963 h 2128862"/>
              <a:gd name="connsiteX12731" fmla="*/ 2170346 w 2482948"/>
              <a:gd name="connsiteY12731" fmla="*/ 878399 h 2128862"/>
              <a:gd name="connsiteX12732" fmla="*/ 2171051 w 2482948"/>
              <a:gd name="connsiteY12732" fmla="*/ 877143 h 2128862"/>
              <a:gd name="connsiteX12733" fmla="*/ 1594088 w 2482948"/>
              <a:gd name="connsiteY12733" fmla="*/ 876239 h 2128862"/>
              <a:gd name="connsiteX12734" fmla="*/ 1591713 w 2482948"/>
              <a:gd name="connsiteY12734" fmla="*/ 883561 h 2128862"/>
              <a:gd name="connsiteX12735" fmla="*/ 1597724 w 2482948"/>
              <a:gd name="connsiteY12735" fmla="*/ 888690 h 2128862"/>
              <a:gd name="connsiteX12736" fmla="*/ 1598662 w 2482948"/>
              <a:gd name="connsiteY12736" fmla="*/ 885652 h 2128862"/>
              <a:gd name="connsiteX12737" fmla="*/ 1599934 w 2482948"/>
              <a:gd name="connsiteY12737" fmla="*/ 881535 h 2128862"/>
              <a:gd name="connsiteX12738" fmla="*/ 2141390 w 2482948"/>
              <a:gd name="connsiteY12738" fmla="*/ 876234 h 2128862"/>
              <a:gd name="connsiteX12739" fmla="*/ 2141235 w 2482948"/>
              <a:gd name="connsiteY12739" fmla="*/ 877198 h 2128862"/>
              <a:gd name="connsiteX12740" fmla="*/ 2141120 w 2482948"/>
              <a:gd name="connsiteY12740" fmla="*/ 877909 h 2128862"/>
              <a:gd name="connsiteX12741" fmla="*/ 2141013 w 2482948"/>
              <a:gd name="connsiteY12741" fmla="*/ 878573 h 2128862"/>
              <a:gd name="connsiteX12742" fmla="*/ 2141140 w 2482948"/>
              <a:gd name="connsiteY12742" fmla="*/ 878627 h 2128862"/>
              <a:gd name="connsiteX12743" fmla="*/ 2141223 w 2482948"/>
              <a:gd name="connsiteY12743" fmla="*/ 878662 h 2128862"/>
              <a:gd name="connsiteX12744" fmla="*/ 2141461 w 2482948"/>
              <a:gd name="connsiteY12744" fmla="*/ 878762 h 2128862"/>
              <a:gd name="connsiteX12745" fmla="*/ 2142349 w 2482948"/>
              <a:gd name="connsiteY12745" fmla="*/ 876955 h 2128862"/>
              <a:gd name="connsiteX12746" fmla="*/ 2142498 w 2482948"/>
              <a:gd name="connsiteY12746" fmla="*/ 876652 h 2128862"/>
              <a:gd name="connsiteX12747" fmla="*/ 1719915 w 2482948"/>
              <a:gd name="connsiteY12747" fmla="*/ 875997 h 2128862"/>
              <a:gd name="connsiteX12748" fmla="*/ 1719442 w 2482948"/>
              <a:gd name="connsiteY12748" fmla="*/ 877274 h 2128862"/>
              <a:gd name="connsiteX12749" fmla="*/ 1710258 w 2482948"/>
              <a:gd name="connsiteY12749" fmla="*/ 902062 h 2128862"/>
              <a:gd name="connsiteX12750" fmla="*/ 1714396 w 2482948"/>
              <a:gd name="connsiteY12750" fmla="*/ 923141 h 2128862"/>
              <a:gd name="connsiteX12751" fmla="*/ 1719047 w 2482948"/>
              <a:gd name="connsiteY12751" fmla="*/ 939244 h 2128862"/>
              <a:gd name="connsiteX12752" fmla="*/ 1723202 w 2482948"/>
              <a:gd name="connsiteY12752" fmla="*/ 927713 h 2128862"/>
              <a:gd name="connsiteX12753" fmla="*/ 1724547 w 2482948"/>
              <a:gd name="connsiteY12753" fmla="*/ 923980 h 2128862"/>
              <a:gd name="connsiteX12754" fmla="*/ 1726366 w 2482948"/>
              <a:gd name="connsiteY12754" fmla="*/ 918932 h 2128862"/>
              <a:gd name="connsiteX12755" fmla="*/ 1722499 w 2482948"/>
              <a:gd name="connsiteY12755" fmla="*/ 893198 h 2128862"/>
              <a:gd name="connsiteX12756" fmla="*/ 1720307 w 2482948"/>
              <a:gd name="connsiteY12756" fmla="*/ 884847 h 2128862"/>
              <a:gd name="connsiteX12757" fmla="*/ 1720425 w 2482948"/>
              <a:gd name="connsiteY12757" fmla="*/ 879393 h 2128862"/>
              <a:gd name="connsiteX12758" fmla="*/ 797107 w 2482948"/>
              <a:gd name="connsiteY12758" fmla="*/ 875951 h 2128862"/>
              <a:gd name="connsiteX12759" fmla="*/ 791699 w 2482948"/>
              <a:gd name="connsiteY12759" fmla="*/ 882512 h 2128862"/>
              <a:gd name="connsiteX12760" fmla="*/ 802885 w 2482948"/>
              <a:gd name="connsiteY12760" fmla="*/ 887155 h 2128862"/>
              <a:gd name="connsiteX12761" fmla="*/ 839856 w 2482948"/>
              <a:gd name="connsiteY12761" fmla="*/ 897129 h 2128862"/>
              <a:gd name="connsiteX12762" fmla="*/ 840328 w 2482948"/>
              <a:gd name="connsiteY12762" fmla="*/ 897256 h 2128862"/>
              <a:gd name="connsiteX12763" fmla="*/ 842204 w 2482948"/>
              <a:gd name="connsiteY12763" fmla="*/ 897363 h 2128862"/>
              <a:gd name="connsiteX12764" fmla="*/ 852483 w 2482948"/>
              <a:gd name="connsiteY12764" fmla="*/ 897949 h 2128862"/>
              <a:gd name="connsiteX12765" fmla="*/ 2121802 w 2482948"/>
              <a:gd name="connsiteY12765" fmla="*/ 875878 h 2128862"/>
              <a:gd name="connsiteX12766" fmla="*/ 2121647 w 2482948"/>
              <a:gd name="connsiteY12766" fmla="*/ 876184 h 2128862"/>
              <a:gd name="connsiteX12767" fmla="*/ 2121472 w 2482948"/>
              <a:gd name="connsiteY12767" fmla="*/ 876529 h 2128862"/>
              <a:gd name="connsiteX12768" fmla="*/ 2121122 w 2482948"/>
              <a:gd name="connsiteY12768" fmla="*/ 877218 h 2128862"/>
              <a:gd name="connsiteX12769" fmla="*/ 2125045 w 2482948"/>
              <a:gd name="connsiteY12769" fmla="*/ 877924 h 2128862"/>
              <a:gd name="connsiteX12770" fmla="*/ 2127717 w 2482948"/>
              <a:gd name="connsiteY12770" fmla="*/ 878405 h 2128862"/>
              <a:gd name="connsiteX12771" fmla="*/ 1460553 w 2482948"/>
              <a:gd name="connsiteY12771" fmla="*/ 875761 h 2128862"/>
              <a:gd name="connsiteX12772" fmla="*/ 1460476 w 2482948"/>
              <a:gd name="connsiteY12772" fmla="*/ 876131 h 2128862"/>
              <a:gd name="connsiteX12773" fmla="*/ 1460204 w 2482948"/>
              <a:gd name="connsiteY12773" fmla="*/ 877450 h 2128862"/>
              <a:gd name="connsiteX12774" fmla="*/ 1468537 w 2482948"/>
              <a:gd name="connsiteY12774" fmla="*/ 881287 h 2128862"/>
              <a:gd name="connsiteX12775" fmla="*/ 1469575 w 2482948"/>
              <a:gd name="connsiteY12775" fmla="*/ 881674 h 2128862"/>
              <a:gd name="connsiteX12776" fmla="*/ 1470243 w 2482948"/>
              <a:gd name="connsiteY12776" fmla="*/ 879408 h 2128862"/>
              <a:gd name="connsiteX12777" fmla="*/ 1469254 w 2482948"/>
              <a:gd name="connsiteY12777" fmla="*/ 879036 h 2128862"/>
              <a:gd name="connsiteX12778" fmla="*/ 2156288 w 2482948"/>
              <a:gd name="connsiteY12778" fmla="*/ 875453 h 2128862"/>
              <a:gd name="connsiteX12779" fmla="*/ 2157457 w 2482948"/>
              <a:gd name="connsiteY12779" fmla="*/ 875895 h 2128862"/>
              <a:gd name="connsiteX12780" fmla="*/ 2159125 w 2482948"/>
              <a:gd name="connsiteY12780" fmla="*/ 876319 h 2128862"/>
              <a:gd name="connsiteX12781" fmla="*/ 2159177 w 2482948"/>
              <a:gd name="connsiteY12781" fmla="*/ 875963 h 2128862"/>
              <a:gd name="connsiteX12782" fmla="*/ 2159191 w 2482948"/>
              <a:gd name="connsiteY12782" fmla="*/ 875865 h 2128862"/>
              <a:gd name="connsiteX12783" fmla="*/ 2159203 w 2482948"/>
              <a:gd name="connsiteY12783" fmla="*/ 875787 h 2128862"/>
              <a:gd name="connsiteX12784" fmla="*/ 2157436 w 2482948"/>
              <a:gd name="connsiteY12784" fmla="*/ 875584 h 2128862"/>
              <a:gd name="connsiteX12785" fmla="*/ 1346735 w 2482948"/>
              <a:gd name="connsiteY12785" fmla="*/ 875086 h 2128862"/>
              <a:gd name="connsiteX12786" fmla="*/ 1346301 w 2482948"/>
              <a:gd name="connsiteY12786" fmla="*/ 875150 h 2128862"/>
              <a:gd name="connsiteX12787" fmla="*/ 1345560 w 2482948"/>
              <a:gd name="connsiteY12787" fmla="*/ 875258 h 2128862"/>
              <a:gd name="connsiteX12788" fmla="*/ 1347962 w 2482948"/>
              <a:gd name="connsiteY12788" fmla="*/ 876503 h 2128862"/>
              <a:gd name="connsiteX12789" fmla="*/ 1348150 w 2482948"/>
              <a:gd name="connsiteY12789" fmla="*/ 876477 h 2128862"/>
              <a:gd name="connsiteX12790" fmla="*/ 1348389 w 2482948"/>
              <a:gd name="connsiteY12790" fmla="*/ 876445 h 2128862"/>
              <a:gd name="connsiteX12791" fmla="*/ 1349292 w 2482948"/>
              <a:gd name="connsiteY12791" fmla="*/ 876324 h 2128862"/>
              <a:gd name="connsiteX12792" fmla="*/ 1240069 w 2482948"/>
              <a:gd name="connsiteY12792" fmla="*/ 874489 h 2128862"/>
              <a:gd name="connsiteX12793" fmla="*/ 1237781 w 2482948"/>
              <a:gd name="connsiteY12793" fmla="*/ 875758 h 2128862"/>
              <a:gd name="connsiteX12794" fmla="*/ 1237009 w 2482948"/>
              <a:gd name="connsiteY12794" fmla="*/ 876578 h 2128862"/>
              <a:gd name="connsiteX12795" fmla="*/ 1226323 w 2482948"/>
              <a:gd name="connsiteY12795" fmla="*/ 887935 h 2128862"/>
              <a:gd name="connsiteX12796" fmla="*/ 1226680 w 2482948"/>
              <a:gd name="connsiteY12796" fmla="*/ 888023 h 2128862"/>
              <a:gd name="connsiteX12797" fmla="*/ 1227784 w 2482948"/>
              <a:gd name="connsiteY12797" fmla="*/ 888295 h 2128862"/>
              <a:gd name="connsiteX12798" fmla="*/ 1233484 w 2482948"/>
              <a:gd name="connsiteY12798" fmla="*/ 883049 h 2128862"/>
              <a:gd name="connsiteX12799" fmla="*/ 1247862 w 2482948"/>
              <a:gd name="connsiteY12799" fmla="*/ 876207 h 2128862"/>
              <a:gd name="connsiteX12800" fmla="*/ 1476405 w 2482948"/>
              <a:gd name="connsiteY12800" fmla="*/ 874420 h 2128862"/>
              <a:gd name="connsiteX12801" fmla="*/ 1476048 w 2482948"/>
              <a:gd name="connsiteY12801" fmla="*/ 875645 h 2128862"/>
              <a:gd name="connsiteX12802" fmla="*/ 1476083 w 2482948"/>
              <a:gd name="connsiteY12802" fmla="*/ 875658 h 2128862"/>
              <a:gd name="connsiteX12803" fmla="*/ 1481782 w 2482948"/>
              <a:gd name="connsiteY12803" fmla="*/ 877788 h 2128862"/>
              <a:gd name="connsiteX12804" fmla="*/ 1485148 w 2482948"/>
              <a:gd name="connsiteY12804" fmla="*/ 879446 h 2128862"/>
              <a:gd name="connsiteX12805" fmla="*/ 1485355 w 2482948"/>
              <a:gd name="connsiteY12805" fmla="*/ 878716 h 2128862"/>
              <a:gd name="connsiteX12806" fmla="*/ 1476635 w 2482948"/>
              <a:gd name="connsiteY12806" fmla="*/ 874530 h 2128862"/>
              <a:gd name="connsiteX12807" fmla="*/ 1476411 w 2482948"/>
              <a:gd name="connsiteY12807" fmla="*/ 874423 h 2128862"/>
              <a:gd name="connsiteX12808" fmla="*/ 1074148 w 2482948"/>
              <a:gd name="connsiteY12808" fmla="*/ 874234 h 2128862"/>
              <a:gd name="connsiteX12809" fmla="*/ 1070694 w 2482948"/>
              <a:gd name="connsiteY12809" fmla="*/ 885083 h 2128862"/>
              <a:gd name="connsiteX12810" fmla="*/ 1071359 w 2482948"/>
              <a:gd name="connsiteY12810" fmla="*/ 885392 h 2128862"/>
              <a:gd name="connsiteX12811" fmla="*/ 1071683 w 2482948"/>
              <a:gd name="connsiteY12811" fmla="*/ 885543 h 2128862"/>
              <a:gd name="connsiteX12812" fmla="*/ 1076396 w 2482948"/>
              <a:gd name="connsiteY12812" fmla="*/ 887735 h 2128862"/>
              <a:gd name="connsiteX12813" fmla="*/ 1100960 w 2482948"/>
              <a:gd name="connsiteY12813" fmla="*/ 894970 h 2128862"/>
              <a:gd name="connsiteX12814" fmla="*/ 1123589 w 2482948"/>
              <a:gd name="connsiteY12814" fmla="*/ 901635 h 2128862"/>
              <a:gd name="connsiteX12815" fmla="*/ 1194480 w 2482948"/>
              <a:gd name="connsiteY12815" fmla="*/ 922513 h 2128862"/>
              <a:gd name="connsiteX12816" fmla="*/ 1196189 w 2482948"/>
              <a:gd name="connsiteY12816" fmla="*/ 918536 h 2128862"/>
              <a:gd name="connsiteX12817" fmla="*/ 1200520 w 2482948"/>
              <a:gd name="connsiteY12817" fmla="*/ 908460 h 2128862"/>
              <a:gd name="connsiteX12818" fmla="*/ 1355969 w 2482948"/>
              <a:gd name="connsiteY12818" fmla="*/ 874232 h 2128862"/>
              <a:gd name="connsiteX12819" fmla="*/ 1357918 w 2482948"/>
              <a:gd name="connsiteY12819" fmla="*/ 875170 h 2128862"/>
              <a:gd name="connsiteX12820" fmla="*/ 1359643 w 2482948"/>
              <a:gd name="connsiteY12820" fmla="*/ 874939 h 2128862"/>
              <a:gd name="connsiteX12821" fmla="*/ 2064470 w 2482948"/>
              <a:gd name="connsiteY12821" fmla="*/ 874045 h 2128862"/>
              <a:gd name="connsiteX12822" fmla="*/ 2053453 w 2482948"/>
              <a:gd name="connsiteY12822" fmla="*/ 894617 h 2128862"/>
              <a:gd name="connsiteX12823" fmla="*/ 2049690 w 2482948"/>
              <a:gd name="connsiteY12823" fmla="*/ 903472 h 2128862"/>
              <a:gd name="connsiteX12824" fmla="*/ 2048648 w 2482948"/>
              <a:gd name="connsiteY12824" fmla="*/ 905923 h 2128862"/>
              <a:gd name="connsiteX12825" fmla="*/ 2048479 w 2482948"/>
              <a:gd name="connsiteY12825" fmla="*/ 906321 h 2128862"/>
              <a:gd name="connsiteX12826" fmla="*/ 2047837 w 2482948"/>
              <a:gd name="connsiteY12826" fmla="*/ 909675 h 2128862"/>
              <a:gd name="connsiteX12827" fmla="*/ 2037500 w 2482948"/>
              <a:gd name="connsiteY12827" fmla="*/ 973853 h 2128862"/>
              <a:gd name="connsiteX12828" fmla="*/ 2035681 w 2482948"/>
              <a:gd name="connsiteY12828" fmla="*/ 982289 h 2128862"/>
              <a:gd name="connsiteX12829" fmla="*/ 2034311 w 2482948"/>
              <a:gd name="connsiteY12829" fmla="*/ 990473 h 2128862"/>
              <a:gd name="connsiteX12830" fmla="*/ 2033845 w 2482948"/>
              <a:gd name="connsiteY12830" fmla="*/ 993255 h 2128862"/>
              <a:gd name="connsiteX12831" fmla="*/ 2052740 w 2482948"/>
              <a:gd name="connsiteY12831" fmla="*/ 948531 h 2128862"/>
              <a:gd name="connsiteX12832" fmla="*/ 2060615 w 2482948"/>
              <a:gd name="connsiteY12832" fmla="*/ 929891 h 2128862"/>
              <a:gd name="connsiteX12833" fmla="*/ 2064875 w 2482948"/>
              <a:gd name="connsiteY12833" fmla="*/ 906169 h 2128862"/>
              <a:gd name="connsiteX12834" fmla="*/ 2067399 w 2482948"/>
              <a:gd name="connsiteY12834" fmla="*/ 892112 h 2128862"/>
              <a:gd name="connsiteX12835" fmla="*/ 2067094 w 2482948"/>
              <a:gd name="connsiteY12835" fmla="*/ 891590 h 2128862"/>
              <a:gd name="connsiteX12836" fmla="*/ 2066812 w 2482948"/>
              <a:gd name="connsiteY12836" fmla="*/ 891107 h 2128862"/>
              <a:gd name="connsiteX12837" fmla="*/ 2066810 w 2482948"/>
              <a:gd name="connsiteY12837" fmla="*/ 891104 h 2128862"/>
              <a:gd name="connsiteX12838" fmla="*/ 2066399 w 2482948"/>
              <a:gd name="connsiteY12838" fmla="*/ 882293 h 2128862"/>
              <a:gd name="connsiteX12839" fmla="*/ 2066192 w 2482948"/>
              <a:gd name="connsiteY12839" fmla="*/ 877861 h 2128862"/>
              <a:gd name="connsiteX12840" fmla="*/ 1521765 w 2482948"/>
              <a:gd name="connsiteY12840" fmla="*/ 873976 h 2128862"/>
              <a:gd name="connsiteX12841" fmla="*/ 1521541 w 2482948"/>
              <a:gd name="connsiteY12841" fmla="*/ 874640 h 2128862"/>
              <a:gd name="connsiteX12842" fmla="*/ 1523109 w 2482948"/>
              <a:gd name="connsiteY12842" fmla="*/ 875823 h 2128862"/>
              <a:gd name="connsiteX12843" fmla="*/ 1525648 w 2482948"/>
              <a:gd name="connsiteY12843" fmla="*/ 877055 h 2128862"/>
              <a:gd name="connsiteX12844" fmla="*/ 1566441 w 2482948"/>
              <a:gd name="connsiteY12844" fmla="*/ 873464 h 2128862"/>
              <a:gd name="connsiteX12845" fmla="*/ 1562815 w 2482948"/>
              <a:gd name="connsiteY12845" fmla="*/ 883626 h 2128862"/>
              <a:gd name="connsiteX12846" fmla="*/ 1568142 w 2482948"/>
              <a:gd name="connsiteY12846" fmla="*/ 886405 h 2128862"/>
              <a:gd name="connsiteX12847" fmla="*/ 1571322 w 2482948"/>
              <a:gd name="connsiteY12847" fmla="*/ 888064 h 2128862"/>
              <a:gd name="connsiteX12848" fmla="*/ 1574715 w 2482948"/>
              <a:gd name="connsiteY12848" fmla="*/ 878103 h 2128862"/>
              <a:gd name="connsiteX12849" fmla="*/ 1571598 w 2482948"/>
              <a:gd name="connsiteY12849" fmla="*/ 876355 h 2128862"/>
              <a:gd name="connsiteX12850" fmla="*/ 2208769 w 2482948"/>
              <a:gd name="connsiteY12850" fmla="*/ 873412 h 2128862"/>
              <a:gd name="connsiteX12851" fmla="*/ 2208698 w 2482948"/>
              <a:gd name="connsiteY12851" fmla="*/ 873659 h 2128862"/>
              <a:gd name="connsiteX12852" fmla="*/ 2208128 w 2482948"/>
              <a:gd name="connsiteY12852" fmla="*/ 875639 h 2128862"/>
              <a:gd name="connsiteX12853" fmla="*/ 2218539 w 2482948"/>
              <a:gd name="connsiteY12853" fmla="*/ 877135 h 2128862"/>
              <a:gd name="connsiteX12854" fmla="*/ 2224651 w 2482948"/>
              <a:gd name="connsiteY12854" fmla="*/ 877135 h 2128862"/>
              <a:gd name="connsiteX12855" fmla="*/ 2224787 w 2482948"/>
              <a:gd name="connsiteY12855" fmla="*/ 875943 h 2128862"/>
              <a:gd name="connsiteX12856" fmla="*/ 2219921 w 2482948"/>
              <a:gd name="connsiteY12856" fmla="*/ 875618 h 2128862"/>
              <a:gd name="connsiteX12857" fmla="*/ 803083 w 2482948"/>
              <a:gd name="connsiteY12857" fmla="*/ 873327 h 2128862"/>
              <a:gd name="connsiteX12858" fmla="*/ 867134 w 2482948"/>
              <a:gd name="connsiteY12858" fmla="*/ 898785 h 2128862"/>
              <a:gd name="connsiteX12859" fmla="*/ 879303 w 2482948"/>
              <a:gd name="connsiteY12859" fmla="*/ 899479 h 2128862"/>
              <a:gd name="connsiteX12860" fmla="*/ 895739 w 2482948"/>
              <a:gd name="connsiteY12860" fmla="*/ 900416 h 2128862"/>
              <a:gd name="connsiteX12861" fmla="*/ 897568 w 2482948"/>
              <a:gd name="connsiteY12861" fmla="*/ 900143 h 2128862"/>
              <a:gd name="connsiteX12862" fmla="*/ 893965 w 2482948"/>
              <a:gd name="connsiteY12862" fmla="*/ 898777 h 2128862"/>
              <a:gd name="connsiteX12863" fmla="*/ 877910 w 2482948"/>
              <a:gd name="connsiteY12863" fmla="*/ 892694 h 2128862"/>
              <a:gd name="connsiteX12864" fmla="*/ 877646 w 2482948"/>
              <a:gd name="connsiteY12864" fmla="*/ 892709 h 2128862"/>
              <a:gd name="connsiteX12865" fmla="*/ 831735 w 2482948"/>
              <a:gd name="connsiteY12865" fmla="*/ 880775 h 2128862"/>
              <a:gd name="connsiteX12866" fmla="*/ 808882 w 2482948"/>
              <a:gd name="connsiteY12866" fmla="*/ 874835 h 2128862"/>
              <a:gd name="connsiteX12867" fmla="*/ 806273 w 2482948"/>
              <a:gd name="connsiteY12867" fmla="*/ 874157 h 2128862"/>
              <a:gd name="connsiteX12868" fmla="*/ 2234401 w 2482948"/>
              <a:gd name="connsiteY12868" fmla="*/ 873308 h 2128862"/>
              <a:gd name="connsiteX12869" fmla="*/ 2234291 w 2482948"/>
              <a:gd name="connsiteY12869" fmla="*/ 873523 h 2128862"/>
              <a:gd name="connsiteX12870" fmla="*/ 2234385 w 2482948"/>
              <a:gd name="connsiteY12870" fmla="*/ 873541 h 2128862"/>
              <a:gd name="connsiteX12871" fmla="*/ 2234521 w 2482948"/>
              <a:gd name="connsiteY12871" fmla="*/ 873568 h 2128862"/>
              <a:gd name="connsiteX12872" fmla="*/ 2234641 w 2482948"/>
              <a:gd name="connsiteY12872" fmla="*/ 873592 h 2128862"/>
              <a:gd name="connsiteX12873" fmla="*/ 2235025 w 2482948"/>
              <a:gd name="connsiteY12873" fmla="*/ 873668 h 2128862"/>
              <a:gd name="connsiteX12874" fmla="*/ 2234607 w 2482948"/>
              <a:gd name="connsiteY12874" fmla="*/ 873427 h 2128862"/>
              <a:gd name="connsiteX12875" fmla="*/ 1491492 w 2482948"/>
              <a:gd name="connsiteY12875" fmla="*/ 873107 h 2128862"/>
              <a:gd name="connsiteX12876" fmla="*/ 1491409 w 2482948"/>
              <a:gd name="connsiteY12876" fmla="*/ 873400 h 2128862"/>
              <a:gd name="connsiteX12877" fmla="*/ 1491297 w 2482948"/>
              <a:gd name="connsiteY12877" fmla="*/ 873799 h 2128862"/>
              <a:gd name="connsiteX12878" fmla="*/ 1492709 w 2482948"/>
              <a:gd name="connsiteY12878" fmla="*/ 874274 h 2128862"/>
              <a:gd name="connsiteX12879" fmla="*/ 1495525 w 2482948"/>
              <a:gd name="connsiteY12879" fmla="*/ 875222 h 2128862"/>
              <a:gd name="connsiteX12880" fmla="*/ 1495968 w 2482948"/>
              <a:gd name="connsiteY12880" fmla="*/ 875371 h 2128862"/>
              <a:gd name="connsiteX12881" fmla="*/ 1495684 w 2482948"/>
              <a:gd name="connsiteY12881" fmla="*/ 875188 h 2128862"/>
              <a:gd name="connsiteX12882" fmla="*/ 1495174 w 2482948"/>
              <a:gd name="connsiteY12882" fmla="*/ 874860 h 2128862"/>
              <a:gd name="connsiteX12883" fmla="*/ 1492813 w 2482948"/>
              <a:gd name="connsiteY12883" fmla="*/ 873736 h 2128862"/>
              <a:gd name="connsiteX12884" fmla="*/ 1492473 w 2482948"/>
              <a:gd name="connsiteY12884" fmla="*/ 873574 h 2128862"/>
              <a:gd name="connsiteX12885" fmla="*/ 1232463 w 2482948"/>
              <a:gd name="connsiteY12885" fmla="*/ 872812 h 2128862"/>
              <a:gd name="connsiteX12886" fmla="*/ 1221046 w 2482948"/>
              <a:gd name="connsiteY12886" fmla="*/ 886634 h 2128862"/>
              <a:gd name="connsiteX12887" fmla="*/ 1221078 w 2482948"/>
              <a:gd name="connsiteY12887" fmla="*/ 886642 h 2128862"/>
              <a:gd name="connsiteX12888" fmla="*/ 1221181 w 2482948"/>
              <a:gd name="connsiteY12888" fmla="*/ 886668 h 2128862"/>
              <a:gd name="connsiteX12889" fmla="*/ 1233468 w 2482948"/>
              <a:gd name="connsiteY12889" fmla="*/ 873308 h 2128862"/>
              <a:gd name="connsiteX12890" fmla="*/ 1233821 w 2482948"/>
              <a:gd name="connsiteY12890" fmla="*/ 873112 h 2128862"/>
              <a:gd name="connsiteX12891" fmla="*/ 1233419 w 2482948"/>
              <a:gd name="connsiteY12891" fmla="*/ 873023 h 2128862"/>
              <a:gd name="connsiteX12892" fmla="*/ 1233149 w 2482948"/>
              <a:gd name="connsiteY12892" fmla="*/ 872964 h 2128862"/>
              <a:gd name="connsiteX12893" fmla="*/ 674657 w 2482948"/>
              <a:gd name="connsiteY12893" fmla="*/ 872397 h 2128862"/>
              <a:gd name="connsiteX12894" fmla="*/ 674530 w 2482948"/>
              <a:gd name="connsiteY12894" fmla="*/ 872536 h 2128862"/>
              <a:gd name="connsiteX12895" fmla="*/ 674638 w 2482948"/>
              <a:gd name="connsiteY12895" fmla="*/ 872627 h 2128862"/>
              <a:gd name="connsiteX12896" fmla="*/ 674779 w 2482948"/>
              <a:gd name="connsiteY12896" fmla="*/ 872745 h 2128862"/>
              <a:gd name="connsiteX12897" fmla="*/ 674983 w 2482948"/>
              <a:gd name="connsiteY12897" fmla="*/ 872916 h 2128862"/>
              <a:gd name="connsiteX12898" fmla="*/ 675112 w 2482948"/>
              <a:gd name="connsiteY12898" fmla="*/ 872776 h 2128862"/>
              <a:gd name="connsiteX12899" fmla="*/ 1285073 w 2482948"/>
              <a:gd name="connsiteY12899" fmla="*/ 871762 h 2128862"/>
              <a:gd name="connsiteX12900" fmla="*/ 1284998 w 2482948"/>
              <a:gd name="connsiteY12900" fmla="*/ 872454 h 2128862"/>
              <a:gd name="connsiteX12901" fmla="*/ 1285150 w 2482948"/>
              <a:gd name="connsiteY12901" fmla="*/ 872394 h 2128862"/>
              <a:gd name="connsiteX12902" fmla="*/ 1227430 w 2482948"/>
              <a:gd name="connsiteY12902" fmla="*/ 871703 h 2128862"/>
              <a:gd name="connsiteX12903" fmla="*/ 1224112 w 2482948"/>
              <a:gd name="connsiteY12903" fmla="*/ 875189 h 2128862"/>
              <a:gd name="connsiteX12904" fmla="*/ 1218551 w 2482948"/>
              <a:gd name="connsiteY12904" fmla="*/ 886020 h 2128862"/>
              <a:gd name="connsiteX12905" fmla="*/ 1219923 w 2482948"/>
              <a:gd name="connsiteY12905" fmla="*/ 886358 h 2128862"/>
              <a:gd name="connsiteX12906" fmla="*/ 1229106 w 2482948"/>
              <a:gd name="connsiteY12906" fmla="*/ 872072 h 2128862"/>
              <a:gd name="connsiteX12907" fmla="*/ 2124105 w 2482948"/>
              <a:gd name="connsiteY12907" fmla="*/ 871427 h 2128862"/>
              <a:gd name="connsiteX12908" fmla="*/ 2136614 w 2482948"/>
              <a:gd name="connsiteY12908" fmla="*/ 876714 h 2128862"/>
              <a:gd name="connsiteX12909" fmla="*/ 2136616 w 2482948"/>
              <a:gd name="connsiteY12909" fmla="*/ 876715 h 2128862"/>
              <a:gd name="connsiteX12910" fmla="*/ 2136822 w 2482948"/>
              <a:gd name="connsiteY12910" fmla="*/ 875435 h 2128862"/>
              <a:gd name="connsiteX12911" fmla="*/ 2136874 w 2482948"/>
              <a:gd name="connsiteY12911" fmla="*/ 875110 h 2128862"/>
              <a:gd name="connsiteX12912" fmla="*/ 2136962 w 2482948"/>
              <a:gd name="connsiteY12912" fmla="*/ 874564 h 2128862"/>
              <a:gd name="connsiteX12913" fmla="*/ 2130590 w 2482948"/>
              <a:gd name="connsiteY12913" fmla="*/ 872160 h 2128862"/>
              <a:gd name="connsiteX12914" fmla="*/ 2126432 w 2482948"/>
              <a:gd name="connsiteY12914" fmla="*/ 871619 h 2128862"/>
              <a:gd name="connsiteX12915" fmla="*/ 2065890 w 2482948"/>
              <a:gd name="connsiteY12915" fmla="*/ 871394 h 2128862"/>
              <a:gd name="connsiteX12916" fmla="*/ 2065535 w 2482948"/>
              <a:gd name="connsiteY12916" fmla="*/ 872057 h 2128862"/>
              <a:gd name="connsiteX12917" fmla="*/ 2064531 w 2482948"/>
              <a:gd name="connsiteY12917" fmla="*/ 873931 h 2128862"/>
              <a:gd name="connsiteX12918" fmla="*/ 2065303 w 2482948"/>
              <a:gd name="connsiteY12918" fmla="*/ 874963 h 2128862"/>
              <a:gd name="connsiteX12919" fmla="*/ 2066107 w 2482948"/>
              <a:gd name="connsiteY12919" fmla="*/ 876036 h 2128862"/>
              <a:gd name="connsiteX12920" fmla="*/ 2097881 w 2482948"/>
              <a:gd name="connsiteY12920" fmla="*/ 871275 h 2128862"/>
              <a:gd name="connsiteX12921" fmla="*/ 2097524 w 2482948"/>
              <a:gd name="connsiteY12921" fmla="*/ 873213 h 2128862"/>
              <a:gd name="connsiteX12922" fmla="*/ 2101112 w 2482948"/>
              <a:gd name="connsiteY12922" fmla="*/ 873800 h 2128862"/>
              <a:gd name="connsiteX12923" fmla="*/ 1448206 w 2482948"/>
              <a:gd name="connsiteY12923" fmla="*/ 871113 h 2128862"/>
              <a:gd name="connsiteX12924" fmla="*/ 1448197 w 2482948"/>
              <a:gd name="connsiteY12924" fmla="*/ 871155 h 2128862"/>
              <a:gd name="connsiteX12925" fmla="*/ 1447698 w 2482948"/>
              <a:gd name="connsiteY12925" fmla="*/ 873519 h 2128862"/>
              <a:gd name="connsiteX12926" fmla="*/ 1448008 w 2482948"/>
              <a:gd name="connsiteY12926" fmla="*/ 873634 h 2128862"/>
              <a:gd name="connsiteX12927" fmla="*/ 1453827 w 2482948"/>
              <a:gd name="connsiteY12927" fmla="*/ 874514 h 2128862"/>
              <a:gd name="connsiteX12928" fmla="*/ 1456937 w 2482948"/>
              <a:gd name="connsiteY12928" fmla="*/ 875946 h 2128862"/>
              <a:gd name="connsiteX12929" fmla="*/ 1456981 w 2482948"/>
              <a:gd name="connsiteY12929" fmla="*/ 875739 h 2128862"/>
              <a:gd name="connsiteX12930" fmla="*/ 1457238 w 2482948"/>
              <a:gd name="connsiteY12930" fmla="*/ 874513 h 2128862"/>
              <a:gd name="connsiteX12931" fmla="*/ 1453793 w 2482948"/>
              <a:gd name="connsiteY12931" fmla="*/ 873216 h 2128862"/>
              <a:gd name="connsiteX12932" fmla="*/ 1452122 w 2482948"/>
              <a:gd name="connsiteY12932" fmla="*/ 872587 h 2128862"/>
              <a:gd name="connsiteX12933" fmla="*/ 1397092 w 2482948"/>
              <a:gd name="connsiteY12933" fmla="*/ 871000 h 2128862"/>
              <a:gd name="connsiteX12934" fmla="*/ 1409112 w 2482948"/>
              <a:gd name="connsiteY12934" fmla="*/ 875699 h 2128862"/>
              <a:gd name="connsiteX12935" fmla="*/ 1411842 w 2482948"/>
              <a:gd name="connsiteY12935" fmla="*/ 876137 h 2128862"/>
              <a:gd name="connsiteX12936" fmla="*/ 1417688 w 2482948"/>
              <a:gd name="connsiteY12936" fmla="*/ 877074 h 2128862"/>
              <a:gd name="connsiteX12937" fmla="*/ 1406405 w 2482948"/>
              <a:gd name="connsiteY12937" fmla="*/ 872485 h 2128862"/>
              <a:gd name="connsiteX12938" fmla="*/ 1400902 w 2482948"/>
              <a:gd name="connsiteY12938" fmla="*/ 871607 h 2128862"/>
              <a:gd name="connsiteX12939" fmla="*/ 1059904 w 2482948"/>
              <a:gd name="connsiteY12939" fmla="*/ 870846 h 2128862"/>
              <a:gd name="connsiteX12940" fmla="*/ 1056827 w 2482948"/>
              <a:gd name="connsiteY12940" fmla="*/ 881972 h 2128862"/>
              <a:gd name="connsiteX12941" fmla="*/ 1056878 w 2482948"/>
              <a:gd name="connsiteY12941" fmla="*/ 881987 h 2128862"/>
              <a:gd name="connsiteX12942" fmla="*/ 1057323 w 2482948"/>
              <a:gd name="connsiteY12942" fmla="*/ 882118 h 2128862"/>
              <a:gd name="connsiteX12943" fmla="*/ 1058296 w 2482948"/>
              <a:gd name="connsiteY12943" fmla="*/ 879034 h 2128862"/>
              <a:gd name="connsiteX12944" fmla="*/ 1058905 w 2482948"/>
              <a:gd name="connsiteY12944" fmla="*/ 877103 h 2128862"/>
              <a:gd name="connsiteX12945" fmla="*/ 2152238 w 2482948"/>
              <a:gd name="connsiteY12945" fmla="*/ 870707 h 2128862"/>
              <a:gd name="connsiteX12946" fmla="*/ 2151807 w 2482948"/>
              <a:gd name="connsiteY12946" fmla="*/ 871439 h 2128862"/>
              <a:gd name="connsiteX12947" fmla="*/ 2153181 w 2482948"/>
              <a:gd name="connsiteY12947" fmla="*/ 871619 h 2128862"/>
              <a:gd name="connsiteX12948" fmla="*/ 2155908 w 2482948"/>
              <a:gd name="connsiteY12948" fmla="*/ 871931 h 2128862"/>
              <a:gd name="connsiteX12949" fmla="*/ 2152276 w 2482948"/>
              <a:gd name="connsiteY12949" fmla="*/ 870720 h 2128862"/>
              <a:gd name="connsiteX12950" fmla="*/ 2086753 w 2482948"/>
              <a:gd name="connsiteY12950" fmla="*/ 870643 h 2128862"/>
              <a:gd name="connsiteX12951" fmla="*/ 2086123 w 2482948"/>
              <a:gd name="connsiteY12951" fmla="*/ 870911 h 2128862"/>
              <a:gd name="connsiteX12952" fmla="*/ 2086285 w 2482948"/>
              <a:gd name="connsiteY12952" fmla="*/ 871376 h 2128862"/>
              <a:gd name="connsiteX12953" fmla="*/ 2087805 w 2482948"/>
              <a:gd name="connsiteY12953" fmla="*/ 871624 h 2128862"/>
              <a:gd name="connsiteX12954" fmla="*/ 2087580 w 2482948"/>
              <a:gd name="connsiteY12954" fmla="*/ 871415 h 2128862"/>
              <a:gd name="connsiteX12955" fmla="*/ 2087014 w 2482948"/>
              <a:gd name="connsiteY12955" fmla="*/ 870887 h 2128862"/>
              <a:gd name="connsiteX12956" fmla="*/ 981283 w 2482948"/>
              <a:gd name="connsiteY12956" fmla="*/ 870613 h 2128862"/>
              <a:gd name="connsiteX12957" fmla="*/ 969316 w 2482948"/>
              <a:gd name="connsiteY12957" fmla="*/ 871790 h 2128862"/>
              <a:gd name="connsiteX12958" fmla="*/ 967547 w 2482948"/>
              <a:gd name="connsiteY12958" fmla="*/ 871964 h 2128862"/>
              <a:gd name="connsiteX12959" fmla="*/ 970782 w 2482948"/>
              <a:gd name="connsiteY12959" fmla="*/ 872993 h 2128862"/>
              <a:gd name="connsiteX12960" fmla="*/ 975146 w 2482948"/>
              <a:gd name="connsiteY12960" fmla="*/ 872004 h 2128862"/>
              <a:gd name="connsiteX12961" fmla="*/ 916346 w 2482948"/>
              <a:gd name="connsiteY12961" fmla="*/ 870545 h 2128862"/>
              <a:gd name="connsiteX12962" fmla="*/ 926891 w 2482948"/>
              <a:gd name="connsiteY12962" fmla="*/ 874131 h 2128862"/>
              <a:gd name="connsiteX12963" fmla="*/ 940490 w 2482948"/>
              <a:gd name="connsiteY12963" fmla="*/ 878755 h 2128862"/>
              <a:gd name="connsiteX12964" fmla="*/ 944345 w 2482948"/>
              <a:gd name="connsiteY12964" fmla="*/ 878985 h 2128862"/>
              <a:gd name="connsiteX12965" fmla="*/ 961745 w 2482948"/>
              <a:gd name="connsiteY12965" fmla="*/ 875041 h 2128862"/>
              <a:gd name="connsiteX12966" fmla="*/ 961365 w 2482948"/>
              <a:gd name="connsiteY12966" fmla="*/ 874921 h 2128862"/>
              <a:gd name="connsiteX12967" fmla="*/ 960338 w 2482948"/>
              <a:gd name="connsiteY12967" fmla="*/ 874594 h 2128862"/>
              <a:gd name="connsiteX12968" fmla="*/ 955725 w 2482948"/>
              <a:gd name="connsiteY12968" fmla="*/ 873128 h 2128862"/>
              <a:gd name="connsiteX12969" fmla="*/ 943249 w 2482948"/>
              <a:gd name="connsiteY12969" fmla="*/ 874355 h 2128862"/>
              <a:gd name="connsiteX12970" fmla="*/ 941864 w 2482948"/>
              <a:gd name="connsiteY12970" fmla="*/ 874159 h 2128862"/>
              <a:gd name="connsiteX12971" fmla="*/ 1336772 w 2482948"/>
              <a:gd name="connsiteY12971" fmla="*/ 870541 h 2128862"/>
              <a:gd name="connsiteX12972" fmla="*/ 1336532 w 2482948"/>
              <a:gd name="connsiteY12972" fmla="*/ 870581 h 2128862"/>
              <a:gd name="connsiteX12973" fmla="*/ 1338267 w 2482948"/>
              <a:gd name="connsiteY12973" fmla="*/ 871480 h 2128862"/>
              <a:gd name="connsiteX12974" fmla="*/ 1338293 w 2482948"/>
              <a:gd name="connsiteY12974" fmla="*/ 871476 h 2128862"/>
              <a:gd name="connsiteX12975" fmla="*/ 1339039 w 2482948"/>
              <a:gd name="connsiteY12975" fmla="*/ 871360 h 2128862"/>
              <a:gd name="connsiteX12976" fmla="*/ 1337724 w 2482948"/>
              <a:gd name="connsiteY12976" fmla="*/ 870724 h 2128862"/>
              <a:gd name="connsiteX12977" fmla="*/ 1381741 w 2482948"/>
              <a:gd name="connsiteY12977" fmla="*/ 869949 h 2128862"/>
              <a:gd name="connsiteX12978" fmla="*/ 1380094 w 2482948"/>
              <a:gd name="connsiteY12978" fmla="*/ 870191 h 2128862"/>
              <a:gd name="connsiteX12979" fmla="*/ 1376928 w 2482948"/>
              <a:gd name="connsiteY12979" fmla="*/ 870655 h 2128862"/>
              <a:gd name="connsiteX12980" fmla="*/ 1377006 w 2482948"/>
              <a:gd name="connsiteY12980" fmla="*/ 870688 h 2128862"/>
              <a:gd name="connsiteX12981" fmla="*/ 1380520 w 2482948"/>
              <a:gd name="connsiteY12981" fmla="*/ 872144 h 2128862"/>
              <a:gd name="connsiteX12982" fmla="*/ 1384008 w 2482948"/>
              <a:gd name="connsiteY12982" fmla="*/ 871677 h 2128862"/>
              <a:gd name="connsiteX12983" fmla="*/ 1387653 w 2482948"/>
              <a:gd name="connsiteY12983" fmla="*/ 872261 h 2128862"/>
              <a:gd name="connsiteX12984" fmla="*/ 2223423 w 2482948"/>
              <a:gd name="connsiteY12984" fmla="*/ 869895 h 2128862"/>
              <a:gd name="connsiteX12985" fmla="*/ 2225378 w 2482948"/>
              <a:gd name="connsiteY12985" fmla="*/ 870773 h 2128862"/>
              <a:gd name="connsiteX12986" fmla="*/ 2225423 w 2482948"/>
              <a:gd name="connsiteY12986" fmla="*/ 870375 h 2128862"/>
              <a:gd name="connsiteX12987" fmla="*/ 2225418 w 2482948"/>
              <a:gd name="connsiteY12987" fmla="*/ 870374 h 2128862"/>
              <a:gd name="connsiteX12988" fmla="*/ 2103354 w 2482948"/>
              <a:gd name="connsiteY12988" fmla="*/ 869718 h 2128862"/>
              <a:gd name="connsiteX12989" fmla="*/ 2105060 w 2482948"/>
              <a:gd name="connsiteY12989" fmla="*/ 871068 h 2128862"/>
              <a:gd name="connsiteX12990" fmla="*/ 2114668 w 2482948"/>
              <a:gd name="connsiteY12990" fmla="*/ 875626 h 2128862"/>
              <a:gd name="connsiteX12991" fmla="*/ 2115131 w 2482948"/>
              <a:gd name="connsiteY12991" fmla="*/ 873046 h 2128862"/>
              <a:gd name="connsiteX12992" fmla="*/ 2115134 w 2482948"/>
              <a:gd name="connsiteY12992" fmla="*/ 873028 h 2128862"/>
              <a:gd name="connsiteX12993" fmla="*/ 2115069 w 2482948"/>
              <a:gd name="connsiteY12993" fmla="*/ 873000 h 2128862"/>
              <a:gd name="connsiteX12994" fmla="*/ 2108351 w 2482948"/>
              <a:gd name="connsiteY12994" fmla="*/ 870129 h 2128862"/>
              <a:gd name="connsiteX12995" fmla="*/ 2108181 w 2482948"/>
              <a:gd name="connsiteY12995" fmla="*/ 870115 h 2128862"/>
              <a:gd name="connsiteX12996" fmla="*/ 2107579 w 2482948"/>
              <a:gd name="connsiteY12996" fmla="*/ 870066 h 2128862"/>
              <a:gd name="connsiteX12997" fmla="*/ 1461996 w 2482948"/>
              <a:gd name="connsiteY12997" fmla="*/ 869386 h 2128862"/>
              <a:gd name="connsiteX12998" fmla="*/ 1461967 w 2482948"/>
              <a:gd name="connsiteY12998" fmla="*/ 869479 h 2128862"/>
              <a:gd name="connsiteX12999" fmla="*/ 1461893 w 2482948"/>
              <a:gd name="connsiteY12999" fmla="*/ 869722 h 2128862"/>
              <a:gd name="connsiteX13000" fmla="*/ 1468406 w 2482948"/>
              <a:gd name="connsiteY13000" fmla="*/ 872789 h 2128862"/>
              <a:gd name="connsiteX13001" fmla="*/ 1469486 w 2482948"/>
              <a:gd name="connsiteY13001" fmla="*/ 873193 h 2128862"/>
              <a:gd name="connsiteX13002" fmla="*/ 1471633 w 2482948"/>
              <a:gd name="connsiteY13002" fmla="*/ 873995 h 2128862"/>
              <a:gd name="connsiteX13003" fmla="*/ 1471819 w 2482948"/>
              <a:gd name="connsiteY13003" fmla="*/ 874065 h 2128862"/>
              <a:gd name="connsiteX13004" fmla="*/ 1472296 w 2482948"/>
              <a:gd name="connsiteY13004" fmla="*/ 872447 h 2128862"/>
              <a:gd name="connsiteX13005" fmla="*/ 1472054 w 2482948"/>
              <a:gd name="connsiteY13005" fmla="*/ 872332 h 2128862"/>
              <a:gd name="connsiteX13006" fmla="*/ 1471865 w 2482948"/>
              <a:gd name="connsiteY13006" fmla="*/ 872241 h 2128862"/>
              <a:gd name="connsiteX13007" fmla="*/ 1470232 w 2482948"/>
              <a:gd name="connsiteY13007" fmla="*/ 871602 h 2128862"/>
              <a:gd name="connsiteX13008" fmla="*/ 1465713 w 2482948"/>
              <a:gd name="connsiteY13008" fmla="*/ 869833 h 2128862"/>
              <a:gd name="connsiteX13009" fmla="*/ 1465646 w 2482948"/>
              <a:gd name="connsiteY13009" fmla="*/ 869825 h 2128862"/>
              <a:gd name="connsiteX13010" fmla="*/ 1463638 w 2482948"/>
              <a:gd name="connsiteY13010" fmla="*/ 869583 h 2128862"/>
              <a:gd name="connsiteX13011" fmla="*/ 1523359 w 2482948"/>
              <a:gd name="connsiteY13011" fmla="*/ 869245 h 2128862"/>
              <a:gd name="connsiteX13012" fmla="*/ 1523355 w 2482948"/>
              <a:gd name="connsiteY13012" fmla="*/ 869257 h 2128862"/>
              <a:gd name="connsiteX13013" fmla="*/ 1523348 w 2482948"/>
              <a:gd name="connsiteY13013" fmla="*/ 869277 h 2128862"/>
              <a:gd name="connsiteX13014" fmla="*/ 1523340 w 2482948"/>
              <a:gd name="connsiteY13014" fmla="*/ 869300 h 2128862"/>
              <a:gd name="connsiteX13015" fmla="*/ 1523584 w 2482948"/>
              <a:gd name="connsiteY13015" fmla="*/ 869496 h 2128862"/>
              <a:gd name="connsiteX13016" fmla="*/ 1525110 w 2482948"/>
              <a:gd name="connsiteY13016" fmla="*/ 870326 h 2128862"/>
              <a:gd name="connsiteX13017" fmla="*/ 1527195 w 2482948"/>
              <a:gd name="connsiteY13017" fmla="*/ 871459 h 2128862"/>
              <a:gd name="connsiteX13018" fmla="*/ 1529085 w 2482948"/>
              <a:gd name="connsiteY13018" fmla="*/ 872486 h 2128862"/>
              <a:gd name="connsiteX13019" fmla="*/ 1526583 w 2482948"/>
              <a:gd name="connsiteY13019" fmla="*/ 870368 h 2128862"/>
              <a:gd name="connsiteX13020" fmla="*/ 2187663 w 2482948"/>
              <a:gd name="connsiteY13020" fmla="*/ 869237 h 2128862"/>
              <a:gd name="connsiteX13021" fmla="*/ 2187186 w 2482948"/>
              <a:gd name="connsiteY13021" fmla="*/ 871933 h 2128862"/>
              <a:gd name="connsiteX13022" fmla="*/ 2187066 w 2482948"/>
              <a:gd name="connsiteY13022" fmla="*/ 872614 h 2128862"/>
              <a:gd name="connsiteX13023" fmla="*/ 2201402 w 2482948"/>
              <a:gd name="connsiteY13023" fmla="*/ 874673 h 2128862"/>
              <a:gd name="connsiteX13024" fmla="*/ 2202718 w 2482948"/>
              <a:gd name="connsiteY13024" fmla="*/ 872215 h 2128862"/>
              <a:gd name="connsiteX13025" fmla="*/ 677603 w 2482948"/>
              <a:gd name="connsiteY13025" fmla="*/ 869159 h 2128862"/>
              <a:gd name="connsiteX13026" fmla="*/ 677502 w 2482948"/>
              <a:gd name="connsiteY13026" fmla="*/ 869270 h 2128862"/>
              <a:gd name="connsiteX13027" fmla="*/ 677651 w 2482948"/>
              <a:gd name="connsiteY13027" fmla="*/ 869393 h 2128862"/>
              <a:gd name="connsiteX13028" fmla="*/ 677990 w 2482948"/>
              <a:gd name="connsiteY13028" fmla="*/ 869674 h 2128862"/>
              <a:gd name="connsiteX13029" fmla="*/ 678092 w 2482948"/>
              <a:gd name="connsiteY13029" fmla="*/ 869564 h 2128862"/>
              <a:gd name="connsiteX13030" fmla="*/ 677707 w 2482948"/>
              <a:gd name="connsiteY13030" fmla="*/ 869245 h 2128862"/>
              <a:gd name="connsiteX13031" fmla="*/ 1435691 w 2482948"/>
              <a:gd name="connsiteY13031" fmla="*/ 868916 h 2128862"/>
              <a:gd name="connsiteX13032" fmla="*/ 1435676 w 2482948"/>
              <a:gd name="connsiteY13032" fmla="*/ 868986 h 2128862"/>
              <a:gd name="connsiteX13033" fmla="*/ 1435658 w 2482948"/>
              <a:gd name="connsiteY13033" fmla="*/ 869073 h 2128862"/>
              <a:gd name="connsiteX13034" fmla="*/ 1435634 w 2482948"/>
              <a:gd name="connsiteY13034" fmla="*/ 869183 h 2128862"/>
              <a:gd name="connsiteX13035" fmla="*/ 1438105 w 2482948"/>
              <a:gd name="connsiteY13035" fmla="*/ 870059 h 2128862"/>
              <a:gd name="connsiteX13036" fmla="*/ 1441331 w 2482948"/>
              <a:gd name="connsiteY13036" fmla="*/ 871203 h 2128862"/>
              <a:gd name="connsiteX13037" fmla="*/ 1443783 w 2482948"/>
              <a:gd name="connsiteY13037" fmla="*/ 872072 h 2128862"/>
              <a:gd name="connsiteX13038" fmla="*/ 1444030 w 2482948"/>
              <a:gd name="connsiteY13038" fmla="*/ 870916 h 2128862"/>
              <a:gd name="connsiteX13039" fmla="*/ 1444185 w 2482948"/>
              <a:gd name="connsiteY13039" fmla="*/ 870194 h 2128862"/>
              <a:gd name="connsiteX13040" fmla="*/ 1438928 w 2482948"/>
              <a:gd name="connsiteY13040" fmla="*/ 869403 h 2128862"/>
              <a:gd name="connsiteX13041" fmla="*/ 1438007 w 2482948"/>
              <a:gd name="connsiteY13041" fmla="*/ 869264 h 2128862"/>
              <a:gd name="connsiteX13042" fmla="*/ 1636938 w 2482948"/>
              <a:gd name="connsiteY13042" fmla="*/ 868915 h 2128862"/>
              <a:gd name="connsiteX13043" fmla="*/ 1628113 w 2482948"/>
              <a:gd name="connsiteY13043" fmla="*/ 893292 h 2128862"/>
              <a:gd name="connsiteX13044" fmla="*/ 1634457 w 2482948"/>
              <a:gd name="connsiteY13044" fmla="*/ 900024 h 2128862"/>
              <a:gd name="connsiteX13045" fmla="*/ 1643640 w 2482948"/>
              <a:gd name="connsiteY13045" fmla="*/ 917724 h 2128862"/>
              <a:gd name="connsiteX13046" fmla="*/ 1638730 w 2482948"/>
              <a:gd name="connsiteY13046" fmla="*/ 900851 h 2128862"/>
              <a:gd name="connsiteX13047" fmla="*/ 1513553 w 2482948"/>
              <a:gd name="connsiteY13047" fmla="*/ 868616 h 2128862"/>
              <a:gd name="connsiteX13048" fmla="*/ 1517324 w 2482948"/>
              <a:gd name="connsiteY13048" fmla="*/ 871461 h 2128862"/>
              <a:gd name="connsiteX13049" fmla="*/ 1517943 w 2482948"/>
              <a:gd name="connsiteY13049" fmla="*/ 871927 h 2128862"/>
              <a:gd name="connsiteX13050" fmla="*/ 1518206 w 2482948"/>
              <a:gd name="connsiteY13050" fmla="*/ 871153 h 2128862"/>
              <a:gd name="connsiteX13051" fmla="*/ 1517494 w 2482948"/>
              <a:gd name="connsiteY13051" fmla="*/ 870589 h 2128862"/>
              <a:gd name="connsiteX13052" fmla="*/ 1516741 w 2482948"/>
              <a:gd name="connsiteY13052" fmla="*/ 870212 h 2128862"/>
              <a:gd name="connsiteX13053" fmla="*/ 1053304 w 2482948"/>
              <a:gd name="connsiteY13053" fmla="*/ 868588 h 2128862"/>
              <a:gd name="connsiteX13054" fmla="*/ 1053194 w 2482948"/>
              <a:gd name="connsiteY13054" fmla="*/ 870662 h 2128862"/>
              <a:gd name="connsiteX13055" fmla="*/ 1052661 w 2482948"/>
              <a:gd name="connsiteY13055" fmla="*/ 880745 h 2128862"/>
              <a:gd name="connsiteX13056" fmla="*/ 1052696 w 2482948"/>
              <a:gd name="connsiteY13056" fmla="*/ 880755 h 2128862"/>
              <a:gd name="connsiteX13057" fmla="*/ 1052711 w 2482948"/>
              <a:gd name="connsiteY13057" fmla="*/ 880760 h 2128862"/>
              <a:gd name="connsiteX13058" fmla="*/ 1052734 w 2482948"/>
              <a:gd name="connsiteY13058" fmla="*/ 880767 h 2128862"/>
              <a:gd name="connsiteX13059" fmla="*/ 1053862 w 2482948"/>
              <a:gd name="connsiteY13059" fmla="*/ 872700 h 2128862"/>
              <a:gd name="connsiteX13060" fmla="*/ 1054396 w 2482948"/>
              <a:gd name="connsiteY13060" fmla="*/ 868884 h 2128862"/>
              <a:gd name="connsiteX13061" fmla="*/ 2182168 w 2482948"/>
              <a:gd name="connsiteY13061" fmla="*/ 868198 h 2128862"/>
              <a:gd name="connsiteX13062" fmla="*/ 2181949 w 2482948"/>
              <a:gd name="connsiteY13062" fmla="*/ 868587 h 2128862"/>
              <a:gd name="connsiteX13063" fmla="*/ 2181175 w 2482948"/>
              <a:gd name="connsiteY13063" fmla="*/ 869966 h 2128862"/>
              <a:gd name="connsiteX13064" fmla="*/ 2180238 w 2482948"/>
              <a:gd name="connsiteY13064" fmla="*/ 871634 h 2128862"/>
              <a:gd name="connsiteX13065" fmla="*/ 2181468 w 2482948"/>
              <a:gd name="connsiteY13065" fmla="*/ 871810 h 2128862"/>
              <a:gd name="connsiteX13066" fmla="*/ 2181523 w 2482948"/>
              <a:gd name="connsiteY13066" fmla="*/ 871529 h 2128862"/>
              <a:gd name="connsiteX13067" fmla="*/ 1582817 w 2482948"/>
              <a:gd name="connsiteY13067" fmla="*/ 867692 h 2128862"/>
              <a:gd name="connsiteX13068" fmla="*/ 1580424 w 2482948"/>
              <a:gd name="connsiteY13068" fmla="*/ 874746 h 2128862"/>
              <a:gd name="connsiteX13069" fmla="*/ 1583250 w 2482948"/>
              <a:gd name="connsiteY13069" fmla="*/ 876341 h 2128862"/>
              <a:gd name="connsiteX13070" fmla="*/ 1586828 w 2482948"/>
              <a:gd name="connsiteY13070" fmla="*/ 879394 h 2128862"/>
              <a:gd name="connsiteX13071" fmla="*/ 1587799 w 2482948"/>
              <a:gd name="connsiteY13071" fmla="*/ 880222 h 2128862"/>
              <a:gd name="connsiteX13072" fmla="*/ 1588074 w 2482948"/>
              <a:gd name="connsiteY13072" fmla="*/ 880457 h 2128862"/>
              <a:gd name="connsiteX13073" fmla="*/ 1590498 w 2482948"/>
              <a:gd name="connsiteY13073" fmla="*/ 872986 h 2128862"/>
              <a:gd name="connsiteX13074" fmla="*/ 1589882 w 2482948"/>
              <a:gd name="connsiteY13074" fmla="*/ 872428 h 2128862"/>
              <a:gd name="connsiteX13075" fmla="*/ 2142785 w 2482948"/>
              <a:gd name="connsiteY13075" fmla="*/ 867556 h 2128862"/>
              <a:gd name="connsiteX13076" fmla="*/ 2142591 w 2482948"/>
              <a:gd name="connsiteY13076" fmla="*/ 868763 h 2128862"/>
              <a:gd name="connsiteX13077" fmla="*/ 2142393 w 2482948"/>
              <a:gd name="connsiteY13077" fmla="*/ 869999 h 2128862"/>
              <a:gd name="connsiteX13078" fmla="*/ 2142362 w 2482948"/>
              <a:gd name="connsiteY13078" fmla="*/ 870189 h 2128862"/>
              <a:gd name="connsiteX13079" fmla="*/ 2142385 w 2482948"/>
              <a:gd name="connsiteY13079" fmla="*/ 870198 h 2128862"/>
              <a:gd name="connsiteX13080" fmla="*/ 2142416 w 2482948"/>
              <a:gd name="connsiteY13080" fmla="*/ 870209 h 2128862"/>
              <a:gd name="connsiteX13081" fmla="*/ 2143074 w 2482948"/>
              <a:gd name="connsiteY13081" fmla="*/ 870295 h 2128862"/>
              <a:gd name="connsiteX13082" fmla="*/ 2144365 w 2482948"/>
              <a:gd name="connsiteY13082" fmla="*/ 870464 h 2128862"/>
              <a:gd name="connsiteX13083" fmla="*/ 2145908 w 2482948"/>
              <a:gd name="connsiteY13083" fmla="*/ 870667 h 2128862"/>
              <a:gd name="connsiteX13084" fmla="*/ 2146927 w 2482948"/>
              <a:gd name="connsiteY13084" fmla="*/ 868937 h 2128862"/>
              <a:gd name="connsiteX13085" fmla="*/ 1493103 w 2482948"/>
              <a:gd name="connsiteY13085" fmla="*/ 867366 h 2128862"/>
              <a:gd name="connsiteX13086" fmla="*/ 1492654 w 2482948"/>
              <a:gd name="connsiteY13086" fmla="*/ 868966 h 2128862"/>
              <a:gd name="connsiteX13087" fmla="*/ 1500557 w 2482948"/>
              <a:gd name="connsiteY13087" fmla="*/ 872741 h 2128862"/>
              <a:gd name="connsiteX13088" fmla="*/ 1501704 w 2482948"/>
              <a:gd name="connsiteY13088" fmla="*/ 873289 h 2128862"/>
              <a:gd name="connsiteX13089" fmla="*/ 1501853 w 2482948"/>
              <a:gd name="connsiteY13089" fmla="*/ 872743 h 2128862"/>
              <a:gd name="connsiteX13090" fmla="*/ 1498740 w 2482948"/>
              <a:gd name="connsiteY13090" fmla="*/ 870596 h 2128862"/>
              <a:gd name="connsiteX13091" fmla="*/ 1498282 w 2482948"/>
              <a:gd name="connsiteY13091" fmla="*/ 870280 h 2128862"/>
              <a:gd name="connsiteX13092" fmla="*/ 1356406 w 2482948"/>
              <a:gd name="connsiteY13092" fmla="*/ 867254 h 2128862"/>
              <a:gd name="connsiteX13093" fmla="*/ 1354923 w 2482948"/>
              <a:gd name="connsiteY13093" fmla="*/ 867502 h 2128862"/>
              <a:gd name="connsiteX13094" fmla="*/ 1354817 w 2482948"/>
              <a:gd name="connsiteY13094" fmla="*/ 867520 h 2128862"/>
              <a:gd name="connsiteX13095" fmla="*/ 1354791 w 2482948"/>
              <a:gd name="connsiteY13095" fmla="*/ 867524 h 2128862"/>
              <a:gd name="connsiteX13096" fmla="*/ 1357110 w 2482948"/>
              <a:gd name="connsiteY13096" fmla="*/ 868558 h 2128862"/>
              <a:gd name="connsiteX13097" fmla="*/ 1359035 w 2482948"/>
              <a:gd name="connsiteY13097" fmla="*/ 868260 h 2128862"/>
              <a:gd name="connsiteX13098" fmla="*/ 1359118 w 2482948"/>
              <a:gd name="connsiteY13098" fmla="*/ 868247 h 2128862"/>
              <a:gd name="connsiteX13099" fmla="*/ 1359120 w 2482948"/>
              <a:gd name="connsiteY13099" fmla="*/ 868247 h 2128862"/>
              <a:gd name="connsiteX13100" fmla="*/ 1358272 w 2482948"/>
              <a:gd name="connsiteY13100" fmla="*/ 867895 h 2128862"/>
              <a:gd name="connsiteX13101" fmla="*/ 1478512 w 2482948"/>
              <a:gd name="connsiteY13101" fmla="*/ 867194 h 2128862"/>
              <a:gd name="connsiteX13102" fmla="*/ 1477901 w 2482948"/>
              <a:gd name="connsiteY13102" fmla="*/ 869289 h 2128862"/>
              <a:gd name="connsiteX13103" fmla="*/ 1487147 w 2482948"/>
              <a:gd name="connsiteY13103" fmla="*/ 872402 h 2128862"/>
              <a:gd name="connsiteX13104" fmla="*/ 1487488 w 2482948"/>
              <a:gd name="connsiteY13104" fmla="*/ 871201 h 2128862"/>
              <a:gd name="connsiteX13105" fmla="*/ 1485868 w 2482948"/>
              <a:gd name="connsiteY13105" fmla="*/ 870430 h 2128862"/>
              <a:gd name="connsiteX13106" fmla="*/ 1483187 w 2482948"/>
              <a:gd name="connsiteY13106" fmla="*/ 869154 h 2128862"/>
              <a:gd name="connsiteX13107" fmla="*/ 1482452 w 2482948"/>
              <a:gd name="connsiteY13107" fmla="*/ 868804 h 2128862"/>
              <a:gd name="connsiteX13108" fmla="*/ 1481219 w 2482948"/>
              <a:gd name="connsiteY13108" fmla="*/ 868300 h 2128862"/>
              <a:gd name="connsiteX13109" fmla="*/ 1597107 w 2482948"/>
              <a:gd name="connsiteY13109" fmla="*/ 866929 h 2128862"/>
              <a:gd name="connsiteX13110" fmla="*/ 1595609 w 2482948"/>
              <a:gd name="connsiteY13110" fmla="*/ 871547 h 2128862"/>
              <a:gd name="connsiteX13111" fmla="*/ 1599719 w 2482948"/>
              <a:gd name="connsiteY13111" fmla="*/ 874304 h 2128862"/>
              <a:gd name="connsiteX13112" fmla="*/ 1601484 w 2482948"/>
              <a:gd name="connsiteY13112" fmla="*/ 876518 h 2128862"/>
              <a:gd name="connsiteX13113" fmla="*/ 1601579 w 2482948"/>
              <a:gd name="connsiteY13113" fmla="*/ 876211 h 2128862"/>
              <a:gd name="connsiteX13114" fmla="*/ 1602633 w 2482948"/>
              <a:gd name="connsiteY13114" fmla="*/ 872800 h 2128862"/>
              <a:gd name="connsiteX13115" fmla="*/ 1601039 w 2482948"/>
              <a:gd name="connsiteY13115" fmla="*/ 871106 h 2128862"/>
              <a:gd name="connsiteX13116" fmla="*/ 1600552 w 2482948"/>
              <a:gd name="connsiteY13116" fmla="*/ 870589 h 2128862"/>
              <a:gd name="connsiteX13117" fmla="*/ 2211342 w 2482948"/>
              <a:gd name="connsiteY13117" fmla="*/ 866835 h 2128862"/>
              <a:gd name="connsiteX13118" fmla="*/ 2211140 w 2482948"/>
              <a:gd name="connsiteY13118" fmla="*/ 867212 h 2128862"/>
              <a:gd name="connsiteX13119" fmla="*/ 2215006 w 2482948"/>
              <a:gd name="connsiteY13119" fmla="*/ 867838 h 2128862"/>
              <a:gd name="connsiteX13120" fmla="*/ 2215740 w 2482948"/>
              <a:gd name="connsiteY13120" fmla="*/ 867957 h 2128862"/>
              <a:gd name="connsiteX13121" fmla="*/ 2215325 w 2482948"/>
              <a:gd name="connsiteY13121" fmla="*/ 867851 h 2128862"/>
              <a:gd name="connsiteX13122" fmla="*/ 2230598 w 2482948"/>
              <a:gd name="connsiteY13122" fmla="*/ 866664 h 2128862"/>
              <a:gd name="connsiteX13123" fmla="*/ 2230577 w 2482948"/>
              <a:gd name="connsiteY13123" fmla="*/ 866847 h 2128862"/>
              <a:gd name="connsiteX13124" fmla="*/ 2230567 w 2482948"/>
              <a:gd name="connsiteY13124" fmla="*/ 866933 h 2128862"/>
              <a:gd name="connsiteX13125" fmla="*/ 2230558 w 2482948"/>
              <a:gd name="connsiteY13125" fmla="*/ 867004 h 2128862"/>
              <a:gd name="connsiteX13126" fmla="*/ 2230861 w 2482948"/>
              <a:gd name="connsiteY13126" fmla="*/ 867111 h 2128862"/>
              <a:gd name="connsiteX13127" fmla="*/ 2231074 w 2482948"/>
              <a:gd name="connsiteY13127" fmla="*/ 867187 h 2128862"/>
              <a:gd name="connsiteX13128" fmla="*/ 2231657 w 2482948"/>
              <a:gd name="connsiteY13128" fmla="*/ 867393 h 2128862"/>
              <a:gd name="connsiteX13129" fmla="*/ 2230797 w 2482948"/>
              <a:gd name="connsiteY13129" fmla="*/ 866769 h 2128862"/>
              <a:gd name="connsiteX13130" fmla="*/ 1045988 w 2482948"/>
              <a:gd name="connsiteY13130" fmla="*/ 866607 h 2128862"/>
              <a:gd name="connsiteX13131" fmla="*/ 1045553 w 2482948"/>
              <a:gd name="connsiteY13131" fmla="*/ 878652 h 2128862"/>
              <a:gd name="connsiteX13132" fmla="*/ 1046622 w 2482948"/>
              <a:gd name="connsiteY13132" fmla="*/ 878967 h 2128862"/>
              <a:gd name="connsiteX13133" fmla="*/ 1047999 w 2482948"/>
              <a:gd name="connsiteY13133" fmla="*/ 867151 h 2128862"/>
              <a:gd name="connsiteX13134" fmla="*/ 1554079 w 2482948"/>
              <a:gd name="connsiteY13134" fmla="*/ 866534 h 2128862"/>
              <a:gd name="connsiteX13135" fmla="*/ 1552974 w 2482948"/>
              <a:gd name="connsiteY13135" fmla="*/ 870123 h 2128862"/>
              <a:gd name="connsiteX13136" fmla="*/ 1551962 w 2482948"/>
              <a:gd name="connsiteY13136" fmla="*/ 873410 h 2128862"/>
              <a:gd name="connsiteX13137" fmla="*/ 1552519 w 2482948"/>
              <a:gd name="connsiteY13137" fmla="*/ 874736 h 2128862"/>
              <a:gd name="connsiteX13138" fmla="*/ 1554410 w 2482948"/>
              <a:gd name="connsiteY13138" fmla="*/ 879241 h 2128862"/>
              <a:gd name="connsiteX13139" fmla="*/ 1558605 w 2482948"/>
              <a:gd name="connsiteY13139" fmla="*/ 881430 h 2128862"/>
              <a:gd name="connsiteX13140" fmla="*/ 1559770 w 2482948"/>
              <a:gd name="connsiteY13140" fmla="*/ 878175 h 2128862"/>
              <a:gd name="connsiteX13141" fmla="*/ 1561815 w 2482948"/>
              <a:gd name="connsiteY13141" fmla="*/ 872463 h 2128862"/>
              <a:gd name="connsiteX13142" fmla="*/ 1562290 w 2482948"/>
              <a:gd name="connsiteY13142" fmla="*/ 871137 h 2128862"/>
              <a:gd name="connsiteX13143" fmla="*/ 1272258 w 2482948"/>
              <a:gd name="connsiteY13143" fmla="*/ 865920 h 2128862"/>
              <a:gd name="connsiteX13144" fmla="*/ 1270818 w 2482948"/>
              <a:gd name="connsiteY13144" fmla="*/ 866380 h 2128862"/>
              <a:gd name="connsiteX13145" fmla="*/ 1259454 w 2482948"/>
              <a:gd name="connsiteY13145" fmla="*/ 873564 h 2128862"/>
              <a:gd name="connsiteX13146" fmla="*/ 1265893 w 2482948"/>
              <a:gd name="connsiteY13146" fmla="*/ 874978 h 2128862"/>
              <a:gd name="connsiteX13147" fmla="*/ 1267208 w 2482948"/>
              <a:gd name="connsiteY13147" fmla="*/ 875267 h 2128862"/>
              <a:gd name="connsiteX13148" fmla="*/ 1270392 w 2482948"/>
              <a:gd name="connsiteY13148" fmla="*/ 875966 h 2128862"/>
              <a:gd name="connsiteX13149" fmla="*/ 1270852 w 2482948"/>
              <a:gd name="connsiteY13149" fmla="*/ 868722 h 2128862"/>
              <a:gd name="connsiteX13150" fmla="*/ 806835 w 2482948"/>
              <a:gd name="connsiteY13150" fmla="*/ 865762 h 2128862"/>
              <a:gd name="connsiteX13151" fmla="*/ 803710 w 2482948"/>
              <a:gd name="connsiteY13151" fmla="*/ 869554 h 2128862"/>
              <a:gd name="connsiteX13152" fmla="*/ 832837 w 2482948"/>
              <a:gd name="connsiteY13152" fmla="*/ 879535 h 2128862"/>
              <a:gd name="connsiteX13153" fmla="*/ 840247 w 2482948"/>
              <a:gd name="connsiteY13153" fmla="*/ 880863 h 2128862"/>
              <a:gd name="connsiteX13154" fmla="*/ 852469 w 2482948"/>
              <a:gd name="connsiteY13154" fmla="*/ 883054 h 2128862"/>
              <a:gd name="connsiteX13155" fmla="*/ 843583 w 2482948"/>
              <a:gd name="connsiteY13155" fmla="*/ 879687 h 2128862"/>
              <a:gd name="connsiteX13156" fmla="*/ 617411 w 2482948"/>
              <a:gd name="connsiteY13156" fmla="*/ 865729 h 2128862"/>
              <a:gd name="connsiteX13157" fmla="*/ 577425 w 2482948"/>
              <a:gd name="connsiteY13157" fmla="*/ 907746 h 2128862"/>
              <a:gd name="connsiteX13158" fmla="*/ 283315 w 2482948"/>
              <a:gd name="connsiteY13158" fmla="*/ 1179380 h 2128862"/>
              <a:gd name="connsiteX13159" fmla="*/ 225678 w 2482948"/>
              <a:gd name="connsiteY13159" fmla="*/ 1208337 h 2128862"/>
              <a:gd name="connsiteX13160" fmla="*/ 275731 w 2482948"/>
              <a:gd name="connsiteY13160" fmla="*/ 1189859 h 2128862"/>
              <a:gd name="connsiteX13161" fmla="*/ 300012 w 2482948"/>
              <a:gd name="connsiteY13161" fmla="*/ 1173290 h 2128862"/>
              <a:gd name="connsiteX13162" fmla="*/ 301121 w 2482948"/>
              <a:gd name="connsiteY13162" fmla="*/ 1172451 h 2128862"/>
              <a:gd name="connsiteX13163" fmla="*/ 309100 w 2482948"/>
              <a:gd name="connsiteY13163" fmla="*/ 1166421 h 2128862"/>
              <a:gd name="connsiteX13164" fmla="*/ 359424 w 2482948"/>
              <a:gd name="connsiteY13164" fmla="*/ 1126216 h 2128862"/>
              <a:gd name="connsiteX13165" fmla="*/ 427732 w 2482948"/>
              <a:gd name="connsiteY13165" fmla="*/ 1067437 h 2128862"/>
              <a:gd name="connsiteX13166" fmla="*/ 432658 w 2482948"/>
              <a:gd name="connsiteY13166" fmla="*/ 1063062 h 2128862"/>
              <a:gd name="connsiteX13167" fmla="*/ 446991 w 2482948"/>
              <a:gd name="connsiteY13167" fmla="*/ 1050331 h 2128862"/>
              <a:gd name="connsiteX13168" fmla="*/ 532031 w 2482948"/>
              <a:gd name="connsiteY13168" fmla="*/ 972263 h 2128862"/>
              <a:gd name="connsiteX13169" fmla="*/ 619432 w 2482948"/>
              <a:gd name="connsiteY13169" fmla="*/ 885146 h 2128862"/>
              <a:gd name="connsiteX13170" fmla="*/ 618452 w 2482948"/>
              <a:gd name="connsiteY13170" fmla="*/ 875735 h 2128862"/>
              <a:gd name="connsiteX13171" fmla="*/ 2269780 w 2482948"/>
              <a:gd name="connsiteY13171" fmla="*/ 865557 h 2128862"/>
              <a:gd name="connsiteX13172" fmla="*/ 2256459 w 2482948"/>
              <a:gd name="connsiteY13172" fmla="*/ 882345 h 2128862"/>
              <a:gd name="connsiteX13173" fmla="*/ 2256459 w 2482948"/>
              <a:gd name="connsiteY13173" fmla="*/ 883202 h 2128862"/>
              <a:gd name="connsiteX13174" fmla="*/ 2255908 w 2482948"/>
              <a:gd name="connsiteY13174" fmla="*/ 884115 h 2128862"/>
              <a:gd name="connsiteX13175" fmla="*/ 2255908 w 2482948"/>
              <a:gd name="connsiteY13175" fmla="*/ 907469 h 2128862"/>
              <a:gd name="connsiteX13176" fmla="*/ 2250234 w 2482948"/>
              <a:gd name="connsiteY13176" fmla="*/ 917241 h 2128862"/>
              <a:gd name="connsiteX13177" fmla="*/ 2244394 w 2482948"/>
              <a:gd name="connsiteY13177" fmla="*/ 929274 h 2128862"/>
              <a:gd name="connsiteX13178" fmla="*/ 2242152 w 2482948"/>
              <a:gd name="connsiteY13178" fmla="*/ 931158 h 2128862"/>
              <a:gd name="connsiteX13179" fmla="*/ 2241088 w 2482948"/>
              <a:gd name="connsiteY13179" fmla="*/ 932991 h 2128862"/>
              <a:gd name="connsiteX13180" fmla="*/ 2240291 w 2482948"/>
              <a:gd name="connsiteY13180" fmla="*/ 933498 h 2128862"/>
              <a:gd name="connsiteX13181" fmla="*/ 2237007 w 2482948"/>
              <a:gd name="connsiteY13181" fmla="*/ 935588 h 2128862"/>
              <a:gd name="connsiteX13182" fmla="*/ 2236486 w 2482948"/>
              <a:gd name="connsiteY13182" fmla="*/ 935920 h 2128862"/>
              <a:gd name="connsiteX13183" fmla="*/ 2233833 w 2482948"/>
              <a:gd name="connsiteY13183" fmla="*/ 938150 h 2128862"/>
              <a:gd name="connsiteX13184" fmla="*/ 2231131 w 2482948"/>
              <a:gd name="connsiteY13184" fmla="*/ 940421 h 2128862"/>
              <a:gd name="connsiteX13185" fmla="*/ 2218563 w 2482948"/>
              <a:gd name="connsiteY13185" fmla="*/ 974020 h 2128862"/>
              <a:gd name="connsiteX13186" fmla="*/ 2208410 w 2482948"/>
              <a:gd name="connsiteY13186" fmla="*/ 1001162 h 2128862"/>
              <a:gd name="connsiteX13187" fmla="*/ 2203581 w 2482948"/>
              <a:gd name="connsiteY13187" fmla="*/ 1014071 h 2128862"/>
              <a:gd name="connsiteX13188" fmla="*/ 2184296 w 2482948"/>
              <a:gd name="connsiteY13188" fmla="*/ 1042054 h 2128862"/>
              <a:gd name="connsiteX13189" fmla="*/ 2173600 w 2482948"/>
              <a:gd name="connsiteY13189" fmla="*/ 1070898 h 2128862"/>
              <a:gd name="connsiteX13190" fmla="*/ 2173262 w 2482948"/>
              <a:gd name="connsiteY13190" fmla="*/ 1071808 h 2128862"/>
              <a:gd name="connsiteX13191" fmla="*/ 2179357 w 2482948"/>
              <a:gd name="connsiteY13191" fmla="*/ 1066197 h 2128862"/>
              <a:gd name="connsiteX13192" fmla="*/ 2223842 w 2482948"/>
              <a:gd name="connsiteY13192" fmla="*/ 1000887 h 2128862"/>
              <a:gd name="connsiteX13193" fmla="*/ 2226789 w 2482948"/>
              <a:gd name="connsiteY13193" fmla="*/ 993700 h 2128862"/>
              <a:gd name="connsiteX13194" fmla="*/ 2232625 w 2482948"/>
              <a:gd name="connsiteY13194" fmla="*/ 979465 h 2128862"/>
              <a:gd name="connsiteX13195" fmla="*/ 2237810 w 2482948"/>
              <a:gd name="connsiteY13195" fmla="*/ 966820 h 2128862"/>
              <a:gd name="connsiteX13196" fmla="*/ 2250526 w 2482948"/>
              <a:gd name="connsiteY13196" fmla="*/ 939126 h 2128862"/>
              <a:gd name="connsiteX13197" fmla="*/ 2268182 w 2482948"/>
              <a:gd name="connsiteY13197" fmla="*/ 883595 h 2128862"/>
              <a:gd name="connsiteX13198" fmla="*/ 1233321 w 2482948"/>
              <a:gd name="connsiteY13198" fmla="*/ 865515 h 2128862"/>
              <a:gd name="connsiteX13199" fmla="*/ 1231502 w 2482948"/>
              <a:gd name="connsiteY13199" fmla="*/ 867426 h 2128862"/>
              <a:gd name="connsiteX13200" fmla="*/ 1231856 w 2482948"/>
              <a:gd name="connsiteY13200" fmla="*/ 867504 h 2128862"/>
              <a:gd name="connsiteX13201" fmla="*/ 1232020 w 2482948"/>
              <a:gd name="connsiteY13201" fmla="*/ 867540 h 2128862"/>
              <a:gd name="connsiteX13202" fmla="*/ 1338485 w 2482948"/>
              <a:gd name="connsiteY13202" fmla="*/ 865388 h 2128862"/>
              <a:gd name="connsiteX13203" fmla="*/ 1338298 w 2482948"/>
              <a:gd name="connsiteY13203" fmla="*/ 865467 h 2128862"/>
              <a:gd name="connsiteX13204" fmla="*/ 1339145 w 2482948"/>
              <a:gd name="connsiteY13204" fmla="*/ 865628 h 2128862"/>
              <a:gd name="connsiteX13205" fmla="*/ 2165534 w 2482948"/>
              <a:gd name="connsiteY13205" fmla="*/ 865273 h 2128862"/>
              <a:gd name="connsiteX13206" fmla="*/ 2165158 w 2482948"/>
              <a:gd name="connsiteY13206" fmla="*/ 867838 h 2128862"/>
              <a:gd name="connsiteX13207" fmla="*/ 2164960 w 2482948"/>
              <a:gd name="connsiteY13207" fmla="*/ 869186 h 2128862"/>
              <a:gd name="connsiteX13208" fmla="*/ 2167660 w 2482948"/>
              <a:gd name="connsiteY13208" fmla="*/ 869827 h 2128862"/>
              <a:gd name="connsiteX13209" fmla="*/ 2174597 w 2482948"/>
              <a:gd name="connsiteY13209" fmla="*/ 870824 h 2128862"/>
              <a:gd name="connsiteX13210" fmla="*/ 2176704 w 2482948"/>
              <a:gd name="connsiteY13210" fmla="*/ 867069 h 2128862"/>
              <a:gd name="connsiteX13211" fmla="*/ 2170831 w 2482948"/>
              <a:gd name="connsiteY13211" fmla="*/ 865907 h 2128862"/>
              <a:gd name="connsiteX13212" fmla="*/ 1369180 w 2482948"/>
              <a:gd name="connsiteY13212" fmla="*/ 865116 h 2128862"/>
              <a:gd name="connsiteX13213" fmla="*/ 1365175 w 2482948"/>
              <a:gd name="connsiteY13213" fmla="*/ 865786 h 2128862"/>
              <a:gd name="connsiteX13214" fmla="*/ 1367848 w 2482948"/>
              <a:gd name="connsiteY13214" fmla="*/ 866894 h 2128862"/>
              <a:gd name="connsiteX13215" fmla="*/ 1372121 w 2482948"/>
              <a:gd name="connsiteY13215" fmla="*/ 866231 h 2128862"/>
              <a:gd name="connsiteX13216" fmla="*/ 1544245 w 2482948"/>
              <a:gd name="connsiteY13216" fmla="*/ 865052 h 2128862"/>
              <a:gd name="connsiteX13217" fmla="*/ 1544336 w 2482948"/>
              <a:gd name="connsiteY13217" fmla="*/ 865270 h 2128862"/>
              <a:gd name="connsiteX13218" fmla="*/ 1544463 w 2482948"/>
              <a:gd name="connsiteY13218" fmla="*/ 865576 h 2128862"/>
              <a:gd name="connsiteX13219" fmla="*/ 1547187 w 2482948"/>
              <a:gd name="connsiteY13219" fmla="*/ 872142 h 2128862"/>
              <a:gd name="connsiteX13220" fmla="*/ 1547510 w 2482948"/>
              <a:gd name="connsiteY13220" fmla="*/ 871099 h 2128862"/>
              <a:gd name="connsiteX13221" fmla="*/ 2099537 w 2482948"/>
              <a:gd name="connsiteY13221" fmla="*/ 864802 h 2128862"/>
              <a:gd name="connsiteX13222" fmla="*/ 2099067 w 2482948"/>
              <a:gd name="connsiteY13222" fmla="*/ 865696 h 2128862"/>
              <a:gd name="connsiteX13223" fmla="*/ 2101002 w 2482948"/>
              <a:gd name="connsiteY13223" fmla="*/ 865868 h 2128862"/>
              <a:gd name="connsiteX13224" fmla="*/ 2101045 w 2482948"/>
              <a:gd name="connsiteY13224" fmla="*/ 865872 h 2128862"/>
              <a:gd name="connsiteX13225" fmla="*/ 1038587 w 2482948"/>
              <a:gd name="connsiteY13225" fmla="*/ 864602 h 2128862"/>
              <a:gd name="connsiteX13226" fmla="*/ 1038485 w 2482948"/>
              <a:gd name="connsiteY13226" fmla="*/ 870238 h 2128862"/>
              <a:gd name="connsiteX13227" fmla="*/ 1038371 w 2482948"/>
              <a:gd name="connsiteY13227" fmla="*/ 876536 h 2128862"/>
              <a:gd name="connsiteX13228" fmla="*/ 1041620 w 2482948"/>
              <a:gd name="connsiteY13228" fmla="*/ 877493 h 2128862"/>
              <a:gd name="connsiteX13229" fmla="*/ 1042759 w 2482948"/>
              <a:gd name="connsiteY13229" fmla="*/ 865732 h 2128862"/>
              <a:gd name="connsiteX13230" fmla="*/ 2156103 w 2482948"/>
              <a:gd name="connsiteY13230" fmla="*/ 864143 h 2128862"/>
              <a:gd name="connsiteX13231" fmla="*/ 2154819 w 2482948"/>
              <a:gd name="connsiteY13231" fmla="*/ 866323 h 2128862"/>
              <a:gd name="connsiteX13232" fmla="*/ 2159524 w 2482948"/>
              <a:gd name="connsiteY13232" fmla="*/ 867896 h 2128862"/>
              <a:gd name="connsiteX13233" fmla="*/ 2160328 w 2482948"/>
              <a:gd name="connsiteY13233" fmla="*/ 868087 h 2128862"/>
              <a:gd name="connsiteX13234" fmla="*/ 2160822 w 2482948"/>
              <a:gd name="connsiteY13234" fmla="*/ 864708 h 2128862"/>
              <a:gd name="connsiteX13235" fmla="*/ 2160816 w 2482948"/>
              <a:gd name="connsiteY13235" fmla="*/ 864708 h 2128862"/>
              <a:gd name="connsiteX13236" fmla="*/ 2160683 w 2482948"/>
              <a:gd name="connsiteY13236" fmla="*/ 864692 h 2128862"/>
              <a:gd name="connsiteX13237" fmla="*/ 1346719 w 2482948"/>
              <a:gd name="connsiteY13237" fmla="*/ 863926 h 2128862"/>
              <a:gd name="connsiteX13238" fmla="*/ 1346965 w 2482948"/>
              <a:gd name="connsiteY13238" fmla="*/ 864035 h 2128862"/>
              <a:gd name="connsiteX13239" fmla="*/ 1347880 w 2482948"/>
              <a:gd name="connsiteY13239" fmla="*/ 864443 h 2128862"/>
              <a:gd name="connsiteX13240" fmla="*/ 1348110 w 2482948"/>
              <a:gd name="connsiteY13240" fmla="*/ 864404 h 2128862"/>
              <a:gd name="connsiteX13241" fmla="*/ 1347532 w 2482948"/>
              <a:gd name="connsiteY13241" fmla="*/ 864205 h 2128862"/>
              <a:gd name="connsiteX13242" fmla="*/ 1034895 w 2482948"/>
              <a:gd name="connsiteY13242" fmla="*/ 863628 h 2128862"/>
              <a:gd name="connsiteX13243" fmla="*/ 1033602 w 2482948"/>
              <a:gd name="connsiteY13243" fmla="*/ 864732 h 2128862"/>
              <a:gd name="connsiteX13244" fmla="*/ 1033137 w 2482948"/>
              <a:gd name="connsiteY13244" fmla="*/ 865552 h 2128862"/>
              <a:gd name="connsiteX13245" fmla="*/ 1030412 w 2482948"/>
              <a:gd name="connsiteY13245" fmla="*/ 867863 h 2128862"/>
              <a:gd name="connsiteX13246" fmla="*/ 1030398 w 2482948"/>
              <a:gd name="connsiteY13246" fmla="*/ 874188 h 2128862"/>
              <a:gd name="connsiteX13247" fmla="*/ 1033649 w 2482948"/>
              <a:gd name="connsiteY13247" fmla="*/ 875146 h 2128862"/>
              <a:gd name="connsiteX13248" fmla="*/ 1034935 w 2482948"/>
              <a:gd name="connsiteY13248" fmla="*/ 875524 h 2128862"/>
              <a:gd name="connsiteX13249" fmla="*/ 1035465 w 2482948"/>
              <a:gd name="connsiteY13249" fmla="*/ 868483 h 2128862"/>
              <a:gd name="connsiteX13250" fmla="*/ 1035429 w 2482948"/>
              <a:gd name="connsiteY13250" fmla="*/ 868177 h 2128862"/>
              <a:gd name="connsiteX13251" fmla="*/ 1035252 w 2482948"/>
              <a:gd name="connsiteY13251" fmla="*/ 866670 h 2128862"/>
              <a:gd name="connsiteX13252" fmla="*/ 852495 w 2482948"/>
              <a:gd name="connsiteY13252" fmla="*/ 863508 h 2128862"/>
              <a:gd name="connsiteX13253" fmla="*/ 885797 w 2482948"/>
              <a:gd name="connsiteY13253" fmla="*/ 875492 h 2128862"/>
              <a:gd name="connsiteX13254" fmla="*/ 908310 w 2482948"/>
              <a:gd name="connsiteY13254" fmla="*/ 876835 h 2128862"/>
              <a:gd name="connsiteX13255" fmla="*/ 919538 w 2482948"/>
              <a:gd name="connsiteY13255" fmla="*/ 877505 h 2128862"/>
              <a:gd name="connsiteX13256" fmla="*/ 879120 w 2482948"/>
              <a:gd name="connsiteY13256" fmla="*/ 863824 h 2128862"/>
              <a:gd name="connsiteX13257" fmla="*/ 864504 w 2482948"/>
              <a:gd name="connsiteY13257" fmla="*/ 865275 h 2128862"/>
              <a:gd name="connsiteX13258" fmla="*/ 2146364 w 2482948"/>
              <a:gd name="connsiteY13258" fmla="*/ 863496 h 2128862"/>
              <a:gd name="connsiteX13259" fmla="*/ 2149511 w 2482948"/>
              <a:gd name="connsiteY13259" fmla="*/ 864548 h 2128862"/>
              <a:gd name="connsiteX13260" fmla="*/ 2149665 w 2482948"/>
              <a:gd name="connsiteY13260" fmla="*/ 864286 h 2128862"/>
              <a:gd name="connsiteX13261" fmla="*/ 2149893 w 2482948"/>
              <a:gd name="connsiteY13261" fmla="*/ 863900 h 2128862"/>
              <a:gd name="connsiteX13262" fmla="*/ 2149987 w 2482948"/>
              <a:gd name="connsiteY13262" fmla="*/ 863740 h 2128862"/>
              <a:gd name="connsiteX13263" fmla="*/ 2147786 w 2482948"/>
              <a:gd name="connsiteY13263" fmla="*/ 863592 h 2128862"/>
              <a:gd name="connsiteX13264" fmla="*/ 2146770 w 2482948"/>
              <a:gd name="connsiteY13264" fmla="*/ 863524 h 2128862"/>
              <a:gd name="connsiteX13265" fmla="*/ 1398899 w 2482948"/>
              <a:gd name="connsiteY13265" fmla="*/ 863379 h 2128862"/>
              <a:gd name="connsiteX13266" fmla="*/ 1410904 w 2482948"/>
              <a:gd name="connsiteY13266" fmla="*/ 867822 h 2128862"/>
              <a:gd name="connsiteX13267" fmla="*/ 1411830 w 2482948"/>
              <a:gd name="connsiteY13267" fmla="*/ 868165 h 2128862"/>
              <a:gd name="connsiteX13268" fmla="*/ 1417060 w 2482948"/>
              <a:gd name="connsiteY13268" fmla="*/ 868956 h 2128862"/>
              <a:gd name="connsiteX13269" fmla="*/ 1424740 w 2482948"/>
              <a:gd name="connsiteY13269" fmla="*/ 870117 h 2128862"/>
              <a:gd name="connsiteX13270" fmla="*/ 1421148 w 2482948"/>
              <a:gd name="connsiteY13270" fmla="*/ 868722 h 2128862"/>
              <a:gd name="connsiteX13271" fmla="*/ 1410690 w 2482948"/>
              <a:gd name="connsiteY13271" fmla="*/ 865153 h 2128862"/>
              <a:gd name="connsiteX13272" fmla="*/ 2222729 w 2482948"/>
              <a:gd name="connsiteY13272" fmla="*/ 863144 h 2128862"/>
              <a:gd name="connsiteX13273" fmla="*/ 2226036 w 2482948"/>
              <a:gd name="connsiteY13273" fmla="*/ 865013 h 2128862"/>
              <a:gd name="connsiteX13274" fmla="*/ 2226116 w 2482948"/>
              <a:gd name="connsiteY13274" fmla="*/ 864313 h 2128862"/>
              <a:gd name="connsiteX13275" fmla="*/ 2225848 w 2482948"/>
              <a:gd name="connsiteY13275" fmla="*/ 864173 h 2128862"/>
              <a:gd name="connsiteX13276" fmla="*/ 2223366 w 2482948"/>
              <a:gd name="connsiteY13276" fmla="*/ 863346 h 2128862"/>
              <a:gd name="connsiteX13277" fmla="*/ 1381616 w 2482948"/>
              <a:gd name="connsiteY13277" fmla="*/ 863034 h 2128862"/>
              <a:gd name="connsiteX13278" fmla="*/ 1378187 w 2482948"/>
              <a:gd name="connsiteY13278" fmla="*/ 863608 h 2128862"/>
              <a:gd name="connsiteX13279" fmla="*/ 1381268 w 2482948"/>
              <a:gd name="connsiteY13279" fmla="*/ 864813 h 2128862"/>
              <a:gd name="connsiteX13280" fmla="*/ 1382026 w 2482948"/>
              <a:gd name="connsiteY13280" fmla="*/ 864695 h 2128862"/>
              <a:gd name="connsiteX13281" fmla="*/ 1384926 w 2482948"/>
              <a:gd name="connsiteY13281" fmla="*/ 864246 h 2128862"/>
              <a:gd name="connsiteX13282" fmla="*/ 2087218 w 2482948"/>
              <a:gd name="connsiteY13282" fmla="*/ 862942 h 2128862"/>
              <a:gd name="connsiteX13283" fmla="*/ 2086639 w 2482948"/>
              <a:gd name="connsiteY13283" fmla="*/ 863015 h 2128862"/>
              <a:gd name="connsiteX13284" fmla="*/ 2086408 w 2482948"/>
              <a:gd name="connsiteY13284" fmla="*/ 863044 h 2128862"/>
              <a:gd name="connsiteX13285" fmla="*/ 2085949 w 2482948"/>
              <a:gd name="connsiteY13285" fmla="*/ 863102 h 2128862"/>
              <a:gd name="connsiteX13286" fmla="*/ 2087744 w 2482948"/>
              <a:gd name="connsiteY13286" fmla="*/ 864706 h 2128862"/>
              <a:gd name="connsiteX13287" fmla="*/ 2087753 w 2482948"/>
              <a:gd name="connsiteY13287" fmla="*/ 864701 h 2128862"/>
              <a:gd name="connsiteX13288" fmla="*/ 2087762 w 2482948"/>
              <a:gd name="connsiteY13288" fmla="*/ 864696 h 2128862"/>
              <a:gd name="connsiteX13289" fmla="*/ 2087772 w 2482948"/>
              <a:gd name="connsiteY13289" fmla="*/ 864690 h 2128862"/>
              <a:gd name="connsiteX13290" fmla="*/ 2087773 w 2482948"/>
              <a:gd name="connsiteY13290" fmla="*/ 864690 h 2128862"/>
              <a:gd name="connsiteX13291" fmla="*/ 2088997 w 2482948"/>
              <a:gd name="connsiteY13291" fmla="*/ 864799 h 2128862"/>
              <a:gd name="connsiteX13292" fmla="*/ 2089672 w 2482948"/>
              <a:gd name="connsiteY13292" fmla="*/ 864859 h 2128862"/>
              <a:gd name="connsiteX13293" fmla="*/ 2089614 w 2482948"/>
              <a:gd name="connsiteY13293" fmla="*/ 864814 h 2128862"/>
              <a:gd name="connsiteX13294" fmla="*/ 2088213 w 2482948"/>
              <a:gd name="connsiteY13294" fmla="*/ 863719 h 2128862"/>
              <a:gd name="connsiteX13295" fmla="*/ 1547535 w 2482948"/>
              <a:gd name="connsiteY13295" fmla="*/ 862865 h 2128862"/>
              <a:gd name="connsiteX13296" fmla="*/ 1548988 w 2482948"/>
              <a:gd name="connsiteY13296" fmla="*/ 866326 h 2128862"/>
              <a:gd name="connsiteX13297" fmla="*/ 1549013 w 2482948"/>
              <a:gd name="connsiteY13297" fmla="*/ 866245 h 2128862"/>
              <a:gd name="connsiteX13298" fmla="*/ 1549687 w 2482948"/>
              <a:gd name="connsiteY13298" fmla="*/ 864071 h 2128862"/>
              <a:gd name="connsiteX13299" fmla="*/ 1549110 w 2482948"/>
              <a:gd name="connsiteY13299" fmla="*/ 863748 h 2128862"/>
              <a:gd name="connsiteX13300" fmla="*/ 2128452 w 2482948"/>
              <a:gd name="connsiteY13300" fmla="*/ 862779 h 2128862"/>
              <a:gd name="connsiteX13301" fmla="*/ 2127535 w 2482948"/>
              <a:gd name="connsiteY13301" fmla="*/ 864585 h 2128862"/>
              <a:gd name="connsiteX13302" fmla="*/ 2129649 w 2482948"/>
              <a:gd name="connsiteY13302" fmla="*/ 865384 h 2128862"/>
              <a:gd name="connsiteX13303" fmla="*/ 2137937 w 2482948"/>
              <a:gd name="connsiteY13303" fmla="*/ 868516 h 2128862"/>
              <a:gd name="connsiteX13304" fmla="*/ 2138331 w 2482948"/>
              <a:gd name="connsiteY13304" fmla="*/ 866072 h 2128862"/>
              <a:gd name="connsiteX13305" fmla="*/ 2133471 w 2482948"/>
              <a:gd name="connsiteY13305" fmla="*/ 864452 h 2128862"/>
              <a:gd name="connsiteX13306" fmla="*/ 2129157 w 2482948"/>
              <a:gd name="connsiteY13306" fmla="*/ 863014 h 2128862"/>
              <a:gd name="connsiteX13307" fmla="*/ 1983835 w 2482948"/>
              <a:gd name="connsiteY13307" fmla="*/ 862766 h 2128862"/>
              <a:gd name="connsiteX13308" fmla="*/ 1973859 w 2482948"/>
              <a:gd name="connsiteY13308" fmla="*/ 884781 h 2128862"/>
              <a:gd name="connsiteX13309" fmla="*/ 1974767 w 2482948"/>
              <a:gd name="connsiteY13309" fmla="*/ 885220 h 2128862"/>
              <a:gd name="connsiteX13310" fmla="*/ 1981081 w 2482948"/>
              <a:gd name="connsiteY13310" fmla="*/ 888274 h 2128862"/>
              <a:gd name="connsiteX13311" fmla="*/ 683693 w 2482948"/>
              <a:gd name="connsiteY13311" fmla="*/ 862465 h 2128862"/>
              <a:gd name="connsiteX13312" fmla="*/ 683541 w 2482948"/>
              <a:gd name="connsiteY13312" fmla="*/ 862632 h 2128862"/>
              <a:gd name="connsiteX13313" fmla="*/ 684101 w 2482948"/>
              <a:gd name="connsiteY13313" fmla="*/ 863087 h 2128862"/>
              <a:gd name="connsiteX13314" fmla="*/ 684256 w 2482948"/>
              <a:gd name="connsiteY13314" fmla="*/ 862919 h 2128862"/>
              <a:gd name="connsiteX13315" fmla="*/ 2213759 w 2482948"/>
              <a:gd name="connsiteY13315" fmla="*/ 862321 h 2128862"/>
              <a:gd name="connsiteX13316" fmla="*/ 2213527 w 2482948"/>
              <a:gd name="connsiteY13316" fmla="*/ 862754 h 2128862"/>
              <a:gd name="connsiteX13317" fmla="*/ 2218173 w 2482948"/>
              <a:gd name="connsiteY13317" fmla="*/ 863947 h 2128862"/>
              <a:gd name="connsiteX13318" fmla="*/ 2216266 w 2482948"/>
              <a:gd name="connsiteY13318" fmla="*/ 862847 h 2128862"/>
              <a:gd name="connsiteX13319" fmla="*/ 2121357 w 2482948"/>
              <a:gd name="connsiteY13319" fmla="*/ 861814 h 2128862"/>
              <a:gd name="connsiteX13320" fmla="*/ 2121284 w 2482948"/>
              <a:gd name="connsiteY13320" fmla="*/ 862222 h 2128862"/>
              <a:gd name="connsiteX13321" fmla="*/ 2121974 w 2482948"/>
              <a:gd name="connsiteY13321" fmla="*/ 862483 h 2128862"/>
              <a:gd name="connsiteX13322" fmla="*/ 2122121 w 2482948"/>
              <a:gd name="connsiteY13322" fmla="*/ 862538 h 2128862"/>
              <a:gd name="connsiteX13323" fmla="*/ 2122414 w 2482948"/>
              <a:gd name="connsiteY13323" fmla="*/ 861961 h 2128862"/>
              <a:gd name="connsiteX13324" fmla="*/ 2122448 w 2482948"/>
              <a:gd name="connsiteY13324" fmla="*/ 861894 h 2128862"/>
              <a:gd name="connsiteX13325" fmla="*/ 2122452 w 2482948"/>
              <a:gd name="connsiteY13325" fmla="*/ 861887 h 2128862"/>
              <a:gd name="connsiteX13326" fmla="*/ 2121567 w 2482948"/>
              <a:gd name="connsiteY13326" fmla="*/ 861828 h 2128862"/>
              <a:gd name="connsiteX13327" fmla="*/ 1464414 w 2482948"/>
              <a:gd name="connsiteY13327" fmla="*/ 861432 h 2128862"/>
              <a:gd name="connsiteX13328" fmla="*/ 1464258 w 2482948"/>
              <a:gd name="connsiteY13328" fmla="*/ 861944 h 2128862"/>
              <a:gd name="connsiteX13329" fmla="*/ 1463898 w 2482948"/>
              <a:gd name="connsiteY13329" fmla="*/ 863128 h 2128862"/>
              <a:gd name="connsiteX13330" fmla="*/ 1465044 w 2482948"/>
              <a:gd name="connsiteY13330" fmla="*/ 863679 h 2128862"/>
              <a:gd name="connsiteX13331" fmla="*/ 1471633 w 2482948"/>
              <a:gd name="connsiteY13331" fmla="*/ 866851 h 2128862"/>
              <a:gd name="connsiteX13332" fmla="*/ 1473274 w 2482948"/>
              <a:gd name="connsiteY13332" fmla="*/ 867641 h 2128862"/>
              <a:gd name="connsiteX13333" fmla="*/ 1473302 w 2482948"/>
              <a:gd name="connsiteY13333" fmla="*/ 867652 h 2128862"/>
              <a:gd name="connsiteX13334" fmla="*/ 1473456 w 2482948"/>
              <a:gd name="connsiteY13334" fmla="*/ 867710 h 2128862"/>
              <a:gd name="connsiteX13335" fmla="*/ 1473669 w 2482948"/>
              <a:gd name="connsiteY13335" fmla="*/ 867792 h 2128862"/>
              <a:gd name="connsiteX13336" fmla="*/ 1474347 w 2482948"/>
              <a:gd name="connsiteY13336" fmla="*/ 865492 h 2128862"/>
              <a:gd name="connsiteX13337" fmla="*/ 1809367 w 2482948"/>
              <a:gd name="connsiteY13337" fmla="*/ 861190 h 2128862"/>
              <a:gd name="connsiteX13338" fmla="*/ 1801679 w 2482948"/>
              <a:gd name="connsiteY13338" fmla="*/ 878136 h 2128862"/>
              <a:gd name="connsiteX13339" fmla="*/ 1800805 w 2482948"/>
              <a:gd name="connsiteY13339" fmla="*/ 880062 h 2128862"/>
              <a:gd name="connsiteX13340" fmla="*/ 1800006 w 2482948"/>
              <a:gd name="connsiteY13340" fmla="*/ 881823 h 2128862"/>
              <a:gd name="connsiteX13341" fmla="*/ 1791206 w 2482948"/>
              <a:gd name="connsiteY13341" fmla="*/ 906649 h 2128862"/>
              <a:gd name="connsiteX13342" fmla="*/ 1799887 w 2482948"/>
              <a:gd name="connsiteY13342" fmla="*/ 950959 h 2128862"/>
              <a:gd name="connsiteX13343" fmla="*/ 1809915 w 2482948"/>
              <a:gd name="connsiteY13343" fmla="*/ 922354 h 2128862"/>
              <a:gd name="connsiteX13344" fmla="*/ 1806401 w 2482948"/>
              <a:gd name="connsiteY13344" fmla="*/ 898161 h 2128862"/>
              <a:gd name="connsiteX13345" fmla="*/ 2189089 w 2482948"/>
              <a:gd name="connsiteY13345" fmla="*/ 861178 h 2128862"/>
              <a:gd name="connsiteX13346" fmla="*/ 2188884 w 2482948"/>
              <a:gd name="connsiteY13346" fmla="*/ 862338 h 2128862"/>
              <a:gd name="connsiteX13347" fmla="*/ 2188736 w 2482948"/>
              <a:gd name="connsiteY13347" fmla="*/ 863173 h 2128862"/>
              <a:gd name="connsiteX13348" fmla="*/ 2188665 w 2482948"/>
              <a:gd name="connsiteY13348" fmla="*/ 863572 h 2128862"/>
              <a:gd name="connsiteX13349" fmla="*/ 2197779 w 2482948"/>
              <a:gd name="connsiteY13349" fmla="*/ 865048 h 2128862"/>
              <a:gd name="connsiteX13350" fmla="*/ 2205696 w 2482948"/>
              <a:gd name="connsiteY13350" fmla="*/ 866330 h 2128862"/>
              <a:gd name="connsiteX13351" fmla="*/ 2205826 w 2482948"/>
              <a:gd name="connsiteY13351" fmla="*/ 865428 h 2128862"/>
              <a:gd name="connsiteX13352" fmla="*/ 2201443 w 2482948"/>
              <a:gd name="connsiteY13352" fmla="*/ 864310 h 2128862"/>
              <a:gd name="connsiteX13353" fmla="*/ 1480336 w 2482948"/>
              <a:gd name="connsiteY13353" fmla="*/ 860933 h 2128862"/>
              <a:gd name="connsiteX13354" fmla="*/ 1479923 w 2482948"/>
              <a:gd name="connsiteY13354" fmla="*/ 862352 h 2128862"/>
              <a:gd name="connsiteX13355" fmla="*/ 1479851 w 2482948"/>
              <a:gd name="connsiteY13355" fmla="*/ 862599 h 2128862"/>
              <a:gd name="connsiteX13356" fmla="*/ 1483412 w 2482948"/>
              <a:gd name="connsiteY13356" fmla="*/ 863992 h 2128862"/>
              <a:gd name="connsiteX13357" fmla="*/ 1488681 w 2482948"/>
              <a:gd name="connsiteY13357" fmla="*/ 866995 h 2128862"/>
              <a:gd name="connsiteX13358" fmla="*/ 1489199 w 2482948"/>
              <a:gd name="connsiteY13358" fmla="*/ 865170 h 2128862"/>
              <a:gd name="connsiteX13359" fmla="*/ 1485639 w 2482948"/>
              <a:gd name="connsiteY13359" fmla="*/ 863167 h 2128862"/>
              <a:gd name="connsiteX13360" fmla="*/ 1485453 w 2482948"/>
              <a:gd name="connsiteY13360" fmla="*/ 863088 h 2128862"/>
              <a:gd name="connsiteX13361" fmla="*/ 2103304 w 2482948"/>
              <a:gd name="connsiteY13361" fmla="*/ 860913 h 2128862"/>
              <a:gd name="connsiteX13362" fmla="*/ 2102946 w 2482948"/>
              <a:gd name="connsiteY13362" fmla="*/ 860958 h 2128862"/>
              <a:gd name="connsiteX13363" fmla="*/ 2102548 w 2482948"/>
              <a:gd name="connsiteY13363" fmla="*/ 861008 h 2128862"/>
              <a:gd name="connsiteX13364" fmla="*/ 2107266 w 2482948"/>
              <a:gd name="connsiteY13364" fmla="*/ 864310 h 2128862"/>
              <a:gd name="connsiteX13365" fmla="*/ 2113611 w 2482948"/>
              <a:gd name="connsiteY13365" fmla="*/ 866992 h 2128862"/>
              <a:gd name="connsiteX13366" fmla="*/ 2116176 w 2482948"/>
              <a:gd name="connsiteY13366" fmla="*/ 867220 h 2128862"/>
              <a:gd name="connsiteX13367" fmla="*/ 2116190 w 2482948"/>
              <a:gd name="connsiteY13367" fmla="*/ 867140 h 2128862"/>
              <a:gd name="connsiteX13368" fmla="*/ 2116259 w 2482948"/>
              <a:gd name="connsiteY13368" fmla="*/ 866755 h 2128862"/>
              <a:gd name="connsiteX13369" fmla="*/ 2107957 w 2482948"/>
              <a:gd name="connsiteY13369" fmla="*/ 863623 h 2128862"/>
              <a:gd name="connsiteX13370" fmla="*/ 1494935 w 2482948"/>
              <a:gd name="connsiteY13370" fmla="*/ 860844 h 2128862"/>
              <a:gd name="connsiteX13371" fmla="*/ 1494704 w 2482948"/>
              <a:gd name="connsiteY13371" fmla="*/ 861666 h 2128862"/>
              <a:gd name="connsiteX13372" fmla="*/ 1495121 w 2482948"/>
              <a:gd name="connsiteY13372" fmla="*/ 861842 h 2128862"/>
              <a:gd name="connsiteX13373" fmla="*/ 1496932 w 2482948"/>
              <a:gd name="connsiteY13373" fmla="*/ 863116 h 2128862"/>
              <a:gd name="connsiteX13374" fmla="*/ 1502376 w 2482948"/>
              <a:gd name="connsiteY13374" fmla="*/ 865759 h 2128862"/>
              <a:gd name="connsiteX13375" fmla="*/ 1499259 w 2482948"/>
              <a:gd name="connsiteY13375" fmla="*/ 863437 h 2128862"/>
              <a:gd name="connsiteX13376" fmla="*/ 931309 w 2482948"/>
              <a:gd name="connsiteY13376" fmla="*/ 860441 h 2128862"/>
              <a:gd name="connsiteX13377" fmla="*/ 958655 w 2482948"/>
              <a:gd name="connsiteY13377" fmla="*/ 869137 h 2128862"/>
              <a:gd name="connsiteX13378" fmla="*/ 982191 w 2482948"/>
              <a:gd name="connsiteY13378" fmla="*/ 865040 h 2128862"/>
              <a:gd name="connsiteX13379" fmla="*/ 980266 w 2482948"/>
              <a:gd name="connsiteY13379" fmla="*/ 864472 h 2128862"/>
              <a:gd name="connsiteX13380" fmla="*/ 979082 w 2482948"/>
              <a:gd name="connsiteY13380" fmla="*/ 864122 h 2128862"/>
              <a:gd name="connsiteX13381" fmla="*/ 978484 w 2482948"/>
              <a:gd name="connsiteY13381" fmla="*/ 863945 h 2128862"/>
              <a:gd name="connsiteX13382" fmla="*/ 955990 w 2482948"/>
              <a:gd name="connsiteY13382" fmla="*/ 865078 h 2128862"/>
              <a:gd name="connsiteX13383" fmla="*/ 2203278 w 2482948"/>
              <a:gd name="connsiteY13383" fmla="*/ 860122 h 2128862"/>
              <a:gd name="connsiteX13384" fmla="*/ 2203820 w 2482948"/>
              <a:gd name="connsiteY13384" fmla="*/ 860261 h 2128862"/>
              <a:gd name="connsiteX13385" fmla="*/ 2204788 w 2482948"/>
              <a:gd name="connsiteY13385" fmla="*/ 860509 h 2128862"/>
              <a:gd name="connsiteX13386" fmla="*/ 2206470 w 2482948"/>
              <a:gd name="connsiteY13386" fmla="*/ 860941 h 2128862"/>
              <a:gd name="connsiteX13387" fmla="*/ 2206486 w 2482948"/>
              <a:gd name="connsiteY13387" fmla="*/ 860828 h 2128862"/>
              <a:gd name="connsiteX13388" fmla="*/ 2206491 w 2482948"/>
              <a:gd name="connsiteY13388" fmla="*/ 860797 h 2128862"/>
              <a:gd name="connsiteX13389" fmla="*/ 2206491 w 2482948"/>
              <a:gd name="connsiteY13389" fmla="*/ 860796 h 2128862"/>
              <a:gd name="connsiteX13390" fmla="*/ 829414 w 2482948"/>
              <a:gd name="connsiteY13390" fmla="*/ 860110 h 2128862"/>
              <a:gd name="connsiteX13391" fmla="*/ 834063 w 2482948"/>
              <a:gd name="connsiteY13391" fmla="*/ 861927 h 2128862"/>
              <a:gd name="connsiteX13392" fmla="*/ 836289 w 2482948"/>
              <a:gd name="connsiteY13392" fmla="*/ 862796 h 2128862"/>
              <a:gd name="connsiteX13393" fmla="*/ 837968 w 2482948"/>
              <a:gd name="connsiteY13393" fmla="*/ 863234 h 2128862"/>
              <a:gd name="connsiteX13394" fmla="*/ 838162 w 2482948"/>
              <a:gd name="connsiteY13394" fmla="*/ 863285 h 2128862"/>
              <a:gd name="connsiteX13395" fmla="*/ 838554 w 2482948"/>
              <a:gd name="connsiteY13395" fmla="*/ 863387 h 2128862"/>
              <a:gd name="connsiteX13396" fmla="*/ 829472 w 2482948"/>
              <a:gd name="connsiteY13396" fmla="*/ 860119 h 2128862"/>
              <a:gd name="connsiteX13397" fmla="*/ 1571263 w 2482948"/>
              <a:gd name="connsiteY13397" fmla="*/ 859948 h 2128862"/>
              <a:gd name="connsiteX13398" fmla="*/ 1568404 w 2482948"/>
              <a:gd name="connsiteY13398" fmla="*/ 867961 h 2128862"/>
              <a:gd name="connsiteX13399" fmla="*/ 1576594 w 2482948"/>
              <a:gd name="connsiteY13399" fmla="*/ 872584 h 2128862"/>
              <a:gd name="connsiteX13400" fmla="*/ 1577758 w 2482948"/>
              <a:gd name="connsiteY13400" fmla="*/ 869167 h 2128862"/>
              <a:gd name="connsiteX13401" fmla="*/ 1578297 w 2482948"/>
              <a:gd name="connsiteY13401" fmla="*/ 867585 h 2128862"/>
              <a:gd name="connsiteX13402" fmla="*/ 1579108 w 2482948"/>
              <a:gd name="connsiteY13402" fmla="*/ 865206 h 2128862"/>
              <a:gd name="connsiteX13403" fmla="*/ 1895530 w 2482948"/>
              <a:gd name="connsiteY13403" fmla="*/ 859940 h 2128862"/>
              <a:gd name="connsiteX13404" fmla="*/ 1893617 w 2482948"/>
              <a:gd name="connsiteY13404" fmla="*/ 863715 h 2128862"/>
              <a:gd name="connsiteX13405" fmla="*/ 1892375 w 2482948"/>
              <a:gd name="connsiteY13405" fmla="*/ 866166 h 2128862"/>
              <a:gd name="connsiteX13406" fmla="*/ 1892358 w 2482948"/>
              <a:gd name="connsiteY13406" fmla="*/ 866206 h 2128862"/>
              <a:gd name="connsiteX13407" fmla="*/ 1892085 w 2482948"/>
              <a:gd name="connsiteY13407" fmla="*/ 866853 h 2128862"/>
              <a:gd name="connsiteX13408" fmla="*/ 1887215 w 2482948"/>
              <a:gd name="connsiteY13408" fmla="*/ 878370 h 2128862"/>
              <a:gd name="connsiteX13409" fmla="*/ 1890966 w 2482948"/>
              <a:gd name="connsiteY13409" fmla="*/ 877568 h 2128862"/>
              <a:gd name="connsiteX13410" fmla="*/ 1892915 w 2482948"/>
              <a:gd name="connsiteY13410" fmla="*/ 877152 h 2128862"/>
              <a:gd name="connsiteX13411" fmla="*/ 1892918 w 2482948"/>
              <a:gd name="connsiteY13411" fmla="*/ 876977 h 2128862"/>
              <a:gd name="connsiteX13412" fmla="*/ 1892920 w 2482948"/>
              <a:gd name="connsiteY13412" fmla="*/ 876864 h 2128862"/>
              <a:gd name="connsiteX13413" fmla="*/ 1892924 w 2482948"/>
              <a:gd name="connsiteY13413" fmla="*/ 876651 h 2128862"/>
              <a:gd name="connsiteX13414" fmla="*/ 1511308 w 2482948"/>
              <a:gd name="connsiteY13414" fmla="*/ 859040 h 2128862"/>
              <a:gd name="connsiteX13415" fmla="*/ 1511149 w 2482948"/>
              <a:gd name="connsiteY13415" fmla="*/ 859491 h 2128862"/>
              <a:gd name="connsiteX13416" fmla="*/ 1512050 w 2482948"/>
              <a:gd name="connsiteY13416" fmla="*/ 860216 h 2128862"/>
              <a:gd name="connsiteX13417" fmla="*/ 1513703 w 2482948"/>
              <a:gd name="connsiteY13417" fmla="*/ 861545 h 2128862"/>
              <a:gd name="connsiteX13418" fmla="*/ 1515779 w 2482948"/>
              <a:gd name="connsiteY13418" fmla="*/ 862267 h 2128862"/>
              <a:gd name="connsiteX13419" fmla="*/ 1516819 w 2482948"/>
              <a:gd name="connsiteY13419" fmla="*/ 862628 h 2128862"/>
              <a:gd name="connsiteX13420" fmla="*/ 1517871 w 2482948"/>
              <a:gd name="connsiteY13420" fmla="*/ 862994 h 2128862"/>
              <a:gd name="connsiteX13421" fmla="*/ 1515840 w 2482948"/>
              <a:gd name="connsiteY13421" fmla="*/ 861274 h 2128862"/>
              <a:gd name="connsiteX13422" fmla="*/ 911365 w 2482948"/>
              <a:gd name="connsiteY13422" fmla="*/ 859025 h 2128862"/>
              <a:gd name="connsiteX13423" fmla="*/ 908053 w 2482948"/>
              <a:gd name="connsiteY13423" fmla="*/ 860099 h 2128862"/>
              <a:gd name="connsiteX13424" fmla="*/ 906192 w 2482948"/>
              <a:gd name="connsiteY13424" fmla="*/ 860702 h 2128862"/>
              <a:gd name="connsiteX13425" fmla="*/ 904263 w 2482948"/>
              <a:gd name="connsiteY13425" fmla="*/ 861327 h 2128862"/>
              <a:gd name="connsiteX13426" fmla="*/ 901588 w 2482948"/>
              <a:gd name="connsiteY13426" fmla="*/ 861593 h 2128862"/>
              <a:gd name="connsiteX13427" fmla="*/ 895173 w 2482948"/>
              <a:gd name="connsiteY13427" fmla="*/ 862230 h 2128862"/>
              <a:gd name="connsiteX13428" fmla="*/ 894299 w 2482948"/>
              <a:gd name="connsiteY13428" fmla="*/ 862317 h 2128862"/>
              <a:gd name="connsiteX13429" fmla="*/ 899250 w 2482948"/>
              <a:gd name="connsiteY13429" fmla="*/ 863794 h 2128862"/>
              <a:gd name="connsiteX13430" fmla="*/ 904029 w 2482948"/>
              <a:gd name="connsiteY13430" fmla="*/ 864306 h 2128862"/>
              <a:gd name="connsiteX13431" fmla="*/ 934718 w 2482948"/>
              <a:gd name="connsiteY13431" fmla="*/ 867595 h 2128862"/>
              <a:gd name="connsiteX13432" fmla="*/ 940157 w 2482948"/>
              <a:gd name="connsiteY13432" fmla="*/ 868178 h 2128862"/>
              <a:gd name="connsiteX13433" fmla="*/ 931315 w 2482948"/>
              <a:gd name="connsiteY13433" fmla="*/ 865367 h 2128862"/>
              <a:gd name="connsiteX13434" fmla="*/ 924228 w 2482948"/>
              <a:gd name="connsiteY13434" fmla="*/ 863114 h 2128862"/>
              <a:gd name="connsiteX13435" fmla="*/ 2144217 w 2482948"/>
              <a:gd name="connsiteY13435" fmla="*/ 858655 h 2128862"/>
              <a:gd name="connsiteX13436" fmla="*/ 2144207 w 2482948"/>
              <a:gd name="connsiteY13436" fmla="*/ 858721 h 2128862"/>
              <a:gd name="connsiteX13437" fmla="*/ 2144177 w 2482948"/>
              <a:gd name="connsiteY13437" fmla="*/ 858908 h 2128862"/>
              <a:gd name="connsiteX13438" fmla="*/ 2144118 w 2482948"/>
              <a:gd name="connsiteY13438" fmla="*/ 859273 h 2128862"/>
              <a:gd name="connsiteX13439" fmla="*/ 2145317 w 2482948"/>
              <a:gd name="connsiteY13439" fmla="*/ 859333 h 2128862"/>
              <a:gd name="connsiteX13440" fmla="*/ 2145884 w 2482948"/>
              <a:gd name="connsiteY13440" fmla="*/ 859362 h 2128862"/>
              <a:gd name="connsiteX13441" fmla="*/ 2146734 w 2482948"/>
              <a:gd name="connsiteY13441" fmla="*/ 859404 h 2128862"/>
              <a:gd name="connsiteX13442" fmla="*/ 664427 w 2482948"/>
              <a:gd name="connsiteY13442" fmla="*/ 858244 h 2128862"/>
              <a:gd name="connsiteX13443" fmla="*/ 664713 w 2482948"/>
              <a:gd name="connsiteY13443" fmla="*/ 858622 h 2128862"/>
              <a:gd name="connsiteX13444" fmla="*/ 664790 w 2482948"/>
              <a:gd name="connsiteY13444" fmla="*/ 858545 h 2128862"/>
              <a:gd name="connsiteX13445" fmla="*/ 664621 w 2482948"/>
              <a:gd name="connsiteY13445" fmla="*/ 858405 h 2128862"/>
              <a:gd name="connsiteX13446" fmla="*/ 814095 w 2482948"/>
              <a:gd name="connsiteY13446" fmla="*/ 858156 h 2128862"/>
              <a:gd name="connsiteX13447" fmla="*/ 810728 w 2482948"/>
              <a:gd name="connsiteY13447" fmla="*/ 862242 h 2128862"/>
              <a:gd name="connsiteX13448" fmla="*/ 877463 w 2482948"/>
              <a:gd name="connsiteY13448" fmla="*/ 887533 h 2128862"/>
              <a:gd name="connsiteX13449" fmla="*/ 883497 w 2482948"/>
              <a:gd name="connsiteY13449" fmla="*/ 888614 h 2128862"/>
              <a:gd name="connsiteX13450" fmla="*/ 883498 w 2482948"/>
              <a:gd name="connsiteY13450" fmla="*/ 888614 h 2128862"/>
              <a:gd name="connsiteX13451" fmla="*/ 883653 w 2482948"/>
              <a:gd name="connsiteY13451" fmla="*/ 888610 h 2128862"/>
              <a:gd name="connsiteX13452" fmla="*/ 906872 w 2482948"/>
              <a:gd name="connsiteY13452" fmla="*/ 887969 h 2128862"/>
              <a:gd name="connsiteX13453" fmla="*/ 899285 w 2482948"/>
              <a:gd name="connsiteY13453" fmla="*/ 885239 h 2128862"/>
              <a:gd name="connsiteX13454" fmla="*/ 884890 w 2482948"/>
              <a:gd name="connsiteY13454" fmla="*/ 880060 h 2128862"/>
              <a:gd name="connsiteX13455" fmla="*/ 875030 w 2482948"/>
              <a:gd name="connsiteY13455" fmla="*/ 876512 h 2128862"/>
              <a:gd name="connsiteX13456" fmla="*/ 853023 w 2482948"/>
              <a:gd name="connsiteY13456" fmla="*/ 872058 h 2128862"/>
              <a:gd name="connsiteX13457" fmla="*/ 1350520 w 2482948"/>
              <a:gd name="connsiteY13457" fmla="*/ 858040 h 2128862"/>
              <a:gd name="connsiteX13458" fmla="*/ 1349536 w 2482948"/>
              <a:gd name="connsiteY13458" fmla="*/ 858236 h 2128862"/>
              <a:gd name="connsiteX13459" fmla="*/ 1347461 w 2482948"/>
              <a:gd name="connsiteY13459" fmla="*/ 858651 h 2128862"/>
              <a:gd name="connsiteX13460" fmla="*/ 1348332 w 2482948"/>
              <a:gd name="connsiteY13460" fmla="*/ 858999 h 2128862"/>
              <a:gd name="connsiteX13461" fmla="*/ 1351499 w 2482948"/>
              <a:gd name="connsiteY13461" fmla="*/ 858411 h 2128862"/>
              <a:gd name="connsiteX13462" fmla="*/ 1270261 w 2482948"/>
              <a:gd name="connsiteY13462" fmla="*/ 857751 h 2128862"/>
              <a:gd name="connsiteX13463" fmla="*/ 1265428 w 2482948"/>
              <a:gd name="connsiteY13463" fmla="*/ 860431 h 2128862"/>
              <a:gd name="connsiteX13464" fmla="*/ 1261493 w 2482948"/>
              <a:gd name="connsiteY13464" fmla="*/ 862612 h 2128862"/>
              <a:gd name="connsiteX13465" fmla="*/ 1246764 w 2482948"/>
              <a:gd name="connsiteY13465" fmla="*/ 870778 h 2128862"/>
              <a:gd name="connsiteX13466" fmla="*/ 1255323 w 2482948"/>
              <a:gd name="connsiteY13466" fmla="*/ 872657 h 2128862"/>
              <a:gd name="connsiteX13467" fmla="*/ 1273113 w 2482948"/>
              <a:gd name="connsiteY13467" fmla="*/ 864192 h 2128862"/>
              <a:gd name="connsiteX13468" fmla="*/ 1273129 w 2482948"/>
              <a:gd name="connsiteY13468" fmla="*/ 864184 h 2128862"/>
              <a:gd name="connsiteX13469" fmla="*/ 1275821 w 2482948"/>
              <a:gd name="connsiteY13469" fmla="*/ 858820 h 2128862"/>
              <a:gd name="connsiteX13470" fmla="*/ 1527330 w 2482948"/>
              <a:gd name="connsiteY13470" fmla="*/ 857457 h 2128862"/>
              <a:gd name="connsiteX13471" fmla="*/ 1526993 w 2482948"/>
              <a:gd name="connsiteY13471" fmla="*/ 858457 h 2128862"/>
              <a:gd name="connsiteX13472" fmla="*/ 1526832 w 2482948"/>
              <a:gd name="connsiteY13472" fmla="*/ 858935 h 2128862"/>
              <a:gd name="connsiteX13473" fmla="*/ 1526783 w 2482948"/>
              <a:gd name="connsiteY13473" fmla="*/ 859080 h 2128862"/>
              <a:gd name="connsiteX13474" fmla="*/ 1534656 w 2482948"/>
              <a:gd name="connsiteY13474" fmla="*/ 866210 h 2128862"/>
              <a:gd name="connsiteX13475" fmla="*/ 1534751 w 2482948"/>
              <a:gd name="connsiteY13475" fmla="*/ 865915 h 2128862"/>
              <a:gd name="connsiteX13476" fmla="*/ 1530142 w 2482948"/>
              <a:gd name="connsiteY13476" fmla="*/ 860148 h 2128862"/>
              <a:gd name="connsiteX13477" fmla="*/ 1529218 w 2482948"/>
              <a:gd name="connsiteY13477" fmla="*/ 859263 h 2128862"/>
              <a:gd name="connsiteX13478" fmla="*/ 1451122 w 2482948"/>
              <a:gd name="connsiteY13478" fmla="*/ 857295 h 2128862"/>
              <a:gd name="connsiteX13479" fmla="*/ 1450757 w 2482948"/>
              <a:gd name="connsiteY13479" fmla="*/ 859024 h 2128862"/>
              <a:gd name="connsiteX13480" fmla="*/ 1452553 w 2482948"/>
              <a:gd name="connsiteY13480" fmla="*/ 859711 h 2128862"/>
              <a:gd name="connsiteX13481" fmla="*/ 1453864 w 2482948"/>
              <a:gd name="connsiteY13481" fmla="*/ 860213 h 2128862"/>
              <a:gd name="connsiteX13482" fmla="*/ 1459479 w 2482948"/>
              <a:gd name="connsiteY13482" fmla="*/ 861001 h 2128862"/>
              <a:gd name="connsiteX13483" fmla="*/ 1460561 w 2482948"/>
              <a:gd name="connsiteY13483" fmla="*/ 861521 h 2128862"/>
              <a:gd name="connsiteX13484" fmla="*/ 1460986 w 2482948"/>
              <a:gd name="connsiteY13484" fmla="*/ 860136 h 2128862"/>
              <a:gd name="connsiteX13485" fmla="*/ 1461015 w 2482948"/>
              <a:gd name="connsiteY13485" fmla="*/ 860043 h 2128862"/>
              <a:gd name="connsiteX13486" fmla="*/ 1455871 w 2482948"/>
              <a:gd name="connsiteY13486" fmla="*/ 857941 h 2128862"/>
              <a:gd name="connsiteX13487" fmla="*/ 1452802 w 2482948"/>
              <a:gd name="connsiteY13487" fmla="*/ 857524 h 2128862"/>
              <a:gd name="connsiteX13488" fmla="*/ 1451261 w 2482948"/>
              <a:gd name="connsiteY13488" fmla="*/ 857314 h 2128862"/>
              <a:gd name="connsiteX13489" fmla="*/ 1079558 w 2482948"/>
              <a:gd name="connsiteY13489" fmla="*/ 857239 h 2128862"/>
              <a:gd name="connsiteX13490" fmla="*/ 1075677 w 2482948"/>
              <a:gd name="connsiteY13490" fmla="*/ 869429 h 2128862"/>
              <a:gd name="connsiteX13491" fmla="*/ 1202486 w 2482948"/>
              <a:gd name="connsiteY13491" fmla="*/ 903887 h 2128862"/>
              <a:gd name="connsiteX13492" fmla="*/ 1208788 w 2482948"/>
              <a:gd name="connsiteY13492" fmla="*/ 889226 h 2128862"/>
              <a:gd name="connsiteX13493" fmla="*/ 1112784 w 2482948"/>
              <a:gd name="connsiteY13493" fmla="*/ 865463 h 2128862"/>
              <a:gd name="connsiteX13494" fmla="*/ 1399333 w 2482948"/>
              <a:gd name="connsiteY13494" fmla="*/ 856914 h 2128862"/>
              <a:gd name="connsiteX13495" fmla="*/ 1400078 w 2482948"/>
              <a:gd name="connsiteY13495" fmla="*/ 857159 h 2128862"/>
              <a:gd name="connsiteX13496" fmla="*/ 1401593 w 2482948"/>
              <a:gd name="connsiteY13496" fmla="*/ 857657 h 2128862"/>
              <a:gd name="connsiteX13497" fmla="*/ 1406954 w 2482948"/>
              <a:gd name="connsiteY13497" fmla="*/ 858328 h 2128862"/>
              <a:gd name="connsiteX13498" fmla="*/ 1409899 w 2482948"/>
              <a:gd name="connsiteY13498" fmla="*/ 858696 h 2128862"/>
              <a:gd name="connsiteX13499" fmla="*/ 1416228 w 2482948"/>
              <a:gd name="connsiteY13499" fmla="*/ 859488 h 2128862"/>
              <a:gd name="connsiteX13500" fmla="*/ 1416223 w 2482948"/>
              <a:gd name="connsiteY13500" fmla="*/ 859485 h 2128862"/>
              <a:gd name="connsiteX13501" fmla="*/ 2087666 w 2482948"/>
              <a:gd name="connsiteY13501" fmla="*/ 856800 h 2128862"/>
              <a:gd name="connsiteX13502" fmla="*/ 2087069 w 2482948"/>
              <a:gd name="connsiteY13502" fmla="*/ 857346 h 2128862"/>
              <a:gd name="connsiteX13503" fmla="*/ 2089103 w 2482948"/>
              <a:gd name="connsiteY13503" fmla="*/ 858464 h 2128862"/>
              <a:gd name="connsiteX13504" fmla="*/ 2090073 w 2482948"/>
              <a:gd name="connsiteY13504" fmla="*/ 858224 h 2128862"/>
              <a:gd name="connsiteX13505" fmla="*/ 2087920 w 2482948"/>
              <a:gd name="connsiteY13505" fmla="*/ 856950 h 2128862"/>
              <a:gd name="connsiteX13506" fmla="*/ 1004088 w 2482948"/>
              <a:gd name="connsiteY13506" fmla="*/ 856586 h 2128862"/>
              <a:gd name="connsiteX13507" fmla="*/ 1004086 w 2482948"/>
              <a:gd name="connsiteY13507" fmla="*/ 856597 h 2128862"/>
              <a:gd name="connsiteX13508" fmla="*/ 1004087 w 2482948"/>
              <a:gd name="connsiteY13508" fmla="*/ 856597 h 2128862"/>
              <a:gd name="connsiteX13509" fmla="*/ 1004094 w 2482948"/>
              <a:gd name="connsiteY13509" fmla="*/ 856596 h 2128862"/>
              <a:gd name="connsiteX13510" fmla="*/ 1004170 w 2482948"/>
              <a:gd name="connsiteY13510" fmla="*/ 856587 h 2128862"/>
              <a:gd name="connsiteX13511" fmla="*/ 1004169 w 2482948"/>
              <a:gd name="connsiteY13511" fmla="*/ 856587 h 2128862"/>
              <a:gd name="connsiteX13512" fmla="*/ 1004163 w 2482948"/>
              <a:gd name="connsiteY13512" fmla="*/ 856587 h 2128862"/>
              <a:gd name="connsiteX13513" fmla="*/ 997747 w 2482948"/>
              <a:gd name="connsiteY13513" fmla="*/ 856495 h 2128862"/>
              <a:gd name="connsiteX13514" fmla="*/ 998205 w 2482948"/>
              <a:gd name="connsiteY13514" fmla="*/ 857163 h 2128862"/>
              <a:gd name="connsiteX13515" fmla="*/ 998264 w 2482948"/>
              <a:gd name="connsiteY13515" fmla="*/ 857249 h 2128862"/>
              <a:gd name="connsiteX13516" fmla="*/ 999762 w 2482948"/>
              <a:gd name="connsiteY13516" fmla="*/ 857081 h 2128862"/>
              <a:gd name="connsiteX13517" fmla="*/ 999763 w 2482948"/>
              <a:gd name="connsiteY13517" fmla="*/ 857075 h 2128862"/>
              <a:gd name="connsiteX13518" fmla="*/ 999878 w 2482948"/>
              <a:gd name="connsiteY13518" fmla="*/ 856526 h 2128862"/>
              <a:gd name="connsiteX13519" fmla="*/ 1641508 w 2482948"/>
              <a:gd name="connsiteY13519" fmla="*/ 856291 h 2128862"/>
              <a:gd name="connsiteX13520" fmla="*/ 1641443 w 2482948"/>
              <a:gd name="connsiteY13520" fmla="*/ 856469 h 2128862"/>
              <a:gd name="connsiteX13521" fmla="*/ 1640540 w 2482948"/>
              <a:gd name="connsiteY13521" fmla="*/ 858965 h 2128862"/>
              <a:gd name="connsiteX13522" fmla="*/ 1642082 w 2482948"/>
              <a:gd name="connsiteY13522" fmla="*/ 886155 h 2128862"/>
              <a:gd name="connsiteX13523" fmla="*/ 1642232 w 2482948"/>
              <a:gd name="connsiteY13523" fmla="*/ 888800 h 2128862"/>
              <a:gd name="connsiteX13524" fmla="*/ 1443543 w 2482948"/>
              <a:gd name="connsiteY13524" fmla="*/ 856263 h 2128862"/>
              <a:gd name="connsiteX13525" fmla="*/ 1445033 w 2482948"/>
              <a:gd name="connsiteY13525" fmla="*/ 856833 h 2128862"/>
              <a:gd name="connsiteX13526" fmla="*/ 1446890 w 2482948"/>
              <a:gd name="connsiteY13526" fmla="*/ 857544 h 2128862"/>
              <a:gd name="connsiteX13527" fmla="*/ 1447034 w 2482948"/>
              <a:gd name="connsiteY13527" fmla="*/ 856868 h 2128862"/>
              <a:gd name="connsiteX13528" fmla="*/ 1447061 w 2482948"/>
              <a:gd name="connsiteY13528" fmla="*/ 856742 h 2128862"/>
              <a:gd name="connsiteX13529" fmla="*/ 1043588 w 2482948"/>
              <a:gd name="connsiteY13529" fmla="*/ 856207 h 2128862"/>
              <a:gd name="connsiteX13530" fmla="*/ 1039587 w 2482948"/>
              <a:gd name="connsiteY13530" fmla="*/ 859622 h 2128862"/>
              <a:gd name="connsiteX13531" fmla="*/ 1040093 w 2482948"/>
              <a:gd name="connsiteY13531" fmla="*/ 859760 h 2128862"/>
              <a:gd name="connsiteX13532" fmla="*/ 1043254 w 2482948"/>
              <a:gd name="connsiteY13532" fmla="*/ 860619 h 2128862"/>
              <a:gd name="connsiteX13533" fmla="*/ 1043380 w 2482948"/>
              <a:gd name="connsiteY13533" fmla="*/ 859327 h 2128862"/>
              <a:gd name="connsiteX13534" fmla="*/ 1043633 w 2482948"/>
              <a:gd name="connsiteY13534" fmla="*/ 856710 h 2128862"/>
              <a:gd name="connsiteX13535" fmla="*/ 1043598 w 2482948"/>
              <a:gd name="connsiteY13535" fmla="*/ 856324 h 2128862"/>
              <a:gd name="connsiteX13536" fmla="*/ 968922 w 2482948"/>
              <a:gd name="connsiteY13536" fmla="*/ 856082 h 2128862"/>
              <a:gd name="connsiteX13537" fmla="*/ 971274 w 2482948"/>
              <a:gd name="connsiteY13537" fmla="*/ 856775 h 2128862"/>
              <a:gd name="connsiteX13538" fmla="*/ 979805 w 2482948"/>
              <a:gd name="connsiteY13538" fmla="*/ 859288 h 2128862"/>
              <a:gd name="connsiteX13539" fmla="*/ 979877 w 2482948"/>
              <a:gd name="connsiteY13539" fmla="*/ 859309 h 2128862"/>
              <a:gd name="connsiteX13540" fmla="*/ 993636 w 2482948"/>
              <a:gd name="connsiteY13540" fmla="*/ 857767 h 2128862"/>
              <a:gd name="connsiteX13541" fmla="*/ 993824 w 2482948"/>
              <a:gd name="connsiteY13541" fmla="*/ 857117 h 2128862"/>
              <a:gd name="connsiteX13542" fmla="*/ 994018 w 2482948"/>
              <a:gd name="connsiteY13542" fmla="*/ 856442 h 2128862"/>
              <a:gd name="connsiteX13543" fmla="*/ 992226 w 2482948"/>
              <a:gd name="connsiteY13543" fmla="*/ 856416 h 2128862"/>
              <a:gd name="connsiteX13544" fmla="*/ 1586794 w 2482948"/>
              <a:gd name="connsiteY13544" fmla="*/ 855968 h 2128862"/>
              <a:gd name="connsiteX13545" fmla="*/ 1584635 w 2482948"/>
              <a:gd name="connsiteY13545" fmla="*/ 862335 h 2128862"/>
              <a:gd name="connsiteX13546" fmla="*/ 1588104 w 2482948"/>
              <a:gd name="connsiteY13546" fmla="*/ 865486 h 2128862"/>
              <a:gd name="connsiteX13547" fmla="*/ 1591833 w 2482948"/>
              <a:gd name="connsiteY13547" fmla="*/ 868873 h 2128862"/>
              <a:gd name="connsiteX13548" fmla="*/ 1592517 w 2482948"/>
              <a:gd name="connsiteY13548" fmla="*/ 866766 h 2128862"/>
              <a:gd name="connsiteX13549" fmla="*/ 1593655 w 2482948"/>
              <a:gd name="connsiteY13549" fmla="*/ 863259 h 2128862"/>
              <a:gd name="connsiteX13550" fmla="*/ 1361811 w 2482948"/>
              <a:gd name="connsiteY13550" fmla="*/ 855784 h 2128862"/>
              <a:gd name="connsiteX13551" fmla="*/ 1361115 w 2482948"/>
              <a:gd name="connsiteY13551" fmla="*/ 855923 h 2128862"/>
              <a:gd name="connsiteX13552" fmla="*/ 1360386 w 2482948"/>
              <a:gd name="connsiteY13552" fmla="*/ 856069 h 2128862"/>
              <a:gd name="connsiteX13553" fmla="*/ 1358547 w 2482948"/>
              <a:gd name="connsiteY13553" fmla="*/ 856436 h 2128862"/>
              <a:gd name="connsiteX13554" fmla="*/ 1359487 w 2482948"/>
              <a:gd name="connsiteY13554" fmla="*/ 856778 h 2128862"/>
              <a:gd name="connsiteX13555" fmla="*/ 1359764 w 2482948"/>
              <a:gd name="connsiteY13555" fmla="*/ 856879 h 2128862"/>
              <a:gd name="connsiteX13556" fmla="*/ 1360255 w 2482948"/>
              <a:gd name="connsiteY13556" fmla="*/ 856788 h 2128862"/>
              <a:gd name="connsiteX13557" fmla="*/ 1363109 w 2482948"/>
              <a:gd name="connsiteY13557" fmla="*/ 856259 h 2128862"/>
              <a:gd name="connsiteX13558" fmla="*/ 1361880 w 2482948"/>
              <a:gd name="connsiteY13558" fmla="*/ 855809 h 2128862"/>
              <a:gd name="connsiteX13559" fmla="*/ 2166963 w 2482948"/>
              <a:gd name="connsiteY13559" fmla="*/ 855513 h 2128862"/>
              <a:gd name="connsiteX13560" fmla="*/ 2166197 w 2482948"/>
              <a:gd name="connsiteY13560" fmla="*/ 860743 h 2128862"/>
              <a:gd name="connsiteX13561" fmla="*/ 2169297 w 2482948"/>
              <a:gd name="connsiteY13561" fmla="*/ 861492 h 2128862"/>
              <a:gd name="connsiteX13562" fmla="*/ 2176760 w 2482948"/>
              <a:gd name="connsiteY13562" fmla="*/ 862381 h 2128862"/>
              <a:gd name="connsiteX13563" fmla="*/ 2179336 w 2482948"/>
              <a:gd name="connsiteY13563" fmla="*/ 862381 h 2128862"/>
              <a:gd name="connsiteX13564" fmla="*/ 2181142 w 2482948"/>
              <a:gd name="connsiteY13564" fmla="*/ 859162 h 2128862"/>
              <a:gd name="connsiteX13565" fmla="*/ 2172625 w 2482948"/>
              <a:gd name="connsiteY13565" fmla="*/ 857003 h 2128862"/>
              <a:gd name="connsiteX13566" fmla="*/ 2248442 w 2482948"/>
              <a:gd name="connsiteY13566" fmla="*/ 855474 h 2128862"/>
              <a:gd name="connsiteX13567" fmla="*/ 2245636 w 2482948"/>
              <a:gd name="connsiteY13567" fmla="*/ 858652 h 2128862"/>
              <a:gd name="connsiteX13568" fmla="*/ 2244910 w 2482948"/>
              <a:gd name="connsiteY13568" fmla="*/ 859474 h 2128862"/>
              <a:gd name="connsiteX13569" fmla="*/ 2245489 w 2482948"/>
              <a:gd name="connsiteY13569" fmla="*/ 860097 h 2128862"/>
              <a:gd name="connsiteX13570" fmla="*/ 2245868 w 2482948"/>
              <a:gd name="connsiteY13570" fmla="*/ 860505 h 2128862"/>
              <a:gd name="connsiteX13571" fmla="*/ 2245975 w 2482948"/>
              <a:gd name="connsiteY13571" fmla="*/ 860732 h 2128862"/>
              <a:gd name="connsiteX13572" fmla="*/ 2247546 w 2482948"/>
              <a:gd name="connsiteY13572" fmla="*/ 864089 h 2128862"/>
              <a:gd name="connsiteX13573" fmla="*/ 2247900 w 2482948"/>
              <a:gd name="connsiteY13573" fmla="*/ 860689 h 2128862"/>
              <a:gd name="connsiteX13574" fmla="*/ 2132709 w 2482948"/>
              <a:gd name="connsiteY13574" fmla="*/ 855230 h 2128862"/>
              <a:gd name="connsiteX13575" fmla="*/ 2130820 w 2482948"/>
              <a:gd name="connsiteY13575" fmla="*/ 858299 h 2128862"/>
              <a:gd name="connsiteX13576" fmla="*/ 2131129 w 2482948"/>
              <a:gd name="connsiteY13576" fmla="*/ 858403 h 2128862"/>
              <a:gd name="connsiteX13577" fmla="*/ 2131906 w 2482948"/>
              <a:gd name="connsiteY13577" fmla="*/ 858663 h 2128862"/>
              <a:gd name="connsiteX13578" fmla="*/ 2139463 w 2482948"/>
              <a:gd name="connsiteY13578" fmla="*/ 859041 h 2128862"/>
              <a:gd name="connsiteX13579" fmla="*/ 2139740 w 2482948"/>
              <a:gd name="connsiteY13579" fmla="*/ 857323 h 2128862"/>
              <a:gd name="connsiteX13580" fmla="*/ 1466356 w 2482948"/>
              <a:gd name="connsiteY13580" fmla="*/ 855046 h 2128862"/>
              <a:gd name="connsiteX13581" fmla="*/ 1465995 w 2482948"/>
              <a:gd name="connsiteY13581" fmla="*/ 856232 h 2128862"/>
              <a:gd name="connsiteX13582" fmla="*/ 1473238 w 2482948"/>
              <a:gd name="connsiteY13582" fmla="*/ 859692 h 2128862"/>
              <a:gd name="connsiteX13583" fmla="*/ 1475709 w 2482948"/>
              <a:gd name="connsiteY13583" fmla="*/ 860872 h 2128862"/>
              <a:gd name="connsiteX13584" fmla="*/ 1475768 w 2482948"/>
              <a:gd name="connsiteY13584" fmla="*/ 860670 h 2128862"/>
              <a:gd name="connsiteX13585" fmla="*/ 1476099 w 2482948"/>
              <a:gd name="connsiteY13585" fmla="*/ 859548 h 2128862"/>
              <a:gd name="connsiteX13586" fmla="*/ 1476204 w 2482948"/>
              <a:gd name="connsiteY13586" fmla="*/ 859193 h 2128862"/>
              <a:gd name="connsiteX13587" fmla="*/ 1482105 w 2482948"/>
              <a:gd name="connsiteY13587" fmla="*/ 854868 h 2128862"/>
              <a:gd name="connsiteX13588" fmla="*/ 1481950 w 2482948"/>
              <a:gd name="connsiteY13588" fmla="*/ 855399 h 2128862"/>
              <a:gd name="connsiteX13589" fmla="*/ 1481903 w 2482948"/>
              <a:gd name="connsiteY13589" fmla="*/ 855560 h 2128862"/>
              <a:gd name="connsiteX13590" fmla="*/ 1481836 w 2482948"/>
              <a:gd name="connsiteY13590" fmla="*/ 855789 h 2128862"/>
              <a:gd name="connsiteX13591" fmla="*/ 1488954 w 2482948"/>
              <a:gd name="connsiteY13591" fmla="*/ 859244 h 2128862"/>
              <a:gd name="connsiteX13592" fmla="*/ 1490675 w 2482948"/>
              <a:gd name="connsiteY13592" fmla="*/ 859969 h 2128862"/>
              <a:gd name="connsiteX13593" fmla="*/ 1490768 w 2482948"/>
              <a:gd name="connsiteY13593" fmla="*/ 859643 h 2128862"/>
              <a:gd name="connsiteX13594" fmla="*/ 1491083 w 2482948"/>
              <a:gd name="connsiteY13594" fmla="*/ 858534 h 2128862"/>
              <a:gd name="connsiteX13595" fmla="*/ 1488946 w 2482948"/>
              <a:gd name="connsiteY13595" fmla="*/ 857252 h 2128862"/>
              <a:gd name="connsiteX13596" fmla="*/ 1488760 w 2482948"/>
              <a:gd name="connsiteY13596" fmla="*/ 857187 h 2128862"/>
              <a:gd name="connsiteX13597" fmla="*/ 1483195 w 2482948"/>
              <a:gd name="connsiteY13597" fmla="*/ 855248 h 2128862"/>
              <a:gd name="connsiteX13598" fmla="*/ 1255121 w 2482948"/>
              <a:gd name="connsiteY13598" fmla="*/ 854840 h 2128862"/>
              <a:gd name="connsiteX13599" fmla="*/ 1238720 w 2482948"/>
              <a:gd name="connsiteY13599" fmla="*/ 865238 h 2128862"/>
              <a:gd name="connsiteX13600" fmla="*/ 1236082 w 2482948"/>
              <a:gd name="connsiteY13600" fmla="*/ 868432 h 2128862"/>
              <a:gd name="connsiteX13601" fmla="*/ 1236873 w 2482948"/>
              <a:gd name="connsiteY13601" fmla="*/ 868606 h 2128862"/>
              <a:gd name="connsiteX13602" fmla="*/ 1240498 w 2482948"/>
              <a:gd name="connsiteY13602" fmla="*/ 869402 h 2128862"/>
              <a:gd name="connsiteX13603" fmla="*/ 1263725 w 2482948"/>
              <a:gd name="connsiteY13603" fmla="*/ 856495 h 2128862"/>
              <a:gd name="connsiteX13604" fmla="*/ 1496653 w 2482948"/>
              <a:gd name="connsiteY13604" fmla="*/ 854726 h 2128862"/>
              <a:gd name="connsiteX13605" fmla="*/ 1496621 w 2482948"/>
              <a:gd name="connsiteY13605" fmla="*/ 854839 h 2128862"/>
              <a:gd name="connsiteX13606" fmla="*/ 1498133 w 2482948"/>
              <a:gd name="connsiteY13606" fmla="*/ 855661 h 2128862"/>
              <a:gd name="connsiteX13607" fmla="*/ 2161926 w 2482948"/>
              <a:gd name="connsiteY13607" fmla="*/ 854253 h 2128862"/>
              <a:gd name="connsiteX13608" fmla="*/ 2159216 w 2482948"/>
              <a:gd name="connsiteY13608" fmla="*/ 858855 h 2128862"/>
              <a:gd name="connsiteX13609" fmla="*/ 2161575 w 2482948"/>
              <a:gd name="connsiteY13609" fmla="*/ 859562 h 2128862"/>
              <a:gd name="connsiteX13610" fmla="*/ 2162089 w 2482948"/>
              <a:gd name="connsiteY13610" fmla="*/ 856039 h 2128862"/>
              <a:gd name="connsiteX13611" fmla="*/ 2162122 w 2482948"/>
              <a:gd name="connsiteY13611" fmla="*/ 855816 h 2128862"/>
              <a:gd name="connsiteX13612" fmla="*/ 2162336 w 2482948"/>
              <a:gd name="connsiteY13612" fmla="*/ 854351 h 2128862"/>
              <a:gd name="connsiteX13613" fmla="*/ 1340499 w 2482948"/>
              <a:gd name="connsiteY13613" fmla="*/ 854240 h 2128862"/>
              <a:gd name="connsiteX13614" fmla="*/ 1337831 w 2482948"/>
              <a:gd name="connsiteY13614" fmla="*/ 854811 h 2128862"/>
              <a:gd name="connsiteX13615" fmla="*/ 1339560 w 2482948"/>
              <a:gd name="connsiteY13615" fmla="*/ 855500 h 2128862"/>
              <a:gd name="connsiteX13616" fmla="*/ 1342336 w 2482948"/>
              <a:gd name="connsiteY13616" fmla="*/ 854937 h 2128862"/>
              <a:gd name="connsiteX13617" fmla="*/ 1425431 w 2482948"/>
              <a:gd name="connsiteY13617" fmla="*/ 854185 h 2128862"/>
              <a:gd name="connsiteX13618" fmla="*/ 1425390 w 2482948"/>
              <a:gd name="connsiteY13618" fmla="*/ 854372 h 2128862"/>
              <a:gd name="connsiteX13619" fmla="*/ 1425294 w 2482948"/>
              <a:gd name="connsiteY13619" fmla="*/ 854810 h 2128862"/>
              <a:gd name="connsiteX13620" fmla="*/ 1424996 w 2482948"/>
              <a:gd name="connsiteY13620" fmla="*/ 856162 h 2128862"/>
              <a:gd name="connsiteX13621" fmla="*/ 1425114 w 2482948"/>
              <a:gd name="connsiteY13621" fmla="*/ 856179 h 2128862"/>
              <a:gd name="connsiteX13622" fmla="*/ 1433148 w 2482948"/>
              <a:gd name="connsiteY13622" fmla="*/ 857306 h 2128862"/>
              <a:gd name="connsiteX13623" fmla="*/ 1433181 w 2482948"/>
              <a:gd name="connsiteY13623" fmla="*/ 857157 h 2128862"/>
              <a:gd name="connsiteX13624" fmla="*/ 1433192 w 2482948"/>
              <a:gd name="connsiteY13624" fmla="*/ 857107 h 2128862"/>
              <a:gd name="connsiteX13625" fmla="*/ 1426938 w 2482948"/>
              <a:gd name="connsiteY13625" fmla="*/ 854659 h 2128862"/>
              <a:gd name="connsiteX13626" fmla="*/ 2105172 w 2482948"/>
              <a:gd name="connsiteY13626" fmla="*/ 854078 h 2128862"/>
              <a:gd name="connsiteX13627" fmla="*/ 2104828 w 2482948"/>
              <a:gd name="connsiteY13627" fmla="*/ 854732 h 2128862"/>
              <a:gd name="connsiteX13628" fmla="*/ 2105881 w 2482948"/>
              <a:gd name="connsiteY13628" fmla="*/ 855342 h 2128862"/>
              <a:gd name="connsiteX13629" fmla="*/ 2106548 w 2482948"/>
              <a:gd name="connsiteY13629" fmla="*/ 855729 h 2128862"/>
              <a:gd name="connsiteX13630" fmla="*/ 2109693 w 2482948"/>
              <a:gd name="connsiteY13630" fmla="*/ 857551 h 2128862"/>
              <a:gd name="connsiteX13631" fmla="*/ 2112189 w 2482948"/>
              <a:gd name="connsiteY13631" fmla="*/ 857676 h 2128862"/>
              <a:gd name="connsiteX13632" fmla="*/ 2112744 w 2482948"/>
              <a:gd name="connsiteY13632" fmla="*/ 857704 h 2128862"/>
              <a:gd name="connsiteX13633" fmla="*/ 2113314 w 2482948"/>
              <a:gd name="connsiteY13633" fmla="*/ 857733 h 2128862"/>
              <a:gd name="connsiteX13634" fmla="*/ 2111541 w 2482948"/>
              <a:gd name="connsiteY13634" fmla="*/ 857142 h 2128862"/>
              <a:gd name="connsiteX13635" fmla="*/ 2356644 w 2482948"/>
              <a:gd name="connsiteY13635" fmla="*/ 853838 h 2128862"/>
              <a:gd name="connsiteX13636" fmla="*/ 2348514 w 2482948"/>
              <a:gd name="connsiteY13636" fmla="*/ 867372 h 2128862"/>
              <a:gd name="connsiteX13637" fmla="*/ 2339930 w 2482948"/>
              <a:gd name="connsiteY13637" fmla="*/ 881661 h 2128862"/>
              <a:gd name="connsiteX13638" fmla="*/ 2339683 w 2482948"/>
              <a:gd name="connsiteY13638" fmla="*/ 882072 h 2128862"/>
              <a:gd name="connsiteX13639" fmla="*/ 2335830 w 2482948"/>
              <a:gd name="connsiteY13639" fmla="*/ 905868 h 2128862"/>
              <a:gd name="connsiteX13640" fmla="*/ 2328181 w 2482948"/>
              <a:gd name="connsiteY13640" fmla="*/ 926483 h 2128862"/>
              <a:gd name="connsiteX13641" fmla="*/ 2325892 w 2482948"/>
              <a:gd name="connsiteY13641" fmla="*/ 937266 h 2128862"/>
              <a:gd name="connsiteX13642" fmla="*/ 2320617 w 2482948"/>
              <a:gd name="connsiteY13642" fmla="*/ 946869 h 2128862"/>
              <a:gd name="connsiteX13643" fmla="*/ 2312918 w 2482948"/>
              <a:gd name="connsiteY13643" fmla="*/ 967618 h 2128862"/>
              <a:gd name="connsiteX13644" fmla="*/ 2278107 w 2482948"/>
              <a:gd name="connsiteY13644" fmla="*/ 1024259 h 2128862"/>
              <a:gd name="connsiteX13645" fmla="*/ 2267393 w 2482948"/>
              <a:gd name="connsiteY13645" fmla="*/ 1035909 h 2128862"/>
              <a:gd name="connsiteX13646" fmla="*/ 2264946 w 2482948"/>
              <a:gd name="connsiteY13646" fmla="*/ 1042355 h 2128862"/>
              <a:gd name="connsiteX13647" fmla="*/ 2261291 w 2482948"/>
              <a:gd name="connsiteY13647" fmla="*/ 1051984 h 2128862"/>
              <a:gd name="connsiteX13648" fmla="*/ 2292329 w 2482948"/>
              <a:gd name="connsiteY13648" fmla="*/ 1023379 h 2128862"/>
              <a:gd name="connsiteX13649" fmla="*/ 2292825 w 2482948"/>
              <a:gd name="connsiteY13649" fmla="*/ 1022021 h 2128862"/>
              <a:gd name="connsiteX13650" fmla="*/ 2318921 w 2482948"/>
              <a:gd name="connsiteY13650" fmla="*/ 955454 h 2128862"/>
              <a:gd name="connsiteX13651" fmla="*/ 2319612 w 2482948"/>
              <a:gd name="connsiteY13651" fmla="*/ 953937 h 2128862"/>
              <a:gd name="connsiteX13652" fmla="*/ 2345258 w 2482948"/>
              <a:gd name="connsiteY13652" fmla="*/ 905401 h 2128862"/>
              <a:gd name="connsiteX13653" fmla="*/ 2352751 w 2482948"/>
              <a:gd name="connsiteY13653" fmla="*/ 891352 h 2128862"/>
              <a:gd name="connsiteX13654" fmla="*/ 1375325 w 2482948"/>
              <a:gd name="connsiteY13654" fmla="*/ 853084 h 2128862"/>
              <a:gd name="connsiteX13655" fmla="*/ 1371215 w 2482948"/>
              <a:gd name="connsiteY13655" fmla="*/ 853905 h 2128862"/>
              <a:gd name="connsiteX13656" fmla="*/ 1372828 w 2482948"/>
              <a:gd name="connsiteY13656" fmla="*/ 854457 h 2128862"/>
              <a:gd name="connsiteX13657" fmla="*/ 1373613 w 2482948"/>
              <a:gd name="connsiteY13657" fmla="*/ 854311 h 2128862"/>
              <a:gd name="connsiteX13658" fmla="*/ 1374372 w 2482948"/>
              <a:gd name="connsiteY13658" fmla="*/ 854170 h 2128862"/>
              <a:gd name="connsiteX13659" fmla="*/ 1377052 w 2482948"/>
              <a:gd name="connsiteY13659" fmla="*/ 853673 h 2128862"/>
              <a:gd name="connsiteX13660" fmla="*/ 1376201 w 2482948"/>
              <a:gd name="connsiteY13660" fmla="*/ 853383 h 2128862"/>
              <a:gd name="connsiteX13661" fmla="*/ 1278706 w 2482948"/>
              <a:gd name="connsiteY13661" fmla="*/ 853070 h 2128862"/>
              <a:gd name="connsiteX13662" fmla="*/ 1278694 w 2482948"/>
              <a:gd name="connsiteY13662" fmla="*/ 853077 h 2128862"/>
              <a:gd name="connsiteX13663" fmla="*/ 1278102 w 2482948"/>
              <a:gd name="connsiteY13663" fmla="*/ 853405 h 2128862"/>
              <a:gd name="connsiteX13664" fmla="*/ 1277330 w 2482948"/>
              <a:gd name="connsiteY13664" fmla="*/ 853833 h 2128862"/>
              <a:gd name="connsiteX13665" fmla="*/ 1278236 w 2482948"/>
              <a:gd name="connsiteY13665" fmla="*/ 854006 h 2128862"/>
              <a:gd name="connsiteX13666" fmla="*/ 1698209 w 2482948"/>
              <a:gd name="connsiteY13666" fmla="*/ 853045 h 2128862"/>
              <a:gd name="connsiteX13667" fmla="*/ 1696335 w 2482948"/>
              <a:gd name="connsiteY13667" fmla="*/ 857451 h 2128862"/>
              <a:gd name="connsiteX13668" fmla="*/ 1691354 w 2482948"/>
              <a:gd name="connsiteY13668" fmla="*/ 871660 h 2128862"/>
              <a:gd name="connsiteX13669" fmla="*/ 1690169 w 2482948"/>
              <a:gd name="connsiteY13669" fmla="*/ 875041 h 2128862"/>
              <a:gd name="connsiteX13670" fmla="*/ 1687038 w 2482948"/>
              <a:gd name="connsiteY13670" fmla="*/ 883972 h 2128862"/>
              <a:gd name="connsiteX13671" fmla="*/ 1687052 w 2482948"/>
              <a:gd name="connsiteY13671" fmla="*/ 884188 h 2128862"/>
              <a:gd name="connsiteX13672" fmla="*/ 1687053 w 2482948"/>
              <a:gd name="connsiteY13672" fmla="*/ 884196 h 2128862"/>
              <a:gd name="connsiteX13673" fmla="*/ 1687060 w 2482948"/>
              <a:gd name="connsiteY13673" fmla="*/ 884301 h 2128862"/>
              <a:gd name="connsiteX13674" fmla="*/ 1687640 w 2482948"/>
              <a:gd name="connsiteY13674" fmla="*/ 887982 h 2128862"/>
              <a:gd name="connsiteX13675" fmla="*/ 1688520 w 2482948"/>
              <a:gd name="connsiteY13675" fmla="*/ 893574 h 2128862"/>
              <a:gd name="connsiteX13676" fmla="*/ 1692542 w 2482948"/>
              <a:gd name="connsiteY13676" fmla="*/ 908998 h 2128862"/>
              <a:gd name="connsiteX13677" fmla="*/ 1694804 w 2482948"/>
              <a:gd name="connsiteY13677" fmla="*/ 917670 h 2128862"/>
              <a:gd name="connsiteX13678" fmla="*/ 1696761 w 2482948"/>
              <a:gd name="connsiteY13678" fmla="*/ 925174 h 2128862"/>
              <a:gd name="connsiteX13679" fmla="*/ 1702099 w 2482948"/>
              <a:gd name="connsiteY13679" fmla="*/ 910803 h 2128862"/>
              <a:gd name="connsiteX13680" fmla="*/ 1704148 w 2482948"/>
              <a:gd name="connsiteY13680" fmla="*/ 905287 h 2128862"/>
              <a:gd name="connsiteX13681" fmla="*/ 1699844 w 2482948"/>
              <a:gd name="connsiteY13681" fmla="*/ 886374 h 2128862"/>
              <a:gd name="connsiteX13682" fmla="*/ 1699372 w 2482948"/>
              <a:gd name="connsiteY13682" fmla="*/ 876761 h 2128862"/>
              <a:gd name="connsiteX13683" fmla="*/ 1698595 w 2482948"/>
              <a:gd name="connsiteY13683" fmla="*/ 872840 h 2128862"/>
              <a:gd name="connsiteX13684" fmla="*/ 1698079 w 2482948"/>
              <a:gd name="connsiteY13684" fmla="*/ 870236 h 2128862"/>
              <a:gd name="connsiteX13685" fmla="*/ 1698534 w 2482948"/>
              <a:gd name="connsiteY13685" fmla="*/ 859662 h 2128862"/>
              <a:gd name="connsiteX13686" fmla="*/ 2190724 w 2482948"/>
              <a:gd name="connsiteY13686" fmla="*/ 852968 h 2128862"/>
              <a:gd name="connsiteX13687" fmla="*/ 2190599 w 2482948"/>
              <a:gd name="connsiteY13687" fmla="*/ 853189 h 2128862"/>
              <a:gd name="connsiteX13688" fmla="*/ 2190503 w 2482948"/>
              <a:gd name="connsiteY13688" fmla="*/ 853360 h 2128862"/>
              <a:gd name="connsiteX13689" fmla="*/ 2190457 w 2482948"/>
              <a:gd name="connsiteY13689" fmla="*/ 853443 h 2128862"/>
              <a:gd name="connsiteX13690" fmla="*/ 2190318 w 2482948"/>
              <a:gd name="connsiteY13690" fmla="*/ 854228 h 2128862"/>
              <a:gd name="connsiteX13691" fmla="*/ 2203916 w 2482948"/>
              <a:gd name="connsiteY13691" fmla="*/ 857163 h 2128862"/>
              <a:gd name="connsiteX13692" fmla="*/ 2195828 w 2482948"/>
              <a:gd name="connsiteY13692" fmla="*/ 854591 h 2128862"/>
              <a:gd name="connsiteX13693" fmla="*/ 2194671 w 2482948"/>
              <a:gd name="connsiteY13693" fmla="*/ 854223 h 2128862"/>
              <a:gd name="connsiteX13694" fmla="*/ 1528842 w 2482948"/>
              <a:gd name="connsiteY13694" fmla="*/ 852967 h 2128862"/>
              <a:gd name="connsiteX13695" fmla="*/ 1528737 w 2482948"/>
              <a:gd name="connsiteY13695" fmla="*/ 853279 h 2128862"/>
              <a:gd name="connsiteX13696" fmla="*/ 1536435 w 2482948"/>
              <a:gd name="connsiteY13696" fmla="*/ 860712 h 2128862"/>
              <a:gd name="connsiteX13697" fmla="*/ 1536642 w 2482948"/>
              <a:gd name="connsiteY13697" fmla="*/ 860072 h 2128862"/>
              <a:gd name="connsiteX13698" fmla="*/ 1530066 w 2482948"/>
              <a:gd name="connsiteY13698" fmla="*/ 853415 h 2128862"/>
              <a:gd name="connsiteX13699" fmla="*/ 1529043 w 2482948"/>
              <a:gd name="connsiteY13699" fmla="*/ 853040 h 2128862"/>
              <a:gd name="connsiteX13700" fmla="*/ 1245285 w 2482948"/>
              <a:gd name="connsiteY13700" fmla="*/ 852949 h 2128862"/>
              <a:gd name="connsiteX13701" fmla="*/ 1242867 w 2482948"/>
              <a:gd name="connsiteY13701" fmla="*/ 855489 h 2128862"/>
              <a:gd name="connsiteX13702" fmla="*/ 1244013 w 2482948"/>
              <a:gd name="connsiteY13702" fmla="*/ 854577 h 2128862"/>
              <a:gd name="connsiteX13703" fmla="*/ 1245596 w 2482948"/>
              <a:gd name="connsiteY13703" fmla="*/ 853316 h 2128862"/>
              <a:gd name="connsiteX13704" fmla="*/ 1245907 w 2482948"/>
              <a:gd name="connsiteY13704" fmla="*/ 853068 h 2128862"/>
              <a:gd name="connsiteX13705" fmla="*/ 1061246 w 2482948"/>
              <a:gd name="connsiteY13705" fmla="*/ 852706 h 2128862"/>
              <a:gd name="connsiteX13706" fmla="*/ 1061245 w 2482948"/>
              <a:gd name="connsiteY13706" fmla="*/ 852721 h 2128862"/>
              <a:gd name="connsiteX13707" fmla="*/ 1061221 w 2482948"/>
              <a:gd name="connsiteY13707" fmla="*/ 853106 h 2128862"/>
              <a:gd name="connsiteX13708" fmla="*/ 1060453 w 2482948"/>
              <a:gd name="connsiteY13708" fmla="*/ 865293 h 2128862"/>
              <a:gd name="connsiteX13709" fmla="*/ 1060718 w 2482948"/>
              <a:gd name="connsiteY13709" fmla="*/ 865364 h 2128862"/>
              <a:gd name="connsiteX13710" fmla="*/ 1060777 w 2482948"/>
              <a:gd name="connsiteY13710" fmla="*/ 865380 h 2128862"/>
              <a:gd name="connsiteX13711" fmla="*/ 1062741 w 2482948"/>
              <a:gd name="connsiteY13711" fmla="*/ 853076 h 2128862"/>
              <a:gd name="connsiteX13712" fmla="*/ 2123049 w 2482948"/>
              <a:gd name="connsiteY13712" fmla="*/ 852355 h 2128862"/>
              <a:gd name="connsiteX13713" fmla="*/ 2122921 w 2482948"/>
              <a:gd name="connsiteY13713" fmla="*/ 853073 h 2128862"/>
              <a:gd name="connsiteX13714" fmla="*/ 2122772 w 2482948"/>
              <a:gd name="connsiteY13714" fmla="*/ 853909 h 2128862"/>
              <a:gd name="connsiteX13715" fmla="*/ 2122485 w 2482948"/>
              <a:gd name="connsiteY13715" fmla="*/ 855513 h 2128862"/>
              <a:gd name="connsiteX13716" fmla="*/ 2125274 w 2482948"/>
              <a:gd name="connsiteY13716" fmla="*/ 856445 h 2128862"/>
              <a:gd name="connsiteX13717" fmla="*/ 2127057 w 2482948"/>
              <a:gd name="connsiteY13717" fmla="*/ 853548 h 2128862"/>
              <a:gd name="connsiteX13718" fmla="*/ 1474432 w 2482948"/>
              <a:gd name="connsiteY13718" fmla="*/ 852194 h 2128862"/>
              <a:gd name="connsiteX13719" fmla="*/ 1475836 w 2482948"/>
              <a:gd name="connsiteY13719" fmla="*/ 852876 h 2128862"/>
              <a:gd name="connsiteX13720" fmla="*/ 1477787 w 2482948"/>
              <a:gd name="connsiteY13720" fmla="*/ 853823 h 2128862"/>
              <a:gd name="connsiteX13721" fmla="*/ 1477910 w 2482948"/>
              <a:gd name="connsiteY13721" fmla="*/ 853406 h 2128862"/>
              <a:gd name="connsiteX13722" fmla="*/ 1559503 w 2482948"/>
              <a:gd name="connsiteY13722" fmla="*/ 852065 h 2128862"/>
              <a:gd name="connsiteX13723" fmla="*/ 1556135 w 2482948"/>
              <a:gd name="connsiteY13723" fmla="*/ 861034 h 2128862"/>
              <a:gd name="connsiteX13724" fmla="*/ 1556193 w 2482948"/>
              <a:gd name="connsiteY13724" fmla="*/ 861067 h 2128862"/>
              <a:gd name="connsiteX13725" fmla="*/ 1564264 w 2482948"/>
              <a:gd name="connsiteY13725" fmla="*/ 865623 h 2128862"/>
              <a:gd name="connsiteX13726" fmla="*/ 1565985 w 2482948"/>
              <a:gd name="connsiteY13726" fmla="*/ 860818 h 2128862"/>
              <a:gd name="connsiteX13727" fmla="*/ 1567258 w 2482948"/>
              <a:gd name="connsiteY13727" fmla="*/ 857263 h 2128862"/>
              <a:gd name="connsiteX13728" fmla="*/ 1412332 w 2482948"/>
              <a:gd name="connsiteY13728" fmla="*/ 852015 h 2128862"/>
              <a:gd name="connsiteX13729" fmla="*/ 1420183 w 2482948"/>
              <a:gd name="connsiteY13729" fmla="*/ 853279 h 2128862"/>
              <a:gd name="connsiteX13730" fmla="*/ 1420226 w 2482948"/>
              <a:gd name="connsiteY13730" fmla="*/ 853089 h 2128862"/>
              <a:gd name="connsiteX13731" fmla="*/ 1419396 w 2482948"/>
              <a:gd name="connsiteY13731" fmla="*/ 852976 h 2128862"/>
              <a:gd name="connsiteX13732" fmla="*/ 1351285 w 2482948"/>
              <a:gd name="connsiteY13732" fmla="*/ 851931 h 2128862"/>
              <a:gd name="connsiteX13733" fmla="*/ 1348059 w 2482948"/>
              <a:gd name="connsiteY13733" fmla="*/ 852621 h 2128862"/>
              <a:gd name="connsiteX13734" fmla="*/ 1348413 w 2482948"/>
              <a:gd name="connsiteY13734" fmla="*/ 852750 h 2128862"/>
              <a:gd name="connsiteX13735" fmla="*/ 1349061 w 2482948"/>
              <a:gd name="connsiteY13735" fmla="*/ 852986 h 2128862"/>
              <a:gd name="connsiteX13736" fmla="*/ 1350100 w 2482948"/>
              <a:gd name="connsiteY13736" fmla="*/ 853364 h 2128862"/>
              <a:gd name="connsiteX13737" fmla="*/ 1353322 w 2482948"/>
              <a:gd name="connsiteY13737" fmla="*/ 852710 h 2128862"/>
              <a:gd name="connsiteX13738" fmla="*/ 1353382 w 2482948"/>
              <a:gd name="connsiteY13738" fmla="*/ 852698 h 2128862"/>
              <a:gd name="connsiteX13739" fmla="*/ 670449 w 2482948"/>
              <a:gd name="connsiteY13739" fmla="*/ 851791 h 2128862"/>
              <a:gd name="connsiteX13740" fmla="*/ 670380 w 2482948"/>
              <a:gd name="connsiteY13740" fmla="*/ 851859 h 2128862"/>
              <a:gd name="connsiteX13741" fmla="*/ 670331 w 2482948"/>
              <a:gd name="connsiteY13741" fmla="*/ 851908 h 2128862"/>
              <a:gd name="connsiteX13742" fmla="*/ 670580 w 2482948"/>
              <a:gd name="connsiteY13742" fmla="*/ 852111 h 2128862"/>
              <a:gd name="connsiteX13743" fmla="*/ 670951 w 2482948"/>
              <a:gd name="connsiteY13743" fmla="*/ 852412 h 2128862"/>
              <a:gd name="connsiteX13744" fmla="*/ 671049 w 2482948"/>
              <a:gd name="connsiteY13744" fmla="*/ 852315 h 2128862"/>
              <a:gd name="connsiteX13745" fmla="*/ 671071 w 2482948"/>
              <a:gd name="connsiteY13745" fmla="*/ 852291 h 2128862"/>
              <a:gd name="connsiteX13746" fmla="*/ 671021 w 2482948"/>
              <a:gd name="connsiteY13746" fmla="*/ 852251 h 2128862"/>
              <a:gd name="connsiteX13747" fmla="*/ 671014 w 2482948"/>
              <a:gd name="connsiteY13747" fmla="*/ 852246 h 2128862"/>
              <a:gd name="connsiteX13748" fmla="*/ 2219449 w 2482948"/>
              <a:gd name="connsiteY13748" fmla="*/ 851698 h 2128862"/>
              <a:gd name="connsiteX13749" fmla="*/ 2219394 w 2482948"/>
              <a:gd name="connsiteY13749" fmla="*/ 851801 h 2128862"/>
              <a:gd name="connsiteX13750" fmla="*/ 2219385 w 2482948"/>
              <a:gd name="connsiteY13750" fmla="*/ 851817 h 2128862"/>
              <a:gd name="connsiteX13751" fmla="*/ 2219384 w 2482948"/>
              <a:gd name="connsiteY13751" fmla="*/ 851819 h 2128862"/>
              <a:gd name="connsiteX13752" fmla="*/ 2219801 w 2482948"/>
              <a:gd name="connsiteY13752" fmla="*/ 851976 h 2128862"/>
              <a:gd name="connsiteX13753" fmla="*/ 2219826 w 2482948"/>
              <a:gd name="connsiteY13753" fmla="*/ 851986 h 2128862"/>
              <a:gd name="connsiteX13754" fmla="*/ 2119008 w 2482948"/>
              <a:gd name="connsiteY13754" fmla="*/ 851434 h 2128862"/>
              <a:gd name="connsiteX13755" fmla="*/ 2112817 w 2482948"/>
              <a:gd name="connsiteY13755" fmla="*/ 852208 h 2128862"/>
              <a:gd name="connsiteX13756" fmla="*/ 2113333 w 2482948"/>
              <a:gd name="connsiteY13756" fmla="*/ 852453 h 2128862"/>
              <a:gd name="connsiteX13757" fmla="*/ 2118515 w 2482948"/>
              <a:gd name="connsiteY13757" fmla="*/ 854185 h 2128862"/>
              <a:gd name="connsiteX13758" fmla="*/ 2119003 w 2482948"/>
              <a:gd name="connsiteY13758" fmla="*/ 851463 h 2128862"/>
              <a:gd name="connsiteX13759" fmla="*/ 2145386 w 2482948"/>
              <a:gd name="connsiteY13759" fmla="*/ 851388 h 2128862"/>
              <a:gd name="connsiteX13760" fmla="*/ 2145366 w 2482948"/>
              <a:gd name="connsiteY13760" fmla="*/ 851515 h 2128862"/>
              <a:gd name="connsiteX13761" fmla="*/ 2145303 w 2482948"/>
              <a:gd name="connsiteY13761" fmla="*/ 851906 h 2128862"/>
              <a:gd name="connsiteX13762" fmla="*/ 2144876 w 2482948"/>
              <a:gd name="connsiteY13762" fmla="*/ 854562 h 2128862"/>
              <a:gd name="connsiteX13763" fmla="*/ 2153518 w 2482948"/>
              <a:gd name="connsiteY13763" fmla="*/ 857150 h 2128862"/>
              <a:gd name="connsiteX13764" fmla="*/ 2153791 w 2482948"/>
              <a:gd name="connsiteY13764" fmla="*/ 857232 h 2128862"/>
              <a:gd name="connsiteX13765" fmla="*/ 2153815 w 2482948"/>
              <a:gd name="connsiteY13765" fmla="*/ 857239 h 2128862"/>
              <a:gd name="connsiteX13766" fmla="*/ 2154540 w 2482948"/>
              <a:gd name="connsiteY13766" fmla="*/ 856007 h 2128862"/>
              <a:gd name="connsiteX13767" fmla="*/ 2155423 w 2482948"/>
              <a:gd name="connsiteY13767" fmla="*/ 854508 h 2128862"/>
              <a:gd name="connsiteX13768" fmla="*/ 2156360 w 2482948"/>
              <a:gd name="connsiteY13768" fmla="*/ 852917 h 2128862"/>
              <a:gd name="connsiteX13769" fmla="*/ 2153600 w 2482948"/>
              <a:gd name="connsiteY13769" fmla="*/ 852255 h 2128862"/>
              <a:gd name="connsiteX13770" fmla="*/ 2150257 w 2482948"/>
              <a:gd name="connsiteY13770" fmla="*/ 851452 h 2128862"/>
              <a:gd name="connsiteX13771" fmla="*/ 2147275 w 2482948"/>
              <a:gd name="connsiteY13771" fmla="*/ 851413 h 2128862"/>
              <a:gd name="connsiteX13772" fmla="*/ 2135157 w 2482948"/>
              <a:gd name="connsiteY13772" fmla="*/ 851251 h 2128862"/>
              <a:gd name="connsiteX13773" fmla="*/ 2134963 w 2482948"/>
              <a:gd name="connsiteY13773" fmla="*/ 851567 h 2128862"/>
              <a:gd name="connsiteX13774" fmla="*/ 2134949 w 2482948"/>
              <a:gd name="connsiteY13774" fmla="*/ 851590 h 2128862"/>
              <a:gd name="connsiteX13775" fmla="*/ 2136661 w 2482948"/>
              <a:gd name="connsiteY13775" fmla="*/ 852103 h 2128862"/>
              <a:gd name="connsiteX13776" fmla="*/ 2140401 w 2482948"/>
              <a:gd name="connsiteY13776" fmla="*/ 853223 h 2128862"/>
              <a:gd name="connsiteX13777" fmla="*/ 2140707 w 2482948"/>
              <a:gd name="connsiteY13777" fmla="*/ 851325 h 2128862"/>
              <a:gd name="connsiteX13778" fmla="*/ 935417 w 2482948"/>
              <a:gd name="connsiteY13778" fmla="*/ 851226 h 2128862"/>
              <a:gd name="connsiteX13779" fmla="*/ 925025 w 2482948"/>
              <a:gd name="connsiteY13779" fmla="*/ 854596 h 2128862"/>
              <a:gd name="connsiteX13780" fmla="*/ 950932 w 2482948"/>
              <a:gd name="connsiteY13780" fmla="*/ 858734 h 2128862"/>
              <a:gd name="connsiteX13781" fmla="*/ 964979 w 2482948"/>
              <a:gd name="connsiteY13781" fmla="*/ 860978 h 2128862"/>
              <a:gd name="connsiteX13782" fmla="*/ 965272 w 2482948"/>
              <a:gd name="connsiteY13782" fmla="*/ 860945 h 2128862"/>
              <a:gd name="connsiteX13783" fmla="*/ 967484 w 2482948"/>
              <a:gd name="connsiteY13783" fmla="*/ 860697 h 2128862"/>
              <a:gd name="connsiteX13784" fmla="*/ 949156 w 2482948"/>
              <a:gd name="connsiteY13784" fmla="*/ 855284 h 2128862"/>
              <a:gd name="connsiteX13785" fmla="*/ 1514069 w 2482948"/>
              <a:gd name="connsiteY13785" fmla="*/ 851220 h 2128862"/>
              <a:gd name="connsiteX13786" fmla="*/ 1513308 w 2482948"/>
              <a:gd name="connsiteY13786" fmla="*/ 853375 h 2128862"/>
              <a:gd name="connsiteX13787" fmla="*/ 1517067 w 2482948"/>
              <a:gd name="connsiteY13787" fmla="*/ 856593 h 2128862"/>
              <a:gd name="connsiteX13788" fmla="*/ 1518507 w 2482948"/>
              <a:gd name="connsiteY13788" fmla="*/ 857295 h 2128862"/>
              <a:gd name="connsiteX13789" fmla="*/ 1522281 w 2482948"/>
              <a:gd name="connsiteY13789" fmla="*/ 859135 h 2128862"/>
              <a:gd name="connsiteX13790" fmla="*/ 1522386 w 2482948"/>
              <a:gd name="connsiteY13790" fmla="*/ 858826 h 2128862"/>
              <a:gd name="connsiteX13791" fmla="*/ 1522423 w 2482948"/>
              <a:gd name="connsiteY13791" fmla="*/ 858716 h 2128862"/>
              <a:gd name="connsiteX13792" fmla="*/ 1054235 w 2482948"/>
              <a:gd name="connsiteY13792" fmla="*/ 850971 h 2128862"/>
              <a:gd name="connsiteX13793" fmla="*/ 1053577 w 2482948"/>
              <a:gd name="connsiteY13793" fmla="*/ 863424 h 2128862"/>
              <a:gd name="connsiteX13794" fmla="*/ 1054127 w 2482948"/>
              <a:gd name="connsiteY13794" fmla="*/ 863573 h 2128862"/>
              <a:gd name="connsiteX13795" fmla="*/ 1055101 w 2482948"/>
              <a:gd name="connsiteY13795" fmla="*/ 863838 h 2128862"/>
              <a:gd name="connsiteX13796" fmla="*/ 1056240 w 2482948"/>
              <a:gd name="connsiteY13796" fmla="*/ 855699 h 2128862"/>
              <a:gd name="connsiteX13797" fmla="*/ 1056812 w 2482948"/>
              <a:gd name="connsiteY13797" fmla="*/ 851609 h 2128862"/>
              <a:gd name="connsiteX13798" fmla="*/ 1452631 w 2482948"/>
              <a:gd name="connsiteY13798" fmla="*/ 850140 h 2128862"/>
              <a:gd name="connsiteX13799" fmla="*/ 1452292 w 2482948"/>
              <a:gd name="connsiteY13799" fmla="*/ 851749 h 2128862"/>
              <a:gd name="connsiteX13800" fmla="*/ 1452278 w 2482948"/>
              <a:gd name="connsiteY13800" fmla="*/ 851814 h 2128862"/>
              <a:gd name="connsiteX13801" fmla="*/ 1456394 w 2482948"/>
              <a:gd name="connsiteY13801" fmla="*/ 853424 h 2128862"/>
              <a:gd name="connsiteX13802" fmla="*/ 1461547 w 2482948"/>
              <a:gd name="connsiteY13802" fmla="*/ 854108 h 2128862"/>
              <a:gd name="connsiteX13803" fmla="*/ 1462675 w 2482948"/>
              <a:gd name="connsiteY13803" fmla="*/ 854646 h 2128862"/>
              <a:gd name="connsiteX13804" fmla="*/ 1462746 w 2482948"/>
              <a:gd name="connsiteY13804" fmla="*/ 854416 h 2128862"/>
              <a:gd name="connsiteX13805" fmla="*/ 1462838 w 2482948"/>
              <a:gd name="connsiteY13805" fmla="*/ 854115 h 2128862"/>
              <a:gd name="connsiteX13806" fmla="*/ 1462988 w 2482948"/>
              <a:gd name="connsiteY13806" fmla="*/ 853627 h 2128862"/>
              <a:gd name="connsiteX13807" fmla="*/ 1462108 w 2482948"/>
              <a:gd name="connsiteY13807" fmla="*/ 853257 h 2128862"/>
              <a:gd name="connsiteX13808" fmla="*/ 1455626 w 2482948"/>
              <a:gd name="connsiteY13808" fmla="*/ 850527 h 2128862"/>
              <a:gd name="connsiteX13809" fmla="*/ 1454716 w 2482948"/>
              <a:gd name="connsiteY13809" fmla="*/ 850409 h 2128862"/>
              <a:gd name="connsiteX13810" fmla="*/ 1785376 w 2482948"/>
              <a:gd name="connsiteY13810" fmla="*/ 849806 h 2128862"/>
              <a:gd name="connsiteX13811" fmla="*/ 1782630 w 2482948"/>
              <a:gd name="connsiteY13811" fmla="*/ 855823 h 2128862"/>
              <a:gd name="connsiteX13812" fmla="*/ 1778599 w 2482948"/>
              <a:gd name="connsiteY13812" fmla="*/ 864657 h 2128862"/>
              <a:gd name="connsiteX13813" fmla="*/ 1771737 w 2482948"/>
              <a:gd name="connsiteY13813" fmla="*/ 883925 h 2128862"/>
              <a:gd name="connsiteX13814" fmla="*/ 1771050 w 2482948"/>
              <a:gd name="connsiteY13814" fmla="*/ 907911 h 2128862"/>
              <a:gd name="connsiteX13815" fmla="*/ 1771050 w 2482948"/>
              <a:gd name="connsiteY13815" fmla="*/ 907917 h 2128862"/>
              <a:gd name="connsiteX13816" fmla="*/ 1777278 w 2482948"/>
              <a:gd name="connsiteY13816" fmla="*/ 932715 h 2128862"/>
              <a:gd name="connsiteX13817" fmla="*/ 1786281 w 2482948"/>
              <a:gd name="connsiteY13817" fmla="*/ 907252 h 2128862"/>
              <a:gd name="connsiteX13818" fmla="*/ 1785665 w 2482948"/>
              <a:gd name="connsiteY13818" fmla="*/ 904108 h 2128862"/>
              <a:gd name="connsiteX13819" fmla="*/ 1785665 w 2482948"/>
              <a:gd name="connsiteY13819" fmla="*/ 904105 h 2128862"/>
              <a:gd name="connsiteX13820" fmla="*/ 1785040 w 2482948"/>
              <a:gd name="connsiteY13820" fmla="*/ 876479 h 2128862"/>
              <a:gd name="connsiteX13821" fmla="*/ 1784581 w 2482948"/>
              <a:gd name="connsiteY13821" fmla="*/ 856210 h 2128862"/>
              <a:gd name="connsiteX13822" fmla="*/ 1784983 w 2482948"/>
              <a:gd name="connsiteY13822" fmla="*/ 852974 h 2128862"/>
              <a:gd name="connsiteX13823" fmla="*/ 1049259 w 2482948"/>
              <a:gd name="connsiteY13823" fmla="*/ 849739 h 2128862"/>
              <a:gd name="connsiteX13824" fmla="*/ 1046453 w 2482948"/>
              <a:gd name="connsiteY13824" fmla="*/ 853736 h 2128862"/>
              <a:gd name="connsiteX13825" fmla="*/ 1046367 w 2482948"/>
              <a:gd name="connsiteY13825" fmla="*/ 856101 h 2128862"/>
              <a:gd name="connsiteX13826" fmla="*/ 1046176 w 2482948"/>
              <a:gd name="connsiteY13826" fmla="*/ 861413 h 2128862"/>
              <a:gd name="connsiteX13827" fmla="*/ 1046420 w 2482948"/>
              <a:gd name="connsiteY13827" fmla="*/ 861479 h 2128862"/>
              <a:gd name="connsiteX13828" fmla="*/ 1048591 w 2482948"/>
              <a:gd name="connsiteY13828" fmla="*/ 862069 h 2128862"/>
              <a:gd name="connsiteX13829" fmla="*/ 1049343 w 2482948"/>
              <a:gd name="connsiteY13829" fmla="*/ 855613 h 2128862"/>
              <a:gd name="connsiteX13830" fmla="*/ 1049781 w 2482948"/>
              <a:gd name="connsiteY13830" fmla="*/ 851855 h 2128862"/>
              <a:gd name="connsiteX13831" fmla="*/ 1050006 w 2482948"/>
              <a:gd name="connsiteY13831" fmla="*/ 849924 h 2128862"/>
              <a:gd name="connsiteX13832" fmla="*/ 1049547 w 2482948"/>
              <a:gd name="connsiteY13832" fmla="*/ 849810 h 2128862"/>
              <a:gd name="connsiteX13833" fmla="*/ 1445719 w 2482948"/>
              <a:gd name="connsiteY13833" fmla="*/ 849248 h 2128862"/>
              <a:gd name="connsiteX13834" fmla="*/ 1448436 w 2482948"/>
              <a:gd name="connsiteY13834" fmla="*/ 850311 h 2128862"/>
              <a:gd name="connsiteX13835" fmla="*/ 1448470 w 2482948"/>
              <a:gd name="connsiteY13835" fmla="*/ 850152 h 2128862"/>
              <a:gd name="connsiteX13836" fmla="*/ 1448585 w 2482948"/>
              <a:gd name="connsiteY13836" fmla="*/ 849618 h 2128862"/>
              <a:gd name="connsiteX13837" fmla="*/ 1447213 w 2482948"/>
              <a:gd name="connsiteY13837" fmla="*/ 849441 h 2128862"/>
              <a:gd name="connsiteX13838" fmla="*/ 1363982 w 2482948"/>
              <a:gd name="connsiteY13838" fmla="*/ 849213 h 2128862"/>
              <a:gd name="connsiteX13839" fmla="*/ 1359995 w 2482948"/>
              <a:gd name="connsiteY13839" fmla="*/ 850066 h 2128862"/>
              <a:gd name="connsiteX13840" fmla="*/ 1362366 w 2482948"/>
              <a:gd name="connsiteY13840" fmla="*/ 850877 h 2128862"/>
              <a:gd name="connsiteX13841" fmla="*/ 1366439 w 2482948"/>
              <a:gd name="connsiteY13841" fmla="*/ 850052 h 2128862"/>
              <a:gd name="connsiteX13842" fmla="*/ 2093213 w 2482948"/>
              <a:gd name="connsiteY13842" fmla="*/ 848988 h 2128862"/>
              <a:gd name="connsiteX13843" fmla="*/ 2093145 w 2482948"/>
              <a:gd name="connsiteY13843" fmla="*/ 849051 h 2128862"/>
              <a:gd name="connsiteX13844" fmla="*/ 2094755 w 2482948"/>
              <a:gd name="connsiteY13844" fmla="*/ 849684 h 2128862"/>
              <a:gd name="connsiteX13845" fmla="*/ 2094829 w 2482948"/>
              <a:gd name="connsiteY13845" fmla="*/ 849658 h 2128862"/>
              <a:gd name="connsiteX13846" fmla="*/ 2094878 w 2482948"/>
              <a:gd name="connsiteY13846" fmla="*/ 849640 h 2128862"/>
              <a:gd name="connsiteX13847" fmla="*/ 2094414 w 2482948"/>
              <a:gd name="connsiteY13847" fmla="*/ 849458 h 2128862"/>
              <a:gd name="connsiteX13848" fmla="*/ 1515212 w 2482948"/>
              <a:gd name="connsiteY13848" fmla="*/ 847982 h 2128862"/>
              <a:gd name="connsiteX13849" fmla="*/ 1515046 w 2482948"/>
              <a:gd name="connsiteY13849" fmla="*/ 848452 h 2128862"/>
              <a:gd name="connsiteX13850" fmla="*/ 1518561 w 2482948"/>
              <a:gd name="connsiteY13850" fmla="*/ 851635 h 2128862"/>
              <a:gd name="connsiteX13851" fmla="*/ 1521572 w 2482948"/>
              <a:gd name="connsiteY13851" fmla="*/ 854361 h 2128862"/>
              <a:gd name="connsiteX13852" fmla="*/ 1523353 w 2482948"/>
              <a:gd name="connsiteY13852" fmla="*/ 855974 h 2128862"/>
              <a:gd name="connsiteX13853" fmla="*/ 1523884 w 2482948"/>
              <a:gd name="connsiteY13853" fmla="*/ 854407 h 2128862"/>
              <a:gd name="connsiteX13854" fmla="*/ 1523947 w 2482948"/>
              <a:gd name="connsiteY13854" fmla="*/ 854221 h 2128862"/>
              <a:gd name="connsiteX13855" fmla="*/ 1519847 w 2482948"/>
              <a:gd name="connsiteY13855" fmla="*/ 850299 h 2128862"/>
              <a:gd name="connsiteX13856" fmla="*/ 1518796 w 2482948"/>
              <a:gd name="connsiteY13856" fmla="*/ 849293 h 2128862"/>
              <a:gd name="connsiteX13857" fmla="*/ 1484195 w 2482948"/>
              <a:gd name="connsiteY13857" fmla="*/ 847700 h 2128862"/>
              <a:gd name="connsiteX13858" fmla="*/ 1484098 w 2482948"/>
              <a:gd name="connsiteY13858" fmla="*/ 848032 h 2128862"/>
              <a:gd name="connsiteX13859" fmla="*/ 1486620 w 2482948"/>
              <a:gd name="connsiteY13859" fmla="*/ 849403 h 2128862"/>
              <a:gd name="connsiteX13860" fmla="*/ 1491233 w 2482948"/>
              <a:gd name="connsiteY13860" fmla="*/ 851911 h 2128862"/>
              <a:gd name="connsiteX13861" fmla="*/ 1492731 w 2482948"/>
              <a:gd name="connsiteY13861" fmla="*/ 852725 h 2128862"/>
              <a:gd name="connsiteX13862" fmla="*/ 1492789 w 2482948"/>
              <a:gd name="connsiteY13862" fmla="*/ 852521 h 2128862"/>
              <a:gd name="connsiteX13863" fmla="*/ 1492810 w 2482948"/>
              <a:gd name="connsiteY13863" fmla="*/ 852449 h 2128862"/>
              <a:gd name="connsiteX13864" fmla="*/ 1492846 w 2482948"/>
              <a:gd name="connsiteY13864" fmla="*/ 852321 h 2128862"/>
              <a:gd name="connsiteX13865" fmla="*/ 1488606 w 2482948"/>
              <a:gd name="connsiteY13865" fmla="*/ 849643 h 2128862"/>
              <a:gd name="connsiteX13866" fmla="*/ 1486098 w 2482948"/>
              <a:gd name="connsiteY13866" fmla="*/ 848538 h 2128862"/>
              <a:gd name="connsiteX13867" fmla="*/ 2108568 w 2482948"/>
              <a:gd name="connsiteY13867" fmla="*/ 847615 h 2128862"/>
              <a:gd name="connsiteX13868" fmla="*/ 2108208 w 2482948"/>
              <a:gd name="connsiteY13868" fmla="*/ 848300 h 2128862"/>
              <a:gd name="connsiteX13869" fmla="*/ 2108183 w 2482948"/>
              <a:gd name="connsiteY13869" fmla="*/ 848348 h 2128862"/>
              <a:gd name="connsiteX13870" fmla="*/ 2110530 w 2482948"/>
              <a:gd name="connsiteY13870" fmla="*/ 848339 h 2128862"/>
              <a:gd name="connsiteX13871" fmla="*/ 1499217 w 2482948"/>
              <a:gd name="connsiteY13871" fmla="*/ 847203 h 2128862"/>
              <a:gd name="connsiteX13872" fmla="*/ 1499001 w 2482948"/>
              <a:gd name="connsiteY13872" fmla="*/ 847784 h 2128862"/>
              <a:gd name="connsiteX13873" fmla="*/ 1501129 w 2482948"/>
              <a:gd name="connsiteY13873" fmla="*/ 848822 h 2128862"/>
              <a:gd name="connsiteX13874" fmla="*/ 2338150 w 2482948"/>
              <a:gd name="connsiteY13874" fmla="*/ 847084 h 2128862"/>
              <a:gd name="connsiteX13875" fmla="*/ 2333585 w 2482948"/>
              <a:gd name="connsiteY13875" fmla="*/ 853732 h 2128862"/>
              <a:gd name="connsiteX13876" fmla="*/ 2319954 w 2482948"/>
              <a:gd name="connsiteY13876" fmla="*/ 873582 h 2128862"/>
              <a:gd name="connsiteX13877" fmla="*/ 2315182 w 2482948"/>
              <a:gd name="connsiteY13877" fmla="*/ 902841 h 2128862"/>
              <a:gd name="connsiteX13878" fmla="*/ 2306180 w 2482948"/>
              <a:gd name="connsiteY13878" fmla="*/ 928233 h 2128862"/>
              <a:gd name="connsiteX13879" fmla="*/ 2327884 w 2482948"/>
              <a:gd name="connsiteY13879" fmla="*/ 891338 h 2128862"/>
              <a:gd name="connsiteX13880" fmla="*/ 2336160 w 2482948"/>
              <a:gd name="connsiteY13880" fmla="*/ 877389 h 2128862"/>
              <a:gd name="connsiteX13881" fmla="*/ 2336747 w 2482948"/>
              <a:gd name="connsiteY13881" fmla="*/ 873880 h 2128862"/>
              <a:gd name="connsiteX13882" fmla="*/ 2337813 w 2482948"/>
              <a:gd name="connsiteY13882" fmla="*/ 867501 h 2128862"/>
              <a:gd name="connsiteX13883" fmla="*/ 1530838 w 2482948"/>
              <a:gd name="connsiteY13883" fmla="*/ 847043 h 2128862"/>
              <a:gd name="connsiteX13884" fmla="*/ 1530827 w 2482948"/>
              <a:gd name="connsiteY13884" fmla="*/ 847075 h 2128862"/>
              <a:gd name="connsiteX13885" fmla="*/ 1530790 w 2482948"/>
              <a:gd name="connsiteY13885" fmla="*/ 847187 h 2128862"/>
              <a:gd name="connsiteX13886" fmla="*/ 1530654 w 2482948"/>
              <a:gd name="connsiteY13886" fmla="*/ 847590 h 2128862"/>
              <a:gd name="connsiteX13887" fmla="*/ 1531602 w 2482948"/>
              <a:gd name="connsiteY13887" fmla="*/ 847939 h 2128862"/>
              <a:gd name="connsiteX13888" fmla="*/ 1531727 w 2482948"/>
              <a:gd name="connsiteY13888" fmla="*/ 847985 h 2128862"/>
              <a:gd name="connsiteX13889" fmla="*/ 1427050 w 2482948"/>
              <a:gd name="connsiteY13889" fmla="*/ 846839 h 2128862"/>
              <a:gd name="connsiteX13890" fmla="*/ 1426474 w 2482948"/>
              <a:gd name="connsiteY13890" fmla="*/ 849452 h 2128862"/>
              <a:gd name="connsiteX13891" fmla="*/ 1434470 w 2482948"/>
              <a:gd name="connsiteY13891" fmla="*/ 850513 h 2128862"/>
              <a:gd name="connsiteX13892" fmla="*/ 1434631 w 2482948"/>
              <a:gd name="connsiteY13892" fmla="*/ 850535 h 2128862"/>
              <a:gd name="connsiteX13893" fmla="*/ 1434887 w 2482948"/>
              <a:gd name="connsiteY13893" fmla="*/ 849365 h 2128862"/>
              <a:gd name="connsiteX13894" fmla="*/ 1430660 w 2482948"/>
              <a:gd name="connsiteY13894" fmla="*/ 847637 h 2128862"/>
              <a:gd name="connsiteX13895" fmla="*/ 1429469 w 2482948"/>
              <a:gd name="connsiteY13895" fmla="*/ 847151 h 2128862"/>
              <a:gd name="connsiteX13896" fmla="*/ 1429400 w 2482948"/>
              <a:gd name="connsiteY13896" fmla="*/ 847142 h 2128862"/>
              <a:gd name="connsiteX13897" fmla="*/ 1429010 w 2482948"/>
              <a:gd name="connsiteY13897" fmla="*/ 847092 h 2128862"/>
              <a:gd name="connsiteX13898" fmla="*/ 1350404 w 2482948"/>
              <a:gd name="connsiteY13898" fmla="*/ 846785 h 2128862"/>
              <a:gd name="connsiteX13899" fmla="*/ 1351777 w 2482948"/>
              <a:gd name="connsiteY13899" fmla="*/ 847255 h 2128862"/>
              <a:gd name="connsiteX13900" fmla="*/ 1352435 w 2482948"/>
              <a:gd name="connsiteY13900" fmla="*/ 847113 h 2128862"/>
              <a:gd name="connsiteX13901" fmla="*/ 2212876 w 2482948"/>
              <a:gd name="connsiteY13901" fmla="*/ 846687 h 2128862"/>
              <a:gd name="connsiteX13902" fmla="*/ 2212511 w 2482948"/>
              <a:gd name="connsiteY13902" fmla="*/ 849219 h 2128862"/>
              <a:gd name="connsiteX13903" fmla="*/ 2213478 w 2482948"/>
              <a:gd name="connsiteY13903" fmla="*/ 849584 h 2128862"/>
              <a:gd name="connsiteX13904" fmla="*/ 2214443 w 2482948"/>
              <a:gd name="connsiteY13904" fmla="*/ 849949 h 2128862"/>
              <a:gd name="connsiteX13905" fmla="*/ 2214662 w 2482948"/>
              <a:gd name="connsiteY13905" fmla="*/ 850032 h 2128862"/>
              <a:gd name="connsiteX13906" fmla="*/ 2215507 w 2482948"/>
              <a:gd name="connsiteY13906" fmla="*/ 848869 h 2128862"/>
              <a:gd name="connsiteX13907" fmla="*/ 2215604 w 2482948"/>
              <a:gd name="connsiteY13907" fmla="*/ 848766 h 2128862"/>
              <a:gd name="connsiteX13908" fmla="*/ 2213553 w 2482948"/>
              <a:gd name="connsiteY13908" fmla="*/ 847202 h 2128862"/>
              <a:gd name="connsiteX13909" fmla="*/ 2168307 w 2482948"/>
              <a:gd name="connsiteY13909" fmla="*/ 846341 h 2128862"/>
              <a:gd name="connsiteX13910" fmla="*/ 2167963 w 2482948"/>
              <a:gd name="connsiteY13910" fmla="*/ 848690 h 2128862"/>
              <a:gd name="connsiteX13911" fmla="*/ 2167800 w 2482948"/>
              <a:gd name="connsiteY13911" fmla="*/ 849802 h 2128862"/>
              <a:gd name="connsiteX13912" fmla="*/ 2167756 w 2482948"/>
              <a:gd name="connsiteY13912" fmla="*/ 850100 h 2128862"/>
              <a:gd name="connsiteX13913" fmla="*/ 2176348 w 2482948"/>
              <a:gd name="connsiteY13913" fmla="*/ 851212 h 2128862"/>
              <a:gd name="connsiteX13914" fmla="*/ 2184603 w 2482948"/>
              <a:gd name="connsiteY13914" fmla="*/ 852994 h 2128862"/>
              <a:gd name="connsiteX13915" fmla="*/ 2185381 w 2482948"/>
              <a:gd name="connsiteY13915" fmla="*/ 851608 h 2128862"/>
              <a:gd name="connsiteX13916" fmla="*/ 2185443 w 2482948"/>
              <a:gd name="connsiteY13916" fmla="*/ 851289 h 2128862"/>
              <a:gd name="connsiteX13917" fmla="*/ 2175658 w 2482948"/>
              <a:gd name="connsiteY13917" fmla="*/ 848178 h 2128862"/>
              <a:gd name="connsiteX13918" fmla="*/ 1304359 w 2482948"/>
              <a:gd name="connsiteY13918" fmla="*/ 845421 h 2128862"/>
              <a:gd name="connsiteX13919" fmla="*/ 1301368 w 2482948"/>
              <a:gd name="connsiteY13919" fmla="*/ 846041 h 2128862"/>
              <a:gd name="connsiteX13920" fmla="*/ 1304361 w 2482948"/>
              <a:gd name="connsiteY13920" fmla="*/ 846165 h 2128862"/>
              <a:gd name="connsiteX13921" fmla="*/ 1306124 w 2482948"/>
              <a:gd name="connsiteY13921" fmla="*/ 846239 h 2128862"/>
              <a:gd name="connsiteX13922" fmla="*/ 1308672 w 2482948"/>
              <a:gd name="connsiteY13922" fmla="*/ 846345 h 2128862"/>
              <a:gd name="connsiteX13923" fmla="*/ 2225283 w 2482948"/>
              <a:gd name="connsiteY13923" fmla="*/ 845151 h 2128862"/>
              <a:gd name="connsiteX13924" fmla="*/ 2224079 w 2482948"/>
              <a:gd name="connsiteY13924" fmla="*/ 846448 h 2128862"/>
              <a:gd name="connsiteX13925" fmla="*/ 2227642 w 2482948"/>
              <a:gd name="connsiteY13925" fmla="*/ 848041 h 2128862"/>
              <a:gd name="connsiteX13926" fmla="*/ 2227943 w 2482948"/>
              <a:gd name="connsiteY13926" fmla="*/ 848317 h 2128862"/>
              <a:gd name="connsiteX13927" fmla="*/ 2227949 w 2482948"/>
              <a:gd name="connsiteY13927" fmla="*/ 848265 h 2128862"/>
              <a:gd name="connsiteX13928" fmla="*/ 2227952 w 2482948"/>
              <a:gd name="connsiteY13928" fmla="*/ 848240 h 2128862"/>
              <a:gd name="connsiteX13929" fmla="*/ 2227956 w 2482948"/>
              <a:gd name="connsiteY13929" fmla="*/ 848212 h 2128862"/>
              <a:gd name="connsiteX13930" fmla="*/ 2226125 w 2482948"/>
              <a:gd name="connsiteY13930" fmla="*/ 845560 h 2128862"/>
              <a:gd name="connsiteX13931" fmla="*/ 2124339 w 2482948"/>
              <a:gd name="connsiteY13931" fmla="*/ 845146 h 2128862"/>
              <a:gd name="connsiteX13932" fmla="*/ 2123784 w 2482948"/>
              <a:gd name="connsiteY13932" fmla="*/ 848248 h 2128862"/>
              <a:gd name="connsiteX13933" fmla="*/ 2123857 w 2482948"/>
              <a:gd name="connsiteY13933" fmla="*/ 848269 h 2128862"/>
              <a:gd name="connsiteX13934" fmla="*/ 2123920 w 2482948"/>
              <a:gd name="connsiteY13934" fmla="*/ 848288 h 2128862"/>
              <a:gd name="connsiteX13935" fmla="*/ 2128014 w 2482948"/>
              <a:gd name="connsiteY13935" fmla="*/ 848273 h 2128862"/>
              <a:gd name="connsiteX13936" fmla="*/ 2130309 w 2482948"/>
              <a:gd name="connsiteY13936" fmla="*/ 848264 h 2128862"/>
              <a:gd name="connsiteX13937" fmla="*/ 2130623 w 2482948"/>
              <a:gd name="connsiteY13937" fmla="*/ 847754 h 2128862"/>
              <a:gd name="connsiteX13938" fmla="*/ 2131194 w 2482948"/>
              <a:gd name="connsiteY13938" fmla="*/ 846828 h 2128862"/>
              <a:gd name="connsiteX13939" fmla="*/ 1576562 w 2482948"/>
              <a:gd name="connsiteY13939" fmla="*/ 845096 h 2128862"/>
              <a:gd name="connsiteX13940" fmla="*/ 1573356 w 2482948"/>
              <a:gd name="connsiteY13940" fmla="*/ 854082 h 2128862"/>
              <a:gd name="connsiteX13941" fmla="*/ 1579941 w 2482948"/>
              <a:gd name="connsiteY13941" fmla="*/ 858071 h 2128862"/>
              <a:gd name="connsiteX13942" fmla="*/ 1580010 w 2482948"/>
              <a:gd name="connsiteY13942" fmla="*/ 858134 h 2128862"/>
              <a:gd name="connsiteX13943" fmla="*/ 1581161 w 2482948"/>
              <a:gd name="connsiteY13943" fmla="*/ 859178 h 2128862"/>
              <a:gd name="connsiteX13944" fmla="*/ 1583461 w 2482948"/>
              <a:gd name="connsiteY13944" fmla="*/ 852426 h 2128862"/>
              <a:gd name="connsiteX13945" fmla="*/ 1582642 w 2482948"/>
              <a:gd name="connsiteY13945" fmla="*/ 851556 h 2128862"/>
              <a:gd name="connsiteX13946" fmla="*/ 1580973 w 2482948"/>
              <a:gd name="connsiteY13946" fmla="*/ 849783 h 2128862"/>
              <a:gd name="connsiteX13947" fmla="*/ 1409890 w 2482948"/>
              <a:gd name="connsiteY13947" fmla="*/ 844624 h 2128862"/>
              <a:gd name="connsiteX13948" fmla="*/ 1421321 w 2482948"/>
              <a:gd name="connsiteY13948" fmla="*/ 848224 h 2128862"/>
              <a:gd name="connsiteX13949" fmla="*/ 1421786 w 2482948"/>
              <a:gd name="connsiteY13949" fmla="*/ 846159 h 2128862"/>
              <a:gd name="connsiteX13950" fmla="*/ 1837075 w 2482948"/>
              <a:gd name="connsiteY13950" fmla="*/ 844604 h 2128862"/>
              <a:gd name="connsiteX13951" fmla="*/ 1835890 w 2482948"/>
              <a:gd name="connsiteY13951" fmla="*/ 856036 h 2128862"/>
              <a:gd name="connsiteX13952" fmla="*/ 1835422 w 2482948"/>
              <a:gd name="connsiteY13952" fmla="*/ 860556 h 2128862"/>
              <a:gd name="connsiteX13953" fmla="*/ 1835978 w 2482948"/>
              <a:gd name="connsiteY13953" fmla="*/ 859300 h 2128862"/>
              <a:gd name="connsiteX13954" fmla="*/ 1841157 w 2482948"/>
              <a:gd name="connsiteY13954" fmla="*/ 847615 h 2128862"/>
              <a:gd name="connsiteX13955" fmla="*/ 1842224 w 2482948"/>
              <a:gd name="connsiteY13955" fmla="*/ 845208 h 2128862"/>
              <a:gd name="connsiteX13956" fmla="*/ 1838380 w 2482948"/>
              <a:gd name="connsiteY13956" fmla="*/ 844757 h 2128862"/>
              <a:gd name="connsiteX13957" fmla="*/ 1837955 w 2482948"/>
              <a:gd name="connsiteY13957" fmla="*/ 844707 h 2128862"/>
              <a:gd name="connsiteX13958" fmla="*/ 1013588 w 2482948"/>
              <a:gd name="connsiteY13958" fmla="*/ 844372 h 2128862"/>
              <a:gd name="connsiteX13959" fmla="*/ 1013352 w 2482948"/>
              <a:gd name="connsiteY13959" fmla="*/ 845628 h 2128862"/>
              <a:gd name="connsiteX13960" fmla="*/ 1013542 w 2482948"/>
              <a:gd name="connsiteY13960" fmla="*/ 845636 h 2128862"/>
              <a:gd name="connsiteX13961" fmla="*/ 1014074 w 2482948"/>
              <a:gd name="connsiteY13961" fmla="*/ 845657 h 2128862"/>
              <a:gd name="connsiteX13962" fmla="*/ 1015300 w 2482948"/>
              <a:gd name="connsiteY13962" fmla="*/ 845706 h 2128862"/>
              <a:gd name="connsiteX13963" fmla="*/ 1015478 w 2482948"/>
              <a:gd name="connsiteY13963" fmla="*/ 844707 h 2128862"/>
              <a:gd name="connsiteX13964" fmla="*/ 1547639 w 2482948"/>
              <a:gd name="connsiteY13964" fmla="*/ 844112 h 2128862"/>
              <a:gd name="connsiteX13965" fmla="*/ 1546269 w 2482948"/>
              <a:gd name="connsiteY13965" fmla="*/ 847569 h 2128862"/>
              <a:gd name="connsiteX13966" fmla="*/ 1544120 w 2482948"/>
              <a:gd name="connsiteY13966" fmla="*/ 854252 h 2128862"/>
              <a:gd name="connsiteX13967" fmla="*/ 1551741 w 2482948"/>
              <a:gd name="connsiteY13967" fmla="*/ 858554 h 2128862"/>
              <a:gd name="connsiteX13968" fmla="*/ 1555255 w 2482948"/>
              <a:gd name="connsiteY13968" fmla="*/ 849240 h 2128862"/>
              <a:gd name="connsiteX13969" fmla="*/ 1555262 w 2482948"/>
              <a:gd name="connsiteY13969" fmla="*/ 849222 h 2128862"/>
              <a:gd name="connsiteX13970" fmla="*/ 1367489 w 2482948"/>
              <a:gd name="connsiteY13970" fmla="*/ 843855 h 2128862"/>
              <a:gd name="connsiteX13971" fmla="*/ 1365876 w 2482948"/>
              <a:gd name="connsiteY13971" fmla="*/ 844018 h 2128862"/>
              <a:gd name="connsiteX13972" fmla="*/ 1365146 w 2482948"/>
              <a:gd name="connsiteY13972" fmla="*/ 844093 h 2128862"/>
              <a:gd name="connsiteX13973" fmla="*/ 1363918 w 2482948"/>
              <a:gd name="connsiteY13973" fmla="*/ 844218 h 2128862"/>
              <a:gd name="connsiteX13974" fmla="*/ 1365004 w 2482948"/>
              <a:gd name="connsiteY13974" fmla="*/ 844393 h 2128862"/>
              <a:gd name="connsiteX13975" fmla="*/ 2117691 w 2482948"/>
              <a:gd name="connsiteY13975" fmla="*/ 843480 h 2128862"/>
              <a:gd name="connsiteX13976" fmla="*/ 2114319 w 2482948"/>
              <a:gd name="connsiteY13976" fmla="*/ 843935 h 2128862"/>
              <a:gd name="connsiteX13977" fmla="*/ 2112071 w 2482948"/>
              <a:gd name="connsiteY13977" fmla="*/ 844238 h 2128862"/>
              <a:gd name="connsiteX13978" fmla="*/ 2111762 w 2482948"/>
              <a:gd name="connsiteY13978" fmla="*/ 844280 h 2128862"/>
              <a:gd name="connsiteX13979" fmla="*/ 2116643 w 2482948"/>
              <a:gd name="connsiteY13979" fmla="*/ 846110 h 2128862"/>
              <a:gd name="connsiteX13980" fmla="*/ 2119794 w 2482948"/>
              <a:gd name="connsiteY13980" fmla="*/ 847053 h 2128862"/>
              <a:gd name="connsiteX13981" fmla="*/ 2120313 w 2482948"/>
              <a:gd name="connsiteY13981" fmla="*/ 844159 h 2128862"/>
              <a:gd name="connsiteX13982" fmla="*/ 2118711 w 2482948"/>
              <a:gd name="connsiteY13982" fmla="*/ 843766 h 2128862"/>
              <a:gd name="connsiteX13983" fmla="*/ 1008426 w 2482948"/>
              <a:gd name="connsiteY13983" fmla="*/ 843457 h 2128862"/>
              <a:gd name="connsiteX13984" fmla="*/ 1008749 w 2482948"/>
              <a:gd name="connsiteY13984" fmla="*/ 843954 h 2128862"/>
              <a:gd name="connsiteX13985" fmla="*/ 1008827 w 2482948"/>
              <a:gd name="connsiteY13985" fmla="*/ 843528 h 2128862"/>
              <a:gd name="connsiteX13986" fmla="*/ 1391161 w 2482948"/>
              <a:gd name="connsiteY13986" fmla="*/ 843395 h 2128862"/>
              <a:gd name="connsiteX13987" fmla="*/ 1388912 w 2482948"/>
              <a:gd name="connsiteY13987" fmla="*/ 843876 h 2128862"/>
              <a:gd name="connsiteX13988" fmla="*/ 1387283 w 2482948"/>
              <a:gd name="connsiteY13988" fmla="*/ 844225 h 2128862"/>
              <a:gd name="connsiteX13989" fmla="*/ 1384996 w 2482948"/>
              <a:gd name="connsiteY13989" fmla="*/ 844715 h 2128862"/>
              <a:gd name="connsiteX13990" fmla="*/ 1388148 w 2482948"/>
              <a:gd name="connsiteY13990" fmla="*/ 845651 h 2128862"/>
              <a:gd name="connsiteX13991" fmla="*/ 1391984 w 2482948"/>
              <a:gd name="connsiteY13991" fmla="*/ 844874 h 2128862"/>
              <a:gd name="connsiteX13992" fmla="*/ 1396581 w 2482948"/>
              <a:gd name="connsiteY13992" fmla="*/ 845484 h 2128862"/>
              <a:gd name="connsiteX13993" fmla="*/ 1398679 w 2482948"/>
              <a:gd name="connsiteY13993" fmla="*/ 845762 h 2128862"/>
              <a:gd name="connsiteX13994" fmla="*/ 615076 w 2482948"/>
              <a:gd name="connsiteY13994" fmla="*/ 843304 h 2128862"/>
              <a:gd name="connsiteX13995" fmla="*/ 567774 w 2482948"/>
              <a:gd name="connsiteY13995" fmla="*/ 892853 h 2128862"/>
              <a:gd name="connsiteX13996" fmla="*/ 275732 w 2482948"/>
              <a:gd name="connsiteY13996" fmla="*/ 1169590 h 2128862"/>
              <a:gd name="connsiteX13997" fmla="*/ 240956 w 2482948"/>
              <a:gd name="connsiteY13997" fmla="*/ 1190868 h 2128862"/>
              <a:gd name="connsiteX13998" fmla="*/ 234122 w 2482948"/>
              <a:gd name="connsiteY13998" fmla="*/ 1193820 h 2128862"/>
              <a:gd name="connsiteX13999" fmla="*/ 230510 w 2482948"/>
              <a:gd name="connsiteY13999" fmla="*/ 1195923 h 2128862"/>
              <a:gd name="connsiteX14000" fmla="*/ 229969 w 2482948"/>
              <a:gd name="connsiteY14000" fmla="*/ 1196238 h 2128862"/>
              <a:gd name="connsiteX14001" fmla="*/ 229038 w 2482948"/>
              <a:gd name="connsiteY14001" fmla="*/ 1196563 h 2128862"/>
              <a:gd name="connsiteX14002" fmla="*/ 222498 w 2482948"/>
              <a:gd name="connsiteY14002" fmla="*/ 1198842 h 2128862"/>
              <a:gd name="connsiteX14003" fmla="*/ 208974 w 2482948"/>
              <a:gd name="connsiteY14003" fmla="*/ 1204684 h 2128862"/>
              <a:gd name="connsiteX14004" fmla="*/ 201760 w 2482948"/>
              <a:gd name="connsiteY14004" fmla="*/ 1206068 h 2128862"/>
              <a:gd name="connsiteX14005" fmla="*/ 189364 w 2482948"/>
              <a:gd name="connsiteY14005" fmla="*/ 1210387 h 2128862"/>
              <a:gd name="connsiteX14006" fmla="*/ 181774 w 2482948"/>
              <a:gd name="connsiteY14006" fmla="*/ 1211418 h 2128862"/>
              <a:gd name="connsiteX14007" fmla="*/ 181873 w 2482948"/>
              <a:gd name="connsiteY14007" fmla="*/ 1211509 h 2128862"/>
              <a:gd name="connsiteX14008" fmla="*/ 182243 w 2482948"/>
              <a:gd name="connsiteY14008" fmla="*/ 1211848 h 2128862"/>
              <a:gd name="connsiteX14009" fmla="*/ 196913 w 2482948"/>
              <a:gd name="connsiteY14009" fmla="*/ 1210359 h 2128862"/>
              <a:gd name="connsiteX14010" fmla="*/ 219867 w 2482948"/>
              <a:gd name="connsiteY14010" fmla="*/ 1204133 h 2128862"/>
              <a:gd name="connsiteX14011" fmla="*/ 232886 w 2482948"/>
              <a:gd name="connsiteY14011" fmla="*/ 1199458 h 2128862"/>
              <a:gd name="connsiteX14012" fmla="*/ 280420 w 2482948"/>
              <a:gd name="connsiteY14012" fmla="*/ 1175105 h 2128862"/>
              <a:gd name="connsiteX14013" fmla="*/ 573564 w 2482948"/>
              <a:gd name="connsiteY14013" fmla="*/ 904160 h 2128862"/>
              <a:gd name="connsiteX14014" fmla="*/ 616705 w 2482948"/>
              <a:gd name="connsiteY14014" fmla="*/ 858951 h 2128862"/>
              <a:gd name="connsiteX14015" fmla="*/ 615847 w 2482948"/>
              <a:gd name="connsiteY14015" fmla="*/ 850706 h 2128862"/>
              <a:gd name="connsiteX14016" fmla="*/ 615136 w 2482948"/>
              <a:gd name="connsiteY14016" fmla="*/ 843882 h 2128862"/>
              <a:gd name="connsiteX14017" fmla="*/ 1855137 w 2482948"/>
              <a:gd name="connsiteY14017" fmla="*/ 843157 h 2128862"/>
              <a:gd name="connsiteX14018" fmla="*/ 1849198 w 2482948"/>
              <a:gd name="connsiteY14018" fmla="*/ 844369 h 2128862"/>
              <a:gd name="connsiteX14019" fmla="*/ 1846261 w 2482948"/>
              <a:gd name="connsiteY14019" fmla="*/ 844968 h 2128862"/>
              <a:gd name="connsiteX14020" fmla="*/ 1836787 w 2482948"/>
              <a:gd name="connsiteY14020" fmla="*/ 866396 h 2128862"/>
              <a:gd name="connsiteX14021" fmla="*/ 1834213 w 2482948"/>
              <a:gd name="connsiteY14021" fmla="*/ 872217 h 2128862"/>
              <a:gd name="connsiteX14022" fmla="*/ 1832133 w 2482948"/>
              <a:gd name="connsiteY14022" fmla="*/ 892283 h 2128862"/>
              <a:gd name="connsiteX14023" fmla="*/ 1835384 w 2482948"/>
              <a:gd name="connsiteY14023" fmla="*/ 925038 h 2128862"/>
              <a:gd name="connsiteX14024" fmla="*/ 1835567 w 2482948"/>
              <a:gd name="connsiteY14024" fmla="*/ 926879 h 2128862"/>
              <a:gd name="connsiteX14025" fmla="*/ 1842734 w 2482948"/>
              <a:gd name="connsiteY14025" fmla="*/ 906919 h 2128862"/>
              <a:gd name="connsiteX14026" fmla="*/ 1843209 w 2482948"/>
              <a:gd name="connsiteY14026" fmla="*/ 905865 h 2128862"/>
              <a:gd name="connsiteX14027" fmla="*/ 1842389 w 2482948"/>
              <a:gd name="connsiteY14027" fmla="*/ 904021 h 2128862"/>
              <a:gd name="connsiteX14028" fmla="*/ 1843415 w 2482948"/>
              <a:gd name="connsiteY14028" fmla="*/ 905408 h 2128862"/>
              <a:gd name="connsiteX14029" fmla="*/ 1849844 w 2482948"/>
              <a:gd name="connsiteY14029" fmla="*/ 891156 h 2128862"/>
              <a:gd name="connsiteX14030" fmla="*/ 1849722 w 2482948"/>
              <a:gd name="connsiteY14030" fmla="*/ 888982 h 2128862"/>
              <a:gd name="connsiteX14031" fmla="*/ 1849668 w 2482948"/>
              <a:gd name="connsiteY14031" fmla="*/ 888010 h 2128862"/>
              <a:gd name="connsiteX14032" fmla="*/ 1849645 w 2482948"/>
              <a:gd name="connsiteY14032" fmla="*/ 887596 h 2128862"/>
              <a:gd name="connsiteX14033" fmla="*/ 1454335 w 2482948"/>
              <a:gd name="connsiteY14033" fmla="*/ 843040 h 2128862"/>
              <a:gd name="connsiteX14034" fmla="*/ 1453881 w 2482948"/>
              <a:gd name="connsiteY14034" fmla="*/ 844468 h 2128862"/>
              <a:gd name="connsiteX14035" fmla="*/ 1453982 w 2482948"/>
              <a:gd name="connsiteY14035" fmla="*/ 844511 h 2128862"/>
              <a:gd name="connsiteX14036" fmla="*/ 1455954 w 2482948"/>
              <a:gd name="connsiteY14036" fmla="*/ 845341 h 2128862"/>
              <a:gd name="connsiteX14037" fmla="*/ 1461487 w 2482948"/>
              <a:gd name="connsiteY14037" fmla="*/ 845999 h 2128862"/>
              <a:gd name="connsiteX14038" fmla="*/ 1463540 w 2482948"/>
              <a:gd name="connsiteY14038" fmla="*/ 846244 h 2128862"/>
              <a:gd name="connsiteX14039" fmla="*/ 1464471 w 2482948"/>
              <a:gd name="connsiteY14039" fmla="*/ 846354 h 2128862"/>
              <a:gd name="connsiteX14040" fmla="*/ 1458054 w 2482948"/>
              <a:gd name="connsiteY14040" fmla="*/ 843588 h 2128862"/>
              <a:gd name="connsiteX14041" fmla="*/ 1456032 w 2482948"/>
              <a:gd name="connsiteY14041" fmla="*/ 843290 h 2128862"/>
              <a:gd name="connsiteX14042" fmla="*/ 1309873 w 2482948"/>
              <a:gd name="connsiteY14042" fmla="*/ 842800 h 2128862"/>
              <a:gd name="connsiteX14043" fmla="*/ 1305159 w 2482948"/>
              <a:gd name="connsiteY14043" fmla="*/ 843726 h 2128862"/>
              <a:gd name="connsiteX14044" fmla="*/ 1315271 w 2482948"/>
              <a:gd name="connsiteY14044" fmla="*/ 843891 h 2128862"/>
              <a:gd name="connsiteX14045" fmla="*/ 1500888 w 2482948"/>
              <a:gd name="connsiteY14045" fmla="*/ 842742 h 2128862"/>
              <a:gd name="connsiteX14046" fmla="*/ 1509689 w 2482948"/>
              <a:gd name="connsiteY14046" fmla="*/ 850277 h 2128862"/>
              <a:gd name="connsiteX14047" fmla="*/ 1510422 w 2482948"/>
              <a:gd name="connsiteY14047" fmla="*/ 848216 h 2128862"/>
              <a:gd name="connsiteX14048" fmla="*/ 1510480 w 2482948"/>
              <a:gd name="connsiteY14048" fmla="*/ 848053 h 2128862"/>
              <a:gd name="connsiteX14049" fmla="*/ 1510495 w 2482948"/>
              <a:gd name="connsiteY14049" fmla="*/ 848012 h 2128862"/>
              <a:gd name="connsiteX14050" fmla="*/ 1507193 w 2482948"/>
              <a:gd name="connsiteY14050" fmla="*/ 845048 h 2128862"/>
              <a:gd name="connsiteX14051" fmla="*/ 1817908 w 2482948"/>
              <a:gd name="connsiteY14051" fmla="*/ 842359 h 2128862"/>
              <a:gd name="connsiteX14052" fmla="*/ 1815510 w 2482948"/>
              <a:gd name="connsiteY14052" fmla="*/ 847646 h 2128862"/>
              <a:gd name="connsiteX14053" fmla="*/ 1815486 w 2482948"/>
              <a:gd name="connsiteY14053" fmla="*/ 847699 h 2128862"/>
              <a:gd name="connsiteX14054" fmla="*/ 1811468 w 2482948"/>
              <a:gd name="connsiteY14054" fmla="*/ 898316 h 2128862"/>
              <a:gd name="connsiteX14055" fmla="*/ 1813485 w 2482948"/>
              <a:gd name="connsiteY14055" fmla="*/ 912170 h 2128862"/>
              <a:gd name="connsiteX14056" fmla="*/ 1817036 w 2482948"/>
              <a:gd name="connsiteY14056" fmla="*/ 902041 h 2128862"/>
              <a:gd name="connsiteX14057" fmla="*/ 1829374 w 2482948"/>
              <a:gd name="connsiteY14057" fmla="*/ 874202 h 2128862"/>
              <a:gd name="connsiteX14058" fmla="*/ 1829826 w 2482948"/>
              <a:gd name="connsiteY14058" fmla="*/ 869968 h 2128862"/>
              <a:gd name="connsiteX14059" fmla="*/ 1832587 w 2482948"/>
              <a:gd name="connsiteY14059" fmla="*/ 844079 h 2128862"/>
              <a:gd name="connsiteX14060" fmla="*/ 1825716 w 2482948"/>
              <a:gd name="connsiteY14060" fmla="*/ 843274 h 2128862"/>
              <a:gd name="connsiteX14061" fmla="*/ 2146847 w 2482948"/>
              <a:gd name="connsiteY14061" fmla="*/ 842307 h 2128862"/>
              <a:gd name="connsiteX14062" fmla="*/ 2146397 w 2482948"/>
              <a:gd name="connsiteY14062" fmla="*/ 845104 h 2128862"/>
              <a:gd name="connsiteX14063" fmla="*/ 2146303 w 2482948"/>
              <a:gd name="connsiteY14063" fmla="*/ 845688 h 2128862"/>
              <a:gd name="connsiteX14064" fmla="*/ 2146271 w 2482948"/>
              <a:gd name="connsiteY14064" fmla="*/ 845886 h 2128862"/>
              <a:gd name="connsiteX14065" fmla="*/ 2158739 w 2482948"/>
              <a:gd name="connsiteY14065" fmla="*/ 848877 h 2128862"/>
              <a:gd name="connsiteX14066" fmla="*/ 2159404 w 2482948"/>
              <a:gd name="connsiteY14066" fmla="*/ 847747 h 2128862"/>
              <a:gd name="connsiteX14067" fmla="*/ 2159790 w 2482948"/>
              <a:gd name="connsiteY14067" fmla="*/ 847091 h 2128862"/>
              <a:gd name="connsiteX14068" fmla="*/ 2161079 w 2482948"/>
              <a:gd name="connsiteY14068" fmla="*/ 844902 h 2128862"/>
              <a:gd name="connsiteX14069" fmla="*/ 2159353 w 2482948"/>
              <a:gd name="connsiteY14069" fmla="*/ 844563 h 2128862"/>
              <a:gd name="connsiteX14070" fmla="*/ 2156525 w 2482948"/>
              <a:gd name="connsiteY14070" fmla="*/ 844008 h 2128862"/>
              <a:gd name="connsiteX14071" fmla="*/ 2148868 w 2482948"/>
              <a:gd name="connsiteY14071" fmla="*/ 842504 h 2128862"/>
              <a:gd name="connsiteX14072" fmla="*/ 1448424 w 2482948"/>
              <a:gd name="connsiteY14072" fmla="*/ 842169 h 2128862"/>
              <a:gd name="connsiteX14073" fmla="*/ 1448822 w 2482948"/>
              <a:gd name="connsiteY14073" fmla="*/ 842337 h 2128862"/>
              <a:gd name="connsiteX14074" fmla="*/ 1450032 w 2482948"/>
              <a:gd name="connsiteY14074" fmla="*/ 842847 h 2128862"/>
              <a:gd name="connsiteX14075" fmla="*/ 1450073 w 2482948"/>
              <a:gd name="connsiteY14075" fmla="*/ 842657 h 2128862"/>
              <a:gd name="connsiteX14076" fmla="*/ 1450124 w 2482948"/>
              <a:gd name="connsiteY14076" fmla="*/ 842420 h 2128862"/>
              <a:gd name="connsiteX14077" fmla="*/ 2141013 w 2482948"/>
              <a:gd name="connsiteY14077" fmla="*/ 841737 h 2128862"/>
              <a:gd name="connsiteX14078" fmla="*/ 2140724 w 2482948"/>
              <a:gd name="connsiteY14078" fmla="*/ 842206 h 2128862"/>
              <a:gd name="connsiteX14079" fmla="*/ 2140650 w 2482948"/>
              <a:gd name="connsiteY14079" fmla="*/ 842327 h 2128862"/>
              <a:gd name="connsiteX14080" fmla="*/ 2139470 w 2482948"/>
              <a:gd name="connsiteY14080" fmla="*/ 844243 h 2128862"/>
              <a:gd name="connsiteX14081" fmla="*/ 2141462 w 2482948"/>
              <a:gd name="connsiteY14081" fmla="*/ 844732 h 2128862"/>
              <a:gd name="connsiteX14082" fmla="*/ 2141758 w 2482948"/>
              <a:gd name="connsiteY14082" fmla="*/ 844803 h 2128862"/>
              <a:gd name="connsiteX14083" fmla="*/ 2142233 w 2482948"/>
              <a:gd name="connsiteY14083" fmla="*/ 841856 h 2128862"/>
              <a:gd name="connsiteX14084" fmla="*/ 1470432 w 2482948"/>
              <a:gd name="connsiteY14084" fmla="*/ 841639 h 2128862"/>
              <a:gd name="connsiteX14085" fmla="*/ 1470401 w 2482948"/>
              <a:gd name="connsiteY14085" fmla="*/ 841742 h 2128862"/>
              <a:gd name="connsiteX14086" fmla="*/ 1470371 w 2482948"/>
              <a:gd name="connsiteY14086" fmla="*/ 841841 h 2128862"/>
              <a:gd name="connsiteX14087" fmla="*/ 1471167 w 2482948"/>
              <a:gd name="connsiteY14087" fmla="*/ 841962 h 2128862"/>
              <a:gd name="connsiteX14088" fmla="*/ 1470905 w 2482948"/>
              <a:gd name="connsiteY14088" fmla="*/ 841847 h 2128862"/>
              <a:gd name="connsiteX14089" fmla="*/ 2228729 w 2482948"/>
              <a:gd name="connsiteY14089" fmla="*/ 841440 h 2128862"/>
              <a:gd name="connsiteX14090" fmla="*/ 2228522 w 2482948"/>
              <a:gd name="connsiteY14090" fmla="*/ 841663 h 2128862"/>
              <a:gd name="connsiteX14091" fmla="*/ 2228694 w 2482948"/>
              <a:gd name="connsiteY14091" fmla="*/ 841746 h 2128862"/>
              <a:gd name="connsiteX14092" fmla="*/ 952862 w 2482948"/>
              <a:gd name="connsiteY14092" fmla="*/ 841385 h 2128862"/>
              <a:gd name="connsiteX14093" fmla="*/ 951528 w 2482948"/>
              <a:gd name="connsiteY14093" fmla="*/ 842344 h 2128862"/>
              <a:gd name="connsiteX14094" fmla="*/ 947419 w 2482948"/>
              <a:gd name="connsiteY14094" fmla="*/ 845300 h 2128862"/>
              <a:gd name="connsiteX14095" fmla="*/ 958362 w 2482948"/>
              <a:gd name="connsiteY14095" fmla="*/ 847688 h 2128862"/>
              <a:gd name="connsiteX14096" fmla="*/ 975099 w 2482948"/>
              <a:gd name="connsiteY14096" fmla="*/ 851339 h 2128862"/>
              <a:gd name="connsiteX14097" fmla="*/ 987948 w 2482948"/>
              <a:gd name="connsiteY14097" fmla="*/ 850887 h 2128862"/>
              <a:gd name="connsiteX14098" fmla="*/ 967096 w 2482948"/>
              <a:gd name="connsiteY14098" fmla="*/ 845240 h 2128862"/>
              <a:gd name="connsiteX14099" fmla="*/ 1646906 w 2482948"/>
              <a:gd name="connsiteY14099" fmla="*/ 841380 h 2128862"/>
              <a:gd name="connsiteX14100" fmla="*/ 1645910 w 2482948"/>
              <a:gd name="connsiteY14100" fmla="*/ 844131 h 2128862"/>
              <a:gd name="connsiteX14101" fmla="*/ 1646382 w 2482948"/>
              <a:gd name="connsiteY14101" fmla="*/ 862386 h 2128862"/>
              <a:gd name="connsiteX14102" fmla="*/ 1646690 w 2482948"/>
              <a:gd name="connsiteY14102" fmla="*/ 874321 h 2128862"/>
              <a:gd name="connsiteX14103" fmla="*/ 1646758 w 2482948"/>
              <a:gd name="connsiteY14103" fmla="*/ 876965 h 2128862"/>
              <a:gd name="connsiteX14104" fmla="*/ 1646887 w 2482948"/>
              <a:gd name="connsiteY14104" fmla="*/ 845907 h 2128862"/>
              <a:gd name="connsiteX14105" fmla="*/ 702884 w 2482948"/>
              <a:gd name="connsiteY14105" fmla="*/ 841372 h 2128862"/>
              <a:gd name="connsiteX14106" fmla="*/ 699413 w 2482948"/>
              <a:gd name="connsiteY14106" fmla="*/ 845187 h 2128862"/>
              <a:gd name="connsiteX14107" fmla="*/ 700074 w 2482948"/>
              <a:gd name="connsiteY14107" fmla="*/ 845774 h 2128862"/>
              <a:gd name="connsiteX14108" fmla="*/ 703509 w 2482948"/>
              <a:gd name="connsiteY14108" fmla="*/ 841893 h 2128862"/>
              <a:gd name="connsiteX14109" fmla="*/ 2134663 w 2482948"/>
              <a:gd name="connsiteY14109" fmla="*/ 841190 h 2128862"/>
              <a:gd name="connsiteX14110" fmla="*/ 2133868 w 2482948"/>
              <a:gd name="connsiteY14110" fmla="*/ 841298 h 2128862"/>
              <a:gd name="connsiteX14111" fmla="*/ 2132520 w 2482948"/>
              <a:gd name="connsiteY14111" fmla="*/ 841480 h 2128862"/>
              <a:gd name="connsiteX14112" fmla="*/ 2129736 w 2482948"/>
              <a:gd name="connsiteY14112" fmla="*/ 841855 h 2128862"/>
              <a:gd name="connsiteX14113" fmla="*/ 2133661 w 2482948"/>
              <a:gd name="connsiteY14113" fmla="*/ 842818 h 2128862"/>
              <a:gd name="connsiteX14114" fmla="*/ 2197435 w 2482948"/>
              <a:gd name="connsiteY14114" fmla="*/ 841022 h 2128862"/>
              <a:gd name="connsiteX14115" fmla="*/ 2196818 w 2482948"/>
              <a:gd name="connsiteY14115" fmla="*/ 842119 h 2128862"/>
              <a:gd name="connsiteX14116" fmla="*/ 2196279 w 2482948"/>
              <a:gd name="connsiteY14116" fmla="*/ 843078 h 2128862"/>
              <a:gd name="connsiteX14117" fmla="*/ 2208377 w 2482948"/>
              <a:gd name="connsiteY14117" fmla="*/ 847655 h 2128862"/>
              <a:gd name="connsiteX14118" fmla="*/ 2208549 w 2482948"/>
              <a:gd name="connsiteY14118" fmla="*/ 846461 h 2128862"/>
              <a:gd name="connsiteX14119" fmla="*/ 2208748 w 2482948"/>
              <a:gd name="connsiteY14119" fmla="*/ 845072 h 2128862"/>
              <a:gd name="connsiteX14120" fmla="*/ 2204018 w 2482948"/>
              <a:gd name="connsiteY14120" fmla="*/ 843379 h 2128862"/>
              <a:gd name="connsiteX14121" fmla="*/ 2200312 w 2482948"/>
              <a:gd name="connsiteY14121" fmla="*/ 842052 h 2128862"/>
              <a:gd name="connsiteX14122" fmla="*/ 1517710 w 2482948"/>
              <a:gd name="connsiteY14122" fmla="*/ 840907 h 2128862"/>
              <a:gd name="connsiteX14123" fmla="*/ 1517530 w 2482948"/>
              <a:gd name="connsiteY14123" fmla="*/ 841416 h 2128862"/>
              <a:gd name="connsiteX14124" fmla="*/ 1517257 w 2482948"/>
              <a:gd name="connsiteY14124" fmla="*/ 842192 h 2128862"/>
              <a:gd name="connsiteX14125" fmla="*/ 1518059 w 2482948"/>
              <a:gd name="connsiteY14125" fmla="*/ 842967 h 2128862"/>
              <a:gd name="connsiteX14126" fmla="*/ 1520705 w 2482948"/>
              <a:gd name="connsiteY14126" fmla="*/ 843938 h 2128862"/>
              <a:gd name="connsiteX14127" fmla="*/ 1964979 w 2482948"/>
              <a:gd name="connsiteY14127" fmla="*/ 840865 h 2128862"/>
              <a:gd name="connsiteX14128" fmla="*/ 1963760 w 2482948"/>
              <a:gd name="connsiteY14128" fmla="*/ 843318 h 2128862"/>
              <a:gd name="connsiteX14129" fmla="*/ 1957895 w 2482948"/>
              <a:gd name="connsiteY14129" fmla="*/ 855123 h 2128862"/>
              <a:gd name="connsiteX14130" fmla="*/ 1948072 w 2482948"/>
              <a:gd name="connsiteY14130" fmla="*/ 874894 h 2128862"/>
              <a:gd name="connsiteX14131" fmla="*/ 1954628 w 2482948"/>
              <a:gd name="connsiteY14131" fmla="*/ 875480 h 2128862"/>
              <a:gd name="connsiteX14132" fmla="*/ 1960092 w 2482948"/>
              <a:gd name="connsiteY14132" fmla="*/ 878123 h 2128862"/>
              <a:gd name="connsiteX14133" fmla="*/ 1961623 w 2482948"/>
              <a:gd name="connsiteY14133" fmla="*/ 859270 h 2128862"/>
              <a:gd name="connsiteX14134" fmla="*/ 1961694 w 2482948"/>
              <a:gd name="connsiteY14134" fmla="*/ 858400 h 2128862"/>
              <a:gd name="connsiteX14135" fmla="*/ 1961694 w 2482948"/>
              <a:gd name="connsiteY14135" fmla="*/ 858398 h 2128862"/>
              <a:gd name="connsiteX14136" fmla="*/ 1876651 w 2482948"/>
              <a:gd name="connsiteY14136" fmla="*/ 840860 h 2128862"/>
              <a:gd name="connsiteX14137" fmla="*/ 1854566 w 2482948"/>
              <a:gd name="connsiteY14137" fmla="*/ 889774 h 2128862"/>
              <a:gd name="connsiteX14138" fmla="*/ 1855148 w 2482948"/>
              <a:gd name="connsiteY14138" fmla="*/ 900025 h 2128862"/>
              <a:gd name="connsiteX14139" fmla="*/ 1857754 w 2482948"/>
              <a:gd name="connsiteY14139" fmla="*/ 895587 h 2128862"/>
              <a:gd name="connsiteX14140" fmla="*/ 1870974 w 2482948"/>
              <a:gd name="connsiteY14140" fmla="*/ 887096 h 2128862"/>
              <a:gd name="connsiteX14141" fmla="*/ 1870974 w 2482948"/>
              <a:gd name="connsiteY14141" fmla="*/ 887076 h 2128862"/>
              <a:gd name="connsiteX14142" fmla="*/ 1870880 w 2482948"/>
              <a:gd name="connsiteY14142" fmla="*/ 881615 h 2128862"/>
              <a:gd name="connsiteX14143" fmla="*/ 1350034 w 2482948"/>
              <a:gd name="connsiteY14143" fmla="*/ 840610 h 2128862"/>
              <a:gd name="connsiteX14144" fmla="*/ 1349916 w 2482948"/>
              <a:gd name="connsiteY14144" fmla="*/ 840665 h 2128862"/>
              <a:gd name="connsiteX14145" fmla="*/ 1353547 w 2482948"/>
              <a:gd name="connsiteY14145" fmla="*/ 841859 h 2128862"/>
              <a:gd name="connsiteX14146" fmla="*/ 1354521 w 2482948"/>
              <a:gd name="connsiteY14146" fmla="*/ 841660 h 2128862"/>
              <a:gd name="connsiteX14147" fmla="*/ 1355088 w 2482948"/>
              <a:gd name="connsiteY14147" fmla="*/ 841544 h 2128862"/>
              <a:gd name="connsiteX14148" fmla="*/ 1355427 w 2482948"/>
              <a:gd name="connsiteY14148" fmla="*/ 841475 h 2128862"/>
              <a:gd name="connsiteX14149" fmla="*/ 2096984 w 2482948"/>
              <a:gd name="connsiteY14149" fmla="*/ 840539 h 2128862"/>
              <a:gd name="connsiteX14150" fmla="*/ 2097751 w 2482948"/>
              <a:gd name="connsiteY14150" fmla="*/ 840700 h 2128862"/>
              <a:gd name="connsiteX14151" fmla="*/ 2098477 w 2482948"/>
              <a:gd name="connsiteY14151" fmla="*/ 840851 h 2128862"/>
              <a:gd name="connsiteX14152" fmla="*/ 2098508 w 2482948"/>
              <a:gd name="connsiteY14152" fmla="*/ 840678 h 2128862"/>
              <a:gd name="connsiteX14153" fmla="*/ 2098509 w 2482948"/>
              <a:gd name="connsiteY14153" fmla="*/ 840673 h 2128862"/>
              <a:gd name="connsiteX14154" fmla="*/ 1084952 w 2482948"/>
              <a:gd name="connsiteY14154" fmla="*/ 840295 h 2128862"/>
              <a:gd name="connsiteX14155" fmla="*/ 1084950 w 2482948"/>
              <a:gd name="connsiteY14155" fmla="*/ 840301 h 2128862"/>
              <a:gd name="connsiteX14156" fmla="*/ 1084846 w 2482948"/>
              <a:gd name="connsiteY14156" fmla="*/ 840629 h 2128862"/>
              <a:gd name="connsiteX14157" fmla="*/ 1081174 w 2482948"/>
              <a:gd name="connsiteY14157" fmla="*/ 852162 h 2128862"/>
              <a:gd name="connsiteX14158" fmla="*/ 1211347 w 2482948"/>
              <a:gd name="connsiteY14158" fmla="*/ 884244 h 2128862"/>
              <a:gd name="connsiteX14159" fmla="*/ 1214006 w 2482948"/>
              <a:gd name="connsiteY14159" fmla="*/ 880622 h 2128862"/>
              <a:gd name="connsiteX14160" fmla="*/ 1215888 w 2482948"/>
              <a:gd name="connsiteY14160" fmla="*/ 876565 h 2128862"/>
              <a:gd name="connsiteX14161" fmla="*/ 1220108 w 2482948"/>
              <a:gd name="connsiteY14161" fmla="*/ 872309 h 2128862"/>
              <a:gd name="connsiteX14162" fmla="*/ 1221511 w 2482948"/>
              <a:gd name="connsiteY14162" fmla="*/ 870398 h 2128862"/>
              <a:gd name="connsiteX14163" fmla="*/ 1126916 w 2482948"/>
              <a:gd name="connsiteY14163" fmla="*/ 849546 h 2128862"/>
              <a:gd name="connsiteX14164" fmla="*/ 1096146 w 2482948"/>
              <a:gd name="connsiteY14164" fmla="*/ 842762 h 2128862"/>
              <a:gd name="connsiteX14165" fmla="*/ 1428596 w 2482948"/>
              <a:gd name="connsiteY14165" fmla="*/ 839818 h 2128862"/>
              <a:gd name="connsiteX14166" fmla="*/ 1428206 w 2482948"/>
              <a:gd name="connsiteY14166" fmla="*/ 841587 h 2128862"/>
              <a:gd name="connsiteX14167" fmla="*/ 1428182 w 2482948"/>
              <a:gd name="connsiteY14167" fmla="*/ 841698 h 2128862"/>
              <a:gd name="connsiteX14168" fmla="*/ 1428109 w 2482948"/>
              <a:gd name="connsiteY14168" fmla="*/ 842030 h 2128862"/>
              <a:gd name="connsiteX14169" fmla="*/ 1436281 w 2482948"/>
              <a:gd name="connsiteY14169" fmla="*/ 843002 h 2128862"/>
              <a:gd name="connsiteX14170" fmla="*/ 1436283 w 2482948"/>
              <a:gd name="connsiteY14170" fmla="*/ 842991 h 2128862"/>
              <a:gd name="connsiteX14171" fmla="*/ 1436406 w 2482948"/>
              <a:gd name="connsiteY14171" fmla="*/ 842432 h 2128862"/>
              <a:gd name="connsiteX14172" fmla="*/ 1432041 w 2482948"/>
              <a:gd name="connsiteY14172" fmla="*/ 840594 h 2128862"/>
              <a:gd name="connsiteX14173" fmla="*/ 1486498 w 2482948"/>
              <a:gd name="connsiteY14173" fmla="*/ 839797 h 2128862"/>
              <a:gd name="connsiteX14174" fmla="*/ 1486186 w 2482948"/>
              <a:gd name="connsiteY14174" fmla="*/ 840870 h 2128862"/>
              <a:gd name="connsiteX14175" fmla="*/ 1486016 w 2482948"/>
              <a:gd name="connsiteY14175" fmla="*/ 841453 h 2128862"/>
              <a:gd name="connsiteX14176" fmla="*/ 1494875 w 2482948"/>
              <a:gd name="connsiteY14176" fmla="*/ 845772 h 2128862"/>
              <a:gd name="connsiteX14177" fmla="*/ 1495194 w 2482948"/>
              <a:gd name="connsiteY14177" fmla="*/ 844919 h 2128862"/>
              <a:gd name="connsiteX14178" fmla="*/ 1495512 w 2482948"/>
              <a:gd name="connsiteY14178" fmla="*/ 844068 h 2128862"/>
              <a:gd name="connsiteX14179" fmla="*/ 1495044 w 2482948"/>
              <a:gd name="connsiteY14179" fmla="*/ 843671 h 2128862"/>
              <a:gd name="connsiteX14180" fmla="*/ 2213894 w 2482948"/>
              <a:gd name="connsiteY14180" fmla="*/ 839630 h 2128862"/>
              <a:gd name="connsiteX14181" fmla="*/ 2213612 w 2482948"/>
              <a:gd name="connsiteY14181" fmla="*/ 841583 h 2128862"/>
              <a:gd name="connsiteX14182" fmla="*/ 2213693 w 2482948"/>
              <a:gd name="connsiteY14182" fmla="*/ 841613 h 2128862"/>
              <a:gd name="connsiteX14183" fmla="*/ 2213867 w 2482948"/>
              <a:gd name="connsiteY14183" fmla="*/ 841676 h 2128862"/>
              <a:gd name="connsiteX14184" fmla="*/ 2214517 w 2482948"/>
              <a:gd name="connsiteY14184" fmla="*/ 842173 h 2128862"/>
              <a:gd name="connsiteX14185" fmla="*/ 2217527 w 2482948"/>
              <a:gd name="connsiteY14185" fmla="*/ 843518 h 2128862"/>
              <a:gd name="connsiteX14186" fmla="*/ 2219426 w 2482948"/>
              <a:gd name="connsiteY14186" fmla="*/ 844368 h 2128862"/>
              <a:gd name="connsiteX14187" fmla="*/ 2219634 w 2482948"/>
              <a:gd name="connsiteY14187" fmla="*/ 844461 h 2128862"/>
              <a:gd name="connsiteX14188" fmla="*/ 2219966 w 2482948"/>
              <a:gd name="connsiteY14188" fmla="*/ 844106 h 2128862"/>
              <a:gd name="connsiteX14189" fmla="*/ 2220188 w 2482948"/>
              <a:gd name="connsiteY14189" fmla="*/ 843868 h 2128862"/>
              <a:gd name="connsiteX14190" fmla="*/ 2220952 w 2482948"/>
              <a:gd name="connsiteY14190" fmla="*/ 843052 h 2128862"/>
              <a:gd name="connsiteX14191" fmla="*/ 2319710 w 2482948"/>
              <a:gd name="connsiteY14191" fmla="*/ 839530 h 2128862"/>
              <a:gd name="connsiteX14192" fmla="*/ 2304062 w 2482948"/>
              <a:gd name="connsiteY14192" fmla="*/ 860307 h 2128862"/>
              <a:gd name="connsiteX14193" fmla="*/ 2297885 w 2482948"/>
              <a:gd name="connsiteY14193" fmla="*/ 868508 h 2128862"/>
              <a:gd name="connsiteX14194" fmla="*/ 2292665 w 2482948"/>
              <a:gd name="connsiteY14194" fmla="*/ 899974 h 2128862"/>
              <a:gd name="connsiteX14195" fmla="*/ 2292665 w 2482948"/>
              <a:gd name="connsiteY14195" fmla="*/ 899975 h 2128862"/>
              <a:gd name="connsiteX14196" fmla="*/ 2289711 w 2482948"/>
              <a:gd name="connsiteY14196" fmla="*/ 908680 h 2128862"/>
              <a:gd name="connsiteX14197" fmla="*/ 2287582 w 2482948"/>
              <a:gd name="connsiteY14197" fmla="*/ 914954 h 2128862"/>
              <a:gd name="connsiteX14198" fmla="*/ 2311061 w 2482948"/>
              <a:gd name="connsiteY14198" fmla="*/ 878928 h 2128862"/>
              <a:gd name="connsiteX14199" fmla="*/ 2314003 w 2482948"/>
              <a:gd name="connsiteY14199" fmla="*/ 874585 h 2128862"/>
              <a:gd name="connsiteX14200" fmla="*/ 2315619 w 2482948"/>
              <a:gd name="connsiteY14200" fmla="*/ 865332 h 2128862"/>
              <a:gd name="connsiteX14201" fmla="*/ 2319423 w 2482948"/>
              <a:gd name="connsiteY14201" fmla="*/ 843547 h 2128862"/>
              <a:gd name="connsiteX14202" fmla="*/ 1873157 w 2482948"/>
              <a:gd name="connsiteY14202" fmla="*/ 839480 h 2128862"/>
              <a:gd name="connsiteX14203" fmla="*/ 1859941 w 2482948"/>
              <a:gd name="connsiteY14203" fmla="*/ 842177 h 2128862"/>
              <a:gd name="connsiteX14204" fmla="*/ 1859884 w 2482948"/>
              <a:gd name="connsiteY14204" fmla="*/ 842641 h 2128862"/>
              <a:gd name="connsiteX14205" fmla="*/ 1856676 w 2482948"/>
              <a:gd name="connsiteY14205" fmla="*/ 869036 h 2128862"/>
              <a:gd name="connsiteX14206" fmla="*/ 1855516 w 2482948"/>
              <a:gd name="connsiteY14206" fmla="*/ 878583 h 2128862"/>
              <a:gd name="connsiteX14207" fmla="*/ 1872246 w 2482948"/>
              <a:gd name="connsiteY14207" fmla="*/ 841499 h 2128862"/>
              <a:gd name="connsiteX14208" fmla="*/ 1873037 w 2482948"/>
              <a:gd name="connsiteY14208" fmla="*/ 839746 h 2128862"/>
              <a:gd name="connsiteX14209" fmla="*/ 2319874 w 2482948"/>
              <a:gd name="connsiteY14209" fmla="*/ 839312 h 2128862"/>
              <a:gd name="connsiteX14210" fmla="*/ 2319873 w 2482948"/>
              <a:gd name="connsiteY14210" fmla="*/ 839313 h 2128862"/>
              <a:gd name="connsiteX14211" fmla="*/ 2319892 w 2482948"/>
              <a:gd name="connsiteY14211" fmla="*/ 840858 h 2128862"/>
              <a:gd name="connsiteX14212" fmla="*/ 2319882 w 2482948"/>
              <a:gd name="connsiteY14212" fmla="*/ 840021 h 2128862"/>
              <a:gd name="connsiteX14213" fmla="*/ 662341 w 2482948"/>
              <a:gd name="connsiteY14213" fmla="*/ 839159 h 2128862"/>
              <a:gd name="connsiteX14214" fmla="*/ 662915 w 2482948"/>
              <a:gd name="connsiteY14214" fmla="*/ 839905 h 2128862"/>
              <a:gd name="connsiteX14215" fmla="*/ 663970 w 2482948"/>
              <a:gd name="connsiteY14215" fmla="*/ 840753 h 2128862"/>
              <a:gd name="connsiteX14216" fmla="*/ 663980 w 2482948"/>
              <a:gd name="connsiteY14216" fmla="*/ 840743 h 2128862"/>
              <a:gd name="connsiteX14217" fmla="*/ 663998 w 2482948"/>
              <a:gd name="connsiteY14217" fmla="*/ 840726 h 2128862"/>
              <a:gd name="connsiteX14218" fmla="*/ 2171192 w 2482948"/>
              <a:gd name="connsiteY14218" fmla="*/ 838515 h 2128862"/>
              <a:gd name="connsiteX14219" fmla="*/ 2171018 w 2482948"/>
              <a:gd name="connsiteY14219" fmla="*/ 838811 h 2128862"/>
              <a:gd name="connsiteX14220" fmla="*/ 2173703 w 2482948"/>
              <a:gd name="connsiteY14220" fmla="*/ 839154 h 2128862"/>
              <a:gd name="connsiteX14221" fmla="*/ 1074460 w 2482948"/>
              <a:gd name="connsiteY14221" fmla="*/ 837982 h 2128862"/>
              <a:gd name="connsiteX14222" fmla="*/ 1073180 w 2482948"/>
              <a:gd name="connsiteY14222" fmla="*/ 850192 h 2128862"/>
              <a:gd name="connsiteX14223" fmla="*/ 1073280 w 2482948"/>
              <a:gd name="connsiteY14223" fmla="*/ 850216 h 2128862"/>
              <a:gd name="connsiteX14224" fmla="*/ 1073362 w 2482948"/>
              <a:gd name="connsiteY14224" fmla="*/ 850236 h 2128862"/>
              <a:gd name="connsiteX14225" fmla="*/ 1073563 w 2482948"/>
              <a:gd name="connsiteY14225" fmla="*/ 850286 h 2128862"/>
              <a:gd name="connsiteX14226" fmla="*/ 1076045 w 2482948"/>
              <a:gd name="connsiteY14226" fmla="*/ 838331 h 2128862"/>
              <a:gd name="connsiteX14227" fmla="*/ 1075618 w 2482948"/>
              <a:gd name="connsiteY14227" fmla="*/ 838237 h 2128862"/>
              <a:gd name="connsiteX14228" fmla="*/ 1075388 w 2482948"/>
              <a:gd name="connsiteY14228" fmla="*/ 838187 h 2128862"/>
              <a:gd name="connsiteX14229" fmla="*/ 2125628 w 2482948"/>
              <a:gd name="connsiteY14229" fmla="*/ 837941 h 2128862"/>
              <a:gd name="connsiteX14230" fmla="*/ 2125485 w 2482948"/>
              <a:gd name="connsiteY14230" fmla="*/ 838740 h 2128862"/>
              <a:gd name="connsiteX14231" fmla="*/ 2128435 w 2482948"/>
              <a:gd name="connsiteY14231" fmla="*/ 838492 h 2128862"/>
              <a:gd name="connsiteX14232" fmla="*/ 1442581 w 2482948"/>
              <a:gd name="connsiteY14232" fmla="*/ 836917 h 2128862"/>
              <a:gd name="connsiteX14233" fmla="*/ 1442439 w 2482948"/>
              <a:gd name="connsiteY14233" fmla="*/ 837577 h 2128862"/>
              <a:gd name="connsiteX14234" fmla="*/ 1445027 w 2482948"/>
              <a:gd name="connsiteY14234" fmla="*/ 837972 h 2128862"/>
              <a:gd name="connsiteX14235" fmla="*/ 1069113 w 2482948"/>
              <a:gd name="connsiteY14235" fmla="*/ 836803 h 2128862"/>
              <a:gd name="connsiteX14236" fmla="*/ 1068831 w 2482948"/>
              <a:gd name="connsiteY14236" fmla="*/ 840353 h 2128862"/>
              <a:gd name="connsiteX14237" fmla="*/ 1068609 w 2482948"/>
              <a:gd name="connsiteY14237" fmla="*/ 843154 h 2128862"/>
              <a:gd name="connsiteX14238" fmla="*/ 1069559 w 2482948"/>
              <a:gd name="connsiteY14238" fmla="*/ 837977 h 2128862"/>
              <a:gd name="connsiteX14239" fmla="*/ 1069748 w 2482948"/>
              <a:gd name="connsiteY14239" fmla="*/ 836943 h 2128862"/>
              <a:gd name="connsiteX14240" fmla="*/ 1069599 w 2482948"/>
              <a:gd name="connsiteY14240" fmla="*/ 836911 h 2128862"/>
              <a:gd name="connsiteX14241" fmla="*/ 1069180 w 2482948"/>
              <a:gd name="connsiteY14241" fmla="*/ 836818 h 2128862"/>
              <a:gd name="connsiteX14242" fmla="*/ 1359044 w 2482948"/>
              <a:gd name="connsiteY14242" fmla="*/ 836652 h 2128862"/>
              <a:gd name="connsiteX14243" fmla="*/ 1358666 w 2482948"/>
              <a:gd name="connsiteY14243" fmla="*/ 836706 h 2128862"/>
              <a:gd name="connsiteX14244" fmla="*/ 1358642 w 2482948"/>
              <a:gd name="connsiteY14244" fmla="*/ 836709 h 2128862"/>
              <a:gd name="connsiteX14245" fmla="*/ 1358377 w 2482948"/>
              <a:gd name="connsiteY14245" fmla="*/ 836747 h 2128862"/>
              <a:gd name="connsiteX14246" fmla="*/ 1358347 w 2482948"/>
              <a:gd name="connsiteY14246" fmla="*/ 836761 h 2128862"/>
              <a:gd name="connsiteX14247" fmla="*/ 1358300 w 2482948"/>
              <a:gd name="connsiteY14247" fmla="*/ 836783 h 2128862"/>
              <a:gd name="connsiteX14248" fmla="*/ 1366486 w 2482948"/>
              <a:gd name="connsiteY14248" fmla="*/ 839215 h 2128862"/>
              <a:gd name="connsiteX14249" fmla="*/ 1370620 w 2482948"/>
              <a:gd name="connsiteY14249" fmla="*/ 838370 h 2128862"/>
              <a:gd name="connsiteX14250" fmla="*/ 2107297 w 2482948"/>
              <a:gd name="connsiteY14250" fmla="*/ 836398 h 2128862"/>
              <a:gd name="connsiteX14251" fmla="*/ 2106789 w 2482948"/>
              <a:gd name="connsiteY14251" fmla="*/ 836502 h 2128862"/>
              <a:gd name="connsiteX14252" fmla="*/ 2106050 w 2482948"/>
              <a:gd name="connsiteY14252" fmla="*/ 836652 h 2128862"/>
              <a:gd name="connsiteX14253" fmla="*/ 2107049 w 2482948"/>
              <a:gd name="connsiteY14253" fmla="*/ 836767 h 2128862"/>
              <a:gd name="connsiteX14254" fmla="*/ 2107060 w 2482948"/>
              <a:gd name="connsiteY14254" fmla="*/ 836768 h 2128862"/>
              <a:gd name="connsiteX14255" fmla="*/ 2107219 w 2482948"/>
              <a:gd name="connsiteY14255" fmla="*/ 836520 h 2128862"/>
              <a:gd name="connsiteX14256" fmla="*/ 2114987 w 2482948"/>
              <a:gd name="connsiteY14256" fmla="*/ 836319 h 2128862"/>
              <a:gd name="connsiteX14257" fmla="*/ 2114814 w 2482948"/>
              <a:gd name="connsiteY14257" fmla="*/ 836589 h 2128862"/>
              <a:gd name="connsiteX14258" fmla="*/ 2114199 w 2482948"/>
              <a:gd name="connsiteY14258" fmla="*/ 837543 h 2128862"/>
              <a:gd name="connsiteX14259" fmla="*/ 2114044 w 2482948"/>
              <a:gd name="connsiteY14259" fmla="*/ 837783 h 2128862"/>
              <a:gd name="connsiteX14260" fmla="*/ 2118395 w 2482948"/>
              <a:gd name="connsiteY14260" fmla="*/ 839027 h 2128862"/>
              <a:gd name="connsiteX14261" fmla="*/ 2118989 w 2482948"/>
              <a:gd name="connsiteY14261" fmla="*/ 839197 h 2128862"/>
              <a:gd name="connsiteX14262" fmla="*/ 2119231 w 2482948"/>
              <a:gd name="connsiteY14262" fmla="*/ 839266 h 2128862"/>
              <a:gd name="connsiteX14263" fmla="*/ 2119725 w 2482948"/>
              <a:gd name="connsiteY14263" fmla="*/ 839224 h 2128862"/>
              <a:gd name="connsiteX14264" fmla="*/ 2119938 w 2482948"/>
              <a:gd name="connsiteY14264" fmla="*/ 839206 h 2128862"/>
              <a:gd name="connsiteX14265" fmla="*/ 2121221 w 2482948"/>
              <a:gd name="connsiteY14265" fmla="*/ 839099 h 2128862"/>
              <a:gd name="connsiteX14266" fmla="*/ 2121571 w 2482948"/>
              <a:gd name="connsiteY14266" fmla="*/ 837146 h 2128862"/>
              <a:gd name="connsiteX14267" fmla="*/ 2118021 w 2482948"/>
              <a:gd name="connsiteY14267" fmla="*/ 836458 h 2128862"/>
              <a:gd name="connsiteX14268" fmla="*/ 1407773 w 2482948"/>
              <a:gd name="connsiteY14268" fmla="*/ 836182 h 2128862"/>
              <a:gd name="connsiteX14269" fmla="*/ 1403549 w 2482948"/>
              <a:gd name="connsiteY14269" fmla="*/ 836759 h 2128862"/>
              <a:gd name="connsiteX14270" fmla="*/ 1417203 w 2482948"/>
              <a:gd name="connsiteY14270" fmla="*/ 840132 h 2128862"/>
              <a:gd name="connsiteX14271" fmla="*/ 1421889 w 2482948"/>
              <a:gd name="connsiteY14271" fmla="*/ 841290 h 2128862"/>
              <a:gd name="connsiteX14272" fmla="*/ 1422856 w 2482948"/>
              <a:gd name="connsiteY14272" fmla="*/ 841405 h 2128862"/>
              <a:gd name="connsiteX14273" fmla="*/ 1423473 w 2482948"/>
              <a:gd name="connsiteY14273" fmla="*/ 838664 h 2128862"/>
              <a:gd name="connsiteX14274" fmla="*/ 1421304 w 2482948"/>
              <a:gd name="connsiteY14274" fmla="*/ 838175 h 2128862"/>
              <a:gd name="connsiteX14275" fmla="*/ 1284568 w 2482948"/>
              <a:gd name="connsiteY14275" fmla="*/ 836171 h 2128862"/>
              <a:gd name="connsiteX14276" fmla="*/ 1280982 w 2482948"/>
              <a:gd name="connsiteY14276" fmla="*/ 838444 h 2128862"/>
              <a:gd name="connsiteX14277" fmla="*/ 1261480 w 2482948"/>
              <a:gd name="connsiteY14277" fmla="*/ 850808 h 2128862"/>
              <a:gd name="connsiteX14278" fmla="*/ 1270768 w 2482948"/>
              <a:gd name="connsiteY14278" fmla="*/ 852581 h 2128862"/>
              <a:gd name="connsiteX14279" fmla="*/ 1280065 w 2482948"/>
              <a:gd name="connsiteY14279" fmla="*/ 847415 h 2128862"/>
              <a:gd name="connsiteX14280" fmla="*/ 1281144 w 2482948"/>
              <a:gd name="connsiteY14280" fmla="*/ 846816 h 2128862"/>
              <a:gd name="connsiteX14281" fmla="*/ 1282115 w 2482948"/>
              <a:gd name="connsiteY14281" fmla="*/ 846276 h 2128862"/>
              <a:gd name="connsiteX14282" fmla="*/ 1286990 w 2482948"/>
              <a:gd name="connsiteY14282" fmla="*/ 836561 h 2128862"/>
              <a:gd name="connsiteX14283" fmla="*/ 1286269 w 2482948"/>
              <a:gd name="connsiteY14283" fmla="*/ 836445 h 2128862"/>
              <a:gd name="connsiteX14284" fmla="*/ 1285887 w 2482948"/>
              <a:gd name="connsiteY14284" fmla="*/ 836383 h 2128862"/>
              <a:gd name="connsiteX14285" fmla="*/ 1456573 w 2482948"/>
              <a:gd name="connsiteY14285" fmla="*/ 836004 h 2128862"/>
              <a:gd name="connsiteX14286" fmla="*/ 1456469 w 2482948"/>
              <a:gd name="connsiteY14286" fmla="*/ 836331 h 2128862"/>
              <a:gd name="connsiteX14287" fmla="*/ 1456166 w 2482948"/>
              <a:gd name="connsiteY14287" fmla="*/ 837282 h 2128862"/>
              <a:gd name="connsiteX14288" fmla="*/ 1455975 w 2482948"/>
              <a:gd name="connsiteY14288" fmla="*/ 837885 h 2128862"/>
              <a:gd name="connsiteX14289" fmla="*/ 1460907 w 2482948"/>
              <a:gd name="connsiteY14289" fmla="*/ 840017 h 2128862"/>
              <a:gd name="connsiteX14290" fmla="*/ 1462077 w 2482948"/>
              <a:gd name="connsiteY14290" fmla="*/ 840523 h 2128862"/>
              <a:gd name="connsiteX14291" fmla="*/ 1462264 w 2482948"/>
              <a:gd name="connsiteY14291" fmla="*/ 840603 h 2128862"/>
              <a:gd name="connsiteX14292" fmla="*/ 1466781 w 2482948"/>
              <a:gd name="connsiteY14292" fmla="*/ 841293 h 2128862"/>
              <a:gd name="connsiteX14293" fmla="*/ 1467123 w 2482948"/>
              <a:gd name="connsiteY14293" fmla="*/ 840181 h 2128862"/>
              <a:gd name="connsiteX14294" fmla="*/ 1460748 w 2482948"/>
              <a:gd name="connsiteY14294" fmla="*/ 837373 h 2128862"/>
              <a:gd name="connsiteX14295" fmla="*/ 1458179 w 2482948"/>
              <a:gd name="connsiteY14295" fmla="*/ 836242 h 2128862"/>
              <a:gd name="connsiteX14296" fmla="*/ 1457919 w 2482948"/>
              <a:gd name="connsiteY14296" fmla="*/ 836203 h 2128862"/>
              <a:gd name="connsiteX14297" fmla="*/ 1059006 w 2482948"/>
              <a:gd name="connsiteY14297" fmla="*/ 835853 h 2128862"/>
              <a:gd name="connsiteX14298" fmla="*/ 1054711 w 2482948"/>
              <a:gd name="connsiteY14298" fmla="*/ 841971 h 2128862"/>
              <a:gd name="connsiteX14299" fmla="*/ 1054520 w 2482948"/>
              <a:gd name="connsiteY14299" fmla="*/ 845593 h 2128862"/>
              <a:gd name="connsiteX14300" fmla="*/ 1057549 w 2482948"/>
              <a:gd name="connsiteY14300" fmla="*/ 846339 h 2128862"/>
              <a:gd name="connsiteX14301" fmla="*/ 1059008 w 2482948"/>
              <a:gd name="connsiteY14301" fmla="*/ 835907 h 2128862"/>
              <a:gd name="connsiteX14302" fmla="*/ 1059006 w 2482948"/>
              <a:gd name="connsiteY14302" fmla="*/ 835870 h 2128862"/>
              <a:gd name="connsiteX14303" fmla="*/ 992103 w 2482948"/>
              <a:gd name="connsiteY14303" fmla="*/ 835592 h 2128862"/>
              <a:gd name="connsiteX14304" fmla="*/ 995412 w 2482948"/>
              <a:gd name="connsiteY14304" fmla="*/ 836872 h 2128862"/>
              <a:gd name="connsiteX14305" fmla="*/ 995415 w 2482948"/>
              <a:gd name="connsiteY14305" fmla="*/ 836873 h 2128862"/>
              <a:gd name="connsiteX14306" fmla="*/ 995943 w 2482948"/>
              <a:gd name="connsiteY14306" fmla="*/ 836946 h 2128862"/>
              <a:gd name="connsiteX14307" fmla="*/ 999620 w 2482948"/>
              <a:gd name="connsiteY14307" fmla="*/ 837453 h 2128862"/>
              <a:gd name="connsiteX14308" fmla="*/ 993997 w 2482948"/>
              <a:gd name="connsiteY14308" fmla="*/ 836061 h 2128862"/>
              <a:gd name="connsiteX14309" fmla="*/ 993570 w 2482948"/>
              <a:gd name="connsiteY14309" fmla="*/ 835955 h 2128862"/>
              <a:gd name="connsiteX14310" fmla="*/ 1534738 w 2482948"/>
              <a:gd name="connsiteY14310" fmla="*/ 835465 h 2128862"/>
              <a:gd name="connsiteX14311" fmla="*/ 1534440 w 2482948"/>
              <a:gd name="connsiteY14311" fmla="*/ 836352 h 2128862"/>
              <a:gd name="connsiteX14312" fmla="*/ 1533846 w 2482948"/>
              <a:gd name="connsiteY14312" fmla="*/ 838115 h 2128862"/>
              <a:gd name="connsiteX14313" fmla="*/ 1532651 w 2482948"/>
              <a:gd name="connsiteY14313" fmla="*/ 841663 h 2128862"/>
              <a:gd name="connsiteX14314" fmla="*/ 1540054 w 2482948"/>
              <a:gd name="connsiteY14314" fmla="*/ 849530 h 2128862"/>
              <a:gd name="connsiteX14315" fmla="*/ 1541616 w 2482948"/>
              <a:gd name="connsiteY14315" fmla="*/ 844701 h 2128862"/>
              <a:gd name="connsiteX14316" fmla="*/ 1541719 w 2482948"/>
              <a:gd name="connsiteY14316" fmla="*/ 844383 h 2128862"/>
              <a:gd name="connsiteX14317" fmla="*/ 1543051 w 2482948"/>
              <a:gd name="connsiteY14317" fmla="*/ 841037 h 2128862"/>
              <a:gd name="connsiteX14318" fmla="*/ 1062342 w 2482948"/>
              <a:gd name="connsiteY14318" fmla="*/ 835311 h 2128862"/>
              <a:gd name="connsiteX14319" fmla="*/ 1061584 w 2482948"/>
              <a:gd name="connsiteY14319" fmla="*/ 847334 h 2128862"/>
              <a:gd name="connsiteX14320" fmla="*/ 1061594 w 2482948"/>
              <a:gd name="connsiteY14320" fmla="*/ 847336 h 2128862"/>
              <a:gd name="connsiteX14321" fmla="*/ 1063580 w 2482948"/>
              <a:gd name="connsiteY14321" fmla="*/ 847826 h 2128862"/>
              <a:gd name="connsiteX14322" fmla="*/ 1064631 w 2482948"/>
              <a:gd name="connsiteY14322" fmla="*/ 841241 h 2128862"/>
              <a:gd name="connsiteX14323" fmla="*/ 1064994 w 2482948"/>
              <a:gd name="connsiteY14323" fmla="*/ 838965 h 2128862"/>
              <a:gd name="connsiteX14324" fmla="*/ 1065468 w 2482948"/>
              <a:gd name="connsiteY14324" fmla="*/ 836000 h 2128862"/>
              <a:gd name="connsiteX14325" fmla="*/ 1519708 w 2482948"/>
              <a:gd name="connsiteY14325" fmla="*/ 835248 h 2128862"/>
              <a:gd name="connsiteX14326" fmla="*/ 1519354 w 2482948"/>
              <a:gd name="connsiteY14326" fmla="*/ 836250 h 2128862"/>
              <a:gd name="connsiteX14327" fmla="*/ 1527287 w 2482948"/>
              <a:gd name="connsiteY14327" fmla="*/ 844370 h 2128862"/>
              <a:gd name="connsiteX14328" fmla="*/ 1527559 w 2482948"/>
              <a:gd name="connsiteY14328" fmla="*/ 843568 h 2128862"/>
              <a:gd name="connsiteX14329" fmla="*/ 1503689 w 2482948"/>
              <a:gd name="connsiteY14329" fmla="*/ 835155 h 2128862"/>
              <a:gd name="connsiteX14330" fmla="*/ 1503610 w 2482948"/>
              <a:gd name="connsiteY14330" fmla="*/ 835368 h 2128862"/>
              <a:gd name="connsiteX14331" fmla="*/ 1503296 w 2482948"/>
              <a:gd name="connsiteY14331" fmla="*/ 836213 h 2128862"/>
              <a:gd name="connsiteX14332" fmla="*/ 1502860 w 2482948"/>
              <a:gd name="connsiteY14332" fmla="*/ 837387 h 2128862"/>
              <a:gd name="connsiteX14333" fmla="*/ 1504953 w 2482948"/>
              <a:gd name="connsiteY14333" fmla="*/ 838155 h 2128862"/>
              <a:gd name="connsiteX14334" fmla="*/ 1508524 w 2482948"/>
              <a:gd name="connsiteY14334" fmla="*/ 839466 h 2128862"/>
              <a:gd name="connsiteX14335" fmla="*/ 1506236 w 2482948"/>
              <a:gd name="connsiteY14335" fmla="*/ 837276 h 2128862"/>
              <a:gd name="connsiteX14336" fmla="*/ 1505169 w 2482948"/>
              <a:gd name="connsiteY14336" fmla="*/ 836256 h 2128862"/>
              <a:gd name="connsiteX14337" fmla="*/ 1029841 w 2482948"/>
              <a:gd name="connsiteY14337" fmla="*/ 834985 h 2128862"/>
              <a:gd name="connsiteX14338" fmla="*/ 1029612 w 2482948"/>
              <a:gd name="connsiteY14338" fmla="*/ 836503 h 2128862"/>
              <a:gd name="connsiteX14339" fmla="*/ 1029724 w 2482948"/>
              <a:gd name="connsiteY14339" fmla="*/ 836531 h 2128862"/>
              <a:gd name="connsiteX14340" fmla="*/ 1029857 w 2482948"/>
              <a:gd name="connsiteY14340" fmla="*/ 836564 h 2128862"/>
              <a:gd name="connsiteX14341" fmla="*/ 1029884 w 2482948"/>
              <a:gd name="connsiteY14341" fmla="*/ 836571 h 2128862"/>
              <a:gd name="connsiteX14342" fmla="*/ 1030881 w 2482948"/>
              <a:gd name="connsiteY14342" fmla="*/ 835572 h 2128862"/>
              <a:gd name="connsiteX14343" fmla="*/ 1030778 w 2482948"/>
              <a:gd name="connsiteY14343" fmla="*/ 835514 h 2128862"/>
              <a:gd name="connsiteX14344" fmla="*/ 2148034 w 2482948"/>
              <a:gd name="connsiteY14344" fmla="*/ 834923 h 2128862"/>
              <a:gd name="connsiteX14345" fmla="*/ 2147721 w 2482948"/>
              <a:gd name="connsiteY14345" fmla="*/ 836871 h 2128862"/>
              <a:gd name="connsiteX14346" fmla="*/ 2152632 w 2482948"/>
              <a:gd name="connsiteY14346" fmla="*/ 836458 h 2128862"/>
              <a:gd name="connsiteX14347" fmla="*/ 2164725 w 2482948"/>
              <a:gd name="connsiteY14347" fmla="*/ 838006 h 2128862"/>
              <a:gd name="connsiteX14348" fmla="*/ 2164801 w 2482948"/>
              <a:gd name="connsiteY14348" fmla="*/ 837487 h 2128862"/>
              <a:gd name="connsiteX14349" fmla="*/ 1449042 w 2482948"/>
              <a:gd name="connsiteY14349" fmla="*/ 834889 h 2128862"/>
              <a:gd name="connsiteX14350" fmla="*/ 1450285 w 2482948"/>
              <a:gd name="connsiteY14350" fmla="*/ 835426 h 2128862"/>
              <a:gd name="connsiteX14351" fmla="*/ 1452077 w 2482948"/>
              <a:gd name="connsiteY14351" fmla="*/ 836201 h 2128862"/>
              <a:gd name="connsiteX14352" fmla="*/ 1452341 w 2482948"/>
              <a:gd name="connsiteY14352" fmla="*/ 835377 h 2128862"/>
              <a:gd name="connsiteX14353" fmla="*/ 1566004 w 2482948"/>
              <a:gd name="connsiteY14353" fmla="*/ 834752 h 2128862"/>
              <a:gd name="connsiteX14354" fmla="*/ 1565175 w 2482948"/>
              <a:gd name="connsiteY14354" fmla="*/ 836959 h 2128862"/>
              <a:gd name="connsiteX14355" fmla="*/ 1561453 w 2482948"/>
              <a:gd name="connsiteY14355" fmla="*/ 846870 h 2128862"/>
              <a:gd name="connsiteX14356" fmla="*/ 1565568 w 2482948"/>
              <a:gd name="connsiteY14356" fmla="*/ 849363 h 2128862"/>
              <a:gd name="connsiteX14357" fmla="*/ 1569281 w 2482948"/>
              <a:gd name="connsiteY14357" fmla="*/ 851612 h 2128862"/>
              <a:gd name="connsiteX14358" fmla="*/ 1572978 w 2482948"/>
              <a:gd name="connsiteY14358" fmla="*/ 841287 h 2128862"/>
              <a:gd name="connsiteX14359" fmla="*/ 1567938 w 2482948"/>
              <a:gd name="connsiteY14359" fmla="*/ 835931 h 2128862"/>
              <a:gd name="connsiteX14360" fmla="*/ 1794393 w 2482948"/>
              <a:gd name="connsiteY14360" fmla="*/ 834403 h 2128862"/>
              <a:gd name="connsiteX14361" fmla="*/ 1791299 w 2482948"/>
              <a:gd name="connsiteY14361" fmla="*/ 893060 h 2128862"/>
              <a:gd name="connsiteX14362" fmla="*/ 1793225 w 2482948"/>
              <a:gd name="connsiteY14362" fmla="*/ 887613 h 2128862"/>
              <a:gd name="connsiteX14363" fmla="*/ 1794335 w 2482948"/>
              <a:gd name="connsiteY14363" fmla="*/ 884474 h 2128862"/>
              <a:gd name="connsiteX14364" fmla="*/ 1795974 w 2482948"/>
              <a:gd name="connsiteY14364" fmla="*/ 879841 h 2128862"/>
              <a:gd name="connsiteX14365" fmla="*/ 1804017 w 2482948"/>
              <a:gd name="connsiteY14365" fmla="*/ 862053 h 2128862"/>
              <a:gd name="connsiteX14366" fmla="*/ 1807358 w 2482948"/>
              <a:gd name="connsiteY14366" fmla="*/ 854665 h 2128862"/>
              <a:gd name="connsiteX14367" fmla="*/ 1810436 w 2482948"/>
              <a:gd name="connsiteY14367" fmla="*/ 847858 h 2128862"/>
              <a:gd name="connsiteX14368" fmla="*/ 1810437 w 2482948"/>
              <a:gd name="connsiteY14368" fmla="*/ 847844 h 2128862"/>
              <a:gd name="connsiteX14369" fmla="*/ 1810559 w 2482948"/>
              <a:gd name="connsiteY14369" fmla="*/ 846325 h 2128862"/>
              <a:gd name="connsiteX14370" fmla="*/ 1810996 w 2482948"/>
              <a:gd name="connsiteY14370" fmla="*/ 840883 h 2128862"/>
              <a:gd name="connsiteX14371" fmla="*/ 1376835 w 2482948"/>
              <a:gd name="connsiteY14371" fmla="*/ 834114 h 2128862"/>
              <a:gd name="connsiteX14372" fmla="*/ 1374621 w 2482948"/>
              <a:gd name="connsiteY14372" fmla="*/ 834430 h 2128862"/>
              <a:gd name="connsiteX14373" fmla="*/ 1382222 w 2482948"/>
              <a:gd name="connsiteY14373" fmla="*/ 835999 h 2128862"/>
              <a:gd name="connsiteX14374" fmla="*/ 1383448 w 2482948"/>
              <a:gd name="connsiteY14374" fmla="*/ 835749 h 2128862"/>
              <a:gd name="connsiteX14375" fmla="*/ 2201573 w 2482948"/>
              <a:gd name="connsiteY14375" fmla="*/ 833656 h 2128862"/>
              <a:gd name="connsiteX14376" fmla="*/ 2201292 w 2482948"/>
              <a:gd name="connsiteY14376" fmla="*/ 834155 h 2128862"/>
              <a:gd name="connsiteX14377" fmla="*/ 2200347 w 2482948"/>
              <a:gd name="connsiteY14377" fmla="*/ 835837 h 2128862"/>
              <a:gd name="connsiteX14378" fmla="*/ 2202587 w 2482948"/>
              <a:gd name="connsiteY14378" fmla="*/ 836839 h 2128862"/>
              <a:gd name="connsiteX14379" fmla="*/ 2206949 w 2482948"/>
              <a:gd name="connsiteY14379" fmla="*/ 838789 h 2128862"/>
              <a:gd name="connsiteX14380" fmla="*/ 2209487 w 2482948"/>
              <a:gd name="connsiteY14380" fmla="*/ 839924 h 2128862"/>
              <a:gd name="connsiteX14381" fmla="*/ 2209510 w 2482948"/>
              <a:gd name="connsiteY14381" fmla="*/ 839760 h 2128862"/>
              <a:gd name="connsiteX14382" fmla="*/ 2209611 w 2482948"/>
              <a:gd name="connsiteY14382" fmla="*/ 839056 h 2128862"/>
              <a:gd name="connsiteX14383" fmla="*/ 2209813 w 2482948"/>
              <a:gd name="connsiteY14383" fmla="*/ 837651 h 2128862"/>
              <a:gd name="connsiteX14384" fmla="*/ 1472871 w 2482948"/>
              <a:gd name="connsiteY14384" fmla="*/ 833618 h 2128862"/>
              <a:gd name="connsiteX14385" fmla="*/ 1472752 w 2482948"/>
              <a:gd name="connsiteY14385" fmla="*/ 834008 h 2128862"/>
              <a:gd name="connsiteX14386" fmla="*/ 1472493 w 2482948"/>
              <a:gd name="connsiteY14386" fmla="*/ 834860 h 2128862"/>
              <a:gd name="connsiteX14387" fmla="*/ 1478786 w 2482948"/>
              <a:gd name="connsiteY14387" fmla="*/ 837928 h 2128862"/>
              <a:gd name="connsiteX14388" fmla="*/ 1482011 w 2482948"/>
              <a:gd name="connsiteY14388" fmla="*/ 839500 h 2128862"/>
              <a:gd name="connsiteX14389" fmla="*/ 1482463 w 2482948"/>
              <a:gd name="connsiteY14389" fmla="*/ 837967 h 2128862"/>
              <a:gd name="connsiteX14390" fmla="*/ 1479213 w 2482948"/>
              <a:gd name="connsiteY14390" fmla="*/ 836494 h 2128862"/>
              <a:gd name="connsiteX14391" fmla="*/ 1478037 w 2482948"/>
              <a:gd name="connsiteY14391" fmla="*/ 835960 h 2128862"/>
              <a:gd name="connsiteX14392" fmla="*/ 2174340 w 2482948"/>
              <a:gd name="connsiteY14392" fmla="*/ 833168 h 2128862"/>
              <a:gd name="connsiteX14393" fmla="*/ 2173245 w 2482948"/>
              <a:gd name="connsiteY14393" fmla="*/ 835027 h 2128862"/>
              <a:gd name="connsiteX14394" fmla="*/ 2178415 w 2482948"/>
              <a:gd name="connsiteY14394" fmla="*/ 836320 h 2128862"/>
              <a:gd name="connsiteX14395" fmla="*/ 2187664 w 2482948"/>
              <a:gd name="connsiteY14395" fmla="*/ 839819 h 2128862"/>
              <a:gd name="connsiteX14396" fmla="*/ 2187794 w 2482948"/>
              <a:gd name="connsiteY14396" fmla="*/ 838704 h 2128862"/>
              <a:gd name="connsiteX14397" fmla="*/ 2187920 w 2482948"/>
              <a:gd name="connsiteY14397" fmla="*/ 837616 h 2128862"/>
              <a:gd name="connsiteX14398" fmla="*/ 2176209 w 2482948"/>
              <a:gd name="connsiteY14398" fmla="*/ 833424 h 2128862"/>
              <a:gd name="connsiteX14399" fmla="*/ 1265254 w 2482948"/>
              <a:gd name="connsiteY14399" fmla="*/ 833057 h 2128862"/>
              <a:gd name="connsiteX14400" fmla="*/ 1259184 w 2482948"/>
              <a:gd name="connsiteY14400" fmla="*/ 838674 h 2128862"/>
              <a:gd name="connsiteX14401" fmla="*/ 1256584 w 2482948"/>
              <a:gd name="connsiteY14401" fmla="*/ 841081 h 2128862"/>
              <a:gd name="connsiteX14402" fmla="*/ 1249499 w 2482948"/>
              <a:gd name="connsiteY14402" fmla="*/ 848522 h 2128862"/>
              <a:gd name="connsiteX14403" fmla="*/ 1251207 w 2482948"/>
              <a:gd name="connsiteY14403" fmla="*/ 848848 h 2128862"/>
              <a:gd name="connsiteX14404" fmla="*/ 1251395 w 2482948"/>
              <a:gd name="connsiteY14404" fmla="*/ 848699 h 2128862"/>
              <a:gd name="connsiteX14405" fmla="*/ 1252133 w 2482948"/>
              <a:gd name="connsiteY14405" fmla="*/ 848111 h 2128862"/>
              <a:gd name="connsiteX14406" fmla="*/ 1267637 w 2482948"/>
              <a:gd name="connsiteY14406" fmla="*/ 835766 h 2128862"/>
              <a:gd name="connsiteX14407" fmla="*/ 1271219 w 2482948"/>
              <a:gd name="connsiteY14407" fmla="*/ 834018 h 2128862"/>
              <a:gd name="connsiteX14408" fmla="*/ 1270005 w 2482948"/>
              <a:gd name="connsiteY14408" fmla="*/ 833823 h 2128862"/>
              <a:gd name="connsiteX14409" fmla="*/ 1268395 w 2482948"/>
              <a:gd name="connsiteY14409" fmla="*/ 833563 h 2128862"/>
              <a:gd name="connsiteX14410" fmla="*/ 1816679 w 2482948"/>
              <a:gd name="connsiteY14410" fmla="*/ 832665 h 2128862"/>
              <a:gd name="connsiteX14411" fmla="*/ 1816676 w 2482948"/>
              <a:gd name="connsiteY14411" fmla="*/ 832700 h 2128862"/>
              <a:gd name="connsiteX14412" fmla="*/ 1816673 w 2482948"/>
              <a:gd name="connsiteY14412" fmla="*/ 832742 h 2128862"/>
              <a:gd name="connsiteX14413" fmla="*/ 1816566 w 2482948"/>
              <a:gd name="connsiteY14413" fmla="*/ 834097 h 2128862"/>
              <a:gd name="connsiteX14414" fmla="*/ 1816649 w 2482948"/>
              <a:gd name="connsiteY14414" fmla="*/ 834096 h 2128862"/>
              <a:gd name="connsiteX14415" fmla="*/ 1816657 w 2482948"/>
              <a:gd name="connsiteY14415" fmla="*/ 834096 h 2128862"/>
              <a:gd name="connsiteX14416" fmla="*/ 1816659 w 2482948"/>
              <a:gd name="connsiteY14416" fmla="*/ 834096 h 2128862"/>
              <a:gd name="connsiteX14417" fmla="*/ 1817001 w 2482948"/>
              <a:gd name="connsiteY14417" fmla="*/ 833340 h 2128862"/>
              <a:gd name="connsiteX14418" fmla="*/ 1817217 w 2482948"/>
              <a:gd name="connsiteY14418" fmla="*/ 832862 h 2128862"/>
              <a:gd name="connsiteX14419" fmla="*/ 1816923 w 2482948"/>
              <a:gd name="connsiteY14419" fmla="*/ 832755 h 2128862"/>
              <a:gd name="connsiteX14420" fmla="*/ 1816765 w 2482948"/>
              <a:gd name="connsiteY14420" fmla="*/ 832697 h 2128862"/>
              <a:gd name="connsiteX14421" fmla="*/ 1430184 w 2482948"/>
              <a:gd name="connsiteY14421" fmla="*/ 832609 h 2128862"/>
              <a:gd name="connsiteX14422" fmla="*/ 1429649 w 2482948"/>
              <a:gd name="connsiteY14422" fmla="*/ 835038 h 2128862"/>
              <a:gd name="connsiteX14423" fmla="*/ 1433557 w 2482948"/>
              <a:gd name="connsiteY14423" fmla="*/ 835906 h 2128862"/>
              <a:gd name="connsiteX14424" fmla="*/ 1434729 w 2482948"/>
              <a:gd name="connsiteY14424" fmla="*/ 836400 h 2128862"/>
              <a:gd name="connsiteX14425" fmla="*/ 1437568 w 2482948"/>
              <a:gd name="connsiteY14425" fmla="*/ 836833 h 2128862"/>
              <a:gd name="connsiteX14426" fmla="*/ 1437627 w 2482948"/>
              <a:gd name="connsiteY14426" fmla="*/ 836842 h 2128862"/>
              <a:gd name="connsiteX14427" fmla="*/ 1437630 w 2482948"/>
              <a:gd name="connsiteY14427" fmla="*/ 836843 h 2128862"/>
              <a:gd name="connsiteX14428" fmla="*/ 1437760 w 2482948"/>
              <a:gd name="connsiteY14428" fmla="*/ 836251 h 2128862"/>
              <a:gd name="connsiteX14429" fmla="*/ 1438042 w 2482948"/>
              <a:gd name="connsiteY14429" fmla="*/ 834960 h 2128862"/>
              <a:gd name="connsiteX14430" fmla="*/ 1434799 w 2482948"/>
              <a:gd name="connsiteY14430" fmla="*/ 833562 h 2128862"/>
              <a:gd name="connsiteX14431" fmla="*/ 1015625 w 2482948"/>
              <a:gd name="connsiteY14431" fmla="*/ 832460 h 2128862"/>
              <a:gd name="connsiteX14432" fmla="*/ 1015625 w 2482948"/>
              <a:gd name="connsiteY14432" fmla="*/ 832979 h 2128862"/>
              <a:gd name="connsiteX14433" fmla="*/ 1015642 w 2482948"/>
              <a:gd name="connsiteY14433" fmla="*/ 832984 h 2128862"/>
              <a:gd name="connsiteX14434" fmla="*/ 1015729 w 2482948"/>
              <a:gd name="connsiteY14434" fmla="*/ 833005 h 2128862"/>
              <a:gd name="connsiteX14435" fmla="*/ 1015848 w 2482948"/>
              <a:gd name="connsiteY14435" fmla="*/ 833035 h 2128862"/>
              <a:gd name="connsiteX14436" fmla="*/ 2128930 w 2482948"/>
              <a:gd name="connsiteY14436" fmla="*/ 832003 h 2128862"/>
              <a:gd name="connsiteX14437" fmla="*/ 2126606 w 2482948"/>
              <a:gd name="connsiteY14437" fmla="*/ 832475 h 2128862"/>
              <a:gd name="connsiteX14438" fmla="*/ 2126573 w 2482948"/>
              <a:gd name="connsiteY14438" fmla="*/ 832661 h 2128862"/>
              <a:gd name="connsiteX14439" fmla="*/ 2126515 w 2482948"/>
              <a:gd name="connsiteY14439" fmla="*/ 832983 h 2128862"/>
              <a:gd name="connsiteX14440" fmla="*/ 2126470 w 2482948"/>
              <a:gd name="connsiteY14440" fmla="*/ 833232 h 2128862"/>
              <a:gd name="connsiteX14441" fmla="*/ 2126748 w 2482948"/>
              <a:gd name="connsiteY14441" fmla="*/ 833287 h 2128862"/>
              <a:gd name="connsiteX14442" fmla="*/ 2130838 w 2482948"/>
              <a:gd name="connsiteY14442" fmla="*/ 834098 h 2128862"/>
              <a:gd name="connsiteX14443" fmla="*/ 2138139 w 2482948"/>
              <a:gd name="connsiteY14443" fmla="*/ 835545 h 2128862"/>
              <a:gd name="connsiteX14444" fmla="*/ 2138909 w 2482948"/>
              <a:gd name="connsiteY14444" fmla="*/ 834292 h 2128862"/>
              <a:gd name="connsiteX14445" fmla="*/ 2139130 w 2482948"/>
              <a:gd name="connsiteY14445" fmla="*/ 833934 h 2128862"/>
              <a:gd name="connsiteX14446" fmla="*/ 2139339 w 2482948"/>
              <a:gd name="connsiteY14446" fmla="*/ 833594 h 2128862"/>
              <a:gd name="connsiteX14447" fmla="*/ 1393025 w 2482948"/>
              <a:gd name="connsiteY14447" fmla="*/ 831805 h 2128862"/>
              <a:gd name="connsiteX14448" fmla="*/ 1386986 w 2482948"/>
              <a:gd name="connsiteY14448" fmla="*/ 832666 h 2128862"/>
              <a:gd name="connsiteX14449" fmla="*/ 1387686 w 2482948"/>
              <a:gd name="connsiteY14449" fmla="*/ 832839 h 2128862"/>
              <a:gd name="connsiteX14450" fmla="*/ 1392212 w 2482948"/>
              <a:gd name="connsiteY14450" fmla="*/ 833958 h 2128862"/>
              <a:gd name="connsiteX14451" fmla="*/ 1394146 w 2482948"/>
              <a:gd name="connsiteY14451" fmla="*/ 833562 h 2128862"/>
              <a:gd name="connsiteX14452" fmla="*/ 1397648 w 2482948"/>
              <a:gd name="connsiteY14452" fmla="*/ 832846 h 2128862"/>
              <a:gd name="connsiteX14453" fmla="*/ 966608 w 2482948"/>
              <a:gd name="connsiteY14453" fmla="*/ 831495 h 2128862"/>
              <a:gd name="connsiteX14454" fmla="*/ 964948 w 2482948"/>
              <a:gd name="connsiteY14454" fmla="*/ 832689 h 2128862"/>
              <a:gd name="connsiteX14455" fmla="*/ 963713 w 2482948"/>
              <a:gd name="connsiteY14455" fmla="*/ 833821 h 2128862"/>
              <a:gd name="connsiteX14456" fmla="*/ 963443 w 2482948"/>
              <a:gd name="connsiteY14456" fmla="*/ 833944 h 2128862"/>
              <a:gd name="connsiteX14457" fmla="*/ 962979 w 2482948"/>
              <a:gd name="connsiteY14457" fmla="*/ 834156 h 2128862"/>
              <a:gd name="connsiteX14458" fmla="*/ 962791 w 2482948"/>
              <a:gd name="connsiteY14458" fmla="*/ 834241 h 2128862"/>
              <a:gd name="connsiteX14459" fmla="*/ 960004 w 2482948"/>
              <a:gd name="connsiteY14459" fmla="*/ 836246 h 2128862"/>
              <a:gd name="connsiteX14460" fmla="*/ 959787 w 2482948"/>
              <a:gd name="connsiteY14460" fmla="*/ 836402 h 2128862"/>
              <a:gd name="connsiteX14461" fmla="*/ 985108 w 2482948"/>
              <a:gd name="connsiteY14461" fmla="*/ 844500 h 2128862"/>
              <a:gd name="connsiteX14462" fmla="*/ 985111 w 2482948"/>
              <a:gd name="connsiteY14462" fmla="*/ 844501 h 2128862"/>
              <a:gd name="connsiteX14463" fmla="*/ 985115 w 2482948"/>
              <a:gd name="connsiteY14463" fmla="*/ 844502 h 2128862"/>
              <a:gd name="connsiteX14464" fmla="*/ 1001377 w 2482948"/>
              <a:gd name="connsiteY14464" fmla="*/ 845151 h 2128862"/>
              <a:gd name="connsiteX14465" fmla="*/ 1002411 w 2482948"/>
              <a:gd name="connsiteY14465" fmla="*/ 845192 h 2128862"/>
              <a:gd name="connsiteX14466" fmla="*/ 1002654 w 2482948"/>
              <a:gd name="connsiteY14466" fmla="*/ 844218 h 2128862"/>
              <a:gd name="connsiteX14467" fmla="*/ 1003081 w 2482948"/>
              <a:gd name="connsiteY14467" fmla="*/ 842510 h 2128862"/>
              <a:gd name="connsiteX14468" fmla="*/ 996167 w 2482948"/>
              <a:gd name="connsiteY14468" fmla="*/ 841284 h 2128862"/>
              <a:gd name="connsiteX14469" fmla="*/ 991185 w 2482948"/>
              <a:gd name="connsiteY14469" fmla="*/ 840401 h 2128862"/>
              <a:gd name="connsiteX14470" fmla="*/ 990325 w 2482948"/>
              <a:gd name="connsiteY14470" fmla="*/ 840249 h 2128862"/>
              <a:gd name="connsiteX14471" fmla="*/ 990324 w 2482948"/>
              <a:gd name="connsiteY14471" fmla="*/ 840249 h 2128862"/>
              <a:gd name="connsiteX14472" fmla="*/ 1023224 w 2482948"/>
              <a:gd name="connsiteY14472" fmla="*/ 831243 h 2128862"/>
              <a:gd name="connsiteX14473" fmla="*/ 1022998 w 2482948"/>
              <a:gd name="connsiteY14473" fmla="*/ 832622 h 2128862"/>
              <a:gd name="connsiteX14474" fmla="*/ 1022650 w 2482948"/>
              <a:gd name="connsiteY14474" fmla="*/ 834749 h 2128862"/>
              <a:gd name="connsiteX14475" fmla="*/ 1022887 w 2482948"/>
              <a:gd name="connsiteY14475" fmla="*/ 834809 h 2128862"/>
              <a:gd name="connsiteX14476" fmla="*/ 1024719 w 2482948"/>
              <a:gd name="connsiteY14476" fmla="*/ 835270 h 2128862"/>
              <a:gd name="connsiteX14477" fmla="*/ 1025139 w 2482948"/>
              <a:gd name="connsiteY14477" fmla="*/ 832326 h 2128862"/>
              <a:gd name="connsiteX14478" fmla="*/ 1024685 w 2482948"/>
              <a:gd name="connsiteY14478" fmla="*/ 832069 h 2128862"/>
              <a:gd name="connsiteX14479" fmla="*/ 1023736 w 2482948"/>
              <a:gd name="connsiteY14479" fmla="*/ 831533 h 2128862"/>
              <a:gd name="connsiteX14480" fmla="*/ 712172 w 2482948"/>
              <a:gd name="connsiteY14480" fmla="*/ 831164 h 2128862"/>
              <a:gd name="connsiteX14481" fmla="*/ 706641 w 2482948"/>
              <a:gd name="connsiteY14481" fmla="*/ 837243 h 2128862"/>
              <a:gd name="connsiteX14482" fmla="*/ 707207 w 2482948"/>
              <a:gd name="connsiteY14482" fmla="*/ 837715 h 2128862"/>
              <a:gd name="connsiteX14483" fmla="*/ 712670 w 2482948"/>
              <a:gd name="connsiteY14483" fmla="*/ 831541 h 2128862"/>
              <a:gd name="connsiteX14484" fmla="*/ 712365 w 2482948"/>
              <a:gd name="connsiteY14484" fmla="*/ 831358 h 2128862"/>
              <a:gd name="connsiteX14485" fmla="*/ 1870181 w 2482948"/>
              <a:gd name="connsiteY14485" fmla="*/ 831120 h 2128862"/>
              <a:gd name="connsiteX14486" fmla="*/ 1869014 w 2482948"/>
              <a:gd name="connsiteY14486" fmla="*/ 831409 h 2128862"/>
              <a:gd name="connsiteX14487" fmla="*/ 1865128 w 2482948"/>
              <a:gd name="connsiteY14487" fmla="*/ 832369 h 2128862"/>
              <a:gd name="connsiteX14488" fmla="*/ 1861009 w 2482948"/>
              <a:gd name="connsiteY14488" fmla="*/ 833386 h 2128862"/>
              <a:gd name="connsiteX14489" fmla="*/ 1861007 w 2482948"/>
              <a:gd name="connsiteY14489" fmla="*/ 833404 h 2128862"/>
              <a:gd name="connsiteX14490" fmla="*/ 1864842 w 2482948"/>
              <a:gd name="connsiteY14490" fmla="*/ 832454 h 2128862"/>
              <a:gd name="connsiteX14491" fmla="*/ 1870125 w 2482948"/>
              <a:gd name="connsiteY14491" fmla="*/ 831145 h 2128862"/>
              <a:gd name="connsiteX14492" fmla="*/ 1870164 w 2482948"/>
              <a:gd name="connsiteY14492" fmla="*/ 831128 h 2128862"/>
              <a:gd name="connsiteX14493" fmla="*/ 2298225 w 2482948"/>
              <a:gd name="connsiteY14493" fmla="*/ 831106 h 2128862"/>
              <a:gd name="connsiteX14494" fmla="*/ 2289765 w 2482948"/>
              <a:gd name="connsiteY14494" fmla="*/ 841210 h 2128862"/>
              <a:gd name="connsiteX14495" fmla="*/ 2278348 w 2482948"/>
              <a:gd name="connsiteY14495" fmla="*/ 854847 h 2128862"/>
              <a:gd name="connsiteX14496" fmla="*/ 2271966 w 2482948"/>
              <a:gd name="connsiteY14496" fmla="*/ 893139 h 2128862"/>
              <a:gd name="connsiteX14497" fmla="*/ 2271347 w 2482948"/>
              <a:gd name="connsiteY14497" fmla="*/ 896855 h 2128862"/>
              <a:gd name="connsiteX14498" fmla="*/ 2293137 w 2482948"/>
              <a:gd name="connsiteY14498" fmla="*/ 866517 h 2128862"/>
              <a:gd name="connsiteX14499" fmla="*/ 2293480 w 2482948"/>
              <a:gd name="connsiteY14499" fmla="*/ 866063 h 2128862"/>
              <a:gd name="connsiteX14500" fmla="*/ 2298147 w 2482948"/>
              <a:gd name="connsiteY14500" fmla="*/ 839749 h 2128862"/>
              <a:gd name="connsiteX14501" fmla="*/ 689822 w 2482948"/>
              <a:gd name="connsiteY14501" fmla="*/ 830486 h 2128862"/>
              <a:gd name="connsiteX14502" fmla="*/ 687088 w 2482948"/>
              <a:gd name="connsiteY14502" fmla="*/ 833559 h 2128862"/>
              <a:gd name="connsiteX14503" fmla="*/ 686753 w 2482948"/>
              <a:gd name="connsiteY14503" fmla="*/ 833935 h 2128862"/>
              <a:gd name="connsiteX14504" fmla="*/ 686934 w 2482948"/>
              <a:gd name="connsiteY14504" fmla="*/ 834096 h 2128862"/>
              <a:gd name="connsiteX14505" fmla="*/ 687421 w 2482948"/>
              <a:gd name="connsiteY14505" fmla="*/ 834529 h 2128862"/>
              <a:gd name="connsiteX14506" fmla="*/ 690569 w 2482948"/>
              <a:gd name="connsiteY14506" fmla="*/ 831109 h 2128862"/>
              <a:gd name="connsiteX14507" fmla="*/ 690444 w 2482948"/>
              <a:gd name="connsiteY14507" fmla="*/ 831004 h 2128862"/>
              <a:gd name="connsiteX14508" fmla="*/ 2194448 w 2482948"/>
              <a:gd name="connsiteY14508" fmla="*/ 830201 h 2128862"/>
              <a:gd name="connsiteX14509" fmla="*/ 2194245 w 2482948"/>
              <a:gd name="connsiteY14509" fmla="*/ 832028 h 2128862"/>
              <a:gd name="connsiteX14510" fmla="*/ 2194068 w 2482948"/>
              <a:gd name="connsiteY14510" fmla="*/ 833030 h 2128862"/>
              <a:gd name="connsiteX14511" fmla="*/ 2195459 w 2482948"/>
              <a:gd name="connsiteY14511" fmla="*/ 833652 h 2128862"/>
              <a:gd name="connsiteX14512" fmla="*/ 2196204 w 2482948"/>
              <a:gd name="connsiteY14512" fmla="*/ 832323 h 2128862"/>
              <a:gd name="connsiteX14513" fmla="*/ 2197000 w 2482948"/>
              <a:gd name="connsiteY14513" fmla="*/ 831439 h 2128862"/>
              <a:gd name="connsiteX14514" fmla="*/ 2195851 w 2482948"/>
              <a:gd name="connsiteY14514" fmla="*/ 830882 h 2128862"/>
              <a:gd name="connsiteX14515" fmla="*/ 1458465 w 2482948"/>
              <a:gd name="connsiteY14515" fmla="*/ 830052 h 2128862"/>
              <a:gd name="connsiteX14516" fmla="*/ 1458464 w 2482948"/>
              <a:gd name="connsiteY14516" fmla="*/ 830056 h 2128862"/>
              <a:gd name="connsiteX14517" fmla="*/ 1458447 w 2482948"/>
              <a:gd name="connsiteY14517" fmla="*/ 830110 h 2128862"/>
              <a:gd name="connsiteX14518" fmla="*/ 1458165 w 2482948"/>
              <a:gd name="connsiteY14518" fmla="*/ 830997 h 2128862"/>
              <a:gd name="connsiteX14519" fmla="*/ 1460395 w 2482948"/>
              <a:gd name="connsiteY14519" fmla="*/ 831986 h 2128862"/>
              <a:gd name="connsiteX14520" fmla="*/ 1461214 w 2482948"/>
              <a:gd name="connsiteY14520" fmla="*/ 832349 h 2128862"/>
              <a:gd name="connsiteX14521" fmla="*/ 1468495 w 2482948"/>
              <a:gd name="connsiteY14521" fmla="*/ 833198 h 2128862"/>
              <a:gd name="connsiteX14522" fmla="*/ 1469244 w 2482948"/>
              <a:gd name="connsiteY14522" fmla="*/ 833285 h 2128862"/>
              <a:gd name="connsiteX14523" fmla="*/ 1469249 w 2482948"/>
              <a:gd name="connsiteY14523" fmla="*/ 833269 h 2128862"/>
              <a:gd name="connsiteX14524" fmla="*/ 1469283 w 2482948"/>
              <a:gd name="connsiteY14524" fmla="*/ 833156 h 2128862"/>
              <a:gd name="connsiteX14525" fmla="*/ 1469536 w 2482948"/>
              <a:gd name="connsiteY14525" fmla="*/ 832334 h 2128862"/>
              <a:gd name="connsiteX14526" fmla="*/ 1444065 w 2482948"/>
              <a:gd name="connsiteY14526" fmla="*/ 830026 h 2128862"/>
              <a:gd name="connsiteX14527" fmla="*/ 1443997 w 2482948"/>
              <a:gd name="connsiteY14527" fmla="*/ 830341 h 2128862"/>
              <a:gd name="connsiteX14528" fmla="*/ 1445064 w 2482948"/>
              <a:gd name="connsiteY14528" fmla="*/ 830466 h 2128862"/>
              <a:gd name="connsiteX14529" fmla="*/ 2148846 w 2482948"/>
              <a:gd name="connsiteY14529" fmla="*/ 829876 h 2128862"/>
              <a:gd name="connsiteX14530" fmla="*/ 2148781 w 2482948"/>
              <a:gd name="connsiteY14530" fmla="*/ 830280 h 2128862"/>
              <a:gd name="connsiteX14531" fmla="*/ 2148692 w 2482948"/>
              <a:gd name="connsiteY14531" fmla="*/ 830836 h 2128862"/>
              <a:gd name="connsiteX14532" fmla="*/ 2148663 w 2482948"/>
              <a:gd name="connsiteY14532" fmla="*/ 831015 h 2128862"/>
              <a:gd name="connsiteX14533" fmla="*/ 2160419 w 2482948"/>
              <a:gd name="connsiteY14533" fmla="*/ 832816 h 2128862"/>
              <a:gd name="connsiteX14534" fmla="*/ 2164577 w 2482948"/>
              <a:gd name="connsiteY14534" fmla="*/ 833452 h 2128862"/>
              <a:gd name="connsiteX14535" fmla="*/ 2165373 w 2482948"/>
              <a:gd name="connsiteY14535" fmla="*/ 833574 h 2128862"/>
              <a:gd name="connsiteX14536" fmla="*/ 2165607 w 2482948"/>
              <a:gd name="connsiteY14536" fmla="*/ 831973 h 2128862"/>
              <a:gd name="connsiteX14537" fmla="*/ 2153045 w 2482948"/>
              <a:gd name="connsiteY14537" fmla="*/ 830253 h 2128862"/>
              <a:gd name="connsiteX14538" fmla="*/ 2058859 w 2482948"/>
              <a:gd name="connsiteY14538" fmla="*/ 829874 h 2128862"/>
              <a:gd name="connsiteX14539" fmla="*/ 2033468 w 2482948"/>
              <a:gd name="connsiteY14539" fmla="*/ 876117 h 2128862"/>
              <a:gd name="connsiteX14540" fmla="*/ 2030391 w 2482948"/>
              <a:gd name="connsiteY14540" fmla="*/ 892252 h 2128862"/>
              <a:gd name="connsiteX14541" fmla="*/ 2024825 w 2482948"/>
              <a:gd name="connsiteY14541" fmla="*/ 921441 h 2128862"/>
              <a:gd name="connsiteX14542" fmla="*/ 2028809 w 2482948"/>
              <a:gd name="connsiteY14542" fmla="*/ 929945 h 2128862"/>
              <a:gd name="connsiteX14543" fmla="*/ 2028810 w 2482948"/>
              <a:gd name="connsiteY14543" fmla="*/ 929945 h 2128862"/>
              <a:gd name="connsiteX14544" fmla="*/ 2028811 w 2482948"/>
              <a:gd name="connsiteY14544" fmla="*/ 929948 h 2128862"/>
              <a:gd name="connsiteX14545" fmla="*/ 2030229 w 2482948"/>
              <a:gd name="connsiteY14545" fmla="*/ 932976 h 2128862"/>
              <a:gd name="connsiteX14546" fmla="*/ 2030846 w 2482948"/>
              <a:gd name="connsiteY14546" fmla="*/ 934292 h 2128862"/>
              <a:gd name="connsiteX14547" fmla="*/ 2045434 w 2482948"/>
              <a:gd name="connsiteY14547" fmla="*/ 899940 h 2128862"/>
              <a:gd name="connsiteX14548" fmla="*/ 2051020 w 2482948"/>
              <a:gd name="connsiteY14548" fmla="*/ 870786 h 2128862"/>
              <a:gd name="connsiteX14549" fmla="*/ 1521607 w 2482948"/>
              <a:gd name="connsiteY14549" fmla="*/ 829869 h 2128862"/>
              <a:gd name="connsiteX14550" fmla="*/ 1521592 w 2482948"/>
              <a:gd name="connsiteY14550" fmla="*/ 829911 h 2128862"/>
              <a:gd name="connsiteX14551" fmla="*/ 1529383 w 2482948"/>
              <a:gd name="connsiteY14551" fmla="*/ 838190 h 2128862"/>
              <a:gd name="connsiteX14552" fmla="*/ 1529919 w 2482948"/>
              <a:gd name="connsiteY14552" fmla="*/ 836607 h 2128862"/>
              <a:gd name="connsiteX14553" fmla="*/ 1530035 w 2482948"/>
              <a:gd name="connsiteY14553" fmla="*/ 836266 h 2128862"/>
              <a:gd name="connsiteX14554" fmla="*/ 1530973 w 2482948"/>
              <a:gd name="connsiteY14554" fmla="*/ 833499 h 2128862"/>
              <a:gd name="connsiteX14555" fmla="*/ 1033343 w 2482948"/>
              <a:gd name="connsiteY14555" fmla="*/ 829613 h 2128862"/>
              <a:gd name="connsiteX14556" fmla="*/ 1033363 w 2482948"/>
              <a:gd name="connsiteY14556" fmla="*/ 829698 h 2128862"/>
              <a:gd name="connsiteX14557" fmla="*/ 1033371 w 2482948"/>
              <a:gd name="connsiteY14557" fmla="*/ 829632 h 2128862"/>
              <a:gd name="connsiteX14558" fmla="*/ 1033358 w 2482948"/>
              <a:gd name="connsiteY14558" fmla="*/ 829624 h 2128862"/>
              <a:gd name="connsiteX14559" fmla="*/ 2141947 w 2482948"/>
              <a:gd name="connsiteY14559" fmla="*/ 829358 h 2128862"/>
              <a:gd name="connsiteX14560" fmla="*/ 2140183 w 2482948"/>
              <a:gd name="connsiteY14560" fmla="*/ 829716 h 2128862"/>
              <a:gd name="connsiteX14561" fmla="*/ 2141593 w 2482948"/>
              <a:gd name="connsiteY14561" fmla="*/ 829932 h 2128862"/>
              <a:gd name="connsiteX14562" fmla="*/ 2141635 w 2482948"/>
              <a:gd name="connsiteY14562" fmla="*/ 829865 h 2128862"/>
              <a:gd name="connsiteX14563" fmla="*/ 1410668 w 2482948"/>
              <a:gd name="connsiteY14563" fmla="*/ 829288 h 2128862"/>
              <a:gd name="connsiteX14564" fmla="*/ 1406472 w 2482948"/>
              <a:gd name="connsiteY14564" fmla="*/ 829887 h 2128862"/>
              <a:gd name="connsiteX14565" fmla="*/ 1424544 w 2482948"/>
              <a:gd name="connsiteY14565" fmla="*/ 833903 h 2128862"/>
              <a:gd name="connsiteX14566" fmla="*/ 1424716 w 2482948"/>
              <a:gd name="connsiteY14566" fmla="*/ 833142 h 2128862"/>
              <a:gd name="connsiteX14567" fmla="*/ 1425074 w 2482948"/>
              <a:gd name="connsiteY14567" fmla="*/ 831552 h 2128862"/>
              <a:gd name="connsiteX14568" fmla="*/ 1421450 w 2482948"/>
              <a:gd name="connsiteY14568" fmla="*/ 830803 h 2128862"/>
              <a:gd name="connsiteX14569" fmla="*/ 1411220 w 2482948"/>
              <a:gd name="connsiteY14569" fmla="*/ 829288 h 2128862"/>
              <a:gd name="connsiteX14570" fmla="*/ 1453924 w 2482948"/>
              <a:gd name="connsiteY14570" fmla="*/ 829116 h 2128862"/>
              <a:gd name="connsiteX14571" fmla="*/ 1454127 w 2482948"/>
              <a:gd name="connsiteY14571" fmla="*/ 829207 h 2128862"/>
              <a:gd name="connsiteX14572" fmla="*/ 1454298 w 2482948"/>
              <a:gd name="connsiteY14572" fmla="*/ 829282 h 2128862"/>
              <a:gd name="connsiteX14573" fmla="*/ 1454311 w 2482948"/>
              <a:gd name="connsiteY14573" fmla="*/ 829241 h 2128862"/>
              <a:gd name="connsiteX14574" fmla="*/ 1454321 w 2482948"/>
              <a:gd name="connsiteY14574" fmla="*/ 829210 h 2128862"/>
              <a:gd name="connsiteX14575" fmla="*/ 1454325 w 2482948"/>
              <a:gd name="connsiteY14575" fmla="*/ 829199 h 2128862"/>
              <a:gd name="connsiteX14576" fmla="*/ 1505967 w 2482948"/>
              <a:gd name="connsiteY14576" fmla="*/ 829019 h 2128862"/>
              <a:gd name="connsiteX14577" fmla="*/ 1505737 w 2482948"/>
              <a:gd name="connsiteY14577" fmla="*/ 829639 h 2128862"/>
              <a:gd name="connsiteX14578" fmla="*/ 1505346 w 2482948"/>
              <a:gd name="connsiteY14578" fmla="*/ 830690 h 2128862"/>
              <a:gd name="connsiteX14579" fmla="*/ 1513735 w 2482948"/>
              <a:gd name="connsiteY14579" fmla="*/ 838791 h 2128862"/>
              <a:gd name="connsiteX14580" fmla="*/ 1513764 w 2482948"/>
              <a:gd name="connsiteY14580" fmla="*/ 838819 h 2128862"/>
              <a:gd name="connsiteX14581" fmla="*/ 1514263 w 2482948"/>
              <a:gd name="connsiteY14581" fmla="*/ 837416 h 2128862"/>
              <a:gd name="connsiteX14582" fmla="*/ 1355947 w 2482948"/>
              <a:gd name="connsiteY14582" fmla="*/ 828952 h 2128862"/>
              <a:gd name="connsiteX14583" fmla="*/ 1353857 w 2482948"/>
              <a:gd name="connsiteY14583" fmla="*/ 829341 h 2128862"/>
              <a:gd name="connsiteX14584" fmla="*/ 1351809 w 2482948"/>
              <a:gd name="connsiteY14584" fmla="*/ 829721 h 2128862"/>
              <a:gd name="connsiteX14585" fmla="*/ 1366705 w 2482948"/>
              <a:gd name="connsiteY14585" fmla="*/ 832796 h 2128862"/>
              <a:gd name="connsiteX14586" fmla="*/ 1366713 w 2482948"/>
              <a:gd name="connsiteY14586" fmla="*/ 832794 h 2128862"/>
              <a:gd name="connsiteX14587" fmla="*/ 1369108 w 2482948"/>
              <a:gd name="connsiteY14587" fmla="*/ 832205 h 2128862"/>
              <a:gd name="connsiteX14588" fmla="*/ 1361875 w 2482948"/>
              <a:gd name="connsiteY14588" fmla="*/ 830417 h 2128862"/>
              <a:gd name="connsiteX14589" fmla="*/ 1361596 w 2482948"/>
              <a:gd name="connsiteY14589" fmla="*/ 830348 h 2128862"/>
              <a:gd name="connsiteX14590" fmla="*/ 2273063 w 2482948"/>
              <a:gd name="connsiteY14590" fmla="*/ 828485 h 2128862"/>
              <a:gd name="connsiteX14591" fmla="*/ 2257562 w 2482948"/>
              <a:gd name="connsiteY14591" fmla="*/ 845146 h 2128862"/>
              <a:gd name="connsiteX14592" fmla="*/ 2252978 w 2482948"/>
              <a:gd name="connsiteY14592" fmla="*/ 850338 h 2128862"/>
              <a:gd name="connsiteX14593" fmla="*/ 2250819 w 2482948"/>
              <a:gd name="connsiteY14593" fmla="*/ 871085 h 2128862"/>
              <a:gd name="connsiteX14594" fmla="*/ 2252904 w 2482948"/>
              <a:gd name="connsiteY14594" fmla="*/ 875541 h 2128862"/>
              <a:gd name="connsiteX14595" fmla="*/ 2253991 w 2482948"/>
              <a:gd name="connsiteY14595" fmla="*/ 877864 h 2128862"/>
              <a:gd name="connsiteX14596" fmla="*/ 2265819 w 2482948"/>
              <a:gd name="connsiteY14596" fmla="*/ 862868 h 2128862"/>
              <a:gd name="connsiteX14597" fmla="*/ 2268205 w 2482948"/>
              <a:gd name="connsiteY14597" fmla="*/ 859844 h 2128862"/>
              <a:gd name="connsiteX14598" fmla="*/ 2270549 w 2482948"/>
              <a:gd name="connsiteY14598" fmla="*/ 856872 h 2128862"/>
              <a:gd name="connsiteX14599" fmla="*/ 2271977 w 2482948"/>
              <a:gd name="connsiteY14599" fmla="*/ 840753 h 2128862"/>
              <a:gd name="connsiteX14600" fmla="*/ 1017032 w 2482948"/>
              <a:gd name="connsiteY14600" fmla="*/ 827742 h 2128862"/>
              <a:gd name="connsiteX14601" fmla="*/ 1018177 w 2482948"/>
              <a:gd name="connsiteY14601" fmla="*/ 829560 h 2128862"/>
              <a:gd name="connsiteX14602" fmla="*/ 1018366 w 2482948"/>
              <a:gd name="connsiteY14602" fmla="*/ 828497 h 2128862"/>
              <a:gd name="connsiteX14603" fmla="*/ 1017400 w 2482948"/>
              <a:gd name="connsiteY14603" fmla="*/ 827950 h 2128862"/>
              <a:gd name="connsiteX14604" fmla="*/ 1651847 w 2482948"/>
              <a:gd name="connsiteY14604" fmla="*/ 827734 h 2128862"/>
              <a:gd name="connsiteX14605" fmla="*/ 1651331 w 2482948"/>
              <a:gd name="connsiteY14605" fmla="*/ 829158 h 2128862"/>
              <a:gd name="connsiteX14606" fmla="*/ 1651182 w 2482948"/>
              <a:gd name="connsiteY14606" fmla="*/ 829568 h 2128862"/>
              <a:gd name="connsiteX14607" fmla="*/ 1651053 w 2482948"/>
              <a:gd name="connsiteY14607" fmla="*/ 845026 h 2128862"/>
              <a:gd name="connsiteX14608" fmla="*/ 1651187 w 2482948"/>
              <a:gd name="connsiteY14608" fmla="*/ 842115 h 2128862"/>
              <a:gd name="connsiteX14609" fmla="*/ 1900563 w 2482948"/>
              <a:gd name="connsiteY14609" fmla="*/ 827669 h 2128862"/>
              <a:gd name="connsiteX14610" fmla="*/ 1894752 w 2482948"/>
              <a:gd name="connsiteY14610" fmla="*/ 832546 h 2128862"/>
              <a:gd name="connsiteX14611" fmla="*/ 1892059 w 2482948"/>
              <a:gd name="connsiteY14611" fmla="*/ 833202 h 2128862"/>
              <a:gd name="connsiteX14612" fmla="*/ 1890606 w 2482948"/>
              <a:gd name="connsiteY14612" fmla="*/ 833556 h 2128862"/>
              <a:gd name="connsiteX14613" fmla="*/ 1889991 w 2482948"/>
              <a:gd name="connsiteY14613" fmla="*/ 833706 h 2128862"/>
              <a:gd name="connsiteX14614" fmla="*/ 1884583 w 2482948"/>
              <a:gd name="connsiteY14614" fmla="*/ 837148 h 2128862"/>
              <a:gd name="connsiteX14615" fmla="*/ 1882160 w 2482948"/>
              <a:gd name="connsiteY14615" fmla="*/ 837642 h 2128862"/>
              <a:gd name="connsiteX14616" fmla="*/ 1876177 w 2482948"/>
              <a:gd name="connsiteY14616" fmla="*/ 880064 h 2128862"/>
              <a:gd name="connsiteX14617" fmla="*/ 1875895 w 2482948"/>
              <a:gd name="connsiteY14617" fmla="*/ 882063 h 2128862"/>
              <a:gd name="connsiteX14618" fmla="*/ 1875928 w 2482948"/>
              <a:gd name="connsiteY14618" fmla="*/ 883915 h 2128862"/>
              <a:gd name="connsiteX14619" fmla="*/ 1878080 w 2482948"/>
              <a:gd name="connsiteY14619" fmla="*/ 882532 h 2128862"/>
              <a:gd name="connsiteX14620" fmla="*/ 1878928 w 2482948"/>
              <a:gd name="connsiteY14620" fmla="*/ 881988 h 2128862"/>
              <a:gd name="connsiteX14621" fmla="*/ 1882368 w 2482948"/>
              <a:gd name="connsiteY14621" fmla="*/ 879778 h 2128862"/>
              <a:gd name="connsiteX14622" fmla="*/ 1884829 w 2482948"/>
              <a:gd name="connsiteY14622" fmla="*/ 873965 h 2128862"/>
              <a:gd name="connsiteX14623" fmla="*/ 1888820 w 2482948"/>
              <a:gd name="connsiteY14623" fmla="*/ 864535 h 2128862"/>
              <a:gd name="connsiteX14624" fmla="*/ 1889141 w 2482948"/>
              <a:gd name="connsiteY14624" fmla="*/ 863903 h 2128862"/>
              <a:gd name="connsiteX14625" fmla="*/ 1890206 w 2482948"/>
              <a:gd name="connsiteY14625" fmla="*/ 861801 h 2128862"/>
              <a:gd name="connsiteX14626" fmla="*/ 1897476 w 2482948"/>
              <a:gd name="connsiteY14626" fmla="*/ 847463 h 2128862"/>
              <a:gd name="connsiteX14627" fmla="*/ 1897560 w 2482948"/>
              <a:gd name="connsiteY14627" fmla="*/ 846927 h 2128862"/>
              <a:gd name="connsiteX14628" fmla="*/ 1554197 w 2482948"/>
              <a:gd name="connsiteY14628" fmla="*/ 827556 h 2128862"/>
              <a:gd name="connsiteX14629" fmla="*/ 1549431 w 2482948"/>
              <a:gd name="connsiteY14629" fmla="*/ 839587 h 2128862"/>
              <a:gd name="connsiteX14630" fmla="*/ 1555981 w 2482948"/>
              <a:gd name="connsiteY14630" fmla="*/ 843554 h 2128862"/>
              <a:gd name="connsiteX14631" fmla="*/ 1557137 w 2482948"/>
              <a:gd name="connsiteY14631" fmla="*/ 844255 h 2128862"/>
              <a:gd name="connsiteX14632" fmla="*/ 1561710 w 2482948"/>
              <a:gd name="connsiteY14632" fmla="*/ 832135 h 2128862"/>
              <a:gd name="connsiteX14633" fmla="*/ 1765884 w 2482948"/>
              <a:gd name="connsiteY14633" fmla="*/ 826547 h 2128862"/>
              <a:gd name="connsiteX14634" fmla="*/ 1764295 w 2482948"/>
              <a:gd name="connsiteY14634" fmla="*/ 829858 h 2128862"/>
              <a:gd name="connsiteX14635" fmla="*/ 1757338 w 2482948"/>
              <a:gd name="connsiteY14635" fmla="*/ 848746 h 2128862"/>
              <a:gd name="connsiteX14636" fmla="*/ 1748481 w 2482948"/>
              <a:gd name="connsiteY14636" fmla="*/ 872792 h 2128862"/>
              <a:gd name="connsiteX14637" fmla="*/ 1747840 w 2482948"/>
              <a:gd name="connsiteY14637" fmla="*/ 874532 h 2128862"/>
              <a:gd name="connsiteX14638" fmla="*/ 1747527 w 2482948"/>
              <a:gd name="connsiteY14638" fmla="*/ 882874 h 2128862"/>
              <a:gd name="connsiteX14639" fmla="*/ 1748465 w 2482948"/>
              <a:gd name="connsiteY14639" fmla="*/ 892466 h 2128862"/>
              <a:gd name="connsiteX14640" fmla="*/ 1749436 w 2482948"/>
              <a:gd name="connsiteY14640" fmla="*/ 902386 h 2128862"/>
              <a:gd name="connsiteX14641" fmla="*/ 1753116 w 2482948"/>
              <a:gd name="connsiteY14641" fmla="*/ 922022 h 2128862"/>
              <a:gd name="connsiteX14642" fmla="*/ 1756447 w 2482948"/>
              <a:gd name="connsiteY14642" fmla="*/ 912665 h 2128862"/>
              <a:gd name="connsiteX14643" fmla="*/ 1761516 w 2482948"/>
              <a:gd name="connsiteY14643" fmla="*/ 898427 h 2128862"/>
              <a:gd name="connsiteX14644" fmla="*/ 1764032 w 2482948"/>
              <a:gd name="connsiteY14644" fmla="*/ 891361 h 2128862"/>
              <a:gd name="connsiteX14645" fmla="*/ 1763160 w 2482948"/>
              <a:gd name="connsiteY14645" fmla="*/ 872479 h 2128862"/>
              <a:gd name="connsiteX14646" fmla="*/ 1762286 w 2482948"/>
              <a:gd name="connsiteY14646" fmla="*/ 853549 h 2128862"/>
              <a:gd name="connsiteX14647" fmla="*/ 1369330 w 2482948"/>
              <a:gd name="connsiteY14647" fmla="*/ 826468 h 2128862"/>
              <a:gd name="connsiteX14648" fmla="*/ 1366927 w 2482948"/>
              <a:gd name="connsiteY14648" fmla="*/ 826914 h 2128862"/>
              <a:gd name="connsiteX14649" fmla="*/ 1366749 w 2482948"/>
              <a:gd name="connsiteY14649" fmla="*/ 826947 h 2128862"/>
              <a:gd name="connsiteX14650" fmla="*/ 1365087 w 2482948"/>
              <a:gd name="connsiteY14650" fmla="*/ 827255 h 2128862"/>
              <a:gd name="connsiteX14651" fmla="*/ 1369045 w 2482948"/>
              <a:gd name="connsiteY14651" fmla="*/ 828233 h 2128862"/>
              <a:gd name="connsiteX14652" fmla="*/ 1377126 w 2482948"/>
              <a:gd name="connsiteY14652" fmla="*/ 830230 h 2128862"/>
              <a:gd name="connsiteX14653" fmla="*/ 1381382 w 2482948"/>
              <a:gd name="connsiteY14653" fmla="*/ 829182 h 2128862"/>
              <a:gd name="connsiteX14654" fmla="*/ 1490682 w 2482948"/>
              <a:gd name="connsiteY14654" fmla="*/ 826234 h 2128862"/>
              <a:gd name="connsiteX14655" fmla="*/ 1489949 w 2482948"/>
              <a:gd name="connsiteY14655" fmla="*/ 828113 h 2128862"/>
              <a:gd name="connsiteX14656" fmla="*/ 1489774 w 2482948"/>
              <a:gd name="connsiteY14656" fmla="*/ 828561 h 2128862"/>
              <a:gd name="connsiteX14657" fmla="*/ 1489351 w 2482948"/>
              <a:gd name="connsiteY14657" fmla="*/ 830012 h 2128862"/>
              <a:gd name="connsiteX14658" fmla="*/ 1495245 w 2482948"/>
              <a:gd name="connsiteY14658" fmla="*/ 832777 h 2128862"/>
              <a:gd name="connsiteX14659" fmla="*/ 1499066 w 2482948"/>
              <a:gd name="connsiteY14659" fmla="*/ 834570 h 2128862"/>
              <a:gd name="connsiteX14660" fmla="*/ 1499902 w 2482948"/>
              <a:gd name="connsiteY14660" fmla="*/ 832336 h 2128862"/>
              <a:gd name="connsiteX14661" fmla="*/ 1493565 w 2482948"/>
              <a:gd name="connsiteY14661" fmla="*/ 827620 h 2128862"/>
              <a:gd name="connsiteX14662" fmla="*/ 1475148 w 2482948"/>
              <a:gd name="connsiteY14662" fmla="*/ 826128 h 2128862"/>
              <a:gd name="connsiteX14663" fmla="*/ 1474558 w 2482948"/>
              <a:gd name="connsiteY14663" fmla="*/ 828070 h 2128862"/>
              <a:gd name="connsiteX14664" fmla="*/ 1478922 w 2482948"/>
              <a:gd name="connsiteY14664" fmla="*/ 828598 h 2128862"/>
              <a:gd name="connsiteX14665" fmla="*/ 1484610 w 2482948"/>
              <a:gd name="connsiteY14665" fmla="*/ 830687 h 2128862"/>
              <a:gd name="connsiteX14666" fmla="*/ 1484635 w 2482948"/>
              <a:gd name="connsiteY14666" fmla="*/ 830599 h 2128862"/>
              <a:gd name="connsiteX14667" fmla="*/ 1484662 w 2482948"/>
              <a:gd name="connsiteY14667" fmla="*/ 830508 h 2128862"/>
              <a:gd name="connsiteX14668" fmla="*/ 1431623 w 2482948"/>
              <a:gd name="connsiteY14668" fmla="*/ 826079 h 2128862"/>
              <a:gd name="connsiteX14669" fmla="*/ 1431556 w 2482948"/>
              <a:gd name="connsiteY14669" fmla="*/ 826384 h 2128862"/>
              <a:gd name="connsiteX14670" fmla="*/ 1431156 w 2482948"/>
              <a:gd name="connsiteY14670" fmla="*/ 828198 h 2128862"/>
              <a:gd name="connsiteX14671" fmla="*/ 1435764 w 2482948"/>
              <a:gd name="connsiteY14671" fmla="*/ 829150 h 2128862"/>
              <a:gd name="connsiteX14672" fmla="*/ 1436498 w 2482948"/>
              <a:gd name="connsiteY14672" fmla="*/ 829467 h 2128862"/>
              <a:gd name="connsiteX14673" fmla="*/ 1439177 w 2482948"/>
              <a:gd name="connsiteY14673" fmla="*/ 829780 h 2128862"/>
              <a:gd name="connsiteX14674" fmla="*/ 1439558 w 2482948"/>
              <a:gd name="connsiteY14674" fmla="*/ 828041 h 2128862"/>
              <a:gd name="connsiteX14675" fmla="*/ 1437694 w 2482948"/>
              <a:gd name="connsiteY14675" fmla="*/ 827220 h 2128862"/>
              <a:gd name="connsiteX14676" fmla="*/ 2123574 w 2482948"/>
              <a:gd name="connsiteY14676" fmla="*/ 825981 h 2128862"/>
              <a:gd name="connsiteX14677" fmla="*/ 2121426 w 2482948"/>
              <a:gd name="connsiteY14677" fmla="*/ 826321 h 2128862"/>
              <a:gd name="connsiteX14678" fmla="*/ 2121239 w 2482948"/>
              <a:gd name="connsiteY14678" fmla="*/ 826611 h 2128862"/>
              <a:gd name="connsiteX14679" fmla="*/ 2120861 w 2482948"/>
              <a:gd name="connsiteY14679" fmla="*/ 827198 h 2128862"/>
              <a:gd name="connsiteX14680" fmla="*/ 2120759 w 2482948"/>
              <a:gd name="connsiteY14680" fmla="*/ 827357 h 2128862"/>
              <a:gd name="connsiteX14681" fmla="*/ 2123328 w 2482948"/>
              <a:gd name="connsiteY14681" fmla="*/ 827357 h 2128862"/>
              <a:gd name="connsiteX14682" fmla="*/ 2123422 w 2482948"/>
              <a:gd name="connsiteY14682" fmla="*/ 826829 h 2128862"/>
              <a:gd name="connsiteX14683" fmla="*/ 2127817 w 2482948"/>
              <a:gd name="connsiteY14683" fmla="*/ 825703 h 2128862"/>
              <a:gd name="connsiteX14684" fmla="*/ 2127448 w 2482948"/>
              <a:gd name="connsiteY14684" fmla="*/ 827766 h 2128862"/>
              <a:gd name="connsiteX14685" fmla="*/ 2129582 w 2482948"/>
              <a:gd name="connsiteY14685" fmla="*/ 828093 h 2128862"/>
              <a:gd name="connsiteX14686" fmla="*/ 2129747 w 2482948"/>
              <a:gd name="connsiteY14686" fmla="*/ 828118 h 2128862"/>
              <a:gd name="connsiteX14687" fmla="*/ 2139353 w 2482948"/>
              <a:gd name="connsiteY14687" fmla="*/ 826756 h 2128862"/>
              <a:gd name="connsiteX14688" fmla="*/ 2129605 w 2482948"/>
              <a:gd name="connsiteY14688" fmla="*/ 825703 h 2128862"/>
              <a:gd name="connsiteX14689" fmla="*/ 1796557 w 2482948"/>
              <a:gd name="connsiteY14689" fmla="*/ 825304 h 2128862"/>
              <a:gd name="connsiteX14690" fmla="*/ 1796555 w 2482948"/>
              <a:gd name="connsiteY14690" fmla="*/ 825309 h 2128862"/>
              <a:gd name="connsiteX14691" fmla="*/ 1796407 w 2482948"/>
              <a:gd name="connsiteY14691" fmla="*/ 825634 h 2128862"/>
              <a:gd name="connsiteX14692" fmla="*/ 1804384 w 2482948"/>
              <a:gd name="connsiteY14692" fmla="*/ 829394 h 2128862"/>
              <a:gd name="connsiteX14693" fmla="*/ 1811643 w 2482948"/>
              <a:gd name="connsiteY14693" fmla="*/ 832816 h 2128862"/>
              <a:gd name="connsiteX14694" fmla="*/ 1811780 w 2482948"/>
              <a:gd name="connsiteY14694" fmla="*/ 831103 h 2128862"/>
              <a:gd name="connsiteX14695" fmla="*/ 1811793 w 2482948"/>
              <a:gd name="connsiteY14695" fmla="*/ 830942 h 2128862"/>
              <a:gd name="connsiteX14696" fmla="*/ 1811798 w 2482948"/>
              <a:gd name="connsiteY14696" fmla="*/ 830880 h 2128862"/>
              <a:gd name="connsiteX14697" fmla="*/ 1383159 w 2482948"/>
              <a:gd name="connsiteY14697" fmla="*/ 824707 h 2128862"/>
              <a:gd name="connsiteX14698" fmla="*/ 1391778 w 2482948"/>
              <a:gd name="connsiteY14698" fmla="*/ 826622 h 2128862"/>
              <a:gd name="connsiteX14699" fmla="*/ 1393732 w 2482948"/>
              <a:gd name="connsiteY14699" fmla="*/ 826141 h 2128862"/>
              <a:gd name="connsiteX14700" fmla="*/ 1393926 w 2482948"/>
              <a:gd name="connsiteY14700" fmla="*/ 826093 h 2128862"/>
              <a:gd name="connsiteX14701" fmla="*/ 1066849 w 2482948"/>
              <a:gd name="connsiteY14701" fmla="*/ 824680 h 2128862"/>
              <a:gd name="connsiteX14702" fmla="*/ 1062840 w 2482948"/>
              <a:gd name="connsiteY14702" fmla="*/ 830391 h 2128862"/>
              <a:gd name="connsiteX14703" fmla="*/ 1066244 w 2482948"/>
              <a:gd name="connsiteY14703" fmla="*/ 831138 h 2128862"/>
              <a:gd name="connsiteX14704" fmla="*/ 1066720 w 2482948"/>
              <a:gd name="connsiteY14704" fmla="*/ 828155 h 2128862"/>
              <a:gd name="connsiteX14705" fmla="*/ 1066850 w 2482948"/>
              <a:gd name="connsiteY14705" fmla="*/ 827341 h 2128862"/>
              <a:gd name="connsiteX14706" fmla="*/ 1066850 w 2482948"/>
              <a:gd name="connsiteY14706" fmla="*/ 826494 h 2128862"/>
              <a:gd name="connsiteX14707" fmla="*/ 1066850 w 2482948"/>
              <a:gd name="connsiteY14707" fmla="*/ 825572 h 2128862"/>
              <a:gd name="connsiteX14708" fmla="*/ 1038167 w 2482948"/>
              <a:gd name="connsiteY14708" fmla="*/ 824602 h 2128862"/>
              <a:gd name="connsiteX14709" fmla="*/ 1038146 w 2482948"/>
              <a:gd name="connsiteY14709" fmla="*/ 824751 h 2128862"/>
              <a:gd name="connsiteX14710" fmla="*/ 1038122 w 2482948"/>
              <a:gd name="connsiteY14710" fmla="*/ 824916 h 2128862"/>
              <a:gd name="connsiteX14711" fmla="*/ 1038116 w 2482948"/>
              <a:gd name="connsiteY14711" fmla="*/ 824962 h 2128862"/>
              <a:gd name="connsiteX14712" fmla="*/ 1038743 w 2482948"/>
              <a:gd name="connsiteY14712" fmla="*/ 825099 h 2128862"/>
              <a:gd name="connsiteX14713" fmla="*/ 1038364 w 2482948"/>
              <a:gd name="connsiteY14713" fmla="*/ 824772 h 2128862"/>
              <a:gd name="connsiteX14714" fmla="*/ 1507953 w 2482948"/>
              <a:gd name="connsiteY14714" fmla="*/ 824578 h 2128862"/>
              <a:gd name="connsiteX14715" fmla="*/ 1515925 w 2482948"/>
              <a:gd name="connsiteY14715" fmla="*/ 832739 h 2128862"/>
              <a:gd name="connsiteX14716" fmla="*/ 1516313 w 2482948"/>
              <a:gd name="connsiteY14716" fmla="*/ 831649 h 2128862"/>
              <a:gd name="connsiteX14717" fmla="*/ 1510614 w 2482948"/>
              <a:gd name="connsiteY14717" fmla="*/ 825609 h 2128862"/>
              <a:gd name="connsiteX14718" fmla="*/ 1773437 w 2482948"/>
              <a:gd name="connsiteY14718" fmla="*/ 824551 h 2128862"/>
              <a:gd name="connsiteX14719" fmla="*/ 1772179 w 2482948"/>
              <a:gd name="connsiteY14719" fmla="*/ 868477 h 2128862"/>
              <a:gd name="connsiteX14720" fmla="*/ 1773025 w 2482948"/>
              <a:gd name="connsiteY14720" fmla="*/ 866102 h 2128862"/>
              <a:gd name="connsiteX14721" fmla="*/ 1773105 w 2482948"/>
              <a:gd name="connsiteY14721" fmla="*/ 865878 h 2128862"/>
              <a:gd name="connsiteX14722" fmla="*/ 1774221 w 2482948"/>
              <a:gd name="connsiteY14722" fmla="*/ 862744 h 2128862"/>
              <a:gd name="connsiteX14723" fmla="*/ 1781623 w 2482948"/>
              <a:gd name="connsiteY14723" fmla="*/ 846540 h 2128862"/>
              <a:gd name="connsiteX14724" fmla="*/ 1787334 w 2482948"/>
              <a:gd name="connsiteY14724" fmla="*/ 834037 h 2128862"/>
              <a:gd name="connsiteX14725" fmla="*/ 1787495 w 2482948"/>
              <a:gd name="connsiteY14725" fmla="*/ 832738 h 2128862"/>
              <a:gd name="connsiteX14726" fmla="*/ 1787617 w 2482948"/>
              <a:gd name="connsiteY14726" fmla="*/ 831759 h 2128862"/>
              <a:gd name="connsiteX14727" fmla="*/ 1777460 w 2482948"/>
              <a:gd name="connsiteY14727" fmla="*/ 827794 h 2128862"/>
              <a:gd name="connsiteX14728" fmla="*/ 1776063 w 2482948"/>
              <a:gd name="connsiteY14728" fmla="*/ 826668 h 2128862"/>
              <a:gd name="connsiteX14729" fmla="*/ 1417914 w 2482948"/>
              <a:gd name="connsiteY14729" fmla="*/ 824110 h 2128862"/>
              <a:gd name="connsiteX14730" fmla="*/ 1417797 w 2482948"/>
              <a:gd name="connsiteY14730" fmla="*/ 824627 h 2128862"/>
              <a:gd name="connsiteX14731" fmla="*/ 1417622 w 2482948"/>
              <a:gd name="connsiteY14731" fmla="*/ 825399 h 2128862"/>
              <a:gd name="connsiteX14732" fmla="*/ 1421283 w 2482948"/>
              <a:gd name="connsiteY14732" fmla="*/ 826156 h 2128862"/>
              <a:gd name="connsiteX14733" fmla="*/ 1426066 w 2482948"/>
              <a:gd name="connsiteY14733" fmla="*/ 827145 h 2128862"/>
              <a:gd name="connsiteX14734" fmla="*/ 1426329 w 2482948"/>
              <a:gd name="connsiteY14734" fmla="*/ 825976 h 2128862"/>
              <a:gd name="connsiteX14735" fmla="*/ 1426521 w 2482948"/>
              <a:gd name="connsiteY14735" fmla="*/ 825121 h 2128862"/>
              <a:gd name="connsiteX14736" fmla="*/ 1422071 w 2482948"/>
              <a:gd name="connsiteY14736" fmla="*/ 824285 h 2128862"/>
              <a:gd name="connsiteX14737" fmla="*/ 1421767 w 2482948"/>
              <a:gd name="connsiteY14737" fmla="*/ 824272 h 2128862"/>
              <a:gd name="connsiteX14738" fmla="*/ 1419391 w 2482948"/>
              <a:gd name="connsiteY14738" fmla="*/ 824172 h 2128862"/>
              <a:gd name="connsiteX14739" fmla="*/ 1357823 w 2482948"/>
              <a:gd name="connsiteY14739" fmla="*/ 823875 h 2128862"/>
              <a:gd name="connsiteX14740" fmla="*/ 1353871 w 2482948"/>
              <a:gd name="connsiteY14740" fmla="*/ 824484 h 2128862"/>
              <a:gd name="connsiteX14741" fmla="*/ 1354341 w 2482948"/>
              <a:gd name="connsiteY14741" fmla="*/ 824600 h 2128862"/>
              <a:gd name="connsiteX14742" fmla="*/ 1354656 w 2482948"/>
              <a:gd name="connsiteY14742" fmla="*/ 824678 h 2128862"/>
              <a:gd name="connsiteX14743" fmla="*/ 1356805 w 2482948"/>
              <a:gd name="connsiteY14743" fmla="*/ 824286 h 2128862"/>
              <a:gd name="connsiteX14744" fmla="*/ 1357371 w 2482948"/>
              <a:gd name="connsiteY14744" fmla="*/ 824182 h 2128862"/>
              <a:gd name="connsiteX14745" fmla="*/ 1358373 w 2482948"/>
              <a:gd name="connsiteY14745" fmla="*/ 823999 h 2128862"/>
              <a:gd name="connsiteX14746" fmla="*/ 977520 w 2482948"/>
              <a:gd name="connsiteY14746" fmla="*/ 823644 h 2128862"/>
              <a:gd name="connsiteX14747" fmla="*/ 974665 w 2482948"/>
              <a:gd name="connsiteY14747" fmla="*/ 825698 h 2128862"/>
              <a:gd name="connsiteX14748" fmla="*/ 974466 w 2482948"/>
              <a:gd name="connsiteY14748" fmla="*/ 825841 h 2128862"/>
              <a:gd name="connsiteX14749" fmla="*/ 974443 w 2482948"/>
              <a:gd name="connsiteY14749" fmla="*/ 825857 h 2128862"/>
              <a:gd name="connsiteX14750" fmla="*/ 980156 w 2482948"/>
              <a:gd name="connsiteY14750" fmla="*/ 827265 h 2128862"/>
              <a:gd name="connsiteX14751" fmla="*/ 992350 w 2482948"/>
              <a:gd name="connsiteY14751" fmla="*/ 830270 h 2128862"/>
              <a:gd name="connsiteX14752" fmla="*/ 1826516 w 2482948"/>
              <a:gd name="connsiteY14752" fmla="*/ 823384 h 2128862"/>
              <a:gd name="connsiteX14753" fmla="*/ 1824844 w 2482948"/>
              <a:gd name="connsiteY14753" fmla="*/ 827070 h 2128862"/>
              <a:gd name="connsiteX14754" fmla="*/ 1824443 w 2482948"/>
              <a:gd name="connsiteY14754" fmla="*/ 827954 h 2128862"/>
              <a:gd name="connsiteX14755" fmla="*/ 1823745 w 2482948"/>
              <a:gd name="connsiteY14755" fmla="*/ 829492 h 2128862"/>
              <a:gd name="connsiteX14756" fmla="*/ 1829274 w 2482948"/>
              <a:gd name="connsiteY14756" fmla="*/ 829282 h 2128862"/>
              <a:gd name="connsiteX14757" fmla="*/ 1832142 w 2482948"/>
              <a:gd name="connsiteY14757" fmla="*/ 829173 h 2128862"/>
              <a:gd name="connsiteX14758" fmla="*/ 1834185 w 2482948"/>
              <a:gd name="connsiteY14758" fmla="*/ 829095 h 2128862"/>
              <a:gd name="connsiteX14759" fmla="*/ 1834502 w 2482948"/>
              <a:gd name="connsiteY14759" fmla="*/ 826121 h 2128862"/>
              <a:gd name="connsiteX14760" fmla="*/ 1834577 w 2482948"/>
              <a:gd name="connsiteY14760" fmla="*/ 825418 h 2128862"/>
              <a:gd name="connsiteX14761" fmla="*/ 1834724 w 2482948"/>
              <a:gd name="connsiteY14761" fmla="*/ 824039 h 2128862"/>
              <a:gd name="connsiteX14762" fmla="*/ 2180164 w 2482948"/>
              <a:gd name="connsiteY14762" fmla="*/ 823276 h 2128862"/>
              <a:gd name="connsiteX14763" fmla="*/ 2178207 w 2482948"/>
              <a:gd name="connsiteY14763" fmla="*/ 826600 h 2128862"/>
              <a:gd name="connsiteX14764" fmla="*/ 2182001 w 2482948"/>
              <a:gd name="connsiteY14764" fmla="*/ 827634 h 2128862"/>
              <a:gd name="connsiteX14765" fmla="*/ 2188732 w 2482948"/>
              <a:gd name="connsiteY14765" fmla="*/ 830644 h 2128862"/>
              <a:gd name="connsiteX14766" fmla="*/ 2188872 w 2482948"/>
              <a:gd name="connsiteY14766" fmla="*/ 829440 h 2128862"/>
              <a:gd name="connsiteX14767" fmla="*/ 2188976 w 2482948"/>
              <a:gd name="connsiteY14767" fmla="*/ 828553 h 2128862"/>
              <a:gd name="connsiteX14768" fmla="*/ 2189087 w 2482948"/>
              <a:gd name="connsiteY14768" fmla="*/ 827602 h 2128862"/>
              <a:gd name="connsiteX14769" fmla="*/ 2182261 w 2482948"/>
              <a:gd name="connsiteY14769" fmla="*/ 824292 h 2128862"/>
              <a:gd name="connsiteX14770" fmla="*/ 2180655 w 2482948"/>
              <a:gd name="connsiteY14770" fmla="*/ 823514 h 2128862"/>
              <a:gd name="connsiteX14771" fmla="*/ 1090404 w 2482948"/>
              <a:gd name="connsiteY14771" fmla="*/ 823167 h 2128862"/>
              <a:gd name="connsiteX14772" fmla="*/ 1086454 w 2482948"/>
              <a:gd name="connsiteY14772" fmla="*/ 835576 h 2128862"/>
              <a:gd name="connsiteX14773" fmla="*/ 1129671 w 2482948"/>
              <a:gd name="connsiteY14773" fmla="*/ 845066 h 2128862"/>
              <a:gd name="connsiteX14774" fmla="*/ 1155420 w 2482948"/>
              <a:gd name="connsiteY14774" fmla="*/ 850720 h 2128862"/>
              <a:gd name="connsiteX14775" fmla="*/ 1224777 w 2482948"/>
              <a:gd name="connsiteY14775" fmla="*/ 865949 h 2128862"/>
              <a:gd name="connsiteX14776" fmla="*/ 1232580 w 2482948"/>
              <a:gd name="connsiteY14776" fmla="*/ 855320 h 2128862"/>
              <a:gd name="connsiteX14777" fmla="*/ 1235357 w 2482948"/>
              <a:gd name="connsiteY14777" fmla="*/ 851538 h 2128862"/>
              <a:gd name="connsiteX14778" fmla="*/ 1235819 w 2482948"/>
              <a:gd name="connsiteY14778" fmla="*/ 851206 h 2128862"/>
              <a:gd name="connsiteX14779" fmla="*/ 1235904 w 2482948"/>
              <a:gd name="connsiteY14779" fmla="*/ 851145 h 2128862"/>
              <a:gd name="connsiteX14780" fmla="*/ 2211923 w 2482948"/>
              <a:gd name="connsiteY14780" fmla="*/ 822950 h 2128862"/>
              <a:gd name="connsiteX14781" fmla="*/ 2210180 w 2482948"/>
              <a:gd name="connsiteY14781" fmla="*/ 824716 h 2128862"/>
              <a:gd name="connsiteX14782" fmla="*/ 2207574 w 2482948"/>
              <a:gd name="connsiteY14782" fmla="*/ 827357 h 2128862"/>
              <a:gd name="connsiteX14783" fmla="*/ 2204772 w 2482948"/>
              <a:gd name="connsiteY14783" fmla="*/ 830196 h 2128862"/>
              <a:gd name="connsiteX14784" fmla="*/ 2205621 w 2482948"/>
              <a:gd name="connsiteY14784" fmla="*/ 830606 h 2128862"/>
              <a:gd name="connsiteX14785" fmla="*/ 2210487 w 2482948"/>
              <a:gd name="connsiteY14785" fmla="*/ 832956 h 2128862"/>
              <a:gd name="connsiteX14786" fmla="*/ 1852248 w 2482948"/>
              <a:gd name="connsiteY14786" fmla="*/ 822591 h 2128862"/>
              <a:gd name="connsiteX14787" fmla="*/ 1843493 w 2482948"/>
              <a:gd name="connsiteY14787" fmla="*/ 824739 h 2128862"/>
              <a:gd name="connsiteX14788" fmla="*/ 1839170 w 2482948"/>
              <a:gd name="connsiteY14788" fmla="*/ 824394 h 2128862"/>
              <a:gd name="connsiteX14789" fmla="*/ 1839098 w 2482948"/>
              <a:gd name="connsiteY14789" fmla="*/ 825084 h 2128862"/>
              <a:gd name="connsiteX14790" fmla="*/ 1838700 w 2482948"/>
              <a:gd name="connsiteY14790" fmla="*/ 828924 h 2128862"/>
              <a:gd name="connsiteX14791" fmla="*/ 1843673 w 2482948"/>
              <a:gd name="connsiteY14791" fmla="*/ 828735 h 2128862"/>
              <a:gd name="connsiteX14792" fmla="*/ 1849625 w 2482948"/>
              <a:gd name="connsiteY14792" fmla="*/ 828509 h 2128862"/>
              <a:gd name="connsiteX14793" fmla="*/ 2018314 w 2482948"/>
              <a:gd name="connsiteY14793" fmla="*/ 822302 h 2128862"/>
              <a:gd name="connsiteX14794" fmla="*/ 2014781 w 2482948"/>
              <a:gd name="connsiteY14794" fmla="*/ 836865 h 2128862"/>
              <a:gd name="connsiteX14795" fmla="*/ 2014421 w 2482948"/>
              <a:gd name="connsiteY14795" fmla="*/ 838349 h 2128862"/>
              <a:gd name="connsiteX14796" fmla="*/ 2012879 w 2482948"/>
              <a:gd name="connsiteY14796" fmla="*/ 849767 h 2128862"/>
              <a:gd name="connsiteX14797" fmla="*/ 2013290 w 2482948"/>
              <a:gd name="connsiteY14797" fmla="*/ 849052 h 2128862"/>
              <a:gd name="connsiteX14798" fmla="*/ 2013303 w 2482948"/>
              <a:gd name="connsiteY14798" fmla="*/ 849030 h 2128862"/>
              <a:gd name="connsiteX14799" fmla="*/ 1082803 w 2482948"/>
              <a:gd name="connsiteY14799" fmla="*/ 821706 h 2128862"/>
              <a:gd name="connsiteX14800" fmla="*/ 1081558 w 2482948"/>
              <a:gd name="connsiteY14800" fmla="*/ 832419 h 2128862"/>
              <a:gd name="connsiteX14801" fmla="*/ 1081469 w 2482948"/>
              <a:gd name="connsiteY14801" fmla="*/ 833187 h 2128862"/>
              <a:gd name="connsiteX14802" fmla="*/ 1084105 w 2482948"/>
              <a:gd name="connsiteY14802" fmla="*/ 821956 h 2128862"/>
              <a:gd name="connsiteX14803" fmla="*/ 1083802 w 2482948"/>
              <a:gd name="connsiteY14803" fmla="*/ 821897 h 2128862"/>
              <a:gd name="connsiteX14804" fmla="*/ 1817552 w 2482948"/>
              <a:gd name="connsiteY14804" fmla="*/ 821670 h 2128862"/>
              <a:gd name="connsiteX14805" fmla="*/ 1817089 w 2482948"/>
              <a:gd name="connsiteY14805" fmla="*/ 827501 h 2128862"/>
              <a:gd name="connsiteX14806" fmla="*/ 1819223 w 2482948"/>
              <a:gd name="connsiteY14806" fmla="*/ 828427 h 2128862"/>
              <a:gd name="connsiteX14807" fmla="*/ 1820773 w 2482948"/>
              <a:gd name="connsiteY14807" fmla="*/ 824999 h 2128862"/>
              <a:gd name="connsiteX14808" fmla="*/ 1821487 w 2482948"/>
              <a:gd name="connsiteY14808" fmla="*/ 823420 h 2128862"/>
              <a:gd name="connsiteX14809" fmla="*/ 1821678 w 2482948"/>
              <a:gd name="connsiteY14809" fmla="*/ 822998 h 2128862"/>
              <a:gd name="connsiteX14810" fmla="*/ 1821017 w 2482948"/>
              <a:gd name="connsiteY14810" fmla="*/ 822945 h 2128862"/>
              <a:gd name="connsiteX14811" fmla="*/ 1445922 w 2482948"/>
              <a:gd name="connsiteY14811" fmla="*/ 821401 h 2128862"/>
              <a:gd name="connsiteX14812" fmla="*/ 1445790 w 2482948"/>
              <a:gd name="connsiteY14812" fmla="*/ 822014 h 2128862"/>
              <a:gd name="connsiteX14813" fmla="*/ 1445250 w 2482948"/>
              <a:gd name="connsiteY14813" fmla="*/ 824519 h 2128862"/>
              <a:gd name="connsiteX14814" fmla="*/ 1447196 w 2482948"/>
              <a:gd name="connsiteY14814" fmla="*/ 824755 h 2128862"/>
              <a:gd name="connsiteX14815" fmla="*/ 1455432 w 2482948"/>
              <a:gd name="connsiteY14815" fmla="*/ 825752 h 2128862"/>
              <a:gd name="connsiteX14816" fmla="*/ 1455443 w 2482948"/>
              <a:gd name="connsiteY14816" fmla="*/ 825717 h 2128862"/>
              <a:gd name="connsiteX14817" fmla="*/ 1451277 w 2482948"/>
              <a:gd name="connsiteY14817" fmla="*/ 823829 h 2128862"/>
              <a:gd name="connsiteX14818" fmla="*/ 1857847 w 2482948"/>
              <a:gd name="connsiteY14818" fmla="*/ 821218 h 2128862"/>
              <a:gd name="connsiteX14819" fmla="*/ 1856631 w 2482948"/>
              <a:gd name="connsiteY14819" fmla="*/ 821516 h 2128862"/>
              <a:gd name="connsiteX14820" fmla="*/ 1853606 w 2482948"/>
              <a:gd name="connsiteY14820" fmla="*/ 828358 h 2128862"/>
              <a:gd name="connsiteX14821" fmla="*/ 1856981 w 2482948"/>
              <a:gd name="connsiteY14821" fmla="*/ 828230 h 2128862"/>
              <a:gd name="connsiteX14822" fmla="*/ 2172035 w 2482948"/>
              <a:gd name="connsiteY14822" fmla="*/ 820890 h 2128862"/>
              <a:gd name="connsiteX14823" fmla="*/ 2172015 w 2482948"/>
              <a:gd name="connsiteY14823" fmla="*/ 821031 h 2128862"/>
              <a:gd name="connsiteX14824" fmla="*/ 2171922 w 2482948"/>
              <a:gd name="connsiteY14824" fmla="*/ 821665 h 2128862"/>
              <a:gd name="connsiteX14825" fmla="*/ 2171397 w 2482948"/>
              <a:gd name="connsiteY14825" fmla="*/ 825249 h 2128862"/>
              <a:gd name="connsiteX14826" fmla="*/ 2172578 w 2482948"/>
              <a:gd name="connsiteY14826" fmla="*/ 825373 h 2128862"/>
              <a:gd name="connsiteX14827" fmla="*/ 2174816 w 2482948"/>
              <a:gd name="connsiteY14827" fmla="*/ 821573 h 2128862"/>
              <a:gd name="connsiteX14828" fmla="*/ 2175042 w 2482948"/>
              <a:gd name="connsiteY14828" fmla="*/ 821189 h 2128862"/>
              <a:gd name="connsiteX14829" fmla="*/ 1076298 w 2482948"/>
              <a:gd name="connsiteY14829" fmla="*/ 820455 h 2128862"/>
              <a:gd name="connsiteX14830" fmla="*/ 1075517 w 2482948"/>
              <a:gd name="connsiteY14830" fmla="*/ 827901 h 2128862"/>
              <a:gd name="connsiteX14831" fmla="*/ 1074976 w 2482948"/>
              <a:gd name="connsiteY14831" fmla="*/ 833056 h 2128862"/>
              <a:gd name="connsiteX14832" fmla="*/ 1077046 w 2482948"/>
              <a:gd name="connsiteY14832" fmla="*/ 833510 h 2128862"/>
              <a:gd name="connsiteX14833" fmla="*/ 1079625 w 2482948"/>
              <a:gd name="connsiteY14833" fmla="*/ 821094 h 2128862"/>
              <a:gd name="connsiteX14834" fmla="*/ 1077510 w 2482948"/>
              <a:gd name="connsiteY14834" fmla="*/ 820688 h 2128862"/>
              <a:gd name="connsiteX14835" fmla="*/ 612657 w 2482948"/>
              <a:gd name="connsiteY14835" fmla="*/ 820059 h 2128862"/>
              <a:gd name="connsiteX14836" fmla="*/ 607484 w 2482948"/>
              <a:gd name="connsiteY14836" fmla="*/ 825841 h 2128862"/>
              <a:gd name="connsiteX14837" fmla="*/ 558122 w 2482948"/>
              <a:gd name="connsiteY14837" fmla="*/ 878375 h 2128862"/>
              <a:gd name="connsiteX14838" fmla="*/ 268562 w 2482948"/>
              <a:gd name="connsiteY14838" fmla="*/ 1160214 h 2128862"/>
              <a:gd name="connsiteX14839" fmla="*/ 235178 w 2482948"/>
              <a:gd name="connsiteY14839" fmla="*/ 1182383 h 2128862"/>
              <a:gd name="connsiteX14840" fmla="*/ 228547 w 2482948"/>
              <a:gd name="connsiteY14840" fmla="*/ 1185538 h 2128862"/>
              <a:gd name="connsiteX14841" fmla="*/ 224555 w 2482948"/>
              <a:gd name="connsiteY14841" fmla="*/ 1188065 h 2128862"/>
              <a:gd name="connsiteX14842" fmla="*/ 217816 w 2482948"/>
              <a:gd name="connsiteY14842" fmla="*/ 1190691 h 2128862"/>
              <a:gd name="connsiteX14843" fmla="*/ 217269 w 2482948"/>
              <a:gd name="connsiteY14843" fmla="*/ 1190904 h 2128862"/>
              <a:gd name="connsiteX14844" fmla="*/ 204153 w 2482948"/>
              <a:gd name="connsiteY14844" fmla="*/ 1197145 h 2128862"/>
              <a:gd name="connsiteX14845" fmla="*/ 197048 w 2482948"/>
              <a:gd name="connsiteY14845" fmla="*/ 1198785 h 2128862"/>
              <a:gd name="connsiteX14846" fmla="*/ 184969 w 2482948"/>
              <a:gd name="connsiteY14846" fmla="*/ 1203493 h 2128862"/>
              <a:gd name="connsiteX14847" fmla="*/ 182617 w 2482948"/>
              <a:gd name="connsiteY14847" fmla="*/ 1203904 h 2128862"/>
              <a:gd name="connsiteX14848" fmla="*/ 175901 w 2482948"/>
              <a:gd name="connsiteY14848" fmla="*/ 1205079 h 2128862"/>
              <a:gd name="connsiteX14849" fmla="*/ 176673 w 2482948"/>
              <a:gd name="connsiteY14849" fmla="*/ 1206141 h 2128862"/>
              <a:gd name="connsiteX14850" fmla="*/ 200503 w 2482948"/>
              <a:gd name="connsiteY14850" fmla="*/ 1201492 h 2128862"/>
              <a:gd name="connsiteX14851" fmla="*/ 220817 w 2482948"/>
              <a:gd name="connsiteY14851" fmla="*/ 1194386 h 2128862"/>
              <a:gd name="connsiteX14852" fmla="*/ 232213 w 2482948"/>
              <a:gd name="connsiteY14852" fmla="*/ 1189460 h 2128862"/>
              <a:gd name="connsiteX14853" fmla="*/ 273112 w 2482948"/>
              <a:gd name="connsiteY14853" fmla="*/ 1165729 h 2128862"/>
              <a:gd name="connsiteX14854" fmla="*/ 564189 w 2482948"/>
              <a:gd name="connsiteY14854" fmla="*/ 889958 h 2128862"/>
              <a:gd name="connsiteX14855" fmla="*/ 613553 w 2482948"/>
              <a:gd name="connsiteY14855" fmla="*/ 838250 h 2128862"/>
              <a:gd name="connsiteX14856" fmla="*/ 614449 w 2482948"/>
              <a:gd name="connsiteY14856" fmla="*/ 837278 h 2128862"/>
              <a:gd name="connsiteX14857" fmla="*/ 1493132 w 2482948"/>
              <a:gd name="connsiteY14857" fmla="*/ 819955 h 2128862"/>
              <a:gd name="connsiteX14858" fmla="*/ 1492768 w 2482948"/>
              <a:gd name="connsiteY14858" fmla="*/ 820888 h 2128862"/>
              <a:gd name="connsiteX14859" fmla="*/ 1492462 w 2482948"/>
              <a:gd name="connsiteY14859" fmla="*/ 821671 h 2128862"/>
              <a:gd name="connsiteX14860" fmla="*/ 1492145 w 2482948"/>
              <a:gd name="connsiteY14860" fmla="*/ 822482 h 2128862"/>
              <a:gd name="connsiteX14861" fmla="*/ 1501423 w 2482948"/>
              <a:gd name="connsiteY14861" fmla="*/ 826902 h 2128862"/>
              <a:gd name="connsiteX14862" fmla="*/ 1501799 w 2482948"/>
              <a:gd name="connsiteY14862" fmla="*/ 827265 h 2128862"/>
              <a:gd name="connsiteX14863" fmla="*/ 1502468 w 2482948"/>
              <a:gd name="connsiteY14863" fmla="*/ 825477 h 2128862"/>
              <a:gd name="connsiteX14864" fmla="*/ 1500633 w 2482948"/>
              <a:gd name="connsiteY14864" fmla="*/ 823619 h 2128862"/>
              <a:gd name="connsiteX14865" fmla="*/ 1461684 w 2482948"/>
              <a:gd name="connsiteY14865" fmla="*/ 819930 h 2128862"/>
              <a:gd name="connsiteX14866" fmla="*/ 1460579 w 2482948"/>
              <a:gd name="connsiteY14866" fmla="*/ 823405 h 2128862"/>
              <a:gd name="connsiteX14867" fmla="*/ 1469542 w 2482948"/>
              <a:gd name="connsiteY14867" fmla="*/ 827462 h 2128862"/>
              <a:gd name="connsiteX14868" fmla="*/ 1469916 w 2482948"/>
              <a:gd name="connsiteY14868" fmla="*/ 827507 h 2128862"/>
              <a:gd name="connsiteX14869" fmla="*/ 1470981 w 2482948"/>
              <a:gd name="connsiteY14869" fmla="*/ 827636 h 2128862"/>
              <a:gd name="connsiteX14870" fmla="*/ 1471100 w 2482948"/>
              <a:gd name="connsiteY14870" fmla="*/ 827249 h 2128862"/>
              <a:gd name="connsiteX14871" fmla="*/ 1471807 w 2482948"/>
              <a:gd name="connsiteY14871" fmla="*/ 824949 h 2128862"/>
              <a:gd name="connsiteX14872" fmla="*/ 1471904 w 2482948"/>
              <a:gd name="connsiteY14872" fmla="*/ 824635 h 2128862"/>
              <a:gd name="connsiteX14873" fmla="*/ 1470059 w 2482948"/>
              <a:gd name="connsiteY14873" fmla="*/ 823785 h 2128862"/>
              <a:gd name="connsiteX14874" fmla="*/ 1477101 w 2482948"/>
              <a:gd name="connsiteY14874" fmla="*/ 819705 h 2128862"/>
              <a:gd name="connsiteX14875" fmla="*/ 1475888 w 2482948"/>
              <a:gd name="connsiteY14875" fmla="*/ 823695 h 2128862"/>
              <a:gd name="connsiteX14876" fmla="*/ 1485361 w 2482948"/>
              <a:gd name="connsiteY14876" fmla="*/ 828140 h 2128862"/>
              <a:gd name="connsiteX14877" fmla="*/ 1485486 w 2482948"/>
              <a:gd name="connsiteY14877" fmla="*/ 827715 h 2128862"/>
              <a:gd name="connsiteX14878" fmla="*/ 1485655 w 2482948"/>
              <a:gd name="connsiteY14878" fmla="*/ 827140 h 2128862"/>
              <a:gd name="connsiteX14879" fmla="*/ 1486046 w 2482948"/>
              <a:gd name="connsiteY14879" fmla="*/ 825814 h 2128862"/>
              <a:gd name="connsiteX14880" fmla="*/ 1486645 w 2482948"/>
              <a:gd name="connsiteY14880" fmla="*/ 824294 h 2128862"/>
              <a:gd name="connsiteX14881" fmla="*/ 1478165 w 2482948"/>
              <a:gd name="connsiteY14881" fmla="*/ 820217 h 2128862"/>
              <a:gd name="connsiteX14882" fmla="*/ 1032186 w 2482948"/>
              <a:gd name="connsiteY14882" fmla="*/ 819442 h 2128862"/>
              <a:gd name="connsiteX14883" fmla="*/ 1031718 w 2482948"/>
              <a:gd name="connsiteY14883" fmla="*/ 822542 h 2128862"/>
              <a:gd name="connsiteX14884" fmla="*/ 1031804 w 2482948"/>
              <a:gd name="connsiteY14884" fmla="*/ 822913 h 2128862"/>
              <a:gd name="connsiteX14885" fmla="*/ 1032558 w 2482948"/>
              <a:gd name="connsiteY14885" fmla="*/ 823421 h 2128862"/>
              <a:gd name="connsiteX14886" fmla="*/ 1033189 w 2482948"/>
              <a:gd name="connsiteY14886" fmla="*/ 823846 h 2128862"/>
              <a:gd name="connsiteX14887" fmla="*/ 1033262 w 2482948"/>
              <a:gd name="connsiteY14887" fmla="*/ 823896 h 2128862"/>
              <a:gd name="connsiteX14888" fmla="*/ 1034061 w 2482948"/>
              <a:gd name="connsiteY14888" fmla="*/ 824071 h 2128862"/>
              <a:gd name="connsiteX14889" fmla="*/ 1034399 w 2482948"/>
              <a:gd name="connsiteY14889" fmla="*/ 821352 h 2128862"/>
              <a:gd name="connsiteX14890" fmla="*/ 1540869 w 2482948"/>
              <a:gd name="connsiteY14890" fmla="*/ 819433 h 2128862"/>
              <a:gd name="connsiteX14891" fmla="*/ 1540613 w 2482948"/>
              <a:gd name="connsiteY14891" fmla="*/ 820043 h 2128862"/>
              <a:gd name="connsiteX14892" fmla="*/ 1537175 w 2482948"/>
              <a:gd name="connsiteY14892" fmla="*/ 828233 h 2128862"/>
              <a:gd name="connsiteX14893" fmla="*/ 1536414 w 2482948"/>
              <a:gd name="connsiteY14893" fmla="*/ 830491 h 2128862"/>
              <a:gd name="connsiteX14894" fmla="*/ 1536076 w 2482948"/>
              <a:gd name="connsiteY14894" fmla="*/ 831495 h 2128862"/>
              <a:gd name="connsiteX14895" fmla="*/ 1544757 w 2482948"/>
              <a:gd name="connsiteY14895" fmla="*/ 836754 h 2128862"/>
              <a:gd name="connsiteX14896" fmla="*/ 1549548 w 2482948"/>
              <a:gd name="connsiteY14896" fmla="*/ 824722 h 2128862"/>
              <a:gd name="connsiteX14897" fmla="*/ 1549223 w 2482948"/>
              <a:gd name="connsiteY14897" fmla="*/ 824524 h 2128862"/>
              <a:gd name="connsiteX14898" fmla="*/ 1547604 w 2482948"/>
              <a:gd name="connsiteY14898" fmla="*/ 823538 h 2128862"/>
              <a:gd name="connsiteX14899" fmla="*/ 1070586 w 2482948"/>
              <a:gd name="connsiteY14899" fmla="*/ 819356 h 2128862"/>
              <a:gd name="connsiteX14900" fmla="*/ 1070484 w 2482948"/>
              <a:gd name="connsiteY14900" fmla="*/ 819501 h 2128862"/>
              <a:gd name="connsiteX14901" fmla="*/ 1069505 w 2482948"/>
              <a:gd name="connsiteY14901" fmla="*/ 831854 h 2128862"/>
              <a:gd name="connsiteX14902" fmla="*/ 1070636 w 2482948"/>
              <a:gd name="connsiteY14902" fmla="*/ 832103 h 2128862"/>
              <a:gd name="connsiteX14903" fmla="*/ 1070808 w 2482948"/>
              <a:gd name="connsiteY14903" fmla="*/ 831165 h 2128862"/>
              <a:gd name="connsiteX14904" fmla="*/ 1072892 w 2482948"/>
              <a:gd name="connsiteY14904" fmla="*/ 819800 h 2128862"/>
              <a:gd name="connsiteX14905" fmla="*/ 1042574 w 2482948"/>
              <a:gd name="connsiteY14905" fmla="*/ 819313 h 2128862"/>
              <a:gd name="connsiteX14906" fmla="*/ 1042851 w 2482948"/>
              <a:gd name="connsiteY14906" fmla="*/ 820670 h 2128862"/>
              <a:gd name="connsiteX14907" fmla="*/ 1042928 w 2482948"/>
              <a:gd name="connsiteY14907" fmla="*/ 819892 h 2128862"/>
              <a:gd name="connsiteX14908" fmla="*/ 1042944 w 2482948"/>
              <a:gd name="connsiteY14908" fmla="*/ 819725 h 2128862"/>
              <a:gd name="connsiteX14909" fmla="*/ 2154891 w 2482948"/>
              <a:gd name="connsiteY14909" fmla="*/ 819186 h 2128862"/>
              <a:gd name="connsiteX14910" fmla="*/ 2153343 w 2482948"/>
              <a:gd name="connsiteY14910" fmla="*/ 821701 h 2128862"/>
              <a:gd name="connsiteX14911" fmla="*/ 2152386 w 2482948"/>
              <a:gd name="connsiteY14911" fmla="*/ 823257 h 2128862"/>
              <a:gd name="connsiteX14912" fmla="*/ 2154320 w 2482948"/>
              <a:gd name="connsiteY14912" fmla="*/ 823460 h 2128862"/>
              <a:gd name="connsiteX14913" fmla="*/ 2166663 w 2482948"/>
              <a:gd name="connsiteY14913" fmla="*/ 824753 h 2128862"/>
              <a:gd name="connsiteX14914" fmla="*/ 2167270 w 2482948"/>
              <a:gd name="connsiteY14914" fmla="*/ 820599 h 2128862"/>
              <a:gd name="connsiteX14915" fmla="*/ 2167296 w 2482948"/>
              <a:gd name="connsiteY14915" fmla="*/ 820419 h 2128862"/>
              <a:gd name="connsiteX14916" fmla="*/ 700041 w 2482948"/>
              <a:gd name="connsiteY14916" fmla="*/ 818999 h 2128862"/>
              <a:gd name="connsiteX14917" fmla="*/ 693530 w 2482948"/>
              <a:gd name="connsiteY14917" fmla="*/ 826318 h 2128862"/>
              <a:gd name="connsiteX14918" fmla="*/ 693996 w 2482948"/>
              <a:gd name="connsiteY14918" fmla="*/ 826707 h 2128862"/>
              <a:gd name="connsiteX14919" fmla="*/ 694350 w 2482948"/>
              <a:gd name="connsiteY14919" fmla="*/ 827001 h 2128862"/>
              <a:gd name="connsiteX14920" fmla="*/ 696772 w 2482948"/>
              <a:gd name="connsiteY14920" fmla="*/ 824371 h 2128862"/>
              <a:gd name="connsiteX14921" fmla="*/ 700912 w 2482948"/>
              <a:gd name="connsiteY14921" fmla="*/ 819873 h 2128862"/>
              <a:gd name="connsiteX14922" fmla="*/ 2145658 w 2482948"/>
              <a:gd name="connsiteY14922" fmla="*/ 818268 h 2128862"/>
              <a:gd name="connsiteX14923" fmla="*/ 2133296 w 2482948"/>
              <a:gd name="connsiteY14923" fmla="*/ 821256 h 2128862"/>
              <a:gd name="connsiteX14924" fmla="*/ 2145348 w 2482948"/>
              <a:gd name="connsiteY14924" fmla="*/ 822519 h 2128862"/>
              <a:gd name="connsiteX14925" fmla="*/ 2146027 w 2482948"/>
              <a:gd name="connsiteY14925" fmla="*/ 818305 h 2128862"/>
              <a:gd name="connsiteX14926" fmla="*/ 985001 w 2482948"/>
              <a:gd name="connsiteY14926" fmla="*/ 818261 h 2128862"/>
              <a:gd name="connsiteX14927" fmla="*/ 983555 w 2482948"/>
              <a:gd name="connsiteY14927" fmla="*/ 819301 h 2128862"/>
              <a:gd name="connsiteX14928" fmla="*/ 982658 w 2482948"/>
              <a:gd name="connsiteY14928" fmla="*/ 819947 h 2128862"/>
              <a:gd name="connsiteX14929" fmla="*/ 1005054 w 2482948"/>
              <a:gd name="connsiteY14929" fmla="*/ 830316 h 2128862"/>
              <a:gd name="connsiteX14930" fmla="*/ 1008046 w 2482948"/>
              <a:gd name="connsiteY14930" fmla="*/ 831070 h 2128862"/>
              <a:gd name="connsiteX14931" fmla="*/ 1010053 w 2482948"/>
              <a:gd name="connsiteY14931" fmla="*/ 831576 h 2128862"/>
              <a:gd name="connsiteX14932" fmla="*/ 1011040 w 2482948"/>
              <a:gd name="connsiteY14932" fmla="*/ 831824 h 2128862"/>
              <a:gd name="connsiteX14933" fmla="*/ 1012498 w 2482948"/>
              <a:gd name="connsiteY14933" fmla="*/ 825474 h 2128862"/>
              <a:gd name="connsiteX14934" fmla="*/ 1012554 w 2482948"/>
              <a:gd name="connsiteY14934" fmla="*/ 825232 h 2128862"/>
              <a:gd name="connsiteX14935" fmla="*/ 1012558 w 2482948"/>
              <a:gd name="connsiteY14935" fmla="*/ 825213 h 2128862"/>
              <a:gd name="connsiteX14936" fmla="*/ 1012396 w 2482948"/>
              <a:gd name="connsiteY14936" fmla="*/ 825121 h 2128862"/>
              <a:gd name="connsiteX14937" fmla="*/ 1010018 w 2482948"/>
              <a:gd name="connsiteY14937" fmla="*/ 823776 h 2128862"/>
              <a:gd name="connsiteX14938" fmla="*/ 1064759 w 2482948"/>
              <a:gd name="connsiteY14938" fmla="*/ 818236 h 2128862"/>
              <a:gd name="connsiteX14939" fmla="*/ 1063227 w 2482948"/>
              <a:gd name="connsiteY14939" fmla="*/ 821247 h 2128862"/>
              <a:gd name="connsiteX14940" fmla="*/ 1063188 w 2482948"/>
              <a:gd name="connsiteY14940" fmla="*/ 821873 h 2128862"/>
              <a:gd name="connsiteX14941" fmla="*/ 1065630 w 2482948"/>
              <a:gd name="connsiteY14941" fmla="*/ 818403 h 2128862"/>
              <a:gd name="connsiteX14942" fmla="*/ 1065527 w 2482948"/>
              <a:gd name="connsiteY14942" fmla="*/ 818384 h 2128862"/>
              <a:gd name="connsiteX14943" fmla="*/ 1947121 w 2482948"/>
              <a:gd name="connsiteY14943" fmla="*/ 818086 h 2128862"/>
              <a:gd name="connsiteX14944" fmla="*/ 1938739 w 2482948"/>
              <a:gd name="connsiteY14944" fmla="*/ 834272 h 2128862"/>
              <a:gd name="connsiteX14945" fmla="*/ 1922394 w 2482948"/>
              <a:gd name="connsiteY14945" fmla="*/ 865835 h 2128862"/>
              <a:gd name="connsiteX14946" fmla="*/ 1922379 w 2482948"/>
              <a:gd name="connsiteY14946" fmla="*/ 865865 h 2128862"/>
              <a:gd name="connsiteX14947" fmla="*/ 1920856 w 2482948"/>
              <a:gd name="connsiteY14947" fmla="*/ 869340 h 2128862"/>
              <a:gd name="connsiteX14948" fmla="*/ 1920619 w 2482948"/>
              <a:gd name="connsiteY14948" fmla="*/ 870765 h 2128862"/>
              <a:gd name="connsiteX14949" fmla="*/ 1920448 w 2482948"/>
              <a:gd name="connsiteY14949" fmla="*/ 871790 h 2128862"/>
              <a:gd name="connsiteX14950" fmla="*/ 1920418 w 2482948"/>
              <a:gd name="connsiteY14950" fmla="*/ 872421 h 2128862"/>
              <a:gd name="connsiteX14951" fmla="*/ 1938026 w 2482948"/>
              <a:gd name="connsiteY14951" fmla="*/ 873996 h 2128862"/>
              <a:gd name="connsiteX14952" fmla="*/ 1938272 w 2482948"/>
              <a:gd name="connsiteY14952" fmla="*/ 870797 h 2128862"/>
              <a:gd name="connsiteX14953" fmla="*/ 1938599 w 2482948"/>
              <a:gd name="connsiteY14953" fmla="*/ 866552 h 2128862"/>
              <a:gd name="connsiteX14954" fmla="*/ 1039117 w 2482948"/>
              <a:gd name="connsiteY14954" fmla="*/ 817889 h 2128862"/>
              <a:gd name="connsiteX14955" fmla="*/ 1039096 w 2482948"/>
              <a:gd name="connsiteY14955" fmla="*/ 818034 h 2128862"/>
              <a:gd name="connsiteX14956" fmla="*/ 1039092 w 2482948"/>
              <a:gd name="connsiteY14956" fmla="*/ 818060 h 2128862"/>
              <a:gd name="connsiteX14957" fmla="*/ 1039090 w 2482948"/>
              <a:gd name="connsiteY14957" fmla="*/ 818075 h 2128862"/>
              <a:gd name="connsiteX14958" fmla="*/ 1039153 w 2482948"/>
              <a:gd name="connsiteY14958" fmla="*/ 818129 h 2128862"/>
              <a:gd name="connsiteX14959" fmla="*/ 1039201 w 2482948"/>
              <a:gd name="connsiteY14959" fmla="*/ 818169 h 2128862"/>
              <a:gd name="connsiteX14960" fmla="*/ 1039181 w 2482948"/>
              <a:gd name="connsiteY14960" fmla="*/ 818102 h 2128862"/>
              <a:gd name="connsiteX14961" fmla="*/ 1025416 w 2482948"/>
              <a:gd name="connsiteY14961" fmla="*/ 817845 h 2128862"/>
              <a:gd name="connsiteX14962" fmla="*/ 1025303 w 2482948"/>
              <a:gd name="connsiteY14962" fmla="*/ 818534 h 2128862"/>
              <a:gd name="connsiteX14963" fmla="*/ 1025400 w 2482948"/>
              <a:gd name="connsiteY14963" fmla="*/ 818600 h 2128862"/>
              <a:gd name="connsiteX14964" fmla="*/ 1025758 w 2482948"/>
              <a:gd name="connsiteY14964" fmla="*/ 818841 h 2128862"/>
              <a:gd name="connsiteX14965" fmla="*/ 1854733 w 2482948"/>
              <a:gd name="connsiteY14965" fmla="*/ 817627 h 2128862"/>
              <a:gd name="connsiteX14966" fmla="*/ 1844043 w 2482948"/>
              <a:gd name="connsiteY14966" fmla="*/ 819360 h 2128862"/>
              <a:gd name="connsiteX14967" fmla="*/ 1839744 w 2482948"/>
              <a:gd name="connsiteY14967" fmla="*/ 818857 h 2128862"/>
              <a:gd name="connsiteX14968" fmla="*/ 1839671 w 2482948"/>
              <a:gd name="connsiteY14968" fmla="*/ 819562 h 2128862"/>
              <a:gd name="connsiteX14969" fmla="*/ 1843905 w 2482948"/>
              <a:gd name="connsiteY14969" fmla="*/ 819912 h 2128862"/>
              <a:gd name="connsiteX14970" fmla="*/ 1854296 w 2482948"/>
              <a:gd name="connsiteY14970" fmla="*/ 818442 h 2128862"/>
              <a:gd name="connsiteX14971" fmla="*/ 1829133 w 2482948"/>
              <a:gd name="connsiteY14971" fmla="*/ 817614 h 2128862"/>
              <a:gd name="connsiteX14972" fmla="*/ 1828828 w 2482948"/>
              <a:gd name="connsiteY14972" fmla="*/ 818287 h 2128862"/>
              <a:gd name="connsiteX14973" fmla="*/ 1828710 w 2482948"/>
              <a:gd name="connsiteY14973" fmla="*/ 818547 h 2128862"/>
              <a:gd name="connsiteX14974" fmla="*/ 1828663 w 2482948"/>
              <a:gd name="connsiteY14974" fmla="*/ 818651 h 2128862"/>
              <a:gd name="connsiteX14975" fmla="*/ 1835241 w 2482948"/>
              <a:gd name="connsiteY14975" fmla="*/ 819195 h 2128862"/>
              <a:gd name="connsiteX14976" fmla="*/ 1835332 w 2482948"/>
              <a:gd name="connsiteY14976" fmla="*/ 818340 h 2128862"/>
              <a:gd name="connsiteX14977" fmla="*/ 1832404 w 2482948"/>
              <a:gd name="connsiteY14977" fmla="*/ 817997 h 2128862"/>
              <a:gd name="connsiteX14978" fmla="*/ 1433494 w 2482948"/>
              <a:gd name="connsiteY14978" fmla="*/ 817588 h 2128862"/>
              <a:gd name="connsiteX14979" fmla="*/ 1432665 w 2482948"/>
              <a:gd name="connsiteY14979" fmla="*/ 821350 h 2128862"/>
              <a:gd name="connsiteX14980" fmla="*/ 1439074 w 2482948"/>
              <a:gd name="connsiteY14980" fmla="*/ 822532 h 2128862"/>
              <a:gd name="connsiteX14981" fmla="*/ 1440614 w 2482948"/>
              <a:gd name="connsiteY14981" fmla="*/ 823215 h 2128862"/>
              <a:gd name="connsiteX14982" fmla="*/ 1441455 w 2482948"/>
              <a:gd name="connsiteY14982" fmla="*/ 819376 h 2128862"/>
              <a:gd name="connsiteX14983" fmla="*/ 1439901 w 2482948"/>
              <a:gd name="connsiteY14983" fmla="*/ 818671 h 2128862"/>
              <a:gd name="connsiteX14984" fmla="*/ 2252389 w 2482948"/>
              <a:gd name="connsiteY14984" fmla="*/ 817564 h 2128862"/>
              <a:gd name="connsiteX14985" fmla="*/ 2235914 w 2482948"/>
              <a:gd name="connsiteY14985" fmla="*/ 833701 h 2128862"/>
              <a:gd name="connsiteX14986" fmla="*/ 2234182 w 2482948"/>
              <a:gd name="connsiteY14986" fmla="*/ 835567 h 2128862"/>
              <a:gd name="connsiteX14987" fmla="*/ 2233554 w 2482948"/>
              <a:gd name="connsiteY14987" fmla="*/ 841017 h 2128862"/>
              <a:gd name="connsiteX14988" fmla="*/ 2232913 w 2482948"/>
              <a:gd name="connsiteY14988" fmla="*/ 846574 h 2128862"/>
              <a:gd name="connsiteX14989" fmla="*/ 2235749 w 2482948"/>
              <a:gd name="connsiteY14989" fmla="*/ 849623 h 2128862"/>
              <a:gd name="connsiteX14990" fmla="*/ 2241498 w 2482948"/>
              <a:gd name="connsiteY14990" fmla="*/ 855805 h 2128862"/>
              <a:gd name="connsiteX14991" fmla="*/ 2248980 w 2482948"/>
              <a:gd name="connsiteY14991" fmla="*/ 847102 h 2128862"/>
              <a:gd name="connsiteX14992" fmla="*/ 2249360 w 2482948"/>
              <a:gd name="connsiteY14992" fmla="*/ 846659 h 2128862"/>
              <a:gd name="connsiteX14993" fmla="*/ 2249567 w 2482948"/>
              <a:gd name="connsiteY14993" fmla="*/ 844672 h 2128862"/>
              <a:gd name="connsiteX14994" fmla="*/ 724631 w 2482948"/>
              <a:gd name="connsiteY14994" fmla="*/ 817469 h 2128862"/>
              <a:gd name="connsiteX14995" fmla="*/ 715893 w 2482948"/>
              <a:gd name="connsiteY14995" fmla="*/ 827074 h 2128862"/>
              <a:gd name="connsiteX14996" fmla="*/ 716164 w 2482948"/>
              <a:gd name="connsiteY14996" fmla="*/ 827253 h 2128862"/>
              <a:gd name="connsiteX14997" fmla="*/ 716244 w 2482948"/>
              <a:gd name="connsiteY14997" fmla="*/ 827306 h 2128862"/>
              <a:gd name="connsiteX14998" fmla="*/ 716354 w 2482948"/>
              <a:gd name="connsiteY14998" fmla="*/ 827379 h 2128862"/>
              <a:gd name="connsiteX14999" fmla="*/ 724919 w 2482948"/>
              <a:gd name="connsiteY14999" fmla="*/ 817701 h 2128862"/>
              <a:gd name="connsiteX15000" fmla="*/ 1817978 w 2482948"/>
              <a:gd name="connsiteY15000" fmla="*/ 816308 h 2128862"/>
              <a:gd name="connsiteX15001" fmla="*/ 1817958 w 2482948"/>
              <a:gd name="connsiteY15001" fmla="*/ 816564 h 2128862"/>
              <a:gd name="connsiteX15002" fmla="*/ 1822257 w 2482948"/>
              <a:gd name="connsiteY15002" fmla="*/ 818120 h 2128862"/>
              <a:gd name="connsiteX15003" fmla="*/ 1823825 w 2482948"/>
              <a:gd name="connsiteY15003" fmla="*/ 818250 h 2128862"/>
              <a:gd name="connsiteX15004" fmla="*/ 1823833 w 2482948"/>
              <a:gd name="connsiteY15004" fmla="*/ 818233 h 2128862"/>
              <a:gd name="connsiteX15005" fmla="*/ 1823910 w 2482948"/>
              <a:gd name="connsiteY15005" fmla="*/ 818062 h 2128862"/>
              <a:gd name="connsiteX15006" fmla="*/ 1824365 w 2482948"/>
              <a:gd name="connsiteY15006" fmla="*/ 817056 h 2128862"/>
              <a:gd name="connsiteX15007" fmla="*/ 1822029 w 2482948"/>
              <a:gd name="connsiteY15007" fmla="*/ 816782 h 2128862"/>
              <a:gd name="connsiteX15008" fmla="*/ 1880210 w 2482948"/>
              <a:gd name="connsiteY15008" fmla="*/ 815732 h 2128862"/>
              <a:gd name="connsiteX15009" fmla="*/ 1862631 w 2482948"/>
              <a:gd name="connsiteY15009" fmla="*/ 820044 h 2128862"/>
              <a:gd name="connsiteX15010" fmla="*/ 1862164 w 2482948"/>
              <a:gd name="connsiteY15010" fmla="*/ 823884 h 2128862"/>
              <a:gd name="connsiteX15011" fmla="*/ 1861658 w 2482948"/>
              <a:gd name="connsiteY15011" fmla="*/ 828052 h 2128862"/>
              <a:gd name="connsiteX15012" fmla="*/ 1868420 w 2482948"/>
              <a:gd name="connsiteY15012" fmla="*/ 827796 h 2128862"/>
              <a:gd name="connsiteX15013" fmla="*/ 1879216 w 2482948"/>
              <a:gd name="connsiteY15013" fmla="*/ 822748 h 2128862"/>
              <a:gd name="connsiteX15014" fmla="*/ 1880068 w 2482948"/>
              <a:gd name="connsiteY15014" fmla="*/ 816732 h 2128862"/>
              <a:gd name="connsiteX15015" fmla="*/ 1880188 w 2482948"/>
              <a:gd name="connsiteY15015" fmla="*/ 815884 h 2128862"/>
              <a:gd name="connsiteX15016" fmla="*/ 1800995 w 2482948"/>
              <a:gd name="connsiteY15016" fmla="*/ 815578 h 2128862"/>
              <a:gd name="connsiteX15017" fmla="*/ 1799112 w 2482948"/>
              <a:gd name="connsiteY15017" fmla="*/ 819704 h 2128862"/>
              <a:gd name="connsiteX15018" fmla="*/ 1807974 w 2482948"/>
              <a:gd name="connsiteY15018" fmla="*/ 823548 h 2128862"/>
              <a:gd name="connsiteX15019" fmla="*/ 1809861 w 2482948"/>
              <a:gd name="connsiteY15019" fmla="*/ 824366 h 2128862"/>
              <a:gd name="connsiteX15020" fmla="*/ 1812238 w 2482948"/>
              <a:gd name="connsiteY15020" fmla="*/ 825397 h 2128862"/>
              <a:gd name="connsiteX15021" fmla="*/ 1812681 w 2482948"/>
              <a:gd name="connsiteY15021" fmla="*/ 819878 h 2128862"/>
              <a:gd name="connsiteX15022" fmla="*/ 1047753 w 2482948"/>
              <a:gd name="connsiteY15022" fmla="*/ 815552 h 2128862"/>
              <a:gd name="connsiteX15023" fmla="*/ 1047524 w 2482948"/>
              <a:gd name="connsiteY15023" fmla="*/ 817257 h 2128862"/>
              <a:gd name="connsiteX15024" fmla="*/ 1047709 w 2482948"/>
              <a:gd name="connsiteY15024" fmla="*/ 817466 h 2128862"/>
              <a:gd name="connsiteX15025" fmla="*/ 1048142 w 2482948"/>
              <a:gd name="connsiteY15025" fmla="*/ 817953 h 2128862"/>
              <a:gd name="connsiteX15026" fmla="*/ 1048147 w 2482948"/>
              <a:gd name="connsiteY15026" fmla="*/ 817958 h 2128862"/>
              <a:gd name="connsiteX15027" fmla="*/ 1048525 w 2482948"/>
              <a:gd name="connsiteY15027" fmla="*/ 817503 h 2128862"/>
              <a:gd name="connsiteX15028" fmla="*/ 1048627 w 2482948"/>
              <a:gd name="connsiteY15028" fmla="*/ 817381 h 2128862"/>
              <a:gd name="connsiteX15029" fmla="*/ 1048587 w 2482948"/>
              <a:gd name="connsiteY15029" fmla="*/ 816771 h 2128862"/>
              <a:gd name="connsiteX15030" fmla="*/ 2338673 w 2482948"/>
              <a:gd name="connsiteY15030" fmla="*/ 815471 h 2128862"/>
              <a:gd name="connsiteX15031" fmla="*/ 2338226 w 2482948"/>
              <a:gd name="connsiteY15031" fmla="*/ 816189 h 2128862"/>
              <a:gd name="connsiteX15032" fmla="*/ 2330642 w 2482948"/>
              <a:gd name="connsiteY15032" fmla="*/ 825014 h 2128862"/>
              <a:gd name="connsiteX15033" fmla="*/ 2325666 w 2482948"/>
              <a:gd name="connsiteY15033" fmla="*/ 831621 h 2128862"/>
              <a:gd name="connsiteX15034" fmla="*/ 2325779 w 2482948"/>
              <a:gd name="connsiteY15034" fmla="*/ 837863 h 2128862"/>
              <a:gd name="connsiteX15035" fmla="*/ 2321625 w 2482948"/>
              <a:gd name="connsiteY15035" fmla="*/ 863335 h 2128862"/>
              <a:gd name="connsiteX15036" fmla="*/ 2338288 w 2482948"/>
              <a:gd name="connsiteY15036" fmla="*/ 838740 h 2128862"/>
              <a:gd name="connsiteX15037" fmla="*/ 1419905 w 2482948"/>
              <a:gd name="connsiteY15037" fmla="*/ 815290 h 2128862"/>
              <a:gd name="connsiteX15038" fmla="*/ 1419365 w 2482948"/>
              <a:gd name="connsiteY15038" fmla="*/ 817685 h 2128862"/>
              <a:gd name="connsiteX15039" fmla="*/ 1419102 w 2482948"/>
              <a:gd name="connsiteY15039" fmla="*/ 818850 h 2128862"/>
              <a:gd name="connsiteX15040" fmla="*/ 1427581 w 2482948"/>
              <a:gd name="connsiteY15040" fmla="*/ 820413 h 2128862"/>
              <a:gd name="connsiteX15041" fmla="*/ 1427611 w 2482948"/>
              <a:gd name="connsiteY15041" fmla="*/ 820282 h 2128862"/>
              <a:gd name="connsiteX15042" fmla="*/ 1427712 w 2482948"/>
              <a:gd name="connsiteY15042" fmla="*/ 819830 h 2128862"/>
              <a:gd name="connsiteX15043" fmla="*/ 1428410 w 2482948"/>
              <a:gd name="connsiteY15043" fmla="*/ 816728 h 2128862"/>
              <a:gd name="connsiteX15044" fmla="*/ 1885730 w 2482948"/>
              <a:gd name="connsiteY15044" fmla="*/ 814378 h 2128862"/>
              <a:gd name="connsiteX15045" fmla="*/ 1885430 w 2482948"/>
              <a:gd name="connsiteY15045" fmla="*/ 814452 h 2128862"/>
              <a:gd name="connsiteX15046" fmla="*/ 1885338 w 2482948"/>
              <a:gd name="connsiteY15046" fmla="*/ 815103 h 2128862"/>
              <a:gd name="connsiteX15047" fmla="*/ 1885542 w 2482948"/>
              <a:gd name="connsiteY15047" fmla="*/ 814725 h 2128862"/>
              <a:gd name="connsiteX15048" fmla="*/ 887009 w 2482948"/>
              <a:gd name="connsiteY15048" fmla="*/ 814355 h 2128862"/>
              <a:gd name="connsiteX15049" fmla="*/ 881867 w 2482948"/>
              <a:gd name="connsiteY15049" fmla="*/ 815291 h 2128862"/>
              <a:gd name="connsiteX15050" fmla="*/ 878857 w 2482948"/>
              <a:gd name="connsiteY15050" fmla="*/ 815840 h 2128862"/>
              <a:gd name="connsiteX15051" fmla="*/ 878621 w 2482948"/>
              <a:gd name="connsiteY15051" fmla="*/ 815883 h 2128862"/>
              <a:gd name="connsiteX15052" fmla="*/ 879052 w 2482948"/>
              <a:gd name="connsiteY15052" fmla="*/ 816000 h 2128862"/>
              <a:gd name="connsiteX15053" fmla="*/ 879246 w 2482948"/>
              <a:gd name="connsiteY15053" fmla="*/ 816052 h 2128862"/>
              <a:gd name="connsiteX15054" fmla="*/ 879673 w 2482948"/>
              <a:gd name="connsiteY15054" fmla="*/ 816169 h 2128862"/>
              <a:gd name="connsiteX15055" fmla="*/ 1478886 w 2482948"/>
              <a:gd name="connsiteY15055" fmla="*/ 813836 h 2128862"/>
              <a:gd name="connsiteX15056" fmla="*/ 1478267 w 2482948"/>
              <a:gd name="connsiteY15056" fmla="*/ 815870 h 2128862"/>
              <a:gd name="connsiteX15057" fmla="*/ 1479695 w 2482948"/>
              <a:gd name="connsiteY15057" fmla="*/ 816551 h 2128862"/>
              <a:gd name="connsiteX15058" fmla="*/ 1488117 w 2482948"/>
              <a:gd name="connsiteY15058" fmla="*/ 820563 h 2128862"/>
              <a:gd name="connsiteX15059" fmla="*/ 1489128 w 2482948"/>
              <a:gd name="connsiteY15059" fmla="*/ 817999 h 2128862"/>
              <a:gd name="connsiteX15060" fmla="*/ 1482045 w 2482948"/>
              <a:gd name="connsiteY15060" fmla="*/ 814538 h 2128862"/>
              <a:gd name="connsiteX15061" fmla="*/ 1481680 w 2482948"/>
              <a:gd name="connsiteY15061" fmla="*/ 814397 h 2128862"/>
              <a:gd name="connsiteX15062" fmla="*/ 1448302 w 2482948"/>
              <a:gd name="connsiteY15062" fmla="*/ 813770 h 2128862"/>
              <a:gd name="connsiteX15063" fmla="*/ 1447123 w 2482948"/>
              <a:gd name="connsiteY15063" fmla="*/ 817315 h 2128862"/>
              <a:gd name="connsiteX15064" fmla="*/ 1456743 w 2482948"/>
              <a:gd name="connsiteY15064" fmla="*/ 821669 h 2128862"/>
              <a:gd name="connsiteX15065" fmla="*/ 1457866 w 2482948"/>
              <a:gd name="connsiteY15065" fmla="*/ 818172 h 2128862"/>
              <a:gd name="connsiteX15066" fmla="*/ 1297981 w 2482948"/>
              <a:gd name="connsiteY15066" fmla="*/ 813737 h 2128862"/>
              <a:gd name="connsiteX15067" fmla="*/ 1273165 w 2482948"/>
              <a:gd name="connsiteY15067" fmla="*/ 825735 h 2128862"/>
              <a:gd name="connsiteX15068" fmla="*/ 1273100 w 2482948"/>
              <a:gd name="connsiteY15068" fmla="*/ 825795 h 2128862"/>
              <a:gd name="connsiteX15069" fmla="*/ 1269607 w 2482948"/>
              <a:gd name="connsiteY15069" fmla="*/ 829028 h 2128862"/>
              <a:gd name="connsiteX15070" fmla="*/ 1278453 w 2482948"/>
              <a:gd name="connsiteY15070" fmla="*/ 830453 h 2128862"/>
              <a:gd name="connsiteX15071" fmla="*/ 1278508 w 2482948"/>
              <a:gd name="connsiteY15071" fmla="*/ 830462 h 2128862"/>
              <a:gd name="connsiteX15072" fmla="*/ 1278508 w 2482948"/>
              <a:gd name="connsiteY15072" fmla="*/ 830462 h 2128862"/>
              <a:gd name="connsiteX15073" fmla="*/ 1303807 w 2482948"/>
              <a:gd name="connsiteY15073" fmla="*/ 818120 h 2128862"/>
              <a:gd name="connsiteX15074" fmla="*/ 1304297 w 2482948"/>
              <a:gd name="connsiteY15074" fmla="*/ 818017 h 2128862"/>
              <a:gd name="connsiteX15075" fmla="*/ 1307423 w 2482948"/>
              <a:gd name="connsiteY15075" fmla="*/ 814953 h 2128862"/>
              <a:gd name="connsiteX15076" fmla="*/ 1365029 w 2482948"/>
              <a:gd name="connsiteY15076" fmla="*/ 813568 h 2128862"/>
              <a:gd name="connsiteX15077" fmla="*/ 1362745 w 2482948"/>
              <a:gd name="connsiteY15077" fmla="*/ 814053 h 2128862"/>
              <a:gd name="connsiteX15078" fmla="*/ 1369524 w 2482948"/>
              <a:gd name="connsiteY15078" fmla="*/ 815455 h 2128862"/>
              <a:gd name="connsiteX15079" fmla="*/ 1386238 w 2482948"/>
              <a:gd name="connsiteY15079" fmla="*/ 818910 h 2128862"/>
              <a:gd name="connsiteX15080" fmla="*/ 1387650 w 2482948"/>
              <a:gd name="connsiteY15080" fmla="*/ 818653 h 2128862"/>
              <a:gd name="connsiteX15081" fmla="*/ 1389899 w 2482948"/>
              <a:gd name="connsiteY15081" fmla="*/ 818242 h 2128862"/>
              <a:gd name="connsiteX15082" fmla="*/ 1389902 w 2482948"/>
              <a:gd name="connsiteY15082" fmla="*/ 818241 h 2128862"/>
              <a:gd name="connsiteX15083" fmla="*/ 1795493 w 2482948"/>
              <a:gd name="connsiteY15083" fmla="*/ 813553 h 2128862"/>
              <a:gd name="connsiteX15084" fmla="*/ 1795336 w 2482948"/>
              <a:gd name="connsiteY15084" fmla="*/ 816521 h 2128862"/>
              <a:gd name="connsiteX15085" fmla="*/ 1796519 w 2482948"/>
              <a:gd name="connsiteY15085" fmla="*/ 813931 h 2128862"/>
              <a:gd name="connsiteX15086" fmla="*/ 1795661 w 2482948"/>
              <a:gd name="connsiteY15086" fmla="*/ 813615 h 2128862"/>
              <a:gd name="connsiteX15087" fmla="*/ 1880534 w 2482948"/>
              <a:gd name="connsiteY15087" fmla="*/ 813443 h 2128862"/>
              <a:gd name="connsiteX15088" fmla="*/ 1880114 w 2482948"/>
              <a:gd name="connsiteY15088" fmla="*/ 813511 h 2128862"/>
              <a:gd name="connsiteX15089" fmla="*/ 1878540 w 2482948"/>
              <a:gd name="connsiteY15089" fmla="*/ 813766 h 2128862"/>
              <a:gd name="connsiteX15090" fmla="*/ 1863090 w 2482948"/>
              <a:gd name="connsiteY15090" fmla="*/ 816272 h 2128862"/>
              <a:gd name="connsiteX15091" fmla="*/ 1862993 w 2482948"/>
              <a:gd name="connsiteY15091" fmla="*/ 817067 h 2128862"/>
              <a:gd name="connsiteX15092" fmla="*/ 1862984 w 2482948"/>
              <a:gd name="connsiteY15092" fmla="*/ 817138 h 2128862"/>
              <a:gd name="connsiteX15093" fmla="*/ 1862975 w 2482948"/>
              <a:gd name="connsiteY15093" fmla="*/ 817214 h 2128862"/>
              <a:gd name="connsiteX15094" fmla="*/ 1865909 w 2482948"/>
              <a:gd name="connsiteY15094" fmla="*/ 816798 h 2128862"/>
              <a:gd name="connsiteX15095" fmla="*/ 1867797 w 2482948"/>
              <a:gd name="connsiteY15095" fmla="*/ 816531 h 2128862"/>
              <a:gd name="connsiteX15096" fmla="*/ 1878732 w 2482948"/>
              <a:gd name="connsiteY15096" fmla="*/ 814984 h 2128862"/>
              <a:gd name="connsiteX15097" fmla="*/ 1879990 w 2482948"/>
              <a:gd name="connsiteY15097" fmla="*/ 814490 h 2128862"/>
              <a:gd name="connsiteX15098" fmla="*/ 1880409 w 2482948"/>
              <a:gd name="connsiteY15098" fmla="*/ 814325 h 2128862"/>
              <a:gd name="connsiteX15099" fmla="*/ 991717 w 2482948"/>
              <a:gd name="connsiteY15099" fmla="*/ 813429 h 2128862"/>
              <a:gd name="connsiteX15100" fmla="*/ 991113 w 2482948"/>
              <a:gd name="connsiteY15100" fmla="*/ 813864 h 2128862"/>
              <a:gd name="connsiteX15101" fmla="*/ 990286 w 2482948"/>
              <a:gd name="connsiteY15101" fmla="*/ 814459 h 2128862"/>
              <a:gd name="connsiteX15102" fmla="*/ 994234 w 2482948"/>
              <a:gd name="connsiteY15102" fmla="*/ 815326 h 2128862"/>
              <a:gd name="connsiteX15103" fmla="*/ 994646 w 2482948"/>
              <a:gd name="connsiteY15103" fmla="*/ 815416 h 2128862"/>
              <a:gd name="connsiteX15104" fmla="*/ 995603 w 2482948"/>
              <a:gd name="connsiteY15104" fmla="*/ 815626 h 2128862"/>
              <a:gd name="connsiteX15105" fmla="*/ 1463790 w 2482948"/>
              <a:gd name="connsiteY15105" fmla="*/ 813306 h 2128862"/>
              <a:gd name="connsiteX15106" fmla="*/ 1462790 w 2482948"/>
              <a:gd name="connsiteY15106" fmla="*/ 816450 h 2128862"/>
              <a:gd name="connsiteX15107" fmla="*/ 1462782 w 2482948"/>
              <a:gd name="connsiteY15107" fmla="*/ 816475 h 2128862"/>
              <a:gd name="connsiteX15108" fmla="*/ 1462486 w 2482948"/>
              <a:gd name="connsiteY15108" fmla="*/ 817407 h 2128862"/>
              <a:gd name="connsiteX15109" fmla="*/ 1472659 w 2482948"/>
              <a:gd name="connsiteY15109" fmla="*/ 822180 h 2128862"/>
              <a:gd name="connsiteX15110" fmla="*/ 1473894 w 2482948"/>
              <a:gd name="connsiteY15110" fmla="*/ 818164 h 2128862"/>
              <a:gd name="connsiteX15111" fmla="*/ 1073183 w 2482948"/>
              <a:gd name="connsiteY15111" fmla="*/ 813166 h 2128862"/>
              <a:gd name="connsiteX15112" fmla="*/ 1072541 w 2482948"/>
              <a:gd name="connsiteY15112" fmla="*/ 814756 h 2128862"/>
              <a:gd name="connsiteX15113" fmla="*/ 1072928 w 2482948"/>
              <a:gd name="connsiteY15113" fmla="*/ 814830 h 2128862"/>
              <a:gd name="connsiteX15114" fmla="*/ 1073017 w 2482948"/>
              <a:gd name="connsiteY15114" fmla="*/ 814847 h 2128862"/>
              <a:gd name="connsiteX15115" fmla="*/ 1073124 w 2482948"/>
              <a:gd name="connsiteY15115" fmla="*/ 814867 h 2128862"/>
              <a:gd name="connsiteX15116" fmla="*/ 1073152 w 2482948"/>
              <a:gd name="connsiteY15116" fmla="*/ 814074 h 2128862"/>
              <a:gd name="connsiteX15117" fmla="*/ 1495841 w 2482948"/>
              <a:gd name="connsiteY15117" fmla="*/ 813011 h 2128862"/>
              <a:gd name="connsiteX15118" fmla="*/ 1495762 w 2482948"/>
              <a:gd name="connsiteY15118" fmla="*/ 813214 h 2128862"/>
              <a:gd name="connsiteX15119" fmla="*/ 1494949 w 2482948"/>
              <a:gd name="connsiteY15119" fmla="*/ 815297 h 2128862"/>
              <a:gd name="connsiteX15120" fmla="*/ 1504272 w 2482948"/>
              <a:gd name="connsiteY15120" fmla="*/ 818887 h 2128862"/>
              <a:gd name="connsiteX15121" fmla="*/ 1503719 w 2482948"/>
              <a:gd name="connsiteY15121" fmla="*/ 818301 h 2128862"/>
              <a:gd name="connsiteX15122" fmla="*/ 1503668 w 2482948"/>
              <a:gd name="connsiteY15122" fmla="*/ 818247 h 2128862"/>
              <a:gd name="connsiteX15123" fmla="*/ 1501219 w 2482948"/>
              <a:gd name="connsiteY15123" fmla="*/ 815652 h 2128862"/>
              <a:gd name="connsiteX15124" fmla="*/ 1033281 w 2482948"/>
              <a:gd name="connsiteY15124" fmla="*/ 812183 h 2128862"/>
              <a:gd name="connsiteX15125" fmla="*/ 1033153 w 2482948"/>
              <a:gd name="connsiteY15125" fmla="*/ 813032 h 2128862"/>
              <a:gd name="connsiteX15126" fmla="*/ 1035215 w 2482948"/>
              <a:gd name="connsiteY15126" fmla="*/ 814783 h 2128862"/>
              <a:gd name="connsiteX15127" fmla="*/ 1035444 w 2482948"/>
              <a:gd name="connsiteY15127" fmla="*/ 812939 h 2128862"/>
              <a:gd name="connsiteX15128" fmla="*/ 1035485 w 2482948"/>
              <a:gd name="connsiteY15128" fmla="*/ 812607 h 2128862"/>
              <a:gd name="connsiteX15129" fmla="*/ 1035220 w 2482948"/>
              <a:gd name="connsiteY15129" fmla="*/ 812556 h 2128862"/>
              <a:gd name="connsiteX15130" fmla="*/ 1035082 w 2482948"/>
              <a:gd name="connsiteY15130" fmla="*/ 812529 h 2128862"/>
              <a:gd name="connsiteX15131" fmla="*/ 1470431 w 2482948"/>
              <a:gd name="connsiteY15131" fmla="*/ 812137 h 2128862"/>
              <a:gd name="connsiteX15132" fmla="*/ 1470467 w 2482948"/>
              <a:gd name="connsiteY15132" fmla="*/ 812154 h 2128862"/>
              <a:gd name="connsiteX15133" fmla="*/ 1470993 w 2482948"/>
              <a:gd name="connsiteY15133" fmla="*/ 812405 h 2128862"/>
              <a:gd name="connsiteX15134" fmla="*/ 1475068 w 2482948"/>
              <a:gd name="connsiteY15134" fmla="*/ 814346 h 2128862"/>
              <a:gd name="connsiteX15135" fmla="*/ 1475438 w 2482948"/>
              <a:gd name="connsiteY15135" fmla="*/ 813143 h 2128862"/>
              <a:gd name="connsiteX15136" fmla="*/ 1471450 w 2482948"/>
              <a:gd name="connsiteY15136" fmla="*/ 812342 h 2128862"/>
              <a:gd name="connsiteX15137" fmla="*/ 1657516 w 2482948"/>
              <a:gd name="connsiteY15137" fmla="*/ 812072 h 2128862"/>
              <a:gd name="connsiteX15138" fmla="*/ 1657251 w 2482948"/>
              <a:gd name="connsiteY15138" fmla="*/ 812804 h 2128862"/>
              <a:gd name="connsiteX15139" fmla="*/ 1656999 w 2482948"/>
              <a:gd name="connsiteY15139" fmla="*/ 813501 h 2128862"/>
              <a:gd name="connsiteX15140" fmla="*/ 1656858 w 2482948"/>
              <a:gd name="connsiteY15140" fmla="*/ 817139 h 2128862"/>
              <a:gd name="connsiteX15141" fmla="*/ 1656552 w 2482948"/>
              <a:gd name="connsiteY15141" fmla="*/ 825048 h 2128862"/>
              <a:gd name="connsiteX15142" fmla="*/ 729654 w 2482948"/>
              <a:gd name="connsiteY15142" fmla="*/ 811948 h 2128862"/>
              <a:gd name="connsiteX15143" fmla="*/ 727366 w 2482948"/>
              <a:gd name="connsiteY15143" fmla="*/ 814463 h 2128862"/>
              <a:gd name="connsiteX15144" fmla="*/ 727607 w 2482948"/>
              <a:gd name="connsiteY15144" fmla="*/ 814663 h 2128862"/>
              <a:gd name="connsiteX15145" fmla="*/ 729838 w 2482948"/>
              <a:gd name="connsiteY15145" fmla="*/ 812143 h 2128862"/>
              <a:gd name="connsiteX15146" fmla="*/ 1527985 w 2482948"/>
              <a:gd name="connsiteY15146" fmla="*/ 811804 h 2128862"/>
              <a:gd name="connsiteX15147" fmla="*/ 1526398 w 2482948"/>
              <a:gd name="connsiteY15147" fmla="*/ 816299 h 2128862"/>
              <a:gd name="connsiteX15148" fmla="*/ 1522945 w 2482948"/>
              <a:gd name="connsiteY15148" fmla="*/ 826079 h 2128862"/>
              <a:gd name="connsiteX15149" fmla="*/ 1532271 w 2482948"/>
              <a:gd name="connsiteY15149" fmla="*/ 829671 h 2128862"/>
              <a:gd name="connsiteX15150" fmla="*/ 1533144 w 2482948"/>
              <a:gd name="connsiteY15150" fmla="*/ 827096 h 2128862"/>
              <a:gd name="connsiteX15151" fmla="*/ 1533877 w 2482948"/>
              <a:gd name="connsiteY15151" fmla="*/ 824936 h 2128862"/>
              <a:gd name="connsiteX15152" fmla="*/ 1534031 w 2482948"/>
              <a:gd name="connsiteY15152" fmla="*/ 824568 h 2128862"/>
              <a:gd name="connsiteX15153" fmla="*/ 1534593 w 2482948"/>
              <a:gd name="connsiteY15153" fmla="*/ 823232 h 2128862"/>
              <a:gd name="connsiteX15154" fmla="*/ 1537146 w 2482948"/>
              <a:gd name="connsiteY15154" fmla="*/ 817164 h 2128862"/>
              <a:gd name="connsiteX15155" fmla="*/ 1528987 w 2482948"/>
              <a:gd name="connsiteY15155" fmla="*/ 812191 h 2128862"/>
              <a:gd name="connsiteX15156" fmla="*/ 1773804 w 2482948"/>
              <a:gd name="connsiteY15156" fmla="*/ 811723 h 2128862"/>
              <a:gd name="connsiteX15157" fmla="*/ 1773741 w 2482948"/>
              <a:gd name="connsiteY15157" fmla="*/ 813931 h 2128862"/>
              <a:gd name="connsiteX15158" fmla="*/ 1775814 w 2482948"/>
              <a:gd name="connsiteY15158" fmla="*/ 815663 h 2128862"/>
              <a:gd name="connsiteX15159" fmla="*/ 1775816 w 2482948"/>
              <a:gd name="connsiteY15159" fmla="*/ 815665 h 2128862"/>
              <a:gd name="connsiteX15160" fmla="*/ 1776126 w 2482948"/>
              <a:gd name="connsiteY15160" fmla="*/ 815924 h 2128862"/>
              <a:gd name="connsiteX15161" fmla="*/ 1787542 w 2482948"/>
              <a:gd name="connsiteY15161" fmla="*/ 821431 h 2128862"/>
              <a:gd name="connsiteX15162" fmla="*/ 1784924 w 2482948"/>
              <a:gd name="connsiteY15162" fmla="*/ 819580 h 2128862"/>
              <a:gd name="connsiteX15163" fmla="*/ 1887496 w 2482948"/>
              <a:gd name="connsiteY15163" fmla="*/ 811105 h 2128862"/>
              <a:gd name="connsiteX15164" fmla="*/ 1887058 w 2482948"/>
              <a:gd name="connsiteY15164" fmla="*/ 811377 h 2128862"/>
              <a:gd name="connsiteX15165" fmla="*/ 1886358 w 2482948"/>
              <a:gd name="connsiteY15165" fmla="*/ 811811 h 2128862"/>
              <a:gd name="connsiteX15166" fmla="*/ 1885749 w 2482948"/>
              <a:gd name="connsiteY15166" fmla="*/ 812189 h 2128862"/>
              <a:gd name="connsiteX15167" fmla="*/ 1885743 w 2482948"/>
              <a:gd name="connsiteY15167" fmla="*/ 812230 h 2128862"/>
              <a:gd name="connsiteX15168" fmla="*/ 1887198 w 2482948"/>
              <a:gd name="connsiteY15168" fmla="*/ 811658 h 2128862"/>
              <a:gd name="connsiteX15169" fmla="*/ 1887290 w 2482948"/>
              <a:gd name="connsiteY15169" fmla="*/ 811488 h 2128862"/>
              <a:gd name="connsiteX15170" fmla="*/ 1803162 w 2482948"/>
              <a:gd name="connsiteY15170" fmla="*/ 810830 h 2128862"/>
              <a:gd name="connsiteX15171" fmla="*/ 1803015 w 2482948"/>
              <a:gd name="connsiteY15171" fmla="*/ 811153 h 2128862"/>
              <a:gd name="connsiteX15172" fmla="*/ 1804323 w 2482948"/>
              <a:gd name="connsiteY15172" fmla="*/ 811627 h 2128862"/>
              <a:gd name="connsiteX15173" fmla="*/ 1806307 w 2482948"/>
              <a:gd name="connsiteY15173" fmla="*/ 812345 h 2128862"/>
              <a:gd name="connsiteX15174" fmla="*/ 2191077 w 2482948"/>
              <a:gd name="connsiteY15174" fmla="*/ 810510 h 2128862"/>
              <a:gd name="connsiteX15175" fmla="*/ 2187379 w 2482948"/>
              <a:gd name="connsiteY15175" fmla="*/ 813569 h 2128862"/>
              <a:gd name="connsiteX15176" fmla="*/ 2183931 w 2482948"/>
              <a:gd name="connsiteY15176" fmla="*/ 816878 h 2128862"/>
              <a:gd name="connsiteX15177" fmla="*/ 2182438 w 2482948"/>
              <a:gd name="connsiteY15177" fmla="*/ 819414 h 2128862"/>
              <a:gd name="connsiteX15178" fmla="*/ 2189635 w 2482948"/>
              <a:gd name="connsiteY15178" fmla="*/ 822889 h 2128862"/>
              <a:gd name="connsiteX15179" fmla="*/ 2190076 w 2482948"/>
              <a:gd name="connsiteY15179" fmla="*/ 819105 h 2128862"/>
              <a:gd name="connsiteX15180" fmla="*/ 1435133 w 2482948"/>
              <a:gd name="connsiteY15180" fmla="*/ 810145 h 2128862"/>
              <a:gd name="connsiteX15181" fmla="*/ 1434391 w 2482948"/>
              <a:gd name="connsiteY15181" fmla="*/ 813513 h 2128862"/>
              <a:gd name="connsiteX15182" fmla="*/ 1441279 w 2482948"/>
              <a:gd name="connsiteY15182" fmla="*/ 814671 h 2128862"/>
              <a:gd name="connsiteX15183" fmla="*/ 1442459 w 2482948"/>
              <a:gd name="connsiteY15183" fmla="*/ 815205 h 2128862"/>
              <a:gd name="connsiteX15184" fmla="*/ 1443376 w 2482948"/>
              <a:gd name="connsiteY15184" fmla="*/ 812484 h 2128862"/>
              <a:gd name="connsiteX15185" fmla="*/ 1443662 w 2482948"/>
              <a:gd name="connsiteY15185" fmla="*/ 811634 h 2128862"/>
              <a:gd name="connsiteX15186" fmla="*/ 1443071 w 2482948"/>
              <a:gd name="connsiteY15186" fmla="*/ 811362 h 2128862"/>
              <a:gd name="connsiteX15187" fmla="*/ 1903308 w 2482948"/>
              <a:gd name="connsiteY15187" fmla="*/ 810066 h 2128862"/>
              <a:gd name="connsiteX15188" fmla="*/ 1890605 w 2482948"/>
              <a:gd name="connsiteY15188" fmla="*/ 813182 h 2128862"/>
              <a:gd name="connsiteX15189" fmla="*/ 1887536 w 2482948"/>
              <a:gd name="connsiteY15189" fmla="*/ 818858 h 2128862"/>
              <a:gd name="connsiteX15190" fmla="*/ 1893461 w 2482948"/>
              <a:gd name="connsiteY15190" fmla="*/ 816087 h 2128862"/>
              <a:gd name="connsiteX15191" fmla="*/ 1903070 w 2482948"/>
              <a:gd name="connsiteY15191" fmla="*/ 811595 h 2128862"/>
              <a:gd name="connsiteX15192" fmla="*/ 1903303 w 2482948"/>
              <a:gd name="connsiteY15192" fmla="*/ 810098 h 2128862"/>
              <a:gd name="connsiteX15193" fmla="*/ 2361205 w 2482948"/>
              <a:gd name="connsiteY15193" fmla="*/ 809883 h 2128862"/>
              <a:gd name="connsiteX15194" fmla="*/ 2350772 w 2482948"/>
              <a:gd name="connsiteY15194" fmla="*/ 829426 h 2128862"/>
              <a:gd name="connsiteX15195" fmla="*/ 2346174 w 2482948"/>
              <a:gd name="connsiteY15195" fmla="*/ 835649 h 2128862"/>
              <a:gd name="connsiteX15196" fmla="*/ 2346357 w 2482948"/>
              <a:gd name="connsiteY15196" fmla="*/ 840852 h 2128862"/>
              <a:gd name="connsiteX15197" fmla="*/ 2346357 w 2482948"/>
              <a:gd name="connsiteY15197" fmla="*/ 840853 h 2128862"/>
              <a:gd name="connsiteX15198" fmla="*/ 2342048 w 2482948"/>
              <a:gd name="connsiteY15198" fmla="*/ 867465 h 2128862"/>
              <a:gd name="connsiteX15199" fmla="*/ 2352427 w 2482948"/>
              <a:gd name="connsiteY15199" fmla="*/ 849972 h 2128862"/>
              <a:gd name="connsiteX15200" fmla="*/ 2357911 w 2482948"/>
              <a:gd name="connsiteY15200" fmla="*/ 841627 h 2128862"/>
              <a:gd name="connsiteX15201" fmla="*/ 670759 w 2482948"/>
              <a:gd name="connsiteY15201" fmla="*/ 809670 h 2128862"/>
              <a:gd name="connsiteX15202" fmla="*/ 667303 w 2482948"/>
              <a:gd name="connsiteY15202" fmla="*/ 813302 h 2128862"/>
              <a:gd name="connsiteX15203" fmla="*/ 668271 w 2482948"/>
              <a:gd name="connsiteY15203" fmla="*/ 815018 h 2128862"/>
              <a:gd name="connsiteX15204" fmla="*/ 670151 w 2482948"/>
              <a:gd name="connsiteY15204" fmla="*/ 818355 h 2128862"/>
              <a:gd name="connsiteX15205" fmla="*/ 671665 w 2482948"/>
              <a:gd name="connsiteY15205" fmla="*/ 820525 h 2128862"/>
              <a:gd name="connsiteX15206" fmla="*/ 677953 w 2482948"/>
              <a:gd name="connsiteY15206" fmla="*/ 826113 h 2128862"/>
              <a:gd name="connsiteX15207" fmla="*/ 680781 w 2482948"/>
              <a:gd name="connsiteY15207" fmla="*/ 822951 h 2128862"/>
              <a:gd name="connsiteX15208" fmla="*/ 680338 w 2482948"/>
              <a:gd name="connsiteY15208" fmla="*/ 822582 h 2128862"/>
              <a:gd name="connsiteX15209" fmla="*/ 2041389 w 2482948"/>
              <a:gd name="connsiteY15209" fmla="*/ 809265 h 2128862"/>
              <a:gd name="connsiteX15210" fmla="*/ 2039155 w 2482948"/>
              <a:gd name="connsiteY15210" fmla="*/ 813150 h 2128862"/>
              <a:gd name="connsiteX15211" fmla="*/ 2026329 w 2482948"/>
              <a:gd name="connsiteY15211" fmla="*/ 835457 h 2128862"/>
              <a:gd name="connsiteX15212" fmla="*/ 2018212 w 2482948"/>
              <a:gd name="connsiteY15212" fmla="*/ 849574 h 2128862"/>
              <a:gd name="connsiteX15213" fmla="*/ 2008232 w 2482948"/>
              <a:gd name="connsiteY15213" fmla="*/ 902569 h 2128862"/>
              <a:gd name="connsiteX15214" fmla="*/ 2009338 w 2482948"/>
              <a:gd name="connsiteY15214" fmla="*/ 903758 h 2128862"/>
              <a:gd name="connsiteX15215" fmla="*/ 2014196 w 2482948"/>
              <a:gd name="connsiteY15215" fmla="*/ 908979 h 2128862"/>
              <a:gd name="connsiteX15216" fmla="*/ 2028801 w 2482948"/>
              <a:gd name="connsiteY15216" fmla="*/ 875160 h 2128862"/>
              <a:gd name="connsiteX15217" fmla="*/ 2028912 w 2482948"/>
              <a:gd name="connsiteY15217" fmla="*/ 874958 h 2128862"/>
              <a:gd name="connsiteX15218" fmla="*/ 2028956 w 2482948"/>
              <a:gd name="connsiteY15218" fmla="*/ 874878 h 2128862"/>
              <a:gd name="connsiteX15219" fmla="*/ 1450197 w 2482948"/>
              <a:gd name="connsiteY15219" fmla="*/ 808073 h 2128862"/>
              <a:gd name="connsiteX15220" fmla="*/ 1449623 w 2482948"/>
              <a:gd name="connsiteY15220" fmla="*/ 809799 h 2128862"/>
              <a:gd name="connsiteX15221" fmla="*/ 1449170 w 2482948"/>
              <a:gd name="connsiteY15221" fmla="*/ 811160 h 2128862"/>
              <a:gd name="connsiteX15222" fmla="*/ 1454479 w 2482948"/>
              <a:gd name="connsiteY15222" fmla="*/ 813650 h 2128862"/>
              <a:gd name="connsiteX15223" fmla="*/ 1458684 w 2482948"/>
              <a:gd name="connsiteY15223" fmla="*/ 815623 h 2128862"/>
              <a:gd name="connsiteX15224" fmla="*/ 1459349 w 2482948"/>
              <a:gd name="connsiteY15224" fmla="*/ 813553 h 2128862"/>
              <a:gd name="connsiteX15225" fmla="*/ 1459457 w 2482948"/>
              <a:gd name="connsiteY15225" fmla="*/ 813216 h 2128862"/>
              <a:gd name="connsiteX15226" fmla="*/ 1460012 w 2482948"/>
              <a:gd name="connsiteY15226" fmla="*/ 811490 h 2128862"/>
              <a:gd name="connsiteX15227" fmla="*/ 1454847 w 2482948"/>
              <a:gd name="connsiteY15227" fmla="*/ 809007 h 2128862"/>
              <a:gd name="connsiteX15228" fmla="*/ 1452039 w 2482948"/>
              <a:gd name="connsiteY15228" fmla="*/ 808443 h 2128862"/>
              <a:gd name="connsiteX15229" fmla="*/ 1421538 w 2482948"/>
              <a:gd name="connsiteY15229" fmla="*/ 808061 h 2128862"/>
              <a:gd name="connsiteX15230" fmla="*/ 1420822 w 2482948"/>
              <a:gd name="connsiteY15230" fmla="*/ 811232 h 2128862"/>
              <a:gd name="connsiteX15231" fmla="*/ 1429326 w 2482948"/>
              <a:gd name="connsiteY15231" fmla="*/ 812662 h 2128862"/>
              <a:gd name="connsiteX15232" fmla="*/ 1430037 w 2482948"/>
              <a:gd name="connsiteY15232" fmla="*/ 809502 h 2128862"/>
              <a:gd name="connsiteX15233" fmla="*/ 1430067 w 2482948"/>
              <a:gd name="connsiteY15233" fmla="*/ 809368 h 2128862"/>
              <a:gd name="connsiteX15234" fmla="*/ 1374190 w 2482948"/>
              <a:gd name="connsiteY15234" fmla="*/ 807561 h 2128862"/>
              <a:gd name="connsiteX15235" fmla="*/ 1367681 w 2482948"/>
              <a:gd name="connsiteY15235" fmla="*/ 808977 h 2128862"/>
              <a:gd name="connsiteX15236" fmla="*/ 1360010 w 2482948"/>
              <a:gd name="connsiteY15236" fmla="*/ 810646 h 2128862"/>
              <a:gd name="connsiteX15237" fmla="*/ 1366907 w 2482948"/>
              <a:gd name="connsiteY15237" fmla="*/ 809226 h 2128862"/>
              <a:gd name="connsiteX15238" fmla="*/ 1414053 w 2482948"/>
              <a:gd name="connsiteY15238" fmla="*/ 817919 h 2128862"/>
              <a:gd name="connsiteX15239" fmla="*/ 1414054 w 2482948"/>
              <a:gd name="connsiteY15239" fmla="*/ 817915 h 2128862"/>
              <a:gd name="connsiteX15240" fmla="*/ 1414855 w 2482948"/>
              <a:gd name="connsiteY15240" fmla="*/ 814436 h 2128862"/>
              <a:gd name="connsiteX15241" fmla="*/ 1008920 w 2482948"/>
              <a:gd name="connsiteY15241" fmla="*/ 807499 h 2128862"/>
              <a:gd name="connsiteX15242" fmla="*/ 1020749 w 2482948"/>
              <a:gd name="connsiteY15242" fmla="*/ 815467 h 2128862"/>
              <a:gd name="connsiteX15243" fmla="*/ 1021784 w 2482948"/>
              <a:gd name="connsiteY15243" fmla="*/ 810468 h 2128862"/>
              <a:gd name="connsiteX15244" fmla="*/ 1021757 w 2482948"/>
              <a:gd name="connsiteY15244" fmla="*/ 810445 h 2128862"/>
              <a:gd name="connsiteX15245" fmla="*/ 1021044 w 2482948"/>
              <a:gd name="connsiteY15245" fmla="*/ 809830 h 2128862"/>
              <a:gd name="connsiteX15246" fmla="*/ 1018240 w 2482948"/>
              <a:gd name="connsiteY15246" fmla="*/ 809291 h 2128862"/>
              <a:gd name="connsiteX15247" fmla="*/ 1013683 w 2482948"/>
              <a:gd name="connsiteY15247" fmla="*/ 808415 h 2128862"/>
              <a:gd name="connsiteX15248" fmla="*/ 1795823 w 2482948"/>
              <a:gd name="connsiteY15248" fmla="*/ 807297 h 2128862"/>
              <a:gd name="connsiteX15249" fmla="*/ 1795758 w 2482948"/>
              <a:gd name="connsiteY15249" fmla="*/ 808526 h 2128862"/>
              <a:gd name="connsiteX15250" fmla="*/ 1798530 w 2482948"/>
              <a:gd name="connsiteY15250" fmla="*/ 809529 h 2128862"/>
              <a:gd name="connsiteX15251" fmla="*/ 1798878 w 2482948"/>
              <a:gd name="connsiteY15251" fmla="*/ 808768 h 2128862"/>
              <a:gd name="connsiteX15252" fmla="*/ 1767414 w 2482948"/>
              <a:gd name="connsiteY15252" fmla="*/ 807207 h 2128862"/>
              <a:gd name="connsiteX15253" fmla="*/ 1767449 w 2482948"/>
              <a:gd name="connsiteY15253" fmla="*/ 807254 h 2128862"/>
              <a:gd name="connsiteX15254" fmla="*/ 1767842 w 2482948"/>
              <a:gd name="connsiteY15254" fmla="*/ 807782 h 2128862"/>
              <a:gd name="connsiteX15255" fmla="*/ 1768302 w 2482948"/>
              <a:gd name="connsiteY15255" fmla="*/ 808399 h 2128862"/>
              <a:gd name="connsiteX15256" fmla="*/ 1768341 w 2482948"/>
              <a:gd name="connsiteY15256" fmla="*/ 808105 h 2128862"/>
              <a:gd name="connsiteX15257" fmla="*/ 1768370 w 2482948"/>
              <a:gd name="connsiteY15257" fmla="*/ 807883 h 2128862"/>
              <a:gd name="connsiteX15258" fmla="*/ 1768127 w 2482948"/>
              <a:gd name="connsiteY15258" fmla="*/ 807711 h 2128862"/>
              <a:gd name="connsiteX15259" fmla="*/ 1767911 w 2482948"/>
              <a:gd name="connsiteY15259" fmla="*/ 807558 h 2128862"/>
              <a:gd name="connsiteX15260" fmla="*/ 1751398 w 2482948"/>
              <a:gd name="connsiteY15260" fmla="*/ 806784 h 2128862"/>
              <a:gd name="connsiteX15261" fmla="*/ 1751311 w 2482948"/>
              <a:gd name="connsiteY15261" fmla="*/ 807084 h 2128862"/>
              <a:gd name="connsiteX15262" fmla="*/ 1750229 w 2482948"/>
              <a:gd name="connsiteY15262" fmla="*/ 810819 h 2128862"/>
              <a:gd name="connsiteX15263" fmla="*/ 1750229 w 2482948"/>
              <a:gd name="connsiteY15263" fmla="*/ 810824 h 2128862"/>
              <a:gd name="connsiteX15264" fmla="*/ 1750229 w 2482948"/>
              <a:gd name="connsiteY15264" fmla="*/ 810829 h 2128862"/>
              <a:gd name="connsiteX15265" fmla="*/ 1748476 w 2482948"/>
              <a:gd name="connsiteY15265" fmla="*/ 857577 h 2128862"/>
              <a:gd name="connsiteX15266" fmla="*/ 1753453 w 2482948"/>
              <a:gd name="connsiteY15266" fmla="*/ 843766 h 2128862"/>
              <a:gd name="connsiteX15267" fmla="*/ 1765427 w 2482948"/>
              <a:gd name="connsiteY15267" fmla="*/ 818094 h 2128862"/>
              <a:gd name="connsiteX15268" fmla="*/ 1759729 w 2482948"/>
              <a:gd name="connsiteY15268" fmla="*/ 813500 h 2128862"/>
              <a:gd name="connsiteX15269" fmla="*/ 1465905 w 2482948"/>
              <a:gd name="connsiteY15269" fmla="*/ 806653 h 2128862"/>
              <a:gd name="connsiteX15270" fmla="*/ 1465365 w 2482948"/>
              <a:gd name="connsiteY15270" fmla="*/ 808351 h 2128862"/>
              <a:gd name="connsiteX15271" fmla="*/ 1470708 w 2482948"/>
              <a:gd name="connsiteY15271" fmla="*/ 809000 h 2128862"/>
              <a:gd name="connsiteX15272" fmla="*/ 1466604 w 2482948"/>
              <a:gd name="connsiteY15272" fmla="*/ 806995 h 2128862"/>
              <a:gd name="connsiteX15273" fmla="*/ 711099 w 2482948"/>
              <a:gd name="connsiteY15273" fmla="*/ 806568 h 2128862"/>
              <a:gd name="connsiteX15274" fmla="*/ 701844 w 2482948"/>
              <a:gd name="connsiteY15274" fmla="*/ 816971 h 2128862"/>
              <a:gd name="connsiteX15275" fmla="*/ 702476 w 2482948"/>
              <a:gd name="connsiteY15275" fmla="*/ 817598 h 2128862"/>
              <a:gd name="connsiteX15276" fmla="*/ 702490 w 2482948"/>
              <a:gd name="connsiteY15276" fmla="*/ 817612 h 2128862"/>
              <a:gd name="connsiteX15277" fmla="*/ 702753 w 2482948"/>
              <a:gd name="connsiteY15277" fmla="*/ 817873 h 2128862"/>
              <a:gd name="connsiteX15278" fmla="*/ 712282 w 2482948"/>
              <a:gd name="connsiteY15278" fmla="*/ 807521 h 2128862"/>
              <a:gd name="connsiteX15279" fmla="*/ 711596 w 2482948"/>
              <a:gd name="connsiteY15279" fmla="*/ 806968 h 2128862"/>
              <a:gd name="connsiteX15280" fmla="*/ 1514314 w 2482948"/>
              <a:gd name="connsiteY15280" fmla="*/ 806531 h 2128862"/>
              <a:gd name="connsiteX15281" fmla="*/ 1510149 w 2482948"/>
              <a:gd name="connsiteY15281" fmla="*/ 817751 h 2128862"/>
              <a:gd name="connsiteX15282" fmla="*/ 1512647 w 2482948"/>
              <a:gd name="connsiteY15282" fmla="*/ 820406 h 2128862"/>
              <a:gd name="connsiteX15283" fmla="*/ 1515167 w 2482948"/>
              <a:gd name="connsiteY15283" fmla="*/ 823083 h 2128862"/>
              <a:gd name="connsiteX15284" fmla="*/ 1516722 w 2482948"/>
              <a:gd name="connsiteY15284" fmla="*/ 823682 h 2128862"/>
              <a:gd name="connsiteX15285" fmla="*/ 1518854 w 2482948"/>
              <a:gd name="connsiteY15285" fmla="*/ 824504 h 2128862"/>
              <a:gd name="connsiteX15286" fmla="*/ 1519084 w 2482948"/>
              <a:gd name="connsiteY15286" fmla="*/ 823857 h 2128862"/>
              <a:gd name="connsiteX15287" fmla="*/ 1523927 w 2482948"/>
              <a:gd name="connsiteY15287" fmla="*/ 810239 h 2128862"/>
              <a:gd name="connsiteX15288" fmla="*/ 2319475 w 2482948"/>
              <a:gd name="connsiteY15288" fmla="*/ 806338 h 2128862"/>
              <a:gd name="connsiteX15289" fmla="*/ 2316026 w 2482948"/>
              <a:gd name="connsiteY15289" fmla="*/ 809846 h 2128862"/>
              <a:gd name="connsiteX15290" fmla="*/ 2303417 w 2482948"/>
              <a:gd name="connsiteY15290" fmla="*/ 824905 h 2128862"/>
              <a:gd name="connsiteX15291" fmla="*/ 2303417 w 2482948"/>
              <a:gd name="connsiteY15291" fmla="*/ 824919 h 2128862"/>
              <a:gd name="connsiteX15292" fmla="*/ 2303417 w 2482948"/>
              <a:gd name="connsiteY15292" fmla="*/ 825216 h 2128862"/>
              <a:gd name="connsiteX15293" fmla="*/ 2303406 w 2482948"/>
              <a:gd name="connsiteY15293" fmla="*/ 835230 h 2128862"/>
              <a:gd name="connsiteX15294" fmla="*/ 2299645 w 2482948"/>
              <a:gd name="connsiteY15294" fmla="*/ 857902 h 2128862"/>
              <a:gd name="connsiteX15295" fmla="*/ 2304310 w 2482948"/>
              <a:gd name="connsiteY15295" fmla="*/ 851727 h 2128862"/>
              <a:gd name="connsiteX15296" fmla="*/ 2319776 w 2482948"/>
              <a:gd name="connsiteY15296" fmla="*/ 831254 h 2128862"/>
              <a:gd name="connsiteX15297" fmla="*/ 1746577 w 2482948"/>
              <a:gd name="connsiteY15297" fmla="*/ 806056 h 2128862"/>
              <a:gd name="connsiteX15298" fmla="*/ 1746153 w 2482948"/>
              <a:gd name="connsiteY15298" fmla="*/ 806929 h 2128862"/>
              <a:gd name="connsiteX15299" fmla="*/ 1743661 w 2482948"/>
              <a:gd name="connsiteY15299" fmla="*/ 812072 h 2128862"/>
              <a:gd name="connsiteX15300" fmla="*/ 1743403 w 2482948"/>
              <a:gd name="connsiteY15300" fmla="*/ 812604 h 2128862"/>
              <a:gd name="connsiteX15301" fmla="*/ 1728316 w 2482948"/>
              <a:gd name="connsiteY15301" fmla="*/ 853324 h 2128862"/>
              <a:gd name="connsiteX15302" fmla="*/ 1728437 w 2482948"/>
              <a:gd name="connsiteY15302" fmla="*/ 890692 h 2128862"/>
              <a:gd name="connsiteX15303" fmla="*/ 1730833 w 2482948"/>
              <a:gd name="connsiteY15303" fmla="*/ 906537 h 2128862"/>
              <a:gd name="connsiteX15304" fmla="*/ 1742378 w 2482948"/>
              <a:gd name="connsiteY15304" fmla="*/ 874500 h 2128862"/>
              <a:gd name="connsiteX15305" fmla="*/ 1740953 w 2482948"/>
              <a:gd name="connsiteY15305" fmla="*/ 858033 h 2128862"/>
              <a:gd name="connsiteX15306" fmla="*/ 1740890 w 2482948"/>
              <a:gd name="connsiteY15306" fmla="*/ 857309 h 2128862"/>
              <a:gd name="connsiteX15307" fmla="*/ 1481333 w 2482948"/>
              <a:gd name="connsiteY15307" fmla="*/ 805886 h 2128862"/>
              <a:gd name="connsiteX15308" fmla="*/ 1481311 w 2482948"/>
              <a:gd name="connsiteY15308" fmla="*/ 805940 h 2128862"/>
              <a:gd name="connsiteX15309" fmla="*/ 1481267 w 2482948"/>
              <a:gd name="connsiteY15309" fmla="*/ 806045 h 2128862"/>
              <a:gd name="connsiteX15310" fmla="*/ 1481218 w 2482948"/>
              <a:gd name="connsiteY15310" fmla="*/ 806164 h 2128862"/>
              <a:gd name="connsiteX15311" fmla="*/ 1480878 w 2482948"/>
              <a:gd name="connsiteY15311" fmla="*/ 807283 h 2128862"/>
              <a:gd name="connsiteX15312" fmla="*/ 1480857 w 2482948"/>
              <a:gd name="connsiteY15312" fmla="*/ 807352 h 2128862"/>
              <a:gd name="connsiteX15313" fmla="*/ 1480444 w 2482948"/>
              <a:gd name="connsiteY15313" fmla="*/ 808711 h 2128862"/>
              <a:gd name="connsiteX15314" fmla="*/ 1489784 w 2482948"/>
              <a:gd name="connsiteY15314" fmla="*/ 813307 h 2128862"/>
              <a:gd name="connsiteX15315" fmla="*/ 1490820 w 2482948"/>
              <a:gd name="connsiteY15315" fmla="*/ 813706 h 2128862"/>
              <a:gd name="connsiteX15316" fmla="*/ 1491422 w 2482948"/>
              <a:gd name="connsiteY15316" fmla="*/ 812181 h 2128862"/>
              <a:gd name="connsiteX15317" fmla="*/ 1491432 w 2482948"/>
              <a:gd name="connsiteY15317" fmla="*/ 812154 h 2128862"/>
              <a:gd name="connsiteX15318" fmla="*/ 1491865 w 2482948"/>
              <a:gd name="connsiteY15318" fmla="*/ 811058 h 2128862"/>
              <a:gd name="connsiteX15319" fmla="*/ 1040871 w 2482948"/>
              <a:gd name="connsiteY15319" fmla="*/ 805495 h 2128862"/>
              <a:gd name="connsiteX15320" fmla="*/ 1040427 w 2482948"/>
              <a:gd name="connsiteY15320" fmla="*/ 808628 h 2128862"/>
              <a:gd name="connsiteX15321" fmla="*/ 1041810 w 2482948"/>
              <a:gd name="connsiteY15321" fmla="*/ 808892 h 2128862"/>
              <a:gd name="connsiteX15322" fmla="*/ 1043403 w 2482948"/>
              <a:gd name="connsiteY15322" fmla="*/ 809196 h 2128862"/>
              <a:gd name="connsiteX15323" fmla="*/ 1042943 w 2482948"/>
              <a:gd name="connsiteY15323" fmla="*/ 808522 h 2128862"/>
              <a:gd name="connsiteX15324" fmla="*/ 1040956 w 2482948"/>
              <a:gd name="connsiteY15324" fmla="*/ 805619 h 2128862"/>
              <a:gd name="connsiteX15325" fmla="*/ 1841135 w 2482948"/>
              <a:gd name="connsiteY15325" fmla="*/ 805431 h 2128862"/>
              <a:gd name="connsiteX15326" fmla="*/ 1841034 w 2482948"/>
              <a:gd name="connsiteY15326" fmla="*/ 806410 h 2128862"/>
              <a:gd name="connsiteX15327" fmla="*/ 1840998 w 2482948"/>
              <a:gd name="connsiteY15327" fmla="*/ 806758 h 2128862"/>
              <a:gd name="connsiteX15328" fmla="*/ 1845062 w 2482948"/>
              <a:gd name="connsiteY15328" fmla="*/ 807040 h 2128862"/>
              <a:gd name="connsiteX15329" fmla="*/ 1847016 w 2482948"/>
              <a:gd name="connsiteY15329" fmla="*/ 806700 h 2128862"/>
              <a:gd name="connsiteX15330" fmla="*/ 1852535 w 2482948"/>
              <a:gd name="connsiteY15330" fmla="*/ 805742 h 2128862"/>
              <a:gd name="connsiteX15331" fmla="*/ 1843206 w 2482948"/>
              <a:gd name="connsiteY15331" fmla="*/ 805488 h 2128862"/>
              <a:gd name="connsiteX15332" fmla="*/ 1842131 w 2482948"/>
              <a:gd name="connsiteY15332" fmla="*/ 805458 h 2128862"/>
              <a:gd name="connsiteX15333" fmla="*/ 997525 w 2482948"/>
              <a:gd name="connsiteY15333" fmla="*/ 805307 h 2128862"/>
              <a:gd name="connsiteX15334" fmla="*/ 993778 w 2482948"/>
              <a:gd name="connsiteY15334" fmla="*/ 811927 h 2128862"/>
              <a:gd name="connsiteX15335" fmla="*/ 1006687 w 2482948"/>
              <a:gd name="connsiteY15335" fmla="*/ 818060 h 2128862"/>
              <a:gd name="connsiteX15336" fmla="*/ 1019717 w 2482948"/>
              <a:gd name="connsiteY15336" fmla="*/ 820921 h 2128862"/>
              <a:gd name="connsiteX15337" fmla="*/ 1019730 w 2482948"/>
              <a:gd name="connsiteY15337" fmla="*/ 820849 h 2128862"/>
              <a:gd name="connsiteX15338" fmla="*/ 1019759 w 2482948"/>
              <a:gd name="connsiteY15338" fmla="*/ 820681 h 2128862"/>
              <a:gd name="connsiteX15339" fmla="*/ 1019805 w 2482948"/>
              <a:gd name="connsiteY15339" fmla="*/ 820424 h 2128862"/>
              <a:gd name="connsiteX15340" fmla="*/ 1007141 w 2482948"/>
              <a:gd name="connsiteY15340" fmla="*/ 811828 h 2128862"/>
              <a:gd name="connsiteX15341" fmla="*/ 997540 w 2482948"/>
              <a:gd name="connsiteY15341" fmla="*/ 805311 h 2128862"/>
              <a:gd name="connsiteX15342" fmla="*/ 997531 w 2482948"/>
              <a:gd name="connsiteY15342" fmla="*/ 805309 h 2128862"/>
              <a:gd name="connsiteX15343" fmla="*/ 997528 w 2482948"/>
              <a:gd name="connsiteY15343" fmla="*/ 805308 h 2128862"/>
              <a:gd name="connsiteX15344" fmla="*/ 1092962 w 2482948"/>
              <a:gd name="connsiteY15344" fmla="*/ 805279 h 2128862"/>
              <a:gd name="connsiteX15345" fmla="*/ 1091236 w 2482948"/>
              <a:gd name="connsiteY15345" fmla="*/ 818323 h 2128862"/>
              <a:gd name="connsiteX15346" fmla="*/ 1144925 w 2482948"/>
              <a:gd name="connsiteY15346" fmla="*/ 828568 h 2128862"/>
              <a:gd name="connsiteX15347" fmla="*/ 1182971 w 2482948"/>
              <a:gd name="connsiteY15347" fmla="*/ 835828 h 2128862"/>
              <a:gd name="connsiteX15348" fmla="*/ 1241653 w 2482948"/>
              <a:gd name="connsiteY15348" fmla="*/ 847025 h 2128862"/>
              <a:gd name="connsiteX15349" fmla="*/ 1249271 w 2482948"/>
              <a:gd name="connsiteY15349" fmla="*/ 841567 h 2128862"/>
              <a:gd name="connsiteX15350" fmla="*/ 1253838 w 2482948"/>
              <a:gd name="connsiteY15350" fmla="*/ 838294 h 2128862"/>
              <a:gd name="connsiteX15351" fmla="*/ 1259889 w 2482948"/>
              <a:gd name="connsiteY15351" fmla="*/ 832192 h 2128862"/>
              <a:gd name="connsiteX15352" fmla="*/ 1184115 w 2482948"/>
              <a:gd name="connsiteY15352" fmla="*/ 819975 h 2128862"/>
              <a:gd name="connsiteX15353" fmla="*/ 1138171 w 2482948"/>
              <a:gd name="connsiteY15353" fmla="*/ 812568 h 2128862"/>
              <a:gd name="connsiteX15354" fmla="*/ 1436207 w 2482948"/>
              <a:gd name="connsiteY15354" fmla="*/ 805270 h 2128862"/>
              <a:gd name="connsiteX15355" fmla="*/ 1435694 w 2482948"/>
              <a:gd name="connsiteY15355" fmla="*/ 807598 h 2128862"/>
              <a:gd name="connsiteX15356" fmla="*/ 1444312 w 2482948"/>
              <a:gd name="connsiteY15356" fmla="*/ 808880 h 2128862"/>
              <a:gd name="connsiteX15357" fmla="*/ 1444552 w 2482948"/>
              <a:gd name="connsiteY15357" fmla="*/ 808993 h 2128862"/>
              <a:gd name="connsiteX15358" fmla="*/ 1445200 w 2482948"/>
              <a:gd name="connsiteY15358" fmla="*/ 807070 h 2128862"/>
              <a:gd name="connsiteX15359" fmla="*/ 1439912 w 2482948"/>
              <a:gd name="connsiteY15359" fmla="*/ 806007 h 2128862"/>
              <a:gd name="connsiteX15360" fmla="*/ 1436245 w 2482948"/>
              <a:gd name="connsiteY15360" fmla="*/ 805271 h 2128862"/>
              <a:gd name="connsiteX15361" fmla="*/ 1436215 w 2482948"/>
              <a:gd name="connsiteY15361" fmla="*/ 805270 h 2128862"/>
              <a:gd name="connsiteX15362" fmla="*/ 1834739 w 2482948"/>
              <a:gd name="connsiteY15362" fmla="*/ 805257 h 2128862"/>
              <a:gd name="connsiteX15363" fmla="*/ 1834270 w 2482948"/>
              <a:gd name="connsiteY15363" fmla="*/ 806291 h 2128862"/>
              <a:gd name="connsiteX15364" fmla="*/ 1836599 w 2482948"/>
              <a:gd name="connsiteY15364" fmla="*/ 806452 h 2128862"/>
              <a:gd name="connsiteX15365" fmla="*/ 1836721 w 2482948"/>
              <a:gd name="connsiteY15365" fmla="*/ 805311 h 2128862"/>
              <a:gd name="connsiteX15366" fmla="*/ 1857442 w 2482948"/>
              <a:gd name="connsiteY15366" fmla="*/ 804891 h 2128862"/>
              <a:gd name="connsiteX15367" fmla="*/ 1856554 w 2482948"/>
              <a:gd name="connsiteY15367" fmla="*/ 805045 h 2128862"/>
              <a:gd name="connsiteX15368" fmla="*/ 1854032 w 2482948"/>
              <a:gd name="connsiteY15368" fmla="*/ 805482 h 2128862"/>
              <a:gd name="connsiteX15369" fmla="*/ 1852538 w 2482948"/>
              <a:gd name="connsiteY15369" fmla="*/ 805742 h 2128862"/>
              <a:gd name="connsiteX15370" fmla="*/ 1853815 w 2482948"/>
              <a:gd name="connsiteY15370" fmla="*/ 805777 h 2128862"/>
              <a:gd name="connsiteX15371" fmla="*/ 1854905 w 2482948"/>
              <a:gd name="connsiteY15371" fmla="*/ 805511 h 2128862"/>
              <a:gd name="connsiteX15372" fmla="*/ 1856450 w 2482948"/>
              <a:gd name="connsiteY15372" fmla="*/ 805133 h 2128862"/>
              <a:gd name="connsiteX15373" fmla="*/ 1857082 w 2482948"/>
              <a:gd name="connsiteY15373" fmla="*/ 804978 h 2128862"/>
              <a:gd name="connsiteX15374" fmla="*/ 1422263 w 2482948"/>
              <a:gd name="connsiteY15374" fmla="*/ 804849 h 2128862"/>
              <a:gd name="connsiteX15375" fmla="*/ 1422099 w 2482948"/>
              <a:gd name="connsiteY15375" fmla="*/ 805575 h 2128862"/>
              <a:gd name="connsiteX15376" fmla="*/ 1425789 w 2482948"/>
              <a:gd name="connsiteY15376" fmla="*/ 806124 h 2128862"/>
              <a:gd name="connsiteX15377" fmla="*/ 1430635 w 2482948"/>
              <a:gd name="connsiteY15377" fmla="*/ 806845 h 2128862"/>
              <a:gd name="connsiteX15378" fmla="*/ 1431025 w 2482948"/>
              <a:gd name="connsiteY15378" fmla="*/ 805113 h 2128862"/>
              <a:gd name="connsiteX15379" fmla="*/ 1415932 w 2482948"/>
              <a:gd name="connsiteY15379" fmla="*/ 804657 h 2128862"/>
              <a:gd name="connsiteX15380" fmla="*/ 1417067 w 2482948"/>
              <a:gd name="connsiteY15380" fmla="*/ 804826 h 2128862"/>
              <a:gd name="connsiteX15381" fmla="*/ 1417098 w 2482948"/>
              <a:gd name="connsiteY15381" fmla="*/ 804693 h 2128862"/>
              <a:gd name="connsiteX15382" fmla="*/ 1776419 w 2482948"/>
              <a:gd name="connsiteY15382" fmla="*/ 804583 h 2128862"/>
              <a:gd name="connsiteX15383" fmla="*/ 1775955 w 2482948"/>
              <a:gd name="connsiteY15383" fmla="*/ 805551 h 2128862"/>
              <a:gd name="connsiteX15384" fmla="*/ 1775535 w 2482948"/>
              <a:gd name="connsiteY15384" fmla="*/ 806426 h 2128862"/>
              <a:gd name="connsiteX15385" fmla="*/ 1775155 w 2482948"/>
              <a:gd name="connsiteY15385" fmla="*/ 807218 h 2128862"/>
              <a:gd name="connsiteX15386" fmla="*/ 1778242 w 2482948"/>
              <a:gd name="connsiteY15386" fmla="*/ 810041 h 2128862"/>
              <a:gd name="connsiteX15387" fmla="*/ 1779514 w 2482948"/>
              <a:gd name="connsiteY15387" fmla="*/ 811204 h 2128862"/>
              <a:gd name="connsiteX15388" fmla="*/ 1789625 w 2482948"/>
              <a:gd name="connsiteY15388" fmla="*/ 815589 h 2128862"/>
              <a:gd name="connsiteX15389" fmla="*/ 1790123 w 2482948"/>
              <a:gd name="connsiteY15389" fmla="*/ 811577 h 2128862"/>
              <a:gd name="connsiteX15390" fmla="*/ 1782292 w 2482948"/>
              <a:gd name="connsiteY15390" fmla="*/ 808695 h 2128862"/>
              <a:gd name="connsiteX15391" fmla="*/ 1663066 w 2482948"/>
              <a:gd name="connsiteY15391" fmla="*/ 804565 h 2128862"/>
              <a:gd name="connsiteX15392" fmla="*/ 1662875 w 2482948"/>
              <a:gd name="connsiteY15392" fmla="*/ 805245 h 2128862"/>
              <a:gd name="connsiteX15393" fmla="*/ 1662603 w 2482948"/>
              <a:gd name="connsiteY15393" fmla="*/ 806211 h 2128862"/>
              <a:gd name="connsiteX15394" fmla="*/ 1662542 w 2482948"/>
              <a:gd name="connsiteY15394" fmla="*/ 807038 h 2128862"/>
              <a:gd name="connsiteX15395" fmla="*/ 1662046 w 2482948"/>
              <a:gd name="connsiteY15395" fmla="*/ 813717 h 2128862"/>
              <a:gd name="connsiteX15396" fmla="*/ 1662829 w 2482948"/>
              <a:gd name="connsiteY15396" fmla="*/ 806692 h 2128862"/>
              <a:gd name="connsiteX15397" fmla="*/ 1859941 w 2482948"/>
              <a:gd name="connsiteY15397" fmla="*/ 804280 h 2128862"/>
              <a:gd name="connsiteX15398" fmla="*/ 1859487 w 2482948"/>
              <a:gd name="connsiteY15398" fmla="*/ 804391 h 2128862"/>
              <a:gd name="connsiteX15399" fmla="*/ 1857447 w 2482948"/>
              <a:gd name="connsiteY15399" fmla="*/ 804889 h 2128862"/>
              <a:gd name="connsiteX15400" fmla="*/ 1858809 w 2482948"/>
              <a:gd name="connsiteY15400" fmla="*/ 804653 h 2128862"/>
              <a:gd name="connsiteX15401" fmla="*/ 1859919 w 2482948"/>
              <a:gd name="connsiteY15401" fmla="*/ 804460 h 2128862"/>
              <a:gd name="connsiteX15402" fmla="*/ 1819037 w 2482948"/>
              <a:gd name="connsiteY15402" fmla="*/ 804187 h 2128862"/>
              <a:gd name="connsiteX15403" fmla="*/ 1818905 w 2482948"/>
              <a:gd name="connsiteY15403" fmla="*/ 804629 h 2128862"/>
              <a:gd name="connsiteX15404" fmla="*/ 1818858 w 2482948"/>
              <a:gd name="connsiteY15404" fmla="*/ 805221 h 2128862"/>
              <a:gd name="connsiteX15405" fmla="*/ 1827530 w 2482948"/>
              <a:gd name="connsiteY15405" fmla="*/ 805823 h 2128862"/>
              <a:gd name="connsiteX15406" fmla="*/ 1829386 w 2482948"/>
              <a:gd name="connsiteY15406" fmla="*/ 805952 h 2128862"/>
              <a:gd name="connsiteX15407" fmla="*/ 1829761 w 2482948"/>
              <a:gd name="connsiteY15407" fmla="*/ 805121 h 2128862"/>
              <a:gd name="connsiteX15408" fmla="*/ 1821016 w 2482948"/>
              <a:gd name="connsiteY15408" fmla="*/ 804883 h 2128862"/>
              <a:gd name="connsiteX15409" fmla="*/ 2232997 w 2482948"/>
              <a:gd name="connsiteY15409" fmla="*/ 804078 h 2128862"/>
              <a:gd name="connsiteX15410" fmla="*/ 2225377 w 2482948"/>
              <a:gd name="connsiteY15410" fmla="*/ 810890 h 2128862"/>
              <a:gd name="connsiteX15411" fmla="*/ 2216954 w 2482948"/>
              <a:gd name="connsiteY15411" fmla="*/ 818420 h 2128862"/>
              <a:gd name="connsiteX15412" fmla="*/ 2215991 w 2482948"/>
              <a:gd name="connsiteY15412" fmla="*/ 825096 h 2128862"/>
              <a:gd name="connsiteX15413" fmla="*/ 2215525 w 2482948"/>
              <a:gd name="connsiteY15413" fmla="*/ 828325 h 2128862"/>
              <a:gd name="connsiteX15414" fmla="*/ 2214572 w 2482948"/>
              <a:gd name="connsiteY15414" fmla="*/ 834928 h 2128862"/>
              <a:gd name="connsiteX15415" fmla="*/ 2223446 w 2482948"/>
              <a:gd name="connsiteY15415" fmla="*/ 839212 h 2128862"/>
              <a:gd name="connsiteX15416" fmla="*/ 2224204 w 2482948"/>
              <a:gd name="connsiteY15416" fmla="*/ 839578 h 2128862"/>
              <a:gd name="connsiteX15417" fmla="*/ 2229600 w 2482948"/>
              <a:gd name="connsiteY15417" fmla="*/ 833813 h 2128862"/>
              <a:gd name="connsiteX15418" fmla="*/ 1084864 w 2482948"/>
              <a:gd name="connsiteY15418" fmla="*/ 803973 h 2128862"/>
              <a:gd name="connsiteX15419" fmla="*/ 1083996 w 2482948"/>
              <a:gd name="connsiteY15419" fmla="*/ 811439 h 2128862"/>
              <a:gd name="connsiteX15420" fmla="*/ 1083370 w 2482948"/>
              <a:gd name="connsiteY15420" fmla="*/ 816822 h 2128862"/>
              <a:gd name="connsiteX15421" fmla="*/ 1083796 w 2482948"/>
              <a:gd name="connsiteY15421" fmla="*/ 816904 h 2128862"/>
              <a:gd name="connsiteX15422" fmla="*/ 1085227 w 2482948"/>
              <a:gd name="connsiteY15422" fmla="*/ 817177 h 2128862"/>
              <a:gd name="connsiteX15423" fmla="*/ 1085534 w 2482948"/>
              <a:gd name="connsiteY15423" fmla="*/ 815871 h 2128862"/>
              <a:gd name="connsiteX15424" fmla="*/ 1086288 w 2482948"/>
              <a:gd name="connsiteY15424" fmla="*/ 812659 h 2128862"/>
              <a:gd name="connsiteX15425" fmla="*/ 1087430 w 2482948"/>
              <a:gd name="connsiteY15425" fmla="*/ 807796 h 2128862"/>
              <a:gd name="connsiteX15426" fmla="*/ 1087798 w 2482948"/>
              <a:gd name="connsiteY15426" fmla="*/ 804446 h 2128862"/>
              <a:gd name="connsiteX15427" fmla="*/ 1391007 w 2482948"/>
              <a:gd name="connsiteY15427" fmla="*/ 803904 h 2128862"/>
              <a:gd name="connsiteX15428" fmla="*/ 1385000 w 2482948"/>
              <a:gd name="connsiteY15428" fmla="*/ 805211 h 2128862"/>
              <a:gd name="connsiteX15429" fmla="*/ 1415787 w 2482948"/>
              <a:gd name="connsiteY15429" fmla="*/ 810386 h 2128862"/>
              <a:gd name="connsiteX15430" fmla="*/ 1416093 w 2482948"/>
              <a:gd name="connsiteY15430" fmla="*/ 809058 h 2128862"/>
              <a:gd name="connsiteX15431" fmla="*/ 1416161 w 2482948"/>
              <a:gd name="connsiteY15431" fmla="*/ 808761 h 2128862"/>
              <a:gd name="connsiteX15432" fmla="*/ 1416501 w 2482948"/>
              <a:gd name="connsiteY15432" fmla="*/ 807288 h 2128862"/>
              <a:gd name="connsiteX15433" fmla="*/ 1395273 w 2482948"/>
              <a:gd name="connsiteY15433" fmla="*/ 804033 h 2128862"/>
              <a:gd name="connsiteX15434" fmla="*/ 1391167 w 2482948"/>
              <a:gd name="connsiteY15434" fmla="*/ 803909 h 2128862"/>
              <a:gd name="connsiteX15435" fmla="*/ 1391012 w 2482948"/>
              <a:gd name="connsiteY15435" fmla="*/ 803904 h 2128862"/>
              <a:gd name="connsiteX15436" fmla="*/ 1436646 w 2482948"/>
              <a:gd name="connsiteY15436" fmla="*/ 803279 h 2128862"/>
              <a:gd name="connsiteX15437" fmla="*/ 1436505 w 2482948"/>
              <a:gd name="connsiteY15437" fmla="*/ 803920 h 2128862"/>
              <a:gd name="connsiteX15438" fmla="*/ 1436383 w 2482948"/>
              <a:gd name="connsiteY15438" fmla="*/ 804472 h 2128862"/>
              <a:gd name="connsiteX15439" fmla="*/ 1436305 w 2482948"/>
              <a:gd name="connsiteY15439" fmla="*/ 804825 h 2128862"/>
              <a:gd name="connsiteX15440" fmla="*/ 1445578 w 2482948"/>
              <a:gd name="connsiteY15440" fmla="*/ 805950 h 2128862"/>
              <a:gd name="connsiteX15441" fmla="*/ 1445704 w 2482948"/>
              <a:gd name="connsiteY15441" fmla="*/ 805574 h 2128862"/>
              <a:gd name="connsiteX15442" fmla="*/ 1445790 w 2482948"/>
              <a:gd name="connsiteY15442" fmla="*/ 805319 h 2128862"/>
              <a:gd name="connsiteX15443" fmla="*/ 1445983 w 2482948"/>
              <a:gd name="connsiteY15443" fmla="*/ 804746 h 2128862"/>
              <a:gd name="connsiteX15444" fmla="*/ 1445692 w 2482948"/>
              <a:gd name="connsiteY15444" fmla="*/ 804606 h 2128862"/>
              <a:gd name="connsiteX15445" fmla="*/ 1078139 w 2482948"/>
              <a:gd name="connsiteY15445" fmla="*/ 802889 h 2128862"/>
              <a:gd name="connsiteX15446" fmla="*/ 1076810 w 2482948"/>
              <a:gd name="connsiteY15446" fmla="*/ 815570 h 2128862"/>
              <a:gd name="connsiteX15447" fmla="*/ 1079388 w 2482948"/>
              <a:gd name="connsiteY15447" fmla="*/ 816062 h 2128862"/>
              <a:gd name="connsiteX15448" fmla="*/ 1080270 w 2482948"/>
              <a:gd name="connsiteY15448" fmla="*/ 816231 h 2128862"/>
              <a:gd name="connsiteX15449" fmla="*/ 1080621 w 2482948"/>
              <a:gd name="connsiteY15449" fmla="*/ 816298 h 2128862"/>
              <a:gd name="connsiteX15450" fmla="*/ 1081656 w 2482948"/>
              <a:gd name="connsiteY15450" fmla="*/ 811312 h 2128862"/>
              <a:gd name="connsiteX15451" fmla="*/ 1081884 w 2482948"/>
              <a:gd name="connsiteY15451" fmla="*/ 807974 h 2128862"/>
              <a:gd name="connsiteX15452" fmla="*/ 1082006 w 2482948"/>
              <a:gd name="connsiteY15452" fmla="*/ 806189 h 2128862"/>
              <a:gd name="connsiteX15453" fmla="*/ 1082186 w 2482948"/>
              <a:gd name="connsiteY15453" fmla="*/ 803542 h 2128862"/>
              <a:gd name="connsiteX15454" fmla="*/ 2105420 w 2482948"/>
              <a:gd name="connsiteY15454" fmla="*/ 802804 h 2128862"/>
              <a:gd name="connsiteX15455" fmla="*/ 2103705 w 2482948"/>
              <a:gd name="connsiteY15455" fmla="*/ 805376 h 2128862"/>
              <a:gd name="connsiteX15456" fmla="*/ 2095112 w 2482948"/>
              <a:gd name="connsiteY15456" fmla="*/ 818257 h 2128862"/>
              <a:gd name="connsiteX15457" fmla="*/ 2091232 w 2482948"/>
              <a:gd name="connsiteY15457" fmla="*/ 824074 h 2128862"/>
              <a:gd name="connsiteX15458" fmla="*/ 2090220 w 2482948"/>
              <a:gd name="connsiteY15458" fmla="*/ 825963 h 2128862"/>
              <a:gd name="connsiteX15459" fmla="*/ 2086955 w 2482948"/>
              <a:gd name="connsiteY15459" fmla="*/ 832059 h 2128862"/>
              <a:gd name="connsiteX15460" fmla="*/ 2089474 w 2482948"/>
              <a:gd name="connsiteY15460" fmla="*/ 830498 h 2128862"/>
              <a:gd name="connsiteX15461" fmla="*/ 2101808 w 2482948"/>
              <a:gd name="connsiteY15461" fmla="*/ 822598 h 2128862"/>
              <a:gd name="connsiteX15462" fmla="*/ 2103270 w 2482948"/>
              <a:gd name="connsiteY15462" fmla="*/ 814586 h 2128862"/>
              <a:gd name="connsiteX15463" fmla="*/ 1920166 w 2482948"/>
              <a:gd name="connsiteY15463" fmla="*/ 802713 h 2128862"/>
              <a:gd name="connsiteX15464" fmla="*/ 1917781 w 2482948"/>
              <a:gd name="connsiteY15464" fmla="*/ 806855 h 2128862"/>
              <a:gd name="connsiteX15465" fmla="*/ 1914783 w 2482948"/>
              <a:gd name="connsiteY15465" fmla="*/ 812834 h 2128862"/>
              <a:gd name="connsiteX15466" fmla="*/ 1912272 w 2482948"/>
              <a:gd name="connsiteY15466" fmla="*/ 817842 h 2128862"/>
              <a:gd name="connsiteX15467" fmla="*/ 1910688 w 2482948"/>
              <a:gd name="connsiteY15467" fmla="*/ 819171 h 2128862"/>
              <a:gd name="connsiteX15468" fmla="*/ 1909455 w 2482948"/>
              <a:gd name="connsiteY15468" fmla="*/ 821313 h 2128862"/>
              <a:gd name="connsiteX15469" fmla="*/ 1909447 w 2482948"/>
              <a:gd name="connsiteY15469" fmla="*/ 821326 h 2128862"/>
              <a:gd name="connsiteX15470" fmla="*/ 1909048 w 2482948"/>
              <a:gd name="connsiteY15470" fmla="*/ 821580 h 2128862"/>
              <a:gd name="connsiteX15471" fmla="*/ 1908259 w 2482948"/>
              <a:gd name="connsiteY15471" fmla="*/ 822082 h 2128862"/>
              <a:gd name="connsiteX15472" fmla="*/ 1907335 w 2482948"/>
              <a:gd name="connsiteY15472" fmla="*/ 828017 h 2128862"/>
              <a:gd name="connsiteX15473" fmla="*/ 1904616 w 2482948"/>
              <a:gd name="connsiteY15473" fmla="*/ 801680 h 2128862"/>
              <a:gd name="connsiteX15474" fmla="*/ 1902005 w 2482948"/>
              <a:gd name="connsiteY15474" fmla="*/ 802107 h 2128862"/>
              <a:gd name="connsiteX15475" fmla="*/ 1893864 w 2482948"/>
              <a:gd name="connsiteY15475" fmla="*/ 807156 h 2128862"/>
              <a:gd name="connsiteX15476" fmla="*/ 1892570 w 2482948"/>
              <a:gd name="connsiteY15476" fmla="*/ 809548 h 2128862"/>
              <a:gd name="connsiteX15477" fmla="*/ 1899507 w 2482948"/>
              <a:gd name="connsiteY15477" fmla="*/ 806823 h 2128862"/>
              <a:gd name="connsiteX15478" fmla="*/ 1903187 w 2482948"/>
              <a:gd name="connsiteY15478" fmla="*/ 805378 h 2128862"/>
              <a:gd name="connsiteX15479" fmla="*/ 1904095 w 2482948"/>
              <a:gd name="connsiteY15479" fmla="*/ 805021 h 2128862"/>
              <a:gd name="connsiteX15480" fmla="*/ 1423068 w 2482948"/>
              <a:gd name="connsiteY15480" fmla="*/ 801287 h 2128862"/>
              <a:gd name="connsiteX15481" fmla="*/ 1422774 w 2482948"/>
              <a:gd name="connsiteY15481" fmla="*/ 802589 h 2128862"/>
              <a:gd name="connsiteX15482" fmla="*/ 1422673 w 2482948"/>
              <a:gd name="connsiteY15482" fmla="*/ 803033 h 2128862"/>
              <a:gd name="connsiteX15483" fmla="*/ 1422643 w 2482948"/>
              <a:gd name="connsiteY15483" fmla="*/ 803167 h 2128862"/>
              <a:gd name="connsiteX15484" fmla="*/ 1431228 w 2482948"/>
              <a:gd name="connsiteY15484" fmla="*/ 804209 h 2128862"/>
              <a:gd name="connsiteX15485" fmla="*/ 1431604 w 2482948"/>
              <a:gd name="connsiteY15485" fmla="*/ 802539 h 2128862"/>
              <a:gd name="connsiteX15486" fmla="*/ 1429384 w 2482948"/>
              <a:gd name="connsiteY15486" fmla="*/ 802213 h 2128862"/>
              <a:gd name="connsiteX15487" fmla="*/ 1500455 w 2482948"/>
              <a:gd name="connsiteY15487" fmla="*/ 801184 h 2128862"/>
              <a:gd name="connsiteX15488" fmla="*/ 1497722 w 2482948"/>
              <a:gd name="connsiteY15488" fmla="*/ 808190 h 2128862"/>
              <a:gd name="connsiteX15489" fmla="*/ 1504106 w 2482948"/>
              <a:gd name="connsiteY15489" fmla="*/ 811329 h 2128862"/>
              <a:gd name="connsiteX15490" fmla="*/ 1504705 w 2482948"/>
              <a:gd name="connsiteY15490" fmla="*/ 811966 h 2128862"/>
              <a:gd name="connsiteX15491" fmla="*/ 1505741 w 2482948"/>
              <a:gd name="connsiteY15491" fmla="*/ 813067 h 2128862"/>
              <a:gd name="connsiteX15492" fmla="*/ 1506721 w 2482948"/>
              <a:gd name="connsiteY15492" fmla="*/ 814108 h 2128862"/>
              <a:gd name="connsiteX15493" fmla="*/ 1508099 w 2482948"/>
              <a:gd name="connsiteY15493" fmla="*/ 810427 h 2128862"/>
              <a:gd name="connsiteX15494" fmla="*/ 1510157 w 2482948"/>
              <a:gd name="connsiteY15494" fmla="*/ 804927 h 2128862"/>
              <a:gd name="connsiteX15495" fmla="*/ 1376523 w 2482948"/>
              <a:gd name="connsiteY15495" fmla="*/ 801158 h 2128862"/>
              <a:gd name="connsiteX15496" fmla="*/ 1367260 w 2482948"/>
              <a:gd name="connsiteY15496" fmla="*/ 803444 h 2128862"/>
              <a:gd name="connsiteX15497" fmla="*/ 1353154 w 2482948"/>
              <a:gd name="connsiteY15497" fmla="*/ 806924 h 2128862"/>
              <a:gd name="connsiteX15498" fmla="*/ 1363042 w 2482948"/>
              <a:gd name="connsiteY15498" fmla="*/ 804680 h 2128862"/>
              <a:gd name="connsiteX15499" fmla="*/ 1363402 w 2482948"/>
              <a:gd name="connsiteY15499" fmla="*/ 804599 h 2128862"/>
              <a:gd name="connsiteX15500" fmla="*/ 1371044 w 2482948"/>
              <a:gd name="connsiteY15500" fmla="*/ 802865 h 2128862"/>
              <a:gd name="connsiteX15501" fmla="*/ 1371664 w 2482948"/>
              <a:gd name="connsiteY15501" fmla="*/ 802969 h 2128862"/>
              <a:gd name="connsiteX15502" fmla="*/ 1373993 w 2482948"/>
              <a:gd name="connsiteY15502" fmla="*/ 803361 h 2128862"/>
              <a:gd name="connsiteX15503" fmla="*/ 1381116 w 2482948"/>
              <a:gd name="connsiteY15503" fmla="*/ 801863 h 2128862"/>
              <a:gd name="connsiteX15504" fmla="*/ 1378634 w 2482948"/>
              <a:gd name="connsiteY15504" fmla="*/ 801482 h 2128862"/>
              <a:gd name="connsiteX15505" fmla="*/ 2298497 w 2482948"/>
              <a:gd name="connsiteY15505" fmla="*/ 801148 h 2128862"/>
              <a:gd name="connsiteX15506" fmla="*/ 2290657 w 2482948"/>
              <a:gd name="connsiteY15506" fmla="*/ 809575 h 2128862"/>
              <a:gd name="connsiteX15507" fmla="*/ 2282397 w 2482948"/>
              <a:gd name="connsiteY15507" fmla="*/ 818453 h 2128862"/>
              <a:gd name="connsiteX15508" fmla="*/ 2282375 w 2482948"/>
              <a:gd name="connsiteY15508" fmla="*/ 819652 h 2128862"/>
              <a:gd name="connsiteX15509" fmla="*/ 2282152 w 2482948"/>
              <a:gd name="connsiteY15509" fmla="*/ 832018 h 2128862"/>
              <a:gd name="connsiteX15510" fmla="*/ 2281433 w 2482948"/>
              <a:gd name="connsiteY15510" fmla="*/ 836332 h 2128862"/>
              <a:gd name="connsiteX15511" fmla="*/ 2279889 w 2482948"/>
              <a:gd name="connsiteY15511" fmla="*/ 845601 h 2128862"/>
              <a:gd name="connsiteX15512" fmla="*/ 2294120 w 2482948"/>
              <a:gd name="connsiteY15512" fmla="*/ 828691 h 2128862"/>
              <a:gd name="connsiteX15513" fmla="*/ 2298292 w 2482948"/>
              <a:gd name="connsiteY15513" fmla="*/ 823734 h 2128862"/>
              <a:gd name="connsiteX15514" fmla="*/ 1807969 w 2482948"/>
              <a:gd name="connsiteY15514" fmla="*/ 800296 h 2128862"/>
              <a:gd name="connsiteX15515" fmla="*/ 1807784 w 2482948"/>
              <a:gd name="connsiteY15515" fmla="*/ 800701 h 2128862"/>
              <a:gd name="connsiteX15516" fmla="*/ 1809058 w 2482948"/>
              <a:gd name="connsiteY15516" fmla="*/ 801235 h 2128862"/>
              <a:gd name="connsiteX15517" fmla="*/ 1814028 w 2482948"/>
              <a:gd name="connsiteY15517" fmla="*/ 803319 h 2128862"/>
              <a:gd name="connsiteX15518" fmla="*/ 1814245 w 2482948"/>
              <a:gd name="connsiteY15518" fmla="*/ 802598 h 2128862"/>
              <a:gd name="connsiteX15519" fmla="*/ 1814271 w 2482948"/>
              <a:gd name="connsiteY15519" fmla="*/ 802511 h 2128862"/>
              <a:gd name="connsiteX15520" fmla="*/ 1452799 w 2482948"/>
              <a:gd name="connsiteY15520" fmla="*/ 800250 h 2128862"/>
              <a:gd name="connsiteX15521" fmla="*/ 1451798 w 2482948"/>
              <a:gd name="connsiteY15521" fmla="*/ 803260 h 2128862"/>
              <a:gd name="connsiteX15522" fmla="*/ 1461214 w 2482948"/>
              <a:gd name="connsiteY15522" fmla="*/ 807746 h 2128862"/>
              <a:gd name="connsiteX15523" fmla="*/ 1461222 w 2482948"/>
              <a:gd name="connsiteY15523" fmla="*/ 807721 h 2128862"/>
              <a:gd name="connsiteX15524" fmla="*/ 1461281 w 2482948"/>
              <a:gd name="connsiteY15524" fmla="*/ 807536 h 2128862"/>
              <a:gd name="connsiteX15525" fmla="*/ 1462153 w 2482948"/>
              <a:gd name="connsiteY15525" fmla="*/ 804820 h 2128862"/>
              <a:gd name="connsiteX15526" fmla="*/ 1458793 w 2482948"/>
              <a:gd name="connsiteY15526" fmla="*/ 803179 h 2128862"/>
              <a:gd name="connsiteX15527" fmla="*/ 1457424 w 2482948"/>
              <a:gd name="connsiteY15527" fmla="*/ 802510 h 2128862"/>
              <a:gd name="connsiteX15528" fmla="*/ 1468200 w 2482948"/>
              <a:gd name="connsiteY15528" fmla="*/ 799437 h 2128862"/>
              <a:gd name="connsiteX15529" fmla="*/ 1467307 w 2482948"/>
              <a:gd name="connsiteY15529" fmla="*/ 802245 h 2128862"/>
              <a:gd name="connsiteX15530" fmla="*/ 1469001 w 2482948"/>
              <a:gd name="connsiteY15530" fmla="*/ 803079 h 2128862"/>
              <a:gd name="connsiteX15531" fmla="*/ 1477280 w 2482948"/>
              <a:gd name="connsiteY15531" fmla="*/ 807154 h 2128862"/>
              <a:gd name="connsiteX15532" fmla="*/ 1478016 w 2482948"/>
              <a:gd name="connsiteY15532" fmla="*/ 804761 h 2128862"/>
              <a:gd name="connsiteX15533" fmla="*/ 1478150 w 2482948"/>
              <a:gd name="connsiteY15533" fmla="*/ 804323 h 2128862"/>
              <a:gd name="connsiteX15534" fmla="*/ 1473708 w 2482948"/>
              <a:gd name="connsiteY15534" fmla="*/ 802142 h 2128862"/>
              <a:gd name="connsiteX15535" fmla="*/ 717624 w 2482948"/>
              <a:gd name="connsiteY15535" fmla="*/ 799233 h 2128862"/>
              <a:gd name="connsiteX15536" fmla="*/ 713975 w 2482948"/>
              <a:gd name="connsiteY15536" fmla="*/ 803335 h 2128862"/>
              <a:gd name="connsiteX15537" fmla="*/ 714363 w 2482948"/>
              <a:gd name="connsiteY15537" fmla="*/ 803658 h 2128862"/>
              <a:gd name="connsiteX15538" fmla="*/ 715198 w 2482948"/>
              <a:gd name="connsiteY15538" fmla="*/ 804352 h 2128862"/>
              <a:gd name="connsiteX15539" fmla="*/ 718783 w 2482948"/>
              <a:gd name="connsiteY15539" fmla="*/ 800458 h 2128862"/>
              <a:gd name="connsiteX15540" fmla="*/ 1779002 w 2482948"/>
              <a:gd name="connsiteY15540" fmla="*/ 799198 h 2128862"/>
              <a:gd name="connsiteX15541" fmla="*/ 1778443 w 2482948"/>
              <a:gd name="connsiteY15541" fmla="*/ 800363 h 2128862"/>
              <a:gd name="connsiteX15542" fmla="*/ 1781832 w 2482948"/>
              <a:gd name="connsiteY15542" fmla="*/ 802719 h 2128862"/>
              <a:gd name="connsiteX15543" fmla="*/ 1782702 w 2482948"/>
              <a:gd name="connsiteY15543" fmla="*/ 803324 h 2128862"/>
              <a:gd name="connsiteX15544" fmla="*/ 1784126 w 2482948"/>
              <a:gd name="connsiteY15544" fmla="*/ 804314 h 2128862"/>
              <a:gd name="connsiteX15545" fmla="*/ 1790728 w 2482948"/>
              <a:gd name="connsiteY15545" fmla="*/ 806704 h 2128862"/>
              <a:gd name="connsiteX15546" fmla="*/ 1790912 w 2482948"/>
              <a:gd name="connsiteY15546" fmla="*/ 805225 h 2128862"/>
              <a:gd name="connsiteX15547" fmla="*/ 1790959 w 2482948"/>
              <a:gd name="connsiteY15547" fmla="*/ 805063 h 2128862"/>
              <a:gd name="connsiteX15548" fmla="*/ 1790987 w 2482948"/>
              <a:gd name="connsiteY15548" fmla="*/ 804968 h 2128862"/>
              <a:gd name="connsiteX15549" fmla="*/ 1787573 w 2482948"/>
              <a:gd name="connsiteY15549" fmla="*/ 803324 h 2128862"/>
              <a:gd name="connsiteX15550" fmla="*/ 1783387 w 2482948"/>
              <a:gd name="connsiteY15550" fmla="*/ 801309 h 2128862"/>
              <a:gd name="connsiteX15551" fmla="*/ 680286 w 2482948"/>
              <a:gd name="connsiteY15551" fmla="*/ 799190 h 2128862"/>
              <a:gd name="connsiteX15552" fmla="*/ 674692 w 2482948"/>
              <a:gd name="connsiteY15552" fmla="*/ 805463 h 2128862"/>
              <a:gd name="connsiteX15553" fmla="*/ 682204 w 2482948"/>
              <a:gd name="connsiteY15553" fmla="*/ 815562 h 2128862"/>
              <a:gd name="connsiteX15554" fmla="*/ 684559 w 2482948"/>
              <a:gd name="connsiteY15554" fmla="*/ 818728 h 2128862"/>
              <a:gd name="connsiteX15555" fmla="*/ 691752 w 2482948"/>
              <a:gd name="connsiteY15555" fmla="*/ 810687 h 2128862"/>
              <a:gd name="connsiteX15556" fmla="*/ 1668367 w 2482948"/>
              <a:gd name="connsiteY15556" fmla="*/ 799176 h 2128862"/>
              <a:gd name="connsiteX15557" fmla="*/ 1668296 w 2482948"/>
              <a:gd name="connsiteY15557" fmla="*/ 799401 h 2128862"/>
              <a:gd name="connsiteX15558" fmla="*/ 1668217 w 2482948"/>
              <a:gd name="connsiteY15558" fmla="*/ 799652 h 2128862"/>
              <a:gd name="connsiteX15559" fmla="*/ 1667986 w 2482948"/>
              <a:gd name="connsiteY15559" fmla="*/ 801755 h 2128862"/>
              <a:gd name="connsiteX15560" fmla="*/ 1668151 w 2482948"/>
              <a:gd name="connsiteY15560" fmla="*/ 800639 h 2128862"/>
              <a:gd name="connsiteX15561" fmla="*/ 1882207 w 2482948"/>
              <a:gd name="connsiteY15561" fmla="*/ 798838 h 2128862"/>
              <a:gd name="connsiteX15562" fmla="*/ 1873408 w 2482948"/>
              <a:gd name="connsiteY15562" fmla="*/ 800988 h 2128862"/>
              <a:gd name="connsiteX15563" fmla="*/ 1871951 w 2482948"/>
              <a:gd name="connsiteY15563" fmla="*/ 801344 h 2128862"/>
              <a:gd name="connsiteX15564" fmla="*/ 1866724 w 2482948"/>
              <a:gd name="connsiteY15564" fmla="*/ 802622 h 2128862"/>
              <a:gd name="connsiteX15565" fmla="*/ 1866422 w 2482948"/>
              <a:gd name="connsiteY15565" fmla="*/ 803186 h 2128862"/>
              <a:gd name="connsiteX15566" fmla="*/ 1866340 w 2482948"/>
              <a:gd name="connsiteY15566" fmla="*/ 803340 h 2128862"/>
              <a:gd name="connsiteX15567" fmla="*/ 1866336 w 2482948"/>
              <a:gd name="connsiteY15567" fmla="*/ 803346 h 2128862"/>
              <a:gd name="connsiteX15568" fmla="*/ 1875756 w 2482948"/>
              <a:gd name="connsiteY15568" fmla="*/ 801711 h 2128862"/>
              <a:gd name="connsiteX15569" fmla="*/ 1880139 w 2482948"/>
              <a:gd name="connsiteY15569" fmla="*/ 800067 h 2128862"/>
              <a:gd name="connsiteX15570" fmla="*/ 1050441 w 2482948"/>
              <a:gd name="connsiteY15570" fmla="*/ 798424 h 2128862"/>
              <a:gd name="connsiteX15571" fmla="*/ 1050656 w 2482948"/>
              <a:gd name="connsiteY15571" fmla="*/ 799595 h 2128862"/>
              <a:gd name="connsiteX15572" fmla="*/ 1052942 w 2482948"/>
              <a:gd name="connsiteY15572" fmla="*/ 804045 h 2128862"/>
              <a:gd name="connsiteX15573" fmla="*/ 1053215 w 2482948"/>
              <a:gd name="connsiteY15573" fmla="*/ 800848 h 2128862"/>
              <a:gd name="connsiteX15574" fmla="*/ 1053226 w 2482948"/>
              <a:gd name="connsiteY15574" fmla="*/ 800711 h 2128862"/>
              <a:gd name="connsiteX15575" fmla="*/ 1052471 w 2482948"/>
              <a:gd name="connsiteY15575" fmla="*/ 798751 h 2128862"/>
              <a:gd name="connsiteX15576" fmla="*/ 1051627 w 2482948"/>
              <a:gd name="connsiteY15576" fmla="*/ 798615 h 2128862"/>
              <a:gd name="connsiteX15577" fmla="*/ 610365 w 2482948"/>
              <a:gd name="connsiteY15577" fmla="*/ 798044 h 2128862"/>
              <a:gd name="connsiteX15578" fmla="*/ 598520 w 2482948"/>
              <a:gd name="connsiteY15578" fmla="*/ 811364 h 2128862"/>
              <a:gd name="connsiteX15579" fmla="*/ 549020 w 2482948"/>
              <a:gd name="connsiteY15579" fmla="*/ 864449 h 2128862"/>
              <a:gd name="connsiteX15580" fmla="*/ 261941 w 2482948"/>
              <a:gd name="connsiteY15580" fmla="*/ 1150700 h 2128862"/>
              <a:gd name="connsiteX15581" fmla="*/ 229890 w 2482948"/>
              <a:gd name="connsiteY15581" fmla="*/ 1173650 h 2128862"/>
              <a:gd name="connsiteX15582" fmla="*/ 223411 w 2482948"/>
              <a:gd name="connsiteY15582" fmla="*/ 1176994 h 2128862"/>
              <a:gd name="connsiteX15583" fmla="*/ 223035 w 2482948"/>
              <a:gd name="connsiteY15583" fmla="*/ 1177250 h 2128862"/>
              <a:gd name="connsiteX15584" fmla="*/ 219595 w 2482948"/>
              <a:gd name="connsiteY15584" fmla="*/ 1179598 h 2128862"/>
              <a:gd name="connsiteX15585" fmla="*/ 212415 w 2482948"/>
              <a:gd name="connsiteY15585" fmla="*/ 1182668 h 2128862"/>
              <a:gd name="connsiteX15586" fmla="*/ 199706 w 2482948"/>
              <a:gd name="connsiteY15586" fmla="*/ 1189226 h 2128862"/>
              <a:gd name="connsiteX15587" fmla="*/ 192589 w 2482948"/>
              <a:gd name="connsiteY15587" fmla="*/ 1191145 h 2128862"/>
              <a:gd name="connsiteX15588" fmla="*/ 180882 w 2482948"/>
              <a:gd name="connsiteY15588" fmla="*/ 1196151 h 2128862"/>
              <a:gd name="connsiteX15589" fmla="*/ 167693 w 2482948"/>
              <a:gd name="connsiteY15589" fmla="*/ 1198986 h 2128862"/>
              <a:gd name="connsiteX15590" fmla="*/ 167766 w 2482948"/>
              <a:gd name="connsiteY15590" fmla="*/ 1199098 h 2128862"/>
              <a:gd name="connsiteX15591" fmla="*/ 169044 w 2482948"/>
              <a:gd name="connsiteY15591" fmla="*/ 1200498 h 2128862"/>
              <a:gd name="connsiteX15592" fmla="*/ 196011 w 2482948"/>
              <a:gd name="connsiteY15592" fmla="*/ 1194238 h 2128862"/>
              <a:gd name="connsiteX15593" fmla="*/ 207175 w 2482948"/>
              <a:gd name="connsiteY15593" fmla="*/ 1189868 h 2128862"/>
              <a:gd name="connsiteX15594" fmla="*/ 215787 w 2482948"/>
              <a:gd name="connsiteY15594" fmla="*/ 1186497 h 2128862"/>
              <a:gd name="connsiteX15595" fmla="*/ 226818 w 2482948"/>
              <a:gd name="connsiteY15595" fmla="*/ 1181226 h 2128862"/>
              <a:gd name="connsiteX15596" fmla="*/ 265942 w 2482948"/>
              <a:gd name="connsiteY15596" fmla="*/ 1156353 h 2128862"/>
              <a:gd name="connsiteX15597" fmla="*/ 554813 w 2482948"/>
              <a:gd name="connsiteY15597" fmla="*/ 875066 h 2128862"/>
              <a:gd name="connsiteX15598" fmla="*/ 604175 w 2482948"/>
              <a:gd name="connsiteY15598" fmla="*/ 822670 h 2128862"/>
              <a:gd name="connsiteX15599" fmla="*/ 612016 w 2482948"/>
              <a:gd name="connsiteY15599" fmla="*/ 813910 h 2128862"/>
              <a:gd name="connsiteX15600" fmla="*/ 1800850 w 2482948"/>
              <a:gd name="connsiteY15600" fmla="*/ 797794 h 2128862"/>
              <a:gd name="connsiteX15601" fmla="*/ 1801115 w 2482948"/>
              <a:gd name="connsiteY15601" fmla="*/ 797905 h 2128862"/>
              <a:gd name="connsiteX15602" fmla="*/ 1801629 w 2482948"/>
              <a:gd name="connsiteY15602" fmla="*/ 798120 h 2128862"/>
              <a:gd name="connsiteX15603" fmla="*/ 1803402 w 2482948"/>
              <a:gd name="connsiteY15603" fmla="*/ 798863 h 2128862"/>
              <a:gd name="connsiteX15604" fmla="*/ 1803470 w 2482948"/>
              <a:gd name="connsiteY15604" fmla="*/ 798715 h 2128862"/>
              <a:gd name="connsiteX15605" fmla="*/ 1927289 w 2482948"/>
              <a:gd name="connsiteY15605" fmla="*/ 797266 h 2128862"/>
              <a:gd name="connsiteX15606" fmla="*/ 1905398 w 2482948"/>
              <a:gd name="connsiteY15606" fmla="*/ 840466 h 2128862"/>
              <a:gd name="connsiteX15607" fmla="*/ 1899921 w 2482948"/>
              <a:gd name="connsiteY15607" fmla="*/ 875654 h 2128862"/>
              <a:gd name="connsiteX15608" fmla="*/ 1912057 w 2482948"/>
              <a:gd name="connsiteY15608" fmla="*/ 873060 h 2128862"/>
              <a:gd name="connsiteX15609" fmla="*/ 1914565 w 2482948"/>
              <a:gd name="connsiteY15609" fmla="*/ 872524 h 2128862"/>
              <a:gd name="connsiteX15610" fmla="*/ 1915088 w 2482948"/>
              <a:gd name="connsiteY15610" fmla="*/ 871336 h 2128862"/>
              <a:gd name="connsiteX15611" fmla="*/ 1924209 w 2482948"/>
              <a:gd name="connsiteY15611" fmla="*/ 815961 h 2128862"/>
              <a:gd name="connsiteX15612" fmla="*/ 1925791 w 2482948"/>
              <a:gd name="connsiteY15612" fmla="*/ 806360 h 2128862"/>
              <a:gd name="connsiteX15613" fmla="*/ 1380849 w 2482948"/>
              <a:gd name="connsiteY15613" fmla="*/ 797084 h 2128862"/>
              <a:gd name="connsiteX15614" fmla="*/ 1362400 w 2482948"/>
              <a:gd name="connsiteY15614" fmla="*/ 799025 h 2128862"/>
              <a:gd name="connsiteX15615" fmla="*/ 1357817 w 2482948"/>
              <a:gd name="connsiteY15615" fmla="*/ 799507 h 2128862"/>
              <a:gd name="connsiteX15616" fmla="*/ 1356053 w 2482948"/>
              <a:gd name="connsiteY15616" fmla="*/ 799693 h 2128862"/>
              <a:gd name="connsiteX15617" fmla="*/ 1324627 w 2482948"/>
              <a:gd name="connsiteY15617" fmla="*/ 811087 h 2128862"/>
              <a:gd name="connsiteX15618" fmla="*/ 1324429 w 2482948"/>
              <a:gd name="connsiteY15618" fmla="*/ 811247 h 2128862"/>
              <a:gd name="connsiteX15619" fmla="*/ 1375972 w 2482948"/>
              <a:gd name="connsiteY15619" fmla="*/ 798711 h 2128862"/>
              <a:gd name="connsiteX15620" fmla="*/ 1387100 w 2482948"/>
              <a:gd name="connsiteY15620" fmla="*/ 800367 h 2128862"/>
              <a:gd name="connsiteX15621" fmla="*/ 1387761 w 2482948"/>
              <a:gd name="connsiteY15621" fmla="*/ 800465 h 2128862"/>
              <a:gd name="connsiteX15622" fmla="*/ 1392380 w 2482948"/>
              <a:gd name="connsiteY15622" fmla="*/ 799494 h 2128862"/>
              <a:gd name="connsiteX15623" fmla="*/ 1396104 w 2482948"/>
              <a:gd name="connsiteY15623" fmla="*/ 799946 h 2128862"/>
              <a:gd name="connsiteX15624" fmla="*/ 1417591 w 2482948"/>
              <a:gd name="connsiteY15624" fmla="*/ 802554 h 2128862"/>
              <a:gd name="connsiteX15625" fmla="*/ 1418052 w 2482948"/>
              <a:gd name="connsiteY15625" fmla="*/ 800551 h 2128862"/>
              <a:gd name="connsiteX15626" fmla="*/ 1409313 w 2482948"/>
              <a:gd name="connsiteY15626" fmla="*/ 799269 h 2128862"/>
              <a:gd name="connsiteX15627" fmla="*/ 1409152 w 2482948"/>
              <a:gd name="connsiteY15627" fmla="*/ 799779 h 2128862"/>
              <a:gd name="connsiteX15628" fmla="*/ 1042062 w 2482948"/>
              <a:gd name="connsiteY15628" fmla="*/ 797073 h 2128862"/>
              <a:gd name="connsiteX15629" fmla="*/ 1041864 w 2482948"/>
              <a:gd name="connsiteY15629" fmla="*/ 798474 h 2128862"/>
              <a:gd name="connsiteX15630" fmla="*/ 1041643 w 2482948"/>
              <a:gd name="connsiteY15630" fmla="*/ 800035 h 2128862"/>
              <a:gd name="connsiteX15631" fmla="*/ 1041671 w 2482948"/>
              <a:gd name="connsiteY15631" fmla="*/ 800075 h 2128862"/>
              <a:gd name="connsiteX15632" fmla="*/ 1041910 w 2482948"/>
              <a:gd name="connsiteY15632" fmla="*/ 800425 h 2128862"/>
              <a:gd name="connsiteX15633" fmla="*/ 1044477 w 2482948"/>
              <a:gd name="connsiteY15633" fmla="*/ 804191 h 2128862"/>
              <a:gd name="connsiteX15634" fmla="*/ 1044751 w 2482948"/>
              <a:gd name="connsiteY15634" fmla="*/ 801415 h 2128862"/>
              <a:gd name="connsiteX15635" fmla="*/ 1044989 w 2482948"/>
              <a:gd name="connsiteY15635" fmla="*/ 798993 h 2128862"/>
              <a:gd name="connsiteX15636" fmla="*/ 1044875 w 2482948"/>
              <a:gd name="connsiteY15636" fmla="*/ 798772 h 2128862"/>
              <a:gd name="connsiteX15637" fmla="*/ 1044166 w 2482948"/>
              <a:gd name="connsiteY15637" fmla="*/ 797412 h 2128862"/>
              <a:gd name="connsiteX15638" fmla="*/ 1043745 w 2482948"/>
              <a:gd name="connsiteY15638" fmla="*/ 797344 h 2128862"/>
              <a:gd name="connsiteX15639" fmla="*/ 1043387 w 2482948"/>
              <a:gd name="connsiteY15639" fmla="*/ 797286 h 2128862"/>
              <a:gd name="connsiteX15640" fmla="*/ 2170745 w 2482948"/>
              <a:gd name="connsiteY15640" fmla="*/ 796828 h 2128862"/>
              <a:gd name="connsiteX15641" fmla="*/ 2166833 w 2482948"/>
              <a:gd name="connsiteY15641" fmla="*/ 799782 h 2128862"/>
              <a:gd name="connsiteX15642" fmla="*/ 2157561 w 2482948"/>
              <a:gd name="connsiteY15642" fmla="*/ 814848 h 2128862"/>
              <a:gd name="connsiteX15643" fmla="*/ 2159913 w 2482948"/>
              <a:gd name="connsiteY15643" fmla="*/ 815078 h 2128862"/>
              <a:gd name="connsiteX15644" fmla="*/ 2164670 w 2482948"/>
              <a:gd name="connsiteY15644" fmla="*/ 815543 h 2128862"/>
              <a:gd name="connsiteX15645" fmla="*/ 2167962 w 2482948"/>
              <a:gd name="connsiteY15645" fmla="*/ 815866 h 2128862"/>
              <a:gd name="connsiteX15646" fmla="*/ 1438127 w 2482948"/>
              <a:gd name="connsiteY15646" fmla="*/ 796556 h 2128862"/>
              <a:gd name="connsiteX15647" fmla="*/ 1437775 w 2482948"/>
              <a:gd name="connsiteY15647" fmla="*/ 798154 h 2128862"/>
              <a:gd name="connsiteX15648" fmla="*/ 1437606 w 2482948"/>
              <a:gd name="connsiteY15648" fmla="*/ 798920 h 2128862"/>
              <a:gd name="connsiteX15649" fmla="*/ 1437487 w 2482948"/>
              <a:gd name="connsiteY15649" fmla="*/ 799460 h 2128862"/>
              <a:gd name="connsiteX15650" fmla="*/ 1446519 w 2482948"/>
              <a:gd name="connsiteY15650" fmla="*/ 800745 h 2128862"/>
              <a:gd name="connsiteX15651" fmla="*/ 1447219 w 2482948"/>
              <a:gd name="connsiteY15651" fmla="*/ 801079 h 2128862"/>
              <a:gd name="connsiteX15652" fmla="*/ 1447809 w 2482948"/>
              <a:gd name="connsiteY15652" fmla="*/ 799327 h 2128862"/>
              <a:gd name="connsiteX15653" fmla="*/ 1448140 w 2482948"/>
              <a:gd name="connsiteY15653" fmla="*/ 798347 h 2128862"/>
              <a:gd name="connsiteX15654" fmla="*/ 1448226 w 2482948"/>
              <a:gd name="connsiteY15654" fmla="*/ 798091 h 2128862"/>
              <a:gd name="connsiteX15655" fmla="*/ 2019558 w 2482948"/>
              <a:gd name="connsiteY15655" fmla="*/ 796140 h 2128862"/>
              <a:gd name="connsiteX15656" fmla="*/ 2006315 w 2482948"/>
              <a:gd name="connsiteY15656" fmla="*/ 818457 h 2128862"/>
              <a:gd name="connsiteX15657" fmla="*/ 1996153 w 2482948"/>
              <a:gd name="connsiteY15657" fmla="*/ 835582 h 2128862"/>
              <a:gd name="connsiteX15658" fmla="*/ 1995714 w 2482948"/>
              <a:gd name="connsiteY15658" fmla="*/ 836551 h 2128862"/>
              <a:gd name="connsiteX15659" fmla="*/ 1994710 w 2482948"/>
              <a:gd name="connsiteY15659" fmla="*/ 838768 h 2128862"/>
              <a:gd name="connsiteX15660" fmla="*/ 1989629 w 2482948"/>
              <a:gd name="connsiteY15660" fmla="*/ 849981 h 2128862"/>
              <a:gd name="connsiteX15661" fmla="*/ 1989152 w 2482948"/>
              <a:gd name="connsiteY15661" fmla="*/ 851935 h 2128862"/>
              <a:gd name="connsiteX15662" fmla="*/ 1985024 w 2482948"/>
              <a:gd name="connsiteY15662" fmla="*/ 890181 h 2128862"/>
              <a:gd name="connsiteX15663" fmla="*/ 1992771 w 2482948"/>
              <a:gd name="connsiteY15663" fmla="*/ 893928 h 2128862"/>
              <a:gd name="connsiteX15664" fmla="*/ 2005995 w 2482948"/>
              <a:gd name="connsiteY15664" fmla="*/ 864234 h 2128862"/>
              <a:gd name="connsiteX15665" fmla="*/ 2007003 w 2482948"/>
              <a:gd name="connsiteY15665" fmla="*/ 856748 h 2128862"/>
              <a:gd name="connsiteX15666" fmla="*/ 2009620 w 2482948"/>
              <a:gd name="connsiteY15666" fmla="*/ 837323 h 2128862"/>
              <a:gd name="connsiteX15667" fmla="*/ 1834261 w 2482948"/>
              <a:gd name="connsiteY15667" fmla="*/ 795842 h 2128862"/>
              <a:gd name="connsiteX15668" fmla="*/ 1833725 w 2482948"/>
              <a:gd name="connsiteY15668" fmla="*/ 795867 h 2128862"/>
              <a:gd name="connsiteX15669" fmla="*/ 1834220 w 2482948"/>
              <a:gd name="connsiteY15669" fmla="*/ 795917 h 2128862"/>
              <a:gd name="connsiteX15670" fmla="*/ 1033759 w 2482948"/>
              <a:gd name="connsiteY15670" fmla="*/ 795734 h 2128862"/>
              <a:gd name="connsiteX15671" fmla="*/ 1036866 w 2482948"/>
              <a:gd name="connsiteY15671" fmla="*/ 801487 h 2128862"/>
              <a:gd name="connsiteX15672" fmla="*/ 1037060 w 2482948"/>
              <a:gd name="connsiteY15672" fmla="*/ 799926 h 2128862"/>
              <a:gd name="connsiteX15673" fmla="*/ 1034245 w 2482948"/>
              <a:gd name="connsiteY15673" fmla="*/ 795812 h 2128862"/>
              <a:gd name="connsiteX15674" fmla="*/ 1485598 w 2482948"/>
              <a:gd name="connsiteY15674" fmla="*/ 795572 h 2128862"/>
              <a:gd name="connsiteX15675" fmla="*/ 1484167 w 2482948"/>
              <a:gd name="connsiteY15675" fmla="*/ 799033 h 2128862"/>
              <a:gd name="connsiteX15676" fmla="*/ 1483311 w 2482948"/>
              <a:gd name="connsiteY15676" fmla="*/ 801102 h 2128862"/>
              <a:gd name="connsiteX15677" fmla="*/ 1493763 w 2482948"/>
              <a:gd name="connsiteY15677" fmla="*/ 806243 h 2128862"/>
              <a:gd name="connsiteX15678" fmla="*/ 1495451 w 2482948"/>
              <a:gd name="connsiteY15678" fmla="*/ 801964 h 2128862"/>
              <a:gd name="connsiteX15679" fmla="*/ 1496378 w 2482948"/>
              <a:gd name="connsiteY15679" fmla="*/ 799612 h 2128862"/>
              <a:gd name="connsiteX15680" fmla="*/ 1486092 w 2482948"/>
              <a:gd name="connsiteY15680" fmla="*/ 795644 h 2128862"/>
              <a:gd name="connsiteX15681" fmla="*/ 1335745 w 2482948"/>
              <a:gd name="connsiteY15681" fmla="*/ 795478 h 2128862"/>
              <a:gd name="connsiteX15682" fmla="*/ 1305951 w 2482948"/>
              <a:gd name="connsiteY15682" fmla="*/ 809883 h 2128862"/>
              <a:gd name="connsiteX15683" fmla="*/ 1306249 w 2482948"/>
              <a:gd name="connsiteY15683" fmla="*/ 809922 h 2128862"/>
              <a:gd name="connsiteX15684" fmla="*/ 1306829 w 2482948"/>
              <a:gd name="connsiteY15684" fmla="*/ 809996 h 2128862"/>
              <a:gd name="connsiteX15685" fmla="*/ 1311823 w 2482948"/>
              <a:gd name="connsiteY15685" fmla="*/ 810639 h 2128862"/>
              <a:gd name="connsiteX15686" fmla="*/ 1316561 w 2482948"/>
              <a:gd name="connsiteY15686" fmla="*/ 805995 h 2128862"/>
              <a:gd name="connsiteX15687" fmla="*/ 1332615 w 2482948"/>
              <a:gd name="connsiteY15687" fmla="*/ 797723 h 2128862"/>
              <a:gd name="connsiteX15688" fmla="*/ 1334254 w 2482948"/>
              <a:gd name="connsiteY15688" fmla="*/ 796548 h 2128862"/>
              <a:gd name="connsiteX15689" fmla="*/ 1359379 w 2482948"/>
              <a:gd name="connsiteY15689" fmla="*/ 795040 h 2128862"/>
              <a:gd name="connsiteX15690" fmla="*/ 1337456 w 2482948"/>
              <a:gd name="connsiteY15690" fmla="*/ 803210 h 2128862"/>
              <a:gd name="connsiteX15691" fmla="*/ 1336584 w 2482948"/>
              <a:gd name="connsiteY15691" fmla="*/ 803535 h 2128862"/>
              <a:gd name="connsiteX15692" fmla="*/ 1336307 w 2482948"/>
              <a:gd name="connsiteY15692" fmla="*/ 803638 h 2128862"/>
              <a:gd name="connsiteX15693" fmla="*/ 1367717 w 2482948"/>
              <a:gd name="connsiteY15693" fmla="*/ 795834 h 2128862"/>
              <a:gd name="connsiteX15694" fmla="*/ 659784 w 2482948"/>
              <a:gd name="connsiteY15694" fmla="*/ 794877 h 2128862"/>
              <a:gd name="connsiteX15695" fmla="*/ 658005 w 2482948"/>
              <a:gd name="connsiteY15695" fmla="*/ 796807 h 2128862"/>
              <a:gd name="connsiteX15696" fmla="*/ 664690 w 2482948"/>
              <a:gd name="connsiteY15696" fmla="*/ 808666 h 2128862"/>
              <a:gd name="connsiteX15697" fmla="*/ 667028 w 2482948"/>
              <a:gd name="connsiteY15697" fmla="*/ 806216 h 2128862"/>
              <a:gd name="connsiteX15698" fmla="*/ 667685 w 2482948"/>
              <a:gd name="connsiteY15698" fmla="*/ 805527 h 2128862"/>
              <a:gd name="connsiteX15699" fmla="*/ 662644 w 2482948"/>
              <a:gd name="connsiteY15699" fmla="*/ 798732 h 2128862"/>
              <a:gd name="connsiteX15700" fmla="*/ 1003447 w 2482948"/>
              <a:gd name="connsiteY15700" fmla="*/ 794843 h 2128862"/>
              <a:gd name="connsiteX15701" fmla="*/ 1002247 w 2482948"/>
              <a:gd name="connsiteY15701" fmla="*/ 796964 h 2128862"/>
              <a:gd name="connsiteX15702" fmla="*/ 1000836 w 2482948"/>
              <a:gd name="connsiteY15702" fmla="*/ 799457 h 2128862"/>
              <a:gd name="connsiteX15703" fmla="*/ 1000010 w 2482948"/>
              <a:gd name="connsiteY15703" fmla="*/ 800916 h 2128862"/>
              <a:gd name="connsiteX15704" fmla="*/ 1013644 w 2482948"/>
              <a:gd name="connsiteY15704" fmla="*/ 803517 h 2128862"/>
              <a:gd name="connsiteX15705" fmla="*/ 1027496 w 2482948"/>
              <a:gd name="connsiteY15705" fmla="*/ 794724 h 2128862"/>
              <a:gd name="connsiteX15706" fmla="*/ 1030272 w 2482948"/>
              <a:gd name="connsiteY15706" fmla="*/ 797848 h 2128862"/>
              <a:gd name="connsiteX15707" fmla="*/ 1030762 w 2482948"/>
              <a:gd name="connsiteY15707" fmla="*/ 795251 h 2128862"/>
              <a:gd name="connsiteX15708" fmla="*/ 1030147 w 2482948"/>
              <a:gd name="connsiteY15708" fmla="*/ 795152 h 2128862"/>
              <a:gd name="connsiteX15709" fmla="*/ 1028779 w 2482948"/>
              <a:gd name="connsiteY15709" fmla="*/ 794931 h 2128862"/>
              <a:gd name="connsiteX15710" fmla="*/ 1862546 w 2482948"/>
              <a:gd name="connsiteY15710" fmla="*/ 794513 h 2128862"/>
              <a:gd name="connsiteX15711" fmla="*/ 1843609 w 2482948"/>
              <a:gd name="connsiteY15711" fmla="*/ 795402 h 2128862"/>
              <a:gd name="connsiteX15712" fmla="*/ 1843183 w 2482948"/>
              <a:gd name="connsiteY15712" fmla="*/ 796813 h 2128862"/>
              <a:gd name="connsiteX15713" fmla="*/ 1843906 w 2482948"/>
              <a:gd name="connsiteY15713" fmla="*/ 796885 h 2128862"/>
              <a:gd name="connsiteX15714" fmla="*/ 1862256 w 2482948"/>
              <a:gd name="connsiteY15714" fmla="*/ 795292 h 2128862"/>
              <a:gd name="connsiteX15715" fmla="*/ 1424600 w 2482948"/>
              <a:gd name="connsiteY15715" fmla="*/ 794501 h 2128862"/>
              <a:gd name="connsiteX15716" fmla="*/ 1424282 w 2482948"/>
              <a:gd name="connsiteY15716" fmla="*/ 795908 h 2128862"/>
              <a:gd name="connsiteX15717" fmla="*/ 1423917 w 2482948"/>
              <a:gd name="connsiteY15717" fmla="*/ 797528 h 2128862"/>
              <a:gd name="connsiteX15718" fmla="*/ 1432459 w 2482948"/>
              <a:gd name="connsiteY15718" fmla="*/ 798744 h 2128862"/>
              <a:gd name="connsiteX15719" fmla="*/ 1433082 w 2482948"/>
              <a:gd name="connsiteY15719" fmla="*/ 795975 h 2128862"/>
              <a:gd name="connsiteX15720" fmla="*/ 1433122 w 2482948"/>
              <a:gd name="connsiteY15720" fmla="*/ 795796 h 2128862"/>
              <a:gd name="connsiteX15721" fmla="*/ 2276087 w 2482948"/>
              <a:gd name="connsiteY15721" fmla="*/ 794350 h 2128862"/>
              <a:gd name="connsiteX15722" fmla="*/ 2256843 w 2482948"/>
              <a:gd name="connsiteY15722" fmla="*/ 813200 h 2128862"/>
              <a:gd name="connsiteX15723" fmla="*/ 2253904 w 2482948"/>
              <a:gd name="connsiteY15723" fmla="*/ 841438 h 2128862"/>
              <a:gd name="connsiteX15724" fmla="*/ 2268173 w 2482948"/>
              <a:gd name="connsiteY15724" fmla="*/ 826068 h 2128862"/>
              <a:gd name="connsiteX15725" fmla="*/ 2269879 w 2482948"/>
              <a:gd name="connsiteY15725" fmla="*/ 824230 h 2128862"/>
              <a:gd name="connsiteX15726" fmla="*/ 2273816 w 2482948"/>
              <a:gd name="connsiteY15726" fmla="*/ 819990 h 2128862"/>
              <a:gd name="connsiteX15727" fmla="*/ 1351844 w 2482948"/>
              <a:gd name="connsiteY15727" fmla="*/ 794322 h 2128862"/>
              <a:gd name="connsiteX15728" fmla="*/ 1349619 w 2482948"/>
              <a:gd name="connsiteY15728" fmla="*/ 795344 h 2128862"/>
              <a:gd name="connsiteX15729" fmla="*/ 1346175 w 2482948"/>
              <a:gd name="connsiteY15729" fmla="*/ 796925 h 2128862"/>
              <a:gd name="connsiteX15730" fmla="*/ 1354729 w 2482948"/>
              <a:gd name="connsiteY15730" fmla="*/ 794597 h 2128862"/>
              <a:gd name="connsiteX15731" fmla="*/ 1877107 w 2482948"/>
              <a:gd name="connsiteY15731" fmla="*/ 793829 h 2128862"/>
              <a:gd name="connsiteX15732" fmla="*/ 1871287 w 2482948"/>
              <a:gd name="connsiteY15732" fmla="*/ 794102 h 2128862"/>
              <a:gd name="connsiteX15733" fmla="*/ 1871059 w 2482948"/>
              <a:gd name="connsiteY15733" fmla="*/ 794527 h 2128862"/>
              <a:gd name="connsiteX15734" fmla="*/ 1874653 w 2482948"/>
              <a:gd name="connsiteY15734" fmla="*/ 794215 h 2128862"/>
              <a:gd name="connsiteX15735" fmla="*/ 1876652 w 2482948"/>
              <a:gd name="connsiteY15735" fmla="*/ 794042 h 2128862"/>
              <a:gd name="connsiteX15736" fmla="*/ 1470147 w 2482948"/>
              <a:gd name="connsiteY15736" fmla="*/ 793313 h 2128862"/>
              <a:gd name="connsiteX15737" fmla="*/ 1470070 w 2482948"/>
              <a:gd name="connsiteY15737" fmla="*/ 793556 h 2128862"/>
              <a:gd name="connsiteX15738" fmla="*/ 1469942 w 2482948"/>
              <a:gd name="connsiteY15738" fmla="*/ 793958 h 2128862"/>
              <a:gd name="connsiteX15739" fmla="*/ 1469785 w 2482948"/>
              <a:gd name="connsiteY15739" fmla="*/ 794450 h 2128862"/>
              <a:gd name="connsiteX15740" fmla="*/ 1471978 w 2482948"/>
              <a:gd name="connsiteY15740" fmla="*/ 795528 h 2128862"/>
              <a:gd name="connsiteX15741" fmla="*/ 1474151 w 2482948"/>
              <a:gd name="connsiteY15741" fmla="*/ 796597 h 2128862"/>
              <a:gd name="connsiteX15742" fmla="*/ 1480028 w 2482948"/>
              <a:gd name="connsiteY15742" fmla="*/ 799488 h 2128862"/>
              <a:gd name="connsiteX15743" fmla="*/ 1481887 w 2482948"/>
              <a:gd name="connsiteY15743" fmla="*/ 795029 h 2128862"/>
              <a:gd name="connsiteX15744" fmla="*/ 1478339 w 2482948"/>
              <a:gd name="connsiteY15744" fmla="*/ 794511 h 2128862"/>
              <a:gd name="connsiteX15745" fmla="*/ 1455194 w 2482948"/>
              <a:gd name="connsiteY15745" fmla="*/ 793050 h 2128862"/>
              <a:gd name="connsiteX15746" fmla="*/ 1455054 w 2482948"/>
              <a:gd name="connsiteY15746" fmla="*/ 793471 h 2128862"/>
              <a:gd name="connsiteX15747" fmla="*/ 1454269 w 2482948"/>
              <a:gd name="connsiteY15747" fmla="*/ 795829 h 2128862"/>
              <a:gd name="connsiteX15748" fmla="*/ 1463571 w 2482948"/>
              <a:gd name="connsiteY15748" fmla="*/ 800407 h 2128862"/>
              <a:gd name="connsiteX15749" fmla="*/ 1463882 w 2482948"/>
              <a:gd name="connsiteY15749" fmla="*/ 799436 h 2128862"/>
              <a:gd name="connsiteX15750" fmla="*/ 1464073 w 2482948"/>
              <a:gd name="connsiteY15750" fmla="*/ 798842 h 2128862"/>
              <a:gd name="connsiteX15751" fmla="*/ 1464470 w 2482948"/>
              <a:gd name="connsiteY15751" fmla="*/ 797605 h 2128862"/>
              <a:gd name="connsiteX15752" fmla="*/ 1462242 w 2482948"/>
              <a:gd name="connsiteY15752" fmla="*/ 796511 h 2128862"/>
              <a:gd name="connsiteX15753" fmla="*/ 1458466 w 2482948"/>
              <a:gd name="connsiteY15753" fmla="*/ 794657 h 2128862"/>
              <a:gd name="connsiteX15754" fmla="*/ 1411078 w 2482948"/>
              <a:gd name="connsiteY15754" fmla="*/ 792445 h 2128862"/>
              <a:gd name="connsiteX15755" fmla="*/ 1410345 w 2482948"/>
              <a:gd name="connsiteY15755" fmla="*/ 795596 h 2128862"/>
              <a:gd name="connsiteX15756" fmla="*/ 1418912 w 2482948"/>
              <a:gd name="connsiteY15756" fmla="*/ 796815 h 2128862"/>
              <a:gd name="connsiteX15757" fmla="*/ 1419617 w 2482948"/>
              <a:gd name="connsiteY15757" fmla="*/ 793750 h 2128862"/>
              <a:gd name="connsiteX15758" fmla="*/ 1419619 w 2482948"/>
              <a:gd name="connsiteY15758" fmla="*/ 793743 h 2128862"/>
              <a:gd name="connsiteX15759" fmla="*/ 1417665 w 2482948"/>
              <a:gd name="connsiteY15759" fmla="*/ 793446 h 2128862"/>
              <a:gd name="connsiteX15760" fmla="*/ 1413890 w 2482948"/>
              <a:gd name="connsiteY15760" fmla="*/ 792873 h 2128862"/>
              <a:gd name="connsiteX15761" fmla="*/ 1758714 w 2482948"/>
              <a:gd name="connsiteY15761" fmla="*/ 792185 h 2128862"/>
              <a:gd name="connsiteX15762" fmla="*/ 1761691 w 2482948"/>
              <a:gd name="connsiteY15762" fmla="*/ 794907 h 2128862"/>
              <a:gd name="connsiteX15763" fmla="*/ 1769186 w 2482948"/>
              <a:gd name="connsiteY15763" fmla="*/ 801760 h 2128862"/>
              <a:gd name="connsiteX15764" fmla="*/ 1769459 w 2482948"/>
              <a:gd name="connsiteY15764" fmla="*/ 799709 h 2128862"/>
              <a:gd name="connsiteX15765" fmla="*/ 1760954 w 2482948"/>
              <a:gd name="connsiteY15765" fmla="*/ 793754 h 2128862"/>
              <a:gd name="connsiteX15766" fmla="*/ 1760439 w 2482948"/>
              <a:gd name="connsiteY15766" fmla="*/ 793393 h 2128862"/>
              <a:gd name="connsiteX15767" fmla="*/ 1007951 w 2482948"/>
              <a:gd name="connsiteY15767" fmla="*/ 791573 h 2128862"/>
              <a:gd name="connsiteX15768" fmla="*/ 1023072 w 2482948"/>
              <a:gd name="connsiteY15768" fmla="*/ 804469 h 2128862"/>
              <a:gd name="connsiteX15769" fmla="*/ 1024359 w 2482948"/>
              <a:gd name="connsiteY15769" fmla="*/ 805562 h 2128862"/>
              <a:gd name="connsiteX15770" fmla="*/ 1027060 w 2482948"/>
              <a:gd name="connsiteY15770" fmla="*/ 806077 h 2128862"/>
              <a:gd name="connsiteX15771" fmla="*/ 1028062 w 2482948"/>
              <a:gd name="connsiteY15771" fmla="*/ 806269 h 2128862"/>
              <a:gd name="connsiteX15772" fmla="*/ 1028840 w 2482948"/>
              <a:gd name="connsiteY15772" fmla="*/ 806417 h 2128862"/>
              <a:gd name="connsiteX15773" fmla="*/ 1029136 w 2482948"/>
              <a:gd name="connsiteY15773" fmla="*/ 804344 h 2128862"/>
              <a:gd name="connsiteX15774" fmla="*/ 1028497 w 2482948"/>
              <a:gd name="connsiteY15774" fmla="*/ 803632 h 2128862"/>
              <a:gd name="connsiteX15775" fmla="*/ 1019317 w 2482948"/>
              <a:gd name="connsiteY15775" fmla="*/ 793406 h 2128862"/>
              <a:gd name="connsiteX15776" fmla="*/ 2215341 w 2482948"/>
              <a:gd name="connsiteY15776" fmla="*/ 790439 h 2128862"/>
              <a:gd name="connsiteX15777" fmla="*/ 2213938 w 2482948"/>
              <a:gd name="connsiteY15777" fmla="*/ 791600 h 2128862"/>
              <a:gd name="connsiteX15778" fmla="*/ 2197198 w 2482948"/>
              <a:gd name="connsiteY15778" fmla="*/ 805447 h 2128862"/>
              <a:gd name="connsiteX15779" fmla="*/ 2196207 w 2482948"/>
              <a:gd name="connsiteY15779" fmla="*/ 814371 h 2128862"/>
              <a:gd name="connsiteX15780" fmla="*/ 2195005 w 2482948"/>
              <a:gd name="connsiteY15780" fmla="*/ 825190 h 2128862"/>
              <a:gd name="connsiteX15781" fmla="*/ 2194974 w 2482948"/>
              <a:gd name="connsiteY15781" fmla="*/ 825466 h 2128862"/>
              <a:gd name="connsiteX15782" fmla="*/ 2198750 w 2482948"/>
              <a:gd name="connsiteY15782" fmla="*/ 827289 h 2128862"/>
              <a:gd name="connsiteX15783" fmla="*/ 2200360 w 2482948"/>
              <a:gd name="connsiteY15783" fmla="*/ 828066 h 2128862"/>
              <a:gd name="connsiteX15784" fmla="*/ 2207924 w 2482948"/>
              <a:gd name="connsiteY15784" fmla="*/ 820602 h 2128862"/>
              <a:gd name="connsiteX15785" fmla="*/ 2212896 w 2482948"/>
              <a:gd name="connsiteY15785" fmla="*/ 816172 h 2128862"/>
              <a:gd name="connsiteX15786" fmla="*/ 2213723 w 2482948"/>
              <a:gd name="connsiteY15786" fmla="*/ 810409 h 2128862"/>
              <a:gd name="connsiteX15787" fmla="*/ 1396742 w 2482948"/>
              <a:gd name="connsiteY15787" fmla="*/ 790266 h 2128862"/>
              <a:gd name="connsiteX15788" fmla="*/ 1381120 w 2482948"/>
              <a:gd name="connsiteY15788" fmla="*/ 791994 h 2128862"/>
              <a:gd name="connsiteX15789" fmla="*/ 1381938 w 2482948"/>
              <a:gd name="connsiteY15789" fmla="*/ 792072 h 2128862"/>
              <a:gd name="connsiteX15790" fmla="*/ 1382604 w 2482948"/>
              <a:gd name="connsiteY15790" fmla="*/ 792135 h 2128862"/>
              <a:gd name="connsiteX15791" fmla="*/ 1382774 w 2482948"/>
              <a:gd name="connsiteY15791" fmla="*/ 792093 h 2128862"/>
              <a:gd name="connsiteX15792" fmla="*/ 1383852 w 2482948"/>
              <a:gd name="connsiteY15792" fmla="*/ 791825 h 2128862"/>
              <a:gd name="connsiteX15793" fmla="*/ 1390273 w 2482948"/>
              <a:gd name="connsiteY15793" fmla="*/ 792739 h 2128862"/>
              <a:gd name="connsiteX15794" fmla="*/ 1390749 w 2482948"/>
              <a:gd name="connsiteY15794" fmla="*/ 792807 h 2128862"/>
              <a:gd name="connsiteX15795" fmla="*/ 1392777 w 2482948"/>
              <a:gd name="connsiteY15795" fmla="*/ 793095 h 2128862"/>
              <a:gd name="connsiteX15796" fmla="*/ 1405154 w 2482948"/>
              <a:gd name="connsiteY15796" fmla="*/ 794264 h 2128862"/>
              <a:gd name="connsiteX15797" fmla="*/ 1405776 w 2482948"/>
              <a:gd name="connsiteY15797" fmla="*/ 791639 h 2128862"/>
              <a:gd name="connsiteX15798" fmla="*/ 1783622 w 2482948"/>
              <a:gd name="connsiteY15798" fmla="*/ 789570 h 2128862"/>
              <a:gd name="connsiteX15799" fmla="*/ 1783223 w 2482948"/>
              <a:gd name="connsiteY15799" fmla="*/ 790402 h 2128862"/>
              <a:gd name="connsiteX15800" fmla="*/ 1787549 w 2482948"/>
              <a:gd name="connsiteY15800" fmla="*/ 792216 h 2128862"/>
              <a:gd name="connsiteX15801" fmla="*/ 1785661 w 2482948"/>
              <a:gd name="connsiteY15801" fmla="*/ 790944 h 2128862"/>
              <a:gd name="connsiteX15802" fmla="*/ 1440270 w 2482948"/>
              <a:gd name="connsiteY15802" fmla="*/ 789462 h 2128862"/>
              <a:gd name="connsiteX15803" fmla="*/ 1439682 w 2482948"/>
              <a:gd name="connsiteY15803" fmla="*/ 791144 h 2128862"/>
              <a:gd name="connsiteX15804" fmla="*/ 1439288 w 2482948"/>
              <a:gd name="connsiteY15804" fmla="*/ 792270 h 2128862"/>
              <a:gd name="connsiteX15805" fmla="*/ 1449690 w 2482948"/>
              <a:gd name="connsiteY15805" fmla="*/ 793575 h 2128862"/>
              <a:gd name="connsiteX15806" fmla="*/ 1449740 w 2482948"/>
              <a:gd name="connsiteY15806" fmla="*/ 793600 h 2128862"/>
              <a:gd name="connsiteX15807" fmla="*/ 1450351 w 2482948"/>
              <a:gd name="connsiteY15807" fmla="*/ 791786 h 2128862"/>
              <a:gd name="connsiteX15808" fmla="*/ 1450614 w 2482948"/>
              <a:gd name="connsiteY15808" fmla="*/ 791004 h 2128862"/>
              <a:gd name="connsiteX15809" fmla="*/ 1444409 w 2482948"/>
              <a:gd name="connsiteY15809" fmla="*/ 790079 h 2128862"/>
              <a:gd name="connsiteX15810" fmla="*/ 1374821 w 2482948"/>
              <a:gd name="connsiteY15810" fmla="*/ 789130 h 2128862"/>
              <a:gd name="connsiteX15811" fmla="*/ 1365193 w 2482948"/>
              <a:gd name="connsiteY15811" fmla="*/ 790491 h 2128862"/>
              <a:gd name="connsiteX15812" fmla="*/ 1366205 w 2482948"/>
              <a:gd name="connsiteY15812" fmla="*/ 790586 h 2128862"/>
              <a:gd name="connsiteX15813" fmla="*/ 1367722 w 2482948"/>
              <a:gd name="connsiteY15813" fmla="*/ 790730 h 2128862"/>
              <a:gd name="connsiteX15814" fmla="*/ 1368629 w 2482948"/>
              <a:gd name="connsiteY15814" fmla="*/ 790815 h 2128862"/>
              <a:gd name="connsiteX15815" fmla="*/ 1372893 w 2482948"/>
              <a:gd name="connsiteY15815" fmla="*/ 789655 h 2128862"/>
              <a:gd name="connsiteX15816" fmla="*/ 1374503 w 2482948"/>
              <a:gd name="connsiteY15816" fmla="*/ 789217 h 2128862"/>
              <a:gd name="connsiteX15817" fmla="*/ 689338 w 2482948"/>
              <a:gd name="connsiteY15817" fmla="*/ 789039 h 2128862"/>
              <a:gd name="connsiteX15818" fmla="*/ 682996 w 2482948"/>
              <a:gd name="connsiteY15818" fmla="*/ 796152 h 2128862"/>
              <a:gd name="connsiteX15819" fmla="*/ 681998 w 2482948"/>
              <a:gd name="connsiteY15819" fmla="*/ 797270 h 2128862"/>
              <a:gd name="connsiteX15820" fmla="*/ 693521 w 2482948"/>
              <a:gd name="connsiteY15820" fmla="*/ 808709 h 2128862"/>
              <a:gd name="connsiteX15821" fmla="*/ 701996 w 2482948"/>
              <a:gd name="connsiteY15821" fmla="*/ 799235 h 2128862"/>
              <a:gd name="connsiteX15822" fmla="*/ 701780 w 2482948"/>
              <a:gd name="connsiteY15822" fmla="*/ 799062 h 2128862"/>
              <a:gd name="connsiteX15823" fmla="*/ 691760 w 2482948"/>
              <a:gd name="connsiteY15823" fmla="*/ 790990 h 2128862"/>
              <a:gd name="connsiteX15824" fmla="*/ 1874005 w 2482948"/>
              <a:gd name="connsiteY15824" fmla="*/ 789026 h 2128862"/>
              <a:gd name="connsiteX15825" fmla="*/ 1873962 w 2482948"/>
              <a:gd name="connsiteY15825" fmla="*/ 789106 h 2128862"/>
              <a:gd name="connsiteX15826" fmla="*/ 1875603 w 2482948"/>
              <a:gd name="connsiteY15826" fmla="*/ 789026 h 2128862"/>
              <a:gd name="connsiteX15827" fmla="*/ 1869357 w 2482948"/>
              <a:gd name="connsiteY15827" fmla="*/ 789026 h 2128862"/>
              <a:gd name="connsiteX15828" fmla="*/ 1869242 w 2482948"/>
              <a:gd name="connsiteY15828" fmla="*/ 789337 h 2128862"/>
              <a:gd name="connsiteX15829" fmla="*/ 1869918 w 2482948"/>
              <a:gd name="connsiteY15829" fmla="*/ 789304 h 2128862"/>
              <a:gd name="connsiteX15830" fmla="*/ 1870067 w 2482948"/>
              <a:gd name="connsiteY15830" fmla="*/ 789026 h 2128862"/>
              <a:gd name="connsiteX15831" fmla="*/ 1845535 w 2482948"/>
              <a:gd name="connsiteY15831" fmla="*/ 789026 h 2128862"/>
              <a:gd name="connsiteX15832" fmla="*/ 1845085 w 2482948"/>
              <a:gd name="connsiteY15832" fmla="*/ 790515 h 2128862"/>
              <a:gd name="connsiteX15833" fmla="*/ 1864383 w 2482948"/>
              <a:gd name="connsiteY15833" fmla="*/ 789574 h 2128862"/>
              <a:gd name="connsiteX15834" fmla="*/ 1864587 w 2482948"/>
              <a:gd name="connsiteY15834" fmla="*/ 789026 h 2128862"/>
              <a:gd name="connsiteX15835" fmla="*/ 1083225 w 2482948"/>
              <a:gd name="connsiteY15835" fmla="*/ 788298 h 2128862"/>
              <a:gd name="connsiteX15836" fmla="*/ 1079163 w 2482948"/>
              <a:gd name="connsiteY15836" fmla="*/ 798357 h 2128862"/>
              <a:gd name="connsiteX15837" fmla="*/ 1082503 w 2482948"/>
              <a:gd name="connsiteY15837" fmla="*/ 798895 h 2128862"/>
              <a:gd name="connsiteX15838" fmla="*/ 1095296 w 2482948"/>
              <a:gd name="connsiteY15838" fmla="*/ 787634 h 2128862"/>
              <a:gd name="connsiteX15839" fmla="*/ 1093570 w 2482948"/>
              <a:gd name="connsiteY15839" fmla="*/ 800678 h 2128862"/>
              <a:gd name="connsiteX15840" fmla="*/ 1263932 w 2482948"/>
              <a:gd name="connsiteY15840" fmla="*/ 828115 h 2128862"/>
              <a:gd name="connsiteX15841" fmla="*/ 1271618 w 2482948"/>
              <a:gd name="connsiteY15841" fmla="*/ 820363 h 2128862"/>
              <a:gd name="connsiteX15842" fmla="*/ 1289216 w 2482948"/>
              <a:gd name="connsiteY15842" fmla="*/ 812608 h 2128862"/>
              <a:gd name="connsiteX15843" fmla="*/ 1801467 w 2482948"/>
              <a:gd name="connsiteY15843" fmla="*/ 787459 h 2128862"/>
              <a:gd name="connsiteX15844" fmla="*/ 1801292 w 2482948"/>
              <a:gd name="connsiteY15844" fmla="*/ 788051 h 2128862"/>
              <a:gd name="connsiteX15845" fmla="*/ 1804923 w 2482948"/>
              <a:gd name="connsiteY15845" fmla="*/ 789222 h 2128862"/>
              <a:gd name="connsiteX15846" fmla="*/ 1802094 w 2482948"/>
              <a:gd name="connsiteY15846" fmla="*/ 787779 h 2128862"/>
              <a:gd name="connsiteX15847" fmla="*/ 1801633 w 2482948"/>
              <a:gd name="connsiteY15847" fmla="*/ 787544 h 2128862"/>
              <a:gd name="connsiteX15848" fmla="*/ 1426212 w 2482948"/>
              <a:gd name="connsiteY15848" fmla="*/ 787366 h 2128862"/>
              <a:gd name="connsiteX15849" fmla="*/ 1425495 w 2482948"/>
              <a:gd name="connsiteY15849" fmla="*/ 790540 h 2128862"/>
              <a:gd name="connsiteX15850" fmla="*/ 1426986 w 2482948"/>
              <a:gd name="connsiteY15850" fmla="*/ 790727 h 2128862"/>
              <a:gd name="connsiteX15851" fmla="*/ 1434063 w 2482948"/>
              <a:gd name="connsiteY15851" fmla="*/ 791615 h 2128862"/>
              <a:gd name="connsiteX15852" fmla="*/ 1434112 w 2482948"/>
              <a:gd name="connsiteY15852" fmla="*/ 791399 h 2128862"/>
              <a:gd name="connsiteX15853" fmla="*/ 1434325 w 2482948"/>
              <a:gd name="connsiteY15853" fmla="*/ 790454 h 2128862"/>
              <a:gd name="connsiteX15854" fmla="*/ 1434958 w 2482948"/>
              <a:gd name="connsiteY15854" fmla="*/ 788670 h 2128862"/>
              <a:gd name="connsiteX15855" fmla="*/ 1824160 w 2482948"/>
              <a:gd name="connsiteY15855" fmla="*/ 787048 h 2128862"/>
              <a:gd name="connsiteX15856" fmla="*/ 1822954 w 2482948"/>
              <a:gd name="connsiteY15856" fmla="*/ 791083 h 2128862"/>
              <a:gd name="connsiteX15857" fmla="*/ 1824739 w 2482948"/>
              <a:gd name="connsiteY15857" fmla="*/ 791508 h 2128862"/>
              <a:gd name="connsiteX15858" fmla="*/ 1836979 w 2482948"/>
              <a:gd name="connsiteY15858" fmla="*/ 790911 h 2128862"/>
              <a:gd name="connsiteX15859" fmla="*/ 1838344 w 2482948"/>
              <a:gd name="connsiteY15859" fmla="*/ 788435 h 2128862"/>
              <a:gd name="connsiteX15860" fmla="*/ 1830782 w 2482948"/>
              <a:gd name="connsiteY15860" fmla="*/ 787652 h 2128862"/>
              <a:gd name="connsiteX15861" fmla="*/ 1830726 w 2482948"/>
              <a:gd name="connsiteY15861" fmla="*/ 787646 h 2128862"/>
              <a:gd name="connsiteX15862" fmla="*/ 1826669 w 2482948"/>
              <a:gd name="connsiteY15862" fmla="*/ 787646 h 2128862"/>
              <a:gd name="connsiteX15863" fmla="*/ 1086888 w 2482948"/>
              <a:gd name="connsiteY15863" fmla="*/ 786552 h 2128862"/>
              <a:gd name="connsiteX15864" fmla="*/ 1085957 w 2482948"/>
              <a:gd name="connsiteY15864" fmla="*/ 794565 h 2128862"/>
              <a:gd name="connsiteX15865" fmla="*/ 1085399 w 2482948"/>
              <a:gd name="connsiteY15865" fmla="*/ 799362 h 2128862"/>
              <a:gd name="connsiteX15866" fmla="*/ 1086356 w 2482948"/>
              <a:gd name="connsiteY15866" fmla="*/ 799516 h 2128862"/>
              <a:gd name="connsiteX15867" fmla="*/ 1087512 w 2482948"/>
              <a:gd name="connsiteY15867" fmla="*/ 799702 h 2128862"/>
              <a:gd name="connsiteX15868" fmla="*/ 1088306 w 2482948"/>
              <a:gd name="connsiteY15868" fmla="*/ 799830 h 2128862"/>
              <a:gd name="connsiteX15869" fmla="*/ 1089727 w 2482948"/>
              <a:gd name="connsiteY15869" fmla="*/ 786917 h 2128862"/>
              <a:gd name="connsiteX15870" fmla="*/ 1088466 w 2482948"/>
              <a:gd name="connsiteY15870" fmla="*/ 786755 h 2128862"/>
              <a:gd name="connsiteX15871" fmla="*/ 667565 w 2482948"/>
              <a:gd name="connsiteY15871" fmla="*/ 786434 h 2128862"/>
              <a:gd name="connsiteX15872" fmla="*/ 665530 w 2482948"/>
              <a:gd name="connsiteY15872" fmla="*/ 788643 h 2128862"/>
              <a:gd name="connsiteX15873" fmla="*/ 663676 w 2482948"/>
              <a:gd name="connsiteY15873" fmla="*/ 790655 h 2128862"/>
              <a:gd name="connsiteX15874" fmla="*/ 664786 w 2482948"/>
              <a:gd name="connsiteY15874" fmla="*/ 792147 h 2128862"/>
              <a:gd name="connsiteX15875" fmla="*/ 665444 w 2482948"/>
              <a:gd name="connsiteY15875" fmla="*/ 793031 h 2128862"/>
              <a:gd name="connsiteX15876" fmla="*/ 671588 w 2482948"/>
              <a:gd name="connsiteY15876" fmla="*/ 801291 h 2128862"/>
              <a:gd name="connsiteX15877" fmla="*/ 676673 w 2482948"/>
              <a:gd name="connsiteY15877" fmla="*/ 795567 h 2128862"/>
              <a:gd name="connsiteX15878" fmla="*/ 2357253 w 2482948"/>
              <a:gd name="connsiteY15878" fmla="*/ 785594 h 2128862"/>
              <a:gd name="connsiteX15879" fmla="*/ 2347884 w 2482948"/>
              <a:gd name="connsiteY15879" fmla="*/ 800659 h 2128862"/>
              <a:gd name="connsiteX15880" fmla="*/ 2346935 w 2482948"/>
              <a:gd name="connsiteY15880" fmla="*/ 802186 h 2128862"/>
              <a:gd name="connsiteX15881" fmla="*/ 2345099 w 2482948"/>
              <a:gd name="connsiteY15881" fmla="*/ 805137 h 2128862"/>
              <a:gd name="connsiteX15882" fmla="*/ 2345179 w 2482948"/>
              <a:gd name="connsiteY15882" fmla="*/ 807396 h 2128862"/>
              <a:gd name="connsiteX15883" fmla="*/ 2345401 w 2482948"/>
              <a:gd name="connsiteY15883" fmla="*/ 813696 h 2128862"/>
              <a:gd name="connsiteX15884" fmla="*/ 2345916 w 2482948"/>
              <a:gd name="connsiteY15884" fmla="*/ 828324 h 2128862"/>
              <a:gd name="connsiteX15885" fmla="*/ 2346636 w 2482948"/>
              <a:gd name="connsiteY15885" fmla="*/ 827359 h 2128862"/>
              <a:gd name="connsiteX15886" fmla="*/ 2361342 w 2482948"/>
              <a:gd name="connsiteY15886" fmla="*/ 799763 h 2128862"/>
              <a:gd name="connsiteX15887" fmla="*/ 1412729 w 2482948"/>
              <a:gd name="connsiteY15887" fmla="*/ 785355 h 2128862"/>
              <a:gd name="connsiteX15888" fmla="*/ 1412488 w 2482948"/>
              <a:gd name="connsiteY15888" fmla="*/ 786391 h 2128862"/>
              <a:gd name="connsiteX15889" fmla="*/ 1411918 w 2482948"/>
              <a:gd name="connsiteY15889" fmla="*/ 788836 h 2128862"/>
              <a:gd name="connsiteX15890" fmla="*/ 1420501 w 2482948"/>
              <a:gd name="connsiteY15890" fmla="*/ 789913 h 2128862"/>
              <a:gd name="connsiteX15891" fmla="*/ 1420614 w 2482948"/>
              <a:gd name="connsiteY15891" fmla="*/ 789422 h 2128862"/>
              <a:gd name="connsiteX15892" fmla="*/ 1420729 w 2482948"/>
              <a:gd name="connsiteY15892" fmla="*/ 788921 h 2128862"/>
              <a:gd name="connsiteX15893" fmla="*/ 1421257 w 2482948"/>
              <a:gd name="connsiteY15893" fmla="*/ 786627 h 2128862"/>
              <a:gd name="connsiteX15894" fmla="*/ 1757618 w 2482948"/>
              <a:gd name="connsiteY15894" fmla="*/ 785306 h 2128862"/>
              <a:gd name="connsiteX15895" fmla="*/ 1757573 w 2482948"/>
              <a:gd name="connsiteY15895" fmla="*/ 785461 h 2128862"/>
              <a:gd name="connsiteX15896" fmla="*/ 1757479 w 2482948"/>
              <a:gd name="connsiteY15896" fmla="*/ 785788 h 2128862"/>
              <a:gd name="connsiteX15897" fmla="*/ 1758380 w 2482948"/>
              <a:gd name="connsiteY15897" fmla="*/ 786413 h 2128862"/>
              <a:gd name="connsiteX15898" fmla="*/ 1758097 w 2482948"/>
              <a:gd name="connsiteY15898" fmla="*/ 786002 h 2128862"/>
              <a:gd name="connsiteX15899" fmla="*/ 1757975 w 2482948"/>
              <a:gd name="connsiteY15899" fmla="*/ 785825 h 2128862"/>
              <a:gd name="connsiteX15900" fmla="*/ 1814912 w 2482948"/>
              <a:gd name="connsiteY15900" fmla="*/ 785083 h 2128862"/>
              <a:gd name="connsiteX15901" fmla="*/ 1814246 w 2482948"/>
              <a:gd name="connsiteY15901" fmla="*/ 786541 h 2128862"/>
              <a:gd name="connsiteX15902" fmla="*/ 1813514 w 2482948"/>
              <a:gd name="connsiteY15902" fmla="*/ 788144 h 2128862"/>
              <a:gd name="connsiteX15903" fmla="*/ 1816052 w 2482948"/>
              <a:gd name="connsiteY15903" fmla="*/ 789439 h 2128862"/>
              <a:gd name="connsiteX15904" fmla="*/ 1818052 w 2482948"/>
              <a:gd name="connsiteY15904" fmla="*/ 789916 h 2128862"/>
              <a:gd name="connsiteX15905" fmla="*/ 1819188 w 2482948"/>
              <a:gd name="connsiteY15905" fmla="*/ 786132 h 2128862"/>
              <a:gd name="connsiteX15906" fmla="*/ 1817390 w 2482948"/>
              <a:gd name="connsiteY15906" fmla="*/ 785691 h 2128862"/>
              <a:gd name="connsiteX15907" fmla="*/ 1773727 w 2482948"/>
              <a:gd name="connsiteY15907" fmla="*/ 784653 h 2128862"/>
              <a:gd name="connsiteX15908" fmla="*/ 1773766 w 2482948"/>
              <a:gd name="connsiteY15908" fmla="*/ 784686 h 2128862"/>
              <a:gd name="connsiteX15909" fmla="*/ 1773899 w 2482948"/>
              <a:gd name="connsiteY15909" fmla="*/ 784796 h 2128862"/>
              <a:gd name="connsiteX15910" fmla="*/ 1773924 w 2482948"/>
              <a:gd name="connsiteY15910" fmla="*/ 784717 h 2128862"/>
              <a:gd name="connsiteX15911" fmla="*/ 1407283 w 2482948"/>
              <a:gd name="connsiteY15911" fmla="*/ 784543 h 2128862"/>
              <a:gd name="connsiteX15912" fmla="*/ 1401863 w 2482948"/>
              <a:gd name="connsiteY15912" fmla="*/ 785309 h 2128862"/>
              <a:gd name="connsiteX15913" fmla="*/ 1395761 w 2482948"/>
              <a:gd name="connsiteY15913" fmla="*/ 786171 h 2128862"/>
              <a:gd name="connsiteX15914" fmla="*/ 1393369 w 2482948"/>
              <a:gd name="connsiteY15914" fmla="*/ 786509 h 2128862"/>
              <a:gd name="connsiteX15915" fmla="*/ 1400643 w 2482948"/>
              <a:gd name="connsiteY15915" fmla="*/ 787422 h 2128862"/>
              <a:gd name="connsiteX15916" fmla="*/ 1406599 w 2482948"/>
              <a:gd name="connsiteY15916" fmla="*/ 788169 h 2128862"/>
              <a:gd name="connsiteX15917" fmla="*/ 1407236 w 2482948"/>
              <a:gd name="connsiteY15917" fmla="*/ 785480 h 2128862"/>
              <a:gd name="connsiteX15918" fmla="*/ 1407452 w 2482948"/>
              <a:gd name="connsiteY15918" fmla="*/ 784569 h 2128862"/>
              <a:gd name="connsiteX15919" fmla="*/ 1407304 w 2482948"/>
              <a:gd name="connsiteY15919" fmla="*/ 784547 h 2128862"/>
              <a:gd name="connsiteX15920" fmla="*/ 1407285 w 2482948"/>
              <a:gd name="connsiteY15920" fmla="*/ 784544 h 2128862"/>
              <a:gd name="connsiteX15921" fmla="*/ 2255926 w 2482948"/>
              <a:gd name="connsiteY15921" fmla="*/ 783581 h 2128862"/>
              <a:gd name="connsiteX15922" fmla="*/ 2249892 w 2482948"/>
              <a:gd name="connsiteY15922" fmla="*/ 788975 h 2128862"/>
              <a:gd name="connsiteX15923" fmla="*/ 2243358 w 2482948"/>
              <a:gd name="connsiteY15923" fmla="*/ 794816 h 2128862"/>
              <a:gd name="connsiteX15924" fmla="*/ 2238364 w 2482948"/>
              <a:gd name="connsiteY15924" fmla="*/ 799281 h 2128862"/>
              <a:gd name="connsiteX15925" fmla="*/ 2237608 w 2482948"/>
              <a:gd name="connsiteY15925" fmla="*/ 805840 h 2128862"/>
              <a:gd name="connsiteX15926" fmla="*/ 2235012 w 2482948"/>
              <a:gd name="connsiteY15926" fmla="*/ 828363 h 2128862"/>
              <a:gd name="connsiteX15927" fmla="*/ 2237665 w 2482948"/>
              <a:gd name="connsiteY15927" fmla="*/ 825790 h 2128862"/>
              <a:gd name="connsiteX15928" fmla="*/ 2237818 w 2482948"/>
              <a:gd name="connsiteY15928" fmla="*/ 825641 h 2128862"/>
              <a:gd name="connsiteX15929" fmla="*/ 2253090 w 2482948"/>
              <a:gd name="connsiteY15929" fmla="*/ 810827 h 2128862"/>
              <a:gd name="connsiteX15930" fmla="*/ 1009915 w 2482948"/>
              <a:gd name="connsiteY15930" fmla="*/ 783416 h 2128862"/>
              <a:gd name="connsiteX15931" fmla="*/ 1008969 w 2482948"/>
              <a:gd name="connsiteY15931" fmla="*/ 785087 h 2128862"/>
              <a:gd name="connsiteX15932" fmla="*/ 1008127 w 2482948"/>
              <a:gd name="connsiteY15932" fmla="*/ 786576 h 2128862"/>
              <a:gd name="connsiteX15933" fmla="*/ 1007950 w 2482948"/>
              <a:gd name="connsiteY15933" fmla="*/ 786888 h 2128862"/>
              <a:gd name="connsiteX15934" fmla="*/ 1014398 w 2482948"/>
              <a:gd name="connsiteY15934" fmla="*/ 787927 h 2128862"/>
              <a:gd name="connsiteX15935" fmla="*/ 1013789 w 2482948"/>
              <a:gd name="connsiteY15935" fmla="*/ 787249 h 2128862"/>
              <a:gd name="connsiteX15936" fmla="*/ 1012591 w 2482948"/>
              <a:gd name="connsiteY15936" fmla="*/ 785914 h 2128862"/>
              <a:gd name="connsiteX15937" fmla="*/ 1060386 w 2482948"/>
              <a:gd name="connsiteY15937" fmla="*/ 783138 h 2128862"/>
              <a:gd name="connsiteX15938" fmla="*/ 1059987 w 2482948"/>
              <a:gd name="connsiteY15938" fmla="*/ 786008 h 2128862"/>
              <a:gd name="connsiteX15939" fmla="*/ 1060611 w 2482948"/>
              <a:gd name="connsiteY15939" fmla="*/ 788358 h 2128862"/>
              <a:gd name="connsiteX15940" fmla="*/ 1061943 w 2482948"/>
              <a:gd name="connsiteY15940" fmla="*/ 793378 h 2128862"/>
              <a:gd name="connsiteX15941" fmla="*/ 1062094 w 2482948"/>
              <a:gd name="connsiteY15941" fmla="*/ 793947 h 2128862"/>
              <a:gd name="connsiteX15942" fmla="*/ 1062830 w 2482948"/>
              <a:gd name="connsiteY15942" fmla="*/ 783453 h 2128862"/>
              <a:gd name="connsiteX15943" fmla="*/ 1062136 w 2482948"/>
              <a:gd name="connsiteY15943" fmla="*/ 783364 h 2128862"/>
              <a:gd name="connsiteX15944" fmla="*/ 1736951 w 2482948"/>
              <a:gd name="connsiteY15944" fmla="*/ 782785 h 2128862"/>
              <a:gd name="connsiteX15945" fmla="*/ 1735919 w 2482948"/>
              <a:gd name="connsiteY15945" fmla="*/ 786550 h 2128862"/>
              <a:gd name="connsiteX15946" fmla="*/ 1732068 w 2482948"/>
              <a:gd name="connsiteY15946" fmla="*/ 800598 h 2128862"/>
              <a:gd name="connsiteX15947" fmla="*/ 1728191 w 2482948"/>
              <a:gd name="connsiteY15947" fmla="*/ 814743 h 2128862"/>
              <a:gd name="connsiteX15948" fmla="*/ 1728191 w 2482948"/>
              <a:gd name="connsiteY15948" fmla="*/ 814749 h 2128862"/>
              <a:gd name="connsiteX15949" fmla="*/ 1728274 w 2482948"/>
              <a:gd name="connsiteY15949" fmla="*/ 840341 h 2128862"/>
              <a:gd name="connsiteX15950" fmla="*/ 1739525 w 2482948"/>
              <a:gd name="connsiteY15950" fmla="*/ 810053 h 2128862"/>
              <a:gd name="connsiteX15951" fmla="*/ 1743816 w 2482948"/>
              <a:gd name="connsiteY15951" fmla="*/ 801221 h 2128862"/>
              <a:gd name="connsiteX15952" fmla="*/ 1745571 w 2482948"/>
              <a:gd name="connsiteY15952" fmla="*/ 797609 h 2128862"/>
              <a:gd name="connsiteX15953" fmla="*/ 2088077 w 2482948"/>
              <a:gd name="connsiteY15953" fmla="*/ 782729 h 2128862"/>
              <a:gd name="connsiteX15954" fmla="*/ 2084206 w 2482948"/>
              <a:gd name="connsiteY15954" fmla="*/ 788336 h 2128862"/>
              <a:gd name="connsiteX15955" fmla="*/ 2083339 w 2482948"/>
              <a:gd name="connsiteY15955" fmla="*/ 789592 h 2128862"/>
              <a:gd name="connsiteX15956" fmla="*/ 2071793 w 2482948"/>
              <a:gd name="connsiteY15956" fmla="*/ 806316 h 2128862"/>
              <a:gd name="connsiteX15957" fmla="*/ 2068956 w 2482948"/>
              <a:gd name="connsiteY15957" fmla="*/ 811483 h 2128862"/>
              <a:gd name="connsiteX15958" fmla="*/ 2065391 w 2482948"/>
              <a:gd name="connsiteY15958" fmla="*/ 817977 h 2128862"/>
              <a:gd name="connsiteX15959" fmla="*/ 2057641 w 2482948"/>
              <a:gd name="connsiteY15959" fmla="*/ 858463 h 2128862"/>
              <a:gd name="connsiteX15960" fmla="*/ 2052482 w 2482948"/>
              <a:gd name="connsiteY15960" fmla="*/ 885411 h 2128862"/>
              <a:gd name="connsiteX15961" fmla="*/ 2055591 w 2482948"/>
              <a:gd name="connsiteY15961" fmla="*/ 879617 h 2128862"/>
              <a:gd name="connsiteX15962" fmla="*/ 2065312 w 2482948"/>
              <a:gd name="connsiteY15962" fmla="*/ 861500 h 2128862"/>
              <a:gd name="connsiteX15963" fmla="*/ 2065488 w 2482948"/>
              <a:gd name="connsiteY15963" fmla="*/ 861173 h 2128862"/>
              <a:gd name="connsiteX15964" fmla="*/ 2065488 w 2482948"/>
              <a:gd name="connsiteY15964" fmla="*/ 861002 h 2128862"/>
              <a:gd name="connsiteX15965" fmla="*/ 2066535 w 2482948"/>
              <a:gd name="connsiteY15965" fmla="*/ 859221 h 2128862"/>
              <a:gd name="connsiteX15966" fmla="*/ 2068003 w 2482948"/>
              <a:gd name="connsiteY15966" fmla="*/ 856487 h 2128862"/>
              <a:gd name="connsiteX15967" fmla="*/ 2068484 w 2482948"/>
              <a:gd name="connsiteY15967" fmla="*/ 855590 h 2128862"/>
              <a:gd name="connsiteX15968" fmla="*/ 2063832 w 2482948"/>
              <a:gd name="connsiteY15968" fmla="*/ 845283 h 2128862"/>
              <a:gd name="connsiteX15969" fmla="*/ 2069761 w 2482948"/>
              <a:gd name="connsiteY15969" fmla="*/ 853210 h 2128862"/>
              <a:gd name="connsiteX15970" fmla="*/ 2077391 w 2482948"/>
              <a:gd name="connsiteY15970" fmla="*/ 838991 h 2128862"/>
              <a:gd name="connsiteX15971" fmla="*/ 2086868 w 2482948"/>
              <a:gd name="connsiteY15971" fmla="*/ 789094 h 2128862"/>
              <a:gd name="connsiteX15972" fmla="*/ 1803029 w 2482948"/>
              <a:gd name="connsiteY15972" fmla="*/ 782167 h 2128862"/>
              <a:gd name="connsiteX15973" fmla="*/ 1802941 w 2482948"/>
              <a:gd name="connsiteY15973" fmla="*/ 782465 h 2128862"/>
              <a:gd name="connsiteX15974" fmla="*/ 1802868 w 2482948"/>
              <a:gd name="connsiteY15974" fmla="*/ 782710 h 2128862"/>
              <a:gd name="connsiteX15975" fmla="*/ 1804844 w 2482948"/>
              <a:gd name="connsiteY15975" fmla="*/ 783719 h 2128862"/>
              <a:gd name="connsiteX15976" fmla="*/ 1809285 w 2482948"/>
              <a:gd name="connsiteY15976" fmla="*/ 785985 h 2128862"/>
              <a:gd name="connsiteX15977" fmla="*/ 1810223 w 2482948"/>
              <a:gd name="connsiteY15977" fmla="*/ 783932 h 2128862"/>
              <a:gd name="connsiteX15978" fmla="*/ 1803972 w 2482948"/>
              <a:gd name="connsiteY15978" fmla="*/ 782398 h 2128862"/>
              <a:gd name="connsiteX15979" fmla="*/ 1803345 w 2482948"/>
              <a:gd name="connsiteY15979" fmla="*/ 782244 h 2128862"/>
              <a:gd name="connsiteX15980" fmla="*/ 1052240 w 2482948"/>
              <a:gd name="connsiteY15980" fmla="*/ 782089 h 2128862"/>
              <a:gd name="connsiteX15981" fmla="*/ 1052058 w 2482948"/>
              <a:gd name="connsiteY15981" fmla="*/ 783449 h 2128862"/>
              <a:gd name="connsiteX15982" fmla="*/ 1052036 w 2482948"/>
              <a:gd name="connsiteY15982" fmla="*/ 783610 h 2128862"/>
              <a:gd name="connsiteX15983" fmla="*/ 1052433 w 2482948"/>
              <a:gd name="connsiteY15983" fmla="*/ 784632 h 2128862"/>
              <a:gd name="connsiteX15984" fmla="*/ 1054150 w 2482948"/>
              <a:gd name="connsiteY15984" fmla="*/ 789058 h 2128862"/>
              <a:gd name="connsiteX15985" fmla="*/ 1054207 w 2482948"/>
              <a:gd name="connsiteY15985" fmla="*/ 789206 h 2128862"/>
              <a:gd name="connsiteX15986" fmla="*/ 1054645 w 2482948"/>
              <a:gd name="connsiteY15986" fmla="*/ 784073 h 2128862"/>
              <a:gd name="connsiteX15987" fmla="*/ 1054338 w 2482948"/>
              <a:gd name="connsiteY15987" fmla="*/ 782664 h 2128862"/>
              <a:gd name="connsiteX15988" fmla="*/ 1054281 w 2482948"/>
              <a:gd name="connsiteY15988" fmla="*/ 782401 h 2128862"/>
              <a:gd name="connsiteX15989" fmla="*/ 1054270 w 2482948"/>
              <a:gd name="connsiteY15989" fmla="*/ 782351 h 2128862"/>
              <a:gd name="connsiteX15990" fmla="*/ 1872238 w 2482948"/>
              <a:gd name="connsiteY15990" fmla="*/ 781269 h 2128862"/>
              <a:gd name="connsiteX15991" fmla="*/ 1871673 w 2482948"/>
              <a:gd name="connsiteY15991" fmla="*/ 782791 h 2128862"/>
              <a:gd name="connsiteX15992" fmla="*/ 1871483 w 2482948"/>
              <a:gd name="connsiteY15992" fmla="*/ 783300 h 2128862"/>
              <a:gd name="connsiteX15993" fmla="*/ 1871457 w 2482948"/>
              <a:gd name="connsiteY15993" fmla="*/ 783371 h 2128862"/>
              <a:gd name="connsiteX15994" fmla="*/ 1873099 w 2482948"/>
              <a:gd name="connsiteY15994" fmla="*/ 783371 h 2128862"/>
              <a:gd name="connsiteX15995" fmla="*/ 1874179 w 2482948"/>
              <a:gd name="connsiteY15995" fmla="*/ 781356 h 2128862"/>
              <a:gd name="connsiteX15996" fmla="*/ 1888876 w 2482948"/>
              <a:gd name="connsiteY15996" fmla="*/ 781043 h 2128862"/>
              <a:gd name="connsiteX15997" fmla="*/ 1885272 w 2482948"/>
              <a:gd name="connsiteY15997" fmla="*/ 781855 h 2128862"/>
              <a:gd name="connsiteX15998" fmla="*/ 1878019 w 2482948"/>
              <a:gd name="connsiteY15998" fmla="*/ 781529 h 2128862"/>
              <a:gd name="connsiteX15999" fmla="*/ 1877033 w 2482948"/>
              <a:gd name="connsiteY15999" fmla="*/ 783371 h 2128862"/>
              <a:gd name="connsiteX16000" fmla="*/ 1882100 w 2482948"/>
              <a:gd name="connsiteY16000" fmla="*/ 783371 h 2128862"/>
              <a:gd name="connsiteX16001" fmla="*/ 1888942 w 2482948"/>
              <a:gd name="connsiteY16001" fmla="*/ 781125 h 2128862"/>
              <a:gd name="connsiteX16002" fmla="*/ 1888968 w 2482948"/>
              <a:gd name="connsiteY16002" fmla="*/ 781054 h 2128862"/>
              <a:gd name="connsiteX16003" fmla="*/ 1043116 w 2482948"/>
              <a:gd name="connsiteY16003" fmla="*/ 780914 h 2128862"/>
              <a:gd name="connsiteX16004" fmla="*/ 1044433 w 2482948"/>
              <a:gd name="connsiteY16004" fmla="*/ 783322 h 2128862"/>
              <a:gd name="connsiteX16005" fmla="*/ 1046214 w 2482948"/>
              <a:gd name="connsiteY16005" fmla="*/ 786579 h 2128862"/>
              <a:gd name="connsiteX16006" fmla="*/ 1046343 w 2482948"/>
              <a:gd name="connsiteY16006" fmla="*/ 785271 h 2128862"/>
              <a:gd name="connsiteX16007" fmla="*/ 1046461 w 2482948"/>
              <a:gd name="connsiteY16007" fmla="*/ 784076 h 2128862"/>
              <a:gd name="connsiteX16008" fmla="*/ 1046533 w 2482948"/>
              <a:gd name="connsiteY16008" fmla="*/ 783347 h 2128862"/>
              <a:gd name="connsiteX16009" fmla="*/ 1046517 w 2482948"/>
              <a:gd name="connsiteY16009" fmla="*/ 783305 h 2128862"/>
              <a:gd name="connsiteX16010" fmla="*/ 1045725 w 2482948"/>
              <a:gd name="connsiteY16010" fmla="*/ 781250 h 2128862"/>
              <a:gd name="connsiteX16011" fmla="*/ 2339249 w 2482948"/>
              <a:gd name="connsiteY16011" fmla="*/ 780624 h 2128862"/>
              <a:gd name="connsiteX16012" fmla="*/ 2325097 w 2482948"/>
              <a:gd name="connsiteY16012" fmla="*/ 800272 h 2128862"/>
              <a:gd name="connsiteX16013" fmla="*/ 2325521 w 2482948"/>
              <a:gd name="connsiteY16013" fmla="*/ 823648 h 2128862"/>
              <a:gd name="connsiteX16014" fmla="*/ 2326781 w 2482948"/>
              <a:gd name="connsiteY16014" fmla="*/ 821981 h 2128862"/>
              <a:gd name="connsiteX16015" fmla="*/ 2334088 w 2482948"/>
              <a:gd name="connsiteY16015" fmla="*/ 813432 h 2128862"/>
              <a:gd name="connsiteX16016" fmla="*/ 2338832 w 2482948"/>
              <a:gd name="connsiteY16016" fmla="*/ 805875 h 2128862"/>
              <a:gd name="connsiteX16017" fmla="*/ 1787943 w 2482948"/>
              <a:gd name="connsiteY16017" fmla="*/ 780561 h 2128862"/>
              <a:gd name="connsiteX16018" fmla="*/ 1786620 w 2482948"/>
              <a:gd name="connsiteY16018" fmla="*/ 783319 h 2128862"/>
              <a:gd name="connsiteX16019" fmla="*/ 1787202 w 2482948"/>
              <a:gd name="connsiteY16019" fmla="*/ 783507 h 2128862"/>
              <a:gd name="connsiteX16020" fmla="*/ 1796444 w 2482948"/>
              <a:gd name="connsiteY16020" fmla="*/ 786487 h 2128862"/>
              <a:gd name="connsiteX16021" fmla="*/ 1796605 w 2482948"/>
              <a:gd name="connsiteY16021" fmla="*/ 785945 h 2128862"/>
              <a:gd name="connsiteX16022" fmla="*/ 1796852 w 2482948"/>
              <a:gd name="connsiteY16022" fmla="*/ 785105 h 2128862"/>
              <a:gd name="connsiteX16023" fmla="*/ 1791685 w 2482948"/>
              <a:gd name="connsiteY16023" fmla="*/ 782470 h 2128862"/>
              <a:gd name="connsiteX16024" fmla="*/ 2152142 w 2482948"/>
              <a:gd name="connsiteY16024" fmla="*/ 780359 h 2128862"/>
              <a:gd name="connsiteX16025" fmla="*/ 2150149 w 2482948"/>
              <a:gd name="connsiteY16025" fmla="*/ 781718 h 2128862"/>
              <a:gd name="connsiteX16026" fmla="*/ 2130123 w 2482948"/>
              <a:gd name="connsiteY16026" fmla="*/ 812816 h 2128862"/>
              <a:gd name="connsiteX16027" fmla="*/ 2129860 w 2482948"/>
              <a:gd name="connsiteY16027" fmla="*/ 814286 h 2128862"/>
              <a:gd name="connsiteX16028" fmla="*/ 2129699 w 2482948"/>
              <a:gd name="connsiteY16028" fmla="*/ 815183 h 2128862"/>
              <a:gd name="connsiteX16029" fmla="*/ 2138744 w 2482948"/>
              <a:gd name="connsiteY16029" fmla="*/ 813264 h 2128862"/>
              <a:gd name="connsiteX16030" fmla="*/ 2140084 w 2482948"/>
              <a:gd name="connsiteY16030" fmla="*/ 813386 h 2128862"/>
              <a:gd name="connsiteX16031" fmla="*/ 2140303 w 2482948"/>
              <a:gd name="connsiteY16031" fmla="*/ 813406 h 2128862"/>
              <a:gd name="connsiteX16032" fmla="*/ 2141131 w 2482948"/>
              <a:gd name="connsiteY16032" fmla="*/ 813240 h 2128862"/>
              <a:gd name="connsiteX16033" fmla="*/ 2146755 w 2482948"/>
              <a:gd name="connsiteY16033" fmla="*/ 813790 h 2128862"/>
              <a:gd name="connsiteX16034" fmla="*/ 2152099 w 2482948"/>
              <a:gd name="connsiteY16034" fmla="*/ 780626 h 2128862"/>
              <a:gd name="connsiteX16035" fmla="*/ 1848205 w 2482948"/>
              <a:gd name="connsiteY16035" fmla="*/ 780187 h 2128862"/>
              <a:gd name="connsiteX16036" fmla="*/ 1847613 w 2482948"/>
              <a:gd name="connsiteY16036" fmla="*/ 782145 h 2128862"/>
              <a:gd name="connsiteX16037" fmla="*/ 1847243 w 2482948"/>
              <a:gd name="connsiteY16037" fmla="*/ 783371 h 2128862"/>
              <a:gd name="connsiteX16038" fmla="*/ 1866692 w 2482948"/>
              <a:gd name="connsiteY16038" fmla="*/ 783371 h 2128862"/>
              <a:gd name="connsiteX16039" fmla="*/ 1867280 w 2482948"/>
              <a:gd name="connsiteY16039" fmla="*/ 781790 h 2128862"/>
              <a:gd name="connsiteX16040" fmla="*/ 1867552 w 2482948"/>
              <a:gd name="connsiteY16040" fmla="*/ 781058 h 2128862"/>
              <a:gd name="connsiteX16041" fmla="*/ 1861463 w 2482948"/>
              <a:gd name="connsiteY16041" fmla="*/ 780784 h 2128862"/>
              <a:gd name="connsiteX16042" fmla="*/ 1854672 w 2482948"/>
              <a:gd name="connsiteY16042" fmla="*/ 780478 h 2128862"/>
              <a:gd name="connsiteX16043" fmla="*/ 1748428 w 2482948"/>
              <a:gd name="connsiteY16043" fmla="*/ 779331 h 2128862"/>
              <a:gd name="connsiteX16044" fmla="*/ 1748790 w 2482948"/>
              <a:gd name="connsiteY16044" fmla="*/ 779885 h 2128862"/>
              <a:gd name="connsiteX16045" fmla="*/ 1748900 w 2482948"/>
              <a:gd name="connsiteY16045" fmla="*/ 780053 h 2128862"/>
              <a:gd name="connsiteX16046" fmla="*/ 1750833 w 2482948"/>
              <a:gd name="connsiteY16046" fmla="*/ 781167 h 2128862"/>
              <a:gd name="connsiteX16047" fmla="*/ 1752590 w 2482948"/>
              <a:gd name="connsiteY16047" fmla="*/ 782389 h 2128862"/>
              <a:gd name="connsiteX16048" fmla="*/ 1752806 w 2482948"/>
              <a:gd name="connsiteY16048" fmla="*/ 781706 h 2128862"/>
              <a:gd name="connsiteX16049" fmla="*/ 649356 w 2482948"/>
              <a:gd name="connsiteY16049" fmla="*/ 779033 h 2128862"/>
              <a:gd name="connsiteX16050" fmla="*/ 648705 w 2482948"/>
              <a:gd name="connsiteY16050" fmla="*/ 779761 h 2128862"/>
              <a:gd name="connsiteX16051" fmla="*/ 651309 w 2482948"/>
              <a:gd name="connsiteY16051" fmla="*/ 784929 h 2128862"/>
              <a:gd name="connsiteX16052" fmla="*/ 655635 w 2482948"/>
              <a:gd name="connsiteY16052" fmla="*/ 792604 h 2128862"/>
              <a:gd name="connsiteX16053" fmla="*/ 656233 w 2482948"/>
              <a:gd name="connsiteY16053" fmla="*/ 791956 h 2128862"/>
              <a:gd name="connsiteX16054" fmla="*/ 657000 w 2482948"/>
              <a:gd name="connsiteY16054" fmla="*/ 791124 h 2128862"/>
              <a:gd name="connsiteX16055" fmla="*/ 651617 w 2482948"/>
              <a:gd name="connsiteY16055" fmla="*/ 783869 h 2128862"/>
              <a:gd name="connsiteX16056" fmla="*/ 651583 w 2482948"/>
              <a:gd name="connsiteY16056" fmla="*/ 783796 h 2128862"/>
              <a:gd name="connsiteX16057" fmla="*/ 649680 w 2482948"/>
              <a:gd name="connsiteY16057" fmla="*/ 779727 h 2128862"/>
              <a:gd name="connsiteX16058" fmla="*/ 698382 w 2482948"/>
              <a:gd name="connsiteY16058" fmla="*/ 778896 h 2128862"/>
              <a:gd name="connsiteX16059" fmla="*/ 696574 w 2482948"/>
              <a:gd name="connsiteY16059" fmla="*/ 780924 h 2128862"/>
              <a:gd name="connsiteX16060" fmla="*/ 692501 w 2482948"/>
              <a:gd name="connsiteY16060" fmla="*/ 785492 h 2128862"/>
              <a:gd name="connsiteX16061" fmla="*/ 704999 w 2482948"/>
              <a:gd name="connsiteY16061" fmla="*/ 795878 h 2128862"/>
              <a:gd name="connsiteX16062" fmla="*/ 709591 w 2482948"/>
              <a:gd name="connsiteY16062" fmla="*/ 790744 h 2128862"/>
              <a:gd name="connsiteX16063" fmla="*/ 1027212 w 2482948"/>
              <a:gd name="connsiteY16063" fmla="*/ 778866 h 2128862"/>
              <a:gd name="connsiteX16064" fmla="*/ 1034205 w 2482948"/>
              <a:gd name="connsiteY16064" fmla="*/ 789124 h 2128862"/>
              <a:gd name="connsiteX16065" fmla="*/ 1035731 w 2482948"/>
              <a:gd name="connsiteY16065" fmla="*/ 791362 h 2128862"/>
              <a:gd name="connsiteX16066" fmla="*/ 1037855 w 2482948"/>
              <a:gd name="connsiteY16066" fmla="*/ 791704 h 2128862"/>
              <a:gd name="connsiteX16067" fmla="*/ 1038055 w 2482948"/>
              <a:gd name="connsiteY16067" fmla="*/ 791737 h 2128862"/>
              <a:gd name="connsiteX16068" fmla="*/ 1038077 w 2482948"/>
              <a:gd name="connsiteY16068" fmla="*/ 791740 h 2128862"/>
              <a:gd name="connsiteX16069" fmla="*/ 1038680 w 2482948"/>
              <a:gd name="connsiteY16069" fmla="*/ 786883 h 2128862"/>
              <a:gd name="connsiteX16070" fmla="*/ 1036975 w 2482948"/>
              <a:gd name="connsiteY16070" fmla="*/ 783612 h 2128862"/>
              <a:gd name="connsiteX16071" fmla="*/ 1035027 w 2482948"/>
              <a:gd name="connsiteY16071" fmla="*/ 779873 h 2128862"/>
              <a:gd name="connsiteX16072" fmla="*/ 2194785 w 2482948"/>
              <a:gd name="connsiteY16072" fmla="*/ 778668 h 2128862"/>
              <a:gd name="connsiteX16073" fmla="*/ 2184120 w 2482948"/>
              <a:gd name="connsiteY16073" fmla="*/ 786723 h 2128862"/>
              <a:gd name="connsiteX16074" fmla="*/ 2176159 w 2482948"/>
              <a:gd name="connsiteY16074" fmla="*/ 792737 h 2128862"/>
              <a:gd name="connsiteX16075" fmla="*/ 2172703 w 2482948"/>
              <a:gd name="connsiteY16075" fmla="*/ 816330 h 2128862"/>
              <a:gd name="connsiteX16076" fmla="*/ 2176900 w 2482948"/>
              <a:gd name="connsiteY16076" fmla="*/ 816740 h 2128862"/>
              <a:gd name="connsiteX16077" fmla="*/ 2177493 w 2482948"/>
              <a:gd name="connsiteY16077" fmla="*/ 817027 h 2128862"/>
              <a:gd name="connsiteX16078" fmla="*/ 2178555 w 2482948"/>
              <a:gd name="connsiteY16078" fmla="*/ 815223 h 2128862"/>
              <a:gd name="connsiteX16079" fmla="*/ 2179795 w 2482948"/>
              <a:gd name="connsiteY16079" fmla="*/ 813708 h 2128862"/>
              <a:gd name="connsiteX16080" fmla="*/ 2183242 w 2482948"/>
              <a:gd name="connsiteY16080" fmla="*/ 810536 h 2128862"/>
              <a:gd name="connsiteX16081" fmla="*/ 2191901 w 2482948"/>
              <a:gd name="connsiteY16081" fmla="*/ 803433 h 2128862"/>
              <a:gd name="connsiteX16082" fmla="*/ 1826698 w 2482948"/>
              <a:gd name="connsiteY16082" fmla="*/ 778559 h 2128862"/>
              <a:gd name="connsiteX16083" fmla="*/ 1825368 w 2482948"/>
              <a:gd name="connsiteY16083" fmla="*/ 783009 h 2128862"/>
              <a:gd name="connsiteX16084" fmla="*/ 1826148 w 2482948"/>
              <a:gd name="connsiteY16084" fmla="*/ 783188 h 2128862"/>
              <a:gd name="connsiteX16085" fmla="*/ 1828012 w 2482948"/>
              <a:gd name="connsiteY16085" fmla="*/ 783371 h 2128862"/>
              <a:gd name="connsiteX16086" fmla="*/ 1841136 w 2482948"/>
              <a:gd name="connsiteY16086" fmla="*/ 783371 h 2128862"/>
              <a:gd name="connsiteX16087" fmla="*/ 1843020 w 2482948"/>
              <a:gd name="connsiteY16087" fmla="*/ 779954 h 2128862"/>
              <a:gd name="connsiteX16088" fmla="*/ 1830117 w 2482948"/>
              <a:gd name="connsiteY16088" fmla="*/ 779373 h 2128862"/>
              <a:gd name="connsiteX16089" fmla="*/ 2319138 w 2482948"/>
              <a:gd name="connsiteY16089" fmla="*/ 778441 h 2128862"/>
              <a:gd name="connsiteX16090" fmla="*/ 2312165 w 2482948"/>
              <a:gd name="connsiteY16090" fmla="*/ 787923 h 2128862"/>
              <a:gd name="connsiteX16091" fmla="*/ 2303617 w 2482948"/>
              <a:gd name="connsiteY16091" fmla="*/ 795645 h 2128862"/>
              <a:gd name="connsiteX16092" fmla="*/ 2303449 w 2482948"/>
              <a:gd name="connsiteY16092" fmla="*/ 795825 h 2128862"/>
              <a:gd name="connsiteX16093" fmla="*/ 2303425 w 2482948"/>
              <a:gd name="connsiteY16093" fmla="*/ 817635 h 2128862"/>
              <a:gd name="connsiteX16094" fmla="*/ 2312302 w 2482948"/>
              <a:gd name="connsiteY16094" fmla="*/ 807088 h 2128862"/>
              <a:gd name="connsiteX16095" fmla="*/ 2319394 w 2482948"/>
              <a:gd name="connsiteY16095" fmla="*/ 799617 h 2128862"/>
              <a:gd name="connsiteX16096" fmla="*/ 1782668 w 2482948"/>
              <a:gd name="connsiteY16096" fmla="*/ 777871 h 2128862"/>
              <a:gd name="connsiteX16097" fmla="*/ 1781542 w 2482948"/>
              <a:gd name="connsiteY16097" fmla="*/ 781681 h 2128862"/>
              <a:gd name="connsiteX16098" fmla="*/ 1782297 w 2482948"/>
              <a:gd name="connsiteY16098" fmla="*/ 781925 h 2128862"/>
              <a:gd name="connsiteX16099" fmla="*/ 1783896 w 2482948"/>
              <a:gd name="connsiteY16099" fmla="*/ 778497 h 2128862"/>
              <a:gd name="connsiteX16100" fmla="*/ 1783408 w 2482948"/>
              <a:gd name="connsiteY16100" fmla="*/ 778248 h 2128862"/>
              <a:gd name="connsiteX16101" fmla="*/ 1783128 w 2482948"/>
              <a:gd name="connsiteY16101" fmla="*/ 778105 h 2128862"/>
              <a:gd name="connsiteX16102" fmla="*/ 1644400 w 2482948"/>
              <a:gd name="connsiteY16102" fmla="*/ 777754 h 2128862"/>
              <a:gd name="connsiteX16103" fmla="*/ 1612052 w 2482948"/>
              <a:gd name="connsiteY16103" fmla="*/ 861831 h 2128862"/>
              <a:gd name="connsiteX16104" fmla="*/ 1610258 w 2482948"/>
              <a:gd name="connsiteY16104" fmla="*/ 866853 h 2128862"/>
              <a:gd name="connsiteX16105" fmla="*/ 1610008 w 2482948"/>
              <a:gd name="connsiteY16105" fmla="*/ 867553 h 2128862"/>
              <a:gd name="connsiteX16106" fmla="*/ 1609965 w 2482948"/>
              <a:gd name="connsiteY16106" fmla="*/ 867672 h 2128862"/>
              <a:gd name="connsiteX16107" fmla="*/ 1608488 w 2482948"/>
              <a:gd name="connsiteY16107" fmla="*/ 872466 h 2128862"/>
              <a:gd name="connsiteX16108" fmla="*/ 1623539 w 2482948"/>
              <a:gd name="connsiteY16108" fmla="*/ 888438 h 2128862"/>
              <a:gd name="connsiteX16109" fmla="*/ 1624502 w 2482948"/>
              <a:gd name="connsiteY16109" fmla="*/ 889460 h 2128862"/>
              <a:gd name="connsiteX16110" fmla="*/ 1636271 w 2482948"/>
              <a:gd name="connsiteY16110" fmla="*/ 857025 h 2128862"/>
              <a:gd name="connsiteX16111" fmla="*/ 1634987 w 2482948"/>
              <a:gd name="connsiteY16111" fmla="*/ 834134 h 2128862"/>
              <a:gd name="connsiteX16112" fmla="*/ 1638425 w 2482948"/>
              <a:gd name="connsiteY16112" fmla="*/ 813542 h 2128862"/>
              <a:gd name="connsiteX16113" fmla="*/ 1640184 w 2482948"/>
              <a:gd name="connsiteY16113" fmla="*/ 803011 h 2128862"/>
              <a:gd name="connsiteX16114" fmla="*/ 1751837 w 2482948"/>
              <a:gd name="connsiteY16114" fmla="*/ 777157 h 2128862"/>
              <a:gd name="connsiteX16115" fmla="*/ 1752097 w 2482948"/>
              <a:gd name="connsiteY16115" fmla="*/ 777272 h 2128862"/>
              <a:gd name="connsiteX16116" fmla="*/ 1752093 w 2482948"/>
              <a:gd name="connsiteY16116" fmla="*/ 777266 h 2128862"/>
              <a:gd name="connsiteX16117" fmla="*/ 1752081 w 2482948"/>
              <a:gd name="connsiteY16117" fmla="*/ 777249 h 2128862"/>
              <a:gd name="connsiteX16118" fmla="*/ 1013491 w 2482948"/>
              <a:gd name="connsiteY16118" fmla="*/ 777099 h 2128862"/>
              <a:gd name="connsiteX16119" fmla="*/ 1012482 w 2482948"/>
              <a:gd name="connsiteY16119" fmla="*/ 778881 h 2128862"/>
              <a:gd name="connsiteX16120" fmla="*/ 1015940 w 2482948"/>
              <a:gd name="connsiteY16120" fmla="*/ 782129 h 2128862"/>
              <a:gd name="connsiteX16121" fmla="*/ 1018117 w 2482948"/>
              <a:gd name="connsiteY16121" fmla="*/ 784173 h 2128862"/>
              <a:gd name="connsiteX16122" fmla="*/ 1018205 w 2482948"/>
              <a:gd name="connsiteY16122" fmla="*/ 784272 h 2128862"/>
              <a:gd name="connsiteX16123" fmla="*/ 1019104 w 2482948"/>
              <a:gd name="connsiteY16123" fmla="*/ 785283 h 2128862"/>
              <a:gd name="connsiteX16124" fmla="*/ 1022632 w 2482948"/>
              <a:gd name="connsiteY16124" fmla="*/ 789253 h 2128862"/>
              <a:gd name="connsiteX16125" fmla="*/ 1030639 w 2482948"/>
              <a:gd name="connsiteY16125" fmla="*/ 790542 h 2128862"/>
              <a:gd name="connsiteX16126" fmla="*/ 1028548 w 2482948"/>
              <a:gd name="connsiteY16126" fmla="*/ 787486 h 2128862"/>
              <a:gd name="connsiteX16127" fmla="*/ 1022208 w 2482948"/>
              <a:gd name="connsiteY16127" fmla="*/ 778222 h 2128862"/>
              <a:gd name="connsiteX16128" fmla="*/ 1022172 w 2482948"/>
              <a:gd name="connsiteY16128" fmla="*/ 778217 h 2128862"/>
              <a:gd name="connsiteX16129" fmla="*/ 1021648 w 2482948"/>
              <a:gd name="connsiteY16129" fmla="*/ 778150 h 2128862"/>
              <a:gd name="connsiteX16130" fmla="*/ 1052970 w 2482948"/>
              <a:gd name="connsiteY16130" fmla="*/ 776651 h 2128862"/>
              <a:gd name="connsiteX16131" fmla="*/ 1052883 w 2482948"/>
              <a:gd name="connsiteY16131" fmla="*/ 777294 h 2128862"/>
              <a:gd name="connsiteX16132" fmla="*/ 1053036 w 2482948"/>
              <a:gd name="connsiteY16132" fmla="*/ 777314 h 2128862"/>
              <a:gd name="connsiteX16133" fmla="*/ 1053159 w 2482948"/>
              <a:gd name="connsiteY16133" fmla="*/ 777329 h 2128862"/>
              <a:gd name="connsiteX16134" fmla="*/ 1053084 w 2482948"/>
              <a:gd name="connsiteY16134" fmla="*/ 777061 h 2128862"/>
              <a:gd name="connsiteX16135" fmla="*/ 1053017 w 2482948"/>
              <a:gd name="connsiteY16135" fmla="*/ 776822 h 2128862"/>
              <a:gd name="connsiteX16136" fmla="*/ 676718 w 2482948"/>
              <a:gd name="connsiteY16136" fmla="*/ 776505 h 2128862"/>
              <a:gd name="connsiteX16137" fmla="*/ 670357 w 2482948"/>
              <a:gd name="connsiteY16137" fmla="*/ 783405 h 2128862"/>
              <a:gd name="connsiteX16138" fmla="*/ 675355 w 2482948"/>
              <a:gd name="connsiteY16138" fmla="*/ 790675 h 2128862"/>
              <a:gd name="connsiteX16139" fmla="*/ 676702 w 2482948"/>
              <a:gd name="connsiteY16139" fmla="*/ 792012 h 2128862"/>
              <a:gd name="connsiteX16140" fmla="*/ 678365 w 2482948"/>
              <a:gd name="connsiteY16140" fmla="*/ 793663 h 2128862"/>
              <a:gd name="connsiteX16141" fmla="*/ 685337 w 2482948"/>
              <a:gd name="connsiteY16141" fmla="*/ 785816 h 2128862"/>
              <a:gd name="connsiteX16142" fmla="*/ 680356 w 2482948"/>
              <a:gd name="connsiteY16142" fmla="*/ 781804 h 2128862"/>
              <a:gd name="connsiteX16143" fmla="*/ 1819510 w 2482948"/>
              <a:gd name="connsiteY16143" fmla="*/ 776498 h 2128862"/>
              <a:gd name="connsiteX16144" fmla="*/ 1819504 w 2482948"/>
              <a:gd name="connsiteY16144" fmla="*/ 776509 h 2128862"/>
              <a:gd name="connsiteX16145" fmla="*/ 1817120 w 2482948"/>
              <a:gd name="connsiteY16145" fmla="*/ 780778 h 2128862"/>
              <a:gd name="connsiteX16146" fmla="*/ 1818535 w 2482948"/>
              <a:gd name="connsiteY16146" fmla="*/ 781441 h 2128862"/>
              <a:gd name="connsiteX16147" fmla="*/ 1820463 w 2482948"/>
              <a:gd name="connsiteY16147" fmla="*/ 781884 h 2128862"/>
              <a:gd name="connsiteX16148" fmla="*/ 1821810 w 2482948"/>
              <a:gd name="connsiteY16148" fmla="*/ 777396 h 2128862"/>
              <a:gd name="connsiteX16149" fmla="*/ 1821430 w 2482948"/>
              <a:gd name="connsiteY16149" fmla="*/ 777305 h 2128862"/>
              <a:gd name="connsiteX16150" fmla="*/ 1881109 w 2482948"/>
              <a:gd name="connsiteY16150" fmla="*/ 775759 h 2128862"/>
              <a:gd name="connsiteX16151" fmla="*/ 1881103 w 2482948"/>
              <a:gd name="connsiteY16151" fmla="*/ 775770 h 2128862"/>
              <a:gd name="connsiteX16152" fmla="*/ 1885748 w 2482948"/>
              <a:gd name="connsiteY16152" fmla="*/ 776320 h 2128862"/>
              <a:gd name="connsiteX16153" fmla="*/ 1886494 w 2482948"/>
              <a:gd name="connsiteY16153" fmla="*/ 776151 h 2128862"/>
              <a:gd name="connsiteX16154" fmla="*/ 1886630 w 2482948"/>
              <a:gd name="connsiteY16154" fmla="*/ 776120 h 2128862"/>
              <a:gd name="connsiteX16155" fmla="*/ 1887036 w 2482948"/>
              <a:gd name="connsiteY16155" fmla="*/ 776028 h 2128862"/>
              <a:gd name="connsiteX16156" fmla="*/ 1885961 w 2482948"/>
              <a:gd name="connsiteY16156" fmla="*/ 776203 h 2128862"/>
              <a:gd name="connsiteX16157" fmla="*/ 1874508 w 2482948"/>
              <a:gd name="connsiteY16157" fmla="*/ 775156 h 2128862"/>
              <a:gd name="connsiteX16158" fmla="*/ 1874455 w 2482948"/>
              <a:gd name="connsiteY16158" fmla="*/ 775299 h 2128862"/>
              <a:gd name="connsiteX16159" fmla="*/ 1877353 w 2482948"/>
              <a:gd name="connsiteY16159" fmla="*/ 775437 h 2128862"/>
              <a:gd name="connsiteX16160" fmla="*/ 1877364 w 2482948"/>
              <a:gd name="connsiteY16160" fmla="*/ 775417 h 2128862"/>
              <a:gd name="connsiteX16161" fmla="*/ 2063091 w 2482948"/>
              <a:gd name="connsiteY16161" fmla="*/ 774705 h 2128862"/>
              <a:gd name="connsiteX16162" fmla="*/ 2054785 w 2482948"/>
              <a:gd name="connsiteY16162" fmla="*/ 786067 h 2128862"/>
              <a:gd name="connsiteX16163" fmla="*/ 2054516 w 2482948"/>
              <a:gd name="connsiteY16163" fmla="*/ 786434 h 2128862"/>
              <a:gd name="connsiteX16164" fmla="*/ 2048609 w 2482948"/>
              <a:gd name="connsiteY16164" fmla="*/ 796708 h 2128862"/>
              <a:gd name="connsiteX16165" fmla="*/ 2046424 w 2482948"/>
              <a:gd name="connsiteY16165" fmla="*/ 808167 h 2128862"/>
              <a:gd name="connsiteX16166" fmla="*/ 2036206 w 2482948"/>
              <a:gd name="connsiteY16166" fmla="*/ 861757 h 2128862"/>
              <a:gd name="connsiteX16167" fmla="*/ 2061533 w 2482948"/>
              <a:gd name="connsiteY16167" fmla="*/ 815918 h 2128862"/>
              <a:gd name="connsiteX16168" fmla="*/ 2069291 w 2482948"/>
              <a:gd name="connsiteY16168" fmla="*/ 775428 h 2128862"/>
              <a:gd name="connsiteX16169" fmla="*/ 1744844 w 2482948"/>
              <a:gd name="connsiteY16169" fmla="*/ 773856 h 2128862"/>
              <a:gd name="connsiteX16170" fmla="*/ 1744890 w 2482948"/>
              <a:gd name="connsiteY16170" fmla="*/ 773996 h 2128862"/>
              <a:gd name="connsiteX16171" fmla="*/ 1744926 w 2482948"/>
              <a:gd name="connsiteY16171" fmla="*/ 774106 h 2128862"/>
              <a:gd name="connsiteX16172" fmla="*/ 1744930 w 2482948"/>
              <a:gd name="connsiteY16172" fmla="*/ 774117 h 2128862"/>
              <a:gd name="connsiteX16173" fmla="*/ 1745050 w 2482948"/>
              <a:gd name="connsiteY16173" fmla="*/ 774170 h 2128862"/>
              <a:gd name="connsiteX16174" fmla="*/ 2298746 w 2482948"/>
              <a:gd name="connsiteY16174" fmla="*/ 773753 h 2128862"/>
              <a:gd name="connsiteX16175" fmla="*/ 2298653 w 2482948"/>
              <a:gd name="connsiteY16175" fmla="*/ 773860 h 2128862"/>
              <a:gd name="connsiteX16176" fmla="*/ 2289966 w 2482948"/>
              <a:gd name="connsiteY16176" fmla="*/ 780753 h 2128862"/>
              <a:gd name="connsiteX16177" fmla="*/ 2282953 w 2482948"/>
              <a:gd name="connsiteY16177" fmla="*/ 787623 h 2128862"/>
              <a:gd name="connsiteX16178" fmla="*/ 2282539 w 2482948"/>
              <a:gd name="connsiteY16178" fmla="*/ 810594 h 2128862"/>
              <a:gd name="connsiteX16179" fmla="*/ 2286743 w 2482948"/>
              <a:gd name="connsiteY16179" fmla="*/ 806066 h 2128862"/>
              <a:gd name="connsiteX16180" fmla="*/ 2292712 w 2482948"/>
              <a:gd name="connsiteY16180" fmla="*/ 799636 h 2128862"/>
              <a:gd name="connsiteX16181" fmla="*/ 2298568 w 2482948"/>
              <a:gd name="connsiteY16181" fmla="*/ 793328 h 2128862"/>
              <a:gd name="connsiteX16182" fmla="*/ 2298643 w 2482948"/>
              <a:gd name="connsiteY16182" fmla="*/ 785109 h 2128862"/>
              <a:gd name="connsiteX16183" fmla="*/ 1768667 w 2482948"/>
              <a:gd name="connsiteY16183" fmla="*/ 773711 h 2128862"/>
              <a:gd name="connsiteX16184" fmla="*/ 1771793 w 2482948"/>
              <a:gd name="connsiteY16184" fmla="*/ 775805 h 2128862"/>
              <a:gd name="connsiteX16185" fmla="*/ 1773866 w 2482948"/>
              <a:gd name="connsiteY16185" fmla="*/ 777193 h 2128862"/>
              <a:gd name="connsiteX16186" fmla="*/ 1775900 w 2482948"/>
              <a:gd name="connsiteY16186" fmla="*/ 778556 h 2128862"/>
              <a:gd name="connsiteX16187" fmla="*/ 1776805 w 2482948"/>
              <a:gd name="connsiteY16187" fmla="*/ 775732 h 2128862"/>
              <a:gd name="connsiteX16188" fmla="*/ 1769173 w 2482948"/>
              <a:gd name="connsiteY16188" fmla="*/ 773859 h 2128862"/>
              <a:gd name="connsiteX16189" fmla="*/ 2053028 w 2482948"/>
              <a:gd name="connsiteY16189" fmla="*/ 773532 h 2128862"/>
              <a:gd name="connsiteX16190" fmla="*/ 2052290 w 2482948"/>
              <a:gd name="connsiteY16190" fmla="*/ 777403 h 2128862"/>
              <a:gd name="connsiteX16191" fmla="*/ 2051098 w 2482948"/>
              <a:gd name="connsiteY16191" fmla="*/ 783656 h 2128862"/>
              <a:gd name="connsiteX16192" fmla="*/ 2055834 w 2482948"/>
              <a:gd name="connsiteY16192" fmla="*/ 777179 h 2128862"/>
              <a:gd name="connsiteX16193" fmla="*/ 2058071 w 2482948"/>
              <a:gd name="connsiteY16193" fmla="*/ 774120 h 2128862"/>
              <a:gd name="connsiteX16194" fmla="*/ 1791473 w 2482948"/>
              <a:gd name="connsiteY16194" fmla="*/ 773201 h 2128862"/>
              <a:gd name="connsiteX16195" fmla="*/ 1790531 w 2482948"/>
              <a:gd name="connsiteY16195" fmla="*/ 775165 h 2128862"/>
              <a:gd name="connsiteX16196" fmla="*/ 1799159 w 2482948"/>
              <a:gd name="connsiteY16196" fmla="*/ 777293 h 2128862"/>
              <a:gd name="connsiteX16197" fmla="*/ 1799265 w 2482948"/>
              <a:gd name="connsiteY16197" fmla="*/ 776935 h 2128862"/>
              <a:gd name="connsiteX16198" fmla="*/ 1799279 w 2482948"/>
              <a:gd name="connsiteY16198" fmla="*/ 776889 h 2128862"/>
              <a:gd name="connsiteX16199" fmla="*/ 1799290 w 2482948"/>
              <a:gd name="connsiteY16199" fmla="*/ 776851 h 2128862"/>
              <a:gd name="connsiteX16200" fmla="*/ 1792424 w 2482948"/>
              <a:gd name="connsiteY16200" fmla="*/ 773645 h 2128862"/>
              <a:gd name="connsiteX16201" fmla="*/ 1791869 w 2482948"/>
              <a:gd name="connsiteY16201" fmla="*/ 773386 h 2128862"/>
              <a:gd name="connsiteX16202" fmla="*/ 1852110 w 2482948"/>
              <a:gd name="connsiteY16202" fmla="*/ 773110 h 2128862"/>
              <a:gd name="connsiteX16203" fmla="*/ 1851504 w 2482948"/>
              <a:gd name="connsiteY16203" fmla="*/ 774206 h 2128862"/>
              <a:gd name="connsiteX16204" fmla="*/ 1855046 w 2482948"/>
              <a:gd name="connsiteY16204" fmla="*/ 774375 h 2128862"/>
              <a:gd name="connsiteX16205" fmla="*/ 1869778 w 2482948"/>
              <a:gd name="connsiteY16205" fmla="*/ 775077 h 2128862"/>
              <a:gd name="connsiteX16206" fmla="*/ 1869905 w 2482948"/>
              <a:gd name="connsiteY16206" fmla="*/ 774736 h 2128862"/>
              <a:gd name="connsiteX16207" fmla="*/ 1868371 w 2482948"/>
              <a:gd name="connsiteY16207" fmla="*/ 774596 h 2128862"/>
              <a:gd name="connsiteX16208" fmla="*/ 1864204 w 2482948"/>
              <a:gd name="connsiteY16208" fmla="*/ 774215 h 2128862"/>
              <a:gd name="connsiteX16209" fmla="*/ 1805734 w 2482948"/>
              <a:gd name="connsiteY16209" fmla="*/ 773001 h 2128862"/>
              <a:gd name="connsiteX16210" fmla="*/ 1805124 w 2482948"/>
              <a:gd name="connsiteY16210" fmla="*/ 775068 h 2128862"/>
              <a:gd name="connsiteX16211" fmla="*/ 1805102 w 2482948"/>
              <a:gd name="connsiteY16211" fmla="*/ 775143 h 2128862"/>
              <a:gd name="connsiteX16212" fmla="*/ 1812810 w 2482948"/>
              <a:gd name="connsiteY16212" fmla="*/ 778757 h 2128862"/>
              <a:gd name="connsiteX16213" fmla="*/ 1815070 w 2482948"/>
              <a:gd name="connsiteY16213" fmla="*/ 774713 h 2128862"/>
              <a:gd name="connsiteX16214" fmla="*/ 1807892 w 2482948"/>
              <a:gd name="connsiteY16214" fmla="*/ 773397 h 2128862"/>
              <a:gd name="connsiteX16215" fmla="*/ 2236561 w 2482948"/>
              <a:gd name="connsiteY16215" fmla="*/ 772886 h 2128862"/>
              <a:gd name="connsiteX16216" fmla="*/ 2228029 w 2482948"/>
              <a:gd name="connsiteY16216" fmla="*/ 779943 h 2128862"/>
              <a:gd name="connsiteX16217" fmla="*/ 2219972 w 2482948"/>
              <a:gd name="connsiteY16217" fmla="*/ 786608 h 2128862"/>
              <a:gd name="connsiteX16218" fmla="*/ 2217961 w 2482948"/>
              <a:gd name="connsiteY16218" fmla="*/ 811438 h 2128862"/>
              <a:gd name="connsiteX16219" fmla="*/ 2217925 w 2482948"/>
              <a:gd name="connsiteY16219" fmla="*/ 811691 h 2128862"/>
              <a:gd name="connsiteX16220" fmla="*/ 2223061 w 2482948"/>
              <a:gd name="connsiteY16220" fmla="*/ 807114 h 2128862"/>
              <a:gd name="connsiteX16221" fmla="*/ 2228009 w 2482948"/>
              <a:gd name="connsiteY16221" fmla="*/ 802705 h 2128862"/>
              <a:gd name="connsiteX16222" fmla="*/ 2233737 w 2482948"/>
              <a:gd name="connsiteY16222" fmla="*/ 797601 h 2128862"/>
              <a:gd name="connsiteX16223" fmla="*/ 2090074 w 2482948"/>
              <a:gd name="connsiteY16223" fmla="*/ 772214 h 2128862"/>
              <a:gd name="connsiteX16224" fmla="*/ 2076981 w 2482948"/>
              <a:gd name="connsiteY16224" fmla="*/ 774860 h 2128862"/>
              <a:gd name="connsiteX16225" fmla="*/ 2074782 w 2482948"/>
              <a:gd name="connsiteY16225" fmla="*/ 775304 h 2128862"/>
              <a:gd name="connsiteX16226" fmla="*/ 2073511 w 2482948"/>
              <a:gd name="connsiteY16226" fmla="*/ 775561 h 2128862"/>
              <a:gd name="connsiteX16227" fmla="*/ 2068012 w 2482948"/>
              <a:gd name="connsiteY16227" fmla="*/ 804287 h 2128862"/>
              <a:gd name="connsiteX16228" fmla="*/ 2074279 w 2482948"/>
              <a:gd name="connsiteY16228" fmla="*/ 795299 h 2128862"/>
              <a:gd name="connsiteX16229" fmla="*/ 2086842 w 2482948"/>
              <a:gd name="connsiteY16229" fmla="*/ 777281 h 2128862"/>
              <a:gd name="connsiteX16230" fmla="*/ 2089961 w 2482948"/>
              <a:gd name="connsiteY16230" fmla="*/ 772808 h 2128862"/>
              <a:gd name="connsiteX16231" fmla="*/ 2004448 w 2482948"/>
              <a:gd name="connsiteY16231" fmla="*/ 771623 h 2128862"/>
              <a:gd name="connsiteX16232" fmla="*/ 1977726 w 2482948"/>
              <a:gd name="connsiteY16232" fmla="*/ 815690 h 2128862"/>
              <a:gd name="connsiteX16233" fmla="*/ 1966780 w 2482948"/>
              <a:gd name="connsiteY16233" fmla="*/ 859634 h 2128862"/>
              <a:gd name="connsiteX16234" fmla="*/ 1966779 w 2482948"/>
              <a:gd name="connsiteY16234" fmla="*/ 859636 h 2128862"/>
              <a:gd name="connsiteX16235" fmla="*/ 1966778 w 2482948"/>
              <a:gd name="connsiteY16235" fmla="*/ 859641 h 2128862"/>
              <a:gd name="connsiteX16236" fmla="*/ 1965099 w 2482948"/>
              <a:gd name="connsiteY16236" fmla="*/ 880545 h 2128862"/>
              <a:gd name="connsiteX16237" fmla="*/ 1969684 w 2482948"/>
              <a:gd name="connsiteY16237" fmla="*/ 882762 h 2128862"/>
              <a:gd name="connsiteX16238" fmla="*/ 1985028 w 2482948"/>
              <a:gd name="connsiteY16238" fmla="*/ 848927 h 2128862"/>
              <a:gd name="connsiteX16239" fmla="*/ 1986340 w 2482948"/>
              <a:gd name="connsiteY16239" fmla="*/ 846033 h 2128862"/>
              <a:gd name="connsiteX16240" fmla="*/ 1993852 w 2482948"/>
              <a:gd name="connsiteY16240" fmla="*/ 815168 h 2128862"/>
              <a:gd name="connsiteX16241" fmla="*/ 1016671 w 2482948"/>
              <a:gd name="connsiteY16241" fmla="*/ 771480 h 2128862"/>
              <a:gd name="connsiteX16242" fmla="*/ 1016064 w 2482948"/>
              <a:gd name="connsiteY16242" fmla="*/ 772553 h 2128862"/>
              <a:gd name="connsiteX16243" fmla="*/ 1017924 w 2482948"/>
              <a:gd name="connsiteY16243" fmla="*/ 772792 h 2128862"/>
              <a:gd name="connsiteX16244" fmla="*/ 1017687 w 2482948"/>
              <a:gd name="connsiteY16244" fmla="*/ 772545 h 2128862"/>
              <a:gd name="connsiteX16245" fmla="*/ 1797194 w 2482948"/>
              <a:gd name="connsiteY16245" fmla="*/ 771435 h 2128862"/>
              <a:gd name="connsiteX16246" fmla="*/ 1798890 w 2482948"/>
              <a:gd name="connsiteY16246" fmla="*/ 772231 h 2128862"/>
              <a:gd name="connsiteX16247" fmla="*/ 1800440 w 2482948"/>
              <a:gd name="connsiteY16247" fmla="*/ 772957 h 2128862"/>
              <a:gd name="connsiteX16248" fmla="*/ 1800587 w 2482948"/>
              <a:gd name="connsiteY16248" fmla="*/ 772458 h 2128862"/>
              <a:gd name="connsiteX16249" fmla="*/ 1800699 w 2482948"/>
              <a:gd name="connsiteY16249" fmla="*/ 772078 h 2128862"/>
              <a:gd name="connsiteX16250" fmla="*/ 1799567 w 2482948"/>
              <a:gd name="connsiteY16250" fmla="*/ 771870 h 2128862"/>
              <a:gd name="connsiteX16251" fmla="*/ 1883687 w 2482948"/>
              <a:gd name="connsiteY16251" fmla="*/ 770944 h 2128862"/>
              <a:gd name="connsiteX16252" fmla="*/ 1883659 w 2482948"/>
              <a:gd name="connsiteY16252" fmla="*/ 770996 h 2128862"/>
              <a:gd name="connsiteX16253" fmla="*/ 1886236 w 2482948"/>
              <a:gd name="connsiteY16253" fmla="*/ 771239 h 2128862"/>
              <a:gd name="connsiteX16254" fmla="*/ 1886250 w 2482948"/>
              <a:gd name="connsiteY16254" fmla="*/ 771237 h 2128862"/>
              <a:gd name="connsiteX16255" fmla="*/ 609894 w 2482948"/>
              <a:gd name="connsiteY16255" fmla="*/ 770685 h 2128862"/>
              <a:gd name="connsiteX16256" fmla="*/ 587629 w 2482948"/>
              <a:gd name="connsiteY16256" fmla="*/ 795507 h 2128862"/>
              <a:gd name="connsiteX16257" fmla="*/ 538127 w 2482948"/>
              <a:gd name="connsiteY16257" fmla="*/ 849146 h 2128862"/>
              <a:gd name="connsiteX16258" fmla="*/ 253531 w 2482948"/>
              <a:gd name="connsiteY16258" fmla="*/ 1141187 h 2128862"/>
              <a:gd name="connsiteX16259" fmla="*/ 189340 w 2482948"/>
              <a:gd name="connsiteY16259" fmla="*/ 1182148 h 2128862"/>
              <a:gd name="connsiteX16260" fmla="*/ 157695 w 2482948"/>
              <a:gd name="connsiteY16260" fmla="*/ 1189622 h 2128862"/>
              <a:gd name="connsiteX16261" fmla="*/ 158529 w 2482948"/>
              <a:gd name="connsiteY16261" fmla="*/ 1191238 h 2128862"/>
              <a:gd name="connsiteX16262" fmla="*/ 161267 w 2482948"/>
              <a:gd name="connsiteY16262" fmla="*/ 1194782 h 2128862"/>
              <a:gd name="connsiteX16263" fmla="*/ 190746 w 2482948"/>
              <a:gd name="connsiteY16263" fmla="*/ 1186740 h 2128862"/>
              <a:gd name="connsiteX16264" fmla="*/ 195428 w 2482948"/>
              <a:gd name="connsiteY16264" fmla="*/ 1184709 h 2128862"/>
              <a:gd name="connsiteX16265" fmla="*/ 210011 w 2482948"/>
              <a:gd name="connsiteY16265" fmla="*/ 1178384 h 2128862"/>
              <a:gd name="connsiteX16266" fmla="*/ 220707 w 2482948"/>
              <a:gd name="connsiteY16266" fmla="*/ 1172799 h 2128862"/>
              <a:gd name="connsiteX16267" fmla="*/ 258357 w 2482948"/>
              <a:gd name="connsiteY16267" fmla="*/ 1146977 h 2128862"/>
              <a:gd name="connsiteX16268" fmla="*/ 545020 w 2482948"/>
              <a:gd name="connsiteY16268" fmla="*/ 860313 h 2128862"/>
              <a:gd name="connsiteX16269" fmla="*/ 594384 w 2482948"/>
              <a:gd name="connsiteY16269" fmla="*/ 807365 h 2128862"/>
              <a:gd name="connsiteX16270" fmla="*/ 610204 w 2482948"/>
              <a:gd name="connsiteY16270" fmla="*/ 789595 h 2128862"/>
              <a:gd name="connsiteX16271" fmla="*/ 610107 w 2482948"/>
              <a:gd name="connsiteY16271" fmla="*/ 783672 h 2128862"/>
              <a:gd name="connsiteX16272" fmla="*/ 610029 w 2482948"/>
              <a:gd name="connsiteY16272" fmla="*/ 778935 h 2128862"/>
              <a:gd name="connsiteX16273" fmla="*/ 1829072 w 2482948"/>
              <a:gd name="connsiteY16273" fmla="*/ 770619 h 2128862"/>
              <a:gd name="connsiteX16274" fmla="*/ 1829010 w 2482948"/>
              <a:gd name="connsiteY16274" fmla="*/ 770827 h 2128862"/>
              <a:gd name="connsiteX16275" fmla="*/ 1828791 w 2482948"/>
              <a:gd name="connsiteY16275" fmla="*/ 771560 h 2128862"/>
              <a:gd name="connsiteX16276" fmla="*/ 1828587 w 2482948"/>
              <a:gd name="connsiteY16276" fmla="*/ 772242 h 2128862"/>
              <a:gd name="connsiteX16277" fmla="*/ 1844182 w 2482948"/>
              <a:gd name="connsiteY16277" fmla="*/ 773858 h 2128862"/>
              <a:gd name="connsiteX16278" fmla="*/ 1845562 w 2482948"/>
              <a:gd name="connsiteY16278" fmla="*/ 773923 h 2128862"/>
              <a:gd name="connsiteX16279" fmla="*/ 1845583 w 2482948"/>
              <a:gd name="connsiteY16279" fmla="*/ 773853 h 2128862"/>
              <a:gd name="connsiteX16280" fmla="*/ 1845982 w 2482948"/>
              <a:gd name="connsiteY16280" fmla="*/ 772550 h 2128862"/>
              <a:gd name="connsiteX16281" fmla="*/ 1831633 w 2482948"/>
              <a:gd name="connsiteY16281" fmla="*/ 771239 h 2128862"/>
              <a:gd name="connsiteX16282" fmla="*/ 657029 w 2482948"/>
              <a:gd name="connsiteY16282" fmla="*/ 770455 h 2128862"/>
              <a:gd name="connsiteX16283" fmla="*/ 653484 w 2482948"/>
              <a:gd name="connsiteY16283" fmla="*/ 774418 h 2128862"/>
              <a:gd name="connsiteX16284" fmla="*/ 654769 w 2482948"/>
              <a:gd name="connsiteY16284" fmla="*/ 777191 h 2128862"/>
              <a:gd name="connsiteX16285" fmla="*/ 656138 w 2482948"/>
              <a:gd name="connsiteY16285" fmla="*/ 780146 h 2128862"/>
              <a:gd name="connsiteX16286" fmla="*/ 656599 w 2482948"/>
              <a:gd name="connsiteY16286" fmla="*/ 781141 h 2128862"/>
              <a:gd name="connsiteX16287" fmla="*/ 657073 w 2482948"/>
              <a:gd name="connsiteY16287" fmla="*/ 781779 h 2128862"/>
              <a:gd name="connsiteX16288" fmla="*/ 657966 w 2482948"/>
              <a:gd name="connsiteY16288" fmla="*/ 782979 h 2128862"/>
              <a:gd name="connsiteX16289" fmla="*/ 660888 w 2482948"/>
              <a:gd name="connsiteY16289" fmla="*/ 786907 h 2128862"/>
              <a:gd name="connsiteX16290" fmla="*/ 661862 w 2482948"/>
              <a:gd name="connsiteY16290" fmla="*/ 785850 h 2128862"/>
              <a:gd name="connsiteX16291" fmla="*/ 664322 w 2482948"/>
              <a:gd name="connsiteY16291" fmla="*/ 783182 h 2128862"/>
              <a:gd name="connsiteX16292" fmla="*/ 662931 w 2482948"/>
              <a:gd name="connsiteY16292" fmla="*/ 781787 h 2128862"/>
              <a:gd name="connsiteX16293" fmla="*/ 657167 w 2482948"/>
              <a:gd name="connsiteY16293" fmla="*/ 770719 h 2128862"/>
              <a:gd name="connsiteX16294" fmla="*/ 1784948 w 2482948"/>
              <a:gd name="connsiteY16294" fmla="*/ 770155 h 2128862"/>
              <a:gd name="connsiteX16295" fmla="*/ 1784072 w 2482948"/>
              <a:gd name="connsiteY16295" fmla="*/ 773117 h 2128862"/>
              <a:gd name="connsiteX16296" fmla="*/ 1784498 w 2482948"/>
              <a:gd name="connsiteY16296" fmla="*/ 773334 h 2128862"/>
              <a:gd name="connsiteX16297" fmla="*/ 1785797 w 2482948"/>
              <a:gd name="connsiteY16297" fmla="*/ 773997 h 2128862"/>
              <a:gd name="connsiteX16298" fmla="*/ 1785833 w 2482948"/>
              <a:gd name="connsiteY16298" fmla="*/ 774006 h 2128862"/>
              <a:gd name="connsiteX16299" fmla="*/ 1785851 w 2482948"/>
              <a:gd name="connsiteY16299" fmla="*/ 774010 h 2128862"/>
              <a:gd name="connsiteX16300" fmla="*/ 1785975 w 2482948"/>
              <a:gd name="connsiteY16300" fmla="*/ 774041 h 2128862"/>
              <a:gd name="connsiteX16301" fmla="*/ 1785978 w 2482948"/>
              <a:gd name="connsiteY16301" fmla="*/ 774035 h 2128862"/>
              <a:gd name="connsiteX16302" fmla="*/ 1786001 w 2482948"/>
              <a:gd name="connsiteY16302" fmla="*/ 773985 h 2128862"/>
              <a:gd name="connsiteX16303" fmla="*/ 1787279 w 2482948"/>
              <a:gd name="connsiteY16303" fmla="*/ 771244 h 2128862"/>
              <a:gd name="connsiteX16304" fmla="*/ 1786628 w 2482948"/>
              <a:gd name="connsiteY16304" fmla="*/ 770939 h 2128862"/>
              <a:gd name="connsiteX16305" fmla="*/ 1785245 w 2482948"/>
              <a:gd name="connsiteY16305" fmla="*/ 770294 h 2128862"/>
              <a:gd name="connsiteX16306" fmla="*/ 1876383 w 2482948"/>
              <a:gd name="connsiteY16306" fmla="*/ 770111 h 2128862"/>
              <a:gd name="connsiteX16307" fmla="*/ 1876311 w 2482948"/>
              <a:gd name="connsiteY16307" fmla="*/ 770304 h 2128862"/>
              <a:gd name="connsiteX16308" fmla="*/ 1879923 w 2482948"/>
              <a:gd name="connsiteY16308" fmla="*/ 770644 h 2128862"/>
              <a:gd name="connsiteX16309" fmla="*/ 1879987 w 2482948"/>
              <a:gd name="connsiteY16309" fmla="*/ 770525 h 2128862"/>
              <a:gd name="connsiteX16310" fmla="*/ 1879988 w 2482948"/>
              <a:gd name="connsiteY16310" fmla="*/ 770522 h 2128862"/>
              <a:gd name="connsiteX16311" fmla="*/ 1097498 w 2482948"/>
              <a:gd name="connsiteY16311" fmla="*/ 770103 h 2128862"/>
              <a:gd name="connsiteX16312" fmla="*/ 1097506 w 2482948"/>
              <a:gd name="connsiteY16312" fmla="*/ 770927 h 2128862"/>
              <a:gd name="connsiteX16313" fmla="*/ 1095931 w 2482948"/>
              <a:gd name="connsiteY16313" fmla="*/ 782838 h 2128862"/>
              <a:gd name="connsiteX16314" fmla="*/ 1275699 w 2482948"/>
              <a:gd name="connsiteY16314" fmla="*/ 805987 h 2128862"/>
              <a:gd name="connsiteX16315" fmla="*/ 1295383 w 2482948"/>
              <a:gd name="connsiteY16315" fmla="*/ 808522 h 2128862"/>
              <a:gd name="connsiteX16316" fmla="*/ 1304720 w 2482948"/>
              <a:gd name="connsiteY16316" fmla="*/ 801832 h 2128862"/>
              <a:gd name="connsiteX16317" fmla="*/ 1331868 w 2482948"/>
              <a:gd name="connsiteY16317" fmla="*/ 792420 h 2128862"/>
              <a:gd name="connsiteX16318" fmla="*/ 1194982 w 2482948"/>
              <a:gd name="connsiteY16318" fmla="*/ 779385 h 2128862"/>
              <a:gd name="connsiteX16319" fmla="*/ 1177362 w 2482948"/>
              <a:gd name="connsiteY16319" fmla="*/ 777707 h 2128862"/>
              <a:gd name="connsiteX16320" fmla="*/ 2035245 w 2482948"/>
              <a:gd name="connsiteY16320" fmla="*/ 769704 h 2128862"/>
              <a:gd name="connsiteX16321" fmla="*/ 2033579 w 2482948"/>
              <a:gd name="connsiteY16321" fmla="*/ 772509 h 2128862"/>
              <a:gd name="connsiteX16322" fmla="*/ 2033023 w 2482948"/>
              <a:gd name="connsiteY16322" fmla="*/ 773448 h 2128862"/>
              <a:gd name="connsiteX16323" fmla="*/ 2032328 w 2482948"/>
              <a:gd name="connsiteY16323" fmla="*/ 774619 h 2128862"/>
              <a:gd name="connsiteX16324" fmla="*/ 2020754 w 2482948"/>
              <a:gd name="connsiteY16324" fmla="*/ 836075 h 2128862"/>
              <a:gd name="connsiteX16325" fmla="*/ 2023949 w 2482948"/>
              <a:gd name="connsiteY16325" fmla="*/ 830520 h 2128862"/>
              <a:gd name="connsiteX16326" fmla="*/ 2036903 w 2482948"/>
              <a:gd name="connsiteY16326" fmla="*/ 807997 h 2128862"/>
              <a:gd name="connsiteX16327" fmla="*/ 2043951 w 2482948"/>
              <a:gd name="connsiteY16327" fmla="*/ 795744 h 2128862"/>
              <a:gd name="connsiteX16328" fmla="*/ 2046091 w 2482948"/>
              <a:gd name="connsiteY16328" fmla="*/ 784449 h 2128862"/>
              <a:gd name="connsiteX16329" fmla="*/ 2048265 w 2482948"/>
              <a:gd name="connsiteY16329" fmla="*/ 772976 h 2128862"/>
              <a:gd name="connsiteX16330" fmla="*/ 2041635 w 2482948"/>
              <a:gd name="connsiteY16330" fmla="*/ 772203 h 2128862"/>
              <a:gd name="connsiteX16331" fmla="*/ 1823540 w 2482948"/>
              <a:gd name="connsiteY16331" fmla="*/ 769280 h 2128862"/>
              <a:gd name="connsiteX16332" fmla="*/ 1822253 w 2482948"/>
              <a:gd name="connsiteY16332" fmla="*/ 771585 h 2128862"/>
              <a:gd name="connsiteX16333" fmla="*/ 1823515 w 2482948"/>
              <a:gd name="connsiteY16333" fmla="*/ 771716 h 2128862"/>
              <a:gd name="connsiteX16334" fmla="*/ 1823644 w 2482948"/>
              <a:gd name="connsiteY16334" fmla="*/ 771285 h 2128862"/>
              <a:gd name="connsiteX16335" fmla="*/ 1823926 w 2482948"/>
              <a:gd name="connsiteY16335" fmla="*/ 770345 h 2128862"/>
              <a:gd name="connsiteX16336" fmla="*/ 1824198 w 2482948"/>
              <a:gd name="connsiteY16336" fmla="*/ 769440 h 2128862"/>
              <a:gd name="connsiteX16337" fmla="*/ 1824101 w 2482948"/>
              <a:gd name="connsiteY16337" fmla="*/ 769416 h 2128862"/>
              <a:gd name="connsiteX16338" fmla="*/ 1088758 w 2482948"/>
              <a:gd name="connsiteY16338" fmla="*/ 769270 h 2128862"/>
              <a:gd name="connsiteX16339" fmla="*/ 1088844 w 2482948"/>
              <a:gd name="connsiteY16339" fmla="*/ 769722 h 2128862"/>
              <a:gd name="connsiteX16340" fmla="*/ 1087447 w 2482948"/>
              <a:gd name="connsiteY16340" fmla="*/ 781745 h 2128862"/>
              <a:gd name="connsiteX16341" fmla="*/ 1088535 w 2482948"/>
              <a:gd name="connsiteY16341" fmla="*/ 781885 h 2128862"/>
              <a:gd name="connsiteX16342" fmla="*/ 1090256 w 2482948"/>
              <a:gd name="connsiteY16342" fmla="*/ 782107 h 2128862"/>
              <a:gd name="connsiteX16343" fmla="*/ 1091638 w 2482948"/>
              <a:gd name="connsiteY16343" fmla="*/ 769545 h 2128862"/>
              <a:gd name="connsiteX16344" fmla="*/ 1089787 w 2482948"/>
              <a:gd name="connsiteY16344" fmla="*/ 769368 h 2128862"/>
              <a:gd name="connsiteX16345" fmla="*/ 875016 w 2482948"/>
              <a:gd name="connsiteY16345" fmla="*/ 768862 h 2128862"/>
              <a:gd name="connsiteX16346" fmla="*/ 872310 w 2482948"/>
              <a:gd name="connsiteY16346" fmla="*/ 772122 h 2128862"/>
              <a:gd name="connsiteX16347" fmla="*/ 872340 w 2482948"/>
              <a:gd name="connsiteY16347" fmla="*/ 772124 h 2128862"/>
              <a:gd name="connsiteX16348" fmla="*/ 875050 w 2482948"/>
              <a:gd name="connsiteY16348" fmla="*/ 768864 h 2128862"/>
              <a:gd name="connsiteX16349" fmla="*/ 875033 w 2482948"/>
              <a:gd name="connsiteY16349" fmla="*/ 768863 h 2128862"/>
              <a:gd name="connsiteX16350" fmla="*/ 875022 w 2482948"/>
              <a:gd name="connsiteY16350" fmla="*/ 768863 h 2128862"/>
              <a:gd name="connsiteX16351" fmla="*/ 1734034 w 2482948"/>
              <a:gd name="connsiteY16351" fmla="*/ 768817 h 2128862"/>
              <a:gd name="connsiteX16352" fmla="*/ 1703747 w 2482948"/>
              <a:gd name="connsiteY16352" fmla="*/ 840024 h 2128862"/>
              <a:gd name="connsiteX16353" fmla="*/ 1703476 w 2482948"/>
              <a:gd name="connsiteY16353" fmla="*/ 856009 h 2128862"/>
              <a:gd name="connsiteX16354" fmla="*/ 1705437 w 2482948"/>
              <a:gd name="connsiteY16354" fmla="*/ 877507 h 2128862"/>
              <a:gd name="connsiteX16355" fmla="*/ 1708559 w 2482948"/>
              <a:gd name="connsiteY16355" fmla="*/ 893413 h 2128862"/>
              <a:gd name="connsiteX16356" fmla="*/ 1712210 w 2482948"/>
              <a:gd name="connsiteY16356" fmla="*/ 883585 h 2128862"/>
              <a:gd name="connsiteX16357" fmla="*/ 1719499 w 2482948"/>
              <a:gd name="connsiteY16357" fmla="*/ 863963 h 2128862"/>
              <a:gd name="connsiteX16358" fmla="*/ 1721859 w 2482948"/>
              <a:gd name="connsiteY16358" fmla="*/ 813124 h 2128862"/>
              <a:gd name="connsiteX16359" fmla="*/ 1721859 w 2482948"/>
              <a:gd name="connsiteY16359" fmla="*/ 813123 h 2128862"/>
              <a:gd name="connsiteX16360" fmla="*/ 1723382 w 2482948"/>
              <a:gd name="connsiteY16360" fmla="*/ 807582 h 2128862"/>
              <a:gd name="connsiteX16361" fmla="*/ 1726705 w 2482948"/>
              <a:gd name="connsiteY16361" fmla="*/ 795490 h 2128862"/>
              <a:gd name="connsiteX16362" fmla="*/ 1744354 w 2482948"/>
              <a:gd name="connsiteY16362" fmla="*/ 768757 h 2128862"/>
              <a:gd name="connsiteX16363" fmla="*/ 1743388 w 2482948"/>
              <a:gd name="connsiteY16363" fmla="*/ 769860 h 2128862"/>
              <a:gd name="connsiteX16364" fmla="*/ 1743802 w 2482948"/>
              <a:gd name="connsiteY16364" fmla="*/ 769860 h 2128862"/>
              <a:gd name="connsiteX16365" fmla="*/ 1743802 w 2482948"/>
              <a:gd name="connsiteY16365" fmla="*/ 770016 h 2128862"/>
              <a:gd name="connsiteX16366" fmla="*/ 1745961 w 2482948"/>
              <a:gd name="connsiteY16366" fmla="*/ 770653 h 2128862"/>
              <a:gd name="connsiteX16367" fmla="*/ 1747952 w 2482948"/>
              <a:gd name="connsiteY16367" fmla="*/ 771241 h 2128862"/>
              <a:gd name="connsiteX16368" fmla="*/ 1746323 w 2482948"/>
              <a:gd name="connsiteY16368" fmla="*/ 768871 h 2128862"/>
              <a:gd name="connsiteX16369" fmla="*/ 1764935 w 2482948"/>
              <a:gd name="connsiteY16369" fmla="*/ 768179 h 2128862"/>
              <a:gd name="connsiteX16370" fmla="*/ 1764751 w 2482948"/>
              <a:gd name="connsiteY16370" fmla="*/ 768558 h 2128862"/>
              <a:gd name="connsiteX16371" fmla="*/ 1765314 w 2482948"/>
              <a:gd name="connsiteY16371" fmla="*/ 768726 h 2128862"/>
              <a:gd name="connsiteX16372" fmla="*/ 1765351 w 2482948"/>
              <a:gd name="connsiteY16372" fmla="*/ 768737 h 2128862"/>
              <a:gd name="connsiteX16373" fmla="*/ 1765682 w 2482948"/>
              <a:gd name="connsiteY16373" fmla="*/ 768835 h 2128862"/>
              <a:gd name="connsiteX16374" fmla="*/ 1855005 w 2482948"/>
              <a:gd name="connsiteY16374" fmla="*/ 767876 h 2128862"/>
              <a:gd name="connsiteX16375" fmla="*/ 1854784 w 2482948"/>
              <a:gd name="connsiteY16375" fmla="*/ 768275 h 2128862"/>
              <a:gd name="connsiteX16376" fmla="*/ 1871715 w 2482948"/>
              <a:gd name="connsiteY16376" fmla="*/ 769871 h 2128862"/>
              <a:gd name="connsiteX16377" fmla="*/ 1871762 w 2482948"/>
              <a:gd name="connsiteY16377" fmla="*/ 769745 h 2128862"/>
              <a:gd name="connsiteX16378" fmla="*/ 1871819 w 2482948"/>
              <a:gd name="connsiteY16378" fmla="*/ 769590 h 2128862"/>
              <a:gd name="connsiteX16379" fmla="*/ 1866934 w 2482948"/>
              <a:gd name="connsiteY16379" fmla="*/ 769033 h 2128862"/>
              <a:gd name="connsiteX16380" fmla="*/ 2111805 w 2482948"/>
              <a:gd name="connsiteY16380" fmla="*/ 767823 h 2128862"/>
              <a:gd name="connsiteX16381" fmla="*/ 2096189 w 2482948"/>
              <a:gd name="connsiteY16381" fmla="*/ 770979 h 2128862"/>
              <a:gd name="connsiteX16382" fmla="*/ 2094219 w 2482948"/>
              <a:gd name="connsiteY16382" fmla="*/ 773832 h 2128862"/>
              <a:gd name="connsiteX16383" fmla="*/ 2084267 w 2482948"/>
              <a:gd name="connsiteY16383" fmla="*/ 826177 h 2128862"/>
              <a:gd name="connsiteX16384" fmla="*/ 2085149 w 2482948"/>
              <a:gd name="connsiteY16384" fmla="*/ 824533 h 2128862"/>
              <a:gd name="connsiteX16385" fmla="*/ 2085797 w 2482948"/>
              <a:gd name="connsiteY16385" fmla="*/ 823326 h 2128862"/>
              <a:gd name="connsiteX16386" fmla="*/ 2086244 w 2482948"/>
              <a:gd name="connsiteY16386" fmla="*/ 822493 h 2128862"/>
              <a:gd name="connsiteX16387" fmla="*/ 2107665 w 2482948"/>
              <a:gd name="connsiteY16387" fmla="*/ 790507 h 2128862"/>
              <a:gd name="connsiteX16388" fmla="*/ 1069915 w 2482948"/>
              <a:gd name="connsiteY16388" fmla="*/ 767476 h 2128862"/>
              <a:gd name="connsiteX16389" fmla="*/ 1069933 w 2482948"/>
              <a:gd name="connsiteY16389" fmla="*/ 767552 h 2128862"/>
              <a:gd name="connsiteX16390" fmla="*/ 1070021 w 2482948"/>
              <a:gd name="connsiteY16390" fmla="*/ 767930 h 2128862"/>
              <a:gd name="connsiteX16391" fmla="*/ 1070064 w 2482948"/>
              <a:gd name="connsiteY16391" fmla="*/ 767490 h 2128862"/>
              <a:gd name="connsiteX16392" fmla="*/ 1771673 w 2482948"/>
              <a:gd name="connsiteY16392" fmla="*/ 766788 h 2128862"/>
              <a:gd name="connsiteX16393" fmla="*/ 1778548 w 2482948"/>
              <a:gd name="connsiteY16393" fmla="*/ 770297 h 2128862"/>
              <a:gd name="connsiteX16394" fmla="*/ 1778939 w 2482948"/>
              <a:gd name="connsiteY16394" fmla="*/ 769078 h 2128862"/>
              <a:gd name="connsiteX16395" fmla="*/ 1779141 w 2482948"/>
              <a:gd name="connsiteY16395" fmla="*/ 768448 h 2128862"/>
              <a:gd name="connsiteX16396" fmla="*/ 1779239 w 2482948"/>
              <a:gd name="connsiteY16396" fmla="*/ 768143 h 2128862"/>
              <a:gd name="connsiteX16397" fmla="*/ 1778825 w 2482948"/>
              <a:gd name="connsiteY16397" fmla="*/ 768067 h 2128862"/>
              <a:gd name="connsiteX16398" fmla="*/ 1062655 w 2482948"/>
              <a:gd name="connsiteY16398" fmla="*/ 766785 h 2128862"/>
              <a:gd name="connsiteX16399" fmla="*/ 1061051 w 2482948"/>
              <a:gd name="connsiteY16399" fmla="*/ 778346 h 2128862"/>
              <a:gd name="connsiteX16400" fmla="*/ 1061249 w 2482948"/>
              <a:gd name="connsiteY16400" fmla="*/ 778371 h 2128862"/>
              <a:gd name="connsiteX16401" fmla="*/ 1061360 w 2482948"/>
              <a:gd name="connsiteY16401" fmla="*/ 778386 h 2128862"/>
              <a:gd name="connsiteX16402" fmla="*/ 1063169 w 2482948"/>
              <a:gd name="connsiteY16402" fmla="*/ 778619 h 2128862"/>
              <a:gd name="connsiteX16403" fmla="*/ 1063682 w 2482948"/>
              <a:gd name="connsiteY16403" fmla="*/ 771301 h 2128862"/>
              <a:gd name="connsiteX16404" fmla="*/ 1063631 w 2482948"/>
              <a:gd name="connsiteY16404" fmla="*/ 770994 h 2128862"/>
              <a:gd name="connsiteX16405" fmla="*/ 1062940 w 2482948"/>
              <a:gd name="connsiteY16405" fmla="*/ 766812 h 2128862"/>
              <a:gd name="connsiteX16406" fmla="*/ 1062746 w 2482948"/>
              <a:gd name="connsiteY16406" fmla="*/ 766793 h 2128862"/>
              <a:gd name="connsiteX16407" fmla="*/ 685770 w 2482948"/>
              <a:gd name="connsiteY16407" fmla="*/ 766684 h 2128862"/>
              <a:gd name="connsiteX16408" fmla="*/ 685700 w 2482948"/>
              <a:gd name="connsiteY16408" fmla="*/ 766760 h 2128862"/>
              <a:gd name="connsiteX16409" fmla="*/ 679287 w 2482948"/>
              <a:gd name="connsiteY16409" fmla="*/ 773718 h 2128862"/>
              <a:gd name="connsiteX16410" fmla="*/ 680408 w 2482948"/>
              <a:gd name="connsiteY16410" fmla="*/ 775444 h 2128862"/>
              <a:gd name="connsiteX16411" fmla="*/ 682513 w 2482948"/>
              <a:gd name="connsiteY16411" fmla="*/ 777193 h 2128862"/>
              <a:gd name="connsiteX16412" fmla="*/ 688545 w 2482948"/>
              <a:gd name="connsiteY16412" fmla="*/ 782206 h 2128862"/>
              <a:gd name="connsiteX16413" fmla="*/ 694971 w 2482948"/>
              <a:gd name="connsiteY16413" fmla="*/ 774973 h 2128862"/>
              <a:gd name="connsiteX16414" fmla="*/ 694878 w 2482948"/>
              <a:gd name="connsiteY16414" fmla="*/ 774730 h 2128862"/>
              <a:gd name="connsiteX16415" fmla="*/ 694531 w 2482948"/>
              <a:gd name="connsiteY16415" fmla="*/ 773832 h 2128862"/>
              <a:gd name="connsiteX16416" fmla="*/ 686716 w 2482948"/>
              <a:gd name="connsiteY16416" fmla="*/ 767911 h 2128862"/>
              <a:gd name="connsiteX16417" fmla="*/ 686363 w 2482948"/>
              <a:gd name="connsiteY16417" fmla="*/ 767453 h 2128862"/>
              <a:gd name="connsiteX16418" fmla="*/ 686317 w 2482948"/>
              <a:gd name="connsiteY16418" fmla="*/ 767393 h 2128862"/>
              <a:gd name="connsiteX16419" fmla="*/ 1794861 w 2482948"/>
              <a:gd name="connsiteY16419" fmla="*/ 766138 h 2128862"/>
              <a:gd name="connsiteX16420" fmla="*/ 1794664 w 2482948"/>
              <a:gd name="connsiteY16420" fmla="*/ 766550 h 2128862"/>
              <a:gd name="connsiteX16421" fmla="*/ 1794610 w 2482948"/>
              <a:gd name="connsiteY16421" fmla="*/ 766662 h 2128862"/>
              <a:gd name="connsiteX16422" fmla="*/ 1794752 w 2482948"/>
              <a:gd name="connsiteY16422" fmla="*/ 766688 h 2128862"/>
              <a:gd name="connsiteX16423" fmla="*/ 1797230 w 2482948"/>
              <a:gd name="connsiteY16423" fmla="*/ 767134 h 2128862"/>
              <a:gd name="connsiteX16424" fmla="*/ 1795535 w 2482948"/>
              <a:gd name="connsiteY16424" fmla="*/ 766421 h 2128862"/>
              <a:gd name="connsiteX16425" fmla="*/ 1795184 w 2482948"/>
              <a:gd name="connsiteY16425" fmla="*/ 766274 h 2128862"/>
              <a:gd name="connsiteX16426" fmla="*/ 1054684 w 2482948"/>
              <a:gd name="connsiteY16426" fmla="*/ 766026 h 2128862"/>
              <a:gd name="connsiteX16427" fmla="*/ 1055408 w 2482948"/>
              <a:gd name="connsiteY16427" fmla="*/ 768753 h 2128862"/>
              <a:gd name="connsiteX16428" fmla="*/ 1055819 w 2482948"/>
              <a:gd name="connsiteY16428" fmla="*/ 770303 h 2128862"/>
              <a:gd name="connsiteX16429" fmla="*/ 1056172 w 2482948"/>
              <a:gd name="connsiteY16429" fmla="*/ 766167 h 2128862"/>
              <a:gd name="connsiteX16430" fmla="*/ 1056124 w 2482948"/>
              <a:gd name="connsiteY16430" fmla="*/ 766163 h 2128862"/>
              <a:gd name="connsiteX16431" fmla="*/ 1055870 w 2482948"/>
              <a:gd name="connsiteY16431" fmla="*/ 766139 h 2128862"/>
              <a:gd name="connsiteX16432" fmla="*/ 1830666 w 2482948"/>
              <a:gd name="connsiteY16432" fmla="*/ 765288 h 2128862"/>
              <a:gd name="connsiteX16433" fmla="*/ 1830599 w 2482948"/>
              <a:gd name="connsiteY16433" fmla="*/ 765513 h 2128862"/>
              <a:gd name="connsiteX16434" fmla="*/ 1830582 w 2482948"/>
              <a:gd name="connsiteY16434" fmla="*/ 765567 h 2128862"/>
              <a:gd name="connsiteX16435" fmla="*/ 1830579 w 2482948"/>
              <a:gd name="connsiteY16435" fmla="*/ 765578 h 2128862"/>
              <a:gd name="connsiteX16436" fmla="*/ 1833565 w 2482948"/>
              <a:gd name="connsiteY16436" fmla="*/ 766275 h 2128862"/>
              <a:gd name="connsiteX16437" fmla="*/ 1847499 w 2482948"/>
              <a:gd name="connsiteY16437" fmla="*/ 767589 h 2128862"/>
              <a:gd name="connsiteX16438" fmla="*/ 1847571 w 2482948"/>
              <a:gd name="connsiteY16438" fmla="*/ 767352 h 2128862"/>
              <a:gd name="connsiteX16439" fmla="*/ 1847624 w 2482948"/>
              <a:gd name="connsiteY16439" fmla="*/ 767181 h 2128862"/>
              <a:gd name="connsiteX16440" fmla="*/ 1847630 w 2482948"/>
              <a:gd name="connsiteY16440" fmla="*/ 767161 h 2128862"/>
              <a:gd name="connsiteX16441" fmla="*/ 1844181 w 2482948"/>
              <a:gd name="connsiteY16441" fmla="*/ 766826 h 2128862"/>
              <a:gd name="connsiteX16442" fmla="*/ 1044852 w 2482948"/>
              <a:gd name="connsiteY16442" fmla="*/ 765089 h 2128862"/>
              <a:gd name="connsiteX16443" fmla="*/ 1047256 w 2482948"/>
              <a:gd name="connsiteY16443" fmla="*/ 771288 h 2128862"/>
              <a:gd name="connsiteX16444" fmla="*/ 1047628 w 2482948"/>
              <a:gd name="connsiteY16444" fmla="*/ 772245 h 2128862"/>
              <a:gd name="connsiteX16445" fmla="*/ 1047890 w 2482948"/>
              <a:gd name="connsiteY16445" fmla="*/ 769584 h 2128862"/>
              <a:gd name="connsiteX16446" fmla="*/ 1048642 w 2482948"/>
              <a:gd name="connsiteY16446" fmla="*/ 765450 h 2128862"/>
              <a:gd name="connsiteX16447" fmla="*/ 2278571 w 2482948"/>
              <a:gd name="connsiteY16447" fmla="*/ 764614 h 2128862"/>
              <a:gd name="connsiteX16448" fmla="*/ 2277004 w 2482948"/>
              <a:gd name="connsiteY16448" fmla="*/ 765724 h 2128862"/>
              <a:gd name="connsiteX16449" fmla="*/ 2275901 w 2482948"/>
              <a:gd name="connsiteY16449" fmla="*/ 765724 h 2128862"/>
              <a:gd name="connsiteX16450" fmla="*/ 2260335 w 2482948"/>
              <a:gd name="connsiteY16450" fmla="*/ 779640 h 2128862"/>
              <a:gd name="connsiteX16451" fmla="*/ 2257539 w 2482948"/>
              <a:gd name="connsiteY16451" fmla="*/ 806512 h 2128862"/>
              <a:gd name="connsiteX16452" fmla="*/ 2262343 w 2482948"/>
              <a:gd name="connsiteY16452" fmla="*/ 801852 h 2128862"/>
              <a:gd name="connsiteX16453" fmla="*/ 2276652 w 2482948"/>
              <a:gd name="connsiteY16453" fmla="*/ 787972 h 2128862"/>
              <a:gd name="connsiteX16454" fmla="*/ 2278659 w 2482948"/>
              <a:gd name="connsiteY16454" fmla="*/ 765309 h 2128862"/>
              <a:gd name="connsiteX16455" fmla="*/ 2175479 w 2482948"/>
              <a:gd name="connsiteY16455" fmla="*/ 764439 h 2128862"/>
              <a:gd name="connsiteX16456" fmla="*/ 2173933 w 2482948"/>
              <a:gd name="connsiteY16456" fmla="*/ 765494 h 2128862"/>
              <a:gd name="connsiteX16457" fmla="*/ 2160741 w 2482948"/>
              <a:gd name="connsiteY16457" fmla="*/ 774493 h 2128862"/>
              <a:gd name="connsiteX16458" fmla="*/ 2157386 w 2482948"/>
              <a:gd name="connsiteY16458" fmla="*/ 776781 h 2128862"/>
              <a:gd name="connsiteX16459" fmla="*/ 2156058 w 2482948"/>
              <a:gd name="connsiteY16459" fmla="*/ 785038 h 2128862"/>
              <a:gd name="connsiteX16460" fmla="*/ 2154062 w 2482948"/>
              <a:gd name="connsiteY16460" fmla="*/ 797452 h 2128862"/>
              <a:gd name="connsiteX16461" fmla="*/ 2151400 w 2482948"/>
              <a:gd name="connsiteY16461" fmla="*/ 814000 h 2128862"/>
              <a:gd name="connsiteX16462" fmla="*/ 2161595 w 2482948"/>
              <a:gd name="connsiteY16462" fmla="*/ 797437 h 2128862"/>
              <a:gd name="connsiteX16463" fmla="*/ 2162973 w 2482948"/>
              <a:gd name="connsiteY16463" fmla="*/ 795921 h 2128862"/>
              <a:gd name="connsiteX16464" fmla="*/ 2171855 w 2482948"/>
              <a:gd name="connsiteY16464" fmla="*/ 789230 h 2128862"/>
              <a:gd name="connsiteX16465" fmla="*/ 2172322 w 2482948"/>
              <a:gd name="connsiteY16465" fmla="*/ 786033 h 2128862"/>
              <a:gd name="connsiteX16466" fmla="*/ 2351078 w 2482948"/>
              <a:gd name="connsiteY16466" fmla="*/ 764202 h 2128862"/>
              <a:gd name="connsiteX16467" fmla="*/ 2348316 w 2482948"/>
              <a:gd name="connsiteY16467" fmla="*/ 768035 h 2128862"/>
              <a:gd name="connsiteX16468" fmla="*/ 2344599 w 2482948"/>
              <a:gd name="connsiteY16468" fmla="*/ 773196 h 2128862"/>
              <a:gd name="connsiteX16469" fmla="*/ 2343944 w 2482948"/>
              <a:gd name="connsiteY16469" fmla="*/ 774106 h 2128862"/>
              <a:gd name="connsiteX16470" fmla="*/ 2344017 w 2482948"/>
              <a:gd name="connsiteY16470" fmla="*/ 774410 h 2128862"/>
              <a:gd name="connsiteX16471" fmla="*/ 2344791 w 2482948"/>
              <a:gd name="connsiteY16471" fmla="*/ 796384 h 2128862"/>
              <a:gd name="connsiteX16472" fmla="*/ 2346081 w 2482948"/>
              <a:gd name="connsiteY16472" fmla="*/ 794328 h 2128862"/>
              <a:gd name="connsiteX16473" fmla="*/ 2348246 w 2482948"/>
              <a:gd name="connsiteY16473" fmla="*/ 790880 h 2128862"/>
              <a:gd name="connsiteX16474" fmla="*/ 2355461 w 2482948"/>
              <a:gd name="connsiteY16474" fmla="*/ 779387 h 2128862"/>
              <a:gd name="connsiteX16475" fmla="*/ 2054832 w 2482948"/>
              <a:gd name="connsiteY16475" fmla="*/ 764073 h 2128862"/>
              <a:gd name="connsiteX16476" fmla="*/ 2054820 w 2482948"/>
              <a:gd name="connsiteY16476" fmla="*/ 764135 h 2128862"/>
              <a:gd name="connsiteX16477" fmla="*/ 2055872 w 2482948"/>
              <a:gd name="connsiteY16477" fmla="*/ 764117 h 2128862"/>
              <a:gd name="connsiteX16478" fmla="*/ 2056158 w 2482948"/>
              <a:gd name="connsiteY16478" fmla="*/ 764112 h 2128862"/>
              <a:gd name="connsiteX16479" fmla="*/ 1031619 w 2482948"/>
              <a:gd name="connsiteY16479" fmla="*/ 763829 h 2128862"/>
              <a:gd name="connsiteX16480" fmla="*/ 1033361 w 2482948"/>
              <a:gd name="connsiteY16480" fmla="*/ 765920 h 2128862"/>
              <a:gd name="connsiteX16481" fmla="*/ 1035605 w 2482948"/>
              <a:gd name="connsiteY16481" fmla="*/ 770290 h 2128862"/>
              <a:gd name="connsiteX16482" fmla="*/ 1035808 w 2482948"/>
              <a:gd name="connsiteY16482" fmla="*/ 770685 h 2128862"/>
              <a:gd name="connsiteX16483" fmla="*/ 1038234 w 2482948"/>
              <a:gd name="connsiteY16483" fmla="*/ 775408 h 2128862"/>
              <a:gd name="connsiteX16484" fmla="*/ 1043449 w 2482948"/>
              <a:gd name="connsiteY16484" fmla="*/ 776079 h 2128862"/>
              <a:gd name="connsiteX16485" fmla="*/ 1043746 w 2482948"/>
              <a:gd name="connsiteY16485" fmla="*/ 776117 h 2128862"/>
              <a:gd name="connsiteX16486" fmla="*/ 1042635 w 2482948"/>
              <a:gd name="connsiteY16486" fmla="*/ 773236 h 2128862"/>
              <a:gd name="connsiteX16487" fmla="*/ 1039291 w 2482948"/>
              <a:gd name="connsiteY16487" fmla="*/ 764560 h 2128862"/>
              <a:gd name="connsiteX16488" fmla="*/ 1808501 w 2482948"/>
              <a:gd name="connsiteY16488" fmla="*/ 763627 h 2128862"/>
              <a:gd name="connsiteX16489" fmla="*/ 1807707 w 2482948"/>
              <a:gd name="connsiteY16489" fmla="*/ 766317 h 2128862"/>
              <a:gd name="connsiteX16490" fmla="*/ 1812890 w 2482948"/>
              <a:gd name="connsiteY16490" fmla="*/ 768454 h 2128862"/>
              <a:gd name="connsiteX16491" fmla="*/ 1817504 w 2482948"/>
              <a:gd name="connsiteY16491" fmla="*/ 770356 h 2128862"/>
              <a:gd name="connsiteX16492" fmla="*/ 1818160 w 2482948"/>
              <a:gd name="connsiteY16492" fmla="*/ 769184 h 2128862"/>
              <a:gd name="connsiteX16493" fmla="*/ 1819029 w 2482948"/>
              <a:gd name="connsiteY16493" fmla="*/ 767629 h 2128862"/>
              <a:gd name="connsiteX16494" fmla="*/ 1887723 w 2482948"/>
              <a:gd name="connsiteY16494" fmla="*/ 763407 h 2128862"/>
              <a:gd name="connsiteX16495" fmla="*/ 1887686 w 2482948"/>
              <a:gd name="connsiteY16495" fmla="*/ 763475 h 2128862"/>
              <a:gd name="connsiteX16496" fmla="*/ 1886612 w 2482948"/>
              <a:gd name="connsiteY16496" fmla="*/ 765481 h 2128862"/>
              <a:gd name="connsiteX16497" fmla="*/ 1887340 w 2482948"/>
              <a:gd name="connsiteY16497" fmla="*/ 765585 h 2128862"/>
              <a:gd name="connsiteX16498" fmla="*/ 1894574 w 2482948"/>
              <a:gd name="connsiteY16498" fmla="*/ 765585 h 2128862"/>
              <a:gd name="connsiteX16499" fmla="*/ 1894971 w 2482948"/>
              <a:gd name="connsiteY16499" fmla="*/ 764491 h 2128862"/>
              <a:gd name="connsiteX16500" fmla="*/ 1894352 w 2482948"/>
              <a:gd name="connsiteY16500" fmla="*/ 764196 h 2128862"/>
              <a:gd name="connsiteX16501" fmla="*/ 1894302 w 2482948"/>
              <a:gd name="connsiteY16501" fmla="*/ 764172 h 2128862"/>
              <a:gd name="connsiteX16502" fmla="*/ 1894286 w 2482948"/>
              <a:gd name="connsiteY16502" fmla="*/ 764165 h 2128862"/>
              <a:gd name="connsiteX16503" fmla="*/ 1787099 w 2482948"/>
              <a:gd name="connsiteY16503" fmla="*/ 762875 h 2128862"/>
              <a:gd name="connsiteX16504" fmla="*/ 1786416 w 2482948"/>
              <a:gd name="connsiteY16504" fmla="*/ 765188 h 2128862"/>
              <a:gd name="connsiteX16505" fmla="*/ 1789730 w 2482948"/>
              <a:gd name="connsiteY16505" fmla="*/ 765784 h 2128862"/>
              <a:gd name="connsiteX16506" fmla="*/ 1789818 w 2482948"/>
              <a:gd name="connsiteY16506" fmla="*/ 765800 h 2128862"/>
              <a:gd name="connsiteX16507" fmla="*/ 1790513 w 2482948"/>
              <a:gd name="connsiteY16507" fmla="*/ 764311 h 2128862"/>
              <a:gd name="connsiteX16508" fmla="*/ 1787779 w 2482948"/>
              <a:gd name="connsiteY16508" fmla="*/ 763161 h 2128862"/>
              <a:gd name="connsiteX16509" fmla="*/ 1787482 w 2482948"/>
              <a:gd name="connsiteY16509" fmla="*/ 763036 h 2128862"/>
              <a:gd name="connsiteX16510" fmla="*/ 1021544 w 2482948"/>
              <a:gd name="connsiteY16510" fmla="*/ 762870 h 2128862"/>
              <a:gd name="connsiteX16511" fmla="*/ 1021090 w 2482948"/>
              <a:gd name="connsiteY16511" fmla="*/ 763673 h 2128862"/>
              <a:gd name="connsiteX16512" fmla="*/ 1018481 w 2482948"/>
              <a:gd name="connsiteY16512" fmla="*/ 768282 h 2128862"/>
              <a:gd name="connsiteX16513" fmla="*/ 1023443 w 2482948"/>
              <a:gd name="connsiteY16513" fmla="*/ 773503 h 2128862"/>
              <a:gd name="connsiteX16514" fmla="*/ 1032302 w 2482948"/>
              <a:gd name="connsiteY16514" fmla="*/ 774644 h 2128862"/>
              <a:gd name="connsiteX16515" fmla="*/ 1030771 w 2482948"/>
              <a:gd name="connsiteY16515" fmla="*/ 771704 h 2128862"/>
              <a:gd name="connsiteX16516" fmla="*/ 1028626 w 2482948"/>
              <a:gd name="connsiteY16516" fmla="*/ 767587 h 2128862"/>
              <a:gd name="connsiteX16517" fmla="*/ 1028625 w 2482948"/>
              <a:gd name="connsiteY16517" fmla="*/ 767586 h 2128862"/>
              <a:gd name="connsiteX16518" fmla="*/ 1028551 w 2482948"/>
              <a:gd name="connsiteY16518" fmla="*/ 767498 h 2128862"/>
              <a:gd name="connsiteX16519" fmla="*/ 1024939 w 2482948"/>
              <a:gd name="connsiteY16519" fmla="*/ 763193 h 2128862"/>
              <a:gd name="connsiteX16520" fmla="*/ 1023877 w 2482948"/>
              <a:gd name="connsiteY16520" fmla="*/ 763092 h 2128862"/>
              <a:gd name="connsiteX16521" fmla="*/ 1022639 w 2482948"/>
              <a:gd name="connsiteY16521" fmla="*/ 762974 h 2128862"/>
              <a:gd name="connsiteX16522" fmla="*/ 641745 w 2482948"/>
              <a:gd name="connsiteY16522" fmla="*/ 762757 h 2128862"/>
              <a:gd name="connsiteX16523" fmla="*/ 640730 w 2482948"/>
              <a:gd name="connsiteY16523" fmla="*/ 763898 h 2128862"/>
              <a:gd name="connsiteX16524" fmla="*/ 640833 w 2482948"/>
              <a:gd name="connsiteY16524" fmla="*/ 764117 h 2128862"/>
              <a:gd name="connsiteX16525" fmla="*/ 640983 w 2482948"/>
              <a:gd name="connsiteY16525" fmla="*/ 764438 h 2128862"/>
              <a:gd name="connsiteX16526" fmla="*/ 645853 w 2482948"/>
              <a:gd name="connsiteY16526" fmla="*/ 774101 h 2128862"/>
              <a:gd name="connsiteX16527" fmla="*/ 646501 w 2482948"/>
              <a:gd name="connsiteY16527" fmla="*/ 775387 h 2128862"/>
              <a:gd name="connsiteX16528" fmla="*/ 647256 w 2482948"/>
              <a:gd name="connsiteY16528" fmla="*/ 774543 h 2128862"/>
              <a:gd name="connsiteX16529" fmla="*/ 646945 w 2482948"/>
              <a:gd name="connsiteY16529" fmla="*/ 773877 h 2128862"/>
              <a:gd name="connsiteX16530" fmla="*/ 2091894 w 2482948"/>
              <a:gd name="connsiteY16530" fmla="*/ 762635 h 2128862"/>
              <a:gd name="connsiteX16531" fmla="*/ 2088417 w 2482948"/>
              <a:gd name="connsiteY16531" fmla="*/ 763482 h 2128862"/>
              <a:gd name="connsiteX16532" fmla="*/ 2088208 w 2482948"/>
              <a:gd name="connsiteY16532" fmla="*/ 763533 h 2128862"/>
              <a:gd name="connsiteX16533" fmla="*/ 2088162 w 2482948"/>
              <a:gd name="connsiteY16533" fmla="*/ 763544 h 2128862"/>
              <a:gd name="connsiteX16534" fmla="*/ 2088613 w 2482948"/>
              <a:gd name="connsiteY16534" fmla="*/ 763536 h 2128862"/>
              <a:gd name="connsiteX16535" fmla="*/ 2091876 w 2482948"/>
              <a:gd name="connsiteY16535" fmla="*/ 762728 h 2128862"/>
              <a:gd name="connsiteX16536" fmla="*/ 1070136 w 2482948"/>
              <a:gd name="connsiteY16536" fmla="*/ 762271 h 2128862"/>
              <a:gd name="connsiteX16537" fmla="*/ 1070082 w 2482948"/>
              <a:gd name="connsiteY16537" fmla="*/ 762627 h 2128862"/>
              <a:gd name="connsiteX16538" fmla="*/ 1070178 w 2482948"/>
              <a:gd name="connsiteY16538" fmla="*/ 762636 h 2128862"/>
              <a:gd name="connsiteX16539" fmla="*/ 1070198 w 2482948"/>
              <a:gd name="connsiteY16539" fmla="*/ 762638 h 2128862"/>
              <a:gd name="connsiteX16540" fmla="*/ 1070203 w 2482948"/>
              <a:gd name="connsiteY16540" fmla="*/ 762638 h 2128862"/>
              <a:gd name="connsiteX16541" fmla="*/ 1070152 w 2482948"/>
              <a:gd name="connsiteY16541" fmla="*/ 762359 h 2128862"/>
              <a:gd name="connsiteX16542" fmla="*/ 689996 w 2482948"/>
              <a:gd name="connsiteY16542" fmla="*/ 762099 h 2128862"/>
              <a:gd name="connsiteX16543" fmla="*/ 689293 w 2482948"/>
              <a:gd name="connsiteY16543" fmla="*/ 762862 h 2128862"/>
              <a:gd name="connsiteX16544" fmla="*/ 689280 w 2482948"/>
              <a:gd name="connsiteY16544" fmla="*/ 762876 h 2128862"/>
              <a:gd name="connsiteX16545" fmla="*/ 689667 w 2482948"/>
              <a:gd name="connsiteY16545" fmla="*/ 763378 h 2128862"/>
              <a:gd name="connsiteX16546" fmla="*/ 690611 w 2482948"/>
              <a:gd name="connsiteY16546" fmla="*/ 764602 h 2128862"/>
              <a:gd name="connsiteX16547" fmla="*/ 691109 w 2482948"/>
              <a:gd name="connsiteY16547" fmla="*/ 764978 h 2128862"/>
              <a:gd name="connsiteX16548" fmla="*/ 690726 w 2482948"/>
              <a:gd name="connsiteY16548" fmla="*/ 763988 h 2128862"/>
              <a:gd name="connsiteX16549" fmla="*/ 690667 w 2482948"/>
              <a:gd name="connsiteY16549" fmla="*/ 763837 h 2128862"/>
              <a:gd name="connsiteX16550" fmla="*/ 690630 w 2482948"/>
              <a:gd name="connsiteY16550" fmla="*/ 763793 h 2128862"/>
              <a:gd name="connsiteX16551" fmla="*/ 690495 w 2482948"/>
              <a:gd name="connsiteY16551" fmla="*/ 763390 h 2128862"/>
              <a:gd name="connsiteX16552" fmla="*/ 880716 w 2482948"/>
              <a:gd name="connsiteY16552" fmla="*/ 761996 h 2128862"/>
              <a:gd name="connsiteX16553" fmla="*/ 878665 w 2482948"/>
              <a:gd name="connsiteY16553" fmla="*/ 764467 h 2128862"/>
              <a:gd name="connsiteX16554" fmla="*/ 878678 w 2482948"/>
              <a:gd name="connsiteY16554" fmla="*/ 764474 h 2128862"/>
              <a:gd name="connsiteX16555" fmla="*/ 878689 w 2482948"/>
              <a:gd name="connsiteY16555" fmla="*/ 764480 h 2128862"/>
              <a:gd name="connsiteX16556" fmla="*/ 878692 w 2482948"/>
              <a:gd name="connsiteY16556" fmla="*/ 764482 h 2128862"/>
              <a:gd name="connsiteX16557" fmla="*/ 879449 w 2482948"/>
              <a:gd name="connsiteY16557" fmla="*/ 763572 h 2128862"/>
              <a:gd name="connsiteX16558" fmla="*/ 880757 w 2482948"/>
              <a:gd name="connsiteY16558" fmla="*/ 761998 h 2128862"/>
              <a:gd name="connsiteX16559" fmla="*/ 2134453 w 2482948"/>
              <a:gd name="connsiteY16559" fmla="*/ 761865 h 2128862"/>
              <a:gd name="connsiteX16560" fmla="*/ 2131535 w 2482948"/>
              <a:gd name="connsiteY16560" fmla="*/ 763655 h 2128862"/>
              <a:gd name="connsiteX16561" fmla="*/ 2112188 w 2482948"/>
              <a:gd name="connsiteY16561" fmla="*/ 792659 h 2128862"/>
              <a:gd name="connsiteX16562" fmla="*/ 2107241 w 2482948"/>
              <a:gd name="connsiteY16562" fmla="*/ 819949 h 2128862"/>
              <a:gd name="connsiteX16563" fmla="*/ 2119540 w 2482948"/>
              <a:gd name="connsiteY16563" fmla="*/ 817339 h 2128862"/>
              <a:gd name="connsiteX16564" fmla="*/ 2126378 w 2482948"/>
              <a:gd name="connsiteY16564" fmla="*/ 806693 h 2128862"/>
              <a:gd name="connsiteX16565" fmla="*/ 2127194 w 2482948"/>
              <a:gd name="connsiteY16565" fmla="*/ 805422 h 2128862"/>
              <a:gd name="connsiteX16566" fmla="*/ 1879471 w 2482948"/>
              <a:gd name="connsiteY16566" fmla="*/ 761794 h 2128862"/>
              <a:gd name="connsiteX16567" fmla="*/ 1878533 w 2482948"/>
              <a:gd name="connsiteY16567" fmla="*/ 764320 h 2128862"/>
              <a:gd name="connsiteX16568" fmla="*/ 1882971 w 2482948"/>
              <a:gd name="connsiteY16568" fmla="*/ 764958 h 2128862"/>
              <a:gd name="connsiteX16569" fmla="*/ 1884169 w 2482948"/>
              <a:gd name="connsiteY16569" fmla="*/ 762724 h 2128862"/>
              <a:gd name="connsiteX16570" fmla="*/ 1883933 w 2482948"/>
              <a:gd name="connsiteY16570" fmla="*/ 762677 h 2128862"/>
              <a:gd name="connsiteX16571" fmla="*/ 1883430 w 2482948"/>
              <a:gd name="connsiteY16571" fmla="*/ 762577 h 2128862"/>
              <a:gd name="connsiteX16572" fmla="*/ 1768100 w 2482948"/>
              <a:gd name="connsiteY16572" fmla="*/ 761649 h 2128862"/>
              <a:gd name="connsiteX16573" fmla="*/ 1768013 w 2482948"/>
              <a:gd name="connsiteY16573" fmla="*/ 761828 h 2128862"/>
              <a:gd name="connsiteX16574" fmla="*/ 1767981 w 2482948"/>
              <a:gd name="connsiteY16574" fmla="*/ 761894 h 2128862"/>
              <a:gd name="connsiteX16575" fmla="*/ 1767915 w 2482948"/>
              <a:gd name="connsiteY16575" fmla="*/ 762030 h 2128862"/>
              <a:gd name="connsiteX16576" fmla="*/ 1768729 w 2482948"/>
              <a:gd name="connsiteY16576" fmla="*/ 762165 h 2128862"/>
              <a:gd name="connsiteX16577" fmla="*/ 1768769 w 2482948"/>
              <a:gd name="connsiteY16577" fmla="*/ 762172 h 2128862"/>
              <a:gd name="connsiteX16578" fmla="*/ 2217697 w 2482948"/>
              <a:gd name="connsiteY16578" fmla="*/ 761359 h 2128862"/>
              <a:gd name="connsiteX16579" fmla="*/ 2200667 w 2482948"/>
              <a:gd name="connsiteY16579" fmla="*/ 774224 h 2128862"/>
              <a:gd name="connsiteX16580" fmla="*/ 2199297 w 2482948"/>
              <a:gd name="connsiteY16580" fmla="*/ 786560 h 2128862"/>
              <a:gd name="connsiteX16581" fmla="*/ 2197976 w 2482948"/>
              <a:gd name="connsiteY16581" fmla="*/ 798450 h 2128862"/>
              <a:gd name="connsiteX16582" fmla="*/ 2215882 w 2482948"/>
              <a:gd name="connsiteY16582" fmla="*/ 783761 h 2128862"/>
              <a:gd name="connsiteX16583" fmla="*/ 2098110 w 2482948"/>
              <a:gd name="connsiteY16583" fmla="*/ 761120 h 2128862"/>
              <a:gd name="connsiteX16584" fmla="*/ 2096564 w 2482948"/>
              <a:gd name="connsiteY16584" fmla="*/ 761497 h 2128862"/>
              <a:gd name="connsiteX16585" fmla="*/ 2096550 w 2482948"/>
              <a:gd name="connsiteY16585" fmla="*/ 761570 h 2128862"/>
              <a:gd name="connsiteX16586" fmla="*/ 2098056 w 2482948"/>
              <a:gd name="connsiteY16586" fmla="*/ 761197 h 2128862"/>
              <a:gd name="connsiteX16587" fmla="*/ 1797287 w 2482948"/>
              <a:gd name="connsiteY16587" fmla="*/ 761082 h 2128862"/>
              <a:gd name="connsiteX16588" fmla="*/ 1797131 w 2482948"/>
              <a:gd name="connsiteY16588" fmla="*/ 761407 h 2128862"/>
              <a:gd name="connsiteX16589" fmla="*/ 1796910 w 2482948"/>
              <a:gd name="connsiteY16589" fmla="*/ 761866 h 2128862"/>
              <a:gd name="connsiteX16590" fmla="*/ 1802955 w 2482948"/>
              <a:gd name="connsiteY16590" fmla="*/ 764358 h 2128862"/>
              <a:gd name="connsiteX16591" fmla="*/ 1802976 w 2482948"/>
              <a:gd name="connsiteY16591" fmla="*/ 764367 h 2128862"/>
              <a:gd name="connsiteX16592" fmla="*/ 1803698 w 2482948"/>
              <a:gd name="connsiteY16592" fmla="*/ 761921 h 2128862"/>
              <a:gd name="connsiteX16593" fmla="*/ 2041613 w 2482948"/>
              <a:gd name="connsiteY16593" fmla="*/ 761007 h 2128862"/>
              <a:gd name="connsiteX16594" fmla="*/ 2041547 w 2482948"/>
              <a:gd name="connsiteY16594" fmla="*/ 761094 h 2128862"/>
              <a:gd name="connsiteX16595" fmla="*/ 2040791 w 2482948"/>
              <a:gd name="connsiteY16595" fmla="*/ 762083 h 2128862"/>
              <a:gd name="connsiteX16596" fmla="*/ 2040101 w 2482948"/>
              <a:gd name="connsiteY16596" fmla="*/ 762987 h 2128862"/>
              <a:gd name="connsiteX16597" fmla="*/ 2043013 w 2482948"/>
              <a:gd name="connsiteY16597" fmla="*/ 764069 h 2128862"/>
              <a:gd name="connsiteX16598" fmla="*/ 2047091 w 2482948"/>
              <a:gd name="connsiteY16598" fmla="*/ 764273 h 2128862"/>
              <a:gd name="connsiteX16599" fmla="*/ 2049924 w 2482948"/>
              <a:gd name="connsiteY16599" fmla="*/ 764222 h 2128862"/>
              <a:gd name="connsiteX16600" fmla="*/ 2049941 w 2482948"/>
              <a:gd name="connsiteY16600" fmla="*/ 764133 h 2128862"/>
              <a:gd name="connsiteX16601" fmla="*/ 2049949 w 2482948"/>
              <a:gd name="connsiteY16601" fmla="*/ 764089 h 2128862"/>
              <a:gd name="connsiteX16602" fmla="*/ 2049983 w 2482948"/>
              <a:gd name="connsiteY16602" fmla="*/ 763909 h 2128862"/>
              <a:gd name="connsiteX16603" fmla="*/ 665818 w 2482948"/>
              <a:gd name="connsiteY16603" fmla="*/ 760630 h 2128862"/>
              <a:gd name="connsiteX16604" fmla="*/ 659531 w 2482948"/>
              <a:gd name="connsiteY16604" fmla="*/ 767658 h 2128862"/>
              <a:gd name="connsiteX16605" fmla="*/ 664397 w 2482948"/>
              <a:gd name="connsiteY16605" fmla="*/ 774736 h 2128862"/>
              <a:gd name="connsiteX16606" fmla="*/ 667691 w 2482948"/>
              <a:gd name="connsiteY16606" fmla="*/ 779527 h 2128862"/>
              <a:gd name="connsiteX16607" fmla="*/ 674054 w 2482948"/>
              <a:gd name="connsiteY16607" fmla="*/ 772625 h 2128862"/>
              <a:gd name="connsiteX16608" fmla="*/ 667939 w 2482948"/>
              <a:gd name="connsiteY16608" fmla="*/ 763720 h 2128862"/>
              <a:gd name="connsiteX16609" fmla="*/ 2011465 w 2482948"/>
              <a:gd name="connsiteY16609" fmla="*/ 760403 h 2128862"/>
              <a:gd name="connsiteX16610" fmla="*/ 1994561 w 2482948"/>
              <a:gd name="connsiteY16610" fmla="*/ 829746 h 2128862"/>
              <a:gd name="connsiteX16611" fmla="*/ 2006914 w 2482948"/>
              <a:gd name="connsiteY16611" fmla="*/ 808920 h 2128862"/>
              <a:gd name="connsiteX16612" fmla="*/ 2017610 w 2482948"/>
              <a:gd name="connsiteY16612" fmla="*/ 790890 h 2128862"/>
              <a:gd name="connsiteX16613" fmla="*/ 2023030 w 2482948"/>
              <a:gd name="connsiteY16613" fmla="*/ 781752 h 2128862"/>
              <a:gd name="connsiteX16614" fmla="*/ 2026740 w 2482948"/>
              <a:gd name="connsiteY16614" fmla="*/ 766378 h 2128862"/>
              <a:gd name="connsiteX16615" fmla="*/ 2012878 w 2482948"/>
              <a:gd name="connsiteY16615" fmla="*/ 760956 h 2128862"/>
              <a:gd name="connsiteX16616" fmla="*/ 1754699 w 2482948"/>
              <a:gd name="connsiteY16616" fmla="*/ 759182 h 2128862"/>
              <a:gd name="connsiteX16617" fmla="*/ 1754344 w 2482948"/>
              <a:gd name="connsiteY16617" fmla="*/ 759334 h 2128862"/>
              <a:gd name="connsiteX16618" fmla="*/ 1753958 w 2482948"/>
              <a:gd name="connsiteY16618" fmla="*/ 759500 h 2128862"/>
              <a:gd name="connsiteX16619" fmla="*/ 1753990 w 2482948"/>
              <a:gd name="connsiteY16619" fmla="*/ 759666 h 2128862"/>
              <a:gd name="connsiteX16620" fmla="*/ 1753998 w 2482948"/>
              <a:gd name="connsiteY16620" fmla="*/ 759691 h 2128862"/>
              <a:gd name="connsiteX16621" fmla="*/ 1754007 w 2482948"/>
              <a:gd name="connsiteY16621" fmla="*/ 759715 h 2128862"/>
              <a:gd name="connsiteX16622" fmla="*/ 1754014 w 2482948"/>
              <a:gd name="connsiteY16622" fmla="*/ 759723 h 2128862"/>
              <a:gd name="connsiteX16623" fmla="*/ 1754015 w 2482948"/>
              <a:gd name="connsiteY16623" fmla="*/ 759724 h 2128862"/>
              <a:gd name="connsiteX16624" fmla="*/ 1754996 w 2482948"/>
              <a:gd name="connsiteY16624" fmla="*/ 759887 h 2128862"/>
              <a:gd name="connsiteX16625" fmla="*/ 1755001 w 2482948"/>
              <a:gd name="connsiteY16625" fmla="*/ 759888 h 2128862"/>
              <a:gd name="connsiteX16626" fmla="*/ 1755619 w 2482948"/>
              <a:gd name="connsiteY16626" fmla="*/ 759990 h 2128862"/>
              <a:gd name="connsiteX16627" fmla="*/ 2035304 w 2482948"/>
              <a:gd name="connsiteY16627" fmla="*/ 758819 h 2128862"/>
              <a:gd name="connsiteX16628" fmla="*/ 2034941 w 2482948"/>
              <a:gd name="connsiteY16628" fmla="*/ 760742 h 2128862"/>
              <a:gd name="connsiteX16629" fmla="*/ 2036265 w 2482948"/>
              <a:gd name="connsiteY16629" fmla="*/ 761333 h 2128862"/>
              <a:gd name="connsiteX16630" fmla="*/ 2036973 w 2482948"/>
              <a:gd name="connsiteY16630" fmla="*/ 760405 h 2128862"/>
              <a:gd name="connsiteX16631" fmla="*/ 2037142 w 2482948"/>
              <a:gd name="connsiteY16631" fmla="*/ 760184 h 2128862"/>
              <a:gd name="connsiteX16632" fmla="*/ 2037581 w 2482948"/>
              <a:gd name="connsiteY16632" fmla="*/ 759609 h 2128862"/>
              <a:gd name="connsiteX16633" fmla="*/ 1660369 w 2482948"/>
              <a:gd name="connsiteY16633" fmla="*/ 758459 h 2128862"/>
              <a:gd name="connsiteX16634" fmla="*/ 1657435 w 2482948"/>
              <a:gd name="connsiteY16634" fmla="*/ 763920 h 2128862"/>
              <a:gd name="connsiteX16635" fmla="*/ 1653097 w 2482948"/>
              <a:gd name="connsiteY16635" fmla="*/ 786641 h 2128862"/>
              <a:gd name="connsiteX16636" fmla="*/ 1645459 w 2482948"/>
              <a:gd name="connsiteY16636" fmla="*/ 826648 h 2128862"/>
              <a:gd name="connsiteX16637" fmla="*/ 1645581 w 2482948"/>
              <a:gd name="connsiteY16637" fmla="*/ 831366 h 2128862"/>
              <a:gd name="connsiteX16638" fmla="*/ 1645883 w 2482948"/>
              <a:gd name="connsiteY16638" fmla="*/ 830534 h 2128862"/>
              <a:gd name="connsiteX16639" fmla="*/ 1646964 w 2482948"/>
              <a:gd name="connsiteY16639" fmla="*/ 827555 h 2128862"/>
              <a:gd name="connsiteX16640" fmla="*/ 1646997 w 2482948"/>
              <a:gd name="connsiteY16640" fmla="*/ 819556 h 2128862"/>
              <a:gd name="connsiteX16641" fmla="*/ 1650738 w 2482948"/>
              <a:gd name="connsiteY16641" fmla="*/ 802465 h 2128862"/>
              <a:gd name="connsiteX16642" fmla="*/ 1652067 w 2482948"/>
              <a:gd name="connsiteY16642" fmla="*/ 796391 h 2128862"/>
              <a:gd name="connsiteX16643" fmla="*/ 776055 w 2482948"/>
              <a:gd name="connsiteY16643" fmla="*/ 758335 h 2128862"/>
              <a:gd name="connsiteX16644" fmla="*/ 775280 w 2482948"/>
              <a:gd name="connsiteY16644" fmla="*/ 759243 h 2128862"/>
              <a:gd name="connsiteX16645" fmla="*/ 775357 w 2482948"/>
              <a:gd name="connsiteY16645" fmla="*/ 759272 h 2128862"/>
              <a:gd name="connsiteX16646" fmla="*/ 776132 w 2482948"/>
              <a:gd name="connsiteY16646" fmla="*/ 758365 h 2128862"/>
              <a:gd name="connsiteX16647" fmla="*/ 1770293 w 2482948"/>
              <a:gd name="connsiteY16647" fmla="*/ 758278 h 2128862"/>
              <a:gd name="connsiteX16648" fmla="*/ 1772066 w 2482948"/>
              <a:gd name="connsiteY16648" fmla="*/ 759654 h 2128862"/>
              <a:gd name="connsiteX16649" fmla="*/ 1780668 w 2482948"/>
              <a:gd name="connsiteY16649" fmla="*/ 763687 h 2128862"/>
              <a:gd name="connsiteX16650" fmla="*/ 1781579 w 2482948"/>
              <a:gd name="connsiteY16650" fmla="*/ 760844 h 2128862"/>
              <a:gd name="connsiteX16651" fmla="*/ 1781661 w 2482948"/>
              <a:gd name="connsiteY16651" fmla="*/ 760589 h 2128862"/>
              <a:gd name="connsiteX16652" fmla="*/ 1778023 w 2482948"/>
              <a:gd name="connsiteY16652" fmla="*/ 759060 h 2128862"/>
              <a:gd name="connsiteX16653" fmla="*/ 1890563 w 2482948"/>
              <a:gd name="connsiteY16653" fmla="*/ 758103 h 2128862"/>
              <a:gd name="connsiteX16654" fmla="*/ 1890357 w 2482948"/>
              <a:gd name="connsiteY16654" fmla="*/ 758488 h 2128862"/>
              <a:gd name="connsiteX16655" fmla="*/ 1895887 w 2482948"/>
              <a:gd name="connsiteY16655" fmla="*/ 760959 h 2128862"/>
              <a:gd name="connsiteX16656" fmla="*/ 1896200 w 2482948"/>
              <a:gd name="connsiteY16656" fmla="*/ 761099 h 2128862"/>
              <a:gd name="connsiteX16657" fmla="*/ 1896790 w 2482948"/>
              <a:gd name="connsiteY16657" fmla="*/ 759472 h 2128862"/>
              <a:gd name="connsiteX16658" fmla="*/ 1894152 w 2482948"/>
              <a:gd name="connsiteY16658" fmla="*/ 758892 h 2128862"/>
              <a:gd name="connsiteX16659" fmla="*/ 2334107 w 2482948"/>
              <a:gd name="connsiteY16659" fmla="*/ 758079 h 2128862"/>
              <a:gd name="connsiteX16660" fmla="*/ 2324503 w 2482948"/>
              <a:gd name="connsiteY16660" fmla="*/ 771143 h 2128862"/>
              <a:gd name="connsiteX16661" fmla="*/ 2324575 w 2482948"/>
              <a:gd name="connsiteY16661" fmla="*/ 771514 h 2128862"/>
              <a:gd name="connsiteX16662" fmla="*/ 2324949 w 2482948"/>
              <a:gd name="connsiteY16662" fmla="*/ 792124 h 2128862"/>
              <a:gd name="connsiteX16663" fmla="*/ 2326019 w 2482948"/>
              <a:gd name="connsiteY16663" fmla="*/ 790641 h 2128862"/>
              <a:gd name="connsiteX16664" fmla="*/ 2337621 w 2482948"/>
              <a:gd name="connsiteY16664" fmla="*/ 774553 h 2128862"/>
              <a:gd name="connsiteX16665" fmla="*/ 2338575 w 2482948"/>
              <a:gd name="connsiteY16665" fmla="*/ 773230 h 2128862"/>
              <a:gd name="connsiteX16666" fmla="*/ 1860451 w 2482948"/>
              <a:gd name="connsiteY16666" fmla="*/ 758031 h 2128862"/>
              <a:gd name="connsiteX16667" fmla="*/ 1858559 w 2482948"/>
              <a:gd name="connsiteY16667" fmla="*/ 761451 h 2128862"/>
              <a:gd name="connsiteX16668" fmla="*/ 1859360 w 2482948"/>
              <a:gd name="connsiteY16668" fmla="*/ 761566 h 2128862"/>
              <a:gd name="connsiteX16669" fmla="*/ 1860401 w 2482948"/>
              <a:gd name="connsiteY16669" fmla="*/ 761716 h 2128862"/>
              <a:gd name="connsiteX16670" fmla="*/ 1874021 w 2482948"/>
              <a:gd name="connsiteY16670" fmla="*/ 763672 h 2128862"/>
              <a:gd name="connsiteX16671" fmla="*/ 1874462 w 2482948"/>
              <a:gd name="connsiteY16671" fmla="*/ 762486 h 2128862"/>
              <a:gd name="connsiteX16672" fmla="*/ 1875046 w 2482948"/>
              <a:gd name="connsiteY16672" fmla="*/ 760919 h 2128862"/>
              <a:gd name="connsiteX16673" fmla="*/ 1760105 w 2482948"/>
              <a:gd name="connsiteY16673" fmla="*/ 757248 h 2128862"/>
              <a:gd name="connsiteX16674" fmla="*/ 1760406 w 2482948"/>
              <a:gd name="connsiteY16674" fmla="*/ 757516 h 2128862"/>
              <a:gd name="connsiteX16675" fmla="*/ 1760446 w 2482948"/>
              <a:gd name="connsiteY16675" fmla="*/ 757552 h 2128862"/>
              <a:gd name="connsiteX16676" fmla="*/ 1760484 w 2482948"/>
              <a:gd name="connsiteY16676" fmla="*/ 757433 h 2128862"/>
              <a:gd name="connsiteX16677" fmla="*/ 1760528 w 2482948"/>
              <a:gd name="connsiteY16677" fmla="*/ 757291 h 2128862"/>
              <a:gd name="connsiteX16678" fmla="*/ 1760164 w 2482948"/>
              <a:gd name="connsiteY16678" fmla="*/ 757254 h 2128862"/>
              <a:gd name="connsiteX16679" fmla="*/ 1760136 w 2482948"/>
              <a:gd name="connsiteY16679" fmla="*/ 757251 h 2128862"/>
              <a:gd name="connsiteX16680" fmla="*/ 1902892 w 2482948"/>
              <a:gd name="connsiteY16680" fmla="*/ 757240 h 2128862"/>
              <a:gd name="connsiteX16681" fmla="*/ 1902844 w 2482948"/>
              <a:gd name="connsiteY16681" fmla="*/ 757373 h 2128862"/>
              <a:gd name="connsiteX16682" fmla="*/ 1902779 w 2482948"/>
              <a:gd name="connsiteY16682" fmla="*/ 757552 h 2128862"/>
              <a:gd name="connsiteX16683" fmla="*/ 1903825 w 2482948"/>
              <a:gd name="connsiteY16683" fmla="*/ 757923 h 2128862"/>
              <a:gd name="connsiteX16684" fmla="*/ 1855209 w 2482948"/>
              <a:gd name="connsiteY16684" fmla="*/ 756994 h 2128862"/>
              <a:gd name="connsiteX16685" fmla="*/ 1855173 w 2482948"/>
              <a:gd name="connsiteY16685" fmla="*/ 757113 h 2128862"/>
              <a:gd name="connsiteX16686" fmla="*/ 1855074 w 2482948"/>
              <a:gd name="connsiteY16686" fmla="*/ 757442 h 2128862"/>
              <a:gd name="connsiteX16687" fmla="*/ 1854726 w 2482948"/>
              <a:gd name="connsiteY16687" fmla="*/ 758593 h 2128862"/>
              <a:gd name="connsiteX16688" fmla="*/ 1854642 w 2482948"/>
              <a:gd name="connsiteY16688" fmla="*/ 758872 h 2128862"/>
              <a:gd name="connsiteX16689" fmla="*/ 1855631 w 2482948"/>
              <a:gd name="connsiteY16689" fmla="*/ 757078 h 2128862"/>
              <a:gd name="connsiteX16690" fmla="*/ 926374 w 2482948"/>
              <a:gd name="connsiteY16690" fmla="*/ 756658 h 2128862"/>
              <a:gd name="connsiteX16691" fmla="*/ 917546 w 2482948"/>
              <a:gd name="connsiteY16691" fmla="*/ 759865 h 2128862"/>
              <a:gd name="connsiteX16692" fmla="*/ 918863 w 2482948"/>
              <a:gd name="connsiteY16692" fmla="*/ 760035 h 2128862"/>
              <a:gd name="connsiteX16693" fmla="*/ 918921 w 2482948"/>
              <a:gd name="connsiteY16693" fmla="*/ 760042 h 2128862"/>
              <a:gd name="connsiteX16694" fmla="*/ 920589 w 2482948"/>
              <a:gd name="connsiteY16694" fmla="*/ 759603 h 2128862"/>
              <a:gd name="connsiteX16695" fmla="*/ 921046 w 2482948"/>
              <a:gd name="connsiteY16695" fmla="*/ 759370 h 2128862"/>
              <a:gd name="connsiteX16696" fmla="*/ 924586 w 2482948"/>
              <a:gd name="connsiteY16696" fmla="*/ 757569 h 2128862"/>
              <a:gd name="connsiteX16697" fmla="*/ 1810722 w 2482948"/>
              <a:gd name="connsiteY16697" fmla="*/ 756103 h 2128862"/>
              <a:gd name="connsiteX16698" fmla="*/ 1810406 w 2482948"/>
              <a:gd name="connsiteY16698" fmla="*/ 757174 h 2128862"/>
              <a:gd name="connsiteX16699" fmla="*/ 1810035 w 2482948"/>
              <a:gd name="connsiteY16699" fmla="*/ 758432 h 2128862"/>
              <a:gd name="connsiteX16700" fmla="*/ 1821431 w 2482948"/>
              <a:gd name="connsiteY16700" fmla="*/ 759932 h 2128862"/>
              <a:gd name="connsiteX16701" fmla="*/ 1822510 w 2482948"/>
              <a:gd name="connsiteY16701" fmla="*/ 760056 h 2128862"/>
              <a:gd name="connsiteX16702" fmla="*/ 1812013 w 2482948"/>
              <a:gd name="connsiteY16702" fmla="*/ 756536 h 2128862"/>
              <a:gd name="connsiteX16703" fmla="*/ 1666542 w 2482948"/>
              <a:gd name="connsiteY16703" fmla="*/ 755999 h 2128862"/>
              <a:gd name="connsiteX16704" fmla="*/ 1664918 w 2482948"/>
              <a:gd name="connsiteY16704" fmla="*/ 758868 h 2128862"/>
              <a:gd name="connsiteX16705" fmla="*/ 1664918 w 2482948"/>
              <a:gd name="connsiteY16705" fmla="*/ 758868 h 2128862"/>
              <a:gd name="connsiteX16706" fmla="*/ 1664917 w 2482948"/>
              <a:gd name="connsiteY16706" fmla="*/ 758869 h 2128862"/>
              <a:gd name="connsiteX16707" fmla="*/ 1657690 w 2482948"/>
              <a:gd name="connsiteY16707" fmla="*/ 791296 h 2128862"/>
              <a:gd name="connsiteX16708" fmla="*/ 1881683 w 2482948"/>
              <a:gd name="connsiteY16708" fmla="*/ 755840 h 2128862"/>
              <a:gd name="connsiteX16709" fmla="*/ 1881369 w 2482948"/>
              <a:gd name="connsiteY16709" fmla="*/ 756685 h 2128862"/>
              <a:gd name="connsiteX16710" fmla="*/ 1881907 w 2482948"/>
              <a:gd name="connsiteY16710" fmla="*/ 756773 h 2128862"/>
              <a:gd name="connsiteX16711" fmla="*/ 1886923 w 2482948"/>
              <a:gd name="connsiteY16711" fmla="*/ 757587 h 2128862"/>
              <a:gd name="connsiteX16712" fmla="*/ 1886962 w 2482948"/>
              <a:gd name="connsiteY16712" fmla="*/ 757515 h 2128862"/>
              <a:gd name="connsiteX16713" fmla="*/ 1887112 w 2482948"/>
              <a:gd name="connsiteY16713" fmla="*/ 757234 h 2128862"/>
              <a:gd name="connsiteX16714" fmla="*/ 1884218 w 2482948"/>
              <a:gd name="connsiteY16714" fmla="*/ 756491 h 2128862"/>
              <a:gd name="connsiteX16715" fmla="*/ 2257219 w 2482948"/>
              <a:gd name="connsiteY16715" fmla="*/ 755797 h 2128862"/>
              <a:gd name="connsiteX16716" fmla="*/ 2241917 w 2482948"/>
              <a:gd name="connsiteY16716" fmla="*/ 768455 h 2128862"/>
              <a:gd name="connsiteX16717" fmla="*/ 2240668 w 2482948"/>
              <a:gd name="connsiteY16717" fmla="*/ 779291 h 2128862"/>
              <a:gd name="connsiteX16718" fmla="*/ 2240388 w 2482948"/>
              <a:gd name="connsiteY16718" fmla="*/ 781717 h 2128862"/>
              <a:gd name="connsiteX16719" fmla="*/ 2239109 w 2482948"/>
              <a:gd name="connsiteY16719" fmla="*/ 792815 h 2128862"/>
              <a:gd name="connsiteX16720" fmla="*/ 2240913 w 2482948"/>
              <a:gd name="connsiteY16720" fmla="*/ 791208 h 2128862"/>
              <a:gd name="connsiteX16721" fmla="*/ 2256586 w 2482948"/>
              <a:gd name="connsiteY16721" fmla="*/ 777243 h 2128862"/>
              <a:gd name="connsiteX16722" fmla="*/ 2258115 w 2482948"/>
              <a:gd name="connsiteY16722" fmla="*/ 762550 h 2128862"/>
              <a:gd name="connsiteX16723" fmla="*/ 2314912 w 2482948"/>
              <a:gd name="connsiteY16723" fmla="*/ 755199 h 2128862"/>
              <a:gd name="connsiteX16724" fmla="*/ 2303363 w 2482948"/>
              <a:gd name="connsiteY16724" fmla="*/ 768455 h 2128862"/>
              <a:gd name="connsiteX16725" fmla="*/ 2303479 w 2482948"/>
              <a:gd name="connsiteY16725" fmla="*/ 769169 h 2128862"/>
              <a:gd name="connsiteX16726" fmla="*/ 2303457 w 2482948"/>
              <a:gd name="connsiteY16726" fmla="*/ 788742 h 2128862"/>
              <a:gd name="connsiteX16727" fmla="*/ 2307890 w 2482948"/>
              <a:gd name="connsiteY16727" fmla="*/ 784752 h 2128862"/>
              <a:gd name="connsiteX16728" fmla="*/ 2318621 w 2482948"/>
              <a:gd name="connsiteY16728" fmla="*/ 770160 h 2128862"/>
              <a:gd name="connsiteX16729" fmla="*/ 648856 w 2482948"/>
              <a:gd name="connsiteY16729" fmla="*/ 754760 h 2128862"/>
              <a:gd name="connsiteX16730" fmla="*/ 645912 w 2482948"/>
              <a:gd name="connsiteY16730" fmla="*/ 758070 h 2128862"/>
              <a:gd name="connsiteX16731" fmla="*/ 646475 w 2482948"/>
              <a:gd name="connsiteY16731" fmla="*/ 759284 h 2128862"/>
              <a:gd name="connsiteX16732" fmla="*/ 651399 w 2482948"/>
              <a:gd name="connsiteY16732" fmla="*/ 769915 h 2128862"/>
              <a:gd name="connsiteX16733" fmla="*/ 654781 w 2482948"/>
              <a:gd name="connsiteY16733" fmla="*/ 766138 h 2128862"/>
              <a:gd name="connsiteX16734" fmla="*/ 923060 w 2482948"/>
              <a:gd name="connsiteY16734" fmla="*/ 753828 h 2128862"/>
              <a:gd name="connsiteX16735" fmla="*/ 907158 w 2482948"/>
              <a:gd name="connsiteY16735" fmla="*/ 758521 h 2128862"/>
              <a:gd name="connsiteX16736" fmla="*/ 907168 w 2482948"/>
              <a:gd name="connsiteY16736" fmla="*/ 758528 h 2128862"/>
              <a:gd name="connsiteX16737" fmla="*/ 907170 w 2482948"/>
              <a:gd name="connsiteY16737" fmla="*/ 758529 h 2128862"/>
              <a:gd name="connsiteX16738" fmla="*/ 913364 w 2482948"/>
              <a:gd name="connsiteY16738" fmla="*/ 759327 h 2128862"/>
              <a:gd name="connsiteX16739" fmla="*/ 920448 w 2482948"/>
              <a:gd name="connsiteY16739" fmla="*/ 757741 h 2128862"/>
              <a:gd name="connsiteX16740" fmla="*/ 925424 w 2482948"/>
              <a:gd name="connsiteY16740" fmla="*/ 755478 h 2128862"/>
              <a:gd name="connsiteX16741" fmla="*/ 923588 w 2482948"/>
              <a:gd name="connsiteY16741" fmla="*/ 754197 h 2128862"/>
              <a:gd name="connsiteX16742" fmla="*/ 923124 w 2482948"/>
              <a:gd name="connsiteY16742" fmla="*/ 753873 h 2128862"/>
              <a:gd name="connsiteX16743" fmla="*/ 779915 w 2482948"/>
              <a:gd name="connsiteY16743" fmla="*/ 753811 h 2128862"/>
              <a:gd name="connsiteX16744" fmla="*/ 779645 w 2482948"/>
              <a:gd name="connsiteY16744" fmla="*/ 754127 h 2128862"/>
              <a:gd name="connsiteX16745" fmla="*/ 779068 w 2482948"/>
              <a:gd name="connsiteY16745" fmla="*/ 754804 h 2128862"/>
              <a:gd name="connsiteX16746" fmla="*/ 778317 w 2482948"/>
              <a:gd name="connsiteY16746" fmla="*/ 755683 h 2128862"/>
              <a:gd name="connsiteX16747" fmla="*/ 778399 w 2482948"/>
              <a:gd name="connsiteY16747" fmla="*/ 755712 h 2128862"/>
              <a:gd name="connsiteX16748" fmla="*/ 779999 w 2482948"/>
              <a:gd name="connsiteY16748" fmla="*/ 753840 h 2128862"/>
              <a:gd name="connsiteX16749" fmla="*/ 779986 w 2482948"/>
              <a:gd name="connsiteY16749" fmla="*/ 753836 h 2128862"/>
              <a:gd name="connsiteX16750" fmla="*/ 1834213 w 2482948"/>
              <a:gd name="connsiteY16750" fmla="*/ 753790 h 2128862"/>
              <a:gd name="connsiteX16751" fmla="*/ 1833921 w 2482948"/>
              <a:gd name="connsiteY16751" fmla="*/ 754399 h 2128862"/>
              <a:gd name="connsiteX16752" fmla="*/ 1833007 w 2482948"/>
              <a:gd name="connsiteY16752" fmla="*/ 757458 h 2128862"/>
              <a:gd name="connsiteX16753" fmla="*/ 1836459 w 2482948"/>
              <a:gd name="connsiteY16753" fmla="*/ 758277 h 2128862"/>
              <a:gd name="connsiteX16754" fmla="*/ 1849762 w 2482948"/>
              <a:gd name="connsiteY16754" fmla="*/ 760188 h 2128862"/>
              <a:gd name="connsiteX16755" fmla="*/ 1849837 w 2482948"/>
              <a:gd name="connsiteY16755" fmla="*/ 759942 h 2128862"/>
              <a:gd name="connsiteX16756" fmla="*/ 1850287 w 2482948"/>
              <a:gd name="connsiteY16756" fmla="*/ 758472 h 2128862"/>
              <a:gd name="connsiteX16757" fmla="*/ 1850994 w 2482948"/>
              <a:gd name="connsiteY16757" fmla="*/ 756160 h 2128862"/>
              <a:gd name="connsiteX16758" fmla="*/ 1844961 w 2482948"/>
              <a:gd name="connsiteY16758" fmla="*/ 754967 h 2128862"/>
              <a:gd name="connsiteX16759" fmla="*/ 1844044 w 2482948"/>
              <a:gd name="connsiteY16759" fmla="*/ 754967 h 2128862"/>
              <a:gd name="connsiteX16760" fmla="*/ 1766806 w 2482948"/>
              <a:gd name="connsiteY16760" fmla="*/ 753582 h 2128862"/>
              <a:gd name="connsiteX16761" fmla="*/ 1766805 w 2482948"/>
              <a:gd name="connsiteY16761" fmla="*/ 753584 h 2128862"/>
              <a:gd name="connsiteX16762" fmla="*/ 1766805 w 2482948"/>
              <a:gd name="connsiteY16762" fmla="*/ 753583 h 2128862"/>
              <a:gd name="connsiteX16763" fmla="*/ 2056954 w 2482948"/>
              <a:gd name="connsiteY16763" fmla="*/ 752941 h 2128862"/>
              <a:gd name="connsiteX16764" fmla="*/ 2055782 w 2482948"/>
              <a:gd name="connsiteY16764" fmla="*/ 759088 h 2128862"/>
              <a:gd name="connsiteX16765" fmla="*/ 2056451 w 2482948"/>
              <a:gd name="connsiteY16765" fmla="*/ 759063 h 2128862"/>
              <a:gd name="connsiteX16766" fmla="*/ 2066269 w 2482948"/>
              <a:gd name="connsiteY16766" fmla="*/ 758705 h 2128862"/>
              <a:gd name="connsiteX16767" fmla="*/ 2069425 w 2482948"/>
              <a:gd name="connsiteY16767" fmla="*/ 758590 h 2128862"/>
              <a:gd name="connsiteX16768" fmla="*/ 2071284 w 2482948"/>
              <a:gd name="connsiteY16768" fmla="*/ 756048 h 2128862"/>
              <a:gd name="connsiteX16769" fmla="*/ 2072590 w 2482948"/>
              <a:gd name="connsiteY16769" fmla="*/ 754261 h 2128862"/>
              <a:gd name="connsiteX16770" fmla="*/ 2072522 w 2482948"/>
              <a:gd name="connsiteY16770" fmla="*/ 754278 h 2128862"/>
              <a:gd name="connsiteX16771" fmla="*/ 1801206 w 2482948"/>
              <a:gd name="connsiteY16771" fmla="*/ 752912 h 2128862"/>
              <a:gd name="connsiteX16772" fmla="*/ 1800819 w 2482948"/>
              <a:gd name="connsiteY16772" fmla="*/ 753718 h 2128862"/>
              <a:gd name="connsiteX16773" fmla="*/ 1800271 w 2482948"/>
              <a:gd name="connsiteY16773" fmla="*/ 754859 h 2128862"/>
              <a:gd name="connsiteX16774" fmla="*/ 1802763 w 2482948"/>
              <a:gd name="connsiteY16774" fmla="*/ 755804 h 2128862"/>
              <a:gd name="connsiteX16775" fmla="*/ 1804599 w 2482948"/>
              <a:gd name="connsiteY16775" fmla="*/ 756500 h 2128862"/>
              <a:gd name="connsiteX16776" fmla="*/ 1805228 w 2482948"/>
              <a:gd name="connsiteY16776" fmla="*/ 756738 h 2128862"/>
              <a:gd name="connsiteX16777" fmla="*/ 1805894 w 2482948"/>
              <a:gd name="connsiteY16777" fmla="*/ 754484 h 2128862"/>
              <a:gd name="connsiteX16778" fmla="*/ 1804869 w 2482948"/>
              <a:gd name="connsiteY16778" fmla="*/ 754140 h 2128862"/>
              <a:gd name="connsiteX16779" fmla="*/ 1804820 w 2482948"/>
              <a:gd name="connsiteY16779" fmla="*/ 754124 h 2128862"/>
              <a:gd name="connsiteX16780" fmla="*/ 2135955 w 2482948"/>
              <a:gd name="connsiteY16780" fmla="*/ 752853 h 2128862"/>
              <a:gd name="connsiteX16781" fmla="*/ 2132447 w 2482948"/>
              <a:gd name="connsiteY16781" fmla="*/ 755080 h 2128862"/>
              <a:gd name="connsiteX16782" fmla="*/ 2123158 w 2482948"/>
              <a:gd name="connsiteY16782" fmla="*/ 762812 h 2128862"/>
              <a:gd name="connsiteX16783" fmla="*/ 2118451 w 2482948"/>
              <a:gd name="connsiteY16783" fmla="*/ 763967 h 2128862"/>
              <a:gd name="connsiteX16784" fmla="*/ 2117250 w 2482948"/>
              <a:gd name="connsiteY16784" fmla="*/ 764730 h 2128862"/>
              <a:gd name="connsiteX16785" fmla="*/ 2116916 w 2482948"/>
              <a:gd name="connsiteY16785" fmla="*/ 766571 h 2128862"/>
              <a:gd name="connsiteX16786" fmla="*/ 2116027 w 2482948"/>
              <a:gd name="connsiteY16786" fmla="*/ 771480 h 2128862"/>
              <a:gd name="connsiteX16787" fmla="*/ 2114401 w 2482948"/>
              <a:gd name="connsiteY16787" fmla="*/ 780448 h 2128862"/>
              <a:gd name="connsiteX16788" fmla="*/ 2126848 w 2482948"/>
              <a:gd name="connsiteY16788" fmla="*/ 761862 h 2128862"/>
              <a:gd name="connsiteX16789" fmla="*/ 2128365 w 2482948"/>
              <a:gd name="connsiteY16789" fmla="*/ 760483 h 2128862"/>
              <a:gd name="connsiteX16790" fmla="*/ 2135562 w 2482948"/>
              <a:gd name="connsiteY16790" fmla="*/ 755213 h 2128862"/>
              <a:gd name="connsiteX16791" fmla="*/ 2018058 w 2482948"/>
              <a:gd name="connsiteY16791" fmla="*/ 752840 h 2128862"/>
              <a:gd name="connsiteX16792" fmla="*/ 2021286 w 2482948"/>
              <a:gd name="connsiteY16792" fmla="*/ 754399 h 2128862"/>
              <a:gd name="connsiteX16793" fmla="*/ 2024323 w 2482948"/>
              <a:gd name="connsiteY16793" fmla="*/ 755865 h 2128862"/>
              <a:gd name="connsiteX16794" fmla="*/ 2028097 w 2482948"/>
              <a:gd name="connsiteY16794" fmla="*/ 757688 h 2128862"/>
              <a:gd name="connsiteX16795" fmla="*/ 2028765 w 2482948"/>
              <a:gd name="connsiteY16795" fmla="*/ 757986 h 2128862"/>
              <a:gd name="connsiteX16796" fmla="*/ 2029084 w 2482948"/>
              <a:gd name="connsiteY16796" fmla="*/ 756663 h 2128862"/>
              <a:gd name="connsiteX16797" fmla="*/ 2028995 w 2482948"/>
              <a:gd name="connsiteY16797" fmla="*/ 756632 h 2128862"/>
              <a:gd name="connsiteX16798" fmla="*/ 2027601 w 2482948"/>
              <a:gd name="connsiteY16798" fmla="*/ 756149 h 2128862"/>
              <a:gd name="connsiteX16799" fmla="*/ 1767296 w 2482948"/>
              <a:gd name="connsiteY16799" fmla="*/ 752650 h 2128862"/>
              <a:gd name="connsiteX16800" fmla="*/ 1766816 w 2482948"/>
              <a:gd name="connsiteY16800" fmla="*/ 753558 h 2128862"/>
              <a:gd name="connsiteX16801" fmla="*/ 1766815 w 2482948"/>
              <a:gd name="connsiteY16801" fmla="*/ 753559 h 2128862"/>
              <a:gd name="connsiteX16802" fmla="*/ 1766812 w 2482948"/>
              <a:gd name="connsiteY16802" fmla="*/ 753566 h 2128862"/>
              <a:gd name="connsiteX16803" fmla="*/ 1766806 w 2482948"/>
              <a:gd name="connsiteY16803" fmla="*/ 753582 h 2128862"/>
              <a:gd name="connsiteX16804" fmla="*/ 1766808 w 2482948"/>
              <a:gd name="connsiteY16804" fmla="*/ 753573 h 2128862"/>
              <a:gd name="connsiteX16805" fmla="*/ 1766805 w 2482948"/>
              <a:gd name="connsiteY16805" fmla="*/ 753583 h 2128862"/>
              <a:gd name="connsiteX16806" fmla="*/ 1766700 w 2482948"/>
              <a:gd name="connsiteY16806" fmla="*/ 753947 h 2128862"/>
              <a:gd name="connsiteX16807" fmla="*/ 1766724 w 2482948"/>
              <a:gd name="connsiteY16807" fmla="*/ 753949 h 2128862"/>
              <a:gd name="connsiteX16808" fmla="*/ 1766782 w 2482948"/>
              <a:gd name="connsiteY16808" fmla="*/ 753954 h 2128862"/>
              <a:gd name="connsiteX16809" fmla="*/ 1767385 w 2482948"/>
              <a:gd name="connsiteY16809" fmla="*/ 752713 h 2128862"/>
              <a:gd name="connsiteX16810" fmla="*/ 1767382 w 2482948"/>
              <a:gd name="connsiteY16810" fmla="*/ 752711 h 2128862"/>
              <a:gd name="connsiteX16811" fmla="*/ 1767355 w 2482948"/>
              <a:gd name="connsiteY16811" fmla="*/ 752692 h 2128862"/>
              <a:gd name="connsiteX16812" fmla="*/ 1893764 w 2482948"/>
              <a:gd name="connsiteY16812" fmla="*/ 752124 h 2128862"/>
              <a:gd name="connsiteX16813" fmla="*/ 1893337 w 2482948"/>
              <a:gd name="connsiteY16813" fmla="*/ 752921 h 2128862"/>
              <a:gd name="connsiteX16814" fmla="*/ 1896674 w 2482948"/>
              <a:gd name="connsiteY16814" fmla="*/ 754798 h 2128862"/>
              <a:gd name="connsiteX16815" fmla="*/ 1898178 w 2482948"/>
              <a:gd name="connsiteY16815" fmla="*/ 755644 h 2128862"/>
              <a:gd name="connsiteX16816" fmla="*/ 1898569 w 2482948"/>
              <a:gd name="connsiteY16816" fmla="*/ 754565 h 2128862"/>
              <a:gd name="connsiteX16817" fmla="*/ 1894371 w 2482948"/>
              <a:gd name="connsiteY16817" fmla="*/ 752348 h 2128862"/>
              <a:gd name="connsiteX16818" fmla="*/ 1815351 w 2482948"/>
              <a:gd name="connsiteY16818" fmla="*/ 751996 h 2128862"/>
              <a:gd name="connsiteX16819" fmla="*/ 1825805 w 2482948"/>
              <a:gd name="connsiteY16819" fmla="*/ 755501 h 2128862"/>
              <a:gd name="connsiteX16820" fmla="*/ 1827229 w 2482948"/>
              <a:gd name="connsiteY16820" fmla="*/ 752953 h 2128862"/>
              <a:gd name="connsiteX16821" fmla="*/ 1821017 w 2482948"/>
              <a:gd name="connsiteY16821" fmla="*/ 752209 h 2128862"/>
              <a:gd name="connsiteX16822" fmla="*/ 1818534 w 2482948"/>
              <a:gd name="connsiteY16822" fmla="*/ 752209 h 2128862"/>
              <a:gd name="connsiteX16823" fmla="*/ 1883112 w 2482948"/>
              <a:gd name="connsiteY16823" fmla="*/ 751993 h 2128862"/>
              <a:gd name="connsiteX16824" fmla="*/ 1883101 w 2482948"/>
              <a:gd name="connsiteY16824" fmla="*/ 752021 h 2128862"/>
              <a:gd name="connsiteX16825" fmla="*/ 1883046 w 2482948"/>
              <a:gd name="connsiteY16825" fmla="*/ 752170 h 2128862"/>
              <a:gd name="connsiteX16826" fmla="*/ 1885139 w 2482948"/>
              <a:gd name="connsiteY16826" fmla="*/ 752693 h 2128862"/>
              <a:gd name="connsiteX16827" fmla="*/ 1884604 w 2482948"/>
              <a:gd name="connsiteY16827" fmla="*/ 752384 h 2128862"/>
              <a:gd name="connsiteX16828" fmla="*/ 1884393 w 2482948"/>
              <a:gd name="connsiteY16828" fmla="*/ 752262 h 2128862"/>
              <a:gd name="connsiteX16829" fmla="*/ 1089347 w 2482948"/>
              <a:gd name="connsiteY16829" fmla="*/ 751989 h 2128862"/>
              <a:gd name="connsiteX16830" fmla="*/ 1087623 w 2482948"/>
              <a:gd name="connsiteY16830" fmla="*/ 763280 h 2128862"/>
              <a:gd name="connsiteX16831" fmla="*/ 1087817 w 2482948"/>
              <a:gd name="connsiteY16831" fmla="*/ 764302 h 2128862"/>
              <a:gd name="connsiteX16832" fmla="*/ 1091573 w 2482948"/>
              <a:gd name="connsiteY16832" fmla="*/ 764656 h 2128862"/>
              <a:gd name="connsiteX16833" fmla="*/ 1091444 w 2482948"/>
              <a:gd name="connsiteY16833" fmla="*/ 756367 h 2128862"/>
              <a:gd name="connsiteX16834" fmla="*/ 1091377 w 2482948"/>
              <a:gd name="connsiteY16834" fmla="*/ 752104 h 2128862"/>
              <a:gd name="connsiteX16835" fmla="*/ 1090065 w 2482948"/>
              <a:gd name="connsiteY16835" fmla="*/ 752030 h 2128862"/>
              <a:gd name="connsiteX16836" fmla="*/ 1089633 w 2482948"/>
              <a:gd name="connsiteY16836" fmla="*/ 752005 h 2128862"/>
              <a:gd name="connsiteX16837" fmla="*/ 2048606 w 2482948"/>
              <a:gd name="connsiteY16837" fmla="*/ 751846 h 2128862"/>
              <a:gd name="connsiteX16838" fmla="*/ 2045507 w 2482948"/>
              <a:gd name="connsiteY16838" fmla="*/ 755906 h 2128862"/>
              <a:gd name="connsiteX16839" fmla="*/ 2045096 w 2482948"/>
              <a:gd name="connsiteY16839" fmla="*/ 756445 h 2128862"/>
              <a:gd name="connsiteX16840" fmla="*/ 2046272 w 2482948"/>
              <a:gd name="connsiteY16840" fmla="*/ 756954 h 2128862"/>
              <a:gd name="connsiteX16841" fmla="*/ 2050920 w 2482948"/>
              <a:gd name="connsiteY16841" fmla="*/ 758964 h 2128862"/>
              <a:gd name="connsiteX16842" fmla="*/ 2051102 w 2482948"/>
              <a:gd name="connsiteY16842" fmla="*/ 758005 h 2128862"/>
              <a:gd name="connsiteX16843" fmla="*/ 2052140 w 2482948"/>
              <a:gd name="connsiteY16843" fmla="*/ 752528 h 2128862"/>
              <a:gd name="connsiteX16844" fmla="*/ 2050046 w 2482948"/>
              <a:gd name="connsiteY16844" fmla="*/ 752348 h 2128862"/>
              <a:gd name="connsiteX16845" fmla="*/ 2016473 w 2482948"/>
              <a:gd name="connsiteY16845" fmla="*/ 751791 h 2128862"/>
              <a:gd name="connsiteX16846" fmla="*/ 2016340 w 2482948"/>
              <a:gd name="connsiteY16846" fmla="*/ 752011 h 2128862"/>
              <a:gd name="connsiteX16847" fmla="*/ 2016356 w 2482948"/>
              <a:gd name="connsiteY16847" fmla="*/ 752018 h 2128862"/>
              <a:gd name="connsiteX16848" fmla="*/ 2017876 w 2482948"/>
              <a:gd name="connsiteY16848" fmla="*/ 752753 h 2128862"/>
              <a:gd name="connsiteX16849" fmla="*/ 674027 w 2482948"/>
              <a:gd name="connsiteY16849" fmla="*/ 751453 h 2128862"/>
              <a:gd name="connsiteX16850" fmla="*/ 668700 w 2482948"/>
              <a:gd name="connsiteY16850" fmla="*/ 757408 h 2128862"/>
              <a:gd name="connsiteX16851" fmla="*/ 672463 w 2482948"/>
              <a:gd name="connsiteY16851" fmla="*/ 763205 h 2128862"/>
              <a:gd name="connsiteX16852" fmla="*/ 672690 w 2482948"/>
              <a:gd name="connsiteY16852" fmla="*/ 763555 h 2128862"/>
              <a:gd name="connsiteX16853" fmla="*/ 676709 w 2482948"/>
              <a:gd name="connsiteY16853" fmla="*/ 769746 h 2128862"/>
              <a:gd name="connsiteX16854" fmla="*/ 682929 w 2482948"/>
              <a:gd name="connsiteY16854" fmla="*/ 762999 h 2128862"/>
              <a:gd name="connsiteX16855" fmla="*/ 1755004 w 2482948"/>
              <a:gd name="connsiteY16855" fmla="*/ 751414 h 2128862"/>
              <a:gd name="connsiteX16856" fmla="*/ 1754487 w 2482948"/>
              <a:gd name="connsiteY16856" fmla="*/ 751478 h 2128862"/>
              <a:gd name="connsiteX16857" fmla="*/ 1753753 w 2482948"/>
              <a:gd name="connsiteY16857" fmla="*/ 751569 h 2128862"/>
              <a:gd name="connsiteX16858" fmla="*/ 1755645 w 2482948"/>
              <a:gd name="connsiteY16858" fmla="*/ 753260 h 2128862"/>
              <a:gd name="connsiteX16859" fmla="*/ 1755722 w 2482948"/>
              <a:gd name="connsiteY16859" fmla="*/ 753215 h 2128862"/>
              <a:gd name="connsiteX16860" fmla="*/ 1755793 w 2482948"/>
              <a:gd name="connsiteY16860" fmla="*/ 753174 h 2128862"/>
              <a:gd name="connsiteX16861" fmla="*/ 1756090 w 2482948"/>
              <a:gd name="connsiteY16861" fmla="*/ 753003 h 2128862"/>
              <a:gd name="connsiteX16862" fmla="*/ 1756330 w 2482948"/>
              <a:gd name="connsiteY16862" fmla="*/ 753025 h 2128862"/>
              <a:gd name="connsiteX16863" fmla="*/ 1757160 w 2482948"/>
              <a:gd name="connsiteY16863" fmla="*/ 753099 h 2128862"/>
              <a:gd name="connsiteX16864" fmla="*/ 1864144 w 2482948"/>
              <a:gd name="connsiteY16864" fmla="*/ 751354 h 2128862"/>
              <a:gd name="connsiteX16865" fmla="*/ 1862946 w 2482948"/>
              <a:gd name="connsiteY16865" fmla="*/ 753521 h 2128862"/>
              <a:gd name="connsiteX16866" fmla="*/ 1862858 w 2482948"/>
              <a:gd name="connsiteY16866" fmla="*/ 753679 h 2128862"/>
              <a:gd name="connsiteX16867" fmla="*/ 1870488 w 2482948"/>
              <a:gd name="connsiteY16867" fmla="*/ 754919 h 2128862"/>
              <a:gd name="connsiteX16868" fmla="*/ 1876891 w 2482948"/>
              <a:gd name="connsiteY16868" fmla="*/ 755958 h 2128862"/>
              <a:gd name="connsiteX16869" fmla="*/ 1877096 w 2482948"/>
              <a:gd name="connsiteY16869" fmla="*/ 755407 h 2128862"/>
              <a:gd name="connsiteX16870" fmla="*/ 1877350 w 2482948"/>
              <a:gd name="connsiteY16870" fmla="*/ 754727 h 2128862"/>
              <a:gd name="connsiteX16871" fmla="*/ 1869691 w 2482948"/>
              <a:gd name="connsiteY16871" fmla="*/ 752760 h 2128862"/>
              <a:gd name="connsiteX16872" fmla="*/ 1986641 w 2482948"/>
              <a:gd name="connsiteY16872" fmla="*/ 751263 h 2128862"/>
              <a:gd name="connsiteX16873" fmla="*/ 1976507 w 2482948"/>
              <a:gd name="connsiteY16873" fmla="*/ 767232 h 2128862"/>
              <a:gd name="connsiteX16874" fmla="*/ 1959923 w 2482948"/>
              <a:gd name="connsiteY16874" fmla="*/ 793364 h 2128862"/>
              <a:gd name="connsiteX16875" fmla="*/ 1959056 w 2482948"/>
              <a:gd name="connsiteY16875" fmla="*/ 795038 h 2128862"/>
              <a:gd name="connsiteX16876" fmla="*/ 1957514 w 2482948"/>
              <a:gd name="connsiteY16876" fmla="*/ 798017 h 2128862"/>
              <a:gd name="connsiteX16877" fmla="*/ 1953917 w 2482948"/>
              <a:gd name="connsiteY16877" fmla="*/ 804963 h 2128862"/>
              <a:gd name="connsiteX16878" fmla="*/ 1947984 w 2482948"/>
              <a:gd name="connsiteY16878" fmla="*/ 838570 h 2128862"/>
              <a:gd name="connsiteX16879" fmla="*/ 1943011 w 2482948"/>
              <a:gd name="connsiteY16879" fmla="*/ 866742 h 2128862"/>
              <a:gd name="connsiteX16880" fmla="*/ 1942430 w 2482948"/>
              <a:gd name="connsiteY16880" fmla="*/ 874390 h 2128862"/>
              <a:gd name="connsiteX16881" fmla="*/ 1943326 w 2482948"/>
              <a:gd name="connsiteY16881" fmla="*/ 874470 h 2128862"/>
              <a:gd name="connsiteX16882" fmla="*/ 1957254 w 2482948"/>
              <a:gd name="connsiteY16882" fmla="*/ 846534 h 2128862"/>
              <a:gd name="connsiteX16883" fmla="*/ 1961242 w 2482948"/>
              <a:gd name="connsiteY16883" fmla="*/ 838534 h 2128862"/>
              <a:gd name="connsiteX16884" fmla="*/ 1967928 w 2482948"/>
              <a:gd name="connsiteY16884" fmla="*/ 825124 h 2128862"/>
              <a:gd name="connsiteX16885" fmla="*/ 1974246 w 2482948"/>
              <a:gd name="connsiteY16885" fmla="*/ 791398 h 2128862"/>
              <a:gd name="connsiteX16886" fmla="*/ 1986346 w 2482948"/>
              <a:gd name="connsiteY16886" fmla="*/ 752218 h 2128862"/>
              <a:gd name="connsiteX16887" fmla="*/ 1073398 w 2482948"/>
              <a:gd name="connsiteY16887" fmla="*/ 751083 h 2128862"/>
              <a:gd name="connsiteX16888" fmla="*/ 1073611 w 2482948"/>
              <a:gd name="connsiteY16888" fmla="*/ 752109 h 2128862"/>
              <a:gd name="connsiteX16889" fmla="*/ 1073671 w 2482948"/>
              <a:gd name="connsiteY16889" fmla="*/ 751099 h 2128862"/>
              <a:gd name="connsiteX16890" fmla="*/ 1878211 w 2482948"/>
              <a:gd name="connsiteY16890" fmla="*/ 750961 h 2128862"/>
              <a:gd name="connsiteX16891" fmla="*/ 1878218 w 2482948"/>
              <a:gd name="connsiteY16891" fmla="*/ 750963 h 2128862"/>
              <a:gd name="connsiteX16892" fmla="*/ 1878705 w 2482948"/>
              <a:gd name="connsiteY16892" fmla="*/ 751085 h 2128862"/>
              <a:gd name="connsiteX16893" fmla="*/ 1878712 w 2482948"/>
              <a:gd name="connsiteY16893" fmla="*/ 751066 h 2128862"/>
              <a:gd name="connsiteX16894" fmla="*/ 1878218 w 2482948"/>
              <a:gd name="connsiteY16894" fmla="*/ 750963 h 2128862"/>
              <a:gd name="connsiteX16895" fmla="*/ 1878216 w 2482948"/>
              <a:gd name="connsiteY16895" fmla="*/ 750962 h 2128862"/>
              <a:gd name="connsiteX16896" fmla="*/ 2294903 w 2482948"/>
              <a:gd name="connsiteY16896" fmla="*/ 750608 h 2128862"/>
              <a:gd name="connsiteX16897" fmla="*/ 2285554 w 2482948"/>
              <a:gd name="connsiteY16897" fmla="*/ 759657 h 2128862"/>
              <a:gd name="connsiteX16898" fmla="*/ 2282831 w 2482948"/>
              <a:gd name="connsiteY16898" fmla="*/ 761589 h 2128862"/>
              <a:gd name="connsiteX16899" fmla="*/ 2283348 w 2482948"/>
              <a:gd name="connsiteY16899" fmla="*/ 765723 h 2128862"/>
              <a:gd name="connsiteX16900" fmla="*/ 2283059 w 2482948"/>
              <a:gd name="connsiteY16900" fmla="*/ 781757 h 2128862"/>
              <a:gd name="connsiteX16901" fmla="*/ 2286794 w 2482948"/>
              <a:gd name="connsiteY16901" fmla="*/ 778134 h 2128862"/>
              <a:gd name="connsiteX16902" fmla="*/ 2294929 w 2482948"/>
              <a:gd name="connsiteY16902" fmla="*/ 771653 h 2128862"/>
              <a:gd name="connsiteX16903" fmla="*/ 2298506 w 2482948"/>
              <a:gd name="connsiteY16903" fmla="*/ 767558 h 2128862"/>
              <a:gd name="connsiteX16904" fmla="*/ 1889129 w 2482948"/>
              <a:gd name="connsiteY16904" fmla="*/ 750554 h 2128862"/>
              <a:gd name="connsiteX16905" fmla="*/ 1889712 w 2482948"/>
              <a:gd name="connsiteY16905" fmla="*/ 750882 h 2128862"/>
              <a:gd name="connsiteX16906" fmla="*/ 1890331 w 2482948"/>
              <a:gd name="connsiteY16906" fmla="*/ 751230 h 2128862"/>
              <a:gd name="connsiteX16907" fmla="*/ 1890467 w 2482948"/>
              <a:gd name="connsiteY16907" fmla="*/ 750977 h 2128862"/>
              <a:gd name="connsiteX16908" fmla="*/ 1889657 w 2482948"/>
              <a:gd name="connsiteY16908" fmla="*/ 750721 h 2128862"/>
              <a:gd name="connsiteX16909" fmla="*/ 1762689 w 2482948"/>
              <a:gd name="connsiteY16909" fmla="*/ 750460 h 2128862"/>
              <a:gd name="connsiteX16910" fmla="*/ 1760557 w 2482948"/>
              <a:gd name="connsiteY16910" fmla="*/ 750725 h 2128862"/>
              <a:gd name="connsiteX16911" fmla="*/ 1761287 w 2482948"/>
              <a:gd name="connsiteY16911" fmla="*/ 751291 h 2128862"/>
              <a:gd name="connsiteX16912" fmla="*/ 1762201 w 2482948"/>
              <a:gd name="connsiteY16912" fmla="*/ 752001 h 2128862"/>
              <a:gd name="connsiteX16913" fmla="*/ 1762542 w 2482948"/>
              <a:gd name="connsiteY16913" fmla="*/ 750925 h 2128862"/>
              <a:gd name="connsiteX16914" fmla="*/ 1791310 w 2482948"/>
              <a:gd name="connsiteY16914" fmla="*/ 750384 h 2128862"/>
              <a:gd name="connsiteX16915" fmla="*/ 1790848 w 2482948"/>
              <a:gd name="connsiteY16915" fmla="*/ 751287 h 2128862"/>
              <a:gd name="connsiteX16916" fmla="*/ 1792680 w 2482948"/>
              <a:gd name="connsiteY16916" fmla="*/ 751982 h 2128862"/>
              <a:gd name="connsiteX16917" fmla="*/ 1793794 w 2482948"/>
              <a:gd name="connsiteY16917" fmla="*/ 752404 h 2128862"/>
              <a:gd name="connsiteX16918" fmla="*/ 1795725 w 2482948"/>
              <a:gd name="connsiteY16918" fmla="*/ 753136 h 2128862"/>
              <a:gd name="connsiteX16919" fmla="*/ 1795930 w 2482948"/>
              <a:gd name="connsiteY16919" fmla="*/ 752697 h 2128862"/>
              <a:gd name="connsiteX16920" fmla="*/ 1796091 w 2482948"/>
              <a:gd name="connsiteY16920" fmla="*/ 752421 h 2128862"/>
              <a:gd name="connsiteX16921" fmla="*/ 1796691 w 2482948"/>
              <a:gd name="connsiteY16921" fmla="*/ 751398 h 2128862"/>
              <a:gd name="connsiteX16922" fmla="*/ 1795076 w 2482948"/>
              <a:gd name="connsiteY16922" fmla="*/ 750857 h 2128862"/>
              <a:gd name="connsiteX16923" fmla="*/ 1794255 w 2482948"/>
              <a:gd name="connsiteY16923" fmla="*/ 750581 h 2128862"/>
              <a:gd name="connsiteX16924" fmla="*/ 1773746 w 2482948"/>
              <a:gd name="connsiteY16924" fmla="*/ 749999 h 2128862"/>
              <a:gd name="connsiteX16925" fmla="*/ 1773499 w 2482948"/>
              <a:gd name="connsiteY16925" fmla="*/ 750508 h 2128862"/>
              <a:gd name="connsiteX16926" fmla="*/ 1773014 w 2482948"/>
              <a:gd name="connsiteY16926" fmla="*/ 751511 h 2128862"/>
              <a:gd name="connsiteX16927" fmla="*/ 1774824 w 2482948"/>
              <a:gd name="connsiteY16927" fmla="*/ 752760 h 2128862"/>
              <a:gd name="connsiteX16928" fmla="*/ 1780728 w 2482948"/>
              <a:gd name="connsiteY16928" fmla="*/ 755194 h 2128862"/>
              <a:gd name="connsiteX16929" fmla="*/ 1781341 w 2482948"/>
              <a:gd name="connsiteY16929" fmla="*/ 755249 h 2128862"/>
              <a:gd name="connsiteX16930" fmla="*/ 1783317 w 2482948"/>
              <a:gd name="connsiteY16930" fmla="*/ 755425 h 2128862"/>
              <a:gd name="connsiteX16931" fmla="*/ 1783360 w 2482948"/>
              <a:gd name="connsiteY16931" fmla="*/ 755291 h 2128862"/>
              <a:gd name="connsiteX16932" fmla="*/ 1783709 w 2482948"/>
              <a:gd name="connsiteY16932" fmla="*/ 754203 h 2128862"/>
              <a:gd name="connsiteX16933" fmla="*/ 1775927 w 2482948"/>
              <a:gd name="connsiteY16933" fmla="*/ 751245 h 2128862"/>
              <a:gd name="connsiteX16934" fmla="*/ 1858171 w 2482948"/>
              <a:gd name="connsiteY16934" fmla="*/ 749839 h 2128862"/>
              <a:gd name="connsiteX16935" fmla="*/ 1856845 w 2482948"/>
              <a:gd name="connsiteY16935" fmla="*/ 752703 h 2128862"/>
              <a:gd name="connsiteX16936" fmla="*/ 1857150 w 2482948"/>
              <a:gd name="connsiteY16936" fmla="*/ 752753 h 2128862"/>
              <a:gd name="connsiteX16937" fmla="*/ 1857857 w 2482948"/>
              <a:gd name="connsiteY16937" fmla="*/ 752867 h 2128862"/>
              <a:gd name="connsiteX16938" fmla="*/ 1857945 w 2482948"/>
              <a:gd name="connsiteY16938" fmla="*/ 752882 h 2128862"/>
              <a:gd name="connsiteX16939" fmla="*/ 1859444 w 2482948"/>
              <a:gd name="connsiteY16939" fmla="*/ 750162 h 2128862"/>
              <a:gd name="connsiteX16940" fmla="*/ 1858271 w 2482948"/>
              <a:gd name="connsiteY16940" fmla="*/ 749865 h 2128862"/>
              <a:gd name="connsiteX16941" fmla="*/ 1858183 w 2482948"/>
              <a:gd name="connsiteY16941" fmla="*/ 749842 h 2128862"/>
              <a:gd name="connsiteX16942" fmla="*/ 1050371 w 2482948"/>
              <a:gd name="connsiteY16942" fmla="*/ 749776 h 2128862"/>
              <a:gd name="connsiteX16943" fmla="*/ 1053363 w 2482948"/>
              <a:gd name="connsiteY16943" fmla="*/ 761048 h 2128862"/>
              <a:gd name="connsiteX16944" fmla="*/ 1056582 w 2482948"/>
              <a:gd name="connsiteY16944" fmla="*/ 761352 h 2128862"/>
              <a:gd name="connsiteX16945" fmla="*/ 1057268 w 2482948"/>
              <a:gd name="connsiteY16945" fmla="*/ 753314 h 2128862"/>
              <a:gd name="connsiteX16946" fmla="*/ 1057841 w 2482948"/>
              <a:gd name="connsiteY16946" fmla="*/ 750200 h 2128862"/>
              <a:gd name="connsiteX16947" fmla="*/ 1994188 w 2482948"/>
              <a:gd name="connsiteY16947" fmla="*/ 749599 h 2128862"/>
              <a:gd name="connsiteX16948" fmla="*/ 1981196 w 2482948"/>
              <a:gd name="connsiteY16948" fmla="*/ 801758 h 2128862"/>
              <a:gd name="connsiteX16949" fmla="*/ 2007345 w 2482948"/>
              <a:gd name="connsiteY16949" fmla="*/ 758792 h 2128862"/>
              <a:gd name="connsiteX16950" fmla="*/ 2006369 w 2482948"/>
              <a:gd name="connsiteY16950" fmla="*/ 758410 h 2128862"/>
              <a:gd name="connsiteX16951" fmla="*/ 2005739 w 2482948"/>
              <a:gd name="connsiteY16951" fmla="*/ 758164 h 2128862"/>
              <a:gd name="connsiteX16952" fmla="*/ 2001572 w 2482948"/>
              <a:gd name="connsiteY16952" fmla="*/ 754804 h 2128862"/>
              <a:gd name="connsiteX16953" fmla="*/ 1996460 w 2482948"/>
              <a:gd name="connsiteY16953" fmla="*/ 750682 h 2128862"/>
              <a:gd name="connsiteX16954" fmla="*/ 2197660 w 2482948"/>
              <a:gd name="connsiteY16954" fmla="*/ 749307 h 2128862"/>
              <a:gd name="connsiteX16955" fmla="*/ 2180841 w 2482948"/>
              <a:gd name="connsiteY16955" fmla="*/ 760780 h 2128862"/>
              <a:gd name="connsiteX16956" fmla="*/ 2177271 w 2482948"/>
              <a:gd name="connsiteY16956" fmla="*/ 785150 h 2128862"/>
              <a:gd name="connsiteX16957" fmla="*/ 2195641 w 2482948"/>
              <a:gd name="connsiteY16957" fmla="*/ 771311 h 2128862"/>
              <a:gd name="connsiteX16958" fmla="*/ 2197721 w 2482948"/>
              <a:gd name="connsiteY16958" fmla="*/ 753451 h 2128862"/>
              <a:gd name="connsiteX16959" fmla="*/ 1673862 w 2482948"/>
              <a:gd name="connsiteY16959" fmla="*/ 749241 h 2128862"/>
              <a:gd name="connsiteX16960" fmla="*/ 1671921 w 2482948"/>
              <a:gd name="connsiteY16960" fmla="*/ 752539 h 2128862"/>
              <a:gd name="connsiteX16961" fmla="*/ 1664404 w 2482948"/>
              <a:gd name="connsiteY16961" fmla="*/ 782917 h 2128862"/>
              <a:gd name="connsiteX16962" fmla="*/ 1668436 w 2482948"/>
              <a:gd name="connsiteY16962" fmla="*/ 768561 h 2128862"/>
              <a:gd name="connsiteX16963" fmla="*/ 1036240 w 2482948"/>
              <a:gd name="connsiteY16963" fmla="*/ 748974 h 2128862"/>
              <a:gd name="connsiteX16964" fmla="*/ 1038688 w 2482948"/>
              <a:gd name="connsiteY16964" fmla="*/ 752239 h 2128862"/>
              <a:gd name="connsiteX16965" fmla="*/ 1041132 w 2482948"/>
              <a:gd name="connsiteY16965" fmla="*/ 755499 h 2128862"/>
              <a:gd name="connsiteX16966" fmla="*/ 1042901 w 2482948"/>
              <a:gd name="connsiteY16966" fmla="*/ 760061 h 2128862"/>
              <a:gd name="connsiteX16967" fmla="*/ 1048489 w 2482948"/>
              <a:gd name="connsiteY16967" fmla="*/ 760588 h 2128862"/>
              <a:gd name="connsiteX16968" fmla="*/ 1048110 w 2482948"/>
              <a:gd name="connsiteY16968" fmla="*/ 759229 h 2128862"/>
              <a:gd name="connsiteX16969" fmla="*/ 1047491 w 2482948"/>
              <a:gd name="connsiteY16969" fmla="*/ 757011 h 2128862"/>
              <a:gd name="connsiteX16970" fmla="*/ 1045394 w 2482948"/>
              <a:gd name="connsiteY16970" fmla="*/ 749494 h 2128862"/>
              <a:gd name="connsiteX16971" fmla="*/ 2094507 w 2482948"/>
              <a:gd name="connsiteY16971" fmla="*/ 748874 h 2128862"/>
              <a:gd name="connsiteX16972" fmla="*/ 2079232 w 2482948"/>
              <a:gd name="connsiteY16972" fmla="*/ 752629 h 2128862"/>
              <a:gd name="connsiteX16973" fmla="*/ 2077429 w 2482948"/>
              <a:gd name="connsiteY16973" fmla="*/ 755095 h 2128862"/>
              <a:gd name="connsiteX16974" fmla="*/ 2076811 w 2482948"/>
              <a:gd name="connsiteY16974" fmla="*/ 758320 h 2128862"/>
              <a:gd name="connsiteX16975" fmla="*/ 2092824 w 2482948"/>
              <a:gd name="connsiteY16975" fmla="*/ 757736 h 2128862"/>
              <a:gd name="connsiteX16976" fmla="*/ 2092825 w 2482948"/>
              <a:gd name="connsiteY16976" fmla="*/ 757732 h 2128862"/>
              <a:gd name="connsiteX16977" fmla="*/ 2092912 w 2482948"/>
              <a:gd name="connsiteY16977" fmla="*/ 757270 h 2128862"/>
              <a:gd name="connsiteX16978" fmla="*/ 784187 w 2482948"/>
              <a:gd name="connsiteY16978" fmla="*/ 748804 h 2128862"/>
              <a:gd name="connsiteX16979" fmla="*/ 783240 w 2482948"/>
              <a:gd name="connsiteY16979" fmla="*/ 749913 h 2128862"/>
              <a:gd name="connsiteX16980" fmla="*/ 783328 w 2482948"/>
              <a:gd name="connsiteY16980" fmla="*/ 749944 h 2128862"/>
              <a:gd name="connsiteX16981" fmla="*/ 784268 w 2482948"/>
              <a:gd name="connsiteY16981" fmla="*/ 748844 h 2128862"/>
              <a:gd name="connsiteX16982" fmla="*/ 940120 w 2482948"/>
              <a:gd name="connsiteY16982" fmla="*/ 748794 h 2128862"/>
              <a:gd name="connsiteX16983" fmla="*/ 939977 w 2482948"/>
              <a:gd name="connsiteY16983" fmla="*/ 748836 h 2128862"/>
              <a:gd name="connsiteX16984" fmla="*/ 936109 w 2482948"/>
              <a:gd name="connsiteY16984" fmla="*/ 749977 h 2128862"/>
              <a:gd name="connsiteX16985" fmla="*/ 936588 w 2482948"/>
              <a:gd name="connsiteY16985" fmla="*/ 750023 h 2128862"/>
              <a:gd name="connsiteX16986" fmla="*/ 937275 w 2482948"/>
              <a:gd name="connsiteY16986" fmla="*/ 750088 h 2128862"/>
              <a:gd name="connsiteX16987" fmla="*/ 938436 w 2482948"/>
              <a:gd name="connsiteY16987" fmla="*/ 749560 h 2128862"/>
              <a:gd name="connsiteX16988" fmla="*/ 939530 w 2482948"/>
              <a:gd name="connsiteY16988" fmla="*/ 749062 h 2128862"/>
              <a:gd name="connsiteX16989" fmla="*/ 1025533 w 2482948"/>
              <a:gd name="connsiteY16989" fmla="*/ 748366 h 2128862"/>
              <a:gd name="connsiteX16990" fmla="*/ 1025176 w 2482948"/>
              <a:gd name="connsiteY16990" fmla="*/ 754019 h 2128862"/>
              <a:gd name="connsiteX16991" fmla="*/ 1025054 w 2482948"/>
              <a:gd name="connsiteY16991" fmla="*/ 755952 h 2128862"/>
              <a:gd name="connsiteX16992" fmla="*/ 1027246 w 2482948"/>
              <a:gd name="connsiteY16992" fmla="*/ 758582 h 2128862"/>
              <a:gd name="connsiteX16993" fmla="*/ 1037355 w 2482948"/>
              <a:gd name="connsiteY16993" fmla="*/ 759537 h 2128862"/>
              <a:gd name="connsiteX16994" fmla="*/ 1036166 w 2482948"/>
              <a:gd name="connsiteY16994" fmla="*/ 756454 h 2128862"/>
              <a:gd name="connsiteX16995" fmla="*/ 1030310 w 2482948"/>
              <a:gd name="connsiteY16995" fmla="*/ 748637 h 2128862"/>
              <a:gd name="connsiteX16996" fmla="*/ 1027055 w 2482948"/>
              <a:gd name="connsiteY16996" fmla="*/ 748453 h 2128862"/>
              <a:gd name="connsiteX16997" fmla="*/ 2057862 w 2482948"/>
              <a:gd name="connsiteY16997" fmla="*/ 748182 h 2128862"/>
              <a:gd name="connsiteX16998" fmla="*/ 2057809 w 2482948"/>
              <a:gd name="connsiteY16998" fmla="*/ 748459 h 2128862"/>
              <a:gd name="connsiteX16999" fmla="*/ 2057709 w 2482948"/>
              <a:gd name="connsiteY16999" fmla="*/ 748981 h 2128862"/>
              <a:gd name="connsiteX17000" fmla="*/ 2072797 w 2482948"/>
              <a:gd name="connsiteY17000" fmla="*/ 750142 h 2128862"/>
              <a:gd name="connsiteX17001" fmla="*/ 2074173 w 2482948"/>
              <a:gd name="connsiteY17001" fmla="*/ 749951 h 2128862"/>
              <a:gd name="connsiteX17002" fmla="*/ 2074259 w 2482948"/>
              <a:gd name="connsiteY17002" fmla="*/ 749501 h 2128862"/>
              <a:gd name="connsiteX17003" fmla="*/ 2072245 w 2482948"/>
              <a:gd name="connsiteY17003" fmla="*/ 749866 h 2128862"/>
              <a:gd name="connsiteX17004" fmla="*/ 763215 w 2482948"/>
              <a:gd name="connsiteY17004" fmla="*/ 747981 h 2128862"/>
              <a:gd name="connsiteX17005" fmla="*/ 762434 w 2482948"/>
              <a:gd name="connsiteY17005" fmla="*/ 748859 h 2128862"/>
              <a:gd name="connsiteX17006" fmla="*/ 762969 w 2482948"/>
              <a:gd name="connsiteY17006" fmla="*/ 749160 h 2128862"/>
              <a:gd name="connsiteX17007" fmla="*/ 763029 w 2482948"/>
              <a:gd name="connsiteY17007" fmla="*/ 749194 h 2128862"/>
              <a:gd name="connsiteX17008" fmla="*/ 763695 w 2482948"/>
              <a:gd name="connsiteY17008" fmla="*/ 749568 h 2128862"/>
              <a:gd name="connsiteX17009" fmla="*/ 763695 w 2482948"/>
              <a:gd name="connsiteY17009" fmla="*/ 749568 h 2128862"/>
              <a:gd name="connsiteX17010" fmla="*/ 763730 w 2482948"/>
              <a:gd name="connsiteY17010" fmla="*/ 749527 h 2128862"/>
              <a:gd name="connsiteX17011" fmla="*/ 764634 w 2482948"/>
              <a:gd name="connsiteY17011" fmla="*/ 748476 h 2128862"/>
              <a:gd name="connsiteX17012" fmla="*/ 2037355 w 2482948"/>
              <a:gd name="connsiteY17012" fmla="*/ 747928 h 2128862"/>
              <a:gd name="connsiteX17013" fmla="*/ 2036455 w 2482948"/>
              <a:gd name="connsiteY17013" fmla="*/ 752707 h 2128862"/>
              <a:gd name="connsiteX17014" fmla="*/ 2041259 w 2482948"/>
              <a:gd name="connsiteY17014" fmla="*/ 754785 h 2128862"/>
              <a:gd name="connsiteX17015" fmla="*/ 2044352 w 2482948"/>
              <a:gd name="connsiteY17015" fmla="*/ 750728 h 2128862"/>
              <a:gd name="connsiteX17016" fmla="*/ 2044571 w 2482948"/>
              <a:gd name="connsiteY17016" fmla="*/ 750441 h 2128862"/>
              <a:gd name="connsiteX17017" fmla="*/ 2042542 w 2482948"/>
              <a:gd name="connsiteY17017" fmla="*/ 749735 h 2128862"/>
              <a:gd name="connsiteX17018" fmla="*/ 2157188 w 2482948"/>
              <a:gd name="connsiteY17018" fmla="*/ 747918 h 2128862"/>
              <a:gd name="connsiteX17019" fmla="*/ 2142745 w 2482948"/>
              <a:gd name="connsiteY17019" fmla="*/ 756778 h 2128862"/>
              <a:gd name="connsiteX17020" fmla="*/ 2139252 w 2482948"/>
              <a:gd name="connsiteY17020" fmla="*/ 758920 h 2128862"/>
              <a:gd name="connsiteX17021" fmla="*/ 2136405 w 2482948"/>
              <a:gd name="connsiteY17021" fmla="*/ 775760 h 2128862"/>
              <a:gd name="connsiteX17022" fmla="*/ 2132889 w 2482948"/>
              <a:gd name="connsiteY17022" fmla="*/ 796556 h 2128862"/>
              <a:gd name="connsiteX17023" fmla="*/ 2144634 w 2482948"/>
              <a:gd name="connsiteY17023" fmla="*/ 778271 h 2128862"/>
              <a:gd name="connsiteX17024" fmla="*/ 2146013 w 2482948"/>
              <a:gd name="connsiteY17024" fmla="*/ 776892 h 2128862"/>
              <a:gd name="connsiteX17025" fmla="*/ 2153501 w 2482948"/>
              <a:gd name="connsiteY17025" fmla="*/ 771923 h 2128862"/>
              <a:gd name="connsiteX17026" fmla="*/ 2156078 w 2482948"/>
              <a:gd name="connsiteY17026" fmla="*/ 755932 h 2128862"/>
              <a:gd name="connsiteX17027" fmla="*/ 2051934 w 2482948"/>
              <a:gd name="connsiteY17027" fmla="*/ 747488 h 2128862"/>
              <a:gd name="connsiteX17028" fmla="*/ 2051196 w 2482948"/>
              <a:gd name="connsiteY17028" fmla="*/ 748455 h 2128862"/>
              <a:gd name="connsiteX17029" fmla="*/ 2051286 w 2482948"/>
              <a:gd name="connsiteY17029" fmla="*/ 748487 h 2128862"/>
              <a:gd name="connsiteX17030" fmla="*/ 2052882 w 2482948"/>
              <a:gd name="connsiteY17030" fmla="*/ 748610 h 2128862"/>
              <a:gd name="connsiteX17031" fmla="*/ 2053069 w 2482948"/>
              <a:gd name="connsiteY17031" fmla="*/ 747621 h 2128862"/>
              <a:gd name="connsiteX17032" fmla="*/ 1814623 w 2482948"/>
              <a:gd name="connsiteY17032" fmla="*/ 747276 h 2128862"/>
              <a:gd name="connsiteX17033" fmla="*/ 1814532 w 2482948"/>
              <a:gd name="connsiteY17033" fmla="*/ 747459 h 2128862"/>
              <a:gd name="connsiteX17034" fmla="*/ 1814351 w 2482948"/>
              <a:gd name="connsiteY17034" fmla="*/ 747825 h 2128862"/>
              <a:gd name="connsiteX17035" fmla="*/ 1816910 w 2482948"/>
              <a:gd name="connsiteY17035" fmla="*/ 747955 h 2128862"/>
              <a:gd name="connsiteX17036" fmla="*/ 2046890 w 2482948"/>
              <a:gd name="connsiteY17036" fmla="*/ 746897 h 2128862"/>
              <a:gd name="connsiteX17037" fmla="*/ 2047019 w 2482948"/>
              <a:gd name="connsiteY17037" fmla="*/ 746944 h 2128862"/>
              <a:gd name="connsiteX17038" fmla="*/ 2047190 w 2482948"/>
              <a:gd name="connsiteY17038" fmla="*/ 747006 h 2128862"/>
              <a:gd name="connsiteX17039" fmla="*/ 2047232 w 2482948"/>
              <a:gd name="connsiteY17039" fmla="*/ 746951 h 2128862"/>
              <a:gd name="connsiteX17040" fmla="*/ 2047240 w 2482948"/>
              <a:gd name="connsiteY17040" fmla="*/ 746941 h 2128862"/>
              <a:gd name="connsiteX17041" fmla="*/ 2047242 w 2482948"/>
              <a:gd name="connsiteY17041" fmla="*/ 746939 h 2128862"/>
              <a:gd name="connsiteX17042" fmla="*/ 2236942 w 2482948"/>
              <a:gd name="connsiteY17042" fmla="*/ 746821 h 2128862"/>
              <a:gd name="connsiteX17043" fmla="*/ 2222298 w 2482948"/>
              <a:gd name="connsiteY17043" fmla="*/ 757883 h 2128862"/>
              <a:gd name="connsiteX17044" fmla="*/ 2220510 w 2482948"/>
              <a:gd name="connsiteY17044" fmla="*/ 779965 h 2128862"/>
              <a:gd name="connsiteX17045" fmla="*/ 2237329 w 2482948"/>
              <a:gd name="connsiteY17045" fmla="*/ 766168 h 2128862"/>
              <a:gd name="connsiteX17046" fmla="*/ 2238120 w 2482948"/>
              <a:gd name="connsiteY17046" fmla="*/ 759242 h 2128862"/>
              <a:gd name="connsiteX17047" fmla="*/ 1679668 w 2482948"/>
              <a:gd name="connsiteY17047" fmla="*/ 746598 h 2128862"/>
              <a:gd name="connsiteX17048" fmla="*/ 1679113 w 2482948"/>
              <a:gd name="connsiteY17048" fmla="*/ 747493 h 2128862"/>
              <a:gd name="connsiteX17049" fmla="*/ 1678347 w 2482948"/>
              <a:gd name="connsiteY17049" fmla="*/ 750218 h 2128862"/>
              <a:gd name="connsiteX17050" fmla="*/ 1676827 w 2482948"/>
              <a:gd name="connsiteY17050" fmla="*/ 755625 h 2128862"/>
              <a:gd name="connsiteX17051" fmla="*/ 1679592 w 2482948"/>
              <a:gd name="connsiteY17051" fmla="*/ 746841 h 2128862"/>
              <a:gd name="connsiteX17052" fmla="*/ 656153 w 2482948"/>
              <a:gd name="connsiteY17052" fmla="*/ 746554 h 2128862"/>
              <a:gd name="connsiteX17053" fmla="*/ 651283 w 2482948"/>
              <a:gd name="connsiteY17053" fmla="*/ 752031 h 2128862"/>
              <a:gd name="connsiteX17054" fmla="*/ 652162 w 2482948"/>
              <a:gd name="connsiteY17054" fmla="*/ 754313 h 2128862"/>
              <a:gd name="connsiteX17055" fmla="*/ 654468 w 2482948"/>
              <a:gd name="connsiteY17055" fmla="*/ 760294 h 2128862"/>
              <a:gd name="connsiteX17056" fmla="*/ 655103 w 2482948"/>
              <a:gd name="connsiteY17056" fmla="*/ 761218 h 2128862"/>
              <a:gd name="connsiteX17057" fmla="*/ 655846 w 2482948"/>
              <a:gd name="connsiteY17057" fmla="*/ 762297 h 2128862"/>
              <a:gd name="connsiteX17058" fmla="*/ 656876 w 2482948"/>
              <a:gd name="connsiteY17058" fmla="*/ 763797 h 2128862"/>
              <a:gd name="connsiteX17059" fmla="*/ 663167 w 2482948"/>
              <a:gd name="connsiteY17059" fmla="*/ 756769 h 2128862"/>
              <a:gd name="connsiteX17060" fmla="*/ 658292 w 2482948"/>
              <a:gd name="connsiteY17060" fmla="*/ 749669 h 2128862"/>
              <a:gd name="connsiteX17061" fmla="*/ 656370 w 2482948"/>
              <a:gd name="connsiteY17061" fmla="*/ 746869 h 2128862"/>
              <a:gd name="connsiteX17062" fmla="*/ 609489 w 2482948"/>
              <a:gd name="connsiteY17062" fmla="*/ 745922 h 2128862"/>
              <a:gd name="connsiteX17063" fmla="*/ 579079 w 2482948"/>
              <a:gd name="connsiteY17063" fmla="*/ 780200 h 2128862"/>
              <a:gd name="connsiteX17064" fmla="*/ 529579 w 2482948"/>
              <a:gd name="connsiteY17064" fmla="*/ 834526 h 2128862"/>
              <a:gd name="connsiteX17065" fmla="*/ 246638 w 2482948"/>
              <a:gd name="connsiteY17065" fmla="*/ 1131670 h 2128862"/>
              <a:gd name="connsiteX17066" fmla="*/ 186742 w 2482948"/>
              <a:gd name="connsiteY17066" fmla="*/ 1173092 h 2128862"/>
              <a:gd name="connsiteX17067" fmla="*/ 186139 w 2482948"/>
              <a:gd name="connsiteY17067" fmla="*/ 1173274 h 2128862"/>
              <a:gd name="connsiteX17068" fmla="*/ 165777 w 2482948"/>
              <a:gd name="connsiteY17068" fmla="*/ 1179419 h 2128862"/>
              <a:gd name="connsiteX17069" fmla="*/ 148754 w 2482948"/>
              <a:gd name="connsiteY17069" fmla="*/ 1184557 h 2128862"/>
              <a:gd name="connsiteX17070" fmla="*/ 150276 w 2482948"/>
              <a:gd name="connsiteY17070" fmla="*/ 1186806 h 2128862"/>
              <a:gd name="connsiteX17071" fmla="*/ 162918 w 2482948"/>
              <a:gd name="connsiteY17071" fmla="*/ 1183860 h 2128862"/>
              <a:gd name="connsiteX17072" fmla="*/ 187707 w 2482948"/>
              <a:gd name="connsiteY17072" fmla="*/ 1178084 h 2128862"/>
              <a:gd name="connsiteX17073" fmla="*/ 250911 w 2482948"/>
              <a:gd name="connsiteY17073" fmla="*/ 1137740 h 2128862"/>
              <a:gd name="connsiteX17074" fmla="*/ 535232 w 2482948"/>
              <a:gd name="connsiteY17074" fmla="*/ 845974 h 2128862"/>
              <a:gd name="connsiteX17075" fmla="*/ 584594 w 2482948"/>
              <a:gd name="connsiteY17075" fmla="*/ 792337 h 2128862"/>
              <a:gd name="connsiteX17076" fmla="*/ 609790 w 2482948"/>
              <a:gd name="connsiteY17076" fmla="*/ 764327 h 2128862"/>
              <a:gd name="connsiteX17077" fmla="*/ 2095104 w 2482948"/>
              <a:gd name="connsiteY17077" fmla="*/ 745731 h 2128862"/>
              <a:gd name="connsiteX17078" fmla="*/ 2082624 w 2482948"/>
              <a:gd name="connsiteY17078" fmla="*/ 747989 h 2128862"/>
              <a:gd name="connsiteX17079" fmla="*/ 2081979 w 2482948"/>
              <a:gd name="connsiteY17079" fmla="*/ 748871 h 2128862"/>
              <a:gd name="connsiteX17080" fmla="*/ 2086087 w 2482948"/>
              <a:gd name="connsiteY17080" fmla="*/ 748302 h 2128862"/>
              <a:gd name="connsiteX17081" fmla="*/ 2094846 w 2482948"/>
              <a:gd name="connsiteY17081" fmla="*/ 747089 h 2128862"/>
              <a:gd name="connsiteX17082" fmla="*/ 2109160 w 2482948"/>
              <a:gd name="connsiteY17082" fmla="*/ 745272 h 2128862"/>
              <a:gd name="connsiteX17083" fmla="*/ 2099182 w 2482948"/>
              <a:gd name="connsiteY17083" fmla="*/ 747725 h 2128862"/>
              <a:gd name="connsiteX17084" fmla="*/ 2097677 w 2482948"/>
              <a:gd name="connsiteY17084" fmla="*/ 755639 h 2128862"/>
              <a:gd name="connsiteX17085" fmla="*/ 2097310 w 2482948"/>
              <a:gd name="connsiteY17085" fmla="*/ 757572 h 2128862"/>
              <a:gd name="connsiteX17086" fmla="*/ 2098059 w 2482948"/>
              <a:gd name="connsiteY17086" fmla="*/ 757545 h 2128862"/>
              <a:gd name="connsiteX17087" fmla="*/ 2098137 w 2482948"/>
              <a:gd name="connsiteY17087" fmla="*/ 757508 h 2128862"/>
              <a:gd name="connsiteX17088" fmla="*/ 2101830 w 2482948"/>
              <a:gd name="connsiteY17088" fmla="*/ 755785 h 2128862"/>
              <a:gd name="connsiteX17089" fmla="*/ 2106272 w 2482948"/>
              <a:gd name="connsiteY17089" fmla="*/ 749414 h 2128862"/>
              <a:gd name="connsiteX17090" fmla="*/ 2108538 w 2482948"/>
              <a:gd name="connsiteY17090" fmla="*/ 746164 h 2128862"/>
              <a:gd name="connsiteX17091" fmla="*/ 1755913 w 2482948"/>
              <a:gd name="connsiteY17091" fmla="*/ 745134 h 2128862"/>
              <a:gd name="connsiteX17092" fmla="*/ 1755143 w 2482948"/>
              <a:gd name="connsiteY17092" fmla="*/ 745830 h 2128862"/>
              <a:gd name="connsiteX17093" fmla="*/ 1754549 w 2482948"/>
              <a:gd name="connsiteY17093" fmla="*/ 746368 h 2128862"/>
              <a:gd name="connsiteX17094" fmla="*/ 1754870 w 2482948"/>
              <a:gd name="connsiteY17094" fmla="*/ 746553 h 2128862"/>
              <a:gd name="connsiteX17095" fmla="*/ 1755357 w 2482948"/>
              <a:gd name="connsiteY17095" fmla="*/ 746833 h 2128862"/>
              <a:gd name="connsiteX17096" fmla="*/ 1755956 w 2482948"/>
              <a:gd name="connsiteY17096" fmla="*/ 747178 h 2128862"/>
              <a:gd name="connsiteX17097" fmla="*/ 1758408 w 2482948"/>
              <a:gd name="connsiteY17097" fmla="*/ 746566 h 2128862"/>
              <a:gd name="connsiteX17098" fmla="*/ 1838496 w 2482948"/>
              <a:gd name="connsiteY17098" fmla="*/ 744838 h 2128862"/>
              <a:gd name="connsiteX17099" fmla="*/ 1836786 w 2482948"/>
              <a:gd name="connsiteY17099" fmla="*/ 748413 h 2128862"/>
              <a:gd name="connsiteX17100" fmla="*/ 1836170 w 2482948"/>
              <a:gd name="connsiteY17100" fmla="*/ 749700 h 2128862"/>
              <a:gd name="connsiteX17101" fmla="*/ 1836134 w 2482948"/>
              <a:gd name="connsiteY17101" fmla="*/ 749775 h 2128862"/>
              <a:gd name="connsiteX17102" fmla="*/ 1845008 w 2482948"/>
              <a:gd name="connsiteY17102" fmla="*/ 750831 h 2128862"/>
              <a:gd name="connsiteX17103" fmla="*/ 1849560 w 2482948"/>
              <a:gd name="connsiteY17103" fmla="*/ 751520 h 2128862"/>
              <a:gd name="connsiteX17104" fmla="*/ 1852449 w 2482948"/>
              <a:gd name="connsiteY17104" fmla="*/ 751989 h 2128862"/>
              <a:gd name="connsiteX17105" fmla="*/ 1853953 w 2482948"/>
              <a:gd name="connsiteY17105" fmla="*/ 748770 h 2128862"/>
              <a:gd name="connsiteX17106" fmla="*/ 1840871 w 2482948"/>
              <a:gd name="connsiteY17106" fmla="*/ 745453 h 2128862"/>
              <a:gd name="connsiteX17107" fmla="*/ 2116007 w 2482948"/>
              <a:gd name="connsiteY17107" fmla="*/ 744796 h 2128862"/>
              <a:gd name="connsiteX17108" fmla="*/ 2114023 w 2482948"/>
              <a:gd name="connsiteY17108" fmla="*/ 746144 h 2128862"/>
              <a:gd name="connsiteX17109" fmla="*/ 2113334 w 2482948"/>
              <a:gd name="connsiteY17109" fmla="*/ 746144 h 2128862"/>
              <a:gd name="connsiteX17110" fmla="*/ 2108982 w 2482948"/>
              <a:gd name="connsiteY17110" fmla="*/ 752448 h 2128862"/>
              <a:gd name="connsiteX17111" fmla="*/ 2113888 w 2482948"/>
              <a:gd name="connsiteY17111" fmla="*/ 750158 h 2128862"/>
              <a:gd name="connsiteX17112" fmla="*/ 2115135 w 2482948"/>
              <a:gd name="connsiteY17112" fmla="*/ 749576 h 2128862"/>
              <a:gd name="connsiteX17113" fmla="*/ 2115467 w 2482948"/>
              <a:gd name="connsiteY17113" fmla="*/ 747757 h 2128862"/>
              <a:gd name="connsiteX17114" fmla="*/ 2115715 w 2482948"/>
              <a:gd name="connsiteY17114" fmla="*/ 746395 h 2128862"/>
              <a:gd name="connsiteX17115" fmla="*/ 1805904 w 2482948"/>
              <a:gd name="connsiteY17115" fmla="*/ 744689 h 2128862"/>
              <a:gd name="connsiteX17116" fmla="*/ 1804981 w 2482948"/>
              <a:gd name="connsiteY17116" fmla="*/ 746253 h 2128862"/>
              <a:gd name="connsiteX17117" fmla="*/ 1804354 w 2482948"/>
              <a:gd name="connsiteY17117" fmla="*/ 747316 h 2128862"/>
              <a:gd name="connsiteX17118" fmla="*/ 1804482 w 2482948"/>
              <a:gd name="connsiteY17118" fmla="*/ 747323 h 2128862"/>
              <a:gd name="connsiteX17119" fmla="*/ 1808808 w 2482948"/>
              <a:gd name="connsiteY17119" fmla="*/ 747543 h 2128862"/>
              <a:gd name="connsiteX17120" fmla="*/ 1808879 w 2482948"/>
              <a:gd name="connsiteY17120" fmla="*/ 747400 h 2128862"/>
              <a:gd name="connsiteX17121" fmla="*/ 1809572 w 2482948"/>
              <a:gd name="connsiteY17121" fmla="*/ 745997 h 2128862"/>
              <a:gd name="connsiteX17122" fmla="*/ 1809667 w 2482948"/>
              <a:gd name="connsiteY17122" fmla="*/ 745806 h 2128862"/>
              <a:gd name="connsiteX17123" fmla="*/ 1807840 w 2482948"/>
              <a:gd name="connsiteY17123" fmla="*/ 745264 h 2128862"/>
              <a:gd name="connsiteX17124" fmla="*/ 1806591 w 2482948"/>
              <a:gd name="connsiteY17124" fmla="*/ 744893 h 2128862"/>
              <a:gd name="connsiteX17125" fmla="*/ 1776513 w 2482948"/>
              <a:gd name="connsiteY17125" fmla="*/ 744292 h 2128862"/>
              <a:gd name="connsiteX17126" fmla="*/ 1776111 w 2482948"/>
              <a:gd name="connsiteY17126" fmla="*/ 745121 h 2128862"/>
              <a:gd name="connsiteX17127" fmla="*/ 1776305 w 2482948"/>
              <a:gd name="connsiteY17127" fmla="*/ 745232 h 2128862"/>
              <a:gd name="connsiteX17128" fmla="*/ 1777563 w 2482948"/>
              <a:gd name="connsiteY17128" fmla="*/ 745953 h 2128862"/>
              <a:gd name="connsiteX17129" fmla="*/ 1778925 w 2482948"/>
              <a:gd name="connsiteY17129" fmla="*/ 746022 h 2128862"/>
              <a:gd name="connsiteX17130" fmla="*/ 1779948 w 2482948"/>
              <a:gd name="connsiteY17130" fmla="*/ 746074 h 2128862"/>
              <a:gd name="connsiteX17131" fmla="*/ 1780968 w 2482948"/>
              <a:gd name="connsiteY17131" fmla="*/ 746126 h 2128862"/>
              <a:gd name="connsiteX17132" fmla="*/ 1778961 w 2482948"/>
              <a:gd name="connsiteY17132" fmla="*/ 745453 h 2128862"/>
              <a:gd name="connsiteX17133" fmla="*/ 633599 w 2482948"/>
              <a:gd name="connsiteY17133" fmla="*/ 744258 h 2128862"/>
              <a:gd name="connsiteX17134" fmla="*/ 632968 w 2482948"/>
              <a:gd name="connsiteY17134" fmla="*/ 744962 h 2128862"/>
              <a:gd name="connsiteX17135" fmla="*/ 632975 w 2482948"/>
              <a:gd name="connsiteY17135" fmla="*/ 744995 h 2128862"/>
              <a:gd name="connsiteX17136" fmla="*/ 633205 w 2482948"/>
              <a:gd name="connsiteY17136" fmla="*/ 746038 h 2128862"/>
              <a:gd name="connsiteX17137" fmla="*/ 634106 w 2482948"/>
              <a:gd name="connsiteY17137" fmla="*/ 749472 h 2128862"/>
              <a:gd name="connsiteX17138" fmla="*/ 634275 w 2482948"/>
              <a:gd name="connsiteY17138" fmla="*/ 750114 h 2128862"/>
              <a:gd name="connsiteX17139" fmla="*/ 635495 w 2482948"/>
              <a:gd name="connsiteY17139" fmla="*/ 752720 h 2128862"/>
              <a:gd name="connsiteX17140" fmla="*/ 635596 w 2482948"/>
              <a:gd name="connsiteY17140" fmla="*/ 752935 h 2128862"/>
              <a:gd name="connsiteX17141" fmla="*/ 638093 w 2482948"/>
              <a:gd name="connsiteY17141" fmla="*/ 758266 h 2128862"/>
              <a:gd name="connsiteX17142" fmla="*/ 639110 w 2482948"/>
              <a:gd name="connsiteY17142" fmla="*/ 757123 h 2128862"/>
              <a:gd name="connsiteX17143" fmla="*/ 634233 w 2482948"/>
              <a:gd name="connsiteY17143" fmla="*/ 746693 h 2128862"/>
              <a:gd name="connsiteX17144" fmla="*/ 1868238 w 2482948"/>
              <a:gd name="connsiteY17144" fmla="*/ 743954 h 2128862"/>
              <a:gd name="connsiteX17145" fmla="*/ 1867864 w 2482948"/>
              <a:gd name="connsiteY17145" fmla="*/ 744630 h 2128862"/>
              <a:gd name="connsiteX17146" fmla="*/ 1869793 w 2482948"/>
              <a:gd name="connsiteY17146" fmla="*/ 745050 h 2128862"/>
              <a:gd name="connsiteX17147" fmla="*/ 1875977 w 2482948"/>
              <a:gd name="connsiteY17147" fmla="*/ 746399 h 2128862"/>
              <a:gd name="connsiteX17148" fmla="*/ 2275879 w 2482948"/>
              <a:gd name="connsiteY17148" fmla="*/ 743438 h 2128862"/>
              <a:gd name="connsiteX17149" fmla="*/ 2272592 w 2482948"/>
              <a:gd name="connsiteY17149" fmla="*/ 746143 h 2128862"/>
              <a:gd name="connsiteX17150" fmla="*/ 2263767 w 2482948"/>
              <a:gd name="connsiteY17150" fmla="*/ 751520 h 2128862"/>
              <a:gd name="connsiteX17151" fmla="*/ 2262389 w 2482948"/>
              <a:gd name="connsiteY17151" fmla="*/ 751520 h 2128862"/>
              <a:gd name="connsiteX17152" fmla="*/ 2261182 w 2482948"/>
              <a:gd name="connsiteY17152" fmla="*/ 752519 h 2128862"/>
              <a:gd name="connsiteX17153" fmla="*/ 2262113 w 2482948"/>
              <a:gd name="connsiteY17153" fmla="*/ 762550 h 2128862"/>
              <a:gd name="connsiteX17154" fmla="*/ 2260993 w 2482948"/>
              <a:gd name="connsiteY17154" fmla="*/ 773316 h 2128862"/>
              <a:gd name="connsiteX17155" fmla="*/ 2272454 w 2482948"/>
              <a:gd name="connsiteY17155" fmla="*/ 763104 h 2128862"/>
              <a:gd name="connsiteX17156" fmla="*/ 2273420 w 2482948"/>
              <a:gd name="connsiteY17156" fmla="*/ 762414 h 2128862"/>
              <a:gd name="connsiteX17157" fmla="*/ 2277887 w 2482948"/>
              <a:gd name="connsiteY17157" fmla="*/ 759234 h 2128862"/>
              <a:gd name="connsiteX17158" fmla="*/ 2345024 w 2482948"/>
              <a:gd name="connsiteY17158" fmla="*/ 743230 h 2128862"/>
              <a:gd name="connsiteX17159" fmla="*/ 2339766 w 2482948"/>
              <a:gd name="connsiteY17159" fmla="*/ 750382 h 2128862"/>
              <a:gd name="connsiteX17160" fmla="*/ 2338632 w 2482948"/>
              <a:gd name="connsiteY17160" fmla="*/ 751925 h 2128862"/>
              <a:gd name="connsiteX17161" fmla="*/ 2339397 w 2482948"/>
              <a:gd name="connsiteY17161" fmla="*/ 755121 h 2128862"/>
              <a:gd name="connsiteX17162" fmla="*/ 2342448 w 2482948"/>
              <a:gd name="connsiteY17162" fmla="*/ 767859 h 2128862"/>
              <a:gd name="connsiteX17163" fmla="*/ 2349365 w 2482948"/>
              <a:gd name="connsiteY17163" fmla="*/ 758267 h 2128862"/>
              <a:gd name="connsiteX17164" fmla="*/ 1761670 w 2482948"/>
              <a:gd name="connsiteY17164" fmla="*/ 743018 h 2128862"/>
              <a:gd name="connsiteX17165" fmla="*/ 1760789 w 2482948"/>
              <a:gd name="connsiteY17165" fmla="*/ 743127 h 2128862"/>
              <a:gd name="connsiteX17166" fmla="*/ 1761036 w 2482948"/>
              <a:gd name="connsiteY17166" fmla="*/ 743247 h 2128862"/>
              <a:gd name="connsiteX17167" fmla="*/ 1763954 w 2482948"/>
              <a:gd name="connsiteY17167" fmla="*/ 745260 h 2128862"/>
              <a:gd name="connsiteX17168" fmla="*/ 1764328 w 2482948"/>
              <a:gd name="connsiteY17168" fmla="*/ 745279 h 2128862"/>
              <a:gd name="connsiteX17169" fmla="*/ 1764505 w 2482948"/>
              <a:gd name="connsiteY17169" fmla="*/ 744719 h 2128862"/>
              <a:gd name="connsiteX17170" fmla="*/ 1763379 w 2482948"/>
              <a:gd name="connsiteY17170" fmla="*/ 744075 h 2128862"/>
              <a:gd name="connsiteX17171" fmla="*/ 2023157 w 2482948"/>
              <a:gd name="connsiteY17171" fmla="*/ 742984 h 2128862"/>
              <a:gd name="connsiteX17172" fmla="*/ 2021599 w 2482948"/>
              <a:gd name="connsiteY17172" fmla="*/ 744957 h 2128862"/>
              <a:gd name="connsiteX17173" fmla="*/ 2020819 w 2482948"/>
              <a:gd name="connsiteY17173" fmla="*/ 745944 h 2128862"/>
              <a:gd name="connsiteX17174" fmla="*/ 2030645 w 2482948"/>
              <a:gd name="connsiteY17174" fmla="*/ 750194 h 2128862"/>
              <a:gd name="connsiteX17175" fmla="*/ 2031301 w 2482948"/>
              <a:gd name="connsiteY17175" fmla="*/ 747475 h 2128862"/>
              <a:gd name="connsiteX17176" fmla="*/ 2031669 w 2482948"/>
              <a:gd name="connsiteY17176" fmla="*/ 745948 h 2128862"/>
              <a:gd name="connsiteX17177" fmla="*/ 2031607 w 2482948"/>
              <a:gd name="connsiteY17177" fmla="*/ 745927 h 2128862"/>
              <a:gd name="connsiteX17178" fmla="*/ 1025888 w 2482948"/>
              <a:gd name="connsiteY17178" fmla="*/ 742736 h 2128862"/>
              <a:gd name="connsiteX17179" fmla="*/ 1025843 w 2482948"/>
              <a:gd name="connsiteY17179" fmla="*/ 743449 h 2128862"/>
              <a:gd name="connsiteX17180" fmla="*/ 1026449 w 2482948"/>
              <a:gd name="connsiteY17180" fmla="*/ 743484 h 2128862"/>
              <a:gd name="connsiteX17181" fmla="*/ 2112054 w 2482948"/>
              <a:gd name="connsiteY17181" fmla="*/ 742665 h 2128862"/>
              <a:gd name="connsiteX17182" fmla="*/ 2099720 w 2482948"/>
              <a:gd name="connsiteY17182" fmla="*/ 744896 h 2128862"/>
              <a:gd name="connsiteX17183" fmla="*/ 2099625 w 2482948"/>
              <a:gd name="connsiteY17183" fmla="*/ 745396 h 2128862"/>
              <a:gd name="connsiteX17184" fmla="*/ 2099575 w 2482948"/>
              <a:gd name="connsiteY17184" fmla="*/ 745659 h 2128862"/>
              <a:gd name="connsiteX17185" fmla="*/ 2099423 w 2482948"/>
              <a:gd name="connsiteY17185" fmla="*/ 746456 h 2128862"/>
              <a:gd name="connsiteX17186" fmla="*/ 2100240 w 2482948"/>
              <a:gd name="connsiteY17186" fmla="*/ 746343 h 2128862"/>
              <a:gd name="connsiteX17187" fmla="*/ 2107693 w 2482948"/>
              <a:gd name="connsiteY17187" fmla="*/ 745311 h 2128862"/>
              <a:gd name="connsiteX17188" fmla="*/ 2109177 w 2482948"/>
              <a:gd name="connsiteY17188" fmla="*/ 744731 h 2128862"/>
              <a:gd name="connsiteX17189" fmla="*/ 2109738 w 2482948"/>
              <a:gd name="connsiteY17189" fmla="*/ 744512 h 2128862"/>
              <a:gd name="connsiteX17190" fmla="*/ 2110990 w 2482948"/>
              <a:gd name="connsiteY17190" fmla="*/ 743386 h 2128862"/>
              <a:gd name="connsiteX17191" fmla="*/ 682305 w 2482948"/>
              <a:gd name="connsiteY17191" fmla="*/ 742199 h 2128862"/>
              <a:gd name="connsiteX17192" fmla="*/ 677485 w 2482948"/>
              <a:gd name="connsiteY17192" fmla="*/ 747588 h 2128862"/>
              <a:gd name="connsiteX17193" fmla="*/ 686438 w 2482948"/>
              <a:gd name="connsiteY17193" fmla="*/ 759192 h 2128862"/>
              <a:gd name="connsiteX17194" fmla="*/ 687984 w 2482948"/>
              <a:gd name="connsiteY17194" fmla="*/ 757515 h 2128862"/>
              <a:gd name="connsiteX17195" fmla="*/ 688139 w 2482948"/>
              <a:gd name="connsiteY17195" fmla="*/ 757348 h 2128862"/>
              <a:gd name="connsiteX17196" fmla="*/ 688153 w 2482948"/>
              <a:gd name="connsiteY17196" fmla="*/ 757332 h 2128862"/>
              <a:gd name="connsiteX17197" fmla="*/ 686908 w 2482948"/>
              <a:gd name="connsiteY17197" fmla="*/ 754108 h 2128862"/>
              <a:gd name="connsiteX17198" fmla="*/ 1861833 w 2482948"/>
              <a:gd name="connsiteY17198" fmla="*/ 741930 h 2128862"/>
              <a:gd name="connsiteX17199" fmla="*/ 1861251 w 2482948"/>
              <a:gd name="connsiteY17199" fmla="*/ 743188 h 2128862"/>
              <a:gd name="connsiteX17200" fmla="*/ 1863070 w 2482948"/>
              <a:gd name="connsiteY17200" fmla="*/ 743584 h 2128862"/>
              <a:gd name="connsiteX17201" fmla="*/ 1863663 w 2482948"/>
              <a:gd name="connsiteY17201" fmla="*/ 742509 h 2128862"/>
              <a:gd name="connsiteX17202" fmla="*/ 1862493 w 2482948"/>
              <a:gd name="connsiteY17202" fmla="*/ 742139 h 2128862"/>
              <a:gd name="connsiteX17203" fmla="*/ 1862013 w 2482948"/>
              <a:gd name="connsiteY17203" fmla="*/ 741987 h 2128862"/>
              <a:gd name="connsiteX17204" fmla="*/ 2435059 w 2482948"/>
              <a:gd name="connsiteY17204" fmla="*/ 741915 h 2128862"/>
              <a:gd name="connsiteX17205" fmla="*/ 2436550 w 2482948"/>
              <a:gd name="connsiteY17205" fmla="*/ 780936 h 2128862"/>
              <a:gd name="connsiteX17206" fmla="*/ 2437189 w 2482948"/>
              <a:gd name="connsiteY17206" fmla="*/ 797671 h 2128862"/>
              <a:gd name="connsiteX17207" fmla="*/ 2415304 w 2482948"/>
              <a:gd name="connsiteY17207" fmla="*/ 899059 h 2128862"/>
              <a:gd name="connsiteX17208" fmla="*/ 2410891 w 2482948"/>
              <a:gd name="connsiteY17208" fmla="*/ 911055 h 2128862"/>
              <a:gd name="connsiteX17209" fmla="*/ 2397103 w 2482948"/>
              <a:gd name="connsiteY17209" fmla="*/ 949663 h 2128862"/>
              <a:gd name="connsiteX17210" fmla="*/ 2376421 w 2482948"/>
              <a:gd name="connsiteY17210" fmla="*/ 1007300 h 2128862"/>
              <a:gd name="connsiteX17211" fmla="*/ 2376421 w 2482948"/>
              <a:gd name="connsiteY17211" fmla="*/ 1008678 h 2128862"/>
              <a:gd name="connsiteX17212" fmla="*/ 2235638 w 2482948"/>
              <a:gd name="connsiteY17212" fmla="*/ 1458599 h 2128862"/>
              <a:gd name="connsiteX17213" fmla="*/ 2204339 w 2482948"/>
              <a:gd name="connsiteY17213" fmla="*/ 1547398 h 2128862"/>
              <a:gd name="connsiteX17214" fmla="*/ 2149185 w 2482948"/>
              <a:gd name="connsiteY17214" fmla="*/ 1657706 h 2128862"/>
              <a:gd name="connsiteX17215" fmla="*/ 2022468 w 2482948"/>
              <a:gd name="connsiteY17215" fmla="*/ 1813655 h 2128862"/>
              <a:gd name="connsiteX17216" fmla="*/ 1993788 w 2482948"/>
              <a:gd name="connsiteY17216" fmla="*/ 1837786 h 2128862"/>
              <a:gd name="connsiteX17217" fmla="*/ 1953950 w 2482948"/>
              <a:gd name="connsiteY17217" fmla="*/ 1865420 h 2128862"/>
              <a:gd name="connsiteX17218" fmla="*/ 1956279 w 2482948"/>
              <a:gd name="connsiteY17218" fmla="*/ 1864268 h 2128862"/>
              <a:gd name="connsiteX17219" fmla="*/ 1956330 w 2482948"/>
              <a:gd name="connsiteY17219" fmla="*/ 1864243 h 2128862"/>
              <a:gd name="connsiteX17220" fmla="*/ 1966604 w 2482948"/>
              <a:gd name="connsiteY17220" fmla="*/ 1859163 h 2128862"/>
              <a:gd name="connsiteX17221" fmla="*/ 2009779 w 2482948"/>
              <a:gd name="connsiteY17221" fmla="*/ 1829784 h 2128862"/>
              <a:gd name="connsiteX17222" fmla="*/ 2028711 w 2482948"/>
              <a:gd name="connsiteY17222" fmla="*/ 1816901 h 2128862"/>
              <a:gd name="connsiteX17223" fmla="*/ 2084653 w 2482948"/>
              <a:gd name="connsiteY17223" fmla="*/ 1766222 h 2128862"/>
              <a:gd name="connsiteX17224" fmla="*/ 2165315 w 2482948"/>
              <a:gd name="connsiteY17224" fmla="*/ 1662807 h 2128862"/>
              <a:gd name="connsiteX17225" fmla="*/ 2253562 w 2482948"/>
              <a:gd name="connsiteY17225" fmla="*/ 1469767 h 2128862"/>
              <a:gd name="connsiteX17226" fmla="*/ 2423714 w 2482948"/>
              <a:gd name="connsiteY17226" fmla="*/ 912020 h 2128862"/>
              <a:gd name="connsiteX17227" fmla="*/ 2441814 w 2482948"/>
              <a:gd name="connsiteY17227" fmla="*/ 795040 h 2128862"/>
              <a:gd name="connsiteX17228" fmla="*/ 1795763 w 2482948"/>
              <a:gd name="connsiteY17228" fmla="*/ 741680 h 2128862"/>
              <a:gd name="connsiteX17229" fmla="*/ 1795721 w 2482948"/>
              <a:gd name="connsiteY17229" fmla="*/ 741761 h 2128862"/>
              <a:gd name="connsiteX17230" fmla="*/ 1795623 w 2482948"/>
              <a:gd name="connsiteY17230" fmla="*/ 741954 h 2128862"/>
              <a:gd name="connsiteX17231" fmla="*/ 1794127 w 2482948"/>
              <a:gd name="connsiteY17231" fmla="*/ 744879 h 2128862"/>
              <a:gd name="connsiteX17232" fmla="*/ 1797413 w 2482948"/>
              <a:gd name="connsiteY17232" fmla="*/ 745980 h 2128862"/>
              <a:gd name="connsiteX17233" fmla="*/ 1799461 w 2482948"/>
              <a:gd name="connsiteY17233" fmla="*/ 746667 h 2128862"/>
              <a:gd name="connsiteX17234" fmla="*/ 1801402 w 2482948"/>
              <a:gd name="connsiteY17234" fmla="*/ 743353 h 2128862"/>
              <a:gd name="connsiteX17235" fmla="*/ 768900 w 2482948"/>
              <a:gd name="connsiteY17235" fmla="*/ 741590 h 2128862"/>
              <a:gd name="connsiteX17236" fmla="*/ 766712 w 2482948"/>
              <a:gd name="connsiteY17236" fmla="*/ 744050 h 2128862"/>
              <a:gd name="connsiteX17237" fmla="*/ 767517 w 2482948"/>
              <a:gd name="connsiteY17237" fmla="*/ 744336 h 2128862"/>
              <a:gd name="connsiteX17238" fmla="*/ 768038 w 2482948"/>
              <a:gd name="connsiteY17238" fmla="*/ 744520 h 2128862"/>
              <a:gd name="connsiteX17239" fmla="*/ 770183 w 2482948"/>
              <a:gd name="connsiteY17239" fmla="*/ 742028 h 2128862"/>
              <a:gd name="connsiteX17240" fmla="*/ 769332 w 2482948"/>
              <a:gd name="connsiteY17240" fmla="*/ 741738 h 2128862"/>
              <a:gd name="connsiteX17241" fmla="*/ 1817847 w 2482948"/>
              <a:gd name="connsiteY17241" fmla="*/ 740762 h 2128862"/>
              <a:gd name="connsiteX17242" fmla="*/ 1816190 w 2482948"/>
              <a:gd name="connsiteY17242" fmla="*/ 744110 h 2128862"/>
              <a:gd name="connsiteX17243" fmla="*/ 1822642 w 2482948"/>
              <a:gd name="connsiteY17243" fmla="*/ 746042 h 2128862"/>
              <a:gd name="connsiteX17244" fmla="*/ 1824157 w 2482948"/>
              <a:gd name="connsiteY17244" fmla="*/ 746495 h 2128862"/>
              <a:gd name="connsiteX17245" fmla="*/ 1829880 w 2482948"/>
              <a:gd name="connsiteY17245" fmla="*/ 748209 h 2128862"/>
              <a:gd name="connsiteX17246" fmla="*/ 1832612 w 2482948"/>
              <a:gd name="connsiteY17246" fmla="*/ 743321 h 2128862"/>
              <a:gd name="connsiteX17247" fmla="*/ 1824290 w 2482948"/>
              <a:gd name="connsiteY17247" fmla="*/ 741312 h 2128862"/>
              <a:gd name="connsiteX17248" fmla="*/ 1821018 w 2482948"/>
              <a:gd name="connsiteY17248" fmla="*/ 740903 h 2128862"/>
              <a:gd name="connsiteX17249" fmla="*/ 2442154 w 2482948"/>
              <a:gd name="connsiteY17249" fmla="*/ 740761 h 2128862"/>
              <a:gd name="connsiteX17250" fmla="*/ 2445255 w 2482948"/>
              <a:gd name="connsiteY17250" fmla="*/ 817518 h 2128862"/>
              <a:gd name="connsiteX17251" fmla="*/ 2427575 w 2482948"/>
              <a:gd name="connsiteY17251" fmla="*/ 912296 h 2128862"/>
              <a:gd name="connsiteX17252" fmla="*/ 2257561 w 2482948"/>
              <a:gd name="connsiteY17252" fmla="*/ 1469906 h 2128862"/>
              <a:gd name="connsiteX17253" fmla="*/ 2220065 w 2482948"/>
              <a:gd name="connsiteY17253" fmla="*/ 1570470 h 2128862"/>
              <a:gd name="connsiteX17254" fmla="*/ 2217490 w 2482948"/>
              <a:gd name="connsiteY17254" fmla="*/ 1575202 h 2128862"/>
              <a:gd name="connsiteX17255" fmla="*/ 2170438 w 2482948"/>
              <a:gd name="connsiteY17255" fmla="*/ 1661659 h 2128862"/>
              <a:gd name="connsiteX17256" fmla="*/ 2240464 w 2482948"/>
              <a:gd name="connsiteY17256" fmla="*/ 1542295 h 2128862"/>
              <a:gd name="connsiteX17257" fmla="*/ 2332295 w 2482948"/>
              <a:gd name="connsiteY17257" fmla="*/ 1260043 h 2128862"/>
              <a:gd name="connsiteX17258" fmla="*/ 2436674 w 2482948"/>
              <a:gd name="connsiteY17258" fmla="*/ 910502 h 2128862"/>
              <a:gd name="connsiteX17259" fmla="*/ 2448138 w 2482948"/>
              <a:gd name="connsiteY17259" fmla="*/ 835480 h 2128862"/>
              <a:gd name="connsiteX17260" fmla="*/ 2450238 w 2482948"/>
              <a:gd name="connsiteY17260" fmla="*/ 808644 h 2128862"/>
              <a:gd name="connsiteX17261" fmla="*/ 2449443 w 2482948"/>
              <a:gd name="connsiteY17261" fmla="*/ 800869 h 2128862"/>
              <a:gd name="connsiteX17262" fmla="*/ 2446616 w 2482948"/>
              <a:gd name="connsiteY17262" fmla="*/ 773236 h 2128862"/>
              <a:gd name="connsiteX17263" fmla="*/ 2444394 w 2482948"/>
              <a:gd name="connsiteY17263" fmla="*/ 751509 h 2128862"/>
              <a:gd name="connsiteX17264" fmla="*/ 2443645 w 2482948"/>
              <a:gd name="connsiteY17264" fmla="*/ 747649 h 2128862"/>
              <a:gd name="connsiteX17265" fmla="*/ 2443427 w 2482948"/>
              <a:gd name="connsiteY17265" fmla="*/ 746527 h 2128862"/>
              <a:gd name="connsiteX17266" fmla="*/ 2443111 w 2482948"/>
              <a:gd name="connsiteY17266" fmla="*/ 744902 h 2128862"/>
              <a:gd name="connsiteX17267" fmla="*/ 2016294 w 2482948"/>
              <a:gd name="connsiteY17267" fmla="*/ 740594 h 2128862"/>
              <a:gd name="connsiteX17268" fmla="*/ 2015546 w 2482948"/>
              <a:gd name="connsiteY17268" fmla="*/ 743663 h 2128862"/>
              <a:gd name="connsiteX17269" fmla="*/ 2017011 w 2482948"/>
              <a:gd name="connsiteY17269" fmla="*/ 744297 h 2128862"/>
              <a:gd name="connsiteX17270" fmla="*/ 2019156 w 2482948"/>
              <a:gd name="connsiteY17270" fmla="*/ 741591 h 2128862"/>
              <a:gd name="connsiteX17271" fmla="*/ 2019077 w 2482948"/>
              <a:gd name="connsiteY17271" fmla="*/ 741563 h 2128862"/>
              <a:gd name="connsiteX17272" fmla="*/ 2018476 w 2482948"/>
              <a:gd name="connsiteY17272" fmla="*/ 741354 h 2128862"/>
              <a:gd name="connsiteX17273" fmla="*/ 1808465 w 2482948"/>
              <a:gd name="connsiteY17273" fmla="*/ 740346 h 2128862"/>
              <a:gd name="connsiteX17274" fmla="*/ 1808135 w 2482948"/>
              <a:gd name="connsiteY17274" fmla="*/ 740905 h 2128862"/>
              <a:gd name="connsiteX17275" fmla="*/ 1807737 w 2482948"/>
              <a:gd name="connsiteY17275" fmla="*/ 741579 h 2128862"/>
              <a:gd name="connsiteX17276" fmla="*/ 1811105 w 2482948"/>
              <a:gd name="connsiteY17276" fmla="*/ 742587 h 2128862"/>
              <a:gd name="connsiteX17277" fmla="*/ 1811238 w 2482948"/>
              <a:gd name="connsiteY17277" fmla="*/ 742627 h 2128862"/>
              <a:gd name="connsiteX17278" fmla="*/ 1811962 w 2482948"/>
              <a:gd name="connsiteY17278" fmla="*/ 741163 h 2128862"/>
              <a:gd name="connsiteX17279" fmla="*/ 1812160 w 2482948"/>
              <a:gd name="connsiteY17279" fmla="*/ 740764 h 2128862"/>
              <a:gd name="connsiteX17280" fmla="*/ 1812283 w 2482948"/>
              <a:gd name="connsiteY17280" fmla="*/ 740515 h 2128862"/>
              <a:gd name="connsiteX17281" fmla="*/ 1811862 w 2482948"/>
              <a:gd name="connsiteY17281" fmla="*/ 740497 h 2128862"/>
              <a:gd name="connsiteX17282" fmla="*/ 1810354 w 2482948"/>
              <a:gd name="connsiteY17282" fmla="*/ 740430 h 2128862"/>
              <a:gd name="connsiteX17283" fmla="*/ 1802775 w 2482948"/>
              <a:gd name="connsiteY17283" fmla="*/ 740093 h 2128862"/>
              <a:gd name="connsiteX17284" fmla="*/ 1803231 w 2482948"/>
              <a:gd name="connsiteY17284" fmla="*/ 740230 h 2128862"/>
              <a:gd name="connsiteX17285" fmla="*/ 1803277 w 2482948"/>
              <a:gd name="connsiteY17285" fmla="*/ 740151 h 2128862"/>
              <a:gd name="connsiteX17286" fmla="*/ 1803291 w 2482948"/>
              <a:gd name="connsiteY17286" fmla="*/ 740128 h 2128862"/>
              <a:gd name="connsiteX17287" fmla="*/ 1803298 w 2482948"/>
              <a:gd name="connsiteY17287" fmla="*/ 740116 h 2128862"/>
              <a:gd name="connsiteX17288" fmla="*/ 1803294 w 2482948"/>
              <a:gd name="connsiteY17288" fmla="*/ 740116 h 2128862"/>
              <a:gd name="connsiteX17289" fmla="*/ 1803065 w 2482948"/>
              <a:gd name="connsiteY17289" fmla="*/ 740106 h 2128862"/>
              <a:gd name="connsiteX17290" fmla="*/ 1091187 w 2482948"/>
              <a:gd name="connsiteY17290" fmla="*/ 739938 h 2128862"/>
              <a:gd name="connsiteX17291" fmla="*/ 1090078 w 2482948"/>
              <a:gd name="connsiteY17291" fmla="*/ 747201 h 2128862"/>
              <a:gd name="connsiteX17292" fmla="*/ 1091301 w 2482948"/>
              <a:gd name="connsiteY17292" fmla="*/ 747272 h 2128862"/>
              <a:gd name="connsiteX17293" fmla="*/ 1788940 w 2482948"/>
              <a:gd name="connsiteY17293" fmla="*/ 739655 h 2128862"/>
              <a:gd name="connsiteX17294" fmla="*/ 1784957 w 2482948"/>
              <a:gd name="connsiteY17294" fmla="*/ 740146 h 2128862"/>
              <a:gd name="connsiteX17295" fmla="*/ 1781566 w 2482948"/>
              <a:gd name="connsiteY17295" fmla="*/ 740564 h 2128862"/>
              <a:gd name="connsiteX17296" fmla="*/ 1782270 w 2482948"/>
              <a:gd name="connsiteY17296" fmla="*/ 740903 h 2128862"/>
              <a:gd name="connsiteX17297" fmla="*/ 1787738 w 2482948"/>
              <a:gd name="connsiteY17297" fmla="*/ 742736 h 2128862"/>
              <a:gd name="connsiteX17298" fmla="*/ 1788429 w 2482948"/>
              <a:gd name="connsiteY17298" fmla="*/ 741437 h 2128862"/>
              <a:gd name="connsiteX17299" fmla="*/ 1789024 w 2482948"/>
              <a:gd name="connsiteY17299" fmla="*/ 740319 h 2128862"/>
              <a:gd name="connsiteX17300" fmla="*/ 1789318 w 2482948"/>
              <a:gd name="connsiteY17300" fmla="*/ 739767 h 2128862"/>
              <a:gd name="connsiteX17301" fmla="*/ 2328618 w 2482948"/>
              <a:gd name="connsiteY17301" fmla="*/ 739468 h 2128862"/>
              <a:gd name="connsiteX17302" fmla="*/ 2320207 w 2482948"/>
              <a:gd name="connsiteY17302" fmla="*/ 749121 h 2128862"/>
              <a:gd name="connsiteX17303" fmla="*/ 2323118 w 2482948"/>
              <a:gd name="connsiteY17303" fmla="*/ 764045 h 2128862"/>
              <a:gd name="connsiteX17304" fmla="*/ 2330785 w 2482948"/>
              <a:gd name="connsiteY17304" fmla="*/ 753619 h 2128862"/>
              <a:gd name="connsiteX17305" fmla="*/ 2332217 w 2482948"/>
              <a:gd name="connsiteY17305" fmla="*/ 751672 h 2128862"/>
              <a:gd name="connsiteX17306" fmla="*/ 1755797 w 2482948"/>
              <a:gd name="connsiteY17306" fmla="*/ 739386 h 2128862"/>
              <a:gd name="connsiteX17307" fmla="*/ 1755222 w 2482948"/>
              <a:gd name="connsiteY17307" fmla="*/ 740418 h 2128862"/>
              <a:gd name="connsiteX17308" fmla="*/ 1755603 w 2482948"/>
              <a:gd name="connsiteY17308" fmla="*/ 740603 h 2128862"/>
              <a:gd name="connsiteX17309" fmla="*/ 1756986 w 2482948"/>
              <a:gd name="connsiteY17309" fmla="*/ 740122 h 2128862"/>
              <a:gd name="connsiteX17310" fmla="*/ 2134083 w 2482948"/>
              <a:gd name="connsiteY17310" fmla="*/ 739146 h 2128862"/>
              <a:gd name="connsiteX17311" fmla="*/ 2121319 w 2482948"/>
              <a:gd name="connsiteY17311" fmla="*/ 742284 h 2128862"/>
              <a:gd name="connsiteX17312" fmla="*/ 2120765 w 2482948"/>
              <a:gd name="connsiteY17312" fmla="*/ 745339 h 2128862"/>
              <a:gd name="connsiteX17313" fmla="*/ 2120725 w 2482948"/>
              <a:gd name="connsiteY17313" fmla="*/ 745558 h 2128862"/>
              <a:gd name="connsiteX17314" fmla="*/ 2120446 w 2482948"/>
              <a:gd name="connsiteY17314" fmla="*/ 747098 h 2128862"/>
              <a:gd name="connsiteX17315" fmla="*/ 2129389 w 2482948"/>
              <a:gd name="connsiteY17315" fmla="*/ 742925 h 2128862"/>
              <a:gd name="connsiteX17316" fmla="*/ 1887954 w 2482948"/>
              <a:gd name="connsiteY17316" fmla="*/ 738956 h 2128862"/>
              <a:gd name="connsiteX17317" fmla="*/ 1887444 w 2482948"/>
              <a:gd name="connsiteY17317" fmla="*/ 740329 h 2128862"/>
              <a:gd name="connsiteX17318" fmla="*/ 1887938 w 2482948"/>
              <a:gd name="connsiteY17318" fmla="*/ 740516 h 2128862"/>
              <a:gd name="connsiteX17319" fmla="*/ 1887985 w 2482948"/>
              <a:gd name="connsiteY17319" fmla="*/ 740534 h 2128862"/>
              <a:gd name="connsiteX17320" fmla="*/ 1888083 w 2482948"/>
              <a:gd name="connsiteY17320" fmla="*/ 740563 h 2128862"/>
              <a:gd name="connsiteX17321" fmla="*/ 1888305 w 2482948"/>
              <a:gd name="connsiteY17321" fmla="*/ 740628 h 2128862"/>
              <a:gd name="connsiteX17322" fmla="*/ 1888386 w 2482948"/>
              <a:gd name="connsiteY17322" fmla="*/ 740687 h 2128862"/>
              <a:gd name="connsiteX17323" fmla="*/ 1892037 w 2482948"/>
              <a:gd name="connsiteY17323" fmla="*/ 742072 h 2128862"/>
              <a:gd name="connsiteX17324" fmla="*/ 2026394 w 2482948"/>
              <a:gd name="connsiteY17324" fmla="*/ 738884 h 2128862"/>
              <a:gd name="connsiteX17325" fmla="*/ 2026025 w 2482948"/>
              <a:gd name="connsiteY17325" fmla="*/ 739351 h 2128862"/>
              <a:gd name="connsiteX17326" fmla="*/ 2031246 w 2482948"/>
              <a:gd name="connsiteY17326" fmla="*/ 741240 h 2128862"/>
              <a:gd name="connsiteX17327" fmla="*/ 2027404 w 2482948"/>
              <a:gd name="connsiteY17327" fmla="*/ 739375 h 2128862"/>
              <a:gd name="connsiteX17328" fmla="*/ 1997493 w 2482948"/>
              <a:gd name="connsiteY17328" fmla="*/ 738781 h 2128862"/>
              <a:gd name="connsiteX17329" fmla="*/ 1998377 w 2482948"/>
              <a:gd name="connsiteY17329" fmla="*/ 739816 h 2128862"/>
              <a:gd name="connsiteX17330" fmla="*/ 1998903 w 2482948"/>
              <a:gd name="connsiteY17330" fmla="*/ 740432 h 2128862"/>
              <a:gd name="connsiteX17331" fmla="*/ 1999242 w 2482948"/>
              <a:gd name="connsiteY17331" fmla="*/ 740829 h 2128862"/>
              <a:gd name="connsiteX17332" fmla="*/ 2003237 w 2482948"/>
              <a:gd name="connsiteY17332" fmla="*/ 744179 h 2128862"/>
              <a:gd name="connsiteX17333" fmla="*/ 2007465 w 2482948"/>
              <a:gd name="connsiteY17333" fmla="*/ 747725 h 2128862"/>
              <a:gd name="connsiteX17334" fmla="*/ 2009969 w 2482948"/>
              <a:gd name="connsiteY17334" fmla="*/ 748934 h 2128862"/>
              <a:gd name="connsiteX17335" fmla="*/ 2010119 w 2482948"/>
              <a:gd name="connsiteY17335" fmla="*/ 748320 h 2128862"/>
              <a:gd name="connsiteX17336" fmla="*/ 2010304 w 2482948"/>
              <a:gd name="connsiteY17336" fmla="*/ 747562 h 2128862"/>
              <a:gd name="connsiteX17337" fmla="*/ 663703 w 2482948"/>
              <a:gd name="connsiteY17337" fmla="*/ 738064 h 2128862"/>
              <a:gd name="connsiteX17338" fmla="*/ 659333 w 2482948"/>
              <a:gd name="connsiteY17338" fmla="*/ 742978 h 2128862"/>
              <a:gd name="connsiteX17339" fmla="*/ 661955 w 2482948"/>
              <a:gd name="connsiteY17339" fmla="*/ 747017 h 2128862"/>
              <a:gd name="connsiteX17340" fmla="*/ 666134 w 2482948"/>
              <a:gd name="connsiteY17340" fmla="*/ 753455 h 2128862"/>
              <a:gd name="connsiteX17341" fmla="*/ 671204 w 2482948"/>
              <a:gd name="connsiteY17341" fmla="*/ 747791 h 2128862"/>
              <a:gd name="connsiteX17342" fmla="*/ 663710 w 2482948"/>
              <a:gd name="connsiteY17342" fmla="*/ 738073 h 2128862"/>
              <a:gd name="connsiteX17343" fmla="*/ 639792 w 2482948"/>
              <a:gd name="connsiteY17343" fmla="*/ 737354 h 2128862"/>
              <a:gd name="connsiteX17344" fmla="*/ 638301 w 2482948"/>
              <a:gd name="connsiteY17344" fmla="*/ 739016 h 2128862"/>
              <a:gd name="connsiteX17345" fmla="*/ 639748 w 2482948"/>
              <a:gd name="connsiteY17345" fmla="*/ 744762 h 2128862"/>
              <a:gd name="connsiteX17346" fmla="*/ 643296 w 2482948"/>
              <a:gd name="connsiteY17346" fmla="*/ 752421 h 2128862"/>
              <a:gd name="connsiteX17347" fmla="*/ 645225 w 2482948"/>
              <a:gd name="connsiteY17347" fmla="*/ 750254 h 2128862"/>
              <a:gd name="connsiteX17348" fmla="*/ 646035 w 2482948"/>
              <a:gd name="connsiteY17348" fmla="*/ 749344 h 2128862"/>
              <a:gd name="connsiteX17349" fmla="*/ 645693 w 2482948"/>
              <a:gd name="connsiteY17349" fmla="*/ 748687 h 2128862"/>
              <a:gd name="connsiteX17350" fmla="*/ 2216998 w 2482948"/>
              <a:gd name="connsiteY17350" fmla="*/ 736115 h 2128862"/>
              <a:gd name="connsiteX17351" fmla="*/ 2204177 w 2482948"/>
              <a:gd name="connsiteY17351" fmla="*/ 744861 h 2128862"/>
              <a:gd name="connsiteX17352" fmla="*/ 2203274 w 2482948"/>
              <a:gd name="connsiteY17352" fmla="*/ 745477 h 2128862"/>
              <a:gd name="connsiteX17353" fmla="*/ 2203125 w 2482948"/>
              <a:gd name="connsiteY17353" fmla="*/ 745579 h 2128862"/>
              <a:gd name="connsiteX17354" fmla="*/ 2202960 w 2482948"/>
              <a:gd name="connsiteY17354" fmla="*/ 753588 h 2128862"/>
              <a:gd name="connsiteX17355" fmla="*/ 2201480 w 2482948"/>
              <a:gd name="connsiteY17355" fmla="*/ 766912 h 2128862"/>
              <a:gd name="connsiteX17356" fmla="*/ 2211633 w 2482948"/>
              <a:gd name="connsiteY17356" fmla="*/ 759263 h 2128862"/>
              <a:gd name="connsiteX17357" fmla="*/ 2218034 w 2482948"/>
              <a:gd name="connsiteY17357" fmla="*/ 754441 h 2128862"/>
              <a:gd name="connsiteX17358" fmla="*/ 1842727 w 2482948"/>
              <a:gd name="connsiteY17358" fmla="*/ 735997 h 2128862"/>
              <a:gd name="connsiteX17359" fmla="*/ 1841759 w 2482948"/>
              <a:gd name="connsiteY17359" fmla="*/ 738020 h 2128862"/>
              <a:gd name="connsiteX17360" fmla="*/ 1841230 w 2482948"/>
              <a:gd name="connsiteY17360" fmla="*/ 739126 h 2128862"/>
              <a:gd name="connsiteX17361" fmla="*/ 1844458 w 2482948"/>
              <a:gd name="connsiteY17361" fmla="*/ 739525 h 2128862"/>
              <a:gd name="connsiteX17362" fmla="*/ 1856993 w 2482948"/>
              <a:gd name="connsiteY17362" fmla="*/ 742259 h 2128862"/>
              <a:gd name="connsiteX17363" fmla="*/ 1856995 w 2482948"/>
              <a:gd name="connsiteY17363" fmla="*/ 742254 h 2128862"/>
              <a:gd name="connsiteX17364" fmla="*/ 1857749 w 2482948"/>
              <a:gd name="connsiteY17364" fmla="*/ 740640 h 2128862"/>
              <a:gd name="connsiteX17365" fmla="*/ 1844181 w 2482948"/>
              <a:gd name="connsiteY17365" fmla="*/ 736354 h 2128862"/>
              <a:gd name="connsiteX17366" fmla="*/ 2310121 w 2482948"/>
              <a:gd name="connsiteY17366" fmla="*/ 735876 h 2128862"/>
              <a:gd name="connsiteX17367" fmla="*/ 2303732 w 2482948"/>
              <a:gd name="connsiteY17367" fmla="*/ 742061 h 2128862"/>
              <a:gd name="connsiteX17368" fmla="*/ 2301977 w 2482948"/>
              <a:gd name="connsiteY17368" fmla="*/ 743760 h 2128862"/>
              <a:gd name="connsiteX17369" fmla="*/ 2299697 w 2482948"/>
              <a:gd name="connsiteY17369" fmla="*/ 745967 h 2128862"/>
              <a:gd name="connsiteX17370" fmla="*/ 2301014 w 2482948"/>
              <a:gd name="connsiteY17370" fmla="*/ 754049 h 2128862"/>
              <a:gd name="connsiteX17371" fmla="*/ 2302475 w 2482948"/>
              <a:gd name="connsiteY17371" fmla="*/ 763012 h 2128862"/>
              <a:gd name="connsiteX17372" fmla="*/ 2313670 w 2482948"/>
              <a:gd name="connsiteY17372" fmla="*/ 750193 h 2128862"/>
              <a:gd name="connsiteX17373" fmla="*/ 1799077 w 2482948"/>
              <a:gd name="connsiteY17373" fmla="*/ 735203 h 2128862"/>
              <a:gd name="connsiteX17374" fmla="*/ 1798319 w 2482948"/>
              <a:gd name="connsiteY17374" fmla="*/ 736686 h 2128862"/>
              <a:gd name="connsiteX17375" fmla="*/ 1804817 w 2482948"/>
              <a:gd name="connsiteY17375" fmla="*/ 736669 h 2128862"/>
              <a:gd name="connsiteX17376" fmla="*/ 1805089 w 2482948"/>
              <a:gd name="connsiteY17376" fmla="*/ 736669 h 2128862"/>
              <a:gd name="connsiteX17377" fmla="*/ 2177980 w 2482948"/>
              <a:gd name="connsiteY17377" fmla="*/ 735161 h 2128862"/>
              <a:gd name="connsiteX17378" fmla="*/ 2162283 w 2482948"/>
              <a:gd name="connsiteY17378" fmla="*/ 744791 h 2128862"/>
              <a:gd name="connsiteX17379" fmla="*/ 2162007 w 2482948"/>
              <a:gd name="connsiteY17379" fmla="*/ 747659 h 2128862"/>
              <a:gd name="connsiteX17380" fmla="*/ 2160629 w 2482948"/>
              <a:gd name="connsiteY17380" fmla="*/ 756621 h 2128862"/>
              <a:gd name="connsiteX17381" fmla="*/ 2158725 w 2482948"/>
              <a:gd name="connsiteY17381" fmla="*/ 768457 h 2128862"/>
              <a:gd name="connsiteX17382" fmla="*/ 2161548 w 2482948"/>
              <a:gd name="connsiteY17382" fmla="*/ 766584 h 2128862"/>
              <a:gd name="connsiteX17383" fmla="*/ 2176628 w 2482948"/>
              <a:gd name="connsiteY17383" fmla="*/ 756578 h 2128862"/>
              <a:gd name="connsiteX17384" fmla="*/ 2177589 w 2482948"/>
              <a:gd name="connsiteY17384" fmla="*/ 750002 h 2128862"/>
              <a:gd name="connsiteX17385" fmla="*/ 2254434 w 2482948"/>
              <a:gd name="connsiteY17385" fmla="*/ 734817 h 2128862"/>
              <a:gd name="connsiteX17386" fmla="*/ 2251496 w 2482948"/>
              <a:gd name="connsiteY17386" fmla="*/ 736354 h 2128862"/>
              <a:gd name="connsiteX17387" fmla="*/ 2249704 w 2482948"/>
              <a:gd name="connsiteY17387" fmla="*/ 737181 h 2128862"/>
              <a:gd name="connsiteX17388" fmla="*/ 2242035 w 2482948"/>
              <a:gd name="connsiteY17388" fmla="*/ 742974 h 2128862"/>
              <a:gd name="connsiteX17389" fmla="*/ 2242947 w 2482948"/>
              <a:gd name="connsiteY17389" fmla="*/ 759517 h 2128862"/>
              <a:gd name="connsiteX17390" fmla="*/ 2242687 w 2482948"/>
              <a:gd name="connsiteY17390" fmla="*/ 761772 h 2128862"/>
              <a:gd name="connsiteX17391" fmla="*/ 2247968 w 2482948"/>
              <a:gd name="connsiteY17391" fmla="*/ 757440 h 2128862"/>
              <a:gd name="connsiteX17392" fmla="*/ 2256507 w 2482948"/>
              <a:gd name="connsiteY17392" fmla="*/ 750435 h 2128862"/>
              <a:gd name="connsiteX17393" fmla="*/ 2017735 w 2482948"/>
              <a:gd name="connsiteY17393" fmla="*/ 734681 h 2128862"/>
              <a:gd name="connsiteX17394" fmla="*/ 2017361 w 2482948"/>
              <a:gd name="connsiteY17394" fmla="*/ 736218 h 2128862"/>
              <a:gd name="connsiteX17395" fmla="*/ 2022066 w 2482948"/>
              <a:gd name="connsiteY17395" fmla="*/ 737920 h 2128862"/>
              <a:gd name="connsiteX17396" fmla="*/ 2022083 w 2482948"/>
              <a:gd name="connsiteY17396" fmla="*/ 737898 h 2128862"/>
              <a:gd name="connsiteX17397" fmla="*/ 2022717 w 2482948"/>
              <a:gd name="connsiteY17397" fmla="*/ 737099 h 2128862"/>
              <a:gd name="connsiteX17398" fmla="*/ 903437 w 2482948"/>
              <a:gd name="connsiteY17398" fmla="*/ 734626 h 2128862"/>
              <a:gd name="connsiteX17399" fmla="*/ 903244 w 2482948"/>
              <a:gd name="connsiteY17399" fmla="*/ 734859 h 2128862"/>
              <a:gd name="connsiteX17400" fmla="*/ 903370 w 2482948"/>
              <a:gd name="connsiteY17400" fmla="*/ 734796 h 2128862"/>
              <a:gd name="connsiteX17401" fmla="*/ 903457 w 2482948"/>
              <a:gd name="connsiteY17401" fmla="*/ 734691 h 2128862"/>
              <a:gd name="connsiteX17402" fmla="*/ 903510 w 2482948"/>
              <a:gd name="connsiteY17402" fmla="*/ 734627 h 2128862"/>
              <a:gd name="connsiteX17403" fmla="*/ 1083905 w 2482948"/>
              <a:gd name="connsiteY17403" fmla="*/ 734507 h 2128862"/>
              <a:gd name="connsiteX17404" fmla="*/ 1084727 w 2482948"/>
              <a:gd name="connsiteY17404" fmla="*/ 744500 h 2128862"/>
              <a:gd name="connsiteX17405" fmla="*/ 1084916 w 2482948"/>
              <a:gd name="connsiteY17405" fmla="*/ 743391 h 2128862"/>
              <a:gd name="connsiteX17406" fmla="*/ 1085095 w 2482948"/>
              <a:gd name="connsiteY17406" fmla="*/ 742347 h 2128862"/>
              <a:gd name="connsiteX17407" fmla="*/ 1085451 w 2482948"/>
              <a:gd name="connsiteY17407" fmla="*/ 740263 h 2128862"/>
              <a:gd name="connsiteX17408" fmla="*/ 1085368 w 2482948"/>
              <a:gd name="connsiteY17408" fmla="*/ 738492 h 2128862"/>
              <a:gd name="connsiteX17409" fmla="*/ 1085182 w 2482948"/>
              <a:gd name="connsiteY17409" fmla="*/ 734530 h 2128862"/>
              <a:gd name="connsiteX17410" fmla="*/ 1084774 w 2482948"/>
              <a:gd name="connsiteY17410" fmla="*/ 734523 h 2128862"/>
              <a:gd name="connsiteX17411" fmla="*/ 1070237 w 2482948"/>
              <a:gd name="connsiteY17411" fmla="*/ 734262 h 2128862"/>
              <a:gd name="connsiteX17412" fmla="*/ 1070815 w 2482948"/>
              <a:gd name="connsiteY17412" fmla="*/ 737686 h 2128862"/>
              <a:gd name="connsiteX17413" fmla="*/ 1070966 w 2482948"/>
              <a:gd name="connsiteY17413" fmla="*/ 738579 h 2128862"/>
              <a:gd name="connsiteX17414" fmla="*/ 1071676 w 2482948"/>
              <a:gd name="connsiteY17414" fmla="*/ 742787 h 2128862"/>
              <a:gd name="connsiteX17415" fmla="*/ 1071940 w 2482948"/>
              <a:gd name="connsiteY17415" fmla="*/ 744057 h 2128862"/>
              <a:gd name="connsiteX17416" fmla="*/ 1072378 w 2482948"/>
              <a:gd name="connsiteY17416" fmla="*/ 746167 h 2128862"/>
              <a:gd name="connsiteX17417" fmla="*/ 1073811 w 2482948"/>
              <a:gd name="connsiteY17417" fmla="*/ 746251 h 2128862"/>
              <a:gd name="connsiteX17418" fmla="*/ 1073958 w 2482948"/>
              <a:gd name="connsiteY17418" fmla="*/ 746259 h 2128862"/>
              <a:gd name="connsiteX17419" fmla="*/ 1073995 w 2482948"/>
              <a:gd name="connsiteY17419" fmla="*/ 745638 h 2128862"/>
              <a:gd name="connsiteX17420" fmla="*/ 1074112 w 2482948"/>
              <a:gd name="connsiteY17420" fmla="*/ 743667 h 2128862"/>
              <a:gd name="connsiteX17421" fmla="*/ 1072893 w 2482948"/>
              <a:gd name="connsiteY17421" fmla="*/ 734309 h 2128862"/>
              <a:gd name="connsiteX17422" fmla="*/ 1732498 w 2482948"/>
              <a:gd name="connsiteY17422" fmla="*/ 734245 h 2128862"/>
              <a:gd name="connsiteX17423" fmla="*/ 1722004 w 2482948"/>
              <a:gd name="connsiteY17423" fmla="*/ 753737 h 2128862"/>
              <a:gd name="connsiteX17424" fmla="*/ 1705798 w 2482948"/>
              <a:gd name="connsiteY17424" fmla="*/ 817106 h 2128862"/>
              <a:gd name="connsiteX17425" fmla="*/ 1704886 w 2482948"/>
              <a:gd name="connsiteY17425" fmla="*/ 826329 h 2128862"/>
              <a:gd name="connsiteX17426" fmla="*/ 1710546 w 2482948"/>
              <a:gd name="connsiteY17426" fmla="*/ 813046 h 2128862"/>
              <a:gd name="connsiteX17427" fmla="*/ 1723497 w 2482948"/>
              <a:gd name="connsiteY17427" fmla="*/ 782654 h 2128862"/>
              <a:gd name="connsiteX17428" fmla="*/ 1732410 w 2482948"/>
              <a:gd name="connsiteY17428" fmla="*/ 761737 h 2128862"/>
              <a:gd name="connsiteX17429" fmla="*/ 1734080 w 2482948"/>
              <a:gd name="connsiteY17429" fmla="*/ 758630 h 2128862"/>
              <a:gd name="connsiteX17430" fmla="*/ 1733735 w 2482948"/>
              <a:gd name="connsiteY17430" fmla="*/ 751106 h 2128862"/>
              <a:gd name="connsiteX17431" fmla="*/ 1733735 w 2482948"/>
              <a:gd name="connsiteY17431" fmla="*/ 750554 h 2128862"/>
              <a:gd name="connsiteX17432" fmla="*/ 1733735 w 2482948"/>
              <a:gd name="connsiteY17432" fmla="*/ 749452 h 2128862"/>
              <a:gd name="connsiteX17433" fmla="*/ 1733735 w 2482948"/>
              <a:gd name="connsiteY17433" fmla="*/ 749314 h 2128862"/>
              <a:gd name="connsiteX17434" fmla="*/ 1736344 w 2482948"/>
              <a:gd name="connsiteY17434" fmla="*/ 745008 h 2128862"/>
              <a:gd name="connsiteX17435" fmla="*/ 1736916 w 2482948"/>
              <a:gd name="connsiteY17435" fmla="*/ 744034 h 2128862"/>
              <a:gd name="connsiteX17436" fmla="*/ 1060393 w 2482948"/>
              <a:gd name="connsiteY17436" fmla="*/ 734085 h 2128862"/>
              <a:gd name="connsiteX17437" fmla="*/ 1063353 w 2482948"/>
              <a:gd name="connsiteY17437" fmla="*/ 739089 h 2128862"/>
              <a:gd name="connsiteX17438" fmla="*/ 1064089 w 2482948"/>
              <a:gd name="connsiteY17438" fmla="*/ 742273 h 2128862"/>
              <a:gd name="connsiteX17439" fmla="*/ 1064888 w 2482948"/>
              <a:gd name="connsiteY17439" fmla="*/ 745730 h 2128862"/>
              <a:gd name="connsiteX17440" fmla="*/ 1065472 w 2482948"/>
              <a:gd name="connsiteY17440" fmla="*/ 745764 h 2128862"/>
              <a:gd name="connsiteX17441" fmla="*/ 1065472 w 2482948"/>
              <a:gd name="connsiteY17441" fmla="*/ 745762 h 2128862"/>
              <a:gd name="connsiteX17442" fmla="*/ 1065926 w 2482948"/>
              <a:gd name="connsiteY17442" fmla="*/ 739283 h 2128862"/>
              <a:gd name="connsiteX17443" fmla="*/ 1065321 w 2482948"/>
              <a:gd name="connsiteY17443" fmla="*/ 735978 h 2128862"/>
              <a:gd name="connsiteX17444" fmla="*/ 1064989 w 2482948"/>
              <a:gd name="connsiteY17444" fmla="*/ 734168 h 2128862"/>
              <a:gd name="connsiteX17445" fmla="*/ 1040939 w 2482948"/>
              <a:gd name="connsiteY17445" fmla="*/ 733736 h 2128862"/>
              <a:gd name="connsiteX17446" fmla="*/ 1048103 w 2482948"/>
              <a:gd name="connsiteY17446" fmla="*/ 744749 h 2128862"/>
              <a:gd name="connsiteX17447" fmla="*/ 1059533 w 2482948"/>
              <a:gd name="connsiteY17447" fmla="*/ 745417 h 2128862"/>
              <a:gd name="connsiteX17448" fmla="*/ 1058636 w 2482948"/>
              <a:gd name="connsiteY17448" fmla="*/ 741458 h 2128862"/>
              <a:gd name="connsiteX17449" fmla="*/ 1058542 w 2482948"/>
              <a:gd name="connsiteY17449" fmla="*/ 741041 h 2128862"/>
              <a:gd name="connsiteX17450" fmla="*/ 1058541 w 2482948"/>
              <a:gd name="connsiteY17450" fmla="*/ 741040 h 2128862"/>
              <a:gd name="connsiteX17451" fmla="*/ 1058143 w 2482948"/>
              <a:gd name="connsiteY17451" fmla="*/ 740377 h 2128862"/>
              <a:gd name="connsiteX17452" fmla="*/ 1054296 w 2482948"/>
              <a:gd name="connsiteY17452" fmla="*/ 733976 h 2128862"/>
              <a:gd name="connsiteX17453" fmla="*/ 1044909 w 2482948"/>
              <a:gd name="connsiteY17453" fmla="*/ 733807 h 2128862"/>
              <a:gd name="connsiteX17454" fmla="*/ 2077382 w 2482948"/>
              <a:gd name="connsiteY17454" fmla="*/ 733616 h 2128862"/>
              <a:gd name="connsiteX17455" fmla="*/ 2061918 w 2482948"/>
              <a:gd name="connsiteY17455" fmla="*/ 734410 h 2128862"/>
              <a:gd name="connsiteX17456" fmla="*/ 2061499 w 2482948"/>
              <a:gd name="connsiteY17456" fmla="*/ 734959 h 2128862"/>
              <a:gd name="connsiteX17457" fmla="*/ 2061410 w 2482948"/>
              <a:gd name="connsiteY17457" fmla="*/ 735075 h 2128862"/>
              <a:gd name="connsiteX17458" fmla="*/ 2061029 w 2482948"/>
              <a:gd name="connsiteY17458" fmla="*/ 735574 h 2128862"/>
              <a:gd name="connsiteX17459" fmla="*/ 2061116 w 2482948"/>
              <a:gd name="connsiteY17459" fmla="*/ 735576 h 2128862"/>
              <a:gd name="connsiteX17460" fmla="*/ 2076839 w 2482948"/>
              <a:gd name="connsiteY17460" fmla="*/ 736034 h 2128862"/>
              <a:gd name="connsiteX17461" fmla="*/ 2077069 w 2482948"/>
              <a:gd name="connsiteY17461" fmla="*/ 734836 h 2128862"/>
              <a:gd name="connsiteX17462" fmla="*/ 1026472 w 2482948"/>
              <a:gd name="connsiteY17462" fmla="*/ 733477 h 2128862"/>
              <a:gd name="connsiteX17463" fmla="*/ 1026345 w 2482948"/>
              <a:gd name="connsiteY17463" fmla="*/ 735503 h 2128862"/>
              <a:gd name="connsiteX17464" fmla="*/ 1026329 w 2482948"/>
              <a:gd name="connsiteY17464" fmla="*/ 735753 h 2128862"/>
              <a:gd name="connsiteX17465" fmla="*/ 1032384 w 2482948"/>
              <a:gd name="connsiteY17465" fmla="*/ 743831 h 2128862"/>
              <a:gd name="connsiteX17466" fmla="*/ 1036363 w 2482948"/>
              <a:gd name="connsiteY17466" fmla="*/ 744063 h 2128862"/>
              <a:gd name="connsiteX17467" fmla="*/ 1042607 w 2482948"/>
              <a:gd name="connsiteY17467" fmla="*/ 744428 h 2128862"/>
              <a:gd name="connsiteX17468" fmla="*/ 1035469 w 2482948"/>
              <a:gd name="connsiteY17468" fmla="*/ 733638 h 2128862"/>
              <a:gd name="connsiteX17469" fmla="*/ 738986 w 2482948"/>
              <a:gd name="connsiteY17469" fmla="*/ 733362 h 2128862"/>
              <a:gd name="connsiteX17470" fmla="*/ 737616 w 2482948"/>
              <a:gd name="connsiteY17470" fmla="*/ 734898 h 2128862"/>
              <a:gd name="connsiteX17471" fmla="*/ 746183 w 2482948"/>
              <a:gd name="connsiteY17471" fmla="*/ 739717 h 2128862"/>
              <a:gd name="connsiteX17472" fmla="*/ 752205 w 2482948"/>
              <a:gd name="connsiteY17472" fmla="*/ 743105 h 2128862"/>
              <a:gd name="connsiteX17473" fmla="*/ 753118 w 2482948"/>
              <a:gd name="connsiteY17473" fmla="*/ 742084 h 2128862"/>
              <a:gd name="connsiteX17474" fmla="*/ 745895 w 2482948"/>
              <a:gd name="connsiteY17474" fmla="*/ 737625 h 2128862"/>
              <a:gd name="connsiteX17475" fmla="*/ 742050 w 2482948"/>
              <a:gd name="connsiteY17475" fmla="*/ 735252 h 2128862"/>
              <a:gd name="connsiteX17476" fmla="*/ 1769503 w 2482948"/>
              <a:gd name="connsiteY17476" fmla="*/ 733344 h 2128862"/>
              <a:gd name="connsiteX17477" fmla="*/ 1766459 w 2482948"/>
              <a:gd name="connsiteY17477" fmla="*/ 733759 h 2128862"/>
              <a:gd name="connsiteX17478" fmla="*/ 1765412 w 2482948"/>
              <a:gd name="connsiteY17478" fmla="*/ 733901 h 2128862"/>
              <a:gd name="connsiteX17479" fmla="*/ 1765349 w 2482948"/>
              <a:gd name="connsiteY17479" fmla="*/ 733910 h 2128862"/>
              <a:gd name="connsiteX17480" fmla="*/ 1769352 w 2482948"/>
              <a:gd name="connsiteY17480" fmla="*/ 735111 h 2128862"/>
              <a:gd name="connsiteX17481" fmla="*/ 1769933 w 2482948"/>
              <a:gd name="connsiteY17481" fmla="*/ 734056 h 2128862"/>
              <a:gd name="connsiteX17482" fmla="*/ 1770220 w 2482948"/>
              <a:gd name="connsiteY17482" fmla="*/ 733535 h 2128862"/>
              <a:gd name="connsiteX17483" fmla="*/ 1770028 w 2482948"/>
              <a:gd name="connsiteY17483" fmla="*/ 733484 h 2128862"/>
              <a:gd name="connsiteX17484" fmla="*/ 1769715 w 2482948"/>
              <a:gd name="connsiteY17484" fmla="*/ 733401 h 2128862"/>
              <a:gd name="connsiteX17485" fmla="*/ 2088086 w 2482948"/>
              <a:gd name="connsiteY17485" fmla="*/ 733067 h 2128862"/>
              <a:gd name="connsiteX17486" fmla="*/ 2081759 w 2482948"/>
              <a:gd name="connsiteY17486" fmla="*/ 733392 h 2128862"/>
              <a:gd name="connsiteX17487" fmla="*/ 2081069 w 2482948"/>
              <a:gd name="connsiteY17487" fmla="*/ 736076 h 2128862"/>
              <a:gd name="connsiteX17488" fmla="*/ 2081054 w 2482948"/>
              <a:gd name="connsiteY17488" fmla="*/ 736156 h 2128862"/>
              <a:gd name="connsiteX17489" fmla="*/ 2082637 w 2482948"/>
              <a:gd name="connsiteY17489" fmla="*/ 736202 h 2128862"/>
              <a:gd name="connsiteX17490" fmla="*/ 2083070 w 2482948"/>
              <a:gd name="connsiteY17490" fmla="*/ 736096 h 2128862"/>
              <a:gd name="connsiteX17491" fmla="*/ 2086489 w 2482948"/>
              <a:gd name="connsiteY17491" fmla="*/ 735252 h 2128862"/>
              <a:gd name="connsiteX17492" fmla="*/ 2087594 w 2482948"/>
              <a:gd name="connsiteY17492" fmla="*/ 733740 h 2128862"/>
              <a:gd name="connsiteX17493" fmla="*/ 2097250 w 2482948"/>
              <a:gd name="connsiteY17493" fmla="*/ 732596 h 2128862"/>
              <a:gd name="connsiteX17494" fmla="*/ 2093746 w 2482948"/>
              <a:gd name="connsiteY17494" fmla="*/ 732776 h 2128862"/>
              <a:gd name="connsiteX17495" fmla="*/ 2093442 w 2482948"/>
              <a:gd name="connsiteY17495" fmla="*/ 733192 h 2128862"/>
              <a:gd name="connsiteX17496" fmla="*/ 2093201 w 2482948"/>
              <a:gd name="connsiteY17496" fmla="*/ 733523 h 2128862"/>
              <a:gd name="connsiteX17497" fmla="*/ 2093136 w 2482948"/>
              <a:gd name="connsiteY17497" fmla="*/ 733611 h 2128862"/>
              <a:gd name="connsiteX17498" fmla="*/ 2096765 w 2482948"/>
              <a:gd name="connsiteY17498" fmla="*/ 732716 h 2128862"/>
              <a:gd name="connsiteX17499" fmla="*/ 2097757 w 2482948"/>
              <a:gd name="connsiteY17499" fmla="*/ 732471 h 2128862"/>
              <a:gd name="connsiteX17500" fmla="*/ 2097252 w 2482948"/>
              <a:gd name="connsiteY17500" fmla="*/ 732596 h 2128862"/>
              <a:gd name="connsiteX17501" fmla="*/ 2097598 w 2482948"/>
              <a:gd name="connsiteY17501" fmla="*/ 732578 h 2128862"/>
              <a:gd name="connsiteX17502" fmla="*/ 2097735 w 2482948"/>
              <a:gd name="connsiteY17502" fmla="*/ 732571 h 2128862"/>
              <a:gd name="connsiteX17503" fmla="*/ 2097746 w 2482948"/>
              <a:gd name="connsiteY17503" fmla="*/ 732523 h 2128862"/>
              <a:gd name="connsiteX17504" fmla="*/ 2097756 w 2482948"/>
              <a:gd name="connsiteY17504" fmla="*/ 732477 h 2128862"/>
              <a:gd name="connsiteX17505" fmla="*/ 1874624 w 2482948"/>
              <a:gd name="connsiteY17505" fmla="*/ 732410 h 2128862"/>
              <a:gd name="connsiteX17506" fmla="*/ 1873227 w 2482948"/>
              <a:gd name="connsiteY17506" fmla="*/ 734935 h 2128862"/>
              <a:gd name="connsiteX17507" fmla="*/ 1883293 w 2482948"/>
              <a:gd name="connsiteY17507" fmla="*/ 738754 h 2128862"/>
              <a:gd name="connsiteX17508" fmla="*/ 1884071 w 2482948"/>
              <a:gd name="connsiteY17508" fmla="*/ 736664 h 2128862"/>
              <a:gd name="connsiteX17509" fmla="*/ 1877210 w 2482948"/>
              <a:gd name="connsiteY17509" fmla="*/ 733574 h 2128862"/>
              <a:gd name="connsiteX17510" fmla="*/ 2040373 w 2482948"/>
              <a:gd name="connsiteY17510" fmla="*/ 731903 h 2128862"/>
              <a:gd name="connsiteX17511" fmla="*/ 2040170 w 2482948"/>
              <a:gd name="connsiteY17511" fmla="*/ 732977 h 2128862"/>
              <a:gd name="connsiteX17512" fmla="*/ 2045598 w 2482948"/>
              <a:gd name="connsiteY17512" fmla="*/ 735248 h 2128862"/>
              <a:gd name="connsiteX17513" fmla="*/ 2049320 w 2482948"/>
              <a:gd name="connsiteY17513" fmla="*/ 735057 h 2128862"/>
              <a:gd name="connsiteX17514" fmla="*/ 2049351 w 2482948"/>
              <a:gd name="connsiteY17514" fmla="*/ 735055 h 2128862"/>
              <a:gd name="connsiteX17515" fmla="*/ 2049906 w 2482948"/>
              <a:gd name="connsiteY17515" fmla="*/ 735250 h 2128862"/>
              <a:gd name="connsiteX17516" fmla="*/ 2055383 w 2482948"/>
              <a:gd name="connsiteY17516" fmla="*/ 735410 h 2128862"/>
              <a:gd name="connsiteX17517" fmla="*/ 2055510 w 2482948"/>
              <a:gd name="connsiteY17517" fmla="*/ 734739 h 2128862"/>
              <a:gd name="connsiteX17518" fmla="*/ 2049351 w 2482948"/>
              <a:gd name="connsiteY17518" fmla="*/ 735055 h 2128862"/>
              <a:gd name="connsiteX17519" fmla="*/ 1890590 w 2482948"/>
              <a:gd name="connsiteY17519" fmla="*/ 731862 h 2128862"/>
              <a:gd name="connsiteX17520" fmla="*/ 1889917 w 2482948"/>
              <a:gd name="connsiteY17520" fmla="*/ 733673 h 2128862"/>
              <a:gd name="connsiteX17521" fmla="*/ 1895888 w 2482948"/>
              <a:gd name="connsiteY17521" fmla="*/ 736353 h 2128862"/>
              <a:gd name="connsiteX17522" fmla="*/ 1896487 w 2482948"/>
              <a:gd name="connsiteY17522" fmla="*/ 736905 h 2128862"/>
              <a:gd name="connsiteX17523" fmla="*/ 1894582 w 2482948"/>
              <a:gd name="connsiteY17523" fmla="*/ 734169 h 2128862"/>
              <a:gd name="connsiteX17524" fmla="*/ 1894183 w 2482948"/>
              <a:gd name="connsiteY17524" fmla="*/ 733595 h 2128862"/>
              <a:gd name="connsiteX17525" fmla="*/ 1894152 w 2482948"/>
              <a:gd name="connsiteY17525" fmla="*/ 733580 h 2128862"/>
              <a:gd name="connsiteX17526" fmla="*/ 1976101 w 2482948"/>
              <a:gd name="connsiteY17526" fmla="*/ 731837 h 2128862"/>
              <a:gd name="connsiteX17527" fmla="*/ 1957371 w 2482948"/>
              <a:gd name="connsiteY17527" fmla="*/ 789778 h 2128862"/>
              <a:gd name="connsiteX17528" fmla="*/ 1971936 w 2482948"/>
              <a:gd name="connsiteY17528" fmla="*/ 766984 h 2128862"/>
              <a:gd name="connsiteX17529" fmla="*/ 1987150 w 2482948"/>
              <a:gd name="connsiteY17529" fmla="*/ 743174 h 2128862"/>
              <a:gd name="connsiteX17530" fmla="*/ 1984728 w 2482948"/>
              <a:gd name="connsiteY17530" fmla="*/ 741221 h 2128862"/>
              <a:gd name="connsiteX17531" fmla="*/ 1978776 w 2482948"/>
              <a:gd name="connsiteY17531" fmla="*/ 736421 h 2128862"/>
              <a:gd name="connsiteX17532" fmla="*/ 1977072 w 2482948"/>
              <a:gd name="connsiteY17532" fmla="*/ 733501 h 2128862"/>
              <a:gd name="connsiteX17533" fmla="*/ 1822366 w 2482948"/>
              <a:gd name="connsiteY17533" fmla="*/ 731632 h 2128862"/>
              <a:gd name="connsiteX17534" fmla="*/ 1820067 w 2482948"/>
              <a:gd name="connsiteY17534" fmla="*/ 736277 h 2128862"/>
              <a:gd name="connsiteX17535" fmla="*/ 1820980 w 2482948"/>
              <a:gd name="connsiteY17535" fmla="*/ 736501 h 2128862"/>
              <a:gd name="connsiteX17536" fmla="*/ 1821981 w 2482948"/>
              <a:gd name="connsiteY17536" fmla="*/ 736747 h 2128862"/>
              <a:gd name="connsiteX17537" fmla="*/ 1822725 w 2482948"/>
              <a:gd name="connsiteY17537" fmla="*/ 736839 h 2128862"/>
              <a:gd name="connsiteX17538" fmla="*/ 1823870 w 2482948"/>
              <a:gd name="connsiteY17538" fmla="*/ 736981 h 2128862"/>
              <a:gd name="connsiteX17539" fmla="*/ 1835361 w 2482948"/>
              <a:gd name="connsiteY17539" fmla="*/ 738401 h 2128862"/>
              <a:gd name="connsiteX17540" fmla="*/ 1837121 w 2482948"/>
              <a:gd name="connsiteY17540" fmla="*/ 735253 h 2128862"/>
              <a:gd name="connsiteX17541" fmla="*/ 1837280 w 2482948"/>
              <a:gd name="connsiteY17541" fmla="*/ 734969 h 2128862"/>
              <a:gd name="connsiteX17542" fmla="*/ 1837432 w 2482948"/>
              <a:gd name="connsiteY17542" fmla="*/ 734696 h 2128862"/>
              <a:gd name="connsiteX17543" fmla="*/ 1836322 w 2482948"/>
              <a:gd name="connsiteY17543" fmla="*/ 734423 h 2128862"/>
              <a:gd name="connsiteX17544" fmla="*/ 1783865 w 2482948"/>
              <a:gd name="connsiteY17544" fmla="*/ 731388 h 2128862"/>
              <a:gd name="connsiteX17545" fmla="*/ 1782940 w 2482948"/>
              <a:gd name="connsiteY17545" fmla="*/ 731514 h 2128862"/>
              <a:gd name="connsiteX17546" fmla="*/ 1781725 w 2482948"/>
              <a:gd name="connsiteY17546" fmla="*/ 733544 h 2128862"/>
              <a:gd name="connsiteX17547" fmla="*/ 1784753 w 2482948"/>
              <a:gd name="connsiteY17547" fmla="*/ 734697 h 2128862"/>
              <a:gd name="connsiteX17548" fmla="*/ 1791017 w 2482948"/>
              <a:gd name="connsiteY17548" fmla="*/ 736573 h 2128862"/>
              <a:gd name="connsiteX17549" fmla="*/ 1792587 w 2482948"/>
              <a:gd name="connsiteY17549" fmla="*/ 733621 h 2128862"/>
              <a:gd name="connsiteX17550" fmla="*/ 1786822 w 2482948"/>
              <a:gd name="connsiteY17550" fmla="*/ 732216 h 2128862"/>
              <a:gd name="connsiteX17551" fmla="*/ 2139138 w 2482948"/>
              <a:gd name="connsiteY17551" fmla="*/ 731273 h 2128862"/>
              <a:gd name="connsiteX17552" fmla="*/ 2134432 w 2482948"/>
              <a:gd name="connsiteY17552" fmla="*/ 732630 h 2128862"/>
              <a:gd name="connsiteX17553" fmla="*/ 2133755 w 2482948"/>
              <a:gd name="connsiteY17553" fmla="*/ 732741 h 2128862"/>
              <a:gd name="connsiteX17554" fmla="*/ 2132076 w 2482948"/>
              <a:gd name="connsiteY17554" fmla="*/ 733881 h 2128862"/>
              <a:gd name="connsiteX17555" fmla="*/ 2129587 w 2482948"/>
              <a:gd name="connsiteY17555" fmla="*/ 735572 h 2128862"/>
              <a:gd name="connsiteX17556" fmla="*/ 2125483 w 2482948"/>
              <a:gd name="connsiteY17556" fmla="*/ 738360 h 2128862"/>
              <a:gd name="connsiteX17557" fmla="*/ 2131702 w 2482948"/>
              <a:gd name="connsiteY17557" fmla="*/ 735930 h 2128862"/>
              <a:gd name="connsiteX17558" fmla="*/ 2138146 w 2482948"/>
              <a:gd name="connsiteY17558" fmla="*/ 733412 h 2128862"/>
              <a:gd name="connsiteX17559" fmla="*/ 2290773 w 2482948"/>
              <a:gd name="connsiteY17559" fmla="*/ 731181 h 2128862"/>
              <a:gd name="connsiteX17560" fmla="*/ 2289954 w 2482948"/>
              <a:gd name="connsiteY17560" fmla="*/ 731855 h 2128862"/>
              <a:gd name="connsiteX17561" fmla="*/ 2286995 w 2482948"/>
              <a:gd name="connsiteY17561" fmla="*/ 734291 h 2128862"/>
              <a:gd name="connsiteX17562" fmla="*/ 2280121 w 2482948"/>
              <a:gd name="connsiteY17562" fmla="*/ 739947 h 2128862"/>
              <a:gd name="connsiteX17563" fmla="*/ 2282138 w 2482948"/>
              <a:gd name="connsiteY17563" fmla="*/ 756059 h 2128862"/>
              <a:gd name="connsiteX17564" fmla="*/ 2289166 w 2482948"/>
              <a:gd name="connsiteY17564" fmla="*/ 749258 h 2128862"/>
              <a:gd name="connsiteX17565" fmla="*/ 2289653 w 2482948"/>
              <a:gd name="connsiteY17565" fmla="*/ 748786 h 2128862"/>
              <a:gd name="connsiteX17566" fmla="*/ 2293686 w 2482948"/>
              <a:gd name="connsiteY17566" fmla="*/ 744884 h 2128862"/>
              <a:gd name="connsiteX17567" fmla="*/ 1907106 w 2482948"/>
              <a:gd name="connsiteY17567" fmla="*/ 731014 h 2128862"/>
              <a:gd name="connsiteX17568" fmla="*/ 1903006 w 2482948"/>
              <a:gd name="connsiteY17568" fmla="*/ 737062 h 2128862"/>
              <a:gd name="connsiteX17569" fmla="*/ 1903220 w 2482948"/>
              <a:gd name="connsiteY17569" fmla="*/ 737291 h 2128862"/>
              <a:gd name="connsiteX17570" fmla="*/ 1904380 w 2482948"/>
              <a:gd name="connsiteY17570" fmla="*/ 738535 h 2128862"/>
              <a:gd name="connsiteX17571" fmla="*/ 1906985 w 2482948"/>
              <a:gd name="connsiteY17571" fmla="*/ 731348 h 2128862"/>
              <a:gd name="connsiteX17572" fmla="*/ 645481 w 2482948"/>
              <a:gd name="connsiteY17572" fmla="*/ 731011 h 2128862"/>
              <a:gd name="connsiteX17573" fmla="*/ 643871 w 2482948"/>
              <a:gd name="connsiteY17573" fmla="*/ 732807 h 2128862"/>
              <a:gd name="connsiteX17574" fmla="*/ 645133 w 2482948"/>
              <a:gd name="connsiteY17574" fmla="*/ 736081 h 2128862"/>
              <a:gd name="connsiteX17575" fmla="*/ 646356 w 2482948"/>
              <a:gd name="connsiteY17575" fmla="*/ 739252 h 2128862"/>
              <a:gd name="connsiteX17576" fmla="*/ 648974 w 2482948"/>
              <a:gd name="connsiteY17576" fmla="*/ 746042 h 2128862"/>
              <a:gd name="connsiteX17577" fmla="*/ 652829 w 2482948"/>
              <a:gd name="connsiteY17577" fmla="*/ 741712 h 2128862"/>
              <a:gd name="connsiteX17578" fmla="*/ 650178 w 2482948"/>
              <a:gd name="connsiteY17578" fmla="*/ 737851 h 2128862"/>
              <a:gd name="connsiteX17579" fmla="*/ 650083 w 2482948"/>
              <a:gd name="connsiteY17579" fmla="*/ 737713 h 2128862"/>
              <a:gd name="connsiteX17580" fmla="*/ 1999546 w 2482948"/>
              <a:gd name="connsiteY17580" fmla="*/ 730927 h 2128862"/>
              <a:gd name="connsiteX17581" fmla="*/ 1999076 w 2482948"/>
              <a:gd name="connsiteY17581" fmla="*/ 731667 h 2128862"/>
              <a:gd name="connsiteX17582" fmla="*/ 1999747 w 2482948"/>
              <a:gd name="connsiteY17582" fmla="*/ 732279 h 2128862"/>
              <a:gd name="connsiteX17583" fmla="*/ 2009247 w 2482948"/>
              <a:gd name="connsiteY17583" fmla="*/ 740939 h 2128862"/>
              <a:gd name="connsiteX17584" fmla="*/ 2010279 w 2482948"/>
              <a:gd name="connsiteY17584" fmla="*/ 741385 h 2128862"/>
              <a:gd name="connsiteX17585" fmla="*/ 2011661 w 2482948"/>
              <a:gd name="connsiteY17585" fmla="*/ 741983 h 2128862"/>
              <a:gd name="connsiteX17586" fmla="*/ 2011929 w 2482948"/>
              <a:gd name="connsiteY17586" fmla="*/ 740882 h 2128862"/>
              <a:gd name="connsiteX17587" fmla="*/ 2011998 w 2482948"/>
              <a:gd name="connsiteY17587" fmla="*/ 740598 h 2128862"/>
              <a:gd name="connsiteX17588" fmla="*/ 2012335 w 2482948"/>
              <a:gd name="connsiteY17588" fmla="*/ 739216 h 2128862"/>
              <a:gd name="connsiteX17589" fmla="*/ 2010981 w 2482948"/>
              <a:gd name="connsiteY17589" fmla="*/ 738744 h 2128862"/>
              <a:gd name="connsiteX17590" fmla="*/ 630043 w 2482948"/>
              <a:gd name="connsiteY17590" fmla="*/ 730598 h 2128862"/>
              <a:gd name="connsiteX17591" fmla="*/ 631007 w 2482948"/>
              <a:gd name="connsiteY17591" fmla="*/ 735954 h 2128862"/>
              <a:gd name="connsiteX17592" fmla="*/ 631130 w 2482948"/>
              <a:gd name="connsiteY17592" fmla="*/ 736635 h 2128862"/>
              <a:gd name="connsiteX17593" fmla="*/ 631833 w 2482948"/>
              <a:gd name="connsiteY17593" fmla="*/ 739820 h 2128862"/>
              <a:gd name="connsiteX17594" fmla="*/ 632164 w 2482948"/>
              <a:gd name="connsiteY17594" fmla="*/ 739453 h 2128862"/>
              <a:gd name="connsiteX17595" fmla="*/ 632307 w 2482948"/>
              <a:gd name="connsiteY17595" fmla="*/ 739294 h 2128862"/>
              <a:gd name="connsiteX17596" fmla="*/ 636097 w 2482948"/>
              <a:gd name="connsiteY17596" fmla="*/ 730259 h 2128862"/>
              <a:gd name="connsiteX17597" fmla="*/ 637045 w 2482948"/>
              <a:gd name="connsiteY17597" fmla="*/ 734026 h 2128862"/>
              <a:gd name="connsiteX17598" fmla="*/ 637687 w 2482948"/>
              <a:gd name="connsiteY17598" fmla="*/ 733313 h 2128862"/>
              <a:gd name="connsiteX17599" fmla="*/ 1814528 w 2482948"/>
              <a:gd name="connsiteY17599" fmla="*/ 730064 h 2128862"/>
              <a:gd name="connsiteX17600" fmla="*/ 1812029 w 2482948"/>
              <a:gd name="connsiteY17600" fmla="*/ 734302 h 2128862"/>
              <a:gd name="connsiteX17601" fmla="*/ 1814994 w 2482948"/>
              <a:gd name="connsiteY17601" fmla="*/ 735031 h 2128862"/>
              <a:gd name="connsiteX17602" fmla="*/ 1817187 w 2482948"/>
              <a:gd name="connsiteY17602" fmla="*/ 730596 h 2128862"/>
              <a:gd name="connsiteX17603" fmla="*/ 1816247 w 2482948"/>
              <a:gd name="connsiteY17603" fmla="*/ 730408 h 2128862"/>
              <a:gd name="connsiteX17604" fmla="*/ 1815568 w 2482948"/>
              <a:gd name="connsiteY17604" fmla="*/ 730272 h 2128862"/>
              <a:gd name="connsiteX17605" fmla="*/ 1794550 w 2482948"/>
              <a:gd name="connsiteY17605" fmla="*/ 729932 h 2128862"/>
              <a:gd name="connsiteX17606" fmla="*/ 1794473 w 2482948"/>
              <a:gd name="connsiteY17606" fmla="*/ 729942 h 2128862"/>
              <a:gd name="connsiteX17607" fmla="*/ 1794274 w 2482948"/>
              <a:gd name="connsiteY17607" fmla="*/ 729970 h 2128862"/>
              <a:gd name="connsiteX17608" fmla="*/ 1794078 w 2482948"/>
              <a:gd name="connsiteY17608" fmla="*/ 729996 h 2128862"/>
              <a:gd name="connsiteX17609" fmla="*/ 1794466 w 2482948"/>
              <a:gd name="connsiteY17609" fmla="*/ 730089 h 2128862"/>
              <a:gd name="connsiteX17610" fmla="*/ 2033744 w 2482948"/>
              <a:gd name="connsiteY17610" fmla="*/ 729576 h 2128862"/>
              <a:gd name="connsiteX17611" fmla="*/ 2033321 w 2482948"/>
              <a:gd name="connsiteY17611" fmla="*/ 730111 h 2128862"/>
              <a:gd name="connsiteX17612" fmla="*/ 2033462 w 2482948"/>
              <a:gd name="connsiteY17612" fmla="*/ 730170 h 2128862"/>
              <a:gd name="connsiteX17613" fmla="*/ 2034200 w 2482948"/>
              <a:gd name="connsiteY17613" fmla="*/ 730479 h 2128862"/>
              <a:gd name="connsiteX17614" fmla="*/ 2035292 w 2482948"/>
              <a:gd name="connsiteY17614" fmla="*/ 730936 h 2128862"/>
              <a:gd name="connsiteX17615" fmla="*/ 2035379 w 2482948"/>
              <a:gd name="connsiteY17615" fmla="*/ 730572 h 2128862"/>
              <a:gd name="connsiteX17616" fmla="*/ 2035473 w 2482948"/>
              <a:gd name="connsiteY17616" fmla="*/ 730183 h 2128862"/>
              <a:gd name="connsiteX17617" fmla="*/ 2034568 w 2482948"/>
              <a:gd name="connsiteY17617" fmla="*/ 729865 h 2128862"/>
              <a:gd name="connsiteX17618" fmla="*/ 671275 w 2482948"/>
              <a:gd name="connsiteY17618" fmla="*/ 729548 h 2128862"/>
              <a:gd name="connsiteX17619" fmla="*/ 667148 w 2482948"/>
              <a:gd name="connsiteY17619" fmla="*/ 734190 h 2128862"/>
              <a:gd name="connsiteX17620" fmla="*/ 669208 w 2482948"/>
              <a:gd name="connsiteY17620" fmla="*/ 736860 h 2128862"/>
              <a:gd name="connsiteX17621" fmla="*/ 670989 w 2482948"/>
              <a:gd name="connsiteY17621" fmla="*/ 739168 h 2128862"/>
              <a:gd name="connsiteX17622" fmla="*/ 674661 w 2482948"/>
              <a:gd name="connsiteY17622" fmla="*/ 743929 h 2128862"/>
              <a:gd name="connsiteX17623" fmla="*/ 679734 w 2482948"/>
              <a:gd name="connsiteY17623" fmla="*/ 738262 h 2128862"/>
              <a:gd name="connsiteX17624" fmla="*/ 679184 w 2482948"/>
              <a:gd name="connsiteY17624" fmla="*/ 737791 h 2128862"/>
              <a:gd name="connsiteX17625" fmla="*/ 677816 w 2482948"/>
              <a:gd name="connsiteY17625" fmla="*/ 736624 h 2128862"/>
              <a:gd name="connsiteX17626" fmla="*/ 674049 w 2482948"/>
              <a:gd name="connsiteY17626" fmla="*/ 733405 h 2128862"/>
              <a:gd name="connsiteX17627" fmla="*/ 2110044 w 2482948"/>
              <a:gd name="connsiteY17627" fmla="*/ 729439 h 2128862"/>
              <a:gd name="connsiteX17628" fmla="*/ 2102491 w 2482948"/>
              <a:gd name="connsiteY17628" fmla="*/ 731303 h 2128862"/>
              <a:gd name="connsiteX17629" fmla="*/ 2102267 w 2482948"/>
              <a:gd name="connsiteY17629" fmla="*/ 732339 h 2128862"/>
              <a:gd name="connsiteX17630" fmla="*/ 2104648 w 2482948"/>
              <a:gd name="connsiteY17630" fmla="*/ 732216 h 2128862"/>
              <a:gd name="connsiteX17631" fmla="*/ 2107950 w 2482948"/>
              <a:gd name="connsiteY17631" fmla="*/ 730914 h 2128862"/>
              <a:gd name="connsiteX17632" fmla="*/ 2428556 w 2482948"/>
              <a:gd name="connsiteY17632" fmla="*/ 729317 h 2128862"/>
              <a:gd name="connsiteX17633" fmla="*/ 2428575 w 2482948"/>
              <a:gd name="connsiteY17633" fmla="*/ 785754 h 2128862"/>
              <a:gd name="connsiteX17634" fmla="*/ 2402342 w 2482948"/>
              <a:gd name="connsiteY17634" fmla="*/ 885683 h 2128862"/>
              <a:gd name="connsiteX17635" fmla="*/ 2397378 w 2482948"/>
              <a:gd name="connsiteY17635" fmla="*/ 897266 h 2128862"/>
              <a:gd name="connsiteX17636" fmla="*/ 2381797 w 2482948"/>
              <a:gd name="connsiteY17636" fmla="*/ 935047 h 2128862"/>
              <a:gd name="connsiteX17637" fmla="*/ 2358909 w 2482948"/>
              <a:gd name="connsiteY17637" fmla="*/ 990201 h 2128862"/>
              <a:gd name="connsiteX17638" fmla="*/ 2358909 w 2482948"/>
              <a:gd name="connsiteY17638" fmla="*/ 991304 h 2128862"/>
              <a:gd name="connsiteX17639" fmla="*/ 2212474 w 2482948"/>
              <a:gd name="connsiteY17639" fmla="*/ 1446327 h 2128862"/>
              <a:gd name="connsiteX17640" fmla="*/ 2181587 w 2482948"/>
              <a:gd name="connsiteY17640" fmla="*/ 1536780 h 2128862"/>
              <a:gd name="connsiteX17641" fmla="*/ 2127813 w 2482948"/>
              <a:gd name="connsiteY17641" fmla="*/ 1649433 h 2128862"/>
              <a:gd name="connsiteX17642" fmla="*/ 2006334 w 2482948"/>
              <a:gd name="connsiteY17642" fmla="*/ 1810208 h 2128862"/>
              <a:gd name="connsiteX17643" fmla="*/ 1978757 w 2482948"/>
              <a:gd name="connsiteY17643" fmla="*/ 1835303 h 2128862"/>
              <a:gd name="connsiteX17644" fmla="*/ 1923020 w 2482948"/>
              <a:gd name="connsiteY17644" fmla="*/ 1877582 h 2128862"/>
              <a:gd name="connsiteX17645" fmla="*/ 1990064 w 2482948"/>
              <a:gd name="connsiteY17645" fmla="*/ 1833925 h 2128862"/>
              <a:gd name="connsiteX17646" fmla="*/ 2018607 w 2482948"/>
              <a:gd name="connsiteY17646" fmla="*/ 1809932 h 2128862"/>
              <a:gd name="connsiteX17647" fmla="*/ 2144221 w 2482948"/>
              <a:gd name="connsiteY17647" fmla="*/ 1654674 h 2128862"/>
              <a:gd name="connsiteX17648" fmla="*/ 2199376 w 2482948"/>
              <a:gd name="connsiteY17648" fmla="*/ 1544365 h 2128862"/>
              <a:gd name="connsiteX17649" fmla="*/ 2230262 w 2482948"/>
              <a:gd name="connsiteY17649" fmla="*/ 1456393 h 2128862"/>
              <a:gd name="connsiteX17650" fmla="*/ 2371318 w 2482948"/>
              <a:gd name="connsiteY17650" fmla="*/ 1006058 h 2128862"/>
              <a:gd name="connsiteX17651" fmla="*/ 2371318 w 2482948"/>
              <a:gd name="connsiteY17651" fmla="*/ 1004817 h 2128862"/>
              <a:gd name="connsiteX17652" fmla="*/ 2392001 w 2482948"/>
              <a:gd name="connsiteY17652" fmla="*/ 947043 h 2128862"/>
              <a:gd name="connsiteX17653" fmla="*/ 2405790 w 2482948"/>
              <a:gd name="connsiteY17653" fmla="*/ 908297 h 2128862"/>
              <a:gd name="connsiteX17654" fmla="*/ 2410202 w 2482948"/>
              <a:gd name="connsiteY17654" fmla="*/ 896301 h 2128862"/>
              <a:gd name="connsiteX17655" fmla="*/ 2432564 w 2482948"/>
              <a:gd name="connsiteY17655" fmla="*/ 787620 h 2128862"/>
              <a:gd name="connsiteX17656" fmla="*/ 2431441 w 2482948"/>
              <a:gd name="connsiteY17656" fmla="*/ 771281 h 2128862"/>
              <a:gd name="connsiteX17657" fmla="*/ 1867687 w 2482948"/>
              <a:gd name="connsiteY17657" fmla="*/ 729286 h 2128862"/>
              <a:gd name="connsiteX17658" fmla="*/ 1866290 w 2482948"/>
              <a:gd name="connsiteY17658" fmla="*/ 732303 h 2128862"/>
              <a:gd name="connsiteX17659" fmla="*/ 1867304 w 2482948"/>
              <a:gd name="connsiteY17659" fmla="*/ 732688 h 2128862"/>
              <a:gd name="connsiteX17660" fmla="*/ 1868082 w 2482948"/>
              <a:gd name="connsiteY17660" fmla="*/ 732983 h 2128862"/>
              <a:gd name="connsiteX17661" fmla="*/ 1868771 w 2482948"/>
              <a:gd name="connsiteY17661" fmla="*/ 733244 h 2128862"/>
              <a:gd name="connsiteX17662" fmla="*/ 1869459 w 2482948"/>
              <a:gd name="connsiteY17662" fmla="*/ 731996 h 2128862"/>
              <a:gd name="connsiteX17663" fmla="*/ 1870303 w 2482948"/>
              <a:gd name="connsiteY17663" fmla="*/ 730464 h 2128862"/>
              <a:gd name="connsiteX17664" fmla="*/ 1803092 w 2482948"/>
              <a:gd name="connsiteY17664" fmla="*/ 728768 h 2128862"/>
              <a:gd name="connsiteX17665" fmla="*/ 1802315 w 2482948"/>
              <a:gd name="connsiteY17665" fmla="*/ 728874 h 2128862"/>
              <a:gd name="connsiteX17666" fmla="*/ 1800906 w 2482948"/>
              <a:gd name="connsiteY17666" fmla="*/ 731628 h 2128862"/>
              <a:gd name="connsiteX17667" fmla="*/ 1804255 w 2482948"/>
              <a:gd name="connsiteY17667" fmla="*/ 732429 h 2128862"/>
              <a:gd name="connsiteX17668" fmla="*/ 1807365 w 2482948"/>
              <a:gd name="connsiteY17668" fmla="*/ 733172 h 2128862"/>
              <a:gd name="connsiteX17669" fmla="*/ 1808612 w 2482948"/>
              <a:gd name="connsiteY17669" fmla="*/ 731042 h 2128862"/>
              <a:gd name="connsiteX17670" fmla="*/ 1809572 w 2482948"/>
              <a:gd name="connsiteY17670" fmla="*/ 729402 h 2128862"/>
              <a:gd name="connsiteX17671" fmla="*/ 743262 w 2482948"/>
              <a:gd name="connsiteY17671" fmla="*/ 728567 h 2128862"/>
              <a:gd name="connsiteX17672" fmla="*/ 742808 w 2482948"/>
              <a:gd name="connsiteY17672" fmla="*/ 729075 h 2128862"/>
              <a:gd name="connsiteX17673" fmla="*/ 742205 w 2482948"/>
              <a:gd name="connsiteY17673" fmla="*/ 729752 h 2128862"/>
              <a:gd name="connsiteX17674" fmla="*/ 753497 w 2482948"/>
              <a:gd name="connsiteY17674" fmla="*/ 737254 h 2128862"/>
              <a:gd name="connsiteX17675" fmla="*/ 755259 w 2482948"/>
              <a:gd name="connsiteY17675" fmla="*/ 738425 h 2128862"/>
              <a:gd name="connsiteX17676" fmla="*/ 755969 w 2482948"/>
              <a:gd name="connsiteY17676" fmla="*/ 738896 h 2128862"/>
              <a:gd name="connsiteX17677" fmla="*/ 757010 w 2482948"/>
              <a:gd name="connsiteY17677" fmla="*/ 737732 h 2128862"/>
              <a:gd name="connsiteX17678" fmla="*/ 757885 w 2482948"/>
              <a:gd name="connsiteY17678" fmla="*/ 736755 h 2128862"/>
              <a:gd name="connsiteX17679" fmla="*/ 1846411 w 2482948"/>
              <a:gd name="connsiteY17679" fmla="*/ 728323 h 2128862"/>
              <a:gd name="connsiteX17680" fmla="*/ 1846387 w 2482948"/>
              <a:gd name="connsiteY17680" fmla="*/ 728365 h 2128862"/>
              <a:gd name="connsiteX17681" fmla="*/ 1846359 w 2482948"/>
              <a:gd name="connsiteY17681" fmla="*/ 728415 h 2128862"/>
              <a:gd name="connsiteX17682" fmla="*/ 1847602 w 2482948"/>
              <a:gd name="connsiteY17682" fmla="*/ 728777 h 2128862"/>
              <a:gd name="connsiteX17683" fmla="*/ 1848606 w 2482948"/>
              <a:gd name="connsiteY17683" fmla="*/ 729069 h 2128862"/>
              <a:gd name="connsiteX17684" fmla="*/ 1847078 w 2482948"/>
              <a:gd name="connsiteY17684" fmla="*/ 728493 h 2128862"/>
              <a:gd name="connsiteX17685" fmla="*/ 1764898 w 2482948"/>
              <a:gd name="connsiteY17685" fmla="*/ 728078 h 2128862"/>
              <a:gd name="connsiteX17686" fmla="*/ 1763998 w 2482948"/>
              <a:gd name="connsiteY17686" fmla="*/ 728891 h 2128862"/>
              <a:gd name="connsiteX17687" fmla="*/ 1766518 w 2482948"/>
              <a:gd name="connsiteY17687" fmla="*/ 729413 h 2128862"/>
              <a:gd name="connsiteX17688" fmla="*/ 1767005 w 2482948"/>
              <a:gd name="connsiteY17688" fmla="*/ 729371 h 2128862"/>
              <a:gd name="connsiteX17689" fmla="*/ 1768200 w 2482948"/>
              <a:gd name="connsiteY17689" fmla="*/ 729270 h 2128862"/>
              <a:gd name="connsiteX17690" fmla="*/ 1771244 w 2482948"/>
              <a:gd name="connsiteY17690" fmla="*/ 729010 h 2128862"/>
              <a:gd name="connsiteX17691" fmla="*/ 2041462 w 2482948"/>
              <a:gd name="connsiteY17691" fmla="*/ 727651 h 2128862"/>
              <a:gd name="connsiteX17692" fmla="*/ 2041460 w 2482948"/>
              <a:gd name="connsiteY17692" fmla="*/ 727656 h 2128862"/>
              <a:gd name="connsiteX17693" fmla="*/ 2041391 w 2482948"/>
              <a:gd name="connsiteY17693" fmla="*/ 727861 h 2128862"/>
              <a:gd name="connsiteX17694" fmla="*/ 2049906 w 2482948"/>
              <a:gd name="connsiteY17694" fmla="*/ 730838 h 2128862"/>
              <a:gd name="connsiteX17695" fmla="*/ 2054856 w 2482948"/>
              <a:gd name="connsiteY17695" fmla="*/ 730664 h 2128862"/>
              <a:gd name="connsiteX17696" fmla="*/ 2049217 w 2482948"/>
              <a:gd name="connsiteY17696" fmla="*/ 730148 h 2128862"/>
              <a:gd name="connsiteX17697" fmla="*/ 909334 w 2482948"/>
              <a:gd name="connsiteY17697" fmla="*/ 727515 h 2128862"/>
              <a:gd name="connsiteX17698" fmla="*/ 907312 w 2482948"/>
              <a:gd name="connsiteY17698" fmla="*/ 729957 h 2128862"/>
              <a:gd name="connsiteX17699" fmla="*/ 907344 w 2482948"/>
              <a:gd name="connsiteY17699" fmla="*/ 729958 h 2128862"/>
              <a:gd name="connsiteX17700" fmla="*/ 907375 w 2482948"/>
              <a:gd name="connsiteY17700" fmla="*/ 729958 h 2128862"/>
              <a:gd name="connsiteX17701" fmla="*/ 907391 w 2482948"/>
              <a:gd name="connsiteY17701" fmla="*/ 729959 h 2128862"/>
              <a:gd name="connsiteX17702" fmla="*/ 908497 w 2482948"/>
              <a:gd name="connsiteY17702" fmla="*/ 728628 h 2128862"/>
              <a:gd name="connsiteX17703" fmla="*/ 908612 w 2482948"/>
              <a:gd name="connsiteY17703" fmla="*/ 728490 h 2128862"/>
              <a:gd name="connsiteX17704" fmla="*/ 909413 w 2482948"/>
              <a:gd name="connsiteY17704" fmla="*/ 727525 h 2128862"/>
              <a:gd name="connsiteX17705" fmla="*/ 2002305 w 2482948"/>
              <a:gd name="connsiteY17705" fmla="*/ 727191 h 2128862"/>
              <a:gd name="connsiteX17706" fmla="*/ 2002305 w 2482948"/>
              <a:gd name="connsiteY17706" fmla="*/ 727191 h 2128862"/>
              <a:gd name="connsiteX17707" fmla="*/ 2002304 w 2482948"/>
              <a:gd name="connsiteY17707" fmla="*/ 727192 h 2128862"/>
              <a:gd name="connsiteX17708" fmla="*/ 2013096 w 2482948"/>
              <a:gd name="connsiteY17708" fmla="*/ 734676 h 2128862"/>
              <a:gd name="connsiteX17709" fmla="*/ 2013412 w 2482948"/>
              <a:gd name="connsiteY17709" fmla="*/ 734790 h 2128862"/>
              <a:gd name="connsiteX17710" fmla="*/ 2013575 w 2482948"/>
              <a:gd name="connsiteY17710" fmla="*/ 734120 h 2128862"/>
              <a:gd name="connsiteX17711" fmla="*/ 2013691 w 2482948"/>
              <a:gd name="connsiteY17711" fmla="*/ 733641 h 2128862"/>
              <a:gd name="connsiteX17712" fmla="*/ 2013892 w 2482948"/>
              <a:gd name="connsiteY17712" fmla="*/ 732815 h 2128862"/>
              <a:gd name="connsiteX17713" fmla="*/ 2340126 w 2482948"/>
              <a:gd name="connsiteY17713" fmla="*/ 726260 h 2128862"/>
              <a:gd name="connsiteX17714" fmla="*/ 2335744 w 2482948"/>
              <a:gd name="connsiteY17714" fmla="*/ 731289 h 2128862"/>
              <a:gd name="connsiteX17715" fmla="*/ 2334133 w 2482948"/>
              <a:gd name="connsiteY17715" fmla="*/ 733138 h 2128862"/>
              <a:gd name="connsiteX17716" fmla="*/ 2335521 w 2482948"/>
              <a:gd name="connsiteY17716" fmla="*/ 738933 h 2128862"/>
              <a:gd name="connsiteX17717" fmla="*/ 2337010 w 2482948"/>
              <a:gd name="connsiteY17717" fmla="*/ 745153 h 2128862"/>
              <a:gd name="connsiteX17718" fmla="*/ 2343164 w 2482948"/>
              <a:gd name="connsiteY17718" fmla="*/ 736786 h 2128862"/>
              <a:gd name="connsiteX17719" fmla="*/ 2036520 w 2482948"/>
              <a:gd name="connsiteY17719" fmla="*/ 726059 h 2128862"/>
              <a:gd name="connsiteX17720" fmla="*/ 2036515 w 2482948"/>
              <a:gd name="connsiteY17720" fmla="*/ 726066 h 2128862"/>
              <a:gd name="connsiteX17721" fmla="*/ 2036501 w 2482948"/>
              <a:gd name="connsiteY17721" fmla="*/ 726083 h 2128862"/>
              <a:gd name="connsiteX17722" fmla="*/ 2036459 w 2482948"/>
              <a:gd name="connsiteY17722" fmla="*/ 726136 h 2128862"/>
              <a:gd name="connsiteX17723" fmla="*/ 2036616 w 2482948"/>
              <a:gd name="connsiteY17723" fmla="*/ 726191 h 2128862"/>
              <a:gd name="connsiteX17724" fmla="*/ 2036621 w 2482948"/>
              <a:gd name="connsiteY17724" fmla="*/ 726178 h 2128862"/>
              <a:gd name="connsiteX17725" fmla="*/ 2036647 w 2482948"/>
              <a:gd name="connsiteY17725" fmla="*/ 726100 h 2128862"/>
              <a:gd name="connsiteX17726" fmla="*/ 1878251 w 2482948"/>
              <a:gd name="connsiteY17726" fmla="*/ 725910 h 2128862"/>
              <a:gd name="connsiteX17727" fmla="*/ 1878103 w 2482948"/>
              <a:gd name="connsiteY17727" fmla="*/ 726119 h 2128862"/>
              <a:gd name="connsiteX17728" fmla="*/ 1877676 w 2482948"/>
              <a:gd name="connsiteY17728" fmla="*/ 726893 h 2128862"/>
              <a:gd name="connsiteX17729" fmla="*/ 1877106 w 2482948"/>
              <a:gd name="connsiteY17729" fmla="*/ 727923 h 2128862"/>
              <a:gd name="connsiteX17730" fmla="*/ 1879748 w 2482948"/>
              <a:gd name="connsiteY17730" fmla="*/ 729109 h 2128862"/>
              <a:gd name="connsiteX17731" fmla="*/ 1880362 w 2482948"/>
              <a:gd name="connsiteY17731" fmla="*/ 729384 h 2128862"/>
              <a:gd name="connsiteX17732" fmla="*/ 1880662 w 2482948"/>
              <a:gd name="connsiteY17732" fmla="*/ 729493 h 2128862"/>
              <a:gd name="connsiteX17733" fmla="*/ 1882142 w 2482948"/>
              <a:gd name="connsiteY17733" fmla="*/ 730028 h 2128862"/>
              <a:gd name="connsiteX17734" fmla="*/ 1882626 w 2482948"/>
              <a:gd name="connsiteY17734" fmla="*/ 730400 h 2128862"/>
              <a:gd name="connsiteX17735" fmla="*/ 1885861 w 2482948"/>
              <a:gd name="connsiteY17735" fmla="*/ 731852 h 2128862"/>
              <a:gd name="connsiteX17736" fmla="*/ 1886113 w 2482948"/>
              <a:gd name="connsiteY17736" fmla="*/ 731175 h 2128862"/>
              <a:gd name="connsiteX17737" fmla="*/ 1886341 w 2482948"/>
              <a:gd name="connsiteY17737" fmla="*/ 730561 h 2128862"/>
              <a:gd name="connsiteX17738" fmla="*/ 1886578 w 2482948"/>
              <a:gd name="connsiteY17738" fmla="*/ 729926 h 2128862"/>
              <a:gd name="connsiteX17739" fmla="*/ 2023169 w 2482948"/>
              <a:gd name="connsiteY17739" fmla="*/ 725864 h 2128862"/>
              <a:gd name="connsiteX17740" fmla="*/ 2029517 w 2482948"/>
              <a:gd name="connsiteY17740" fmla="*/ 728520 h 2128862"/>
              <a:gd name="connsiteX17741" fmla="*/ 2029609 w 2482948"/>
              <a:gd name="connsiteY17741" fmla="*/ 728404 h 2128862"/>
              <a:gd name="connsiteX17742" fmla="*/ 2029783 w 2482948"/>
              <a:gd name="connsiteY17742" fmla="*/ 728185 h 2128862"/>
              <a:gd name="connsiteX17743" fmla="*/ 2028931 w 2482948"/>
              <a:gd name="connsiteY17743" fmla="*/ 727886 h 2128862"/>
              <a:gd name="connsiteX17744" fmla="*/ 2026716 w 2482948"/>
              <a:gd name="connsiteY17744" fmla="*/ 727109 h 2128862"/>
              <a:gd name="connsiteX17745" fmla="*/ 2079416 w 2482948"/>
              <a:gd name="connsiteY17745" fmla="*/ 725696 h 2128862"/>
              <a:gd name="connsiteX17746" fmla="*/ 2068168 w 2482948"/>
              <a:gd name="connsiteY17746" fmla="*/ 726224 h 2128862"/>
              <a:gd name="connsiteX17747" fmla="*/ 2067887 w 2482948"/>
              <a:gd name="connsiteY17747" fmla="*/ 726591 h 2128862"/>
              <a:gd name="connsiteX17748" fmla="*/ 2067868 w 2482948"/>
              <a:gd name="connsiteY17748" fmla="*/ 726616 h 2128862"/>
              <a:gd name="connsiteX17749" fmla="*/ 2067734 w 2482948"/>
              <a:gd name="connsiteY17749" fmla="*/ 726791 h 2128862"/>
              <a:gd name="connsiteX17750" fmla="*/ 2072658 w 2482948"/>
              <a:gd name="connsiteY17750" fmla="*/ 727253 h 2128862"/>
              <a:gd name="connsiteX17751" fmla="*/ 2079157 w 2482948"/>
              <a:gd name="connsiteY17751" fmla="*/ 726705 h 2128862"/>
              <a:gd name="connsiteX17752" fmla="*/ 1786645 w 2482948"/>
              <a:gd name="connsiteY17752" fmla="*/ 725323 h 2128862"/>
              <a:gd name="connsiteX17753" fmla="*/ 1785317 w 2482948"/>
              <a:gd name="connsiteY17753" fmla="*/ 727541 h 2128862"/>
              <a:gd name="connsiteX17754" fmla="*/ 1785192 w 2482948"/>
              <a:gd name="connsiteY17754" fmla="*/ 727751 h 2128862"/>
              <a:gd name="connsiteX17755" fmla="*/ 1785383 w 2482948"/>
              <a:gd name="connsiteY17755" fmla="*/ 727806 h 2128862"/>
              <a:gd name="connsiteX17756" fmla="*/ 1785385 w 2482948"/>
              <a:gd name="connsiteY17756" fmla="*/ 727806 h 2128862"/>
              <a:gd name="connsiteX17757" fmla="*/ 1785545 w 2482948"/>
              <a:gd name="connsiteY17757" fmla="*/ 727792 h 2128862"/>
              <a:gd name="connsiteX17758" fmla="*/ 1796169 w 2482948"/>
              <a:gd name="connsiteY17758" fmla="*/ 726887 h 2128862"/>
              <a:gd name="connsiteX17759" fmla="*/ 1796407 w 2482948"/>
              <a:gd name="connsiteY17759" fmla="*/ 726440 h 2128862"/>
              <a:gd name="connsiteX17760" fmla="*/ 1790820 w 2482948"/>
              <a:gd name="connsiteY17760" fmla="*/ 725323 h 2128862"/>
              <a:gd name="connsiteX17761" fmla="*/ 2095546 w 2482948"/>
              <a:gd name="connsiteY17761" fmla="*/ 724938 h 2128862"/>
              <a:gd name="connsiteX17762" fmla="*/ 2092894 w 2482948"/>
              <a:gd name="connsiteY17762" fmla="*/ 725063 h 2128862"/>
              <a:gd name="connsiteX17763" fmla="*/ 2083789 w 2482948"/>
              <a:gd name="connsiteY17763" fmla="*/ 725490 h 2128862"/>
              <a:gd name="connsiteX17764" fmla="*/ 2083572 w 2482948"/>
              <a:gd name="connsiteY17764" fmla="*/ 726334 h 2128862"/>
              <a:gd name="connsiteX17765" fmla="*/ 2089802 w 2482948"/>
              <a:gd name="connsiteY17765" fmla="*/ 725809 h 2128862"/>
              <a:gd name="connsiteX17766" fmla="*/ 2094833 w 2482948"/>
              <a:gd name="connsiteY17766" fmla="*/ 725385 h 2128862"/>
              <a:gd name="connsiteX17767" fmla="*/ 2095417 w 2482948"/>
              <a:gd name="connsiteY17767" fmla="*/ 725019 h 2128862"/>
              <a:gd name="connsiteX17768" fmla="*/ 1972002 w 2482948"/>
              <a:gd name="connsiteY17768" fmla="*/ 724810 h 2128862"/>
              <a:gd name="connsiteX17769" fmla="*/ 1971591 w 2482948"/>
              <a:gd name="connsiteY17769" fmla="*/ 725458 h 2128862"/>
              <a:gd name="connsiteX17770" fmla="*/ 1958322 w 2482948"/>
              <a:gd name="connsiteY17770" fmla="*/ 746391 h 2128862"/>
              <a:gd name="connsiteX17771" fmla="*/ 1940076 w 2482948"/>
              <a:gd name="connsiteY17771" fmla="*/ 775174 h 2128862"/>
              <a:gd name="connsiteX17772" fmla="*/ 1933020 w 2482948"/>
              <a:gd name="connsiteY17772" fmla="*/ 796190 h 2128862"/>
              <a:gd name="connsiteX17773" fmla="*/ 1927942 w 2482948"/>
              <a:gd name="connsiteY17773" fmla="*/ 826728 h 2128862"/>
              <a:gd name="connsiteX17774" fmla="*/ 1923307 w 2482948"/>
              <a:gd name="connsiteY17774" fmla="*/ 854597 h 2128862"/>
              <a:gd name="connsiteX17775" fmla="*/ 1941990 w 2482948"/>
              <a:gd name="connsiteY17775" fmla="*/ 818707 h 2128862"/>
              <a:gd name="connsiteX17776" fmla="*/ 1944954 w 2482948"/>
              <a:gd name="connsiteY17776" fmla="*/ 813013 h 2128862"/>
              <a:gd name="connsiteX17777" fmla="*/ 1949573 w 2482948"/>
              <a:gd name="connsiteY17777" fmla="*/ 804139 h 2128862"/>
              <a:gd name="connsiteX17778" fmla="*/ 1950851 w 2482948"/>
              <a:gd name="connsiteY17778" fmla="*/ 796872 h 2128862"/>
              <a:gd name="connsiteX17779" fmla="*/ 1951260 w 2482948"/>
              <a:gd name="connsiteY17779" fmla="*/ 794549 h 2128862"/>
              <a:gd name="connsiteX17780" fmla="*/ 1951349 w 2482948"/>
              <a:gd name="connsiteY17780" fmla="*/ 794041 h 2128862"/>
              <a:gd name="connsiteX17781" fmla="*/ 1972992 w 2482948"/>
              <a:gd name="connsiteY17781" fmla="*/ 726507 h 2128862"/>
              <a:gd name="connsiteX17782" fmla="*/ 675555 w 2482948"/>
              <a:gd name="connsiteY17782" fmla="*/ 724736 h 2128862"/>
              <a:gd name="connsiteX17783" fmla="*/ 674073 w 2482948"/>
              <a:gd name="connsiteY17783" fmla="*/ 726402 h 2128862"/>
              <a:gd name="connsiteX17784" fmla="*/ 678013 w 2482948"/>
              <a:gd name="connsiteY17784" fmla="*/ 731871 h 2128862"/>
              <a:gd name="connsiteX17785" fmla="*/ 678043 w 2482948"/>
              <a:gd name="connsiteY17785" fmla="*/ 731897 h 2128862"/>
              <a:gd name="connsiteX17786" fmla="*/ 678070 w 2482948"/>
              <a:gd name="connsiteY17786" fmla="*/ 731919 h 2128862"/>
              <a:gd name="connsiteX17787" fmla="*/ 678458 w 2482948"/>
              <a:gd name="connsiteY17787" fmla="*/ 732247 h 2128862"/>
              <a:gd name="connsiteX17788" fmla="*/ 676969 w 2482948"/>
              <a:gd name="connsiteY17788" fmla="*/ 728395 h 2128862"/>
              <a:gd name="connsiteX17789" fmla="*/ 1773292 w 2482948"/>
              <a:gd name="connsiteY17789" fmla="*/ 724622 h 2128862"/>
              <a:gd name="connsiteX17790" fmla="*/ 1773264 w 2482948"/>
              <a:gd name="connsiteY17790" fmla="*/ 724628 h 2128862"/>
              <a:gd name="connsiteX17791" fmla="*/ 1773131 w 2482948"/>
              <a:gd name="connsiteY17791" fmla="*/ 724655 h 2128862"/>
              <a:gd name="connsiteX17792" fmla="*/ 1769982 w 2482948"/>
              <a:gd name="connsiteY17792" fmla="*/ 725298 h 2128862"/>
              <a:gd name="connsiteX17793" fmla="*/ 1774471 w 2482948"/>
              <a:gd name="connsiteY17793" fmla="*/ 725812 h 2128862"/>
              <a:gd name="connsiteX17794" fmla="*/ 1775074 w 2482948"/>
              <a:gd name="connsiteY17794" fmla="*/ 724717 h 2128862"/>
              <a:gd name="connsiteX17795" fmla="*/ 1774327 w 2482948"/>
              <a:gd name="connsiteY17795" fmla="*/ 724677 h 2128862"/>
              <a:gd name="connsiteX17796" fmla="*/ 1773560 w 2482948"/>
              <a:gd name="connsiteY17796" fmla="*/ 724636 h 2128862"/>
              <a:gd name="connsiteX17797" fmla="*/ 1825900 w 2482948"/>
              <a:gd name="connsiteY17797" fmla="*/ 724491 h 2128862"/>
              <a:gd name="connsiteX17798" fmla="*/ 1825467 w 2482948"/>
              <a:gd name="connsiteY17798" fmla="*/ 725365 h 2128862"/>
              <a:gd name="connsiteX17799" fmla="*/ 1829587 w 2482948"/>
              <a:gd name="connsiteY17799" fmla="*/ 725916 h 2128862"/>
              <a:gd name="connsiteX17800" fmla="*/ 1831595 w 2482948"/>
              <a:gd name="connsiteY17800" fmla="*/ 726185 h 2128862"/>
              <a:gd name="connsiteX17801" fmla="*/ 1841303 w 2482948"/>
              <a:gd name="connsiteY17801" fmla="*/ 727483 h 2128862"/>
              <a:gd name="connsiteX17802" fmla="*/ 1841401 w 2482948"/>
              <a:gd name="connsiteY17802" fmla="*/ 727277 h 2128862"/>
              <a:gd name="connsiteX17803" fmla="*/ 1841459 w 2482948"/>
              <a:gd name="connsiteY17803" fmla="*/ 727157 h 2128862"/>
              <a:gd name="connsiteX17804" fmla="*/ 1841499 w 2482948"/>
              <a:gd name="connsiteY17804" fmla="*/ 727074 h 2128862"/>
              <a:gd name="connsiteX17805" fmla="*/ 1839493 w 2482948"/>
              <a:gd name="connsiteY17805" fmla="*/ 726563 h 2128862"/>
              <a:gd name="connsiteX17806" fmla="*/ 2105929 w 2482948"/>
              <a:gd name="connsiteY17806" fmla="*/ 724451 h 2128862"/>
              <a:gd name="connsiteX17807" fmla="*/ 2104405 w 2482948"/>
              <a:gd name="connsiteY17807" fmla="*/ 724522 h 2128862"/>
              <a:gd name="connsiteX17808" fmla="*/ 2104302 w 2482948"/>
              <a:gd name="connsiteY17808" fmla="*/ 724588 h 2128862"/>
              <a:gd name="connsiteX17809" fmla="*/ 2234776 w 2482948"/>
              <a:gd name="connsiteY17809" fmla="*/ 723988 h 2128862"/>
              <a:gd name="connsiteX17810" fmla="*/ 2226216 w 2482948"/>
              <a:gd name="connsiteY17810" fmla="*/ 729827 h 2128862"/>
              <a:gd name="connsiteX17811" fmla="*/ 2222012 w 2482948"/>
              <a:gd name="connsiteY17811" fmla="*/ 732695 h 2128862"/>
              <a:gd name="connsiteX17812" fmla="*/ 2222312 w 2482948"/>
              <a:gd name="connsiteY17812" fmla="*/ 751218 h 2128862"/>
              <a:gd name="connsiteX17813" fmla="*/ 2236355 w 2482948"/>
              <a:gd name="connsiteY17813" fmla="*/ 740639 h 2128862"/>
              <a:gd name="connsiteX17814" fmla="*/ 723740 w 2482948"/>
              <a:gd name="connsiteY17814" fmla="*/ 723952 h 2128862"/>
              <a:gd name="connsiteX17815" fmla="*/ 723661 w 2482948"/>
              <a:gd name="connsiteY17815" fmla="*/ 724043 h 2128862"/>
              <a:gd name="connsiteX17816" fmla="*/ 723636 w 2482948"/>
              <a:gd name="connsiteY17816" fmla="*/ 724071 h 2128862"/>
              <a:gd name="connsiteX17817" fmla="*/ 733272 w 2482948"/>
              <a:gd name="connsiteY17817" fmla="*/ 731864 h 2128862"/>
              <a:gd name="connsiteX17818" fmla="*/ 734436 w 2482948"/>
              <a:gd name="connsiteY17818" fmla="*/ 730553 h 2128862"/>
              <a:gd name="connsiteX17819" fmla="*/ 725055 w 2482948"/>
              <a:gd name="connsiteY17819" fmla="*/ 724763 h 2128862"/>
              <a:gd name="connsiteX17820" fmla="*/ 1818481 w 2482948"/>
              <a:gd name="connsiteY17820" fmla="*/ 723360 h 2128862"/>
              <a:gd name="connsiteX17821" fmla="*/ 1818033 w 2482948"/>
              <a:gd name="connsiteY17821" fmla="*/ 724120 h 2128862"/>
              <a:gd name="connsiteX17822" fmla="*/ 1817472 w 2482948"/>
              <a:gd name="connsiteY17822" fmla="*/ 725072 h 2128862"/>
              <a:gd name="connsiteX17823" fmla="*/ 1820026 w 2482948"/>
              <a:gd name="connsiteY17823" fmla="*/ 724855 h 2128862"/>
              <a:gd name="connsiteX17824" fmla="*/ 1820605 w 2482948"/>
              <a:gd name="connsiteY17824" fmla="*/ 723684 h 2128862"/>
              <a:gd name="connsiteX17825" fmla="*/ 1820167 w 2482948"/>
              <a:gd name="connsiteY17825" fmla="*/ 723617 h 2128862"/>
              <a:gd name="connsiteX17826" fmla="*/ 652356 w 2482948"/>
              <a:gd name="connsiteY17826" fmla="*/ 723347 h 2128862"/>
              <a:gd name="connsiteX17827" fmla="*/ 649011 w 2482948"/>
              <a:gd name="connsiteY17827" fmla="*/ 727077 h 2128862"/>
              <a:gd name="connsiteX17828" fmla="*/ 649011 w 2482948"/>
              <a:gd name="connsiteY17828" fmla="*/ 727077 h 2128862"/>
              <a:gd name="connsiteX17829" fmla="*/ 649040 w 2482948"/>
              <a:gd name="connsiteY17829" fmla="*/ 727121 h 2128862"/>
              <a:gd name="connsiteX17830" fmla="*/ 656115 w 2482948"/>
              <a:gd name="connsiteY17830" fmla="*/ 738021 h 2128862"/>
              <a:gd name="connsiteX17831" fmla="*/ 660164 w 2482948"/>
              <a:gd name="connsiteY17831" fmla="*/ 733473 h 2128862"/>
              <a:gd name="connsiteX17832" fmla="*/ 658583 w 2482948"/>
              <a:gd name="connsiteY17832" fmla="*/ 731423 h 2128862"/>
              <a:gd name="connsiteX17833" fmla="*/ 657648 w 2482948"/>
              <a:gd name="connsiteY17833" fmla="*/ 730210 h 2128862"/>
              <a:gd name="connsiteX17834" fmla="*/ 2197278 w 2482948"/>
              <a:gd name="connsiteY17834" fmla="*/ 723322 h 2128862"/>
              <a:gd name="connsiteX17835" fmla="*/ 2195415 w 2482948"/>
              <a:gd name="connsiteY17835" fmla="*/ 724465 h 2128862"/>
              <a:gd name="connsiteX17836" fmla="*/ 2183381 w 2482948"/>
              <a:gd name="connsiteY17836" fmla="*/ 731848 h 2128862"/>
              <a:gd name="connsiteX17837" fmla="*/ 2182278 w 2482948"/>
              <a:gd name="connsiteY17837" fmla="*/ 750968 h 2128862"/>
              <a:gd name="connsiteX17838" fmla="*/ 2181976 w 2482948"/>
              <a:gd name="connsiteY17838" fmla="*/ 753030 h 2128862"/>
              <a:gd name="connsiteX17839" fmla="*/ 2190817 w 2482948"/>
              <a:gd name="connsiteY17839" fmla="*/ 747163 h 2128862"/>
              <a:gd name="connsiteX17840" fmla="*/ 2197563 w 2482948"/>
              <a:gd name="connsiteY17840" fmla="*/ 742687 h 2128862"/>
              <a:gd name="connsiteX17841" fmla="*/ 2323687 w 2482948"/>
              <a:gd name="connsiteY17841" fmla="*/ 722745 h 2128862"/>
              <a:gd name="connsiteX17842" fmla="*/ 2317741 w 2482948"/>
              <a:gd name="connsiteY17842" fmla="*/ 728500 h 2128862"/>
              <a:gd name="connsiteX17843" fmla="*/ 2316432 w 2482948"/>
              <a:gd name="connsiteY17843" fmla="*/ 729768 h 2128862"/>
              <a:gd name="connsiteX17844" fmla="*/ 2319185 w 2482948"/>
              <a:gd name="connsiteY17844" fmla="*/ 743879 h 2128862"/>
              <a:gd name="connsiteX17845" fmla="*/ 2327210 w 2482948"/>
              <a:gd name="connsiteY17845" fmla="*/ 734690 h 2128862"/>
              <a:gd name="connsiteX17846" fmla="*/ 2273247 w 2482948"/>
              <a:gd name="connsiteY17846" fmla="*/ 722734 h 2128862"/>
              <a:gd name="connsiteX17847" fmla="*/ 2260458 w 2482948"/>
              <a:gd name="connsiteY17847" fmla="*/ 731665 h 2128862"/>
              <a:gd name="connsiteX17848" fmla="*/ 2259304 w 2482948"/>
              <a:gd name="connsiteY17848" fmla="*/ 732269 h 2128862"/>
              <a:gd name="connsiteX17849" fmla="*/ 2260712 w 2482948"/>
              <a:gd name="connsiteY17849" fmla="*/ 747451 h 2128862"/>
              <a:gd name="connsiteX17850" fmla="*/ 2268869 w 2482948"/>
              <a:gd name="connsiteY17850" fmla="*/ 742419 h 2128862"/>
              <a:gd name="connsiteX17851" fmla="*/ 2275098 w 2482948"/>
              <a:gd name="connsiteY17851" fmla="*/ 737297 h 2128862"/>
              <a:gd name="connsiteX17852" fmla="*/ 1849691 w 2482948"/>
              <a:gd name="connsiteY17852" fmla="*/ 722448 h 2128862"/>
              <a:gd name="connsiteX17853" fmla="*/ 1848052 w 2482948"/>
              <a:gd name="connsiteY17853" fmla="*/ 725383 h 2128862"/>
              <a:gd name="connsiteX17854" fmla="*/ 1854731 w 2482948"/>
              <a:gd name="connsiteY17854" fmla="*/ 727917 h 2128862"/>
              <a:gd name="connsiteX17855" fmla="*/ 1859020 w 2482948"/>
              <a:gd name="connsiteY17855" fmla="*/ 729545 h 2128862"/>
              <a:gd name="connsiteX17856" fmla="*/ 1862342 w 2482948"/>
              <a:gd name="connsiteY17856" fmla="*/ 730805 h 2128862"/>
              <a:gd name="connsiteX17857" fmla="*/ 1863857 w 2482948"/>
              <a:gd name="connsiteY17857" fmla="*/ 727561 h 2128862"/>
              <a:gd name="connsiteX17858" fmla="*/ 1863588 w 2482948"/>
              <a:gd name="connsiteY17858" fmla="*/ 727440 h 2128862"/>
              <a:gd name="connsiteX17859" fmla="*/ 1863117 w 2482948"/>
              <a:gd name="connsiteY17859" fmla="*/ 727228 h 2128862"/>
              <a:gd name="connsiteX17860" fmla="*/ 1859179 w 2482948"/>
              <a:gd name="connsiteY17860" fmla="*/ 725826 h 2128862"/>
              <a:gd name="connsiteX17861" fmla="*/ 1870894 w 2482948"/>
              <a:gd name="connsiteY17861" fmla="*/ 722360 h 2128862"/>
              <a:gd name="connsiteX17862" fmla="*/ 1869830 w 2482948"/>
              <a:gd name="connsiteY17862" fmla="*/ 724658 h 2128862"/>
              <a:gd name="connsiteX17863" fmla="*/ 1870580 w 2482948"/>
              <a:gd name="connsiteY17863" fmla="*/ 724994 h 2128862"/>
              <a:gd name="connsiteX17864" fmla="*/ 1871080 w 2482948"/>
              <a:gd name="connsiteY17864" fmla="*/ 725218 h 2128862"/>
              <a:gd name="connsiteX17865" fmla="*/ 1872776 w 2482948"/>
              <a:gd name="connsiteY17865" fmla="*/ 725979 h 2128862"/>
              <a:gd name="connsiteX17866" fmla="*/ 1873033 w 2482948"/>
              <a:gd name="connsiteY17866" fmla="*/ 725514 h 2128862"/>
              <a:gd name="connsiteX17867" fmla="*/ 1873956 w 2482948"/>
              <a:gd name="connsiteY17867" fmla="*/ 723838 h 2128862"/>
              <a:gd name="connsiteX17868" fmla="*/ 1872291 w 2482948"/>
              <a:gd name="connsiteY17868" fmla="*/ 723034 h 2128862"/>
              <a:gd name="connsiteX17869" fmla="*/ 1806101 w 2482948"/>
              <a:gd name="connsiteY17869" fmla="*/ 721472 h 2128862"/>
              <a:gd name="connsiteX17870" fmla="*/ 1804819 w 2482948"/>
              <a:gd name="connsiteY17870" fmla="*/ 723979 h 2128862"/>
              <a:gd name="connsiteX17871" fmla="*/ 1811926 w 2482948"/>
              <a:gd name="connsiteY17871" fmla="*/ 725384 h 2128862"/>
              <a:gd name="connsiteX17872" fmla="*/ 1812436 w 2482948"/>
              <a:gd name="connsiteY17872" fmla="*/ 724512 h 2128862"/>
              <a:gd name="connsiteX17873" fmla="*/ 1812821 w 2482948"/>
              <a:gd name="connsiteY17873" fmla="*/ 723855 h 2128862"/>
              <a:gd name="connsiteX17874" fmla="*/ 1813551 w 2482948"/>
              <a:gd name="connsiteY17874" fmla="*/ 722608 h 2128862"/>
              <a:gd name="connsiteX17875" fmla="*/ 1813047 w 2482948"/>
              <a:gd name="connsiteY17875" fmla="*/ 722531 h 2128862"/>
              <a:gd name="connsiteX17876" fmla="*/ 1027247 w 2482948"/>
              <a:gd name="connsiteY17876" fmla="*/ 721208 h 2128862"/>
              <a:gd name="connsiteX17877" fmla="*/ 1027157 w 2482948"/>
              <a:gd name="connsiteY17877" fmla="*/ 722624 h 2128862"/>
              <a:gd name="connsiteX17878" fmla="*/ 1026769 w 2482948"/>
              <a:gd name="connsiteY17878" fmla="*/ 728778 h 2128862"/>
              <a:gd name="connsiteX17879" fmla="*/ 1032321 w 2482948"/>
              <a:gd name="connsiteY17879" fmla="*/ 728879 h 2128862"/>
              <a:gd name="connsiteX17880" fmla="*/ 1670427 w 2482948"/>
              <a:gd name="connsiteY17880" fmla="*/ 720602 h 2128862"/>
              <a:gd name="connsiteX17881" fmla="*/ 1669054 w 2482948"/>
              <a:gd name="connsiteY17881" fmla="*/ 723308 h 2128862"/>
              <a:gd name="connsiteX17882" fmla="*/ 1668500 w 2482948"/>
              <a:gd name="connsiteY17882" fmla="*/ 724402 h 2128862"/>
              <a:gd name="connsiteX17883" fmla="*/ 1665835 w 2482948"/>
              <a:gd name="connsiteY17883" fmla="*/ 729657 h 2128862"/>
              <a:gd name="connsiteX17884" fmla="*/ 1649760 w 2482948"/>
              <a:gd name="connsiteY17884" fmla="*/ 770365 h 2128862"/>
              <a:gd name="connsiteX17885" fmla="*/ 1639134 w 2482948"/>
              <a:gd name="connsiteY17885" fmla="*/ 834154 h 2128862"/>
              <a:gd name="connsiteX17886" fmla="*/ 1639293 w 2482948"/>
              <a:gd name="connsiteY17886" fmla="*/ 836968 h 2128862"/>
              <a:gd name="connsiteX17887" fmla="*/ 1639868 w 2482948"/>
              <a:gd name="connsiteY17887" fmla="*/ 847110 h 2128862"/>
              <a:gd name="connsiteX17888" fmla="*/ 1640435 w 2482948"/>
              <a:gd name="connsiteY17888" fmla="*/ 845549 h 2128862"/>
              <a:gd name="connsiteX17889" fmla="*/ 1641221 w 2482948"/>
              <a:gd name="connsiteY17889" fmla="*/ 843383 h 2128862"/>
              <a:gd name="connsiteX17890" fmla="*/ 1640849 w 2482948"/>
              <a:gd name="connsiteY17890" fmla="*/ 826681 h 2128862"/>
              <a:gd name="connsiteX17891" fmla="*/ 1646126 w 2482948"/>
              <a:gd name="connsiteY17891" fmla="*/ 798740 h 2128862"/>
              <a:gd name="connsiteX17892" fmla="*/ 1652951 w 2482948"/>
              <a:gd name="connsiteY17892" fmla="*/ 762597 h 2128862"/>
              <a:gd name="connsiteX17893" fmla="*/ 1668488 w 2482948"/>
              <a:gd name="connsiteY17893" fmla="*/ 725261 h 2128862"/>
              <a:gd name="connsiteX17894" fmla="*/ 1669550 w 2482948"/>
              <a:gd name="connsiteY17894" fmla="*/ 722710 h 2128862"/>
              <a:gd name="connsiteX17895" fmla="*/ 977705 w 2482948"/>
              <a:gd name="connsiteY17895" fmla="*/ 720532 h 2128862"/>
              <a:gd name="connsiteX17896" fmla="*/ 975153 w 2482948"/>
              <a:gd name="connsiteY17896" fmla="*/ 720596 h 2128862"/>
              <a:gd name="connsiteX17897" fmla="*/ 974729 w 2482948"/>
              <a:gd name="connsiteY17897" fmla="*/ 720606 h 2128862"/>
              <a:gd name="connsiteX17898" fmla="*/ 974718 w 2482948"/>
              <a:gd name="connsiteY17898" fmla="*/ 720606 h 2128862"/>
              <a:gd name="connsiteX17899" fmla="*/ 976443 w 2482948"/>
              <a:gd name="connsiteY17899" fmla="*/ 721689 h 2128862"/>
              <a:gd name="connsiteX17900" fmla="*/ 983898 w 2482948"/>
              <a:gd name="connsiteY17900" fmla="*/ 726366 h 2128862"/>
              <a:gd name="connsiteX17901" fmla="*/ 982859 w 2482948"/>
              <a:gd name="connsiteY17901" fmla="*/ 725388 h 2128862"/>
              <a:gd name="connsiteX17902" fmla="*/ 1796154 w 2482948"/>
              <a:gd name="connsiteY17902" fmla="*/ 719956 h 2128862"/>
              <a:gd name="connsiteX17903" fmla="*/ 1790399 w 2482948"/>
              <a:gd name="connsiteY17903" fmla="*/ 721131 h 2128862"/>
              <a:gd name="connsiteX17904" fmla="*/ 1790681 w 2482948"/>
              <a:gd name="connsiteY17904" fmla="*/ 721185 h 2128862"/>
              <a:gd name="connsiteX17905" fmla="*/ 1798392 w 2482948"/>
              <a:gd name="connsiteY17905" fmla="*/ 722709 h 2128862"/>
              <a:gd name="connsiteX17906" fmla="*/ 1798592 w 2482948"/>
              <a:gd name="connsiteY17906" fmla="*/ 722333 h 2128862"/>
              <a:gd name="connsiteX17907" fmla="*/ 1799579 w 2482948"/>
              <a:gd name="connsiteY17907" fmla="*/ 720478 h 2128862"/>
              <a:gd name="connsiteX17908" fmla="*/ 768282 w 2482948"/>
              <a:gd name="connsiteY17908" fmla="*/ 719769 h 2128862"/>
              <a:gd name="connsiteX17909" fmla="*/ 768296 w 2482948"/>
              <a:gd name="connsiteY17909" fmla="*/ 719781 h 2128862"/>
              <a:gd name="connsiteX17910" fmla="*/ 768371 w 2482948"/>
              <a:gd name="connsiteY17910" fmla="*/ 719809 h 2128862"/>
              <a:gd name="connsiteX17911" fmla="*/ 768442 w 2482948"/>
              <a:gd name="connsiteY17911" fmla="*/ 719835 h 2128862"/>
              <a:gd name="connsiteX17912" fmla="*/ 768326 w 2482948"/>
              <a:gd name="connsiteY17912" fmla="*/ 719787 h 2128862"/>
              <a:gd name="connsiteX17913" fmla="*/ 727461 w 2482948"/>
              <a:gd name="connsiteY17913" fmla="*/ 719720 h 2128862"/>
              <a:gd name="connsiteX17914" fmla="*/ 727404 w 2482948"/>
              <a:gd name="connsiteY17914" fmla="*/ 719785 h 2128862"/>
              <a:gd name="connsiteX17915" fmla="*/ 727329 w 2482948"/>
              <a:gd name="connsiteY17915" fmla="*/ 719869 h 2128862"/>
              <a:gd name="connsiteX17916" fmla="*/ 731951 w 2482948"/>
              <a:gd name="connsiteY17916" fmla="*/ 722940 h 2128862"/>
              <a:gd name="connsiteX17917" fmla="*/ 732294 w 2482948"/>
              <a:gd name="connsiteY17917" fmla="*/ 723168 h 2128862"/>
              <a:gd name="connsiteX17918" fmla="*/ 737767 w 2482948"/>
              <a:gd name="connsiteY17918" fmla="*/ 726804 h 2128862"/>
              <a:gd name="connsiteX17919" fmla="*/ 738547 w 2482948"/>
              <a:gd name="connsiteY17919" fmla="*/ 725927 h 2128862"/>
              <a:gd name="connsiteX17920" fmla="*/ 2080970 w 2482948"/>
              <a:gd name="connsiteY17920" fmla="*/ 719642 h 2128862"/>
              <a:gd name="connsiteX17921" fmla="*/ 2073081 w 2482948"/>
              <a:gd name="connsiteY17921" fmla="*/ 719788 h 2128862"/>
              <a:gd name="connsiteX17922" fmla="*/ 2073051 w 2482948"/>
              <a:gd name="connsiteY17922" fmla="*/ 719827 h 2128862"/>
              <a:gd name="connsiteX17923" fmla="*/ 2072166 w 2482948"/>
              <a:gd name="connsiteY17923" fmla="*/ 720986 h 2128862"/>
              <a:gd name="connsiteX17924" fmla="*/ 2072833 w 2482948"/>
              <a:gd name="connsiteY17924" fmla="*/ 720955 h 2128862"/>
              <a:gd name="connsiteX17925" fmla="*/ 2077586 w 2482948"/>
              <a:gd name="connsiteY17925" fmla="*/ 720736 h 2128862"/>
              <a:gd name="connsiteX17926" fmla="*/ 2080727 w 2482948"/>
              <a:gd name="connsiteY17926" fmla="*/ 720591 h 2128862"/>
              <a:gd name="connsiteX17927" fmla="*/ 2080857 w 2482948"/>
              <a:gd name="connsiteY17927" fmla="*/ 720084 h 2128862"/>
              <a:gd name="connsiteX17928" fmla="*/ 2080909 w 2482948"/>
              <a:gd name="connsiteY17928" fmla="*/ 719880 h 2128862"/>
              <a:gd name="connsiteX17929" fmla="*/ 2085737 w 2482948"/>
              <a:gd name="connsiteY17929" fmla="*/ 719554 h 2128862"/>
              <a:gd name="connsiteX17930" fmla="*/ 2085624 w 2482948"/>
              <a:gd name="connsiteY17930" fmla="*/ 719556 h 2128862"/>
              <a:gd name="connsiteX17931" fmla="*/ 2085432 w 2482948"/>
              <a:gd name="connsiteY17931" fmla="*/ 719560 h 2128862"/>
              <a:gd name="connsiteX17932" fmla="*/ 2085312 w 2482948"/>
              <a:gd name="connsiteY17932" fmla="*/ 719562 h 2128862"/>
              <a:gd name="connsiteX17933" fmla="*/ 2085232 w 2482948"/>
              <a:gd name="connsiteY17933" fmla="*/ 719872 h 2128862"/>
              <a:gd name="connsiteX17934" fmla="*/ 2085099 w 2482948"/>
              <a:gd name="connsiteY17934" fmla="*/ 720389 h 2128862"/>
              <a:gd name="connsiteX17935" fmla="*/ 2090906 w 2482948"/>
              <a:gd name="connsiteY17935" fmla="*/ 720120 h 2128862"/>
              <a:gd name="connsiteX17936" fmla="*/ 2092267 w 2482948"/>
              <a:gd name="connsiteY17936" fmla="*/ 720057 h 2128862"/>
              <a:gd name="connsiteX17937" fmla="*/ 2094171 w 2482948"/>
              <a:gd name="connsiteY17937" fmla="*/ 719969 h 2128862"/>
              <a:gd name="connsiteX17938" fmla="*/ 2094168 w 2482948"/>
              <a:gd name="connsiteY17938" fmla="*/ 719969 h 2128862"/>
              <a:gd name="connsiteX17939" fmla="*/ 609056 w 2482948"/>
              <a:gd name="connsiteY17939" fmla="*/ 719496 h 2128862"/>
              <a:gd name="connsiteX17940" fmla="*/ 568739 w 2482948"/>
              <a:gd name="connsiteY17940" fmla="*/ 765034 h 2128862"/>
              <a:gd name="connsiteX17941" fmla="*/ 519377 w 2482948"/>
              <a:gd name="connsiteY17941" fmla="*/ 820188 h 2128862"/>
              <a:gd name="connsiteX17942" fmla="*/ 239330 w 2482948"/>
              <a:gd name="connsiteY17942" fmla="*/ 1122434 h 2128862"/>
              <a:gd name="connsiteX17943" fmla="*/ 183915 w 2482948"/>
              <a:gd name="connsiteY17943" fmla="*/ 1163663 h 2128862"/>
              <a:gd name="connsiteX17944" fmla="*/ 139587 w 2482948"/>
              <a:gd name="connsiteY17944" fmla="*/ 1179975 h 2128862"/>
              <a:gd name="connsiteX17945" fmla="*/ 140247 w 2482948"/>
              <a:gd name="connsiteY17945" fmla="*/ 1181088 h 2128862"/>
              <a:gd name="connsiteX17946" fmla="*/ 140415 w 2482948"/>
              <a:gd name="connsiteY17946" fmla="*/ 1181371 h 2128862"/>
              <a:gd name="connsiteX17947" fmla="*/ 141031 w 2482948"/>
              <a:gd name="connsiteY17947" fmla="*/ 1182409 h 2128862"/>
              <a:gd name="connsiteX17948" fmla="*/ 143090 w 2482948"/>
              <a:gd name="connsiteY17948" fmla="*/ 1181791 h 2128862"/>
              <a:gd name="connsiteX17949" fmla="*/ 144691 w 2482948"/>
              <a:gd name="connsiteY17949" fmla="*/ 1181310 h 2128862"/>
              <a:gd name="connsiteX17950" fmla="*/ 145843 w 2482948"/>
              <a:gd name="connsiteY17950" fmla="*/ 1178553 h 2128862"/>
              <a:gd name="connsiteX17951" fmla="*/ 146789 w 2482948"/>
              <a:gd name="connsiteY17951" fmla="*/ 1180681 h 2128862"/>
              <a:gd name="connsiteX17952" fmla="*/ 184637 w 2482948"/>
              <a:gd name="connsiteY17952" fmla="*/ 1169329 h 2128862"/>
              <a:gd name="connsiteX17953" fmla="*/ 243466 w 2482948"/>
              <a:gd name="connsiteY17953" fmla="*/ 1128775 h 2128862"/>
              <a:gd name="connsiteX17954" fmla="*/ 525580 w 2482948"/>
              <a:gd name="connsiteY17954" fmla="*/ 831769 h 2128862"/>
              <a:gd name="connsiteX17955" fmla="*/ 574943 w 2482948"/>
              <a:gd name="connsiteY17955" fmla="*/ 777442 h 2128862"/>
              <a:gd name="connsiteX17956" fmla="*/ 609369 w 2482948"/>
              <a:gd name="connsiteY17956" fmla="*/ 738637 h 2128862"/>
              <a:gd name="connsiteX17957" fmla="*/ 809227 w 2482948"/>
              <a:gd name="connsiteY17957" fmla="*/ 719456 h 2128862"/>
              <a:gd name="connsiteX17958" fmla="*/ 808468 w 2482948"/>
              <a:gd name="connsiteY17958" fmla="*/ 720345 h 2128862"/>
              <a:gd name="connsiteX17959" fmla="*/ 808545 w 2482948"/>
              <a:gd name="connsiteY17959" fmla="*/ 720367 h 2128862"/>
              <a:gd name="connsiteX17960" fmla="*/ 809271 w 2482948"/>
              <a:gd name="connsiteY17960" fmla="*/ 719469 h 2128862"/>
              <a:gd name="connsiteX17961" fmla="*/ 2100596 w 2482948"/>
              <a:gd name="connsiteY17961" fmla="*/ 719340 h 2128862"/>
              <a:gd name="connsiteX17962" fmla="*/ 2099125 w 2482948"/>
              <a:gd name="connsiteY17962" fmla="*/ 719740 h 2128862"/>
              <a:gd name="connsiteX17963" fmla="*/ 2099478 w 2482948"/>
              <a:gd name="connsiteY17963" fmla="*/ 719724 h 2128862"/>
              <a:gd name="connsiteX17964" fmla="*/ 2100524 w 2482948"/>
              <a:gd name="connsiteY17964" fmla="*/ 719676 h 2128862"/>
              <a:gd name="connsiteX17965" fmla="*/ 2100537 w 2482948"/>
              <a:gd name="connsiteY17965" fmla="*/ 719614 h 2128862"/>
              <a:gd name="connsiteX17966" fmla="*/ 2100555 w 2482948"/>
              <a:gd name="connsiteY17966" fmla="*/ 719529 h 2128862"/>
              <a:gd name="connsiteX17967" fmla="*/ 788840 w 2482948"/>
              <a:gd name="connsiteY17967" fmla="*/ 719175 h 2128862"/>
              <a:gd name="connsiteX17968" fmla="*/ 787846 w 2482948"/>
              <a:gd name="connsiteY17968" fmla="*/ 720292 h 2128862"/>
              <a:gd name="connsiteX17969" fmla="*/ 788579 w 2482948"/>
              <a:gd name="connsiteY17969" fmla="*/ 720540 h 2128862"/>
              <a:gd name="connsiteX17970" fmla="*/ 788652 w 2482948"/>
              <a:gd name="connsiteY17970" fmla="*/ 720564 h 2128862"/>
              <a:gd name="connsiteX17971" fmla="*/ 789466 w 2482948"/>
              <a:gd name="connsiteY17971" fmla="*/ 719619 h 2128862"/>
              <a:gd name="connsiteX17972" fmla="*/ 789394 w 2482948"/>
              <a:gd name="connsiteY17972" fmla="*/ 719568 h 2128862"/>
              <a:gd name="connsiteX17973" fmla="*/ 789189 w 2482948"/>
              <a:gd name="connsiteY17973" fmla="*/ 719423 h 2128862"/>
              <a:gd name="connsiteX17974" fmla="*/ 2064916 w 2482948"/>
              <a:gd name="connsiteY17974" fmla="*/ 719065 h 2128862"/>
              <a:gd name="connsiteX17975" fmla="*/ 2064911 w 2482948"/>
              <a:gd name="connsiteY17975" fmla="*/ 719081 h 2128862"/>
              <a:gd name="connsiteX17976" fmla="*/ 2064858 w 2482948"/>
              <a:gd name="connsiteY17976" fmla="*/ 719259 h 2128862"/>
              <a:gd name="connsiteX17977" fmla="*/ 2064229 w 2482948"/>
              <a:gd name="connsiteY17977" fmla="*/ 721353 h 2128862"/>
              <a:gd name="connsiteX17978" fmla="*/ 2066844 w 2482948"/>
              <a:gd name="connsiteY17978" fmla="*/ 721232 h 2128862"/>
              <a:gd name="connsiteX17979" fmla="*/ 2067050 w 2482948"/>
              <a:gd name="connsiteY17979" fmla="*/ 720962 h 2128862"/>
              <a:gd name="connsiteX17980" fmla="*/ 2067650 w 2482948"/>
              <a:gd name="connsiteY17980" fmla="*/ 720176 h 2128862"/>
              <a:gd name="connsiteX17981" fmla="*/ 2068236 w 2482948"/>
              <a:gd name="connsiteY17981" fmla="*/ 719407 h 2128862"/>
              <a:gd name="connsiteX17982" fmla="*/ 2066520 w 2482948"/>
              <a:gd name="connsiteY17982" fmla="*/ 719230 h 2128862"/>
              <a:gd name="connsiteX17983" fmla="*/ 1045211 w 2482948"/>
              <a:gd name="connsiteY17983" fmla="*/ 718859 h 2128862"/>
              <a:gd name="connsiteX17984" fmla="*/ 1037044 w 2482948"/>
              <a:gd name="connsiteY17984" fmla="*/ 719061 h 2128862"/>
              <a:gd name="connsiteX17985" fmla="*/ 1033808 w 2482948"/>
              <a:gd name="connsiteY17985" fmla="*/ 719141 h 2128862"/>
              <a:gd name="connsiteX17986" fmla="*/ 1031483 w 2482948"/>
              <a:gd name="connsiteY17986" fmla="*/ 719199 h 2128862"/>
              <a:gd name="connsiteX17987" fmla="*/ 1037845 w 2482948"/>
              <a:gd name="connsiteY17987" fmla="*/ 728980 h 2128862"/>
              <a:gd name="connsiteX17988" fmla="*/ 1051442 w 2482948"/>
              <a:gd name="connsiteY17988" fmla="*/ 729227 h 2128862"/>
              <a:gd name="connsiteX17989" fmla="*/ 2305876 w 2482948"/>
              <a:gd name="connsiteY17989" fmla="*/ 718753 h 2128862"/>
              <a:gd name="connsiteX17990" fmla="*/ 2296516 w 2482948"/>
              <a:gd name="connsiteY17990" fmla="*/ 726456 h 2128862"/>
              <a:gd name="connsiteX17991" fmla="*/ 2298725 w 2482948"/>
              <a:gd name="connsiteY17991" fmla="*/ 740007 h 2128862"/>
              <a:gd name="connsiteX17992" fmla="*/ 2308742 w 2482948"/>
              <a:gd name="connsiteY17992" fmla="*/ 730313 h 2128862"/>
              <a:gd name="connsiteX17993" fmla="*/ 1057857 w 2482948"/>
              <a:gd name="connsiteY17993" fmla="*/ 718545 h 2128862"/>
              <a:gd name="connsiteX17994" fmla="*/ 1051296 w 2482948"/>
              <a:gd name="connsiteY17994" fmla="*/ 718708 h 2128862"/>
              <a:gd name="connsiteX17995" fmla="*/ 1054025 w 2482948"/>
              <a:gd name="connsiteY17995" fmla="*/ 723320 h 2128862"/>
              <a:gd name="connsiteX17996" fmla="*/ 1057585 w 2482948"/>
              <a:gd name="connsiteY17996" fmla="*/ 729339 h 2128862"/>
              <a:gd name="connsiteX17997" fmla="*/ 1063735 w 2482948"/>
              <a:gd name="connsiteY17997" fmla="*/ 729451 h 2128862"/>
              <a:gd name="connsiteX17998" fmla="*/ 1828868 w 2482948"/>
              <a:gd name="connsiteY17998" fmla="*/ 718494 h 2128862"/>
              <a:gd name="connsiteX17999" fmla="*/ 1827572 w 2482948"/>
              <a:gd name="connsiteY17999" fmla="*/ 721112 h 2128862"/>
              <a:gd name="connsiteX18000" fmla="*/ 1839079 w 2482948"/>
              <a:gd name="connsiteY18000" fmla="*/ 722840 h 2128862"/>
              <a:gd name="connsiteX18001" fmla="*/ 1843024 w 2482948"/>
              <a:gd name="connsiteY18001" fmla="*/ 723897 h 2128862"/>
              <a:gd name="connsiteX18002" fmla="*/ 1843079 w 2482948"/>
              <a:gd name="connsiteY18002" fmla="*/ 723782 h 2128862"/>
              <a:gd name="connsiteX18003" fmla="*/ 1843591 w 2482948"/>
              <a:gd name="connsiteY18003" fmla="*/ 722714 h 2128862"/>
              <a:gd name="connsiteX18004" fmla="*/ 1844590 w 2482948"/>
              <a:gd name="connsiteY18004" fmla="*/ 720634 h 2128862"/>
              <a:gd name="connsiteX18005" fmla="*/ 1070385 w 2482948"/>
              <a:gd name="connsiteY18005" fmla="*/ 718235 h 2128862"/>
              <a:gd name="connsiteX18006" fmla="*/ 1064774 w 2482948"/>
              <a:gd name="connsiteY18006" fmla="*/ 718374 h 2128862"/>
              <a:gd name="connsiteX18007" fmla="*/ 1069402 w 2482948"/>
              <a:gd name="connsiteY18007" fmla="*/ 729554 h 2128862"/>
              <a:gd name="connsiteX18008" fmla="*/ 1071835 w 2482948"/>
              <a:gd name="connsiteY18008" fmla="*/ 729598 h 2128862"/>
              <a:gd name="connsiteX18009" fmla="*/ 1072281 w 2482948"/>
              <a:gd name="connsiteY18009" fmla="*/ 729606 h 2128862"/>
              <a:gd name="connsiteX18010" fmla="*/ 1071516 w 2482948"/>
              <a:gd name="connsiteY18010" fmla="*/ 723735 h 2128862"/>
              <a:gd name="connsiteX18011" fmla="*/ 1070954 w 2482948"/>
              <a:gd name="connsiteY18011" fmla="*/ 719420 h 2128862"/>
              <a:gd name="connsiteX18012" fmla="*/ 1070954 w 2482948"/>
              <a:gd name="connsiteY18012" fmla="*/ 719419 h 2128862"/>
              <a:gd name="connsiteX18013" fmla="*/ 1070571 w 2482948"/>
              <a:gd name="connsiteY18013" fmla="*/ 718621 h 2128862"/>
              <a:gd name="connsiteX18014" fmla="*/ 2009797 w 2482948"/>
              <a:gd name="connsiteY18014" fmla="*/ 718158 h 2128862"/>
              <a:gd name="connsiteX18015" fmla="*/ 2008498 w 2482948"/>
              <a:gd name="connsiteY18015" fmla="*/ 719725 h 2128862"/>
              <a:gd name="connsiteX18016" fmla="*/ 2016500 w 2482948"/>
              <a:gd name="connsiteY18016" fmla="*/ 723073 h 2128862"/>
              <a:gd name="connsiteX18017" fmla="*/ 2016631 w 2482948"/>
              <a:gd name="connsiteY18017" fmla="*/ 722731 h 2128862"/>
              <a:gd name="connsiteX18018" fmla="*/ 1076220 w 2482948"/>
              <a:gd name="connsiteY18018" fmla="*/ 718090 h 2128862"/>
              <a:gd name="connsiteX18019" fmla="*/ 1075196 w 2482948"/>
              <a:gd name="connsiteY18019" fmla="*/ 718115 h 2128862"/>
              <a:gd name="connsiteX18020" fmla="*/ 1075542 w 2482948"/>
              <a:gd name="connsiteY18020" fmla="*/ 719069 h 2128862"/>
              <a:gd name="connsiteX18021" fmla="*/ 1075543 w 2482948"/>
              <a:gd name="connsiteY18021" fmla="*/ 719072 h 2128862"/>
              <a:gd name="connsiteX18022" fmla="*/ 1075656 w 2482948"/>
              <a:gd name="connsiteY18022" fmla="*/ 719954 h 2128862"/>
              <a:gd name="connsiteX18023" fmla="*/ 1075669 w 2482948"/>
              <a:gd name="connsiteY18023" fmla="*/ 720058 h 2128862"/>
              <a:gd name="connsiteX18024" fmla="*/ 1075866 w 2482948"/>
              <a:gd name="connsiteY18024" fmla="*/ 719354 h 2128862"/>
              <a:gd name="connsiteX18025" fmla="*/ 1084402 w 2482948"/>
              <a:gd name="connsiteY18025" fmla="*/ 717887 h 2128862"/>
              <a:gd name="connsiteX18026" fmla="*/ 1083918 w 2482948"/>
              <a:gd name="connsiteY18026" fmla="*/ 717899 h 2128862"/>
              <a:gd name="connsiteX18027" fmla="*/ 1083763 w 2482948"/>
              <a:gd name="connsiteY18027" fmla="*/ 717903 h 2128862"/>
              <a:gd name="connsiteX18028" fmla="*/ 1082542 w 2482948"/>
              <a:gd name="connsiteY18028" fmla="*/ 717933 h 2128862"/>
              <a:gd name="connsiteX18029" fmla="*/ 1083519 w 2482948"/>
              <a:gd name="connsiteY18029" fmla="*/ 729810 h 2128862"/>
              <a:gd name="connsiteX18030" fmla="*/ 1084018 w 2482948"/>
              <a:gd name="connsiteY18030" fmla="*/ 729819 h 2128862"/>
              <a:gd name="connsiteX18031" fmla="*/ 1084962 w 2482948"/>
              <a:gd name="connsiteY18031" fmla="*/ 729836 h 2128862"/>
              <a:gd name="connsiteX18032" fmla="*/ 1084471 w 2482948"/>
              <a:gd name="connsiteY18032" fmla="*/ 719361 h 2128862"/>
              <a:gd name="connsiteX18033" fmla="*/ 1084416 w 2482948"/>
              <a:gd name="connsiteY18033" fmla="*/ 718181 h 2128862"/>
              <a:gd name="connsiteX18034" fmla="*/ 1821910 w 2482948"/>
              <a:gd name="connsiteY18034" fmla="*/ 717547 h 2128862"/>
              <a:gd name="connsiteX18035" fmla="*/ 1820439 w 2482948"/>
              <a:gd name="connsiteY18035" fmla="*/ 720041 h 2128862"/>
              <a:gd name="connsiteX18036" fmla="*/ 1822270 w 2482948"/>
              <a:gd name="connsiteY18036" fmla="*/ 720316 h 2128862"/>
              <a:gd name="connsiteX18037" fmla="*/ 1823530 w 2482948"/>
              <a:gd name="connsiteY18037" fmla="*/ 717767 h 2128862"/>
              <a:gd name="connsiteX18038" fmla="*/ 733600 w 2482948"/>
              <a:gd name="connsiteY18038" fmla="*/ 717430 h 2128862"/>
              <a:gd name="connsiteX18039" fmla="*/ 734743 w 2482948"/>
              <a:gd name="connsiteY18039" fmla="*/ 718300 h 2128862"/>
              <a:gd name="connsiteX18040" fmla="*/ 734986 w 2482948"/>
              <a:gd name="connsiteY18040" fmla="*/ 718406 h 2128862"/>
              <a:gd name="connsiteX18041" fmla="*/ 735851 w 2482948"/>
              <a:gd name="connsiteY18041" fmla="*/ 718780 h 2128862"/>
              <a:gd name="connsiteX18042" fmla="*/ 740761 w 2482948"/>
              <a:gd name="connsiteY18042" fmla="*/ 720909 h 2128862"/>
              <a:gd name="connsiteX18043" fmla="*/ 739792 w 2482948"/>
              <a:gd name="connsiteY18043" fmla="*/ 719881 h 2128862"/>
              <a:gd name="connsiteX18044" fmla="*/ 1810400 w 2482948"/>
              <a:gd name="connsiteY18044" fmla="*/ 717049 h 2128862"/>
              <a:gd name="connsiteX18045" fmla="*/ 1808127 w 2482948"/>
              <a:gd name="connsiteY18045" fmla="*/ 717513 h 2128862"/>
              <a:gd name="connsiteX18046" fmla="*/ 1807804 w 2482948"/>
              <a:gd name="connsiteY18046" fmla="*/ 718143 h 2128862"/>
              <a:gd name="connsiteX18047" fmla="*/ 1810910 w 2482948"/>
              <a:gd name="connsiteY18047" fmla="*/ 718610 h 2128862"/>
              <a:gd name="connsiteX18048" fmla="*/ 1815490 w 2482948"/>
              <a:gd name="connsiteY18048" fmla="*/ 719298 h 2128862"/>
              <a:gd name="connsiteX18049" fmla="*/ 1816668 w 2482948"/>
              <a:gd name="connsiteY18049" fmla="*/ 717287 h 2128862"/>
              <a:gd name="connsiteX18050" fmla="*/ 2045232 w 2482948"/>
              <a:gd name="connsiteY18050" fmla="*/ 716450 h 2128862"/>
              <a:gd name="connsiteX18051" fmla="*/ 2044105 w 2482948"/>
              <a:gd name="connsiteY18051" fmla="*/ 719798 h 2128862"/>
              <a:gd name="connsiteX18052" fmla="*/ 2044391 w 2482948"/>
              <a:gd name="connsiteY18052" fmla="*/ 719945 h 2128862"/>
              <a:gd name="connsiteX18053" fmla="*/ 2052941 w 2482948"/>
              <a:gd name="connsiteY18053" fmla="*/ 721875 h 2128862"/>
              <a:gd name="connsiteX18054" fmla="*/ 2059034 w 2482948"/>
              <a:gd name="connsiteY18054" fmla="*/ 721593 h 2128862"/>
              <a:gd name="connsiteX18055" fmla="*/ 2059950 w 2482948"/>
              <a:gd name="connsiteY18055" fmla="*/ 718553 h 2128862"/>
              <a:gd name="connsiteX18056" fmla="*/ 2059809 w 2482948"/>
              <a:gd name="connsiteY18056" fmla="*/ 718539 h 2128862"/>
              <a:gd name="connsiteX18057" fmla="*/ 2058953 w 2482948"/>
              <a:gd name="connsiteY18057" fmla="*/ 718451 h 2128862"/>
              <a:gd name="connsiteX18058" fmla="*/ 2054984 w 2482948"/>
              <a:gd name="connsiteY18058" fmla="*/ 718042 h 2128862"/>
              <a:gd name="connsiteX18059" fmla="*/ 2054458 w 2482948"/>
              <a:gd name="connsiteY18059" fmla="*/ 718016 h 2128862"/>
              <a:gd name="connsiteX18060" fmla="*/ 2054242 w 2482948"/>
              <a:gd name="connsiteY18060" fmla="*/ 717965 h 2128862"/>
              <a:gd name="connsiteX18061" fmla="*/ 2049356 w 2482948"/>
              <a:gd name="connsiteY18061" fmla="*/ 717462 h 2128862"/>
              <a:gd name="connsiteX18062" fmla="*/ 2004492 w 2482948"/>
              <a:gd name="connsiteY18062" fmla="*/ 715746 h 2128862"/>
              <a:gd name="connsiteX18063" fmla="*/ 2004148 w 2482948"/>
              <a:gd name="connsiteY18063" fmla="*/ 716473 h 2128862"/>
              <a:gd name="connsiteX18064" fmla="*/ 2005558 w 2482948"/>
              <a:gd name="connsiteY18064" fmla="*/ 717631 h 2128862"/>
              <a:gd name="connsiteX18065" fmla="*/ 2006102 w 2482948"/>
              <a:gd name="connsiteY18065" fmla="*/ 716981 h 2128862"/>
              <a:gd name="connsiteX18066" fmla="*/ 2006564 w 2482948"/>
              <a:gd name="connsiteY18066" fmla="*/ 716428 h 2128862"/>
              <a:gd name="connsiteX18067" fmla="*/ 2006574 w 2482948"/>
              <a:gd name="connsiteY18067" fmla="*/ 716417 h 2128862"/>
              <a:gd name="connsiteX18068" fmla="*/ 2417373 w 2482948"/>
              <a:gd name="connsiteY18068" fmla="*/ 715654 h 2128862"/>
              <a:gd name="connsiteX18069" fmla="*/ 2409947 w 2482948"/>
              <a:gd name="connsiteY18069" fmla="*/ 770710 h 2128862"/>
              <a:gd name="connsiteX18070" fmla="*/ 2376833 w 2482948"/>
              <a:gd name="connsiteY18070" fmla="*/ 857280 h 2128862"/>
              <a:gd name="connsiteX18071" fmla="*/ 2370905 w 2482948"/>
              <a:gd name="connsiteY18071" fmla="*/ 867759 h 2128862"/>
              <a:gd name="connsiteX18072" fmla="*/ 2362905 w 2482948"/>
              <a:gd name="connsiteY18072" fmla="*/ 882806 h 2128862"/>
              <a:gd name="connsiteX18073" fmla="*/ 2351449 w 2482948"/>
              <a:gd name="connsiteY18073" fmla="*/ 930237 h 2128862"/>
              <a:gd name="connsiteX18074" fmla="*/ 2325084 w 2482948"/>
              <a:gd name="connsiteY18074" fmla="*/ 986603 h 2128862"/>
              <a:gd name="connsiteX18075" fmla="*/ 2297289 w 2482948"/>
              <a:gd name="connsiteY18075" fmla="*/ 1025777 h 2128862"/>
              <a:gd name="connsiteX18076" fmla="*/ 2271970 w 2482948"/>
              <a:gd name="connsiteY18076" fmla="*/ 1095270 h 2128862"/>
              <a:gd name="connsiteX18077" fmla="*/ 2271945 w 2482948"/>
              <a:gd name="connsiteY18077" fmla="*/ 1095342 h 2128862"/>
              <a:gd name="connsiteX18078" fmla="*/ 2226521 w 2482948"/>
              <a:gd name="connsiteY18078" fmla="*/ 1229490 h 2128862"/>
              <a:gd name="connsiteX18079" fmla="*/ 2201431 w 2482948"/>
              <a:gd name="connsiteY18079" fmla="*/ 1307196 h 2128862"/>
              <a:gd name="connsiteX18080" fmla="*/ 2201416 w 2482948"/>
              <a:gd name="connsiteY18080" fmla="*/ 1307243 h 2128862"/>
              <a:gd name="connsiteX18081" fmla="*/ 2186079 w 2482948"/>
              <a:gd name="connsiteY18081" fmla="*/ 1356842 h 2128862"/>
              <a:gd name="connsiteX18082" fmla="*/ 2186025 w 2482948"/>
              <a:gd name="connsiteY18082" fmla="*/ 1357017 h 2128862"/>
              <a:gd name="connsiteX18083" fmla="*/ 2182330 w 2482948"/>
              <a:gd name="connsiteY18083" fmla="*/ 1369259 h 2128862"/>
              <a:gd name="connsiteX18084" fmla="*/ 2179801 w 2482948"/>
              <a:gd name="connsiteY18084" fmla="*/ 1377785 h 2128862"/>
              <a:gd name="connsiteX18085" fmla="*/ 2174495 w 2482948"/>
              <a:gd name="connsiteY18085" fmla="*/ 1395677 h 2128862"/>
              <a:gd name="connsiteX18086" fmla="*/ 2172022 w 2482948"/>
              <a:gd name="connsiteY18086" fmla="*/ 1404205 h 2128862"/>
              <a:gd name="connsiteX18087" fmla="*/ 2166972 w 2482948"/>
              <a:gd name="connsiteY18087" fmla="*/ 1422886 h 2128862"/>
              <a:gd name="connsiteX18088" fmla="*/ 2136637 w 2482948"/>
              <a:gd name="connsiteY18088" fmla="*/ 1516649 h 2128862"/>
              <a:gd name="connsiteX18089" fmla="*/ 2131948 w 2482948"/>
              <a:gd name="connsiteY18089" fmla="*/ 1528369 h 2128862"/>
              <a:gd name="connsiteX18090" fmla="*/ 2086309 w 2482948"/>
              <a:gd name="connsiteY18090" fmla="*/ 1634265 h 2128862"/>
              <a:gd name="connsiteX18091" fmla="*/ 1975310 w 2482948"/>
              <a:gd name="connsiteY18091" fmla="*/ 1804831 h 2128862"/>
              <a:gd name="connsiteX18092" fmla="*/ 1951180 w 2482948"/>
              <a:gd name="connsiteY18092" fmla="*/ 1831442 h 2128862"/>
              <a:gd name="connsiteX18093" fmla="*/ 1950491 w 2482948"/>
              <a:gd name="connsiteY18093" fmla="*/ 1832131 h 2128862"/>
              <a:gd name="connsiteX18094" fmla="*/ 1890397 w 2482948"/>
              <a:gd name="connsiteY18094" fmla="*/ 1888530 h 2128862"/>
              <a:gd name="connsiteX18095" fmla="*/ 1890887 w 2482948"/>
              <a:gd name="connsiteY18095" fmla="*/ 1888274 h 2128862"/>
              <a:gd name="connsiteX18096" fmla="*/ 1891325 w 2482948"/>
              <a:gd name="connsiteY18096" fmla="*/ 1888044 h 2128862"/>
              <a:gd name="connsiteX18097" fmla="*/ 1960694 w 2482948"/>
              <a:gd name="connsiteY18097" fmla="*/ 1830614 h 2128862"/>
              <a:gd name="connsiteX18098" fmla="*/ 1986616 w 2482948"/>
              <a:gd name="connsiteY18098" fmla="*/ 1804554 h 2128862"/>
              <a:gd name="connsiteX18099" fmla="*/ 2102165 w 2482948"/>
              <a:gd name="connsiteY18099" fmla="*/ 1639092 h 2128862"/>
              <a:gd name="connsiteX18100" fmla="*/ 2154010 w 2482948"/>
              <a:gd name="connsiteY18100" fmla="*/ 1524508 h 2128862"/>
              <a:gd name="connsiteX18101" fmla="*/ 2184483 w 2482948"/>
              <a:gd name="connsiteY18101" fmla="*/ 1433091 h 2128862"/>
              <a:gd name="connsiteX18102" fmla="*/ 2336157 w 2482948"/>
              <a:gd name="connsiteY18102" fmla="*/ 971448 h 2128862"/>
              <a:gd name="connsiteX18103" fmla="*/ 2336157 w 2482948"/>
              <a:gd name="connsiteY18103" fmla="*/ 970070 h 2128862"/>
              <a:gd name="connsiteX18104" fmla="*/ 2360700 w 2482948"/>
              <a:gd name="connsiteY18104" fmla="*/ 917811 h 2128862"/>
              <a:gd name="connsiteX18105" fmla="*/ 2378763 w 2482948"/>
              <a:gd name="connsiteY18105" fmla="*/ 879342 h 2128862"/>
              <a:gd name="connsiteX18106" fmla="*/ 2384141 w 2482948"/>
              <a:gd name="connsiteY18106" fmla="*/ 868586 h 2128862"/>
              <a:gd name="connsiteX18107" fmla="*/ 2413666 w 2482948"/>
              <a:gd name="connsiteY18107" fmla="*/ 775428 h 2128862"/>
              <a:gd name="connsiteX18108" fmla="*/ 1787134 w 2482948"/>
              <a:gd name="connsiteY18108" fmla="*/ 715602 h 2128862"/>
              <a:gd name="connsiteX18109" fmla="*/ 1786839 w 2482948"/>
              <a:gd name="connsiteY18109" fmla="*/ 715651 h 2128862"/>
              <a:gd name="connsiteX18110" fmla="*/ 1786821 w 2482948"/>
              <a:gd name="connsiteY18110" fmla="*/ 715685 h 2128862"/>
              <a:gd name="connsiteX18111" fmla="*/ 1786757 w 2482948"/>
              <a:gd name="connsiteY18111" fmla="*/ 715807 h 2128862"/>
              <a:gd name="connsiteX18112" fmla="*/ 1786505 w 2482948"/>
              <a:gd name="connsiteY18112" fmla="*/ 716284 h 2128862"/>
              <a:gd name="connsiteX18113" fmla="*/ 1786518 w 2482948"/>
              <a:gd name="connsiteY18113" fmla="*/ 716283 h 2128862"/>
              <a:gd name="connsiteX18114" fmla="*/ 1786732 w 2482948"/>
              <a:gd name="connsiteY18114" fmla="*/ 716272 h 2128862"/>
              <a:gd name="connsiteX18115" fmla="*/ 966447 w 2482948"/>
              <a:gd name="connsiteY18115" fmla="*/ 715416 h 2128862"/>
              <a:gd name="connsiteX18116" fmla="*/ 968139 w 2482948"/>
              <a:gd name="connsiteY18116" fmla="*/ 716478 h 2128862"/>
              <a:gd name="connsiteX18117" fmla="*/ 968809 w 2482948"/>
              <a:gd name="connsiteY18117" fmla="*/ 716461 h 2128862"/>
              <a:gd name="connsiteX18118" fmla="*/ 968140 w 2482948"/>
              <a:gd name="connsiteY18118" fmla="*/ 716165 h 2128862"/>
              <a:gd name="connsiteX18119" fmla="*/ 966618 w 2482948"/>
              <a:gd name="connsiteY18119" fmla="*/ 715492 h 2128862"/>
              <a:gd name="connsiteX18120" fmla="*/ 2251859 w 2482948"/>
              <a:gd name="connsiteY18120" fmla="*/ 715413 h 2128862"/>
              <a:gd name="connsiteX18121" fmla="*/ 2247221 w 2482948"/>
              <a:gd name="connsiteY18121" fmla="*/ 718153 h 2128862"/>
              <a:gd name="connsiteX18122" fmla="*/ 2240828 w 2482948"/>
              <a:gd name="connsiteY18122" fmla="*/ 721058 h 2128862"/>
              <a:gd name="connsiteX18123" fmla="*/ 2241686 w 2482948"/>
              <a:gd name="connsiteY18123" fmla="*/ 736623 h 2128862"/>
              <a:gd name="connsiteX18124" fmla="*/ 2245704 w 2482948"/>
              <a:gd name="connsiteY18124" fmla="*/ 733596 h 2128862"/>
              <a:gd name="connsiteX18125" fmla="*/ 2247498 w 2482948"/>
              <a:gd name="connsiteY18125" fmla="*/ 732768 h 2128862"/>
              <a:gd name="connsiteX18126" fmla="*/ 2253729 w 2482948"/>
              <a:gd name="connsiteY18126" fmla="*/ 729499 h 2128862"/>
              <a:gd name="connsiteX18127" fmla="*/ 2023995 w 2482948"/>
              <a:gd name="connsiteY18127" fmla="*/ 715113 h 2128862"/>
              <a:gd name="connsiteX18128" fmla="*/ 2023511 w 2482948"/>
              <a:gd name="connsiteY18128" fmla="*/ 716387 h 2128862"/>
              <a:gd name="connsiteX18129" fmla="*/ 2023504 w 2482948"/>
              <a:gd name="connsiteY18129" fmla="*/ 716404 h 2128862"/>
              <a:gd name="connsiteX18130" fmla="*/ 2031741 w 2482948"/>
              <a:gd name="connsiteY18130" fmla="*/ 719074 h 2128862"/>
              <a:gd name="connsiteX18131" fmla="*/ 2030434 w 2482948"/>
              <a:gd name="connsiteY18131" fmla="*/ 718405 h 2128862"/>
              <a:gd name="connsiteX18132" fmla="*/ 2160386 w 2482948"/>
              <a:gd name="connsiteY18132" fmla="*/ 715018 h 2128862"/>
              <a:gd name="connsiteX18133" fmla="*/ 2158711 w 2482948"/>
              <a:gd name="connsiteY18133" fmla="*/ 715789 h 2128862"/>
              <a:gd name="connsiteX18134" fmla="*/ 2152358 w 2482948"/>
              <a:gd name="connsiteY18134" fmla="*/ 720105 h 2128862"/>
              <a:gd name="connsiteX18135" fmla="*/ 2152358 w 2482948"/>
              <a:gd name="connsiteY18135" fmla="*/ 726287 h 2128862"/>
              <a:gd name="connsiteX18136" fmla="*/ 2150780 w 2482948"/>
              <a:gd name="connsiteY18136" fmla="*/ 729011 h 2128862"/>
              <a:gd name="connsiteX18137" fmla="*/ 2141198 w 2482948"/>
              <a:gd name="connsiteY18137" fmla="*/ 747411 h 2128862"/>
              <a:gd name="connsiteX18138" fmla="*/ 2140489 w 2482948"/>
              <a:gd name="connsiteY18138" fmla="*/ 751605 h 2128862"/>
              <a:gd name="connsiteX18139" fmla="*/ 2144541 w 2482948"/>
              <a:gd name="connsiteY18139" fmla="*/ 748638 h 2128862"/>
              <a:gd name="connsiteX18140" fmla="*/ 2146877 w 2482948"/>
              <a:gd name="connsiteY18140" fmla="*/ 746927 h 2128862"/>
              <a:gd name="connsiteX18141" fmla="*/ 2158114 w 2482948"/>
              <a:gd name="connsiteY18141" fmla="*/ 738699 h 2128862"/>
              <a:gd name="connsiteX18142" fmla="*/ 2159295 w 2482948"/>
              <a:gd name="connsiteY18142" fmla="*/ 726390 h 2128862"/>
              <a:gd name="connsiteX18143" fmla="*/ 776732 w 2482948"/>
              <a:gd name="connsiteY18143" fmla="*/ 714678 h 2128862"/>
              <a:gd name="connsiteX18144" fmla="*/ 777303 w 2482948"/>
              <a:gd name="connsiteY18144" fmla="*/ 715045 h 2128862"/>
              <a:gd name="connsiteX18145" fmla="*/ 777304 w 2482948"/>
              <a:gd name="connsiteY18145" fmla="*/ 715046 h 2128862"/>
              <a:gd name="connsiteX18146" fmla="*/ 777417 w 2482948"/>
              <a:gd name="connsiteY18146" fmla="*/ 714919 h 2128862"/>
              <a:gd name="connsiteX18147" fmla="*/ 777424 w 2482948"/>
              <a:gd name="connsiteY18147" fmla="*/ 714911 h 2128862"/>
              <a:gd name="connsiteX18148" fmla="*/ 1793440 w 2482948"/>
              <a:gd name="connsiteY18148" fmla="*/ 714566 h 2128862"/>
              <a:gd name="connsiteX18149" fmla="*/ 1793045 w 2482948"/>
              <a:gd name="connsiteY18149" fmla="*/ 714631 h 2128862"/>
              <a:gd name="connsiteX18150" fmla="*/ 1792628 w 2482948"/>
              <a:gd name="connsiteY18150" fmla="*/ 715328 h 2128862"/>
              <a:gd name="connsiteX18151" fmla="*/ 1792351 w 2482948"/>
              <a:gd name="connsiteY18151" fmla="*/ 715791 h 2128862"/>
              <a:gd name="connsiteX18152" fmla="*/ 1792230 w 2482948"/>
              <a:gd name="connsiteY18152" fmla="*/ 715992 h 2128862"/>
              <a:gd name="connsiteX18153" fmla="*/ 1793164 w 2482948"/>
              <a:gd name="connsiteY18153" fmla="*/ 715945 h 2128862"/>
              <a:gd name="connsiteX18154" fmla="*/ 1797932 w 2482948"/>
              <a:gd name="connsiteY18154" fmla="*/ 716661 h 2128862"/>
              <a:gd name="connsiteX18155" fmla="*/ 1801919 w 2482948"/>
              <a:gd name="connsiteY18155" fmla="*/ 716078 h 2128862"/>
              <a:gd name="connsiteX18156" fmla="*/ 1802458 w 2482948"/>
              <a:gd name="connsiteY18156" fmla="*/ 715066 h 2128862"/>
              <a:gd name="connsiteX18157" fmla="*/ 1797714 w 2482948"/>
              <a:gd name="connsiteY18157" fmla="*/ 714566 h 2128862"/>
              <a:gd name="connsiteX18158" fmla="*/ 660382 w 2482948"/>
              <a:gd name="connsiteY18158" fmla="*/ 714399 h 2128862"/>
              <a:gd name="connsiteX18159" fmla="*/ 655811 w 2482948"/>
              <a:gd name="connsiteY18159" fmla="*/ 719495 h 2128862"/>
              <a:gd name="connsiteX18160" fmla="*/ 659190 w 2482948"/>
              <a:gd name="connsiteY18160" fmla="*/ 723875 h 2128862"/>
              <a:gd name="connsiteX18161" fmla="*/ 663609 w 2482948"/>
              <a:gd name="connsiteY18161" fmla="*/ 729603 h 2128862"/>
              <a:gd name="connsiteX18162" fmla="*/ 666660 w 2482948"/>
              <a:gd name="connsiteY18162" fmla="*/ 726176 h 2128862"/>
              <a:gd name="connsiteX18163" fmla="*/ 667871 w 2482948"/>
              <a:gd name="connsiteY18163" fmla="*/ 724815 h 2128862"/>
              <a:gd name="connsiteX18164" fmla="*/ 664713 w 2482948"/>
              <a:gd name="connsiteY18164" fmla="*/ 720422 h 2128862"/>
              <a:gd name="connsiteX18165" fmla="*/ 1854229 w 2482948"/>
              <a:gd name="connsiteY18165" fmla="*/ 714322 h 2128862"/>
              <a:gd name="connsiteX18166" fmla="*/ 1852741 w 2482948"/>
              <a:gd name="connsiteY18166" fmla="*/ 716987 h 2128862"/>
              <a:gd name="connsiteX18167" fmla="*/ 1866013 w 2482948"/>
              <a:gd name="connsiteY18167" fmla="*/ 722944 h 2128862"/>
              <a:gd name="connsiteX18168" fmla="*/ 1867133 w 2482948"/>
              <a:gd name="connsiteY18168" fmla="*/ 720546 h 2128862"/>
              <a:gd name="connsiteX18169" fmla="*/ 2121434 w 2482948"/>
              <a:gd name="connsiteY18169" fmla="*/ 713712 h 2128862"/>
              <a:gd name="connsiteX18170" fmla="*/ 2121424 w 2482948"/>
              <a:gd name="connsiteY18170" fmla="*/ 713719 h 2128862"/>
              <a:gd name="connsiteX18171" fmla="*/ 2120889 w 2482948"/>
              <a:gd name="connsiteY18171" fmla="*/ 714058 h 2128862"/>
              <a:gd name="connsiteX18172" fmla="*/ 2121416 w 2482948"/>
              <a:gd name="connsiteY18172" fmla="*/ 713815 h 2128862"/>
              <a:gd name="connsiteX18173" fmla="*/ 2121421 w 2482948"/>
              <a:gd name="connsiteY18173" fmla="*/ 713785 h 2128862"/>
              <a:gd name="connsiteX18174" fmla="*/ 2121430 w 2482948"/>
              <a:gd name="connsiteY18174" fmla="*/ 713733 h 2128862"/>
              <a:gd name="connsiteX18175" fmla="*/ 1983666 w 2482948"/>
              <a:gd name="connsiteY18175" fmla="*/ 713614 h 2128862"/>
              <a:gd name="connsiteX18176" fmla="*/ 1983401 w 2482948"/>
              <a:gd name="connsiteY18176" fmla="*/ 714085 h 2128862"/>
              <a:gd name="connsiteX18177" fmla="*/ 1986174 w 2482948"/>
              <a:gd name="connsiteY18177" fmla="*/ 716008 h 2128862"/>
              <a:gd name="connsiteX18178" fmla="*/ 1984858 w 2482948"/>
              <a:gd name="connsiteY18178" fmla="*/ 714100 h 2128862"/>
              <a:gd name="connsiteX18179" fmla="*/ 793844 w 2482948"/>
              <a:gd name="connsiteY18179" fmla="*/ 713549 h 2128862"/>
              <a:gd name="connsiteX18180" fmla="*/ 792542 w 2482948"/>
              <a:gd name="connsiteY18180" fmla="*/ 715014 h 2128862"/>
              <a:gd name="connsiteX18181" fmla="*/ 793025 w 2482948"/>
              <a:gd name="connsiteY18181" fmla="*/ 715370 h 2128862"/>
              <a:gd name="connsiteX18182" fmla="*/ 793084 w 2482948"/>
              <a:gd name="connsiteY18182" fmla="*/ 715414 h 2128862"/>
              <a:gd name="connsiteX18183" fmla="*/ 793084 w 2482948"/>
              <a:gd name="connsiteY18183" fmla="*/ 715413 h 2128862"/>
              <a:gd name="connsiteX18184" fmla="*/ 794390 w 2482948"/>
              <a:gd name="connsiteY18184" fmla="*/ 713896 h 2128862"/>
              <a:gd name="connsiteX18185" fmla="*/ 2286944 w 2482948"/>
              <a:gd name="connsiteY18185" fmla="*/ 713169 h 2128862"/>
              <a:gd name="connsiteX18186" fmla="*/ 2279061 w 2482948"/>
              <a:gd name="connsiteY18186" fmla="*/ 718674 h 2128862"/>
              <a:gd name="connsiteX18187" fmla="*/ 2277587 w 2482948"/>
              <a:gd name="connsiteY18187" fmla="*/ 719704 h 2128862"/>
              <a:gd name="connsiteX18188" fmla="*/ 2278218 w 2482948"/>
              <a:gd name="connsiteY18188" fmla="*/ 724745 h 2128862"/>
              <a:gd name="connsiteX18189" fmla="*/ 2279351 w 2482948"/>
              <a:gd name="connsiteY18189" fmla="*/ 733799 h 2128862"/>
              <a:gd name="connsiteX18190" fmla="*/ 2289547 w 2482948"/>
              <a:gd name="connsiteY18190" fmla="*/ 725416 h 2128862"/>
              <a:gd name="connsiteX18191" fmla="*/ 2030502 w 2482948"/>
              <a:gd name="connsiteY18191" fmla="*/ 712836 h 2128862"/>
              <a:gd name="connsiteX18192" fmla="*/ 2038646 w 2482948"/>
              <a:gd name="connsiteY18192" fmla="*/ 717004 h 2128862"/>
              <a:gd name="connsiteX18193" fmla="*/ 2040084 w 2482948"/>
              <a:gd name="connsiteY18193" fmla="*/ 715189 h 2128862"/>
              <a:gd name="connsiteX18194" fmla="*/ 2040086 w 2482948"/>
              <a:gd name="connsiteY18194" fmla="*/ 715187 h 2128862"/>
              <a:gd name="connsiteX18195" fmla="*/ 638971 w 2482948"/>
              <a:gd name="connsiteY18195" fmla="*/ 712690 h 2128862"/>
              <a:gd name="connsiteX18196" fmla="*/ 636980 w 2482948"/>
              <a:gd name="connsiteY18196" fmla="*/ 714934 h 2128862"/>
              <a:gd name="connsiteX18197" fmla="*/ 642152 w 2482948"/>
              <a:gd name="connsiteY18197" fmla="*/ 728349 h 2128862"/>
              <a:gd name="connsiteX18198" fmla="*/ 642860 w 2482948"/>
              <a:gd name="connsiteY18198" fmla="*/ 727562 h 2128862"/>
              <a:gd name="connsiteX18199" fmla="*/ 643564 w 2482948"/>
              <a:gd name="connsiteY18199" fmla="*/ 726779 h 2128862"/>
              <a:gd name="connsiteX18200" fmla="*/ 2423163 w 2482948"/>
              <a:gd name="connsiteY18200" fmla="*/ 712328 h 2128862"/>
              <a:gd name="connsiteX18201" fmla="*/ 2420546 w 2482948"/>
              <a:gd name="connsiteY18201" fmla="*/ 755226 h 2128862"/>
              <a:gd name="connsiteX18202" fmla="*/ 2419207 w 2482948"/>
              <a:gd name="connsiteY18202" fmla="*/ 777193 h 2128862"/>
              <a:gd name="connsiteX18203" fmla="*/ 2389243 w 2482948"/>
              <a:gd name="connsiteY18203" fmla="*/ 871481 h 2128862"/>
              <a:gd name="connsiteX18204" fmla="*/ 2383727 w 2482948"/>
              <a:gd name="connsiteY18204" fmla="*/ 882512 h 2128862"/>
              <a:gd name="connsiteX18205" fmla="*/ 2365803 w 2482948"/>
              <a:gd name="connsiteY18205" fmla="*/ 920706 h 2128862"/>
              <a:gd name="connsiteX18206" fmla="*/ 2341258 w 2482948"/>
              <a:gd name="connsiteY18206" fmla="*/ 972965 h 2128862"/>
              <a:gd name="connsiteX18207" fmla="*/ 2341258 w 2482948"/>
              <a:gd name="connsiteY18207" fmla="*/ 974068 h 2128862"/>
              <a:gd name="connsiteX18208" fmla="*/ 2189584 w 2482948"/>
              <a:gd name="connsiteY18208" fmla="*/ 1435021 h 2128862"/>
              <a:gd name="connsiteX18209" fmla="*/ 2158974 w 2482948"/>
              <a:gd name="connsiteY18209" fmla="*/ 1527128 h 2128862"/>
              <a:gd name="connsiteX18210" fmla="*/ 2106990 w 2482948"/>
              <a:gd name="connsiteY18210" fmla="*/ 1642263 h 2128862"/>
              <a:gd name="connsiteX18211" fmla="*/ 1990615 w 2482948"/>
              <a:gd name="connsiteY18211" fmla="*/ 1807726 h 2128862"/>
              <a:gd name="connsiteX18212" fmla="*/ 1964555 w 2482948"/>
              <a:gd name="connsiteY18212" fmla="*/ 1833924 h 2128862"/>
              <a:gd name="connsiteX18213" fmla="*/ 1901946 w 2482948"/>
              <a:gd name="connsiteY18213" fmla="*/ 1886774 h 2128862"/>
              <a:gd name="connsiteX18214" fmla="*/ 1899375 w 2482948"/>
              <a:gd name="connsiteY18214" fmla="*/ 1888243 h 2128862"/>
              <a:gd name="connsiteX18215" fmla="*/ 1900026 w 2482948"/>
              <a:gd name="connsiteY18215" fmla="*/ 1887947 h 2128862"/>
              <a:gd name="connsiteX18216" fmla="*/ 1900121 w 2482948"/>
              <a:gd name="connsiteY18216" fmla="*/ 1887903 h 2128862"/>
              <a:gd name="connsiteX18217" fmla="*/ 1900930 w 2482948"/>
              <a:gd name="connsiteY18217" fmla="*/ 1887536 h 2128862"/>
              <a:gd name="connsiteX18218" fmla="*/ 1975310 w 2482948"/>
              <a:gd name="connsiteY18218" fmla="*/ 1832822 h 2128862"/>
              <a:gd name="connsiteX18219" fmla="*/ 2002887 w 2482948"/>
              <a:gd name="connsiteY18219" fmla="*/ 1807863 h 2128862"/>
              <a:gd name="connsiteX18220" fmla="*/ 2123400 w 2482948"/>
              <a:gd name="connsiteY18220" fmla="*/ 1647503 h 2128862"/>
              <a:gd name="connsiteX18221" fmla="*/ 2176900 w 2482948"/>
              <a:gd name="connsiteY18221" fmla="*/ 1535263 h 2128862"/>
              <a:gd name="connsiteX18222" fmla="*/ 2207647 w 2482948"/>
              <a:gd name="connsiteY18222" fmla="*/ 1445637 h 2128862"/>
              <a:gd name="connsiteX18223" fmla="*/ 2354083 w 2482948"/>
              <a:gd name="connsiteY18223" fmla="*/ 989650 h 2128862"/>
              <a:gd name="connsiteX18224" fmla="*/ 2354083 w 2482948"/>
              <a:gd name="connsiteY18224" fmla="*/ 988409 h 2128862"/>
              <a:gd name="connsiteX18225" fmla="*/ 2376971 w 2482948"/>
              <a:gd name="connsiteY18225" fmla="*/ 933255 h 2128862"/>
              <a:gd name="connsiteX18226" fmla="*/ 2392691 w 2482948"/>
              <a:gd name="connsiteY18226" fmla="*/ 895197 h 2128862"/>
              <a:gd name="connsiteX18227" fmla="*/ 2397517 w 2482948"/>
              <a:gd name="connsiteY18227" fmla="*/ 883754 h 2128862"/>
              <a:gd name="connsiteX18228" fmla="*/ 2423745 w 2482948"/>
              <a:gd name="connsiteY18228" fmla="*/ 782981 h 2128862"/>
              <a:gd name="connsiteX18229" fmla="*/ 2423511 w 2482948"/>
              <a:gd name="connsiteY18229" fmla="*/ 754564 h 2128862"/>
              <a:gd name="connsiteX18230" fmla="*/ 2423401 w 2482948"/>
              <a:gd name="connsiteY18230" fmla="*/ 741250 h 2128862"/>
              <a:gd name="connsiteX18231" fmla="*/ 2114418 w 2482948"/>
              <a:gd name="connsiteY18231" fmla="*/ 712202 h 2128862"/>
              <a:gd name="connsiteX18232" fmla="*/ 2113058 w 2482948"/>
              <a:gd name="connsiteY18232" fmla="*/ 712500 h 2128862"/>
              <a:gd name="connsiteX18233" fmla="*/ 2106609 w 2482948"/>
              <a:gd name="connsiteY18233" fmla="*/ 712226 h 2128862"/>
              <a:gd name="connsiteX18234" fmla="*/ 2106409 w 2482948"/>
              <a:gd name="connsiteY18234" fmla="*/ 713152 h 2128862"/>
              <a:gd name="connsiteX18235" fmla="*/ 2106372 w 2482948"/>
              <a:gd name="connsiteY18235" fmla="*/ 713327 h 2128862"/>
              <a:gd name="connsiteX18236" fmla="*/ 2110990 w 2482948"/>
              <a:gd name="connsiteY18236" fmla="*/ 713327 h 2128862"/>
              <a:gd name="connsiteX18237" fmla="*/ 2215638 w 2482948"/>
              <a:gd name="connsiteY18237" fmla="*/ 712059 h 2128862"/>
              <a:gd name="connsiteX18238" fmla="*/ 2205071 w 2482948"/>
              <a:gd name="connsiteY18238" fmla="*/ 718541 h 2128862"/>
              <a:gd name="connsiteX18239" fmla="*/ 2204292 w 2482948"/>
              <a:gd name="connsiteY18239" fmla="*/ 719019 h 2128862"/>
              <a:gd name="connsiteX18240" fmla="*/ 2203665 w 2482948"/>
              <a:gd name="connsiteY18240" fmla="*/ 719404 h 2128862"/>
              <a:gd name="connsiteX18241" fmla="*/ 2203263 w 2482948"/>
              <a:gd name="connsiteY18241" fmla="*/ 738905 h 2128862"/>
              <a:gd name="connsiteX18242" fmla="*/ 2205676 w 2482948"/>
              <a:gd name="connsiteY18242" fmla="*/ 737304 h 2128862"/>
              <a:gd name="connsiteX18243" fmla="*/ 2213080 w 2482948"/>
              <a:gd name="connsiteY18243" fmla="*/ 732392 h 2128862"/>
              <a:gd name="connsiteX18244" fmla="*/ 2216653 w 2482948"/>
              <a:gd name="connsiteY18244" fmla="*/ 730021 h 2128862"/>
              <a:gd name="connsiteX18245" fmla="*/ 2087406 w 2482948"/>
              <a:gd name="connsiteY18245" fmla="*/ 711409 h 2128862"/>
              <a:gd name="connsiteX18246" fmla="*/ 2087112 w 2482948"/>
              <a:gd name="connsiteY18246" fmla="*/ 712554 h 2128862"/>
              <a:gd name="connsiteX18247" fmla="*/ 2086914 w 2482948"/>
              <a:gd name="connsiteY18247" fmla="*/ 713327 h 2128862"/>
              <a:gd name="connsiteX18248" fmla="*/ 2101896 w 2482948"/>
              <a:gd name="connsiteY18248" fmla="*/ 713327 h 2128862"/>
              <a:gd name="connsiteX18249" fmla="*/ 2102175 w 2482948"/>
              <a:gd name="connsiteY18249" fmla="*/ 712037 h 2128862"/>
              <a:gd name="connsiteX18250" fmla="*/ 2080882 w 2482948"/>
              <a:gd name="connsiteY18250" fmla="*/ 711132 h 2128862"/>
              <a:gd name="connsiteX18251" fmla="*/ 2079966 w 2482948"/>
              <a:gd name="connsiteY18251" fmla="*/ 711672 h 2128862"/>
              <a:gd name="connsiteX18252" fmla="*/ 2079277 w 2482948"/>
              <a:gd name="connsiteY18252" fmla="*/ 711672 h 2128862"/>
              <a:gd name="connsiteX18253" fmla="*/ 2078014 w 2482948"/>
              <a:gd name="connsiteY18253" fmla="*/ 713327 h 2128862"/>
              <a:gd name="connsiteX18254" fmla="*/ 2082592 w 2482948"/>
              <a:gd name="connsiteY18254" fmla="*/ 713327 h 2128862"/>
              <a:gd name="connsiteX18255" fmla="*/ 2083131 w 2482948"/>
              <a:gd name="connsiteY18255" fmla="*/ 711228 h 2128862"/>
              <a:gd name="connsiteX18256" fmla="*/ 2082041 w 2482948"/>
              <a:gd name="connsiteY18256" fmla="*/ 711181 h 2128862"/>
              <a:gd name="connsiteX18257" fmla="*/ 2335743 w 2482948"/>
              <a:gd name="connsiteY18257" fmla="*/ 711075 h 2128862"/>
              <a:gd name="connsiteX18258" fmla="*/ 2330660 w 2482948"/>
              <a:gd name="connsiteY18258" fmla="*/ 715995 h 2128862"/>
              <a:gd name="connsiteX18259" fmla="*/ 2330650 w 2482948"/>
              <a:gd name="connsiteY18259" fmla="*/ 716005 h 2128862"/>
              <a:gd name="connsiteX18260" fmla="*/ 2330146 w 2482948"/>
              <a:gd name="connsiteY18260" fmla="*/ 716493 h 2128862"/>
              <a:gd name="connsiteX18261" fmla="*/ 2332934 w 2482948"/>
              <a:gd name="connsiteY18261" fmla="*/ 728135 h 2128862"/>
              <a:gd name="connsiteX18262" fmla="*/ 2338746 w 2482948"/>
              <a:gd name="connsiteY18262" fmla="*/ 721480 h 2128862"/>
              <a:gd name="connsiteX18263" fmla="*/ 2015800 w 2482948"/>
              <a:gd name="connsiteY18263" fmla="*/ 710921 h 2128862"/>
              <a:gd name="connsiteX18264" fmla="*/ 2014154 w 2482948"/>
              <a:gd name="connsiteY18264" fmla="*/ 712906 h 2128862"/>
              <a:gd name="connsiteX18265" fmla="*/ 2013848 w 2482948"/>
              <a:gd name="connsiteY18265" fmla="*/ 713275 h 2128862"/>
              <a:gd name="connsiteX18266" fmla="*/ 2019546 w 2482948"/>
              <a:gd name="connsiteY18266" fmla="*/ 715122 h 2128862"/>
              <a:gd name="connsiteX18267" fmla="*/ 2020278 w 2482948"/>
              <a:gd name="connsiteY18267" fmla="*/ 713211 h 2128862"/>
              <a:gd name="connsiteX18268" fmla="*/ 965529 w 2482948"/>
              <a:gd name="connsiteY18268" fmla="*/ 710589 h 2128862"/>
              <a:gd name="connsiteX18269" fmla="*/ 965513 w 2482948"/>
              <a:gd name="connsiteY18269" fmla="*/ 710617 h 2128862"/>
              <a:gd name="connsiteX18270" fmla="*/ 965496 w 2482948"/>
              <a:gd name="connsiteY18270" fmla="*/ 710646 h 2128862"/>
              <a:gd name="connsiteX18271" fmla="*/ 966882 w 2482948"/>
              <a:gd name="connsiteY18271" fmla="*/ 711284 h 2128862"/>
              <a:gd name="connsiteX18272" fmla="*/ 974513 w 2482948"/>
              <a:gd name="connsiteY18272" fmla="*/ 714800 h 2128862"/>
              <a:gd name="connsiteX18273" fmla="*/ 976457 w 2482948"/>
              <a:gd name="connsiteY18273" fmla="*/ 715695 h 2128862"/>
              <a:gd name="connsiteX18274" fmla="*/ 976420 w 2482948"/>
              <a:gd name="connsiteY18274" fmla="*/ 715659 h 2128862"/>
              <a:gd name="connsiteX18275" fmla="*/ 976385 w 2482948"/>
              <a:gd name="connsiteY18275" fmla="*/ 715626 h 2128862"/>
              <a:gd name="connsiteX18276" fmla="*/ 971612 w 2482948"/>
              <a:gd name="connsiteY18276" fmla="*/ 713411 h 2128862"/>
              <a:gd name="connsiteX18277" fmla="*/ 2067470 w 2482948"/>
              <a:gd name="connsiteY18277" fmla="*/ 710562 h 2128862"/>
              <a:gd name="connsiteX18278" fmla="*/ 2066931 w 2482948"/>
              <a:gd name="connsiteY18278" fmla="*/ 712356 h 2128862"/>
              <a:gd name="connsiteX18279" fmla="*/ 2066803 w 2482948"/>
              <a:gd name="connsiteY18279" fmla="*/ 712780 h 2128862"/>
              <a:gd name="connsiteX18280" fmla="*/ 2066639 w 2482948"/>
              <a:gd name="connsiteY18280" fmla="*/ 713327 h 2128862"/>
              <a:gd name="connsiteX18281" fmla="*/ 2072872 w 2482948"/>
              <a:gd name="connsiteY18281" fmla="*/ 713327 h 2128862"/>
              <a:gd name="connsiteX18282" fmla="*/ 2074450 w 2482948"/>
              <a:gd name="connsiteY18282" fmla="*/ 711258 h 2128862"/>
              <a:gd name="connsiteX18283" fmla="*/ 2074869 w 2482948"/>
              <a:gd name="connsiteY18283" fmla="*/ 710876 h 2128862"/>
              <a:gd name="connsiteX18284" fmla="*/ 1963367 w 2482948"/>
              <a:gd name="connsiteY18284" fmla="*/ 710007 h 2128862"/>
              <a:gd name="connsiteX18285" fmla="*/ 1959591 w 2482948"/>
              <a:gd name="connsiteY18285" fmla="*/ 717048 h 2128862"/>
              <a:gd name="connsiteX18286" fmla="*/ 1945260 w 2482948"/>
              <a:gd name="connsiteY18286" fmla="*/ 759733 h 2128862"/>
              <a:gd name="connsiteX18287" fmla="*/ 1969798 w 2482948"/>
              <a:gd name="connsiteY18287" fmla="*/ 721032 h 2128862"/>
              <a:gd name="connsiteX18288" fmla="*/ 1967634 w 2482948"/>
              <a:gd name="connsiteY18288" fmla="*/ 717322 h 2128862"/>
              <a:gd name="connsiteX18289" fmla="*/ 760514 w 2482948"/>
              <a:gd name="connsiteY18289" fmla="*/ 709220 h 2128862"/>
              <a:gd name="connsiteX18290" fmla="*/ 759453 w 2482948"/>
              <a:gd name="connsiteY18290" fmla="*/ 710410 h 2128862"/>
              <a:gd name="connsiteX18291" fmla="*/ 763303 w 2482948"/>
              <a:gd name="connsiteY18291" fmla="*/ 711985 h 2128862"/>
              <a:gd name="connsiteX18292" fmla="*/ 763894 w 2482948"/>
              <a:gd name="connsiteY18292" fmla="*/ 712185 h 2128862"/>
              <a:gd name="connsiteX18293" fmla="*/ 770385 w 2482948"/>
              <a:gd name="connsiteY18293" fmla="*/ 714382 h 2128862"/>
              <a:gd name="connsiteX18294" fmla="*/ 766597 w 2482948"/>
              <a:gd name="connsiteY18294" fmla="*/ 711566 h 2128862"/>
              <a:gd name="connsiteX18295" fmla="*/ 765862 w 2482948"/>
              <a:gd name="connsiteY18295" fmla="*/ 711020 h 2128862"/>
              <a:gd name="connsiteX18296" fmla="*/ 1833742 w 2482948"/>
              <a:gd name="connsiteY18296" fmla="*/ 708646 h 2128862"/>
              <a:gd name="connsiteX18297" fmla="*/ 1831714 w 2482948"/>
              <a:gd name="connsiteY18297" fmla="*/ 712744 h 2128862"/>
              <a:gd name="connsiteX18298" fmla="*/ 1842528 w 2482948"/>
              <a:gd name="connsiteY18298" fmla="*/ 713877 h 2128862"/>
              <a:gd name="connsiteX18299" fmla="*/ 1847256 w 2482948"/>
              <a:gd name="connsiteY18299" fmla="*/ 715080 h 2128862"/>
              <a:gd name="connsiteX18300" fmla="*/ 1848550 w 2482948"/>
              <a:gd name="connsiteY18300" fmla="*/ 712383 h 2128862"/>
              <a:gd name="connsiteX18301" fmla="*/ 1848862 w 2482948"/>
              <a:gd name="connsiteY18301" fmla="*/ 711733 h 2128862"/>
              <a:gd name="connsiteX18302" fmla="*/ 1844733 w 2482948"/>
              <a:gd name="connsiteY18302" fmla="*/ 709741 h 2128862"/>
              <a:gd name="connsiteX18303" fmla="*/ 1844709 w 2482948"/>
              <a:gd name="connsiteY18303" fmla="*/ 709738 h 2128862"/>
              <a:gd name="connsiteX18304" fmla="*/ 1841811 w 2482948"/>
              <a:gd name="connsiteY18304" fmla="*/ 709449 h 2128862"/>
              <a:gd name="connsiteX18305" fmla="*/ 1839161 w 2482948"/>
              <a:gd name="connsiteY18305" fmla="*/ 709186 h 2128862"/>
              <a:gd name="connsiteX18306" fmla="*/ 1805944 w 2482948"/>
              <a:gd name="connsiteY18306" fmla="*/ 708514 h 2128862"/>
              <a:gd name="connsiteX18307" fmla="*/ 1801544 w 2482948"/>
              <a:gd name="connsiteY18307" fmla="*/ 709582 h 2128862"/>
              <a:gd name="connsiteX18308" fmla="*/ 1805173 w 2482948"/>
              <a:gd name="connsiteY18308" fmla="*/ 709963 h 2128862"/>
              <a:gd name="connsiteX18309" fmla="*/ 2050493 w 2482948"/>
              <a:gd name="connsiteY18309" fmla="*/ 708363 h 2128862"/>
              <a:gd name="connsiteX18310" fmla="*/ 2049203 w 2482948"/>
              <a:gd name="connsiteY18310" fmla="*/ 709996 h 2128862"/>
              <a:gd name="connsiteX18311" fmla="*/ 2048059 w 2482948"/>
              <a:gd name="connsiteY18311" fmla="*/ 711445 h 2128862"/>
              <a:gd name="connsiteX18312" fmla="*/ 2055669 w 2482948"/>
              <a:gd name="connsiteY18312" fmla="*/ 713286 h 2128862"/>
              <a:gd name="connsiteX18313" fmla="*/ 2055982 w 2482948"/>
              <a:gd name="connsiteY18313" fmla="*/ 713317 h 2128862"/>
              <a:gd name="connsiteX18314" fmla="*/ 2056078 w 2482948"/>
              <a:gd name="connsiteY18314" fmla="*/ 713327 h 2128862"/>
              <a:gd name="connsiteX18315" fmla="*/ 2061524 w 2482948"/>
              <a:gd name="connsiteY18315" fmla="*/ 713327 h 2128862"/>
              <a:gd name="connsiteX18316" fmla="*/ 2062422 w 2482948"/>
              <a:gd name="connsiteY18316" fmla="*/ 710347 h 2128862"/>
              <a:gd name="connsiteX18317" fmla="*/ 2057904 w 2482948"/>
              <a:gd name="connsiteY18317" fmla="*/ 710155 h 2128862"/>
              <a:gd name="connsiteX18318" fmla="*/ 1827523 w 2482948"/>
              <a:gd name="connsiteY18318" fmla="*/ 708027 h 2128862"/>
              <a:gd name="connsiteX18319" fmla="*/ 1825147 w 2482948"/>
              <a:gd name="connsiteY18319" fmla="*/ 712056 h 2128862"/>
              <a:gd name="connsiteX18320" fmla="*/ 1825268 w 2482948"/>
              <a:gd name="connsiteY18320" fmla="*/ 712068 h 2128862"/>
              <a:gd name="connsiteX18321" fmla="*/ 1826294 w 2482948"/>
              <a:gd name="connsiteY18321" fmla="*/ 712176 h 2128862"/>
              <a:gd name="connsiteX18322" fmla="*/ 1828307 w 2482948"/>
              <a:gd name="connsiteY18322" fmla="*/ 708105 h 2128862"/>
              <a:gd name="connsiteX18323" fmla="*/ 1827796 w 2482948"/>
              <a:gd name="connsiteY18323" fmla="*/ 708054 h 2128862"/>
              <a:gd name="connsiteX18324" fmla="*/ 1827658 w 2482948"/>
              <a:gd name="connsiteY18324" fmla="*/ 708040 h 2128862"/>
              <a:gd name="connsiteX18325" fmla="*/ 2319262 w 2482948"/>
              <a:gd name="connsiteY18325" fmla="*/ 707737 h 2128862"/>
              <a:gd name="connsiteX18326" fmla="*/ 2318825 w 2482948"/>
              <a:gd name="connsiteY18326" fmla="*/ 708097 h 2128862"/>
              <a:gd name="connsiteX18327" fmla="*/ 2317956 w 2482948"/>
              <a:gd name="connsiteY18327" fmla="*/ 708812 h 2128862"/>
              <a:gd name="connsiteX18328" fmla="*/ 2313011 w 2482948"/>
              <a:gd name="connsiteY18328" fmla="*/ 712882 h 2128862"/>
              <a:gd name="connsiteX18329" fmla="*/ 2313248 w 2482948"/>
              <a:gd name="connsiteY18329" fmla="*/ 713444 h 2128862"/>
              <a:gd name="connsiteX18330" fmla="*/ 2313904 w 2482948"/>
              <a:gd name="connsiteY18330" fmla="*/ 716806 h 2128862"/>
              <a:gd name="connsiteX18331" fmla="*/ 2315300 w 2482948"/>
              <a:gd name="connsiteY18331" fmla="*/ 723966 h 2128862"/>
              <a:gd name="connsiteX18332" fmla="*/ 2317268 w 2482948"/>
              <a:gd name="connsiteY18332" fmla="*/ 722062 h 2128862"/>
              <a:gd name="connsiteX18333" fmla="*/ 2318487 w 2482948"/>
              <a:gd name="connsiteY18333" fmla="*/ 720883 h 2128862"/>
              <a:gd name="connsiteX18334" fmla="*/ 2322106 w 2482948"/>
              <a:gd name="connsiteY18334" fmla="*/ 717381 h 2128862"/>
              <a:gd name="connsiteX18335" fmla="*/ 2008435 w 2482948"/>
              <a:gd name="connsiteY18335" fmla="*/ 707421 h 2128862"/>
              <a:gd name="connsiteX18336" fmla="*/ 2006752 w 2482948"/>
              <a:gd name="connsiteY18336" fmla="*/ 710975 h 2128862"/>
              <a:gd name="connsiteX18337" fmla="*/ 2009089 w 2482948"/>
              <a:gd name="connsiteY18337" fmla="*/ 711733 h 2128862"/>
              <a:gd name="connsiteX18338" fmla="*/ 2009097 w 2482948"/>
              <a:gd name="connsiteY18338" fmla="*/ 711735 h 2128862"/>
              <a:gd name="connsiteX18339" fmla="*/ 2010195 w 2482948"/>
              <a:gd name="connsiteY18339" fmla="*/ 712091 h 2128862"/>
              <a:gd name="connsiteX18340" fmla="*/ 2012561 w 2482948"/>
              <a:gd name="connsiteY18340" fmla="*/ 709264 h 2128862"/>
              <a:gd name="connsiteX18341" fmla="*/ 2009689 w 2482948"/>
              <a:gd name="connsiteY18341" fmla="*/ 707795 h 2128862"/>
              <a:gd name="connsiteX18342" fmla="*/ 2009438 w 2482948"/>
              <a:gd name="connsiteY18342" fmla="*/ 707667 h 2128862"/>
              <a:gd name="connsiteX18343" fmla="*/ 754713 w 2482948"/>
              <a:gd name="connsiteY18343" fmla="*/ 707267 h 2128862"/>
              <a:gd name="connsiteX18344" fmla="*/ 754716 w 2482948"/>
              <a:gd name="connsiteY18344" fmla="*/ 707270 h 2128862"/>
              <a:gd name="connsiteX18345" fmla="*/ 754725 w 2482948"/>
              <a:gd name="connsiteY18345" fmla="*/ 707278 h 2128862"/>
              <a:gd name="connsiteX18346" fmla="*/ 754740 w 2482948"/>
              <a:gd name="connsiteY18346" fmla="*/ 707292 h 2128862"/>
              <a:gd name="connsiteX18347" fmla="*/ 754939 w 2482948"/>
              <a:gd name="connsiteY18347" fmla="*/ 707476 h 2128862"/>
              <a:gd name="connsiteX18348" fmla="*/ 755030 w 2482948"/>
              <a:gd name="connsiteY18348" fmla="*/ 707374 h 2128862"/>
              <a:gd name="connsiteX18349" fmla="*/ 754922 w 2482948"/>
              <a:gd name="connsiteY18349" fmla="*/ 707338 h 2128862"/>
              <a:gd name="connsiteX18350" fmla="*/ 754789 w 2482948"/>
              <a:gd name="connsiteY18350" fmla="*/ 707293 h 2128862"/>
              <a:gd name="connsiteX18351" fmla="*/ 643897 w 2482948"/>
              <a:gd name="connsiteY18351" fmla="*/ 707138 h 2128862"/>
              <a:gd name="connsiteX18352" fmla="*/ 641860 w 2482948"/>
              <a:gd name="connsiteY18352" fmla="*/ 709434 h 2128862"/>
              <a:gd name="connsiteX18353" fmla="*/ 645270 w 2482948"/>
              <a:gd name="connsiteY18353" fmla="*/ 721315 h 2128862"/>
              <a:gd name="connsiteX18354" fmla="*/ 645419 w 2482948"/>
              <a:gd name="connsiteY18354" fmla="*/ 721543 h 2128862"/>
              <a:gd name="connsiteX18355" fmla="*/ 645634 w 2482948"/>
              <a:gd name="connsiteY18355" fmla="*/ 721874 h 2128862"/>
              <a:gd name="connsiteX18356" fmla="*/ 646616 w 2482948"/>
              <a:gd name="connsiteY18356" fmla="*/ 723387 h 2128862"/>
              <a:gd name="connsiteX18357" fmla="*/ 649723 w 2482948"/>
              <a:gd name="connsiteY18357" fmla="*/ 719932 h 2128862"/>
              <a:gd name="connsiteX18358" fmla="*/ 648671 w 2482948"/>
              <a:gd name="connsiteY18358" fmla="*/ 718567 h 2128862"/>
              <a:gd name="connsiteX18359" fmla="*/ 1813684 w 2482948"/>
              <a:gd name="connsiteY18359" fmla="*/ 706649 h 2128862"/>
              <a:gd name="connsiteX18360" fmla="*/ 1813655 w 2482948"/>
              <a:gd name="connsiteY18360" fmla="*/ 706707 h 2128862"/>
              <a:gd name="connsiteX18361" fmla="*/ 1811642 w 2482948"/>
              <a:gd name="connsiteY18361" fmla="*/ 710640 h 2128862"/>
              <a:gd name="connsiteX18362" fmla="*/ 1813121 w 2482948"/>
              <a:gd name="connsiteY18362" fmla="*/ 710795 h 2128862"/>
              <a:gd name="connsiteX18363" fmla="*/ 1820044 w 2482948"/>
              <a:gd name="connsiteY18363" fmla="*/ 711521 h 2128862"/>
              <a:gd name="connsiteX18364" fmla="*/ 1820481 w 2482948"/>
              <a:gd name="connsiteY18364" fmla="*/ 710775 h 2128862"/>
              <a:gd name="connsiteX18365" fmla="*/ 1822390 w 2482948"/>
              <a:gd name="connsiteY18365" fmla="*/ 707516 h 2128862"/>
              <a:gd name="connsiteX18366" fmla="*/ 1819764 w 2482948"/>
              <a:gd name="connsiteY18366" fmla="*/ 707254 h 2128862"/>
              <a:gd name="connsiteX18367" fmla="*/ 1819074 w 2482948"/>
              <a:gd name="connsiteY18367" fmla="*/ 707186 h 2128862"/>
              <a:gd name="connsiteX18368" fmla="*/ 2178734 w 2482948"/>
              <a:gd name="connsiteY18368" fmla="*/ 706571 h 2128862"/>
              <a:gd name="connsiteX18369" fmla="*/ 2165375 w 2482948"/>
              <a:gd name="connsiteY18369" fmla="*/ 712722 h 2128862"/>
              <a:gd name="connsiteX18370" fmla="*/ 2163232 w 2482948"/>
              <a:gd name="connsiteY18370" fmla="*/ 734951 h 2128862"/>
              <a:gd name="connsiteX18371" fmla="*/ 2169521 w 2482948"/>
              <a:gd name="connsiteY18371" fmla="*/ 730346 h 2128862"/>
              <a:gd name="connsiteX18372" fmla="*/ 2171807 w 2482948"/>
              <a:gd name="connsiteY18372" fmla="*/ 728672 h 2128862"/>
              <a:gd name="connsiteX18373" fmla="*/ 2178239 w 2482948"/>
              <a:gd name="connsiteY18373" fmla="*/ 725348 h 2128862"/>
              <a:gd name="connsiteX18374" fmla="*/ 667942 w 2482948"/>
              <a:gd name="connsiteY18374" fmla="*/ 705971 h 2128862"/>
              <a:gd name="connsiteX18375" fmla="*/ 663179 w 2482948"/>
              <a:gd name="connsiteY18375" fmla="*/ 711281 h 2128862"/>
              <a:gd name="connsiteX18376" fmla="*/ 670667 w 2482948"/>
              <a:gd name="connsiteY18376" fmla="*/ 721675 h 2128862"/>
              <a:gd name="connsiteX18377" fmla="*/ 671818 w 2482948"/>
              <a:gd name="connsiteY18377" fmla="*/ 720381 h 2128862"/>
              <a:gd name="connsiteX18378" fmla="*/ 673250 w 2482948"/>
              <a:gd name="connsiteY18378" fmla="*/ 718772 h 2128862"/>
              <a:gd name="connsiteX18379" fmla="*/ 673175 w 2482948"/>
              <a:gd name="connsiteY18379" fmla="*/ 718578 h 2128862"/>
              <a:gd name="connsiteX18380" fmla="*/ 672990 w 2482948"/>
              <a:gd name="connsiteY18380" fmla="*/ 718100 h 2128862"/>
              <a:gd name="connsiteX18381" fmla="*/ 672266 w 2482948"/>
              <a:gd name="connsiteY18381" fmla="*/ 716226 h 2128862"/>
              <a:gd name="connsiteX18382" fmla="*/ 672303 w 2482948"/>
              <a:gd name="connsiteY18382" fmla="*/ 715647 h 2128862"/>
              <a:gd name="connsiteX18383" fmla="*/ 672587 w 2482948"/>
              <a:gd name="connsiteY18383" fmla="*/ 711163 h 2128862"/>
              <a:gd name="connsiteX18384" fmla="*/ 672558 w 2482948"/>
              <a:gd name="connsiteY18384" fmla="*/ 711130 h 2128862"/>
              <a:gd name="connsiteX18385" fmla="*/ 672258 w 2482948"/>
              <a:gd name="connsiteY18385" fmla="*/ 710795 h 2128862"/>
              <a:gd name="connsiteX18386" fmla="*/ 1974581 w 2482948"/>
              <a:gd name="connsiteY18386" fmla="*/ 705204 h 2128862"/>
              <a:gd name="connsiteX18387" fmla="*/ 1974643 w 2482948"/>
              <a:gd name="connsiteY18387" fmla="*/ 705337 h 2128862"/>
              <a:gd name="connsiteX18388" fmla="*/ 1979900 w 2482948"/>
              <a:gd name="connsiteY18388" fmla="*/ 707650 h 2128862"/>
              <a:gd name="connsiteX18389" fmla="*/ 1980114 w 2482948"/>
              <a:gd name="connsiteY18389" fmla="*/ 707399 h 2128862"/>
              <a:gd name="connsiteX18390" fmla="*/ 1980145 w 2482948"/>
              <a:gd name="connsiteY18390" fmla="*/ 707362 h 2128862"/>
              <a:gd name="connsiteX18391" fmla="*/ 1976886 w 2482948"/>
              <a:gd name="connsiteY18391" fmla="*/ 706098 h 2128862"/>
              <a:gd name="connsiteX18392" fmla="*/ 2122912 w 2482948"/>
              <a:gd name="connsiteY18392" fmla="*/ 705198 h 2128862"/>
              <a:gd name="connsiteX18393" fmla="*/ 2120228 w 2482948"/>
              <a:gd name="connsiteY18393" fmla="*/ 705468 h 2128862"/>
              <a:gd name="connsiteX18394" fmla="*/ 2114299 w 2482948"/>
              <a:gd name="connsiteY18394" fmla="*/ 706294 h 2128862"/>
              <a:gd name="connsiteX18395" fmla="*/ 2108014 w 2482948"/>
              <a:gd name="connsiteY18395" fmla="*/ 705720 h 2128862"/>
              <a:gd name="connsiteX18396" fmla="*/ 2108006 w 2482948"/>
              <a:gd name="connsiteY18396" fmla="*/ 705757 h 2128862"/>
              <a:gd name="connsiteX18397" fmla="*/ 2108000 w 2482948"/>
              <a:gd name="connsiteY18397" fmla="*/ 705785 h 2128862"/>
              <a:gd name="connsiteX18398" fmla="*/ 2107935 w 2482948"/>
              <a:gd name="connsiteY18398" fmla="*/ 706084 h 2128862"/>
              <a:gd name="connsiteX18399" fmla="*/ 2115191 w 2482948"/>
              <a:gd name="connsiteY18399" fmla="*/ 706976 h 2128862"/>
              <a:gd name="connsiteX18400" fmla="*/ 2120074 w 2482948"/>
              <a:gd name="connsiteY18400" fmla="*/ 705901 h 2128862"/>
              <a:gd name="connsiteX18401" fmla="*/ 2122898 w 2482948"/>
              <a:gd name="connsiteY18401" fmla="*/ 705279 h 2128862"/>
              <a:gd name="connsiteX18402" fmla="*/ 1036900 w 2482948"/>
              <a:gd name="connsiteY18402" fmla="*/ 705028 h 2128862"/>
              <a:gd name="connsiteX18403" fmla="*/ 1035590 w 2482948"/>
              <a:gd name="connsiteY18403" fmla="*/ 705120 h 2128862"/>
              <a:gd name="connsiteX18404" fmla="*/ 1034908 w 2482948"/>
              <a:gd name="connsiteY18404" fmla="*/ 705168 h 2128862"/>
              <a:gd name="connsiteX18405" fmla="*/ 1028230 w 2482948"/>
              <a:gd name="connsiteY18405" fmla="*/ 705635 h 2128862"/>
              <a:gd name="connsiteX18406" fmla="*/ 1027737 w 2482948"/>
              <a:gd name="connsiteY18406" fmla="*/ 713441 h 2128862"/>
              <a:gd name="connsiteX18407" fmla="*/ 1028657 w 2482948"/>
              <a:gd name="connsiteY18407" fmla="*/ 714856 h 2128862"/>
              <a:gd name="connsiteX18408" fmla="*/ 1028732 w 2482948"/>
              <a:gd name="connsiteY18408" fmla="*/ 714971 h 2128862"/>
              <a:gd name="connsiteX18409" fmla="*/ 1028744 w 2482948"/>
              <a:gd name="connsiteY18409" fmla="*/ 714990 h 2128862"/>
              <a:gd name="connsiteX18410" fmla="*/ 1039085 w 2482948"/>
              <a:gd name="connsiteY18410" fmla="*/ 714736 h 2128862"/>
              <a:gd name="connsiteX18411" fmla="*/ 1042680 w 2482948"/>
              <a:gd name="connsiteY18411" fmla="*/ 714647 h 2128862"/>
              <a:gd name="connsiteX18412" fmla="*/ 1042022 w 2482948"/>
              <a:gd name="connsiteY18412" fmla="*/ 713553 h 2128862"/>
              <a:gd name="connsiteX18413" fmla="*/ 2269920 w 2482948"/>
              <a:gd name="connsiteY18413" fmla="*/ 704746 h 2128862"/>
              <a:gd name="connsiteX18414" fmla="*/ 2257435 w 2482948"/>
              <a:gd name="connsiteY18414" fmla="*/ 712120 h 2128862"/>
              <a:gd name="connsiteX18415" fmla="*/ 2258757 w 2482948"/>
              <a:gd name="connsiteY18415" fmla="*/ 726368 h 2128862"/>
              <a:gd name="connsiteX18416" fmla="*/ 2263129 w 2482948"/>
              <a:gd name="connsiteY18416" fmla="*/ 723317 h 2128862"/>
              <a:gd name="connsiteX18417" fmla="*/ 2264916 w 2482948"/>
              <a:gd name="connsiteY18417" fmla="*/ 722071 h 2128862"/>
              <a:gd name="connsiteX18418" fmla="*/ 2272491 w 2482948"/>
              <a:gd name="connsiteY18418" fmla="*/ 716785 h 2128862"/>
              <a:gd name="connsiteX18419" fmla="*/ 2272381 w 2482948"/>
              <a:gd name="connsiteY18419" fmla="*/ 715919 h 2128862"/>
              <a:gd name="connsiteX18420" fmla="*/ 764567 w 2482948"/>
              <a:gd name="connsiteY18420" fmla="*/ 704674 h 2128862"/>
              <a:gd name="connsiteX18421" fmla="*/ 764032 w 2482948"/>
              <a:gd name="connsiteY18421" fmla="*/ 705274 h 2128862"/>
              <a:gd name="connsiteX18422" fmla="*/ 763956 w 2482948"/>
              <a:gd name="connsiteY18422" fmla="*/ 705360 h 2128862"/>
              <a:gd name="connsiteX18423" fmla="*/ 764152 w 2482948"/>
              <a:gd name="connsiteY18423" fmla="*/ 705575 h 2128862"/>
              <a:gd name="connsiteX18424" fmla="*/ 765111 w 2482948"/>
              <a:gd name="connsiteY18424" fmla="*/ 706630 h 2128862"/>
              <a:gd name="connsiteX18425" fmla="*/ 771199 w 2482948"/>
              <a:gd name="connsiteY18425" fmla="*/ 708702 h 2128862"/>
              <a:gd name="connsiteX18426" fmla="*/ 776706 w 2482948"/>
              <a:gd name="connsiteY18426" fmla="*/ 710575 h 2128862"/>
              <a:gd name="connsiteX18427" fmla="*/ 773775 w 2482948"/>
              <a:gd name="connsiteY18427" fmla="*/ 708497 h 2128862"/>
              <a:gd name="connsiteX18428" fmla="*/ 771098 w 2482948"/>
              <a:gd name="connsiteY18428" fmla="*/ 706600 h 2128862"/>
              <a:gd name="connsiteX18429" fmla="*/ 767829 w 2482948"/>
              <a:gd name="connsiteY18429" fmla="*/ 705636 h 2128862"/>
              <a:gd name="connsiteX18430" fmla="*/ 1996672 w 2482948"/>
              <a:gd name="connsiteY18430" fmla="*/ 704549 h 2128862"/>
              <a:gd name="connsiteX18431" fmla="*/ 2002194 w 2482948"/>
              <a:gd name="connsiteY18431" fmla="*/ 708253 h 2128862"/>
              <a:gd name="connsiteX18432" fmla="*/ 2003181 w 2482948"/>
              <a:gd name="connsiteY18432" fmla="*/ 706176 h 2128862"/>
              <a:gd name="connsiteX18433" fmla="*/ 2003200 w 2482948"/>
              <a:gd name="connsiteY18433" fmla="*/ 706137 h 2128862"/>
              <a:gd name="connsiteX18434" fmla="*/ 1997096 w 2482948"/>
              <a:gd name="connsiteY18434" fmla="*/ 704639 h 2128862"/>
              <a:gd name="connsiteX18435" fmla="*/ 2021123 w 2482948"/>
              <a:gd name="connsiteY18435" fmla="*/ 704504 h 2128862"/>
              <a:gd name="connsiteX18436" fmla="*/ 2020272 w 2482948"/>
              <a:gd name="connsiteY18436" fmla="*/ 705530 h 2128862"/>
              <a:gd name="connsiteX18437" fmla="*/ 2021359 w 2482948"/>
              <a:gd name="connsiteY18437" fmla="*/ 705798 h 2128862"/>
              <a:gd name="connsiteX18438" fmla="*/ 2022691 w 2482948"/>
              <a:gd name="connsiteY18438" fmla="*/ 706127 h 2128862"/>
              <a:gd name="connsiteX18439" fmla="*/ 2022966 w 2482948"/>
              <a:gd name="connsiteY18439" fmla="*/ 706195 h 2128862"/>
              <a:gd name="connsiteX18440" fmla="*/ 2023236 w 2482948"/>
              <a:gd name="connsiteY18440" fmla="*/ 705490 h 2128862"/>
              <a:gd name="connsiteX18441" fmla="*/ 2092463 w 2482948"/>
              <a:gd name="connsiteY18441" fmla="*/ 704299 h 2128862"/>
              <a:gd name="connsiteX18442" fmla="*/ 2092420 w 2482948"/>
              <a:gd name="connsiteY18442" fmla="*/ 704324 h 2128862"/>
              <a:gd name="connsiteX18443" fmla="*/ 2092326 w 2482948"/>
              <a:gd name="connsiteY18443" fmla="*/ 704380 h 2128862"/>
              <a:gd name="connsiteX18444" fmla="*/ 2090780 w 2482948"/>
              <a:gd name="connsiteY18444" fmla="*/ 705293 h 2128862"/>
              <a:gd name="connsiteX18445" fmla="*/ 2095065 w 2482948"/>
              <a:gd name="connsiteY18445" fmla="*/ 705480 h 2128862"/>
              <a:gd name="connsiteX18446" fmla="*/ 2103513 w 2482948"/>
              <a:gd name="connsiteY18446" fmla="*/ 705849 h 2128862"/>
              <a:gd name="connsiteX18447" fmla="*/ 2103570 w 2482948"/>
              <a:gd name="connsiteY18447" fmla="*/ 705589 h 2128862"/>
              <a:gd name="connsiteX18448" fmla="*/ 2103628 w 2482948"/>
              <a:gd name="connsiteY18448" fmla="*/ 705319 h 2128862"/>
              <a:gd name="connsiteX18449" fmla="*/ 1050074 w 2482948"/>
              <a:gd name="connsiteY18449" fmla="*/ 704106 h 2128862"/>
              <a:gd name="connsiteX18450" fmla="*/ 1048110 w 2482948"/>
              <a:gd name="connsiteY18450" fmla="*/ 704244 h 2128862"/>
              <a:gd name="connsiteX18451" fmla="*/ 1045236 w 2482948"/>
              <a:gd name="connsiteY18451" fmla="*/ 704445 h 2128862"/>
              <a:gd name="connsiteX18452" fmla="*/ 1042954 w 2482948"/>
              <a:gd name="connsiteY18452" fmla="*/ 704605 h 2128862"/>
              <a:gd name="connsiteX18453" fmla="*/ 1048806 w 2482948"/>
              <a:gd name="connsiteY18453" fmla="*/ 714497 h 2128862"/>
              <a:gd name="connsiteX18454" fmla="*/ 1055585 w 2482948"/>
              <a:gd name="connsiteY18454" fmla="*/ 714330 h 2128862"/>
              <a:gd name="connsiteX18455" fmla="*/ 1053238 w 2482948"/>
              <a:gd name="connsiteY18455" fmla="*/ 709976 h 2128862"/>
              <a:gd name="connsiteX18456" fmla="*/ 1051222 w 2482948"/>
              <a:gd name="connsiteY18456" fmla="*/ 706235 h 2128862"/>
              <a:gd name="connsiteX18457" fmla="*/ 1989651 w 2482948"/>
              <a:gd name="connsiteY18457" fmla="*/ 704088 h 2128862"/>
              <a:gd name="connsiteX18458" fmla="*/ 1990754 w 2482948"/>
              <a:gd name="connsiteY18458" fmla="*/ 705467 h 2128862"/>
              <a:gd name="connsiteX18459" fmla="*/ 1991404 w 2482948"/>
              <a:gd name="connsiteY18459" fmla="*/ 706002 h 2128862"/>
              <a:gd name="connsiteX18460" fmla="*/ 1991747 w 2482948"/>
              <a:gd name="connsiteY18460" fmla="*/ 706113 h 2128862"/>
              <a:gd name="connsiteX18461" fmla="*/ 1991921 w 2482948"/>
              <a:gd name="connsiteY18461" fmla="*/ 706169 h 2128862"/>
              <a:gd name="connsiteX18462" fmla="*/ 1992010 w 2482948"/>
              <a:gd name="connsiteY18462" fmla="*/ 706198 h 2128862"/>
              <a:gd name="connsiteX18463" fmla="*/ 2232885 w 2482948"/>
              <a:gd name="connsiteY18463" fmla="*/ 704059 h 2128862"/>
              <a:gd name="connsiteX18464" fmla="*/ 2223782 w 2482948"/>
              <a:gd name="connsiteY18464" fmla="*/ 707672 h 2128862"/>
              <a:gd name="connsiteX18465" fmla="*/ 2221619 w 2482948"/>
              <a:gd name="connsiteY18465" fmla="*/ 708436 h 2128862"/>
              <a:gd name="connsiteX18466" fmla="*/ 2221912 w 2482948"/>
              <a:gd name="connsiteY18466" fmla="*/ 726531 h 2128862"/>
              <a:gd name="connsiteX18467" fmla="*/ 2233709 w 2482948"/>
              <a:gd name="connsiteY18467" fmla="*/ 718704 h 2128862"/>
              <a:gd name="connsiteX18468" fmla="*/ 2234254 w 2482948"/>
              <a:gd name="connsiteY18468" fmla="*/ 718486 h 2128862"/>
              <a:gd name="connsiteX18469" fmla="*/ 1743242 w 2482948"/>
              <a:gd name="connsiteY18469" fmla="*/ 703287 h 2128862"/>
              <a:gd name="connsiteX18470" fmla="*/ 1728281 w 2482948"/>
              <a:gd name="connsiteY18470" fmla="*/ 725661 h 2128862"/>
              <a:gd name="connsiteX18471" fmla="*/ 1721947 w 2482948"/>
              <a:gd name="connsiteY18471" fmla="*/ 735135 h 2128862"/>
              <a:gd name="connsiteX18472" fmla="*/ 1720845 w 2482948"/>
              <a:gd name="connsiteY18472" fmla="*/ 737344 h 2128862"/>
              <a:gd name="connsiteX18473" fmla="*/ 1709530 w 2482948"/>
              <a:gd name="connsiteY18473" fmla="*/ 760031 h 2128862"/>
              <a:gd name="connsiteX18474" fmla="*/ 1703008 w 2482948"/>
              <a:gd name="connsiteY18474" fmla="*/ 773108 h 2128862"/>
              <a:gd name="connsiteX18475" fmla="*/ 1702367 w 2482948"/>
              <a:gd name="connsiteY18475" fmla="*/ 774917 h 2128862"/>
              <a:gd name="connsiteX18476" fmla="*/ 1702055 w 2482948"/>
              <a:gd name="connsiteY18476" fmla="*/ 775798 h 2128862"/>
              <a:gd name="connsiteX18477" fmla="*/ 1699592 w 2482948"/>
              <a:gd name="connsiteY18477" fmla="*/ 783478 h 2128862"/>
              <a:gd name="connsiteX18478" fmla="*/ 1696551 w 2482948"/>
              <a:gd name="connsiteY18478" fmla="*/ 792962 h 2128862"/>
              <a:gd name="connsiteX18479" fmla="*/ 1692272 w 2482948"/>
              <a:gd name="connsiteY18479" fmla="*/ 807884 h 2128862"/>
              <a:gd name="connsiteX18480" fmla="*/ 1689940 w 2482948"/>
              <a:gd name="connsiteY18480" fmla="*/ 816016 h 2128862"/>
              <a:gd name="connsiteX18481" fmla="*/ 1688940 w 2482948"/>
              <a:gd name="connsiteY18481" fmla="*/ 825440 h 2128862"/>
              <a:gd name="connsiteX18482" fmla="*/ 1688591 w 2482948"/>
              <a:gd name="connsiteY18482" fmla="*/ 828728 h 2128862"/>
              <a:gd name="connsiteX18483" fmla="*/ 1687575 w 2482948"/>
              <a:gd name="connsiteY18483" fmla="*/ 841644 h 2128862"/>
              <a:gd name="connsiteX18484" fmla="*/ 1687259 w 2482948"/>
              <a:gd name="connsiteY18484" fmla="*/ 845656 h 2128862"/>
              <a:gd name="connsiteX18485" fmla="*/ 1686559 w 2482948"/>
              <a:gd name="connsiteY18485" fmla="*/ 859437 h 2128862"/>
              <a:gd name="connsiteX18486" fmla="*/ 1686472 w 2482948"/>
              <a:gd name="connsiteY18486" fmla="*/ 861143 h 2128862"/>
              <a:gd name="connsiteX18487" fmla="*/ 1686232 w 2482948"/>
              <a:gd name="connsiteY18487" fmla="*/ 871718 h 2128862"/>
              <a:gd name="connsiteX18488" fmla="*/ 1686240 w 2482948"/>
              <a:gd name="connsiteY18488" fmla="*/ 871846 h 2128862"/>
              <a:gd name="connsiteX18489" fmla="*/ 1686318 w 2482948"/>
              <a:gd name="connsiteY18489" fmla="*/ 873017 h 2128862"/>
              <a:gd name="connsiteX18490" fmla="*/ 1686809 w 2482948"/>
              <a:gd name="connsiteY18490" fmla="*/ 871620 h 2128862"/>
              <a:gd name="connsiteX18491" fmla="*/ 1687765 w 2482948"/>
              <a:gd name="connsiteY18491" fmla="*/ 868897 h 2128862"/>
              <a:gd name="connsiteX18492" fmla="*/ 1692542 w 2482948"/>
              <a:gd name="connsiteY18492" fmla="*/ 855297 h 2128862"/>
              <a:gd name="connsiteX18493" fmla="*/ 1697399 w 2482948"/>
              <a:gd name="connsiteY18493" fmla="*/ 843899 h 2128862"/>
              <a:gd name="connsiteX18494" fmla="*/ 1697703 w 2482948"/>
              <a:gd name="connsiteY18494" fmla="*/ 843187 h 2128862"/>
              <a:gd name="connsiteX18495" fmla="*/ 1697723 w 2482948"/>
              <a:gd name="connsiteY18495" fmla="*/ 843139 h 2128862"/>
              <a:gd name="connsiteX18496" fmla="*/ 1697483 w 2482948"/>
              <a:gd name="connsiteY18496" fmla="*/ 838250 h 2128862"/>
              <a:gd name="connsiteX18497" fmla="*/ 1700357 w 2482948"/>
              <a:gd name="connsiteY18497" fmla="*/ 817296 h 2128862"/>
              <a:gd name="connsiteX18498" fmla="*/ 1700609 w 2482948"/>
              <a:gd name="connsiteY18498" fmla="*/ 811462 h 2128862"/>
              <a:gd name="connsiteX18499" fmla="*/ 1700815 w 2482948"/>
              <a:gd name="connsiteY18499" fmla="*/ 806675 h 2128862"/>
              <a:gd name="connsiteX18500" fmla="*/ 1702660 w 2482948"/>
              <a:gd name="connsiteY18500" fmla="*/ 800512 h 2128862"/>
              <a:gd name="connsiteX18501" fmla="*/ 1703958 w 2482948"/>
              <a:gd name="connsiteY18501" fmla="*/ 791050 h 2128862"/>
              <a:gd name="connsiteX18502" fmla="*/ 1719321 w 2482948"/>
              <a:gd name="connsiteY18502" fmla="*/ 744871 h 2128862"/>
              <a:gd name="connsiteX18503" fmla="*/ 1725813 w 2482948"/>
              <a:gd name="connsiteY18503" fmla="*/ 733586 h 2128862"/>
              <a:gd name="connsiteX18504" fmla="*/ 1063163 w 2482948"/>
              <a:gd name="connsiteY18504" fmla="*/ 703191 h 2128862"/>
              <a:gd name="connsiteX18505" fmla="*/ 1060983 w 2482948"/>
              <a:gd name="connsiteY18505" fmla="*/ 703343 h 2128862"/>
              <a:gd name="connsiteX18506" fmla="*/ 1058621 w 2482948"/>
              <a:gd name="connsiteY18506" fmla="*/ 703508 h 2128862"/>
              <a:gd name="connsiteX18507" fmla="*/ 1062710 w 2482948"/>
              <a:gd name="connsiteY18507" fmla="*/ 713387 h 2128862"/>
              <a:gd name="connsiteX18508" fmla="*/ 1062991 w 2482948"/>
              <a:gd name="connsiteY18508" fmla="*/ 714065 h 2128862"/>
              <a:gd name="connsiteX18509" fmla="*/ 1063025 w 2482948"/>
              <a:gd name="connsiteY18509" fmla="*/ 714148 h 2128862"/>
              <a:gd name="connsiteX18510" fmla="*/ 1063313 w 2482948"/>
              <a:gd name="connsiteY18510" fmla="*/ 714141 h 2128862"/>
              <a:gd name="connsiteX18511" fmla="*/ 1068360 w 2482948"/>
              <a:gd name="connsiteY18511" fmla="*/ 714017 h 2128862"/>
              <a:gd name="connsiteX18512" fmla="*/ 1064006 w 2482948"/>
              <a:gd name="connsiteY18512" fmla="*/ 704945 h 2128862"/>
              <a:gd name="connsiteX18513" fmla="*/ 2301902 w 2482948"/>
              <a:gd name="connsiteY18513" fmla="*/ 702724 h 2128862"/>
              <a:gd name="connsiteX18514" fmla="*/ 2293575 w 2482948"/>
              <a:gd name="connsiteY18514" fmla="*/ 708539 h 2128862"/>
              <a:gd name="connsiteX18515" fmla="*/ 2293612 w 2482948"/>
              <a:gd name="connsiteY18515" fmla="*/ 708637 h 2128862"/>
              <a:gd name="connsiteX18516" fmla="*/ 2295543 w 2482948"/>
              <a:gd name="connsiteY18516" fmla="*/ 720485 h 2128862"/>
              <a:gd name="connsiteX18517" fmla="*/ 2300360 w 2482948"/>
              <a:gd name="connsiteY18517" fmla="*/ 716525 h 2128862"/>
              <a:gd name="connsiteX18518" fmla="*/ 2304483 w 2482948"/>
              <a:gd name="connsiteY18518" fmla="*/ 713134 h 2128862"/>
              <a:gd name="connsiteX18519" fmla="*/ 2028788 w 2482948"/>
              <a:gd name="connsiteY18519" fmla="*/ 702515 h 2128862"/>
              <a:gd name="connsiteX18520" fmla="*/ 2028767 w 2482948"/>
              <a:gd name="connsiteY18520" fmla="*/ 702572 h 2128862"/>
              <a:gd name="connsiteX18521" fmla="*/ 2028753 w 2482948"/>
              <a:gd name="connsiteY18521" fmla="*/ 702609 h 2128862"/>
              <a:gd name="connsiteX18522" fmla="*/ 2028748 w 2482948"/>
              <a:gd name="connsiteY18522" fmla="*/ 702621 h 2128862"/>
              <a:gd name="connsiteX18523" fmla="*/ 2033094 w 2482948"/>
              <a:gd name="connsiteY18523" fmla="*/ 704646 h 2128862"/>
              <a:gd name="connsiteX18524" fmla="*/ 2042404 w 2482948"/>
              <a:gd name="connsiteY18524" fmla="*/ 708983 h 2128862"/>
              <a:gd name="connsiteX18525" fmla="*/ 2043346 w 2482948"/>
              <a:gd name="connsiteY18525" fmla="*/ 706181 h 2128862"/>
              <a:gd name="connsiteX18526" fmla="*/ 2043533 w 2482948"/>
              <a:gd name="connsiteY18526" fmla="*/ 705624 h 2128862"/>
              <a:gd name="connsiteX18527" fmla="*/ 2043331 w 2482948"/>
              <a:gd name="connsiteY18527" fmla="*/ 705539 h 2128862"/>
              <a:gd name="connsiteX18528" fmla="*/ 2041660 w 2482948"/>
              <a:gd name="connsiteY18528" fmla="*/ 704832 h 2128862"/>
              <a:gd name="connsiteX18529" fmla="*/ 1074933 w 2482948"/>
              <a:gd name="connsiteY18529" fmla="*/ 702367 h 2128862"/>
              <a:gd name="connsiteX18530" fmla="*/ 1074796 w 2482948"/>
              <a:gd name="connsiteY18530" fmla="*/ 702377 h 2128862"/>
              <a:gd name="connsiteX18531" fmla="*/ 1069615 w 2482948"/>
              <a:gd name="connsiteY18531" fmla="*/ 702739 h 2128862"/>
              <a:gd name="connsiteX18532" fmla="*/ 1073661 w 2482948"/>
              <a:gd name="connsiteY18532" fmla="*/ 713887 h 2128862"/>
              <a:gd name="connsiteX18533" fmla="*/ 1077712 w 2482948"/>
              <a:gd name="connsiteY18533" fmla="*/ 713787 h 2128862"/>
              <a:gd name="connsiteX18534" fmla="*/ 1077561 w 2482948"/>
              <a:gd name="connsiteY18534" fmla="*/ 711892 h 2128862"/>
              <a:gd name="connsiteX18535" fmla="*/ 1077503 w 2482948"/>
              <a:gd name="connsiteY18535" fmla="*/ 711162 h 2128862"/>
              <a:gd name="connsiteX18536" fmla="*/ 1077451 w 2482948"/>
              <a:gd name="connsiteY18536" fmla="*/ 710516 h 2128862"/>
              <a:gd name="connsiteX18537" fmla="*/ 1076696 w 2482948"/>
              <a:gd name="connsiteY18537" fmla="*/ 708070 h 2128862"/>
              <a:gd name="connsiteX18538" fmla="*/ 1074936 w 2482948"/>
              <a:gd name="connsiteY18538" fmla="*/ 702367 h 2128862"/>
              <a:gd name="connsiteX18539" fmla="*/ 2069968 w 2482948"/>
              <a:gd name="connsiteY18539" fmla="*/ 702244 h 2128862"/>
              <a:gd name="connsiteX18540" fmla="*/ 2069711 w 2482948"/>
              <a:gd name="connsiteY18540" fmla="*/ 703099 h 2128862"/>
              <a:gd name="connsiteX18541" fmla="*/ 2069396 w 2482948"/>
              <a:gd name="connsiteY18541" fmla="*/ 704146 h 2128862"/>
              <a:gd name="connsiteX18542" fmla="*/ 2072659 w 2482948"/>
              <a:gd name="connsiteY18542" fmla="*/ 704502 h 2128862"/>
              <a:gd name="connsiteX18543" fmla="*/ 2084252 w 2482948"/>
              <a:gd name="connsiteY18543" fmla="*/ 705008 h 2128862"/>
              <a:gd name="connsiteX18544" fmla="*/ 2084812 w 2482948"/>
              <a:gd name="connsiteY18544" fmla="*/ 704678 h 2128862"/>
              <a:gd name="connsiteX18545" fmla="*/ 2084996 w 2482948"/>
              <a:gd name="connsiteY18545" fmla="*/ 703963 h 2128862"/>
              <a:gd name="connsiteX18546" fmla="*/ 2085022 w 2482948"/>
              <a:gd name="connsiteY18546" fmla="*/ 703863 h 2128862"/>
              <a:gd name="connsiteX18547" fmla="*/ 2085083 w 2482948"/>
              <a:gd name="connsiteY18547" fmla="*/ 703625 h 2128862"/>
              <a:gd name="connsiteX18548" fmla="*/ 804201 w 2482948"/>
              <a:gd name="connsiteY18548" fmla="*/ 701907 h 2128862"/>
              <a:gd name="connsiteX18549" fmla="*/ 804066 w 2482948"/>
              <a:gd name="connsiteY18549" fmla="*/ 702058 h 2128862"/>
              <a:gd name="connsiteX18550" fmla="*/ 803157 w 2482948"/>
              <a:gd name="connsiteY18550" fmla="*/ 703080 h 2128862"/>
              <a:gd name="connsiteX18551" fmla="*/ 802656 w 2482948"/>
              <a:gd name="connsiteY18551" fmla="*/ 703643 h 2128862"/>
              <a:gd name="connsiteX18552" fmla="*/ 803104 w 2482948"/>
              <a:gd name="connsiteY18552" fmla="*/ 703768 h 2128862"/>
              <a:gd name="connsiteX18553" fmla="*/ 804616 w 2482948"/>
              <a:gd name="connsiteY18553" fmla="*/ 702012 h 2128862"/>
              <a:gd name="connsiteX18554" fmla="*/ 804608 w 2482948"/>
              <a:gd name="connsiteY18554" fmla="*/ 702010 h 2128862"/>
              <a:gd name="connsiteX18555" fmla="*/ 804560 w 2482948"/>
              <a:gd name="connsiteY18555" fmla="*/ 701998 h 2128862"/>
              <a:gd name="connsiteX18556" fmla="*/ 1083646 w 2482948"/>
              <a:gd name="connsiteY18556" fmla="*/ 701757 h 2128862"/>
              <a:gd name="connsiteX18557" fmla="*/ 1081011 w 2482948"/>
              <a:gd name="connsiteY18557" fmla="*/ 701942 h 2128862"/>
              <a:gd name="connsiteX18558" fmla="*/ 1080203 w 2482948"/>
              <a:gd name="connsiteY18558" fmla="*/ 701998 h 2128862"/>
              <a:gd name="connsiteX18559" fmla="*/ 1080208 w 2482948"/>
              <a:gd name="connsiteY18559" fmla="*/ 702013 h 2128862"/>
              <a:gd name="connsiteX18560" fmla="*/ 1080314 w 2482948"/>
              <a:gd name="connsiteY18560" fmla="*/ 702354 h 2128862"/>
              <a:gd name="connsiteX18561" fmla="*/ 1081599 w 2482948"/>
              <a:gd name="connsiteY18561" fmla="*/ 706468 h 2128862"/>
              <a:gd name="connsiteX18562" fmla="*/ 1082192 w 2482948"/>
              <a:gd name="connsiteY18562" fmla="*/ 713677 h 2128862"/>
              <a:gd name="connsiteX18563" fmla="*/ 1084202 w 2482948"/>
              <a:gd name="connsiteY18563" fmla="*/ 713628 h 2128862"/>
              <a:gd name="connsiteX18564" fmla="*/ 2056648 w 2482948"/>
              <a:gd name="connsiteY18564" fmla="*/ 700568 h 2128862"/>
              <a:gd name="connsiteX18565" fmla="*/ 2055057 w 2482948"/>
              <a:gd name="connsiteY18565" fmla="*/ 702582 h 2128862"/>
              <a:gd name="connsiteX18566" fmla="*/ 2064452 w 2482948"/>
              <a:gd name="connsiteY18566" fmla="*/ 703607 h 2128862"/>
              <a:gd name="connsiteX18567" fmla="*/ 2064731 w 2482948"/>
              <a:gd name="connsiteY18567" fmla="*/ 702680 h 2128862"/>
              <a:gd name="connsiteX18568" fmla="*/ 2064841 w 2482948"/>
              <a:gd name="connsiteY18568" fmla="*/ 702314 h 2128862"/>
              <a:gd name="connsiteX18569" fmla="*/ 2064999 w 2482948"/>
              <a:gd name="connsiteY18569" fmla="*/ 701790 h 2128862"/>
              <a:gd name="connsiteX18570" fmla="*/ 2059973 w 2482948"/>
              <a:gd name="connsiteY18570" fmla="*/ 701330 h 2128862"/>
              <a:gd name="connsiteX18571" fmla="*/ 2109176 w 2482948"/>
              <a:gd name="connsiteY18571" fmla="*/ 700337 h 2128862"/>
              <a:gd name="connsiteX18572" fmla="*/ 2109176 w 2482948"/>
              <a:gd name="connsiteY18572" fmla="*/ 700338 h 2128862"/>
              <a:gd name="connsiteX18573" fmla="*/ 2109168 w 2482948"/>
              <a:gd name="connsiteY18573" fmla="*/ 700375 h 2128862"/>
              <a:gd name="connsiteX18574" fmla="*/ 2109097 w 2482948"/>
              <a:gd name="connsiteY18574" fmla="*/ 700703 h 2128862"/>
              <a:gd name="connsiteX18575" fmla="*/ 2114438 w 2482948"/>
              <a:gd name="connsiteY18575" fmla="*/ 701193 h 2128862"/>
              <a:gd name="connsiteX18576" fmla="*/ 2115457 w 2482948"/>
              <a:gd name="connsiteY18576" fmla="*/ 701051 h 2128862"/>
              <a:gd name="connsiteX18577" fmla="*/ 1691683 w 2482948"/>
              <a:gd name="connsiteY18577" fmla="*/ 700190 h 2128862"/>
              <a:gd name="connsiteX18578" fmla="*/ 1688271 w 2482948"/>
              <a:gd name="connsiteY18578" fmla="*/ 706539 h 2128862"/>
              <a:gd name="connsiteX18579" fmla="*/ 1684498 w 2482948"/>
              <a:gd name="connsiteY18579" fmla="*/ 714994 h 2128862"/>
              <a:gd name="connsiteX18580" fmla="*/ 1685371 w 2482948"/>
              <a:gd name="connsiteY18580" fmla="*/ 713443 h 2128862"/>
              <a:gd name="connsiteX18581" fmla="*/ 1688476 w 2482948"/>
              <a:gd name="connsiteY18581" fmla="*/ 706924 h 2128862"/>
              <a:gd name="connsiteX18582" fmla="*/ 2011864 w 2482948"/>
              <a:gd name="connsiteY18582" fmla="*/ 700181 h 2128862"/>
              <a:gd name="connsiteX18583" fmla="*/ 2011727 w 2482948"/>
              <a:gd name="connsiteY18583" fmla="*/ 700471 h 2128862"/>
              <a:gd name="connsiteX18584" fmla="*/ 2010677 w 2482948"/>
              <a:gd name="connsiteY18584" fmla="*/ 702689 h 2128862"/>
              <a:gd name="connsiteX18585" fmla="*/ 2010836 w 2482948"/>
              <a:gd name="connsiteY18585" fmla="*/ 702770 h 2128862"/>
              <a:gd name="connsiteX18586" fmla="*/ 2012467 w 2482948"/>
              <a:gd name="connsiteY18586" fmla="*/ 703605 h 2128862"/>
              <a:gd name="connsiteX18587" fmla="*/ 2014828 w 2482948"/>
              <a:gd name="connsiteY18587" fmla="*/ 704188 h 2128862"/>
              <a:gd name="connsiteX18588" fmla="*/ 2016064 w 2482948"/>
              <a:gd name="connsiteY18588" fmla="*/ 704492 h 2128862"/>
              <a:gd name="connsiteX18589" fmla="*/ 2016471 w 2482948"/>
              <a:gd name="connsiteY18589" fmla="*/ 704593 h 2128862"/>
              <a:gd name="connsiteX18590" fmla="*/ 2017706 w 2482948"/>
              <a:gd name="connsiteY18590" fmla="*/ 703117 h 2128862"/>
              <a:gd name="connsiteX18591" fmla="*/ 2017831 w 2482948"/>
              <a:gd name="connsiteY18591" fmla="*/ 702967 h 2128862"/>
              <a:gd name="connsiteX18592" fmla="*/ 650117 w 2482948"/>
              <a:gd name="connsiteY18592" fmla="*/ 700126 h 2128862"/>
              <a:gd name="connsiteX18593" fmla="*/ 647698 w 2482948"/>
              <a:gd name="connsiteY18593" fmla="*/ 702853 h 2128862"/>
              <a:gd name="connsiteX18594" fmla="*/ 648760 w 2482948"/>
              <a:gd name="connsiteY18594" fmla="*/ 705401 h 2128862"/>
              <a:gd name="connsiteX18595" fmla="*/ 651966 w 2482948"/>
              <a:gd name="connsiteY18595" fmla="*/ 713086 h 2128862"/>
              <a:gd name="connsiteX18596" fmla="*/ 653206 w 2482948"/>
              <a:gd name="connsiteY18596" fmla="*/ 716060 h 2128862"/>
              <a:gd name="connsiteX18597" fmla="*/ 656699 w 2482948"/>
              <a:gd name="connsiteY18597" fmla="*/ 712177 h 2128862"/>
              <a:gd name="connsiteX18598" fmla="*/ 657857 w 2482948"/>
              <a:gd name="connsiteY18598" fmla="*/ 710889 h 2128862"/>
              <a:gd name="connsiteX18599" fmla="*/ 655107 w 2482948"/>
              <a:gd name="connsiteY18599" fmla="*/ 707064 h 2128862"/>
              <a:gd name="connsiteX18600" fmla="*/ 673299 w 2482948"/>
              <a:gd name="connsiteY18600" fmla="*/ 699947 h 2128862"/>
              <a:gd name="connsiteX18601" fmla="*/ 671020 w 2482948"/>
              <a:gd name="connsiteY18601" fmla="*/ 702534 h 2128862"/>
              <a:gd name="connsiteX18602" fmla="*/ 672750 w 2482948"/>
              <a:gd name="connsiteY18602" fmla="*/ 704461 h 2128862"/>
              <a:gd name="connsiteX18603" fmla="*/ 672822 w 2482948"/>
              <a:gd name="connsiteY18603" fmla="*/ 704542 h 2128862"/>
              <a:gd name="connsiteX18604" fmla="*/ 672995 w 2482948"/>
              <a:gd name="connsiteY18604" fmla="*/ 704734 h 2128862"/>
              <a:gd name="connsiteX18605" fmla="*/ 673028 w 2482948"/>
              <a:gd name="connsiteY18605" fmla="*/ 704216 h 2128862"/>
              <a:gd name="connsiteX18606" fmla="*/ 1972416 w 2482948"/>
              <a:gd name="connsiteY18606" fmla="*/ 699399 h 2128862"/>
              <a:gd name="connsiteX18607" fmla="*/ 1972090 w 2482948"/>
              <a:gd name="connsiteY18607" fmla="*/ 699854 h 2128862"/>
              <a:gd name="connsiteX18608" fmla="*/ 1972391 w 2482948"/>
              <a:gd name="connsiteY18608" fmla="*/ 700501 h 2128862"/>
              <a:gd name="connsiteX18609" fmla="*/ 1976248 w 2482948"/>
              <a:gd name="connsiteY18609" fmla="*/ 701614 h 2128862"/>
              <a:gd name="connsiteX18610" fmla="*/ 1976085 w 2482948"/>
              <a:gd name="connsiteY18610" fmla="*/ 701377 h 2128862"/>
              <a:gd name="connsiteX18611" fmla="*/ 1975956 w 2482948"/>
              <a:gd name="connsiteY18611" fmla="*/ 701191 h 2128862"/>
              <a:gd name="connsiteX18612" fmla="*/ 1975115 w 2482948"/>
              <a:gd name="connsiteY18612" fmla="*/ 699972 h 2128862"/>
              <a:gd name="connsiteX18613" fmla="*/ 1832614 w 2482948"/>
              <a:gd name="connsiteY18613" fmla="*/ 699395 h 2128862"/>
              <a:gd name="connsiteX18614" fmla="*/ 1832324 w 2482948"/>
              <a:gd name="connsiteY18614" fmla="*/ 699886 h 2128862"/>
              <a:gd name="connsiteX18615" fmla="*/ 1830063 w 2482948"/>
              <a:gd name="connsiteY18615" fmla="*/ 703720 h 2128862"/>
              <a:gd name="connsiteX18616" fmla="*/ 1830456 w 2482948"/>
              <a:gd name="connsiteY18616" fmla="*/ 703759 h 2128862"/>
              <a:gd name="connsiteX18617" fmla="*/ 2100795 w 2482948"/>
              <a:gd name="connsiteY18617" fmla="*/ 699384 h 2128862"/>
              <a:gd name="connsiteX18618" fmla="*/ 2099975 w 2482948"/>
              <a:gd name="connsiteY18618" fmla="*/ 699868 h 2128862"/>
              <a:gd name="connsiteX18619" fmla="*/ 2104713 w 2482948"/>
              <a:gd name="connsiteY18619" fmla="*/ 700302 h 2128862"/>
              <a:gd name="connsiteX18620" fmla="*/ 2104734 w 2482948"/>
              <a:gd name="connsiteY18620" fmla="*/ 700201 h 2128862"/>
              <a:gd name="connsiteX18621" fmla="*/ 2104761 w 2482948"/>
              <a:gd name="connsiteY18621" fmla="*/ 700076 h 2128862"/>
              <a:gd name="connsiteX18622" fmla="*/ 2104812 w 2482948"/>
              <a:gd name="connsiteY18622" fmla="*/ 699841 h 2128862"/>
              <a:gd name="connsiteX18623" fmla="*/ 746073 w 2482948"/>
              <a:gd name="connsiteY18623" fmla="*/ 699237 h 2128862"/>
              <a:gd name="connsiteX18624" fmla="*/ 747725 w 2482948"/>
              <a:gd name="connsiteY18624" fmla="*/ 700775 h 2128862"/>
              <a:gd name="connsiteX18625" fmla="*/ 750747 w 2482948"/>
              <a:gd name="connsiteY18625" fmla="*/ 701743 h 2128862"/>
              <a:gd name="connsiteX18626" fmla="*/ 755606 w 2482948"/>
              <a:gd name="connsiteY18626" fmla="*/ 703396 h 2128862"/>
              <a:gd name="connsiteX18627" fmla="*/ 752585 w 2482948"/>
              <a:gd name="connsiteY18627" fmla="*/ 701151 h 2128862"/>
              <a:gd name="connsiteX18628" fmla="*/ 2051037 w 2482948"/>
              <a:gd name="connsiteY18628" fmla="*/ 699202 h 2128862"/>
              <a:gd name="connsiteX18629" fmla="*/ 2050750 w 2482948"/>
              <a:gd name="connsiteY18629" fmla="*/ 700054 h 2128862"/>
              <a:gd name="connsiteX18630" fmla="*/ 2050081 w 2482948"/>
              <a:gd name="connsiteY18630" fmla="*/ 702040 h 2128862"/>
              <a:gd name="connsiteX18631" fmla="*/ 2050359 w 2482948"/>
              <a:gd name="connsiteY18631" fmla="*/ 702070 h 2128862"/>
              <a:gd name="connsiteX18632" fmla="*/ 2050474 w 2482948"/>
              <a:gd name="connsiteY18632" fmla="*/ 702082 h 2128862"/>
              <a:gd name="connsiteX18633" fmla="*/ 2052440 w 2482948"/>
              <a:gd name="connsiteY18633" fmla="*/ 699602 h 2128862"/>
              <a:gd name="connsiteX18634" fmla="*/ 2051561 w 2482948"/>
              <a:gd name="connsiteY18634" fmla="*/ 699401 h 2128862"/>
              <a:gd name="connsiteX18635" fmla="*/ 974365 w 2482948"/>
              <a:gd name="connsiteY18635" fmla="*/ 699048 h 2128862"/>
              <a:gd name="connsiteX18636" fmla="*/ 973519 w 2482948"/>
              <a:gd name="connsiteY18636" fmla="*/ 699150 h 2128862"/>
              <a:gd name="connsiteX18637" fmla="*/ 973849 w 2482948"/>
              <a:gd name="connsiteY18637" fmla="*/ 699323 h 2128862"/>
              <a:gd name="connsiteX18638" fmla="*/ 975283 w 2482948"/>
              <a:gd name="connsiteY18638" fmla="*/ 700075 h 2128862"/>
              <a:gd name="connsiteX18639" fmla="*/ 977867 w 2482948"/>
              <a:gd name="connsiteY18639" fmla="*/ 701431 h 2128862"/>
              <a:gd name="connsiteX18640" fmla="*/ 977605 w 2482948"/>
              <a:gd name="connsiteY18640" fmla="*/ 701148 h 2128862"/>
              <a:gd name="connsiteX18641" fmla="*/ 977487 w 2482948"/>
              <a:gd name="connsiteY18641" fmla="*/ 701020 h 2128862"/>
              <a:gd name="connsiteX18642" fmla="*/ 977058 w 2482948"/>
              <a:gd name="connsiteY18642" fmla="*/ 700557 h 2128862"/>
              <a:gd name="connsiteX18643" fmla="*/ 791291 w 2482948"/>
              <a:gd name="connsiteY18643" fmla="*/ 698733 h 2128862"/>
              <a:gd name="connsiteX18644" fmla="*/ 791686 w 2482948"/>
              <a:gd name="connsiteY18644" fmla="*/ 698968 h 2128862"/>
              <a:gd name="connsiteX18645" fmla="*/ 791797 w 2482948"/>
              <a:gd name="connsiteY18645" fmla="*/ 698844 h 2128862"/>
              <a:gd name="connsiteX18646" fmla="*/ 1992875 w 2482948"/>
              <a:gd name="connsiteY18646" fmla="*/ 698425 h 2128862"/>
              <a:gd name="connsiteX18647" fmla="*/ 1992782 w 2482948"/>
              <a:gd name="connsiteY18647" fmla="*/ 698533 h 2128862"/>
              <a:gd name="connsiteX18648" fmla="*/ 1992818 w 2482948"/>
              <a:gd name="connsiteY18648" fmla="*/ 698544 h 2128862"/>
              <a:gd name="connsiteX18649" fmla="*/ 1993099 w 2482948"/>
              <a:gd name="connsiteY18649" fmla="*/ 698626 h 2128862"/>
              <a:gd name="connsiteX18650" fmla="*/ 1992919 w 2482948"/>
              <a:gd name="connsiteY18650" fmla="*/ 698464 h 2128862"/>
              <a:gd name="connsiteX18651" fmla="*/ 2090771 w 2482948"/>
              <a:gd name="connsiteY18651" fmla="*/ 698313 h 2128862"/>
              <a:gd name="connsiteX18652" fmla="*/ 2090687 w 2482948"/>
              <a:gd name="connsiteY18652" fmla="*/ 698640 h 2128862"/>
              <a:gd name="connsiteX18653" fmla="*/ 2090639 w 2482948"/>
              <a:gd name="connsiteY18653" fmla="*/ 698825 h 2128862"/>
              <a:gd name="connsiteX18654" fmla="*/ 2090592 w 2482948"/>
              <a:gd name="connsiteY18654" fmla="*/ 699008 h 2128862"/>
              <a:gd name="connsiteX18655" fmla="*/ 2093934 w 2482948"/>
              <a:gd name="connsiteY18655" fmla="*/ 699314 h 2128862"/>
              <a:gd name="connsiteX18656" fmla="*/ 2094174 w 2482948"/>
              <a:gd name="connsiteY18656" fmla="*/ 699173 h 2128862"/>
              <a:gd name="connsiteX18657" fmla="*/ 2094944 w 2482948"/>
              <a:gd name="connsiteY18657" fmla="*/ 698720 h 2128862"/>
              <a:gd name="connsiteX18658" fmla="*/ 2094945 w 2482948"/>
              <a:gd name="connsiteY18658" fmla="*/ 698719 h 2128862"/>
              <a:gd name="connsiteX18659" fmla="*/ 2094858 w 2482948"/>
              <a:gd name="connsiteY18659" fmla="*/ 698709 h 2128862"/>
              <a:gd name="connsiteX18660" fmla="*/ 2196909 w 2482948"/>
              <a:gd name="connsiteY18660" fmla="*/ 698203 h 2128862"/>
              <a:gd name="connsiteX18661" fmla="*/ 2185005 w 2482948"/>
              <a:gd name="connsiteY18661" fmla="*/ 703684 h 2128862"/>
              <a:gd name="connsiteX18662" fmla="*/ 2183925 w 2482948"/>
              <a:gd name="connsiteY18662" fmla="*/ 722409 h 2128862"/>
              <a:gd name="connsiteX18663" fmla="*/ 2197164 w 2482948"/>
              <a:gd name="connsiteY18663" fmla="*/ 715568 h 2128862"/>
              <a:gd name="connsiteX18664" fmla="*/ 2331801 w 2482948"/>
              <a:gd name="connsiteY18664" fmla="*/ 697419 h 2128862"/>
              <a:gd name="connsiteX18665" fmla="*/ 2324319 w 2482948"/>
              <a:gd name="connsiteY18665" fmla="*/ 703576 h 2128862"/>
              <a:gd name="connsiteX18666" fmla="*/ 2328073 w 2482948"/>
              <a:gd name="connsiteY18666" fmla="*/ 711606 h 2128862"/>
              <a:gd name="connsiteX18667" fmla="*/ 2330608 w 2482948"/>
              <a:gd name="connsiteY18667" fmla="*/ 709153 h 2128862"/>
              <a:gd name="connsiteX18668" fmla="*/ 2334188 w 2482948"/>
              <a:gd name="connsiteY18668" fmla="*/ 705688 h 2128862"/>
              <a:gd name="connsiteX18669" fmla="*/ 2000305 w 2482948"/>
              <a:gd name="connsiteY18669" fmla="*/ 697380 h 2128862"/>
              <a:gd name="connsiteX18670" fmla="*/ 2005719 w 2482948"/>
              <a:gd name="connsiteY18670" fmla="*/ 700151 h 2128862"/>
              <a:gd name="connsiteX18671" fmla="*/ 2005982 w 2482948"/>
              <a:gd name="connsiteY18671" fmla="*/ 700286 h 2128862"/>
              <a:gd name="connsiteX18672" fmla="*/ 2006804 w 2482948"/>
              <a:gd name="connsiteY18672" fmla="*/ 698557 h 2128862"/>
              <a:gd name="connsiteX18673" fmla="*/ 2001606 w 2482948"/>
              <a:gd name="connsiteY18673" fmla="*/ 697616 h 2128862"/>
              <a:gd name="connsiteX18674" fmla="*/ 2000504 w 2482948"/>
              <a:gd name="connsiteY18674" fmla="*/ 697416 h 2128862"/>
              <a:gd name="connsiteX18675" fmla="*/ 2332348 w 2482948"/>
              <a:gd name="connsiteY18675" fmla="*/ 696969 h 2128862"/>
              <a:gd name="connsiteX18676" fmla="*/ 2332329 w 2482948"/>
              <a:gd name="connsiteY18676" fmla="*/ 696985 h 2128862"/>
              <a:gd name="connsiteX18677" fmla="*/ 2332486 w 2482948"/>
              <a:gd name="connsiteY18677" fmla="*/ 697318 h 2128862"/>
              <a:gd name="connsiteX18678" fmla="*/ 756302 w 2482948"/>
              <a:gd name="connsiteY18678" fmla="*/ 696940 h 2128862"/>
              <a:gd name="connsiteX18679" fmla="*/ 756722 w 2482948"/>
              <a:gd name="connsiteY18679" fmla="*/ 697403 h 2128862"/>
              <a:gd name="connsiteX18680" fmla="*/ 758880 w 2482948"/>
              <a:gd name="connsiteY18680" fmla="*/ 698029 h 2128862"/>
              <a:gd name="connsiteX18681" fmla="*/ 759067 w 2482948"/>
              <a:gd name="connsiteY18681" fmla="*/ 698083 h 2128862"/>
              <a:gd name="connsiteX18682" fmla="*/ 759095 w 2482948"/>
              <a:gd name="connsiteY18682" fmla="*/ 698091 h 2128862"/>
              <a:gd name="connsiteX18683" fmla="*/ 758051 w 2482948"/>
              <a:gd name="connsiteY18683" fmla="*/ 697351 h 2128862"/>
              <a:gd name="connsiteX18684" fmla="*/ 2283454 w 2482948"/>
              <a:gd name="connsiteY18684" fmla="*/ 696752 h 2128862"/>
              <a:gd name="connsiteX18685" fmla="*/ 2274815 w 2482948"/>
              <a:gd name="connsiteY18685" fmla="*/ 701855 h 2128862"/>
              <a:gd name="connsiteX18686" fmla="*/ 2275114 w 2482948"/>
              <a:gd name="connsiteY18686" fmla="*/ 702766 h 2128862"/>
              <a:gd name="connsiteX18687" fmla="*/ 2275685 w 2482948"/>
              <a:gd name="connsiteY18687" fmla="*/ 704510 h 2128862"/>
              <a:gd name="connsiteX18688" fmla="*/ 2276283 w 2482948"/>
              <a:gd name="connsiteY18688" fmla="*/ 709286 h 2128862"/>
              <a:gd name="connsiteX18689" fmla="*/ 2276841 w 2482948"/>
              <a:gd name="connsiteY18689" fmla="*/ 713750 h 2128862"/>
              <a:gd name="connsiteX18690" fmla="*/ 2285746 w 2482948"/>
              <a:gd name="connsiteY18690" fmla="*/ 707536 h 2128862"/>
              <a:gd name="connsiteX18691" fmla="*/ 2071705 w 2482948"/>
              <a:gd name="connsiteY18691" fmla="*/ 696457 h 2128862"/>
              <a:gd name="connsiteX18692" fmla="*/ 2071595 w 2482948"/>
              <a:gd name="connsiteY18692" fmla="*/ 696825 h 2128862"/>
              <a:gd name="connsiteX18693" fmla="*/ 2071583 w 2482948"/>
              <a:gd name="connsiteY18693" fmla="*/ 696865 h 2128862"/>
              <a:gd name="connsiteX18694" fmla="*/ 2071466 w 2482948"/>
              <a:gd name="connsiteY18694" fmla="*/ 697255 h 2128862"/>
              <a:gd name="connsiteX18695" fmla="*/ 2086368 w 2482948"/>
              <a:gd name="connsiteY18695" fmla="*/ 698621 h 2128862"/>
              <a:gd name="connsiteX18696" fmla="*/ 2086552 w 2482948"/>
              <a:gd name="connsiteY18696" fmla="*/ 697904 h 2128862"/>
              <a:gd name="connsiteX18697" fmla="*/ 2072108 w 2482948"/>
              <a:gd name="connsiteY18697" fmla="*/ 696503 h 2128862"/>
              <a:gd name="connsiteX18698" fmla="*/ 809289 w 2482948"/>
              <a:gd name="connsiteY18698" fmla="*/ 696186 h 2128862"/>
              <a:gd name="connsiteX18699" fmla="*/ 808058 w 2482948"/>
              <a:gd name="connsiteY18699" fmla="*/ 697571 h 2128862"/>
              <a:gd name="connsiteX18700" fmla="*/ 808060 w 2482948"/>
              <a:gd name="connsiteY18700" fmla="*/ 697572 h 2128862"/>
              <a:gd name="connsiteX18701" fmla="*/ 808267 w 2482948"/>
              <a:gd name="connsiteY18701" fmla="*/ 697628 h 2128862"/>
              <a:gd name="connsiteX18702" fmla="*/ 809389 w 2482948"/>
              <a:gd name="connsiteY18702" fmla="*/ 696227 h 2128862"/>
              <a:gd name="connsiteX18703" fmla="*/ 809339 w 2482948"/>
              <a:gd name="connsiteY18703" fmla="*/ 696206 h 2128862"/>
              <a:gd name="connsiteX18704" fmla="*/ 2249269 w 2482948"/>
              <a:gd name="connsiteY18704" fmla="*/ 695894 h 2128862"/>
              <a:gd name="connsiteX18705" fmla="*/ 2247345 w 2482948"/>
              <a:gd name="connsiteY18705" fmla="*/ 696856 h 2128862"/>
              <a:gd name="connsiteX18706" fmla="*/ 2244439 w 2482948"/>
              <a:gd name="connsiteY18706" fmla="*/ 698310 h 2128862"/>
              <a:gd name="connsiteX18707" fmla="*/ 2239705 w 2482948"/>
              <a:gd name="connsiteY18707" fmla="*/ 700677 h 2128862"/>
              <a:gd name="connsiteX18708" fmla="*/ 2240011 w 2482948"/>
              <a:gd name="connsiteY18708" fmla="*/ 706233 h 2128862"/>
              <a:gd name="connsiteX18709" fmla="*/ 2240534 w 2482948"/>
              <a:gd name="connsiteY18709" fmla="*/ 715728 h 2128862"/>
              <a:gd name="connsiteX18710" fmla="*/ 2244325 w 2482948"/>
              <a:gd name="connsiteY18710" fmla="*/ 714016 h 2128862"/>
              <a:gd name="connsiteX18711" fmla="*/ 2251141 w 2482948"/>
              <a:gd name="connsiteY18711" fmla="*/ 709996 h 2128862"/>
              <a:gd name="connsiteX18712" fmla="*/ 1962600 w 2482948"/>
              <a:gd name="connsiteY18712" fmla="*/ 695233 h 2128862"/>
              <a:gd name="connsiteX18713" fmla="*/ 1957244 w 2482948"/>
              <a:gd name="connsiteY18713" fmla="*/ 703180 h 2128862"/>
              <a:gd name="connsiteX18714" fmla="*/ 1948172 w 2482948"/>
              <a:gd name="connsiteY18714" fmla="*/ 716639 h 2128862"/>
              <a:gd name="connsiteX18715" fmla="*/ 1932296 w 2482948"/>
              <a:gd name="connsiteY18715" fmla="*/ 740194 h 2128862"/>
              <a:gd name="connsiteX18716" fmla="*/ 1928358 w 2482948"/>
              <a:gd name="connsiteY18716" fmla="*/ 751460 h 2128862"/>
              <a:gd name="connsiteX18717" fmla="*/ 1922768 w 2482948"/>
              <a:gd name="connsiteY18717" fmla="*/ 767449 h 2128862"/>
              <a:gd name="connsiteX18718" fmla="*/ 1923048 w 2482948"/>
              <a:gd name="connsiteY18718" fmla="*/ 768046 h 2128862"/>
              <a:gd name="connsiteX18719" fmla="*/ 1923199 w 2482948"/>
              <a:gd name="connsiteY18719" fmla="*/ 768367 h 2128862"/>
              <a:gd name="connsiteX18720" fmla="*/ 1924982 w 2482948"/>
              <a:gd name="connsiteY18720" fmla="*/ 770962 h 2128862"/>
              <a:gd name="connsiteX18721" fmla="*/ 1924982 w 2482948"/>
              <a:gd name="connsiteY18721" fmla="*/ 772204 h 2128862"/>
              <a:gd name="connsiteX18722" fmla="*/ 1924157 w 2482948"/>
              <a:gd name="connsiteY18722" fmla="*/ 773565 h 2128862"/>
              <a:gd name="connsiteX18723" fmla="*/ 1924157 w 2482948"/>
              <a:gd name="connsiteY18723" fmla="*/ 794841 h 2128862"/>
              <a:gd name="connsiteX18724" fmla="*/ 1928774 w 2482948"/>
              <a:gd name="connsiteY18724" fmla="*/ 785735 h 2128862"/>
              <a:gd name="connsiteX18725" fmla="*/ 1933063 w 2482948"/>
              <a:gd name="connsiteY18725" fmla="*/ 778970 h 2128862"/>
              <a:gd name="connsiteX18726" fmla="*/ 1954075 w 2482948"/>
              <a:gd name="connsiteY18726" fmla="*/ 715669 h 2128862"/>
              <a:gd name="connsiteX18727" fmla="*/ 1962794 w 2482948"/>
              <a:gd name="connsiteY18727" fmla="*/ 699210 h 2128862"/>
              <a:gd name="connsiteX18728" fmla="*/ 2060872 w 2482948"/>
              <a:gd name="connsiteY18728" fmla="*/ 695218 h 2128862"/>
              <a:gd name="connsiteX18729" fmla="*/ 2060249 w 2482948"/>
              <a:gd name="connsiteY18729" fmla="*/ 696007 h 2128862"/>
              <a:gd name="connsiteX18730" fmla="*/ 2061765 w 2482948"/>
              <a:gd name="connsiteY18730" fmla="*/ 696366 h 2128862"/>
              <a:gd name="connsiteX18731" fmla="*/ 2066502 w 2482948"/>
              <a:gd name="connsiteY18731" fmla="*/ 696800 h 2128862"/>
              <a:gd name="connsiteX18732" fmla="*/ 2066775 w 2482948"/>
              <a:gd name="connsiteY18732" fmla="*/ 695893 h 2128862"/>
              <a:gd name="connsiteX18733" fmla="*/ 2064742 w 2482948"/>
              <a:gd name="connsiteY18733" fmla="*/ 695661 h 2128862"/>
              <a:gd name="connsiteX18734" fmla="*/ 2062793 w 2482948"/>
              <a:gd name="connsiteY18734" fmla="*/ 695438 h 2128862"/>
              <a:gd name="connsiteX18735" fmla="*/ 773371 w 2482948"/>
              <a:gd name="connsiteY18735" fmla="*/ 694801 h 2128862"/>
              <a:gd name="connsiteX18736" fmla="*/ 773368 w 2482948"/>
              <a:gd name="connsiteY18736" fmla="*/ 694804 h 2128862"/>
              <a:gd name="connsiteX18737" fmla="*/ 773363 w 2482948"/>
              <a:gd name="connsiteY18737" fmla="*/ 694810 h 2128862"/>
              <a:gd name="connsiteX18738" fmla="*/ 775022 w 2482948"/>
              <a:gd name="connsiteY18738" fmla="*/ 695887 h 2128862"/>
              <a:gd name="connsiteX18739" fmla="*/ 780600 w 2482948"/>
              <a:gd name="connsiteY18739" fmla="*/ 697459 h 2128862"/>
              <a:gd name="connsiteX18740" fmla="*/ 779698 w 2482948"/>
              <a:gd name="connsiteY18740" fmla="*/ 696936 h 2128862"/>
              <a:gd name="connsiteX18741" fmla="*/ 777631 w 2482948"/>
              <a:gd name="connsiteY18741" fmla="*/ 695736 h 2128862"/>
              <a:gd name="connsiteX18742" fmla="*/ 608644 w 2482948"/>
              <a:gd name="connsiteY18742" fmla="*/ 694371 h 2128862"/>
              <a:gd name="connsiteX18743" fmla="*/ 559500 w 2482948"/>
              <a:gd name="connsiteY18743" fmla="*/ 750142 h 2128862"/>
              <a:gd name="connsiteX18744" fmla="*/ 510138 w 2482948"/>
              <a:gd name="connsiteY18744" fmla="*/ 805297 h 2128862"/>
              <a:gd name="connsiteX18745" fmla="*/ 428785 w 2482948"/>
              <a:gd name="connsiteY18745" fmla="*/ 896302 h 2128862"/>
              <a:gd name="connsiteX18746" fmla="*/ 232021 w 2482948"/>
              <a:gd name="connsiteY18746" fmla="*/ 1113472 h 2128862"/>
              <a:gd name="connsiteX18747" fmla="*/ 195301 w 2482948"/>
              <a:gd name="connsiteY18747" fmla="*/ 1146474 h 2128862"/>
              <a:gd name="connsiteX18748" fmla="*/ 165019 w 2482948"/>
              <a:gd name="connsiteY18748" fmla="*/ 1165470 h 2128862"/>
              <a:gd name="connsiteX18749" fmla="*/ 179331 w 2482948"/>
              <a:gd name="connsiteY18749" fmla="*/ 1160245 h 2128862"/>
              <a:gd name="connsiteX18750" fmla="*/ 181607 w 2482948"/>
              <a:gd name="connsiteY18750" fmla="*/ 1159414 h 2128862"/>
              <a:gd name="connsiteX18751" fmla="*/ 236021 w 2482948"/>
              <a:gd name="connsiteY18751" fmla="*/ 1118849 h 2128862"/>
              <a:gd name="connsiteX18752" fmla="*/ 515928 w 2482948"/>
              <a:gd name="connsiteY18752" fmla="*/ 816879 h 2128862"/>
              <a:gd name="connsiteX18753" fmla="*/ 565292 w 2482948"/>
              <a:gd name="connsiteY18753" fmla="*/ 761724 h 2128862"/>
              <a:gd name="connsiteX18754" fmla="*/ 608940 w 2482948"/>
              <a:gd name="connsiteY18754" fmla="*/ 712424 h 2128862"/>
              <a:gd name="connsiteX18755" fmla="*/ 608729 w 2482948"/>
              <a:gd name="connsiteY18755" fmla="*/ 699515 h 2128862"/>
              <a:gd name="connsiteX18756" fmla="*/ 2053449 w 2482948"/>
              <a:gd name="connsiteY18756" fmla="*/ 694369 h 2128862"/>
              <a:gd name="connsiteX18757" fmla="*/ 2053629 w 2482948"/>
              <a:gd name="connsiteY18757" fmla="*/ 694437 h 2128862"/>
              <a:gd name="connsiteX18758" fmla="*/ 2056075 w 2482948"/>
              <a:gd name="connsiteY18758" fmla="*/ 695017 h 2128862"/>
              <a:gd name="connsiteX18759" fmla="*/ 2056095 w 2482948"/>
              <a:gd name="connsiteY18759" fmla="*/ 694992 h 2128862"/>
              <a:gd name="connsiteX18760" fmla="*/ 2056328 w 2482948"/>
              <a:gd name="connsiteY18760" fmla="*/ 694698 h 2128862"/>
              <a:gd name="connsiteX18761" fmla="*/ 2053720 w 2482948"/>
              <a:gd name="connsiteY18761" fmla="*/ 694400 h 2128862"/>
              <a:gd name="connsiteX18762" fmla="*/ 2053632 w 2482948"/>
              <a:gd name="connsiteY18762" fmla="*/ 694390 h 2128862"/>
              <a:gd name="connsiteX18763" fmla="*/ 2314229 w 2482948"/>
              <a:gd name="connsiteY18763" fmla="*/ 694116 h 2128862"/>
              <a:gd name="connsiteX18764" fmla="*/ 2312523 w 2482948"/>
              <a:gd name="connsiteY18764" fmla="*/ 695307 h 2128862"/>
              <a:gd name="connsiteX18765" fmla="*/ 2307171 w 2482948"/>
              <a:gd name="connsiteY18765" fmla="*/ 699044 h 2128862"/>
              <a:gd name="connsiteX18766" fmla="*/ 2310893 w 2482948"/>
              <a:gd name="connsiteY18766" fmla="*/ 707863 h 2128862"/>
              <a:gd name="connsiteX18767" fmla="*/ 2317659 w 2482948"/>
              <a:gd name="connsiteY18767" fmla="*/ 702300 h 2128862"/>
              <a:gd name="connsiteX18768" fmla="*/ 2316972 w 2482948"/>
              <a:gd name="connsiteY18768" fmla="*/ 699971 h 2128862"/>
              <a:gd name="connsiteX18769" fmla="*/ 2015004 w 2482948"/>
              <a:gd name="connsiteY18769" fmla="*/ 693551 h 2128862"/>
              <a:gd name="connsiteX18770" fmla="*/ 2014050 w 2482948"/>
              <a:gd name="connsiteY18770" fmla="*/ 695566 h 2128862"/>
              <a:gd name="connsiteX18771" fmla="*/ 2020539 w 2482948"/>
              <a:gd name="connsiteY18771" fmla="*/ 696734 h 2128862"/>
              <a:gd name="connsiteX18772" fmla="*/ 2022720 w 2482948"/>
              <a:gd name="connsiteY18772" fmla="*/ 697126 h 2128862"/>
              <a:gd name="connsiteX18773" fmla="*/ 2022912 w 2482948"/>
              <a:gd name="connsiteY18773" fmla="*/ 696897 h 2128862"/>
              <a:gd name="connsiteX18774" fmla="*/ 2022589 w 2482948"/>
              <a:gd name="connsiteY18774" fmla="*/ 696761 h 2128862"/>
              <a:gd name="connsiteX18775" fmla="*/ 2021787 w 2482948"/>
              <a:gd name="connsiteY18775" fmla="*/ 696421 h 2128862"/>
              <a:gd name="connsiteX18776" fmla="*/ 656389 w 2482948"/>
              <a:gd name="connsiteY18776" fmla="*/ 693057 h 2128862"/>
              <a:gd name="connsiteX18777" fmla="*/ 652891 w 2482948"/>
              <a:gd name="connsiteY18777" fmla="*/ 697000 h 2128862"/>
              <a:gd name="connsiteX18778" fmla="*/ 653669 w 2482948"/>
              <a:gd name="connsiteY18778" fmla="*/ 698080 h 2128862"/>
              <a:gd name="connsiteX18779" fmla="*/ 659731 w 2482948"/>
              <a:gd name="connsiteY18779" fmla="*/ 706495 h 2128862"/>
              <a:gd name="connsiteX18780" fmla="*/ 660656 w 2482948"/>
              <a:gd name="connsiteY18780" fmla="*/ 707778 h 2128862"/>
              <a:gd name="connsiteX18781" fmla="*/ 662060 w 2482948"/>
              <a:gd name="connsiteY18781" fmla="*/ 706217 h 2128862"/>
              <a:gd name="connsiteX18782" fmla="*/ 665119 w 2482948"/>
              <a:gd name="connsiteY18782" fmla="*/ 702816 h 2128862"/>
              <a:gd name="connsiteX18783" fmla="*/ 661260 w 2482948"/>
              <a:gd name="connsiteY18783" fmla="*/ 698501 h 2128862"/>
              <a:gd name="connsiteX18784" fmla="*/ 2111568 w 2482948"/>
              <a:gd name="connsiteY18784" fmla="*/ 693029 h 2128862"/>
              <a:gd name="connsiteX18785" fmla="*/ 2111166 w 2482948"/>
              <a:gd name="connsiteY18785" fmla="*/ 693266 h 2128862"/>
              <a:gd name="connsiteX18786" fmla="*/ 2110635 w 2482948"/>
              <a:gd name="connsiteY18786" fmla="*/ 693579 h 2128862"/>
              <a:gd name="connsiteX18787" fmla="*/ 2110261 w 2482948"/>
              <a:gd name="connsiteY18787" fmla="*/ 695312 h 2128862"/>
              <a:gd name="connsiteX18788" fmla="*/ 2115677 w 2482948"/>
              <a:gd name="connsiteY18788" fmla="*/ 696090 h 2128862"/>
              <a:gd name="connsiteX18789" fmla="*/ 2124493 w 2482948"/>
              <a:gd name="connsiteY18789" fmla="*/ 696090 h 2128862"/>
              <a:gd name="connsiteX18790" fmla="*/ 2124512 w 2482948"/>
              <a:gd name="connsiteY18790" fmla="*/ 695981 h 2128862"/>
              <a:gd name="connsiteX18791" fmla="*/ 2124559 w 2482948"/>
              <a:gd name="connsiteY18791" fmla="*/ 695707 h 2128862"/>
              <a:gd name="connsiteX18792" fmla="*/ 2122171 w 2482948"/>
              <a:gd name="connsiteY18792" fmla="*/ 694602 h 2128862"/>
              <a:gd name="connsiteX18793" fmla="*/ 2115955 w 2482948"/>
              <a:gd name="connsiteY18793" fmla="*/ 693885 h 2128862"/>
              <a:gd name="connsiteX18794" fmla="*/ 632541 w 2482948"/>
              <a:gd name="connsiteY18794" fmla="*/ 692970 h 2128862"/>
              <a:gd name="connsiteX18795" fmla="*/ 630782 w 2482948"/>
              <a:gd name="connsiteY18795" fmla="*/ 694957 h 2128862"/>
              <a:gd name="connsiteX18796" fmla="*/ 631506 w 2482948"/>
              <a:gd name="connsiteY18796" fmla="*/ 700450 h 2128862"/>
              <a:gd name="connsiteX18797" fmla="*/ 631557 w 2482948"/>
              <a:gd name="connsiteY18797" fmla="*/ 700839 h 2128862"/>
              <a:gd name="connsiteX18798" fmla="*/ 631562 w 2482948"/>
              <a:gd name="connsiteY18798" fmla="*/ 700880 h 2128862"/>
              <a:gd name="connsiteX18799" fmla="*/ 631696 w 2482948"/>
              <a:gd name="connsiteY18799" fmla="*/ 701228 h 2128862"/>
              <a:gd name="connsiteX18800" fmla="*/ 634987 w 2482948"/>
              <a:gd name="connsiteY18800" fmla="*/ 709762 h 2128862"/>
              <a:gd name="connsiteX18801" fmla="*/ 637202 w 2482948"/>
              <a:gd name="connsiteY18801" fmla="*/ 707265 h 2128862"/>
              <a:gd name="connsiteX18802" fmla="*/ 1029324 w 2482948"/>
              <a:gd name="connsiteY18802" fmla="*/ 692423 h 2128862"/>
              <a:gd name="connsiteX18803" fmla="*/ 1028843 w 2482948"/>
              <a:gd name="connsiteY18803" fmla="*/ 692480 h 2128862"/>
              <a:gd name="connsiteX18804" fmla="*/ 1028520 w 2482948"/>
              <a:gd name="connsiteY18804" fmla="*/ 692519 h 2128862"/>
              <a:gd name="connsiteX18805" fmla="*/ 1028982 w 2482948"/>
              <a:gd name="connsiteY18805" fmla="*/ 693719 h 2128862"/>
              <a:gd name="connsiteX18806" fmla="*/ 1028529 w 2482948"/>
              <a:gd name="connsiteY18806" fmla="*/ 700894 h 2128862"/>
              <a:gd name="connsiteX18807" fmla="*/ 1034176 w 2482948"/>
              <a:gd name="connsiteY18807" fmla="*/ 700496 h 2128862"/>
              <a:gd name="connsiteX18808" fmla="*/ 1032288 w 2482948"/>
              <a:gd name="connsiteY18808" fmla="*/ 697354 h 2128862"/>
              <a:gd name="connsiteX18809" fmla="*/ 2032701 w 2482948"/>
              <a:gd name="connsiteY18809" fmla="*/ 692231 h 2128862"/>
              <a:gd name="connsiteX18810" fmla="*/ 2031536 w 2482948"/>
              <a:gd name="connsiteY18810" fmla="*/ 695294 h 2128862"/>
              <a:gd name="connsiteX18811" fmla="*/ 2032437 w 2482948"/>
              <a:gd name="connsiteY18811" fmla="*/ 695679 h 2128862"/>
              <a:gd name="connsiteX18812" fmla="*/ 2045063 w 2482948"/>
              <a:gd name="connsiteY18812" fmla="*/ 701074 h 2128862"/>
              <a:gd name="connsiteX18813" fmla="*/ 2046299 w 2482948"/>
              <a:gd name="connsiteY18813" fmla="*/ 697400 h 2128862"/>
              <a:gd name="connsiteX18814" fmla="*/ 2162592 w 2482948"/>
              <a:gd name="connsiteY18814" fmla="*/ 692033 h 2128862"/>
              <a:gd name="connsiteX18815" fmla="*/ 2150535 w 2482948"/>
              <a:gd name="connsiteY18815" fmla="*/ 696859 h 2128862"/>
              <a:gd name="connsiteX18816" fmla="*/ 2152358 w 2482948"/>
              <a:gd name="connsiteY18816" fmla="*/ 700778 h 2128862"/>
              <a:gd name="connsiteX18817" fmla="*/ 2152358 w 2482948"/>
              <a:gd name="connsiteY18817" fmla="*/ 701425 h 2128862"/>
              <a:gd name="connsiteX18818" fmla="*/ 2152769 w 2482948"/>
              <a:gd name="connsiteY18818" fmla="*/ 702021 h 2128862"/>
              <a:gd name="connsiteX18819" fmla="*/ 2152358 w 2482948"/>
              <a:gd name="connsiteY18819" fmla="*/ 702703 h 2128862"/>
              <a:gd name="connsiteX18820" fmla="*/ 2152358 w 2482948"/>
              <a:gd name="connsiteY18820" fmla="*/ 715366 h 2128862"/>
              <a:gd name="connsiteX18821" fmla="*/ 2156485 w 2482948"/>
              <a:gd name="connsiteY18821" fmla="*/ 712571 h 2128862"/>
              <a:gd name="connsiteX18822" fmla="*/ 2159077 w 2482948"/>
              <a:gd name="connsiteY18822" fmla="*/ 711379 h 2128862"/>
              <a:gd name="connsiteX18823" fmla="*/ 2160812 w 2482948"/>
              <a:gd name="connsiteY18823" fmla="*/ 710580 h 2128862"/>
              <a:gd name="connsiteX18824" fmla="*/ 2214494 w 2482948"/>
              <a:gd name="connsiteY18824" fmla="*/ 691833 h 2128862"/>
              <a:gd name="connsiteX18825" fmla="*/ 2210405 w 2482948"/>
              <a:gd name="connsiteY18825" fmla="*/ 693196 h 2128862"/>
              <a:gd name="connsiteX18826" fmla="*/ 2207785 w 2482948"/>
              <a:gd name="connsiteY18826" fmla="*/ 693196 h 2128862"/>
              <a:gd name="connsiteX18827" fmla="*/ 2204171 w 2482948"/>
              <a:gd name="connsiteY18827" fmla="*/ 694860 h 2128862"/>
              <a:gd name="connsiteX18828" fmla="*/ 2204011 w 2482948"/>
              <a:gd name="connsiteY18828" fmla="*/ 702642 h 2128862"/>
              <a:gd name="connsiteX18829" fmla="*/ 2203815 w 2482948"/>
              <a:gd name="connsiteY18829" fmla="*/ 712131 h 2128862"/>
              <a:gd name="connsiteX18830" fmla="*/ 2215306 w 2482948"/>
              <a:gd name="connsiteY18830" fmla="*/ 706192 h 2128862"/>
              <a:gd name="connsiteX18831" fmla="*/ 2130095 w 2482948"/>
              <a:gd name="connsiteY18831" fmla="*/ 691690 h 2128862"/>
              <a:gd name="connsiteX18832" fmla="*/ 2130027 w 2482948"/>
              <a:gd name="connsiteY18832" fmla="*/ 692081 h 2128862"/>
              <a:gd name="connsiteX18833" fmla="*/ 2129985 w 2482948"/>
              <a:gd name="connsiteY18833" fmla="*/ 692329 h 2128862"/>
              <a:gd name="connsiteX18834" fmla="*/ 2131268 w 2482948"/>
              <a:gd name="connsiteY18834" fmla="*/ 692583 h 2128862"/>
              <a:gd name="connsiteX18835" fmla="*/ 2131839 w 2482948"/>
              <a:gd name="connsiteY18835" fmla="*/ 692696 h 2128862"/>
              <a:gd name="connsiteX18836" fmla="*/ 2130806 w 2482948"/>
              <a:gd name="connsiteY18836" fmla="*/ 692100 h 2128862"/>
              <a:gd name="connsiteX18837" fmla="*/ 795153 w 2482948"/>
              <a:gd name="connsiteY18837" fmla="*/ 691384 h 2128862"/>
              <a:gd name="connsiteX18838" fmla="*/ 796429 w 2482948"/>
              <a:gd name="connsiteY18838" fmla="*/ 692187 h 2128862"/>
              <a:gd name="connsiteX18839" fmla="*/ 797275 w 2482948"/>
              <a:gd name="connsiteY18839" fmla="*/ 692719 h 2128862"/>
              <a:gd name="connsiteX18840" fmla="*/ 797836 w 2482948"/>
              <a:gd name="connsiteY18840" fmla="*/ 692092 h 2128862"/>
              <a:gd name="connsiteX18841" fmla="*/ 797832 w 2482948"/>
              <a:gd name="connsiteY18841" fmla="*/ 692091 h 2128862"/>
              <a:gd name="connsiteX18842" fmla="*/ 813414 w 2482948"/>
              <a:gd name="connsiteY18842" fmla="*/ 691029 h 2128862"/>
              <a:gd name="connsiteX18843" fmla="*/ 813129 w 2482948"/>
              <a:gd name="connsiteY18843" fmla="*/ 691404 h 2128862"/>
              <a:gd name="connsiteX18844" fmla="*/ 813186 w 2482948"/>
              <a:gd name="connsiteY18844" fmla="*/ 691419 h 2128862"/>
              <a:gd name="connsiteX18845" fmla="*/ 813207 w 2482948"/>
              <a:gd name="connsiteY18845" fmla="*/ 691424 h 2128862"/>
              <a:gd name="connsiteX18846" fmla="*/ 813231 w 2482948"/>
              <a:gd name="connsiteY18846" fmla="*/ 691431 h 2128862"/>
              <a:gd name="connsiteX18847" fmla="*/ 813533 w 2482948"/>
              <a:gd name="connsiteY18847" fmla="*/ 691054 h 2128862"/>
              <a:gd name="connsiteX18848" fmla="*/ 1042895 w 2482948"/>
              <a:gd name="connsiteY18848" fmla="*/ 690787 h 2128862"/>
              <a:gd name="connsiteX18849" fmla="*/ 1035320 w 2482948"/>
              <a:gd name="connsiteY18849" fmla="*/ 691700 h 2128862"/>
              <a:gd name="connsiteX18850" fmla="*/ 1038882 w 2482948"/>
              <a:gd name="connsiteY18850" fmla="*/ 697721 h 2128862"/>
              <a:gd name="connsiteX18851" fmla="*/ 1040268 w 2482948"/>
              <a:gd name="connsiteY18851" fmla="*/ 700063 h 2128862"/>
              <a:gd name="connsiteX18852" fmla="*/ 1040270 w 2482948"/>
              <a:gd name="connsiteY18852" fmla="*/ 700067 h 2128862"/>
              <a:gd name="connsiteX18853" fmla="*/ 1040288 w 2482948"/>
              <a:gd name="connsiteY18853" fmla="*/ 700066 h 2128862"/>
              <a:gd name="connsiteX18854" fmla="*/ 1047618 w 2482948"/>
              <a:gd name="connsiteY18854" fmla="*/ 699549 h 2128862"/>
              <a:gd name="connsiteX18855" fmla="*/ 2329853 w 2482948"/>
              <a:gd name="connsiteY18855" fmla="*/ 690666 h 2128862"/>
              <a:gd name="connsiteX18856" fmla="*/ 2330227 w 2482948"/>
              <a:gd name="connsiteY18856" fmla="*/ 691965 h 2128862"/>
              <a:gd name="connsiteX18857" fmla="*/ 2330263 w 2482948"/>
              <a:gd name="connsiteY18857" fmla="*/ 691935 h 2128862"/>
              <a:gd name="connsiteX18858" fmla="*/ 2330332 w 2482948"/>
              <a:gd name="connsiteY18858" fmla="*/ 691878 h 2128862"/>
              <a:gd name="connsiteX18859" fmla="*/ 976897 w 2482948"/>
              <a:gd name="connsiteY18859" fmla="*/ 690648 h 2128862"/>
              <a:gd name="connsiteX18860" fmla="*/ 976558 w 2482948"/>
              <a:gd name="connsiteY18860" fmla="*/ 691242 h 2128862"/>
              <a:gd name="connsiteX18861" fmla="*/ 976530 w 2482948"/>
              <a:gd name="connsiteY18861" fmla="*/ 691291 h 2128862"/>
              <a:gd name="connsiteX18862" fmla="*/ 976527 w 2482948"/>
              <a:gd name="connsiteY18862" fmla="*/ 691297 h 2128862"/>
              <a:gd name="connsiteX18863" fmla="*/ 980146 w 2482948"/>
              <a:gd name="connsiteY18863" fmla="*/ 693634 h 2128862"/>
              <a:gd name="connsiteX18864" fmla="*/ 980312 w 2482948"/>
              <a:gd name="connsiteY18864" fmla="*/ 693614 h 2128862"/>
              <a:gd name="connsiteX18865" fmla="*/ 980646 w 2482948"/>
              <a:gd name="connsiteY18865" fmla="*/ 693574 h 2128862"/>
              <a:gd name="connsiteX18866" fmla="*/ 979918 w 2482948"/>
              <a:gd name="connsiteY18866" fmla="*/ 692672 h 2128862"/>
              <a:gd name="connsiteX18867" fmla="*/ 2019921 w 2482948"/>
              <a:gd name="connsiteY18867" fmla="*/ 690331 h 2128862"/>
              <a:gd name="connsiteX18868" fmla="*/ 2026172 w 2482948"/>
              <a:gd name="connsiteY18868" fmla="*/ 693002 h 2128862"/>
              <a:gd name="connsiteX18869" fmla="*/ 2026959 w 2482948"/>
              <a:gd name="connsiteY18869" fmla="*/ 692061 h 2128862"/>
              <a:gd name="connsiteX18870" fmla="*/ 2027467 w 2482948"/>
              <a:gd name="connsiteY18870" fmla="*/ 691454 h 2128862"/>
              <a:gd name="connsiteX18871" fmla="*/ 2027686 w 2482948"/>
              <a:gd name="connsiteY18871" fmla="*/ 691193 h 2128862"/>
              <a:gd name="connsiteX18872" fmla="*/ 2022744 w 2482948"/>
              <a:gd name="connsiteY18872" fmla="*/ 690575 h 2128862"/>
              <a:gd name="connsiteX18873" fmla="*/ 1982965 w 2482948"/>
              <a:gd name="connsiteY18873" fmla="*/ 689564 h 2128862"/>
              <a:gd name="connsiteX18874" fmla="*/ 1982867 w 2482948"/>
              <a:gd name="connsiteY18874" fmla="*/ 689606 h 2128862"/>
              <a:gd name="connsiteX18875" fmla="*/ 1982558 w 2482948"/>
              <a:gd name="connsiteY18875" fmla="*/ 689737 h 2128862"/>
              <a:gd name="connsiteX18876" fmla="*/ 1982452 w 2482948"/>
              <a:gd name="connsiteY18876" fmla="*/ 689782 h 2128862"/>
              <a:gd name="connsiteX18877" fmla="*/ 1982940 w 2482948"/>
              <a:gd name="connsiteY18877" fmla="*/ 690316 h 2128862"/>
              <a:gd name="connsiteX18878" fmla="*/ 1983018 w 2482948"/>
              <a:gd name="connsiteY18878" fmla="*/ 690401 h 2128862"/>
              <a:gd name="connsiteX18879" fmla="*/ 1983205 w 2482948"/>
              <a:gd name="connsiteY18879" fmla="*/ 690432 h 2128862"/>
              <a:gd name="connsiteX18880" fmla="*/ 1983545 w 2482948"/>
              <a:gd name="connsiteY18880" fmla="*/ 690487 h 2128862"/>
              <a:gd name="connsiteX18881" fmla="*/ 1984099 w 2482948"/>
              <a:gd name="connsiteY18881" fmla="*/ 690578 h 2128862"/>
              <a:gd name="connsiteX18882" fmla="*/ 2093056 w 2482948"/>
              <a:gd name="connsiteY18882" fmla="*/ 689417 h 2128862"/>
              <a:gd name="connsiteX18883" fmla="*/ 2092472 w 2482948"/>
              <a:gd name="connsiteY18883" fmla="*/ 691689 h 2128862"/>
              <a:gd name="connsiteX18884" fmla="*/ 2092208 w 2482948"/>
              <a:gd name="connsiteY18884" fmla="*/ 692719 h 2128862"/>
              <a:gd name="connsiteX18885" fmla="*/ 2102608 w 2482948"/>
              <a:gd name="connsiteY18885" fmla="*/ 694213 h 2128862"/>
              <a:gd name="connsiteX18886" fmla="*/ 2103080 w 2482948"/>
              <a:gd name="connsiteY18886" fmla="*/ 693935 h 2128862"/>
              <a:gd name="connsiteX18887" fmla="*/ 2106352 w 2482948"/>
              <a:gd name="connsiteY18887" fmla="*/ 692011 h 2128862"/>
              <a:gd name="connsiteX18888" fmla="*/ 1056425 w 2482948"/>
              <a:gd name="connsiteY18888" fmla="*/ 689156 h 2128862"/>
              <a:gd name="connsiteX18889" fmla="*/ 1051745 w 2482948"/>
              <a:gd name="connsiteY18889" fmla="*/ 689720 h 2128862"/>
              <a:gd name="connsiteX18890" fmla="*/ 1054897 w 2482948"/>
              <a:gd name="connsiteY18890" fmla="*/ 694511 h 2128862"/>
              <a:gd name="connsiteX18891" fmla="*/ 1056717 w 2482948"/>
              <a:gd name="connsiteY18891" fmla="*/ 698908 h 2128862"/>
              <a:gd name="connsiteX18892" fmla="*/ 1056775 w 2482948"/>
              <a:gd name="connsiteY18892" fmla="*/ 698904 h 2128862"/>
              <a:gd name="connsiteX18893" fmla="*/ 1060963 w 2482948"/>
              <a:gd name="connsiteY18893" fmla="*/ 698609 h 2128862"/>
              <a:gd name="connsiteX18894" fmla="*/ 636236 w 2482948"/>
              <a:gd name="connsiteY18894" fmla="*/ 688797 h 2128862"/>
              <a:gd name="connsiteX18895" fmla="*/ 636009 w 2482948"/>
              <a:gd name="connsiteY18895" fmla="*/ 689053 h 2128862"/>
              <a:gd name="connsiteX18896" fmla="*/ 636009 w 2482948"/>
              <a:gd name="connsiteY18896" fmla="*/ 689053 h 2128862"/>
              <a:gd name="connsiteX18897" fmla="*/ 636039 w 2482948"/>
              <a:gd name="connsiteY18897" fmla="*/ 689157 h 2128862"/>
              <a:gd name="connsiteX18898" fmla="*/ 640251 w 2482948"/>
              <a:gd name="connsiteY18898" fmla="*/ 703828 h 2128862"/>
              <a:gd name="connsiteX18899" fmla="*/ 641697 w 2482948"/>
              <a:gd name="connsiteY18899" fmla="*/ 702198 h 2128862"/>
              <a:gd name="connsiteX18900" fmla="*/ 641790 w 2482948"/>
              <a:gd name="connsiteY18900" fmla="*/ 702094 h 2128862"/>
              <a:gd name="connsiteX18901" fmla="*/ 2297011 w 2482948"/>
              <a:gd name="connsiteY18901" fmla="*/ 688745 h 2128862"/>
              <a:gd name="connsiteX18902" fmla="*/ 2288129 w 2482948"/>
              <a:gd name="connsiteY18902" fmla="*/ 693991 h 2128862"/>
              <a:gd name="connsiteX18903" fmla="*/ 2291656 w 2482948"/>
              <a:gd name="connsiteY18903" fmla="*/ 703413 h 2128862"/>
              <a:gd name="connsiteX18904" fmla="*/ 2298704 w 2482948"/>
              <a:gd name="connsiteY18904" fmla="*/ 698495 h 2128862"/>
              <a:gd name="connsiteX18905" fmla="*/ 2300536 w 2482948"/>
              <a:gd name="connsiteY18905" fmla="*/ 697216 h 2128862"/>
              <a:gd name="connsiteX18906" fmla="*/ 2300480 w 2482948"/>
              <a:gd name="connsiteY18906" fmla="*/ 696990 h 2128862"/>
              <a:gd name="connsiteX18907" fmla="*/ 2001165 w 2482948"/>
              <a:gd name="connsiteY18907" fmla="*/ 688706 h 2128862"/>
              <a:gd name="connsiteX18908" fmla="*/ 2000994 w 2482948"/>
              <a:gd name="connsiteY18908" fmla="*/ 688905 h 2128862"/>
              <a:gd name="connsiteX18909" fmla="*/ 2000729 w 2482948"/>
              <a:gd name="connsiteY18909" fmla="*/ 689216 h 2128862"/>
              <a:gd name="connsiteX18910" fmla="*/ 2000565 w 2482948"/>
              <a:gd name="connsiteY18910" fmla="*/ 689409 h 2128862"/>
              <a:gd name="connsiteX18911" fmla="*/ 2000819 w 2482948"/>
              <a:gd name="connsiteY18911" fmla="*/ 689610 h 2128862"/>
              <a:gd name="connsiteX18912" fmla="*/ 2009201 w 2482948"/>
              <a:gd name="connsiteY18912" fmla="*/ 693515 h 2128862"/>
              <a:gd name="connsiteX18913" fmla="*/ 2010159 w 2482948"/>
              <a:gd name="connsiteY18913" fmla="*/ 691500 h 2128862"/>
              <a:gd name="connsiteX18914" fmla="*/ 2006707 w 2482948"/>
              <a:gd name="connsiteY18914" fmla="*/ 690039 h 2128862"/>
              <a:gd name="connsiteX18915" fmla="*/ 2005827 w 2482948"/>
              <a:gd name="connsiteY18915" fmla="*/ 689667 h 2128862"/>
              <a:gd name="connsiteX18916" fmla="*/ 2004172 w 2482948"/>
              <a:gd name="connsiteY18916" fmla="*/ 688966 h 2128862"/>
              <a:gd name="connsiteX18917" fmla="*/ 2119293 w 2482948"/>
              <a:gd name="connsiteY18917" fmla="*/ 688471 h 2128862"/>
              <a:gd name="connsiteX18918" fmla="*/ 2119287 w 2482948"/>
              <a:gd name="connsiteY18918" fmla="*/ 688475 h 2128862"/>
              <a:gd name="connsiteX18919" fmla="*/ 2119263 w 2482948"/>
              <a:gd name="connsiteY18919" fmla="*/ 688489 h 2128862"/>
              <a:gd name="connsiteX18920" fmla="*/ 2119108 w 2482948"/>
              <a:gd name="connsiteY18920" fmla="*/ 688581 h 2128862"/>
              <a:gd name="connsiteX18921" fmla="*/ 2125310 w 2482948"/>
              <a:gd name="connsiteY18921" fmla="*/ 691381 h 2128862"/>
              <a:gd name="connsiteX18922" fmla="*/ 2125547 w 2482948"/>
              <a:gd name="connsiteY18922" fmla="*/ 690017 h 2128862"/>
              <a:gd name="connsiteX18923" fmla="*/ 2125191 w 2482948"/>
              <a:gd name="connsiteY18923" fmla="*/ 689887 h 2128862"/>
              <a:gd name="connsiteX18924" fmla="*/ 1803675 w 2482948"/>
              <a:gd name="connsiteY18924" fmla="*/ 688017 h 2128862"/>
              <a:gd name="connsiteX18925" fmla="*/ 1798265 w 2482948"/>
              <a:gd name="connsiteY18925" fmla="*/ 694020 h 2128862"/>
              <a:gd name="connsiteX18926" fmla="*/ 1792599 w 2482948"/>
              <a:gd name="connsiteY18926" fmla="*/ 704747 h 2128862"/>
              <a:gd name="connsiteX18927" fmla="*/ 1793719 w 2482948"/>
              <a:gd name="connsiteY18927" fmla="*/ 704509 h 2128862"/>
              <a:gd name="connsiteX18928" fmla="*/ 1793796 w 2482948"/>
              <a:gd name="connsiteY18928" fmla="*/ 704493 h 2128862"/>
              <a:gd name="connsiteX18929" fmla="*/ 1799437 w 2482948"/>
              <a:gd name="connsiteY18929" fmla="*/ 695085 h 2128862"/>
              <a:gd name="connsiteX18930" fmla="*/ 2265352 w 2482948"/>
              <a:gd name="connsiteY18930" fmla="*/ 687853 h 2128862"/>
              <a:gd name="connsiteX18931" fmla="*/ 2254351 w 2482948"/>
              <a:gd name="connsiteY18931" fmla="*/ 693354 h 2128862"/>
              <a:gd name="connsiteX18932" fmla="*/ 2256326 w 2482948"/>
              <a:gd name="connsiteY18932" fmla="*/ 700170 h 2128862"/>
              <a:gd name="connsiteX18933" fmla="*/ 2256709 w 2482948"/>
              <a:gd name="connsiteY18933" fmla="*/ 704291 h 2128862"/>
              <a:gd name="connsiteX18934" fmla="*/ 2256922 w 2482948"/>
              <a:gd name="connsiteY18934" fmla="*/ 706587 h 2128862"/>
              <a:gd name="connsiteX18935" fmla="*/ 2262070 w 2482948"/>
              <a:gd name="connsiteY18935" fmla="*/ 703551 h 2128862"/>
              <a:gd name="connsiteX18936" fmla="*/ 2265716 w 2482948"/>
              <a:gd name="connsiteY18936" fmla="*/ 701401 h 2128862"/>
              <a:gd name="connsiteX18937" fmla="*/ 2268785 w 2482948"/>
              <a:gd name="connsiteY18937" fmla="*/ 699591 h 2128862"/>
              <a:gd name="connsiteX18938" fmla="*/ 2267905 w 2482948"/>
              <a:gd name="connsiteY18938" fmla="*/ 695591 h 2128862"/>
              <a:gd name="connsiteX18939" fmla="*/ 2266841 w 2482948"/>
              <a:gd name="connsiteY18939" fmla="*/ 692366 h 2128862"/>
              <a:gd name="connsiteX18940" fmla="*/ 614573 w 2482948"/>
              <a:gd name="connsiteY18940" fmla="*/ 687638 h 2128862"/>
              <a:gd name="connsiteX18941" fmla="*/ 614461 w 2482948"/>
              <a:gd name="connsiteY18941" fmla="*/ 687766 h 2128862"/>
              <a:gd name="connsiteX18942" fmla="*/ 614508 w 2482948"/>
              <a:gd name="connsiteY18942" fmla="*/ 688643 h 2128862"/>
              <a:gd name="connsiteX18943" fmla="*/ 614534 w 2482948"/>
              <a:gd name="connsiteY18943" fmla="*/ 688241 h 2128862"/>
              <a:gd name="connsiteX18944" fmla="*/ 614549 w 2482948"/>
              <a:gd name="connsiteY18944" fmla="*/ 688002 h 2128862"/>
              <a:gd name="connsiteX18945" fmla="*/ 2130803 w 2482948"/>
              <a:gd name="connsiteY18945" fmla="*/ 687606 h 2128862"/>
              <a:gd name="connsiteX18946" fmla="*/ 2130802 w 2482948"/>
              <a:gd name="connsiteY18946" fmla="*/ 687614 h 2128862"/>
              <a:gd name="connsiteX18947" fmla="*/ 2130801 w 2482948"/>
              <a:gd name="connsiteY18947" fmla="*/ 687620 h 2128862"/>
              <a:gd name="connsiteX18948" fmla="*/ 2130800 w 2482948"/>
              <a:gd name="connsiteY18948" fmla="*/ 687625 h 2128862"/>
              <a:gd name="connsiteX18949" fmla="*/ 2130859 w 2482948"/>
              <a:gd name="connsiteY18949" fmla="*/ 687646 h 2128862"/>
              <a:gd name="connsiteX18950" fmla="*/ 1988277 w 2482948"/>
              <a:gd name="connsiteY18950" fmla="*/ 687589 h 2128862"/>
              <a:gd name="connsiteX18951" fmla="*/ 1989775 w 2482948"/>
              <a:gd name="connsiteY18951" fmla="*/ 688928 h 2128862"/>
              <a:gd name="connsiteX18952" fmla="*/ 1990147 w 2482948"/>
              <a:gd name="connsiteY18952" fmla="*/ 688151 h 2128862"/>
              <a:gd name="connsiteX18953" fmla="*/ 1990325 w 2482948"/>
              <a:gd name="connsiteY18953" fmla="*/ 687778 h 2128862"/>
              <a:gd name="connsiteX18954" fmla="*/ 1990309 w 2482948"/>
              <a:gd name="connsiteY18954" fmla="*/ 687766 h 2128862"/>
              <a:gd name="connsiteX18955" fmla="*/ 1988998 w 2482948"/>
              <a:gd name="connsiteY18955" fmla="*/ 687652 h 2128862"/>
              <a:gd name="connsiteX18956" fmla="*/ 1070341 w 2482948"/>
              <a:gd name="connsiteY18956" fmla="*/ 687478 h 2128862"/>
              <a:gd name="connsiteX18957" fmla="*/ 1067451 w 2482948"/>
              <a:gd name="connsiteY18957" fmla="*/ 687826 h 2128862"/>
              <a:gd name="connsiteX18958" fmla="*/ 1064337 w 2482948"/>
              <a:gd name="connsiteY18958" fmla="*/ 688202 h 2128862"/>
              <a:gd name="connsiteX18959" fmla="*/ 1067937 w 2482948"/>
              <a:gd name="connsiteY18959" fmla="*/ 698117 h 2128862"/>
              <a:gd name="connsiteX18960" fmla="*/ 1071121 w 2482948"/>
              <a:gd name="connsiteY18960" fmla="*/ 697893 h 2128862"/>
              <a:gd name="connsiteX18961" fmla="*/ 1073503 w 2482948"/>
              <a:gd name="connsiteY18961" fmla="*/ 697725 h 2128862"/>
              <a:gd name="connsiteX18962" fmla="*/ 2416032 w 2482948"/>
              <a:gd name="connsiteY18962" fmla="*/ 687367 h 2128862"/>
              <a:gd name="connsiteX18963" fmla="*/ 2411851 w 2482948"/>
              <a:gd name="connsiteY18963" fmla="*/ 706688 h 2128862"/>
              <a:gd name="connsiteX18964" fmla="*/ 2405190 w 2482948"/>
              <a:gd name="connsiteY18964" fmla="*/ 737472 h 2128862"/>
              <a:gd name="connsiteX18965" fmla="*/ 2399402 w 2482948"/>
              <a:gd name="connsiteY18965" fmla="*/ 764218 h 2128862"/>
              <a:gd name="connsiteX18966" fmla="*/ 2393276 w 2482948"/>
              <a:gd name="connsiteY18966" fmla="*/ 777705 h 2128862"/>
              <a:gd name="connsiteX18967" fmla="*/ 2367098 w 2482948"/>
              <a:gd name="connsiteY18967" fmla="*/ 835340 h 2128862"/>
              <a:gd name="connsiteX18968" fmla="*/ 2365815 w 2482948"/>
              <a:gd name="connsiteY18968" fmla="*/ 866856 h 2128862"/>
              <a:gd name="connsiteX18969" fmla="*/ 2366217 w 2482948"/>
              <a:gd name="connsiteY18969" fmla="*/ 866104 h 2128862"/>
              <a:gd name="connsiteX18970" fmla="*/ 2372146 w 2482948"/>
              <a:gd name="connsiteY18970" fmla="*/ 855763 h 2128862"/>
              <a:gd name="connsiteX18971" fmla="*/ 2404972 w 2482948"/>
              <a:gd name="connsiteY18971" fmla="*/ 770223 h 2128862"/>
              <a:gd name="connsiteX18972" fmla="*/ 779671 w 2482948"/>
              <a:gd name="connsiteY18972" fmla="*/ 687302 h 2128862"/>
              <a:gd name="connsiteX18973" fmla="*/ 778740 w 2482948"/>
              <a:gd name="connsiteY18973" fmla="*/ 688449 h 2128862"/>
              <a:gd name="connsiteX18974" fmla="*/ 777905 w 2482948"/>
              <a:gd name="connsiteY18974" fmla="*/ 689478 h 2128862"/>
              <a:gd name="connsiteX18975" fmla="*/ 792971 w 2482948"/>
              <a:gd name="connsiteY18975" fmla="*/ 693516 h 2128862"/>
              <a:gd name="connsiteX18976" fmla="*/ 787700 w 2482948"/>
              <a:gd name="connsiteY18976" fmla="*/ 689419 h 2128862"/>
              <a:gd name="connsiteX18977" fmla="*/ 783207 w 2482948"/>
              <a:gd name="connsiteY18977" fmla="*/ 688234 h 2128862"/>
              <a:gd name="connsiteX18978" fmla="*/ 782430 w 2482948"/>
              <a:gd name="connsiteY18978" fmla="*/ 688029 h 2128862"/>
              <a:gd name="connsiteX18979" fmla="*/ 2112129 w 2482948"/>
              <a:gd name="connsiteY18979" fmla="*/ 686659 h 2128862"/>
              <a:gd name="connsiteX18980" fmla="*/ 2112066 w 2482948"/>
              <a:gd name="connsiteY18980" fmla="*/ 686952 h 2128862"/>
              <a:gd name="connsiteX18981" fmla="*/ 2114326 w 2482948"/>
              <a:gd name="connsiteY18981" fmla="*/ 687322 h 2128862"/>
              <a:gd name="connsiteX18982" fmla="*/ 2114365 w 2482948"/>
              <a:gd name="connsiteY18982" fmla="*/ 687299 h 2128862"/>
              <a:gd name="connsiteX18983" fmla="*/ 2114400 w 2482948"/>
              <a:gd name="connsiteY18983" fmla="*/ 687278 h 2128862"/>
              <a:gd name="connsiteX18984" fmla="*/ 2114448 w 2482948"/>
              <a:gd name="connsiteY18984" fmla="*/ 687250 h 2128862"/>
              <a:gd name="connsiteX18985" fmla="*/ 1080174 w 2482948"/>
              <a:gd name="connsiteY18985" fmla="*/ 686293 h 2128862"/>
              <a:gd name="connsiteX18986" fmla="*/ 1077144 w 2482948"/>
              <a:gd name="connsiteY18986" fmla="*/ 686658 h 2128862"/>
              <a:gd name="connsiteX18987" fmla="*/ 1077080 w 2482948"/>
              <a:gd name="connsiteY18987" fmla="*/ 686665 h 2128862"/>
              <a:gd name="connsiteX18988" fmla="*/ 1075473 w 2482948"/>
              <a:gd name="connsiteY18988" fmla="*/ 686859 h 2128862"/>
              <a:gd name="connsiteX18989" fmla="*/ 1078752 w 2482948"/>
              <a:gd name="connsiteY18989" fmla="*/ 697355 h 2128862"/>
              <a:gd name="connsiteX18990" fmla="*/ 1082945 w 2482948"/>
              <a:gd name="connsiteY18990" fmla="*/ 697060 h 2128862"/>
              <a:gd name="connsiteX18991" fmla="*/ 1082719 w 2482948"/>
              <a:gd name="connsiteY18991" fmla="*/ 696040 h 2128862"/>
              <a:gd name="connsiteX18992" fmla="*/ 1082398 w 2482948"/>
              <a:gd name="connsiteY18992" fmla="*/ 694598 h 2128862"/>
              <a:gd name="connsiteX18993" fmla="*/ 1082370 w 2482948"/>
              <a:gd name="connsiteY18993" fmla="*/ 694494 h 2128862"/>
              <a:gd name="connsiteX18994" fmla="*/ 1081204 w 2482948"/>
              <a:gd name="connsiteY18994" fmla="*/ 690140 h 2128862"/>
              <a:gd name="connsiteX18995" fmla="*/ 2077009 w 2482948"/>
              <a:gd name="connsiteY18995" fmla="*/ 686286 h 2128862"/>
              <a:gd name="connsiteX18996" fmla="*/ 2076960 w 2482948"/>
              <a:gd name="connsiteY18996" fmla="*/ 686313 h 2128862"/>
              <a:gd name="connsiteX18997" fmla="*/ 2074315 w 2482948"/>
              <a:gd name="connsiteY18997" fmla="*/ 687767 h 2128862"/>
              <a:gd name="connsiteX18998" fmla="*/ 2073629 w 2482948"/>
              <a:gd name="connsiteY18998" fmla="*/ 690051 h 2128862"/>
              <a:gd name="connsiteX18999" fmla="*/ 2081738 w 2482948"/>
              <a:gd name="connsiteY18999" fmla="*/ 691215 h 2128862"/>
              <a:gd name="connsiteX19000" fmla="*/ 2088037 w 2482948"/>
              <a:gd name="connsiteY19000" fmla="*/ 692120 h 2128862"/>
              <a:gd name="connsiteX19001" fmla="*/ 2088220 w 2482948"/>
              <a:gd name="connsiteY19001" fmla="*/ 691407 h 2128862"/>
              <a:gd name="connsiteX19002" fmla="*/ 2088259 w 2482948"/>
              <a:gd name="connsiteY19002" fmla="*/ 691255 h 2128862"/>
              <a:gd name="connsiteX19003" fmla="*/ 2088937 w 2482948"/>
              <a:gd name="connsiteY19003" fmla="*/ 688613 h 2128862"/>
              <a:gd name="connsiteX19004" fmla="*/ 772180 w 2482948"/>
              <a:gd name="connsiteY19004" fmla="*/ 685706 h 2128862"/>
              <a:gd name="connsiteX19005" fmla="*/ 773315 w 2482948"/>
              <a:gd name="connsiteY19005" fmla="*/ 686794 h 2128862"/>
              <a:gd name="connsiteX19006" fmla="*/ 773962 w 2482948"/>
              <a:gd name="connsiteY19006" fmla="*/ 686067 h 2128862"/>
              <a:gd name="connsiteX19007" fmla="*/ 773470 w 2482948"/>
              <a:gd name="connsiteY19007" fmla="*/ 685967 h 2128862"/>
              <a:gd name="connsiteX19008" fmla="*/ 2326534 w 2482948"/>
              <a:gd name="connsiteY19008" fmla="*/ 685523 h 2128862"/>
              <a:gd name="connsiteX19009" fmla="*/ 2321462 w 2482948"/>
              <a:gd name="connsiteY19009" fmla="*/ 689065 h 2128862"/>
              <a:gd name="connsiteX19010" fmla="*/ 2319396 w 2482948"/>
              <a:gd name="connsiteY19010" fmla="*/ 690507 h 2128862"/>
              <a:gd name="connsiteX19011" fmla="*/ 2321395 w 2482948"/>
              <a:gd name="connsiteY19011" fmla="*/ 697319 h 2128862"/>
              <a:gd name="connsiteX19012" fmla="*/ 2321688 w 2482948"/>
              <a:gd name="connsiteY19012" fmla="*/ 697946 h 2128862"/>
              <a:gd name="connsiteX19013" fmla="*/ 2322039 w 2482948"/>
              <a:gd name="connsiteY19013" fmla="*/ 698698 h 2128862"/>
              <a:gd name="connsiteX19014" fmla="*/ 2330040 w 2482948"/>
              <a:gd name="connsiteY19014" fmla="*/ 692119 h 2128862"/>
              <a:gd name="connsiteX19015" fmla="*/ 2328027 w 2482948"/>
              <a:gd name="connsiteY19015" fmla="*/ 687836 h 2128862"/>
              <a:gd name="connsiteX19016" fmla="*/ 2179293 w 2482948"/>
              <a:gd name="connsiteY19016" fmla="*/ 685348 h 2128862"/>
              <a:gd name="connsiteX19017" fmla="*/ 2174876 w 2482948"/>
              <a:gd name="connsiteY19017" fmla="*/ 687116 h 2128862"/>
              <a:gd name="connsiteX19018" fmla="*/ 2167816 w 2482948"/>
              <a:gd name="connsiteY19018" fmla="*/ 689942 h 2128862"/>
              <a:gd name="connsiteX19019" fmla="*/ 2167561 w 2482948"/>
              <a:gd name="connsiteY19019" fmla="*/ 690044 h 2128862"/>
              <a:gd name="connsiteX19020" fmla="*/ 2165803 w 2482948"/>
              <a:gd name="connsiteY19020" fmla="*/ 708285 h 2128862"/>
              <a:gd name="connsiteX19021" fmla="*/ 2178847 w 2482948"/>
              <a:gd name="connsiteY19021" fmla="*/ 702286 h 2128862"/>
              <a:gd name="connsiteX19022" fmla="*/ 2231107 w 2482948"/>
              <a:gd name="connsiteY19022" fmla="*/ 685323 h 2128862"/>
              <a:gd name="connsiteX19023" fmla="*/ 2220982 w 2482948"/>
              <a:gd name="connsiteY19023" fmla="*/ 689578 h 2128862"/>
              <a:gd name="connsiteX19024" fmla="*/ 2221344 w 2482948"/>
              <a:gd name="connsiteY19024" fmla="*/ 691472 h 2128862"/>
              <a:gd name="connsiteX19025" fmla="*/ 2221457 w 2482948"/>
              <a:gd name="connsiteY19025" fmla="*/ 698402 h 2128862"/>
              <a:gd name="connsiteX19026" fmla="*/ 2221536 w 2482948"/>
              <a:gd name="connsiteY19026" fmla="*/ 703282 h 2128862"/>
              <a:gd name="connsiteX19027" fmla="*/ 2221988 w 2482948"/>
              <a:gd name="connsiteY19027" fmla="*/ 703122 h 2128862"/>
              <a:gd name="connsiteX19028" fmla="*/ 2230813 w 2482948"/>
              <a:gd name="connsiteY19028" fmla="*/ 699813 h 2128862"/>
              <a:gd name="connsiteX19029" fmla="*/ 2232406 w 2482948"/>
              <a:gd name="connsiteY19029" fmla="*/ 699017 h 2128862"/>
              <a:gd name="connsiteX19030" fmla="*/ 2037054 w 2482948"/>
              <a:gd name="connsiteY19030" fmla="*/ 685298 h 2128862"/>
              <a:gd name="connsiteX19031" fmla="*/ 2035677 w 2482948"/>
              <a:gd name="connsiteY19031" fmla="*/ 686958 h 2128862"/>
              <a:gd name="connsiteX19032" fmla="*/ 2035240 w 2482948"/>
              <a:gd name="connsiteY19032" fmla="*/ 687486 h 2128862"/>
              <a:gd name="connsiteX19033" fmla="*/ 2039220 w 2482948"/>
              <a:gd name="connsiteY19033" fmla="*/ 688990 h 2128862"/>
              <a:gd name="connsiteX19034" fmla="*/ 2048726 w 2482948"/>
              <a:gd name="connsiteY19034" fmla="*/ 690185 h 2128862"/>
              <a:gd name="connsiteX19035" fmla="*/ 2049031 w 2482948"/>
              <a:gd name="connsiteY19035" fmla="*/ 689278 h 2128862"/>
              <a:gd name="connsiteX19036" fmla="*/ 2045902 w 2482948"/>
              <a:gd name="connsiteY19036" fmla="*/ 688239 h 2128862"/>
              <a:gd name="connsiteX19037" fmla="*/ 2043717 w 2482948"/>
              <a:gd name="connsiteY19037" fmla="*/ 687512 h 2128862"/>
              <a:gd name="connsiteX19038" fmla="*/ 2126173 w 2482948"/>
              <a:gd name="connsiteY19038" fmla="*/ 684413 h 2128862"/>
              <a:gd name="connsiteX19039" fmla="*/ 2125578 w 2482948"/>
              <a:gd name="connsiteY19039" fmla="*/ 684764 h 2128862"/>
              <a:gd name="connsiteX19040" fmla="*/ 2125234 w 2482948"/>
              <a:gd name="connsiteY19040" fmla="*/ 684966 h 2128862"/>
              <a:gd name="connsiteX19041" fmla="*/ 2124699 w 2482948"/>
              <a:gd name="connsiteY19041" fmla="*/ 685282 h 2128862"/>
              <a:gd name="connsiteX19042" fmla="*/ 2124762 w 2482948"/>
              <a:gd name="connsiteY19042" fmla="*/ 685317 h 2128862"/>
              <a:gd name="connsiteX19043" fmla="*/ 2125095 w 2482948"/>
              <a:gd name="connsiteY19043" fmla="*/ 685504 h 2128862"/>
              <a:gd name="connsiteX19044" fmla="*/ 2125988 w 2482948"/>
              <a:gd name="connsiteY19044" fmla="*/ 686005 h 2128862"/>
              <a:gd name="connsiteX19045" fmla="*/ 2126234 w 2482948"/>
              <a:gd name="connsiteY19045" fmla="*/ 686059 h 2128862"/>
              <a:gd name="connsiteX19046" fmla="*/ 2126273 w 2482948"/>
              <a:gd name="connsiteY19046" fmla="*/ 685835 h 2128862"/>
              <a:gd name="connsiteX19047" fmla="*/ 2126491 w 2482948"/>
              <a:gd name="connsiteY19047" fmla="*/ 684581 h 2128862"/>
              <a:gd name="connsiteX19048" fmla="*/ 2126410 w 2482948"/>
              <a:gd name="connsiteY19048" fmla="*/ 684538 h 2128862"/>
              <a:gd name="connsiteX19049" fmla="*/ 640244 w 2482948"/>
              <a:gd name="connsiteY19049" fmla="*/ 684269 h 2128862"/>
              <a:gd name="connsiteX19050" fmla="*/ 640144 w 2482948"/>
              <a:gd name="connsiteY19050" fmla="*/ 684382 h 2128862"/>
              <a:gd name="connsiteX19051" fmla="*/ 640042 w 2482948"/>
              <a:gd name="connsiteY19051" fmla="*/ 684497 h 2128862"/>
              <a:gd name="connsiteX19052" fmla="*/ 644705 w 2482948"/>
              <a:gd name="connsiteY19052" fmla="*/ 695676 h 2128862"/>
              <a:gd name="connsiteX19053" fmla="*/ 645593 w 2482948"/>
              <a:gd name="connsiteY19053" fmla="*/ 697807 h 2128862"/>
              <a:gd name="connsiteX19054" fmla="*/ 647171 w 2482948"/>
              <a:gd name="connsiteY19054" fmla="*/ 696029 h 2128862"/>
              <a:gd name="connsiteX19055" fmla="*/ 643365 w 2482948"/>
              <a:gd name="connsiteY19055" fmla="*/ 690736 h 2128862"/>
              <a:gd name="connsiteX19056" fmla="*/ 641853 w 2482948"/>
              <a:gd name="connsiteY19056" fmla="*/ 687602 h 2128862"/>
              <a:gd name="connsiteX19057" fmla="*/ 664808 w 2482948"/>
              <a:gd name="connsiteY19057" fmla="*/ 683566 h 2128862"/>
              <a:gd name="connsiteX19058" fmla="*/ 659432 w 2482948"/>
              <a:gd name="connsiteY19058" fmla="*/ 689626 h 2128862"/>
              <a:gd name="connsiteX19059" fmla="*/ 662654 w 2482948"/>
              <a:gd name="connsiteY19059" fmla="*/ 693215 h 2128862"/>
              <a:gd name="connsiteX19060" fmla="*/ 663250 w 2482948"/>
              <a:gd name="connsiteY19060" fmla="*/ 693878 h 2128862"/>
              <a:gd name="connsiteX19061" fmla="*/ 668194 w 2482948"/>
              <a:gd name="connsiteY19061" fmla="*/ 699386 h 2128862"/>
              <a:gd name="connsiteX19062" fmla="*/ 673735 w 2482948"/>
              <a:gd name="connsiteY19062" fmla="*/ 693063 h 2128862"/>
              <a:gd name="connsiteX19063" fmla="*/ 673811 w 2482948"/>
              <a:gd name="connsiteY19063" fmla="*/ 691874 h 2128862"/>
              <a:gd name="connsiteX19064" fmla="*/ 669152 w 2482948"/>
              <a:gd name="connsiteY19064" fmla="*/ 687575 h 2128862"/>
              <a:gd name="connsiteX19065" fmla="*/ 760806 w 2482948"/>
              <a:gd name="connsiteY19065" fmla="*/ 683403 h 2128862"/>
              <a:gd name="connsiteX19066" fmla="*/ 761600 w 2482948"/>
              <a:gd name="connsiteY19066" fmla="*/ 684343 h 2128862"/>
              <a:gd name="connsiteX19067" fmla="*/ 761828 w 2482948"/>
              <a:gd name="connsiteY19067" fmla="*/ 684612 h 2128862"/>
              <a:gd name="connsiteX19068" fmla="*/ 762436 w 2482948"/>
              <a:gd name="connsiteY19068" fmla="*/ 685332 h 2128862"/>
              <a:gd name="connsiteX19069" fmla="*/ 763825 w 2482948"/>
              <a:gd name="connsiteY19069" fmla="*/ 685705 h 2128862"/>
              <a:gd name="connsiteX19070" fmla="*/ 766659 w 2482948"/>
              <a:gd name="connsiteY19070" fmla="*/ 686464 h 2128862"/>
              <a:gd name="connsiteX19071" fmla="*/ 764116 w 2482948"/>
              <a:gd name="connsiteY19071" fmla="*/ 684073 h 2128862"/>
              <a:gd name="connsiteX19072" fmla="*/ 761203 w 2482948"/>
              <a:gd name="connsiteY19072" fmla="*/ 683483 h 2128862"/>
              <a:gd name="connsiteX19073" fmla="*/ 760855 w 2482948"/>
              <a:gd name="connsiteY19073" fmla="*/ 683413 h 2128862"/>
              <a:gd name="connsiteX19074" fmla="*/ 819386 w 2482948"/>
              <a:gd name="connsiteY19074" fmla="*/ 683178 h 2128862"/>
              <a:gd name="connsiteX19075" fmla="*/ 817687 w 2482948"/>
              <a:gd name="connsiteY19075" fmla="*/ 685412 h 2128862"/>
              <a:gd name="connsiteX19076" fmla="*/ 817989 w 2482948"/>
              <a:gd name="connsiteY19076" fmla="*/ 685489 h 2128862"/>
              <a:gd name="connsiteX19077" fmla="*/ 819765 w 2482948"/>
              <a:gd name="connsiteY19077" fmla="*/ 683272 h 2128862"/>
              <a:gd name="connsiteX19078" fmla="*/ 2056497 w 2482948"/>
              <a:gd name="connsiteY19078" fmla="*/ 682976 h 2128862"/>
              <a:gd name="connsiteX19079" fmla="*/ 2055383 w 2482948"/>
              <a:gd name="connsiteY19079" fmla="*/ 686286 h 2128862"/>
              <a:gd name="connsiteX19080" fmla="*/ 2056662 w 2482948"/>
              <a:gd name="connsiteY19080" fmla="*/ 686714 h 2128862"/>
              <a:gd name="connsiteX19081" fmla="*/ 2064710 w 2482948"/>
              <a:gd name="connsiteY19081" fmla="*/ 688760 h 2128862"/>
              <a:gd name="connsiteX19082" fmla="*/ 2066479 w 2482948"/>
              <a:gd name="connsiteY19082" fmla="*/ 687789 h 2128862"/>
              <a:gd name="connsiteX19083" fmla="*/ 2067217 w 2482948"/>
              <a:gd name="connsiteY19083" fmla="*/ 687383 h 2128862"/>
              <a:gd name="connsiteX19084" fmla="*/ 2069759 w 2482948"/>
              <a:gd name="connsiteY19084" fmla="*/ 685986 h 2128862"/>
              <a:gd name="connsiteX19085" fmla="*/ 2070039 w 2482948"/>
              <a:gd name="connsiteY19085" fmla="*/ 685058 h 2128862"/>
              <a:gd name="connsiteX19086" fmla="*/ 2070076 w 2482948"/>
              <a:gd name="connsiteY19086" fmla="*/ 684933 h 2128862"/>
              <a:gd name="connsiteX19087" fmla="*/ 2065074 w 2482948"/>
              <a:gd name="connsiteY19087" fmla="*/ 683957 h 2128862"/>
              <a:gd name="connsiteX19088" fmla="*/ 2065040 w 2482948"/>
              <a:gd name="connsiteY19088" fmla="*/ 683948 h 2128862"/>
              <a:gd name="connsiteX19089" fmla="*/ 629151 w 2482948"/>
              <a:gd name="connsiteY19089" fmla="*/ 682575 h 2128862"/>
              <a:gd name="connsiteX19090" fmla="*/ 629956 w 2482948"/>
              <a:gd name="connsiteY19090" fmla="*/ 688686 h 2128862"/>
              <a:gd name="connsiteX19091" fmla="*/ 630825 w 2482948"/>
              <a:gd name="connsiteY19091" fmla="*/ 687706 h 2128862"/>
              <a:gd name="connsiteX19092" fmla="*/ 2006616 w 2482948"/>
              <a:gd name="connsiteY19092" fmla="*/ 682315 h 2128862"/>
              <a:gd name="connsiteX19093" fmla="*/ 2005939 w 2482948"/>
              <a:gd name="connsiteY19093" fmla="*/ 683108 h 2128862"/>
              <a:gd name="connsiteX19094" fmla="*/ 2005159 w 2482948"/>
              <a:gd name="connsiteY19094" fmla="*/ 684023 h 2128862"/>
              <a:gd name="connsiteX19095" fmla="*/ 2005351 w 2482948"/>
              <a:gd name="connsiteY19095" fmla="*/ 684105 h 2128862"/>
              <a:gd name="connsiteX19096" fmla="*/ 2005939 w 2482948"/>
              <a:gd name="connsiteY19096" fmla="*/ 684356 h 2128862"/>
              <a:gd name="connsiteX19097" fmla="*/ 2009016 w 2482948"/>
              <a:gd name="connsiteY19097" fmla="*/ 685671 h 2128862"/>
              <a:gd name="connsiteX19098" fmla="*/ 2012766 w 2482948"/>
              <a:gd name="connsiteY19098" fmla="*/ 686017 h 2128862"/>
              <a:gd name="connsiteX19099" fmla="*/ 2013315 w 2482948"/>
              <a:gd name="connsiteY19099" fmla="*/ 684862 h 2128862"/>
              <a:gd name="connsiteX19100" fmla="*/ 2094893 w 2482948"/>
              <a:gd name="connsiteY19100" fmla="*/ 682267 h 2128862"/>
              <a:gd name="connsiteX19101" fmla="*/ 2094431 w 2482948"/>
              <a:gd name="connsiteY19101" fmla="*/ 684064 h 2128862"/>
              <a:gd name="connsiteX19102" fmla="*/ 2107752 w 2482948"/>
              <a:gd name="connsiteY19102" fmla="*/ 686245 h 2128862"/>
              <a:gd name="connsiteX19103" fmla="*/ 2107896 w 2482948"/>
              <a:gd name="connsiteY19103" fmla="*/ 685579 h 2128862"/>
              <a:gd name="connsiteX19104" fmla="*/ 2097753 w 2482948"/>
              <a:gd name="connsiteY19104" fmla="*/ 682992 h 2128862"/>
              <a:gd name="connsiteX19105" fmla="*/ 2412188 w 2482948"/>
              <a:gd name="connsiteY19105" fmla="*/ 682204 h 2128862"/>
              <a:gd name="connsiteX19106" fmla="*/ 2405213 w 2482948"/>
              <a:gd name="connsiteY19106" fmla="*/ 705002 h 2128862"/>
              <a:gd name="connsiteX19107" fmla="*/ 2402359 w 2482948"/>
              <a:gd name="connsiteY19107" fmla="*/ 714331 h 2128862"/>
              <a:gd name="connsiteX19108" fmla="*/ 2389131 w 2482948"/>
              <a:gd name="connsiteY19108" fmla="*/ 757572 h 2128862"/>
              <a:gd name="connsiteX19109" fmla="*/ 2381137 w 2482948"/>
              <a:gd name="connsiteY19109" fmla="*/ 772547 h 2128862"/>
              <a:gd name="connsiteX19110" fmla="*/ 2366239 w 2482948"/>
              <a:gd name="connsiteY19110" fmla="*/ 800453 h 2128862"/>
              <a:gd name="connsiteX19111" fmla="*/ 2366438 w 2482948"/>
              <a:gd name="connsiteY19111" fmla="*/ 801755 h 2128862"/>
              <a:gd name="connsiteX19112" fmla="*/ 2368040 w 2482948"/>
              <a:gd name="connsiteY19112" fmla="*/ 812218 h 2128862"/>
              <a:gd name="connsiteX19113" fmla="*/ 2367864 w 2482948"/>
              <a:gd name="connsiteY19113" fmla="*/ 816541 h 2128862"/>
              <a:gd name="connsiteX19114" fmla="*/ 2367688 w 2482948"/>
              <a:gd name="connsiteY19114" fmla="*/ 820848 h 2128862"/>
              <a:gd name="connsiteX19115" fmla="*/ 2375543 w 2482948"/>
              <a:gd name="connsiteY19115" fmla="*/ 803699 h 2128862"/>
              <a:gd name="connsiteX19116" fmla="*/ 2394458 w 2482948"/>
              <a:gd name="connsiteY19116" fmla="*/ 762401 h 2128862"/>
              <a:gd name="connsiteX19117" fmla="*/ 2408975 w 2482948"/>
              <a:gd name="connsiteY19117" fmla="*/ 696738 h 2128862"/>
              <a:gd name="connsiteX19118" fmla="*/ 2308465 w 2482948"/>
              <a:gd name="connsiteY19118" fmla="*/ 681980 h 2128862"/>
              <a:gd name="connsiteX19119" fmla="*/ 2304235 w 2482948"/>
              <a:gd name="connsiteY19119" fmla="*/ 684478 h 2128862"/>
              <a:gd name="connsiteX19120" fmla="*/ 2302882 w 2482948"/>
              <a:gd name="connsiteY19120" fmla="*/ 685277 h 2128862"/>
              <a:gd name="connsiteX19121" fmla="*/ 2303237 w 2482948"/>
              <a:gd name="connsiteY19121" fmla="*/ 685852 h 2128862"/>
              <a:gd name="connsiteX19122" fmla="*/ 2305249 w 2482948"/>
              <a:gd name="connsiteY19122" fmla="*/ 693928 h 2128862"/>
              <a:gd name="connsiteX19123" fmla="*/ 2306037 w 2482948"/>
              <a:gd name="connsiteY19123" fmla="*/ 693378 h 2128862"/>
              <a:gd name="connsiteX19124" fmla="*/ 2306957 w 2482948"/>
              <a:gd name="connsiteY19124" fmla="*/ 692736 h 2128862"/>
              <a:gd name="connsiteX19125" fmla="*/ 2311950 w 2482948"/>
              <a:gd name="connsiteY19125" fmla="*/ 689252 h 2128862"/>
              <a:gd name="connsiteX19126" fmla="*/ 2311294 w 2482948"/>
              <a:gd name="connsiteY19126" fmla="*/ 687853 h 2128862"/>
              <a:gd name="connsiteX19127" fmla="*/ 2308723 w 2482948"/>
              <a:gd name="connsiteY19127" fmla="*/ 682366 h 2128862"/>
              <a:gd name="connsiteX19128" fmla="*/ 2113153 w 2482948"/>
              <a:gd name="connsiteY19128" fmla="*/ 681917 h 2128862"/>
              <a:gd name="connsiteX19129" fmla="*/ 2112944 w 2482948"/>
              <a:gd name="connsiteY19129" fmla="*/ 682883 h 2128862"/>
              <a:gd name="connsiteX19130" fmla="*/ 2116338 w 2482948"/>
              <a:gd name="connsiteY19130" fmla="*/ 683754 h 2128862"/>
              <a:gd name="connsiteX19131" fmla="*/ 2114799 w 2482948"/>
              <a:gd name="connsiteY19131" fmla="*/ 682867 h 2128862"/>
              <a:gd name="connsiteX19132" fmla="*/ 2042277 w 2482948"/>
              <a:gd name="connsiteY19132" fmla="*/ 681904 h 2128862"/>
              <a:gd name="connsiteX19133" fmla="*/ 2050578 w 2482948"/>
              <a:gd name="connsiteY19133" fmla="*/ 684679 h 2128862"/>
              <a:gd name="connsiteX19134" fmla="*/ 2051348 w 2482948"/>
              <a:gd name="connsiteY19134" fmla="*/ 682390 h 2128862"/>
              <a:gd name="connsiteX19135" fmla="*/ 2049356 w 2482948"/>
              <a:gd name="connsiteY19135" fmla="*/ 682163 h 2128862"/>
              <a:gd name="connsiteX19136" fmla="*/ 2046736 w 2482948"/>
              <a:gd name="connsiteY19136" fmla="*/ 682163 h 2128862"/>
              <a:gd name="connsiteX19137" fmla="*/ 1982787 w 2482948"/>
              <a:gd name="connsiteY19137" fmla="*/ 681887 h 2128862"/>
              <a:gd name="connsiteX19138" fmla="*/ 1982371 w 2482948"/>
              <a:gd name="connsiteY19138" fmla="*/ 681939 h 2128862"/>
              <a:gd name="connsiteX19139" fmla="*/ 1982348 w 2482948"/>
              <a:gd name="connsiteY19139" fmla="*/ 681942 h 2128862"/>
              <a:gd name="connsiteX19140" fmla="*/ 1982008 w 2482948"/>
              <a:gd name="connsiteY19140" fmla="*/ 681985 h 2128862"/>
              <a:gd name="connsiteX19141" fmla="*/ 1983849 w 2482948"/>
              <a:gd name="connsiteY19141" fmla="*/ 683631 h 2128862"/>
              <a:gd name="connsiteX19142" fmla="*/ 1984274 w 2482948"/>
              <a:gd name="connsiteY19142" fmla="*/ 683387 h 2128862"/>
              <a:gd name="connsiteX19143" fmla="*/ 1984757 w 2482948"/>
              <a:gd name="connsiteY19143" fmla="*/ 683432 h 2128862"/>
              <a:gd name="connsiteX19144" fmla="*/ 1984764 w 2482948"/>
              <a:gd name="connsiteY19144" fmla="*/ 683432 h 2128862"/>
              <a:gd name="connsiteX19145" fmla="*/ 1983416 w 2482948"/>
              <a:gd name="connsiteY19145" fmla="*/ 682379 h 2128862"/>
              <a:gd name="connsiteX19146" fmla="*/ 750891 w 2482948"/>
              <a:gd name="connsiteY19146" fmla="*/ 681395 h 2128862"/>
              <a:gd name="connsiteX19147" fmla="*/ 751997 w 2482948"/>
              <a:gd name="connsiteY19147" fmla="*/ 683198 h 2128862"/>
              <a:gd name="connsiteX19148" fmla="*/ 752561 w 2482948"/>
              <a:gd name="connsiteY19148" fmla="*/ 683308 h 2128862"/>
              <a:gd name="connsiteX19149" fmla="*/ 752920 w 2482948"/>
              <a:gd name="connsiteY19149" fmla="*/ 683378 h 2128862"/>
              <a:gd name="connsiteX19150" fmla="*/ 753082 w 2482948"/>
              <a:gd name="connsiteY19150" fmla="*/ 683410 h 2128862"/>
              <a:gd name="connsiteX19151" fmla="*/ 753774 w 2482948"/>
              <a:gd name="connsiteY19151" fmla="*/ 682620 h 2128862"/>
              <a:gd name="connsiteX19152" fmla="*/ 753418 w 2482948"/>
              <a:gd name="connsiteY19152" fmla="*/ 682215 h 2128862"/>
              <a:gd name="connsiteX19153" fmla="*/ 753087 w 2482948"/>
              <a:gd name="connsiteY19153" fmla="*/ 681840 h 2128862"/>
              <a:gd name="connsiteX19154" fmla="*/ 751349 w 2482948"/>
              <a:gd name="connsiteY19154" fmla="*/ 681488 h 2128862"/>
              <a:gd name="connsiteX19155" fmla="*/ 751004 w 2482948"/>
              <a:gd name="connsiteY19155" fmla="*/ 681418 h 2128862"/>
              <a:gd name="connsiteX19156" fmla="*/ 2278479 w 2482948"/>
              <a:gd name="connsiteY19156" fmla="*/ 681290 h 2128862"/>
              <a:gd name="connsiteX19157" fmla="*/ 2269544 w 2482948"/>
              <a:gd name="connsiteY19157" fmla="*/ 685757 h 2128862"/>
              <a:gd name="connsiteX19158" fmla="*/ 2273218 w 2482948"/>
              <a:gd name="connsiteY19158" fmla="*/ 696976 h 2128862"/>
              <a:gd name="connsiteX19159" fmla="*/ 2276662 w 2482948"/>
              <a:gd name="connsiteY19159" fmla="*/ 694945 h 2128862"/>
              <a:gd name="connsiteX19160" fmla="*/ 2282332 w 2482948"/>
              <a:gd name="connsiteY19160" fmla="*/ 691602 h 2128862"/>
              <a:gd name="connsiteX19161" fmla="*/ 1991661 w 2482948"/>
              <a:gd name="connsiteY19161" fmla="*/ 680768 h 2128862"/>
              <a:gd name="connsiteX19162" fmla="*/ 1990872 w 2482948"/>
              <a:gd name="connsiteY19162" fmla="*/ 680867 h 2128862"/>
              <a:gd name="connsiteX19163" fmla="*/ 1989923 w 2482948"/>
              <a:gd name="connsiteY19163" fmla="*/ 680987 h 2128862"/>
              <a:gd name="connsiteX19164" fmla="*/ 1992573 w 2482948"/>
              <a:gd name="connsiteY19164" fmla="*/ 683084 h 2128862"/>
              <a:gd name="connsiteX19165" fmla="*/ 1992740 w 2482948"/>
              <a:gd name="connsiteY19165" fmla="*/ 682737 h 2128862"/>
              <a:gd name="connsiteX19166" fmla="*/ 1993170 w 2482948"/>
              <a:gd name="connsiteY19166" fmla="*/ 681839 h 2128862"/>
              <a:gd name="connsiteX19167" fmla="*/ 2021103 w 2482948"/>
              <a:gd name="connsiteY19167" fmla="*/ 680674 h 2128862"/>
              <a:gd name="connsiteX19168" fmla="*/ 2020809 w 2482948"/>
              <a:gd name="connsiteY19168" fmla="*/ 681295 h 2128862"/>
              <a:gd name="connsiteX19169" fmla="*/ 2020514 w 2482948"/>
              <a:gd name="connsiteY19169" fmla="*/ 681919 h 2128862"/>
              <a:gd name="connsiteX19170" fmla="*/ 2030780 w 2482948"/>
              <a:gd name="connsiteY19170" fmla="*/ 685800 h 2128862"/>
              <a:gd name="connsiteX19171" fmla="*/ 2030928 w 2482948"/>
              <a:gd name="connsiteY19171" fmla="*/ 685412 h 2128862"/>
              <a:gd name="connsiteX19172" fmla="*/ 2031251 w 2482948"/>
              <a:gd name="connsiteY19172" fmla="*/ 684569 h 2128862"/>
              <a:gd name="connsiteX19173" fmla="*/ 2031659 w 2482948"/>
              <a:gd name="connsiteY19173" fmla="*/ 683505 h 2128862"/>
              <a:gd name="connsiteX19174" fmla="*/ 2023574 w 2482948"/>
              <a:gd name="connsiteY19174" fmla="*/ 680817 h 2128862"/>
              <a:gd name="connsiteX19175" fmla="*/ 2087658 w 2482948"/>
              <a:gd name="connsiteY19175" fmla="*/ 680432 h 2128862"/>
              <a:gd name="connsiteX19176" fmla="*/ 2087336 w 2482948"/>
              <a:gd name="connsiteY19176" fmla="*/ 680610 h 2128862"/>
              <a:gd name="connsiteX19177" fmla="*/ 2086458 w 2482948"/>
              <a:gd name="connsiteY19177" fmla="*/ 681092 h 2128862"/>
              <a:gd name="connsiteX19178" fmla="*/ 2084121 w 2482948"/>
              <a:gd name="connsiteY19178" fmla="*/ 682377 h 2128862"/>
              <a:gd name="connsiteX19179" fmla="*/ 2088829 w 2482948"/>
              <a:gd name="connsiteY19179" fmla="*/ 683147 h 2128862"/>
              <a:gd name="connsiteX19180" fmla="*/ 2090280 w 2482948"/>
              <a:gd name="connsiteY19180" fmla="*/ 683385 h 2128862"/>
              <a:gd name="connsiteX19181" fmla="*/ 2090408 w 2482948"/>
              <a:gd name="connsiteY19181" fmla="*/ 682886 h 2128862"/>
              <a:gd name="connsiteX19182" fmla="*/ 2090557 w 2482948"/>
              <a:gd name="connsiteY19182" fmla="*/ 682304 h 2128862"/>
              <a:gd name="connsiteX19183" fmla="*/ 2090831 w 2482948"/>
              <a:gd name="connsiteY19183" fmla="*/ 681237 h 2128862"/>
              <a:gd name="connsiteX19184" fmla="*/ 2116050 w 2482948"/>
              <a:gd name="connsiteY19184" fmla="*/ 680426 h 2128862"/>
              <a:gd name="connsiteX19185" fmla="*/ 2121167 w 2482948"/>
              <a:gd name="connsiteY19185" fmla="*/ 683299 h 2128862"/>
              <a:gd name="connsiteX19186" fmla="*/ 2122537 w 2482948"/>
              <a:gd name="connsiteY19186" fmla="*/ 682493 h 2128862"/>
              <a:gd name="connsiteX19187" fmla="*/ 2122434 w 2482948"/>
              <a:gd name="connsiteY19187" fmla="*/ 682438 h 2128862"/>
              <a:gd name="connsiteX19188" fmla="*/ 2119815 w 2482948"/>
              <a:gd name="connsiteY19188" fmla="*/ 681612 h 2128862"/>
              <a:gd name="connsiteX19189" fmla="*/ 2002381 w 2482948"/>
              <a:gd name="connsiteY19189" fmla="*/ 680296 h 2128862"/>
              <a:gd name="connsiteX19190" fmla="*/ 2001495 w 2482948"/>
              <a:gd name="connsiteY19190" fmla="*/ 681874 h 2128862"/>
              <a:gd name="connsiteX19191" fmla="*/ 2001722 w 2482948"/>
              <a:gd name="connsiteY19191" fmla="*/ 682031 h 2128862"/>
              <a:gd name="connsiteX19192" fmla="*/ 2001734 w 2482948"/>
              <a:gd name="connsiteY19192" fmla="*/ 682039 h 2128862"/>
              <a:gd name="connsiteX19193" fmla="*/ 2002110 w 2482948"/>
              <a:gd name="connsiteY19193" fmla="*/ 681597 h 2128862"/>
              <a:gd name="connsiteX19194" fmla="*/ 2002489 w 2482948"/>
              <a:gd name="connsiteY19194" fmla="*/ 681152 h 2128862"/>
              <a:gd name="connsiteX19195" fmla="*/ 2002941 w 2482948"/>
              <a:gd name="connsiteY19195" fmla="*/ 680622 h 2128862"/>
              <a:gd name="connsiteX19196" fmla="*/ 743278 w 2482948"/>
              <a:gd name="connsiteY19196" fmla="*/ 679853 h 2128862"/>
              <a:gd name="connsiteX19197" fmla="*/ 744103 w 2482948"/>
              <a:gd name="connsiteY19197" fmla="*/ 681656 h 2128862"/>
              <a:gd name="connsiteX19198" fmla="*/ 745605 w 2482948"/>
              <a:gd name="connsiteY19198" fmla="*/ 681950 h 2128862"/>
              <a:gd name="connsiteX19199" fmla="*/ 744295 w 2482948"/>
              <a:gd name="connsiteY19199" fmla="*/ 680059 h 2128862"/>
              <a:gd name="connsiteX19200" fmla="*/ 743324 w 2482948"/>
              <a:gd name="connsiteY19200" fmla="*/ 679863 h 2128862"/>
              <a:gd name="connsiteX19201" fmla="*/ 743280 w 2482948"/>
              <a:gd name="connsiteY19201" fmla="*/ 679854 h 2128862"/>
              <a:gd name="connsiteX19202" fmla="*/ 805147 w 2482948"/>
              <a:gd name="connsiteY19202" fmla="*/ 679649 h 2128862"/>
              <a:gd name="connsiteX19203" fmla="*/ 807467 w 2482948"/>
              <a:gd name="connsiteY19203" fmla="*/ 681325 h 2128862"/>
              <a:gd name="connsiteX19204" fmla="*/ 807567 w 2482948"/>
              <a:gd name="connsiteY19204" fmla="*/ 681213 h 2128862"/>
              <a:gd name="connsiteX19205" fmla="*/ 808180 w 2482948"/>
              <a:gd name="connsiteY19205" fmla="*/ 680400 h 2128862"/>
              <a:gd name="connsiteX19206" fmla="*/ 738335 w 2482948"/>
              <a:gd name="connsiteY19206" fmla="*/ 679562 h 2128862"/>
              <a:gd name="connsiteX19207" fmla="*/ 737598 w 2482948"/>
              <a:gd name="connsiteY19207" fmla="*/ 680386 h 2128862"/>
              <a:gd name="connsiteX19208" fmla="*/ 737927 w 2482948"/>
              <a:gd name="connsiteY19208" fmla="*/ 680450 h 2128862"/>
              <a:gd name="connsiteX19209" fmla="*/ 738178 w 2482948"/>
              <a:gd name="connsiteY19209" fmla="*/ 680499 h 2128862"/>
              <a:gd name="connsiteX19210" fmla="*/ 739035 w 2482948"/>
              <a:gd name="connsiteY19210" fmla="*/ 680666 h 2128862"/>
              <a:gd name="connsiteX19211" fmla="*/ 983260 w 2482948"/>
              <a:gd name="connsiteY19211" fmla="*/ 679486 h 2128862"/>
              <a:gd name="connsiteX19212" fmla="*/ 983116 w 2482948"/>
              <a:gd name="connsiteY19212" fmla="*/ 679740 h 2128862"/>
              <a:gd name="connsiteX19213" fmla="*/ 985663 w 2482948"/>
              <a:gd name="connsiteY19213" fmla="*/ 682771 h 2128862"/>
              <a:gd name="connsiteX19214" fmla="*/ 985789 w 2482948"/>
              <a:gd name="connsiteY19214" fmla="*/ 682749 h 2128862"/>
              <a:gd name="connsiteX19215" fmla="*/ 2246356 w 2482948"/>
              <a:gd name="connsiteY19215" fmla="*/ 678914 h 2128862"/>
              <a:gd name="connsiteX19216" fmla="*/ 2245841 w 2482948"/>
              <a:gd name="connsiteY19216" fmla="*/ 679131 h 2128862"/>
              <a:gd name="connsiteX19217" fmla="*/ 2236373 w 2482948"/>
              <a:gd name="connsiteY19217" fmla="*/ 683110 h 2128862"/>
              <a:gd name="connsiteX19218" fmla="*/ 2239345 w 2482948"/>
              <a:gd name="connsiteY19218" fmla="*/ 695547 h 2128862"/>
              <a:gd name="connsiteX19219" fmla="*/ 2248609 w 2482948"/>
              <a:gd name="connsiteY19219" fmla="*/ 690915 h 2128862"/>
              <a:gd name="connsiteX19220" fmla="*/ 2247607 w 2482948"/>
              <a:gd name="connsiteY19220" fmla="*/ 683366 h 2128862"/>
              <a:gd name="connsiteX19221" fmla="*/ 1036483 w 2482948"/>
              <a:gd name="connsiteY19221" fmla="*/ 678891 h 2128862"/>
              <a:gd name="connsiteX19222" fmla="*/ 1035911 w 2482948"/>
              <a:gd name="connsiteY19222" fmla="*/ 678989 h 2128862"/>
              <a:gd name="connsiteX19223" fmla="*/ 1035267 w 2482948"/>
              <a:gd name="connsiteY19223" fmla="*/ 679101 h 2128862"/>
              <a:gd name="connsiteX19224" fmla="*/ 1028553 w 2482948"/>
              <a:gd name="connsiteY19224" fmla="*/ 680260 h 2128862"/>
              <a:gd name="connsiteX19225" fmla="*/ 1032723 w 2482948"/>
              <a:gd name="connsiteY19225" fmla="*/ 687309 h 2128862"/>
              <a:gd name="connsiteX19226" fmla="*/ 1034661 w 2482948"/>
              <a:gd name="connsiteY19226" fmla="*/ 687076 h 2128862"/>
              <a:gd name="connsiteX19227" fmla="*/ 1034967 w 2482948"/>
              <a:gd name="connsiteY19227" fmla="*/ 687039 h 2128862"/>
              <a:gd name="connsiteX19228" fmla="*/ 1040515 w 2482948"/>
              <a:gd name="connsiteY19228" fmla="*/ 686372 h 2128862"/>
              <a:gd name="connsiteX19229" fmla="*/ 733017 w 2482948"/>
              <a:gd name="connsiteY19229" fmla="*/ 678731 h 2128862"/>
              <a:gd name="connsiteX19230" fmla="*/ 733000 w 2482948"/>
              <a:gd name="connsiteY19230" fmla="*/ 678732 h 2128862"/>
              <a:gd name="connsiteX19231" fmla="*/ 732933 w 2482948"/>
              <a:gd name="connsiteY19231" fmla="*/ 678732 h 2128862"/>
              <a:gd name="connsiteX19232" fmla="*/ 732994 w 2482948"/>
              <a:gd name="connsiteY19232" fmla="*/ 678765 h 2128862"/>
              <a:gd name="connsiteX19233" fmla="*/ 733024 w 2482948"/>
              <a:gd name="connsiteY19233" fmla="*/ 678731 h 2128862"/>
              <a:gd name="connsiteX19234" fmla="*/ 2196623 w 2482948"/>
              <a:gd name="connsiteY19234" fmla="*/ 678722 h 2128862"/>
              <a:gd name="connsiteX19235" fmla="*/ 2194824 w 2482948"/>
              <a:gd name="connsiteY19235" fmla="*/ 679131 h 2128862"/>
              <a:gd name="connsiteX19236" fmla="*/ 2186223 w 2482948"/>
              <a:gd name="connsiteY19236" fmla="*/ 682574 h 2128862"/>
              <a:gd name="connsiteX19237" fmla="*/ 2185256 w 2482948"/>
              <a:gd name="connsiteY19237" fmla="*/ 699338 h 2128862"/>
              <a:gd name="connsiteX19238" fmla="*/ 2196848 w 2482948"/>
              <a:gd name="connsiteY19238" fmla="*/ 694006 h 2128862"/>
              <a:gd name="connsiteX19239" fmla="*/ 2095952 w 2482948"/>
              <a:gd name="connsiteY19239" fmla="*/ 678147 h 2128862"/>
              <a:gd name="connsiteX19240" fmla="*/ 2095859 w 2482948"/>
              <a:gd name="connsiteY19240" fmla="*/ 678508 h 2128862"/>
              <a:gd name="connsiteX19241" fmla="*/ 2099407 w 2482948"/>
              <a:gd name="connsiteY19241" fmla="*/ 679408 h 2128862"/>
              <a:gd name="connsiteX19242" fmla="*/ 2108714 w 2482948"/>
              <a:gd name="connsiteY19242" fmla="*/ 681797 h 2128862"/>
              <a:gd name="connsiteX19243" fmla="*/ 2108915 w 2482948"/>
              <a:gd name="connsiteY19243" fmla="*/ 680867 h 2128862"/>
              <a:gd name="connsiteX19244" fmla="*/ 2100902 w 2482948"/>
              <a:gd name="connsiteY19244" fmla="*/ 679186 h 2128862"/>
              <a:gd name="connsiteX19245" fmla="*/ 645705 w 2482948"/>
              <a:gd name="connsiteY19245" fmla="*/ 678101 h 2128862"/>
              <a:gd name="connsiteX19246" fmla="*/ 643321 w 2482948"/>
              <a:gd name="connsiteY19246" fmla="*/ 680794 h 2128862"/>
              <a:gd name="connsiteX19247" fmla="*/ 647712 w 2482948"/>
              <a:gd name="connsiteY19247" fmla="*/ 689812 h 2128862"/>
              <a:gd name="connsiteX19248" fmla="*/ 649941 w 2482948"/>
              <a:gd name="connsiteY19248" fmla="*/ 692906 h 2128862"/>
              <a:gd name="connsiteX19249" fmla="*/ 653117 w 2482948"/>
              <a:gd name="connsiteY19249" fmla="*/ 689326 h 2128862"/>
              <a:gd name="connsiteX19250" fmla="*/ 647007 w 2482948"/>
              <a:gd name="connsiteY19250" fmla="*/ 680072 h 2128862"/>
              <a:gd name="connsiteX19251" fmla="*/ 645860 w 2482948"/>
              <a:gd name="connsiteY19251" fmla="*/ 678336 h 2128862"/>
              <a:gd name="connsiteX19252" fmla="*/ 2043260 w 2482948"/>
              <a:gd name="connsiteY19252" fmla="*/ 677817 h 2128862"/>
              <a:gd name="connsiteX19253" fmla="*/ 2043138 w 2482948"/>
              <a:gd name="connsiteY19253" fmla="*/ 677964 h 2128862"/>
              <a:gd name="connsiteX19254" fmla="*/ 2042833 w 2482948"/>
              <a:gd name="connsiteY19254" fmla="*/ 678331 h 2128862"/>
              <a:gd name="connsiteX19255" fmla="*/ 2044454 w 2482948"/>
              <a:gd name="connsiteY19255" fmla="*/ 678415 h 2128862"/>
              <a:gd name="connsiteX19256" fmla="*/ 2045445 w 2482948"/>
              <a:gd name="connsiteY19256" fmla="*/ 678467 h 2128862"/>
              <a:gd name="connsiteX19257" fmla="*/ 2077256 w 2482948"/>
              <a:gd name="connsiteY19257" fmla="*/ 677794 h 2128862"/>
              <a:gd name="connsiteX19258" fmla="*/ 2076214 w 2482948"/>
              <a:gd name="connsiteY19258" fmla="*/ 681335 h 2128862"/>
              <a:gd name="connsiteX19259" fmla="*/ 2077761 w 2482948"/>
              <a:gd name="connsiteY19259" fmla="*/ 681335 h 2128862"/>
              <a:gd name="connsiteX19260" fmla="*/ 2078120 w 2482948"/>
              <a:gd name="connsiteY19260" fmla="*/ 681394 h 2128862"/>
              <a:gd name="connsiteX19261" fmla="*/ 2082331 w 2482948"/>
              <a:gd name="connsiteY19261" fmla="*/ 679081 h 2128862"/>
              <a:gd name="connsiteX19262" fmla="*/ 1635781 w 2482948"/>
              <a:gd name="connsiteY19262" fmla="*/ 677483 h 2128862"/>
              <a:gd name="connsiteX19263" fmla="*/ 1629493 w 2482948"/>
              <a:gd name="connsiteY19263" fmla="*/ 678718 h 2128862"/>
              <a:gd name="connsiteX19264" fmla="*/ 1627625 w 2482948"/>
              <a:gd name="connsiteY19264" fmla="*/ 678370 h 2128862"/>
              <a:gd name="connsiteX19265" fmla="*/ 1622485 w 2482948"/>
              <a:gd name="connsiteY19265" fmla="*/ 686058 h 2128862"/>
              <a:gd name="connsiteX19266" fmla="*/ 1604442 w 2482948"/>
              <a:gd name="connsiteY19266" fmla="*/ 717798 h 2128862"/>
              <a:gd name="connsiteX19267" fmla="*/ 1602917 w 2482948"/>
              <a:gd name="connsiteY19267" fmla="*/ 720481 h 2128862"/>
              <a:gd name="connsiteX19268" fmla="*/ 1596624 w 2482948"/>
              <a:gd name="connsiteY19268" fmla="*/ 731553 h 2128862"/>
              <a:gd name="connsiteX19269" fmla="*/ 1570978 w 2482948"/>
              <a:gd name="connsiteY19269" fmla="*/ 785198 h 2128862"/>
              <a:gd name="connsiteX19270" fmla="*/ 1560830 w 2482948"/>
              <a:gd name="connsiteY19270" fmla="*/ 810813 h 2128862"/>
              <a:gd name="connsiteX19271" fmla="*/ 1555867 w 2482948"/>
              <a:gd name="connsiteY19271" fmla="*/ 823341 h 2128862"/>
              <a:gd name="connsiteX19272" fmla="*/ 1559720 w 2482948"/>
              <a:gd name="connsiteY19272" fmla="*/ 825688 h 2128862"/>
              <a:gd name="connsiteX19273" fmla="*/ 1563316 w 2482948"/>
              <a:gd name="connsiteY19273" fmla="*/ 827878 h 2128862"/>
              <a:gd name="connsiteX19274" fmla="*/ 1572519 w 2482948"/>
              <a:gd name="connsiteY19274" fmla="*/ 803489 h 2128862"/>
              <a:gd name="connsiteX19275" fmla="*/ 1573976 w 2482948"/>
              <a:gd name="connsiteY19275" fmla="*/ 799630 h 2128862"/>
              <a:gd name="connsiteX19276" fmla="*/ 1574426 w 2482948"/>
              <a:gd name="connsiteY19276" fmla="*/ 798436 h 2128862"/>
              <a:gd name="connsiteX19277" fmla="*/ 1579645 w 2482948"/>
              <a:gd name="connsiteY19277" fmla="*/ 786871 h 2128862"/>
              <a:gd name="connsiteX19278" fmla="*/ 1599820 w 2482948"/>
              <a:gd name="connsiteY19278" fmla="*/ 742169 h 2128862"/>
              <a:gd name="connsiteX19279" fmla="*/ 1609368 w 2482948"/>
              <a:gd name="connsiteY19279" fmla="*/ 724243 h 2128862"/>
              <a:gd name="connsiteX19280" fmla="*/ 1625317 w 2482948"/>
              <a:gd name="connsiteY19280" fmla="*/ 694298 h 2128862"/>
              <a:gd name="connsiteX19281" fmla="*/ 1630709 w 2482948"/>
              <a:gd name="connsiteY19281" fmla="*/ 685633 h 2128862"/>
              <a:gd name="connsiteX19282" fmla="*/ 2408458 w 2482948"/>
              <a:gd name="connsiteY19282" fmla="*/ 677297 h 2128862"/>
              <a:gd name="connsiteX19283" fmla="*/ 2407169 w 2482948"/>
              <a:gd name="connsiteY19283" fmla="*/ 680509 h 2128862"/>
              <a:gd name="connsiteX19284" fmla="*/ 2378561 w 2482948"/>
              <a:gd name="connsiteY19284" fmla="*/ 751330 h 2128862"/>
              <a:gd name="connsiteX19285" fmla="*/ 2368664 w 2482948"/>
              <a:gd name="connsiteY19285" fmla="*/ 767245 h 2128862"/>
              <a:gd name="connsiteX19286" fmla="*/ 2364722 w 2482948"/>
              <a:gd name="connsiteY19286" fmla="*/ 773584 h 2128862"/>
              <a:gd name="connsiteX19287" fmla="*/ 2362639 w 2482948"/>
              <a:gd name="connsiteY19287" fmla="*/ 776933 h 2128862"/>
              <a:gd name="connsiteX19288" fmla="*/ 2365064 w 2482948"/>
              <a:gd name="connsiteY19288" fmla="*/ 792779 h 2128862"/>
              <a:gd name="connsiteX19289" fmla="*/ 2381994 w 2482948"/>
              <a:gd name="connsiteY19289" fmla="*/ 761010 h 2128862"/>
              <a:gd name="connsiteX19290" fmla="*/ 2383593 w 2482948"/>
              <a:gd name="connsiteY19290" fmla="*/ 758009 h 2128862"/>
              <a:gd name="connsiteX19291" fmla="*/ 2384539 w 2482948"/>
              <a:gd name="connsiteY19291" fmla="*/ 756235 h 2128862"/>
              <a:gd name="connsiteX19292" fmla="*/ 2407995 w 2482948"/>
              <a:gd name="connsiteY19292" fmla="*/ 679131 h 2128862"/>
              <a:gd name="connsiteX19293" fmla="*/ 2146456 w 2482948"/>
              <a:gd name="connsiteY19293" fmla="*/ 676733 h 2128862"/>
              <a:gd name="connsiteX19294" fmla="*/ 2143558 w 2482948"/>
              <a:gd name="connsiteY19294" fmla="*/ 677752 h 2128862"/>
              <a:gd name="connsiteX19295" fmla="*/ 2141686 w 2482948"/>
              <a:gd name="connsiteY19295" fmla="*/ 678411 h 2128862"/>
              <a:gd name="connsiteX19296" fmla="*/ 2141567 w 2482948"/>
              <a:gd name="connsiteY19296" fmla="*/ 678452 h 2128862"/>
              <a:gd name="connsiteX19297" fmla="*/ 2142376 w 2482948"/>
              <a:gd name="connsiteY19297" fmla="*/ 679322 h 2128862"/>
              <a:gd name="connsiteX19298" fmla="*/ 2145274 w 2482948"/>
              <a:gd name="connsiteY19298" fmla="*/ 685551 h 2128862"/>
              <a:gd name="connsiteX19299" fmla="*/ 2145286 w 2482948"/>
              <a:gd name="connsiteY19299" fmla="*/ 685462 h 2128862"/>
              <a:gd name="connsiteX19300" fmla="*/ 2145880 w 2482948"/>
              <a:gd name="connsiteY19300" fmla="*/ 681029 h 2128862"/>
              <a:gd name="connsiteX19301" fmla="*/ 1050349 w 2482948"/>
              <a:gd name="connsiteY19301" fmla="*/ 676498 h 2128862"/>
              <a:gd name="connsiteX19302" fmla="*/ 1046503 w 2482948"/>
              <a:gd name="connsiteY19302" fmla="*/ 677161 h 2128862"/>
              <a:gd name="connsiteX19303" fmla="*/ 1043791 w 2482948"/>
              <a:gd name="connsiteY19303" fmla="*/ 677629 h 2128862"/>
              <a:gd name="connsiteX19304" fmla="*/ 1048880 w 2482948"/>
              <a:gd name="connsiteY19304" fmla="*/ 685366 h 2128862"/>
              <a:gd name="connsiteX19305" fmla="*/ 1049469 w 2482948"/>
              <a:gd name="connsiteY19305" fmla="*/ 685295 h 2128862"/>
              <a:gd name="connsiteX19306" fmla="*/ 1050623 w 2482948"/>
              <a:gd name="connsiteY19306" fmla="*/ 685156 h 2128862"/>
              <a:gd name="connsiteX19307" fmla="*/ 1054293 w 2482948"/>
              <a:gd name="connsiteY19307" fmla="*/ 684714 h 2128862"/>
              <a:gd name="connsiteX19308" fmla="*/ 2038701 w 2482948"/>
              <a:gd name="connsiteY19308" fmla="*/ 676460 h 2128862"/>
              <a:gd name="connsiteX19309" fmla="*/ 2038208 w 2482948"/>
              <a:gd name="connsiteY19309" fmla="*/ 677758 h 2128862"/>
              <a:gd name="connsiteX19310" fmla="*/ 2038084 w 2482948"/>
              <a:gd name="connsiteY19310" fmla="*/ 678083 h 2128862"/>
              <a:gd name="connsiteX19311" fmla="*/ 2038444 w 2482948"/>
              <a:gd name="connsiteY19311" fmla="*/ 678102 h 2128862"/>
              <a:gd name="connsiteX19312" fmla="*/ 2038635 w 2482948"/>
              <a:gd name="connsiteY19312" fmla="*/ 678112 h 2128862"/>
              <a:gd name="connsiteX19313" fmla="*/ 2039755 w 2482948"/>
              <a:gd name="connsiteY19313" fmla="*/ 676774 h 2128862"/>
              <a:gd name="connsiteX19314" fmla="*/ 2038945 w 2482948"/>
              <a:gd name="connsiteY19314" fmla="*/ 676533 h 2128862"/>
              <a:gd name="connsiteX19315" fmla="*/ 2087179 w 2482948"/>
              <a:gd name="connsiteY19315" fmla="*/ 676306 h 2128862"/>
              <a:gd name="connsiteX19316" fmla="*/ 2087317 w 2482948"/>
              <a:gd name="connsiteY19316" fmla="*/ 676342 h 2128862"/>
              <a:gd name="connsiteX19317" fmla="*/ 2087324 w 2482948"/>
              <a:gd name="connsiteY19317" fmla="*/ 676338 h 2128862"/>
              <a:gd name="connsiteX19318" fmla="*/ 2087326 w 2482948"/>
              <a:gd name="connsiteY19318" fmla="*/ 676337 h 2128862"/>
              <a:gd name="connsiteX19319" fmla="*/ 1613895 w 2482948"/>
              <a:gd name="connsiteY19319" fmla="*/ 675842 h 2128862"/>
              <a:gd name="connsiteX19320" fmla="*/ 1613046 w 2482948"/>
              <a:gd name="connsiteY19320" fmla="*/ 677229 h 2128862"/>
              <a:gd name="connsiteX19321" fmla="*/ 1608306 w 2482948"/>
              <a:gd name="connsiteY19321" fmla="*/ 684967 h 2128862"/>
              <a:gd name="connsiteX19322" fmla="*/ 1588210 w 2482948"/>
              <a:gd name="connsiteY19322" fmla="*/ 717775 h 2128862"/>
              <a:gd name="connsiteX19323" fmla="*/ 1574194 w 2482948"/>
              <a:gd name="connsiteY19323" fmla="*/ 745190 h 2128862"/>
              <a:gd name="connsiteX19324" fmla="*/ 1567184 w 2482948"/>
              <a:gd name="connsiteY19324" fmla="*/ 758901 h 2128862"/>
              <a:gd name="connsiteX19325" fmla="*/ 1562136 w 2482948"/>
              <a:gd name="connsiteY19325" fmla="*/ 768774 h 2128862"/>
              <a:gd name="connsiteX19326" fmla="*/ 1547750 w 2482948"/>
              <a:gd name="connsiteY19326" fmla="*/ 803042 h 2128862"/>
              <a:gd name="connsiteX19327" fmla="*/ 1542616 w 2482948"/>
              <a:gd name="connsiteY19327" fmla="*/ 815272 h 2128862"/>
              <a:gd name="connsiteX19328" fmla="*/ 1551223 w 2482948"/>
              <a:gd name="connsiteY19328" fmla="*/ 820513 h 2128862"/>
              <a:gd name="connsiteX19329" fmla="*/ 1556251 w 2482948"/>
              <a:gd name="connsiteY19329" fmla="*/ 807885 h 2128862"/>
              <a:gd name="connsiteX19330" fmla="*/ 1566548 w 2482948"/>
              <a:gd name="connsiteY19330" fmla="*/ 782027 h 2128862"/>
              <a:gd name="connsiteX19331" fmla="*/ 1583115 w 2482948"/>
              <a:gd name="connsiteY19331" fmla="*/ 747517 h 2128862"/>
              <a:gd name="connsiteX19332" fmla="*/ 1592307 w 2482948"/>
              <a:gd name="connsiteY19332" fmla="*/ 728369 h 2128862"/>
              <a:gd name="connsiteX19333" fmla="*/ 1610570 w 2482948"/>
              <a:gd name="connsiteY19333" fmla="*/ 696353 h 2128862"/>
              <a:gd name="connsiteX19334" fmla="*/ 1618276 w 2482948"/>
              <a:gd name="connsiteY19334" fmla="*/ 682844 h 2128862"/>
              <a:gd name="connsiteX19335" fmla="*/ 1618971 w 2482948"/>
              <a:gd name="connsiteY19335" fmla="*/ 681807 h 2128862"/>
              <a:gd name="connsiteX19336" fmla="*/ 1621941 w 2482948"/>
              <a:gd name="connsiteY19336" fmla="*/ 677378 h 2128862"/>
              <a:gd name="connsiteX19337" fmla="*/ 1617360 w 2482948"/>
              <a:gd name="connsiteY19337" fmla="*/ 676649 h 2128862"/>
              <a:gd name="connsiteX19338" fmla="*/ 789576 w 2482948"/>
              <a:gd name="connsiteY19338" fmla="*/ 675789 h 2128862"/>
              <a:gd name="connsiteX19339" fmla="*/ 789345 w 2482948"/>
              <a:gd name="connsiteY19339" fmla="*/ 676080 h 2128862"/>
              <a:gd name="connsiteX19340" fmla="*/ 791019 w 2482948"/>
              <a:gd name="connsiteY19340" fmla="*/ 677358 h 2128862"/>
              <a:gd name="connsiteX19341" fmla="*/ 791986 w 2482948"/>
              <a:gd name="connsiteY19341" fmla="*/ 678096 h 2128862"/>
              <a:gd name="connsiteX19342" fmla="*/ 793398 w 2482948"/>
              <a:gd name="connsiteY19342" fmla="*/ 679173 h 2128862"/>
              <a:gd name="connsiteX19343" fmla="*/ 795629 w 2482948"/>
              <a:gd name="connsiteY19343" fmla="*/ 679746 h 2128862"/>
              <a:gd name="connsiteX19344" fmla="*/ 796615 w 2482948"/>
              <a:gd name="connsiteY19344" fmla="*/ 680000 h 2128862"/>
              <a:gd name="connsiteX19345" fmla="*/ 797478 w 2482948"/>
              <a:gd name="connsiteY19345" fmla="*/ 680221 h 2128862"/>
              <a:gd name="connsiteX19346" fmla="*/ 792235 w 2482948"/>
              <a:gd name="connsiteY19346" fmla="*/ 676448 h 2128862"/>
              <a:gd name="connsiteX19347" fmla="*/ 789867 w 2482948"/>
              <a:gd name="connsiteY19347" fmla="*/ 675861 h 2128862"/>
              <a:gd name="connsiteX19348" fmla="*/ 1984041 w 2482948"/>
              <a:gd name="connsiteY19348" fmla="*/ 675685 h 2128862"/>
              <a:gd name="connsiteX19349" fmla="*/ 1983450 w 2482948"/>
              <a:gd name="connsiteY19349" fmla="*/ 676225 h 2128862"/>
              <a:gd name="connsiteX19350" fmla="*/ 1983447 w 2482948"/>
              <a:gd name="connsiteY19350" fmla="*/ 676228 h 2128862"/>
              <a:gd name="connsiteX19351" fmla="*/ 1984963 w 2482948"/>
              <a:gd name="connsiteY19351" fmla="*/ 677062 h 2128862"/>
              <a:gd name="connsiteX19352" fmla="*/ 1985326 w 2482948"/>
              <a:gd name="connsiteY19352" fmla="*/ 677349 h 2128862"/>
              <a:gd name="connsiteX19353" fmla="*/ 1986309 w 2482948"/>
              <a:gd name="connsiteY19353" fmla="*/ 677107 h 2128862"/>
              <a:gd name="connsiteX19354" fmla="*/ 1986257 w 2482948"/>
              <a:gd name="connsiteY19354" fmla="*/ 677074 h 2128862"/>
              <a:gd name="connsiteX19355" fmla="*/ 1985940 w 2482948"/>
              <a:gd name="connsiteY19355" fmla="*/ 676876 h 2128862"/>
              <a:gd name="connsiteX19356" fmla="*/ 671892 w 2482948"/>
              <a:gd name="connsiteY19356" fmla="*/ 675582 h 2128862"/>
              <a:gd name="connsiteX19357" fmla="*/ 668237 w 2482948"/>
              <a:gd name="connsiteY19357" fmla="*/ 679701 h 2128862"/>
              <a:gd name="connsiteX19358" fmla="*/ 673994 w 2482948"/>
              <a:gd name="connsiteY19358" fmla="*/ 685030 h 2128862"/>
              <a:gd name="connsiteX19359" fmla="*/ 674210 w 2482948"/>
              <a:gd name="connsiteY19359" fmla="*/ 685230 h 2128862"/>
              <a:gd name="connsiteX19360" fmla="*/ 674231 w 2482948"/>
              <a:gd name="connsiteY19360" fmla="*/ 685249 h 2128862"/>
              <a:gd name="connsiteX19361" fmla="*/ 674400 w 2482948"/>
              <a:gd name="connsiteY19361" fmla="*/ 682591 h 2128862"/>
              <a:gd name="connsiteX19362" fmla="*/ 674708 w 2482948"/>
              <a:gd name="connsiteY19362" fmla="*/ 677726 h 2128862"/>
              <a:gd name="connsiteX19363" fmla="*/ 2290642 w 2482948"/>
              <a:gd name="connsiteY19363" fmla="*/ 675480 h 2128862"/>
              <a:gd name="connsiteX19364" fmla="*/ 2285841 w 2482948"/>
              <a:gd name="connsiteY19364" fmla="*/ 677719 h 2128862"/>
              <a:gd name="connsiteX19365" fmla="*/ 2283630 w 2482948"/>
              <a:gd name="connsiteY19365" fmla="*/ 678751 h 2128862"/>
              <a:gd name="connsiteX19366" fmla="*/ 2284758 w 2482948"/>
              <a:gd name="connsiteY19366" fmla="*/ 680731 h 2128862"/>
              <a:gd name="connsiteX19367" fmla="*/ 2286535 w 2482948"/>
              <a:gd name="connsiteY19367" fmla="*/ 689123 h 2128862"/>
              <a:gd name="connsiteX19368" fmla="*/ 2293487 w 2482948"/>
              <a:gd name="connsiteY19368" fmla="*/ 685023 h 2128862"/>
              <a:gd name="connsiteX19369" fmla="*/ 2295055 w 2482948"/>
              <a:gd name="connsiteY19369" fmla="*/ 684098 h 2128862"/>
              <a:gd name="connsiteX19370" fmla="*/ 2293119 w 2482948"/>
              <a:gd name="connsiteY19370" fmla="*/ 679498 h 2128862"/>
              <a:gd name="connsiteX19371" fmla="*/ 2319956 w 2482948"/>
              <a:gd name="connsiteY19371" fmla="*/ 675334 h 2128862"/>
              <a:gd name="connsiteX19372" fmla="*/ 2312985 w 2482948"/>
              <a:gd name="connsiteY19372" fmla="*/ 679329 h 2128862"/>
              <a:gd name="connsiteX19373" fmla="*/ 2313008 w 2482948"/>
              <a:gd name="connsiteY19373" fmla="*/ 679377 h 2128862"/>
              <a:gd name="connsiteX19374" fmla="*/ 2313026 w 2482948"/>
              <a:gd name="connsiteY19374" fmla="*/ 679415 h 2128862"/>
              <a:gd name="connsiteX19375" fmla="*/ 2317161 w 2482948"/>
              <a:gd name="connsiteY19375" fmla="*/ 685617 h 2128862"/>
              <a:gd name="connsiteX19376" fmla="*/ 2323665 w 2482948"/>
              <a:gd name="connsiteY19376" fmla="*/ 681079 h 2128862"/>
              <a:gd name="connsiteX19377" fmla="*/ 2098009 w 2482948"/>
              <a:gd name="connsiteY19377" fmla="*/ 674743 h 2128862"/>
              <a:gd name="connsiteX19378" fmla="*/ 2097994 w 2482948"/>
              <a:gd name="connsiteY19378" fmla="*/ 674751 h 2128862"/>
              <a:gd name="connsiteX19379" fmla="*/ 2097838 w 2482948"/>
              <a:gd name="connsiteY19379" fmla="*/ 674837 h 2128862"/>
              <a:gd name="connsiteX19380" fmla="*/ 2096797 w 2482948"/>
              <a:gd name="connsiteY19380" fmla="*/ 675409 h 2128862"/>
              <a:gd name="connsiteX19381" fmla="*/ 2107639 w 2482948"/>
              <a:gd name="connsiteY19381" fmla="*/ 677776 h 2128862"/>
              <a:gd name="connsiteX19382" fmla="*/ 2005644 w 2482948"/>
              <a:gd name="connsiteY19382" fmla="*/ 674489 h 2128862"/>
              <a:gd name="connsiteX19383" fmla="*/ 2005029 w 2482948"/>
              <a:gd name="connsiteY19383" fmla="*/ 675583 h 2128862"/>
              <a:gd name="connsiteX19384" fmla="*/ 2005443 w 2482948"/>
              <a:gd name="connsiteY19384" fmla="*/ 675828 h 2128862"/>
              <a:gd name="connsiteX19385" fmla="*/ 2006468 w 2482948"/>
              <a:gd name="connsiteY19385" fmla="*/ 676433 h 2128862"/>
              <a:gd name="connsiteX19386" fmla="*/ 2006473 w 2482948"/>
              <a:gd name="connsiteY19386" fmla="*/ 676434 h 2128862"/>
              <a:gd name="connsiteX19387" fmla="*/ 2006510 w 2482948"/>
              <a:gd name="connsiteY19387" fmla="*/ 676436 h 2128862"/>
              <a:gd name="connsiteX19388" fmla="*/ 2007435 w 2482948"/>
              <a:gd name="connsiteY19388" fmla="*/ 675351 h 2128862"/>
              <a:gd name="connsiteX19389" fmla="*/ 2006240 w 2482948"/>
              <a:gd name="connsiteY19389" fmla="*/ 674776 h 2128862"/>
              <a:gd name="connsiteX19390" fmla="*/ 2005935 w 2482948"/>
              <a:gd name="connsiteY19390" fmla="*/ 674629 h 2128862"/>
              <a:gd name="connsiteX19391" fmla="*/ 767740 w 2482948"/>
              <a:gd name="connsiteY19391" fmla="*/ 673904 h 2128862"/>
              <a:gd name="connsiteX19392" fmla="*/ 767653 w 2482948"/>
              <a:gd name="connsiteY19392" fmla="*/ 674003 h 2128862"/>
              <a:gd name="connsiteX19393" fmla="*/ 767671 w 2482948"/>
              <a:gd name="connsiteY19393" fmla="*/ 674006 h 2128862"/>
              <a:gd name="connsiteX19394" fmla="*/ 767928 w 2482948"/>
              <a:gd name="connsiteY19394" fmla="*/ 674050 h 2128862"/>
              <a:gd name="connsiteX19395" fmla="*/ 767817 w 2482948"/>
              <a:gd name="connsiteY19395" fmla="*/ 673964 h 2128862"/>
              <a:gd name="connsiteX19396" fmla="*/ 1066112 w 2482948"/>
              <a:gd name="connsiteY19396" fmla="*/ 673777 h 2128862"/>
              <a:gd name="connsiteX19397" fmla="*/ 1066004 w 2482948"/>
              <a:gd name="connsiteY19397" fmla="*/ 673795 h 2128862"/>
              <a:gd name="connsiteX19398" fmla="*/ 1057922 w 2482948"/>
              <a:gd name="connsiteY19398" fmla="*/ 675190 h 2128862"/>
              <a:gd name="connsiteX19399" fmla="*/ 1062237 w 2482948"/>
              <a:gd name="connsiteY19399" fmla="*/ 682415 h 2128862"/>
              <a:gd name="connsiteX19400" fmla="*/ 1062704 w 2482948"/>
              <a:gd name="connsiteY19400" fmla="*/ 683703 h 2128862"/>
              <a:gd name="connsiteX19401" fmla="*/ 1068944 w 2482948"/>
              <a:gd name="connsiteY19401" fmla="*/ 682952 h 2128862"/>
              <a:gd name="connsiteX19402" fmla="*/ 2213431 w 2482948"/>
              <a:gd name="connsiteY19402" fmla="*/ 673762 h 2128862"/>
              <a:gd name="connsiteX19403" fmla="*/ 2207510 w 2482948"/>
              <a:gd name="connsiteY19403" fmla="*/ 675821 h 2128862"/>
              <a:gd name="connsiteX19404" fmla="*/ 2202915 w 2482948"/>
              <a:gd name="connsiteY19404" fmla="*/ 677069 h 2128862"/>
              <a:gd name="connsiteX19405" fmla="*/ 2204334 w 2482948"/>
              <a:gd name="connsiteY19405" fmla="*/ 686940 h 2128862"/>
              <a:gd name="connsiteX19406" fmla="*/ 2204263 w 2482948"/>
              <a:gd name="connsiteY19406" fmla="*/ 690385 h 2128862"/>
              <a:gd name="connsiteX19407" fmla="*/ 2204259 w 2482948"/>
              <a:gd name="connsiteY19407" fmla="*/ 690598 h 2128862"/>
              <a:gd name="connsiteX19408" fmla="*/ 2206407 w 2482948"/>
              <a:gd name="connsiteY19408" fmla="*/ 689610 h 2128862"/>
              <a:gd name="connsiteX19409" fmla="*/ 2209026 w 2482948"/>
              <a:gd name="connsiteY19409" fmla="*/ 689610 h 2128862"/>
              <a:gd name="connsiteX19410" fmla="*/ 2214272 w 2482948"/>
              <a:gd name="connsiteY19410" fmla="*/ 687915 h 2128862"/>
              <a:gd name="connsiteX19411" fmla="*/ 2213489 w 2482948"/>
              <a:gd name="connsiteY19411" fmla="*/ 674068 h 2128862"/>
              <a:gd name="connsiteX19412" fmla="*/ 2213479 w 2482948"/>
              <a:gd name="connsiteY19412" fmla="*/ 674017 h 2128862"/>
              <a:gd name="connsiteX19413" fmla="*/ 2059786 w 2482948"/>
              <a:gd name="connsiteY19413" fmla="*/ 673437 h 2128862"/>
              <a:gd name="connsiteX19414" fmla="*/ 2059289 w 2482948"/>
              <a:gd name="connsiteY19414" fmla="*/ 674841 h 2128862"/>
              <a:gd name="connsiteX19415" fmla="*/ 2058605 w 2482948"/>
              <a:gd name="connsiteY19415" fmla="*/ 676770 h 2128862"/>
              <a:gd name="connsiteX19416" fmla="*/ 2058215 w 2482948"/>
              <a:gd name="connsiteY19416" fmla="*/ 677872 h 2128862"/>
              <a:gd name="connsiteX19417" fmla="*/ 2058000 w 2482948"/>
              <a:gd name="connsiteY19417" fmla="*/ 678511 h 2128862"/>
              <a:gd name="connsiteX19418" fmla="*/ 2059145 w 2482948"/>
              <a:gd name="connsiteY19418" fmla="*/ 678854 h 2128862"/>
              <a:gd name="connsiteX19419" fmla="*/ 2065734 w 2482948"/>
              <a:gd name="connsiteY19419" fmla="*/ 680445 h 2128862"/>
              <a:gd name="connsiteX19420" fmla="*/ 2071206 w 2482948"/>
              <a:gd name="connsiteY19420" fmla="*/ 681097 h 2128862"/>
              <a:gd name="connsiteX19421" fmla="*/ 2072531 w 2482948"/>
              <a:gd name="connsiteY19421" fmla="*/ 676596 h 2128862"/>
              <a:gd name="connsiteX19422" fmla="*/ 2068934 w 2482948"/>
              <a:gd name="connsiteY19422" fmla="*/ 675684 h 2128862"/>
              <a:gd name="connsiteX19423" fmla="*/ 2061074 w 2482948"/>
              <a:gd name="connsiteY19423" fmla="*/ 673753 h 2128862"/>
              <a:gd name="connsiteX19424" fmla="*/ 1990416 w 2482948"/>
              <a:gd name="connsiteY19424" fmla="*/ 673383 h 2128862"/>
              <a:gd name="connsiteX19425" fmla="*/ 1989188 w 2482948"/>
              <a:gd name="connsiteY19425" fmla="*/ 673537 h 2128862"/>
              <a:gd name="connsiteX19426" fmla="*/ 1989927 w 2482948"/>
              <a:gd name="connsiteY19426" fmla="*/ 673892 h 2128862"/>
              <a:gd name="connsiteX19427" fmla="*/ 1992559 w 2482948"/>
              <a:gd name="connsiteY19427" fmla="*/ 675708 h 2128862"/>
              <a:gd name="connsiteX19428" fmla="*/ 1993878 w 2482948"/>
              <a:gd name="connsiteY19428" fmla="*/ 675776 h 2128862"/>
              <a:gd name="connsiteX19429" fmla="*/ 1994693 w 2482948"/>
              <a:gd name="connsiteY19429" fmla="*/ 675819 h 2128862"/>
              <a:gd name="connsiteX19430" fmla="*/ 1991857 w 2482948"/>
              <a:gd name="connsiteY19430" fmla="*/ 674167 h 2128862"/>
              <a:gd name="connsiteX19431" fmla="*/ 728135 w 2482948"/>
              <a:gd name="connsiteY19431" fmla="*/ 673340 h 2128862"/>
              <a:gd name="connsiteX19432" fmla="*/ 727025 w 2482948"/>
              <a:gd name="connsiteY19432" fmla="*/ 673536 h 2128862"/>
              <a:gd name="connsiteX19433" fmla="*/ 727535 w 2482948"/>
              <a:gd name="connsiteY19433" fmla="*/ 674494 h 2128862"/>
              <a:gd name="connsiteX19434" fmla="*/ 732464 w 2482948"/>
              <a:gd name="connsiteY19434" fmla="*/ 674238 h 2128862"/>
              <a:gd name="connsiteX19435" fmla="*/ 2260444 w 2482948"/>
              <a:gd name="connsiteY19435" fmla="*/ 672970 h 2128862"/>
              <a:gd name="connsiteX19436" fmla="*/ 2254934 w 2482948"/>
              <a:gd name="connsiteY19436" fmla="*/ 675294 h 2128862"/>
              <a:gd name="connsiteX19437" fmla="*/ 2250356 w 2482948"/>
              <a:gd name="connsiteY19437" fmla="*/ 677226 h 2128862"/>
              <a:gd name="connsiteX19438" fmla="*/ 2250970 w 2482948"/>
              <a:gd name="connsiteY19438" fmla="*/ 681683 h 2128862"/>
              <a:gd name="connsiteX19439" fmla="*/ 2251953 w 2482948"/>
              <a:gd name="connsiteY19439" fmla="*/ 685077 h 2128862"/>
              <a:gd name="connsiteX19440" fmla="*/ 2253008 w 2482948"/>
              <a:gd name="connsiteY19440" fmla="*/ 688716 h 2128862"/>
              <a:gd name="connsiteX19441" fmla="*/ 2263849 w 2482948"/>
              <a:gd name="connsiteY19441" fmla="*/ 683295 h 2128862"/>
              <a:gd name="connsiteX19442" fmla="*/ 2261338 w 2482948"/>
              <a:gd name="connsiteY19442" fmla="*/ 675681 h 2128862"/>
              <a:gd name="connsiteX19443" fmla="*/ 769015 w 2482948"/>
              <a:gd name="connsiteY19443" fmla="*/ 672454 h 2128862"/>
              <a:gd name="connsiteX19444" fmla="*/ 768870 w 2482948"/>
              <a:gd name="connsiteY19444" fmla="*/ 672619 h 2128862"/>
              <a:gd name="connsiteX19445" fmla="*/ 768591 w 2482948"/>
              <a:gd name="connsiteY19445" fmla="*/ 672935 h 2128862"/>
              <a:gd name="connsiteX19446" fmla="*/ 769131 w 2482948"/>
              <a:gd name="connsiteY19446" fmla="*/ 673493 h 2128862"/>
              <a:gd name="connsiteX19447" fmla="*/ 770020 w 2482948"/>
              <a:gd name="connsiteY19447" fmla="*/ 674410 h 2128862"/>
              <a:gd name="connsiteX19448" fmla="*/ 781970 w 2482948"/>
              <a:gd name="connsiteY19448" fmla="*/ 676468 h 2128862"/>
              <a:gd name="connsiteX19449" fmla="*/ 778580 w 2482948"/>
              <a:gd name="connsiteY19449" fmla="*/ 673870 h 2128862"/>
              <a:gd name="connsiteX19450" fmla="*/ 777753 w 2482948"/>
              <a:gd name="connsiteY19450" fmla="*/ 673747 h 2128862"/>
              <a:gd name="connsiteX19451" fmla="*/ 777252 w 2482948"/>
              <a:gd name="connsiteY19451" fmla="*/ 673673 h 2128862"/>
              <a:gd name="connsiteX19452" fmla="*/ 2025027 w 2482948"/>
              <a:gd name="connsiteY19452" fmla="*/ 672390 h 2128862"/>
              <a:gd name="connsiteX19453" fmla="*/ 2023495 w 2482948"/>
              <a:gd name="connsiteY19453" fmla="*/ 675625 h 2128862"/>
              <a:gd name="connsiteX19454" fmla="*/ 2024701 w 2482948"/>
              <a:gd name="connsiteY19454" fmla="*/ 676028 h 2128862"/>
              <a:gd name="connsiteX19455" fmla="*/ 2027279 w 2482948"/>
              <a:gd name="connsiteY19455" fmla="*/ 676890 h 2128862"/>
              <a:gd name="connsiteX19456" fmla="*/ 2029510 w 2482948"/>
              <a:gd name="connsiteY19456" fmla="*/ 677636 h 2128862"/>
              <a:gd name="connsiteX19457" fmla="*/ 2033821 w 2482948"/>
              <a:gd name="connsiteY19457" fmla="*/ 677861 h 2128862"/>
              <a:gd name="connsiteX19458" fmla="*/ 2034024 w 2482948"/>
              <a:gd name="connsiteY19458" fmla="*/ 677333 h 2128862"/>
              <a:gd name="connsiteX19459" fmla="*/ 2034803 w 2482948"/>
              <a:gd name="connsiteY19459" fmla="*/ 675300 h 2128862"/>
              <a:gd name="connsiteX19460" fmla="*/ 1964748 w 2482948"/>
              <a:gd name="connsiteY19460" fmla="*/ 672361 h 2128862"/>
              <a:gd name="connsiteX19461" fmla="*/ 1941254 w 2482948"/>
              <a:gd name="connsiteY19461" fmla="*/ 714567 h 2128862"/>
              <a:gd name="connsiteX19462" fmla="*/ 1937147 w 2482948"/>
              <a:gd name="connsiteY19462" fmla="*/ 726317 h 2128862"/>
              <a:gd name="connsiteX19463" fmla="*/ 1937179 w 2482948"/>
              <a:gd name="connsiteY19463" fmla="*/ 726270 h 2128862"/>
              <a:gd name="connsiteX19464" fmla="*/ 1960117 w 2482948"/>
              <a:gd name="connsiteY19464" fmla="*/ 692128 h 2128862"/>
              <a:gd name="connsiteX19465" fmla="*/ 1962329 w 2482948"/>
              <a:gd name="connsiteY19465" fmla="*/ 689662 h 2128862"/>
              <a:gd name="connsiteX19466" fmla="*/ 1961936 w 2482948"/>
              <a:gd name="connsiteY19466" fmla="*/ 681612 h 2128862"/>
              <a:gd name="connsiteX19467" fmla="*/ 1961936 w 2482948"/>
              <a:gd name="connsiteY19467" fmla="*/ 679820 h 2128862"/>
              <a:gd name="connsiteX19468" fmla="*/ 1965438 w 2482948"/>
              <a:gd name="connsiteY19468" fmla="*/ 673890 h 2128862"/>
              <a:gd name="connsiteX19469" fmla="*/ 1651845 w 2482948"/>
              <a:gd name="connsiteY19469" fmla="*/ 672198 h 2128862"/>
              <a:gd name="connsiteX19470" fmla="*/ 1647226 w 2482948"/>
              <a:gd name="connsiteY19470" fmla="*/ 673517 h 2128862"/>
              <a:gd name="connsiteX19471" fmla="*/ 1644936 w 2482948"/>
              <a:gd name="connsiteY19471" fmla="*/ 675684 h 2128862"/>
              <a:gd name="connsiteX19472" fmla="*/ 1642168 w 2482948"/>
              <a:gd name="connsiteY19472" fmla="*/ 676228 h 2128862"/>
              <a:gd name="connsiteX19473" fmla="*/ 1629306 w 2482948"/>
              <a:gd name="connsiteY19473" fmla="*/ 696982 h 2128862"/>
              <a:gd name="connsiteX19474" fmla="*/ 1625070 w 2482948"/>
              <a:gd name="connsiteY19474" fmla="*/ 704969 h 2128862"/>
              <a:gd name="connsiteX19475" fmla="*/ 1603921 w 2482948"/>
              <a:gd name="connsiteY19475" fmla="*/ 744844 h 2128862"/>
              <a:gd name="connsiteX19476" fmla="*/ 1583787 w 2482948"/>
              <a:gd name="connsiteY19476" fmla="*/ 789651 h 2128862"/>
              <a:gd name="connsiteX19477" fmla="*/ 1578631 w 2482948"/>
              <a:gd name="connsiteY19477" fmla="*/ 801125 h 2128862"/>
              <a:gd name="connsiteX19478" fmla="*/ 1567604 w 2482948"/>
              <a:gd name="connsiteY19478" fmla="*/ 830490 h 2128862"/>
              <a:gd name="connsiteX19479" fmla="*/ 1570723 w 2482948"/>
              <a:gd name="connsiteY19479" fmla="*/ 832389 h 2128862"/>
              <a:gd name="connsiteX19480" fmla="*/ 1574666 w 2482948"/>
              <a:gd name="connsiteY19480" fmla="*/ 836573 h 2128862"/>
              <a:gd name="connsiteX19481" fmla="*/ 1576828 w 2482948"/>
              <a:gd name="connsiteY19481" fmla="*/ 830534 h 2128862"/>
              <a:gd name="connsiteX19482" fmla="*/ 1580016 w 2482948"/>
              <a:gd name="connsiteY19482" fmla="*/ 821632 h 2128862"/>
              <a:gd name="connsiteX19483" fmla="*/ 1582354 w 2482948"/>
              <a:gd name="connsiteY19483" fmla="*/ 815103 h 2128862"/>
              <a:gd name="connsiteX19484" fmla="*/ 1600103 w 2482948"/>
              <a:gd name="connsiteY19484" fmla="*/ 773311 h 2128862"/>
              <a:gd name="connsiteX19485" fmla="*/ 1607366 w 2482948"/>
              <a:gd name="connsiteY19485" fmla="*/ 756208 h 2128862"/>
              <a:gd name="connsiteX19486" fmla="*/ 1617386 w 2482948"/>
              <a:gd name="connsiteY19486" fmla="*/ 736065 h 2128862"/>
              <a:gd name="connsiteX19487" fmla="*/ 1632357 w 2482948"/>
              <a:gd name="connsiteY19487" fmla="*/ 705968 h 2128862"/>
              <a:gd name="connsiteX19488" fmla="*/ 1646436 w 2482948"/>
              <a:gd name="connsiteY19488" fmla="*/ 681570 h 2128862"/>
              <a:gd name="connsiteX19489" fmla="*/ 1076349 w 2482948"/>
              <a:gd name="connsiteY19489" fmla="*/ 672010 h 2128862"/>
              <a:gd name="connsiteX19490" fmla="*/ 1075269 w 2482948"/>
              <a:gd name="connsiteY19490" fmla="*/ 672196 h 2128862"/>
              <a:gd name="connsiteX19491" fmla="*/ 1075164 w 2482948"/>
              <a:gd name="connsiteY19491" fmla="*/ 672214 h 2128862"/>
              <a:gd name="connsiteX19492" fmla="*/ 1071116 w 2482948"/>
              <a:gd name="connsiteY19492" fmla="*/ 672913 h 2128862"/>
              <a:gd name="connsiteX19493" fmla="*/ 1073311 w 2482948"/>
              <a:gd name="connsiteY19493" fmla="*/ 679940 h 2128862"/>
              <a:gd name="connsiteX19494" fmla="*/ 1074060 w 2482948"/>
              <a:gd name="connsiteY19494" fmla="*/ 682337 h 2128862"/>
              <a:gd name="connsiteX19495" fmla="*/ 1076847 w 2482948"/>
              <a:gd name="connsiteY19495" fmla="*/ 682001 h 2128862"/>
              <a:gd name="connsiteX19496" fmla="*/ 1076893 w 2482948"/>
              <a:gd name="connsiteY19496" fmla="*/ 681996 h 2128862"/>
              <a:gd name="connsiteX19497" fmla="*/ 1078957 w 2482948"/>
              <a:gd name="connsiteY19497" fmla="*/ 681747 h 2128862"/>
              <a:gd name="connsiteX19498" fmla="*/ 1078411 w 2482948"/>
              <a:gd name="connsiteY19498" fmla="*/ 679708 h 2128862"/>
              <a:gd name="connsiteX19499" fmla="*/ 675072 w 2482948"/>
              <a:gd name="connsiteY19499" fmla="*/ 671998 h 2128862"/>
              <a:gd name="connsiteX19500" fmla="*/ 674611 w 2482948"/>
              <a:gd name="connsiteY19500" fmla="*/ 672517 h 2128862"/>
              <a:gd name="connsiteX19501" fmla="*/ 675019 w 2482948"/>
              <a:gd name="connsiteY19501" fmla="*/ 672827 h 2128862"/>
              <a:gd name="connsiteX19502" fmla="*/ 675040 w 2482948"/>
              <a:gd name="connsiteY19502" fmla="*/ 672496 h 2128862"/>
              <a:gd name="connsiteX19503" fmla="*/ 675052 w 2482948"/>
              <a:gd name="connsiteY19503" fmla="*/ 672300 h 2128862"/>
              <a:gd name="connsiteX19504" fmla="*/ 2053701 w 2482948"/>
              <a:gd name="connsiteY19504" fmla="*/ 671942 h 2128862"/>
              <a:gd name="connsiteX19505" fmla="*/ 2047137 w 2482948"/>
              <a:gd name="connsiteY19505" fmla="*/ 675259 h 2128862"/>
              <a:gd name="connsiteX19506" fmla="*/ 2053141 w 2482948"/>
              <a:gd name="connsiteY19506" fmla="*/ 677056 h 2128862"/>
              <a:gd name="connsiteX19507" fmla="*/ 2053284 w 2482948"/>
              <a:gd name="connsiteY19507" fmla="*/ 676632 h 2128862"/>
              <a:gd name="connsiteX19508" fmla="*/ 2053389 w 2482948"/>
              <a:gd name="connsiteY19508" fmla="*/ 676321 h 2128862"/>
              <a:gd name="connsiteX19509" fmla="*/ 2054833 w 2482948"/>
              <a:gd name="connsiteY19509" fmla="*/ 672220 h 2128862"/>
              <a:gd name="connsiteX19510" fmla="*/ 828007 w 2482948"/>
              <a:gd name="connsiteY19510" fmla="*/ 671844 h 2128862"/>
              <a:gd name="connsiteX19511" fmla="*/ 827915 w 2482948"/>
              <a:gd name="connsiteY19511" fmla="*/ 671964 h 2128862"/>
              <a:gd name="connsiteX19512" fmla="*/ 827938 w 2482948"/>
              <a:gd name="connsiteY19512" fmla="*/ 671969 h 2128862"/>
              <a:gd name="connsiteX19513" fmla="*/ 828202 w 2482948"/>
              <a:gd name="connsiteY19513" fmla="*/ 672026 h 2128862"/>
              <a:gd name="connsiteX19514" fmla="*/ 828688 w 2482948"/>
              <a:gd name="connsiteY19514" fmla="*/ 672131 h 2128862"/>
              <a:gd name="connsiteX19515" fmla="*/ 828806 w 2482948"/>
              <a:gd name="connsiteY19515" fmla="*/ 671984 h 2128862"/>
              <a:gd name="connsiteX19516" fmla="*/ 651632 w 2482948"/>
              <a:gd name="connsiteY19516" fmla="*/ 671407 h 2128862"/>
              <a:gd name="connsiteX19517" fmla="*/ 650043 w 2482948"/>
              <a:gd name="connsiteY19517" fmla="*/ 673202 h 2128862"/>
              <a:gd name="connsiteX19518" fmla="*/ 648746 w 2482948"/>
              <a:gd name="connsiteY19518" fmla="*/ 674667 h 2128862"/>
              <a:gd name="connsiteX19519" fmla="*/ 649652 w 2482948"/>
              <a:gd name="connsiteY19519" fmla="*/ 676030 h 2128862"/>
              <a:gd name="connsiteX19520" fmla="*/ 652341 w 2482948"/>
              <a:gd name="connsiteY19520" fmla="*/ 680072 h 2128862"/>
              <a:gd name="connsiteX19521" fmla="*/ 656192 w 2482948"/>
              <a:gd name="connsiteY19521" fmla="*/ 685860 h 2128862"/>
              <a:gd name="connsiteX19522" fmla="*/ 661190 w 2482948"/>
              <a:gd name="connsiteY19522" fmla="*/ 680227 h 2128862"/>
              <a:gd name="connsiteX19523" fmla="*/ 1602298 w 2482948"/>
              <a:gd name="connsiteY19523" fmla="*/ 670961 h 2128862"/>
              <a:gd name="connsiteX19524" fmla="*/ 1580603 w 2482948"/>
              <a:gd name="connsiteY19524" fmla="*/ 703871 h 2128862"/>
              <a:gd name="connsiteX19525" fmla="*/ 1554190 w 2482948"/>
              <a:gd name="connsiteY19525" fmla="*/ 752243 h 2128862"/>
              <a:gd name="connsiteX19526" fmla="*/ 1529559 w 2482948"/>
              <a:gd name="connsiteY19526" fmla="*/ 807650 h 2128862"/>
              <a:gd name="connsiteX19527" fmla="*/ 1531034 w 2482948"/>
              <a:gd name="connsiteY19527" fmla="*/ 808219 h 2128862"/>
              <a:gd name="connsiteX19528" fmla="*/ 1538383 w 2482948"/>
              <a:gd name="connsiteY19528" fmla="*/ 812694 h 2128862"/>
              <a:gd name="connsiteX19529" fmla="*/ 1538895 w 2482948"/>
              <a:gd name="connsiteY19529" fmla="*/ 813006 h 2128862"/>
              <a:gd name="connsiteX19530" fmla="*/ 1558896 w 2482948"/>
              <a:gd name="connsiteY19530" fmla="*/ 765464 h 2128862"/>
              <a:gd name="connsiteX19531" fmla="*/ 1584975 w 2482948"/>
              <a:gd name="connsiteY19531" fmla="*/ 714427 h 2128862"/>
              <a:gd name="connsiteX19532" fmla="*/ 1609617 w 2482948"/>
              <a:gd name="connsiteY19532" fmla="*/ 674125 h 2128862"/>
              <a:gd name="connsiteX19533" fmla="*/ 1606482 w 2482948"/>
              <a:gd name="connsiteY19533" fmla="*/ 672769 h 2128862"/>
              <a:gd name="connsiteX19534" fmla="*/ 758031 w 2482948"/>
              <a:gd name="connsiteY19534" fmla="*/ 670827 h 2128862"/>
              <a:gd name="connsiteX19535" fmla="*/ 762524 w 2482948"/>
              <a:gd name="connsiteY19535" fmla="*/ 672637 h 2128862"/>
              <a:gd name="connsiteX19536" fmla="*/ 763412 w 2482948"/>
              <a:gd name="connsiteY19536" fmla="*/ 671624 h 2128862"/>
              <a:gd name="connsiteX19537" fmla="*/ 2011344 w 2482948"/>
              <a:gd name="connsiteY19537" fmla="*/ 670766 h 2128862"/>
              <a:gd name="connsiteX19538" fmla="*/ 2011317 w 2482948"/>
              <a:gd name="connsiteY19538" fmla="*/ 670769 h 2128862"/>
              <a:gd name="connsiteX19539" fmla="*/ 2011150 w 2482948"/>
              <a:gd name="connsiteY19539" fmla="*/ 670790 h 2128862"/>
              <a:gd name="connsiteX19540" fmla="*/ 2009811 w 2482948"/>
              <a:gd name="connsiteY19540" fmla="*/ 670958 h 2128862"/>
              <a:gd name="connsiteX19541" fmla="*/ 2010471 w 2482948"/>
              <a:gd name="connsiteY19541" fmla="*/ 671270 h 2128862"/>
              <a:gd name="connsiteX19542" fmla="*/ 2010816 w 2482948"/>
              <a:gd name="connsiteY19542" fmla="*/ 671386 h 2128862"/>
              <a:gd name="connsiteX19543" fmla="*/ 2163550 w 2482948"/>
              <a:gd name="connsiteY19543" fmla="*/ 670721 h 2128862"/>
              <a:gd name="connsiteX19544" fmla="*/ 2153384 w 2482948"/>
              <a:gd name="connsiteY19544" fmla="*/ 674296 h 2128862"/>
              <a:gd name="connsiteX19545" fmla="*/ 2151439 w 2482948"/>
              <a:gd name="connsiteY19545" fmla="*/ 674980 h 2128862"/>
              <a:gd name="connsiteX19546" fmla="*/ 2150978 w 2482948"/>
              <a:gd name="connsiteY19546" fmla="*/ 675142 h 2128862"/>
              <a:gd name="connsiteX19547" fmla="*/ 2149912 w 2482948"/>
              <a:gd name="connsiteY19547" fmla="*/ 683108 h 2128862"/>
              <a:gd name="connsiteX19548" fmla="*/ 2148623 w 2482948"/>
              <a:gd name="connsiteY19548" fmla="*/ 692749 h 2128862"/>
              <a:gd name="connsiteX19549" fmla="*/ 2148867 w 2482948"/>
              <a:gd name="connsiteY19549" fmla="*/ 693274 h 2128862"/>
              <a:gd name="connsiteX19550" fmla="*/ 2163005 w 2482948"/>
              <a:gd name="connsiteY19550" fmla="*/ 687729 h 2128862"/>
              <a:gd name="connsiteX19551" fmla="*/ 2163318 w 2482948"/>
              <a:gd name="connsiteY19551" fmla="*/ 684469 h 2128862"/>
              <a:gd name="connsiteX19552" fmla="*/ 2300925 w 2482948"/>
              <a:gd name="connsiteY19552" fmla="*/ 670685 h 2128862"/>
              <a:gd name="connsiteX19553" fmla="*/ 2300892 w 2482948"/>
              <a:gd name="connsiteY19553" fmla="*/ 670700 h 2128862"/>
              <a:gd name="connsiteX19554" fmla="*/ 2296143 w 2482948"/>
              <a:gd name="connsiteY19554" fmla="*/ 672915 h 2128862"/>
              <a:gd name="connsiteX19555" fmla="*/ 2298085 w 2482948"/>
              <a:gd name="connsiteY19555" fmla="*/ 677515 h 2128862"/>
              <a:gd name="connsiteX19556" fmla="*/ 2300257 w 2482948"/>
              <a:gd name="connsiteY19556" fmla="*/ 681030 h 2128862"/>
              <a:gd name="connsiteX19557" fmla="*/ 2304262 w 2482948"/>
              <a:gd name="connsiteY19557" fmla="*/ 678668 h 2128862"/>
              <a:gd name="connsiteX19558" fmla="*/ 2305414 w 2482948"/>
              <a:gd name="connsiteY19558" fmla="*/ 677989 h 2128862"/>
              <a:gd name="connsiteX19559" fmla="*/ 2305692 w 2482948"/>
              <a:gd name="connsiteY19559" fmla="*/ 677825 h 2128862"/>
              <a:gd name="connsiteX19560" fmla="*/ 2041085 w 2482948"/>
              <a:gd name="connsiteY19560" fmla="*/ 670196 h 2128862"/>
              <a:gd name="connsiteX19561" fmla="*/ 2040766 w 2482948"/>
              <a:gd name="connsiteY19561" fmla="*/ 671034 h 2128862"/>
              <a:gd name="connsiteX19562" fmla="*/ 2040505 w 2482948"/>
              <a:gd name="connsiteY19562" fmla="*/ 671721 h 2128862"/>
              <a:gd name="connsiteX19563" fmla="*/ 2039974 w 2482948"/>
              <a:gd name="connsiteY19563" fmla="*/ 673114 h 2128862"/>
              <a:gd name="connsiteX19564" fmla="*/ 2041134 w 2482948"/>
              <a:gd name="connsiteY19564" fmla="*/ 673461 h 2128862"/>
              <a:gd name="connsiteX19565" fmla="*/ 2043530 w 2482948"/>
              <a:gd name="connsiteY19565" fmla="*/ 674179 h 2128862"/>
              <a:gd name="connsiteX19566" fmla="*/ 2043759 w 2482948"/>
              <a:gd name="connsiteY19566" fmla="*/ 674062 h 2128862"/>
              <a:gd name="connsiteX19567" fmla="*/ 2044942 w 2482948"/>
              <a:gd name="connsiteY19567" fmla="*/ 673460 h 2128862"/>
              <a:gd name="connsiteX19568" fmla="*/ 2049807 w 2482948"/>
              <a:gd name="connsiteY19568" fmla="*/ 670985 h 2128862"/>
              <a:gd name="connsiteX19569" fmla="*/ 2049601 w 2482948"/>
              <a:gd name="connsiteY19569" fmla="*/ 670935 h 2128862"/>
              <a:gd name="connsiteX19570" fmla="*/ 2048941 w 2482948"/>
              <a:gd name="connsiteY19570" fmla="*/ 670773 h 2128862"/>
              <a:gd name="connsiteX19571" fmla="*/ 2046908 w 2482948"/>
              <a:gd name="connsiteY19571" fmla="*/ 670273 h 2128862"/>
              <a:gd name="connsiteX19572" fmla="*/ 2029720 w 2482948"/>
              <a:gd name="connsiteY19572" fmla="*/ 670044 h 2128862"/>
              <a:gd name="connsiteX19573" fmla="*/ 2036086 w 2482948"/>
              <a:gd name="connsiteY19573" fmla="*/ 671950 h 2128862"/>
              <a:gd name="connsiteX19574" fmla="*/ 2036780 w 2482948"/>
              <a:gd name="connsiteY19574" fmla="*/ 670138 h 2128862"/>
              <a:gd name="connsiteX19575" fmla="*/ 2017135 w 2482948"/>
              <a:gd name="connsiteY19575" fmla="*/ 670042 h 2128862"/>
              <a:gd name="connsiteX19576" fmla="*/ 2017079 w 2482948"/>
              <a:gd name="connsiteY19576" fmla="*/ 670049 h 2128862"/>
              <a:gd name="connsiteX19577" fmla="*/ 2014802 w 2482948"/>
              <a:gd name="connsiteY19577" fmla="*/ 672718 h 2128862"/>
              <a:gd name="connsiteX19578" fmla="*/ 2015436 w 2482948"/>
              <a:gd name="connsiteY19578" fmla="*/ 672930 h 2128862"/>
              <a:gd name="connsiteX19579" fmla="*/ 2015715 w 2482948"/>
              <a:gd name="connsiteY19579" fmla="*/ 673024 h 2128862"/>
              <a:gd name="connsiteX19580" fmla="*/ 2018501 w 2482948"/>
              <a:gd name="connsiteY19580" fmla="*/ 673955 h 2128862"/>
              <a:gd name="connsiteX19581" fmla="*/ 2018686 w 2482948"/>
              <a:gd name="connsiteY19581" fmla="*/ 673567 h 2128862"/>
              <a:gd name="connsiteX19582" fmla="*/ 2019962 w 2482948"/>
              <a:gd name="connsiteY19582" fmla="*/ 670883 h 2128862"/>
              <a:gd name="connsiteX19583" fmla="*/ 2019050 w 2482948"/>
              <a:gd name="connsiteY19583" fmla="*/ 670611 h 2128862"/>
              <a:gd name="connsiteX19584" fmla="*/ 2115786 w 2482948"/>
              <a:gd name="connsiteY19584" fmla="*/ 669717 h 2128862"/>
              <a:gd name="connsiteX19585" fmla="*/ 2115754 w 2482948"/>
              <a:gd name="connsiteY19585" fmla="*/ 669866 h 2128862"/>
              <a:gd name="connsiteX19586" fmla="*/ 2115908 w 2482948"/>
              <a:gd name="connsiteY19586" fmla="*/ 669924 h 2128862"/>
              <a:gd name="connsiteX19587" fmla="*/ 2116207 w 2482948"/>
              <a:gd name="connsiteY19587" fmla="*/ 670037 h 2128862"/>
              <a:gd name="connsiteX19588" fmla="*/ 731913 w 2482948"/>
              <a:gd name="connsiteY19588" fmla="*/ 669427 h 2128862"/>
              <a:gd name="connsiteX19589" fmla="*/ 728397 w 2482948"/>
              <a:gd name="connsiteY19589" fmla="*/ 669814 h 2128862"/>
              <a:gd name="connsiteX19590" fmla="*/ 725345 w 2482948"/>
              <a:gd name="connsiteY19590" fmla="*/ 670150 h 2128862"/>
              <a:gd name="connsiteX19591" fmla="*/ 727123 w 2482948"/>
              <a:gd name="connsiteY19591" fmla="*/ 670005 h 2128862"/>
              <a:gd name="connsiteX19592" fmla="*/ 729042 w 2482948"/>
              <a:gd name="connsiteY19592" fmla="*/ 669849 h 2128862"/>
              <a:gd name="connsiteX19593" fmla="*/ 732026 w 2482948"/>
              <a:gd name="connsiteY19593" fmla="*/ 669606 h 2128862"/>
              <a:gd name="connsiteX19594" fmla="*/ 731992 w 2482948"/>
              <a:gd name="connsiteY19594" fmla="*/ 669551 h 2128862"/>
              <a:gd name="connsiteX19595" fmla="*/ 2079839 w 2482948"/>
              <a:gd name="connsiteY19595" fmla="*/ 669019 h 2128862"/>
              <a:gd name="connsiteX19596" fmla="*/ 2079096 w 2482948"/>
              <a:gd name="connsiteY19596" fmla="*/ 671544 h 2128862"/>
              <a:gd name="connsiteX19597" fmla="*/ 2091229 w 2482948"/>
              <a:gd name="connsiteY19597" fmla="*/ 674193 h 2128862"/>
              <a:gd name="connsiteX19598" fmla="*/ 2092871 w 2482948"/>
              <a:gd name="connsiteY19598" fmla="*/ 673291 h 2128862"/>
              <a:gd name="connsiteX19599" fmla="*/ 2092911 w 2482948"/>
              <a:gd name="connsiteY19599" fmla="*/ 673137 h 2128862"/>
              <a:gd name="connsiteX19600" fmla="*/ 2228084 w 2482948"/>
              <a:gd name="connsiteY19600" fmla="*/ 668664 h 2128862"/>
              <a:gd name="connsiteX19601" fmla="*/ 2219665 w 2482948"/>
              <a:gd name="connsiteY19601" fmla="*/ 671593 h 2128862"/>
              <a:gd name="connsiteX19602" fmla="*/ 2217770 w 2482948"/>
              <a:gd name="connsiteY19602" fmla="*/ 672252 h 2128862"/>
              <a:gd name="connsiteX19603" fmla="*/ 2217811 w 2482948"/>
              <a:gd name="connsiteY19603" fmla="*/ 672990 h 2128862"/>
              <a:gd name="connsiteX19604" fmla="*/ 2220252 w 2482948"/>
              <a:gd name="connsiteY19604" fmla="*/ 685759 h 2128862"/>
              <a:gd name="connsiteX19605" fmla="*/ 2230729 w 2482948"/>
              <a:gd name="connsiteY19605" fmla="*/ 681332 h 2128862"/>
              <a:gd name="connsiteX19606" fmla="*/ 2230484 w 2482948"/>
              <a:gd name="connsiteY19606" fmla="*/ 678751 h 2128862"/>
              <a:gd name="connsiteX19607" fmla="*/ 2272310 w 2482948"/>
              <a:gd name="connsiteY19607" fmla="*/ 667963 h 2128862"/>
              <a:gd name="connsiteX19608" fmla="*/ 2264760 w 2482948"/>
              <a:gd name="connsiteY19608" fmla="*/ 671149 h 2128862"/>
              <a:gd name="connsiteX19609" fmla="*/ 2268050 w 2482948"/>
              <a:gd name="connsiteY19609" fmla="*/ 681195 h 2128862"/>
              <a:gd name="connsiteX19610" fmla="*/ 2272328 w 2482948"/>
              <a:gd name="connsiteY19610" fmla="*/ 679056 h 2128862"/>
              <a:gd name="connsiteX19611" fmla="*/ 2275329 w 2482948"/>
              <a:gd name="connsiteY19611" fmla="*/ 677555 h 2128862"/>
              <a:gd name="connsiteX19612" fmla="*/ 2276807 w 2482948"/>
              <a:gd name="connsiteY19612" fmla="*/ 676816 h 2128862"/>
              <a:gd name="connsiteX19613" fmla="*/ 2275796 w 2482948"/>
              <a:gd name="connsiteY19613" fmla="*/ 674111 h 2128862"/>
              <a:gd name="connsiteX19614" fmla="*/ 1030563 w 2482948"/>
              <a:gd name="connsiteY19614" fmla="*/ 667908 h 2128862"/>
              <a:gd name="connsiteX19615" fmla="*/ 1026566 w 2482948"/>
              <a:gd name="connsiteY19615" fmla="*/ 668845 h 2128862"/>
              <a:gd name="connsiteX19616" fmla="*/ 1025292 w 2482948"/>
              <a:gd name="connsiteY19616" fmla="*/ 669143 h 2128862"/>
              <a:gd name="connsiteX19617" fmla="*/ 1020323 w 2482948"/>
              <a:gd name="connsiteY19617" fmla="*/ 670308 h 2128862"/>
              <a:gd name="connsiteX19618" fmla="*/ 1021640 w 2482948"/>
              <a:gd name="connsiteY19618" fmla="*/ 671506 h 2128862"/>
              <a:gd name="connsiteX19619" fmla="*/ 1023101 w 2482948"/>
              <a:gd name="connsiteY19619" fmla="*/ 672835 h 2128862"/>
              <a:gd name="connsiteX19620" fmla="*/ 1025397 w 2482948"/>
              <a:gd name="connsiteY19620" fmla="*/ 674925 h 2128862"/>
              <a:gd name="connsiteX19621" fmla="*/ 1025891 w 2482948"/>
              <a:gd name="connsiteY19621" fmla="*/ 675760 h 2128862"/>
              <a:gd name="connsiteX19622" fmla="*/ 1034030 w 2482948"/>
              <a:gd name="connsiteY19622" fmla="*/ 674341 h 2128862"/>
              <a:gd name="connsiteX19623" fmla="*/ 1989421 w 2482948"/>
              <a:gd name="connsiteY19623" fmla="*/ 667382 h 2128862"/>
              <a:gd name="connsiteX19624" fmla="*/ 1989285 w 2482948"/>
              <a:gd name="connsiteY19624" fmla="*/ 667508 h 2128862"/>
              <a:gd name="connsiteX19625" fmla="*/ 1990287 w 2482948"/>
              <a:gd name="connsiteY19625" fmla="*/ 667891 h 2128862"/>
              <a:gd name="connsiteX19626" fmla="*/ 1991767 w 2482948"/>
              <a:gd name="connsiteY19626" fmla="*/ 668457 h 2128862"/>
              <a:gd name="connsiteX19627" fmla="*/ 1991976 w 2482948"/>
              <a:gd name="connsiteY19627" fmla="*/ 668384 h 2128862"/>
              <a:gd name="connsiteX19628" fmla="*/ 801522 w 2482948"/>
              <a:gd name="connsiteY19628" fmla="*/ 667208 h 2128862"/>
              <a:gd name="connsiteX19629" fmla="*/ 803017 w 2482948"/>
              <a:gd name="connsiteY19629" fmla="*/ 667573 h 2128862"/>
              <a:gd name="connsiteX19630" fmla="*/ 806190 w 2482948"/>
              <a:gd name="connsiteY19630" fmla="*/ 668348 h 2128862"/>
              <a:gd name="connsiteX19631" fmla="*/ 805490 w 2482948"/>
              <a:gd name="connsiteY19631" fmla="*/ 667902 h 2128862"/>
              <a:gd name="connsiteX19632" fmla="*/ 2111888 w 2482948"/>
              <a:gd name="connsiteY19632" fmla="*/ 667114 h 2128862"/>
              <a:gd name="connsiteX19633" fmla="*/ 2111164 w 2482948"/>
              <a:gd name="connsiteY19633" fmla="*/ 667512 h 2128862"/>
              <a:gd name="connsiteX19634" fmla="*/ 2110498 w 2482948"/>
              <a:gd name="connsiteY19634" fmla="*/ 667878 h 2128862"/>
              <a:gd name="connsiteX19635" fmla="*/ 2111631 w 2482948"/>
              <a:gd name="connsiteY19635" fmla="*/ 668306 h 2128862"/>
              <a:gd name="connsiteX19636" fmla="*/ 2111754 w 2482948"/>
              <a:gd name="connsiteY19636" fmla="*/ 667734 h 2128862"/>
              <a:gd name="connsiteX19637" fmla="*/ 2111755 w 2482948"/>
              <a:gd name="connsiteY19637" fmla="*/ 667731 h 2128862"/>
              <a:gd name="connsiteX19638" fmla="*/ 1920467 w 2482948"/>
              <a:gd name="connsiteY19638" fmla="*/ 666050 h 2128862"/>
              <a:gd name="connsiteX19639" fmla="*/ 1907995 w 2482948"/>
              <a:gd name="connsiteY19639" fmla="*/ 683734 h 2128862"/>
              <a:gd name="connsiteX19640" fmla="*/ 1880683 w 2482948"/>
              <a:gd name="connsiteY19640" fmla="*/ 722462 h 2128862"/>
              <a:gd name="connsiteX19641" fmla="*/ 1888035 w 2482948"/>
              <a:gd name="connsiteY19641" fmla="*/ 726008 h 2128862"/>
              <a:gd name="connsiteX19642" fmla="*/ 1895474 w 2482948"/>
              <a:gd name="connsiteY19642" fmla="*/ 706018 h 2128862"/>
              <a:gd name="connsiteX19643" fmla="*/ 1590218 w 2482948"/>
              <a:gd name="connsiteY19643" fmla="*/ 665740 h 2128862"/>
              <a:gd name="connsiteX19644" fmla="*/ 1582889 w 2482948"/>
              <a:gd name="connsiteY19644" fmla="*/ 676034 h 2128862"/>
              <a:gd name="connsiteX19645" fmla="*/ 1581129 w 2482948"/>
              <a:gd name="connsiteY19645" fmla="*/ 678506 h 2128862"/>
              <a:gd name="connsiteX19646" fmla="*/ 1559622 w 2482948"/>
              <a:gd name="connsiteY19646" fmla="*/ 712645 h 2128862"/>
              <a:gd name="connsiteX19647" fmla="*/ 1549827 w 2482948"/>
              <a:gd name="connsiteY19647" fmla="*/ 729397 h 2128862"/>
              <a:gd name="connsiteX19648" fmla="*/ 1520466 w 2482948"/>
              <a:gd name="connsiteY19648" fmla="*/ 789960 h 2128862"/>
              <a:gd name="connsiteX19649" fmla="*/ 1520463 w 2482948"/>
              <a:gd name="connsiteY19649" fmla="*/ 789966 h 2128862"/>
              <a:gd name="connsiteX19650" fmla="*/ 1520461 w 2482948"/>
              <a:gd name="connsiteY19650" fmla="*/ 789970 h 2128862"/>
              <a:gd name="connsiteX19651" fmla="*/ 1515859 w 2482948"/>
              <a:gd name="connsiteY19651" fmla="*/ 802368 h 2128862"/>
              <a:gd name="connsiteX19652" fmla="*/ 1525415 w 2482948"/>
              <a:gd name="connsiteY19652" fmla="*/ 806052 h 2128862"/>
              <a:gd name="connsiteX19653" fmla="*/ 1525494 w 2482948"/>
              <a:gd name="connsiteY19653" fmla="*/ 805831 h 2128862"/>
              <a:gd name="connsiteX19654" fmla="*/ 1525506 w 2482948"/>
              <a:gd name="connsiteY19654" fmla="*/ 805798 h 2128862"/>
              <a:gd name="connsiteX19655" fmla="*/ 1525602 w 2482948"/>
              <a:gd name="connsiteY19655" fmla="*/ 805528 h 2128862"/>
              <a:gd name="connsiteX19656" fmla="*/ 1550864 w 2482948"/>
              <a:gd name="connsiteY19656" fmla="*/ 748935 h 2128862"/>
              <a:gd name="connsiteX19657" fmla="*/ 1554880 w 2482948"/>
              <a:gd name="connsiteY19657" fmla="*/ 741595 h 2128862"/>
              <a:gd name="connsiteX19658" fmla="*/ 1557402 w 2482948"/>
              <a:gd name="connsiteY19658" fmla="*/ 736088 h 2128862"/>
              <a:gd name="connsiteX19659" fmla="*/ 1564592 w 2482948"/>
              <a:gd name="connsiteY19659" fmla="*/ 723847 h 2128862"/>
              <a:gd name="connsiteX19660" fmla="*/ 1573969 w 2482948"/>
              <a:gd name="connsiteY19660" fmla="*/ 706711 h 2128862"/>
              <a:gd name="connsiteX19661" fmla="*/ 1577354 w 2482948"/>
              <a:gd name="connsiteY19661" fmla="*/ 700524 h 2128862"/>
              <a:gd name="connsiteX19662" fmla="*/ 1579423 w 2482948"/>
              <a:gd name="connsiteY19662" fmla="*/ 697389 h 2128862"/>
              <a:gd name="connsiteX19663" fmla="*/ 1585883 w 2482948"/>
              <a:gd name="connsiteY19663" fmla="*/ 687598 h 2128862"/>
              <a:gd name="connsiteX19664" fmla="*/ 1590811 w 2482948"/>
              <a:gd name="connsiteY19664" fmla="*/ 679207 h 2128862"/>
              <a:gd name="connsiteX19665" fmla="*/ 1596660 w 2482948"/>
              <a:gd name="connsiteY19665" fmla="*/ 671263 h 2128862"/>
              <a:gd name="connsiteX19666" fmla="*/ 1598066 w 2482948"/>
              <a:gd name="connsiteY19666" fmla="*/ 669132 h 2128862"/>
              <a:gd name="connsiteX19667" fmla="*/ 1597501 w 2482948"/>
              <a:gd name="connsiteY19667" fmla="*/ 668888 h 2128862"/>
              <a:gd name="connsiteX19668" fmla="*/ 2028204 w 2482948"/>
              <a:gd name="connsiteY19668" fmla="*/ 665681 h 2128862"/>
              <a:gd name="connsiteX19669" fmla="*/ 2027586 w 2482948"/>
              <a:gd name="connsiteY19669" fmla="*/ 666987 h 2128862"/>
              <a:gd name="connsiteX19670" fmla="*/ 2027435 w 2482948"/>
              <a:gd name="connsiteY19670" fmla="*/ 667306 h 2128862"/>
              <a:gd name="connsiteX19671" fmla="*/ 2034781 w 2482948"/>
              <a:gd name="connsiteY19671" fmla="*/ 667295 h 2128862"/>
              <a:gd name="connsiteX19672" fmla="*/ 2029616 w 2482948"/>
              <a:gd name="connsiteY19672" fmla="*/ 666028 h 2128862"/>
              <a:gd name="connsiteX19673" fmla="*/ 1004664 w 2482948"/>
              <a:gd name="connsiteY19673" fmla="*/ 665643 h 2128862"/>
              <a:gd name="connsiteX19674" fmla="*/ 1005237 w 2482948"/>
              <a:gd name="connsiteY19674" fmla="*/ 666447 h 2128862"/>
              <a:gd name="connsiteX19675" fmla="*/ 1005147 w 2482948"/>
              <a:gd name="connsiteY19675" fmla="*/ 666168 h 2128862"/>
              <a:gd name="connsiteX19676" fmla="*/ 2067011 w 2482948"/>
              <a:gd name="connsiteY19676" fmla="*/ 665218 h 2128862"/>
              <a:gd name="connsiteX19677" fmla="*/ 2061757 w 2482948"/>
              <a:gd name="connsiteY19677" fmla="*/ 667872 h 2128862"/>
              <a:gd name="connsiteX19678" fmla="*/ 2061441 w 2482948"/>
              <a:gd name="connsiteY19678" fmla="*/ 668765 h 2128862"/>
              <a:gd name="connsiteX19679" fmla="*/ 2072797 w 2482948"/>
              <a:gd name="connsiteY19679" fmla="*/ 670168 h 2128862"/>
              <a:gd name="connsiteX19680" fmla="*/ 2074326 w 2482948"/>
              <a:gd name="connsiteY19680" fmla="*/ 670502 h 2128862"/>
              <a:gd name="connsiteX19681" fmla="*/ 2075194 w 2482948"/>
              <a:gd name="connsiteY19681" fmla="*/ 667556 h 2128862"/>
              <a:gd name="connsiteX19682" fmla="*/ 2072106 w 2482948"/>
              <a:gd name="connsiteY19682" fmla="*/ 666583 h 2128862"/>
              <a:gd name="connsiteX19683" fmla="*/ 2179830 w 2482948"/>
              <a:gd name="connsiteY19683" fmla="*/ 664995 h 2128862"/>
              <a:gd name="connsiteX19684" fmla="*/ 2176936 w 2482948"/>
              <a:gd name="connsiteY19684" fmla="*/ 666013 h 2128862"/>
              <a:gd name="connsiteX19685" fmla="*/ 2172517 w 2482948"/>
              <a:gd name="connsiteY19685" fmla="*/ 667567 h 2128862"/>
              <a:gd name="connsiteX19686" fmla="*/ 2169055 w 2482948"/>
              <a:gd name="connsiteY19686" fmla="*/ 668784 h 2128862"/>
              <a:gd name="connsiteX19687" fmla="*/ 2168702 w 2482948"/>
              <a:gd name="connsiteY19687" fmla="*/ 672736 h 2128862"/>
              <a:gd name="connsiteX19688" fmla="*/ 2168865 w 2482948"/>
              <a:gd name="connsiteY19688" fmla="*/ 676516 h 2128862"/>
              <a:gd name="connsiteX19689" fmla="*/ 2167972 w 2482948"/>
              <a:gd name="connsiteY19689" fmla="*/ 685781 h 2128862"/>
              <a:gd name="connsiteX19690" fmla="*/ 2178154 w 2482948"/>
              <a:gd name="connsiteY19690" fmla="*/ 681788 h 2128862"/>
              <a:gd name="connsiteX19691" fmla="*/ 2179400 w 2482948"/>
              <a:gd name="connsiteY19691" fmla="*/ 681300 h 2128862"/>
              <a:gd name="connsiteX19692" fmla="*/ 751373 w 2482948"/>
              <a:gd name="connsiteY19692" fmla="*/ 664986 h 2128862"/>
              <a:gd name="connsiteX19693" fmla="*/ 751030 w 2482948"/>
              <a:gd name="connsiteY19693" fmla="*/ 665370 h 2128862"/>
              <a:gd name="connsiteX19694" fmla="*/ 751035 w 2482948"/>
              <a:gd name="connsiteY19694" fmla="*/ 665378 h 2128862"/>
              <a:gd name="connsiteX19695" fmla="*/ 753849 w 2482948"/>
              <a:gd name="connsiteY19695" fmla="*/ 665777 h 2128862"/>
              <a:gd name="connsiteX19696" fmla="*/ 754517 w 2482948"/>
              <a:gd name="connsiteY19696" fmla="*/ 665871 h 2128862"/>
              <a:gd name="connsiteX19697" fmla="*/ 758049 w 2482948"/>
              <a:gd name="connsiteY19697" fmla="*/ 666371 h 2128862"/>
              <a:gd name="connsiteX19698" fmla="*/ 757768 w 2482948"/>
              <a:gd name="connsiteY19698" fmla="*/ 666153 h 2128862"/>
              <a:gd name="connsiteX19699" fmla="*/ 2400649 w 2482948"/>
              <a:gd name="connsiteY19699" fmla="*/ 664947 h 2128862"/>
              <a:gd name="connsiteX19700" fmla="*/ 2391036 w 2482948"/>
              <a:gd name="connsiteY19700" fmla="*/ 680648 h 2128862"/>
              <a:gd name="connsiteX19701" fmla="*/ 2351936 w 2482948"/>
              <a:gd name="connsiteY19701" fmla="*/ 733830 h 2128862"/>
              <a:gd name="connsiteX19702" fmla="*/ 2356921 w 2482948"/>
              <a:gd name="connsiteY19702" fmla="*/ 747789 h 2128862"/>
              <a:gd name="connsiteX19703" fmla="*/ 2361413 w 2482948"/>
              <a:gd name="connsiteY19703" fmla="*/ 741560 h 2128862"/>
              <a:gd name="connsiteX19704" fmla="*/ 2393931 w 2482948"/>
              <a:gd name="connsiteY19704" fmla="*/ 678717 h 2128862"/>
              <a:gd name="connsiteX19705" fmla="*/ 2313245 w 2482948"/>
              <a:gd name="connsiteY19705" fmla="*/ 664939 h 2128862"/>
              <a:gd name="connsiteX19706" fmla="*/ 2307509 w 2482948"/>
              <a:gd name="connsiteY19706" fmla="*/ 667614 h 2128862"/>
              <a:gd name="connsiteX19707" fmla="*/ 2310871 w 2482948"/>
              <a:gd name="connsiteY19707" fmla="*/ 674807 h 2128862"/>
              <a:gd name="connsiteX19708" fmla="*/ 2317257 w 2482948"/>
              <a:gd name="connsiteY19708" fmla="*/ 671154 h 2128862"/>
              <a:gd name="connsiteX19709" fmla="*/ 657583 w 2482948"/>
              <a:gd name="connsiteY19709" fmla="*/ 664686 h 2128862"/>
              <a:gd name="connsiteX19710" fmla="*/ 655075 w 2482948"/>
              <a:gd name="connsiteY19710" fmla="*/ 667518 h 2128862"/>
              <a:gd name="connsiteX19711" fmla="*/ 658545 w 2482948"/>
              <a:gd name="connsiteY19711" fmla="*/ 670730 h 2128862"/>
              <a:gd name="connsiteX19712" fmla="*/ 664623 w 2482948"/>
              <a:gd name="connsiteY19712" fmla="*/ 676356 h 2128862"/>
              <a:gd name="connsiteX19713" fmla="*/ 664969 w 2482948"/>
              <a:gd name="connsiteY19713" fmla="*/ 675966 h 2128862"/>
              <a:gd name="connsiteX19714" fmla="*/ 667964 w 2482948"/>
              <a:gd name="connsiteY19714" fmla="*/ 672591 h 2128862"/>
              <a:gd name="connsiteX19715" fmla="*/ 660483 w 2482948"/>
              <a:gd name="connsiteY19715" fmla="*/ 666894 h 2128862"/>
              <a:gd name="connsiteX19716" fmla="*/ 1044641 w 2482948"/>
              <a:gd name="connsiteY19716" fmla="*/ 664609 h 2128862"/>
              <a:gd name="connsiteX19717" fmla="*/ 1036482 w 2482948"/>
              <a:gd name="connsiteY19717" fmla="*/ 666521 h 2128862"/>
              <a:gd name="connsiteX19718" fmla="*/ 1036634 w 2482948"/>
              <a:gd name="connsiteY19718" fmla="*/ 666752 h 2128862"/>
              <a:gd name="connsiteX19719" fmla="*/ 1037319 w 2482948"/>
              <a:gd name="connsiteY19719" fmla="*/ 667792 h 2128862"/>
              <a:gd name="connsiteX19720" fmla="*/ 1040846 w 2482948"/>
              <a:gd name="connsiteY19720" fmla="*/ 673153 h 2128862"/>
              <a:gd name="connsiteX19721" fmla="*/ 1047769 w 2482948"/>
              <a:gd name="connsiteY19721" fmla="*/ 671947 h 2128862"/>
              <a:gd name="connsiteX19722" fmla="*/ 1048133 w 2482948"/>
              <a:gd name="connsiteY19722" fmla="*/ 671883 h 2128862"/>
              <a:gd name="connsiteX19723" fmla="*/ 1045690 w 2482948"/>
              <a:gd name="connsiteY19723" fmla="*/ 666793 h 2128862"/>
              <a:gd name="connsiteX19724" fmla="*/ 2063040 w 2482948"/>
              <a:gd name="connsiteY19724" fmla="*/ 664250 h 2128862"/>
              <a:gd name="connsiteX19725" fmla="*/ 2063039 w 2482948"/>
              <a:gd name="connsiteY19725" fmla="*/ 664254 h 2128862"/>
              <a:gd name="connsiteX19726" fmla="*/ 2063045 w 2482948"/>
              <a:gd name="connsiteY19726" fmla="*/ 664251 h 2128862"/>
              <a:gd name="connsiteX19727" fmla="*/ 2022085 w 2482948"/>
              <a:gd name="connsiteY19727" fmla="*/ 664180 h 2128862"/>
              <a:gd name="connsiteX19728" fmla="*/ 2019654 w 2482948"/>
              <a:gd name="connsiteY19728" fmla="*/ 667030 h 2128862"/>
              <a:gd name="connsiteX19729" fmla="*/ 2020614 w 2482948"/>
              <a:gd name="connsiteY19729" fmla="*/ 667317 h 2128862"/>
              <a:gd name="connsiteX19730" fmla="*/ 2020943 w 2482948"/>
              <a:gd name="connsiteY19730" fmla="*/ 667317 h 2128862"/>
              <a:gd name="connsiteX19731" fmla="*/ 2021658 w 2482948"/>
              <a:gd name="connsiteY19731" fmla="*/ 667316 h 2128862"/>
              <a:gd name="connsiteX19732" fmla="*/ 2023038 w 2482948"/>
              <a:gd name="connsiteY19732" fmla="*/ 664414 h 2128862"/>
              <a:gd name="connsiteX19733" fmla="*/ 2022450 w 2482948"/>
              <a:gd name="connsiteY19733" fmla="*/ 664270 h 2128862"/>
              <a:gd name="connsiteX19734" fmla="*/ 2241832 w 2482948"/>
              <a:gd name="connsiteY19734" fmla="*/ 663881 h 2128862"/>
              <a:gd name="connsiteX19735" fmla="*/ 2239577 w 2482948"/>
              <a:gd name="connsiteY19735" fmla="*/ 664665 h 2128862"/>
              <a:gd name="connsiteX19736" fmla="*/ 2233810 w 2482948"/>
              <a:gd name="connsiteY19736" fmla="*/ 666672 h 2128862"/>
              <a:gd name="connsiteX19737" fmla="*/ 2234029 w 2482948"/>
              <a:gd name="connsiteY19737" fmla="*/ 667194 h 2128862"/>
              <a:gd name="connsiteX19738" fmla="*/ 2235019 w 2482948"/>
              <a:gd name="connsiteY19738" fmla="*/ 677441 h 2128862"/>
              <a:gd name="connsiteX19739" fmla="*/ 2235470 w 2482948"/>
              <a:gd name="connsiteY19739" fmla="*/ 679329 h 2128862"/>
              <a:gd name="connsiteX19740" fmla="*/ 2243773 w 2482948"/>
              <a:gd name="connsiteY19740" fmla="*/ 675821 h 2128862"/>
              <a:gd name="connsiteX19741" fmla="*/ 2245307 w 2482948"/>
              <a:gd name="connsiteY19741" fmla="*/ 675182 h 2128862"/>
              <a:gd name="connsiteX19742" fmla="*/ 2244961 w 2482948"/>
              <a:gd name="connsiteY19742" fmla="*/ 673949 h 2128862"/>
              <a:gd name="connsiteX19743" fmla="*/ 2242581 w 2482948"/>
              <a:gd name="connsiteY19743" fmla="*/ 665482 h 2128862"/>
              <a:gd name="connsiteX19744" fmla="*/ 2122125 w 2482948"/>
              <a:gd name="connsiteY19744" fmla="*/ 663832 h 2128862"/>
              <a:gd name="connsiteX19745" fmla="*/ 2121479 w 2482948"/>
              <a:gd name="connsiteY19745" fmla="*/ 664027 h 2128862"/>
              <a:gd name="connsiteX19746" fmla="*/ 2120296 w 2482948"/>
              <a:gd name="connsiteY19746" fmla="*/ 664384 h 2128862"/>
              <a:gd name="connsiteX19747" fmla="*/ 2119185 w 2482948"/>
              <a:gd name="connsiteY19747" fmla="*/ 664720 h 2128862"/>
              <a:gd name="connsiteX19748" fmla="*/ 2123675 w 2482948"/>
              <a:gd name="connsiteY19748" fmla="*/ 666722 h 2128862"/>
              <a:gd name="connsiteX19749" fmla="*/ 2125876 w 2482948"/>
              <a:gd name="connsiteY19749" fmla="*/ 668754 h 2128862"/>
              <a:gd name="connsiteX19750" fmla="*/ 2123309 w 2482948"/>
              <a:gd name="connsiteY19750" fmla="*/ 665045 h 2128862"/>
              <a:gd name="connsiteX19751" fmla="*/ 2122643 w 2482948"/>
              <a:gd name="connsiteY19751" fmla="*/ 664083 h 2128862"/>
              <a:gd name="connsiteX19752" fmla="*/ 1998347 w 2482948"/>
              <a:gd name="connsiteY19752" fmla="*/ 663783 h 2128862"/>
              <a:gd name="connsiteX19753" fmla="*/ 1996529 w 2482948"/>
              <a:gd name="connsiteY19753" fmla="*/ 664030 h 2128862"/>
              <a:gd name="connsiteX19754" fmla="*/ 1993832 w 2482948"/>
              <a:gd name="connsiteY19754" fmla="*/ 664397 h 2128862"/>
              <a:gd name="connsiteX19755" fmla="*/ 1999992 w 2482948"/>
              <a:gd name="connsiteY19755" fmla="*/ 666306 h 2128862"/>
              <a:gd name="connsiteX19756" fmla="*/ 2000494 w 2482948"/>
              <a:gd name="connsiteY19756" fmla="*/ 666544 h 2128862"/>
              <a:gd name="connsiteX19757" fmla="*/ 2000952 w 2482948"/>
              <a:gd name="connsiteY19757" fmla="*/ 665588 h 2128862"/>
              <a:gd name="connsiteX19758" fmla="*/ 2001428 w 2482948"/>
              <a:gd name="connsiteY19758" fmla="*/ 664595 h 2128862"/>
              <a:gd name="connsiteX19759" fmla="*/ 744142 w 2482948"/>
              <a:gd name="connsiteY19759" fmla="*/ 663666 h 2128862"/>
              <a:gd name="connsiteX19760" fmla="*/ 744848 w 2482948"/>
              <a:gd name="connsiteY19760" fmla="*/ 664502 h 2128862"/>
              <a:gd name="connsiteX19761" fmla="*/ 745306 w 2482948"/>
              <a:gd name="connsiteY19761" fmla="*/ 664567 h 2128862"/>
              <a:gd name="connsiteX19762" fmla="*/ 745357 w 2482948"/>
              <a:gd name="connsiteY19762" fmla="*/ 664575 h 2128862"/>
              <a:gd name="connsiteX19763" fmla="*/ 745659 w 2482948"/>
              <a:gd name="connsiteY19763" fmla="*/ 664617 h 2128862"/>
              <a:gd name="connsiteX19764" fmla="*/ 745683 w 2482948"/>
              <a:gd name="connsiteY19764" fmla="*/ 664590 h 2128862"/>
              <a:gd name="connsiteX19765" fmla="*/ 745638 w 2482948"/>
              <a:gd name="connsiteY19765" fmla="*/ 664517 h 2128862"/>
              <a:gd name="connsiteX19766" fmla="*/ 745356 w 2482948"/>
              <a:gd name="connsiteY19766" fmla="*/ 664063 h 2128862"/>
              <a:gd name="connsiteX19767" fmla="*/ 745233 w 2482948"/>
              <a:gd name="connsiteY19767" fmla="*/ 663866 h 2128862"/>
              <a:gd name="connsiteX19768" fmla="*/ 744209 w 2482948"/>
              <a:gd name="connsiteY19768" fmla="*/ 663679 h 2128862"/>
              <a:gd name="connsiteX19769" fmla="*/ 2283179 w 2482948"/>
              <a:gd name="connsiteY19769" fmla="*/ 663377 h 2128862"/>
              <a:gd name="connsiteX19770" fmla="*/ 2277556 w 2482948"/>
              <a:gd name="connsiteY19770" fmla="*/ 665750 h 2128862"/>
              <a:gd name="connsiteX19771" fmla="*/ 2277784 w 2482948"/>
              <a:gd name="connsiteY19771" fmla="*/ 666360 h 2128862"/>
              <a:gd name="connsiteX19772" fmla="*/ 2280109 w 2482948"/>
              <a:gd name="connsiteY19772" fmla="*/ 672569 h 2128862"/>
              <a:gd name="connsiteX19773" fmla="*/ 2281260 w 2482948"/>
              <a:gd name="connsiteY19773" fmla="*/ 674589 h 2128862"/>
              <a:gd name="connsiteX19774" fmla="*/ 2285541 w 2482948"/>
              <a:gd name="connsiteY19774" fmla="*/ 672447 h 2128862"/>
              <a:gd name="connsiteX19775" fmla="*/ 2288010 w 2482948"/>
              <a:gd name="connsiteY19775" fmla="*/ 671212 h 2128862"/>
              <a:gd name="connsiteX19776" fmla="*/ 635928 w 2482948"/>
              <a:gd name="connsiteY19776" fmla="*/ 663293 h 2128862"/>
              <a:gd name="connsiteX19777" fmla="*/ 635201 w 2482948"/>
              <a:gd name="connsiteY19777" fmla="*/ 664122 h 2128862"/>
              <a:gd name="connsiteX19778" fmla="*/ 641058 w 2482948"/>
              <a:gd name="connsiteY19778" fmla="*/ 676147 h 2128862"/>
              <a:gd name="connsiteX19779" fmla="*/ 642981 w 2482948"/>
              <a:gd name="connsiteY19779" fmla="*/ 673975 h 2128862"/>
              <a:gd name="connsiteX19780" fmla="*/ 2195422 w 2482948"/>
              <a:gd name="connsiteY19780" fmla="*/ 662002 h 2128862"/>
              <a:gd name="connsiteX19781" fmla="*/ 2194824 w 2482948"/>
              <a:gd name="connsiteY19781" fmla="*/ 662170 h 2128862"/>
              <a:gd name="connsiteX19782" fmla="*/ 2184759 w 2482948"/>
              <a:gd name="connsiteY19782" fmla="*/ 664377 h 2128862"/>
              <a:gd name="connsiteX19783" fmla="*/ 2184562 w 2482948"/>
              <a:gd name="connsiteY19783" fmla="*/ 664377 h 2128862"/>
              <a:gd name="connsiteX19784" fmla="*/ 2185696 w 2482948"/>
              <a:gd name="connsiteY19784" fmla="*/ 676413 h 2128862"/>
              <a:gd name="connsiteX19785" fmla="*/ 2185916 w 2482948"/>
              <a:gd name="connsiteY19785" fmla="*/ 678745 h 2128862"/>
              <a:gd name="connsiteX19786" fmla="*/ 2193721 w 2482948"/>
              <a:gd name="connsiteY19786" fmla="*/ 675684 h 2128862"/>
              <a:gd name="connsiteX19787" fmla="*/ 2196569 w 2482948"/>
              <a:gd name="connsiteY19787" fmla="*/ 675035 h 2128862"/>
              <a:gd name="connsiteX19788" fmla="*/ 2196488 w 2482948"/>
              <a:gd name="connsiteY19788" fmla="*/ 669507 h 2128862"/>
              <a:gd name="connsiteX19789" fmla="*/ 2012773 w 2482948"/>
              <a:gd name="connsiteY19789" fmla="*/ 661817 h 2128862"/>
              <a:gd name="connsiteX19790" fmla="*/ 2012767 w 2482948"/>
              <a:gd name="connsiteY19790" fmla="*/ 661818 h 2128862"/>
              <a:gd name="connsiteX19791" fmla="*/ 2012761 w 2482948"/>
              <a:gd name="connsiteY19791" fmla="*/ 661819 h 2128862"/>
              <a:gd name="connsiteX19792" fmla="*/ 2011312 w 2482948"/>
              <a:gd name="connsiteY19792" fmla="*/ 664398 h 2128862"/>
              <a:gd name="connsiteX19793" fmla="*/ 2013092 w 2482948"/>
              <a:gd name="connsiteY19793" fmla="*/ 665065 h 2128862"/>
              <a:gd name="connsiteX19794" fmla="*/ 2015571 w 2482948"/>
              <a:gd name="connsiteY19794" fmla="*/ 665807 h 2128862"/>
              <a:gd name="connsiteX19795" fmla="*/ 2016619 w 2482948"/>
              <a:gd name="connsiteY19795" fmla="*/ 664578 h 2128862"/>
              <a:gd name="connsiteX19796" fmla="*/ 2017374 w 2482948"/>
              <a:gd name="connsiteY19796" fmla="*/ 663692 h 2128862"/>
              <a:gd name="connsiteX19797" fmla="*/ 2017845 w 2482948"/>
              <a:gd name="connsiteY19797" fmla="*/ 663140 h 2128862"/>
              <a:gd name="connsiteX19798" fmla="*/ 2015021 w 2482948"/>
              <a:gd name="connsiteY19798" fmla="*/ 662447 h 2128862"/>
              <a:gd name="connsiteX19799" fmla="*/ 723914 w 2482948"/>
              <a:gd name="connsiteY19799" fmla="*/ 661716 h 2128862"/>
              <a:gd name="connsiteX19800" fmla="*/ 721959 w 2482948"/>
              <a:gd name="connsiteY19800" fmla="*/ 662075 h 2128862"/>
              <a:gd name="connsiteX19801" fmla="*/ 721321 w 2482948"/>
              <a:gd name="connsiteY19801" fmla="*/ 662193 h 2128862"/>
              <a:gd name="connsiteX19802" fmla="*/ 721322 w 2482948"/>
              <a:gd name="connsiteY19802" fmla="*/ 662195 h 2128862"/>
              <a:gd name="connsiteX19803" fmla="*/ 721467 w 2482948"/>
              <a:gd name="connsiteY19803" fmla="*/ 662511 h 2128862"/>
              <a:gd name="connsiteX19804" fmla="*/ 723595 w 2482948"/>
              <a:gd name="connsiteY19804" fmla="*/ 662219 h 2128862"/>
              <a:gd name="connsiteX19805" fmla="*/ 724009 w 2482948"/>
              <a:gd name="connsiteY19805" fmla="*/ 661754 h 2128862"/>
              <a:gd name="connsiteX19806" fmla="*/ 2117352 w 2482948"/>
              <a:gd name="connsiteY19806" fmla="*/ 661517 h 2128862"/>
              <a:gd name="connsiteX19807" fmla="*/ 2117349 w 2482948"/>
              <a:gd name="connsiteY19807" fmla="*/ 661539 h 2128862"/>
              <a:gd name="connsiteX19808" fmla="*/ 2117348 w 2482948"/>
              <a:gd name="connsiteY19808" fmla="*/ 661546 h 2128862"/>
              <a:gd name="connsiteX19809" fmla="*/ 2117347 w 2482948"/>
              <a:gd name="connsiteY19809" fmla="*/ 661551 h 2128862"/>
              <a:gd name="connsiteX19810" fmla="*/ 2117356 w 2482948"/>
              <a:gd name="connsiteY19810" fmla="*/ 661548 h 2128862"/>
              <a:gd name="connsiteX19811" fmla="*/ 2117393 w 2482948"/>
              <a:gd name="connsiteY19811" fmla="*/ 661537 h 2128862"/>
              <a:gd name="connsiteX19812" fmla="*/ 613166 w 2482948"/>
              <a:gd name="connsiteY19812" fmla="*/ 661483 h 2128862"/>
              <a:gd name="connsiteX19813" fmla="*/ 560327 w 2482948"/>
              <a:gd name="connsiteY19813" fmla="*/ 721875 h 2128862"/>
              <a:gd name="connsiteX19814" fmla="*/ 549021 w 2482948"/>
              <a:gd name="connsiteY19814" fmla="*/ 734698 h 2128862"/>
              <a:gd name="connsiteX19815" fmla="*/ 499657 w 2482948"/>
              <a:gd name="connsiteY19815" fmla="*/ 790956 h 2128862"/>
              <a:gd name="connsiteX19816" fmla="*/ 317924 w 2482948"/>
              <a:gd name="connsiteY19816" fmla="*/ 997784 h 2128862"/>
              <a:gd name="connsiteX19817" fmla="*/ 224162 w 2482948"/>
              <a:gd name="connsiteY19817" fmla="*/ 1103957 h 2128862"/>
              <a:gd name="connsiteX19818" fmla="*/ 188661 w 2482948"/>
              <a:gd name="connsiteY19818" fmla="*/ 1137868 h 2128862"/>
              <a:gd name="connsiteX19819" fmla="*/ 176550 w 2482948"/>
              <a:gd name="connsiteY19819" fmla="*/ 1146118 h 2128862"/>
              <a:gd name="connsiteX19820" fmla="*/ 171532 w 2482948"/>
              <a:gd name="connsiteY19820" fmla="*/ 1150561 h 2128862"/>
              <a:gd name="connsiteX19821" fmla="*/ 165295 w 2482948"/>
              <a:gd name="connsiteY19821" fmla="*/ 1153784 h 2128862"/>
              <a:gd name="connsiteX19822" fmla="*/ 161140 w 2482948"/>
              <a:gd name="connsiteY19822" fmla="*/ 1156615 h 2128862"/>
              <a:gd name="connsiteX19823" fmla="*/ 155047 w 2482948"/>
              <a:gd name="connsiteY19823" fmla="*/ 1160766 h 2128862"/>
              <a:gd name="connsiteX19824" fmla="*/ 130048 w 2482948"/>
              <a:gd name="connsiteY19824" fmla="*/ 1172298 h 2128862"/>
              <a:gd name="connsiteX19825" fmla="*/ 130831 w 2482948"/>
              <a:gd name="connsiteY19825" fmla="*/ 1173795 h 2128862"/>
              <a:gd name="connsiteX19826" fmla="*/ 131208 w 2482948"/>
              <a:gd name="connsiteY19826" fmla="*/ 1174516 h 2128862"/>
              <a:gd name="connsiteX19827" fmla="*/ 134299 w 2482948"/>
              <a:gd name="connsiteY19827" fmla="*/ 1173085 h 2128862"/>
              <a:gd name="connsiteX19828" fmla="*/ 135226 w 2482948"/>
              <a:gd name="connsiteY19828" fmla="*/ 1170693 h 2128862"/>
              <a:gd name="connsiteX19829" fmla="*/ 135875 w 2482948"/>
              <a:gd name="connsiteY19829" fmla="*/ 1172356 h 2128862"/>
              <a:gd name="connsiteX19830" fmla="*/ 169478 w 2482948"/>
              <a:gd name="connsiteY19830" fmla="*/ 1156805 h 2128862"/>
              <a:gd name="connsiteX19831" fmla="*/ 178352 w 2482948"/>
              <a:gd name="connsiteY19831" fmla="*/ 1151240 h 2128862"/>
              <a:gd name="connsiteX19832" fmla="*/ 180817 w 2482948"/>
              <a:gd name="connsiteY19832" fmla="*/ 1149694 h 2128862"/>
              <a:gd name="connsiteX19833" fmla="*/ 228988 w 2482948"/>
              <a:gd name="connsiteY19833" fmla="*/ 1109749 h 2128862"/>
              <a:gd name="connsiteX19834" fmla="*/ 425613 w 2482948"/>
              <a:gd name="connsiteY19834" fmla="*/ 892578 h 2128862"/>
              <a:gd name="connsiteX19835" fmla="*/ 506552 w 2482948"/>
              <a:gd name="connsiteY19835" fmla="*/ 802402 h 2128862"/>
              <a:gd name="connsiteX19836" fmla="*/ 555916 w 2482948"/>
              <a:gd name="connsiteY19836" fmla="*/ 747247 h 2128862"/>
              <a:gd name="connsiteX19837" fmla="*/ 608887 w 2482948"/>
              <a:gd name="connsiteY19837" fmla="*/ 687131 h 2128862"/>
              <a:gd name="connsiteX19838" fmla="*/ 608861 w 2482948"/>
              <a:gd name="connsiteY19838" fmla="*/ 686625 h 2128862"/>
              <a:gd name="connsiteX19839" fmla="*/ 608831 w 2482948"/>
              <a:gd name="connsiteY19839" fmla="*/ 686063 h 2128862"/>
              <a:gd name="connsiteX19840" fmla="*/ 608829 w 2482948"/>
              <a:gd name="connsiteY19840" fmla="*/ 686032 h 2128862"/>
              <a:gd name="connsiteX19841" fmla="*/ 611519 w 2482948"/>
              <a:gd name="connsiteY19841" fmla="*/ 670804 h 2128862"/>
              <a:gd name="connsiteX19842" fmla="*/ 2130036 w 2482948"/>
              <a:gd name="connsiteY19842" fmla="*/ 661443 h 2128862"/>
              <a:gd name="connsiteX19843" fmla="*/ 2127621 w 2482948"/>
              <a:gd name="connsiteY19843" fmla="*/ 662172 h 2128862"/>
              <a:gd name="connsiteX19844" fmla="*/ 2126890 w 2482948"/>
              <a:gd name="connsiteY19844" fmla="*/ 662393 h 2128862"/>
              <a:gd name="connsiteX19845" fmla="*/ 2126684 w 2482948"/>
              <a:gd name="connsiteY19845" fmla="*/ 662455 h 2128862"/>
              <a:gd name="connsiteX19846" fmla="*/ 2129617 w 2482948"/>
              <a:gd name="connsiteY19846" fmla="*/ 665607 h 2128862"/>
              <a:gd name="connsiteX19847" fmla="*/ 2129758 w 2482948"/>
              <a:gd name="connsiteY19847" fmla="*/ 665759 h 2128862"/>
              <a:gd name="connsiteX19848" fmla="*/ 2129795 w 2482948"/>
              <a:gd name="connsiteY19848" fmla="*/ 665545 h 2128862"/>
              <a:gd name="connsiteX19849" fmla="*/ 2100252 w 2482948"/>
              <a:gd name="connsiteY19849" fmla="*/ 661410 h 2128862"/>
              <a:gd name="connsiteX19850" fmla="*/ 2099645 w 2482948"/>
              <a:gd name="connsiteY19850" fmla="*/ 663772 h 2128862"/>
              <a:gd name="connsiteX19851" fmla="*/ 2102196 w 2482948"/>
              <a:gd name="connsiteY19851" fmla="*/ 664737 h 2128862"/>
              <a:gd name="connsiteX19852" fmla="*/ 2105896 w 2482948"/>
              <a:gd name="connsiteY19852" fmla="*/ 666137 h 2128862"/>
              <a:gd name="connsiteX19853" fmla="*/ 2106281 w 2482948"/>
              <a:gd name="connsiteY19853" fmla="*/ 665925 h 2128862"/>
              <a:gd name="connsiteX19854" fmla="*/ 2106673 w 2482948"/>
              <a:gd name="connsiteY19854" fmla="*/ 665710 h 2128862"/>
              <a:gd name="connsiteX19855" fmla="*/ 2108407 w 2482948"/>
              <a:gd name="connsiteY19855" fmla="*/ 664758 h 2128862"/>
              <a:gd name="connsiteX19856" fmla="*/ 2107469 w 2482948"/>
              <a:gd name="connsiteY19856" fmla="*/ 664339 h 2128862"/>
              <a:gd name="connsiteX19857" fmla="*/ 2104712 w 2482948"/>
              <a:gd name="connsiteY19857" fmla="*/ 663110 h 2128862"/>
              <a:gd name="connsiteX19858" fmla="*/ 2103494 w 2482948"/>
              <a:gd name="connsiteY19858" fmla="*/ 662568 h 2128862"/>
              <a:gd name="connsiteX19859" fmla="*/ 2101961 w 2482948"/>
              <a:gd name="connsiteY19859" fmla="*/ 662020 h 2128862"/>
              <a:gd name="connsiteX19860" fmla="*/ 1059603 w 2482948"/>
              <a:gd name="connsiteY19860" fmla="*/ 661103 h 2128862"/>
              <a:gd name="connsiteX19861" fmla="*/ 1058050 w 2482948"/>
              <a:gd name="connsiteY19861" fmla="*/ 661467 h 2128862"/>
              <a:gd name="connsiteX19862" fmla="*/ 1055691 w 2482948"/>
              <a:gd name="connsiteY19862" fmla="*/ 662019 h 2128862"/>
              <a:gd name="connsiteX19863" fmla="*/ 1050748 w 2482948"/>
              <a:gd name="connsiteY19863" fmla="*/ 663178 h 2128862"/>
              <a:gd name="connsiteX19864" fmla="*/ 1055210 w 2482948"/>
              <a:gd name="connsiteY19864" fmla="*/ 670650 h 2128862"/>
              <a:gd name="connsiteX19865" fmla="*/ 1057881 w 2482948"/>
              <a:gd name="connsiteY19865" fmla="*/ 670184 h 2128862"/>
              <a:gd name="connsiteX19866" fmla="*/ 1063976 w 2482948"/>
              <a:gd name="connsiteY19866" fmla="*/ 669122 h 2128862"/>
              <a:gd name="connsiteX19867" fmla="*/ 2044708 w 2482948"/>
              <a:gd name="connsiteY19867" fmla="*/ 660673 h 2128862"/>
              <a:gd name="connsiteX19868" fmla="*/ 2042942 w 2482948"/>
              <a:gd name="connsiteY19868" fmla="*/ 665315 h 2128862"/>
              <a:gd name="connsiteX19869" fmla="*/ 2052439 w 2482948"/>
              <a:gd name="connsiteY19869" fmla="*/ 667594 h 2128862"/>
              <a:gd name="connsiteX19870" fmla="*/ 2052938 w 2482948"/>
              <a:gd name="connsiteY19870" fmla="*/ 667714 h 2128862"/>
              <a:gd name="connsiteX19871" fmla="*/ 2055592 w 2482948"/>
              <a:gd name="connsiteY19871" fmla="*/ 668042 h 2128862"/>
              <a:gd name="connsiteX19872" fmla="*/ 2056460 w 2482948"/>
              <a:gd name="connsiteY19872" fmla="*/ 667601 h 2128862"/>
              <a:gd name="connsiteX19873" fmla="*/ 2057317 w 2482948"/>
              <a:gd name="connsiteY19873" fmla="*/ 665167 h 2128862"/>
              <a:gd name="connsiteX19874" fmla="*/ 2057989 w 2482948"/>
              <a:gd name="connsiteY19874" fmla="*/ 663258 h 2128862"/>
              <a:gd name="connsiteX19875" fmla="*/ 2046991 w 2482948"/>
              <a:gd name="connsiteY19875" fmla="*/ 661099 h 2128862"/>
              <a:gd name="connsiteX19876" fmla="*/ 2044955 w 2482948"/>
              <a:gd name="connsiteY19876" fmla="*/ 660699 h 2128862"/>
              <a:gd name="connsiteX19877" fmla="*/ 1577194 w 2482948"/>
              <a:gd name="connsiteY19877" fmla="*/ 660110 h 2128862"/>
              <a:gd name="connsiteX19878" fmla="*/ 1574080 w 2482948"/>
              <a:gd name="connsiteY19878" fmla="*/ 664151 h 2128862"/>
              <a:gd name="connsiteX19879" fmla="*/ 1552289 w 2482948"/>
              <a:gd name="connsiteY19879" fmla="*/ 696312 h 2128862"/>
              <a:gd name="connsiteX19880" fmla="*/ 1542389 w 2482948"/>
              <a:gd name="connsiteY19880" fmla="*/ 712110 h 2128862"/>
              <a:gd name="connsiteX19881" fmla="*/ 1512836 w 2482948"/>
              <a:gd name="connsiteY19881" fmla="*/ 769455 h 2128862"/>
              <a:gd name="connsiteX19882" fmla="*/ 1512835 w 2482948"/>
              <a:gd name="connsiteY19882" fmla="*/ 769457 h 2128862"/>
              <a:gd name="connsiteX19883" fmla="*/ 1502068 w 2482948"/>
              <a:gd name="connsiteY19883" fmla="*/ 797051 h 2128862"/>
              <a:gd name="connsiteX19884" fmla="*/ 1505656 w 2482948"/>
              <a:gd name="connsiteY19884" fmla="*/ 798435 h 2128862"/>
              <a:gd name="connsiteX19885" fmla="*/ 1511712 w 2482948"/>
              <a:gd name="connsiteY19885" fmla="*/ 800770 h 2128862"/>
              <a:gd name="connsiteX19886" fmla="*/ 1517453 w 2482948"/>
              <a:gd name="connsiteY19886" fmla="*/ 785425 h 2128862"/>
              <a:gd name="connsiteX19887" fmla="*/ 1517464 w 2482948"/>
              <a:gd name="connsiteY19887" fmla="*/ 785402 h 2128862"/>
              <a:gd name="connsiteX19888" fmla="*/ 1542953 w 2482948"/>
              <a:gd name="connsiteY19888" fmla="*/ 731700 h 2128862"/>
              <a:gd name="connsiteX19889" fmla="*/ 1547032 w 2482948"/>
              <a:gd name="connsiteY19889" fmla="*/ 724751 h 2128862"/>
              <a:gd name="connsiteX19890" fmla="*/ 1549578 w 2482948"/>
              <a:gd name="connsiteY19890" fmla="*/ 719530 h 2128862"/>
              <a:gd name="connsiteX19891" fmla="*/ 1556871 w 2482948"/>
              <a:gd name="connsiteY19891" fmla="*/ 707993 h 2128862"/>
              <a:gd name="connsiteX19892" fmla="*/ 1569842 w 2482948"/>
              <a:gd name="connsiteY19892" fmla="*/ 685900 h 2128862"/>
              <a:gd name="connsiteX19893" fmla="*/ 1573373 w 2482948"/>
              <a:gd name="connsiteY19893" fmla="*/ 680953 h 2128862"/>
              <a:gd name="connsiteX19894" fmla="*/ 1578539 w 2482948"/>
              <a:gd name="connsiteY19894" fmla="*/ 673715 h 2128862"/>
              <a:gd name="connsiteX19895" fmla="*/ 1583550 w 2482948"/>
              <a:gd name="connsiteY19895" fmla="*/ 665789 h 2128862"/>
              <a:gd name="connsiteX19896" fmla="*/ 1585294 w 2482948"/>
              <a:gd name="connsiteY19896" fmla="*/ 663611 h 2128862"/>
              <a:gd name="connsiteX19897" fmla="*/ 639215 w 2482948"/>
              <a:gd name="connsiteY19897" fmla="*/ 659546 h 2128862"/>
              <a:gd name="connsiteX19898" fmla="*/ 638914 w 2482948"/>
              <a:gd name="connsiteY19898" fmla="*/ 659889 h 2128862"/>
              <a:gd name="connsiteX19899" fmla="*/ 641540 w 2482948"/>
              <a:gd name="connsiteY19899" fmla="*/ 663835 h 2128862"/>
              <a:gd name="connsiteX19900" fmla="*/ 646010 w 2482948"/>
              <a:gd name="connsiteY19900" fmla="*/ 670554 h 2128862"/>
              <a:gd name="connsiteX19901" fmla="*/ 646802 w 2482948"/>
              <a:gd name="connsiteY19901" fmla="*/ 669659 h 2128862"/>
              <a:gd name="connsiteX19902" fmla="*/ 648122 w 2482948"/>
              <a:gd name="connsiteY19902" fmla="*/ 668168 h 2128862"/>
              <a:gd name="connsiteX19903" fmla="*/ 640576 w 2482948"/>
              <a:gd name="connsiteY19903" fmla="*/ 661204 h 2128862"/>
              <a:gd name="connsiteX19904" fmla="*/ 1023420 w 2482948"/>
              <a:gd name="connsiteY19904" fmla="*/ 659345 h 2128862"/>
              <a:gd name="connsiteX19905" fmla="*/ 1022761 w 2482948"/>
              <a:gd name="connsiteY19905" fmla="*/ 659541 h 2128862"/>
              <a:gd name="connsiteX19906" fmla="*/ 1018311 w 2482948"/>
              <a:gd name="connsiteY19906" fmla="*/ 660862 h 2128862"/>
              <a:gd name="connsiteX19907" fmla="*/ 1016535 w 2482948"/>
              <a:gd name="connsiteY19907" fmla="*/ 661389 h 2128862"/>
              <a:gd name="connsiteX19908" fmla="*/ 1018312 w 2482948"/>
              <a:gd name="connsiteY19908" fmla="*/ 666006 h 2128862"/>
              <a:gd name="connsiteX19909" fmla="*/ 1026435 w 2482948"/>
              <a:gd name="connsiteY19909" fmla="*/ 664112 h 2128862"/>
              <a:gd name="connsiteX19910" fmla="*/ 1028040 w 2482948"/>
              <a:gd name="connsiteY19910" fmla="*/ 663737 h 2128862"/>
              <a:gd name="connsiteX19911" fmla="*/ 1025302 w 2482948"/>
              <a:gd name="connsiteY19911" fmla="*/ 661134 h 2128862"/>
              <a:gd name="connsiteX19912" fmla="*/ 756445 w 2482948"/>
              <a:gd name="connsiteY19912" fmla="*/ 659316 h 2128862"/>
              <a:gd name="connsiteX19913" fmla="*/ 755946 w 2482948"/>
              <a:gd name="connsiteY19913" fmla="*/ 659874 h 2128862"/>
              <a:gd name="connsiteX19914" fmla="*/ 756292 w 2482948"/>
              <a:gd name="connsiteY19914" fmla="*/ 660231 h 2128862"/>
              <a:gd name="connsiteX19915" fmla="*/ 756477 w 2482948"/>
              <a:gd name="connsiteY19915" fmla="*/ 660422 h 2128862"/>
              <a:gd name="connsiteX19916" fmla="*/ 757812 w 2482948"/>
              <a:gd name="connsiteY19916" fmla="*/ 660601 h 2128862"/>
              <a:gd name="connsiteX19917" fmla="*/ 761742 w 2482948"/>
              <a:gd name="connsiteY19917" fmla="*/ 661127 h 2128862"/>
              <a:gd name="connsiteX19918" fmla="*/ 757564 w 2482948"/>
              <a:gd name="connsiteY19918" fmla="*/ 659512 h 2128862"/>
              <a:gd name="connsiteX19919" fmla="*/ 2031431 w 2482948"/>
              <a:gd name="connsiteY19919" fmla="*/ 659276 h 2128862"/>
              <a:gd name="connsiteX19920" fmla="*/ 2031225 w 2482948"/>
              <a:gd name="connsiteY19920" fmla="*/ 659304 h 2128862"/>
              <a:gd name="connsiteX19921" fmla="*/ 2029889 w 2482948"/>
              <a:gd name="connsiteY19921" fmla="*/ 662124 h 2128862"/>
              <a:gd name="connsiteX19922" fmla="*/ 2038461 w 2482948"/>
              <a:gd name="connsiteY19922" fmla="*/ 664240 h 2128862"/>
              <a:gd name="connsiteX19923" fmla="*/ 2038991 w 2482948"/>
              <a:gd name="connsiteY19923" fmla="*/ 664367 h 2128862"/>
              <a:gd name="connsiteX19924" fmla="*/ 2039134 w 2482948"/>
              <a:gd name="connsiteY19924" fmla="*/ 663993 h 2128862"/>
              <a:gd name="connsiteX19925" fmla="*/ 2040136 w 2482948"/>
              <a:gd name="connsiteY19925" fmla="*/ 661378 h 2128862"/>
              <a:gd name="connsiteX19926" fmla="*/ 2040573 w 2482948"/>
              <a:gd name="connsiteY19926" fmla="*/ 660238 h 2128862"/>
              <a:gd name="connsiteX19927" fmla="*/ 2293218 w 2482948"/>
              <a:gd name="connsiteY19927" fmla="*/ 659142 h 2128862"/>
              <a:gd name="connsiteX19928" fmla="*/ 2290767 w 2482948"/>
              <a:gd name="connsiteY19928" fmla="*/ 660176 h 2128862"/>
              <a:gd name="connsiteX19929" fmla="*/ 2294132 w 2482948"/>
              <a:gd name="connsiteY19929" fmla="*/ 668149 h 2128862"/>
              <a:gd name="connsiteX19930" fmla="*/ 2294404 w 2482948"/>
              <a:gd name="connsiteY19930" fmla="*/ 668013 h 2128862"/>
              <a:gd name="connsiteX19931" fmla="*/ 2297955 w 2482948"/>
              <a:gd name="connsiteY19931" fmla="*/ 666236 h 2128862"/>
              <a:gd name="connsiteX19932" fmla="*/ 2255839 w 2482948"/>
              <a:gd name="connsiteY19932" fmla="*/ 659008 h 2128862"/>
              <a:gd name="connsiteX19933" fmla="*/ 2245447 w 2482948"/>
              <a:gd name="connsiteY19933" fmla="*/ 662623 h 2128862"/>
              <a:gd name="connsiteX19934" fmla="*/ 2245707 w 2482948"/>
              <a:gd name="connsiteY19934" fmla="*/ 663520 h 2128862"/>
              <a:gd name="connsiteX19935" fmla="*/ 2249602 w 2482948"/>
              <a:gd name="connsiteY19935" fmla="*/ 671751 h 2128862"/>
              <a:gd name="connsiteX19936" fmla="*/ 2249816 w 2482948"/>
              <a:gd name="connsiteY19936" fmla="*/ 673304 h 2128862"/>
              <a:gd name="connsiteX19937" fmla="*/ 2259257 w 2482948"/>
              <a:gd name="connsiteY19937" fmla="*/ 669370 h 2128862"/>
              <a:gd name="connsiteX19938" fmla="*/ 1995200 w 2482948"/>
              <a:gd name="connsiteY19938" fmla="*/ 658619 h 2128862"/>
              <a:gd name="connsiteX19939" fmla="*/ 1994406 w 2482948"/>
              <a:gd name="connsiteY19939" fmla="*/ 659499 h 2128862"/>
              <a:gd name="connsiteX19940" fmla="*/ 1994255 w 2482948"/>
              <a:gd name="connsiteY19940" fmla="*/ 659667 h 2128862"/>
              <a:gd name="connsiteX19941" fmla="*/ 1994428 w 2482948"/>
              <a:gd name="connsiteY19941" fmla="*/ 659703 h 2128862"/>
              <a:gd name="connsiteX19942" fmla="*/ 1994608 w 2482948"/>
              <a:gd name="connsiteY19942" fmla="*/ 659740 h 2128862"/>
              <a:gd name="connsiteX19943" fmla="*/ 1995037 w 2482948"/>
              <a:gd name="connsiteY19943" fmla="*/ 659830 h 2128862"/>
              <a:gd name="connsiteX19944" fmla="*/ 2000387 w 2482948"/>
              <a:gd name="connsiteY19944" fmla="*/ 659380 h 2128862"/>
              <a:gd name="connsiteX19945" fmla="*/ 803251 w 2482948"/>
              <a:gd name="connsiteY19945" fmla="*/ 658541 h 2128862"/>
              <a:gd name="connsiteX19946" fmla="*/ 802027 w 2482948"/>
              <a:gd name="connsiteY19946" fmla="*/ 660084 h 2128862"/>
              <a:gd name="connsiteX19947" fmla="*/ 803675 w 2482948"/>
              <a:gd name="connsiteY19947" fmla="*/ 660457 h 2128862"/>
              <a:gd name="connsiteX19948" fmla="*/ 808038 w 2482948"/>
              <a:gd name="connsiteY19948" fmla="*/ 661442 h 2128862"/>
              <a:gd name="connsiteX19949" fmla="*/ 805585 w 2482948"/>
              <a:gd name="connsiteY19949" fmla="*/ 659956 h 2128862"/>
              <a:gd name="connsiteX19950" fmla="*/ 741848 w 2482948"/>
              <a:gd name="connsiteY19950" fmla="*/ 658419 h 2128862"/>
              <a:gd name="connsiteX19951" fmla="*/ 740939 w 2482948"/>
              <a:gd name="connsiteY19951" fmla="*/ 658586 h 2128862"/>
              <a:gd name="connsiteX19952" fmla="*/ 740778 w 2482948"/>
              <a:gd name="connsiteY19952" fmla="*/ 658615 h 2128862"/>
              <a:gd name="connsiteX19953" fmla="*/ 740603 w 2482948"/>
              <a:gd name="connsiteY19953" fmla="*/ 658647 h 2128862"/>
              <a:gd name="connsiteX19954" fmla="*/ 741136 w 2482948"/>
              <a:gd name="connsiteY19954" fmla="*/ 659816 h 2128862"/>
              <a:gd name="connsiteX19955" fmla="*/ 742592 w 2482948"/>
              <a:gd name="connsiteY19955" fmla="*/ 659616 h 2128862"/>
              <a:gd name="connsiteX19956" fmla="*/ 663156 w 2482948"/>
              <a:gd name="connsiteY19956" fmla="*/ 658391 h 2128862"/>
              <a:gd name="connsiteX19957" fmla="*/ 660298 w 2482948"/>
              <a:gd name="connsiteY19957" fmla="*/ 661619 h 2128862"/>
              <a:gd name="connsiteX19958" fmla="*/ 670683 w 2482948"/>
              <a:gd name="connsiteY19958" fmla="*/ 669526 h 2128862"/>
              <a:gd name="connsiteX19959" fmla="*/ 674318 w 2482948"/>
              <a:gd name="connsiteY19959" fmla="*/ 665429 h 2128862"/>
              <a:gd name="connsiteX19960" fmla="*/ 664430 w 2482948"/>
              <a:gd name="connsiteY19960" fmla="*/ 659137 h 2128862"/>
              <a:gd name="connsiteX19961" fmla="*/ 632321 w 2482948"/>
              <a:gd name="connsiteY19961" fmla="*/ 658207 h 2128862"/>
              <a:gd name="connsiteX19962" fmla="*/ 632752 w 2482948"/>
              <a:gd name="connsiteY19962" fmla="*/ 659093 h 2128862"/>
              <a:gd name="connsiteX19963" fmla="*/ 633071 w 2482948"/>
              <a:gd name="connsiteY19963" fmla="*/ 659747 h 2128862"/>
              <a:gd name="connsiteX19964" fmla="*/ 633174 w 2482948"/>
              <a:gd name="connsiteY19964" fmla="*/ 659630 h 2128862"/>
              <a:gd name="connsiteX19965" fmla="*/ 633302 w 2482948"/>
              <a:gd name="connsiteY19965" fmla="*/ 659484 h 2128862"/>
              <a:gd name="connsiteX19966" fmla="*/ 1072498 w 2482948"/>
              <a:gd name="connsiteY19966" fmla="*/ 658081 h 2128862"/>
              <a:gd name="connsiteX19967" fmla="*/ 1070556 w 2482948"/>
              <a:gd name="connsiteY19967" fmla="*/ 658536 h 2128862"/>
              <a:gd name="connsiteX19968" fmla="*/ 1068565 w 2482948"/>
              <a:gd name="connsiteY19968" fmla="*/ 659003 h 2128862"/>
              <a:gd name="connsiteX19969" fmla="*/ 1064910 w 2482948"/>
              <a:gd name="connsiteY19969" fmla="*/ 659859 h 2128862"/>
              <a:gd name="connsiteX19970" fmla="*/ 1067741 w 2482948"/>
              <a:gd name="connsiteY19970" fmla="*/ 664747 h 2128862"/>
              <a:gd name="connsiteX19971" fmla="*/ 1069529 w 2482948"/>
              <a:gd name="connsiteY19971" fmla="*/ 667833 h 2128862"/>
              <a:gd name="connsiteX19972" fmla="*/ 1069563 w 2482948"/>
              <a:gd name="connsiteY19972" fmla="*/ 667941 h 2128862"/>
              <a:gd name="connsiteX19973" fmla="*/ 1069624 w 2482948"/>
              <a:gd name="connsiteY19973" fmla="*/ 668138 h 2128862"/>
              <a:gd name="connsiteX19974" fmla="*/ 1075058 w 2482948"/>
              <a:gd name="connsiteY19974" fmla="*/ 667191 h 2128862"/>
              <a:gd name="connsiteX19975" fmla="*/ 1074292 w 2482948"/>
              <a:gd name="connsiteY19975" fmla="*/ 664327 h 2128862"/>
              <a:gd name="connsiteX19976" fmla="*/ 1072748 w 2482948"/>
              <a:gd name="connsiteY19976" fmla="*/ 658562 h 2128862"/>
              <a:gd name="connsiteX19977" fmla="*/ 2210370 w 2482948"/>
              <a:gd name="connsiteY19977" fmla="*/ 657790 h 2128862"/>
              <a:gd name="connsiteX19978" fmla="*/ 2201523 w 2482948"/>
              <a:gd name="connsiteY19978" fmla="*/ 660283 h 2128862"/>
              <a:gd name="connsiteX19979" fmla="*/ 2201645 w 2482948"/>
              <a:gd name="connsiteY19979" fmla="*/ 668230 h 2128862"/>
              <a:gd name="connsiteX19980" fmla="*/ 2202399 w 2482948"/>
              <a:gd name="connsiteY19980" fmla="*/ 673477 h 2128862"/>
              <a:gd name="connsiteX19981" fmla="*/ 2205993 w 2482948"/>
              <a:gd name="connsiteY19981" fmla="*/ 672512 h 2128862"/>
              <a:gd name="connsiteX19982" fmla="*/ 2212742 w 2482948"/>
              <a:gd name="connsiteY19982" fmla="*/ 670171 h 2128862"/>
              <a:gd name="connsiteX19983" fmla="*/ 2210654 w 2482948"/>
              <a:gd name="connsiteY19983" fmla="*/ 659270 h 2128862"/>
              <a:gd name="connsiteX19984" fmla="*/ 746382 w 2482948"/>
              <a:gd name="connsiteY19984" fmla="*/ 657619 h 2128862"/>
              <a:gd name="connsiteX19985" fmla="*/ 747330 w 2482948"/>
              <a:gd name="connsiteY19985" fmla="*/ 659199 h 2128862"/>
              <a:gd name="connsiteX19986" fmla="*/ 749131 w 2482948"/>
              <a:gd name="connsiteY19986" fmla="*/ 659440 h 2128862"/>
              <a:gd name="connsiteX19987" fmla="*/ 746968 w 2482948"/>
              <a:gd name="connsiteY19987" fmla="*/ 657758 h 2128862"/>
              <a:gd name="connsiteX19988" fmla="*/ 746800 w 2482948"/>
              <a:gd name="connsiteY19988" fmla="*/ 657628 h 2128862"/>
              <a:gd name="connsiteX19989" fmla="*/ 746749 w 2482948"/>
              <a:gd name="connsiteY19989" fmla="*/ 657619 h 2128862"/>
              <a:gd name="connsiteX19990" fmla="*/ 2065506 w 2482948"/>
              <a:gd name="connsiteY19990" fmla="*/ 657286 h 2128862"/>
              <a:gd name="connsiteX19991" fmla="*/ 2065481 w 2482948"/>
              <a:gd name="connsiteY19991" fmla="*/ 657357 h 2128862"/>
              <a:gd name="connsiteX19992" fmla="*/ 2067842 w 2482948"/>
              <a:gd name="connsiteY19992" fmla="*/ 657659 h 2128862"/>
              <a:gd name="connsiteX19993" fmla="*/ 2067693 w 2482948"/>
              <a:gd name="connsiteY19993" fmla="*/ 657621 h 2128862"/>
              <a:gd name="connsiteX19994" fmla="*/ 2412545 w 2482948"/>
              <a:gd name="connsiteY19994" fmla="*/ 656516 h 2128862"/>
              <a:gd name="connsiteX19995" fmla="*/ 2398757 w 2482948"/>
              <a:gd name="connsiteY19995" fmla="*/ 680095 h 2128862"/>
              <a:gd name="connsiteX19996" fmla="*/ 2365931 w 2482948"/>
              <a:gd name="connsiteY19996" fmla="*/ 743579 h 2128862"/>
              <a:gd name="connsiteX19997" fmla="*/ 2364085 w 2482948"/>
              <a:gd name="connsiteY19997" fmla="*/ 746142 h 2128862"/>
              <a:gd name="connsiteX19998" fmla="*/ 2358903 w 2482948"/>
              <a:gd name="connsiteY19998" fmla="*/ 753338 h 2128862"/>
              <a:gd name="connsiteX19999" fmla="*/ 2359121 w 2482948"/>
              <a:gd name="connsiteY19999" fmla="*/ 753949 h 2128862"/>
              <a:gd name="connsiteX20000" fmla="*/ 2359122 w 2482948"/>
              <a:gd name="connsiteY20000" fmla="*/ 753952 h 2128862"/>
              <a:gd name="connsiteX20001" fmla="*/ 2359122 w 2482948"/>
              <a:gd name="connsiteY20001" fmla="*/ 753954 h 2128862"/>
              <a:gd name="connsiteX20002" fmla="*/ 2361534 w 2482948"/>
              <a:gd name="connsiteY20002" fmla="*/ 769714 h 2128862"/>
              <a:gd name="connsiteX20003" fmla="*/ 2363719 w 2482948"/>
              <a:gd name="connsiteY20003" fmla="*/ 766234 h 2128862"/>
              <a:gd name="connsiteX20004" fmla="*/ 2366461 w 2482948"/>
              <a:gd name="connsiteY20004" fmla="*/ 761867 h 2128862"/>
              <a:gd name="connsiteX20005" fmla="*/ 2374372 w 2482948"/>
              <a:gd name="connsiteY20005" fmla="*/ 749266 h 2128862"/>
              <a:gd name="connsiteX20006" fmla="*/ 2403031 w 2482948"/>
              <a:gd name="connsiteY20006" fmla="*/ 679131 h 2128862"/>
              <a:gd name="connsiteX20007" fmla="*/ 2409340 w 2482948"/>
              <a:gd name="connsiteY20007" fmla="*/ 661723 h 2128862"/>
              <a:gd name="connsiteX20008" fmla="*/ 2413073 w 2482948"/>
              <a:gd name="connsiteY20008" fmla="*/ 657089 h 2128862"/>
              <a:gd name="connsiteX20009" fmla="*/ 2147199 w 2482948"/>
              <a:gd name="connsiteY20009" fmla="*/ 656259 h 2128862"/>
              <a:gd name="connsiteX20010" fmla="*/ 2141979 w 2482948"/>
              <a:gd name="connsiteY20010" fmla="*/ 657836 h 2128862"/>
              <a:gd name="connsiteX20011" fmla="*/ 2141579 w 2482948"/>
              <a:gd name="connsiteY20011" fmla="*/ 657956 h 2128862"/>
              <a:gd name="connsiteX20012" fmla="*/ 2135128 w 2482948"/>
              <a:gd name="connsiteY20012" fmla="*/ 659905 h 2128862"/>
              <a:gd name="connsiteX20013" fmla="*/ 2134837 w 2482948"/>
              <a:gd name="connsiteY20013" fmla="*/ 664336 h 2128862"/>
              <a:gd name="connsiteX20014" fmla="*/ 2134660 w 2482948"/>
              <a:gd name="connsiteY20014" fmla="*/ 665358 h 2128862"/>
              <a:gd name="connsiteX20015" fmla="*/ 2134338 w 2482948"/>
              <a:gd name="connsiteY20015" fmla="*/ 667214 h 2128862"/>
              <a:gd name="connsiteX20016" fmla="*/ 2133831 w 2482948"/>
              <a:gd name="connsiteY20016" fmla="*/ 670137 h 2128862"/>
              <a:gd name="connsiteX20017" fmla="*/ 2136659 w 2482948"/>
              <a:gd name="connsiteY20017" fmla="*/ 673176 h 2128862"/>
              <a:gd name="connsiteX20018" fmla="*/ 2139282 w 2482948"/>
              <a:gd name="connsiteY20018" fmla="*/ 675996 h 2128862"/>
              <a:gd name="connsiteX20019" fmla="*/ 2146911 w 2482948"/>
              <a:gd name="connsiteY20019" fmla="*/ 673339 h 2128862"/>
              <a:gd name="connsiteX20020" fmla="*/ 2147145 w 2482948"/>
              <a:gd name="connsiteY20020" fmla="*/ 671598 h 2128862"/>
              <a:gd name="connsiteX20021" fmla="*/ 2147185 w 2482948"/>
              <a:gd name="connsiteY20021" fmla="*/ 671300 h 2128862"/>
              <a:gd name="connsiteX20022" fmla="*/ 2147185 w 2482948"/>
              <a:gd name="connsiteY20022" fmla="*/ 671290 h 2128862"/>
              <a:gd name="connsiteX20023" fmla="*/ 2147185 w 2482948"/>
              <a:gd name="connsiteY20023" fmla="*/ 671289 h 2128862"/>
              <a:gd name="connsiteX20024" fmla="*/ 860343 w 2482948"/>
              <a:gd name="connsiteY20024" fmla="*/ 656179 h 2128862"/>
              <a:gd name="connsiteX20025" fmla="*/ 859331 w 2482948"/>
              <a:gd name="connsiteY20025" fmla="*/ 657440 h 2128862"/>
              <a:gd name="connsiteX20026" fmla="*/ 859349 w 2482948"/>
              <a:gd name="connsiteY20026" fmla="*/ 657445 h 2128862"/>
              <a:gd name="connsiteX20027" fmla="*/ 860146 w 2482948"/>
              <a:gd name="connsiteY20027" fmla="*/ 656458 h 2128862"/>
              <a:gd name="connsiteX20028" fmla="*/ 860366 w 2482948"/>
              <a:gd name="connsiteY20028" fmla="*/ 656186 h 2128862"/>
              <a:gd name="connsiteX20029" fmla="*/ 795527 w 2482948"/>
              <a:gd name="connsiteY20029" fmla="*/ 656087 h 2128862"/>
              <a:gd name="connsiteX20030" fmla="*/ 796732 w 2482948"/>
              <a:gd name="connsiteY20030" fmla="*/ 656862 h 2128862"/>
              <a:gd name="connsiteX20031" fmla="*/ 797535 w 2482948"/>
              <a:gd name="connsiteY20031" fmla="*/ 657377 h 2128862"/>
              <a:gd name="connsiteX20032" fmla="*/ 797549 w 2482948"/>
              <a:gd name="connsiteY20032" fmla="*/ 657386 h 2128862"/>
              <a:gd name="connsiteX20033" fmla="*/ 797711 w 2482948"/>
              <a:gd name="connsiteY20033" fmla="*/ 657186 h 2128862"/>
              <a:gd name="connsiteX20034" fmla="*/ 798135 w 2482948"/>
              <a:gd name="connsiteY20034" fmla="*/ 656664 h 2128862"/>
              <a:gd name="connsiteX20035" fmla="*/ 796090 w 2482948"/>
              <a:gd name="connsiteY20035" fmla="*/ 656212 h 2128862"/>
              <a:gd name="connsiteX20036" fmla="*/ 2085193 w 2482948"/>
              <a:gd name="connsiteY20036" fmla="*/ 656031 h 2128862"/>
              <a:gd name="connsiteX20037" fmla="*/ 2085158 w 2482948"/>
              <a:gd name="connsiteY20037" fmla="*/ 656049 h 2128862"/>
              <a:gd name="connsiteX20038" fmla="*/ 2084680 w 2482948"/>
              <a:gd name="connsiteY20038" fmla="*/ 656291 h 2128862"/>
              <a:gd name="connsiteX20039" fmla="*/ 2083394 w 2482948"/>
              <a:gd name="connsiteY20039" fmla="*/ 656940 h 2128862"/>
              <a:gd name="connsiteX20040" fmla="*/ 2083242 w 2482948"/>
              <a:gd name="connsiteY20040" fmla="*/ 657457 h 2128862"/>
              <a:gd name="connsiteX20041" fmla="*/ 2083213 w 2482948"/>
              <a:gd name="connsiteY20041" fmla="*/ 657556 h 2128862"/>
              <a:gd name="connsiteX20042" fmla="*/ 2086374 w 2482948"/>
              <a:gd name="connsiteY20042" fmla="*/ 658752 h 2128862"/>
              <a:gd name="connsiteX20043" fmla="*/ 2091138 w 2482948"/>
              <a:gd name="connsiteY20043" fmla="*/ 660554 h 2128862"/>
              <a:gd name="connsiteX20044" fmla="*/ 2095699 w 2482948"/>
              <a:gd name="connsiteY20044" fmla="*/ 662279 h 2128862"/>
              <a:gd name="connsiteX20045" fmla="*/ 2095758 w 2482948"/>
              <a:gd name="connsiteY20045" fmla="*/ 662048 h 2128862"/>
              <a:gd name="connsiteX20046" fmla="*/ 2095828 w 2482948"/>
              <a:gd name="connsiteY20046" fmla="*/ 661776 h 2128862"/>
              <a:gd name="connsiteX20047" fmla="*/ 2096252 w 2482948"/>
              <a:gd name="connsiteY20047" fmla="*/ 660123 h 2128862"/>
              <a:gd name="connsiteX20048" fmla="*/ 2096261 w 2482948"/>
              <a:gd name="connsiteY20048" fmla="*/ 660082 h 2128862"/>
              <a:gd name="connsiteX20049" fmla="*/ 2096280 w 2482948"/>
              <a:gd name="connsiteY20049" fmla="*/ 659991 h 2128862"/>
              <a:gd name="connsiteX20050" fmla="*/ 2085756 w 2482948"/>
              <a:gd name="connsiteY20050" fmla="*/ 656232 h 2128862"/>
              <a:gd name="connsiteX20051" fmla="*/ 2401039 w 2482948"/>
              <a:gd name="connsiteY20051" fmla="*/ 655891 h 2128862"/>
              <a:gd name="connsiteX20052" fmla="*/ 2400422 w 2482948"/>
              <a:gd name="connsiteY20052" fmla="*/ 656281 h 2128862"/>
              <a:gd name="connsiteX20053" fmla="*/ 2397569 w 2482948"/>
              <a:gd name="connsiteY20053" fmla="*/ 658086 h 2128862"/>
              <a:gd name="connsiteX20054" fmla="*/ 2379867 w 2482948"/>
              <a:gd name="connsiteY20054" fmla="*/ 680648 h 2128862"/>
              <a:gd name="connsiteX20055" fmla="*/ 2346585 w 2482948"/>
              <a:gd name="connsiteY20055" fmla="*/ 718847 h 2128862"/>
              <a:gd name="connsiteX20056" fmla="*/ 2348456 w 2482948"/>
              <a:gd name="connsiteY20056" fmla="*/ 724086 h 2128862"/>
              <a:gd name="connsiteX20057" fmla="*/ 2349780 w 2482948"/>
              <a:gd name="connsiteY20057" fmla="*/ 727791 h 2128862"/>
              <a:gd name="connsiteX20058" fmla="*/ 2386072 w 2482948"/>
              <a:gd name="connsiteY20058" fmla="*/ 678442 h 2128862"/>
              <a:gd name="connsiteX20059" fmla="*/ 2398913 w 2482948"/>
              <a:gd name="connsiteY20059" fmla="*/ 657811 h 2128862"/>
              <a:gd name="connsiteX20060" fmla="*/ 2265365 w 2482948"/>
              <a:gd name="connsiteY20060" fmla="*/ 655718 h 2128862"/>
              <a:gd name="connsiteX20061" fmla="*/ 2264732 w 2482948"/>
              <a:gd name="connsiteY20061" fmla="*/ 655914 h 2128862"/>
              <a:gd name="connsiteX20062" fmla="*/ 2260278 w 2482948"/>
              <a:gd name="connsiteY20062" fmla="*/ 657463 h 2128862"/>
              <a:gd name="connsiteX20063" fmla="*/ 2262399 w 2482948"/>
              <a:gd name="connsiteY20063" fmla="*/ 663940 h 2128862"/>
              <a:gd name="connsiteX20064" fmla="*/ 2263587 w 2482948"/>
              <a:gd name="connsiteY20064" fmla="*/ 667566 h 2128862"/>
              <a:gd name="connsiteX20065" fmla="*/ 2270460 w 2482948"/>
              <a:gd name="connsiteY20065" fmla="*/ 664703 h 2128862"/>
              <a:gd name="connsiteX20066" fmla="*/ 2016523 w 2482948"/>
              <a:gd name="connsiteY20066" fmla="*/ 655121 h 2128862"/>
              <a:gd name="connsiteX20067" fmla="*/ 2014812 w 2482948"/>
              <a:gd name="connsiteY20067" fmla="*/ 658168 h 2128862"/>
              <a:gd name="connsiteX20068" fmla="*/ 2022645 w 2482948"/>
              <a:gd name="connsiteY20068" fmla="*/ 657509 h 2128862"/>
              <a:gd name="connsiteX20069" fmla="*/ 2023020 w 2482948"/>
              <a:gd name="connsiteY20069" fmla="*/ 657070 h 2128862"/>
              <a:gd name="connsiteX20070" fmla="*/ 2023806 w 2482948"/>
              <a:gd name="connsiteY20070" fmla="*/ 656546 h 2128862"/>
              <a:gd name="connsiteX20071" fmla="*/ 2018744 w 2482948"/>
              <a:gd name="connsiteY20071" fmla="*/ 655552 h 2128862"/>
              <a:gd name="connsiteX20072" fmla="*/ 1565547 w 2482948"/>
              <a:gd name="connsiteY20072" fmla="*/ 655076 h 2128862"/>
              <a:gd name="connsiteX20073" fmla="*/ 1560851 w 2482948"/>
              <a:gd name="connsiteY20073" fmla="*/ 661332 h 2128862"/>
              <a:gd name="connsiteX20074" fmla="*/ 1532938 w 2482948"/>
              <a:gd name="connsiteY20074" fmla="*/ 698523 h 2128862"/>
              <a:gd name="connsiteX20075" fmla="*/ 1504333 w 2482948"/>
              <a:gd name="connsiteY20075" fmla="*/ 750261 h 2128862"/>
              <a:gd name="connsiteX20076" fmla="*/ 1487335 w 2482948"/>
              <a:gd name="connsiteY20076" fmla="*/ 791371 h 2128862"/>
              <a:gd name="connsiteX20077" fmla="*/ 1490199 w 2482948"/>
              <a:gd name="connsiteY20077" fmla="*/ 792475 h 2128862"/>
              <a:gd name="connsiteX20078" fmla="*/ 1498005 w 2482948"/>
              <a:gd name="connsiteY20078" fmla="*/ 795485 h 2128862"/>
              <a:gd name="connsiteX20079" fmla="*/ 1499968 w 2482948"/>
              <a:gd name="connsiteY20079" fmla="*/ 790508 h 2128862"/>
              <a:gd name="connsiteX20080" fmla="*/ 1509353 w 2482948"/>
              <a:gd name="connsiteY20080" fmla="*/ 766706 h 2128862"/>
              <a:gd name="connsiteX20081" fmla="*/ 1520458 w 2482948"/>
              <a:gd name="connsiteY20081" fmla="*/ 744739 h 2128862"/>
              <a:gd name="connsiteX20082" fmla="*/ 1535058 w 2482948"/>
              <a:gd name="connsiteY20082" fmla="*/ 715860 h 2128862"/>
              <a:gd name="connsiteX20083" fmla="*/ 1538267 w 2482948"/>
              <a:gd name="connsiteY20083" fmla="*/ 710775 h 2128862"/>
              <a:gd name="connsiteX20084" fmla="*/ 1539189 w 2482948"/>
              <a:gd name="connsiteY20084" fmla="*/ 709314 h 2128862"/>
              <a:gd name="connsiteX20085" fmla="*/ 1541758 w 2482948"/>
              <a:gd name="connsiteY20085" fmla="*/ 704371 h 2128862"/>
              <a:gd name="connsiteX20086" fmla="*/ 1549173 w 2482948"/>
              <a:gd name="connsiteY20086" fmla="*/ 693487 h 2128862"/>
              <a:gd name="connsiteX20087" fmla="*/ 1560404 w 2482948"/>
              <a:gd name="connsiteY20087" fmla="*/ 675686 h 2128862"/>
              <a:gd name="connsiteX20088" fmla="*/ 1562296 w 2482948"/>
              <a:gd name="connsiteY20088" fmla="*/ 672687 h 2128862"/>
              <a:gd name="connsiteX20089" fmla="*/ 1564348 w 2482948"/>
              <a:gd name="connsiteY20089" fmla="*/ 670033 h 2128862"/>
              <a:gd name="connsiteX20090" fmla="*/ 1571135 w 2482948"/>
              <a:gd name="connsiteY20090" fmla="*/ 661253 h 2128862"/>
              <a:gd name="connsiteX20091" fmla="*/ 1573115 w 2482948"/>
              <a:gd name="connsiteY20091" fmla="*/ 658347 h 2128862"/>
              <a:gd name="connsiteX20092" fmla="*/ 1569911 w 2482948"/>
              <a:gd name="connsiteY20092" fmla="*/ 656962 h 2128862"/>
              <a:gd name="connsiteX20093" fmla="*/ 1614575 w 2482948"/>
              <a:gd name="connsiteY20093" fmla="*/ 654761 h 2128862"/>
              <a:gd name="connsiteX20094" fmla="*/ 1613986 w 2482948"/>
              <a:gd name="connsiteY20094" fmla="*/ 655454 h 2128862"/>
              <a:gd name="connsiteX20095" fmla="*/ 1616118 w 2482948"/>
              <a:gd name="connsiteY20095" fmla="*/ 656380 h 2128862"/>
              <a:gd name="connsiteX20096" fmla="*/ 1618861 w 2482948"/>
              <a:gd name="connsiteY20096" fmla="*/ 656426 h 2128862"/>
              <a:gd name="connsiteX20097" fmla="*/ 1616945 w 2482948"/>
              <a:gd name="connsiteY20097" fmla="*/ 655828 h 2128862"/>
              <a:gd name="connsiteX20098" fmla="*/ 2006149 w 2482948"/>
              <a:gd name="connsiteY20098" fmla="*/ 654737 h 2128862"/>
              <a:gd name="connsiteX20099" fmla="*/ 2004335 w 2482948"/>
              <a:gd name="connsiteY20099" fmla="*/ 655106 h 2128862"/>
              <a:gd name="connsiteX20100" fmla="*/ 2000373 w 2482948"/>
              <a:gd name="connsiteY20100" fmla="*/ 655912 h 2128862"/>
              <a:gd name="connsiteX20101" fmla="*/ 2005296 w 2482948"/>
              <a:gd name="connsiteY20101" fmla="*/ 656518 h 2128862"/>
              <a:gd name="connsiteX20102" fmla="*/ 2005729 w 2482948"/>
              <a:gd name="connsiteY20102" fmla="*/ 655614 h 2128862"/>
              <a:gd name="connsiteX20103" fmla="*/ 635222 w 2482948"/>
              <a:gd name="connsiteY20103" fmla="*/ 654681 h 2128862"/>
              <a:gd name="connsiteX20104" fmla="*/ 636276 w 2482948"/>
              <a:gd name="connsiteY20104" fmla="*/ 656118 h 2128862"/>
              <a:gd name="connsiteX20105" fmla="*/ 636295 w 2482948"/>
              <a:gd name="connsiteY20105" fmla="*/ 656097 h 2128862"/>
              <a:gd name="connsiteX20106" fmla="*/ 636341 w 2482948"/>
              <a:gd name="connsiteY20106" fmla="*/ 656044 h 2128862"/>
              <a:gd name="connsiteX20107" fmla="*/ 2011323 w 2482948"/>
              <a:gd name="connsiteY20107" fmla="*/ 654579 h 2128862"/>
              <a:gd name="connsiteX20108" fmla="*/ 2010092 w 2482948"/>
              <a:gd name="connsiteY20108" fmla="*/ 657151 h 2128862"/>
              <a:gd name="connsiteX20109" fmla="*/ 2010173 w 2482948"/>
              <a:gd name="connsiteY20109" fmla="*/ 657172 h 2128862"/>
              <a:gd name="connsiteX20110" fmla="*/ 2011625 w 2482948"/>
              <a:gd name="connsiteY20110" fmla="*/ 654593 h 2128862"/>
              <a:gd name="connsiteX20111" fmla="*/ 784401 w 2482948"/>
              <a:gd name="connsiteY20111" fmla="*/ 654566 h 2128862"/>
              <a:gd name="connsiteX20112" fmla="*/ 783369 w 2482948"/>
              <a:gd name="connsiteY20112" fmla="*/ 655744 h 2128862"/>
              <a:gd name="connsiteX20113" fmla="*/ 783226 w 2482948"/>
              <a:gd name="connsiteY20113" fmla="*/ 655918 h 2128862"/>
              <a:gd name="connsiteX20114" fmla="*/ 783364 w 2482948"/>
              <a:gd name="connsiteY20114" fmla="*/ 656012 h 2128862"/>
              <a:gd name="connsiteX20115" fmla="*/ 783501 w 2482948"/>
              <a:gd name="connsiteY20115" fmla="*/ 656105 h 2128862"/>
              <a:gd name="connsiteX20116" fmla="*/ 783874 w 2482948"/>
              <a:gd name="connsiteY20116" fmla="*/ 656359 h 2128862"/>
              <a:gd name="connsiteX20117" fmla="*/ 786227 w 2482948"/>
              <a:gd name="connsiteY20117" fmla="*/ 656516 h 2128862"/>
              <a:gd name="connsiteX20118" fmla="*/ 788393 w 2482948"/>
              <a:gd name="connsiteY20118" fmla="*/ 657005 h 2128862"/>
              <a:gd name="connsiteX20119" fmla="*/ 784579 w 2482948"/>
              <a:gd name="connsiteY20119" fmla="*/ 654575 h 2128862"/>
              <a:gd name="connsiteX20120" fmla="*/ 784460 w 2482948"/>
              <a:gd name="connsiteY20120" fmla="*/ 654569 h 2128862"/>
              <a:gd name="connsiteX20121" fmla="*/ 1039782 w 2482948"/>
              <a:gd name="connsiteY20121" fmla="*/ 654488 h 2128862"/>
              <a:gd name="connsiteX20122" fmla="*/ 1035890 w 2482948"/>
              <a:gd name="connsiteY20122" fmla="*/ 655643 h 2128862"/>
              <a:gd name="connsiteX20123" fmla="*/ 1030034 w 2482948"/>
              <a:gd name="connsiteY20123" fmla="*/ 657382 h 2128862"/>
              <a:gd name="connsiteX20124" fmla="*/ 1029699 w 2482948"/>
              <a:gd name="connsiteY20124" fmla="*/ 657481 h 2128862"/>
              <a:gd name="connsiteX20125" fmla="*/ 1031896 w 2482948"/>
              <a:gd name="connsiteY20125" fmla="*/ 659550 h 2128862"/>
              <a:gd name="connsiteX20126" fmla="*/ 1033772 w 2482948"/>
              <a:gd name="connsiteY20126" fmla="*/ 662401 h 2128862"/>
              <a:gd name="connsiteX20127" fmla="*/ 1036623 w 2482948"/>
              <a:gd name="connsiteY20127" fmla="*/ 661736 h 2128862"/>
              <a:gd name="connsiteX20128" fmla="*/ 1042594 w 2482948"/>
              <a:gd name="connsiteY20128" fmla="*/ 660344 h 2128862"/>
              <a:gd name="connsiteX20129" fmla="*/ 1041550 w 2482948"/>
              <a:gd name="connsiteY20129" fmla="*/ 658169 h 2128862"/>
              <a:gd name="connsiteX20130" fmla="*/ 2047069 w 2482948"/>
              <a:gd name="connsiteY20130" fmla="*/ 654467 h 2128862"/>
              <a:gd name="connsiteX20131" fmla="*/ 2046935 w 2482948"/>
              <a:gd name="connsiteY20131" fmla="*/ 654819 h 2128862"/>
              <a:gd name="connsiteX20132" fmla="*/ 2046921 w 2482948"/>
              <a:gd name="connsiteY20132" fmla="*/ 654857 h 2128862"/>
              <a:gd name="connsiteX20133" fmla="*/ 2046680 w 2482948"/>
              <a:gd name="connsiteY20133" fmla="*/ 655489 h 2128862"/>
              <a:gd name="connsiteX20134" fmla="*/ 2049218 w 2482948"/>
              <a:gd name="connsiteY20134" fmla="*/ 655276 h 2128862"/>
              <a:gd name="connsiteX20135" fmla="*/ 2060301 w 2482948"/>
              <a:gd name="connsiteY20135" fmla="*/ 656694 h 2128862"/>
              <a:gd name="connsiteX20136" fmla="*/ 2060369 w 2482948"/>
              <a:gd name="connsiteY20136" fmla="*/ 656501 h 2128862"/>
              <a:gd name="connsiteX20137" fmla="*/ 2060365 w 2482948"/>
              <a:gd name="connsiteY20137" fmla="*/ 656500 h 2128862"/>
              <a:gd name="connsiteX20138" fmla="*/ 2060191 w 2482948"/>
              <a:gd name="connsiteY20138" fmla="*/ 656474 h 2128862"/>
              <a:gd name="connsiteX20139" fmla="*/ 2223424 w 2482948"/>
              <a:gd name="connsiteY20139" fmla="*/ 654111 h 2128862"/>
              <a:gd name="connsiteX20140" fmla="*/ 2220672 w 2482948"/>
              <a:gd name="connsiteY20140" fmla="*/ 654887 h 2128862"/>
              <a:gd name="connsiteX20141" fmla="*/ 2215002 w 2482948"/>
              <a:gd name="connsiteY20141" fmla="*/ 656485 h 2128862"/>
              <a:gd name="connsiteX20142" fmla="*/ 2217237 w 2482948"/>
              <a:gd name="connsiteY20142" fmla="*/ 662547 h 2128862"/>
              <a:gd name="connsiteX20143" fmla="*/ 2217564 w 2482948"/>
              <a:gd name="connsiteY20143" fmla="*/ 668498 h 2128862"/>
              <a:gd name="connsiteX20144" fmla="*/ 2227246 w 2482948"/>
              <a:gd name="connsiteY20144" fmla="*/ 665139 h 2128862"/>
              <a:gd name="connsiteX20145" fmla="*/ 2226204 w 2482948"/>
              <a:gd name="connsiteY20145" fmla="*/ 660760 h 2128862"/>
              <a:gd name="connsiteX20146" fmla="*/ 2306239 w 2482948"/>
              <a:gd name="connsiteY20146" fmla="*/ 654086 h 2128862"/>
              <a:gd name="connsiteX20147" fmla="*/ 2300737 w 2482948"/>
              <a:gd name="connsiteY20147" fmla="*/ 656148 h 2128862"/>
              <a:gd name="connsiteX20148" fmla="*/ 2304556 w 2482948"/>
              <a:gd name="connsiteY20148" fmla="*/ 661295 h 2128862"/>
              <a:gd name="connsiteX20149" fmla="*/ 2305138 w 2482948"/>
              <a:gd name="connsiteY20149" fmla="*/ 662541 h 2128862"/>
              <a:gd name="connsiteX20150" fmla="*/ 2305176 w 2482948"/>
              <a:gd name="connsiteY20150" fmla="*/ 662623 h 2128862"/>
              <a:gd name="connsiteX20151" fmla="*/ 2306633 w 2482948"/>
              <a:gd name="connsiteY20151" fmla="*/ 661894 h 2128862"/>
              <a:gd name="connsiteX20152" fmla="*/ 2307212 w 2482948"/>
              <a:gd name="connsiteY20152" fmla="*/ 661604 h 2128862"/>
              <a:gd name="connsiteX20153" fmla="*/ 2310145 w 2482948"/>
              <a:gd name="connsiteY20153" fmla="*/ 660137 h 2128862"/>
              <a:gd name="connsiteX20154" fmla="*/ 761140 w 2482948"/>
              <a:gd name="connsiteY20154" fmla="*/ 654067 h 2128862"/>
              <a:gd name="connsiteX20155" fmla="*/ 760879 w 2482948"/>
              <a:gd name="connsiteY20155" fmla="*/ 654358 h 2128862"/>
              <a:gd name="connsiteX20156" fmla="*/ 761542 w 2482948"/>
              <a:gd name="connsiteY20156" fmla="*/ 654864 h 2128862"/>
              <a:gd name="connsiteX20157" fmla="*/ 762319 w 2482948"/>
              <a:gd name="connsiteY20157" fmla="*/ 654916 h 2128862"/>
              <a:gd name="connsiteX20158" fmla="*/ 2101887 w 2482948"/>
              <a:gd name="connsiteY20158" fmla="*/ 654017 h 2128862"/>
              <a:gd name="connsiteX20159" fmla="*/ 2101332 w 2482948"/>
              <a:gd name="connsiteY20159" fmla="*/ 656762 h 2128862"/>
              <a:gd name="connsiteX20160" fmla="*/ 2107648 w 2482948"/>
              <a:gd name="connsiteY20160" fmla="*/ 659577 h 2128862"/>
              <a:gd name="connsiteX20161" fmla="*/ 2109357 w 2482948"/>
              <a:gd name="connsiteY20161" fmla="*/ 660196 h 2128862"/>
              <a:gd name="connsiteX20162" fmla="*/ 2110296 w 2482948"/>
              <a:gd name="connsiteY20162" fmla="*/ 660536 h 2128862"/>
              <a:gd name="connsiteX20163" fmla="*/ 2110649 w 2482948"/>
              <a:gd name="connsiteY20163" fmla="*/ 660805 h 2128862"/>
              <a:gd name="connsiteX20164" fmla="*/ 2110994 w 2482948"/>
              <a:gd name="connsiteY20164" fmla="*/ 661069 h 2128862"/>
              <a:gd name="connsiteX20165" fmla="*/ 2111898 w 2482948"/>
              <a:gd name="connsiteY20165" fmla="*/ 661472 h 2128862"/>
              <a:gd name="connsiteX20166" fmla="*/ 2112763 w 2482948"/>
              <a:gd name="connsiteY20166" fmla="*/ 661857 h 2128862"/>
              <a:gd name="connsiteX20167" fmla="*/ 2113100 w 2482948"/>
              <a:gd name="connsiteY20167" fmla="*/ 659455 h 2128862"/>
              <a:gd name="connsiteX20168" fmla="*/ 644150 w 2482948"/>
              <a:gd name="connsiteY20168" fmla="*/ 653920 h 2128862"/>
              <a:gd name="connsiteX20169" fmla="*/ 642638 w 2482948"/>
              <a:gd name="connsiteY20169" fmla="*/ 655644 h 2128862"/>
              <a:gd name="connsiteX20170" fmla="*/ 645126 w 2482948"/>
              <a:gd name="connsiteY20170" fmla="*/ 658309 h 2128862"/>
              <a:gd name="connsiteX20171" fmla="*/ 651570 w 2482948"/>
              <a:gd name="connsiteY20171" fmla="*/ 664274 h 2128862"/>
              <a:gd name="connsiteX20172" fmla="*/ 653773 w 2482948"/>
              <a:gd name="connsiteY20172" fmla="*/ 661785 h 2128862"/>
              <a:gd name="connsiteX20173" fmla="*/ 651745 w 2482948"/>
              <a:gd name="connsiteY20173" fmla="*/ 660240 h 2128862"/>
              <a:gd name="connsiteX20174" fmla="*/ 769336 w 2482948"/>
              <a:gd name="connsiteY20174" fmla="*/ 653776 h 2128862"/>
              <a:gd name="connsiteX20175" fmla="*/ 771387 w 2482948"/>
              <a:gd name="connsiteY20175" fmla="*/ 655257 h 2128862"/>
              <a:gd name="connsiteX20176" fmla="*/ 771792 w 2482948"/>
              <a:gd name="connsiteY20176" fmla="*/ 655550 h 2128862"/>
              <a:gd name="connsiteX20177" fmla="*/ 773278 w 2482948"/>
              <a:gd name="connsiteY20177" fmla="*/ 655649 h 2128862"/>
              <a:gd name="connsiteX20178" fmla="*/ 773950 w 2482948"/>
              <a:gd name="connsiteY20178" fmla="*/ 655694 h 2128862"/>
              <a:gd name="connsiteX20179" fmla="*/ 774720 w 2482948"/>
              <a:gd name="connsiteY20179" fmla="*/ 655746 h 2128862"/>
              <a:gd name="connsiteX20180" fmla="*/ 772035 w 2482948"/>
              <a:gd name="connsiteY20180" fmla="*/ 653917 h 2128862"/>
              <a:gd name="connsiteX20181" fmla="*/ 2040059 w 2482948"/>
              <a:gd name="connsiteY20181" fmla="*/ 653395 h 2128862"/>
              <a:gd name="connsiteX20182" fmla="*/ 2039357 w 2482948"/>
              <a:gd name="connsiteY20182" fmla="*/ 653727 h 2128862"/>
              <a:gd name="connsiteX20183" fmla="*/ 2038335 w 2482948"/>
              <a:gd name="connsiteY20183" fmla="*/ 654211 h 2128862"/>
              <a:gd name="connsiteX20184" fmla="*/ 2037207 w 2482948"/>
              <a:gd name="connsiteY20184" fmla="*/ 654744 h 2128862"/>
              <a:gd name="connsiteX20185" fmla="*/ 2039686 w 2482948"/>
              <a:gd name="connsiteY20185" fmla="*/ 655235 h 2128862"/>
              <a:gd name="connsiteX20186" fmla="*/ 2042292 w 2482948"/>
              <a:gd name="connsiteY20186" fmla="*/ 655751 h 2128862"/>
              <a:gd name="connsiteX20187" fmla="*/ 2043021 w 2482948"/>
              <a:gd name="connsiteY20187" fmla="*/ 653848 h 2128862"/>
              <a:gd name="connsiteX20188" fmla="*/ 1016342 w 2482948"/>
              <a:gd name="connsiteY20188" fmla="*/ 652616 h 2128862"/>
              <a:gd name="connsiteX20189" fmla="*/ 1013555 w 2482948"/>
              <a:gd name="connsiteY20189" fmla="*/ 653649 h 2128862"/>
              <a:gd name="connsiteX20190" fmla="*/ 1014819 w 2482948"/>
              <a:gd name="connsiteY20190" fmla="*/ 656933 h 2128862"/>
              <a:gd name="connsiteX20191" fmla="*/ 1019438 w 2482948"/>
              <a:gd name="connsiteY20191" fmla="*/ 655559 h 2128862"/>
              <a:gd name="connsiteX20192" fmla="*/ 1016937 w 2482948"/>
              <a:gd name="connsiteY20192" fmla="*/ 653181 h 2128862"/>
              <a:gd name="connsiteX20193" fmla="*/ 1016737 w 2482948"/>
              <a:gd name="connsiteY20193" fmla="*/ 652992 h 2128862"/>
              <a:gd name="connsiteX20194" fmla="*/ 2276362 w 2482948"/>
              <a:gd name="connsiteY20194" fmla="*/ 652323 h 2128862"/>
              <a:gd name="connsiteX20195" fmla="*/ 2272671 w 2482948"/>
              <a:gd name="connsiteY20195" fmla="*/ 653463 h 2128862"/>
              <a:gd name="connsiteX20196" fmla="*/ 2273154 w 2482948"/>
              <a:gd name="connsiteY20196" fmla="*/ 654212 h 2128862"/>
              <a:gd name="connsiteX20197" fmla="*/ 2273351 w 2482948"/>
              <a:gd name="connsiteY20197" fmla="*/ 654517 h 2128862"/>
              <a:gd name="connsiteX20198" fmla="*/ 2276260 w 2482948"/>
              <a:gd name="connsiteY20198" fmla="*/ 662286 h 2128862"/>
              <a:gd name="connsiteX20199" fmla="*/ 2279561 w 2482948"/>
              <a:gd name="connsiteY20199" fmla="*/ 660911 h 2128862"/>
              <a:gd name="connsiteX20200" fmla="*/ 2281229 w 2482948"/>
              <a:gd name="connsiteY20200" fmla="*/ 660216 h 2128862"/>
              <a:gd name="connsiteX20201" fmla="*/ 724153 w 2482948"/>
              <a:gd name="connsiteY20201" fmla="*/ 652189 h 2128862"/>
              <a:gd name="connsiteX20202" fmla="*/ 717741 w 2482948"/>
              <a:gd name="connsiteY20202" fmla="*/ 653332 h 2128862"/>
              <a:gd name="connsiteX20203" fmla="*/ 718118 w 2482948"/>
              <a:gd name="connsiteY20203" fmla="*/ 654266 h 2128862"/>
              <a:gd name="connsiteX20204" fmla="*/ 719566 w 2482948"/>
              <a:gd name="connsiteY20204" fmla="*/ 653814 h 2128862"/>
              <a:gd name="connsiteX20205" fmla="*/ 720724 w 2482948"/>
              <a:gd name="connsiteY20205" fmla="*/ 653452 h 2128862"/>
              <a:gd name="connsiteX20206" fmla="*/ 724207 w 2482948"/>
              <a:gd name="connsiteY20206" fmla="*/ 652364 h 2128862"/>
              <a:gd name="connsiteX20207" fmla="*/ 843204 w 2482948"/>
              <a:gd name="connsiteY20207" fmla="*/ 651863 h 2128862"/>
              <a:gd name="connsiteX20208" fmla="*/ 842412 w 2482948"/>
              <a:gd name="connsiteY20208" fmla="*/ 652904 h 2128862"/>
              <a:gd name="connsiteX20209" fmla="*/ 842735 w 2482948"/>
              <a:gd name="connsiteY20209" fmla="*/ 652991 h 2128862"/>
              <a:gd name="connsiteX20210" fmla="*/ 843169 w 2482948"/>
              <a:gd name="connsiteY20210" fmla="*/ 653107 h 2128862"/>
              <a:gd name="connsiteX20211" fmla="*/ 843791 w 2482948"/>
              <a:gd name="connsiteY20211" fmla="*/ 653274 h 2128862"/>
              <a:gd name="connsiteX20212" fmla="*/ 844733 w 2482948"/>
              <a:gd name="connsiteY20212" fmla="*/ 652098 h 2128862"/>
              <a:gd name="connsiteX20213" fmla="*/ 2162894 w 2482948"/>
              <a:gd name="connsiteY20213" fmla="*/ 651519 h 2128862"/>
              <a:gd name="connsiteX20214" fmla="*/ 2156971 w 2482948"/>
              <a:gd name="connsiteY20214" fmla="*/ 653308 h 2128862"/>
              <a:gd name="connsiteX20215" fmla="*/ 2151735 w 2482948"/>
              <a:gd name="connsiteY20215" fmla="*/ 654889 h 2128862"/>
              <a:gd name="connsiteX20216" fmla="*/ 2151618 w 2482948"/>
              <a:gd name="connsiteY20216" fmla="*/ 667816 h 2128862"/>
              <a:gd name="connsiteX20217" fmla="*/ 2151596 w 2482948"/>
              <a:gd name="connsiteY20217" fmla="*/ 670199 h 2128862"/>
              <a:gd name="connsiteX20218" fmla="*/ 2151593 w 2482948"/>
              <a:gd name="connsiteY20218" fmla="*/ 670544 h 2128862"/>
              <a:gd name="connsiteX20219" fmla="*/ 2151518 w 2482948"/>
              <a:gd name="connsiteY20219" fmla="*/ 671106 h 2128862"/>
              <a:gd name="connsiteX20220" fmla="*/ 2151430 w 2482948"/>
              <a:gd name="connsiteY20220" fmla="*/ 671766 h 2128862"/>
              <a:gd name="connsiteX20221" fmla="*/ 2154231 w 2482948"/>
              <a:gd name="connsiteY20221" fmla="*/ 670790 h 2128862"/>
              <a:gd name="connsiteX20222" fmla="*/ 2155934 w 2482948"/>
              <a:gd name="connsiteY20222" fmla="*/ 670197 h 2128862"/>
              <a:gd name="connsiteX20223" fmla="*/ 2163567 w 2482948"/>
              <a:gd name="connsiteY20223" fmla="*/ 667539 h 2128862"/>
              <a:gd name="connsiteX20224" fmla="*/ 2163206 w 2482948"/>
              <a:gd name="connsiteY20224" fmla="*/ 658934 h 2128862"/>
              <a:gd name="connsiteX20225" fmla="*/ 1967891 w 2482948"/>
              <a:gd name="connsiteY20225" fmla="*/ 651367 h 2128862"/>
              <a:gd name="connsiteX20226" fmla="*/ 1959055 w 2482948"/>
              <a:gd name="connsiteY20226" fmla="*/ 660894 h 2128862"/>
              <a:gd name="connsiteX20227" fmla="*/ 1942664 w 2482948"/>
              <a:gd name="connsiteY20227" fmla="*/ 678566 h 2128862"/>
              <a:gd name="connsiteX20228" fmla="*/ 1918494 w 2482948"/>
              <a:gd name="connsiteY20228" fmla="*/ 714217 h 2128862"/>
              <a:gd name="connsiteX20229" fmla="*/ 1916834 w 2482948"/>
              <a:gd name="connsiteY20229" fmla="*/ 718794 h 2128862"/>
              <a:gd name="connsiteX20230" fmla="*/ 1916056 w 2482948"/>
              <a:gd name="connsiteY20230" fmla="*/ 720940 h 2128862"/>
              <a:gd name="connsiteX20231" fmla="*/ 1908192 w 2482948"/>
              <a:gd name="connsiteY20231" fmla="*/ 742623 h 2128862"/>
              <a:gd name="connsiteX20232" fmla="*/ 1914095 w 2482948"/>
              <a:gd name="connsiteY20232" fmla="*/ 748954 h 2128862"/>
              <a:gd name="connsiteX20233" fmla="*/ 1917325 w 2482948"/>
              <a:gd name="connsiteY20233" fmla="*/ 755841 h 2128862"/>
              <a:gd name="connsiteX20234" fmla="*/ 1917385 w 2482948"/>
              <a:gd name="connsiteY20234" fmla="*/ 755731 h 2128862"/>
              <a:gd name="connsiteX20235" fmla="*/ 1922318 w 2482948"/>
              <a:gd name="connsiteY20235" fmla="*/ 748389 h 2128862"/>
              <a:gd name="connsiteX20236" fmla="*/ 1934910 w 2482948"/>
              <a:gd name="connsiteY20236" fmla="*/ 712360 h 2128862"/>
              <a:gd name="connsiteX20237" fmla="*/ 1965137 w 2482948"/>
              <a:gd name="connsiteY20237" fmla="*/ 655379 h 2128862"/>
              <a:gd name="connsiteX20238" fmla="*/ 1967481 w 2482948"/>
              <a:gd name="connsiteY20238" fmla="*/ 651965 h 2128862"/>
              <a:gd name="connsiteX20239" fmla="*/ 1004777 w 2482948"/>
              <a:gd name="connsiteY20239" fmla="*/ 651069 h 2128862"/>
              <a:gd name="connsiteX20240" fmla="*/ 1004721 w 2482948"/>
              <a:gd name="connsiteY20240" fmla="*/ 651137 h 2128862"/>
              <a:gd name="connsiteX20241" fmla="*/ 1004679 w 2482948"/>
              <a:gd name="connsiteY20241" fmla="*/ 651189 h 2128862"/>
              <a:gd name="connsiteX20242" fmla="*/ 1004546 w 2482948"/>
              <a:gd name="connsiteY20242" fmla="*/ 651351 h 2128862"/>
              <a:gd name="connsiteX20243" fmla="*/ 1004689 w 2482948"/>
              <a:gd name="connsiteY20243" fmla="*/ 651512 h 2128862"/>
              <a:gd name="connsiteX20244" fmla="*/ 1004833 w 2482948"/>
              <a:gd name="connsiteY20244" fmla="*/ 651675 h 2128862"/>
              <a:gd name="connsiteX20245" fmla="*/ 1005191 w 2482948"/>
              <a:gd name="connsiteY20245" fmla="*/ 651543 h 2128862"/>
              <a:gd name="connsiteX20246" fmla="*/ 2024466 w 2482948"/>
              <a:gd name="connsiteY20246" fmla="*/ 651011 h 2128862"/>
              <a:gd name="connsiteX20247" fmla="*/ 2022823 w 2482948"/>
              <a:gd name="connsiteY20247" fmla="*/ 651345 h 2128862"/>
              <a:gd name="connsiteX20248" fmla="*/ 2021458 w 2482948"/>
              <a:gd name="connsiteY20248" fmla="*/ 651622 h 2128862"/>
              <a:gd name="connsiteX20249" fmla="*/ 2028460 w 2482948"/>
              <a:gd name="connsiteY20249" fmla="*/ 653010 h 2128862"/>
              <a:gd name="connsiteX20250" fmla="*/ 2028974 w 2482948"/>
              <a:gd name="connsiteY20250" fmla="*/ 651928 h 2128862"/>
              <a:gd name="connsiteX20251" fmla="*/ 2029075 w 2482948"/>
              <a:gd name="connsiteY20251" fmla="*/ 651716 h 2128862"/>
              <a:gd name="connsiteX20252" fmla="*/ 2067773 w 2482948"/>
              <a:gd name="connsiteY20252" fmla="*/ 650885 h 2128862"/>
              <a:gd name="connsiteX20253" fmla="*/ 2067206 w 2482948"/>
              <a:gd name="connsiteY20253" fmla="*/ 652487 h 2128862"/>
              <a:gd name="connsiteX20254" fmla="*/ 2067418 w 2482948"/>
              <a:gd name="connsiteY20254" fmla="*/ 652519 h 2128862"/>
              <a:gd name="connsiteX20255" fmla="*/ 2075000 w 2482948"/>
              <a:gd name="connsiteY20255" fmla="*/ 654449 h 2128862"/>
              <a:gd name="connsiteX20256" fmla="*/ 2078647 w 2482948"/>
              <a:gd name="connsiteY20256" fmla="*/ 655829 h 2128862"/>
              <a:gd name="connsiteX20257" fmla="*/ 2079216 w 2482948"/>
              <a:gd name="connsiteY20257" fmla="*/ 653897 h 2128862"/>
              <a:gd name="connsiteX20258" fmla="*/ 2072658 w 2482948"/>
              <a:gd name="connsiteY20258" fmla="*/ 651554 h 2128862"/>
              <a:gd name="connsiteX20259" fmla="*/ 2095403 w 2482948"/>
              <a:gd name="connsiteY20259" fmla="*/ 650872 h 2128862"/>
              <a:gd name="connsiteX20260" fmla="*/ 2092450 w 2482948"/>
              <a:gd name="connsiteY20260" fmla="*/ 652365 h 2128862"/>
              <a:gd name="connsiteX20261" fmla="*/ 2091990 w 2482948"/>
              <a:gd name="connsiteY20261" fmla="*/ 652597 h 2128862"/>
              <a:gd name="connsiteX20262" fmla="*/ 2097098 w 2482948"/>
              <a:gd name="connsiteY20262" fmla="*/ 654874 h 2128862"/>
              <a:gd name="connsiteX20263" fmla="*/ 2097312 w 2482948"/>
              <a:gd name="connsiteY20263" fmla="*/ 654969 h 2128862"/>
              <a:gd name="connsiteX20264" fmla="*/ 2097611 w 2482948"/>
              <a:gd name="connsiteY20264" fmla="*/ 653513 h 2128862"/>
              <a:gd name="connsiteX20265" fmla="*/ 2097737 w 2482948"/>
              <a:gd name="connsiteY20265" fmla="*/ 652898 h 2128862"/>
              <a:gd name="connsiteX20266" fmla="*/ 2097904 w 2482948"/>
              <a:gd name="connsiteY20266" fmla="*/ 652085 h 2128862"/>
              <a:gd name="connsiteX20267" fmla="*/ 2235653 w 2482948"/>
              <a:gd name="connsiteY20267" fmla="*/ 650666 h 2128862"/>
              <a:gd name="connsiteX20268" fmla="*/ 2231241 w 2482948"/>
              <a:gd name="connsiteY20268" fmla="*/ 651909 h 2128862"/>
              <a:gd name="connsiteX20269" fmla="*/ 2230870 w 2482948"/>
              <a:gd name="connsiteY20269" fmla="*/ 652013 h 2128862"/>
              <a:gd name="connsiteX20270" fmla="*/ 2229065 w 2482948"/>
              <a:gd name="connsiteY20270" fmla="*/ 652522 h 2128862"/>
              <a:gd name="connsiteX20271" fmla="*/ 2229935 w 2482948"/>
              <a:gd name="connsiteY20271" fmla="*/ 656164 h 2128862"/>
              <a:gd name="connsiteX20272" fmla="*/ 2230633 w 2482948"/>
              <a:gd name="connsiteY20272" fmla="*/ 659083 h 2128862"/>
              <a:gd name="connsiteX20273" fmla="*/ 2232417 w 2482948"/>
              <a:gd name="connsiteY20273" fmla="*/ 663344 h 2128862"/>
              <a:gd name="connsiteX20274" fmla="*/ 2236501 w 2482948"/>
              <a:gd name="connsiteY20274" fmla="*/ 661927 h 2128862"/>
              <a:gd name="connsiteX20275" fmla="*/ 2239002 w 2482948"/>
              <a:gd name="connsiteY20275" fmla="*/ 661060 h 2128862"/>
              <a:gd name="connsiteX20276" fmla="*/ 2240302 w 2482948"/>
              <a:gd name="connsiteY20276" fmla="*/ 660609 h 2128862"/>
              <a:gd name="connsiteX20277" fmla="*/ 2389925 w 2482948"/>
              <a:gd name="connsiteY20277" fmla="*/ 650555 h 2128862"/>
              <a:gd name="connsiteX20278" fmla="*/ 2380989 w 2482948"/>
              <a:gd name="connsiteY20278" fmla="*/ 656404 h 2128862"/>
              <a:gd name="connsiteX20279" fmla="*/ 2352014 w 2482948"/>
              <a:gd name="connsiteY20279" fmla="*/ 680785 h 2128862"/>
              <a:gd name="connsiteX20280" fmla="*/ 2336431 w 2482948"/>
              <a:gd name="connsiteY20280" fmla="*/ 693609 h 2128862"/>
              <a:gd name="connsiteX20281" fmla="*/ 2338046 w 2482948"/>
              <a:gd name="connsiteY20281" fmla="*/ 696329 h 2128862"/>
              <a:gd name="connsiteX20282" fmla="*/ 2339299 w 2482948"/>
              <a:gd name="connsiteY20282" fmla="*/ 698441 h 2128862"/>
              <a:gd name="connsiteX20283" fmla="*/ 2339910 w 2482948"/>
              <a:gd name="connsiteY20283" fmla="*/ 700151 h 2128862"/>
              <a:gd name="connsiteX20284" fmla="*/ 2362770 w 2482948"/>
              <a:gd name="connsiteY20284" fmla="*/ 678028 h 2128862"/>
              <a:gd name="connsiteX20285" fmla="*/ 1713846 w 2482948"/>
              <a:gd name="connsiteY20285" fmla="*/ 650357 h 2128862"/>
              <a:gd name="connsiteX20286" fmla="*/ 1709173 w 2482948"/>
              <a:gd name="connsiteY20286" fmla="*/ 655224 h 2128862"/>
              <a:gd name="connsiteX20287" fmla="*/ 1699016 w 2482948"/>
              <a:gd name="connsiteY20287" fmla="*/ 670886 h 2128862"/>
              <a:gd name="connsiteX20288" fmla="*/ 1693785 w 2482948"/>
              <a:gd name="connsiteY20288" fmla="*/ 678952 h 2128862"/>
              <a:gd name="connsiteX20289" fmla="*/ 1690467 w 2482948"/>
              <a:gd name="connsiteY20289" fmla="*/ 684067 h 2128862"/>
              <a:gd name="connsiteX20290" fmla="*/ 1687921 w 2482948"/>
              <a:gd name="connsiteY20290" fmla="*/ 687993 h 2128862"/>
              <a:gd name="connsiteX20291" fmla="*/ 1693671 w 2482948"/>
              <a:gd name="connsiteY20291" fmla="*/ 679646 h 2128862"/>
              <a:gd name="connsiteX20292" fmla="*/ 670275 w 2482948"/>
              <a:gd name="connsiteY20292" fmla="*/ 650350 h 2128862"/>
              <a:gd name="connsiteX20293" fmla="*/ 666546 w 2482948"/>
              <a:gd name="connsiteY20293" fmla="*/ 654562 h 2128862"/>
              <a:gd name="connsiteX20294" fmla="*/ 667188 w 2482948"/>
              <a:gd name="connsiteY20294" fmla="*/ 655000 h 2128862"/>
              <a:gd name="connsiteX20295" fmla="*/ 675804 w 2482948"/>
              <a:gd name="connsiteY20295" fmla="*/ 660452 h 2128862"/>
              <a:gd name="connsiteX20296" fmla="*/ 676236 w 2482948"/>
              <a:gd name="connsiteY20296" fmla="*/ 653635 h 2128862"/>
              <a:gd name="connsiteX20297" fmla="*/ 670631 w 2482948"/>
              <a:gd name="connsiteY20297" fmla="*/ 650547 h 2128862"/>
              <a:gd name="connsiteX20298" fmla="*/ 670317 w 2482948"/>
              <a:gd name="connsiteY20298" fmla="*/ 650373 h 2128862"/>
              <a:gd name="connsiteX20299" fmla="*/ 1053737 w 2482948"/>
              <a:gd name="connsiteY20299" fmla="*/ 650345 h 2128862"/>
              <a:gd name="connsiteX20300" fmla="*/ 1044688 w 2482948"/>
              <a:gd name="connsiteY20300" fmla="*/ 653032 h 2128862"/>
              <a:gd name="connsiteX20301" fmla="*/ 1048265 w 2482948"/>
              <a:gd name="connsiteY20301" fmla="*/ 659021 h 2128862"/>
              <a:gd name="connsiteX20302" fmla="*/ 1050365 w 2482948"/>
              <a:gd name="connsiteY20302" fmla="*/ 658532 h 2128862"/>
              <a:gd name="connsiteX20303" fmla="*/ 1050767 w 2482948"/>
              <a:gd name="connsiteY20303" fmla="*/ 658438 h 2128862"/>
              <a:gd name="connsiteX20304" fmla="*/ 1057317 w 2482948"/>
              <a:gd name="connsiteY20304" fmla="*/ 656910 h 2128862"/>
              <a:gd name="connsiteX20305" fmla="*/ 1618691 w 2482948"/>
              <a:gd name="connsiteY20305" fmla="*/ 649922 h 2128862"/>
              <a:gd name="connsiteX20306" fmla="*/ 1617914 w 2482948"/>
              <a:gd name="connsiteY20306" fmla="*/ 650835 h 2128862"/>
              <a:gd name="connsiteX20307" fmla="*/ 1619840 w 2482948"/>
              <a:gd name="connsiteY20307" fmla="*/ 651691 h 2128862"/>
              <a:gd name="connsiteX20308" fmla="*/ 1625867 w 2482948"/>
              <a:gd name="connsiteY20308" fmla="*/ 652690 h 2128862"/>
              <a:gd name="connsiteX20309" fmla="*/ 1625978 w 2482948"/>
              <a:gd name="connsiteY20309" fmla="*/ 652548 h 2128862"/>
              <a:gd name="connsiteX20310" fmla="*/ 1619840 w 2482948"/>
              <a:gd name="connsiteY20310" fmla="*/ 650450 h 2128862"/>
              <a:gd name="connsiteX20311" fmla="*/ 865572 w 2482948"/>
              <a:gd name="connsiteY20311" fmla="*/ 649661 h 2128862"/>
              <a:gd name="connsiteX20312" fmla="*/ 865362 w 2482948"/>
              <a:gd name="connsiteY20312" fmla="*/ 649923 h 2128862"/>
              <a:gd name="connsiteX20313" fmla="*/ 864194 w 2482948"/>
              <a:gd name="connsiteY20313" fmla="*/ 651378 h 2128862"/>
              <a:gd name="connsiteX20314" fmla="*/ 864227 w 2482948"/>
              <a:gd name="connsiteY20314" fmla="*/ 651387 h 2128862"/>
              <a:gd name="connsiteX20315" fmla="*/ 864238 w 2482948"/>
              <a:gd name="connsiteY20315" fmla="*/ 651390 h 2128862"/>
              <a:gd name="connsiteX20316" fmla="*/ 865621 w 2482948"/>
              <a:gd name="connsiteY20316" fmla="*/ 649678 h 2128862"/>
              <a:gd name="connsiteX20317" fmla="*/ 1602946 w 2482948"/>
              <a:gd name="connsiteY20317" fmla="*/ 649530 h 2128862"/>
              <a:gd name="connsiteX20318" fmla="*/ 1602279 w 2482948"/>
              <a:gd name="connsiteY20318" fmla="*/ 650365 h 2128862"/>
              <a:gd name="connsiteX20319" fmla="*/ 1609528 w 2482948"/>
              <a:gd name="connsiteY20319" fmla="*/ 653516 h 2128862"/>
              <a:gd name="connsiteX20320" fmla="*/ 1609545 w 2482948"/>
              <a:gd name="connsiteY20320" fmla="*/ 653523 h 2128862"/>
              <a:gd name="connsiteX20321" fmla="*/ 1610176 w 2482948"/>
              <a:gd name="connsiteY20321" fmla="*/ 652782 h 2128862"/>
              <a:gd name="connsiteX20322" fmla="*/ 1603157 w 2482948"/>
              <a:gd name="connsiteY20322" fmla="*/ 649622 h 2128862"/>
              <a:gd name="connsiteX20323" fmla="*/ 648007 w 2482948"/>
              <a:gd name="connsiteY20323" fmla="*/ 649523 h 2128862"/>
              <a:gd name="connsiteX20324" fmla="*/ 646782 w 2482948"/>
              <a:gd name="connsiteY20324" fmla="*/ 650920 h 2128862"/>
              <a:gd name="connsiteX20325" fmla="*/ 654502 w 2482948"/>
              <a:gd name="connsiteY20325" fmla="*/ 657206 h 2128862"/>
              <a:gd name="connsiteX20326" fmla="*/ 656488 w 2482948"/>
              <a:gd name="connsiteY20326" fmla="*/ 658719 h 2128862"/>
              <a:gd name="connsiteX20327" fmla="*/ 658955 w 2482948"/>
              <a:gd name="connsiteY20327" fmla="*/ 655932 h 2128862"/>
              <a:gd name="connsiteX20328" fmla="*/ 652298 w 2482948"/>
              <a:gd name="connsiteY20328" fmla="*/ 652035 h 2128862"/>
              <a:gd name="connsiteX20329" fmla="*/ 648657 w 2482948"/>
              <a:gd name="connsiteY20329" fmla="*/ 649903 h 2128862"/>
              <a:gd name="connsiteX20330" fmla="*/ 1552235 w 2482948"/>
              <a:gd name="connsiteY20330" fmla="*/ 649317 h 2128862"/>
              <a:gd name="connsiteX20331" fmla="*/ 1550558 w 2482948"/>
              <a:gd name="connsiteY20331" fmla="*/ 651372 h 2128862"/>
              <a:gd name="connsiteX20332" fmla="*/ 1532836 w 2482948"/>
              <a:gd name="connsiteY20332" fmla="*/ 673085 h 2128862"/>
              <a:gd name="connsiteX20333" fmla="*/ 1513957 w 2482948"/>
              <a:gd name="connsiteY20333" fmla="*/ 700436 h 2128862"/>
              <a:gd name="connsiteX20334" fmla="*/ 1511411 w 2482948"/>
              <a:gd name="connsiteY20334" fmla="*/ 704857 h 2128862"/>
              <a:gd name="connsiteX20335" fmla="*/ 1505311 w 2482948"/>
              <a:gd name="connsiteY20335" fmla="*/ 715448 h 2128862"/>
              <a:gd name="connsiteX20336" fmla="*/ 1473157 w 2482948"/>
              <a:gd name="connsiteY20336" fmla="*/ 783847 h 2128862"/>
              <a:gd name="connsiteX20337" fmla="*/ 1472381 w 2482948"/>
              <a:gd name="connsiteY20337" fmla="*/ 786288 h 2128862"/>
              <a:gd name="connsiteX20338" fmla="*/ 1471864 w 2482948"/>
              <a:gd name="connsiteY20338" fmla="*/ 787912 h 2128862"/>
              <a:gd name="connsiteX20339" fmla="*/ 1471777 w 2482948"/>
              <a:gd name="connsiteY20339" fmla="*/ 788186 h 2128862"/>
              <a:gd name="connsiteX20340" fmla="*/ 1472209 w 2482948"/>
              <a:gd name="connsiteY20340" fmla="*/ 788275 h 2128862"/>
              <a:gd name="connsiteX20341" fmla="*/ 1483721 w 2482948"/>
              <a:gd name="connsiteY20341" fmla="*/ 790631 h 2128862"/>
              <a:gd name="connsiteX20342" fmla="*/ 1501879 w 2482948"/>
              <a:gd name="connsiteY20342" fmla="*/ 747082 h 2128862"/>
              <a:gd name="connsiteX20343" fmla="*/ 1501881 w 2482948"/>
              <a:gd name="connsiteY20343" fmla="*/ 747078 h 2128862"/>
              <a:gd name="connsiteX20344" fmla="*/ 1527802 w 2482948"/>
              <a:gd name="connsiteY20344" fmla="*/ 699106 h 2128862"/>
              <a:gd name="connsiteX20345" fmla="*/ 1528725 w 2482948"/>
              <a:gd name="connsiteY20345" fmla="*/ 697881 h 2128862"/>
              <a:gd name="connsiteX20346" fmla="*/ 1530723 w 2482948"/>
              <a:gd name="connsiteY20346" fmla="*/ 695230 h 2128862"/>
              <a:gd name="connsiteX20347" fmla="*/ 1534581 w 2482948"/>
              <a:gd name="connsiteY20347" fmla="*/ 688294 h 2128862"/>
              <a:gd name="connsiteX20348" fmla="*/ 1560638 w 2482948"/>
              <a:gd name="connsiteY20348" fmla="*/ 652954 h 2128862"/>
              <a:gd name="connsiteX20349" fmla="*/ 1554207 w 2482948"/>
              <a:gd name="connsiteY20349" fmla="*/ 650174 h 2128862"/>
              <a:gd name="connsiteX20350" fmla="*/ 2286563 w 2482948"/>
              <a:gd name="connsiteY20350" fmla="*/ 649174 h 2128862"/>
              <a:gd name="connsiteX20351" fmla="*/ 2286434 w 2482948"/>
              <a:gd name="connsiteY20351" fmla="*/ 649214 h 2128862"/>
              <a:gd name="connsiteX20352" fmla="*/ 2286359 w 2482948"/>
              <a:gd name="connsiteY20352" fmla="*/ 649237 h 2128862"/>
              <a:gd name="connsiteX20353" fmla="*/ 2283909 w 2482948"/>
              <a:gd name="connsiteY20353" fmla="*/ 649994 h 2128862"/>
              <a:gd name="connsiteX20354" fmla="*/ 2286763 w 2482948"/>
              <a:gd name="connsiteY20354" fmla="*/ 654122 h 2128862"/>
              <a:gd name="connsiteX20355" fmla="*/ 2288797 w 2482948"/>
              <a:gd name="connsiteY20355" fmla="*/ 657063 h 2128862"/>
              <a:gd name="connsiteX20356" fmla="*/ 2291170 w 2482948"/>
              <a:gd name="connsiteY20356" fmla="*/ 656075 h 2128862"/>
              <a:gd name="connsiteX20357" fmla="*/ 2178466 w 2482948"/>
              <a:gd name="connsiteY20357" fmla="*/ 648770 h 2128862"/>
              <a:gd name="connsiteX20358" fmla="*/ 2171245 w 2482948"/>
              <a:gd name="connsiteY20358" fmla="*/ 650037 h 2128862"/>
              <a:gd name="connsiteX20359" fmla="*/ 2167799 w 2482948"/>
              <a:gd name="connsiteY20359" fmla="*/ 650037 h 2128862"/>
              <a:gd name="connsiteX20360" fmla="*/ 2167723 w 2482948"/>
              <a:gd name="connsiteY20360" fmla="*/ 650060 h 2128862"/>
              <a:gd name="connsiteX20361" fmla="*/ 2167840 w 2482948"/>
              <a:gd name="connsiteY20361" fmla="*/ 652770 h 2128862"/>
              <a:gd name="connsiteX20362" fmla="*/ 2168842 w 2482948"/>
              <a:gd name="connsiteY20362" fmla="*/ 665703 h 2128862"/>
              <a:gd name="connsiteX20363" fmla="*/ 2179381 w 2482948"/>
              <a:gd name="connsiteY20363" fmla="*/ 662033 h 2128862"/>
              <a:gd name="connsiteX20364" fmla="*/ 2179686 w 2482948"/>
              <a:gd name="connsiteY20364" fmla="*/ 662033 h 2128862"/>
              <a:gd name="connsiteX20365" fmla="*/ 2178659 w 2482948"/>
              <a:gd name="connsiteY20365" fmla="*/ 650868 h 2128862"/>
              <a:gd name="connsiteX20366" fmla="*/ 2050402 w 2482948"/>
              <a:gd name="connsiteY20366" fmla="*/ 648507 h 2128862"/>
              <a:gd name="connsiteX20367" fmla="*/ 2050155 w 2482948"/>
              <a:gd name="connsiteY20367" fmla="*/ 648623 h 2128862"/>
              <a:gd name="connsiteX20368" fmla="*/ 2049317 w 2482948"/>
              <a:gd name="connsiteY20368" fmla="*/ 649019 h 2128862"/>
              <a:gd name="connsiteX20369" fmla="*/ 2049252 w 2482948"/>
              <a:gd name="connsiteY20369" fmla="*/ 649171 h 2128862"/>
              <a:gd name="connsiteX20370" fmla="*/ 2049167 w 2482948"/>
              <a:gd name="connsiteY20370" fmla="*/ 649368 h 2128862"/>
              <a:gd name="connsiteX20371" fmla="*/ 2049019 w 2482948"/>
              <a:gd name="connsiteY20371" fmla="*/ 649710 h 2128862"/>
              <a:gd name="connsiteX20372" fmla="*/ 2062060 w 2482948"/>
              <a:gd name="connsiteY20372" fmla="*/ 651701 h 2128862"/>
              <a:gd name="connsiteX20373" fmla="*/ 2062376 w 2482948"/>
              <a:gd name="connsiteY20373" fmla="*/ 650802 h 2128862"/>
              <a:gd name="connsiteX20374" fmla="*/ 2062596 w 2482948"/>
              <a:gd name="connsiteY20374" fmla="*/ 650177 h 2128862"/>
              <a:gd name="connsiteX20375" fmla="*/ 722911 w 2482948"/>
              <a:gd name="connsiteY20375" fmla="*/ 648162 h 2128862"/>
              <a:gd name="connsiteX20376" fmla="*/ 722899 w 2482948"/>
              <a:gd name="connsiteY20376" fmla="*/ 648165 h 2128862"/>
              <a:gd name="connsiteX20377" fmla="*/ 718076 w 2482948"/>
              <a:gd name="connsiteY20377" fmla="*/ 649097 h 2128862"/>
              <a:gd name="connsiteX20378" fmla="*/ 716675 w 2482948"/>
              <a:gd name="connsiteY20378" fmla="*/ 650687 h 2128862"/>
              <a:gd name="connsiteX20379" fmla="*/ 716724 w 2482948"/>
              <a:gd name="connsiteY20379" fmla="*/ 650809 h 2128862"/>
              <a:gd name="connsiteX20380" fmla="*/ 723056 w 2482948"/>
              <a:gd name="connsiteY20380" fmla="*/ 648631 h 2128862"/>
              <a:gd name="connsiteX20381" fmla="*/ 2406617 w 2482948"/>
              <a:gd name="connsiteY20381" fmla="*/ 648107 h 2128862"/>
              <a:gd name="connsiteX20382" fmla="*/ 2367320 w 2482948"/>
              <a:gd name="connsiteY20382" fmla="*/ 680509 h 2128862"/>
              <a:gd name="connsiteX20383" fmla="*/ 2341738 w 2482948"/>
              <a:gd name="connsiteY20383" fmla="*/ 705272 h 2128862"/>
              <a:gd name="connsiteX20384" fmla="*/ 2344363 w 2482948"/>
              <a:gd name="connsiteY20384" fmla="*/ 712622 h 2128862"/>
              <a:gd name="connsiteX20385" fmla="*/ 2344978 w 2482948"/>
              <a:gd name="connsiteY20385" fmla="*/ 714345 h 2128862"/>
              <a:gd name="connsiteX20386" fmla="*/ 2375731 w 2482948"/>
              <a:gd name="connsiteY20386" fmla="*/ 679131 h 2128862"/>
              <a:gd name="connsiteX20387" fmla="*/ 2396793 w 2482948"/>
              <a:gd name="connsiteY20387" fmla="*/ 652813 h 2128862"/>
              <a:gd name="connsiteX20388" fmla="*/ 2399719 w 2482948"/>
              <a:gd name="connsiteY20388" fmla="*/ 651904 h 2128862"/>
              <a:gd name="connsiteX20389" fmla="*/ 2401086 w 2482948"/>
              <a:gd name="connsiteY20389" fmla="*/ 651480 h 2128862"/>
              <a:gd name="connsiteX20390" fmla="*/ 2407882 w 2482948"/>
              <a:gd name="connsiteY20390" fmla="*/ 649370 h 2128862"/>
              <a:gd name="connsiteX20391" fmla="*/ 2038738 w 2482948"/>
              <a:gd name="connsiteY20391" fmla="*/ 648107 h 2128862"/>
              <a:gd name="connsiteX20392" fmla="*/ 2038647 w 2482948"/>
              <a:gd name="connsiteY20392" fmla="*/ 648126 h 2128862"/>
              <a:gd name="connsiteX20393" fmla="*/ 2039237 w 2482948"/>
              <a:gd name="connsiteY20393" fmla="*/ 648216 h 2128862"/>
              <a:gd name="connsiteX20394" fmla="*/ 2041127 w 2482948"/>
              <a:gd name="connsiteY20394" fmla="*/ 648505 h 2128862"/>
              <a:gd name="connsiteX20395" fmla="*/ 2041801 w 2482948"/>
              <a:gd name="connsiteY20395" fmla="*/ 648186 h 2128862"/>
              <a:gd name="connsiteX20396" fmla="*/ 771453 w 2482948"/>
              <a:gd name="connsiteY20396" fmla="*/ 647906 h 2128862"/>
              <a:gd name="connsiteX20397" fmla="*/ 772227 w 2482948"/>
              <a:gd name="connsiteY20397" fmla="*/ 648433 h 2128862"/>
              <a:gd name="connsiteX20398" fmla="*/ 772801 w 2482948"/>
              <a:gd name="connsiteY20398" fmla="*/ 648823 h 2128862"/>
              <a:gd name="connsiteX20399" fmla="*/ 773231 w 2482948"/>
              <a:gd name="connsiteY20399" fmla="*/ 649116 h 2128862"/>
              <a:gd name="connsiteX20400" fmla="*/ 776217 w 2482948"/>
              <a:gd name="connsiteY20400" fmla="*/ 649246 h 2128862"/>
              <a:gd name="connsiteX20401" fmla="*/ 775059 w 2482948"/>
              <a:gd name="connsiteY20401" fmla="*/ 648508 h 2128862"/>
              <a:gd name="connsiteX20402" fmla="*/ 774142 w 2482948"/>
              <a:gd name="connsiteY20402" fmla="*/ 648355 h 2128862"/>
              <a:gd name="connsiteX20403" fmla="*/ 772074 w 2482948"/>
              <a:gd name="connsiteY20403" fmla="*/ 648010 h 2128862"/>
              <a:gd name="connsiteX20404" fmla="*/ 1011318 w 2482948"/>
              <a:gd name="connsiteY20404" fmla="*/ 647840 h 2128862"/>
              <a:gd name="connsiteX20405" fmla="*/ 1011805 w 2482948"/>
              <a:gd name="connsiteY20405" fmla="*/ 649105 h 2128862"/>
              <a:gd name="connsiteX20406" fmla="*/ 1012413 w 2482948"/>
              <a:gd name="connsiteY20406" fmla="*/ 648881 h 2128862"/>
              <a:gd name="connsiteX20407" fmla="*/ 2383829 w 2482948"/>
              <a:gd name="connsiteY20407" fmla="*/ 647411 h 2128862"/>
              <a:gd name="connsiteX20408" fmla="*/ 2372734 w 2482948"/>
              <a:gd name="connsiteY20408" fmla="*/ 653333 h 2128862"/>
              <a:gd name="connsiteX20409" fmla="*/ 2334503 w 2482948"/>
              <a:gd name="connsiteY20409" fmla="*/ 679958 h 2128862"/>
              <a:gd name="connsiteX20410" fmla="*/ 2330139 w 2482948"/>
              <a:gd name="connsiteY20410" fmla="*/ 683005 h 2128862"/>
              <a:gd name="connsiteX20411" fmla="*/ 2333741 w 2482948"/>
              <a:gd name="connsiteY20411" fmla="*/ 689076 h 2128862"/>
              <a:gd name="connsiteX20412" fmla="*/ 2348016 w 2482948"/>
              <a:gd name="connsiteY20412" fmla="*/ 677337 h 2128862"/>
              <a:gd name="connsiteX20413" fmla="*/ 751706 w 2482948"/>
              <a:gd name="connsiteY20413" fmla="*/ 647277 h 2128862"/>
              <a:gd name="connsiteX20414" fmla="*/ 751657 w 2482948"/>
              <a:gd name="connsiteY20414" fmla="*/ 647286 h 2128862"/>
              <a:gd name="connsiteX20415" fmla="*/ 751620 w 2482948"/>
              <a:gd name="connsiteY20415" fmla="*/ 647293 h 2128862"/>
              <a:gd name="connsiteX20416" fmla="*/ 751959 w 2482948"/>
              <a:gd name="connsiteY20416" fmla="*/ 647551 h 2128862"/>
              <a:gd name="connsiteX20417" fmla="*/ 752845 w 2482948"/>
              <a:gd name="connsiteY20417" fmla="*/ 648227 h 2128862"/>
              <a:gd name="connsiteX20418" fmla="*/ 753038 w 2482948"/>
              <a:gd name="connsiteY20418" fmla="*/ 648236 h 2128862"/>
              <a:gd name="connsiteX20419" fmla="*/ 752183 w 2482948"/>
              <a:gd name="connsiteY20419" fmla="*/ 647621 h 2128862"/>
              <a:gd name="connsiteX20420" fmla="*/ 812311 w 2482948"/>
              <a:gd name="connsiteY20420" fmla="*/ 647114 h 2128862"/>
              <a:gd name="connsiteX20421" fmla="*/ 811842 w 2482948"/>
              <a:gd name="connsiteY20421" fmla="*/ 647705 h 2128862"/>
              <a:gd name="connsiteX20422" fmla="*/ 815830 w 2482948"/>
              <a:gd name="connsiteY20422" fmla="*/ 648554 h 2128862"/>
              <a:gd name="connsiteX20423" fmla="*/ 813528 w 2482948"/>
              <a:gd name="connsiteY20423" fmla="*/ 647301 h 2128862"/>
              <a:gd name="connsiteX20424" fmla="*/ 634272 w 2482948"/>
              <a:gd name="connsiteY20424" fmla="*/ 646680 h 2128862"/>
              <a:gd name="connsiteX20425" fmla="*/ 639584 w 2482948"/>
              <a:gd name="connsiteY20425" fmla="*/ 652372 h 2128862"/>
              <a:gd name="connsiteX20426" fmla="*/ 640731 w 2482948"/>
              <a:gd name="connsiteY20426" fmla="*/ 651074 h 2128862"/>
              <a:gd name="connsiteX20427" fmla="*/ 639733 w 2482948"/>
              <a:gd name="connsiteY20427" fmla="*/ 650243 h 2128862"/>
              <a:gd name="connsiteX20428" fmla="*/ 637766 w 2482948"/>
              <a:gd name="connsiteY20428" fmla="*/ 648607 h 2128862"/>
              <a:gd name="connsiteX20429" fmla="*/ 1066526 w 2482948"/>
              <a:gd name="connsiteY20429" fmla="*/ 646549 h 2128862"/>
              <a:gd name="connsiteX20430" fmla="*/ 1066453 w 2482948"/>
              <a:gd name="connsiteY20430" fmla="*/ 646570 h 2128862"/>
              <a:gd name="connsiteX20431" fmla="*/ 1058567 w 2482948"/>
              <a:gd name="connsiteY20431" fmla="*/ 648911 h 2128862"/>
              <a:gd name="connsiteX20432" fmla="*/ 1058724 w 2482948"/>
              <a:gd name="connsiteY20432" fmla="*/ 649182 h 2128862"/>
              <a:gd name="connsiteX20433" fmla="*/ 1062501 w 2482948"/>
              <a:gd name="connsiteY20433" fmla="*/ 655702 h 2128862"/>
              <a:gd name="connsiteX20434" fmla="*/ 1070322 w 2482948"/>
              <a:gd name="connsiteY20434" fmla="*/ 653878 h 2128862"/>
              <a:gd name="connsiteX20435" fmla="*/ 2086457 w 2482948"/>
              <a:gd name="connsiteY20435" fmla="*/ 646533 h 2128862"/>
              <a:gd name="connsiteX20436" fmla="*/ 2085521 w 2482948"/>
              <a:gd name="connsiteY20436" fmla="*/ 649713 h 2128862"/>
              <a:gd name="connsiteX20437" fmla="*/ 2087247 w 2482948"/>
              <a:gd name="connsiteY20437" fmla="*/ 650482 h 2128862"/>
              <a:gd name="connsiteX20438" fmla="*/ 2088061 w 2482948"/>
              <a:gd name="connsiteY20438" fmla="*/ 650845 h 2128862"/>
              <a:gd name="connsiteX20439" fmla="*/ 2088772 w 2482948"/>
              <a:gd name="connsiteY20439" fmla="*/ 651162 h 2128862"/>
              <a:gd name="connsiteX20440" fmla="*/ 2092300 w 2482948"/>
              <a:gd name="connsiteY20440" fmla="*/ 649367 h 2128862"/>
              <a:gd name="connsiteX20441" fmla="*/ 1729710 w 2482948"/>
              <a:gd name="connsiteY20441" fmla="*/ 646523 h 2128862"/>
              <a:gd name="connsiteX20442" fmla="*/ 1727013 w 2482948"/>
              <a:gd name="connsiteY20442" fmla="*/ 649192 h 2128862"/>
              <a:gd name="connsiteX20443" fmla="*/ 1724895 w 2482948"/>
              <a:gd name="connsiteY20443" fmla="*/ 652933 h 2128862"/>
              <a:gd name="connsiteX20444" fmla="*/ 1726188 w 2482948"/>
              <a:gd name="connsiteY20444" fmla="*/ 651211 h 2128862"/>
              <a:gd name="connsiteX20445" fmla="*/ 2250413 w 2482948"/>
              <a:gd name="connsiteY20445" fmla="*/ 646506 h 2128862"/>
              <a:gd name="connsiteX20446" fmla="*/ 2241504 w 2482948"/>
              <a:gd name="connsiteY20446" fmla="*/ 649017 h 2128862"/>
              <a:gd name="connsiteX20447" fmla="*/ 2242733 w 2482948"/>
              <a:gd name="connsiteY20447" fmla="*/ 653257 h 2128862"/>
              <a:gd name="connsiteX20448" fmla="*/ 2244447 w 2482948"/>
              <a:gd name="connsiteY20448" fmla="*/ 659170 h 2128862"/>
              <a:gd name="connsiteX20449" fmla="*/ 2254717 w 2482948"/>
              <a:gd name="connsiteY20449" fmla="*/ 655607 h 2128862"/>
              <a:gd name="connsiteX20450" fmla="*/ 2253340 w 2482948"/>
              <a:gd name="connsiteY20450" fmla="*/ 651432 h 2128862"/>
              <a:gd name="connsiteX20451" fmla="*/ 1734508 w 2482948"/>
              <a:gd name="connsiteY20451" fmla="*/ 646207 h 2128862"/>
              <a:gd name="connsiteX20452" fmla="*/ 1729389 w 2482948"/>
              <a:gd name="connsiteY20452" fmla="*/ 654903 h 2128862"/>
              <a:gd name="connsiteX20453" fmla="*/ 1729570 w 2482948"/>
              <a:gd name="connsiteY20453" fmla="*/ 654662 h 2128862"/>
              <a:gd name="connsiteX20454" fmla="*/ 1730177 w 2482948"/>
              <a:gd name="connsiteY20454" fmla="*/ 653853 h 2128862"/>
              <a:gd name="connsiteX20455" fmla="*/ 1730800 w 2482948"/>
              <a:gd name="connsiteY20455" fmla="*/ 652754 h 2128862"/>
              <a:gd name="connsiteX20456" fmla="*/ 1731107 w 2482948"/>
              <a:gd name="connsiteY20456" fmla="*/ 652212 h 2128862"/>
              <a:gd name="connsiteX20457" fmla="*/ 1034056 w 2482948"/>
              <a:gd name="connsiteY20457" fmla="*/ 646056 h 2128862"/>
              <a:gd name="connsiteX20458" fmla="*/ 1022220 w 2482948"/>
              <a:gd name="connsiteY20458" fmla="*/ 650439 h 2128862"/>
              <a:gd name="connsiteX20459" fmla="*/ 1024617 w 2482948"/>
              <a:gd name="connsiteY20459" fmla="*/ 652695 h 2128862"/>
              <a:gd name="connsiteX20460" fmla="*/ 1025685 w 2482948"/>
              <a:gd name="connsiteY20460" fmla="*/ 653701 h 2128862"/>
              <a:gd name="connsiteX20461" fmla="*/ 1037690 w 2482948"/>
              <a:gd name="connsiteY20461" fmla="*/ 650130 h 2128862"/>
              <a:gd name="connsiteX20462" fmla="*/ 1037256 w 2482948"/>
              <a:gd name="connsiteY20462" fmla="*/ 649226 h 2128862"/>
              <a:gd name="connsiteX20463" fmla="*/ 1037026 w 2482948"/>
              <a:gd name="connsiteY20463" fmla="*/ 648997 h 2128862"/>
              <a:gd name="connsiteX20464" fmla="*/ 2192244 w 2482948"/>
              <a:gd name="connsiteY20464" fmla="*/ 645911 h 2128862"/>
              <a:gd name="connsiteX20465" fmla="*/ 2183537 w 2482948"/>
              <a:gd name="connsiteY20465" fmla="*/ 647794 h 2128862"/>
              <a:gd name="connsiteX20466" fmla="*/ 2184747 w 2482948"/>
              <a:gd name="connsiteY20466" fmla="*/ 652451 h 2128862"/>
              <a:gd name="connsiteX20467" fmla="*/ 2184517 w 2482948"/>
              <a:gd name="connsiteY20467" fmla="*/ 661634 h 2128862"/>
              <a:gd name="connsiteX20468" fmla="*/ 2192066 w 2482948"/>
              <a:gd name="connsiteY20468" fmla="*/ 660102 h 2128862"/>
              <a:gd name="connsiteX20469" fmla="*/ 2195036 w 2482948"/>
              <a:gd name="connsiteY20469" fmla="*/ 659282 h 2128862"/>
              <a:gd name="connsiteX20470" fmla="*/ 2193882 w 2482948"/>
              <a:gd name="connsiteY20470" fmla="*/ 651163 h 2128862"/>
              <a:gd name="connsiteX20471" fmla="*/ 2404644 w 2482948"/>
              <a:gd name="connsiteY20471" fmla="*/ 645900 h 2128862"/>
              <a:gd name="connsiteX20472" fmla="*/ 2404325 w 2482948"/>
              <a:gd name="connsiteY20472" fmla="*/ 645904 h 2128862"/>
              <a:gd name="connsiteX20473" fmla="*/ 2403903 w 2482948"/>
              <a:gd name="connsiteY20473" fmla="*/ 645909 h 2128862"/>
              <a:gd name="connsiteX20474" fmla="*/ 2396883 w 2482948"/>
              <a:gd name="connsiteY20474" fmla="*/ 645999 h 2128862"/>
              <a:gd name="connsiteX20475" fmla="*/ 2391480 w 2482948"/>
              <a:gd name="connsiteY20475" fmla="*/ 649536 h 2128862"/>
              <a:gd name="connsiteX20476" fmla="*/ 2391228 w 2482948"/>
              <a:gd name="connsiteY20476" fmla="*/ 649606 h 2128862"/>
              <a:gd name="connsiteX20477" fmla="*/ 2391176 w 2482948"/>
              <a:gd name="connsiteY20477" fmla="*/ 649620 h 2128862"/>
              <a:gd name="connsiteX20478" fmla="*/ 2390847 w 2482948"/>
              <a:gd name="connsiteY20478" fmla="*/ 649711 h 2128862"/>
              <a:gd name="connsiteX20479" fmla="*/ 2391228 w 2482948"/>
              <a:gd name="connsiteY20479" fmla="*/ 649606 h 2128862"/>
              <a:gd name="connsiteX20480" fmla="*/ 2391479 w 2482948"/>
              <a:gd name="connsiteY20480" fmla="*/ 649536 h 2128862"/>
              <a:gd name="connsiteX20481" fmla="*/ 2391480 w 2482948"/>
              <a:gd name="connsiteY20481" fmla="*/ 649536 h 2128862"/>
              <a:gd name="connsiteX20482" fmla="*/ 2404164 w 2482948"/>
              <a:gd name="connsiteY20482" fmla="*/ 646032 h 2128862"/>
              <a:gd name="connsiteX20483" fmla="*/ 2404613 w 2482948"/>
              <a:gd name="connsiteY20483" fmla="*/ 645908 h 2128862"/>
              <a:gd name="connsiteX20484" fmla="*/ 759434 w 2482948"/>
              <a:gd name="connsiteY20484" fmla="*/ 645900 h 2128862"/>
              <a:gd name="connsiteX20485" fmla="*/ 758633 w 2482948"/>
              <a:gd name="connsiteY20485" fmla="*/ 646043 h 2128862"/>
              <a:gd name="connsiteX20486" fmla="*/ 759193 w 2482948"/>
              <a:gd name="connsiteY20486" fmla="*/ 646447 h 2128862"/>
              <a:gd name="connsiteX20487" fmla="*/ 759912 w 2482948"/>
              <a:gd name="connsiteY20487" fmla="*/ 646967 h 2128862"/>
              <a:gd name="connsiteX20488" fmla="*/ 760851 w 2482948"/>
              <a:gd name="connsiteY20488" fmla="*/ 647645 h 2128862"/>
              <a:gd name="connsiteX20489" fmla="*/ 761599 w 2482948"/>
              <a:gd name="connsiteY20489" fmla="*/ 646810 h 2128862"/>
              <a:gd name="connsiteX20490" fmla="*/ 761506 w 2482948"/>
              <a:gd name="connsiteY20490" fmla="*/ 646747 h 2128862"/>
              <a:gd name="connsiteX20491" fmla="*/ 760530 w 2482948"/>
              <a:gd name="connsiteY20491" fmla="*/ 646083 h 2128862"/>
              <a:gd name="connsiteX20492" fmla="*/ 848043 w 2482948"/>
              <a:gd name="connsiteY20492" fmla="*/ 645500 h 2128862"/>
              <a:gd name="connsiteX20493" fmla="*/ 847184 w 2482948"/>
              <a:gd name="connsiteY20493" fmla="*/ 646630 h 2128862"/>
              <a:gd name="connsiteX20494" fmla="*/ 848037 w 2482948"/>
              <a:gd name="connsiteY20494" fmla="*/ 646868 h 2128862"/>
              <a:gd name="connsiteX20495" fmla="*/ 848490 w 2482948"/>
              <a:gd name="connsiteY20495" fmla="*/ 646995 h 2128862"/>
              <a:gd name="connsiteX20496" fmla="*/ 848760 w 2482948"/>
              <a:gd name="connsiteY20496" fmla="*/ 647070 h 2128862"/>
              <a:gd name="connsiteX20497" fmla="*/ 849744 w 2482948"/>
              <a:gd name="connsiteY20497" fmla="*/ 645841 h 2128862"/>
              <a:gd name="connsiteX20498" fmla="*/ 848764 w 2482948"/>
              <a:gd name="connsiteY20498" fmla="*/ 645645 h 2128862"/>
              <a:gd name="connsiteX20499" fmla="*/ 848631 w 2482948"/>
              <a:gd name="connsiteY20499" fmla="*/ 645618 h 2128862"/>
              <a:gd name="connsiteX20500" fmla="*/ 2115066 w 2482948"/>
              <a:gd name="connsiteY20500" fmla="*/ 645457 h 2128862"/>
              <a:gd name="connsiteX20501" fmla="*/ 2107893 w 2482948"/>
              <a:gd name="connsiteY20501" fmla="*/ 647287 h 2128862"/>
              <a:gd name="connsiteX20502" fmla="*/ 2102994 w 2482948"/>
              <a:gd name="connsiteY20502" fmla="*/ 648536 h 2128862"/>
              <a:gd name="connsiteX20503" fmla="*/ 2102738 w 2482948"/>
              <a:gd name="connsiteY20503" fmla="*/ 649804 h 2128862"/>
              <a:gd name="connsiteX20504" fmla="*/ 2113712 w 2482948"/>
              <a:gd name="connsiteY20504" fmla="*/ 655099 h 2128862"/>
              <a:gd name="connsiteX20505" fmla="*/ 1622707 w 2482948"/>
              <a:gd name="connsiteY20505" fmla="*/ 645198 h 2128862"/>
              <a:gd name="connsiteX20506" fmla="*/ 1621866 w 2482948"/>
              <a:gd name="connsiteY20506" fmla="*/ 646187 h 2128862"/>
              <a:gd name="connsiteX20507" fmla="*/ 1629375 w 2482948"/>
              <a:gd name="connsiteY20507" fmla="*/ 647910 h 2128862"/>
              <a:gd name="connsiteX20508" fmla="*/ 1629565 w 2482948"/>
              <a:gd name="connsiteY20508" fmla="*/ 647953 h 2128862"/>
              <a:gd name="connsiteX20509" fmla="*/ 1629579 w 2482948"/>
              <a:gd name="connsiteY20509" fmla="*/ 647935 h 2128862"/>
              <a:gd name="connsiteX20510" fmla="*/ 1629633 w 2482948"/>
              <a:gd name="connsiteY20510" fmla="*/ 647866 h 2128862"/>
              <a:gd name="connsiteX20511" fmla="*/ 1622737 w 2482948"/>
              <a:gd name="connsiteY20511" fmla="*/ 645211 h 2128862"/>
              <a:gd name="connsiteX20512" fmla="*/ 2010780 w 2482948"/>
              <a:gd name="connsiteY20512" fmla="*/ 645067 h 2128862"/>
              <a:gd name="connsiteX20513" fmla="*/ 2006839 w 2482948"/>
              <a:gd name="connsiteY20513" fmla="*/ 645714 h 2128862"/>
              <a:gd name="connsiteX20514" fmla="*/ 2006356 w 2482948"/>
              <a:gd name="connsiteY20514" fmla="*/ 646250 h 2128862"/>
              <a:gd name="connsiteX20515" fmla="*/ 2010310 w 2482948"/>
              <a:gd name="connsiteY20515" fmla="*/ 646049 h 2128862"/>
              <a:gd name="connsiteX20516" fmla="*/ 2300325 w 2482948"/>
              <a:gd name="connsiteY20516" fmla="*/ 644926 h 2128862"/>
              <a:gd name="connsiteX20517" fmla="*/ 2297127 w 2482948"/>
              <a:gd name="connsiteY20517" fmla="*/ 645913 h 2128862"/>
              <a:gd name="connsiteX20518" fmla="*/ 2293885 w 2482948"/>
              <a:gd name="connsiteY20518" fmla="*/ 646914 h 2128862"/>
              <a:gd name="connsiteX20519" fmla="*/ 2295389 w 2482948"/>
              <a:gd name="connsiteY20519" fmla="*/ 648941 h 2128862"/>
              <a:gd name="connsiteX20520" fmla="*/ 2298472 w 2482948"/>
              <a:gd name="connsiteY20520" fmla="*/ 653096 h 2128862"/>
              <a:gd name="connsiteX20521" fmla="*/ 2304223 w 2482948"/>
              <a:gd name="connsiteY20521" fmla="*/ 650964 h 2128862"/>
              <a:gd name="connsiteX20522" fmla="*/ 2038095 w 2482948"/>
              <a:gd name="connsiteY20522" fmla="*/ 644798 h 2128862"/>
              <a:gd name="connsiteX20523" fmla="*/ 2037865 w 2482948"/>
              <a:gd name="connsiteY20523" fmla="*/ 645284 h 2128862"/>
              <a:gd name="connsiteX20524" fmla="*/ 2039933 w 2482948"/>
              <a:gd name="connsiteY20524" fmla="*/ 644991 h 2128862"/>
              <a:gd name="connsiteX20525" fmla="*/ 1607005 w 2482948"/>
              <a:gd name="connsiteY20525" fmla="*/ 644545 h 2128862"/>
              <a:gd name="connsiteX20526" fmla="*/ 1606464 w 2482948"/>
              <a:gd name="connsiteY20526" fmla="*/ 645127 h 2128862"/>
              <a:gd name="connsiteX20527" fmla="*/ 1606099 w 2482948"/>
              <a:gd name="connsiteY20527" fmla="*/ 645583 h 2128862"/>
              <a:gd name="connsiteX20528" fmla="*/ 1609317 w 2482948"/>
              <a:gd name="connsiteY20528" fmla="*/ 647013 h 2128862"/>
              <a:gd name="connsiteX20529" fmla="*/ 1613233 w 2482948"/>
              <a:gd name="connsiteY20529" fmla="*/ 648754 h 2128862"/>
              <a:gd name="connsiteX20530" fmla="*/ 1613972 w 2482948"/>
              <a:gd name="connsiteY20530" fmla="*/ 647751 h 2128862"/>
              <a:gd name="connsiteX20531" fmla="*/ 1611861 w 2482948"/>
              <a:gd name="connsiteY20531" fmla="*/ 646780 h 2128862"/>
              <a:gd name="connsiteX20532" fmla="*/ 2258919 w 2482948"/>
              <a:gd name="connsiteY20532" fmla="*/ 644354 h 2128862"/>
              <a:gd name="connsiteX20533" fmla="*/ 2254964 w 2482948"/>
              <a:gd name="connsiteY20533" fmla="*/ 645293 h 2128862"/>
              <a:gd name="connsiteX20534" fmla="*/ 2256168 w 2482948"/>
              <a:gd name="connsiteY20534" fmla="*/ 647319 h 2128862"/>
              <a:gd name="connsiteX20535" fmla="*/ 2257149 w 2482948"/>
              <a:gd name="connsiteY20535" fmla="*/ 648970 h 2128862"/>
              <a:gd name="connsiteX20536" fmla="*/ 2257925 w 2482948"/>
              <a:gd name="connsiteY20536" fmla="*/ 650277 h 2128862"/>
              <a:gd name="connsiteX20537" fmla="*/ 2259165 w 2482948"/>
              <a:gd name="connsiteY20537" fmla="*/ 654064 h 2128862"/>
              <a:gd name="connsiteX20538" fmla="*/ 2263561 w 2482948"/>
              <a:gd name="connsiteY20538" fmla="*/ 652539 h 2128862"/>
              <a:gd name="connsiteX20539" fmla="*/ 1590204 w 2482948"/>
              <a:gd name="connsiteY20539" fmla="*/ 643976 h 2128862"/>
              <a:gd name="connsiteX20540" fmla="*/ 1589484 w 2482948"/>
              <a:gd name="connsiteY20540" fmla="*/ 644803 h 2128862"/>
              <a:gd name="connsiteX20541" fmla="*/ 1593461 w 2482948"/>
              <a:gd name="connsiteY20541" fmla="*/ 646532 h 2128862"/>
              <a:gd name="connsiteX20542" fmla="*/ 1596881 w 2482948"/>
              <a:gd name="connsiteY20542" fmla="*/ 648019 h 2128862"/>
              <a:gd name="connsiteX20543" fmla="*/ 1597108 w 2482948"/>
              <a:gd name="connsiteY20543" fmla="*/ 647700 h 2128862"/>
              <a:gd name="connsiteX20544" fmla="*/ 1597295 w 2482948"/>
              <a:gd name="connsiteY20544" fmla="*/ 647439 h 2128862"/>
              <a:gd name="connsiteX20545" fmla="*/ 1597477 w 2482948"/>
              <a:gd name="connsiteY20545" fmla="*/ 647243 h 2128862"/>
              <a:gd name="connsiteX20546" fmla="*/ 1597541 w 2482948"/>
              <a:gd name="connsiteY20546" fmla="*/ 647175 h 2128862"/>
              <a:gd name="connsiteX20547" fmla="*/ 1591939 w 2482948"/>
              <a:gd name="connsiteY20547" fmla="*/ 644733 h 2128862"/>
              <a:gd name="connsiteX20548" fmla="*/ 1590979 w 2482948"/>
              <a:gd name="connsiteY20548" fmla="*/ 644314 h 2128862"/>
              <a:gd name="connsiteX20549" fmla="*/ 2017622 w 2482948"/>
              <a:gd name="connsiteY20549" fmla="*/ 643942 h 2128862"/>
              <a:gd name="connsiteX20550" fmla="*/ 2016308 w 2482948"/>
              <a:gd name="connsiteY20550" fmla="*/ 644158 h 2128862"/>
              <a:gd name="connsiteX20551" fmla="*/ 2016083 w 2482948"/>
              <a:gd name="connsiteY20551" fmla="*/ 644628 h 2128862"/>
              <a:gd name="connsiteX20552" fmla="*/ 2015530 w 2482948"/>
              <a:gd name="connsiteY20552" fmla="*/ 645783 h 2128862"/>
              <a:gd name="connsiteX20553" fmla="*/ 2015640 w 2482948"/>
              <a:gd name="connsiteY20553" fmla="*/ 645778 h 2128862"/>
              <a:gd name="connsiteX20554" fmla="*/ 2016616 w 2482948"/>
              <a:gd name="connsiteY20554" fmla="*/ 645728 h 2128862"/>
              <a:gd name="connsiteX20555" fmla="*/ 1538777 w 2482948"/>
              <a:gd name="connsiteY20555" fmla="*/ 643468 h 2128862"/>
              <a:gd name="connsiteX20556" fmla="*/ 1530796 w 2482948"/>
              <a:gd name="connsiteY20556" fmla="*/ 652410 h 2128862"/>
              <a:gd name="connsiteX20557" fmla="*/ 1525431 w 2482948"/>
              <a:gd name="connsiteY20557" fmla="*/ 658421 h 2128862"/>
              <a:gd name="connsiteX20558" fmla="*/ 1506359 w 2482948"/>
              <a:gd name="connsiteY20558" fmla="*/ 683902 h 2128862"/>
              <a:gd name="connsiteX20559" fmla="*/ 1497648 w 2482948"/>
              <a:gd name="connsiteY20559" fmla="*/ 697968 h 2128862"/>
              <a:gd name="connsiteX20560" fmla="*/ 1465428 w 2482948"/>
              <a:gd name="connsiteY20560" fmla="*/ 762282 h 2128862"/>
              <a:gd name="connsiteX20561" fmla="*/ 1463441 w 2482948"/>
              <a:gd name="connsiteY20561" fmla="*/ 768256 h 2128862"/>
              <a:gd name="connsiteX20562" fmla="*/ 1461638 w 2482948"/>
              <a:gd name="connsiteY20562" fmla="*/ 773677 h 2128862"/>
              <a:gd name="connsiteX20563" fmla="*/ 1457765 w 2482948"/>
              <a:gd name="connsiteY20563" fmla="*/ 785318 h 2128862"/>
              <a:gd name="connsiteX20564" fmla="*/ 1464414 w 2482948"/>
              <a:gd name="connsiteY20564" fmla="*/ 786679 h 2128862"/>
              <a:gd name="connsiteX20565" fmla="*/ 1467759 w 2482948"/>
              <a:gd name="connsiteY20565" fmla="*/ 787364 h 2128862"/>
              <a:gd name="connsiteX20566" fmla="*/ 1467760 w 2482948"/>
              <a:gd name="connsiteY20566" fmla="*/ 787360 h 2128862"/>
              <a:gd name="connsiteX20567" fmla="*/ 1469869 w 2482948"/>
              <a:gd name="connsiteY20567" fmla="*/ 780793 h 2128862"/>
              <a:gd name="connsiteX20568" fmla="*/ 1480114 w 2482948"/>
              <a:gd name="connsiteY20568" fmla="*/ 757614 h 2128862"/>
              <a:gd name="connsiteX20569" fmla="*/ 1493242 w 2482948"/>
              <a:gd name="connsiteY20569" fmla="*/ 727914 h 2128862"/>
              <a:gd name="connsiteX20570" fmla="*/ 1502333 w 2482948"/>
              <a:gd name="connsiteY20570" fmla="*/ 712218 h 2128862"/>
              <a:gd name="connsiteX20571" fmla="*/ 1506029 w 2482948"/>
              <a:gd name="connsiteY20571" fmla="*/ 704412 h 2128862"/>
              <a:gd name="connsiteX20572" fmla="*/ 1511055 w 2482948"/>
              <a:gd name="connsiteY20572" fmla="*/ 697160 h 2128862"/>
              <a:gd name="connsiteX20573" fmla="*/ 1519392 w 2482948"/>
              <a:gd name="connsiteY20573" fmla="*/ 682767 h 2128862"/>
              <a:gd name="connsiteX20574" fmla="*/ 1530110 w 2482948"/>
              <a:gd name="connsiteY20574" fmla="*/ 669665 h 2128862"/>
              <a:gd name="connsiteX20575" fmla="*/ 1546070 w 2482948"/>
              <a:gd name="connsiteY20575" fmla="*/ 646636 h 2128862"/>
              <a:gd name="connsiteX20576" fmla="*/ 1544693 w 2482948"/>
              <a:gd name="connsiteY20576" fmla="*/ 646037 h 2128862"/>
              <a:gd name="connsiteX20577" fmla="*/ 2023097 w 2482948"/>
              <a:gd name="connsiteY20577" fmla="*/ 643418 h 2128862"/>
              <a:gd name="connsiteX20578" fmla="*/ 2021890 w 2482948"/>
              <a:gd name="connsiteY20578" fmla="*/ 645567 h 2128862"/>
              <a:gd name="connsiteX20579" fmla="*/ 2028616 w 2482948"/>
              <a:gd name="connsiteY20579" fmla="*/ 646594 h 2128862"/>
              <a:gd name="connsiteX20580" fmla="*/ 2028775 w 2482948"/>
              <a:gd name="connsiteY20580" fmla="*/ 646572 h 2128862"/>
              <a:gd name="connsiteX20581" fmla="*/ 2028850 w 2482948"/>
              <a:gd name="connsiteY20581" fmla="*/ 646561 h 2128862"/>
              <a:gd name="connsiteX20582" fmla="*/ 2031719 w 2482948"/>
              <a:gd name="connsiteY20582" fmla="*/ 646155 h 2128862"/>
              <a:gd name="connsiteX20583" fmla="*/ 2032024 w 2482948"/>
              <a:gd name="connsiteY20583" fmla="*/ 645513 h 2128862"/>
              <a:gd name="connsiteX20584" fmla="*/ 2032213 w 2482948"/>
              <a:gd name="connsiteY20584" fmla="*/ 645117 h 2128862"/>
              <a:gd name="connsiteX20585" fmla="*/ 2032637 w 2482948"/>
              <a:gd name="connsiteY20585" fmla="*/ 644225 h 2128862"/>
              <a:gd name="connsiteX20586" fmla="*/ 2024950 w 2482948"/>
              <a:gd name="connsiteY20586" fmla="*/ 643418 h 2128862"/>
              <a:gd name="connsiteX20587" fmla="*/ 637543 w 2482948"/>
              <a:gd name="connsiteY20587" fmla="*/ 643397 h 2128862"/>
              <a:gd name="connsiteX20588" fmla="*/ 638369 w 2482948"/>
              <a:gd name="connsiteY20588" fmla="*/ 644069 h 2128862"/>
              <a:gd name="connsiteX20589" fmla="*/ 643341 w 2482948"/>
              <a:gd name="connsiteY20589" fmla="*/ 648118 h 2128862"/>
              <a:gd name="connsiteX20590" fmla="*/ 644114 w 2482948"/>
              <a:gd name="connsiteY20590" fmla="*/ 647244 h 2128862"/>
              <a:gd name="connsiteX20591" fmla="*/ 638988 w 2482948"/>
              <a:gd name="connsiteY20591" fmla="*/ 644242 h 2128862"/>
              <a:gd name="connsiteX20592" fmla="*/ 870631 w 2482948"/>
              <a:gd name="connsiteY20592" fmla="*/ 643357 h 2128862"/>
              <a:gd name="connsiteX20593" fmla="*/ 868640 w 2482948"/>
              <a:gd name="connsiteY20593" fmla="*/ 645837 h 2128862"/>
              <a:gd name="connsiteX20594" fmla="*/ 868658 w 2482948"/>
              <a:gd name="connsiteY20594" fmla="*/ 645843 h 2128862"/>
              <a:gd name="connsiteX20595" fmla="*/ 868692 w 2482948"/>
              <a:gd name="connsiteY20595" fmla="*/ 645854 h 2128862"/>
              <a:gd name="connsiteX20596" fmla="*/ 868705 w 2482948"/>
              <a:gd name="connsiteY20596" fmla="*/ 645858 h 2128862"/>
              <a:gd name="connsiteX20597" fmla="*/ 870705 w 2482948"/>
              <a:gd name="connsiteY20597" fmla="*/ 643381 h 2128862"/>
              <a:gd name="connsiteX20598" fmla="*/ 2205326 w 2482948"/>
              <a:gd name="connsiteY20598" fmla="*/ 643081 h 2128862"/>
              <a:gd name="connsiteX20599" fmla="*/ 2198250 w 2482948"/>
              <a:gd name="connsiteY20599" fmla="*/ 644612 h 2128862"/>
              <a:gd name="connsiteX20600" fmla="*/ 2198461 w 2482948"/>
              <a:gd name="connsiteY20600" fmla="*/ 646080 h 2128862"/>
              <a:gd name="connsiteX20601" fmla="*/ 2198961 w 2482948"/>
              <a:gd name="connsiteY20601" fmla="*/ 649556 h 2128862"/>
              <a:gd name="connsiteX20602" fmla="*/ 2201463 w 2482948"/>
              <a:gd name="connsiteY20602" fmla="*/ 657509 h 2128862"/>
              <a:gd name="connsiteX20603" fmla="*/ 2206481 w 2482948"/>
              <a:gd name="connsiteY20603" fmla="*/ 656124 h 2128862"/>
              <a:gd name="connsiteX20604" fmla="*/ 2208109 w 2482948"/>
              <a:gd name="connsiteY20604" fmla="*/ 655675 h 2128862"/>
              <a:gd name="connsiteX20605" fmla="*/ 2209760 w 2482948"/>
              <a:gd name="connsiteY20605" fmla="*/ 655220 h 2128862"/>
              <a:gd name="connsiteX20606" fmla="*/ 2393507 w 2482948"/>
              <a:gd name="connsiteY20606" fmla="*/ 642244 h 2128862"/>
              <a:gd name="connsiteX20607" fmla="*/ 2393505 w 2482948"/>
              <a:gd name="connsiteY20607" fmla="*/ 642245 h 2128862"/>
              <a:gd name="connsiteX20608" fmla="*/ 2389512 w 2482948"/>
              <a:gd name="connsiteY20608" fmla="*/ 644377 h 2128862"/>
              <a:gd name="connsiteX20609" fmla="*/ 2389679 w 2482948"/>
              <a:gd name="connsiteY20609" fmla="*/ 644296 h 2128862"/>
              <a:gd name="connsiteX20610" fmla="*/ 2392220 w 2482948"/>
              <a:gd name="connsiteY20610" fmla="*/ 643061 h 2128862"/>
              <a:gd name="connsiteX20611" fmla="*/ 2393872 w 2482948"/>
              <a:gd name="connsiteY20611" fmla="*/ 642257 h 2128862"/>
              <a:gd name="connsiteX20612" fmla="*/ 830690 w 2482948"/>
              <a:gd name="connsiteY20612" fmla="*/ 642027 h 2128862"/>
              <a:gd name="connsiteX20613" fmla="*/ 832204 w 2482948"/>
              <a:gd name="connsiteY20613" fmla="*/ 642450 h 2128862"/>
              <a:gd name="connsiteX20614" fmla="*/ 836001 w 2482948"/>
              <a:gd name="connsiteY20614" fmla="*/ 643509 h 2128862"/>
              <a:gd name="connsiteX20615" fmla="*/ 836189 w 2482948"/>
              <a:gd name="connsiteY20615" fmla="*/ 643259 h 2128862"/>
              <a:gd name="connsiteX20616" fmla="*/ 836275 w 2482948"/>
              <a:gd name="connsiteY20616" fmla="*/ 643145 h 2128862"/>
              <a:gd name="connsiteX20617" fmla="*/ 831652 w 2482948"/>
              <a:gd name="connsiteY20617" fmla="*/ 642220 h 2128862"/>
              <a:gd name="connsiteX20618" fmla="*/ 754833 w 2482948"/>
              <a:gd name="connsiteY20618" fmla="*/ 641996 h 2128862"/>
              <a:gd name="connsiteX20619" fmla="*/ 754635 w 2482948"/>
              <a:gd name="connsiteY20619" fmla="*/ 642034 h 2128862"/>
              <a:gd name="connsiteX20620" fmla="*/ 753836 w 2482948"/>
              <a:gd name="connsiteY20620" fmla="*/ 642189 h 2128862"/>
              <a:gd name="connsiteX20621" fmla="*/ 754105 w 2482948"/>
              <a:gd name="connsiteY20621" fmla="*/ 642636 h 2128862"/>
              <a:gd name="connsiteX20622" fmla="*/ 755512 w 2482948"/>
              <a:gd name="connsiteY20622" fmla="*/ 642666 h 2128862"/>
              <a:gd name="connsiteX20623" fmla="*/ 755107 w 2482948"/>
              <a:gd name="connsiteY20623" fmla="*/ 642390 h 2128862"/>
              <a:gd name="connsiteX20624" fmla="*/ 754857 w 2482948"/>
              <a:gd name="connsiteY20624" fmla="*/ 642030 h 2128862"/>
              <a:gd name="connsiteX20625" fmla="*/ 677791 w 2482948"/>
              <a:gd name="connsiteY20625" fmla="*/ 641861 h 2128862"/>
              <a:gd name="connsiteX20626" fmla="*/ 673243 w 2482948"/>
              <a:gd name="connsiteY20626" fmla="*/ 646998 h 2128862"/>
              <a:gd name="connsiteX20627" fmla="*/ 678111 w 2482948"/>
              <a:gd name="connsiteY20627" fmla="*/ 649624 h 2128862"/>
              <a:gd name="connsiteX20628" fmla="*/ 679342 w 2482948"/>
              <a:gd name="connsiteY20628" fmla="*/ 647481 h 2128862"/>
              <a:gd name="connsiteX20629" fmla="*/ 680038 w 2482948"/>
              <a:gd name="connsiteY20629" fmla="*/ 646269 h 2128862"/>
              <a:gd name="connsiteX20630" fmla="*/ 681587 w 2482948"/>
              <a:gd name="connsiteY20630" fmla="*/ 643573 h 2128862"/>
              <a:gd name="connsiteX20631" fmla="*/ 654762 w 2482948"/>
              <a:gd name="connsiteY20631" fmla="*/ 641822 h 2128862"/>
              <a:gd name="connsiteX20632" fmla="*/ 652183 w 2482948"/>
              <a:gd name="connsiteY20632" fmla="*/ 644762 h 2128862"/>
              <a:gd name="connsiteX20633" fmla="*/ 662570 w 2482948"/>
              <a:gd name="connsiteY20633" fmla="*/ 651849 h 2128862"/>
              <a:gd name="connsiteX20634" fmla="*/ 662868 w 2482948"/>
              <a:gd name="connsiteY20634" fmla="*/ 651512 h 2128862"/>
              <a:gd name="connsiteX20635" fmla="*/ 665988 w 2482948"/>
              <a:gd name="connsiteY20635" fmla="*/ 647988 h 2128862"/>
              <a:gd name="connsiteX20636" fmla="*/ 654848 w 2482948"/>
              <a:gd name="connsiteY20636" fmla="*/ 641850 h 2128862"/>
              <a:gd name="connsiteX20637" fmla="*/ 654821 w 2482948"/>
              <a:gd name="connsiteY20637" fmla="*/ 641841 h 2128862"/>
              <a:gd name="connsiteX20638" fmla="*/ 654777 w 2482948"/>
              <a:gd name="connsiteY20638" fmla="*/ 641827 h 2128862"/>
              <a:gd name="connsiteX20639" fmla="*/ 2269847 w 2482948"/>
              <a:gd name="connsiteY20639" fmla="*/ 641759 h 2128862"/>
              <a:gd name="connsiteX20640" fmla="*/ 2265752 w 2482948"/>
              <a:gd name="connsiteY20640" fmla="*/ 642731 h 2128862"/>
              <a:gd name="connsiteX20641" fmla="*/ 2270519 w 2482948"/>
              <a:gd name="connsiteY20641" fmla="*/ 650125 h 2128862"/>
              <a:gd name="connsiteX20642" fmla="*/ 2271041 w 2482948"/>
              <a:gd name="connsiteY20642" fmla="*/ 649944 h 2128862"/>
              <a:gd name="connsiteX20643" fmla="*/ 2272740 w 2482948"/>
              <a:gd name="connsiteY20643" fmla="*/ 649354 h 2128862"/>
              <a:gd name="connsiteX20644" fmla="*/ 2273845 w 2482948"/>
              <a:gd name="connsiteY20644" fmla="*/ 649022 h 2128862"/>
              <a:gd name="connsiteX20645" fmla="*/ 2274250 w 2482948"/>
              <a:gd name="connsiteY20645" fmla="*/ 648899 h 2128862"/>
              <a:gd name="connsiteX20646" fmla="*/ 1640496 w 2482948"/>
              <a:gd name="connsiteY20646" fmla="*/ 641558 h 2128862"/>
              <a:gd name="connsiteX20647" fmla="*/ 1639366 w 2482948"/>
              <a:gd name="connsiteY20647" fmla="*/ 643003 h 2128862"/>
              <a:gd name="connsiteX20648" fmla="*/ 1642799 w 2482948"/>
              <a:gd name="connsiteY20648" fmla="*/ 645072 h 2128862"/>
              <a:gd name="connsiteX20649" fmla="*/ 1643107 w 2482948"/>
              <a:gd name="connsiteY20649" fmla="*/ 645125 h 2128862"/>
              <a:gd name="connsiteX20650" fmla="*/ 1643195 w 2482948"/>
              <a:gd name="connsiteY20650" fmla="*/ 645140 h 2128862"/>
              <a:gd name="connsiteX20651" fmla="*/ 1643523 w 2482948"/>
              <a:gd name="connsiteY20651" fmla="*/ 645196 h 2128862"/>
              <a:gd name="connsiteX20652" fmla="*/ 1643735 w 2482948"/>
              <a:gd name="connsiteY20652" fmla="*/ 644880 h 2128862"/>
              <a:gd name="connsiteX20653" fmla="*/ 1644550 w 2482948"/>
              <a:gd name="connsiteY20653" fmla="*/ 643838 h 2128862"/>
              <a:gd name="connsiteX20654" fmla="*/ 2131216 w 2482948"/>
              <a:gd name="connsiteY20654" fmla="*/ 641339 h 2128862"/>
              <a:gd name="connsiteX20655" fmla="*/ 2119708 w 2482948"/>
              <a:gd name="connsiteY20655" fmla="*/ 644274 h 2128862"/>
              <a:gd name="connsiteX20656" fmla="*/ 2118924 w 2482948"/>
              <a:gd name="connsiteY20656" fmla="*/ 650011 h 2128862"/>
              <a:gd name="connsiteX20657" fmla="*/ 2117949 w 2482948"/>
              <a:gd name="connsiteY20657" fmla="*/ 657143 h 2128862"/>
              <a:gd name="connsiteX20658" fmla="*/ 2123342 w 2482948"/>
              <a:gd name="connsiteY20658" fmla="*/ 659745 h 2128862"/>
              <a:gd name="connsiteX20659" fmla="*/ 2126235 w 2482948"/>
              <a:gd name="connsiteY20659" fmla="*/ 658874 h 2128862"/>
              <a:gd name="connsiteX20660" fmla="*/ 2130258 w 2482948"/>
              <a:gd name="connsiteY20660" fmla="*/ 657662 h 2128862"/>
              <a:gd name="connsiteX20661" fmla="*/ 2065737 w 2482948"/>
              <a:gd name="connsiteY20661" fmla="*/ 641258 h 2128862"/>
              <a:gd name="connsiteX20662" fmla="*/ 2063534 w 2482948"/>
              <a:gd name="connsiteY20662" fmla="*/ 642300 h 2128862"/>
              <a:gd name="connsiteX20663" fmla="*/ 2061346 w 2482948"/>
              <a:gd name="connsiteY20663" fmla="*/ 643333 h 2128862"/>
              <a:gd name="connsiteX20664" fmla="*/ 2061360 w 2482948"/>
              <a:gd name="connsiteY20664" fmla="*/ 643335 h 2128862"/>
              <a:gd name="connsiteX20665" fmla="*/ 2064880 w 2482948"/>
              <a:gd name="connsiteY20665" fmla="*/ 643693 h 2128862"/>
              <a:gd name="connsiteX20666" fmla="*/ 2064919 w 2482948"/>
              <a:gd name="connsiteY20666" fmla="*/ 643582 h 2128862"/>
              <a:gd name="connsiteX20667" fmla="*/ 2065047 w 2482948"/>
              <a:gd name="connsiteY20667" fmla="*/ 643217 h 2128862"/>
              <a:gd name="connsiteX20668" fmla="*/ 772794 w 2482948"/>
              <a:gd name="connsiteY20668" fmla="*/ 641039 h 2128862"/>
              <a:gd name="connsiteX20669" fmla="*/ 772655 w 2482948"/>
              <a:gd name="connsiteY20669" fmla="*/ 641194 h 2128862"/>
              <a:gd name="connsiteX20670" fmla="*/ 772579 w 2482948"/>
              <a:gd name="connsiteY20670" fmla="*/ 641279 h 2128862"/>
              <a:gd name="connsiteX20671" fmla="*/ 772536 w 2482948"/>
              <a:gd name="connsiteY20671" fmla="*/ 641326 h 2128862"/>
              <a:gd name="connsiteX20672" fmla="*/ 772725 w 2482948"/>
              <a:gd name="connsiteY20672" fmla="*/ 641447 h 2128862"/>
              <a:gd name="connsiteX20673" fmla="*/ 773199 w 2482948"/>
              <a:gd name="connsiteY20673" fmla="*/ 641751 h 2128862"/>
              <a:gd name="connsiteX20674" fmla="*/ 774226 w 2482948"/>
              <a:gd name="connsiteY20674" fmla="*/ 642411 h 2128862"/>
              <a:gd name="connsiteX20675" fmla="*/ 776343 w 2482948"/>
              <a:gd name="connsiteY20675" fmla="*/ 643104 h 2128862"/>
              <a:gd name="connsiteX20676" fmla="*/ 776698 w 2482948"/>
              <a:gd name="connsiteY20676" fmla="*/ 643111 h 2128862"/>
              <a:gd name="connsiteX20677" fmla="*/ 777821 w 2482948"/>
              <a:gd name="connsiteY20677" fmla="*/ 643135 h 2128862"/>
              <a:gd name="connsiteX20678" fmla="*/ 777034 w 2482948"/>
              <a:gd name="connsiteY20678" fmla="*/ 642658 h 2128862"/>
              <a:gd name="connsiteX20679" fmla="*/ 774894 w 2482948"/>
              <a:gd name="connsiteY20679" fmla="*/ 641361 h 2128862"/>
              <a:gd name="connsiteX20680" fmla="*/ 774762 w 2482948"/>
              <a:gd name="connsiteY20680" fmla="*/ 641341 h 2128862"/>
              <a:gd name="connsiteX20681" fmla="*/ 774368 w 2482948"/>
              <a:gd name="connsiteY20681" fmla="*/ 641281 h 2128862"/>
              <a:gd name="connsiteX20682" fmla="*/ 1746325 w 2482948"/>
              <a:gd name="connsiteY20682" fmla="*/ 640849 h 2128862"/>
              <a:gd name="connsiteX20683" fmla="*/ 1744952 w 2482948"/>
              <a:gd name="connsiteY20683" fmla="*/ 642137 h 2128862"/>
              <a:gd name="connsiteX20684" fmla="*/ 1744091 w 2482948"/>
              <a:gd name="connsiteY20684" fmla="*/ 642944 h 2128862"/>
              <a:gd name="connsiteX20685" fmla="*/ 1743715 w 2482948"/>
              <a:gd name="connsiteY20685" fmla="*/ 643297 h 2128862"/>
              <a:gd name="connsiteX20686" fmla="*/ 1741984 w 2482948"/>
              <a:gd name="connsiteY20686" fmla="*/ 646088 h 2128862"/>
              <a:gd name="connsiteX20687" fmla="*/ 1048484 w 2482948"/>
              <a:gd name="connsiteY20687" fmla="*/ 640712 h 2128862"/>
              <a:gd name="connsiteX20688" fmla="*/ 1038409 w 2482948"/>
              <a:gd name="connsiteY20688" fmla="*/ 644444 h 2128862"/>
              <a:gd name="connsiteX20689" fmla="*/ 1038655 w 2482948"/>
              <a:gd name="connsiteY20689" fmla="*/ 644687 h 2128862"/>
              <a:gd name="connsiteX20690" fmla="*/ 1041221 w 2482948"/>
              <a:gd name="connsiteY20690" fmla="*/ 647226 h 2128862"/>
              <a:gd name="connsiteX20691" fmla="*/ 1042161 w 2482948"/>
              <a:gd name="connsiteY20691" fmla="*/ 648800 h 2128862"/>
              <a:gd name="connsiteX20692" fmla="*/ 1050884 w 2482948"/>
              <a:gd name="connsiteY20692" fmla="*/ 646205 h 2128862"/>
              <a:gd name="connsiteX20693" fmla="*/ 1051396 w 2482948"/>
              <a:gd name="connsiteY20693" fmla="*/ 646052 h 2128862"/>
              <a:gd name="connsiteX20694" fmla="*/ 2217696 w 2482948"/>
              <a:gd name="connsiteY20694" fmla="*/ 640406 h 2128862"/>
              <a:gd name="connsiteX20695" fmla="*/ 2211823 w 2482948"/>
              <a:gd name="connsiteY20695" fmla="*/ 641676 h 2128862"/>
              <a:gd name="connsiteX20696" fmla="*/ 2212595 w 2482948"/>
              <a:gd name="connsiteY20696" fmla="*/ 645713 h 2128862"/>
              <a:gd name="connsiteX20697" fmla="*/ 2214180 w 2482948"/>
              <a:gd name="connsiteY20697" fmla="*/ 654000 h 2128862"/>
              <a:gd name="connsiteX20698" fmla="*/ 2222427 w 2482948"/>
              <a:gd name="connsiteY20698" fmla="*/ 651725 h 2128862"/>
              <a:gd name="connsiteX20699" fmla="*/ 1626803 w 2482948"/>
              <a:gd name="connsiteY20699" fmla="*/ 640380 h 2128862"/>
              <a:gd name="connsiteX20700" fmla="*/ 1625846 w 2482948"/>
              <a:gd name="connsiteY20700" fmla="*/ 641505 h 2128862"/>
              <a:gd name="connsiteX20701" fmla="*/ 1626510 w 2482948"/>
              <a:gd name="connsiteY20701" fmla="*/ 641714 h 2128862"/>
              <a:gd name="connsiteX20702" fmla="*/ 1628069 w 2482948"/>
              <a:gd name="connsiteY20702" fmla="*/ 642206 h 2128862"/>
              <a:gd name="connsiteX20703" fmla="*/ 1632871 w 2482948"/>
              <a:gd name="connsiteY20703" fmla="*/ 643719 h 2128862"/>
              <a:gd name="connsiteX20704" fmla="*/ 1633159 w 2482948"/>
              <a:gd name="connsiteY20704" fmla="*/ 643351 h 2128862"/>
              <a:gd name="connsiteX20705" fmla="*/ 2386826 w 2482948"/>
              <a:gd name="connsiteY20705" fmla="*/ 640256 h 2128862"/>
              <a:gd name="connsiteX20706" fmla="*/ 2384191 w 2482948"/>
              <a:gd name="connsiteY20706" fmla="*/ 641298 h 2128862"/>
              <a:gd name="connsiteX20707" fmla="*/ 2379490 w 2482948"/>
              <a:gd name="connsiteY20707" fmla="*/ 643157 h 2128862"/>
              <a:gd name="connsiteX20708" fmla="*/ 2368543 w 2482948"/>
              <a:gd name="connsiteY20708" fmla="*/ 647485 h 2128862"/>
              <a:gd name="connsiteX20709" fmla="*/ 2324158 w 2482948"/>
              <a:gd name="connsiteY20709" fmla="*/ 672925 h 2128862"/>
              <a:gd name="connsiteX20710" fmla="*/ 2327103 w 2482948"/>
              <a:gd name="connsiteY20710" fmla="*/ 677888 h 2128862"/>
              <a:gd name="connsiteX20711" fmla="*/ 2327435 w 2482948"/>
              <a:gd name="connsiteY20711" fmla="*/ 678448 h 2128862"/>
              <a:gd name="connsiteX20712" fmla="*/ 2329815 w 2482948"/>
              <a:gd name="connsiteY20712" fmla="*/ 676787 h 2128862"/>
              <a:gd name="connsiteX20713" fmla="*/ 2376903 w 2482948"/>
              <a:gd name="connsiteY20713" fmla="*/ 644384 h 2128862"/>
              <a:gd name="connsiteX20714" fmla="*/ 2383119 w 2482948"/>
              <a:gd name="connsiteY20714" fmla="*/ 641798 h 2128862"/>
              <a:gd name="connsiteX20715" fmla="*/ 631746 w 2482948"/>
              <a:gd name="connsiteY20715" fmla="*/ 640247 h 2128862"/>
              <a:gd name="connsiteX20716" fmla="*/ 631203 w 2482948"/>
              <a:gd name="connsiteY20716" fmla="*/ 640868 h 2128862"/>
              <a:gd name="connsiteX20717" fmla="*/ 634139 w 2482948"/>
              <a:gd name="connsiteY20717" fmla="*/ 641958 h 2128862"/>
              <a:gd name="connsiteX20718" fmla="*/ 635466 w 2482948"/>
              <a:gd name="connsiteY20718" fmla="*/ 642450 h 2128862"/>
              <a:gd name="connsiteX20719" fmla="*/ 636722 w 2482948"/>
              <a:gd name="connsiteY20719" fmla="*/ 642916 h 2128862"/>
              <a:gd name="connsiteX20720" fmla="*/ 632164 w 2482948"/>
              <a:gd name="connsiteY20720" fmla="*/ 640247 h 2128862"/>
              <a:gd name="connsiteX20721" fmla="*/ 1027955 w 2482948"/>
              <a:gd name="connsiteY20721" fmla="*/ 640014 h 2128862"/>
              <a:gd name="connsiteX20722" fmla="*/ 1024200 w 2482948"/>
              <a:gd name="connsiteY20722" fmla="*/ 641692 h 2128862"/>
              <a:gd name="connsiteX20723" fmla="*/ 1023346 w 2482948"/>
              <a:gd name="connsiteY20723" fmla="*/ 642073 h 2128862"/>
              <a:gd name="connsiteX20724" fmla="*/ 1016557 w 2482948"/>
              <a:gd name="connsiteY20724" fmla="*/ 645107 h 2128862"/>
              <a:gd name="connsiteX20725" fmla="*/ 1018273 w 2482948"/>
              <a:gd name="connsiteY20725" fmla="*/ 646722 h 2128862"/>
              <a:gd name="connsiteX20726" fmla="*/ 1019470 w 2482948"/>
              <a:gd name="connsiteY20726" fmla="*/ 646281 h 2128862"/>
              <a:gd name="connsiteX20727" fmla="*/ 1020065 w 2482948"/>
              <a:gd name="connsiteY20727" fmla="*/ 646062 h 2128862"/>
              <a:gd name="connsiteX20728" fmla="*/ 1030266 w 2482948"/>
              <a:gd name="connsiteY20728" fmla="*/ 642303 h 2128862"/>
              <a:gd name="connsiteX20729" fmla="*/ 1028483 w 2482948"/>
              <a:gd name="connsiteY20729" fmla="*/ 640536 h 2128862"/>
              <a:gd name="connsiteX20730" fmla="*/ 1028188 w 2482948"/>
              <a:gd name="connsiteY20730" fmla="*/ 640244 h 2128862"/>
              <a:gd name="connsiteX20731" fmla="*/ 1611270 w 2482948"/>
              <a:gd name="connsiteY20731" fmla="*/ 639957 h 2128862"/>
              <a:gd name="connsiteX20732" fmla="*/ 1610431 w 2482948"/>
              <a:gd name="connsiteY20732" fmla="*/ 640860 h 2128862"/>
              <a:gd name="connsiteX20733" fmla="*/ 1616163 w 2482948"/>
              <a:gd name="connsiteY20733" fmla="*/ 643611 h 2128862"/>
              <a:gd name="connsiteX20734" fmla="*/ 1616796 w 2482948"/>
              <a:gd name="connsiteY20734" fmla="*/ 643915 h 2128862"/>
              <a:gd name="connsiteX20735" fmla="*/ 1617558 w 2482948"/>
              <a:gd name="connsiteY20735" fmla="*/ 642879 h 2128862"/>
              <a:gd name="connsiteX20736" fmla="*/ 1616153 w 2482948"/>
              <a:gd name="connsiteY20736" fmla="*/ 642247 h 2128862"/>
              <a:gd name="connsiteX20737" fmla="*/ 2071651 w 2482948"/>
              <a:gd name="connsiteY20737" fmla="*/ 639935 h 2128862"/>
              <a:gd name="connsiteX20738" fmla="*/ 2071641 w 2482948"/>
              <a:gd name="connsiteY20738" fmla="*/ 639965 h 2128862"/>
              <a:gd name="connsiteX20739" fmla="*/ 2070131 w 2482948"/>
              <a:gd name="connsiteY20739" fmla="*/ 644228 h 2128862"/>
              <a:gd name="connsiteX20740" fmla="*/ 2070313 w 2482948"/>
              <a:gd name="connsiteY20740" fmla="*/ 644246 h 2128862"/>
              <a:gd name="connsiteX20741" fmla="*/ 2077898 w 2482948"/>
              <a:gd name="connsiteY20741" fmla="*/ 646315 h 2128862"/>
              <a:gd name="connsiteX20742" fmla="*/ 2081037 w 2482948"/>
              <a:gd name="connsiteY20742" fmla="*/ 647714 h 2128862"/>
              <a:gd name="connsiteX20743" fmla="*/ 2082019 w 2482948"/>
              <a:gd name="connsiteY20743" fmla="*/ 644381 h 2128862"/>
              <a:gd name="connsiteX20744" fmla="*/ 2073211 w 2482948"/>
              <a:gd name="connsiteY20744" fmla="*/ 640109 h 2128862"/>
              <a:gd name="connsiteX20745" fmla="*/ 852711 w 2482948"/>
              <a:gd name="connsiteY20745" fmla="*/ 639363 h 2128862"/>
              <a:gd name="connsiteX20746" fmla="*/ 851630 w 2482948"/>
              <a:gd name="connsiteY20746" fmla="*/ 640785 h 2128862"/>
              <a:gd name="connsiteX20747" fmla="*/ 853377 w 2482948"/>
              <a:gd name="connsiteY20747" fmla="*/ 641305 h 2128862"/>
              <a:gd name="connsiteX20748" fmla="*/ 854683 w 2482948"/>
              <a:gd name="connsiteY20748" fmla="*/ 639675 h 2128862"/>
              <a:gd name="connsiteX20749" fmla="*/ 2280002 w 2482948"/>
              <a:gd name="connsiteY20749" fmla="*/ 639348 h 2128862"/>
              <a:gd name="connsiteX20750" fmla="*/ 2277826 w 2482948"/>
              <a:gd name="connsiteY20750" fmla="*/ 639864 h 2128862"/>
              <a:gd name="connsiteX20751" fmla="*/ 2277598 w 2482948"/>
              <a:gd name="connsiteY20751" fmla="*/ 639918 h 2128862"/>
              <a:gd name="connsiteX20752" fmla="*/ 2277036 w 2482948"/>
              <a:gd name="connsiteY20752" fmla="*/ 640052 h 2128862"/>
              <a:gd name="connsiteX20753" fmla="*/ 2278243 w 2482948"/>
              <a:gd name="connsiteY20753" fmla="*/ 641798 h 2128862"/>
              <a:gd name="connsiteX20754" fmla="*/ 2281618 w 2482948"/>
              <a:gd name="connsiteY20754" fmla="*/ 646680 h 2128862"/>
              <a:gd name="connsiteX20755" fmla="*/ 2284349 w 2482948"/>
              <a:gd name="connsiteY20755" fmla="*/ 645858 h 2128862"/>
              <a:gd name="connsiteX20756" fmla="*/ 1594576 w 2482948"/>
              <a:gd name="connsiteY20756" fmla="*/ 638956 h 2128862"/>
              <a:gd name="connsiteX20757" fmla="*/ 1593567 w 2482948"/>
              <a:gd name="connsiteY20757" fmla="*/ 640115 h 2128862"/>
              <a:gd name="connsiteX20758" fmla="*/ 1594140 w 2482948"/>
              <a:gd name="connsiteY20758" fmla="*/ 640364 h 2128862"/>
              <a:gd name="connsiteX20759" fmla="*/ 1598353 w 2482948"/>
              <a:gd name="connsiteY20759" fmla="*/ 642199 h 2128862"/>
              <a:gd name="connsiteX20760" fmla="*/ 1601071 w 2482948"/>
              <a:gd name="connsiteY20760" fmla="*/ 643383 h 2128862"/>
              <a:gd name="connsiteX20761" fmla="*/ 1601095 w 2482948"/>
              <a:gd name="connsiteY20761" fmla="*/ 643358 h 2128862"/>
              <a:gd name="connsiteX20762" fmla="*/ 1602064 w 2482948"/>
              <a:gd name="connsiteY20762" fmla="*/ 642317 h 2128862"/>
              <a:gd name="connsiteX20763" fmla="*/ 1596954 w 2482948"/>
              <a:gd name="connsiteY20763" fmla="*/ 640024 h 2128862"/>
              <a:gd name="connsiteX20764" fmla="*/ 1595860 w 2482948"/>
              <a:gd name="connsiteY20764" fmla="*/ 639533 h 2128862"/>
              <a:gd name="connsiteX20765" fmla="*/ 2035224 w 2482948"/>
              <a:gd name="connsiteY20765" fmla="*/ 638783 h 2128862"/>
              <a:gd name="connsiteX20766" fmla="*/ 2032953 w 2482948"/>
              <a:gd name="connsiteY20766" fmla="*/ 639332 h 2128862"/>
              <a:gd name="connsiteX20767" fmla="*/ 2029720 w 2482948"/>
              <a:gd name="connsiteY20767" fmla="*/ 640113 h 2128862"/>
              <a:gd name="connsiteX20768" fmla="*/ 2031937 w 2482948"/>
              <a:gd name="connsiteY20768" fmla="*/ 640339 h 2128862"/>
              <a:gd name="connsiteX20769" fmla="*/ 2034367 w 2482948"/>
              <a:gd name="connsiteY20769" fmla="*/ 640586 h 2128862"/>
              <a:gd name="connsiteX20770" fmla="*/ 2034784 w 2482948"/>
              <a:gd name="connsiteY20770" fmla="*/ 639708 h 2128862"/>
              <a:gd name="connsiteX20771" fmla="*/ 2034850 w 2482948"/>
              <a:gd name="connsiteY20771" fmla="*/ 639570 h 2128862"/>
              <a:gd name="connsiteX20772" fmla="*/ 1577902 w 2482948"/>
              <a:gd name="connsiteY20772" fmla="*/ 638614 h 2128862"/>
              <a:gd name="connsiteX20773" fmla="*/ 1577248 w 2482948"/>
              <a:gd name="connsiteY20773" fmla="*/ 639485 h 2128862"/>
              <a:gd name="connsiteX20774" fmla="*/ 1582195 w 2482948"/>
              <a:gd name="connsiteY20774" fmla="*/ 641636 h 2128862"/>
              <a:gd name="connsiteX20775" fmla="*/ 1585269 w 2482948"/>
              <a:gd name="connsiteY20775" fmla="*/ 642971 h 2128862"/>
              <a:gd name="connsiteX20776" fmla="*/ 1585722 w 2482948"/>
              <a:gd name="connsiteY20776" fmla="*/ 642385 h 2128862"/>
              <a:gd name="connsiteX20777" fmla="*/ 1585931 w 2482948"/>
              <a:gd name="connsiteY20777" fmla="*/ 642114 h 2128862"/>
              <a:gd name="connsiteX20778" fmla="*/ 2054089 w 2482948"/>
              <a:gd name="connsiteY20778" fmla="*/ 637984 h 2128862"/>
              <a:gd name="connsiteX20779" fmla="*/ 2052937 w 2482948"/>
              <a:gd name="connsiteY20779" fmla="*/ 640649 h 2128862"/>
              <a:gd name="connsiteX20780" fmla="*/ 2052180 w 2482948"/>
              <a:gd name="connsiteY20780" fmla="*/ 642400 h 2128862"/>
              <a:gd name="connsiteX20781" fmla="*/ 2053697 w 2482948"/>
              <a:gd name="connsiteY20781" fmla="*/ 642555 h 2128862"/>
              <a:gd name="connsiteX20782" fmla="*/ 2059843 w 2482948"/>
              <a:gd name="connsiteY20782" fmla="*/ 639645 h 2128862"/>
              <a:gd name="connsiteX20783" fmla="*/ 2061591 w 2482948"/>
              <a:gd name="connsiteY20783" fmla="*/ 638818 h 2128862"/>
              <a:gd name="connsiteX20784" fmla="*/ 729124 w 2482948"/>
              <a:gd name="connsiteY20784" fmla="*/ 637943 h 2128862"/>
              <a:gd name="connsiteX20785" fmla="*/ 728621 w 2482948"/>
              <a:gd name="connsiteY20785" fmla="*/ 638047 h 2128862"/>
              <a:gd name="connsiteX20786" fmla="*/ 727626 w 2482948"/>
              <a:gd name="connsiteY20786" fmla="*/ 638252 h 2128862"/>
              <a:gd name="connsiteX20787" fmla="*/ 727243 w 2482948"/>
              <a:gd name="connsiteY20787" fmla="*/ 638686 h 2128862"/>
              <a:gd name="connsiteX20788" fmla="*/ 727251 w 2482948"/>
              <a:gd name="connsiteY20788" fmla="*/ 638715 h 2128862"/>
              <a:gd name="connsiteX20789" fmla="*/ 729130 w 2482948"/>
              <a:gd name="connsiteY20789" fmla="*/ 637953 h 2128862"/>
              <a:gd name="connsiteX20790" fmla="*/ 2229648 w 2482948"/>
              <a:gd name="connsiteY20790" fmla="*/ 637821 h 2128862"/>
              <a:gd name="connsiteX20791" fmla="*/ 2228545 w 2482948"/>
              <a:gd name="connsiteY20791" fmla="*/ 638060 h 2128862"/>
              <a:gd name="connsiteX20792" fmla="*/ 2225319 w 2482948"/>
              <a:gd name="connsiteY20792" fmla="*/ 638757 h 2128862"/>
              <a:gd name="connsiteX20793" fmla="*/ 2225625 w 2482948"/>
              <a:gd name="connsiteY20793" fmla="*/ 639381 h 2128862"/>
              <a:gd name="connsiteX20794" fmla="*/ 2226211 w 2482948"/>
              <a:gd name="connsiteY20794" fmla="*/ 640574 h 2128862"/>
              <a:gd name="connsiteX20795" fmla="*/ 2228476 w 2482948"/>
              <a:gd name="connsiteY20795" fmla="*/ 650056 h 2128862"/>
              <a:gd name="connsiteX20796" fmla="*/ 2234407 w 2482948"/>
              <a:gd name="connsiteY20796" fmla="*/ 648419 h 2128862"/>
              <a:gd name="connsiteX20797" fmla="*/ 2234580 w 2482948"/>
              <a:gd name="connsiteY20797" fmla="*/ 648371 h 2128862"/>
              <a:gd name="connsiteX20798" fmla="*/ 840221 w 2482948"/>
              <a:gd name="connsiteY20798" fmla="*/ 637390 h 2128862"/>
              <a:gd name="connsiteX20799" fmla="*/ 840543 w 2482948"/>
              <a:gd name="connsiteY20799" fmla="*/ 637486 h 2128862"/>
              <a:gd name="connsiteX20800" fmla="*/ 840573 w 2482948"/>
              <a:gd name="connsiteY20800" fmla="*/ 637446 h 2128862"/>
              <a:gd name="connsiteX20801" fmla="*/ 840338 w 2482948"/>
              <a:gd name="connsiteY20801" fmla="*/ 637409 h 2128862"/>
              <a:gd name="connsiteX20802" fmla="*/ 2147217 w 2482948"/>
              <a:gd name="connsiteY20802" fmla="*/ 637258 h 2128862"/>
              <a:gd name="connsiteX20803" fmla="*/ 2136434 w 2482948"/>
              <a:gd name="connsiteY20803" fmla="*/ 640008 h 2128862"/>
              <a:gd name="connsiteX20804" fmla="*/ 2135677 w 2482948"/>
              <a:gd name="connsiteY20804" fmla="*/ 651544 h 2128862"/>
              <a:gd name="connsiteX20805" fmla="*/ 2135441 w 2482948"/>
              <a:gd name="connsiteY20805" fmla="*/ 655125 h 2128862"/>
              <a:gd name="connsiteX20806" fmla="*/ 2135376 w 2482948"/>
              <a:gd name="connsiteY20806" fmla="*/ 656120 h 2128862"/>
              <a:gd name="connsiteX20807" fmla="*/ 2147203 w 2482948"/>
              <a:gd name="connsiteY20807" fmla="*/ 652558 h 2128862"/>
              <a:gd name="connsiteX20808" fmla="*/ 875611 w 2482948"/>
              <a:gd name="connsiteY20808" fmla="*/ 637150 h 2128862"/>
              <a:gd name="connsiteX20809" fmla="*/ 875604 w 2482948"/>
              <a:gd name="connsiteY20809" fmla="*/ 637159 h 2128862"/>
              <a:gd name="connsiteX20810" fmla="*/ 875446 w 2482948"/>
              <a:gd name="connsiteY20810" fmla="*/ 637355 h 2128862"/>
              <a:gd name="connsiteX20811" fmla="*/ 875549 w 2482948"/>
              <a:gd name="connsiteY20811" fmla="*/ 637381 h 2128862"/>
              <a:gd name="connsiteX20812" fmla="*/ 875563 w 2482948"/>
              <a:gd name="connsiteY20812" fmla="*/ 637364 h 2128862"/>
              <a:gd name="connsiteX20813" fmla="*/ 875578 w 2482948"/>
              <a:gd name="connsiteY20813" fmla="*/ 637345 h 2128862"/>
              <a:gd name="connsiteX20814" fmla="*/ 875709 w 2482948"/>
              <a:gd name="connsiteY20814" fmla="*/ 637182 h 2128862"/>
              <a:gd name="connsiteX20815" fmla="*/ 875661 w 2482948"/>
              <a:gd name="connsiteY20815" fmla="*/ 637166 h 2128862"/>
              <a:gd name="connsiteX20816" fmla="*/ 875659 w 2482948"/>
              <a:gd name="connsiteY20816" fmla="*/ 637166 h 2128862"/>
              <a:gd name="connsiteX20817" fmla="*/ 1523848 w 2482948"/>
              <a:gd name="connsiteY20817" fmla="*/ 636985 h 2128862"/>
              <a:gd name="connsiteX20818" fmla="*/ 1521701 w 2482948"/>
              <a:gd name="connsiteY20818" fmla="*/ 639171 h 2128862"/>
              <a:gd name="connsiteX20819" fmla="*/ 1518091 w 2482948"/>
              <a:gd name="connsiteY20819" fmla="*/ 642847 h 2128862"/>
              <a:gd name="connsiteX20820" fmla="*/ 1498782 w 2482948"/>
              <a:gd name="connsiteY20820" fmla="*/ 666468 h 2128862"/>
              <a:gd name="connsiteX20821" fmla="*/ 1490010 w 2482948"/>
              <a:gd name="connsiteY20821" fmla="*/ 679540 h 2128862"/>
              <a:gd name="connsiteX20822" fmla="*/ 1457703 w 2482948"/>
              <a:gd name="connsiteY20822" fmla="*/ 739628 h 2128862"/>
              <a:gd name="connsiteX20823" fmla="*/ 1442792 w 2482948"/>
              <a:gd name="connsiteY20823" fmla="*/ 782253 h 2128862"/>
              <a:gd name="connsiteX20824" fmla="*/ 1452868 w 2482948"/>
              <a:gd name="connsiteY20824" fmla="*/ 784316 h 2128862"/>
              <a:gd name="connsiteX20825" fmla="*/ 1461692 w 2482948"/>
              <a:gd name="connsiteY20825" fmla="*/ 758130 h 2128862"/>
              <a:gd name="connsiteX20826" fmla="*/ 1461692 w 2482948"/>
              <a:gd name="connsiteY20826" fmla="*/ 758130 h 2128862"/>
              <a:gd name="connsiteX20827" fmla="*/ 1485122 w 2482948"/>
              <a:gd name="connsiteY20827" fmla="*/ 708397 h 2128862"/>
              <a:gd name="connsiteX20828" fmla="*/ 1488844 w 2482948"/>
              <a:gd name="connsiteY20828" fmla="*/ 702442 h 2128862"/>
              <a:gd name="connsiteX20829" fmla="*/ 1494296 w 2482948"/>
              <a:gd name="connsiteY20829" fmla="*/ 693718 h 2128862"/>
              <a:gd name="connsiteX20830" fmla="*/ 1498009 w 2482948"/>
              <a:gd name="connsiteY20830" fmla="*/ 686383 h 2128862"/>
              <a:gd name="connsiteX20831" fmla="*/ 1503098 w 2482948"/>
              <a:gd name="connsiteY20831" fmla="*/ 679634 h 2128862"/>
              <a:gd name="connsiteX20832" fmla="*/ 1511514 w 2482948"/>
              <a:gd name="connsiteY20832" fmla="*/ 666169 h 2128862"/>
              <a:gd name="connsiteX20833" fmla="*/ 1522385 w 2482948"/>
              <a:gd name="connsiteY20833" fmla="*/ 654057 h 2128862"/>
              <a:gd name="connsiteX20834" fmla="*/ 1532444 w 2482948"/>
              <a:gd name="connsiteY20834" fmla="*/ 640718 h 2128862"/>
              <a:gd name="connsiteX20835" fmla="*/ 719457 w 2482948"/>
              <a:gd name="connsiteY20835" fmla="*/ 636960 h 2128862"/>
              <a:gd name="connsiteX20836" fmla="*/ 718655 w 2482948"/>
              <a:gd name="connsiteY20836" fmla="*/ 637596 h 2128862"/>
              <a:gd name="connsiteX20837" fmla="*/ 718961 w 2482948"/>
              <a:gd name="connsiteY20837" fmla="*/ 637463 h 2128862"/>
              <a:gd name="connsiteX20838" fmla="*/ 719535 w 2482948"/>
              <a:gd name="connsiteY20838" fmla="*/ 637213 h 2128862"/>
              <a:gd name="connsiteX20839" fmla="*/ 2043150 w 2482948"/>
              <a:gd name="connsiteY20839" fmla="*/ 636867 h 2128862"/>
              <a:gd name="connsiteX20840" fmla="*/ 2041684 w 2482948"/>
              <a:gd name="connsiteY20840" fmla="*/ 637221 h 2128862"/>
              <a:gd name="connsiteX20841" fmla="*/ 2039827 w 2482948"/>
              <a:gd name="connsiteY20841" fmla="*/ 641142 h 2128862"/>
              <a:gd name="connsiteX20842" fmla="*/ 2040054 w 2482948"/>
              <a:gd name="connsiteY20842" fmla="*/ 641165 h 2128862"/>
              <a:gd name="connsiteX20843" fmla="*/ 2042593 w 2482948"/>
              <a:gd name="connsiteY20843" fmla="*/ 641424 h 2128862"/>
              <a:gd name="connsiteX20844" fmla="*/ 2047996 w 2482948"/>
              <a:gd name="connsiteY20844" fmla="*/ 641974 h 2128862"/>
              <a:gd name="connsiteX20845" fmla="*/ 2049915 w 2482948"/>
              <a:gd name="connsiteY20845" fmla="*/ 637521 h 2128862"/>
              <a:gd name="connsiteX20846" fmla="*/ 2049781 w 2482948"/>
              <a:gd name="connsiteY20846" fmla="*/ 637506 h 2128862"/>
              <a:gd name="connsiteX20847" fmla="*/ 2046176 w 2482948"/>
              <a:gd name="connsiteY20847" fmla="*/ 637158 h 2128862"/>
              <a:gd name="connsiteX20848" fmla="*/ 2382515 w 2482948"/>
              <a:gd name="connsiteY20848" fmla="*/ 636533 h 2128862"/>
              <a:gd name="connsiteX20849" fmla="*/ 2356582 w 2482948"/>
              <a:gd name="connsiteY20849" fmla="*/ 644728 h 2128862"/>
              <a:gd name="connsiteX20850" fmla="*/ 2348632 w 2482948"/>
              <a:gd name="connsiteY20850" fmla="*/ 648436 h 2128862"/>
              <a:gd name="connsiteX20851" fmla="*/ 2318081 w 2482948"/>
              <a:gd name="connsiteY20851" fmla="*/ 662684 h 2128862"/>
              <a:gd name="connsiteX20852" fmla="*/ 2320017 w 2482948"/>
              <a:gd name="connsiteY20852" fmla="*/ 665948 h 2128862"/>
              <a:gd name="connsiteX20853" fmla="*/ 2321624 w 2482948"/>
              <a:gd name="connsiteY20853" fmla="*/ 668656 h 2128862"/>
              <a:gd name="connsiteX20854" fmla="*/ 2368974 w 2482948"/>
              <a:gd name="connsiteY20854" fmla="*/ 641574 h 2128862"/>
              <a:gd name="connsiteX20855" fmla="*/ 2383222 w 2482948"/>
              <a:gd name="connsiteY20855" fmla="*/ 636593 h 2128862"/>
              <a:gd name="connsiteX20856" fmla="*/ 2293210 w 2482948"/>
              <a:gd name="connsiteY20856" fmla="*/ 636212 h 2128862"/>
              <a:gd name="connsiteX20857" fmla="*/ 2289566 w 2482948"/>
              <a:gd name="connsiteY20857" fmla="*/ 637077 h 2128862"/>
              <a:gd name="connsiteX20858" fmla="*/ 2289457 w 2482948"/>
              <a:gd name="connsiteY20858" fmla="*/ 637103 h 2128862"/>
              <a:gd name="connsiteX20859" fmla="*/ 2287032 w 2482948"/>
              <a:gd name="connsiteY20859" fmla="*/ 637678 h 2128862"/>
              <a:gd name="connsiteX20860" fmla="*/ 2289031 w 2482948"/>
              <a:gd name="connsiteY20860" fmla="*/ 640372 h 2128862"/>
              <a:gd name="connsiteX20861" fmla="*/ 2291503 w 2482948"/>
              <a:gd name="connsiteY20861" fmla="*/ 643703 h 2128862"/>
              <a:gd name="connsiteX20862" fmla="*/ 2294269 w 2482948"/>
              <a:gd name="connsiteY20862" fmla="*/ 642870 h 2128862"/>
              <a:gd name="connsiteX20863" fmla="*/ 2294560 w 2482948"/>
              <a:gd name="connsiteY20863" fmla="*/ 642782 h 2128862"/>
              <a:gd name="connsiteX20864" fmla="*/ 2298228 w 2482948"/>
              <a:gd name="connsiteY20864" fmla="*/ 641677 h 2128862"/>
              <a:gd name="connsiteX20865" fmla="*/ 2297601 w 2482948"/>
              <a:gd name="connsiteY20865" fmla="*/ 640706 h 2128862"/>
              <a:gd name="connsiteX20866" fmla="*/ 1061086 w 2482948"/>
              <a:gd name="connsiteY20866" fmla="*/ 636045 h 2128862"/>
              <a:gd name="connsiteX20867" fmla="*/ 1057652 w 2482948"/>
              <a:gd name="connsiteY20867" fmla="*/ 637317 h 2128862"/>
              <a:gd name="connsiteX20868" fmla="*/ 1052875 w 2482948"/>
              <a:gd name="connsiteY20868" fmla="*/ 639086 h 2128862"/>
              <a:gd name="connsiteX20869" fmla="*/ 1056100 w 2482948"/>
              <a:gd name="connsiteY20869" fmla="*/ 644653 h 2128862"/>
              <a:gd name="connsiteX20870" fmla="*/ 1059339 w 2482948"/>
              <a:gd name="connsiteY20870" fmla="*/ 643689 h 2128862"/>
              <a:gd name="connsiteX20871" fmla="*/ 1064283 w 2482948"/>
              <a:gd name="connsiteY20871" fmla="*/ 642219 h 2128862"/>
              <a:gd name="connsiteX20872" fmla="*/ 1063548 w 2482948"/>
              <a:gd name="connsiteY20872" fmla="*/ 640799 h 2128862"/>
              <a:gd name="connsiteX20873" fmla="*/ 1062175 w 2482948"/>
              <a:gd name="connsiteY20873" fmla="*/ 638149 h 2128862"/>
              <a:gd name="connsiteX20874" fmla="*/ 636578 w 2482948"/>
              <a:gd name="connsiteY20874" fmla="*/ 635972 h 2128862"/>
              <a:gd name="connsiteX20875" fmla="*/ 635300 w 2482948"/>
              <a:gd name="connsiteY20875" fmla="*/ 636185 h 2128862"/>
              <a:gd name="connsiteX20876" fmla="*/ 634596 w 2482948"/>
              <a:gd name="connsiteY20876" fmla="*/ 636990 h 2128862"/>
              <a:gd name="connsiteX20877" fmla="*/ 639843 w 2482948"/>
              <a:gd name="connsiteY20877" fmla="*/ 638119 h 2128862"/>
              <a:gd name="connsiteX20878" fmla="*/ 643644 w 2482948"/>
              <a:gd name="connsiteY20878" fmla="*/ 638936 h 2128862"/>
              <a:gd name="connsiteX20879" fmla="*/ 644884 w 2482948"/>
              <a:gd name="connsiteY20879" fmla="*/ 639782 h 2128862"/>
              <a:gd name="connsiteX20880" fmla="*/ 645683 w 2482948"/>
              <a:gd name="connsiteY20880" fmla="*/ 640327 h 2128862"/>
              <a:gd name="connsiteX20881" fmla="*/ 648515 w 2482948"/>
              <a:gd name="connsiteY20881" fmla="*/ 642260 h 2128862"/>
              <a:gd name="connsiteX20882" fmla="*/ 649299 w 2482948"/>
              <a:gd name="connsiteY20882" fmla="*/ 641373 h 2128862"/>
              <a:gd name="connsiteX20883" fmla="*/ 650199 w 2482948"/>
              <a:gd name="connsiteY20883" fmla="*/ 640354 h 2128862"/>
              <a:gd name="connsiteX20884" fmla="*/ 757109 w 2482948"/>
              <a:gd name="connsiteY20884" fmla="*/ 635871 h 2128862"/>
              <a:gd name="connsiteX20885" fmla="*/ 756663 w 2482948"/>
              <a:gd name="connsiteY20885" fmla="*/ 635877 h 2128862"/>
              <a:gd name="connsiteX20886" fmla="*/ 756177 w 2482948"/>
              <a:gd name="connsiteY20886" fmla="*/ 635884 h 2128862"/>
              <a:gd name="connsiteX20887" fmla="*/ 756352 w 2482948"/>
              <a:gd name="connsiteY20887" fmla="*/ 636136 h 2128862"/>
              <a:gd name="connsiteX20888" fmla="*/ 756439 w 2482948"/>
              <a:gd name="connsiteY20888" fmla="*/ 636262 h 2128862"/>
              <a:gd name="connsiteX20889" fmla="*/ 756539 w 2482948"/>
              <a:gd name="connsiteY20889" fmla="*/ 636406 h 2128862"/>
              <a:gd name="connsiteX20890" fmla="*/ 756857 w 2482948"/>
              <a:gd name="connsiteY20890" fmla="*/ 636406 h 2128862"/>
              <a:gd name="connsiteX20891" fmla="*/ 757539 w 2482948"/>
              <a:gd name="connsiteY20891" fmla="*/ 636406 h 2128862"/>
              <a:gd name="connsiteX20892" fmla="*/ 1630693 w 2482948"/>
              <a:gd name="connsiteY20892" fmla="*/ 635805 h 2128862"/>
              <a:gd name="connsiteX20893" fmla="*/ 1630432 w 2482948"/>
              <a:gd name="connsiteY20893" fmla="*/ 636113 h 2128862"/>
              <a:gd name="connsiteX20894" fmla="*/ 1629936 w 2482948"/>
              <a:gd name="connsiteY20894" fmla="*/ 636695 h 2128862"/>
              <a:gd name="connsiteX20895" fmla="*/ 1629585 w 2482948"/>
              <a:gd name="connsiteY20895" fmla="*/ 637108 h 2128862"/>
              <a:gd name="connsiteX20896" fmla="*/ 1635330 w 2482948"/>
              <a:gd name="connsiteY20896" fmla="*/ 640570 h 2128862"/>
              <a:gd name="connsiteX20897" fmla="*/ 1635910 w 2482948"/>
              <a:gd name="connsiteY20897" fmla="*/ 639827 h 2128862"/>
              <a:gd name="connsiteX20898" fmla="*/ 1636370 w 2482948"/>
              <a:gd name="connsiteY20898" fmla="*/ 639237 h 2128862"/>
              <a:gd name="connsiteX20899" fmla="*/ 1632527 w 2482948"/>
              <a:gd name="connsiteY20899" fmla="*/ 637075 h 2128862"/>
              <a:gd name="connsiteX20900" fmla="*/ 765635 w 2482948"/>
              <a:gd name="connsiteY20900" fmla="*/ 635751 h 2128862"/>
              <a:gd name="connsiteX20901" fmla="*/ 763892 w 2482948"/>
              <a:gd name="connsiteY20901" fmla="*/ 635776 h 2128862"/>
              <a:gd name="connsiteX20902" fmla="*/ 764100 w 2482948"/>
              <a:gd name="connsiteY20902" fmla="*/ 635910 h 2128862"/>
              <a:gd name="connsiteX20903" fmla="*/ 764876 w 2482948"/>
              <a:gd name="connsiteY20903" fmla="*/ 636408 h 2128862"/>
              <a:gd name="connsiteX20904" fmla="*/ 766717 w 2482948"/>
              <a:gd name="connsiteY20904" fmla="*/ 636408 h 2128862"/>
              <a:gd name="connsiteX20905" fmla="*/ 766223 w 2482948"/>
              <a:gd name="connsiteY20905" fmla="*/ 636108 h 2128862"/>
              <a:gd name="connsiteX20906" fmla="*/ 777718 w 2482948"/>
              <a:gd name="connsiteY20906" fmla="*/ 635582 h 2128862"/>
              <a:gd name="connsiteX20907" fmla="*/ 777407 w 2482948"/>
              <a:gd name="connsiteY20907" fmla="*/ 635586 h 2128862"/>
              <a:gd name="connsiteX20908" fmla="*/ 777313 w 2482948"/>
              <a:gd name="connsiteY20908" fmla="*/ 635588 h 2128862"/>
              <a:gd name="connsiteX20909" fmla="*/ 776650 w 2482948"/>
              <a:gd name="connsiteY20909" fmla="*/ 636410 h 2128862"/>
              <a:gd name="connsiteX20910" fmla="*/ 779156 w 2482948"/>
              <a:gd name="connsiteY20910" fmla="*/ 636411 h 2128862"/>
              <a:gd name="connsiteX20911" fmla="*/ 1023326 w 2482948"/>
              <a:gd name="connsiteY20911" fmla="*/ 635429 h 2128862"/>
              <a:gd name="connsiteX20912" fmla="*/ 1015262 w 2482948"/>
              <a:gd name="connsiteY20912" fmla="*/ 639727 h 2128862"/>
              <a:gd name="connsiteX20913" fmla="*/ 1014385 w 2482948"/>
              <a:gd name="connsiteY20913" fmla="*/ 640798 h 2128862"/>
              <a:gd name="connsiteX20914" fmla="*/ 1024283 w 2482948"/>
              <a:gd name="connsiteY20914" fmla="*/ 636376 h 2128862"/>
              <a:gd name="connsiteX20915" fmla="*/ 1024117 w 2482948"/>
              <a:gd name="connsiteY20915" fmla="*/ 636213 h 2128862"/>
              <a:gd name="connsiteX20916" fmla="*/ 1023727 w 2482948"/>
              <a:gd name="connsiteY20916" fmla="*/ 635827 h 2128862"/>
              <a:gd name="connsiteX20917" fmla="*/ 660386 w 2482948"/>
              <a:gd name="connsiteY20917" fmla="*/ 635411 h 2128862"/>
              <a:gd name="connsiteX20918" fmla="*/ 657614 w 2482948"/>
              <a:gd name="connsiteY20918" fmla="*/ 638571 h 2128862"/>
              <a:gd name="connsiteX20919" fmla="*/ 668584 w 2482948"/>
              <a:gd name="connsiteY20919" fmla="*/ 644486 h 2128862"/>
              <a:gd name="connsiteX20920" fmla="*/ 668926 w 2482948"/>
              <a:gd name="connsiteY20920" fmla="*/ 644670 h 2128862"/>
              <a:gd name="connsiteX20921" fmla="*/ 672267 w 2482948"/>
              <a:gd name="connsiteY20921" fmla="*/ 640896 h 2128862"/>
              <a:gd name="connsiteX20922" fmla="*/ 673233 w 2482948"/>
              <a:gd name="connsiteY20922" fmla="*/ 639805 h 2128862"/>
              <a:gd name="connsiteX20923" fmla="*/ 668066 w 2482948"/>
              <a:gd name="connsiteY20923" fmla="*/ 637475 h 2128862"/>
              <a:gd name="connsiteX20924" fmla="*/ 667637 w 2482948"/>
              <a:gd name="connsiteY20924" fmla="*/ 637282 h 2128862"/>
              <a:gd name="connsiteX20925" fmla="*/ 663166 w 2482948"/>
              <a:gd name="connsiteY20925" fmla="*/ 636128 h 2128862"/>
              <a:gd name="connsiteX20926" fmla="*/ 661386 w 2482948"/>
              <a:gd name="connsiteY20926" fmla="*/ 635669 h 2128862"/>
              <a:gd name="connsiteX20927" fmla="*/ 791643 w 2482948"/>
              <a:gd name="connsiteY20927" fmla="*/ 635387 h 2128862"/>
              <a:gd name="connsiteX20928" fmla="*/ 788408 w 2482948"/>
              <a:gd name="connsiteY20928" fmla="*/ 635432 h 2128862"/>
              <a:gd name="connsiteX20929" fmla="*/ 788374 w 2482948"/>
              <a:gd name="connsiteY20929" fmla="*/ 635433 h 2128862"/>
              <a:gd name="connsiteX20930" fmla="*/ 788020 w 2482948"/>
              <a:gd name="connsiteY20930" fmla="*/ 635438 h 2128862"/>
              <a:gd name="connsiteX20931" fmla="*/ 789725 w 2482948"/>
              <a:gd name="connsiteY20931" fmla="*/ 636413 h 2128862"/>
              <a:gd name="connsiteX20932" fmla="*/ 789845 w 2482948"/>
              <a:gd name="connsiteY20932" fmla="*/ 636413 h 2128862"/>
              <a:gd name="connsiteX20933" fmla="*/ 790293 w 2482948"/>
              <a:gd name="connsiteY20933" fmla="*/ 636413 h 2128862"/>
              <a:gd name="connsiteX20934" fmla="*/ 793390 w 2482948"/>
              <a:gd name="connsiteY20934" fmla="*/ 636414 h 2128862"/>
              <a:gd name="connsiteX20935" fmla="*/ 793406 w 2482948"/>
              <a:gd name="connsiteY20935" fmla="*/ 636394 h 2128862"/>
              <a:gd name="connsiteX20936" fmla="*/ 793433 w 2482948"/>
              <a:gd name="connsiteY20936" fmla="*/ 636362 h 2128862"/>
              <a:gd name="connsiteX20937" fmla="*/ 792069 w 2482948"/>
              <a:gd name="connsiteY20937" fmla="*/ 635619 h 2128862"/>
              <a:gd name="connsiteX20938" fmla="*/ 1615726 w 2482948"/>
              <a:gd name="connsiteY20938" fmla="*/ 635163 h 2128862"/>
              <a:gd name="connsiteX20939" fmla="*/ 1614770 w 2482948"/>
              <a:gd name="connsiteY20939" fmla="*/ 636191 h 2128862"/>
              <a:gd name="connsiteX20940" fmla="*/ 1618151 w 2482948"/>
              <a:gd name="connsiteY20940" fmla="*/ 637731 h 2128862"/>
              <a:gd name="connsiteX20941" fmla="*/ 1619230 w 2482948"/>
              <a:gd name="connsiteY20941" fmla="*/ 638273 h 2128862"/>
              <a:gd name="connsiteX20942" fmla="*/ 1619627 w 2482948"/>
              <a:gd name="connsiteY20942" fmla="*/ 638472 h 2128862"/>
              <a:gd name="connsiteX20943" fmla="*/ 1620486 w 2482948"/>
              <a:gd name="connsiteY20943" fmla="*/ 638904 h 2128862"/>
              <a:gd name="connsiteX20944" fmla="*/ 1621259 w 2482948"/>
              <a:gd name="connsiteY20944" fmla="*/ 637854 h 2128862"/>
              <a:gd name="connsiteX20945" fmla="*/ 1620718 w 2482948"/>
              <a:gd name="connsiteY20945" fmla="*/ 637609 h 2128862"/>
              <a:gd name="connsiteX20946" fmla="*/ 1619461 w 2482948"/>
              <a:gd name="connsiteY20946" fmla="*/ 637041 h 2128862"/>
              <a:gd name="connsiteX20947" fmla="*/ 1616646 w 2482948"/>
              <a:gd name="connsiteY20947" fmla="*/ 635626 h 2128862"/>
              <a:gd name="connsiteX20948" fmla="*/ 1616443 w 2482948"/>
              <a:gd name="connsiteY20948" fmla="*/ 635524 h 2128862"/>
              <a:gd name="connsiteX20949" fmla="*/ 1807378 w 2482948"/>
              <a:gd name="connsiteY20949" fmla="*/ 635130 h 2128862"/>
              <a:gd name="connsiteX20950" fmla="*/ 1794671 w 2482948"/>
              <a:gd name="connsiteY20950" fmla="*/ 646087 h 2128862"/>
              <a:gd name="connsiteX20951" fmla="*/ 1787550 w 2482948"/>
              <a:gd name="connsiteY20951" fmla="*/ 652227 h 2128862"/>
              <a:gd name="connsiteX20952" fmla="*/ 1757865 w 2482948"/>
              <a:gd name="connsiteY20952" fmla="*/ 687128 h 2128862"/>
              <a:gd name="connsiteX20953" fmla="*/ 1732613 w 2482948"/>
              <a:gd name="connsiteY20953" fmla="*/ 734033 h 2128862"/>
              <a:gd name="connsiteX20954" fmla="*/ 1734978 w 2482948"/>
              <a:gd name="connsiteY20954" fmla="*/ 737204 h 2128862"/>
              <a:gd name="connsiteX20955" fmla="*/ 1738307 w 2482948"/>
              <a:gd name="connsiteY20955" fmla="*/ 741666 h 2128862"/>
              <a:gd name="connsiteX20956" fmla="*/ 1747998 w 2482948"/>
              <a:gd name="connsiteY20956" fmla="*/ 725162 h 2128862"/>
              <a:gd name="connsiteX20957" fmla="*/ 1748613 w 2482948"/>
              <a:gd name="connsiteY20957" fmla="*/ 724768 h 2128862"/>
              <a:gd name="connsiteX20958" fmla="*/ 1748937 w 2482948"/>
              <a:gd name="connsiteY20958" fmla="*/ 724234 h 2128862"/>
              <a:gd name="connsiteX20959" fmla="*/ 1754395 w 2482948"/>
              <a:gd name="connsiteY20959" fmla="*/ 720848 h 2128862"/>
              <a:gd name="connsiteX20960" fmla="*/ 1780328 w 2482948"/>
              <a:gd name="connsiteY20960" fmla="*/ 672617 h 2128862"/>
              <a:gd name="connsiteX20961" fmla="*/ 1783054 w 2482948"/>
              <a:gd name="connsiteY20961" fmla="*/ 668840 h 2128862"/>
              <a:gd name="connsiteX20962" fmla="*/ 2161421 w 2482948"/>
              <a:gd name="connsiteY20962" fmla="*/ 635016 h 2128862"/>
              <a:gd name="connsiteX20963" fmla="*/ 2158009 w 2482948"/>
              <a:gd name="connsiteY20963" fmla="*/ 635420 h 2128862"/>
              <a:gd name="connsiteX20964" fmla="*/ 2154423 w 2482948"/>
              <a:gd name="connsiteY20964" fmla="*/ 635420 h 2128862"/>
              <a:gd name="connsiteX20965" fmla="*/ 2151905 w 2482948"/>
              <a:gd name="connsiteY20965" fmla="*/ 636062 h 2128862"/>
              <a:gd name="connsiteX20966" fmla="*/ 2151768 w 2482948"/>
              <a:gd name="connsiteY20966" fmla="*/ 651183 h 2128862"/>
              <a:gd name="connsiteX20967" fmla="*/ 2162741 w 2482948"/>
              <a:gd name="connsiteY20967" fmla="*/ 647877 h 2128862"/>
              <a:gd name="connsiteX20968" fmla="*/ 2162413 w 2482948"/>
              <a:gd name="connsiteY20968" fmla="*/ 640059 h 2128862"/>
              <a:gd name="connsiteX20969" fmla="*/ 2243475 w 2482948"/>
              <a:gd name="connsiteY20969" fmla="*/ 634831 h 2128862"/>
              <a:gd name="connsiteX20970" fmla="*/ 2235642 w 2482948"/>
              <a:gd name="connsiteY20970" fmla="*/ 636525 h 2128862"/>
              <a:gd name="connsiteX20971" fmla="*/ 2240431 w 2482948"/>
              <a:gd name="connsiteY20971" fmla="*/ 645313 h 2128862"/>
              <a:gd name="connsiteX20972" fmla="*/ 2240503 w 2482948"/>
              <a:gd name="connsiteY20972" fmla="*/ 645562 h 2128862"/>
              <a:gd name="connsiteX20973" fmla="*/ 2240819 w 2482948"/>
              <a:gd name="connsiteY20973" fmla="*/ 646650 h 2128862"/>
              <a:gd name="connsiteX20974" fmla="*/ 2248326 w 2482948"/>
              <a:gd name="connsiteY20974" fmla="*/ 644578 h 2128862"/>
              <a:gd name="connsiteX20975" fmla="*/ 2249135 w 2482948"/>
              <a:gd name="connsiteY20975" fmla="*/ 644355 h 2128862"/>
              <a:gd name="connsiteX20976" fmla="*/ 822449 w 2482948"/>
              <a:gd name="connsiteY20976" fmla="*/ 634583 h 2128862"/>
              <a:gd name="connsiteX20977" fmla="*/ 821495 w 2482948"/>
              <a:gd name="connsiteY20977" fmla="*/ 635758 h 2128862"/>
              <a:gd name="connsiteX20978" fmla="*/ 824388 w 2482948"/>
              <a:gd name="connsiteY20978" fmla="*/ 636330 h 2128862"/>
              <a:gd name="connsiteX20979" fmla="*/ 826807 w 2482948"/>
              <a:gd name="connsiteY20979" fmla="*/ 636809 h 2128862"/>
              <a:gd name="connsiteX20980" fmla="*/ 823091 w 2482948"/>
              <a:gd name="connsiteY20980" fmla="*/ 634684 h 2128862"/>
              <a:gd name="connsiteX20981" fmla="*/ 1598540 w 2482948"/>
              <a:gd name="connsiteY20981" fmla="*/ 634403 h 2128862"/>
              <a:gd name="connsiteX20982" fmla="*/ 1597801 w 2482948"/>
              <a:gd name="connsiteY20982" fmla="*/ 635252 h 2128862"/>
              <a:gd name="connsiteX20983" fmla="*/ 1597874 w 2482948"/>
              <a:gd name="connsiteY20983" fmla="*/ 635283 h 2128862"/>
              <a:gd name="connsiteX20984" fmla="*/ 1598289 w 2482948"/>
              <a:gd name="connsiteY20984" fmla="*/ 635464 h 2128862"/>
              <a:gd name="connsiteX20985" fmla="*/ 1598663 w 2482948"/>
              <a:gd name="connsiteY20985" fmla="*/ 635628 h 2128862"/>
              <a:gd name="connsiteX20986" fmla="*/ 1605372 w 2482948"/>
              <a:gd name="connsiteY20986" fmla="*/ 638529 h 2128862"/>
              <a:gd name="connsiteX20987" fmla="*/ 1606079 w 2482948"/>
              <a:gd name="connsiteY20987" fmla="*/ 637646 h 2128862"/>
              <a:gd name="connsiteX20988" fmla="*/ 1603993 w 2482948"/>
              <a:gd name="connsiteY20988" fmla="*/ 636757 h 2128862"/>
              <a:gd name="connsiteX20989" fmla="*/ 1602241 w 2482948"/>
              <a:gd name="connsiteY20989" fmla="*/ 636010 h 2128862"/>
              <a:gd name="connsiteX20990" fmla="*/ 1600837 w 2482948"/>
              <a:gd name="connsiteY20990" fmla="*/ 635412 h 2128862"/>
              <a:gd name="connsiteX20991" fmla="*/ 1581963 w 2482948"/>
              <a:gd name="connsiteY20991" fmla="*/ 633296 h 2128862"/>
              <a:gd name="connsiteX20992" fmla="*/ 1581636 w 2482948"/>
              <a:gd name="connsiteY20992" fmla="*/ 633639 h 2128862"/>
              <a:gd name="connsiteX20993" fmla="*/ 1581358 w 2482948"/>
              <a:gd name="connsiteY20993" fmla="*/ 634010 h 2128862"/>
              <a:gd name="connsiteX20994" fmla="*/ 1580913 w 2482948"/>
              <a:gd name="connsiteY20994" fmla="*/ 634603 h 2128862"/>
              <a:gd name="connsiteX20995" fmla="*/ 1589011 w 2482948"/>
              <a:gd name="connsiteY20995" fmla="*/ 638130 h 2128862"/>
              <a:gd name="connsiteX20996" fmla="*/ 1589161 w 2482948"/>
              <a:gd name="connsiteY20996" fmla="*/ 637937 h 2128862"/>
              <a:gd name="connsiteX20997" fmla="*/ 1589970 w 2482948"/>
              <a:gd name="connsiteY20997" fmla="*/ 636889 h 2128862"/>
              <a:gd name="connsiteX20998" fmla="*/ 1588501 w 2482948"/>
              <a:gd name="connsiteY20998" fmla="*/ 636230 h 2128862"/>
              <a:gd name="connsiteX20999" fmla="*/ 1581981 w 2482948"/>
              <a:gd name="connsiteY20999" fmla="*/ 633304 h 2128862"/>
              <a:gd name="connsiteX21000" fmla="*/ 1565413 w 2482948"/>
              <a:gd name="connsiteY21000" fmla="*/ 633171 h 2128862"/>
              <a:gd name="connsiteX21001" fmla="*/ 1565395 w 2482948"/>
              <a:gd name="connsiteY21001" fmla="*/ 633193 h 2128862"/>
              <a:gd name="connsiteX21002" fmla="*/ 1564708 w 2482948"/>
              <a:gd name="connsiteY21002" fmla="*/ 634035 h 2128862"/>
              <a:gd name="connsiteX21003" fmla="*/ 1566023 w 2482948"/>
              <a:gd name="connsiteY21003" fmla="*/ 634606 h 2128862"/>
              <a:gd name="connsiteX21004" fmla="*/ 1568082 w 2482948"/>
              <a:gd name="connsiteY21004" fmla="*/ 635501 h 2128862"/>
              <a:gd name="connsiteX21005" fmla="*/ 1572735 w 2482948"/>
              <a:gd name="connsiteY21005" fmla="*/ 637523 h 2128862"/>
              <a:gd name="connsiteX21006" fmla="*/ 1573517 w 2482948"/>
              <a:gd name="connsiteY21006" fmla="*/ 636703 h 2128862"/>
              <a:gd name="connsiteX21007" fmla="*/ 1567571 w 2482948"/>
              <a:gd name="connsiteY21007" fmla="*/ 634111 h 2128862"/>
              <a:gd name="connsiteX21008" fmla="*/ 2175011 w 2482948"/>
              <a:gd name="connsiteY21008" fmla="*/ 633122 h 2128862"/>
              <a:gd name="connsiteX21009" fmla="*/ 2168489 w 2482948"/>
              <a:gd name="connsiteY21009" fmla="*/ 634179 h 2128862"/>
              <a:gd name="connsiteX21010" fmla="*/ 2167045 w 2482948"/>
              <a:gd name="connsiteY21010" fmla="*/ 634350 h 2128862"/>
              <a:gd name="connsiteX21011" fmla="*/ 2167579 w 2482948"/>
              <a:gd name="connsiteY21011" fmla="*/ 646728 h 2128862"/>
              <a:gd name="connsiteX21012" fmla="*/ 2170142 w 2482948"/>
              <a:gd name="connsiteY21012" fmla="*/ 646728 h 2128862"/>
              <a:gd name="connsiteX21013" fmla="*/ 2178150 w 2482948"/>
              <a:gd name="connsiteY21013" fmla="*/ 645355 h 2128862"/>
              <a:gd name="connsiteX21014" fmla="*/ 2085368 w 2482948"/>
              <a:gd name="connsiteY21014" fmla="*/ 633008 h 2128862"/>
              <a:gd name="connsiteX21015" fmla="*/ 2083058 w 2482948"/>
              <a:gd name="connsiteY21015" fmla="*/ 633509 h 2128862"/>
              <a:gd name="connsiteX21016" fmla="*/ 2081910 w 2482948"/>
              <a:gd name="connsiteY21016" fmla="*/ 633758 h 2128862"/>
              <a:gd name="connsiteX21017" fmla="*/ 2081344 w 2482948"/>
              <a:gd name="connsiteY21017" fmla="*/ 633881 h 2128862"/>
              <a:gd name="connsiteX21018" fmla="*/ 2078301 w 2482948"/>
              <a:gd name="connsiteY21018" fmla="*/ 635319 h 2128862"/>
              <a:gd name="connsiteX21019" fmla="*/ 2075479 w 2482948"/>
              <a:gd name="connsiteY21019" fmla="*/ 636653 h 2128862"/>
              <a:gd name="connsiteX21020" fmla="*/ 2077916 w 2482948"/>
              <a:gd name="connsiteY21020" fmla="*/ 637829 h 2128862"/>
              <a:gd name="connsiteX21021" fmla="*/ 2078879 w 2482948"/>
              <a:gd name="connsiteY21021" fmla="*/ 638293 h 2128862"/>
              <a:gd name="connsiteX21022" fmla="*/ 2083198 w 2482948"/>
              <a:gd name="connsiteY21022" fmla="*/ 640377 h 2128862"/>
              <a:gd name="connsiteX21023" fmla="*/ 1043688 w 2482948"/>
              <a:gd name="connsiteY21023" fmla="*/ 632985 h 2128862"/>
              <a:gd name="connsiteX21024" fmla="*/ 1043372 w 2482948"/>
              <a:gd name="connsiteY21024" fmla="*/ 633126 h 2128862"/>
              <a:gd name="connsiteX21025" fmla="*/ 1041446 w 2482948"/>
              <a:gd name="connsiteY21025" fmla="*/ 633987 h 2128862"/>
              <a:gd name="connsiteX21026" fmla="*/ 1032074 w 2482948"/>
              <a:gd name="connsiteY21026" fmla="*/ 638174 h 2128862"/>
              <a:gd name="connsiteX21027" fmla="*/ 1034623 w 2482948"/>
              <a:gd name="connsiteY21027" fmla="*/ 640697 h 2128862"/>
              <a:gd name="connsiteX21028" fmla="*/ 1036411 w 2482948"/>
              <a:gd name="connsiteY21028" fmla="*/ 640039 h 2128862"/>
              <a:gd name="connsiteX21029" fmla="*/ 1046158 w 2482948"/>
              <a:gd name="connsiteY21029" fmla="*/ 636447 h 2128862"/>
              <a:gd name="connsiteX21030" fmla="*/ 1044996 w 2482948"/>
              <a:gd name="connsiteY21030" fmla="*/ 634317 h 2128862"/>
              <a:gd name="connsiteX21031" fmla="*/ 2252420 w 2482948"/>
              <a:gd name="connsiteY21031" fmla="*/ 632896 h 2128862"/>
              <a:gd name="connsiteX21032" fmla="*/ 2249971 w 2482948"/>
              <a:gd name="connsiteY21032" fmla="*/ 633426 h 2128862"/>
              <a:gd name="connsiteX21033" fmla="*/ 2248148 w 2482948"/>
              <a:gd name="connsiteY21033" fmla="*/ 633820 h 2128862"/>
              <a:gd name="connsiteX21034" fmla="*/ 2249208 w 2482948"/>
              <a:gd name="connsiteY21034" fmla="*/ 635604 h 2128862"/>
              <a:gd name="connsiteX21035" fmla="*/ 2253665 w 2482948"/>
              <a:gd name="connsiteY21035" fmla="*/ 643105 h 2128862"/>
              <a:gd name="connsiteX21036" fmla="*/ 2257112 w 2482948"/>
              <a:gd name="connsiteY21036" fmla="*/ 642154 h 2128862"/>
              <a:gd name="connsiteX21037" fmla="*/ 2257596 w 2482948"/>
              <a:gd name="connsiteY21037" fmla="*/ 642021 h 2128862"/>
              <a:gd name="connsiteX21038" fmla="*/ 811207 w 2482948"/>
              <a:gd name="connsiteY21038" fmla="*/ 632807 h 2128862"/>
              <a:gd name="connsiteX21039" fmla="*/ 811887 w 2482948"/>
              <a:gd name="connsiteY21039" fmla="*/ 633156 h 2128862"/>
              <a:gd name="connsiteX21040" fmla="*/ 812881 w 2482948"/>
              <a:gd name="connsiteY21040" fmla="*/ 633668 h 2128862"/>
              <a:gd name="connsiteX21041" fmla="*/ 814099 w 2482948"/>
              <a:gd name="connsiteY21041" fmla="*/ 634295 h 2128862"/>
              <a:gd name="connsiteX21042" fmla="*/ 814270 w 2482948"/>
              <a:gd name="connsiteY21042" fmla="*/ 634329 h 2128862"/>
              <a:gd name="connsiteX21043" fmla="*/ 815863 w 2482948"/>
              <a:gd name="connsiteY21043" fmla="*/ 634644 h 2128862"/>
              <a:gd name="connsiteX21044" fmla="*/ 816639 w 2482948"/>
              <a:gd name="connsiteY21044" fmla="*/ 633665 h 2128862"/>
              <a:gd name="connsiteX21045" fmla="*/ 815644 w 2482948"/>
              <a:gd name="connsiteY21045" fmla="*/ 633508 h 2128862"/>
              <a:gd name="connsiteX21046" fmla="*/ 814087 w 2482948"/>
              <a:gd name="connsiteY21046" fmla="*/ 633262 h 2128862"/>
              <a:gd name="connsiteX21047" fmla="*/ 686197 w 2482948"/>
              <a:gd name="connsiteY21047" fmla="*/ 632369 h 2128862"/>
              <a:gd name="connsiteX21048" fmla="*/ 683736 w 2482948"/>
              <a:gd name="connsiteY21048" fmla="*/ 635146 h 2128862"/>
              <a:gd name="connsiteX21049" fmla="*/ 680508 w 2482948"/>
              <a:gd name="connsiteY21049" fmla="*/ 638792 h 2128862"/>
              <a:gd name="connsiteX21050" fmla="*/ 683569 w 2482948"/>
              <a:gd name="connsiteY21050" fmla="*/ 640124 h 2128862"/>
              <a:gd name="connsiteX21051" fmla="*/ 687699 w 2482948"/>
              <a:gd name="connsiteY21051" fmla="*/ 632935 h 2128862"/>
              <a:gd name="connsiteX21052" fmla="*/ 686890 w 2482948"/>
              <a:gd name="connsiteY21052" fmla="*/ 632630 h 2128862"/>
              <a:gd name="connsiteX21053" fmla="*/ 2375407 w 2482948"/>
              <a:gd name="connsiteY21053" fmla="*/ 632342 h 2128862"/>
              <a:gd name="connsiteX21054" fmla="*/ 2354238 w 2482948"/>
              <a:gd name="connsiteY21054" fmla="*/ 637691 h 2128862"/>
              <a:gd name="connsiteX21055" fmla="*/ 2343230 w 2482948"/>
              <a:gd name="connsiteY21055" fmla="*/ 640472 h 2128862"/>
              <a:gd name="connsiteX21056" fmla="*/ 2341189 w 2482948"/>
              <a:gd name="connsiteY21056" fmla="*/ 640988 h 2128862"/>
              <a:gd name="connsiteX21057" fmla="*/ 2311752 w 2482948"/>
              <a:gd name="connsiteY21057" fmla="*/ 652020 h 2128862"/>
              <a:gd name="connsiteX21058" fmla="*/ 2315098 w 2482948"/>
              <a:gd name="connsiteY21058" fmla="*/ 657658 h 2128862"/>
              <a:gd name="connsiteX21059" fmla="*/ 2322081 w 2482948"/>
              <a:gd name="connsiteY21059" fmla="*/ 654164 h 2128862"/>
              <a:gd name="connsiteX21060" fmla="*/ 2356772 w 2482948"/>
              <a:gd name="connsiteY21060" fmla="*/ 638730 h 2128862"/>
              <a:gd name="connsiteX21061" fmla="*/ 2368163 w 2482948"/>
              <a:gd name="connsiteY21061" fmla="*/ 635476 h 2128862"/>
              <a:gd name="connsiteX21062" fmla="*/ 2371278 w 2482948"/>
              <a:gd name="connsiteY21062" fmla="*/ 634587 h 2128862"/>
              <a:gd name="connsiteX21063" fmla="*/ 2378119 w 2482948"/>
              <a:gd name="connsiteY21063" fmla="*/ 632633 h 2128862"/>
              <a:gd name="connsiteX21064" fmla="*/ 2376388 w 2482948"/>
              <a:gd name="connsiteY21064" fmla="*/ 632447 h 2128862"/>
              <a:gd name="connsiteX21065" fmla="*/ 2375710 w 2482948"/>
              <a:gd name="connsiteY21065" fmla="*/ 632374 h 2128862"/>
              <a:gd name="connsiteX21066" fmla="*/ 760853 w 2482948"/>
              <a:gd name="connsiteY21066" fmla="*/ 631410 h 2128862"/>
              <a:gd name="connsiteX21067" fmla="*/ 760445 w 2482948"/>
              <a:gd name="connsiteY21067" fmla="*/ 631495 h 2128862"/>
              <a:gd name="connsiteX21068" fmla="*/ 759886 w 2482948"/>
              <a:gd name="connsiteY21068" fmla="*/ 631610 h 2128862"/>
              <a:gd name="connsiteX21069" fmla="*/ 759897 w 2482948"/>
              <a:gd name="connsiteY21069" fmla="*/ 631624 h 2128862"/>
              <a:gd name="connsiteX21070" fmla="*/ 760404 w 2482948"/>
              <a:gd name="connsiteY21070" fmla="*/ 631613 h 2128862"/>
              <a:gd name="connsiteX21071" fmla="*/ 760584 w 2482948"/>
              <a:gd name="connsiteY21071" fmla="*/ 631609 h 2128862"/>
              <a:gd name="connsiteX21072" fmla="*/ 761026 w 2482948"/>
              <a:gd name="connsiteY21072" fmla="*/ 631599 h 2128862"/>
              <a:gd name="connsiteX21073" fmla="*/ 1634438 w 2482948"/>
              <a:gd name="connsiteY21073" fmla="*/ 631402 h 2128862"/>
              <a:gd name="connsiteX21074" fmla="*/ 1634126 w 2482948"/>
              <a:gd name="connsiteY21074" fmla="*/ 631768 h 2128862"/>
              <a:gd name="connsiteX21075" fmla="*/ 1633870 w 2482948"/>
              <a:gd name="connsiteY21075" fmla="*/ 632068 h 2128862"/>
              <a:gd name="connsiteX21076" fmla="*/ 1635560 w 2482948"/>
              <a:gd name="connsiteY21076" fmla="*/ 633351 h 2128862"/>
              <a:gd name="connsiteX21077" fmla="*/ 1639066 w 2482948"/>
              <a:gd name="connsiteY21077" fmla="*/ 635784 h 2128862"/>
              <a:gd name="connsiteX21078" fmla="*/ 1639209 w 2482948"/>
              <a:gd name="connsiteY21078" fmla="*/ 635601 h 2128862"/>
              <a:gd name="connsiteX21079" fmla="*/ 1637167 w 2482948"/>
              <a:gd name="connsiteY21079" fmla="*/ 633804 h 2128862"/>
              <a:gd name="connsiteX21080" fmla="*/ 2187619 w 2482948"/>
              <a:gd name="connsiteY21080" fmla="*/ 631079 h 2128862"/>
              <a:gd name="connsiteX21081" fmla="*/ 2185088 w 2482948"/>
              <a:gd name="connsiteY21081" fmla="*/ 631489 h 2128862"/>
              <a:gd name="connsiteX21082" fmla="*/ 2181516 w 2482948"/>
              <a:gd name="connsiteY21082" fmla="*/ 632068 h 2128862"/>
              <a:gd name="connsiteX21083" fmla="*/ 2182681 w 2482948"/>
              <a:gd name="connsiteY21083" fmla="*/ 644427 h 2128862"/>
              <a:gd name="connsiteX21084" fmla="*/ 2191187 w 2482948"/>
              <a:gd name="connsiteY21084" fmla="*/ 642521 h 2128862"/>
              <a:gd name="connsiteX21085" fmla="*/ 2263141 w 2482948"/>
              <a:gd name="connsiteY21085" fmla="*/ 630885 h 2128862"/>
              <a:gd name="connsiteX21086" fmla="*/ 2261794 w 2482948"/>
              <a:gd name="connsiteY21086" fmla="*/ 631090 h 2128862"/>
              <a:gd name="connsiteX21087" fmla="*/ 2259779 w 2482948"/>
              <a:gd name="connsiteY21087" fmla="*/ 631397 h 2128862"/>
              <a:gd name="connsiteX21088" fmla="*/ 2258564 w 2482948"/>
              <a:gd name="connsiteY21088" fmla="*/ 631582 h 2128862"/>
              <a:gd name="connsiteX21089" fmla="*/ 2260845 w 2482948"/>
              <a:gd name="connsiteY21089" fmla="*/ 635119 h 2128862"/>
              <a:gd name="connsiteX21090" fmla="*/ 2264132 w 2482948"/>
              <a:gd name="connsiteY21090" fmla="*/ 640217 h 2128862"/>
              <a:gd name="connsiteX21091" fmla="*/ 2265467 w 2482948"/>
              <a:gd name="connsiteY21091" fmla="*/ 639849 h 2128862"/>
              <a:gd name="connsiteX21092" fmla="*/ 2266953 w 2482948"/>
              <a:gd name="connsiteY21092" fmla="*/ 639439 h 2128862"/>
              <a:gd name="connsiteX21093" fmla="*/ 2268203 w 2482948"/>
              <a:gd name="connsiteY21093" fmla="*/ 639094 h 2128862"/>
              <a:gd name="connsiteX21094" fmla="*/ 642783 w 2482948"/>
              <a:gd name="connsiteY21094" fmla="*/ 630869 h 2128862"/>
              <a:gd name="connsiteX21095" fmla="*/ 639350 w 2482948"/>
              <a:gd name="connsiteY21095" fmla="*/ 631556 h 2128862"/>
              <a:gd name="connsiteX21096" fmla="*/ 637936 w 2482948"/>
              <a:gd name="connsiteY21096" fmla="*/ 633172 h 2128862"/>
              <a:gd name="connsiteX21097" fmla="*/ 637782 w 2482948"/>
              <a:gd name="connsiteY21097" fmla="*/ 633349 h 2128862"/>
              <a:gd name="connsiteX21098" fmla="*/ 650689 w 2482948"/>
              <a:gd name="connsiteY21098" fmla="*/ 635056 h 2128862"/>
              <a:gd name="connsiteX21099" fmla="*/ 651229 w 2482948"/>
              <a:gd name="connsiteY21099" fmla="*/ 635127 h 2128862"/>
              <a:gd name="connsiteX21100" fmla="*/ 653658 w 2482948"/>
              <a:gd name="connsiteY21100" fmla="*/ 636437 h 2128862"/>
              <a:gd name="connsiteX21101" fmla="*/ 654950 w 2482948"/>
              <a:gd name="connsiteY21101" fmla="*/ 634974 h 2128862"/>
              <a:gd name="connsiteX21102" fmla="*/ 655645 w 2482948"/>
              <a:gd name="connsiteY21102" fmla="*/ 634188 h 2128862"/>
              <a:gd name="connsiteX21103" fmla="*/ 880695 w 2482948"/>
              <a:gd name="connsiteY21103" fmla="*/ 630813 h 2128862"/>
              <a:gd name="connsiteX21104" fmla="*/ 879809 w 2482948"/>
              <a:gd name="connsiteY21104" fmla="*/ 631918 h 2128862"/>
              <a:gd name="connsiteX21105" fmla="*/ 879462 w 2482948"/>
              <a:gd name="connsiteY21105" fmla="*/ 632350 h 2128862"/>
              <a:gd name="connsiteX21106" fmla="*/ 879487 w 2482948"/>
              <a:gd name="connsiteY21106" fmla="*/ 632356 h 2128862"/>
              <a:gd name="connsiteX21107" fmla="*/ 879500 w 2482948"/>
              <a:gd name="connsiteY21107" fmla="*/ 632360 h 2128862"/>
              <a:gd name="connsiteX21108" fmla="*/ 879585 w 2482948"/>
              <a:gd name="connsiteY21108" fmla="*/ 632382 h 2128862"/>
              <a:gd name="connsiteX21109" fmla="*/ 880808 w 2482948"/>
              <a:gd name="connsiteY21109" fmla="*/ 630867 h 2128862"/>
              <a:gd name="connsiteX21110" fmla="*/ 880815 w 2482948"/>
              <a:gd name="connsiteY21110" fmla="*/ 630858 h 2128862"/>
              <a:gd name="connsiteX21111" fmla="*/ 880817 w 2482948"/>
              <a:gd name="connsiteY21111" fmla="*/ 630856 h 2128862"/>
              <a:gd name="connsiteX21112" fmla="*/ 880818 w 2482948"/>
              <a:gd name="connsiteY21112" fmla="*/ 630855 h 2128862"/>
              <a:gd name="connsiteX21113" fmla="*/ 1620348 w 2482948"/>
              <a:gd name="connsiteY21113" fmla="*/ 630192 h 2128862"/>
              <a:gd name="connsiteX21114" fmla="*/ 1619144 w 2482948"/>
              <a:gd name="connsiteY21114" fmla="*/ 631486 h 2128862"/>
              <a:gd name="connsiteX21115" fmla="*/ 1619064 w 2482948"/>
              <a:gd name="connsiteY21115" fmla="*/ 631573 h 2128862"/>
              <a:gd name="connsiteX21116" fmla="*/ 1620754 w 2482948"/>
              <a:gd name="connsiteY21116" fmla="*/ 632301 h 2128862"/>
              <a:gd name="connsiteX21117" fmla="*/ 1623148 w 2482948"/>
              <a:gd name="connsiteY21117" fmla="*/ 633566 h 2128862"/>
              <a:gd name="connsiteX21118" fmla="*/ 1624061 w 2482948"/>
              <a:gd name="connsiteY21118" fmla="*/ 634048 h 2128862"/>
              <a:gd name="connsiteX21119" fmla="*/ 1624276 w 2482948"/>
              <a:gd name="connsiteY21119" fmla="*/ 633756 h 2128862"/>
              <a:gd name="connsiteX21120" fmla="*/ 1625283 w 2482948"/>
              <a:gd name="connsiteY21120" fmla="*/ 632648 h 2128862"/>
              <a:gd name="connsiteX21121" fmla="*/ 1624569 w 2482948"/>
              <a:gd name="connsiteY21121" fmla="*/ 632269 h 2128862"/>
              <a:gd name="connsiteX21122" fmla="*/ 1623202 w 2482948"/>
              <a:gd name="connsiteY21122" fmla="*/ 631542 h 2128862"/>
              <a:gd name="connsiteX21123" fmla="*/ 1621804 w 2482948"/>
              <a:gd name="connsiteY21123" fmla="*/ 630881 h 2128862"/>
              <a:gd name="connsiteX21124" fmla="*/ 2039320 w 2482948"/>
              <a:gd name="connsiteY21124" fmla="*/ 630169 h 2128862"/>
              <a:gd name="connsiteX21125" fmla="*/ 2034209 w 2482948"/>
              <a:gd name="connsiteY21125" fmla="*/ 632294 h 2128862"/>
              <a:gd name="connsiteX21126" fmla="*/ 2034491 w 2482948"/>
              <a:gd name="connsiteY21126" fmla="*/ 632234 h 2128862"/>
              <a:gd name="connsiteX21127" fmla="*/ 2035213 w 2482948"/>
              <a:gd name="connsiteY21127" fmla="*/ 632081 h 2128862"/>
              <a:gd name="connsiteX21128" fmla="*/ 2038277 w 2482948"/>
              <a:gd name="connsiteY21128" fmla="*/ 632362 h 2128862"/>
              <a:gd name="connsiteX21129" fmla="*/ 2038461 w 2482948"/>
              <a:gd name="connsiteY21129" fmla="*/ 631974 h 2128862"/>
              <a:gd name="connsiteX21130" fmla="*/ 767983 w 2482948"/>
              <a:gd name="connsiteY21130" fmla="*/ 629942 h 2128862"/>
              <a:gd name="connsiteX21131" fmla="*/ 766269 w 2482948"/>
              <a:gd name="connsiteY21131" fmla="*/ 630295 h 2128862"/>
              <a:gd name="connsiteX21132" fmla="*/ 766700 w 2482948"/>
              <a:gd name="connsiteY21132" fmla="*/ 630758 h 2128862"/>
              <a:gd name="connsiteX21133" fmla="*/ 767851 w 2482948"/>
              <a:gd name="connsiteY21133" fmla="*/ 631443 h 2128862"/>
              <a:gd name="connsiteX21134" fmla="*/ 768990 w 2482948"/>
              <a:gd name="connsiteY21134" fmla="*/ 631417 h 2128862"/>
              <a:gd name="connsiteX21135" fmla="*/ 769784 w 2482948"/>
              <a:gd name="connsiteY21135" fmla="*/ 631399 h 2128862"/>
              <a:gd name="connsiteX21136" fmla="*/ 770434 w 2482948"/>
              <a:gd name="connsiteY21136" fmla="*/ 631385 h 2128862"/>
              <a:gd name="connsiteX21137" fmla="*/ 770016 w 2482948"/>
              <a:gd name="connsiteY21137" fmla="*/ 631144 h 2128862"/>
              <a:gd name="connsiteX21138" fmla="*/ 768062 w 2482948"/>
              <a:gd name="connsiteY21138" fmla="*/ 630017 h 2128862"/>
              <a:gd name="connsiteX21139" fmla="*/ 1507554 w 2482948"/>
              <a:gd name="connsiteY21139" fmla="*/ 629923 h 2128862"/>
              <a:gd name="connsiteX21140" fmla="*/ 1507322 w 2482948"/>
              <a:gd name="connsiteY21140" fmla="*/ 630137 h 2128862"/>
              <a:gd name="connsiteX21141" fmla="*/ 1506540 w 2482948"/>
              <a:gd name="connsiteY21141" fmla="*/ 630856 h 2128862"/>
              <a:gd name="connsiteX21142" fmla="*/ 1468783 w 2482948"/>
              <a:gd name="connsiteY21142" fmla="*/ 680998 h 2128862"/>
              <a:gd name="connsiteX21143" fmla="*/ 1464162 w 2482948"/>
              <a:gd name="connsiteY21143" fmla="*/ 689637 h 2128862"/>
              <a:gd name="connsiteX21144" fmla="*/ 1463503 w 2482948"/>
              <a:gd name="connsiteY21144" fmla="*/ 690870 h 2128862"/>
              <a:gd name="connsiteX21145" fmla="*/ 1430503 w 2482948"/>
              <a:gd name="connsiteY21145" fmla="*/ 768364 h 2128862"/>
              <a:gd name="connsiteX21146" fmla="*/ 1428777 w 2482948"/>
              <a:gd name="connsiteY21146" fmla="*/ 776007 h 2128862"/>
              <a:gd name="connsiteX21147" fmla="*/ 1428102 w 2482948"/>
              <a:gd name="connsiteY21147" fmla="*/ 778992 h 2128862"/>
              <a:gd name="connsiteX21148" fmla="*/ 1427598 w 2482948"/>
              <a:gd name="connsiteY21148" fmla="*/ 781224 h 2128862"/>
              <a:gd name="connsiteX21149" fmla="*/ 1430489 w 2482948"/>
              <a:gd name="connsiteY21149" fmla="*/ 781297 h 2128862"/>
              <a:gd name="connsiteX21150" fmla="*/ 1437511 w 2482948"/>
              <a:gd name="connsiteY21150" fmla="*/ 781472 h 2128862"/>
              <a:gd name="connsiteX21151" fmla="*/ 1442936 w 2482948"/>
              <a:gd name="connsiteY21151" fmla="*/ 766180 h 2128862"/>
              <a:gd name="connsiteX21152" fmla="*/ 1453633 w 2482948"/>
              <a:gd name="connsiteY21152" fmla="*/ 736024 h 2128862"/>
              <a:gd name="connsiteX21153" fmla="*/ 1453636 w 2482948"/>
              <a:gd name="connsiteY21153" fmla="*/ 736018 h 2128862"/>
              <a:gd name="connsiteX21154" fmla="*/ 1469296 w 2482948"/>
              <a:gd name="connsiteY21154" fmla="*/ 704904 h 2128862"/>
              <a:gd name="connsiteX21155" fmla="*/ 1477098 w 2482948"/>
              <a:gd name="connsiteY21155" fmla="*/ 689403 h 2128862"/>
              <a:gd name="connsiteX21156" fmla="*/ 1486344 w 2482948"/>
              <a:gd name="connsiteY21156" fmla="*/ 675712 h 2128862"/>
              <a:gd name="connsiteX21157" fmla="*/ 1490073 w 2482948"/>
              <a:gd name="connsiteY21157" fmla="*/ 668836 h 2128862"/>
              <a:gd name="connsiteX21158" fmla="*/ 1495220 w 2482948"/>
              <a:gd name="connsiteY21158" fmla="*/ 662568 h 2128862"/>
              <a:gd name="connsiteX21159" fmla="*/ 1497613 w 2482948"/>
              <a:gd name="connsiteY21159" fmla="*/ 659025 h 2128862"/>
              <a:gd name="connsiteX21160" fmla="*/ 1503707 w 2482948"/>
              <a:gd name="connsiteY21160" fmla="*/ 650001 h 2128862"/>
              <a:gd name="connsiteX21161" fmla="*/ 1514724 w 2482948"/>
              <a:gd name="connsiteY21161" fmla="*/ 638816 h 2128862"/>
              <a:gd name="connsiteX21162" fmla="*/ 1518231 w 2482948"/>
              <a:gd name="connsiteY21162" fmla="*/ 634546 h 2128862"/>
              <a:gd name="connsiteX21163" fmla="*/ 1510084 w 2482948"/>
              <a:gd name="connsiteY21163" fmla="*/ 631008 h 2128862"/>
              <a:gd name="connsiteX21164" fmla="*/ 1603300 w 2482948"/>
              <a:gd name="connsiteY21164" fmla="*/ 629529 h 2128862"/>
              <a:gd name="connsiteX21165" fmla="*/ 1602156 w 2482948"/>
              <a:gd name="connsiteY21165" fmla="*/ 630645 h 2128862"/>
              <a:gd name="connsiteX21166" fmla="*/ 1602653 w 2482948"/>
              <a:gd name="connsiteY21166" fmla="*/ 630863 h 2128862"/>
              <a:gd name="connsiteX21167" fmla="*/ 1602799 w 2482948"/>
              <a:gd name="connsiteY21167" fmla="*/ 630927 h 2128862"/>
              <a:gd name="connsiteX21168" fmla="*/ 1603602 w 2482948"/>
              <a:gd name="connsiteY21168" fmla="*/ 631276 h 2128862"/>
              <a:gd name="connsiteX21169" fmla="*/ 1609225 w 2482948"/>
              <a:gd name="connsiteY21169" fmla="*/ 633716 h 2128862"/>
              <a:gd name="connsiteX21170" fmla="*/ 1610170 w 2482948"/>
              <a:gd name="connsiteY21170" fmla="*/ 632535 h 2128862"/>
              <a:gd name="connsiteX21171" fmla="*/ 1604867 w 2482948"/>
              <a:gd name="connsiteY21171" fmla="*/ 630218 h 2128862"/>
              <a:gd name="connsiteX21172" fmla="*/ 1604699 w 2482948"/>
              <a:gd name="connsiteY21172" fmla="*/ 630144 h 2128862"/>
              <a:gd name="connsiteX21173" fmla="*/ 1603906 w 2482948"/>
              <a:gd name="connsiteY21173" fmla="*/ 629796 h 2128862"/>
              <a:gd name="connsiteX21174" fmla="*/ 789841 w 2482948"/>
              <a:gd name="connsiteY21174" fmla="*/ 629431 h 2128862"/>
              <a:gd name="connsiteX21175" fmla="*/ 792534 w 2482948"/>
              <a:gd name="connsiteY21175" fmla="*/ 630882 h 2128862"/>
              <a:gd name="connsiteX21176" fmla="*/ 796403 w 2482948"/>
              <a:gd name="connsiteY21176" fmla="*/ 630794 h 2128862"/>
              <a:gd name="connsiteX21177" fmla="*/ 796406 w 2482948"/>
              <a:gd name="connsiteY21177" fmla="*/ 630794 h 2128862"/>
              <a:gd name="connsiteX21178" fmla="*/ 796515 w 2482948"/>
              <a:gd name="connsiteY21178" fmla="*/ 630816 h 2128862"/>
              <a:gd name="connsiteX21179" fmla="*/ 797793 w 2482948"/>
              <a:gd name="connsiteY21179" fmla="*/ 631069 h 2128862"/>
              <a:gd name="connsiteX21180" fmla="*/ 798024 w 2482948"/>
              <a:gd name="connsiteY21180" fmla="*/ 630788 h 2128862"/>
              <a:gd name="connsiteX21181" fmla="*/ 798007 w 2482948"/>
              <a:gd name="connsiteY21181" fmla="*/ 630780 h 2128862"/>
              <a:gd name="connsiteX21182" fmla="*/ 797928 w 2482948"/>
              <a:gd name="connsiteY21182" fmla="*/ 630739 h 2128862"/>
              <a:gd name="connsiteX21183" fmla="*/ 797844 w 2482948"/>
              <a:gd name="connsiteY21183" fmla="*/ 630696 h 2128862"/>
              <a:gd name="connsiteX21184" fmla="*/ 791877 w 2482948"/>
              <a:gd name="connsiteY21184" fmla="*/ 629753 h 2128862"/>
              <a:gd name="connsiteX21185" fmla="*/ 790100 w 2482948"/>
              <a:gd name="connsiteY21185" fmla="*/ 629472 h 2128862"/>
              <a:gd name="connsiteX21186" fmla="*/ 2273317 w 2482948"/>
              <a:gd name="connsiteY21186" fmla="*/ 629335 h 2128862"/>
              <a:gd name="connsiteX21187" fmla="*/ 2269979 w 2482948"/>
              <a:gd name="connsiteY21187" fmla="*/ 629844 h 2128862"/>
              <a:gd name="connsiteX21188" fmla="*/ 2274739 w 2482948"/>
              <a:gd name="connsiteY21188" fmla="*/ 636730 h 2128862"/>
              <a:gd name="connsiteX21189" fmla="*/ 2275203 w 2482948"/>
              <a:gd name="connsiteY21189" fmla="*/ 637401 h 2128862"/>
              <a:gd name="connsiteX21190" fmla="*/ 2276592 w 2482948"/>
              <a:gd name="connsiteY21190" fmla="*/ 637106 h 2128862"/>
              <a:gd name="connsiteX21191" fmla="*/ 2277991 w 2482948"/>
              <a:gd name="connsiteY21191" fmla="*/ 636810 h 2128862"/>
              <a:gd name="connsiteX21192" fmla="*/ 2278268 w 2482948"/>
              <a:gd name="connsiteY21192" fmla="*/ 636751 h 2128862"/>
              <a:gd name="connsiteX21193" fmla="*/ 2102592 w 2482948"/>
              <a:gd name="connsiteY21193" fmla="*/ 629273 h 2128862"/>
              <a:gd name="connsiteX21194" fmla="*/ 2102585 w 2482948"/>
              <a:gd name="connsiteY21194" fmla="*/ 629274 h 2128862"/>
              <a:gd name="connsiteX21195" fmla="*/ 2102378 w 2482948"/>
              <a:gd name="connsiteY21195" fmla="*/ 629319 h 2128862"/>
              <a:gd name="connsiteX21196" fmla="*/ 2090784 w 2482948"/>
              <a:gd name="connsiteY21196" fmla="*/ 631834 h 2128862"/>
              <a:gd name="connsiteX21197" fmla="*/ 2090728 w 2482948"/>
              <a:gd name="connsiteY21197" fmla="*/ 632024 h 2128862"/>
              <a:gd name="connsiteX21198" fmla="*/ 2090488 w 2482948"/>
              <a:gd name="connsiteY21198" fmla="*/ 632840 h 2128862"/>
              <a:gd name="connsiteX21199" fmla="*/ 2087639 w 2482948"/>
              <a:gd name="connsiteY21199" fmla="*/ 642519 h 2128862"/>
              <a:gd name="connsiteX21200" fmla="*/ 2097097 w 2482948"/>
              <a:gd name="connsiteY21200" fmla="*/ 647082 h 2128862"/>
              <a:gd name="connsiteX21201" fmla="*/ 2097645 w 2482948"/>
              <a:gd name="connsiteY21201" fmla="*/ 646941 h 2128862"/>
              <a:gd name="connsiteX21202" fmla="*/ 2099035 w 2482948"/>
              <a:gd name="connsiteY21202" fmla="*/ 646582 h 2128862"/>
              <a:gd name="connsiteX21203" fmla="*/ 2200197 w 2482948"/>
              <a:gd name="connsiteY21203" fmla="*/ 629040 h 2128862"/>
              <a:gd name="connsiteX21204" fmla="*/ 2195846 w 2482948"/>
              <a:gd name="connsiteY21204" fmla="*/ 629745 h 2128862"/>
              <a:gd name="connsiteX21205" fmla="*/ 2196021 w 2482948"/>
              <a:gd name="connsiteY21205" fmla="*/ 630200 h 2128862"/>
              <a:gd name="connsiteX21206" fmla="*/ 2196272 w 2482948"/>
              <a:gd name="connsiteY21206" fmla="*/ 630853 h 2128862"/>
              <a:gd name="connsiteX21207" fmla="*/ 2197099 w 2482948"/>
              <a:gd name="connsiteY21207" fmla="*/ 636605 h 2128862"/>
              <a:gd name="connsiteX21208" fmla="*/ 2197739 w 2482948"/>
              <a:gd name="connsiteY21208" fmla="*/ 641054 h 2128862"/>
              <a:gd name="connsiteX21209" fmla="*/ 2201453 w 2482948"/>
              <a:gd name="connsiteY21209" fmla="*/ 640222 h 2128862"/>
              <a:gd name="connsiteX21210" fmla="*/ 2204067 w 2482948"/>
              <a:gd name="connsiteY21210" fmla="*/ 639636 h 2128862"/>
              <a:gd name="connsiteX21211" fmla="*/ 826989 w 2482948"/>
              <a:gd name="connsiteY21211" fmla="*/ 628987 h 2128862"/>
              <a:gd name="connsiteX21212" fmla="*/ 826720 w 2482948"/>
              <a:gd name="connsiteY21212" fmla="*/ 629318 h 2128862"/>
              <a:gd name="connsiteX21213" fmla="*/ 827921 w 2482948"/>
              <a:gd name="connsiteY21213" fmla="*/ 629546 h 2128862"/>
              <a:gd name="connsiteX21214" fmla="*/ 828122 w 2482948"/>
              <a:gd name="connsiteY21214" fmla="*/ 629585 h 2128862"/>
              <a:gd name="connsiteX21215" fmla="*/ 828141 w 2482948"/>
              <a:gd name="connsiteY21215" fmla="*/ 629588 h 2128862"/>
              <a:gd name="connsiteX21216" fmla="*/ 828118 w 2482948"/>
              <a:gd name="connsiteY21216" fmla="*/ 629576 h 2128862"/>
              <a:gd name="connsiteX21217" fmla="*/ 2366664 w 2482948"/>
              <a:gd name="connsiteY21217" fmla="*/ 628975 h 2128862"/>
              <a:gd name="connsiteX21218" fmla="*/ 2320507 w 2482948"/>
              <a:gd name="connsiteY21218" fmla="*/ 638696 h 2128862"/>
              <a:gd name="connsiteX21219" fmla="*/ 2305391 w 2482948"/>
              <a:gd name="connsiteY21219" fmla="*/ 643362 h 2128862"/>
              <a:gd name="connsiteX21220" fmla="*/ 2306822 w 2482948"/>
              <a:gd name="connsiteY21220" fmla="*/ 644955 h 2128862"/>
              <a:gd name="connsiteX21221" fmla="*/ 2308998 w 2482948"/>
              <a:gd name="connsiteY21221" fmla="*/ 647379 h 2128862"/>
              <a:gd name="connsiteX21222" fmla="*/ 2309881 w 2482948"/>
              <a:gd name="connsiteY21222" fmla="*/ 648867 h 2128862"/>
              <a:gd name="connsiteX21223" fmla="*/ 2322204 w 2482948"/>
              <a:gd name="connsiteY21223" fmla="*/ 644300 h 2128862"/>
              <a:gd name="connsiteX21224" fmla="*/ 2342206 w 2482948"/>
              <a:gd name="connsiteY21224" fmla="*/ 636886 h 2128862"/>
              <a:gd name="connsiteX21225" fmla="*/ 2364534 w 2482948"/>
              <a:gd name="connsiteY21225" fmla="*/ 631525 h 2128862"/>
              <a:gd name="connsiteX21226" fmla="*/ 2370669 w 2482948"/>
              <a:gd name="connsiteY21226" fmla="*/ 630051 h 2128862"/>
              <a:gd name="connsiteX21227" fmla="*/ 2372816 w 2482948"/>
              <a:gd name="connsiteY21227" fmla="*/ 629536 h 2128862"/>
              <a:gd name="connsiteX21228" fmla="*/ 1586106 w 2482948"/>
              <a:gd name="connsiteY21228" fmla="*/ 628938 h 2128862"/>
              <a:gd name="connsiteX21229" fmla="*/ 1585292 w 2482948"/>
              <a:gd name="connsiteY21229" fmla="*/ 629794 h 2128862"/>
              <a:gd name="connsiteX21230" fmla="*/ 1593486 w 2482948"/>
              <a:gd name="connsiteY21230" fmla="*/ 633369 h 2128862"/>
              <a:gd name="connsiteX21231" fmla="*/ 1594322 w 2482948"/>
              <a:gd name="connsiteY21231" fmla="*/ 632549 h 2128862"/>
              <a:gd name="connsiteX21232" fmla="*/ 1593623 w 2482948"/>
              <a:gd name="connsiteY21232" fmla="*/ 632242 h 2128862"/>
              <a:gd name="connsiteX21233" fmla="*/ 1591731 w 2482948"/>
              <a:gd name="connsiteY21233" fmla="*/ 631410 h 2128862"/>
              <a:gd name="connsiteX21234" fmla="*/ 1650962 w 2482948"/>
              <a:gd name="connsiteY21234" fmla="*/ 628171 h 2128862"/>
              <a:gd name="connsiteX21235" fmla="*/ 1649965 w 2482948"/>
              <a:gd name="connsiteY21235" fmla="*/ 629446 h 2128862"/>
              <a:gd name="connsiteX21236" fmla="*/ 1650696 w 2482948"/>
              <a:gd name="connsiteY21236" fmla="*/ 630491 h 2128862"/>
              <a:gd name="connsiteX21237" fmla="*/ 1651427 w 2482948"/>
              <a:gd name="connsiteY21237" fmla="*/ 631534 h 2128862"/>
              <a:gd name="connsiteX21238" fmla="*/ 1651148 w 2482948"/>
              <a:gd name="connsiteY21238" fmla="*/ 629518 h 2128862"/>
              <a:gd name="connsiteX21239" fmla="*/ 1651022 w 2482948"/>
              <a:gd name="connsiteY21239" fmla="*/ 628606 h 2128862"/>
              <a:gd name="connsiteX21240" fmla="*/ 666808 w 2482948"/>
              <a:gd name="connsiteY21240" fmla="*/ 628090 h 2128862"/>
              <a:gd name="connsiteX21241" fmla="*/ 663801 w 2482948"/>
              <a:gd name="connsiteY21241" fmla="*/ 631518 h 2128862"/>
              <a:gd name="connsiteX21242" fmla="*/ 665542 w 2482948"/>
              <a:gd name="connsiteY21242" fmla="*/ 632276 h 2128862"/>
              <a:gd name="connsiteX21243" fmla="*/ 665630 w 2482948"/>
              <a:gd name="connsiteY21243" fmla="*/ 632314 h 2128862"/>
              <a:gd name="connsiteX21244" fmla="*/ 675905 w 2482948"/>
              <a:gd name="connsiteY21244" fmla="*/ 636788 h 2128862"/>
              <a:gd name="connsiteX21245" fmla="*/ 680288 w 2482948"/>
              <a:gd name="connsiteY21245" fmla="*/ 631837 h 2128862"/>
              <a:gd name="connsiteX21246" fmla="*/ 680967 w 2482948"/>
              <a:gd name="connsiteY21246" fmla="*/ 631070 h 2128862"/>
              <a:gd name="connsiteX21247" fmla="*/ 1569775 w 2482948"/>
              <a:gd name="connsiteY21247" fmla="*/ 627826 h 2128862"/>
              <a:gd name="connsiteX21248" fmla="*/ 1569033 w 2482948"/>
              <a:gd name="connsiteY21248" fmla="*/ 628736 h 2128862"/>
              <a:gd name="connsiteX21249" fmla="*/ 1568616 w 2482948"/>
              <a:gd name="connsiteY21249" fmla="*/ 629247 h 2128862"/>
              <a:gd name="connsiteX21250" fmla="*/ 1577101 w 2482948"/>
              <a:gd name="connsiteY21250" fmla="*/ 632943 h 2128862"/>
              <a:gd name="connsiteX21251" fmla="*/ 1578322 w 2482948"/>
              <a:gd name="connsiteY21251" fmla="*/ 631662 h 2128862"/>
              <a:gd name="connsiteX21252" fmla="*/ 1576246 w 2482948"/>
              <a:gd name="connsiteY21252" fmla="*/ 630730 h 2128862"/>
              <a:gd name="connsiteX21253" fmla="*/ 1552854 w 2482948"/>
              <a:gd name="connsiteY21253" fmla="*/ 627696 h 2128862"/>
              <a:gd name="connsiteX21254" fmla="*/ 1552626 w 2482948"/>
              <a:gd name="connsiteY21254" fmla="*/ 627951 h 2128862"/>
              <a:gd name="connsiteX21255" fmla="*/ 1552092 w 2482948"/>
              <a:gd name="connsiteY21255" fmla="*/ 628551 h 2128862"/>
              <a:gd name="connsiteX21256" fmla="*/ 1559774 w 2482948"/>
              <a:gd name="connsiteY21256" fmla="*/ 631890 h 2128862"/>
              <a:gd name="connsiteX21257" fmla="*/ 1560573 w 2482948"/>
              <a:gd name="connsiteY21257" fmla="*/ 631061 h 2128862"/>
              <a:gd name="connsiteX21258" fmla="*/ 1555948 w 2482948"/>
              <a:gd name="connsiteY21258" fmla="*/ 629045 h 2128862"/>
              <a:gd name="connsiteX21259" fmla="*/ 1554349 w 2482948"/>
              <a:gd name="connsiteY21259" fmla="*/ 628348 h 2128862"/>
              <a:gd name="connsiteX21260" fmla="*/ 2284785 w 2482948"/>
              <a:gd name="connsiteY21260" fmla="*/ 627589 h 2128862"/>
              <a:gd name="connsiteX21261" fmla="*/ 2283127 w 2482948"/>
              <a:gd name="connsiteY21261" fmla="*/ 627841 h 2128862"/>
              <a:gd name="connsiteX21262" fmla="*/ 2282215 w 2482948"/>
              <a:gd name="connsiteY21262" fmla="*/ 627980 h 2128862"/>
              <a:gd name="connsiteX21263" fmla="*/ 2280078 w 2482948"/>
              <a:gd name="connsiteY21263" fmla="*/ 628305 h 2128862"/>
              <a:gd name="connsiteX21264" fmla="*/ 2285248 w 2482948"/>
              <a:gd name="connsiteY21264" fmla="*/ 635273 h 2128862"/>
              <a:gd name="connsiteX21265" fmla="*/ 2291085 w 2482948"/>
              <a:gd name="connsiteY21265" fmla="*/ 634036 h 2128862"/>
              <a:gd name="connsiteX21266" fmla="*/ 2290592 w 2482948"/>
              <a:gd name="connsiteY21266" fmla="*/ 633532 h 2128862"/>
              <a:gd name="connsiteX21267" fmla="*/ 2290011 w 2482948"/>
              <a:gd name="connsiteY21267" fmla="*/ 632937 h 2128862"/>
              <a:gd name="connsiteX21268" fmla="*/ 1637699 w 2482948"/>
              <a:gd name="connsiteY21268" fmla="*/ 627565 h 2128862"/>
              <a:gd name="connsiteX21269" fmla="*/ 1637678 w 2482948"/>
              <a:gd name="connsiteY21269" fmla="*/ 627590 h 2128862"/>
              <a:gd name="connsiteX21270" fmla="*/ 1637592 w 2482948"/>
              <a:gd name="connsiteY21270" fmla="*/ 627692 h 2128862"/>
              <a:gd name="connsiteX21271" fmla="*/ 1638548 w 2482948"/>
              <a:gd name="connsiteY21271" fmla="*/ 628505 h 2128862"/>
              <a:gd name="connsiteX21272" fmla="*/ 1638323 w 2482948"/>
              <a:gd name="connsiteY21272" fmla="*/ 628256 h 2128862"/>
              <a:gd name="connsiteX21273" fmla="*/ 1038266 w 2482948"/>
              <a:gd name="connsiteY21273" fmla="*/ 627467 h 2128862"/>
              <a:gd name="connsiteX21274" fmla="*/ 1038096 w 2482948"/>
              <a:gd name="connsiteY21274" fmla="*/ 627558 h 2128862"/>
              <a:gd name="connsiteX21275" fmla="*/ 1037391 w 2482948"/>
              <a:gd name="connsiteY21275" fmla="*/ 627934 h 2128862"/>
              <a:gd name="connsiteX21276" fmla="*/ 1027209 w 2482948"/>
              <a:gd name="connsiteY21276" fmla="*/ 633360 h 2128862"/>
              <a:gd name="connsiteX21277" fmla="*/ 1028151 w 2482948"/>
              <a:gd name="connsiteY21277" fmla="*/ 634292 h 2128862"/>
              <a:gd name="connsiteX21278" fmla="*/ 1028399 w 2482948"/>
              <a:gd name="connsiteY21278" fmla="*/ 634537 h 2128862"/>
              <a:gd name="connsiteX21279" fmla="*/ 1035471 w 2482948"/>
              <a:gd name="connsiteY21279" fmla="*/ 631378 h 2128862"/>
              <a:gd name="connsiteX21280" fmla="*/ 1040083 w 2482948"/>
              <a:gd name="connsiteY21280" fmla="*/ 629317 h 2128862"/>
              <a:gd name="connsiteX21281" fmla="*/ 1056530 w 2482948"/>
              <a:gd name="connsiteY21281" fmla="*/ 627248 h 2128862"/>
              <a:gd name="connsiteX21282" fmla="*/ 1047784 w 2482948"/>
              <a:gd name="connsiteY21282" fmla="*/ 631155 h 2128862"/>
              <a:gd name="connsiteX21283" fmla="*/ 1048995 w 2482948"/>
              <a:gd name="connsiteY21283" fmla="*/ 632387 h 2128862"/>
              <a:gd name="connsiteX21284" fmla="*/ 1050434 w 2482948"/>
              <a:gd name="connsiteY21284" fmla="*/ 634871 h 2128862"/>
              <a:gd name="connsiteX21285" fmla="*/ 1054941 w 2482948"/>
              <a:gd name="connsiteY21285" fmla="*/ 633211 h 2128862"/>
              <a:gd name="connsiteX21286" fmla="*/ 1055054 w 2482948"/>
              <a:gd name="connsiteY21286" fmla="*/ 633169 h 2128862"/>
              <a:gd name="connsiteX21287" fmla="*/ 1058868 w 2482948"/>
              <a:gd name="connsiteY21287" fmla="*/ 631764 h 2128862"/>
              <a:gd name="connsiteX21288" fmla="*/ 2212137 w 2482948"/>
              <a:gd name="connsiteY21288" fmla="*/ 627105 h 2128862"/>
              <a:gd name="connsiteX21289" fmla="*/ 2207162 w 2482948"/>
              <a:gd name="connsiteY21289" fmla="*/ 627911 h 2128862"/>
              <a:gd name="connsiteX21290" fmla="*/ 2210749 w 2482948"/>
              <a:gd name="connsiteY21290" fmla="*/ 636057 h 2128862"/>
              <a:gd name="connsiteX21291" fmla="*/ 2211131 w 2482948"/>
              <a:gd name="connsiteY21291" fmla="*/ 638054 h 2128862"/>
              <a:gd name="connsiteX21292" fmla="*/ 2216235 w 2482948"/>
              <a:gd name="connsiteY21292" fmla="*/ 636910 h 2128862"/>
              <a:gd name="connsiteX21293" fmla="*/ 691393 w 2482948"/>
              <a:gd name="connsiteY21293" fmla="*/ 626504 h 2128862"/>
              <a:gd name="connsiteX21294" fmla="*/ 689194 w 2482948"/>
              <a:gd name="connsiteY21294" fmla="*/ 628987 h 2128862"/>
              <a:gd name="connsiteX21295" fmla="*/ 689492 w 2482948"/>
              <a:gd name="connsiteY21295" fmla="*/ 629095 h 2128862"/>
              <a:gd name="connsiteX21296" fmla="*/ 689834 w 2482948"/>
              <a:gd name="connsiteY21296" fmla="*/ 629218 h 2128862"/>
              <a:gd name="connsiteX21297" fmla="*/ 691121 w 2482948"/>
              <a:gd name="connsiteY21297" fmla="*/ 626978 h 2128862"/>
              <a:gd name="connsiteX21298" fmla="*/ 816049 w 2482948"/>
              <a:gd name="connsiteY21298" fmla="*/ 626332 h 2128862"/>
              <a:gd name="connsiteX21299" fmla="*/ 818526 w 2482948"/>
              <a:gd name="connsiteY21299" fmla="*/ 627761 h 2128862"/>
              <a:gd name="connsiteX21300" fmla="*/ 819329 w 2482948"/>
              <a:gd name="connsiteY21300" fmla="*/ 627914 h 2128862"/>
              <a:gd name="connsiteX21301" fmla="*/ 819849 w 2482948"/>
              <a:gd name="connsiteY21301" fmla="*/ 628013 h 2128862"/>
              <a:gd name="connsiteX21302" fmla="*/ 820956 w 2482948"/>
              <a:gd name="connsiteY21302" fmla="*/ 628223 h 2128862"/>
              <a:gd name="connsiteX21303" fmla="*/ 821754 w 2482948"/>
              <a:gd name="connsiteY21303" fmla="*/ 627216 h 2128862"/>
              <a:gd name="connsiteX21304" fmla="*/ 816833 w 2482948"/>
              <a:gd name="connsiteY21304" fmla="*/ 626454 h 2128862"/>
              <a:gd name="connsiteX21305" fmla="*/ 2117802 w 2482948"/>
              <a:gd name="connsiteY21305" fmla="*/ 625974 h 2128862"/>
              <a:gd name="connsiteX21306" fmla="*/ 2110471 w 2482948"/>
              <a:gd name="connsiteY21306" fmla="*/ 627564 h 2128862"/>
              <a:gd name="connsiteX21307" fmla="*/ 2107671 w 2482948"/>
              <a:gd name="connsiteY21307" fmla="*/ 628171 h 2128862"/>
              <a:gd name="connsiteX21308" fmla="*/ 2107083 w 2482948"/>
              <a:gd name="connsiteY21308" fmla="*/ 628299 h 2128862"/>
              <a:gd name="connsiteX21309" fmla="*/ 2103629 w 2482948"/>
              <a:gd name="connsiteY21309" fmla="*/ 645396 h 2128862"/>
              <a:gd name="connsiteX21310" fmla="*/ 2111434 w 2482948"/>
              <a:gd name="connsiteY21310" fmla="*/ 643381 h 2128862"/>
              <a:gd name="connsiteX21311" fmla="*/ 2115505 w 2482948"/>
              <a:gd name="connsiteY21311" fmla="*/ 642330 h 2128862"/>
              <a:gd name="connsiteX21312" fmla="*/ 1652714 w 2482948"/>
              <a:gd name="connsiteY21312" fmla="*/ 625930 h 2128862"/>
              <a:gd name="connsiteX21313" fmla="*/ 1652568 w 2482948"/>
              <a:gd name="connsiteY21313" fmla="*/ 626117 h 2128862"/>
              <a:gd name="connsiteX21314" fmla="*/ 1652672 w 2482948"/>
              <a:gd name="connsiteY21314" fmla="*/ 626298 h 2128862"/>
              <a:gd name="connsiteX21315" fmla="*/ 1652709 w 2482948"/>
              <a:gd name="connsiteY21315" fmla="*/ 625974 h 2128862"/>
              <a:gd name="connsiteX21316" fmla="*/ 862966 w 2482948"/>
              <a:gd name="connsiteY21316" fmla="*/ 625881 h 2128862"/>
              <a:gd name="connsiteX21317" fmla="*/ 861676 w 2482948"/>
              <a:gd name="connsiteY21317" fmla="*/ 627577 h 2128862"/>
              <a:gd name="connsiteX21318" fmla="*/ 863895 w 2482948"/>
              <a:gd name="connsiteY21318" fmla="*/ 628172 h 2128862"/>
              <a:gd name="connsiteX21319" fmla="*/ 865440 w 2482948"/>
              <a:gd name="connsiteY21319" fmla="*/ 626243 h 2128862"/>
              <a:gd name="connsiteX21320" fmla="*/ 724224 w 2482948"/>
              <a:gd name="connsiteY21320" fmla="*/ 625666 h 2128862"/>
              <a:gd name="connsiteX21321" fmla="*/ 723977 w 2482948"/>
              <a:gd name="connsiteY21321" fmla="*/ 625799 h 2128862"/>
              <a:gd name="connsiteX21322" fmla="*/ 723999 w 2482948"/>
              <a:gd name="connsiteY21322" fmla="*/ 625805 h 2128862"/>
              <a:gd name="connsiteX21323" fmla="*/ 724291 w 2482948"/>
              <a:gd name="connsiteY21323" fmla="*/ 625887 h 2128862"/>
              <a:gd name="connsiteX21324" fmla="*/ 1624666 w 2482948"/>
              <a:gd name="connsiteY21324" fmla="*/ 625547 h 2128862"/>
              <a:gd name="connsiteX21325" fmla="*/ 1624199 w 2482948"/>
              <a:gd name="connsiteY21325" fmla="*/ 626050 h 2128862"/>
              <a:gd name="connsiteX21326" fmla="*/ 1623890 w 2482948"/>
              <a:gd name="connsiteY21326" fmla="*/ 626381 h 2128862"/>
              <a:gd name="connsiteX21327" fmla="*/ 1624980 w 2482948"/>
              <a:gd name="connsiteY21327" fmla="*/ 626852 h 2128862"/>
              <a:gd name="connsiteX21328" fmla="*/ 1625064 w 2482948"/>
              <a:gd name="connsiteY21328" fmla="*/ 626888 h 2128862"/>
              <a:gd name="connsiteX21329" fmla="*/ 1628712 w 2482948"/>
              <a:gd name="connsiteY21329" fmla="*/ 628878 h 2128862"/>
              <a:gd name="connsiteX21330" fmla="*/ 1629495 w 2482948"/>
              <a:gd name="connsiteY21330" fmla="*/ 628017 h 2128862"/>
              <a:gd name="connsiteX21331" fmla="*/ 1626672 w 2482948"/>
              <a:gd name="connsiteY21331" fmla="*/ 626573 h 2128862"/>
              <a:gd name="connsiteX21332" fmla="*/ 1625565 w 2482948"/>
              <a:gd name="connsiteY21332" fmla="*/ 626007 h 2128862"/>
              <a:gd name="connsiteX21333" fmla="*/ 2223757 w 2482948"/>
              <a:gd name="connsiteY21333" fmla="*/ 625221 h 2128862"/>
              <a:gd name="connsiteX21334" fmla="*/ 2219477 w 2482948"/>
              <a:gd name="connsiteY21334" fmla="*/ 625915 h 2128862"/>
              <a:gd name="connsiteX21335" fmla="*/ 2219053 w 2482948"/>
              <a:gd name="connsiteY21335" fmla="*/ 625984 h 2128862"/>
              <a:gd name="connsiteX21336" fmla="*/ 2223604 w 2482948"/>
              <a:gd name="connsiteY21336" fmla="*/ 635260 h 2128862"/>
              <a:gd name="connsiteX21337" fmla="*/ 2227962 w 2482948"/>
              <a:gd name="connsiteY21337" fmla="*/ 634283 h 2128862"/>
              <a:gd name="connsiteX21338" fmla="*/ 2227991 w 2482948"/>
              <a:gd name="connsiteY21338" fmla="*/ 634277 h 2128862"/>
              <a:gd name="connsiteX21339" fmla="*/ 651193 w 2482948"/>
              <a:gd name="connsiteY21339" fmla="*/ 624803 h 2128862"/>
              <a:gd name="connsiteX21340" fmla="*/ 643967 w 2482948"/>
              <a:gd name="connsiteY21340" fmla="*/ 626279 h 2128862"/>
              <a:gd name="connsiteX21341" fmla="*/ 643125 w 2482948"/>
              <a:gd name="connsiteY21341" fmla="*/ 627242 h 2128862"/>
              <a:gd name="connsiteX21342" fmla="*/ 641639 w 2482948"/>
              <a:gd name="connsiteY21342" fmla="*/ 628940 h 2128862"/>
              <a:gd name="connsiteX21343" fmla="*/ 659314 w 2482948"/>
              <a:gd name="connsiteY21343" fmla="*/ 630034 h 2128862"/>
              <a:gd name="connsiteX21344" fmla="*/ 661937 w 2482948"/>
              <a:gd name="connsiteY21344" fmla="*/ 627064 h 2128862"/>
              <a:gd name="connsiteX21345" fmla="*/ 1608211 w 2482948"/>
              <a:gd name="connsiteY21345" fmla="*/ 624737 h 2128862"/>
              <a:gd name="connsiteX21346" fmla="*/ 1607397 w 2482948"/>
              <a:gd name="connsiteY21346" fmla="*/ 625531 h 2128862"/>
              <a:gd name="connsiteX21347" fmla="*/ 1606728 w 2482948"/>
              <a:gd name="connsiteY21347" fmla="*/ 626184 h 2128862"/>
              <a:gd name="connsiteX21348" fmla="*/ 1613030 w 2482948"/>
              <a:gd name="connsiteY21348" fmla="*/ 628964 h 2128862"/>
              <a:gd name="connsiteX21349" fmla="*/ 1614282 w 2482948"/>
              <a:gd name="connsiteY21349" fmla="*/ 627400 h 2128862"/>
              <a:gd name="connsiteX21350" fmla="*/ 1614092 w 2482948"/>
              <a:gd name="connsiteY21350" fmla="*/ 627317 h 2128862"/>
              <a:gd name="connsiteX21351" fmla="*/ 2362394 w 2482948"/>
              <a:gd name="connsiteY21351" fmla="*/ 624631 h 2128862"/>
              <a:gd name="connsiteX21352" fmla="*/ 2312509 w 2482948"/>
              <a:gd name="connsiteY21352" fmla="*/ 631629 h 2128862"/>
              <a:gd name="connsiteX21353" fmla="*/ 2312388 w 2482948"/>
              <a:gd name="connsiteY21353" fmla="*/ 631658 h 2128862"/>
              <a:gd name="connsiteX21354" fmla="*/ 2297955 w 2482948"/>
              <a:gd name="connsiteY21354" fmla="*/ 635085 h 2128862"/>
              <a:gd name="connsiteX21355" fmla="*/ 2302674 w 2482948"/>
              <a:gd name="connsiteY21355" fmla="*/ 640338 h 2128862"/>
              <a:gd name="connsiteX21356" fmla="*/ 2323698 w 2482948"/>
              <a:gd name="connsiteY21356" fmla="*/ 634006 h 2128862"/>
              <a:gd name="connsiteX21357" fmla="*/ 2325734 w 2482948"/>
              <a:gd name="connsiteY21357" fmla="*/ 633393 h 2128862"/>
              <a:gd name="connsiteX21358" fmla="*/ 2328901 w 2482948"/>
              <a:gd name="connsiteY21358" fmla="*/ 632439 h 2128862"/>
              <a:gd name="connsiteX21359" fmla="*/ 2328975 w 2482948"/>
              <a:gd name="connsiteY21359" fmla="*/ 632426 h 2128862"/>
              <a:gd name="connsiteX21360" fmla="*/ 2331483 w 2482948"/>
              <a:gd name="connsiteY21360" fmla="*/ 631964 h 2128862"/>
              <a:gd name="connsiteX21361" fmla="*/ 2367338 w 2482948"/>
              <a:gd name="connsiteY21361" fmla="*/ 625363 h 2128862"/>
              <a:gd name="connsiteX21362" fmla="*/ 2365055 w 2482948"/>
              <a:gd name="connsiteY21362" fmla="*/ 625025 h 2128862"/>
              <a:gd name="connsiteX21363" fmla="*/ 771991 w 2482948"/>
              <a:gd name="connsiteY21363" fmla="*/ 624201 h 2128862"/>
              <a:gd name="connsiteX21364" fmla="*/ 771195 w 2482948"/>
              <a:gd name="connsiteY21364" fmla="*/ 624369 h 2128862"/>
              <a:gd name="connsiteX21365" fmla="*/ 770858 w 2482948"/>
              <a:gd name="connsiteY21365" fmla="*/ 624440 h 2128862"/>
              <a:gd name="connsiteX21366" fmla="*/ 770840 w 2482948"/>
              <a:gd name="connsiteY21366" fmla="*/ 624444 h 2128862"/>
              <a:gd name="connsiteX21367" fmla="*/ 771034 w 2482948"/>
              <a:gd name="connsiteY21367" fmla="*/ 624503 h 2128862"/>
              <a:gd name="connsiteX21368" fmla="*/ 771270 w 2482948"/>
              <a:gd name="connsiteY21368" fmla="*/ 624576 h 2128862"/>
              <a:gd name="connsiteX21369" fmla="*/ 772777 w 2482948"/>
              <a:gd name="connsiteY21369" fmla="*/ 625037 h 2128862"/>
              <a:gd name="connsiteX21370" fmla="*/ 772938 w 2482948"/>
              <a:gd name="connsiteY21370" fmla="*/ 625029 h 2128862"/>
              <a:gd name="connsiteX21371" fmla="*/ 772975 w 2482948"/>
              <a:gd name="connsiteY21371" fmla="*/ 625028 h 2128862"/>
              <a:gd name="connsiteX21372" fmla="*/ 1590774 w 2482948"/>
              <a:gd name="connsiteY21372" fmla="*/ 624028 h 2128862"/>
              <a:gd name="connsiteX21373" fmla="*/ 1589684 w 2482948"/>
              <a:gd name="connsiteY21373" fmla="*/ 625175 h 2128862"/>
              <a:gd name="connsiteX21374" fmla="*/ 1597978 w 2482948"/>
              <a:gd name="connsiteY21374" fmla="*/ 628813 h 2128862"/>
              <a:gd name="connsiteX21375" fmla="*/ 1598999 w 2482948"/>
              <a:gd name="connsiteY21375" fmla="*/ 627640 h 2128862"/>
              <a:gd name="connsiteX21376" fmla="*/ 1640966 w 2482948"/>
              <a:gd name="connsiteY21376" fmla="*/ 623723 h 2128862"/>
              <a:gd name="connsiteX21377" fmla="*/ 1640889 w 2482948"/>
              <a:gd name="connsiteY21377" fmla="*/ 623814 h 2128862"/>
              <a:gd name="connsiteX21378" fmla="*/ 1640733 w 2482948"/>
              <a:gd name="connsiteY21378" fmla="*/ 623998 h 2128862"/>
              <a:gd name="connsiteX21379" fmla="*/ 1641128 w 2482948"/>
              <a:gd name="connsiteY21379" fmla="*/ 624436 h 2128862"/>
              <a:gd name="connsiteX21380" fmla="*/ 1642152 w 2482948"/>
              <a:gd name="connsiteY21380" fmla="*/ 625569 h 2128862"/>
              <a:gd name="connsiteX21381" fmla="*/ 1641414 w 2482948"/>
              <a:gd name="connsiteY21381" fmla="*/ 624420 h 2128862"/>
              <a:gd name="connsiteX21382" fmla="*/ 1573835 w 2482948"/>
              <a:gd name="connsiteY21382" fmla="*/ 623499 h 2128862"/>
              <a:gd name="connsiteX21383" fmla="*/ 1572975 w 2482948"/>
              <a:gd name="connsiteY21383" fmla="*/ 624391 h 2128862"/>
              <a:gd name="connsiteX21384" fmla="*/ 1576088 w 2482948"/>
              <a:gd name="connsiteY21384" fmla="*/ 625760 h 2128862"/>
              <a:gd name="connsiteX21385" fmla="*/ 1580804 w 2482948"/>
              <a:gd name="connsiteY21385" fmla="*/ 627833 h 2128862"/>
              <a:gd name="connsiteX21386" fmla="*/ 1581332 w 2482948"/>
              <a:gd name="connsiteY21386" fmla="*/ 628065 h 2128862"/>
              <a:gd name="connsiteX21387" fmla="*/ 1581616 w 2482948"/>
              <a:gd name="connsiteY21387" fmla="*/ 627687 h 2128862"/>
              <a:gd name="connsiteX21388" fmla="*/ 1582031 w 2482948"/>
              <a:gd name="connsiteY21388" fmla="*/ 627136 h 2128862"/>
              <a:gd name="connsiteX21389" fmla="*/ 1034362 w 2482948"/>
              <a:gd name="connsiteY21389" fmla="*/ 623494 h 2128862"/>
              <a:gd name="connsiteX21390" fmla="*/ 1029927 w 2482948"/>
              <a:gd name="connsiteY21390" fmla="*/ 626306 h 2128862"/>
              <a:gd name="connsiteX21391" fmla="*/ 1034651 w 2482948"/>
              <a:gd name="connsiteY21391" fmla="*/ 623789 h 2128862"/>
              <a:gd name="connsiteX21392" fmla="*/ 846181 w 2482948"/>
              <a:gd name="connsiteY21392" fmla="*/ 623419 h 2128862"/>
              <a:gd name="connsiteX21393" fmla="*/ 846413 w 2482948"/>
              <a:gd name="connsiteY21393" fmla="*/ 623481 h 2128862"/>
              <a:gd name="connsiteX21394" fmla="*/ 849021 w 2482948"/>
              <a:gd name="connsiteY21394" fmla="*/ 624181 h 2128862"/>
              <a:gd name="connsiteX21395" fmla="*/ 850314 w 2482948"/>
              <a:gd name="connsiteY21395" fmla="*/ 624528 h 2128862"/>
              <a:gd name="connsiteX21396" fmla="*/ 850656 w 2482948"/>
              <a:gd name="connsiteY21396" fmla="*/ 624076 h 2128862"/>
              <a:gd name="connsiteX21397" fmla="*/ 847982 w 2482948"/>
              <a:gd name="connsiteY21397" fmla="*/ 623683 h 2128862"/>
              <a:gd name="connsiteX21398" fmla="*/ 2056088 w 2482948"/>
              <a:gd name="connsiteY21398" fmla="*/ 623196 h 2128862"/>
              <a:gd name="connsiteX21399" fmla="*/ 2048497 w 2482948"/>
              <a:gd name="connsiteY21399" fmla="*/ 626352 h 2128862"/>
              <a:gd name="connsiteX21400" fmla="*/ 2046423 w 2482948"/>
              <a:gd name="connsiteY21400" fmla="*/ 627215 h 2128862"/>
              <a:gd name="connsiteX21401" fmla="*/ 2045221 w 2482948"/>
              <a:gd name="connsiteY21401" fmla="*/ 629753 h 2128862"/>
              <a:gd name="connsiteX21402" fmla="*/ 2043749 w 2482948"/>
              <a:gd name="connsiteY21402" fmla="*/ 632862 h 2128862"/>
              <a:gd name="connsiteX21403" fmla="*/ 2045929 w 2482948"/>
              <a:gd name="connsiteY21403" fmla="*/ 633062 h 2128862"/>
              <a:gd name="connsiteX21404" fmla="*/ 2048885 w 2482948"/>
              <a:gd name="connsiteY21404" fmla="*/ 633332 h 2128862"/>
              <a:gd name="connsiteX21405" fmla="*/ 2051613 w 2482948"/>
              <a:gd name="connsiteY21405" fmla="*/ 633582 h 2128862"/>
              <a:gd name="connsiteX21406" fmla="*/ 2236534 w 2482948"/>
              <a:gd name="connsiteY21406" fmla="*/ 623150 h 2128862"/>
              <a:gd name="connsiteX21407" fmla="*/ 2235041 w 2482948"/>
              <a:gd name="connsiteY21407" fmla="*/ 623392 h 2128862"/>
              <a:gd name="connsiteX21408" fmla="*/ 2233500 w 2482948"/>
              <a:gd name="connsiteY21408" fmla="*/ 623642 h 2128862"/>
              <a:gd name="connsiteX21409" fmla="*/ 2229018 w 2482948"/>
              <a:gd name="connsiteY21409" fmla="*/ 624369 h 2128862"/>
              <a:gd name="connsiteX21410" fmla="*/ 2232191 w 2482948"/>
              <a:gd name="connsiteY21410" fmla="*/ 630193 h 2128862"/>
              <a:gd name="connsiteX21411" fmla="*/ 2233764 w 2482948"/>
              <a:gd name="connsiteY21411" fmla="*/ 633079 h 2128862"/>
              <a:gd name="connsiteX21412" fmla="*/ 2239448 w 2482948"/>
              <a:gd name="connsiteY21412" fmla="*/ 632061 h 2128862"/>
              <a:gd name="connsiteX21413" fmla="*/ 2240797 w 2482948"/>
              <a:gd name="connsiteY21413" fmla="*/ 631820 h 2128862"/>
              <a:gd name="connsiteX21414" fmla="*/ 2241600 w 2482948"/>
              <a:gd name="connsiteY21414" fmla="*/ 631676 h 2128862"/>
              <a:gd name="connsiteX21415" fmla="*/ 1491859 w 2482948"/>
              <a:gd name="connsiteY21415" fmla="*/ 623133 h 2128862"/>
              <a:gd name="connsiteX21416" fmla="*/ 1479951 w 2482948"/>
              <a:gd name="connsiteY21416" fmla="*/ 637571 h 2128862"/>
              <a:gd name="connsiteX21417" fmla="*/ 1465442 w 2482948"/>
              <a:gd name="connsiteY21417" fmla="*/ 658978 h 2128862"/>
              <a:gd name="connsiteX21418" fmla="*/ 1450591 w 2482948"/>
              <a:gd name="connsiteY21418" fmla="*/ 680889 h 2128862"/>
              <a:gd name="connsiteX21419" fmla="*/ 1422856 w 2482948"/>
              <a:gd name="connsiteY21419" fmla="*/ 741843 h 2128862"/>
              <a:gd name="connsiteX21420" fmla="*/ 1420702 w 2482948"/>
              <a:gd name="connsiteY21420" fmla="*/ 751099 h 2128862"/>
              <a:gd name="connsiteX21421" fmla="*/ 1417256 w 2482948"/>
              <a:gd name="connsiteY21421" fmla="*/ 765901 h 2128862"/>
              <a:gd name="connsiteX21422" fmla="*/ 1413770 w 2482948"/>
              <a:gd name="connsiteY21422" fmla="*/ 780879 h 2128862"/>
              <a:gd name="connsiteX21423" fmla="*/ 1422530 w 2482948"/>
              <a:gd name="connsiteY21423" fmla="*/ 781098 h 2128862"/>
              <a:gd name="connsiteX21424" fmla="*/ 1426406 w 2482948"/>
              <a:gd name="connsiteY21424" fmla="*/ 764263 h 2128862"/>
              <a:gd name="connsiteX21425" fmla="*/ 1426409 w 2482948"/>
              <a:gd name="connsiteY21425" fmla="*/ 764256 h 2128862"/>
              <a:gd name="connsiteX21426" fmla="*/ 1445513 w 2482948"/>
              <a:gd name="connsiteY21426" fmla="*/ 713141 h 2128862"/>
              <a:gd name="connsiteX21427" fmla="*/ 1456398 w 2482948"/>
              <a:gd name="connsiteY21427" fmla="*/ 692991 h 2128862"/>
              <a:gd name="connsiteX21428" fmla="*/ 1459931 w 2482948"/>
              <a:gd name="connsiteY21428" fmla="*/ 686450 h 2128862"/>
              <a:gd name="connsiteX21429" fmla="*/ 1462778 w 2482948"/>
              <a:gd name="connsiteY21429" fmla="*/ 679843 h 2128862"/>
              <a:gd name="connsiteX21430" fmla="*/ 1465287 w 2482948"/>
              <a:gd name="connsiteY21430" fmla="*/ 676535 h 2128862"/>
              <a:gd name="connsiteX21431" fmla="*/ 1469005 w 2482948"/>
              <a:gd name="connsiteY21431" fmla="*/ 669652 h 2128862"/>
              <a:gd name="connsiteX21432" fmla="*/ 1487197 w 2482948"/>
              <a:gd name="connsiteY21432" fmla="*/ 644918 h 2128862"/>
              <a:gd name="connsiteX21433" fmla="*/ 1495831 w 2482948"/>
              <a:gd name="connsiteY21433" fmla="*/ 633180 h 2128862"/>
              <a:gd name="connsiteX21434" fmla="*/ 1501996 w 2482948"/>
              <a:gd name="connsiteY21434" fmla="*/ 627542 h 2128862"/>
              <a:gd name="connsiteX21435" fmla="*/ 1498501 w 2482948"/>
              <a:gd name="connsiteY21435" fmla="*/ 626044 h 2128862"/>
              <a:gd name="connsiteX21436" fmla="*/ 2132303 w 2482948"/>
              <a:gd name="connsiteY21436" fmla="*/ 622829 h 2128862"/>
              <a:gd name="connsiteX21437" fmla="*/ 2122343 w 2482948"/>
              <a:gd name="connsiteY21437" fmla="*/ 624989 h 2128862"/>
              <a:gd name="connsiteX21438" fmla="*/ 2120137 w 2482948"/>
              <a:gd name="connsiteY21438" fmla="*/ 641135 h 2128862"/>
              <a:gd name="connsiteX21439" fmla="*/ 2122002 w 2482948"/>
              <a:gd name="connsiteY21439" fmla="*/ 640653 h 2128862"/>
              <a:gd name="connsiteX21440" fmla="*/ 2131399 w 2482948"/>
              <a:gd name="connsiteY21440" fmla="*/ 638227 h 2128862"/>
              <a:gd name="connsiteX21441" fmla="*/ 729953 w 2482948"/>
              <a:gd name="connsiteY21441" fmla="*/ 622625 h 2128862"/>
              <a:gd name="connsiteX21442" fmla="*/ 729755 w 2482948"/>
              <a:gd name="connsiteY21442" fmla="*/ 622700 h 2128862"/>
              <a:gd name="connsiteX21443" fmla="*/ 729697 w 2482948"/>
              <a:gd name="connsiteY21443" fmla="*/ 622721 h 2128862"/>
              <a:gd name="connsiteX21444" fmla="*/ 727903 w 2482948"/>
              <a:gd name="connsiteY21444" fmla="*/ 623686 h 2128862"/>
              <a:gd name="connsiteX21445" fmla="*/ 728329 w 2482948"/>
              <a:gd name="connsiteY21445" fmla="*/ 625210 h 2128862"/>
              <a:gd name="connsiteX21446" fmla="*/ 730619 w 2482948"/>
              <a:gd name="connsiteY21446" fmla="*/ 624086 h 2128862"/>
              <a:gd name="connsiteX21447" fmla="*/ 730458 w 2482948"/>
              <a:gd name="connsiteY21447" fmla="*/ 623733 h 2128862"/>
              <a:gd name="connsiteX21448" fmla="*/ 791121 w 2482948"/>
              <a:gd name="connsiteY21448" fmla="*/ 622471 h 2128862"/>
              <a:gd name="connsiteX21449" fmla="*/ 793429 w 2482948"/>
              <a:gd name="connsiteY21449" fmla="*/ 623659 h 2128862"/>
              <a:gd name="connsiteX21450" fmla="*/ 794274 w 2482948"/>
              <a:gd name="connsiteY21450" fmla="*/ 624094 h 2128862"/>
              <a:gd name="connsiteX21451" fmla="*/ 795039 w 2482948"/>
              <a:gd name="connsiteY21451" fmla="*/ 624061 h 2128862"/>
              <a:gd name="connsiteX21452" fmla="*/ 798299 w 2482948"/>
              <a:gd name="connsiteY21452" fmla="*/ 623918 h 2128862"/>
              <a:gd name="connsiteX21453" fmla="*/ 802955 w 2482948"/>
              <a:gd name="connsiteY21453" fmla="*/ 624803 h 2128862"/>
              <a:gd name="connsiteX21454" fmla="*/ 803319 w 2482948"/>
              <a:gd name="connsiteY21454" fmla="*/ 624361 h 2128862"/>
              <a:gd name="connsiteX21455" fmla="*/ 791505 w 2482948"/>
              <a:gd name="connsiteY21455" fmla="*/ 622531 h 2128862"/>
              <a:gd name="connsiteX21456" fmla="*/ 791169 w 2482948"/>
              <a:gd name="connsiteY21456" fmla="*/ 622479 h 2128862"/>
              <a:gd name="connsiteX21457" fmla="*/ 1557611 w 2482948"/>
              <a:gd name="connsiteY21457" fmla="*/ 622367 h 2128862"/>
              <a:gd name="connsiteX21458" fmla="*/ 1556269 w 2482948"/>
              <a:gd name="connsiteY21458" fmla="*/ 623870 h 2128862"/>
              <a:gd name="connsiteX21459" fmla="*/ 1564183 w 2482948"/>
              <a:gd name="connsiteY21459" fmla="*/ 627317 h 2128862"/>
              <a:gd name="connsiteX21460" fmla="*/ 1565529 w 2482948"/>
              <a:gd name="connsiteY21460" fmla="*/ 625920 h 2128862"/>
              <a:gd name="connsiteX21461" fmla="*/ 781372 w 2482948"/>
              <a:gd name="connsiteY21461" fmla="*/ 622219 h 2128862"/>
              <a:gd name="connsiteX21462" fmla="*/ 778939 w 2482948"/>
              <a:gd name="connsiteY21462" fmla="*/ 622733 h 2128862"/>
              <a:gd name="connsiteX21463" fmla="*/ 778908 w 2482948"/>
              <a:gd name="connsiteY21463" fmla="*/ 622739 h 2128862"/>
              <a:gd name="connsiteX21464" fmla="*/ 777836 w 2482948"/>
              <a:gd name="connsiteY21464" fmla="*/ 622966 h 2128862"/>
              <a:gd name="connsiteX21465" fmla="*/ 780541 w 2482948"/>
              <a:gd name="connsiteY21465" fmla="*/ 624423 h 2128862"/>
              <a:gd name="connsiteX21466" fmla="*/ 782040 w 2482948"/>
              <a:gd name="connsiteY21466" fmla="*/ 622563 h 2128862"/>
              <a:gd name="connsiteX21467" fmla="*/ 781821 w 2482948"/>
              <a:gd name="connsiteY21467" fmla="*/ 622450 h 2128862"/>
              <a:gd name="connsiteX21468" fmla="*/ 781663 w 2482948"/>
              <a:gd name="connsiteY21468" fmla="*/ 622369 h 2128862"/>
              <a:gd name="connsiteX21469" fmla="*/ 2246279 w 2482948"/>
              <a:gd name="connsiteY21469" fmla="*/ 622068 h 2128862"/>
              <a:gd name="connsiteX21470" fmla="*/ 2241460 w 2482948"/>
              <a:gd name="connsiteY21470" fmla="*/ 622562 h 2128862"/>
              <a:gd name="connsiteX21471" fmla="*/ 2246368 w 2482948"/>
              <a:gd name="connsiteY21471" fmla="*/ 630823 h 2128862"/>
              <a:gd name="connsiteX21472" fmla="*/ 2250795 w 2482948"/>
              <a:gd name="connsiteY21472" fmla="*/ 630030 h 2128862"/>
              <a:gd name="connsiteX21473" fmla="*/ 625740 w 2482948"/>
              <a:gd name="connsiteY21473" fmla="*/ 621743 h 2128862"/>
              <a:gd name="connsiteX21474" fmla="*/ 540471 w 2482948"/>
              <a:gd name="connsiteY21474" fmla="*/ 719807 h 2128862"/>
              <a:gd name="connsiteX21475" fmla="*/ 490419 w 2482948"/>
              <a:gd name="connsiteY21475" fmla="*/ 776202 h 2128862"/>
              <a:gd name="connsiteX21476" fmla="*/ 258909 w 2482948"/>
              <a:gd name="connsiteY21476" fmla="*/ 1044941 h 2128862"/>
              <a:gd name="connsiteX21477" fmla="*/ 217543 w 2482948"/>
              <a:gd name="connsiteY21477" fmla="*/ 1093890 h 2128862"/>
              <a:gd name="connsiteX21478" fmla="*/ 183046 w 2482948"/>
              <a:gd name="connsiteY21478" fmla="*/ 1128651 h 2128862"/>
              <a:gd name="connsiteX21479" fmla="*/ 171270 w 2482948"/>
              <a:gd name="connsiteY21479" fmla="*/ 1137327 h 2128862"/>
              <a:gd name="connsiteX21480" fmla="*/ 166392 w 2482948"/>
              <a:gd name="connsiteY21480" fmla="*/ 1141906 h 2128862"/>
              <a:gd name="connsiteX21481" fmla="*/ 160326 w 2482948"/>
              <a:gd name="connsiteY21481" fmla="*/ 1145390 h 2128862"/>
              <a:gd name="connsiteX21482" fmla="*/ 156203 w 2482948"/>
              <a:gd name="connsiteY21482" fmla="*/ 1148427 h 2128862"/>
              <a:gd name="connsiteX21483" fmla="*/ 150358 w 2482948"/>
              <a:gd name="connsiteY21483" fmla="*/ 1152733 h 2128862"/>
              <a:gd name="connsiteX21484" fmla="*/ 144380 w 2482948"/>
              <a:gd name="connsiteY21484" fmla="*/ 1155839 h 2128862"/>
              <a:gd name="connsiteX21485" fmla="*/ 126828 w 2482948"/>
              <a:gd name="connsiteY21485" fmla="*/ 1164959 h 2128862"/>
              <a:gd name="connsiteX21486" fmla="*/ 127778 w 2482948"/>
              <a:gd name="connsiteY21486" fmla="*/ 1167692 h 2128862"/>
              <a:gd name="connsiteX21487" fmla="*/ 162742 w 2482948"/>
              <a:gd name="connsiteY21487" fmla="*/ 1149589 h 2128862"/>
              <a:gd name="connsiteX21488" fmla="*/ 173783 w 2482948"/>
              <a:gd name="connsiteY21488" fmla="*/ 1142075 h 2128862"/>
              <a:gd name="connsiteX21489" fmla="*/ 220576 w 2482948"/>
              <a:gd name="connsiteY21489" fmla="*/ 1100785 h 2128862"/>
              <a:gd name="connsiteX21490" fmla="*/ 314201 w 2482948"/>
              <a:gd name="connsiteY21490" fmla="*/ 994475 h 2128862"/>
              <a:gd name="connsiteX21491" fmla="*/ 495934 w 2482948"/>
              <a:gd name="connsiteY21491" fmla="*/ 787646 h 2128862"/>
              <a:gd name="connsiteX21492" fmla="*/ 545298 w 2482948"/>
              <a:gd name="connsiteY21492" fmla="*/ 731528 h 2128862"/>
              <a:gd name="connsiteX21493" fmla="*/ 556604 w 2482948"/>
              <a:gd name="connsiteY21493" fmla="*/ 718566 h 2128862"/>
              <a:gd name="connsiteX21494" fmla="*/ 614788 w 2482948"/>
              <a:gd name="connsiteY21494" fmla="*/ 652298 h 2128862"/>
              <a:gd name="connsiteX21495" fmla="*/ 616308 w 2482948"/>
              <a:gd name="connsiteY21495" fmla="*/ 643694 h 2128862"/>
              <a:gd name="connsiteX21496" fmla="*/ 732468 w 2482948"/>
              <a:gd name="connsiteY21496" fmla="*/ 621682 h 2128862"/>
              <a:gd name="connsiteX21497" fmla="*/ 730707 w 2482948"/>
              <a:gd name="connsiteY21497" fmla="*/ 622342 h 2128862"/>
              <a:gd name="connsiteX21498" fmla="*/ 730517 w 2482948"/>
              <a:gd name="connsiteY21498" fmla="*/ 622414 h 2128862"/>
              <a:gd name="connsiteX21499" fmla="*/ 730291 w 2482948"/>
              <a:gd name="connsiteY21499" fmla="*/ 622498 h 2128862"/>
              <a:gd name="connsiteX21500" fmla="*/ 731088 w 2482948"/>
              <a:gd name="connsiteY21500" fmla="*/ 623856 h 2128862"/>
              <a:gd name="connsiteX21501" fmla="*/ 732001 w 2482948"/>
              <a:gd name="connsiteY21501" fmla="*/ 623407 h 2128862"/>
              <a:gd name="connsiteX21502" fmla="*/ 733087 w 2482948"/>
              <a:gd name="connsiteY21502" fmla="*/ 622874 h 2128862"/>
              <a:gd name="connsiteX21503" fmla="*/ 733050 w 2482948"/>
              <a:gd name="connsiteY21503" fmla="*/ 622803 h 2128862"/>
              <a:gd name="connsiteX21504" fmla="*/ 1538959 w 2482948"/>
              <a:gd name="connsiteY21504" fmla="*/ 621599 h 2128862"/>
              <a:gd name="connsiteX21505" fmla="*/ 1538103 w 2482948"/>
              <a:gd name="connsiteY21505" fmla="*/ 622471 h 2128862"/>
              <a:gd name="connsiteX21506" fmla="*/ 1545428 w 2482948"/>
              <a:gd name="connsiteY21506" fmla="*/ 625655 h 2128862"/>
              <a:gd name="connsiteX21507" fmla="*/ 1546307 w 2482948"/>
              <a:gd name="connsiteY21507" fmla="*/ 624831 h 2128862"/>
              <a:gd name="connsiteX21508" fmla="*/ 1541659 w 2482948"/>
              <a:gd name="connsiteY21508" fmla="*/ 622787 h 2128862"/>
              <a:gd name="connsiteX21509" fmla="*/ 1628832 w 2482948"/>
              <a:gd name="connsiteY21509" fmla="*/ 621065 h 2128862"/>
              <a:gd name="connsiteX21510" fmla="*/ 1628518 w 2482948"/>
              <a:gd name="connsiteY21510" fmla="*/ 621403 h 2128862"/>
              <a:gd name="connsiteX21511" fmla="*/ 1627937 w 2482948"/>
              <a:gd name="connsiteY21511" fmla="*/ 622029 h 2128862"/>
              <a:gd name="connsiteX21512" fmla="*/ 1632782 w 2482948"/>
              <a:gd name="connsiteY21512" fmla="*/ 624403 h 2128862"/>
              <a:gd name="connsiteX21513" fmla="*/ 1633582 w 2482948"/>
              <a:gd name="connsiteY21513" fmla="*/ 623524 h 2128862"/>
              <a:gd name="connsiteX21514" fmla="*/ 1631534 w 2482948"/>
              <a:gd name="connsiteY21514" fmla="*/ 622464 h 2128862"/>
              <a:gd name="connsiteX21515" fmla="*/ 2257024 w 2482948"/>
              <a:gd name="connsiteY21515" fmla="*/ 620967 h 2128862"/>
              <a:gd name="connsiteX21516" fmla="*/ 2252614 w 2482948"/>
              <a:gd name="connsiteY21516" fmla="*/ 621419 h 2128862"/>
              <a:gd name="connsiteX21517" fmla="*/ 2252049 w 2482948"/>
              <a:gd name="connsiteY21517" fmla="*/ 621477 h 2128862"/>
              <a:gd name="connsiteX21518" fmla="*/ 2256863 w 2482948"/>
              <a:gd name="connsiteY21518" fmla="*/ 628944 h 2128862"/>
              <a:gd name="connsiteX21519" fmla="*/ 2261438 w 2482948"/>
              <a:gd name="connsiteY21519" fmla="*/ 628125 h 2128862"/>
              <a:gd name="connsiteX21520" fmla="*/ 2147232 w 2482948"/>
              <a:gd name="connsiteY21520" fmla="*/ 620850 h 2128862"/>
              <a:gd name="connsiteX21521" fmla="*/ 2144221 w 2482948"/>
              <a:gd name="connsiteY21521" fmla="*/ 621082 h 2128862"/>
              <a:gd name="connsiteX21522" fmla="*/ 2140361 w 2482948"/>
              <a:gd name="connsiteY21522" fmla="*/ 621082 h 2128862"/>
              <a:gd name="connsiteX21523" fmla="*/ 2137637 w 2482948"/>
              <a:gd name="connsiteY21523" fmla="*/ 621673 h 2128862"/>
              <a:gd name="connsiteX21524" fmla="*/ 2136639 w 2482948"/>
              <a:gd name="connsiteY21524" fmla="*/ 636875 h 2128862"/>
              <a:gd name="connsiteX21525" fmla="*/ 2147220 w 2482948"/>
              <a:gd name="connsiteY21525" fmla="*/ 634143 h 2128862"/>
              <a:gd name="connsiteX21526" fmla="*/ 888513 w 2482948"/>
              <a:gd name="connsiteY21526" fmla="*/ 620678 h 2128862"/>
              <a:gd name="connsiteX21527" fmla="*/ 888298 w 2482948"/>
              <a:gd name="connsiteY21527" fmla="*/ 620972 h 2128862"/>
              <a:gd name="connsiteX21528" fmla="*/ 888298 w 2482948"/>
              <a:gd name="connsiteY21528" fmla="*/ 620972 h 2128862"/>
              <a:gd name="connsiteX21529" fmla="*/ 888305 w 2482948"/>
              <a:gd name="connsiteY21529" fmla="*/ 620975 h 2128862"/>
              <a:gd name="connsiteX21530" fmla="*/ 888313 w 2482948"/>
              <a:gd name="connsiteY21530" fmla="*/ 620977 h 2128862"/>
              <a:gd name="connsiteX21531" fmla="*/ 888533 w 2482948"/>
              <a:gd name="connsiteY21531" fmla="*/ 620687 h 2128862"/>
              <a:gd name="connsiteX21532" fmla="*/ 2004652 w 2482948"/>
              <a:gd name="connsiteY21532" fmla="*/ 620586 h 2128862"/>
              <a:gd name="connsiteX21533" fmla="*/ 1994081 w 2482948"/>
              <a:gd name="connsiteY21533" fmla="*/ 624698 h 2128862"/>
              <a:gd name="connsiteX21534" fmla="*/ 1988974 w 2482948"/>
              <a:gd name="connsiteY21534" fmla="*/ 631287 h 2128862"/>
              <a:gd name="connsiteX21535" fmla="*/ 1987550 w 2482948"/>
              <a:gd name="connsiteY21535" fmla="*/ 633125 h 2128862"/>
              <a:gd name="connsiteX21536" fmla="*/ 1984138 w 2482948"/>
              <a:gd name="connsiteY21536" fmla="*/ 637527 h 2128862"/>
              <a:gd name="connsiteX21537" fmla="*/ 1965955 w 2482948"/>
              <a:gd name="connsiteY21537" fmla="*/ 670193 h 2128862"/>
              <a:gd name="connsiteX21538" fmla="*/ 1966907 w 2482948"/>
              <a:gd name="connsiteY21538" fmla="*/ 671402 h 2128862"/>
              <a:gd name="connsiteX21539" fmla="*/ 1967646 w 2482948"/>
              <a:gd name="connsiteY21539" fmla="*/ 670150 h 2128862"/>
              <a:gd name="connsiteX21540" fmla="*/ 1971311 w 2482948"/>
              <a:gd name="connsiteY21540" fmla="*/ 663943 h 2128862"/>
              <a:gd name="connsiteX21541" fmla="*/ 1976279 w 2482948"/>
              <a:gd name="connsiteY21541" fmla="*/ 655530 h 2128862"/>
              <a:gd name="connsiteX21542" fmla="*/ 1981793 w 2482948"/>
              <a:gd name="connsiteY21542" fmla="*/ 651998 h 2128862"/>
              <a:gd name="connsiteX21543" fmla="*/ 1990897 w 2482948"/>
              <a:gd name="connsiteY21543" fmla="*/ 646165 h 2128862"/>
              <a:gd name="connsiteX21544" fmla="*/ 1996433 w 2482948"/>
              <a:gd name="connsiteY21544" fmla="*/ 635716 h 2128862"/>
              <a:gd name="connsiteX21545" fmla="*/ 2004073 w 2482948"/>
              <a:gd name="connsiteY21545" fmla="*/ 621294 h 2128862"/>
              <a:gd name="connsiteX21546" fmla="*/ 2004128 w 2482948"/>
              <a:gd name="connsiteY21546" fmla="*/ 621228 h 2128862"/>
              <a:gd name="connsiteX21547" fmla="*/ 2004379 w 2482948"/>
              <a:gd name="connsiteY21547" fmla="*/ 620920 h 2128862"/>
              <a:gd name="connsiteX21548" fmla="*/ 2365559 w 2482948"/>
              <a:gd name="connsiteY21548" fmla="*/ 620285 h 2128862"/>
              <a:gd name="connsiteX21549" fmla="*/ 2320491 w 2482948"/>
              <a:gd name="connsiteY21549" fmla="*/ 622151 h 2128862"/>
              <a:gd name="connsiteX21550" fmla="*/ 2304021 w 2482948"/>
              <a:gd name="connsiteY21550" fmla="*/ 624659 h 2128862"/>
              <a:gd name="connsiteX21551" fmla="*/ 2293341 w 2482948"/>
              <a:gd name="connsiteY21551" fmla="*/ 626286 h 2128862"/>
              <a:gd name="connsiteX21552" fmla="*/ 2290447 w 2482948"/>
              <a:gd name="connsiteY21552" fmla="*/ 626726 h 2128862"/>
              <a:gd name="connsiteX21553" fmla="*/ 2294880 w 2482948"/>
              <a:gd name="connsiteY21553" fmla="*/ 631661 h 2128862"/>
              <a:gd name="connsiteX21554" fmla="*/ 2296066 w 2482948"/>
              <a:gd name="connsiteY21554" fmla="*/ 632981 h 2128862"/>
              <a:gd name="connsiteX21555" fmla="*/ 2330762 w 2482948"/>
              <a:gd name="connsiteY21555" fmla="*/ 625631 h 2128862"/>
              <a:gd name="connsiteX21556" fmla="*/ 2371289 w 2482948"/>
              <a:gd name="connsiteY21556" fmla="*/ 622175 h 2128862"/>
              <a:gd name="connsiteX21557" fmla="*/ 2391570 w 2482948"/>
              <a:gd name="connsiteY21557" fmla="*/ 626885 h 2128862"/>
              <a:gd name="connsiteX21558" fmla="*/ 2391173 w 2482948"/>
              <a:gd name="connsiteY21558" fmla="*/ 626460 h 2128862"/>
              <a:gd name="connsiteX21559" fmla="*/ 2365559 w 2482948"/>
              <a:gd name="connsiteY21559" fmla="*/ 620285 h 2128862"/>
              <a:gd name="connsiteX21560" fmla="*/ 1883567 w 2482948"/>
              <a:gd name="connsiteY21560" fmla="*/ 620159 h 2128862"/>
              <a:gd name="connsiteX21561" fmla="*/ 1883212 w 2482948"/>
              <a:gd name="connsiteY21561" fmla="*/ 620471 h 2128862"/>
              <a:gd name="connsiteX21562" fmla="*/ 1878716 w 2482948"/>
              <a:gd name="connsiteY21562" fmla="*/ 624429 h 2128862"/>
              <a:gd name="connsiteX21563" fmla="*/ 1819086 w 2482948"/>
              <a:gd name="connsiteY21563" fmla="*/ 696090 h 2128862"/>
              <a:gd name="connsiteX21564" fmla="*/ 1815901 w 2482948"/>
              <a:gd name="connsiteY21564" fmla="*/ 702315 h 2128862"/>
              <a:gd name="connsiteX21565" fmla="*/ 1824912 w 2482948"/>
              <a:gd name="connsiteY21565" fmla="*/ 703209 h 2128862"/>
              <a:gd name="connsiteX21566" fmla="*/ 1825617 w 2482948"/>
              <a:gd name="connsiteY21566" fmla="*/ 702005 h 2128862"/>
              <a:gd name="connsiteX21567" fmla="*/ 1828414 w 2482948"/>
              <a:gd name="connsiteY21567" fmla="*/ 697230 h 2128862"/>
              <a:gd name="connsiteX21568" fmla="*/ 1840528 w 2482948"/>
              <a:gd name="connsiteY21568" fmla="*/ 676545 h 2128862"/>
              <a:gd name="connsiteX21569" fmla="*/ 1613023 w 2482948"/>
              <a:gd name="connsiteY21569" fmla="*/ 620041 h 2128862"/>
              <a:gd name="connsiteX21570" fmla="*/ 1612329 w 2482948"/>
              <a:gd name="connsiteY21570" fmla="*/ 620718 h 2128862"/>
              <a:gd name="connsiteX21571" fmla="*/ 1611882 w 2482948"/>
              <a:gd name="connsiteY21571" fmla="*/ 621154 h 2128862"/>
              <a:gd name="connsiteX21572" fmla="*/ 1616805 w 2482948"/>
              <a:gd name="connsiteY21572" fmla="*/ 623310 h 2128862"/>
              <a:gd name="connsiteX21573" fmla="*/ 1617147 w 2482948"/>
              <a:gd name="connsiteY21573" fmla="*/ 623459 h 2128862"/>
              <a:gd name="connsiteX21574" fmla="*/ 1617361 w 2482948"/>
              <a:gd name="connsiteY21574" fmla="*/ 623553 h 2128862"/>
              <a:gd name="connsiteX21575" fmla="*/ 1617758 w 2482948"/>
              <a:gd name="connsiteY21575" fmla="*/ 623058 h 2128862"/>
              <a:gd name="connsiteX21576" fmla="*/ 1618380 w 2482948"/>
              <a:gd name="connsiteY21576" fmla="*/ 622436 h 2128862"/>
              <a:gd name="connsiteX21577" fmla="*/ 1614105 w 2482948"/>
              <a:gd name="connsiteY21577" fmla="*/ 620525 h 2128862"/>
              <a:gd name="connsiteX21578" fmla="*/ 1052265 w 2482948"/>
              <a:gd name="connsiteY21578" fmla="*/ 620007 h 2128862"/>
              <a:gd name="connsiteX21579" fmla="*/ 1049621 w 2482948"/>
              <a:gd name="connsiteY21579" fmla="*/ 621416 h 2128862"/>
              <a:gd name="connsiteX21580" fmla="*/ 1042135 w 2482948"/>
              <a:gd name="connsiteY21580" fmla="*/ 625405 h 2128862"/>
              <a:gd name="connsiteX21581" fmla="*/ 1044180 w 2482948"/>
              <a:gd name="connsiteY21581" fmla="*/ 627487 h 2128862"/>
              <a:gd name="connsiteX21582" fmla="*/ 1054309 w 2482948"/>
              <a:gd name="connsiteY21582" fmla="*/ 622961 h 2128862"/>
              <a:gd name="connsiteX21583" fmla="*/ 1053407 w 2482948"/>
              <a:gd name="connsiteY21583" fmla="*/ 621218 h 2128862"/>
              <a:gd name="connsiteX21584" fmla="*/ 2267044 w 2482948"/>
              <a:gd name="connsiteY21584" fmla="*/ 619940 h 2128862"/>
              <a:gd name="connsiteX21585" fmla="*/ 2265502 w 2482948"/>
              <a:gd name="connsiteY21585" fmla="*/ 620098 h 2128862"/>
              <a:gd name="connsiteX21586" fmla="*/ 2263391 w 2482948"/>
              <a:gd name="connsiteY21586" fmla="*/ 620315 h 2128862"/>
              <a:gd name="connsiteX21587" fmla="*/ 2267980 w 2482948"/>
              <a:gd name="connsiteY21587" fmla="*/ 626953 h 2128862"/>
              <a:gd name="connsiteX21588" fmla="*/ 2270178 w 2482948"/>
              <a:gd name="connsiteY21588" fmla="*/ 626560 h 2128862"/>
              <a:gd name="connsiteX21589" fmla="*/ 2271326 w 2482948"/>
              <a:gd name="connsiteY21589" fmla="*/ 626354 h 2128862"/>
              <a:gd name="connsiteX21590" fmla="*/ 2158440 w 2482948"/>
              <a:gd name="connsiteY21590" fmla="*/ 619871 h 2128862"/>
              <a:gd name="connsiteX21591" fmla="*/ 2154976 w 2482948"/>
              <a:gd name="connsiteY21591" fmla="*/ 620254 h 2128862"/>
              <a:gd name="connsiteX21592" fmla="*/ 2152046 w 2482948"/>
              <a:gd name="connsiteY21592" fmla="*/ 620479 h 2128862"/>
              <a:gd name="connsiteX21593" fmla="*/ 2151973 w 2482948"/>
              <a:gd name="connsiteY21593" fmla="*/ 628562 h 2128862"/>
              <a:gd name="connsiteX21594" fmla="*/ 2151934 w 2482948"/>
              <a:gd name="connsiteY21594" fmla="*/ 632926 h 2128862"/>
              <a:gd name="connsiteX21595" fmla="*/ 2154561 w 2482948"/>
              <a:gd name="connsiteY21595" fmla="*/ 632248 h 2128862"/>
              <a:gd name="connsiteX21596" fmla="*/ 2158284 w 2482948"/>
              <a:gd name="connsiteY21596" fmla="*/ 632248 h 2128862"/>
              <a:gd name="connsiteX21597" fmla="*/ 2160815 w 2482948"/>
              <a:gd name="connsiteY21597" fmla="*/ 631936 h 2128862"/>
              <a:gd name="connsiteX21598" fmla="*/ 674051 w 2482948"/>
              <a:gd name="connsiteY21598" fmla="*/ 619832 h 2128862"/>
              <a:gd name="connsiteX21599" fmla="*/ 671209 w 2482948"/>
              <a:gd name="connsiteY21599" fmla="*/ 623072 h 2128862"/>
              <a:gd name="connsiteX21600" fmla="*/ 674169 w 2482948"/>
              <a:gd name="connsiteY21600" fmla="*/ 623562 h 2128862"/>
              <a:gd name="connsiteX21601" fmla="*/ 681694 w 2482948"/>
              <a:gd name="connsiteY21601" fmla="*/ 626279 h 2128862"/>
              <a:gd name="connsiteX21602" fmla="*/ 684359 w 2482948"/>
              <a:gd name="connsiteY21602" fmla="*/ 627241 h 2128862"/>
              <a:gd name="connsiteX21603" fmla="*/ 685854 w 2482948"/>
              <a:gd name="connsiteY21603" fmla="*/ 625554 h 2128862"/>
              <a:gd name="connsiteX21604" fmla="*/ 688606 w 2482948"/>
              <a:gd name="connsiteY21604" fmla="*/ 622447 h 2128862"/>
              <a:gd name="connsiteX21605" fmla="*/ 867625 w 2482948"/>
              <a:gd name="connsiteY21605" fmla="*/ 619755 h 2128862"/>
              <a:gd name="connsiteX21606" fmla="*/ 866331 w 2482948"/>
              <a:gd name="connsiteY21606" fmla="*/ 621456 h 2128862"/>
              <a:gd name="connsiteX21607" fmla="*/ 866555 w 2482948"/>
              <a:gd name="connsiteY21607" fmla="*/ 621523 h 2128862"/>
              <a:gd name="connsiteX21608" fmla="*/ 868703 w 2482948"/>
              <a:gd name="connsiteY21608" fmla="*/ 622169 h 2128862"/>
              <a:gd name="connsiteX21609" fmla="*/ 870305 w 2482948"/>
              <a:gd name="connsiteY21609" fmla="*/ 620170 h 2128862"/>
              <a:gd name="connsiteX21610" fmla="*/ 818762 w 2482948"/>
              <a:gd name="connsiteY21610" fmla="*/ 619399 h 2128862"/>
              <a:gd name="connsiteX21611" fmla="*/ 819771 w 2482948"/>
              <a:gd name="connsiteY21611" fmla="*/ 619922 h 2128862"/>
              <a:gd name="connsiteX21612" fmla="*/ 823878 w 2482948"/>
              <a:gd name="connsiteY21612" fmla="*/ 621128 h 2128862"/>
              <a:gd name="connsiteX21613" fmla="*/ 826243 w 2482948"/>
              <a:gd name="connsiteY21613" fmla="*/ 621557 h 2128862"/>
              <a:gd name="connsiteX21614" fmla="*/ 826927 w 2482948"/>
              <a:gd name="connsiteY21614" fmla="*/ 620694 h 2128862"/>
              <a:gd name="connsiteX21615" fmla="*/ 826802 w 2482948"/>
              <a:gd name="connsiteY21615" fmla="*/ 620634 h 2128862"/>
              <a:gd name="connsiteX21616" fmla="*/ 826635 w 2482948"/>
              <a:gd name="connsiteY21616" fmla="*/ 620553 h 2128862"/>
              <a:gd name="connsiteX21617" fmla="*/ 1595805 w 2482948"/>
              <a:gd name="connsiteY21617" fmla="*/ 619249 h 2128862"/>
              <a:gd name="connsiteX21618" fmla="*/ 1594209 w 2482948"/>
              <a:gd name="connsiteY21618" fmla="*/ 620670 h 2128862"/>
              <a:gd name="connsiteX21619" fmla="*/ 1602059 w 2482948"/>
              <a:gd name="connsiteY21619" fmla="*/ 624127 h 2128862"/>
              <a:gd name="connsiteX21620" fmla="*/ 1603386 w 2482948"/>
              <a:gd name="connsiteY21620" fmla="*/ 622603 h 2128862"/>
              <a:gd name="connsiteX21621" fmla="*/ 1601795 w 2482948"/>
              <a:gd name="connsiteY21621" fmla="*/ 621899 h 2128862"/>
              <a:gd name="connsiteX21622" fmla="*/ 1601482 w 2482948"/>
              <a:gd name="connsiteY21622" fmla="*/ 621761 h 2128862"/>
              <a:gd name="connsiteX21623" fmla="*/ 1644794 w 2482948"/>
              <a:gd name="connsiteY21623" fmla="*/ 619222 h 2128862"/>
              <a:gd name="connsiteX21624" fmla="*/ 1644356 w 2482948"/>
              <a:gd name="connsiteY21624" fmla="*/ 619736 h 2128862"/>
              <a:gd name="connsiteX21625" fmla="*/ 1643704 w 2482948"/>
              <a:gd name="connsiteY21625" fmla="*/ 620502 h 2128862"/>
              <a:gd name="connsiteX21626" fmla="*/ 1647152 w 2482948"/>
              <a:gd name="connsiteY21626" fmla="*/ 625428 h 2128862"/>
              <a:gd name="connsiteX21627" fmla="*/ 1648414 w 2482948"/>
              <a:gd name="connsiteY21627" fmla="*/ 623812 h 2128862"/>
              <a:gd name="connsiteX21628" fmla="*/ 2276378 w 2482948"/>
              <a:gd name="connsiteY21628" fmla="*/ 618984 h 2128862"/>
              <a:gd name="connsiteX21629" fmla="*/ 2274200 w 2482948"/>
              <a:gd name="connsiteY21629" fmla="*/ 619207 h 2128862"/>
              <a:gd name="connsiteX21630" fmla="*/ 2274051 w 2482948"/>
              <a:gd name="connsiteY21630" fmla="*/ 619222 h 2128862"/>
              <a:gd name="connsiteX21631" fmla="*/ 2273389 w 2482948"/>
              <a:gd name="connsiteY21631" fmla="*/ 619290 h 2128862"/>
              <a:gd name="connsiteX21632" fmla="*/ 2277774 w 2482948"/>
              <a:gd name="connsiteY21632" fmla="*/ 625200 h 2128862"/>
              <a:gd name="connsiteX21633" fmla="*/ 2280803 w 2482948"/>
              <a:gd name="connsiteY21633" fmla="*/ 624658 h 2128862"/>
              <a:gd name="connsiteX21634" fmla="*/ 2281755 w 2482948"/>
              <a:gd name="connsiteY21634" fmla="*/ 624487 h 2128862"/>
              <a:gd name="connsiteX21635" fmla="*/ 1578536 w 2482948"/>
              <a:gd name="connsiteY21635" fmla="*/ 618622 h 2128862"/>
              <a:gd name="connsiteX21636" fmla="*/ 1577433 w 2482948"/>
              <a:gd name="connsiteY21636" fmla="*/ 619766 h 2128862"/>
              <a:gd name="connsiteX21637" fmla="*/ 1585460 w 2482948"/>
              <a:gd name="connsiteY21637" fmla="*/ 623318 h 2128862"/>
              <a:gd name="connsiteX21638" fmla="*/ 1586337 w 2482948"/>
              <a:gd name="connsiteY21638" fmla="*/ 622538 h 2128862"/>
              <a:gd name="connsiteX21639" fmla="*/ 1586687 w 2482948"/>
              <a:gd name="connsiteY21639" fmla="*/ 622226 h 2128862"/>
              <a:gd name="connsiteX21640" fmla="*/ 1580595 w 2482948"/>
              <a:gd name="connsiteY21640" fmla="*/ 619533 h 2128862"/>
              <a:gd name="connsiteX21641" fmla="*/ 1579771 w 2482948"/>
              <a:gd name="connsiteY21641" fmla="*/ 619169 h 2128862"/>
              <a:gd name="connsiteX21642" fmla="*/ 775705 w 2482948"/>
              <a:gd name="connsiteY21642" fmla="*/ 618459 h 2128862"/>
              <a:gd name="connsiteX21643" fmla="*/ 775428 w 2482948"/>
              <a:gd name="connsiteY21643" fmla="*/ 618519 h 2128862"/>
              <a:gd name="connsiteX21644" fmla="*/ 775758 w 2482948"/>
              <a:gd name="connsiteY21644" fmla="*/ 618498 h 2128862"/>
              <a:gd name="connsiteX21645" fmla="*/ 2171247 w 2482948"/>
              <a:gd name="connsiteY21645" fmla="*/ 618454 h 2128862"/>
              <a:gd name="connsiteX21646" fmla="*/ 2166274 w 2482948"/>
              <a:gd name="connsiteY21646" fmla="*/ 619004 h 2128862"/>
              <a:gd name="connsiteX21647" fmla="*/ 2166322 w 2482948"/>
              <a:gd name="connsiteY21647" fmla="*/ 619182 h 2128862"/>
              <a:gd name="connsiteX21648" fmla="*/ 2166403 w 2482948"/>
              <a:gd name="connsiteY21648" fmla="*/ 619477 h 2128862"/>
              <a:gd name="connsiteX21649" fmla="*/ 2166908 w 2482948"/>
              <a:gd name="connsiteY21649" fmla="*/ 631185 h 2128862"/>
              <a:gd name="connsiteX21650" fmla="*/ 2168350 w 2482948"/>
              <a:gd name="connsiteY21650" fmla="*/ 631008 h 2128862"/>
              <a:gd name="connsiteX21651" fmla="*/ 2174225 w 2482948"/>
              <a:gd name="connsiteY21651" fmla="*/ 630060 h 2128862"/>
              <a:gd name="connsiteX21652" fmla="*/ 1561515 w 2482948"/>
              <a:gd name="connsiteY21652" fmla="*/ 617993 h 2128862"/>
              <a:gd name="connsiteX21653" fmla="*/ 1560671 w 2482948"/>
              <a:gd name="connsiteY21653" fmla="*/ 618939 h 2128862"/>
              <a:gd name="connsiteX21654" fmla="*/ 1561911 w 2482948"/>
              <a:gd name="connsiteY21654" fmla="*/ 619499 h 2128862"/>
              <a:gd name="connsiteX21655" fmla="*/ 1564114 w 2482948"/>
              <a:gd name="connsiteY21655" fmla="*/ 620495 h 2128862"/>
              <a:gd name="connsiteX21656" fmla="*/ 1568690 w 2482948"/>
              <a:gd name="connsiteY21656" fmla="*/ 622507 h 2128862"/>
              <a:gd name="connsiteX21657" fmla="*/ 1568795 w 2482948"/>
              <a:gd name="connsiteY21657" fmla="*/ 622378 h 2128862"/>
              <a:gd name="connsiteX21658" fmla="*/ 1569465 w 2482948"/>
              <a:gd name="connsiteY21658" fmla="*/ 621560 h 2128862"/>
              <a:gd name="connsiteX21659" fmla="*/ 1568499 w 2482948"/>
              <a:gd name="connsiteY21659" fmla="*/ 621132 h 2128862"/>
              <a:gd name="connsiteX21660" fmla="*/ 1567781 w 2482948"/>
              <a:gd name="connsiteY21660" fmla="*/ 620813 h 2128862"/>
              <a:gd name="connsiteX21661" fmla="*/ 1567395 w 2482948"/>
              <a:gd name="connsiteY21661" fmla="*/ 620641 h 2128862"/>
              <a:gd name="connsiteX21662" fmla="*/ 1562104 w 2482948"/>
              <a:gd name="connsiteY21662" fmla="*/ 618259 h 2128862"/>
              <a:gd name="connsiteX21663" fmla="*/ 661812 w 2482948"/>
              <a:gd name="connsiteY21663" fmla="*/ 617632 h 2128862"/>
              <a:gd name="connsiteX21664" fmla="*/ 649226 w 2482948"/>
              <a:gd name="connsiteY21664" fmla="*/ 620269 h 2128862"/>
              <a:gd name="connsiteX21665" fmla="*/ 648716 w 2482948"/>
              <a:gd name="connsiteY21665" fmla="*/ 620852 h 2128862"/>
              <a:gd name="connsiteX21666" fmla="*/ 649944 w 2482948"/>
              <a:gd name="connsiteY21666" fmla="*/ 620617 h 2128862"/>
              <a:gd name="connsiteX21667" fmla="*/ 652928 w 2482948"/>
              <a:gd name="connsiteY21667" fmla="*/ 620046 h 2128862"/>
              <a:gd name="connsiteX21668" fmla="*/ 666195 w 2482948"/>
              <a:gd name="connsiteY21668" fmla="*/ 622242 h 2128862"/>
              <a:gd name="connsiteX21669" fmla="*/ 667447 w 2482948"/>
              <a:gd name="connsiteY21669" fmla="*/ 620825 h 2128862"/>
              <a:gd name="connsiteX21670" fmla="*/ 669109 w 2482948"/>
              <a:gd name="connsiteY21670" fmla="*/ 618944 h 2128862"/>
              <a:gd name="connsiteX21671" fmla="*/ 853295 w 2482948"/>
              <a:gd name="connsiteY21671" fmla="*/ 617536 h 2128862"/>
              <a:gd name="connsiteX21672" fmla="*/ 854489 w 2482948"/>
              <a:gd name="connsiteY21672" fmla="*/ 617895 h 2128862"/>
              <a:gd name="connsiteX21673" fmla="*/ 854627 w 2482948"/>
              <a:gd name="connsiteY21673" fmla="*/ 617937 h 2128862"/>
              <a:gd name="connsiteX21674" fmla="*/ 855163 w 2482948"/>
              <a:gd name="connsiteY21674" fmla="*/ 618098 h 2128862"/>
              <a:gd name="connsiteX21675" fmla="*/ 855312 w 2482948"/>
              <a:gd name="connsiteY21675" fmla="*/ 617901 h 2128862"/>
              <a:gd name="connsiteX21676" fmla="*/ 855347 w 2482948"/>
              <a:gd name="connsiteY21676" fmla="*/ 617854 h 2128862"/>
              <a:gd name="connsiteX21677" fmla="*/ 854060 w 2482948"/>
              <a:gd name="connsiteY21677" fmla="*/ 617654 h 2128862"/>
              <a:gd name="connsiteX21678" fmla="*/ 853646 w 2482948"/>
              <a:gd name="connsiteY21678" fmla="*/ 617590 h 2128862"/>
              <a:gd name="connsiteX21679" fmla="*/ 2074037 w 2482948"/>
              <a:gd name="connsiteY21679" fmla="*/ 617278 h 2128862"/>
              <a:gd name="connsiteX21680" fmla="*/ 2067707 w 2482948"/>
              <a:gd name="connsiteY21680" fmla="*/ 618541 h 2128862"/>
              <a:gd name="connsiteX21681" fmla="*/ 2067567 w 2482948"/>
              <a:gd name="connsiteY21681" fmla="*/ 618569 h 2128862"/>
              <a:gd name="connsiteX21682" fmla="*/ 2066885 w 2482948"/>
              <a:gd name="connsiteY21682" fmla="*/ 618705 h 2128862"/>
              <a:gd name="connsiteX21683" fmla="*/ 2065530 w 2482948"/>
              <a:gd name="connsiteY21683" fmla="*/ 619269 h 2128862"/>
              <a:gd name="connsiteX21684" fmla="*/ 2061449 w 2482948"/>
              <a:gd name="connsiteY21684" fmla="*/ 620966 h 2128862"/>
              <a:gd name="connsiteX21685" fmla="*/ 2058606 w 2482948"/>
              <a:gd name="connsiteY21685" fmla="*/ 627541 h 2128862"/>
              <a:gd name="connsiteX21686" fmla="*/ 2056915 w 2482948"/>
              <a:gd name="connsiteY21686" fmla="*/ 631450 h 2128862"/>
              <a:gd name="connsiteX21687" fmla="*/ 2055826 w 2482948"/>
              <a:gd name="connsiteY21687" fmla="*/ 633968 h 2128862"/>
              <a:gd name="connsiteX21688" fmla="*/ 2067915 w 2482948"/>
              <a:gd name="connsiteY21688" fmla="*/ 635074 h 2128862"/>
              <a:gd name="connsiteX21689" fmla="*/ 2068522 w 2482948"/>
              <a:gd name="connsiteY21689" fmla="*/ 633352 h 2128862"/>
              <a:gd name="connsiteX21690" fmla="*/ 2183267 w 2482948"/>
              <a:gd name="connsiteY21690" fmla="*/ 617125 h 2128862"/>
              <a:gd name="connsiteX21691" fmla="*/ 2178271 w 2482948"/>
              <a:gd name="connsiteY21691" fmla="*/ 617677 h 2128862"/>
              <a:gd name="connsiteX21692" fmla="*/ 2178593 w 2482948"/>
              <a:gd name="connsiteY21692" fmla="*/ 618655 h 2128862"/>
              <a:gd name="connsiteX21693" fmla="*/ 2180915 w 2482948"/>
              <a:gd name="connsiteY21693" fmla="*/ 625698 h 2128862"/>
              <a:gd name="connsiteX21694" fmla="*/ 2181220 w 2482948"/>
              <a:gd name="connsiteY21694" fmla="*/ 628931 h 2128862"/>
              <a:gd name="connsiteX21695" fmla="*/ 2184937 w 2482948"/>
              <a:gd name="connsiteY21695" fmla="*/ 628331 h 2128862"/>
              <a:gd name="connsiteX21696" fmla="*/ 2186674 w 2482948"/>
              <a:gd name="connsiteY21696" fmla="*/ 628051 h 2128862"/>
              <a:gd name="connsiteX21697" fmla="*/ 1543948 w 2482948"/>
              <a:gd name="connsiteY21697" fmla="*/ 616518 h 2128862"/>
              <a:gd name="connsiteX21698" fmla="*/ 1543096 w 2482948"/>
              <a:gd name="connsiteY21698" fmla="*/ 617386 h 2128862"/>
              <a:gd name="connsiteX21699" fmla="*/ 1542595 w 2482948"/>
              <a:gd name="connsiteY21699" fmla="*/ 617897 h 2128862"/>
              <a:gd name="connsiteX21700" fmla="*/ 1550171 w 2482948"/>
              <a:gd name="connsiteY21700" fmla="*/ 621211 h 2128862"/>
              <a:gd name="connsiteX21701" fmla="*/ 1551708 w 2482948"/>
              <a:gd name="connsiteY21701" fmla="*/ 619771 h 2128862"/>
              <a:gd name="connsiteX21702" fmla="*/ 1633284 w 2482948"/>
              <a:gd name="connsiteY21702" fmla="*/ 616277 h 2128862"/>
              <a:gd name="connsiteX21703" fmla="*/ 1632159 w 2482948"/>
              <a:gd name="connsiteY21703" fmla="*/ 617487 h 2128862"/>
              <a:gd name="connsiteX21704" fmla="*/ 1636816 w 2482948"/>
              <a:gd name="connsiteY21704" fmla="*/ 619967 h 2128862"/>
              <a:gd name="connsiteX21705" fmla="*/ 1637836 w 2482948"/>
              <a:gd name="connsiteY21705" fmla="*/ 618847 h 2128862"/>
              <a:gd name="connsiteX21706" fmla="*/ 1637765 w 2482948"/>
              <a:gd name="connsiteY21706" fmla="*/ 618736 h 2128862"/>
              <a:gd name="connsiteX21707" fmla="*/ 786680 w 2482948"/>
              <a:gd name="connsiteY21707" fmla="*/ 616079 h 2128862"/>
              <a:gd name="connsiteX21708" fmla="*/ 781643 w 2482948"/>
              <a:gd name="connsiteY21708" fmla="*/ 617171 h 2128862"/>
              <a:gd name="connsiteX21709" fmla="*/ 781064 w 2482948"/>
              <a:gd name="connsiteY21709" fmla="*/ 617297 h 2128862"/>
              <a:gd name="connsiteX21710" fmla="*/ 781417 w 2482948"/>
              <a:gd name="connsiteY21710" fmla="*/ 617479 h 2128862"/>
              <a:gd name="connsiteX21711" fmla="*/ 781425 w 2482948"/>
              <a:gd name="connsiteY21711" fmla="*/ 617483 h 2128862"/>
              <a:gd name="connsiteX21712" fmla="*/ 782560 w 2482948"/>
              <a:gd name="connsiteY21712" fmla="*/ 618067 h 2128862"/>
              <a:gd name="connsiteX21713" fmla="*/ 784267 w 2482948"/>
              <a:gd name="connsiteY21713" fmla="*/ 617959 h 2128862"/>
              <a:gd name="connsiteX21714" fmla="*/ 785701 w 2482948"/>
              <a:gd name="connsiteY21714" fmla="*/ 617868 h 2128862"/>
              <a:gd name="connsiteX21715" fmla="*/ 785830 w 2482948"/>
              <a:gd name="connsiteY21715" fmla="*/ 617860 h 2128862"/>
              <a:gd name="connsiteX21716" fmla="*/ 787155 w 2482948"/>
              <a:gd name="connsiteY21716" fmla="*/ 616216 h 2128862"/>
              <a:gd name="connsiteX21717" fmla="*/ 1647526 w 2482948"/>
              <a:gd name="connsiteY21717" fmla="*/ 616008 h 2128862"/>
              <a:gd name="connsiteX21718" fmla="*/ 1647274 w 2482948"/>
              <a:gd name="connsiteY21718" fmla="*/ 616304 h 2128862"/>
              <a:gd name="connsiteX21719" fmla="*/ 1647105 w 2482948"/>
              <a:gd name="connsiteY21719" fmla="*/ 616503 h 2128862"/>
              <a:gd name="connsiteX21720" fmla="*/ 1650060 w 2482948"/>
              <a:gd name="connsiteY21720" fmla="*/ 621703 h 2128862"/>
              <a:gd name="connsiteX21721" fmla="*/ 1650337 w 2482948"/>
              <a:gd name="connsiteY21721" fmla="*/ 621349 h 2128862"/>
              <a:gd name="connsiteX21722" fmla="*/ 1650612 w 2482948"/>
              <a:gd name="connsiteY21722" fmla="*/ 620996 h 2128862"/>
              <a:gd name="connsiteX21723" fmla="*/ 1650159 w 2482948"/>
              <a:gd name="connsiteY21723" fmla="*/ 620264 h 2128862"/>
              <a:gd name="connsiteX21724" fmla="*/ 1648173 w 2482948"/>
              <a:gd name="connsiteY21724" fmla="*/ 617054 h 2128862"/>
              <a:gd name="connsiteX21725" fmla="*/ 2356727 w 2482948"/>
              <a:gd name="connsiteY21725" fmla="*/ 615817 h 2128862"/>
              <a:gd name="connsiteX21726" fmla="*/ 2303512 w 2482948"/>
              <a:gd name="connsiteY21726" fmla="*/ 616203 h 2128862"/>
              <a:gd name="connsiteX21727" fmla="*/ 2282893 w 2482948"/>
              <a:gd name="connsiteY21727" fmla="*/ 618316 h 2128862"/>
              <a:gd name="connsiteX21728" fmla="*/ 2287511 w 2482948"/>
              <a:gd name="connsiteY21728" fmla="*/ 623457 h 2128862"/>
              <a:gd name="connsiteX21729" fmla="*/ 2290452 w 2482948"/>
              <a:gd name="connsiteY21729" fmla="*/ 622930 h 2128862"/>
              <a:gd name="connsiteX21730" fmla="*/ 2292113 w 2482948"/>
              <a:gd name="connsiteY21730" fmla="*/ 622633 h 2128862"/>
              <a:gd name="connsiteX21731" fmla="*/ 2295291 w 2482948"/>
              <a:gd name="connsiteY21731" fmla="*/ 622064 h 2128862"/>
              <a:gd name="connsiteX21732" fmla="*/ 2354520 w 2482948"/>
              <a:gd name="connsiteY21732" fmla="*/ 616900 h 2128862"/>
              <a:gd name="connsiteX21733" fmla="*/ 2364111 w 2482948"/>
              <a:gd name="connsiteY21733" fmla="*/ 617584 h 2128862"/>
              <a:gd name="connsiteX21734" fmla="*/ 2361125 w 2482948"/>
              <a:gd name="connsiteY21734" fmla="*/ 616869 h 2128862"/>
              <a:gd name="connsiteX21735" fmla="*/ 2195356 w 2482948"/>
              <a:gd name="connsiteY21735" fmla="*/ 615788 h 2128862"/>
              <a:gd name="connsiteX21736" fmla="*/ 2190669 w 2482948"/>
              <a:gd name="connsiteY21736" fmla="*/ 616306 h 2128862"/>
              <a:gd name="connsiteX21737" fmla="*/ 2192111 w 2482948"/>
              <a:gd name="connsiteY21737" fmla="*/ 620051 h 2128862"/>
              <a:gd name="connsiteX21738" fmla="*/ 2194694 w 2482948"/>
              <a:gd name="connsiteY21738" fmla="*/ 626757 h 2128862"/>
              <a:gd name="connsiteX21739" fmla="*/ 2199103 w 2482948"/>
              <a:gd name="connsiteY21739" fmla="*/ 626045 h 2128862"/>
              <a:gd name="connsiteX21740" fmla="*/ 1617578 w 2482948"/>
              <a:gd name="connsiteY21740" fmla="*/ 615596 h 2128862"/>
              <a:gd name="connsiteX21741" fmla="*/ 1617272 w 2482948"/>
              <a:gd name="connsiteY21741" fmla="*/ 615895 h 2128862"/>
              <a:gd name="connsiteX21742" fmla="*/ 1616489 w 2482948"/>
              <a:gd name="connsiteY21742" fmla="*/ 616659 h 2128862"/>
              <a:gd name="connsiteX21743" fmla="*/ 1621220 w 2482948"/>
              <a:gd name="connsiteY21743" fmla="*/ 618738 h 2128862"/>
              <a:gd name="connsiteX21744" fmla="*/ 1621793 w 2482948"/>
              <a:gd name="connsiteY21744" fmla="*/ 619019 h 2128862"/>
              <a:gd name="connsiteX21745" fmla="*/ 1622845 w 2482948"/>
              <a:gd name="connsiteY21745" fmla="*/ 617966 h 2128862"/>
              <a:gd name="connsiteX21746" fmla="*/ 1622736 w 2482948"/>
              <a:gd name="connsiteY21746" fmla="*/ 617909 h 2128862"/>
              <a:gd name="connsiteX21747" fmla="*/ 647161 w 2482948"/>
              <a:gd name="connsiteY21747" fmla="*/ 615429 h 2128862"/>
              <a:gd name="connsiteX21748" fmla="*/ 646506 w 2482948"/>
              <a:gd name="connsiteY21748" fmla="*/ 615565 h 2128862"/>
              <a:gd name="connsiteX21749" fmla="*/ 645863 w 2482948"/>
              <a:gd name="connsiteY21749" fmla="*/ 616447 h 2128862"/>
              <a:gd name="connsiteX21750" fmla="*/ 646362 w 2482948"/>
              <a:gd name="connsiteY21750" fmla="*/ 616338 h 2128862"/>
              <a:gd name="connsiteX21751" fmla="*/ 1474121 w 2482948"/>
              <a:gd name="connsiteY21751" fmla="*/ 615335 h 2128862"/>
              <a:gd name="connsiteX21752" fmla="*/ 1432276 w 2482948"/>
              <a:gd name="connsiteY21752" fmla="*/ 671734 h 2128862"/>
              <a:gd name="connsiteX21753" fmla="*/ 1401706 w 2482948"/>
              <a:gd name="connsiteY21753" fmla="*/ 767653 h 2128862"/>
              <a:gd name="connsiteX21754" fmla="*/ 1401706 w 2482948"/>
              <a:gd name="connsiteY21754" fmla="*/ 769722 h 2128862"/>
              <a:gd name="connsiteX21755" fmla="*/ 1097323 w 2482948"/>
              <a:gd name="connsiteY21755" fmla="*/ 752442 h 2128862"/>
              <a:gd name="connsiteX21756" fmla="*/ 1097570 w 2482948"/>
              <a:gd name="connsiteY21756" fmla="*/ 754822 h 2128862"/>
              <a:gd name="connsiteX21757" fmla="*/ 1097806 w 2482948"/>
              <a:gd name="connsiteY21757" fmla="*/ 757088 h 2128862"/>
              <a:gd name="connsiteX21758" fmla="*/ 1097636 w 2482948"/>
              <a:gd name="connsiteY21758" fmla="*/ 758646 h 2128862"/>
              <a:gd name="connsiteX21759" fmla="*/ 1097405 w 2482948"/>
              <a:gd name="connsiteY21759" fmla="*/ 760774 h 2128862"/>
              <a:gd name="connsiteX21760" fmla="*/ 1097449 w 2482948"/>
              <a:gd name="connsiteY21760" fmla="*/ 765211 h 2128862"/>
              <a:gd name="connsiteX21761" fmla="*/ 1317394 w 2482948"/>
              <a:gd name="connsiteY21761" fmla="*/ 785978 h 2128862"/>
              <a:gd name="connsiteX21762" fmla="*/ 1343375 w 2482948"/>
              <a:gd name="connsiteY21762" fmla="*/ 788431 h 2128862"/>
              <a:gd name="connsiteX21763" fmla="*/ 1345587 w 2482948"/>
              <a:gd name="connsiteY21763" fmla="*/ 787664 h 2128862"/>
              <a:gd name="connsiteX21764" fmla="*/ 1346677 w 2482948"/>
              <a:gd name="connsiteY21764" fmla="*/ 787286 h 2128862"/>
              <a:gd name="connsiteX21765" fmla="*/ 1346678 w 2482948"/>
              <a:gd name="connsiteY21765" fmla="*/ 787286 h 2128862"/>
              <a:gd name="connsiteX21766" fmla="*/ 1354429 w 2482948"/>
              <a:gd name="connsiteY21766" fmla="*/ 786094 h 2128862"/>
              <a:gd name="connsiteX21767" fmla="*/ 1363133 w 2482948"/>
              <a:gd name="connsiteY21767" fmla="*/ 784756 h 2128862"/>
              <a:gd name="connsiteX21768" fmla="*/ 1375818 w 2482948"/>
              <a:gd name="connsiteY21768" fmla="*/ 782805 h 2128862"/>
              <a:gd name="connsiteX21769" fmla="*/ 1393611 w 2482948"/>
              <a:gd name="connsiteY21769" fmla="*/ 779217 h 2128862"/>
              <a:gd name="connsiteX21770" fmla="*/ 1406497 w 2482948"/>
              <a:gd name="connsiteY21770" fmla="*/ 780697 h 2128862"/>
              <a:gd name="connsiteX21771" fmla="*/ 1408359 w 2482948"/>
              <a:gd name="connsiteY21771" fmla="*/ 780744 h 2128862"/>
              <a:gd name="connsiteX21772" fmla="*/ 1418374 w 2482948"/>
              <a:gd name="connsiteY21772" fmla="*/ 738497 h 2128862"/>
              <a:gd name="connsiteX21773" fmla="*/ 1437259 w 2482948"/>
              <a:gd name="connsiteY21773" fmla="*/ 690746 h 2128862"/>
              <a:gd name="connsiteX21774" fmla="*/ 1444729 w 2482948"/>
              <a:gd name="connsiteY21774" fmla="*/ 679806 h 2128862"/>
              <a:gd name="connsiteX21775" fmla="*/ 1446536 w 2482948"/>
              <a:gd name="connsiteY21775" fmla="*/ 677159 h 2128862"/>
              <a:gd name="connsiteX21776" fmla="*/ 1454498 w 2482948"/>
              <a:gd name="connsiteY21776" fmla="*/ 659818 h 2128862"/>
              <a:gd name="connsiteX21777" fmla="*/ 1476267 w 2482948"/>
              <a:gd name="connsiteY21777" fmla="*/ 633617 h 2128862"/>
              <a:gd name="connsiteX21778" fmla="*/ 1485352 w 2482948"/>
              <a:gd name="connsiteY21778" fmla="*/ 620312 h 2128862"/>
              <a:gd name="connsiteX21779" fmla="*/ 1474510 w 2482948"/>
              <a:gd name="connsiteY21779" fmla="*/ 615704 h 2128862"/>
              <a:gd name="connsiteX21780" fmla="*/ 1047623 w 2482948"/>
              <a:gd name="connsiteY21780" fmla="*/ 615086 h 2128862"/>
              <a:gd name="connsiteX21781" fmla="*/ 1046903 w 2482948"/>
              <a:gd name="connsiteY21781" fmla="*/ 615543 h 2128862"/>
              <a:gd name="connsiteX21782" fmla="*/ 1042559 w 2482948"/>
              <a:gd name="connsiteY21782" fmla="*/ 618297 h 2128862"/>
              <a:gd name="connsiteX21783" fmla="*/ 1037995 w 2482948"/>
              <a:gd name="connsiteY21783" fmla="*/ 621191 h 2128862"/>
              <a:gd name="connsiteX21784" fmla="*/ 1038521 w 2482948"/>
              <a:gd name="connsiteY21784" fmla="*/ 621727 h 2128862"/>
              <a:gd name="connsiteX21785" fmla="*/ 1046506 w 2482948"/>
              <a:gd name="connsiteY21785" fmla="*/ 617472 h 2128862"/>
              <a:gd name="connsiteX21786" fmla="*/ 1048319 w 2482948"/>
              <a:gd name="connsiteY21786" fmla="*/ 616506 h 2128862"/>
              <a:gd name="connsiteX21787" fmla="*/ 1048747 w 2482948"/>
              <a:gd name="connsiteY21787" fmla="*/ 616278 h 2128862"/>
              <a:gd name="connsiteX21788" fmla="*/ 1523844 w 2482948"/>
              <a:gd name="connsiteY21788" fmla="*/ 614947 h 2128862"/>
              <a:gd name="connsiteX21789" fmla="*/ 1522865 w 2482948"/>
              <a:gd name="connsiteY21789" fmla="*/ 615847 h 2128862"/>
              <a:gd name="connsiteX21790" fmla="*/ 1530765 w 2482948"/>
              <a:gd name="connsiteY21790" fmla="*/ 619281 h 2128862"/>
              <a:gd name="connsiteX21791" fmla="*/ 1531542 w 2482948"/>
              <a:gd name="connsiteY21791" fmla="*/ 618335 h 2128862"/>
              <a:gd name="connsiteX21792" fmla="*/ 1525251 w 2482948"/>
              <a:gd name="connsiteY21792" fmla="*/ 615566 h 2128862"/>
              <a:gd name="connsiteX21793" fmla="*/ 1600950 w 2482948"/>
              <a:gd name="connsiteY21793" fmla="*/ 614665 h 2128862"/>
              <a:gd name="connsiteX21794" fmla="*/ 1600849 w 2482948"/>
              <a:gd name="connsiteY21794" fmla="*/ 614755 h 2128862"/>
              <a:gd name="connsiteX21795" fmla="*/ 1599703 w 2482948"/>
              <a:gd name="connsiteY21795" fmla="*/ 615776 h 2128862"/>
              <a:gd name="connsiteX21796" fmla="*/ 1606654 w 2482948"/>
              <a:gd name="connsiteY21796" fmla="*/ 618852 h 2128862"/>
              <a:gd name="connsiteX21797" fmla="*/ 1607688 w 2482948"/>
              <a:gd name="connsiteY21797" fmla="*/ 617664 h 2128862"/>
              <a:gd name="connsiteX21798" fmla="*/ 1604479 w 2482948"/>
              <a:gd name="connsiteY21798" fmla="*/ 616236 h 2128862"/>
              <a:gd name="connsiteX21799" fmla="*/ 2206875 w 2482948"/>
              <a:gd name="connsiteY21799" fmla="*/ 614514 h 2128862"/>
              <a:gd name="connsiteX21800" fmla="*/ 2203999 w 2482948"/>
              <a:gd name="connsiteY21800" fmla="*/ 614832 h 2128862"/>
              <a:gd name="connsiteX21801" fmla="*/ 2202907 w 2482948"/>
              <a:gd name="connsiteY21801" fmla="*/ 614952 h 2128862"/>
              <a:gd name="connsiteX21802" fmla="*/ 2201523 w 2482948"/>
              <a:gd name="connsiteY21802" fmla="*/ 615105 h 2128862"/>
              <a:gd name="connsiteX21803" fmla="*/ 2202959 w 2482948"/>
              <a:gd name="connsiteY21803" fmla="*/ 618367 h 2128862"/>
              <a:gd name="connsiteX21804" fmla="*/ 2205860 w 2482948"/>
              <a:gd name="connsiteY21804" fmla="*/ 624955 h 2128862"/>
              <a:gd name="connsiteX21805" fmla="*/ 2210899 w 2482948"/>
              <a:gd name="connsiteY21805" fmla="*/ 624142 h 2128862"/>
              <a:gd name="connsiteX21806" fmla="*/ 1002207 w 2482948"/>
              <a:gd name="connsiteY21806" fmla="*/ 614513 h 2128862"/>
              <a:gd name="connsiteX21807" fmla="*/ 995401 w 2482948"/>
              <a:gd name="connsiteY21807" fmla="*/ 622880 h 2128862"/>
              <a:gd name="connsiteX21808" fmla="*/ 995641 w 2482948"/>
              <a:gd name="connsiteY21808" fmla="*/ 623139 h 2128862"/>
              <a:gd name="connsiteX21809" fmla="*/ 1002508 w 2482948"/>
              <a:gd name="connsiteY21809" fmla="*/ 614810 h 2128862"/>
              <a:gd name="connsiteX21810" fmla="*/ 751766 w 2482948"/>
              <a:gd name="connsiteY21810" fmla="*/ 614441 h 2128862"/>
              <a:gd name="connsiteX21811" fmla="*/ 751583 w 2482948"/>
              <a:gd name="connsiteY21811" fmla="*/ 614510 h 2128862"/>
              <a:gd name="connsiteX21812" fmla="*/ 752365 w 2482948"/>
              <a:gd name="connsiteY21812" fmla="*/ 615351 h 2128862"/>
              <a:gd name="connsiteX21813" fmla="*/ 752587 w 2482948"/>
              <a:gd name="connsiteY21813" fmla="*/ 615332 h 2128862"/>
              <a:gd name="connsiteX21814" fmla="*/ 752688 w 2482948"/>
              <a:gd name="connsiteY21814" fmla="*/ 615323 h 2128862"/>
              <a:gd name="connsiteX21815" fmla="*/ 871886 w 2482948"/>
              <a:gd name="connsiteY21815" fmla="*/ 614153 h 2128862"/>
              <a:gd name="connsiteX21816" fmla="*/ 870927 w 2482948"/>
              <a:gd name="connsiteY21816" fmla="*/ 615414 h 2128862"/>
              <a:gd name="connsiteX21817" fmla="*/ 870987 w 2482948"/>
              <a:gd name="connsiteY21817" fmla="*/ 615433 h 2128862"/>
              <a:gd name="connsiteX21818" fmla="*/ 871105 w 2482948"/>
              <a:gd name="connsiteY21818" fmla="*/ 615470 h 2128862"/>
              <a:gd name="connsiteX21819" fmla="*/ 871372 w 2482948"/>
              <a:gd name="connsiteY21819" fmla="*/ 615556 h 2128862"/>
              <a:gd name="connsiteX21820" fmla="*/ 872225 w 2482948"/>
              <a:gd name="connsiteY21820" fmla="*/ 615703 h 2128862"/>
              <a:gd name="connsiteX21821" fmla="*/ 873520 w 2482948"/>
              <a:gd name="connsiteY21821" fmla="*/ 616156 h 2128862"/>
              <a:gd name="connsiteX21822" fmla="*/ 874715 w 2482948"/>
              <a:gd name="connsiteY21822" fmla="*/ 614664 h 2128862"/>
              <a:gd name="connsiteX21823" fmla="*/ 874569 w 2482948"/>
              <a:gd name="connsiteY21823" fmla="*/ 614600 h 2128862"/>
              <a:gd name="connsiteX21824" fmla="*/ 2090374 w 2482948"/>
              <a:gd name="connsiteY21824" fmla="*/ 614018 h 2128862"/>
              <a:gd name="connsiteX21825" fmla="*/ 2082426 w 2482948"/>
              <a:gd name="connsiteY21825" fmla="*/ 615604 h 2128862"/>
              <a:gd name="connsiteX21826" fmla="*/ 2080529 w 2482948"/>
              <a:gd name="connsiteY21826" fmla="*/ 615983 h 2128862"/>
              <a:gd name="connsiteX21827" fmla="*/ 2079932 w 2482948"/>
              <a:gd name="connsiteY21827" fmla="*/ 616102 h 2128862"/>
              <a:gd name="connsiteX21828" fmla="*/ 2075214 w 2482948"/>
              <a:gd name="connsiteY21828" fmla="*/ 629748 h 2128862"/>
              <a:gd name="connsiteX21829" fmla="*/ 2074130 w 2482948"/>
              <a:gd name="connsiteY21829" fmla="*/ 632883 h 2128862"/>
              <a:gd name="connsiteX21830" fmla="*/ 2080947 w 2482948"/>
              <a:gd name="connsiteY21830" fmla="*/ 629656 h 2128862"/>
              <a:gd name="connsiteX21831" fmla="*/ 2086723 w 2482948"/>
              <a:gd name="connsiteY21831" fmla="*/ 628408 h 2128862"/>
              <a:gd name="connsiteX21832" fmla="*/ 2087109 w 2482948"/>
              <a:gd name="connsiteY21832" fmla="*/ 627097 h 2128862"/>
              <a:gd name="connsiteX21833" fmla="*/ 893439 w 2482948"/>
              <a:gd name="connsiteY21833" fmla="*/ 613924 h 2128862"/>
              <a:gd name="connsiteX21834" fmla="*/ 892612 w 2482948"/>
              <a:gd name="connsiteY21834" fmla="*/ 615058 h 2128862"/>
              <a:gd name="connsiteX21835" fmla="*/ 892763 w 2482948"/>
              <a:gd name="connsiteY21835" fmla="*/ 615112 h 2128862"/>
              <a:gd name="connsiteX21836" fmla="*/ 893608 w 2482948"/>
              <a:gd name="connsiteY21836" fmla="*/ 613999 h 2128862"/>
              <a:gd name="connsiteX21837" fmla="*/ 893469 w 2482948"/>
              <a:gd name="connsiteY21837" fmla="*/ 613937 h 2128862"/>
              <a:gd name="connsiteX21838" fmla="*/ 1583304 w 2482948"/>
              <a:gd name="connsiteY21838" fmla="*/ 613675 h 2128862"/>
              <a:gd name="connsiteX21839" fmla="*/ 1581832 w 2482948"/>
              <a:gd name="connsiteY21839" fmla="*/ 615202 h 2128862"/>
              <a:gd name="connsiteX21840" fmla="*/ 1586777 w 2482948"/>
              <a:gd name="connsiteY21840" fmla="*/ 617391 h 2128862"/>
              <a:gd name="connsiteX21841" fmla="*/ 1589661 w 2482948"/>
              <a:gd name="connsiteY21841" fmla="*/ 618667 h 2128862"/>
              <a:gd name="connsiteX21842" fmla="*/ 1590066 w 2482948"/>
              <a:gd name="connsiteY21842" fmla="*/ 618845 h 2128862"/>
              <a:gd name="connsiteX21843" fmla="*/ 1590189 w 2482948"/>
              <a:gd name="connsiteY21843" fmla="*/ 618900 h 2128862"/>
              <a:gd name="connsiteX21844" fmla="*/ 1590348 w 2482948"/>
              <a:gd name="connsiteY21844" fmla="*/ 618970 h 2128862"/>
              <a:gd name="connsiteX21845" fmla="*/ 1590375 w 2482948"/>
              <a:gd name="connsiteY21845" fmla="*/ 618946 h 2128862"/>
              <a:gd name="connsiteX21846" fmla="*/ 1590817 w 2482948"/>
              <a:gd name="connsiteY21846" fmla="*/ 618552 h 2128862"/>
              <a:gd name="connsiteX21847" fmla="*/ 1591833 w 2482948"/>
              <a:gd name="connsiteY21847" fmla="*/ 617486 h 2128862"/>
              <a:gd name="connsiteX21848" fmla="*/ 2218167 w 2482948"/>
              <a:gd name="connsiteY21848" fmla="*/ 613265 h 2128862"/>
              <a:gd name="connsiteX21849" fmla="*/ 2213089 w 2482948"/>
              <a:gd name="connsiteY21849" fmla="*/ 613826 h 2128862"/>
              <a:gd name="connsiteX21850" fmla="*/ 2215277 w 2482948"/>
              <a:gd name="connsiteY21850" fmla="*/ 618287 h 2128862"/>
              <a:gd name="connsiteX21851" fmla="*/ 2217617 w 2482948"/>
              <a:gd name="connsiteY21851" fmla="*/ 623058 h 2128862"/>
              <a:gd name="connsiteX21852" fmla="*/ 2222386 w 2482948"/>
              <a:gd name="connsiteY21852" fmla="*/ 622288 h 2128862"/>
              <a:gd name="connsiteX21853" fmla="*/ 1566288 w 2482948"/>
              <a:gd name="connsiteY21853" fmla="*/ 613148 h 2128862"/>
              <a:gd name="connsiteX21854" fmla="*/ 1565110 w 2482948"/>
              <a:gd name="connsiteY21854" fmla="*/ 614255 h 2128862"/>
              <a:gd name="connsiteX21855" fmla="*/ 1569802 w 2482948"/>
              <a:gd name="connsiteY21855" fmla="*/ 616389 h 2128862"/>
              <a:gd name="connsiteX21856" fmla="*/ 1572660 w 2482948"/>
              <a:gd name="connsiteY21856" fmla="*/ 617654 h 2128862"/>
              <a:gd name="connsiteX21857" fmla="*/ 1573189 w 2482948"/>
              <a:gd name="connsiteY21857" fmla="*/ 617007 h 2128862"/>
              <a:gd name="connsiteX21858" fmla="*/ 1573639 w 2482948"/>
              <a:gd name="connsiteY21858" fmla="*/ 616458 h 2128862"/>
              <a:gd name="connsiteX21859" fmla="*/ 1572609 w 2482948"/>
              <a:gd name="connsiteY21859" fmla="*/ 616002 h 2128862"/>
              <a:gd name="connsiteX21860" fmla="*/ 1572292 w 2482948"/>
              <a:gd name="connsiteY21860" fmla="*/ 615859 h 2128862"/>
              <a:gd name="connsiteX21861" fmla="*/ 1569906 w 2482948"/>
              <a:gd name="connsiteY21861" fmla="*/ 614782 h 2128862"/>
              <a:gd name="connsiteX21862" fmla="*/ 775136 w 2482948"/>
              <a:gd name="connsiteY21862" fmla="*/ 612755 h 2128862"/>
              <a:gd name="connsiteX21863" fmla="*/ 775025 w 2482948"/>
              <a:gd name="connsiteY21863" fmla="*/ 612880 h 2128862"/>
              <a:gd name="connsiteX21864" fmla="*/ 775544 w 2482948"/>
              <a:gd name="connsiteY21864" fmla="*/ 613267 h 2128862"/>
              <a:gd name="connsiteX21865" fmla="*/ 775697 w 2482948"/>
              <a:gd name="connsiteY21865" fmla="*/ 613381 h 2128862"/>
              <a:gd name="connsiteX21866" fmla="*/ 776849 w 2482948"/>
              <a:gd name="connsiteY21866" fmla="*/ 613283 h 2128862"/>
              <a:gd name="connsiteX21867" fmla="*/ 776943 w 2482948"/>
              <a:gd name="connsiteY21867" fmla="*/ 613275 h 2128862"/>
              <a:gd name="connsiteX21868" fmla="*/ 776921 w 2482948"/>
              <a:gd name="connsiteY21868" fmla="*/ 613269 h 2128862"/>
              <a:gd name="connsiteX21869" fmla="*/ 757984 w 2482948"/>
              <a:gd name="connsiteY21869" fmla="*/ 612415 h 2128862"/>
              <a:gd name="connsiteX21870" fmla="*/ 757433 w 2482948"/>
              <a:gd name="connsiteY21870" fmla="*/ 612473 h 2128862"/>
              <a:gd name="connsiteX21871" fmla="*/ 757330 w 2482948"/>
              <a:gd name="connsiteY21871" fmla="*/ 612484 h 2128862"/>
              <a:gd name="connsiteX21872" fmla="*/ 757205 w 2482948"/>
              <a:gd name="connsiteY21872" fmla="*/ 612497 h 2128862"/>
              <a:gd name="connsiteX21873" fmla="*/ 758644 w 2482948"/>
              <a:gd name="connsiteY21873" fmla="*/ 613864 h 2128862"/>
              <a:gd name="connsiteX21874" fmla="*/ 759568 w 2482948"/>
              <a:gd name="connsiteY21874" fmla="*/ 614743 h 2128862"/>
              <a:gd name="connsiteX21875" fmla="*/ 760379 w 2482948"/>
              <a:gd name="connsiteY21875" fmla="*/ 614674 h 2128862"/>
              <a:gd name="connsiteX21876" fmla="*/ 760594 w 2482948"/>
              <a:gd name="connsiteY21876" fmla="*/ 614656 h 2128862"/>
              <a:gd name="connsiteX21877" fmla="*/ 760642 w 2482948"/>
              <a:gd name="connsiteY21877" fmla="*/ 614652 h 2128862"/>
              <a:gd name="connsiteX21878" fmla="*/ 1548139 w 2482948"/>
              <a:gd name="connsiteY21878" fmla="*/ 612251 h 2128862"/>
              <a:gd name="connsiteX21879" fmla="*/ 1547386 w 2482948"/>
              <a:gd name="connsiteY21879" fmla="*/ 613018 h 2128862"/>
              <a:gd name="connsiteX21880" fmla="*/ 1555035 w 2482948"/>
              <a:gd name="connsiteY21880" fmla="*/ 616392 h 2128862"/>
              <a:gd name="connsiteX21881" fmla="*/ 1555224 w 2482948"/>
              <a:gd name="connsiteY21881" fmla="*/ 616478 h 2128862"/>
              <a:gd name="connsiteX21882" fmla="*/ 1556142 w 2482948"/>
              <a:gd name="connsiteY21882" fmla="*/ 615618 h 2128862"/>
              <a:gd name="connsiteX21883" fmla="*/ 1549891 w 2482948"/>
              <a:gd name="connsiteY21883" fmla="*/ 612989 h 2128862"/>
              <a:gd name="connsiteX21884" fmla="*/ 1548200 w 2482948"/>
              <a:gd name="connsiteY21884" fmla="*/ 612277 h 2128862"/>
              <a:gd name="connsiteX21885" fmla="*/ 819151 w 2482948"/>
              <a:gd name="connsiteY21885" fmla="*/ 612250 h 2128862"/>
              <a:gd name="connsiteX21886" fmla="*/ 819054 w 2482948"/>
              <a:gd name="connsiteY21886" fmla="*/ 612367 h 2128862"/>
              <a:gd name="connsiteX21887" fmla="*/ 823692 w 2482948"/>
              <a:gd name="connsiteY21887" fmla="*/ 614682 h 2128862"/>
              <a:gd name="connsiteX21888" fmla="*/ 830718 w 2482948"/>
              <a:gd name="connsiteY21888" fmla="*/ 615914 h 2128862"/>
              <a:gd name="connsiteX21889" fmla="*/ 831649 w 2482948"/>
              <a:gd name="connsiteY21889" fmla="*/ 614740 h 2128862"/>
              <a:gd name="connsiteX21890" fmla="*/ 829728 w 2482948"/>
              <a:gd name="connsiteY21890" fmla="*/ 613887 h 2128862"/>
              <a:gd name="connsiteX21891" fmla="*/ 819832 w 2482948"/>
              <a:gd name="connsiteY21891" fmla="*/ 612355 h 2128862"/>
              <a:gd name="connsiteX21892" fmla="*/ 2230023 w 2482948"/>
              <a:gd name="connsiteY21892" fmla="*/ 612194 h 2128862"/>
              <a:gd name="connsiteX21893" fmla="*/ 2226231 w 2482948"/>
              <a:gd name="connsiteY21893" fmla="*/ 612373 h 2128862"/>
              <a:gd name="connsiteX21894" fmla="*/ 2224539 w 2482948"/>
              <a:gd name="connsiteY21894" fmla="*/ 612560 h 2128862"/>
              <a:gd name="connsiteX21895" fmla="*/ 2222694 w 2482948"/>
              <a:gd name="connsiteY21895" fmla="*/ 612764 h 2128862"/>
              <a:gd name="connsiteX21896" fmla="*/ 2227440 w 2482948"/>
              <a:gd name="connsiteY21896" fmla="*/ 621473 h 2128862"/>
              <a:gd name="connsiteX21897" fmla="*/ 2231791 w 2482948"/>
              <a:gd name="connsiteY21897" fmla="*/ 620771 h 2128862"/>
              <a:gd name="connsiteX21898" fmla="*/ 2234829 w 2482948"/>
              <a:gd name="connsiteY21898" fmla="*/ 620281 h 2128862"/>
              <a:gd name="connsiteX21899" fmla="*/ 2234503 w 2482948"/>
              <a:gd name="connsiteY21899" fmla="*/ 619732 h 2128862"/>
              <a:gd name="connsiteX21900" fmla="*/ 2233826 w 2482948"/>
              <a:gd name="connsiteY21900" fmla="*/ 618593 h 2128862"/>
              <a:gd name="connsiteX21901" fmla="*/ 1637349 w 2482948"/>
              <a:gd name="connsiteY21901" fmla="*/ 611904 h 2128862"/>
              <a:gd name="connsiteX21902" fmla="*/ 1636079 w 2482948"/>
              <a:gd name="connsiteY21902" fmla="*/ 613269 h 2128862"/>
              <a:gd name="connsiteX21903" fmla="*/ 1640248 w 2482948"/>
              <a:gd name="connsiteY21903" fmla="*/ 615564 h 2128862"/>
              <a:gd name="connsiteX21904" fmla="*/ 1640497 w 2482948"/>
              <a:gd name="connsiteY21904" fmla="*/ 615920 h 2128862"/>
              <a:gd name="connsiteX21905" fmla="*/ 1641403 w 2482948"/>
              <a:gd name="connsiteY21905" fmla="*/ 614923 h 2128862"/>
              <a:gd name="connsiteX21906" fmla="*/ 1640387 w 2482948"/>
              <a:gd name="connsiteY21906" fmla="*/ 613634 h 2128862"/>
              <a:gd name="connsiteX21907" fmla="*/ 2240401 w 2482948"/>
              <a:gd name="connsiteY21907" fmla="*/ 611704 h 2128862"/>
              <a:gd name="connsiteX21908" fmla="*/ 2235156 w 2482948"/>
              <a:gd name="connsiteY21908" fmla="*/ 611951 h 2128862"/>
              <a:gd name="connsiteX21909" fmla="*/ 2239326 w 2482948"/>
              <a:gd name="connsiteY21909" fmla="*/ 618970 h 2128862"/>
              <a:gd name="connsiteX21910" fmla="*/ 2239748 w 2482948"/>
              <a:gd name="connsiteY21910" fmla="*/ 619682 h 2128862"/>
              <a:gd name="connsiteX21911" fmla="*/ 2239780 w 2482948"/>
              <a:gd name="connsiteY21911" fmla="*/ 619735 h 2128862"/>
              <a:gd name="connsiteX21912" fmla="*/ 2242405 w 2482948"/>
              <a:gd name="connsiteY21912" fmla="*/ 619467 h 2128862"/>
              <a:gd name="connsiteX21913" fmla="*/ 2243285 w 2482948"/>
              <a:gd name="connsiteY21913" fmla="*/ 619377 h 2128862"/>
              <a:gd name="connsiteX21914" fmla="*/ 2244673 w 2482948"/>
              <a:gd name="connsiteY21914" fmla="*/ 619235 h 2128862"/>
              <a:gd name="connsiteX21915" fmla="*/ 1651198 w 2482948"/>
              <a:gd name="connsiteY21915" fmla="*/ 611689 h 2128862"/>
              <a:gd name="connsiteX21916" fmla="*/ 1650367 w 2482948"/>
              <a:gd name="connsiteY21916" fmla="*/ 612666 h 2128862"/>
              <a:gd name="connsiteX21917" fmla="*/ 1650768 w 2482948"/>
              <a:gd name="connsiteY21917" fmla="*/ 613366 h 2128862"/>
              <a:gd name="connsiteX21918" fmla="*/ 1653224 w 2482948"/>
              <a:gd name="connsiteY21918" fmla="*/ 617651 h 2128862"/>
              <a:gd name="connsiteX21919" fmla="*/ 1653230 w 2482948"/>
              <a:gd name="connsiteY21919" fmla="*/ 617642 h 2128862"/>
              <a:gd name="connsiteX21920" fmla="*/ 1653293 w 2482948"/>
              <a:gd name="connsiteY21920" fmla="*/ 617562 h 2128862"/>
              <a:gd name="connsiteX21921" fmla="*/ 1653744 w 2482948"/>
              <a:gd name="connsiteY21921" fmla="*/ 616984 h 2128862"/>
              <a:gd name="connsiteX21922" fmla="*/ 1654035 w 2482948"/>
              <a:gd name="connsiteY21922" fmla="*/ 614461 h 2128862"/>
              <a:gd name="connsiteX21923" fmla="*/ 766369 w 2482948"/>
              <a:gd name="connsiteY21923" fmla="*/ 611540 h 2128862"/>
              <a:gd name="connsiteX21924" fmla="*/ 763768 w 2482948"/>
              <a:gd name="connsiteY21924" fmla="*/ 611811 h 2128862"/>
              <a:gd name="connsiteX21925" fmla="*/ 766467 w 2482948"/>
              <a:gd name="connsiteY21925" fmla="*/ 614060 h 2128862"/>
              <a:gd name="connsiteX21926" fmla="*/ 767780 w 2482948"/>
              <a:gd name="connsiteY21926" fmla="*/ 612585 h 2128862"/>
              <a:gd name="connsiteX21927" fmla="*/ 767385 w 2482948"/>
              <a:gd name="connsiteY21927" fmla="*/ 612293 h 2128862"/>
              <a:gd name="connsiteX21928" fmla="*/ 767070 w 2482948"/>
              <a:gd name="connsiteY21928" fmla="*/ 612059 h 2128862"/>
              <a:gd name="connsiteX21929" fmla="*/ 2035914 w 2482948"/>
              <a:gd name="connsiteY21929" fmla="*/ 611457 h 2128862"/>
              <a:gd name="connsiteX21930" fmla="*/ 2021001 w 2482948"/>
              <a:gd name="connsiteY21930" fmla="*/ 634349 h 2128862"/>
              <a:gd name="connsiteX21931" fmla="*/ 2020973 w 2482948"/>
              <a:gd name="connsiteY21931" fmla="*/ 634407 h 2128862"/>
              <a:gd name="connsiteX21932" fmla="*/ 2023371 w 2482948"/>
              <a:gd name="connsiteY21932" fmla="*/ 633411 h 2128862"/>
              <a:gd name="connsiteX21933" fmla="*/ 2023607 w 2482948"/>
              <a:gd name="connsiteY21933" fmla="*/ 633313 h 2128862"/>
              <a:gd name="connsiteX21934" fmla="*/ 2249674 w 2482948"/>
              <a:gd name="connsiteY21934" fmla="*/ 611266 h 2128862"/>
              <a:gd name="connsiteX21935" fmla="*/ 2245590 w 2482948"/>
              <a:gd name="connsiteY21935" fmla="*/ 611459 h 2128862"/>
              <a:gd name="connsiteX21936" fmla="*/ 2248794 w 2482948"/>
              <a:gd name="connsiteY21936" fmla="*/ 616428 h 2128862"/>
              <a:gd name="connsiteX21937" fmla="*/ 2250238 w 2482948"/>
              <a:gd name="connsiteY21937" fmla="*/ 618667 h 2128862"/>
              <a:gd name="connsiteX21938" fmla="*/ 2252023 w 2482948"/>
              <a:gd name="connsiteY21938" fmla="*/ 618485 h 2128862"/>
              <a:gd name="connsiteX21939" fmla="*/ 2253446 w 2482948"/>
              <a:gd name="connsiteY21939" fmla="*/ 618339 h 2128862"/>
              <a:gd name="connsiteX21940" fmla="*/ 2255288 w 2482948"/>
              <a:gd name="connsiteY21940" fmla="*/ 618151 h 2128862"/>
              <a:gd name="connsiteX21941" fmla="*/ 2252978 w 2482948"/>
              <a:gd name="connsiteY21941" fmla="*/ 614405 h 2128862"/>
              <a:gd name="connsiteX21942" fmla="*/ 2258133 w 2482948"/>
              <a:gd name="connsiteY21942" fmla="*/ 610866 h 2128862"/>
              <a:gd name="connsiteX21943" fmla="*/ 2258003 w 2482948"/>
              <a:gd name="connsiteY21943" fmla="*/ 610872 h 2128862"/>
              <a:gd name="connsiteX21944" fmla="*/ 2256756 w 2482948"/>
              <a:gd name="connsiteY21944" fmla="*/ 610931 h 2128862"/>
              <a:gd name="connsiteX21945" fmla="*/ 2256962 w 2482948"/>
              <a:gd name="connsiteY21945" fmla="*/ 611127 h 2128862"/>
              <a:gd name="connsiteX21946" fmla="*/ 2257058 w 2482948"/>
              <a:gd name="connsiteY21946" fmla="*/ 611218 h 2128862"/>
              <a:gd name="connsiteX21947" fmla="*/ 2257184 w 2482948"/>
              <a:gd name="connsiteY21947" fmla="*/ 611338 h 2128862"/>
              <a:gd name="connsiteX21948" fmla="*/ 2261459 w 2482948"/>
              <a:gd name="connsiteY21948" fmla="*/ 617521 h 2128862"/>
              <a:gd name="connsiteX21949" fmla="*/ 2261944 w 2482948"/>
              <a:gd name="connsiteY21949" fmla="*/ 617472 h 2128862"/>
              <a:gd name="connsiteX21950" fmla="*/ 2262373 w 2482948"/>
              <a:gd name="connsiteY21950" fmla="*/ 617428 h 2128862"/>
              <a:gd name="connsiteX21951" fmla="*/ 2265144 w 2482948"/>
              <a:gd name="connsiteY21951" fmla="*/ 617145 h 2128862"/>
              <a:gd name="connsiteX21952" fmla="*/ 2264017 w 2482948"/>
              <a:gd name="connsiteY21952" fmla="*/ 616136 h 2128862"/>
              <a:gd name="connsiteX21953" fmla="*/ 2260524 w 2482948"/>
              <a:gd name="connsiteY21953" fmla="*/ 613008 h 2128862"/>
              <a:gd name="connsiteX21954" fmla="*/ 2106383 w 2482948"/>
              <a:gd name="connsiteY21954" fmla="*/ 610823 h 2128862"/>
              <a:gd name="connsiteX21955" fmla="*/ 2095659 w 2482948"/>
              <a:gd name="connsiteY21955" fmla="*/ 612963 h 2128862"/>
              <a:gd name="connsiteX21956" fmla="*/ 2092323 w 2482948"/>
              <a:gd name="connsiteY21956" fmla="*/ 626606 h 2128862"/>
              <a:gd name="connsiteX21957" fmla="*/ 2092137 w 2482948"/>
              <a:gd name="connsiteY21957" fmla="*/ 627238 h 2128862"/>
              <a:gd name="connsiteX21958" fmla="*/ 2096016 w 2482948"/>
              <a:gd name="connsiteY21958" fmla="*/ 626400 h 2128862"/>
              <a:gd name="connsiteX21959" fmla="*/ 2103515 w 2482948"/>
              <a:gd name="connsiteY21959" fmla="*/ 624780 h 2128862"/>
              <a:gd name="connsiteX21960" fmla="*/ 1622517 w 2482948"/>
              <a:gd name="connsiteY21960" fmla="*/ 610776 h 2128862"/>
              <a:gd name="connsiteX21961" fmla="*/ 1621664 w 2482948"/>
              <a:gd name="connsiteY21961" fmla="*/ 611609 h 2128862"/>
              <a:gd name="connsiteX21962" fmla="*/ 1621291 w 2482948"/>
              <a:gd name="connsiteY21962" fmla="*/ 611972 h 2128862"/>
              <a:gd name="connsiteX21963" fmla="*/ 1624667 w 2482948"/>
              <a:gd name="connsiteY21963" fmla="*/ 613497 h 2128862"/>
              <a:gd name="connsiteX21964" fmla="*/ 1626392 w 2482948"/>
              <a:gd name="connsiteY21964" fmla="*/ 614416 h 2128862"/>
              <a:gd name="connsiteX21965" fmla="*/ 1627631 w 2482948"/>
              <a:gd name="connsiteY21965" fmla="*/ 613175 h 2128862"/>
              <a:gd name="connsiteX21966" fmla="*/ 1626459 w 2482948"/>
              <a:gd name="connsiteY21966" fmla="*/ 612532 h 2128862"/>
              <a:gd name="connsiteX21967" fmla="*/ 2267993 w 2482948"/>
              <a:gd name="connsiteY21967" fmla="*/ 610401 h 2128862"/>
              <a:gd name="connsiteX21968" fmla="*/ 2266015 w 2482948"/>
              <a:gd name="connsiteY21968" fmla="*/ 610494 h 2128862"/>
              <a:gd name="connsiteX21969" fmla="*/ 2265869 w 2482948"/>
              <a:gd name="connsiteY21969" fmla="*/ 610501 h 2128862"/>
              <a:gd name="connsiteX21970" fmla="*/ 2265862 w 2482948"/>
              <a:gd name="connsiteY21970" fmla="*/ 610501 h 2128862"/>
              <a:gd name="connsiteX21971" fmla="*/ 2267953 w 2482948"/>
              <a:gd name="connsiteY21971" fmla="*/ 612374 h 2128862"/>
              <a:gd name="connsiteX21972" fmla="*/ 2268859 w 2482948"/>
              <a:gd name="connsiteY21972" fmla="*/ 613185 h 2128862"/>
              <a:gd name="connsiteX21973" fmla="*/ 2268860 w 2482948"/>
              <a:gd name="connsiteY21973" fmla="*/ 613186 h 2128862"/>
              <a:gd name="connsiteX21974" fmla="*/ 2269738 w 2482948"/>
              <a:gd name="connsiteY21974" fmla="*/ 614370 h 2128862"/>
              <a:gd name="connsiteX21975" fmla="*/ 2271329 w 2482948"/>
              <a:gd name="connsiteY21975" fmla="*/ 616513 h 2128862"/>
              <a:gd name="connsiteX21976" fmla="*/ 2273726 w 2482948"/>
              <a:gd name="connsiteY21976" fmla="*/ 616269 h 2128862"/>
              <a:gd name="connsiteX21977" fmla="*/ 682380 w 2482948"/>
              <a:gd name="connsiteY21977" fmla="*/ 610337 h 2128862"/>
              <a:gd name="connsiteX21978" fmla="*/ 678333 w 2482948"/>
              <a:gd name="connsiteY21978" fmla="*/ 614951 h 2128862"/>
              <a:gd name="connsiteX21979" fmla="*/ 690681 w 2482948"/>
              <a:gd name="connsiteY21979" fmla="*/ 616495 h 2128862"/>
              <a:gd name="connsiteX21980" fmla="*/ 693245 w 2482948"/>
              <a:gd name="connsiteY21980" fmla="*/ 617211 h 2128862"/>
              <a:gd name="connsiteX21981" fmla="*/ 695535 w 2482948"/>
              <a:gd name="connsiteY21981" fmla="*/ 614626 h 2128862"/>
              <a:gd name="connsiteX21982" fmla="*/ 695626 w 2482948"/>
              <a:gd name="connsiteY21982" fmla="*/ 613172 h 2128862"/>
              <a:gd name="connsiteX21983" fmla="*/ 695667 w 2482948"/>
              <a:gd name="connsiteY21983" fmla="*/ 612521 h 2128862"/>
              <a:gd name="connsiteX21984" fmla="*/ 691863 w 2482948"/>
              <a:gd name="connsiteY21984" fmla="*/ 611896 h 2128862"/>
              <a:gd name="connsiteX21985" fmla="*/ 689289 w 2482948"/>
              <a:gd name="connsiteY21985" fmla="*/ 611473 h 2128862"/>
              <a:gd name="connsiteX21986" fmla="*/ 1605820 w 2482948"/>
              <a:gd name="connsiteY21986" fmla="*/ 610327 h 2128862"/>
              <a:gd name="connsiteX21987" fmla="*/ 1604618 w 2482948"/>
              <a:gd name="connsiteY21987" fmla="*/ 611397 h 2128862"/>
              <a:gd name="connsiteX21988" fmla="*/ 1610766 w 2482948"/>
              <a:gd name="connsiteY21988" fmla="*/ 614131 h 2128862"/>
              <a:gd name="connsiteX21989" fmla="*/ 1611037 w 2482948"/>
              <a:gd name="connsiteY21989" fmla="*/ 613820 h 2128862"/>
              <a:gd name="connsiteX21990" fmla="*/ 1611888 w 2482948"/>
              <a:gd name="connsiteY21990" fmla="*/ 613045 h 2128862"/>
              <a:gd name="connsiteX21991" fmla="*/ 1611120 w 2482948"/>
              <a:gd name="connsiteY21991" fmla="*/ 612701 h 2128862"/>
              <a:gd name="connsiteX21992" fmla="*/ 2031288 w 2482948"/>
              <a:gd name="connsiteY21992" fmla="*/ 610227 h 2128862"/>
              <a:gd name="connsiteX21993" fmla="*/ 2016637 w 2482948"/>
              <a:gd name="connsiteY21993" fmla="*/ 615925 h 2128862"/>
              <a:gd name="connsiteX21994" fmla="*/ 2015970 w 2482948"/>
              <a:gd name="connsiteY21994" fmla="*/ 616184 h 2128862"/>
              <a:gd name="connsiteX21995" fmla="*/ 2009349 w 2482948"/>
              <a:gd name="connsiteY21995" fmla="*/ 624235 h 2128862"/>
              <a:gd name="connsiteX21996" fmla="*/ 2001095 w 2482948"/>
              <a:gd name="connsiteY21996" fmla="*/ 639631 h 2128862"/>
              <a:gd name="connsiteX21997" fmla="*/ 2001803 w 2482948"/>
              <a:gd name="connsiteY21997" fmla="*/ 639178 h 2128862"/>
              <a:gd name="connsiteX21998" fmla="*/ 2014936 w 2482948"/>
              <a:gd name="connsiteY21998" fmla="*/ 636388 h 2128862"/>
              <a:gd name="connsiteX21999" fmla="*/ 2016993 w 2482948"/>
              <a:gd name="connsiteY21999" fmla="*/ 632093 h 2128862"/>
              <a:gd name="connsiteX22000" fmla="*/ 1528984 w 2482948"/>
              <a:gd name="connsiteY22000" fmla="*/ 610222 h 2128862"/>
              <a:gd name="connsiteX22001" fmla="*/ 1528688 w 2482948"/>
              <a:gd name="connsiteY22001" fmla="*/ 610494 h 2128862"/>
              <a:gd name="connsiteX22002" fmla="*/ 1527716 w 2482948"/>
              <a:gd name="connsiteY22002" fmla="*/ 611387 h 2128862"/>
              <a:gd name="connsiteX22003" fmla="*/ 1529637 w 2482948"/>
              <a:gd name="connsiteY22003" fmla="*/ 612228 h 2128862"/>
              <a:gd name="connsiteX22004" fmla="*/ 1535314 w 2482948"/>
              <a:gd name="connsiteY22004" fmla="*/ 614711 h 2128862"/>
              <a:gd name="connsiteX22005" fmla="*/ 1535387 w 2482948"/>
              <a:gd name="connsiteY22005" fmla="*/ 614743 h 2128862"/>
              <a:gd name="connsiteX22006" fmla="*/ 1536820 w 2482948"/>
              <a:gd name="connsiteY22006" fmla="*/ 613530 h 2128862"/>
              <a:gd name="connsiteX22007" fmla="*/ 1530490 w 2482948"/>
              <a:gd name="connsiteY22007" fmla="*/ 610877 h 2128862"/>
              <a:gd name="connsiteX22008" fmla="*/ 676427 w 2482948"/>
              <a:gd name="connsiteY22008" fmla="*/ 609359 h 2128862"/>
              <a:gd name="connsiteX22009" fmla="*/ 654912 w 2482948"/>
              <a:gd name="connsiteY22009" fmla="*/ 613821 h 2128862"/>
              <a:gd name="connsiteX22010" fmla="*/ 654194 w 2482948"/>
              <a:gd name="connsiteY22010" fmla="*/ 614627 h 2128862"/>
              <a:gd name="connsiteX22011" fmla="*/ 656386 w 2482948"/>
              <a:gd name="connsiteY22011" fmla="*/ 614149 h 2128862"/>
              <a:gd name="connsiteX22012" fmla="*/ 660823 w 2482948"/>
              <a:gd name="connsiteY22012" fmla="*/ 613179 h 2128862"/>
              <a:gd name="connsiteX22013" fmla="*/ 662038 w 2482948"/>
              <a:gd name="connsiteY22013" fmla="*/ 612914 h 2128862"/>
              <a:gd name="connsiteX22014" fmla="*/ 664600 w 2482948"/>
              <a:gd name="connsiteY22014" fmla="*/ 613234 h 2128862"/>
              <a:gd name="connsiteX22015" fmla="*/ 673202 w 2482948"/>
              <a:gd name="connsiteY22015" fmla="*/ 614310 h 2128862"/>
              <a:gd name="connsiteX22016" fmla="*/ 677429 w 2482948"/>
              <a:gd name="connsiteY22016" fmla="*/ 609523 h 2128862"/>
              <a:gd name="connsiteX22017" fmla="*/ 789046 w 2482948"/>
              <a:gd name="connsiteY22017" fmla="*/ 609171 h 2128862"/>
              <a:gd name="connsiteX22018" fmla="*/ 787072 w 2482948"/>
              <a:gd name="connsiteY22018" fmla="*/ 609377 h 2128862"/>
              <a:gd name="connsiteX22019" fmla="*/ 786856 w 2482948"/>
              <a:gd name="connsiteY22019" fmla="*/ 609399 h 2128862"/>
              <a:gd name="connsiteX22020" fmla="*/ 786717 w 2482948"/>
              <a:gd name="connsiteY22020" fmla="*/ 609414 h 2128862"/>
              <a:gd name="connsiteX22021" fmla="*/ 788728 w 2482948"/>
              <a:gd name="connsiteY22021" fmla="*/ 610574 h 2128862"/>
              <a:gd name="connsiteX22022" fmla="*/ 790656 w 2482948"/>
              <a:gd name="connsiteY22022" fmla="*/ 611685 h 2128862"/>
              <a:gd name="connsiteX22023" fmla="*/ 790728 w 2482948"/>
              <a:gd name="connsiteY22023" fmla="*/ 611702 h 2128862"/>
              <a:gd name="connsiteX22024" fmla="*/ 790783 w 2482948"/>
              <a:gd name="connsiteY22024" fmla="*/ 611715 h 2128862"/>
              <a:gd name="connsiteX22025" fmla="*/ 791711 w 2482948"/>
              <a:gd name="connsiteY22025" fmla="*/ 610563 h 2128862"/>
              <a:gd name="connsiteX22026" fmla="*/ 1859734 w 2482948"/>
              <a:gd name="connsiteY22026" fmla="*/ 609164 h 2128862"/>
              <a:gd name="connsiteX22027" fmla="*/ 1853160 w 2482948"/>
              <a:gd name="connsiteY22027" fmla="*/ 613284 h 2128862"/>
              <a:gd name="connsiteX22028" fmla="*/ 1836800 w 2482948"/>
              <a:gd name="connsiteY22028" fmla="*/ 627006 h 2128862"/>
              <a:gd name="connsiteX22029" fmla="*/ 1778823 w 2482948"/>
              <a:gd name="connsiteY22029" fmla="*/ 691264 h 2128862"/>
              <a:gd name="connsiteX22030" fmla="*/ 1767127 w 2482948"/>
              <a:gd name="connsiteY22030" fmla="*/ 712888 h 2128862"/>
              <a:gd name="connsiteX22031" fmla="*/ 1769478 w 2482948"/>
              <a:gd name="connsiteY22031" fmla="*/ 711379 h 2128862"/>
              <a:gd name="connsiteX22032" fmla="*/ 1773481 w 2482948"/>
              <a:gd name="connsiteY22032" fmla="*/ 708810 h 2128862"/>
              <a:gd name="connsiteX22033" fmla="*/ 1780658 w 2482948"/>
              <a:gd name="connsiteY22033" fmla="*/ 707285 h 2128862"/>
              <a:gd name="connsiteX22034" fmla="*/ 1781838 w 2482948"/>
              <a:gd name="connsiteY22034" fmla="*/ 707034 h 2128862"/>
              <a:gd name="connsiteX22035" fmla="*/ 1785200 w 2482948"/>
              <a:gd name="connsiteY22035" fmla="*/ 706320 h 2128862"/>
              <a:gd name="connsiteX22036" fmla="*/ 1793715 w 2482948"/>
              <a:gd name="connsiteY22036" fmla="*/ 690850 h 2128862"/>
              <a:gd name="connsiteX22037" fmla="*/ 1831686 w 2482948"/>
              <a:gd name="connsiteY22037" fmla="*/ 641859 h 2128862"/>
              <a:gd name="connsiteX22038" fmla="*/ 1840832 w 2482948"/>
              <a:gd name="connsiteY22038" fmla="*/ 633571 h 2128862"/>
              <a:gd name="connsiteX22039" fmla="*/ 1841992 w 2482948"/>
              <a:gd name="connsiteY22039" fmla="*/ 632073 h 2128862"/>
              <a:gd name="connsiteX22040" fmla="*/ 1848454 w 2482948"/>
              <a:gd name="connsiteY22040" fmla="*/ 623729 h 2128862"/>
              <a:gd name="connsiteX22041" fmla="*/ 2295120 w 2482948"/>
              <a:gd name="connsiteY22041" fmla="*/ 609120 h 2128862"/>
              <a:gd name="connsiteX22042" fmla="*/ 2290698 w 2482948"/>
              <a:gd name="connsiteY22042" fmla="*/ 609329 h 2128862"/>
              <a:gd name="connsiteX22043" fmla="*/ 2275466 w 2482948"/>
              <a:gd name="connsiteY22043" fmla="*/ 610048 h 2128862"/>
              <a:gd name="connsiteX22044" fmla="*/ 2278153 w 2482948"/>
              <a:gd name="connsiteY22044" fmla="*/ 613039 h 2128862"/>
              <a:gd name="connsiteX22045" fmla="*/ 2278460 w 2482948"/>
              <a:gd name="connsiteY22045" fmla="*/ 613381 h 2128862"/>
              <a:gd name="connsiteX22046" fmla="*/ 2280438 w 2482948"/>
              <a:gd name="connsiteY22046" fmla="*/ 615583 h 2128862"/>
              <a:gd name="connsiteX22047" fmla="*/ 2301893 w 2482948"/>
              <a:gd name="connsiteY22047" fmla="*/ 613393 h 2128862"/>
              <a:gd name="connsiteX22048" fmla="*/ 2323721 w 2482948"/>
              <a:gd name="connsiteY22048" fmla="*/ 613229 h 2128862"/>
              <a:gd name="connsiteX22049" fmla="*/ 2327775 w 2482948"/>
              <a:gd name="connsiteY22049" fmla="*/ 613198 h 2128862"/>
              <a:gd name="connsiteX22050" fmla="*/ 2357010 w 2482948"/>
              <a:gd name="connsiteY22050" fmla="*/ 612979 h 2128862"/>
              <a:gd name="connsiteX22051" fmla="*/ 2351884 w 2482948"/>
              <a:gd name="connsiteY22051" fmla="*/ 611606 h 2128862"/>
              <a:gd name="connsiteX22052" fmla="*/ 2295120 w 2482948"/>
              <a:gd name="connsiteY22052" fmla="*/ 609120 h 2128862"/>
              <a:gd name="connsiteX22053" fmla="*/ 798920 w 2482948"/>
              <a:gd name="connsiteY22053" fmla="*/ 609118 h 2128862"/>
              <a:gd name="connsiteX22054" fmla="*/ 802286 w 2482948"/>
              <a:gd name="connsiteY22054" fmla="*/ 610863 h 2128862"/>
              <a:gd name="connsiteX22055" fmla="*/ 802739 w 2482948"/>
              <a:gd name="connsiteY22055" fmla="*/ 611097 h 2128862"/>
              <a:gd name="connsiteX22056" fmla="*/ 803087 w 2482948"/>
              <a:gd name="connsiteY22056" fmla="*/ 611068 h 2128862"/>
              <a:gd name="connsiteX22057" fmla="*/ 804708 w 2482948"/>
              <a:gd name="connsiteY22057" fmla="*/ 611352 h 2128862"/>
              <a:gd name="connsiteX22058" fmla="*/ 809183 w 2482948"/>
              <a:gd name="connsiteY22058" fmla="*/ 612137 h 2128862"/>
              <a:gd name="connsiteX22059" fmla="*/ 807610 w 2482948"/>
              <a:gd name="connsiteY22059" fmla="*/ 611378 h 2128862"/>
              <a:gd name="connsiteX22060" fmla="*/ 806630 w 2482948"/>
              <a:gd name="connsiteY22060" fmla="*/ 610905 h 2128862"/>
              <a:gd name="connsiteX22061" fmla="*/ 804815 w 2482948"/>
              <a:gd name="connsiteY22061" fmla="*/ 610030 h 2128862"/>
              <a:gd name="connsiteX22062" fmla="*/ 1588454 w 2482948"/>
              <a:gd name="connsiteY22062" fmla="*/ 609074 h 2128862"/>
              <a:gd name="connsiteX22063" fmla="*/ 1587098 w 2482948"/>
              <a:gd name="connsiteY22063" fmla="*/ 610165 h 2128862"/>
              <a:gd name="connsiteX22064" fmla="*/ 1594901 w 2482948"/>
              <a:gd name="connsiteY22064" fmla="*/ 613652 h 2128862"/>
              <a:gd name="connsiteX22065" fmla="*/ 1595314 w 2482948"/>
              <a:gd name="connsiteY22065" fmla="*/ 613834 h 2128862"/>
              <a:gd name="connsiteX22066" fmla="*/ 1596440 w 2482948"/>
              <a:gd name="connsiteY22066" fmla="*/ 612653 h 2128862"/>
              <a:gd name="connsiteX22067" fmla="*/ 1759844 w 2482948"/>
              <a:gd name="connsiteY22067" fmla="*/ 608926 h 2128862"/>
              <a:gd name="connsiteX22068" fmla="*/ 1717792 w 2482948"/>
              <a:gd name="connsiteY22068" fmla="*/ 651605 h 2128862"/>
              <a:gd name="connsiteX22069" fmla="*/ 1712014 w 2482948"/>
              <a:gd name="connsiteY22069" fmla="*/ 662357 h 2128862"/>
              <a:gd name="connsiteX22070" fmla="*/ 1717089 w 2482948"/>
              <a:gd name="connsiteY22070" fmla="*/ 655058 h 2128862"/>
              <a:gd name="connsiteX22071" fmla="*/ 1723170 w 2482948"/>
              <a:gd name="connsiteY22071" fmla="*/ 646313 h 2128862"/>
              <a:gd name="connsiteX22072" fmla="*/ 1737015 w 2482948"/>
              <a:gd name="connsiteY22072" fmla="*/ 632590 h 2128862"/>
              <a:gd name="connsiteX22073" fmla="*/ 1756487 w 2482948"/>
              <a:gd name="connsiteY22073" fmla="*/ 613289 h 2128862"/>
              <a:gd name="connsiteX22074" fmla="*/ 1759245 w 2482948"/>
              <a:gd name="connsiteY22074" fmla="*/ 609704 h 2128862"/>
              <a:gd name="connsiteX22075" fmla="*/ 1571446 w 2482948"/>
              <a:gd name="connsiteY22075" fmla="*/ 608301 h 2128862"/>
              <a:gd name="connsiteX22076" fmla="*/ 1569806 w 2482948"/>
              <a:gd name="connsiteY22076" fmla="*/ 609842 h 2128862"/>
              <a:gd name="connsiteX22077" fmla="*/ 1573463 w 2482948"/>
              <a:gd name="connsiteY22077" fmla="*/ 611495 h 2128862"/>
              <a:gd name="connsiteX22078" fmla="*/ 1573668 w 2482948"/>
              <a:gd name="connsiteY22078" fmla="*/ 611588 h 2128862"/>
              <a:gd name="connsiteX22079" fmla="*/ 1573677 w 2482948"/>
              <a:gd name="connsiteY22079" fmla="*/ 611592 h 2128862"/>
              <a:gd name="connsiteX22080" fmla="*/ 1574181 w 2482948"/>
              <a:gd name="connsiteY22080" fmla="*/ 611815 h 2128862"/>
              <a:gd name="connsiteX22081" fmla="*/ 1576675 w 2482948"/>
              <a:gd name="connsiteY22081" fmla="*/ 612919 h 2128862"/>
              <a:gd name="connsiteX22082" fmla="*/ 1577958 w 2482948"/>
              <a:gd name="connsiteY22082" fmla="*/ 611883 h 2128862"/>
              <a:gd name="connsiteX22083" fmla="*/ 1578434 w 2482948"/>
              <a:gd name="connsiteY22083" fmla="*/ 611498 h 2128862"/>
              <a:gd name="connsiteX22084" fmla="*/ 1577655 w 2482948"/>
              <a:gd name="connsiteY22084" fmla="*/ 611150 h 2128862"/>
              <a:gd name="connsiteX22085" fmla="*/ 1572935 w 2482948"/>
              <a:gd name="connsiteY22085" fmla="*/ 608984 h 2128862"/>
              <a:gd name="connsiteX22086" fmla="*/ 1571809 w 2482948"/>
              <a:gd name="connsiteY22086" fmla="*/ 608467 h 2128862"/>
              <a:gd name="connsiteX22087" fmla="*/ 2120320 w 2482948"/>
              <a:gd name="connsiteY22087" fmla="*/ 608042 h 2128862"/>
              <a:gd name="connsiteX22088" fmla="*/ 2118941 w 2482948"/>
              <a:gd name="connsiteY22088" fmla="*/ 608317 h 2128862"/>
              <a:gd name="connsiteX22089" fmla="*/ 2110791 w 2482948"/>
              <a:gd name="connsiteY22089" fmla="*/ 609944 h 2128862"/>
              <a:gd name="connsiteX22090" fmla="*/ 2107989 w 2482948"/>
              <a:gd name="connsiteY22090" fmla="*/ 623813 h 2128862"/>
              <a:gd name="connsiteX22091" fmla="*/ 2118422 w 2482948"/>
              <a:gd name="connsiteY22091" fmla="*/ 621559 h 2128862"/>
              <a:gd name="connsiteX22092" fmla="*/ 653842 w 2482948"/>
              <a:gd name="connsiteY22092" fmla="*/ 607909 h 2128862"/>
              <a:gd name="connsiteX22093" fmla="*/ 652158 w 2482948"/>
              <a:gd name="connsiteY22093" fmla="*/ 608257 h 2128862"/>
              <a:gd name="connsiteX22094" fmla="*/ 649004 w 2482948"/>
              <a:gd name="connsiteY22094" fmla="*/ 611039 h 2128862"/>
              <a:gd name="connsiteX22095" fmla="*/ 651573 w 2482948"/>
              <a:gd name="connsiteY22095" fmla="*/ 610451 h 2128862"/>
              <a:gd name="connsiteX22096" fmla="*/ 876675 w 2482948"/>
              <a:gd name="connsiteY22096" fmla="*/ 607857 h 2128862"/>
              <a:gd name="connsiteX22097" fmla="*/ 875768 w 2482948"/>
              <a:gd name="connsiteY22097" fmla="*/ 609049 h 2128862"/>
              <a:gd name="connsiteX22098" fmla="*/ 878179 w 2482948"/>
              <a:gd name="connsiteY22098" fmla="*/ 609909 h 2128862"/>
              <a:gd name="connsiteX22099" fmla="*/ 878743 w 2482948"/>
              <a:gd name="connsiteY22099" fmla="*/ 609129 h 2128862"/>
              <a:gd name="connsiteX22100" fmla="*/ 879083 w 2482948"/>
              <a:gd name="connsiteY22100" fmla="*/ 608659 h 2128862"/>
              <a:gd name="connsiteX22101" fmla="*/ 1507271 w 2482948"/>
              <a:gd name="connsiteY22101" fmla="*/ 607661 h 2128862"/>
              <a:gd name="connsiteX22102" fmla="*/ 1507001 w 2482948"/>
              <a:gd name="connsiteY22102" fmla="*/ 607884 h 2128862"/>
              <a:gd name="connsiteX22103" fmla="*/ 1506153 w 2482948"/>
              <a:gd name="connsiteY22103" fmla="*/ 608583 h 2128862"/>
              <a:gd name="connsiteX22104" fmla="*/ 1515742 w 2482948"/>
              <a:gd name="connsiteY22104" fmla="*/ 612751 h 2128862"/>
              <a:gd name="connsiteX22105" fmla="*/ 1516818 w 2482948"/>
              <a:gd name="connsiteY22105" fmla="*/ 611858 h 2128862"/>
              <a:gd name="connsiteX22106" fmla="*/ 1509591 w 2482948"/>
              <a:gd name="connsiteY22106" fmla="*/ 608681 h 2128862"/>
              <a:gd name="connsiteX22107" fmla="*/ 1641436 w 2482948"/>
              <a:gd name="connsiteY22107" fmla="*/ 607508 h 2128862"/>
              <a:gd name="connsiteX22108" fmla="*/ 1641272 w 2482948"/>
              <a:gd name="connsiteY22108" fmla="*/ 607684 h 2128862"/>
              <a:gd name="connsiteX22109" fmla="*/ 1640688 w 2482948"/>
              <a:gd name="connsiteY22109" fmla="*/ 608312 h 2128862"/>
              <a:gd name="connsiteX22110" fmla="*/ 1643282 w 2482948"/>
              <a:gd name="connsiteY22110" fmla="*/ 609773 h 2128862"/>
              <a:gd name="connsiteX22111" fmla="*/ 1644360 w 2482948"/>
              <a:gd name="connsiteY22111" fmla="*/ 611671 h 2128862"/>
              <a:gd name="connsiteX22112" fmla="*/ 1644647 w 2482948"/>
              <a:gd name="connsiteY22112" fmla="*/ 611356 h 2128862"/>
              <a:gd name="connsiteX22113" fmla="*/ 1642729 w 2482948"/>
              <a:gd name="connsiteY22113" fmla="*/ 608256 h 2128862"/>
              <a:gd name="connsiteX22114" fmla="*/ 1654777 w 2482948"/>
              <a:gd name="connsiteY22114" fmla="*/ 607480 h 2128862"/>
              <a:gd name="connsiteX22115" fmla="*/ 1654687 w 2482948"/>
              <a:gd name="connsiteY22115" fmla="*/ 607586 h 2128862"/>
              <a:gd name="connsiteX22116" fmla="*/ 1654598 w 2482948"/>
              <a:gd name="connsiteY22116" fmla="*/ 607691 h 2128862"/>
              <a:gd name="connsiteX22117" fmla="*/ 1654391 w 2482948"/>
              <a:gd name="connsiteY22117" fmla="*/ 607934 h 2128862"/>
              <a:gd name="connsiteX22118" fmla="*/ 1654541 w 2482948"/>
              <a:gd name="connsiteY22118" fmla="*/ 608101 h 2128862"/>
              <a:gd name="connsiteX22119" fmla="*/ 1657235 w 2482948"/>
              <a:gd name="connsiteY22119" fmla="*/ 611078 h 2128862"/>
              <a:gd name="connsiteX22120" fmla="*/ 1657221 w 2482948"/>
              <a:gd name="connsiteY22120" fmla="*/ 610817 h 2128862"/>
              <a:gd name="connsiteX22121" fmla="*/ 1655061 w 2482948"/>
              <a:gd name="connsiteY22121" fmla="*/ 607867 h 2128862"/>
              <a:gd name="connsiteX22122" fmla="*/ 1553116 w 2482948"/>
              <a:gd name="connsiteY22122" fmla="*/ 607183 h 2128862"/>
              <a:gd name="connsiteX22123" fmla="*/ 1551936 w 2482948"/>
              <a:gd name="connsiteY22123" fmla="*/ 608385 h 2128862"/>
              <a:gd name="connsiteX22124" fmla="*/ 1560048 w 2482948"/>
              <a:gd name="connsiteY22124" fmla="*/ 611958 h 2128862"/>
              <a:gd name="connsiteX22125" fmla="*/ 1560827 w 2482948"/>
              <a:gd name="connsiteY22125" fmla="*/ 611229 h 2128862"/>
              <a:gd name="connsiteX22126" fmla="*/ 1560869 w 2482948"/>
              <a:gd name="connsiteY22126" fmla="*/ 611182 h 2128862"/>
              <a:gd name="connsiteX22127" fmla="*/ 1561177 w 2482948"/>
              <a:gd name="connsiteY22127" fmla="*/ 610838 h 2128862"/>
              <a:gd name="connsiteX22128" fmla="*/ 2127536 w 2482948"/>
              <a:gd name="connsiteY22128" fmla="*/ 606602 h 2128862"/>
              <a:gd name="connsiteX22129" fmla="*/ 2124780 w 2482948"/>
              <a:gd name="connsiteY22129" fmla="*/ 607152 h 2128862"/>
              <a:gd name="connsiteX22130" fmla="*/ 2122945 w 2482948"/>
              <a:gd name="connsiteY22130" fmla="*/ 620582 h 2128862"/>
              <a:gd name="connsiteX22131" fmla="*/ 2132557 w 2482948"/>
              <a:gd name="connsiteY22131" fmla="*/ 618505 h 2128862"/>
              <a:gd name="connsiteX22132" fmla="*/ 2133256 w 2482948"/>
              <a:gd name="connsiteY22132" fmla="*/ 606602 h 2128862"/>
              <a:gd name="connsiteX22133" fmla="*/ 2146101 w 2482948"/>
              <a:gd name="connsiteY22133" fmla="*/ 606384 h 2128862"/>
              <a:gd name="connsiteX22134" fmla="*/ 2142428 w 2482948"/>
              <a:gd name="connsiteY22134" fmla="*/ 606602 h 2128862"/>
              <a:gd name="connsiteX22135" fmla="*/ 2138626 w 2482948"/>
              <a:gd name="connsiteY22135" fmla="*/ 606602 h 2128862"/>
              <a:gd name="connsiteX22136" fmla="*/ 2137921 w 2482948"/>
              <a:gd name="connsiteY22136" fmla="*/ 617346 h 2128862"/>
              <a:gd name="connsiteX22137" fmla="*/ 2141050 w 2482948"/>
              <a:gd name="connsiteY22137" fmla="*/ 616670 h 2128862"/>
              <a:gd name="connsiteX22138" fmla="*/ 2145048 w 2482948"/>
              <a:gd name="connsiteY22138" fmla="*/ 616670 h 2128862"/>
              <a:gd name="connsiteX22139" fmla="*/ 2147236 w 2482948"/>
              <a:gd name="connsiteY22139" fmla="*/ 616492 h 2128862"/>
              <a:gd name="connsiteX22140" fmla="*/ 2147240 w 2482948"/>
              <a:gd name="connsiteY22140" fmla="*/ 612012 h 2128862"/>
              <a:gd name="connsiteX22141" fmla="*/ 1627068 w 2482948"/>
              <a:gd name="connsiteY22141" fmla="*/ 606334 h 2128862"/>
              <a:gd name="connsiteX22142" fmla="*/ 1625684 w 2482948"/>
              <a:gd name="connsiteY22142" fmla="*/ 607686 h 2128862"/>
              <a:gd name="connsiteX22143" fmla="*/ 1625617 w 2482948"/>
              <a:gd name="connsiteY22143" fmla="*/ 607751 h 2128862"/>
              <a:gd name="connsiteX22144" fmla="*/ 1627976 w 2482948"/>
              <a:gd name="connsiteY22144" fmla="*/ 608808 h 2128862"/>
              <a:gd name="connsiteX22145" fmla="*/ 1630568 w 2482948"/>
              <a:gd name="connsiteY22145" fmla="*/ 610235 h 2128862"/>
              <a:gd name="connsiteX22146" fmla="*/ 1631965 w 2482948"/>
              <a:gd name="connsiteY22146" fmla="*/ 608837 h 2128862"/>
              <a:gd name="connsiteX22147" fmla="*/ 1629493 w 2482948"/>
              <a:gd name="connsiteY22147" fmla="*/ 607428 h 2128862"/>
              <a:gd name="connsiteX22148" fmla="*/ 1533511 w 2482948"/>
              <a:gd name="connsiteY22148" fmla="*/ 606060 h 2128862"/>
              <a:gd name="connsiteX22149" fmla="*/ 1532896 w 2482948"/>
              <a:gd name="connsiteY22149" fmla="*/ 606626 h 2128862"/>
              <a:gd name="connsiteX22150" fmla="*/ 1540838 w 2482948"/>
              <a:gd name="connsiteY22150" fmla="*/ 610129 h 2128862"/>
              <a:gd name="connsiteX22151" fmla="*/ 1541587 w 2482948"/>
              <a:gd name="connsiteY22151" fmla="*/ 609495 h 2128862"/>
              <a:gd name="connsiteX22152" fmla="*/ 1535042 w 2482948"/>
              <a:gd name="connsiteY22152" fmla="*/ 606741 h 2128862"/>
              <a:gd name="connsiteX22153" fmla="*/ 2155674 w 2482948"/>
              <a:gd name="connsiteY22153" fmla="*/ 605816 h 2128862"/>
              <a:gd name="connsiteX22154" fmla="*/ 2150679 w 2482948"/>
              <a:gd name="connsiteY22154" fmla="*/ 606113 h 2128862"/>
              <a:gd name="connsiteX22155" fmla="*/ 2152114 w 2482948"/>
              <a:gd name="connsiteY22155" fmla="*/ 612996 h 2128862"/>
              <a:gd name="connsiteX22156" fmla="*/ 2152086 w 2482948"/>
              <a:gd name="connsiteY22156" fmla="*/ 616099 h 2128862"/>
              <a:gd name="connsiteX22157" fmla="*/ 2155252 w 2482948"/>
              <a:gd name="connsiteY22157" fmla="*/ 615842 h 2128862"/>
              <a:gd name="connsiteX22158" fmla="*/ 2157595 w 2482948"/>
              <a:gd name="connsiteY22158" fmla="*/ 615580 h 2128862"/>
              <a:gd name="connsiteX22159" fmla="*/ 1808053 w 2482948"/>
              <a:gd name="connsiteY22159" fmla="*/ 605805 h 2128862"/>
              <a:gd name="connsiteX22160" fmla="*/ 1805192 w 2482948"/>
              <a:gd name="connsiteY22160" fmla="*/ 607957 h 2128862"/>
              <a:gd name="connsiteX22161" fmla="*/ 1805237 w 2482948"/>
              <a:gd name="connsiteY22161" fmla="*/ 607928 h 2128862"/>
              <a:gd name="connsiteX22162" fmla="*/ 1806393 w 2482948"/>
              <a:gd name="connsiteY22162" fmla="*/ 607183 h 2128862"/>
              <a:gd name="connsiteX22163" fmla="*/ 1807042 w 2482948"/>
              <a:gd name="connsiteY22163" fmla="*/ 606645 h 2128862"/>
              <a:gd name="connsiteX22164" fmla="*/ 1611048 w 2482948"/>
              <a:gd name="connsiteY22164" fmla="*/ 605669 h 2128862"/>
              <a:gd name="connsiteX22165" fmla="*/ 1609762 w 2482948"/>
              <a:gd name="connsiteY22165" fmla="*/ 606814 h 2128862"/>
              <a:gd name="connsiteX22166" fmla="*/ 1615786 w 2482948"/>
              <a:gd name="connsiteY22166" fmla="*/ 609492 h 2128862"/>
              <a:gd name="connsiteX22167" fmla="*/ 1617049 w 2482948"/>
              <a:gd name="connsiteY22167" fmla="*/ 608341 h 2128862"/>
              <a:gd name="connsiteX22168" fmla="*/ 1984538 w 2482948"/>
              <a:gd name="connsiteY22168" fmla="*/ 605115 h 2128862"/>
              <a:gd name="connsiteX22169" fmla="*/ 1975862 w 2482948"/>
              <a:gd name="connsiteY22169" fmla="*/ 608394 h 2128862"/>
              <a:gd name="connsiteX22170" fmla="*/ 1975035 w 2482948"/>
              <a:gd name="connsiteY22170" fmla="*/ 608394 h 2128862"/>
              <a:gd name="connsiteX22171" fmla="*/ 1941176 w 2482948"/>
              <a:gd name="connsiteY22171" fmla="*/ 643244 h 2128862"/>
              <a:gd name="connsiteX22172" fmla="*/ 1899472 w 2482948"/>
              <a:gd name="connsiteY22172" fmla="*/ 707947 h 2128862"/>
              <a:gd name="connsiteX22173" fmla="*/ 1892046 w 2482948"/>
              <a:gd name="connsiteY22173" fmla="*/ 727943 h 2128862"/>
              <a:gd name="connsiteX22174" fmla="*/ 1896510 w 2482948"/>
              <a:gd name="connsiteY22174" fmla="*/ 730096 h 2128862"/>
              <a:gd name="connsiteX22175" fmla="*/ 1896801 w 2482948"/>
              <a:gd name="connsiteY22175" fmla="*/ 730408 h 2128862"/>
              <a:gd name="connsiteX22176" fmla="*/ 1897033 w 2482948"/>
              <a:gd name="connsiteY22176" fmla="*/ 730656 h 2128862"/>
              <a:gd name="connsiteX22177" fmla="*/ 1897405 w 2482948"/>
              <a:gd name="connsiteY22177" fmla="*/ 730838 h 2128862"/>
              <a:gd name="connsiteX22178" fmla="*/ 1897974 w 2482948"/>
              <a:gd name="connsiteY22178" fmla="*/ 731665 h 2128862"/>
              <a:gd name="connsiteX22179" fmla="*/ 1900290 w 2482948"/>
              <a:gd name="connsiteY22179" fmla="*/ 734149 h 2128862"/>
              <a:gd name="connsiteX22180" fmla="*/ 1900672 w 2482948"/>
              <a:gd name="connsiteY22180" fmla="*/ 734559 h 2128862"/>
              <a:gd name="connsiteX22181" fmla="*/ 1911738 w 2482948"/>
              <a:gd name="connsiteY22181" fmla="*/ 718234 h 2128862"/>
              <a:gd name="connsiteX22182" fmla="*/ 1914917 w 2482948"/>
              <a:gd name="connsiteY22182" fmla="*/ 709465 h 2128862"/>
              <a:gd name="connsiteX22183" fmla="*/ 1938564 w 2482948"/>
              <a:gd name="connsiteY22183" fmla="*/ 666473 h 2128862"/>
              <a:gd name="connsiteX22184" fmla="*/ 1954361 w 2482948"/>
              <a:gd name="connsiteY22184" fmla="*/ 642916 h 2128862"/>
              <a:gd name="connsiteX22185" fmla="*/ 1956473 w 2482948"/>
              <a:gd name="connsiteY22185" fmla="*/ 639352 h 2128862"/>
              <a:gd name="connsiteX22186" fmla="*/ 1957353 w 2482948"/>
              <a:gd name="connsiteY22186" fmla="*/ 637867 h 2128862"/>
              <a:gd name="connsiteX22187" fmla="*/ 1958298 w 2482948"/>
              <a:gd name="connsiteY22187" fmla="*/ 636729 h 2128862"/>
              <a:gd name="connsiteX22188" fmla="*/ 1959396 w 2482948"/>
              <a:gd name="connsiteY22188" fmla="*/ 635406 h 2128862"/>
              <a:gd name="connsiteX22189" fmla="*/ 1962733 w 2482948"/>
              <a:gd name="connsiteY22189" fmla="*/ 630429 h 2128862"/>
              <a:gd name="connsiteX22190" fmla="*/ 1976695 w 2482948"/>
              <a:gd name="connsiteY22190" fmla="*/ 614564 h 2128862"/>
              <a:gd name="connsiteX22191" fmla="*/ 2167819 w 2482948"/>
              <a:gd name="connsiteY22191" fmla="*/ 605095 h 2128862"/>
              <a:gd name="connsiteX22192" fmla="*/ 2167263 w 2482948"/>
              <a:gd name="connsiteY22192" fmla="*/ 605128 h 2128862"/>
              <a:gd name="connsiteX22193" fmla="*/ 2166935 w 2482948"/>
              <a:gd name="connsiteY22193" fmla="*/ 605148 h 2128862"/>
              <a:gd name="connsiteX22194" fmla="*/ 2163705 w 2482948"/>
              <a:gd name="connsiteY22194" fmla="*/ 605339 h 2128862"/>
              <a:gd name="connsiteX22195" fmla="*/ 2164317 w 2482948"/>
              <a:gd name="connsiteY22195" fmla="*/ 607316 h 2128862"/>
              <a:gd name="connsiteX22196" fmla="*/ 2164803 w 2482948"/>
              <a:gd name="connsiteY22196" fmla="*/ 613583 h 2128862"/>
              <a:gd name="connsiteX22197" fmla="*/ 2164981 w 2482948"/>
              <a:gd name="connsiteY22197" fmla="*/ 614241 h 2128862"/>
              <a:gd name="connsiteX22198" fmla="*/ 2165116 w 2482948"/>
              <a:gd name="connsiteY22198" fmla="*/ 614739 h 2128862"/>
              <a:gd name="connsiteX22199" fmla="*/ 2166061 w 2482948"/>
              <a:gd name="connsiteY22199" fmla="*/ 614634 h 2128862"/>
              <a:gd name="connsiteX22200" fmla="*/ 2170150 w 2482948"/>
              <a:gd name="connsiteY22200" fmla="*/ 614177 h 2128862"/>
              <a:gd name="connsiteX22201" fmla="*/ 1593700 w 2482948"/>
              <a:gd name="connsiteY22201" fmla="*/ 604852 h 2128862"/>
              <a:gd name="connsiteX22202" fmla="*/ 1592893 w 2482948"/>
              <a:gd name="connsiteY22202" fmla="*/ 605501 h 2128862"/>
              <a:gd name="connsiteX22203" fmla="*/ 1592369 w 2482948"/>
              <a:gd name="connsiteY22203" fmla="*/ 605923 h 2128862"/>
              <a:gd name="connsiteX22204" fmla="*/ 1599071 w 2482948"/>
              <a:gd name="connsiteY22204" fmla="*/ 608931 h 2128862"/>
              <a:gd name="connsiteX22205" fmla="*/ 1599713 w 2482948"/>
              <a:gd name="connsiteY22205" fmla="*/ 609216 h 2128862"/>
              <a:gd name="connsiteX22206" fmla="*/ 1599715 w 2482948"/>
              <a:gd name="connsiteY22206" fmla="*/ 609217 h 2128862"/>
              <a:gd name="connsiteX22207" fmla="*/ 1600802 w 2482948"/>
              <a:gd name="connsiteY22207" fmla="*/ 608076 h 2128862"/>
              <a:gd name="connsiteX22208" fmla="*/ 2179303 w 2482948"/>
              <a:gd name="connsiteY22208" fmla="*/ 604414 h 2128862"/>
              <a:gd name="connsiteX22209" fmla="*/ 2175312 w 2482948"/>
              <a:gd name="connsiteY22209" fmla="*/ 604651 h 2128862"/>
              <a:gd name="connsiteX22210" fmla="*/ 2174165 w 2482948"/>
              <a:gd name="connsiteY22210" fmla="*/ 604719 h 2128862"/>
              <a:gd name="connsiteX22211" fmla="*/ 2174002 w 2482948"/>
              <a:gd name="connsiteY22211" fmla="*/ 604728 h 2128862"/>
              <a:gd name="connsiteX22212" fmla="*/ 2174379 w 2482948"/>
              <a:gd name="connsiteY22212" fmla="*/ 605873 h 2128862"/>
              <a:gd name="connsiteX22213" fmla="*/ 2176869 w 2482948"/>
              <a:gd name="connsiteY22213" fmla="*/ 613426 h 2128862"/>
              <a:gd name="connsiteX22214" fmla="*/ 2177207 w 2482948"/>
              <a:gd name="connsiteY22214" fmla="*/ 613388 h 2128862"/>
              <a:gd name="connsiteX22215" fmla="*/ 2179220 w 2482948"/>
              <a:gd name="connsiteY22215" fmla="*/ 613163 h 2128862"/>
              <a:gd name="connsiteX22216" fmla="*/ 2181937 w 2482948"/>
              <a:gd name="connsiteY22216" fmla="*/ 612859 h 2128862"/>
              <a:gd name="connsiteX22217" fmla="*/ 807183 w 2482948"/>
              <a:gd name="connsiteY22217" fmla="*/ 603878 h 2128862"/>
              <a:gd name="connsiteX22218" fmla="*/ 805126 w 2482948"/>
              <a:gd name="connsiteY22218" fmla="*/ 604112 h 2128862"/>
              <a:gd name="connsiteX22219" fmla="*/ 808057 w 2482948"/>
              <a:gd name="connsiteY22219" fmla="*/ 604619 h 2128862"/>
              <a:gd name="connsiteX22220" fmla="*/ 809358 w 2482948"/>
              <a:gd name="connsiteY22220" fmla="*/ 604844 h 2128862"/>
              <a:gd name="connsiteX22221" fmla="*/ 807946 w 2482948"/>
              <a:gd name="connsiteY22221" fmla="*/ 604217 h 2128862"/>
              <a:gd name="connsiteX22222" fmla="*/ 1759844 w 2482948"/>
              <a:gd name="connsiteY22222" fmla="*/ 603859 h 2128862"/>
              <a:gd name="connsiteX22223" fmla="*/ 1755502 w 2482948"/>
              <a:gd name="connsiteY22223" fmla="*/ 606971 h 2128862"/>
              <a:gd name="connsiteX22224" fmla="*/ 1750225 w 2482948"/>
              <a:gd name="connsiteY22224" fmla="*/ 612467 h 2128862"/>
              <a:gd name="connsiteX22225" fmla="*/ 1729225 w 2482948"/>
              <a:gd name="connsiteY22225" fmla="*/ 634340 h 2128862"/>
              <a:gd name="connsiteX22226" fmla="*/ 1742907 w 2482948"/>
              <a:gd name="connsiteY22226" fmla="*/ 620720 h 2128862"/>
              <a:gd name="connsiteX22227" fmla="*/ 2190949 w 2482948"/>
              <a:gd name="connsiteY22227" fmla="*/ 603722 h 2128862"/>
              <a:gd name="connsiteX22228" fmla="*/ 2190218 w 2482948"/>
              <a:gd name="connsiteY22228" fmla="*/ 603766 h 2128862"/>
              <a:gd name="connsiteX22229" fmla="*/ 2189036 w 2482948"/>
              <a:gd name="connsiteY22229" fmla="*/ 603836 h 2128862"/>
              <a:gd name="connsiteX22230" fmla="*/ 2185936 w 2482948"/>
              <a:gd name="connsiteY22230" fmla="*/ 604020 h 2128862"/>
              <a:gd name="connsiteX22231" fmla="*/ 2189035 w 2482948"/>
              <a:gd name="connsiteY22231" fmla="*/ 612066 h 2128862"/>
              <a:gd name="connsiteX22232" fmla="*/ 2193802 w 2482948"/>
              <a:gd name="connsiteY22232" fmla="*/ 611533 h 2128862"/>
              <a:gd name="connsiteX22233" fmla="*/ 857945 w 2482948"/>
              <a:gd name="connsiteY22233" fmla="*/ 603652 h 2128862"/>
              <a:gd name="connsiteX22234" fmla="*/ 859278 w 2482948"/>
              <a:gd name="connsiteY22234" fmla="*/ 604106 h 2128862"/>
              <a:gd name="connsiteX22235" fmla="*/ 863964 w 2482948"/>
              <a:gd name="connsiteY22235" fmla="*/ 605703 h 2128862"/>
              <a:gd name="connsiteX22236" fmla="*/ 864399 w 2482948"/>
              <a:gd name="connsiteY22236" fmla="*/ 605851 h 2128862"/>
              <a:gd name="connsiteX22237" fmla="*/ 865187 w 2482948"/>
              <a:gd name="connsiteY22237" fmla="*/ 604806 h 2128862"/>
              <a:gd name="connsiteX22238" fmla="*/ 1576432 w 2482948"/>
              <a:gd name="connsiteY22238" fmla="*/ 603615 h 2128862"/>
              <a:gd name="connsiteX22239" fmla="*/ 1575182 w 2482948"/>
              <a:gd name="connsiteY22239" fmla="*/ 604789 h 2128862"/>
              <a:gd name="connsiteX22240" fmla="*/ 1575520 w 2482948"/>
              <a:gd name="connsiteY22240" fmla="*/ 604944 h 2128862"/>
              <a:gd name="connsiteX22241" fmla="*/ 1579602 w 2482948"/>
              <a:gd name="connsiteY22241" fmla="*/ 606816 h 2128862"/>
              <a:gd name="connsiteX22242" fmla="*/ 1581052 w 2482948"/>
              <a:gd name="connsiteY22242" fmla="*/ 607463 h 2128862"/>
              <a:gd name="connsiteX22243" fmla="*/ 1582581 w 2482948"/>
              <a:gd name="connsiteY22243" fmla="*/ 608146 h 2128862"/>
              <a:gd name="connsiteX22244" fmla="*/ 1582781 w 2482948"/>
              <a:gd name="connsiteY22244" fmla="*/ 607984 h 2128862"/>
              <a:gd name="connsiteX22245" fmla="*/ 1582960 w 2482948"/>
              <a:gd name="connsiteY22245" fmla="*/ 607840 h 2128862"/>
              <a:gd name="connsiteX22246" fmla="*/ 1583787 w 2482948"/>
              <a:gd name="connsiteY22246" fmla="*/ 606983 h 2128862"/>
              <a:gd name="connsiteX22247" fmla="*/ 1583457 w 2482948"/>
              <a:gd name="connsiteY22247" fmla="*/ 606835 h 2128862"/>
              <a:gd name="connsiteX22248" fmla="*/ 1582827 w 2482948"/>
              <a:gd name="connsiteY22248" fmla="*/ 606552 h 2128862"/>
              <a:gd name="connsiteX22249" fmla="*/ 1578402 w 2482948"/>
              <a:gd name="connsiteY22249" fmla="*/ 604520 h 2128862"/>
              <a:gd name="connsiteX22250" fmla="*/ 1577415 w 2482948"/>
              <a:gd name="connsiteY22250" fmla="*/ 604067 h 2128862"/>
              <a:gd name="connsiteX22251" fmla="*/ 1512728 w 2482948"/>
              <a:gd name="connsiteY22251" fmla="*/ 603158 h 2128862"/>
              <a:gd name="connsiteX22252" fmla="*/ 1512205 w 2482948"/>
              <a:gd name="connsiteY22252" fmla="*/ 603590 h 2128862"/>
              <a:gd name="connsiteX22253" fmla="*/ 1511457 w 2482948"/>
              <a:gd name="connsiteY22253" fmla="*/ 604207 h 2128862"/>
              <a:gd name="connsiteX22254" fmla="*/ 1516985 w 2482948"/>
              <a:gd name="connsiteY22254" fmla="*/ 606649 h 2128862"/>
              <a:gd name="connsiteX22255" fmla="*/ 1518816 w 2482948"/>
              <a:gd name="connsiteY22255" fmla="*/ 607458 h 2128862"/>
              <a:gd name="connsiteX22256" fmla="*/ 1520971 w 2482948"/>
              <a:gd name="connsiteY22256" fmla="*/ 608410 h 2128862"/>
              <a:gd name="connsiteX22257" fmla="*/ 1522291 w 2482948"/>
              <a:gd name="connsiteY22257" fmla="*/ 607314 h 2128862"/>
              <a:gd name="connsiteX22258" fmla="*/ 2202088 w 2482948"/>
              <a:gd name="connsiteY22258" fmla="*/ 603061 h 2128862"/>
              <a:gd name="connsiteX22259" fmla="*/ 2196369 w 2482948"/>
              <a:gd name="connsiteY22259" fmla="*/ 603401 h 2128862"/>
              <a:gd name="connsiteX22260" fmla="*/ 2199662 w 2482948"/>
              <a:gd name="connsiteY22260" fmla="*/ 610878 h 2128862"/>
              <a:gd name="connsiteX22261" fmla="*/ 2205101 w 2482948"/>
              <a:gd name="connsiteY22261" fmla="*/ 610270 h 2128862"/>
              <a:gd name="connsiteX22262" fmla="*/ 2213091 w 2482948"/>
              <a:gd name="connsiteY22262" fmla="*/ 602408 h 2128862"/>
              <a:gd name="connsiteX22263" fmla="*/ 2207646 w 2482948"/>
              <a:gd name="connsiteY22263" fmla="*/ 602731 h 2128862"/>
              <a:gd name="connsiteX22264" fmla="*/ 2211020 w 2482948"/>
              <a:gd name="connsiteY22264" fmla="*/ 609609 h 2128862"/>
              <a:gd name="connsiteX22265" fmla="*/ 2216187 w 2482948"/>
              <a:gd name="connsiteY22265" fmla="*/ 609031 h 2128862"/>
              <a:gd name="connsiteX22266" fmla="*/ 2268514 w 2482948"/>
              <a:gd name="connsiteY22266" fmla="*/ 602359 h 2128862"/>
              <a:gd name="connsiteX22267" fmla="*/ 2268649 w 2482948"/>
              <a:gd name="connsiteY22267" fmla="*/ 602459 h 2128862"/>
              <a:gd name="connsiteX22268" fmla="*/ 2269244 w 2482948"/>
              <a:gd name="connsiteY22268" fmla="*/ 603122 h 2128862"/>
              <a:gd name="connsiteX22269" fmla="*/ 2271592 w 2482948"/>
              <a:gd name="connsiteY22269" fmla="*/ 605735 h 2128862"/>
              <a:gd name="connsiteX22270" fmla="*/ 2284298 w 2482948"/>
              <a:gd name="connsiteY22270" fmla="*/ 605164 h 2128862"/>
              <a:gd name="connsiteX22271" fmla="*/ 2297895 w 2482948"/>
              <a:gd name="connsiteY22271" fmla="*/ 604552 h 2128862"/>
              <a:gd name="connsiteX22272" fmla="*/ 2314270 w 2482948"/>
              <a:gd name="connsiteY22272" fmla="*/ 605385 h 2128862"/>
              <a:gd name="connsiteX22273" fmla="*/ 2330490 w 2482948"/>
              <a:gd name="connsiteY22273" fmla="*/ 606209 h 2128862"/>
              <a:gd name="connsiteX22274" fmla="*/ 2333514 w 2482948"/>
              <a:gd name="connsiteY22274" fmla="*/ 606363 h 2128862"/>
              <a:gd name="connsiteX22275" fmla="*/ 2315069 w 2482948"/>
              <a:gd name="connsiteY22275" fmla="*/ 604735 h 2128862"/>
              <a:gd name="connsiteX22276" fmla="*/ 2312153 w 2482948"/>
              <a:gd name="connsiteY22276" fmla="*/ 604478 h 2128862"/>
              <a:gd name="connsiteX22277" fmla="*/ 2288777 w 2482948"/>
              <a:gd name="connsiteY22277" fmla="*/ 602415 h 2128862"/>
              <a:gd name="connsiteX22278" fmla="*/ 2256732 w 2482948"/>
              <a:gd name="connsiteY22278" fmla="*/ 602326 h 2128862"/>
              <a:gd name="connsiteX22279" fmla="*/ 2261067 w 2482948"/>
              <a:gd name="connsiteY22279" fmla="*/ 606208 h 2128862"/>
              <a:gd name="connsiteX22280" fmla="*/ 2261466 w 2482948"/>
              <a:gd name="connsiteY22280" fmla="*/ 606190 h 2128862"/>
              <a:gd name="connsiteX22281" fmla="*/ 2262090 w 2482948"/>
              <a:gd name="connsiteY22281" fmla="*/ 606162 h 2128862"/>
              <a:gd name="connsiteX22282" fmla="*/ 2263777 w 2482948"/>
              <a:gd name="connsiteY22282" fmla="*/ 606086 h 2128862"/>
              <a:gd name="connsiteX22283" fmla="*/ 2262702 w 2482948"/>
              <a:gd name="connsiteY22283" fmla="*/ 604985 h 2128862"/>
              <a:gd name="connsiteX22284" fmla="*/ 2260113 w 2482948"/>
              <a:gd name="connsiteY22284" fmla="*/ 602336 h 2128862"/>
              <a:gd name="connsiteX22285" fmla="*/ 2247661 w 2482948"/>
              <a:gd name="connsiteY22285" fmla="*/ 602301 h 2128862"/>
              <a:gd name="connsiteX22286" fmla="*/ 2252198 w 2482948"/>
              <a:gd name="connsiteY22286" fmla="*/ 606606 h 2128862"/>
              <a:gd name="connsiteX22287" fmla="*/ 2252699 w 2482948"/>
              <a:gd name="connsiteY22287" fmla="*/ 606584 h 2128862"/>
              <a:gd name="connsiteX22288" fmla="*/ 2252953 w 2482948"/>
              <a:gd name="connsiteY22288" fmla="*/ 606573 h 2128862"/>
              <a:gd name="connsiteX22289" fmla="*/ 2253320 w 2482948"/>
              <a:gd name="connsiteY22289" fmla="*/ 606556 h 2128862"/>
              <a:gd name="connsiteX22290" fmla="*/ 2253124 w 2482948"/>
              <a:gd name="connsiteY22290" fmla="*/ 606381 h 2128862"/>
              <a:gd name="connsiteX22291" fmla="*/ 2248572 w 2482948"/>
              <a:gd name="connsiteY22291" fmla="*/ 602304 h 2128862"/>
              <a:gd name="connsiteX22292" fmla="*/ 1558157 w 2482948"/>
              <a:gd name="connsiteY22292" fmla="*/ 602297 h 2128862"/>
              <a:gd name="connsiteX22293" fmla="*/ 1556713 w 2482948"/>
              <a:gd name="connsiteY22293" fmla="*/ 603521 h 2128862"/>
              <a:gd name="connsiteX22294" fmla="*/ 1556432 w 2482948"/>
              <a:gd name="connsiteY22294" fmla="*/ 603807 h 2128862"/>
              <a:gd name="connsiteX22295" fmla="*/ 1563859 w 2482948"/>
              <a:gd name="connsiteY22295" fmla="*/ 607154 h 2128862"/>
              <a:gd name="connsiteX22296" fmla="*/ 1564304 w 2482948"/>
              <a:gd name="connsiteY22296" fmla="*/ 607355 h 2128862"/>
              <a:gd name="connsiteX22297" fmla="*/ 1564563 w 2482948"/>
              <a:gd name="connsiteY22297" fmla="*/ 607066 h 2128862"/>
              <a:gd name="connsiteX22298" fmla="*/ 1565775 w 2482948"/>
              <a:gd name="connsiteY22298" fmla="*/ 605716 h 2128862"/>
              <a:gd name="connsiteX22299" fmla="*/ 1559487 w 2482948"/>
              <a:gd name="connsiteY22299" fmla="*/ 602894 h 2128862"/>
              <a:gd name="connsiteX22300" fmla="*/ 2237687 w 2482948"/>
              <a:gd name="connsiteY22300" fmla="*/ 602273 h 2128862"/>
              <a:gd name="connsiteX22301" fmla="*/ 2241347 w 2482948"/>
              <a:gd name="connsiteY22301" fmla="*/ 605856 h 2128862"/>
              <a:gd name="connsiteX22302" fmla="*/ 2242556 w 2482948"/>
              <a:gd name="connsiteY22302" fmla="*/ 607040 h 2128862"/>
              <a:gd name="connsiteX22303" fmla="*/ 2243144 w 2482948"/>
              <a:gd name="connsiteY22303" fmla="*/ 607013 h 2128862"/>
              <a:gd name="connsiteX22304" fmla="*/ 2245107 w 2482948"/>
              <a:gd name="connsiteY22304" fmla="*/ 606925 h 2128862"/>
              <a:gd name="connsiteX22305" fmla="*/ 2240220 w 2482948"/>
              <a:gd name="connsiteY22305" fmla="*/ 602280 h 2128862"/>
              <a:gd name="connsiteX22306" fmla="*/ 2228902 w 2482948"/>
              <a:gd name="connsiteY22306" fmla="*/ 602249 h 2128862"/>
              <a:gd name="connsiteX22307" fmla="*/ 2230161 w 2482948"/>
              <a:gd name="connsiteY22307" fmla="*/ 603543 h 2128862"/>
              <a:gd name="connsiteX22308" fmla="*/ 2232507 w 2482948"/>
              <a:gd name="connsiteY22308" fmla="*/ 607492 h 2128862"/>
              <a:gd name="connsiteX22309" fmla="*/ 2235235 w 2482948"/>
              <a:gd name="connsiteY22309" fmla="*/ 607369 h 2128862"/>
              <a:gd name="connsiteX22310" fmla="*/ 2236702 w 2482948"/>
              <a:gd name="connsiteY22310" fmla="*/ 607303 h 2128862"/>
              <a:gd name="connsiteX22311" fmla="*/ 2231566 w 2482948"/>
              <a:gd name="connsiteY22311" fmla="*/ 602256 h 2128862"/>
              <a:gd name="connsiteX22312" fmla="*/ 2230648 w 2482948"/>
              <a:gd name="connsiteY22312" fmla="*/ 602254 h 2128862"/>
              <a:gd name="connsiteX22313" fmla="*/ 2230192 w 2482948"/>
              <a:gd name="connsiteY22313" fmla="*/ 602253 h 2128862"/>
              <a:gd name="connsiteX22314" fmla="*/ 766323 w 2482948"/>
              <a:gd name="connsiteY22314" fmla="*/ 602231 h 2128862"/>
              <a:gd name="connsiteX22315" fmla="*/ 761546 w 2482948"/>
              <a:gd name="connsiteY22315" fmla="*/ 602862 h 2128862"/>
              <a:gd name="connsiteX22316" fmla="*/ 761719 w 2482948"/>
              <a:gd name="connsiteY22316" fmla="*/ 602991 h 2128862"/>
              <a:gd name="connsiteX22317" fmla="*/ 762355 w 2482948"/>
              <a:gd name="connsiteY22317" fmla="*/ 602915 h 2128862"/>
              <a:gd name="connsiteX22318" fmla="*/ 762378 w 2482948"/>
              <a:gd name="connsiteY22318" fmla="*/ 602912 h 2128862"/>
              <a:gd name="connsiteX22319" fmla="*/ 766629 w 2482948"/>
              <a:gd name="connsiteY22319" fmla="*/ 602406 h 2128862"/>
              <a:gd name="connsiteX22320" fmla="*/ 2216945 w 2482948"/>
              <a:gd name="connsiteY22320" fmla="*/ 602216 h 2128862"/>
              <a:gd name="connsiteX22321" fmla="*/ 2219014 w 2482948"/>
              <a:gd name="connsiteY22321" fmla="*/ 606012 h 2128862"/>
              <a:gd name="connsiteX22322" fmla="*/ 2220403 w 2482948"/>
              <a:gd name="connsiteY22322" fmla="*/ 608560 h 2128862"/>
              <a:gd name="connsiteX22323" fmla="*/ 2227399 w 2482948"/>
              <a:gd name="connsiteY22323" fmla="*/ 607778 h 2128862"/>
              <a:gd name="connsiteX22324" fmla="*/ 2226590 w 2482948"/>
              <a:gd name="connsiteY22324" fmla="*/ 606417 h 2128862"/>
              <a:gd name="connsiteX22325" fmla="*/ 2226054 w 2482948"/>
              <a:gd name="connsiteY22325" fmla="*/ 605514 h 2128862"/>
              <a:gd name="connsiteX22326" fmla="*/ 2222864 w 2482948"/>
              <a:gd name="connsiteY22326" fmla="*/ 602232 h 2128862"/>
              <a:gd name="connsiteX22327" fmla="*/ 901994 w 2482948"/>
              <a:gd name="connsiteY22327" fmla="*/ 602197 h 2128862"/>
              <a:gd name="connsiteX22328" fmla="*/ 901082 w 2482948"/>
              <a:gd name="connsiteY22328" fmla="*/ 603447 h 2128862"/>
              <a:gd name="connsiteX22329" fmla="*/ 901451 w 2482948"/>
              <a:gd name="connsiteY22329" fmla="*/ 603585 h 2128862"/>
              <a:gd name="connsiteX22330" fmla="*/ 901497 w 2482948"/>
              <a:gd name="connsiteY22330" fmla="*/ 603602 h 2128862"/>
              <a:gd name="connsiteX22331" fmla="*/ 901932 w 2482948"/>
              <a:gd name="connsiteY22331" fmla="*/ 603027 h 2128862"/>
              <a:gd name="connsiteX22332" fmla="*/ 902191 w 2482948"/>
              <a:gd name="connsiteY22332" fmla="*/ 602687 h 2128862"/>
              <a:gd name="connsiteX22333" fmla="*/ 902413 w 2482948"/>
              <a:gd name="connsiteY22333" fmla="*/ 602394 h 2128862"/>
              <a:gd name="connsiteX22334" fmla="*/ 2052703 w 2482948"/>
              <a:gd name="connsiteY22334" fmla="*/ 602021 h 2128862"/>
              <a:gd name="connsiteX22335" fmla="*/ 2052627 w 2482948"/>
              <a:gd name="connsiteY22335" fmla="*/ 602033 h 2128862"/>
              <a:gd name="connsiteX22336" fmla="*/ 2052511 w 2482948"/>
              <a:gd name="connsiteY22336" fmla="*/ 602052 h 2128862"/>
              <a:gd name="connsiteX22337" fmla="*/ 2052159 w 2482948"/>
              <a:gd name="connsiteY22337" fmla="*/ 602109 h 2128862"/>
              <a:gd name="connsiteX22338" fmla="*/ 2048189 w 2482948"/>
              <a:gd name="connsiteY22338" fmla="*/ 603653 h 2128862"/>
              <a:gd name="connsiteX22339" fmla="*/ 2046609 w 2482948"/>
              <a:gd name="connsiteY22339" fmla="*/ 604267 h 2128862"/>
              <a:gd name="connsiteX22340" fmla="*/ 2044664 w 2482948"/>
              <a:gd name="connsiteY22340" fmla="*/ 605024 h 2128862"/>
              <a:gd name="connsiteX22341" fmla="*/ 2030346 w 2482948"/>
              <a:gd name="connsiteY22341" fmla="*/ 630513 h 2128862"/>
              <a:gd name="connsiteX22342" fmla="*/ 2034170 w 2482948"/>
              <a:gd name="connsiteY22342" fmla="*/ 628925 h 2128862"/>
              <a:gd name="connsiteX22343" fmla="*/ 2041324 w 2482948"/>
              <a:gd name="connsiteY22343" fmla="*/ 625954 h 2128862"/>
              <a:gd name="connsiteX22344" fmla="*/ 2042611 w 2482948"/>
              <a:gd name="connsiteY22344" fmla="*/ 623247 h 2128862"/>
              <a:gd name="connsiteX22345" fmla="*/ 2046523 w 2482948"/>
              <a:gd name="connsiteY22345" fmla="*/ 615018 h 2128862"/>
              <a:gd name="connsiteX22346" fmla="*/ 1631610 w 2482948"/>
              <a:gd name="connsiteY22346" fmla="*/ 601902 h 2128862"/>
              <a:gd name="connsiteX22347" fmla="*/ 1630728 w 2482948"/>
              <a:gd name="connsiteY22347" fmla="*/ 602763 h 2128862"/>
              <a:gd name="connsiteX22348" fmla="*/ 1631287 w 2482948"/>
              <a:gd name="connsiteY22348" fmla="*/ 603016 h 2128862"/>
              <a:gd name="connsiteX22349" fmla="*/ 1635442 w 2482948"/>
              <a:gd name="connsiteY22349" fmla="*/ 605357 h 2128862"/>
              <a:gd name="connsiteX22350" fmla="*/ 1636277 w 2482948"/>
              <a:gd name="connsiteY22350" fmla="*/ 604521 h 2128862"/>
              <a:gd name="connsiteX22351" fmla="*/ 1632250 w 2482948"/>
              <a:gd name="connsiteY22351" fmla="*/ 602189 h 2128862"/>
              <a:gd name="connsiteX22352" fmla="*/ 684440 w 2482948"/>
              <a:gd name="connsiteY22352" fmla="*/ 601586 h 2128862"/>
              <a:gd name="connsiteX22353" fmla="*/ 663327 w 2482948"/>
              <a:gd name="connsiteY22353" fmla="*/ 605949 h 2128862"/>
              <a:gd name="connsiteX22354" fmla="*/ 661778 w 2482948"/>
              <a:gd name="connsiteY22354" fmla="*/ 606269 h 2128862"/>
              <a:gd name="connsiteX22355" fmla="*/ 661606 w 2482948"/>
              <a:gd name="connsiteY22355" fmla="*/ 606304 h 2128862"/>
              <a:gd name="connsiteX22356" fmla="*/ 659538 w 2482948"/>
              <a:gd name="connsiteY22356" fmla="*/ 608626 h 2128862"/>
              <a:gd name="connsiteX22357" fmla="*/ 663088 w 2482948"/>
              <a:gd name="connsiteY22357" fmla="*/ 607813 h 2128862"/>
              <a:gd name="connsiteX22358" fmla="*/ 673730 w 2482948"/>
              <a:gd name="connsiteY22358" fmla="*/ 605376 h 2128862"/>
              <a:gd name="connsiteX22359" fmla="*/ 673821 w 2482948"/>
              <a:gd name="connsiteY22359" fmla="*/ 605385 h 2128862"/>
              <a:gd name="connsiteX22360" fmla="*/ 676170 w 2482948"/>
              <a:gd name="connsiteY22360" fmla="*/ 605634 h 2128862"/>
              <a:gd name="connsiteX22361" fmla="*/ 680463 w 2482948"/>
              <a:gd name="connsiteY22361" fmla="*/ 606089 h 2128862"/>
              <a:gd name="connsiteX22362" fmla="*/ 1459613 w 2482948"/>
              <a:gd name="connsiteY22362" fmla="*/ 601574 h 2128862"/>
              <a:gd name="connsiteX22363" fmla="*/ 1417783 w 2482948"/>
              <a:gd name="connsiteY22363" fmla="*/ 662115 h 2128862"/>
              <a:gd name="connsiteX22364" fmla="*/ 1394674 w 2482948"/>
              <a:gd name="connsiteY22364" fmla="*/ 738145 h 2128862"/>
              <a:gd name="connsiteX22365" fmla="*/ 1394260 w 2482948"/>
              <a:gd name="connsiteY22365" fmla="*/ 740075 h 2128862"/>
              <a:gd name="connsiteX22366" fmla="*/ 1096066 w 2482948"/>
              <a:gd name="connsiteY22366" fmla="*/ 734725 h 2128862"/>
              <a:gd name="connsiteX22367" fmla="*/ 1097218 w 2482948"/>
              <a:gd name="connsiteY22367" fmla="*/ 742040 h 2128862"/>
              <a:gd name="connsiteX22368" fmla="*/ 1097274 w 2482948"/>
              <a:gd name="connsiteY22368" fmla="*/ 747621 h 2128862"/>
              <a:gd name="connsiteX22369" fmla="*/ 1397707 w 2482948"/>
              <a:gd name="connsiteY22369" fmla="*/ 765170 h 2128862"/>
              <a:gd name="connsiteX22370" fmla="*/ 1429276 w 2482948"/>
              <a:gd name="connsiteY22370" fmla="*/ 668687 h 2128862"/>
              <a:gd name="connsiteX22371" fmla="*/ 1452559 w 2482948"/>
              <a:gd name="connsiteY22371" fmla="*/ 637595 h 2128862"/>
              <a:gd name="connsiteX22372" fmla="*/ 1471247 w 2482948"/>
              <a:gd name="connsiteY22372" fmla="*/ 612640 h 2128862"/>
              <a:gd name="connsiteX22373" fmla="*/ 1470133 w 2482948"/>
              <a:gd name="connsiteY22373" fmla="*/ 611552 h 2128862"/>
              <a:gd name="connsiteX22374" fmla="*/ 1012787 w 2482948"/>
              <a:gd name="connsiteY22374" fmla="*/ 601538 h 2128862"/>
              <a:gd name="connsiteX22375" fmla="*/ 1004866 w 2482948"/>
              <a:gd name="connsiteY22375" fmla="*/ 611248 h 2128862"/>
              <a:gd name="connsiteX22376" fmla="*/ 1005020 w 2482948"/>
              <a:gd name="connsiteY22376" fmla="*/ 611400 h 2128862"/>
              <a:gd name="connsiteX22377" fmla="*/ 1005185 w 2482948"/>
              <a:gd name="connsiteY22377" fmla="*/ 611563 h 2128862"/>
              <a:gd name="connsiteX22378" fmla="*/ 1013148 w 2482948"/>
              <a:gd name="connsiteY22378" fmla="*/ 601905 h 2128862"/>
              <a:gd name="connsiteX22379" fmla="*/ 1012942 w 2482948"/>
              <a:gd name="connsiteY22379" fmla="*/ 601696 h 2128862"/>
              <a:gd name="connsiteX22380" fmla="*/ 1615936 w 2482948"/>
              <a:gd name="connsiteY22380" fmla="*/ 601314 h 2128862"/>
              <a:gd name="connsiteX22381" fmla="*/ 1615663 w 2482948"/>
              <a:gd name="connsiteY22381" fmla="*/ 601557 h 2128862"/>
              <a:gd name="connsiteX22382" fmla="*/ 1614368 w 2482948"/>
              <a:gd name="connsiteY22382" fmla="*/ 602710 h 2128862"/>
              <a:gd name="connsiteX22383" fmla="*/ 1620307 w 2482948"/>
              <a:gd name="connsiteY22383" fmla="*/ 605372 h 2128862"/>
              <a:gd name="connsiteX22384" fmla="*/ 1621839 w 2482948"/>
              <a:gd name="connsiteY22384" fmla="*/ 603976 h 2128862"/>
              <a:gd name="connsiteX22385" fmla="*/ 1616011 w 2482948"/>
              <a:gd name="connsiteY22385" fmla="*/ 601348 h 2128862"/>
              <a:gd name="connsiteX22386" fmla="*/ 773854 w 2482948"/>
              <a:gd name="connsiteY22386" fmla="*/ 601237 h 2128862"/>
              <a:gd name="connsiteX22387" fmla="*/ 772786 w 2482948"/>
              <a:gd name="connsiteY22387" fmla="*/ 601378 h 2128862"/>
              <a:gd name="connsiteX22388" fmla="*/ 772991 w 2482948"/>
              <a:gd name="connsiteY22388" fmla="*/ 601496 h 2128862"/>
              <a:gd name="connsiteX22389" fmla="*/ 773195 w 2482948"/>
              <a:gd name="connsiteY22389" fmla="*/ 601614 h 2128862"/>
              <a:gd name="connsiteX22390" fmla="*/ 773211 w 2482948"/>
              <a:gd name="connsiteY22390" fmla="*/ 601623 h 2128862"/>
              <a:gd name="connsiteX22391" fmla="*/ 774338 w 2482948"/>
              <a:gd name="connsiteY22391" fmla="*/ 601489 h 2128862"/>
              <a:gd name="connsiteX22392" fmla="*/ 1776596 w 2482948"/>
              <a:gd name="connsiteY22392" fmla="*/ 601139 h 2128862"/>
              <a:gd name="connsiteX22393" fmla="*/ 1773613 w 2482948"/>
              <a:gd name="connsiteY22393" fmla="*/ 603199 h 2128862"/>
              <a:gd name="connsiteX22394" fmla="*/ 1773340 w 2482948"/>
              <a:gd name="connsiteY22394" fmla="*/ 603387 h 2128862"/>
              <a:gd name="connsiteX22395" fmla="*/ 1773158 w 2482948"/>
              <a:gd name="connsiteY22395" fmla="*/ 603513 h 2128862"/>
              <a:gd name="connsiteX22396" fmla="*/ 1772229 w 2482948"/>
              <a:gd name="connsiteY22396" fmla="*/ 604433 h 2128862"/>
              <a:gd name="connsiteX22397" fmla="*/ 1760150 w 2482948"/>
              <a:gd name="connsiteY22397" fmla="*/ 616390 h 2128862"/>
              <a:gd name="connsiteX22398" fmla="*/ 1539160 w 2482948"/>
              <a:gd name="connsiteY22398" fmla="*/ 600867 h 2128862"/>
              <a:gd name="connsiteX22399" fmla="*/ 1538000 w 2482948"/>
              <a:gd name="connsiteY22399" fmla="*/ 601933 h 2128862"/>
              <a:gd name="connsiteX22400" fmla="*/ 1537770 w 2482948"/>
              <a:gd name="connsiteY22400" fmla="*/ 602145 h 2128862"/>
              <a:gd name="connsiteX22401" fmla="*/ 1545992 w 2482948"/>
              <a:gd name="connsiteY22401" fmla="*/ 605767 h 2128862"/>
              <a:gd name="connsiteX22402" fmla="*/ 1547387 w 2482948"/>
              <a:gd name="connsiteY22402" fmla="*/ 604586 h 2128862"/>
              <a:gd name="connsiteX22403" fmla="*/ 1540280 w 2482948"/>
              <a:gd name="connsiteY22403" fmla="*/ 601363 h 2128862"/>
              <a:gd name="connsiteX22404" fmla="*/ 1599313 w 2482948"/>
              <a:gd name="connsiteY22404" fmla="*/ 600335 h 2128862"/>
              <a:gd name="connsiteX22405" fmla="*/ 1597877 w 2482948"/>
              <a:gd name="connsiteY22405" fmla="*/ 601490 h 2128862"/>
              <a:gd name="connsiteX22406" fmla="*/ 1603433 w 2482948"/>
              <a:gd name="connsiteY22406" fmla="*/ 604000 h 2128862"/>
              <a:gd name="connsiteX22407" fmla="*/ 1603841 w 2482948"/>
              <a:gd name="connsiteY22407" fmla="*/ 604182 h 2128862"/>
              <a:gd name="connsiteX22408" fmla="*/ 1604313 w 2482948"/>
              <a:gd name="connsiteY22408" fmla="*/ 604392 h 2128862"/>
              <a:gd name="connsiteX22409" fmla="*/ 1605044 w 2482948"/>
              <a:gd name="connsiteY22409" fmla="*/ 603624 h 2128862"/>
              <a:gd name="connsiteX22410" fmla="*/ 1605542 w 2482948"/>
              <a:gd name="connsiteY22410" fmla="*/ 603215 h 2128862"/>
              <a:gd name="connsiteX22411" fmla="*/ 2066150 w 2482948"/>
              <a:gd name="connsiteY22411" fmla="*/ 599845 h 2128862"/>
              <a:gd name="connsiteX22412" fmla="*/ 2064482 w 2482948"/>
              <a:gd name="connsiteY22412" fmla="*/ 600115 h 2128862"/>
              <a:gd name="connsiteX22413" fmla="*/ 2058825 w 2482948"/>
              <a:gd name="connsiteY22413" fmla="*/ 601030 h 2128862"/>
              <a:gd name="connsiteX22414" fmla="*/ 2048416 w 2482948"/>
              <a:gd name="connsiteY22414" fmla="*/ 623007 h 2128862"/>
              <a:gd name="connsiteX22415" fmla="*/ 2057860 w 2482948"/>
              <a:gd name="connsiteY22415" fmla="*/ 619085 h 2128862"/>
              <a:gd name="connsiteX22416" fmla="*/ 2060536 w 2482948"/>
              <a:gd name="connsiteY22416" fmla="*/ 612874 h 2128862"/>
              <a:gd name="connsiteX22417" fmla="*/ 693524 w 2482948"/>
              <a:gd name="connsiteY22417" fmla="*/ 599708 h 2128862"/>
              <a:gd name="connsiteX22418" fmla="*/ 691300 w 2482948"/>
              <a:gd name="connsiteY22418" fmla="*/ 600168 h 2128862"/>
              <a:gd name="connsiteX22419" fmla="*/ 685626 w 2482948"/>
              <a:gd name="connsiteY22419" fmla="*/ 606636 h 2128862"/>
              <a:gd name="connsiteX22420" fmla="*/ 695969 w 2482948"/>
              <a:gd name="connsiteY22420" fmla="*/ 607732 h 2128862"/>
              <a:gd name="connsiteX22421" fmla="*/ 696068 w 2482948"/>
              <a:gd name="connsiteY22421" fmla="*/ 606172 h 2128862"/>
              <a:gd name="connsiteX22422" fmla="*/ 696229 w 2482948"/>
              <a:gd name="connsiteY22422" fmla="*/ 603603 h 2128862"/>
              <a:gd name="connsiteX22423" fmla="*/ 696447 w 2482948"/>
              <a:gd name="connsiteY22423" fmla="*/ 600145 h 2128862"/>
              <a:gd name="connsiteX22424" fmla="*/ 1488784 w 2482948"/>
              <a:gd name="connsiteY22424" fmla="*/ 599557 h 2128862"/>
              <a:gd name="connsiteX22425" fmla="*/ 1487514 w 2482948"/>
              <a:gd name="connsiteY22425" fmla="*/ 600482 h 2128862"/>
              <a:gd name="connsiteX22426" fmla="*/ 1499477 w 2482948"/>
              <a:gd name="connsiteY22426" fmla="*/ 605682 h 2128862"/>
              <a:gd name="connsiteX22427" fmla="*/ 1500358 w 2482948"/>
              <a:gd name="connsiteY22427" fmla="*/ 604622 h 2128862"/>
              <a:gd name="connsiteX22428" fmla="*/ 1496709 w 2482948"/>
              <a:gd name="connsiteY22428" fmla="*/ 603018 h 2128862"/>
              <a:gd name="connsiteX22429" fmla="*/ 661311 w 2482948"/>
              <a:gd name="connsiteY22429" fmla="*/ 599539 h 2128862"/>
              <a:gd name="connsiteX22430" fmla="*/ 658501 w 2482948"/>
              <a:gd name="connsiteY22430" fmla="*/ 600122 h 2128862"/>
              <a:gd name="connsiteX22431" fmla="*/ 655562 w 2482948"/>
              <a:gd name="connsiteY22431" fmla="*/ 602667 h 2128862"/>
              <a:gd name="connsiteX22432" fmla="*/ 656895 w 2482948"/>
              <a:gd name="connsiteY22432" fmla="*/ 602338 h 2128862"/>
              <a:gd name="connsiteX22433" fmla="*/ 659355 w 2482948"/>
              <a:gd name="connsiteY22433" fmla="*/ 601730 h 2128862"/>
              <a:gd name="connsiteX22434" fmla="*/ 661105 w 2482948"/>
              <a:gd name="connsiteY22434" fmla="*/ 599769 h 2128862"/>
              <a:gd name="connsiteX22435" fmla="*/ 1648910 w 2482948"/>
              <a:gd name="connsiteY22435" fmla="*/ 599468 h 2128862"/>
              <a:gd name="connsiteX22436" fmla="*/ 1647808 w 2482948"/>
              <a:gd name="connsiteY22436" fmla="*/ 600653 h 2128862"/>
              <a:gd name="connsiteX22437" fmla="*/ 1651084 w 2482948"/>
              <a:gd name="connsiteY22437" fmla="*/ 604277 h 2128862"/>
              <a:gd name="connsiteX22438" fmla="*/ 1651831 w 2482948"/>
              <a:gd name="connsiteY22438" fmla="*/ 603456 h 2128862"/>
              <a:gd name="connsiteX22439" fmla="*/ 1651218 w 2482948"/>
              <a:gd name="connsiteY22439" fmla="*/ 602619 h 2128862"/>
              <a:gd name="connsiteX22440" fmla="*/ 1581660 w 2482948"/>
              <a:gd name="connsiteY22440" fmla="*/ 599386 h 2128862"/>
              <a:gd name="connsiteX22441" fmla="*/ 1580204 w 2482948"/>
              <a:gd name="connsiteY22441" fmla="*/ 600427 h 2128862"/>
              <a:gd name="connsiteX22442" fmla="*/ 1583064 w 2482948"/>
              <a:gd name="connsiteY22442" fmla="*/ 601736 h 2128862"/>
              <a:gd name="connsiteX22443" fmla="*/ 1584242 w 2482948"/>
              <a:gd name="connsiteY22443" fmla="*/ 602275 h 2128862"/>
              <a:gd name="connsiteX22444" fmla="*/ 1585958 w 2482948"/>
              <a:gd name="connsiteY22444" fmla="*/ 603045 h 2128862"/>
              <a:gd name="connsiteX22445" fmla="*/ 1587092 w 2482948"/>
              <a:gd name="connsiteY22445" fmla="*/ 603554 h 2128862"/>
              <a:gd name="connsiteX22446" fmla="*/ 1588234 w 2482948"/>
              <a:gd name="connsiteY22446" fmla="*/ 602370 h 2128862"/>
              <a:gd name="connsiteX22447" fmla="*/ 1587595 w 2482948"/>
              <a:gd name="connsiteY22447" fmla="*/ 602080 h 2128862"/>
              <a:gd name="connsiteX22448" fmla="*/ 1584720 w 2482948"/>
              <a:gd name="connsiteY22448" fmla="*/ 600775 h 2128862"/>
              <a:gd name="connsiteX22449" fmla="*/ 829901 w 2482948"/>
              <a:gd name="connsiteY22449" fmla="*/ 599182 h 2128862"/>
              <a:gd name="connsiteX22450" fmla="*/ 829444 w 2482948"/>
              <a:gd name="connsiteY22450" fmla="*/ 599738 h 2128862"/>
              <a:gd name="connsiteX22451" fmla="*/ 828603 w 2482948"/>
              <a:gd name="connsiteY22451" fmla="*/ 600760 h 2128862"/>
              <a:gd name="connsiteX22452" fmla="*/ 828709 w 2482948"/>
              <a:gd name="connsiteY22452" fmla="*/ 600804 h 2128862"/>
              <a:gd name="connsiteX22453" fmla="*/ 829923 w 2482948"/>
              <a:gd name="connsiteY22453" fmla="*/ 601307 h 2128862"/>
              <a:gd name="connsiteX22454" fmla="*/ 833409 w 2482948"/>
              <a:gd name="connsiteY22454" fmla="*/ 601880 h 2128862"/>
              <a:gd name="connsiteX22455" fmla="*/ 840875 w 2482948"/>
              <a:gd name="connsiteY22455" fmla="*/ 603107 h 2128862"/>
              <a:gd name="connsiteX22456" fmla="*/ 841118 w 2482948"/>
              <a:gd name="connsiteY22456" fmla="*/ 602801 h 2128862"/>
              <a:gd name="connsiteX22457" fmla="*/ 839733 w 2482948"/>
              <a:gd name="connsiteY22457" fmla="*/ 602261 h 2128862"/>
              <a:gd name="connsiteX22458" fmla="*/ 833165 w 2482948"/>
              <a:gd name="connsiteY22458" fmla="*/ 599702 h 2128862"/>
              <a:gd name="connsiteX22459" fmla="*/ 831621 w 2482948"/>
              <a:gd name="connsiteY22459" fmla="*/ 599456 h 2128862"/>
              <a:gd name="connsiteX22460" fmla="*/ 830069 w 2482948"/>
              <a:gd name="connsiteY22460" fmla="*/ 599209 h 2128862"/>
              <a:gd name="connsiteX22461" fmla="*/ 1517725 w 2482948"/>
              <a:gd name="connsiteY22461" fmla="*/ 599035 h 2128862"/>
              <a:gd name="connsiteX22462" fmla="*/ 1517099 w 2482948"/>
              <a:gd name="connsiteY22462" fmla="*/ 599552 h 2128862"/>
              <a:gd name="connsiteX22463" fmla="*/ 1523314 w 2482948"/>
              <a:gd name="connsiteY22463" fmla="*/ 602339 h 2128862"/>
              <a:gd name="connsiteX22464" fmla="*/ 1526541 w 2482948"/>
              <a:gd name="connsiteY22464" fmla="*/ 603785 h 2128862"/>
              <a:gd name="connsiteX22465" fmla="*/ 1527189 w 2482948"/>
              <a:gd name="connsiteY22465" fmla="*/ 603247 h 2128862"/>
              <a:gd name="connsiteX22466" fmla="*/ 1525836 w 2482948"/>
              <a:gd name="connsiteY22466" fmla="*/ 602645 h 2128862"/>
              <a:gd name="connsiteX22467" fmla="*/ 1522022 w 2482948"/>
              <a:gd name="connsiteY22467" fmla="*/ 600947 h 2128862"/>
              <a:gd name="connsiteX22468" fmla="*/ 1784703 w 2482948"/>
              <a:gd name="connsiteY22468" fmla="*/ 598743 h 2128862"/>
              <a:gd name="connsiteX22469" fmla="*/ 1780712 w 2482948"/>
              <a:gd name="connsiteY22469" fmla="*/ 601434 h 2128862"/>
              <a:gd name="connsiteX22470" fmla="*/ 1760524 w 2482948"/>
              <a:gd name="connsiteY22470" fmla="*/ 620896 h 2128862"/>
              <a:gd name="connsiteX22471" fmla="*/ 1746420 w 2482948"/>
              <a:gd name="connsiteY22471" fmla="*/ 634494 h 2128862"/>
              <a:gd name="connsiteX22472" fmla="*/ 1746390 w 2482948"/>
              <a:gd name="connsiteY22472" fmla="*/ 634548 h 2128862"/>
              <a:gd name="connsiteX22473" fmla="*/ 1746171 w 2482948"/>
              <a:gd name="connsiteY22473" fmla="*/ 634936 h 2128862"/>
              <a:gd name="connsiteX22474" fmla="*/ 1768289 w 2482948"/>
              <a:gd name="connsiteY22474" fmla="*/ 614160 h 2128862"/>
              <a:gd name="connsiteX22475" fmla="*/ 1792159 w 2482948"/>
              <a:gd name="connsiteY22475" fmla="*/ 598555 h 2128862"/>
              <a:gd name="connsiteX22476" fmla="*/ 1791143 w 2482948"/>
              <a:gd name="connsiteY22476" fmla="*/ 599227 h 2128862"/>
              <a:gd name="connsiteX22477" fmla="*/ 1789684 w 2482948"/>
              <a:gd name="connsiteY22477" fmla="*/ 600193 h 2128862"/>
              <a:gd name="connsiteX22478" fmla="*/ 1781997 w 2482948"/>
              <a:gd name="connsiteY22478" fmla="*/ 607401 h 2128862"/>
              <a:gd name="connsiteX22479" fmla="*/ 1787591 w 2482948"/>
              <a:gd name="connsiteY22479" fmla="*/ 602531 h 2128862"/>
              <a:gd name="connsiteX22480" fmla="*/ 821601 w 2482948"/>
              <a:gd name="connsiteY22480" fmla="*/ 597859 h 2128862"/>
              <a:gd name="connsiteX22481" fmla="*/ 823562 w 2482948"/>
              <a:gd name="connsiteY22481" fmla="*/ 598671 h 2128862"/>
              <a:gd name="connsiteX22482" fmla="*/ 824044 w 2482948"/>
              <a:gd name="connsiteY22482" fmla="*/ 598871 h 2128862"/>
              <a:gd name="connsiteX22483" fmla="*/ 824492 w 2482948"/>
              <a:gd name="connsiteY22483" fmla="*/ 598319 h 2128862"/>
              <a:gd name="connsiteX22484" fmla="*/ 821744 w 2482948"/>
              <a:gd name="connsiteY22484" fmla="*/ 597881 h 2128862"/>
              <a:gd name="connsiteX22485" fmla="*/ 1563555 w 2482948"/>
              <a:gd name="connsiteY22485" fmla="*/ 597720 h 2128862"/>
              <a:gd name="connsiteX22486" fmla="*/ 1562189 w 2482948"/>
              <a:gd name="connsiteY22486" fmla="*/ 598878 h 2128862"/>
              <a:gd name="connsiteX22487" fmla="*/ 1569105 w 2482948"/>
              <a:gd name="connsiteY22487" fmla="*/ 602006 h 2128862"/>
              <a:gd name="connsiteX22488" fmla="*/ 1569174 w 2482948"/>
              <a:gd name="connsiteY22488" fmla="*/ 601930 h 2128862"/>
              <a:gd name="connsiteX22489" fmla="*/ 1569273 w 2482948"/>
              <a:gd name="connsiteY22489" fmla="*/ 601819 h 2128862"/>
              <a:gd name="connsiteX22490" fmla="*/ 1570537 w 2482948"/>
              <a:gd name="connsiteY22490" fmla="*/ 600911 h 2128862"/>
              <a:gd name="connsiteX22491" fmla="*/ 2080834 w 2482948"/>
              <a:gd name="connsiteY22491" fmla="*/ 597469 h 2128862"/>
              <a:gd name="connsiteX22492" fmla="*/ 2070916 w 2482948"/>
              <a:gd name="connsiteY22492" fmla="*/ 599074 h 2128862"/>
              <a:gd name="connsiteX22493" fmla="*/ 2069631 w 2482948"/>
              <a:gd name="connsiteY22493" fmla="*/ 602045 h 2128862"/>
              <a:gd name="connsiteX22494" fmla="*/ 2063226 w 2482948"/>
              <a:gd name="connsiteY22494" fmla="*/ 616856 h 2128862"/>
              <a:gd name="connsiteX22495" fmla="*/ 2065560 w 2482948"/>
              <a:gd name="connsiteY22495" fmla="*/ 615886 h 2128862"/>
              <a:gd name="connsiteX22496" fmla="*/ 2070991 w 2482948"/>
              <a:gd name="connsiteY22496" fmla="*/ 614800 h 2128862"/>
              <a:gd name="connsiteX22497" fmla="*/ 2071421 w 2482948"/>
              <a:gd name="connsiteY22497" fmla="*/ 614714 h 2128862"/>
              <a:gd name="connsiteX22498" fmla="*/ 2075175 w 2482948"/>
              <a:gd name="connsiteY22498" fmla="*/ 613963 h 2128862"/>
              <a:gd name="connsiteX22499" fmla="*/ 1636399 w 2482948"/>
              <a:gd name="connsiteY22499" fmla="*/ 597229 h 2128862"/>
              <a:gd name="connsiteX22500" fmla="*/ 1635254 w 2482948"/>
              <a:gd name="connsiteY22500" fmla="*/ 598346 h 2128862"/>
              <a:gd name="connsiteX22501" fmla="*/ 1639798 w 2482948"/>
              <a:gd name="connsiteY22501" fmla="*/ 600996 h 2128862"/>
              <a:gd name="connsiteX22502" fmla="*/ 1640024 w 2482948"/>
              <a:gd name="connsiteY22502" fmla="*/ 600771 h 2128862"/>
              <a:gd name="connsiteX22503" fmla="*/ 1620741 w 2482948"/>
              <a:gd name="connsiteY22503" fmla="*/ 597033 h 2128862"/>
              <a:gd name="connsiteX22504" fmla="*/ 1620503 w 2482948"/>
              <a:gd name="connsiteY22504" fmla="*/ 597245 h 2128862"/>
              <a:gd name="connsiteX22505" fmla="*/ 1619847 w 2482948"/>
              <a:gd name="connsiteY22505" fmla="*/ 597830 h 2128862"/>
              <a:gd name="connsiteX22506" fmla="*/ 1625681 w 2482948"/>
              <a:gd name="connsiteY22506" fmla="*/ 600474 h 2128862"/>
              <a:gd name="connsiteX22507" fmla="*/ 1626585 w 2482948"/>
              <a:gd name="connsiteY22507" fmla="*/ 599651 h 2128862"/>
              <a:gd name="connsiteX22508" fmla="*/ 1623946 w 2482948"/>
              <a:gd name="connsiteY22508" fmla="*/ 598469 h 2128862"/>
              <a:gd name="connsiteX22509" fmla="*/ 1623376 w 2482948"/>
              <a:gd name="connsiteY22509" fmla="*/ 598213 h 2128862"/>
              <a:gd name="connsiteX22510" fmla="*/ 808477 w 2482948"/>
              <a:gd name="connsiteY22510" fmla="*/ 596897 h 2128862"/>
              <a:gd name="connsiteX22511" fmla="*/ 808191 w 2482948"/>
              <a:gd name="connsiteY22511" fmla="*/ 597252 h 2128862"/>
              <a:gd name="connsiteX22512" fmla="*/ 808096 w 2482948"/>
              <a:gd name="connsiteY22512" fmla="*/ 597371 h 2128862"/>
              <a:gd name="connsiteX22513" fmla="*/ 807849 w 2482948"/>
              <a:gd name="connsiteY22513" fmla="*/ 597677 h 2128862"/>
              <a:gd name="connsiteX22514" fmla="*/ 809326 w 2482948"/>
              <a:gd name="connsiteY22514" fmla="*/ 597920 h 2128862"/>
              <a:gd name="connsiteX22515" fmla="*/ 812005 w 2482948"/>
              <a:gd name="connsiteY22515" fmla="*/ 598360 h 2128862"/>
              <a:gd name="connsiteX22516" fmla="*/ 811912 w 2482948"/>
              <a:gd name="connsiteY22516" fmla="*/ 598322 h 2128862"/>
              <a:gd name="connsiteX22517" fmla="*/ 2007661 w 2482948"/>
              <a:gd name="connsiteY22517" fmla="*/ 596376 h 2128862"/>
              <a:gd name="connsiteX22518" fmla="*/ 1995602 w 2482948"/>
              <a:gd name="connsiteY22518" fmla="*/ 600934 h 2128862"/>
              <a:gd name="connsiteX22519" fmla="*/ 1982771 w 2482948"/>
              <a:gd name="connsiteY22519" fmla="*/ 615025 h 2128862"/>
              <a:gd name="connsiteX22520" fmla="*/ 1964750 w 2482948"/>
              <a:gd name="connsiteY22520" fmla="*/ 636626 h 2128862"/>
              <a:gd name="connsiteX22521" fmla="*/ 1958117 w 2482948"/>
              <a:gd name="connsiteY22521" fmla="*/ 646346 h 2128862"/>
              <a:gd name="connsiteX22522" fmla="*/ 1940217 w 2482948"/>
              <a:gd name="connsiteY22522" fmla="*/ 676536 h 2128862"/>
              <a:gd name="connsiteX22523" fmla="*/ 1978655 w 2482948"/>
              <a:gd name="connsiteY22523" fmla="*/ 634999 h 2128862"/>
              <a:gd name="connsiteX22524" fmla="*/ 1981646 w 2482948"/>
              <a:gd name="connsiteY22524" fmla="*/ 629710 h 2128862"/>
              <a:gd name="connsiteX22525" fmla="*/ 1987750 w 2482948"/>
              <a:gd name="connsiteY22525" fmla="*/ 622430 h 2128862"/>
              <a:gd name="connsiteX22526" fmla="*/ 1999062 w 2482948"/>
              <a:gd name="connsiteY22526" fmla="*/ 605947 h 2128862"/>
              <a:gd name="connsiteX22527" fmla="*/ 906316 w 2482948"/>
              <a:gd name="connsiteY22527" fmla="*/ 596270 h 2128862"/>
              <a:gd name="connsiteX22528" fmla="*/ 905920 w 2482948"/>
              <a:gd name="connsiteY22528" fmla="*/ 596813 h 2128862"/>
              <a:gd name="connsiteX22529" fmla="*/ 906487 w 2482948"/>
              <a:gd name="connsiteY22529" fmla="*/ 597025 h 2128862"/>
              <a:gd name="connsiteX22530" fmla="*/ 906858 w 2482948"/>
              <a:gd name="connsiteY22530" fmla="*/ 596536 h 2128862"/>
              <a:gd name="connsiteX22531" fmla="*/ 906577 w 2482948"/>
              <a:gd name="connsiteY22531" fmla="*/ 596398 h 2128862"/>
              <a:gd name="connsiteX22532" fmla="*/ 1604552 w 2482948"/>
              <a:gd name="connsiteY22532" fmla="*/ 596118 h 2128862"/>
              <a:gd name="connsiteX22533" fmla="*/ 1602851 w 2482948"/>
              <a:gd name="connsiteY22533" fmla="*/ 597487 h 2128862"/>
              <a:gd name="connsiteX22534" fmla="*/ 1607135 w 2482948"/>
              <a:gd name="connsiteY22534" fmla="*/ 599468 h 2128862"/>
              <a:gd name="connsiteX22535" fmla="*/ 1607206 w 2482948"/>
              <a:gd name="connsiteY22535" fmla="*/ 599501 h 2128862"/>
              <a:gd name="connsiteX22536" fmla="*/ 1609050 w 2482948"/>
              <a:gd name="connsiteY22536" fmla="*/ 600327 h 2128862"/>
              <a:gd name="connsiteX22537" fmla="*/ 1610713 w 2482948"/>
              <a:gd name="connsiteY22537" fmla="*/ 598958 h 2128862"/>
              <a:gd name="connsiteX22538" fmla="*/ 1609431 w 2482948"/>
              <a:gd name="connsiteY22538" fmla="*/ 598380 h 2128862"/>
              <a:gd name="connsiteX22539" fmla="*/ 1544351 w 2482948"/>
              <a:gd name="connsiteY22539" fmla="*/ 596095 h 2128862"/>
              <a:gd name="connsiteX22540" fmla="*/ 1542695 w 2482948"/>
              <a:gd name="connsiteY22540" fmla="*/ 597617 h 2128862"/>
              <a:gd name="connsiteX22541" fmla="*/ 1542699 w 2482948"/>
              <a:gd name="connsiteY22541" fmla="*/ 597619 h 2128862"/>
              <a:gd name="connsiteX22542" fmla="*/ 1551129 w 2482948"/>
              <a:gd name="connsiteY22542" fmla="*/ 601418 h 2128862"/>
              <a:gd name="connsiteX22543" fmla="*/ 1552885 w 2482948"/>
              <a:gd name="connsiteY22543" fmla="*/ 599931 h 2128862"/>
              <a:gd name="connsiteX22544" fmla="*/ 1545935 w 2482948"/>
              <a:gd name="connsiteY22544" fmla="*/ 596812 h 2128862"/>
              <a:gd name="connsiteX22545" fmla="*/ 678780 w 2482948"/>
              <a:gd name="connsiteY22545" fmla="*/ 595914 h 2128862"/>
              <a:gd name="connsiteX22546" fmla="*/ 669064 w 2482948"/>
              <a:gd name="connsiteY22546" fmla="*/ 597930 h 2128862"/>
              <a:gd name="connsiteX22547" fmla="*/ 667463 w 2482948"/>
              <a:gd name="connsiteY22547" fmla="*/ 599728 h 2128862"/>
              <a:gd name="connsiteX22548" fmla="*/ 675791 w 2482948"/>
              <a:gd name="connsiteY22548" fmla="*/ 597671 h 2128862"/>
              <a:gd name="connsiteX22549" fmla="*/ 681769 w 2482948"/>
              <a:gd name="connsiteY22549" fmla="*/ 596194 h 2128862"/>
              <a:gd name="connsiteX22550" fmla="*/ 886172 w 2482948"/>
              <a:gd name="connsiteY22550" fmla="*/ 595370 h 2128862"/>
              <a:gd name="connsiteX22551" fmla="*/ 885179 w 2482948"/>
              <a:gd name="connsiteY22551" fmla="*/ 596676 h 2128862"/>
              <a:gd name="connsiteX22552" fmla="*/ 885295 w 2482948"/>
              <a:gd name="connsiteY22552" fmla="*/ 596729 h 2128862"/>
              <a:gd name="connsiteX22553" fmla="*/ 887108 w 2482948"/>
              <a:gd name="connsiteY22553" fmla="*/ 597564 h 2128862"/>
              <a:gd name="connsiteX22554" fmla="*/ 888156 w 2482948"/>
              <a:gd name="connsiteY22554" fmla="*/ 596116 h 2128862"/>
              <a:gd name="connsiteX22555" fmla="*/ 2095081 w 2482948"/>
              <a:gd name="connsiteY22555" fmla="*/ 595164 h 2128862"/>
              <a:gd name="connsiteX22556" fmla="*/ 2086703 w 2482948"/>
              <a:gd name="connsiteY22556" fmla="*/ 596520 h 2128862"/>
              <a:gd name="connsiteX22557" fmla="*/ 2084027 w 2482948"/>
              <a:gd name="connsiteY22557" fmla="*/ 604260 h 2128862"/>
              <a:gd name="connsiteX22558" fmla="*/ 2081081 w 2482948"/>
              <a:gd name="connsiteY22558" fmla="*/ 612781 h 2128862"/>
              <a:gd name="connsiteX22559" fmla="*/ 2090661 w 2482948"/>
              <a:gd name="connsiteY22559" fmla="*/ 610864 h 2128862"/>
              <a:gd name="connsiteX22560" fmla="*/ 2091188 w 2482948"/>
              <a:gd name="connsiteY22560" fmla="*/ 610759 h 2128862"/>
              <a:gd name="connsiteX22561" fmla="*/ 1864879 w 2482948"/>
              <a:gd name="connsiteY22561" fmla="*/ 595071 h 2128862"/>
              <a:gd name="connsiteX22562" fmla="*/ 1855794 w 2482948"/>
              <a:gd name="connsiteY22562" fmla="*/ 599602 h 2128862"/>
              <a:gd name="connsiteX22563" fmla="*/ 1843120 w 2482948"/>
              <a:gd name="connsiteY22563" fmla="*/ 605924 h 2128862"/>
              <a:gd name="connsiteX22564" fmla="*/ 1831366 w 2482948"/>
              <a:gd name="connsiteY22564" fmla="*/ 614529 h 2128862"/>
              <a:gd name="connsiteX22565" fmla="*/ 1830868 w 2482948"/>
              <a:gd name="connsiteY22565" fmla="*/ 614893 h 2128862"/>
              <a:gd name="connsiteX22566" fmla="*/ 1830730 w 2482948"/>
              <a:gd name="connsiteY22566" fmla="*/ 614994 h 2128862"/>
              <a:gd name="connsiteX22567" fmla="*/ 1830446 w 2482948"/>
              <a:gd name="connsiteY22567" fmla="*/ 615239 h 2128862"/>
              <a:gd name="connsiteX22568" fmla="*/ 1821535 w 2482948"/>
              <a:gd name="connsiteY22568" fmla="*/ 622923 h 2128862"/>
              <a:gd name="connsiteX22569" fmla="*/ 1785509 w 2482948"/>
              <a:gd name="connsiteY22569" fmla="*/ 672923 h 2128862"/>
              <a:gd name="connsiteX22570" fmla="*/ 1793197 w 2482948"/>
              <a:gd name="connsiteY22570" fmla="*/ 663538 h 2128862"/>
              <a:gd name="connsiteX22571" fmla="*/ 1813406 w 2482948"/>
              <a:gd name="connsiteY22571" fmla="*/ 638870 h 2128862"/>
              <a:gd name="connsiteX22572" fmla="*/ 1814798 w 2482948"/>
              <a:gd name="connsiteY22572" fmla="*/ 637170 h 2128862"/>
              <a:gd name="connsiteX22573" fmla="*/ 1862857 w 2482948"/>
              <a:gd name="connsiteY22573" fmla="*/ 596656 h 2128862"/>
              <a:gd name="connsiteX22574" fmla="*/ 1864443 w 2482948"/>
              <a:gd name="connsiteY22574" fmla="*/ 595319 h 2128862"/>
              <a:gd name="connsiteX22575" fmla="*/ 1864495 w 2482948"/>
              <a:gd name="connsiteY22575" fmla="*/ 595290 h 2128862"/>
              <a:gd name="connsiteX22576" fmla="*/ 1587785 w 2482948"/>
              <a:gd name="connsiteY22576" fmla="*/ 595005 h 2128862"/>
              <a:gd name="connsiteX22577" fmla="*/ 1587767 w 2482948"/>
              <a:gd name="connsiteY22577" fmla="*/ 595018 h 2128862"/>
              <a:gd name="connsiteX22578" fmla="*/ 1586134 w 2482948"/>
              <a:gd name="connsiteY22578" fmla="*/ 596186 h 2128862"/>
              <a:gd name="connsiteX22579" fmla="*/ 1589897 w 2482948"/>
              <a:gd name="connsiteY22579" fmla="*/ 597885 h 2128862"/>
              <a:gd name="connsiteX22580" fmla="*/ 1591975 w 2482948"/>
              <a:gd name="connsiteY22580" fmla="*/ 598824 h 2128862"/>
              <a:gd name="connsiteX22581" fmla="*/ 1593507 w 2482948"/>
              <a:gd name="connsiteY22581" fmla="*/ 597651 h 2128862"/>
              <a:gd name="connsiteX22582" fmla="*/ 1642590 w 2482948"/>
              <a:gd name="connsiteY22582" fmla="*/ 594882 h 2128862"/>
              <a:gd name="connsiteX22583" fmla="*/ 1644166 w 2482948"/>
              <a:gd name="connsiteY22583" fmla="*/ 596625 h 2128862"/>
              <a:gd name="connsiteX22584" fmla="*/ 1644928 w 2482948"/>
              <a:gd name="connsiteY22584" fmla="*/ 595862 h 2128862"/>
              <a:gd name="connsiteX22585" fmla="*/ 1495209 w 2482948"/>
              <a:gd name="connsiteY22585" fmla="*/ 594879 h 2128862"/>
              <a:gd name="connsiteX22586" fmla="*/ 1493319 w 2482948"/>
              <a:gd name="connsiteY22586" fmla="*/ 596255 h 2128862"/>
              <a:gd name="connsiteX22587" fmla="*/ 1498777 w 2482948"/>
              <a:gd name="connsiteY22587" fmla="*/ 598605 h 2128862"/>
              <a:gd name="connsiteX22588" fmla="*/ 1504124 w 2482948"/>
              <a:gd name="connsiteY22588" fmla="*/ 600967 h 2128862"/>
              <a:gd name="connsiteX22589" fmla="*/ 1505766 w 2482948"/>
              <a:gd name="connsiteY22589" fmla="*/ 599756 h 2128862"/>
              <a:gd name="connsiteX22590" fmla="*/ 1502913 w 2482948"/>
              <a:gd name="connsiteY22590" fmla="*/ 598329 h 2128862"/>
              <a:gd name="connsiteX22591" fmla="*/ 660487 w 2482948"/>
              <a:gd name="connsiteY22591" fmla="*/ 594198 h 2128862"/>
              <a:gd name="connsiteX22592" fmla="*/ 659905 w 2482948"/>
              <a:gd name="connsiteY22592" fmla="*/ 594690 h 2128862"/>
              <a:gd name="connsiteX22593" fmla="*/ 661262 w 2482948"/>
              <a:gd name="connsiteY22593" fmla="*/ 594271 h 2128862"/>
              <a:gd name="connsiteX22594" fmla="*/ 661043 w 2482948"/>
              <a:gd name="connsiteY22594" fmla="*/ 594250 h 2128862"/>
              <a:gd name="connsiteX22595" fmla="*/ 660789 w 2482948"/>
              <a:gd name="connsiteY22595" fmla="*/ 594226 h 2128862"/>
              <a:gd name="connsiteX22596" fmla="*/ 1523763 w 2482948"/>
              <a:gd name="connsiteY22596" fmla="*/ 594053 h 2128862"/>
              <a:gd name="connsiteX22597" fmla="*/ 1522591 w 2482948"/>
              <a:gd name="connsiteY22597" fmla="*/ 595020 h 2128862"/>
              <a:gd name="connsiteX22598" fmla="*/ 1522298 w 2482948"/>
              <a:gd name="connsiteY22598" fmla="*/ 595262 h 2128862"/>
              <a:gd name="connsiteX22599" fmla="*/ 1531744 w 2482948"/>
              <a:gd name="connsiteY22599" fmla="*/ 599465 h 2128862"/>
              <a:gd name="connsiteX22600" fmla="*/ 1533221 w 2482948"/>
              <a:gd name="connsiteY22600" fmla="*/ 598239 h 2128862"/>
              <a:gd name="connsiteX22601" fmla="*/ 834589 w 2482948"/>
              <a:gd name="connsiteY22601" fmla="*/ 593484 h 2128862"/>
              <a:gd name="connsiteX22602" fmla="*/ 833481 w 2482948"/>
              <a:gd name="connsiteY22602" fmla="*/ 594831 h 2128862"/>
              <a:gd name="connsiteX22603" fmla="*/ 833623 w 2482948"/>
              <a:gd name="connsiteY22603" fmla="*/ 594886 h 2128862"/>
              <a:gd name="connsiteX22604" fmla="*/ 833645 w 2482948"/>
              <a:gd name="connsiteY22604" fmla="*/ 594895 h 2128862"/>
              <a:gd name="connsiteX22605" fmla="*/ 833649 w 2482948"/>
              <a:gd name="connsiteY22605" fmla="*/ 594897 h 2128862"/>
              <a:gd name="connsiteX22606" fmla="*/ 841915 w 2482948"/>
              <a:gd name="connsiteY22606" fmla="*/ 596195 h 2128862"/>
              <a:gd name="connsiteX22607" fmla="*/ 841766 w 2482948"/>
              <a:gd name="connsiteY22607" fmla="*/ 596140 h 2128862"/>
              <a:gd name="connsiteX22608" fmla="*/ 841133 w 2482948"/>
              <a:gd name="connsiteY22608" fmla="*/ 595906 h 2128862"/>
              <a:gd name="connsiteX22609" fmla="*/ 1568652 w 2482948"/>
              <a:gd name="connsiteY22609" fmla="*/ 593398 h 2128862"/>
              <a:gd name="connsiteX22610" fmla="*/ 1567313 w 2482948"/>
              <a:gd name="connsiteY22610" fmla="*/ 594533 h 2128862"/>
              <a:gd name="connsiteX22611" fmla="*/ 1573511 w 2482948"/>
              <a:gd name="connsiteY22611" fmla="*/ 597365 h 2128862"/>
              <a:gd name="connsiteX22612" fmla="*/ 1574712 w 2482948"/>
              <a:gd name="connsiteY22612" fmla="*/ 597915 h 2128862"/>
              <a:gd name="connsiteX22613" fmla="*/ 1576105 w 2482948"/>
              <a:gd name="connsiteY22613" fmla="*/ 596915 h 2128862"/>
              <a:gd name="connsiteX22614" fmla="*/ 1576141 w 2482948"/>
              <a:gd name="connsiteY22614" fmla="*/ 596880 h 2128862"/>
              <a:gd name="connsiteX22615" fmla="*/ 1575993 w 2482948"/>
              <a:gd name="connsiteY22615" fmla="*/ 596813 h 2128862"/>
              <a:gd name="connsiteX22616" fmla="*/ 1477957 w 2482948"/>
              <a:gd name="connsiteY22616" fmla="*/ 593144 h 2128862"/>
              <a:gd name="connsiteX22617" fmla="*/ 1477957 w 2482948"/>
              <a:gd name="connsiteY22617" fmla="*/ 596328 h 2128862"/>
              <a:gd name="connsiteX22618" fmla="*/ 1478341 w 2482948"/>
              <a:gd name="connsiteY22618" fmla="*/ 596495 h 2128862"/>
              <a:gd name="connsiteX22619" fmla="*/ 1478922 w 2482948"/>
              <a:gd name="connsiteY22619" fmla="*/ 594606 h 2128862"/>
              <a:gd name="connsiteX22620" fmla="*/ 1478922 w 2482948"/>
              <a:gd name="connsiteY22620" fmla="*/ 596747 h 2128862"/>
              <a:gd name="connsiteX22621" fmla="*/ 1479315 w 2482948"/>
              <a:gd name="connsiteY22621" fmla="*/ 596918 h 2128862"/>
              <a:gd name="connsiteX22622" fmla="*/ 1479332 w 2482948"/>
              <a:gd name="connsiteY22622" fmla="*/ 596925 h 2128862"/>
              <a:gd name="connsiteX22623" fmla="*/ 1479611 w 2482948"/>
              <a:gd name="connsiteY22623" fmla="*/ 595986 h 2128862"/>
              <a:gd name="connsiteX22624" fmla="*/ 1479687 w 2482948"/>
              <a:gd name="connsiteY22624" fmla="*/ 597080 h 2128862"/>
              <a:gd name="connsiteX22625" fmla="*/ 1483147 w 2482948"/>
              <a:gd name="connsiteY22625" fmla="*/ 598584 h 2128862"/>
              <a:gd name="connsiteX22626" fmla="*/ 1484433 w 2482948"/>
              <a:gd name="connsiteY22626" fmla="*/ 597652 h 2128862"/>
              <a:gd name="connsiteX22627" fmla="*/ 1481266 w 2482948"/>
              <a:gd name="connsiteY22627" fmla="*/ 596262 h 2128862"/>
              <a:gd name="connsiteX22628" fmla="*/ 2108632 w 2482948"/>
              <a:gd name="connsiteY22628" fmla="*/ 592971 h 2128862"/>
              <a:gd name="connsiteX22629" fmla="*/ 2100214 w 2482948"/>
              <a:gd name="connsiteY22629" fmla="*/ 594333 h 2128862"/>
              <a:gd name="connsiteX22630" fmla="*/ 2098460 w 2482948"/>
              <a:gd name="connsiteY22630" fmla="*/ 601507 h 2128862"/>
              <a:gd name="connsiteX22631" fmla="*/ 2096456 w 2482948"/>
              <a:gd name="connsiteY22631" fmla="*/ 609705 h 2128862"/>
              <a:gd name="connsiteX22632" fmla="*/ 2099916 w 2482948"/>
              <a:gd name="connsiteY22632" fmla="*/ 609013 h 2128862"/>
              <a:gd name="connsiteX22633" fmla="*/ 2107048 w 2482948"/>
              <a:gd name="connsiteY22633" fmla="*/ 607586 h 2128862"/>
              <a:gd name="connsiteX22634" fmla="*/ 2108093 w 2482948"/>
              <a:gd name="connsiteY22634" fmla="*/ 602500 h 2128862"/>
              <a:gd name="connsiteX22635" fmla="*/ 828925 w 2482948"/>
              <a:gd name="connsiteY22635" fmla="*/ 592853 h 2128862"/>
              <a:gd name="connsiteX22636" fmla="*/ 828763 w 2482948"/>
              <a:gd name="connsiteY22636" fmla="*/ 592895 h 2128862"/>
              <a:gd name="connsiteX22637" fmla="*/ 828623 w 2482948"/>
              <a:gd name="connsiteY22637" fmla="*/ 592932 h 2128862"/>
              <a:gd name="connsiteX22638" fmla="*/ 828803 w 2482948"/>
              <a:gd name="connsiteY22638" fmla="*/ 593002 h 2128862"/>
              <a:gd name="connsiteX22639" fmla="*/ 1626092 w 2482948"/>
              <a:gd name="connsiteY22639" fmla="*/ 592266 h 2128862"/>
              <a:gd name="connsiteX22640" fmla="*/ 1625894 w 2482948"/>
              <a:gd name="connsiteY22640" fmla="*/ 592442 h 2128862"/>
              <a:gd name="connsiteX22641" fmla="*/ 1624761 w 2482948"/>
              <a:gd name="connsiteY22641" fmla="*/ 593451 h 2128862"/>
              <a:gd name="connsiteX22642" fmla="*/ 1625568 w 2482948"/>
              <a:gd name="connsiteY22642" fmla="*/ 593815 h 2128862"/>
              <a:gd name="connsiteX22643" fmla="*/ 1626171 w 2482948"/>
              <a:gd name="connsiteY22643" fmla="*/ 594087 h 2128862"/>
              <a:gd name="connsiteX22644" fmla="*/ 1630531 w 2482948"/>
              <a:gd name="connsiteY22644" fmla="*/ 596054 h 2128862"/>
              <a:gd name="connsiteX22645" fmla="*/ 1631804 w 2482948"/>
              <a:gd name="connsiteY22645" fmla="*/ 594894 h 2128862"/>
              <a:gd name="connsiteX22646" fmla="*/ 1631240 w 2482948"/>
              <a:gd name="connsiteY22646" fmla="*/ 594634 h 2128862"/>
              <a:gd name="connsiteX22647" fmla="*/ 1630305 w 2482948"/>
              <a:gd name="connsiteY22647" fmla="*/ 594204 h 2128862"/>
              <a:gd name="connsiteX22648" fmla="*/ 1609656 w 2482948"/>
              <a:gd name="connsiteY22648" fmla="*/ 592010 h 2128862"/>
              <a:gd name="connsiteX22649" fmla="*/ 1609073 w 2482948"/>
              <a:gd name="connsiteY22649" fmla="*/ 592479 h 2128862"/>
              <a:gd name="connsiteX22650" fmla="*/ 1608719 w 2482948"/>
              <a:gd name="connsiteY22650" fmla="*/ 592764 h 2128862"/>
              <a:gd name="connsiteX22651" fmla="*/ 1611327 w 2482948"/>
              <a:gd name="connsiteY22651" fmla="*/ 593968 h 2128862"/>
              <a:gd name="connsiteX22652" fmla="*/ 1614840 w 2482948"/>
              <a:gd name="connsiteY22652" fmla="*/ 595560 h 2128862"/>
              <a:gd name="connsiteX22653" fmla="*/ 1615762 w 2482948"/>
              <a:gd name="connsiteY22653" fmla="*/ 594802 h 2128862"/>
              <a:gd name="connsiteX22654" fmla="*/ 1613731 w 2482948"/>
              <a:gd name="connsiteY22654" fmla="*/ 593892 h 2128862"/>
              <a:gd name="connsiteX22655" fmla="*/ 1612959 w 2482948"/>
              <a:gd name="connsiteY22655" fmla="*/ 593546 h 2128862"/>
              <a:gd name="connsiteX22656" fmla="*/ 1612516 w 2482948"/>
              <a:gd name="connsiteY22656" fmla="*/ 593347 h 2128862"/>
              <a:gd name="connsiteX22657" fmla="*/ 2114714 w 2482948"/>
              <a:gd name="connsiteY22657" fmla="*/ 591987 h 2128862"/>
              <a:gd name="connsiteX22658" fmla="*/ 2113064 w 2482948"/>
              <a:gd name="connsiteY22658" fmla="*/ 592254 h 2128862"/>
              <a:gd name="connsiteX22659" fmla="*/ 2112730 w 2482948"/>
              <a:gd name="connsiteY22659" fmla="*/ 600346 h 2128862"/>
              <a:gd name="connsiteX22660" fmla="*/ 2111445 w 2482948"/>
              <a:gd name="connsiteY22660" fmla="*/ 606706 h 2128862"/>
              <a:gd name="connsiteX22661" fmla="*/ 2114931 w 2482948"/>
              <a:gd name="connsiteY22661" fmla="*/ 606008 h 2128862"/>
              <a:gd name="connsiteX22662" fmla="*/ 2117535 w 2482948"/>
              <a:gd name="connsiteY22662" fmla="*/ 605487 h 2128862"/>
              <a:gd name="connsiteX22663" fmla="*/ 2120238 w 2482948"/>
              <a:gd name="connsiteY22663" fmla="*/ 604947 h 2128862"/>
              <a:gd name="connsiteX22664" fmla="*/ 2119839 w 2482948"/>
              <a:gd name="connsiteY22664" fmla="*/ 591987 h 2128862"/>
              <a:gd name="connsiteX22665" fmla="*/ 2131384 w 2482948"/>
              <a:gd name="connsiteY22665" fmla="*/ 591908 h 2128862"/>
              <a:gd name="connsiteX22666" fmla="*/ 2130571 w 2482948"/>
              <a:gd name="connsiteY22666" fmla="*/ 591987 h 2128862"/>
              <a:gd name="connsiteX22667" fmla="*/ 2124362 w 2482948"/>
              <a:gd name="connsiteY22667" fmla="*/ 591987 h 2128862"/>
              <a:gd name="connsiteX22668" fmla="*/ 2124891 w 2482948"/>
              <a:gd name="connsiteY22668" fmla="*/ 604016 h 2128862"/>
              <a:gd name="connsiteX22669" fmla="*/ 2127122 w 2482948"/>
              <a:gd name="connsiteY22669" fmla="*/ 603569 h 2128862"/>
              <a:gd name="connsiteX22670" fmla="*/ 2132963 w 2482948"/>
              <a:gd name="connsiteY22670" fmla="*/ 603569 h 2128862"/>
              <a:gd name="connsiteX22671" fmla="*/ 1476588 w 2482948"/>
              <a:gd name="connsiteY22671" fmla="*/ 591853 h 2128862"/>
              <a:gd name="connsiteX22672" fmla="*/ 1476821 w 2482948"/>
              <a:gd name="connsiteY22672" fmla="*/ 595348 h 2128862"/>
              <a:gd name="connsiteX22673" fmla="*/ 1476854 w 2482948"/>
              <a:gd name="connsiteY22673" fmla="*/ 595848 h 2128862"/>
              <a:gd name="connsiteX22674" fmla="*/ 1477078 w 2482948"/>
              <a:gd name="connsiteY22674" fmla="*/ 595946 h 2128862"/>
              <a:gd name="connsiteX22675" fmla="*/ 1477944 w 2482948"/>
              <a:gd name="connsiteY22675" fmla="*/ 593132 h 2128862"/>
              <a:gd name="connsiteX22676" fmla="*/ 1476398 w 2482948"/>
              <a:gd name="connsiteY22676" fmla="*/ 591674 h 2128862"/>
              <a:gd name="connsiteX22677" fmla="*/ 1476417 w 2482948"/>
              <a:gd name="connsiteY22677" fmla="*/ 591969 h 2128862"/>
              <a:gd name="connsiteX22678" fmla="*/ 1476432 w 2482948"/>
              <a:gd name="connsiteY22678" fmla="*/ 592198 h 2128862"/>
              <a:gd name="connsiteX22679" fmla="*/ 1476547 w 2482948"/>
              <a:gd name="connsiteY22679" fmla="*/ 591815 h 2128862"/>
              <a:gd name="connsiteX22680" fmla="*/ 1549871 w 2482948"/>
              <a:gd name="connsiteY22680" fmla="*/ 591462 h 2128862"/>
              <a:gd name="connsiteX22681" fmla="*/ 1548436 w 2482948"/>
              <a:gd name="connsiteY22681" fmla="*/ 592658 h 2128862"/>
              <a:gd name="connsiteX22682" fmla="*/ 1551439 w 2482948"/>
              <a:gd name="connsiteY22682" fmla="*/ 594016 h 2128862"/>
              <a:gd name="connsiteX22683" fmla="*/ 1553132 w 2482948"/>
              <a:gd name="connsiteY22683" fmla="*/ 594782 h 2128862"/>
              <a:gd name="connsiteX22684" fmla="*/ 1556568 w 2482948"/>
              <a:gd name="connsiteY22684" fmla="*/ 596336 h 2128862"/>
              <a:gd name="connsiteX22685" fmla="*/ 1556800 w 2482948"/>
              <a:gd name="connsiteY22685" fmla="*/ 596101 h 2128862"/>
              <a:gd name="connsiteX22686" fmla="*/ 1557796 w 2482948"/>
              <a:gd name="connsiteY22686" fmla="*/ 595089 h 2128862"/>
              <a:gd name="connsiteX22687" fmla="*/ 1551311 w 2482948"/>
              <a:gd name="connsiteY22687" fmla="*/ 592125 h 2128862"/>
              <a:gd name="connsiteX22688" fmla="*/ 1500248 w 2482948"/>
              <a:gd name="connsiteY22688" fmla="*/ 591211 h 2128862"/>
              <a:gd name="connsiteX22689" fmla="*/ 1499591 w 2482948"/>
              <a:gd name="connsiteY22689" fmla="*/ 591689 h 2128862"/>
              <a:gd name="connsiteX22690" fmla="*/ 1504016 w 2482948"/>
              <a:gd name="connsiteY22690" fmla="*/ 593642 h 2128862"/>
              <a:gd name="connsiteX22691" fmla="*/ 1510235 w 2482948"/>
              <a:gd name="connsiteY22691" fmla="*/ 596458 h 2128862"/>
              <a:gd name="connsiteX22692" fmla="*/ 1510874 w 2482948"/>
              <a:gd name="connsiteY22692" fmla="*/ 595987 h 2128862"/>
              <a:gd name="connsiteX22693" fmla="*/ 1507465 w 2482948"/>
              <a:gd name="connsiteY22693" fmla="*/ 594470 h 2128862"/>
              <a:gd name="connsiteX22694" fmla="*/ 1475751 w 2482948"/>
              <a:gd name="connsiteY22694" fmla="*/ 591064 h 2128862"/>
              <a:gd name="connsiteX22695" fmla="*/ 1475751 w 2482948"/>
              <a:gd name="connsiteY22695" fmla="*/ 591962 h 2128862"/>
              <a:gd name="connsiteX22696" fmla="*/ 1475966 w 2482948"/>
              <a:gd name="connsiteY22696" fmla="*/ 591271 h 2128862"/>
              <a:gd name="connsiteX22697" fmla="*/ 1475967 w 2482948"/>
              <a:gd name="connsiteY22697" fmla="*/ 591267 h 2128862"/>
              <a:gd name="connsiteX22698" fmla="*/ 1593436 w 2482948"/>
              <a:gd name="connsiteY22698" fmla="*/ 590964 h 2128862"/>
              <a:gd name="connsiteX22699" fmla="*/ 1591594 w 2482948"/>
              <a:gd name="connsiteY22699" fmla="*/ 592281 h 2128862"/>
              <a:gd name="connsiteX22700" fmla="*/ 1596522 w 2482948"/>
              <a:gd name="connsiteY22700" fmla="*/ 594560 h 2128862"/>
              <a:gd name="connsiteX22701" fmla="*/ 1597158 w 2482948"/>
              <a:gd name="connsiteY22701" fmla="*/ 594854 h 2128862"/>
              <a:gd name="connsiteX22702" fmla="*/ 1598918 w 2482948"/>
              <a:gd name="connsiteY22702" fmla="*/ 593506 h 2128862"/>
              <a:gd name="connsiteX22703" fmla="*/ 1596427 w 2482948"/>
              <a:gd name="connsiteY22703" fmla="*/ 592351 h 2128862"/>
              <a:gd name="connsiteX22704" fmla="*/ 1595718 w 2482948"/>
              <a:gd name="connsiteY22704" fmla="*/ 592022 h 2128862"/>
              <a:gd name="connsiteX22705" fmla="*/ 2142587 w 2482948"/>
              <a:gd name="connsiteY22705" fmla="*/ 590811 h 2128862"/>
              <a:gd name="connsiteX22706" fmla="*/ 2136552 w 2482948"/>
              <a:gd name="connsiteY22706" fmla="*/ 591402 h 2128862"/>
              <a:gd name="connsiteX22707" fmla="*/ 2138278 w 2482948"/>
              <a:gd name="connsiteY22707" fmla="*/ 603569 h 2128862"/>
              <a:gd name="connsiteX22708" fmla="*/ 2142014 w 2482948"/>
              <a:gd name="connsiteY22708" fmla="*/ 603569 h 2128862"/>
              <a:gd name="connsiteX22709" fmla="*/ 2145491 w 2482948"/>
              <a:gd name="connsiteY22709" fmla="*/ 603367 h 2128862"/>
              <a:gd name="connsiteX22710" fmla="*/ 2145173 w 2482948"/>
              <a:gd name="connsiteY22710" fmla="*/ 601796 h 2128862"/>
              <a:gd name="connsiteX22711" fmla="*/ 2144251 w 2482948"/>
              <a:gd name="connsiteY22711" fmla="*/ 597240 h 2128862"/>
              <a:gd name="connsiteX22712" fmla="*/ 910646 w 2482948"/>
              <a:gd name="connsiteY22712" fmla="*/ 590334 h 2128862"/>
              <a:gd name="connsiteX22713" fmla="*/ 909760 w 2482948"/>
              <a:gd name="connsiteY22713" fmla="*/ 591549 h 2128862"/>
              <a:gd name="connsiteX22714" fmla="*/ 910388 w 2482948"/>
              <a:gd name="connsiteY22714" fmla="*/ 591884 h 2128862"/>
              <a:gd name="connsiteX22715" fmla="*/ 911321 w 2482948"/>
              <a:gd name="connsiteY22715" fmla="*/ 590653 h 2128862"/>
              <a:gd name="connsiteX22716" fmla="*/ 864325 w 2482948"/>
              <a:gd name="connsiteY22716" fmla="*/ 589862 h 2128862"/>
              <a:gd name="connsiteX22717" fmla="*/ 870708 w 2482948"/>
              <a:gd name="connsiteY22717" fmla="*/ 592125 h 2128862"/>
              <a:gd name="connsiteX22718" fmla="*/ 873863 w 2482948"/>
              <a:gd name="connsiteY22718" fmla="*/ 593301 h 2128862"/>
              <a:gd name="connsiteX22719" fmla="*/ 875220 w 2482948"/>
              <a:gd name="connsiteY22719" fmla="*/ 591502 h 2128862"/>
              <a:gd name="connsiteX22720" fmla="*/ 2152529 w 2482948"/>
              <a:gd name="connsiteY22720" fmla="*/ 589837 h 2128862"/>
              <a:gd name="connsiteX22721" fmla="*/ 2151482 w 2482948"/>
              <a:gd name="connsiteY22721" fmla="*/ 589939 h 2128862"/>
              <a:gd name="connsiteX22722" fmla="*/ 2150133 w 2482948"/>
              <a:gd name="connsiteY22722" fmla="*/ 590072 h 2128862"/>
              <a:gd name="connsiteX22723" fmla="*/ 2147391 w 2482948"/>
              <a:gd name="connsiteY22723" fmla="*/ 590340 h 2128862"/>
              <a:gd name="connsiteX22724" fmla="*/ 2148041 w 2482948"/>
              <a:gd name="connsiteY22724" fmla="*/ 593460 h 2128862"/>
              <a:gd name="connsiteX22725" fmla="*/ 2150052 w 2482948"/>
              <a:gd name="connsiteY22725" fmla="*/ 603102 h 2128862"/>
              <a:gd name="connsiteX22726" fmla="*/ 2155082 w 2482948"/>
              <a:gd name="connsiteY22726" fmla="*/ 602810 h 2128862"/>
              <a:gd name="connsiteX22727" fmla="*/ 1529464 w 2482948"/>
              <a:gd name="connsiteY22727" fmla="*/ 589349 h 2128862"/>
              <a:gd name="connsiteX22728" fmla="*/ 1527663 w 2482948"/>
              <a:gd name="connsiteY22728" fmla="*/ 590835 h 2128862"/>
              <a:gd name="connsiteX22729" fmla="*/ 1537041 w 2482948"/>
              <a:gd name="connsiteY22729" fmla="*/ 595067 h 2128862"/>
              <a:gd name="connsiteX22730" fmla="*/ 1538821 w 2482948"/>
              <a:gd name="connsiteY22730" fmla="*/ 593589 h 2128862"/>
              <a:gd name="connsiteX22731" fmla="*/ 1532578 w 2482948"/>
              <a:gd name="connsiteY22731" fmla="*/ 590761 h 2128862"/>
              <a:gd name="connsiteX22732" fmla="*/ 1529577 w 2482948"/>
              <a:gd name="connsiteY22732" fmla="*/ 589401 h 2128862"/>
              <a:gd name="connsiteX22733" fmla="*/ 1529485 w 2482948"/>
              <a:gd name="connsiteY22733" fmla="*/ 589358 h 2128862"/>
              <a:gd name="connsiteX22734" fmla="*/ 1023018 w 2482948"/>
              <a:gd name="connsiteY22734" fmla="*/ 588998 h 2128862"/>
              <a:gd name="connsiteX22735" fmla="*/ 1015463 w 2482948"/>
              <a:gd name="connsiteY22735" fmla="*/ 598258 h 2128862"/>
              <a:gd name="connsiteX22736" fmla="*/ 1015839 w 2482948"/>
              <a:gd name="connsiteY22736" fmla="*/ 598641 h 2128862"/>
              <a:gd name="connsiteX22737" fmla="*/ 1023429 w 2482948"/>
              <a:gd name="connsiteY22737" fmla="*/ 589434 h 2128862"/>
              <a:gd name="connsiteX22738" fmla="*/ 1451941 w 2482948"/>
              <a:gd name="connsiteY22738" fmla="*/ 588920 h 2128862"/>
              <a:gd name="connsiteX22739" fmla="*/ 1439938 w 2482948"/>
              <a:gd name="connsiteY22739" fmla="*/ 601932 h 2128862"/>
              <a:gd name="connsiteX22740" fmla="*/ 1414793 w 2482948"/>
              <a:gd name="connsiteY22740" fmla="*/ 629192 h 2128862"/>
              <a:gd name="connsiteX22741" fmla="*/ 1387090 w 2482948"/>
              <a:gd name="connsiteY22741" fmla="*/ 708501 h 2128862"/>
              <a:gd name="connsiteX22742" fmla="*/ 1387090 w 2482948"/>
              <a:gd name="connsiteY22742" fmla="*/ 710430 h 2128862"/>
              <a:gd name="connsiteX22743" fmla="*/ 1385160 w 2482948"/>
              <a:gd name="connsiteY22743" fmla="*/ 710430 h 2128862"/>
              <a:gd name="connsiteX22744" fmla="*/ 1093712 w 2482948"/>
              <a:gd name="connsiteY22744" fmla="*/ 717656 h 2128862"/>
              <a:gd name="connsiteX22745" fmla="*/ 1094068 w 2482948"/>
              <a:gd name="connsiteY22745" fmla="*/ 721079 h 2128862"/>
              <a:gd name="connsiteX22746" fmla="*/ 1094360 w 2482948"/>
              <a:gd name="connsiteY22746" fmla="*/ 723891 h 2128862"/>
              <a:gd name="connsiteX22747" fmla="*/ 1095326 w 2482948"/>
              <a:gd name="connsiteY22747" fmla="*/ 730025 h 2128862"/>
              <a:gd name="connsiteX22748" fmla="*/ 1390262 w 2482948"/>
              <a:gd name="connsiteY22748" fmla="*/ 735387 h 2128862"/>
              <a:gd name="connsiteX22749" fmla="*/ 1421158 w 2482948"/>
              <a:gd name="connsiteY22749" fmla="*/ 645811 h 2128862"/>
              <a:gd name="connsiteX22750" fmla="*/ 1444480 w 2482948"/>
              <a:gd name="connsiteY22750" fmla="*/ 617541 h 2128862"/>
              <a:gd name="connsiteX22751" fmla="*/ 1446105 w 2482948"/>
              <a:gd name="connsiteY22751" fmla="*/ 615571 h 2128862"/>
              <a:gd name="connsiteX22752" fmla="*/ 1458513 w 2482948"/>
              <a:gd name="connsiteY22752" fmla="*/ 600530 h 2128862"/>
              <a:gd name="connsiteX22753" fmla="*/ 1452846 w 2482948"/>
              <a:gd name="connsiteY22753" fmla="*/ 595155 h 2128862"/>
              <a:gd name="connsiteX22754" fmla="*/ 1452810 w 2482948"/>
              <a:gd name="connsiteY22754" fmla="*/ 594668 h 2128862"/>
              <a:gd name="connsiteX22755" fmla="*/ 1452808 w 2482948"/>
              <a:gd name="connsiteY22755" fmla="*/ 594638 h 2128862"/>
              <a:gd name="connsiteX22756" fmla="*/ 1452808 w 2482948"/>
              <a:gd name="connsiteY22756" fmla="*/ 594637 h 2128862"/>
              <a:gd name="connsiteX22757" fmla="*/ 1452300 w 2482948"/>
              <a:gd name="connsiteY22757" fmla="*/ 594140 h 2128862"/>
              <a:gd name="connsiteX22758" fmla="*/ 1452084 w 2482948"/>
              <a:gd name="connsiteY22758" fmla="*/ 591002 h 2128862"/>
              <a:gd name="connsiteX22759" fmla="*/ 1574575 w 2482948"/>
              <a:gd name="connsiteY22759" fmla="*/ 588892 h 2128862"/>
              <a:gd name="connsiteX22760" fmla="*/ 1572726 w 2482948"/>
              <a:gd name="connsiteY22760" fmla="*/ 590073 h 2128862"/>
              <a:gd name="connsiteX22761" fmla="*/ 1578061 w 2482948"/>
              <a:gd name="connsiteY22761" fmla="*/ 592539 h 2128862"/>
              <a:gd name="connsiteX22762" fmla="*/ 1579892 w 2482948"/>
              <a:gd name="connsiteY22762" fmla="*/ 593366 h 2128862"/>
              <a:gd name="connsiteX22763" fmla="*/ 1581328 w 2482948"/>
              <a:gd name="connsiteY22763" fmla="*/ 592020 h 2128862"/>
              <a:gd name="connsiteX22764" fmla="*/ 1580956 w 2482948"/>
              <a:gd name="connsiteY22764" fmla="*/ 591848 h 2128862"/>
              <a:gd name="connsiteX22765" fmla="*/ 891141 w 2482948"/>
              <a:gd name="connsiteY22765" fmla="*/ 588837 h 2128862"/>
              <a:gd name="connsiteX22766" fmla="*/ 889689 w 2482948"/>
              <a:gd name="connsiteY22766" fmla="*/ 590747 h 2128862"/>
              <a:gd name="connsiteX22767" fmla="*/ 891539 w 2482948"/>
              <a:gd name="connsiteY22767" fmla="*/ 591438 h 2128862"/>
              <a:gd name="connsiteX22768" fmla="*/ 892404 w 2482948"/>
              <a:gd name="connsiteY22768" fmla="*/ 590243 h 2128862"/>
              <a:gd name="connsiteX22769" fmla="*/ 892824 w 2482948"/>
              <a:gd name="connsiteY22769" fmla="*/ 589662 h 2128862"/>
              <a:gd name="connsiteX22770" fmla="*/ 892523 w 2482948"/>
              <a:gd name="connsiteY22770" fmla="*/ 589514 h 2128862"/>
              <a:gd name="connsiteX22771" fmla="*/ 2163624 w 2482948"/>
              <a:gd name="connsiteY22771" fmla="*/ 588750 h 2128862"/>
              <a:gd name="connsiteX22772" fmla="*/ 2158713 w 2482948"/>
              <a:gd name="connsiteY22772" fmla="*/ 589231 h 2128862"/>
              <a:gd name="connsiteX22773" fmla="*/ 2162782 w 2482948"/>
              <a:gd name="connsiteY22773" fmla="*/ 602362 h 2128862"/>
              <a:gd name="connsiteX22774" fmla="*/ 2166667 w 2482948"/>
              <a:gd name="connsiteY22774" fmla="*/ 602136 h 2128862"/>
              <a:gd name="connsiteX22775" fmla="*/ 2167054 w 2482948"/>
              <a:gd name="connsiteY22775" fmla="*/ 602114 h 2128862"/>
              <a:gd name="connsiteX22776" fmla="*/ 847106 w 2482948"/>
              <a:gd name="connsiteY22776" fmla="*/ 588073 h 2128862"/>
              <a:gd name="connsiteX22777" fmla="*/ 844598 w 2482948"/>
              <a:gd name="connsiteY22777" fmla="*/ 588733 h 2128862"/>
              <a:gd name="connsiteX22778" fmla="*/ 844110 w 2482948"/>
              <a:gd name="connsiteY22778" fmla="*/ 588861 h 2128862"/>
              <a:gd name="connsiteX22779" fmla="*/ 844026 w 2482948"/>
              <a:gd name="connsiteY22779" fmla="*/ 588883 h 2128862"/>
              <a:gd name="connsiteX22780" fmla="*/ 851287 w 2482948"/>
              <a:gd name="connsiteY22780" fmla="*/ 589980 h 2128862"/>
              <a:gd name="connsiteX22781" fmla="*/ 851535 w 2482948"/>
              <a:gd name="connsiteY22781" fmla="*/ 589666 h 2128862"/>
              <a:gd name="connsiteX22782" fmla="*/ 847267 w 2482948"/>
              <a:gd name="connsiteY22782" fmla="*/ 588126 h 2128862"/>
              <a:gd name="connsiteX22783" fmla="*/ 2232412 w 2482948"/>
              <a:gd name="connsiteY22783" fmla="*/ 587832 h 2128862"/>
              <a:gd name="connsiteX22784" fmla="*/ 2237788 w 2482948"/>
              <a:gd name="connsiteY22784" fmla="*/ 592933 h 2128862"/>
              <a:gd name="connsiteX22785" fmla="*/ 2244570 w 2482948"/>
              <a:gd name="connsiteY22785" fmla="*/ 599368 h 2128862"/>
              <a:gd name="connsiteX22786" fmla="*/ 2245298 w 2482948"/>
              <a:gd name="connsiteY22786" fmla="*/ 599372 h 2128862"/>
              <a:gd name="connsiteX22787" fmla="*/ 2173823 w 2482948"/>
              <a:gd name="connsiteY22787" fmla="*/ 587752 h 2128862"/>
              <a:gd name="connsiteX22788" fmla="*/ 2168575 w 2482948"/>
              <a:gd name="connsiteY22788" fmla="*/ 588266 h 2128862"/>
              <a:gd name="connsiteX22789" fmla="*/ 2173026 w 2482948"/>
              <a:gd name="connsiteY22789" fmla="*/ 601767 h 2128862"/>
              <a:gd name="connsiteX22790" fmla="*/ 2178380 w 2482948"/>
              <a:gd name="connsiteY22790" fmla="*/ 601456 h 2128862"/>
              <a:gd name="connsiteX22791" fmla="*/ 2174297 w 2482948"/>
              <a:gd name="connsiteY22791" fmla="*/ 588363 h 2128862"/>
              <a:gd name="connsiteX22792" fmla="*/ 2174297 w 2482948"/>
              <a:gd name="connsiteY22792" fmla="*/ 588362 h 2128862"/>
              <a:gd name="connsiteX22793" fmla="*/ 2173943 w 2482948"/>
              <a:gd name="connsiteY22793" fmla="*/ 587906 h 2128862"/>
              <a:gd name="connsiteX22794" fmla="*/ 1615433 w 2482948"/>
              <a:gd name="connsiteY22794" fmla="*/ 587361 h 2128862"/>
              <a:gd name="connsiteX22795" fmla="*/ 1614406 w 2482948"/>
              <a:gd name="connsiteY22795" fmla="*/ 588187 h 2128862"/>
              <a:gd name="connsiteX22796" fmla="*/ 1613942 w 2482948"/>
              <a:gd name="connsiteY22796" fmla="*/ 588560 h 2128862"/>
              <a:gd name="connsiteX22797" fmla="*/ 1614446 w 2482948"/>
              <a:gd name="connsiteY22797" fmla="*/ 588797 h 2128862"/>
              <a:gd name="connsiteX22798" fmla="*/ 1620007 w 2482948"/>
              <a:gd name="connsiteY22798" fmla="*/ 591306 h 2128862"/>
              <a:gd name="connsiteX22799" fmla="*/ 1621441 w 2482948"/>
              <a:gd name="connsiteY22799" fmla="*/ 590126 h 2128862"/>
              <a:gd name="connsiteX22800" fmla="*/ 1967570 w 2482948"/>
              <a:gd name="connsiteY22800" fmla="*/ 587201 h 2128862"/>
              <a:gd name="connsiteX22801" fmla="*/ 1957109 w 2482948"/>
              <a:gd name="connsiteY22801" fmla="*/ 590884 h 2128862"/>
              <a:gd name="connsiteX22802" fmla="*/ 1956281 w 2482948"/>
              <a:gd name="connsiteY22802" fmla="*/ 590884 h 2128862"/>
              <a:gd name="connsiteX22803" fmla="*/ 1956006 w 2482948"/>
              <a:gd name="connsiteY22803" fmla="*/ 591160 h 2128862"/>
              <a:gd name="connsiteX22804" fmla="*/ 1857859 w 2482948"/>
              <a:gd name="connsiteY22804" fmla="*/ 707820 h 2128862"/>
              <a:gd name="connsiteX22805" fmla="*/ 1857227 w 2482948"/>
              <a:gd name="connsiteY22805" fmla="*/ 708952 h 2128862"/>
              <a:gd name="connsiteX22806" fmla="*/ 1856261 w 2482948"/>
              <a:gd name="connsiteY22806" fmla="*/ 710684 h 2128862"/>
              <a:gd name="connsiteX22807" fmla="*/ 1868893 w 2482948"/>
              <a:gd name="connsiteY22807" fmla="*/ 716776 h 2128862"/>
              <a:gd name="connsiteX22808" fmla="*/ 1875205 w 2482948"/>
              <a:gd name="connsiteY22808" fmla="*/ 703260 h 2128862"/>
              <a:gd name="connsiteX22809" fmla="*/ 1907333 w 2482948"/>
              <a:gd name="connsiteY22809" fmla="*/ 652449 h 2128862"/>
              <a:gd name="connsiteX22810" fmla="*/ 1914488 w 2482948"/>
              <a:gd name="connsiteY22810" fmla="*/ 643823 h 2128862"/>
              <a:gd name="connsiteX22811" fmla="*/ 1916680 w 2482948"/>
              <a:gd name="connsiteY22811" fmla="*/ 640505 h 2128862"/>
              <a:gd name="connsiteX22812" fmla="*/ 1918395 w 2482948"/>
              <a:gd name="connsiteY22812" fmla="*/ 637911 h 2128862"/>
              <a:gd name="connsiteX22813" fmla="*/ 1924122 w 2482948"/>
              <a:gd name="connsiteY22813" fmla="*/ 631841 h 2128862"/>
              <a:gd name="connsiteX22814" fmla="*/ 1926634 w 2482948"/>
              <a:gd name="connsiteY22814" fmla="*/ 629178 h 2128862"/>
              <a:gd name="connsiteX22815" fmla="*/ 1940736 w 2482948"/>
              <a:gd name="connsiteY22815" fmla="*/ 612174 h 2128862"/>
              <a:gd name="connsiteX22816" fmla="*/ 1956353 w 2482948"/>
              <a:gd name="connsiteY22816" fmla="*/ 597675 h 2128862"/>
              <a:gd name="connsiteX22817" fmla="*/ 1963021 w 2482948"/>
              <a:gd name="connsiteY22817" fmla="*/ 590607 h 2128862"/>
              <a:gd name="connsiteX22818" fmla="*/ 2031969 w 2482948"/>
              <a:gd name="connsiteY22818" fmla="*/ 587189 h 2128862"/>
              <a:gd name="connsiteX22819" fmla="*/ 2030053 w 2482948"/>
              <a:gd name="connsiteY22819" fmla="*/ 587913 h 2128862"/>
              <a:gd name="connsiteX22820" fmla="*/ 2028183 w 2482948"/>
              <a:gd name="connsiteY22820" fmla="*/ 588620 h 2128862"/>
              <a:gd name="connsiteX22821" fmla="*/ 2019498 w 2482948"/>
              <a:gd name="connsiteY22821" fmla="*/ 591903 h 2128862"/>
              <a:gd name="connsiteX22822" fmla="*/ 1997427 w 2482948"/>
              <a:gd name="connsiteY22822" fmla="*/ 620381 h 2128862"/>
              <a:gd name="connsiteX22823" fmla="*/ 2001086 w 2482948"/>
              <a:gd name="connsiteY22823" fmla="*/ 618960 h 2128862"/>
              <a:gd name="connsiteX22824" fmla="*/ 2008261 w 2482948"/>
              <a:gd name="connsiteY22824" fmla="*/ 616175 h 2128862"/>
              <a:gd name="connsiteX22825" fmla="*/ 2031962 w 2482948"/>
              <a:gd name="connsiteY22825" fmla="*/ 587198 h 2128862"/>
              <a:gd name="connsiteX22826" fmla="*/ 2247983 w 2482948"/>
              <a:gd name="connsiteY22826" fmla="*/ 587122 h 2128862"/>
              <a:gd name="connsiteX22827" fmla="*/ 2249572 w 2482948"/>
              <a:gd name="connsiteY22827" fmla="*/ 588301 h 2128862"/>
              <a:gd name="connsiteX22828" fmla="*/ 2264615 w 2482948"/>
              <a:gd name="connsiteY22828" fmla="*/ 599465 h 2128862"/>
              <a:gd name="connsiteX22829" fmla="*/ 2289811 w 2482948"/>
              <a:gd name="connsiteY22829" fmla="*/ 599588 h 2128862"/>
              <a:gd name="connsiteX22830" fmla="*/ 2350556 w 2482948"/>
              <a:gd name="connsiteY22830" fmla="*/ 605140 h 2128862"/>
              <a:gd name="connsiteX22831" fmla="*/ 2353312 w 2482948"/>
              <a:gd name="connsiteY22831" fmla="*/ 605971 h 2128862"/>
              <a:gd name="connsiteX22832" fmla="*/ 2379330 w 2482948"/>
              <a:gd name="connsiteY22832" fmla="*/ 613818 h 2128862"/>
              <a:gd name="connsiteX22833" fmla="*/ 2384024 w 2482948"/>
              <a:gd name="connsiteY22833" fmla="*/ 615234 h 2128862"/>
              <a:gd name="connsiteX22834" fmla="*/ 2368570 w 2482948"/>
              <a:gd name="connsiteY22834" fmla="*/ 607943 h 2128862"/>
              <a:gd name="connsiteX22835" fmla="*/ 2338932 w 2482948"/>
              <a:gd name="connsiteY22835" fmla="*/ 599611 h 2128862"/>
              <a:gd name="connsiteX22836" fmla="*/ 2281297 w 2482948"/>
              <a:gd name="connsiteY22836" fmla="*/ 589057 h 2128862"/>
              <a:gd name="connsiteX22837" fmla="*/ 1555100 w 2482948"/>
              <a:gd name="connsiteY22837" fmla="*/ 587100 h 2128862"/>
              <a:gd name="connsiteX22838" fmla="*/ 1553664 w 2482948"/>
              <a:gd name="connsiteY22838" fmla="*/ 588297 h 2128862"/>
              <a:gd name="connsiteX22839" fmla="*/ 1561127 w 2482948"/>
              <a:gd name="connsiteY22839" fmla="*/ 591707 h 2128862"/>
              <a:gd name="connsiteX22840" fmla="*/ 1561269 w 2482948"/>
              <a:gd name="connsiteY22840" fmla="*/ 591563 h 2128862"/>
              <a:gd name="connsiteX22841" fmla="*/ 1562313 w 2482948"/>
              <a:gd name="connsiteY22841" fmla="*/ 590504 h 2128862"/>
              <a:gd name="connsiteX22842" fmla="*/ 1562363 w 2482948"/>
              <a:gd name="connsiteY22842" fmla="*/ 590472 h 2128862"/>
              <a:gd name="connsiteX22843" fmla="*/ 1556137 w 2482948"/>
              <a:gd name="connsiteY22843" fmla="*/ 587575 h 2128862"/>
              <a:gd name="connsiteX22844" fmla="*/ 1598962 w 2482948"/>
              <a:gd name="connsiteY22844" fmla="*/ 587012 h 2128862"/>
              <a:gd name="connsiteX22845" fmla="*/ 1598591 w 2482948"/>
              <a:gd name="connsiteY22845" fmla="*/ 587277 h 2128862"/>
              <a:gd name="connsiteX22846" fmla="*/ 1597902 w 2482948"/>
              <a:gd name="connsiteY22846" fmla="*/ 587770 h 2128862"/>
              <a:gd name="connsiteX22847" fmla="*/ 1601010 w 2482948"/>
              <a:gd name="connsiteY22847" fmla="*/ 589205 h 2128862"/>
              <a:gd name="connsiteX22848" fmla="*/ 1603208 w 2482948"/>
              <a:gd name="connsiteY22848" fmla="*/ 590219 h 2128862"/>
              <a:gd name="connsiteX22849" fmla="*/ 1604199 w 2482948"/>
              <a:gd name="connsiteY22849" fmla="*/ 589460 h 2128862"/>
              <a:gd name="connsiteX22850" fmla="*/ 2182244 w 2482948"/>
              <a:gd name="connsiteY22850" fmla="*/ 586927 h 2128862"/>
              <a:gd name="connsiteX22851" fmla="*/ 2179457 w 2482948"/>
              <a:gd name="connsiteY22851" fmla="*/ 587200 h 2128862"/>
              <a:gd name="connsiteX22852" fmla="*/ 2182957 w 2482948"/>
              <a:gd name="connsiteY22852" fmla="*/ 596288 h 2128862"/>
              <a:gd name="connsiteX22853" fmla="*/ 2184804 w 2482948"/>
              <a:gd name="connsiteY22853" fmla="*/ 601082 h 2128862"/>
              <a:gd name="connsiteX22854" fmla="*/ 2189806 w 2482948"/>
              <a:gd name="connsiteY22854" fmla="*/ 600791 h 2128862"/>
              <a:gd name="connsiteX22855" fmla="*/ 2189877 w 2482948"/>
              <a:gd name="connsiteY22855" fmla="*/ 600787 h 2128862"/>
              <a:gd name="connsiteX22856" fmla="*/ 2186869 w 2482948"/>
              <a:gd name="connsiteY22856" fmla="*/ 592552 h 2128862"/>
              <a:gd name="connsiteX22857" fmla="*/ 2186869 w 2482948"/>
              <a:gd name="connsiteY22857" fmla="*/ 592551 h 2128862"/>
              <a:gd name="connsiteX22858" fmla="*/ 2239182 w 2482948"/>
              <a:gd name="connsiteY22858" fmla="*/ 586611 h 2128862"/>
              <a:gd name="connsiteX22859" fmla="*/ 2253477 w 2482948"/>
              <a:gd name="connsiteY22859" fmla="*/ 599411 h 2128862"/>
              <a:gd name="connsiteX22860" fmla="*/ 2256769 w 2482948"/>
              <a:gd name="connsiteY22860" fmla="*/ 599427 h 2128862"/>
              <a:gd name="connsiteX22861" fmla="*/ 2257214 w 2482948"/>
              <a:gd name="connsiteY22861" fmla="*/ 599429 h 2128862"/>
              <a:gd name="connsiteX22862" fmla="*/ 2257274 w 2482948"/>
              <a:gd name="connsiteY22862" fmla="*/ 599430 h 2128862"/>
              <a:gd name="connsiteX22863" fmla="*/ 2254776 w 2482948"/>
              <a:gd name="connsiteY22863" fmla="*/ 596873 h 2128862"/>
              <a:gd name="connsiteX22864" fmla="*/ 2240420 w 2482948"/>
              <a:gd name="connsiteY22864" fmla="*/ 586683 h 2128862"/>
              <a:gd name="connsiteX22865" fmla="*/ 1506688 w 2482948"/>
              <a:gd name="connsiteY22865" fmla="*/ 586523 h 2128862"/>
              <a:gd name="connsiteX22866" fmla="*/ 1505157 w 2482948"/>
              <a:gd name="connsiteY22866" fmla="*/ 587637 h 2128862"/>
              <a:gd name="connsiteX22867" fmla="*/ 1509671 w 2482948"/>
              <a:gd name="connsiteY22867" fmla="*/ 589643 h 2128862"/>
              <a:gd name="connsiteX22868" fmla="*/ 1515784 w 2482948"/>
              <a:gd name="connsiteY22868" fmla="*/ 592364 h 2128862"/>
              <a:gd name="connsiteX22869" fmla="*/ 1517311 w 2482948"/>
              <a:gd name="connsiteY22869" fmla="*/ 591237 h 2128862"/>
              <a:gd name="connsiteX22870" fmla="*/ 1512703 w 2482948"/>
              <a:gd name="connsiteY22870" fmla="*/ 589229 h 2128862"/>
              <a:gd name="connsiteX22871" fmla="*/ 2189981 w 2482948"/>
              <a:gd name="connsiteY22871" fmla="*/ 586169 h 2128862"/>
              <a:gd name="connsiteX22872" fmla="*/ 2187372 w 2482948"/>
              <a:gd name="connsiteY22872" fmla="*/ 586425 h 2128862"/>
              <a:gd name="connsiteX22873" fmla="*/ 2187401 w 2482948"/>
              <a:gd name="connsiteY22873" fmla="*/ 586460 h 2128862"/>
              <a:gd name="connsiteX22874" fmla="*/ 2188093 w 2482948"/>
              <a:gd name="connsiteY22874" fmla="*/ 587299 h 2128862"/>
              <a:gd name="connsiteX22875" fmla="*/ 2190639 w 2482948"/>
              <a:gd name="connsiteY22875" fmla="*/ 590388 h 2128862"/>
              <a:gd name="connsiteX22876" fmla="*/ 2195085 w 2482948"/>
              <a:gd name="connsiteY22876" fmla="*/ 600485 h 2128862"/>
              <a:gd name="connsiteX22877" fmla="*/ 2200871 w 2482948"/>
              <a:gd name="connsiteY22877" fmla="*/ 600148 h 2128862"/>
              <a:gd name="connsiteX22878" fmla="*/ 2199672 w 2482948"/>
              <a:gd name="connsiteY22878" fmla="*/ 597280 h 2128862"/>
              <a:gd name="connsiteX22879" fmla="*/ 2199672 w 2482948"/>
              <a:gd name="connsiteY22879" fmla="*/ 597279 h 2128862"/>
              <a:gd name="connsiteX22880" fmla="*/ 2199670 w 2482948"/>
              <a:gd name="connsiteY22880" fmla="*/ 597275 h 2128862"/>
              <a:gd name="connsiteX22881" fmla="*/ 2220588 w 2482948"/>
              <a:gd name="connsiteY22881" fmla="*/ 585532 h 2128862"/>
              <a:gd name="connsiteX22882" fmla="*/ 2229550 w 2482948"/>
              <a:gd name="connsiteY22882" fmla="*/ 594306 h 2128862"/>
              <a:gd name="connsiteX22883" fmla="*/ 2234671 w 2482948"/>
              <a:gd name="connsiteY22883" fmla="*/ 599320 h 2128862"/>
              <a:gd name="connsiteX22884" fmla="*/ 2237118 w 2482948"/>
              <a:gd name="connsiteY22884" fmla="*/ 599332 h 2128862"/>
              <a:gd name="connsiteX22885" fmla="*/ 2236422 w 2482948"/>
              <a:gd name="connsiteY22885" fmla="*/ 598671 h 2128862"/>
              <a:gd name="connsiteX22886" fmla="*/ 2233657 w 2482948"/>
              <a:gd name="connsiteY22886" fmla="*/ 596043 h 2128862"/>
              <a:gd name="connsiteX22887" fmla="*/ 2222728 w 2482948"/>
              <a:gd name="connsiteY22887" fmla="*/ 585656 h 2128862"/>
              <a:gd name="connsiteX22888" fmla="*/ 2222655 w 2482948"/>
              <a:gd name="connsiteY22888" fmla="*/ 585652 h 2128862"/>
              <a:gd name="connsiteX22889" fmla="*/ 2222242 w 2482948"/>
              <a:gd name="connsiteY22889" fmla="*/ 585628 h 2128862"/>
              <a:gd name="connsiteX22890" fmla="*/ 1481121 w 2482948"/>
              <a:gd name="connsiteY22890" fmla="*/ 585499 h 2128862"/>
              <a:gd name="connsiteX22891" fmla="*/ 1478556 w 2482948"/>
              <a:gd name="connsiteY22891" fmla="*/ 587410 h 2128862"/>
              <a:gd name="connsiteX22892" fmla="*/ 1483334 w 2482948"/>
              <a:gd name="connsiteY22892" fmla="*/ 591848 h 2128862"/>
              <a:gd name="connsiteX22893" fmla="*/ 1488850 w 2482948"/>
              <a:gd name="connsiteY22893" fmla="*/ 594331 h 2128862"/>
              <a:gd name="connsiteX22894" fmla="*/ 1488955 w 2482948"/>
              <a:gd name="connsiteY22894" fmla="*/ 594376 h 2128862"/>
              <a:gd name="connsiteX22895" fmla="*/ 1490869 w 2482948"/>
              <a:gd name="connsiteY22895" fmla="*/ 592990 h 2128862"/>
              <a:gd name="connsiteX22896" fmla="*/ 1487884 w 2482948"/>
              <a:gd name="connsiteY22896" fmla="*/ 591710 h 2128862"/>
              <a:gd name="connsiteX22897" fmla="*/ 2197585 w 2482948"/>
              <a:gd name="connsiteY22897" fmla="*/ 585425 h 2128862"/>
              <a:gd name="connsiteX22898" fmla="*/ 2195865 w 2482948"/>
              <a:gd name="connsiteY22898" fmla="*/ 585593 h 2128862"/>
              <a:gd name="connsiteX22899" fmla="*/ 2203487 w 2482948"/>
              <a:gd name="connsiteY22899" fmla="*/ 594255 h 2128862"/>
              <a:gd name="connsiteX22900" fmla="*/ 2205495 w 2482948"/>
              <a:gd name="connsiteY22900" fmla="*/ 598348 h 2128862"/>
              <a:gd name="connsiteX22901" fmla="*/ 2206226 w 2482948"/>
              <a:gd name="connsiteY22901" fmla="*/ 599837 h 2128862"/>
              <a:gd name="connsiteX22902" fmla="*/ 2210743 w 2482948"/>
              <a:gd name="connsiteY22902" fmla="*/ 599575 h 2128862"/>
              <a:gd name="connsiteX22903" fmla="*/ 2201614 w 2482948"/>
              <a:gd name="connsiteY22903" fmla="*/ 589757 h 2128862"/>
              <a:gd name="connsiteX22904" fmla="*/ 633564 w 2482948"/>
              <a:gd name="connsiteY22904" fmla="*/ 585071 h 2128862"/>
              <a:gd name="connsiteX22905" fmla="*/ 624104 w 2482948"/>
              <a:gd name="connsiteY22905" fmla="*/ 595659 h 2128862"/>
              <a:gd name="connsiteX22906" fmla="*/ 530131 w 2482948"/>
              <a:gd name="connsiteY22906" fmla="*/ 704776 h 2128862"/>
              <a:gd name="connsiteX22907" fmla="*/ 523650 w 2482948"/>
              <a:gd name="connsiteY22907" fmla="*/ 712221 h 2128862"/>
              <a:gd name="connsiteX22908" fmla="*/ 480629 w 2482948"/>
              <a:gd name="connsiteY22908" fmla="*/ 762274 h 2128862"/>
              <a:gd name="connsiteX22909" fmla="*/ 215889 w 2482948"/>
              <a:gd name="connsiteY22909" fmla="*/ 1077068 h 2128862"/>
              <a:gd name="connsiteX22910" fmla="*/ 209961 w 2482948"/>
              <a:gd name="connsiteY22910" fmla="*/ 1084375 h 2128862"/>
              <a:gd name="connsiteX22911" fmla="*/ 157117 w 2482948"/>
              <a:gd name="connsiteY22911" fmla="*/ 1136735 h 2128862"/>
              <a:gd name="connsiteX22912" fmla="*/ 152579 w 2482948"/>
              <a:gd name="connsiteY22912" fmla="*/ 1139184 h 2128862"/>
              <a:gd name="connsiteX22913" fmla="*/ 148995 w 2482948"/>
              <a:gd name="connsiteY22913" fmla="*/ 1141119 h 2128862"/>
              <a:gd name="connsiteX22914" fmla="*/ 118067 w 2482948"/>
              <a:gd name="connsiteY22914" fmla="*/ 1157814 h 2128862"/>
              <a:gd name="connsiteX22915" fmla="*/ 118680 w 2482948"/>
              <a:gd name="connsiteY22915" fmla="*/ 1159939 h 2128862"/>
              <a:gd name="connsiteX22916" fmla="*/ 120210 w 2482948"/>
              <a:gd name="connsiteY22916" fmla="*/ 1163167 h 2128862"/>
              <a:gd name="connsiteX22917" fmla="*/ 157942 w 2482948"/>
              <a:gd name="connsiteY22917" fmla="*/ 1141514 h 2128862"/>
              <a:gd name="connsiteX22918" fmla="*/ 161794 w 2482948"/>
              <a:gd name="connsiteY22918" fmla="*/ 1138669 h 2128862"/>
              <a:gd name="connsiteX22919" fmla="*/ 168681 w 2482948"/>
              <a:gd name="connsiteY22919" fmla="*/ 1133583 h 2128862"/>
              <a:gd name="connsiteX22920" fmla="*/ 214096 w 2482948"/>
              <a:gd name="connsiteY22920" fmla="*/ 1090719 h 2128862"/>
              <a:gd name="connsiteX22921" fmla="*/ 255462 w 2482948"/>
              <a:gd name="connsiteY22921" fmla="*/ 1041908 h 2128862"/>
              <a:gd name="connsiteX22922" fmla="*/ 486971 w 2482948"/>
              <a:gd name="connsiteY22922" fmla="*/ 773169 h 2128862"/>
              <a:gd name="connsiteX22923" fmla="*/ 535783 w 2482948"/>
              <a:gd name="connsiteY22923" fmla="*/ 717049 h 2128862"/>
              <a:gd name="connsiteX22924" fmla="*/ 632736 w 2482948"/>
              <a:gd name="connsiteY22924" fmla="*/ 605461 h 2128862"/>
              <a:gd name="connsiteX22925" fmla="*/ 633161 w 2482948"/>
              <a:gd name="connsiteY22925" fmla="*/ 604472 h 2128862"/>
              <a:gd name="connsiteX22926" fmla="*/ 633283 w 2482948"/>
              <a:gd name="connsiteY22926" fmla="*/ 604190 h 2128862"/>
              <a:gd name="connsiteX22927" fmla="*/ 640182 w 2482948"/>
              <a:gd name="connsiteY22927" fmla="*/ 594786 h 2128862"/>
              <a:gd name="connsiteX22928" fmla="*/ 644532 w 2482948"/>
              <a:gd name="connsiteY22928" fmla="*/ 588857 h 2128862"/>
              <a:gd name="connsiteX22929" fmla="*/ 638768 w 2482948"/>
              <a:gd name="connsiteY22929" fmla="*/ 586868 h 2128862"/>
              <a:gd name="connsiteX22930" fmla="*/ 636081 w 2482948"/>
              <a:gd name="connsiteY22930" fmla="*/ 585940 h 2128862"/>
              <a:gd name="connsiteX22931" fmla="*/ 2212157 w 2482948"/>
              <a:gd name="connsiteY22931" fmla="*/ 585042 h 2128862"/>
              <a:gd name="connsiteX22932" fmla="*/ 2226011 w 2482948"/>
              <a:gd name="connsiteY22932" fmla="*/ 599278 h 2128862"/>
              <a:gd name="connsiteX22933" fmla="*/ 2227245 w 2482948"/>
              <a:gd name="connsiteY22933" fmla="*/ 599284 h 2128862"/>
              <a:gd name="connsiteX22934" fmla="*/ 2227878 w 2482948"/>
              <a:gd name="connsiteY22934" fmla="*/ 599287 h 2128862"/>
              <a:gd name="connsiteX22935" fmla="*/ 2228547 w 2482948"/>
              <a:gd name="connsiteY22935" fmla="*/ 599290 h 2128862"/>
              <a:gd name="connsiteX22936" fmla="*/ 2223422 w 2482948"/>
              <a:gd name="connsiteY22936" fmla="*/ 594255 h 2128862"/>
              <a:gd name="connsiteX22937" fmla="*/ 2214163 w 2482948"/>
              <a:gd name="connsiteY22937" fmla="*/ 585158 h 2128862"/>
              <a:gd name="connsiteX22938" fmla="*/ 1580630 w 2482948"/>
              <a:gd name="connsiteY22938" fmla="*/ 585025 h 2128862"/>
              <a:gd name="connsiteX22939" fmla="*/ 1578636 w 2482948"/>
              <a:gd name="connsiteY22939" fmla="*/ 586298 h 2128862"/>
              <a:gd name="connsiteX22940" fmla="*/ 1582611 w 2482948"/>
              <a:gd name="connsiteY22940" fmla="*/ 588126 h 2128862"/>
              <a:gd name="connsiteX22941" fmla="*/ 1584648 w 2482948"/>
              <a:gd name="connsiteY22941" fmla="*/ 589068 h 2128862"/>
              <a:gd name="connsiteX22942" fmla="*/ 1586557 w 2482948"/>
              <a:gd name="connsiteY22942" fmla="*/ 587775 h 2128862"/>
              <a:gd name="connsiteX22943" fmla="*/ 1585232 w 2482948"/>
              <a:gd name="connsiteY22943" fmla="*/ 587160 h 2128862"/>
              <a:gd name="connsiteX22944" fmla="*/ 1535127 w 2482948"/>
              <a:gd name="connsiteY22944" fmla="*/ 584676 h 2128862"/>
              <a:gd name="connsiteX22945" fmla="*/ 1533538 w 2482948"/>
              <a:gd name="connsiteY22945" fmla="*/ 585987 h 2128862"/>
              <a:gd name="connsiteX22946" fmla="*/ 1540631 w 2482948"/>
              <a:gd name="connsiteY22946" fmla="*/ 589162 h 2128862"/>
              <a:gd name="connsiteX22947" fmla="*/ 1542867 w 2482948"/>
              <a:gd name="connsiteY22947" fmla="*/ 590162 h 2128862"/>
              <a:gd name="connsiteX22948" fmla="*/ 1543267 w 2482948"/>
              <a:gd name="connsiteY22948" fmla="*/ 589796 h 2128862"/>
              <a:gd name="connsiteX22949" fmla="*/ 1544266 w 2482948"/>
              <a:gd name="connsiteY22949" fmla="*/ 588882 h 2128862"/>
              <a:gd name="connsiteX22950" fmla="*/ 2205462 w 2482948"/>
              <a:gd name="connsiteY22950" fmla="*/ 584653 h 2128862"/>
              <a:gd name="connsiteX22951" fmla="*/ 2204850 w 2482948"/>
              <a:gd name="connsiteY22951" fmla="*/ 584713 h 2128862"/>
              <a:gd name="connsiteX22952" fmla="*/ 2203850 w 2482948"/>
              <a:gd name="connsiteY22952" fmla="*/ 584811 h 2128862"/>
              <a:gd name="connsiteX22953" fmla="*/ 2202437 w 2482948"/>
              <a:gd name="connsiteY22953" fmla="*/ 584949 h 2128862"/>
              <a:gd name="connsiteX22954" fmla="*/ 2215073 w 2482948"/>
              <a:gd name="connsiteY22954" fmla="*/ 598780 h 2128862"/>
              <a:gd name="connsiteX22955" fmla="*/ 2215181 w 2482948"/>
              <a:gd name="connsiteY22955" fmla="*/ 598978 h 2128862"/>
              <a:gd name="connsiteX22956" fmla="*/ 2215360 w 2482948"/>
              <a:gd name="connsiteY22956" fmla="*/ 599306 h 2128862"/>
              <a:gd name="connsiteX22957" fmla="*/ 2216425 w 2482948"/>
              <a:gd name="connsiteY22957" fmla="*/ 599244 h 2128862"/>
              <a:gd name="connsiteX22958" fmla="*/ 2216630 w 2482948"/>
              <a:gd name="connsiteY22958" fmla="*/ 599232 h 2128862"/>
              <a:gd name="connsiteX22959" fmla="*/ 2216977 w 2482948"/>
              <a:gd name="connsiteY22959" fmla="*/ 599234 h 2128862"/>
              <a:gd name="connsiteX22960" fmla="*/ 2218347 w 2482948"/>
              <a:gd name="connsiteY22960" fmla="*/ 599241 h 2128862"/>
              <a:gd name="connsiteX22961" fmla="*/ 2219964 w 2482948"/>
              <a:gd name="connsiteY22961" fmla="*/ 599249 h 2128862"/>
              <a:gd name="connsiteX22962" fmla="*/ 2211408 w 2482948"/>
              <a:gd name="connsiteY22962" fmla="*/ 590447 h 2128862"/>
              <a:gd name="connsiteX22963" fmla="*/ 2206030 w 2482948"/>
              <a:gd name="connsiteY22963" fmla="*/ 584915 h 2128862"/>
              <a:gd name="connsiteX22964" fmla="*/ 2205794 w 2482948"/>
              <a:gd name="connsiteY22964" fmla="*/ 584672 h 2128862"/>
              <a:gd name="connsiteX22965" fmla="*/ 2205641 w 2482948"/>
              <a:gd name="connsiteY22965" fmla="*/ 584664 h 2128862"/>
              <a:gd name="connsiteX22966" fmla="*/ 2205610 w 2482948"/>
              <a:gd name="connsiteY22966" fmla="*/ 584662 h 2128862"/>
              <a:gd name="connsiteX22967" fmla="*/ 915118 w 2482948"/>
              <a:gd name="connsiteY22967" fmla="*/ 584203 h 2128862"/>
              <a:gd name="connsiteX22968" fmla="*/ 913721 w 2482948"/>
              <a:gd name="connsiteY22968" fmla="*/ 586119 h 2128862"/>
              <a:gd name="connsiteX22969" fmla="*/ 914328 w 2482948"/>
              <a:gd name="connsiteY22969" fmla="*/ 586465 h 2128862"/>
              <a:gd name="connsiteX22970" fmla="*/ 914536 w 2482948"/>
              <a:gd name="connsiteY22970" fmla="*/ 586170 h 2128862"/>
              <a:gd name="connsiteX22971" fmla="*/ 915242 w 2482948"/>
              <a:gd name="connsiteY22971" fmla="*/ 585171 h 2128862"/>
              <a:gd name="connsiteX22972" fmla="*/ 915741 w 2482948"/>
              <a:gd name="connsiteY22972" fmla="*/ 584465 h 2128862"/>
              <a:gd name="connsiteX22973" fmla="*/ 915636 w 2482948"/>
              <a:gd name="connsiteY22973" fmla="*/ 584421 h 2128862"/>
              <a:gd name="connsiteX22974" fmla="*/ 2048376 w 2482948"/>
              <a:gd name="connsiteY22974" fmla="*/ 584088 h 2128862"/>
              <a:gd name="connsiteX22975" fmla="*/ 2041764 w 2482948"/>
              <a:gd name="connsiteY22975" fmla="*/ 584822 h 2128862"/>
              <a:gd name="connsiteX22976" fmla="*/ 2019599 w 2482948"/>
              <a:gd name="connsiteY22976" fmla="*/ 611772 h 2128862"/>
              <a:gd name="connsiteX22977" fmla="*/ 2033910 w 2482948"/>
              <a:gd name="connsiteY22977" fmla="*/ 606216 h 2128862"/>
              <a:gd name="connsiteX22978" fmla="*/ 2046355 w 2482948"/>
              <a:gd name="connsiteY22978" fmla="*/ 587180 h 2128862"/>
              <a:gd name="connsiteX22979" fmla="*/ 634859 w 2482948"/>
              <a:gd name="connsiteY22979" fmla="*/ 583623 h 2128862"/>
              <a:gd name="connsiteX22980" fmla="*/ 634849 w 2482948"/>
              <a:gd name="connsiteY22980" fmla="*/ 583633 h 2128862"/>
              <a:gd name="connsiteX22981" fmla="*/ 635135 w 2482948"/>
              <a:gd name="connsiteY22981" fmla="*/ 583773 h 2128862"/>
              <a:gd name="connsiteX22982" fmla="*/ 635205 w 2482948"/>
              <a:gd name="connsiteY22982" fmla="*/ 583807 h 2128862"/>
              <a:gd name="connsiteX22983" fmla="*/ 635304 w 2482948"/>
              <a:gd name="connsiteY22983" fmla="*/ 583856 h 2128862"/>
              <a:gd name="connsiteX22984" fmla="*/ 635559 w 2482948"/>
              <a:gd name="connsiteY22984" fmla="*/ 583889 h 2128862"/>
              <a:gd name="connsiteX22985" fmla="*/ 635737 w 2482948"/>
              <a:gd name="connsiteY22985" fmla="*/ 583912 h 2128862"/>
              <a:gd name="connsiteX22986" fmla="*/ 635675 w 2482948"/>
              <a:gd name="connsiteY22986" fmla="*/ 583891 h 2128862"/>
              <a:gd name="connsiteX22987" fmla="*/ 895309 w 2482948"/>
              <a:gd name="connsiteY22987" fmla="*/ 583358 h 2128862"/>
              <a:gd name="connsiteX22988" fmla="*/ 894191 w 2482948"/>
              <a:gd name="connsiteY22988" fmla="*/ 584827 h 2128862"/>
              <a:gd name="connsiteX22989" fmla="*/ 894414 w 2482948"/>
              <a:gd name="connsiteY22989" fmla="*/ 584936 h 2128862"/>
              <a:gd name="connsiteX22990" fmla="*/ 895764 w 2482948"/>
              <a:gd name="connsiteY22990" fmla="*/ 585597 h 2128862"/>
              <a:gd name="connsiteX22991" fmla="*/ 896170 w 2482948"/>
              <a:gd name="connsiteY22991" fmla="*/ 585037 h 2128862"/>
              <a:gd name="connsiteX22992" fmla="*/ 896912 w 2482948"/>
              <a:gd name="connsiteY22992" fmla="*/ 584011 h 2128862"/>
              <a:gd name="connsiteX22993" fmla="*/ 869388 w 2482948"/>
              <a:gd name="connsiteY22993" fmla="*/ 583160 h 2128862"/>
              <a:gd name="connsiteX22994" fmla="*/ 869533 w 2482948"/>
              <a:gd name="connsiteY22994" fmla="*/ 583214 h 2128862"/>
              <a:gd name="connsiteX22995" fmla="*/ 878845 w 2482948"/>
              <a:gd name="connsiteY22995" fmla="*/ 586695 h 2128862"/>
              <a:gd name="connsiteX22996" fmla="*/ 880297 w 2482948"/>
              <a:gd name="connsiteY22996" fmla="*/ 584769 h 2128862"/>
              <a:gd name="connsiteX22997" fmla="*/ 2234837 w 2482948"/>
              <a:gd name="connsiteY22997" fmla="*/ 582720 h 2128862"/>
              <a:gd name="connsiteX22998" fmla="*/ 2234886 w 2482948"/>
              <a:gd name="connsiteY22998" fmla="*/ 582764 h 2128862"/>
              <a:gd name="connsiteX22999" fmla="*/ 2234999 w 2482948"/>
              <a:gd name="connsiteY22999" fmla="*/ 582865 h 2128862"/>
              <a:gd name="connsiteX23000" fmla="*/ 2235140 w 2482948"/>
              <a:gd name="connsiteY23000" fmla="*/ 582991 h 2128862"/>
              <a:gd name="connsiteX23001" fmla="*/ 2235164 w 2482948"/>
              <a:gd name="connsiteY23001" fmla="*/ 582993 h 2128862"/>
              <a:gd name="connsiteX23002" fmla="*/ 2235192 w 2482948"/>
              <a:gd name="connsiteY23002" fmla="*/ 582995 h 2128862"/>
              <a:gd name="connsiteX23003" fmla="*/ 2235226 w 2482948"/>
              <a:gd name="connsiteY23003" fmla="*/ 582996 h 2128862"/>
              <a:gd name="connsiteX23004" fmla="*/ 1605113 w 2482948"/>
              <a:gd name="connsiteY23004" fmla="*/ 582612 h 2128862"/>
              <a:gd name="connsiteX23005" fmla="*/ 1603883 w 2482948"/>
              <a:gd name="connsiteY23005" fmla="*/ 583492 h 2128862"/>
              <a:gd name="connsiteX23006" fmla="*/ 1603598 w 2482948"/>
              <a:gd name="connsiteY23006" fmla="*/ 583696 h 2128862"/>
              <a:gd name="connsiteX23007" fmla="*/ 1608633 w 2482948"/>
              <a:gd name="connsiteY23007" fmla="*/ 586064 h 2128862"/>
              <a:gd name="connsiteX23008" fmla="*/ 1610127 w 2482948"/>
              <a:gd name="connsiteY23008" fmla="*/ 584919 h 2128862"/>
              <a:gd name="connsiteX23009" fmla="*/ 2061945 w 2482948"/>
              <a:gd name="connsiteY23009" fmla="*/ 582583 h 2128862"/>
              <a:gd name="connsiteX23010" fmla="*/ 2056959 w 2482948"/>
              <a:gd name="connsiteY23010" fmla="*/ 583136 h 2128862"/>
              <a:gd name="connsiteX23011" fmla="*/ 2046808 w 2482948"/>
              <a:gd name="connsiteY23011" fmla="*/ 601208 h 2128862"/>
              <a:gd name="connsiteX23012" fmla="*/ 2046985 w 2482948"/>
              <a:gd name="connsiteY23012" fmla="*/ 601139 h 2128862"/>
              <a:gd name="connsiteX23013" fmla="*/ 2047845 w 2482948"/>
              <a:gd name="connsiteY23013" fmla="*/ 600805 h 2128862"/>
              <a:gd name="connsiteX23014" fmla="*/ 2051984 w 2482948"/>
              <a:gd name="connsiteY23014" fmla="*/ 599198 h 2128862"/>
              <a:gd name="connsiteX23015" fmla="*/ 2054216 w 2482948"/>
              <a:gd name="connsiteY23015" fmla="*/ 598840 h 2128862"/>
              <a:gd name="connsiteX23016" fmla="*/ 1560680 w 2482948"/>
              <a:gd name="connsiteY23016" fmla="*/ 582445 h 2128862"/>
              <a:gd name="connsiteX23017" fmla="*/ 1559090 w 2482948"/>
              <a:gd name="connsiteY23017" fmla="*/ 583772 h 2128862"/>
              <a:gd name="connsiteX23018" fmla="*/ 1562673 w 2482948"/>
              <a:gd name="connsiteY23018" fmla="*/ 585428 h 2128862"/>
              <a:gd name="connsiteX23019" fmla="*/ 1563102 w 2482948"/>
              <a:gd name="connsiteY23019" fmla="*/ 585626 h 2128862"/>
              <a:gd name="connsiteX23020" fmla="*/ 1567077 w 2482948"/>
              <a:gd name="connsiteY23020" fmla="*/ 587463 h 2128862"/>
              <a:gd name="connsiteX23021" fmla="*/ 1568391 w 2482948"/>
              <a:gd name="connsiteY23021" fmla="*/ 586625 h 2128862"/>
              <a:gd name="connsiteX23022" fmla="*/ 1568933 w 2482948"/>
              <a:gd name="connsiteY23022" fmla="*/ 586279 h 2128862"/>
              <a:gd name="connsiteX23023" fmla="*/ 1562204 w 2482948"/>
              <a:gd name="connsiteY23023" fmla="*/ 583162 h 2128862"/>
              <a:gd name="connsiteX23024" fmla="*/ 1485855 w 2482948"/>
              <a:gd name="connsiteY23024" fmla="*/ 581972 h 2128862"/>
              <a:gd name="connsiteX23025" fmla="*/ 1485631 w 2482948"/>
              <a:gd name="connsiteY23025" fmla="*/ 582139 h 2128862"/>
              <a:gd name="connsiteX23026" fmla="*/ 1485409 w 2482948"/>
              <a:gd name="connsiteY23026" fmla="*/ 582304 h 2128862"/>
              <a:gd name="connsiteX23027" fmla="*/ 1484489 w 2482948"/>
              <a:gd name="connsiteY23027" fmla="*/ 582990 h 2128862"/>
              <a:gd name="connsiteX23028" fmla="*/ 1488987 w 2482948"/>
              <a:gd name="connsiteY23028" fmla="*/ 587023 h 2128862"/>
              <a:gd name="connsiteX23029" fmla="*/ 1494640 w 2482948"/>
              <a:gd name="connsiteY23029" fmla="*/ 589504 h 2128862"/>
              <a:gd name="connsiteX23030" fmla="*/ 1495287 w 2482948"/>
              <a:gd name="connsiteY23030" fmla="*/ 589790 h 2128862"/>
              <a:gd name="connsiteX23031" fmla="*/ 1495934 w 2482948"/>
              <a:gd name="connsiteY23031" fmla="*/ 589321 h 2128862"/>
              <a:gd name="connsiteX23032" fmla="*/ 1492848 w 2482948"/>
              <a:gd name="connsiteY23032" fmla="*/ 587989 h 2128862"/>
              <a:gd name="connsiteX23033" fmla="*/ 1513070 w 2482948"/>
              <a:gd name="connsiteY23033" fmla="*/ 581876 h 2128862"/>
              <a:gd name="connsiteX23034" fmla="*/ 1511032 w 2482948"/>
              <a:gd name="connsiteY23034" fmla="*/ 583360 h 2128862"/>
              <a:gd name="connsiteX23035" fmla="*/ 1514634 w 2482948"/>
              <a:gd name="connsiteY23035" fmla="*/ 584955 h 2128862"/>
              <a:gd name="connsiteX23036" fmla="*/ 1521578 w 2482948"/>
              <a:gd name="connsiteY23036" fmla="*/ 588089 h 2128862"/>
              <a:gd name="connsiteX23037" fmla="*/ 1523557 w 2482948"/>
              <a:gd name="connsiteY23037" fmla="*/ 586629 h 2128862"/>
              <a:gd name="connsiteX23038" fmla="*/ 1519322 w 2482948"/>
              <a:gd name="connsiteY23038" fmla="*/ 584678 h 2128862"/>
              <a:gd name="connsiteX23039" fmla="*/ 2073917 w 2482948"/>
              <a:gd name="connsiteY23039" fmla="*/ 581256 h 2128862"/>
              <a:gd name="connsiteX23040" fmla="*/ 2068373 w 2482948"/>
              <a:gd name="connsiteY23040" fmla="*/ 581870 h 2128862"/>
              <a:gd name="connsiteX23041" fmla="*/ 2067874 w 2482948"/>
              <a:gd name="connsiteY23041" fmla="*/ 581926 h 2128862"/>
              <a:gd name="connsiteX23042" fmla="*/ 2066370 w 2482948"/>
              <a:gd name="connsiteY23042" fmla="*/ 585100 h 2128862"/>
              <a:gd name="connsiteX23043" fmla="*/ 2060327 w 2482948"/>
              <a:gd name="connsiteY23043" fmla="*/ 597859 h 2128862"/>
              <a:gd name="connsiteX23044" fmla="*/ 2067503 w 2482948"/>
              <a:gd name="connsiteY23044" fmla="*/ 596707 h 2128862"/>
              <a:gd name="connsiteX23045" fmla="*/ 2067695 w 2482948"/>
              <a:gd name="connsiteY23045" fmla="*/ 596261 h 2128862"/>
              <a:gd name="connsiteX23046" fmla="*/ 1586604 w 2482948"/>
              <a:gd name="connsiteY23046" fmla="*/ 581209 h 2128862"/>
              <a:gd name="connsiteX23047" fmla="*/ 1586101 w 2482948"/>
              <a:gd name="connsiteY23047" fmla="*/ 581530 h 2128862"/>
              <a:gd name="connsiteX23048" fmla="*/ 1585391 w 2482948"/>
              <a:gd name="connsiteY23048" fmla="*/ 581984 h 2128862"/>
              <a:gd name="connsiteX23049" fmla="*/ 1587024 w 2482948"/>
              <a:gd name="connsiteY23049" fmla="*/ 582748 h 2128862"/>
              <a:gd name="connsiteX23050" fmla="*/ 1591159 w 2482948"/>
              <a:gd name="connsiteY23050" fmla="*/ 584657 h 2128862"/>
              <a:gd name="connsiteX23051" fmla="*/ 1592288 w 2482948"/>
              <a:gd name="connsiteY23051" fmla="*/ 583892 h 2128862"/>
              <a:gd name="connsiteX23052" fmla="*/ 1588955 w 2482948"/>
              <a:gd name="connsiteY23052" fmla="*/ 582334 h 2128862"/>
              <a:gd name="connsiteX23053" fmla="*/ 1540560 w 2482948"/>
              <a:gd name="connsiteY23053" fmla="*/ 580429 h 2128862"/>
              <a:gd name="connsiteX23054" fmla="*/ 1539019 w 2482948"/>
              <a:gd name="connsiteY23054" fmla="*/ 581577 h 2128862"/>
              <a:gd name="connsiteX23055" fmla="*/ 1547831 w 2482948"/>
              <a:gd name="connsiteY23055" fmla="*/ 585622 h 2128862"/>
              <a:gd name="connsiteX23056" fmla="*/ 1549180 w 2482948"/>
              <a:gd name="connsiteY23056" fmla="*/ 584388 h 2128862"/>
              <a:gd name="connsiteX23057" fmla="*/ 1541126 w 2482948"/>
              <a:gd name="connsiteY23057" fmla="*/ 580698 h 2128862"/>
              <a:gd name="connsiteX23058" fmla="*/ 2086622 w 2482948"/>
              <a:gd name="connsiteY23058" fmla="*/ 579846 h 2128862"/>
              <a:gd name="connsiteX23059" fmla="*/ 2078152 w 2482948"/>
              <a:gd name="connsiteY23059" fmla="*/ 580786 h 2128862"/>
              <a:gd name="connsiteX23060" fmla="*/ 2072188 w 2482948"/>
              <a:gd name="connsiteY23060" fmla="*/ 595955 h 2128862"/>
              <a:gd name="connsiteX23061" fmla="*/ 2075879 w 2482948"/>
              <a:gd name="connsiteY23061" fmla="*/ 595363 h 2128862"/>
              <a:gd name="connsiteX23062" fmla="*/ 2081888 w 2482948"/>
              <a:gd name="connsiteY23062" fmla="*/ 594399 h 2128862"/>
              <a:gd name="connsiteX23063" fmla="*/ 2084534 w 2482948"/>
              <a:gd name="connsiteY23063" fmla="*/ 586686 h 2128862"/>
              <a:gd name="connsiteX23064" fmla="*/ 2236940 w 2482948"/>
              <a:gd name="connsiteY23064" fmla="*/ 578927 h 2128862"/>
              <a:gd name="connsiteX23065" fmla="*/ 2243038 w 2482948"/>
              <a:gd name="connsiteY23065" fmla="*/ 583453 h 2128862"/>
              <a:gd name="connsiteX23066" fmla="*/ 2284107 w 2482948"/>
              <a:gd name="connsiteY23066" fmla="*/ 585851 h 2128862"/>
              <a:gd name="connsiteX23067" fmla="*/ 2320753 w 2482948"/>
              <a:gd name="connsiteY23067" fmla="*/ 592705 h 2128862"/>
              <a:gd name="connsiteX23068" fmla="*/ 2329487 w 2482948"/>
              <a:gd name="connsiteY23068" fmla="*/ 594338 h 2128862"/>
              <a:gd name="connsiteX23069" fmla="*/ 2275611 w 2482948"/>
              <a:gd name="connsiteY23069" fmla="*/ 582784 h 2128862"/>
              <a:gd name="connsiteX23070" fmla="*/ 2275609 w 2482948"/>
              <a:gd name="connsiteY23070" fmla="*/ 582783 h 2128862"/>
              <a:gd name="connsiteX23071" fmla="*/ 615216 w 2482948"/>
              <a:gd name="connsiteY23071" fmla="*/ 578738 h 2128862"/>
              <a:gd name="connsiteX23072" fmla="*/ 520340 w 2482948"/>
              <a:gd name="connsiteY23072" fmla="*/ 689473 h 2128862"/>
              <a:gd name="connsiteX23073" fmla="*/ 508897 w 2482948"/>
              <a:gd name="connsiteY23073" fmla="*/ 703261 h 2128862"/>
              <a:gd name="connsiteX23074" fmla="*/ 470978 w 2482948"/>
              <a:gd name="connsiteY23074" fmla="*/ 747109 h 2128862"/>
              <a:gd name="connsiteX23075" fmla="*/ 202514 w 2482948"/>
              <a:gd name="connsiteY23075" fmla="*/ 1074864 h 2128862"/>
              <a:gd name="connsiteX23076" fmla="*/ 156278 w 2482948"/>
              <a:gd name="connsiteY23076" fmla="*/ 1122355 h 2128862"/>
              <a:gd name="connsiteX23077" fmla="*/ 119892 w 2482948"/>
              <a:gd name="connsiteY23077" fmla="*/ 1146868 h 2128862"/>
              <a:gd name="connsiteX23078" fmla="*/ 109036 w 2482948"/>
              <a:gd name="connsiteY23078" fmla="*/ 1154181 h 2128862"/>
              <a:gd name="connsiteX23079" fmla="*/ 110341 w 2482948"/>
              <a:gd name="connsiteY23079" fmla="*/ 1157334 h 2128862"/>
              <a:gd name="connsiteX23080" fmla="*/ 112852 w 2482948"/>
              <a:gd name="connsiteY23080" fmla="*/ 1155969 h 2128862"/>
              <a:gd name="connsiteX23081" fmla="*/ 116140 w 2482948"/>
              <a:gd name="connsiteY23081" fmla="*/ 1154183 h 2128862"/>
              <a:gd name="connsiteX23082" fmla="*/ 116611 w 2482948"/>
              <a:gd name="connsiteY23082" fmla="*/ 1152769 h 2128862"/>
              <a:gd name="connsiteX23083" fmla="*/ 116900 w 2482948"/>
              <a:gd name="connsiteY23083" fmla="*/ 1153770 h 2128862"/>
              <a:gd name="connsiteX23084" fmla="*/ 126655 w 2482948"/>
              <a:gd name="connsiteY23084" fmla="*/ 1148470 h 2128862"/>
              <a:gd name="connsiteX23085" fmla="*/ 155075 w 2482948"/>
              <a:gd name="connsiteY23085" fmla="*/ 1133030 h 2128862"/>
              <a:gd name="connsiteX23086" fmla="*/ 206789 w 2482948"/>
              <a:gd name="connsiteY23086" fmla="*/ 1081343 h 2128862"/>
              <a:gd name="connsiteX23087" fmla="*/ 212856 w 2482948"/>
              <a:gd name="connsiteY23087" fmla="*/ 1074034 h 2128862"/>
              <a:gd name="connsiteX23088" fmla="*/ 477183 w 2482948"/>
              <a:gd name="connsiteY23088" fmla="*/ 758413 h 2128862"/>
              <a:gd name="connsiteX23089" fmla="*/ 520065 w 2482948"/>
              <a:gd name="connsiteY23089" fmla="*/ 708499 h 2128862"/>
              <a:gd name="connsiteX23090" fmla="*/ 526546 w 2482948"/>
              <a:gd name="connsiteY23090" fmla="*/ 700915 h 2128862"/>
              <a:gd name="connsiteX23091" fmla="*/ 620801 w 2482948"/>
              <a:gd name="connsiteY23091" fmla="*/ 591751 h 2128862"/>
              <a:gd name="connsiteX23092" fmla="*/ 625810 w 2482948"/>
              <a:gd name="connsiteY23092" fmla="*/ 586146 h 2128862"/>
              <a:gd name="connsiteX23093" fmla="*/ 626220 w 2482948"/>
              <a:gd name="connsiteY23093" fmla="*/ 585687 h 2128862"/>
              <a:gd name="connsiteX23094" fmla="*/ 628371 w 2482948"/>
              <a:gd name="connsiteY23094" fmla="*/ 583279 h 2128862"/>
              <a:gd name="connsiteX23095" fmla="*/ 617307 w 2482948"/>
              <a:gd name="connsiteY23095" fmla="*/ 579460 h 2128862"/>
              <a:gd name="connsiteX23096" fmla="*/ 1566900 w 2482948"/>
              <a:gd name="connsiteY23096" fmla="*/ 578640 h 2128862"/>
              <a:gd name="connsiteX23097" fmla="*/ 1564685 w 2482948"/>
              <a:gd name="connsiteY23097" fmla="*/ 579882 h 2128862"/>
              <a:gd name="connsiteX23098" fmla="*/ 1572386 w 2482948"/>
              <a:gd name="connsiteY23098" fmla="*/ 583424 h 2128862"/>
              <a:gd name="connsiteX23099" fmla="*/ 1574084 w 2482948"/>
              <a:gd name="connsiteY23099" fmla="*/ 581987 h 2128862"/>
              <a:gd name="connsiteX23100" fmla="*/ 1567997 w 2482948"/>
              <a:gd name="connsiteY23100" fmla="*/ 579162 h 2128862"/>
              <a:gd name="connsiteX23101" fmla="*/ 883041 w 2482948"/>
              <a:gd name="connsiteY23101" fmla="*/ 578627 h 2128862"/>
              <a:gd name="connsiteX23102" fmla="*/ 881691 w 2482948"/>
              <a:gd name="connsiteY23102" fmla="*/ 578982 h 2128862"/>
              <a:gd name="connsiteX23103" fmla="*/ 879617 w 2482948"/>
              <a:gd name="connsiteY23103" fmla="*/ 579527 h 2128862"/>
              <a:gd name="connsiteX23104" fmla="*/ 879662 w 2482948"/>
              <a:gd name="connsiteY23104" fmla="*/ 579538 h 2128862"/>
              <a:gd name="connsiteX23105" fmla="*/ 883527 w 2482948"/>
              <a:gd name="connsiteY23105" fmla="*/ 580487 h 2128862"/>
              <a:gd name="connsiteX23106" fmla="*/ 883982 w 2482948"/>
              <a:gd name="connsiteY23106" fmla="*/ 579884 h 2128862"/>
              <a:gd name="connsiteX23107" fmla="*/ 884638 w 2482948"/>
              <a:gd name="connsiteY23107" fmla="*/ 579013 h 2128862"/>
              <a:gd name="connsiteX23108" fmla="*/ 884013 w 2482948"/>
              <a:gd name="connsiteY23108" fmla="*/ 578759 h 2128862"/>
              <a:gd name="connsiteX23109" fmla="*/ 2098591 w 2482948"/>
              <a:gd name="connsiteY23109" fmla="*/ 578519 h 2128862"/>
              <a:gd name="connsiteX23110" fmla="*/ 2096420 w 2482948"/>
              <a:gd name="connsiteY23110" fmla="*/ 578760 h 2128862"/>
              <a:gd name="connsiteX23111" fmla="*/ 2092757 w 2482948"/>
              <a:gd name="connsiteY23111" fmla="*/ 579166 h 2128862"/>
              <a:gd name="connsiteX23112" fmla="*/ 2091964 w 2482948"/>
              <a:gd name="connsiteY23112" fmla="*/ 579254 h 2128862"/>
              <a:gd name="connsiteX23113" fmla="*/ 2089719 w 2482948"/>
              <a:gd name="connsiteY23113" fmla="*/ 586760 h 2128862"/>
              <a:gd name="connsiteX23114" fmla="*/ 2088316 w 2482948"/>
              <a:gd name="connsiteY23114" fmla="*/ 591450 h 2128862"/>
              <a:gd name="connsiteX23115" fmla="*/ 2087713 w 2482948"/>
              <a:gd name="connsiteY23115" fmla="*/ 593464 h 2128862"/>
              <a:gd name="connsiteX23116" fmla="*/ 2090815 w 2482948"/>
              <a:gd name="connsiteY23116" fmla="*/ 592966 h 2128862"/>
              <a:gd name="connsiteX23117" fmla="*/ 2095830 w 2482948"/>
              <a:gd name="connsiteY23117" fmla="*/ 592161 h 2128862"/>
              <a:gd name="connsiteX23118" fmla="*/ 2098116 w 2482948"/>
              <a:gd name="connsiteY23118" fmla="*/ 583006 h 2128862"/>
              <a:gd name="connsiteX23119" fmla="*/ 2098122 w 2482948"/>
              <a:gd name="connsiteY23119" fmla="*/ 582944 h 2128862"/>
              <a:gd name="connsiteX23120" fmla="*/ 2098365 w 2482948"/>
              <a:gd name="connsiteY23120" fmla="*/ 580655 h 2128862"/>
              <a:gd name="connsiteX23121" fmla="*/ 2103615 w 2482948"/>
              <a:gd name="connsiteY23121" fmla="*/ 578199 h 2128862"/>
              <a:gd name="connsiteX23122" fmla="*/ 2103321 w 2482948"/>
              <a:gd name="connsiteY23122" fmla="*/ 581627 h 2128862"/>
              <a:gd name="connsiteX23123" fmla="*/ 2100946 w 2482948"/>
              <a:gd name="connsiteY23123" fmla="*/ 591340 h 2128862"/>
              <a:gd name="connsiteX23124" fmla="*/ 2102979 w 2482948"/>
              <a:gd name="connsiteY23124" fmla="*/ 591014 h 2128862"/>
              <a:gd name="connsiteX23125" fmla="*/ 2108796 w 2482948"/>
              <a:gd name="connsiteY23125" fmla="*/ 590080 h 2128862"/>
              <a:gd name="connsiteX23126" fmla="*/ 2109468 w 2482948"/>
              <a:gd name="connsiteY23126" fmla="*/ 578199 h 2128862"/>
              <a:gd name="connsiteX23127" fmla="*/ 2106303 w 2482948"/>
              <a:gd name="connsiteY23127" fmla="*/ 578199 h 2128862"/>
              <a:gd name="connsiteX23128" fmla="*/ 2119412 w 2482948"/>
              <a:gd name="connsiteY23128" fmla="*/ 578129 h 2128862"/>
              <a:gd name="connsiteX23129" fmla="*/ 2117747 w 2482948"/>
              <a:gd name="connsiteY23129" fmla="*/ 578199 h 2128862"/>
              <a:gd name="connsiteX23130" fmla="*/ 2113645 w 2482948"/>
              <a:gd name="connsiteY23130" fmla="*/ 578199 h 2128862"/>
              <a:gd name="connsiteX23131" fmla="*/ 2113203 w 2482948"/>
              <a:gd name="connsiteY23131" fmla="*/ 588904 h 2128862"/>
              <a:gd name="connsiteX23132" fmla="*/ 2113184 w 2482948"/>
              <a:gd name="connsiteY23132" fmla="*/ 589346 h 2128862"/>
              <a:gd name="connsiteX23133" fmla="*/ 2113183 w 2482948"/>
              <a:gd name="connsiteY23133" fmla="*/ 589376 h 2128862"/>
              <a:gd name="connsiteX23134" fmla="*/ 2115817 w 2482948"/>
              <a:gd name="connsiteY23134" fmla="*/ 588953 h 2128862"/>
              <a:gd name="connsiteX23135" fmla="*/ 2119745 w 2482948"/>
              <a:gd name="connsiteY23135" fmla="*/ 588953 h 2128862"/>
              <a:gd name="connsiteX23136" fmla="*/ 1744472 w 2482948"/>
              <a:gd name="connsiteY23136" fmla="*/ 578057 h 2128862"/>
              <a:gd name="connsiteX23137" fmla="*/ 1737922 w 2482948"/>
              <a:gd name="connsiteY23137" fmla="*/ 585417 h 2128862"/>
              <a:gd name="connsiteX23138" fmla="*/ 1695265 w 2482948"/>
              <a:gd name="connsiteY23138" fmla="*/ 647279 h 2128862"/>
              <a:gd name="connsiteX23139" fmla="*/ 1602244 w 2482948"/>
              <a:gd name="connsiteY23139" fmla="*/ 851091 h 2128862"/>
              <a:gd name="connsiteX23140" fmla="*/ 1600534 w 2482948"/>
              <a:gd name="connsiteY23140" fmla="*/ 856363 h 2128862"/>
              <a:gd name="connsiteX23141" fmla="*/ 1600323 w 2482948"/>
              <a:gd name="connsiteY23141" fmla="*/ 857012 h 2128862"/>
              <a:gd name="connsiteX23142" fmla="*/ 1598685 w 2482948"/>
              <a:gd name="connsiteY23142" fmla="*/ 862063 h 2128862"/>
              <a:gd name="connsiteX23143" fmla="*/ 1604156 w 2482948"/>
              <a:gd name="connsiteY23143" fmla="*/ 867868 h 2128862"/>
              <a:gd name="connsiteX23144" fmla="*/ 1605191 w 2482948"/>
              <a:gd name="connsiteY23144" fmla="*/ 864517 h 2128862"/>
              <a:gd name="connsiteX23145" fmla="*/ 1617398 w 2482948"/>
              <a:gd name="connsiteY23145" fmla="*/ 830347 h 2128862"/>
              <a:gd name="connsiteX23146" fmla="*/ 1625442 w 2482948"/>
              <a:gd name="connsiteY23146" fmla="*/ 807832 h 2128862"/>
              <a:gd name="connsiteX23147" fmla="*/ 1629034 w 2482948"/>
              <a:gd name="connsiteY23147" fmla="*/ 797776 h 2128862"/>
              <a:gd name="connsiteX23148" fmla="*/ 1629046 w 2482948"/>
              <a:gd name="connsiteY23148" fmla="*/ 797748 h 2128862"/>
              <a:gd name="connsiteX23149" fmla="*/ 1652473 w 2482948"/>
              <a:gd name="connsiteY23149" fmla="*/ 740467 h 2128862"/>
              <a:gd name="connsiteX23150" fmla="*/ 1660435 w 2482948"/>
              <a:gd name="connsiteY23150" fmla="*/ 723325 h 2128862"/>
              <a:gd name="connsiteX23151" fmla="*/ 1663870 w 2482948"/>
              <a:gd name="connsiteY23151" fmla="*/ 715180 h 2128862"/>
              <a:gd name="connsiteX23152" fmla="*/ 1667962 w 2482948"/>
              <a:gd name="connsiteY23152" fmla="*/ 707119 h 2128862"/>
              <a:gd name="connsiteX23153" fmla="*/ 1674962 w 2482948"/>
              <a:gd name="connsiteY23153" fmla="*/ 692047 h 2128862"/>
              <a:gd name="connsiteX23154" fmla="*/ 1695955 w 2482948"/>
              <a:gd name="connsiteY23154" fmla="*/ 651967 h 2128862"/>
              <a:gd name="connsiteX23155" fmla="*/ 1731964 w 2482948"/>
              <a:gd name="connsiteY23155" fmla="*/ 594315 h 2128862"/>
              <a:gd name="connsiteX23156" fmla="*/ 1743770 w 2482948"/>
              <a:gd name="connsiteY23156" fmla="*/ 578969 h 2128862"/>
              <a:gd name="connsiteX23157" fmla="*/ 1744071 w 2482948"/>
              <a:gd name="connsiteY23157" fmla="*/ 578578 h 2128862"/>
              <a:gd name="connsiteX23158" fmla="*/ 2128675 w 2482948"/>
              <a:gd name="connsiteY23158" fmla="*/ 577738 h 2128862"/>
              <a:gd name="connsiteX23159" fmla="*/ 2123745 w 2482948"/>
              <a:gd name="connsiteY23159" fmla="*/ 577946 h 2128862"/>
              <a:gd name="connsiteX23160" fmla="*/ 2124229 w 2482948"/>
              <a:gd name="connsiteY23160" fmla="*/ 588953 h 2128862"/>
              <a:gd name="connsiteX23161" fmla="*/ 2130828 w 2482948"/>
              <a:gd name="connsiteY23161" fmla="*/ 588953 h 2128862"/>
              <a:gd name="connsiteX23162" fmla="*/ 899628 w 2482948"/>
              <a:gd name="connsiteY23162" fmla="*/ 577679 h 2128862"/>
              <a:gd name="connsiteX23163" fmla="*/ 898570 w 2482948"/>
              <a:gd name="connsiteY23163" fmla="*/ 579070 h 2128862"/>
              <a:gd name="connsiteX23164" fmla="*/ 899993 w 2482948"/>
              <a:gd name="connsiteY23164" fmla="*/ 579750 h 2128862"/>
              <a:gd name="connsiteX23165" fmla="*/ 900127 w 2482948"/>
              <a:gd name="connsiteY23165" fmla="*/ 579565 h 2128862"/>
              <a:gd name="connsiteX23166" fmla="*/ 901056 w 2482948"/>
              <a:gd name="connsiteY23166" fmla="*/ 578281 h 2128862"/>
              <a:gd name="connsiteX23167" fmla="*/ 1994897 w 2482948"/>
              <a:gd name="connsiteY23167" fmla="*/ 577579 h 2128862"/>
              <a:gd name="connsiteX23168" fmla="*/ 1981620 w 2482948"/>
              <a:gd name="connsiteY23168" fmla="*/ 582254 h 2128862"/>
              <a:gd name="connsiteX23169" fmla="*/ 1970850 w 2482948"/>
              <a:gd name="connsiteY23169" fmla="*/ 591299 h 2128862"/>
              <a:gd name="connsiteX23170" fmla="*/ 1937244 w 2482948"/>
              <a:gd name="connsiteY23170" fmla="*/ 624140 h 2128862"/>
              <a:gd name="connsiteX23171" fmla="*/ 1923346 w 2482948"/>
              <a:gd name="connsiteY23171" fmla="*/ 639865 h 2128862"/>
              <a:gd name="connsiteX23172" fmla="*/ 1878652 w 2482948"/>
              <a:gd name="connsiteY23172" fmla="*/ 705604 h 2128862"/>
              <a:gd name="connsiteX23173" fmla="*/ 1872642 w 2482948"/>
              <a:gd name="connsiteY23173" fmla="*/ 718584 h 2128862"/>
              <a:gd name="connsiteX23174" fmla="*/ 1873250 w 2482948"/>
              <a:gd name="connsiteY23174" fmla="*/ 718878 h 2128862"/>
              <a:gd name="connsiteX23175" fmla="*/ 1876363 w 2482948"/>
              <a:gd name="connsiteY23175" fmla="*/ 720379 h 2128862"/>
              <a:gd name="connsiteX23176" fmla="*/ 1882008 w 2482948"/>
              <a:gd name="connsiteY23176" fmla="*/ 712347 h 2128862"/>
              <a:gd name="connsiteX23177" fmla="*/ 1911640 w 2482948"/>
              <a:gd name="connsiteY23177" fmla="*/ 670182 h 2128862"/>
              <a:gd name="connsiteX23178" fmla="*/ 1920208 w 2482948"/>
              <a:gd name="connsiteY23178" fmla="*/ 657990 h 2128862"/>
              <a:gd name="connsiteX23179" fmla="*/ 1923028 w 2482948"/>
              <a:gd name="connsiteY23179" fmla="*/ 655077 h 2128862"/>
              <a:gd name="connsiteX23180" fmla="*/ 1930224 w 2482948"/>
              <a:gd name="connsiteY23180" fmla="*/ 647645 h 2128862"/>
              <a:gd name="connsiteX23181" fmla="*/ 1935169 w 2482948"/>
              <a:gd name="connsiteY23181" fmla="*/ 642538 h 2128862"/>
              <a:gd name="connsiteX23182" fmla="*/ 1937118 w 2482948"/>
              <a:gd name="connsiteY23182" fmla="*/ 639421 h 2128862"/>
              <a:gd name="connsiteX23183" fmla="*/ 1937757 w 2482948"/>
              <a:gd name="connsiteY23183" fmla="*/ 638399 h 2128862"/>
              <a:gd name="connsiteX23184" fmla="*/ 1937779 w 2482948"/>
              <a:gd name="connsiteY23184" fmla="*/ 638375 h 2128862"/>
              <a:gd name="connsiteX23185" fmla="*/ 1941054 w 2482948"/>
              <a:gd name="connsiteY23185" fmla="*/ 634697 h 2128862"/>
              <a:gd name="connsiteX23186" fmla="*/ 1943213 w 2482948"/>
              <a:gd name="connsiteY23186" fmla="*/ 631318 h 2128862"/>
              <a:gd name="connsiteX23187" fmla="*/ 1957460 w 2482948"/>
              <a:gd name="connsiteY23187" fmla="*/ 616270 h 2128862"/>
              <a:gd name="connsiteX23188" fmla="*/ 1981307 w 2482948"/>
              <a:gd name="connsiteY23188" fmla="*/ 589487 h 2128862"/>
              <a:gd name="connsiteX23189" fmla="*/ 1987673 w 2482948"/>
              <a:gd name="connsiteY23189" fmla="*/ 584360 h 2128862"/>
              <a:gd name="connsiteX23190" fmla="*/ 1991929 w 2482948"/>
              <a:gd name="connsiteY23190" fmla="*/ 579864 h 2128862"/>
              <a:gd name="connsiteX23191" fmla="*/ 1491846 w 2482948"/>
              <a:gd name="connsiteY23191" fmla="*/ 577509 h 2128862"/>
              <a:gd name="connsiteX23192" fmla="*/ 1491821 w 2482948"/>
              <a:gd name="connsiteY23192" fmla="*/ 577528 h 2128862"/>
              <a:gd name="connsiteX23193" fmla="*/ 1491572 w 2482948"/>
              <a:gd name="connsiteY23193" fmla="*/ 577713 h 2128862"/>
              <a:gd name="connsiteX23194" fmla="*/ 1489912 w 2482948"/>
              <a:gd name="connsiteY23194" fmla="*/ 578950 h 2128862"/>
              <a:gd name="connsiteX23195" fmla="*/ 1494917 w 2482948"/>
              <a:gd name="connsiteY23195" fmla="*/ 583162 h 2128862"/>
              <a:gd name="connsiteX23196" fmla="*/ 1500880 w 2482948"/>
              <a:gd name="connsiteY23196" fmla="*/ 585738 h 2128862"/>
              <a:gd name="connsiteX23197" fmla="*/ 1502057 w 2482948"/>
              <a:gd name="connsiteY23197" fmla="*/ 584885 h 2128862"/>
              <a:gd name="connsiteX23198" fmla="*/ 1502445 w 2482948"/>
              <a:gd name="connsiteY23198" fmla="*/ 584604 h 2128862"/>
              <a:gd name="connsiteX23199" fmla="*/ 1498363 w 2482948"/>
              <a:gd name="connsiteY23199" fmla="*/ 582748 h 2128862"/>
              <a:gd name="connsiteX23200" fmla="*/ 1519278 w 2482948"/>
              <a:gd name="connsiteY23200" fmla="*/ 577356 h 2128862"/>
              <a:gd name="connsiteX23201" fmla="*/ 1517523 w 2482948"/>
              <a:gd name="connsiteY23201" fmla="*/ 578634 h 2128862"/>
              <a:gd name="connsiteX23202" fmla="*/ 1521391 w 2482948"/>
              <a:gd name="connsiteY23202" fmla="*/ 580403 h 2128862"/>
              <a:gd name="connsiteX23203" fmla="*/ 1527912 w 2482948"/>
              <a:gd name="connsiteY23203" fmla="*/ 583416 h 2128862"/>
              <a:gd name="connsiteX23204" fmla="*/ 1529632 w 2482948"/>
              <a:gd name="connsiteY23204" fmla="*/ 582146 h 2128862"/>
              <a:gd name="connsiteX23205" fmla="*/ 1525251 w 2482948"/>
              <a:gd name="connsiteY23205" fmla="*/ 580130 h 2128862"/>
              <a:gd name="connsiteX23206" fmla="*/ 2139089 w 2482948"/>
              <a:gd name="connsiteY23206" fmla="*/ 577298 h 2128862"/>
              <a:gd name="connsiteX23207" fmla="*/ 2134579 w 2482948"/>
              <a:gd name="connsiteY23207" fmla="*/ 577488 h 2128862"/>
              <a:gd name="connsiteX23208" fmla="*/ 2134757 w 2482948"/>
              <a:gd name="connsiteY23208" fmla="*/ 578745 h 2128862"/>
              <a:gd name="connsiteX23209" fmla="*/ 2135386 w 2482948"/>
              <a:gd name="connsiteY23209" fmla="*/ 583175 h 2128862"/>
              <a:gd name="connsiteX23210" fmla="*/ 2136133 w 2482948"/>
              <a:gd name="connsiteY23210" fmla="*/ 588444 h 2128862"/>
              <a:gd name="connsiteX23211" fmla="*/ 2141828 w 2482948"/>
              <a:gd name="connsiteY23211" fmla="*/ 587880 h 2128862"/>
              <a:gd name="connsiteX23212" fmla="*/ 1927877 w 2482948"/>
              <a:gd name="connsiteY23212" fmla="*/ 577078 h 2128862"/>
              <a:gd name="connsiteX23213" fmla="*/ 1909729 w 2482948"/>
              <a:gd name="connsiteY23213" fmla="*/ 586143 h 2128862"/>
              <a:gd name="connsiteX23214" fmla="*/ 1893483 w 2482948"/>
              <a:gd name="connsiteY23214" fmla="*/ 597171 h 2128862"/>
              <a:gd name="connsiteX23215" fmla="*/ 1864785 w 2482948"/>
              <a:gd name="connsiteY23215" fmla="*/ 620204 h 2128862"/>
              <a:gd name="connsiteX23216" fmla="*/ 1819459 w 2482948"/>
              <a:gd name="connsiteY23216" fmla="*/ 670501 h 2128862"/>
              <a:gd name="connsiteX23217" fmla="*/ 1799888 w 2482948"/>
              <a:gd name="connsiteY23217" fmla="*/ 703198 h 2128862"/>
              <a:gd name="connsiteX23218" fmla="*/ 1806876 w 2482948"/>
              <a:gd name="connsiteY23218" fmla="*/ 701713 h 2128862"/>
              <a:gd name="connsiteX23219" fmla="*/ 1808154 w 2482948"/>
              <a:gd name="connsiteY23219" fmla="*/ 701830 h 2128862"/>
              <a:gd name="connsiteX23220" fmla="*/ 1808768 w 2482948"/>
              <a:gd name="connsiteY23220" fmla="*/ 701706 h 2128862"/>
              <a:gd name="connsiteX23221" fmla="*/ 1808869 w 2482948"/>
              <a:gd name="connsiteY23221" fmla="*/ 701685 h 2128862"/>
              <a:gd name="connsiteX23222" fmla="*/ 1809096 w 2482948"/>
              <a:gd name="connsiteY23222" fmla="*/ 701639 h 2128862"/>
              <a:gd name="connsiteX23223" fmla="*/ 1809131 w 2482948"/>
              <a:gd name="connsiteY23223" fmla="*/ 701643 h 2128862"/>
              <a:gd name="connsiteX23224" fmla="*/ 1809304 w 2482948"/>
              <a:gd name="connsiteY23224" fmla="*/ 701660 h 2128862"/>
              <a:gd name="connsiteX23225" fmla="*/ 1809575 w 2482948"/>
              <a:gd name="connsiteY23225" fmla="*/ 701687 h 2128862"/>
              <a:gd name="connsiteX23226" fmla="*/ 1813433 w 2482948"/>
              <a:gd name="connsiteY23226" fmla="*/ 694435 h 2128862"/>
              <a:gd name="connsiteX23227" fmla="*/ 1848037 w 2482948"/>
              <a:gd name="connsiteY23227" fmla="*/ 646848 h 2128862"/>
              <a:gd name="connsiteX23228" fmla="*/ 1853040 w 2482948"/>
              <a:gd name="connsiteY23228" fmla="*/ 641955 h 2128862"/>
              <a:gd name="connsiteX23229" fmla="*/ 1862043 w 2482948"/>
              <a:gd name="connsiteY23229" fmla="*/ 633146 h 2128862"/>
              <a:gd name="connsiteX23230" fmla="*/ 1868086 w 2482948"/>
              <a:gd name="connsiteY23230" fmla="*/ 625527 h 2128862"/>
              <a:gd name="connsiteX23231" fmla="*/ 1875867 w 2482948"/>
              <a:gd name="connsiteY23231" fmla="*/ 619622 h 2128862"/>
              <a:gd name="connsiteX23232" fmla="*/ 1881527 w 2482948"/>
              <a:gd name="connsiteY23232" fmla="*/ 614086 h 2128862"/>
              <a:gd name="connsiteX23233" fmla="*/ 1889807 w 2482948"/>
              <a:gd name="connsiteY23233" fmla="*/ 605985 h 2128862"/>
              <a:gd name="connsiteX23234" fmla="*/ 1902157 w 2482948"/>
              <a:gd name="connsiteY23234" fmla="*/ 597401 h 2128862"/>
              <a:gd name="connsiteX23235" fmla="*/ 1918017 w 2482948"/>
              <a:gd name="connsiteY23235" fmla="*/ 586377 h 2128862"/>
              <a:gd name="connsiteX23236" fmla="*/ 1922694 w 2482948"/>
              <a:gd name="connsiteY23236" fmla="*/ 581967 h 2128862"/>
              <a:gd name="connsiteX23237" fmla="*/ 1593316 w 2482948"/>
              <a:gd name="connsiteY23237" fmla="*/ 576922 h 2128862"/>
              <a:gd name="connsiteX23238" fmla="*/ 1592471 w 2482948"/>
              <a:gd name="connsiteY23238" fmla="*/ 577462 h 2128862"/>
              <a:gd name="connsiteX23239" fmla="*/ 1591566 w 2482948"/>
              <a:gd name="connsiteY23239" fmla="*/ 578040 h 2128862"/>
              <a:gd name="connsiteX23240" fmla="*/ 1597091 w 2482948"/>
              <a:gd name="connsiteY23240" fmla="*/ 580637 h 2128862"/>
              <a:gd name="connsiteX23241" fmla="*/ 1598715 w 2482948"/>
              <a:gd name="connsiteY23241" fmla="*/ 579537 h 2128862"/>
              <a:gd name="connsiteX23242" fmla="*/ 2149384 w 2482948"/>
              <a:gd name="connsiteY23242" fmla="*/ 576863 h 2128862"/>
              <a:gd name="connsiteX23243" fmla="*/ 2144623 w 2482948"/>
              <a:gd name="connsiteY23243" fmla="*/ 577064 h 2128862"/>
              <a:gd name="connsiteX23244" fmla="*/ 2146776 w 2482948"/>
              <a:gd name="connsiteY23244" fmla="*/ 587390 h 2128862"/>
              <a:gd name="connsiteX23245" fmla="*/ 2147809 w 2482948"/>
              <a:gd name="connsiteY23245" fmla="*/ 587288 h 2128862"/>
              <a:gd name="connsiteX23246" fmla="*/ 2151947 w 2482948"/>
              <a:gd name="connsiteY23246" fmla="*/ 586879 h 2128862"/>
              <a:gd name="connsiteX23247" fmla="*/ 2150224 w 2482948"/>
              <a:gd name="connsiteY23247" fmla="*/ 578125 h 2128862"/>
              <a:gd name="connsiteX23248" fmla="*/ 2150224 w 2482948"/>
              <a:gd name="connsiteY23248" fmla="*/ 578123 h 2128862"/>
              <a:gd name="connsiteX23249" fmla="*/ 2150223 w 2482948"/>
              <a:gd name="connsiteY23249" fmla="*/ 578119 h 2128862"/>
              <a:gd name="connsiteX23250" fmla="*/ 2157358 w 2482948"/>
              <a:gd name="connsiteY23250" fmla="*/ 576527 h 2128862"/>
              <a:gd name="connsiteX23251" fmla="*/ 2154810 w 2482948"/>
              <a:gd name="connsiteY23251" fmla="*/ 576634 h 2128862"/>
              <a:gd name="connsiteX23252" fmla="*/ 2157805 w 2482948"/>
              <a:gd name="connsiteY23252" fmla="*/ 586299 h 2128862"/>
              <a:gd name="connsiteX23253" fmla="*/ 2162867 w 2482948"/>
              <a:gd name="connsiteY23253" fmla="*/ 585798 h 2128862"/>
              <a:gd name="connsiteX23254" fmla="*/ 2162192 w 2482948"/>
              <a:gd name="connsiteY23254" fmla="*/ 583169 h 2128862"/>
              <a:gd name="connsiteX23255" fmla="*/ 2211224 w 2482948"/>
              <a:gd name="connsiteY23255" fmla="*/ 576363 h 2128862"/>
              <a:gd name="connsiteX23256" fmla="*/ 2214887 w 2482948"/>
              <a:gd name="connsiteY23256" fmla="*/ 579950 h 2128862"/>
              <a:gd name="connsiteX23257" fmla="*/ 2216906 w 2482948"/>
              <a:gd name="connsiteY23257" fmla="*/ 581927 h 2128862"/>
              <a:gd name="connsiteX23258" fmla="*/ 2218929 w 2482948"/>
              <a:gd name="connsiteY23258" fmla="*/ 582045 h 2128862"/>
              <a:gd name="connsiteX23259" fmla="*/ 2213153 w 2482948"/>
              <a:gd name="connsiteY23259" fmla="*/ 576555 h 2128862"/>
              <a:gd name="connsiteX23260" fmla="*/ 2164867 w 2482948"/>
              <a:gd name="connsiteY23260" fmla="*/ 576210 h 2128862"/>
              <a:gd name="connsiteX23261" fmla="*/ 2162714 w 2482948"/>
              <a:gd name="connsiteY23261" fmla="*/ 576301 h 2128862"/>
              <a:gd name="connsiteX23262" fmla="*/ 2166203 w 2482948"/>
              <a:gd name="connsiteY23262" fmla="*/ 581071 h 2128862"/>
              <a:gd name="connsiteX23263" fmla="*/ 2166205 w 2482948"/>
              <a:gd name="connsiteY23263" fmla="*/ 581077 h 2128862"/>
              <a:gd name="connsiteX23264" fmla="*/ 2167000 w 2482948"/>
              <a:gd name="connsiteY23264" fmla="*/ 583488 h 2128862"/>
              <a:gd name="connsiteX23265" fmla="*/ 2167606 w 2482948"/>
              <a:gd name="connsiteY23265" fmla="*/ 585329 h 2128862"/>
              <a:gd name="connsiteX23266" fmla="*/ 2169681 w 2482948"/>
              <a:gd name="connsiteY23266" fmla="*/ 585123 h 2128862"/>
              <a:gd name="connsiteX23267" fmla="*/ 2171119 w 2482948"/>
              <a:gd name="connsiteY23267" fmla="*/ 584981 h 2128862"/>
              <a:gd name="connsiteX23268" fmla="*/ 2171634 w 2482948"/>
              <a:gd name="connsiteY23268" fmla="*/ 584930 h 2128862"/>
              <a:gd name="connsiteX23269" fmla="*/ 1546692 w 2482948"/>
              <a:gd name="connsiteY23269" fmla="*/ 575862 h 2128862"/>
              <a:gd name="connsiteX23270" fmla="*/ 1544888 w 2482948"/>
              <a:gd name="connsiteY23270" fmla="*/ 577206 h 2128862"/>
              <a:gd name="connsiteX23271" fmla="*/ 1552955 w 2482948"/>
              <a:gd name="connsiteY23271" fmla="*/ 580936 h 2128862"/>
              <a:gd name="connsiteX23272" fmla="*/ 1554490 w 2482948"/>
              <a:gd name="connsiteY23272" fmla="*/ 579532 h 2128862"/>
              <a:gd name="connsiteX23273" fmla="*/ 2173144 w 2482948"/>
              <a:gd name="connsiteY23273" fmla="*/ 575861 h 2128862"/>
              <a:gd name="connsiteX23274" fmla="*/ 2172341 w 2482948"/>
              <a:gd name="connsiteY23274" fmla="*/ 575894 h 2128862"/>
              <a:gd name="connsiteX23275" fmla="*/ 2171350 w 2482948"/>
              <a:gd name="connsiteY23275" fmla="*/ 575936 h 2128862"/>
              <a:gd name="connsiteX23276" fmla="*/ 2174167 w 2482948"/>
              <a:gd name="connsiteY23276" fmla="*/ 579551 h 2128862"/>
              <a:gd name="connsiteX23277" fmla="*/ 2177878 w 2482948"/>
              <a:gd name="connsiteY23277" fmla="*/ 584312 h 2128862"/>
              <a:gd name="connsiteX23278" fmla="*/ 2179330 w 2482948"/>
              <a:gd name="connsiteY23278" fmla="*/ 584168 h 2128862"/>
              <a:gd name="connsiteX23279" fmla="*/ 2179927 w 2482948"/>
              <a:gd name="connsiteY23279" fmla="*/ 584109 h 2128862"/>
              <a:gd name="connsiteX23280" fmla="*/ 2180709 w 2482948"/>
              <a:gd name="connsiteY23280" fmla="*/ 575541 h 2128862"/>
              <a:gd name="connsiteX23281" fmla="*/ 2180478 w 2482948"/>
              <a:gd name="connsiteY23281" fmla="*/ 575551 h 2128862"/>
              <a:gd name="connsiteX23282" fmla="*/ 2179103 w 2482948"/>
              <a:gd name="connsiteY23282" fmla="*/ 575609 h 2128862"/>
              <a:gd name="connsiteX23283" fmla="*/ 2178479 w 2482948"/>
              <a:gd name="connsiteY23283" fmla="*/ 575635 h 2128862"/>
              <a:gd name="connsiteX23284" fmla="*/ 2185046 w 2482948"/>
              <a:gd name="connsiteY23284" fmla="*/ 583603 h 2128862"/>
              <a:gd name="connsiteX23285" fmla="*/ 2185075 w 2482948"/>
              <a:gd name="connsiteY23285" fmla="*/ 583600 h 2128862"/>
              <a:gd name="connsiteX23286" fmla="*/ 2187527 w 2482948"/>
              <a:gd name="connsiteY23286" fmla="*/ 583357 h 2128862"/>
              <a:gd name="connsiteX23287" fmla="*/ 2184386 w 2482948"/>
              <a:gd name="connsiteY23287" fmla="*/ 579756 h 2128862"/>
              <a:gd name="connsiteX23288" fmla="*/ 2202904 w 2482948"/>
              <a:gd name="connsiteY23288" fmla="*/ 575533 h 2128862"/>
              <a:gd name="connsiteX23289" fmla="*/ 2208657 w 2482948"/>
              <a:gd name="connsiteY23289" fmla="*/ 581445 h 2128862"/>
              <a:gd name="connsiteX23290" fmla="*/ 2208877 w 2482948"/>
              <a:gd name="connsiteY23290" fmla="*/ 581458 h 2128862"/>
              <a:gd name="connsiteX23291" fmla="*/ 2210493 w 2482948"/>
              <a:gd name="connsiteY23291" fmla="*/ 581552 h 2128862"/>
              <a:gd name="connsiteX23292" fmla="*/ 2204532 w 2482948"/>
              <a:gd name="connsiteY23292" fmla="*/ 575695 h 2128862"/>
              <a:gd name="connsiteX23293" fmla="*/ 2204170 w 2482948"/>
              <a:gd name="connsiteY23293" fmla="*/ 575659 h 2128862"/>
              <a:gd name="connsiteX23294" fmla="*/ 2203751 w 2482948"/>
              <a:gd name="connsiteY23294" fmla="*/ 575618 h 2128862"/>
              <a:gd name="connsiteX23295" fmla="*/ 2188104 w 2482948"/>
              <a:gd name="connsiteY23295" fmla="*/ 575229 h 2128862"/>
              <a:gd name="connsiteX23296" fmla="*/ 2187627 w 2482948"/>
              <a:gd name="connsiteY23296" fmla="*/ 575249 h 2128862"/>
              <a:gd name="connsiteX23297" fmla="*/ 2187615 w 2482948"/>
              <a:gd name="connsiteY23297" fmla="*/ 575250 h 2128862"/>
              <a:gd name="connsiteX23298" fmla="*/ 2186793 w 2482948"/>
              <a:gd name="connsiteY23298" fmla="*/ 575284 h 2128862"/>
              <a:gd name="connsiteX23299" fmla="*/ 2193387 w 2482948"/>
              <a:gd name="connsiteY23299" fmla="*/ 582777 h 2128862"/>
              <a:gd name="connsiteX23300" fmla="*/ 2193594 w 2482948"/>
              <a:gd name="connsiteY23300" fmla="*/ 582757 h 2128862"/>
              <a:gd name="connsiteX23301" fmla="*/ 2193725 w 2482948"/>
              <a:gd name="connsiteY23301" fmla="*/ 582744 h 2128862"/>
              <a:gd name="connsiteX23302" fmla="*/ 2194977 w 2482948"/>
              <a:gd name="connsiteY23302" fmla="*/ 582620 h 2128862"/>
              <a:gd name="connsiteX23303" fmla="*/ 2190857 w 2482948"/>
              <a:gd name="connsiteY23303" fmla="*/ 578190 h 2128862"/>
              <a:gd name="connsiteX23304" fmla="*/ 2190228 w 2482948"/>
              <a:gd name="connsiteY23304" fmla="*/ 577513 h 2128862"/>
              <a:gd name="connsiteX23305" fmla="*/ 1573467 w 2482948"/>
              <a:gd name="connsiteY23305" fmla="*/ 574957 h 2128862"/>
              <a:gd name="connsiteX23306" fmla="*/ 1572059 w 2482948"/>
              <a:gd name="connsiteY23306" fmla="*/ 575747 h 2128862"/>
              <a:gd name="connsiteX23307" fmla="*/ 1578287 w 2482948"/>
              <a:gd name="connsiteY23307" fmla="*/ 578660 h 2128862"/>
              <a:gd name="connsiteX23308" fmla="*/ 1579612 w 2482948"/>
              <a:gd name="connsiteY23308" fmla="*/ 577866 h 2128862"/>
              <a:gd name="connsiteX23309" fmla="*/ 1576269 w 2482948"/>
              <a:gd name="connsiteY23309" fmla="*/ 576267 h 2128862"/>
              <a:gd name="connsiteX23310" fmla="*/ 2196279 w 2482948"/>
              <a:gd name="connsiteY23310" fmla="*/ 574884 h 2128862"/>
              <a:gd name="connsiteX23311" fmla="*/ 2193355 w 2482948"/>
              <a:gd name="connsiteY23311" fmla="*/ 575008 h 2128862"/>
              <a:gd name="connsiteX23312" fmla="*/ 2199867 w 2482948"/>
              <a:gd name="connsiteY23312" fmla="*/ 582136 h 2128862"/>
              <a:gd name="connsiteX23313" fmla="*/ 2203025 w 2482948"/>
              <a:gd name="connsiteY23313" fmla="*/ 581823 h 2128862"/>
              <a:gd name="connsiteX23314" fmla="*/ 2200653 w 2482948"/>
              <a:gd name="connsiteY23314" fmla="*/ 579384 h 2128862"/>
              <a:gd name="connsiteX23315" fmla="*/ 2198959 w 2482948"/>
              <a:gd name="connsiteY23315" fmla="*/ 577641 h 2128862"/>
              <a:gd name="connsiteX23316" fmla="*/ 922872 w 2482948"/>
              <a:gd name="connsiteY23316" fmla="*/ 573574 h 2128862"/>
              <a:gd name="connsiteX23317" fmla="*/ 922494 w 2482948"/>
              <a:gd name="connsiteY23317" fmla="*/ 574091 h 2128862"/>
              <a:gd name="connsiteX23318" fmla="*/ 922608 w 2482948"/>
              <a:gd name="connsiteY23318" fmla="*/ 574153 h 2128862"/>
              <a:gd name="connsiteX23319" fmla="*/ 922913 w 2482948"/>
              <a:gd name="connsiteY23319" fmla="*/ 574319 h 2128862"/>
              <a:gd name="connsiteX23320" fmla="*/ 923236 w 2482948"/>
              <a:gd name="connsiteY23320" fmla="*/ 573863 h 2128862"/>
              <a:gd name="connsiteX23321" fmla="*/ 923098 w 2482948"/>
              <a:gd name="connsiteY23321" fmla="*/ 573754 h 2128862"/>
              <a:gd name="connsiteX23322" fmla="*/ 922960 w 2482948"/>
              <a:gd name="connsiteY23322" fmla="*/ 573644 h 2128862"/>
              <a:gd name="connsiteX23323" fmla="*/ 1525031 w 2482948"/>
              <a:gd name="connsiteY23323" fmla="*/ 573168 h 2128862"/>
              <a:gd name="connsiteX23324" fmla="*/ 1523431 w 2482948"/>
              <a:gd name="connsiteY23324" fmla="*/ 574333 h 2128862"/>
              <a:gd name="connsiteX23325" fmla="*/ 1526767 w 2482948"/>
              <a:gd name="connsiteY23325" fmla="*/ 575855 h 2128862"/>
              <a:gd name="connsiteX23326" fmla="*/ 1533735 w 2482948"/>
              <a:gd name="connsiteY23326" fmla="*/ 579119 h 2128862"/>
              <a:gd name="connsiteX23327" fmla="*/ 1534632 w 2482948"/>
              <a:gd name="connsiteY23327" fmla="*/ 578457 h 2128862"/>
              <a:gd name="connsiteX23328" fmla="*/ 1535003 w 2482948"/>
              <a:gd name="connsiteY23328" fmla="*/ 578154 h 2128862"/>
              <a:gd name="connsiteX23329" fmla="*/ 1535286 w 2482948"/>
              <a:gd name="connsiteY23329" fmla="*/ 577923 h 2128862"/>
              <a:gd name="connsiteX23330" fmla="*/ 1530354 w 2482948"/>
              <a:gd name="connsiteY23330" fmla="*/ 575578 h 2128862"/>
              <a:gd name="connsiteX23331" fmla="*/ 1466639 w 2482948"/>
              <a:gd name="connsiteY23331" fmla="*/ 572986 h 2128862"/>
              <a:gd name="connsiteX23332" fmla="*/ 1465959 w 2482948"/>
              <a:gd name="connsiteY23332" fmla="*/ 573724 h 2128862"/>
              <a:gd name="connsiteX23333" fmla="*/ 1466036 w 2482948"/>
              <a:gd name="connsiteY23333" fmla="*/ 574925 h 2128862"/>
              <a:gd name="connsiteX23334" fmla="*/ 1466317 w 2482948"/>
              <a:gd name="connsiteY23334" fmla="*/ 574022 h 2128862"/>
              <a:gd name="connsiteX23335" fmla="*/ 1498084 w 2482948"/>
              <a:gd name="connsiteY23335" fmla="*/ 572862 h 2128862"/>
              <a:gd name="connsiteX23336" fmla="*/ 1495598 w 2482948"/>
              <a:gd name="connsiteY23336" fmla="*/ 574714 h 2128862"/>
              <a:gd name="connsiteX23337" fmla="*/ 1500294 w 2482948"/>
              <a:gd name="connsiteY23337" fmla="*/ 578474 h 2128862"/>
              <a:gd name="connsiteX23338" fmla="*/ 1506222 w 2482948"/>
              <a:gd name="connsiteY23338" fmla="*/ 581231 h 2128862"/>
              <a:gd name="connsiteX23339" fmla="*/ 1506767 w 2482948"/>
              <a:gd name="connsiteY23339" fmla="*/ 581473 h 2128862"/>
              <a:gd name="connsiteX23340" fmla="*/ 1508868 w 2482948"/>
              <a:gd name="connsiteY23340" fmla="*/ 579951 h 2128862"/>
              <a:gd name="connsiteX23341" fmla="*/ 1505396 w 2482948"/>
              <a:gd name="connsiteY23341" fmla="*/ 578336 h 2128862"/>
              <a:gd name="connsiteX23342" fmla="*/ 1467033 w 2482948"/>
              <a:gd name="connsiteY23342" fmla="*/ 572559 h 2128862"/>
              <a:gd name="connsiteX23343" fmla="*/ 1466972 w 2482948"/>
              <a:gd name="connsiteY23343" fmla="*/ 572625 h 2128862"/>
              <a:gd name="connsiteX23344" fmla="*/ 1466649 w 2482948"/>
              <a:gd name="connsiteY23344" fmla="*/ 572975 h 2128862"/>
              <a:gd name="connsiteX23345" fmla="*/ 1466878 w 2482948"/>
              <a:gd name="connsiteY23345" fmla="*/ 576563 h 2128862"/>
              <a:gd name="connsiteX23346" fmla="*/ 1466902 w 2482948"/>
              <a:gd name="connsiteY23346" fmla="*/ 576585 h 2128862"/>
              <a:gd name="connsiteX23347" fmla="*/ 1467067 w 2482948"/>
              <a:gd name="connsiteY23347" fmla="*/ 576737 h 2128862"/>
              <a:gd name="connsiteX23348" fmla="*/ 1467890 w 2482948"/>
              <a:gd name="connsiteY23348" fmla="*/ 574061 h 2128862"/>
              <a:gd name="connsiteX23349" fmla="*/ 1467890 w 2482948"/>
              <a:gd name="connsiteY23349" fmla="*/ 577502 h 2128862"/>
              <a:gd name="connsiteX23350" fmla="*/ 1467992 w 2482948"/>
              <a:gd name="connsiteY23350" fmla="*/ 577597 h 2128862"/>
              <a:gd name="connsiteX23351" fmla="*/ 1468443 w 2482948"/>
              <a:gd name="connsiteY23351" fmla="*/ 576130 h 2128862"/>
              <a:gd name="connsiteX23352" fmla="*/ 1468563 w 2482948"/>
              <a:gd name="connsiteY23352" fmla="*/ 578127 h 2128862"/>
              <a:gd name="connsiteX23353" fmla="*/ 1469028 w 2482948"/>
              <a:gd name="connsiteY23353" fmla="*/ 578559 h 2128862"/>
              <a:gd name="connsiteX23354" fmla="*/ 1469269 w 2482948"/>
              <a:gd name="connsiteY23354" fmla="*/ 577785 h 2128862"/>
              <a:gd name="connsiteX23355" fmla="*/ 1469337 w 2482948"/>
              <a:gd name="connsiteY23355" fmla="*/ 578846 h 2128862"/>
              <a:gd name="connsiteX23356" fmla="*/ 1470176 w 2482948"/>
              <a:gd name="connsiteY23356" fmla="*/ 579626 h 2128862"/>
              <a:gd name="connsiteX23357" fmla="*/ 1470234 w 2482948"/>
              <a:gd name="connsiteY23357" fmla="*/ 579439 h 2128862"/>
              <a:gd name="connsiteX23358" fmla="*/ 1470247 w 2482948"/>
              <a:gd name="connsiteY23358" fmla="*/ 579692 h 2128862"/>
              <a:gd name="connsiteX23359" fmla="*/ 1471546 w 2482948"/>
              <a:gd name="connsiteY23359" fmla="*/ 580899 h 2128862"/>
              <a:gd name="connsiteX23360" fmla="*/ 1471614 w 2482948"/>
              <a:gd name="connsiteY23360" fmla="*/ 580680 h 2128862"/>
              <a:gd name="connsiteX23361" fmla="*/ 1471632 w 2482948"/>
              <a:gd name="connsiteY23361" fmla="*/ 580978 h 2128862"/>
              <a:gd name="connsiteX23362" fmla="*/ 1472629 w 2482948"/>
              <a:gd name="connsiteY23362" fmla="*/ 581905 h 2128862"/>
              <a:gd name="connsiteX23363" fmla="*/ 1473723 w 2482948"/>
              <a:gd name="connsiteY23363" fmla="*/ 582921 h 2128862"/>
              <a:gd name="connsiteX23364" fmla="*/ 1476436 w 2482948"/>
              <a:gd name="connsiteY23364" fmla="*/ 581196 h 2128862"/>
              <a:gd name="connsiteX23365" fmla="*/ 596942 w 2482948"/>
              <a:gd name="connsiteY23365" fmla="*/ 572431 h 2128862"/>
              <a:gd name="connsiteX23366" fmla="*/ 510136 w 2482948"/>
              <a:gd name="connsiteY23366" fmla="*/ 673753 h 2128862"/>
              <a:gd name="connsiteX23367" fmla="*/ 494004 w 2482948"/>
              <a:gd name="connsiteY23367" fmla="*/ 693057 h 2128862"/>
              <a:gd name="connsiteX23368" fmla="*/ 460774 w 2482948"/>
              <a:gd name="connsiteY23368" fmla="*/ 732491 h 2128862"/>
              <a:gd name="connsiteX23369" fmla="*/ 195205 w 2482948"/>
              <a:gd name="connsiteY23369" fmla="*/ 1065486 h 2128862"/>
              <a:gd name="connsiteX23370" fmla="*/ 151645 w 2482948"/>
              <a:gd name="connsiteY23370" fmla="*/ 1112858 h 2128862"/>
              <a:gd name="connsiteX23371" fmla="*/ 121692 w 2482948"/>
              <a:gd name="connsiteY23371" fmla="*/ 1135373 h 2128862"/>
              <a:gd name="connsiteX23372" fmla="*/ 112235 w 2482948"/>
              <a:gd name="connsiteY23372" fmla="*/ 1142482 h 2128862"/>
              <a:gd name="connsiteX23373" fmla="*/ 106805 w 2482948"/>
              <a:gd name="connsiteY23373" fmla="*/ 1146564 h 2128862"/>
              <a:gd name="connsiteX23374" fmla="*/ 107213 w 2482948"/>
              <a:gd name="connsiteY23374" fmla="*/ 1148143 h 2128862"/>
              <a:gd name="connsiteX23375" fmla="*/ 107567 w 2482948"/>
              <a:gd name="connsiteY23375" fmla="*/ 1149513 h 2128862"/>
              <a:gd name="connsiteX23376" fmla="*/ 114774 w 2482948"/>
              <a:gd name="connsiteY23376" fmla="*/ 1144707 h 2128862"/>
              <a:gd name="connsiteX23377" fmla="*/ 153190 w 2482948"/>
              <a:gd name="connsiteY23377" fmla="*/ 1119090 h 2128862"/>
              <a:gd name="connsiteX23378" fmla="*/ 198791 w 2482948"/>
              <a:gd name="connsiteY23378" fmla="*/ 1072520 h 2128862"/>
              <a:gd name="connsiteX23379" fmla="*/ 467392 w 2482948"/>
              <a:gd name="connsiteY23379" fmla="*/ 744627 h 2128862"/>
              <a:gd name="connsiteX23380" fmla="*/ 505311 w 2482948"/>
              <a:gd name="connsiteY23380" fmla="*/ 699952 h 2128862"/>
              <a:gd name="connsiteX23381" fmla="*/ 516756 w 2482948"/>
              <a:gd name="connsiteY23381" fmla="*/ 686163 h 2128862"/>
              <a:gd name="connsiteX23382" fmla="*/ 610293 w 2482948"/>
              <a:gd name="connsiteY23382" fmla="*/ 577039 h 2128862"/>
              <a:gd name="connsiteX23383" fmla="*/ 603968 w 2482948"/>
              <a:gd name="connsiteY23383" fmla="*/ 574856 h 2128862"/>
              <a:gd name="connsiteX23384" fmla="*/ 598475 w 2482948"/>
              <a:gd name="connsiteY23384" fmla="*/ 572960 h 2128862"/>
              <a:gd name="connsiteX23385" fmla="*/ 1384655 w 2482948"/>
              <a:gd name="connsiteY23385" fmla="*/ 572250 h 2128862"/>
              <a:gd name="connsiteX23386" fmla="*/ 1384745 w 2482948"/>
              <a:gd name="connsiteY23386" fmla="*/ 572269 h 2128862"/>
              <a:gd name="connsiteX23387" fmla="*/ 1384193 w 2482948"/>
              <a:gd name="connsiteY23387" fmla="*/ 572269 h 2128862"/>
              <a:gd name="connsiteX23388" fmla="*/ 1552302 w 2482948"/>
              <a:gd name="connsiteY23388" fmla="*/ 571684 h 2128862"/>
              <a:gd name="connsiteX23389" fmla="*/ 1550312 w 2482948"/>
              <a:gd name="connsiteY23389" fmla="*/ 573166 h 2128862"/>
              <a:gd name="connsiteX23390" fmla="*/ 1555451 w 2482948"/>
              <a:gd name="connsiteY23390" fmla="*/ 575570 h 2128862"/>
              <a:gd name="connsiteX23391" fmla="*/ 1555898 w 2482948"/>
              <a:gd name="connsiteY23391" fmla="*/ 575780 h 2128862"/>
              <a:gd name="connsiteX23392" fmla="*/ 1558510 w 2482948"/>
              <a:gd name="connsiteY23392" fmla="*/ 577001 h 2128862"/>
              <a:gd name="connsiteX23393" fmla="*/ 1559029 w 2482948"/>
              <a:gd name="connsiteY23393" fmla="*/ 576710 h 2128862"/>
              <a:gd name="connsiteX23394" fmla="*/ 1559399 w 2482948"/>
              <a:gd name="connsiteY23394" fmla="*/ 576503 h 2128862"/>
              <a:gd name="connsiteX23395" fmla="*/ 1560499 w 2482948"/>
              <a:gd name="connsiteY23395" fmla="*/ 575590 h 2128862"/>
              <a:gd name="connsiteX23396" fmla="*/ 2206284 w 2482948"/>
              <a:gd name="connsiteY23396" fmla="*/ 571527 h 2128862"/>
              <a:gd name="connsiteX23397" fmla="*/ 2206762 w 2482948"/>
              <a:gd name="connsiteY23397" fmla="*/ 571995 h 2128862"/>
              <a:gd name="connsiteX23398" fmla="*/ 2207002 w 2482948"/>
              <a:gd name="connsiteY23398" fmla="*/ 572019 h 2128862"/>
              <a:gd name="connsiteX23399" fmla="*/ 2207093 w 2482948"/>
              <a:gd name="connsiteY23399" fmla="*/ 572028 h 2128862"/>
              <a:gd name="connsiteX23400" fmla="*/ 2206890 w 2482948"/>
              <a:gd name="connsiteY23400" fmla="*/ 571902 h 2128862"/>
              <a:gd name="connsiteX23401" fmla="*/ 2206617 w 2482948"/>
              <a:gd name="connsiteY23401" fmla="*/ 571733 h 2128862"/>
              <a:gd name="connsiteX23402" fmla="*/ 1580785 w 2482948"/>
              <a:gd name="connsiteY23402" fmla="*/ 570854 h 2128862"/>
              <a:gd name="connsiteX23403" fmla="*/ 1580192 w 2482948"/>
              <a:gd name="connsiteY23403" fmla="*/ 571186 h 2128862"/>
              <a:gd name="connsiteX23404" fmla="*/ 1578827 w 2482948"/>
              <a:gd name="connsiteY23404" fmla="*/ 571951 h 2128862"/>
              <a:gd name="connsiteX23405" fmla="*/ 1584750 w 2482948"/>
              <a:gd name="connsiteY23405" fmla="*/ 574784 h 2128862"/>
              <a:gd name="connsiteX23406" fmla="*/ 1586605 w 2482948"/>
              <a:gd name="connsiteY23406" fmla="*/ 573672 h 2128862"/>
              <a:gd name="connsiteX23407" fmla="*/ 1583931 w 2482948"/>
              <a:gd name="connsiteY23407" fmla="*/ 572377 h 2128862"/>
              <a:gd name="connsiteX23408" fmla="*/ 1582658 w 2482948"/>
              <a:gd name="connsiteY23408" fmla="*/ 571761 h 2128862"/>
              <a:gd name="connsiteX23409" fmla="*/ 882327 w 2482948"/>
              <a:gd name="connsiteY23409" fmla="*/ 570393 h 2128862"/>
              <a:gd name="connsiteX23410" fmla="*/ 880686 w 2482948"/>
              <a:gd name="connsiteY23410" fmla="*/ 570959 h 2128862"/>
              <a:gd name="connsiteX23411" fmla="*/ 878631 w 2482948"/>
              <a:gd name="connsiteY23411" fmla="*/ 571668 h 2128862"/>
              <a:gd name="connsiteX23412" fmla="*/ 880571 w 2482948"/>
              <a:gd name="connsiteY23412" fmla="*/ 572427 h 2128862"/>
              <a:gd name="connsiteX23413" fmla="*/ 882828 w 2482948"/>
              <a:gd name="connsiteY23413" fmla="*/ 571900 h 2128862"/>
              <a:gd name="connsiteX23414" fmla="*/ 884296 w 2482948"/>
              <a:gd name="connsiteY23414" fmla="*/ 571223 h 2128862"/>
              <a:gd name="connsiteX23415" fmla="*/ 2225116 w 2482948"/>
              <a:gd name="connsiteY23415" fmla="*/ 570152 h 2128862"/>
              <a:gd name="connsiteX23416" fmla="*/ 2230864 w 2482948"/>
              <a:gd name="connsiteY23416" fmla="*/ 574418 h 2128862"/>
              <a:gd name="connsiteX23417" fmla="*/ 2276350 w 2482948"/>
              <a:gd name="connsiteY23417" fmla="*/ 578991 h 2128862"/>
              <a:gd name="connsiteX23418" fmla="*/ 2299140 w 2482948"/>
              <a:gd name="connsiteY23418" fmla="*/ 583874 h 2128862"/>
              <a:gd name="connsiteX23419" fmla="*/ 2301779 w 2482948"/>
              <a:gd name="connsiteY23419" fmla="*/ 584439 h 2128862"/>
              <a:gd name="connsiteX23420" fmla="*/ 2310245 w 2482948"/>
              <a:gd name="connsiteY23420" fmla="*/ 586253 h 2128862"/>
              <a:gd name="connsiteX23421" fmla="*/ 2295349 w 2482948"/>
              <a:gd name="connsiteY23421" fmla="*/ 582637 h 2128862"/>
              <a:gd name="connsiteX23422" fmla="*/ 2268541 w 2482948"/>
              <a:gd name="connsiteY23422" fmla="*/ 576130 h 2128862"/>
              <a:gd name="connsiteX23423" fmla="*/ 2227446 w 2482948"/>
              <a:gd name="connsiteY23423" fmla="*/ 570473 h 2128862"/>
              <a:gd name="connsiteX23424" fmla="*/ 1463722 w 2482948"/>
              <a:gd name="connsiteY23424" fmla="*/ 569518 h 2128862"/>
              <a:gd name="connsiteX23425" fmla="*/ 1463731 w 2482948"/>
              <a:gd name="connsiteY23425" fmla="*/ 569657 h 2128862"/>
              <a:gd name="connsiteX23426" fmla="*/ 1463733 w 2482948"/>
              <a:gd name="connsiteY23426" fmla="*/ 569649 h 2128862"/>
              <a:gd name="connsiteX23427" fmla="*/ 1463747 w 2482948"/>
              <a:gd name="connsiteY23427" fmla="*/ 569603 h 2128862"/>
              <a:gd name="connsiteX23428" fmla="*/ 1463762 w 2482948"/>
              <a:gd name="connsiteY23428" fmla="*/ 569555 h 2128862"/>
              <a:gd name="connsiteX23429" fmla="*/ 1463757 w 2482948"/>
              <a:gd name="connsiteY23429" fmla="*/ 569550 h 2128862"/>
              <a:gd name="connsiteX23430" fmla="*/ 2197050 w 2482948"/>
              <a:gd name="connsiteY23430" fmla="*/ 569518 h 2128862"/>
              <a:gd name="connsiteX23431" fmla="*/ 2198668 w 2482948"/>
              <a:gd name="connsiteY23431" fmla="*/ 571181 h 2128862"/>
              <a:gd name="connsiteX23432" fmla="*/ 2199415 w 2482948"/>
              <a:gd name="connsiteY23432" fmla="*/ 571256 h 2128862"/>
              <a:gd name="connsiteX23433" fmla="*/ 2199831 w 2482948"/>
              <a:gd name="connsiteY23433" fmla="*/ 571298 h 2128862"/>
              <a:gd name="connsiteX23434" fmla="*/ 2199994 w 2482948"/>
              <a:gd name="connsiteY23434" fmla="*/ 571314 h 2128862"/>
              <a:gd name="connsiteX23435" fmla="*/ 2199953 w 2482948"/>
              <a:gd name="connsiteY23435" fmla="*/ 571289 h 2128862"/>
              <a:gd name="connsiteX23436" fmla="*/ 2019250 w 2482948"/>
              <a:gd name="connsiteY23436" fmla="*/ 569005 h 2128862"/>
              <a:gd name="connsiteX23437" fmla="*/ 2009198 w 2482948"/>
              <a:gd name="connsiteY23437" fmla="*/ 572544 h 2128862"/>
              <a:gd name="connsiteX23438" fmla="*/ 2005689 w 2482948"/>
              <a:gd name="connsiteY23438" fmla="*/ 575049 h 2128862"/>
              <a:gd name="connsiteX23439" fmla="*/ 2004825 w 2482948"/>
              <a:gd name="connsiteY23439" fmla="*/ 575666 h 2128862"/>
              <a:gd name="connsiteX23440" fmla="*/ 1976020 w 2482948"/>
              <a:gd name="connsiteY23440" fmla="*/ 603679 h 2128862"/>
              <a:gd name="connsiteX23441" fmla="*/ 1986080 w 2482948"/>
              <a:gd name="connsiteY23441" fmla="*/ 599892 h 2128862"/>
              <a:gd name="connsiteX23442" fmla="*/ 1990144 w 2482948"/>
              <a:gd name="connsiteY23442" fmla="*/ 598361 h 2128862"/>
              <a:gd name="connsiteX23443" fmla="*/ 1999699 w 2482948"/>
              <a:gd name="connsiteY23443" fmla="*/ 586850 h 2128862"/>
              <a:gd name="connsiteX23444" fmla="*/ 2000689 w 2482948"/>
              <a:gd name="connsiteY23444" fmla="*/ 585981 h 2128862"/>
              <a:gd name="connsiteX23445" fmla="*/ 2005788 w 2482948"/>
              <a:gd name="connsiteY23445" fmla="*/ 581508 h 2128862"/>
              <a:gd name="connsiteX23446" fmla="*/ 2009806 w 2482948"/>
              <a:gd name="connsiteY23446" fmla="*/ 576941 h 2128862"/>
              <a:gd name="connsiteX23447" fmla="*/ 1470521 w 2482948"/>
              <a:gd name="connsiteY23447" fmla="*/ 568778 h 2128862"/>
              <a:gd name="connsiteX23448" fmla="*/ 1469670 w 2482948"/>
              <a:gd name="connsiteY23448" fmla="*/ 569701 h 2128862"/>
              <a:gd name="connsiteX23449" fmla="*/ 1475779 w 2482948"/>
              <a:gd name="connsiteY23449" fmla="*/ 575179 h 2128862"/>
              <a:gd name="connsiteX23450" fmla="*/ 1477093 w 2482948"/>
              <a:gd name="connsiteY23450" fmla="*/ 576358 h 2128862"/>
              <a:gd name="connsiteX23451" fmla="*/ 1479977 w 2482948"/>
              <a:gd name="connsiteY23451" fmla="*/ 578944 h 2128862"/>
              <a:gd name="connsiteX23452" fmla="*/ 1480246 w 2482948"/>
              <a:gd name="connsiteY23452" fmla="*/ 578773 h 2128862"/>
              <a:gd name="connsiteX23453" fmla="*/ 1480479 w 2482948"/>
              <a:gd name="connsiteY23453" fmla="*/ 578625 h 2128862"/>
              <a:gd name="connsiteX23454" fmla="*/ 1481334 w 2482948"/>
              <a:gd name="connsiteY23454" fmla="*/ 578082 h 2128862"/>
              <a:gd name="connsiteX23455" fmla="*/ 1531288 w 2482948"/>
              <a:gd name="connsiteY23455" fmla="*/ 568613 h 2128862"/>
              <a:gd name="connsiteX23456" fmla="*/ 1529400 w 2482948"/>
              <a:gd name="connsiteY23456" fmla="*/ 569987 h 2128862"/>
              <a:gd name="connsiteX23457" fmla="*/ 1532421 w 2482948"/>
              <a:gd name="connsiteY23457" fmla="*/ 571442 h 2128862"/>
              <a:gd name="connsiteX23458" fmla="*/ 1539313 w 2482948"/>
              <a:gd name="connsiteY23458" fmla="*/ 574629 h 2128862"/>
              <a:gd name="connsiteX23459" fmla="*/ 1539884 w 2482948"/>
              <a:gd name="connsiteY23459" fmla="*/ 574162 h 2128862"/>
              <a:gd name="connsiteX23460" fmla="*/ 1541051 w 2482948"/>
              <a:gd name="connsiteY23460" fmla="*/ 573208 h 2128862"/>
              <a:gd name="connsiteX23461" fmla="*/ 1536420 w 2482948"/>
              <a:gd name="connsiteY23461" fmla="*/ 571028 h 2128862"/>
              <a:gd name="connsiteX23462" fmla="*/ 1503912 w 2482948"/>
              <a:gd name="connsiteY23462" fmla="*/ 568521 h 2128862"/>
              <a:gd name="connsiteX23463" fmla="*/ 1501898 w 2482948"/>
              <a:gd name="connsiteY23463" fmla="*/ 570021 h 2128862"/>
              <a:gd name="connsiteX23464" fmla="*/ 1507464 w 2482948"/>
              <a:gd name="connsiteY23464" fmla="*/ 574061 h 2128862"/>
              <a:gd name="connsiteX23465" fmla="*/ 1513255 w 2482948"/>
              <a:gd name="connsiteY23465" fmla="*/ 576682 h 2128862"/>
              <a:gd name="connsiteX23466" fmla="*/ 1513332 w 2482948"/>
              <a:gd name="connsiteY23466" fmla="*/ 576717 h 2128862"/>
              <a:gd name="connsiteX23467" fmla="*/ 1515070 w 2482948"/>
              <a:gd name="connsiteY23467" fmla="*/ 575458 h 2128862"/>
              <a:gd name="connsiteX23468" fmla="*/ 1511600 w 2482948"/>
              <a:gd name="connsiteY23468" fmla="*/ 573924 h 2128862"/>
              <a:gd name="connsiteX23469" fmla="*/ 1558495 w 2482948"/>
              <a:gd name="connsiteY23469" fmla="*/ 567961 h 2128862"/>
              <a:gd name="connsiteX23470" fmla="*/ 1557617 w 2482948"/>
              <a:gd name="connsiteY23470" fmla="*/ 568389 h 2128862"/>
              <a:gd name="connsiteX23471" fmla="*/ 1557065 w 2482948"/>
              <a:gd name="connsiteY23471" fmla="*/ 568658 h 2128862"/>
              <a:gd name="connsiteX23472" fmla="*/ 1565032 w 2482948"/>
              <a:gd name="connsiteY23472" fmla="*/ 572431 h 2128862"/>
              <a:gd name="connsiteX23473" fmla="*/ 1566434 w 2482948"/>
              <a:gd name="connsiteY23473" fmla="*/ 571671 h 2128862"/>
              <a:gd name="connsiteX23474" fmla="*/ 1365519 w 2482948"/>
              <a:gd name="connsiteY23474" fmla="*/ 567778 h 2128862"/>
              <a:gd name="connsiteX23475" fmla="*/ 1356893 w 2482948"/>
              <a:gd name="connsiteY23475" fmla="*/ 589918 h 2128862"/>
              <a:gd name="connsiteX23476" fmla="*/ 1356893 w 2482948"/>
              <a:gd name="connsiteY23476" fmla="*/ 591435 h 2128862"/>
              <a:gd name="connsiteX23477" fmla="*/ 1076898 w 2482948"/>
              <a:gd name="connsiteY23477" fmla="*/ 657050 h 2128862"/>
              <a:gd name="connsiteX23478" fmla="*/ 1076917 w 2482948"/>
              <a:gd name="connsiteY23478" fmla="*/ 657085 h 2128862"/>
              <a:gd name="connsiteX23479" fmla="*/ 1077694 w 2482948"/>
              <a:gd name="connsiteY23479" fmla="*/ 659989 h 2128862"/>
              <a:gd name="connsiteX23480" fmla="*/ 1079419 w 2482948"/>
              <a:gd name="connsiteY23480" fmla="*/ 666431 h 2128862"/>
              <a:gd name="connsiteX23481" fmla="*/ 1360203 w 2482948"/>
              <a:gd name="connsiteY23481" fmla="*/ 617494 h 2128862"/>
              <a:gd name="connsiteX23482" fmla="*/ 1378057 w 2482948"/>
              <a:gd name="connsiteY23482" fmla="*/ 571143 h 2128862"/>
              <a:gd name="connsiteX23483" fmla="*/ 1372610 w 2482948"/>
              <a:gd name="connsiteY23483" fmla="*/ 570338 h 2128862"/>
              <a:gd name="connsiteX23484" fmla="*/ 1369337 w 2482948"/>
              <a:gd name="connsiteY23484" fmla="*/ 569112 h 2128862"/>
              <a:gd name="connsiteX23485" fmla="*/ 1367923 w 2482948"/>
              <a:gd name="connsiteY23485" fmla="*/ 568822 h 2128862"/>
              <a:gd name="connsiteX23486" fmla="*/ 2033493 w 2482948"/>
              <a:gd name="connsiteY23486" fmla="*/ 567626 h 2128862"/>
              <a:gd name="connsiteX23487" fmla="*/ 2030232 w 2482948"/>
              <a:gd name="connsiteY23487" fmla="*/ 567891 h 2128862"/>
              <a:gd name="connsiteX23488" fmla="*/ 2028726 w 2482948"/>
              <a:gd name="connsiteY23488" fmla="*/ 568014 h 2128862"/>
              <a:gd name="connsiteX23489" fmla="*/ 2022584 w 2482948"/>
              <a:gd name="connsiteY23489" fmla="*/ 572647 h 2128862"/>
              <a:gd name="connsiteX23490" fmla="*/ 2015340 w 2482948"/>
              <a:gd name="connsiteY23490" fmla="*/ 579257 h 2128862"/>
              <a:gd name="connsiteX23491" fmla="*/ 2004758 w 2482948"/>
              <a:gd name="connsiteY23491" fmla="*/ 590879 h 2128862"/>
              <a:gd name="connsiteX23492" fmla="*/ 2002014 w 2482948"/>
              <a:gd name="connsiteY23492" fmla="*/ 593892 h 2128862"/>
              <a:gd name="connsiteX23493" fmla="*/ 2013921 w 2482948"/>
              <a:gd name="connsiteY23493" fmla="*/ 589409 h 2128862"/>
              <a:gd name="connsiteX23494" fmla="*/ 2026943 w 2482948"/>
              <a:gd name="connsiteY23494" fmla="*/ 574916 h 2128862"/>
              <a:gd name="connsiteX23495" fmla="*/ 2049003 w 2482948"/>
              <a:gd name="connsiteY23495" fmla="*/ 566364 h 2128862"/>
              <a:gd name="connsiteX23496" fmla="*/ 2046427 w 2482948"/>
              <a:gd name="connsiteY23496" fmla="*/ 566574 h 2128862"/>
              <a:gd name="connsiteX23497" fmla="*/ 2043743 w 2482948"/>
              <a:gd name="connsiteY23497" fmla="*/ 566792 h 2128862"/>
              <a:gd name="connsiteX23498" fmla="*/ 2032814 w 2482948"/>
              <a:gd name="connsiteY23498" fmla="*/ 577281 h 2128862"/>
              <a:gd name="connsiteX23499" fmla="*/ 2025070 w 2482948"/>
              <a:gd name="connsiteY23499" fmla="*/ 584713 h 2128862"/>
              <a:gd name="connsiteX23500" fmla="*/ 2024524 w 2482948"/>
              <a:gd name="connsiteY23500" fmla="*/ 585417 h 2128862"/>
              <a:gd name="connsiteX23501" fmla="*/ 2035367 w 2482948"/>
              <a:gd name="connsiteY23501" fmla="*/ 581335 h 2128862"/>
              <a:gd name="connsiteX23502" fmla="*/ 2036896 w 2482948"/>
              <a:gd name="connsiteY23502" fmla="*/ 581166 h 2128862"/>
              <a:gd name="connsiteX23503" fmla="*/ 1827860 w 2482948"/>
              <a:gd name="connsiteY23503" fmla="*/ 565747 h 2128862"/>
              <a:gd name="connsiteX23504" fmla="*/ 1827838 w 2482948"/>
              <a:gd name="connsiteY23504" fmla="*/ 565756 h 2128862"/>
              <a:gd name="connsiteX23505" fmla="*/ 1827714 w 2482948"/>
              <a:gd name="connsiteY23505" fmla="*/ 565842 h 2128862"/>
              <a:gd name="connsiteX23506" fmla="*/ 2060579 w 2482948"/>
              <a:gd name="connsiteY23506" fmla="*/ 565422 h 2128862"/>
              <a:gd name="connsiteX23507" fmla="*/ 2058792 w 2482948"/>
              <a:gd name="connsiteY23507" fmla="*/ 565568 h 2128862"/>
              <a:gd name="connsiteX23508" fmla="*/ 2057514 w 2482948"/>
              <a:gd name="connsiteY23508" fmla="*/ 565672 h 2128862"/>
              <a:gd name="connsiteX23509" fmla="*/ 2045558 w 2482948"/>
              <a:gd name="connsiteY23509" fmla="*/ 580209 h 2128862"/>
              <a:gd name="connsiteX23510" fmla="*/ 2051329 w 2482948"/>
              <a:gd name="connsiteY23510" fmla="*/ 579571 h 2128862"/>
              <a:gd name="connsiteX23511" fmla="*/ 580689 w 2482948"/>
              <a:gd name="connsiteY23511" fmla="*/ 565300 h 2128862"/>
              <a:gd name="connsiteX23512" fmla="*/ 501588 w 2482948"/>
              <a:gd name="connsiteY23512" fmla="*/ 658585 h 2128862"/>
              <a:gd name="connsiteX23513" fmla="*/ 481181 w 2482948"/>
              <a:gd name="connsiteY23513" fmla="*/ 682578 h 2128862"/>
              <a:gd name="connsiteX23514" fmla="*/ 451673 w 2482948"/>
              <a:gd name="connsiteY23514" fmla="*/ 717876 h 2128862"/>
              <a:gd name="connsiteX23515" fmla="*/ 187760 w 2482948"/>
              <a:gd name="connsiteY23515" fmla="*/ 1055973 h 2128862"/>
              <a:gd name="connsiteX23516" fmla="*/ 98824 w 2482948"/>
              <a:gd name="connsiteY23516" fmla="*/ 1143393 h 2128862"/>
              <a:gd name="connsiteX23517" fmla="*/ 98454 w 2482948"/>
              <a:gd name="connsiteY23517" fmla="*/ 1143670 h 2128862"/>
              <a:gd name="connsiteX23518" fmla="*/ 98549 w 2482948"/>
              <a:gd name="connsiteY23518" fmla="*/ 1144082 h 2128862"/>
              <a:gd name="connsiteX23519" fmla="*/ 99336 w 2482948"/>
              <a:gd name="connsiteY23519" fmla="*/ 1146208 h 2128862"/>
              <a:gd name="connsiteX23520" fmla="*/ 106313 w 2482948"/>
              <a:gd name="connsiteY23520" fmla="*/ 1140956 h 2128862"/>
              <a:gd name="connsiteX23521" fmla="*/ 148371 w 2482948"/>
              <a:gd name="connsiteY23521" fmla="*/ 1109296 h 2128862"/>
              <a:gd name="connsiteX23522" fmla="*/ 191344 w 2482948"/>
              <a:gd name="connsiteY23522" fmla="*/ 1062452 h 2128862"/>
              <a:gd name="connsiteX23523" fmla="*/ 457740 w 2482948"/>
              <a:gd name="connsiteY23523" fmla="*/ 729459 h 2128862"/>
              <a:gd name="connsiteX23524" fmla="*/ 490970 w 2482948"/>
              <a:gd name="connsiteY23524" fmla="*/ 689471 h 2128862"/>
              <a:gd name="connsiteX23525" fmla="*/ 507103 w 2482948"/>
              <a:gd name="connsiteY23525" fmla="*/ 670167 h 2128862"/>
              <a:gd name="connsiteX23526" fmla="*/ 592162 w 2482948"/>
              <a:gd name="connsiteY23526" fmla="*/ 570781 h 2128862"/>
              <a:gd name="connsiteX23527" fmla="*/ 585285 w 2482948"/>
              <a:gd name="connsiteY23527" fmla="*/ 568407 h 2128862"/>
              <a:gd name="connsiteX23528" fmla="*/ 2184379 w 2482948"/>
              <a:gd name="connsiteY23528" fmla="*/ 565183 h 2128862"/>
              <a:gd name="connsiteX23529" fmla="*/ 2189804 w 2482948"/>
              <a:gd name="connsiteY23529" fmla="*/ 571121 h 2128862"/>
              <a:gd name="connsiteX23530" fmla="*/ 2189855 w 2482948"/>
              <a:gd name="connsiteY23530" fmla="*/ 571177 h 2128862"/>
              <a:gd name="connsiteX23531" fmla="*/ 2192572 w 2482948"/>
              <a:gd name="connsiteY23531" fmla="*/ 571070 h 2128862"/>
              <a:gd name="connsiteX23532" fmla="*/ 2189447 w 2482948"/>
              <a:gd name="connsiteY23532" fmla="*/ 567856 h 2128862"/>
              <a:gd name="connsiteX23533" fmla="*/ 1476216 w 2482948"/>
              <a:gd name="connsiteY23533" fmla="*/ 564943 h 2128862"/>
              <a:gd name="connsiteX23534" fmla="*/ 1474446 w 2482948"/>
              <a:gd name="connsiteY23534" fmla="*/ 565934 h 2128862"/>
              <a:gd name="connsiteX23535" fmla="*/ 1484935 w 2482948"/>
              <a:gd name="connsiteY23535" fmla="*/ 574761 h 2128862"/>
              <a:gd name="connsiteX23536" fmla="*/ 1485633 w 2482948"/>
              <a:gd name="connsiteY23536" fmla="*/ 575349 h 2128862"/>
              <a:gd name="connsiteX23537" fmla="*/ 1487602 w 2482948"/>
              <a:gd name="connsiteY23537" fmla="*/ 574097 h 2128862"/>
              <a:gd name="connsiteX23538" fmla="*/ 1749346 w 2482948"/>
              <a:gd name="connsiteY23538" fmla="*/ 564700 h 2128862"/>
              <a:gd name="connsiteX23539" fmla="*/ 1733760 w 2482948"/>
              <a:gd name="connsiteY23539" fmla="*/ 580613 h 2128862"/>
              <a:gd name="connsiteX23540" fmla="*/ 1733221 w 2482948"/>
              <a:gd name="connsiteY23540" fmla="*/ 581163 h 2128862"/>
              <a:gd name="connsiteX23541" fmla="*/ 1733213 w 2482948"/>
              <a:gd name="connsiteY23541" fmla="*/ 581171 h 2128862"/>
              <a:gd name="connsiteX23542" fmla="*/ 1689197 w 2482948"/>
              <a:gd name="connsiteY23542" fmla="*/ 639833 h 2128862"/>
              <a:gd name="connsiteX23543" fmla="*/ 1594039 w 2482948"/>
              <a:gd name="connsiteY23543" fmla="*/ 834614 h 2128862"/>
              <a:gd name="connsiteX23544" fmla="*/ 1588422 w 2482948"/>
              <a:gd name="connsiteY23544" fmla="*/ 851171 h 2128862"/>
              <a:gd name="connsiteX23545" fmla="*/ 1588556 w 2482948"/>
              <a:gd name="connsiteY23545" fmla="*/ 851313 h 2128862"/>
              <a:gd name="connsiteX23546" fmla="*/ 1594970 w 2482948"/>
              <a:gd name="connsiteY23546" fmla="*/ 858120 h 2128862"/>
              <a:gd name="connsiteX23547" fmla="*/ 1595232 w 2482948"/>
              <a:gd name="connsiteY23547" fmla="*/ 858398 h 2128862"/>
              <a:gd name="connsiteX23548" fmla="*/ 1598744 w 2482948"/>
              <a:gd name="connsiteY23548" fmla="*/ 847575 h 2128862"/>
              <a:gd name="connsiteX23549" fmla="*/ 1619472 w 2482948"/>
              <a:gd name="connsiteY23549" fmla="*/ 792880 h 2128862"/>
              <a:gd name="connsiteX23550" fmla="*/ 1623042 w 2482948"/>
              <a:gd name="connsiteY23550" fmla="*/ 783460 h 2128862"/>
              <a:gd name="connsiteX23551" fmla="*/ 1625608 w 2482948"/>
              <a:gd name="connsiteY23551" fmla="*/ 777602 h 2128862"/>
              <a:gd name="connsiteX23552" fmla="*/ 1637111 w 2482948"/>
              <a:gd name="connsiteY23552" fmla="*/ 751336 h 2128862"/>
              <a:gd name="connsiteX23553" fmla="*/ 1641878 w 2482948"/>
              <a:gd name="connsiteY23553" fmla="*/ 740453 h 2128862"/>
              <a:gd name="connsiteX23554" fmla="*/ 1647104 w 2482948"/>
              <a:gd name="connsiteY23554" fmla="*/ 728521 h 2128862"/>
              <a:gd name="connsiteX23555" fmla="*/ 1663855 w 2482948"/>
              <a:gd name="connsiteY23555" fmla="*/ 695159 h 2128862"/>
              <a:gd name="connsiteX23556" fmla="*/ 1670358 w 2482948"/>
              <a:gd name="connsiteY23556" fmla="*/ 682208 h 2128862"/>
              <a:gd name="connsiteX23557" fmla="*/ 1692232 w 2482948"/>
              <a:gd name="connsiteY23557" fmla="*/ 643969 h 2128862"/>
              <a:gd name="connsiteX23558" fmla="*/ 1720336 w 2482948"/>
              <a:gd name="connsiteY23558" fmla="*/ 601351 h 2128862"/>
              <a:gd name="connsiteX23559" fmla="*/ 1725969 w 2482948"/>
              <a:gd name="connsiteY23559" fmla="*/ 594098 h 2128862"/>
              <a:gd name="connsiteX23560" fmla="*/ 1727365 w 2482948"/>
              <a:gd name="connsiteY23560" fmla="*/ 592035 h 2128862"/>
              <a:gd name="connsiteX23561" fmla="*/ 1729149 w 2482948"/>
              <a:gd name="connsiteY23561" fmla="*/ 589399 h 2128862"/>
              <a:gd name="connsiteX23562" fmla="*/ 1734702 w 2482948"/>
              <a:gd name="connsiteY23562" fmla="*/ 582793 h 2128862"/>
              <a:gd name="connsiteX23563" fmla="*/ 1735343 w 2482948"/>
              <a:gd name="connsiteY23563" fmla="*/ 582030 h 2128862"/>
              <a:gd name="connsiteX23564" fmla="*/ 1745751 w 2482948"/>
              <a:gd name="connsiteY23564" fmla="*/ 568631 h 2128862"/>
              <a:gd name="connsiteX23565" fmla="*/ 2177456 w 2482948"/>
              <a:gd name="connsiteY23565" fmla="*/ 564673 h 2128862"/>
              <a:gd name="connsiteX23566" fmla="*/ 2178432 w 2482948"/>
              <a:gd name="connsiteY23566" fmla="*/ 565782 h 2128862"/>
              <a:gd name="connsiteX23567" fmla="*/ 2183403 w 2482948"/>
              <a:gd name="connsiteY23567" fmla="*/ 571431 h 2128862"/>
              <a:gd name="connsiteX23568" fmla="*/ 2184531 w 2482948"/>
              <a:gd name="connsiteY23568" fmla="*/ 571387 h 2128862"/>
              <a:gd name="connsiteX23569" fmla="*/ 2178555 w 2482948"/>
              <a:gd name="connsiteY23569" fmla="*/ 564960 h 2128862"/>
              <a:gd name="connsiteX23570" fmla="*/ 2178114 w 2482948"/>
              <a:gd name="connsiteY23570" fmla="*/ 564679 h 2128862"/>
              <a:gd name="connsiteX23571" fmla="*/ 2169382 w 2482948"/>
              <a:gd name="connsiteY23571" fmla="*/ 564599 h 2128862"/>
              <a:gd name="connsiteX23572" fmla="*/ 2175277 w 2482948"/>
              <a:gd name="connsiteY23572" fmla="*/ 571751 h 2128862"/>
              <a:gd name="connsiteX23573" fmla="*/ 2175859 w 2482948"/>
              <a:gd name="connsiteY23573" fmla="*/ 571729 h 2128862"/>
              <a:gd name="connsiteX23574" fmla="*/ 2177332 w 2482948"/>
              <a:gd name="connsiteY23574" fmla="*/ 571671 h 2128862"/>
              <a:gd name="connsiteX23575" fmla="*/ 2176505 w 2482948"/>
              <a:gd name="connsiteY23575" fmla="*/ 570723 h 2128862"/>
              <a:gd name="connsiteX23576" fmla="*/ 2173729 w 2482948"/>
              <a:gd name="connsiteY23576" fmla="*/ 567541 h 2128862"/>
              <a:gd name="connsiteX23577" fmla="*/ 2171177 w 2482948"/>
              <a:gd name="connsiteY23577" fmla="*/ 564616 h 2128862"/>
              <a:gd name="connsiteX23578" fmla="*/ 2170714 w 2482948"/>
              <a:gd name="connsiteY23578" fmla="*/ 564612 h 2128862"/>
              <a:gd name="connsiteX23579" fmla="*/ 2169718 w 2482948"/>
              <a:gd name="connsiteY23579" fmla="*/ 564602 h 2128862"/>
              <a:gd name="connsiteX23580" fmla="*/ 2070850 w 2482948"/>
              <a:gd name="connsiteY23580" fmla="*/ 564587 h 2128862"/>
              <a:gd name="connsiteX23581" fmla="*/ 2067213 w 2482948"/>
              <a:gd name="connsiteY23581" fmla="*/ 564883 h 2128862"/>
              <a:gd name="connsiteX23582" fmla="*/ 2059467 w 2482948"/>
              <a:gd name="connsiteY23582" fmla="*/ 578672 h 2128862"/>
              <a:gd name="connsiteX23583" fmla="*/ 2062718 w 2482948"/>
              <a:gd name="connsiteY23583" fmla="*/ 578313 h 2128862"/>
              <a:gd name="connsiteX23584" fmla="*/ 2064045 w 2482948"/>
              <a:gd name="connsiteY23584" fmla="*/ 578166 h 2128862"/>
              <a:gd name="connsiteX23585" fmla="*/ 2067832 w 2482948"/>
              <a:gd name="connsiteY23585" fmla="*/ 570201 h 2128862"/>
              <a:gd name="connsiteX23586" fmla="*/ 2162466 w 2482948"/>
              <a:gd name="connsiteY23586" fmla="*/ 564536 h 2128862"/>
              <a:gd name="connsiteX23587" fmla="*/ 2168303 w 2482948"/>
              <a:gd name="connsiteY23587" fmla="*/ 572026 h 2128862"/>
              <a:gd name="connsiteX23588" fmla="*/ 2168497 w 2482948"/>
              <a:gd name="connsiteY23588" fmla="*/ 572019 h 2128862"/>
              <a:gd name="connsiteX23589" fmla="*/ 2169299 w 2482948"/>
              <a:gd name="connsiteY23589" fmla="*/ 571987 h 2128862"/>
              <a:gd name="connsiteX23590" fmla="*/ 2169938 w 2482948"/>
              <a:gd name="connsiteY23590" fmla="*/ 571962 h 2128862"/>
              <a:gd name="connsiteX23591" fmla="*/ 2163842 w 2482948"/>
              <a:gd name="connsiteY23591" fmla="*/ 564549 h 2128862"/>
              <a:gd name="connsiteX23592" fmla="*/ 1509359 w 2482948"/>
              <a:gd name="connsiteY23592" fmla="*/ 564463 h 2128862"/>
              <a:gd name="connsiteX23593" fmla="*/ 1507485 w 2482948"/>
              <a:gd name="connsiteY23593" fmla="*/ 565859 h 2128862"/>
              <a:gd name="connsiteX23594" fmla="*/ 1512978 w 2482948"/>
              <a:gd name="connsiteY23594" fmla="*/ 569651 h 2128862"/>
              <a:gd name="connsiteX23595" fmla="*/ 1518908 w 2482948"/>
              <a:gd name="connsiteY23595" fmla="*/ 572269 h 2128862"/>
              <a:gd name="connsiteX23596" fmla="*/ 1519254 w 2482948"/>
              <a:gd name="connsiteY23596" fmla="*/ 572427 h 2128862"/>
              <a:gd name="connsiteX23597" fmla="*/ 1520891 w 2482948"/>
              <a:gd name="connsiteY23597" fmla="*/ 571241 h 2128862"/>
              <a:gd name="connsiteX23598" fmla="*/ 1516978 w 2482948"/>
              <a:gd name="connsiteY23598" fmla="*/ 569374 h 2128862"/>
              <a:gd name="connsiteX23599" fmla="*/ 2154053 w 2482948"/>
              <a:gd name="connsiteY23599" fmla="*/ 564459 h 2128862"/>
              <a:gd name="connsiteX23600" fmla="*/ 2156742 w 2482948"/>
              <a:gd name="connsiteY23600" fmla="*/ 568136 h 2128862"/>
              <a:gd name="connsiteX23601" fmla="*/ 2159832 w 2482948"/>
              <a:gd name="connsiteY23601" fmla="*/ 572360 h 2128862"/>
              <a:gd name="connsiteX23602" fmla="*/ 2160866 w 2482948"/>
              <a:gd name="connsiteY23602" fmla="*/ 572319 h 2128862"/>
              <a:gd name="connsiteX23603" fmla="*/ 2161818 w 2482948"/>
              <a:gd name="connsiteY23603" fmla="*/ 572282 h 2128862"/>
              <a:gd name="connsiteX23604" fmla="*/ 2155760 w 2482948"/>
              <a:gd name="connsiteY23604" fmla="*/ 564475 h 2128862"/>
              <a:gd name="connsiteX23605" fmla="*/ 1537022 w 2482948"/>
              <a:gd name="connsiteY23605" fmla="*/ 564438 h 2128862"/>
              <a:gd name="connsiteX23606" fmla="*/ 1534979 w 2482948"/>
              <a:gd name="connsiteY23606" fmla="*/ 565925 h 2128862"/>
              <a:gd name="connsiteX23607" fmla="*/ 1538075 w 2482948"/>
              <a:gd name="connsiteY23607" fmla="*/ 567442 h 2128862"/>
              <a:gd name="connsiteX23608" fmla="*/ 1544452 w 2482948"/>
              <a:gd name="connsiteY23608" fmla="*/ 570425 h 2128862"/>
              <a:gd name="connsiteX23609" fmla="*/ 1546369 w 2482948"/>
              <a:gd name="connsiteY23609" fmla="*/ 568858 h 2128862"/>
              <a:gd name="connsiteX23610" fmla="*/ 1541660 w 2482948"/>
              <a:gd name="connsiteY23610" fmla="*/ 566614 h 2128862"/>
              <a:gd name="connsiteX23611" fmla="*/ 2146841 w 2482948"/>
              <a:gd name="connsiteY23611" fmla="*/ 564393 h 2128862"/>
              <a:gd name="connsiteX23612" fmla="*/ 2146855 w 2482948"/>
              <a:gd name="connsiteY23612" fmla="*/ 564414 h 2128862"/>
              <a:gd name="connsiteX23613" fmla="*/ 2147022 w 2482948"/>
              <a:gd name="connsiteY23613" fmla="*/ 564659 h 2128862"/>
              <a:gd name="connsiteX23614" fmla="*/ 2152463 w 2482948"/>
              <a:gd name="connsiteY23614" fmla="*/ 572650 h 2128862"/>
              <a:gd name="connsiteX23615" fmla="*/ 2154443 w 2482948"/>
              <a:gd name="connsiteY23615" fmla="*/ 572572 h 2128862"/>
              <a:gd name="connsiteX23616" fmla="*/ 2154479 w 2482948"/>
              <a:gd name="connsiteY23616" fmla="*/ 572571 h 2128862"/>
              <a:gd name="connsiteX23617" fmla="*/ 2154402 w 2482948"/>
              <a:gd name="connsiteY23617" fmla="*/ 572465 h 2128862"/>
              <a:gd name="connsiteX23618" fmla="*/ 2148539 w 2482948"/>
              <a:gd name="connsiteY23618" fmla="*/ 564409 h 2128862"/>
              <a:gd name="connsiteX23619" fmla="*/ 2139565 w 2482948"/>
              <a:gd name="connsiteY23619" fmla="*/ 564327 h 2128862"/>
              <a:gd name="connsiteX23620" fmla="*/ 2143173 w 2482948"/>
              <a:gd name="connsiteY23620" fmla="*/ 570107 h 2128862"/>
              <a:gd name="connsiteX23621" fmla="*/ 2143301 w 2482948"/>
              <a:gd name="connsiteY23621" fmla="*/ 570721 h 2128862"/>
              <a:gd name="connsiteX23622" fmla="*/ 2143775 w 2482948"/>
              <a:gd name="connsiteY23622" fmla="*/ 572992 h 2128862"/>
              <a:gd name="connsiteX23623" fmla="*/ 2146722 w 2482948"/>
              <a:gd name="connsiteY23623" fmla="*/ 572876 h 2128862"/>
              <a:gd name="connsiteX23624" fmla="*/ 2141022 w 2482948"/>
              <a:gd name="connsiteY23624" fmla="*/ 564340 h 2128862"/>
              <a:gd name="connsiteX23625" fmla="*/ 2140727 w 2482948"/>
              <a:gd name="connsiteY23625" fmla="*/ 564337 h 2128862"/>
              <a:gd name="connsiteX23626" fmla="*/ 2140447 w 2482948"/>
              <a:gd name="connsiteY23626" fmla="*/ 564335 h 2128862"/>
              <a:gd name="connsiteX23627" fmla="*/ 2132488 w 2482948"/>
              <a:gd name="connsiteY23627" fmla="*/ 564262 h 2128862"/>
              <a:gd name="connsiteX23628" fmla="*/ 2132490 w 2482948"/>
              <a:gd name="connsiteY23628" fmla="*/ 564265 h 2128862"/>
              <a:gd name="connsiteX23629" fmla="*/ 2132514 w 2482948"/>
              <a:gd name="connsiteY23629" fmla="*/ 564306 h 2128862"/>
              <a:gd name="connsiteX23630" fmla="*/ 2132773 w 2482948"/>
              <a:gd name="connsiteY23630" fmla="*/ 564753 h 2128862"/>
              <a:gd name="connsiteX23631" fmla="*/ 2133687 w 2482948"/>
              <a:gd name="connsiteY23631" fmla="*/ 571195 h 2128862"/>
              <a:gd name="connsiteX23632" fmla="*/ 2133951 w 2482948"/>
              <a:gd name="connsiteY23632" fmla="*/ 573058 h 2128862"/>
              <a:gd name="connsiteX23633" fmla="*/ 2133996 w 2482948"/>
              <a:gd name="connsiteY23633" fmla="*/ 573378 h 2128862"/>
              <a:gd name="connsiteX23634" fmla="*/ 2138033 w 2482948"/>
              <a:gd name="connsiteY23634" fmla="*/ 573219 h 2128862"/>
              <a:gd name="connsiteX23635" fmla="*/ 2136938 w 2482948"/>
              <a:gd name="connsiteY23635" fmla="*/ 568990 h 2128862"/>
              <a:gd name="connsiteX23636" fmla="*/ 2134056 w 2482948"/>
              <a:gd name="connsiteY23636" fmla="*/ 564276 h 2128862"/>
              <a:gd name="connsiteX23637" fmla="*/ 2133131 w 2482948"/>
              <a:gd name="connsiteY23637" fmla="*/ 564268 h 2128862"/>
              <a:gd name="connsiteX23638" fmla="*/ 2132844 w 2482948"/>
              <a:gd name="connsiteY23638" fmla="*/ 564265 h 2128862"/>
              <a:gd name="connsiteX23639" fmla="*/ 2123140 w 2482948"/>
              <a:gd name="connsiteY23639" fmla="*/ 564176 h 2128862"/>
              <a:gd name="connsiteX23640" fmla="*/ 2123313 w 2482948"/>
              <a:gd name="connsiteY23640" fmla="*/ 568115 h 2128862"/>
              <a:gd name="connsiteX23641" fmla="*/ 2123562 w 2482948"/>
              <a:gd name="connsiteY23641" fmla="*/ 573789 h 2128862"/>
              <a:gd name="connsiteX23642" fmla="*/ 2125342 w 2482948"/>
              <a:gd name="connsiteY23642" fmla="*/ 573719 h 2128862"/>
              <a:gd name="connsiteX23643" fmla="*/ 2127884 w 2482948"/>
              <a:gd name="connsiteY23643" fmla="*/ 573618 h 2128862"/>
              <a:gd name="connsiteX23644" fmla="*/ 2126161 w 2482948"/>
              <a:gd name="connsiteY23644" fmla="*/ 564646 h 2128862"/>
              <a:gd name="connsiteX23645" fmla="*/ 2125931 w 2482948"/>
              <a:gd name="connsiteY23645" fmla="*/ 564236 h 2128862"/>
              <a:gd name="connsiteX23646" fmla="*/ 2125912 w 2482948"/>
              <a:gd name="connsiteY23646" fmla="*/ 564202 h 2128862"/>
              <a:gd name="connsiteX23647" fmla="*/ 2124758 w 2482948"/>
              <a:gd name="connsiteY23647" fmla="*/ 564191 h 2128862"/>
              <a:gd name="connsiteX23648" fmla="*/ 2114227 w 2482948"/>
              <a:gd name="connsiteY23648" fmla="*/ 564095 h 2128862"/>
              <a:gd name="connsiteX23649" fmla="*/ 2113815 w 2482948"/>
              <a:gd name="connsiteY23649" fmla="*/ 574061 h 2128862"/>
              <a:gd name="connsiteX23650" fmla="*/ 2116644 w 2482948"/>
              <a:gd name="connsiteY23650" fmla="*/ 574061 h 2128862"/>
              <a:gd name="connsiteX23651" fmla="*/ 2119284 w 2482948"/>
              <a:gd name="connsiteY23651" fmla="*/ 573957 h 2128862"/>
              <a:gd name="connsiteX23652" fmla="*/ 2119026 w 2482948"/>
              <a:gd name="connsiteY23652" fmla="*/ 565582 h 2128862"/>
              <a:gd name="connsiteX23653" fmla="*/ 2118754 w 2482948"/>
              <a:gd name="connsiteY23653" fmla="*/ 564985 h 2128862"/>
              <a:gd name="connsiteX23654" fmla="*/ 2118366 w 2482948"/>
              <a:gd name="connsiteY23654" fmla="*/ 564133 h 2128862"/>
              <a:gd name="connsiteX23655" fmla="*/ 2104833 w 2482948"/>
              <a:gd name="connsiteY23655" fmla="*/ 564009 h 2128862"/>
              <a:gd name="connsiteX23656" fmla="*/ 2103970 w 2482948"/>
              <a:gd name="connsiteY23656" fmla="*/ 574061 h 2128862"/>
              <a:gd name="connsiteX23657" fmla="*/ 2106440 w 2482948"/>
              <a:gd name="connsiteY23657" fmla="*/ 574061 h 2128862"/>
              <a:gd name="connsiteX23658" fmla="*/ 2109702 w 2482948"/>
              <a:gd name="connsiteY23658" fmla="*/ 574061 h 2128862"/>
              <a:gd name="connsiteX23659" fmla="*/ 2110268 w 2482948"/>
              <a:gd name="connsiteY23659" fmla="*/ 564059 h 2128862"/>
              <a:gd name="connsiteX23660" fmla="*/ 2105969 w 2482948"/>
              <a:gd name="connsiteY23660" fmla="*/ 564019 h 2128862"/>
              <a:gd name="connsiteX23661" fmla="*/ 2105436 w 2482948"/>
              <a:gd name="connsiteY23661" fmla="*/ 564014 h 2128862"/>
              <a:gd name="connsiteX23662" fmla="*/ 1566623 w 2482948"/>
              <a:gd name="connsiteY23662" fmla="*/ 563996 h 2128862"/>
              <a:gd name="connsiteX23663" fmla="*/ 1564270 w 2482948"/>
              <a:gd name="connsiteY23663" fmla="*/ 565144 h 2128862"/>
              <a:gd name="connsiteX23664" fmla="*/ 1568391 w 2482948"/>
              <a:gd name="connsiteY23664" fmla="*/ 567069 h 2128862"/>
              <a:gd name="connsiteX23665" fmla="*/ 1571899 w 2482948"/>
              <a:gd name="connsiteY23665" fmla="*/ 568708 h 2128862"/>
              <a:gd name="connsiteX23666" fmla="*/ 1574001 w 2482948"/>
              <a:gd name="connsiteY23666" fmla="*/ 567569 h 2128862"/>
              <a:gd name="connsiteX23667" fmla="*/ 1969693 w 2482948"/>
              <a:gd name="connsiteY23667" fmla="*/ 563947 h 2128862"/>
              <a:gd name="connsiteX23668" fmla="*/ 1965327 w 2482948"/>
              <a:gd name="connsiteY23668" fmla="*/ 565360 h 2128862"/>
              <a:gd name="connsiteX23669" fmla="*/ 1964264 w 2482948"/>
              <a:gd name="connsiteY23669" fmla="*/ 565704 h 2128862"/>
              <a:gd name="connsiteX23670" fmla="*/ 1911448 w 2482948"/>
              <a:gd name="connsiteY23670" fmla="*/ 599385 h 2128862"/>
              <a:gd name="connsiteX23671" fmla="*/ 1898435 w 2482948"/>
              <a:gd name="connsiteY23671" fmla="*/ 611766 h 2128862"/>
              <a:gd name="connsiteX23672" fmla="*/ 1896354 w 2482948"/>
              <a:gd name="connsiteY23672" fmla="*/ 613745 h 2128862"/>
              <a:gd name="connsiteX23673" fmla="*/ 1889184 w 2482948"/>
              <a:gd name="connsiteY23673" fmla="*/ 620567 h 2128862"/>
              <a:gd name="connsiteX23674" fmla="*/ 1843568 w 2482948"/>
              <a:gd name="connsiteY23674" fmla="*/ 680818 h 2128862"/>
              <a:gd name="connsiteX23675" fmla="*/ 1839872 w 2482948"/>
              <a:gd name="connsiteY23675" fmla="*/ 687086 h 2128862"/>
              <a:gd name="connsiteX23676" fmla="*/ 1835252 w 2482948"/>
              <a:gd name="connsiteY23676" fmla="*/ 694921 h 2128862"/>
              <a:gd name="connsiteX23677" fmla="*/ 1867897 w 2482948"/>
              <a:gd name="connsiteY23677" fmla="*/ 648819 h 2128862"/>
              <a:gd name="connsiteX23678" fmla="*/ 1875574 w 2482948"/>
              <a:gd name="connsiteY23678" fmla="*/ 640703 h 2128862"/>
              <a:gd name="connsiteX23679" fmla="*/ 1879770 w 2482948"/>
              <a:gd name="connsiteY23679" fmla="*/ 635052 h 2128862"/>
              <a:gd name="connsiteX23680" fmla="*/ 1883940 w 2482948"/>
              <a:gd name="connsiteY23680" fmla="*/ 631212 h 2128862"/>
              <a:gd name="connsiteX23681" fmla="*/ 1888668 w 2482948"/>
              <a:gd name="connsiteY23681" fmla="*/ 626860 h 2128862"/>
              <a:gd name="connsiteX23682" fmla="*/ 1903985 w 2482948"/>
              <a:gd name="connsiteY23682" fmla="*/ 610667 h 2128862"/>
              <a:gd name="connsiteX23683" fmla="*/ 1921112 w 2482948"/>
              <a:gd name="connsiteY23683" fmla="*/ 596994 h 2128862"/>
              <a:gd name="connsiteX23684" fmla="*/ 1924296 w 2482948"/>
              <a:gd name="connsiteY23684" fmla="*/ 594063 h 2128862"/>
              <a:gd name="connsiteX23685" fmla="*/ 1928481 w 2482948"/>
              <a:gd name="connsiteY23685" fmla="*/ 590211 h 2128862"/>
              <a:gd name="connsiteX23686" fmla="*/ 1933894 w 2482948"/>
              <a:gd name="connsiteY23686" fmla="*/ 586790 h 2128862"/>
              <a:gd name="connsiteX23687" fmla="*/ 1940703 w 2482948"/>
              <a:gd name="connsiteY23687" fmla="*/ 581353 h 2128862"/>
              <a:gd name="connsiteX23688" fmla="*/ 2081177 w 2482948"/>
              <a:gd name="connsiteY23688" fmla="*/ 563747 h 2128862"/>
              <a:gd name="connsiteX23689" fmla="*/ 2079273 w 2482948"/>
              <a:gd name="connsiteY23689" fmla="*/ 563902 h 2128862"/>
              <a:gd name="connsiteX23690" fmla="*/ 2076686 w 2482948"/>
              <a:gd name="connsiteY23690" fmla="*/ 564112 h 2128862"/>
              <a:gd name="connsiteX23691" fmla="*/ 2072382 w 2482948"/>
              <a:gd name="connsiteY23691" fmla="*/ 572407 h 2128862"/>
              <a:gd name="connsiteX23692" fmla="*/ 2069964 w 2482948"/>
              <a:gd name="connsiteY23692" fmla="*/ 577512 h 2128862"/>
              <a:gd name="connsiteX23693" fmla="*/ 2075734 w 2482948"/>
              <a:gd name="connsiteY23693" fmla="*/ 576875 h 2128862"/>
              <a:gd name="connsiteX23694" fmla="*/ 2078481 w 2482948"/>
              <a:gd name="connsiteY23694" fmla="*/ 570250 h 2128862"/>
              <a:gd name="connsiteX23695" fmla="*/ 2096574 w 2482948"/>
              <a:gd name="connsiteY23695" fmla="*/ 563594 h 2128862"/>
              <a:gd name="connsiteX23696" fmla="*/ 2096513 w 2482948"/>
              <a:gd name="connsiteY23696" fmla="*/ 564047 h 2128862"/>
              <a:gd name="connsiteX23697" fmla="*/ 2093255 w 2482948"/>
              <a:gd name="connsiteY23697" fmla="*/ 574939 h 2128862"/>
              <a:gd name="connsiteX23698" fmla="*/ 2098006 w 2482948"/>
              <a:gd name="connsiteY23698" fmla="*/ 574414 h 2128862"/>
              <a:gd name="connsiteX23699" fmla="*/ 2099037 w 2482948"/>
              <a:gd name="connsiteY23699" fmla="*/ 574300 h 2128862"/>
              <a:gd name="connsiteX23700" fmla="*/ 2100147 w 2482948"/>
              <a:gd name="connsiteY23700" fmla="*/ 563804 h 2128862"/>
              <a:gd name="connsiteX23701" fmla="*/ 2086583 w 2482948"/>
              <a:gd name="connsiteY23701" fmla="*/ 563307 h 2128862"/>
              <a:gd name="connsiteX23702" fmla="*/ 2084972 w 2482948"/>
              <a:gd name="connsiteY23702" fmla="*/ 563438 h 2128862"/>
              <a:gd name="connsiteX23703" fmla="*/ 2082947 w 2482948"/>
              <a:gd name="connsiteY23703" fmla="*/ 568588 h 2128862"/>
              <a:gd name="connsiteX23704" fmla="*/ 2082333 w 2482948"/>
              <a:gd name="connsiteY23704" fmla="*/ 570151 h 2128862"/>
              <a:gd name="connsiteX23705" fmla="*/ 2079869 w 2482948"/>
              <a:gd name="connsiteY23705" fmla="*/ 576418 h 2128862"/>
              <a:gd name="connsiteX23706" fmla="*/ 2087928 w 2482948"/>
              <a:gd name="connsiteY23706" fmla="*/ 575528 h 2128862"/>
              <a:gd name="connsiteX23707" fmla="*/ 2090466 w 2482948"/>
              <a:gd name="connsiteY23707" fmla="*/ 563307 h 2128862"/>
              <a:gd name="connsiteX23708" fmla="*/ 1451024 w 2482948"/>
              <a:gd name="connsiteY23708" fmla="*/ 561590 h 2128862"/>
              <a:gd name="connsiteX23709" fmla="*/ 1422796 w 2482948"/>
              <a:gd name="connsiteY23709" fmla="*/ 591305 h 2128862"/>
              <a:gd name="connsiteX23710" fmla="*/ 1410172 w 2482948"/>
              <a:gd name="connsiteY23710" fmla="*/ 604594 h 2128862"/>
              <a:gd name="connsiteX23711" fmla="*/ 1404149 w 2482948"/>
              <a:gd name="connsiteY23711" fmla="*/ 610934 h 2128862"/>
              <a:gd name="connsiteX23712" fmla="*/ 1379644 w 2482948"/>
              <a:gd name="connsiteY23712" fmla="*/ 679407 h 2128862"/>
              <a:gd name="connsiteX23713" fmla="*/ 1379644 w 2482948"/>
              <a:gd name="connsiteY23713" fmla="*/ 681199 h 2128862"/>
              <a:gd name="connsiteX23714" fmla="*/ 1377437 w 2482948"/>
              <a:gd name="connsiteY23714" fmla="*/ 681199 h 2128862"/>
              <a:gd name="connsiteX23715" fmla="*/ 1088422 w 2482948"/>
              <a:gd name="connsiteY23715" fmla="*/ 701423 h 2128862"/>
              <a:gd name="connsiteX23716" fmla="*/ 1089257 w 2482948"/>
              <a:gd name="connsiteY23716" fmla="*/ 703261 h 2128862"/>
              <a:gd name="connsiteX23717" fmla="*/ 1092648 w 2482948"/>
              <a:gd name="connsiteY23717" fmla="*/ 713420 h 2128862"/>
              <a:gd name="connsiteX23718" fmla="*/ 1382816 w 2482948"/>
              <a:gd name="connsiteY23718" fmla="*/ 706295 h 2128862"/>
              <a:gd name="connsiteX23719" fmla="*/ 1411346 w 2482948"/>
              <a:gd name="connsiteY23719" fmla="*/ 626274 h 2128862"/>
              <a:gd name="connsiteX23720" fmla="*/ 1450591 w 2482948"/>
              <a:gd name="connsiteY23720" fmla="*/ 583979 h 2128862"/>
              <a:gd name="connsiteX23721" fmla="*/ 1451533 w 2482948"/>
              <a:gd name="connsiteY23721" fmla="*/ 582963 h 2128862"/>
              <a:gd name="connsiteX23722" fmla="*/ 1450241 w 2482948"/>
              <a:gd name="connsiteY23722" fmla="*/ 564135 h 2128862"/>
              <a:gd name="connsiteX23723" fmla="*/ 1482673 w 2482948"/>
              <a:gd name="connsiteY23723" fmla="*/ 561326 h 2128862"/>
              <a:gd name="connsiteX23724" fmla="*/ 1480441 w 2482948"/>
              <a:gd name="connsiteY23724" fmla="*/ 562576 h 2128862"/>
              <a:gd name="connsiteX23725" fmla="*/ 1491630 w 2482948"/>
              <a:gd name="connsiteY23725" fmla="*/ 571536 h 2128862"/>
              <a:gd name="connsiteX23726" fmla="*/ 1492560 w 2482948"/>
              <a:gd name="connsiteY23726" fmla="*/ 570944 h 2128862"/>
              <a:gd name="connsiteX23727" fmla="*/ 1494161 w 2482948"/>
              <a:gd name="connsiteY23727" fmla="*/ 569926 h 2128862"/>
              <a:gd name="connsiteX23728" fmla="*/ 1486877 w 2482948"/>
              <a:gd name="connsiteY23728" fmla="*/ 564473 h 2128862"/>
              <a:gd name="connsiteX23729" fmla="*/ 1349782 w 2482948"/>
              <a:gd name="connsiteY23729" fmla="*/ 560945 h 2128862"/>
              <a:gd name="connsiteX23730" fmla="*/ 1349722 w 2482948"/>
              <a:gd name="connsiteY23730" fmla="*/ 561098 h 2128862"/>
              <a:gd name="connsiteX23731" fmla="*/ 1349722 w 2482948"/>
              <a:gd name="connsiteY23731" fmla="*/ 562478 h 2128862"/>
              <a:gd name="connsiteX23732" fmla="*/ 1070803 w 2482948"/>
              <a:gd name="connsiteY23732" fmla="*/ 645279 h 2128862"/>
              <a:gd name="connsiteX23733" fmla="*/ 1074724 w 2482948"/>
              <a:gd name="connsiteY23733" fmla="*/ 652851 h 2128862"/>
              <a:gd name="connsiteX23734" fmla="*/ 1352894 w 2482948"/>
              <a:gd name="connsiteY23734" fmla="*/ 587987 h 2128862"/>
              <a:gd name="connsiteX23735" fmla="*/ 1361574 w 2482948"/>
              <a:gd name="connsiteY23735" fmla="*/ 566065 h 2128862"/>
              <a:gd name="connsiteX23736" fmla="*/ 1354679 w 2482948"/>
              <a:gd name="connsiteY23736" fmla="*/ 563071 h 2128862"/>
              <a:gd name="connsiteX23737" fmla="*/ 1542461 w 2482948"/>
              <a:gd name="connsiteY23737" fmla="*/ 560478 h 2128862"/>
              <a:gd name="connsiteX23738" fmla="*/ 1541441 w 2482948"/>
              <a:gd name="connsiteY23738" fmla="*/ 561220 h 2128862"/>
              <a:gd name="connsiteX23739" fmla="*/ 1543729 w 2482948"/>
              <a:gd name="connsiteY23739" fmla="*/ 562341 h 2128862"/>
              <a:gd name="connsiteX23740" fmla="*/ 1551286 w 2482948"/>
              <a:gd name="connsiteY23740" fmla="*/ 565920 h 2128862"/>
              <a:gd name="connsiteX23741" fmla="*/ 1552260 w 2482948"/>
              <a:gd name="connsiteY23741" fmla="*/ 565451 h 2128862"/>
              <a:gd name="connsiteX23742" fmla="*/ 1552595 w 2482948"/>
              <a:gd name="connsiteY23742" fmla="*/ 565204 h 2128862"/>
              <a:gd name="connsiteX23743" fmla="*/ 1546763 w 2482948"/>
              <a:gd name="connsiteY23743" fmla="*/ 562478 h 2128862"/>
              <a:gd name="connsiteX23744" fmla="*/ 776428 w 2482948"/>
              <a:gd name="connsiteY23744" fmla="*/ 560360 h 2128862"/>
              <a:gd name="connsiteX23745" fmla="*/ 776369 w 2482948"/>
              <a:gd name="connsiteY23745" fmla="*/ 560388 h 2128862"/>
              <a:gd name="connsiteX23746" fmla="*/ 776340 w 2482948"/>
              <a:gd name="connsiteY23746" fmla="*/ 560401 h 2128862"/>
              <a:gd name="connsiteX23747" fmla="*/ 777405 w 2482948"/>
              <a:gd name="connsiteY23747" fmla="*/ 560514 h 2128862"/>
              <a:gd name="connsiteX23748" fmla="*/ 776977 w 2482948"/>
              <a:gd name="connsiteY23748" fmla="*/ 560446 h 2128862"/>
              <a:gd name="connsiteX23749" fmla="*/ 1515223 w 2482948"/>
              <a:gd name="connsiteY23749" fmla="*/ 560094 h 2128862"/>
              <a:gd name="connsiteX23750" fmla="*/ 1513317 w 2482948"/>
              <a:gd name="connsiteY23750" fmla="*/ 561514 h 2128862"/>
              <a:gd name="connsiteX23751" fmla="*/ 1519046 w 2482948"/>
              <a:gd name="connsiteY23751" fmla="*/ 565238 h 2128862"/>
              <a:gd name="connsiteX23752" fmla="*/ 1524976 w 2482948"/>
              <a:gd name="connsiteY23752" fmla="*/ 567857 h 2128862"/>
              <a:gd name="connsiteX23753" fmla="*/ 1525328 w 2482948"/>
              <a:gd name="connsiteY23753" fmla="*/ 568026 h 2128862"/>
              <a:gd name="connsiteX23754" fmla="*/ 1527174 w 2482948"/>
              <a:gd name="connsiteY23754" fmla="*/ 566689 h 2128862"/>
              <a:gd name="connsiteX23755" fmla="*/ 1523458 w 2482948"/>
              <a:gd name="connsiteY23755" fmla="*/ 564961 h 2128862"/>
              <a:gd name="connsiteX23756" fmla="*/ 1948766 w 2482948"/>
              <a:gd name="connsiteY23756" fmla="*/ 559875 h 2128862"/>
              <a:gd name="connsiteX23757" fmla="*/ 1936272 w 2482948"/>
              <a:gd name="connsiteY23757" fmla="*/ 564141 h 2128862"/>
              <a:gd name="connsiteX23758" fmla="*/ 1925934 w 2482948"/>
              <a:gd name="connsiteY23758" fmla="*/ 567671 h 2128862"/>
              <a:gd name="connsiteX23759" fmla="*/ 1871355 w 2482948"/>
              <a:gd name="connsiteY23759" fmla="*/ 601880 h 2128862"/>
              <a:gd name="connsiteX23760" fmla="*/ 1870864 w 2482948"/>
              <a:gd name="connsiteY23760" fmla="*/ 602331 h 2128862"/>
              <a:gd name="connsiteX23761" fmla="*/ 1870721 w 2482948"/>
              <a:gd name="connsiteY23761" fmla="*/ 602463 h 2128862"/>
              <a:gd name="connsiteX23762" fmla="*/ 1870666 w 2482948"/>
              <a:gd name="connsiteY23762" fmla="*/ 602534 h 2128862"/>
              <a:gd name="connsiteX23763" fmla="*/ 1869970 w 2482948"/>
              <a:gd name="connsiteY23763" fmla="*/ 603434 h 2128862"/>
              <a:gd name="connsiteX23764" fmla="*/ 1860924 w 2482948"/>
              <a:gd name="connsiteY23764" fmla="*/ 615122 h 2128862"/>
              <a:gd name="connsiteX23765" fmla="*/ 1862054 w 2482948"/>
              <a:gd name="connsiteY23765" fmla="*/ 614340 h 2128862"/>
              <a:gd name="connsiteX23766" fmla="*/ 1877272 w 2482948"/>
              <a:gd name="connsiteY23766" fmla="*/ 600550 h 2128862"/>
              <a:gd name="connsiteX23767" fmla="*/ 1929339 w 2482948"/>
              <a:gd name="connsiteY23767" fmla="*/ 567782 h 2128862"/>
              <a:gd name="connsiteX23768" fmla="*/ 1939687 w 2482948"/>
              <a:gd name="connsiteY23768" fmla="*/ 563570 h 2128862"/>
              <a:gd name="connsiteX23769" fmla="*/ 713298 w 2482948"/>
              <a:gd name="connsiteY23769" fmla="*/ 559213 h 2128862"/>
              <a:gd name="connsiteX23770" fmla="*/ 711182 w 2482948"/>
              <a:gd name="connsiteY23770" fmla="*/ 559956 h 2128862"/>
              <a:gd name="connsiteX23771" fmla="*/ 699104 w 2482948"/>
              <a:gd name="connsiteY23771" fmla="*/ 564197 h 2128862"/>
              <a:gd name="connsiteX23772" fmla="*/ 699062 w 2482948"/>
              <a:gd name="connsiteY23772" fmla="*/ 564244 h 2128862"/>
              <a:gd name="connsiteX23773" fmla="*/ 698737 w 2482948"/>
              <a:gd name="connsiteY23773" fmla="*/ 564609 h 2128862"/>
              <a:gd name="connsiteX23774" fmla="*/ 698660 w 2482948"/>
              <a:gd name="connsiteY23774" fmla="*/ 564695 h 2128862"/>
              <a:gd name="connsiteX23775" fmla="*/ 702417 w 2482948"/>
              <a:gd name="connsiteY23775" fmla="*/ 565026 h 2128862"/>
              <a:gd name="connsiteX23776" fmla="*/ 704945 w 2482948"/>
              <a:gd name="connsiteY23776" fmla="*/ 565248 h 2128862"/>
              <a:gd name="connsiteX23777" fmla="*/ 706062 w 2482948"/>
              <a:gd name="connsiteY23777" fmla="*/ 565242 h 2128862"/>
              <a:gd name="connsiteX23778" fmla="*/ 710670 w 2482948"/>
              <a:gd name="connsiteY23778" fmla="*/ 563637 h 2128862"/>
              <a:gd name="connsiteX23779" fmla="*/ 711102 w 2482948"/>
              <a:gd name="connsiteY23779" fmla="*/ 562789 h 2128862"/>
              <a:gd name="connsiteX23780" fmla="*/ 711850 w 2482948"/>
              <a:gd name="connsiteY23780" fmla="*/ 561322 h 2128862"/>
              <a:gd name="connsiteX23781" fmla="*/ 712447 w 2482948"/>
              <a:gd name="connsiteY23781" fmla="*/ 560835 h 2128862"/>
              <a:gd name="connsiteX23782" fmla="*/ 712467 w 2482948"/>
              <a:gd name="connsiteY23782" fmla="*/ 560818 h 2128862"/>
              <a:gd name="connsiteX23783" fmla="*/ 712512 w 2482948"/>
              <a:gd name="connsiteY23783" fmla="*/ 560731 h 2128862"/>
              <a:gd name="connsiteX23784" fmla="*/ 712758 w 2482948"/>
              <a:gd name="connsiteY23784" fmla="*/ 560255 h 2128862"/>
              <a:gd name="connsiteX23785" fmla="*/ 1748665 w 2482948"/>
              <a:gd name="connsiteY23785" fmla="*/ 558316 h 2128862"/>
              <a:gd name="connsiteX23786" fmla="*/ 1736561 w 2482948"/>
              <a:gd name="connsiteY23786" fmla="*/ 569498 h 2128862"/>
              <a:gd name="connsiteX23787" fmla="*/ 1732910 w 2482948"/>
              <a:gd name="connsiteY23787" fmla="*/ 572871 h 2128862"/>
              <a:gd name="connsiteX23788" fmla="*/ 1728585 w 2482948"/>
              <a:gd name="connsiteY23788" fmla="*/ 576866 h 2128862"/>
              <a:gd name="connsiteX23789" fmla="*/ 1683268 w 2482948"/>
              <a:gd name="connsiteY23789" fmla="*/ 632249 h 2128862"/>
              <a:gd name="connsiteX23790" fmla="*/ 1586163 w 2482948"/>
              <a:gd name="connsiteY23790" fmla="*/ 818188 h 2128862"/>
              <a:gd name="connsiteX23791" fmla="*/ 1585054 w 2482948"/>
              <a:gd name="connsiteY23791" fmla="*/ 821298 h 2128862"/>
              <a:gd name="connsiteX23792" fmla="*/ 1581257 w 2482948"/>
              <a:gd name="connsiteY23792" fmla="*/ 831938 h 2128862"/>
              <a:gd name="connsiteX23793" fmla="*/ 1578247 w 2482948"/>
              <a:gd name="connsiteY23793" fmla="*/ 840374 h 2128862"/>
              <a:gd name="connsiteX23794" fmla="*/ 1585092 w 2482948"/>
              <a:gd name="connsiteY23794" fmla="*/ 847637 h 2128862"/>
              <a:gd name="connsiteX23795" fmla="*/ 1586328 w 2482948"/>
              <a:gd name="connsiteY23795" fmla="*/ 844008 h 2128862"/>
              <a:gd name="connsiteX23796" fmla="*/ 1588289 w 2482948"/>
              <a:gd name="connsiteY23796" fmla="*/ 838250 h 2128862"/>
              <a:gd name="connsiteX23797" fmla="*/ 1590643 w 2482948"/>
              <a:gd name="connsiteY23797" fmla="*/ 831339 h 2128862"/>
              <a:gd name="connsiteX23798" fmla="*/ 1639808 w 2482948"/>
              <a:gd name="connsiteY23798" fmla="*/ 717305 h 2128862"/>
              <a:gd name="connsiteX23799" fmla="*/ 1648680 w 2482948"/>
              <a:gd name="connsiteY23799" fmla="*/ 700813 h 2128862"/>
              <a:gd name="connsiteX23800" fmla="*/ 1663590 w 2482948"/>
              <a:gd name="connsiteY23800" fmla="*/ 673093 h 2128862"/>
              <a:gd name="connsiteX23801" fmla="*/ 1686027 w 2482948"/>
              <a:gd name="connsiteY23801" fmla="*/ 636661 h 2128862"/>
              <a:gd name="connsiteX23802" fmla="*/ 1723911 w 2482948"/>
              <a:gd name="connsiteY23802" fmla="*/ 585174 h 2128862"/>
              <a:gd name="connsiteX23803" fmla="*/ 934053 w 2482948"/>
              <a:gd name="connsiteY23803" fmla="*/ 558244 h 2128862"/>
              <a:gd name="connsiteX23804" fmla="*/ 933598 w 2482948"/>
              <a:gd name="connsiteY23804" fmla="*/ 558868 h 2128862"/>
              <a:gd name="connsiteX23805" fmla="*/ 932997 w 2482948"/>
              <a:gd name="connsiteY23805" fmla="*/ 559693 h 2128862"/>
              <a:gd name="connsiteX23806" fmla="*/ 933026 w 2482948"/>
              <a:gd name="connsiteY23806" fmla="*/ 559720 h 2128862"/>
              <a:gd name="connsiteX23807" fmla="*/ 933106 w 2482948"/>
              <a:gd name="connsiteY23807" fmla="*/ 559792 h 2128862"/>
              <a:gd name="connsiteX23808" fmla="*/ 933152 w 2482948"/>
              <a:gd name="connsiteY23808" fmla="*/ 559834 h 2128862"/>
              <a:gd name="connsiteX23809" fmla="*/ 934186 w 2482948"/>
              <a:gd name="connsiteY23809" fmla="*/ 558371 h 2128862"/>
              <a:gd name="connsiteX23810" fmla="*/ 1733268 w 2482948"/>
              <a:gd name="connsiteY23810" fmla="*/ 558180 h 2128862"/>
              <a:gd name="connsiteX23811" fmla="*/ 1719842 w 2482948"/>
              <a:gd name="connsiteY23811" fmla="*/ 568292 h 2128862"/>
              <a:gd name="connsiteX23812" fmla="*/ 1671962 w 2482948"/>
              <a:gd name="connsiteY23812" fmla="*/ 617218 h 2128862"/>
              <a:gd name="connsiteX23813" fmla="*/ 1670714 w 2482948"/>
              <a:gd name="connsiteY23813" fmla="*/ 618818 h 2128862"/>
              <a:gd name="connsiteX23814" fmla="*/ 1670642 w 2482948"/>
              <a:gd name="connsiteY23814" fmla="*/ 623856 h 2128862"/>
              <a:gd name="connsiteX23815" fmla="*/ 1671411 w 2482948"/>
              <a:gd name="connsiteY23815" fmla="*/ 621358 h 2128862"/>
              <a:gd name="connsiteX23816" fmla="*/ 1671411 w 2482948"/>
              <a:gd name="connsiteY23816" fmla="*/ 624932 h 2128862"/>
              <a:gd name="connsiteX23817" fmla="*/ 1673893 w 2482948"/>
              <a:gd name="connsiteY23817" fmla="*/ 621494 h 2128862"/>
              <a:gd name="connsiteX23818" fmla="*/ 1713516 w 2482948"/>
              <a:gd name="connsiteY23818" fmla="*/ 575919 h 2128862"/>
              <a:gd name="connsiteX23819" fmla="*/ 1729152 w 2482948"/>
              <a:gd name="connsiteY23819" fmla="*/ 561877 h 2128862"/>
              <a:gd name="connsiteX23820" fmla="*/ 1729284 w 2482948"/>
              <a:gd name="connsiteY23820" fmla="*/ 561758 h 2128862"/>
              <a:gd name="connsiteX23821" fmla="*/ 791800 w 2482948"/>
              <a:gd name="connsiteY23821" fmla="*/ 558165 h 2128862"/>
              <a:gd name="connsiteX23822" fmla="*/ 790312 w 2482948"/>
              <a:gd name="connsiteY23822" fmla="*/ 558321 h 2128862"/>
              <a:gd name="connsiteX23823" fmla="*/ 791261 w 2482948"/>
              <a:gd name="connsiteY23823" fmla="*/ 558603 h 2128862"/>
              <a:gd name="connsiteX23824" fmla="*/ 791366 w 2482948"/>
              <a:gd name="connsiteY23824" fmla="*/ 558634 h 2128862"/>
              <a:gd name="connsiteX23825" fmla="*/ 791390 w 2482948"/>
              <a:gd name="connsiteY23825" fmla="*/ 558641 h 2128862"/>
              <a:gd name="connsiteX23826" fmla="*/ 791682 w 2482948"/>
              <a:gd name="connsiteY23826" fmla="*/ 558302 h 2128862"/>
              <a:gd name="connsiteX23827" fmla="*/ 1488795 w 2482948"/>
              <a:gd name="connsiteY23827" fmla="*/ 557896 h 2128862"/>
              <a:gd name="connsiteX23828" fmla="*/ 1488308 w 2482948"/>
              <a:gd name="connsiteY23828" fmla="*/ 558169 h 2128862"/>
              <a:gd name="connsiteX23829" fmla="*/ 1488041 w 2482948"/>
              <a:gd name="connsiteY23829" fmla="*/ 558319 h 2128862"/>
              <a:gd name="connsiteX23830" fmla="*/ 1486763 w 2482948"/>
              <a:gd name="connsiteY23830" fmla="*/ 559035 h 2128862"/>
              <a:gd name="connsiteX23831" fmla="*/ 1488947 w 2482948"/>
              <a:gd name="connsiteY23831" fmla="*/ 560620 h 2128862"/>
              <a:gd name="connsiteX23832" fmla="*/ 1493607 w 2482948"/>
              <a:gd name="connsiteY23832" fmla="*/ 564003 h 2128862"/>
              <a:gd name="connsiteX23833" fmla="*/ 1498216 w 2482948"/>
              <a:gd name="connsiteY23833" fmla="*/ 567349 h 2128862"/>
              <a:gd name="connsiteX23834" fmla="*/ 1500331 w 2482948"/>
              <a:gd name="connsiteY23834" fmla="*/ 566004 h 2128862"/>
              <a:gd name="connsiteX23835" fmla="*/ 1490961 w 2482948"/>
              <a:gd name="connsiteY23835" fmla="*/ 559419 h 2128862"/>
              <a:gd name="connsiteX23836" fmla="*/ 1489581 w 2482948"/>
              <a:gd name="connsiteY23836" fmla="*/ 558449 h 2128862"/>
              <a:gd name="connsiteX23837" fmla="*/ 797893 w 2482948"/>
              <a:gd name="connsiteY23837" fmla="*/ 557785 h 2128862"/>
              <a:gd name="connsiteX23838" fmla="*/ 797751 w 2482948"/>
              <a:gd name="connsiteY23838" fmla="*/ 557947 h 2128862"/>
              <a:gd name="connsiteX23839" fmla="*/ 798268 w 2482948"/>
              <a:gd name="connsiteY23839" fmla="*/ 557841 h 2128862"/>
              <a:gd name="connsiteX23840" fmla="*/ 798191 w 2482948"/>
              <a:gd name="connsiteY23840" fmla="*/ 557829 h 2128862"/>
              <a:gd name="connsiteX23841" fmla="*/ 797983 w 2482948"/>
              <a:gd name="connsiteY23841" fmla="*/ 557799 h 2128862"/>
              <a:gd name="connsiteX23842" fmla="*/ 694036 w 2482948"/>
              <a:gd name="connsiteY23842" fmla="*/ 557642 h 2128862"/>
              <a:gd name="connsiteX23843" fmla="*/ 693249 w 2482948"/>
              <a:gd name="connsiteY23843" fmla="*/ 557929 h 2128862"/>
              <a:gd name="connsiteX23844" fmla="*/ 686693 w 2482948"/>
              <a:gd name="connsiteY23844" fmla="*/ 563270 h 2128862"/>
              <a:gd name="connsiteX23845" fmla="*/ 692478 w 2482948"/>
              <a:gd name="connsiteY23845" fmla="*/ 561140 h 2128862"/>
              <a:gd name="connsiteX23846" fmla="*/ 697093 w 2482948"/>
              <a:gd name="connsiteY23846" fmla="*/ 559441 h 2128862"/>
              <a:gd name="connsiteX23847" fmla="*/ 697978 w 2482948"/>
              <a:gd name="connsiteY23847" fmla="*/ 558449 h 2128862"/>
              <a:gd name="connsiteX23848" fmla="*/ 698454 w 2482948"/>
              <a:gd name="connsiteY23848" fmla="*/ 557915 h 2128862"/>
              <a:gd name="connsiteX23849" fmla="*/ 696398 w 2482948"/>
              <a:gd name="connsiteY23849" fmla="*/ 557788 h 2128862"/>
              <a:gd name="connsiteX23850" fmla="*/ 2156891 w 2482948"/>
              <a:gd name="connsiteY23850" fmla="*/ 557383 h 2128862"/>
              <a:gd name="connsiteX23851" fmla="*/ 2158517 w 2482948"/>
              <a:gd name="connsiteY23851" fmla="*/ 559469 h 2128862"/>
              <a:gd name="connsiteX23852" fmla="*/ 2159675 w 2482948"/>
              <a:gd name="connsiteY23852" fmla="*/ 559481 h 2128862"/>
              <a:gd name="connsiteX23853" fmla="*/ 2158283 w 2482948"/>
              <a:gd name="connsiteY23853" fmla="*/ 557789 h 2128862"/>
              <a:gd name="connsiteX23854" fmla="*/ 2157830 w 2482948"/>
              <a:gd name="connsiteY23854" fmla="*/ 557485 h 2128862"/>
              <a:gd name="connsiteX23855" fmla="*/ 1551447 w 2482948"/>
              <a:gd name="connsiteY23855" fmla="*/ 556640 h 2128862"/>
              <a:gd name="connsiteX23856" fmla="*/ 1548601 w 2482948"/>
              <a:gd name="connsiteY23856" fmla="*/ 557817 h 2128862"/>
              <a:gd name="connsiteX23857" fmla="*/ 1548830 w 2482948"/>
              <a:gd name="connsiteY23857" fmla="*/ 557929 h 2128862"/>
              <a:gd name="connsiteX23858" fmla="*/ 1557556 w 2482948"/>
              <a:gd name="connsiteY23858" fmla="*/ 562006 h 2128862"/>
              <a:gd name="connsiteX23859" fmla="*/ 1560086 w 2482948"/>
              <a:gd name="connsiteY23859" fmla="*/ 560830 h 2128862"/>
              <a:gd name="connsiteX23860" fmla="*/ 1553240 w 2482948"/>
              <a:gd name="connsiteY23860" fmla="*/ 557515 h 2128862"/>
              <a:gd name="connsiteX23861" fmla="*/ 2148191 w 2482948"/>
              <a:gd name="connsiteY23861" fmla="*/ 556444 h 2128862"/>
              <a:gd name="connsiteX23862" fmla="*/ 2150342 w 2482948"/>
              <a:gd name="connsiteY23862" fmla="*/ 559384 h 2128862"/>
              <a:gd name="connsiteX23863" fmla="*/ 2150697 w 2482948"/>
              <a:gd name="connsiteY23863" fmla="*/ 559388 h 2128862"/>
              <a:gd name="connsiteX23864" fmla="*/ 2151448 w 2482948"/>
              <a:gd name="connsiteY23864" fmla="*/ 559396 h 2128862"/>
              <a:gd name="connsiteX23865" fmla="*/ 2151822 w 2482948"/>
              <a:gd name="connsiteY23865" fmla="*/ 559400 h 2128862"/>
              <a:gd name="connsiteX23866" fmla="*/ 2149651 w 2482948"/>
              <a:gd name="connsiteY23866" fmla="*/ 556602 h 2128862"/>
              <a:gd name="connsiteX23867" fmla="*/ 2149167 w 2482948"/>
              <a:gd name="connsiteY23867" fmla="*/ 556549 h 2128862"/>
              <a:gd name="connsiteX23868" fmla="*/ 1457763 w 2482948"/>
              <a:gd name="connsiteY23868" fmla="*/ 556338 h 2128862"/>
              <a:gd name="connsiteX23869" fmla="*/ 1456284 w 2482948"/>
              <a:gd name="connsiteY23869" fmla="*/ 557121 h 2128862"/>
              <a:gd name="connsiteX23870" fmla="*/ 1456271 w 2482948"/>
              <a:gd name="connsiteY23870" fmla="*/ 557153 h 2128862"/>
              <a:gd name="connsiteX23871" fmla="*/ 1456281 w 2482948"/>
              <a:gd name="connsiteY23871" fmla="*/ 557304 h 2128862"/>
              <a:gd name="connsiteX23872" fmla="*/ 1456308 w 2482948"/>
              <a:gd name="connsiteY23872" fmla="*/ 557726 h 2128862"/>
              <a:gd name="connsiteX23873" fmla="*/ 1456390 w 2482948"/>
              <a:gd name="connsiteY23873" fmla="*/ 559012 h 2128862"/>
              <a:gd name="connsiteX23874" fmla="*/ 1456998 w 2482948"/>
              <a:gd name="connsiteY23874" fmla="*/ 556963 h 2128862"/>
              <a:gd name="connsiteX23875" fmla="*/ 1457232 w 2482948"/>
              <a:gd name="connsiteY23875" fmla="*/ 560857 h 2128862"/>
              <a:gd name="connsiteX23876" fmla="*/ 1457294 w 2482948"/>
              <a:gd name="connsiteY23876" fmla="*/ 560655 h 2128862"/>
              <a:gd name="connsiteX23877" fmla="*/ 1457512 w 2482948"/>
              <a:gd name="connsiteY23877" fmla="*/ 559946 h 2128862"/>
              <a:gd name="connsiteX23878" fmla="*/ 1457857 w 2482948"/>
              <a:gd name="connsiteY23878" fmla="*/ 558824 h 2128862"/>
              <a:gd name="connsiteX23879" fmla="*/ 1457850 w 2482948"/>
              <a:gd name="connsiteY23879" fmla="*/ 558643 h 2128862"/>
              <a:gd name="connsiteX23880" fmla="*/ 1457823 w 2482948"/>
              <a:gd name="connsiteY23880" fmla="*/ 557931 h 2128862"/>
              <a:gd name="connsiteX23881" fmla="*/ 1520502 w 2482948"/>
              <a:gd name="connsiteY23881" fmla="*/ 556272 h 2128862"/>
              <a:gd name="connsiteX23882" fmla="*/ 1520206 w 2482948"/>
              <a:gd name="connsiteY23882" fmla="*/ 556382 h 2128862"/>
              <a:gd name="connsiteX23883" fmla="*/ 1519523 w 2482948"/>
              <a:gd name="connsiteY23883" fmla="*/ 556891 h 2128862"/>
              <a:gd name="connsiteX23884" fmla="*/ 1519073 w 2482948"/>
              <a:gd name="connsiteY23884" fmla="*/ 557226 h 2128862"/>
              <a:gd name="connsiteX23885" fmla="*/ 1518882 w 2482948"/>
              <a:gd name="connsiteY23885" fmla="*/ 557368 h 2128862"/>
              <a:gd name="connsiteX23886" fmla="*/ 1525113 w 2482948"/>
              <a:gd name="connsiteY23886" fmla="*/ 561238 h 2128862"/>
              <a:gd name="connsiteX23887" fmla="*/ 1530951 w 2482948"/>
              <a:gd name="connsiteY23887" fmla="*/ 563953 h 2128862"/>
              <a:gd name="connsiteX23888" fmla="*/ 1532747 w 2482948"/>
              <a:gd name="connsiteY23888" fmla="*/ 562652 h 2128862"/>
              <a:gd name="connsiteX23889" fmla="*/ 1532943 w 2482948"/>
              <a:gd name="connsiteY23889" fmla="*/ 562510 h 2128862"/>
              <a:gd name="connsiteX23890" fmla="*/ 1529112 w 2482948"/>
              <a:gd name="connsiteY23890" fmla="*/ 560686 h 2128862"/>
              <a:gd name="connsiteX23891" fmla="*/ 1743770 w 2482948"/>
              <a:gd name="connsiteY23891" fmla="*/ 555774 h 2128862"/>
              <a:gd name="connsiteX23892" fmla="*/ 1733389 w 2482948"/>
              <a:gd name="connsiteY23892" fmla="*/ 564447 h 2128862"/>
              <a:gd name="connsiteX23893" fmla="*/ 1727056 w 2482948"/>
              <a:gd name="connsiteY23893" fmla="*/ 569738 h 2128862"/>
              <a:gd name="connsiteX23894" fmla="*/ 1724292 w 2482948"/>
              <a:gd name="connsiteY23894" fmla="*/ 572047 h 2128862"/>
              <a:gd name="connsiteX23895" fmla="*/ 1677616 w 2482948"/>
              <a:gd name="connsiteY23895" fmla="*/ 624252 h 2128862"/>
              <a:gd name="connsiteX23896" fmla="*/ 1671411 w 2482948"/>
              <a:gd name="connsiteY23896" fmla="*/ 632886 h 2128862"/>
              <a:gd name="connsiteX23897" fmla="*/ 1671411 w 2482948"/>
              <a:gd name="connsiteY23897" fmla="*/ 634456 h 2128862"/>
              <a:gd name="connsiteX23898" fmla="*/ 1669746 w 2482948"/>
              <a:gd name="connsiteY23898" fmla="*/ 644164 h 2128862"/>
              <a:gd name="connsiteX23899" fmla="*/ 1679684 w 2482948"/>
              <a:gd name="connsiteY23899" fmla="*/ 629215 h 2128862"/>
              <a:gd name="connsiteX23900" fmla="*/ 1718535 w 2482948"/>
              <a:gd name="connsiteY23900" fmla="*/ 580713 h 2128862"/>
              <a:gd name="connsiteX23901" fmla="*/ 1722094 w 2482948"/>
              <a:gd name="connsiteY23901" fmla="*/ 577196 h 2128862"/>
              <a:gd name="connsiteX23902" fmla="*/ 1734750 w 2482948"/>
              <a:gd name="connsiteY23902" fmla="*/ 564689 h 2128862"/>
              <a:gd name="connsiteX23903" fmla="*/ 2140893 w 2482948"/>
              <a:gd name="connsiteY23903" fmla="*/ 555656 h 2128862"/>
              <a:gd name="connsiteX23904" fmla="*/ 2143382 w 2482948"/>
              <a:gd name="connsiteY23904" fmla="*/ 559312 h 2128862"/>
              <a:gd name="connsiteX23905" fmla="*/ 2144840 w 2482948"/>
              <a:gd name="connsiteY23905" fmla="*/ 559327 h 2128862"/>
              <a:gd name="connsiteX23906" fmla="*/ 2142277 w 2482948"/>
              <a:gd name="connsiteY23906" fmla="*/ 555805 h 2128862"/>
              <a:gd name="connsiteX23907" fmla="*/ 2142022 w 2482948"/>
              <a:gd name="connsiteY23907" fmla="*/ 555778 h 2128862"/>
              <a:gd name="connsiteX23908" fmla="*/ 2141432 w 2482948"/>
              <a:gd name="connsiteY23908" fmla="*/ 555714 h 2128862"/>
              <a:gd name="connsiteX23909" fmla="*/ 565550 w 2482948"/>
              <a:gd name="connsiteY23909" fmla="*/ 555062 h 2128862"/>
              <a:gd name="connsiteX23910" fmla="*/ 553060 w 2482948"/>
              <a:gd name="connsiteY23910" fmla="*/ 569486 h 2128862"/>
              <a:gd name="connsiteX23911" fmla="*/ 491383 w 2482948"/>
              <a:gd name="connsiteY23911" fmla="*/ 643280 h 2128862"/>
              <a:gd name="connsiteX23912" fmla="*/ 467667 w 2482948"/>
              <a:gd name="connsiteY23912" fmla="*/ 672236 h 2128862"/>
              <a:gd name="connsiteX23913" fmla="*/ 442021 w 2482948"/>
              <a:gd name="connsiteY23913" fmla="*/ 703260 h 2128862"/>
              <a:gd name="connsiteX23914" fmla="*/ 180038 w 2482948"/>
              <a:gd name="connsiteY23914" fmla="*/ 1046459 h 2128862"/>
              <a:gd name="connsiteX23915" fmla="*/ 97307 w 2482948"/>
              <a:gd name="connsiteY23915" fmla="*/ 1134567 h 2128862"/>
              <a:gd name="connsiteX23916" fmla="*/ 96513 w 2482948"/>
              <a:gd name="connsiteY23916" fmla="*/ 1135261 h 2128862"/>
              <a:gd name="connsiteX23917" fmla="*/ 97352 w 2482948"/>
              <a:gd name="connsiteY23917" fmla="*/ 1138897 h 2128862"/>
              <a:gd name="connsiteX23918" fmla="*/ 105349 w 2482948"/>
              <a:gd name="connsiteY23918" fmla="*/ 1132235 h 2128862"/>
              <a:gd name="connsiteX23919" fmla="*/ 118319 w 2482948"/>
              <a:gd name="connsiteY23919" fmla="*/ 1121430 h 2128862"/>
              <a:gd name="connsiteX23920" fmla="*/ 143466 w 2482948"/>
              <a:gd name="connsiteY23920" fmla="*/ 1100480 h 2128862"/>
              <a:gd name="connsiteX23921" fmla="*/ 184037 w 2482948"/>
              <a:gd name="connsiteY23921" fmla="*/ 1053767 h 2128862"/>
              <a:gd name="connsiteX23922" fmla="*/ 448088 w 2482948"/>
              <a:gd name="connsiteY23922" fmla="*/ 714844 h 2128862"/>
              <a:gd name="connsiteX23923" fmla="*/ 477458 w 2482948"/>
              <a:gd name="connsiteY23923" fmla="*/ 679545 h 2128862"/>
              <a:gd name="connsiteX23924" fmla="*/ 497451 w 2482948"/>
              <a:gd name="connsiteY23924" fmla="*/ 655552 h 2128862"/>
              <a:gd name="connsiteX23925" fmla="*/ 576465 w 2482948"/>
              <a:gd name="connsiteY23925" fmla="*/ 562443 h 2128862"/>
              <a:gd name="connsiteX23926" fmla="*/ 2133665 w 2482948"/>
              <a:gd name="connsiteY23926" fmla="*/ 554875 h 2128862"/>
              <a:gd name="connsiteX23927" fmla="*/ 2136389 w 2482948"/>
              <a:gd name="connsiteY23927" fmla="*/ 559239 h 2128862"/>
              <a:gd name="connsiteX23928" fmla="*/ 2137624 w 2482948"/>
              <a:gd name="connsiteY23928" fmla="*/ 559252 h 2128862"/>
              <a:gd name="connsiteX23929" fmla="*/ 2134782 w 2482948"/>
              <a:gd name="connsiteY23929" fmla="*/ 554996 h 2128862"/>
              <a:gd name="connsiteX23930" fmla="*/ 2133788 w 2482948"/>
              <a:gd name="connsiteY23930" fmla="*/ 554888 h 2128862"/>
              <a:gd name="connsiteX23931" fmla="*/ 1494346 w 2482948"/>
              <a:gd name="connsiteY23931" fmla="*/ 554787 h 2128862"/>
              <a:gd name="connsiteX23932" fmla="*/ 1492744 w 2482948"/>
              <a:gd name="connsiteY23932" fmla="*/ 555684 h 2128862"/>
              <a:gd name="connsiteX23933" fmla="*/ 1492747 w 2482948"/>
              <a:gd name="connsiteY23933" fmla="*/ 555686 h 2128862"/>
              <a:gd name="connsiteX23934" fmla="*/ 1504164 w 2482948"/>
              <a:gd name="connsiteY23934" fmla="*/ 563567 h 2128862"/>
              <a:gd name="connsiteX23935" fmla="*/ 1506079 w 2482948"/>
              <a:gd name="connsiteY23935" fmla="*/ 562350 h 2128862"/>
              <a:gd name="connsiteX23936" fmla="*/ 1499532 w 2482948"/>
              <a:gd name="connsiteY23936" fmla="*/ 558130 h 2128862"/>
              <a:gd name="connsiteX23937" fmla="*/ 1975904 w 2482948"/>
              <a:gd name="connsiteY23937" fmla="*/ 554702 h 2128862"/>
              <a:gd name="connsiteX23938" fmla="*/ 1972545 w 2482948"/>
              <a:gd name="connsiteY23938" fmla="*/ 555556 h 2128862"/>
              <a:gd name="connsiteX23939" fmla="*/ 1969338 w 2482948"/>
              <a:gd name="connsiteY23939" fmla="*/ 556371 h 2128862"/>
              <a:gd name="connsiteX23940" fmla="*/ 1969326 w 2482948"/>
              <a:gd name="connsiteY23940" fmla="*/ 556377 h 2128862"/>
              <a:gd name="connsiteX23941" fmla="*/ 1955212 w 2482948"/>
              <a:gd name="connsiteY23941" fmla="*/ 563426 h 2128862"/>
              <a:gd name="connsiteX23942" fmla="*/ 1962077 w 2482948"/>
              <a:gd name="connsiteY23942" fmla="*/ 561208 h 2128862"/>
              <a:gd name="connsiteX23943" fmla="*/ 1964697 w 2482948"/>
              <a:gd name="connsiteY23943" fmla="*/ 559975 h 2128862"/>
              <a:gd name="connsiteX23944" fmla="*/ 1968332 w 2482948"/>
              <a:gd name="connsiteY23944" fmla="*/ 558265 h 2128862"/>
              <a:gd name="connsiteX23945" fmla="*/ 2196712 w 2482948"/>
              <a:gd name="connsiteY23945" fmla="*/ 554433 h 2128862"/>
              <a:gd name="connsiteX23946" fmla="*/ 2205330 w 2482948"/>
              <a:gd name="connsiteY23946" fmla="*/ 558726 h 2128862"/>
              <a:gd name="connsiteX23947" fmla="*/ 2206558 w 2482948"/>
              <a:gd name="connsiteY23947" fmla="*/ 559338 h 2128862"/>
              <a:gd name="connsiteX23948" fmla="*/ 2225830 w 2482948"/>
              <a:gd name="connsiteY23948" fmla="*/ 562492 h 2128862"/>
              <a:gd name="connsiteX23949" fmla="*/ 2260717 w 2482948"/>
              <a:gd name="connsiteY23949" fmla="*/ 568202 h 2128862"/>
              <a:gd name="connsiteX23950" fmla="*/ 2281777 w 2482948"/>
              <a:gd name="connsiteY23950" fmla="*/ 573059 h 2128862"/>
              <a:gd name="connsiteX23951" fmla="*/ 2253500 w 2482948"/>
              <a:gd name="connsiteY23951" fmla="*/ 565725 h 2128862"/>
              <a:gd name="connsiteX23952" fmla="*/ 2253041 w 2482948"/>
              <a:gd name="connsiteY23952" fmla="*/ 565606 h 2128862"/>
              <a:gd name="connsiteX23953" fmla="*/ 2253011 w 2482948"/>
              <a:gd name="connsiteY23953" fmla="*/ 565599 h 2128862"/>
              <a:gd name="connsiteX23954" fmla="*/ 1719011 w 2482948"/>
              <a:gd name="connsiteY23954" fmla="*/ 554270 h 2128862"/>
              <a:gd name="connsiteX23955" fmla="*/ 1716285 w 2482948"/>
              <a:gd name="connsiteY23955" fmla="*/ 555903 h 2128862"/>
              <a:gd name="connsiteX23956" fmla="*/ 1713388 w 2482948"/>
              <a:gd name="connsiteY23956" fmla="*/ 557639 h 2128862"/>
              <a:gd name="connsiteX23957" fmla="*/ 1709817 w 2482948"/>
              <a:gd name="connsiteY23957" fmla="*/ 559778 h 2128862"/>
              <a:gd name="connsiteX23958" fmla="*/ 1697866 w 2482948"/>
              <a:gd name="connsiteY23958" fmla="*/ 569807 h 2128862"/>
              <a:gd name="connsiteX23959" fmla="*/ 1691582 w 2482948"/>
              <a:gd name="connsiteY23959" fmla="*/ 575080 h 2128862"/>
              <a:gd name="connsiteX23960" fmla="*/ 1663462 w 2482948"/>
              <a:gd name="connsiteY23960" fmla="*/ 598677 h 2128862"/>
              <a:gd name="connsiteX23961" fmla="*/ 1665109 w 2482948"/>
              <a:gd name="connsiteY23961" fmla="*/ 600371 h 2128862"/>
              <a:gd name="connsiteX23962" fmla="*/ 1666116 w 2482948"/>
              <a:gd name="connsiteY23962" fmla="*/ 601407 h 2128862"/>
              <a:gd name="connsiteX23963" fmla="*/ 1666723 w 2482948"/>
              <a:gd name="connsiteY23963" fmla="*/ 602032 h 2128862"/>
              <a:gd name="connsiteX23964" fmla="*/ 1677520 w 2482948"/>
              <a:gd name="connsiteY23964" fmla="*/ 592170 h 2128862"/>
              <a:gd name="connsiteX23965" fmla="*/ 1711807 w 2482948"/>
              <a:gd name="connsiteY23965" fmla="*/ 560851 h 2128862"/>
              <a:gd name="connsiteX23966" fmla="*/ 2126600 w 2482948"/>
              <a:gd name="connsiteY23966" fmla="*/ 554112 h 2128862"/>
              <a:gd name="connsiteX23967" fmla="*/ 2129533 w 2482948"/>
              <a:gd name="connsiteY23967" fmla="*/ 559168 h 2128862"/>
              <a:gd name="connsiteX23968" fmla="*/ 2129589 w 2482948"/>
              <a:gd name="connsiteY23968" fmla="*/ 559169 h 2128862"/>
              <a:gd name="connsiteX23969" fmla="*/ 2130327 w 2482948"/>
              <a:gd name="connsiteY23969" fmla="*/ 559177 h 2128862"/>
              <a:gd name="connsiteX23970" fmla="*/ 2130942 w 2482948"/>
              <a:gd name="connsiteY23970" fmla="*/ 559183 h 2128862"/>
              <a:gd name="connsiteX23971" fmla="*/ 2130213 w 2482948"/>
              <a:gd name="connsiteY23971" fmla="*/ 557991 h 2128862"/>
              <a:gd name="connsiteX23972" fmla="*/ 2127929 w 2482948"/>
              <a:gd name="connsiteY23972" fmla="*/ 554256 h 2128862"/>
              <a:gd name="connsiteX23973" fmla="*/ 937167 w 2482948"/>
              <a:gd name="connsiteY23973" fmla="*/ 553975 h 2128862"/>
              <a:gd name="connsiteX23974" fmla="*/ 936365 w 2482948"/>
              <a:gd name="connsiteY23974" fmla="*/ 555075 h 2128862"/>
              <a:gd name="connsiteX23975" fmla="*/ 936437 w 2482948"/>
              <a:gd name="connsiteY23975" fmla="*/ 555143 h 2128862"/>
              <a:gd name="connsiteX23976" fmla="*/ 936442 w 2482948"/>
              <a:gd name="connsiteY23976" fmla="*/ 555148 h 2128862"/>
              <a:gd name="connsiteX23977" fmla="*/ 936455 w 2482948"/>
              <a:gd name="connsiteY23977" fmla="*/ 555161 h 2128862"/>
              <a:gd name="connsiteX23978" fmla="*/ 937032 w 2482948"/>
              <a:gd name="connsiteY23978" fmla="*/ 554345 h 2128862"/>
              <a:gd name="connsiteX23979" fmla="*/ 937228 w 2482948"/>
              <a:gd name="connsiteY23979" fmla="*/ 554037 h 2128862"/>
              <a:gd name="connsiteX23980" fmla="*/ 1462510 w 2482948"/>
              <a:gd name="connsiteY23980" fmla="*/ 553820 h 2128862"/>
              <a:gd name="connsiteX23981" fmla="*/ 1462010 w 2482948"/>
              <a:gd name="connsiteY23981" fmla="*/ 554085 h 2128862"/>
              <a:gd name="connsiteX23982" fmla="*/ 1462343 w 2482948"/>
              <a:gd name="connsiteY23982" fmla="*/ 560435 h 2128862"/>
              <a:gd name="connsiteX23983" fmla="*/ 1462844 w 2482948"/>
              <a:gd name="connsiteY23983" fmla="*/ 570000 h 2128862"/>
              <a:gd name="connsiteX23984" fmla="*/ 1462859 w 2482948"/>
              <a:gd name="connsiteY23984" fmla="*/ 570290 h 2128862"/>
              <a:gd name="connsiteX23985" fmla="*/ 1462950 w 2482948"/>
              <a:gd name="connsiteY23985" fmla="*/ 569999 h 2128862"/>
              <a:gd name="connsiteX23986" fmla="*/ 1463368 w 2482948"/>
              <a:gd name="connsiteY23986" fmla="*/ 568653 h 2128862"/>
              <a:gd name="connsiteX23987" fmla="*/ 1463489 w 2482948"/>
              <a:gd name="connsiteY23987" fmla="*/ 568265 h 2128862"/>
              <a:gd name="connsiteX23988" fmla="*/ 1463026 w 2482948"/>
              <a:gd name="connsiteY23988" fmla="*/ 561424 h 2128862"/>
              <a:gd name="connsiteX23989" fmla="*/ 1462733 w 2482948"/>
              <a:gd name="connsiteY23989" fmla="*/ 557099 h 2128862"/>
              <a:gd name="connsiteX23990" fmla="*/ 1528316 w 2482948"/>
              <a:gd name="connsiteY23990" fmla="*/ 553368 h 2128862"/>
              <a:gd name="connsiteX23991" fmla="*/ 1527181 w 2482948"/>
              <a:gd name="connsiteY23991" fmla="*/ 553790 h 2128862"/>
              <a:gd name="connsiteX23992" fmla="*/ 1531181 w 2482948"/>
              <a:gd name="connsiteY23992" fmla="*/ 556274 h 2128862"/>
              <a:gd name="connsiteX23993" fmla="*/ 1536973 w 2482948"/>
              <a:gd name="connsiteY23993" fmla="*/ 559032 h 2128862"/>
              <a:gd name="connsiteX23994" fmla="*/ 1537434 w 2482948"/>
              <a:gd name="connsiteY23994" fmla="*/ 559257 h 2128862"/>
              <a:gd name="connsiteX23995" fmla="*/ 1538420 w 2482948"/>
              <a:gd name="connsiteY23995" fmla="*/ 558542 h 2128862"/>
              <a:gd name="connsiteX23996" fmla="*/ 1538443 w 2482948"/>
              <a:gd name="connsiteY23996" fmla="*/ 558526 h 2128862"/>
              <a:gd name="connsiteX23997" fmla="*/ 1534490 w 2482948"/>
              <a:gd name="connsiteY23997" fmla="*/ 556549 h 2128862"/>
              <a:gd name="connsiteX23998" fmla="*/ 2118388 w 2482948"/>
              <a:gd name="connsiteY23998" fmla="*/ 553225 h 2128862"/>
              <a:gd name="connsiteX23999" fmla="*/ 2118802 w 2482948"/>
              <a:gd name="connsiteY23999" fmla="*/ 554083 h 2128862"/>
              <a:gd name="connsiteX24000" fmla="*/ 2121215 w 2482948"/>
              <a:gd name="connsiteY24000" fmla="*/ 559082 h 2128862"/>
              <a:gd name="connsiteX24001" fmla="*/ 2123048 w 2482948"/>
              <a:gd name="connsiteY24001" fmla="*/ 559101 h 2128862"/>
              <a:gd name="connsiteX24002" fmla="*/ 2119837 w 2482948"/>
              <a:gd name="connsiteY24002" fmla="*/ 553382 h 2128862"/>
              <a:gd name="connsiteX24003" fmla="*/ 662153 w 2482948"/>
              <a:gd name="connsiteY24003" fmla="*/ 553077 h 2128862"/>
              <a:gd name="connsiteX24004" fmla="*/ 655659 w 2482948"/>
              <a:gd name="connsiteY24004" fmla="*/ 560345 h 2128862"/>
              <a:gd name="connsiteX24005" fmla="*/ 662320 w 2482948"/>
              <a:gd name="connsiteY24005" fmla="*/ 561371 h 2128862"/>
              <a:gd name="connsiteX24006" fmla="*/ 664243 w 2482948"/>
              <a:gd name="connsiteY24006" fmla="*/ 561667 h 2128862"/>
              <a:gd name="connsiteX24007" fmla="*/ 664995 w 2482948"/>
              <a:gd name="connsiteY24007" fmla="*/ 561733 h 2128862"/>
              <a:gd name="connsiteX24008" fmla="*/ 668034 w 2482948"/>
              <a:gd name="connsiteY24008" fmla="*/ 562000 h 2128862"/>
              <a:gd name="connsiteX24009" fmla="*/ 669433 w 2482948"/>
              <a:gd name="connsiteY24009" fmla="*/ 562123 h 2128862"/>
              <a:gd name="connsiteX24010" fmla="*/ 671366 w 2482948"/>
              <a:gd name="connsiteY24010" fmla="*/ 560737 h 2128862"/>
              <a:gd name="connsiteX24011" fmla="*/ 674774 w 2482948"/>
              <a:gd name="connsiteY24011" fmla="*/ 558294 h 2128862"/>
              <a:gd name="connsiteX24012" fmla="*/ 675678 w 2482948"/>
              <a:gd name="connsiteY24012" fmla="*/ 557282 h 2128862"/>
              <a:gd name="connsiteX24013" fmla="*/ 676334 w 2482948"/>
              <a:gd name="connsiteY24013" fmla="*/ 556547 h 2128862"/>
              <a:gd name="connsiteX24014" fmla="*/ 675794 w 2482948"/>
              <a:gd name="connsiteY24014" fmla="*/ 556514 h 2128862"/>
              <a:gd name="connsiteX24015" fmla="*/ 675650 w 2482948"/>
              <a:gd name="connsiteY24015" fmla="*/ 556505 h 2128862"/>
              <a:gd name="connsiteX24016" fmla="*/ 675473 w 2482948"/>
              <a:gd name="connsiteY24016" fmla="*/ 556494 h 2128862"/>
              <a:gd name="connsiteX24017" fmla="*/ 2003761 w 2482948"/>
              <a:gd name="connsiteY24017" fmla="*/ 552918 h 2128862"/>
              <a:gd name="connsiteX24018" fmla="*/ 1999608 w 2482948"/>
              <a:gd name="connsiteY24018" fmla="*/ 554262 h 2128862"/>
              <a:gd name="connsiteX24019" fmla="*/ 1998282 w 2482948"/>
              <a:gd name="connsiteY24019" fmla="*/ 554970 h 2128862"/>
              <a:gd name="connsiteX24020" fmla="*/ 1978044 w 2482948"/>
              <a:gd name="connsiteY24020" fmla="*/ 565762 h 2128862"/>
              <a:gd name="connsiteX24021" fmla="*/ 1952419 w 2482948"/>
              <a:gd name="connsiteY24021" fmla="*/ 579428 h 2128862"/>
              <a:gd name="connsiteX24022" fmla="*/ 1952410 w 2482948"/>
              <a:gd name="connsiteY24022" fmla="*/ 579435 h 2128862"/>
              <a:gd name="connsiteX24023" fmla="*/ 1901160 w 2482948"/>
              <a:gd name="connsiteY24023" fmla="*/ 621758 h 2128862"/>
              <a:gd name="connsiteX24024" fmla="*/ 1838251 w 2482948"/>
              <a:gd name="connsiteY24024" fmla="*/ 699537 h 2128862"/>
              <a:gd name="connsiteX24025" fmla="*/ 1835894 w 2482948"/>
              <a:gd name="connsiteY24025" fmla="*/ 704299 h 2128862"/>
              <a:gd name="connsiteX24026" fmla="*/ 1844871 w 2482948"/>
              <a:gd name="connsiteY24026" fmla="*/ 705190 h 2128862"/>
              <a:gd name="connsiteX24027" fmla="*/ 1844872 w 2482948"/>
              <a:gd name="connsiteY24027" fmla="*/ 705191 h 2128862"/>
              <a:gd name="connsiteX24028" fmla="*/ 1850543 w 2482948"/>
              <a:gd name="connsiteY24028" fmla="*/ 707926 h 2128862"/>
              <a:gd name="connsiteX24029" fmla="*/ 1850662 w 2482948"/>
              <a:gd name="connsiteY24029" fmla="*/ 707983 h 2128862"/>
              <a:gd name="connsiteX24030" fmla="*/ 1854385 w 2482948"/>
              <a:gd name="connsiteY24030" fmla="*/ 700226 h 2128862"/>
              <a:gd name="connsiteX24031" fmla="*/ 1918358 w 2482948"/>
              <a:gd name="connsiteY24031" fmla="*/ 615261 h 2128862"/>
              <a:gd name="connsiteX24032" fmla="*/ 1919110 w 2482948"/>
              <a:gd name="connsiteY24032" fmla="*/ 614712 h 2128862"/>
              <a:gd name="connsiteX24033" fmla="*/ 1923227 w 2482948"/>
              <a:gd name="connsiteY24033" fmla="*/ 611706 h 2128862"/>
              <a:gd name="connsiteX24034" fmla="*/ 1943118 w 2482948"/>
              <a:gd name="connsiteY24034" fmla="*/ 597186 h 2128862"/>
              <a:gd name="connsiteX24035" fmla="*/ 1952695 w 2482948"/>
              <a:gd name="connsiteY24035" fmla="*/ 587575 h 2128862"/>
              <a:gd name="connsiteX24036" fmla="*/ 1954351 w 2482948"/>
              <a:gd name="connsiteY24036" fmla="*/ 586472 h 2128862"/>
              <a:gd name="connsiteX24037" fmla="*/ 1955178 w 2482948"/>
              <a:gd name="connsiteY24037" fmla="*/ 586472 h 2128862"/>
              <a:gd name="connsiteX24038" fmla="*/ 1960180 w 2482948"/>
              <a:gd name="connsiteY24038" fmla="*/ 584731 h 2128862"/>
              <a:gd name="connsiteX24039" fmla="*/ 1968897 w 2482948"/>
              <a:gd name="connsiteY24039" fmla="*/ 578369 h 2128862"/>
              <a:gd name="connsiteX24040" fmla="*/ 2111845 w 2482948"/>
              <a:gd name="connsiteY24040" fmla="*/ 552519 h 2128862"/>
              <a:gd name="connsiteX24041" fmla="*/ 2114439 w 2482948"/>
              <a:gd name="connsiteY24041" fmla="*/ 558948 h 2128862"/>
              <a:gd name="connsiteX24042" fmla="*/ 2114436 w 2482948"/>
              <a:gd name="connsiteY24042" fmla="*/ 559012 h 2128862"/>
              <a:gd name="connsiteX24043" fmla="*/ 2115955 w 2482948"/>
              <a:gd name="connsiteY24043" fmla="*/ 559027 h 2128862"/>
              <a:gd name="connsiteX24044" fmla="*/ 2116045 w 2482948"/>
              <a:gd name="connsiteY24044" fmla="*/ 559028 h 2128862"/>
              <a:gd name="connsiteX24045" fmla="*/ 2113148 w 2482948"/>
              <a:gd name="connsiteY24045" fmla="*/ 552660 h 2128862"/>
              <a:gd name="connsiteX24046" fmla="*/ 2112011 w 2482948"/>
              <a:gd name="connsiteY24046" fmla="*/ 552537 h 2128862"/>
              <a:gd name="connsiteX24047" fmla="*/ 2111938 w 2482948"/>
              <a:gd name="connsiteY24047" fmla="*/ 552529 h 2128862"/>
              <a:gd name="connsiteX24048" fmla="*/ 695529 w 2482948"/>
              <a:gd name="connsiteY24048" fmla="*/ 552171 h 2128862"/>
              <a:gd name="connsiteX24049" fmla="*/ 695088 w 2482948"/>
              <a:gd name="connsiteY24049" fmla="*/ 552528 h 2128862"/>
              <a:gd name="connsiteX24050" fmla="*/ 695915 w 2482948"/>
              <a:gd name="connsiteY24050" fmla="*/ 552604 h 2128862"/>
              <a:gd name="connsiteX24051" fmla="*/ 696532 w 2482948"/>
              <a:gd name="connsiteY24051" fmla="*/ 552366 h 2128862"/>
              <a:gd name="connsiteX24052" fmla="*/ 1465819 w 2482948"/>
              <a:gd name="connsiteY24052" fmla="*/ 552066 h 2128862"/>
              <a:gd name="connsiteX24053" fmla="*/ 1465762 w 2482948"/>
              <a:gd name="connsiteY24053" fmla="*/ 552096 h 2128862"/>
              <a:gd name="connsiteX24054" fmla="*/ 1465725 w 2482948"/>
              <a:gd name="connsiteY24054" fmla="*/ 552115 h 2128862"/>
              <a:gd name="connsiteX24055" fmla="*/ 1466890 w 2482948"/>
              <a:gd name="connsiteY24055" fmla="*/ 566413 h 2128862"/>
              <a:gd name="connsiteX24056" fmla="*/ 1467478 w 2482948"/>
              <a:gd name="connsiteY24056" fmla="*/ 565780 h 2128862"/>
              <a:gd name="connsiteX24057" fmla="*/ 1466652 w 2482948"/>
              <a:gd name="connsiteY24057" fmla="*/ 558953 h 2128862"/>
              <a:gd name="connsiteX24058" fmla="*/ 1466296 w 2482948"/>
              <a:gd name="connsiteY24058" fmla="*/ 556010 h 2128862"/>
              <a:gd name="connsiteX24059" fmla="*/ 1732463 w 2482948"/>
              <a:gd name="connsiteY24059" fmla="*/ 552006 h 2128862"/>
              <a:gd name="connsiteX24060" fmla="*/ 1714601 w 2482948"/>
              <a:gd name="connsiteY24060" fmla="*/ 564026 h 2128862"/>
              <a:gd name="connsiteX24061" fmla="*/ 1670023 w 2482948"/>
              <a:gd name="connsiteY24061" fmla="*/ 605428 h 2128862"/>
              <a:gd name="connsiteX24062" fmla="*/ 1670451 w 2482948"/>
              <a:gd name="connsiteY24062" fmla="*/ 605868 h 2128862"/>
              <a:gd name="connsiteX24063" fmla="*/ 1670892 w 2482948"/>
              <a:gd name="connsiteY24063" fmla="*/ 606321 h 2128862"/>
              <a:gd name="connsiteX24064" fmla="*/ 1670843 w 2482948"/>
              <a:gd name="connsiteY24064" fmla="*/ 609709 h 2128862"/>
              <a:gd name="connsiteX24065" fmla="*/ 1670826 w 2482948"/>
              <a:gd name="connsiteY24065" fmla="*/ 610913 h 2128862"/>
              <a:gd name="connsiteX24066" fmla="*/ 1683346 w 2482948"/>
              <a:gd name="connsiteY24066" fmla="*/ 597814 h 2128862"/>
              <a:gd name="connsiteX24067" fmla="*/ 1708649 w 2482948"/>
              <a:gd name="connsiteY24067" fmla="*/ 571339 h 2128862"/>
              <a:gd name="connsiteX24068" fmla="*/ 1718073 w 2482948"/>
              <a:gd name="connsiteY24068" fmla="*/ 563688 h 2128862"/>
              <a:gd name="connsiteX24069" fmla="*/ 2105875 w 2482948"/>
              <a:gd name="connsiteY24069" fmla="*/ 551874 h 2128862"/>
              <a:gd name="connsiteX24070" fmla="*/ 2105519 w 2482948"/>
              <a:gd name="connsiteY24070" fmla="*/ 556023 h 2128862"/>
              <a:gd name="connsiteX24071" fmla="*/ 2105360 w 2482948"/>
              <a:gd name="connsiteY24071" fmla="*/ 557872 h 2128862"/>
              <a:gd name="connsiteX24072" fmla="*/ 2105270 w 2482948"/>
              <a:gd name="connsiteY24072" fmla="*/ 558917 h 2128862"/>
              <a:gd name="connsiteX24073" fmla="*/ 2109526 w 2482948"/>
              <a:gd name="connsiteY24073" fmla="*/ 558961 h 2128862"/>
              <a:gd name="connsiteX24074" fmla="*/ 2106940 w 2482948"/>
              <a:gd name="connsiteY24074" fmla="*/ 551989 h 2128862"/>
              <a:gd name="connsiteX24075" fmla="*/ 1713010 w 2482948"/>
              <a:gd name="connsiteY24075" fmla="*/ 551863 h 2128862"/>
              <a:gd name="connsiteX24076" fmla="*/ 1711545 w 2482948"/>
              <a:gd name="connsiteY24076" fmla="*/ 552633 h 2128862"/>
              <a:gd name="connsiteX24077" fmla="*/ 1711006 w 2482948"/>
              <a:gd name="connsiteY24077" fmla="*/ 552916 h 2128862"/>
              <a:gd name="connsiteX24078" fmla="*/ 1704976 w 2482948"/>
              <a:gd name="connsiteY24078" fmla="*/ 556086 h 2128862"/>
              <a:gd name="connsiteX24079" fmla="*/ 1657080 w 2482948"/>
              <a:gd name="connsiteY24079" fmla="*/ 592110 h 2128862"/>
              <a:gd name="connsiteX24080" fmla="*/ 1660214 w 2482948"/>
              <a:gd name="connsiteY24080" fmla="*/ 595335 h 2128862"/>
              <a:gd name="connsiteX24081" fmla="*/ 1682250 w 2482948"/>
              <a:gd name="connsiteY24081" fmla="*/ 577191 h 2128862"/>
              <a:gd name="connsiteX24082" fmla="*/ 2018950 w 2482948"/>
              <a:gd name="connsiteY24082" fmla="*/ 551778 h 2128862"/>
              <a:gd name="connsiteX24083" fmla="*/ 2018731 w 2482948"/>
              <a:gd name="connsiteY24083" fmla="*/ 551789 h 2128862"/>
              <a:gd name="connsiteX24084" fmla="*/ 2018517 w 2482948"/>
              <a:gd name="connsiteY24084" fmla="*/ 551799 h 2128862"/>
              <a:gd name="connsiteX24085" fmla="*/ 2018487 w 2482948"/>
              <a:gd name="connsiteY24085" fmla="*/ 551801 h 2128862"/>
              <a:gd name="connsiteX24086" fmla="*/ 2010658 w 2482948"/>
              <a:gd name="connsiteY24086" fmla="*/ 554800 h 2128862"/>
              <a:gd name="connsiteX24087" fmla="*/ 2010657 w 2482948"/>
              <a:gd name="connsiteY24087" fmla="*/ 554800 h 2128862"/>
              <a:gd name="connsiteX24088" fmla="*/ 1966900 w 2482948"/>
              <a:gd name="connsiteY24088" fmla="*/ 581347 h 2128862"/>
              <a:gd name="connsiteX24089" fmla="*/ 1964501 w 2482948"/>
              <a:gd name="connsiteY24089" fmla="*/ 583228 h 2128862"/>
              <a:gd name="connsiteX24090" fmla="*/ 1975600 w 2482948"/>
              <a:gd name="connsiteY24090" fmla="*/ 579366 h 2128862"/>
              <a:gd name="connsiteX24091" fmla="*/ 1977729 w 2482948"/>
              <a:gd name="connsiteY24091" fmla="*/ 578626 h 2128862"/>
              <a:gd name="connsiteX24092" fmla="*/ 2005759 w 2482948"/>
              <a:gd name="connsiteY24092" fmla="*/ 558609 h 2128862"/>
              <a:gd name="connsiteX24093" fmla="*/ 1500455 w 2482948"/>
              <a:gd name="connsiteY24093" fmla="*/ 551365 h 2128862"/>
              <a:gd name="connsiteX24094" fmla="*/ 1498975 w 2482948"/>
              <a:gd name="connsiteY24094" fmla="*/ 552194 h 2128862"/>
              <a:gd name="connsiteX24095" fmla="*/ 1504710 w 2482948"/>
              <a:gd name="connsiteY24095" fmla="*/ 555921 h 2128862"/>
              <a:gd name="connsiteX24096" fmla="*/ 1507879 w 2482948"/>
              <a:gd name="connsiteY24096" fmla="*/ 557980 h 2128862"/>
              <a:gd name="connsiteX24097" fmla="*/ 1510387 w 2482948"/>
              <a:gd name="connsiteY24097" fmla="*/ 559611 h 2128862"/>
              <a:gd name="connsiteX24098" fmla="*/ 1512323 w 2482948"/>
              <a:gd name="connsiteY24098" fmla="*/ 558380 h 2128862"/>
              <a:gd name="connsiteX24099" fmla="*/ 2031629 w 2482948"/>
              <a:gd name="connsiteY24099" fmla="*/ 551156 h 2128862"/>
              <a:gd name="connsiteX24100" fmla="*/ 2030924 w 2482948"/>
              <a:gd name="connsiteY24100" fmla="*/ 551191 h 2128862"/>
              <a:gd name="connsiteX24101" fmla="*/ 2030897 w 2482948"/>
              <a:gd name="connsiteY24101" fmla="*/ 551192 h 2128862"/>
              <a:gd name="connsiteX24102" fmla="*/ 2029870 w 2482948"/>
              <a:gd name="connsiteY24102" fmla="*/ 551243 h 2128862"/>
              <a:gd name="connsiteX24103" fmla="*/ 2029694 w 2482948"/>
              <a:gd name="connsiteY24103" fmla="*/ 551319 h 2128862"/>
              <a:gd name="connsiteX24104" fmla="*/ 2024776 w 2482948"/>
              <a:gd name="connsiteY24104" fmla="*/ 553449 h 2128862"/>
              <a:gd name="connsiteX24105" fmla="*/ 2013934 w 2482948"/>
              <a:gd name="connsiteY24105" fmla="*/ 560590 h 2128862"/>
              <a:gd name="connsiteX24106" fmla="*/ 1996430 w 2482948"/>
              <a:gd name="connsiteY24106" fmla="*/ 572119 h 2128862"/>
              <a:gd name="connsiteX24107" fmla="*/ 2006567 w 2482948"/>
              <a:gd name="connsiteY24107" fmla="*/ 568592 h 2128862"/>
              <a:gd name="connsiteX24108" fmla="*/ 2022169 w 2482948"/>
              <a:gd name="connsiteY24108" fmla="*/ 556577 h 2128862"/>
              <a:gd name="connsiteX24109" fmla="*/ 2098267 w 2482948"/>
              <a:gd name="connsiteY24109" fmla="*/ 551052 h 2128862"/>
              <a:gd name="connsiteX24110" fmla="*/ 2097281 w 2482948"/>
              <a:gd name="connsiteY24110" fmla="*/ 558352 h 2128862"/>
              <a:gd name="connsiteX24111" fmla="*/ 2097208 w 2482948"/>
              <a:gd name="connsiteY24111" fmla="*/ 558894 h 2128862"/>
              <a:gd name="connsiteX24112" fmla="*/ 2100666 w 2482948"/>
              <a:gd name="connsiteY24112" fmla="*/ 558894 h 2128862"/>
              <a:gd name="connsiteX24113" fmla="*/ 2100666 w 2482948"/>
              <a:gd name="connsiteY24113" fmla="*/ 558890 h 2128862"/>
              <a:gd name="connsiteX24114" fmla="*/ 2101393 w 2482948"/>
              <a:gd name="connsiteY24114" fmla="*/ 552022 h 2128862"/>
              <a:gd name="connsiteX24115" fmla="*/ 2101306 w 2482948"/>
              <a:gd name="connsiteY24115" fmla="*/ 551758 h 2128862"/>
              <a:gd name="connsiteX24116" fmla="*/ 2101177 w 2482948"/>
              <a:gd name="connsiteY24116" fmla="*/ 551367 h 2128862"/>
              <a:gd name="connsiteX24117" fmla="*/ 2100795 w 2482948"/>
              <a:gd name="connsiteY24117" fmla="*/ 551326 h 2128862"/>
              <a:gd name="connsiteX24118" fmla="*/ 2099358 w 2482948"/>
              <a:gd name="connsiteY24118" fmla="*/ 551170 h 2128862"/>
              <a:gd name="connsiteX24119" fmla="*/ 689186 w 2482948"/>
              <a:gd name="connsiteY24119" fmla="*/ 550935 h 2128862"/>
              <a:gd name="connsiteX24120" fmla="*/ 688157 w 2482948"/>
              <a:gd name="connsiteY24120" fmla="*/ 551888 h 2128862"/>
              <a:gd name="connsiteX24121" fmla="*/ 688319 w 2482948"/>
              <a:gd name="connsiteY24121" fmla="*/ 551903 h 2128862"/>
              <a:gd name="connsiteX24122" fmla="*/ 689341 w 2482948"/>
              <a:gd name="connsiteY24122" fmla="*/ 551080 h 2128862"/>
              <a:gd name="connsiteX24123" fmla="*/ 689456 w 2482948"/>
              <a:gd name="connsiteY24123" fmla="*/ 550988 h 2128862"/>
              <a:gd name="connsiteX24124" fmla="*/ 689446 w 2482948"/>
              <a:gd name="connsiteY24124" fmla="*/ 550986 h 2128862"/>
              <a:gd name="connsiteX24125" fmla="*/ 689359 w 2482948"/>
              <a:gd name="connsiteY24125" fmla="*/ 550969 h 2128862"/>
              <a:gd name="connsiteX24126" fmla="*/ 2042079 w 2482948"/>
              <a:gd name="connsiteY24126" fmla="*/ 550644 h 2128862"/>
              <a:gd name="connsiteX24127" fmla="*/ 2039713 w 2482948"/>
              <a:gd name="connsiteY24127" fmla="*/ 550760 h 2128862"/>
              <a:gd name="connsiteX24128" fmla="*/ 2028583 w 2482948"/>
              <a:gd name="connsiteY24128" fmla="*/ 558706 h 2128862"/>
              <a:gd name="connsiteX24129" fmla="*/ 2021141 w 2482948"/>
              <a:gd name="connsiteY24129" fmla="*/ 564018 h 2128862"/>
              <a:gd name="connsiteX24130" fmla="*/ 2021726 w 2482948"/>
              <a:gd name="connsiteY24130" fmla="*/ 563972 h 2128862"/>
              <a:gd name="connsiteX24131" fmla="*/ 2025596 w 2482948"/>
              <a:gd name="connsiteY24131" fmla="*/ 563671 h 2128862"/>
              <a:gd name="connsiteX24132" fmla="*/ 2037986 w 2482948"/>
              <a:gd name="connsiteY24132" fmla="*/ 553258 h 2128862"/>
              <a:gd name="connsiteX24133" fmla="*/ 2038044 w 2482948"/>
              <a:gd name="connsiteY24133" fmla="*/ 553221 h 2128862"/>
              <a:gd name="connsiteX24134" fmla="*/ 2040618 w 2482948"/>
              <a:gd name="connsiteY24134" fmla="*/ 551577 h 2128862"/>
              <a:gd name="connsiteX24135" fmla="*/ 1470126 w 2482948"/>
              <a:gd name="connsiteY24135" fmla="*/ 550554 h 2128862"/>
              <a:gd name="connsiteX24136" fmla="*/ 1471879 w 2482948"/>
              <a:gd name="connsiteY24136" fmla="*/ 562665 h 2128862"/>
              <a:gd name="connsiteX24137" fmla="*/ 1471881 w 2482948"/>
              <a:gd name="connsiteY24137" fmla="*/ 562664 h 2128862"/>
              <a:gd name="connsiteX24138" fmla="*/ 1471921 w 2482948"/>
              <a:gd name="connsiteY24138" fmla="*/ 562644 h 2128862"/>
              <a:gd name="connsiteX24139" fmla="*/ 1472816 w 2482948"/>
              <a:gd name="connsiteY24139" fmla="*/ 562210 h 2128862"/>
              <a:gd name="connsiteX24140" fmla="*/ 1472164 w 2482948"/>
              <a:gd name="connsiteY24140" fmla="*/ 561686 h 2128862"/>
              <a:gd name="connsiteX24141" fmla="*/ 1471148 w 2482948"/>
              <a:gd name="connsiteY24141" fmla="*/ 556138 h 2128862"/>
              <a:gd name="connsiteX24142" fmla="*/ 2090184 w 2482948"/>
              <a:gd name="connsiteY24142" fmla="*/ 550182 h 2128862"/>
              <a:gd name="connsiteX24143" fmla="*/ 2087677 w 2482948"/>
              <a:gd name="connsiteY24143" fmla="*/ 556559 h 2128862"/>
              <a:gd name="connsiteX24144" fmla="*/ 2087006 w 2482948"/>
              <a:gd name="connsiteY24144" fmla="*/ 558264 h 2128862"/>
              <a:gd name="connsiteX24145" fmla="*/ 2086751 w 2482948"/>
              <a:gd name="connsiteY24145" fmla="*/ 558913 h 2128862"/>
              <a:gd name="connsiteX24146" fmla="*/ 2086997 w 2482948"/>
              <a:gd name="connsiteY24146" fmla="*/ 558894 h 2128862"/>
              <a:gd name="connsiteX24147" fmla="*/ 2091383 w 2482948"/>
              <a:gd name="connsiteY24147" fmla="*/ 558894 h 2128862"/>
              <a:gd name="connsiteX24148" fmla="*/ 2093127 w 2482948"/>
              <a:gd name="connsiteY24148" fmla="*/ 550497 h 2128862"/>
              <a:gd name="connsiteX24149" fmla="*/ 2090445 w 2482948"/>
              <a:gd name="connsiteY24149" fmla="*/ 550208 h 2128862"/>
              <a:gd name="connsiteX24150" fmla="*/ 2053645 w 2482948"/>
              <a:gd name="connsiteY24150" fmla="*/ 550077 h 2128862"/>
              <a:gd name="connsiteX24151" fmla="*/ 2052521 w 2482948"/>
              <a:gd name="connsiteY24151" fmla="*/ 550132 h 2128862"/>
              <a:gd name="connsiteX24152" fmla="*/ 2052425 w 2482948"/>
              <a:gd name="connsiteY24152" fmla="*/ 550137 h 2128862"/>
              <a:gd name="connsiteX24153" fmla="*/ 2042890 w 2482948"/>
              <a:gd name="connsiteY24153" fmla="*/ 557330 h 2128862"/>
              <a:gd name="connsiteX24154" fmla="*/ 2035505 w 2482948"/>
              <a:gd name="connsiteY24154" fmla="*/ 562900 h 2128862"/>
              <a:gd name="connsiteX24155" fmla="*/ 2038422 w 2482948"/>
              <a:gd name="connsiteY24155" fmla="*/ 562673 h 2128862"/>
              <a:gd name="connsiteX24156" fmla="*/ 2045440 w 2482948"/>
              <a:gd name="connsiteY24156" fmla="*/ 556866 h 2128862"/>
              <a:gd name="connsiteX24157" fmla="*/ 1537638 w 2482948"/>
              <a:gd name="connsiteY24157" fmla="*/ 549904 h 2128862"/>
              <a:gd name="connsiteX24158" fmla="*/ 1534683 w 2482948"/>
              <a:gd name="connsiteY24158" fmla="*/ 551002 h 2128862"/>
              <a:gd name="connsiteX24159" fmla="*/ 1536558 w 2482948"/>
              <a:gd name="connsiteY24159" fmla="*/ 551999 h 2128862"/>
              <a:gd name="connsiteX24160" fmla="*/ 1542902 w 2482948"/>
              <a:gd name="connsiteY24160" fmla="*/ 555032 h 2128862"/>
              <a:gd name="connsiteX24161" fmla="*/ 1543744 w 2482948"/>
              <a:gd name="connsiteY24161" fmla="*/ 555443 h 2128862"/>
              <a:gd name="connsiteX24162" fmla="*/ 1546594 w 2482948"/>
              <a:gd name="connsiteY24162" fmla="*/ 554273 h 2128862"/>
              <a:gd name="connsiteX24163" fmla="*/ 2136970 w 2482948"/>
              <a:gd name="connsiteY24163" fmla="*/ 549894 h 2128862"/>
              <a:gd name="connsiteX24164" fmla="*/ 2137086 w 2482948"/>
              <a:gd name="connsiteY24164" fmla="*/ 550065 h 2128862"/>
              <a:gd name="connsiteX24165" fmla="*/ 2137087 w 2482948"/>
              <a:gd name="connsiteY24165" fmla="*/ 550065 h 2128862"/>
              <a:gd name="connsiteX24166" fmla="*/ 2137216 w 2482948"/>
              <a:gd name="connsiteY24166" fmla="*/ 550079 h 2128862"/>
              <a:gd name="connsiteX24167" fmla="*/ 2137306 w 2482948"/>
              <a:gd name="connsiteY24167" fmla="*/ 550089 h 2128862"/>
              <a:gd name="connsiteX24168" fmla="*/ 1373094 w 2482948"/>
              <a:gd name="connsiteY24168" fmla="*/ 549654 h 2128862"/>
              <a:gd name="connsiteX24169" fmla="*/ 1372267 w 2482948"/>
              <a:gd name="connsiteY24169" fmla="*/ 550456 h 2128862"/>
              <a:gd name="connsiteX24170" fmla="*/ 1372254 w 2482948"/>
              <a:gd name="connsiteY24170" fmla="*/ 550490 h 2128862"/>
              <a:gd name="connsiteX24171" fmla="*/ 1375225 w 2482948"/>
              <a:gd name="connsiteY24171" fmla="*/ 550511 h 2128862"/>
              <a:gd name="connsiteX24172" fmla="*/ 1375921 w 2482948"/>
              <a:gd name="connsiteY24172" fmla="*/ 550516 h 2128862"/>
              <a:gd name="connsiteX24173" fmla="*/ 1373982 w 2482948"/>
              <a:gd name="connsiteY24173" fmla="*/ 549925 h 2128862"/>
              <a:gd name="connsiteX24174" fmla="*/ 1373220 w 2482948"/>
              <a:gd name="connsiteY24174" fmla="*/ 549693 h 2128862"/>
              <a:gd name="connsiteX24175" fmla="*/ 2062687 w 2482948"/>
              <a:gd name="connsiteY24175" fmla="*/ 549634 h 2128862"/>
              <a:gd name="connsiteX24176" fmla="*/ 2062206 w 2482948"/>
              <a:gd name="connsiteY24176" fmla="*/ 549657 h 2128862"/>
              <a:gd name="connsiteX24177" fmla="*/ 2060557 w 2482948"/>
              <a:gd name="connsiteY24177" fmla="*/ 550901 h 2128862"/>
              <a:gd name="connsiteX24178" fmla="*/ 2059359 w 2482948"/>
              <a:gd name="connsiteY24178" fmla="*/ 551805 h 2128862"/>
              <a:gd name="connsiteX24179" fmla="*/ 2048883 w 2482948"/>
              <a:gd name="connsiteY24179" fmla="*/ 561860 h 2128862"/>
              <a:gd name="connsiteX24180" fmla="*/ 2050401 w 2482948"/>
              <a:gd name="connsiteY24180" fmla="*/ 561741 h 2128862"/>
              <a:gd name="connsiteX24181" fmla="*/ 2051288 w 2482948"/>
              <a:gd name="connsiteY24181" fmla="*/ 561672 h 2128862"/>
              <a:gd name="connsiteX24182" fmla="*/ 2052946 w 2482948"/>
              <a:gd name="connsiteY24182" fmla="*/ 561543 h 2128862"/>
              <a:gd name="connsiteX24183" fmla="*/ 2084216 w 2482948"/>
              <a:gd name="connsiteY24183" fmla="*/ 549600 h 2128862"/>
              <a:gd name="connsiteX24184" fmla="*/ 2079074 w 2482948"/>
              <a:gd name="connsiteY24184" fmla="*/ 559511 h 2128862"/>
              <a:gd name="connsiteX24185" fmla="*/ 2079780 w 2482948"/>
              <a:gd name="connsiteY24185" fmla="*/ 559456 h 2128862"/>
              <a:gd name="connsiteX24186" fmla="*/ 2081339 w 2482948"/>
              <a:gd name="connsiteY24186" fmla="*/ 559334 h 2128862"/>
              <a:gd name="connsiteX24187" fmla="*/ 2083063 w 2482948"/>
              <a:gd name="connsiteY24187" fmla="*/ 559200 h 2128862"/>
              <a:gd name="connsiteX24188" fmla="*/ 2085913 w 2482948"/>
              <a:gd name="connsiteY24188" fmla="*/ 552327 h 2128862"/>
              <a:gd name="connsiteX24189" fmla="*/ 2086117 w 2482948"/>
              <a:gd name="connsiteY24189" fmla="*/ 549785 h 2128862"/>
              <a:gd name="connsiteX24190" fmla="*/ 716983 w 2482948"/>
              <a:gd name="connsiteY24190" fmla="*/ 549266 h 2128862"/>
              <a:gd name="connsiteX24191" fmla="*/ 713418 w 2482948"/>
              <a:gd name="connsiteY24191" fmla="*/ 550567 h 2128862"/>
              <a:gd name="connsiteX24192" fmla="*/ 717593 w 2482948"/>
              <a:gd name="connsiteY24192" fmla="*/ 551315 h 2128862"/>
              <a:gd name="connsiteX24193" fmla="*/ 717775 w 2482948"/>
              <a:gd name="connsiteY24193" fmla="*/ 550976 h 2128862"/>
              <a:gd name="connsiteX24194" fmla="*/ 718465 w 2482948"/>
              <a:gd name="connsiteY24194" fmla="*/ 549687 h 2128862"/>
              <a:gd name="connsiteX24195" fmla="*/ 718619 w 2482948"/>
              <a:gd name="connsiteY24195" fmla="*/ 549563 h 2128862"/>
              <a:gd name="connsiteX24196" fmla="*/ 2071321 w 2482948"/>
              <a:gd name="connsiteY24196" fmla="*/ 549210 h 2128862"/>
              <a:gd name="connsiteX24197" fmla="*/ 2071301 w 2482948"/>
              <a:gd name="connsiteY24197" fmla="*/ 549211 h 2128862"/>
              <a:gd name="connsiteX24198" fmla="*/ 2071236 w 2482948"/>
              <a:gd name="connsiteY24198" fmla="*/ 549215 h 2128862"/>
              <a:gd name="connsiteX24199" fmla="*/ 2071041 w 2482948"/>
              <a:gd name="connsiteY24199" fmla="*/ 549224 h 2128862"/>
              <a:gd name="connsiteX24200" fmla="*/ 2061454 w 2482948"/>
              <a:gd name="connsiteY24200" fmla="*/ 560882 h 2128862"/>
              <a:gd name="connsiteX24201" fmla="*/ 2062662 w 2482948"/>
              <a:gd name="connsiteY24201" fmla="*/ 560788 h 2128862"/>
              <a:gd name="connsiteX24202" fmla="*/ 2063659 w 2482948"/>
              <a:gd name="connsiteY24202" fmla="*/ 560710 h 2128862"/>
              <a:gd name="connsiteX24203" fmla="*/ 2069624 w 2482948"/>
              <a:gd name="connsiteY24203" fmla="*/ 551586 h 2128862"/>
              <a:gd name="connsiteX24204" fmla="*/ 2076697 w 2482948"/>
              <a:gd name="connsiteY24204" fmla="*/ 549104 h 2128862"/>
              <a:gd name="connsiteX24205" fmla="*/ 2073210 w 2482948"/>
              <a:gd name="connsiteY24205" fmla="*/ 554206 h 2128862"/>
              <a:gd name="connsiteX24206" fmla="*/ 2069826 w 2482948"/>
              <a:gd name="connsiteY24206" fmla="*/ 560230 h 2128862"/>
              <a:gd name="connsiteX24207" fmla="*/ 2072712 w 2482948"/>
              <a:gd name="connsiteY24207" fmla="*/ 560006 h 2128862"/>
              <a:gd name="connsiteX24208" fmla="*/ 2073339 w 2482948"/>
              <a:gd name="connsiteY24208" fmla="*/ 559957 h 2128862"/>
              <a:gd name="connsiteX24209" fmla="*/ 2079133 w 2482948"/>
              <a:gd name="connsiteY24209" fmla="*/ 549177 h 2128862"/>
              <a:gd name="connsiteX24210" fmla="*/ 2079171 w 2482948"/>
              <a:gd name="connsiteY24210" fmla="*/ 549107 h 2128862"/>
              <a:gd name="connsiteX24211" fmla="*/ 2079139 w 2482948"/>
              <a:gd name="connsiteY24211" fmla="*/ 549104 h 2128862"/>
              <a:gd name="connsiteX24212" fmla="*/ 1506152 w 2482948"/>
              <a:gd name="connsiteY24212" fmla="*/ 548174 h 2128862"/>
              <a:gd name="connsiteX24213" fmla="*/ 1505062 w 2482948"/>
              <a:gd name="connsiteY24213" fmla="*/ 548784 h 2128862"/>
              <a:gd name="connsiteX24214" fmla="*/ 1516369 w 2482948"/>
              <a:gd name="connsiteY24214" fmla="*/ 555807 h 2128862"/>
              <a:gd name="connsiteX24215" fmla="*/ 1517810 w 2482948"/>
              <a:gd name="connsiteY24215" fmla="*/ 554891 h 2128862"/>
              <a:gd name="connsiteX24216" fmla="*/ 1517791 w 2482948"/>
              <a:gd name="connsiteY24216" fmla="*/ 554882 h 2128862"/>
              <a:gd name="connsiteX24217" fmla="*/ 1517712 w 2482948"/>
              <a:gd name="connsiteY24217" fmla="*/ 554841 h 2128862"/>
              <a:gd name="connsiteX24218" fmla="*/ 1517666 w 2482948"/>
              <a:gd name="connsiteY24218" fmla="*/ 554817 h 2128862"/>
              <a:gd name="connsiteX24219" fmla="*/ 1511475 w 2482948"/>
              <a:gd name="connsiteY24219" fmla="*/ 551245 h 2128862"/>
              <a:gd name="connsiteX24220" fmla="*/ 1510561 w 2482948"/>
              <a:gd name="connsiteY24220" fmla="*/ 550718 h 2128862"/>
              <a:gd name="connsiteX24221" fmla="*/ 642644 w 2482948"/>
              <a:gd name="connsiteY24221" fmla="*/ 548071 h 2128862"/>
              <a:gd name="connsiteX24222" fmla="*/ 635320 w 2482948"/>
              <a:gd name="connsiteY24222" fmla="*/ 556247 h 2128862"/>
              <a:gd name="connsiteX24223" fmla="*/ 635398 w 2482948"/>
              <a:gd name="connsiteY24223" fmla="*/ 556278 h 2128862"/>
              <a:gd name="connsiteX24224" fmla="*/ 635408 w 2482948"/>
              <a:gd name="connsiteY24224" fmla="*/ 556282 h 2128862"/>
              <a:gd name="connsiteX24225" fmla="*/ 635513 w 2482948"/>
              <a:gd name="connsiteY24225" fmla="*/ 556323 h 2128862"/>
              <a:gd name="connsiteX24226" fmla="*/ 649782 w 2482948"/>
              <a:gd name="connsiteY24226" fmla="*/ 559318 h 2128862"/>
              <a:gd name="connsiteX24227" fmla="*/ 656625 w 2482948"/>
              <a:gd name="connsiteY24227" fmla="*/ 551658 h 2128862"/>
              <a:gd name="connsiteX24228" fmla="*/ 1517666 w 2482948"/>
              <a:gd name="connsiteY24228" fmla="*/ 547882 h 2128862"/>
              <a:gd name="connsiteX24229" fmla="*/ 1523316 w 2482948"/>
              <a:gd name="connsiteY24229" fmla="*/ 551390 h 2128862"/>
              <a:gd name="connsiteX24230" fmla="*/ 1523836 w 2482948"/>
              <a:gd name="connsiteY24230" fmla="*/ 551060 h 2128862"/>
              <a:gd name="connsiteX24231" fmla="*/ 1523579 w 2482948"/>
              <a:gd name="connsiteY24231" fmla="*/ 550927 h 2128862"/>
              <a:gd name="connsiteX24232" fmla="*/ 1522948 w 2482948"/>
              <a:gd name="connsiteY24232" fmla="*/ 550603 h 2128862"/>
              <a:gd name="connsiteX24233" fmla="*/ 1475286 w 2482948"/>
              <a:gd name="connsiteY24233" fmla="*/ 547046 h 2128862"/>
              <a:gd name="connsiteX24234" fmla="*/ 1475206 w 2482948"/>
              <a:gd name="connsiteY24234" fmla="*/ 547088 h 2128862"/>
              <a:gd name="connsiteX24235" fmla="*/ 1474384 w 2482948"/>
              <a:gd name="connsiteY24235" fmla="*/ 547524 h 2128862"/>
              <a:gd name="connsiteX24236" fmla="*/ 1477177 w 2482948"/>
              <a:gd name="connsiteY24236" fmla="*/ 559889 h 2128862"/>
              <a:gd name="connsiteX24237" fmla="*/ 1477198 w 2482948"/>
              <a:gd name="connsiteY24237" fmla="*/ 559980 h 2128862"/>
              <a:gd name="connsiteX24238" fmla="*/ 1477201 w 2482948"/>
              <a:gd name="connsiteY24238" fmla="*/ 559982 h 2128862"/>
              <a:gd name="connsiteX24239" fmla="*/ 1477280 w 2482948"/>
              <a:gd name="connsiteY24239" fmla="*/ 560046 h 2128862"/>
              <a:gd name="connsiteX24240" fmla="*/ 1479515 w 2482948"/>
              <a:gd name="connsiteY24240" fmla="*/ 558962 h 2128862"/>
              <a:gd name="connsiteX24241" fmla="*/ 1478043 w 2482948"/>
              <a:gd name="connsiteY24241" fmla="*/ 557860 h 2128862"/>
              <a:gd name="connsiteX24242" fmla="*/ 2128629 w 2482948"/>
              <a:gd name="connsiteY24242" fmla="*/ 546806 h 2128862"/>
              <a:gd name="connsiteX24243" fmla="*/ 2130202 w 2482948"/>
              <a:gd name="connsiteY24243" fmla="*/ 549327 h 2128862"/>
              <a:gd name="connsiteX24244" fmla="*/ 2130220 w 2482948"/>
              <a:gd name="connsiteY24244" fmla="*/ 549329 h 2128862"/>
              <a:gd name="connsiteX24245" fmla="*/ 2131058 w 2482948"/>
              <a:gd name="connsiteY24245" fmla="*/ 549419 h 2128862"/>
              <a:gd name="connsiteX24246" fmla="*/ 2129743 w 2482948"/>
              <a:gd name="connsiteY24246" fmla="*/ 547449 h 2128862"/>
              <a:gd name="connsiteX24247" fmla="*/ 667790 w 2482948"/>
              <a:gd name="connsiteY24247" fmla="*/ 546768 h 2128862"/>
              <a:gd name="connsiteX24248" fmla="*/ 665907 w 2482948"/>
              <a:gd name="connsiteY24248" fmla="*/ 548876 h 2128862"/>
              <a:gd name="connsiteX24249" fmla="*/ 667544 w 2482948"/>
              <a:gd name="connsiteY24249" fmla="*/ 549478 h 2128862"/>
              <a:gd name="connsiteX24250" fmla="*/ 669388 w 2482948"/>
              <a:gd name="connsiteY24250" fmla="*/ 550156 h 2128862"/>
              <a:gd name="connsiteX24251" fmla="*/ 681077 w 2482948"/>
              <a:gd name="connsiteY24251" fmla="*/ 551235 h 2128862"/>
              <a:gd name="connsiteX24252" fmla="*/ 681593 w 2482948"/>
              <a:gd name="connsiteY24252" fmla="*/ 550657 h 2128862"/>
              <a:gd name="connsiteX24253" fmla="*/ 682507 w 2482948"/>
              <a:gd name="connsiteY24253" fmla="*/ 549634 h 2128862"/>
              <a:gd name="connsiteX24254" fmla="*/ 681242 w 2482948"/>
              <a:gd name="connsiteY24254" fmla="*/ 549388 h 2128862"/>
              <a:gd name="connsiteX24255" fmla="*/ 679297 w 2482948"/>
              <a:gd name="connsiteY24255" fmla="*/ 549009 h 2128862"/>
              <a:gd name="connsiteX24256" fmla="*/ 702378 w 2482948"/>
              <a:gd name="connsiteY24256" fmla="*/ 546620 h 2128862"/>
              <a:gd name="connsiteX24257" fmla="*/ 700386 w 2482948"/>
              <a:gd name="connsiteY24257" fmla="*/ 548235 h 2128862"/>
              <a:gd name="connsiteX24258" fmla="*/ 705078 w 2482948"/>
              <a:gd name="connsiteY24258" fmla="*/ 549075 h 2128862"/>
              <a:gd name="connsiteX24259" fmla="*/ 705398 w 2482948"/>
              <a:gd name="connsiteY24259" fmla="*/ 548952 h 2128862"/>
              <a:gd name="connsiteX24260" fmla="*/ 706167 w 2482948"/>
              <a:gd name="connsiteY24260" fmla="*/ 548655 h 2128862"/>
              <a:gd name="connsiteX24261" fmla="*/ 707006 w 2482948"/>
              <a:gd name="connsiteY24261" fmla="*/ 548332 h 2128862"/>
              <a:gd name="connsiteX24262" fmla="*/ 707325 w 2482948"/>
              <a:gd name="connsiteY24262" fmla="*/ 547975 h 2128862"/>
              <a:gd name="connsiteX24263" fmla="*/ 707677 w 2482948"/>
              <a:gd name="connsiteY24263" fmla="*/ 547580 h 2128862"/>
              <a:gd name="connsiteX24264" fmla="*/ 1484405 w 2482948"/>
              <a:gd name="connsiteY24264" fmla="*/ 545946 h 2128862"/>
              <a:gd name="connsiteX24265" fmla="*/ 1486152 w 2482948"/>
              <a:gd name="connsiteY24265" fmla="*/ 549959 h 2128862"/>
              <a:gd name="connsiteX24266" fmla="*/ 1486288 w 2482948"/>
              <a:gd name="connsiteY24266" fmla="*/ 550273 h 2128862"/>
              <a:gd name="connsiteX24267" fmla="*/ 1486883 w 2482948"/>
              <a:gd name="connsiteY24267" fmla="*/ 551639 h 2128862"/>
              <a:gd name="connsiteX24268" fmla="*/ 1487184 w 2482948"/>
              <a:gd name="connsiteY24268" fmla="*/ 551847 h 2128862"/>
              <a:gd name="connsiteX24269" fmla="*/ 1487488 w 2482948"/>
              <a:gd name="connsiteY24269" fmla="*/ 552056 h 2128862"/>
              <a:gd name="connsiteX24270" fmla="*/ 1490075 w 2482948"/>
              <a:gd name="connsiteY24270" fmla="*/ 553842 h 2128862"/>
              <a:gd name="connsiteX24271" fmla="*/ 1491675 w 2482948"/>
              <a:gd name="connsiteY24271" fmla="*/ 553066 h 2128862"/>
              <a:gd name="connsiteX24272" fmla="*/ 1490443 w 2482948"/>
              <a:gd name="connsiteY24272" fmla="*/ 552272 h 2128862"/>
              <a:gd name="connsiteX24273" fmla="*/ 1488711 w 2482948"/>
              <a:gd name="connsiteY24273" fmla="*/ 551156 h 2128862"/>
              <a:gd name="connsiteX24274" fmla="*/ 1486006 w 2482948"/>
              <a:gd name="connsiteY24274" fmla="*/ 547883 h 2128862"/>
              <a:gd name="connsiteX24275" fmla="*/ 695244 w 2482948"/>
              <a:gd name="connsiteY24275" fmla="*/ 545328 h 2128862"/>
              <a:gd name="connsiteX24276" fmla="*/ 693446 w 2482948"/>
              <a:gd name="connsiteY24276" fmla="*/ 546992 h 2128862"/>
              <a:gd name="connsiteX24277" fmla="*/ 694243 w 2482948"/>
              <a:gd name="connsiteY24277" fmla="*/ 547135 h 2128862"/>
              <a:gd name="connsiteX24278" fmla="*/ 695449 w 2482948"/>
              <a:gd name="connsiteY24278" fmla="*/ 546163 h 2128862"/>
              <a:gd name="connsiteX24279" fmla="*/ 696259 w 2482948"/>
              <a:gd name="connsiteY24279" fmla="*/ 545512 h 2128862"/>
              <a:gd name="connsiteX24280" fmla="*/ 550943 w 2482948"/>
              <a:gd name="connsiteY24280" fmla="*/ 545185 h 2128862"/>
              <a:gd name="connsiteX24281" fmla="*/ 543763 w 2482948"/>
              <a:gd name="connsiteY24281" fmla="*/ 553499 h 2128862"/>
              <a:gd name="connsiteX24282" fmla="*/ 481732 w 2482948"/>
              <a:gd name="connsiteY24282" fmla="*/ 628113 h 2128862"/>
              <a:gd name="connsiteX24283" fmla="*/ 454983 w 2482948"/>
              <a:gd name="connsiteY24283" fmla="*/ 661895 h 2128862"/>
              <a:gd name="connsiteX24284" fmla="*/ 432921 w 2482948"/>
              <a:gd name="connsiteY24284" fmla="*/ 689472 h 2128862"/>
              <a:gd name="connsiteX24285" fmla="*/ 173696 w 2482948"/>
              <a:gd name="connsiteY24285" fmla="*/ 1037771 h 2128862"/>
              <a:gd name="connsiteX24286" fmla="*/ 96204 w 2482948"/>
              <a:gd name="connsiteY24286" fmla="*/ 1126157 h 2128862"/>
              <a:gd name="connsiteX24287" fmla="*/ 88339 w 2482948"/>
              <a:gd name="connsiteY24287" fmla="*/ 1133928 h 2128862"/>
              <a:gd name="connsiteX24288" fmla="*/ 88754 w 2482948"/>
              <a:gd name="connsiteY24288" fmla="*/ 1135945 h 2128862"/>
              <a:gd name="connsiteX24289" fmla="*/ 94273 w 2482948"/>
              <a:gd name="connsiteY24289" fmla="*/ 1131120 h 2128862"/>
              <a:gd name="connsiteX24290" fmla="*/ 177004 w 2482948"/>
              <a:gd name="connsiteY24290" fmla="*/ 1043839 h 2128862"/>
              <a:gd name="connsiteX24291" fmla="*/ 438987 w 2482948"/>
              <a:gd name="connsiteY24291" fmla="*/ 700364 h 2128862"/>
              <a:gd name="connsiteX24292" fmla="*/ 464634 w 2482948"/>
              <a:gd name="connsiteY24292" fmla="*/ 669203 h 2128862"/>
              <a:gd name="connsiteX24293" fmla="*/ 488488 w 2482948"/>
              <a:gd name="connsiteY24293" fmla="*/ 640246 h 2128862"/>
              <a:gd name="connsiteX24294" fmla="*/ 550395 w 2482948"/>
              <a:gd name="connsiteY24294" fmla="*/ 566495 h 2128862"/>
              <a:gd name="connsiteX24295" fmla="*/ 562253 w 2482948"/>
              <a:gd name="connsiteY24295" fmla="*/ 552833 h 2128862"/>
              <a:gd name="connsiteX24296" fmla="*/ 1377820 w 2482948"/>
              <a:gd name="connsiteY24296" fmla="*/ 545072 h 2128862"/>
              <a:gd name="connsiteX24297" fmla="*/ 1377101 w 2482948"/>
              <a:gd name="connsiteY24297" fmla="*/ 545769 h 2128862"/>
              <a:gd name="connsiteX24298" fmla="*/ 1382292 w 2482948"/>
              <a:gd name="connsiteY24298" fmla="*/ 546601 h 2128862"/>
              <a:gd name="connsiteX24299" fmla="*/ 1381034 w 2482948"/>
              <a:gd name="connsiteY24299" fmla="*/ 546171 h 2128862"/>
              <a:gd name="connsiteX24300" fmla="*/ 1380090 w 2482948"/>
              <a:gd name="connsiteY24300" fmla="*/ 545848 h 2128862"/>
              <a:gd name="connsiteX24301" fmla="*/ 2099084 w 2482948"/>
              <a:gd name="connsiteY24301" fmla="*/ 544994 h 2128862"/>
              <a:gd name="connsiteX24302" fmla="*/ 2098972 w 2482948"/>
              <a:gd name="connsiteY24302" fmla="*/ 545826 h 2128862"/>
              <a:gd name="connsiteX24303" fmla="*/ 2098964 w 2482948"/>
              <a:gd name="connsiteY24303" fmla="*/ 545885 h 2128862"/>
              <a:gd name="connsiteX24304" fmla="*/ 2098952 w 2482948"/>
              <a:gd name="connsiteY24304" fmla="*/ 545974 h 2128862"/>
              <a:gd name="connsiteX24305" fmla="*/ 2099423 w 2482948"/>
              <a:gd name="connsiteY24305" fmla="*/ 546025 h 2128862"/>
              <a:gd name="connsiteX24306" fmla="*/ 1461908 w 2482948"/>
              <a:gd name="connsiteY24306" fmla="*/ 544939 h 2128862"/>
              <a:gd name="connsiteX24307" fmla="*/ 1461547 w 2482948"/>
              <a:gd name="connsiteY24307" fmla="*/ 545243 h 2128862"/>
              <a:gd name="connsiteX24308" fmla="*/ 1461738 w 2482948"/>
              <a:gd name="connsiteY24308" fmla="*/ 548884 h 2128862"/>
              <a:gd name="connsiteX24309" fmla="*/ 1462162 w 2482948"/>
              <a:gd name="connsiteY24309" fmla="*/ 548683 h 2128862"/>
              <a:gd name="connsiteX24310" fmla="*/ 2051091 w 2482948"/>
              <a:gd name="connsiteY24310" fmla="*/ 544890 h 2128862"/>
              <a:gd name="connsiteX24311" fmla="*/ 2050441 w 2482948"/>
              <a:gd name="connsiteY24311" fmla="*/ 545198 h 2128862"/>
              <a:gd name="connsiteX24312" fmla="*/ 2050601 w 2482948"/>
              <a:gd name="connsiteY24312" fmla="*/ 545190 h 2128862"/>
              <a:gd name="connsiteX24313" fmla="*/ 2050623 w 2482948"/>
              <a:gd name="connsiteY24313" fmla="*/ 545189 h 2128862"/>
              <a:gd name="connsiteX24314" fmla="*/ 1479931 w 2482948"/>
              <a:gd name="connsiteY24314" fmla="*/ 544583 h 2128862"/>
              <a:gd name="connsiteX24315" fmla="*/ 1479139 w 2482948"/>
              <a:gd name="connsiteY24315" fmla="*/ 545003 h 2128862"/>
              <a:gd name="connsiteX24316" fmla="*/ 1480735 w 2482948"/>
              <a:gd name="connsiteY24316" fmla="*/ 549848 h 2128862"/>
              <a:gd name="connsiteX24317" fmla="*/ 1481720 w 2482948"/>
              <a:gd name="connsiteY24317" fmla="*/ 552840 h 2128862"/>
              <a:gd name="connsiteX24318" fmla="*/ 1482817 w 2482948"/>
              <a:gd name="connsiteY24318" fmla="*/ 556171 h 2128862"/>
              <a:gd name="connsiteX24319" fmla="*/ 1483800 w 2482948"/>
              <a:gd name="connsiteY24319" fmla="*/ 556884 h 2128862"/>
              <a:gd name="connsiteX24320" fmla="*/ 1485904 w 2482948"/>
              <a:gd name="connsiteY24320" fmla="*/ 555864 h 2128862"/>
              <a:gd name="connsiteX24321" fmla="*/ 1484814 w 2482948"/>
              <a:gd name="connsiteY24321" fmla="*/ 555098 h 2128862"/>
              <a:gd name="connsiteX24322" fmla="*/ 1483754 w 2482948"/>
              <a:gd name="connsiteY24322" fmla="*/ 554354 h 2128862"/>
              <a:gd name="connsiteX24323" fmla="*/ 1483178 w 2482948"/>
              <a:gd name="connsiteY24323" fmla="*/ 553949 h 2128862"/>
              <a:gd name="connsiteX24324" fmla="*/ 1481036 w 2482948"/>
              <a:gd name="connsiteY24324" fmla="*/ 547768 h 2128862"/>
              <a:gd name="connsiteX24325" fmla="*/ 2061135 w 2482948"/>
              <a:gd name="connsiteY24325" fmla="*/ 543879 h 2128862"/>
              <a:gd name="connsiteX24326" fmla="*/ 2059813 w 2482948"/>
              <a:gd name="connsiteY24326" fmla="*/ 544564 h 2128862"/>
              <a:gd name="connsiteX24327" fmla="*/ 2059811 w 2482948"/>
              <a:gd name="connsiteY24327" fmla="*/ 544566 h 2128862"/>
              <a:gd name="connsiteX24328" fmla="*/ 2059710 w 2482948"/>
              <a:gd name="connsiteY24328" fmla="*/ 544642 h 2128862"/>
              <a:gd name="connsiteX24329" fmla="*/ 2059586 w 2482948"/>
              <a:gd name="connsiteY24329" fmla="*/ 544735 h 2128862"/>
              <a:gd name="connsiteX24330" fmla="*/ 2060134 w 2482948"/>
              <a:gd name="connsiteY24330" fmla="*/ 544707 h 2128862"/>
              <a:gd name="connsiteX24331" fmla="*/ 1310233 w 2482948"/>
              <a:gd name="connsiteY24331" fmla="*/ 543771 h 2128862"/>
              <a:gd name="connsiteX24332" fmla="*/ 1302797 w 2482948"/>
              <a:gd name="connsiteY24332" fmla="*/ 546525 h 2128862"/>
              <a:gd name="connsiteX24333" fmla="*/ 1275682 w 2482948"/>
              <a:gd name="connsiteY24333" fmla="*/ 556568 h 2128862"/>
              <a:gd name="connsiteX24334" fmla="*/ 1065227 w 2482948"/>
              <a:gd name="connsiteY24334" fmla="*/ 634512 h 2128862"/>
              <a:gd name="connsiteX24335" fmla="*/ 1068559 w 2482948"/>
              <a:gd name="connsiteY24335" fmla="*/ 640947 h 2128862"/>
              <a:gd name="connsiteX24336" fmla="*/ 1253290 w 2482948"/>
              <a:gd name="connsiteY24336" fmla="*/ 585992 h 2128862"/>
              <a:gd name="connsiteX24337" fmla="*/ 1344783 w 2482948"/>
              <a:gd name="connsiteY24337" fmla="*/ 558774 h 2128862"/>
              <a:gd name="connsiteX24338" fmla="*/ 2120343 w 2482948"/>
              <a:gd name="connsiteY24338" fmla="*/ 543326 h 2128862"/>
              <a:gd name="connsiteX24339" fmla="*/ 2123401 w 2482948"/>
              <a:gd name="connsiteY24339" fmla="*/ 548597 h 2128862"/>
              <a:gd name="connsiteX24340" fmla="*/ 2123531 w 2482948"/>
              <a:gd name="connsiteY24340" fmla="*/ 548611 h 2128862"/>
              <a:gd name="connsiteX24341" fmla="*/ 2124014 w 2482948"/>
              <a:gd name="connsiteY24341" fmla="*/ 548663 h 2128862"/>
              <a:gd name="connsiteX24342" fmla="*/ 2124544 w 2482948"/>
              <a:gd name="connsiteY24342" fmla="*/ 548720 h 2128862"/>
              <a:gd name="connsiteX24343" fmla="*/ 2121744 w 2482948"/>
              <a:gd name="connsiteY24343" fmla="*/ 544140 h 2128862"/>
              <a:gd name="connsiteX24344" fmla="*/ 1357016 w 2482948"/>
              <a:gd name="connsiteY24344" fmla="*/ 542431 h 2128862"/>
              <a:gd name="connsiteX24345" fmla="*/ 1356410 w 2482948"/>
              <a:gd name="connsiteY24345" fmla="*/ 543981 h 2128862"/>
              <a:gd name="connsiteX24346" fmla="*/ 1368275 w 2482948"/>
              <a:gd name="connsiteY24346" fmla="*/ 549138 h 2128862"/>
              <a:gd name="connsiteX24347" fmla="*/ 1368798 w 2482948"/>
              <a:gd name="connsiteY24347" fmla="*/ 547817 h 2128862"/>
              <a:gd name="connsiteX24348" fmla="*/ 1358408 w 2482948"/>
              <a:gd name="connsiteY24348" fmla="*/ 543037 h 2128862"/>
              <a:gd name="connsiteX24349" fmla="*/ 2172087 w 2482948"/>
              <a:gd name="connsiteY24349" fmla="*/ 542168 h 2128862"/>
              <a:gd name="connsiteX24350" fmla="*/ 2172860 w 2482948"/>
              <a:gd name="connsiteY24350" fmla="*/ 542553 h 2128862"/>
              <a:gd name="connsiteX24351" fmla="*/ 2183551 w 2482948"/>
              <a:gd name="connsiteY24351" fmla="*/ 547878 h 2128862"/>
              <a:gd name="connsiteX24352" fmla="*/ 2253976 w 2482948"/>
              <a:gd name="connsiteY24352" fmla="*/ 561755 h 2128862"/>
              <a:gd name="connsiteX24353" fmla="*/ 2262763 w 2482948"/>
              <a:gd name="connsiteY24353" fmla="*/ 564031 h 2128862"/>
              <a:gd name="connsiteX24354" fmla="*/ 2266391 w 2482948"/>
              <a:gd name="connsiteY24354" fmla="*/ 564971 h 2128862"/>
              <a:gd name="connsiteX24355" fmla="*/ 2271628 w 2482948"/>
              <a:gd name="connsiteY24355" fmla="*/ 566328 h 2128862"/>
              <a:gd name="connsiteX24356" fmla="*/ 2244878 w 2482948"/>
              <a:gd name="connsiteY24356" fmla="*/ 558722 h 2128862"/>
              <a:gd name="connsiteX24357" fmla="*/ 712767 w 2482948"/>
              <a:gd name="connsiteY24357" fmla="*/ 541876 h 2128862"/>
              <a:gd name="connsiteX24358" fmla="*/ 709725 w 2482948"/>
              <a:gd name="connsiteY24358" fmla="*/ 543002 h 2128862"/>
              <a:gd name="connsiteX24359" fmla="*/ 709007 w 2482948"/>
              <a:gd name="connsiteY24359" fmla="*/ 543268 h 2128862"/>
              <a:gd name="connsiteX24360" fmla="*/ 710406 w 2482948"/>
              <a:gd name="connsiteY24360" fmla="*/ 543535 h 2128862"/>
              <a:gd name="connsiteX24361" fmla="*/ 710821 w 2482948"/>
              <a:gd name="connsiteY24361" fmla="*/ 543615 h 2128862"/>
              <a:gd name="connsiteX24362" fmla="*/ 711158 w 2482948"/>
              <a:gd name="connsiteY24362" fmla="*/ 543679 h 2128862"/>
              <a:gd name="connsiteX24363" fmla="*/ 835377 w 2482948"/>
              <a:gd name="connsiteY24363" fmla="*/ 541615 h 2128862"/>
              <a:gd name="connsiteX24364" fmla="*/ 835329 w 2482948"/>
              <a:gd name="connsiteY24364" fmla="*/ 541671 h 2128862"/>
              <a:gd name="connsiteX24365" fmla="*/ 835274 w 2482948"/>
              <a:gd name="connsiteY24365" fmla="*/ 541736 h 2128862"/>
              <a:gd name="connsiteX24366" fmla="*/ 837225 w 2482948"/>
              <a:gd name="connsiteY24366" fmla="*/ 541828 h 2128862"/>
              <a:gd name="connsiteX24367" fmla="*/ 836776 w 2482948"/>
              <a:gd name="connsiteY24367" fmla="*/ 541745 h 2128862"/>
              <a:gd name="connsiteX24368" fmla="*/ 836093 w 2482948"/>
              <a:gd name="connsiteY24368" fmla="*/ 541682 h 2128862"/>
              <a:gd name="connsiteX24369" fmla="*/ 835744 w 2482948"/>
              <a:gd name="connsiteY24369" fmla="*/ 541649 h 2128862"/>
              <a:gd name="connsiteX24370" fmla="*/ 2112738 w 2482948"/>
              <a:gd name="connsiteY24370" fmla="*/ 541519 h 2128862"/>
              <a:gd name="connsiteX24371" fmla="*/ 2113612 w 2482948"/>
              <a:gd name="connsiteY24371" fmla="*/ 543329 h 2128862"/>
              <a:gd name="connsiteX24372" fmla="*/ 2114572 w 2482948"/>
              <a:gd name="connsiteY24372" fmla="*/ 545318 h 2128862"/>
              <a:gd name="connsiteX24373" fmla="*/ 2115758 w 2482948"/>
              <a:gd name="connsiteY24373" fmla="*/ 547777 h 2128862"/>
              <a:gd name="connsiteX24374" fmla="*/ 2116751 w 2482948"/>
              <a:gd name="connsiteY24374" fmla="*/ 547884 h 2128862"/>
              <a:gd name="connsiteX24375" fmla="*/ 2113333 w 2482948"/>
              <a:gd name="connsiteY24375" fmla="*/ 541796 h 2128862"/>
              <a:gd name="connsiteX24376" fmla="*/ 719441 w 2482948"/>
              <a:gd name="connsiteY24376" fmla="*/ 541360 h 2128862"/>
              <a:gd name="connsiteX24377" fmla="*/ 716481 w 2482948"/>
              <a:gd name="connsiteY24377" fmla="*/ 544683 h 2128862"/>
              <a:gd name="connsiteX24378" fmla="*/ 723220 w 2482948"/>
              <a:gd name="connsiteY24378" fmla="*/ 542088 h 2128862"/>
              <a:gd name="connsiteX24379" fmla="*/ 624665 w 2482948"/>
              <a:gd name="connsiteY24379" fmla="*/ 541265 h 2128862"/>
              <a:gd name="connsiteX24380" fmla="*/ 618218 w 2482948"/>
              <a:gd name="connsiteY24380" fmla="*/ 548432 h 2128862"/>
              <a:gd name="connsiteX24381" fmla="*/ 617456 w 2482948"/>
              <a:gd name="connsiteY24381" fmla="*/ 549279 h 2128862"/>
              <a:gd name="connsiteX24382" fmla="*/ 618610 w 2482948"/>
              <a:gd name="connsiteY24382" fmla="*/ 549729 h 2128862"/>
              <a:gd name="connsiteX24383" fmla="*/ 627347 w 2482948"/>
              <a:gd name="connsiteY24383" fmla="*/ 553137 h 2128862"/>
              <a:gd name="connsiteX24384" fmla="*/ 630515 w 2482948"/>
              <a:gd name="connsiteY24384" fmla="*/ 554373 h 2128862"/>
              <a:gd name="connsiteX24385" fmla="*/ 637380 w 2482948"/>
              <a:gd name="connsiteY24385" fmla="*/ 546720 h 2128862"/>
              <a:gd name="connsiteX24386" fmla="*/ 635639 w 2482948"/>
              <a:gd name="connsiteY24386" fmla="*/ 546273 h 2128862"/>
              <a:gd name="connsiteX24387" fmla="*/ 1519775 w 2482948"/>
              <a:gd name="connsiteY24387" fmla="*/ 541190 h 2128862"/>
              <a:gd name="connsiteX24388" fmla="*/ 1517613 w 2482948"/>
              <a:gd name="connsiteY24388" fmla="*/ 541922 h 2128862"/>
              <a:gd name="connsiteX24389" fmla="*/ 1522282 w 2482948"/>
              <a:gd name="connsiteY24389" fmla="*/ 544406 h 2128862"/>
              <a:gd name="connsiteX24390" fmla="*/ 1528827 w 2482948"/>
              <a:gd name="connsiteY24390" fmla="*/ 547887 h 2128862"/>
              <a:gd name="connsiteX24391" fmla="*/ 1530857 w 2482948"/>
              <a:gd name="connsiteY24391" fmla="*/ 546596 h 2128862"/>
              <a:gd name="connsiteX24392" fmla="*/ 1487669 w 2482948"/>
              <a:gd name="connsiteY24392" fmla="*/ 540926 h 2128862"/>
              <a:gd name="connsiteX24393" fmla="*/ 1491383 w 2482948"/>
              <a:gd name="connsiteY24393" fmla="*/ 547260 h 2128862"/>
              <a:gd name="connsiteX24394" fmla="*/ 1496624 w 2482948"/>
              <a:gd name="connsiteY24394" fmla="*/ 550666 h 2128862"/>
              <a:gd name="connsiteX24395" fmla="*/ 1498003 w 2482948"/>
              <a:gd name="connsiteY24395" fmla="*/ 549997 h 2128862"/>
              <a:gd name="connsiteX24396" fmla="*/ 1498079 w 2482948"/>
              <a:gd name="connsiteY24396" fmla="*/ 549960 h 2128862"/>
              <a:gd name="connsiteX24397" fmla="*/ 1496105 w 2482948"/>
              <a:gd name="connsiteY24397" fmla="*/ 548794 h 2128862"/>
              <a:gd name="connsiteX24398" fmla="*/ 1382507 w 2482948"/>
              <a:gd name="connsiteY24398" fmla="*/ 540527 h 2128862"/>
              <a:gd name="connsiteX24399" fmla="*/ 1382000 w 2482948"/>
              <a:gd name="connsiteY24399" fmla="*/ 541019 h 2128862"/>
              <a:gd name="connsiteX24400" fmla="*/ 1381948 w 2482948"/>
              <a:gd name="connsiteY24400" fmla="*/ 541069 h 2128862"/>
              <a:gd name="connsiteX24401" fmla="*/ 1381903 w 2482948"/>
              <a:gd name="connsiteY24401" fmla="*/ 541113 h 2128862"/>
              <a:gd name="connsiteX24402" fmla="*/ 1386994 w 2482948"/>
              <a:gd name="connsiteY24402" fmla="*/ 542281 h 2128862"/>
              <a:gd name="connsiteX24403" fmla="*/ 1384933 w 2482948"/>
              <a:gd name="connsiteY24403" fmla="*/ 541476 h 2128862"/>
              <a:gd name="connsiteX24404" fmla="*/ 1383871 w 2482948"/>
              <a:gd name="connsiteY24404" fmla="*/ 541061 h 2128862"/>
              <a:gd name="connsiteX24405" fmla="*/ 819127 w 2482948"/>
              <a:gd name="connsiteY24405" fmla="*/ 540105 h 2128862"/>
              <a:gd name="connsiteX24406" fmla="*/ 824595 w 2482948"/>
              <a:gd name="connsiteY24406" fmla="*/ 541234 h 2128862"/>
              <a:gd name="connsiteX24407" fmla="*/ 827810 w 2482948"/>
              <a:gd name="connsiteY24407" fmla="*/ 541385 h 2128862"/>
              <a:gd name="connsiteX24408" fmla="*/ 828342 w 2482948"/>
              <a:gd name="connsiteY24408" fmla="*/ 541410 h 2128862"/>
              <a:gd name="connsiteX24409" fmla="*/ 828695 w 2482948"/>
              <a:gd name="connsiteY24409" fmla="*/ 540994 h 2128862"/>
              <a:gd name="connsiteX24410" fmla="*/ 2083010 w 2482948"/>
              <a:gd name="connsiteY24410" fmla="*/ 539868 h 2128862"/>
              <a:gd name="connsiteX24411" fmla="*/ 2080153 w 2482948"/>
              <a:gd name="connsiteY24411" fmla="*/ 544049 h 2128862"/>
              <a:gd name="connsiteX24412" fmla="*/ 2081803 w 2482948"/>
              <a:gd name="connsiteY24412" fmla="*/ 544212 h 2128862"/>
              <a:gd name="connsiteX24413" fmla="*/ 2082258 w 2482948"/>
              <a:gd name="connsiteY24413" fmla="*/ 543365 h 2128862"/>
              <a:gd name="connsiteX24414" fmla="*/ 1687081 w 2482948"/>
              <a:gd name="connsiteY24414" fmla="*/ 539842 h 2128862"/>
              <a:gd name="connsiteX24415" fmla="*/ 1629216 w 2482948"/>
              <a:gd name="connsiteY24415" fmla="*/ 565375 h 2128862"/>
              <a:gd name="connsiteX24416" fmla="*/ 1620982 w 2482948"/>
              <a:gd name="connsiteY24416" fmla="*/ 571264 h 2128862"/>
              <a:gd name="connsiteX24417" fmla="*/ 1625431 w 2482948"/>
              <a:gd name="connsiteY24417" fmla="*/ 573196 h 2128862"/>
              <a:gd name="connsiteX24418" fmla="*/ 1632941 w 2482948"/>
              <a:gd name="connsiteY24418" fmla="*/ 567443 h 2128862"/>
              <a:gd name="connsiteX24419" fmla="*/ 1513331 w 2482948"/>
              <a:gd name="connsiteY24419" fmla="*/ 539644 h 2128862"/>
              <a:gd name="connsiteX24420" fmla="*/ 1515897 w 2482948"/>
              <a:gd name="connsiteY24420" fmla="*/ 541010 h 2128862"/>
              <a:gd name="connsiteX24421" fmla="*/ 1516203 w 2482948"/>
              <a:gd name="connsiteY24421" fmla="*/ 541172 h 2128862"/>
              <a:gd name="connsiteX24422" fmla="*/ 1517380 w 2482948"/>
              <a:gd name="connsiteY24422" fmla="*/ 540601 h 2128862"/>
              <a:gd name="connsiteX24423" fmla="*/ 1515657 w 2482948"/>
              <a:gd name="connsiteY24423" fmla="*/ 540194 h 2128862"/>
              <a:gd name="connsiteX24424" fmla="*/ 1473398 w 2482948"/>
              <a:gd name="connsiteY24424" fmla="*/ 539643 h 2128862"/>
              <a:gd name="connsiteX24425" fmla="*/ 1472717 w 2482948"/>
              <a:gd name="connsiteY24425" fmla="*/ 540142 h 2128862"/>
              <a:gd name="connsiteX24426" fmla="*/ 1473439 w 2482948"/>
              <a:gd name="connsiteY24426" fmla="*/ 543340 h 2128862"/>
              <a:gd name="connsiteX24427" fmla="*/ 1474244 w 2482948"/>
              <a:gd name="connsiteY24427" fmla="*/ 542959 h 2128862"/>
              <a:gd name="connsiteX24428" fmla="*/ 1474056 w 2482948"/>
              <a:gd name="connsiteY24428" fmla="*/ 542221 h 2128862"/>
              <a:gd name="connsiteX24429" fmla="*/ 1473836 w 2482948"/>
              <a:gd name="connsiteY24429" fmla="*/ 541361 h 2128862"/>
              <a:gd name="connsiteX24430" fmla="*/ 650243 w 2482948"/>
              <a:gd name="connsiteY24430" fmla="*/ 539586 h 2128862"/>
              <a:gd name="connsiteX24431" fmla="*/ 647865 w 2482948"/>
              <a:gd name="connsiteY24431" fmla="*/ 542241 h 2128862"/>
              <a:gd name="connsiteX24432" fmla="*/ 650945 w 2482948"/>
              <a:gd name="connsiteY24432" fmla="*/ 543374 h 2128862"/>
              <a:gd name="connsiteX24433" fmla="*/ 660792 w 2482948"/>
              <a:gd name="connsiteY24433" fmla="*/ 546995 h 2128862"/>
              <a:gd name="connsiteX24434" fmla="*/ 662809 w 2482948"/>
              <a:gd name="connsiteY24434" fmla="*/ 544737 h 2128862"/>
              <a:gd name="connsiteX24435" fmla="*/ 659170 w 2482948"/>
              <a:gd name="connsiteY24435" fmla="*/ 543245 h 2128862"/>
              <a:gd name="connsiteX24436" fmla="*/ 654612 w 2482948"/>
              <a:gd name="connsiteY24436" fmla="*/ 541377 h 2128862"/>
              <a:gd name="connsiteX24437" fmla="*/ 2106595 w 2482948"/>
              <a:gd name="connsiteY24437" fmla="*/ 539507 h 2128862"/>
              <a:gd name="connsiteX24438" fmla="*/ 2109668 w 2482948"/>
              <a:gd name="connsiteY24438" fmla="*/ 547124 h 2128862"/>
              <a:gd name="connsiteX24439" fmla="*/ 2110680 w 2482948"/>
              <a:gd name="connsiteY24439" fmla="*/ 547233 h 2128862"/>
              <a:gd name="connsiteX24440" fmla="*/ 2107207 w 2482948"/>
              <a:gd name="connsiteY24440" fmla="*/ 539597 h 2128862"/>
              <a:gd name="connsiteX24441" fmla="*/ 2107146 w 2482948"/>
              <a:gd name="connsiteY24441" fmla="*/ 539588 h 2128862"/>
              <a:gd name="connsiteX24442" fmla="*/ 2107000 w 2482948"/>
              <a:gd name="connsiteY24442" fmla="*/ 539567 h 2128862"/>
              <a:gd name="connsiteX24443" fmla="*/ 2101889 w 2482948"/>
              <a:gd name="connsiteY24443" fmla="*/ 538817 h 2128862"/>
              <a:gd name="connsiteX24444" fmla="*/ 2101990 w 2482948"/>
              <a:gd name="connsiteY24444" fmla="*/ 539095 h 2128862"/>
              <a:gd name="connsiteX24445" fmla="*/ 2104719 w 2482948"/>
              <a:gd name="connsiteY24445" fmla="*/ 546593 h 2128862"/>
              <a:gd name="connsiteX24446" fmla="*/ 2104947 w 2482948"/>
              <a:gd name="connsiteY24446" fmla="*/ 546618 h 2128862"/>
              <a:gd name="connsiteX24447" fmla="*/ 2102063 w 2482948"/>
              <a:gd name="connsiteY24447" fmla="*/ 538842 h 2128862"/>
              <a:gd name="connsiteX24448" fmla="*/ 705590 w 2482948"/>
              <a:gd name="connsiteY24448" fmla="*/ 538693 h 2128862"/>
              <a:gd name="connsiteX24449" fmla="*/ 700875 w 2482948"/>
              <a:gd name="connsiteY24449" fmla="*/ 540864 h 2128862"/>
              <a:gd name="connsiteX24450" fmla="*/ 699574 w 2482948"/>
              <a:gd name="connsiteY24450" fmla="*/ 541463 h 2128862"/>
              <a:gd name="connsiteX24451" fmla="*/ 700959 w 2482948"/>
              <a:gd name="connsiteY24451" fmla="*/ 541728 h 2128862"/>
              <a:gd name="connsiteX24452" fmla="*/ 702074 w 2482948"/>
              <a:gd name="connsiteY24452" fmla="*/ 540831 h 2128862"/>
              <a:gd name="connsiteX24453" fmla="*/ 706830 w 2482948"/>
              <a:gd name="connsiteY24453" fmla="*/ 538932 h 2128862"/>
              <a:gd name="connsiteX24454" fmla="*/ 706471 w 2482948"/>
              <a:gd name="connsiteY24454" fmla="*/ 538862 h 2128862"/>
              <a:gd name="connsiteX24455" fmla="*/ 1727019 w 2482948"/>
              <a:gd name="connsiteY24455" fmla="*/ 538421 h 2128862"/>
              <a:gd name="connsiteX24456" fmla="*/ 1719197 w 2482948"/>
              <a:gd name="connsiteY24456" fmla="*/ 541063 h 2128862"/>
              <a:gd name="connsiteX24457" fmla="*/ 1717871 w 2482948"/>
              <a:gd name="connsiteY24457" fmla="*/ 541510 h 2128862"/>
              <a:gd name="connsiteX24458" fmla="*/ 1713421 w 2482948"/>
              <a:gd name="connsiteY24458" fmla="*/ 543013 h 2128862"/>
              <a:gd name="connsiteX24459" fmla="*/ 1649995 w 2482948"/>
              <a:gd name="connsiteY24459" fmla="*/ 584821 h 2128862"/>
              <a:gd name="connsiteX24460" fmla="*/ 1653284 w 2482948"/>
              <a:gd name="connsiteY24460" fmla="*/ 588204 h 2128862"/>
              <a:gd name="connsiteX24461" fmla="*/ 1693708 w 2482948"/>
              <a:gd name="connsiteY24461" fmla="*/ 558333 h 2128862"/>
              <a:gd name="connsiteX24462" fmla="*/ 1712212 w 2482948"/>
              <a:gd name="connsiteY24462" fmla="*/ 544660 h 2128862"/>
              <a:gd name="connsiteX24463" fmla="*/ 675470 w 2482948"/>
              <a:gd name="connsiteY24463" fmla="*/ 538172 h 2128862"/>
              <a:gd name="connsiteX24464" fmla="*/ 671567 w 2482948"/>
              <a:gd name="connsiteY24464" fmla="*/ 542541 h 2128862"/>
              <a:gd name="connsiteX24465" fmla="*/ 671673 w 2482948"/>
              <a:gd name="connsiteY24465" fmla="*/ 542582 h 2128862"/>
              <a:gd name="connsiteX24466" fmla="*/ 672621 w 2482948"/>
              <a:gd name="connsiteY24466" fmla="*/ 542946 h 2128862"/>
              <a:gd name="connsiteX24467" fmla="*/ 674167 w 2482948"/>
              <a:gd name="connsiteY24467" fmla="*/ 543541 h 2128862"/>
              <a:gd name="connsiteX24468" fmla="*/ 674356 w 2482948"/>
              <a:gd name="connsiteY24468" fmla="*/ 543575 h 2128862"/>
              <a:gd name="connsiteX24469" fmla="*/ 686048 w 2482948"/>
              <a:gd name="connsiteY24469" fmla="*/ 545668 h 2128862"/>
              <a:gd name="connsiteX24470" fmla="*/ 686277 w 2482948"/>
              <a:gd name="connsiteY24470" fmla="*/ 545412 h 2128862"/>
              <a:gd name="connsiteX24471" fmla="*/ 688291 w 2482948"/>
              <a:gd name="connsiteY24471" fmla="*/ 543156 h 2128862"/>
              <a:gd name="connsiteX24472" fmla="*/ 1492073 w 2482948"/>
              <a:gd name="connsiteY24472" fmla="*/ 538146 h 2128862"/>
              <a:gd name="connsiteX24473" fmla="*/ 1492025 w 2482948"/>
              <a:gd name="connsiteY24473" fmla="*/ 538171 h 2128862"/>
              <a:gd name="connsiteX24474" fmla="*/ 1497002 w 2482948"/>
              <a:gd name="connsiteY24474" fmla="*/ 543778 h 2128862"/>
              <a:gd name="connsiteX24475" fmla="*/ 1503064 w 2482948"/>
              <a:gd name="connsiteY24475" fmla="*/ 547543 h 2128862"/>
              <a:gd name="connsiteX24476" fmla="*/ 1504148 w 2482948"/>
              <a:gd name="connsiteY24476" fmla="*/ 547018 h 2128862"/>
              <a:gd name="connsiteX24477" fmla="*/ 1503360 w 2482948"/>
              <a:gd name="connsiteY24477" fmla="*/ 546563 h 2128862"/>
              <a:gd name="connsiteX24478" fmla="*/ 1503230 w 2482948"/>
              <a:gd name="connsiteY24478" fmla="*/ 546488 h 2128862"/>
              <a:gd name="connsiteX24479" fmla="*/ 1503104 w 2482948"/>
              <a:gd name="connsiteY24479" fmla="*/ 546415 h 2128862"/>
              <a:gd name="connsiteX24480" fmla="*/ 2090538 w 2482948"/>
              <a:gd name="connsiteY24480" fmla="*/ 538145 h 2128862"/>
              <a:gd name="connsiteX24481" fmla="*/ 2090337 w 2482948"/>
              <a:gd name="connsiteY24481" fmla="*/ 545055 h 2128862"/>
              <a:gd name="connsiteX24482" fmla="*/ 2090859 w 2482948"/>
              <a:gd name="connsiteY24482" fmla="*/ 545106 h 2128862"/>
              <a:gd name="connsiteX24483" fmla="*/ 2094173 w 2482948"/>
              <a:gd name="connsiteY24483" fmla="*/ 545462 h 2128862"/>
              <a:gd name="connsiteX24484" fmla="*/ 2094408 w 2482948"/>
              <a:gd name="connsiteY24484" fmla="*/ 544332 h 2128862"/>
              <a:gd name="connsiteX24485" fmla="*/ 2092687 w 2482948"/>
              <a:gd name="connsiteY24485" fmla="*/ 538220 h 2128862"/>
              <a:gd name="connsiteX24486" fmla="*/ 2091616 w 2482948"/>
              <a:gd name="connsiteY24486" fmla="*/ 538183 h 2128862"/>
              <a:gd name="connsiteX24487" fmla="*/ 2090819 w 2482948"/>
              <a:gd name="connsiteY24487" fmla="*/ 538155 h 2128862"/>
              <a:gd name="connsiteX24488" fmla="*/ 1477664 w 2482948"/>
              <a:gd name="connsiteY24488" fmla="*/ 538041 h 2128862"/>
              <a:gd name="connsiteX24489" fmla="*/ 1476992 w 2482948"/>
              <a:gd name="connsiteY24489" fmla="*/ 538486 h 2128862"/>
              <a:gd name="connsiteX24490" fmla="*/ 1477895 w 2482948"/>
              <a:gd name="connsiteY24490" fmla="*/ 541229 h 2128862"/>
              <a:gd name="connsiteX24491" fmla="*/ 1478645 w 2482948"/>
              <a:gd name="connsiteY24491" fmla="*/ 540873 h 2128862"/>
              <a:gd name="connsiteX24492" fmla="*/ 1478141 w 2482948"/>
              <a:gd name="connsiteY24492" fmla="*/ 539419 h 2128862"/>
              <a:gd name="connsiteX24493" fmla="*/ 1477835 w 2482948"/>
              <a:gd name="connsiteY24493" fmla="*/ 538536 h 2128862"/>
              <a:gd name="connsiteX24494" fmla="*/ 1359143 w 2482948"/>
              <a:gd name="connsiteY24494" fmla="*/ 536988 h 2128862"/>
              <a:gd name="connsiteX24495" fmla="*/ 1358882 w 2482948"/>
              <a:gd name="connsiteY24495" fmla="*/ 537655 h 2128862"/>
              <a:gd name="connsiteX24496" fmla="*/ 1358645 w 2482948"/>
              <a:gd name="connsiteY24496" fmla="*/ 538262 h 2128862"/>
              <a:gd name="connsiteX24497" fmla="*/ 1359788 w 2482948"/>
              <a:gd name="connsiteY24497" fmla="*/ 538762 h 2128862"/>
              <a:gd name="connsiteX24498" fmla="*/ 1366820 w 2482948"/>
              <a:gd name="connsiteY24498" fmla="*/ 541917 h 2128862"/>
              <a:gd name="connsiteX24499" fmla="*/ 1371768 w 2482948"/>
              <a:gd name="connsiteY24499" fmla="*/ 544097 h 2128862"/>
              <a:gd name="connsiteX24500" fmla="*/ 1372124 w 2482948"/>
              <a:gd name="connsiteY24500" fmla="*/ 544254 h 2128862"/>
              <a:gd name="connsiteX24501" fmla="*/ 1372200 w 2482948"/>
              <a:gd name="connsiteY24501" fmla="*/ 544288 h 2128862"/>
              <a:gd name="connsiteX24502" fmla="*/ 1373224 w 2482948"/>
              <a:gd name="connsiteY24502" fmla="*/ 543299 h 2128862"/>
              <a:gd name="connsiteX24503" fmla="*/ 1361305 w 2482948"/>
              <a:gd name="connsiteY24503" fmla="*/ 537936 h 2128862"/>
              <a:gd name="connsiteX24504" fmla="*/ 701175 w 2482948"/>
              <a:gd name="connsiteY24504" fmla="*/ 536848 h 2128862"/>
              <a:gd name="connsiteX24505" fmla="*/ 697421 w 2482948"/>
              <a:gd name="connsiteY24505" fmla="*/ 541052 h 2128862"/>
              <a:gd name="connsiteX24506" fmla="*/ 698532 w 2482948"/>
              <a:gd name="connsiteY24506" fmla="*/ 541264 h 2128862"/>
              <a:gd name="connsiteX24507" fmla="*/ 698543 w 2482948"/>
              <a:gd name="connsiteY24507" fmla="*/ 541256 h 2128862"/>
              <a:gd name="connsiteX24508" fmla="*/ 703327 w 2482948"/>
              <a:gd name="connsiteY24508" fmla="*/ 537827 h 2128862"/>
              <a:gd name="connsiteX24509" fmla="*/ 702603 w 2482948"/>
              <a:gd name="connsiteY24509" fmla="*/ 537498 h 2128862"/>
              <a:gd name="connsiteX24510" fmla="*/ 701857 w 2482948"/>
              <a:gd name="connsiteY24510" fmla="*/ 537159 h 2128862"/>
              <a:gd name="connsiteX24511" fmla="*/ 727266 w 2482948"/>
              <a:gd name="connsiteY24511" fmla="*/ 536509 h 2128862"/>
              <a:gd name="connsiteX24512" fmla="*/ 726567 w 2482948"/>
              <a:gd name="connsiteY24512" fmla="*/ 536768 h 2128862"/>
              <a:gd name="connsiteX24513" fmla="*/ 722041 w 2482948"/>
              <a:gd name="connsiteY24513" fmla="*/ 538443 h 2128862"/>
              <a:gd name="connsiteX24514" fmla="*/ 723477 w 2482948"/>
              <a:gd name="connsiteY24514" fmla="*/ 538867 h 2128862"/>
              <a:gd name="connsiteX24515" fmla="*/ 727724 w 2482948"/>
              <a:gd name="connsiteY24515" fmla="*/ 540121 h 2128862"/>
              <a:gd name="connsiteX24516" fmla="*/ 727784 w 2482948"/>
              <a:gd name="connsiteY24516" fmla="*/ 540139 h 2128862"/>
              <a:gd name="connsiteX24517" fmla="*/ 728187 w 2482948"/>
              <a:gd name="connsiteY24517" fmla="*/ 540175 h 2128862"/>
              <a:gd name="connsiteX24518" fmla="*/ 729469 w 2482948"/>
              <a:gd name="connsiteY24518" fmla="*/ 539681 h 2128862"/>
              <a:gd name="connsiteX24519" fmla="*/ 732380 w 2482948"/>
              <a:gd name="connsiteY24519" fmla="*/ 537592 h 2128862"/>
              <a:gd name="connsiteX24520" fmla="*/ 731082 w 2482948"/>
              <a:gd name="connsiteY24520" fmla="*/ 537317 h 2128862"/>
              <a:gd name="connsiteX24521" fmla="*/ 729197 w 2482948"/>
              <a:gd name="connsiteY24521" fmla="*/ 536918 h 2128862"/>
              <a:gd name="connsiteX24522" fmla="*/ 1386920 w 2482948"/>
              <a:gd name="connsiteY24522" fmla="*/ 536248 h 2128862"/>
              <a:gd name="connsiteX24523" fmla="*/ 1386710 w 2482948"/>
              <a:gd name="connsiteY24523" fmla="*/ 536452 h 2128862"/>
              <a:gd name="connsiteX24524" fmla="*/ 1386631 w 2482948"/>
              <a:gd name="connsiteY24524" fmla="*/ 536528 h 2128862"/>
              <a:gd name="connsiteX24525" fmla="*/ 1386278 w 2482948"/>
              <a:gd name="connsiteY24525" fmla="*/ 536871 h 2128862"/>
              <a:gd name="connsiteX24526" fmla="*/ 1390868 w 2482948"/>
              <a:gd name="connsiteY24526" fmla="*/ 538317 h 2128862"/>
              <a:gd name="connsiteX24527" fmla="*/ 1391360 w 2482948"/>
              <a:gd name="connsiteY24527" fmla="*/ 538472 h 2128862"/>
              <a:gd name="connsiteX24528" fmla="*/ 1391458 w 2482948"/>
              <a:gd name="connsiteY24528" fmla="*/ 538503 h 2128862"/>
              <a:gd name="connsiteX24529" fmla="*/ 1392539 w 2482948"/>
              <a:gd name="connsiteY24529" fmla="*/ 538844 h 2128862"/>
              <a:gd name="connsiteX24530" fmla="*/ 1388101 w 2482948"/>
              <a:gd name="connsiteY24530" fmla="*/ 536793 h 2128862"/>
              <a:gd name="connsiteX24531" fmla="*/ 1724028 w 2482948"/>
              <a:gd name="connsiteY24531" fmla="*/ 535617 h 2128862"/>
              <a:gd name="connsiteX24532" fmla="*/ 1721744 w 2482948"/>
              <a:gd name="connsiteY24532" fmla="*/ 536245 h 2128862"/>
              <a:gd name="connsiteX24533" fmla="*/ 1709671 w 2482948"/>
              <a:gd name="connsiteY24533" fmla="*/ 539567 h 2128862"/>
              <a:gd name="connsiteX24534" fmla="*/ 1640799 w 2482948"/>
              <a:gd name="connsiteY24534" fmla="*/ 579163 h 2128862"/>
              <a:gd name="connsiteX24535" fmla="*/ 1640266 w 2482948"/>
              <a:gd name="connsiteY24535" fmla="*/ 579638 h 2128862"/>
              <a:gd name="connsiteX24536" fmla="*/ 1646184 w 2482948"/>
              <a:gd name="connsiteY24536" fmla="*/ 582208 h 2128862"/>
              <a:gd name="connsiteX24537" fmla="*/ 1656135 w 2482948"/>
              <a:gd name="connsiteY24537" fmla="*/ 575664 h 2128862"/>
              <a:gd name="connsiteX24538" fmla="*/ 1708322 w 2482948"/>
              <a:gd name="connsiteY24538" fmla="*/ 541344 h 2128862"/>
              <a:gd name="connsiteX24539" fmla="*/ 1721882 w 2482948"/>
              <a:gd name="connsiteY24539" fmla="*/ 536400 h 2128862"/>
              <a:gd name="connsiteX24540" fmla="*/ 1485199 w 2482948"/>
              <a:gd name="connsiteY24540" fmla="*/ 535520 h 2128862"/>
              <a:gd name="connsiteX24541" fmla="*/ 1484597 w 2482948"/>
              <a:gd name="connsiteY24541" fmla="*/ 535686 h 2128862"/>
              <a:gd name="connsiteX24542" fmla="*/ 1485191 w 2482948"/>
              <a:gd name="connsiteY24542" fmla="*/ 536699 h 2128862"/>
              <a:gd name="connsiteX24543" fmla="*/ 1485474 w 2482948"/>
              <a:gd name="connsiteY24543" fmla="*/ 537183 h 2128862"/>
              <a:gd name="connsiteX24544" fmla="*/ 1485683 w 2482948"/>
              <a:gd name="connsiteY24544" fmla="*/ 537539 h 2128862"/>
              <a:gd name="connsiteX24545" fmla="*/ 1485727 w 2482948"/>
              <a:gd name="connsiteY24545" fmla="*/ 537518 h 2128862"/>
              <a:gd name="connsiteX24546" fmla="*/ 1683751 w 2482948"/>
              <a:gd name="connsiteY24546" fmla="*/ 535234 h 2128862"/>
              <a:gd name="connsiteX24547" fmla="*/ 1623702 w 2482948"/>
              <a:gd name="connsiteY24547" fmla="*/ 557514 h 2128862"/>
              <a:gd name="connsiteX24548" fmla="*/ 1609786 w 2482948"/>
              <a:gd name="connsiteY24548" fmla="*/ 566402 h 2128862"/>
              <a:gd name="connsiteX24549" fmla="*/ 1610997 w 2482948"/>
              <a:gd name="connsiteY24549" fmla="*/ 566928 h 2128862"/>
              <a:gd name="connsiteX24550" fmla="*/ 1614853 w 2482948"/>
              <a:gd name="connsiteY24550" fmla="*/ 568603 h 2128862"/>
              <a:gd name="connsiteX24551" fmla="*/ 1627149 w 2482948"/>
              <a:gd name="connsiteY24551" fmla="*/ 560272 h 2128862"/>
              <a:gd name="connsiteX24552" fmla="*/ 796647 w 2482948"/>
              <a:gd name="connsiteY24552" fmla="*/ 534339 h 2128862"/>
              <a:gd name="connsiteX24553" fmla="*/ 796516 w 2482948"/>
              <a:gd name="connsiteY24553" fmla="*/ 534488 h 2128862"/>
              <a:gd name="connsiteX24554" fmla="*/ 796454 w 2482948"/>
              <a:gd name="connsiteY24554" fmla="*/ 534558 h 2128862"/>
              <a:gd name="connsiteX24555" fmla="*/ 797258 w 2482948"/>
              <a:gd name="connsiteY24555" fmla="*/ 534774 h 2128862"/>
              <a:gd name="connsiteX24556" fmla="*/ 797455 w 2482948"/>
              <a:gd name="connsiteY24556" fmla="*/ 534827 h 2128862"/>
              <a:gd name="connsiteX24557" fmla="*/ 798214 w 2482948"/>
              <a:gd name="connsiteY24557" fmla="*/ 535032 h 2128862"/>
              <a:gd name="connsiteX24558" fmla="*/ 801384 w 2482948"/>
              <a:gd name="connsiteY24558" fmla="*/ 535405 h 2128862"/>
              <a:gd name="connsiteX24559" fmla="*/ 804258 w 2482948"/>
              <a:gd name="connsiteY24559" fmla="*/ 535743 h 2128862"/>
              <a:gd name="connsiteX24560" fmla="*/ 800969 w 2482948"/>
              <a:gd name="connsiteY24560" fmla="*/ 535136 h 2128862"/>
              <a:gd name="connsiteX24561" fmla="*/ 537228 w 2482948"/>
              <a:gd name="connsiteY24561" fmla="*/ 534279 h 2128862"/>
              <a:gd name="connsiteX24562" fmla="*/ 533814 w 2482948"/>
              <a:gd name="connsiteY24562" fmla="*/ 538235 h 2128862"/>
              <a:gd name="connsiteX24563" fmla="*/ 472080 w 2482948"/>
              <a:gd name="connsiteY24563" fmla="*/ 612945 h 2128862"/>
              <a:gd name="connsiteX24564" fmla="*/ 441194 w 2482948"/>
              <a:gd name="connsiteY24564" fmla="*/ 651139 h 2128862"/>
              <a:gd name="connsiteX24565" fmla="*/ 422579 w 2482948"/>
              <a:gd name="connsiteY24565" fmla="*/ 674166 h 2128862"/>
              <a:gd name="connsiteX24566" fmla="*/ 165422 w 2482948"/>
              <a:gd name="connsiteY24566" fmla="*/ 1027567 h 2128862"/>
              <a:gd name="connsiteX24567" fmla="*/ 93584 w 2482948"/>
              <a:gd name="connsiteY24567" fmla="*/ 1115814 h 2128862"/>
              <a:gd name="connsiteX24568" fmla="*/ 79522 w 2482948"/>
              <a:gd name="connsiteY24568" fmla="*/ 1131181 h 2128862"/>
              <a:gd name="connsiteX24569" fmla="*/ 79537 w 2482948"/>
              <a:gd name="connsiteY24569" fmla="*/ 1131231 h 2128862"/>
              <a:gd name="connsiteX24570" fmla="*/ 79574 w 2482948"/>
              <a:gd name="connsiteY24570" fmla="*/ 1131355 h 2128862"/>
              <a:gd name="connsiteX24571" fmla="*/ 80334 w 2482948"/>
              <a:gd name="connsiteY24571" fmla="*/ 1133891 h 2128862"/>
              <a:gd name="connsiteX24572" fmla="*/ 86504 w 2482948"/>
              <a:gd name="connsiteY24572" fmla="*/ 1127795 h 2128862"/>
              <a:gd name="connsiteX24573" fmla="*/ 86827 w 2482948"/>
              <a:gd name="connsiteY24573" fmla="*/ 1126570 h 2128862"/>
              <a:gd name="connsiteX24574" fmla="*/ 86982 w 2482948"/>
              <a:gd name="connsiteY24574" fmla="*/ 1127323 h 2128862"/>
              <a:gd name="connsiteX24575" fmla="*/ 91791 w 2482948"/>
              <a:gd name="connsiteY24575" fmla="*/ 1122571 h 2128862"/>
              <a:gd name="connsiteX24576" fmla="*/ 169145 w 2482948"/>
              <a:gd name="connsiteY24576" fmla="*/ 1034187 h 2128862"/>
              <a:gd name="connsiteX24577" fmla="*/ 428646 w 2482948"/>
              <a:gd name="connsiteY24577" fmla="*/ 685749 h 2128862"/>
              <a:gd name="connsiteX24578" fmla="*/ 450846 w 2482948"/>
              <a:gd name="connsiteY24578" fmla="*/ 658172 h 2128862"/>
              <a:gd name="connsiteX24579" fmla="*/ 478423 w 2482948"/>
              <a:gd name="connsiteY24579" fmla="*/ 624665 h 2128862"/>
              <a:gd name="connsiteX24580" fmla="*/ 540484 w 2482948"/>
              <a:gd name="connsiteY24580" fmla="*/ 550033 h 2128862"/>
              <a:gd name="connsiteX24581" fmla="*/ 543525 w 2482948"/>
              <a:gd name="connsiteY24581" fmla="*/ 546515 h 2128862"/>
              <a:gd name="connsiteX24582" fmla="*/ 546986 w 2482948"/>
              <a:gd name="connsiteY24582" fmla="*/ 542509 h 2128862"/>
              <a:gd name="connsiteX24583" fmla="*/ 540994 w 2482948"/>
              <a:gd name="connsiteY24583" fmla="*/ 538458 h 2128862"/>
              <a:gd name="connsiteX24584" fmla="*/ 540937 w 2482948"/>
              <a:gd name="connsiteY24584" fmla="*/ 538419 h 2128862"/>
              <a:gd name="connsiteX24585" fmla="*/ 1489705 w 2482948"/>
              <a:gd name="connsiteY24585" fmla="*/ 534277 h 2128862"/>
              <a:gd name="connsiteX24586" fmla="*/ 1488792 w 2482948"/>
              <a:gd name="connsiteY24586" fmla="*/ 534528 h 2128862"/>
              <a:gd name="connsiteX24587" fmla="*/ 1489753 w 2482948"/>
              <a:gd name="connsiteY24587" fmla="*/ 535611 h 2128862"/>
              <a:gd name="connsiteX24588" fmla="*/ 1490223 w 2482948"/>
              <a:gd name="connsiteY24588" fmla="*/ 535388 h 2128862"/>
              <a:gd name="connsiteX24589" fmla="*/ 608359 w 2482948"/>
              <a:gd name="connsiteY24589" fmla="*/ 533823 h 2128862"/>
              <a:gd name="connsiteX24590" fmla="*/ 600445 w 2482948"/>
              <a:gd name="connsiteY24590" fmla="*/ 542643 h 2128862"/>
              <a:gd name="connsiteX24591" fmla="*/ 612086 w 2482948"/>
              <a:gd name="connsiteY24591" fmla="*/ 547184 h 2128862"/>
              <a:gd name="connsiteX24592" fmla="*/ 612672 w 2482948"/>
              <a:gd name="connsiteY24592" fmla="*/ 547412 h 2128862"/>
              <a:gd name="connsiteX24593" fmla="*/ 620035 w 2482948"/>
              <a:gd name="connsiteY24593" fmla="*/ 539152 h 2128862"/>
              <a:gd name="connsiteX24594" fmla="*/ 1337189 w 2482948"/>
              <a:gd name="connsiteY24594" fmla="*/ 533788 h 2128862"/>
              <a:gd name="connsiteX24595" fmla="*/ 1334905 w 2482948"/>
              <a:gd name="connsiteY24595" fmla="*/ 534634 h 2128862"/>
              <a:gd name="connsiteX24596" fmla="*/ 1352051 w 2482948"/>
              <a:gd name="connsiteY24596" fmla="*/ 542086 h 2128862"/>
              <a:gd name="connsiteX24597" fmla="*/ 1352237 w 2482948"/>
              <a:gd name="connsiteY24597" fmla="*/ 541629 h 2128862"/>
              <a:gd name="connsiteX24598" fmla="*/ 1352354 w 2482948"/>
              <a:gd name="connsiteY24598" fmla="*/ 541343 h 2128862"/>
              <a:gd name="connsiteX24599" fmla="*/ 1352681 w 2482948"/>
              <a:gd name="connsiteY24599" fmla="*/ 540541 h 2128862"/>
              <a:gd name="connsiteX24600" fmla="*/ 1342309 w 2482948"/>
              <a:gd name="connsiteY24600" fmla="*/ 536020 h 2128862"/>
              <a:gd name="connsiteX24601" fmla="*/ 1338084 w 2482948"/>
              <a:gd name="connsiteY24601" fmla="*/ 534178 h 2128862"/>
              <a:gd name="connsiteX24602" fmla="*/ 1469122 w 2482948"/>
              <a:gd name="connsiteY24602" fmla="*/ 533484 h 2128862"/>
              <a:gd name="connsiteX24603" fmla="*/ 1467079 w 2482948"/>
              <a:gd name="connsiteY24603" fmla="*/ 534334 h 2128862"/>
              <a:gd name="connsiteX24604" fmla="*/ 1466088 w 2482948"/>
              <a:gd name="connsiteY24604" fmla="*/ 534747 h 2128862"/>
              <a:gd name="connsiteX24605" fmla="*/ 1465383 w 2482948"/>
              <a:gd name="connsiteY24605" fmla="*/ 535040 h 2128862"/>
              <a:gd name="connsiteX24606" fmla="*/ 1464668 w 2482948"/>
              <a:gd name="connsiteY24606" fmla="*/ 536775 h 2128862"/>
              <a:gd name="connsiteX24607" fmla="*/ 1464381 w 2482948"/>
              <a:gd name="connsiteY24607" fmla="*/ 537472 h 2128862"/>
              <a:gd name="connsiteX24608" fmla="*/ 717106 w 2482948"/>
              <a:gd name="connsiteY24608" fmla="*/ 533390 h 2128862"/>
              <a:gd name="connsiteX24609" fmla="*/ 712347 w 2482948"/>
              <a:gd name="connsiteY24609" fmla="*/ 535581 h 2128862"/>
              <a:gd name="connsiteX24610" fmla="*/ 712912 w 2482948"/>
              <a:gd name="connsiteY24610" fmla="*/ 535748 h 2128862"/>
              <a:gd name="connsiteX24611" fmla="*/ 713999 w 2482948"/>
              <a:gd name="connsiteY24611" fmla="*/ 536069 h 2128862"/>
              <a:gd name="connsiteX24612" fmla="*/ 716790 w 2482948"/>
              <a:gd name="connsiteY24612" fmla="*/ 534955 h 2128862"/>
              <a:gd name="connsiteX24613" fmla="*/ 718748 w 2482948"/>
              <a:gd name="connsiteY24613" fmla="*/ 534173 h 2128862"/>
              <a:gd name="connsiteX24614" fmla="*/ 718224 w 2482948"/>
              <a:gd name="connsiteY24614" fmla="*/ 533923 h 2128862"/>
              <a:gd name="connsiteX24615" fmla="*/ 717410 w 2482948"/>
              <a:gd name="connsiteY24615" fmla="*/ 533535 h 2128862"/>
              <a:gd name="connsiteX24616" fmla="*/ 1961299 w 2482948"/>
              <a:gd name="connsiteY24616" fmla="*/ 533096 h 2128862"/>
              <a:gd name="connsiteX24617" fmla="*/ 1960807 w 2482948"/>
              <a:gd name="connsiteY24617" fmla="*/ 533215 h 2128862"/>
              <a:gd name="connsiteX24618" fmla="*/ 1954631 w 2482948"/>
              <a:gd name="connsiteY24618" fmla="*/ 534701 h 2128862"/>
              <a:gd name="connsiteX24619" fmla="*/ 1946011 w 2482948"/>
              <a:gd name="connsiteY24619" fmla="*/ 536775 h 2128862"/>
              <a:gd name="connsiteX24620" fmla="*/ 1937273 w 2482948"/>
              <a:gd name="connsiteY24620" fmla="*/ 540127 h 2128862"/>
              <a:gd name="connsiteX24621" fmla="*/ 1939898 w 2482948"/>
              <a:gd name="connsiteY24621" fmla="*/ 539639 h 2128862"/>
              <a:gd name="connsiteX24622" fmla="*/ 1957137 w 2482948"/>
              <a:gd name="connsiteY24622" fmla="*/ 534369 h 2128862"/>
              <a:gd name="connsiteX24623" fmla="*/ 1390663 w 2482948"/>
              <a:gd name="connsiteY24623" fmla="*/ 532619 h 2128862"/>
              <a:gd name="connsiteX24624" fmla="*/ 1389674 w 2482948"/>
              <a:gd name="connsiteY24624" fmla="*/ 533578 h 2128862"/>
              <a:gd name="connsiteX24625" fmla="*/ 1398189 w 2482948"/>
              <a:gd name="connsiteY24625" fmla="*/ 538642 h 2128862"/>
              <a:gd name="connsiteX24626" fmla="*/ 1401236 w 2482948"/>
              <a:gd name="connsiteY24626" fmla="*/ 539155 h 2128862"/>
              <a:gd name="connsiteX24627" fmla="*/ 1401378 w 2482948"/>
              <a:gd name="connsiteY24627" fmla="*/ 539179 h 2128862"/>
              <a:gd name="connsiteX24628" fmla="*/ 1402731 w 2482948"/>
              <a:gd name="connsiteY24628" fmla="*/ 539407 h 2128862"/>
              <a:gd name="connsiteX24629" fmla="*/ 1401028 w 2482948"/>
              <a:gd name="connsiteY24629" fmla="*/ 538449 h 2128862"/>
              <a:gd name="connsiteX24630" fmla="*/ 1399915 w 2482948"/>
              <a:gd name="connsiteY24630" fmla="*/ 537823 h 2128862"/>
              <a:gd name="connsiteX24631" fmla="*/ 1719845 w 2482948"/>
              <a:gd name="connsiteY24631" fmla="*/ 532517 h 2128862"/>
              <a:gd name="connsiteX24632" fmla="*/ 1719268 w 2482948"/>
              <a:gd name="connsiteY24632" fmla="*/ 532648 h 2128862"/>
              <a:gd name="connsiteX24633" fmla="*/ 1706025 w 2482948"/>
              <a:gd name="connsiteY24633" fmla="*/ 535667 h 2128862"/>
              <a:gd name="connsiteX24634" fmla="*/ 1634871 w 2482948"/>
              <a:gd name="connsiteY24634" fmla="*/ 571716 h 2128862"/>
              <a:gd name="connsiteX24635" fmla="*/ 1630369 w 2482948"/>
              <a:gd name="connsiteY24635" fmla="*/ 575340 h 2128862"/>
              <a:gd name="connsiteX24636" fmla="*/ 1632964 w 2482948"/>
              <a:gd name="connsiteY24636" fmla="*/ 576467 h 2128862"/>
              <a:gd name="connsiteX24637" fmla="*/ 1636284 w 2482948"/>
              <a:gd name="connsiteY24637" fmla="*/ 577909 h 2128862"/>
              <a:gd name="connsiteX24638" fmla="*/ 1639283 w 2482948"/>
              <a:gd name="connsiteY24638" fmla="*/ 575440 h 2128862"/>
              <a:gd name="connsiteX24639" fmla="*/ 1705192 w 2482948"/>
              <a:gd name="connsiteY24639" fmla="*/ 537013 h 2128862"/>
              <a:gd name="connsiteX24640" fmla="*/ 1708779 w 2482948"/>
              <a:gd name="connsiteY24640" fmla="*/ 535912 h 2128862"/>
              <a:gd name="connsiteX24641" fmla="*/ 632661 w 2482948"/>
              <a:gd name="connsiteY24641" fmla="*/ 532378 h 2128862"/>
              <a:gd name="connsiteX24642" fmla="*/ 632657 w 2482948"/>
              <a:gd name="connsiteY24642" fmla="*/ 532382 h 2128862"/>
              <a:gd name="connsiteX24643" fmla="*/ 629773 w 2482948"/>
              <a:gd name="connsiteY24643" fmla="*/ 535588 h 2128862"/>
              <a:gd name="connsiteX24644" fmla="*/ 643002 w 2482948"/>
              <a:gd name="connsiteY24644" fmla="*/ 540453 h 2128862"/>
              <a:gd name="connsiteX24645" fmla="*/ 645518 w 2482948"/>
              <a:gd name="connsiteY24645" fmla="*/ 537649 h 2128862"/>
              <a:gd name="connsiteX24646" fmla="*/ 819779 w 2482948"/>
              <a:gd name="connsiteY24646" fmla="*/ 532234 h 2128862"/>
              <a:gd name="connsiteX24647" fmla="*/ 819754 w 2482948"/>
              <a:gd name="connsiteY24647" fmla="*/ 532262 h 2128862"/>
              <a:gd name="connsiteX24648" fmla="*/ 819901 w 2482948"/>
              <a:gd name="connsiteY24648" fmla="*/ 532269 h 2128862"/>
              <a:gd name="connsiteX24649" fmla="*/ 1676347 w 2482948"/>
              <a:gd name="connsiteY24649" fmla="*/ 532055 h 2128862"/>
              <a:gd name="connsiteX24650" fmla="*/ 1617361 w 2482948"/>
              <a:gd name="connsiteY24650" fmla="*/ 550344 h 2128862"/>
              <a:gd name="connsiteX24651" fmla="*/ 1597916 w 2482948"/>
              <a:gd name="connsiteY24651" fmla="*/ 561248 h 2128862"/>
              <a:gd name="connsiteX24652" fmla="*/ 1601194 w 2482948"/>
              <a:gd name="connsiteY24652" fmla="*/ 562671 h 2128862"/>
              <a:gd name="connsiteX24653" fmla="*/ 1602376 w 2482948"/>
              <a:gd name="connsiteY24653" fmla="*/ 563185 h 2128862"/>
              <a:gd name="connsiteX24654" fmla="*/ 1603369 w 2482948"/>
              <a:gd name="connsiteY24654" fmla="*/ 563616 h 2128862"/>
              <a:gd name="connsiteX24655" fmla="*/ 1621358 w 2482948"/>
              <a:gd name="connsiteY24655" fmla="*/ 552827 h 2128862"/>
              <a:gd name="connsiteX24656" fmla="*/ 1752864 w 2482948"/>
              <a:gd name="connsiteY24656" fmla="*/ 531565 h 2128862"/>
              <a:gd name="connsiteX24657" fmla="*/ 1751077 w 2482948"/>
              <a:gd name="connsiteY24657" fmla="*/ 532208 h 2128862"/>
              <a:gd name="connsiteX24658" fmla="*/ 1750947 w 2482948"/>
              <a:gd name="connsiteY24658" fmla="*/ 532255 h 2128862"/>
              <a:gd name="connsiteX24659" fmla="*/ 1748954 w 2482948"/>
              <a:gd name="connsiteY24659" fmla="*/ 532972 h 2128862"/>
              <a:gd name="connsiteX24660" fmla="*/ 1736582 w 2482948"/>
              <a:gd name="connsiteY24660" fmla="*/ 539475 h 2128862"/>
              <a:gd name="connsiteX24661" fmla="*/ 1743977 w 2482948"/>
              <a:gd name="connsiteY24661" fmla="*/ 535882 h 2128862"/>
              <a:gd name="connsiteX24662" fmla="*/ 1748132 w 2482948"/>
              <a:gd name="connsiteY24662" fmla="*/ 533864 h 2128862"/>
              <a:gd name="connsiteX24663" fmla="*/ 740938 w 2482948"/>
              <a:gd name="connsiteY24663" fmla="*/ 531448 h 2128862"/>
              <a:gd name="connsiteX24664" fmla="*/ 739866 w 2482948"/>
              <a:gd name="connsiteY24664" fmla="*/ 531845 h 2128862"/>
              <a:gd name="connsiteX24665" fmla="*/ 735457 w 2482948"/>
              <a:gd name="connsiteY24665" fmla="*/ 533477 h 2128862"/>
              <a:gd name="connsiteX24666" fmla="*/ 735260 w 2482948"/>
              <a:gd name="connsiteY24666" fmla="*/ 533550 h 2128862"/>
              <a:gd name="connsiteX24667" fmla="*/ 735496 w 2482948"/>
              <a:gd name="connsiteY24667" fmla="*/ 533651 h 2128862"/>
              <a:gd name="connsiteX24668" fmla="*/ 736271 w 2482948"/>
              <a:gd name="connsiteY24668" fmla="*/ 533982 h 2128862"/>
              <a:gd name="connsiteX24669" fmla="*/ 736984 w 2482948"/>
              <a:gd name="connsiteY24669" fmla="*/ 534287 h 2128862"/>
              <a:gd name="connsiteX24670" fmla="*/ 1361363 w 2482948"/>
              <a:gd name="connsiteY24670" fmla="*/ 531307 h 2128862"/>
              <a:gd name="connsiteX24671" fmla="*/ 1360954 w 2482948"/>
              <a:gd name="connsiteY24671" fmla="*/ 532354 h 2128862"/>
              <a:gd name="connsiteX24672" fmla="*/ 1362683 w 2482948"/>
              <a:gd name="connsiteY24672" fmla="*/ 533109 h 2128862"/>
              <a:gd name="connsiteX24673" fmla="*/ 1376472 w 2482948"/>
              <a:gd name="connsiteY24673" fmla="*/ 539867 h 2128862"/>
              <a:gd name="connsiteX24674" fmla="*/ 1376718 w 2482948"/>
              <a:gd name="connsiteY24674" fmla="*/ 539923 h 2128862"/>
              <a:gd name="connsiteX24675" fmla="*/ 1377942 w 2482948"/>
              <a:gd name="connsiteY24675" fmla="*/ 538741 h 2128862"/>
              <a:gd name="connsiteX24676" fmla="*/ 1364201 w 2482948"/>
              <a:gd name="connsiteY24676" fmla="*/ 532557 h 2128862"/>
              <a:gd name="connsiteX24677" fmla="*/ 657698 w 2482948"/>
              <a:gd name="connsiteY24677" fmla="*/ 531262 h 2128862"/>
              <a:gd name="connsiteX24678" fmla="*/ 653740 w 2482948"/>
              <a:gd name="connsiteY24678" fmla="*/ 535682 h 2128862"/>
              <a:gd name="connsiteX24679" fmla="*/ 666510 w 2482948"/>
              <a:gd name="connsiteY24679" fmla="*/ 540595 h 2128862"/>
              <a:gd name="connsiteX24680" fmla="*/ 670072 w 2482948"/>
              <a:gd name="connsiteY24680" fmla="*/ 536609 h 2128862"/>
              <a:gd name="connsiteX24681" fmla="*/ 670427 w 2482948"/>
              <a:gd name="connsiteY24681" fmla="*/ 536211 h 2128862"/>
              <a:gd name="connsiteX24682" fmla="*/ 1467988 w 2482948"/>
              <a:gd name="connsiteY24682" fmla="*/ 531053 h 2128862"/>
              <a:gd name="connsiteX24683" fmla="*/ 1436316 w 2482948"/>
              <a:gd name="connsiteY24683" fmla="*/ 546897 h 2128862"/>
              <a:gd name="connsiteX24684" fmla="*/ 1371785 w 2482948"/>
              <a:gd name="connsiteY24684" fmla="*/ 649484 h 2128862"/>
              <a:gd name="connsiteX24685" fmla="*/ 1371785 w 2482948"/>
              <a:gd name="connsiteY24685" fmla="*/ 651138 h 2128862"/>
              <a:gd name="connsiteX24686" fmla="*/ 1084593 w 2482948"/>
              <a:gd name="connsiteY24686" fmla="*/ 685760 h 2128862"/>
              <a:gd name="connsiteX24687" fmla="*/ 1087531 w 2482948"/>
              <a:gd name="connsiteY24687" fmla="*/ 696736 h 2128862"/>
              <a:gd name="connsiteX24688" fmla="*/ 1374542 w 2482948"/>
              <a:gd name="connsiteY24688" fmla="*/ 676512 h 2128862"/>
              <a:gd name="connsiteX24689" fmla="*/ 1450793 w 2482948"/>
              <a:gd name="connsiteY24689" fmla="*/ 554069 h 2128862"/>
              <a:gd name="connsiteX24690" fmla="*/ 1453202 w 2482948"/>
              <a:gd name="connsiteY24690" fmla="*/ 552928 h 2128862"/>
              <a:gd name="connsiteX24691" fmla="*/ 1453316 w 2482948"/>
              <a:gd name="connsiteY24691" fmla="*/ 545215 h 2128862"/>
              <a:gd name="connsiteX24692" fmla="*/ 1762541 w 2482948"/>
              <a:gd name="connsiteY24692" fmla="*/ 530018 h 2128862"/>
              <a:gd name="connsiteX24693" fmla="*/ 1752228 w 2482948"/>
              <a:gd name="connsiteY24693" fmla="*/ 534367 h 2128862"/>
              <a:gd name="connsiteX24694" fmla="*/ 1735258 w 2482948"/>
              <a:gd name="connsiteY24694" fmla="*/ 544535 h 2128862"/>
              <a:gd name="connsiteX24695" fmla="*/ 1723434 w 2482948"/>
              <a:gd name="connsiteY24695" fmla="*/ 551619 h 2128862"/>
              <a:gd name="connsiteX24696" fmla="*/ 1741448 w 2482948"/>
              <a:gd name="connsiteY24696" fmla="*/ 541669 h 2128862"/>
              <a:gd name="connsiteX24697" fmla="*/ 1753818 w 2482948"/>
              <a:gd name="connsiteY24697" fmla="*/ 534836 h 2128862"/>
              <a:gd name="connsiteX24698" fmla="*/ 1342402 w 2482948"/>
              <a:gd name="connsiteY24698" fmla="*/ 529650 h 2128862"/>
              <a:gd name="connsiteX24699" fmla="*/ 1342001 w 2482948"/>
              <a:gd name="connsiteY24699" fmla="*/ 530626 h 2128862"/>
              <a:gd name="connsiteX24700" fmla="*/ 1342001 w 2482948"/>
              <a:gd name="connsiteY24700" fmla="*/ 530969 h 2128862"/>
              <a:gd name="connsiteX24701" fmla="*/ 1343525 w 2482948"/>
              <a:gd name="connsiteY24701" fmla="*/ 531637 h 2128862"/>
              <a:gd name="connsiteX24702" fmla="*/ 1354373 w 2482948"/>
              <a:gd name="connsiteY24702" fmla="*/ 536390 h 2128862"/>
              <a:gd name="connsiteX24703" fmla="*/ 1354890 w 2482948"/>
              <a:gd name="connsiteY24703" fmla="*/ 535124 h 2128862"/>
              <a:gd name="connsiteX24704" fmla="*/ 1353553 w 2482948"/>
              <a:gd name="connsiteY24704" fmla="*/ 534538 h 2128862"/>
              <a:gd name="connsiteX24705" fmla="*/ 1349374 w 2482948"/>
              <a:gd name="connsiteY24705" fmla="*/ 532706 h 2128862"/>
              <a:gd name="connsiteX24706" fmla="*/ 914268 w 2482948"/>
              <a:gd name="connsiteY24706" fmla="*/ 529298 h 2128862"/>
              <a:gd name="connsiteX24707" fmla="*/ 914323 w 2482948"/>
              <a:gd name="connsiteY24707" fmla="*/ 529746 h 2128862"/>
              <a:gd name="connsiteX24708" fmla="*/ 914653 w 2482948"/>
              <a:gd name="connsiteY24708" fmla="*/ 529667 h 2128862"/>
              <a:gd name="connsiteX24709" fmla="*/ 914643 w 2482948"/>
              <a:gd name="connsiteY24709" fmla="*/ 529485 h 2128862"/>
              <a:gd name="connsiteX24710" fmla="*/ 914397 w 2482948"/>
              <a:gd name="connsiteY24710" fmla="*/ 529363 h 2128862"/>
              <a:gd name="connsiteX24711" fmla="*/ 1276176 w 2482948"/>
              <a:gd name="connsiteY24711" fmla="*/ 529117 h 2128862"/>
              <a:gd name="connsiteX24712" fmla="*/ 1255884 w 2482948"/>
              <a:gd name="connsiteY24712" fmla="*/ 538183 h 2128862"/>
              <a:gd name="connsiteX24713" fmla="*/ 1222813 w 2482948"/>
              <a:gd name="connsiteY24713" fmla="*/ 552958 h 2128862"/>
              <a:gd name="connsiteX24714" fmla="*/ 1060538 w 2482948"/>
              <a:gd name="connsiteY24714" fmla="*/ 625458 h 2128862"/>
              <a:gd name="connsiteX24715" fmla="*/ 1063013 w 2482948"/>
              <a:gd name="connsiteY24715" fmla="*/ 630236 h 2128862"/>
              <a:gd name="connsiteX24716" fmla="*/ 1265197 w 2482948"/>
              <a:gd name="connsiteY24716" fmla="*/ 555735 h 2128862"/>
              <a:gd name="connsiteX24717" fmla="*/ 1304463 w 2482948"/>
              <a:gd name="connsiteY24717" fmla="*/ 541266 h 2128862"/>
              <a:gd name="connsiteX24718" fmla="*/ 1288085 w 2482948"/>
              <a:gd name="connsiteY24718" fmla="*/ 534155 h 2128862"/>
              <a:gd name="connsiteX24719" fmla="*/ 1281960 w 2482948"/>
              <a:gd name="connsiteY24719" fmla="*/ 531564 h 2128862"/>
              <a:gd name="connsiteX24720" fmla="*/ 708100 w 2482948"/>
              <a:gd name="connsiteY24720" fmla="*/ 529094 h 2128862"/>
              <a:gd name="connsiteX24721" fmla="*/ 704401 w 2482948"/>
              <a:gd name="connsiteY24721" fmla="*/ 533236 h 2128862"/>
              <a:gd name="connsiteX24722" fmla="*/ 704881 w 2482948"/>
              <a:gd name="connsiteY24722" fmla="*/ 533377 h 2128862"/>
              <a:gd name="connsiteX24723" fmla="*/ 705662 w 2482948"/>
              <a:gd name="connsiteY24723" fmla="*/ 533608 h 2128862"/>
              <a:gd name="connsiteX24724" fmla="*/ 708178 w 2482948"/>
              <a:gd name="connsiteY24724" fmla="*/ 534351 h 2128862"/>
              <a:gd name="connsiteX24725" fmla="*/ 712549 w 2482948"/>
              <a:gd name="connsiteY24725" fmla="*/ 531217 h 2128862"/>
              <a:gd name="connsiteX24726" fmla="*/ 1394308 w 2482948"/>
              <a:gd name="connsiteY24726" fmla="*/ 529084 h 2128862"/>
              <a:gd name="connsiteX24727" fmla="*/ 1393968 w 2482948"/>
              <a:gd name="connsiteY24727" fmla="*/ 529414 h 2128862"/>
              <a:gd name="connsiteX24728" fmla="*/ 1397353 w 2482948"/>
              <a:gd name="connsiteY24728" fmla="*/ 531794 h 2128862"/>
              <a:gd name="connsiteX24729" fmla="*/ 683741 w 2482948"/>
              <a:gd name="connsiteY24729" fmla="*/ 528915 h 2128862"/>
              <a:gd name="connsiteX24730" fmla="*/ 678595 w 2482948"/>
              <a:gd name="connsiteY24730" fmla="*/ 534675 h 2128862"/>
              <a:gd name="connsiteX24731" fmla="*/ 691494 w 2482948"/>
              <a:gd name="connsiteY24731" fmla="*/ 539568 h 2128862"/>
              <a:gd name="connsiteX24732" fmla="*/ 696018 w 2482948"/>
              <a:gd name="connsiteY24732" fmla="*/ 534502 h 2128862"/>
              <a:gd name="connsiteX24733" fmla="*/ 767515 w 2482948"/>
              <a:gd name="connsiteY24733" fmla="*/ 528449 h 2128862"/>
              <a:gd name="connsiteX24734" fmla="*/ 758236 w 2482948"/>
              <a:gd name="connsiteY24734" fmla="*/ 531787 h 2128862"/>
              <a:gd name="connsiteX24735" fmla="*/ 769632 w 2482948"/>
              <a:gd name="connsiteY24735" fmla="*/ 529199 h 2128862"/>
              <a:gd name="connsiteX24736" fmla="*/ 801962 w 2482948"/>
              <a:gd name="connsiteY24736" fmla="*/ 528316 h 2128862"/>
              <a:gd name="connsiteX24737" fmla="*/ 801598 w 2482948"/>
              <a:gd name="connsiteY24737" fmla="*/ 528728 h 2128862"/>
              <a:gd name="connsiteX24738" fmla="*/ 804398 w 2482948"/>
              <a:gd name="connsiteY24738" fmla="*/ 529904 h 2128862"/>
              <a:gd name="connsiteX24739" fmla="*/ 807222 w 2482948"/>
              <a:gd name="connsiteY24739" fmla="*/ 531090 h 2128862"/>
              <a:gd name="connsiteX24740" fmla="*/ 811091 w 2482948"/>
              <a:gd name="connsiteY24740" fmla="*/ 531804 h 2128862"/>
              <a:gd name="connsiteX24741" fmla="*/ 814328 w 2482948"/>
              <a:gd name="connsiteY24741" fmla="*/ 531975 h 2128862"/>
              <a:gd name="connsiteX24742" fmla="*/ 815226 w 2482948"/>
              <a:gd name="connsiteY24742" fmla="*/ 530919 h 2128862"/>
              <a:gd name="connsiteX24743" fmla="*/ 812223 w 2482948"/>
              <a:gd name="connsiteY24743" fmla="*/ 530052 h 2128862"/>
              <a:gd name="connsiteX24744" fmla="*/ 807400 w 2482948"/>
              <a:gd name="connsiteY24744" fmla="*/ 529236 h 2128862"/>
              <a:gd name="connsiteX24745" fmla="*/ 731069 w 2482948"/>
              <a:gd name="connsiteY24745" fmla="*/ 528302 h 2128862"/>
              <a:gd name="connsiteX24746" fmla="*/ 729755 w 2482948"/>
              <a:gd name="connsiteY24746" fmla="*/ 529778 h 2128862"/>
              <a:gd name="connsiteX24747" fmla="*/ 732420 w 2482948"/>
              <a:gd name="connsiteY24747" fmla="*/ 528714 h 2128862"/>
              <a:gd name="connsiteX24748" fmla="*/ 731761 w 2482948"/>
              <a:gd name="connsiteY24748" fmla="*/ 528513 h 2128862"/>
              <a:gd name="connsiteX24749" fmla="*/ 731356 w 2482948"/>
              <a:gd name="connsiteY24749" fmla="*/ 528390 h 2128862"/>
              <a:gd name="connsiteX24750" fmla="*/ 824138 w 2482948"/>
              <a:gd name="connsiteY24750" fmla="*/ 527189 h 2128862"/>
              <a:gd name="connsiteX24751" fmla="*/ 824032 w 2482948"/>
              <a:gd name="connsiteY24751" fmla="*/ 527312 h 2128862"/>
              <a:gd name="connsiteX24752" fmla="*/ 823905 w 2482948"/>
              <a:gd name="connsiteY24752" fmla="*/ 527459 h 2128862"/>
              <a:gd name="connsiteX24753" fmla="*/ 825394 w 2482948"/>
              <a:gd name="connsiteY24753" fmla="*/ 527709 h 2128862"/>
              <a:gd name="connsiteX24754" fmla="*/ 825297 w 2482948"/>
              <a:gd name="connsiteY24754" fmla="*/ 527668 h 2128862"/>
              <a:gd name="connsiteX24755" fmla="*/ 824827 w 2482948"/>
              <a:gd name="connsiteY24755" fmla="*/ 527473 h 2128862"/>
              <a:gd name="connsiteX24756" fmla="*/ 869375 w 2482948"/>
              <a:gd name="connsiteY24756" fmla="*/ 526762 h 2128862"/>
              <a:gd name="connsiteX24757" fmla="*/ 870940 w 2482948"/>
              <a:gd name="connsiteY24757" fmla="*/ 527403 h 2128862"/>
              <a:gd name="connsiteX24758" fmla="*/ 872422 w 2482948"/>
              <a:gd name="connsiteY24758" fmla="*/ 528011 h 2128862"/>
              <a:gd name="connsiteX24759" fmla="*/ 878482 w 2482948"/>
              <a:gd name="connsiteY24759" fmla="*/ 530491 h 2128862"/>
              <a:gd name="connsiteX24760" fmla="*/ 878690 w 2482948"/>
              <a:gd name="connsiteY24760" fmla="*/ 530212 h 2128862"/>
              <a:gd name="connsiteX24761" fmla="*/ 874656 w 2482948"/>
              <a:gd name="connsiteY24761" fmla="*/ 527772 h 2128862"/>
              <a:gd name="connsiteX24762" fmla="*/ 874113 w 2482948"/>
              <a:gd name="connsiteY24762" fmla="*/ 527444 h 2128862"/>
              <a:gd name="connsiteX24763" fmla="*/ 871076 w 2482948"/>
              <a:gd name="connsiteY24763" fmla="*/ 527007 h 2128862"/>
              <a:gd name="connsiteX24764" fmla="*/ 762527 w 2482948"/>
              <a:gd name="connsiteY24764" fmla="*/ 526683 h 2128862"/>
              <a:gd name="connsiteX24765" fmla="*/ 759628 w 2482948"/>
              <a:gd name="connsiteY24765" fmla="*/ 527734 h 2128862"/>
              <a:gd name="connsiteX24766" fmla="*/ 759044 w 2482948"/>
              <a:gd name="connsiteY24766" fmla="*/ 527946 h 2128862"/>
              <a:gd name="connsiteX24767" fmla="*/ 758308 w 2482948"/>
              <a:gd name="connsiteY24767" fmla="*/ 528212 h 2128862"/>
              <a:gd name="connsiteX24768" fmla="*/ 763351 w 2482948"/>
              <a:gd name="connsiteY24768" fmla="*/ 526974 h 2128862"/>
              <a:gd name="connsiteX24769" fmla="*/ 773921 w 2482948"/>
              <a:gd name="connsiteY24769" fmla="*/ 526145 h 2128862"/>
              <a:gd name="connsiteX24770" fmla="*/ 771181 w 2482948"/>
              <a:gd name="connsiteY24770" fmla="*/ 527131 h 2128862"/>
              <a:gd name="connsiteX24771" fmla="*/ 770547 w 2482948"/>
              <a:gd name="connsiteY24771" fmla="*/ 527359 h 2128862"/>
              <a:gd name="connsiteX24772" fmla="*/ 770189 w 2482948"/>
              <a:gd name="connsiteY24772" fmla="*/ 527487 h 2128862"/>
              <a:gd name="connsiteX24773" fmla="*/ 772242 w 2482948"/>
              <a:gd name="connsiteY24773" fmla="*/ 528040 h 2128862"/>
              <a:gd name="connsiteX24774" fmla="*/ 1365580 w 2482948"/>
              <a:gd name="connsiteY24774" fmla="*/ 526095 h 2128862"/>
              <a:gd name="connsiteX24775" fmla="*/ 1364344 w 2482948"/>
              <a:gd name="connsiteY24775" fmla="*/ 527268 h 2128862"/>
              <a:gd name="connsiteX24776" fmla="*/ 1366682 w 2482948"/>
              <a:gd name="connsiteY24776" fmla="*/ 528283 h 2128862"/>
              <a:gd name="connsiteX24777" fmla="*/ 1380471 w 2482948"/>
              <a:gd name="connsiteY24777" fmla="*/ 535040 h 2128862"/>
              <a:gd name="connsiteX24778" fmla="*/ 1381452 w 2482948"/>
              <a:gd name="connsiteY24778" fmla="*/ 535350 h 2128862"/>
              <a:gd name="connsiteX24779" fmla="*/ 1382592 w 2482948"/>
              <a:gd name="connsiteY24779" fmla="*/ 534248 h 2128862"/>
              <a:gd name="connsiteX24780" fmla="*/ 1381022 w 2482948"/>
              <a:gd name="connsiteY24780" fmla="*/ 533523 h 2128862"/>
              <a:gd name="connsiteX24781" fmla="*/ 1368062 w 2482948"/>
              <a:gd name="connsiteY24781" fmla="*/ 527180 h 2128862"/>
              <a:gd name="connsiteX24782" fmla="*/ 780439 w 2482948"/>
              <a:gd name="connsiteY24782" fmla="*/ 526009 h 2128862"/>
              <a:gd name="connsiteX24783" fmla="*/ 780232 w 2482948"/>
              <a:gd name="connsiteY24783" fmla="*/ 526243 h 2128862"/>
              <a:gd name="connsiteX24784" fmla="*/ 779958 w 2482948"/>
              <a:gd name="connsiteY24784" fmla="*/ 526552 h 2128862"/>
              <a:gd name="connsiteX24785" fmla="*/ 779623 w 2482948"/>
              <a:gd name="connsiteY24785" fmla="*/ 526930 h 2128862"/>
              <a:gd name="connsiteX24786" fmla="*/ 780548 w 2482948"/>
              <a:gd name="connsiteY24786" fmla="*/ 526720 h 2128862"/>
              <a:gd name="connsiteX24787" fmla="*/ 781481 w 2482948"/>
              <a:gd name="connsiteY24787" fmla="*/ 526508 h 2128862"/>
              <a:gd name="connsiteX24788" fmla="*/ 1676487 w 2482948"/>
              <a:gd name="connsiteY24788" fmla="*/ 525853 h 2128862"/>
              <a:gd name="connsiteX24789" fmla="*/ 1611569 w 2482948"/>
              <a:gd name="connsiteY24789" fmla="*/ 542071 h 2128862"/>
              <a:gd name="connsiteX24790" fmla="*/ 1584340 w 2482948"/>
              <a:gd name="connsiteY24790" fmla="*/ 555353 h 2128862"/>
              <a:gd name="connsiteX24791" fmla="*/ 1586663 w 2482948"/>
              <a:gd name="connsiteY24791" fmla="*/ 556362 h 2128862"/>
              <a:gd name="connsiteX24792" fmla="*/ 1588289 w 2482948"/>
              <a:gd name="connsiteY24792" fmla="*/ 557068 h 2128862"/>
              <a:gd name="connsiteX24793" fmla="*/ 1591109 w 2482948"/>
              <a:gd name="connsiteY24793" fmla="*/ 558292 h 2128862"/>
              <a:gd name="connsiteX24794" fmla="*/ 1615429 w 2482948"/>
              <a:gd name="connsiteY24794" fmla="*/ 545105 h 2128862"/>
              <a:gd name="connsiteX24795" fmla="*/ 906888 w 2482948"/>
              <a:gd name="connsiteY24795" fmla="*/ 525610 h 2128862"/>
              <a:gd name="connsiteX24796" fmla="*/ 906575 w 2482948"/>
              <a:gd name="connsiteY24796" fmla="*/ 526069 h 2128862"/>
              <a:gd name="connsiteX24797" fmla="*/ 909417 w 2482948"/>
              <a:gd name="connsiteY24797" fmla="*/ 529731 h 2128862"/>
              <a:gd name="connsiteX24798" fmla="*/ 908807 w 2482948"/>
              <a:gd name="connsiteY24798" fmla="*/ 526570 h 2128862"/>
              <a:gd name="connsiteX24799" fmla="*/ 907553 w 2482948"/>
              <a:gd name="connsiteY24799" fmla="*/ 525943 h 2128862"/>
              <a:gd name="connsiteX24800" fmla="*/ 616334 w 2482948"/>
              <a:gd name="connsiteY24800" fmla="*/ 524935 h 2128862"/>
              <a:gd name="connsiteX24801" fmla="*/ 612481 w 2482948"/>
              <a:gd name="connsiteY24801" fmla="*/ 529229 h 2128862"/>
              <a:gd name="connsiteX24802" fmla="*/ 624832 w 2482948"/>
              <a:gd name="connsiteY24802" fmla="*/ 533771 h 2128862"/>
              <a:gd name="connsiteX24803" fmla="*/ 627837 w 2482948"/>
              <a:gd name="connsiteY24803" fmla="*/ 530400 h 2128862"/>
              <a:gd name="connsiteX24804" fmla="*/ 618150 w 2482948"/>
              <a:gd name="connsiteY24804" fmla="*/ 526429 h 2128862"/>
              <a:gd name="connsiteX24805" fmla="*/ 617376 w 2482948"/>
              <a:gd name="connsiteY24805" fmla="*/ 525792 h 2128862"/>
              <a:gd name="connsiteX24806" fmla="*/ 850252 w 2482948"/>
              <a:gd name="connsiteY24806" fmla="*/ 524014 h 2128862"/>
              <a:gd name="connsiteX24807" fmla="*/ 849829 w 2482948"/>
              <a:gd name="connsiteY24807" fmla="*/ 524515 h 2128862"/>
              <a:gd name="connsiteX24808" fmla="*/ 851289 w 2482948"/>
              <a:gd name="connsiteY24808" fmla="*/ 524732 h 2128862"/>
              <a:gd name="connsiteX24809" fmla="*/ 855469 w 2482948"/>
              <a:gd name="connsiteY24809" fmla="*/ 525352 h 2128862"/>
              <a:gd name="connsiteX24810" fmla="*/ 854465 w 2482948"/>
              <a:gd name="connsiteY24810" fmla="*/ 524939 h 2128862"/>
              <a:gd name="connsiteX24811" fmla="*/ 853270 w 2482948"/>
              <a:gd name="connsiteY24811" fmla="*/ 524448 h 2128862"/>
              <a:gd name="connsiteX24812" fmla="*/ 1491884 w 2482948"/>
              <a:gd name="connsiteY24812" fmla="*/ 524010 h 2128862"/>
              <a:gd name="connsiteX24813" fmla="*/ 1491315 w 2482948"/>
              <a:gd name="connsiteY24813" fmla="*/ 524247 h 2128862"/>
              <a:gd name="connsiteX24814" fmla="*/ 1493695 w 2482948"/>
              <a:gd name="connsiteY24814" fmla="*/ 524362 h 2128862"/>
              <a:gd name="connsiteX24815" fmla="*/ 1344731 w 2482948"/>
              <a:gd name="connsiteY24815" fmla="*/ 523990 h 2128862"/>
              <a:gd name="connsiteX24816" fmla="*/ 1344285 w 2482948"/>
              <a:gd name="connsiteY24816" fmla="*/ 525073 h 2128862"/>
              <a:gd name="connsiteX24817" fmla="*/ 1348246 w 2482948"/>
              <a:gd name="connsiteY24817" fmla="*/ 526803 h 2128862"/>
              <a:gd name="connsiteX24818" fmla="*/ 1356009 w 2482948"/>
              <a:gd name="connsiteY24818" fmla="*/ 530194 h 2128862"/>
              <a:gd name="connsiteX24819" fmla="*/ 1356765 w 2482948"/>
              <a:gd name="connsiteY24819" fmla="*/ 530524 h 2128862"/>
              <a:gd name="connsiteX24820" fmla="*/ 1357195 w 2482948"/>
              <a:gd name="connsiteY24820" fmla="*/ 529471 h 2128862"/>
              <a:gd name="connsiteX24821" fmla="*/ 1356088 w 2482948"/>
              <a:gd name="connsiteY24821" fmla="*/ 528983 h 2128862"/>
              <a:gd name="connsiteX24822" fmla="*/ 1350229 w 2482948"/>
              <a:gd name="connsiteY24822" fmla="*/ 526407 h 2128862"/>
              <a:gd name="connsiteX24823" fmla="*/ 791650 w 2482948"/>
              <a:gd name="connsiteY24823" fmla="*/ 523702 h 2128862"/>
              <a:gd name="connsiteX24824" fmla="*/ 791292 w 2482948"/>
              <a:gd name="connsiteY24824" fmla="*/ 523739 h 2128862"/>
              <a:gd name="connsiteX24825" fmla="*/ 790819 w 2482948"/>
              <a:gd name="connsiteY24825" fmla="*/ 523787 h 2128862"/>
              <a:gd name="connsiteX24826" fmla="*/ 790022 w 2482948"/>
              <a:gd name="connsiteY24826" fmla="*/ 523868 h 2128862"/>
              <a:gd name="connsiteX24827" fmla="*/ 790546 w 2482948"/>
              <a:gd name="connsiteY24827" fmla="*/ 524089 h 2128862"/>
              <a:gd name="connsiteX24828" fmla="*/ 791104 w 2482948"/>
              <a:gd name="connsiteY24828" fmla="*/ 524323 h 2128862"/>
              <a:gd name="connsiteX24829" fmla="*/ 792140 w 2482948"/>
              <a:gd name="connsiteY24829" fmla="*/ 524087 h 2128862"/>
              <a:gd name="connsiteX24830" fmla="*/ 792324 w 2482948"/>
              <a:gd name="connsiteY24830" fmla="*/ 524045 h 2128862"/>
              <a:gd name="connsiteX24831" fmla="*/ 592759 w 2482948"/>
              <a:gd name="connsiteY24831" fmla="*/ 523641 h 2128862"/>
              <a:gd name="connsiteX24832" fmla="*/ 582401 w 2482948"/>
              <a:gd name="connsiteY24832" fmla="*/ 535604 h 2128862"/>
              <a:gd name="connsiteX24833" fmla="*/ 595346 w 2482948"/>
              <a:gd name="connsiteY24833" fmla="*/ 540654 h 2128862"/>
              <a:gd name="connsiteX24834" fmla="*/ 603417 w 2482948"/>
              <a:gd name="connsiteY24834" fmla="*/ 531568 h 2128862"/>
              <a:gd name="connsiteX24835" fmla="*/ 598935 w 2482948"/>
              <a:gd name="connsiteY24835" fmla="*/ 529522 h 2128862"/>
              <a:gd name="connsiteX24836" fmla="*/ 774772 w 2482948"/>
              <a:gd name="connsiteY24836" fmla="*/ 523298 h 2128862"/>
              <a:gd name="connsiteX24837" fmla="*/ 770599 w 2482948"/>
              <a:gd name="connsiteY24837" fmla="*/ 523756 h 2128862"/>
              <a:gd name="connsiteX24838" fmla="*/ 764908 w 2482948"/>
              <a:gd name="connsiteY24838" fmla="*/ 525819 h 2128862"/>
              <a:gd name="connsiteX24839" fmla="*/ 764607 w 2482948"/>
              <a:gd name="connsiteY24839" fmla="*/ 525929 h 2128862"/>
              <a:gd name="connsiteX24840" fmla="*/ 764518 w 2482948"/>
              <a:gd name="connsiteY24840" fmla="*/ 525961 h 2128862"/>
              <a:gd name="connsiteX24841" fmla="*/ 765302 w 2482948"/>
              <a:gd name="connsiteY24841" fmla="*/ 526172 h 2128862"/>
              <a:gd name="connsiteX24842" fmla="*/ 765708 w 2482948"/>
              <a:gd name="connsiteY24842" fmla="*/ 526281 h 2128862"/>
              <a:gd name="connsiteX24843" fmla="*/ 765930 w 2482948"/>
              <a:gd name="connsiteY24843" fmla="*/ 526341 h 2128862"/>
              <a:gd name="connsiteX24844" fmla="*/ 775920 w 2482948"/>
              <a:gd name="connsiteY24844" fmla="*/ 523888 h 2128862"/>
              <a:gd name="connsiteX24845" fmla="*/ 775933 w 2482948"/>
              <a:gd name="connsiteY24845" fmla="*/ 523874 h 2128862"/>
              <a:gd name="connsiteX24846" fmla="*/ 775946 w 2482948"/>
              <a:gd name="connsiteY24846" fmla="*/ 523860 h 2128862"/>
              <a:gd name="connsiteX24847" fmla="*/ 641006 w 2482948"/>
              <a:gd name="connsiteY24847" fmla="*/ 523101 h 2128862"/>
              <a:gd name="connsiteX24848" fmla="*/ 635873 w 2482948"/>
              <a:gd name="connsiteY24848" fmla="*/ 528807 h 2128862"/>
              <a:gd name="connsiteX24849" fmla="*/ 642442 w 2482948"/>
              <a:gd name="connsiteY24849" fmla="*/ 531335 h 2128862"/>
              <a:gd name="connsiteX24850" fmla="*/ 643518 w 2482948"/>
              <a:gd name="connsiteY24850" fmla="*/ 531749 h 2128862"/>
              <a:gd name="connsiteX24851" fmla="*/ 648940 w 2482948"/>
              <a:gd name="connsiteY24851" fmla="*/ 533835 h 2128862"/>
              <a:gd name="connsiteX24852" fmla="*/ 652916 w 2482948"/>
              <a:gd name="connsiteY24852" fmla="*/ 529403 h 2128862"/>
              <a:gd name="connsiteX24853" fmla="*/ 652908 w 2482948"/>
              <a:gd name="connsiteY24853" fmla="*/ 529400 h 2128862"/>
              <a:gd name="connsiteX24854" fmla="*/ 652401 w 2482948"/>
              <a:gd name="connsiteY24854" fmla="*/ 529203 h 2128862"/>
              <a:gd name="connsiteX24855" fmla="*/ 645991 w 2482948"/>
              <a:gd name="connsiteY24855" fmla="*/ 526711 h 2128862"/>
              <a:gd name="connsiteX24856" fmla="*/ 2122576 w 2482948"/>
              <a:gd name="connsiteY24856" fmla="*/ 522851 h 2128862"/>
              <a:gd name="connsiteX24857" fmla="*/ 2132235 w 2482948"/>
              <a:gd name="connsiteY24857" fmla="*/ 527125 h 2128862"/>
              <a:gd name="connsiteX24858" fmla="*/ 2154455 w 2482948"/>
              <a:gd name="connsiteY24858" fmla="*/ 533500 h 2128862"/>
              <a:gd name="connsiteX24859" fmla="*/ 2185493 w 2482948"/>
              <a:gd name="connsiteY24859" fmla="*/ 540565 h 2128862"/>
              <a:gd name="connsiteX24860" fmla="*/ 2247016 w 2482948"/>
              <a:gd name="connsiteY24860" fmla="*/ 554568 h 2128862"/>
              <a:gd name="connsiteX24861" fmla="*/ 2256205 w 2482948"/>
              <a:gd name="connsiteY24861" fmla="*/ 557188 h 2128862"/>
              <a:gd name="connsiteX24862" fmla="*/ 2265299 w 2482948"/>
              <a:gd name="connsiteY24862" fmla="*/ 559782 h 2128862"/>
              <a:gd name="connsiteX24863" fmla="*/ 2251535 w 2482948"/>
              <a:gd name="connsiteY24863" fmla="*/ 555526 h 2128862"/>
              <a:gd name="connsiteX24864" fmla="*/ 2228230 w 2482948"/>
              <a:gd name="connsiteY24864" fmla="*/ 548861 h 2128862"/>
              <a:gd name="connsiteX24865" fmla="*/ 2225756 w 2482948"/>
              <a:gd name="connsiteY24865" fmla="*/ 548229 h 2128862"/>
              <a:gd name="connsiteX24866" fmla="*/ 2142300 w 2482948"/>
              <a:gd name="connsiteY24866" fmla="*/ 526935 h 2128862"/>
              <a:gd name="connsiteX24867" fmla="*/ 2142271 w 2482948"/>
              <a:gd name="connsiteY24867" fmla="*/ 526928 h 2128862"/>
              <a:gd name="connsiteX24868" fmla="*/ 807557 w 2482948"/>
              <a:gd name="connsiteY24868" fmla="*/ 522078 h 2128862"/>
              <a:gd name="connsiteX24869" fmla="*/ 807446 w 2482948"/>
              <a:gd name="connsiteY24869" fmla="*/ 522090 h 2128862"/>
              <a:gd name="connsiteX24870" fmla="*/ 806365 w 2482948"/>
              <a:gd name="connsiteY24870" fmla="*/ 523321 h 2128862"/>
              <a:gd name="connsiteX24871" fmla="*/ 814019 w 2482948"/>
              <a:gd name="connsiteY24871" fmla="*/ 525425 h 2128862"/>
              <a:gd name="connsiteX24872" fmla="*/ 817513 w 2482948"/>
              <a:gd name="connsiteY24872" fmla="*/ 526385 h 2128862"/>
              <a:gd name="connsiteX24873" fmla="*/ 817799 w 2482948"/>
              <a:gd name="connsiteY24873" fmla="*/ 526433 h 2128862"/>
              <a:gd name="connsiteX24874" fmla="*/ 818882 w 2482948"/>
              <a:gd name="connsiteY24874" fmla="*/ 526615 h 2128862"/>
              <a:gd name="connsiteX24875" fmla="*/ 819891 w 2482948"/>
              <a:gd name="connsiteY24875" fmla="*/ 525429 h 2128862"/>
              <a:gd name="connsiteX24876" fmla="*/ 814547 w 2482948"/>
              <a:gd name="connsiteY24876" fmla="*/ 523215 h 2128862"/>
              <a:gd name="connsiteX24877" fmla="*/ 1370405 w 2482948"/>
              <a:gd name="connsiteY24877" fmla="*/ 521516 h 2128862"/>
              <a:gd name="connsiteX24878" fmla="*/ 1369055 w 2482948"/>
              <a:gd name="connsiteY24878" fmla="*/ 522798 h 2128862"/>
              <a:gd name="connsiteX24879" fmla="*/ 1369302 w 2482948"/>
              <a:gd name="connsiteY24879" fmla="*/ 522905 h 2128862"/>
              <a:gd name="connsiteX24880" fmla="*/ 1383091 w 2482948"/>
              <a:gd name="connsiteY24880" fmla="*/ 529663 h 2128862"/>
              <a:gd name="connsiteX24881" fmla="*/ 1385720 w 2482948"/>
              <a:gd name="connsiteY24881" fmla="*/ 531226 h 2128862"/>
              <a:gd name="connsiteX24882" fmla="*/ 1386701 w 2482948"/>
              <a:gd name="connsiteY24882" fmla="*/ 530278 h 2128862"/>
              <a:gd name="connsiteX24883" fmla="*/ 1383781 w 2482948"/>
              <a:gd name="connsiteY24883" fmla="*/ 528145 h 2128862"/>
              <a:gd name="connsiteX24884" fmla="*/ 1371372 w 2482948"/>
              <a:gd name="connsiteY24884" fmla="*/ 521939 h 2128862"/>
              <a:gd name="connsiteX24885" fmla="*/ 666732 w 2482948"/>
              <a:gd name="connsiteY24885" fmla="*/ 521176 h 2128862"/>
              <a:gd name="connsiteX24886" fmla="*/ 660717 w 2482948"/>
              <a:gd name="connsiteY24886" fmla="*/ 527892 h 2128862"/>
              <a:gd name="connsiteX24887" fmla="*/ 661776 w 2482948"/>
              <a:gd name="connsiteY24887" fmla="*/ 528294 h 2128862"/>
              <a:gd name="connsiteX24888" fmla="*/ 673520 w 2482948"/>
              <a:gd name="connsiteY24888" fmla="*/ 532749 h 2128862"/>
              <a:gd name="connsiteX24889" fmla="*/ 678910 w 2482948"/>
              <a:gd name="connsiteY24889" fmla="*/ 526717 h 2128862"/>
              <a:gd name="connsiteX24890" fmla="*/ 1674646 w 2482948"/>
              <a:gd name="connsiteY24890" fmla="*/ 521067 h 2128862"/>
              <a:gd name="connsiteX24891" fmla="*/ 1604673 w 2482948"/>
              <a:gd name="connsiteY24891" fmla="*/ 534625 h 2128862"/>
              <a:gd name="connsiteX24892" fmla="*/ 1569811 w 2482948"/>
              <a:gd name="connsiteY24892" fmla="*/ 549044 h 2128862"/>
              <a:gd name="connsiteX24893" fmla="*/ 1574468 w 2482948"/>
              <a:gd name="connsiteY24893" fmla="*/ 551066 h 2128862"/>
              <a:gd name="connsiteX24894" fmla="*/ 1577891 w 2482948"/>
              <a:gd name="connsiteY24894" fmla="*/ 552553 h 2128862"/>
              <a:gd name="connsiteX24895" fmla="*/ 1609637 w 2482948"/>
              <a:gd name="connsiteY24895" fmla="*/ 537796 h 2128862"/>
              <a:gd name="connsiteX24896" fmla="*/ 829465 w 2482948"/>
              <a:gd name="connsiteY24896" fmla="*/ 521025 h 2128862"/>
              <a:gd name="connsiteX24897" fmla="*/ 829150 w 2482948"/>
              <a:gd name="connsiteY24897" fmla="*/ 521390 h 2128862"/>
              <a:gd name="connsiteX24898" fmla="*/ 829107 w 2482948"/>
              <a:gd name="connsiteY24898" fmla="*/ 521439 h 2128862"/>
              <a:gd name="connsiteX24899" fmla="*/ 833842 w 2482948"/>
              <a:gd name="connsiteY24899" fmla="*/ 522142 h 2128862"/>
              <a:gd name="connsiteX24900" fmla="*/ 833634 w 2482948"/>
              <a:gd name="connsiteY24900" fmla="*/ 522036 h 2128862"/>
              <a:gd name="connsiteX24901" fmla="*/ 832503 w 2482948"/>
              <a:gd name="connsiteY24901" fmla="*/ 521462 h 2128862"/>
              <a:gd name="connsiteX24902" fmla="*/ 830820 w 2482948"/>
              <a:gd name="connsiteY24902" fmla="*/ 521220 h 2128862"/>
              <a:gd name="connsiteX24903" fmla="*/ 830145 w 2482948"/>
              <a:gd name="connsiteY24903" fmla="*/ 521123 h 2128862"/>
              <a:gd name="connsiteX24904" fmla="*/ 715337 w 2482948"/>
              <a:gd name="connsiteY24904" fmla="*/ 520990 h 2128862"/>
              <a:gd name="connsiteX24905" fmla="*/ 712728 w 2482948"/>
              <a:gd name="connsiteY24905" fmla="*/ 523912 h 2128862"/>
              <a:gd name="connsiteX24906" fmla="*/ 714016 w 2482948"/>
              <a:gd name="connsiteY24906" fmla="*/ 524463 h 2128862"/>
              <a:gd name="connsiteX24907" fmla="*/ 714591 w 2482948"/>
              <a:gd name="connsiteY24907" fmla="*/ 524709 h 2128862"/>
              <a:gd name="connsiteX24908" fmla="*/ 718999 w 2482948"/>
              <a:gd name="connsiteY24908" fmla="*/ 526594 h 2128862"/>
              <a:gd name="connsiteX24909" fmla="*/ 721913 w 2482948"/>
              <a:gd name="connsiteY24909" fmla="*/ 524505 h 2128862"/>
              <a:gd name="connsiteX24910" fmla="*/ 690908 w 2482948"/>
              <a:gd name="connsiteY24910" fmla="*/ 520894 h 2128862"/>
              <a:gd name="connsiteX24911" fmla="*/ 685613 w 2482948"/>
              <a:gd name="connsiteY24911" fmla="*/ 526820 h 2128862"/>
              <a:gd name="connsiteX24912" fmla="*/ 685615 w 2482948"/>
              <a:gd name="connsiteY24912" fmla="*/ 526821 h 2128862"/>
              <a:gd name="connsiteX24913" fmla="*/ 685658 w 2482948"/>
              <a:gd name="connsiteY24913" fmla="*/ 526842 h 2128862"/>
              <a:gd name="connsiteX24914" fmla="*/ 689721 w 2482948"/>
              <a:gd name="connsiteY24914" fmla="*/ 528902 h 2128862"/>
              <a:gd name="connsiteX24915" fmla="*/ 698662 w 2482948"/>
              <a:gd name="connsiteY24915" fmla="*/ 531541 h 2128862"/>
              <a:gd name="connsiteX24916" fmla="*/ 701454 w 2482948"/>
              <a:gd name="connsiteY24916" fmla="*/ 528414 h 2128862"/>
              <a:gd name="connsiteX24917" fmla="*/ 703013 w 2482948"/>
              <a:gd name="connsiteY24917" fmla="*/ 526668 h 2128862"/>
              <a:gd name="connsiteX24918" fmla="*/ 924763 w 2482948"/>
              <a:gd name="connsiteY24918" fmla="*/ 520622 h 2128862"/>
              <a:gd name="connsiteX24919" fmla="*/ 924607 w 2482948"/>
              <a:gd name="connsiteY24919" fmla="*/ 523819 h 2128862"/>
              <a:gd name="connsiteX24920" fmla="*/ 924493 w 2482948"/>
              <a:gd name="connsiteY24920" fmla="*/ 526163 h 2128862"/>
              <a:gd name="connsiteX24921" fmla="*/ 924821 w 2482948"/>
              <a:gd name="connsiteY24921" fmla="*/ 525728 h 2128862"/>
              <a:gd name="connsiteX24922" fmla="*/ 925317 w 2482948"/>
              <a:gd name="connsiteY24922" fmla="*/ 520836 h 2128862"/>
              <a:gd name="connsiteX24923" fmla="*/ 925015 w 2482948"/>
              <a:gd name="connsiteY24923" fmla="*/ 520719 h 2128862"/>
              <a:gd name="connsiteX24924" fmla="*/ 524903 w 2482948"/>
              <a:gd name="connsiteY24924" fmla="*/ 520522 h 2128862"/>
              <a:gd name="connsiteX24925" fmla="*/ 523356 w 2482948"/>
              <a:gd name="connsiteY24925" fmla="*/ 522316 h 2128862"/>
              <a:gd name="connsiteX24926" fmla="*/ 522959 w 2482948"/>
              <a:gd name="connsiteY24926" fmla="*/ 522775 h 2128862"/>
              <a:gd name="connsiteX24927" fmla="*/ 522836 w 2482948"/>
              <a:gd name="connsiteY24927" fmla="*/ 522918 h 2128862"/>
              <a:gd name="connsiteX24928" fmla="*/ 461325 w 2482948"/>
              <a:gd name="connsiteY24928" fmla="*/ 597639 h 2128862"/>
              <a:gd name="connsiteX24929" fmla="*/ 427129 w 2482948"/>
              <a:gd name="connsiteY24929" fmla="*/ 640660 h 2128862"/>
              <a:gd name="connsiteX24930" fmla="*/ 413616 w 2482948"/>
              <a:gd name="connsiteY24930" fmla="*/ 659689 h 2128862"/>
              <a:gd name="connsiteX24931" fmla="*/ 159080 w 2482948"/>
              <a:gd name="connsiteY24931" fmla="*/ 1018192 h 2128862"/>
              <a:gd name="connsiteX24932" fmla="*/ 92757 w 2482948"/>
              <a:gd name="connsiteY24932" fmla="*/ 1105473 h 2128862"/>
              <a:gd name="connsiteX24933" fmla="*/ 77747 w 2482948"/>
              <a:gd name="connsiteY24933" fmla="*/ 1123635 h 2128862"/>
              <a:gd name="connsiteX24934" fmla="*/ 78213 w 2482948"/>
              <a:gd name="connsiteY24934" fmla="*/ 1126126 h 2128862"/>
              <a:gd name="connsiteX24935" fmla="*/ 90550 w 2482948"/>
              <a:gd name="connsiteY24935" fmla="*/ 1112643 h 2128862"/>
              <a:gd name="connsiteX24936" fmla="*/ 161838 w 2482948"/>
              <a:gd name="connsiteY24936" fmla="*/ 1025223 h 2128862"/>
              <a:gd name="connsiteX24937" fmla="*/ 418994 w 2482948"/>
              <a:gd name="connsiteY24937" fmla="*/ 671270 h 2128862"/>
              <a:gd name="connsiteX24938" fmla="*/ 437609 w 2482948"/>
              <a:gd name="connsiteY24938" fmla="*/ 648105 h 2128862"/>
              <a:gd name="connsiteX24939" fmla="*/ 468358 w 2482948"/>
              <a:gd name="connsiteY24939" fmla="*/ 609911 h 2128862"/>
              <a:gd name="connsiteX24940" fmla="*/ 530225 w 2482948"/>
              <a:gd name="connsiteY24940" fmla="*/ 535006 h 2128862"/>
              <a:gd name="connsiteX24941" fmla="*/ 530374 w 2482948"/>
              <a:gd name="connsiteY24941" fmla="*/ 534833 h 2128862"/>
              <a:gd name="connsiteX24942" fmla="*/ 533979 w 2482948"/>
              <a:gd name="connsiteY24942" fmla="*/ 530653 h 2128862"/>
              <a:gd name="connsiteX24943" fmla="*/ 529829 w 2482948"/>
              <a:gd name="connsiteY24943" fmla="*/ 526020 h 2128862"/>
              <a:gd name="connsiteX24944" fmla="*/ 745083 w 2482948"/>
              <a:gd name="connsiteY24944" fmla="*/ 520505 h 2128862"/>
              <a:gd name="connsiteX24945" fmla="*/ 736338 w 2482948"/>
              <a:gd name="connsiteY24945" fmla="*/ 524532 h 2128862"/>
              <a:gd name="connsiteX24946" fmla="*/ 739626 w 2482948"/>
              <a:gd name="connsiteY24946" fmla="*/ 525836 h 2128862"/>
              <a:gd name="connsiteX24947" fmla="*/ 747215 w 2482948"/>
              <a:gd name="connsiteY24947" fmla="*/ 522806 h 2128862"/>
              <a:gd name="connsiteX24948" fmla="*/ 750199 w 2482948"/>
              <a:gd name="connsiteY24948" fmla="*/ 522317 h 2128862"/>
              <a:gd name="connsiteX24949" fmla="*/ 1405522 w 2482948"/>
              <a:gd name="connsiteY24949" fmla="*/ 519953 h 2128862"/>
              <a:gd name="connsiteX24950" fmla="*/ 1403513 w 2482948"/>
              <a:gd name="connsiteY24950" fmla="*/ 520673 h 2128862"/>
              <a:gd name="connsiteX24951" fmla="*/ 1405402 w 2482948"/>
              <a:gd name="connsiteY24951" fmla="*/ 523387 h 2128862"/>
              <a:gd name="connsiteX24952" fmla="*/ 1406497 w 2482948"/>
              <a:gd name="connsiteY24952" fmla="*/ 524960 h 2128862"/>
              <a:gd name="connsiteX24953" fmla="*/ 1405851 w 2482948"/>
              <a:gd name="connsiteY24953" fmla="*/ 520372 h 2128862"/>
              <a:gd name="connsiteX24954" fmla="*/ 2105075 w 2482948"/>
              <a:gd name="connsiteY24954" fmla="*/ 519229 h 2128862"/>
              <a:gd name="connsiteX24955" fmla="*/ 2107177 w 2482948"/>
              <a:gd name="connsiteY24955" fmla="*/ 519911 h 2128862"/>
              <a:gd name="connsiteX24956" fmla="*/ 2107839 w 2482948"/>
              <a:gd name="connsiteY24956" fmla="*/ 520126 h 2128862"/>
              <a:gd name="connsiteX24957" fmla="*/ 2108460 w 2482948"/>
              <a:gd name="connsiteY24957" fmla="*/ 520304 h 2128862"/>
              <a:gd name="connsiteX24958" fmla="*/ 2109815 w 2482948"/>
              <a:gd name="connsiteY24958" fmla="*/ 520693 h 2128862"/>
              <a:gd name="connsiteX24959" fmla="*/ 2117468 w 2482948"/>
              <a:gd name="connsiteY24959" fmla="*/ 521794 h 2128862"/>
              <a:gd name="connsiteX24960" fmla="*/ 2110826 w 2482948"/>
              <a:gd name="connsiteY24960" fmla="*/ 520419 h 2128862"/>
              <a:gd name="connsiteX24961" fmla="*/ 816183 w 2482948"/>
              <a:gd name="connsiteY24961" fmla="*/ 519116 h 2128862"/>
              <a:gd name="connsiteX24962" fmla="*/ 816410 w 2482948"/>
              <a:gd name="connsiteY24962" fmla="*/ 519252 h 2128862"/>
              <a:gd name="connsiteX24963" fmla="*/ 817081 w 2482948"/>
              <a:gd name="connsiteY24963" fmla="*/ 519654 h 2128862"/>
              <a:gd name="connsiteX24964" fmla="*/ 817337 w 2482948"/>
              <a:gd name="connsiteY24964" fmla="*/ 519692 h 2128862"/>
              <a:gd name="connsiteX24965" fmla="*/ 818558 w 2482948"/>
              <a:gd name="connsiteY24965" fmla="*/ 519873 h 2128862"/>
              <a:gd name="connsiteX24966" fmla="*/ 823933 w 2482948"/>
              <a:gd name="connsiteY24966" fmla="*/ 520671 h 2128862"/>
              <a:gd name="connsiteX24967" fmla="*/ 824267 w 2482948"/>
              <a:gd name="connsiteY24967" fmla="*/ 520278 h 2128862"/>
              <a:gd name="connsiteX24968" fmla="*/ 893386 w 2482948"/>
              <a:gd name="connsiteY24968" fmla="*/ 518864 h 2128862"/>
              <a:gd name="connsiteX24969" fmla="*/ 892531 w 2482948"/>
              <a:gd name="connsiteY24969" fmla="*/ 520031 h 2128862"/>
              <a:gd name="connsiteX24970" fmla="*/ 895584 w 2482948"/>
              <a:gd name="connsiteY24970" fmla="*/ 523055 h 2128862"/>
              <a:gd name="connsiteX24971" fmla="*/ 899896 w 2482948"/>
              <a:gd name="connsiteY24971" fmla="*/ 525177 h 2128862"/>
              <a:gd name="connsiteX24972" fmla="*/ 899903 w 2482948"/>
              <a:gd name="connsiteY24972" fmla="*/ 525167 h 2128862"/>
              <a:gd name="connsiteX24973" fmla="*/ 899938 w 2482948"/>
              <a:gd name="connsiteY24973" fmla="*/ 525117 h 2128862"/>
              <a:gd name="connsiteX24974" fmla="*/ 897238 w 2482948"/>
              <a:gd name="connsiteY24974" fmla="*/ 521594 h 2128862"/>
              <a:gd name="connsiteX24975" fmla="*/ 896239 w 2482948"/>
              <a:gd name="connsiteY24975" fmla="*/ 520290 h 2128862"/>
              <a:gd name="connsiteX24976" fmla="*/ 1408575 w 2482948"/>
              <a:gd name="connsiteY24976" fmla="*/ 518858 h 2128862"/>
              <a:gd name="connsiteX24977" fmla="*/ 1407566 w 2482948"/>
              <a:gd name="connsiteY24977" fmla="*/ 519220 h 2128862"/>
              <a:gd name="connsiteX24978" fmla="*/ 1408321 w 2482948"/>
              <a:gd name="connsiteY24978" fmla="*/ 520549 h 2128862"/>
              <a:gd name="connsiteX24979" fmla="*/ 1408370 w 2482948"/>
              <a:gd name="connsiteY24979" fmla="*/ 520634 h 2128862"/>
              <a:gd name="connsiteX24980" fmla="*/ 1408430 w 2482948"/>
              <a:gd name="connsiteY24980" fmla="*/ 520111 h 2128862"/>
              <a:gd name="connsiteX24981" fmla="*/ 1408511 w 2482948"/>
              <a:gd name="connsiteY24981" fmla="*/ 519414 h 2128862"/>
              <a:gd name="connsiteX24982" fmla="*/ 918626 w 2482948"/>
              <a:gd name="connsiteY24982" fmla="*/ 518251 h 2128862"/>
              <a:gd name="connsiteX24983" fmla="*/ 918847 w 2482948"/>
              <a:gd name="connsiteY24983" fmla="*/ 526876 h 2128862"/>
              <a:gd name="connsiteX24984" fmla="*/ 919721 w 2482948"/>
              <a:gd name="connsiteY24984" fmla="*/ 527313 h 2128862"/>
              <a:gd name="connsiteX24985" fmla="*/ 919988 w 2482948"/>
              <a:gd name="connsiteY24985" fmla="*/ 518777 h 2128862"/>
              <a:gd name="connsiteX24986" fmla="*/ 871878 w 2482948"/>
              <a:gd name="connsiteY24986" fmla="*/ 518185 h 2128862"/>
              <a:gd name="connsiteX24987" fmla="*/ 870586 w 2482948"/>
              <a:gd name="connsiteY24987" fmla="*/ 519789 h 2128862"/>
              <a:gd name="connsiteX24988" fmla="*/ 870913 w 2482948"/>
              <a:gd name="connsiteY24988" fmla="*/ 519987 h 2128862"/>
              <a:gd name="connsiteX24989" fmla="*/ 871579 w 2482948"/>
              <a:gd name="connsiteY24989" fmla="*/ 520389 h 2128862"/>
              <a:gd name="connsiteX24990" fmla="*/ 872777 w 2482948"/>
              <a:gd name="connsiteY24990" fmla="*/ 520561 h 2128862"/>
              <a:gd name="connsiteX24991" fmla="*/ 874704 w 2482948"/>
              <a:gd name="connsiteY24991" fmla="*/ 521479 h 2128862"/>
              <a:gd name="connsiteX24992" fmla="*/ 876569 w 2482948"/>
              <a:gd name="connsiteY24992" fmla="*/ 521872 h 2128862"/>
              <a:gd name="connsiteX24993" fmla="*/ 1347184 w 2482948"/>
              <a:gd name="connsiteY24993" fmla="*/ 518027 h 2128862"/>
              <a:gd name="connsiteX24994" fmla="*/ 1346576 w 2482948"/>
              <a:gd name="connsiteY24994" fmla="*/ 519505 h 2128862"/>
              <a:gd name="connsiteX24995" fmla="*/ 1353987 w 2482948"/>
              <a:gd name="connsiteY24995" fmla="*/ 522756 h 2128862"/>
              <a:gd name="connsiteX24996" fmla="*/ 1354250 w 2482948"/>
              <a:gd name="connsiteY24996" fmla="*/ 522871 h 2128862"/>
              <a:gd name="connsiteX24997" fmla="*/ 1357913 w 2482948"/>
              <a:gd name="connsiteY24997" fmla="*/ 524478 h 2128862"/>
              <a:gd name="connsiteX24998" fmla="*/ 1359520 w 2482948"/>
              <a:gd name="connsiteY24998" fmla="*/ 525175 h 2128862"/>
              <a:gd name="connsiteX24999" fmla="*/ 1360774 w 2482948"/>
              <a:gd name="connsiteY24999" fmla="*/ 523995 h 2128862"/>
              <a:gd name="connsiteX25000" fmla="*/ 1360258 w 2482948"/>
              <a:gd name="connsiteY25000" fmla="*/ 523770 h 2128862"/>
              <a:gd name="connsiteX25001" fmla="*/ 1354757 w 2482948"/>
              <a:gd name="connsiteY25001" fmla="*/ 521354 h 2128862"/>
              <a:gd name="connsiteX25002" fmla="*/ 1301029 w 2482948"/>
              <a:gd name="connsiteY25002" fmla="*/ 518014 h 2128862"/>
              <a:gd name="connsiteX25003" fmla="*/ 1298879 w 2482948"/>
              <a:gd name="connsiteY25003" fmla="*/ 518975 h 2128862"/>
              <a:gd name="connsiteX25004" fmla="*/ 1319523 w 2482948"/>
              <a:gd name="connsiteY25004" fmla="*/ 527948 h 2128862"/>
              <a:gd name="connsiteX25005" fmla="*/ 1329197 w 2482948"/>
              <a:gd name="connsiteY25005" fmla="*/ 532153 h 2128862"/>
              <a:gd name="connsiteX25006" fmla="*/ 1331495 w 2482948"/>
              <a:gd name="connsiteY25006" fmla="*/ 531306 h 2128862"/>
              <a:gd name="connsiteX25007" fmla="*/ 1304634 w 2482948"/>
              <a:gd name="connsiteY25007" fmla="*/ 519597 h 2128862"/>
              <a:gd name="connsiteX25008" fmla="*/ 779227 w 2482948"/>
              <a:gd name="connsiteY25008" fmla="*/ 517384 h 2128862"/>
              <a:gd name="connsiteX25009" fmla="*/ 779091 w 2482948"/>
              <a:gd name="connsiteY25009" fmla="*/ 517435 h 2128862"/>
              <a:gd name="connsiteX25010" fmla="*/ 778375 w 2482948"/>
              <a:gd name="connsiteY25010" fmla="*/ 517701 h 2128862"/>
              <a:gd name="connsiteX25011" fmla="*/ 778771 w 2482948"/>
              <a:gd name="connsiteY25011" fmla="*/ 517636 h 2128862"/>
              <a:gd name="connsiteX25012" fmla="*/ 779492 w 2482948"/>
              <a:gd name="connsiteY25012" fmla="*/ 517518 h 2128862"/>
              <a:gd name="connsiteX25013" fmla="*/ 1375396 w 2482948"/>
              <a:gd name="connsiteY25013" fmla="*/ 516780 h 2128862"/>
              <a:gd name="connsiteX25014" fmla="*/ 1374032 w 2482948"/>
              <a:gd name="connsiteY25014" fmla="*/ 518075 h 2128862"/>
              <a:gd name="connsiteX25015" fmla="*/ 1378839 w 2482948"/>
              <a:gd name="connsiteY25015" fmla="*/ 520337 h 2128862"/>
              <a:gd name="connsiteX25016" fmla="*/ 1379903 w 2482948"/>
              <a:gd name="connsiteY25016" fmla="*/ 520837 h 2128862"/>
              <a:gd name="connsiteX25017" fmla="*/ 1386952 w 2482948"/>
              <a:gd name="connsiteY25017" fmla="*/ 524422 h 2128862"/>
              <a:gd name="connsiteX25018" fmla="*/ 1390282 w 2482948"/>
              <a:gd name="connsiteY25018" fmla="*/ 526819 h 2128862"/>
              <a:gd name="connsiteX25019" fmla="*/ 1390993 w 2482948"/>
              <a:gd name="connsiteY25019" fmla="*/ 526133 h 2128862"/>
              <a:gd name="connsiteX25020" fmla="*/ 1387366 w 2482948"/>
              <a:gd name="connsiteY25020" fmla="*/ 522904 h 2128862"/>
              <a:gd name="connsiteX25021" fmla="*/ 1381713 w 2482948"/>
              <a:gd name="connsiteY25021" fmla="*/ 519854 h 2128862"/>
              <a:gd name="connsiteX25022" fmla="*/ 856404 w 2482948"/>
              <a:gd name="connsiteY25022" fmla="*/ 516734 h 2128862"/>
              <a:gd name="connsiteX25023" fmla="*/ 855769 w 2482948"/>
              <a:gd name="connsiteY25023" fmla="*/ 517486 h 2128862"/>
              <a:gd name="connsiteX25024" fmla="*/ 858653 w 2482948"/>
              <a:gd name="connsiteY25024" fmla="*/ 518094 h 2128862"/>
              <a:gd name="connsiteX25025" fmla="*/ 856956 w 2482948"/>
              <a:gd name="connsiteY25025" fmla="*/ 517068 h 2128862"/>
              <a:gd name="connsiteX25026" fmla="*/ 865424 w 2482948"/>
              <a:gd name="connsiteY25026" fmla="*/ 516668 h 2128862"/>
              <a:gd name="connsiteX25027" fmla="*/ 866737 w 2482948"/>
              <a:gd name="connsiteY25027" fmla="*/ 517462 h 2128862"/>
              <a:gd name="connsiteX25028" fmla="*/ 866942 w 2482948"/>
              <a:gd name="connsiteY25028" fmla="*/ 517207 h 2128862"/>
              <a:gd name="connsiteX25029" fmla="*/ 867163 w 2482948"/>
              <a:gd name="connsiteY25029" fmla="*/ 516933 h 2128862"/>
              <a:gd name="connsiteX25030" fmla="*/ 1246590 w 2482948"/>
              <a:gd name="connsiteY25030" fmla="*/ 516445 h 2128862"/>
              <a:gd name="connsiteX25031" fmla="*/ 1133857 w 2482948"/>
              <a:gd name="connsiteY25031" fmla="*/ 576524 h 2128862"/>
              <a:gd name="connsiteX25032" fmla="*/ 1056214 w 2482948"/>
              <a:gd name="connsiteY25032" fmla="*/ 617903 h 2128862"/>
              <a:gd name="connsiteX25033" fmla="*/ 1057128 w 2482948"/>
              <a:gd name="connsiteY25033" fmla="*/ 618874 h 2128862"/>
              <a:gd name="connsiteX25034" fmla="*/ 1058317 w 2482948"/>
              <a:gd name="connsiteY25034" fmla="*/ 621170 h 2128862"/>
              <a:gd name="connsiteX25035" fmla="*/ 1122670 w 2482948"/>
              <a:gd name="connsiteY25035" fmla="*/ 592419 h 2128862"/>
              <a:gd name="connsiteX25036" fmla="*/ 1270104 w 2482948"/>
              <a:gd name="connsiteY25036" fmla="*/ 526550 h 2128862"/>
              <a:gd name="connsiteX25037" fmla="*/ 1264094 w 2482948"/>
              <a:gd name="connsiteY25037" fmla="*/ 524008 h 2128862"/>
              <a:gd name="connsiteX25038" fmla="*/ 1256924 w 2482948"/>
              <a:gd name="connsiteY25038" fmla="*/ 520838 h 2128862"/>
              <a:gd name="connsiteX25039" fmla="*/ 1676603 w 2482948"/>
              <a:gd name="connsiteY25039" fmla="*/ 516200 h 2128862"/>
              <a:gd name="connsiteX25040" fmla="*/ 1599159 w 2482948"/>
              <a:gd name="connsiteY25040" fmla="*/ 527042 h 2128862"/>
              <a:gd name="connsiteX25041" fmla="*/ 1556041 w 2482948"/>
              <a:gd name="connsiteY25041" fmla="*/ 543065 h 2128862"/>
              <a:gd name="connsiteX25042" fmla="*/ 1564716 w 2482948"/>
              <a:gd name="connsiteY25042" fmla="*/ 546832 h 2128862"/>
              <a:gd name="connsiteX25043" fmla="*/ 1603845 w 2482948"/>
              <a:gd name="connsiteY25043" fmla="*/ 530764 h 2128862"/>
              <a:gd name="connsiteX25044" fmla="*/ 913310 w 2482948"/>
              <a:gd name="connsiteY25044" fmla="*/ 516197 h 2128862"/>
              <a:gd name="connsiteX25045" fmla="*/ 911128 w 2482948"/>
              <a:gd name="connsiteY25045" fmla="*/ 519396 h 2128862"/>
              <a:gd name="connsiteX25046" fmla="*/ 911557 w 2482948"/>
              <a:gd name="connsiteY25046" fmla="*/ 520113 h 2128862"/>
              <a:gd name="connsiteX25047" fmla="*/ 912836 w 2482948"/>
              <a:gd name="connsiteY25047" fmla="*/ 522248 h 2128862"/>
              <a:gd name="connsiteX25048" fmla="*/ 913540 w 2482948"/>
              <a:gd name="connsiteY25048" fmla="*/ 523423 h 2128862"/>
              <a:gd name="connsiteX25049" fmla="*/ 913646 w 2482948"/>
              <a:gd name="connsiteY25049" fmla="*/ 524281 h 2128862"/>
              <a:gd name="connsiteX25050" fmla="*/ 914373 w 2482948"/>
              <a:gd name="connsiteY25050" fmla="*/ 524643 h 2128862"/>
              <a:gd name="connsiteX25051" fmla="*/ 913917 w 2482948"/>
              <a:gd name="connsiteY25051" fmla="*/ 516476 h 2128862"/>
              <a:gd name="connsiteX25052" fmla="*/ 913892 w 2482948"/>
              <a:gd name="connsiteY25052" fmla="*/ 516422 h 2128862"/>
              <a:gd name="connsiteX25053" fmla="*/ 913876 w 2482948"/>
              <a:gd name="connsiteY25053" fmla="*/ 516416 h 2128862"/>
              <a:gd name="connsiteX25054" fmla="*/ 913774 w 2482948"/>
              <a:gd name="connsiteY25054" fmla="*/ 516376 h 2128862"/>
              <a:gd name="connsiteX25055" fmla="*/ 775291 w 2482948"/>
              <a:gd name="connsiteY25055" fmla="*/ 515382 h 2128862"/>
              <a:gd name="connsiteX25056" fmla="*/ 772674 w 2482948"/>
              <a:gd name="connsiteY25056" fmla="*/ 516585 h 2128862"/>
              <a:gd name="connsiteX25057" fmla="*/ 772805 w 2482948"/>
              <a:gd name="connsiteY25057" fmla="*/ 516640 h 2128862"/>
              <a:gd name="connsiteX25058" fmla="*/ 775461 w 2482948"/>
              <a:gd name="connsiteY25058" fmla="*/ 515917 h 2128862"/>
              <a:gd name="connsiteX25059" fmla="*/ 776036 w 2482948"/>
              <a:gd name="connsiteY25059" fmla="*/ 515761 h 2128862"/>
              <a:gd name="connsiteX25060" fmla="*/ 1685077 w 2482948"/>
              <a:gd name="connsiteY25060" fmla="*/ 515014 h 2128862"/>
              <a:gd name="connsiteX25061" fmla="*/ 1684584 w 2482948"/>
              <a:gd name="connsiteY25061" fmla="*/ 515083 h 2128862"/>
              <a:gd name="connsiteX25062" fmla="*/ 1684403 w 2482948"/>
              <a:gd name="connsiteY25062" fmla="*/ 515108 h 2128862"/>
              <a:gd name="connsiteX25063" fmla="*/ 1684046 w 2482948"/>
              <a:gd name="connsiteY25063" fmla="*/ 515158 h 2128862"/>
              <a:gd name="connsiteX25064" fmla="*/ 1686930 w 2482948"/>
              <a:gd name="connsiteY25064" fmla="*/ 515071 h 2128862"/>
              <a:gd name="connsiteX25065" fmla="*/ 1685868 w 2482948"/>
              <a:gd name="connsiteY25065" fmla="*/ 515038 h 2128862"/>
              <a:gd name="connsiteX25066" fmla="*/ 1685424 w 2482948"/>
              <a:gd name="connsiteY25066" fmla="*/ 515025 h 2128862"/>
              <a:gd name="connsiteX25067" fmla="*/ 757237 w 2482948"/>
              <a:gd name="connsiteY25067" fmla="*/ 514907 h 2128862"/>
              <a:gd name="connsiteX25068" fmla="*/ 754942 w 2482948"/>
              <a:gd name="connsiteY25068" fmla="*/ 515965 h 2128862"/>
              <a:gd name="connsiteX25069" fmla="*/ 748031 w 2482948"/>
              <a:gd name="connsiteY25069" fmla="*/ 519147 h 2128862"/>
              <a:gd name="connsiteX25070" fmla="*/ 747429 w 2482948"/>
              <a:gd name="connsiteY25070" fmla="*/ 519424 h 2128862"/>
              <a:gd name="connsiteX25071" fmla="*/ 752544 w 2482948"/>
              <a:gd name="connsiteY25071" fmla="*/ 521933 h 2128862"/>
              <a:gd name="connsiteX25072" fmla="*/ 754405 w 2482948"/>
              <a:gd name="connsiteY25072" fmla="*/ 521628 h 2128862"/>
              <a:gd name="connsiteX25073" fmla="*/ 754577 w 2482948"/>
              <a:gd name="connsiteY25073" fmla="*/ 521600 h 2128862"/>
              <a:gd name="connsiteX25074" fmla="*/ 754588 w 2482948"/>
              <a:gd name="connsiteY25074" fmla="*/ 521597 h 2128862"/>
              <a:gd name="connsiteX25075" fmla="*/ 754663 w 2482948"/>
              <a:gd name="connsiteY25075" fmla="*/ 521577 h 2128862"/>
              <a:gd name="connsiteX25076" fmla="*/ 754704 w 2482948"/>
              <a:gd name="connsiteY25076" fmla="*/ 521565 h 2128862"/>
              <a:gd name="connsiteX25077" fmla="*/ 754751 w 2482948"/>
              <a:gd name="connsiteY25077" fmla="*/ 521531 h 2128862"/>
              <a:gd name="connsiteX25078" fmla="*/ 755930 w 2482948"/>
              <a:gd name="connsiteY25078" fmla="*/ 520685 h 2128862"/>
              <a:gd name="connsiteX25079" fmla="*/ 757541 w 2482948"/>
              <a:gd name="connsiteY25079" fmla="*/ 519528 h 2128862"/>
              <a:gd name="connsiteX25080" fmla="*/ 758758 w 2482948"/>
              <a:gd name="connsiteY25080" fmla="*/ 518163 h 2128862"/>
              <a:gd name="connsiteX25081" fmla="*/ 760043 w 2482948"/>
              <a:gd name="connsiteY25081" fmla="*/ 516723 h 2128862"/>
              <a:gd name="connsiteX25082" fmla="*/ 760338 w 2482948"/>
              <a:gd name="connsiteY25082" fmla="*/ 516391 h 2128862"/>
              <a:gd name="connsiteX25083" fmla="*/ 760058 w 2482948"/>
              <a:gd name="connsiteY25083" fmla="*/ 516257 h 2128862"/>
              <a:gd name="connsiteX25084" fmla="*/ 1308374 w 2482948"/>
              <a:gd name="connsiteY25084" fmla="*/ 514732 h 2128862"/>
              <a:gd name="connsiteX25085" fmla="*/ 1306674 w 2482948"/>
              <a:gd name="connsiteY25085" fmla="*/ 515492 h 2128862"/>
              <a:gd name="connsiteX25086" fmla="*/ 1337499 w 2482948"/>
              <a:gd name="connsiteY25086" fmla="*/ 528997 h 2128862"/>
              <a:gd name="connsiteX25087" fmla="*/ 1338027 w 2482948"/>
              <a:gd name="connsiteY25087" fmla="*/ 527732 h 2128862"/>
              <a:gd name="connsiteX25088" fmla="*/ 1308771 w 2482948"/>
              <a:gd name="connsiteY25088" fmla="*/ 514908 h 2128862"/>
              <a:gd name="connsiteX25089" fmla="*/ 791575 w 2482948"/>
              <a:gd name="connsiteY25089" fmla="*/ 513698 h 2128862"/>
              <a:gd name="connsiteX25090" fmla="*/ 791324 w 2482948"/>
              <a:gd name="connsiteY25090" fmla="*/ 513725 h 2128862"/>
              <a:gd name="connsiteX25091" fmla="*/ 789595 w 2482948"/>
              <a:gd name="connsiteY25091" fmla="*/ 515676 h 2128862"/>
              <a:gd name="connsiteX25092" fmla="*/ 789834 w 2482948"/>
              <a:gd name="connsiteY25092" fmla="*/ 515824 h 2128862"/>
              <a:gd name="connsiteX25093" fmla="*/ 792707 w 2482948"/>
              <a:gd name="connsiteY25093" fmla="*/ 515353 h 2128862"/>
              <a:gd name="connsiteX25094" fmla="*/ 794760 w 2482948"/>
              <a:gd name="connsiteY25094" fmla="*/ 515017 h 2128862"/>
              <a:gd name="connsiteX25095" fmla="*/ 835944 w 2482948"/>
              <a:gd name="connsiteY25095" fmla="*/ 513527 h 2128862"/>
              <a:gd name="connsiteX25096" fmla="*/ 834596 w 2482948"/>
              <a:gd name="connsiteY25096" fmla="*/ 515087 h 2128862"/>
              <a:gd name="connsiteX25097" fmla="*/ 835538 w 2482948"/>
              <a:gd name="connsiteY25097" fmla="*/ 515222 h 2128862"/>
              <a:gd name="connsiteX25098" fmla="*/ 839445 w 2482948"/>
              <a:gd name="connsiteY25098" fmla="*/ 515782 h 2128862"/>
              <a:gd name="connsiteX25099" fmla="*/ 842960 w 2482948"/>
              <a:gd name="connsiteY25099" fmla="*/ 513254 h 2128862"/>
              <a:gd name="connsiteX25100" fmla="*/ 845677 w 2482948"/>
              <a:gd name="connsiteY25100" fmla="*/ 515004 h 2128862"/>
              <a:gd name="connsiteX25101" fmla="*/ 847540 w 2482948"/>
              <a:gd name="connsiteY25101" fmla="*/ 516204 h 2128862"/>
              <a:gd name="connsiteX25102" fmla="*/ 849641 w 2482948"/>
              <a:gd name="connsiteY25102" fmla="*/ 516269 h 2128862"/>
              <a:gd name="connsiteX25103" fmla="*/ 850613 w 2482948"/>
              <a:gd name="connsiteY25103" fmla="*/ 515122 h 2128862"/>
              <a:gd name="connsiteX25104" fmla="*/ 851142 w 2482948"/>
              <a:gd name="connsiteY25104" fmla="*/ 514497 h 2128862"/>
              <a:gd name="connsiteX25105" fmla="*/ 601915 w 2482948"/>
              <a:gd name="connsiteY25105" fmla="*/ 513067 h 2128862"/>
              <a:gd name="connsiteX25106" fmla="*/ 595926 w 2482948"/>
              <a:gd name="connsiteY25106" fmla="*/ 519983 h 2128862"/>
              <a:gd name="connsiteX25107" fmla="*/ 601279 w 2482948"/>
              <a:gd name="connsiteY25107" fmla="*/ 525110 h 2128862"/>
              <a:gd name="connsiteX25108" fmla="*/ 607214 w 2482948"/>
              <a:gd name="connsiteY25108" fmla="*/ 527292 h 2128862"/>
              <a:gd name="connsiteX25109" fmla="*/ 612276 w 2482948"/>
              <a:gd name="connsiteY25109" fmla="*/ 521594 h 2128862"/>
              <a:gd name="connsiteX25110" fmla="*/ 612034 w 2482948"/>
              <a:gd name="connsiteY25110" fmla="*/ 521395 h 2128862"/>
              <a:gd name="connsiteX25111" fmla="*/ 609921 w 2482948"/>
              <a:gd name="connsiteY25111" fmla="*/ 519657 h 2128862"/>
              <a:gd name="connsiteX25112" fmla="*/ 627048 w 2482948"/>
              <a:gd name="connsiteY25112" fmla="*/ 512994 h 2128862"/>
              <a:gd name="connsiteX25113" fmla="*/ 621385 w 2482948"/>
              <a:gd name="connsiteY25113" fmla="*/ 519305 h 2128862"/>
              <a:gd name="connsiteX25114" fmla="*/ 620522 w 2482948"/>
              <a:gd name="connsiteY25114" fmla="*/ 520267 h 2128862"/>
              <a:gd name="connsiteX25115" fmla="*/ 629132 w 2482948"/>
              <a:gd name="connsiteY25115" fmla="*/ 526214 h 2128862"/>
              <a:gd name="connsiteX25116" fmla="*/ 630947 w 2482948"/>
              <a:gd name="connsiteY25116" fmla="*/ 526912 h 2128862"/>
              <a:gd name="connsiteX25117" fmla="*/ 636957 w 2482948"/>
              <a:gd name="connsiteY25117" fmla="*/ 520169 h 2128862"/>
              <a:gd name="connsiteX25118" fmla="*/ 674145 w 2482948"/>
              <a:gd name="connsiteY25118" fmla="*/ 512899 h 2128862"/>
              <a:gd name="connsiteX25119" fmla="*/ 669151 w 2482948"/>
              <a:gd name="connsiteY25119" fmla="*/ 518475 h 2128862"/>
              <a:gd name="connsiteX25120" fmla="*/ 670051 w 2482948"/>
              <a:gd name="connsiteY25120" fmla="*/ 518931 h 2128862"/>
              <a:gd name="connsiteX25121" fmla="*/ 680937 w 2482948"/>
              <a:gd name="connsiteY25121" fmla="*/ 524449 h 2128862"/>
              <a:gd name="connsiteX25122" fmla="*/ 686144 w 2482948"/>
              <a:gd name="connsiteY25122" fmla="*/ 518622 h 2128862"/>
              <a:gd name="connsiteX25123" fmla="*/ 897781 w 2482948"/>
              <a:gd name="connsiteY25123" fmla="*/ 512868 h 2128862"/>
              <a:gd name="connsiteX25124" fmla="*/ 897075 w 2482948"/>
              <a:gd name="connsiteY25124" fmla="*/ 513832 h 2128862"/>
              <a:gd name="connsiteX25125" fmla="*/ 897960 w 2482948"/>
              <a:gd name="connsiteY25125" fmla="*/ 514972 h 2128862"/>
              <a:gd name="connsiteX25126" fmla="*/ 898886 w 2482948"/>
              <a:gd name="connsiteY25126" fmla="*/ 516165 h 2128862"/>
              <a:gd name="connsiteX25127" fmla="*/ 899835 w 2482948"/>
              <a:gd name="connsiteY25127" fmla="*/ 517387 h 2128862"/>
              <a:gd name="connsiteX25128" fmla="*/ 900914 w 2482948"/>
              <a:gd name="connsiteY25128" fmla="*/ 517926 h 2128862"/>
              <a:gd name="connsiteX25129" fmla="*/ 903913 w 2482948"/>
              <a:gd name="connsiteY25129" fmla="*/ 519422 h 2128862"/>
              <a:gd name="connsiteX25130" fmla="*/ 904669 w 2482948"/>
              <a:gd name="connsiteY25130" fmla="*/ 518339 h 2128862"/>
              <a:gd name="connsiteX25131" fmla="*/ 902200 w 2482948"/>
              <a:gd name="connsiteY25131" fmla="*/ 514084 h 2128862"/>
              <a:gd name="connsiteX25132" fmla="*/ 901839 w 2482948"/>
              <a:gd name="connsiteY25132" fmla="*/ 513461 h 2128862"/>
              <a:gd name="connsiteX25133" fmla="*/ 650252 w 2482948"/>
              <a:gd name="connsiteY25133" fmla="*/ 512823 h 2128862"/>
              <a:gd name="connsiteX25134" fmla="*/ 648884 w 2482948"/>
              <a:gd name="connsiteY25134" fmla="*/ 514345 h 2128862"/>
              <a:gd name="connsiteX25135" fmla="*/ 644334 w 2482948"/>
              <a:gd name="connsiteY25135" fmla="*/ 519403 h 2128862"/>
              <a:gd name="connsiteX25136" fmla="*/ 652296 w 2482948"/>
              <a:gd name="connsiteY25136" fmla="*/ 524698 h 2128862"/>
              <a:gd name="connsiteX25137" fmla="*/ 655908 w 2482948"/>
              <a:gd name="connsiteY25137" fmla="*/ 526068 h 2128862"/>
              <a:gd name="connsiteX25138" fmla="*/ 662163 w 2482948"/>
              <a:gd name="connsiteY25138" fmla="*/ 519097 h 2128862"/>
              <a:gd name="connsiteX25139" fmla="*/ 651744 w 2482948"/>
              <a:gd name="connsiteY25139" fmla="*/ 514356 h 2128862"/>
              <a:gd name="connsiteX25140" fmla="*/ 1379923 w 2482948"/>
              <a:gd name="connsiteY25140" fmla="*/ 512484 h 2128862"/>
              <a:gd name="connsiteX25141" fmla="*/ 1378502 w 2482948"/>
              <a:gd name="connsiteY25141" fmla="*/ 513833 h 2128862"/>
              <a:gd name="connsiteX25142" fmla="*/ 1390263 w 2482948"/>
              <a:gd name="connsiteY25142" fmla="*/ 519595 h 2128862"/>
              <a:gd name="connsiteX25143" fmla="*/ 1394270 w 2482948"/>
              <a:gd name="connsiteY25143" fmla="*/ 522966 h 2128862"/>
              <a:gd name="connsiteX25144" fmla="*/ 1394393 w 2482948"/>
              <a:gd name="connsiteY25144" fmla="*/ 522848 h 2128862"/>
              <a:gd name="connsiteX25145" fmla="*/ 1389710 w 2482948"/>
              <a:gd name="connsiteY25145" fmla="*/ 517666 h 2128862"/>
              <a:gd name="connsiteX25146" fmla="*/ 769386 w 2482948"/>
              <a:gd name="connsiteY25146" fmla="*/ 512379 h 2128862"/>
              <a:gd name="connsiteX25147" fmla="*/ 769309 w 2482948"/>
              <a:gd name="connsiteY25147" fmla="*/ 512466 h 2128862"/>
              <a:gd name="connsiteX25148" fmla="*/ 769063 w 2482948"/>
              <a:gd name="connsiteY25148" fmla="*/ 512743 h 2128862"/>
              <a:gd name="connsiteX25149" fmla="*/ 769761 w 2482948"/>
              <a:gd name="connsiteY25149" fmla="*/ 512569 h 2128862"/>
              <a:gd name="connsiteX25150" fmla="*/ 1349517 w 2482948"/>
              <a:gd name="connsiteY25150" fmla="*/ 512354 h 2128862"/>
              <a:gd name="connsiteX25151" fmla="*/ 1348861 w 2482948"/>
              <a:gd name="connsiteY25151" fmla="*/ 513950 h 2128862"/>
              <a:gd name="connsiteX25152" fmla="*/ 1351620 w 2482948"/>
              <a:gd name="connsiteY25152" fmla="*/ 515167 h 2128862"/>
              <a:gd name="connsiteX25153" fmla="*/ 1353757 w 2482948"/>
              <a:gd name="connsiteY25153" fmla="*/ 516108 h 2128862"/>
              <a:gd name="connsiteX25154" fmla="*/ 1360648 w 2482948"/>
              <a:gd name="connsiteY25154" fmla="*/ 519146 h 2128862"/>
              <a:gd name="connsiteX25155" fmla="*/ 1362157 w 2482948"/>
              <a:gd name="connsiteY25155" fmla="*/ 519802 h 2128862"/>
              <a:gd name="connsiteX25156" fmla="*/ 1364258 w 2482948"/>
              <a:gd name="connsiteY25156" fmla="*/ 520714 h 2128862"/>
              <a:gd name="connsiteX25157" fmla="*/ 1365626 w 2482948"/>
              <a:gd name="connsiteY25157" fmla="*/ 519426 h 2128862"/>
              <a:gd name="connsiteX25158" fmla="*/ 1363857 w 2482948"/>
              <a:gd name="connsiteY25158" fmla="*/ 518652 h 2128862"/>
              <a:gd name="connsiteX25159" fmla="*/ 723113 w 2482948"/>
              <a:gd name="connsiteY25159" fmla="*/ 512284 h 2128862"/>
              <a:gd name="connsiteX25160" fmla="*/ 718494 w 2482948"/>
              <a:gd name="connsiteY25160" fmla="*/ 517455 h 2128862"/>
              <a:gd name="connsiteX25161" fmla="*/ 724565 w 2482948"/>
              <a:gd name="connsiteY25161" fmla="*/ 519863 h 2128862"/>
              <a:gd name="connsiteX25162" fmla="*/ 726203 w 2482948"/>
              <a:gd name="connsiteY25162" fmla="*/ 520513 h 2128862"/>
              <a:gd name="connsiteX25163" fmla="*/ 727026 w 2482948"/>
              <a:gd name="connsiteY25163" fmla="*/ 520839 h 2128862"/>
              <a:gd name="connsiteX25164" fmla="*/ 727582 w 2482948"/>
              <a:gd name="connsiteY25164" fmla="*/ 520441 h 2128862"/>
              <a:gd name="connsiteX25165" fmla="*/ 733824 w 2482948"/>
              <a:gd name="connsiteY25165" fmla="*/ 518280 h 2128862"/>
              <a:gd name="connsiteX25166" fmla="*/ 734316 w 2482948"/>
              <a:gd name="connsiteY25166" fmla="*/ 517729 h 2128862"/>
              <a:gd name="connsiteX25167" fmla="*/ 735019 w 2482948"/>
              <a:gd name="connsiteY25167" fmla="*/ 516941 h 2128862"/>
              <a:gd name="connsiteX25168" fmla="*/ 727011 w 2482948"/>
              <a:gd name="connsiteY25168" fmla="*/ 514105 h 2128862"/>
              <a:gd name="connsiteX25169" fmla="*/ 725769 w 2482948"/>
              <a:gd name="connsiteY25169" fmla="*/ 513665 h 2128862"/>
              <a:gd name="connsiteX25170" fmla="*/ 724412 w 2482948"/>
              <a:gd name="connsiteY25170" fmla="*/ 513185 h 2128862"/>
              <a:gd name="connsiteX25171" fmla="*/ 1666709 w 2482948"/>
              <a:gd name="connsiteY25171" fmla="*/ 512268 h 2128862"/>
              <a:gd name="connsiteX25172" fmla="*/ 1666120 w 2482948"/>
              <a:gd name="connsiteY25172" fmla="*/ 512270 h 2128862"/>
              <a:gd name="connsiteX25173" fmla="*/ 1662241 w 2482948"/>
              <a:gd name="connsiteY25173" fmla="*/ 512289 h 2128862"/>
              <a:gd name="connsiteX25174" fmla="*/ 1612259 w 2482948"/>
              <a:gd name="connsiteY25174" fmla="*/ 519211 h 2128862"/>
              <a:gd name="connsiteX25175" fmla="*/ 1565600 w 2482948"/>
              <a:gd name="connsiteY25175" fmla="*/ 525673 h 2128862"/>
              <a:gd name="connsiteX25176" fmla="*/ 1537725 w 2482948"/>
              <a:gd name="connsiteY25176" fmla="*/ 535112 h 2128862"/>
              <a:gd name="connsiteX25177" fmla="*/ 1545759 w 2482948"/>
              <a:gd name="connsiteY25177" fmla="*/ 538600 h 2128862"/>
              <a:gd name="connsiteX25178" fmla="*/ 1546389 w 2482948"/>
              <a:gd name="connsiteY25178" fmla="*/ 538874 h 2128862"/>
              <a:gd name="connsiteX25179" fmla="*/ 1548107 w 2482948"/>
              <a:gd name="connsiteY25179" fmla="*/ 539620 h 2128862"/>
              <a:gd name="connsiteX25180" fmla="*/ 1598056 w 2482948"/>
              <a:gd name="connsiteY25180" fmla="*/ 522355 h 2128862"/>
              <a:gd name="connsiteX25181" fmla="*/ 698744 w 2482948"/>
              <a:gd name="connsiteY25181" fmla="*/ 512123 h 2128862"/>
              <a:gd name="connsiteX25182" fmla="*/ 694990 w 2482948"/>
              <a:gd name="connsiteY25182" fmla="*/ 516325 h 2128862"/>
              <a:gd name="connsiteX25183" fmla="*/ 707479 w 2482948"/>
              <a:gd name="connsiteY25183" fmla="*/ 521667 h 2128862"/>
              <a:gd name="connsiteX25184" fmla="*/ 710426 w 2482948"/>
              <a:gd name="connsiteY25184" fmla="*/ 518366 h 2128862"/>
              <a:gd name="connsiteX25185" fmla="*/ 1618712 w 2482948"/>
              <a:gd name="connsiteY25185" fmla="*/ 511957 h 2128862"/>
              <a:gd name="connsiteX25186" fmla="*/ 1615625 w 2482948"/>
              <a:gd name="connsiteY25186" fmla="*/ 512267 h 2128862"/>
              <a:gd name="connsiteX25187" fmla="*/ 1574767 w 2482948"/>
              <a:gd name="connsiteY25187" fmla="*/ 516360 h 2128862"/>
              <a:gd name="connsiteX25188" fmla="*/ 1550479 w 2482948"/>
              <a:gd name="connsiteY25188" fmla="*/ 518794 h 2128862"/>
              <a:gd name="connsiteX25189" fmla="*/ 1525533 w 2482948"/>
              <a:gd name="connsiteY25189" fmla="*/ 526280 h 2128862"/>
              <a:gd name="connsiteX25190" fmla="*/ 1520716 w 2482948"/>
              <a:gd name="connsiteY25190" fmla="*/ 527726 h 2128862"/>
              <a:gd name="connsiteX25191" fmla="*/ 1532602 w 2482948"/>
              <a:gd name="connsiteY25191" fmla="*/ 532887 h 2128862"/>
              <a:gd name="connsiteX25192" fmla="*/ 1532964 w 2482948"/>
              <a:gd name="connsiteY25192" fmla="*/ 533044 h 2128862"/>
              <a:gd name="connsiteX25193" fmla="*/ 1546682 w 2482948"/>
              <a:gd name="connsiteY25193" fmla="*/ 526392 h 2128862"/>
              <a:gd name="connsiteX25194" fmla="*/ 809595 w 2482948"/>
              <a:gd name="connsiteY25194" fmla="*/ 511704 h 2128862"/>
              <a:gd name="connsiteX25195" fmla="*/ 804701 w 2482948"/>
              <a:gd name="connsiteY25195" fmla="*/ 512245 h 2128862"/>
              <a:gd name="connsiteX25196" fmla="*/ 805098 w 2482948"/>
              <a:gd name="connsiteY25196" fmla="*/ 512483 h 2128862"/>
              <a:gd name="connsiteX25197" fmla="*/ 805503 w 2482948"/>
              <a:gd name="connsiteY25197" fmla="*/ 512725 h 2128862"/>
              <a:gd name="connsiteX25198" fmla="*/ 580023 w 2482948"/>
              <a:gd name="connsiteY25198" fmla="*/ 511513 h 2128862"/>
              <a:gd name="connsiteX25199" fmla="*/ 567966 w 2482948"/>
              <a:gd name="connsiteY25199" fmla="*/ 525475 h 2128862"/>
              <a:gd name="connsiteX25200" fmla="*/ 568054 w 2482948"/>
              <a:gd name="connsiteY25200" fmla="*/ 525566 h 2128862"/>
              <a:gd name="connsiteX25201" fmla="*/ 568552 w 2482948"/>
              <a:gd name="connsiteY25201" fmla="*/ 526081 h 2128862"/>
              <a:gd name="connsiteX25202" fmla="*/ 572774 w 2482948"/>
              <a:gd name="connsiteY25202" fmla="*/ 530450 h 2128862"/>
              <a:gd name="connsiteX25203" fmla="*/ 577460 w 2482948"/>
              <a:gd name="connsiteY25203" fmla="*/ 533238 h 2128862"/>
              <a:gd name="connsiteX25204" fmla="*/ 578648 w 2482948"/>
              <a:gd name="connsiteY25204" fmla="*/ 533945 h 2128862"/>
              <a:gd name="connsiteX25205" fmla="*/ 585956 w 2482948"/>
              <a:gd name="connsiteY25205" fmla="*/ 525526 h 2128862"/>
              <a:gd name="connsiteX25206" fmla="*/ 588457 w 2482948"/>
              <a:gd name="connsiteY25206" fmla="*/ 522644 h 2128862"/>
              <a:gd name="connsiteX25207" fmla="*/ 589930 w 2482948"/>
              <a:gd name="connsiteY25207" fmla="*/ 520947 h 2128862"/>
              <a:gd name="connsiteX25208" fmla="*/ 586530 w 2482948"/>
              <a:gd name="connsiteY25208" fmla="*/ 517710 h 2128862"/>
              <a:gd name="connsiteX25209" fmla="*/ 581777 w 2482948"/>
              <a:gd name="connsiteY25209" fmla="*/ 513184 h 2128862"/>
              <a:gd name="connsiteX25210" fmla="*/ 887883 w 2482948"/>
              <a:gd name="connsiteY25210" fmla="*/ 511422 h 2128862"/>
              <a:gd name="connsiteX25211" fmla="*/ 890407 w 2482948"/>
              <a:gd name="connsiteY25211" fmla="*/ 512682 h 2128862"/>
              <a:gd name="connsiteX25212" fmla="*/ 889638 w 2482948"/>
              <a:gd name="connsiteY25212" fmla="*/ 511678 h 2128862"/>
              <a:gd name="connsiteX25213" fmla="*/ 1316125 w 2482948"/>
              <a:gd name="connsiteY25213" fmla="*/ 511269 h 2128862"/>
              <a:gd name="connsiteX25214" fmla="*/ 1314425 w 2482948"/>
              <a:gd name="connsiteY25214" fmla="*/ 512029 h 2128862"/>
              <a:gd name="connsiteX25215" fmla="*/ 1315169 w 2482948"/>
              <a:gd name="connsiteY25215" fmla="*/ 512354 h 2128862"/>
              <a:gd name="connsiteX25216" fmla="*/ 1339933 w 2482948"/>
              <a:gd name="connsiteY25216" fmla="*/ 523172 h 2128862"/>
              <a:gd name="connsiteX25217" fmla="*/ 1340389 w 2482948"/>
              <a:gd name="connsiteY25217" fmla="*/ 522081 h 2128862"/>
              <a:gd name="connsiteX25218" fmla="*/ 1339639 w 2482948"/>
              <a:gd name="connsiteY25218" fmla="*/ 521751 h 2128862"/>
              <a:gd name="connsiteX25219" fmla="*/ 1322647 w 2482948"/>
              <a:gd name="connsiteY25219" fmla="*/ 514234 h 2128862"/>
              <a:gd name="connsiteX25220" fmla="*/ 877659 w 2482948"/>
              <a:gd name="connsiteY25220" fmla="*/ 511008 h 2128862"/>
              <a:gd name="connsiteX25221" fmla="*/ 875758 w 2482948"/>
              <a:gd name="connsiteY25221" fmla="*/ 513368 h 2128862"/>
              <a:gd name="connsiteX25222" fmla="*/ 875949 w 2482948"/>
              <a:gd name="connsiteY25222" fmla="*/ 513392 h 2128862"/>
              <a:gd name="connsiteX25223" fmla="*/ 882235 w 2482948"/>
              <a:gd name="connsiteY25223" fmla="*/ 516486 h 2128862"/>
              <a:gd name="connsiteX25224" fmla="*/ 786003 w 2482948"/>
              <a:gd name="connsiteY25224" fmla="*/ 510459 h 2128862"/>
              <a:gd name="connsiteX25225" fmla="*/ 783223 w 2482948"/>
              <a:gd name="connsiteY25225" fmla="*/ 511737 h 2128862"/>
              <a:gd name="connsiteX25226" fmla="*/ 783632 w 2482948"/>
              <a:gd name="connsiteY25226" fmla="*/ 511990 h 2128862"/>
              <a:gd name="connsiteX25227" fmla="*/ 785460 w 2482948"/>
              <a:gd name="connsiteY25227" fmla="*/ 513120 h 2128862"/>
              <a:gd name="connsiteX25228" fmla="*/ 787002 w 2482948"/>
              <a:gd name="connsiteY25228" fmla="*/ 511380 h 2128862"/>
              <a:gd name="connsiteX25229" fmla="*/ 786144 w 2482948"/>
              <a:gd name="connsiteY25229" fmla="*/ 510589 h 2128862"/>
              <a:gd name="connsiteX25230" fmla="*/ 786067 w 2482948"/>
              <a:gd name="connsiteY25230" fmla="*/ 510518 h 2128862"/>
              <a:gd name="connsiteX25231" fmla="*/ 823001 w 2482948"/>
              <a:gd name="connsiteY25231" fmla="*/ 510220 h 2128862"/>
              <a:gd name="connsiteX25232" fmla="*/ 820427 w 2482948"/>
              <a:gd name="connsiteY25232" fmla="*/ 510505 h 2128862"/>
              <a:gd name="connsiteX25233" fmla="*/ 827432 w 2482948"/>
              <a:gd name="connsiteY25233" fmla="*/ 514060 h 2128862"/>
              <a:gd name="connsiteX25234" fmla="*/ 827579 w 2482948"/>
              <a:gd name="connsiteY25234" fmla="*/ 514081 h 2128862"/>
              <a:gd name="connsiteX25235" fmla="*/ 827796 w 2482948"/>
              <a:gd name="connsiteY25235" fmla="*/ 514112 h 2128862"/>
              <a:gd name="connsiteX25236" fmla="*/ 829320 w 2482948"/>
              <a:gd name="connsiteY25236" fmla="*/ 514331 h 2128862"/>
              <a:gd name="connsiteX25237" fmla="*/ 831691 w 2482948"/>
              <a:gd name="connsiteY25237" fmla="*/ 511541 h 2128862"/>
              <a:gd name="connsiteX25238" fmla="*/ 861737 w 2482948"/>
              <a:gd name="connsiteY25238" fmla="*/ 510213 h 2128862"/>
              <a:gd name="connsiteX25239" fmla="*/ 860709 w 2482948"/>
              <a:gd name="connsiteY25239" fmla="*/ 511480 h 2128862"/>
              <a:gd name="connsiteX25240" fmla="*/ 863849 w 2482948"/>
              <a:gd name="connsiteY25240" fmla="*/ 511874 h 2128862"/>
              <a:gd name="connsiteX25241" fmla="*/ 747405 w 2482948"/>
              <a:gd name="connsiteY25241" fmla="*/ 510202 h 2128862"/>
              <a:gd name="connsiteX25242" fmla="*/ 747064 w 2482948"/>
              <a:gd name="connsiteY25242" fmla="*/ 510570 h 2128862"/>
              <a:gd name="connsiteX25243" fmla="*/ 745258 w 2482948"/>
              <a:gd name="connsiteY25243" fmla="*/ 512517 h 2128862"/>
              <a:gd name="connsiteX25244" fmla="*/ 742795 w 2482948"/>
              <a:gd name="connsiteY25244" fmla="*/ 515174 h 2128862"/>
              <a:gd name="connsiteX25245" fmla="*/ 751497 w 2482948"/>
              <a:gd name="connsiteY25245" fmla="*/ 512161 h 2128862"/>
              <a:gd name="connsiteX25246" fmla="*/ 869543 w 2482948"/>
              <a:gd name="connsiteY25246" fmla="*/ 509731 h 2128862"/>
              <a:gd name="connsiteX25247" fmla="*/ 871639 w 2482948"/>
              <a:gd name="connsiteY25247" fmla="*/ 511379 h 2128862"/>
              <a:gd name="connsiteX25248" fmla="*/ 872600 w 2482948"/>
              <a:gd name="connsiteY25248" fmla="*/ 510186 h 2128862"/>
              <a:gd name="connsiteX25249" fmla="*/ 1652381 w 2482948"/>
              <a:gd name="connsiteY25249" fmla="*/ 508584 h 2128862"/>
              <a:gd name="connsiteX25250" fmla="*/ 1651956 w 2482948"/>
              <a:gd name="connsiteY25250" fmla="*/ 508626 h 2128862"/>
              <a:gd name="connsiteX25251" fmla="*/ 1651299 w 2482948"/>
              <a:gd name="connsiteY25251" fmla="*/ 508692 h 2128862"/>
              <a:gd name="connsiteX25252" fmla="*/ 1645707 w 2482948"/>
              <a:gd name="connsiteY25252" fmla="*/ 509253 h 2128862"/>
              <a:gd name="connsiteX25253" fmla="*/ 1658317 w 2482948"/>
              <a:gd name="connsiteY25253" fmla="*/ 508758 h 2128862"/>
              <a:gd name="connsiteX25254" fmla="*/ 513970 w 2482948"/>
              <a:gd name="connsiteY25254" fmla="*/ 508319 h 2128862"/>
              <a:gd name="connsiteX25255" fmla="*/ 452638 w 2482948"/>
              <a:gd name="connsiteY25255" fmla="*/ 582472 h 2128862"/>
              <a:gd name="connsiteX25256" fmla="*/ 414719 w 2482948"/>
              <a:gd name="connsiteY25256" fmla="*/ 630593 h 2128862"/>
              <a:gd name="connsiteX25257" fmla="*/ 403276 w 2482948"/>
              <a:gd name="connsiteY25257" fmla="*/ 645073 h 2128862"/>
              <a:gd name="connsiteX25258" fmla="*/ 151633 w 2482948"/>
              <a:gd name="connsiteY25258" fmla="*/ 1008677 h 2128862"/>
              <a:gd name="connsiteX25259" fmla="*/ 90826 w 2482948"/>
              <a:gd name="connsiteY25259" fmla="*/ 1094581 h 2128862"/>
              <a:gd name="connsiteX25260" fmla="*/ 69189 w 2482948"/>
              <a:gd name="connsiteY25260" fmla="*/ 1122936 h 2128862"/>
              <a:gd name="connsiteX25261" fmla="*/ 69840 w 2482948"/>
              <a:gd name="connsiteY25261" fmla="*/ 1125329 h 2128862"/>
              <a:gd name="connsiteX25262" fmla="*/ 76358 w 2482948"/>
              <a:gd name="connsiteY25262" fmla="*/ 1117442 h 2128862"/>
              <a:gd name="connsiteX25263" fmla="*/ 76488 w 2482948"/>
              <a:gd name="connsiteY25263" fmla="*/ 1116918 h 2128862"/>
              <a:gd name="connsiteX25264" fmla="*/ 76544 w 2482948"/>
              <a:gd name="connsiteY25264" fmla="*/ 1117217 h 2128862"/>
              <a:gd name="connsiteX25265" fmla="*/ 88757 w 2482948"/>
              <a:gd name="connsiteY25265" fmla="*/ 1102439 h 2128862"/>
              <a:gd name="connsiteX25266" fmla="*/ 154530 w 2482948"/>
              <a:gd name="connsiteY25266" fmla="*/ 1015709 h 2128862"/>
              <a:gd name="connsiteX25267" fmla="*/ 409618 w 2482948"/>
              <a:gd name="connsiteY25267" fmla="*/ 657206 h 2128862"/>
              <a:gd name="connsiteX25268" fmla="*/ 424647 w 2482948"/>
              <a:gd name="connsiteY25268" fmla="*/ 638178 h 2128862"/>
              <a:gd name="connsiteX25269" fmla="*/ 458981 w 2482948"/>
              <a:gd name="connsiteY25269" fmla="*/ 595296 h 2128862"/>
              <a:gd name="connsiteX25270" fmla="*/ 522975 w 2482948"/>
              <a:gd name="connsiteY25270" fmla="*/ 518370 h 2128862"/>
              <a:gd name="connsiteX25271" fmla="*/ 1384636 w 2482948"/>
              <a:gd name="connsiteY25271" fmla="*/ 508012 h 2128862"/>
              <a:gd name="connsiteX25272" fmla="*/ 1383405 w 2482948"/>
              <a:gd name="connsiteY25272" fmla="*/ 509180 h 2128862"/>
              <a:gd name="connsiteX25273" fmla="*/ 1392607 w 2482948"/>
              <a:gd name="connsiteY25273" fmla="*/ 514081 h 2128862"/>
              <a:gd name="connsiteX25274" fmla="*/ 1396896 w 2482948"/>
              <a:gd name="connsiteY25274" fmla="*/ 518799 h 2128862"/>
              <a:gd name="connsiteX25275" fmla="*/ 1392605 w 2482948"/>
              <a:gd name="connsiteY25275" fmla="*/ 512288 h 2128862"/>
              <a:gd name="connsiteX25276" fmla="*/ 1324003 w 2482948"/>
              <a:gd name="connsiteY25276" fmla="*/ 507750 h 2128862"/>
              <a:gd name="connsiteX25277" fmla="*/ 1323801 w 2482948"/>
              <a:gd name="connsiteY25277" fmla="*/ 507840 h 2128862"/>
              <a:gd name="connsiteX25278" fmla="*/ 1322034 w 2482948"/>
              <a:gd name="connsiteY25278" fmla="*/ 508629 h 2128862"/>
              <a:gd name="connsiteX25279" fmla="*/ 1323410 w 2482948"/>
              <a:gd name="connsiteY25279" fmla="*/ 509255 h 2128862"/>
              <a:gd name="connsiteX25280" fmla="*/ 1324915 w 2482948"/>
              <a:gd name="connsiteY25280" fmla="*/ 509939 h 2128862"/>
              <a:gd name="connsiteX25281" fmla="*/ 1341518 w 2482948"/>
              <a:gd name="connsiteY25281" fmla="*/ 517286 h 2128862"/>
              <a:gd name="connsiteX25282" fmla="*/ 1342258 w 2482948"/>
              <a:gd name="connsiteY25282" fmla="*/ 517611 h 2128862"/>
              <a:gd name="connsiteX25283" fmla="*/ 1342876 w 2482948"/>
              <a:gd name="connsiteY25283" fmla="*/ 516131 h 2128862"/>
              <a:gd name="connsiteX25284" fmla="*/ 1336814 w 2482948"/>
              <a:gd name="connsiteY25284" fmla="*/ 513451 h 2128862"/>
              <a:gd name="connsiteX25285" fmla="*/ 1328001 w 2482948"/>
              <a:gd name="connsiteY25285" fmla="*/ 509554 h 2128862"/>
              <a:gd name="connsiteX25286" fmla="*/ 1325293 w 2482948"/>
              <a:gd name="connsiteY25286" fmla="*/ 508332 h 2128862"/>
              <a:gd name="connsiteX25287" fmla="*/ 841137 w 2482948"/>
              <a:gd name="connsiteY25287" fmla="*/ 507501 h 2128862"/>
              <a:gd name="connsiteX25288" fmla="*/ 840495 w 2482948"/>
              <a:gd name="connsiteY25288" fmla="*/ 508261 h 2128862"/>
              <a:gd name="connsiteX25289" fmla="*/ 840407 w 2482948"/>
              <a:gd name="connsiteY25289" fmla="*/ 508363 h 2128862"/>
              <a:gd name="connsiteX25290" fmla="*/ 839963 w 2482948"/>
              <a:gd name="connsiteY25290" fmla="*/ 508877 h 2128862"/>
              <a:gd name="connsiteX25291" fmla="*/ 844315 w 2482948"/>
              <a:gd name="connsiteY25291" fmla="*/ 509423 h 2128862"/>
              <a:gd name="connsiteX25292" fmla="*/ 804879 w 2482948"/>
              <a:gd name="connsiteY25292" fmla="*/ 507441 h 2128862"/>
              <a:gd name="connsiteX25293" fmla="*/ 798236 w 2482948"/>
              <a:gd name="connsiteY25293" fmla="*/ 508376 h 2128862"/>
              <a:gd name="connsiteX25294" fmla="*/ 799200 w 2482948"/>
              <a:gd name="connsiteY25294" fmla="*/ 508953 h 2128862"/>
              <a:gd name="connsiteX25295" fmla="*/ 799780 w 2482948"/>
              <a:gd name="connsiteY25295" fmla="*/ 509300 h 2128862"/>
              <a:gd name="connsiteX25296" fmla="*/ 805484 w 2482948"/>
              <a:gd name="connsiteY25296" fmla="*/ 507748 h 2128862"/>
              <a:gd name="connsiteX25297" fmla="*/ 848868 w 2482948"/>
              <a:gd name="connsiteY25297" fmla="*/ 506658 h 2128862"/>
              <a:gd name="connsiteX25298" fmla="*/ 851317 w 2482948"/>
              <a:gd name="connsiteY25298" fmla="*/ 508139 h 2128862"/>
              <a:gd name="connsiteX25299" fmla="*/ 854721 w 2482948"/>
              <a:gd name="connsiteY25299" fmla="*/ 510197 h 2128862"/>
              <a:gd name="connsiteX25300" fmla="*/ 856523 w 2482948"/>
              <a:gd name="connsiteY25300" fmla="*/ 507977 h 2128862"/>
              <a:gd name="connsiteX25301" fmla="*/ 856655 w 2482948"/>
              <a:gd name="connsiteY25301" fmla="*/ 507815 h 2128862"/>
              <a:gd name="connsiteX25302" fmla="*/ 1352084 w 2482948"/>
              <a:gd name="connsiteY25302" fmla="*/ 506480 h 2128862"/>
              <a:gd name="connsiteX25303" fmla="*/ 1352018 w 2482948"/>
              <a:gd name="connsiteY25303" fmla="*/ 506540 h 2128862"/>
              <a:gd name="connsiteX25304" fmla="*/ 1351843 w 2482948"/>
              <a:gd name="connsiteY25304" fmla="*/ 506699 h 2128862"/>
              <a:gd name="connsiteX25305" fmla="*/ 1351298 w 2482948"/>
              <a:gd name="connsiteY25305" fmla="*/ 508025 h 2128862"/>
              <a:gd name="connsiteX25306" fmla="*/ 1356250 w 2482948"/>
              <a:gd name="connsiteY25306" fmla="*/ 510216 h 2128862"/>
              <a:gd name="connsiteX25307" fmla="*/ 1358305 w 2482948"/>
              <a:gd name="connsiteY25307" fmla="*/ 511125 h 2128862"/>
              <a:gd name="connsiteX25308" fmla="*/ 1364432 w 2482948"/>
              <a:gd name="connsiteY25308" fmla="*/ 513835 h 2128862"/>
              <a:gd name="connsiteX25309" fmla="*/ 1365931 w 2482948"/>
              <a:gd name="connsiteY25309" fmla="*/ 514493 h 2128862"/>
              <a:gd name="connsiteX25310" fmla="*/ 1367962 w 2482948"/>
              <a:gd name="connsiteY25310" fmla="*/ 515384 h 2128862"/>
              <a:gd name="connsiteX25311" fmla="*/ 1369297 w 2482948"/>
              <a:gd name="connsiteY25311" fmla="*/ 515970 h 2128862"/>
              <a:gd name="connsiteX25312" fmla="*/ 1370651 w 2482948"/>
              <a:gd name="connsiteY25312" fmla="*/ 514695 h 2128862"/>
              <a:gd name="connsiteX25313" fmla="*/ 1367020 w 2482948"/>
              <a:gd name="connsiteY25313" fmla="*/ 513106 h 2128862"/>
              <a:gd name="connsiteX25314" fmla="*/ 1352963 w 2482948"/>
              <a:gd name="connsiteY25314" fmla="*/ 506875 h 2128862"/>
              <a:gd name="connsiteX25315" fmla="*/ 920018 w 2482948"/>
              <a:gd name="connsiteY25315" fmla="*/ 506363 h 2128862"/>
              <a:gd name="connsiteX25316" fmla="*/ 916467 w 2482948"/>
              <a:gd name="connsiteY25316" fmla="*/ 511569 h 2128862"/>
              <a:gd name="connsiteX25317" fmla="*/ 916739 w 2482948"/>
              <a:gd name="connsiteY25317" fmla="*/ 512154 h 2128862"/>
              <a:gd name="connsiteX25318" fmla="*/ 916904 w 2482948"/>
              <a:gd name="connsiteY25318" fmla="*/ 512509 h 2128862"/>
              <a:gd name="connsiteX25319" fmla="*/ 917110 w 2482948"/>
              <a:gd name="connsiteY25319" fmla="*/ 512953 h 2128862"/>
              <a:gd name="connsiteX25320" fmla="*/ 920133 w 2482948"/>
              <a:gd name="connsiteY25320" fmla="*/ 514116 h 2128862"/>
              <a:gd name="connsiteX25321" fmla="*/ 920194 w 2482948"/>
              <a:gd name="connsiteY25321" fmla="*/ 512179 h 2128862"/>
              <a:gd name="connsiteX25322" fmla="*/ 920234 w 2482948"/>
              <a:gd name="connsiteY25322" fmla="*/ 510907 h 2128862"/>
              <a:gd name="connsiteX25323" fmla="*/ 920347 w 2482948"/>
              <a:gd name="connsiteY25323" fmla="*/ 507272 h 2128862"/>
              <a:gd name="connsiteX25324" fmla="*/ 920129 w 2482948"/>
              <a:gd name="connsiteY25324" fmla="*/ 506669 h 2128862"/>
              <a:gd name="connsiteX25325" fmla="*/ 920112 w 2482948"/>
              <a:gd name="connsiteY25325" fmla="*/ 506621 h 2128862"/>
              <a:gd name="connsiteX25326" fmla="*/ 822617 w 2482948"/>
              <a:gd name="connsiteY25326" fmla="*/ 504942 h 2128862"/>
              <a:gd name="connsiteX25327" fmla="*/ 822473 w 2482948"/>
              <a:gd name="connsiteY25327" fmla="*/ 504962 h 2128862"/>
              <a:gd name="connsiteX25328" fmla="*/ 821113 w 2482948"/>
              <a:gd name="connsiteY25328" fmla="*/ 506512 h 2128862"/>
              <a:gd name="connsiteX25329" fmla="*/ 826008 w 2482948"/>
              <a:gd name="connsiteY25329" fmla="*/ 507126 h 2128862"/>
              <a:gd name="connsiteX25330" fmla="*/ 823723 w 2482948"/>
              <a:gd name="connsiteY25330" fmla="*/ 505655 h 2128862"/>
              <a:gd name="connsiteX25331" fmla="*/ 1390563 w 2482948"/>
              <a:gd name="connsiteY25331" fmla="*/ 504436 h 2128862"/>
              <a:gd name="connsiteX25332" fmla="*/ 1388844 w 2482948"/>
              <a:gd name="connsiteY25332" fmla="*/ 505127 h 2128862"/>
              <a:gd name="connsiteX25333" fmla="*/ 1395088 w 2482948"/>
              <a:gd name="connsiteY25333" fmla="*/ 508565 h 2128862"/>
              <a:gd name="connsiteX25334" fmla="*/ 1400862 w 2482948"/>
              <a:gd name="connsiteY25334" fmla="*/ 516863 h 2128862"/>
              <a:gd name="connsiteX25335" fmla="*/ 1401465 w 2482948"/>
              <a:gd name="connsiteY25335" fmla="*/ 516579 h 2128862"/>
              <a:gd name="connsiteX25336" fmla="*/ 1402452 w 2482948"/>
              <a:gd name="connsiteY25336" fmla="*/ 516114 h 2128862"/>
              <a:gd name="connsiteX25337" fmla="*/ 1402494 w 2482948"/>
              <a:gd name="connsiteY25337" fmla="*/ 516095 h 2128862"/>
              <a:gd name="connsiteX25338" fmla="*/ 1395501 w 2482948"/>
              <a:gd name="connsiteY25338" fmla="*/ 507186 h 2128862"/>
              <a:gd name="connsiteX25339" fmla="*/ 1331551 w 2482948"/>
              <a:gd name="connsiteY25339" fmla="*/ 504378 h 2128862"/>
              <a:gd name="connsiteX25340" fmla="*/ 1329431 w 2482948"/>
              <a:gd name="connsiteY25340" fmla="*/ 505325 h 2128862"/>
              <a:gd name="connsiteX25341" fmla="*/ 1343122 w 2482948"/>
              <a:gd name="connsiteY25341" fmla="*/ 511413 h 2128862"/>
              <a:gd name="connsiteX25342" fmla="*/ 1344578 w 2482948"/>
              <a:gd name="connsiteY25342" fmla="*/ 512060 h 2128862"/>
              <a:gd name="connsiteX25343" fmla="*/ 1345245 w 2482948"/>
              <a:gd name="connsiteY25343" fmla="*/ 510463 h 2128862"/>
              <a:gd name="connsiteX25344" fmla="*/ 1340478 w 2482948"/>
              <a:gd name="connsiteY25344" fmla="*/ 508351 h 2128862"/>
              <a:gd name="connsiteX25345" fmla="*/ 1336947 w 2482948"/>
              <a:gd name="connsiteY25345" fmla="*/ 506786 h 2128862"/>
              <a:gd name="connsiteX25346" fmla="*/ 1332901 w 2482948"/>
              <a:gd name="connsiteY25346" fmla="*/ 504993 h 2128862"/>
              <a:gd name="connsiteX25347" fmla="*/ 1269610 w 2482948"/>
              <a:gd name="connsiteY25347" fmla="*/ 504178 h 2128862"/>
              <a:gd name="connsiteX25348" fmla="*/ 1268594 w 2482948"/>
              <a:gd name="connsiteY25348" fmla="*/ 504719 h 2128862"/>
              <a:gd name="connsiteX25349" fmla="*/ 1267465 w 2482948"/>
              <a:gd name="connsiteY25349" fmla="*/ 505320 h 2128862"/>
              <a:gd name="connsiteX25350" fmla="*/ 1284245 w 2482948"/>
              <a:gd name="connsiteY25350" fmla="*/ 512614 h 2128862"/>
              <a:gd name="connsiteX25351" fmla="*/ 1290812 w 2482948"/>
              <a:gd name="connsiteY25351" fmla="*/ 515468 h 2128862"/>
              <a:gd name="connsiteX25352" fmla="*/ 1291196 w 2482948"/>
              <a:gd name="connsiteY25352" fmla="*/ 515635 h 2128862"/>
              <a:gd name="connsiteX25353" fmla="*/ 1292888 w 2482948"/>
              <a:gd name="connsiteY25353" fmla="*/ 516371 h 2128862"/>
              <a:gd name="connsiteX25354" fmla="*/ 1295054 w 2482948"/>
              <a:gd name="connsiteY25354" fmla="*/ 515403 h 2128862"/>
              <a:gd name="connsiteX25355" fmla="*/ 1295070 w 2482948"/>
              <a:gd name="connsiteY25355" fmla="*/ 515396 h 2128862"/>
              <a:gd name="connsiteX25356" fmla="*/ 1280780 w 2482948"/>
              <a:gd name="connsiteY25356" fmla="*/ 509118 h 2128862"/>
              <a:gd name="connsiteX25357" fmla="*/ 830170 w 2482948"/>
              <a:gd name="connsiteY25357" fmla="*/ 503878 h 2128862"/>
              <a:gd name="connsiteX25358" fmla="*/ 828718 w 2482948"/>
              <a:gd name="connsiteY25358" fmla="*/ 504082 h 2128862"/>
              <a:gd name="connsiteX25359" fmla="*/ 831225 w 2482948"/>
              <a:gd name="connsiteY25359" fmla="*/ 505697 h 2128862"/>
              <a:gd name="connsiteX25360" fmla="*/ 832333 w 2482948"/>
              <a:gd name="connsiteY25360" fmla="*/ 506410 h 2128862"/>
              <a:gd name="connsiteX25361" fmla="*/ 834735 w 2482948"/>
              <a:gd name="connsiteY25361" fmla="*/ 507958 h 2128862"/>
              <a:gd name="connsiteX25362" fmla="*/ 837164 w 2482948"/>
              <a:gd name="connsiteY25362" fmla="*/ 505099 h 2128862"/>
              <a:gd name="connsiteX25363" fmla="*/ 836767 w 2482948"/>
              <a:gd name="connsiteY25363" fmla="*/ 504859 h 2128862"/>
              <a:gd name="connsiteX25364" fmla="*/ 1641766 w 2482948"/>
              <a:gd name="connsiteY25364" fmla="*/ 503652 h 2128862"/>
              <a:gd name="connsiteX25365" fmla="*/ 1534543 w 2482948"/>
              <a:gd name="connsiteY25365" fmla="*/ 510234 h 2128862"/>
              <a:gd name="connsiteX25366" fmla="*/ 1487003 w 2482948"/>
              <a:gd name="connsiteY25366" fmla="*/ 522630 h 2128862"/>
              <a:gd name="connsiteX25367" fmla="*/ 1508981 w 2482948"/>
              <a:gd name="connsiteY25367" fmla="*/ 522630 h 2128862"/>
              <a:gd name="connsiteX25368" fmla="*/ 1513243 w 2482948"/>
              <a:gd name="connsiteY25368" fmla="*/ 524481 h 2128862"/>
              <a:gd name="connsiteX25369" fmla="*/ 1519395 w 2482948"/>
              <a:gd name="connsiteY25369" fmla="*/ 521566 h 2128862"/>
              <a:gd name="connsiteX25370" fmla="*/ 1526065 w 2482948"/>
              <a:gd name="connsiteY25370" fmla="*/ 520239 h 2128862"/>
              <a:gd name="connsiteX25371" fmla="*/ 1529180 w 2482948"/>
              <a:gd name="connsiteY25371" fmla="*/ 518838 h 2128862"/>
              <a:gd name="connsiteX25372" fmla="*/ 1529980 w 2482948"/>
              <a:gd name="connsiteY25372" fmla="*/ 518479 h 2128862"/>
              <a:gd name="connsiteX25373" fmla="*/ 1539256 w 2482948"/>
              <a:gd name="connsiteY25373" fmla="*/ 516998 h 2128862"/>
              <a:gd name="connsiteX25374" fmla="*/ 1554830 w 2482948"/>
              <a:gd name="connsiteY25374" fmla="*/ 514511 h 2128862"/>
              <a:gd name="connsiteX25375" fmla="*/ 1594758 w 2482948"/>
              <a:gd name="connsiteY25375" fmla="*/ 506561 h 2128862"/>
              <a:gd name="connsiteX25376" fmla="*/ 1608052 w 2482948"/>
              <a:gd name="connsiteY25376" fmla="*/ 506013 h 2128862"/>
              <a:gd name="connsiteX25377" fmla="*/ 1613682 w 2482948"/>
              <a:gd name="connsiteY25377" fmla="*/ 505114 h 2128862"/>
              <a:gd name="connsiteX25378" fmla="*/ 1616135 w 2482948"/>
              <a:gd name="connsiteY25378" fmla="*/ 504722 h 2128862"/>
              <a:gd name="connsiteX25379" fmla="*/ 1639959 w 2482948"/>
              <a:gd name="connsiteY25379" fmla="*/ 504698 h 2128862"/>
              <a:gd name="connsiteX25380" fmla="*/ 1651023 w 2482948"/>
              <a:gd name="connsiteY25380" fmla="*/ 504242 h 2128862"/>
              <a:gd name="connsiteX25381" fmla="*/ 1223483 w 2482948"/>
              <a:gd name="connsiteY25381" fmla="*/ 503586 h 2128862"/>
              <a:gd name="connsiteX25382" fmla="*/ 1051343 w 2482948"/>
              <a:gd name="connsiteY25382" fmla="*/ 612728 h 2128862"/>
              <a:gd name="connsiteX25383" fmla="*/ 1052701 w 2482948"/>
              <a:gd name="connsiteY25383" fmla="*/ 614171 h 2128862"/>
              <a:gd name="connsiteX25384" fmla="*/ 1240759 w 2482948"/>
              <a:gd name="connsiteY25384" fmla="*/ 513967 h 2128862"/>
              <a:gd name="connsiteX25385" fmla="*/ 1229347 w 2482948"/>
              <a:gd name="connsiteY25385" fmla="*/ 509116 h 2128862"/>
              <a:gd name="connsiteX25386" fmla="*/ 753547 w 2482948"/>
              <a:gd name="connsiteY25386" fmla="*/ 503579 h 2128862"/>
              <a:gd name="connsiteX25387" fmla="*/ 753502 w 2482948"/>
              <a:gd name="connsiteY25387" fmla="*/ 503628 h 2128862"/>
              <a:gd name="connsiteX25388" fmla="*/ 752799 w 2482948"/>
              <a:gd name="connsiteY25388" fmla="*/ 504385 h 2128862"/>
              <a:gd name="connsiteX25389" fmla="*/ 750226 w 2482948"/>
              <a:gd name="connsiteY25389" fmla="*/ 507161 h 2128862"/>
              <a:gd name="connsiteX25390" fmla="*/ 757327 w 2482948"/>
              <a:gd name="connsiteY25390" fmla="*/ 510142 h 2128862"/>
              <a:gd name="connsiteX25391" fmla="*/ 761886 w 2482948"/>
              <a:gd name="connsiteY25391" fmla="*/ 508564 h 2128862"/>
              <a:gd name="connsiteX25392" fmla="*/ 756145 w 2482948"/>
              <a:gd name="connsiteY25392" fmla="*/ 505644 h 2128862"/>
              <a:gd name="connsiteX25393" fmla="*/ 883867 w 2482948"/>
              <a:gd name="connsiteY25393" fmla="*/ 503302 h 2128862"/>
              <a:gd name="connsiteX25394" fmla="*/ 882822 w 2482948"/>
              <a:gd name="connsiteY25394" fmla="*/ 504599 h 2128862"/>
              <a:gd name="connsiteX25395" fmla="*/ 883236 w 2482948"/>
              <a:gd name="connsiteY25395" fmla="*/ 504684 h 2128862"/>
              <a:gd name="connsiteX25396" fmla="*/ 883974 w 2482948"/>
              <a:gd name="connsiteY25396" fmla="*/ 504837 h 2128862"/>
              <a:gd name="connsiteX25397" fmla="*/ 885066 w 2482948"/>
              <a:gd name="connsiteY25397" fmla="*/ 505063 h 2128862"/>
              <a:gd name="connsiteX25398" fmla="*/ 884754 w 2482948"/>
              <a:gd name="connsiteY25398" fmla="*/ 504604 h 2128862"/>
              <a:gd name="connsiteX25399" fmla="*/ 883888 w 2482948"/>
              <a:gd name="connsiteY25399" fmla="*/ 503332 h 2128862"/>
              <a:gd name="connsiteX25400" fmla="*/ 777924 w 2482948"/>
              <a:gd name="connsiteY25400" fmla="*/ 503018 h 2128862"/>
              <a:gd name="connsiteX25401" fmla="*/ 776197 w 2482948"/>
              <a:gd name="connsiteY25401" fmla="*/ 504904 h 2128862"/>
              <a:gd name="connsiteX25402" fmla="*/ 779434 w 2482948"/>
              <a:gd name="connsiteY25402" fmla="*/ 504409 h 2128862"/>
              <a:gd name="connsiteX25403" fmla="*/ 1959392 w 2482948"/>
              <a:gd name="connsiteY25403" fmla="*/ 502691 h 2128862"/>
              <a:gd name="connsiteX25404" fmla="*/ 1887754 w 2482948"/>
              <a:gd name="connsiteY25404" fmla="*/ 520701 h 2128862"/>
              <a:gd name="connsiteX25405" fmla="*/ 1885960 w 2482948"/>
              <a:gd name="connsiteY25405" fmla="*/ 521528 h 2128862"/>
              <a:gd name="connsiteX25406" fmla="*/ 1871734 w 2482948"/>
              <a:gd name="connsiteY25406" fmla="*/ 533641 h 2128862"/>
              <a:gd name="connsiteX25407" fmla="*/ 1874220 w 2482948"/>
              <a:gd name="connsiteY25407" fmla="*/ 532466 h 2128862"/>
              <a:gd name="connsiteX25408" fmla="*/ 1946079 w 2482948"/>
              <a:gd name="connsiteY25408" fmla="*/ 513391 h 2128862"/>
              <a:gd name="connsiteX25409" fmla="*/ 2016955 w 2482948"/>
              <a:gd name="connsiteY25409" fmla="*/ 507332 h 2128862"/>
              <a:gd name="connsiteX25410" fmla="*/ 2016957 w 2482948"/>
              <a:gd name="connsiteY25410" fmla="*/ 507332 h 2128862"/>
              <a:gd name="connsiteX25411" fmla="*/ 2020906 w 2482948"/>
              <a:gd name="connsiteY25411" fmla="*/ 507718 h 2128862"/>
              <a:gd name="connsiteX25412" fmla="*/ 2023197 w 2482948"/>
              <a:gd name="connsiteY25412" fmla="*/ 507517 h 2128862"/>
              <a:gd name="connsiteX25413" fmla="*/ 2049401 w 2482948"/>
              <a:gd name="connsiteY25413" fmla="*/ 510504 h 2128862"/>
              <a:gd name="connsiteX25414" fmla="*/ 2065977 w 2482948"/>
              <a:gd name="connsiteY25414" fmla="*/ 512125 h 2128862"/>
              <a:gd name="connsiteX25415" fmla="*/ 2075028 w 2482948"/>
              <a:gd name="connsiteY25415" fmla="*/ 513010 h 2128862"/>
              <a:gd name="connsiteX25416" fmla="*/ 2051562 w 2482948"/>
              <a:gd name="connsiteY25416" fmla="*/ 508153 h 2128862"/>
              <a:gd name="connsiteX25417" fmla="*/ 2042186 w 2482948"/>
              <a:gd name="connsiteY25417" fmla="*/ 506361 h 2128862"/>
              <a:gd name="connsiteX25418" fmla="*/ 2033223 w 2482948"/>
              <a:gd name="connsiteY25418" fmla="*/ 504706 h 2128862"/>
              <a:gd name="connsiteX25419" fmla="*/ 1959392 w 2482948"/>
              <a:gd name="connsiteY25419" fmla="*/ 502691 h 2128862"/>
              <a:gd name="connsiteX25420" fmla="*/ 731688 w 2482948"/>
              <a:gd name="connsiteY25420" fmla="*/ 502682 h 2128862"/>
              <a:gd name="connsiteX25421" fmla="*/ 731085 w 2482948"/>
              <a:gd name="connsiteY25421" fmla="*/ 503357 h 2128862"/>
              <a:gd name="connsiteX25422" fmla="*/ 730699 w 2482948"/>
              <a:gd name="connsiteY25422" fmla="*/ 503789 h 2128862"/>
              <a:gd name="connsiteX25423" fmla="*/ 726086 w 2482948"/>
              <a:gd name="connsiteY25423" fmla="*/ 508954 h 2128862"/>
              <a:gd name="connsiteX25424" fmla="*/ 737256 w 2482948"/>
              <a:gd name="connsiteY25424" fmla="*/ 514434 h 2128862"/>
              <a:gd name="connsiteX25425" fmla="*/ 738243 w 2482948"/>
              <a:gd name="connsiteY25425" fmla="*/ 513328 h 2128862"/>
              <a:gd name="connsiteX25426" fmla="*/ 738786 w 2482948"/>
              <a:gd name="connsiteY25426" fmla="*/ 512719 h 2128862"/>
              <a:gd name="connsiteX25427" fmla="*/ 742286 w 2482948"/>
              <a:gd name="connsiteY25427" fmla="*/ 508950 h 2128862"/>
              <a:gd name="connsiteX25428" fmla="*/ 743055 w 2482948"/>
              <a:gd name="connsiteY25428" fmla="*/ 508121 h 2128862"/>
              <a:gd name="connsiteX25429" fmla="*/ 683535 w 2482948"/>
              <a:gd name="connsiteY25429" fmla="*/ 502415 h 2128862"/>
              <a:gd name="connsiteX25430" fmla="*/ 677700 w 2482948"/>
              <a:gd name="connsiteY25430" fmla="*/ 508929 h 2128862"/>
              <a:gd name="connsiteX25431" fmla="*/ 687832 w 2482948"/>
              <a:gd name="connsiteY25431" fmla="*/ 513263 h 2128862"/>
              <a:gd name="connsiteX25432" fmla="*/ 690075 w 2482948"/>
              <a:gd name="connsiteY25432" fmla="*/ 514222 h 2128862"/>
              <a:gd name="connsiteX25433" fmla="*/ 694147 w 2482948"/>
              <a:gd name="connsiteY25433" fmla="*/ 509665 h 2128862"/>
              <a:gd name="connsiteX25434" fmla="*/ 690625 w 2482948"/>
              <a:gd name="connsiteY25434" fmla="*/ 507783 h 2128862"/>
              <a:gd name="connsiteX25435" fmla="*/ 689081 w 2482948"/>
              <a:gd name="connsiteY25435" fmla="*/ 506958 h 2128862"/>
              <a:gd name="connsiteX25436" fmla="*/ 687840 w 2482948"/>
              <a:gd name="connsiteY25436" fmla="*/ 506295 h 2128862"/>
              <a:gd name="connsiteX25437" fmla="*/ 1356881 w 2482948"/>
              <a:gd name="connsiteY25437" fmla="*/ 502103 h 2128862"/>
              <a:gd name="connsiteX25438" fmla="*/ 1355577 w 2482948"/>
              <a:gd name="connsiteY25438" fmla="*/ 503293 h 2128862"/>
              <a:gd name="connsiteX25439" fmla="*/ 1355360 w 2482948"/>
              <a:gd name="connsiteY25439" fmla="*/ 503491 h 2128862"/>
              <a:gd name="connsiteX25440" fmla="*/ 1368302 w 2482948"/>
              <a:gd name="connsiteY25440" fmla="*/ 509247 h 2128862"/>
              <a:gd name="connsiteX25441" fmla="*/ 1373849 w 2482948"/>
              <a:gd name="connsiteY25441" fmla="*/ 511685 h 2128862"/>
              <a:gd name="connsiteX25442" fmla="*/ 1374482 w 2482948"/>
              <a:gd name="connsiteY25442" fmla="*/ 511090 h 2128862"/>
              <a:gd name="connsiteX25443" fmla="*/ 1375329 w 2482948"/>
              <a:gd name="connsiteY25443" fmla="*/ 510292 h 2128862"/>
              <a:gd name="connsiteX25444" fmla="*/ 1369775 w 2482948"/>
              <a:gd name="connsiteY25444" fmla="*/ 507854 h 2128862"/>
              <a:gd name="connsiteX25445" fmla="*/ 1368609 w 2482948"/>
              <a:gd name="connsiteY25445" fmla="*/ 507334 h 2128862"/>
              <a:gd name="connsiteX25446" fmla="*/ 1403804 w 2482948"/>
              <a:gd name="connsiteY25446" fmla="*/ 501978 h 2128862"/>
              <a:gd name="connsiteX25447" fmla="*/ 1404501 w 2482948"/>
              <a:gd name="connsiteY25447" fmla="*/ 503202 h 2128862"/>
              <a:gd name="connsiteX25448" fmla="*/ 1409390 w 2482948"/>
              <a:gd name="connsiteY25448" fmla="*/ 511783 h 2128862"/>
              <a:gd name="connsiteX25449" fmla="*/ 1409840 w 2482948"/>
              <a:gd name="connsiteY25449" fmla="*/ 507875 h 2128862"/>
              <a:gd name="connsiteX25450" fmla="*/ 588334 w 2482948"/>
              <a:gd name="connsiteY25450" fmla="*/ 501889 h 2128862"/>
              <a:gd name="connsiteX25451" fmla="*/ 583219 w 2482948"/>
              <a:gd name="connsiteY25451" fmla="*/ 507812 h 2128862"/>
              <a:gd name="connsiteX25452" fmla="*/ 593109 w 2482948"/>
              <a:gd name="connsiteY25452" fmla="*/ 517285 h 2128862"/>
              <a:gd name="connsiteX25453" fmla="*/ 593859 w 2482948"/>
              <a:gd name="connsiteY25453" fmla="*/ 516421 h 2128862"/>
              <a:gd name="connsiteX25454" fmla="*/ 598914 w 2482948"/>
              <a:gd name="connsiteY25454" fmla="*/ 510597 h 2128862"/>
              <a:gd name="connsiteX25455" fmla="*/ 595066 w 2482948"/>
              <a:gd name="connsiteY25455" fmla="*/ 507430 h 2128862"/>
              <a:gd name="connsiteX25456" fmla="*/ 611688 w 2482948"/>
              <a:gd name="connsiteY25456" fmla="*/ 501872 h 2128862"/>
              <a:gd name="connsiteX25457" fmla="*/ 610328 w 2482948"/>
              <a:gd name="connsiteY25457" fmla="*/ 503352 h 2128862"/>
              <a:gd name="connsiteX25458" fmla="*/ 610308 w 2482948"/>
              <a:gd name="connsiteY25458" fmla="*/ 503373 h 2128862"/>
              <a:gd name="connsiteX25459" fmla="*/ 609338 w 2482948"/>
              <a:gd name="connsiteY25459" fmla="*/ 504493 h 2128862"/>
              <a:gd name="connsiteX25460" fmla="*/ 607844 w 2482948"/>
              <a:gd name="connsiteY25460" fmla="*/ 506219 h 2128862"/>
              <a:gd name="connsiteX25461" fmla="*/ 604976 w 2482948"/>
              <a:gd name="connsiteY25461" fmla="*/ 509531 h 2128862"/>
              <a:gd name="connsiteX25462" fmla="*/ 609072 w 2482948"/>
              <a:gd name="connsiteY25462" fmla="*/ 512359 h 2128862"/>
              <a:gd name="connsiteX25463" fmla="*/ 613236 w 2482948"/>
              <a:gd name="connsiteY25463" fmla="*/ 515236 h 2128862"/>
              <a:gd name="connsiteX25464" fmla="*/ 616142 w 2482948"/>
              <a:gd name="connsiteY25464" fmla="*/ 517242 h 2128862"/>
              <a:gd name="connsiteX25465" fmla="*/ 622707 w 2482948"/>
              <a:gd name="connsiteY25465" fmla="*/ 509851 h 2128862"/>
              <a:gd name="connsiteX25466" fmla="*/ 617466 w 2482948"/>
              <a:gd name="connsiteY25466" fmla="*/ 506056 h 2128862"/>
              <a:gd name="connsiteX25467" fmla="*/ 613767 w 2482948"/>
              <a:gd name="connsiteY25467" fmla="*/ 503377 h 2128862"/>
              <a:gd name="connsiteX25468" fmla="*/ 707980 w 2482948"/>
              <a:gd name="connsiteY25468" fmla="*/ 501786 h 2128862"/>
              <a:gd name="connsiteX25469" fmla="*/ 701784 w 2482948"/>
              <a:gd name="connsiteY25469" fmla="*/ 508720 h 2128862"/>
              <a:gd name="connsiteX25470" fmla="*/ 708041 w 2482948"/>
              <a:gd name="connsiteY25470" fmla="*/ 513310 h 2128862"/>
              <a:gd name="connsiteX25471" fmla="*/ 711015 w 2482948"/>
              <a:gd name="connsiteY25471" fmla="*/ 514489 h 2128862"/>
              <a:gd name="connsiteX25472" fmla="*/ 712087 w 2482948"/>
              <a:gd name="connsiteY25472" fmla="*/ 514915 h 2128862"/>
              <a:gd name="connsiteX25473" fmla="*/ 713136 w 2482948"/>
              <a:gd name="connsiteY25473" fmla="*/ 515331 h 2128862"/>
              <a:gd name="connsiteX25474" fmla="*/ 717850 w 2482948"/>
              <a:gd name="connsiteY25474" fmla="*/ 510051 h 2128862"/>
              <a:gd name="connsiteX25475" fmla="*/ 718632 w 2482948"/>
              <a:gd name="connsiteY25475" fmla="*/ 509175 h 2128862"/>
              <a:gd name="connsiteX25476" fmla="*/ 1397952 w 2482948"/>
              <a:gd name="connsiteY25476" fmla="*/ 501464 h 2128862"/>
              <a:gd name="connsiteX25477" fmla="*/ 1396364 w 2482948"/>
              <a:gd name="connsiteY25477" fmla="*/ 502102 h 2128862"/>
              <a:gd name="connsiteX25478" fmla="*/ 1398535 w 2482948"/>
              <a:gd name="connsiteY25478" fmla="*/ 503325 h 2128862"/>
              <a:gd name="connsiteX25479" fmla="*/ 1405095 w 2482948"/>
              <a:gd name="connsiteY25479" fmla="*/ 514871 h 2128862"/>
              <a:gd name="connsiteX25480" fmla="*/ 1406253 w 2482948"/>
              <a:gd name="connsiteY25480" fmla="*/ 514326 h 2128862"/>
              <a:gd name="connsiteX25481" fmla="*/ 1406287 w 2482948"/>
              <a:gd name="connsiteY25481" fmla="*/ 514310 h 2128862"/>
              <a:gd name="connsiteX25482" fmla="*/ 1398536 w 2482948"/>
              <a:gd name="connsiteY25482" fmla="*/ 501809 h 2128862"/>
              <a:gd name="connsiteX25483" fmla="*/ 660580 w 2482948"/>
              <a:gd name="connsiteY25483" fmla="*/ 501344 h 2128862"/>
              <a:gd name="connsiteX25484" fmla="*/ 653056 w 2482948"/>
              <a:gd name="connsiteY25484" fmla="*/ 509707 h 2128862"/>
              <a:gd name="connsiteX25485" fmla="*/ 654227 w 2482948"/>
              <a:gd name="connsiteY25485" fmla="*/ 510909 h 2128862"/>
              <a:gd name="connsiteX25486" fmla="*/ 664731 w 2482948"/>
              <a:gd name="connsiteY25486" fmla="*/ 516234 h 2128862"/>
              <a:gd name="connsiteX25487" fmla="*/ 668948 w 2482948"/>
              <a:gd name="connsiteY25487" fmla="*/ 511533 h 2128862"/>
              <a:gd name="connsiteX25488" fmla="*/ 669648 w 2482948"/>
              <a:gd name="connsiteY25488" fmla="*/ 510753 h 2128862"/>
              <a:gd name="connsiteX25489" fmla="*/ 669394 w 2482948"/>
              <a:gd name="connsiteY25489" fmla="*/ 510632 h 2128862"/>
              <a:gd name="connsiteX25490" fmla="*/ 869253 w 2482948"/>
              <a:gd name="connsiteY25490" fmla="*/ 500948 h 2128862"/>
              <a:gd name="connsiteX25491" fmla="*/ 868667 w 2482948"/>
              <a:gd name="connsiteY25491" fmla="*/ 501671 h 2128862"/>
              <a:gd name="connsiteX25492" fmla="*/ 870106 w 2482948"/>
              <a:gd name="connsiteY25492" fmla="*/ 501969 h 2128862"/>
              <a:gd name="connsiteX25493" fmla="*/ 869507 w 2482948"/>
              <a:gd name="connsiteY25493" fmla="*/ 501252 h 2128862"/>
              <a:gd name="connsiteX25494" fmla="*/ 906617 w 2482948"/>
              <a:gd name="connsiteY25494" fmla="*/ 500816 h 2128862"/>
              <a:gd name="connsiteX25495" fmla="*/ 902975 w 2482948"/>
              <a:gd name="connsiteY25495" fmla="*/ 505783 h 2128862"/>
              <a:gd name="connsiteX25496" fmla="*/ 903594 w 2482948"/>
              <a:gd name="connsiteY25496" fmla="*/ 506817 h 2128862"/>
              <a:gd name="connsiteX25497" fmla="*/ 905014 w 2482948"/>
              <a:gd name="connsiteY25497" fmla="*/ 509188 h 2128862"/>
              <a:gd name="connsiteX25498" fmla="*/ 910006 w 2482948"/>
              <a:gd name="connsiteY25498" fmla="*/ 510220 h 2128862"/>
              <a:gd name="connsiteX25499" fmla="*/ 910265 w 2482948"/>
              <a:gd name="connsiteY25499" fmla="*/ 510320 h 2128862"/>
              <a:gd name="connsiteX25500" fmla="*/ 910734 w 2482948"/>
              <a:gd name="connsiteY25500" fmla="*/ 509648 h 2128862"/>
              <a:gd name="connsiteX25501" fmla="*/ 638257 w 2482948"/>
              <a:gd name="connsiteY25501" fmla="*/ 500502 h 2128862"/>
              <a:gd name="connsiteX25502" fmla="*/ 629907 w 2482948"/>
              <a:gd name="connsiteY25502" fmla="*/ 509808 h 2128862"/>
              <a:gd name="connsiteX25503" fmla="*/ 640132 w 2482948"/>
              <a:gd name="connsiteY25503" fmla="*/ 516608 h 2128862"/>
              <a:gd name="connsiteX25504" fmla="*/ 646731 w 2482948"/>
              <a:gd name="connsiteY25504" fmla="*/ 509206 h 2128862"/>
              <a:gd name="connsiteX25505" fmla="*/ 645015 w 2482948"/>
              <a:gd name="connsiteY25505" fmla="*/ 507443 h 2128862"/>
              <a:gd name="connsiteX25506" fmla="*/ 644049 w 2482948"/>
              <a:gd name="connsiteY25506" fmla="*/ 506452 h 2128862"/>
              <a:gd name="connsiteX25507" fmla="*/ 1276518 w 2482948"/>
              <a:gd name="connsiteY25507" fmla="*/ 500496 h 2128862"/>
              <a:gd name="connsiteX25508" fmla="*/ 1274681 w 2482948"/>
              <a:gd name="connsiteY25508" fmla="*/ 501475 h 2128862"/>
              <a:gd name="connsiteX25509" fmla="*/ 1282295 w 2482948"/>
              <a:gd name="connsiteY25509" fmla="*/ 504843 h 2128862"/>
              <a:gd name="connsiteX25510" fmla="*/ 1300698 w 2482948"/>
              <a:gd name="connsiteY25510" fmla="*/ 512881 h 2128862"/>
              <a:gd name="connsiteX25511" fmla="*/ 1302444 w 2482948"/>
              <a:gd name="connsiteY25511" fmla="*/ 512101 h 2128862"/>
              <a:gd name="connsiteX25512" fmla="*/ 1285467 w 2482948"/>
              <a:gd name="connsiteY25512" fmla="*/ 504568 h 2128862"/>
              <a:gd name="connsiteX25513" fmla="*/ 567323 w 2482948"/>
              <a:gd name="connsiteY25513" fmla="*/ 499419 h 2128862"/>
              <a:gd name="connsiteX25514" fmla="*/ 555746 w 2482948"/>
              <a:gd name="connsiteY25514" fmla="*/ 512829 h 2128862"/>
              <a:gd name="connsiteX25515" fmla="*/ 564662 w 2482948"/>
              <a:gd name="connsiteY25515" fmla="*/ 522056 h 2128862"/>
              <a:gd name="connsiteX25516" fmla="*/ 576594 w 2482948"/>
              <a:gd name="connsiteY25516" fmla="*/ 508248 h 2128862"/>
              <a:gd name="connsiteX25517" fmla="*/ 1336422 w 2482948"/>
              <a:gd name="connsiteY25517" fmla="*/ 499406 h 2128862"/>
              <a:gd name="connsiteX25518" fmla="*/ 1335362 w 2482948"/>
              <a:gd name="connsiteY25518" fmla="*/ 500915 h 2128862"/>
              <a:gd name="connsiteX25519" fmla="*/ 1340672 w 2482948"/>
              <a:gd name="connsiteY25519" fmla="*/ 503286 h 2128862"/>
              <a:gd name="connsiteX25520" fmla="*/ 1347054 w 2482948"/>
              <a:gd name="connsiteY25520" fmla="*/ 506136 h 2128862"/>
              <a:gd name="connsiteX25521" fmla="*/ 1347729 w 2482948"/>
              <a:gd name="connsiteY25521" fmla="*/ 504520 h 2128862"/>
              <a:gd name="connsiteX25522" fmla="*/ 1339125 w 2482948"/>
              <a:gd name="connsiteY25522" fmla="*/ 500649 h 2128862"/>
              <a:gd name="connsiteX25523" fmla="*/ 1338080 w 2482948"/>
              <a:gd name="connsiteY25523" fmla="*/ 500179 h 2128862"/>
              <a:gd name="connsiteX25524" fmla="*/ 847985 w 2482948"/>
              <a:gd name="connsiteY25524" fmla="*/ 499404 h 2128862"/>
              <a:gd name="connsiteX25525" fmla="*/ 847570 w 2482948"/>
              <a:gd name="connsiteY25525" fmla="*/ 499894 h 2128862"/>
              <a:gd name="connsiteX25526" fmla="*/ 847912 w 2482948"/>
              <a:gd name="connsiteY25526" fmla="*/ 499903 h 2128862"/>
              <a:gd name="connsiteX25527" fmla="*/ 848644 w 2482948"/>
              <a:gd name="connsiteY25527" fmla="*/ 499922 h 2128862"/>
              <a:gd name="connsiteX25528" fmla="*/ 848229 w 2482948"/>
              <a:gd name="connsiteY25528" fmla="*/ 499596 h 2128862"/>
              <a:gd name="connsiteX25529" fmla="*/ 1407593 w 2482948"/>
              <a:gd name="connsiteY25529" fmla="*/ 497586 h 2128862"/>
              <a:gd name="connsiteX25530" fmla="*/ 1406612 w 2482948"/>
              <a:gd name="connsiteY25530" fmla="*/ 497980 h 2128862"/>
              <a:gd name="connsiteX25531" fmla="*/ 1411729 w 2482948"/>
              <a:gd name="connsiteY25531" fmla="*/ 503640 h 2128862"/>
              <a:gd name="connsiteX25532" fmla="*/ 1413073 w 2482948"/>
              <a:gd name="connsiteY25532" fmla="*/ 505126 h 2128862"/>
              <a:gd name="connsiteX25533" fmla="*/ 1413066 w 2482948"/>
              <a:gd name="connsiteY25533" fmla="*/ 504996 h 2128862"/>
              <a:gd name="connsiteX25534" fmla="*/ 1361892 w 2482948"/>
              <a:gd name="connsiteY25534" fmla="*/ 497532 h 2128862"/>
              <a:gd name="connsiteX25535" fmla="*/ 1360689 w 2482948"/>
              <a:gd name="connsiteY25535" fmla="*/ 498629 h 2128862"/>
              <a:gd name="connsiteX25536" fmla="*/ 1361247 w 2482948"/>
              <a:gd name="connsiteY25536" fmla="*/ 498878 h 2128862"/>
              <a:gd name="connsiteX25537" fmla="*/ 1363347 w 2482948"/>
              <a:gd name="connsiteY25537" fmla="*/ 499815 h 2128862"/>
              <a:gd name="connsiteX25538" fmla="*/ 1371960 w 2482948"/>
              <a:gd name="connsiteY25538" fmla="*/ 503659 h 2128862"/>
              <a:gd name="connsiteX25539" fmla="*/ 1374851 w 2482948"/>
              <a:gd name="connsiteY25539" fmla="*/ 504990 h 2128862"/>
              <a:gd name="connsiteX25540" fmla="*/ 1378954 w 2482948"/>
              <a:gd name="connsiteY25540" fmla="*/ 506879 h 2128862"/>
              <a:gd name="connsiteX25541" fmla="*/ 1379055 w 2482948"/>
              <a:gd name="connsiteY25541" fmla="*/ 506784 h 2128862"/>
              <a:gd name="connsiteX25542" fmla="*/ 1379285 w 2482948"/>
              <a:gd name="connsiteY25542" fmla="*/ 506567 h 2128862"/>
              <a:gd name="connsiteX25543" fmla="*/ 1380183 w 2482948"/>
              <a:gd name="connsiteY25543" fmla="*/ 505722 h 2128862"/>
              <a:gd name="connsiteX25544" fmla="*/ 829041 w 2482948"/>
              <a:gd name="connsiteY25544" fmla="*/ 497475 h 2128862"/>
              <a:gd name="connsiteX25545" fmla="*/ 828261 w 2482948"/>
              <a:gd name="connsiteY25545" fmla="*/ 498365 h 2128862"/>
              <a:gd name="connsiteX25546" fmla="*/ 827540 w 2482948"/>
              <a:gd name="connsiteY25546" fmla="*/ 499186 h 2128862"/>
              <a:gd name="connsiteX25547" fmla="*/ 827388 w 2482948"/>
              <a:gd name="connsiteY25547" fmla="*/ 499360 h 2128862"/>
              <a:gd name="connsiteX25548" fmla="*/ 830987 w 2482948"/>
              <a:gd name="connsiteY25548" fmla="*/ 499455 h 2128862"/>
              <a:gd name="connsiteX25549" fmla="*/ 829496 w 2482948"/>
              <a:gd name="connsiteY25549" fmla="*/ 497938 h 2128862"/>
              <a:gd name="connsiteX25550" fmla="*/ 1575863 w 2482948"/>
              <a:gd name="connsiteY25550" fmla="*/ 497255 h 2128862"/>
              <a:gd name="connsiteX25551" fmla="*/ 1502644 w 2482948"/>
              <a:gd name="connsiteY25551" fmla="*/ 504953 h 2128862"/>
              <a:gd name="connsiteX25552" fmla="*/ 1484787 w 2482948"/>
              <a:gd name="connsiteY25552" fmla="*/ 508879 h 2128862"/>
              <a:gd name="connsiteX25553" fmla="*/ 1425827 w 2482948"/>
              <a:gd name="connsiteY25553" fmla="*/ 532227 h 2128862"/>
              <a:gd name="connsiteX25554" fmla="*/ 1425126 w 2482948"/>
              <a:gd name="connsiteY25554" fmla="*/ 537629 h 2128862"/>
              <a:gd name="connsiteX25555" fmla="*/ 1424694 w 2482948"/>
              <a:gd name="connsiteY25555" fmla="*/ 540955 h 2128862"/>
              <a:gd name="connsiteX25556" fmla="*/ 1424378 w 2482948"/>
              <a:gd name="connsiteY25556" fmla="*/ 543388 h 2128862"/>
              <a:gd name="connsiteX25557" fmla="*/ 1425421 w 2482948"/>
              <a:gd name="connsiteY25557" fmla="*/ 542899 h 2128862"/>
              <a:gd name="connsiteX25558" fmla="*/ 1424247 w 2482948"/>
              <a:gd name="connsiteY25558" fmla="*/ 544402 h 2128862"/>
              <a:gd name="connsiteX25559" fmla="*/ 1423905 w 2482948"/>
              <a:gd name="connsiteY25559" fmla="*/ 547035 h 2128862"/>
              <a:gd name="connsiteX25560" fmla="*/ 1423291 w 2482948"/>
              <a:gd name="connsiteY25560" fmla="*/ 547740 h 2128862"/>
              <a:gd name="connsiteX25561" fmla="*/ 1423216 w 2482948"/>
              <a:gd name="connsiteY25561" fmla="*/ 548415 h 2128862"/>
              <a:gd name="connsiteX25562" fmla="*/ 1416564 w 2482948"/>
              <a:gd name="connsiteY25562" fmla="*/ 555613 h 2128862"/>
              <a:gd name="connsiteX25563" fmla="*/ 1416276 w 2482948"/>
              <a:gd name="connsiteY25563" fmla="*/ 556514 h 2128862"/>
              <a:gd name="connsiteX25564" fmla="*/ 1416171 w 2482948"/>
              <a:gd name="connsiteY25564" fmla="*/ 556843 h 2128862"/>
              <a:gd name="connsiteX25565" fmla="*/ 1415924 w 2482948"/>
              <a:gd name="connsiteY25565" fmla="*/ 557614 h 2128862"/>
              <a:gd name="connsiteX25566" fmla="*/ 1414604 w 2482948"/>
              <a:gd name="connsiteY25566" fmla="*/ 558295 h 2128862"/>
              <a:gd name="connsiteX25567" fmla="*/ 1413679 w 2482948"/>
              <a:gd name="connsiteY25567" fmla="*/ 558772 h 2128862"/>
              <a:gd name="connsiteX25568" fmla="*/ 1409059 w 2482948"/>
              <a:gd name="connsiteY25568" fmla="*/ 564075 h 2128862"/>
              <a:gd name="connsiteX25569" fmla="*/ 1408316 w 2482948"/>
              <a:gd name="connsiteY25569" fmla="*/ 564927 h 2128862"/>
              <a:gd name="connsiteX25570" fmla="*/ 1407920 w 2482948"/>
              <a:gd name="connsiteY25570" fmla="*/ 565382 h 2128862"/>
              <a:gd name="connsiteX25571" fmla="*/ 1407896 w 2482948"/>
              <a:gd name="connsiteY25571" fmla="*/ 565389 h 2128862"/>
              <a:gd name="connsiteX25572" fmla="*/ 1407892 w 2482948"/>
              <a:gd name="connsiteY25572" fmla="*/ 565393 h 2128862"/>
              <a:gd name="connsiteX25573" fmla="*/ 1407890 w 2482948"/>
              <a:gd name="connsiteY25573" fmla="*/ 565395 h 2128862"/>
              <a:gd name="connsiteX25574" fmla="*/ 1407519 w 2482948"/>
              <a:gd name="connsiteY25574" fmla="*/ 565503 h 2128862"/>
              <a:gd name="connsiteX25575" fmla="*/ 1407391 w 2482948"/>
              <a:gd name="connsiteY25575" fmla="*/ 565540 h 2128862"/>
              <a:gd name="connsiteX25576" fmla="*/ 1407285 w 2482948"/>
              <a:gd name="connsiteY25576" fmla="*/ 565655 h 2128862"/>
              <a:gd name="connsiteX25577" fmla="*/ 1407283 w 2482948"/>
              <a:gd name="connsiteY25577" fmla="*/ 565657 h 2128862"/>
              <a:gd name="connsiteX25578" fmla="*/ 1405644 w 2482948"/>
              <a:gd name="connsiteY25578" fmla="*/ 566095 h 2128862"/>
              <a:gd name="connsiteX25579" fmla="*/ 1403694 w 2482948"/>
              <a:gd name="connsiteY25579" fmla="*/ 566616 h 2128862"/>
              <a:gd name="connsiteX25580" fmla="*/ 1399228 w 2482948"/>
              <a:gd name="connsiteY25580" fmla="*/ 567916 h 2128862"/>
              <a:gd name="connsiteX25581" fmla="*/ 1397252 w 2482948"/>
              <a:gd name="connsiteY25581" fmla="*/ 568491 h 2128862"/>
              <a:gd name="connsiteX25582" fmla="*/ 1391687 w 2482948"/>
              <a:gd name="connsiteY25582" fmla="*/ 570111 h 2128862"/>
              <a:gd name="connsiteX25583" fmla="*/ 1387779 w 2482948"/>
              <a:gd name="connsiteY25583" fmla="*/ 572125 h 2128862"/>
              <a:gd name="connsiteX25584" fmla="*/ 1384655 w 2482948"/>
              <a:gd name="connsiteY25584" fmla="*/ 572250 h 2128862"/>
              <a:gd name="connsiteX25585" fmla="*/ 1384473 w 2482948"/>
              <a:gd name="connsiteY25585" fmla="*/ 572213 h 2128862"/>
              <a:gd name="connsiteX25586" fmla="*/ 1384205 w 2482948"/>
              <a:gd name="connsiteY25586" fmla="*/ 572158 h 2128862"/>
              <a:gd name="connsiteX25587" fmla="*/ 1382899 w 2482948"/>
              <a:gd name="connsiteY25587" fmla="*/ 571891 h 2128862"/>
              <a:gd name="connsiteX25588" fmla="*/ 1365029 w 2482948"/>
              <a:gd name="connsiteY25588" fmla="*/ 620528 h 2128862"/>
              <a:gd name="connsiteX25589" fmla="*/ 1365029 w 2482948"/>
              <a:gd name="connsiteY25589" fmla="*/ 622183 h 2128862"/>
              <a:gd name="connsiteX25590" fmla="*/ 1080711 w 2482948"/>
              <a:gd name="connsiteY25590" fmla="*/ 671257 h 2128862"/>
              <a:gd name="connsiteX25591" fmla="*/ 1083377 w 2482948"/>
              <a:gd name="connsiteY25591" fmla="*/ 681216 h 2128862"/>
              <a:gd name="connsiteX25592" fmla="*/ 1367787 w 2482948"/>
              <a:gd name="connsiteY25592" fmla="*/ 647001 h 2128862"/>
              <a:gd name="connsiteX25593" fmla="*/ 1433972 w 2482948"/>
              <a:gd name="connsiteY25593" fmla="*/ 543036 h 2128862"/>
              <a:gd name="connsiteX25594" fmla="*/ 1514262 w 2482948"/>
              <a:gd name="connsiteY25594" fmla="*/ 509640 h 2128862"/>
              <a:gd name="connsiteX25595" fmla="*/ 1519512 w 2482948"/>
              <a:gd name="connsiteY25595" fmla="*/ 509002 h 2128862"/>
              <a:gd name="connsiteX25596" fmla="*/ 1604105 w 2482948"/>
              <a:gd name="connsiteY25596" fmla="*/ 498723 h 2128862"/>
              <a:gd name="connsiteX25597" fmla="*/ 1612815 w 2482948"/>
              <a:gd name="connsiteY25597" fmla="*/ 499013 h 2128862"/>
              <a:gd name="connsiteX25598" fmla="*/ 1645950 w 2482948"/>
              <a:gd name="connsiteY25598" fmla="*/ 500116 h 2128862"/>
              <a:gd name="connsiteX25599" fmla="*/ 1633549 w 2482948"/>
              <a:gd name="connsiteY25599" fmla="*/ 498923 h 2128862"/>
              <a:gd name="connsiteX25600" fmla="*/ 1632356 w 2482948"/>
              <a:gd name="connsiteY25600" fmla="*/ 498808 h 2128862"/>
              <a:gd name="connsiteX25601" fmla="*/ 1631648 w 2482948"/>
              <a:gd name="connsiteY25601" fmla="*/ 498740 h 2128862"/>
              <a:gd name="connsiteX25602" fmla="*/ 1629820 w 2482948"/>
              <a:gd name="connsiteY25602" fmla="*/ 498691 h 2128862"/>
              <a:gd name="connsiteX25603" fmla="*/ 1621887 w 2482948"/>
              <a:gd name="connsiteY25603" fmla="*/ 498480 h 2128862"/>
              <a:gd name="connsiteX25604" fmla="*/ 1283466 w 2482948"/>
              <a:gd name="connsiteY25604" fmla="*/ 496793 h 2128862"/>
              <a:gd name="connsiteX25605" fmla="*/ 1281875 w 2482948"/>
              <a:gd name="connsiteY25605" fmla="*/ 497641 h 2128862"/>
              <a:gd name="connsiteX25606" fmla="*/ 1286847 w 2482948"/>
              <a:gd name="connsiteY25606" fmla="*/ 499879 h 2128862"/>
              <a:gd name="connsiteX25607" fmla="*/ 1308458 w 2482948"/>
              <a:gd name="connsiteY25607" fmla="*/ 509414 h 2128862"/>
              <a:gd name="connsiteX25608" fmla="*/ 1310222 w 2482948"/>
              <a:gd name="connsiteY25608" fmla="*/ 508626 h 2128862"/>
              <a:gd name="connsiteX25609" fmla="*/ 1290017 w 2482948"/>
              <a:gd name="connsiteY25609" fmla="*/ 499741 h 2128862"/>
              <a:gd name="connsiteX25610" fmla="*/ 927548 w 2482948"/>
              <a:gd name="connsiteY25610" fmla="*/ 495325 h 2128862"/>
              <a:gd name="connsiteX25611" fmla="*/ 923334 w 2482948"/>
              <a:gd name="connsiteY25611" fmla="*/ 501502 h 2128862"/>
              <a:gd name="connsiteX25612" fmla="*/ 925414 w 2482948"/>
              <a:gd name="connsiteY25612" fmla="*/ 507220 h 2128862"/>
              <a:gd name="connsiteX25613" fmla="*/ 924988 w 2482948"/>
              <a:gd name="connsiteY25613" fmla="*/ 515984 h 2128862"/>
              <a:gd name="connsiteX25614" fmla="*/ 925779 w 2482948"/>
              <a:gd name="connsiteY25614" fmla="*/ 516288 h 2128862"/>
              <a:gd name="connsiteX25615" fmla="*/ 927810 w 2482948"/>
              <a:gd name="connsiteY25615" fmla="*/ 496259 h 2128862"/>
              <a:gd name="connsiteX25616" fmla="*/ 927793 w 2482948"/>
              <a:gd name="connsiteY25616" fmla="*/ 496198 h 2128862"/>
              <a:gd name="connsiteX25617" fmla="*/ 927765 w 2482948"/>
              <a:gd name="connsiteY25617" fmla="*/ 496099 h 2128862"/>
              <a:gd name="connsiteX25618" fmla="*/ 807675 w 2482948"/>
              <a:gd name="connsiteY25618" fmla="*/ 495317 h 2128862"/>
              <a:gd name="connsiteX25619" fmla="*/ 805196 w 2482948"/>
              <a:gd name="connsiteY25619" fmla="*/ 498069 h 2128862"/>
              <a:gd name="connsiteX25620" fmla="*/ 802734 w 2482948"/>
              <a:gd name="connsiteY25620" fmla="*/ 500848 h 2128862"/>
              <a:gd name="connsiteX25621" fmla="*/ 813667 w 2482948"/>
              <a:gd name="connsiteY25621" fmla="*/ 499177 h 2128862"/>
              <a:gd name="connsiteX25622" fmla="*/ 890923 w 2482948"/>
              <a:gd name="connsiteY25622" fmla="*/ 494541 h 2128862"/>
              <a:gd name="connsiteX25623" fmla="*/ 886851 w 2482948"/>
              <a:gd name="connsiteY25623" fmla="*/ 499596 h 2128862"/>
              <a:gd name="connsiteX25624" fmla="*/ 889421 w 2482948"/>
              <a:gd name="connsiteY25624" fmla="*/ 503370 h 2128862"/>
              <a:gd name="connsiteX25625" fmla="*/ 891478 w 2482948"/>
              <a:gd name="connsiteY25625" fmla="*/ 506389 h 2128862"/>
              <a:gd name="connsiteX25626" fmla="*/ 895795 w 2482948"/>
              <a:gd name="connsiteY25626" fmla="*/ 507282 h 2128862"/>
              <a:gd name="connsiteX25627" fmla="*/ 896341 w 2482948"/>
              <a:gd name="connsiteY25627" fmla="*/ 506550 h 2128862"/>
              <a:gd name="connsiteX25628" fmla="*/ 897177 w 2482948"/>
              <a:gd name="connsiteY25628" fmla="*/ 505428 h 2128862"/>
              <a:gd name="connsiteX25629" fmla="*/ 892357 w 2482948"/>
              <a:gd name="connsiteY25629" fmla="*/ 497121 h 2128862"/>
              <a:gd name="connsiteX25630" fmla="*/ 785788 w 2482948"/>
              <a:gd name="connsiteY25630" fmla="*/ 494435 h 2128862"/>
              <a:gd name="connsiteX25631" fmla="*/ 781947 w 2482948"/>
              <a:gd name="connsiteY25631" fmla="*/ 498628 h 2128862"/>
              <a:gd name="connsiteX25632" fmla="*/ 789131 w 2482948"/>
              <a:gd name="connsiteY25632" fmla="*/ 502927 h 2128862"/>
              <a:gd name="connsiteX25633" fmla="*/ 794914 w 2482948"/>
              <a:gd name="connsiteY25633" fmla="*/ 502043 h 2128862"/>
              <a:gd name="connsiteX25634" fmla="*/ 1339968 w 2482948"/>
              <a:gd name="connsiteY25634" fmla="*/ 494360 h 2128862"/>
              <a:gd name="connsiteX25635" fmla="*/ 1339048 w 2482948"/>
              <a:gd name="connsiteY25635" fmla="*/ 495670 h 2128862"/>
              <a:gd name="connsiteX25636" fmla="*/ 1338781 w 2482948"/>
              <a:gd name="connsiteY25636" fmla="*/ 496049 h 2128862"/>
              <a:gd name="connsiteX25637" fmla="*/ 1339496 w 2482948"/>
              <a:gd name="connsiteY25637" fmla="*/ 496376 h 2128862"/>
              <a:gd name="connsiteX25638" fmla="*/ 1350657 w 2482948"/>
              <a:gd name="connsiteY25638" fmla="*/ 501385 h 2128862"/>
              <a:gd name="connsiteX25639" fmla="*/ 1352211 w 2482948"/>
              <a:gd name="connsiteY25639" fmla="*/ 499968 h 2128862"/>
              <a:gd name="connsiteX25640" fmla="*/ 502921 w 2482948"/>
              <a:gd name="connsiteY25640" fmla="*/ 493428 h 2128862"/>
              <a:gd name="connsiteX25641" fmla="*/ 442987 w 2482948"/>
              <a:gd name="connsiteY25641" fmla="*/ 567305 h 2128862"/>
              <a:gd name="connsiteX25642" fmla="*/ 400930 w 2482948"/>
              <a:gd name="connsiteY25642" fmla="*/ 621080 h 2128862"/>
              <a:gd name="connsiteX25643" fmla="*/ 393623 w 2482948"/>
              <a:gd name="connsiteY25643" fmla="*/ 630456 h 2128862"/>
              <a:gd name="connsiteX25644" fmla="*/ 143636 w 2482948"/>
              <a:gd name="connsiteY25644" fmla="*/ 999301 h 2128862"/>
              <a:gd name="connsiteX25645" fmla="*/ 88482 w 2482948"/>
              <a:gd name="connsiteY25645" fmla="*/ 1082859 h 2128862"/>
              <a:gd name="connsiteX25646" fmla="*/ 67494 w 2482948"/>
              <a:gd name="connsiteY25646" fmla="*/ 1113974 h 2128862"/>
              <a:gd name="connsiteX25647" fmla="*/ 67563 w 2482948"/>
              <a:gd name="connsiteY25647" fmla="*/ 1114418 h 2128862"/>
              <a:gd name="connsiteX25648" fmla="*/ 67891 w 2482948"/>
              <a:gd name="connsiteY25648" fmla="*/ 1116525 h 2128862"/>
              <a:gd name="connsiteX25649" fmla="*/ 86414 w 2482948"/>
              <a:gd name="connsiteY25649" fmla="*/ 1091684 h 2128862"/>
              <a:gd name="connsiteX25650" fmla="*/ 146946 w 2482948"/>
              <a:gd name="connsiteY25650" fmla="*/ 1006609 h 2128862"/>
              <a:gd name="connsiteX25651" fmla="*/ 399828 w 2482948"/>
              <a:gd name="connsiteY25651" fmla="*/ 642176 h 2128862"/>
              <a:gd name="connsiteX25652" fmla="*/ 411273 w 2482948"/>
              <a:gd name="connsiteY25652" fmla="*/ 628387 h 2128862"/>
              <a:gd name="connsiteX25653" fmla="*/ 449192 w 2482948"/>
              <a:gd name="connsiteY25653" fmla="*/ 580265 h 2128862"/>
              <a:gd name="connsiteX25654" fmla="*/ 511078 w 2482948"/>
              <a:gd name="connsiteY25654" fmla="*/ 505090 h 2128862"/>
              <a:gd name="connsiteX25655" fmla="*/ 506207 w 2482948"/>
              <a:gd name="connsiteY25655" fmla="*/ 499654 h 2128862"/>
              <a:gd name="connsiteX25656" fmla="*/ 740503 w 2482948"/>
              <a:gd name="connsiteY25656" fmla="*/ 493212 h 2128862"/>
              <a:gd name="connsiteX25657" fmla="*/ 734013 w 2482948"/>
              <a:gd name="connsiteY25657" fmla="*/ 500089 h 2128862"/>
              <a:gd name="connsiteX25658" fmla="*/ 734442 w 2482948"/>
              <a:gd name="connsiteY25658" fmla="*/ 500534 h 2128862"/>
              <a:gd name="connsiteX25659" fmla="*/ 736134 w 2482948"/>
              <a:gd name="connsiteY25659" fmla="*/ 501244 h 2128862"/>
              <a:gd name="connsiteX25660" fmla="*/ 737979 w 2482948"/>
              <a:gd name="connsiteY25660" fmla="*/ 502019 h 2128862"/>
              <a:gd name="connsiteX25661" fmla="*/ 745708 w 2482948"/>
              <a:gd name="connsiteY25661" fmla="*/ 505264 h 2128862"/>
              <a:gd name="connsiteX25662" fmla="*/ 747821 w 2482948"/>
              <a:gd name="connsiteY25662" fmla="*/ 502989 h 2128862"/>
              <a:gd name="connsiteX25663" fmla="*/ 749937 w 2482948"/>
              <a:gd name="connsiteY25663" fmla="*/ 500710 h 2128862"/>
              <a:gd name="connsiteX25664" fmla="*/ 1366802 w 2482948"/>
              <a:gd name="connsiteY25664" fmla="*/ 493052 h 2128862"/>
              <a:gd name="connsiteX25665" fmla="*/ 1365566 w 2482948"/>
              <a:gd name="connsiteY25665" fmla="*/ 494180 h 2128862"/>
              <a:gd name="connsiteX25666" fmla="*/ 1382816 w 2482948"/>
              <a:gd name="connsiteY25666" fmla="*/ 501809 h 2128862"/>
              <a:gd name="connsiteX25667" fmla="*/ 1383777 w 2482948"/>
              <a:gd name="connsiteY25667" fmla="*/ 502338 h 2128862"/>
              <a:gd name="connsiteX25668" fmla="*/ 1384194 w 2482948"/>
              <a:gd name="connsiteY25668" fmla="*/ 501946 h 2128862"/>
              <a:gd name="connsiteX25669" fmla="*/ 1385252 w 2482948"/>
              <a:gd name="connsiteY25669" fmla="*/ 501478 h 2128862"/>
              <a:gd name="connsiteX25670" fmla="*/ 1384608 w 2482948"/>
              <a:gd name="connsiteY25670" fmla="*/ 501119 h 2128862"/>
              <a:gd name="connsiteX25671" fmla="*/ 1290996 w 2482948"/>
              <a:gd name="connsiteY25671" fmla="*/ 492780 h 2128862"/>
              <a:gd name="connsiteX25672" fmla="*/ 1288915 w 2482948"/>
              <a:gd name="connsiteY25672" fmla="*/ 493889 h 2128862"/>
              <a:gd name="connsiteX25673" fmla="*/ 1292500 w 2482948"/>
              <a:gd name="connsiteY25673" fmla="*/ 495466 h 2128862"/>
              <a:gd name="connsiteX25674" fmla="*/ 1315526 w 2482948"/>
              <a:gd name="connsiteY25674" fmla="*/ 505669 h 2128862"/>
              <a:gd name="connsiteX25675" fmla="*/ 1316177 w 2482948"/>
              <a:gd name="connsiteY25675" fmla="*/ 505966 h 2128862"/>
              <a:gd name="connsiteX25676" fmla="*/ 1318124 w 2482948"/>
              <a:gd name="connsiteY25676" fmla="*/ 505096 h 2128862"/>
              <a:gd name="connsiteX25677" fmla="*/ 1317871 w 2482948"/>
              <a:gd name="connsiteY25677" fmla="*/ 504981 h 2128862"/>
              <a:gd name="connsiteX25678" fmla="*/ 1296084 w 2482948"/>
              <a:gd name="connsiteY25678" fmla="*/ 495053 h 2128862"/>
              <a:gd name="connsiteX25679" fmla="*/ 876326 w 2482948"/>
              <a:gd name="connsiteY25679" fmla="*/ 492231 h 2128862"/>
              <a:gd name="connsiteX25680" fmla="*/ 872747 w 2482948"/>
              <a:gd name="connsiteY25680" fmla="*/ 496642 h 2128862"/>
              <a:gd name="connsiteX25681" fmla="*/ 878224 w 2482948"/>
              <a:gd name="connsiteY25681" fmla="*/ 503207 h 2128862"/>
              <a:gd name="connsiteX25682" fmla="*/ 878290 w 2482948"/>
              <a:gd name="connsiteY25682" fmla="*/ 503126 h 2128862"/>
              <a:gd name="connsiteX25683" fmla="*/ 881247 w 2482948"/>
              <a:gd name="connsiteY25683" fmla="*/ 499456 h 2128862"/>
              <a:gd name="connsiteX25684" fmla="*/ 876399 w 2482948"/>
              <a:gd name="connsiteY25684" fmla="*/ 492338 h 2128862"/>
              <a:gd name="connsiteX25685" fmla="*/ 1241750 w 2482948"/>
              <a:gd name="connsiteY25685" fmla="*/ 492004 h 2128862"/>
              <a:gd name="connsiteX25686" fmla="*/ 1241202 w 2482948"/>
              <a:gd name="connsiteY25686" fmla="*/ 492352 h 2128862"/>
              <a:gd name="connsiteX25687" fmla="*/ 1240887 w 2482948"/>
              <a:gd name="connsiteY25687" fmla="*/ 492551 h 2128862"/>
              <a:gd name="connsiteX25688" fmla="*/ 1239749 w 2482948"/>
              <a:gd name="connsiteY25688" fmla="*/ 493273 h 2128862"/>
              <a:gd name="connsiteX25689" fmla="*/ 1247886 w 2482948"/>
              <a:gd name="connsiteY25689" fmla="*/ 496810 h 2128862"/>
              <a:gd name="connsiteX25690" fmla="*/ 1261187 w 2482948"/>
              <a:gd name="connsiteY25690" fmla="*/ 502591 h 2128862"/>
              <a:gd name="connsiteX25691" fmla="*/ 1261694 w 2482948"/>
              <a:gd name="connsiteY25691" fmla="*/ 502812 h 2128862"/>
              <a:gd name="connsiteX25692" fmla="*/ 1263884 w 2482948"/>
              <a:gd name="connsiteY25692" fmla="*/ 501645 h 2128862"/>
              <a:gd name="connsiteX25693" fmla="*/ 1262981 w 2482948"/>
              <a:gd name="connsiteY25693" fmla="*/ 501245 h 2128862"/>
              <a:gd name="connsiteX25694" fmla="*/ 1262631 w 2482948"/>
              <a:gd name="connsiteY25694" fmla="*/ 501091 h 2128862"/>
              <a:gd name="connsiteX25695" fmla="*/ 1260476 w 2482948"/>
              <a:gd name="connsiteY25695" fmla="*/ 500138 h 2128862"/>
              <a:gd name="connsiteX25696" fmla="*/ 1251962 w 2482948"/>
              <a:gd name="connsiteY25696" fmla="*/ 496433 h 2128862"/>
              <a:gd name="connsiteX25697" fmla="*/ 1242447 w 2482948"/>
              <a:gd name="connsiteY25697" fmla="*/ 492295 h 2128862"/>
              <a:gd name="connsiteX25698" fmla="*/ 693250 w 2482948"/>
              <a:gd name="connsiteY25698" fmla="*/ 491568 h 2128862"/>
              <a:gd name="connsiteX25699" fmla="*/ 687362 w 2482948"/>
              <a:gd name="connsiteY25699" fmla="*/ 498142 h 2128862"/>
              <a:gd name="connsiteX25700" fmla="*/ 687717 w 2482948"/>
              <a:gd name="connsiteY25700" fmla="*/ 498402 h 2128862"/>
              <a:gd name="connsiteX25701" fmla="*/ 688004 w 2482948"/>
              <a:gd name="connsiteY25701" fmla="*/ 498612 h 2128862"/>
              <a:gd name="connsiteX25702" fmla="*/ 697681 w 2482948"/>
              <a:gd name="connsiteY25702" fmla="*/ 505710 h 2128862"/>
              <a:gd name="connsiteX25703" fmla="*/ 701513 w 2482948"/>
              <a:gd name="connsiteY25703" fmla="*/ 501422 h 2128862"/>
              <a:gd name="connsiteX25704" fmla="*/ 703786 w 2482948"/>
              <a:gd name="connsiteY25704" fmla="*/ 498877 h 2128862"/>
              <a:gd name="connsiteX25705" fmla="*/ 696512 w 2482948"/>
              <a:gd name="connsiteY25705" fmla="*/ 493831 h 2128862"/>
              <a:gd name="connsiteX25706" fmla="*/ 717456 w 2482948"/>
              <a:gd name="connsiteY25706" fmla="*/ 491179 h 2128862"/>
              <a:gd name="connsiteX25707" fmla="*/ 715881 w 2482948"/>
              <a:gd name="connsiteY25707" fmla="*/ 492943 h 2128862"/>
              <a:gd name="connsiteX25708" fmla="*/ 713723 w 2482948"/>
              <a:gd name="connsiteY25708" fmla="*/ 495358 h 2128862"/>
              <a:gd name="connsiteX25709" fmla="*/ 710304 w 2482948"/>
              <a:gd name="connsiteY25709" fmla="*/ 499185 h 2128862"/>
              <a:gd name="connsiteX25710" fmla="*/ 713957 w 2482948"/>
              <a:gd name="connsiteY25710" fmla="*/ 502272 h 2128862"/>
              <a:gd name="connsiteX25711" fmla="*/ 714913 w 2482948"/>
              <a:gd name="connsiteY25711" fmla="*/ 503080 h 2128862"/>
              <a:gd name="connsiteX25712" fmla="*/ 716021 w 2482948"/>
              <a:gd name="connsiteY25712" fmla="*/ 504017 h 2128862"/>
              <a:gd name="connsiteX25713" fmla="*/ 721040 w 2482948"/>
              <a:gd name="connsiteY25713" fmla="*/ 506479 h 2128862"/>
              <a:gd name="connsiteX25714" fmla="*/ 722792 w 2482948"/>
              <a:gd name="connsiteY25714" fmla="*/ 504517 h 2128862"/>
              <a:gd name="connsiteX25715" fmla="*/ 725180 w 2482948"/>
              <a:gd name="connsiteY25715" fmla="*/ 501842 h 2128862"/>
              <a:gd name="connsiteX25716" fmla="*/ 726603 w 2482948"/>
              <a:gd name="connsiteY25716" fmla="*/ 500249 h 2128862"/>
              <a:gd name="connsiteX25717" fmla="*/ 726479 w 2482948"/>
              <a:gd name="connsiteY25717" fmla="*/ 500189 h 2128862"/>
              <a:gd name="connsiteX25718" fmla="*/ 726227 w 2482948"/>
              <a:gd name="connsiteY25718" fmla="*/ 500069 h 2128862"/>
              <a:gd name="connsiteX25719" fmla="*/ 724894 w 2482948"/>
              <a:gd name="connsiteY25719" fmla="*/ 499431 h 2128862"/>
              <a:gd name="connsiteX25720" fmla="*/ 723425 w 2482948"/>
              <a:gd name="connsiteY25720" fmla="*/ 497801 h 2128862"/>
              <a:gd name="connsiteX25721" fmla="*/ 765056 w 2482948"/>
              <a:gd name="connsiteY25721" fmla="*/ 491168 h 2128862"/>
              <a:gd name="connsiteX25722" fmla="*/ 759551 w 2482948"/>
              <a:gd name="connsiteY25722" fmla="*/ 497104 h 2128862"/>
              <a:gd name="connsiteX25723" fmla="*/ 771200 w 2482948"/>
              <a:gd name="connsiteY25723" fmla="*/ 504305 h 2128862"/>
              <a:gd name="connsiteX25724" fmla="*/ 771742 w 2482948"/>
              <a:gd name="connsiteY25724" fmla="*/ 503714 h 2128862"/>
              <a:gd name="connsiteX25725" fmla="*/ 774915 w 2482948"/>
              <a:gd name="connsiteY25725" fmla="*/ 500247 h 2128862"/>
              <a:gd name="connsiteX25726" fmla="*/ 774764 w 2482948"/>
              <a:gd name="connsiteY25726" fmla="*/ 500109 h 2128862"/>
              <a:gd name="connsiteX25727" fmla="*/ 773804 w 2482948"/>
              <a:gd name="connsiteY25727" fmla="*/ 499224 h 2128862"/>
              <a:gd name="connsiteX25728" fmla="*/ 670326 w 2482948"/>
              <a:gd name="connsiteY25728" fmla="*/ 490510 h 2128862"/>
              <a:gd name="connsiteX25729" fmla="*/ 663761 w 2482948"/>
              <a:gd name="connsiteY25729" fmla="*/ 497808 h 2128862"/>
              <a:gd name="connsiteX25730" fmla="*/ 672014 w 2482948"/>
              <a:gd name="connsiteY25730" fmla="*/ 506497 h 2128862"/>
              <a:gd name="connsiteX25731" fmla="*/ 673064 w 2482948"/>
              <a:gd name="connsiteY25731" fmla="*/ 506946 h 2128862"/>
              <a:gd name="connsiteX25732" fmla="*/ 676009 w 2482948"/>
              <a:gd name="connsiteY25732" fmla="*/ 503662 h 2128862"/>
              <a:gd name="connsiteX25733" fmla="*/ 679993 w 2482948"/>
              <a:gd name="connsiteY25733" fmla="*/ 499222 h 2128862"/>
              <a:gd name="connsiteX25734" fmla="*/ 914251 w 2482948"/>
              <a:gd name="connsiteY25734" fmla="*/ 490402 h 2128862"/>
              <a:gd name="connsiteX25735" fmla="*/ 909588 w 2482948"/>
              <a:gd name="connsiteY25735" fmla="*/ 496763 h 2128862"/>
              <a:gd name="connsiteX25736" fmla="*/ 913641 w 2482948"/>
              <a:gd name="connsiteY25736" fmla="*/ 505484 h 2128862"/>
              <a:gd name="connsiteX25737" fmla="*/ 917592 w 2482948"/>
              <a:gd name="connsiteY25737" fmla="*/ 499823 h 2128862"/>
              <a:gd name="connsiteX25738" fmla="*/ 917634 w 2482948"/>
              <a:gd name="connsiteY25738" fmla="*/ 499763 h 2128862"/>
              <a:gd name="connsiteX25739" fmla="*/ 917608 w 2482948"/>
              <a:gd name="connsiteY25739" fmla="*/ 499693 h 2128862"/>
              <a:gd name="connsiteX25740" fmla="*/ 1209134 w 2482948"/>
              <a:gd name="connsiteY25740" fmla="*/ 490055 h 2128862"/>
              <a:gd name="connsiteX25741" fmla="*/ 1048299 w 2482948"/>
              <a:gd name="connsiteY25741" fmla="*/ 609025 h 2128862"/>
              <a:gd name="connsiteX25742" fmla="*/ 1048039 w 2482948"/>
              <a:gd name="connsiteY25742" fmla="*/ 609218 h 2128862"/>
              <a:gd name="connsiteX25743" fmla="*/ 1048113 w 2482948"/>
              <a:gd name="connsiteY25743" fmla="*/ 609297 h 2128862"/>
              <a:gd name="connsiteX25744" fmla="*/ 1220598 w 2482948"/>
              <a:gd name="connsiteY25744" fmla="*/ 500866 h 2128862"/>
              <a:gd name="connsiteX25745" fmla="*/ 1216561 w 2482948"/>
              <a:gd name="connsiteY25745" fmla="*/ 497059 h 2128862"/>
              <a:gd name="connsiteX25746" fmla="*/ 1214901 w 2482948"/>
              <a:gd name="connsiteY25746" fmla="*/ 495493 h 2128862"/>
              <a:gd name="connsiteX25747" fmla="*/ 575530 w 2482948"/>
              <a:gd name="connsiteY25747" fmla="*/ 489912 h 2128862"/>
              <a:gd name="connsiteX25748" fmla="*/ 570552 w 2482948"/>
              <a:gd name="connsiteY25748" fmla="*/ 495678 h 2128862"/>
              <a:gd name="connsiteX25749" fmla="*/ 573429 w 2482948"/>
              <a:gd name="connsiteY25749" fmla="*/ 498434 h 2128862"/>
              <a:gd name="connsiteX25750" fmla="*/ 576495 w 2482948"/>
              <a:gd name="connsiteY25750" fmla="*/ 501371 h 2128862"/>
              <a:gd name="connsiteX25751" fmla="*/ 579801 w 2482948"/>
              <a:gd name="connsiteY25751" fmla="*/ 504538 h 2128862"/>
              <a:gd name="connsiteX25752" fmla="*/ 584685 w 2482948"/>
              <a:gd name="connsiteY25752" fmla="*/ 498886 h 2128862"/>
              <a:gd name="connsiteX25753" fmla="*/ 577639 w 2482948"/>
              <a:gd name="connsiteY25753" fmla="*/ 493086 h 2128862"/>
              <a:gd name="connsiteX25754" fmla="*/ 577342 w 2482948"/>
              <a:gd name="connsiteY25754" fmla="*/ 492639 h 2128862"/>
              <a:gd name="connsiteX25755" fmla="*/ 1562228 w 2482948"/>
              <a:gd name="connsiteY25755" fmla="*/ 489456 h 2128862"/>
              <a:gd name="connsiteX25756" fmla="*/ 1486289 w 2482948"/>
              <a:gd name="connsiteY25756" fmla="*/ 494302 h 2128862"/>
              <a:gd name="connsiteX25757" fmla="*/ 1471006 w 2482948"/>
              <a:gd name="connsiteY25757" fmla="*/ 497019 h 2128862"/>
              <a:gd name="connsiteX25758" fmla="*/ 1467993 w 2482948"/>
              <a:gd name="connsiteY25758" fmla="*/ 497555 h 2128862"/>
              <a:gd name="connsiteX25759" fmla="*/ 1425539 w 2482948"/>
              <a:gd name="connsiteY25759" fmla="*/ 512776 h 2128862"/>
              <a:gd name="connsiteX25760" fmla="*/ 1425527 w 2482948"/>
              <a:gd name="connsiteY25760" fmla="*/ 513591 h 2128862"/>
              <a:gd name="connsiteX25761" fmla="*/ 1425512 w 2482948"/>
              <a:gd name="connsiteY25761" fmla="*/ 514647 h 2128862"/>
              <a:gd name="connsiteX25762" fmla="*/ 1425559 w 2482948"/>
              <a:gd name="connsiteY25762" fmla="*/ 514496 h 2128862"/>
              <a:gd name="connsiteX25763" fmla="*/ 1425559 w 2482948"/>
              <a:gd name="connsiteY25763" fmla="*/ 521316 h 2128862"/>
              <a:gd name="connsiteX25764" fmla="*/ 1426039 w 2482948"/>
              <a:gd name="connsiteY25764" fmla="*/ 526175 h 2128862"/>
              <a:gd name="connsiteX25765" fmla="*/ 1454570 w 2482948"/>
              <a:gd name="connsiteY25765" fmla="*/ 511887 h 2128862"/>
              <a:gd name="connsiteX25766" fmla="*/ 1457839 w 2482948"/>
              <a:gd name="connsiteY25766" fmla="*/ 510983 h 2128862"/>
              <a:gd name="connsiteX25767" fmla="*/ 1497679 w 2482948"/>
              <a:gd name="connsiteY25767" fmla="*/ 499966 h 2128862"/>
              <a:gd name="connsiteX25768" fmla="*/ 1504441 w 2482948"/>
              <a:gd name="connsiteY25768" fmla="*/ 499407 h 2128862"/>
              <a:gd name="connsiteX25769" fmla="*/ 1508694 w 2482948"/>
              <a:gd name="connsiteY25769" fmla="*/ 499055 h 2128862"/>
              <a:gd name="connsiteX25770" fmla="*/ 1520552 w 2482948"/>
              <a:gd name="connsiteY25770" fmla="*/ 496244 h 2128862"/>
              <a:gd name="connsiteX25771" fmla="*/ 1591024 w 2482948"/>
              <a:gd name="connsiteY25771" fmla="*/ 492243 h 2128862"/>
              <a:gd name="connsiteX25772" fmla="*/ 1632124 w 2482948"/>
              <a:gd name="connsiteY25772" fmla="*/ 494986 h 2128862"/>
              <a:gd name="connsiteX25773" fmla="*/ 1637587 w 2482948"/>
              <a:gd name="connsiteY25773" fmla="*/ 495350 h 2128862"/>
              <a:gd name="connsiteX25774" fmla="*/ 1627155 w 2482948"/>
              <a:gd name="connsiteY25774" fmla="*/ 493999 h 2128862"/>
              <a:gd name="connsiteX25775" fmla="*/ 1620909 w 2482948"/>
              <a:gd name="connsiteY25775" fmla="*/ 493191 h 2128862"/>
              <a:gd name="connsiteX25776" fmla="*/ 1606768 w 2482948"/>
              <a:gd name="connsiteY25776" fmla="*/ 492291 h 2128862"/>
              <a:gd name="connsiteX25777" fmla="*/ 1599397 w 2482948"/>
              <a:gd name="connsiteY25777" fmla="*/ 491822 h 2128862"/>
              <a:gd name="connsiteX25778" fmla="*/ 599243 w 2482948"/>
              <a:gd name="connsiteY25778" fmla="*/ 489256 h 2128862"/>
              <a:gd name="connsiteX25779" fmla="*/ 591340 w 2482948"/>
              <a:gd name="connsiteY25779" fmla="*/ 498409 h 2128862"/>
              <a:gd name="connsiteX25780" fmla="*/ 595313 w 2482948"/>
              <a:gd name="connsiteY25780" fmla="*/ 502857 h 2128862"/>
              <a:gd name="connsiteX25781" fmla="*/ 595562 w 2482948"/>
              <a:gd name="connsiteY25781" fmla="*/ 503029 h 2128862"/>
              <a:gd name="connsiteX25782" fmla="*/ 596367 w 2482948"/>
              <a:gd name="connsiteY25782" fmla="*/ 503585 h 2128862"/>
              <a:gd name="connsiteX25783" fmla="*/ 601765 w 2482948"/>
              <a:gd name="connsiteY25783" fmla="*/ 507313 h 2128862"/>
              <a:gd name="connsiteX25784" fmla="*/ 607831 w 2482948"/>
              <a:gd name="connsiteY25784" fmla="*/ 500325 h 2128862"/>
              <a:gd name="connsiteX25785" fmla="*/ 608275 w 2482948"/>
              <a:gd name="connsiteY25785" fmla="*/ 499833 h 2128862"/>
              <a:gd name="connsiteX25786" fmla="*/ 608511 w 2482948"/>
              <a:gd name="connsiteY25786" fmla="*/ 499572 h 2128862"/>
              <a:gd name="connsiteX25787" fmla="*/ 607304 w 2482948"/>
              <a:gd name="connsiteY25787" fmla="*/ 498697 h 2128862"/>
              <a:gd name="connsiteX25788" fmla="*/ 604936 w 2482948"/>
              <a:gd name="connsiteY25788" fmla="*/ 496982 h 2128862"/>
              <a:gd name="connsiteX25789" fmla="*/ 1343633 w 2482948"/>
              <a:gd name="connsiteY25789" fmla="*/ 489146 h 2128862"/>
              <a:gd name="connsiteX25790" fmla="*/ 1342694 w 2482948"/>
              <a:gd name="connsiteY25790" fmla="*/ 490482 h 2128862"/>
              <a:gd name="connsiteX25791" fmla="*/ 1355997 w 2482948"/>
              <a:gd name="connsiteY25791" fmla="*/ 496516 h 2128862"/>
              <a:gd name="connsiteX25792" fmla="*/ 1357221 w 2482948"/>
              <a:gd name="connsiteY25792" fmla="*/ 495399 h 2128862"/>
              <a:gd name="connsiteX25793" fmla="*/ 1297933 w 2482948"/>
              <a:gd name="connsiteY25793" fmla="*/ 489083 h 2128862"/>
              <a:gd name="connsiteX25794" fmla="*/ 1295877 w 2482948"/>
              <a:gd name="connsiteY25794" fmla="*/ 490179 h 2128862"/>
              <a:gd name="connsiteX25795" fmla="*/ 1296912 w 2482948"/>
              <a:gd name="connsiteY25795" fmla="*/ 490641 h 2128862"/>
              <a:gd name="connsiteX25796" fmla="*/ 1319249 w 2482948"/>
              <a:gd name="connsiteY25796" fmla="*/ 500706 h 2128862"/>
              <a:gd name="connsiteX25797" fmla="*/ 1323564 w 2482948"/>
              <a:gd name="connsiteY25797" fmla="*/ 502665 h 2128862"/>
              <a:gd name="connsiteX25798" fmla="*/ 1325700 w 2482948"/>
              <a:gd name="connsiteY25798" fmla="*/ 501711 h 2128862"/>
              <a:gd name="connsiteX25799" fmla="*/ 1322284 w 2482948"/>
              <a:gd name="connsiteY25799" fmla="*/ 500154 h 2128862"/>
              <a:gd name="connsiteX25800" fmla="*/ 1300774 w 2482948"/>
              <a:gd name="connsiteY25800" fmla="*/ 490364 h 2128862"/>
              <a:gd name="connsiteX25801" fmla="*/ 648718 w 2482948"/>
              <a:gd name="connsiteY25801" fmla="*/ 488844 h 2128862"/>
              <a:gd name="connsiteX25802" fmla="*/ 641052 w 2482948"/>
              <a:gd name="connsiteY25802" fmla="*/ 497387 h 2128862"/>
              <a:gd name="connsiteX25803" fmla="*/ 649519 w 2482948"/>
              <a:gd name="connsiteY25803" fmla="*/ 506077 h 2128862"/>
              <a:gd name="connsiteX25804" fmla="*/ 657052 w 2482948"/>
              <a:gd name="connsiteY25804" fmla="*/ 497627 h 2128862"/>
              <a:gd name="connsiteX25805" fmla="*/ 1372582 w 2482948"/>
              <a:gd name="connsiteY25805" fmla="*/ 488672 h 2128862"/>
              <a:gd name="connsiteX25806" fmla="*/ 1370958 w 2482948"/>
              <a:gd name="connsiteY25806" fmla="*/ 489261 h 2128862"/>
              <a:gd name="connsiteX25807" fmla="*/ 1370709 w 2482948"/>
              <a:gd name="connsiteY25807" fmla="*/ 489488 h 2128862"/>
              <a:gd name="connsiteX25808" fmla="*/ 1386539 w 2482948"/>
              <a:gd name="connsiteY25808" fmla="*/ 496569 h 2128862"/>
              <a:gd name="connsiteX25809" fmla="*/ 1390858 w 2482948"/>
              <a:gd name="connsiteY25809" fmla="*/ 499002 h 2128862"/>
              <a:gd name="connsiteX25810" fmla="*/ 1391854 w 2482948"/>
              <a:gd name="connsiteY25810" fmla="*/ 498561 h 2128862"/>
              <a:gd name="connsiteX25811" fmla="*/ 1392538 w 2482948"/>
              <a:gd name="connsiteY25811" fmla="*/ 498259 h 2128862"/>
              <a:gd name="connsiteX25812" fmla="*/ 1388055 w 2482948"/>
              <a:gd name="connsiteY25812" fmla="*/ 495605 h 2128862"/>
              <a:gd name="connsiteX25813" fmla="*/ 836930 w 2482948"/>
              <a:gd name="connsiteY25813" fmla="*/ 488484 h 2128862"/>
              <a:gd name="connsiteX25814" fmla="*/ 832179 w 2482948"/>
              <a:gd name="connsiteY25814" fmla="*/ 493899 h 2128862"/>
              <a:gd name="connsiteX25815" fmla="*/ 834026 w 2482948"/>
              <a:gd name="connsiteY25815" fmla="*/ 495778 h 2128862"/>
              <a:gd name="connsiteX25816" fmla="*/ 837818 w 2482948"/>
              <a:gd name="connsiteY25816" fmla="*/ 499636 h 2128862"/>
              <a:gd name="connsiteX25817" fmla="*/ 840372 w 2482948"/>
              <a:gd name="connsiteY25817" fmla="*/ 499703 h 2128862"/>
              <a:gd name="connsiteX25818" fmla="*/ 841718 w 2482948"/>
              <a:gd name="connsiteY25818" fmla="*/ 499739 h 2128862"/>
              <a:gd name="connsiteX25819" fmla="*/ 844398 w 2482948"/>
              <a:gd name="connsiteY25819" fmla="*/ 496585 h 2128862"/>
              <a:gd name="connsiteX25820" fmla="*/ 842212 w 2482948"/>
              <a:gd name="connsiteY25820" fmla="*/ 494866 h 2128862"/>
              <a:gd name="connsiteX25821" fmla="*/ 840252 w 2482948"/>
              <a:gd name="connsiteY25821" fmla="*/ 492498 h 2128862"/>
              <a:gd name="connsiteX25822" fmla="*/ 838694 w 2482948"/>
              <a:gd name="connsiteY25822" fmla="*/ 490616 h 2128862"/>
              <a:gd name="connsiteX25823" fmla="*/ 1397983 w 2482948"/>
              <a:gd name="connsiteY25823" fmla="*/ 488434 h 2128862"/>
              <a:gd name="connsiteX25824" fmla="*/ 1402776 w 2482948"/>
              <a:gd name="connsiteY25824" fmla="*/ 493735 h 2128862"/>
              <a:gd name="connsiteX25825" fmla="*/ 1403138 w 2482948"/>
              <a:gd name="connsiteY25825" fmla="*/ 493576 h 2128862"/>
              <a:gd name="connsiteX25826" fmla="*/ 1404264 w 2482948"/>
              <a:gd name="connsiteY25826" fmla="*/ 493079 h 2128862"/>
              <a:gd name="connsiteX25827" fmla="*/ 1402258 w 2482948"/>
              <a:gd name="connsiteY25827" fmla="*/ 490363 h 2128862"/>
              <a:gd name="connsiteX25828" fmla="*/ 1234449 w 2482948"/>
              <a:gd name="connsiteY25828" fmla="*/ 487864 h 2128862"/>
              <a:gd name="connsiteX25829" fmla="*/ 1234449 w 2482948"/>
              <a:gd name="connsiteY25829" fmla="*/ 490969 h 2128862"/>
              <a:gd name="connsiteX25830" fmla="*/ 1234471 w 2482948"/>
              <a:gd name="connsiteY25830" fmla="*/ 490979 h 2128862"/>
              <a:gd name="connsiteX25831" fmla="*/ 1234511 w 2482948"/>
              <a:gd name="connsiteY25831" fmla="*/ 490997 h 2128862"/>
              <a:gd name="connsiteX25832" fmla="*/ 1234862 w 2482948"/>
              <a:gd name="connsiteY25832" fmla="*/ 489814 h 2128862"/>
              <a:gd name="connsiteX25833" fmla="*/ 1234958 w 2482948"/>
              <a:gd name="connsiteY25833" fmla="*/ 491191 h 2128862"/>
              <a:gd name="connsiteX25834" fmla="*/ 1235568 w 2482948"/>
              <a:gd name="connsiteY25834" fmla="*/ 491456 h 2128862"/>
              <a:gd name="connsiteX25835" fmla="*/ 1237515 w 2482948"/>
              <a:gd name="connsiteY25835" fmla="*/ 490232 h 2128862"/>
              <a:gd name="connsiteX25836" fmla="*/ 1236517 w 2482948"/>
              <a:gd name="connsiteY25836" fmla="*/ 489814 h 2128862"/>
              <a:gd name="connsiteX25837" fmla="*/ 1248343 w 2482948"/>
              <a:gd name="connsiteY25837" fmla="*/ 487824 h 2128862"/>
              <a:gd name="connsiteX25838" fmla="*/ 1246392 w 2482948"/>
              <a:gd name="connsiteY25838" fmla="*/ 489061 h 2128862"/>
              <a:gd name="connsiteX25839" fmla="*/ 1253615 w 2482948"/>
              <a:gd name="connsiteY25839" fmla="*/ 492158 h 2128862"/>
              <a:gd name="connsiteX25840" fmla="*/ 1268955 w 2482948"/>
              <a:gd name="connsiteY25840" fmla="*/ 498943 h 2128862"/>
              <a:gd name="connsiteX25841" fmla="*/ 1270866 w 2482948"/>
              <a:gd name="connsiteY25841" fmla="*/ 497924 h 2128862"/>
              <a:gd name="connsiteX25842" fmla="*/ 1257890 w 2482948"/>
              <a:gd name="connsiteY25842" fmla="*/ 492020 h 2128862"/>
              <a:gd name="connsiteX25843" fmla="*/ 1248790 w 2482948"/>
              <a:gd name="connsiteY25843" fmla="*/ 488022 h 2128862"/>
              <a:gd name="connsiteX25844" fmla="*/ 858034 w 2482948"/>
              <a:gd name="connsiteY25844" fmla="*/ 487519 h 2128862"/>
              <a:gd name="connsiteX25845" fmla="*/ 851350 w 2482948"/>
              <a:gd name="connsiteY25845" fmla="*/ 495423 h 2128862"/>
              <a:gd name="connsiteX25846" fmla="*/ 854292 w 2482948"/>
              <a:gd name="connsiteY25846" fmla="*/ 497737 h 2128862"/>
              <a:gd name="connsiteX25847" fmla="*/ 857364 w 2482948"/>
              <a:gd name="connsiteY25847" fmla="*/ 500153 h 2128862"/>
              <a:gd name="connsiteX25848" fmla="*/ 857453 w 2482948"/>
              <a:gd name="connsiteY25848" fmla="*/ 500155 h 2128862"/>
              <a:gd name="connsiteX25849" fmla="*/ 858715 w 2482948"/>
              <a:gd name="connsiteY25849" fmla="*/ 500188 h 2128862"/>
              <a:gd name="connsiteX25850" fmla="*/ 861903 w 2482948"/>
              <a:gd name="connsiteY25850" fmla="*/ 500273 h 2128862"/>
              <a:gd name="connsiteX25851" fmla="*/ 862085 w 2482948"/>
              <a:gd name="connsiteY25851" fmla="*/ 500310 h 2128862"/>
              <a:gd name="connsiteX25852" fmla="*/ 862344 w 2482948"/>
              <a:gd name="connsiteY25852" fmla="*/ 500364 h 2128862"/>
              <a:gd name="connsiteX25853" fmla="*/ 862652 w 2482948"/>
              <a:gd name="connsiteY25853" fmla="*/ 500428 h 2128862"/>
              <a:gd name="connsiteX25854" fmla="*/ 865691 w 2482948"/>
              <a:gd name="connsiteY25854" fmla="*/ 496684 h 2128862"/>
              <a:gd name="connsiteX25855" fmla="*/ 1944491 w 2482948"/>
              <a:gd name="connsiteY25855" fmla="*/ 487181 h 2128862"/>
              <a:gd name="connsiteX25856" fmla="*/ 1870793 w 2482948"/>
              <a:gd name="connsiteY25856" fmla="*/ 504569 h 2128862"/>
              <a:gd name="connsiteX25857" fmla="*/ 1868448 w 2482948"/>
              <a:gd name="connsiteY25857" fmla="*/ 504155 h 2128862"/>
              <a:gd name="connsiteX25858" fmla="*/ 1803535 w 2482948"/>
              <a:gd name="connsiteY25858" fmla="*/ 559701 h 2128862"/>
              <a:gd name="connsiteX25859" fmla="*/ 1795454 w 2482948"/>
              <a:gd name="connsiteY25859" fmla="*/ 570247 h 2128862"/>
              <a:gd name="connsiteX25860" fmla="*/ 1790534 w 2482948"/>
              <a:gd name="connsiteY25860" fmla="*/ 576667 h 2128862"/>
              <a:gd name="connsiteX25861" fmla="*/ 1809423 w 2482948"/>
              <a:gd name="connsiteY25861" fmla="*/ 563092 h 2128862"/>
              <a:gd name="connsiteX25862" fmla="*/ 1809706 w 2482948"/>
              <a:gd name="connsiteY25862" fmla="*/ 562959 h 2128862"/>
              <a:gd name="connsiteX25863" fmla="*/ 1831359 w 2482948"/>
              <a:gd name="connsiteY25863" fmla="*/ 552724 h 2128862"/>
              <a:gd name="connsiteX25864" fmla="*/ 1857285 w 2482948"/>
              <a:gd name="connsiteY25864" fmla="*/ 540470 h 2128862"/>
              <a:gd name="connsiteX25865" fmla="*/ 1883479 w 2482948"/>
              <a:gd name="connsiteY25865" fmla="*/ 518218 h 2128862"/>
              <a:gd name="connsiteX25866" fmla="*/ 1886099 w 2482948"/>
              <a:gd name="connsiteY25866" fmla="*/ 517115 h 2128862"/>
              <a:gd name="connsiteX25867" fmla="*/ 2033913 w 2482948"/>
              <a:gd name="connsiteY25867" fmla="*/ 500845 h 2128862"/>
              <a:gd name="connsiteX25868" fmla="*/ 2043150 w 2482948"/>
              <a:gd name="connsiteY25868" fmla="*/ 502500 h 2128862"/>
              <a:gd name="connsiteX25869" fmla="*/ 2052389 w 2482948"/>
              <a:gd name="connsiteY25869" fmla="*/ 504155 h 2128862"/>
              <a:gd name="connsiteX25870" fmla="*/ 2143764 w 2482948"/>
              <a:gd name="connsiteY25870" fmla="*/ 523058 h 2128862"/>
              <a:gd name="connsiteX25871" fmla="*/ 2180078 w 2482948"/>
              <a:gd name="connsiteY25871" fmla="*/ 532351 h 2128862"/>
              <a:gd name="connsiteX25872" fmla="*/ 2203736 w 2482948"/>
              <a:gd name="connsiteY25872" fmla="*/ 538406 h 2128862"/>
              <a:gd name="connsiteX25873" fmla="*/ 2239147 w 2482948"/>
              <a:gd name="connsiteY25873" fmla="*/ 547469 h 2128862"/>
              <a:gd name="connsiteX25874" fmla="*/ 2231570 w 2482948"/>
              <a:gd name="connsiteY25874" fmla="*/ 544952 h 2128862"/>
              <a:gd name="connsiteX25875" fmla="*/ 2039014 w 2482948"/>
              <a:gd name="connsiteY25875" fmla="*/ 494641 h 2128862"/>
              <a:gd name="connsiteX25876" fmla="*/ 2034601 w 2482948"/>
              <a:gd name="connsiteY25876" fmla="*/ 493675 h 2128862"/>
              <a:gd name="connsiteX25877" fmla="*/ 2020122 w 2482948"/>
              <a:gd name="connsiteY25877" fmla="*/ 490780 h 2128862"/>
              <a:gd name="connsiteX25878" fmla="*/ 1944491 w 2482948"/>
              <a:gd name="connsiteY25878" fmla="*/ 487181 h 2128862"/>
              <a:gd name="connsiteX25879" fmla="*/ 625235 w 2482948"/>
              <a:gd name="connsiteY25879" fmla="*/ 487126 h 2128862"/>
              <a:gd name="connsiteX25880" fmla="*/ 614643 w 2482948"/>
              <a:gd name="connsiteY25880" fmla="*/ 498654 h 2128862"/>
              <a:gd name="connsiteX25881" fmla="*/ 616993 w 2482948"/>
              <a:gd name="connsiteY25881" fmla="*/ 501220 h 2128862"/>
              <a:gd name="connsiteX25882" fmla="*/ 625405 w 2482948"/>
              <a:gd name="connsiteY25882" fmla="*/ 506814 h 2128862"/>
              <a:gd name="connsiteX25883" fmla="*/ 634468 w 2482948"/>
              <a:gd name="connsiteY25883" fmla="*/ 496610 h 2128862"/>
              <a:gd name="connsiteX25884" fmla="*/ 634348 w 2482948"/>
              <a:gd name="connsiteY25884" fmla="*/ 496487 h 2128862"/>
              <a:gd name="connsiteX25885" fmla="*/ 554034 w 2482948"/>
              <a:gd name="connsiteY25885" fmla="*/ 486764 h 2128862"/>
              <a:gd name="connsiteX25886" fmla="*/ 542960 w 2482948"/>
              <a:gd name="connsiteY25886" fmla="*/ 499598 h 2128862"/>
              <a:gd name="connsiteX25887" fmla="*/ 550999 w 2482948"/>
              <a:gd name="connsiteY25887" fmla="*/ 507916 h 2128862"/>
              <a:gd name="connsiteX25888" fmla="*/ 552200 w 2482948"/>
              <a:gd name="connsiteY25888" fmla="*/ 509160 h 2128862"/>
              <a:gd name="connsiteX25889" fmla="*/ 552369 w 2482948"/>
              <a:gd name="connsiteY25889" fmla="*/ 509334 h 2128862"/>
              <a:gd name="connsiteX25890" fmla="*/ 563809 w 2482948"/>
              <a:gd name="connsiteY25890" fmla="*/ 496072 h 2128862"/>
              <a:gd name="connsiteX25891" fmla="*/ 1381431 w 2482948"/>
              <a:gd name="connsiteY25891" fmla="*/ 485465 h 2128862"/>
              <a:gd name="connsiteX25892" fmla="*/ 1380248 w 2482948"/>
              <a:gd name="connsiteY25892" fmla="*/ 485893 h 2128862"/>
              <a:gd name="connsiteX25893" fmla="*/ 1379228 w 2482948"/>
              <a:gd name="connsiteY25893" fmla="*/ 486263 h 2128862"/>
              <a:gd name="connsiteX25894" fmla="*/ 1389849 w 2482948"/>
              <a:gd name="connsiteY25894" fmla="*/ 491055 h 2128862"/>
              <a:gd name="connsiteX25895" fmla="*/ 1396741 w 2482948"/>
              <a:gd name="connsiteY25895" fmla="*/ 495075 h 2128862"/>
              <a:gd name="connsiteX25896" fmla="*/ 1391778 w 2482948"/>
              <a:gd name="connsiteY25896" fmla="*/ 490226 h 2128862"/>
              <a:gd name="connsiteX25897" fmla="*/ 1231840 w 2482948"/>
              <a:gd name="connsiteY25897" fmla="*/ 485405 h 2128862"/>
              <a:gd name="connsiteX25898" fmla="*/ 1232092 w 2482948"/>
              <a:gd name="connsiteY25898" fmla="*/ 489223 h 2128862"/>
              <a:gd name="connsiteX25899" fmla="*/ 1232113 w 2482948"/>
              <a:gd name="connsiteY25899" fmla="*/ 489550 h 2128862"/>
              <a:gd name="connsiteX25900" fmla="*/ 1232115 w 2482948"/>
              <a:gd name="connsiteY25900" fmla="*/ 489575 h 2128862"/>
              <a:gd name="connsiteX25901" fmla="*/ 1233172 w 2482948"/>
              <a:gd name="connsiteY25901" fmla="*/ 490331 h 2128862"/>
              <a:gd name="connsiteX25902" fmla="*/ 1234055 w 2482948"/>
              <a:gd name="connsiteY25902" fmla="*/ 487493 h 2128862"/>
              <a:gd name="connsiteX25903" fmla="*/ 1233282 w 2482948"/>
              <a:gd name="connsiteY25903" fmla="*/ 486764 h 2128862"/>
              <a:gd name="connsiteX25904" fmla="*/ 1231690 w 2482948"/>
              <a:gd name="connsiteY25904" fmla="*/ 485263 h 2128862"/>
              <a:gd name="connsiteX25905" fmla="*/ 1231707 w 2482948"/>
              <a:gd name="connsiteY25905" fmla="*/ 485535 h 2128862"/>
              <a:gd name="connsiteX25906" fmla="*/ 1231715 w 2482948"/>
              <a:gd name="connsiteY25906" fmla="*/ 485652 h 2128862"/>
              <a:gd name="connsiteX25907" fmla="*/ 1231799 w 2482948"/>
              <a:gd name="connsiteY25907" fmla="*/ 485367 h 2128862"/>
              <a:gd name="connsiteX25908" fmla="*/ 1305226 w 2482948"/>
              <a:gd name="connsiteY25908" fmla="*/ 485197 h 2128862"/>
              <a:gd name="connsiteX25909" fmla="*/ 1303162 w 2482948"/>
              <a:gd name="connsiteY25909" fmla="*/ 486297 h 2128862"/>
              <a:gd name="connsiteX25910" fmla="*/ 1324351 w 2482948"/>
              <a:gd name="connsiteY25910" fmla="*/ 495879 h 2128862"/>
              <a:gd name="connsiteX25911" fmla="*/ 1330757 w 2482948"/>
              <a:gd name="connsiteY25911" fmla="*/ 498815 h 2128862"/>
              <a:gd name="connsiteX25912" fmla="*/ 1331493 w 2482948"/>
              <a:gd name="connsiteY25912" fmla="*/ 497106 h 2128862"/>
              <a:gd name="connsiteX25913" fmla="*/ 1327386 w 2482948"/>
              <a:gd name="connsiteY25913" fmla="*/ 495190 h 2128862"/>
              <a:gd name="connsiteX25914" fmla="*/ 1306565 w 2482948"/>
              <a:gd name="connsiteY25914" fmla="*/ 485813 h 2128862"/>
              <a:gd name="connsiteX25915" fmla="*/ 816880 w 2482948"/>
              <a:gd name="connsiteY25915" fmla="*/ 485101 h 2128862"/>
              <a:gd name="connsiteX25916" fmla="*/ 810404 w 2482948"/>
              <a:gd name="connsiteY25916" fmla="*/ 492289 h 2128862"/>
              <a:gd name="connsiteX25917" fmla="*/ 812226 w 2482948"/>
              <a:gd name="connsiteY25917" fmla="*/ 493462 h 2128862"/>
              <a:gd name="connsiteX25918" fmla="*/ 820796 w 2482948"/>
              <a:gd name="connsiteY25918" fmla="*/ 498981 h 2128862"/>
              <a:gd name="connsiteX25919" fmla="*/ 825385 w 2482948"/>
              <a:gd name="connsiteY25919" fmla="*/ 493755 h 2128862"/>
              <a:gd name="connsiteX25920" fmla="*/ 823440 w 2482948"/>
              <a:gd name="connsiteY25920" fmla="*/ 491776 h 2128862"/>
              <a:gd name="connsiteX25921" fmla="*/ 1231004 w 2482948"/>
              <a:gd name="connsiteY25921" fmla="*/ 484616 h 2128862"/>
              <a:gd name="connsiteX25922" fmla="*/ 1231004 w 2482948"/>
              <a:gd name="connsiteY25922" fmla="*/ 484986 h 2128862"/>
              <a:gd name="connsiteX25923" fmla="*/ 1231007 w 2482948"/>
              <a:gd name="connsiteY25923" fmla="*/ 484974 h 2128862"/>
              <a:gd name="connsiteX25924" fmla="*/ 1231018 w 2482948"/>
              <a:gd name="connsiteY25924" fmla="*/ 484938 h 2128862"/>
              <a:gd name="connsiteX25925" fmla="*/ 1231092 w 2482948"/>
              <a:gd name="connsiteY25925" fmla="*/ 484699 h 2128862"/>
              <a:gd name="connsiteX25926" fmla="*/ 899011 w 2482948"/>
              <a:gd name="connsiteY25926" fmla="*/ 484500 h 2128862"/>
              <a:gd name="connsiteX25927" fmla="*/ 894080 w 2482948"/>
              <a:gd name="connsiteY25927" fmla="*/ 490622 h 2128862"/>
              <a:gd name="connsiteX25928" fmla="*/ 896218 w 2482948"/>
              <a:gd name="connsiteY25928" fmla="*/ 494501 h 2128862"/>
              <a:gd name="connsiteX25929" fmla="*/ 900275 w 2482948"/>
              <a:gd name="connsiteY25929" fmla="*/ 501275 h 2128862"/>
              <a:gd name="connsiteX25930" fmla="*/ 904310 w 2482948"/>
              <a:gd name="connsiteY25930" fmla="*/ 495866 h 2128862"/>
              <a:gd name="connsiteX25931" fmla="*/ 795053 w 2482948"/>
              <a:gd name="connsiteY25931" fmla="*/ 484323 h 2128862"/>
              <a:gd name="connsiteX25932" fmla="*/ 788636 w 2482948"/>
              <a:gd name="connsiteY25932" fmla="*/ 491327 h 2128862"/>
              <a:gd name="connsiteX25933" fmla="*/ 789642 w 2482948"/>
              <a:gd name="connsiteY25933" fmla="*/ 492165 h 2128862"/>
              <a:gd name="connsiteX25934" fmla="*/ 791568 w 2482948"/>
              <a:gd name="connsiteY25934" fmla="*/ 493769 h 2128862"/>
              <a:gd name="connsiteX25935" fmla="*/ 797917 w 2482948"/>
              <a:gd name="connsiteY25935" fmla="*/ 499059 h 2128862"/>
              <a:gd name="connsiteX25936" fmla="*/ 801679 w 2482948"/>
              <a:gd name="connsiteY25936" fmla="*/ 494812 h 2128862"/>
              <a:gd name="connsiteX25937" fmla="*/ 803596 w 2482948"/>
              <a:gd name="connsiteY25937" fmla="*/ 492689 h 2128862"/>
              <a:gd name="connsiteX25938" fmla="*/ 803437 w 2482948"/>
              <a:gd name="connsiteY25938" fmla="*/ 492587 h 2128862"/>
              <a:gd name="connsiteX25939" fmla="*/ 1347280 w 2482948"/>
              <a:gd name="connsiteY25939" fmla="*/ 483955 h 2128862"/>
              <a:gd name="connsiteX25940" fmla="*/ 1346299 w 2482948"/>
              <a:gd name="connsiteY25940" fmla="*/ 485351 h 2128862"/>
              <a:gd name="connsiteX25941" fmla="*/ 1358022 w 2482948"/>
              <a:gd name="connsiteY25941" fmla="*/ 490765 h 2128862"/>
              <a:gd name="connsiteX25942" fmla="*/ 1360865 w 2482948"/>
              <a:gd name="connsiteY25942" fmla="*/ 492077 h 2128862"/>
              <a:gd name="connsiteX25943" fmla="*/ 1361339 w 2482948"/>
              <a:gd name="connsiteY25943" fmla="*/ 491645 h 2128862"/>
              <a:gd name="connsiteX25944" fmla="*/ 1361573 w 2482948"/>
              <a:gd name="connsiteY25944" fmla="*/ 491431 h 2128862"/>
              <a:gd name="connsiteX25945" fmla="*/ 1362147 w 2482948"/>
              <a:gd name="connsiteY25945" fmla="*/ 490908 h 2128862"/>
              <a:gd name="connsiteX25946" fmla="*/ 1254874 w 2482948"/>
              <a:gd name="connsiteY25946" fmla="*/ 483683 h 2128862"/>
              <a:gd name="connsiteX25947" fmla="*/ 1253156 w 2482948"/>
              <a:gd name="connsiteY25947" fmla="*/ 484772 h 2128862"/>
              <a:gd name="connsiteX25948" fmla="*/ 1259270 w 2482948"/>
              <a:gd name="connsiteY25948" fmla="*/ 487470 h 2128862"/>
              <a:gd name="connsiteX25949" fmla="*/ 1276194 w 2482948"/>
              <a:gd name="connsiteY25949" fmla="*/ 495085 h 2128862"/>
              <a:gd name="connsiteX25950" fmla="*/ 1277786 w 2482948"/>
              <a:gd name="connsiteY25950" fmla="*/ 494237 h 2128862"/>
              <a:gd name="connsiteX25951" fmla="*/ 1262440 w 2482948"/>
              <a:gd name="connsiteY25951" fmla="*/ 487331 h 2128862"/>
              <a:gd name="connsiteX25952" fmla="*/ 772386 w 2482948"/>
              <a:gd name="connsiteY25952" fmla="*/ 483263 h 2128862"/>
              <a:gd name="connsiteX25953" fmla="*/ 772021 w 2482948"/>
              <a:gd name="connsiteY25953" fmla="*/ 483656 h 2128862"/>
              <a:gd name="connsiteX25954" fmla="*/ 770939 w 2482948"/>
              <a:gd name="connsiteY25954" fmla="*/ 484823 h 2128862"/>
              <a:gd name="connsiteX25955" fmla="*/ 766635 w 2482948"/>
              <a:gd name="connsiteY25955" fmla="*/ 489465 h 2128862"/>
              <a:gd name="connsiteX25956" fmla="*/ 766652 w 2482948"/>
              <a:gd name="connsiteY25956" fmla="*/ 489475 h 2128862"/>
              <a:gd name="connsiteX25957" fmla="*/ 778362 w 2482948"/>
              <a:gd name="connsiteY25957" fmla="*/ 496483 h 2128862"/>
              <a:gd name="connsiteX25958" fmla="*/ 782639 w 2482948"/>
              <a:gd name="connsiteY25958" fmla="*/ 491810 h 2128862"/>
              <a:gd name="connsiteX25959" fmla="*/ 775500 w 2482948"/>
              <a:gd name="connsiteY25959" fmla="*/ 485859 h 2128862"/>
              <a:gd name="connsiteX25960" fmla="*/ 773904 w 2482948"/>
              <a:gd name="connsiteY25960" fmla="*/ 484528 h 2128862"/>
              <a:gd name="connsiteX25961" fmla="*/ 1229138 w 2482948"/>
              <a:gd name="connsiteY25961" fmla="*/ 482858 h 2128862"/>
              <a:gd name="connsiteX25962" fmla="*/ 1229241 w 2482948"/>
              <a:gd name="connsiteY25962" fmla="*/ 484563 h 2128862"/>
              <a:gd name="connsiteX25963" fmla="*/ 1229508 w 2482948"/>
              <a:gd name="connsiteY25963" fmla="*/ 483671 h 2128862"/>
              <a:gd name="connsiteX25964" fmla="*/ 1229617 w 2482948"/>
              <a:gd name="connsiteY25964" fmla="*/ 483309 h 2128862"/>
              <a:gd name="connsiteX25965" fmla="*/ 1229288 w 2482948"/>
              <a:gd name="connsiteY25965" fmla="*/ 482999 h 2128862"/>
              <a:gd name="connsiteX25966" fmla="*/ 884228 w 2482948"/>
              <a:gd name="connsiteY25966" fmla="*/ 482490 h 2128862"/>
              <a:gd name="connsiteX25967" fmla="*/ 879320 w 2482948"/>
              <a:gd name="connsiteY25967" fmla="*/ 488540 h 2128862"/>
              <a:gd name="connsiteX25968" fmla="*/ 884232 w 2482948"/>
              <a:gd name="connsiteY25968" fmla="*/ 495751 h 2128862"/>
              <a:gd name="connsiteX25969" fmla="*/ 888591 w 2482948"/>
              <a:gd name="connsiteY25969" fmla="*/ 490343 h 2128862"/>
              <a:gd name="connsiteX25970" fmla="*/ 884952 w 2482948"/>
              <a:gd name="connsiteY25970" fmla="*/ 483793 h 2128862"/>
              <a:gd name="connsiteX25971" fmla="*/ 726329 w 2482948"/>
              <a:gd name="connsiteY25971" fmla="*/ 481819 h 2128862"/>
              <a:gd name="connsiteX25972" fmla="*/ 721382 w 2482948"/>
              <a:gd name="connsiteY25972" fmla="*/ 486986 h 2128862"/>
              <a:gd name="connsiteX25973" fmla="*/ 721922 w 2482948"/>
              <a:gd name="connsiteY25973" fmla="*/ 487546 h 2128862"/>
              <a:gd name="connsiteX25974" fmla="*/ 726164 w 2482948"/>
              <a:gd name="connsiteY25974" fmla="*/ 491947 h 2128862"/>
              <a:gd name="connsiteX25975" fmla="*/ 730255 w 2482948"/>
              <a:gd name="connsiteY25975" fmla="*/ 496190 h 2128862"/>
              <a:gd name="connsiteX25976" fmla="*/ 736253 w 2482948"/>
              <a:gd name="connsiteY25976" fmla="*/ 489834 h 2128862"/>
              <a:gd name="connsiteX25977" fmla="*/ 726531 w 2482948"/>
              <a:gd name="connsiteY25977" fmla="*/ 482107 h 2128862"/>
              <a:gd name="connsiteX25978" fmla="*/ 726443 w 2482948"/>
              <a:gd name="connsiteY25978" fmla="*/ 481982 h 2128862"/>
              <a:gd name="connsiteX25979" fmla="*/ 726394 w 2482948"/>
              <a:gd name="connsiteY25979" fmla="*/ 481913 h 2128862"/>
              <a:gd name="connsiteX25980" fmla="*/ 936865 w 2482948"/>
              <a:gd name="connsiteY25980" fmla="*/ 481668 h 2128862"/>
              <a:gd name="connsiteX25981" fmla="*/ 930897 w 2482948"/>
              <a:gd name="connsiteY25981" fmla="*/ 490417 h 2128862"/>
              <a:gd name="connsiteX25982" fmla="*/ 931857 w 2482948"/>
              <a:gd name="connsiteY25982" fmla="*/ 493871 h 2128862"/>
              <a:gd name="connsiteX25983" fmla="*/ 932043 w 2482948"/>
              <a:gd name="connsiteY25983" fmla="*/ 494539 h 2128862"/>
              <a:gd name="connsiteX25984" fmla="*/ 932583 w 2482948"/>
              <a:gd name="connsiteY25984" fmla="*/ 496483 h 2128862"/>
              <a:gd name="connsiteX25985" fmla="*/ 933448 w 2482948"/>
              <a:gd name="connsiteY25985" fmla="*/ 513214 h 2128862"/>
              <a:gd name="connsiteX25986" fmla="*/ 937251 w 2482948"/>
              <a:gd name="connsiteY25986" fmla="*/ 507033 h 2128862"/>
              <a:gd name="connsiteX25987" fmla="*/ 937014 w 2482948"/>
              <a:gd name="connsiteY25987" fmla="*/ 482349 h 2128862"/>
              <a:gd name="connsiteX25988" fmla="*/ 936934 w 2482948"/>
              <a:gd name="connsiteY25988" fmla="*/ 481984 h 2128862"/>
              <a:gd name="connsiteX25989" fmla="*/ 936882 w 2482948"/>
              <a:gd name="connsiteY25989" fmla="*/ 481748 h 2128862"/>
              <a:gd name="connsiteX25990" fmla="*/ 1312043 w 2482948"/>
              <a:gd name="connsiteY25990" fmla="*/ 481564 h 2128862"/>
              <a:gd name="connsiteX25991" fmla="*/ 1309884 w 2482948"/>
              <a:gd name="connsiteY25991" fmla="*/ 482715 h 2128862"/>
              <a:gd name="connsiteX25992" fmla="*/ 1328764 w 2482948"/>
              <a:gd name="connsiteY25992" fmla="*/ 491466 h 2128862"/>
              <a:gd name="connsiteX25993" fmla="*/ 1333073 w 2482948"/>
              <a:gd name="connsiteY25993" fmla="*/ 493438 h 2128862"/>
              <a:gd name="connsiteX25994" fmla="*/ 1333878 w 2482948"/>
              <a:gd name="connsiteY25994" fmla="*/ 491570 h 2128862"/>
              <a:gd name="connsiteX25995" fmla="*/ 1331246 w 2482948"/>
              <a:gd name="connsiteY25995" fmla="*/ 490364 h 2128862"/>
              <a:gd name="connsiteX25996" fmla="*/ 1487313 w 2482948"/>
              <a:gd name="connsiteY25996" fmla="*/ 480347 h 2128862"/>
              <a:gd name="connsiteX25997" fmla="*/ 1431761 w 2482948"/>
              <a:gd name="connsiteY25997" fmla="*/ 487862 h 2128862"/>
              <a:gd name="connsiteX25998" fmla="*/ 1423729 w 2482948"/>
              <a:gd name="connsiteY25998" fmla="*/ 491093 h 2128862"/>
              <a:gd name="connsiteX25999" fmla="*/ 1418640 w 2482948"/>
              <a:gd name="connsiteY25999" fmla="*/ 493141 h 2128862"/>
              <a:gd name="connsiteX26000" fmla="*/ 1422843 w 2482948"/>
              <a:gd name="connsiteY26000" fmla="*/ 497470 h 2128862"/>
              <a:gd name="connsiteX26001" fmla="*/ 1425437 w 2482948"/>
              <a:gd name="connsiteY26001" fmla="*/ 500141 h 2128862"/>
              <a:gd name="connsiteX26002" fmla="*/ 1425723 w 2482948"/>
              <a:gd name="connsiteY26002" fmla="*/ 500435 h 2128862"/>
              <a:gd name="connsiteX26003" fmla="*/ 1425652 w 2482948"/>
              <a:gd name="connsiteY26003" fmla="*/ 505200 h 2128862"/>
              <a:gd name="connsiteX26004" fmla="*/ 1429298 w 2482948"/>
              <a:gd name="connsiteY26004" fmla="*/ 503484 h 2128862"/>
              <a:gd name="connsiteX26005" fmla="*/ 1437430 w 2482948"/>
              <a:gd name="connsiteY26005" fmla="*/ 499658 h 2128862"/>
              <a:gd name="connsiteX26006" fmla="*/ 1437435 w 2482948"/>
              <a:gd name="connsiteY26006" fmla="*/ 499657 h 2128862"/>
              <a:gd name="connsiteX26007" fmla="*/ 1480994 w 2482948"/>
              <a:gd name="connsiteY26007" fmla="*/ 489362 h 2128862"/>
              <a:gd name="connsiteX26008" fmla="*/ 1492370 w 2482948"/>
              <a:gd name="connsiteY26008" fmla="*/ 488869 h 2128862"/>
              <a:gd name="connsiteX26009" fmla="*/ 1504417 w 2482948"/>
              <a:gd name="connsiteY26009" fmla="*/ 486503 h 2128862"/>
              <a:gd name="connsiteX26010" fmla="*/ 1577509 w 2482948"/>
              <a:gd name="connsiteY26010" fmla="*/ 485176 h 2128862"/>
              <a:gd name="connsiteX26011" fmla="*/ 1592650 w 2482948"/>
              <a:gd name="connsiteY26011" fmla="*/ 486689 h 2128862"/>
              <a:gd name="connsiteX26012" fmla="*/ 1624539 w 2482948"/>
              <a:gd name="connsiteY26012" fmla="*/ 489876 h 2128862"/>
              <a:gd name="connsiteX26013" fmla="*/ 1633066 w 2482948"/>
              <a:gd name="connsiteY26013" fmla="*/ 490728 h 2128862"/>
              <a:gd name="connsiteX26014" fmla="*/ 1609930 w 2482948"/>
              <a:gd name="connsiteY26014" fmla="*/ 487002 h 2128862"/>
              <a:gd name="connsiteX26015" fmla="*/ 1572681 w 2482948"/>
              <a:gd name="connsiteY26015" fmla="*/ 483305 h 2128862"/>
              <a:gd name="connsiteX26016" fmla="*/ 1548395 w 2482948"/>
              <a:gd name="connsiteY26016" fmla="*/ 480894 h 2128862"/>
              <a:gd name="connsiteX26017" fmla="*/ 1487313 w 2482948"/>
              <a:gd name="connsiteY26017" fmla="*/ 480347 h 2128862"/>
              <a:gd name="connsiteX26018" fmla="*/ 752952 w 2482948"/>
              <a:gd name="connsiteY26018" fmla="*/ 480021 h 2128862"/>
              <a:gd name="connsiteX26019" fmla="*/ 748340 w 2482948"/>
              <a:gd name="connsiteY26019" fmla="*/ 484908 h 2128862"/>
              <a:gd name="connsiteX26020" fmla="*/ 745202 w 2482948"/>
              <a:gd name="connsiteY26020" fmla="*/ 488233 h 2128862"/>
              <a:gd name="connsiteX26021" fmla="*/ 755570 w 2482948"/>
              <a:gd name="connsiteY26021" fmla="*/ 494643 h 2128862"/>
              <a:gd name="connsiteX26022" fmla="*/ 761682 w 2482948"/>
              <a:gd name="connsiteY26022" fmla="*/ 488060 h 2128862"/>
              <a:gd name="connsiteX26023" fmla="*/ 1261366 w 2482948"/>
              <a:gd name="connsiteY26023" fmla="*/ 479568 h 2128862"/>
              <a:gd name="connsiteX26024" fmla="*/ 1259340 w 2482948"/>
              <a:gd name="connsiteY26024" fmla="*/ 480852 h 2128862"/>
              <a:gd name="connsiteX26025" fmla="*/ 1264923 w 2482948"/>
              <a:gd name="connsiteY26025" fmla="*/ 483333 h 2128862"/>
              <a:gd name="connsiteX26026" fmla="*/ 1283177 w 2482948"/>
              <a:gd name="connsiteY26026" fmla="*/ 491364 h 2128862"/>
              <a:gd name="connsiteX26027" fmla="*/ 1285296 w 2482948"/>
              <a:gd name="connsiteY26027" fmla="*/ 490235 h 2128862"/>
              <a:gd name="connsiteX26028" fmla="*/ 1282850 w 2482948"/>
              <a:gd name="connsiteY26028" fmla="*/ 489143 h 2128862"/>
              <a:gd name="connsiteX26029" fmla="*/ 1280975 w 2482948"/>
              <a:gd name="connsiteY26029" fmla="*/ 488305 h 2128862"/>
              <a:gd name="connsiteX26030" fmla="*/ 1278986 w 2482948"/>
              <a:gd name="connsiteY26030" fmla="*/ 487417 h 2128862"/>
              <a:gd name="connsiteX26031" fmla="*/ 1268507 w 2482948"/>
              <a:gd name="connsiteY26031" fmla="*/ 482781 h 2128862"/>
              <a:gd name="connsiteX26032" fmla="*/ 657553 w 2482948"/>
              <a:gd name="connsiteY26032" fmla="*/ 478997 h 2128862"/>
              <a:gd name="connsiteX26033" fmla="*/ 655310 w 2482948"/>
              <a:gd name="connsiteY26033" fmla="*/ 481496 h 2128862"/>
              <a:gd name="connsiteX26034" fmla="*/ 651889 w 2482948"/>
              <a:gd name="connsiteY26034" fmla="*/ 485309 h 2128862"/>
              <a:gd name="connsiteX26035" fmla="*/ 660217 w 2482948"/>
              <a:gd name="connsiteY26035" fmla="*/ 494077 h 2128862"/>
              <a:gd name="connsiteX26036" fmla="*/ 666484 w 2482948"/>
              <a:gd name="connsiteY26036" fmla="*/ 487047 h 2128862"/>
              <a:gd name="connsiteX26037" fmla="*/ 1350998 w 2482948"/>
              <a:gd name="connsiteY26037" fmla="*/ 478666 h 2128862"/>
              <a:gd name="connsiteX26038" fmla="*/ 1350047 w 2482948"/>
              <a:gd name="connsiteY26038" fmla="*/ 480019 h 2128862"/>
              <a:gd name="connsiteX26039" fmla="*/ 1352133 w 2482948"/>
              <a:gd name="connsiteY26039" fmla="*/ 480981 h 2128862"/>
              <a:gd name="connsiteX26040" fmla="*/ 1366015 w 2482948"/>
              <a:gd name="connsiteY26040" fmla="*/ 487380 h 2128862"/>
              <a:gd name="connsiteX26041" fmla="*/ 1367244 w 2482948"/>
              <a:gd name="connsiteY26041" fmla="*/ 486260 h 2128862"/>
              <a:gd name="connsiteX26042" fmla="*/ 1360476 w 2482948"/>
              <a:gd name="connsiteY26042" fmla="*/ 483096 h 2128862"/>
              <a:gd name="connsiteX26043" fmla="*/ 922881 w 2482948"/>
              <a:gd name="connsiteY26043" fmla="*/ 478629 h 2128862"/>
              <a:gd name="connsiteX26044" fmla="*/ 917624 w 2482948"/>
              <a:gd name="connsiteY26044" fmla="*/ 485801 h 2128862"/>
              <a:gd name="connsiteX26045" fmla="*/ 918254 w 2482948"/>
              <a:gd name="connsiteY26045" fmla="*/ 487535 h 2128862"/>
              <a:gd name="connsiteX26046" fmla="*/ 919899 w 2482948"/>
              <a:gd name="connsiteY26046" fmla="*/ 492057 h 2128862"/>
              <a:gd name="connsiteX26047" fmla="*/ 920966 w 2482948"/>
              <a:gd name="connsiteY26047" fmla="*/ 494990 h 2128862"/>
              <a:gd name="connsiteX26048" fmla="*/ 925599 w 2482948"/>
              <a:gd name="connsiteY26048" fmla="*/ 488351 h 2128862"/>
              <a:gd name="connsiteX26049" fmla="*/ 924627 w 2482948"/>
              <a:gd name="connsiteY26049" fmla="*/ 484875 h 2128862"/>
              <a:gd name="connsiteX26050" fmla="*/ 924030 w 2482948"/>
              <a:gd name="connsiteY26050" fmla="*/ 482738 h 2128862"/>
              <a:gd name="connsiteX26051" fmla="*/ 681120 w 2482948"/>
              <a:gd name="connsiteY26051" fmla="*/ 478511 h 2128862"/>
              <a:gd name="connsiteX26052" fmla="*/ 678089 w 2482948"/>
              <a:gd name="connsiteY26052" fmla="*/ 481881 h 2128862"/>
              <a:gd name="connsiteX26053" fmla="*/ 672962 w 2482948"/>
              <a:gd name="connsiteY26053" fmla="*/ 487579 h 2128862"/>
              <a:gd name="connsiteX26054" fmla="*/ 676251 w 2482948"/>
              <a:gd name="connsiteY26054" fmla="*/ 489991 h 2128862"/>
              <a:gd name="connsiteX26055" fmla="*/ 678975 w 2482948"/>
              <a:gd name="connsiteY26055" fmla="*/ 491989 h 2128862"/>
              <a:gd name="connsiteX26056" fmla="*/ 683502 w 2482948"/>
              <a:gd name="connsiteY26056" fmla="*/ 495310 h 2128862"/>
              <a:gd name="connsiteX26057" fmla="*/ 685935 w 2482948"/>
              <a:gd name="connsiteY26057" fmla="*/ 492599 h 2128862"/>
              <a:gd name="connsiteX26058" fmla="*/ 689954 w 2482948"/>
              <a:gd name="connsiteY26058" fmla="*/ 488120 h 2128862"/>
              <a:gd name="connsiteX26059" fmla="*/ 688848 w 2482948"/>
              <a:gd name="connsiteY26059" fmla="*/ 486917 h 2128862"/>
              <a:gd name="connsiteX26060" fmla="*/ 687490 w 2482948"/>
              <a:gd name="connsiteY26060" fmla="*/ 485440 h 2128862"/>
              <a:gd name="connsiteX26061" fmla="*/ 968696 w 2482948"/>
              <a:gd name="connsiteY26061" fmla="*/ 477974 h 2128862"/>
              <a:gd name="connsiteX26062" fmla="*/ 961637 w 2482948"/>
              <a:gd name="connsiteY26062" fmla="*/ 489124 h 2128862"/>
              <a:gd name="connsiteX26063" fmla="*/ 961636 w 2482948"/>
              <a:gd name="connsiteY26063" fmla="*/ 489142 h 2128862"/>
              <a:gd name="connsiteX26064" fmla="*/ 961630 w 2482948"/>
              <a:gd name="connsiteY26064" fmla="*/ 489243 h 2128862"/>
              <a:gd name="connsiteX26065" fmla="*/ 965127 w 2482948"/>
              <a:gd name="connsiteY26065" fmla="*/ 483761 h 2128862"/>
              <a:gd name="connsiteX26066" fmla="*/ 968676 w 2482948"/>
              <a:gd name="connsiteY26066" fmla="*/ 478197 h 2128862"/>
              <a:gd name="connsiteX26067" fmla="*/ 968679 w 2482948"/>
              <a:gd name="connsiteY26067" fmla="*/ 478167 h 2128862"/>
              <a:gd name="connsiteX26068" fmla="*/ 968682 w 2482948"/>
              <a:gd name="connsiteY26068" fmla="*/ 478135 h 2128862"/>
              <a:gd name="connsiteX26069" fmla="*/ 705489 w 2482948"/>
              <a:gd name="connsiteY26069" fmla="*/ 477902 h 2128862"/>
              <a:gd name="connsiteX26070" fmla="*/ 696713 w 2482948"/>
              <a:gd name="connsiteY26070" fmla="*/ 487701 h 2128862"/>
              <a:gd name="connsiteX26071" fmla="*/ 703853 w 2482948"/>
              <a:gd name="connsiteY26071" fmla="*/ 493734 h 2128862"/>
              <a:gd name="connsiteX26072" fmla="*/ 706433 w 2482948"/>
              <a:gd name="connsiteY26072" fmla="*/ 495914 h 2128862"/>
              <a:gd name="connsiteX26073" fmla="*/ 708895 w 2482948"/>
              <a:gd name="connsiteY26073" fmla="*/ 493160 h 2128862"/>
              <a:gd name="connsiteX26074" fmla="*/ 714046 w 2482948"/>
              <a:gd name="connsiteY26074" fmla="*/ 487395 h 2128862"/>
              <a:gd name="connsiteX26075" fmla="*/ 711634 w 2482948"/>
              <a:gd name="connsiteY26075" fmla="*/ 484720 h 2128862"/>
              <a:gd name="connsiteX26076" fmla="*/ 710071 w 2482948"/>
              <a:gd name="connsiteY26076" fmla="*/ 486780 h 2128862"/>
              <a:gd name="connsiteX26077" fmla="*/ 711219 w 2482948"/>
              <a:gd name="connsiteY26077" fmla="*/ 484259 h 2128862"/>
              <a:gd name="connsiteX26078" fmla="*/ 708998 w 2482948"/>
              <a:gd name="connsiteY26078" fmla="*/ 481795 h 2128862"/>
              <a:gd name="connsiteX26079" fmla="*/ 706066 w 2482948"/>
              <a:gd name="connsiteY26079" fmla="*/ 478543 h 2128862"/>
              <a:gd name="connsiteX26080" fmla="*/ 1319220 w 2482948"/>
              <a:gd name="connsiteY26080" fmla="*/ 477739 h 2128862"/>
              <a:gd name="connsiteX26081" fmla="*/ 1317234 w 2482948"/>
              <a:gd name="connsiteY26081" fmla="*/ 478797 h 2128862"/>
              <a:gd name="connsiteX26082" fmla="*/ 1333314 w 2482948"/>
              <a:gd name="connsiteY26082" fmla="*/ 486228 h 2128862"/>
              <a:gd name="connsiteX26083" fmla="*/ 1335710 w 2482948"/>
              <a:gd name="connsiteY26083" fmla="*/ 487315 h 2128862"/>
              <a:gd name="connsiteX26084" fmla="*/ 1336363 w 2482948"/>
              <a:gd name="connsiteY26084" fmla="*/ 485800 h 2128862"/>
              <a:gd name="connsiteX26085" fmla="*/ 1335796 w 2482948"/>
              <a:gd name="connsiteY26085" fmla="*/ 485539 h 2128862"/>
              <a:gd name="connsiteX26086" fmla="*/ 866387 w 2482948"/>
              <a:gd name="connsiteY26086" fmla="*/ 477640 h 2128862"/>
              <a:gd name="connsiteX26087" fmla="*/ 864837 w 2482948"/>
              <a:gd name="connsiteY26087" fmla="*/ 479473 h 2128862"/>
              <a:gd name="connsiteX26088" fmla="*/ 861608 w 2482948"/>
              <a:gd name="connsiteY26088" fmla="*/ 483291 h 2128862"/>
              <a:gd name="connsiteX26089" fmla="*/ 861858 w 2482948"/>
              <a:gd name="connsiteY26089" fmla="*/ 483590 h 2128862"/>
              <a:gd name="connsiteX26090" fmla="*/ 863478 w 2482948"/>
              <a:gd name="connsiteY26090" fmla="*/ 485532 h 2128862"/>
              <a:gd name="connsiteX26091" fmla="*/ 869188 w 2482948"/>
              <a:gd name="connsiteY26091" fmla="*/ 492376 h 2128862"/>
              <a:gd name="connsiteX26092" fmla="*/ 872727 w 2482948"/>
              <a:gd name="connsiteY26092" fmla="*/ 488017 h 2128862"/>
              <a:gd name="connsiteX26093" fmla="*/ 873123 w 2482948"/>
              <a:gd name="connsiteY26093" fmla="*/ 487529 h 2128862"/>
              <a:gd name="connsiteX26094" fmla="*/ 494083 w 2482948"/>
              <a:gd name="connsiteY26094" fmla="*/ 476687 h 2128862"/>
              <a:gd name="connsiteX26095" fmla="*/ 479187 w 2482948"/>
              <a:gd name="connsiteY26095" fmla="*/ 494559 h 2128862"/>
              <a:gd name="connsiteX26096" fmla="*/ 477050 w 2482948"/>
              <a:gd name="connsiteY26096" fmla="*/ 497124 h 2128862"/>
              <a:gd name="connsiteX26097" fmla="*/ 473537 w 2482948"/>
              <a:gd name="connsiteY26097" fmla="*/ 501337 h 2128862"/>
              <a:gd name="connsiteX26098" fmla="*/ 433336 w 2482948"/>
              <a:gd name="connsiteY26098" fmla="*/ 551586 h 2128862"/>
              <a:gd name="connsiteX26099" fmla="*/ 386867 w 2482948"/>
              <a:gd name="connsiteY26099" fmla="*/ 611704 h 2128862"/>
              <a:gd name="connsiteX26100" fmla="*/ 383972 w 2482948"/>
              <a:gd name="connsiteY26100" fmla="*/ 615427 h 2128862"/>
              <a:gd name="connsiteX26101" fmla="*/ 135778 w 2482948"/>
              <a:gd name="connsiteY26101" fmla="*/ 989374 h 2128862"/>
              <a:gd name="connsiteX26102" fmla="*/ 58605 w 2482948"/>
              <a:gd name="connsiteY26102" fmla="*/ 1114095 h 2128862"/>
              <a:gd name="connsiteX26103" fmla="*/ 59227 w 2482948"/>
              <a:gd name="connsiteY26103" fmla="*/ 1116625 h 2128862"/>
              <a:gd name="connsiteX26104" fmla="*/ 84345 w 2482948"/>
              <a:gd name="connsiteY26104" fmla="*/ 1079550 h 2128862"/>
              <a:gd name="connsiteX26105" fmla="*/ 139499 w 2482948"/>
              <a:gd name="connsiteY26105" fmla="*/ 996818 h 2128862"/>
              <a:gd name="connsiteX26106" fmla="*/ 389900 w 2482948"/>
              <a:gd name="connsiteY26106" fmla="*/ 627561 h 2128862"/>
              <a:gd name="connsiteX26107" fmla="*/ 397209 w 2482948"/>
              <a:gd name="connsiteY26107" fmla="*/ 618184 h 2128862"/>
              <a:gd name="connsiteX26108" fmla="*/ 439263 w 2482948"/>
              <a:gd name="connsiteY26108" fmla="*/ 564271 h 2128862"/>
              <a:gd name="connsiteX26109" fmla="*/ 479336 w 2482948"/>
              <a:gd name="connsiteY26109" fmla="*/ 514431 h 2128862"/>
              <a:gd name="connsiteX26110" fmla="*/ 500584 w 2482948"/>
              <a:gd name="connsiteY26110" fmla="*/ 489002 h 2128862"/>
              <a:gd name="connsiteX26111" fmla="*/ 848152 w 2482948"/>
              <a:gd name="connsiteY26111" fmla="*/ 475693 h 2128862"/>
              <a:gd name="connsiteX26112" fmla="*/ 840365 w 2482948"/>
              <a:gd name="connsiteY26112" fmla="*/ 484569 h 2128862"/>
              <a:gd name="connsiteX26113" fmla="*/ 845615 w 2482948"/>
              <a:gd name="connsiteY26113" fmla="*/ 490912 h 2128862"/>
              <a:gd name="connsiteX26114" fmla="*/ 846111 w 2482948"/>
              <a:gd name="connsiteY26114" fmla="*/ 491303 h 2128862"/>
              <a:gd name="connsiteX26115" fmla="*/ 847775 w 2482948"/>
              <a:gd name="connsiteY26115" fmla="*/ 492611 h 2128862"/>
              <a:gd name="connsiteX26116" fmla="*/ 855092 w 2482948"/>
              <a:gd name="connsiteY26116" fmla="*/ 483999 h 2128862"/>
              <a:gd name="connsiteX26117" fmla="*/ 1267874 w 2482948"/>
              <a:gd name="connsiteY26117" fmla="*/ 475441 h 2128862"/>
              <a:gd name="connsiteX26118" fmla="*/ 1265847 w 2482948"/>
              <a:gd name="connsiteY26118" fmla="*/ 476727 h 2128862"/>
              <a:gd name="connsiteX26119" fmla="*/ 1270024 w 2482948"/>
              <a:gd name="connsiteY26119" fmla="*/ 478644 h 2128862"/>
              <a:gd name="connsiteX26120" fmla="*/ 1290176 w 2482948"/>
              <a:gd name="connsiteY26120" fmla="*/ 487635 h 2128862"/>
              <a:gd name="connsiteX26121" fmla="*/ 1292259 w 2482948"/>
              <a:gd name="connsiteY26121" fmla="*/ 486525 h 2128862"/>
              <a:gd name="connsiteX26122" fmla="*/ 1274161 w 2482948"/>
              <a:gd name="connsiteY26122" fmla="*/ 478367 h 2128862"/>
              <a:gd name="connsiteX26123" fmla="*/ 635985 w 2482948"/>
              <a:gd name="connsiteY26123" fmla="*/ 475426 h 2128862"/>
              <a:gd name="connsiteX26124" fmla="*/ 628060 w 2482948"/>
              <a:gd name="connsiteY26124" fmla="*/ 484052 h 2128862"/>
              <a:gd name="connsiteX26125" fmla="*/ 637247 w 2482948"/>
              <a:gd name="connsiteY26125" fmla="*/ 493482 h 2128862"/>
              <a:gd name="connsiteX26126" fmla="*/ 644921 w 2482948"/>
              <a:gd name="connsiteY26126" fmla="*/ 484843 h 2128862"/>
              <a:gd name="connsiteX26127" fmla="*/ 720630 w 2482948"/>
              <a:gd name="connsiteY26127" fmla="*/ 475378 h 2128862"/>
              <a:gd name="connsiteX26128" fmla="*/ 718758 w 2482948"/>
              <a:gd name="connsiteY26128" fmla="*/ 477817 h 2128862"/>
              <a:gd name="connsiteX26129" fmla="*/ 718696 w 2482948"/>
              <a:gd name="connsiteY26129" fmla="*/ 477571 h 2128862"/>
              <a:gd name="connsiteX26130" fmla="*/ 716966 w 2482948"/>
              <a:gd name="connsiteY26130" fmla="*/ 479886 h 2128862"/>
              <a:gd name="connsiteX26131" fmla="*/ 717251 w 2482948"/>
              <a:gd name="connsiteY26131" fmla="*/ 478409 h 2128862"/>
              <a:gd name="connsiteX26132" fmla="*/ 716966 w 2482948"/>
              <a:gd name="connsiteY26132" fmla="*/ 478783 h 2128862"/>
              <a:gd name="connsiteX26133" fmla="*/ 716991 w 2482948"/>
              <a:gd name="connsiteY26133" fmla="*/ 478432 h 2128862"/>
              <a:gd name="connsiteX26134" fmla="*/ 716972 w 2482948"/>
              <a:gd name="connsiteY26134" fmla="*/ 478457 h 2128862"/>
              <a:gd name="connsiteX26135" fmla="*/ 716771 w 2482948"/>
              <a:gd name="connsiteY26135" fmla="*/ 478726 h 2128862"/>
              <a:gd name="connsiteX26136" fmla="*/ 715303 w 2482948"/>
              <a:gd name="connsiteY26136" fmla="*/ 480680 h 2128862"/>
              <a:gd name="connsiteX26137" fmla="*/ 717830 w 2482948"/>
              <a:gd name="connsiteY26137" fmla="*/ 483301 h 2128862"/>
              <a:gd name="connsiteX26138" fmla="*/ 723296 w 2482948"/>
              <a:gd name="connsiteY26138" fmla="*/ 477521 h 2128862"/>
              <a:gd name="connsiteX26139" fmla="*/ 722318 w 2482948"/>
              <a:gd name="connsiteY26139" fmla="*/ 476133 h 2128862"/>
              <a:gd name="connsiteX26140" fmla="*/ 825871 w 2482948"/>
              <a:gd name="connsiteY26140" fmla="*/ 475122 h 2128862"/>
              <a:gd name="connsiteX26141" fmla="*/ 820061 w 2482948"/>
              <a:gd name="connsiteY26141" fmla="*/ 481571 h 2128862"/>
              <a:gd name="connsiteX26142" fmla="*/ 828523 w 2482948"/>
              <a:gd name="connsiteY26142" fmla="*/ 490179 h 2128862"/>
              <a:gd name="connsiteX26143" fmla="*/ 828524 w 2482948"/>
              <a:gd name="connsiteY26143" fmla="*/ 490180 h 2128862"/>
              <a:gd name="connsiteX26144" fmla="*/ 829486 w 2482948"/>
              <a:gd name="connsiteY26144" fmla="*/ 489085 h 2128862"/>
              <a:gd name="connsiteX26145" fmla="*/ 833574 w 2482948"/>
              <a:gd name="connsiteY26145" fmla="*/ 484429 h 2128862"/>
              <a:gd name="connsiteX26146" fmla="*/ 828916 w 2482948"/>
              <a:gd name="connsiteY26146" fmla="*/ 478802 h 2128862"/>
              <a:gd name="connsiteX26147" fmla="*/ 826140 w 2482948"/>
              <a:gd name="connsiteY26147" fmla="*/ 475448 h 2128862"/>
              <a:gd name="connsiteX26148" fmla="*/ 588584 w 2482948"/>
              <a:gd name="connsiteY26148" fmla="*/ 474789 h 2128862"/>
              <a:gd name="connsiteX26149" fmla="*/ 579570 w 2482948"/>
              <a:gd name="connsiteY26149" fmla="*/ 485231 h 2128862"/>
              <a:gd name="connsiteX26150" fmla="*/ 582010 w 2482948"/>
              <a:gd name="connsiteY26150" fmla="*/ 487964 h 2128862"/>
              <a:gd name="connsiteX26151" fmla="*/ 588167 w 2482948"/>
              <a:gd name="connsiteY26151" fmla="*/ 494857 h 2128862"/>
              <a:gd name="connsiteX26152" fmla="*/ 591679 w 2482948"/>
              <a:gd name="connsiteY26152" fmla="*/ 490793 h 2128862"/>
              <a:gd name="connsiteX26153" fmla="*/ 596373 w 2482948"/>
              <a:gd name="connsiteY26153" fmla="*/ 485361 h 2128862"/>
              <a:gd name="connsiteX26154" fmla="*/ 596278 w 2482948"/>
              <a:gd name="connsiteY26154" fmla="*/ 485232 h 2128862"/>
              <a:gd name="connsiteX26155" fmla="*/ 595557 w 2482948"/>
              <a:gd name="connsiteY26155" fmla="*/ 484253 h 2128862"/>
              <a:gd name="connsiteX26156" fmla="*/ 541866 w 2482948"/>
              <a:gd name="connsiteY26156" fmla="*/ 474592 h 2128862"/>
              <a:gd name="connsiteX26157" fmla="*/ 531227 w 2482948"/>
              <a:gd name="connsiteY26157" fmla="*/ 487456 h 2128862"/>
              <a:gd name="connsiteX26158" fmla="*/ 540612 w 2482948"/>
              <a:gd name="connsiteY26158" fmla="*/ 497168 h 2128862"/>
              <a:gd name="connsiteX26159" fmla="*/ 544193 w 2482948"/>
              <a:gd name="connsiteY26159" fmla="*/ 492864 h 2128862"/>
              <a:gd name="connsiteX26160" fmla="*/ 551375 w 2482948"/>
              <a:gd name="connsiteY26160" fmla="*/ 484232 h 2128862"/>
              <a:gd name="connsiteX26161" fmla="*/ 542456 w 2482948"/>
              <a:gd name="connsiteY26161" fmla="*/ 475738 h 2128862"/>
              <a:gd name="connsiteX26162" fmla="*/ 542288 w 2482948"/>
              <a:gd name="connsiteY26162" fmla="*/ 475413 h 2128862"/>
              <a:gd name="connsiteX26163" fmla="*/ 612818 w 2482948"/>
              <a:gd name="connsiteY26163" fmla="*/ 474372 h 2128862"/>
              <a:gd name="connsiteX26164" fmla="*/ 602579 w 2482948"/>
              <a:gd name="connsiteY26164" fmla="*/ 485481 h 2128862"/>
              <a:gd name="connsiteX26165" fmla="*/ 602764 w 2482948"/>
              <a:gd name="connsiteY26165" fmla="*/ 485683 h 2128862"/>
              <a:gd name="connsiteX26166" fmla="*/ 603418 w 2482948"/>
              <a:gd name="connsiteY26166" fmla="*/ 486397 h 2128862"/>
              <a:gd name="connsiteX26167" fmla="*/ 611976 w 2482948"/>
              <a:gd name="connsiteY26167" fmla="*/ 495741 h 2128862"/>
              <a:gd name="connsiteX26168" fmla="*/ 612157 w 2482948"/>
              <a:gd name="connsiteY26168" fmla="*/ 495541 h 2128862"/>
              <a:gd name="connsiteX26169" fmla="*/ 622401 w 2482948"/>
              <a:gd name="connsiteY26169" fmla="*/ 484215 h 2128862"/>
              <a:gd name="connsiteX26170" fmla="*/ 618195 w 2482948"/>
              <a:gd name="connsiteY26170" fmla="*/ 479895 h 2128862"/>
              <a:gd name="connsiteX26171" fmla="*/ 1230617 w 2482948"/>
              <a:gd name="connsiteY26171" fmla="*/ 474164 h 2128862"/>
              <a:gd name="connsiteX26172" fmla="*/ 1230302 w 2482948"/>
              <a:gd name="connsiteY26172" fmla="*/ 474396 h 2128862"/>
              <a:gd name="connsiteX26173" fmla="*/ 1228019 w 2482948"/>
              <a:gd name="connsiteY26173" fmla="*/ 476086 h 2128862"/>
              <a:gd name="connsiteX26174" fmla="*/ 1238173 w 2482948"/>
              <a:gd name="connsiteY26174" fmla="*/ 485539 h 2128862"/>
              <a:gd name="connsiteX26175" fmla="*/ 1242221 w 2482948"/>
              <a:gd name="connsiteY26175" fmla="*/ 487273 h 2128862"/>
              <a:gd name="connsiteX26176" fmla="*/ 1242575 w 2482948"/>
              <a:gd name="connsiteY26176" fmla="*/ 487051 h 2128862"/>
              <a:gd name="connsiteX26177" fmla="*/ 1244233 w 2482948"/>
              <a:gd name="connsiteY26177" fmla="*/ 486008 h 2128862"/>
              <a:gd name="connsiteX26178" fmla="*/ 1242861 w 2482948"/>
              <a:gd name="connsiteY26178" fmla="*/ 485401 h 2128862"/>
              <a:gd name="connsiteX26179" fmla="*/ 564996 w 2482948"/>
              <a:gd name="connsiteY26179" fmla="*/ 474058 h 2128862"/>
              <a:gd name="connsiteX26180" fmla="*/ 557297 w 2482948"/>
              <a:gd name="connsiteY26180" fmla="*/ 482982 h 2128862"/>
              <a:gd name="connsiteX26181" fmla="*/ 564873 w 2482948"/>
              <a:gd name="connsiteY26181" fmla="*/ 490239 h 2128862"/>
              <a:gd name="connsiteX26182" fmla="*/ 566689 w 2482948"/>
              <a:gd name="connsiteY26182" fmla="*/ 491978 h 2128862"/>
              <a:gd name="connsiteX26183" fmla="*/ 567045 w 2482948"/>
              <a:gd name="connsiteY26183" fmla="*/ 492320 h 2128862"/>
              <a:gd name="connsiteX26184" fmla="*/ 572742 w 2482948"/>
              <a:gd name="connsiteY26184" fmla="*/ 485716 h 2128862"/>
              <a:gd name="connsiteX26185" fmla="*/ 1326401 w 2482948"/>
              <a:gd name="connsiteY26185" fmla="*/ 473912 h 2128862"/>
              <a:gd name="connsiteX26186" fmla="*/ 1323845 w 2482948"/>
              <a:gd name="connsiteY26186" fmla="*/ 475274 h 2128862"/>
              <a:gd name="connsiteX26187" fmla="*/ 1337450 w 2482948"/>
              <a:gd name="connsiteY26187" fmla="*/ 481264 h 2128862"/>
              <a:gd name="connsiteX26188" fmla="*/ 1338173 w 2482948"/>
              <a:gd name="connsiteY26188" fmla="*/ 481598 h 2128862"/>
              <a:gd name="connsiteX26189" fmla="*/ 1338542 w 2482948"/>
              <a:gd name="connsiteY26189" fmla="*/ 480741 h 2128862"/>
              <a:gd name="connsiteX26190" fmla="*/ 1339200 w 2482948"/>
              <a:gd name="connsiteY26190" fmla="*/ 480153 h 2128862"/>
              <a:gd name="connsiteX26191" fmla="*/ 1332184 w 2482948"/>
              <a:gd name="connsiteY26191" fmla="*/ 476732 h 2128862"/>
              <a:gd name="connsiteX26192" fmla="*/ 1329080 w 2482948"/>
              <a:gd name="connsiteY26192" fmla="*/ 475218 h 2128862"/>
              <a:gd name="connsiteX26193" fmla="*/ 908060 w 2482948"/>
              <a:gd name="connsiteY26193" fmla="*/ 473266 h 2128862"/>
              <a:gd name="connsiteX26194" fmla="*/ 902106 w 2482948"/>
              <a:gd name="connsiteY26194" fmla="*/ 480658 h 2128862"/>
              <a:gd name="connsiteX26195" fmla="*/ 904528 w 2482948"/>
              <a:gd name="connsiteY26195" fmla="*/ 485872 h 2128862"/>
              <a:gd name="connsiteX26196" fmla="*/ 906839 w 2482948"/>
              <a:gd name="connsiteY26196" fmla="*/ 490845 h 2128862"/>
              <a:gd name="connsiteX26197" fmla="*/ 907306 w 2482948"/>
              <a:gd name="connsiteY26197" fmla="*/ 491850 h 2128862"/>
              <a:gd name="connsiteX26198" fmla="*/ 911616 w 2482948"/>
              <a:gd name="connsiteY26198" fmla="*/ 486072 h 2128862"/>
              <a:gd name="connsiteX26199" fmla="*/ 912337 w 2482948"/>
              <a:gd name="connsiteY26199" fmla="*/ 485105 h 2128862"/>
              <a:gd name="connsiteX26200" fmla="*/ 805215 w 2482948"/>
              <a:gd name="connsiteY26200" fmla="*/ 473232 h 2128862"/>
              <a:gd name="connsiteX26201" fmla="*/ 797859 w 2482948"/>
              <a:gd name="connsiteY26201" fmla="*/ 481260 h 2128862"/>
              <a:gd name="connsiteX26202" fmla="*/ 806356 w 2482948"/>
              <a:gd name="connsiteY26202" fmla="*/ 489631 h 2128862"/>
              <a:gd name="connsiteX26203" fmla="*/ 813526 w 2482948"/>
              <a:gd name="connsiteY26203" fmla="*/ 481688 h 2128862"/>
              <a:gd name="connsiteX26204" fmla="*/ 1354889 w 2482948"/>
              <a:gd name="connsiteY26204" fmla="*/ 473129 h 2128862"/>
              <a:gd name="connsiteX26205" fmla="*/ 1353906 w 2482948"/>
              <a:gd name="connsiteY26205" fmla="*/ 474527 h 2128862"/>
              <a:gd name="connsiteX26206" fmla="*/ 1366901 w 2482948"/>
              <a:gd name="connsiteY26206" fmla="*/ 480637 h 2128862"/>
              <a:gd name="connsiteX26207" fmla="*/ 1370252 w 2482948"/>
              <a:gd name="connsiteY26207" fmla="*/ 482213 h 2128862"/>
              <a:gd name="connsiteX26208" fmla="*/ 1371291 w 2482948"/>
              <a:gd name="connsiteY26208" fmla="*/ 482682 h 2128862"/>
              <a:gd name="connsiteX26209" fmla="*/ 1372891 w 2482948"/>
              <a:gd name="connsiteY26209" fmla="*/ 483404 h 2128862"/>
              <a:gd name="connsiteX26210" fmla="*/ 1375043 w 2482948"/>
              <a:gd name="connsiteY26210" fmla="*/ 482525 h 2128862"/>
              <a:gd name="connsiteX26211" fmla="*/ 1359978 w 2482948"/>
              <a:gd name="connsiteY26211" fmla="*/ 475593 h 2128862"/>
              <a:gd name="connsiteX26212" fmla="*/ 782697 w 2482948"/>
              <a:gd name="connsiteY26212" fmla="*/ 472144 h 2128862"/>
              <a:gd name="connsiteX26213" fmla="*/ 775250 w 2482948"/>
              <a:gd name="connsiteY26213" fmla="*/ 480174 h 2128862"/>
              <a:gd name="connsiteX26214" fmla="*/ 785485 w 2482948"/>
              <a:gd name="connsiteY26214" fmla="*/ 488701 h 2128862"/>
              <a:gd name="connsiteX26215" fmla="*/ 792130 w 2482948"/>
              <a:gd name="connsiteY26215" fmla="*/ 481442 h 2128862"/>
              <a:gd name="connsiteX26216" fmla="*/ 893084 w 2482948"/>
              <a:gd name="connsiteY26216" fmla="*/ 471574 h 2128862"/>
              <a:gd name="connsiteX26217" fmla="*/ 887427 w 2482948"/>
              <a:gd name="connsiteY26217" fmla="*/ 478547 h 2128862"/>
              <a:gd name="connsiteX26218" fmla="*/ 890789 w 2482948"/>
              <a:gd name="connsiteY26218" fmla="*/ 484649 h 2128862"/>
              <a:gd name="connsiteX26219" fmla="*/ 891760 w 2482948"/>
              <a:gd name="connsiteY26219" fmla="*/ 486410 h 2128862"/>
              <a:gd name="connsiteX26220" fmla="*/ 896922 w 2482948"/>
              <a:gd name="connsiteY26220" fmla="*/ 480005 h 2128862"/>
              <a:gd name="connsiteX26221" fmla="*/ 761173 w 2482948"/>
              <a:gd name="connsiteY26221" fmla="*/ 471310 h 2128862"/>
              <a:gd name="connsiteX26222" fmla="*/ 753891 w 2482948"/>
              <a:gd name="connsiteY26222" fmla="*/ 479026 h 2128862"/>
              <a:gd name="connsiteX26223" fmla="*/ 758142 w 2482948"/>
              <a:gd name="connsiteY26223" fmla="*/ 484383 h 2128862"/>
              <a:gd name="connsiteX26224" fmla="*/ 762612 w 2482948"/>
              <a:gd name="connsiteY26224" fmla="*/ 487058 h 2128862"/>
              <a:gd name="connsiteX26225" fmla="*/ 768863 w 2482948"/>
              <a:gd name="connsiteY26225" fmla="*/ 480326 h 2128862"/>
              <a:gd name="connsiteX26226" fmla="*/ 767863 w 2482948"/>
              <a:gd name="connsiteY26226" fmla="*/ 479493 h 2128862"/>
              <a:gd name="connsiteX26227" fmla="*/ 711433 w 2482948"/>
              <a:gd name="connsiteY26227" fmla="*/ 471266 h 2128862"/>
              <a:gd name="connsiteX26228" fmla="*/ 708926 w 2482948"/>
              <a:gd name="connsiteY26228" fmla="*/ 474065 h 2128862"/>
              <a:gd name="connsiteX26229" fmla="*/ 710677 w 2482948"/>
              <a:gd name="connsiteY26229" fmla="*/ 475881 h 2128862"/>
              <a:gd name="connsiteX26230" fmla="*/ 711275 w 2482948"/>
              <a:gd name="connsiteY26230" fmla="*/ 476502 h 2128862"/>
              <a:gd name="connsiteX26231" fmla="*/ 713637 w 2482948"/>
              <a:gd name="connsiteY26231" fmla="*/ 478952 h 2128862"/>
              <a:gd name="connsiteX26232" fmla="*/ 716173 w 2482948"/>
              <a:gd name="connsiteY26232" fmla="*/ 473385 h 2128862"/>
              <a:gd name="connsiteX26233" fmla="*/ 711652 w 2482948"/>
              <a:gd name="connsiteY26233" fmla="*/ 471364 h 2128862"/>
              <a:gd name="connsiteX26234" fmla="*/ 711452 w 2482948"/>
              <a:gd name="connsiteY26234" fmla="*/ 471274 h 2128862"/>
              <a:gd name="connsiteX26235" fmla="*/ 1274692 w 2482948"/>
              <a:gd name="connsiteY26235" fmla="*/ 471119 h 2128862"/>
              <a:gd name="connsiteX26236" fmla="*/ 1272611 w 2482948"/>
              <a:gd name="connsiteY26236" fmla="*/ 472438 h 2128862"/>
              <a:gd name="connsiteX26237" fmla="*/ 1276229 w 2482948"/>
              <a:gd name="connsiteY26237" fmla="*/ 474094 h 2128862"/>
              <a:gd name="connsiteX26238" fmla="*/ 1297501 w 2482948"/>
              <a:gd name="connsiteY26238" fmla="*/ 483732 h 2128862"/>
              <a:gd name="connsiteX26239" fmla="*/ 1299607 w 2482948"/>
              <a:gd name="connsiteY26239" fmla="*/ 482610 h 2128862"/>
              <a:gd name="connsiteX26240" fmla="*/ 1280505 w 2482948"/>
              <a:gd name="connsiteY26240" fmla="*/ 473817 h 2128862"/>
              <a:gd name="connsiteX26241" fmla="*/ 1236120 w 2482948"/>
              <a:gd name="connsiteY26241" fmla="*/ 470093 h 2128862"/>
              <a:gd name="connsiteX26242" fmla="*/ 1234065 w 2482948"/>
              <a:gd name="connsiteY26242" fmla="*/ 471613 h 2128862"/>
              <a:gd name="connsiteX26243" fmla="*/ 1244239 w 2482948"/>
              <a:gd name="connsiteY26243" fmla="*/ 480712 h 2128862"/>
              <a:gd name="connsiteX26244" fmla="*/ 1249085 w 2482948"/>
              <a:gd name="connsiteY26244" fmla="*/ 482958 h 2128862"/>
              <a:gd name="connsiteX26245" fmla="*/ 1250834 w 2482948"/>
              <a:gd name="connsiteY26245" fmla="*/ 481859 h 2128862"/>
              <a:gd name="connsiteX26246" fmla="*/ 1250850 w 2482948"/>
              <a:gd name="connsiteY26246" fmla="*/ 481849 h 2128862"/>
              <a:gd name="connsiteX26247" fmla="*/ 1248652 w 2482948"/>
              <a:gd name="connsiteY26247" fmla="*/ 480850 h 2128862"/>
              <a:gd name="connsiteX26248" fmla="*/ 1929551 w 2482948"/>
              <a:gd name="connsiteY26248" fmla="*/ 469762 h 2128862"/>
              <a:gd name="connsiteX26249" fmla="*/ 1853557 w 2482948"/>
              <a:gd name="connsiteY26249" fmla="*/ 485952 h 2128862"/>
              <a:gd name="connsiteX26250" fmla="*/ 1851626 w 2482948"/>
              <a:gd name="connsiteY26250" fmla="*/ 486641 h 2128862"/>
              <a:gd name="connsiteX26251" fmla="*/ 1811705 w 2482948"/>
              <a:gd name="connsiteY26251" fmla="*/ 516067 h 2128862"/>
              <a:gd name="connsiteX26252" fmla="*/ 1811653 w 2482948"/>
              <a:gd name="connsiteY26252" fmla="*/ 516118 h 2128862"/>
              <a:gd name="connsiteX26253" fmla="*/ 1811158 w 2482948"/>
              <a:gd name="connsiteY26253" fmla="*/ 516611 h 2128862"/>
              <a:gd name="connsiteX26254" fmla="*/ 1811364 w 2482948"/>
              <a:gd name="connsiteY26254" fmla="*/ 516701 h 2128862"/>
              <a:gd name="connsiteX26255" fmla="*/ 1810559 w 2482948"/>
              <a:gd name="connsiteY26255" fmla="*/ 517208 h 2128862"/>
              <a:gd name="connsiteX26256" fmla="*/ 1785217 w 2482948"/>
              <a:gd name="connsiteY26256" fmla="*/ 542447 h 2128862"/>
              <a:gd name="connsiteX26257" fmla="*/ 1774634 w 2482948"/>
              <a:gd name="connsiteY26257" fmla="*/ 552987 h 2128862"/>
              <a:gd name="connsiteX26258" fmla="*/ 1721839 w 2482948"/>
              <a:gd name="connsiteY26258" fmla="*/ 626716 h 2128862"/>
              <a:gd name="connsiteX26259" fmla="*/ 1708811 w 2482948"/>
              <a:gd name="connsiteY26259" fmla="*/ 644911 h 2128862"/>
              <a:gd name="connsiteX26260" fmla="*/ 1706841 w 2482948"/>
              <a:gd name="connsiteY26260" fmla="*/ 648796 h 2128862"/>
              <a:gd name="connsiteX26261" fmla="*/ 1704041 w 2482948"/>
              <a:gd name="connsiteY26261" fmla="*/ 654316 h 2128862"/>
              <a:gd name="connsiteX26262" fmla="*/ 1700808 w 2482948"/>
              <a:gd name="connsiteY26262" fmla="*/ 660691 h 2128862"/>
              <a:gd name="connsiteX26263" fmla="*/ 1706002 w 2482948"/>
              <a:gd name="connsiteY26263" fmla="*/ 652673 h 2128862"/>
              <a:gd name="connsiteX26264" fmla="*/ 1752935 w 2482948"/>
              <a:gd name="connsiteY26264" fmla="*/ 603689 h 2128862"/>
              <a:gd name="connsiteX26265" fmla="*/ 1777400 w 2482948"/>
              <a:gd name="connsiteY26265" fmla="*/ 586106 h 2128862"/>
              <a:gd name="connsiteX26266" fmla="*/ 1800944 w 2482948"/>
              <a:gd name="connsiteY26266" fmla="*/ 555503 h 2128862"/>
              <a:gd name="connsiteX26267" fmla="*/ 1866518 w 2482948"/>
              <a:gd name="connsiteY26267" fmla="*/ 499605 h 2128862"/>
              <a:gd name="connsiteX26268" fmla="*/ 1869276 w 2482948"/>
              <a:gd name="connsiteY26268" fmla="*/ 498502 h 2128862"/>
              <a:gd name="connsiteX26269" fmla="*/ 2020950 w 2482948"/>
              <a:gd name="connsiteY26269" fmla="*/ 484713 h 2128862"/>
              <a:gd name="connsiteX26270" fmla="*/ 2034739 w 2482948"/>
              <a:gd name="connsiteY26270" fmla="*/ 487746 h 2128862"/>
              <a:gd name="connsiteX26271" fmla="*/ 2039151 w 2482948"/>
              <a:gd name="connsiteY26271" fmla="*/ 488574 h 2128862"/>
              <a:gd name="connsiteX26272" fmla="*/ 2133178 w 2482948"/>
              <a:gd name="connsiteY26272" fmla="*/ 510853 h 2128862"/>
              <a:gd name="connsiteX26273" fmla="*/ 2149917 w 2482948"/>
              <a:gd name="connsiteY26273" fmla="*/ 515579 h 2128862"/>
              <a:gd name="connsiteX26274" fmla="*/ 2200641 w 2482948"/>
              <a:gd name="connsiteY26274" fmla="*/ 529900 h 2128862"/>
              <a:gd name="connsiteX26275" fmla="*/ 2216659 w 2482948"/>
              <a:gd name="connsiteY26275" fmla="*/ 534423 h 2128862"/>
              <a:gd name="connsiteX26276" fmla="*/ 2216065 w 2482948"/>
              <a:gd name="connsiteY26276" fmla="*/ 534224 h 2128862"/>
              <a:gd name="connsiteX26277" fmla="*/ 2213818 w 2482948"/>
              <a:gd name="connsiteY26277" fmla="*/ 533471 h 2128862"/>
              <a:gd name="connsiteX26278" fmla="*/ 2104875 w 2482948"/>
              <a:gd name="connsiteY26278" fmla="*/ 500566 h 2128862"/>
              <a:gd name="connsiteX26279" fmla="*/ 2053058 w 2482948"/>
              <a:gd name="connsiteY26279" fmla="*/ 486631 h 2128862"/>
              <a:gd name="connsiteX26280" fmla="*/ 2007023 w 2482948"/>
              <a:gd name="connsiteY26280" fmla="*/ 475610 h 2128862"/>
              <a:gd name="connsiteX26281" fmla="*/ 1929551 w 2482948"/>
              <a:gd name="connsiteY26281" fmla="*/ 469762 h 2128862"/>
              <a:gd name="connsiteX26282" fmla="*/ 1205816 w 2482948"/>
              <a:gd name="connsiteY26282" fmla="*/ 469719 h 2128862"/>
              <a:gd name="connsiteX26283" fmla="*/ 1146561 w 2482948"/>
              <a:gd name="connsiteY26283" fmla="*/ 520779 h 2128862"/>
              <a:gd name="connsiteX26284" fmla="*/ 1069442 w 2482948"/>
              <a:gd name="connsiteY26284" fmla="*/ 587233 h 2128862"/>
              <a:gd name="connsiteX26285" fmla="*/ 1069217 w 2482948"/>
              <a:gd name="connsiteY26285" fmla="*/ 587427 h 2128862"/>
              <a:gd name="connsiteX26286" fmla="*/ 1103543 w 2482948"/>
              <a:gd name="connsiteY26286" fmla="*/ 562110 h 2128862"/>
              <a:gd name="connsiteX26287" fmla="*/ 1206938 w 2482948"/>
              <a:gd name="connsiteY26287" fmla="*/ 485852 h 2128862"/>
              <a:gd name="connsiteX26288" fmla="*/ 1206339 w 2482948"/>
              <a:gd name="connsiteY26288" fmla="*/ 477235 h 2128862"/>
              <a:gd name="connsiteX26289" fmla="*/ 1329705 w 2482948"/>
              <a:gd name="connsiteY26289" fmla="*/ 468575 h 2128862"/>
              <a:gd name="connsiteX26290" fmla="*/ 1328700 w 2482948"/>
              <a:gd name="connsiteY26290" fmla="*/ 469977 h 2128862"/>
              <a:gd name="connsiteX26291" fmla="*/ 1342278 w 2482948"/>
              <a:gd name="connsiteY26291" fmla="*/ 476437 h 2128862"/>
              <a:gd name="connsiteX26292" fmla="*/ 1342992 w 2482948"/>
              <a:gd name="connsiteY26292" fmla="*/ 476767 h 2128862"/>
              <a:gd name="connsiteX26293" fmla="*/ 1344350 w 2482948"/>
              <a:gd name="connsiteY26293" fmla="*/ 475554 h 2128862"/>
              <a:gd name="connsiteX26294" fmla="*/ 1332074 w 2482948"/>
              <a:gd name="connsiteY26294" fmla="*/ 469682 h 2128862"/>
              <a:gd name="connsiteX26295" fmla="*/ 1471013 w 2482948"/>
              <a:gd name="connsiteY26295" fmla="*/ 468440 h 2128862"/>
              <a:gd name="connsiteX26296" fmla="*/ 1470931 w 2482948"/>
              <a:gd name="connsiteY26296" fmla="*/ 468448 h 2128862"/>
              <a:gd name="connsiteX26297" fmla="*/ 1469809 w 2482948"/>
              <a:gd name="connsiteY26297" fmla="*/ 468546 h 2128862"/>
              <a:gd name="connsiteX26298" fmla="*/ 1414744 w 2482948"/>
              <a:gd name="connsiteY26298" fmla="*/ 473389 h 2128862"/>
              <a:gd name="connsiteX26299" fmla="*/ 1408795 w 2482948"/>
              <a:gd name="connsiteY26299" fmla="*/ 475546 h 2128862"/>
              <a:gd name="connsiteX26300" fmla="*/ 1403438 w 2482948"/>
              <a:gd name="connsiteY26300" fmla="*/ 477487 h 2128862"/>
              <a:gd name="connsiteX26301" fmla="*/ 1403908 w 2482948"/>
              <a:gd name="connsiteY26301" fmla="*/ 477971 h 2128862"/>
              <a:gd name="connsiteX26302" fmla="*/ 1404187 w 2482948"/>
              <a:gd name="connsiteY26302" fmla="*/ 478093 h 2128862"/>
              <a:gd name="connsiteX26303" fmla="*/ 1410107 w 2482948"/>
              <a:gd name="connsiteY26303" fmla="*/ 484354 h 2128862"/>
              <a:gd name="connsiteX26304" fmla="*/ 1414281 w 2482948"/>
              <a:gd name="connsiteY26304" fmla="*/ 488652 h 2128862"/>
              <a:gd name="connsiteX26305" fmla="*/ 1418852 w 2482948"/>
              <a:gd name="connsiteY26305" fmla="*/ 486632 h 2128862"/>
              <a:gd name="connsiteX26306" fmla="*/ 1420492 w 2482948"/>
              <a:gd name="connsiteY26306" fmla="*/ 485908 h 2128862"/>
              <a:gd name="connsiteX26307" fmla="*/ 1464135 w 2482948"/>
              <a:gd name="connsiteY26307" fmla="*/ 477314 h 2128862"/>
              <a:gd name="connsiteX26308" fmla="*/ 1468327 w 2482948"/>
              <a:gd name="connsiteY26308" fmla="*/ 477299 h 2128862"/>
              <a:gd name="connsiteX26309" fmla="*/ 1475765 w 2482948"/>
              <a:gd name="connsiteY26309" fmla="*/ 477273 h 2128862"/>
              <a:gd name="connsiteX26310" fmla="*/ 1487888 w 2482948"/>
              <a:gd name="connsiteY26310" fmla="*/ 475380 h 2128862"/>
              <a:gd name="connsiteX26311" fmla="*/ 1562902 w 2482948"/>
              <a:gd name="connsiteY26311" fmla="*/ 476971 h 2128862"/>
              <a:gd name="connsiteX26312" fmla="*/ 1562911 w 2482948"/>
              <a:gd name="connsiteY26312" fmla="*/ 476971 h 2128862"/>
              <a:gd name="connsiteX26313" fmla="*/ 1616177 w 2482948"/>
              <a:gd name="connsiteY26313" fmla="*/ 484129 h 2128862"/>
              <a:gd name="connsiteX26314" fmla="*/ 1620027 w 2482948"/>
              <a:gd name="connsiteY26314" fmla="*/ 484647 h 2128862"/>
              <a:gd name="connsiteX26315" fmla="*/ 1609755 w 2482948"/>
              <a:gd name="connsiteY26315" fmla="*/ 482662 h 2128862"/>
              <a:gd name="connsiteX26316" fmla="*/ 1598590 w 2482948"/>
              <a:gd name="connsiteY26316" fmla="*/ 480505 h 2128862"/>
              <a:gd name="connsiteX26317" fmla="*/ 1534162 w 2482948"/>
              <a:gd name="connsiteY26317" fmla="*/ 471713 h 2128862"/>
              <a:gd name="connsiteX26318" fmla="*/ 1507334 w 2482948"/>
              <a:gd name="connsiteY26318" fmla="*/ 470323 h 2128862"/>
              <a:gd name="connsiteX26319" fmla="*/ 1492063 w 2482948"/>
              <a:gd name="connsiteY26319" fmla="*/ 469531 h 2128862"/>
              <a:gd name="connsiteX26320" fmla="*/ 739720 w 2482948"/>
              <a:gd name="connsiteY26320" fmla="*/ 467835 h 2128862"/>
              <a:gd name="connsiteX26321" fmla="*/ 738395 w 2482948"/>
              <a:gd name="connsiteY26321" fmla="*/ 469219 h 2128862"/>
              <a:gd name="connsiteX26322" fmla="*/ 729997 w 2482948"/>
              <a:gd name="connsiteY26322" fmla="*/ 477989 h 2128862"/>
              <a:gd name="connsiteX26323" fmla="*/ 730440 w 2482948"/>
              <a:gd name="connsiteY26323" fmla="*/ 478607 h 2128862"/>
              <a:gd name="connsiteX26324" fmla="*/ 731082 w 2482948"/>
              <a:gd name="connsiteY26324" fmla="*/ 479505 h 2128862"/>
              <a:gd name="connsiteX26325" fmla="*/ 739659 w 2482948"/>
              <a:gd name="connsiteY26325" fmla="*/ 484807 h 2128862"/>
              <a:gd name="connsiteX26326" fmla="*/ 740504 w 2482948"/>
              <a:gd name="connsiteY26326" fmla="*/ 485329 h 2128862"/>
              <a:gd name="connsiteX26327" fmla="*/ 744831 w 2482948"/>
              <a:gd name="connsiteY26327" fmla="*/ 480744 h 2128862"/>
              <a:gd name="connsiteX26328" fmla="*/ 748972 w 2482948"/>
              <a:gd name="connsiteY26328" fmla="*/ 476355 h 2128862"/>
              <a:gd name="connsiteX26329" fmla="*/ 741527 w 2482948"/>
              <a:gd name="connsiteY26329" fmla="*/ 469498 h 2128862"/>
              <a:gd name="connsiteX26330" fmla="*/ 702284 w 2482948"/>
              <a:gd name="connsiteY26330" fmla="*/ 467174 h 2128862"/>
              <a:gd name="connsiteX26331" fmla="*/ 705630 w 2482948"/>
              <a:gd name="connsiteY26331" fmla="*/ 470646 h 2128862"/>
              <a:gd name="connsiteX26332" fmla="*/ 706895 w 2482948"/>
              <a:gd name="connsiteY26332" fmla="*/ 469236 h 2128862"/>
              <a:gd name="connsiteX26333" fmla="*/ 1281396 w 2482948"/>
              <a:gd name="connsiteY26333" fmla="*/ 466868 h 2128862"/>
              <a:gd name="connsiteX26334" fmla="*/ 1278825 w 2482948"/>
              <a:gd name="connsiteY26334" fmla="*/ 468499 h 2128862"/>
              <a:gd name="connsiteX26335" fmla="*/ 1282021 w 2482948"/>
              <a:gd name="connsiteY26335" fmla="*/ 469956 h 2128862"/>
              <a:gd name="connsiteX26336" fmla="*/ 1292397 w 2482948"/>
              <a:gd name="connsiteY26336" fmla="*/ 474800 h 2128862"/>
              <a:gd name="connsiteX26337" fmla="*/ 1304237 w 2482948"/>
              <a:gd name="connsiteY26337" fmla="*/ 480143 h 2128862"/>
              <a:gd name="connsiteX26338" fmla="*/ 1306526 w 2482948"/>
              <a:gd name="connsiteY26338" fmla="*/ 478923 h 2128862"/>
              <a:gd name="connsiteX26339" fmla="*/ 1285607 w 2482948"/>
              <a:gd name="connsiteY26339" fmla="*/ 468854 h 2128862"/>
              <a:gd name="connsiteX26340" fmla="*/ 875528 w 2482948"/>
              <a:gd name="connsiteY26340" fmla="*/ 466830 h 2128862"/>
              <a:gd name="connsiteX26341" fmla="*/ 870378 w 2482948"/>
              <a:gd name="connsiteY26341" fmla="*/ 472920 h 2128862"/>
              <a:gd name="connsiteX26342" fmla="*/ 869438 w 2482948"/>
              <a:gd name="connsiteY26342" fmla="*/ 474031 h 2128862"/>
              <a:gd name="connsiteX26343" fmla="*/ 874940 w 2482948"/>
              <a:gd name="connsiteY26343" fmla="*/ 482108 h 2128862"/>
              <a:gd name="connsiteX26344" fmla="*/ 876119 w 2482948"/>
              <a:gd name="connsiteY26344" fmla="*/ 483839 h 2128862"/>
              <a:gd name="connsiteX26345" fmla="*/ 881378 w 2482948"/>
              <a:gd name="connsiteY26345" fmla="*/ 477360 h 2128862"/>
              <a:gd name="connsiteX26346" fmla="*/ 947526 w 2482948"/>
              <a:gd name="connsiteY26346" fmla="*/ 466040 h 2128862"/>
              <a:gd name="connsiteX26347" fmla="*/ 940410 w 2482948"/>
              <a:gd name="connsiteY26347" fmla="*/ 476472 h 2128862"/>
              <a:gd name="connsiteX26348" fmla="*/ 941438 w 2482948"/>
              <a:gd name="connsiteY26348" fmla="*/ 481204 h 2128862"/>
              <a:gd name="connsiteX26349" fmla="*/ 941713 w 2482948"/>
              <a:gd name="connsiteY26349" fmla="*/ 482472 h 2128862"/>
              <a:gd name="connsiteX26350" fmla="*/ 941788 w 2482948"/>
              <a:gd name="connsiteY26350" fmla="*/ 482814 h 2128862"/>
              <a:gd name="connsiteX26351" fmla="*/ 941789 w 2482948"/>
              <a:gd name="connsiteY26351" fmla="*/ 483908 h 2128862"/>
              <a:gd name="connsiteX26352" fmla="*/ 941791 w 2482948"/>
              <a:gd name="connsiteY26352" fmla="*/ 486441 h 2128862"/>
              <a:gd name="connsiteX26353" fmla="*/ 941803 w 2482948"/>
              <a:gd name="connsiteY26353" fmla="*/ 499632 h 2128862"/>
              <a:gd name="connsiteX26354" fmla="*/ 943298 w 2482948"/>
              <a:gd name="connsiteY26354" fmla="*/ 497203 h 2128862"/>
              <a:gd name="connsiteX26355" fmla="*/ 946742 w 2482948"/>
              <a:gd name="connsiteY26355" fmla="*/ 491604 h 2128862"/>
              <a:gd name="connsiteX26356" fmla="*/ 947596 w 2482948"/>
              <a:gd name="connsiteY26356" fmla="*/ 466440 h 2128862"/>
              <a:gd name="connsiteX26357" fmla="*/ 1241735 w 2482948"/>
              <a:gd name="connsiteY26357" fmla="*/ 465940 h 2128862"/>
              <a:gd name="connsiteX26358" fmla="*/ 1239410 w 2482948"/>
              <a:gd name="connsiteY26358" fmla="*/ 467659 h 2128862"/>
              <a:gd name="connsiteX26359" fmla="*/ 1250169 w 2482948"/>
              <a:gd name="connsiteY26359" fmla="*/ 476714 h 2128862"/>
              <a:gd name="connsiteX26360" fmla="*/ 1255305 w 2482948"/>
              <a:gd name="connsiteY26360" fmla="*/ 479048 h 2128862"/>
              <a:gd name="connsiteX26361" fmla="*/ 1257417 w 2482948"/>
              <a:gd name="connsiteY26361" fmla="*/ 477720 h 2128862"/>
              <a:gd name="connsiteX26362" fmla="*/ 1254718 w 2482948"/>
              <a:gd name="connsiteY26362" fmla="*/ 476438 h 2128862"/>
              <a:gd name="connsiteX26363" fmla="*/ 669414 w 2482948"/>
              <a:gd name="connsiteY26363" fmla="*/ 465778 h 2128862"/>
              <a:gd name="connsiteX26364" fmla="*/ 661208 w 2482948"/>
              <a:gd name="connsiteY26364" fmla="*/ 474923 h 2128862"/>
              <a:gd name="connsiteX26365" fmla="*/ 666912 w 2482948"/>
              <a:gd name="connsiteY26365" fmla="*/ 482744 h 2128862"/>
              <a:gd name="connsiteX26366" fmla="*/ 667214 w 2482948"/>
              <a:gd name="connsiteY26366" fmla="*/ 483159 h 2128862"/>
              <a:gd name="connsiteX26367" fmla="*/ 667534 w 2482948"/>
              <a:gd name="connsiteY26367" fmla="*/ 483597 h 2128862"/>
              <a:gd name="connsiteX26368" fmla="*/ 668758 w 2482948"/>
              <a:gd name="connsiteY26368" fmla="*/ 484496 h 2128862"/>
              <a:gd name="connsiteX26369" fmla="*/ 672662 w 2482948"/>
              <a:gd name="connsiteY26369" fmla="*/ 480117 h 2128862"/>
              <a:gd name="connsiteX26370" fmla="*/ 677712 w 2482948"/>
              <a:gd name="connsiteY26370" fmla="*/ 474803 h 2128862"/>
              <a:gd name="connsiteX26371" fmla="*/ 676544 w 2482948"/>
              <a:gd name="connsiteY26371" fmla="*/ 473534 h 2128862"/>
              <a:gd name="connsiteX26372" fmla="*/ 675174 w 2482948"/>
              <a:gd name="connsiteY26372" fmla="*/ 472043 h 2128862"/>
              <a:gd name="connsiteX26373" fmla="*/ 1220937 w 2482948"/>
              <a:gd name="connsiteY26373" fmla="*/ 465279 h 2128862"/>
              <a:gd name="connsiteX26374" fmla="*/ 1220937 w 2482948"/>
              <a:gd name="connsiteY26374" fmla="*/ 465855 h 2128862"/>
              <a:gd name="connsiteX26375" fmla="*/ 1221075 w 2482948"/>
              <a:gd name="connsiteY26375" fmla="*/ 465407 h 2128862"/>
              <a:gd name="connsiteX26376" fmla="*/ 1221175 w 2482948"/>
              <a:gd name="connsiteY26376" fmla="*/ 467082 h 2128862"/>
              <a:gd name="connsiteX26377" fmla="*/ 1221351 w 2482948"/>
              <a:gd name="connsiteY26377" fmla="*/ 466510 h 2128862"/>
              <a:gd name="connsiteX26378" fmla="*/ 1221566 w 2482948"/>
              <a:gd name="connsiteY26378" fmla="*/ 470078 h 2128862"/>
              <a:gd name="connsiteX26379" fmla="*/ 1222294 w 2482948"/>
              <a:gd name="connsiteY26379" fmla="*/ 470756 h 2128862"/>
              <a:gd name="connsiteX26380" fmla="*/ 1223143 w 2482948"/>
              <a:gd name="connsiteY26380" fmla="*/ 468027 h 2128862"/>
              <a:gd name="connsiteX26381" fmla="*/ 1223143 w 2482948"/>
              <a:gd name="connsiteY26381" fmla="*/ 471547 h 2128862"/>
              <a:gd name="connsiteX26382" fmla="*/ 1223508 w 2482948"/>
              <a:gd name="connsiteY26382" fmla="*/ 471887 h 2128862"/>
              <a:gd name="connsiteX26383" fmla="*/ 1224108 w 2482948"/>
              <a:gd name="connsiteY26383" fmla="*/ 469958 h 2128862"/>
              <a:gd name="connsiteX26384" fmla="*/ 1224216 w 2482948"/>
              <a:gd name="connsiteY26384" fmla="*/ 471644 h 2128862"/>
              <a:gd name="connsiteX26385" fmla="*/ 1224523 w 2482948"/>
              <a:gd name="connsiteY26385" fmla="*/ 470648 h 2128862"/>
              <a:gd name="connsiteX26386" fmla="*/ 1224651 w 2482948"/>
              <a:gd name="connsiteY26386" fmla="*/ 472788 h 2128862"/>
              <a:gd name="connsiteX26387" fmla="*/ 1227128 w 2482948"/>
              <a:gd name="connsiteY26387" fmla="*/ 470961 h 2128862"/>
              <a:gd name="connsiteX26388" fmla="*/ 693729 w 2482948"/>
              <a:gd name="connsiteY26388" fmla="*/ 464854 h 2128862"/>
              <a:gd name="connsiteX26389" fmla="*/ 687712 w 2482948"/>
              <a:gd name="connsiteY26389" fmla="*/ 471184 h 2128862"/>
              <a:gd name="connsiteX26390" fmla="*/ 683281 w 2482948"/>
              <a:gd name="connsiteY26390" fmla="*/ 476109 h 2128862"/>
              <a:gd name="connsiteX26391" fmla="*/ 683158 w 2482948"/>
              <a:gd name="connsiteY26391" fmla="*/ 476246 h 2128862"/>
              <a:gd name="connsiteX26392" fmla="*/ 693082 w 2482948"/>
              <a:gd name="connsiteY26392" fmla="*/ 484632 h 2128862"/>
              <a:gd name="connsiteX26393" fmla="*/ 702126 w 2482948"/>
              <a:gd name="connsiteY26393" fmla="*/ 474552 h 2128862"/>
              <a:gd name="connsiteX26394" fmla="*/ 702297 w 2482948"/>
              <a:gd name="connsiteY26394" fmla="*/ 474361 h 2128862"/>
              <a:gd name="connsiteX26395" fmla="*/ 702254 w 2482948"/>
              <a:gd name="connsiteY26395" fmla="*/ 474313 h 2128862"/>
              <a:gd name="connsiteX26396" fmla="*/ 857671 w 2482948"/>
              <a:gd name="connsiteY26396" fmla="*/ 464843 h 2128862"/>
              <a:gd name="connsiteX26397" fmla="*/ 851800 w 2482948"/>
              <a:gd name="connsiteY26397" fmla="*/ 471535 h 2128862"/>
              <a:gd name="connsiteX26398" fmla="*/ 857801 w 2482948"/>
              <a:gd name="connsiteY26398" fmla="*/ 478728 h 2128862"/>
              <a:gd name="connsiteX26399" fmla="*/ 858678 w 2482948"/>
              <a:gd name="connsiteY26399" fmla="*/ 479779 h 2128862"/>
              <a:gd name="connsiteX26400" fmla="*/ 863766 w 2482948"/>
              <a:gd name="connsiteY26400" fmla="*/ 473792 h 2128862"/>
              <a:gd name="connsiteX26401" fmla="*/ 933131 w 2482948"/>
              <a:gd name="connsiteY26401" fmla="*/ 464647 h 2128862"/>
              <a:gd name="connsiteX26402" fmla="*/ 926315 w 2482948"/>
              <a:gd name="connsiteY26402" fmla="*/ 473945 h 2128862"/>
              <a:gd name="connsiteX26403" fmla="*/ 928910 w 2482948"/>
              <a:gd name="connsiteY26403" fmla="*/ 483272 h 2128862"/>
              <a:gd name="connsiteX26404" fmla="*/ 928976 w 2482948"/>
              <a:gd name="connsiteY26404" fmla="*/ 483512 h 2128862"/>
              <a:gd name="connsiteX26405" fmla="*/ 935286 w 2482948"/>
              <a:gd name="connsiteY26405" fmla="*/ 474471 h 2128862"/>
              <a:gd name="connsiteX26406" fmla="*/ 935273 w 2482948"/>
              <a:gd name="connsiteY26406" fmla="*/ 474411 h 2128862"/>
              <a:gd name="connsiteX26407" fmla="*/ 935180 w 2482948"/>
              <a:gd name="connsiteY26407" fmla="*/ 473986 h 2128862"/>
              <a:gd name="connsiteX26408" fmla="*/ 646554 w 2482948"/>
              <a:gd name="connsiteY26408" fmla="*/ 463922 h 2128862"/>
              <a:gd name="connsiteX26409" fmla="*/ 639189 w 2482948"/>
              <a:gd name="connsiteY26409" fmla="*/ 471938 h 2128862"/>
              <a:gd name="connsiteX26410" fmla="*/ 645637 w 2482948"/>
              <a:gd name="connsiteY26410" fmla="*/ 478726 h 2128862"/>
              <a:gd name="connsiteX26411" fmla="*/ 647207 w 2482948"/>
              <a:gd name="connsiteY26411" fmla="*/ 480379 h 2128862"/>
              <a:gd name="connsiteX26412" fmla="*/ 648074 w 2482948"/>
              <a:gd name="connsiteY26412" fmla="*/ 481293 h 2128862"/>
              <a:gd name="connsiteX26413" fmla="*/ 653610 w 2482948"/>
              <a:gd name="connsiteY26413" fmla="*/ 475061 h 2128862"/>
              <a:gd name="connsiteX26414" fmla="*/ 649259 w 2482948"/>
              <a:gd name="connsiteY26414" fmla="*/ 468193 h 2128862"/>
              <a:gd name="connsiteX26415" fmla="*/ 646927 w 2482948"/>
              <a:gd name="connsiteY26415" fmla="*/ 464511 h 2128862"/>
              <a:gd name="connsiteX26416" fmla="*/ 1219376 w 2482948"/>
              <a:gd name="connsiteY26416" fmla="*/ 463847 h 2128862"/>
              <a:gd name="connsiteX26417" fmla="*/ 1219511 w 2482948"/>
              <a:gd name="connsiteY26417" fmla="*/ 465967 h 2128862"/>
              <a:gd name="connsiteX26418" fmla="*/ 1219647 w 2482948"/>
              <a:gd name="connsiteY26418" fmla="*/ 468082 h 2128862"/>
              <a:gd name="connsiteX26419" fmla="*/ 1220400 w 2482948"/>
              <a:gd name="connsiteY26419" fmla="*/ 465636 h 2128862"/>
              <a:gd name="connsiteX26420" fmla="*/ 1220603 w 2482948"/>
              <a:gd name="connsiteY26420" fmla="*/ 464973 h 2128862"/>
              <a:gd name="connsiteX26421" fmla="*/ 1218574 w 2482948"/>
              <a:gd name="connsiteY26421" fmla="*/ 463111 h 2128862"/>
              <a:gd name="connsiteX26422" fmla="*/ 1218596 w 2482948"/>
              <a:gd name="connsiteY26422" fmla="*/ 463468 h 2128862"/>
              <a:gd name="connsiteX26423" fmla="*/ 1218625 w 2482948"/>
              <a:gd name="connsiteY26423" fmla="*/ 463947 h 2128862"/>
              <a:gd name="connsiteX26424" fmla="*/ 1218652 w 2482948"/>
              <a:gd name="connsiteY26424" fmla="*/ 464399 h 2128862"/>
              <a:gd name="connsiteX26425" fmla="*/ 1218946 w 2482948"/>
              <a:gd name="connsiteY26425" fmla="*/ 463453 h 2128862"/>
              <a:gd name="connsiteX26426" fmla="*/ 1287545 w 2482948"/>
              <a:gd name="connsiteY26426" fmla="*/ 462970 h 2128862"/>
              <a:gd name="connsiteX26427" fmla="*/ 1285630 w 2482948"/>
              <a:gd name="connsiteY26427" fmla="*/ 464184 h 2128862"/>
              <a:gd name="connsiteX26428" fmla="*/ 1287674 w 2482948"/>
              <a:gd name="connsiteY26428" fmla="*/ 465131 h 2128862"/>
              <a:gd name="connsiteX26429" fmla="*/ 1298378 w 2482948"/>
              <a:gd name="connsiteY26429" fmla="*/ 470181 h 2128862"/>
              <a:gd name="connsiteX26430" fmla="*/ 1303413 w 2482948"/>
              <a:gd name="connsiteY26430" fmla="*/ 472475 h 2128862"/>
              <a:gd name="connsiteX26431" fmla="*/ 1306020 w 2482948"/>
              <a:gd name="connsiteY26431" fmla="*/ 473663 h 2128862"/>
              <a:gd name="connsiteX26432" fmla="*/ 1311615 w 2482948"/>
              <a:gd name="connsiteY26432" fmla="*/ 476212 h 2128862"/>
              <a:gd name="connsiteX26433" fmla="*/ 1313642 w 2482948"/>
              <a:gd name="connsiteY26433" fmla="*/ 475132 h 2128862"/>
              <a:gd name="connsiteX26434" fmla="*/ 1291259 w 2482948"/>
              <a:gd name="connsiteY26434" fmla="*/ 464718 h 2128862"/>
              <a:gd name="connsiteX26435" fmla="*/ 1333773 w 2482948"/>
              <a:gd name="connsiteY26435" fmla="*/ 462903 h 2128862"/>
              <a:gd name="connsiteX26436" fmla="*/ 1332635 w 2482948"/>
              <a:gd name="connsiteY26436" fmla="*/ 464490 h 2128862"/>
              <a:gd name="connsiteX26437" fmla="*/ 1334004 w 2482948"/>
              <a:gd name="connsiteY26437" fmla="*/ 465132 h 2128862"/>
              <a:gd name="connsiteX26438" fmla="*/ 1346828 w 2482948"/>
              <a:gd name="connsiteY26438" fmla="*/ 471199 h 2128862"/>
              <a:gd name="connsiteX26439" fmla="*/ 1348399 w 2482948"/>
              <a:gd name="connsiteY26439" fmla="*/ 471938 h 2128862"/>
              <a:gd name="connsiteX26440" fmla="*/ 1349816 w 2482948"/>
              <a:gd name="connsiteY26440" fmla="*/ 470672 h 2128862"/>
              <a:gd name="connsiteX26441" fmla="*/ 837184 w 2482948"/>
              <a:gd name="connsiteY26441" fmla="*/ 462565 h 2128862"/>
              <a:gd name="connsiteX26442" fmla="*/ 829350 w 2482948"/>
              <a:gd name="connsiteY26442" fmla="*/ 471261 h 2128862"/>
              <a:gd name="connsiteX26443" fmla="*/ 837010 w 2482948"/>
              <a:gd name="connsiteY26443" fmla="*/ 480516 h 2128862"/>
              <a:gd name="connsiteX26444" fmla="*/ 841052 w 2482948"/>
              <a:gd name="connsiteY26444" fmla="*/ 475912 h 2128862"/>
              <a:gd name="connsiteX26445" fmla="*/ 843225 w 2482948"/>
              <a:gd name="connsiteY26445" fmla="*/ 473437 h 2128862"/>
              <a:gd name="connsiteX26446" fmla="*/ 844784 w 2482948"/>
              <a:gd name="connsiteY26446" fmla="*/ 471662 h 2128862"/>
              <a:gd name="connsiteX26447" fmla="*/ 623739 w 2482948"/>
              <a:gd name="connsiteY26447" fmla="*/ 462521 h 2128862"/>
              <a:gd name="connsiteX26448" fmla="*/ 615642 w 2482948"/>
              <a:gd name="connsiteY26448" fmla="*/ 471307 h 2128862"/>
              <a:gd name="connsiteX26449" fmla="*/ 625201 w 2482948"/>
              <a:gd name="connsiteY26449" fmla="*/ 481118 h 2128862"/>
              <a:gd name="connsiteX26450" fmla="*/ 625344 w 2482948"/>
              <a:gd name="connsiteY26450" fmla="*/ 480960 h 2128862"/>
              <a:gd name="connsiteX26451" fmla="*/ 633099 w 2482948"/>
              <a:gd name="connsiteY26451" fmla="*/ 472385 h 2128862"/>
              <a:gd name="connsiteX26452" fmla="*/ 815245 w 2482948"/>
              <a:gd name="connsiteY26452" fmla="*/ 462285 h 2128862"/>
              <a:gd name="connsiteX26453" fmla="*/ 808423 w 2482948"/>
              <a:gd name="connsiteY26453" fmla="*/ 469731 h 2128862"/>
              <a:gd name="connsiteX26454" fmla="*/ 816710 w 2482948"/>
              <a:gd name="connsiteY26454" fmla="*/ 478161 h 2128862"/>
              <a:gd name="connsiteX26455" fmla="*/ 822801 w 2482948"/>
              <a:gd name="connsiteY26455" fmla="*/ 471413 h 2128862"/>
              <a:gd name="connsiteX26456" fmla="*/ 1247044 w 2482948"/>
              <a:gd name="connsiteY26456" fmla="*/ 462013 h 2128862"/>
              <a:gd name="connsiteX26457" fmla="*/ 1244977 w 2482948"/>
              <a:gd name="connsiteY26457" fmla="*/ 463542 h 2128862"/>
              <a:gd name="connsiteX26458" fmla="*/ 1255684 w 2482948"/>
              <a:gd name="connsiteY26458" fmla="*/ 472163 h 2128862"/>
              <a:gd name="connsiteX26459" fmla="*/ 1261613 w 2482948"/>
              <a:gd name="connsiteY26459" fmla="*/ 474783 h 2128862"/>
              <a:gd name="connsiteX26460" fmla="*/ 1261889 w 2482948"/>
              <a:gd name="connsiteY26460" fmla="*/ 474910 h 2128862"/>
              <a:gd name="connsiteX26461" fmla="*/ 1263849 w 2482948"/>
              <a:gd name="connsiteY26461" fmla="*/ 473677 h 2128862"/>
              <a:gd name="connsiteX26462" fmla="*/ 1263948 w 2482948"/>
              <a:gd name="connsiteY26462" fmla="*/ 473615 h 2128862"/>
              <a:gd name="connsiteX26463" fmla="*/ 1260235 w 2482948"/>
              <a:gd name="connsiteY26463" fmla="*/ 471888 h 2128862"/>
              <a:gd name="connsiteX26464" fmla="*/ 600490 w 2482948"/>
              <a:gd name="connsiteY26464" fmla="*/ 461708 h 2128862"/>
              <a:gd name="connsiteX26465" fmla="*/ 591668 w 2482948"/>
              <a:gd name="connsiteY26465" fmla="*/ 471216 h 2128862"/>
              <a:gd name="connsiteX26466" fmla="*/ 590623 w 2482948"/>
              <a:gd name="connsiteY26466" fmla="*/ 472426 h 2128862"/>
              <a:gd name="connsiteX26467" fmla="*/ 594086 w 2482948"/>
              <a:gd name="connsiteY26467" fmla="*/ 476207 h 2128862"/>
              <a:gd name="connsiteX26468" fmla="*/ 596663 w 2482948"/>
              <a:gd name="connsiteY26468" fmla="*/ 479021 h 2128862"/>
              <a:gd name="connsiteX26469" fmla="*/ 599361 w 2482948"/>
              <a:gd name="connsiteY26469" fmla="*/ 481967 h 2128862"/>
              <a:gd name="connsiteX26470" fmla="*/ 609410 w 2482948"/>
              <a:gd name="connsiteY26470" fmla="*/ 470871 h 2128862"/>
              <a:gd name="connsiteX26471" fmla="*/ 917950 w 2482948"/>
              <a:gd name="connsiteY26471" fmla="*/ 460987 h 2128862"/>
              <a:gd name="connsiteX26472" fmla="*/ 911508 w 2482948"/>
              <a:gd name="connsiteY26472" fmla="*/ 468985 h 2128862"/>
              <a:gd name="connsiteX26473" fmla="*/ 913069 w 2482948"/>
              <a:gd name="connsiteY26473" fmla="*/ 473277 h 2128862"/>
              <a:gd name="connsiteX26474" fmla="*/ 913856 w 2482948"/>
              <a:gd name="connsiteY26474" fmla="*/ 475441 h 2128862"/>
              <a:gd name="connsiteX26475" fmla="*/ 915721 w 2482948"/>
              <a:gd name="connsiteY26475" fmla="*/ 480569 h 2128862"/>
              <a:gd name="connsiteX26476" fmla="*/ 918563 w 2482948"/>
              <a:gd name="connsiteY26476" fmla="*/ 476759 h 2128862"/>
              <a:gd name="connsiteX26477" fmla="*/ 921324 w 2482948"/>
              <a:gd name="connsiteY26477" fmla="*/ 473057 h 2128862"/>
              <a:gd name="connsiteX26478" fmla="*/ 793110 w 2482948"/>
              <a:gd name="connsiteY26478" fmla="*/ 460915 h 2128862"/>
              <a:gd name="connsiteX26479" fmla="*/ 785518 w 2482948"/>
              <a:gd name="connsiteY26479" fmla="*/ 469102 h 2128862"/>
              <a:gd name="connsiteX26480" fmla="*/ 790679 w 2482948"/>
              <a:gd name="connsiteY26480" fmla="*/ 474187 h 2128862"/>
              <a:gd name="connsiteX26481" fmla="*/ 794935 w 2482948"/>
              <a:gd name="connsiteY26481" fmla="*/ 478379 h 2128862"/>
              <a:gd name="connsiteX26482" fmla="*/ 802332 w 2482948"/>
              <a:gd name="connsiteY26482" fmla="*/ 470298 h 2128862"/>
              <a:gd name="connsiteX26483" fmla="*/ 800845 w 2482948"/>
              <a:gd name="connsiteY26483" fmla="*/ 468785 h 2128862"/>
              <a:gd name="connsiteX26484" fmla="*/ 731926 w 2482948"/>
              <a:gd name="connsiteY26484" fmla="*/ 460656 h 2128862"/>
              <a:gd name="connsiteX26485" fmla="*/ 725557 w 2482948"/>
              <a:gd name="connsiteY26485" fmla="*/ 468957 h 2128862"/>
              <a:gd name="connsiteX26486" fmla="*/ 724510 w 2482948"/>
              <a:gd name="connsiteY26486" fmla="*/ 470321 h 2128862"/>
              <a:gd name="connsiteX26487" fmla="*/ 726920 w 2482948"/>
              <a:gd name="connsiteY26487" fmla="*/ 473689 h 2128862"/>
              <a:gd name="connsiteX26488" fmla="*/ 735837 w 2482948"/>
              <a:gd name="connsiteY26488" fmla="*/ 464258 h 2128862"/>
              <a:gd name="connsiteX26489" fmla="*/ 485267 w 2482948"/>
              <a:gd name="connsiteY26489" fmla="*/ 459986 h 2128862"/>
              <a:gd name="connsiteX26490" fmla="*/ 485199 w 2482948"/>
              <a:gd name="connsiteY26490" fmla="*/ 460066 h 2128862"/>
              <a:gd name="connsiteX26491" fmla="*/ 485186 w 2482948"/>
              <a:gd name="connsiteY26491" fmla="*/ 460081 h 2128862"/>
              <a:gd name="connsiteX26492" fmla="*/ 423683 w 2482948"/>
              <a:gd name="connsiteY26492" fmla="*/ 536833 h 2128862"/>
              <a:gd name="connsiteX26493" fmla="*/ 374320 w 2482948"/>
              <a:gd name="connsiteY26493" fmla="*/ 601363 h 2128862"/>
              <a:gd name="connsiteX26494" fmla="*/ 128883 w 2482948"/>
              <a:gd name="connsiteY26494" fmla="*/ 980273 h 2128862"/>
              <a:gd name="connsiteX26495" fmla="*/ 87518 w 2482948"/>
              <a:gd name="connsiteY26495" fmla="*/ 1056007 h 2128862"/>
              <a:gd name="connsiteX26496" fmla="*/ 57333 w 2482948"/>
              <a:gd name="connsiteY26496" fmla="*/ 1105968 h 2128862"/>
              <a:gd name="connsiteX26497" fmla="*/ 57633 w 2482948"/>
              <a:gd name="connsiteY26497" fmla="*/ 1108280 h 2128862"/>
              <a:gd name="connsiteX26498" fmla="*/ 131503 w 2482948"/>
              <a:gd name="connsiteY26498" fmla="*/ 987996 h 2128862"/>
              <a:gd name="connsiteX26499" fmla="*/ 379697 w 2482948"/>
              <a:gd name="connsiteY26499" fmla="*/ 613359 h 2128862"/>
              <a:gd name="connsiteX26500" fmla="*/ 382455 w 2482948"/>
              <a:gd name="connsiteY26500" fmla="*/ 609637 h 2128862"/>
              <a:gd name="connsiteX26501" fmla="*/ 429061 w 2482948"/>
              <a:gd name="connsiteY26501" fmla="*/ 549518 h 2128862"/>
              <a:gd name="connsiteX26502" fmla="*/ 469385 w 2482948"/>
              <a:gd name="connsiteY26502" fmla="*/ 499203 h 2128862"/>
              <a:gd name="connsiteX26503" fmla="*/ 491784 w 2482948"/>
              <a:gd name="connsiteY26503" fmla="*/ 472332 h 2128862"/>
              <a:gd name="connsiteX26504" fmla="*/ 577429 w 2482948"/>
              <a:gd name="connsiteY26504" fmla="*/ 459649 h 2128862"/>
              <a:gd name="connsiteX26505" fmla="*/ 567510 w 2482948"/>
              <a:gd name="connsiteY26505" fmla="*/ 471144 h 2128862"/>
              <a:gd name="connsiteX26506" fmla="*/ 567712 w 2482948"/>
              <a:gd name="connsiteY26506" fmla="*/ 471520 h 2128862"/>
              <a:gd name="connsiteX26507" fmla="*/ 567844 w 2482948"/>
              <a:gd name="connsiteY26507" fmla="*/ 471765 h 2128862"/>
              <a:gd name="connsiteX26508" fmla="*/ 568303 w 2482948"/>
              <a:gd name="connsiteY26508" fmla="*/ 472618 h 2128862"/>
              <a:gd name="connsiteX26509" fmla="*/ 569833 w 2482948"/>
              <a:gd name="connsiteY26509" fmla="*/ 474330 h 2128862"/>
              <a:gd name="connsiteX26510" fmla="*/ 576309 w 2482948"/>
              <a:gd name="connsiteY26510" fmla="*/ 481581 h 2128862"/>
              <a:gd name="connsiteX26511" fmla="*/ 585577 w 2482948"/>
              <a:gd name="connsiteY26511" fmla="*/ 470835 h 2128862"/>
              <a:gd name="connsiteX26512" fmla="*/ 585628 w 2482948"/>
              <a:gd name="connsiteY26512" fmla="*/ 470777 h 2128862"/>
              <a:gd name="connsiteX26513" fmla="*/ 772459 w 2482948"/>
              <a:gd name="connsiteY26513" fmla="*/ 459351 h 2128862"/>
              <a:gd name="connsiteX26514" fmla="*/ 764006 w 2482948"/>
              <a:gd name="connsiteY26514" fmla="*/ 468308 h 2128862"/>
              <a:gd name="connsiteX26515" fmla="*/ 764515 w 2482948"/>
              <a:gd name="connsiteY26515" fmla="*/ 468929 h 2128862"/>
              <a:gd name="connsiteX26516" fmla="*/ 765522 w 2482948"/>
              <a:gd name="connsiteY26516" fmla="*/ 470160 h 2128862"/>
              <a:gd name="connsiteX26517" fmla="*/ 770428 w 2482948"/>
              <a:gd name="connsiteY26517" fmla="*/ 476157 h 2128862"/>
              <a:gd name="connsiteX26518" fmla="*/ 771728 w 2482948"/>
              <a:gd name="connsiteY26518" fmla="*/ 477240 h 2128862"/>
              <a:gd name="connsiteX26519" fmla="*/ 779440 w 2482948"/>
              <a:gd name="connsiteY26519" fmla="*/ 468934 h 2128862"/>
              <a:gd name="connsiteX26520" fmla="*/ 779125 w 2482948"/>
              <a:gd name="connsiteY26520" fmla="*/ 468623 h 2128862"/>
              <a:gd name="connsiteX26521" fmla="*/ 776561 w 2482948"/>
              <a:gd name="connsiteY26521" fmla="*/ 465057 h 2128862"/>
              <a:gd name="connsiteX26522" fmla="*/ 775263 w 2482948"/>
              <a:gd name="connsiteY26522" fmla="*/ 463252 h 2128862"/>
              <a:gd name="connsiteX26523" fmla="*/ 555186 w 2482948"/>
              <a:gd name="connsiteY26523" fmla="*/ 459293 h 2128862"/>
              <a:gd name="connsiteX26524" fmla="*/ 553629 w 2482948"/>
              <a:gd name="connsiteY26524" fmla="*/ 461001 h 2128862"/>
              <a:gd name="connsiteX26525" fmla="*/ 548017 w 2482948"/>
              <a:gd name="connsiteY26525" fmla="*/ 467157 h 2128862"/>
              <a:gd name="connsiteX26526" fmla="*/ 548002 w 2482948"/>
              <a:gd name="connsiteY26526" fmla="*/ 467173 h 2128862"/>
              <a:gd name="connsiteX26527" fmla="*/ 545433 w 2482948"/>
              <a:gd name="connsiteY26527" fmla="*/ 470280 h 2128862"/>
              <a:gd name="connsiteX26528" fmla="*/ 545760 w 2482948"/>
              <a:gd name="connsiteY26528" fmla="*/ 471150 h 2128862"/>
              <a:gd name="connsiteX26529" fmla="*/ 546220 w 2482948"/>
              <a:gd name="connsiteY26529" fmla="*/ 472373 h 2128862"/>
              <a:gd name="connsiteX26530" fmla="*/ 554606 w 2482948"/>
              <a:gd name="connsiteY26530" fmla="*/ 480405 h 2128862"/>
              <a:gd name="connsiteX26531" fmla="*/ 563023 w 2482948"/>
              <a:gd name="connsiteY26531" fmla="*/ 471089 h 2128862"/>
              <a:gd name="connsiteX26532" fmla="*/ 556459 w 2482948"/>
              <a:gd name="connsiteY26532" fmla="*/ 461209 h 2128862"/>
              <a:gd name="connsiteX26533" fmla="*/ 556300 w 2482948"/>
              <a:gd name="connsiteY26533" fmla="*/ 460969 h 2128862"/>
              <a:gd name="connsiteX26534" fmla="*/ 903074 w 2482948"/>
              <a:gd name="connsiteY26534" fmla="*/ 459260 h 2128862"/>
              <a:gd name="connsiteX26535" fmla="*/ 896223 w 2482948"/>
              <a:gd name="connsiteY26535" fmla="*/ 467704 h 2128862"/>
              <a:gd name="connsiteX26536" fmla="*/ 897481 w 2482948"/>
              <a:gd name="connsiteY26536" fmla="*/ 470488 h 2128862"/>
              <a:gd name="connsiteX26537" fmla="*/ 897988 w 2482948"/>
              <a:gd name="connsiteY26537" fmla="*/ 471610 h 2128862"/>
              <a:gd name="connsiteX26538" fmla="*/ 900036 w 2482948"/>
              <a:gd name="connsiteY26538" fmla="*/ 476141 h 2128862"/>
              <a:gd name="connsiteX26539" fmla="*/ 906293 w 2482948"/>
              <a:gd name="connsiteY26539" fmla="*/ 468376 h 2128862"/>
              <a:gd name="connsiteX26540" fmla="*/ 903526 w 2482948"/>
              <a:gd name="connsiteY26540" fmla="*/ 460719 h 2128862"/>
              <a:gd name="connsiteX26541" fmla="*/ 1218263 w 2482948"/>
              <a:gd name="connsiteY26541" fmla="*/ 458994 h 2128862"/>
              <a:gd name="connsiteX26542" fmla="*/ 1217492 w 2482948"/>
              <a:gd name="connsiteY26542" fmla="*/ 459658 h 2128862"/>
              <a:gd name="connsiteX26543" fmla="*/ 1217723 w 2482948"/>
              <a:gd name="connsiteY26543" fmla="*/ 463512 h 2128862"/>
              <a:gd name="connsiteX26544" fmla="*/ 1218417 w 2482948"/>
              <a:gd name="connsiteY26544" fmla="*/ 461258 h 2128862"/>
              <a:gd name="connsiteX26545" fmla="*/ 1294302 w 2482948"/>
              <a:gd name="connsiteY26545" fmla="*/ 458686 h 2128862"/>
              <a:gd name="connsiteX26546" fmla="*/ 1291658 w 2482948"/>
              <a:gd name="connsiteY26546" fmla="*/ 460362 h 2128862"/>
              <a:gd name="connsiteX26547" fmla="*/ 1293327 w 2482948"/>
              <a:gd name="connsiteY26547" fmla="*/ 461132 h 2128862"/>
              <a:gd name="connsiteX26548" fmla="*/ 1318136 w 2482948"/>
              <a:gd name="connsiteY26548" fmla="*/ 472737 h 2128862"/>
              <a:gd name="connsiteX26549" fmla="*/ 1320890 w 2482948"/>
              <a:gd name="connsiteY26549" fmla="*/ 471270 h 2128862"/>
              <a:gd name="connsiteX26550" fmla="*/ 1297326 w 2482948"/>
              <a:gd name="connsiteY26550" fmla="*/ 460167 h 2128862"/>
              <a:gd name="connsiteX26551" fmla="*/ 533299 w 2482948"/>
              <a:gd name="connsiteY26551" fmla="*/ 457923 h 2128862"/>
              <a:gd name="connsiteX26552" fmla="*/ 522210 w 2482948"/>
              <a:gd name="connsiteY26552" fmla="*/ 470847 h 2128862"/>
              <a:gd name="connsiteX26553" fmla="*/ 528788 w 2482948"/>
              <a:gd name="connsiteY26553" fmla="*/ 483577 h 2128862"/>
              <a:gd name="connsiteX26554" fmla="*/ 530550 w 2482948"/>
              <a:gd name="connsiteY26554" fmla="*/ 481436 h 2128862"/>
              <a:gd name="connsiteX26555" fmla="*/ 539683 w 2482948"/>
              <a:gd name="connsiteY26555" fmla="*/ 470343 h 2128862"/>
              <a:gd name="connsiteX26556" fmla="*/ 533306 w 2482948"/>
              <a:gd name="connsiteY26556" fmla="*/ 457936 h 2128862"/>
              <a:gd name="connsiteX26557" fmla="*/ 1049537 w 2482948"/>
              <a:gd name="connsiteY26557" fmla="*/ 457872 h 2128862"/>
              <a:gd name="connsiteX26558" fmla="*/ 1049536 w 2482948"/>
              <a:gd name="connsiteY26558" fmla="*/ 457873 h 2128862"/>
              <a:gd name="connsiteX26559" fmla="*/ 1049512 w 2482948"/>
              <a:gd name="connsiteY26559" fmla="*/ 457900 h 2128862"/>
              <a:gd name="connsiteX26560" fmla="*/ 1049105 w 2482948"/>
              <a:gd name="connsiteY26560" fmla="*/ 458369 h 2128862"/>
              <a:gd name="connsiteX26561" fmla="*/ 1040732 w 2482948"/>
              <a:gd name="connsiteY26561" fmla="*/ 470521 h 2128862"/>
              <a:gd name="connsiteX26562" fmla="*/ 1040693 w 2482948"/>
              <a:gd name="connsiteY26562" fmla="*/ 470577 h 2128862"/>
              <a:gd name="connsiteX26563" fmla="*/ 1040471 w 2482948"/>
              <a:gd name="connsiteY26563" fmla="*/ 470890 h 2128862"/>
              <a:gd name="connsiteX26564" fmla="*/ 1038976 w 2482948"/>
              <a:gd name="connsiteY26564" fmla="*/ 473000 h 2128862"/>
              <a:gd name="connsiteX26565" fmla="*/ 1039325 w 2482948"/>
              <a:gd name="connsiteY26565" fmla="*/ 472514 h 2128862"/>
              <a:gd name="connsiteX26566" fmla="*/ 1039902 w 2482948"/>
              <a:gd name="connsiteY26566" fmla="*/ 471709 h 2128862"/>
              <a:gd name="connsiteX26567" fmla="*/ 1040157 w 2482948"/>
              <a:gd name="connsiteY26567" fmla="*/ 471354 h 2128862"/>
              <a:gd name="connsiteX26568" fmla="*/ 1040332 w 2482948"/>
              <a:gd name="connsiteY26568" fmla="*/ 471110 h 2128862"/>
              <a:gd name="connsiteX26569" fmla="*/ 1049066 w 2482948"/>
              <a:gd name="connsiteY26569" fmla="*/ 458549 h 2128862"/>
              <a:gd name="connsiteX26570" fmla="*/ 1252886 w 2482948"/>
              <a:gd name="connsiteY26570" fmla="*/ 457692 h 2128862"/>
              <a:gd name="connsiteX26571" fmla="*/ 1250775 w 2482948"/>
              <a:gd name="connsiteY26571" fmla="*/ 459253 h 2128862"/>
              <a:gd name="connsiteX26572" fmla="*/ 1262303 w 2482948"/>
              <a:gd name="connsiteY26572" fmla="*/ 467613 h 2128862"/>
              <a:gd name="connsiteX26573" fmla="*/ 1268094 w 2482948"/>
              <a:gd name="connsiteY26573" fmla="*/ 470371 h 2128862"/>
              <a:gd name="connsiteX26574" fmla="*/ 1268681 w 2482948"/>
              <a:gd name="connsiteY26574" fmla="*/ 470640 h 2128862"/>
              <a:gd name="connsiteX26575" fmla="*/ 1270730 w 2482948"/>
              <a:gd name="connsiteY26575" fmla="*/ 469351 h 2128862"/>
              <a:gd name="connsiteX26576" fmla="*/ 1270797 w 2482948"/>
              <a:gd name="connsiteY26576" fmla="*/ 469309 h 2128862"/>
              <a:gd name="connsiteX26577" fmla="*/ 1266854 w 2482948"/>
              <a:gd name="connsiteY26577" fmla="*/ 467475 h 2128862"/>
              <a:gd name="connsiteX26578" fmla="*/ 749759 w 2482948"/>
              <a:gd name="connsiteY26578" fmla="*/ 457351 h 2128862"/>
              <a:gd name="connsiteX26579" fmla="*/ 748127 w 2482948"/>
              <a:gd name="connsiteY26579" fmla="*/ 459056 h 2128862"/>
              <a:gd name="connsiteX26580" fmla="*/ 742613 w 2482948"/>
              <a:gd name="connsiteY26580" fmla="*/ 464815 h 2128862"/>
              <a:gd name="connsiteX26581" fmla="*/ 750493 w 2482948"/>
              <a:gd name="connsiteY26581" fmla="*/ 474744 h 2128862"/>
              <a:gd name="connsiteX26582" fmla="*/ 757719 w 2482948"/>
              <a:gd name="connsiteY26582" fmla="*/ 467086 h 2128862"/>
              <a:gd name="connsiteX26583" fmla="*/ 678045 w 2482948"/>
              <a:gd name="connsiteY26583" fmla="*/ 456335 h 2128862"/>
              <a:gd name="connsiteX26584" fmla="*/ 675431 w 2482948"/>
              <a:gd name="connsiteY26584" fmla="*/ 459072 h 2128862"/>
              <a:gd name="connsiteX26585" fmla="*/ 674057 w 2482948"/>
              <a:gd name="connsiteY26585" fmla="*/ 460603 h 2128862"/>
              <a:gd name="connsiteX26586" fmla="*/ 672650 w 2482948"/>
              <a:gd name="connsiteY26586" fmla="*/ 462172 h 2128862"/>
              <a:gd name="connsiteX26587" fmla="*/ 679674 w 2482948"/>
              <a:gd name="connsiteY26587" fmla="*/ 472739 h 2128862"/>
              <a:gd name="connsiteX26588" fmla="*/ 684518 w 2482948"/>
              <a:gd name="connsiteY26588" fmla="*/ 467642 h 2128862"/>
              <a:gd name="connsiteX26589" fmla="*/ 689913 w 2482948"/>
              <a:gd name="connsiteY26589" fmla="*/ 461643 h 2128862"/>
              <a:gd name="connsiteX26590" fmla="*/ 682337 w 2482948"/>
              <a:gd name="connsiteY26590" fmla="*/ 458255 h 2128862"/>
              <a:gd name="connsiteX26591" fmla="*/ 1454848 w 2482948"/>
              <a:gd name="connsiteY26591" fmla="*/ 455602 h 2128862"/>
              <a:gd name="connsiteX26592" fmla="*/ 1398287 w 2482948"/>
              <a:gd name="connsiteY26592" fmla="*/ 457701 h 2128862"/>
              <a:gd name="connsiteX26593" fmla="*/ 1375143 w 2482948"/>
              <a:gd name="connsiteY26593" fmla="*/ 465073 h 2128862"/>
              <a:gd name="connsiteX26594" fmla="*/ 1395719 w 2482948"/>
              <a:gd name="connsiteY26594" fmla="*/ 474008 h 2128862"/>
              <a:gd name="connsiteX26595" fmla="*/ 1395811 w 2482948"/>
              <a:gd name="connsiteY26595" fmla="*/ 474047 h 2128862"/>
              <a:gd name="connsiteX26596" fmla="*/ 1401156 w 2482948"/>
              <a:gd name="connsiteY26596" fmla="*/ 471865 h 2128862"/>
              <a:gd name="connsiteX26597" fmla="*/ 1402769 w 2482948"/>
              <a:gd name="connsiteY26597" fmla="*/ 471207 h 2128862"/>
              <a:gd name="connsiteX26598" fmla="*/ 1403135 w 2482948"/>
              <a:gd name="connsiteY26598" fmla="*/ 471058 h 2128862"/>
              <a:gd name="connsiteX26599" fmla="*/ 1446556 w 2482948"/>
              <a:gd name="connsiteY26599" fmla="*/ 464414 h 2128862"/>
              <a:gd name="connsiteX26600" fmla="*/ 1453369 w 2482948"/>
              <a:gd name="connsiteY26600" fmla="*/ 464663 h 2128862"/>
              <a:gd name="connsiteX26601" fmla="*/ 1458436 w 2482948"/>
              <a:gd name="connsiteY26601" fmla="*/ 464848 h 2128862"/>
              <a:gd name="connsiteX26602" fmla="*/ 1470600 w 2482948"/>
              <a:gd name="connsiteY26602" fmla="*/ 463482 h 2128862"/>
              <a:gd name="connsiteX26603" fmla="*/ 1547744 w 2482948"/>
              <a:gd name="connsiteY26603" fmla="*/ 468113 h 2128862"/>
              <a:gd name="connsiteX26604" fmla="*/ 1565767 w 2482948"/>
              <a:gd name="connsiteY26604" fmla="*/ 471118 h 2128862"/>
              <a:gd name="connsiteX26605" fmla="*/ 1606234 w 2482948"/>
              <a:gd name="connsiteY26605" fmla="*/ 477865 h 2128862"/>
              <a:gd name="connsiteX26606" fmla="*/ 1600777 w 2482948"/>
              <a:gd name="connsiteY26606" fmla="*/ 476638 h 2128862"/>
              <a:gd name="connsiteX26607" fmla="*/ 1587093 w 2482948"/>
              <a:gd name="connsiteY26607" fmla="*/ 473560 h 2128862"/>
              <a:gd name="connsiteX26608" fmla="*/ 1586235 w 2482948"/>
              <a:gd name="connsiteY26608" fmla="*/ 473411 h 2128862"/>
              <a:gd name="connsiteX26609" fmla="*/ 1577639 w 2482948"/>
              <a:gd name="connsiteY26609" fmla="*/ 471915 h 2128862"/>
              <a:gd name="connsiteX26610" fmla="*/ 1519844 w 2482948"/>
              <a:gd name="connsiteY26610" fmla="*/ 461858 h 2128862"/>
              <a:gd name="connsiteX26611" fmla="*/ 1454848 w 2482948"/>
              <a:gd name="connsiteY26611" fmla="*/ 455602 h 2128862"/>
              <a:gd name="connsiteX26612" fmla="*/ 1222842 w 2482948"/>
              <a:gd name="connsiteY26612" fmla="*/ 455048 h 2128862"/>
              <a:gd name="connsiteX26613" fmla="*/ 1221800 w 2482948"/>
              <a:gd name="connsiteY26613" fmla="*/ 455946 h 2128862"/>
              <a:gd name="connsiteX26614" fmla="*/ 1222212 w 2482948"/>
              <a:gd name="connsiteY26614" fmla="*/ 461013 h 2128862"/>
              <a:gd name="connsiteX26615" fmla="*/ 1225037 w 2482948"/>
              <a:gd name="connsiteY26615" fmla="*/ 463539 h 2128862"/>
              <a:gd name="connsiteX26616" fmla="*/ 1226999 w 2482948"/>
              <a:gd name="connsiteY26616" fmla="*/ 465294 h 2128862"/>
              <a:gd name="connsiteX26617" fmla="*/ 1230530 w 2482948"/>
              <a:gd name="connsiteY26617" fmla="*/ 468452 h 2128862"/>
              <a:gd name="connsiteX26618" fmla="*/ 1230577 w 2482948"/>
              <a:gd name="connsiteY26618" fmla="*/ 468418 h 2128862"/>
              <a:gd name="connsiteX26619" fmla="*/ 1232509 w 2482948"/>
              <a:gd name="connsiteY26619" fmla="*/ 466993 h 2128862"/>
              <a:gd name="connsiteX26620" fmla="*/ 1223332 w 2482948"/>
              <a:gd name="connsiteY26620" fmla="*/ 459116 h 2128862"/>
              <a:gd name="connsiteX26621" fmla="*/ 1223182 w 2482948"/>
              <a:gd name="connsiteY26621" fmla="*/ 457865 h 2128862"/>
              <a:gd name="connsiteX26622" fmla="*/ 885537 w 2482948"/>
              <a:gd name="connsiteY26622" fmla="*/ 454993 h 2128862"/>
              <a:gd name="connsiteX26623" fmla="*/ 879117 w 2482948"/>
              <a:gd name="connsiteY26623" fmla="*/ 462585 h 2128862"/>
              <a:gd name="connsiteX26624" fmla="*/ 878823 w 2482948"/>
              <a:gd name="connsiteY26624" fmla="*/ 462933 h 2128862"/>
              <a:gd name="connsiteX26625" fmla="*/ 884591 w 2482948"/>
              <a:gd name="connsiteY26625" fmla="*/ 473402 h 2128862"/>
              <a:gd name="connsiteX26626" fmla="*/ 887935 w 2482948"/>
              <a:gd name="connsiteY26626" fmla="*/ 469283 h 2128862"/>
              <a:gd name="connsiteX26627" fmla="*/ 890566 w 2482948"/>
              <a:gd name="connsiteY26627" fmla="*/ 466042 h 2128862"/>
              <a:gd name="connsiteX26628" fmla="*/ 889301 w 2482948"/>
              <a:gd name="connsiteY26628" fmla="*/ 463263 h 2128862"/>
              <a:gd name="connsiteX26629" fmla="*/ 888371 w 2482948"/>
              <a:gd name="connsiteY26629" fmla="*/ 461219 h 2128862"/>
              <a:gd name="connsiteX26630" fmla="*/ 1300388 w 2482948"/>
              <a:gd name="connsiteY26630" fmla="*/ 454827 h 2128862"/>
              <a:gd name="connsiteX26631" fmla="*/ 1298826 w 2482948"/>
              <a:gd name="connsiteY26631" fmla="*/ 455817 h 2128862"/>
              <a:gd name="connsiteX26632" fmla="*/ 1298981 w 2482948"/>
              <a:gd name="connsiteY26632" fmla="*/ 455893 h 2128862"/>
              <a:gd name="connsiteX26633" fmla="*/ 1324507 w 2482948"/>
              <a:gd name="connsiteY26633" fmla="*/ 467983 h 2128862"/>
              <a:gd name="connsiteX26634" fmla="*/ 1325519 w 2482948"/>
              <a:gd name="connsiteY26634" fmla="*/ 466619 h 2128862"/>
              <a:gd name="connsiteX26635" fmla="*/ 1302567 w 2482948"/>
              <a:gd name="connsiteY26635" fmla="*/ 455894 h 2128862"/>
              <a:gd name="connsiteX26636" fmla="*/ 982953 w 2482948"/>
              <a:gd name="connsiteY26636" fmla="*/ 453965 h 2128862"/>
              <a:gd name="connsiteX26637" fmla="*/ 981450 w 2482948"/>
              <a:gd name="connsiteY26637" fmla="*/ 456674 h 2128862"/>
              <a:gd name="connsiteX26638" fmla="*/ 976273 w 2482948"/>
              <a:gd name="connsiteY26638" fmla="*/ 466002 h 2128862"/>
              <a:gd name="connsiteX26639" fmla="*/ 976258 w 2482948"/>
              <a:gd name="connsiteY26639" fmla="*/ 466030 h 2128862"/>
              <a:gd name="connsiteX26640" fmla="*/ 974072 w 2482948"/>
              <a:gd name="connsiteY26640" fmla="*/ 469482 h 2128862"/>
              <a:gd name="connsiteX26641" fmla="*/ 974060 w 2482948"/>
              <a:gd name="connsiteY26641" fmla="*/ 469617 h 2128862"/>
              <a:gd name="connsiteX26642" fmla="*/ 974053 w 2482948"/>
              <a:gd name="connsiteY26642" fmla="*/ 469686 h 2128862"/>
              <a:gd name="connsiteX26643" fmla="*/ 974044 w 2482948"/>
              <a:gd name="connsiteY26643" fmla="*/ 469782 h 2128862"/>
              <a:gd name="connsiteX26644" fmla="*/ 974587 w 2482948"/>
              <a:gd name="connsiteY26644" fmla="*/ 468932 h 2128862"/>
              <a:gd name="connsiteX26645" fmla="*/ 975565 w 2482948"/>
              <a:gd name="connsiteY26645" fmla="*/ 467399 h 2128862"/>
              <a:gd name="connsiteX26646" fmla="*/ 975574 w 2482948"/>
              <a:gd name="connsiteY26646" fmla="*/ 467382 h 2128862"/>
              <a:gd name="connsiteX26647" fmla="*/ 975584 w 2482948"/>
              <a:gd name="connsiteY26647" fmla="*/ 467364 h 2128862"/>
              <a:gd name="connsiteX26648" fmla="*/ 982921 w 2482948"/>
              <a:gd name="connsiteY26648" fmla="*/ 454215 h 2128862"/>
              <a:gd name="connsiteX26649" fmla="*/ 982923 w 2482948"/>
              <a:gd name="connsiteY26649" fmla="*/ 454202 h 2128862"/>
              <a:gd name="connsiteX26650" fmla="*/ 1258336 w 2482948"/>
              <a:gd name="connsiteY26650" fmla="*/ 453660 h 2128862"/>
              <a:gd name="connsiteX26651" fmla="*/ 1256135 w 2482948"/>
              <a:gd name="connsiteY26651" fmla="*/ 455288 h 2128862"/>
              <a:gd name="connsiteX26652" fmla="*/ 1268232 w 2482948"/>
              <a:gd name="connsiteY26652" fmla="*/ 463614 h 2128862"/>
              <a:gd name="connsiteX26653" fmla="*/ 1274161 w 2482948"/>
              <a:gd name="connsiteY26653" fmla="*/ 466372 h 2128862"/>
              <a:gd name="connsiteX26654" fmla="*/ 1274920 w 2482948"/>
              <a:gd name="connsiteY26654" fmla="*/ 466718 h 2128862"/>
              <a:gd name="connsiteX26655" fmla="*/ 1277546 w 2482948"/>
              <a:gd name="connsiteY26655" fmla="*/ 465066 h 2128862"/>
              <a:gd name="connsiteX26656" fmla="*/ 1272231 w 2482948"/>
              <a:gd name="connsiteY26656" fmla="*/ 462649 h 2128862"/>
              <a:gd name="connsiteX26657" fmla="*/ 867942 w 2482948"/>
              <a:gd name="connsiteY26657" fmla="*/ 453177 h 2128862"/>
              <a:gd name="connsiteX26658" fmla="*/ 865676 w 2482948"/>
              <a:gd name="connsiteY26658" fmla="*/ 455741 h 2128862"/>
              <a:gd name="connsiteX26659" fmla="*/ 862969 w 2482948"/>
              <a:gd name="connsiteY26659" fmla="*/ 458804 h 2128862"/>
              <a:gd name="connsiteX26660" fmla="*/ 860772 w 2482948"/>
              <a:gd name="connsiteY26660" fmla="*/ 461308 h 2128862"/>
              <a:gd name="connsiteX26661" fmla="*/ 866824 w 2482948"/>
              <a:gd name="connsiteY26661" fmla="*/ 470193 h 2128862"/>
              <a:gd name="connsiteX26662" fmla="*/ 873216 w 2482948"/>
              <a:gd name="connsiteY26662" fmla="*/ 462670 h 2128862"/>
              <a:gd name="connsiteX26663" fmla="*/ 705573 w 2482948"/>
              <a:gd name="connsiteY26663" fmla="*/ 452393 h 2128862"/>
              <a:gd name="connsiteX26664" fmla="*/ 704585 w 2482948"/>
              <a:gd name="connsiteY26664" fmla="*/ 453432 h 2128862"/>
              <a:gd name="connsiteX26665" fmla="*/ 703874 w 2482948"/>
              <a:gd name="connsiteY26665" fmla="*/ 456275 h 2128862"/>
              <a:gd name="connsiteX26666" fmla="*/ 707037 w 2482948"/>
              <a:gd name="connsiteY26666" fmla="*/ 457550 h 2128862"/>
              <a:gd name="connsiteX26667" fmla="*/ 706552 w 2482948"/>
              <a:gd name="connsiteY26667" fmla="*/ 453781 h 2128862"/>
              <a:gd name="connsiteX26668" fmla="*/ 1210645 w 2482948"/>
              <a:gd name="connsiteY26668" fmla="*/ 452217 h 2128862"/>
              <a:gd name="connsiteX26669" fmla="*/ 1210595 w 2482948"/>
              <a:gd name="connsiteY26669" fmla="*/ 452337 h 2128862"/>
              <a:gd name="connsiteX26670" fmla="*/ 1210595 w 2482948"/>
              <a:gd name="connsiteY26670" fmla="*/ 452382 h 2128862"/>
              <a:gd name="connsiteX26671" fmla="*/ 1210597 w 2482948"/>
              <a:gd name="connsiteY26671" fmla="*/ 452374 h 2128862"/>
              <a:gd name="connsiteX26672" fmla="*/ 1042690 w 2482948"/>
              <a:gd name="connsiteY26672" fmla="*/ 451668 h 2128862"/>
              <a:gd name="connsiteX26673" fmla="*/ 1041967 w 2482948"/>
              <a:gd name="connsiteY26673" fmla="*/ 452759 h 2128862"/>
              <a:gd name="connsiteX26674" fmla="*/ 1042543 w 2482948"/>
              <a:gd name="connsiteY26674" fmla="*/ 451904 h 2128862"/>
              <a:gd name="connsiteX26675" fmla="*/ 1042599 w 2482948"/>
              <a:gd name="connsiteY26675" fmla="*/ 451821 h 2128862"/>
              <a:gd name="connsiteX26676" fmla="*/ 1042680 w 2482948"/>
              <a:gd name="connsiteY26676" fmla="*/ 451684 h 2128862"/>
              <a:gd name="connsiteX26677" fmla="*/ 1227714 w 2482948"/>
              <a:gd name="connsiteY26677" fmla="*/ 450850 h 2128862"/>
              <a:gd name="connsiteX26678" fmla="*/ 1226505 w 2482948"/>
              <a:gd name="connsiteY26678" fmla="*/ 451892 h 2128862"/>
              <a:gd name="connsiteX26679" fmla="*/ 1227174 w 2482948"/>
              <a:gd name="connsiteY26679" fmla="*/ 456512 h 2128862"/>
              <a:gd name="connsiteX26680" fmla="*/ 1227314 w 2482948"/>
              <a:gd name="connsiteY26680" fmla="*/ 457479 h 2128862"/>
              <a:gd name="connsiteX26681" fmla="*/ 1232269 w 2482948"/>
              <a:gd name="connsiteY26681" fmla="*/ 461649 h 2128862"/>
              <a:gd name="connsiteX26682" fmla="*/ 1233049 w 2482948"/>
              <a:gd name="connsiteY26682" fmla="*/ 462306 h 2128862"/>
              <a:gd name="connsiteX26683" fmla="*/ 1235765 w 2482948"/>
              <a:gd name="connsiteY26683" fmla="*/ 464591 h 2128862"/>
              <a:gd name="connsiteX26684" fmla="*/ 1236262 w 2482948"/>
              <a:gd name="connsiteY26684" fmla="*/ 464225 h 2128862"/>
              <a:gd name="connsiteX26685" fmla="*/ 1238014 w 2482948"/>
              <a:gd name="connsiteY26685" fmla="*/ 462932 h 2128862"/>
              <a:gd name="connsiteX26686" fmla="*/ 1228520 w 2482948"/>
              <a:gd name="connsiteY26686" fmla="*/ 455255 h 2128862"/>
              <a:gd name="connsiteX26687" fmla="*/ 1227882 w 2482948"/>
              <a:gd name="connsiteY26687" fmla="*/ 451768 h 2128862"/>
              <a:gd name="connsiteX26688" fmla="*/ 847967 w 2482948"/>
              <a:gd name="connsiteY26688" fmla="*/ 450597 h 2128862"/>
              <a:gd name="connsiteX26689" fmla="*/ 840887 w 2482948"/>
              <a:gd name="connsiteY26689" fmla="*/ 458455 h 2128862"/>
              <a:gd name="connsiteX26690" fmla="*/ 844746 w 2482948"/>
              <a:gd name="connsiteY26690" fmla="*/ 463081 h 2128862"/>
              <a:gd name="connsiteX26691" fmla="*/ 845829 w 2482948"/>
              <a:gd name="connsiteY26691" fmla="*/ 464378 h 2128862"/>
              <a:gd name="connsiteX26692" fmla="*/ 848436 w 2482948"/>
              <a:gd name="connsiteY26692" fmla="*/ 467503 h 2128862"/>
              <a:gd name="connsiteX26693" fmla="*/ 854657 w 2482948"/>
              <a:gd name="connsiteY26693" fmla="*/ 460418 h 2128862"/>
              <a:gd name="connsiteX26694" fmla="*/ 851292 w 2482948"/>
              <a:gd name="connsiteY26694" fmla="*/ 455479 h 2128862"/>
              <a:gd name="connsiteX26695" fmla="*/ 849157 w 2482948"/>
              <a:gd name="connsiteY26695" fmla="*/ 452344 h 2128862"/>
              <a:gd name="connsiteX26696" fmla="*/ 664847 w 2482948"/>
              <a:gd name="connsiteY26696" fmla="*/ 450433 h 2128862"/>
              <a:gd name="connsiteX26697" fmla="*/ 668681 w 2482948"/>
              <a:gd name="connsiteY26697" fmla="*/ 456202 h 2128862"/>
              <a:gd name="connsiteX26698" fmla="*/ 669491 w 2482948"/>
              <a:gd name="connsiteY26698" fmla="*/ 457420 h 2128862"/>
              <a:gd name="connsiteX26699" fmla="*/ 669700 w 2482948"/>
              <a:gd name="connsiteY26699" fmla="*/ 457735 h 2128862"/>
              <a:gd name="connsiteX26700" fmla="*/ 671667 w 2482948"/>
              <a:gd name="connsiteY26700" fmla="*/ 455675 h 2128862"/>
              <a:gd name="connsiteX26701" fmla="*/ 672134 w 2482948"/>
              <a:gd name="connsiteY26701" fmla="*/ 455155 h 2128862"/>
              <a:gd name="connsiteX26702" fmla="*/ 673070 w 2482948"/>
              <a:gd name="connsiteY26702" fmla="*/ 454111 h 2128862"/>
              <a:gd name="connsiteX26703" fmla="*/ 666582 w 2482948"/>
              <a:gd name="connsiteY26703" fmla="*/ 451210 h 2128862"/>
              <a:gd name="connsiteX26704" fmla="*/ 665403 w 2482948"/>
              <a:gd name="connsiteY26704" fmla="*/ 450682 h 2128862"/>
              <a:gd name="connsiteX26705" fmla="*/ 1307628 w 2482948"/>
              <a:gd name="connsiteY26705" fmla="*/ 450237 h 2128862"/>
              <a:gd name="connsiteX26706" fmla="*/ 1305351 w 2482948"/>
              <a:gd name="connsiteY26706" fmla="*/ 451680 h 2128862"/>
              <a:gd name="connsiteX26707" fmla="*/ 1311874 w 2482948"/>
              <a:gd name="connsiteY26707" fmla="*/ 454743 h 2128862"/>
              <a:gd name="connsiteX26708" fmla="*/ 1326730 w 2482948"/>
              <a:gd name="connsiteY26708" fmla="*/ 461717 h 2128862"/>
              <a:gd name="connsiteX26709" fmla="*/ 1328531 w 2482948"/>
              <a:gd name="connsiteY26709" fmla="*/ 462563 h 2128862"/>
              <a:gd name="connsiteX26710" fmla="*/ 1329731 w 2482948"/>
              <a:gd name="connsiteY26710" fmla="*/ 460946 h 2128862"/>
              <a:gd name="connsiteX26711" fmla="*/ 1309047 w 2482948"/>
              <a:gd name="connsiteY26711" fmla="*/ 450929 h 2128862"/>
              <a:gd name="connsiteX26712" fmla="*/ 659208 w 2482948"/>
              <a:gd name="connsiteY26712" fmla="*/ 450150 h 2128862"/>
              <a:gd name="connsiteX26713" fmla="*/ 650250 w 2482948"/>
              <a:gd name="connsiteY26713" fmla="*/ 459899 h 2128862"/>
              <a:gd name="connsiteX26714" fmla="*/ 657578 w 2482948"/>
              <a:gd name="connsiteY26714" fmla="*/ 469947 h 2128862"/>
              <a:gd name="connsiteX26715" fmla="*/ 657828 w 2482948"/>
              <a:gd name="connsiteY26715" fmla="*/ 470289 h 2128862"/>
              <a:gd name="connsiteX26716" fmla="*/ 657837 w 2482948"/>
              <a:gd name="connsiteY26716" fmla="*/ 470302 h 2128862"/>
              <a:gd name="connsiteX26717" fmla="*/ 659627 w 2482948"/>
              <a:gd name="connsiteY26717" fmla="*/ 468287 h 2128862"/>
              <a:gd name="connsiteX26718" fmla="*/ 665788 w 2482948"/>
              <a:gd name="connsiteY26718" fmla="*/ 461833 h 2128862"/>
              <a:gd name="connsiteX26719" fmla="*/ 665772 w 2482948"/>
              <a:gd name="connsiteY26719" fmla="*/ 461816 h 2128862"/>
              <a:gd name="connsiteX26720" fmla="*/ 665741 w 2482948"/>
              <a:gd name="connsiteY26720" fmla="*/ 461782 h 2128862"/>
              <a:gd name="connsiteX26721" fmla="*/ 665604 w 2482948"/>
              <a:gd name="connsiteY26721" fmla="*/ 461633 h 2128862"/>
              <a:gd name="connsiteX26722" fmla="*/ 664842 w 2482948"/>
              <a:gd name="connsiteY26722" fmla="*/ 460266 h 2128862"/>
              <a:gd name="connsiteX26723" fmla="*/ 660930 w 2482948"/>
              <a:gd name="connsiteY26723" fmla="*/ 453242 h 2128862"/>
              <a:gd name="connsiteX26724" fmla="*/ 826598 w 2482948"/>
              <a:gd name="connsiteY26724" fmla="*/ 449894 h 2128862"/>
              <a:gd name="connsiteX26725" fmla="*/ 825289 w 2482948"/>
              <a:gd name="connsiteY26725" fmla="*/ 451322 h 2128862"/>
              <a:gd name="connsiteX26726" fmla="*/ 821776 w 2482948"/>
              <a:gd name="connsiteY26726" fmla="*/ 455157 h 2128862"/>
              <a:gd name="connsiteX26727" fmla="*/ 818752 w 2482948"/>
              <a:gd name="connsiteY26727" fmla="*/ 458457 h 2128862"/>
              <a:gd name="connsiteX26728" fmla="*/ 826283 w 2482948"/>
              <a:gd name="connsiteY26728" fmla="*/ 467556 h 2128862"/>
              <a:gd name="connsiteX26729" fmla="*/ 834109 w 2482948"/>
              <a:gd name="connsiteY26729" fmla="*/ 458885 h 2128862"/>
              <a:gd name="connsiteX26730" fmla="*/ 829257 w 2482948"/>
              <a:gd name="connsiteY26730" fmla="*/ 453077 h 2128862"/>
              <a:gd name="connsiteX26731" fmla="*/ 827763 w 2482948"/>
              <a:gd name="connsiteY26731" fmla="*/ 451289 h 2128862"/>
              <a:gd name="connsiteX26732" fmla="*/ 1263480 w 2482948"/>
              <a:gd name="connsiteY26732" fmla="*/ 449855 h 2128862"/>
              <a:gd name="connsiteX26733" fmla="*/ 1261995 w 2482948"/>
              <a:gd name="connsiteY26733" fmla="*/ 450953 h 2128862"/>
              <a:gd name="connsiteX26734" fmla="*/ 1274299 w 2482948"/>
              <a:gd name="connsiteY26734" fmla="*/ 458926 h 2128862"/>
              <a:gd name="connsiteX26735" fmla="*/ 1280229 w 2482948"/>
              <a:gd name="connsiteY26735" fmla="*/ 461684 h 2128862"/>
              <a:gd name="connsiteX26736" fmla="*/ 1281783 w 2482948"/>
              <a:gd name="connsiteY26736" fmla="*/ 462403 h 2128862"/>
              <a:gd name="connsiteX26737" fmla="*/ 1283731 w 2482948"/>
              <a:gd name="connsiteY26737" fmla="*/ 461178 h 2128862"/>
              <a:gd name="connsiteX26738" fmla="*/ 1278297 w 2482948"/>
              <a:gd name="connsiteY26738" fmla="*/ 458651 h 2128862"/>
              <a:gd name="connsiteX26739" fmla="*/ 944504 w 2482948"/>
              <a:gd name="connsiteY26739" fmla="*/ 448751 h 2128862"/>
              <a:gd name="connsiteX26740" fmla="*/ 939927 w 2482948"/>
              <a:gd name="connsiteY26740" fmla="*/ 455065 h 2128862"/>
              <a:gd name="connsiteX26741" fmla="*/ 936761 w 2482948"/>
              <a:gd name="connsiteY26741" fmla="*/ 459683 h 2128862"/>
              <a:gd name="connsiteX26742" fmla="*/ 937775 w 2482948"/>
              <a:gd name="connsiteY26742" fmla="*/ 464351 h 2128862"/>
              <a:gd name="connsiteX26743" fmla="*/ 938027 w 2482948"/>
              <a:gd name="connsiteY26743" fmla="*/ 465509 h 2128862"/>
              <a:gd name="connsiteX26744" fmla="*/ 938861 w 2482948"/>
              <a:gd name="connsiteY26744" fmla="*/ 469349 h 2128862"/>
              <a:gd name="connsiteX26745" fmla="*/ 945415 w 2482948"/>
              <a:gd name="connsiteY26745" fmla="*/ 459960 h 2128862"/>
              <a:gd name="connsiteX26746" fmla="*/ 946253 w 2482948"/>
              <a:gd name="connsiteY26746" fmla="*/ 458759 h 2128862"/>
              <a:gd name="connsiteX26747" fmla="*/ 945329 w 2482948"/>
              <a:gd name="connsiteY26747" fmla="*/ 453467 h 2128862"/>
              <a:gd name="connsiteX26748" fmla="*/ 944504 w 2482948"/>
              <a:gd name="connsiteY26748" fmla="*/ 448752 h 2128862"/>
              <a:gd name="connsiteX26749" fmla="*/ 804601 w 2482948"/>
              <a:gd name="connsiteY26749" fmla="*/ 448522 h 2128862"/>
              <a:gd name="connsiteX26750" fmla="*/ 796440 w 2482948"/>
              <a:gd name="connsiteY26750" fmla="*/ 457323 h 2128862"/>
              <a:gd name="connsiteX26751" fmla="*/ 796752 w 2482948"/>
              <a:gd name="connsiteY26751" fmla="*/ 457857 h 2128862"/>
              <a:gd name="connsiteX26752" fmla="*/ 800206 w 2482948"/>
              <a:gd name="connsiteY26752" fmla="*/ 461372 h 2128862"/>
              <a:gd name="connsiteX26753" fmla="*/ 800656 w 2482948"/>
              <a:gd name="connsiteY26753" fmla="*/ 461829 h 2128862"/>
              <a:gd name="connsiteX26754" fmla="*/ 805538 w 2482948"/>
              <a:gd name="connsiteY26754" fmla="*/ 466796 h 2128862"/>
              <a:gd name="connsiteX26755" fmla="*/ 812597 w 2482948"/>
              <a:gd name="connsiteY26755" fmla="*/ 459085 h 2128862"/>
              <a:gd name="connsiteX26756" fmla="*/ 805863 w 2482948"/>
              <a:gd name="connsiteY26756" fmla="*/ 450948 h 2128862"/>
              <a:gd name="connsiteX26757" fmla="*/ 636735 w 2482948"/>
              <a:gd name="connsiteY26757" fmla="*/ 448421 h 2128862"/>
              <a:gd name="connsiteX26758" fmla="*/ 626943 w 2482948"/>
              <a:gd name="connsiteY26758" fmla="*/ 459045 h 2128862"/>
              <a:gd name="connsiteX26759" fmla="*/ 636277 w 2482948"/>
              <a:gd name="connsiteY26759" fmla="*/ 468872 h 2128862"/>
              <a:gd name="connsiteX26760" fmla="*/ 642699 w 2482948"/>
              <a:gd name="connsiteY26760" fmla="*/ 461770 h 2128862"/>
              <a:gd name="connsiteX26761" fmla="*/ 644165 w 2482948"/>
              <a:gd name="connsiteY26761" fmla="*/ 460150 h 2128862"/>
              <a:gd name="connsiteX26762" fmla="*/ 959225 w 2482948"/>
              <a:gd name="connsiteY26762" fmla="*/ 447903 h 2128862"/>
              <a:gd name="connsiteX26763" fmla="*/ 956611 w 2482948"/>
              <a:gd name="connsiteY26763" fmla="*/ 452723 h 2128862"/>
              <a:gd name="connsiteX26764" fmla="*/ 951405 w 2482948"/>
              <a:gd name="connsiteY26764" fmla="*/ 460354 h 2128862"/>
              <a:gd name="connsiteX26765" fmla="*/ 952594 w 2482948"/>
              <a:gd name="connsiteY26765" fmla="*/ 467199 h 2128862"/>
              <a:gd name="connsiteX26766" fmla="*/ 951956 w 2482948"/>
              <a:gd name="connsiteY26766" fmla="*/ 483129 h 2128862"/>
              <a:gd name="connsiteX26767" fmla="*/ 955159 w 2482948"/>
              <a:gd name="connsiteY26767" fmla="*/ 477922 h 2128862"/>
              <a:gd name="connsiteX26768" fmla="*/ 957804 w 2482948"/>
              <a:gd name="connsiteY26768" fmla="*/ 473622 h 2128862"/>
              <a:gd name="connsiteX26769" fmla="*/ 741973 w 2482948"/>
              <a:gd name="connsiteY26769" fmla="*/ 447562 h 2128862"/>
              <a:gd name="connsiteX26770" fmla="*/ 737983 w 2482948"/>
              <a:gd name="connsiteY26770" fmla="*/ 452762 h 2128862"/>
              <a:gd name="connsiteX26771" fmla="*/ 735557 w 2482948"/>
              <a:gd name="connsiteY26771" fmla="*/ 455925 h 2128862"/>
              <a:gd name="connsiteX26772" fmla="*/ 739280 w 2482948"/>
              <a:gd name="connsiteY26772" fmla="*/ 460616 h 2128862"/>
              <a:gd name="connsiteX26773" fmla="*/ 746331 w 2482948"/>
              <a:gd name="connsiteY26773" fmla="*/ 453159 h 2128862"/>
              <a:gd name="connsiteX26774" fmla="*/ 742355 w 2482948"/>
              <a:gd name="connsiteY26774" fmla="*/ 448296 h 2128862"/>
              <a:gd name="connsiteX26775" fmla="*/ 1231834 w 2482948"/>
              <a:gd name="connsiteY26775" fmla="*/ 447300 h 2128862"/>
              <a:gd name="connsiteX26776" fmla="*/ 1231274 w 2482948"/>
              <a:gd name="connsiteY26776" fmla="*/ 447782 h 2128862"/>
              <a:gd name="connsiteX26777" fmla="*/ 1232588 w 2482948"/>
              <a:gd name="connsiteY26777" fmla="*/ 453566 h 2128862"/>
              <a:gd name="connsiteX26778" fmla="*/ 1237656 w 2482948"/>
              <a:gd name="connsiteY26778" fmla="*/ 457647 h 2128862"/>
              <a:gd name="connsiteX26779" fmla="*/ 1241253 w 2482948"/>
              <a:gd name="connsiteY26779" fmla="*/ 460543 h 2128862"/>
              <a:gd name="connsiteX26780" fmla="*/ 1243181 w 2482948"/>
              <a:gd name="connsiteY26780" fmla="*/ 459121 h 2128862"/>
              <a:gd name="connsiteX26781" fmla="*/ 1232882 w 2482948"/>
              <a:gd name="connsiteY26781" fmla="*/ 451411 h 2128862"/>
              <a:gd name="connsiteX26782" fmla="*/ 1232768 w 2482948"/>
              <a:gd name="connsiteY26782" fmla="*/ 450966 h 2128862"/>
              <a:gd name="connsiteX26783" fmla="*/ 614166 w 2482948"/>
              <a:gd name="connsiteY26783" fmla="*/ 446968 h 2128862"/>
              <a:gd name="connsiteX26784" fmla="*/ 603319 w 2482948"/>
              <a:gd name="connsiteY26784" fmla="*/ 458658 h 2128862"/>
              <a:gd name="connsiteX26785" fmla="*/ 612208 w 2482948"/>
              <a:gd name="connsiteY26785" fmla="*/ 467782 h 2128862"/>
              <a:gd name="connsiteX26786" fmla="*/ 620277 w 2482948"/>
              <a:gd name="connsiteY26786" fmla="*/ 458873 h 2128862"/>
              <a:gd name="connsiteX26787" fmla="*/ 617368 w 2482948"/>
              <a:gd name="connsiteY26787" fmla="*/ 455807 h 2128862"/>
              <a:gd name="connsiteX26788" fmla="*/ 615513 w 2482948"/>
              <a:gd name="connsiteY26788" fmla="*/ 450686 h 2128862"/>
              <a:gd name="connsiteX26789" fmla="*/ 615006 w 2482948"/>
              <a:gd name="connsiteY26789" fmla="*/ 449287 h 2128862"/>
              <a:gd name="connsiteX26790" fmla="*/ 929251 w 2482948"/>
              <a:gd name="connsiteY26790" fmla="*/ 446956 h 2128862"/>
              <a:gd name="connsiteX26791" fmla="*/ 921920 w 2482948"/>
              <a:gd name="connsiteY26791" fmla="*/ 456058 h 2128862"/>
              <a:gd name="connsiteX26792" fmla="*/ 921490 w 2482948"/>
              <a:gd name="connsiteY26792" fmla="*/ 456592 h 2128862"/>
              <a:gd name="connsiteX26793" fmla="*/ 924780 w 2482948"/>
              <a:gd name="connsiteY26793" fmla="*/ 468424 h 2128862"/>
              <a:gd name="connsiteX26794" fmla="*/ 931874 w 2482948"/>
              <a:gd name="connsiteY26794" fmla="*/ 458914 h 2128862"/>
              <a:gd name="connsiteX26795" fmla="*/ 1212900 w 2482948"/>
              <a:gd name="connsiteY26795" fmla="*/ 446876 h 2128862"/>
              <a:gd name="connsiteX26796" fmla="*/ 1211459 w 2482948"/>
              <a:gd name="connsiteY26796" fmla="*/ 450289 h 2128862"/>
              <a:gd name="connsiteX26797" fmla="*/ 1211468 w 2482948"/>
              <a:gd name="connsiteY26797" fmla="*/ 450429 h 2128862"/>
              <a:gd name="connsiteX26798" fmla="*/ 1211546 w 2482948"/>
              <a:gd name="connsiteY26798" fmla="*/ 451740 h 2128862"/>
              <a:gd name="connsiteX26799" fmla="*/ 1211609 w 2482948"/>
              <a:gd name="connsiteY26799" fmla="*/ 452793 h 2128862"/>
              <a:gd name="connsiteX26800" fmla="*/ 1212251 w 2482948"/>
              <a:gd name="connsiteY26800" fmla="*/ 450654 h 2128862"/>
              <a:gd name="connsiteX26801" fmla="*/ 1212460 w 2482948"/>
              <a:gd name="connsiteY26801" fmla="*/ 453933 h 2128862"/>
              <a:gd name="connsiteX26802" fmla="*/ 1212505 w 2482948"/>
              <a:gd name="connsiteY26802" fmla="*/ 453788 h 2128862"/>
              <a:gd name="connsiteX26803" fmla="*/ 1213091 w 2482948"/>
              <a:gd name="connsiteY26803" fmla="*/ 451884 h 2128862"/>
              <a:gd name="connsiteX26804" fmla="*/ 1213053 w 2482948"/>
              <a:gd name="connsiteY26804" fmla="*/ 450885 h 2128862"/>
              <a:gd name="connsiteX26805" fmla="*/ 1213013 w 2482948"/>
              <a:gd name="connsiteY26805" fmla="*/ 449852 h 2128862"/>
              <a:gd name="connsiteX26806" fmla="*/ 784606 w 2482948"/>
              <a:gd name="connsiteY26806" fmla="*/ 446479 h 2128862"/>
              <a:gd name="connsiteX26807" fmla="*/ 782596 w 2482948"/>
              <a:gd name="connsiteY26807" fmla="*/ 448609 h 2128862"/>
              <a:gd name="connsiteX26808" fmla="*/ 777871 w 2482948"/>
              <a:gd name="connsiteY26808" fmla="*/ 453616 h 2128862"/>
              <a:gd name="connsiteX26809" fmla="*/ 775407 w 2482948"/>
              <a:gd name="connsiteY26809" fmla="*/ 456227 h 2128862"/>
              <a:gd name="connsiteX26810" fmla="*/ 782321 w 2482948"/>
              <a:gd name="connsiteY26810" fmla="*/ 465831 h 2128862"/>
              <a:gd name="connsiteX26811" fmla="*/ 790663 w 2482948"/>
              <a:gd name="connsiteY26811" fmla="*/ 456846 h 2128862"/>
              <a:gd name="connsiteX26812" fmla="*/ 787240 w 2482948"/>
              <a:gd name="connsiteY26812" fmla="*/ 450987 h 2128862"/>
              <a:gd name="connsiteX26813" fmla="*/ 913779 w 2482948"/>
              <a:gd name="connsiteY26813" fmla="*/ 446065 h 2128862"/>
              <a:gd name="connsiteX26814" fmla="*/ 906598 w 2482948"/>
              <a:gd name="connsiteY26814" fmla="*/ 454916 h 2128862"/>
              <a:gd name="connsiteX26815" fmla="*/ 907799 w 2482948"/>
              <a:gd name="connsiteY26815" fmla="*/ 458788 h 2128862"/>
              <a:gd name="connsiteX26816" fmla="*/ 909733 w 2482948"/>
              <a:gd name="connsiteY26816" fmla="*/ 464107 h 2128862"/>
              <a:gd name="connsiteX26817" fmla="*/ 909796 w 2482948"/>
              <a:gd name="connsiteY26817" fmla="*/ 464029 h 2128862"/>
              <a:gd name="connsiteX26818" fmla="*/ 916481 w 2482948"/>
              <a:gd name="connsiteY26818" fmla="*/ 455733 h 2128862"/>
              <a:gd name="connsiteX26819" fmla="*/ 1268987 w 2482948"/>
              <a:gd name="connsiteY26819" fmla="*/ 445781 h 2128862"/>
              <a:gd name="connsiteX26820" fmla="*/ 1267376 w 2482948"/>
              <a:gd name="connsiteY26820" fmla="*/ 446973 h 2128862"/>
              <a:gd name="connsiteX26821" fmla="*/ 1280366 w 2482948"/>
              <a:gd name="connsiteY26821" fmla="*/ 455065 h 2128862"/>
              <a:gd name="connsiteX26822" fmla="*/ 1286157 w 2482948"/>
              <a:gd name="connsiteY26822" fmla="*/ 457823 h 2128862"/>
              <a:gd name="connsiteX26823" fmla="*/ 1287836 w 2482948"/>
              <a:gd name="connsiteY26823" fmla="*/ 458598 h 2128862"/>
              <a:gd name="connsiteX26824" fmla="*/ 1290588 w 2482948"/>
              <a:gd name="connsiteY26824" fmla="*/ 456867 h 2128862"/>
              <a:gd name="connsiteX26825" fmla="*/ 1290570 w 2482948"/>
              <a:gd name="connsiteY26825" fmla="*/ 456858 h 2128862"/>
              <a:gd name="connsiteX26826" fmla="*/ 1284778 w 2482948"/>
              <a:gd name="connsiteY26826" fmla="*/ 454100 h 2128862"/>
              <a:gd name="connsiteX26827" fmla="*/ 1273332 w 2482948"/>
              <a:gd name="connsiteY26827" fmla="*/ 448290 h 2128862"/>
              <a:gd name="connsiteX26828" fmla="*/ 1269013 w 2482948"/>
              <a:gd name="connsiteY26828" fmla="*/ 445796 h 2128862"/>
              <a:gd name="connsiteX26829" fmla="*/ 700350 w 2482948"/>
              <a:gd name="connsiteY26829" fmla="*/ 444987 h 2128862"/>
              <a:gd name="connsiteX26830" fmla="*/ 695414 w 2482948"/>
              <a:gd name="connsiteY26830" fmla="*/ 450217 h 2128862"/>
              <a:gd name="connsiteX26831" fmla="*/ 699190 w 2482948"/>
              <a:gd name="connsiteY26831" fmla="*/ 451557 h 2128862"/>
              <a:gd name="connsiteX26832" fmla="*/ 700556 w 2482948"/>
              <a:gd name="connsiteY26832" fmla="*/ 450172 h 2128862"/>
              <a:gd name="connsiteX26833" fmla="*/ 701253 w 2482948"/>
              <a:gd name="connsiteY26833" fmla="*/ 447270 h 2128862"/>
              <a:gd name="connsiteX26834" fmla="*/ 701315 w 2482948"/>
              <a:gd name="connsiteY26834" fmla="*/ 447011 h 2128862"/>
              <a:gd name="connsiteX26835" fmla="*/ 701432 w 2482948"/>
              <a:gd name="connsiteY26835" fmla="*/ 446522 h 2128862"/>
              <a:gd name="connsiteX26836" fmla="*/ 701218 w 2482948"/>
              <a:gd name="connsiteY26836" fmla="*/ 446218 h 2128862"/>
              <a:gd name="connsiteX26837" fmla="*/ 761903 w 2482948"/>
              <a:gd name="connsiteY26837" fmla="*/ 444670 h 2128862"/>
              <a:gd name="connsiteX26838" fmla="*/ 753290 w 2482948"/>
              <a:gd name="connsiteY26838" fmla="*/ 453665 h 2128862"/>
              <a:gd name="connsiteX26839" fmla="*/ 752608 w 2482948"/>
              <a:gd name="connsiteY26839" fmla="*/ 454376 h 2128862"/>
              <a:gd name="connsiteX26840" fmla="*/ 760551 w 2482948"/>
              <a:gd name="connsiteY26840" fmla="*/ 464084 h 2128862"/>
              <a:gd name="connsiteX26841" fmla="*/ 769240 w 2482948"/>
              <a:gd name="connsiteY26841" fmla="*/ 454875 h 2128862"/>
              <a:gd name="connsiteX26842" fmla="*/ 1208163 w 2482948"/>
              <a:gd name="connsiteY26842" fmla="*/ 443880 h 2128862"/>
              <a:gd name="connsiteX26843" fmla="*/ 1082394 w 2482948"/>
              <a:gd name="connsiteY26843" fmla="*/ 570078 h 2128862"/>
              <a:gd name="connsiteX26844" fmla="*/ 1205413 w 2482948"/>
              <a:gd name="connsiteY26844" fmla="*/ 463909 h 2128862"/>
              <a:gd name="connsiteX26845" fmla="*/ 1204942 w 2482948"/>
              <a:gd name="connsiteY26845" fmla="*/ 457135 h 2128862"/>
              <a:gd name="connsiteX26846" fmla="*/ 1208111 w 2482948"/>
              <a:gd name="connsiteY26846" fmla="*/ 446947 h 2128862"/>
              <a:gd name="connsiteX26847" fmla="*/ 569534 w 2482948"/>
              <a:gd name="connsiteY26847" fmla="*/ 443557 h 2128862"/>
              <a:gd name="connsiteX26848" fmla="*/ 565501 w 2482948"/>
              <a:gd name="connsiteY26848" fmla="*/ 447980 h 2128862"/>
              <a:gd name="connsiteX26849" fmla="*/ 558928 w 2482948"/>
              <a:gd name="connsiteY26849" fmla="*/ 455190 h 2128862"/>
              <a:gd name="connsiteX26850" fmla="*/ 561065 w 2482948"/>
              <a:gd name="connsiteY26850" fmla="*/ 459163 h 2128862"/>
              <a:gd name="connsiteX26851" fmla="*/ 565817 w 2482948"/>
              <a:gd name="connsiteY26851" fmla="*/ 467996 h 2128862"/>
              <a:gd name="connsiteX26852" fmla="*/ 575600 w 2482948"/>
              <a:gd name="connsiteY26852" fmla="*/ 457167 h 2128862"/>
              <a:gd name="connsiteX26853" fmla="*/ 573799 w 2482948"/>
              <a:gd name="connsiteY26853" fmla="*/ 454722 h 2128862"/>
              <a:gd name="connsiteX26854" fmla="*/ 572803 w 2482948"/>
              <a:gd name="connsiteY26854" fmla="*/ 453371 h 2128862"/>
              <a:gd name="connsiteX26855" fmla="*/ 592574 w 2482948"/>
              <a:gd name="connsiteY26855" fmla="*/ 443103 h 2128862"/>
              <a:gd name="connsiteX26856" fmla="*/ 580903 w 2482948"/>
              <a:gd name="connsiteY26856" fmla="*/ 455623 h 2128862"/>
              <a:gd name="connsiteX26857" fmla="*/ 580887 w 2482948"/>
              <a:gd name="connsiteY26857" fmla="*/ 455641 h 2128862"/>
              <a:gd name="connsiteX26858" fmla="*/ 580813 w 2482948"/>
              <a:gd name="connsiteY26858" fmla="*/ 455726 h 2128862"/>
              <a:gd name="connsiteX26859" fmla="*/ 580762 w 2482948"/>
              <a:gd name="connsiteY26859" fmla="*/ 455785 h 2128862"/>
              <a:gd name="connsiteX26860" fmla="*/ 582627 w 2482948"/>
              <a:gd name="connsiteY26860" fmla="*/ 459190 h 2128862"/>
              <a:gd name="connsiteX26861" fmla="*/ 585461 w 2482948"/>
              <a:gd name="connsiteY26861" fmla="*/ 464365 h 2128862"/>
              <a:gd name="connsiteX26862" fmla="*/ 587673 w 2482948"/>
              <a:gd name="connsiteY26862" fmla="*/ 468406 h 2128862"/>
              <a:gd name="connsiteX26863" fmla="*/ 588181 w 2482948"/>
              <a:gd name="connsiteY26863" fmla="*/ 467817 h 2128862"/>
              <a:gd name="connsiteX26864" fmla="*/ 588183 w 2482948"/>
              <a:gd name="connsiteY26864" fmla="*/ 467815 h 2128862"/>
              <a:gd name="connsiteX26865" fmla="*/ 588183 w 2482948"/>
              <a:gd name="connsiteY26865" fmla="*/ 467815 h 2128862"/>
              <a:gd name="connsiteX26866" fmla="*/ 597756 w 2482948"/>
              <a:gd name="connsiteY26866" fmla="*/ 457278 h 2128862"/>
              <a:gd name="connsiteX26867" fmla="*/ 1236838 w 2482948"/>
              <a:gd name="connsiteY26867" fmla="*/ 442987 h 2128862"/>
              <a:gd name="connsiteX26868" fmla="*/ 1235732 w 2482948"/>
              <a:gd name="connsiteY26868" fmla="*/ 443940 h 2128862"/>
              <a:gd name="connsiteX26869" fmla="*/ 1236703 w 2482948"/>
              <a:gd name="connsiteY26869" fmla="*/ 446866 h 2128862"/>
              <a:gd name="connsiteX26870" fmla="*/ 1237656 w 2482948"/>
              <a:gd name="connsiteY26870" fmla="*/ 449740 h 2128862"/>
              <a:gd name="connsiteX26871" fmla="*/ 1243614 w 2482948"/>
              <a:gd name="connsiteY26871" fmla="*/ 454060 h 2128862"/>
              <a:gd name="connsiteX26872" fmla="*/ 1245863 w 2482948"/>
              <a:gd name="connsiteY26872" fmla="*/ 455691 h 2128862"/>
              <a:gd name="connsiteX26873" fmla="*/ 1246856 w 2482948"/>
              <a:gd name="connsiteY26873" fmla="*/ 456411 h 2128862"/>
              <a:gd name="connsiteX26874" fmla="*/ 1248894 w 2482948"/>
              <a:gd name="connsiteY26874" fmla="*/ 454908 h 2128862"/>
              <a:gd name="connsiteX26875" fmla="*/ 1248902 w 2482948"/>
              <a:gd name="connsiteY26875" fmla="*/ 454902 h 2128862"/>
              <a:gd name="connsiteX26876" fmla="*/ 1238431 w 2482948"/>
              <a:gd name="connsiteY26876" fmla="*/ 447568 h 2128862"/>
              <a:gd name="connsiteX26877" fmla="*/ 1237724 w 2482948"/>
              <a:gd name="connsiteY26877" fmla="*/ 445535 h 2128862"/>
              <a:gd name="connsiteX26878" fmla="*/ 546562 w 2482948"/>
              <a:gd name="connsiteY26878" fmla="*/ 442466 h 2128862"/>
              <a:gd name="connsiteX26879" fmla="*/ 538503 w 2482948"/>
              <a:gd name="connsiteY26879" fmla="*/ 451858 h 2128862"/>
              <a:gd name="connsiteX26880" fmla="*/ 541340 w 2482948"/>
              <a:gd name="connsiteY26880" fmla="*/ 459401 h 2128862"/>
              <a:gd name="connsiteX26881" fmla="*/ 543645 w 2482948"/>
              <a:gd name="connsiteY26881" fmla="*/ 465529 h 2128862"/>
              <a:gd name="connsiteX26882" fmla="*/ 544570 w 2482948"/>
              <a:gd name="connsiteY26882" fmla="*/ 464406 h 2128862"/>
              <a:gd name="connsiteX26883" fmla="*/ 544645 w 2482948"/>
              <a:gd name="connsiteY26883" fmla="*/ 464314 h 2128862"/>
              <a:gd name="connsiteX26884" fmla="*/ 544666 w 2482948"/>
              <a:gd name="connsiteY26884" fmla="*/ 464291 h 2128862"/>
              <a:gd name="connsiteX26885" fmla="*/ 552635 w 2482948"/>
              <a:gd name="connsiteY26885" fmla="*/ 455454 h 2128862"/>
              <a:gd name="connsiteX26886" fmla="*/ 552265 w 2482948"/>
              <a:gd name="connsiteY26886" fmla="*/ 454896 h 2128862"/>
              <a:gd name="connsiteX26887" fmla="*/ 551770 w 2482948"/>
              <a:gd name="connsiteY26887" fmla="*/ 454151 h 2128862"/>
              <a:gd name="connsiteX26888" fmla="*/ 548603 w 2482948"/>
              <a:gd name="connsiteY26888" fmla="*/ 449385 h 2128862"/>
              <a:gd name="connsiteX26889" fmla="*/ 715590 w 2482948"/>
              <a:gd name="connsiteY26889" fmla="*/ 441854 h 2128862"/>
              <a:gd name="connsiteX26890" fmla="*/ 714815 w 2482948"/>
              <a:gd name="connsiteY26890" fmla="*/ 442669 h 2128862"/>
              <a:gd name="connsiteX26891" fmla="*/ 715983 w 2482948"/>
              <a:gd name="connsiteY26891" fmla="*/ 447299 h 2128862"/>
              <a:gd name="connsiteX26892" fmla="*/ 715673 w 2482948"/>
              <a:gd name="connsiteY26892" fmla="*/ 443006 h 2128862"/>
              <a:gd name="connsiteX26893" fmla="*/ 1274395 w 2482948"/>
              <a:gd name="connsiteY26893" fmla="*/ 441781 h 2128862"/>
              <a:gd name="connsiteX26894" fmla="*/ 1273943 w 2482948"/>
              <a:gd name="connsiteY26894" fmla="*/ 442115 h 2128862"/>
              <a:gd name="connsiteX26895" fmla="*/ 1286433 w 2482948"/>
              <a:gd name="connsiteY26895" fmla="*/ 449826 h 2128862"/>
              <a:gd name="connsiteX26896" fmla="*/ 1292225 w 2482948"/>
              <a:gd name="connsiteY26896" fmla="*/ 452583 h 2128862"/>
              <a:gd name="connsiteX26897" fmla="*/ 1295135 w 2482948"/>
              <a:gd name="connsiteY26897" fmla="*/ 454009 h 2128862"/>
              <a:gd name="connsiteX26898" fmla="*/ 1296703 w 2482948"/>
              <a:gd name="connsiteY26898" fmla="*/ 453023 h 2128862"/>
              <a:gd name="connsiteX26899" fmla="*/ 1296086 w 2482948"/>
              <a:gd name="connsiteY26899" fmla="*/ 452722 h 2128862"/>
              <a:gd name="connsiteX26900" fmla="*/ 1289743 w 2482948"/>
              <a:gd name="connsiteY26900" fmla="*/ 449689 h 2128862"/>
              <a:gd name="connsiteX26901" fmla="*/ 1381496 w 2482948"/>
              <a:gd name="connsiteY26901" fmla="*/ 441041 h 2128862"/>
              <a:gd name="connsiteX26902" fmla="*/ 1343286 w 2482948"/>
              <a:gd name="connsiteY26902" fmla="*/ 451240 h 2128862"/>
              <a:gd name="connsiteX26903" fmla="*/ 1367827 w 2482948"/>
              <a:gd name="connsiteY26903" fmla="*/ 461896 h 2128862"/>
              <a:gd name="connsiteX26904" fmla="*/ 1386721 w 2482948"/>
              <a:gd name="connsiteY26904" fmla="*/ 454908 h 2128862"/>
              <a:gd name="connsiteX26905" fmla="*/ 1429472 w 2482948"/>
              <a:gd name="connsiteY26905" fmla="*/ 450441 h 2128862"/>
              <a:gd name="connsiteX26906" fmla="*/ 1436929 w 2482948"/>
              <a:gd name="connsiteY26906" fmla="*/ 451032 h 2128862"/>
              <a:gd name="connsiteX26907" fmla="*/ 1441522 w 2482948"/>
              <a:gd name="connsiteY26907" fmla="*/ 451397 h 2128862"/>
              <a:gd name="connsiteX26908" fmla="*/ 1453591 w 2482948"/>
              <a:gd name="connsiteY26908" fmla="*/ 450624 h 2128862"/>
              <a:gd name="connsiteX26909" fmla="*/ 1532268 w 2482948"/>
              <a:gd name="connsiteY26909" fmla="*/ 458598 h 2128862"/>
              <a:gd name="connsiteX26910" fmla="*/ 1532283 w 2482948"/>
              <a:gd name="connsiteY26910" fmla="*/ 458600 h 2128862"/>
              <a:gd name="connsiteX26911" fmla="*/ 1557175 w 2482948"/>
              <a:gd name="connsiteY26911" fmla="*/ 463566 h 2128862"/>
              <a:gd name="connsiteX26912" fmla="*/ 1585187 w 2482948"/>
              <a:gd name="connsiteY26912" fmla="*/ 469155 h 2128862"/>
              <a:gd name="connsiteX26913" fmla="*/ 1578293 w 2482948"/>
              <a:gd name="connsiteY26913" fmla="*/ 467382 h 2128862"/>
              <a:gd name="connsiteX26914" fmla="*/ 1574770 w 2482948"/>
              <a:gd name="connsiteY26914" fmla="*/ 466476 h 2128862"/>
              <a:gd name="connsiteX26915" fmla="*/ 1574673 w 2482948"/>
              <a:gd name="connsiteY26915" fmla="*/ 466455 h 2128862"/>
              <a:gd name="connsiteX26916" fmla="*/ 1500803 w 2482948"/>
              <a:gd name="connsiteY26916" fmla="*/ 451032 h 2128862"/>
              <a:gd name="connsiteX26917" fmla="*/ 1487375 w 2482948"/>
              <a:gd name="connsiteY26917" fmla="*/ 449115 h 2128862"/>
              <a:gd name="connsiteX26918" fmla="*/ 1478875 w 2482948"/>
              <a:gd name="connsiteY26918" fmla="*/ 447902 h 2128862"/>
              <a:gd name="connsiteX26919" fmla="*/ 1431114 w 2482948"/>
              <a:gd name="connsiteY26919" fmla="*/ 441948 h 2128862"/>
              <a:gd name="connsiteX26920" fmla="*/ 1381505 w 2482948"/>
              <a:gd name="connsiteY26920" fmla="*/ 441041 h 2128862"/>
              <a:gd name="connsiteX26921" fmla="*/ 478139 w 2482948"/>
              <a:gd name="connsiteY26921" fmla="*/ 441034 h 2128862"/>
              <a:gd name="connsiteX26922" fmla="*/ 475638 w 2482948"/>
              <a:gd name="connsiteY26922" fmla="*/ 443963 h 2128862"/>
              <a:gd name="connsiteX26923" fmla="*/ 413616 w 2482948"/>
              <a:gd name="connsiteY26923" fmla="*/ 521665 h 2128862"/>
              <a:gd name="connsiteX26924" fmla="*/ 364392 w 2482948"/>
              <a:gd name="connsiteY26924" fmla="*/ 586747 h 2128862"/>
              <a:gd name="connsiteX26925" fmla="*/ 121438 w 2482948"/>
              <a:gd name="connsiteY26925" fmla="*/ 970897 h 2128862"/>
              <a:gd name="connsiteX26926" fmla="*/ 81743 w 2482948"/>
              <a:gd name="connsiteY26926" fmla="*/ 1047820 h 2128862"/>
              <a:gd name="connsiteX26927" fmla="*/ 49132 w 2482948"/>
              <a:gd name="connsiteY26927" fmla="*/ 1107331 h 2128862"/>
              <a:gd name="connsiteX26928" fmla="*/ 49601 w 2482948"/>
              <a:gd name="connsiteY26928" fmla="*/ 1109464 h 2128862"/>
              <a:gd name="connsiteX26929" fmla="*/ 52642 w 2482948"/>
              <a:gd name="connsiteY26929" fmla="*/ 1104392 h 2128862"/>
              <a:gd name="connsiteX26930" fmla="*/ 69632 w 2482948"/>
              <a:gd name="connsiteY26930" fmla="*/ 1076060 h 2128862"/>
              <a:gd name="connsiteX26931" fmla="*/ 83105 w 2482948"/>
              <a:gd name="connsiteY26931" fmla="*/ 1053594 h 2128862"/>
              <a:gd name="connsiteX26932" fmla="*/ 124057 w 2482948"/>
              <a:gd name="connsiteY26932" fmla="*/ 978067 h 2128862"/>
              <a:gd name="connsiteX26933" fmla="*/ 370459 w 2482948"/>
              <a:gd name="connsiteY26933" fmla="*/ 598468 h 2128862"/>
              <a:gd name="connsiteX26934" fmla="*/ 419960 w 2482948"/>
              <a:gd name="connsiteY26934" fmla="*/ 533937 h 2128862"/>
              <a:gd name="connsiteX26935" fmla="*/ 481722 w 2482948"/>
              <a:gd name="connsiteY26935" fmla="*/ 456928 h 2128862"/>
              <a:gd name="connsiteX26936" fmla="*/ 482916 w 2482948"/>
              <a:gd name="connsiteY26936" fmla="*/ 455532 h 2128862"/>
              <a:gd name="connsiteX26937" fmla="*/ 481640 w 2482948"/>
              <a:gd name="connsiteY26937" fmla="*/ 453116 h 2128862"/>
              <a:gd name="connsiteX26938" fmla="*/ 481198 w 2482948"/>
              <a:gd name="connsiteY26938" fmla="*/ 452279 h 2128862"/>
              <a:gd name="connsiteX26939" fmla="*/ 481050 w 2482948"/>
              <a:gd name="connsiteY26939" fmla="*/ 451736 h 2128862"/>
              <a:gd name="connsiteX26940" fmla="*/ 897403 w 2482948"/>
              <a:gd name="connsiteY26940" fmla="*/ 440958 h 2128862"/>
              <a:gd name="connsiteX26941" fmla="*/ 892206 w 2482948"/>
              <a:gd name="connsiteY26941" fmla="*/ 447105 h 2128862"/>
              <a:gd name="connsiteX26942" fmla="*/ 888758 w 2482948"/>
              <a:gd name="connsiteY26942" fmla="*/ 451183 h 2128862"/>
              <a:gd name="connsiteX26943" fmla="*/ 889207 w 2482948"/>
              <a:gd name="connsiteY26943" fmla="*/ 452175 h 2128862"/>
              <a:gd name="connsiteX26944" fmla="*/ 889307 w 2482948"/>
              <a:gd name="connsiteY26944" fmla="*/ 452398 h 2128862"/>
              <a:gd name="connsiteX26945" fmla="*/ 893718 w 2482948"/>
              <a:gd name="connsiteY26945" fmla="*/ 462159 h 2128862"/>
              <a:gd name="connsiteX26946" fmla="*/ 901140 w 2482948"/>
              <a:gd name="connsiteY26946" fmla="*/ 453017 h 2128862"/>
              <a:gd name="connsiteX26947" fmla="*/ 897564 w 2482948"/>
              <a:gd name="connsiteY26947" fmla="*/ 441475 h 2128862"/>
              <a:gd name="connsiteX26948" fmla="*/ 643625 w 2482948"/>
              <a:gd name="connsiteY26948" fmla="*/ 440944 h 2128862"/>
              <a:gd name="connsiteX26949" fmla="*/ 639606 w 2482948"/>
              <a:gd name="connsiteY26949" fmla="*/ 445305 h 2128862"/>
              <a:gd name="connsiteX26950" fmla="*/ 642227 w 2482948"/>
              <a:gd name="connsiteY26950" fmla="*/ 448898 h 2128862"/>
              <a:gd name="connsiteX26951" fmla="*/ 643571 w 2482948"/>
              <a:gd name="connsiteY26951" fmla="*/ 450741 h 2128862"/>
              <a:gd name="connsiteX26952" fmla="*/ 647635 w 2482948"/>
              <a:gd name="connsiteY26952" fmla="*/ 456313 h 2128862"/>
              <a:gd name="connsiteX26953" fmla="*/ 656378 w 2482948"/>
              <a:gd name="connsiteY26953" fmla="*/ 446646 h 2128862"/>
              <a:gd name="connsiteX26954" fmla="*/ 647907 w 2482948"/>
              <a:gd name="connsiteY26954" fmla="*/ 442858 h 2128862"/>
              <a:gd name="connsiteX26955" fmla="*/ 879010 w 2482948"/>
              <a:gd name="connsiteY26955" fmla="*/ 440653 h 2128862"/>
              <a:gd name="connsiteX26956" fmla="*/ 871333 w 2482948"/>
              <a:gd name="connsiteY26956" fmla="*/ 449340 h 2128862"/>
              <a:gd name="connsiteX26957" fmla="*/ 876529 w 2482948"/>
              <a:gd name="connsiteY26957" fmla="*/ 458770 h 2128862"/>
              <a:gd name="connsiteX26958" fmla="*/ 883514 w 2482948"/>
              <a:gd name="connsiteY26958" fmla="*/ 450550 h 2128862"/>
              <a:gd name="connsiteX26959" fmla="*/ 882039 w 2482948"/>
              <a:gd name="connsiteY26959" fmla="*/ 447308 h 2128862"/>
              <a:gd name="connsiteX26960" fmla="*/ 524517 w 2482948"/>
              <a:gd name="connsiteY26960" fmla="*/ 440626 h 2128862"/>
              <a:gd name="connsiteX26961" fmla="*/ 519891 w 2482948"/>
              <a:gd name="connsiteY26961" fmla="*/ 445724 h 2128862"/>
              <a:gd name="connsiteX26962" fmla="*/ 519889 w 2482948"/>
              <a:gd name="connsiteY26962" fmla="*/ 445726 h 2128862"/>
              <a:gd name="connsiteX26963" fmla="*/ 519412 w 2482948"/>
              <a:gd name="connsiteY26963" fmla="*/ 446298 h 2128862"/>
              <a:gd name="connsiteX26964" fmla="*/ 516443 w 2482948"/>
              <a:gd name="connsiteY26964" fmla="*/ 449861 h 2128862"/>
              <a:gd name="connsiteX26965" fmla="*/ 514411 w 2482948"/>
              <a:gd name="connsiteY26965" fmla="*/ 452298 h 2128862"/>
              <a:gd name="connsiteX26966" fmla="*/ 517379 w 2482948"/>
              <a:gd name="connsiteY26966" fmla="*/ 461498 h 2128862"/>
              <a:gd name="connsiteX26967" fmla="*/ 519744 w 2482948"/>
              <a:gd name="connsiteY26967" fmla="*/ 466074 h 2128862"/>
              <a:gd name="connsiteX26968" fmla="*/ 525513 w 2482948"/>
              <a:gd name="connsiteY26968" fmla="*/ 459170 h 2128862"/>
              <a:gd name="connsiteX26969" fmla="*/ 525526 w 2482948"/>
              <a:gd name="connsiteY26969" fmla="*/ 459154 h 2128862"/>
              <a:gd name="connsiteX26970" fmla="*/ 530854 w 2482948"/>
              <a:gd name="connsiteY26970" fmla="*/ 453167 h 2128862"/>
              <a:gd name="connsiteX26971" fmla="*/ 524626 w 2482948"/>
              <a:gd name="connsiteY26971" fmla="*/ 441050 h 2128862"/>
              <a:gd name="connsiteX26972" fmla="*/ 697185 w 2482948"/>
              <a:gd name="connsiteY26972" fmla="*/ 440501 h 2128862"/>
              <a:gd name="connsiteX26973" fmla="*/ 696069 w 2482948"/>
              <a:gd name="connsiteY26973" fmla="*/ 440919 h 2128862"/>
              <a:gd name="connsiteX26974" fmla="*/ 692812 w 2482948"/>
              <a:gd name="connsiteY26974" fmla="*/ 442137 h 2128862"/>
              <a:gd name="connsiteX26975" fmla="*/ 690933 w 2482948"/>
              <a:gd name="connsiteY26975" fmla="*/ 442840 h 2128862"/>
              <a:gd name="connsiteX26976" fmla="*/ 689026 w 2482948"/>
              <a:gd name="connsiteY26976" fmla="*/ 444837 h 2128862"/>
              <a:gd name="connsiteX26977" fmla="*/ 692835 w 2482948"/>
              <a:gd name="connsiteY26977" fmla="*/ 445966 h 2128862"/>
              <a:gd name="connsiteX26978" fmla="*/ 697543 w 2482948"/>
              <a:gd name="connsiteY26978" fmla="*/ 441008 h 2128862"/>
              <a:gd name="connsiteX26979" fmla="*/ 1240338 w 2482948"/>
              <a:gd name="connsiteY26979" fmla="*/ 439971 h 2128862"/>
              <a:gd name="connsiteX26980" fmla="*/ 1239853 w 2482948"/>
              <a:gd name="connsiteY26980" fmla="*/ 440389 h 2128862"/>
              <a:gd name="connsiteX26981" fmla="*/ 1242137 w 2482948"/>
              <a:gd name="connsiteY26981" fmla="*/ 445655 h 2128862"/>
              <a:gd name="connsiteX26982" fmla="*/ 1244747 w 2482948"/>
              <a:gd name="connsiteY26982" fmla="*/ 447451 h 2128862"/>
              <a:gd name="connsiteX26983" fmla="*/ 1247276 w 2482948"/>
              <a:gd name="connsiteY26983" fmla="*/ 449191 h 2128862"/>
              <a:gd name="connsiteX26984" fmla="*/ 1252123 w 2482948"/>
              <a:gd name="connsiteY26984" fmla="*/ 452527 h 2128862"/>
              <a:gd name="connsiteX26985" fmla="*/ 1254207 w 2482948"/>
              <a:gd name="connsiteY26985" fmla="*/ 450989 h 2128862"/>
              <a:gd name="connsiteX26986" fmla="*/ 1246125 w 2482948"/>
              <a:gd name="connsiteY26986" fmla="*/ 445760 h 2128862"/>
              <a:gd name="connsiteX26987" fmla="*/ 1243964 w 2482948"/>
              <a:gd name="connsiteY26987" fmla="*/ 444362 h 2128862"/>
              <a:gd name="connsiteX26988" fmla="*/ 1268390 w 2482948"/>
              <a:gd name="connsiteY26988" fmla="*/ 438687 h 2128862"/>
              <a:gd name="connsiteX26989" fmla="*/ 1269749 w 2482948"/>
              <a:gd name="connsiteY26989" fmla="*/ 439526 h 2128862"/>
              <a:gd name="connsiteX26990" fmla="*/ 1269860 w 2482948"/>
              <a:gd name="connsiteY26990" fmla="*/ 439444 h 2128862"/>
              <a:gd name="connsiteX26991" fmla="*/ 1269363 w 2482948"/>
              <a:gd name="connsiteY26991" fmla="*/ 439188 h 2128862"/>
              <a:gd name="connsiteX26992" fmla="*/ 1216863 w 2482948"/>
              <a:gd name="connsiteY26992" fmla="*/ 438439 h 2128862"/>
              <a:gd name="connsiteX26993" fmla="*/ 1216524 w 2482948"/>
              <a:gd name="connsiteY26993" fmla="*/ 438795 h 2128862"/>
              <a:gd name="connsiteX26994" fmla="*/ 1217216 w 2482948"/>
              <a:gd name="connsiteY26994" fmla="*/ 453722 h 2128862"/>
              <a:gd name="connsiteX26995" fmla="*/ 1217838 w 2482948"/>
              <a:gd name="connsiteY26995" fmla="*/ 453186 h 2128862"/>
              <a:gd name="connsiteX26996" fmla="*/ 1217866 w 2482948"/>
              <a:gd name="connsiteY26996" fmla="*/ 453162 h 2128862"/>
              <a:gd name="connsiteX26997" fmla="*/ 1217552 w 2482948"/>
              <a:gd name="connsiteY26997" fmla="*/ 448562 h 2128862"/>
              <a:gd name="connsiteX26998" fmla="*/ 1217311 w 2482948"/>
              <a:gd name="connsiteY26998" fmla="*/ 445018 h 2128862"/>
              <a:gd name="connsiteX26999" fmla="*/ 859436 w 2482948"/>
              <a:gd name="connsiteY26999" fmla="*/ 437867 h 2128862"/>
              <a:gd name="connsiteX27000" fmla="*/ 851105 w 2482948"/>
              <a:gd name="connsiteY27000" fmla="*/ 447114 h 2128862"/>
              <a:gd name="connsiteX27001" fmla="*/ 852566 w 2482948"/>
              <a:gd name="connsiteY27001" fmla="*/ 449259 h 2128862"/>
              <a:gd name="connsiteX27002" fmla="*/ 853611 w 2482948"/>
              <a:gd name="connsiteY27002" fmla="*/ 450794 h 2128862"/>
              <a:gd name="connsiteX27003" fmla="*/ 857759 w 2482948"/>
              <a:gd name="connsiteY27003" fmla="*/ 456885 h 2128862"/>
              <a:gd name="connsiteX27004" fmla="*/ 859660 w 2482948"/>
              <a:gd name="connsiteY27004" fmla="*/ 454720 h 2128862"/>
              <a:gd name="connsiteX27005" fmla="*/ 865227 w 2482948"/>
              <a:gd name="connsiteY27005" fmla="*/ 448414 h 2128862"/>
              <a:gd name="connsiteX27006" fmla="*/ 865269 w 2482948"/>
              <a:gd name="connsiteY27006" fmla="*/ 448366 h 2128862"/>
              <a:gd name="connsiteX27007" fmla="*/ 860409 w 2482948"/>
              <a:gd name="connsiteY27007" fmla="*/ 439618 h 2128862"/>
              <a:gd name="connsiteX27008" fmla="*/ 688141 w 2482948"/>
              <a:gd name="connsiteY27008" fmla="*/ 437736 h 2128862"/>
              <a:gd name="connsiteX27009" fmla="*/ 682464 w 2482948"/>
              <a:gd name="connsiteY27009" fmla="*/ 438145 h 2128862"/>
              <a:gd name="connsiteX27010" fmla="*/ 679227 w 2482948"/>
              <a:gd name="connsiteY27010" fmla="*/ 438378 h 2128862"/>
              <a:gd name="connsiteX27011" fmla="*/ 679310 w 2482948"/>
              <a:gd name="connsiteY27011" fmla="*/ 438599 h 2128862"/>
              <a:gd name="connsiteX27012" fmla="*/ 685802 w 2482948"/>
              <a:gd name="connsiteY27012" fmla="*/ 440038 h 2128862"/>
              <a:gd name="connsiteX27013" fmla="*/ 685876 w 2482948"/>
              <a:gd name="connsiteY27013" fmla="*/ 440010 h 2128862"/>
              <a:gd name="connsiteX27014" fmla="*/ 1010575 w 2482948"/>
              <a:gd name="connsiteY27014" fmla="*/ 437497 h 2128862"/>
              <a:gd name="connsiteX27015" fmla="*/ 998463 w 2482948"/>
              <a:gd name="connsiteY27015" fmla="*/ 458242 h 2128862"/>
              <a:gd name="connsiteX27016" fmla="*/ 1004702 w 2482948"/>
              <a:gd name="connsiteY27016" fmla="*/ 448481 h 2128862"/>
              <a:gd name="connsiteX27017" fmla="*/ 1005048 w 2482948"/>
              <a:gd name="connsiteY27017" fmla="*/ 447940 h 2128862"/>
              <a:gd name="connsiteX27018" fmla="*/ 1005662 w 2482948"/>
              <a:gd name="connsiteY27018" fmla="*/ 446865 h 2128862"/>
              <a:gd name="connsiteX27019" fmla="*/ 1010337 w 2482948"/>
              <a:gd name="connsiteY27019" fmla="*/ 438674 h 2128862"/>
              <a:gd name="connsiteX27020" fmla="*/ 1010355 w 2482948"/>
              <a:gd name="connsiteY27020" fmla="*/ 438582 h 2128862"/>
              <a:gd name="connsiteX27021" fmla="*/ 1280713 w 2482948"/>
              <a:gd name="connsiteY27021" fmla="*/ 437108 h 2128862"/>
              <a:gd name="connsiteX27022" fmla="*/ 1279054 w 2482948"/>
              <a:gd name="connsiteY27022" fmla="*/ 438335 h 2128862"/>
              <a:gd name="connsiteX27023" fmla="*/ 1292363 w 2482948"/>
              <a:gd name="connsiteY27023" fmla="*/ 445414 h 2128862"/>
              <a:gd name="connsiteX27024" fmla="*/ 1298706 w 2482948"/>
              <a:gd name="connsiteY27024" fmla="*/ 448448 h 2128862"/>
              <a:gd name="connsiteX27025" fmla="*/ 1301675 w 2482948"/>
              <a:gd name="connsiteY27025" fmla="*/ 449898 h 2128862"/>
              <a:gd name="connsiteX27026" fmla="*/ 1303342 w 2482948"/>
              <a:gd name="connsiteY27026" fmla="*/ 448850 h 2128862"/>
              <a:gd name="connsiteX27027" fmla="*/ 1303972 w 2482948"/>
              <a:gd name="connsiteY27027" fmla="*/ 448454 h 2128862"/>
              <a:gd name="connsiteX27028" fmla="*/ 634574 w 2482948"/>
              <a:gd name="connsiteY27028" fmla="*/ 436896 h 2128862"/>
              <a:gd name="connsiteX27029" fmla="*/ 635373 w 2482948"/>
              <a:gd name="connsiteY27029" fmla="*/ 439321 h 2128862"/>
              <a:gd name="connsiteX27030" fmla="*/ 635437 w 2482948"/>
              <a:gd name="connsiteY27030" fmla="*/ 439517 h 2128862"/>
              <a:gd name="connsiteX27031" fmla="*/ 635481 w 2482948"/>
              <a:gd name="connsiteY27031" fmla="*/ 439649 h 2128862"/>
              <a:gd name="connsiteX27032" fmla="*/ 636465 w 2482948"/>
              <a:gd name="connsiteY27032" fmla="*/ 440999 h 2128862"/>
              <a:gd name="connsiteX27033" fmla="*/ 637373 w 2482948"/>
              <a:gd name="connsiteY27033" fmla="*/ 439997 h 2128862"/>
              <a:gd name="connsiteX27034" fmla="*/ 638565 w 2482948"/>
              <a:gd name="connsiteY27034" fmla="*/ 438681 h 2128862"/>
              <a:gd name="connsiteX27035" fmla="*/ 638014 w 2482948"/>
              <a:gd name="connsiteY27035" fmla="*/ 438435 h 2128862"/>
              <a:gd name="connsiteX27036" fmla="*/ 838580 w 2482948"/>
              <a:gd name="connsiteY27036" fmla="*/ 436816 h 2128862"/>
              <a:gd name="connsiteX27037" fmla="*/ 830338 w 2482948"/>
              <a:gd name="connsiteY27037" fmla="*/ 445812 h 2128862"/>
              <a:gd name="connsiteX27038" fmla="*/ 837818 w 2482948"/>
              <a:gd name="connsiteY27038" fmla="*/ 454777 h 2128862"/>
              <a:gd name="connsiteX27039" fmla="*/ 845225 w 2482948"/>
              <a:gd name="connsiteY27039" fmla="*/ 446571 h 2128862"/>
              <a:gd name="connsiteX27040" fmla="*/ 1220617 w 2482948"/>
              <a:gd name="connsiteY27040" fmla="*/ 436616 h 2128862"/>
              <a:gd name="connsiteX27041" fmla="*/ 1220248 w 2482948"/>
              <a:gd name="connsiteY27041" fmla="*/ 436865 h 2128862"/>
              <a:gd name="connsiteX27042" fmla="*/ 1221330 w 2482948"/>
              <a:gd name="connsiteY27042" fmla="*/ 450172 h 2128862"/>
              <a:gd name="connsiteX27043" fmla="*/ 1221473 w 2482948"/>
              <a:gd name="connsiteY27043" fmla="*/ 450048 h 2128862"/>
              <a:gd name="connsiteX27044" fmla="*/ 1222166 w 2482948"/>
              <a:gd name="connsiteY27044" fmla="*/ 449451 h 2128862"/>
              <a:gd name="connsiteX27045" fmla="*/ 1244506 w 2482948"/>
              <a:gd name="connsiteY27045" fmla="*/ 436379 h 2128862"/>
              <a:gd name="connsiteX27046" fmla="*/ 1244128 w 2482948"/>
              <a:gd name="connsiteY27046" fmla="*/ 436705 h 2128862"/>
              <a:gd name="connsiteX27047" fmla="*/ 1245688 w 2482948"/>
              <a:gd name="connsiteY27047" fmla="*/ 439377 h 2128862"/>
              <a:gd name="connsiteX27048" fmla="*/ 1246077 w 2482948"/>
              <a:gd name="connsiteY27048" fmla="*/ 440043 h 2128862"/>
              <a:gd name="connsiteX27049" fmla="*/ 1246636 w 2482948"/>
              <a:gd name="connsiteY27049" fmla="*/ 441001 h 2128862"/>
              <a:gd name="connsiteX27050" fmla="*/ 1253150 w 2482948"/>
              <a:gd name="connsiteY27050" fmla="*/ 445222 h 2128862"/>
              <a:gd name="connsiteX27051" fmla="*/ 1257876 w 2482948"/>
              <a:gd name="connsiteY27051" fmla="*/ 448284 h 2128862"/>
              <a:gd name="connsiteX27052" fmla="*/ 1259194 w 2482948"/>
              <a:gd name="connsiteY27052" fmla="*/ 447311 h 2128862"/>
              <a:gd name="connsiteX27053" fmla="*/ 1250944 w 2482948"/>
              <a:gd name="connsiteY27053" fmla="*/ 442414 h 2128862"/>
              <a:gd name="connsiteX27054" fmla="*/ 1248486 w 2482948"/>
              <a:gd name="connsiteY27054" fmla="*/ 440110 h 2128862"/>
              <a:gd name="connsiteX27055" fmla="*/ 1246969 w 2482948"/>
              <a:gd name="connsiteY27055" fmla="*/ 438688 h 2128862"/>
              <a:gd name="connsiteX27056" fmla="*/ 816630 w 2482948"/>
              <a:gd name="connsiteY27056" fmla="*/ 435550 h 2128862"/>
              <a:gd name="connsiteX27057" fmla="*/ 808245 w 2482948"/>
              <a:gd name="connsiteY27057" fmla="*/ 444592 h 2128862"/>
              <a:gd name="connsiteX27058" fmla="*/ 808498 w 2482948"/>
              <a:gd name="connsiteY27058" fmla="*/ 445077 h 2128862"/>
              <a:gd name="connsiteX27059" fmla="*/ 808891 w 2482948"/>
              <a:gd name="connsiteY27059" fmla="*/ 445832 h 2128862"/>
              <a:gd name="connsiteX27060" fmla="*/ 809885 w 2482948"/>
              <a:gd name="connsiteY27060" fmla="*/ 447744 h 2128862"/>
              <a:gd name="connsiteX27061" fmla="*/ 816103 w 2482948"/>
              <a:gd name="connsiteY27061" fmla="*/ 455256 h 2128862"/>
              <a:gd name="connsiteX27062" fmla="*/ 823932 w 2482948"/>
              <a:gd name="connsiteY27062" fmla="*/ 446703 h 2128862"/>
              <a:gd name="connsiteX27063" fmla="*/ 819731 w 2482948"/>
              <a:gd name="connsiteY27063" fmla="*/ 441676 h 2128862"/>
              <a:gd name="connsiteX27064" fmla="*/ 819117 w 2482948"/>
              <a:gd name="connsiteY27064" fmla="*/ 440941 h 2128862"/>
              <a:gd name="connsiteX27065" fmla="*/ 1224805 w 2482948"/>
              <a:gd name="connsiteY27065" fmla="*/ 434957 h 2128862"/>
              <a:gd name="connsiteX27066" fmla="*/ 1224109 w 2482948"/>
              <a:gd name="connsiteY27066" fmla="*/ 435348 h 2128862"/>
              <a:gd name="connsiteX27067" fmla="*/ 1225709 w 2482948"/>
              <a:gd name="connsiteY27067" fmla="*/ 446393 h 2128862"/>
              <a:gd name="connsiteX27068" fmla="*/ 1226736 w 2482948"/>
              <a:gd name="connsiteY27068" fmla="*/ 445507 h 2128862"/>
              <a:gd name="connsiteX27069" fmla="*/ 1224847 w 2482948"/>
              <a:gd name="connsiteY27069" fmla="*/ 435187 h 2128862"/>
              <a:gd name="connsiteX27070" fmla="*/ 1228353 w 2482948"/>
              <a:gd name="connsiteY27070" fmla="*/ 433650 h 2128862"/>
              <a:gd name="connsiteX27071" fmla="*/ 1228107 w 2482948"/>
              <a:gd name="connsiteY27071" fmla="*/ 433832 h 2128862"/>
              <a:gd name="connsiteX27072" fmla="*/ 1230099 w 2482948"/>
              <a:gd name="connsiteY27072" fmla="*/ 442604 h 2128862"/>
              <a:gd name="connsiteX27073" fmla="*/ 1230254 w 2482948"/>
              <a:gd name="connsiteY27073" fmla="*/ 442470 h 2128862"/>
              <a:gd name="connsiteX27074" fmla="*/ 1230539 w 2482948"/>
              <a:gd name="connsiteY27074" fmla="*/ 442224 h 2128862"/>
              <a:gd name="connsiteX27075" fmla="*/ 1229845 w 2482948"/>
              <a:gd name="connsiteY27075" fmla="*/ 439501 h 2128862"/>
              <a:gd name="connsiteX27076" fmla="*/ 796814 w 2482948"/>
              <a:gd name="connsiteY27076" fmla="*/ 433544 h 2128862"/>
              <a:gd name="connsiteX27077" fmla="*/ 796450 w 2482948"/>
              <a:gd name="connsiteY27077" fmla="*/ 433929 h 2128862"/>
              <a:gd name="connsiteX27078" fmla="*/ 790335 w 2482948"/>
              <a:gd name="connsiteY27078" fmla="*/ 440409 h 2128862"/>
              <a:gd name="connsiteX27079" fmla="*/ 788002 w 2482948"/>
              <a:gd name="connsiteY27079" fmla="*/ 442881 h 2128862"/>
              <a:gd name="connsiteX27080" fmla="*/ 794038 w 2482948"/>
              <a:gd name="connsiteY27080" fmla="*/ 453212 h 2128862"/>
              <a:gd name="connsiteX27081" fmla="*/ 802372 w 2482948"/>
              <a:gd name="connsiteY27081" fmla="*/ 444235 h 2128862"/>
              <a:gd name="connsiteX27082" fmla="*/ 800227 w 2482948"/>
              <a:gd name="connsiteY27082" fmla="*/ 440110 h 2128862"/>
              <a:gd name="connsiteX27083" fmla="*/ 798624 w 2482948"/>
              <a:gd name="connsiteY27083" fmla="*/ 437027 h 2128862"/>
              <a:gd name="connsiteX27084" fmla="*/ 1269284 w 2482948"/>
              <a:gd name="connsiteY27084" fmla="*/ 433139 h 2128862"/>
              <a:gd name="connsiteX27085" fmla="*/ 1274586 w 2482948"/>
              <a:gd name="connsiteY27085" fmla="*/ 435959 h 2128862"/>
              <a:gd name="connsiteX27086" fmla="*/ 1276088 w 2482948"/>
              <a:gd name="connsiteY27086" fmla="*/ 434851 h 2128862"/>
              <a:gd name="connsiteX27087" fmla="*/ 1275980 w 2482948"/>
              <a:gd name="connsiteY27087" fmla="*/ 434799 h 2128862"/>
              <a:gd name="connsiteX27088" fmla="*/ 1275851 w 2482948"/>
              <a:gd name="connsiteY27088" fmla="*/ 434736 h 2128862"/>
              <a:gd name="connsiteX27089" fmla="*/ 1273959 w 2482948"/>
              <a:gd name="connsiteY27089" fmla="*/ 434154 h 2128862"/>
              <a:gd name="connsiteX27090" fmla="*/ 677267 w 2482948"/>
              <a:gd name="connsiteY27090" fmla="*/ 433124 h 2128862"/>
              <a:gd name="connsiteX27091" fmla="*/ 677413 w 2482948"/>
              <a:gd name="connsiteY27091" fmla="*/ 433515 h 2128862"/>
              <a:gd name="connsiteX27092" fmla="*/ 677496 w 2482948"/>
              <a:gd name="connsiteY27092" fmla="*/ 433738 h 2128862"/>
              <a:gd name="connsiteX27093" fmla="*/ 677523 w 2482948"/>
              <a:gd name="connsiteY27093" fmla="*/ 433812 h 2128862"/>
              <a:gd name="connsiteX27094" fmla="*/ 681459 w 2482948"/>
              <a:gd name="connsiteY27094" fmla="*/ 433526 h 2128862"/>
              <a:gd name="connsiteX27095" fmla="*/ 627288 w 2482948"/>
              <a:gd name="connsiteY27095" fmla="*/ 432824 h 2128862"/>
              <a:gd name="connsiteX27096" fmla="*/ 617704 w 2482948"/>
              <a:gd name="connsiteY27096" fmla="*/ 443154 h 2128862"/>
              <a:gd name="connsiteX27097" fmla="*/ 621281 w 2482948"/>
              <a:gd name="connsiteY27097" fmla="*/ 453084 h 2128862"/>
              <a:gd name="connsiteX27098" fmla="*/ 623451 w 2482948"/>
              <a:gd name="connsiteY27098" fmla="*/ 455369 h 2128862"/>
              <a:gd name="connsiteX27099" fmla="*/ 626294 w 2482948"/>
              <a:gd name="connsiteY27099" fmla="*/ 452229 h 2128862"/>
              <a:gd name="connsiteX27100" fmla="*/ 633857 w 2482948"/>
              <a:gd name="connsiteY27100" fmla="*/ 443878 h 2128862"/>
              <a:gd name="connsiteX27101" fmla="*/ 628466 w 2482948"/>
              <a:gd name="connsiteY27101" fmla="*/ 435368 h 2128862"/>
              <a:gd name="connsiteX27102" fmla="*/ 627698 w 2482948"/>
              <a:gd name="connsiteY27102" fmla="*/ 434156 h 2128862"/>
              <a:gd name="connsiteX27103" fmla="*/ 1248985 w 2482948"/>
              <a:gd name="connsiteY27103" fmla="*/ 432520 h 2128862"/>
              <a:gd name="connsiteX27104" fmla="*/ 1248294 w 2482948"/>
              <a:gd name="connsiteY27104" fmla="*/ 433115 h 2128862"/>
              <a:gd name="connsiteX27105" fmla="*/ 1252254 w 2482948"/>
              <a:gd name="connsiteY27105" fmla="*/ 437554 h 2128862"/>
              <a:gd name="connsiteX27106" fmla="*/ 1252977 w 2482948"/>
              <a:gd name="connsiteY27106" fmla="*/ 438005 h 2128862"/>
              <a:gd name="connsiteX27107" fmla="*/ 1263188 w 2482948"/>
              <a:gd name="connsiteY27107" fmla="*/ 444365 h 2128862"/>
              <a:gd name="connsiteX27108" fmla="*/ 1263455 w 2482948"/>
              <a:gd name="connsiteY27108" fmla="*/ 444169 h 2128862"/>
              <a:gd name="connsiteX27109" fmla="*/ 1264658 w 2482948"/>
              <a:gd name="connsiteY27109" fmla="*/ 443281 h 2128862"/>
              <a:gd name="connsiteX27110" fmla="*/ 1263286 w 2482948"/>
              <a:gd name="connsiteY27110" fmla="*/ 442489 h 2128862"/>
              <a:gd name="connsiteX27111" fmla="*/ 1262059 w 2482948"/>
              <a:gd name="connsiteY27111" fmla="*/ 441781 h 2128862"/>
              <a:gd name="connsiteX27112" fmla="*/ 1258770 w 2482948"/>
              <a:gd name="connsiteY27112" fmla="*/ 439881 h 2128862"/>
              <a:gd name="connsiteX27113" fmla="*/ 1253048 w 2482948"/>
              <a:gd name="connsiteY27113" fmla="*/ 435576 h 2128862"/>
              <a:gd name="connsiteX27114" fmla="*/ 1252432 w 2482948"/>
              <a:gd name="connsiteY27114" fmla="*/ 435113 h 2128862"/>
              <a:gd name="connsiteX27115" fmla="*/ 668844 w 2482948"/>
              <a:gd name="connsiteY27115" fmla="*/ 432316 h 2128862"/>
              <a:gd name="connsiteX27116" fmla="*/ 665441 w 2482948"/>
              <a:gd name="connsiteY27116" fmla="*/ 432402 h 2128862"/>
              <a:gd name="connsiteX27117" fmla="*/ 669261 w 2482948"/>
              <a:gd name="connsiteY27117" fmla="*/ 432864 h 2128862"/>
              <a:gd name="connsiteX27118" fmla="*/ 669704 w 2482948"/>
              <a:gd name="connsiteY27118" fmla="*/ 432399 h 2128862"/>
              <a:gd name="connsiteX27119" fmla="*/ 754113 w 2482948"/>
              <a:gd name="connsiteY27119" fmla="*/ 431741 h 2128862"/>
              <a:gd name="connsiteX27120" fmla="*/ 753317 w 2482948"/>
              <a:gd name="connsiteY27120" fmla="*/ 432779 h 2128862"/>
              <a:gd name="connsiteX27121" fmla="*/ 744635 w 2482948"/>
              <a:gd name="connsiteY27121" fmla="*/ 444094 h 2128862"/>
              <a:gd name="connsiteX27122" fmla="*/ 744651 w 2482948"/>
              <a:gd name="connsiteY27122" fmla="*/ 444125 h 2128862"/>
              <a:gd name="connsiteX27123" fmla="*/ 745402 w 2482948"/>
              <a:gd name="connsiteY27123" fmla="*/ 445568 h 2128862"/>
              <a:gd name="connsiteX27124" fmla="*/ 749163 w 2482948"/>
              <a:gd name="connsiteY27124" fmla="*/ 450165 h 2128862"/>
              <a:gd name="connsiteX27125" fmla="*/ 758644 w 2482948"/>
              <a:gd name="connsiteY27125" fmla="*/ 440138 h 2128862"/>
              <a:gd name="connsiteX27126" fmla="*/ 757595 w 2482948"/>
              <a:gd name="connsiteY27126" fmla="*/ 438680 h 2128862"/>
              <a:gd name="connsiteX27127" fmla="*/ 757140 w 2482948"/>
              <a:gd name="connsiteY27127" fmla="*/ 438047 h 2128862"/>
              <a:gd name="connsiteX27128" fmla="*/ 757041 w 2482948"/>
              <a:gd name="connsiteY27128" fmla="*/ 437909 h 2128862"/>
              <a:gd name="connsiteX27129" fmla="*/ 1232841 w 2482948"/>
              <a:gd name="connsiteY27129" fmla="*/ 431496 h 2128862"/>
              <a:gd name="connsiteX27130" fmla="*/ 1231831 w 2482948"/>
              <a:gd name="connsiteY27130" fmla="*/ 432177 h 2128862"/>
              <a:gd name="connsiteX27131" fmla="*/ 1234134 w 2482948"/>
              <a:gd name="connsiteY27131" fmla="*/ 439122 h 2128862"/>
              <a:gd name="connsiteX27132" fmla="*/ 1235179 w 2482948"/>
              <a:gd name="connsiteY27132" fmla="*/ 438220 h 2128862"/>
              <a:gd name="connsiteX27133" fmla="*/ 925805 w 2482948"/>
              <a:gd name="connsiteY27133" fmla="*/ 431242 h 2128862"/>
              <a:gd name="connsiteX27134" fmla="*/ 917341 w 2482948"/>
              <a:gd name="connsiteY27134" fmla="*/ 441675 h 2128862"/>
              <a:gd name="connsiteX27135" fmla="*/ 917445 w 2482948"/>
              <a:gd name="connsiteY27135" fmla="*/ 442050 h 2128862"/>
              <a:gd name="connsiteX27136" fmla="*/ 918538 w 2482948"/>
              <a:gd name="connsiteY27136" fmla="*/ 445980 h 2128862"/>
              <a:gd name="connsiteX27137" fmla="*/ 920027 w 2482948"/>
              <a:gd name="connsiteY27137" fmla="*/ 451333 h 2128862"/>
              <a:gd name="connsiteX27138" fmla="*/ 927241 w 2482948"/>
              <a:gd name="connsiteY27138" fmla="*/ 442381 h 2128862"/>
              <a:gd name="connsiteX27139" fmla="*/ 928019 w 2482948"/>
              <a:gd name="connsiteY27139" fmla="*/ 441338 h 2128862"/>
              <a:gd name="connsiteX27140" fmla="*/ 926991 w 2482948"/>
              <a:gd name="connsiteY27140" fmla="*/ 436650 h 2128862"/>
              <a:gd name="connsiteX27141" fmla="*/ 926701 w 2482948"/>
              <a:gd name="connsiteY27141" fmla="*/ 435328 h 2128862"/>
              <a:gd name="connsiteX27142" fmla="*/ 713905 w 2482948"/>
              <a:gd name="connsiteY27142" fmla="*/ 431194 h 2128862"/>
              <a:gd name="connsiteX27143" fmla="*/ 713108 w 2482948"/>
              <a:gd name="connsiteY27143" fmla="*/ 432235 h 2128862"/>
              <a:gd name="connsiteX27144" fmla="*/ 712417 w 2482948"/>
              <a:gd name="connsiteY27144" fmla="*/ 433139 h 2128862"/>
              <a:gd name="connsiteX27145" fmla="*/ 713038 w 2482948"/>
              <a:gd name="connsiteY27145" fmla="*/ 435615 h 2128862"/>
              <a:gd name="connsiteX27146" fmla="*/ 713421 w 2482948"/>
              <a:gd name="connsiteY27146" fmla="*/ 437135 h 2128862"/>
              <a:gd name="connsiteX27147" fmla="*/ 715124 w 2482948"/>
              <a:gd name="connsiteY27147" fmla="*/ 435409 h 2128862"/>
              <a:gd name="connsiteX27148" fmla="*/ 715075 w 2482948"/>
              <a:gd name="connsiteY27148" fmla="*/ 434724 h 2128862"/>
              <a:gd name="connsiteX27149" fmla="*/ 715042 w 2482948"/>
              <a:gd name="connsiteY27149" fmla="*/ 434265 h 2128862"/>
              <a:gd name="connsiteX27150" fmla="*/ 715027 w 2482948"/>
              <a:gd name="connsiteY27150" fmla="*/ 434063 h 2128862"/>
              <a:gd name="connsiteX27151" fmla="*/ 714474 w 2482948"/>
              <a:gd name="connsiteY27151" fmla="*/ 432648 h 2128862"/>
              <a:gd name="connsiteX27152" fmla="*/ 941371 w 2482948"/>
              <a:gd name="connsiteY27152" fmla="*/ 430827 h 2128862"/>
              <a:gd name="connsiteX27153" fmla="*/ 936755 w 2482948"/>
              <a:gd name="connsiteY27153" fmla="*/ 437003 h 2128862"/>
              <a:gd name="connsiteX27154" fmla="*/ 932948 w 2482948"/>
              <a:gd name="connsiteY27154" fmla="*/ 442139 h 2128862"/>
              <a:gd name="connsiteX27155" fmla="*/ 934028 w 2482948"/>
              <a:gd name="connsiteY27155" fmla="*/ 447110 h 2128862"/>
              <a:gd name="connsiteX27156" fmla="*/ 935479 w 2482948"/>
              <a:gd name="connsiteY27156" fmla="*/ 453783 h 2128862"/>
              <a:gd name="connsiteX27157" fmla="*/ 935929 w 2482948"/>
              <a:gd name="connsiteY27157" fmla="*/ 453135 h 2128862"/>
              <a:gd name="connsiteX27158" fmla="*/ 943385 w 2482948"/>
              <a:gd name="connsiteY27158" fmla="*/ 442345 h 2128862"/>
              <a:gd name="connsiteX27159" fmla="*/ 726465 w 2482948"/>
              <a:gd name="connsiteY27159" fmla="*/ 430702 h 2128862"/>
              <a:gd name="connsiteX27160" fmla="*/ 725084 w 2482948"/>
              <a:gd name="connsiteY27160" fmla="*/ 432101 h 2128862"/>
              <a:gd name="connsiteX27161" fmla="*/ 724381 w 2482948"/>
              <a:gd name="connsiteY27161" fmla="*/ 441492 h 2128862"/>
              <a:gd name="connsiteX27162" fmla="*/ 775347 w 2482948"/>
              <a:gd name="connsiteY27162" fmla="*/ 430631 h 2128862"/>
              <a:gd name="connsiteX27163" fmla="*/ 764863 w 2482948"/>
              <a:gd name="connsiteY27163" fmla="*/ 441579 h 2128862"/>
              <a:gd name="connsiteX27164" fmla="*/ 772187 w 2482948"/>
              <a:gd name="connsiteY27164" fmla="*/ 451753 h 2128862"/>
              <a:gd name="connsiteX27165" fmla="*/ 781760 w 2482948"/>
              <a:gd name="connsiteY27165" fmla="*/ 441607 h 2128862"/>
              <a:gd name="connsiteX27166" fmla="*/ 778376 w 2482948"/>
              <a:gd name="connsiteY27166" fmla="*/ 435815 h 2128862"/>
              <a:gd name="connsiteX27167" fmla="*/ 775350 w 2482948"/>
              <a:gd name="connsiteY27167" fmla="*/ 430635 h 2128862"/>
              <a:gd name="connsiteX27168" fmla="*/ 1240165 w 2482948"/>
              <a:gd name="connsiteY27168" fmla="*/ 429563 h 2128862"/>
              <a:gd name="connsiteX27169" fmla="*/ 1240112 w 2482948"/>
              <a:gd name="connsiteY27169" fmla="*/ 429577 h 2128862"/>
              <a:gd name="connsiteX27170" fmla="*/ 1240069 w 2482948"/>
              <a:gd name="connsiteY27170" fmla="*/ 429589 h 2128862"/>
              <a:gd name="connsiteX27171" fmla="*/ 1239986 w 2482948"/>
              <a:gd name="connsiteY27171" fmla="*/ 429612 h 2128862"/>
              <a:gd name="connsiteX27172" fmla="*/ 1240335 w 2482948"/>
              <a:gd name="connsiteY27172" fmla="*/ 430209 h 2128862"/>
              <a:gd name="connsiteX27173" fmla="*/ 1240268 w 2482948"/>
              <a:gd name="connsiteY27173" fmla="*/ 429955 h 2128862"/>
              <a:gd name="connsiteX27174" fmla="*/ 1240191 w 2482948"/>
              <a:gd name="connsiteY27174" fmla="*/ 429662 h 2128862"/>
              <a:gd name="connsiteX27175" fmla="*/ 957450 w 2482948"/>
              <a:gd name="connsiteY27175" fmla="*/ 429061 h 2128862"/>
              <a:gd name="connsiteX27176" fmla="*/ 951923 w 2482948"/>
              <a:gd name="connsiteY27176" fmla="*/ 438519 h 2128862"/>
              <a:gd name="connsiteX27177" fmla="*/ 948446 w 2482948"/>
              <a:gd name="connsiteY27177" fmla="*/ 443315 h 2128862"/>
              <a:gd name="connsiteX27178" fmla="*/ 949595 w 2482948"/>
              <a:gd name="connsiteY27178" fmla="*/ 449934 h 2128862"/>
              <a:gd name="connsiteX27179" fmla="*/ 950157 w 2482948"/>
              <a:gd name="connsiteY27179" fmla="*/ 453166 h 2128862"/>
              <a:gd name="connsiteX27180" fmla="*/ 952199 w 2482948"/>
              <a:gd name="connsiteY27180" fmla="*/ 450240 h 2128862"/>
              <a:gd name="connsiteX27181" fmla="*/ 958538 w 2482948"/>
              <a:gd name="connsiteY27181" fmla="*/ 438557 h 2128862"/>
              <a:gd name="connsiteX27182" fmla="*/ 958291 w 2482948"/>
              <a:gd name="connsiteY27182" fmla="*/ 436400 h 2128862"/>
              <a:gd name="connsiteX27183" fmla="*/ 1245546 w 2482948"/>
              <a:gd name="connsiteY27183" fmla="*/ 428079 h 2128862"/>
              <a:gd name="connsiteX27184" fmla="*/ 1244624 w 2482948"/>
              <a:gd name="connsiteY27184" fmla="*/ 428333 h 2128862"/>
              <a:gd name="connsiteX27185" fmla="*/ 1244145 w 2482948"/>
              <a:gd name="connsiteY27185" fmla="*/ 428465 h 2128862"/>
              <a:gd name="connsiteX27186" fmla="*/ 1245162 w 2482948"/>
              <a:gd name="connsiteY27186" fmla="*/ 429604 h 2128862"/>
              <a:gd name="connsiteX27187" fmla="*/ 1245942 w 2482948"/>
              <a:gd name="connsiteY27187" fmla="*/ 428931 h 2128862"/>
              <a:gd name="connsiteX27188" fmla="*/ 1245613 w 2482948"/>
              <a:gd name="connsiteY27188" fmla="*/ 428224 h 2128862"/>
              <a:gd name="connsiteX27189" fmla="*/ 1245574 w 2482948"/>
              <a:gd name="connsiteY27189" fmla="*/ 428141 h 2128862"/>
              <a:gd name="connsiteX27190" fmla="*/ 908751 w 2482948"/>
              <a:gd name="connsiteY27190" fmla="*/ 427538 h 2128862"/>
              <a:gd name="connsiteX27191" fmla="*/ 902889 w 2482948"/>
              <a:gd name="connsiteY27191" fmla="*/ 434471 h 2128862"/>
              <a:gd name="connsiteX27192" fmla="*/ 900966 w 2482948"/>
              <a:gd name="connsiteY27192" fmla="*/ 436745 h 2128862"/>
              <a:gd name="connsiteX27193" fmla="*/ 904664 w 2482948"/>
              <a:gd name="connsiteY27193" fmla="*/ 448675 h 2128862"/>
              <a:gd name="connsiteX27194" fmla="*/ 911987 w 2482948"/>
              <a:gd name="connsiteY27194" fmla="*/ 439655 h 2128862"/>
              <a:gd name="connsiteX27195" fmla="*/ 911245 w 2482948"/>
              <a:gd name="connsiteY27195" fmla="*/ 437003 h 2128862"/>
              <a:gd name="connsiteX27196" fmla="*/ 607115 w 2482948"/>
              <a:gd name="connsiteY27196" fmla="*/ 427504 h 2128862"/>
              <a:gd name="connsiteX27197" fmla="*/ 595831 w 2482948"/>
              <a:gd name="connsiteY27197" fmla="*/ 439609 h 2128862"/>
              <a:gd name="connsiteX27198" fmla="*/ 600993 w 2482948"/>
              <a:gd name="connsiteY27198" fmla="*/ 453715 h 2128862"/>
              <a:gd name="connsiteX27199" fmla="*/ 612158 w 2482948"/>
              <a:gd name="connsiteY27199" fmla="*/ 441426 h 2128862"/>
              <a:gd name="connsiteX27200" fmla="*/ 661259 w 2482948"/>
              <a:gd name="connsiteY27200" fmla="*/ 426110 h 2128862"/>
              <a:gd name="connsiteX27201" fmla="*/ 656137 w 2482948"/>
              <a:gd name="connsiteY27201" fmla="*/ 427368 h 2128862"/>
              <a:gd name="connsiteX27202" fmla="*/ 655712 w 2482948"/>
              <a:gd name="connsiteY27202" fmla="*/ 427829 h 2128862"/>
              <a:gd name="connsiteX27203" fmla="*/ 667979 w 2482948"/>
              <a:gd name="connsiteY27203" fmla="*/ 427515 h 2128862"/>
              <a:gd name="connsiteX27204" fmla="*/ 720779 w 2482948"/>
              <a:gd name="connsiteY27204" fmla="*/ 425518 h 2128862"/>
              <a:gd name="connsiteX27205" fmla="*/ 719309 w 2482948"/>
              <a:gd name="connsiteY27205" fmla="*/ 427489 h 2128862"/>
              <a:gd name="connsiteX27206" fmla="*/ 719541 w 2482948"/>
              <a:gd name="connsiteY27206" fmla="*/ 430788 h 2128862"/>
              <a:gd name="connsiteX27207" fmla="*/ 720472 w 2482948"/>
              <a:gd name="connsiteY27207" fmla="*/ 429809 h 2128862"/>
              <a:gd name="connsiteX27208" fmla="*/ 586098 w 2482948"/>
              <a:gd name="connsiteY27208" fmla="*/ 425390 h 2128862"/>
              <a:gd name="connsiteX27209" fmla="*/ 572366 w 2482948"/>
              <a:gd name="connsiteY27209" fmla="*/ 440451 h 2128862"/>
              <a:gd name="connsiteX27210" fmla="*/ 574920 w 2482948"/>
              <a:gd name="connsiteY27210" fmla="*/ 445116 h 2128862"/>
              <a:gd name="connsiteX27211" fmla="*/ 577667 w 2482948"/>
              <a:gd name="connsiteY27211" fmla="*/ 450133 h 2128862"/>
              <a:gd name="connsiteX27212" fmla="*/ 579286 w 2482948"/>
              <a:gd name="connsiteY27212" fmla="*/ 453088 h 2128862"/>
              <a:gd name="connsiteX27213" fmla="*/ 591345 w 2482948"/>
              <a:gd name="connsiteY27213" fmla="*/ 439740 h 2128862"/>
              <a:gd name="connsiteX27214" fmla="*/ 588467 w 2482948"/>
              <a:gd name="connsiteY27214" fmla="*/ 431870 h 2128862"/>
              <a:gd name="connsiteX27215" fmla="*/ 892558 w 2482948"/>
              <a:gd name="connsiteY27215" fmla="*/ 425320 h 2128862"/>
              <a:gd name="connsiteX27216" fmla="*/ 882312 w 2482948"/>
              <a:gd name="connsiteY27216" fmla="*/ 436915 h 2128862"/>
              <a:gd name="connsiteX27217" fmla="*/ 886751 w 2482948"/>
              <a:gd name="connsiteY27217" fmla="*/ 446740 h 2128862"/>
              <a:gd name="connsiteX27218" fmla="*/ 895870 w 2482948"/>
              <a:gd name="connsiteY27218" fmla="*/ 436009 h 2128862"/>
              <a:gd name="connsiteX27219" fmla="*/ 895133 w 2482948"/>
              <a:gd name="connsiteY27219" fmla="*/ 433632 h 2128862"/>
              <a:gd name="connsiteX27220" fmla="*/ 894653 w 2482948"/>
              <a:gd name="connsiteY27220" fmla="*/ 432081 h 2128862"/>
              <a:gd name="connsiteX27221" fmla="*/ 894265 w 2482948"/>
              <a:gd name="connsiteY27221" fmla="*/ 430830 h 2128862"/>
              <a:gd name="connsiteX27222" fmla="*/ 893460 w 2482948"/>
              <a:gd name="connsiteY27222" fmla="*/ 431901 h 2128862"/>
              <a:gd name="connsiteX27223" fmla="*/ 894116 w 2482948"/>
              <a:gd name="connsiteY27223" fmla="*/ 430347 h 2128862"/>
              <a:gd name="connsiteX27224" fmla="*/ 645188 w 2482948"/>
              <a:gd name="connsiteY27224" fmla="*/ 424978 h 2128862"/>
              <a:gd name="connsiteX27225" fmla="*/ 644714 w 2482948"/>
              <a:gd name="connsiteY27225" fmla="*/ 425272 h 2128862"/>
              <a:gd name="connsiteX27226" fmla="*/ 645275 w 2482948"/>
              <a:gd name="connsiteY27226" fmla="*/ 425134 h 2128862"/>
              <a:gd name="connsiteX27227" fmla="*/ 871698 w 2482948"/>
              <a:gd name="connsiteY27227" fmla="*/ 424590 h 2128862"/>
              <a:gd name="connsiteX27228" fmla="*/ 868784 w 2482948"/>
              <a:gd name="connsiteY27228" fmla="*/ 427741 h 2128862"/>
              <a:gd name="connsiteX27229" fmla="*/ 867664 w 2482948"/>
              <a:gd name="connsiteY27229" fmla="*/ 428953 h 2128862"/>
              <a:gd name="connsiteX27230" fmla="*/ 862924 w 2482948"/>
              <a:gd name="connsiteY27230" fmla="*/ 434079 h 2128862"/>
              <a:gd name="connsiteX27231" fmla="*/ 868672 w 2482948"/>
              <a:gd name="connsiteY27231" fmla="*/ 444512 h 2128862"/>
              <a:gd name="connsiteX27232" fmla="*/ 876652 w 2482948"/>
              <a:gd name="connsiteY27232" fmla="*/ 435473 h 2128862"/>
              <a:gd name="connsiteX27233" fmla="*/ 610701 w 2482948"/>
              <a:gd name="connsiteY27233" fmla="*/ 423715 h 2128862"/>
              <a:gd name="connsiteX27234" fmla="*/ 615683 w 2482948"/>
              <a:gd name="connsiteY27234" fmla="*/ 437546 h 2128862"/>
              <a:gd name="connsiteX27235" fmla="*/ 622756 w 2482948"/>
              <a:gd name="connsiteY27235" fmla="*/ 429761 h 2128862"/>
              <a:gd name="connsiteX27236" fmla="*/ 620446 w 2482948"/>
              <a:gd name="connsiteY27236" fmla="*/ 428730 h 2128862"/>
              <a:gd name="connsiteX27237" fmla="*/ 620968 w 2482948"/>
              <a:gd name="connsiteY27237" fmla="*/ 428717 h 2128862"/>
              <a:gd name="connsiteX27238" fmla="*/ 615757 w 2482948"/>
              <a:gd name="connsiteY27238" fmla="*/ 426387 h 2128862"/>
              <a:gd name="connsiteX27239" fmla="*/ 617009 w 2482948"/>
              <a:gd name="connsiteY27239" fmla="*/ 426538 h 2128862"/>
              <a:gd name="connsiteX27240" fmla="*/ 615637 w 2482948"/>
              <a:gd name="connsiteY27240" fmla="*/ 425924 h 2128862"/>
              <a:gd name="connsiteX27241" fmla="*/ 562848 w 2482948"/>
              <a:gd name="connsiteY27241" fmla="*/ 423487 h 2128862"/>
              <a:gd name="connsiteX27242" fmla="*/ 549955 w 2482948"/>
              <a:gd name="connsiteY27242" fmla="*/ 438512 h 2128862"/>
              <a:gd name="connsiteX27243" fmla="*/ 555271 w 2482948"/>
              <a:gd name="connsiteY27243" fmla="*/ 448393 h 2128862"/>
              <a:gd name="connsiteX27244" fmla="*/ 556665 w 2482948"/>
              <a:gd name="connsiteY27244" fmla="*/ 450984 h 2128862"/>
              <a:gd name="connsiteX27245" fmla="*/ 567869 w 2482948"/>
              <a:gd name="connsiteY27245" fmla="*/ 438559 h 2128862"/>
              <a:gd name="connsiteX27246" fmla="*/ 851400 w 2482948"/>
              <a:gd name="connsiteY27246" fmla="*/ 423403 h 2128862"/>
              <a:gd name="connsiteX27247" fmla="*/ 841756 w 2482948"/>
              <a:gd name="connsiteY27247" fmla="*/ 433389 h 2128862"/>
              <a:gd name="connsiteX27248" fmla="*/ 847127 w 2482948"/>
              <a:gd name="connsiteY27248" fmla="*/ 441274 h 2128862"/>
              <a:gd name="connsiteX27249" fmla="*/ 847900 w 2482948"/>
              <a:gd name="connsiteY27249" fmla="*/ 442409 h 2128862"/>
              <a:gd name="connsiteX27250" fmla="*/ 848365 w 2482948"/>
              <a:gd name="connsiteY27250" fmla="*/ 443092 h 2128862"/>
              <a:gd name="connsiteX27251" fmla="*/ 848380 w 2482948"/>
              <a:gd name="connsiteY27251" fmla="*/ 443076 h 2128862"/>
              <a:gd name="connsiteX27252" fmla="*/ 856487 w 2482948"/>
              <a:gd name="connsiteY27252" fmla="*/ 434095 h 2128862"/>
              <a:gd name="connsiteX27253" fmla="*/ 856749 w 2482948"/>
              <a:gd name="connsiteY27253" fmla="*/ 433813 h 2128862"/>
              <a:gd name="connsiteX27254" fmla="*/ 857021 w 2482948"/>
              <a:gd name="connsiteY27254" fmla="*/ 433520 h 2128862"/>
              <a:gd name="connsiteX27255" fmla="*/ 972689 w 2482948"/>
              <a:gd name="connsiteY27255" fmla="*/ 423070 h 2128862"/>
              <a:gd name="connsiteX27256" fmla="*/ 963469 w 2482948"/>
              <a:gd name="connsiteY27256" fmla="*/ 440074 h 2128862"/>
              <a:gd name="connsiteX27257" fmla="*/ 964211 w 2482948"/>
              <a:gd name="connsiteY27257" fmla="*/ 446809 h 2128862"/>
              <a:gd name="connsiteX27258" fmla="*/ 963728 w 2482948"/>
              <a:gd name="connsiteY27258" fmla="*/ 454742 h 2128862"/>
              <a:gd name="connsiteX27259" fmla="*/ 963520 w 2482948"/>
              <a:gd name="connsiteY27259" fmla="*/ 458172 h 2128862"/>
              <a:gd name="connsiteX27260" fmla="*/ 963104 w 2482948"/>
              <a:gd name="connsiteY27260" fmla="*/ 465007 h 2128862"/>
              <a:gd name="connsiteX27261" fmla="*/ 964066 w 2482948"/>
              <a:gd name="connsiteY27261" fmla="*/ 463443 h 2128862"/>
              <a:gd name="connsiteX27262" fmla="*/ 971026 w 2482948"/>
              <a:gd name="connsiteY27262" fmla="*/ 452129 h 2128862"/>
              <a:gd name="connsiteX27263" fmla="*/ 972185 w 2482948"/>
              <a:gd name="connsiteY27263" fmla="*/ 439265 h 2128862"/>
              <a:gd name="connsiteX27264" fmla="*/ 972212 w 2482948"/>
              <a:gd name="connsiteY27264" fmla="*/ 438971 h 2128862"/>
              <a:gd name="connsiteX27265" fmla="*/ 973157 w 2482948"/>
              <a:gd name="connsiteY27265" fmla="*/ 428488 h 2128862"/>
              <a:gd name="connsiteX27266" fmla="*/ 540744 w 2482948"/>
              <a:gd name="connsiteY27266" fmla="*/ 422745 h 2128862"/>
              <a:gd name="connsiteX27267" fmla="*/ 531417 w 2482948"/>
              <a:gd name="connsiteY27267" fmla="*/ 433023 h 2128862"/>
              <a:gd name="connsiteX27268" fmla="*/ 535248 w 2482948"/>
              <a:gd name="connsiteY27268" fmla="*/ 443206 h 2128862"/>
              <a:gd name="connsiteX27269" fmla="*/ 536576 w 2482948"/>
              <a:gd name="connsiteY27269" fmla="*/ 446736 h 2128862"/>
              <a:gd name="connsiteX27270" fmla="*/ 545022 w 2482948"/>
              <a:gd name="connsiteY27270" fmla="*/ 437245 h 2128862"/>
              <a:gd name="connsiteX27271" fmla="*/ 541913 w 2482948"/>
              <a:gd name="connsiteY27271" fmla="*/ 426709 h 2128862"/>
              <a:gd name="connsiteX27272" fmla="*/ 540746 w 2482948"/>
              <a:gd name="connsiteY27272" fmla="*/ 422752 h 2128862"/>
              <a:gd name="connsiteX27273" fmla="*/ 1000928 w 2482948"/>
              <a:gd name="connsiteY27273" fmla="*/ 421580 h 2128862"/>
              <a:gd name="connsiteX27274" fmla="*/ 989849 w 2482948"/>
              <a:gd name="connsiteY27274" fmla="*/ 441541 h 2128862"/>
              <a:gd name="connsiteX27275" fmla="*/ 989016 w 2482948"/>
              <a:gd name="connsiteY27275" fmla="*/ 443041 h 2128862"/>
              <a:gd name="connsiteX27276" fmla="*/ 988973 w 2482948"/>
              <a:gd name="connsiteY27276" fmla="*/ 443369 h 2128862"/>
              <a:gd name="connsiteX27277" fmla="*/ 1000797 w 2482948"/>
              <a:gd name="connsiteY27277" fmla="*/ 422180 h 2128862"/>
              <a:gd name="connsiteX27278" fmla="*/ 1366129 w 2482948"/>
              <a:gd name="connsiteY27278" fmla="*/ 421110 h 2128862"/>
              <a:gd name="connsiteX27279" fmla="*/ 1329314 w 2482948"/>
              <a:gd name="connsiteY27279" fmla="*/ 428592 h 2128862"/>
              <a:gd name="connsiteX27280" fmla="*/ 1320010 w 2482948"/>
              <a:gd name="connsiteY27280" fmla="*/ 441133 h 2128862"/>
              <a:gd name="connsiteX27281" fmla="*/ 1338487 w 2482948"/>
              <a:gd name="connsiteY27281" fmla="*/ 449156 h 2128862"/>
              <a:gd name="connsiteX27282" fmla="*/ 1339934 w 2482948"/>
              <a:gd name="connsiteY27282" fmla="*/ 447207 h 2128862"/>
              <a:gd name="connsiteX27283" fmla="*/ 1370314 w 2482948"/>
              <a:gd name="connsiteY27283" fmla="*/ 437332 h 2128862"/>
              <a:gd name="connsiteX27284" fmla="*/ 1372216 w 2482948"/>
              <a:gd name="connsiteY27284" fmla="*/ 437235 h 2128862"/>
              <a:gd name="connsiteX27285" fmla="*/ 1411904 w 2482948"/>
              <a:gd name="connsiteY27285" fmla="*/ 435217 h 2128862"/>
              <a:gd name="connsiteX27286" fmla="*/ 1424123 w 2482948"/>
              <a:gd name="connsiteY27286" fmla="*/ 436734 h 2128862"/>
              <a:gd name="connsiteX27287" fmla="*/ 1438125 w 2482948"/>
              <a:gd name="connsiteY27287" fmla="*/ 438472 h 2128862"/>
              <a:gd name="connsiteX27288" fmla="*/ 1515583 w 2482948"/>
              <a:gd name="connsiteY27288" fmla="*/ 448086 h 2128862"/>
              <a:gd name="connsiteX27289" fmla="*/ 1602402 w 2482948"/>
              <a:gd name="connsiteY27289" fmla="*/ 468257 h 2128862"/>
              <a:gd name="connsiteX27290" fmla="*/ 1580293 w 2482948"/>
              <a:gd name="connsiteY27290" fmla="*/ 461865 h 2128862"/>
              <a:gd name="connsiteX27291" fmla="*/ 1563393 w 2482948"/>
              <a:gd name="connsiteY27291" fmla="*/ 456979 h 2128862"/>
              <a:gd name="connsiteX27292" fmla="*/ 1469757 w 2482948"/>
              <a:gd name="connsiteY27292" fmla="*/ 434665 h 2128862"/>
              <a:gd name="connsiteX27293" fmla="*/ 1452770 w 2482948"/>
              <a:gd name="connsiteY27293" fmla="*/ 431410 h 2128862"/>
              <a:gd name="connsiteX27294" fmla="*/ 1434911 w 2482948"/>
              <a:gd name="connsiteY27294" fmla="*/ 427988 h 2128862"/>
              <a:gd name="connsiteX27295" fmla="*/ 1417267 w 2482948"/>
              <a:gd name="connsiteY27295" fmla="*/ 425180 h 2128862"/>
              <a:gd name="connsiteX27296" fmla="*/ 1370666 w 2482948"/>
              <a:gd name="connsiteY27296" fmla="*/ 421471 h 2128862"/>
              <a:gd name="connsiteX27297" fmla="*/ 830686 w 2482948"/>
              <a:gd name="connsiteY27297" fmla="*/ 420867 h 2128862"/>
              <a:gd name="connsiteX27298" fmla="*/ 824964 w 2482948"/>
              <a:gd name="connsiteY27298" fmla="*/ 426563 h 2128862"/>
              <a:gd name="connsiteX27299" fmla="*/ 820667 w 2482948"/>
              <a:gd name="connsiteY27299" fmla="*/ 431197 h 2128862"/>
              <a:gd name="connsiteX27300" fmla="*/ 823789 w 2482948"/>
              <a:gd name="connsiteY27300" fmla="*/ 437962 h 2128862"/>
              <a:gd name="connsiteX27301" fmla="*/ 826094 w 2482948"/>
              <a:gd name="connsiteY27301" fmla="*/ 440724 h 2128862"/>
              <a:gd name="connsiteX27302" fmla="*/ 827673 w 2482948"/>
              <a:gd name="connsiteY27302" fmla="*/ 442617 h 2128862"/>
              <a:gd name="connsiteX27303" fmla="*/ 836192 w 2482948"/>
              <a:gd name="connsiteY27303" fmla="*/ 433310 h 2128862"/>
              <a:gd name="connsiteX27304" fmla="*/ 835981 w 2482948"/>
              <a:gd name="connsiteY27304" fmla="*/ 433000 h 2128862"/>
              <a:gd name="connsiteX27305" fmla="*/ 833464 w 2482948"/>
              <a:gd name="connsiteY27305" fmla="*/ 429304 h 2128862"/>
              <a:gd name="connsiteX27306" fmla="*/ 831731 w 2482948"/>
              <a:gd name="connsiteY27306" fmla="*/ 424040 h 2128862"/>
              <a:gd name="connsiteX27307" fmla="*/ 472630 w 2482948"/>
              <a:gd name="connsiteY27307" fmla="*/ 420781 h 2128862"/>
              <a:gd name="connsiteX27308" fmla="*/ 465901 w 2482948"/>
              <a:gd name="connsiteY27308" fmla="*/ 428665 h 2128862"/>
              <a:gd name="connsiteX27309" fmla="*/ 404240 w 2482948"/>
              <a:gd name="connsiteY27309" fmla="*/ 506360 h 2128862"/>
              <a:gd name="connsiteX27310" fmla="*/ 354878 w 2482948"/>
              <a:gd name="connsiteY27310" fmla="*/ 572131 h 2128862"/>
              <a:gd name="connsiteX27311" fmla="*/ 114129 w 2482948"/>
              <a:gd name="connsiteY27311" fmla="*/ 961383 h 2128862"/>
              <a:gd name="connsiteX27312" fmla="*/ 76348 w 2482948"/>
              <a:gd name="connsiteY27312" fmla="*/ 1038444 h 2128862"/>
              <a:gd name="connsiteX27313" fmla="*/ 47607 w 2482948"/>
              <a:gd name="connsiteY27313" fmla="*/ 1096068 h 2128862"/>
              <a:gd name="connsiteX27314" fmla="*/ 47941 w 2482948"/>
              <a:gd name="connsiteY27314" fmla="*/ 1098994 h 2128862"/>
              <a:gd name="connsiteX27315" fmla="*/ 47953 w 2482948"/>
              <a:gd name="connsiteY27315" fmla="*/ 1099099 h 2128862"/>
              <a:gd name="connsiteX27316" fmla="*/ 77038 w 2482948"/>
              <a:gd name="connsiteY27316" fmla="*/ 1045889 h 2128862"/>
              <a:gd name="connsiteX27317" fmla="*/ 116611 w 2482948"/>
              <a:gd name="connsiteY27317" fmla="*/ 969243 h 2128862"/>
              <a:gd name="connsiteX27318" fmla="*/ 360807 w 2482948"/>
              <a:gd name="connsiteY27318" fmla="*/ 583851 h 2128862"/>
              <a:gd name="connsiteX27319" fmla="*/ 410170 w 2482948"/>
              <a:gd name="connsiteY27319" fmla="*/ 518769 h 2128862"/>
              <a:gd name="connsiteX27320" fmla="*/ 472483 w 2482948"/>
              <a:gd name="connsiteY27320" fmla="*/ 440787 h 2128862"/>
              <a:gd name="connsiteX27321" fmla="*/ 473228 w 2482948"/>
              <a:gd name="connsiteY27321" fmla="*/ 439915 h 2128862"/>
              <a:gd name="connsiteX27322" fmla="*/ 476723 w 2482948"/>
              <a:gd name="connsiteY27322" fmla="*/ 435827 h 2128862"/>
              <a:gd name="connsiteX27323" fmla="*/ 519288 w 2482948"/>
              <a:gd name="connsiteY27323" fmla="*/ 420219 h 2128862"/>
              <a:gd name="connsiteX27324" fmla="*/ 508231 w 2482948"/>
              <a:gd name="connsiteY27324" fmla="*/ 433145 h 2128862"/>
              <a:gd name="connsiteX27325" fmla="*/ 512756 w 2482948"/>
              <a:gd name="connsiteY27325" fmla="*/ 447171 h 2128862"/>
              <a:gd name="connsiteX27326" fmla="*/ 514321 w 2482948"/>
              <a:gd name="connsiteY27326" fmla="*/ 445294 h 2128862"/>
              <a:gd name="connsiteX27327" fmla="*/ 515895 w 2482948"/>
              <a:gd name="connsiteY27327" fmla="*/ 443406 h 2128862"/>
              <a:gd name="connsiteX27328" fmla="*/ 515896 w 2482948"/>
              <a:gd name="connsiteY27328" fmla="*/ 443405 h 2128862"/>
              <a:gd name="connsiteX27329" fmla="*/ 515898 w 2482948"/>
              <a:gd name="connsiteY27329" fmla="*/ 443403 h 2128862"/>
              <a:gd name="connsiteX27330" fmla="*/ 523142 w 2482948"/>
              <a:gd name="connsiteY27330" fmla="*/ 435261 h 2128862"/>
              <a:gd name="connsiteX27331" fmla="*/ 519414 w 2482948"/>
              <a:gd name="connsiteY27331" fmla="*/ 420714 h 2128862"/>
              <a:gd name="connsiteX27332" fmla="*/ 519291 w 2482948"/>
              <a:gd name="connsiteY27332" fmla="*/ 420230 h 2128862"/>
              <a:gd name="connsiteX27333" fmla="*/ 809501 w 2482948"/>
              <a:gd name="connsiteY27333" fmla="*/ 420100 h 2128862"/>
              <a:gd name="connsiteX27334" fmla="*/ 800478 w 2482948"/>
              <a:gd name="connsiteY27334" fmla="*/ 429662 h 2128862"/>
              <a:gd name="connsiteX27335" fmla="*/ 802286 w 2482948"/>
              <a:gd name="connsiteY27335" fmla="*/ 433138 h 2128862"/>
              <a:gd name="connsiteX27336" fmla="*/ 806017 w 2482948"/>
              <a:gd name="connsiteY27336" fmla="*/ 440310 h 2128862"/>
              <a:gd name="connsiteX27337" fmla="*/ 814574 w 2482948"/>
              <a:gd name="connsiteY27337" fmla="*/ 431094 h 2128862"/>
              <a:gd name="connsiteX27338" fmla="*/ 653123 w 2482948"/>
              <a:gd name="connsiteY27338" fmla="*/ 420042 h 2128862"/>
              <a:gd name="connsiteX27339" fmla="*/ 649466 w 2482948"/>
              <a:gd name="connsiteY27339" fmla="*/ 422316 h 2128862"/>
              <a:gd name="connsiteX27340" fmla="*/ 649557 w 2482948"/>
              <a:gd name="connsiteY27340" fmla="*/ 422601 h 2128862"/>
              <a:gd name="connsiteX27341" fmla="*/ 649760 w 2482948"/>
              <a:gd name="connsiteY27341" fmla="*/ 423245 h 2128862"/>
              <a:gd name="connsiteX27342" fmla="*/ 649989 w 2482948"/>
              <a:gd name="connsiteY27342" fmla="*/ 423968 h 2128862"/>
              <a:gd name="connsiteX27343" fmla="*/ 651947 w 2482948"/>
              <a:gd name="connsiteY27343" fmla="*/ 423484 h 2128862"/>
              <a:gd name="connsiteX27344" fmla="*/ 652506 w 2482948"/>
              <a:gd name="connsiteY27344" fmla="*/ 423346 h 2128862"/>
              <a:gd name="connsiteX27345" fmla="*/ 655133 w 2482948"/>
              <a:gd name="connsiteY27345" fmla="*/ 420610 h 2128862"/>
              <a:gd name="connsiteX27346" fmla="*/ 727648 w 2482948"/>
              <a:gd name="connsiteY27346" fmla="*/ 420021 h 2128862"/>
              <a:gd name="connsiteX27347" fmla="*/ 725790 w 2482948"/>
              <a:gd name="connsiteY27347" fmla="*/ 422663 h 2128862"/>
              <a:gd name="connsiteX27348" fmla="*/ 725664 w 2482948"/>
              <a:gd name="connsiteY27348" fmla="*/ 424345 h 2128862"/>
              <a:gd name="connsiteX27349" fmla="*/ 728211 w 2482948"/>
              <a:gd name="connsiteY27349" fmla="*/ 421665 h 2128862"/>
              <a:gd name="connsiteX27350" fmla="*/ 728290 w 2482948"/>
              <a:gd name="connsiteY27350" fmla="*/ 421255 h 2128862"/>
              <a:gd name="connsiteX27351" fmla="*/ 897860 w 2482948"/>
              <a:gd name="connsiteY27351" fmla="*/ 419320 h 2128862"/>
              <a:gd name="connsiteX27352" fmla="*/ 896160 w 2482948"/>
              <a:gd name="connsiteY27352" fmla="*/ 421244 h 2128862"/>
              <a:gd name="connsiteX27353" fmla="*/ 896165 w 2482948"/>
              <a:gd name="connsiteY27353" fmla="*/ 421259 h 2128862"/>
              <a:gd name="connsiteX27354" fmla="*/ 896922 w 2482948"/>
              <a:gd name="connsiteY27354" fmla="*/ 423702 h 2128862"/>
              <a:gd name="connsiteX27355" fmla="*/ 898627 w 2482948"/>
              <a:gd name="connsiteY27355" fmla="*/ 419665 h 2128862"/>
              <a:gd name="connsiteX27356" fmla="*/ 898251 w 2482948"/>
              <a:gd name="connsiteY27356" fmla="*/ 419496 h 2128862"/>
              <a:gd name="connsiteX27357" fmla="*/ 898105 w 2482948"/>
              <a:gd name="connsiteY27357" fmla="*/ 419430 h 2128862"/>
              <a:gd name="connsiteX27358" fmla="*/ 642642 w 2482948"/>
              <a:gd name="connsiteY27358" fmla="*/ 418013 h 2128862"/>
              <a:gd name="connsiteX27359" fmla="*/ 641831 w 2482948"/>
              <a:gd name="connsiteY27359" fmla="*/ 419219 h 2128862"/>
              <a:gd name="connsiteX27360" fmla="*/ 639494 w 2482948"/>
              <a:gd name="connsiteY27360" fmla="*/ 422696 h 2128862"/>
              <a:gd name="connsiteX27361" fmla="*/ 640272 w 2482948"/>
              <a:gd name="connsiteY27361" fmla="*/ 422221 h 2128862"/>
              <a:gd name="connsiteX27362" fmla="*/ 641417 w 2482948"/>
              <a:gd name="connsiteY27362" fmla="*/ 421523 h 2128862"/>
              <a:gd name="connsiteX27363" fmla="*/ 643324 w 2482948"/>
              <a:gd name="connsiteY27363" fmla="*/ 420359 h 2128862"/>
              <a:gd name="connsiteX27364" fmla="*/ 906083 w 2482948"/>
              <a:gd name="connsiteY27364" fmla="*/ 417411 h 2128862"/>
              <a:gd name="connsiteX27365" fmla="*/ 904699 w 2482948"/>
              <a:gd name="connsiteY27365" fmla="*/ 419231 h 2128862"/>
              <a:gd name="connsiteX27366" fmla="*/ 905594 w 2482948"/>
              <a:gd name="connsiteY27366" fmla="*/ 422800 h 2128862"/>
              <a:gd name="connsiteX27367" fmla="*/ 902906 w 2482948"/>
              <a:gd name="connsiteY27367" fmla="*/ 421591 h 2128862"/>
              <a:gd name="connsiteX27368" fmla="*/ 901043 w 2482948"/>
              <a:gd name="connsiteY27368" fmla="*/ 424043 h 2128862"/>
              <a:gd name="connsiteX27369" fmla="*/ 900985 w 2482948"/>
              <a:gd name="connsiteY27369" fmla="*/ 423811 h 2128862"/>
              <a:gd name="connsiteX27370" fmla="*/ 900493 w 2482948"/>
              <a:gd name="connsiteY27370" fmla="*/ 424456 h 2128862"/>
              <a:gd name="connsiteX27371" fmla="*/ 900466 w 2482948"/>
              <a:gd name="connsiteY27371" fmla="*/ 424139 h 2128862"/>
              <a:gd name="connsiteX27372" fmla="*/ 899802 w 2482948"/>
              <a:gd name="connsiteY27372" fmla="*/ 425008 h 2128862"/>
              <a:gd name="connsiteX27373" fmla="*/ 899816 w 2482948"/>
              <a:gd name="connsiteY27373" fmla="*/ 424678 h 2128862"/>
              <a:gd name="connsiteX27374" fmla="*/ 898837 w 2482948"/>
              <a:gd name="connsiteY27374" fmla="*/ 425973 h 2128862"/>
              <a:gd name="connsiteX27375" fmla="*/ 898896 w 2482948"/>
              <a:gd name="connsiteY27375" fmla="*/ 425596 h 2128862"/>
              <a:gd name="connsiteX27376" fmla="*/ 897913 w 2482948"/>
              <a:gd name="connsiteY27376" fmla="*/ 426898 h 2128862"/>
              <a:gd name="connsiteX27377" fmla="*/ 898863 w 2482948"/>
              <a:gd name="connsiteY27377" fmla="*/ 429963 h 2128862"/>
              <a:gd name="connsiteX27378" fmla="*/ 899436 w 2482948"/>
              <a:gd name="connsiteY27378" fmla="*/ 431812 h 2128862"/>
              <a:gd name="connsiteX27379" fmla="*/ 907406 w 2482948"/>
              <a:gd name="connsiteY27379" fmla="*/ 422432 h 2128862"/>
              <a:gd name="connsiteX27380" fmla="*/ 788278 w 2482948"/>
              <a:gd name="connsiteY27380" fmla="*/ 417127 h 2128862"/>
              <a:gd name="connsiteX27381" fmla="*/ 778761 w 2482948"/>
              <a:gd name="connsiteY27381" fmla="*/ 427066 h 2128862"/>
              <a:gd name="connsiteX27382" fmla="*/ 785155 w 2482948"/>
              <a:gd name="connsiteY27382" fmla="*/ 438009 h 2128862"/>
              <a:gd name="connsiteX27383" fmla="*/ 794169 w 2482948"/>
              <a:gd name="connsiteY27383" fmla="*/ 428457 h 2128862"/>
              <a:gd name="connsiteX27384" fmla="*/ 766537 w 2482948"/>
              <a:gd name="connsiteY27384" fmla="*/ 415551 h 2128862"/>
              <a:gd name="connsiteX27385" fmla="*/ 757036 w 2482948"/>
              <a:gd name="connsiteY27385" fmla="*/ 427933 h 2128862"/>
              <a:gd name="connsiteX27386" fmla="*/ 759882 w 2482948"/>
              <a:gd name="connsiteY27386" fmla="*/ 433916 h 2128862"/>
              <a:gd name="connsiteX27387" fmla="*/ 760923 w 2482948"/>
              <a:gd name="connsiteY27387" fmla="*/ 436106 h 2128862"/>
              <a:gd name="connsiteX27388" fmla="*/ 761075 w 2482948"/>
              <a:gd name="connsiteY27388" fmla="*/ 436316 h 2128862"/>
              <a:gd name="connsiteX27389" fmla="*/ 761586 w 2482948"/>
              <a:gd name="connsiteY27389" fmla="*/ 437026 h 2128862"/>
              <a:gd name="connsiteX27390" fmla="*/ 772401 w 2482948"/>
              <a:gd name="connsiteY27390" fmla="*/ 425588 h 2128862"/>
              <a:gd name="connsiteX27391" fmla="*/ 772228 w 2482948"/>
              <a:gd name="connsiteY27391" fmla="*/ 425292 h 2128862"/>
              <a:gd name="connsiteX27392" fmla="*/ 769998 w 2482948"/>
              <a:gd name="connsiteY27392" fmla="*/ 421474 h 2128862"/>
              <a:gd name="connsiteX27393" fmla="*/ 938644 w 2482948"/>
              <a:gd name="connsiteY27393" fmla="*/ 415224 h 2128862"/>
              <a:gd name="connsiteX27394" fmla="*/ 933306 w 2482948"/>
              <a:gd name="connsiteY27394" fmla="*/ 421836 h 2128862"/>
              <a:gd name="connsiteX27395" fmla="*/ 929558 w 2482948"/>
              <a:gd name="connsiteY27395" fmla="*/ 426541 h 2128862"/>
              <a:gd name="connsiteX27396" fmla="*/ 930108 w 2482948"/>
              <a:gd name="connsiteY27396" fmla="*/ 429071 h 2128862"/>
              <a:gd name="connsiteX27397" fmla="*/ 930268 w 2482948"/>
              <a:gd name="connsiteY27397" fmla="*/ 429808 h 2128862"/>
              <a:gd name="connsiteX27398" fmla="*/ 931701 w 2482948"/>
              <a:gd name="connsiteY27398" fmla="*/ 436401 h 2128862"/>
              <a:gd name="connsiteX27399" fmla="*/ 933308 w 2482948"/>
              <a:gd name="connsiteY27399" fmla="*/ 434245 h 2128862"/>
              <a:gd name="connsiteX27400" fmla="*/ 940323 w 2482948"/>
              <a:gd name="connsiteY27400" fmla="*/ 424827 h 2128862"/>
              <a:gd name="connsiteX27401" fmla="*/ 646886 w 2482948"/>
              <a:gd name="connsiteY27401" fmla="*/ 414164 h 2128862"/>
              <a:gd name="connsiteX27402" fmla="*/ 647953 w 2482948"/>
              <a:gd name="connsiteY27402" fmla="*/ 417536 h 2128862"/>
              <a:gd name="connsiteX27403" fmla="*/ 647971 w 2482948"/>
              <a:gd name="connsiteY27403" fmla="*/ 417525 h 2128862"/>
              <a:gd name="connsiteX27404" fmla="*/ 651104 w 2482948"/>
              <a:gd name="connsiteY27404" fmla="*/ 415614 h 2128862"/>
              <a:gd name="connsiteX27405" fmla="*/ 621050 w 2482948"/>
              <a:gd name="connsiteY27405" fmla="*/ 412555 h 2128862"/>
              <a:gd name="connsiteX27406" fmla="*/ 610905 w 2482948"/>
              <a:gd name="connsiteY27406" fmla="*/ 423439 h 2128862"/>
              <a:gd name="connsiteX27407" fmla="*/ 611945 w 2482948"/>
              <a:gd name="connsiteY27407" fmla="*/ 423669 h 2128862"/>
              <a:gd name="connsiteX27408" fmla="*/ 612460 w 2482948"/>
              <a:gd name="connsiteY27408" fmla="*/ 423784 h 2128862"/>
              <a:gd name="connsiteX27409" fmla="*/ 625388 w 2482948"/>
              <a:gd name="connsiteY27409" fmla="*/ 426649 h 2128862"/>
              <a:gd name="connsiteX27410" fmla="*/ 621666 w 2482948"/>
              <a:gd name="connsiteY27410" fmla="*/ 414556 h 2128862"/>
              <a:gd name="connsiteX27411" fmla="*/ 882827 w 2482948"/>
              <a:gd name="connsiteY27411" fmla="*/ 412555 h 2128862"/>
              <a:gd name="connsiteX27412" fmla="*/ 875087 w 2482948"/>
              <a:gd name="connsiteY27412" fmla="*/ 420925 h 2128862"/>
              <a:gd name="connsiteX27413" fmla="*/ 879965 w 2482948"/>
              <a:gd name="connsiteY27413" fmla="*/ 431721 h 2128862"/>
              <a:gd name="connsiteX27414" fmla="*/ 890755 w 2482948"/>
              <a:gd name="connsiteY27414" fmla="*/ 419499 h 2128862"/>
              <a:gd name="connsiteX27415" fmla="*/ 889799 w 2482948"/>
              <a:gd name="connsiteY27415" fmla="*/ 416416 h 2128862"/>
              <a:gd name="connsiteX27416" fmla="*/ 889539 w 2482948"/>
              <a:gd name="connsiteY27416" fmla="*/ 415575 h 2128862"/>
              <a:gd name="connsiteX27417" fmla="*/ 921655 w 2482948"/>
              <a:gd name="connsiteY27417" fmla="*/ 412324 h 2128862"/>
              <a:gd name="connsiteX27418" fmla="*/ 919518 w 2482948"/>
              <a:gd name="connsiteY27418" fmla="*/ 414804 h 2128862"/>
              <a:gd name="connsiteX27419" fmla="*/ 912378 w 2482948"/>
              <a:gd name="connsiteY27419" fmla="*/ 423249 h 2128862"/>
              <a:gd name="connsiteX27420" fmla="*/ 914891 w 2482948"/>
              <a:gd name="connsiteY27420" fmla="*/ 432729 h 2128862"/>
              <a:gd name="connsiteX27421" fmla="*/ 915150 w 2482948"/>
              <a:gd name="connsiteY27421" fmla="*/ 433707 h 2128862"/>
              <a:gd name="connsiteX27422" fmla="*/ 915560 w 2482948"/>
              <a:gd name="connsiteY27422" fmla="*/ 435254 h 2128862"/>
              <a:gd name="connsiteX27423" fmla="*/ 921863 w 2482948"/>
              <a:gd name="connsiteY27423" fmla="*/ 427489 h 2128862"/>
              <a:gd name="connsiteX27424" fmla="*/ 924319 w 2482948"/>
              <a:gd name="connsiteY27424" fmla="*/ 424467 h 2128862"/>
              <a:gd name="connsiteX27425" fmla="*/ 921754 w 2482948"/>
              <a:gd name="connsiteY27425" fmla="*/ 412776 h 2128862"/>
              <a:gd name="connsiteX27426" fmla="*/ 955317 w 2482948"/>
              <a:gd name="connsiteY27426" fmla="*/ 410460 h 2128862"/>
              <a:gd name="connsiteX27427" fmla="*/ 946545 w 2482948"/>
              <a:gd name="connsiteY27427" fmla="*/ 423904 h 2128862"/>
              <a:gd name="connsiteX27428" fmla="*/ 945352 w 2482948"/>
              <a:gd name="connsiteY27428" fmla="*/ 425500 h 2128862"/>
              <a:gd name="connsiteX27429" fmla="*/ 947295 w 2482948"/>
              <a:gd name="connsiteY27429" fmla="*/ 436686 h 2128862"/>
              <a:gd name="connsiteX27430" fmla="*/ 947648 w 2482948"/>
              <a:gd name="connsiteY27430" fmla="*/ 436175 h 2128862"/>
              <a:gd name="connsiteX27431" fmla="*/ 956526 w 2482948"/>
              <a:gd name="connsiteY27431" fmla="*/ 421010 h 2128862"/>
              <a:gd name="connsiteX27432" fmla="*/ 864829 w 2482948"/>
              <a:gd name="connsiteY27432" fmla="*/ 409498 h 2128862"/>
              <a:gd name="connsiteX27433" fmla="*/ 862088 w 2482948"/>
              <a:gd name="connsiteY27433" fmla="*/ 412335 h 2128862"/>
              <a:gd name="connsiteX27434" fmla="*/ 854991 w 2482948"/>
              <a:gd name="connsiteY27434" fmla="*/ 419684 h 2128862"/>
              <a:gd name="connsiteX27435" fmla="*/ 860530 w 2482948"/>
              <a:gd name="connsiteY27435" fmla="*/ 429736 h 2128862"/>
              <a:gd name="connsiteX27436" fmla="*/ 869594 w 2482948"/>
              <a:gd name="connsiteY27436" fmla="*/ 419966 h 2128862"/>
              <a:gd name="connsiteX27437" fmla="*/ 600592 w 2482948"/>
              <a:gd name="connsiteY27437" fmla="*/ 409494 h 2128862"/>
              <a:gd name="connsiteX27438" fmla="*/ 589330 w 2482948"/>
              <a:gd name="connsiteY27438" fmla="*/ 421846 h 2128862"/>
              <a:gd name="connsiteX27439" fmla="*/ 594108 w 2482948"/>
              <a:gd name="connsiteY27439" fmla="*/ 434901 h 2128862"/>
              <a:gd name="connsiteX27440" fmla="*/ 594504 w 2482948"/>
              <a:gd name="connsiteY27440" fmla="*/ 435984 h 2128862"/>
              <a:gd name="connsiteX27441" fmla="*/ 594571 w 2482948"/>
              <a:gd name="connsiteY27441" fmla="*/ 436169 h 2128862"/>
              <a:gd name="connsiteX27442" fmla="*/ 605766 w 2482948"/>
              <a:gd name="connsiteY27442" fmla="*/ 423778 h 2128862"/>
              <a:gd name="connsiteX27443" fmla="*/ 638647 w 2482948"/>
              <a:gd name="connsiteY27443" fmla="*/ 408048 h 2128862"/>
              <a:gd name="connsiteX27444" fmla="*/ 637165 w 2482948"/>
              <a:gd name="connsiteY27444" fmla="*/ 413902 h 2128862"/>
              <a:gd name="connsiteX27445" fmla="*/ 637278 w 2482948"/>
              <a:gd name="connsiteY27445" fmla="*/ 413778 h 2128862"/>
              <a:gd name="connsiteX27446" fmla="*/ 640408 w 2482948"/>
              <a:gd name="connsiteY27446" fmla="*/ 410333 h 2128862"/>
              <a:gd name="connsiteX27447" fmla="*/ 639931 w 2482948"/>
              <a:gd name="connsiteY27447" fmla="*/ 408690 h 2128862"/>
              <a:gd name="connsiteX27448" fmla="*/ 639892 w 2482948"/>
              <a:gd name="connsiteY27448" fmla="*/ 408557 h 2128862"/>
              <a:gd name="connsiteX27449" fmla="*/ 639884 w 2482948"/>
              <a:gd name="connsiteY27449" fmla="*/ 408528 h 2128862"/>
              <a:gd name="connsiteX27450" fmla="*/ 1078344 w 2482948"/>
              <a:gd name="connsiteY27450" fmla="*/ 407263 h 2128862"/>
              <a:gd name="connsiteX27451" fmla="*/ 1078322 w 2482948"/>
              <a:gd name="connsiteY27451" fmla="*/ 407296 h 2128862"/>
              <a:gd name="connsiteX27452" fmla="*/ 1068155 w 2482948"/>
              <a:gd name="connsiteY27452" fmla="*/ 422381 h 2128862"/>
              <a:gd name="connsiteX27453" fmla="*/ 1061060 w 2482948"/>
              <a:gd name="connsiteY27453" fmla="*/ 432910 h 2128862"/>
              <a:gd name="connsiteX27454" fmla="*/ 1076508 w 2482948"/>
              <a:gd name="connsiteY27454" fmla="*/ 410330 h 2128862"/>
              <a:gd name="connsiteX27455" fmla="*/ 1077566 w 2482948"/>
              <a:gd name="connsiteY27455" fmla="*/ 408563 h 2128862"/>
              <a:gd name="connsiteX27456" fmla="*/ 844931 w 2482948"/>
              <a:gd name="connsiteY27456" fmla="*/ 406690 h 2128862"/>
              <a:gd name="connsiteX27457" fmla="*/ 834400 w 2482948"/>
              <a:gd name="connsiteY27457" fmla="*/ 417171 h 2128862"/>
              <a:gd name="connsiteX27458" fmla="*/ 837877 w 2482948"/>
              <a:gd name="connsiteY27458" fmla="*/ 427694 h 2128862"/>
              <a:gd name="connsiteX27459" fmla="*/ 839376 w 2482948"/>
              <a:gd name="connsiteY27459" fmla="*/ 429894 h 2128862"/>
              <a:gd name="connsiteX27460" fmla="*/ 849294 w 2482948"/>
              <a:gd name="connsiteY27460" fmla="*/ 419613 h 2128862"/>
              <a:gd name="connsiteX27461" fmla="*/ 848294 w 2482948"/>
              <a:gd name="connsiteY27461" fmla="*/ 417813 h 2128862"/>
              <a:gd name="connsiteX27462" fmla="*/ 846484 w 2482948"/>
              <a:gd name="connsiteY27462" fmla="*/ 411826 h 2128862"/>
              <a:gd name="connsiteX27463" fmla="*/ 579078 w 2482948"/>
              <a:gd name="connsiteY27463" fmla="*/ 406190 h 2128862"/>
              <a:gd name="connsiteX27464" fmla="*/ 565286 w 2482948"/>
              <a:gd name="connsiteY27464" fmla="*/ 420877 h 2128862"/>
              <a:gd name="connsiteX27465" fmla="*/ 566735 w 2482948"/>
              <a:gd name="connsiteY27465" fmla="*/ 426355 h 2128862"/>
              <a:gd name="connsiteX27466" fmla="*/ 568685 w 2482948"/>
              <a:gd name="connsiteY27466" fmla="*/ 433730 h 2128862"/>
              <a:gd name="connsiteX27467" fmla="*/ 568832 w 2482948"/>
              <a:gd name="connsiteY27467" fmla="*/ 433998 h 2128862"/>
              <a:gd name="connsiteX27468" fmla="*/ 570022 w 2482948"/>
              <a:gd name="connsiteY27468" fmla="*/ 436172 h 2128862"/>
              <a:gd name="connsiteX27469" fmla="*/ 584265 w 2482948"/>
              <a:gd name="connsiteY27469" fmla="*/ 420376 h 2128862"/>
              <a:gd name="connsiteX27470" fmla="*/ 868363 w 2482948"/>
              <a:gd name="connsiteY27470" fmla="*/ 406046 h 2128862"/>
              <a:gd name="connsiteX27471" fmla="*/ 869252 w 2482948"/>
              <a:gd name="connsiteY27471" fmla="*/ 408012 h 2128862"/>
              <a:gd name="connsiteX27472" fmla="*/ 870136 w 2482948"/>
              <a:gd name="connsiteY27472" fmla="*/ 409968 h 2128862"/>
              <a:gd name="connsiteX27473" fmla="*/ 872996 w 2482948"/>
              <a:gd name="connsiteY27473" fmla="*/ 416299 h 2128862"/>
              <a:gd name="connsiteX27474" fmla="*/ 878341 w 2482948"/>
              <a:gd name="connsiteY27474" fmla="*/ 410537 h 2128862"/>
              <a:gd name="connsiteX27475" fmla="*/ 868953 w 2482948"/>
              <a:gd name="connsiteY27475" fmla="*/ 406312 h 2128862"/>
              <a:gd name="connsiteX27476" fmla="*/ 971176 w 2482948"/>
              <a:gd name="connsiteY27476" fmla="*/ 405566 h 2128862"/>
              <a:gd name="connsiteX27477" fmla="*/ 961495 w 2482948"/>
              <a:gd name="connsiteY27477" fmla="*/ 422137 h 2128862"/>
              <a:gd name="connsiteX27478" fmla="*/ 962499 w 2482948"/>
              <a:gd name="connsiteY27478" fmla="*/ 431259 h 2128862"/>
              <a:gd name="connsiteX27479" fmla="*/ 968932 w 2482948"/>
              <a:gd name="connsiteY27479" fmla="*/ 419403 h 2128862"/>
              <a:gd name="connsiteX27480" fmla="*/ 971899 w 2482948"/>
              <a:gd name="connsiteY27480" fmla="*/ 413934 h 2128862"/>
              <a:gd name="connsiteX27481" fmla="*/ 556732 w 2482948"/>
              <a:gd name="connsiteY27481" fmla="*/ 405128 h 2128862"/>
              <a:gd name="connsiteX27482" fmla="*/ 544344 w 2482948"/>
              <a:gd name="connsiteY27482" fmla="*/ 418778 h 2128862"/>
              <a:gd name="connsiteX27483" fmla="*/ 548236 w 2482948"/>
              <a:gd name="connsiteY27483" fmla="*/ 433632 h 2128862"/>
              <a:gd name="connsiteX27484" fmla="*/ 561327 w 2482948"/>
              <a:gd name="connsiteY27484" fmla="*/ 418920 h 2128862"/>
              <a:gd name="connsiteX27485" fmla="*/ 1056753 w 2482948"/>
              <a:gd name="connsiteY27485" fmla="*/ 404539 h 2128862"/>
              <a:gd name="connsiteX27486" fmla="*/ 1054238 w 2482948"/>
              <a:gd name="connsiteY27486" fmla="*/ 408485 h 2128862"/>
              <a:gd name="connsiteX27487" fmla="*/ 1052634 w 2482948"/>
              <a:gd name="connsiteY27487" fmla="*/ 411001 h 2128862"/>
              <a:gd name="connsiteX27488" fmla="*/ 1052247 w 2482948"/>
              <a:gd name="connsiteY27488" fmla="*/ 411610 h 2128862"/>
              <a:gd name="connsiteX27489" fmla="*/ 1052237 w 2482948"/>
              <a:gd name="connsiteY27489" fmla="*/ 411625 h 2128862"/>
              <a:gd name="connsiteX27490" fmla="*/ 1052235 w 2482948"/>
              <a:gd name="connsiteY27490" fmla="*/ 411628 h 2128862"/>
              <a:gd name="connsiteX27491" fmla="*/ 1052232 w 2482948"/>
              <a:gd name="connsiteY27491" fmla="*/ 411633 h 2128862"/>
              <a:gd name="connsiteX27492" fmla="*/ 1052230 w 2482948"/>
              <a:gd name="connsiteY27492" fmla="*/ 411636 h 2128862"/>
              <a:gd name="connsiteX27493" fmla="*/ 1052227 w 2482948"/>
              <a:gd name="connsiteY27493" fmla="*/ 411640 h 2128862"/>
              <a:gd name="connsiteX27494" fmla="*/ 1052226 w 2482948"/>
              <a:gd name="connsiteY27494" fmla="*/ 411643 h 2128862"/>
              <a:gd name="connsiteX27495" fmla="*/ 1052230 w 2482948"/>
              <a:gd name="connsiteY27495" fmla="*/ 411636 h 2128862"/>
              <a:gd name="connsiteX27496" fmla="*/ 1052235 w 2482948"/>
              <a:gd name="connsiteY27496" fmla="*/ 411628 h 2128862"/>
              <a:gd name="connsiteX27497" fmla="*/ 1052247 w 2482948"/>
              <a:gd name="connsiteY27497" fmla="*/ 411610 h 2128862"/>
              <a:gd name="connsiteX27498" fmla="*/ 1056682 w 2482948"/>
              <a:gd name="connsiteY27498" fmla="*/ 404740 h 2128862"/>
              <a:gd name="connsiteX27499" fmla="*/ 1056728 w 2482948"/>
              <a:gd name="connsiteY27499" fmla="*/ 404608 h 2128862"/>
              <a:gd name="connsiteX27500" fmla="*/ 1056736 w 2482948"/>
              <a:gd name="connsiteY27500" fmla="*/ 404586 h 2128862"/>
              <a:gd name="connsiteX27501" fmla="*/ 1029864 w 2482948"/>
              <a:gd name="connsiteY27501" fmla="*/ 404462 h 2128862"/>
              <a:gd name="connsiteX27502" fmla="*/ 1027888 w 2482948"/>
              <a:gd name="connsiteY27502" fmla="*/ 407846 h 2128862"/>
              <a:gd name="connsiteX27503" fmla="*/ 1017205 w 2482948"/>
              <a:gd name="connsiteY27503" fmla="*/ 426142 h 2128862"/>
              <a:gd name="connsiteX27504" fmla="*/ 1017047 w 2482948"/>
              <a:gd name="connsiteY27504" fmla="*/ 426918 h 2128862"/>
              <a:gd name="connsiteX27505" fmla="*/ 1017754 w 2482948"/>
              <a:gd name="connsiteY27505" fmla="*/ 425679 h 2128862"/>
              <a:gd name="connsiteX27506" fmla="*/ 825177 w 2482948"/>
              <a:gd name="connsiteY27506" fmla="*/ 404130 h 2128862"/>
              <a:gd name="connsiteX27507" fmla="*/ 819225 w 2482948"/>
              <a:gd name="connsiteY27507" fmla="*/ 409796 h 2128862"/>
              <a:gd name="connsiteX27508" fmla="*/ 813560 w 2482948"/>
              <a:gd name="connsiteY27508" fmla="*/ 415799 h 2128862"/>
              <a:gd name="connsiteX27509" fmla="*/ 816929 w 2482948"/>
              <a:gd name="connsiteY27509" fmla="*/ 423097 h 2128862"/>
              <a:gd name="connsiteX27510" fmla="*/ 818612 w 2482948"/>
              <a:gd name="connsiteY27510" fmla="*/ 426745 h 2128862"/>
              <a:gd name="connsiteX27511" fmla="*/ 822017 w 2482948"/>
              <a:gd name="connsiteY27511" fmla="*/ 423078 h 2128862"/>
              <a:gd name="connsiteX27512" fmla="*/ 829097 w 2482948"/>
              <a:gd name="connsiteY27512" fmla="*/ 416039 h 2128862"/>
              <a:gd name="connsiteX27513" fmla="*/ 826431 w 2482948"/>
              <a:gd name="connsiteY27513" fmla="*/ 407940 h 2128862"/>
              <a:gd name="connsiteX27514" fmla="*/ 825662 w 2482948"/>
              <a:gd name="connsiteY27514" fmla="*/ 405604 h 2128862"/>
              <a:gd name="connsiteX27515" fmla="*/ 801752 w 2482948"/>
              <a:gd name="connsiteY27515" fmla="*/ 403303 h 2128862"/>
              <a:gd name="connsiteX27516" fmla="*/ 798331 w 2482948"/>
              <a:gd name="connsiteY27516" fmla="*/ 406630 h 2128862"/>
              <a:gd name="connsiteX27517" fmla="*/ 791957 w 2482948"/>
              <a:gd name="connsiteY27517" fmla="*/ 413285 h 2128862"/>
              <a:gd name="connsiteX27518" fmla="*/ 797454 w 2482948"/>
              <a:gd name="connsiteY27518" fmla="*/ 423850 h 2128862"/>
              <a:gd name="connsiteX27519" fmla="*/ 797831 w 2482948"/>
              <a:gd name="connsiteY27519" fmla="*/ 424575 h 2128862"/>
              <a:gd name="connsiteX27520" fmla="*/ 807056 w 2482948"/>
              <a:gd name="connsiteY27520" fmla="*/ 414799 h 2128862"/>
              <a:gd name="connsiteX27521" fmla="*/ 806312 w 2482948"/>
              <a:gd name="connsiteY27521" fmla="*/ 413188 h 2128862"/>
              <a:gd name="connsiteX27522" fmla="*/ 806064 w 2482948"/>
              <a:gd name="connsiteY27522" fmla="*/ 412649 h 2128862"/>
              <a:gd name="connsiteX27523" fmla="*/ 891436 w 2482948"/>
              <a:gd name="connsiteY27523" fmla="*/ 403244 h 2128862"/>
              <a:gd name="connsiteX27524" fmla="*/ 890795 w 2482948"/>
              <a:gd name="connsiteY27524" fmla="*/ 403936 h 2128862"/>
              <a:gd name="connsiteX27525" fmla="*/ 891372 w 2482948"/>
              <a:gd name="connsiteY27525" fmla="*/ 405796 h 2128862"/>
              <a:gd name="connsiteX27526" fmla="*/ 891806 w 2482948"/>
              <a:gd name="connsiteY27526" fmla="*/ 405979 h 2128862"/>
              <a:gd name="connsiteX27527" fmla="*/ 630924 w 2482948"/>
              <a:gd name="connsiteY27527" fmla="*/ 402256 h 2128862"/>
              <a:gd name="connsiteX27528" fmla="*/ 631573 w 2482948"/>
              <a:gd name="connsiteY27528" fmla="*/ 414347 h 2128862"/>
              <a:gd name="connsiteX27529" fmla="*/ 633858 w 2482948"/>
              <a:gd name="connsiteY27529" fmla="*/ 403491 h 2128862"/>
              <a:gd name="connsiteX27530" fmla="*/ 534688 w 2482948"/>
              <a:gd name="connsiteY27530" fmla="*/ 402217 h 2128862"/>
              <a:gd name="connsiteX27531" fmla="*/ 524367 w 2482948"/>
              <a:gd name="connsiteY27531" fmla="*/ 414282 h 2128862"/>
              <a:gd name="connsiteX27532" fmla="*/ 529550 w 2482948"/>
              <a:gd name="connsiteY27532" fmla="*/ 428060 h 2128862"/>
              <a:gd name="connsiteX27533" fmla="*/ 539135 w 2482948"/>
              <a:gd name="connsiteY27533" fmla="*/ 417289 h 2128862"/>
              <a:gd name="connsiteX27534" fmla="*/ 536218 w 2482948"/>
              <a:gd name="connsiteY27534" fmla="*/ 407403 h 2128862"/>
              <a:gd name="connsiteX27535" fmla="*/ 1350670 w 2482948"/>
              <a:gd name="connsiteY27535" fmla="*/ 401618 h 2128862"/>
              <a:gd name="connsiteX27536" fmla="*/ 1317320 w 2482948"/>
              <a:gd name="connsiteY27536" fmla="*/ 405565 h 2128862"/>
              <a:gd name="connsiteX27537" fmla="*/ 1312356 w 2482948"/>
              <a:gd name="connsiteY27537" fmla="*/ 412184 h 2128862"/>
              <a:gd name="connsiteX27538" fmla="*/ 1312356 w 2482948"/>
              <a:gd name="connsiteY27538" fmla="*/ 413701 h 2128862"/>
              <a:gd name="connsiteX27539" fmla="*/ 1291820 w 2482948"/>
              <a:gd name="connsiteY27539" fmla="*/ 428892 h 2128862"/>
              <a:gd name="connsiteX27540" fmla="*/ 1316631 w 2482948"/>
              <a:gd name="connsiteY27540" fmla="*/ 439665 h 2128862"/>
              <a:gd name="connsiteX27541" fmla="*/ 1326971 w 2482948"/>
              <a:gd name="connsiteY27541" fmla="*/ 426248 h 2128862"/>
              <a:gd name="connsiteX27542" fmla="*/ 1346101 w 2482948"/>
              <a:gd name="connsiteY27542" fmla="*/ 419917 h 2128862"/>
              <a:gd name="connsiteX27543" fmla="*/ 1351658 w 2482948"/>
              <a:gd name="connsiteY27543" fmla="*/ 419552 h 2128862"/>
              <a:gd name="connsiteX27544" fmla="*/ 1354219 w 2482948"/>
              <a:gd name="connsiteY27544" fmla="*/ 418857 h 2128862"/>
              <a:gd name="connsiteX27545" fmla="*/ 1361265 w 2482948"/>
              <a:gd name="connsiteY27545" fmla="*/ 418920 h 2128862"/>
              <a:gd name="connsiteX27546" fmla="*/ 1372748 w 2482948"/>
              <a:gd name="connsiteY27546" fmla="*/ 418165 h 2128862"/>
              <a:gd name="connsiteX27547" fmla="*/ 1381394 w 2482948"/>
              <a:gd name="connsiteY27547" fmla="*/ 419101 h 2128862"/>
              <a:gd name="connsiteX27548" fmla="*/ 1393975 w 2482948"/>
              <a:gd name="connsiteY27548" fmla="*/ 419214 h 2128862"/>
              <a:gd name="connsiteX27549" fmla="*/ 1442817 w 2482948"/>
              <a:gd name="connsiteY27549" fmla="*/ 425746 h 2128862"/>
              <a:gd name="connsiteX27550" fmla="*/ 1478782 w 2482948"/>
              <a:gd name="connsiteY27550" fmla="*/ 433093 h 2128862"/>
              <a:gd name="connsiteX27551" fmla="*/ 1497329 w 2482948"/>
              <a:gd name="connsiteY27551" fmla="*/ 436882 h 2128862"/>
              <a:gd name="connsiteX27552" fmla="*/ 1536898 w 2482948"/>
              <a:gd name="connsiteY27552" fmla="*/ 447375 h 2128862"/>
              <a:gd name="connsiteX27553" fmla="*/ 1591026 w 2482948"/>
              <a:gd name="connsiteY27553" fmla="*/ 461730 h 2128862"/>
              <a:gd name="connsiteX27554" fmla="*/ 1584471 w 2482948"/>
              <a:gd name="connsiteY27554" fmla="*/ 459623 h 2128862"/>
              <a:gd name="connsiteX27555" fmla="*/ 1560377 w 2482948"/>
              <a:gd name="connsiteY27555" fmla="*/ 451882 h 2128862"/>
              <a:gd name="connsiteX27556" fmla="*/ 1551192 w 2482948"/>
              <a:gd name="connsiteY27556" fmla="*/ 448930 h 2128862"/>
              <a:gd name="connsiteX27557" fmla="*/ 1454490 w 2482948"/>
              <a:gd name="connsiteY27557" fmla="*/ 421707 h 2128862"/>
              <a:gd name="connsiteX27558" fmla="*/ 1418978 w 2482948"/>
              <a:gd name="connsiteY27558" fmla="*/ 413043 h 2128862"/>
              <a:gd name="connsiteX27559" fmla="*/ 1401151 w 2482948"/>
              <a:gd name="connsiteY27559" fmla="*/ 409170 h 2128862"/>
              <a:gd name="connsiteX27560" fmla="*/ 1350680 w 2482948"/>
              <a:gd name="connsiteY27560" fmla="*/ 401620 h 2128862"/>
              <a:gd name="connsiteX27561" fmla="*/ 1070354 w 2482948"/>
              <a:gd name="connsiteY27561" fmla="*/ 400975 h 2128862"/>
              <a:gd name="connsiteX27562" fmla="*/ 1053397 w 2482948"/>
              <a:gd name="connsiteY27562" fmla="*/ 426900 h 2128862"/>
              <a:gd name="connsiteX27563" fmla="*/ 1052083 w 2482948"/>
              <a:gd name="connsiteY27563" fmla="*/ 429128 h 2128862"/>
              <a:gd name="connsiteX27564" fmla="*/ 1069824 w 2482948"/>
              <a:gd name="connsiteY27564" fmla="*/ 402392 h 2128862"/>
              <a:gd name="connsiteX27565" fmla="*/ 779844 w 2482948"/>
              <a:gd name="connsiteY27565" fmla="*/ 400906 h 2128862"/>
              <a:gd name="connsiteX27566" fmla="*/ 777082 w 2482948"/>
              <a:gd name="connsiteY27566" fmla="*/ 403744 h 2128862"/>
              <a:gd name="connsiteX27567" fmla="*/ 770054 w 2482948"/>
              <a:gd name="connsiteY27567" fmla="*/ 410968 h 2128862"/>
              <a:gd name="connsiteX27568" fmla="*/ 769657 w 2482948"/>
              <a:gd name="connsiteY27568" fmla="*/ 411484 h 2128862"/>
              <a:gd name="connsiteX27569" fmla="*/ 775799 w 2482948"/>
              <a:gd name="connsiteY27569" fmla="*/ 421995 h 2128862"/>
              <a:gd name="connsiteX27570" fmla="*/ 783518 w 2482948"/>
              <a:gd name="connsiteY27570" fmla="*/ 413832 h 2128862"/>
              <a:gd name="connsiteX27571" fmla="*/ 785541 w 2482948"/>
              <a:gd name="connsiteY27571" fmla="*/ 411863 h 2128862"/>
              <a:gd name="connsiteX27572" fmla="*/ 784332 w 2482948"/>
              <a:gd name="connsiteY27572" fmla="*/ 409537 h 2128862"/>
              <a:gd name="connsiteX27573" fmla="*/ 783219 w 2482948"/>
              <a:gd name="connsiteY27573" fmla="*/ 407397 h 2128862"/>
              <a:gd name="connsiteX27574" fmla="*/ 918973 w 2482948"/>
              <a:gd name="connsiteY27574" fmla="*/ 400448 h 2128862"/>
              <a:gd name="connsiteX27575" fmla="*/ 909603 w 2482948"/>
              <a:gd name="connsiteY27575" fmla="*/ 412778 h 2128862"/>
              <a:gd name="connsiteX27576" fmla="*/ 911031 w 2482948"/>
              <a:gd name="connsiteY27576" fmla="*/ 418166 h 2128862"/>
              <a:gd name="connsiteX27577" fmla="*/ 916348 w 2482948"/>
              <a:gd name="connsiteY27577" fmla="*/ 411909 h 2128862"/>
              <a:gd name="connsiteX27578" fmla="*/ 920497 w 2482948"/>
              <a:gd name="connsiteY27578" fmla="*/ 407116 h 2128862"/>
              <a:gd name="connsiteX27579" fmla="*/ 467052 w 2482948"/>
              <a:gd name="connsiteY27579" fmla="*/ 400278 h 2128862"/>
              <a:gd name="connsiteX27580" fmla="*/ 467043 w 2482948"/>
              <a:gd name="connsiteY27580" fmla="*/ 400290 h 2128862"/>
              <a:gd name="connsiteX27581" fmla="*/ 466729 w 2482948"/>
              <a:gd name="connsiteY27581" fmla="*/ 400658 h 2128862"/>
              <a:gd name="connsiteX27582" fmla="*/ 456643 w 2482948"/>
              <a:gd name="connsiteY27582" fmla="*/ 412505 h 2128862"/>
              <a:gd name="connsiteX27583" fmla="*/ 394589 w 2482948"/>
              <a:gd name="connsiteY27583" fmla="*/ 491192 h 2128862"/>
              <a:gd name="connsiteX27584" fmla="*/ 345226 w 2482948"/>
              <a:gd name="connsiteY27584" fmla="*/ 557516 h 2128862"/>
              <a:gd name="connsiteX27585" fmla="*/ 106683 w 2482948"/>
              <a:gd name="connsiteY27585" fmla="*/ 951456 h 2128862"/>
              <a:gd name="connsiteX27586" fmla="*/ 66455 w 2482948"/>
              <a:gd name="connsiteY27586" fmla="*/ 1038720 h 2128862"/>
              <a:gd name="connsiteX27587" fmla="*/ 52813 w 2482948"/>
              <a:gd name="connsiteY27587" fmla="*/ 1069466 h 2128862"/>
              <a:gd name="connsiteX27588" fmla="*/ 49110 w 2482948"/>
              <a:gd name="connsiteY27588" fmla="*/ 1077812 h 2128862"/>
              <a:gd name="connsiteX27589" fmla="*/ 39370 w 2482948"/>
              <a:gd name="connsiteY27589" fmla="*/ 1099764 h 2128862"/>
              <a:gd name="connsiteX27590" fmla="*/ 39796 w 2482948"/>
              <a:gd name="connsiteY27590" fmla="*/ 1101856 h 2128862"/>
              <a:gd name="connsiteX27591" fmla="*/ 41325 w 2482948"/>
              <a:gd name="connsiteY27591" fmla="*/ 1098717 h 2128862"/>
              <a:gd name="connsiteX27592" fmla="*/ 110268 w 2482948"/>
              <a:gd name="connsiteY27592" fmla="*/ 959314 h 2128862"/>
              <a:gd name="connsiteX27593" fmla="*/ 351568 w 2482948"/>
              <a:gd name="connsiteY27593" fmla="*/ 569373 h 2128862"/>
              <a:gd name="connsiteX27594" fmla="*/ 400931 w 2482948"/>
              <a:gd name="connsiteY27594" fmla="*/ 503464 h 2128862"/>
              <a:gd name="connsiteX27595" fmla="*/ 463519 w 2482948"/>
              <a:gd name="connsiteY27595" fmla="*/ 424611 h 2128862"/>
              <a:gd name="connsiteX27596" fmla="*/ 471216 w 2482948"/>
              <a:gd name="connsiteY27596" fmla="*/ 415584 h 2128862"/>
              <a:gd name="connsiteX27597" fmla="*/ 852672 w 2482948"/>
              <a:gd name="connsiteY27597" fmla="*/ 398985 h 2128862"/>
              <a:gd name="connsiteX27598" fmla="*/ 848964 w 2482948"/>
              <a:gd name="connsiteY27598" fmla="*/ 402676 h 2128862"/>
              <a:gd name="connsiteX27599" fmla="*/ 852897 w 2482948"/>
              <a:gd name="connsiteY27599" fmla="*/ 415878 h 2128862"/>
              <a:gd name="connsiteX27600" fmla="*/ 854204 w 2482948"/>
              <a:gd name="connsiteY27600" fmla="*/ 414523 h 2128862"/>
              <a:gd name="connsiteX27601" fmla="*/ 858644 w 2482948"/>
              <a:gd name="connsiteY27601" fmla="*/ 409922 h 2128862"/>
              <a:gd name="connsiteX27602" fmla="*/ 863005 w 2482948"/>
              <a:gd name="connsiteY27602" fmla="*/ 405401 h 2128862"/>
              <a:gd name="connsiteX27603" fmla="*/ 862717 w 2482948"/>
              <a:gd name="connsiteY27603" fmla="*/ 404364 h 2128862"/>
              <a:gd name="connsiteX27604" fmla="*/ 862445 w 2482948"/>
              <a:gd name="connsiteY27604" fmla="*/ 403383 h 2128862"/>
              <a:gd name="connsiteX27605" fmla="*/ 514375 w 2482948"/>
              <a:gd name="connsiteY27605" fmla="*/ 398594 h 2128862"/>
              <a:gd name="connsiteX27606" fmla="*/ 502967 w 2482948"/>
              <a:gd name="connsiteY27606" fmla="*/ 411956 h 2128862"/>
              <a:gd name="connsiteX27607" fmla="*/ 506676 w 2482948"/>
              <a:gd name="connsiteY27607" fmla="*/ 427748 h 2128862"/>
              <a:gd name="connsiteX27608" fmla="*/ 517865 w 2482948"/>
              <a:gd name="connsiteY27608" fmla="*/ 414666 h 2128862"/>
              <a:gd name="connsiteX27609" fmla="*/ 514825 w 2482948"/>
              <a:gd name="connsiteY27609" fmla="*/ 402805 h 2128862"/>
              <a:gd name="connsiteX27610" fmla="*/ 1038694 w 2482948"/>
              <a:gd name="connsiteY27610" fmla="*/ 398393 h 2128862"/>
              <a:gd name="connsiteX27611" fmla="*/ 1037599 w 2482948"/>
              <a:gd name="connsiteY27611" fmla="*/ 400296 h 2128862"/>
              <a:gd name="connsiteX27612" fmla="*/ 1035784 w 2482948"/>
              <a:gd name="connsiteY27612" fmla="*/ 403450 h 2128862"/>
              <a:gd name="connsiteX27613" fmla="*/ 1035557 w 2482948"/>
              <a:gd name="connsiteY27613" fmla="*/ 404240 h 2128862"/>
              <a:gd name="connsiteX27614" fmla="*/ 1035536 w 2482948"/>
              <a:gd name="connsiteY27614" fmla="*/ 404313 h 2128862"/>
              <a:gd name="connsiteX27615" fmla="*/ 1038625 w 2482948"/>
              <a:gd name="connsiteY27615" fmla="*/ 398522 h 2128862"/>
              <a:gd name="connsiteX27616" fmla="*/ 624169 w 2482948"/>
              <a:gd name="connsiteY27616" fmla="*/ 397153 h 2128862"/>
              <a:gd name="connsiteX27617" fmla="*/ 625338 w 2482948"/>
              <a:gd name="connsiteY27617" fmla="*/ 402114 h 2128862"/>
              <a:gd name="connsiteX27618" fmla="*/ 626043 w 2482948"/>
              <a:gd name="connsiteY27618" fmla="*/ 401334 h 2128862"/>
              <a:gd name="connsiteX27619" fmla="*/ 625852 w 2482948"/>
              <a:gd name="connsiteY27619" fmla="*/ 397993 h 2128862"/>
              <a:gd name="connsiteX27620" fmla="*/ 625846 w 2482948"/>
              <a:gd name="connsiteY27620" fmla="*/ 397903 h 2128862"/>
              <a:gd name="connsiteX27621" fmla="*/ 847120 w 2482948"/>
              <a:gd name="connsiteY27621" fmla="*/ 396487 h 2128862"/>
              <a:gd name="connsiteX27622" fmla="*/ 847496 w 2482948"/>
              <a:gd name="connsiteY27622" fmla="*/ 397749 h 2128862"/>
              <a:gd name="connsiteX27623" fmla="*/ 848253 w 2482948"/>
              <a:gd name="connsiteY27623" fmla="*/ 396997 h 2128862"/>
              <a:gd name="connsiteX27624" fmla="*/ 847848 w 2482948"/>
              <a:gd name="connsiteY27624" fmla="*/ 396814 h 2128862"/>
              <a:gd name="connsiteX27625" fmla="*/ 847666 w 2482948"/>
              <a:gd name="connsiteY27625" fmla="*/ 396733 h 2128862"/>
              <a:gd name="connsiteX27626" fmla="*/ 987118 w 2482948"/>
              <a:gd name="connsiteY27626" fmla="*/ 396455 h 2128862"/>
              <a:gd name="connsiteX27627" fmla="*/ 976693 w 2482948"/>
              <a:gd name="connsiteY27627" fmla="*/ 415683 h 2128862"/>
              <a:gd name="connsiteX27628" fmla="*/ 977366 w 2482948"/>
              <a:gd name="connsiteY27628" fmla="*/ 423665 h 2128862"/>
              <a:gd name="connsiteX27629" fmla="*/ 977663 w 2482948"/>
              <a:gd name="connsiteY27629" fmla="*/ 427202 h 2128862"/>
              <a:gd name="connsiteX27630" fmla="*/ 977844 w 2482948"/>
              <a:gd name="connsiteY27630" fmla="*/ 429350 h 2128862"/>
              <a:gd name="connsiteX27631" fmla="*/ 977222 w 2482948"/>
              <a:gd name="connsiteY27631" fmla="*/ 435976 h 2128862"/>
              <a:gd name="connsiteX27632" fmla="*/ 976547 w 2482948"/>
              <a:gd name="connsiteY27632" fmla="*/ 443153 h 2128862"/>
              <a:gd name="connsiteX27633" fmla="*/ 982458 w 2482948"/>
              <a:gd name="connsiteY27633" fmla="*/ 433546 h 2128862"/>
              <a:gd name="connsiteX27634" fmla="*/ 982463 w 2482948"/>
              <a:gd name="connsiteY27634" fmla="*/ 433535 h 2128862"/>
              <a:gd name="connsiteX27635" fmla="*/ 986778 w 2482948"/>
              <a:gd name="connsiteY27635" fmla="*/ 424248 h 2128862"/>
              <a:gd name="connsiteX27636" fmla="*/ 987291 w 2482948"/>
              <a:gd name="connsiteY27636" fmla="*/ 420263 h 2128862"/>
              <a:gd name="connsiteX27637" fmla="*/ 987735 w 2482948"/>
              <a:gd name="connsiteY27637" fmla="*/ 416811 h 2128862"/>
              <a:gd name="connsiteX27638" fmla="*/ 988064 w 2482948"/>
              <a:gd name="connsiteY27638" fmla="*/ 414251 h 2128862"/>
              <a:gd name="connsiteX27639" fmla="*/ 987620 w 2482948"/>
              <a:gd name="connsiteY27639" fmla="*/ 405901 h 2128862"/>
              <a:gd name="connsiteX27640" fmla="*/ 987415 w 2482948"/>
              <a:gd name="connsiteY27640" fmla="*/ 402037 h 2128862"/>
              <a:gd name="connsiteX27641" fmla="*/ 935350 w 2482948"/>
              <a:gd name="connsiteY27641" fmla="*/ 396381 h 2128862"/>
              <a:gd name="connsiteX27642" fmla="*/ 927240 w 2482948"/>
              <a:gd name="connsiteY27642" fmla="*/ 405842 h 2128862"/>
              <a:gd name="connsiteX27643" fmla="*/ 925499 w 2482948"/>
              <a:gd name="connsiteY27643" fmla="*/ 407863 h 2128862"/>
              <a:gd name="connsiteX27644" fmla="*/ 927037 w 2482948"/>
              <a:gd name="connsiteY27644" fmla="*/ 414940 h 2128862"/>
              <a:gd name="connsiteX27645" fmla="*/ 928096 w 2482948"/>
              <a:gd name="connsiteY27645" fmla="*/ 419817 h 2128862"/>
              <a:gd name="connsiteX27646" fmla="*/ 929033 w 2482948"/>
              <a:gd name="connsiteY27646" fmla="*/ 418665 h 2128862"/>
              <a:gd name="connsiteX27647" fmla="*/ 937405 w 2482948"/>
              <a:gd name="connsiteY27647" fmla="*/ 408135 h 2128862"/>
              <a:gd name="connsiteX27648" fmla="*/ 936107 w 2482948"/>
              <a:gd name="connsiteY27648" fmla="*/ 400707 h 2128862"/>
              <a:gd name="connsiteX27649" fmla="*/ 953542 w 2482948"/>
              <a:gd name="connsiteY27649" fmla="*/ 394983 h 2128862"/>
              <a:gd name="connsiteX27650" fmla="*/ 948419 w 2482948"/>
              <a:gd name="connsiteY27650" fmla="*/ 402161 h 2128862"/>
              <a:gd name="connsiteX27651" fmla="*/ 942692 w 2482948"/>
              <a:gd name="connsiteY27651" fmla="*/ 410185 h 2128862"/>
              <a:gd name="connsiteX27652" fmla="*/ 943076 w 2482948"/>
              <a:gd name="connsiteY27652" fmla="*/ 412396 h 2128862"/>
              <a:gd name="connsiteX27653" fmla="*/ 943348 w 2482948"/>
              <a:gd name="connsiteY27653" fmla="*/ 413960 h 2128862"/>
              <a:gd name="connsiteX27654" fmla="*/ 944263 w 2482948"/>
              <a:gd name="connsiteY27654" fmla="*/ 419228 h 2128862"/>
              <a:gd name="connsiteX27655" fmla="*/ 945571 w 2482948"/>
              <a:gd name="connsiteY27655" fmla="*/ 417164 h 2128862"/>
              <a:gd name="connsiteX27656" fmla="*/ 954404 w 2482948"/>
              <a:gd name="connsiteY27656" fmla="*/ 403224 h 2128862"/>
              <a:gd name="connsiteX27657" fmla="*/ 954474 w 2482948"/>
              <a:gd name="connsiteY27657" fmla="*/ 403113 h 2128862"/>
              <a:gd name="connsiteX27658" fmla="*/ 954219 w 2482948"/>
              <a:gd name="connsiteY27658" fmla="*/ 400889 h 2128862"/>
              <a:gd name="connsiteX27659" fmla="*/ 954020 w 2482948"/>
              <a:gd name="connsiteY27659" fmla="*/ 399149 h 2128862"/>
              <a:gd name="connsiteX27660" fmla="*/ 615183 w 2482948"/>
              <a:gd name="connsiteY27660" fmla="*/ 393491 h 2128862"/>
              <a:gd name="connsiteX27661" fmla="*/ 609444 w 2482948"/>
              <a:gd name="connsiteY27661" fmla="*/ 399785 h 2128862"/>
              <a:gd name="connsiteX27662" fmla="*/ 604166 w 2482948"/>
              <a:gd name="connsiteY27662" fmla="*/ 405574 h 2128862"/>
              <a:gd name="connsiteX27663" fmla="*/ 606519 w 2482948"/>
              <a:gd name="connsiteY27663" fmla="*/ 412106 h 2128862"/>
              <a:gd name="connsiteX27664" fmla="*/ 606938 w 2482948"/>
              <a:gd name="connsiteY27664" fmla="*/ 413269 h 2128862"/>
              <a:gd name="connsiteX27665" fmla="*/ 609310 w 2482948"/>
              <a:gd name="connsiteY27665" fmla="*/ 419855 h 2128862"/>
              <a:gd name="connsiteX27666" fmla="*/ 619743 w 2482948"/>
              <a:gd name="connsiteY27666" fmla="*/ 408307 h 2128862"/>
              <a:gd name="connsiteX27667" fmla="*/ 890111 w 2482948"/>
              <a:gd name="connsiteY27667" fmla="*/ 393453 h 2128862"/>
              <a:gd name="connsiteX27668" fmla="*/ 888857 w 2482948"/>
              <a:gd name="connsiteY27668" fmla="*/ 397518 h 2128862"/>
              <a:gd name="connsiteX27669" fmla="*/ 888831 w 2482948"/>
              <a:gd name="connsiteY27669" fmla="*/ 397602 h 2128862"/>
              <a:gd name="connsiteX27670" fmla="*/ 888903 w 2482948"/>
              <a:gd name="connsiteY27670" fmla="*/ 397832 h 2128862"/>
              <a:gd name="connsiteX27671" fmla="*/ 889210 w 2482948"/>
              <a:gd name="connsiteY27671" fmla="*/ 398821 h 2128862"/>
              <a:gd name="connsiteX27672" fmla="*/ 890319 w 2482948"/>
              <a:gd name="connsiteY27672" fmla="*/ 397625 h 2128862"/>
              <a:gd name="connsiteX27673" fmla="*/ 890630 w 2482948"/>
              <a:gd name="connsiteY27673" fmla="*/ 397290 h 2128862"/>
              <a:gd name="connsiteX27674" fmla="*/ 890399 w 2482948"/>
              <a:gd name="connsiteY27674" fmla="*/ 395580 h 2128862"/>
              <a:gd name="connsiteX27675" fmla="*/ 882459 w 2482948"/>
              <a:gd name="connsiteY27675" fmla="*/ 392725 h 2128862"/>
              <a:gd name="connsiteX27676" fmla="*/ 877662 w 2482948"/>
              <a:gd name="connsiteY27676" fmla="*/ 396994 h 2128862"/>
              <a:gd name="connsiteX27677" fmla="*/ 884222 w 2482948"/>
              <a:gd name="connsiteY27677" fmla="*/ 399498 h 2128862"/>
              <a:gd name="connsiteX27678" fmla="*/ 884376 w 2482948"/>
              <a:gd name="connsiteY27678" fmla="*/ 398913 h 2128862"/>
              <a:gd name="connsiteX27679" fmla="*/ 884197 w 2482948"/>
              <a:gd name="connsiteY27679" fmla="*/ 398335 h 2128862"/>
              <a:gd name="connsiteX27680" fmla="*/ 837671 w 2482948"/>
              <a:gd name="connsiteY27680" fmla="*/ 392235 h 2128862"/>
              <a:gd name="connsiteX27681" fmla="*/ 832616 w 2482948"/>
              <a:gd name="connsiteY27681" fmla="*/ 397048 h 2128862"/>
              <a:gd name="connsiteX27682" fmla="*/ 828915 w 2482948"/>
              <a:gd name="connsiteY27682" fmla="*/ 400571 h 2128862"/>
              <a:gd name="connsiteX27683" fmla="*/ 832807 w 2482948"/>
              <a:gd name="connsiteY27683" fmla="*/ 412351 h 2128862"/>
              <a:gd name="connsiteX27684" fmla="*/ 836264 w 2482948"/>
              <a:gd name="connsiteY27684" fmla="*/ 408915 h 2128862"/>
              <a:gd name="connsiteX27685" fmla="*/ 843445 w 2482948"/>
              <a:gd name="connsiteY27685" fmla="*/ 401776 h 2128862"/>
              <a:gd name="connsiteX27686" fmla="*/ 842293 w 2482948"/>
              <a:gd name="connsiteY27686" fmla="*/ 397966 h 2128862"/>
              <a:gd name="connsiteX27687" fmla="*/ 842193 w 2482948"/>
              <a:gd name="connsiteY27687" fmla="*/ 397636 h 2128862"/>
              <a:gd name="connsiteX27688" fmla="*/ 841015 w 2482948"/>
              <a:gd name="connsiteY27688" fmla="*/ 393739 h 2128862"/>
              <a:gd name="connsiteX27689" fmla="*/ 593740 w 2482948"/>
              <a:gd name="connsiteY27689" fmla="*/ 390578 h 2128862"/>
              <a:gd name="connsiteX27690" fmla="*/ 582331 w 2482948"/>
              <a:gd name="connsiteY27690" fmla="*/ 402726 h 2128862"/>
              <a:gd name="connsiteX27691" fmla="*/ 585230 w 2482948"/>
              <a:gd name="connsiteY27691" fmla="*/ 410645 h 2128862"/>
              <a:gd name="connsiteX27692" fmla="*/ 587485 w 2482948"/>
              <a:gd name="connsiteY27692" fmla="*/ 416806 h 2128862"/>
              <a:gd name="connsiteX27693" fmla="*/ 598725 w 2482948"/>
              <a:gd name="connsiteY27693" fmla="*/ 404340 h 2128862"/>
              <a:gd name="connsiteX27694" fmla="*/ 596094 w 2482948"/>
              <a:gd name="connsiteY27694" fmla="*/ 397078 h 2128862"/>
              <a:gd name="connsiteX27695" fmla="*/ 594940 w 2482948"/>
              <a:gd name="connsiteY27695" fmla="*/ 393891 h 2128862"/>
              <a:gd name="connsiteX27696" fmla="*/ 887100 w 2482948"/>
              <a:gd name="connsiteY27696" fmla="*/ 388595 h 2128862"/>
              <a:gd name="connsiteX27697" fmla="*/ 886269 w 2482948"/>
              <a:gd name="connsiteY27697" fmla="*/ 389334 h 2128862"/>
              <a:gd name="connsiteX27698" fmla="*/ 886612 w 2482948"/>
              <a:gd name="connsiteY27698" fmla="*/ 390442 h 2128862"/>
              <a:gd name="connsiteX27699" fmla="*/ 887099 w 2482948"/>
              <a:gd name="connsiteY27699" fmla="*/ 388596 h 2128862"/>
              <a:gd name="connsiteX27700" fmla="*/ 969695 w 2482948"/>
              <a:gd name="connsiteY27700" fmla="*/ 388424 h 2128862"/>
              <a:gd name="connsiteX27701" fmla="*/ 959503 w 2482948"/>
              <a:gd name="connsiteY27701" fmla="*/ 404045 h 2128862"/>
              <a:gd name="connsiteX27702" fmla="*/ 960532 w 2482948"/>
              <a:gd name="connsiteY27702" fmla="*/ 413396 h 2128862"/>
              <a:gd name="connsiteX27703" fmla="*/ 960604 w 2482948"/>
              <a:gd name="connsiteY27703" fmla="*/ 414045 h 2128862"/>
              <a:gd name="connsiteX27704" fmla="*/ 970455 w 2482948"/>
              <a:gd name="connsiteY27704" fmla="*/ 397218 h 2128862"/>
              <a:gd name="connsiteX27705" fmla="*/ 970037 w 2482948"/>
              <a:gd name="connsiteY27705" fmla="*/ 392375 h 2128862"/>
              <a:gd name="connsiteX27706" fmla="*/ 572572 w 2482948"/>
              <a:gd name="connsiteY27706" fmla="*/ 387673 h 2128862"/>
              <a:gd name="connsiteX27707" fmla="*/ 560131 w 2482948"/>
              <a:gd name="connsiteY27707" fmla="*/ 401383 h 2128862"/>
              <a:gd name="connsiteX27708" fmla="*/ 563980 w 2482948"/>
              <a:gd name="connsiteY27708" fmla="*/ 415938 h 2128862"/>
              <a:gd name="connsiteX27709" fmla="*/ 577207 w 2482948"/>
              <a:gd name="connsiteY27709" fmla="*/ 401072 h 2128862"/>
              <a:gd name="connsiteX27710" fmla="*/ 572599 w 2482948"/>
              <a:gd name="connsiteY27710" fmla="*/ 388467 h 2128862"/>
              <a:gd name="connsiteX27711" fmla="*/ 1020225 w 2482948"/>
              <a:gd name="connsiteY27711" fmla="*/ 386794 h 2128862"/>
              <a:gd name="connsiteX27712" fmla="*/ 1020204 w 2482948"/>
              <a:gd name="connsiteY27712" fmla="*/ 386840 h 2128862"/>
              <a:gd name="connsiteX27713" fmla="*/ 1020194 w 2482948"/>
              <a:gd name="connsiteY27713" fmla="*/ 386864 h 2128862"/>
              <a:gd name="connsiteX27714" fmla="*/ 1007051 w 2482948"/>
              <a:gd name="connsiteY27714" fmla="*/ 410546 h 2128862"/>
              <a:gd name="connsiteX27715" fmla="*/ 1007042 w 2482948"/>
              <a:gd name="connsiteY27715" fmla="*/ 410988 h 2128862"/>
              <a:gd name="connsiteX27716" fmla="*/ 1020219 w 2482948"/>
              <a:gd name="connsiteY27716" fmla="*/ 387372 h 2128862"/>
              <a:gd name="connsiteX27717" fmla="*/ 1020224 w 2482948"/>
              <a:gd name="connsiteY27717" fmla="*/ 386882 h 2128862"/>
              <a:gd name="connsiteX27718" fmla="*/ 1020224 w 2482948"/>
              <a:gd name="connsiteY27718" fmla="*/ 386820 h 2128862"/>
              <a:gd name="connsiteX27719" fmla="*/ 880492 w 2482948"/>
              <a:gd name="connsiteY27719" fmla="*/ 386376 h 2128862"/>
              <a:gd name="connsiteX27720" fmla="*/ 867694 w 2482948"/>
              <a:gd name="connsiteY27720" fmla="*/ 389919 h 2128862"/>
              <a:gd name="connsiteX27721" fmla="*/ 867374 w 2482948"/>
              <a:gd name="connsiteY27721" fmla="*/ 390007 h 2128862"/>
              <a:gd name="connsiteX27722" fmla="*/ 875122 w 2482948"/>
              <a:gd name="connsiteY27722" fmla="*/ 392605 h 2128862"/>
              <a:gd name="connsiteX27723" fmla="*/ 876432 w 2482948"/>
              <a:gd name="connsiteY27723" fmla="*/ 391483 h 2128862"/>
              <a:gd name="connsiteX27724" fmla="*/ 880071 w 2482948"/>
              <a:gd name="connsiteY27724" fmla="*/ 387711 h 2128862"/>
              <a:gd name="connsiteX27725" fmla="*/ 880703 w 2482948"/>
              <a:gd name="connsiteY27725" fmla="*/ 387056 h 2128862"/>
              <a:gd name="connsiteX27726" fmla="*/ 880703 w 2482948"/>
              <a:gd name="connsiteY27726" fmla="*/ 387056 h 2128862"/>
              <a:gd name="connsiteX27727" fmla="*/ 880696 w 2482948"/>
              <a:gd name="connsiteY27727" fmla="*/ 387034 h 2128862"/>
              <a:gd name="connsiteX27728" fmla="*/ 819291 w 2482948"/>
              <a:gd name="connsiteY27728" fmla="*/ 386247 h 2128862"/>
              <a:gd name="connsiteX27729" fmla="*/ 805922 w 2482948"/>
              <a:gd name="connsiteY27729" fmla="*/ 399248 h 2128862"/>
              <a:gd name="connsiteX27730" fmla="*/ 811114 w 2482948"/>
              <a:gd name="connsiteY27730" fmla="*/ 410498 h 2128862"/>
              <a:gd name="connsiteX27731" fmla="*/ 811689 w 2482948"/>
              <a:gd name="connsiteY27731" fmla="*/ 409889 h 2128862"/>
              <a:gd name="connsiteX27732" fmla="*/ 815312 w 2482948"/>
              <a:gd name="connsiteY27732" fmla="*/ 406050 h 2128862"/>
              <a:gd name="connsiteX27733" fmla="*/ 823303 w 2482948"/>
              <a:gd name="connsiteY27733" fmla="*/ 398434 h 2128862"/>
              <a:gd name="connsiteX27734" fmla="*/ 820798 w 2482948"/>
              <a:gd name="connsiteY27734" fmla="*/ 390824 h 2128862"/>
              <a:gd name="connsiteX27735" fmla="*/ 824150 w 2482948"/>
              <a:gd name="connsiteY27735" fmla="*/ 386150 h 2128862"/>
              <a:gd name="connsiteX27736" fmla="*/ 826115 w 2482948"/>
              <a:gd name="connsiteY27736" fmla="*/ 392098 h 2128862"/>
              <a:gd name="connsiteX27737" fmla="*/ 826622 w 2482948"/>
              <a:gd name="connsiteY27737" fmla="*/ 393631 h 2128862"/>
              <a:gd name="connsiteX27738" fmla="*/ 827034 w 2482948"/>
              <a:gd name="connsiteY27738" fmla="*/ 394879 h 2128862"/>
              <a:gd name="connsiteX27739" fmla="*/ 832330 w 2482948"/>
              <a:gd name="connsiteY27739" fmla="*/ 389831 h 2128862"/>
              <a:gd name="connsiteX27740" fmla="*/ 829799 w 2482948"/>
              <a:gd name="connsiteY27740" fmla="*/ 388692 h 2128862"/>
              <a:gd name="connsiteX27741" fmla="*/ 621965 w 2482948"/>
              <a:gd name="connsiteY27741" fmla="*/ 386052 h 2128862"/>
              <a:gd name="connsiteX27742" fmla="*/ 618971 w 2482948"/>
              <a:gd name="connsiteY27742" fmla="*/ 389336 h 2128862"/>
              <a:gd name="connsiteX27743" fmla="*/ 619039 w 2482948"/>
              <a:gd name="connsiteY27743" fmla="*/ 389366 h 2128862"/>
              <a:gd name="connsiteX27744" fmla="*/ 619337 w 2482948"/>
              <a:gd name="connsiteY27744" fmla="*/ 389499 h 2128862"/>
              <a:gd name="connsiteX27745" fmla="*/ 794989 w 2482948"/>
              <a:gd name="connsiteY27745" fmla="*/ 385565 h 2128862"/>
              <a:gd name="connsiteX27746" fmla="*/ 792327 w 2482948"/>
              <a:gd name="connsiteY27746" fmla="*/ 388077 h 2128862"/>
              <a:gd name="connsiteX27747" fmla="*/ 784981 w 2482948"/>
              <a:gd name="connsiteY27747" fmla="*/ 395626 h 2128862"/>
              <a:gd name="connsiteX27748" fmla="*/ 783719 w 2482948"/>
              <a:gd name="connsiteY27748" fmla="*/ 396923 h 2128862"/>
              <a:gd name="connsiteX27749" fmla="*/ 783763 w 2482948"/>
              <a:gd name="connsiteY27749" fmla="*/ 397084 h 2128862"/>
              <a:gd name="connsiteX27750" fmla="*/ 784022 w 2482948"/>
              <a:gd name="connsiteY27750" fmla="*/ 398032 h 2128862"/>
              <a:gd name="connsiteX27751" fmla="*/ 789309 w 2482948"/>
              <a:gd name="connsiteY27751" fmla="*/ 408196 h 2128862"/>
              <a:gd name="connsiteX27752" fmla="*/ 795174 w 2482948"/>
              <a:gd name="connsiteY27752" fmla="*/ 402489 h 2128862"/>
              <a:gd name="connsiteX27753" fmla="*/ 796008 w 2482948"/>
              <a:gd name="connsiteY27753" fmla="*/ 401617 h 2128862"/>
              <a:gd name="connsiteX27754" fmla="*/ 799358 w 2482948"/>
              <a:gd name="connsiteY27754" fmla="*/ 398115 h 2128862"/>
              <a:gd name="connsiteX27755" fmla="*/ 796856 w 2482948"/>
              <a:gd name="connsiteY27755" fmla="*/ 392691 h 2128862"/>
              <a:gd name="connsiteX27756" fmla="*/ 868365 w 2482948"/>
              <a:gd name="connsiteY27756" fmla="*/ 383365 h 2128862"/>
              <a:gd name="connsiteX27757" fmla="*/ 867692 w 2482948"/>
              <a:gd name="connsiteY27757" fmla="*/ 384036 h 2128862"/>
              <a:gd name="connsiteX27758" fmla="*/ 867078 w 2482948"/>
              <a:gd name="connsiteY27758" fmla="*/ 384647 h 2128862"/>
              <a:gd name="connsiteX27759" fmla="*/ 865749 w 2482948"/>
              <a:gd name="connsiteY27759" fmla="*/ 385969 h 2128862"/>
              <a:gd name="connsiteX27760" fmla="*/ 873819 w 2482948"/>
              <a:gd name="connsiteY27760" fmla="*/ 383751 h 2128862"/>
              <a:gd name="connsiteX27761" fmla="*/ 875220 w 2482948"/>
              <a:gd name="connsiteY27761" fmla="*/ 383365 h 2128862"/>
              <a:gd name="connsiteX27762" fmla="*/ 861787 w 2482948"/>
              <a:gd name="connsiteY27762" fmla="*/ 383365 h 2128862"/>
              <a:gd name="connsiteX27763" fmla="*/ 861825 w 2482948"/>
              <a:gd name="connsiteY27763" fmla="*/ 383504 h 2128862"/>
              <a:gd name="connsiteX27764" fmla="*/ 861859 w 2482948"/>
              <a:gd name="connsiteY27764" fmla="*/ 383470 h 2128862"/>
              <a:gd name="connsiteX27765" fmla="*/ 861965 w 2482948"/>
              <a:gd name="connsiteY27765" fmla="*/ 383365 h 2128862"/>
              <a:gd name="connsiteX27766" fmla="*/ 855107 w 2482948"/>
              <a:gd name="connsiteY27766" fmla="*/ 383362 h 2128862"/>
              <a:gd name="connsiteX27767" fmla="*/ 856734 w 2482948"/>
              <a:gd name="connsiteY27767" fmla="*/ 383807 h 2128862"/>
              <a:gd name="connsiteX27768" fmla="*/ 857039 w 2482948"/>
              <a:gd name="connsiteY27768" fmla="*/ 383891 h 2128862"/>
              <a:gd name="connsiteX27769" fmla="*/ 856979 w 2482948"/>
              <a:gd name="connsiteY27769" fmla="*/ 383675 h 2128862"/>
              <a:gd name="connsiteX27770" fmla="*/ 856894 w 2482948"/>
              <a:gd name="connsiteY27770" fmla="*/ 383365 h 2128862"/>
              <a:gd name="connsiteX27771" fmla="*/ 855127 w 2482948"/>
              <a:gd name="connsiteY27771" fmla="*/ 383365 h 2128862"/>
              <a:gd name="connsiteX27772" fmla="*/ 678635 w 2482948"/>
              <a:gd name="connsiteY27772" fmla="*/ 383007 h 2128862"/>
              <a:gd name="connsiteX27773" fmla="*/ 678756 w 2482948"/>
              <a:gd name="connsiteY27773" fmla="*/ 383392 h 2128862"/>
              <a:gd name="connsiteX27774" fmla="*/ 679638 w 2482948"/>
              <a:gd name="connsiteY27774" fmla="*/ 383761 h 2128862"/>
              <a:gd name="connsiteX27775" fmla="*/ 679307 w 2482948"/>
              <a:gd name="connsiteY27775" fmla="*/ 383512 h 2128862"/>
              <a:gd name="connsiteX27776" fmla="*/ 678736 w 2482948"/>
              <a:gd name="connsiteY27776" fmla="*/ 383083 h 2128862"/>
              <a:gd name="connsiteX27777" fmla="*/ 551997 w 2482948"/>
              <a:gd name="connsiteY27777" fmla="*/ 382856 h 2128862"/>
              <a:gd name="connsiteX27778" fmla="*/ 544370 w 2482948"/>
              <a:gd name="connsiteY27778" fmla="*/ 390900 h 2128862"/>
              <a:gd name="connsiteX27779" fmla="*/ 538759 w 2482948"/>
              <a:gd name="connsiteY27779" fmla="*/ 397459 h 2128862"/>
              <a:gd name="connsiteX27780" fmla="*/ 542858 w 2482948"/>
              <a:gd name="connsiteY27780" fmla="*/ 413105 h 2128862"/>
              <a:gd name="connsiteX27781" fmla="*/ 554886 w 2482948"/>
              <a:gd name="connsiteY27781" fmla="*/ 399587 h 2128862"/>
              <a:gd name="connsiteX27782" fmla="*/ 552881 w 2482948"/>
              <a:gd name="connsiteY27782" fmla="*/ 393568 h 2128862"/>
              <a:gd name="connsiteX27783" fmla="*/ 932866 w 2482948"/>
              <a:gd name="connsiteY27783" fmla="*/ 382164 h 2128862"/>
              <a:gd name="connsiteX27784" fmla="*/ 922683 w 2482948"/>
              <a:gd name="connsiteY27784" fmla="*/ 395564 h 2128862"/>
              <a:gd name="connsiteX27785" fmla="*/ 924318 w 2482948"/>
              <a:gd name="connsiteY27785" fmla="*/ 402701 h 2128862"/>
              <a:gd name="connsiteX27786" fmla="*/ 924345 w 2482948"/>
              <a:gd name="connsiteY27786" fmla="*/ 402670 h 2128862"/>
              <a:gd name="connsiteX27787" fmla="*/ 933307 w 2482948"/>
              <a:gd name="connsiteY27787" fmla="*/ 392329 h 2128862"/>
              <a:gd name="connsiteX27788" fmla="*/ 934395 w 2482948"/>
              <a:gd name="connsiteY27788" fmla="*/ 390915 h 2128862"/>
              <a:gd name="connsiteX27789" fmla="*/ 1064882 w 2482948"/>
              <a:gd name="connsiteY27789" fmla="*/ 381443 h 2128862"/>
              <a:gd name="connsiteX27790" fmla="*/ 1059525 w 2482948"/>
              <a:gd name="connsiteY27790" fmla="*/ 391190 h 2128862"/>
              <a:gd name="connsiteX27791" fmla="*/ 1056854 w 2482948"/>
              <a:gd name="connsiteY27791" fmla="*/ 396050 h 2128862"/>
              <a:gd name="connsiteX27792" fmla="*/ 1056444 w 2482948"/>
              <a:gd name="connsiteY27792" fmla="*/ 396700 h 2128862"/>
              <a:gd name="connsiteX27793" fmla="*/ 1047374 w 2482948"/>
              <a:gd name="connsiteY27793" fmla="*/ 411069 h 2128862"/>
              <a:gd name="connsiteX27794" fmla="*/ 1057088 w 2482948"/>
              <a:gd name="connsiteY27794" fmla="*/ 395853 h 2128862"/>
              <a:gd name="connsiteX27795" fmla="*/ 1059250 w 2482948"/>
              <a:gd name="connsiteY27795" fmla="*/ 392467 h 2128862"/>
              <a:gd name="connsiteX27796" fmla="*/ 1059506 w 2482948"/>
              <a:gd name="connsiteY27796" fmla="*/ 392012 h 2128862"/>
              <a:gd name="connsiteX27797" fmla="*/ 1063950 w 2482948"/>
              <a:gd name="connsiteY27797" fmla="*/ 384092 h 2128862"/>
              <a:gd name="connsiteX27798" fmla="*/ 1064613 w 2482948"/>
              <a:gd name="connsiteY27798" fmla="*/ 382208 h 2128862"/>
              <a:gd name="connsiteX27799" fmla="*/ 1328151 w 2482948"/>
              <a:gd name="connsiteY27799" fmla="*/ 380188 h 2128862"/>
              <a:gd name="connsiteX27800" fmla="*/ 1306564 w 2482948"/>
              <a:gd name="connsiteY27800" fmla="*/ 381435 h 2128862"/>
              <a:gd name="connsiteX27801" fmla="*/ 1304909 w 2482948"/>
              <a:gd name="connsiteY27801" fmla="*/ 383503 h 2128862"/>
              <a:gd name="connsiteX27802" fmla="*/ 1304909 w 2482948"/>
              <a:gd name="connsiteY27802" fmla="*/ 384330 h 2128862"/>
              <a:gd name="connsiteX27803" fmla="*/ 1266137 w 2482948"/>
              <a:gd name="connsiteY27803" fmla="*/ 417740 h 2128862"/>
              <a:gd name="connsiteX27804" fmla="*/ 1283188 w 2482948"/>
              <a:gd name="connsiteY27804" fmla="*/ 425144 h 2128862"/>
              <a:gd name="connsiteX27805" fmla="*/ 1287004 w 2482948"/>
              <a:gd name="connsiteY27805" fmla="*/ 426800 h 2128862"/>
              <a:gd name="connsiteX27806" fmla="*/ 1307943 w 2482948"/>
              <a:gd name="connsiteY27806" fmla="*/ 411357 h 2128862"/>
              <a:gd name="connsiteX27807" fmla="*/ 1314976 w 2482948"/>
              <a:gd name="connsiteY27807" fmla="*/ 402393 h 2128862"/>
              <a:gd name="connsiteX27808" fmla="*/ 1477578 w 2482948"/>
              <a:gd name="connsiteY27808" fmla="*/ 423163 h 2128862"/>
              <a:gd name="connsiteX27809" fmla="*/ 1551842 w 2482948"/>
              <a:gd name="connsiteY27809" fmla="*/ 445367 h 2128862"/>
              <a:gd name="connsiteX27810" fmla="*/ 1513809 w 2482948"/>
              <a:gd name="connsiteY27810" fmla="*/ 432197 h 2128862"/>
              <a:gd name="connsiteX27811" fmla="*/ 1496459 w 2482948"/>
              <a:gd name="connsiteY27811" fmla="*/ 426188 h 2128862"/>
              <a:gd name="connsiteX27812" fmla="*/ 1485333 w 2482948"/>
              <a:gd name="connsiteY27812" fmla="*/ 422335 h 2128862"/>
              <a:gd name="connsiteX27813" fmla="*/ 1485322 w 2482948"/>
              <a:gd name="connsiteY27813" fmla="*/ 422332 h 2128862"/>
              <a:gd name="connsiteX27814" fmla="*/ 1485311 w 2482948"/>
              <a:gd name="connsiteY27814" fmla="*/ 422329 h 2128862"/>
              <a:gd name="connsiteX27815" fmla="*/ 1404879 w 2482948"/>
              <a:gd name="connsiteY27815" fmla="*/ 397854 h 2128862"/>
              <a:gd name="connsiteX27816" fmla="*/ 1377622 w 2482948"/>
              <a:gd name="connsiteY27816" fmla="*/ 390430 h 2128862"/>
              <a:gd name="connsiteX27817" fmla="*/ 1364324 w 2482948"/>
              <a:gd name="connsiteY27817" fmla="*/ 387111 h 2128862"/>
              <a:gd name="connsiteX27818" fmla="*/ 986232 w 2482948"/>
              <a:gd name="connsiteY27818" fmla="*/ 379797 h 2128862"/>
              <a:gd name="connsiteX27819" fmla="*/ 975253 w 2482948"/>
              <a:gd name="connsiteY27819" fmla="*/ 398589 h 2128862"/>
              <a:gd name="connsiteX27820" fmla="*/ 975268 w 2482948"/>
              <a:gd name="connsiteY27820" fmla="*/ 398769 h 2128862"/>
              <a:gd name="connsiteX27821" fmla="*/ 975442 w 2482948"/>
              <a:gd name="connsiteY27821" fmla="*/ 400830 h 2128862"/>
              <a:gd name="connsiteX27822" fmla="*/ 975921 w 2482948"/>
              <a:gd name="connsiteY27822" fmla="*/ 406523 h 2128862"/>
              <a:gd name="connsiteX27823" fmla="*/ 978609 w 2482948"/>
              <a:gd name="connsiteY27823" fmla="*/ 401570 h 2128862"/>
              <a:gd name="connsiteX27824" fmla="*/ 983732 w 2482948"/>
              <a:gd name="connsiteY27824" fmla="*/ 392128 h 2128862"/>
              <a:gd name="connsiteX27825" fmla="*/ 986606 w 2482948"/>
              <a:gd name="connsiteY27825" fmla="*/ 386831 h 2128862"/>
              <a:gd name="connsiteX27826" fmla="*/ 986468 w 2482948"/>
              <a:gd name="connsiteY27826" fmla="*/ 384230 h 2128862"/>
              <a:gd name="connsiteX27827" fmla="*/ 986269 w 2482948"/>
              <a:gd name="connsiteY27827" fmla="*/ 380488 h 2128862"/>
              <a:gd name="connsiteX27828" fmla="*/ 895709 w 2482948"/>
              <a:gd name="connsiteY27828" fmla="*/ 378047 h 2128862"/>
              <a:gd name="connsiteX27829" fmla="*/ 895148 w 2482948"/>
              <a:gd name="connsiteY27829" fmla="*/ 378781 h 2128862"/>
              <a:gd name="connsiteX27830" fmla="*/ 896114 w 2482948"/>
              <a:gd name="connsiteY27830" fmla="*/ 382977 h 2128862"/>
              <a:gd name="connsiteX27831" fmla="*/ 897483 w 2482948"/>
              <a:gd name="connsiteY27831" fmla="*/ 388930 h 2128862"/>
              <a:gd name="connsiteX27832" fmla="*/ 897423 w 2482948"/>
              <a:gd name="connsiteY27832" fmla="*/ 388220 h 2128862"/>
              <a:gd name="connsiteX27833" fmla="*/ 896965 w 2482948"/>
              <a:gd name="connsiteY27833" fmla="*/ 382812 h 2128862"/>
              <a:gd name="connsiteX27834" fmla="*/ 896401 w 2482948"/>
              <a:gd name="connsiteY27834" fmla="*/ 380670 h 2128862"/>
              <a:gd name="connsiteX27835" fmla="*/ 531929 w 2482948"/>
              <a:gd name="connsiteY27835" fmla="*/ 378032 h 2128862"/>
              <a:gd name="connsiteX27836" fmla="*/ 519121 w 2482948"/>
              <a:gd name="connsiteY27836" fmla="*/ 393034 h 2128862"/>
              <a:gd name="connsiteX27837" fmla="*/ 519375 w 2482948"/>
              <a:gd name="connsiteY27837" fmla="*/ 401013 h 2128862"/>
              <a:gd name="connsiteX27838" fmla="*/ 522481 w 2482948"/>
              <a:gd name="connsiteY27838" fmla="*/ 409268 h 2128862"/>
              <a:gd name="connsiteX27839" fmla="*/ 532122 w 2482948"/>
              <a:gd name="connsiteY27839" fmla="*/ 397994 h 2128862"/>
              <a:gd name="connsiteX27840" fmla="*/ 533333 w 2482948"/>
              <a:gd name="connsiteY27840" fmla="*/ 396578 h 2128862"/>
              <a:gd name="connsiteX27841" fmla="*/ 852909 w 2482948"/>
              <a:gd name="connsiteY27841" fmla="*/ 377728 h 2128862"/>
              <a:gd name="connsiteX27842" fmla="*/ 852518 w 2482948"/>
              <a:gd name="connsiteY27842" fmla="*/ 378101 h 2128862"/>
              <a:gd name="connsiteX27843" fmla="*/ 854000 w 2482948"/>
              <a:gd name="connsiteY27843" fmla="*/ 378370 h 2128862"/>
              <a:gd name="connsiteX27844" fmla="*/ 854238 w 2482948"/>
              <a:gd name="connsiteY27844" fmla="*/ 378414 h 2128862"/>
              <a:gd name="connsiteX27845" fmla="*/ 855589 w 2482948"/>
              <a:gd name="connsiteY27845" fmla="*/ 378660 h 2128862"/>
              <a:gd name="connsiteX27846" fmla="*/ 855531 w 2482948"/>
              <a:gd name="connsiteY27846" fmla="*/ 378452 h 2128862"/>
              <a:gd name="connsiteX27847" fmla="*/ 855464 w 2482948"/>
              <a:gd name="connsiteY27847" fmla="*/ 378211 h 2128862"/>
              <a:gd name="connsiteX27848" fmla="*/ 855428 w 2482948"/>
              <a:gd name="connsiteY27848" fmla="*/ 378081 h 2128862"/>
              <a:gd name="connsiteX27849" fmla="*/ 853474 w 2482948"/>
              <a:gd name="connsiteY27849" fmla="*/ 377807 h 2128862"/>
              <a:gd name="connsiteX27850" fmla="*/ 803988 w 2482948"/>
              <a:gd name="connsiteY27850" fmla="*/ 377077 h 2128862"/>
              <a:gd name="connsiteX27851" fmla="*/ 799452 w 2482948"/>
              <a:gd name="connsiteY27851" fmla="*/ 381356 h 2128862"/>
              <a:gd name="connsiteX27852" fmla="*/ 801814 w 2482948"/>
              <a:gd name="connsiteY27852" fmla="*/ 390347 h 2128862"/>
              <a:gd name="connsiteX27853" fmla="*/ 803433 w 2482948"/>
              <a:gd name="connsiteY27853" fmla="*/ 393856 h 2128862"/>
              <a:gd name="connsiteX27854" fmla="*/ 805125 w 2482948"/>
              <a:gd name="connsiteY27854" fmla="*/ 392088 h 2128862"/>
              <a:gd name="connsiteX27855" fmla="*/ 810331 w 2482948"/>
              <a:gd name="connsiteY27855" fmla="*/ 387113 h 2128862"/>
              <a:gd name="connsiteX27856" fmla="*/ 815439 w 2482948"/>
              <a:gd name="connsiteY27856" fmla="*/ 382230 h 2128862"/>
              <a:gd name="connsiteX27857" fmla="*/ 950354 w 2482948"/>
              <a:gd name="connsiteY27857" fmla="*/ 377020 h 2128862"/>
              <a:gd name="connsiteX27858" fmla="*/ 939404 w 2482948"/>
              <a:gd name="connsiteY27858" fmla="*/ 391246 h 2128862"/>
              <a:gd name="connsiteX27859" fmla="*/ 941348 w 2482948"/>
              <a:gd name="connsiteY27859" fmla="*/ 402443 h 2128862"/>
              <a:gd name="connsiteX27860" fmla="*/ 952084 w 2482948"/>
              <a:gd name="connsiteY27860" fmla="*/ 386492 h 2128862"/>
              <a:gd name="connsiteX27861" fmla="*/ 951097 w 2482948"/>
              <a:gd name="connsiteY27861" fmla="*/ 381088 h 2128862"/>
              <a:gd name="connsiteX27862" fmla="*/ 950901 w 2482948"/>
              <a:gd name="connsiteY27862" fmla="*/ 380014 h 2128862"/>
              <a:gd name="connsiteX27863" fmla="*/ 1016254 w 2482948"/>
              <a:gd name="connsiteY27863" fmla="*/ 376927 h 2128862"/>
              <a:gd name="connsiteX27864" fmla="*/ 1016252 w 2482948"/>
              <a:gd name="connsiteY27864" fmla="*/ 376931 h 2128862"/>
              <a:gd name="connsiteX27865" fmla="*/ 1016161 w 2482948"/>
              <a:gd name="connsiteY27865" fmla="*/ 377114 h 2128862"/>
              <a:gd name="connsiteX27866" fmla="*/ 1016229 w 2482948"/>
              <a:gd name="connsiteY27866" fmla="*/ 376988 h 2128862"/>
              <a:gd name="connsiteX27867" fmla="*/ 843906 w 2482948"/>
              <a:gd name="connsiteY27867" fmla="*/ 376532 h 2128862"/>
              <a:gd name="connsiteX27868" fmla="*/ 845437 w 2482948"/>
              <a:gd name="connsiteY27868" fmla="*/ 376811 h 2128862"/>
              <a:gd name="connsiteX27869" fmla="*/ 845828 w 2482948"/>
              <a:gd name="connsiteY27869" fmla="*/ 376882 h 2128862"/>
              <a:gd name="connsiteX27870" fmla="*/ 845904 w 2482948"/>
              <a:gd name="connsiteY27870" fmla="*/ 376896 h 2128862"/>
              <a:gd name="connsiteX27871" fmla="*/ 846041 w 2482948"/>
              <a:gd name="connsiteY27871" fmla="*/ 376765 h 2128862"/>
              <a:gd name="connsiteX27872" fmla="*/ 844924 w 2482948"/>
              <a:gd name="connsiteY27872" fmla="*/ 376609 h 2128862"/>
              <a:gd name="connsiteX27873" fmla="*/ 464878 w 2482948"/>
              <a:gd name="connsiteY27873" fmla="*/ 375717 h 2128862"/>
              <a:gd name="connsiteX27874" fmla="*/ 458768 w 2482948"/>
              <a:gd name="connsiteY27874" fmla="*/ 382916 h 2128862"/>
              <a:gd name="connsiteX27875" fmla="*/ 447371 w 2482948"/>
              <a:gd name="connsiteY27875" fmla="*/ 396344 h 2128862"/>
              <a:gd name="connsiteX27876" fmla="*/ 384936 w 2482948"/>
              <a:gd name="connsiteY27876" fmla="*/ 476025 h 2128862"/>
              <a:gd name="connsiteX27877" fmla="*/ 335574 w 2482948"/>
              <a:gd name="connsiteY27877" fmla="*/ 543037 h 2128862"/>
              <a:gd name="connsiteX27878" fmla="*/ 99237 w 2482948"/>
              <a:gd name="connsiteY27878" fmla="*/ 942906 h 2128862"/>
              <a:gd name="connsiteX27879" fmla="*/ 61353 w 2482948"/>
              <a:gd name="connsiteY27879" fmla="*/ 1029878 h 2128862"/>
              <a:gd name="connsiteX27880" fmla="*/ 61192 w 2482948"/>
              <a:gd name="connsiteY27880" fmla="*/ 1030280 h 2128862"/>
              <a:gd name="connsiteX27881" fmla="*/ 60183 w 2482948"/>
              <a:gd name="connsiteY27881" fmla="*/ 1032804 h 2128862"/>
              <a:gd name="connsiteX27882" fmla="*/ 37902 w 2482948"/>
              <a:gd name="connsiteY27882" fmla="*/ 1088522 h 2128862"/>
              <a:gd name="connsiteX27883" fmla="*/ 38143 w 2482948"/>
              <a:gd name="connsiteY27883" fmla="*/ 1090914 h 2128862"/>
              <a:gd name="connsiteX27884" fmla="*/ 42966 w 2482948"/>
              <a:gd name="connsiteY27884" fmla="*/ 1080057 h 2128862"/>
              <a:gd name="connsiteX27885" fmla="*/ 61974 w 2482948"/>
              <a:gd name="connsiteY27885" fmla="*/ 1037272 h 2128862"/>
              <a:gd name="connsiteX27886" fmla="*/ 102271 w 2482948"/>
              <a:gd name="connsiteY27886" fmla="*/ 949939 h 2128862"/>
              <a:gd name="connsiteX27887" fmla="*/ 341503 w 2482948"/>
              <a:gd name="connsiteY27887" fmla="*/ 554758 h 2128862"/>
              <a:gd name="connsiteX27888" fmla="*/ 390866 w 2482948"/>
              <a:gd name="connsiteY27888" fmla="*/ 488297 h 2128862"/>
              <a:gd name="connsiteX27889" fmla="*/ 453190 w 2482948"/>
              <a:gd name="connsiteY27889" fmla="*/ 409308 h 2128862"/>
              <a:gd name="connsiteX27890" fmla="*/ 458803 w 2482948"/>
              <a:gd name="connsiteY27890" fmla="*/ 402721 h 2128862"/>
              <a:gd name="connsiteX27891" fmla="*/ 465901 w 2482948"/>
              <a:gd name="connsiteY27891" fmla="*/ 394390 h 2128862"/>
              <a:gd name="connsiteX27892" fmla="*/ 465414 w 2482948"/>
              <a:gd name="connsiteY27892" fmla="*/ 385498 h 2128862"/>
              <a:gd name="connsiteX27893" fmla="*/ 465251 w 2482948"/>
              <a:gd name="connsiteY27893" fmla="*/ 382535 h 2128862"/>
              <a:gd name="connsiteX27894" fmla="*/ 1079914 w 2482948"/>
              <a:gd name="connsiteY27894" fmla="*/ 375414 h 2128862"/>
              <a:gd name="connsiteX27895" fmla="*/ 1070452 w 2482948"/>
              <a:gd name="connsiteY27895" fmla="*/ 392072 h 2128862"/>
              <a:gd name="connsiteX27896" fmla="*/ 1070367 w 2482948"/>
              <a:gd name="connsiteY27896" fmla="*/ 392223 h 2128862"/>
              <a:gd name="connsiteX27897" fmla="*/ 1070366 w 2482948"/>
              <a:gd name="connsiteY27897" fmla="*/ 392224 h 2128862"/>
              <a:gd name="connsiteX27898" fmla="*/ 1068226 w 2482948"/>
              <a:gd name="connsiteY27898" fmla="*/ 395542 h 2128862"/>
              <a:gd name="connsiteX27899" fmla="*/ 1070883 w 2482948"/>
              <a:gd name="connsiteY27899" fmla="*/ 391483 h 2128862"/>
              <a:gd name="connsiteX27900" fmla="*/ 1072546 w 2482948"/>
              <a:gd name="connsiteY27900" fmla="*/ 388633 h 2128862"/>
              <a:gd name="connsiteX27901" fmla="*/ 1076112 w 2482948"/>
              <a:gd name="connsiteY27901" fmla="*/ 382518 h 2128862"/>
              <a:gd name="connsiteX27902" fmla="*/ 1079303 w 2482948"/>
              <a:gd name="connsiteY27902" fmla="*/ 377046 h 2128862"/>
              <a:gd name="connsiteX27903" fmla="*/ 1079402 w 2482948"/>
              <a:gd name="connsiteY27903" fmla="*/ 376783 h 2128862"/>
              <a:gd name="connsiteX27904" fmla="*/ 511835 w 2482948"/>
              <a:gd name="connsiteY27904" fmla="*/ 374846 h 2128862"/>
              <a:gd name="connsiteX27905" fmla="*/ 500916 w 2482948"/>
              <a:gd name="connsiteY27905" fmla="*/ 387640 h 2128862"/>
              <a:gd name="connsiteX27906" fmla="*/ 500623 w 2482948"/>
              <a:gd name="connsiteY27906" fmla="*/ 401978 h 2128862"/>
              <a:gd name="connsiteX27907" fmla="*/ 501707 w 2482948"/>
              <a:gd name="connsiteY27907" fmla="*/ 406594 h 2128862"/>
              <a:gd name="connsiteX27908" fmla="*/ 513726 w 2482948"/>
              <a:gd name="connsiteY27908" fmla="*/ 392531 h 2128862"/>
              <a:gd name="connsiteX27909" fmla="*/ 798094 w 2482948"/>
              <a:gd name="connsiteY27909" fmla="*/ 374425 h 2128862"/>
              <a:gd name="connsiteX27910" fmla="*/ 797749 w 2482948"/>
              <a:gd name="connsiteY27910" fmla="*/ 374874 h 2128862"/>
              <a:gd name="connsiteX27911" fmla="*/ 797940 w 2482948"/>
              <a:gd name="connsiteY27911" fmla="*/ 375601 h 2128862"/>
              <a:gd name="connsiteX27912" fmla="*/ 798783 w 2482948"/>
              <a:gd name="connsiteY27912" fmla="*/ 374735 h 2128862"/>
              <a:gd name="connsiteX27913" fmla="*/ 798494 w 2482948"/>
              <a:gd name="connsiteY27913" fmla="*/ 374605 h 2128862"/>
              <a:gd name="connsiteX27914" fmla="*/ 968457 w 2482948"/>
              <a:gd name="connsiteY27914" fmla="*/ 374084 h 2128862"/>
              <a:gd name="connsiteX27915" fmla="*/ 957568 w 2482948"/>
              <a:gd name="connsiteY27915" fmla="*/ 389342 h 2128862"/>
              <a:gd name="connsiteX27916" fmla="*/ 957968 w 2482948"/>
              <a:gd name="connsiteY27916" fmla="*/ 391583 h 2128862"/>
              <a:gd name="connsiteX27917" fmla="*/ 958391 w 2482948"/>
              <a:gd name="connsiteY27917" fmla="*/ 393949 h 2128862"/>
              <a:gd name="connsiteX27918" fmla="*/ 958671 w 2482948"/>
              <a:gd name="connsiteY27918" fmla="*/ 396489 h 2128862"/>
              <a:gd name="connsiteX27919" fmla="*/ 968986 w 2482948"/>
              <a:gd name="connsiteY27919" fmla="*/ 380210 h 2128862"/>
              <a:gd name="connsiteX27920" fmla="*/ 968930 w 2482948"/>
              <a:gd name="connsiteY27920" fmla="*/ 379563 h 2128862"/>
              <a:gd name="connsiteX27921" fmla="*/ 968724 w 2482948"/>
              <a:gd name="connsiteY27921" fmla="*/ 377181 h 2128862"/>
              <a:gd name="connsiteX27922" fmla="*/ 901997 w 2482948"/>
              <a:gd name="connsiteY27922" fmla="*/ 373343 h 2128862"/>
              <a:gd name="connsiteX27923" fmla="*/ 900493 w 2482948"/>
              <a:gd name="connsiteY27923" fmla="*/ 375368 h 2128862"/>
              <a:gd name="connsiteX27924" fmla="*/ 900911 w 2482948"/>
              <a:gd name="connsiteY27924" fmla="*/ 379983 h 2128862"/>
              <a:gd name="connsiteX27925" fmla="*/ 901319 w 2482948"/>
              <a:gd name="connsiteY27925" fmla="*/ 381523 h 2128862"/>
              <a:gd name="connsiteX27926" fmla="*/ 901604 w 2482948"/>
              <a:gd name="connsiteY27926" fmla="*/ 382598 h 2128862"/>
              <a:gd name="connsiteX27927" fmla="*/ 901856 w 2482948"/>
              <a:gd name="connsiteY27927" fmla="*/ 376667 h 2128862"/>
              <a:gd name="connsiteX27928" fmla="*/ 610100 w 2482948"/>
              <a:gd name="connsiteY27928" fmla="*/ 373157 h 2128862"/>
              <a:gd name="connsiteX27929" fmla="*/ 597371 w 2482948"/>
              <a:gd name="connsiteY27929" fmla="*/ 386711 h 2128862"/>
              <a:gd name="connsiteX27930" fmla="*/ 599363 w 2482948"/>
              <a:gd name="connsiteY27930" fmla="*/ 392243 h 2128862"/>
              <a:gd name="connsiteX27931" fmla="*/ 602295 w 2482948"/>
              <a:gd name="connsiteY27931" fmla="*/ 400381 h 2128862"/>
              <a:gd name="connsiteX27932" fmla="*/ 613484 w 2482948"/>
              <a:gd name="connsiteY27932" fmla="*/ 387972 h 2128862"/>
              <a:gd name="connsiteX27933" fmla="*/ 610793 w 2482948"/>
              <a:gd name="connsiteY27933" fmla="*/ 379229 h 2128862"/>
              <a:gd name="connsiteX27934" fmla="*/ 784349 w 2482948"/>
              <a:gd name="connsiteY27934" fmla="*/ 372710 h 2128862"/>
              <a:gd name="connsiteX27935" fmla="*/ 782628 w 2482948"/>
              <a:gd name="connsiteY27935" fmla="*/ 374324 h 2128862"/>
              <a:gd name="connsiteX27936" fmla="*/ 782608 w 2482948"/>
              <a:gd name="connsiteY27936" fmla="*/ 374569 h 2128862"/>
              <a:gd name="connsiteX27937" fmla="*/ 782517 w 2482948"/>
              <a:gd name="connsiteY27937" fmla="*/ 375660 h 2128862"/>
              <a:gd name="connsiteX27938" fmla="*/ 784391 w 2482948"/>
              <a:gd name="connsiteY27938" fmla="*/ 373025 h 2128862"/>
              <a:gd name="connsiteX27939" fmla="*/ 1094497 w 2482948"/>
              <a:gd name="connsiteY27939" fmla="*/ 371242 h 2128862"/>
              <a:gd name="connsiteX27940" fmla="*/ 1087121 w 2482948"/>
              <a:gd name="connsiteY27940" fmla="*/ 383667 h 2128862"/>
              <a:gd name="connsiteX27941" fmla="*/ 1081846 w 2482948"/>
              <a:gd name="connsiteY27941" fmla="*/ 392552 h 2128862"/>
              <a:gd name="connsiteX27942" fmla="*/ 1075888 w 2482948"/>
              <a:gd name="connsiteY27942" fmla="*/ 401546 h 2128862"/>
              <a:gd name="connsiteX27943" fmla="*/ 1073997 w 2482948"/>
              <a:gd name="connsiteY27943" fmla="*/ 404402 h 2128862"/>
              <a:gd name="connsiteX27944" fmla="*/ 1073280 w 2482948"/>
              <a:gd name="connsiteY27944" fmla="*/ 406324 h 2128862"/>
              <a:gd name="connsiteX27945" fmla="*/ 1076643 w 2482948"/>
              <a:gd name="connsiteY27945" fmla="*/ 401338 h 2128862"/>
              <a:gd name="connsiteX27946" fmla="*/ 1079434 w 2482948"/>
              <a:gd name="connsiteY27946" fmla="*/ 397199 h 2128862"/>
              <a:gd name="connsiteX27947" fmla="*/ 1083172 w 2482948"/>
              <a:gd name="connsiteY27947" fmla="*/ 391656 h 2128862"/>
              <a:gd name="connsiteX27948" fmla="*/ 1092449 w 2482948"/>
              <a:gd name="connsiteY27948" fmla="*/ 376407 h 2128862"/>
              <a:gd name="connsiteX27949" fmla="*/ 1093229 w 2482948"/>
              <a:gd name="connsiteY27949" fmla="*/ 374441 h 2128862"/>
              <a:gd name="connsiteX27950" fmla="*/ 1093515 w 2482948"/>
              <a:gd name="connsiteY27950" fmla="*/ 373718 h 2128862"/>
              <a:gd name="connsiteX27951" fmla="*/ 660218 w 2482948"/>
              <a:gd name="connsiteY27951" fmla="*/ 370537 h 2128862"/>
              <a:gd name="connsiteX27952" fmla="*/ 656793 w 2482948"/>
              <a:gd name="connsiteY27952" fmla="*/ 374212 h 2128862"/>
              <a:gd name="connsiteX27953" fmla="*/ 657863 w 2482948"/>
              <a:gd name="connsiteY27953" fmla="*/ 374659 h 2128862"/>
              <a:gd name="connsiteX27954" fmla="*/ 669894 w 2482948"/>
              <a:gd name="connsiteY27954" fmla="*/ 379688 h 2128862"/>
              <a:gd name="connsiteX27955" fmla="*/ 671669 w 2482948"/>
              <a:gd name="connsiteY27955" fmla="*/ 377773 h 2128862"/>
              <a:gd name="connsiteX27956" fmla="*/ 671479 w 2482948"/>
              <a:gd name="connsiteY27956" fmla="*/ 377630 h 2128862"/>
              <a:gd name="connsiteX27957" fmla="*/ 669530 w 2482948"/>
              <a:gd name="connsiteY27957" fmla="*/ 376166 h 2128862"/>
              <a:gd name="connsiteX27958" fmla="*/ 667215 w 2482948"/>
              <a:gd name="connsiteY27958" fmla="*/ 374767 h 2128862"/>
              <a:gd name="connsiteX27959" fmla="*/ 839385 w 2482948"/>
              <a:gd name="connsiteY27959" fmla="*/ 370521 h 2128862"/>
              <a:gd name="connsiteX27960" fmla="*/ 839497 w 2482948"/>
              <a:gd name="connsiteY27960" fmla="*/ 370894 h 2128862"/>
              <a:gd name="connsiteX27961" fmla="*/ 839659 w 2482948"/>
              <a:gd name="connsiteY27961" fmla="*/ 371438 h 2128862"/>
              <a:gd name="connsiteX27962" fmla="*/ 840671 w 2482948"/>
              <a:gd name="connsiteY27962" fmla="*/ 371514 h 2128862"/>
              <a:gd name="connsiteX27963" fmla="*/ 842624 w 2482948"/>
              <a:gd name="connsiteY27963" fmla="*/ 371662 h 2128862"/>
              <a:gd name="connsiteX27964" fmla="*/ 844932 w 2482948"/>
              <a:gd name="connsiteY27964" fmla="*/ 371837 h 2128862"/>
              <a:gd name="connsiteX27965" fmla="*/ 912119 w 2482948"/>
              <a:gd name="connsiteY27965" fmla="*/ 370464 h 2128862"/>
              <a:gd name="connsiteX27966" fmla="*/ 911878 w 2482948"/>
              <a:gd name="connsiteY27966" fmla="*/ 372004 h 2128862"/>
              <a:gd name="connsiteX27967" fmla="*/ 912194 w 2482948"/>
              <a:gd name="connsiteY27967" fmla="*/ 370789 h 2128862"/>
              <a:gd name="connsiteX27968" fmla="*/ 912121 w 2482948"/>
              <a:gd name="connsiteY27968" fmla="*/ 370470 h 2128862"/>
              <a:gd name="connsiteX27969" fmla="*/ 827909 w 2482948"/>
              <a:gd name="connsiteY27969" fmla="*/ 370313 h 2128862"/>
              <a:gd name="connsiteX27970" fmla="*/ 826551 w 2482948"/>
              <a:gd name="connsiteY27970" fmla="*/ 370446 h 2128862"/>
              <a:gd name="connsiteX27971" fmla="*/ 827680 w 2482948"/>
              <a:gd name="connsiteY27971" fmla="*/ 370531 h 2128862"/>
              <a:gd name="connsiteX27972" fmla="*/ 907616 w 2482948"/>
              <a:gd name="connsiteY27972" fmla="*/ 370111 h 2128862"/>
              <a:gd name="connsiteX27973" fmla="*/ 906834 w 2482948"/>
              <a:gd name="connsiteY27973" fmla="*/ 371232 h 2128862"/>
              <a:gd name="connsiteX27974" fmla="*/ 906609 w 2482948"/>
              <a:gd name="connsiteY27974" fmla="*/ 376517 h 2128862"/>
              <a:gd name="connsiteX27975" fmla="*/ 907105 w 2482948"/>
              <a:gd name="connsiteY27975" fmla="*/ 373366 h 2128862"/>
              <a:gd name="connsiteX27976" fmla="*/ 907137 w 2482948"/>
              <a:gd name="connsiteY27976" fmla="*/ 373164 h 2128862"/>
              <a:gd name="connsiteX27977" fmla="*/ 890585 w 2482948"/>
              <a:gd name="connsiteY27977" fmla="*/ 369932 h 2128862"/>
              <a:gd name="connsiteX27978" fmla="*/ 887528 w 2482948"/>
              <a:gd name="connsiteY27978" fmla="*/ 374180 h 2128862"/>
              <a:gd name="connsiteX27979" fmla="*/ 887535 w 2482948"/>
              <a:gd name="connsiteY27979" fmla="*/ 374183 h 2128862"/>
              <a:gd name="connsiteX27980" fmla="*/ 888861 w 2482948"/>
              <a:gd name="connsiteY27980" fmla="*/ 374780 h 2128862"/>
              <a:gd name="connsiteX27981" fmla="*/ 890546 w 2482948"/>
              <a:gd name="connsiteY27981" fmla="*/ 375538 h 2128862"/>
              <a:gd name="connsiteX27982" fmla="*/ 891392 w 2482948"/>
              <a:gd name="connsiteY27982" fmla="*/ 372335 h 2128862"/>
              <a:gd name="connsiteX27983" fmla="*/ 891989 w 2482948"/>
              <a:gd name="connsiteY27983" fmla="*/ 374948 h 2128862"/>
              <a:gd name="connsiteX27984" fmla="*/ 894143 w 2482948"/>
              <a:gd name="connsiteY27984" fmla="*/ 372101 h 2128862"/>
              <a:gd name="connsiteX27985" fmla="*/ 893698 w 2482948"/>
              <a:gd name="connsiteY27985" fmla="*/ 370413 h 2128862"/>
              <a:gd name="connsiteX27986" fmla="*/ 892908 w 2482948"/>
              <a:gd name="connsiteY27986" fmla="*/ 371508 h 2128862"/>
              <a:gd name="connsiteX27987" fmla="*/ 590427 w 2482948"/>
              <a:gd name="connsiteY27987" fmla="*/ 367999 h 2128862"/>
              <a:gd name="connsiteX27988" fmla="*/ 583064 w 2482948"/>
              <a:gd name="connsiteY27988" fmla="*/ 376112 h 2128862"/>
              <a:gd name="connsiteX27989" fmla="*/ 576865 w 2482948"/>
              <a:gd name="connsiteY27989" fmla="*/ 382943 h 2128862"/>
              <a:gd name="connsiteX27990" fmla="*/ 577011 w 2482948"/>
              <a:gd name="connsiteY27990" fmla="*/ 388190 h 2128862"/>
              <a:gd name="connsiteX27991" fmla="*/ 580409 w 2482948"/>
              <a:gd name="connsiteY27991" fmla="*/ 397474 h 2128862"/>
              <a:gd name="connsiteX27992" fmla="*/ 591658 w 2482948"/>
              <a:gd name="connsiteY27992" fmla="*/ 384831 h 2128862"/>
              <a:gd name="connsiteX27993" fmla="*/ 591626 w 2482948"/>
              <a:gd name="connsiteY27993" fmla="*/ 384743 h 2128862"/>
              <a:gd name="connsiteX27994" fmla="*/ 1003041 w 2482948"/>
              <a:gd name="connsiteY27994" fmla="*/ 367087 h 2128862"/>
              <a:gd name="connsiteX27995" fmla="*/ 993198 w 2482948"/>
              <a:gd name="connsiteY27995" fmla="*/ 385239 h 2128862"/>
              <a:gd name="connsiteX27996" fmla="*/ 991412 w 2482948"/>
              <a:gd name="connsiteY27996" fmla="*/ 388534 h 2128862"/>
              <a:gd name="connsiteX27997" fmla="*/ 992197 w 2482948"/>
              <a:gd name="connsiteY27997" fmla="*/ 403821 h 2128862"/>
              <a:gd name="connsiteX27998" fmla="*/ 992602 w 2482948"/>
              <a:gd name="connsiteY27998" fmla="*/ 411712 h 2128862"/>
              <a:gd name="connsiteX27999" fmla="*/ 1002604 w 2482948"/>
              <a:gd name="connsiteY27999" fmla="*/ 390183 h 2128862"/>
              <a:gd name="connsiteX28000" fmla="*/ 783368 w 2482948"/>
              <a:gd name="connsiteY28000" fmla="*/ 365449 h 2128862"/>
              <a:gd name="connsiteX28001" fmla="*/ 783366 w 2482948"/>
              <a:gd name="connsiteY28001" fmla="*/ 365466 h 2128862"/>
              <a:gd name="connsiteX28002" fmla="*/ 783363 w 2482948"/>
              <a:gd name="connsiteY28002" fmla="*/ 365504 h 2128862"/>
              <a:gd name="connsiteX28003" fmla="*/ 783375 w 2482948"/>
              <a:gd name="connsiteY28003" fmla="*/ 365506 h 2128862"/>
              <a:gd name="connsiteX28004" fmla="*/ 783372 w 2482948"/>
              <a:gd name="connsiteY28004" fmla="*/ 365484 h 2128862"/>
              <a:gd name="connsiteX28005" fmla="*/ 783370 w 2482948"/>
              <a:gd name="connsiteY28005" fmla="*/ 365462 h 2128862"/>
              <a:gd name="connsiteX28006" fmla="*/ 873682 w 2482948"/>
              <a:gd name="connsiteY28006" fmla="*/ 364397 h 2128862"/>
              <a:gd name="connsiteX28007" fmla="*/ 872906 w 2482948"/>
              <a:gd name="connsiteY28007" fmla="*/ 365675 h 2128862"/>
              <a:gd name="connsiteX28008" fmla="*/ 873102 w 2482948"/>
              <a:gd name="connsiteY28008" fmla="*/ 365763 h 2128862"/>
              <a:gd name="connsiteX28009" fmla="*/ 873234 w 2482948"/>
              <a:gd name="connsiteY28009" fmla="*/ 365822 h 2128862"/>
              <a:gd name="connsiteX28010" fmla="*/ 874267 w 2482948"/>
              <a:gd name="connsiteY28010" fmla="*/ 366283 h 2128862"/>
              <a:gd name="connsiteX28011" fmla="*/ 985410 w 2482948"/>
              <a:gd name="connsiteY28011" fmla="*/ 364340 h 2128862"/>
              <a:gd name="connsiteX28012" fmla="*/ 973859 w 2482948"/>
              <a:gd name="connsiteY28012" fmla="*/ 382044 h 2128862"/>
              <a:gd name="connsiteX28013" fmla="*/ 974548 w 2482948"/>
              <a:gd name="connsiteY28013" fmla="*/ 390226 h 2128862"/>
              <a:gd name="connsiteX28014" fmla="*/ 980019 w 2482948"/>
              <a:gd name="connsiteY28014" fmla="*/ 380881 h 2128862"/>
              <a:gd name="connsiteX28015" fmla="*/ 985768 w 2482948"/>
              <a:gd name="connsiteY28015" fmla="*/ 371062 h 2128862"/>
              <a:gd name="connsiteX28016" fmla="*/ 1068747 w 2482948"/>
              <a:gd name="connsiteY28016" fmla="*/ 363050 h 2128862"/>
              <a:gd name="connsiteX28017" fmla="*/ 1051323 w 2482948"/>
              <a:gd name="connsiteY28017" fmla="*/ 395363 h 2128862"/>
              <a:gd name="connsiteX28018" fmla="*/ 1051073 w 2482948"/>
              <a:gd name="connsiteY28018" fmla="*/ 396141 h 2128862"/>
              <a:gd name="connsiteX28019" fmla="*/ 1050879 w 2482948"/>
              <a:gd name="connsiteY28019" fmla="*/ 396745 h 2128862"/>
              <a:gd name="connsiteX28020" fmla="*/ 1052631 w 2482948"/>
              <a:gd name="connsiteY28020" fmla="*/ 393964 h 2128862"/>
              <a:gd name="connsiteX28021" fmla="*/ 1052983 w 2482948"/>
              <a:gd name="connsiteY28021" fmla="*/ 393326 h 2128862"/>
              <a:gd name="connsiteX28022" fmla="*/ 1068428 w 2482948"/>
              <a:gd name="connsiteY28022" fmla="*/ 365241 h 2128862"/>
              <a:gd name="connsiteX28023" fmla="*/ 1068552 w 2482948"/>
              <a:gd name="connsiteY28023" fmla="*/ 364390 h 2128862"/>
              <a:gd name="connsiteX28024" fmla="*/ 947726 w 2482948"/>
              <a:gd name="connsiteY28024" fmla="*/ 362635 h 2128862"/>
              <a:gd name="connsiteX28025" fmla="*/ 947470 w 2482948"/>
              <a:gd name="connsiteY28025" fmla="*/ 362945 h 2128862"/>
              <a:gd name="connsiteX28026" fmla="*/ 936903 w 2482948"/>
              <a:gd name="connsiteY28026" fmla="*/ 376850 h 2128862"/>
              <a:gd name="connsiteX28027" fmla="*/ 938434 w 2482948"/>
              <a:gd name="connsiteY28027" fmla="*/ 385666 h 2128862"/>
              <a:gd name="connsiteX28028" fmla="*/ 949344 w 2482948"/>
              <a:gd name="connsiteY28028" fmla="*/ 371489 h 2128862"/>
              <a:gd name="connsiteX28029" fmla="*/ 948473 w 2482948"/>
              <a:gd name="connsiteY28029" fmla="*/ 366721 h 2128862"/>
              <a:gd name="connsiteX28030" fmla="*/ 826172 w 2482948"/>
              <a:gd name="connsiteY28030" fmla="*/ 362131 h 2128862"/>
              <a:gd name="connsiteX28031" fmla="*/ 817414 w 2482948"/>
              <a:gd name="connsiteY28031" fmla="*/ 365766 h 2128862"/>
              <a:gd name="connsiteX28032" fmla="*/ 817516 w 2482948"/>
              <a:gd name="connsiteY28032" fmla="*/ 366074 h 2128862"/>
              <a:gd name="connsiteX28033" fmla="*/ 817688 w 2482948"/>
              <a:gd name="connsiteY28033" fmla="*/ 366595 h 2128862"/>
              <a:gd name="connsiteX28034" fmla="*/ 832359 w 2482948"/>
              <a:gd name="connsiteY28034" fmla="*/ 365114 h 2128862"/>
              <a:gd name="connsiteX28035" fmla="*/ 831996 w 2482948"/>
              <a:gd name="connsiteY28035" fmla="*/ 363912 h 2128862"/>
              <a:gd name="connsiteX28036" fmla="*/ 571706 w 2482948"/>
              <a:gd name="connsiteY28036" fmla="*/ 362071 h 2128862"/>
              <a:gd name="connsiteX28037" fmla="*/ 556761 w 2482948"/>
              <a:gd name="connsiteY28037" fmla="*/ 377832 h 2128862"/>
              <a:gd name="connsiteX28038" fmla="*/ 557845 w 2482948"/>
              <a:gd name="connsiteY28038" fmla="*/ 392742 h 2128862"/>
              <a:gd name="connsiteX28039" fmla="*/ 558563 w 2482948"/>
              <a:gd name="connsiteY28039" fmla="*/ 395456 h 2128862"/>
              <a:gd name="connsiteX28040" fmla="*/ 572313 w 2482948"/>
              <a:gd name="connsiteY28040" fmla="*/ 380004 h 2128862"/>
              <a:gd name="connsiteX28041" fmla="*/ 1037024 w 2482948"/>
              <a:gd name="connsiteY28041" fmla="*/ 361543 h 2128862"/>
              <a:gd name="connsiteX28042" fmla="*/ 1036926 w 2482948"/>
              <a:gd name="connsiteY28042" fmla="*/ 361763 h 2128862"/>
              <a:gd name="connsiteX28043" fmla="*/ 1036563 w 2482948"/>
              <a:gd name="connsiteY28043" fmla="*/ 362570 h 2128862"/>
              <a:gd name="connsiteX28044" fmla="*/ 1035684 w 2482948"/>
              <a:gd name="connsiteY28044" fmla="*/ 364522 h 2128862"/>
              <a:gd name="connsiteX28045" fmla="*/ 1036046 w 2482948"/>
              <a:gd name="connsiteY28045" fmla="*/ 363746 h 2128862"/>
              <a:gd name="connsiteX28046" fmla="*/ 1037014 w 2482948"/>
              <a:gd name="connsiteY28046" fmla="*/ 361665 h 2128862"/>
              <a:gd name="connsiteX28047" fmla="*/ 1037016 w 2482948"/>
              <a:gd name="connsiteY28047" fmla="*/ 361643 h 2128862"/>
              <a:gd name="connsiteX28048" fmla="*/ 1037018 w 2482948"/>
              <a:gd name="connsiteY28048" fmla="*/ 361620 h 2128862"/>
              <a:gd name="connsiteX28049" fmla="*/ 811146 w 2482948"/>
              <a:gd name="connsiteY28049" fmla="*/ 361503 h 2128862"/>
              <a:gd name="connsiteX28050" fmla="*/ 808955 w 2482948"/>
              <a:gd name="connsiteY28050" fmla="*/ 363613 h 2128862"/>
              <a:gd name="connsiteX28051" fmla="*/ 808884 w 2482948"/>
              <a:gd name="connsiteY28051" fmla="*/ 363681 h 2128862"/>
              <a:gd name="connsiteX28052" fmla="*/ 808111 w 2482948"/>
              <a:gd name="connsiteY28052" fmla="*/ 364426 h 2128862"/>
              <a:gd name="connsiteX28053" fmla="*/ 811298 w 2482948"/>
              <a:gd name="connsiteY28053" fmla="*/ 363125 h 2128862"/>
              <a:gd name="connsiteX28054" fmla="*/ 811591 w 2482948"/>
              <a:gd name="connsiteY28054" fmla="*/ 362854 h 2128862"/>
              <a:gd name="connsiteX28055" fmla="*/ 1053083 w 2482948"/>
              <a:gd name="connsiteY28055" fmla="*/ 360805 h 2128862"/>
              <a:gd name="connsiteX28056" fmla="*/ 1043748 w 2482948"/>
              <a:gd name="connsiteY28056" fmla="*/ 380136 h 2128862"/>
              <a:gd name="connsiteX28057" fmla="*/ 1045632 w 2482948"/>
              <a:gd name="connsiteY28057" fmla="*/ 376835 h 2128862"/>
              <a:gd name="connsiteX28058" fmla="*/ 1045872 w 2482948"/>
              <a:gd name="connsiteY28058" fmla="*/ 376415 h 2128862"/>
              <a:gd name="connsiteX28059" fmla="*/ 1052648 w 2482948"/>
              <a:gd name="connsiteY28059" fmla="*/ 364542 h 2128862"/>
              <a:gd name="connsiteX28060" fmla="*/ 891138 w 2482948"/>
              <a:gd name="connsiteY28060" fmla="*/ 360700 h 2128862"/>
              <a:gd name="connsiteX28061" fmla="*/ 881128 w 2482948"/>
              <a:gd name="connsiteY28061" fmla="*/ 370663 h 2128862"/>
              <a:gd name="connsiteX28062" fmla="*/ 883944 w 2482948"/>
              <a:gd name="connsiteY28062" fmla="*/ 371921 h 2128862"/>
              <a:gd name="connsiteX28063" fmla="*/ 887254 w 2482948"/>
              <a:gd name="connsiteY28063" fmla="*/ 367233 h 2128862"/>
              <a:gd name="connsiteX28064" fmla="*/ 891421 w 2482948"/>
              <a:gd name="connsiteY28064" fmla="*/ 361775 h 2128862"/>
              <a:gd name="connsiteX28065" fmla="*/ 891275 w 2482948"/>
              <a:gd name="connsiteY28065" fmla="*/ 361221 h 2128862"/>
              <a:gd name="connsiteX28066" fmla="*/ 549996 w 2482948"/>
              <a:gd name="connsiteY28066" fmla="*/ 358621 h 2128862"/>
              <a:gd name="connsiteX28067" fmla="*/ 537145 w 2482948"/>
              <a:gd name="connsiteY28067" fmla="*/ 372138 h 2128862"/>
              <a:gd name="connsiteX28068" fmla="*/ 538131 w 2482948"/>
              <a:gd name="connsiteY28068" fmla="*/ 388224 h 2128862"/>
              <a:gd name="connsiteX28069" fmla="*/ 538288 w 2482948"/>
              <a:gd name="connsiteY28069" fmla="*/ 390784 h 2128862"/>
              <a:gd name="connsiteX28070" fmla="*/ 541168 w 2482948"/>
              <a:gd name="connsiteY28070" fmla="*/ 387416 h 2128862"/>
              <a:gd name="connsiteX28071" fmla="*/ 551451 w 2482948"/>
              <a:gd name="connsiteY28071" fmla="*/ 376247 h 2128862"/>
              <a:gd name="connsiteX28072" fmla="*/ 550796 w 2482948"/>
              <a:gd name="connsiteY28072" fmla="*/ 368308 h 2128862"/>
              <a:gd name="connsiteX28073" fmla="*/ 966006 w 2482948"/>
              <a:gd name="connsiteY28073" fmla="*/ 356685 h 2128862"/>
              <a:gd name="connsiteX28074" fmla="*/ 954420 w 2482948"/>
              <a:gd name="connsiteY28074" fmla="*/ 371738 h 2128862"/>
              <a:gd name="connsiteX28075" fmla="*/ 954818 w 2482948"/>
              <a:gd name="connsiteY28075" fmla="*/ 373966 h 2128862"/>
              <a:gd name="connsiteX28076" fmla="*/ 956014 w 2482948"/>
              <a:gd name="connsiteY28076" fmla="*/ 380654 h 2128862"/>
              <a:gd name="connsiteX28077" fmla="*/ 967221 w 2482948"/>
              <a:gd name="connsiteY28077" fmla="*/ 364004 h 2128862"/>
              <a:gd name="connsiteX28078" fmla="*/ 966335 w 2482948"/>
              <a:gd name="connsiteY28078" fmla="*/ 358667 h 2128862"/>
              <a:gd name="connsiteX28079" fmla="*/ 895739 w 2482948"/>
              <a:gd name="connsiteY28079" fmla="*/ 356120 h 2128862"/>
              <a:gd name="connsiteX28080" fmla="*/ 894827 w 2482948"/>
              <a:gd name="connsiteY28080" fmla="*/ 357028 h 2128862"/>
              <a:gd name="connsiteX28081" fmla="*/ 894883 w 2482948"/>
              <a:gd name="connsiteY28081" fmla="*/ 357241 h 2128862"/>
              <a:gd name="connsiteX28082" fmla="*/ 895089 w 2482948"/>
              <a:gd name="connsiteY28082" fmla="*/ 356972 h 2128862"/>
              <a:gd name="connsiteX28083" fmla="*/ 895367 w 2482948"/>
              <a:gd name="connsiteY28083" fmla="*/ 356607 h 2128862"/>
              <a:gd name="connsiteX28084" fmla="*/ 816794 w 2482948"/>
              <a:gd name="connsiteY28084" fmla="*/ 356064 h 2128862"/>
              <a:gd name="connsiteX28085" fmla="*/ 814832 w 2482948"/>
              <a:gd name="connsiteY28085" fmla="*/ 357953 h 2128862"/>
              <a:gd name="connsiteX28086" fmla="*/ 815315 w 2482948"/>
              <a:gd name="connsiteY28086" fmla="*/ 359415 h 2128862"/>
              <a:gd name="connsiteX28087" fmla="*/ 818347 w 2482948"/>
              <a:gd name="connsiteY28087" fmla="*/ 356615 h 2128862"/>
              <a:gd name="connsiteX28088" fmla="*/ 1297189 w 2482948"/>
              <a:gd name="connsiteY28088" fmla="*/ 354548 h 2128862"/>
              <a:gd name="connsiteX28089" fmla="*/ 1235690 w 2482948"/>
              <a:gd name="connsiteY28089" fmla="*/ 416258 h 2128862"/>
              <a:gd name="connsiteX28090" fmla="*/ 1248916 w 2482948"/>
              <a:gd name="connsiteY28090" fmla="*/ 416481 h 2128862"/>
              <a:gd name="connsiteX28091" fmla="*/ 1255984 w 2482948"/>
              <a:gd name="connsiteY28091" fmla="*/ 416601 h 2128862"/>
              <a:gd name="connsiteX28092" fmla="*/ 1260148 w 2482948"/>
              <a:gd name="connsiteY28092" fmla="*/ 416671 h 2128862"/>
              <a:gd name="connsiteX28093" fmla="*/ 1300497 w 2482948"/>
              <a:gd name="connsiteY28093" fmla="*/ 381849 h 2128862"/>
              <a:gd name="connsiteX28094" fmla="*/ 1304220 w 2482948"/>
              <a:gd name="connsiteY28094" fmla="*/ 377436 h 2128862"/>
              <a:gd name="connsiteX28095" fmla="*/ 1454964 w 2482948"/>
              <a:gd name="connsiteY28095" fmla="*/ 407823 h 2128862"/>
              <a:gd name="connsiteX28096" fmla="*/ 1528566 w 2482948"/>
              <a:gd name="connsiteY28096" fmla="*/ 432373 h 2128862"/>
              <a:gd name="connsiteX28097" fmla="*/ 1539785 w 2482948"/>
              <a:gd name="connsiteY28097" fmla="*/ 436114 h 2128862"/>
              <a:gd name="connsiteX28098" fmla="*/ 1469592 w 2482948"/>
              <a:gd name="connsiteY28098" fmla="*/ 409469 h 2128862"/>
              <a:gd name="connsiteX28099" fmla="*/ 1463669 w 2482948"/>
              <a:gd name="connsiteY28099" fmla="*/ 407221 h 2128862"/>
              <a:gd name="connsiteX28100" fmla="*/ 1297189 w 2482948"/>
              <a:gd name="connsiteY28100" fmla="*/ 354548 h 2128862"/>
              <a:gd name="connsiteX28101" fmla="*/ 627984 w 2482948"/>
              <a:gd name="connsiteY28101" fmla="*/ 354113 h 2128862"/>
              <a:gd name="connsiteX28102" fmla="*/ 614909 w 2482948"/>
              <a:gd name="connsiteY28102" fmla="*/ 368036 h 2128862"/>
              <a:gd name="connsiteX28103" fmla="*/ 615482 w 2482948"/>
              <a:gd name="connsiteY28103" fmla="*/ 378953 h 2128862"/>
              <a:gd name="connsiteX28104" fmla="*/ 617124 w 2482948"/>
              <a:gd name="connsiteY28104" fmla="*/ 383936 h 2128862"/>
              <a:gd name="connsiteX28105" fmla="*/ 629547 w 2482948"/>
              <a:gd name="connsiteY28105" fmla="*/ 370159 h 2128862"/>
              <a:gd name="connsiteX28106" fmla="*/ 530109 w 2482948"/>
              <a:gd name="connsiteY28106" fmla="*/ 353979 h 2128862"/>
              <a:gd name="connsiteX28107" fmla="*/ 525775 w 2482948"/>
              <a:gd name="connsiteY28107" fmla="*/ 358513 h 2128862"/>
              <a:gd name="connsiteX28108" fmla="*/ 525774 w 2482948"/>
              <a:gd name="connsiteY28108" fmla="*/ 358514 h 2128862"/>
              <a:gd name="connsiteX28109" fmla="*/ 525343 w 2482948"/>
              <a:gd name="connsiteY28109" fmla="*/ 359018 h 2128862"/>
              <a:gd name="connsiteX28110" fmla="*/ 521211 w 2482948"/>
              <a:gd name="connsiteY28110" fmla="*/ 363860 h 2128862"/>
              <a:gd name="connsiteX28111" fmla="*/ 519656 w 2482948"/>
              <a:gd name="connsiteY28111" fmla="*/ 365682 h 2128862"/>
              <a:gd name="connsiteX28112" fmla="*/ 518302 w 2482948"/>
              <a:gd name="connsiteY28112" fmla="*/ 367268 h 2128862"/>
              <a:gd name="connsiteX28113" fmla="*/ 518912 w 2482948"/>
              <a:gd name="connsiteY28113" fmla="*/ 386463 h 2128862"/>
              <a:gd name="connsiteX28114" fmla="*/ 523608 w 2482948"/>
              <a:gd name="connsiteY28114" fmla="*/ 380968 h 2128862"/>
              <a:gd name="connsiteX28115" fmla="*/ 531457 w 2482948"/>
              <a:gd name="connsiteY28115" fmla="*/ 371786 h 2128862"/>
              <a:gd name="connsiteX28116" fmla="*/ 666974 w 2482948"/>
              <a:gd name="connsiteY28116" fmla="*/ 353666 h 2128862"/>
              <a:gd name="connsiteX28117" fmla="*/ 653849 w 2482948"/>
              <a:gd name="connsiteY28117" fmla="*/ 370361 h 2128862"/>
              <a:gd name="connsiteX28118" fmla="*/ 654025 w 2482948"/>
              <a:gd name="connsiteY28118" fmla="*/ 370835 h 2128862"/>
              <a:gd name="connsiteX28119" fmla="*/ 654068 w 2482948"/>
              <a:gd name="connsiteY28119" fmla="*/ 370948 h 2128862"/>
              <a:gd name="connsiteX28120" fmla="*/ 654174 w 2482948"/>
              <a:gd name="connsiteY28120" fmla="*/ 371235 h 2128862"/>
              <a:gd name="connsiteX28121" fmla="*/ 655027 w 2482948"/>
              <a:gd name="connsiteY28121" fmla="*/ 370300 h 2128862"/>
              <a:gd name="connsiteX28122" fmla="*/ 656520 w 2482948"/>
              <a:gd name="connsiteY28122" fmla="*/ 368663 h 2128862"/>
              <a:gd name="connsiteX28123" fmla="*/ 661462 w 2482948"/>
              <a:gd name="connsiteY28123" fmla="*/ 363784 h 2128862"/>
              <a:gd name="connsiteX28124" fmla="*/ 665587 w 2482948"/>
              <a:gd name="connsiteY28124" fmla="*/ 358907 h 2128862"/>
              <a:gd name="connsiteX28125" fmla="*/ 666623 w 2482948"/>
              <a:gd name="connsiteY28125" fmla="*/ 357683 h 2128862"/>
              <a:gd name="connsiteX28126" fmla="*/ 667330 w 2482948"/>
              <a:gd name="connsiteY28126" fmla="*/ 356848 h 2128862"/>
              <a:gd name="connsiteX28127" fmla="*/ 1086435 w 2482948"/>
              <a:gd name="connsiteY28127" fmla="*/ 352861 h 2128862"/>
              <a:gd name="connsiteX28128" fmla="*/ 1076249 w 2482948"/>
              <a:gd name="connsiteY28128" fmla="*/ 371081 h 2128862"/>
              <a:gd name="connsiteX28129" fmla="*/ 1073417 w 2482948"/>
              <a:gd name="connsiteY28129" fmla="*/ 376147 h 2128862"/>
              <a:gd name="connsiteX28130" fmla="*/ 1068375 w 2482948"/>
              <a:gd name="connsiteY28130" fmla="*/ 385166 h 2128862"/>
              <a:gd name="connsiteX28131" fmla="*/ 1067667 w 2482948"/>
              <a:gd name="connsiteY28131" fmla="*/ 387181 h 2128862"/>
              <a:gd name="connsiteX28132" fmla="*/ 1074528 w 2482948"/>
              <a:gd name="connsiteY28132" fmla="*/ 375158 h 2128862"/>
              <a:gd name="connsiteX28133" fmla="*/ 1086080 w 2482948"/>
              <a:gd name="connsiteY28133" fmla="*/ 354912 h 2128862"/>
              <a:gd name="connsiteX28134" fmla="*/ 869881 w 2482948"/>
              <a:gd name="connsiteY28134" fmla="*/ 352129 h 2128862"/>
              <a:gd name="connsiteX28135" fmla="*/ 866569 w 2482948"/>
              <a:gd name="connsiteY28135" fmla="*/ 356478 h 2128862"/>
              <a:gd name="connsiteX28136" fmla="*/ 865752 w 2482948"/>
              <a:gd name="connsiteY28136" fmla="*/ 357980 h 2128862"/>
              <a:gd name="connsiteX28137" fmla="*/ 868716 w 2482948"/>
              <a:gd name="connsiteY28137" fmla="*/ 355156 h 2128862"/>
              <a:gd name="connsiteX28138" fmla="*/ 870340 w 2482948"/>
              <a:gd name="connsiteY28138" fmla="*/ 353609 h 2128862"/>
              <a:gd name="connsiteX28139" fmla="*/ 1002488 w 2482948"/>
              <a:gd name="connsiteY28139" fmla="*/ 351973 h 2128862"/>
              <a:gd name="connsiteX28140" fmla="*/ 990581 w 2482948"/>
              <a:gd name="connsiteY28140" fmla="*/ 372353 h 2128862"/>
              <a:gd name="connsiteX28141" fmla="*/ 990915 w 2482948"/>
              <a:gd name="connsiteY28141" fmla="*/ 378861 h 2128862"/>
              <a:gd name="connsiteX28142" fmla="*/ 990917 w 2482948"/>
              <a:gd name="connsiteY28142" fmla="*/ 378888 h 2128862"/>
              <a:gd name="connsiteX28143" fmla="*/ 1002876 w 2482948"/>
              <a:gd name="connsiteY28143" fmla="*/ 356848 h 2128862"/>
              <a:gd name="connsiteX28144" fmla="*/ 1003052 w 2482948"/>
              <a:gd name="connsiteY28144" fmla="*/ 356523 h 2128862"/>
              <a:gd name="connsiteX28145" fmla="*/ 1002777 w 2482948"/>
              <a:gd name="connsiteY28145" fmla="*/ 354305 h 2128862"/>
              <a:gd name="connsiteX28146" fmla="*/ 1002754 w 2482948"/>
              <a:gd name="connsiteY28146" fmla="*/ 354116 h 2128862"/>
              <a:gd name="connsiteX28147" fmla="*/ 463530 w 2482948"/>
              <a:gd name="connsiteY28147" fmla="*/ 351105 h 2128862"/>
              <a:gd name="connsiteX28148" fmla="*/ 375285 w 2482948"/>
              <a:gd name="connsiteY28148" fmla="*/ 460720 h 2128862"/>
              <a:gd name="connsiteX28149" fmla="*/ 325923 w 2482948"/>
              <a:gd name="connsiteY28149" fmla="*/ 528421 h 2128862"/>
              <a:gd name="connsiteX28150" fmla="*/ 91517 w 2482948"/>
              <a:gd name="connsiteY28150" fmla="*/ 932979 h 2128862"/>
              <a:gd name="connsiteX28151" fmla="*/ 55132 w 2482948"/>
              <a:gd name="connsiteY28151" fmla="*/ 1021795 h 2128862"/>
              <a:gd name="connsiteX28152" fmla="*/ 45740 w 2482948"/>
              <a:gd name="connsiteY28152" fmla="*/ 1048061 h 2128862"/>
              <a:gd name="connsiteX28153" fmla="*/ 29436 w 2482948"/>
              <a:gd name="connsiteY28153" fmla="*/ 1093655 h 2128862"/>
              <a:gd name="connsiteX28154" fmla="*/ 29812 w 2482948"/>
              <a:gd name="connsiteY28154" fmla="*/ 1095700 h 2128862"/>
              <a:gd name="connsiteX28155" fmla="*/ 32422 w 2482948"/>
              <a:gd name="connsiteY28155" fmla="*/ 1089153 h 2128862"/>
              <a:gd name="connsiteX28156" fmla="*/ 56820 w 2482948"/>
              <a:gd name="connsiteY28156" fmla="*/ 1027930 h 2128862"/>
              <a:gd name="connsiteX28157" fmla="*/ 94825 w 2482948"/>
              <a:gd name="connsiteY28157" fmla="*/ 940562 h 2128862"/>
              <a:gd name="connsiteX28158" fmla="*/ 331574 w 2482948"/>
              <a:gd name="connsiteY28158" fmla="*/ 540693 h 2128862"/>
              <a:gd name="connsiteX28159" fmla="*/ 381075 w 2482948"/>
              <a:gd name="connsiteY28159" fmla="*/ 473543 h 2128862"/>
              <a:gd name="connsiteX28160" fmla="*/ 443838 w 2482948"/>
              <a:gd name="connsiteY28160" fmla="*/ 393422 h 2128862"/>
              <a:gd name="connsiteX28161" fmla="*/ 463939 w 2482948"/>
              <a:gd name="connsiteY28161" fmla="*/ 369750 h 2128862"/>
              <a:gd name="connsiteX28162" fmla="*/ 464514 w 2482948"/>
              <a:gd name="connsiteY28162" fmla="*/ 369073 h 2128862"/>
              <a:gd name="connsiteX28163" fmla="*/ 464248 w 2482948"/>
              <a:gd name="connsiteY28163" fmla="*/ 364226 h 2128862"/>
              <a:gd name="connsiteX28164" fmla="*/ 464107 w 2482948"/>
              <a:gd name="connsiteY28164" fmla="*/ 361653 h 2128862"/>
              <a:gd name="connsiteX28165" fmla="*/ 812562 w 2482948"/>
              <a:gd name="connsiteY28165" fmla="*/ 351082 h 2128862"/>
              <a:gd name="connsiteX28166" fmla="*/ 813032 w 2482948"/>
              <a:gd name="connsiteY28166" fmla="*/ 352504 h 2128862"/>
              <a:gd name="connsiteX28167" fmla="*/ 813202 w 2482948"/>
              <a:gd name="connsiteY28167" fmla="*/ 353020 h 2128862"/>
              <a:gd name="connsiteX28168" fmla="*/ 814424 w 2482948"/>
              <a:gd name="connsiteY28168" fmla="*/ 351806 h 2128862"/>
              <a:gd name="connsiteX28169" fmla="*/ 813226 w 2482948"/>
              <a:gd name="connsiteY28169" fmla="*/ 351340 h 2128862"/>
              <a:gd name="connsiteX28170" fmla="*/ 907677 w 2482948"/>
              <a:gd name="connsiteY28170" fmla="*/ 351030 h 2128862"/>
              <a:gd name="connsiteX28171" fmla="*/ 897117 w 2482948"/>
              <a:gd name="connsiteY28171" fmla="*/ 365672 h 2128862"/>
              <a:gd name="connsiteX28172" fmla="*/ 897526 w 2482948"/>
              <a:gd name="connsiteY28172" fmla="*/ 367214 h 2128862"/>
              <a:gd name="connsiteX28173" fmla="*/ 897536 w 2482948"/>
              <a:gd name="connsiteY28173" fmla="*/ 367250 h 2128862"/>
              <a:gd name="connsiteX28174" fmla="*/ 897608 w 2482948"/>
              <a:gd name="connsiteY28174" fmla="*/ 367521 h 2128862"/>
              <a:gd name="connsiteX28175" fmla="*/ 901198 w 2482948"/>
              <a:gd name="connsiteY28175" fmla="*/ 362777 h 2128862"/>
              <a:gd name="connsiteX28176" fmla="*/ 908236 w 2482948"/>
              <a:gd name="connsiteY28176" fmla="*/ 353475 h 2128862"/>
              <a:gd name="connsiteX28177" fmla="*/ 984207 w 2482948"/>
              <a:gd name="connsiteY28177" fmla="*/ 350999 h 2128862"/>
              <a:gd name="connsiteX28178" fmla="*/ 982330 w 2482948"/>
              <a:gd name="connsiteY28178" fmla="*/ 354017 h 2128862"/>
              <a:gd name="connsiteX28179" fmla="*/ 982230 w 2482948"/>
              <a:gd name="connsiteY28179" fmla="*/ 354177 h 2128862"/>
              <a:gd name="connsiteX28180" fmla="*/ 979291 w 2482948"/>
              <a:gd name="connsiteY28180" fmla="*/ 358903 h 2128862"/>
              <a:gd name="connsiteX28181" fmla="*/ 972654 w 2482948"/>
              <a:gd name="connsiteY28181" fmla="*/ 368203 h 2128862"/>
              <a:gd name="connsiteX28182" fmla="*/ 972734 w 2482948"/>
              <a:gd name="connsiteY28182" fmla="*/ 368689 h 2128862"/>
              <a:gd name="connsiteX28183" fmla="*/ 973151 w 2482948"/>
              <a:gd name="connsiteY28183" fmla="*/ 373637 h 2128862"/>
              <a:gd name="connsiteX28184" fmla="*/ 984851 w 2482948"/>
              <a:gd name="connsiteY28184" fmla="*/ 355170 h 2128862"/>
              <a:gd name="connsiteX28185" fmla="*/ 807644 w 2482948"/>
              <a:gd name="connsiteY28185" fmla="*/ 350862 h 2128862"/>
              <a:gd name="connsiteX28186" fmla="*/ 806247 w 2482948"/>
              <a:gd name="connsiteY28186" fmla="*/ 352172 h 2128862"/>
              <a:gd name="connsiteX28187" fmla="*/ 802455 w 2482948"/>
              <a:gd name="connsiteY28187" fmla="*/ 363698 h 2128862"/>
              <a:gd name="connsiteX28188" fmla="*/ 809549 w 2482948"/>
              <a:gd name="connsiteY28188" fmla="*/ 356650 h 2128862"/>
              <a:gd name="connsiteX28189" fmla="*/ 510110 w 2482948"/>
              <a:gd name="connsiteY28189" fmla="*/ 349704 h 2128862"/>
              <a:gd name="connsiteX28190" fmla="*/ 501484 w 2482948"/>
              <a:gd name="connsiteY28190" fmla="*/ 359836 h 2128862"/>
              <a:gd name="connsiteX28191" fmla="*/ 501060 w 2482948"/>
              <a:gd name="connsiteY28191" fmla="*/ 380579 h 2128862"/>
              <a:gd name="connsiteX28192" fmla="*/ 505196 w 2482948"/>
              <a:gd name="connsiteY28192" fmla="*/ 375729 h 2128862"/>
              <a:gd name="connsiteX28193" fmla="*/ 511179 w 2482948"/>
              <a:gd name="connsiteY28193" fmla="*/ 368712 h 2128862"/>
              <a:gd name="connsiteX28194" fmla="*/ 509792 w 2482948"/>
              <a:gd name="connsiteY28194" fmla="*/ 355750 h 2128862"/>
              <a:gd name="connsiteX28195" fmla="*/ 607378 w 2482948"/>
              <a:gd name="connsiteY28195" fmla="*/ 349319 h 2128862"/>
              <a:gd name="connsiteX28196" fmla="*/ 594819 w 2482948"/>
              <a:gd name="connsiteY28196" fmla="*/ 363159 h 2128862"/>
              <a:gd name="connsiteX28197" fmla="*/ 595192 w 2482948"/>
              <a:gd name="connsiteY28197" fmla="*/ 368308 h 2128862"/>
              <a:gd name="connsiteX28198" fmla="*/ 595458 w 2482948"/>
              <a:gd name="connsiteY28198" fmla="*/ 371976 h 2128862"/>
              <a:gd name="connsiteX28199" fmla="*/ 596034 w 2482948"/>
              <a:gd name="connsiteY28199" fmla="*/ 379914 h 2128862"/>
              <a:gd name="connsiteX28200" fmla="*/ 601242 w 2482948"/>
              <a:gd name="connsiteY28200" fmla="*/ 374060 h 2128862"/>
              <a:gd name="connsiteX28201" fmla="*/ 609277 w 2482948"/>
              <a:gd name="connsiteY28201" fmla="*/ 365946 h 2128862"/>
              <a:gd name="connsiteX28202" fmla="*/ 1054692 w 2482948"/>
              <a:gd name="connsiteY28202" fmla="*/ 346984 h 2128862"/>
              <a:gd name="connsiteX28203" fmla="*/ 1046104 w 2482948"/>
              <a:gd name="connsiteY28203" fmla="*/ 364761 h 2128862"/>
              <a:gd name="connsiteX28204" fmla="*/ 1040981 w 2482948"/>
              <a:gd name="connsiteY28204" fmla="*/ 375364 h 2128862"/>
              <a:gd name="connsiteX28205" fmla="*/ 1039748 w 2482948"/>
              <a:gd name="connsiteY28205" fmla="*/ 377915 h 2128862"/>
              <a:gd name="connsiteX28206" fmla="*/ 1039744 w 2482948"/>
              <a:gd name="connsiteY28206" fmla="*/ 377967 h 2128862"/>
              <a:gd name="connsiteX28207" fmla="*/ 1039740 w 2482948"/>
              <a:gd name="connsiteY28207" fmla="*/ 378007 h 2128862"/>
              <a:gd name="connsiteX28208" fmla="*/ 1039737 w 2482948"/>
              <a:gd name="connsiteY28208" fmla="*/ 378047 h 2128862"/>
              <a:gd name="connsiteX28209" fmla="*/ 1050155 w 2482948"/>
              <a:gd name="connsiteY28209" fmla="*/ 356446 h 2128862"/>
              <a:gd name="connsiteX28210" fmla="*/ 1054684 w 2482948"/>
              <a:gd name="connsiteY28210" fmla="*/ 347054 h 2128862"/>
              <a:gd name="connsiteX28211" fmla="*/ 887246 w 2482948"/>
              <a:gd name="connsiteY28211" fmla="*/ 345930 h 2128862"/>
              <a:gd name="connsiteX28212" fmla="*/ 876978 w 2482948"/>
              <a:gd name="connsiteY28212" fmla="*/ 359363 h 2128862"/>
              <a:gd name="connsiteX28213" fmla="*/ 877962 w 2482948"/>
              <a:gd name="connsiteY28213" fmla="*/ 362539 h 2128862"/>
              <a:gd name="connsiteX28214" fmla="*/ 878212 w 2482948"/>
              <a:gd name="connsiteY28214" fmla="*/ 363345 h 2128862"/>
              <a:gd name="connsiteX28215" fmla="*/ 878330 w 2482948"/>
              <a:gd name="connsiteY28215" fmla="*/ 363727 h 2128862"/>
              <a:gd name="connsiteX28216" fmla="*/ 879118 w 2482948"/>
              <a:gd name="connsiteY28216" fmla="*/ 362546 h 2128862"/>
              <a:gd name="connsiteX28217" fmla="*/ 888416 w 2482948"/>
              <a:gd name="connsiteY28217" fmla="*/ 350369 h 2128862"/>
              <a:gd name="connsiteX28218" fmla="*/ 1038423 w 2482948"/>
              <a:gd name="connsiteY28218" fmla="*/ 345074 h 2128862"/>
              <a:gd name="connsiteX28219" fmla="*/ 1038315 w 2482948"/>
              <a:gd name="connsiteY28219" fmla="*/ 345322 h 2128862"/>
              <a:gd name="connsiteX28220" fmla="*/ 1034059 w 2482948"/>
              <a:gd name="connsiteY28220" fmla="*/ 355079 h 2128862"/>
              <a:gd name="connsiteX28221" fmla="*/ 1025379 w 2482948"/>
              <a:gd name="connsiteY28221" fmla="*/ 376440 h 2128862"/>
              <a:gd name="connsiteX28222" fmla="*/ 1024538 w 2482948"/>
              <a:gd name="connsiteY28222" fmla="*/ 377974 h 2128862"/>
              <a:gd name="connsiteX28223" fmla="*/ 1024527 w 2482948"/>
              <a:gd name="connsiteY28223" fmla="*/ 378994 h 2128862"/>
              <a:gd name="connsiteX28224" fmla="*/ 1031233 w 2482948"/>
              <a:gd name="connsiteY28224" fmla="*/ 364110 h 2128862"/>
              <a:gd name="connsiteX28225" fmla="*/ 1035089 w 2482948"/>
              <a:gd name="connsiteY28225" fmla="*/ 355552 h 2128862"/>
              <a:gd name="connsiteX28226" fmla="*/ 1038151 w 2482948"/>
              <a:gd name="connsiteY28226" fmla="*/ 348284 h 2128862"/>
              <a:gd name="connsiteX28227" fmla="*/ 1103865 w 2482948"/>
              <a:gd name="connsiteY28227" fmla="*/ 344418 h 2128862"/>
              <a:gd name="connsiteX28228" fmla="*/ 1094200 w 2482948"/>
              <a:gd name="connsiteY28228" fmla="*/ 361044 h 2128862"/>
              <a:gd name="connsiteX28229" fmla="*/ 1082927 w 2482948"/>
              <a:gd name="connsiteY28229" fmla="*/ 380437 h 2128862"/>
              <a:gd name="connsiteX28230" fmla="*/ 1082688 w 2482948"/>
              <a:gd name="connsiteY28230" fmla="*/ 381079 h 2128862"/>
              <a:gd name="connsiteX28231" fmla="*/ 1082312 w 2482948"/>
              <a:gd name="connsiteY28231" fmla="*/ 382087 h 2128862"/>
              <a:gd name="connsiteX28232" fmla="*/ 1081600 w 2482948"/>
              <a:gd name="connsiteY28232" fmla="*/ 383999 h 2128862"/>
              <a:gd name="connsiteX28233" fmla="*/ 1103207 w 2482948"/>
              <a:gd name="connsiteY28233" fmla="*/ 347764 h 2128862"/>
              <a:gd name="connsiteX28234" fmla="*/ 1103674 w 2482948"/>
              <a:gd name="connsiteY28234" fmla="*/ 345388 h 2128862"/>
              <a:gd name="connsiteX28235" fmla="*/ 1103836 w 2482948"/>
              <a:gd name="connsiteY28235" fmla="*/ 344569 h 2128862"/>
              <a:gd name="connsiteX28236" fmla="*/ 588717 w 2482948"/>
              <a:gd name="connsiteY28236" fmla="*/ 344132 h 2128862"/>
              <a:gd name="connsiteX28237" fmla="*/ 576151 w 2482948"/>
              <a:gd name="connsiteY28237" fmla="*/ 357383 h 2128862"/>
              <a:gd name="connsiteX28238" fmla="*/ 576647 w 2482948"/>
              <a:gd name="connsiteY28238" fmla="*/ 375133 h 2128862"/>
              <a:gd name="connsiteX28239" fmla="*/ 589873 w 2482948"/>
              <a:gd name="connsiteY28239" fmla="*/ 360269 h 2128862"/>
              <a:gd name="connsiteX28240" fmla="*/ 589675 w 2482948"/>
              <a:gd name="connsiteY28240" fmla="*/ 357496 h 2128862"/>
              <a:gd name="connsiteX28241" fmla="*/ 588881 w 2482948"/>
              <a:gd name="connsiteY28241" fmla="*/ 346424 h 2128862"/>
              <a:gd name="connsiteX28242" fmla="*/ 963781 w 2482948"/>
              <a:gd name="connsiteY28242" fmla="*/ 343279 h 2128862"/>
              <a:gd name="connsiteX28243" fmla="*/ 951893 w 2482948"/>
              <a:gd name="connsiteY28243" fmla="*/ 357611 h 2128862"/>
              <a:gd name="connsiteX28244" fmla="*/ 953426 w 2482948"/>
              <a:gd name="connsiteY28244" fmla="*/ 366184 h 2128862"/>
              <a:gd name="connsiteX28245" fmla="*/ 955112 w 2482948"/>
              <a:gd name="connsiteY28245" fmla="*/ 363993 h 2128862"/>
              <a:gd name="connsiteX28246" fmla="*/ 957500 w 2482948"/>
              <a:gd name="connsiteY28246" fmla="*/ 360890 h 2128862"/>
              <a:gd name="connsiteX28247" fmla="*/ 965071 w 2482948"/>
              <a:gd name="connsiteY28247" fmla="*/ 351052 h 2128862"/>
              <a:gd name="connsiteX28248" fmla="*/ 964980 w 2482948"/>
              <a:gd name="connsiteY28248" fmla="*/ 350504 h 2128862"/>
              <a:gd name="connsiteX28249" fmla="*/ 799698 w 2482948"/>
              <a:gd name="connsiteY28249" fmla="*/ 342413 h 2128862"/>
              <a:gd name="connsiteX28250" fmla="*/ 799698 w 2482948"/>
              <a:gd name="connsiteY28250" fmla="*/ 350793 h 2128862"/>
              <a:gd name="connsiteX28251" fmla="*/ 803446 w 2482948"/>
              <a:gd name="connsiteY28251" fmla="*/ 347433 h 2128862"/>
              <a:gd name="connsiteX28252" fmla="*/ 804115 w 2482948"/>
              <a:gd name="connsiteY28252" fmla="*/ 345542 h 2128862"/>
              <a:gd name="connsiteX28253" fmla="*/ 804506 w 2482948"/>
              <a:gd name="connsiteY28253" fmla="*/ 344435 h 2128862"/>
              <a:gd name="connsiteX28254" fmla="*/ 866726 w 2482948"/>
              <a:gd name="connsiteY28254" fmla="*/ 341945 h 2128862"/>
              <a:gd name="connsiteX28255" fmla="*/ 864051 w 2482948"/>
              <a:gd name="connsiteY28255" fmla="*/ 344267 h 2128862"/>
              <a:gd name="connsiteX28256" fmla="*/ 857884 w 2482948"/>
              <a:gd name="connsiteY28256" fmla="*/ 352341 h 2128862"/>
              <a:gd name="connsiteX28257" fmla="*/ 855796 w 2482948"/>
              <a:gd name="connsiteY28257" fmla="*/ 356517 h 2128862"/>
              <a:gd name="connsiteX28258" fmla="*/ 860227 w 2482948"/>
              <a:gd name="connsiteY28258" fmla="*/ 358547 h 2128862"/>
              <a:gd name="connsiteX28259" fmla="*/ 862709 w 2482948"/>
              <a:gd name="connsiteY28259" fmla="*/ 354272 h 2128862"/>
              <a:gd name="connsiteX28260" fmla="*/ 868279 w 2482948"/>
              <a:gd name="connsiteY28260" fmla="*/ 346957 h 2128862"/>
              <a:gd name="connsiteX28261" fmla="*/ 794872 w 2482948"/>
              <a:gd name="connsiteY28261" fmla="*/ 340283 h 2128862"/>
              <a:gd name="connsiteX28262" fmla="*/ 792171 w 2482948"/>
              <a:gd name="connsiteY28262" fmla="*/ 342764 h 2128862"/>
              <a:gd name="connsiteX28263" fmla="*/ 794351 w 2482948"/>
              <a:gd name="connsiteY28263" fmla="*/ 351330 h 2128862"/>
              <a:gd name="connsiteX28264" fmla="*/ 794872 w 2482948"/>
              <a:gd name="connsiteY28264" fmla="*/ 353376 h 2128862"/>
              <a:gd name="connsiteX28265" fmla="*/ 844865 w 2482948"/>
              <a:gd name="connsiteY28265" fmla="*/ 339992 h 2128862"/>
              <a:gd name="connsiteX28266" fmla="*/ 842166 w 2482948"/>
              <a:gd name="connsiteY28266" fmla="*/ 343516 h 2128862"/>
              <a:gd name="connsiteX28267" fmla="*/ 840637 w 2482948"/>
              <a:gd name="connsiteY28267" fmla="*/ 347593 h 2128862"/>
              <a:gd name="connsiteX28268" fmla="*/ 844510 w 2482948"/>
              <a:gd name="connsiteY28268" fmla="*/ 349308 h 2128862"/>
              <a:gd name="connsiteX28269" fmla="*/ 846376 w 2482948"/>
              <a:gd name="connsiteY28269" fmla="*/ 345440 h 2128862"/>
              <a:gd name="connsiteX28270" fmla="*/ 846340 w 2482948"/>
              <a:gd name="connsiteY28270" fmla="*/ 345308 h 2128862"/>
              <a:gd name="connsiteX28271" fmla="*/ 1000772 w 2482948"/>
              <a:gd name="connsiteY28271" fmla="*/ 338133 h 2128862"/>
              <a:gd name="connsiteX28272" fmla="*/ 1000002 w 2482948"/>
              <a:gd name="connsiteY28272" fmla="*/ 339350 h 2128862"/>
              <a:gd name="connsiteX28273" fmla="*/ 993169 w 2482948"/>
              <a:gd name="connsiteY28273" fmla="*/ 352449 h 2128862"/>
              <a:gd name="connsiteX28274" fmla="*/ 989823 w 2482948"/>
              <a:gd name="connsiteY28274" fmla="*/ 357577 h 2128862"/>
              <a:gd name="connsiteX28275" fmla="*/ 990020 w 2482948"/>
              <a:gd name="connsiteY28275" fmla="*/ 361412 h 2128862"/>
              <a:gd name="connsiteX28276" fmla="*/ 990023 w 2482948"/>
              <a:gd name="connsiteY28276" fmla="*/ 361472 h 2128862"/>
              <a:gd name="connsiteX28277" fmla="*/ 990132 w 2482948"/>
              <a:gd name="connsiteY28277" fmla="*/ 363607 h 2128862"/>
              <a:gd name="connsiteX28278" fmla="*/ 1001519 w 2482948"/>
              <a:gd name="connsiteY28278" fmla="*/ 344157 h 2128862"/>
              <a:gd name="connsiteX28279" fmla="*/ 1001422 w 2482948"/>
              <a:gd name="connsiteY28279" fmla="*/ 343375 h 2128862"/>
              <a:gd name="connsiteX28280" fmla="*/ 1001336 w 2482948"/>
              <a:gd name="connsiteY28280" fmla="*/ 342686 h 2128862"/>
              <a:gd name="connsiteX28281" fmla="*/ 1089115 w 2482948"/>
              <a:gd name="connsiteY28281" fmla="*/ 337347 h 2128862"/>
              <a:gd name="connsiteX28282" fmla="*/ 1072867 w 2482948"/>
              <a:gd name="connsiteY28282" fmla="*/ 366913 h 2128862"/>
              <a:gd name="connsiteX28283" fmla="*/ 1072823 w 2482948"/>
              <a:gd name="connsiteY28283" fmla="*/ 367213 h 2128862"/>
              <a:gd name="connsiteX28284" fmla="*/ 1072616 w 2482948"/>
              <a:gd name="connsiteY28284" fmla="*/ 368647 h 2128862"/>
              <a:gd name="connsiteX28285" fmla="*/ 1088642 w 2482948"/>
              <a:gd name="connsiteY28285" fmla="*/ 340087 h 2128862"/>
              <a:gd name="connsiteX28286" fmla="*/ 904434 w 2482948"/>
              <a:gd name="connsiteY28286" fmla="*/ 336841 h 2128862"/>
              <a:gd name="connsiteX28287" fmla="*/ 893295 w 2482948"/>
              <a:gd name="connsiteY28287" fmla="*/ 351248 h 2128862"/>
              <a:gd name="connsiteX28288" fmla="*/ 893499 w 2482948"/>
              <a:gd name="connsiteY28288" fmla="*/ 352017 h 2128862"/>
              <a:gd name="connsiteX28289" fmla="*/ 894699 w 2482948"/>
              <a:gd name="connsiteY28289" fmla="*/ 350824 h 2128862"/>
              <a:gd name="connsiteX28290" fmla="*/ 904627 w 2482948"/>
              <a:gd name="connsiteY28290" fmla="*/ 342276 h 2128862"/>
              <a:gd name="connsiteX28291" fmla="*/ 905505 w 2482948"/>
              <a:gd name="connsiteY28291" fmla="*/ 341527 h 2128862"/>
              <a:gd name="connsiteX28292" fmla="*/ 570848 w 2482948"/>
              <a:gd name="connsiteY28292" fmla="*/ 336690 h 2128862"/>
              <a:gd name="connsiteX28293" fmla="*/ 554982 w 2482948"/>
              <a:gd name="connsiteY28293" fmla="*/ 353377 h 2128862"/>
              <a:gd name="connsiteX28294" fmla="*/ 555415 w 2482948"/>
              <a:gd name="connsiteY28294" fmla="*/ 359326 h 2128862"/>
              <a:gd name="connsiteX28295" fmla="*/ 555749 w 2482948"/>
              <a:gd name="connsiteY28295" fmla="*/ 363924 h 2128862"/>
              <a:gd name="connsiteX28296" fmla="*/ 556265 w 2482948"/>
              <a:gd name="connsiteY28296" fmla="*/ 371018 h 2128862"/>
              <a:gd name="connsiteX28297" fmla="*/ 571451 w 2482948"/>
              <a:gd name="connsiteY28297" fmla="*/ 354524 h 2128862"/>
              <a:gd name="connsiteX28298" fmla="*/ 790423 w 2482948"/>
              <a:gd name="connsiteY28298" fmla="*/ 335896 h 2128862"/>
              <a:gd name="connsiteX28299" fmla="*/ 790508 w 2482948"/>
              <a:gd name="connsiteY28299" fmla="*/ 336228 h 2128862"/>
              <a:gd name="connsiteX28300" fmla="*/ 790730 w 2482948"/>
              <a:gd name="connsiteY28300" fmla="*/ 336034 h 2128862"/>
              <a:gd name="connsiteX28301" fmla="*/ 645214 w 2482948"/>
              <a:gd name="connsiteY28301" fmla="*/ 335765 h 2128862"/>
              <a:gd name="connsiteX28302" fmla="*/ 632139 w 2482948"/>
              <a:gd name="connsiteY28302" fmla="*/ 349688 h 2128862"/>
              <a:gd name="connsiteX28303" fmla="*/ 633707 w 2482948"/>
              <a:gd name="connsiteY28303" fmla="*/ 365820 h 2128862"/>
              <a:gd name="connsiteX28304" fmla="*/ 639707 w 2482948"/>
              <a:gd name="connsiteY28304" fmla="*/ 359980 h 2128862"/>
              <a:gd name="connsiteX28305" fmla="*/ 646912 w 2482948"/>
              <a:gd name="connsiteY28305" fmla="*/ 352072 h 2128862"/>
              <a:gd name="connsiteX28306" fmla="*/ 548063 w 2482948"/>
              <a:gd name="connsiteY28306" fmla="*/ 335200 h 2128862"/>
              <a:gd name="connsiteX28307" fmla="*/ 535674 w 2482948"/>
              <a:gd name="connsiteY28307" fmla="*/ 348158 h 2128862"/>
              <a:gd name="connsiteX28308" fmla="*/ 536765 w 2482948"/>
              <a:gd name="connsiteY28308" fmla="*/ 365950 h 2128862"/>
              <a:gd name="connsiteX28309" fmla="*/ 549466 w 2482948"/>
              <a:gd name="connsiteY28309" fmla="*/ 352198 h 2128862"/>
              <a:gd name="connsiteX28310" fmla="*/ 548543 w 2482948"/>
              <a:gd name="connsiteY28310" fmla="*/ 341018 h 2128862"/>
              <a:gd name="connsiteX28311" fmla="*/ 981740 w 2482948"/>
              <a:gd name="connsiteY28311" fmla="*/ 335028 h 2128862"/>
              <a:gd name="connsiteX28312" fmla="*/ 974925 w 2482948"/>
              <a:gd name="connsiteY28312" fmla="*/ 345098 h 2128862"/>
              <a:gd name="connsiteX28313" fmla="*/ 969914 w 2482948"/>
              <a:gd name="connsiteY28313" fmla="*/ 351607 h 2128862"/>
              <a:gd name="connsiteX28314" fmla="*/ 970420 w 2482948"/>
              <a:gd name="connsiteY28314" fmla="*/ 354670 h 2128862"/>
              <a:gd name="connsiteX28315" fmla="*/ 970534 w 2482948"/>
              <a:gd name="connsiteY28315" fmla="*/ 355360 h 2128862"/>
              <a:gd name="connsiteX28316" fmla="*/ 971027 w 2482948"/>
              <a:gd name="connsiteY28316" fmla="*/ 358349 h 2128862"/>
              <a:gd name="connsiteX28317" fmla="*/ 982670 w 2482948"/>
              <a:gd name="connsiteY28317" fmla="*/ 341051 h 2128862"/>
              <a:gd name="connsiteX28318" fmla="*/ 1038516 w 2482948"/>
              <a:gd name="connsiteY28318" fmla="*/ 334266 h 2128862"/>
              <a:gd name="connsiteX28319" fmla="*/ 1038428 w 2482948"/>
              <a:gd name="connsiteY28319" fmla="*/ 334482 h 2128862"/>
              <a:gd name="connsiteX28320" fmla="*/ 1036256 w 2482948"/>
              <a:gd name="connsiteY28320" fmla="*/ 339834 h 2128862"/>
              <a:gd name="connsiteX28321" fmla="*/ 1034780 w 2482948"/>
              <a:gd name="connsiteY28321" fmla="*/ 343473 h 2128862"/>
              <a:gd name="connsiteX28322" fmla="*/ 1036115 w 2482948"/>
              <a:gd name="connsiteY28322" fmla="*/ 340414 h 2128862"/>
              <a:gd name="connsiteX28323" fmla="*/ 1038568 w 2482948"/>
              <a:gd name="connsiteY28323" fmla="*/ 334790 h 2128862"/>
              <a:gd name="connsiteX28324" fmla="*/ 883996 w 2482948"/>
              <a:gd name="connsiteY28324" fmla="*/ 333598 h 2128862"/>
              <a:gd name="connsiteX28325" fmla="*/ 883976 w 2482948"/>
              <a:gd name="connsiteY28325" fmla="*/ 333624 h 2128862"/>
              <a:gd name="connsiteX28326" fmla="*/ 883545 w 2482948"/>
              <a:gd name="connsiteY28326" fmla="*/ 334190 h 2128862"/>
              <a:gd name="connsiteX28327" fmla="*/ 873331 w 2482948"/>
              <a:gd name="connsiteY28327" fmla="*/ 347600 h 2128862"/>
              <a:gd name="connsiteX28328" fmla="*/ 874087 w 2482948"/>
              <a:gd name="connsiteY28328" fmla="*/ 350038 h 2128862"/>
              <a:gd name="connsiteX28329" fmla="*/ 885470 w 2482948"/>
              <a:gd name="connsiteY28329" fmla="*/ 339190 h 2128862"/>
              <a:gd name="connsiteX28330" fmla="*/ 1073124 w 2482948"/>
              <a:gd name="connsiteY28330" fmla="*/ 333054 h 2128862"/>
              <a:gd name="connsiteX28331" fmla="*/ 1073115 w 2482948"/>
              <a:gd name="connsiteY28331" fmla="*/ 333073 h 2128862"/>
              <a:gd name="connsiteX28332" fmla="*/ 1073034 w 2482948"/>
              <a:gd name="connsiteY28332" fmla="*/ 333246 h 2128862"/>
              <a:gd name="connsiteX28333" fmla="*/ 1070199 w 2482948"/>
              <a:gd name="connsiteY28333" fmla="*/ 339336 h 2128862"/>
              <a:gd name="connsiteX28334" fmla="*/ 1072963 w 2482948"/>
              <a:gd name="connsiteY28334" fmla="*/ 334156 h 2128862"/>
              <a:gd name="connsiteX28335" fmla="*/ 1073115 w 2482948"/>
              <a:gd name="connsiteY28335" fmla="*/ 333117 h 2128862"/>
              <a:gd name="connsiteX28336" fmla="*/ 683535 w 2482948"/>
              <a:gd name="connsiteY28336" fmla="*/ 332600 h 2128862"/>
              <a:gd name="connsiteX28337" fmla="*/ 671192 w 2482948"/>
              <a:gd name="connsiteY28337" fmla="*/ 348300 h 2128862"/>
              <a:gd name="connsiteX28338" fmla="*/ 671351 w 2482948"/>
              <a:gd name="connsiteY28338" fmla="*/ 349715 h 2128862"/>
              <a:gd name="connsiteX28339" fmla="*/ 671587 w 2482948"/>
              <a:gd name="connsiteY28339" fmla="*/ 351816 h 2128862"/>
              <a:gd name="connsiteX28340" fmla="*/ 678718 w 2482948"/>
              <a:gd name="connsiteY28340" fmla="*/ 343387 h 2128862"/>
              <a:gd name="connsiteX28341" fmla="*/ 681605 w 2482948"/>
              <a:gd name="connsiteY28341" fmla="*/ 339974 h 2128862"/>
              <a:gd name="connsiteX28342" fmla="*/ 684059 w 2482948"/>
              <a:gd name="connsiteY28342" fmla="*/ 337074 h 2128862"/>
              <a:gd name="connsiteX28343" fmla="*/ 957279 w 2482948"/>
              <a:gd name="connsiteY28343" fmla="*/ 332155 h 2128862"/>
              <a:gd name="connsiteX28344" fmla="*/ 956286 w 2482948"/>
              <a:gd name="connsiteY28344" fmla="*/ 333274 h 2128862"/>
              <a:gd name="connsiteX28345" fmla="*/ 956243 w 2482948"/>
              <a:gd name="connsiteY28345" fmla="*/ 333850 h 2128862"/>
              <a:gd name="connsiteX28346" fmla="*/ 957300 w 2482948"/>
              <a:gd name="connsiteY28346" fmla="*/ 332348 h 2128862"/>
              <a:gd name="connsiteX28347" fmla="*/ 902341 w 2482948"/>
              <a:gd name="connsiteY28347" fmla="*/ 332132 h 2128862"/>
              <a:gd name="connsiteX28348" fmla="*/ 893046 w 2482948"/>
              <a:gd name="connsiteY28348" fmla="*/ 339517 h 2128862"/>
              <a:gd name="connsiteX28349" fmla="*/ 890762 w 2482948"/>
              <a:gd name="connsiteY28349" fmla="*/ 341692 h 2128862"/>
              <a:gd name="connsiteX28350" fmla="*/ 890946 w 2482948"/>
              <a:gd name="connsiteY28350" fmla="*/ 342388 h 2128862"/>
              <a:gd name="connsiteX28351" fmla="*/ 891865 w 2482948"/>
              <a:gd name="connsiteY28351" fmla="*/ 345852 h 2128862"/>
              <a:gd name="connsiteX28352" fmla="*/ 922749 w 2482948"/>
              <a:gd name="connsiteY28352" fmla="*/ 332044 h 2128862"/>
              <a:gd name="connsiteX28353" fmla="*/ 920722 w 2482948"/>
              <a:gd name="connsiteY28353" fmla="*/ 334014 h 2128862"/>
              <a:gd name="connsiteX28354" fmla="*/ 918140 w 2482948"/>
              <a:gd name="connsiteY28354" fmla="*/ 336523 h 2128862"/>
              <a:gd name="connsiteX28355" fmla="*/ 915585 w 2482948"/>
              <a:gd name="connsiteY28355" fmla="*/ 340066 h 2128862"/>
              <a:gd name="connsiteX28356" fmla="*/ 911322 w 2482948"/>
              <a:gd name="connsiteY28356" fmla="*/ 345976 h 2128862"/>
              <a:gd name="connsiteX28357" fmla="*/ 911358 w 2482948"/>
              <a:gd name="connsiteY28357" fmla="*/ 346131 h 2128862"/>
              <a:gd name="connsiteX28358" fmla="*/ 911924 w 2482948"/>
              <a:gd name="connsiteY28358" fmla="*/ 348602 h 2128862"/>
              <a:gd name="connsiteX28359" fmla="*/ 921030 w 2482948"/>
              <a:gd name="connsiteY28359" fmla="*/ 336566 h 2128862"/>
              <a:gd name="connsiteX28360" fmla="*/ 923114 w 2482948"/>
              <a:gd name="connsiteY28360" fmla="*/ 333813 h 2128862"/>
              <a:gd name="connsiteX28361" fmla="*/ 922834 w 2482948"/>
              <a:gd name="connsiteY28361" fmla="*/ 332456 h 2128862"/>
              <a:gd name="connsiteX28362" fmla="*/ 922826 w 2482948"/>
              <a:gd name="connsiteY28362" fmla="*/ 332416 h 2128862"/>
              <a:gd name="connsiteX28363" fmla="*/ 625691 w 2482948"/>
              <a:gd name="connsiteY28363" fmla="*/ 330570 h 2128862"/>
              <a:gd name="connsiteX28364" fmla="*/ 613580 w 2482948"/>
              <a:gd name="connsiteY28364" fmla="*/ 342701 h 2128862"/>
              <a:gd name="connsiteX28365" fmla="*/ 614429 w 2482948"/>
              <a:gd name="connsiteY28365" fmla="*/ 358883 h 2128862"/>
              <a:gd name="connsiteX28366" fmla="*/ 614507 w 2482948"/>
              <a:gd name="connsiteY28366" fmla="*/ 360370 h 2128862"/>
              <a:gd name="connsiteX28367" fmla="*/ 614521 w 2482948"/>
              <a:gd name="connsiteY28367" fmla="*/ 360649 h 2128862"/>
              <a:gd name="connsiteX28368" fmla="*/ 616641 w 2482948"/>
              <a:gd name="connsiteY28368" fmla="*/ 358508 h 2128862"/>
              <a:gd name="connsiteX28369" fmla="*/ 627269 w 2482948"/>
              <a:gd name="connsiteY28369" fmla="*/ 346769 h 2128862"/>
              <a:gd name="connsiteX28370" fmla="*/ 863197 w 2482948"/>
              <a:gd name="connsiteY28370" fmla="*/ 330555 h 2128862"/>
              <a:gd name="connsiteX28371" fmla="*/ 851495 w 2482948"/>
              <a:gd name="connsiteY28371" fmla="*/ 345877 h 2128862"/>
              <a:gd name="connsiteX28372" fmla="*/ 852018 w 2482948"/>
              <a:gd name="connsiteY28372" fmla="*/ 347780 h 2128862"/>
              <a:gd name="connsiteX28373" fmla="*/ 855402 w 2482948"/>
              <a:gd name="connsiteY28373" fmla="*/ 344844 h 2128862"/>
              <a:gd name="connsiteX28374" fmla="*/ 864133 w 2482948"/>
              <a:gd name="connsiteY28374" fmla="*/ 337267 h 2128862"/>
              <a:gd name="connsiteX28375" fmla="*/ 864342 w 2482948"/>
              <a:gd name="connsiteY28375" fmla="*/ 336993 h 2128862"/>
              <a:gd name="connsiteX28376" fmla="*/ 864946 w 2482948"/>
              <a:gd name="connsiteY28376" fmla="*/ 336200 h 2128862"/>
              <a:gd name="connsiteX28377" fmla="*/ 863742 w 2482948"/>
              <a:gd name="connsiteY28377" fmla="*/ 332313 h 2128862"/>
              <a:gd name="connsiteX28378" fmla="*/ 528283 w 2482948"/>
              <a:gd name="connsiteY28378" fmla="*/ 329851 h 2128862"/>
              <a:gd name="connsiteX28379" fmla="*/ 517470 w 2482948"/>
              <a:gd name="connsiteY28379" fmla="*/ 341124 h 2128862"/>
              <a:gd name="connsiteX28380" fmla="*/ 517814 w 2482948"/>
              <a:gd name="connsiteY28380" fmla="*/ 351930 h 2128862"/>
              <a:gd name="connsiteX28381" fmla="*/ 518090 w 2482948"/>
              <a:gd name="connsiteY28381" fmla="*/ 360606 h 2128862"/>
              <a:gd name="connsiteX28382" fmla="*/ 523890 w 2482948"/>
              <a:gd name="connsiteY28382" fmla="*/ 353802 h 2128862"/>
              <a:gd name="connsiteX28383" fmla="*/ 529627 w 2482948"/>
              <a:gd name="connsiteY28383" fmla="*/ 347606 h 2128862"/>
              <a:gd name="connsiteX28384" fmla="*/ 841910 w 2482948"/>
              <a:gd name="connsiteY28384" fmla="*/ 329333 h 2128862"/>
              <a:gd name="connsiteX28385" fmla="*/ 834167 w 2482948"/>
              <a:gd name="connsiteY28385" fmla="*/ 339379 h 2128862"/>
              <a:gd name="connsiteX28386" fmla="*/ 832967 w 2482948"/>
              <a:gd name="connsiteY28386" fmla="*/ 343112 h 2128862"/>
              <a:gd name="connsiteX28387" fmla="*/ 840636 w 2482948"/>
              <a:gd name="connsiteY28387" fmla="*/ 336030 h 2128862"/>
              <a:gd name="connsiteX28388" fmla="*/ 843029 w 2482948"/>
              <a:gd name="connsiteY28388" fmla="*/ 334060 h 2128862"/>
              <a:gd name="connsiteX28389" fmla="*/ 843185 w 2482948"/>
              <a:gd name="connsiteY28389" fmla="*/ 333931 h 2128862"/>
              <a:gd name="connsiteX28390" fmla="*/ 1019851 w 2482948"/>
              <a:gd name="connsiteY28390" fmla="*/ 328304 h 2128862"/>
              <a:gd name="connsiteX28391" fmla="*/ 1011375 w 2482948"/>
              <a:gd name="connsiteY28391" fmla="*/ 351713 h 2128862"/>
              <a:gd name="connsiteX28392" fmla="*/ 1008053 w 2482948"/>
              <a:gd name="connsiteY28392" fmla="*/ 357841 h 2128862"/>
              <a:gd name="connsiteX28393" fmla="*/ 1008112 w 2482948"/>
              <a:gd name="connsiteY28393" fmla="*/ 358316 h 2128862"/>
              <a:gd name="connsiteX28394" fmla="*/ 1008122 w 2482948"/>
              <a:gd name="connsiteY28394" fmla="*/ 358393 h 2128862"/>
              <a:gd name="connsiteX28395" fmla="*/ 1008124 w 2482948"/>
              <a:gd name="connsiteY28395" fmla="*/ 358412 h 2128862"/>
              <a:gd name="connsiteX28396" fmla="*/ 1007696 w 2482948"/>
              <a:gd name="connsiteY28396" fmla="*/ 379223 h 2128862"/>
              <a:gd name="connsiteX28397" fmla="*/ 1020577 w 2482948"/>
              <a:gd name="connsiteY28397" fmla="*/ 351497 h 2128862"/>
              <a:gd name="connsiteX28398" fmla="*/ 1020619 w 2482948"/>
              <a:gd name="connsiteY28398" fmla="*/ 347231 h 2128862"/>
              <a:gd name="connsiteX28399" fmla="*/ 1020643 w 2482948"/>
              <a:gd name="connsiteY28399" fmla="*/ 344822 h 2128862"/>
              <a:gd name="connsiteX28400" fmla="*/ 1020738 w 2482948"/>
              <a:gd name="connsiteY28400" fmla="*/ 335342 h 2128862"/>
              <a:gd name="connsiteX28401" fmla="*/ 882561 w 2482948"/>
              <a:gd name="connsiteY28401" fmla="*/ 328202 h 2128862"/>
              <a:gd name="connsiteX28402" fmla="*/ 876074 w 2482948"/>
              <a:gd name="connsiteY28402" fmla="*/ 333832 h 2128862"/>
              <a:gd name="connsiteX28403" fmla="*/ 873603 w 2482948"/>
              <a:gd name="connsiteY28403" fmla="*/ 335977 h 2128862"/>
              <a:gd name="connsiteX28404" fmla="*/ 870549 w 2482948"/>
              <a:gd name="connsiteY28404" fmla="*/ 338627 h 2128862"/>
              <a:gd name="connsiteX28405" fmla="*/ 871076 w 2482948"/>
              <a:gd name="connsiteY28405" fmla="*/ 340325 h 2128862"/>
              <a:gd name="connsiteX28406" fmla="*/ 871556 w 2482948"/>
              <a:gd name="connsiteY28406" fmla="*/ 341873 h 2128862"/>
              <a:gd name="connsiteX28407" fmla="*/ 871728 w 2482948"/>
              <a:gd name="connsiteY28407" fmla="*/ 342428 h 2128862"/>
              <a:gd name="connsiteX28408" fmla="*/ 1107230 w 2482948"/>
              <a:gd name="connsiteY28408" fmla="*/ 327318 h 2128862"/>
              <a:gd name="connsiteX28409" fmla="*/ 1090496 w 2482948"/>
              <a:gd name="connsiteY28409" fmla="*/ 356782 h 2128862"/>
              <a:gd name="connsiteX28410" fmla="*/ 1090390 w 2482948"/>
              <a:gd name="connsiteY28410" fmla="*/ 357398 h 2128862"/>
              <a:gd name="connsiteX28411" fmla="*/ 1090234 w 2482948"/>
              <a:gd name="connsiteY28411" fmla="*/ 358303 h 2128862"/>
              <a:gd name="connsiteX28412" fmla="*/ 1106683 w 2482948"/>
              <a:gd name="connsiteY28412" fmla="*/ 330099 h 2128862"/>
              <a:gd name="connsiteX28413" fmla="*/ 604844 w 2482948"/>
              <a:gd name="connsiteY28413" fmla="*/ 327124 h 2128862"/>
              <a:gd name="connsiteX28414" fmla="*/ 593104 w 2482948"/>
              <a:gd name="connsiteY28414" fmla="*/ 339505 h 2128862"/>
              <a:gd name="connsiteX28415" fmla="*/ 593734 w 2482948"/>
              <a:gd name="connsiteY28415" fmla="*/ 348197 h 2128862"/>
              <a:gd name="connsiteX28416" fmla="*/ 594269 w 2482948"/>
              <a:gd name="connsiteY28416" fmla="*/ 355571 h 2128862"/>
              <a:gd name="connsiteX28417" fmla="*/ 606670 w 2482948"/>
              <a:gd name="connsiteY28417" fmla="*/ 343117 h 2128862"/>
              <a:gd name="connsiteX28418" fmla="*/ 1288364 w 2482948"/>
              <a:gd name="connsiteY28418" fmla="*/ 326831 h 2128862"/>
              <a:gd name="connsiteX28419" fmla="*/ 1105304 w 2482948"/>
              <a:gd name="connsiteY28419" fmla="*/ 539951 h 2128862"/>
              <a:gd name="connsiteX28420" fmla="*/ 1293052 w 2482948"/>
              <a:gd name="connsiteY28420" fmla="*/ 352204 h 2128862"/>
              <a:gd name="connsiteX28421" fmla="*/ 1294706 w 2482948"/>
              <a:gd name="connsiteY28421" fmla="*/ 350548 h 2128862"/>
              <a:gd name="connsiteX28422" fmla="*/ 1425974 w 2482948"/>
              <a:gd name="connsiteY28422" fmla="*/ 388364 h 2128862"/>
              <a:gd name="connsiteX28423" fmla="*/ 1432657 w 2482948"/>
              <a:gd name="connsiteY28423" fmla="*/ 390842 h 2128862"/>
              <a:gd name="connsiteX28424" fmla="*/ 1477918 w 2482948"/>
              <a:gd name="connsiteY28424" fmla="*/ 407628 h 2128862"/>
              <a:gd name="connsiteX28425" fmla="*/ 1518966 w 2482948"/>
              <a:gd name="connsiteY28425" fmla="*/ 422851 h 2128862"/>
              <a:gd name="connsiteX28426" fmla="*/ 999348 w 2482948"/>
              <a:gd name="connsiteY28426" fmla="*/ 326655 h 2128862"/>
              <a:gd name="connsiteX28427" fmla="*/ 998584 w 2482948"/>
              <a:gd name="connsiteY28427" fmla="*/ 327883 h 2128862"/>
              <a:gd name="connsiteX28428" fmla="*/ 997153 w 2482948"/>
              <a:gd name="connsiteY28428" fmla="*/ 330184 h 2128862"/>
              <a:gd name="connsiteX28429" fmla="*/ 988079 w 2482948"/>
              <a:gd name="connsiteY28429" fmla="*/ 344773 h 2128862"/>
              <a:gd name="connsiteX28430" fmla="*/ 988733 w 2482948"/>
              <a:gd name="connsiteY28430" fmla="*/ 349043 h 2128862"/>
              <a:gd name="connsiteX28431" fmla="*/ 993651 w 2482948"/>
              <a:gd name="connsiteY28431" fmla="*/ 341282 h 2128862"/>
              <a:gd name="connsiteX28432" fmla="*/ 999933 w 2482948"/>
              <a:gd name="connsiteY28432" fmla="*/ 331368 h 2128862"/>
              <a:gd name="connsiteX28433" fmla="*/ 821587 w 2482948"/>
              <a:gd name="connsiteY28433" fmla="*/ 326135 h 2128862"/>
              <a:gd name="connsiteX28434" fmla="*/ 817898 w 2482948"/>
              <a:gd name="connsiteY28434" fmla="*/ 330970 h 2128862"/>
              <a:gd name="connsiteX28435" fmla="*/ 817308 w 2482948"/>
              <a:gd name="connsiteY28435" fmla="*/ 334332 h 2128862"/>
              <a:gd name="connsiteX28436" fmla="*/ 817815 w 2482948"/>
              <a:gd name="connsiteY28436" fmla="*/ 334551 h 2128862"/>
              <a:gd name="connsiteX28437" fmla="*/ 818576 w 2482948"/>
              <a:gd name="connsiteY28437" fmla="*/ 333869 h 2128862"/>
              <a:gd name="connsiteX28438" fmla="*/ 822017 w 2482948"/>
              <a:gd name="connsiteY28438" fmla="*/ 330784 h 2128862"/>
              <a:gd name="connsiteX28439" fmla="*/ 821982 w 2482948"/>
              <a:gd name="connsiteY28439" fmla="*/ 330406 h 2128862"/>
              <a:gd name="connsiteX28440" fmla="*/ 821896 w 2482948"/>
              <a:gd name="connsiteY28440" fmla="*/ 329480 h 2128862"/>
              <a:gd name="connsiteX28441" fmla="*/ 929185 w 2482948"/>
              <a:gd name="connsiteY28441" fmla="*/ 325789 h 2128862"/>
              <a:gd name="connsiteX28442" fmla="*/ 926894 w 2482948"/>
              <a:gd name="connsiteY28442" fmla="*/ 328015 h 2128862"/>
              <a:gd name="connsiteX28443" fmla="*/ 927024 w 2482948"/>
              <a:gd name="connsiteY28443" fmla="*/ 328645 h 2128862"/>
              <a:gd name="connsiteX28444" fmla="*/ 927374 w 2482948"/>
              <a:gd name="connsiteY28444" fmla="*/ 328183 h 2128862"/>
              <a:gd name="connsiteX28445" fmla="*/ 861490 w 2482948"/>
              <a:gd name="connsiteY28445" fmla="*/ 325045 h 2128862"/>
              <a:gd name="connsiteX28446" fmla="*/ 848665 w 2482948"/>
              <a:gd name="connsiteY28446" fmla="*/ 335567 h 2128862"/>
              <a:gd name="connsiteX28447" fmla="*/ 850045 w 2482948"/>
              <a:gd name="connsiteY28447" fmla="*/ 340595 h 2128862"/>
              <a:gd name="connsiteX28448" fmla="*/ 850108 w 2482948"/>
              <a:gd name="connsiteY28448" fmla="*/ 340513 h 2128862"/>
              <a:gd name="connsiteX28449" fmla="*/ 859136 w 2482948"/>
              <a:gd name="connsiteY28449" fmla="*/ 328710 h 2128862"/>
              <a:gd name="connsiteX28450" fmla="*/ 861619 w 2482948"/>
              <a:gd name="connsiteY28450" fmla="*/ 325463 h 2128862"/>
              <a:gd name="connsiteX28451" fmla="*/ 801214 w 2482948"/>
              <a:gd name="connsiteY28451" fmla="*/ 323834 h 2128862"/>
              <a:gd name="connsiteX28452" fmla="*/ 801214 w 2482948"/>
              <a:gd name="connsiteY28452" fmla="*/ 326026 h 2128862"/>
              <a:gd name="connsiteX28453" fmla="*/ 801464 w 2482948"/>
              <a:gd name="connsiteY28453" fmla="*/ 326136 h 2128862"/>
              <a:gd name="connsiteX28454" fmla="*/ 801483 w 2482948"/>
              <a:gd name="connsiteY28454" fmla="*/ 326144 h 2128862"/>
              <a:gd name="connsiteX28455" fmla="*/ 801487 w 2482948"/>
              <a:gd name="connsiteY28455" fmla="*/ 326146 h 2128862"/>
              <a:gd name="connsiteX28456" fmla="*/ 801219 w 2482948"/>
              <a:gd name="connsiteY28456" fmla="*/ 323879 h 2128862"/>
              <a:gd name="connsiteX28457" fmla="*/ 979846 w 2482948"/>
              <a:gd name="connsiteY28457" fmla="*/ 322769 h 2128862"/>
              <a:gd name="connsiteX28458" fmla="*/ 976398 w 2482948"/>
              <a:gd name="connsiteY28458" fmla="*/ 327459 h 2128862"/>
              <a:gd name="connsiteX28459" fmla="*/ 975357 w 2482948"/>
              <a:gd name="connsiteY28459" fmla="*/ 328874 h 2128862"/>
              <a:gd name="connsiteX28460" fmla="*/ 972457 w 2482948"/>
              <a:gd name="connsiteY28460" fmla="*/ 332819 h 2128862"/>
              <a:gd name="connsiteX28461" fmla="*/ 971160 w 2482948"/>
              <a:gd name="connsiteY28461" fmla="*/ 334383 h 2128862"/>
              <a:gd name="connsiteX28462" fmla="*/ 969341 w 2482948"/>
              <a:gd name="connsiteY28462" fmla="*/ 336576 h 2128862"/>
              <a:gd name="connsiteX28463" fmla="*/ 967750 w 2482948"/>
              <a:gd name="connsiteY28463" fmla="*/ 338494 h 2128862"/>
              <a:gd name="connsiteX28464" fmla="*/ 968984 w 2482948"/>
              <a:gd name="connsiteY28464" fmla="*/ 345967 h 2128862"/>
              <a:gd name="connsiteX28465" fmla="*/ 971520 w 2482948"/>
              <a:gd name="connsiteY28465" fmla="*/ 342671 h 2128862"/>
              <a:gd name="connsiteX28466" fmla="*/ 979433 w 2482948"/>
              <a:gd name="connsiteY28466" fmla="*/ 330989 h 2128862"/>
              <a:gd name="connsiteX28467" fmla="*/ 980803 w 2482948"/>
              <a:gd name="connsiteY28467" fmla="*/ 328967 h 2128862"/>
              <a:gd name="connsiteX28468" fmla="*/ 880970 w 2482948"/>
              <a:gd name="connsiteY28468" fmla="*/ 322114 h 2128862"/>
              <a:gd name="connsiteX28469" fmla="*/ 879744 w 2482948"/>
              <a:gd name="connsiteY28469" fmla="*/ 323721 h 2128862"/>
              <a:gd name="connsiteX28470" fmla="*/ 881087 w 2482948"/>
              <a:gd name="connsiteY28470" fmla="*/ 322556 h 2128862"/>
              <a:gd name="connsiteX28471" fmla="*/ 840468 w 2482948"/>
              <a:gd name="connsiteY28471" fmla="*/ 321463 h 2128862"/>
              <a:gd name="connsiteX28472" fmla="*/ 833394 w 2482948"/>
              <a:gd name="connsiteY28472" fmla="*/ 327039 h 2128862"/>
              <a:gd name="connsiteX28473" fmla="*/ 830180 w 2482948"/>
              <a:gd name="connsiteY28473" fmla="*/ 329919 h 2128862"/>
              <a:gd name="connsiteX28474" fmla="*/ 829810 w 2482948"/>
              <a:gd name="connsiteY28474" fmla="*/ 330251 h 2128862"/>
              <a:gd name="connsiteX28475" fmla="*/ 829496 w 2482948"/>
              <a:gd name="connsiteY28475" fmla="*/ 330654 h 2128862"/>
              <a:gd name="connsiteX28476" fmla="*/ 828800 w 2482948"/>
              <a:gd name="connsiteY28476" fmla="*/ 331549 h 2128862"/>
              <a:gd name="connsiteX28477" fmla="*/ 828059 w 2482948"/>
              <a:gd name="connsiteY28477" fmla="*/ 332500 h 2128862"/>
              <a:gd name="connsiteX28478" fmla="*/ 829213 w 2482948"/>
              <a:gd name="connsiteY28478" fmla="*/ 336374 h 2128862"/>
              <a:gd name="connsiteX28479" fmla="*/ 829505 w 2482948"/>
              <a:gd name="connsiteY28479" fmla="*/ 337351 h 2128862"/>
              <a:gd name="connsiteX28480" fmla="*/ 830030 w 2482948"/>
              <a:gd name="connsiteY28480" fmla="*/ 335932 h 2128862"/>
              <a:gd name="connsiteX28481" fmla="*/ 840556 w 2482948"/>
              <a:gd name="connsiteY28481" fmla="*/ 322181 h 2128862"/>
              <a:gd name="connsiteX28482" fmla="*/ 511610 w 2482948"/>
              <a:gd name="connsiteY28482" fmla="*/ 321142 h 2128862"/>
              <a:gd name="connsiteX28483" fmla="*/ 508111 w 2482948"/>
              <a:gd name="connsiteY28483" fmla="*/ 324780 h 2128862"/>
              <a:gd name="connsiteX28484" fmla="*/ 502055 w 2482948"/>
              <a:gd name="connsiteY28484" fmla="*/ 331916 h 2128862"/>
              <a:gd name="connsiteX28485" fmla="*/ 501635 w 2482948"/>
              <a:gd name="connsiteY28485" fmla="*/ 352451 h 2128862"/>
              <a:gd name="connsiteX28486" fmla="*/ 504443 w 2482948"/>
              <a:gd name="connsiteY28486" fmla="*/ 349156 h 2128862"/>
              <a:gd name="connsiteX28487" fmla="*/ 510513 w 2482948"/>
              <a:gd name="connsiteY28487" fmla="*/ 342032 h 2128862"/>
              <a:gd name="connsiteX28488" fmla="*/ 465075 w 2482948"/>
              <a:gd name="connsiteY28488" fmla="*/ 320279 h 2128862"/>
              <a:gd name="connsiteX28489" fmla="*/ 427628 w 2482948"/>
              <a:gd name="connsiteY28489" fmla="*/ 364495 h 2128862"/>
              <a:gd name="connsiteX28490" fmla="*/ 365081 w 2482948"/>
              <a:gd name="connsiteY28490" fmla="*/ 445137 h 2128862"/>
              <a:gd name="connsiteX28491" fmla="*/ 315718 w 2482948"/>
              <a:gd name="connsiteY28491" fmla="*/ 513391 h 2128862"/>
              <a:gd name="connsiteX28492" fmla="*/ 84483 w 2482948"/>
              <a:gd name="connsiteY28492" fmla="*/ 923877 h 2128862"/>
              <a:gd name="connsiteX28493" fmla="*/ 28263 w 2482948"/>
              <a:gd name="connsiteY28493" fmla="*/ 1082152 h 2128862"/>
              <a:gd name="connsiteX28494" fmla="*/ 28328 w 2482948"/>
              <a:gd name="connsiteY28494" fmla="*/ 1083398 h 2128862"/>
              <a:gd name="connsiteX28495" fmla="*/ 50897 w 2482948"/>
              <a:gd name="connsiteY28495" fmla="*/ 1020187 h 2128862"/>
              <a:gd name="connsiteX28496" fmla="*/ 50926 w 2482948"/>
              <a:gd name="connsiteY28496" fmla="*/ 1020105 h 2128862"/>
              <a:gd name="connsiteX28497" fmla="*/ 87380 w 2482948"/>
              <a:gd name="connsiteY28497" fmla="*/ 931187 h 2128862"/>
              <a:gd name="connsiteX28498" fmla="*/ 321786 w 2482948"/>
              <a:gd name="connsiteY28498" fmla="*/ 525663 h 2128862"/>
              <a:gd name="connsiteX28499" fmla="*/ 371149 w 2482948"/>
              <a:gd name="connsiteY28499" fmla="*/ 457962 h 2128862"/>
              <a:gd name="connsiteX28500" fmla="*/ 434435 w 2482948"/>
              <a:gd name="connsiteY28500" fmla="*/ 376937 h 2128862"/>
              <a:gd name="connsiteX28501" fmla="*/ 463095 w 2482948"/>
              <a:gd name="connsiteY28501" fmla="*/ 343180 h 2128862"/>
              <a:gd name="connsiteX28502" fmla="*/ 462972 w 2482948"/>
              <a:gd name="connsiteY28502" fmla="*/ 340927 h 2128862"/>
              <a:gd name="connsiteX28503" fmla="*/ 462669 w 2482948"/>
              <a:gd name="connsiteY28503" fmla="*/ 335386 h 2128862"/>
              <a:gd name="connsiteX28504" fmla="*/ 464080 w 2482948"/>
              <a:gd name="connsiteY28504" fmla="*/ 326525 h 2128862"/>
              <a:gd name="connsiteX28505" fmla="*/ 464609 w 2482948"/>
              <a:gd name="connsiteY28505" fmla="*/ 323205 h 2128862"/>
              <a:gd name="connsiteX28506" fmla="*/ 586970 w 2482948"/>
              <a:gd name="connsiteY28506" fmla="*/ 319733 h 2128862"/>
              <a:gd name="connsiteX28507" fmla="*/ 575439 w 2482948"/>
              <a:gd name="connsiteY28507" fmla="*/ 331861 h 2128862"/>
              <a:gd name="connsiteX28508" fmla="*/ 575936 w 2482948"/>
              <a:gd name="connsiteY28508" fmla="*/ 349653 h 2128862"/>
              <a:gd name="connsiteX28509" fmla="*/ 588162 w 2482948"/>
              <a:gd name="connsiteY28509" fmla="*/ 336374 h 2128862"/>
              <a:gd name="connsiteX28510" fmla="*/ 1055840 w 2482948"/>
              <a:gd name="connsiteY28510" fmla="*/ 319721 h 2128862"/>
              <a:gd name="connsiteX28511" fmla="*/ 1042202 w 2482948"/>
              <a:gd name="connsiteY28511" fmla="*/ 350035 h 2128862"/>
              <a:gd name="connsiteX28512" fmla="*/ 1042150 w 2482948"/>
              <a:gd name="connsiteY28512" fmla="*/ 350628 h 2128862"/>
              <a:gd name="connsiteX28513" fmla="*/ 1049323 w 2482948"/>
              <a:gd name="connsiteY28513" fmla="*/ 335213 h 2128862"/>
              <a:gd name="connsiteX28514" fmla="*/ 1055941 w 2482948"/>
              <a:gd name="connsiteY28514" fmla="*/ 320991 h 2128862"/>
              <a:gd name="connsiteX28515" fmla="*/ 1055923 w 2482948"/>
              <a:gd name="connsiteY28515" fmla="*/ 320766 h 2128862"/>
              <a:gd name="connsiteX28516" fmla="*/ 1055893 w 2482948"/>
              <a:gd name="connsiteY28516" fmla="*/ 320393 h 2128862"/>
              <a:gd name="connsiteX28517" fmla="*/ 1092183 w 2482948"/>
              <a:gd name="connsiteY28517" fmla="*/ 319589 h 2128862"/>
              <a:gd name="connsiteX28518" fmla="*/ 1083643 w 2482948"/>
              <a:gd name="connsiteY28518" fmla="*/ 335426 h 2128862"/>
              <a:gd name="connsiteX28519" fmla="*/ 1075141 w 2482948"/>
              <a:gd name="connsiteY28519" fmla="*/ 351193 h 2128862"/>
              <a:gd name="connsiteX28520" fmla="*/ 1074780 w 2482948"/>
              <a:gd name="connsiteY28520" fmla="*/ 353691 h 2128862"/>
              <a:gd name="connsiteX28521" fmla="*/ 1090750 w 2482948"/>
              <a:gd name="connsiteY28521" fmla="*/ 324652 h 2128862"/>
              <a:gd name="connsiteX28522" fmla="*/ 1091655 w 2482948"/>
              <a:gd name="connsiteY28522" fmla="*/ 322647 h 2128862"/>
              <a:gd name="connsiteX28523" fmla="*/ 662999 w 2482948"/>
              <a:gd name="connsiteY28523" fmla="*/ 318132 h 2128862"/>
              <a:gd name="connsiteX28524" fmla="*/ 659447 w 2482948"/>
              <a:gd name="connsiteY28524" fmla="*/ 321373 h 2128862"/>
              <a:gd name="connsiteX28525" fmla="*/ 649692 w 2482948"/>
              <a:gd name="connsiteY28525" fmla="*/ 331223 h 2128862"/>
              <a:gd name="connsiteX28526" fmla="*/ 650828 w 2482948"/>
              <a:gd name="connsiteY28526" fmla="*/ 341990 h 2128862"/>
              <a:gd name="connsiteX28527" fmla="*/ 651403 w 2482948"/>
              <a:gd name="connsiteY28527" fmla="*/ 347435 h 2128862"/>
              <a:gd name="connsiteX28528" fmla="*/ 654672 w 2482948"/>
              <a:gd name="connsiteY28528" fmla="*/ 343147 h 2128862"/>
              <a:gd name="connsiteX28529" fmla="*/ 660482 w 2482948"/>
              <a:gd name="connsiteY28529" fmla="*/ 335525 h 2128862"/>
              <a:gd name="connsiteX28530" fmla="*/ 664374 w 2482948"/>
              <a:gd name="connsiteY28530" fmla="*/ 330420 h 2128862"/>
              <a:gd name="connsiteX28531" fmla="*/ 1068759 w 2482948"/>
              <a:gd name="connsiteY28531" fmla="*/ 317870 h 2128862"/>
              <a:gd name="connsiteX28532" fmla="*/ 1060973 w 2482948"/>
              <a:gd name="connsiteY28532" fmla="*/ 333984 h 2128862"/>
              <a:gd name="connsiteX28533" fmla="*/ 1060969 w 2482948"/>
              <a:gd name="connsiteY28533" fmla="*/ 334023 h 2128862"/>
              <a:gd name="connsiteX28534" fmla="*/ 919775 w 2482948"/>
              <a:gd name="connsiteY28534" fmla="*/ 317619 h 2128862"/>
              <a:gd name="connsiteX28535" fmla="*/ 918206 w 2482948"/>
              <a:gd name="connsiteY28535" fmla="*/ 319030 h 2128862"/>
              <a:gd name="connsiteX28536" fmla="*/ 918129 w 2482948"/>
              <a:gd name="connsiteY28536" fmla="*/ 319130 h 2128862"/>
              <a:gd name="connsiteX28537" fmla="*/ 916937 w 2482948"/>
              <a:gd name="connsiteY28537" fmla="*/ 320671 h 2128862"/>
              <a:gd name="connsiteX28538" fmla="*/ 908133 w 2482948"/>
              <a:gd name="connsiteY28538" fmla="*/ 332057 h 2128862"/>
              <a:gd name="connsiteX28539" fmla="*/ 909305 w 2482948"/>
              <a:gd name="connsiteY28539" fmla="*/ 337169 h 2128862"/>
              <a:gd name="connsiteX28540" fmla="*/ 914811 w 2482948"/>
              <a:gd name="connsiteY28540" fmla="*/ 328547 h 2128862"/>
              <a:gd name="connsiteX28541" fmla="*/ 920267 w 2482948"/>
              <a:gd name="connsiteY28541" fmla="*/ 320004 h 2128862"/>
              <a:gd name="connsiteX28542" fmla="*/ 920239 w 2482948"/>
              <a:gd name="connsiteY28542" fmla="*/ 319868 h 2128862"/>
              <a:gd name="connsiteX28543" fmla="*/ 1073958 w 2482948"/>
              <a:gd name="connsiteY28543" fmla="*/ 317580 h 2128862"/>
              <a:gd name="connsiteX28544" fmla="*/ 1059367 w 2482948"/>
              <a:gd name="connsiteY28544" fmla="*/ 347793 h 2128862"/>
              <a:gd name="connsiteX28545" fmla="*/ 1058875 w 2482948"/>
              <a:gd name="connsiteY28545" fmla="*/ 352022 h 2128862"/>
              <a:gd name="connsiteX28546" fmla="*/ 1074044 w 2482948"/>
              <a:gd name="connsiteY28546" fmla="*/ 319317 h 2128862"/>
              <a:gd name="connsiteX28547" fmla="*/ 1074039 w 2482948"/>
              <a:gd name="connsiteY28547" fmla="*/ 319211 h 2128862"/>
              <a:gd name="connsiteX28548" fmla="*/ 1074019 w 2482948"/>
              <a:gd name="connsiteY28548" fmla="*/ 318818 h 2128862"/>
              <a:gd name="connsiteX28549" fmla="*/ 1018451 w 2482948"/>
              <a:gd name="connsiteY28549" fmla="*/ 317194 h 2128862"/>
              <a:gd name="connsiteX28550" fmla="*/ 1008601 w 2482948"/>
              <a:gd name="connsiteY28550" fmla="*/ 341510 h 2128862"/>
              <a:gd name="connsiteX28551" fmla="*/ 1006463 w 2482948"/>
              <a:gd name="connsiteY28551" fmla="*/ 345170 h 2128862"/>
              <a:gd name="connsiteX28552" fmla="*/ 1006550 w 2482948"/>
              <a:gd name="connsiteY28552" fmla="*/ 345859 h 2128862"/>
              <a:gd name="connsiteX28553" fmla="*/ 1006696 w 2482948"/>
              <a:gd name="connsiteY28553" fmla="*/ 347026 h 2128862"/>
              <a:gd name="connsiteX28554" fmla="*/ 1006931 w 2482948"/>
              <a:gd name="connsiteY28554" fmla="*/ 348902 h 2128862"/>
              <a:gd name="connsiteX28555" fmla="*/ 1009450 w 2482948"/>
              <a:gd name="connsiteY28555" fmla="*/ 341973 h 2128862"/>
              <a:gd name="connsiteX28556" fmla="*/ 1012705 w 2482948"/>
              <a:gd name="connsiteY28556" fmla="*/ 333022 h 2128862"/>
              <a:gd name="connsiteX28557" fmla="*/ 1018453 w 2482948"/>
              <a:gd name="connsiteY28557" fmla="*/ 317211 h 2128862"/>
              <a:gd name="connsiteX28558" fmla="*/ 1018452 w 2482948"/>
              <a:gd name="connsiteY28558" fmla="*/ 317198 h 2128862"/>
              <a:gd name="connsiteX28559" fmla="*/ 820711 w 2482948"/>
              <a:gd name="connsiteY28559" fmla="*/ 316669 h 2128862"/>
              <a:gd name="connsiteX28560" fmla="*/ 818191 w 2482948"/>
              <a:gd name="connsiteY28560" fmla="*/ 318865 h 2128862"/>
              <a:gd name="connsiteX28561" fmla="*/ 810271 w 2482948"/>
              <a:gd name="connsiteY28561" fmla="*/ 326140 h 2128862"/>
              <a:gd name="connsiteX28562" fmla="*/ 809996 w 2482948"/>
              <a:gd name="connsiteY28562" fmla="*/ 328744 h 2128862"/>
              <a:gd name="connsiteX28563" fmla="*/ 809847 w 2482948"/>
              <a:gd name="connsiteY28563" fmla="*/ 330168 h 2128862"/>
              <a:gd name="connsiteX28564" fmla="*/ 809840 w 2482948"/>
              <a:gd name="connsiteY28564" fmla="*/ 330229 h 2128862"/>
              <a:gd name="connsiteX28565" fmla="*/ 813485 w 2482948"/>
              <a:gd name="connsiteY28565" fmla="*/ 331796 h 2128862"/>
              <a:gd name="connsiteX28566" fmla="*/ 813485 w 2482948"/>
              <a:gd name="connsiteY28566" fmla="*/ 328764 h 2128862"/>
              <a:gd name="connsiteX28567" fmla="*/ 820931 w 2482948"/>
              <a:gd name="connsiteY28567" fmla="*/ 319052 h 2128862"/>
              <a:gd name="connsiteX28568" fmla="*/ 667556 w 2482948"/>
              <a:gd name="connsiteY28568" fmla="*/ 315954 h 2128862"/>
              <a:gd name="connsiteX28569" fmla="*/ 668534 w 2482948"/>
              <a:gd name="connsiteY28569" fmla="*/ 324658 h 2128862"/>
              <a:gd name="connsiteX28570" fmla="*/ 668564 w 2482948"/>
              <a:gd name="connsiteY28570" fmla="*/ 324923 h 2128862"/>
              <a:gd name="connsiteX28571" fmla="*/ 673269 w 2482948"/>
              <a:gd name="connsiteY28571" fmla="*/ 318750 h 2128862"/>
              <a:gd name="connsiteX28572" fmla="*/ 899488 w 2482948"/>
              <a:gd name="connsiteY28572" fmla="*/ 315200 h 2128862"/>
              <a:gd name="connsiteX28573" fmla="*/ 897321 w 2482948"/>
              <a:gd name="connsiteY28573" fmla="*/ 316765 h 2128862"/>
              <a:gd name="connsiteX28574" fmla="*/ 896173 w 2482948"/>
              <a:gd name="connsiteY28574" fmla="*/ 317611 h 2128862"/>
              <a:gd name="connsiteX28575" fmla="*/ 889585 w 2482948"/>
              <a:gd name="connsiteY28575" fmla="*/ 326261 h 2128862"/>
              <a:gd name="connsiteX28576" fmla="*/ 888082 w 2482948"/>
              <a:gd name="connsiteY28576" fmla="*/ 328234 h 2128862"/>
              <a:gd name="connsiteX28577" fmla="*/ 887424 w 2482948"/>
              <a:gd name="connsiteY28577" fmla="*/ 329098 h 2128862"/>
              <a:gd name="connsiteX28578" fmla="*/ 887980 w 2482948"/>
              <a:gd name="connsiteY28578" fmla="*/ 331198 h 2128862"/>
              <a:gd name="connsiteX28579" fmla="*/ 889026 w 2482948"/>
              <a:gd name="connsiteY28579" fmla="*/ 335143 h 2128862"/>
              <a:gd name="connsiteX28580" fmla="*/ 900586 w 2482948"/>
              <a:gd name="connsiteY28580" fmla="*/ 320004 h 2128862"/>
              <a:gd name="connsiteX28581" fmla="*/ 924506 w 2482948"/>
              <a:gd name="connsiteY28581" fmla="*/ 313367 h 2128862"/>
              <a:gd name="connsiteX28582" fmla="*/ 924043 w 2482948"/>
              <a:gd name="connsiteY28582" fmla="*/ 313783 h 2128862"/>
              <a:gd name="connsiteX28583" fmla="*/ 923968 w 2482948"/>
              <a:gd name="connsiteY28583" fmla="*/ 313850 h 2128862"/>
              <a:gd name="connsiteX28584" fmla="*/ 923970 w 2482948"/>
              <a:gd name="connsiteY28584" fmla="*/ 313863 h 2128862"/>
              <a:gd name="connsiteX28585" fmla="*/ 924024 w 2482948"/>
              <a:gd name="connsiteY28585" fmla="*/ 314122 h 2128862"/>
              <a:gd name="connsiteX28586" fmla="*/ 924061 w 2482948"/>
              <a:gd name="connsiteY28586" fmla="*/ 314064 h 2128862"/>
              <a:gd name="connsiteX28587" fmla="*/ 642880 w 2482948"/>
              <a:gd name="connsiteY28587" fmla="*/ 313353 h 2128862"/>
              <a:gd name="connsiteX28588" fmla="*/ 629874 w 2482948"/>
              <a:gd name="connsiteY28588" fmla="*/ 326379 h 2128862"/>
              <a:gd name="connsiteX28589" fmla="*/ 631433 w 2482948"/>
              <a:gd name="connsiteY28589" fmla="*/ 342419 h 2128862"/>
              <a:gd name="connsiteX28590" fmla="*/ 637991 w 2482948"/>
              <a:gd name="connsiteY28590" fmla="*/ 335964 h 2128862"/>
              <a:gd name="connsiteX28591" fmla="*/ 644561 w 2482948"/>
              <a:gd name="connsiteY28591" fmla="*/ 329497 h 2128862"/>
              <a:gd name="connsiteX28592" fmla="*/ 1288087 w 2482948"/>
              <a:gd name="connsiteY28592" fmla="*/ 312768 h 2128862"/>
              <a:gd name="connsiteX28593" fmla="*/ 1176815 w 2482948"/>
              <a:gd name="connsiteY28593" fmla="*/ 449411 h 2128862"/>
              <a:gd name="connsiteX28594" fmla="*/ 1287123 w 2482948"/>
              <a:gd name="connsiteY28594" fmla="*/ 321178 h 2128862"/>
              <a:gd name="connsiteX28595" fmla="*/ 1576683 w 2482948"/>
              <a:gd name="connsiteY28595" fmla="*/ 441690 h 2128862"/>
              <a:gd name="connsiteX28596" fmla="*/ 570021 w 2482948"/>
              <a:gd name="connsiteY28596" fmla="*/ 312233 h 2128862"/>
              <a:gd name="connsiteX28597" fmla="*/ 553264 w 2482948"/>
              <a:gd name="connsiteY28597" fmla="*/ 329760 h 2128862"/>
              <a:gd name="connsiteX28598" fmla="*/ 554500 w 2482948"/>
              <a:gd name="connsiteY28598" fmla="*/ 346747 h 2128862"/>
              <a:gd name="connsiteX28599" fmla="*/ 558885 w 2482948"/>
              <a:gd name="connsiteY28599" fmla="*/ 341999 h 2128862"/>
              <a:gd name="connsiteX28600" fmla="*/ 570599 w 2482948"/>
              <a:gd name="connsiteY28600" fmla="*/ 329316 h 2128862"/>
              <a:gd name="connsiteX28601" fmla="*/ 570073 w 2482948"/>
              <a:gd name="connsiteY28601" fmla="*/ 313759 h 2128862"/>
              <a:gd name="connsiteX28602" fmla="*/ 997499 w 2482948"/>
              <a:gd name="connsiteY28602" fmla="*/ 311743 h 2128862"/>
              <a:gd name="connsiteX28603" fmla="*/ 985693 w 2482948"/>
              <a:gd name="connsiteY28603" fmla="*/ 329188 h 2128862"/>
              <a:gd name="connsiteX28604" fmla="*/ 986613 w 2482948"/>
              <a:gd name="connsiteY28604" fmla="*/ 335194 h 2128862"/>
              <a:gd name="connsiteX28605" fmla="*/ 994692 w 2482948"/>
              <a:gd name="connsiteY28605" fmla="*/ 323190 h 2128862"/>
              <a:gd name="connsiteX28606" fmla="*/ 998261 w 2482948"/>
              <a:gd name="connsiteY28606" fmla="*/ 317888 h 2128862"/>
              <a:gd name="connsiteX28607" fmla="*/ 799751 w 2482948"/>
              <a:gd name="connsiteY28607" fmla="*/ 311447 h 2128862"/>
              <a:gd name="connsiteX28608" fmla="*/ 794621 w 2482948"/>
              <a:gd name="connsiteY28608" fmla="*/ 315881 h 2128862"/>
              <a:gd name="connsiteX28609" fmla="*/ 793629 w 2482948"/>
              <a:gd name="connsiteY28609" fmla="*/ 317181 h 2128862"/>
              <a:gd name="connsiteX28610" fmla="*/ 793629 w 2482948"/>
              <a:gd name="connsiteY28610" fmla="*/ 321238 h 2128862"/>
              <a:gd name="connsiteX28611" fmla="*/ 797076 w 2482948"/>
              <a:gd name="connsiteY28611" fmla="*/ 322694 h 2128862"/>
              <a:gd name="connsiteX28612" fmla="*/ 797076 w 2482948"/>
              <a:gd name="connsiteY28612" fmla="*/ 320213 h 2128862"/>
              <a:gd name="connsiteX28613" fmla="*/ 800293 w 2482948"/>
              <a:gd name="connsiteY28613" fmla="*/ 316036 h 2128862"/>
              <a:gd name="connsiteX28614" fmla="*/ 826781 w 2482948"/>
              <a:gd name="connsiteY28614" fmla="*/ 311424 h 2128862"/>
              <a:gd name="connsiteX28615" fmla="*/ 826423 w 2482948"/>
              <a:gd name="connsiteY28615" fmla="*/ 311692 h 2128862"/>
              <a:gd name="connsiteX28616" fmla="*/ 826127 w 2482948"/>
              <a:gd name="connsiteY28616" fmla="*/ 311950 h 2128862"/>
              <a:gd name="connsiteX28617" fmla="*/ 825611 w 2482948"/>
              <a:gd name="connsiteY28617" fmla="*/ 312399 h 2128862"/>
              <a:gd name="connsiteX28618" fmla="*/ 825657 w 2482948"/>
              <a:gd name="connsiteY28618" fmla="*/ 312889 h 2128862"/>
              <a:gd name="connsiteX28619" fmla="*/ 825971 w 2482948"/>
              <a:gd name="connsiteY28619" fmla="*/ 312480 h 2128862"/>
              <a:gd name="connsiteX28620" fmla="*/ 878617 w 2482948"/>
              <a:gd name="connsiteY28620" fmla="*/ 310993 h 2128862"/>
              <a:gd name="connsiteX28621" fmla="*/ 878372 w 2482948"/>
              <a:gd name="connsiteY28621" fmla="*/ 311194 h 2128862"/>
              <a:gd name="connsiteX28622" fmla="*/ 877333 w 2482948"/>
              <a:gd name="connsiteY28622" fmla="*/ 312046 h 2128862"/>
              <a:gd name="connsiteX28623" fmla="*/ 872231 w 2482948"/>
              <a:gd name="connsiteY28623" fmla="*/ 318726 h 2128862"/>
              <a:gd name="connsiteX28624" fmla="*/ 866647 w 2482948"/>
              <a:gd name="connsiteY28624" fmla="*/ 326038 h 2128862"/>
              <a:gd name="connsiteX28625" fmla="*/ 868395 w 2482948"/>
              <a:gd name="connsiteY28625" fmla="*/ 331675 h 2128862"/>
              <a:gd name="connsiteX28626" fmla="*/ 871827 w 2482948"/>
              <a:gd name="connsiteY28626" fmla="*/ 327172 h 2128862"/>
              <a:gd name="connsiteX28627" fmla="*/ 879610 w 2482948"/>
              <a:gd name="connsiteY28627" fmla="*/ 316960 h 2128862"/>
              <a:gd name="connsiteX28628" fmla="*/ 879628 w 2482948"/>
              <a:gd name="connsiteY28628" fmla="*/ 316936 h 2128862"/>
              <a:gd name="connsiteX28629" fmla="*/ 879296 w 2482948"/>
              <a:gd name="connsiteY28629" fmla="*/ 314985 h 2128862"/>
              <a:gd name="connsiteX28630" fmla="*/ 701543 w 2482948"/>
              <a:gd name="connsiteY28630" fmla="*/ 309693 h 2128862"/>
              <a:gd name="connsiteX28631" fmla="*/ 698824 w 2482948"/>
              <a:gd name="connsiteY28631" fmla="*/ 313151 h 2128862"/>
              <a:gd name="connsiteX28632" fmla="*/ 694318 w 2482948"/>
              <a:gd name="connsiteY28632" fmla="*/ 318884 h 2128862"/>
              <a:gd name="connsiteX28633" fmla="*/ 690062 w 2482948"/>
              <a:gd name="connsiteY28633" fmla="*/ 324297 h 2128862"/>
              <a:gd name="connsiteX28634" fmla="*/ 690380 w 2482948"/>
              <a:gd name="connsiteY28634" fmla="*/ 329602 h 2128862"/>
              <a:gd name="connsiteX28635" fmla="*/ 694100 w 2482948"/>
              <a:gd name="connsiteY28635" fmla="*/ 325206 h 2128862"/>
              <a:gd name="connsiteX28636" fmla="*/ 702234 w 2482948"/>
              <a:gd name="connsiteY28636" fmla="*/ 315591 h 2128862"/>
              <a:gd name="connsiteX28637" fmla="*/ 701761 w 2482948"/>
              <a:gd name="connsiteY28637" fmla="*/ 311552 h 2128862"/>
              <a:gd name="connsiteX28638" fmla="*/ 937867 w 2482948"/>
              <a:gd name="connsiteY28638" fmla="*/ 309171 h 2128862"/>
              <a:gd name="connsiteX28639" fmla="*/ 935323 w 2482948"/>
              <a:gd name="connsiteY28639" fmla="*/ 312700 h 2128862"/>
              <a:gd name="connsiteX28640" fmla="*/ 933235 w 2482948"/>
              <a:gd name="connsiteY28640" fmla="*/ 315594 h 2128862"/>
              <a:gd name="connsiteX28641" fmla="*/ 938171 w 2482948"/>
              <a:gd name="connsiteY28641" fmla="*/ 310800 h 2128862"/>
              <a:gd name="connsiteX28642" fmla="*/ 977603 w 2482948"/>
              <a:gd name="connsiteY28642" fmla="*/ 308249 h 2128862"/>
              <a:gd name="connsiteX28643" fmla="*/ 969815 w 2482948"/>
              <a:gd name="connsiteY28643" fmla="*/ 318032 h 2128862"/>
              <a:gd name="connsiteX28644" fmla="*/ 967019 w 2482948"/>
              <a:gd name="connsiteY28644" fmla="*/ 321181 h 2128862"/>
              <a:gd name="connsiteX28645" fmla="*/ 968928 w 2482948"/>
              <a:gd name="connsiteY28645" fmla="*/ 328984 h 2128862"/>
              <a:gd name="connsiteX28646" fmla="*/ 969697 w 2482948"/>
              <a:gd name="connsiteY28646" fmla="*/ 327940 h 2128862"/>
              <a:gd name="connsiteX28647" fmla="*/ 978745 w 2482948"/>
              <a:gd name="connsiteY28647" fmla="*/ 315645 h 2128862"/>
              <a:gd name="connsiteX28648" fmla="*/ 858257 w 2482948"/>
              <a:gd name="connsiteY28648" fmla="*/ 308123 h 2128862"/>
              <a:gd name="connsiteX28649" fmla="*/ 851333 w 2482948"/>
              <a:gd name="connsiteY28649" fmla="*/ 317107 h 2128862"/>
              <a:gd name="connsiteX28650" fmla="*/ 845750 w 2482948"/>
              <a:gd name="connsiteY28650" fmla="*/ 324351 h 2128862"/>
              <a:gd name="connsiteX28651" fmla="*/ 845888 w 2482948"/>
              <a:gd name="connsiteY28651" fmla="*/ 325453 h 2128862"/>
              <a:gd name="connsiteX28652" fmla="*/ 846992 w 2482948"/>
              <a:gd name="connsiteY28652" fmla="*/ 329477 h 2128862"/>
              <a:gd name="connsiteX28653" fmla="*/ 859138 w 2482948"/>
              <a:gd name="connsiteY28653" fmla="*/ 313511 h 2128862"/>
              <a:gd name="connsiteX28654" fmla="*/ 858605 w 2482948"/>
              <a:gd name="connsiteY28654" fmla="*/ 310249 h 2128862"/>
              <a:gd name="connsiteX28655" fmla="*/ 858426 w 2482948"/>
              <a:gd name="connsiteY28655" fmla="*/ 309153 h 2128862"/>
              <a:gd name="connsiteX28656" fmla="*/ 1054858 w 2482948"/>
              <a:gd name="connsiteY28656" fmla="*/ 307399 h 2128862"/>
              <a:gd name="connsiteX28657" fmla="*/ 1042813 w 2482948"/>
              <a:gd name="connsiteY28657" fmla="*/ 335011 h 2128862"/>
              <a:gd name="connsiteX28658" fmla="*/ 1042976 w 2482948"/>
              <a:gd name="connsiteY28658" fmla="*/ 336832 h 2128862"/>
              <a:gd name="connsiteX28659" fmla="*/ 1054940 w 2482948"/>
              <a:gd name="connsiteY28659" fmla="*/ 308431 h 2128862"/>
              <a:gd name="connsiteX28660" fmla="*/ 649235 w 2482948"/>
              <a:gd name="connsiteY28660" fmla="*/ 306987 h 2128862"/>
              <a:gd name="connsiteX28661" fmla="*/ 647463 w 2482948"/>
              <a:gd name="connsiteY28661" fmla="*/ 308762 h 2128862"/>
              <a:gd name="connsiteX28662" fmla="*/ 647414 w 2482948"/>
              <a:gd name="connsiteY28662" fmla="*/ 309641 h 2128862"/>
              <a:gd name="connsiteX28663" fmla="*/ 649044 w 2482948"/>
              <a:gd name="connsiteY28663" fmla="*/ 325085 h 2128862"/>
              <a:gd name="connsiteX28664" fmla="*/ 661388 w 2482948"/>
              <a:gd name="connsiteY28664" fmla="*/ 312935 h 2128862"/>
              <a:gd name="connsiteX28665" fmla="*/ 651223 w 2482948"/>
              <a:gd name="connsiteY28665" fmla="*/ 307960 h 2128862"/>
              <a:gd name="connsiteX28666" fmla="*/ 649881 w 2482948"/>
              <a:gd name="connsiteY28666" fmla="*/ 307303 h 2128862"/>
              <a:gd name="connsiteX28667" fmla="*/ 623961 w 2482948"/>
              <a:gd name="connsiteY28667" fmla="*/ 306963 h 2128862"/>
              <a:gd name="connsiteX28668" fmla="*/ 612347 w 2482948"/>
              <a:gd name="connsiteY28668" fmla="*/ 319212 h 2128862"/>
              <a:gd name="connsiteX28669" fmla="*/ 613227 w 2482948"/>
              <a:gd name="connsiteY28669" fmla="*/ 335989 h 2128862"/>
              <a:gd name="connsiteX28670" fmla="*/ 620619 w 2482948"/>
              <a:gd name="connsiteY28670" fmla="*/ 327832 h 2128862"/>
              <a:gd name="connsiteX28671" fmla="*/ 625006 w 2482948"/>
              <a:gd name="connsiteY28671" fmla="*/ 323544 h 2128862"/>
              <a:gd name="connsiteX28672" fmla="*/ 624025 w 2482948"/>
              <a:gd name="connsiteY28672" fmla="*/ 313470 h 2128862"/>
              <a:gd name="connsiteX28673" fmla="*/ 623697 w 2482948"/>
              <a:gd name="connsiteY28673" fmla="*/ 310103 h 2128862"/>
              <a:gd name="connsiteX28674" fmla="*/ 917600 w 2482948"/>
              <a:gd name="connsiteY28674" fmla="*/ 306955 h 2128862"/>
              <a:gd name="connsiteX28675" fmla="*/ 914281 w 2482948"/>
              <a:gd name="connsiteY28675" fmla="*/ 310562 h 2128862"/>
              <a:gd name="connsiteX28676" fmla="*/ 905762 w 2482948"/>
              <a:gd name="connsiteY28676" fmla="*/ 321707 h 2128862"/>
              <a:gd name="connsiteX28677" fmla="*/ 905920 w 2482948"/>
              <a:gd name="connsiteY28677" fmla="*/ 322397 h 2128862"/>
              <a:gd name="connsiteX28678" fmla="*/ 909178 w 2482948"/>
              <a:gd name="connsiteY28678" fmla="*/ 319801 h 2128862"/>
              <a:gd name="connsiteX28679" fmla="*/ 917871 w 2482948"/>
              <a:gd name="connsiteY28679" fmla="*/ 311796 h 2128862"/>
              <a:gd name="connsiteX28680" fmla="*/ 918440 w 2482948"/>
              <a:gd name="connsiteY28680" fmla="*/ 311146 h 2128862"/>
              <a:gd name="connsiteX28681" fmla="*/ 917865 w 2482948"/>
              <a:gd name="connsiteY28681" fmla="*/ 308354 h 2128862"/>
              <a:gd name="connsiteX28682" fmla="*/ 550543 w 2482948"/>
              <a:gd name="connsiteY28682" fmla="*/ 306645 h 2128862"/>
              <a:gd name="connsiteX28683" fmla="*/ 534175 w 2482948"/>
              <a:gd name="connsiteY28683" fmla="*/ 323709 h 2128862"/>
              <a:gd name="connsiteX28684" fmla="*/ 535267 w 2482948"/>
              <a:gd name="connsiteY28684" fmla="*/ 341514 h 2128862"/>
              <a:gd name="connsiteX28685" fmla="*/ 547837 w 2482948"/>
              <a:gd name="connsiteY28685" fmla="*/ 327936 h 2128862"/>
              <a:gd name="connsiteX28686" fmla="*/ 548578 w 2482948"/>
              <a:gd name="connsiteY28686" fmla="*/ 322106 h 2128862"/>
              <a:gd name="connsiteX28687" fmla="*/ 549270 w 2482948"/>
              <a:gd name="connsiteY28687" fmla="*/ 316660 h 2128862"/>
              <a:gd name="connsiteX28688" fmla="*/ 1017110 w 2482948"/>
              <a:gd name="connsiteY28688" fmla="*/ 306550 h 2128862"/>
              <a:gd name="connsiteX28689" fmla="*/ 1011625 w 2482948"/>
              <a:gd name="connsiteY28689" fmla="*/ 317066 h 2128862"/>
              <a:gd name="connsiteX28690" fmla="*/ 1005334 w 2482948"/>
              <a:gd name="connsiteY28690" fmla="*/ 330915 h 2128862"/>
              <a:gd name="connsiteX28691" fmla="*/ 1004784 w 2482948"/>
              <a:gd name="connsiteY28691" fmla="*/ 331785 h 2128862"/>
              <a:gd name="connsiteX28692" fmla="*/ 1005365 w 2482948"/>
              <a:gd name="connsiteY28692" fmla="*/ 336416 h 2128862"/>
              <a:gd name="connsiteX28693" fmla="*/ 1009932 w 2482948"/>
              <a:gd name="connsiteY28693" fmla="*/ 325214 h 2128862"/>
              <a:gd name="connsiteX28694" fmla="*/ 1011584 w 2482948"/>
              <a:gd name="connsiteY28694" fmla="*/ 321163 h 2128862"/>
              <a:gd name="connsiteX28695" fmla="*/ 1017212 w 2482948"/>
              <a:gd name="connsiteY28695" fmla="*/ 307359 h 2128862"/>
              <a:gd name="connsiteX28696" fmla="*/ 911457 w 2482948"/>
              <a:gd name="connsiteY28696" fmla="*/ 306110 h 2128862"/>
              <a:gd name="connsiteX28697" fmla="*/ 907248 w 2482948"/>
              <a:gd name="connsiteY28697" fmla="*/ 309595 h 2128862"/>
              <a:gd name="connsiteX28698" fmla="*/ 903592 w 2482948"/>
              <a:gd name="connsiteY28698" fmla="*/ 312236 h 2128862"/>
              <a:gd name="connsiteX28699" fmla="*/ 903788 w 2482948"/>
              <a:gd name="connsiteY28699" fmla="*/ 313089 h 2128862"/>
              <a:gd name="connsiteX28700" fmla="*/ 903991 w 2482948"/>
              <a:gd name="connsiteY28700" fmla="*/ 313978 h 2128862"/>
              <a:gd name="connsiteX28701" fmla="*/ 904267 w 2482948"/>
              <a:gd name="connsiteY28701" fmla="*/ 315183 h 2128862"/>
              <a:gd name="connsiteX28702" fmla="*/ 910006 w 2482948"/>
              <a:gd name="connsiteY28702" fmla="*/ 307667 h 2128862"/>
              <a:gd name="connsiteX28703" fmla="*/ 779754 w 2482948"/>
              <a:gd name="connsiteY28703" fmla="*/ 306047 h 2128862"/>
              <a:gd name="connsiteX28704" fmla="*/ 779749 w 2482948"/>
              <a:gd name="connsiteY28704" fmla="*/ 306051 h 2128862"/>
              <a:gd name="connsiteX28705" fmla="*/ 777496 w 2482948"/>
              <a:gd name="connsiteY28705" fmla="*/ 308906 h 2128862"/>
              <a:gd name="connsiteX28706" fmla="*/ 778408 w 2482948"/>
              <a:gd name="connsiteY28706" fmla="*/ 313161 h 2128862"/>
              <a:gd name="connsiteX28707" fmla="*/ 780560 w 2482948"/>
              <a:gd name="connsiteY28707" fmla="*/ 313997 h 2128862"/>
              <a:gd name="connsiteX28708" fmla="*/ 780324 w 2482948"/>
              <a:gd name="connsiteY28708" fmla="*/ 311664 h 2128862"/>
              <a:gd name="connsiteX28709" fmla="*/ 1111599 w 2482948"/>
              <a:gd name="connsiteY28709" fmla="*/ 305032 h 2128862"/>
              <a:gd name="connsiteX28710" fmla="*/ 1106039 w 2482948"/>
              <a:gd name="connsiteY28710" fmla="*/ 317793 h 2128862"/>
              <a:gd name="connsiteX28711" fmla="*/ 1093273 w 2482948"/>
              <a:gd name="connsiteY28711" fmla="*/ 340628 h 2128862"/>
              <a:gd name="connsiteX28712" fmla="*/ 1093091 w 2482948"/>
              <a:gd name="connsiteY28712" fmla="*/ 341688 h 2128862"/>
              <a:gd name="connsiteX28713" fmla="*/ 1092860 w 2482948"/>
              <a:gd name="connsiteY28713" fmla="*/ 343031 h 2128862"/>
              <a:gd name="connsiteX28714" fmla="*/ 1095881 w 2482948"/>
              <a:gd name="connsiteY28714" fmla="*/ 337737 h 2128862"/>
              <a:gd name="connsiteX28715" fmla="*/ 1107274 w 2482948"/>
              <a:gd name="connsiteY28715" fmla="*/ 317770 h 2128862"/>
              <a:gd name="connsiteX28716" fmla="*/ 1110539 w 2482948"/>
              <a:gd name="connsiteY28716" fmla="*/ 310508 h 2128862"/>
              <a:gd name="connsiteX28717" fmla="*/ 1111078 w 2482948"/>
              <a:gd name="connsiteY28717" fmla="*/ 307767 h 2128862"/>
              <a:gd name="connsiteX28718" fmla="*/ 1111601 w 2482948"/>
              <a:gd name="connsiteY28718" fmla="*/ 305108 h 2128862"/>
              <a:gd name="connsiteX28719" fmla="*/ 1111599 w 2482948"/>
              <a:gd name="connsiteY28719" fmla="*/ 305047 h 2128862"/>
              <a:gd name="connsiteX28720" fmla="*/ 1111599 w 2482948"/>
              <a:gd name="connsiteY28720" fmla="*/ 305045 h 2128862"/>
              <a:gd name="connsiteX28721" fmla="*/ 1092673 w 2482948"/>
              <a:gd name="connsiteY28721" fmla="*/ 304477 h 2128862"/>
              <a:gd name="connsiteX28722" fmla="*/ 1087544 w 2482948"/>
              <a:gd name="connsiteY28722" fmla="*/ 317298 h 2128862"/>
              <a:gd name="connsiteX28723" fmla="*/ 1088662 w 2482948"/>
              <a:gd name="connsiteY28723" fmla="*/ 315228 h 2128862"/>
              <a:gd name="connsiteX28724" fmla="*/ 1088834 w 2482948"/>
              <a:gd name="connsiteY28724" fmla="*/ 314910 h 2128862"/>
              <a:gd name="connsiteX28725" fmla="*/ 1089768 w 2482948"/>
              <a:gd name="connsiteY28725" fmla="*/ 312653 h 2128862"/>
              <a:gd name="connsiteX28726" fmla="*/ 1092724 w 2482948"/>
              <a:gd name="connsiteY28726" fmla="*/ 305509 h 2128862"/>
              <a:gd name="connsiteX28727" fmla="*/ 838335 w 2482948"/>
              <a:gd name="connsiteY28727" fmla="*/ 304188 h 2128862"/>
              <a:gd name="connsiteX28728" fmla="*/ 830061 w 2482948"/>
              <a:gd name="connsiteY28728" fmla="*/ 315030 h 2128862"/>
              <a:gd name="connsiteX28729" fmla="*/ 826327 w 2482948"/>
              <a:gd name="connsiteY28729" fmla="*/ 319923 h 2128862"/>
              <a:gd name="connsiteX28730" fmla="*/ 826813 w 2482948"/>
              <a:gd name="connsiteY28730" fmla="*/ 325023 h 2128862"/>
              <a:gd name="connsiteX28731" fmla="*/ 834537 w 2482948"/>
              <a:gd name="connsiteY28731" fmla="*/ 314993 h 2128862"/>
              <a:gd name="connsiteX28732" fmla="*/ 836015 w 2482948"/>
              <a:gd name="connsiteY28732" fmla="*/ 313074 h 2128862"/>
              <a:gd name="connsiteX28733" fmla="*/ 838960 w 2482948"/>
              <a:gd name="connsiteY28733" fmla="*/ 309250 h 2128862"/>
              <a:gd name="connsiteX28734" fmla="*/ 809692 w 2482948"/>
              <a:gd name="connsiteY28734" fmla="*/ 303829 h 2128862"/>
              <a:gd name="connsiteX28735" fmla="*/ 805182 w 2482948"/>
              <a:gd name="connsiteY28735" fmla="*/ 307213 h 2128862"/>
              <a:gd name="connsiteX28736" fmla="*/ 804111 w 2482948"/>
              <a:gd name="connsiteY28736" fmla="*/ 308016 h 2128862"/>
              <a:gd name="connsiteX28737" fmla="*/ 804179 w 2482948"/>
              <a:gd name="connsiteY28737" fmla="*/ 308601 h 2128862"/>
              <a:gd name="connsiteX28738" fmla="*/ 804422 w 2482948"/>
              <a:gd name="connsiteY28738" fmla="*/ 310674 h 2128862"/>
              <a:gd name="connsiteX28739" fmla="*/ 890712 w 2482948"/>
              <a:gd name="connsiteY28739" fmla="*/ 302392 h 2128862"/>
              <a:gd name="connsiteX28740" fmla="*/ 890613 w 2482948"/>
              <a:gd name="connsiteY28740" fmla="*/ 302460 h 2128862"/>
              <a:gd name="connsiteX28741" fmla="*/ 889735 w 2482948"/>
              <a:gd name="connsiteY28741" fmla="*/ 303057 h 2128862"/>
              <a:gd name="connsiteX28742" fmla="*/ 882617 w 2482948"/>
              <a:gd name="connsiteY28742" fmla="*/ 307893 h 2128862"/>
              <a:gd name="connsiteX28743" fmla="*/ 883330 w 2482948"/>
              <a:gd name="connsiteY28743" fmla="*/ 312078 h 2128862"/>
              <a:gd name="connsiteX28744" fmla="*/ 896875 w 2482948"/>
              <a:gd name="connsiteY28744" fmla="*/ 301582 h 2128862"/>
              <a:gd name="connsiteX28745" fmla="*/ 896217 w 2482948"/>
              <a:gd name="connsiteY28745" fmla="*/ 302151 h 2128862"/>
              <a:gd name="connsiteX28746" fmla="*/ 884387 w 2482948"/>
              <a:gd name="connsiteY28746" fmla="*/ 317640 h 2128862"/>
              <a:gd name="connsiteX28747" fmla="*/ 884854 w 2482948"/>
              <a:gd name="connsiteY28747" fmla="*/ 319402 h 2128862"/>
              <a:gd name="connsiteX28748" fmla="*/ 894563 w 2482948"/>
              <a:gd name="connsiteY28748" fmla="*/ 312215 h 2128862"/>
              <a:gd name="connsiteX28749" fmla="*/ 894943 w 2482948"/>
              <a:gd name="connsiteY28749" fmla="*/ 311942 h 2128862"/>
              <a:gd name="connsiteX28750" fmla="*/ 898025 w 2482948"/>
              <a:gd name="connsiteY28750" fmla="*/ 307895 h 2128862"/>
              <a:gd name="connsiteX28751" fmla="*/ 897530 w 2482948"/>
              <a:gd name="connsiteY28751" fmla="*/ 305179 h 2128862"/>
              <a:gd name="connsiteX28752" fmla="*/ 897366 w 2482948"/>
              <a:gd name="connsiteY28752" fmla="*/ 304276 h 2128862"/>
              <a:gd name="connsiteX28753" fmla="*/ 996121 w 2482948"/>
              <a:gd name="connsiteY28753" fmla="*/ 300631 h 2128862"/>
              <a:gd name="connsiteX28754" fmla="*/ 996075 w 2482948"/>
              <a:gd name="connsiteY28754" fmla="*/ 300692 h 2128862"/>
              <a:gd name="connsiteX28755" fmla="*/ 983871 w 2482948"/>
              <a:gd name="connsiteY28755" fmla="*/ 317293 h 2128862"/>
              <a:gd name="connsiteX28756" fmla="*/ 984763 w 2482948"/>
              <a:gd name="connsiteY28756" fmla="*/ 323121 h 2128862"/>
              <a:gd name="connsiteX28757" fmla="*/ 986453 w 2482948"/>
              <a:gd name="connsiteY28757" fmla="*/ 320627 h 2128862"/>
              <a:gd name="connsiteX28758" fmla="*/ 996721 w 2482948"/>
              <a:gd name="connsiteY28758" fmla="*/ 305469 h 2128862"/>
              <a:gd name="connsiteX28759" fmla="*/ 606051 w 2482948"/>
              <a:gd name="connsiteY28759" fmla="*/ 299663 h 2128862"/>
              <a:gd name="connsiteX28760" fmla="*/ 591338 w 2482948"/>
              <a:gd name="connsiteY28760" fmla="*/ 315139 h 2128862"/>
              <a:gd name="connsiteX28761" fmla="*/ 592372 w 2482948"/>
              <a:gd name="connsiteY28761" fmla="*/ 329403 h 2128862"/>
              <a:gd name="connsiteX28762" fmla="*/ 592483 w 2482948"/>
              <a:gd name="connsiteY28762" fmla="*/ 330934 h 2128862"/>
              <a:gd name="connsiteX28763" fmla="*/ 592533 w 2482948"/>
              <a:gd name="connsiteY28763" fmla="*/ 331625 h 2128862"/>
              <a:gd name="connsiteX28764" fmla="*/ 595864 w 2482948"/>
              <a:gd name="connsiteY28764" fmla="*/ 328007 h 2128862"/>
              <a:gd name="connsiteX28765" fmla="*/ 597858 w 2482948"/>
              <a:gd name="connsiteY28765" fmla="*/ 325842 h 2128862"/>
              <a:gd name="connsiteX28766" fmla="*/ 600225 w 2482948"/>
              <a:gd name="connsiteY28766" fmla="*/ 323488 h 2128862"/>
              <a:gd name="connsiteX28767" fmla="*/ 604473 w 2482948"/>
              <a:gd name="connsiteY28767" fmla="*/ 319263 h 2128862"/>
              <a:gd name="connsiteX28768" fmla="*/ 819090 w 2482948"/>
              <a:gd name="connsiteY28768" fmla="*/ 299148 h 2128862"/>
              <a:gd name="connsiteX28769" fmla="*/ 813680 w 2482948"/>
              <a:gd name="connsiteY28769" fmla="*/ 306190 h 2128862"/>
              <a:gd name="connsiteX28770" fmla="*/ 807589 w 2482948"/>
              <a:gd name="connsiteY28770" fmla="*/ 314120 h 2128862"/>
              <a:gd name="connsiteX28771" fmla="*/ 805191 w 2482948"/>
              <a:gd name="connsiteY28771" fmla="*/ 317242 h 2128862"/>
              <a:gd name="connsiteX28772" fmla="*/ 805546 w 2482948"/>
              <a:gd name="connsiteY28772" fmla="*/ 320273 h 2128862"/>
              <a:gd name="connsiteX28773" fmla="*/ 805848 w 2482948"/>
              <a:gd name="connsiteY28773" fmla="*/ 322855 h 2128862"/>
              <a:gd name="connsiteX28774" fmla="*/ 807809 w 2482948"/>
              <a:gd name="connsiteY28774" fmla="*/ 321146 h 2128862"/>
              <a:gd name="connsiteX28775" fmla="*/ 814350 w 2482948"/>
              <a:gd name="connsiteY28775" fmla="*/ 312592 h 2128862"/>
              <a:gd name="connsiteX28776" fmla="*/ 819688 w 2482948"/>
              <a:gd name="connsiteY28776" fmla="*/ 305611 h 2128862"/>
              <a:gd name="connsiteX28777" fmla="*/ 819660 w 2482948"/>
              <a:gd name="connsiteY28777" fmla="*/ 305309 h 2128862"/>
              <a:gd name="connsiteX28778" fmla="*/ 876518 w 2482948"/>
              <a:gd name="connsiteY28778" fmla="*/ 298662 h 2128862"/>
              <a:gd name="connsiteX28779" fmla="*/ 864081 w 2482948"/>
              <a:gd name="connsiteY28779" fmla="*/ 314901 h 2128862"/>
              <a:gd name="connsiteX28780" fmla="*/ 864342 w 2482948"/>
              <a:gd name="connsiteY28780" fmla="*/ 316510 h 2128862"/>
              <a:gd name="connsiteX28781" fmla="*/ 869175 w 2482948"/>
              <a:gd name="connsiteY28781" fmla="*/ 312530 h 2128862"/>
              <a:gd name="connsiteX28782" fmla="*/ 875485 w 2482948"/>
              <a:gd name="connsiteY28782" fmla="*/ 307335 h 2128862"/>
              <a:gd name="connsiteX28783" fmla="*/ 877537 w 2482948"/>
              <a:gd name="connsiteY28783" fmla="*/ 304652 h 2128862"/>
              <a:gd name="connsiteX28784" fmla="*/ 632091 w 2482948"/>
              <a:gd name="connsiteY28784" fmla="*/ 298596 h 2128862"/>
              <a:gd name="connsiteX28785" fmla="*/ 629321 w 2482948"/>
              <a:gd name="connsiteY28785" fmla="*/ 301347 h 2128862"/>
              <a:gd name="connsiteX28786" fmla="*/ 628961 w 2482948"/>
              <a:gd name="connsiteY28786" fmla="*/ 305671 h 2128862"/>
              <a:gd name="connsiteX28787" fmla="*/ 628454 w 2482948"/>
              <a:gd name="connsiteY28787" fmla="*/ 311761 h 2128862"/>
              <a:gd name="connsiteX28788" fmla="*/ 628465 w 2482948"/>
              <a:gd name="connsiteY28788" fmla="*/ 311878 h 2128862"/>
              <a:gd name="connsiteX28789" fmla="*/ 628530 w 2482948"/>
              <a:gd name="connsiteY28789" fmla="*/ 312545 h 2128862"/>
              <a:gd name="connsiteX28790" fmla="*/ 629201 w 2482948"/>
              <a:gd name="connsiteY28790" fmla="*/ 319444 h 2128862"/>
              <a:gd name="connsiteX28791" fmla="*/ 642640 w 2482948"/>
              <a:gd name="connsiteY28791" fmla="*/ 306310 h 2128862"/>
              <a:gd name="connsiteX28792" fmla="*/ 642703 w 2482948"/>
              <a:gd name="connsiteY28792" fmla="*/ 305217 h 2128862"/>
              <a:gd name="connsiteX28793" fmla="*/ 642783 w 2482948"/>
              <a:gd name="connsiteY28793" fmla="*/ 303829 h 2128862"/>
              <a:gd name="connsiteX28794" fmla="*/ 641532 w 2482948"/>
              <a:gd name="connsiteY28794" fmla="*/ 303216 h 2128862"/>
              <a:gd name="connsiteX28795" fmla="*/ 638594 w 2482948"/>
              <a:gd name="connsiteY28795" fmla="*/ 301779 h 2128862"/>
              <a:gd name="connsiteX28796" fmla="*/ 533762 w 2482948"/>
              <a:gd name="connsiteY28796" fmla="*/ 298111 h 2128862"/>
              <a:gd name="connsiteX28797" fmla="*/ 516667 w 2482948"/>
              <a:gd name="connsiteY28797" fmla="*/ 315884 h 2128862"/>
              <a:gd name="connsiteX28798" fmla="*/ 516771 w 2482948"/>
              <a:gd name="connsiteY28798" fmla="*/ 319151 h 2128862"/>
              <a:gd name="connsiteX28799" fmla="*/ 517258 w 2482948"/>
              <a:gd name="connsiteY28799" fmla="*/ 334453 h 2128862"/>
              <a:gd name="connsiteX28800" fmla="*/ 528276 w 2482948"/>
              <a:gd name="connsiteY28800" fmla="*/ 322597 h 2128862"/>
              <a:gd name="connsiteX28801" fmla="*/ 529381 w 2482948"/>
              <a:gd name="connsiteY28801" fmla="*/ 321408 h 2128862"/>
              <a:gd name="connsiteX28802" fmla="*/ 798085 w 2482948"/>
              <a:gd name="connsiteY28802" fmla="*/ 297338 h 2128862"/>
              <a:gd name="connsiteX28803" fmla="*/ 785909 w 2482948"/>
              <a:gd name="connsiteY28803" fmla="*/ 313320 h 2128862"/>
              <a:gd name="connsiteX28804" fmla="*/ 786361 w 2482948"/>
              <a:gd name="connsiteY28804" fmla="*/ 317066 h 2128862"/>
              <a:gd name="connsiteX28805" fmla="*/ 786937 w 2482948"/>
              <a:gd name="connsiteY28805" fmla="*/ 317311 h 2128862"/>
              <a:gd name="connsiteX28806" fmla="*/ 787365 w 2482948"/>
              <a:gd name="connsiteY28806" fmla="*/ 316942 h 2128862"/>
              <a:gd name="connsiteX28807" fmla="*/ 791683 w 2482948"/>
              <a:gd name="connsiteY28807" fmla="*/ 312858 h 2128862"/>
              <a:gd name="connsiteX28808" fmla="*/ 791753 w 2482948"/>
              <a:gd name="connsiteY28808" fmla="*/ 312767 h 2128862"/>
              <a:gd name="connsiteX28809" fmla="*/ 798818 w 2482948"/>
              <a:gd name="connsiteY28809" fmla="*/ 303543 h 2128862"/>
              <a:gd name="connsiteX28810" fmla="*/ 798553 w 2482948"/>
              <a:gd name="connsiteY28810" fmla="*/ 301297 h 2128862"/>
              <a:gd name="connsiteX28811" fmla="*/ 798379 w 2482948"/>
              <a:gd name="connsiteY28811" fmla="*/ 299828 h 2128862"/>
              <a:gd name="connsiteX28812" fmla="*/ 872002 w 2482948"/>
              <a:gd name="connsiteY28812" fmla="*/ 296602 h 2128862"/>
              <a:gd name="connsiteX28813" fmla="*/ 862347 w 2482948"/>
              <a:gd name="connsiteY28813" fmla="*/ 304214 h 2128862"/>
              <a:gd name="connsiteX28814" fmla="*/ 863026 w 2482948"/>
              <a:gd name="connsiteY28814" fmla="*/ 308401 h 2128862"/>
              <a:gd name="connsiteX28815" fmla="*/ 870448 w 2482948"/>
              <a:gd name="connsiteY28815" fmla="*/ 298645 h 2128862"/>
              <a:gd name="connsiteX28816" fmla="*/ 1015817 w 2482948"/>
              <a:gd name="connsiteY28816" fmla="*/ 296295 h 2128862"/>
              <a:gd name="connsiteX28817" fmla="*/ 1007991 w 2482948"/>
              <a:gd name="connsiteY28817" fmla="*/ 312758 h 2128862"/>
              <a:gd name="connsiteX28818" fmla="*/ 1003336 w 2482948"/>
              <a:gd name="connsiteY28818" fmla="*/ 320242 h 2128862"/>
              <a:gd name="connsiteX28819" fmla="*/ 1003652 w 2482948"/>
              <a:gd name="connsiteY28819" fmla="*/ 322758 h 2128862"/>
              <a:gd name="connsiteX28820" fmla="*/ 1003772 w 2482948"/>
              <a:gd name="connsiteY28820" fmla="*/ 323710 h 2128862"/>
              <a:gd name="connsiteX28821" fmla="*/ 1015910 w 2482948"/>
              <a:gd name="connsiteY28821" fmla="*/ 297031 h 2128862"/>
              <a:gd name="connsiteX28822" fmla="*/ 1015880 w 2482948"/>
              <a:gd name="connsiteY28822" fmla="*/ 296791 h 2128862"/>
              <a:gd name="connsiteX28823" fmla="*/ 1015859 w 2482948"/>
              <a:gd name="connsiteY28823" fmla="*/ 296628 h 2128862"/>
              <a:gd name="connsiteX28824" fmla="*/ 856308 w 2482948"/>
              <a:gd name="connsiteY28824" fmla="*/ 296209 h 2128862"/>
              <a:gd name="connsiteX28825" fmla="*/ 844174 w 2482948"/>
              <a:gd name="connsiteY28825" fmla="*/ 311798 h 2128862"/>
              <a:gd name="connsiteX28826" fmla="*/ 844210 w 2482948"/>
              <a:gd name="connsiteY28826" fmla="*/ 312086 h 2128862"/>
              <a:gd name="connsiteX28827" fmla="*/ 844213 w 2482948"/>
              <a:gd name="connsiteY28827" fmla="*/ 312110 h 2128862"/>
              <a:gd name="connsiteX28828" fmla="*/ 844214 w 2482948"/>
              <a:gd name="connsiteY28828" fmla="*/ 312123 h 2128862"/>
              <a:gd name="connsiteX28829" fmla="*/ 854263 w 2482948"/>
              <a:gd name="connsiteY28829" fmla="*/ 304275 h 2128862"/>
              <a:gd name="connsiteX28830" fmla="*/ 856593 w 2482948"/>
              <a:gd name="connsiteY28830" fmla="*/ 301231 h 2128862"/>
              <a:gd name="connsiteX28831" fmla="*/ 856829 w 2482948"/>
              <a:gd name="connsiteY28831" fmla="*/ 300923 h 2128862"/>
              <a:gd name="connsiteX28832" fmla="*/ 857035 w 2482948"/>
              <a:gd name="connsiteY28832" fmla="*/ 300654 h 2128862"/>
              <a:gd name="connsiteX28833" fmla="*/ 915488 w 2482948"/>
              <a:gd name="connsiteY28833" fmla="*/ 295791 h 2128862"/>
              <a:gd name="connsiteX28834" fmla="*/ 915269 w 2482948"/>
              <a:gd name="connsiteY28834" fmla="*/ 296006 h 2128862"/>
              <a:gd name="connsiteX28835" fmla="*/ 915493 w 2482948"/>
              <a:gd name="connsiteY28835" fmla="*/ 295817 h 2128862"/>
              <a:gd name="connsiteX28836" fmla="*/ 915489 w 2482948"/>
              <a:gd name="connsiteY28836" fmla="*/ 295792 h 2128862"/>
              <a:gd name="connsiteX28837" fmla="*/ 927972 w 2482948"/>
              <a:gd name="connsiteY28837" fmla="*/ 295680 h 2128862"/>
              <a:gd name="connsiteX28838" fmla="*/ 926220 w 2482948"/>
              <a:gd name="connsiteY28838" fmla="*/ 297585 h 2128862"/>
              <a:gd name="connsiteX28839" fmla="*/ 924558 w 2482948"/>
              <a:gd name="connsiteY28839" fmla="*/ 299392 h 2128862"/>
              <a:gd name="connsiteX28840" fmla="*/ 921706 w 2482948"/>
              <a:gd name="connsiteY28840" fmla="*/ 302492 h 2128862"/>
              <a:gd name="connsiteX28841" fmla="*/ 922454 w 2482948"/>
              <a:gd name="connsiteY28841" fmla="*/ 306426 h 2128862"/>
              <a:gd name="connsiteX28842" fmla="*/ 922477 w 2482948"/>
              <a:gd name="connsiteY28842" fmla="*/ 306544 h 2128862"/>
              <a:gd name="connsiteX28843" fmla="*/ 930914 w 2482948"/>
              <a:gd name="connsiteY28843" fmla="*/ 296926 h 2128862"/>
              <a:gd name="connsiteX28844" fmla="*/ 929662 w 2482948"/>
              <a:gd name="connsiteY28844" fmla="*/ 296396 h 2128862"/>
              <a:gd name="connsiteX28845" fmla="*/ 975619 w 2482948"/>
              <a:gd name="connsiteY28845" fmla="*/ 295446 h 2128862"/>
              <a:gd name="connsiteX28846" fmla="*/ 966822 w 2482948"/>
              <a:gd name="connsiteY28846" fmla="*/ 305598 h 2128862"/>
              <a:gd name="connsiteX28847" fmla="*/ 963943 w 2482948"/>
              <a:gd name="connsiteY28847" fmla="*/ 308609 h 2128862"/>
              <a:gd name="connsiteX28848" fmla="*/ 963999 w 2482948"/>
              <a:gd name="connsiteY28848" fmla="*/ 308836 h 2128862"/>
              <a:gd name="connsiteX28849" fmla="*/ 964219 w 2482948"/>
              <a:gd name="connsiteY28849" fmla="*/ 309734 h 2128862"/>
              <a:gd name="connsiteX28850" fmla="*/ 965708 w 2482948"/>
              <a:gd name="connsiteY28850" fmla="*/ 315822 h 2128862"/>
              <a:gd name="connsiteX28851" fmla="*/ 965750 w 2482948"/>
              <a:gd name="connsiteY28851" fmla="*/ 315775 h 2128862"/>
              <a:gd name="connsiteX28852" fmla="*/ 965814 w 2482948"/>
              <a:gd name="connsiteY28852" fmla="*/ 315703 h 2128862"/>
              <a:gd name="connsiteX28853" fmla="*/ 976658 w 2482948"/>
              <a:gd name="connsiteY28853" fmla="*/ 302134 h 2128862"/>
              <a:gd name="connsiteX28854" fmla="*/ 975638 w 2482948"/>
              <a:gd name="connsiteY28854" fmla="*/ 295531 h 2128862"/>
              <a:gd name="connsiteX28855" fmla="*/ 1053891 w 2482948"/>
              <a:gd name="connsiteY28855" fmla="*/ 295265 h 2128862"/>
              <a:gd name="connsiteX28856" fmla="*/ 1053394 w 2482948"/>
              <a:gd name="connsiteY28856" fmla="*/ 297589 h 2128862"/>
              <a:gd name="connsiteX28857" fmla="*/ 1043442 w 2482948"/>
              <a:gd name="connsiteY28857" fmla="*/ 322122 h 2128862"/>
              <a:gd name="connsiteX28858" fmla="*/ 1041984 w 2482948"/>
              <a:gd name="connsiteY28858" fmla="*/ 325715 h 2128862"/>
              <a:gd name="connsiteX28859" fmla="*/ 1042076 w 2482948"/>
              <a:gd name="connsiteY28859" fmla="*/ 326746 h 2128862"/>
              <a:gd name="connsiteX28860" fmla="*/ 1052825 w 2482948"/>
              <a:gd name="connsiteY28860" fmla="*/ 302103 h 2128862"/>
              <a:gd name="connsiteX28861" fmla="*/ 1053850 w 2482948"/>
              <a:gd name="connsiteY28861" fmla="*/ 297869 h 2128862"/>
              <a:gd name="connsiteX28862" fmla="*/ 1054036 w 2482948"/>
              <a:gd name="connsiteY28862" fmla="*/ 297103 h 2128862"/>
              <a:gd name="connsiteX28863" fmla="*/ 1054037 w 2482948"/>
              <a:gd name="connsiteY28863" fmla="*/ 297097 h 2128862"/>
              <a:gd name="connsiteX28864" fmla="*/ 778451 w 2482948"/>
              <a:gd name="connsiteY28864" fmla="*/ 293203 h 2128862"/>
              <a:gd name="connsiteX28865" fmla="*/ 769776 w 2482948"/>
              <a:gd name="connsiteY28865" fmla="*/ 304494 h 2128862"/>
              <a:gd name="connsiteX28866" fmla="*/ 770439 w 2482948"/>
              <a:gd name="connsiteY28866" fmla="*/ 306707 h 2128862"/>
              <a:gd name="connsiteX28867" fmla="*/ 770631 w 2482948"/>
              <a:gd name="connsiteY28867" fmla="*/ 306801 h 2128862"/>
              <a:gd name="connsiteX28868" fmla="*/ 771240 w 2482948"/>
              <a:gd name="connsiteY28868" fmla="*/ 307098 h 2128862"/>
              <a:gd name="connsiteX28869" fmla="*/ 772161 w 2482948"/>
              <a:gd name="connsiteY28869" fmla="*/ 306330 h 2128862"/>
              <a:gd name="connsiteX28870" fmla="*/ 778082 w 2482948"/>
              <a:gd name="connsiteY28870" fmla="*/ 301127 h 2128862"/>
              <a:gd name="connsiteX28871" fmla="*/ 779118 w 2482948"/>
              <a:gd name="connsiteY28871" fmla="*/ 299780 h 2128862"/>
              <a:gd name="connsiteX28872" fmla="*/ 795699 w 2482948"/>
              <a:gd name="connsiteY28872" fmla="*/ 292883 h 2128862"/>
              <a:gd name="connsiteX28873" fmla="*/ 794495 w 2482948"/>
              <a:gd name="connsiteY28873" fmla="*/ 293735 h 2128862"/>
              <a:gd name="connsiteX28874" fmla="*/ 784639 w 2482948"/>
              <a:gd name="connsiteY28874" fmla="*/ 301967 h 2128862"/>
              <a:gd name="connsiteX28875" fmla="*/ 785111 w 2482948"/>
              <a:gd name="connsiteY28875" fmla="*/ 306658 h 2128862"/>
              <a:gd name="connsiteX28876" fmla="*/ 787205 w 2482948"/>
              <a:gd name="connsiteY28876" fmla="*/ 303934 h 2128862"/>
              <a:gd name="connsiteX28877" fmla="*/ 851585 w 2482948"/>
              <a:gd name="connsiteY28877" fmla="*/ 292854 h 2128862"/>
              <a:gd name="connsiteX28878" fmla="*/ 842636 w 2482948"/>
              <a:gd name="connsiteY28878" fmla="*/ 299553 h 2128862"/>
              <a:gd name="connsiteX28879" fmla="*/ 842657 w 2482948"/>
              <a:gd name="connsiteY28879" fmla="*/ 299720 h 2128862"/>
              <a:gd name="connsiteX28880" fmla="*/ 842715 w 2482948"/>
              <a:gd name="connsiteY28880" fmla="*/ 300178 h 2128862"/>
              <a:gd name="connsiteX28881" fmla="*/ 843168 w 2482948"/>
              <a:gd name="connsiteY28881" fmla="*/ 303785 h 2128862"/>
              <a:gd name="connsiteX28882" fmla="*/ 895183 w 2482948"/>
              <a:gd name="connsiteY28882" fmla="*/ 292290 h 2128862"/>
              <a:gd name="connsiteX28883" fmla="*/ 887944 w 2482948"/>
              <a:gd name="connsiteY28883" fmla="*/ 298153 h 2128862"/>
              <a:gd name="connsiteX28884" fmla="*/ 887302 w 2482948"/>
              <a:gd name="connsiteY28884" fmla="*/ 298994 h 2128862"/>
              <a:gd name="connsiteX28885" fmla="*/ 889599 w 2482948"/>
              <a:gd name="connsiteY28885" fmla="*/ 297463 h 2128862"/>
              <a:gd name="connsiteX28886" fmla="*/ 895418 w 2482948"/>
              <a:gd name="connsiteY28886" fmla="*/ 293583 h 2128862"/>
              <a:gd name="connsiteX28887" fmla="*/ 674852 w 2482948"/>
              <a:gd name="connsiteY28887" fmla="*/ 292224 h 2128862"/>
              <a:gd name="connsiteX28888" fmla="*/ 676038 w 2482948"/>
              <a:gd name="connsiteY28888" fmla="*/ 298515 h 2128862"/>
              <a:gd name="connsiteX28889" fmla="*/ 676073 w 2482948"/>
              <a:gd name="connsiteY28889" fmla="*/ 298481 h 2128862"/>
              <a:gd name="connsiteX28890" fmla="*/ 676227 w 2482948"/>
              <a:gd name="connsiteY28890" fmla="*/ 298329 h 2128862"/>
              <a:gd name="connsiteX28891" fmla="*/ 676841 w 2482948"/>
              <a:gd name="connsiteY28891" fmla="*/ 293327 h 2128862"/>
              <a:gd name="connsiteX28892" fmla="*/ 919750 w 2482948"/>
              <a:gd name="connsiteY28892" fmla="*/ 292198 h 2128862"/>
              <a:gd name="connsiteX28893" fmla="*/ 919756 w 2482948"/>
              <a:gd name="connsiteY28893" fmla="*/ 292233 h 2128862"/>
              <a:gd name="connsiteX28894" fmla="*/ 919782 w 2482948"/>
              <a:gd name="connsiteY28894" fmla="*/ 292212 h 2128862"/>
              <a:gd name="connsiteX28895" fmla="*/ 919772 w 2482948"/>
              <a:gd name="connsiteY28895" fmla="*/ 292207 h 2128862"/>
              <a:gd name="connsiteX28896" fmla="*/ 919766 w 2482948"/>
              <a:gd name="connsiteY28896" fmla="*/ 292205 h 2128862"/>
              <a:gd name="connsiteX28897" fmla="*/ 951591 w 2482948"/>
              <a:gd name="connsiteY28897" fmla="*/ 292173 h 2128862"/>
              <a:gd name="connsiteX28898" fmla="*/ 941942 w 2482948"/>
              <a:gd name="connsiteY28898" fmla="*/ 303838 h 2128862"/>
              <a:gd name="connsiteX28899" fmla="*/ 942036 w 2482948"/>
              <a:gd name="connsiteY28899" fmla="*/ 304334 h 2128862"/>
              <a:gd name="connsiteX28900" fmla="*/ 942471 w 2482948"/>
              <a:gd name="connsiteY28900" fmla="*/ 306622 h 2128862"/>
              <a:gd name="connsiteX28901" fmla="*/ 947065 w 2482948"/>
              <a:gd name="connsiteY28901" fmla="*/ 302159 h 2128862"/>
              <a:gd name="connsiteX28902" fmla="*/ 953853 w 2482948"/>
              <a:gd name="connsiteY28902" fmla="*/ 293188 h 2128862"/>
              <a:gd name="connsiteX28903" fmla="*/ 589761 w 2482948"/>
              <a:gd name="connsiteY28903" fmla="*/ 291585 h 2128862"/>
              <a:gd name="connsiteX28904" fmla="*/ 574753 w 2482948"/>
              <a:gd name="connsiteY28904" fmla="*/ 307283 h 2128862"/>
              <a:gd name="connsiteX28905" fmla="*/ 575228 w 2482948"/>
              <a:gd name="connsiteY28905" fmla="*/ 324303 h 2128862"/>
              <a:gd name="connsiteX28906" fmla="*/ 586428 w 2482948"/>
              <a:gd name="connsiteY28906" fmla="*/ 312175 h 2128862"/>
              <a:gd name="connsiteX28907" fmla="*/ 586386 w 2482948"/>
              <a:gd name="connsiteY28907" fmla="*/ 311592 h 2128862"/>
              <a:gd name="connsiteX28908" fmla="*/ 586343 w 2482948"/>
              <a:gd name="connsiteY28908" fmla="*/ 310989 h 2128862"/>
              <a:gd name="connsiteX28909" fmla="*/ 586236 w 2482948"/>
              <a:gd name="connsiteY28909" fmla="*/ 309488 h 2128862"/>
              <a:gd name="connsiteX28910" fmla="*/ 589569 w 2482948"/>
              <a:gd name="connsiteY28910" fmla="*/ 292560 h 2128862"/>
              <a:gd name="connsiteX28911" fmla="*/ 667824 w 2482948"/>
              <a:gd name="connsiteY28911" fmla="*/ 291528 h 2128862"/>
              <a:gd name="connsiteX28912" fmla="*/ 670095 w 2482948"/>
              <a:gd name="connsiteY28912" fmla="*/ 296314 h 2128862"/>
              <a:gd name="connsiteX28913" fmla="*/ 671572 w 2482948"/>
              <a:gd name="connsiteY28913" fmla="*/ 299428 h 2128862"/>
              <a:gd name="connsiteX28914" fmla="*/ 670360 w 2482948"/>
              <a:gd name="connsiteY28914" fmla="*/ 293049 h 2128862"/>
              <a:gd name="connsiteX28915" fmla="*/ 1111101 w 2482948"/>
              <a:gd name="connsiteY28915" fmla="*/ 291461 h 2128862"/>
              <a:gd name="connsiteX28916" fmla="*/ 1111092 w 2482948"/>
              <a:gd name="connsiteY28916" fmla="*/ 291483 h 2128862"/>
              <a:gd name="connsiteX28917" fmla="*/ 1100146 w 2482948"/>
              <a:gd name="connsiteY28917" fmla="*/ 317274 h 2128862"/>
              <a:gd name="connsiteX28918" fmla="*/ 1099431 w 2482948"/>
              <a:gd name="connsiteY28918" fmla="*/ 318576 h 2128862"/>
              <a:gd name="connsiteX28919" fmla="*/ 1095987 w 2482948"/>
              <a:gd name="connsiteY28919" fmla="*/ 324843 h 2128862"/>
              <a:gd name="connsiteX28920" fmla="*/ 1095947 w 2482948"/>
              <a:gd name="connsiteY28920" fmla="*/ 325076 h 2128862"/>
              <a:gd name="connsiteX28921" fmla="*/ 1095635 w 2482948"/>
              <a:gd name="connsiteY28921" fmla="*/ 326889 h 2128862"/>
              <a:gd name="connsiteX28922" fmla="*/ 1095453 w 2482948"/>
              <a:gd name="connsiteY28922" fmla="*/ 327948 h 2128862"/>
              <a:gd name="connsiteX28923" fmla="*/ 1101867 w 2482948"/>
              <a:gd name="connsiteY28923" fmla="*/ 316518 h 2128862"/>
              <a:gd name="connsiteX28924" fmla="*/ 1101921 w 2482948"/>
              <a:gd name="connsiteY28924" fmla="*/ 316396 h 2128862"/>
              <a:gd name="connsiteX28925" fmla="*/ 1111234 w 2482948"/>
              <a:gd name="connsiteY28925" fmla="*/ 295066 h 2128862"/>
              <a:gd name="connsiteX28926" fmla="*/ 1111114 w 2482948"/>
              <a:gd name="connsiteY28926" fmla="*/ 291814 h 2128862"/>
              <a:gd name="connsiteX28927" fmla="*/ 1092016 w 2482948"/>
              <a:gd name="connsiteY28927" fmla="*/ 291180 h 2128862"/>
              <a:gd name="connsiteX28928" fmla="*/ 1091179 w 2482948"/>
              <a:gd name="connsiteY28928" fmla="*/ 294271 h 2128862"/>
              <a:gd name="connsiteX28929" fmla="*/ 1084802 w 2482948"/>
              <a:gd name="connsiteY28929" fmla="*/ 307969 h 2128862"/>
              <a:gd name="connsiteX28930" fmla="*/ 1078827 w 2482948"/>
              <a:gd name="connsiteY28930" fmla="*/ 320803 h 2128862"/>
              <a:gd name="connsiteX28931" fmla="*/ 1078846 w 2482948"/>
              <a:gd name="connsiteY28931" fmla="*/ 321157 h 2128862"/>
              <a:gd name="connsiteX28932" fmla="*/ 1078906 w 2482948"/>
              <a:gd name="connsiteY28932" fmla="*/ 322332 h 2128862"/>
              <a:gd name="connsiteX28933" fmla="*/ 1078938 w 2482948"/>
              <a:gd name="connsiteY28933" fmla="*/ 322955 h 2128862"/>
              <a:gd name="connsiteX28934" fmla="*/ 1082078 w 2482948"/>
              <a:gd name="connsiteY28934" fmla="*/ 317070 h 2128862"/>
              <a:gd name="connsiteX28935" fmla="*/ 1092080 w 2482948"/>
              <a:gd name="connsiteY28935" fmla="*/ 292470 h 2128862"/>
              <a:gd name="connsiteX28936" fmla="*/ 1092043 w 2482948"/>
              <a:gd name="connsiteY28936" fmla="*/ 291720 h 2128862"/>
              <a:gd name="connsiteX28937" fmla="*/ 836725 w 2482948"/>
              <a:gd name="connsiteY28937" fmla="*/ 291154 h 2128862"/>
              <a:gd name="connsiteX28938" fmla="*/ 825786 w 2482948"/>
              <a:gd name="connsiteY28938" fmla="*/ 305475 h 2128862"/>
              <a:gd name="connsiteX28939" fmla="*/ 826238 w 2482948"/>
              <a:gd name="connsiteY28939" fmla="*/ 305081 h 2128862"/>
              <a:gd name="connsiteX28940" fmla="*/ 837423 w 2482948"/>
              <a:gd name="connsiteY28940" fmla="*/ 296808 h 2128862"/>
              <a:gd name="connsiteX28941" fmla="*/ 837211 w 2482948"/>
              <a:gd name="connsiteY28941" fmla="*/ 295089 h 2128862"/>
              <a:gd name="connsiteX28942" fmla="*/ 932464 w 2482948"/>
              <a:gd name="connsiteY28942" fmla="*/ 290798 h 2128862"/>
              <a:gd name="connsiteX28943" fmla="*/ 931229 w 2482948"/>
              <a:gd name="connsiteY28943" fmla="*/ 292141 h 2128862"/>
              <a:gd name="connsiteX28944" fmla="*/ 934022 w 2482948"/>
              <a:gd name="connsiteY28944" fmla="*/ 293382 h 2128862"/>
              <a:gd name="connsiteX28945" fmla="*/ 934662 w 2482948"/>
              <a:gd name="connsiteY28945" fmla="*/ 292653 h 2128862"/>
              <a:gd name="connsiteX28946" fmla="*/ 934436 w 2482948"/>
              <a:gd name="connsiteY28946" fmla="*/ 291509 h 2128862"/>
              <a:gd name="connsiteX28947" fmla="*/ 615013 w 2482948"/>
              <a:gd name="connsiteY28947" fmla="*/ 290237 h 2128862"/>
              <a:gd name="connsiteX28948" fmla="*/ 611046 w 2482948"/>
              <a:gd name="connsiteY28948" fmla="*/ 294410 h 2128862"/>
              <a:gd name="connsiteX28949" fmla="*/ 611959 w 2482948"/>
              <a:gd name="connsiteY28949" fmla="*/ 311818 h 2128862"/>
              <a:gd name="connsiteX28950" fmla="*/ 624611 w 2482948"/>
              <a:gd name="connsiteY28950" fmla="*/ 299236 h 2128862"/>
              <a:gd name="connsiteX28951" fmla="*/ 624857 w 2482948"/>
              <a:gd name="connsiteY28951" fmla="*/ 296301 h 2128862"/>
              <a:gd name="connsiteX28952" fmla="*/ 624958 w 2482948"/>
              <a:gd name="connsiteY28952" fmla="*/ 295104 h 2128862"/>
              <a:gd name="connsiteX28953" fmla="*/ 718310 w 2482948"/>
              <a:gd name="connsiteY28953" fmla="*/ 289996 h 2128862"/>
              <a:gd name="connsiteX28954" fmla="*/ 714540 w 2482948"/>
              <a:gd name="connsiteY28954" fmla="*/ 293285 h 2128862"/>
              <a:gd name="connsiteX28955" fmla="*/ 714121 w 2482948"/>
              <a:gd name="connsiteY28955" fmla="*/ 293694 h 2128862"/>
              <a:gd name="connsiteX28956" fmla="*/ 704921 w 2482948"/>
              <a:gd name="connsiteY28956" fmla="*/ 305396 h 2128862"/>
              <a:gd name="connsiteX28957" fmla="*/ 705639 w 2482948"/>
              <a:gd name="connsiteY28957" fmla="*/ 311567 h 2128862"/>
              <a:gd name="connsiteX28958" fmla="*/ 719024 w 2482948"/>
              <a:gd name="connsiteY28958" fmla="*/ 295746 h 2128862"/>
              <a:gd name="connsiteX28959" fmla="*/ 718851 w 2482948"/>
              <a:gd name="connsiteY28959" fmla="*/ 294352 h 2128862"/>
              <a:gd name="connsiteX28960" fmla="*/ 718632 w 2482948"/>
              <a:gd name="connsiteY28960" fmla="*/ 292586 h 2128862"/>
              <a:gd name="connsiteX28961" fmla="*/ 519035 w 2482948"/>
              <a:gd name="connsiteY28961" fmla="*/ 289187 h 2128862"/>
              <a:gd name="connsiteX28962" fmla="*/ 504525 w 2482948"/>
              <a:gd name="connsiteY28962" fmla="*/ 304267 h 2128862"/>
              <a:gd name="connsiteX28963" fmla="*/ 503152 w 2482948"/>
              <a:gd name="connsiteY28963" fmla="*/ 308262 h 2128862"/>
              <a:gd name="connsiteX28964" fmla="*/ 502828 w 2482948"/>
              <a:gd name="connsiteY28964" fmla="*/ 309207 h 2128862"/>
              <a:gd name="connsiteX28965" fmla="*/ 502499 w 2482948"/>
              <a:gd name="connsiteY28965" fmla="*/ 310162 h 2128862"/>
              <a:gd name="connsiteX28966" fmla="*/ 502202 w 2482948"/>
              <a:gd name="connsiteY28966" fmla="*/ 324690 h 2128862"/>
              <a:gd name="connsiteX28967" fmla="*/ 503710 w 2482948"/>
              <a:gd name="connsiteY28967" fmla="*/ 322914 h 2128862"/>
              <a:gd name="connsiteX28968" fmla="*/ 504938 w 2482948"/>
              <a:gd name="connsiteY28968" fmla="*/ 321468 h 2128862"/>
              <a:gd name="connsiteX28969" fmla="*/ 504947 w 2482948"/>
              <a:gd name="connsiteY28969" fmla="*/ 321458 h 2128862"/>
              <a:gd name="connsiteX28970" fmla="*/ 507115 w 2482948"/>
              <a:gd name="connsiteY28970" fmla="*/ 319127 h 2128862"/>
              <a:gd name="connsiteX28971" fmla="*/ 511992 w 2482948"/>
              <a:gd name="connsiteY28971" fmla="*/ 313885 h 2128862"/>
              <a:gd name="connsiteX28972" fmla="*/ 512050 w 2482948"/>
              <a:gd name="connsiteY28972" fmla="*/ 312773 h 2128862"/>
              <a:gd name="connsiteX28973" fmla="*/ 512050 w 2482948"/>
              <a:gd name="connsiteY28973" fmla="*/ 312771 h 2128862"/>
              <a:gd name="connsiteX28974" fmla="*/ 517024 w 2482948"/>
              <a:gd name="connsiteY28974" fmla="*/ 295976 h 2128862"/>
              <a:gd name="connsiteX28975" fmla="*/ 1260343 w 2482948"/>
              <a:gd name="connsiteY28975" fmla="*/ 289138 h 2128862"/>
              <a:gd name="connsiteX28976" fmla="*/ 1251686 w 2482948"/>
              <a:gd name="connsiteY28976" fmla="*/ 305047 h 2128862"/>
              <a:gd name="connsiteX28977" fmla="*/ 1224109 w 2482948"/>
              <a:gd name="connsiteY28977" fmla="*/ 339794 h 2128862"/>
              <a:gd name="connsiteX28978" fmla="*/ 1029690 w 2482948"/>
              <a:gd name="connsiteY28978" fmla="*/ 580818 h 2128862"/>
              <a:gd name="connsiteX28979" fmla="*/ 1025797 w 2482948"/>
              <a:gd name="connsiteY28979" fmla="*/ 585591 h 2128862"/>
              <a:gd name="connsiteX28980" fmla="*/ 1026224 w 2482948"/>
              <a:gd name="connsiteY28980" fmla="*/ 586045 h 2128862"/>
              <a:gd name="connsiteX28981" fmla="*/ 1029966 w 2482948"/>
              <a:gd name="connsiteY28981" fmla="*/ 581506 h 2128862"/>
              <a:gd name="connsiteX28982" fmla="*/ 1226728 w 2482948"/>
              <a:gd name="connsiteY28982" fmla="*/ 341724 h 2128862"/>
              <a:gd name="connsiteX28983" fmla="*/ 1226728 w 2482948"/>
              <a:gd name="connsiteY28983" fmla="*/ 340895 h 2128862"/>
              <a:gd name="connsiteX28984" fmla="*/ 1254305 w 2482948"/>
              <a:gd name="connsiteY28984" fmla="*/ 307114 h 2128862"/>
              <a:gd name="connsiteX28985" fmla="*/ 1254305 w 2482948"/>
              <a:gd name="connsiteY28985" fmla="*/ 306148 h 2128862"/>
              <a:gd name="connsiteX28986" fmla="*/ 1034035 w 2482948"/>
              <a:gd name="connsiteY28986" fmla="*/ 289129 h 2128862"/>
              <a:gd name="connsiteX28987" fmla="*/ 1023015 w 2482948"/>
              <a:gd name="connsiteY28987" fmla="*/ 319566 h 2128862"/>
              <a:gd name="connsiteX28988" fmla="*/ 1023595 w 2482948"/>
              <a:gd name="connsiteY28988" fmla="*/ 324160 h 2128862"/>
              <a:gd name="connsiteX28989" fmla="*/ 1024999 w 2482948"/>
              <a:gd name="connsiteY28989" fmla="*/ 335288 h 2128862"/>
              <a:gd name="connsiteX28990" fmla="*/ 1024925 w 2482948"/>
              <a:gd name="connsiteY28990" fmla="*/ 342137 h 2128862"/>
              <a:gd name="connsiteX28991" fmla="*/ 1030625 w 2482948"/>
              <a:gd name="connsiteY28991" fmla="*/ 329870 h 2128862"/>
              <a:gd name="connsiteX28992" fmla="*/ 1036466 w 2482948"/>
              <a:gd name="connsiteY28992" fmla="*/ 313622 h 2128862"/>
              <a:gd name="connsiteX28993" fmla="*/ 1034863 w 2482948"/>
              <a:gd name="connsiteY28993" fmla="*/ 297469 h 2128862"/>
              <a:gd name="connsiteX28994" fmla="*/ 911676 w 2482948"/>
              <a:gd name="connsiteY28994" fmla="*/ 288779 h 2128862"/>
              <a:gd name="connsiteX28995" fmla="*/ 911628 w 2482948"/>
              <a:gd name="connsiteY28995" fmla="*/ 288821 h 2128862"/>
              <a:gd name="connsiteX28996" fmla="*/ 910662 w 2482948"/>
              <a:gd name="connsiteY28996" fmla="*/ 289657 h 2128862"/>
              <a:gd name="connsiteX28997" fmla="*/ 900982 w 2482948"/>
              <a:gd name="connsiteY28997" fmla="*/ 298029 h 2128862"/>
              <a:gd name="connsiteX28998" fmla="*/ 901317 w 2482948"/>
              <a:gd name="connsiteY28998" fmla="*/ 299859 h 2128862"/>
              <a:gd name="connsiteX28999" fmla="*/ 901654 w 2482948"/>
              <a:gd name="connsiteY28999" fmla="*/ 301708 h 2128862"/>
              <a:gd name="connsiteX29000" fmla="*/ 901885 w 2482948"/>
              <a:gd name="connsiteY29000" fmla="*/ 302970 h 2128862"/>
              <a:gd name="connsiteX29001" fmla="*/ 902927 w 2482948"/>
              <a:gd name="connsiteY29001" fmla="*/ 301948 h 2128862"/>
              <a:gd name="connsiteX29002" fmla="*/ 905939 w 2482948"/>
              <a:gd name="connsiteY29002" fmla="*/ 298996 h 2128862"/>
              <a:gd name="connsiteX29003" fmla="*/ 914506 w 2482948"/>
              <a:gd name="connsiteY29003" fmla="*/ 290598 h 2128862"/>
              <a:gd name="connsiteX29004" fmla="*/ 914425 w 2482948"/>
              <a:gd name="connsiteY29004" fmla="*/ 290172 h 2128862"/>
              <a:gd name="connsiteX29005" fmla="*/ 914378 w 2482948"/>
              <a:gd name="connsiteY29005" fmla="*/ 289923 h 2128862"/>
              <a:gd name="connsiteX29006" fmla="*/ 913479 w 2482948"/>
              <a:gd name="connsiteY29006" fmla="*/ 289543 h 2128862"/>
              <a:gd name="connsiteX29007" fmla="*/ 759742 w 2482948"/>
              <a:gd name="connsiteY29007" fmla="*/ 288101 h 2128862"/>
              <a:gd name="connsiteX29008" fmla="*/ 755293 w 2482948"/>
              <a:gd name="connsiteY29008" fmla="*/ 293863 h 2128862"/>
              <a:gd name="connsiteX29009" fmla="*/ 756815 w 2482948"/>
              <a:gd name="connsiteY29009" fmla="*/ 294568 h 2128862"/>
              <a:gd name="connsiteX29010" fmla="*/ 755818 w 2482948"/>
              <a:gd name="connsiteY29010" fmla="*/ 295270 h 2128862"/>
              <a:gd name="connsiteX29011" fmla="*/ 757060 w 2482948"/>
              <a:gd name="connsiteY29011" fmla="*/ 295877 h 2128862"/>
              <a:gd name="connsiteX29012" fmla="*/ 757366 w 2482948"/>
              <a:gd name="connsiteY29012" fmla="*/ 296026 h 2128862"/>
              <a:gd name="connsiteX29013" fmla="*/ 760204 w 2482948"/>
              <a:gd name="connsiteY29013" fmla="*/ 293723 h 2128862"/>
              <a:gd name="connsiteX29014" fmla="*/ 874706 w 2482948"/>
              <a:gd name="connsiteY29014" fmla="*/ 288017 h 2128862"/>
              <a:gd name="connsiteX29015" fmla="*/ 872638 w 2482948"/>
              <a:gd name="connsiteY29015" fmla="*/ 289465 h 2128862"/>
              <a:gd name="connsiteX29016" fmla="*/ 871746 w 2482948"/>
              <a:gd name="connsiteY29016" fmla="*/ 290622 h 2128862"/>
              <a:gd name="connsiteX29017" fmla="*/ 873051 w 2482948"/>
              <a:gd name="connsiteY29017" fmla="*/ 289603 h 2128862"/>
              <a:gd name="connsiteX29018" fmla="*/ 874792 w 2482948"/>
              <a:gd name="connsiteY29018" fmla="*/ 288525 h 2128862"/>
              <a:gd name="connsiteX29019" fmla="*/ 1051123 w 2482948"/>
              <a:gd name="connsiteY29019" fmla="*/ 287761 h 2128862"/>
              <a:gd name="connsiteX29020" fmla="*/ 1047070 w 2482948"/>
              <a:gd name="connsiteY29020" fmla="*/ 299075 h 2128862"/>
              <a:gd name="connsiteX29021" fmla="*/ 1042592 w 2482948"/>
              <a:gd name="connsiteY29021" fmla="*/ 311572 h 2128862"/>
              <a:gd name="connsiteX29022" fmla="*/ 1041095 w 2482948"/>
              <a:gd name="connsiteY29022" fmla="*/ 315750 h 2128862"/>
              <a:gd name="connsiteX29023" fmla="*/ 1041136 w 2482948"/>
              <a:gd name="connsiteY29023" fmla="*/ 316211 h 2128862"/>
              <a:gd name="connsiteX29024" fmla="*/ 1045611 w 2482948"/>
              <a:gd name="connsiteY29024" fmla="*/ 305293 h 2128862"/>
              <a:gd name="connsiteX29025" fmla="*/ 1046767 w 2482948"/>
              <a:gd name="connsiteY29025" fmla="*/ 302472 h 2128862"/>
              <a:gd name="connsiteX29026" fmla="*/ 1049126 w 2482948"/>
              <a:gd name="connsiteY29026" fmla="*/ 296717 h 2128862"/>
              <a:gd name="connsiteX29027" fmla="*/ 1049732 w 2482948"/>
              <a:gd name="connsiteY29027" fmla="*/ 293999 h 2128862"/>
              <a:gd name="connsiteX29028" fmla="*/ 1050047 w 2482948"/>
              <a:gd name="connsiteY29028" fmla="*/ 292585 h 2128862"/>
              <a:gd name="connsiteX29029" fmla="*/ 923785 w 2482948"/>
              <a:gd name="connsiteY29029" fmla="*/ 287672 h 2128862"/>
              <a:gd name="connsiteX29030" fmla="*/ 923082 w 2482948"/>
              <a:gd name="connsiteY29030" fmla="*/ 288359 h 2128862"/>
              <a:gd name="connsiteX29031" fmla="*/ 922969 w 2482948"/>
              <a:gd name="connsiteY29031" fmla="*/ 288470 h 2128862"/>
              <a:gd name="connsiteX29032" fmla="*/ 923754 w 2482948"/>
              <a:gd name="connsiteY29032" fmla="*/ 288819 h 2128862"/>
              <a:gd name="connsiteX29033" fmla="*/ 923795 w 2482948"/>
              <a:gd name="connsiteY29033" fmla="*/ 288837 h 2128862"/>
              <a:gd name="connsiteX29034" fmla="*/ 924762 w 2482948"/>
              <a:gd name="connsiteY29034" fmla="*/ 288024 h 2128862"/>
              <a:gd name="connsiteX29035" fmla="*/ 924624 w 2482948"/>
              <a:gd name="connsiteY29035" fmla="*/ 287975 h 2128862"/>
              <a:gd name="connsiteX29036" fmla="*/ 470298 w 2482948"/>
              <a:gd name="connsiteY29036" fmla="*/ 287488 h 2128862"/>
              <a:gd name="connsiteX29037" fmla="*/ 418625 w 2482948"/>
              <a:gd name="connsiteY29037" fmla="*/ 348745 h 2128862"/>
              <a:gd name="connsiteX29038" fmla="*/ 355844 w 2482948"/>
              <a:gd name="connsiteY29038" fmla="*/ 430385 h 2128862"/>
              <a:gd name="connsiteX29039" fmla="*/ 306619 w 2482948"/>
              <a:gd name="connsiteY29039" fmla="*/ 499328 h 2128862"/>
              <a:gd name="connsiteX29040" fmla="*/ 77177 w 2482948"/>
              <a:gd name="connsiteY29040" fmla="*/ 914088 h 2128862"/>
              <a:gd name="connsiteX29041" fmla="*/ 20781 w 2482948"/>
              <a:gd name="connsiteY29041" fmla="*/ 1087273 h 2128862"/>
              <a:gd name="connsiteX29042" fmla="*/ 20482 w 2482948"/>
              <a:gd name="connsiteY29042" fmla="*/ 1090008 h 2128862"/>
              <a:gd name="connsiteX29043" fmla="*/ 25099 w 2482948"/>
              <a:gd name="connsiteY29043" fmla="*/ 1077006 h 2128862"/>
              <a:gd name="connsiteX29044" fmla="*/ 26958 w 2482948"/>
              <a:gd name="connsiteY29044" fmla="*/ 1071771 h 2128862"/>
              <a:gd name="connsiteX29045" fmla="*/ 27538 w 2482948"/>
              <a:gd name="connsiteY29045" fmla="*/ 1068382 h 2128862"/>
              <a:gd name="connsiteX29046" fmla="*/ 27618 w 2482948"/>
              <a:gd name="connsiteY29046" fmla="*/ 1069911 h 2128862"/>
              <a:gd name="connsiteX29047" fmla="*/ 80210 w 2482948"/>
              <a:gd name="connsiteY29047" fmla="*/ 921808 h 2128862"/>
              <a:gd name="connsiteX29048" fmla="*/ 312409 w 2482948"/>
              <a:gd name="connsiteY29048" fmla="*/ 511047 h 2128862"/>
              <a:gd name="connsiteX29049" fmla="*/ 361772 w 2482948"/>
              <a:gd name="connsiteY29049" fmla="*/ 442104 h 2128862"/>
              <a:gd name="connsiteX29050" fmla="*/ 424483 w 2482948"/>
              <a:gd name="connsiteY29050" fmla="*/ 361124 h 2128862"/>
              <a:gd name="connsiteX29051" fmla="*/ 431635 w 2482948"/>
              <a:gd name="connsiteY29051" fmla="*/ 352683 h 2128862"/>
              <a:gd name="connsiteX29052" fmla="*/ 452763 w 2482948"/>
              <a:gd name="connsiteY29052" fmla="*/ 327744 h 2128862"/>
              <a:gd name="connsiteX29053" fmla="*/ 466461 w 2482948"/>
              <a:gd name="connsiteY29053" fmla="*/ 311575 h 2128862"/>
              <a:gd name="connsiteX29054" fmla="*/ 994207 w 2482948"/>
              <a:gd name="connsiteY29054" fmla="*/ 287392 h 2128862"/>
              <a:gd name="connsiteX29055" fmla="*/ 994207 w 2482948"/>
              <a:gd name="connsiteY29055" fmla="*/ 287392 h 2128862"/>
              <a:gd name="connsiteX29056" fmla="*/ 994174 w 2482948"/>
              <a:gd name="connsiteY29056" fmla="*/ 287433 h 2128862"/>
              <a:gd name="connsiteX29057" fmla="*/ 981698 w 2482948"/>
              <a:gd name="connsiteY29057" fmla="*/ 303105 h 2128862"/>
              <a:gd name="connsiteX29058" fmla="*/ 982779 w 2482948"/>
              <a:gd name="connsiteY29058" fmla="*/ 310164 h 2128862"/>
              <a:gd name="connsiteX29059" fmla="*/ 995154 w 2482948"/>
              <a:gd name="connsiteY29059" fmla="*/ 293350 h 2128862"/>
              <a:gd name="connsiteX29060" fmla="*/ 995208 w 2482948"/>
              <a:gd name="connsiteY29060" fmla="*/ 293275 h 2128862"/>
              <a:gd name="connsiteX29061" fmla="*/ 994804 w 2482948"/>
              <a:gd name="connsiteY29061" fmla="*/ 290016 h 2128862"/>
              <a:gd name="connsiteX29062" fmla="*/ 953899 w 2482948"/>
              <a:gd name="connsiteY29062" fmla="*/ 286943 h 2128862"/>
              <a:gd name="connsiteX29063" fmla="*/ 952777 w 2482948"/>
              <a:gd name="connsiteY29063" fmla="*/ 287952 h 2128862"/>
              <a:gd name="connsiteX29064" fmla="*/ 953346 w 2482948"/>
              <a:gd name="connsiteY29064" fmla="*/ 288206 h 2128862"/>
              <a:gd name="connsiteX29065" fmla="*/ 953917 w 2482948"/>
              <a:gd name="connsiteY29065" fmla="*/ 288461 h 2128862"/>
              <a:gd name="connsiteX29066" fmla="*/ 954247 w 2482948"/>
              <a:gd name="connsiteY29066" fmla="*/ 288609 h 2128862"/>
              <a:gd name="connsiteX29067" fmla="*/ 954201 w 2482948"/>
              <a:gd name="connsiteY29067" fmla="*/ 288387 h 2128862"/>
              <a:gd name="connsiteX29068" fmla="*/ 954182 w 2482948"/>
              <a:gd name="connsiteY29068" fmla="*/ 288296 h 2128862"/>
              <a:gd name="connsiteX29069" fmla="*/ 722474 w 2482948"/>
              <a:gd name="connsiteY29069" fmla="*/ 286363 h 2128862"/>
              <a:gd name="connsiteX29070" fmla="*/ 722243 w 2482948"/>
              <a:gd name="connsiteY29070" fmla="*/ 286564 h 2128862"/>
              <a:gd name="connsiteX29071" fmla="*/ 722830 w 2482948"/>
              <a:gd name="connsiteY29071" fmla="*/ 291248 h 2128862"/>
              <a:gd name="connsiteX29072" fmla="*/ 725728 w 2482948"/>
              <a:gd name="connsiteY29072" fmla="*/ 287822 h 2128862"/>
              <a:gd name="connsiteX29073" fmla="*/ 724253 w 2482948"/>
              <a:gd name="connsiteY29073" fmla="*/ 287161 h 2128862"/>
              <a:gd name="connsiteX29074" fmla="*/ 723353 w 2482948"/>
              <a:gd name="connsiteY29074" fmla="*/ 286757 h 2128862"/>
              <a:gd name="connsiteX29075" fmla="*/ 777702 w 2482948"/>
              <a:gd name="connsiteY29075" fmla="*/ 285808 h 2128862"/>
              <a:gd name="connsiteX29076" fmla="*/ 768075 w 2482948"/>
              <a:gd name="connsiteY29076" fmla="*/ 293643 h 2128862"/>
              <a:gd name="connsiteX29077" fmla="*/ 765196 w 2482948"/>
              <a:gd name="connsiteY29077" fmla="*/ 296120 h 2128862"/>
              <a:gd name="connsiteX29078" fmla="*/ 765646 w 2482948"/>
              <a:gd name="connsiteY29078" fmla="*/ 301587 h 2128862"/>
              <a:gd name="connsiteX29079" fmla="*/ 777709 w 2482948"/>
              <a:gd name="connsiteY29079" fmla="*/ 285877 h 2128862"/>
              <a:gd name="connsiteX29080" fmla="*/ 918530 w 2482948"/>
              <a:gd name="connsiteY29080" fmla="*/ 285779 h 2128862"/>
              <a:gd name="connsiteX29081" fmla="*/ 918670 w 2482948"/>
              <a:gd name="connsiteY29081" fmla="*/ 286517 h 2128862"/>
              <a:gd name="connsiteX29082" fmla="*/ 919114 w 2482948"/>
              <a:gd name="connsiteY29082" fmla="*/ 286082 h 2128862"/>
              <a:gd name="connsiteX29083" fmla="*/ 919182 w 2482948"/>
              <a:gd name="connsiteY29083" fmla="*/ 286014 h 2128862"/>
              <a:gd name="connsiteX29084" fmla="*/ 817823 w 2482948"/>
              <a:gd name="connsiteY29084" fmla="*/ 285460 h 2128862"/>
              <a:gd name="connsiteX29085" fmla="*/ 806213 w 2482948"/>
              <a:gd name="connsiteY29085" fmla="*/ 300682 h 2128862"/>
              <a:gd name="connsiteX29086" fmla="*/ 813085 w 2482948"/>
              <a:gd name="connsiteY29086" fmla="*/ 294754 h 2128862"/>
              <a:gd name="connsiteX29087" fmla="*/ 818336 w 2482948"/>
              <a:gd name="connsiteY29087" fmla="*/ 291005 h 2128862"/>
              <a:gd name="connsiteX29088" fmla="*/ 903692 w 2482948"/>
              <a:gd name="connsiteY29088" fmla="*/ 285397 h 2128862"/>
              <a:gd name="connsiteX29089" fmla="*/ 899321 w 2482948"/>
              <a:gd name="connsiteY29089" fmla="*/ 288938 h 2128862"/>
              <a:gd name="connsiteX29090" fmla="*/ 899652 w 2482948"/>
              <a:gd name="connsiteY29090" fmla="*/ 290749 h 2128862"/>
              <a:gd name="connsiteX29091" fmla="*/ 905588 w 2482948"/>
              <a:gd name="connsiteY29091" fmla="*/ 286201 h 2128862"/>
              <a:gd name="connsiteX29092" fmla="*/ 904266 w 2482948"/>
              <a:gd name="connsiteY29092" fmla="*/ 285641 h 2128862"/>
              <a:gd name="connsiteX29093" fmla="*/ 796594 w 2482948"/>
              <a:gd name="connsiteY29093" fmla="*/ 284707 h 2128862"/>
              <a:gd name="connsiteX29094" fmla="*/ 795276 w 2482948"/>
              <a:gd name="connsiteY29094" fmla="*/ 286377 h 2128862"/>
              <a:gd name="connsiteX29095" fmla="*/ 793727 w 2482948"/>
              <a:gd name="connsiteY29095" fmla="*/ 288339 h 2128862"/>
              <a:gd name="connsiteX29096" fmla="*/ 796727 w 2482948"/>
              <a:gd name="connsiteY29096" fmla="*/ 285836 h 2128862"/>
              <a:gd name="connsiteX29097" fmla="*/ 571844 w 2482948"/>
              <a:gd name="connsiteY29097" fmla="*/ 284439 h 2128862"/>
              <a:gd name="connsiteX29098" fmla="*/ 556469 w 2482948"/>
              <a:gd name="connsiteY29098" fmla="*/ 300468 h 2128862"/>
              <a:gd name="connsiteX29099" fmla="*/ 555239 w 2482948"/>
              <a:gd name="connsiteY29099" fmla="*/ 308015 h 2128862"/>
              <a:gd name="connsiteX29100" fmla="*/ 552880 w 2482948"/>
              <a:gd name="connsiteY29100" fmla="*/ 322488 h 2128862"/>
              <a:gd name="connsiteX29101" fmla="*/ 569751 w 2482948"/>
              <a:gd name="connsiteY29101" fmla="*/ 304264 h 2128862"/>
              <a:gd name="connsiteX29102" fmla="*/ 569610 w 2482948"/>
              <a:gd name="connsiteY29102" fmla="*/ 300078 h 2128862"/>
              <a:gd name="connsiteX29103" fmla="*/ 569535 w 2482948"/>
              <a:gd name="connsiteY29103" fmla="*/ 297869 h 2128862"/>
              <a:gd name="connsiteX29104" fmla="*/ 569354 w 2482948"/>
              <a:gd name="connsiteY29104" fmla="*/ 292513 h 2128862"/>
              <a:gd name="connsiteX29105" fmla="*/ 835866 w 2482948"/>
              <a:gd name="connsiteY29105" fmla="*/ 284196 h 2128862"/>
              <a:gd name="connsiteX29106" fmla="*/ 823787 w 2482948"/>
              <a:gd name="connsiteY29106" fmla="*/ 293257 h 2128862"/>
              <a:gd name="connsiteX29107" fmla="*/ 824379 w 2482948"/>
              <a:gd name="connsiteY29107" fmla="*/ 299476 h 2128862"/>
              <a:gd name="connsiteX29108" fmla="*/ 826306 w 2482948"/>
              <a:gd name="connsiteY29108" fmla="*/ 296957 h 2128862"/>
              <a:gd name="connsiteX29109" fmla="*/ 835893 w 2482948"/>
              <a:gd name="connsiteY29109" fmla="*/ 284420 h 2128862"/>
              <a:gd name="connsiteX29110" fmla="*/ 927598 w 2482948"/>
              <a:gd name="connsiteY29110" fmla="*/ 283940 h 2128862"/>
              <a:gd name="connsiteX29111" fmla="*/ 927153 w 2482948"/>
              <a:gd name="connsiteY29111" fmla="*/ 284376 h 2128862"/>
              <a:gd name="connsiteX29112" fmla="*/ 927134 w 2482948"/>
              <a:gd name="connsiteY29112" fmla="*/ 284394 h 2128862"/>
              <a:gd name="connsiteX29113" fmla="*/ 928510 w 2482948"/>
              <a:gd name="connsiteY29113" fmla="*/ 284873 h 2128862"/>
              <a:gd name="connsiteX29114" fmla="*/ 928936 w 2482948"/>
              <a:gd name="connsiteY29114" fmla="*/ 284515 h 2128862"/>
              <a:gd name="connsiteX29115" fmla="*/ 928930 w 2482948"/>
              <a:gd name="connsiteY29115" fmla="*/ 284513 h 2128862"/>
              <a:gd name="connsiteX29116" fmla="*/ 1013890 w 2482948"/>
              <a:gd name="connsiteY29116" fmla="*/ 283878 h 2128862"/>
              <a:gd name="connsiteX29117" fmla="*/ 1005219 w 2482948"/>
              <a:gd name="connsiteY29117" fmla="*/ 300336 h 2128862"/>
              <a:gd name="connsiteX29118" fmla="*/ 1001524 w 2482948"/>
              <a:gd name="connsiteY29118" fmla="*/ 305795 h 2128862"/>
              <a:gd name="connsiteX29119" fmla="*/ 1001603 w 2482948"/>
              <a:gd name="connsiteY29119" fmla="*/ 306426 h 2128862"/>
              <a:gd name="connsiteX29120" fmla="*/ 1001674 w 2482948"/>
              <a:gd name="connsiteY29120" fmla="*/ 306989 h 2128862"/>
              <a:gd name="connsiteX29121" fmla="*/ 1002291 w 2482948"/>
              <a:gd name="connsiteY29121" fmla="*/ 311901 h 2128862"/>
              <a:gd name="connsiteX29122" fmla="*/ 1002982 w 2482948"/>
              <a:gd name="connsiteY29122" fmla="*/ 310874 h 2128862"/>
              <a:gd name="connsiteX29123" fmla="*/ 1013101 w 2482948"/>
              <a:gd name="connsiteY29123" fmla="*/ 289824 h 2128862"/>
              <a:gd name="connsiteX29124" fmla="*/ 1014607 w 2482948"/>
              <a:gd name="connsiteY29124" fmla="*/ 286691 h 2128862"/>
              <a:gd name="connsiteX29125" fmla="*/ 1014522 w 2482948"/>
              <a:gd name="connsiteY29125" fmla="*/ 286017 h 2128862"/>
              <a:gd name="connsiteX29126" fmla="*/ 893596 w 2482948"/>
              <a:gd name="connsiteY29126" fmla="*/ 283576 h 2128862"/>
              <a:gd name="connsiteX29127" fmla="*/ 880499 w 2482948"/>
              <a:gd name="connsiteY29127" fmla="*/ 293463 h 2128862"/>
              <a:gd name="connsiteX29128" fmla="*/ 880219 w 2482948"/>
              <a:gd name="connsiteY29128" fmla="*/ 293829 h 2128862"/>
              <a:gd name="connsiteX29129" fmla="*/ 881239 w 2482948"/>
              <a:gd name="connsiteY29129" fmla="*/ 299812 h 2128862"/>
              <a:gd name="connsiteX29130" fmla="*/ 885461 w 2482948"/>
              <a:gd name="connsiteY29130" fmla="*/ 294292 h 2128862"/>
              <a:gd name="connsiteX29131" fmla="*/ 894215 w 2482948"/>
              <a:gd name="connsiteY29131" fmla="*/ 286978 h 2128862"/>
              <a:gd name="connsiteX29132" fmla="*/ 854211 w 2482948"/>
              <a:gd name="connsiteY29132" fmla="*/ 283383 h 2128862"/>
              <a:gd name="connsiteX29133" fmla="*/ 852440 w 2482948"/>
              <a:gd name="connsiteY29133" fmla="*/ 285703 h 2128862"/>
              <a:gd name="connsiteX29134" fmla="*/ 852989 w 2482948"/>
              <a:gd name="connsiteY29134" fmla="*/ 285296 h 2128862"/>
              <a:gd name="connsiteX29135" fmla="*/ 854358 w 2482948"/>
              <a:gd name="connsiteY29135" fmla="*/ 284284 h 2128862"/>
              <a:gd name="connsiteX29136" fmla="*/ 898253 w 2482948"/>
              <a:gd name="connsiteY29136" fmla="*/ 283094 h 2128862"/>
              <a:gd name="connsiteX29137" fmla="*/ 898254 w 2482948"/>
              <a:gd name="connsiteY29137" fmla="*/ 283100 h 2128862"/>
              <a:gd name="connsiteX29138" fmla="*/ 898279 w 2482948"/>
              <a:gd name="connsiteY29138" fmla="*/ 283237 h 2128862"/>
              <a:gd name="connsiteX29139" fmla="*/ 898334 w 2482948"/>
              <a:gd name="connsiteY29139" fmla="*/ 283537 h 2128862"/>
              <a:gd name="connsiteX29140" fmla="*/ 898434 w 2482948"/>
              <a:gd name="connsiteY29140" fmla="*/ 283453 h 2128862"/>
              <a:gd name="connsiteX29141" fmla="*/ 898658 w 2482948"/>
              <a:gd name="connsiteY29141" fmla="*/ 283266 h 2128862"/>
              <a:gd name="connsiteX29142" fmla="*/ 898348 w 2482948"/>
              <a:gd name="connsiteY29142" fmla="*/ 283134 h 2128862"/>
              <a:gd name="connsiteX29143" fmla="*/ 898273 w 2482948"/>
              <a:gd name="connsiteY29143" fmla="*/ 283103 h 2128862"/>
              <a:gd name="connsiteX29144" fmla="*/ 972816 w 2482948"/>
              <a:gd name="connsiteY29144" fmla="*/ 282732 h 2128862"/>
              <a:gd name="connsiteX29145" fmla="*/ 966087 w 2482948"/>
              <a:gd name="connsiteY29145" fmla="*/ 289924 h 2128862"/>
              <a:gd name="connsiteX29146" fmla="*/ 960662 w 2482948"/>
              <a:gd name="connsiteY29146" fmla="*/ 295196 h 2128862"/>
              <a:gd name="connsiteX29147" fmla="*/ 962764 w 2482948"/>
              <a:gd name="connsiteY29147" fmla="*/ 303789 h 2128862"/>
              <a:gd name="connsiteX29148" fmla="*/ 965475 w 2482948"/>
              <a:gd name="connsiteY29148" fmla="*/ 300953 h 2128862"/>
              <a:gd name="connsiteX29149" fmla="*/ 966748 w 2482948"/>
              <a:gd name="connsiteY29149" fmla="*/ 299474 h 2128862"/>
              <a:gd name="connsiteX29150" fmla="*/ 974517 w 2482948"/>
              <a:gd name="connsiteY29150" fmla="*/ 290447 h 2128862"/>
              <a:gd name="connsiteX29151" fmla="*/ 910004 w 2482948"/>
              <a:gd name="connsiteY29151" fmla="*/ 282708 h 2128862"/>
              <a:gd name="connsiteX29152" fmla="*/ 910094 w 2482948"/>
              <a:gd name="connsiteY29152" fmla="*/ 282748 h 2128862"/>
              <a:gd name="connsiteX29153" fmla="*/ 910101 w 2482948"/>
              <a:gd name="connsiteY29153" fmla="*/ 282743 h 2128862"/>
              <a:gd name="connsiteX29154" fmla="*/ 623084 w 2482948"/>
              <a:gd name="connsiteY29154" fmla="*/ 281914 h 2128862"/>
              <a:gd name="connsiteX29155" fmla="*/ 622845 w 2482948"/>
              <a:gd name="connsiteY29155" fmla="*/ 282150 h 2128862"/>
              <a:gd name="connsiteX29156" fmla="*/ 623893 w 2482948"/>
              <a:gd name="connsiteY29156" fmla="*/ 283951 h 2128862"/>
              <a:gd name="connsiteX29157" fmla="*/ 625111 w 2482948"/>
              <a:gd name="connsiteY29157" fmla="*/ 284653 h 2128862"/>
              <a:gd name="connsiteX29158" fmla="*/ 625047 w 2482948"/>
              <a:gd name="connsiteY29158" fmla="*/ 284566 h 2128862"/>
              <a:gd name="connsiteX29159" fmla="*/ 919849 w 2482948"/>
              <a:gd name="connsiteY29159" fmla="*/ 281709 h 2128862"/>
              <a:gd name="connsiteX29160" fmla="*/ 919730 w 2482948"/>
              <a:gd name="connsiteY29160" fmla="*/ 281813 h 2128862"/>
              <a:gd name="connsiteX29161" fmla="*/ 921087 w 2482948"/>
              <a:gd name="connsiteY29161" fmla="*/ 282286 h 2128862"/>
              <a:gd name="connsiteX29162" fmla="*/ 921384 w 2482948"/>
              <a:gd name="connsiteY29162" fmla="*/ 282390 h 2128862"/>
              <a:gd name="connsiteX29163" fmla="*/ 921363 w 2482948"/>
              <a:gd name="connsiteY29163" fmla="*/ 282380 h 2128862"/>
              <a:gd name="connsiteX29164" fmla="*/ 873344 w 2482948"/>
              <a:gd name="connsiteY29164" fmla="*/ 280015 h 2128862"/>
              <a:gd name="connsiteX29165" fmla="*/ 864779 w 2482948"/>
              <a:gd name="connsiteY29165" fmla="*/ 285327 h 2128862"/>
              <a:gd name="connsiteX29166" fmla="*/ 860230 w 2482948"/>
              <a:gd name="connsiteY29166" fmla="*/ 291171 h 2128862"/>
              <a:gd name="connsiteX29167" fmla="*/ 860941 w 2482948"/>
              <a:gd name="connsiteY29167" fmla="*/ 295552 h 2128862"/>
              <a:gd name="connsiteX29168" fmla="*/ 869190 w 2482948"/>
              <a:gd name="connsiteY29168" fmla="*/ 284776 h 2128862"/>
              <a:gd name="connsiteX29169" fmla="*/ 873657 w 2482948"/>
              <a:gd name="connsiteY29169" fmla="*/ 281856 h 2128862"/>
              <a:gd name="connsiteX29170" fmla="*/ 887964 w 2482948"/>
              <a:gd name="connsiteY29170" fmla="*/ 278736 h 2128862"/>
              <a:gd name="connsiteX29171" fmla="*/ 881018 w 2482948"/>
              <a:gd name="connsiteY29171" fmla="*/ 283599 h 2128862"/>
              <a:gd name="connsiteX29172" fmla="*/ 878746 w 2482948"/>
              <a:gd name="connsiteY29172" fmla="*/ 285189 h 2128862"/>
              <a:gd name="connsiteX29173" fmla="*/ 878883 w 2482948"/>
              <a:gd name="connsiteY29173" fmla="*/ 285992 h 2128862"/>
              <a:gd name="connsiteX29174" fmla="*/ 884634 w 2482948"/>
              <a:gd name="connsiteY29174" fmla="*/ 282432 h 2128862"/>
              <a:gd name="connsiteX29175" fmla="*/ 889544 w 2482948"/>
              <a:gd name="connsiteY29175" fmla="*/ 279406 h 2128862"/>
              <a:gd name="connsiteX29176" fmla="*/ 888701 w 2482948"/>
              <a:gd name="connsiteY29176" fmla="*/ 279049 h 2128862"/>
              <a:gd name="connsiteX29177" fmla="*/ 888295 w 2482948"/>
              <a:gd name="connsiteY29177" fmla="*/ 278877 h 2128862"/>
              <a:gd name="connsiteX29178" fmla="*/ 912216 w 2482948"/>
              <a:gd name="connsiteY29178" fmla="*/ 278492 h 2128862"/>
              <a:gd name="connsiteX29179" fmla="*/ 911610 w 2482948"/>
              <a:gd name="connsiteY29179" fmla="*/ 278983 h 2128862"/>
              <a:gd name="connsiteX29180" fmla="*/ 912008 w 2482948"/>
              <a:gd name="connsiteY29180" fmla="*/ 279122 h 2128862"/>
              <a:gd name="connsiteX29181" fmla="*/ 912358 w 2482948"/>
              <a:gd name="connsiteY29181" fmla="*/ 279244 h 2128862"/>
              <a:gd name="connsiteX29182" fmla="*/ 912320 w 2482948"/>
              <a:gd name="connsiteY29182" fmla="*/ 279041 h 2128862"/>
              <a:gd name="connsiteX29183" fmla="*/ 835133 w 2482948"/>
              <a:gd name="connsiteY29183" fmla="*/ 278263 h 2128862"/>
              <a:gd name="connsiteX29184" fmla="*/ 833855 w 2482948"/>
              <a:gd name="connsiteY29184" fmla="*/ 279926 h 2128862"/>
              <a:gd name="connsiteX29185" fmla="*/ 835218 w 2482948"/>
              <a:gd name="connsiteY29185" fmla="*/ 278953 h 2128862"/>
              <a:gd name="connsiteX29186" fmla="*/ 835216 w 2482948"/>
              <a:gd name="connsiteY29186" fmla="*/ 278933 h 2128862"/>
              <a:gd name="connsiteX29187" fmla="*/ 758915 w 2482948"/>
              <a:gd name="connsiteY29187" fmla="*/ 278035 h 2128862"/>
              <a:gd name="connsiteX29188" fmla="*/ 749137 w 2482948"/>
              <a:gd name="connsiteY29188" fmla="*/ 286264 h 2128862"/>
              <a:gd name="connsiteX29189" fmla="*/ 748644 w 2482948"/>
              <a:gd name="connsiteY29189" fmla="*/ 286905 h 2128862"/>
              <a:gd name="connsiteX29190" fmla="*/ 747718 w 2482948"/>
              <a:gd name="connsiteY29190" fmla="*/ 288109 h 2128862"/>
              <a:gd name="connsiteX29191" fmla="*/ 748265 w 2482948"/>
              <a:gd name="connsiteY29191" fmla="*/ 288362 h 2128862"/>
              <a:gd name="connsiteX29192" fmla="*/ 747638 w 2482948"/>
              <a:gd name="connsiteY29192" fmla="*/ 288928 h 2128862"/>
              <a:gd name="connsiteX29193" fmla="*/ 750873 w 2482948"/>
              <a:gd name="connsiteY29193" fmla="*/ 290443 h 2128862"/>
              <a:gd name="connsiteX29194" fmla="*/ 759062 w 2482948"/>
              <a:gd name="connsiteY29194" fmla="*/ 279822 h 2128862"/>
              <a:gd name="connsiteX29195" fmla="*/ 817107 w 2482948"/>
              <a:gd name="connsiteY29195" fmla="*/ 277721 h 2128862"/>
              <a:gd name="connsiteX29196" fmla="*/ 808255 w 2482948"/>
              <a:gd name="connsiteY29196" fmla="*/ 283990 h 2128862"/>
              <a:gd name="connsiteX29197" fmla="*/ 808255 w 2482948"/>
              <a:gd name="connsiteY29197" fmla="*/ 283991 h 2128862"/>
              <a:gd name="connsiteX29198" fmla="*/ 808203 w 2482948"/>
              <a:gd name="connsiteY29198" fmla="*/ 284059 h 2128862"/>
              <a:gd name="connsiteX29199" fmla="*/ 802224 w 2482948"/>
              <a:gd name="connsiteY29199" fmla="*/ 291906 h 2128862"/>
              <a:gd name="connsiteX29200" fmla="*/ 802309 w 2482948"/>
              <a:gd name="connsiteY29200" fmla="*/ 292625 h 2128862"/>
              <a:gd name="connsiteX29201" fmla="*/ 802391 w 2482948"/>
              <a:gd name="connsiteY29201" fmla="*/ 293327 h 2128862"/>
              <a:gd name="connsiteX29202" fmla="*/ 802955 w 2482948"/>
              <a:gd name="connsiteY29202" fmla="*/ 298142 h 2128862"/>
              <a:gd name="connsiteX29203" fmla="*/ 817268 w 2482948"/>
              <a:gd name="connsiteY29203" fmla="*/ 279456 h 2128862"/>
              <a:gd name="connsiteX29204" fmla="*/ 817174 w 2482948"/>
              <a:gd name="connsiteY29204" fmla="*/ 278449 h 2128862"/>
              <a:gd name="connsiteX29205" fmla="*/ 603657 w 2482948"/>
              <a:gd name="connsiteY29205" fmla="*/ 277051 h 2128862"/>
              <a:gd name="connsiteX29206" fmla="*/ 595780 w 2482948"/>
              <a:gd name="connsiteY29206" fmla="*/ 285289 h 2128862"/>
              <a:gd name="connsiteX29207" fmla="*/ 591416 w 2482948"/>
              <a:gd name="connsiteY29207" fmla="*/ 306944 h 2128862"/>
              <a:gd name="connsiteX29208" fmla="*/ 603979 w 2482948"/>
              <a:gd name="connsiteY29208" fmla="*/ 294548 h 2128862"/>
              <a:gd name="connsiteX29209" fmla="*/ 606678 w 2482948"/>
              <a:gd name="connsiteY29209" fmla="*/ 291884 h 2128862"/>
              <a:gd name="connsiteX29210" fmla="*/ 606781 w 2482948"/>
              <a:gd name="connsiteY29210" fmla="*/ 290605 h 2128862"/>
              <a:gd name="connsiteX29211" fmla="*/ 606933 w 2482948"/>
              <a:gd name="connsiteY29211" fmla="*/ 288713 h 2128862"/>
              <a:gd name="connsiteX29212" fmla="*/ 607121 w 2482948"/>
              <a:gd name="connsiteY29212" fmla="*/ 286374 h 2128862"/>
              <a:gd name="connsiteX29213" fmla="*/ 605830 w 2482948"/>
              <a:gd name="connsiteY29213" fmla="*/ 285742 h 2128862"/>
              <a:gd name="connsiteX29214" fmla="*/ 991793 w 2482948"/>
              <a:gd name="connsiteY29214" fmla="*/ 276780 h 2128862"/>
              <a:gd name="connsiteX29215" fmla="*/ 979598 w 2482948"/>
              <a:gd name="connsiteY29215" fmla="*/ 290854 h 2128862"/>
              <a:gd name="connsiteX29216" fmla="*/ 980327 w 2482948"/>
              <a:gd name="connsiteY29216" fmla="*/ 294151 h 2128862"/>
              <a:gd name="connsiteX29217" fmla="*/ 980763 w 2482948"/>
              <a:gd name="connsiteY29217" fmla="*/ 296997 h 2128862"/>
              <a:gd name="connsiteX29218" fmla="*/ 981469 w 2482948"/>
              <a:gd name="connsiteY29218" fmla="*/ 296113 h 2128862"/>
              <a:gd name="connsiteX29219" fmla="*/ 983663 w 2482948"/>
              <a:gd name="connsiteY29219" fmla="*/ 293367 h 2128862"/>
              <a:gd name="connsiteX29220" fmla="*/ 992929 w 2482948"/>
              <a:gd name="connsiteY29220" fmla="*/ 281772 h 2128862"/>
              <a:gd name="connsiteX29221" fmla="*/ 1011773 w 2482948"/>
              <a:gd name="connsiteY29221" fmla="*/ 276714 h 2128862"/>
              <a:gd name="connsiteX29222" fmla="*/ 1010086 w 2482948"/>
              <a:gd name="connsiteY29222" fmla="*/ 279616 h 2128862"/>
              <a:gd name="connsiteX29223" fmla="*/ 1004474 w 2482948"/>
              <a:gd name="connsiteY29223" fmla="*/ 289268 h 2128862"/>
              <a:gd name="connsiteX29224" fmla="*/ 1000219 w 2482948"/>
              <a:gd name="connsiteY29224" fmla="*/ 295056 h 2128862"/>
              <a:gd name="connsiteX29225" fmla="*/ 1000183 w 2482948"/>
              <a:gd name="connsiteY29225" fmla="*/ 295105 h 2128862"/>
              <a:gd name="connsiteX29226" fmla="*/ 1000739 w 2482948"/>
              <a:gd name="connsiteY29226" fmla="*/ 299536 h 2128862"/>
              <a:gd name="connsiteX29227" fmla="*/ 1001522 w 2482948"/>
              <a:gd name="connsiteY29227" fmla="*/ 298381 h 2128862"/>
              <a:gd name="connsiteX29228" fmla="*/ 1012198 w 2482948"/>
              <a:gd name="connsiteY29228" fmla="*/ 278153 h 2128862"/>
              <a:gd name="connsiteX29229" fmla="*/ 1011933 w 2482948"/>
              <a:gd name="connsiteY29229" fmla="*/ 277256 h 2128862"/>
              <a:gd name="connsiteX29230" fmla="*/ 1011811 w 2482948"/>
              <a:gd name="connsiteY29230" fmla="*/ 276842 h 2128862"/>
              <a:gd name="connsiteX29231" fmla="*/ 554348 w 2482948"/>
              <a:gd name="connsiteY29231" fmla="*/ 276708 h 2128862"/>
              <a:gd name="connsiteX29232" fmla="*/ 540327 w 2482948"/>
              <a:gd name="connsiteY29232" fmla="*/ 291286 h 2128862"/>
              <a:gd name="connsiteX29233" fmla="*/ 538415 w 2482948"/>
              <a:gd name="connsiteY29233" fmla="*/ 300831 h 2128862"/>
              <a:gd name="connsiteX29234" fmla="*/ 538358 w 2482948"/>
              <a:gd name="connsiteY29234" fmla="*/ 301113 h 2128862"/>
              <a:gd name="connsiteX29235" fmla="*/ 535643 w 2482948"/>
              <a:gd name="connsiteY29235" fmla="*/ 314669 h 2128862"/>
              <a:gd name="connsiteX29236" fmla="*/ 541353 w 2482948"/>
              <a:gd name="connsiteY29236" fmla="*/ 308525 h 2128862"/>
              <a:gd name="connsiteX29237" fmla="*/ 551722 w 2482948"/>
              <a:gd name="connsiteY29237" fmla="*/ 297367 h 2128862"/>
              <a:gd name="connsiteX29238" fmla="*/ 552194 w 2482948"/>
              <a:gd name="connsiteY29238" fmla="*/ 293657 h 2128862"/>
              <a:gd name="connsiteX29239" fmla="*/ 553401 w 2482948"/>
              <a:gd name="connsiteY29239" fmla="*/ 284165 h 2128862"/>
              <a:gd name="connsiteX29240" fmla="*/ 613800 w 2482948"/>
              <a:gd name="connsiteY29240" fmla="*/ 276000 h 2128862"/>
              <a:gd name="connsiteX29241" fmla="*/ 613782 w 2482948"/>
              <a:gd name="connsiteY29241" fmla="*/ 276069 h 2128862"/>
              <a:gd name="connsiteX29242" fmla="*/ 616432 w 2482948"/>
              <a:gd name="connsiteY29242" fmla="*/ 282259 h 2128862"/>
              <a:gd name="connsiteX29243" fmla="*/ 617078 w 2482948"/>
              <a:gd name="connsiteY29243" fmla="*/ 281622 h 2128862"/>
              <a:gd name="connsiteX29244" fmla="*/ 616042 w 2482948"/>
              <a:gd name="connsiteY29244" fmla="*/ 279845 h 2128862"/>
              <a:gd name="connsiteX29245" fmla="*/ 903974 w 2482948"/>
              <a:gd name="connsiteY29245" fmla="*/ 275741 h 2128862"/>
              <a:gd name="connsiteX29246" fmla="*/ 903448 w 2482948"/>
              <a:gd name="connsiteY29246" fmla="*/ 276138 h 2128862"/>
              <a:gd name="connsiteX29247" fmla="*/ 905540 w 2482948"/>
              <a:gd name="connsiteY29247" fmla="*/ 276867 h 2128862"/>
              <a:gd name="connsiteX29248" fmla="*/ 906088 w 2482948"/>
              <a:gd name="connsiteY29248" fmla="*/ 277058 h 2128862"/>
              <a:gd name="connsiteX29249" fmla="*/ 906420 w 2482948"/>
              <a:gd name="connsiteY29249" fmla="*/ 276781 h 2128862"/>
              <a:gd name="connsiteX29250" fmla="*/ 880502 w 2482948"/>
              <a:gd name="connsiteY29250" fmla="*/ 275576 h 2128862"/>
              <a:gd name="connsiteX29251" fmla="*/ 877432 w 2482948"/>
              <a:gd name="connsiteY29251" fmla="*/ 277480 h 2128862"/>
              <a:gd name="connsiteX29252" fmla="*/ 877725 w 2482948"/>
              <a:gd name="connsiteY29252" fmla="*/ 279197 h 2128862"/>
              <a:gd name="connsiteX29253" fmla="*/ 882179 w 2482948"/>
              <a:gd name="connsiteY29253" fmla="*/ 276286 h 2128862"/>
              <a:gd name="connsiteX29254" fmla="*/ 882000 w 2482948"/>
              <a:gd name="connsiteY29254" fmla="*/ 276211 h 2128862"/>
              <a:gd name="connsiteX29255" fmla="*/ 881921 w 2482948"/>
              <a:gd name="connsiteY29255" fmla="*/ 276177 h 2128862"/>
              <a:gd name="connsiteX29256" fmla="*/ 1025752 w 2482948"/>
              <a:gd name="connsiteY29256" fmla="*/ 275398 h 2128862"/>
              <a:gd name="connsiteX29257" fmla="*/ 1022259 w 2482948"/>
              <a:gd name="connsiteY29257" fmla="*/ 282746 h 2128862"/>
              <a:gd name="connsiteX29258" fmla="*/ 1019527 w 2482948"/>
              <a:gd name="connsiteY29258" fmla="*/ 288492 h 2128862"/>
              <a:gd name="connsiteX29259" fmla="*/ 1019184 w 2482948"/>
              <a:gd name="connsiteY29259" fmla="*/ 289214 h 2128862"/>
              <a:gd name="connsiteX29260" fmla="*/ 1019225 w 2482948"/>
              <a:gd name="connsiteY29260" fmla="*/ 289539 h 2128862"/>
              <a:gd name="connsiteX29261" fmla="*/ 1019238 w 2482948"/>
              <a:gd name="connsiteY29261" fmla="*/ 289642 h 2128862"/>
              <a:gd name="connsiteX29262" fmla="*/ 1019245 w 2482948"/>
              <a:gd name="connsiteY29262" fmla="*/ 289700 h 2128862"/>
              <a:gd name="connsiteX29263" fmla="*/ 1024207 w 2482948"/>
              <a:gd name="connsiteY29263" fmla="*/ 278793 h 2128862"/>
              <a:gd name="connsiteX29264" fmla="*/ 1024424 w 2482948"/>
              <a:gd name="connsiteY29264" fmla="*/ 278316 h 2128862"/>
              <a:gd name="connsiteX29265" fmla="*/ 867620 w 2482948"/>
              <a:gd name="connsiteY29265" fmla="*/ 274476 h 2128862"/>
              <a:gd name="connsiteX29266" fmla="*/ 858360 w 2482948"/>
              <a:gd name="connsiteY29266" fmla="*/ 279649 h 2128862"/>
              <a:gd name="connsiteX29267" fmla="*/ 858391 w 2482948"/>
              <a:gd name="connsiteY29267" fmla="*/ 279837 h 2128862"/>
              <a:gd name="connsiteX29268" fmla="*/ 858435 w 2482948"/>
              <a:gd name="connsiteY29268" fmla="*/ 280112 h 2128862"/>
              <a:gd name="connsiteX29269" fmla="*/ 858603 w 2482948"/>
              <a:gd name="connsiteY29269" fmla="*/ 281145 h 2128862"/>
              <a:gd name="connsiteX29270" fmla="*/ 865904 w 2482948"/>
              <a:gd name="connsiteY29270" fmla="*/ 275746 h 2128862"/>
              <a:gd name="connsiteX29271" fmla="*/ 852665 w 2482948"/>
              <a:gd name="connsiteY29271" fmla="*/ 273934 h 2128862"/>
              <a:gd name="connsiteX29272" fmla="*/ 848232 w 2482948"/>
              <a:gd name="connsiteY29272" fmla="*/ 276090 h 2128862"/>
              <a:gd name="connsiteX29273" fmla="*/ 840896 w 2482948"/>
              <a:gd name="connsiteY29273" fmla="*/ 285693 h 2128862"/>
              <a:gd name="connsiteX29274" fmla="*/ 841015 w 2482948"/>
              <a:gd name="connsiteY29274" fmla="*/ 286639 h 2128862"/>
              <a:gd name="connsiteX29275" fmla="*/ 841686 w 2482948"/>
              <a:gd name="connsiteY29275" fmla="*/ 291984 h 2128862"/>
              <a:gd name="connsiteX29276" fmla="*/ 852920 w 2482948"/>
              <a:gd name="connsiteY29276" fmla="*/ 277333 h 2128862"/>
              <a:gd name="connsiteX29277" fmla="*/ 853196 w 2482948"/>
              <a:gd name="connsiteY29277" fmla="*/ 277179 h 2128862"/>
              <a:gd name="connsiteX29278" fmla="*/ 853151 w 2482948"/>
              <a:gd name="connsiteY29278" fmla="*/ 276904 h 2128862"/>
              <a:gd name="connsiteX29279" fmla="*/ 853086 w 2482948"/>
              <a:gd name="connsiteY29279" fmla="*/ 276505 h 2128862"/>
              <a:gd name="connsiteX29280" fmla="*/ 737075 w 2482948"/>
              <a:gd name="connsiteY29280" fmla="*/ 273810 h 2128862"/>
              <a:gd name="connsiteX29281" fmla="*/ 734596 w 2482948"/>
              <a:gd name="connsiteY29281" fmla="*/ 275832 h 2128862"/>
              <a:gd name="connsiteX29282" fmla="*/ 732727 w 2482948"/>
              <a:gd name="connsiteY29282" fmla="*/ 278231 h 2128862"/>
              <a:gd name="connsiteX29283" fmla="*/ 733260 w 2482948"/>
              <a:gd name="connsiteY29283" fmla="*/ 278477 h 2128862"/>
              <a:gd name="connsiteX29284" fmla="*/ 735648 w 2482948"/>
              <a:gd name="connsiteY29284" fmla="*/ 279579 h 2128862"/>
              <a:gd name="connsiteX29285" fmla="*/ 737061 w 2482948"/>
              <a:gd name="connsiteY29285" fmla="*/ 280231 h 2128862"/>
              <a:gd name="connsiteX29286" fmla="*/ 951052 w 2482948"/>
              <a:gd name="connsiteY29286" fmla="*/ 273327 h 2128862"/>
              <a:gd name="connsiteX29287" fmla="*/ 940187 w 2482948"/>
              <a:gd name="connsiteY29287" fmla="*/ 282323 h 2128862"/>
              <a:gd name="connsiteX29288" fmla="*/ 941171 w 2482948"/>
              <a:gd name="connsiteY29288" fmla="*/ 282763 h 2128862"/>
              <a:gd name="connsiteX29289" fmla="*/ 946708 w 2482948"/>
              <a:gd name="connsiteY29289" fmla="*/ 285239 h 2128862"/>
              <a:gd name="connsiteX29290" fmla="*/ 952439 w 2482948"/>
              <a:gd name="connsiteY29290" fmla="*/ 279961 h 2128862"/>
              <a:gd name="connsiteX29291" fmla="*/ 607647 w 2482948"/>
              <a:gd name="connsiteY29291" fmla="*/ 273258 h 2128862"/>
              <a:gd name="connsiteX29292" fmla="*/ 608048 w 2482948"/>
              <a:gd name="connsiteY29292" fmla="*/ 274867 h 2128862"/>
              <a:gd name="connsiteX29293" fmla="*/ 608091 w 2482948"/>
              <a:gd name="connsiteY29293" fmla="*/ 274333 h 2128862"/>
              <a:gd name="connsiteX29294" fmla="*/ 607973 w 2482948"/>
              <a:gd name="connsiteY29294" fmla="*/ 274046 h 2128862"/>
              <a:gd name="connsiteX29295" fmla="*/ 930775 w 2482948"/>
              <a:gd name="connsiteY29295" fmla="*/ 272976 h 2128862"/>
              <a:gd name="connsiteX29296" fmla="*/ 930427 w 2482948"/>
              <a:gd name="connsiteY29296" fmla="*/ 273241 h 2128862"/>
              <a:gd name="connsiteX29297" fmla="*/ 929501 w 2482948"/>
              <a:gd name="connsiteY29297" fmla="*/ 273947 h 2128862"/>
              <a:gd name="connsiteX29298" fmla="*/ 926526 w 2482948"/>
              <a:gd name="connsiteY29298" fmla="*/ 276216 h 2128862"/>
              <a:gd name="connsiteX29299" fmla="*/ 928742 w 2482948"/>
              <a:gd name="connsiteY29299" fmla="*/ 277207 h 2128862"/>
              <a:gd name="connsiteX29300" fmla="*/ 931043 w 2482948"/>
              <a:gd name="connsiteY29300" fmla="*/ 278236 h 2128862"/>
              <a:gd name="connsiteX29301" fmla="*/ 931889 w 2482948"/>
              <a:gd name="connsiteY29301" fmla="*/ 278614 h 2128862"/>
              <a:gd name="connsiteX29302" fmla="*/ 931788 w 2482948"/>
              <a:gd name="connsiteY29302" fmla="*/ 278106 h 2128862"/>
              <a:gd name="connsiteX29303" fmla="*/ 931681 w 2482948"/>
              <a:gd name="connsiteY29303" fmla="*/ 277564 h 2128862"/>
              <a:gd name="connsiteX29304" fmla="*/ 896589 w 2482948"/>
              <a:gd name="connsiteY29304" fmla="*/ 272699 h 2128862"/>
              <a:gd name="connsiteX29305" fmla="*/ 896380 w 2482948"/>
              <a:gd name="connsiteY29305" fmla="*/ 272845 h 2128862"/>
              <a:gd name="connsiteX29306" fmla="*/ 896542 w 2482948"/>
              <a:gd name="connsiteY29306" fmla="*/ 273731 h 2128862"/>
              <a:gd name="connsiteX29307" fmla="*/ 896627 w 2482948"/>
              <a:gd name="connsiteY29307" fmla="*/ 273761 h 2128862"/>
              <a:gd name="connsiteX29308" fmla="*/ 897000 w 2482948"/>
              <a:gd name="connsiteY29308" fmla="*/ 273891 h 2128862"/>
              <a:gd name="connsiteX29309" fmla="*/ 897600 w 2482948"/>
              <a:gd name="connsiteY29309" fmla="*/ 274100 h 2128862"/>
              <a:gd name="connsiteX29310" fmla="*/ 898424 w 2482948"/>
              <a:gd name="connsiteY29310" fmla="*/ 273470 h 2128862"/>
              <a:gd name="connsiteX29311" fmla="*/ 1110385 w 2482948"/>
              <a:gd name="connsiteY29311" fmla="*/ 271904 h 2128862"/>
              <a:gd name="connsiteX29312" fmla="*/ 1107935 w 2482948"/>
              <a:gd name="connsiteY29312" fmla="*/ 282055 h 2128862"/>
              <a:gd name="connsiteX29313" fmla="*/ 1097592 w 2482948"/>
              <a:gd name="connsiteY29313" fmla="*/ 307134 h 2128862"/>
              <a:gd name="connsiteX29314" fmla="*/ 1097698 w 2482948"/>
              <a:gd name="connsiteY29314" fmla="*/ 309255 h 2128862"/>
              <a:gd name="connsiteX29315" fmla="*/ 1109546 w 2482948"/>
              <a:gd name="connsiteY29315" fmla="*/ 282998 h 2128862"/>
              <a:gd name="connsiteX29316" fmla="*/ 1109549 w 2482948"/>
              <a:gd name="connsiteY29316" fmla="*/ 282992 h 2128862"/>
              <a:gd name="connsiteX29317" fmla="*/ 1110041 w 2482948"/>
              <a:gd name="connsiteY29317" fmla="*/ 281003 h 2128862"/>
              <a:gd name="connsiteX29318" fmla="*/ 1110631 w 2482948"/>
              <a:gd name="connsiteY29318" fmla="*/ 278623 h 2128862"/>
              <a:gd name="connsiteX29319" fmla="*/ 1110455 w 2482948"/>
              <a:gd name="connsiteY29319" fmla="*/ 273835 h 2128862"/>
              <a:gd name="connsiteX29320" fmla="*/ 1110400 w 2482948"/>
              <a:gd name="connsiteY29320" fmla="*/ 272327 h 2128862"/>
              <a:gd name="connsiteX29321" fmla="*/ 795069 w 2482948"/>
              <a:gd name="connsiteY29321" fmla="*/ 271788 h 2128862"/>
              <a:gd name="connsiteX29322" fmla="*/ 794856 w 2482948"/>
              <a:gd name="connsiteY29322" fmla="*/ 271946 h 2128862"/>
              <a:gd name="connsiteX29323" fmla="*/ 794688 w 2482948"/>
              <a:gd name="connsiteY29323" fmla="*/ 272072 h 2128862"/>
              <a:gd name="connsiteX29324" fmla="*/ 783142 w 2482948"/>
              <a:gd name="connsiteY29324" fmla="*/ 287098 h 2128862"/>
              <a:gd name="connsiteX29325" fmla="*/ 783805 w 2482948"/>
              <a:gd name="connsiteY29325" fmla="*/ 293687 h 2128862"/>
              <a:gd name="connsiteX29326" fmla="*/ 795812 w 2482948"/>
              <a:gd name="connsiteY29326" fmla="*/ 278078 h 2128862"/>
              <a:gd name="connsiteX29327" fmla="*/ 795105 w 2482948"/>
              <a:gd name="connsiteY29327" fmla="*/ 272091 h 2128862"/>
              <a:gd name="connsiteX29328" fmla="*/ 970385 w 2482948"/>
              <a:gd name="connsiteY29328" fmla="*/ 271706 h 2128862"/>
              <a:gd name="connsiteX29329" fmla="*/ 964962 w 2482948"/>
              <a:gd name="connsiteY29329" fmla="*/ 276998 h 2128862"/>
              <a:gd name="connsiteX29330" fmla="*/ 957954 w 2482948"/>
              <a:gd name="connsiteY29330" fmla="*/ 283298 h 2128862"/>
              <a:gd name="connsiteX29331" fmla="*/ 958233 w 2482948"/>
              <a:gd name="connsiteY29331" fmla="*/ 284627 h 2128862"/>
              <a:gd name="connsiteX29332" fmla="*/ 958934 w 2482948"/>
              <a:gd name="connsiteY29332" fmla="*/ 287964 h 2128862"/>
              <a:gd name="connsiteX29333" fmla="*/ 959182 w 2482948"/>
              <a:gd name="connsiteY29333" fmla="*/ 289148 h 2128862"/>
              <a:gd name="connsiteX29334" fmla="*/ 959427 w 2482948"/>
              <a:gd name="connsiteY29334" fmla="*/ 290149 h 2128862"/>
              <a:gd name="connsiteX29335" fmla="*/ 962619 w 2482948"/>
              <a:gd name="connsiteY29335" fmla="*/ 287049 h 2128862"/>
              <a:gd name="connsiteX29336" fmla="*/ 971648 w 2482948"/>
              <a:gd name="connsiteY29336" fmla="*/ 277433 h 2128862"/>
              <a:gd name="connsiteX29337" fmla="*/ 1071088 w 2482948"/>
              <a:gd name="connsiteY29337" fmla="*/ 270648 h 2128862"/>
              <a:gd name="connsiteX29338" fmla="*/ 1062258 w 2482948"/>
              <a:gd name="connsiteY29338" fmla="*/ 305454 h 2128862"/>
              <a:gd name="connsiteX29339" fmla="*/ 1060133 w 2482948"/>
              <a:gd name="connsiteY29339" fmla="*/ 310176 h 2128862"/>
              <a:gd name="connsiteX29340" fmla="*/ 1059938 w 2482948"/>
              <a:gd name="connsiteY29340" fmla="*/ 310611 h 2128862"/>
              <a:gd name="connsiteX29341" fmla="*/ 1059923 w 2482948"/>
              <a:gd name="connsiteY29341" fmla="*/ 310643 h 2128862"/>
              <a:gd name="connsiteX29342" fmla="*/ 1060046 w 2482948"/>
              <a:gd name="connsiteY29342" fmla="*/ 312170 h 2128862"/>
              <a:gd name="connsiteX29343" fmla="*/ 1063437 w 2482948"/>
              <a:gd name="connsiteY29343" fmla="*/ 304881 h 2128862"/>
              <a:gd name="connsiteX29344" fmla="*/ 1066673 w 2482948"/>
              <a:gd name="connsiteY29344" fmla="*/ 292770 h 2128862"/>
              <a:gd name="connsiteX29345" fmla="*/ 1071776 w 2482948"/>
              <a:gd name="connsiteY29345" fmla="*/ 273665 h 2128862"/>
              <a:gd name="connsiteX29346" fmla="*/ 1071745 w 2482948"/>
              <a:gd name="connsiteY29346" fmla="*/ 273056 h 2128862"/>
              <a:gd name="connsiteX29347" fmla="*/ 888824 w 2482948"/>
              <a:gd name="connsiteY29347" fmla="*/ 270415 h 2128862"/>
              <a:gd name="connsiteX29348" fmla="*/ 888178 w 2482948"/>
              <a:gd name="connsiteY29348" fmla="*/ 270816 h 2128862"/>
              <a:gd name="connsiteX29349" fmla="*/ 888374 w 2482948"/>
              <a:gd name="connsiteY29349" fmla="*/ 270884 h 2128862"/>
              <a:gd name="connsiteX29350" fmla="*/ 889725 w 2482948"/>
              <a:gd name="connsiteY29350" fmla="*/ 271355 h 2128862"/>
              <a:gd name="connsiteX29351" fmla="*/ 890287 w 2482948"/>
              <a:gd name="connsiteY29351" fmla="*/ 270987 h 2128862"/>
              <a:gd name="connsiteX29352" fmla="*/ 863817 w 2482948"/>
              <a:gd name="connsiteY29352" fmla="*/ 268510 h 2128862"/>
              <a:gd name="connsiteX29353" fmla="*/ 861726 w 2482948"/>
              <a:gd name="connsiteY29353" fmla="*/ 269527 h 2128862"/>
              <a:gd name="connsiteX29354" fmla="*/ 860558 w 2482948"/>
              <a:gd name="connsiteY29354" fmla="*/ 270095 h 2128862"/>
              <a:gd name="connsiteX29355" fmla="*/ 857084 w 2482948"/>
              <a:gd name="connsiteY29355" fmla="*/ 271784 h 2128862"/>
              <a:gd name="connsiteX29356" fmla="*/ 857564 w 2482948"/>
              <a:gd name="connsiteY29356" fmla="*/ 274739 h 2128862"/>
              <a:gd name="connsiteX29357" fmla="*/ 866605 w 2482948"/>
              <a:gd name="connsiteY29357" fmla="*/ 269690 h 2128862"/>
              <a:gd name="connsiteX29358" fmla="*/ 1090702 w 2482948"/>
              <a:gd name="connsiteY29358" fmla="*/ 268055 h 2128862"/>
              <a:gd name="connsiteX29359" fmla="*/ 1080422 w 2482948"/>
              <a:gd name="connsiteY29359" fmla="*/ 304194 h 2128862"/>
              <a:gd name="connsiteX29360" fmla="*/ 1078208 w 2482948"/>
              <a:gd name="connsiteY29360" fmla="*/ 308780 h 2128862"/>
              <a:gd name="connsiteX29361" fmla="*/ 1078280 w 2482948"/>
              <a:gd name="connsiteY29361" fmla="*/ 310185 h 2128862"/>
              <a:gd name="connsiteX29362" fmla="*/ 1086375 w 2482948"/>
              <a:gd name="connsiteY29362" fmla="*/ 292733 h 2128862"/>
              <a:gd name="connsiteX29363" fmla="*/ 1091207 w 2482948"/>
              <a:gd name="connsiteY29363" fmla="*/ 274790 h 2128862"/>
              <a:gd name="connsiteX29364" fmla="*/ 1090910 w 2482948"/>
              <a:gd name="connsiteY29364" fmla="*/ 268780 h 2128862"/>
              <a:gd name="connsiteX29365" fmla="*/ 850484 w 2482948"/>
              <a:gd name="connsiteY29365" fmla="*/ 268055 h 2128862"/>
              <a:gd name="connsiteX29366" fmla="*/ 839301 w 2482948"/>
              <a:gd name="connsiteY29366" fmla="*/ 272982 h 2128862"/>
              <a:gd name="connsiteX29367" fmla="*/ 839653 w 2482948"/>
              <a:gd name="connsiteY29367" fmla="*/ 275787 h 2128862"/>
              <a:gd name="connsiteX29368" fmla="*/ 539427 w 2482948"/>
              <a:gd name="connsiteY29368" fmla="*/ 267994 h 2128862"/>
              <a:gd name="connsiteX29369" fmla="*/ 536108 w 2482948"/>
              <a:gd name="connsiteY29369" fmla="*/ 271443 h 2128862"/>
              <a:gd name="connsiteX29370" fmla="*/ 531094 w 2482948"/>
              <a:gd name="connsiteY29370" fmla="*/ 276654 h 2128862"/>
              <a:gd name="connsiteX29371" fmla="*/ 525807 w 2482948"/>
              <a:gd name="connsiteY29371" fmla="*/ 282149 h 2128862"/>
              <a:gd name="connsiteX29372" fmla="*/ 520633 w 2482948"/>
              <a:gd name="connsiteY29372" fmla="*/ 299416 h 2128862"/>
              <a:gd name="connsiteX29373" fmla="*/ 518343 w 2482948"/>
              <a:gd name="connsiteY29373" fmla="*/ 307057 h 2128862"/>
              <a:gd name="connsiteX29374" fmla="*/ 532214 w 2482948"/>
              <a:gd name="connsiteY29374" fmla="*/ 292145 h 2128862"/>
              <a:gd name="connsiteX29375" fmla="*/ 535561 w 2482948"/>
              <a:gd name="connsiteY29375" fmla="*/ 288547 h 2128862"/>
              <a:gd name="connsiteX29376" fmla="*/ 537669 w 2482948"/>
              <a:gd name="connsiteY29376" fmla="*/ 277342 h 2128862"/>
              <a:gd name="connsiteX29377" fmla="*/ 538472 w 2482948"/>
              <a:gd name="connsiteY29377" fmla="*/ 273069 h 2128862"/>
              <a:gd name="connsiteX29378" fmla="*/ 718357 w 2482948"/>
              <a:gd name="connsiteY29378" fmla="*/ 267636 h 2128862"/>
              <a:gd name="connsiteX29379" fmla="*/ 715471 w 2482948"/>
              <a:gd name="connsiteY29379" fmla="*/ 270267 h 2128862"/>
              <a:gd name="connsiteX29380" fmla="*/ 715871 w 2482948"/>
              <a:gd name="connsiteY29380" fmla="*/ 270451 h 2128862"/>
              <a:gd name="connsiteX29381" fmla="*/ 716151 w 2482948"/>
              <a:gd name="connsiteY29381" fmla="*/ 270580 h 2128862"/>
              <a:gd name="connsiteX29382" fmla="*/ 718221 w 2482948"/>
              <a:gd name="connsiteY29382" fmla="*/ 271536 h 2128862"/>
              <a:gd name="connsiteX29383" fmla="*/ 690488 w 2482948"/>
              <a:gd name="connsiteY29383" fmla="*/ 267631 h 2128862"/>
              <a:gd name="connsiteX29384" fmla="*/ 690009 w 2482948"/>
              <a:gd name="connsiteY29384" fmla="*/ 268044 h 2128862"/>
              <a:gd name="connsiteX29385" fmla="*/ 690213 w 2482948"/>
              <a:gd name="connsiteY29385" fmla="*/ 268136 h 2128862"/>
              <a:gd name="connsiteX29386" fmla="*/ 694755 w 2482948"/>
              <a:gd name="connsiteY29386" fmla="*/ 270170 h 2128862"/>
              <a:gd name="connsiteX29387" fmla="*/ 696911 w 2482948"/>
              <a:gd name="connsiteY29387" fmla="*/ 271135 h 2128862"/>
              <a:gd name="connsiteX29388" fmla="*/ 696573 w 2482948"/>
              <a:gd name="connsiteY29388" fmla="*/ 270866 h 2128862"/>
              <a:gd name="connsiteX29389" fmla="*/ 695734 w 2482948"/>
              <a:gd name="connsiteY29389" fmla="*/ 270198 h 2128862"/>
              <a:gd name="connsiteX29390" fmla="*/ 695232 w 2482948"/>
              <a:gd name="connsiteY29390" fmla="*/ 269798 h 2128862"/>
              <a:gd name="connsiteX29391" fmla="*/ 833780 w 2482948"/>
              <a:gd name="connsiteY29391" fmla="*/ 267306 h 2128862"/>
              <a:gd name="connsiteX29392" fmla="*/ 830859 w 2482948"/>
              <a:gd name="connsiteY29392" fmla="*/ 268369 h 2128862"/>
              <a:gd name="connsiteX29393" fmla="*/ 822464 w 2482948"/>
              <a:gd name="connsiteY29393" fmla="*/ 279375 h 2128862"/>
              <a:gd name="connsiteX29394" fmla="*/ 822836 w 2482948"/>
              <a:gd name="connsiteY29394" fmla="*/ 283279 h 2128862"/>
              <a:gd name="connsiteX29395" fmla="*/ 823064 w 2482948"/>
              <a:gd name="connsiteY29395" fmla="*/ 285670 h 2128862"/>
              <a:gd name="connsiteX29396" fmla="*/ 823131 w 2482948"/>
              <a:gd name="connsiteY29396" fmla="*/ 286377 h 2128862"/>
              <a:gd name="connsiteX29397" fmla="*/ 834338 w 2482948"/>
              <a:gd name="connsiteY29397" fmla="*/ 271824 h 2128862"/>
              <a:gd name="connsiteX29398" fmla="*/ 775822 w 2482948"/>
              <a:gd name="connsiteY29398" fmla="*/ 267276 h 2128862"/>
              <a:gd name="connsiteX29399" fmla="*/ 764074 w 2482948"/>
              <a:gd name="connsiteY29399" fmla="*/ 282491 h 2128862"/>
              <a:gd name="connsiteX29400" fmla="*/ 764181 w 2482948"/>
              <a:gd name="connsiteY29400" fmla="*/ 283794 h 2128862"/>
              <a:gd name="connsiteX29401" fmla="*/ 764355 w 2482948"/>
              <a:gd name="connsiteY29401" fmla="*/ 285909 h 2128862"/>
              <a:gd name="connsiteX29402" fmla="*/ 764537 w 2482948"/>
              <a:gd name="connsiteY29402" fmla="*/ 288115 h 2128862"/>
              <a:gd name="connsiteX29403" fmla="*/ 776377 w 2482948"/>
              <a:gd name="connsiteY29403" fmla="*/ 272748 h 2128862"/>
              <a:gd name="connsiteX29404" fmla="*/ 1008971 w 2482948"/>
              <a:gd name="connsiteY29404" fmla="*/ 267229 h 2128862"/>
              <a:gd name="connsiteX29405" fmla="*/ 1003523 w 2482948"/>
              <a:gd name="connsiteY29405" fmla="*/ 275691 h 2128862"/>
              <a:gd name="connsiteX29406" fmla="*/ 997898 w 2482948"/>
              <a:gd name="connsiteY29406" fmla="*/ 282756 h 2128862"/>
              <a:gd name="connsiteX29407" fmla="*/ 998629 w 2482948"/>
              <a:gd name="connsiteY29407" fmla="*/ 285891 h 2128862"/>
              <a:gd name="connsiteX29408" fmla="*/ 998986 w 2482948"/>
              <a:gd name="connsiteY29408" fmla="*/ 287426 h 2128862"/>
              <a:gd name="connsiteX29409" fmla="*/ 999113 w 2482948"/>
              <a:gd name="connsiteY29409" fmla="*/ 287970 h 2128862"/>
              <a:gd name="connsiteX29410" fmla="*/ 999486 w 2482948"/>
              <a:gd name="connsiteY29410" fmla="*/ 287463 h 2128862"/>
              <a:gd name="connsiteX29411" fmla="*/ 1000387 w 2482948"/>
              <a:gd name="connsiteY29411" fmla="*/ 286238 h 2128862"/>
              <a:gd name="connsiteX29412" fmla="*/ 1007444 w 2482948"/>
              <a:gd name="connsiteY29412" fmla="*/ 274159 h 2128862"/>
              <a:gd name="connsiteX29413" fmla="*/ 1009818 w 2482948"/>
              <a:gd name="connsiteY29413" fmla="*/ 270096 h 2128862"/>
              <a:gd name="connsiteX29414" fmla="*/ 1009813 w 2482948"/>
              <a:gd name="connsiteY29414" fmla="*/ 270079 h 2128862"/>
              <a:gd name="connsiteX29415" fmla="*/ 989171 w 2482948"/>
              <a:gd name="connsiteY29415" fmla="*/ 265251 h 2128862"/>
              <a:gd name="connsiteX29416" fmla="*/ 976852 w 2482948"/>
              <a:gd name="connsiteY29416" fmla="*/ 278418 h 2128862"/>
              <a:gd name="connsiteX29417" fmla="*/ 978489 w 2482948"/>
              <a:gd name="connsiteY29417" fmla="*/ 285832 h 2128862"/>
              <a:gd name="connsiteX29418" fmla="*/ 990641 w 2482948"/>
              <a:gd name="connsiteY29418" fmla="*/ 271713 h 2128862"/>
              <a:gd name="connsiteX29419" fmla="*/ 600215 w 2482948"/>
              <a:gd name="connsiteY29419" fmla="*/ 263285 h 2128862"/>
              <a:gd name="connsiteX29420" fmla="*/ 597714 w 2482948"/>
              <a:gd name="connsiteY29420" fmla="*/ 275696 h 2128862"/>
              <a:gd name="connsiteX29421" fmla="*/ 599802 w 2482948"/>
              <a:gd name="connsiteY29421" fmla="*/ 273653 h 2128862"/>
              <a:gd name="connsiteX29422" fmla="*/ 602216 w 2482948"/>
              <a:gd name="connsiteY29422" fmla="*/ 271290 h 2128862"/>
              <a:gd name="connsiteX29423" fmla="*/ 750260 w 2482948"/>
              <a:gd name="connsiteY29423" fmla="*/ 263050 h 2128862"/>
              <a:gd name="connsiteX29424" fmla="*/ 744820 w 2482948"/>
              <a:gd name="connsiteY29424" fmla="*/ 267489 h 2128862"/>
              <a:gd name="connsiteX29425" fmla="*/ 744867 w 2482948"/>
              <a:gd name="connsiteY29425" fmla="*/ 268224 h 2128862"/>
              <a:gd name="connsiteX29426" fmla="*/ 744977 w 2482948"/>
              <a:gd name="connsiteY29426" fmla="*/ 269962 h 2128862"/>
              <a:gd name="connsiteX29427" fmla="*/ 745471 w 2482948"/>
              <a:gd name="connsiteY29427" fmla="*/ 269316 h 2128862"/>
              <a:gd name="connsiteX29428" fmla="*/ 829704 w 2482948"/>
              <a:gd name="connsiteY29428" fmla="*/ 262162 h 2128862"/>
              <a:gd name="connsiteX29429" fmla="*/ 823414 w 2482948"/>
              <a:gd name="connsiteY29429" fmla="*/ 264094 h 2128862"/>
              <a:gd name="connsiteX29430" fmla="*/ 821276 w 2482948"/>
              <a:gd name="connsiteY29430" fmla="*/ 266900 h 2128862"/>
              <a:gd name="connsiteX29431" fmla="*/ 821330 w 2482948"/>
              <a:gd name="connsiteY29431" fmla="*/ 267468 h 2128862"/>
              <a:gd name="connsiteX29432" fmla="*/ 821339 w 2482948"/>
              <a:gd name="connsiteY29432" fmla="*/ 267561 h 2128862"/>
              <a:gd name="connsiteX29433" fmla="*/ 821360 w 2482948"/>
              <a:gd name="connsiteY29433" fmla="*/ 267784 h 2128862"/>
              <a:gd name="connsiteX29434" fmla="*/ 808148 w 2482948"/>
              <a:gd name="connsiteY29434" fmla="*/ 262041 h 2128862"/>
              <a:gd name="connsiteX29435" fmla="*/ 807937 w 2482948"/>
              <a:gd name="connsiteY29435" fmla="*/ 262177 h 2128862"/>
              <a:gd name="connsiteX29436" fmla="*/ 799483 w 2482948"/>
              <a:gd name="connsiteY29436" fmla="*/ 268491 h 2128862"/>
              <a:gd name="connsiteX29437" fmla="*/ 799972 w 2482948"/>
              <a:gd name="connsiteY29437" fmla="*/ 272669 h 2128862"/>
              <a:gd name="connsiteX29438" fmla="*/ 802857 w 2482948"/>
              <a:gd name="connsiteY29438" fmla="*/ 268919 h 2128862"/>
              <a:gd name="connsiteX29439" fmla="*/ 804701 w 2482948"/>
              <a:gd name="connsiteY29439" fmla="*/ 266521 h 2128862"/>
              <a:gd name="connsiteX29440" fmla="*/ 848547 w 2482948"/>
              <a:gd name="connsiteY29440" fmla="*/ 261931 h 2128862"/>
              <a:gd name="connsiteX29441" fmla="*/ 838378 w 2482948"/>
              <a:gd name="connsiteY29441" fmla="*/ 265632 h 2128862"/>
              <a:gd name="connsiteX29442" fmla="*/ 838656 w 2482948"/>
              <a:gd name="connsiteY29442" fmla="*/ 267846 h 2128862"/>
              <a:gd name="connsiteX29443" fmla="*/ 850409 w 2482948"/>
              <a:gd name="connsiteY29443" fmla="*/ 262832 h 2128862"/>
              <a:gd name="connsiteX29444" fmla="*/ 848508 w 2482948"/>
              <a:gd name="connsiteY29444" fmla="*/ 262026 h 2128862"/>
              <a:gd name="connsiteX29445" fmla="*/ 815533 w 2482948"/>
              <a:gd name="connsiteY29445" fmla="*/ 260708 h 2128862"/>
              <a:gd name="connsiteX29446" fmla="*/ 800763 w 2482948"/>
              <a:gd name="connsiteY29446" fmla="*/ 279424 h 2128862"/>
              <a:gd name="connsiteX29447" fmla="*/ 801088 w 2482948"/>
              <a:gd name="connsiteY29447" fmla="*/ 282199 h 2128862"/>
              <a:gd name="connsiteX29448" fmla="*/ 805801 w 2482948"/>
              <a:gd name="connsiteY29448" fmla="*/ 278267 h 2128862"/>
              <a:gd name="connsiteX29449" fmla="*/ 808148 w 2482948"/>
              <a:gd name="connsiteY29449" fmla="*/ 276686 h 2128862"/>
              <a:gd name="connsiteX29450" fmla="*/ 813056 w 2482948"/>
              <a:gd name="connsiteY29450" fmla="*/ 270301 h 2128862"/>
              <a:gd name="connsiteX29451" fmla="*/ 816059 w 2482948"/>
              <a:gd name="connsiteY29451" fmla="*/ 266394 h 2128862"/>
              <a:gd name="connsiteX29452" fmla="*/ 815815 w 2482948"/>
              <a:gd name="connsiteY29452" fmla="*/ 263756 h 2128862"/>
              <a:gd name="connsiteX29453" fmla="*/ 757486 w 2482948"/>
              <a:gd name="connsiteY29453" fmla="*/ 260644 h 2128862"/>
              <a:gd name="connsiteX29454" fmla="*/ 745378 w 2482948"/>
              <a:gd name="connsiteY29454" fmla="*/ 276293 h 2128862"/>
              <a:gd name="connsiteX29455" fmla="*/ 745436 w 2482948"/>
              <a:gd name="connsiteY29455" fmla="*/ 277198 h 2128862"/>
              <a:gd name="connsiteX29456" fmla="*/ 745537 w 2482948"/>
              <a:gd name="connsiteY29456" fmla="*/ 278790 h 2128862"/>
              <a:gd name="connsiteX29457" fmla="*/ 745879 w 2482948"/>
              <a:gd name="connsiteY29457" fmla="*/ 284193 h 2128862"/>
              <a:gd name="connsiteX29458" fmla="*/ 745987 w 2482948"/>
              <a:gd name="connsiteY29458" fmla="*/ 284097 h 2128862"/>
              <a:gd name="connsiteX29459" fmla="*/ 746742 w 2482948"/>
              <a:gd name="connsiteY29459" fmla="*/ 283425 h 2128862"/>
              <a:gd name="connsiteX29460" fmla="*/ 750385 w 2482948"/>
              <a:gd name="connsiteY29460" fmla="*/ 278693 h 2128862"/>
              <a:gd name="connsiteX29461" fmla="*/ 750696 w 2482948"/>
              <a:gd name="connsiteY29461" fmla="*/ 278288 h 2128862"/>
              <a:gd name="connsiteX29462" fmla="*/ 758141 w 2482948"/>
              <a:gd name="connsiteY29462" fmla="*/ 268615 h 2128862"/>
              <a:gd name="connsiteX29463" fmla="*/ 757782 w 2482948"/>
              <a:gd name="connsiteY29463" fmla="*/ 264251 h 2128862"/>
              <a:gd name="connsiteX29464" fmla="*/ 700634 w 2482948"/>
              <a:gd name="connsiteY29464" fmla="*/ 260583 h 2128862"/>
              <a:gd name="connsiteX29465" fmla="*/ 699022 w 2482948"/>
              <a:gd name="connsiteY29465" fmla="*/ 262675 h 2128862"/>
              <a:gd name="connsiteX29466" fmla="*/ 699375 w 2482948"/>
              <a:gd name="connsiteY29466" fmla="*/ 262838 h 2128862"/>
              <a:gd name="connsiteX29467" fmla="*/ 699412 w 2482948"/>
              <a:gd name="connsiteY29467" fmla="*/ 262855 h 2128862"/>
              <a:gd name="connsiteX29468" fmla="*/ 700447 w 2482948"/>
              <a:gd name="connsiteY29468" fmla="*/ 263333 h 2128862"/>
              <a:gd name="connsiteX29469" fmla="*/ 700482 w 2482948"/>
              <a:gd name="connsiteY29469" fmla="*/ 262819 h 2128862"/>
              <a:gd name="connsiteX29470" fmla="*/ 700534 w 2482948"/>
              <a:gd name="connsiteY29470" fmla="*/ 262056 h 2128862"/>
              <a:gd name="connsiteX29471" fmla="*/ 1068270 w 2482948"/>
              <a:gd name="connsiteY29471" fmla="*/ 260323 h 2128862"/>
              <a:gd name="connsiteX29472" fmla="*/ 1063642 w 2482948"/>
              <a:gd name="connsiteY29472" fmla="*/ 282280 h 2128862"/>
              <a:gd name="connsiteX29473" fmla="*/ 1059107 w 2482948"/>
              <a:gd name="connsiteY29473" fmla="*/ 293440 h 2128862"/>
              <a:gd name="connsiteX29474" fmla="*/ 1058864 w 2482948"/>
              <a:gd name="connsiteY29474" fmla="*/ 294442 h 2128862"/>
              <a:gd name="connsiteX29475" fmla="*/ 1058684 w 2482948"/>
              <a:gd name="connsiteY29475" fmla="*/ 295188 h 2128862"/>
              <a:gd name="connsiteX29476" fmla="*/ 1058977 w 2482948"/>
              <a:gd name="connsiteY29476" fmla="*/ 298848 h 2128862"/>
              <a:gd name="connsiteX29477" fmla="*/ 1060710 w 2482948"/>
              <a:gd name="connsiteY29477" fmla="*/ 294736 h 2128862"/>
              <a:gd name="connsiteX29478" fmla="*/ 1063436 w 2482948"/>
              <a:gd name="connsiteY29478" fmla="*/ 284006 h 2128862"/>
              <a:gd name="connsiteX29479" fmla="*/ 1068883 w 2482948"/>
              <a:gd name="connsiteY29479" fmla="*/ 262567 h 2128862"/>
              <a:gd name="connsiteX29480" fmla="*/ 1026547 w 2482948"/>
              <a:gd name="connsiteY29480" fmla="*/ 259853 h 2128862"/>
              <a:gd name="connsiteX29481" fmla="*/ 1016963 w 2482948"/>
              <a:gd name="connsiteY29481" fmla="*/ 278044 h 2128862"/>
              <a:gd name="connsiteX29482" fmla="*/ 1017566 w 2482948"/>
              <a:gd name="connsiteY29482" fmla="*/ 280536 h 2128862"/>
              <a:gd name="connsiteX29483" fmla="*/ 1026078 w 2482948"/>
              <a:gd name="connsiteY29483" fmla="*/ 262829 h 2128862"/>
              <a:gd name="connsiteX29484" fmla="*/ 1026925 w 2482948"/>
              <a:gd name="connsiteY29484" fmla="*/ 261067 h 2128862"/>
              <a:gd name="connsiteX29485" fmla="*/ 674580 w 2482948"/>
              <a:gd name="connsiteY29485" fmla="*/ 259784 h 2128862"/>
              <a:gd name="connsiteX29486" fmla="*/ 673567 w 2482948"/>
              <a:gd name="connsiteY29486" fmla="*/ 260682 h 2128862"/>
              <a:gd name="connsiteX29487" fmla="*/ 681032 w 2482948"/>
              <a:gd name="connsiteY29487" fmla="*/ 264025 h 2128862"/>
              <a:gd name="connsiteX29488" fmla="*/ 681045 w 2482948"/>
              <a:gd name="connsiteY29488" fmla="*/ 262748 h 2128862"/>
              <a:gd name="connsiteX29489" fmla="*/ 679620 w 2482948"/>
              <a:gd name="connsiteY29489" fmla="*/ 262094 h 2128862"/>
              <a:gd name="connsiteX29490" fmla="*/ 948200 w 2482948"/>
              <a:gd name="connsiteY29490" fmla="*/ 259686 h 2128862"/>
              <a:gd name="connsiteX29491" fmla="*/ 943008 w 2482948"/>
              <a:gd name="connsiteY29491" fmla="*/ 263646 h 2128862"/>
              <a:gd name="connsiteX29492" fmla="*/ 935100 w 2482948"/>
              <a:gd name="connsiteY29492" fmla="*/ 269677 h 2128862"/>
              <a:gd name="connsiteX29493" fmla="*/ 936756 w 2482948"/>
              <a:gd name="connsiteY29493" fmla="*/ 277940 h 2128862"/>
              <a:gd name="connsiteX29494" fmla="*/ 949735 w 2482948"/>
              <a:gd name="connsiteY29494" fmla="*/ 267028 h 2128862"/>
              <a:gd name="connsiteX29495" fmla="*/ 949130 w 2482948"/>
              <a:gd name="connsiteY29495" fmla="*/ 264135 h 2128862"/>
              <a:gd name="connsiteX29496" fmla="*/ 948396 w 2482948"/>
              <a:gd name="connsiteY29496" fmla="*/ 260624 h 2128862"/>
              <a:gd name="connsiteX29497" fmla="*/ 967629 w 2482948"/>
              <a:gd name="connsiteY29497" fmla="*/ 259202 h 2128862"/>
              <a:gd name="connsiteX29498" fmla="*/ 960288 w 2482948"/>
              <a:gd name="connsiteY29498" fmla="*/ 265681 h 2128862"/>
              <a:gd name="connsiteX29499" fmla="*/ 955148 w 2482948"/>
              <a:gd name="connsiteY29499" fmla="*/ 269936 h 2128862"/>
              <a:gd name="connsiteX29500" fmla="*/ 956473 w 2482948"/>
              <a:gd name="connsiteY29500" fmla="*/ 276246 h 2128862"/>
              <a:gd name="connsiteX29501" fmla="*/ 968869 w 2482948"/>
              <a:gd name="connsiteY29501" fmla="*/ 264829 h 2128862"/>
              <a:gd name="connsiteX29502" fmla="*/ 596161 w 2482948"/>
              <a:gd name="connsiteY29502" fmla="*/ 259089 h 2128862"/>
              <a:gd name="connsiteX29503" fmla="*/ 578750 w 2482948"/>
              <a:gd name="connsiteY29503" fmla="*/ 277239 h 2128862"/>
              <a:gd name="connsiteX29504" fmla="*/ 574299 w 2482948"/>
              <a:gd name="connsiteY29504" fmla="*/ 290997 h 2128862"/>
              <a:gd name="connsiteX29505" fmla="*/ 574525 w 2482948"/>
              <a:gd name="connsiteY29505" fmla="*/ 299107 h 2128862"/>
              <a:gd name="connsiteX29506" fmla="*/ 581599 w 2482948"/>
              <a:gd name="connsiteY29506" fmla="*/ 291467 h 2128862"/>
              <a:gd name="connsiteX29507" fmla="*/ 591739 w 2482948"/>
              <a:gd name="connsiteY29507" fmla="*/ 281543 h 2128862"/>
              <a:gd name="connsiteX29508" fmla="*/ 594292 w 2482948"/>
              <a:gd name="connsiteY29508" fmla="*/ 268580 h 2128862"/>
              <a:gd name="connsiteX29509" fmla="*/ 1006488 w 2482948"/>
              <a:gd name="connsiteY29509" fmla="*/ 258828 h 2128862"/>
              <a:gd name="connsiteX29510" fmla="*/ 1002432 w 2482948"/>
              <a:gd name="connsiteY29510" fmla="*/ 264503 h 2128862"/>
              <a:gd name="connsiteX29511" fmla="*/ 995507 w 2482948"/>
              <a:gd name="connsiteY29511" fmla="*/ 272495 h 2128862"/>
              <a:gd name="connsiteX29512" fmla="*/ 996599 w 2482948"/>
              <a:gd name="connsiteY29512" fmla="*/ 277180 h 2128862"/>
              <a:gd name="connsiteX29513" fmla="*/ 998131 w 2482948"/>
              <a:gd name="connsiteY29513" fmla="*/ 275262 h 2128862"/>
              <a:gd name="connsiteX29514" fmla="*/ 998743 w 2482948"/>
              <a:gd name="connsiteY29514" fmla="*/ 274496 h 2128862"/>
              <a:gd name="connsiteX29515" fmla="*/ 999201 w 2482948"/>
              <a:gd name="connsiteY29515" fmla="*/ 273923 h 2128862"/>
              <a:gd name="connsiteX29516" fmla="*/ 999772 w 2482948"/>
              <a:gd name="connsiteY29516" fmla="*/ 273042 h 2128862"/>
              <a:gd name="connsiteX29517" fmla="*/ 1007270 w 2482948"/>
              <a:gd name="connsiteY29517" fmla="*/ 261474 h 2128862"/>
              <a:gd name="connsiteX29518" fmla="*/ 1006678 w 2482948"/>
              <a:gd name="connsiteY29518" fmla="*/ 259472 h 2128862"/>
              <a:gd name="connsiteX29519" fmla="*/ 1006558 w 2482948"/>
              <a:gd name="connsiteY29519" fmla="*/ 259063 h 2128862"/>
              <a:gd name="connsiteX29520" fmla="*/ 927940 w 2482948"/>
              <a:gd name="connsiteY29520" fmla="*/ 258628 h 2128862"/>
              <a:gd name="connsiteX29521" fmla="*/ 915091 w 2482948"/>
              <a:gd name="connsiteY29521" fmla="*/ 267691 h 2128862"/>
              <a:gd name="connsiteX29522" fmla="*/ 915800 w 2482948"/>
              <a:gd name="connsiteY29522" fmla="*/ 271421 h 2128862"/>
              <a:gd name="connsiteX29523" fmla="*/ 918149 w 2482948"/>
              <a:gd name="connsiteY29523" fmla="*/ 272471 h 2128862"/>
              <a:gd name="connsiteX29524" fmla="*/ 921533 w 2482948"/>
              <a:gd name="connsiteY29524" fmla="*/ 273984 h 2128862"/>
              <a:gd name="connsiteX29525" fmla="*/ 921584 w 2482948"/>
              <a:gd name="connsiteY29525" fmla="*/ 273946 h 2128862"/>
              <a:gd name="connsiteX29526" fmla="*/ 922128 w 2482948"/>
              <a:gd name="connsiteY29526" fmla="*/ 273529 h 2128862"/>
              <a:gd name="connsiteX29527" fmla="*/ 929733 w 2482948"/>
              <a:gd name="connsiteY29527" fmla="*/ 267702 h 2128862"/>
              <a:gd name="connsiteX29528" fmla="*/ 928258 w 2482948"/>
              <a:gd name="connsiteY29528" fmla="*/ 260238 h 2128862"/>
              <a:gd name="connsiteX29529" fmla="*/ 928151 w 2482948"/>
              <a:gd name="connsiteY29529" fmla="*/ 259695 h 2128862"/>
              <a:gd name="connsiteX29530" fmla="*/ 793501 w 2482948"/>
              <a:gd name="connsiteY29530" fmla="*/ 258512 h 2128862"/>
              <a:gd name="connsiteX29531" fmla="*/ 781794 w 2482948"/>
              <a:gd name="connsiteY29531" fmla="*/ 273705 h 2128862"/>
              <a:gd name="connsiteX29532" fmla="*/ 781973 w 2482948"/>
              <a:gd name="connsiteY29532" fmla="*/ 275477 h 2128862"/>
              <a:gd name="connsiteX29533" fmla="*/ 790552 w 2482948"/>
              <a:gd name="connsiteY29533" fmla="*/ 269096 h 2128862"/>
              <a:gd name="connsiteX29534" fmla="*/ 790662 w 2482948"/>
              <a:gd name="connsiteY29534" fmla="*/ 269006 h 2128862"/>
              <a:gd name="connsiteX29535" fmla="*/ 794197 w 2482948"/>
              <a:gd name="connsiteY29535" fmla="*/ 264402 h 2128862"/>
              <a:gd name="connsiteX29536" fmla="*/ 1087912 w 2482948"/>
              <a:gd name="connsiteY29536" fmla="*/ 258329 h 2128862"/>
              <a:gd name="connsiteX29537" fmla="*/ 1077473 w 2482948"/>
              <a:gd name="connsiteY29537" fmla="*/ 294528 h 2128862"/>
              <a:gd name="connsiteX29538" fmla="*/ 1077599 w 2482948"/>
              <a:gd name="connsiteY29538" fmla="*/ 296975 h 2128862"/>
              <a:gd name="connsiteX29539" fmla="*/ 1088231 w 2482948"/>
              <a:gd name="connsiteY29539" fmla="*/ 259441 h 2128862"/>
              <a:gd name="connsiteX29540" fmla="*/ 737108 w 2482948"/>
              <a:gd name="connsiteY29540" fmla="*/ 258041 h 2128862"/>
              <a:gd name="connsiteX29541" fmla="*/ 724311 w 2482948"/>
              <a:gd name="connsiteY29541" fmla="*/ 274346 h 2128862"/>
              <a:gd name="connsiteX29542" fmla="*/ 727585 w 2482948"/>
              <a:gd name="connsiteY29542" fmla="*/ 275858 h 2128862"/>
              <a:gd name="connsiteX29543" fmla="*/ 731275 w 2482948"/>
              <a:gd name="connsiteY29543" fmla="*/ 272853 h 2128862"/>
              <a:gd name="connsiteX29544" fmla="*/ 731347 w 2482948"/>
              <a:gd name="connsiteY29544" fmla="*/ 272791 h 2128862"/>
              <a:gd name="connsiteX29545" fmla="*/ 731424 w 2482948"/>
              <a:gd name="connsiteY29545" fmla="*/ 272723 h 2128862"/>
              <a:gd name="connsiteX29546" fmla="*/ 732389 w 2482948"/>
              <a:gd name="connsiteY29546" fmla="*/ 271492 h 2128862"/>
              <a:gd name="connsiteX29547" fmla="*/ 737092 w 2482948"/>
              <a:gd name="connsiteY29547" fmla="*/ 265487 h 2128862"/>
              <a:gd name="connsiteX29548" fmla="*/ 846310 w 2482948"/>
              <a:gd name="connsiteY29548" fmla="*/ 257063 h 2128862"/>
              <a:gd name="connsiteX29549" fmla="*/ 846271 w 2482948"/>
              <a:gd name="connsiteY29549" fmla="*/ 257075 h 2128862"/>
              <a:gd name="connsiteX29550" fmla="*/ 846268 w 2482948"/>
              <a:gd name="connsiteY29550" fmla="*/ 257076 h 2128862"/>
              <a:gd name="connsiteX29551" fmla="*/ 846247 w 2482948"/>
              <a:gd name="connsiteY29551" fmla="*/ 257082 h 2128862"/>
              <a:gd name="connsiteX29552" fmla="*/ 843772 w 2482948"/>
              <a:gd name="connsiteY29552" fmla="*/ 258835 h 2128862"/>
              <a:gd name="connsiteX29553" fmla="*/ 848646 w 2482948"/>
              <a:gd name="connsiteY29553" fmla="*/ 257063 h 2128862"/>
              <a:gd name="connsiteX29554" fmla="*/ 832213 w 2482948"/>
              <a:gd name="connsiteY29554" fmla="*/ 256458 h 2128862"/>
              <a:gd name="connsiteX29555" fmla="*/ 820553 w 2482948"/>
              <a:gd name="connsiteY29555" fmla="*/ 259317 h 2128862"/>
              <a:gd name="connsiteX29556" fmla="*/ 820612 w 2482948"/>
              <a:gd name="connsiteY29556" fmla="*/ 259934 h 2128862"/>
              <a:gd name="connsiteX29557" fmla="*/ 820657 w 2482948"/>
              <a:gd name="connsiteY29557" fmla="*/ 260412 h 2128862"/>
              <a:gd name="connsiteX29558" fmla="*/ 820793 w 2482948"/>
              <a:gd name="connsiteY29558" fmla="*/ 260235 h 2128862"/>
              <a:gd name="connsiteX29559" fmla="*/ 832419 w 2482948"/>
              <a:gd name="connsiteY29559" fmla="*/ 256675 h 2128862"/>
              <a:gd name="connsiteX29560" fmla="*/ 832264 w 2482948"/>
              <a:gd name="connsiteY29560" fmla="*/ 256512 h 2128862"/>
              <a:gd name="connsiteX29561" fmla="*/ 908006 w 2482948"/>
              <a:gd name="connsiteY29561" fmla="*/ 256235 h 2128862"/>
              <a:gd name="connsiteX29562" fmla="*/ 897234 w 2482948"/>
              <a:gd name="connsiteY29562" fmla="*/ 263121 h 2128862"/>
              <a:gd name="connsiteX29563" fmla="*/ 907116 w 2482948"/>
              <a:gd name="connsiteY29563" fmla="*/ 267539 h 2128862"/>
              <a:gd name="connsiteX29564" fmla="*/ 909692 w 2482948"/>
              <a:gd name="connsiteY29564" fmla="*/ 265736 h 2128862"/>
              <a:gd name="connsiteX29565" fmla="*/ 909788 w 2482948"/>
              <a:gd name="connsiteY29565" fmla="*/ 265669 h 2128862"/>
              <a:gd name="connsiteX29566" fmla="*/ 909790 w 2482948"/>
              <a:gd name="connsiteY29566" fmla="*/ 265667 h 2128862"/>
              <a:gd name="connsiteX29567" fmla="*/ 909622 w 2482948"/>
              <a:gd name="connsiteY29567" fmla="*/ 264776 h 2128862"/>
              <a:gd name="connsiteX29568" fmla="*/ 909571 w 2482948"/>
              <a:gd name="connsiteY29568" fmla="*/ 264510 h 2128862"/>
              <a:gd name="connsiteX29569" fmla="*/ 668564 w 2482948"/>
              <a:gd name="connsiteY29569" fmla="*/ 256130 h 2128862"/>
              <a:gd name="connsiteX29570" fmla="*/ 668562 w 2482948"/>
              <a:gd name="connsiteY29570" fmla="*/ 256138 h 2128862"/>
              <a:gd name="connsiteX29571" fmla="*/ 668540 w 2482948"/>
              <a:gd name="connsiteY29571" fmla="*/ 256228 h 2128862"/>
              <a:gd name="connsiteX29572" fmla="*/ 668396 w 2482948"/>
              <a:gd name="connsiteY29572" fmla="*/ 256809 h 2128862"/>
              <a:gd name="connsiteX29573" fmla="*/ 668373 w 2482948"/>
              <a:gd name="connsiteY29573" fmla="*/ 257489 h 2128862"/>
              <a:gd name="connsiteX29574" fmla="*/ 669355 w 2482948"/>
              <a:gd name="connsiteY29574" fmla="*/ 256615 h 2128862"/>
              <a:gd name="connsiteX29575" fmla="*/ 1107958 w 2482948"/>
              <a:gd name="connsiteY29575" fmla="*/ 256025 h 2128862"/>
              <a:gd name="connsiteX29576" fmla="*/ 1104822 w 2482948"/>
              <a:gd name="connsiteY29576" fmla="*/ 269669 h 2128862"/>
              <a:gd name="connsiteX29577" fmla="*/ 1102422 w 2482948"/>
              <a:gd name="connsiteY29577" fmla="*/ 280113 h 2128862"/>
              <a:gd name="connsiteX29578" fmla="*/ 1096926 w 2482948"/>
              <a:gd name="connsiteY29578" fmla="*/ 293850 h 2128862"/>
              <a:gd name="connsiteX29579" fmla="*/ 1096964 w 2482948"/>
              <a:gd name="connsiteY29579" fmla="*/ 294609 h 2128862"/>
              <a:gd name="connsiteX29580" fmla="*/ 1096979 w 2482948"/>
              <a:gd name="connsiteY29580" fmla="*/ 294906 h 2128862"/>
              <a:gd name="connsiteX29581" fmla="*/ 1096993 w 2482948"/>
              <a:gd name="connsiteY29581" fmla="*/ 295192 h 2128862"/>
              <a:gd name="connsiteX29582" fmla="*/ 1103343 w 2482948"/>
              <a:gd name="connsiteY29582" fmla="*/ 279847 h 2128862"/>
              <a:gd name="connsiteX29583" fmla="*/ 1106731 w 2482948"/>
              <a:gd name="connsiteY29583" fmla="*/ 265815 h 2128862"/>
              <a:gd name="connsiteX29584" fmla="*/ 1107482 w 2482948"/>
              <a:gd name="connsiteY29584" fmla="*/ 262706 h 2128862"/>
              <a:gd name="connsiteX29585" fmla="*/ 1108571 w 2482948"/>
              <a:gd name="connsiteY29585" fmla="*/ 258198 h 2128862"/>
              <a:gd name="connsiteX29586" fmla="*/ 986960 w 2482948"/>
              <a:gd name="connsiteY29586" fmla="*/ 255532 h 2128862"/>
              <a:gd name="connsiteX29587" fmla="*/ 974485 w 2482948"/>
              <a:gd name="connsiteY29587" fmla="*/ 267705 h 2128862"/>
              <a:gd name="connsiteX29588" fmla="*/ 975684 w 2482948"/>
              <a:gd name="connsiteY29588" fmla="*/ 273133 h 2128862"/>
              <a:gd name="connsiteX29589" fmla="*/ 987984 w 2482948"/>
              <a:gd name="connsiteY29589" fmla="*/ 260034 h 2128862"/>
              <a:gd name="connsiteX29590" fmla="*/ 987705 w 2482948"/>
              <a:gd name="connsiteY29590" fmla="*/ 258810 h 2128862"/>
              <a:gd name="connsiteX29591" fmla="*/ 809034 w 2482948"/>
              <a:gd name="connsiteY29591" fmla="*/ 255348 h 2128862"/>
              <a:gd name="connsiteX29592" fmla="*/ 807281 w 2482948"/>
              <a:gd name="connsiteY29592" fmla="*/ 255683 h 2128862"/>
              <a:gd name="connsiteX29593" fmla="*/ 805543 w 2482948"/>
              <a:gd name="connsiteY29593" fmla="*/ 257944 h 2128862"/>
              <a:gd name="connsiteX29594" fmla="*/ 808352 w 2482948"/>
              <a:gd name="connsiteY29594" fmla="*/ 255855 h 2128862"/>
              <a:gd name="connsiteX29595" fmla="*/ 888400 w 2482948"/>
              <a:gd name="connsiteY29595" fmla="*/ 255102 h 2128862"/>
              <a:gd name="connsiteX29596" fmla="*/ 887396 w 2482948"/>
              <a:gd name="connsiteY29596" fmla="*/ 256418 h 2128862"/>
              <a:gd name="connsiteX29597" fmla="*/ 886085 w 2482948"/>
              <a:gd name="connsiteY29597" fmla="*/ 258137 h 2128862"/>
              <a:gd name="connsiteX29598" fmla="*/ 889210 w 2482948"/>
              <a:gd name="connsiteY29598" fmla="*/ 259534 h 2128862"/>
              <a:gd name="connsiteX29599" fmla="*/ 888669 w 2482948"/>
              <a:gd name="connsiteY29599" fmla="*/ 256578 h 2128862"/>
              <a:gd name="connsiteX29600" fmla="*/ 1024620 w 2482948"/>
              <a:gd name="connsiteY29600" fmla="*/ 254619 h 2128862"/>
              <a:gd name="connsiteX29601" fmla="*/ 1018748 w 2482948"/>
              <a:gd name="connsiteY29601" fmla="*/ 264717 h 2128862"/>
              <a:gd name="connsiteX29602" fmla="*/ 1015211 w 2482948"/>
              <a:gd name="connsiteY29602" fmla="*/ 270800 h 2128862"/>
              <a:gd name="connsiteX29603" fmla="*/ 1015320 w 2482948"/>
              <a:gd name="connsiteY29603" fmla="*/ 271251 h 2128862"/>
              <a:gd name="connsiteX29604" fmla="*/ 1015484 w 2482948"/>
              <a:gd name="connsiteY29604" fmla="*/ 271928 h 2128862"/>
              <a:gd name="connsiteX29605" fmla="*/ 1015511 w 2482948"/>
              <a:gd name="connsiteY29605" fmla="*/ 271876 h 2128862"/>
              <a:gd name="connsiteX29606" fmla="*/ 734486 w 2482948"/>
              <a:gd name="connsiteY29606" fmla="*/ 253453 h 2128862"/>
              <a:gd name="connsiteX29607" fmla="*/ 729576 w 2482948"/>
              <a:gd name="connsiteY29607" fmla="*/ 257400 h 2128862"/>
              <a:gd name="connsiteX29608" fmla="*/ 722897 w 2482948"/>
              <a:gd name="connsiteY29608" fmla="*/ 263493 h 2128862"/>
              <a:gd name="connsiteX29609" fmla="*/ 722793 w 2482948"/>
              <a:gd name="connsiteY29609" fmla="*/ 266505 h 2128862"/>
              <a:gd name="connsiteX29610" fmla="*/ 722723 w 2482948"/>
              <a:gd name="connsiteY29610" fmla="*/ 268549 h 2128862"/>
              <a:gd name="connsiteX29611" fmla="*/ 724819 w 2482948"/>
              <a:gd name="connsiteY29611" fmla="*/ 265859 h 2128862"/>
              <a:gd name="connsiteX29612" fmla="*/ 774415 w 2482948"/>
              <a:gd name="connsiteY29612" fmla="*/ 253403 h 2128862"/>
              <a:gd name="connsiteX29613" fmla="*/ 766765 w 2482948"/>
              <a:gd name="connsiteY29613" fmla="*/ 263349 h 2128862"/>
              <a:gd name="connsiteX29614" fmla="*/ 762911 w 2482948"/>
              <a:gd name="connsiteY29614" fmla="*/ 268359 h 2128862"/>
              <a:gd name="connsiteX29615" fmla="*/ 762911 w 2482948"/>
              <a:gd name="connsiteY29615" fmla="*/ 268364 h 2128862"/>
              <a:gd name="connsiteX29616" fmla="*/ 762912 w 2482948"/>
              <a:gd name="connsiteY29616" fmla="*/ 268375 h 2128862"/>
              <a:gd name="connsiteX29617" fmla="*/ 763023 w 2482948"/>
              <a:gd name="connsiteY29617" fmla="*/ 269715 h 2128862"/>
              <a:gd name="connsiteX29618" fmla="*/ 767675 w 2482948"/>
              <a:gd name="connsiteY29618" fmla="*/ 266178 h 2128862"/>
              <a:gd name="connsiteX29619" fmla="*/ 769554 w 2482948"/>
              <a:gd name="connsiteY29619" fmla="*/ 264750 h 2128862"/>
              <a:gd name="connsiteX29620" fmla="*/ 772738 w 2482948"/>
              <a:gd name="connsiteY29620" fmla="*/ 262085 h 2128862"/>
              <a:gd name="connsiteX29621" fmla="*/ 774998 w 2482948"/>
              <a:gd name="connsiteY29621" fmla="*/ 259154 h 2128862"/>
              <a:gd name="connsiteX29622" fmla="*/ 774762 w 2482948"/>
              <a:gd name="connsiteY29622" fmla="*/ 256822 h 2128862"/>
              <a:gd name="connsiteX29623" fmla="*/ 718874 w 2482948"/>
              <a:gd name="connsiteY29623" fmla="*/ 252721 h 2128862"/>
              <a:gd name="connsiteX29624" fmla="*/ 717501 w 2482948"/>
              <a:gd name="connsiteY29624" fmla="*/ 254490 h 2128862"/>
              <a:gd name="connsiteX29625" fmla="*/ 716501 w 2482948"/>
              <a:gd name="connsiteY29625" fmla="*/ 255779 h 2128862"/>
              <a:gd name="connsiteX29626" fmla="*/ 707950 w 2482948"/>
              <a:gd name="connsiteY29626" fmla="*/ 266795 h 2128862"/>
              <a:gd name="connsiteX29627" fmla="*/ 708997 w 2482948"/>
              <a:gd name="connsiteY29627" fmla="*/ 267279 h 2128862"/>
              <a:gd name="connsiteX29628" fmla="*/ 710179 w 2482948"/>
              <a:gd name="connsiteY29628" fmla="*/ 267824 h 2128862"/>
              <a:gd name="connsiteX29629" fmla="*/ 715187 w 2482948"/>
              <a:gd name="connsiteY29629" fmla="*/ 263417 h 2128862"/>
              <a:gd name="connsiteX29630" fmla="*/ 718658 w 2482948"/>
              <a:gd name="connsiteY29630" fmla="*/ 258951 h 2128862"/>
              <a:gd name="connsiteX29631" fmla="*/ 718758 w 2482948"/>
              <a:gd name="connsiteY29631" fmla="*/ 256057 h 2128862"/>
              <a:gd name="connsiteX29632" fmla="*/ 825025 w 2482948"/>
              <a:gd name="connsiteY29632" fmla="*/ 252294 h 2128862"/>
              <a:gd name="connsiteX29633" fmla="*/ 824859 w 2482948"/>
              <a:gd name="connsiteY29633" fmla="*/ 252325 h 2128862"/>
              <a:gd name="connsiteX29634" fmla="*/ 824008 w 2482948"/>
              <a:gd name="connsiteY29634" fmla="*/ 252488 h 2128862"/>
              <a:gd name="connsiteX29635" fmla="*/ 822570 w 2482948"/>
              <a:gd name="connsiteY29635" fmla="*/ 252763 h 2128862"/>
              <a:gd name="connsiteX29636" fmla="*/ 820891 w 2482948"/>
              <a:gd name="connsiteY29636" fmla="*/ 253843 h 2128862"/>
              <a:gd name="connsiteX29637" fmla="*/ 825533 w 2482948"/>
              <a:gd name="connsiteY29637" fmla="*/ 252689 h 2128862"/>
              <a:gd name="connsiteX29638" fmla="*/ 792400 w 2482948"/>
              <a:gd name="connsiteY29638" fmla="*/ 251951 h 2128862"/>
              <a:gd name="connsiteX29639" fmla="*/ 786293 w 2482948"/>
              <a:gd name="connsiteY29639" fmla="*/ 256345 h 2128862"/>
              <a:gd name="connsiteX29640" fmla="*/ 785855 w 2482948"/>
              <a:gd name="connsiteY29640" fmla="*/ 256660 h 2128862"/>
              <a:gd name="connsiteX29641" fmla="*/ 781133 w 2482948"/>
              <a:gd name="connsiteY29641" fmla="*/ 260397 h 2128862"/>
              <a:gd name="connsiteX29642" fmla="*/ 780533 w 2482948"/>
              <a:gd name="connsiteY29642" fmla="*/ 261174 h 2128862"/>
              <a:gd name="connsiteX29643" fmla="*/ 780737 w 2482948"/>
              <a:gd name="connsiteY29643" fmla="*/ 263204 h 2128862"/>
              <a:gd name="connsiteX29644" fmla="*/ 780990 w 2482948"/>
              <a:gd name="connsiteY29644" fmla="*/ 265717 h 2128862"/>
              <a:gd name="connsiteX29645" fmla="*/ 781083 w 2482948"/>
              <a:gd name="connsiteY29645" fmla="*/ 266640 h 2128862"/>
              <a:gd name="connsiteX29646" fmla="*/ 827813 w 2482948"/>
              <a:gd name="connsiteY29646" fmla="*/ 251843 h 2128862"/>
              <a:gd name="connsiteX29647" fmla="*/ 827813 w 2482948"/>
              <a:gd name="connsiteY29647" fmla="*/ 251847 h 2128862"/>
              <a:gd name="connsiteX29648" fmla="*/ 827814 w 2482948"/>
              <a:gd name="connsiteY29648" fmla="*/ 251867 h 2128862"/>
              <a:gd name="connsiteX29649" fmla="*/ 827828 w 2482948"/>
              <a:gd name="connsiteY29649" fmla="*/ 252119 h 2128862"/>
              <a:gd name="connsiteX29650" fmla="*/ 828029 w 2482948"/>
              <a:gd name="connsiteY29650" fmla="*/ 252069 h 2128862"/>
              <a:gd name="connsiteX29651" fmla="*/ 481972 w 2482948"/>
              <a:gd name="connsiteY29651" fmla="*/ 250356 h 2128862"/>
              <a:gd name="connsiteX29652" fmla="*/ 469970 w 2482948"/>
              <a:gd name="connsiteY29652" fmla="*/ 262621 h 2128862"/>
              <a:gd name="connsiteX29653" fmla="*/ 457892 w 2482948"/>
              <a:gd name="connsiteY29653" fmla="*/ 274964 h 2128862"/>
              <a:gd name="connsiteX29654" fmla="*/ 346190 w 2482948"/>
              <a:gd name="connsiteY29654" fmla="*/ 415079 h 2128862"/>
              <a:gd name="connsiteX29655" fmla="*/ 296828 w 2482948"/>
              <a:gd name="connsiteY29655" fmla="*/ 484022 h 2128862"/>
              <a:gd name="connsiteX29656" fmla="*/ 69730 w 2482948"/>
              <a:gd name="connsiteY29656" fmla="*/ 904712 h 2128862"/>
              <a:gd name="connsiteX29657" fmla="*/ 18242 w 2482948"/>
              <a:gd name="connsiteY29657" fmla="*/ 1077677 h 2128862"/>
              <a:gd name="connsiteX29658" fmla="*/ 18298 w 2482948"/>
              <a:gd name="connsiteY29658" fmla="*/ 1078538 h 2128862"/>
              <a:gd name="connsiteX29659" fmla="*/ 18308 w 2482948"/>
              <a:gd name="connsiteY29659" fmla="*/ 1078681 h 2128862"/>
              <a:gd name="connsiteX29660" fmla="*/ 18368 w 2482948"/>
              <a:gd name="connsiteY29660" fmla="*/ 1079601 h 2128862"/>
              <a:gd name="connsiteX29661" fmla="*/ 72765 w 2482948"/>
              <a:gd name="connsiteY29661" fmla="*/ 912434 h 2128862"/>
              <a:gd name="connsiteX29662" fmla="*/ 303310 w 2482948"/>
              <a:gd name="connsiteY29662" fmla="*/ 496432 h 2128862"/>
              <a:gd name="connsiteX29663" fmla="*/ 352810 w 2482948"/>
              <a:gd name="connsiteY29663" fmla="*/ 427489 h 2128862"/>
              <a:gd name="connsiteX29664" fmla="*/ 415732 w 2482948"/>
              <a:gd name="connsiteY29664" fmla="*/ 345503 h 2128862"/>
              <a:gd name="connsiteX29665" fmla="*/ 471618 w 2482948"/>
              <a:gd name="connsiteY29665" fmla="*/ 279201 h 2128862"/>
              <a:gd name="connsiteX29666" fmla="*/ 472185 w 2482948"/>
              <a:gd name="connsiteY29666" fmla="*/ 275641 h 2128862"/>
              <a:gd name="connsiteX29667" fmla="*/ 475121 w 2482948"/>
              <a:gd name="connsiteY29667" fmla="*/ 268056 h 2128862"/>
              <a:gd name="connsiteX29668" fmla="*/ 657805 w 2482948"/>
              <a:gd name="connsiteY29668" fmla="*/ 250239 h 2128862"/>
              <a:gd name="connsiteX29669" fmla="*/ 655244 w 2482948"/>
              <a:gd name="connsiteY29669" fmla="*/ 252477 h 2128862"/>
              <a:gd name="connsiteX29670" fmla="*/ 656606 w 2482948"/>
              <a:gd name="connsiteY29670" fmla="*/ 253087 h 2128862"/>
              <a:gd name="connsiteX29671" fmla="*/ 658088 w 2482948"/>
              <a:gd name="connsiteY29671" fmla="*/ 253751 h 2128862"/>
              <a:gd name="connsiteX29672" fmla="*/ 663755 w 2482948"/>
              <a:gd name="connsiteY29672" fmla="*/ 256288 h 2128862"/>
              <a:gd name="connsiteX29673" fmla="*/ 663793 w 2482948"/>
              <a:gd name="connsiteY29673" fmla="*/ 256136 h 2128862"/>
              <a:gd name="connsiteX29674" fmla="*/ 663890 w 2482948"/>
              <a:gd name="connsiteY29674" fmla="*/ 255750 h 2128862"/>
              <a:gd name="connsiteX29675" fmla="*/ 664372 w 2482948"/>
              <a:gd name="connsiteY29675" fmla="*/ 253822 h 2128862"/>
              <a:gd name="connsiteX29676" fmla="*/ 809923 w 2482948"/>
              <a:gd name="connsiteY29676" fmla="*/ 250112 h 2128862"/>
              <a:gd name="connsiteX29677" fmla="*/ 798869 w 2482948"/>
              <a:gd name="connsiteY29677" fmla="*/ 251546 h 2128862"/>
              <a:gd name="connsiteX29678" fmla="*/ 797679 w 2482948"/>
              <a:gd name="connsiteY29678" fmla="*/ 253089 h 2128862"/>
              <a:gd name="connsiteX29679" fmla="*/ 798368 w 2482948"/>
              <a:gd name="connsiteY29679" fmla="*/ 258969 h 2128862"/>
              <a:gd name="connsiteX29680" fmla="*/ 804385 w 2482948"/>
              <a:gd name="connsiteY29680" fmla="*/ 251133 h 2128862"/>
              <a:gd name="connsiteX29681" fmla="*/ 1003774 w 2482948"/>
              <a:gd name="connsiteY29681" fmla="*/ 249642 h 2128862"/>
              <a:gd name="connsiteX29682" fmla="*/ 992892 w 2482948"/>
              <a:gd name="connsiteY29682" fmla="*/ 261273 h 2128862"/>
              <a:gd name="connsiteX29683" fmla="*/ 994327 w 2482948"/>
              <a:gd name="connsiteY29683" fmla="*/ 267430 h 2128862"/>
              <a:gd name="connsiteX29684" fmla="*/ 1001553 w 2482948"/>
              <a:gd name="connsiteY29684" fmla="*/ 259034 h 2128862"/>
              <a:gd name="connsiteX29685" fmla="*/ 1005070 w 2482948"/>
              <a:gd name="connsiteY29685" fmla="*/ 254029 h 2128862"/>
              <a:gd name="connsiteX29686" fmla="*/ 1004070 w 2482948"/>
              <a:gd name="connsiteY29686" fmla="*/ 250646 h 2128862"/>
              <a:gd name="connsiteX29687" fmla="*/ 1003903 w 2482948"/>
              <a:gd name="connsiteY29687" fmla="*/ 250079 h 2128862"/>
              <a:gd name="connsiteX29688" fmla="*/ 531217 w 2482948"/>
              <a:gd name="connsiteY29688" fmla="*/ 248054 h 2128862"/>
              <a:gd name="connsiteX29689" fmla="*/ 519726 w 2482948"/>
              <a:gd name="connsiteY29689" fmla="*/ 260023 h 2128862"/>
              <a:gd name="connsiteX29690" fmla="*/ 509410 w 2482948"/>
              <a:gd name="connsiteY29690" fmla="*/ 290049 h 2128862"/>
              <a:gd name="connsiteX29691" fmla="*/ 514429 w 2482948"/>
              <a:gd name="connsiteY29691" fmla="*/ 284671 h 2128862"/>
              <a:gd name="connsiteX29692" fmla="*/ 523135 w 2482948"/>
              <a:gd name="connsiteY29692" fmla="*/ 275343 h 2128862"/>
              <a:gd name="connsiteX29693" fmla="*/ 531058 w 2482948"/>
              <a:gd name="connsiteY29693" fmla="*/ 248592 h 2128862"/>
              <a:gd name="connsiteX29694" fmla="*/ 1044773 w 2482948"/>
              <a:gd name="connsiteY29694" fmla="*/ 247984 h 2128862"/>
              <a:gd name="connsiteX29695" fmla="*/ 1041152 w 2482948"/>
              <a:gd name="connsiteY29695" fmla="*/ 269472 h 2128862"/>
              <a:gd name="connsiteX29696" fmla="*/ 1037614 w 2482948"/>
              <a:gd name="connsiteY29696" fmla="*/ 279243 h 2128862"/>
              <a:gd name="connsiteX29697" fmla="*/ 1037964 w 2482948"/>
              <a:gd name="connsiteY29697" fmla="*/ 280640 h 2128862"/>
              <a:gd name="connsiteX29698" fmla="*/ 1039960 w 2482948"/>
              <a:gd name="connsiteY29698" fmla="*/ 303020 h 2128862"/>
              <a:gd name="connsiteX29699" fmla="*/ 1049154 w 2482948"/>
              <a:gd name="connsiteY29699" fmla="*/ 264594 h 2128862"/>
              <a:gd name="connsiteX29700" fmla="*/ 1048272 w 2482948"/>
              <a:gd name="connsiteY29700" fmla="*/ 261250 h 2128862"/>
              <a:gd name="connsiteX29701" fmla="*/ 791744 w 2482948"/>
              <a:gd name="connsiteY29701" fmla="*/ 247882 h 2128862"/>
              <a:gd name="connsiteX29702" fmla="*/ 790734 w 2482948"/>
              <a:gd name="connsiteY29702" fmla="*/ 247962 h 2128862"/>
              <a:gd name="connsiteX29703" fmla="*/ 789448 w 2482948"/>
              <a:gd name="connsiteY29703" fmla="*/ 249627 h 2128862"/>
              <a:gd name="connsiteX29704" fmla="*/ 756432 w 2482948"/>
              <a:gd name="connsiteY29704" fmla="*/ 247818 h 2128862"/>
              <a:gd name="connsiteX29705" fmla="*/ 748826 w 2482948"/>
              <a:gd name="connsiteY29705" fmla="*/ 257576 h 2128862"/>
              <a:gd name="connsiteX29706" fmla="*/ 749875 w 2482948"/>
              <a:gd name="connsiteY29706" fmla="*/ 256663 h 2128862"/>
              <a:gd name="connsiteX29707" fmla="*/ 756746 w 2482948"/>
              <a:gd name="connsiteY29707" fmla="*/ 251638 h 2128862"/>
              <a:gd name="connsiteX29708" fmla="*/ 1084743 w 2482948"/>
              <a:gd name="connsiteY29708" fmla="*/ 247281 h 2128862"/>
              <a:gd name="connsiteX29709" fmla="*/ 1082291 w 2482948"/>
              <a:gd name="connsiteY29709" fmla="*/ 256506 h 2128862"/>
              <a:gd name="connsiteX29710" fmla="*/ 1078618 w 2482948"/>
              <a:gd name="connsiteY29710" fmla="*/ 270320 h 2128862"/>
              <a:gd name="connsiteX29711" fmla="*/ 1081064 w 2482948"/>
              <a:gd name="connsiteY29711" fmla="*/ 261613 h 2128862"/>
              <a:gd name="connsiteX29712" fmla="*/ 1081232 w 2482948"/>
              <a:gd name="connsiteY29712" fmla="*/ 261014 h 2128862"/>
              <a:gd name="connsiteX29713" fmla="*/ 1084919 w 2482948"/>
              <a:gd name="connsiteY29713" fmla="*/ 247892 h 2128862"/>
              <a:gd name="connsiteX29714" fmla="*/ 653207 w 2482948"/>
              <a:gd name="connsiteY29714" fmla="*/ 246800 h 2128862"/>
              <a:gd name="connsiteX29715" fmla="*/ 653193 w 2482948"/>
              <a:gd name="connsiteY29715" fmla="*/ 246847 h 2128862"/>
              <a:gd name="connsiteX29716" fmla="*/ 653122 w 2482948"/>
              <a:gd name="connsiteY29716" fmla="*/ 247087 h 2128862"/>
              <a:gd name="connsiteX29717" fmla="*/ 653362 w 2482948"/>
              <a:gd name="connsiteY29717" fmla="*/ 246876 h 2128862"/>
              <a:gd name="connsiteX29718" fmla="*/ 653322 w 2482948"/>
              <a:gd name="connsiteY29718" fmla="*/ 246857 h 2128862"/>
              <a:gd name="connsiteX29719" fmla="*/ 964870 w 2482948"/>
              <a:gd name="connsiteY29719" fmla="*/ 246687 h 2128862"/>
              <a:gd name="connsiteX29720" fmla="*/ 957404 w 2482948"/>
              <a:gd name="connsiteY29720" fmla="*/ 252666 h 2128862"/>
              <a:gd name="connsiteX29721" fmla="*/ 952333 w 2482948"/>
              <a:gd name="connsiteY29721" fmla="*/ 256533 h 2128862"/>
              <a:gd name="connsiteX29722" fmla="*/ 952557 w 2482948"/>
              <a:gd name="connsiteY29722" fmla="*/ 257597 h 2128862"/>
              <a:gd name="connsiteX29723" fmla="*/ 953049 w 2482948"/>
              <a:gd name="connsiteY29723" fmla="*/ 259939 h 2128862"/>
              <a:gd name="connsiteX29724" fmla="*/ 953817 w 2482948"/>
              <a:gd name="connsiteY29724" fmla="*/ 263597 h 2128862"/>
              <a:gd name="connsiteX29725" fmla="*/ 966286 w 2482948"/>
              <a:gd name="connsiteY29725" fmla="*/ 253113 h 2128862"/>
              <a:gd name="connsiteX29726" fmla="*/ 1022367 w 2482948"/>
              <a:gd name="connsiteY29726" fmla="*/ 246422 h 2128862"/>
              <a:gd name="connsiteX29727" fmla="*/ 1012879 w 2482948"/>
              <a:gd name="connsiteY29727" fmla="*/ 261159 h 2128862"/>
              <a:gd name="connsiteX29728" fmla="*/ 1013512 w 2482948"/>
              <a:gd name="connsiteY29728" fmla="*/ 263774 h 2128862"/>
              <a:gd name="connsiteX29729" fmla="*/ 1022813 w 2482948"/>
              <a:gd name="connsiteY29729" fmla="*/ 247854 h 2128862"/>
              <a:gd name="connsiteX29730" fmla="*/ 945404 w 2482948"/>
              <a:gd name="connsiteY29730" fmla="*/ 246310 h 2128862"/>
              <a:gd name="connsiteX29731" fmla="*/ 932273 w 2482948"/>
              <a:gd name="connsiteY29731" fmla="*/ 255571 h 2128862"/>
              <a:gd name="connsiteX29732" fmla="*/ 934043 w 2482948"/>
              <a:gd name="connsiteY29732" fmla="*/ 264400 h 2128862"/>
              <a:gd name="connsiteX29733" fmla="*/ 937380 w 2482948"/>
              <a:gd name="connsiteY29733" fmla="*/ 261843 h 2128862"/>
              <a:gd name="connsiteX29734" fmla="*/ 947095 w 2482948"/>
              <a:gd name="connsiteY29734" fmla="*/ 254400 h 2128862"/>
              <a:gd name="connsiteX29735" fmla="*/ 583612 w 2482948"/>
              <a:gd name="connsiteY29735" fmla="*/ 246283 h 2128862"/>
              <a:gd name="connsiteX29736" fmla="*/ 561563 w 2482948"/>
              <a:gd name="connsiteY29736" fmla="*/ 269207 h 2128862"/>
              <a:gd name="connsiteX29737" fmla="*/ 561258 w 2482948"/>
              <a:gd name="connsiteY29737" fmla="*/ 271077 h 2128862"/>
              <a:gd name="connsiteX29738" fmla="*/ 558091 w 2482948"/>
              <a:gd name="connsiteY29738" fmla="*/ 290513 h 2128862"/>
              <a:gd name="connsiteX29739" fmla="*/ 566597 w 2482948"/>
              <a:gd name="connsiteY29739" fmla="*/ 281360 h 2128862"/>
              <a:gd name="connsiteX29740" fmla="*/ 572118 w 2482948"/>
              <a:gd name="connsiteY29740" fmla="*/ 275419 h 2128862"/>
              <a:gd name="connsiteX29741" fmla="*/ 574118 w 2482948"/>
              <a:gd name="connsiteY29741" fmla="*/ 273477 h 2128862"/>
              <a:gd name="connsiteX29742" fmla="*/ 575698 w 2482948"/>
              <a:gd name="connsiteY29742" fmla="*/ 271942 h 2128862"/>
              <a:gd name="connsiteX29743" fmla="*/ 666286 w 2482948"/>
              <a:gd name="connsiteY29743" fmla="*/ 246166 h 2128862"/>
              <a:gd name="connsiteX29744" fmla="*/ 666248 w 2482948"/>
              <a:gd name="connsiteY29744" fmla="*/ 246216 h 2128862"/>
              <a:gd name="connsiteX29745" fmla="*/ 666125 w 2482948"/>
              <a:gd name="connsiteY29745" fmla="*/ 246377 h 2128862"/>
              <a:gd name="connsiteX29746" fmla="*/ 665497 w 2482948"/>
              <a:gd name="connsiteY29746" fmla="*/ 247202 h 2128862"/>
              <a:gd name="connsiteX29747" fmla="*/ 665874 w 2482948"/>
              <a:gd name="connsiteY29747" fmla="*/ 247376 h 2128862"/>
              <a:gd name="connsiteX29748" fmla="*/ 665972 w 2482948"/>
              <a:gd name="connsiteY29748" fmla="*/ 247421 h 2128862"/>
              <a:gd name="connsiteX29749" fmla="*/ 1064401 w 2482948"/>
              <a:gd name="connsiteY29749" fmla="*/ 246147 h 2128862"/>
              <a:gd name="connsiteX29750" fmla="*/ 1057382 w 2482948"/>
              <a:gd name="connsiteY29750" fmla="*/ 278953 h 2128862"/>
              <a:gd name="connsiteX29751" fmla="*/ 1057544 w 2482948"/>
              <a:gd name="connsiteY29751" fmla="*/ 280981 h 2128862"/>
              <a:gd name="connsiteX29752" fmla="*/ 1057574 w 2482948"/>
              <a:gd name="connsiteY29752" fmla="*/ 281348 h 2128862"/>
              <a:gd name="connsiteX29753" fmla="*/ 1057643 w 2482948"/>
              <a:gd name="connsiteY29753" fmla="*/ 282211 h 2128862"/>
              <a:gd name="connsiteX29754" fmla="*/ 1059026 w 2482948"/>
              <a:gd name="connsiteY29754" fmla="*/ 276500 h 2128862"/>
              <a:gd name="connsiteX29755" fmla="*/ 1065449 w 2482948"/>
              <a:gd name="connsiteY29755" fmla="*/ 249985 h 2128862"/>
              <a:gd name="connsiteX29756" fmla="*/ 925285 w 2482948"/>
              <a:gd name="connsiteY29756" fmla="*/ 245188 h 2128862"/>
              <a:gd name="connsiteX29757" fmla="*/ 912381 w 2482948"/>
              <a:gd name="connsiteY29757" fmla="*/ 253438 h 2128862"/>
              <a:gd name="connsiteX29758" fmla="*/ 914129 w 2482948"/>
              <a:gd name="connsiteY29758" fmla="*/ 262631 h 2128862"/>
              <a:gd name="connsiteX29759" fmla="*/ 916965 w 2482948"/>
              <a:gd name="connsiteY29759" fmla="*/ 260647 h 2128862"/>
              <a:gd name="connsiteX29760" fmla="*/ 926958 w 2482948"/>
              <a:gd name="connsiteY29760" fmla="*/ 253654 h 2128862"/>
              <a:gd name="connsiteX29761" fmla="*/ 926001 w 2482948"/>
              <a:gd name="connsiteY29761" fmla="*/ 248814 h 2128862"/>
              <a:gd name="connsiteX29762" fmla="*/ 773540 w 2482948"/>
              <a:gd name="connsiteY29762" fmla="*/ 244774 h 2128862"/>
              <a:gd name="connsiteX29763" fmla="*/ 767058 w 2482948"/>
              <a:gd name="connsiteY29763" fmla="*/ 249526 h 2128862"/>
              <a:gd name="connsiteX29764" fmla="*/ 764832 w 2482948"/>
              <a:gd name="connsiteY29764" fmla="*/ 251158 h 2128862"/>
              <a:gd name="connsiteX29765" fmla="*/ 764813 w 2482948"/>
              <a:gd name="connsiteY29765" fmla="*/ 251173 h 2128862"/>
              <a:gd name="connsiteX29766" fmla="*/ 761815 w 2482948"/>
              <a:gd name="connsiteY29766" fmla="*/ 255048 h 2128862"/>
              <a:gd name="connsiteX29767" fmla="*/ 762469 w 2482948"/>
              <a:gd name="connsiteY29767" fmla="*/ 262991 h 2128862"/>
              <a:gd name="connsiteX29768" fmla="*/ 765277 w 2482948"/>
              <a:gd name="connsiteY29768" fmla="*/ 259343 h 2128862"/>
              <a:gd name="connsiteX29769" fmla="*/ 773046 w 2482948"/>
              <a:gd name="connsiteY29769" fmla="*/ 249249 h 2128862"/>
              <a:gd name="connsiteX29770" fmla="*/ 773883 w 2482948"/>
              <a:gd name="connsiteY29770" fmla="*/ 248161 h 2128862"/>
              <a:gd name="connsiteX29771" fmla="*/ 773742 w 2482948"/>
              <a:gd name="connsiteY29771" fmla="*/ 246769 h 2128862"/>
              <a:gd name="connsiteX29772" fmla="*/ 701711 w 2482948"/>
              <a:gd name="connsiteY29772" fmla="*/ 244715 h 2128862"/>
              <a:gd name="connsiteX29773" fmla="*/ 693886 w 2482948"/>
              <a:gd name="connsiteY29773" fmla="*/ 255008 h 2128862"/>
              <a:gd name="connsiteX29774" fmla="*/ 693449 w 2482948"/>
              <a:gd name="connsiteY29774" fmla="*/ 255582 h 2128862"/>
              <a:gd name="connsiteX29775" fmla="*/ 690905 w 2482948"/>
              <a:gd name="connsiteY29775" fmla="*/ 258929 h 2128862"/>
              <a:gd name="connsiteX29776" fmla="*/ 692435 w 2482948"/>
              <a:gd name="connsiteY29776" fmla="*/ 259635 h 2128862"/>
              <a:gd name="connsiteX29777" fmla="*/ 693191 w 2482948"/>
              <a:gd name="connsiteY29777" fmla="*/ 258984 h 2128862"/>
              <a:gd name="connsiteX29778" fmla="*/ 696214 w 2482948"/>
              <a:gd name="connsiteY29778" fmla="*/ 256384 h 2128862"/>
              <a:gd name="connsiteX29779" fmla="*/ 701213 w 2482948"/>
              <a:gd name="connsiteY29779" fmla="*/ 252046 h 2128862"/>
              <a:gd name="connsiteX29780" fmla="*/ 701229 w 2482948"/>
              <a:gd name="connsiteY29780" fmla="*/ 251821 h 2128862"/>
              <a:gd name="connsiteX29781" fmla="*/ 984423 w 2482948"/>
              <a:gd name="connsiteY29781" fmla="*/ 244381 h 2128862"/>
              <a:gd name="connsiteX29782" fmla="*/ 971795 w 2482948"/>
              <a:gd name="connsiteY29782" fmla="*/ 255526 h 2128862"/>
              <a:gd name="connsiteX29783" fmla="*/ 971833 w 2482948"/>
              <a:gd name="connsiteY29783" fmla="*/ 255695 h 2128862"/>
              <a:gd name="connsiteX29784" fmla="*/ 973008 w 2482948"/>
              <a:gd name="connsiteY29784" fmla="*/ 261018 h 2128862"/>
              <a:gd name="connsiteX29785" fmla="*/ 976311 w 2482948"/>
              <a:gd name="connsiteY29785" fmla="*/ 257976 h 2128862"/>
              <a:gd name="connsiteX29786" fmla="*/ 985470 w 2482948"/>
              <a:gd name="connsiteY29786" fmla="*/ 248982 h 2128862"/>
              <a:gd name="connsiteX29787" fmla="*/ 985321 w 2482948"/>
              <a:gd name="connsiteY29787" fmla="*/ 248330 h 2128862"/>
              <a:gd name="connsiteX29788" fmla="*/ 867243 w 2482948"/>
              <a:gd name="connsiteY29788" fmla="*/ 244173 h 2128862"/>
              <a:gd name="connsiteX29789" fmla="*/ 866782 w 2482948"/>
              <a:gd name="connsiteY29789" fmla="*/ 244389 h 2128862"/>
              <a:gd name="connsiteX29790" fmla="*/ 867001 w 2482948"/>
              <a:gd name="connsiteY29790" fmla="*/ 244541 h 2128862"/>
              <a:gd name="connsiteX29791" fmla="*/ 867227 w 2482948"/>
              <a:gd name="connsiteY29791" fmla="*/ 244698 h 2128862"/>
              <a:gd name="connsiteX29792" fmla="*/ 867347 w 2482948"/>
              <a:gd name="connsiteY29792" fmla="*/ 244782 h 2128862"/>
              <a:gd name="connsiteX29793" fmla="*/ 1104511 w 2482948"/>
              <a:gd name="connsiteY29793" fmla="*/ 243806 h 2128862"/>
              <a:gd name="connsiteX29794" fmla="*/ 1104287 w 2482948"/>
              <a:gd name="connsiteY29794" fmla="*/ 245894 h 2128862"/>
              <a:gd name="connsiteX29795" fmla="*/ 1096046 w 2482948"/>
              <a:gd name="connsiteY29795" fmla="*/ 276308 h 2128862"/>
              <a:gd name="connsiteX29796" fmla="*/ 1096332 w 2482948"/>
              <a:gd name="connsiteY29796" fmla="*/ 282012 h 2128862"/>
              <a:gd name="connsiteX29797" fmla="*/ 1096848 w 2482948"/>
              <a:gd name="connsiteY29797" fmla="*/ 280745 h 2128862"/>
              <a:gd name="connsiteX29798" fmla="*/ 1096993 w 2482948"/>
              <a:gd name="connsiteY29798" fmla="*/ 280388 h 2128862"/>
              <a:gd name="connsiteX29799" fmla="*/ 1097549 w 2482948"/>
              <a:gd name="connsiteY29799" fmla="*/ 279020 h 2128862"/>
              <a:gd name="connsiteX29800" fmla="*/ 1104837 w 2482948"/>
              <a:gd name="connsiteY29800" fmla="*/ 248237 h 2128862"/>
              <a:gd name="connsiteX29801" fmla="*/ 1105139 w 2482948"/>
              <a:gd name="connsiteY29801" fmla="*/ 246034 h 2128862"/>
              <a:gd name="connsiteX29802" fmla="*/ 719213 w 2482948"/>
              <a:gd name="connsiteY29802" fmla="*/ 242948 h 2128862"/>
              <a:gd name="connsiteX29803" fmla="*/ 712397 w 2482948"/>
              <a:gd name="connsiteY29803" fmla="*/ 248790 h 2128862"/>
              <a:gd name="connsiteX29804" fmla="*/ 704884 w 2482948"/>
              <a:gd name="connsiteY29804" fmla="*/ 255228 h 2128862"/>
              <a:gd name="connsiteX29805" fmla="*/ 704300 w 2482948"/>
              <a:gd name="connsiteY29805" fmla="*/ 263692 h 2128862"/>
              <a:gd name="connsiteX29806" fmla="*/ 719159 w 2482948"/>
              <a:gd name="connsiteY29806" fmla="*/ 244525 h 2128862"/>
              <a:gd name="connsiteX29807" fmla="*/ 719177 w 2482948"/>
              <a:gd name="connsiteY29807" fmla="*/ 244002 h 2128862"/>
              <a:gd name="connsiteX29808" fmla="*/ 782737 w 2482948"/>
              <a:gd name="connsiteY29808" fmla="*/ 242585 h 2128862"/>
              <a:gd name="connsiteX29809" fmla="*/ 779134 w 2482948"/>
              <a:gd name="connsiteY29809" fmla="*/ 247269 h 2128862"/>
              <a:gd name="connsiteX29810" fmla="*/ 779714 w 2482948"/>
              <a:gd name="connsiteY29810" fmla="*/ 253038 h 2128862"/>
              <a:gd name="connsiteX29811" fmla="*/ 787562 w 2482948"/>
              <a:gd name="connsiteY29811" fmla="*/ 242859 h 2128862"/>
              <a:gd name="connsiteX29812" fmla="*/ 789968 w 2482948"/>
              <a:gd name="connsiteY29812" fmla="*/ 242671 h 2128862"/>
              <a:gd name="connsiteX29813" fmla="*/ 789926 w 2482948"/>
              <a:gd name="connsiteY29813" fmla="*/ 242648 h 2128862"/>
              <a:gd name="connsiteX29814" fmla="*/ 789837 w 2482948"/>
              <a:gd name="connsiteY29814" fmla="*/ 242598 h 2128862"/>
              <a:gd name="connsiteX29815" fmla="*/ 789812 w 2482948"/>
              <a:gd name="connsiteY29815" fmla="*/ 242585 h 2128862"/>
              <a:gd name="connsiteX29816" fmla="*/ 737142 w 2482948"/>
              <a:gd name="connsiteY29816" fmla="*/ 242043 h 2128862"/>
              <a:gd name="connsiteX29817" fmla="*/ 735223 w 2482948"/>
              <a:gd name="connsiteY29817" fmla="*/ 244530 h 2128862"/>
              <a:gd name="connsiteX29818" fmla="*/ 733924 w 2482948"/>
              <a:gd name="connsiteY29818" fmla="*/ 246214 h 2128862"/>
              <a:gd name="connsiteX29819" fmla="*/ 732207 w 2482948"/>
              <a:gd name="connsiteY29819" fmla="*/ 248439 h 2128862"/>
              <a:gd name="connsiteX29820" fmla="*/ 733861 w 2482948"/>
              <a:gd name="connsiteY29820" fmla="*/ 246983 h 2128862"/>
              <a:gd name="connsiteX29821" fmla="*/ 735103 w 2482948"/>
              <a:gd name="connsiteY29821" fmla="*/ 246105 h 2128862"/>
              <a:gd name="connsiteX29822" fmla="*/ 737137 w 2482948"/>
              <a:gd name="connsiteY29822" fmla="*/ 244328 h 2128862"/>
              <a:gd name="connsiteX29823" fmla="*/ 590218 w 2482948"/>
              <a:gd name="connsiteY29823" fmla="*/ 241800 h 2128862"/>
              <a:gd name="connsiteX29824" fmla="*/ 582648 w 2482948"/>
              <a:gd name="connsiteY29824" fmla="*/ 265193 h 2128862"/>
              <a:gd name="connsiteX29825" fmla="*/ 597167 w 2482948"/>
              <a:gd name="connsiteY29825" fmla="*/ 251094 h 2128862"/>
              <a:gd name="connsiteX29826" fmla="*/ 596584 w 2482948"/>
              <a:gd name="connsiteY29826" fmla="*/ 248760 h 2128862"/>
              <a:gd name="connsiteX29827" fmla="*/ 596187 w 2482948"/>
              <a:gd name="connsiteY29827" fmla="*/ 247171 h 2128862"/>
              <a:gd name="connsiteX29828" fmla="*/ 596168 w 2482948"/>
              <a:gd name="connsiteY29828" fmla="*/ 247151 h 2128862"/>
              <a:gd name="connsiteX29829" fmla="*/ 594630 w 2482948"/>
              <a:gd name="connsiteY29829" fmla="*/ 245435 h 2128862"/>
              <a:gd name="connsiteX29830" fmla="*/ 594490 w 2482948"/>
              <a:gd name="connsiteY29830" fmla="*/ 245320 h 2128862"/>
              <a:gd name="connsiteX29831" fmla="*/ 594247 w 2482948"/>
              <a:gd name="connsiteY29831" fmla="*/ 245204 h 2128862"/>
              <a:gd name="connsiteX29832" fmla="*/ 594287 w 2482948"/>
              <a:gd name="connsiteY29832" fmla="*/ 245152 h 2128862"/>
              <a:gd name="connsiteX29833" fmla="*/ 590589 w 2482948"/>
              <a:gd name="connsiteY29833" fmla="*/ 242105 h 2128862"/>
              <a:gd name="connsiteX29834" fmla="*/ 1001361 w 2482948"/>
              <a:gd name="connsiteY29834" fmla="*/ 241478 h 2128862"/>
              <a:gd name="connsiteX29835" fmla="*/ 995241 w 2482948"/>
              <a:gd name="connsiteY29835" fmla="*/ 247450 h 2128862"/>
              <a:gd name="connsiteX29836" fmla="*/ 991101 w 2482948"/>
              <a:gd name="connsiteY29836" fmla="*/ 251490 h 2128862"/>
              <a:gd name="connsiteX29837" fmla="*/ 990703 w 2482948"/>
              <a:gd name="connsiteY29837" fmla="*/ 251878 h 2128862"/>
              <a:gd name="connsiteX29838" fmla="*/ 991685 w 2482948"/>
              <a:gd name="connsiteY29838" fmla="*/ 256092 h 2128862"/>
              <a:gd name="connsiteX29839" fmla="*/ 1000697 w 2482948"/>
              <a:gd name="connsiteY29839" fmla="*/ 246494 h 2128862"/>
              <a:gd name="connsiteX29840" fmla="*/ 1002257 w 2482948"/>
              <a:gd name="connsiteY29840" fmla="*/ 244508 h 2128862"/>
              <a:gd name="connsiteX29841" fmla="*/ 873077 w 2482948"/>
              <a:gd name="connsiteY29841" fmla="*/ 241449 h 2128862"/>
              <a:gd name="connsiteX29842" fmla="*/ 872925 w 2482948"/>
              <a:gd name="connsiteY29842" fmla="*/ 241520 h 2128862"/>
              <a:gd name="connsiteX29843" fmla="*/ 872571 w 2482948"/>
              <a:gd name="connsiteY29843" fmla="*/ 241685 h 2128862"/>
              <a:gd name="connsiteX29844" fmla="*/ 872582 w 2482948"/>
              <a:gd name="connsiteY29844" fmla="*/ 241699 h 2128862"/>
              <a:gd name="connsiteX29845" fmla="*/ 874036 w 2482948"/>
              <a:gd name="connsiteY29845" fmla="*/ 243561 h 2128862"/>
              <a:gd name="connsiteX29846" fmla="*/ 873565 w 2482948"/>
              <a:gd name="connsiteY29846" fmla="*/ 242522 h 2128862"/>
              <a:gd name="connsiteX29847" fmla="*/ 905070 w 2482948"/>
              <a:gd name="connsiteY29847" fmla="*/ 240910 h 2128862"/>
              <a:gd name="connsiteX29848" fmla="*/ 894602 w 2482948"/>
              <a:gd name="connsiteY29848" fmla="*/ 246972 h 2128862"/>
              <a:gd name="connsiteX29849" fmla="*/ 892961 w 2482948"/>
              <a:gd name="connsiteY29849" fmla="*/ 249122 h 2128862"/>
              <a:gd name="connsiteX29850" fmla="*/ 892215 w 2482948"/>
              <a:gd name="connsiteY29850" fmla="*/ 250101 h 2128862"/>
              <a:gd name="connsiteX29851" fmla="*/ 893902 w 2482948"/>
              <a:gd name="connsiteY29851" fmla="*/ 259312 h 2128862"/>
              <a:gd name="connsiteX29852" fmla="*/ 907003 w 2482948"/>
              <a:gd name="connsiteY29852" fmla="*/ 250934 h 2128862"/>
              <a:gd name="connsiteX29853" fmla="*/ 905329 w 2482948"/>
              <a:gd name="connsiteY29853" fmla="*/ 242085 h 2128862"/>
              <a:gd name="connsiteX29854" fmla="*/ 905275 w 2482948"/>
              <a:gd name="connsiteY29854" fmla="*/ 241836 h 2128862"/>
              <a:gd name="connsiteX29855" fmla="*/ 905130 w 2482948"/>
              <a:gd name="connsiteY29855" fmla="*/ 241178 h 2128862"/>
              <a:gd name="connsiteX29856" fmla="*/ 641981 w 2482948"/>
              <a:gd name="connsiteY29856" fmla="*/ 240781 h 2128862"/>
              <a:gd name="connsiteX29857" fmla="*/ 637589 w 2482948"/>
              <a:gd name="connsiteY29857" fmla="*/ 244572 h 2128862"/>
              <a:gd name="connsiteX29858" fmla="*/ 643103 w 2482948"/>
              <a:gd name="connsiteY29858" fmla="*/ 247041 h 2128862"/>
              <a:gd name="connsiteX29859" fmla="*/ 647474 w 2482948"/>
              <a:gd name="connsiteY29859" fmla="*/ 248998 h 2128862"/>
              <a:gd name="connsiteX29860" fmla="*/ 647729 w 2482948"/>
              <a:gd name="connsiteY29860" fmla="*/ 248147 h 2128862"/>
              <a:gd name="connsiteX29861" fmla="*/ 648969 w 2482948"/>
              <a:gd name="connsiteY29861" fmla="*/ 244017 h 2128862"/>
              <a:gd name="connsiteX29862" fmla="*/ 645661 w 2482948"/>
              <a:gd name="connsiteY29862" fmla="*/ 242485 h 2128862"/>
              <a:gd name="connsiteX29863" fmla="*/ 566356 w 2482948"/>
              <a:gd name="connsiteY29863" fmla="*/ 240007 h 2128862"/>
              <a:gd name="connsiteX29864" fmla="*/ 558689 w 2482948"/>
              <a:gd name="connsiteY29864" fmla="*/ 247974 h 2128862"/>
              <a:gd name="connsiteX29865" fmla="*/ 551735 w 2482948"/>
              <a:gd name="connsiteY29865" fmla="*/ 255202 h 2128862"/>
              <a:gd name="connsiteX29866" fmla="*/ 546457 w 2482948"/>
              <a:gd name="connsiteY29866" fmla="*/ 260688 h 2128862"/>
              <a:gd name="connsiteX29867" fmla="*/ 542334 w 2482948"/>
              <a:gd name="connsiteY29867" fmla="*/ 281266 h 2128862"/>
              <a:gd name="connsiteX29868" fmla="*/ 557769 w 2482948"/>
              <a:gd name="connsiteY29868" fmla="*/ 264673 h 2128862"/>
              <a:gd name="connsiteX29869" fmla="*/ 559087 w 2482948"/>
              <a:gd name="connsiteY29869" fmla="*/ 260887 h 2128862"/>
              <a:gd name="connsiteX29870" fmla="*/ 780307 w 2482948"/>
              <a:gd name="connsiteY29870" fmla="*/ 239814 h 2128862"/>
              <a:gd name="connsiteX29871" fmla="*/ 779955 w 2482948"/>
              <a:gd name="connsiteY29871" fmla="*/ 240072 h 2128862"/>
              <a:gd name="connsiteX29872" fmla="*/ 778516 w 2482948"/>
              <a:gd name="connsiteY29872" fmla="*/ 241127 h 2128862"/>
              <a:gd name="connsiteX29873" fmla="*/ 778589 w 2482948"/>
              <a:gd name="connsiteY29873" fmla="*/ 241859 h 2128862"/>
              <a:gd name="connsiteX29874" fmla="*/ 778601 w 2482948"/>
              <a:gd name="connsiteY29874" fmla="*/ 241973 h 2128862"/>
              <a:gd name="connsiteX29875" fmla="*/ 778606 w 2482948"/>
              <a:gd name="connsiteY29875" fmla="*/ 242025 h 2128862"/>
              <a:gd name="connsiteX29876" fmla="*/ 779241 w 2482948"/>
              <a:gd name="connsiteY29876" fmla="*/ 241199 h 2128862"/>
              <a:gd name="connsiteX29877" fmla="*/ 779627 w 2482948"/>
              <a:gd name="connsiteY29877" fmla="*/ 240698 h 2128862"/>
              <a:gd name="connsiteX29878" fmla="*/ 1020241 w 2482948"/>
              <a:gd name="connsiteY29878" fmla="*/ 239589 h 2128862"/>
              <a:gd name="connsiteX29879" fmla="*/ 1010842 w 2482948"/>
              <a:gd name="connsiteY29879" fmla="*/ 252737 h 2128862"/>
              <a:gd name="connsiteX29880" fmla="*/ 1011371 w 2482948"/>
              <a:gd name="connsiteY29880" fmla="*/ 254923 h 2128862"/>
              <a:gd name="connsiteX29881" fmla="*/ 1011410 w 2482948"/>
              <a:gd name="connsiteY29881" fmla="*/ 255085 h 2128862"/>
              <a:gd name="connsiteX29882" fmla="*/ 1012963 w 2482948"/>
              <a:gd name="connsiteY29882" fmla="*/ 252690 h 2128862"/>
              <a:gd name="connsiteX29883" fmla="*/ 1020634 w 2482948"/>
              <a:gd name="connsiteY29883" fmla="*/ 240854 h 2128862"/>
              <a:gd name="connsiteX29884" fmla="*/ 1020616 w 2482948"/>
              <a:gd name="connsiteY29884" fmla="*/ 240794 h 2128862"/>
              <a:gd name="connsiteX29885" fmla="*/ 1037534 w 2482948"/>
              <a:gd name="connsiteY29885" fmla="*/ 238999 h 2128862"/>
              <a:gd name="connsiteX29886" fmla="*/ 1030760 w 2482948"/>
              <a:gd name="connsiteY29886" fmla="*/ 251857 h 2128862"/>
              <a:gd name="connsiteX29887" fmla="*/ 1030963 w 2482948"/>
              <a:gd name="connsiteY29887" fmla="*/ 252668 h 2128862"/>
              <a:gd name="connsiteX29888" fmla="*/ 863417 w 2482948"/>
              <a:gd name="connsiteY29888" fmla="*/ 238358 h 2128862"/>
              <a:gd name="connsiteX29889" fmla="*/ 861608 w 2482948"/>
              <a:gd name="connsiteY29889" fmla="*/ 240791 h 2128862"/>
              <a:gd name="connsiteX29890" fmla="*/ 862333 w 2482948"/>
              <a:gd name="connsiteY29890" fmla="*/ 241295 h 2128862"/>
              <a:gd name="connsiteX29891" fmla="*/ 864836 w 2482948"/>
              <a:gd name="connsiteY29891" fmla="*/ 240125 h 2128862"/>
              <a:gd name="connsiteX29892" fmla="*/ 1093865 w 2482948"/>
              <a:gd name="connsiteY29892" fmla="*/ 237686 h 2128862"/>
              <a:gd name="connsiteX29893" fmla="*/ 1090439 w 2482948"/>
              <a:gd name="connsiteY29893" fmla="*/ 249567 h 2128862"/>
              <a:gd name="connsiteX29894" fmla="*/ 1090635 w 2482948"/>
              <a:gd name="connsiteY29894" fmla="*/ 250246 h 2128862"/>
              <a:gd name="connsiteX29895" fmla="*/ 1090736 w 2482948"/>
              <a:gd name="connsiteY29895" fmla="*/ 250597 h 2128862"/>
              <a:gd name="connsiteX29896" fmla="*/ 1093670 w 2482948"/>
              <a:gd name="connsiteY29896" fmla="*/ 240241 h 2128862"/>
              <a:gd name="connsiteX29897" fmla="*/ 755545 w 2482948"/>
              <a:gd name="connsiteY29897" fmla="*/ 237022 h 2128862"/>
              <a:gd name="connsiteX29898" fmla="*/ 750849 w 2482948"/>
              <a:gd name="connsiteY29898" fmla="*/ 240533 h 2128862"/>
              <a:gd name="connsiteX29899" fmla="*/ 743690 w 2482948"/>
              <a:gd name="connsiteY29899" fmla="*/ 249655 h 2128862"/>
              <a:gd name="connsiteX29900" fmla="*/ 744124 w 2482948"/>
              <a:gd name="connsiteY29900" fmla="*/ 256509 h 2128862"/>
              <a:gd name="connsiteX29901" fmla="*/ 748930 w 2482948"/>
              <a:gd name="connsiteY29901" fmla="*/ 250374 h 2128862"/>
              <a:gd name="connsiteX29902" fmla="*/ 750492 w 2482948"/>
              <a:gd name="connsiteY29902" fmla="*/ 248380 h 2128862"/>
              <a:gd name="connsiteX29903" fmla="*/ 755910 w 2482948"/>
              <a:gd name="connsiteY29903" fmla="*/ 241463 h 2128862"/>
              <a:gd name="connsiteX29904" fmla="*/ 1061832 w 2482948"/>
              <a:gd name="connsiteY29904" fmla="*/ 236736 h 2128862"/>
              <a:gd name="connsiteX29905" fmla="*/ 1061668 w 2482948"/>
              <a:gd name="connsiteY29905" fmla="*/ 237588 h 2128862"/>
              <a:gd name="connsiteX29906" fmla="*/ 1057653 w 2482948"/>
              <a:gd name="connsiteY29906" fmla="*/ 258486 h 2128862"/>
              <a:gd name="connsiteX29907" fmla="*/ 1059649 w 2482948"/>
              <a:gd name="connsiteY29907" fmla="*/ 249542 h 2128862"/>
              <a:gd name="connsiteX29908" fmla="*/ 1060798 w 2482948"/>
              <a:gd name="connsiteY29908" fmla="*/ 244389 h 2128862"/>
              <a:gd name="connsiteX29909" fmla="*/ 1061066 w 2482948"/>
              <a:gd name="connsiteY29909" fmla="*/ 243186 h 2128862"/>
              <a:gd name="connsiteX29910" fmla="*/ 1062203 w 2482948"/>
              <a:gd name="connsiteY29910" fmla="*/ 238092 h 2128862"/>
              <a:gd name="connsiteX29911" fmla="*/ 1061945 w 2482948"/>
              <a:gd name="connsiteY29911" fmla="*/ 237146 h 2128862"/>
              <a:gd name="connsiteX29912" fmla="*/ 765143 w 2482948"/>
              <a:gd name="connsiteY29912" fmla="*/ 236642 h 2128862"/>
              <a:gd name="connsiteX29913" fmla="*/ 760763 w 2482948"/>
              <a:gd name="connsiteY29913" fmla="*/ 242261 h 2128862"/>
              <a:gd name="connsiteX29914" fmla="*/ 761263 w 2482948"/>
              <a:gd name="connsiteY29914" fmla="*/ 248335 h 2128862"/>
              <a:gd name="connsiteX29915" fmla="*/ 761527 w 2482948"/>
              <a:gd name="connsiteY29915" fmla="*/ 248141 h 2128862"/>
              <a:gd name="connsiteX29916" fmla="*/ 761813 w 2482948"/>
              <a:gd name="connsiteY29916" fmla="*/ 247932 h 2128862"/>
              <a:gd name="connsiteX29917" fmla="*/ 768892 w 2482948"/>
              <a:gd name="connsiteY29917" fmla="*/ 238669 h 2128862"/>
              <a:gd name="connsiteX29918" fmla="*/ 719449 w 2482948"/>
              <a:gd name="connsiteY29918" fmla="*/ 236159 h 2128862"/>
              <a:gd name="connsiteX29919" fmla="*/ 719297 w 2482948"/>
              <a:gd name="connsiteY29919" fmla="*/ 236356 h 2128862"/>
              <a:gd name="connsiteX29920" fmla="*/ 719447 w 2482948"/>
              <a:gd name="connsiteY29920" fmla="*/ 236226 h 2128862"/>
              <a:gd name="connsiteX29921" fmla="*/ 685510 w 2482948"/>
              <a:gd name="connsiteY29921" fmla="*/ 235605 h 2128862"/>
              <a:gd name="connsiteX29922" fmla="*/ 684410 w 2482948"/>
              <a:gd name="connsiteY29922" fmla="*/ 237021 h 2128862"/>
              <a:gd name="connsiteX29923" fmla="*/ 673601 w 2482948"/>
              <a:gd name="connsiteY29923" fmla="*/ 250942 h 2128862"/>
              <a:gd name="connsiteX29924" fmla="*/ 673618 w 2482948"/>
              <a:gd name="connsiteY29924" fmla="*/ 250950 h 2128862"/>
              <a:gd name="connsiteX29925" fmla="*/ 675001 w 2482948"/>
              <a:gd name="connsiteY29925" fmla="*/ 251588 h 2128862"/>
              <a:gd name="connsiteX29926" fmla="*/ 678636 w 2482948"/>
              <a:gd name="connsiteY29926" fmla="*/ 248352 h 2128862"/>
              <a:gd name="connsiteX29927" fmla="*/ 683930 w 2482948"/>
              <a:gd name="connsiteY29927" fmla="*/ 243638 h 2128862"/>
              <a:gd name="connsiteX29928" fmla="*/ 702359 w 2482948"/>
              <a:gd name="connsiteY29928" fmla="*/ 235165 h 2128862"/>
              <a:gd name="connsiteX29929" fmla="*/ 688161 w 2482948"/>
              <a:gd name="connsiteY29929" fmla="*/ 247748 h 2128862"/>
              <a:gd name="connsiteX29930" fmla="*/ 686452 w 2482948"/>
              <a:gd name="connsiteY29930" fmla="*/ 256538 h 2128862"/>
              <a:gd name="connsiteX29931" fmla="*/ 702304 w 2482948"/>
              <a:gd name="connsiteY29931" fmla="*/ 235983 h 2128862"/>
              <a:gd name="connsiteX29932" fmla="*/ 870217 w 2482948"/>
              <a:gd name="connsiteY29932" fmla="*/ 235158 h 2128862"/>
              <a:gd name="connsiteX29933" fmla="*/ 870566 w 2482948"/>
              <a:gd name="connsiteY29933" fmla="*/ 237206 h 2128862"/>
              <a:gd name="connsiteX29934" fmla="*/ 870593 w 2482948"/>
              <a:gd name="connsiteY29934" fmla="*/ 237365 h 2128862"/>
              <a:gd name="connsiteX29935" fmla="*/ 870604 w 2482948"/>
              <a:gd name="connsiteY29935" fmla="*/ 237429 h 2128862"/>
              <a:gd name="connsiteX29936" fmla="*/ 870974 w 2482948"/>
              <a:gd name="connsiteY29936" fmla="*/ 237256 h 2128862"/>
              <a:gd name="connsiteX29937" fmla="*/ 871136 w 2482948"/>
              <a:gd name="connsiteY29937" fmla="*/ 237180 h 2128862"/>
              <a:gd name="connsiteX29938" fmla="*/ 870368 w 2482948"/>
              <a:gd name="connsiteY29938" fmla="*/ 235489 h 2128862"/>
              <a:gd name="connsiteX29939" fmla="*/ 903760 w 2482948"/>
              <a:gd name="connsiteY29939" fmla="*/ 234967 h 2128862"/>
              <a:gd name="connsiteX29940" fmla="*/ 900967 w 2482948"/>
              <a:gd name="connsiteY29940" fmla="*/ 238627 h 2128862"/>
              <a:gd name="connsiteX29941" fmla="*/ 904161 w 2482948"/>
              <a:gd name="connsiteY29941" fmla="*/ 236786 h 2128862"/>
              <a:gd name="connsiteX29942" fmla="*/ 962178 w 2482948"/>
              <a:gd name="connsiteY29942" fmla="*/ 234478 h 2128862"/>
              <a:gd name="connsiteX29943" fmla="*/ 949570 w 2482948"/>
              <a:gd name="connsiteY29943" fmla="*/ 243371 h 2128862"/>
              <a:gd name="connsiteX29944" fmla="*/ 951222 w 2482948"/>
              <a:gd name="connsiteY29944" fmla="*/ 251239 h 2128862"/>
              <a:gd name="connsiteX29945" fmla="*/ 955367 w 2482948"/>
              <a:gd name="connsiteY29945" fmla="*/ 248063 h 2128862"/>
              <a:gd name="connsiteX29946" fmla="*/ 957000 w 2482948"/>
              <a:gd name="connsiteY29946" fmla="*/ 246812 h 2128862"/>
              <a:gd name="connsiteX29947" fmla="*/ 963756 w 2482948"/>
              <a:gd name="connsiteY29947" fmla="*/ 241636 h 2128862"/>
              <a:gd name="connsiteX29948" fmla="*/ 963252 w 2482948"/>
              <a:gd name="connsiteY29948" fmla="*/ 239350 h 2128862"/>
              <a:gd name="connsiteX29949" fmla="*/ 962479 w 2482948"/>
              <a:gd name="connsiteY29949" fmla="*/ 235843 h 2128862"/>
              <a:gd name="connsiteX29950" fmla="*/ 819828 w 2482948"/>
              <a:gd name="connsiteY29950" fmla="*/ 234365 h 2128862"/>
              <a:gd name="connsiteX29951" fmla="*/ 819646 w 2482948"/>
              <a:gd name="connsiteY29951" fmla="*/ 234476 h 2128862"/>
              <a:gd name="connsiteX29952" fmla="*/ 819047 w 2482948"/>
              <a:gd name="connsiteY29952" fmla="*/ 240716 h 2128862"/>
              <a:gd name="connsiteX29953" fmla="*/ 818985 w 2482948"/>
              <a:gd name="connsiteY29953" fmla="*/ 241367 h 2128862"/>
              <a:gd name="connsiteX29954" fmla="*/ 818959 w 2482948"/>
              <a:gd name="connsiteY29954" fmla="*/ 241633 h 2128862"/>
              <a:gd name="connsiteX29955" fmla="*/ 819529 w 2482948"/>
              <a:gd name="connsiteY29955" fmla="*/ 242065 h 2128862"/>
              <a:gd name="connsiteX29956" fmla="*/ 819828 w 2482948"/>
              <a:gd name="connsiteY29956" fmla="*/ 242291 h 2128862"/>
              <a:gd name="connsiteX29957" fmla="*/ 651898 w 2482948"/>
              <a:gd name="connsiteY29957" fmla="*/ 234253 h 2128862"/>
              <a:gd name="connsiteX29958" fmla="*/ 648023 w 2482948"/>
              <a:gd name="connsiteY29958" fmla="*/ 239137 h 2128862"/>
              <a:gd name="connsiteX29959" fmla="*/ 650140 w 2482948"/>
              <a:gd name="connsiteY29959" fmla="*/ 240114 h 2128862"/>
              <a:gd name="connsiteX29960" fmla="*/ 942648 w 2482948"/>
              <a:gd name="connsiteY29960" fmla="*/ 234088 h 2128862"/>
              <a:gd name="connsiteX29961" fmla="*/ 929635 w 2482948"/>
              <a:gd name="connsiteY29961" fmla="*/ 242407 h 2128862"/>
              <a:gd name="connsiteX29962" fmla="*/ 931283 w 2482948"/>
              <a:gd name="connsiteY29962" fmla="*/ 250627 h 2128862"/>
              <a:gd name="connsiteX29963" fmla="*/ 944389 w 2482948"/>
              <a:gd name="connsiteY29963" fmla="*/ 241456 h 2128862"/>
              <a:gd name="connsiteX29964" fmla="*/ 944099 w 2482948"/>
              <a:gd name="connsiteY29964" fmla="*/ 240069 h 2128862"/>
              <a:gd name="connsiteX29965" fmla="*/ 943436 w 2482948"/>
              <a:gd name="connsiteY29965" fmla="*/ 236896 h 2128862"/>
              <a:gd name="connsiteX29966" fmla="*/ 1088266 w 2482948"/>
              <a:gd name="connsiteY29966" fmla="*/ 234031 h 2128862"/>
              <a:gd name="connsiteX29967" fmla="*/ 1088126 w 2482948"/>
              <a:gd name="connsiteY29967" fmla="*/ 234556 h 2128862"/>
              <a:gd name="connsiteX29968" fmla="*/ 1087153 w 2482948"/>
              <a:gd name="connsiteY29968" fmla="*/ 238215 h 2128862"/>
              <a:gd name="connsiteX29969" fmla="*/ 1087389 w 2482948"/>
              <a:gd name="connsiteY29969" fmla="*/ 239031 h 2128862"/>
              <a:gd name="connsiteX29970" fmla="*/ 1087399 w 2482948"/>
              <a:gd name="connsiteY29970" fmla="*/ 239063 h 2128862"/>
              <a:gd name="connsiteX29971" fmla="*/ 1088153 w 2482948"/>
              <a:gd name="connsiteY29971" fmla="*/ 236377 h 2128862"/>
              <a:gd name="connsiteX29972" fmla="*/ 760075 w 2482948"/>
              <a:gd name="connsiteY29972" fmla="*/ 233903 h 2128862"/>
              <a:gd name="connsiteX29973" fmla="*/ 760242 w 2482948"/>
              <a:gd name="connsiteY29973" fmla="*/ 235932 h 2128862"/>
              <a:gd name="connsiteX29974" fmla="*/ 760620 w 2482948"/>
              <a:gd name="connsiteY29974" fmla="*/ 235450 h 2128862"/>
              <a:gd name="connsiteX29975" fmla="*/ 761309 w 2482948"/>
              <a:gd name="connsiteY29975" fmla="*/ 234570 h 2128862"/>
              <a:gd name="connsiteX29976" fmla="*/ 760881 w 2482948"/>
              <a:gd name="connsiteY29976" fmla="*/ 234339 h 2128862"/>
              <a:gd name="connsiteX29977" fmla="*/ 981853 w 2482948"/>
              <a:gd name="connsiteY29977" fmla="*/ 233085 h 2128862"/>
              <a:gd name="connsiteX29978" fmla="*/ 975422 w 2482948"/>
              <a:gd name="connsiteY29978" fmla="*/ 238236 h 2128862"/>
              <a:gd name="connsiteX29979" fmla="*/ 969095 w 2482948"/>
              <a:gd name="connsiteY29979" fmla="*/ 243303 h 2128862"/>
              <a:gd name="connsiteX29980" fmla="*/ 970483 w 2482948"/>
              <a:gd name="connsiteY29980" fmla="*/ 249584 h 2128862"/>
              <a:gd name="connsiteX29981" fmla="*/ 975022 w 2482948"/>
              <a:gd name="connsiteY29981" fmla="*/ 245768 h 2128862"/>
              <a:gd name="connsiteX29982" fmla="*/ 983109 w 2482948"/>
              <a:gd name="connsiteY29982" fmla="*/ 238603 h 2128862"/>
              <a:gd name="connsiteX29983" fmla="*/ 1080643 w 2482948"/>
              <a:gd name="connsiteY29983" fmla="*/ 232988 h 2128862"/>
              <a:gd name="connsiteX29984" fmla="*/ 1073479 w 2482948"/>
              <a:gd name="connsiteY29984" fmla="*/ 261224 h 2128862"/>
              <a:gd name="connsiteX29985" fmla="*/ 1074292 w 2482948"/>
              <a:gd name="connsiteY29985" fmla="*/ 264242 h 2128862"/>
              <a:gd name="connsiteX29986" fmla="*/ 1081678 w 2482948"/>
              <a:gd name="connsiteY29986" fmla="*/ 236594 h 2128862"/>
              <a:gd name="connsiteX29987" fmla="*/ 1081577 w 2482948"/>
              <a:gd name="connsiteY29987" fmla="*/ 236244 h 2128862"/>
              <a:gd name="connsiteX29988" fmla="*/ 1081129 w 2482948"/>
              <a:gd name="connsiteY29988" fmla="*/ 234682 h 2128862"/>
              <a:gd name="connsiteX29989" fmla="*/ 1018058 w 2482948"/>
              <a:gd name="connsiteY29989" fmla="*/ 232575 h 2128862"/>
              <a:gd name="connsiteX29990" fmla="*/ 1008691 w 2482948"/>
              <a:gd name="connsiteY29990" fmla="*/ 243844 h 2128862"/>
              <a:gd name="connsiteX29991" fmla="*/ 1009192 w 2482948"/>
              <a:gd name="connsiteY29991" fmla="*/ 245915 h 2128862"/>
              <a:gd name="connsiteX29992" fmla="*/ 1009597 w 2482948"/>
              <a:gd name="connsiteY29992" fmla="*/ 247587 h 2128862"/>
              <a:gd name="connsiteX29993" fmla="*/ 1018699 w 2482948"/>
              <a:gd name="connsiteY29993" fmla="*/ 234634 h 2128862"/>
              <a:gd name="connsiteX29994" fmla="*/ 998538 w 2482948"/>
              <a:gd name="connsiteY29994" fmla="*/ 231925 h 2128862"/>
              <a:gd name="connsiteX29995" fmla="*/ 998340 w 2482948"/>
              <a:gd name="connsiteY29995" fmla="*/ 232100 h 2128862"/>
              <a:gd name="connsiteX29996" fmla="*/ 988183 w 2482948"/>
              <a:gd name="connsiteY29996" fmla="*/ 241063 h 2128862"/>
              <a:gd name="connsiteX29997" fmla="*/ 989169 w 2482948"/>
              <a:gd name="connsiteY29997" fmla="*/ 245293 h 2128862"/>
              <a:gd name="connsiteX29998" fmla="*/ 989180 w 2482948"/>
              <a:gd name="connsiteY29998" fmla="*/ 245339 h 2128862"/>
              <a:gd name="connsiteX29999" fmla="*/ 989212 w 2482948"/>
              <a:gd name="connsiteY29999" fmla="*/ 245307 h 2128862"/>
              <a:gd name="connsiteX30000" fmla="*/ 989979 w 2482948"/>
              <a:gd name="connsiteY30000" fmla="*/ 244554 h 2128862"/>
              <a:gd name="connsiteX30001" fmla="*/ 999346 w 2482948"/>
              <a:gd name="connsiteY30001" fmla="*/ 234656 h 2128862"/>
              <a:gd name="connsiteX30002" fmla="*/ 998911 w 2482948"/>
              <a:gd name="connsiteY30002" fmla="*/ 233184 h 2128862"/>
              <a:gd name="connsiteX30003" fmla="*/ 922151 w 2482948"/>
              <a:gd name="connsiteY30003" fmla="*/ 231020 h 2128862"/>
              <a:gd name="connsiteX30004" fmla="*/ 909442 w 2482948"/>
              <a:gd name="connsiteY30004" fmla="*/ 238379 h 2128862"/>
              <a:gd name="connsiteX30005" fmla="*/ 909755 w 2482948"/>
              <a:gd name="connsiteY30005" fmla="*/ 239790 h 2128862"/>
              <a:gd name="connsiteX30006" fmla="*/ 909827 w 2482948"/>
              <a:gd name="connsiteY30006" fmla="*/ 240115 h 2128862"/>
              <a:gd name="connsiteX30007" fmla="*/ 909972 w 2482948"/>
              <a:gd name="connsiteY30007" fmla="*/ 240769 h 2128862"/>
              <a:gd name="connsiteX30008" fmla="*/ 910661 w 2482948"/>
              <a:gd name="connsiteY30008" fmla="*/ 244392 h 2128862"/>
              <a:gd name="connsiteX30009" fmla="*/ 911374 w 2482948"/>
              <a:gd name="connsiteY30009" fmla="*/ 248139 h 2128862"/>
              <a:gd name="connsiteX30010" fmla="*/ 915936 w 2482948"/>
              <a:gd name="connsiteY30010" fmla="*/ 245222 h 2128862"/>
              <a:gd name="connsiteX30011" fmla="*/ 924242 w 2482948"/>
              <a:gd name="connsiteY30011" fmla="*/ 239911 h 2128862"/>
              <a:gd name="connsiteX30012" fmla="*/ 923724 w 2482948"/>
              <a:gd name="connsiteY30012" fmla="*/ 237289 h 2128862"/>
              <a:gd name="connsiteX30013" fmla="*/ 923180 w 2482948"/>
              <a:gd name="connsiteY30013" fmla="*/ 235120 h 2128862"/>
              <a:gd name="connsiteX30014" fmla="*/ 922859 w 2482948"/>
              <a:gd name="connsiteY30014" fmla="*/ 233842 h 2128862"/>
              <a:gd name="connsiteX30015" fmla="*/ 875936 w 2482948"/>
              <a:gd name="connsiteY30015" fmla="*/ 230367 h 2128862"/>
              <a:gd name="connsiteX30016" fmla="*/ 874708 w 2482948"/>
              <a:gd name="connsiteY30016" fmla="*/ 232241 h 2128862"/>
              <a:gd name="connsiteX30017" fmla="*/ 875753 w 2482948"/>
              <a:gd name="connsiteY30017" fmla="*/ 235022 h 2128862"/>
              <a:gd name="connsiteX30018" fmla="*/ 876591 w 2482948"/>
              <a:gd name="connsiteY30018" fmla="*/ 234630 h 2128862"/>
              <a:gd name="connsiteX30019" fmla="*/ 876242 w 2482948"/>
              <a:gd name="connsiteY30019" fmla="*/ 232357 h 2128862"/>
              <a:gd name="connsiteX30020" fmla="*/ 737170 w 2482948"/>
              <a:gd name="connsiteY30020" fmla="*/ 229150 h 2128862"/>
              <a:gd name="connsiteX30021" fmla="*/ 723473 w 2482948"/>
              <a:gd name="connsiteY30021" fmla="*/ 246797 h 2128862"/>
              <a:gd name="connsiteX30022" fmla="*/ 723258 w 2482948"/>
              <a:gd name="connsiteY30022" fmla="*/ 253033 h 2128862"/>
              <a:gd name="connsiteX30023" fmla="*/ 737157 w 2482948"/>
              <a:gd name="connsiteY30023" fmla="*/ 235149 h 2128862"/>
              <a:gd name="connsiteX30024" fmla="*/ 748326 w 2482948"/>
              <a:gd name="connsiteY30024" fmla="*/ 227551 h 2128862"/>
              <a:gd name="connsiteX30025" fmla="*/ 746903 w 2482948"/>
              <a:gd name="connsiteY30025" fmla="*/ 229395 h 2128862"/>
              <a:gd name="connsiteX30026" fmla="*/ 744945 w 2482948"/>
              <a:gd name="connsiteY30026" fmla="*/ 231932 h 2128862"/>
              <a:gd name="connsiteX30027" fmla="*/ 742747 w 2482948"/>
              <a:gd name="connsiteY30027" fmla="*/ 234780 h 2128862"/>
              <a:gd name="connsiteX30028" fmla="*/ 743079 w 2482948"/>
              <a:gd name="connsiteY30028" fmla="*/ 240018 h 2128862"/>
              <a:gd name="connsiteX30029" fmla="*/ 747393 w 2482948"/>
              <a:gd name="connsiteY30029" fmla="*/ 236890 h 2128862"/>
              <a:gd name="connsiteX30030" fmla="*/ 750501 w 2482948"/>
              <a:gd name="connsiteY30030" fmla="*/ 232901 h 2128862"/>
              <a:gd name="connsiteX30031" fmla="*/ 752790 w 2482948"/>
              <a:gd name="connsiteY30031" fmla="*/ 229964 h 2128862"/>
              <a:gd name="connsiteX30032" fmla="*/ 750881 w 2482948"/>
              <a:gd name="connsiteY30032" fmla="*/ 228933 h 2128862"/>
              <a:gd name="connsiteX30033" fmla="*/ 748377 w 2482948"/>
              <a:gd name="connsiteY30033" fmla="*/ 227579 h 2128862"/>
              <a:gd name="connsiteX30034" fmla="*/ 602441 w 2482948"/>
              <a:gd name="connsiteY30034" fmla="*/ 227198 h 2128862"/>
              <a:gd name="connsiteX30035" fmla="*/ 595732 w 2482948"/>
              <a:gd name="connsiteY30035" fmla="*/ 233682 h 2128862"/>
              <a:gd name="connsiteX30036" fmla="*/ 591381 w 2482948"/>
              <a:gd name="connsiteY30036" fmla="*/ 238206 h 2128862"/>
              <a:gd name="connsiteX30037" fmla="*/ 590848 w 2482948"/>
              <a:gd name="connsiteY30037" fmla="*/ 239853 h 2128862"/>
              <a:gd name="connsiteX30038" fmla="*/ 592561 w 2482948"/>
              <a:gd name="connsiteY30038" fmla="*/ 240667 h 2128862"/>
              <a:gd name="connsiteX30039" fmla="*/ 592041 w 2482948"/>
              <a:gd name="connsiteY30039" fmla="*/ 239964 h 2128862"/>
              <a:gd name="connsiteX30040" fmla="*/ 593075 w 2482948"/>
              <a:gd name="connsiteY30040" fmla="*/ 240457 h 2128862"/>
              <a:gd name="connsiteX30041" fmla="*/ 592869 w 2482948"/>
              <a:gd name="connsiteY30041" fmla="*/ 240103 h 2128862"/>
              <a:gd name="connsiteX30042" fmla="*/ 594242 w 2482948"/>
              <a:gd name="connsiteY30042" fmla="*/ 240757 h 2128862"/>
              <a:gd name="connsiteX30043" fmla="*/ 593972 w 2482948"/>
              <a:gd name="connsiteY30043" fmla="*/ 240103 h 2128862"/>
              <a:gd name="connsiteX30044" fmla="*/ 594480 w 2482948"/>
              <a:gd name="connsiteY30044" fmla="*/ 240345 h 2128862"/>
              <a:gd name="connsiteX30045" fmla="*/ 594385 w 2482948"/>
              <a:gd name="connsiteY30045" fmla="*/ 239964 h 2128862"/>
              <a:gd name="connsiteX30046" fmla="*/ 597228 w 2482948"/>
              <a:gd name="connsiteY30046" fmla="*/ 241317 h 2128862"/>
              <a:gd name="connsiteX30047" fmla="*/ 600502 w 2482948"/>
              <a:gd name="connsiteY30047" fmla="*/ 237048 h 2128862"/>
              <a:gd name="connsiteX30048" fmla="*/ 601563 w 2482948"/>
              <a:gd name="connsiteY30048" fmla="*/ 231657 h 2128862"/>
              <a:gd name="connsiteX30049" fmla="*/ 601919 w 2482948"/>
              <a:gd name="connsiteY30049" fmla="*/ 229848 h 2128862"/>
              <a:gd name="connsiteX30050" fmla="*/ 881647 w 2482948"/>
              <a:gd name="connsiteY30050" fmla="*/ 226739 h 2128862"/>
              <a:gd name="connsiteX30051" fmla="*/ 880912 w 2482948"/>
              <a:gd name="connsiteY30051" fmla="*/ 227967 h 2128862"/>
              <a:gd name="connsiteX30052" fmla="*/ 881416 w 2482948"/>
              <a:gd name="connsiteY30052" fmla="*/ 231080 h 2128862"/>
              <a:gd name="connsiteX30053" fmla="*/ 1099591 w 2482948"/>
              <a:gd name="connsiteY30053" fmla="*/ 226366 h 2128862"/>
              <a:gd name="connsiteX30054" fmla="*/ 1098496 w 2482948"/>
              <a:gd name="connsiteY30054" fmla="*/ 240654 h 2128862"/>
              <a:gd name="connsiteX30055" fmla="*/ 1093223 w 2482948"/>
              <a:gd name="connsiteY30055" fmla="*/ 259191 h 2128862"/>
              <a:gd name="connsiteX30056" fmla="*/ 1094355 w 2482948"/>
              <a:gd name="connsiteY30056" fmla="*/ 263101 h 2128862"/>
              <a:gd name="connsiteX30057" fmla="*/ 1099323 w 2482948"/>
              <a:gd name="connsiteY30057" fmla="*/ 244654 h 2128862"/>
              <a:gd name="connsiteX30058" fmla="*/ 1100817 w 2482948"/>
              <a:gd name="connsiteY30058" fmla="*/ 230712 h 2128862"/>
              <a:gd name="connsiteX30059" fmla="*/ 1099663 w 2482948"/>
              <a:gd name="connsiteY30059" fmla="*/ 226619 h 2128862"/>
              <a:gd name="connsiteX30060" fmla="*/ 1016035 w 2482948"/>
              <a:gd name="connsiteY30060" fmla="*/ 226075 h 2128862"/>
              <a:gd name="connsiteX30061" fmla="*/ 1006807 w 2482948"/>
              <a:gd name="connsiteY30061" fmla="*/ 236055 h 2128862"/>
              <a:gd name="connsiteX30062" fmla="*/ 1007299 w 2482948"/>
              <a:gd name="connsiteY30062" fmla="*/ 238087 h 2128862"/>
              <a:gd name="connsiteX30063" fmla="*/ 1016232 w 2482948"/>
              <a:gd name="connsiteY30063" fmla="*/ 226710 h 2128862"/>
              <a:gd name="connsiteX30064" fmla="*/ 1016169 w 2482948"/>
              <a:gd name="connsiteY30064" fmla="*/ 226508 h 2128862"/>
              <a:gd name="connsiteX30065" fmla="*/ 1016108 w 2482948"/>
              <a:gd name="connsiteY30065" fmla="*/ 226312 h 2128862"/>
              <a:gd name="connsiteX30066" fmla="*/ 803619 w 2482948"/>
              <a:gd name="connsiteY30066" fmla="*/ 225560 h 2128862"/>
              <a:gd name="connsiteX30067" fmla="*/ 803516 w 2482948"/>
              <a:gd name="connsiteY30067" fmla="*/ 225621 h 2128862"/>
              <a:gd name="connsiteX30068" fmla="*/ 799516 w 2482948"/>
              <a:gd name="connsiteY30068" fmla="*/ 235191 h 2128862"/>
              <a:gd name="connsiteX30069" fmla="*/ 800111 w 2482948"/>
              <a:gd name="connsiteY30069" fmla="*/ 235207 h 2128862"/>
              <a:gd name="connsiteX30070" fmla="*/ 801514 w 2482948"/>
              <a:gd name="connsiteY30070" fmla="*/ 231349 h 2128862"/>
              <a:gd name="connsiteX30071" fmla="*/ 1036218 w 2482948"/>
              <a:gd name="connsiteY30071" fmla="*/ 224908 h 2128862"/>
              <a:gd name="connsiteX30072" fmla="*/ 1027431 w 2482948"/>
              <a:gd name="connsiteY30072" fmla="*/ 238556 h 2128862"/>
              <a:gd name="connsiteX30073" fmla="*/ 1027675 w 2482948"/>
              <a:gd name="connsiteY30073" fmla="*/ 239531 h 2128862"/>
              <a:gd name="connsiteX30074" fmla="*/ 743056 w 2482948"/>
              <a:gd name="connsiteY30074" fmla="*/ 224702 h 2128862"/>
              <a:gd name="connsiteX30075" fmla="*/ 742148 w 2482948"/>
              <a:gd name="connsiteY30075" fmla="*/ 225322 h 2128862"/>
              <a:gd name="connsiteX30076" fmla="*/ 742347 w 2482948"/>
              <a:gd name="connsiteY30076" fmla="*/ 228471 h 2128862"/>
              <a:gd name="connsiteX30077" fmla="*/ 743647 w 2482948"/>
              <a:gd name="connsiteY30077" fmla="*/ 226799 h 2128862"/>
              <a:gd name="connsiteX30078" fmla="*/ 743840 w 2482948"/>
              <a:gd name="connsiteY30078" fmla="*/ 226551 h 2128862"/>
              <a:gd name="connsiteX30079" fmla="*/ 744620 w 2482948"/>
              <a:gd name="connsiteY30079" fmla="*/ 225548 h 2128862"/>
              <a:gd name="connsiteX30080" fmla="*/ 687782 w 2482948"/>
              <a:gd name="connsiteY30080" fmla="*/ 224045 h 2128862"/>
              <a:gd name="connsiteX30081" fmla="*/ 673906 w 2482948"/>
              <a:gd name="connsiteY30081" fmla="*/ 236170 h 2128862"/>
              <a:gd name="connsiteX30082" fmla="*/ 673586 w 2482948"/>
              <a:gd name="connsiteY30082" fmla="*/ 236591 h 2128862"/>
              <a:gd name="connsiteX30083" fmla="*/ 673412 w 2482948"/>
              <a:gd name="connsiteY30083" fmla="*/ 236819 h 2128862"/>
              <a:gd name="connsiteX30084" fmla="*/ 673341 w 2482948"/>
              <a:gd name="connsiteY30084" fmla="*/ 236911 h 2128862"/>
              <a:gd name="connsiteX30085" fmla="*/ 670505 w 2482948"/>
              <a:gd name="connsiteY30085" fmla="*/ 248322 h 2128862"/>
              <a:gd name="connsiteX30086" fmla="*/ 687317 w 2482948"/>
              <a:gd name="connsiteY30086" fmla="*/ 226412 h 2128862"/>
              <a:gd name="connsiteX30087" fmla="*/ 687479 w 2482948"/>
              <a:gd name="connsiteY30087" fmla="*/ 225587 h 2128862"/>
              <a:gd name="connsiteX30088" fmla="*/ 671952 w 2482948"/>
              <a:gd name="connsiteY30088" fmla="*/ 223506 h 2128862"/>
              <a:gd name="connsiteX30089" fmla="*/ 656680 w 2482948"/>
              <a:gd name="connsiteY30089" fmla="*/ 243132 h 2128862"/>
              <a:gd name="connsiteX30090" fmla="*/ 656748 w 2482948"/>
              <a:gd name="connsiteY30090" fmla="*/ 243163 h 2128862"/>
              <a:gd name="connsiteX30091" fmla="*/ 657301 w 2482948"/>
              <a:gd name="connsiteY30091" fmla="*/ 243419 h 2128862"/>
              <a:gd name="connsiteX30092" fmla="*/ 667628 w 2482948"/>
              <a:gd name="connsiteY30092" fmla="*/ 234354 h 2128862"/>
              <a:gd name="connsiteX30093" fmla="*/ 668075 w 2482948"/>
              <a:gd name="connsiteY30093" fmla="*/ 233770 h 2128862"/>
              <a:gd name="connsiteX30094" fmla="*/ 669024 w 2482948"/>
              <a:gd name="connsiteY30094" fmla="*/ 232529 h 2128862"/>
              <a:gd name="connsiteX30095" fmla="*/ 670021 w 2482948"/>
              <a:gd name="connsiteY30095" fmla="*/ 231227 h 2128862"/>
              <a:gd name="connsiteX30096" fmla="*/ 959147 w 2482948"/>
              <a:gd name="connsiteY30096" fmla="*/ 223500 h 2128862"/>
              <a:gd name="connsiteX30097" fmla="*/ 951674 w 2482948"/>
              <a:gd name="connsiteY30097" fmla="*/ 228317 h 2128862"/>
              <a:gd name="connsiteX30098" fmla="*/ 946704 w 2482948"/>
              <a:gd name="connsiteY30098" fmla="*/ 231494 h 2128862"/>
              <a:gd name="connsiteX30099" fmla="*/ 947136 w 2482948"/>
              <a:gd name="connsiteY30099" fmla="*/ 233054 h 2128862"/>
              <a:gd name="connsiteX30100" fmla="*/ 948237 w 2482948"/>
              <a:gd name="connsiteY30100" fmla="*/ 237025 h 2128862"/>
              <a:gd name="connsiteX30101" fmla="*/ 948279 w 2482948"/>
              <a:gd name="connsiteY30101" fmla="*/ 237227 h 2128862"/>
              <a:gd name="connsiteX30102" fmla="*/ 948379 w 2482948"/>
              <a:gd name="connsiteY30102" fmla="*/ 237700 h 2128862"/>
              <a:gd name="connsiteX30103" fmla="*/ 948555 w 2482948"/>
              <a:gd name="connsiteY30103" fmla="*/ 238541 h 2128862"/>
              <a:gd name="connsiteX30104" fmla="*/ 961134 w 2482948"/>
              <a:gd name="connsiteY30104" fmla="*/ 229739 h 2128862"/>
              <a:gd name="connsiteX30105" fmla="*/ 961120 w 2482948"/>
              <a:gd name="connsiteY30105" fmla="*/ 229679 h 2128862"/>
              <a:gd name="connsiteX30106" fmla="*/ 961108 w 2482948"/>
              <a:gd name="connsiteY30106" fmla="*/ 229623 h 2128862"/>
              <a:gd name="connsiteX30107" fmla="*/ 961106 w 2482948"/>
              <a:gd name="connsiteY30107" fmla="*/ 229615 h 2128862"/>
              <a:gd name="connsiteX30108" fmla="*/ 978940 w 2482948"/>
              <a:gd name="connsiteY30108" fmla="*/ 222654 h 2128862"/>
              <a:gd name="connsiteX30109" fmla="*/ 966477 w 2482948"/>
              <a:gd name="connsiteY30109" fmla="*/ 231446 h 2128862"/>
              <a:gd name="connsiteX30110" fmla="*/ 968001 w 2482948"/>
              <a:gd name="connsiteY30110" fmla="*/ 238346 h 2128862"/>
              <a:gd name="connsiteX30111" fmla="*/ 980362 w 2482948"/>
              <a:gd name="connsiteY30111" fmla="*/ 228261 h 2128862"/>
              <a:gd name="connsiteX30112" fmla="*/ 980694 w 2482948"/>
              <a:gd name="connsiteY30112" fmla="*/ 227990 h 2128862"/>
              <a:gd name="connsiteX30113" fmla="*/ 980450 w 2482948"/>
              <a:gd name="connsiteY30113" fmla="*/ 226915 h 2128862"/>
              <a:gd name="connsiteX30114" fmla="*/ 1271015 w 2482948"/>
              <a:gd name="connsiteY30114" fmla="*/ 222314 h 2128862"/>
              <a:gd name="connsiteX30115" fmla="*/ 1272355 w 2482948"/>
              <a:gd name="connsiteY30115" fmla="*/ 229561 h 2128862"/>
              <a:gd name="connsiteX30116" fmla="*/ 1274024 w 2482948"/>
              <a:gd name="connsiteY30116" fmla="*/ 238585 h 2128862"/>
              <a:gd name="connsiteX30117" fmla="*/ 1270858 w 2482948"/>
              <a:gd name="connsiteY30117" fmla="*/ 259519 h 2128862"/>
              <a:gd name="connsiteX30118" fmla="*/ 1268701 w 2482948"/>
              <a:gd name="connsiteY30118" fmla="*/ 273780 h 2128862"/>
              <a:gd name="connsiteX30119" fmla="*/ 1270858 w 2482948"/>
              <a:gd name="connsiteY30119" fmla="*/ 259519 h 2128862"/>
              <a:gd name="connsiteX30120" fmla="*/ 1270858 w 2482948"/>
              <a:gd name="connsiteY30120" fmla="*/ 259519 h 2128862"/>
              <a:gd name="connsiteX30121" fmla="*/ 1276918 w 2482948"/>
              <a:gd name="connsiteY30121" fmla="*/ 242446 h 2128862"/>
              <a:gd name="connsiteX30122" fmla="*/ 1272355 w 2482948"/>
              <a:gd name="connsiteY30122" fmla="*/ 229561 h 2128862"/>
              <a:gd name="connsiteX30123" fmla="*/ 1272355 w 2482948"/>
              <a:gd name="connsiteY30123" fmla="*/ 229561 h 2128862"/>
              <a:gd name="connsiteX30124" fmla="*/ 995623 w 2482948"/>
              <a:gd name="connsiteY30124" fmla="*/ 222057 h 2128862"/>
              <a:gd name="connsiteX30125" fmla="*/ 985621 w 2482948"/>
              <a:gd name="connsiteY30125" fmla="*/ 230067 h 2128862"/>
              <a:gd name="connsiteX30126" fmla="*/ 986840 w 2482948"/>
              <a:gd name="connsiteY30126" fmla="*/ 235297 h 2128862"/>
              <a:gd name="connsiteX30127" fmla="*/ 989483 w 2482948"/>
              <a:gd name="connsiteY30127" fmla="*/ 232955 h 2128862"/>
              <a:gd name="connsiteX30128" fmla="*/ 996807 w 2482948"/>
              <a:gd name="connsiteY30128" fmla="*/ 226064 h 2128862"/>
              <a:gd name="connsiteX30129" fmla="*/ 887457 w 2482948"/>
              <a:gd name="connsiteY30129" fmla="*/ 221942 h 2128862"/>
              <a:gd name="connsiteX30130" fmla="*/ 887210 w 2482948"/>
              <a:gd name="connsiteY30130" fmla="*/ 222390 h 2128862"/>
              <a:gd name="connsiteX30131" fmla="*/ 887156 w 2482948"/>
              <a:gd name="connsiteY30131" fmla="*/ 222486 h 2128862"/>
              <a:gd name="connsiteX30132" fmla="*/ 887239 w 2482948"/>
              <a:gd name="connsiteY30132" fmla="*/ 222937 h 2128862"/>
              <a:gd name="connsiteX30133" fmla="*/ 1033255 w 2482948"/>
              <a:gd name="connsiteY30133" fmla="*/ 221381 h 2128862"/>
              <a:gd name="connsiteX30134" fmla="*/ 1025758 w 2482948"/>
              <a:gd name="connsiteY30134" fmla="*/ 231870 h 2128862"/>
              <a:gd name="connsiteX30135" fmla="*/ 1025952 w 2482948"/>
              <a:gd name="connsiteY30135" fmla="*/ 232648 h 2128862"/>
              <a:gd name="connsiteX30136" fmla="*/ 939043 w 2482948"/>
              <a:gd name="connsiteY30136" fmla="*/ 221239 h 2128862"/>
              <a:gd name="connsiteX30137" fmla="*/ 937429 w 2482948"/>
              <a:gd name="connsiteY30137" fmla="*/ 222174 h 2128862"/>
              <a:gd name="connsiteX30138" fmla="*/ 926410 w 2482948"/>
              <a:gd name="connsiteY30138" fmla="*/ 228554 h 2128862"/>
              <a:gd name="connsiteX30139" fmla="*/ 928491 w 2482948"/>
              <a:gd name="connsiteY30139" fmla="*/ 236696 h 2128862"/>
              <a:gd name="connsiteX30140" fmla="*/ 928579 w 2482948"/>
              <a:gd name="connsiteY30140" fmla="*/ 237137 h 2128862"/>
              <a:gd name="connsiteX30141" fmla="*/ 941233 w 2482948"/>
              <a:gd name="connsiteY30141" fmla="*/ 229046 h 2128862"/>
              <a:gd name="connsiteX30142" fmla="*/ 719987 w 2482948"/>
              <a:gd name="connsiteY30142" fmla="*/ 220675 h 2128862"/>
              <a:gd name="connsiteX30143" fmla="*/ 705998 w 2482948"/>
              <a:gd name="connsiteY30143" fmla="*/ 239076 h 2128862"/>
              <a:gd name="connsiteX30144" fmla="*/ 705476 w 2482948"/>
              <a:gd name="connsiteY30144" fmla="*/ 246647 h 2128862"/>
              <a:gd name="connsiteX30145" fmla="*/ 718987 w 2482948"/>
              <a:gd name="connsiteY30145" fmla="*/ 229172 h 2128862"/>
              <a:gd name="connsiteX30146" fmla="*/ 719725 w 2482948"/>
              <a:gd name="connsiteY30146" fmla="*/ 228218 h 2128862"/>
              <a:gd name="connsiteX30147" fmla="*/ 732620 w 2482948"/>
              <a:gd name="connsiteY30147" fmla="*/ 219061 h 2128862"/>
              <a:gd name="connsiteX30148" fmla="*/ 728559 w 2482948"/>
              <a:gd name="connsiteY30148" fmla="*/ 224332 h 2128862"/>
              <a:gd name="connsiteX30149" fmla="*/ 724633 w 2482948"/>
              <a:gd name="connsiteY30149" fmla="*/ 229429 h 2128862"/>
              <a:gd name="connsiteX30150" fmla="*/ 724045 w 2482948"/>
              <a:gd name="connsiteY30150" fmla="*/ 230192 h 2128862"/>
              <a:gd name="connsiteX30151" fmla="*/ 723993 w 2482948"/>
              <a:gd name="connsiteY30151" fmla="*/ 231700 h 2128862"/>
              <a:gd name="connsiteX30152" fmla="*/ 723973 w 2482948"/>
              <a:gd name="connsiteY30152" fmla="*/ 232299 h 2128862"/>
              <a:gd name="connsiteX30153" fmla="*/ 726201 w 2482948"/>
              <a:gd name="connsiteY30153" fmla="*/ 230365 h 2128862"/>
              <a:gd name="connsiteX30154" fmla="*/ 727455 w 2482948"/>
              <a:gd name="connsiteY30154" fmla="*/ 229505 h 2128862"/>
              <a:gd name="connsiteX30155" fmla="*/ 729531 w 2482948"/>
              <a:gd name="connsiteY30155" fmla="*/ 227718 h 2128862"/>
              <a:gd name="connsiteX30156" fmla="*/ 731039 w 2482948"/>
              <a:gd name="connsiteY30156" fmla="*/ 226656 h 2128862"/>
              <a:gd name="connsiteX30157" fmla="*/ 735386 w 2482948"/>
              <a:gd name="connsiteY30157" fmla="*/ 223591 h 2128862"/>
              <a:gd name="connsiteX30158" fmla="*/ 736402 w 2482948"/>
              <a:gd name="connsiteY30158" fmla="*/ 222281 h 2128862"/>
              <a:gd name="connsiteX30159" fmla="*/ 736668 w 2482948"/>
              <a:gd name="connsiteY30159" fmla="*/ 221938 h 2128862"/>
              <a:gd name="connsiteX30160" fmla="*/ 737044 w 2482948"/>
              <a:gd name="connsiteY30160" fmla="*/ 221453 h 2128862"/>
              <a:gd name="connsiteX30161" fmla="*/ 736555 w 2482948"/>
              <a:gd name="connsiteY30161" fmla="*/ 221188 h 2128862"/>
              <a:gd name="connsiteX30162" fmla="*/ 918925 w 2482948"/>
              <a:gd name="connsiteY30162" fmla="*/ 218169 h 2128862"/>
              <a:gd name="connsiteX30163" fmla="*/ 915037 w 2482948"/>
              <a:gd name="connsiteY30163" fmla="*/ 220183 h 2128862"/>
              <a:gd name="connsiteX30164" fmla="*/ 910942 w 2482948"/>
              <a:gd name="connsiteY30164" fmla="*/ 225551 h 2128862"/>
              <a:gd name="connsiteX30165" fmla="*/ 907576 w 2482948"/>
              <a:gd name="connsiteY30165" fmla="*/ 229964 h 2128862"/>
              <a:gd name="connsiteX30166" fmla="*/ 908486 w 2482948"/>
              <a:gd name="connsiteY30166" fmla="*/ 234067 h 2128862"/>
              <a:gd name="connsiteX30167" fmla="*/ 908527 w 2482948"/>
              <a:gd name="connsiteY30167" fmla="*/ 234253 h 2128862"/>
              <a:gd name="connsiteX30168" fmla="*/ 908530 w 2482948"/>
              <a:gd name="connsiteY30168" fmla="*/ 234266 h 2128862"/>
              <a:gd name="connsiteX30169" fmla="*/ 921140 w 2482948"/>
              <a:gd name="connsiteY30169" fmla="*/ 226994 h 2128862"/>
              <a:gd name="connsiteX30170" fmla="*/ 772697 w 2482948"/>
              <a:gd name="connsiteY30170" fmla="*/ 217971 h 2128862"/>
              <a:gd name="connsiteX30171" fmla="*/ 771695 w 2482948"/>
              <a:gd name="connsiteY30171" fmla="*/ 219269 h 2128862"/>
              <a:gd name="connsiteX30172" fmla="*/ 772093 w 2482948"/>
              <a:gd name="connsiteY30172" fmla="*/ 218981 h 2128862"/>
              <a:gd name="connsiteX30173" fmla="*/ 772659 w 2482948"/>
              <a:gd name="connsiteY30173" fmla="*/ 218570 h 2128862"/>
              <a:gd name="connsiteX30174" fmla="*/ 772672 w 2482948"/>
              <a:gd name="connsiteY30174" fmla="*/ 218372 h 2128862"/>
              <a:gd name="connsiteX30175" fmla="*/ 1013494 w 2482948"/>
              <a:gd name="connsiteY30175" fmla="*/ 217912 h 2128862"/>
              <a:gd name="connsiteX30176" fmla="*/ 1004499 w 2482948"/>
              <a:gd name="connsiteY30176" fmla="*/ 226511 h 2128862"/>
              <a:gd name="connsiteX30177" fmla="*/ 1005019 w 2482948"/>
              <a:gd name="connsiteY30177" fmla="*/ 228661 h 2128862"/>
              <a:gd name="connsiteX30178" fmla="*/ 1013914 w 2482948"/>
              <a:gd name="connsiteY30178" fmla="*/ 219261 h 2128862"/>
              <a:gd name="connsiteX30179" fmla="*/ 657274 w 2482948"/>
              <a:gd name="connsiteY30179" fmla="*/ 216339 h 2128862"/>
              <a:gd name="connsiteX30180" fmla="*/ 648526 w 2482948"/>
              <a:gd name="connsiteY30180" fmla="*/ 227384 h 2128862"/>
              <a:gd name="connsiteX30181" fmla="*/ 652654 w 2482948"/>
              <a:gd name="connsiteY30181" fmla="*/ 223818 h 2128862"/>
              <a:gd name="connsiteX30182" fmla="*/ 655861 w 2482948"/>
              <a:gd name="connsiteY30182" fmla="*/ 221047 h 2128862"/>
              <a:gd name="connsiteX30183" fmla="*/ 656977 w 2482948"/>
              <a:gd name="connsiteY30183" fmla="*/ 217329 h 2128862"/>
              <a:gd name="connsiteX30184" fmla="*/ 1031570 w 2482948"/>
              <a:gd name="connsiteY30184" fmla="*/ 216317 h 2128862"/>
              <a:gd name="connsiteX30185" fmla="*/ 1031523 w 2482948"/>
              <a:gd name="connsiteY30185" fmla="*/ 216374 h 2128862"/>
              <a:gd name="connsiteX30186" fmla="*/ 1024111 w 2482948"/>
              <a:gd name="connsiteY30186" fmla="*/ 225291 h 2128862"/>
              <a:gd name="connsiteX30187" fmla="*/ 1024243 w 2482948"/>
              <a:gd name="connsiteY30187" fmla="*/ 225816 h 2128862"/>
              <a:gd name="connsiteX30188" fmla="*/ 1024347 w 2482948"/>
              <a:gd name="connsiteY30188" fmla="*/ 226232 h 2128862"/>
              <a:gd name="connsiteX30189" fmla="*/ 1024414 w 2482948"/>
              <a:gd name="connsiteY30189" fmla="*/ 226501 h 2128862"/>
              <a:gd name="connsiteX30190" fmla="*/ 561898 w 2482948"/>
              <a:gd name="connsiteY30190" fmla="*/ 216098 h 2128862"/>
              <a:gd name="connsiteX30191" fmla="*/ 538204 w 2482948"/>
              <a:gd name="connsiteY30191" fmla="*/ 240777 h 2128862"/>
              <a:gd name="connsiteX30192" fmla="*/ 531933 w 2482948"/>
              <a:gd name="connsiteY30192" fmla="*/ 261704 h 2128862"/>
              <a:gd name="connsiteX30193" fmla="*/ 530598 w 2482948"/>
              <a:gd name="connsiteY30193" fmla="*/ 266160 h 2128862"/>
              <a:gd name="connsiteX30194" fmla="*/ 530074 w 2482948"/>
              <a:gd name="connsiteY30194" fmla="*/ 267909 h 2128862"/>
              <a:gd name="connsiteX30195" fmla="*/ 544637 w 2482948"/>
              <a:gd name="connsiteY30195" fmla="*/ 252305 h 2128862"/>
              <a:gd name="connsiteX30196" fmla="*/ 552359 w 2482948"/>
              <a:gd name="connsiteY30196" fmla="*/ 236106 h 2128862"/>
              <a:gd name="connsiteX30197" fmla="*/ 670771 w 2482948"/>
              <a:gd name="connsiteY30197" fmla="*/ 215934 h 2128862"/>
              <a:gd name="connsiteX30198" fmla="*/ 659513 w 2482948"/>
              <a:gd name="connsiteY30198" fmla="*/ 225650 h 2128862"/>
              <a:gd name="connsiteX30199" fmla="*/ 657051 w 2482948"/>
              <a:gd name="connsiteY30199" fmla="*/ 233908 h 2128862"/>
              <a:gd name="connsiteX30200" fmla="*/ 670019 w 2482948"/>
              <a:gd name="connsiteY30200" fmla="*/ 216920 h 2128862"/>
              <a:gd name="connsiteX30201" fmla="*/ 1075689 w 2482948"/>
              <a:gd name="connsiteY30201" fmla="*/ 215715 h 2128862"/>
              <a:gd name="connsiteX30202" fmla="*/ 1076020 w 2482948"/>
              <a:gd name="connsiteY30202" fmla="*/ 223556 h 2128862"/>
              <a:gd name="connsiteX30203" fmla="*/ 1070450 w 2482948"/>
              <a:gd name="connsiteY30203" fmla="*/ 249979 h 2128862"/>
              <a:gd name="connsiteX30204" fmla="*/ 1071289 w 2482948"/>
              <a:gd name="connsiteY30204" fmla="*/ 253094 h 2128862"/>
              <a:gd name="connsiteX30205" fmla="*/ 1077673 w 2482948"/>
              <a:gd name="connsiteY30205" fmla="*/ 227968 h 2128862"/>
              <a:gd name="connsiteX30206" fmla="*/ 1077673 w 2482948"/>
              <a:gd name="connsiteY30206" fmla="*/ 222632 h 2128862"/>
              <a:gd name="connsiteX30207" fmla="*/ 1077480 w 2482948"/>
              <a:gd name="connsiteY30207" fmla="*/ 221960 h 2128862"/>
              <a:gd name="connsiteX30208" fmla="*/ 726009 w 2482948"/>
              <a:gd name="connsiteY30208" fmla="*/ 215488 h 2128862"/>
              <a:gd name="connsiteX30209" fmla="*/ 725855 w 2482948"/>
              <a:gd name="connsiteY30209" fmla="*/ 215606 h 2128862"/>
              <a:gd name="connsiteX30210" fmla="*/ 724950 w 2482948"/>
              <a:gd name="connsiteY30210" fmla="*/ 216302 h 2128862"/>
              <a:gd name="connsiteX30211" fmla="*/ 724433 w 2482948"/>
              <a:gd name="connsiteY30211" fmla="*/ 218949 h 2128862"/>
              <a:gd name="connsiteX30212" fmla="*/ 724334 w 2482948"/>
              <a:gd name="connsiteY30212" fmla="*/ 221829 h 2128862"/>
              <a:gd name="connsiteX30213" fmla="*/ 724318 w 2482948"/>
              <a:gd name="connsiteY30213" fmla="*/ 222277 h 2128862"/>
              <a:gd name="connsiteX30214" fmla="*/ 727005 w 2482948"/>
              <a:gd name="connsiteY30214" fmla="*/ 218802 h 2128862"/>
              <a:gd name="connsiteX30215" fmla="*/ 728519 w 2482948"/>
              <a:gd name="connsiteY30215" fmla="*/ 216844 h 2128862"/>
              <a:gd name="connsiteX30216" fmla="*/ 975505 w 2482948"/>
              <a:gd name="connsiteY30216" fmla="*/ 212956 h 2128862"/>
              <a:gd name="connsiteX30217" fmla="*/ 963397 w 2482948"/>
              <a:gd name="connsiteY30217" fmla="*/ 220760 h 2128862"/>
              <a:gd name="connsiteX30218" fmla="*/ 965312 w 2482948"/>
              <a:gd name="connsiteY30218" fmla="*/ 226709 h 2128862"/>
              <a:gd name="connsiteX30219" fmla="*/ 966613 w 2482948"/>
              <a:gd name="connsiteY30219" fmla="*/ 225765 h 2128862"/>
              <a:gd name="connsiteX30220" fmla="*/ 977296 w 2482948"/>
              <a:gd name="connsiteY30220" fmla="*/ 218012 h 2128862"/>
              <a:gd name="connsiteX30221" fmla="*/ 976421 w 2482948"/>
              <a:gd name="connsiteY30221" fmla="*/ 215543 h 2128862"/>
              <a:gd name="connsiteX30222" fmla="*/ 1095198 w 2482948"/>
              <a:gd name="connsiteY30222" fmla="*/ 212680 h 2128862"/>
              <a:gd name="connsiteX30223" fmla="*/ 1094327 w 2482948"/>
              <a:gd name="connsiteY30223" fmla="*/ 231634 h 2128862"/>
              <a:gd name="connsiteX30224" fmla="*/ 1095698 w 2482948"/>
              <a:gd name="connsiteY30224" fmla="*/ 213672 h 2128862"/>
              <a:gd name="connsiteX30225" fmla="*/ 1095449 w 2482948"/>
              <a:gd name="connsiteY30225" fmla="*/ 213179 h 2128862"/>
              <a:gd name="connsiteX30226" fmla="*/ 1095422 w 2482948"/>
              <a:gd name="connsiteY30226" fmla="*/ 213125 h 2128862"/>
              <a:gd name="connsiteX30227" fmla="*/ 992781 w 2482948"/>
              <a:gd name="connsiteY30227" fmla="*/ 212440 h 2128862"/>
              <a:gd name="connsiteX30228" fmla="*/ 982600 w 2482948"/>
              <a:gd name="connsiteY30228" fmla="*/ 219993 h 2128862"/>
              <a:gd name="connsiteX30229" fmla="*/ 984355 w 2482948"/>
              <a:gd name="connsiteY30229" fmla="*/ 225003 h 2128862"/>
              <a:gd name="connsiteX30230" fmla="*/ 988535 w 2482948"/>
              <a:gd name="connsiteY30230" fmla="*/ 221593 h 2128862"/>
              <a:gd name="connsiteX30231" fmla="*/ 994135 w 2482948"/>
              <a:gd name="connsiteY30231" fmla="*/ 217024 h 2128862"/>
              <a:gd name="connsiteX30232" fmla="*/ 1065863 w 2482948"/>
              <a:gd name="connsiteY30232" fmla="*/ 212328 h 2128862"/>
              <a:gd name="connsiteX30233" fmla="*/ 1065954 w 2482948"/>
              <a:gd name="connsiteY30233" fmla="*/ 215283 h 2128862"/>
              <a:gd name="connsiteX30234" fmla="*/ 1063935 w 2482948"/>
              <a:gd name="connsiteY30234" fmla="*/ 225792 h 2128862"/>
              <a:gd name="connsiteX30235" fmla="*/ 1064488 w 2482948"/>
              <a:gd name="connsiteY30235" fmla="*/ 227845 h 2128862"/>
              <a:gd name="connsiteX30236" fmla="*/ 1066368 w 2482948"/>
              <a:gd name="connsiteY30236" fmla="*/ 219419 h 2128862"/>
              <a:gd name="connsiteX30237" fmla="*/ 955405 w 2482948"/>
              <a:gd name="connsiteY30237" fmla="*/ 211816 h 2128862"/>
              <a:gd name="connsiteX30238" fmla="*/ 946889 w 2482948"/>
              <a:gd name="connsiteY30238" fmla="*/ 216696 h 2128862"/>
              <a:gd name="connsiteX30239" fmla="*/ 943834 w 2482948"/>
              <a:gd name="connsiteY30239" fmla="*/ 218465 h 2128862"/>
              <a:gd name="connsiteX30240" fmla="*/ 943196 w 2482948"/>
              <a:gd name="connsiteY30240" fmla="*/ 218834 h 2128862"/>
              <a:gd name="connsiteX30241" fmla="*/ 945304 w 2482948"/>
              <a:gd name="connsiteY30241" fmla="*/ 226442 h 2128862"/>
              <a:gd name="connsiteX30242" fmla="*/ 957577 w 2482948"/>
              <a:gd name="connsiteY30242" fmla="*/ 218595 h 2128862"/>
              <a:gd name="connsiteX30243" fmla="*/ 955458 w 2482948"/>
              <a:gd name="connsiteY30243" fmla="*/ 211980 h 2128862"/>
              <a:gd name="connsiteX30244" fmla="*/ 620422 w 2482948"/>
              <a:gd name="connsiteY30244" fmla="*/ 211071 h 2128862"/>
              <a:gd name="connsiteX30245" fmla="*/ 611637 w 2482948"/>
              <a:gd name="connsiteY30245" fmla="*/ 218449 h 2128862"/>
              <a:gd name="connsiteX30246" fmla="*/ 609178 w 2482948"/>
              <a:gd name="connsiteY30246" fmla="*/ 223674 h 2128862"/>
              <a:gd name="connsiteX30247" fmla="*/ 609063 w 2482948"/>
              <a:gd name="connsiteY30247" fmla="*/ 223919 h 2128862"/>
              <a:gd name="connsiteX30248" fmla="*/ 607466 w 2482948"/>
              <a:gd name="connsiteY30248" fmla="*/ 227312 h 2128862"/>
              <a:gd name="connsiteX30249" fmla="*/ 607462 w 2482948"/>
              <a:gd name="connsiteY30249" fmla="*/ 227333 h 2128862"/>
              <a:gd name="connsiteX30250" fmla="*/ 607436 w 2482948"/>
              <a:gd name="connsiteY30250" fmla="*/ 227463 h 2128862"/>
              <a:gd name="connsiteX30251" fmla="*/ 607287 w 2482948"/>
              <a:gd name="connsiteY30251" fmla="*/ 228199 h 2128862"/>
              <a:gd name="connsiteX30252" fmla="*/ 610673 w 2482948"/>
              <a:gd name="connsiteY30252" fmla="*/ 223784 h 2128862"/>
              <a:gd name="connsiteX30253" fmla="*/ 617502 w 2482948"/>
              <a:gd name="connsiteY30253" fmla="*/ 214878 h 2128862"/>
              <a:gd name="connsiteX30254" fmla="*/ 594602 w 2482948"/>
              <a:gd name="connsiteY30254" fmla="*/ 210651 h 2128862"/>
              <a:gd name="connsiteX30255" fmla="*/ 576106 w 2482948"/>
              <a:gd name="connsiteY30255" fmla="*/ 229874 h 2128862"/>
              <a:gd name="connsiteX30256" fmla="*/ 564821 w 2482948"/>
              <a:gd name="connsiteY30256" fmla="*/ 257208 h 2128862"/>
              <a:gd name="connsiteX30257" fmla="*/ 586777 w 2482948"/>
              <a:gd name="connsiteY30257" fmla="*/ 236023 h 2128862"/>
              <a:gd name="connsiteX30258" fmla="*/ 587802 w 2482948"/>
              <a:gd name="connsiteY30258" fmla="*/ 232697 h 2128862"/>
              <a:gd name="connsiteX30259" fmla="*/ 590235 w 2482948"/>
              <a:gd name="connsiteY30259" fmla="*/ 224810 h 2128862"/>
              <a:gd name="connsiteX30260" fmla="*/ 705140 w 2482948"/>
              <a:gd name="connsiteY30260" fmla="*/ 210324 h 2128862"/>
              <a:gd name="connsiteX30261" fmla="*/ 692196 w 2482948"/>
              <a:gd name="connsiteY30261" fmla="*/ 226994 h 2128862"/>
              <a:gd name="connsiteX30262" fmla="*/ 690366 w 2482948"/>
              <a:gd name="connsiteY30262" fmla="*/ 236405 h 2128862"/>
              <a:gd name="connsiteX30263" fmla="*/ 694117 w 2482948"/>
              <a:gd name="connsiteY30263" fmla="*/ 231528 h 2128862"/>
              <a:gd name="connsiteX30264" fmla="*/ 703427 w 2482948"/>
              <a:gd name="connsiteY30264" fmla="*/ 219425 h 2128862"/>
              <a:gd name="connsiteX30265" fmla="*/ 703501 w 2482948"/>
              <a:gd name="connsiteY30265" fmla="*/ 218346 h 2128862"/>
              <a:gd name="connsiteX30266" fmla="*/ 703652 w 2482948"/>
              <a:gd name="connsiteY30266" fmla="*/ 216116 h 2128862"/>
              <a:gd name="connsiteX30267" fmla="*/ 716364 w 2482948"/>
              <a:gd name="connsiteY30267" fmla="*/ 210273 h 2128862"/>
              <a:gd name="connsiteX30268" fmla="*/ 715258 w 2482948"/>
              <a:gd name="connsiteY30268" fmla="*/ 211713 h 2128862"/>
              <a:gd name="connsiteX30269" fmla="*/ 712030 w 2482948"/>
              <a:gd name="connsiteY30269" fmla="*/ 215914 h 2128862"/>
              <a:gd name="connsiteX30270" fmla="*/ 707157 w 2482948"/>
              <a:gd name="connsiteY30270" fmla="*/ 222256 h 2128862"/>
              <a:gd name="connsiteX30271" fmla="*/ 707053 w 2482948"/>
              <a:gd name="connsiteY30271" fmla="*/ 223772 h 2128862"/>
              <a:gd name="connsiteX30272" fmla="*/ 712807 w 2482948"/>
              <a:gd name="connsiteY30272" fmla="*/ 219356 h 2128862"/>
              <a:gd name="connsiteX30273" fmla="*/ 718869 w 2482948"/>
              <a:gd name="connsiteY30273" fmla="*/ 213981 h 2128862"/>
              <a:gd name="connsiteX30274" fmla="*/ 719751 w 2482948"/>
              <a:gd name="connsiteY30274" fmla="*/ 213359 h 2128862"/>
              <a:gd name="connsiteX30275" fmla="*/ 720434 w 2482948"/>
              <a:gd name="connsiteY30275" fmla="*/ 212474 h 2128862"/>
              <a:gd name="connsiteX30276" fmla="*/ 733461 w 2482948"/>
              <a:gd name="connsiteY30276" fmla="*/ 209805 h 2128862"/>
              <a:gd name="connsiteX30277" fmla="*/ 732803 w 2482948"/>
              <a:gd name="connsiteY30277" fmla="*/ 210270 h 2128862"/>
              <a:gd name="connsiteX30278" fmla="*/ 738781 w 2482948"/>
              <a:gd name="connsiteY30278" fmla="*/ 212421 h 2128862"/>
              <a:gd name="connsiteX30279" fmla="*/ 737124 w 2482948"/>
              <a:gd name="connsiteY30279" fmla="*/ 211607 h 2128862"/>
              <a:gd name="connsiteX30280" fmla="*/ 935738 w 2482948"/>
              <a:gd name="connsiteY30280" fmla="*/ 209462 h 2128862"/>
              <a:gd name="connsiteX30281" fmla="*/ 923190 w 2482948"/>
              <a:gd name="connsiteY30281" fmla="*/ 215961 h 2128862"/>
              <a:gd name="connsiteX30282" fmla="*/ 925385 w 2482948"/>
              <a:gd name="connsiteY30282" fmla="*/ 224546 h 2128862"/>
              <a:gd name="connsiteX30283" fmla="*/ 937939 w 2482948"/>
              <a:gd name="connsiteY30283" fmla="*/ 217306 h 2128862"/>
              <a:gd name="connsiteX30284" fmla="*/ 1010843 w 2482948"/>
              <a:gd name="connsiteY30284" fmla="*/ 209392 h 2128862"/>
              <a:gd name="connsiteX30285" fmla="*/ 1008814 w 2482948"/>
              <a:gd name="connsiteY30285" fmla="*/ 211119 h 2128862"/>
              <a:gd name="connsiteX30286" fmla="*/ 1001566 w 2482948"/>
              <a:gd name="connsiteY30286" fmla="*/ 217287 h 2128862"/>
              <a:gd name="connsiteX30287" fmla="*/ 1002131 w 2482948"/>
              <a:gd name="connsiteY30287" fmla="*/ 218746 h 2128862"/>
              <a:gd name="connsiteX30288" fmla="*/ 1002787 w 2482948"/>
              <a:gd name="connsiteY30288" fmla="*/ 220436 h 2128862"/>
              <a:gd name="connsiteX30289" fmla="*/ 1011676 w 2482948"/>
              <a:gd name="connsiteY30289" fmla="*/ 212070 h 2128862"/>
              <a:gd name="connsiteX30290" fmla="*/ 1011411 w 2482948"/>
              <a:gd name="connsiteY30290" fmla="*/ 211219 h 2128862"/>
              <a:gd name="connsiteX30291" fmla="*/ 1052281 w 2482948"/>
              <a:gd name="connsiteY30291" fmla="*/ 207700 h 2128862"/>
              <a:gd name="connsiteX30292" fmla="*/ 1050989 w 2482948"/>
              <a:gd name="connsiteY30292" fmla="*/ 213242 h 2128862"/>
              <a:gd name="connsiteX30293" fmla="*/ 1049273 w 2482948"/>
              <a:gd name="connsiteY30293" fmla="*/ 221343 h 2128862"/>
              <a:gd name="connsiteX30294" fmla="*/ 1049217 w 2482948"/>
              <a:gd name="connsiteY30294" fmla="*/ 221606 h 2128862"/>
              <a:gd name="connsiteX30295" fmla="*/ 1047059 w 2482948"/>
              <a:gd name="connsiteY30295" fmla="*/ 234414 h 2128862"/>
              <a:gd name="connsiteX30296" fmla="*/ 1046722 w 2482948"/>
              <a:gd name="connsiteY30296" fmla="*/ 236415 h 2128862"/>
              <a:gd name="connsiteX30297" fmla="*/ 1051536 w 2482948"/>
              <a:gd name="connsiteY30297" fmla="*/ 254638 h 2128862"/>
              <a:gd name="connsiteX30298" fmla="*/ 1058628 w 2482948"/>
              <a:gd name="connsiteY30298" fmla="*/ 224995 h 2128862"/>
              <a:gd name="connsiteX30299" fmla="*/ 1056027 w 2482948"/>
              <a:gd name="connsiteY30299" fmla="*/ 215465 h 2128862"/>
              <a:gd name="connsiteX30300" fmla="*/ 710062 w 2482948"/>
              <a:gd name="connsiteY30300" fmla="*/ 206867 h 2128862"/>
              <a:gd name="connsiteX30301" fmla="*/ 708533 w 2482948"/>
              <a:gd name="connsiteY30301" fmla="*/ 212788 h 2128862"/>
              <a:gd name="connsiteX30302" fmla="*/ 709694 w 2482948"/>
              <a:gd name="connsiteY30302" fmla="*/ 211278 h 2128862"/>
              <a:gd name="connsiteX30303" fmla="*/ 710672 w 2482948"/>
              <a:gd name="connsiteY30303" fmla="*/ 210006 h 2128862"/>
              <a:gd name="connsiteX30304" fmla="*/ 712199 w 2482948"/>
              <a:gd name="connsiteY30304" fmla="*/ 208022 h 2128862"/>
              <a:gd name="connsiteX30305" fmla="*/ 726814 w 2482948"/>
              <a:gd name="connsiteY30305" fmla="*/ 206767 h 2128862"/>
              <a:gd name="connsiteX30306" fmla="*/ 726629 w 2482948"/>
              <a:gd name="connsiteY30306" fmla="*/ 207714 h 2128862"/>
              <a:gd name="connsiteX30307" fmla="*/ 727260 w 2482948"/>
              <a:gd name="connsiteY30307" fmla="*/ 208062 h 2128862"/>
              <a:gd name="connsiteX30308" fmla="*/ 728351 w 2482948"/>
              <a:gd name="connsiteY30308" fmla="*/ 207292 h 2128862"/>
              <a:gd name="connsiteX30309" fmla="*/ 728244 w 2482948"/>
              <a:gd name="connsiteY30309" fmla="*/ 207239 h 2128862"/>
              <a:gd name="connsiteX30310" fmla="*/ 728096 w 2482948"/>
              <a:gd name="connsiteY30310" fmla="*/ 207166 h 2128862"/>
              <a:gd name="connsiteX30311" fmla="*/ 728018 w 2482948"/>
              <a:gd name="connsiteY30311" fmla="*/ 207128 h 2128862"/>
              <a:gd name="connsiteX30312" fmla="*/ 727128 w 2482948"/>
              <a:gd name="connsiteY30312" fmla="*/ 206861 h 2128862"/>
              <a:gd name="connsiteX30313" fmla="*/ 990145 w 2482948"/>
              <a:gd name="connsiteY30313" fmla="*/ 203519 h 2128862"/>
              <a:gd name="connsiteX30314" fmla="*/ 979281 w 2482948"/>
              <a:gd name="connsiteY30314" fmla="*/ 210521 h 2128862"/>
              <a:gd name="connsiteX30315" fmla="*/ 980971 w 2482948"/>
              <a:gd name="connsiteY30315" fmla="*/ 215345 h 2128862"/>
              <a:gd name="connsiteX30316" fmla="*/ 991402 w 2482948"/>
              <a:gd name="connsiteY30316" fmla="*/ 207774 h 2128862"/>
              <a:gd name="connsiteX30317" fmla="*/ 991225 w 2482948"/>
              <a:gd name="connsiteY30317" fmla="*/ 207173 h 2128862"/>
              <a:gd name="connsiteX30318" fmla="*/ 990828 w 2482948"/>
              <a:gd name="connsiteY30318" fmla="*/ 205830 h 2128862"/>
              <a:gd name="connsiteX30319" fmla="*/ 971788 w 2482948"/>
              <a:gd name="connsiteY30319" fmla="*/ 202465 h 2128862"/>
              <a:gd name="connsiteX30320" fmla="*/ 967633 w 2482948"/>
              <a:gd name="connsiteY30320" fmla="*/ 204829 h 2128862"/>
              <a:gd name="connsiteX30321" fmla="*/ 962740 w 2482948"/>
              <a:gd name="connsiteY30321" fmla="*/ 207614 h 2128862"/>
              <a:gd name="connsiteX30322" fmla="*/ 959722 w 2482948"/>
              <a:gd name="connsiteY30322" fmla="*/ 209343 h 2128862"/>
              <a:gd name="connsiteX30323" fmla="*/ 961820 w 2482948"/>
              <a:gd name="connsiteY30323" fmla="*/ 215860 h 2128862"/>
              <a:gd name="connsiteX30324" fmla="*/ 971779 w 2482948"/>
              <a:gd name="connsiteY30324" fmla="*/ 209423 h 2128862"/>
              <a:gd name="connsiteX30325" fmla="*/ 973792 w 2482948"/>
              <a:gd name="connsiteY30325" fmla="*/ 208122 h 2128862"/>
              <a:gd name="connsiteX30326" fmla="*/ 973639 w 2482948"/>
              <a:gd name="connsiteY30326" fmla="*/ 207689 h 2128862"/>
              <a:gd name="connsiteX30327" fmla="*/ 1029693 w 2482948"/>
              <a:gd name="connsiteY30327" fmla="*/ 202425 h 2128862"/>
              <a:gd name="connsiteX30328" fmla="*/ 1019583 w 2482948"/>
              <a:gd name="connsiteY30328" fmla="*/ 212090 h 2128862"/>
              <a:gd name="connsiteX30329" fmla="*/ 1019697 w 2482948"/>
              <a:gd name="connsiteY30329" fmla="*/ 212363 h 2128862"/>
              <a:gd name="connsiteX30330" fmla="*/ 1019925 w 2482948"/>
              <a:gd name="connsiteY30330" fmla="*/ 212909 h 2128862"/>
              <a:gd name="connsiteX30331" fmla="*/ 1029743 w 2482948"/>
              <a:gd name="connsiteY30331" fmla="*/ 202534 h 2128862"/>
              <a:gd name="connsiteX30332" fmla="*/ 677256 w 2482948"/>
              <a:gd name="connsiteY30332" fmla="*/ 202291 h 2128862"/>
              <a:gd name="connsiteX30333" fmla="*/ 677210 w 2482948"/>
              <a:gd name="connsiteY30333" fmla="*/ 202350 h 2128862"/>
              <a:gd name="connsiteX30334" fmla="*/ 677116 w 2482948"/>
              <a:gd name="connsiteY30334" fmla="*/ 202469 h 2128862"/>
              <a:gd name="connsiteX30335" fmla="*/ 676573 w 2482948"/>
              <a:gd name="connsiteY30335" fmla="*/ 203154 h 2128862"/>
              <a:gd name="connsiteX30336" fmla="*/ 677170 w 2482948"/>
              <a:gd name="connsiteY30336" fmla="*/ 202638 h 2128862"/>
              <a:gd name="connsiteX30337" fmla="*/ 700278 w 2482948"/>
              <a:gd name="connsiteY30337" fmla="*/ 201577 h 2128862"/>
              <a:gd name="connsiteX30338" fmla="*/ 696061 w 2482948"/>
              <a:gd name="connsiteY30338" fmla="*/ 207108 h 2128862"/>
              <a:gd name="connsiteX30339" fmla="*/ 695482 w 2482948"/>
              <a:gd name="connsiteY30339" fmla="*/ 210089 h 2128862"/>
              <a:gd name="connsiteX30340" fmla="*/ 700823 w 2482948"/>
              <a:gd name="connsiteY30340" fmla="*/ 206084 h 2128862"/>
              <a:gd name="connsiteX30341" fmla="*/ 704087 w 2482948"/>
              <a:gd name="connsiteY30341" fmla="*/ 203637 h 2128862"/>
              <a:gd name="connsiteX30342" fmla="*/ 1095719 w 2482948"/>
              <a:gd name="connsiteY30342" fmla="*/ 201338 h 2128862"/>
              <a:gd name="connsiteX30343" fmla="*/ 1095613 w 2482948"/>
              <a:gd name="connsiteY30343" fmla="*/ 203646 h 2128862"/>
              <a:gd name="connsiteX30344" fmla="*/ 1096121 w 2482948"/>
              <a:gd name="connsiteY30344" fmla="*/ 204551 h 2128862"/>
              <a:gd name="connsiteX30345" fmla="*/ 1095857 w 2482948"/>
              <a:gd name="connsiteY30345" fmla="*/ 202438 h 2128862"/>
              <a:gd name="connsiteX30346" fmla="*/ 714989 w 2482948"/>
              <a:gd name="connsiteY30346" fmla="*/ 201155 h 2128862"/>
              <a:gd name="connsiteX30347" fmla="*/ 714529 w 2482948"/>
              <a:gd name="connsiteY30347" fmla="*/ 201499 h 2128862"/>
              <a:gd name="connsiteX30348" fmla="*/ 714201 w 2482948"/>
              <a:gd name="connsiteY30348" fmla="*/ 201745 h 2128862"/>
              <a:gd name="connsiteX30349" fmla="*/ 722525 w 2482948"/>
              <a:gd name="connsiteY30349" fmla="*/ 205660 h 2128862"/>
              <a:gd name="connsiteX30350" fmla="*/ 722630 w 2482948"/>
              <a:gd name="connsiteY30350" fmla="*/ 205121 h 2128862"/>
              <a:gd name="connsiteX30351" fmla="*/ 720710 w 2482948"/>
              <a:gd name="connsiteY30351" fmla="*/ 204125 h 2128862"/>
              <a:gd name="connsiteX30352" fmla="*/ 951960 w 2482948"/>
              <a:gd name="connsiteY30352" fmla="*/ 201061 h 2128862"/>
              <a:gd name="connsiteX30353" fmla="*/ 939989 w 2482948"/>
              <a:gd name="connsiteY30353" fmla="*/ 207261 h 2128862"/>
              <a:gd name="connsiteX30354" fmla="*/ 940257 w 2482948"/>
              <a:gd name="connsiteY30354" fmla="*/ 208230 h 2128862"/>
              <a:gd name="connsiteX30355" fmla="*/ 941256 w 2482948"/>
              <a:gd name="connsiteY30355" fmla="*/ 211833 h 2128862"/>
              <a:gd name="connsiteX30356" fmla="*/ 942106 w 2482948"/>
              <a:gd name="connsiteY30356" fmla="*/ 214903 h 2128862"/>
              <a:gd name="connsiteX30357" fmla="*/ 951887 w 2482948"/>
              <a:gd name="connsiteY30357" fmla="*/ 209262 h 2128862"/>
              <a:gd name="connsiteX30358" fmla="*/ 953664 w 2482948"/>
              <a:gd name="connsiteY30358" fmla="*/ 208238 h 2128862"/>
              <a:gd name="connsiteX30359" fmla="*/ 954166 w 2482948"/>
              <a:gd name="connsiteY30359" fmla="*/ 207948 h 2128862"/>
              <a:gd name="connsiteX30360" fmla="*/ 1008225 w 2482948"/>
              <a:gd name="connsiteY30360" fmla="*/ 200982 h 2128862"/>
              <a:gd name="connsiteX30361" fmla="*/ 998144 w 2482948"/>
              <a:gd name="connsiteY30361" fmla="*/ 208461 h 2128862"/>
              <a:gd name="connsiteX30362" fmla="*/ 999030 w 2482948"/>
              <a:gd name="connsiteY30362" fmla="*/ 210745 h 2128862"/>
              <a:gd name="connsiteX30363" fmla="*/ 999703 w 2482948"/>
              <a:gd name="connsiteY30363" fmla="*/ 212481 h 2128862"/>
              <a:gd name="connsiteX30364" fmla="*/ 1009353 w 2482948"/>
              <a:gd name="connsiteY30364" fmla="*/ 204608 h 2128862"/>
              <a:gd name="connsiteX30365" fmla="*/ 1009241 w 2482948"/>
              <a:gd name="connsiteY30365" fmla="*/ 204246 h 2128862"/>
              <a:gd name="connsiteX30366" fmla="*/ 1068731 w 2482948"/>
              <a:gd name="connsiteY30366" fmla="*/ 200935 h 2128862"/>
              <a:gd name="connsiteX30367" fmla="*/ 1070091 w 2482948"/>
              <a:gd name="connsiteY30367" fmla="*/ 219556 h 2128862"/>
              <a:gd name="connsiteX30368" fmla="*/ 1066622 w 2482948"/>
              <a:gd name="connsiteY30368" fmla="*/ 235767 h 2128862"/>
              <a:gd name="connsiteX30369" fmla="*/ 1067403 w 2482948"/>
              <a:gd name="connsiteY30369" fmla="*/ 238665 h 2128862"/>
              <a:gd name="connsiteX30370" fmla="*/ 1067668 w 2482948"/>
              <a:gd name="connsiteY30370" fmla="*/ 239651 h 2128862"/>
              <a:gd name="connsiteX30371" fmla="*/ 1067817 w 2482948"/>
              <a:gd name="connsiteY30371" fmla="*/ 240205 h 2128862"/>
              <a:gd name="connsiteX30372" fmla="*/ 1071883 w 2482948"/>
              <a:gd name="connsiteY30372" fmla="*/ 223418 h 2128862"/>
              <a:gd name="connsiteX30373" fmla="*/ 1071104 w 2482948"/>
              <a:gd name="connsiteY30373" fmla="*/ 205489 h 2128862"/>
              <a:gd name="connsiteX30374" fmla="*/ 1069476 w 2482948"/>
              <a:gd name="connsiteY30374" fmla="*/ 202364 h 2128862"/>
              <a:gd name="connsiteX30375" fmla="*/ 1088704 w 2482948"/>
              <a:gd name="connsiteY30375" fmla="*/ 199784 h 2128862"/>
              <a:gd name="connsiteX30376" fmla="*/ 1088704 w 2482948"/>
              <a:gd name="connsiteY30376" fmla="*/ 224897 h 2128862"/>
              <a:gd name="connsiteX30377" fmla="*/ 1088991 w 2482948"/>
              <a:gd name="connsiteY30377" fmla="*/ 218930 h 2128862"/>
              <a:gd name="connsiteX30378" fmla="*/ 1089805 w 2482948"/>
              <a:gd name="connsiteY30378" fmla="*/ 201969 h 2128862"/>
              <a:gd name="connsiteX30379" fmla="*/ 908991 w 2482948"/>
              <a:gd name="connsiteY30379" fmla="*/ 199417 h 2128862"/>
              <a:gd name="connsiteX30380" fmla="*/ 908061 w 2482948"/>
              <a:gd name="connsiteY30380" fmla="*/ 202288 h 2128862"/>
              <a:gd name="connsiteX30381" fmla="*/ 907602 w 2482948"/>
              <a:gd name="connsiteY30381" fmla="*/ 203704 h 2128862"/>
              <a:gd name="connsiteX30382" fmla="*/ 908127 w 2482948"/>
              <a:gd name="connsiteY30382" fmla="*/ 203458 h 2128862"/>
              <a:gd name="connsiteX30383" fmla="*/ 908511 w 2482948"/>
              <a:gd name="connsiteY30383" fmla="*/ 201664 h 2128862"/>
              <a:gd name="connsiteX30384" fmla="*/ 692364 w 2482948"/>
              <a:gd name="connsiteY30384" fmla="*/ 197300 h 2128862"/>
              <a:gd name="connsiteX30385" fmla="*/ 692301 w 2482948"/>
              <a:gd name="connsiteY30385" fmla="*/ 197354 h 2128862"/>
              <a:gd name="connsiteX30386" fmla="*/ 678888 w 2482948"/>
              <a:gd name="connsiteY30386" fmla="*/ 214591 h 2128862"/>
              <a:gd name="connsiteX30387" fmla="*/ 677030 w 2482948"/>
              <a:gd name="connsiteY30387" fmla="*/ 222069 h 2128862"/>
              <a:gd name="connsiteX30388" fmla="*/ 692021 w 2482948"/>
              <a:gd name="connsiteY30388" fmla="*/ 202480 h 2128862"/>
              <a:gd name="connsiteX30389" fmla="*/ 692975 w 2482948"/>
              <a:gd name="connsiteY30389" fmla="*/ 197630 h 2128862"/>
              <a:gd name="connsiteX30390" fmla="*/ 913640 w 2482948"/>
              <a:gd name="connsiteY30390" fmla="*/ 197112 h 2128862"/>
              <a:gd name="connsiteX30391" fmla="*/ 912895 w 2482948"/>
              <a:gd name="connsiteY30391" fmla="*/ 200613 h 2128862"/>
              <a:gd name="connsiteX30392" fmla="*/ 913728 w 2482948"/>
              <a:gd name="connsiteY30392" fmla="*/ 199286 h 2128862"/>
              <a:gd name="connsiteX30393" fmla="*/ 913821 w 2482948"/>
              <a:gd name="connsiteY30393" fmla="*/ 197834 h 2128862"/>
              <a:gd name="connsiteX30394" fmla="*/ 913693 w 2482948"/>
              <a:gd name="connsiteY30394" fmla="*/ 197324 h 2128862"/>
              <a:gd name="connsiteX30395" fmla="*/ 932212 w 2482948"/>
              <a:gd name="connsiteY30395" fmla="*/ 196893 h 2128862"/>
              <a:gd name="connsiteX30396" fmla="*/ 932195 w 2482948"/>
              <a:gd name="connsiteY30396" fmla="*/ 196902 h 2128862"/>
              <a:gd name="connsiteX30397" fmla="*/ 932343 w 2482948"/>
              <a:gd name="connsiteY30397" fmla="*/ 197496 h 2128862"/>
              <a:gd name="connsiteX30398" fmla="*/ 921952 w 2482948"/>
              <a:gd name="connsiteY30398" fmla="*/ 211118 h 2128862"/>
              <a:gd name="connsiteX30399" fmla="*/ 921958 w 2482948"/>
              <a:gd name="connsiteY30399" fmla="*/ 211142 h 2128862"/>
              <a:gd name="connsiteX30400" fmla="*/ 927686 w 2482948"/>
              <a:gd name="connsiteY30400" fmla="*/ 208152 h 2128862"/>
              <a:gd name="connsiteX30401" fmla="*/ 934389 w 2482948"/>
              <a:gd name="connsiteY30401" fmla="*/ 204652 h 2128862"/>
              <a:gd name="connsiteX30402" fmla="*/ 933813 w 2482948"/>
              <a:gd name="connsiteY30402" fmla="*/ 202598 h 2128862"/>
              <a:gd name="connsiteX30403" fmla="*/ 1026725 w 2482948"/>
              <a:gd name="connsiteY30403" fmla="*/ 195877 h 2128862"/>
              <a:gd name="connsiteX30404" fmla="*/ 1016458 w 2482948"/>
              <a:gd name="connsiteY30404" fmla="*/ 204614 h 2128862"/>
              <a:gd name="connsiteX30405" fmla="*/ 1017107 w 2482948"/>
              <a:gd name="connsiteY30405" fmla="*/ 206167 h 2128862"/>
              <a:gd name="connsiteX30406" fmla="*/ 1017177 w 2482948"/>
              <a:gd name="connsiteY30406" fmla="*/ 206335 h 2128862"/>
              <a:gd name="connsiteX30407" fmla="*/ 1017344 w 2482948"/>
              <a:gd name="connsiteY30407" fmla="*/ 206736 h 2128862"/>
              <a:gd name="connsiteX30408" fmla="*/ 1027371 w 2482948"/>
              <a:gd name="connsiteY30408" fmla="*/ 197300 h 2128862"/>
              <a:gd name="connsiteX30409" fmla="*/ 1027245 w 2482948"/>
              <a:gd name="connsiteY30409" fmla="*/ 197023 h 2128862"/>
              <a:gd name="connsiteX30410" fmla="*/ 509417 w 2482948"/>
              <a:gd name="connsiteY30410" fmla="*/ 195830 h 2128862"/>
              <a:gd name="connsiteX30411" fmla="*/ 468449 w 2482948"/>
              <a:gd name="connsiteY30411" fmla="*/ 237806 h 2128862"/>
              <a:gd name="connsiteX30412" fmla="*/ 448663 w 2482948"/>
              <a:gd name="connsiteY30412" fmla="*/ 258079 h 2128862"/>
              <a:gd name="connsiteX30413" fmla="*/ 336538 w 2482948"/>
              <a:gd name="connsiteY30413" fmla="*/ 399911 h 2128862"/>
              <a:gd name="connsiteX30414" fmla="*/ 287175 w 2482948"/>
              <a:gd name="connsiteY30414" fmla="*/ 470095 h 2128862"/>
              <a:gd name="connsiteX30415" fmla="*/ 62421 w 2482948"/>
              <a:gd name="connsiteY30415" fmla="*/ 895196 h 2128862"/>
              <a:gd name="connsiteX30416" fmla="*/ 33120 w 2482948"/>
              <a:gd name="connsiteY30416" fmla="*/ 985328 h 2128862"/>
              <a:gd name="connsiteX30417" fmla="*/ 17005 w 2482948"/>
              <a:gd name="connsiteY30417" fmla="*/ 1058676 h 2128862"/>
              <a:gd name="connsiteX30418" fmla="*/ 17397 w 2482948"/>
              <a:gd name="connsiteY30418" fmla="*/ 1064687 h 2128862"/>
              <a:gd name="connsiteX30419" fmla="*/ 65594 w 2482948"/>
              <a:gd name="connsiteY30419" fmla="*/ 902368 h 2128862"/>
              <a:gd name="connsiteX30420" fmla="*/ 292967 w 2482948"/>
              <a:gd name="connsiteY30420" fmla="*/ 482644 h 2128862"/>
              <a:gd name="connsiteX30421" fmla="*/ 342468 w 2482948"/>
              <a:gd name="connsiteY30421" fmla="*/ 413010 h 2128862"/>
              <a:gd name="connsiteX30422" fmla="*/ 468769 w 2482948"/>
              <a:gd name="connsiteY30422" fmla="*/ 255074 h 2128862"/>
              <a:gd name="connsiteX30423" fmla="*/ 488148 w 2482948"/>
              <a:gd name="connsiteY30423" fmla="*/ 234403 h 2128862"/>
              <a:gd name="connsiteX30424" fmla="*/ 489632 w 2482948"/>
              <a:gd name="connsiteY30424" fmla="*/ 230568 h 2128862"/>
              <a:gd name="connsiteX30425" fmla="*/ 494024 w 2482948"/>
              <a:gd name="connsiteY30425" fmla="*/ 219223 h 2128862"/>
              <a:gd name="connsiteX30426" fmla="*/ 507990 w 2482948"/>
              <a:gd name="connsiteY30426" fmla="*/ 197999 h 2128862"/>
              <a:gd name="connsiteX30427" fmla="*/ 790590 w 2482948"/>
              <a:gd name="connsiteY30427" fmla="*/ 195621 h 2128862"/>
              <a:gd name="connsiteX30428" fmla="*/ 782401 w 2482948"/>
              <a:gd name="connsiteY30428" fmla="*/ 205406 h 2128862"/>
              <a:gd name="connsiteX30429" fmla="*/ 780268 w 2482948"/>
              <a:gd name="connsiteY30429" fmla="*/ 208169 h 2128862"/>
              <a:gd name="connsiteX30430" fmla="*/ 778369 w 2482948"/>
              <a:gd name="connsiteY30430" fmla="*/ 210627 h 2128862"/>
              <a:gd name="connsiteX30431" fmla="*/ 778337 w 2482948"/>
              <a:gd name="connsiteY30431" fmla="*/ 211139 h 2128862"/>
              <a:gd name="connsiteX30432" fmla="*/ 778324 w 2482948"/>
              <a:gd name="connsiteY30432" fmla="*/ 211350 h 2128862"/>
              <a:gd name="connsiteX30433" fmla="*/ 778118 w 2482948"/>
              <a:gd name="connsiteY30433" fmla="*/ 214612 h 2128862"/>
              <a:gd name="connsiteX30434" fmla="*/ 784420 w 2482948"/>
              <a:gd name="connsiteY30434" fmla="*/ 210043 h 2128862"/>
              <a:gd name="connsiteX30435" fmla="*/ 790577 w 2482948"/>
              <a:gd name="connsiteY30435" fmla="*/ 201759 h 2128862"/>
              <a:gd name="connsiteX30436" fmla="*/ 987236 w 2482948"/>
              <a:gd name="connsiteY30436" fmla="*/ 193675 h 2128862"/>
              <a:gd name="connsiteX30437" fmla="*/ 975682 w 2482948"/>
              <a:gd name="connsiteY30437" fmla="*/ 200249 h 2128862"/>
              <a:gd name="connsiteX30438" fmla="*/ 976177 w 2482948"/>
              <a:gd name="connsiteY30438" fmla="*/ 201661 h 2128862"/>
              <a:gd name="connsiteX30439" fmla="*/ 976217 w 2482948"/>
              <a:gd name="connsiteY30439" fmla="*/ 201775 h 2128862"/>
              <a:gd name="connsiteX30440" fmla="*/ 977582 w 2482948"/>
              <a:gd name="connsiteY30440" fmla="*/ 205673 h 2128862"/>
              <a:gd name="connsiteX30441" fmla="*/ 978878 w 2482948"/>
              <a:gd name="connsiteY30441" fmla="*/ 204836 h 2128862"/>
              <a:gd name="connsiteX30442" fmla="*/ 988665 w 2482948"/>
              <a:gd name="connsiteY30442" fmla="*/ 198510 h 2128862"/>
              <a:gd name="connsiteX30443" fmla="*/ 1005849 w 2482948"/>
              <a:gd name="connsiteY30443" fmla="*/ 193348 h 2128862"/>
              <a:gd name="connsiteX30444" fmla="*/ 1003698 w 2482948"/>
              <a:gd name="connsiteY30444" fmla="*/ 194750 h 2128862"/>
              <a:gd name="connsiteX30445" fmla="*/ 999154 w 2482948"/>
              <a:gd name="connsiteY30445" fmla="*/ 197710 h 2128862"/>
              <a:gd name="connsiteX30446" fmla="*/ 999103 w 2482948"/>
              <a:gd name="connsiteY30446" fmla="*/ 197744 h 2128862"/>
              <a:gd name="connsiteX30447" fmla="*/ 995012 w 2482948"/>
              <a:gd name="connsiteY30447" fmla="*/ 200381 h 2128862"/>
              <a:gd name="connsiteX30448" fmla="*/ 996456 w 2482948"/>
              <a:gd name="connsiteY30448" fmla="*/ 204106 h 2128862"/>
              <a:gd name="connsiteX30449" fmla="*/ 1001298 w 2482948"/>
              <a:gd name="connsiteY30449" fmla="*/ 200592 h 2128862"/>
              <a:gd name="connsiteX30450" fmla="*/ 1006850 w 2482948"/>
              <a:gd name="connsiteY30450" fmla="*/ 196563 h 2128862"/>
              <a:gd name="connsiteX30451" fmla="*/ 1006482 w 2482948"/>
              <a:gd name="connsiteY30451" fmla="*/ 195382 h 2128862"/>
              <a:gd name="connsiteX30452" fmla="*/ 1006337 w 2482948"/>
              <a:gd name="connsiteY30452" fmla="*/ 194916 h 2128862"/>
              <a:gd name="connsiteX30453" fmla="*/ 684563 w 2482948"/>
              <a:gd name="connsiteY30453" fmla="*/ 193082 h 2128862"/>
              <a:gd name="connsiteX30454" fmla="*/ 684085 w 2482948"/>
              <a:gd name="connsiteY30454" fmla="*/ 193685 h 2128862"/>
              <a:gd name="connsiteX30455" fmla="*/ 683142 w 2482948"/>
              <a:gd name="connsiteY30455" fmla="*/ 197478 h 2128862"/>
              <a:gd name="connsiteX30456" fmla="*/ 684083 w 2482948"/>
              <a:gd name="connsiteY30456" fmla="*/ 196665 h 2128862"/>
              <a:gd name="connsiteX30457" fmla="*/ 686819 w 2482948"/>
              <a:gd name="connsiteY30457" fmla="*/ 194302 h 2128862"/>
              <a:gd name="connsiteX30458" fmla="*/ 698847 w 2482948"/>
              <a:gd name="connsiteY30458" fmla="*/ 192782 h 2128862"/>
              <a:gd name="connsiteX30459" fmla="*/ 698578 w 2482948"/>
              <a:gd name="connsiteY30459" fmla="*/ 194165 h 2128862"/>
              <a:gd name="connsiteX30460" fmla="*/ 698942 w 2482948"/>
              <a:gd name="connsiteY30460" fmla="*/ 194359 h 2128862"/>
              <a:gd name="connsiteX30461" fmla="*/ 700527 w 2482948"/>
              <a:gd name="connsiteY30461" fmla="*/ 195203 h 2128862"/>
              <a:gd name="connsiteX30462" fmla="*/ 702302 w 2482948"/>
              <a:gd name="connsiteY30462" fmla="*/ 196148 h 2128862"/>
              <a:gd name="connsiteX30463" fmla="*/ 706576 w 2482948"/>
              <a:gd name="connsiteY30463" fmla="*/ 198158 h 2128862"/>
              <a:gd name="connsiteX30464" fmla="*/ 708083 w 2482948"/>
              <a:gd name="connsiteY30464" fmla="*/ 198867 h 2128862"/>
              <a:gd name="connsiteX30465" fmla="*/ 708377 w 2482948"/>
              <a:gd name="connsiteY30465" fmla="*/ 197724 h 2128862"/>
              <a:gd name="connsiteX30466" fmla="*/ 699009 w 2482948"/>
              <a:gd name="connsiteY30466" fmla="*/ 192862 h 2128862"/>
              <a:gd name="connsiteX30467" fmla="*/ 698863 w 2482948"/>
              <a:gd name="connsiteY30467" fmla="*/ 192790 h 2128862"/>
              <a:gd name="connsiteX30468" fmla="*/ 968294 w 2482948"/>
              <a:gd name="connsiteY30468" fmla="*/ 192603 h 2128862"/>
              <a:gd name="connsiteX30469" fmla="*/ 968292 w 2482948"/>
              <a:gd name="connsiteY30469" fmla="*/ 192604 h 2128862"/>
              <a:gd name="connsiteX30470" fmla="*/ 968225 w 2482948"/>
              <a:gd name="connsiteY30470" fmla="*/ 192638 h 2128862"/>
              <a:gd name="connsiteX30471" fmla="*/ 956328 w 2482948"/>
              <a:gd name="connsiteY30471" fmla="*/ 198799 h 2128862"/>
              <a:gd name="connsiteX30472" fmla="*/ 957229 w 2482948"/>
              <a:gd name="connsiteY30472" fmla="*/ 201596 h 2128862"/>
              <a:gd name="connsiteX30473" fmla="*/ 958274 w 2482948"/>
              <a:gd name="connsiteY30473" fmla="*/ 204842 h 2128862"/>
              <a:gd name="connsiteX30474" fmla="*/ 958474 w 2482948"/>
              <a:gd name="connsiteY30474" fmla="*/ 205464 h 2128862"/>
              <a:gd name="connsiteX30475" fmla="*/ 963830 w 2482948"/>
              <a:gd name="connsiteY30475" fmla="*/ 202375 h 2128862"/>
              <a:gd name="connsiteX30476" fmla="*/ 970432 w 2482948"/>
              <a:gd name="connsiteY30476" fmla="*/ 198636 h 2128862"/>
              <a:gd name="connsiteX30477" fmla="*/ 1243073 w 2482948"/>
              <a:gd name="connsiteY30477" fmla="*/ 192360 h 2128862"/>
              <a:gd name="connsiteX30478" fmla="*/ 1250447 w 2482948"/>
              <a:gd name="connsiteY30478" fmla="*/ 226866 h 2128862"/>
              <a:gd name="connsiteX30479" fmla="*/ 1232383 w 2482948"/>
              <a:gd name="connsiteY30479" fmla="*/ 291809 h 2128862"/>
              <a:gd name="connsiteX30480" fmla="*/ 1208529 w 2482948"/>
              <a:gd name="connsiteY30480" fmla="*/ 326695 h 2128862"/>
              <a:gd name="connsiteX30481" fmla="*/ 1191387 w 2482948"/>
              <a:gd name="connsiteY30481" fmla="*/ 352986 h 2128862"/>
              <a:gd name="connsiteX30482" fmla="*/ 1158850 w 2482948"/>
              <a:gd name="connsiteY30482" fmla="*/ 396069 h 2128862"/>
              <a:gd name="connsiteX30483" fmla="*/ 1153271 w 2482948"/>
              <a:gd name="connsiteY30483" fmla="*/ 403458 h 2128862"/>
              <a:gd name="connsiteX30484" fmla="*/ 1156861 w 2482948"/>
              <a:gd name="connsiteY30484" fmla="*/ 398897 h 2128862"/>
              <a:gd name="connsiteX30485" fmla="*/ 1167063 w 2482948"/>
              <a:gd name="connsiteY30485" fmla="*/ 385935 h 2128862"/>
              <a:gd name="connsiteX30486" fmla="*/ 1167126 w 2482948"/>
              <a:gd name="connsiteY30486" fmla="*/ 385854 h 2128862"/>
              <a:gd name="connsiteX30487" fmla="*/ 1193465 w 2482948"/>
              <a:gd name="connsiteY30487" fmla="*/ 351517 h 2128862"/>
              <a:gd name="connsiteX30488" fmla="*/ 1198446 w 2482948"/>
              <a:gd name="connsiteY30488" fmla="*/ 344798 h 2128862"/>
              <a:gd name="connsiteX30489" fmla="*/ 1209632 w 2482948"/>
              <a:gd name="connsiteY30489" fmla="*/ 328210 h 2128862"/>
              <a:gd name="connsiteX30490" fmla="*/ 1233900 w 2482948"/>
              <a:gd name="connsiteY30490" fmla="*/ 294703 h 2128862"/>
              <a:gd name="connsiteX30491" fmla="*/ 1233900 w 2482948"/>
              <a:gd name="connsiteY30491" fmla="*/ 293877 h 2128862"/>
              <a:gd name="connsiteX30492" fmla="*/ 1252790 w 2482948"/>
              <a:gd name="connsiteY30492" fmla="*/ 231276 h 2128862"/>
              <a:gd name="connsiteX30493" fmla="*/ 1245895 w 2482948"/>
              <a:gd name="connsiteY30493" fmla="*/ 197219 h 2128862"/>
              <a:gd name="connsiteX30494" fmla="*/ 1063958 w 2482948"/>
              <a:gd name="connsiteY30494" fmla="*/ 191779 h 2128862"/>
              <a:gd name="connsiteX30495" fmla="*/ 1064726 w 2482948"/>
              <a:gd name="connsiteY30495" fmla="*/ 196337 h 2128862"/>
              <a:gd name="connsiteX30496" fmla="*/ 1064477 w 2482948"/>
              <a:gd name="connsiteY30496" fmla="*/ 192837 h 2128862"/>
              <a:gd name="connsiteX30497" fmla="*/ 1064472 w 2482948"/>
              <a:gd name="connsiteY30497" fmla="*/ 192765 h 2128862"/>
              <a:gd name="connsiteX30498" fmla="*/ 1064217 w 2482948"/>
              <a:gd name="connsiteY30498" fmla="*/ 192276 h 2128862"/>
              <a:gd name="connsiteX30499" fmla="*/ 1056028 w 2482948"/>
              <a:gd name="connsiteY30499" fmla="*/ 190776 h 2128862"/>
              <a:gd name="connsiteX30500" fmla="*/ 1055123 w 2482948"/>
              <a:gd name="connsiteY30500" fmla="*/ 194351 h 2128862"/>
              <a:gd name="connsiteX30501" fmla="*/ 1054838 w 2482948"/>
              <a:gd name="connsiteY30501" fmla="*/ 195477 h 2128862"/>
              <a:gd name="connsiteX30502" fmla="*/ 1054810 w 2482948"/>
              <a:gd name="connsiteY30502" fmla="*/ 196070 h 2128862"/>
              <a:gd name="connsiteX30503" fmla="*/ 1054775 w 2482948"/>
              <a:gd name="connsiteY30503" fmla="*/ 196775 h 2128862"/>
              <a:gd name="connsiteX30504" fmla="*/ 1054762 w 2482948"/>
              <a:gd name="connsiteY30504" fmla="*/ 197057 h 2128862"/>
              <a:gd name="connsiteX30505" fmla="*/ 1054761 w 2482948"/>
              <a:gd name="connsiteY30505" fmla="*/ 197060 h 2128862"/>
              <a:gd name="connsiteX30506" fmla="*/ 1054761 w 2482948"/>
              <a:gd name="connsiteY30506" fmla="*/ 197062 h 2128862"/>
              <a:gd name="connsiteX30507" fmla="*/ 1054091 w 2482948"/>
              <a:gd name="connsiteY30507" fmla="*/ 199937 h 2128862"/>
              <a:gd name="connsiteX30508" fmla="*/ 1056474 w 2482948"/>
              <a:gd name="connsiteY30508" fmla="*/ 204844 h 2128862"/>
              <a:gd name="connsiteX30509" fmla="*/ 1059584 w 2482948"/>
              <a:gd name="connsiteY30509" fmla="*/ 211247 h 2128862"/>
              <a:gd name="connsiteX30510" fmla="*/ 1060261 w 2482948"/>
              <a:gd name="connsiteY30510" fmla="*/ 212642 h 2128862"/>
              <a:gd name="connsiteX30511" fmla="*/ 1059498 w 2482948"/>
              <a:gd name="connsiteY30511" fmla="*/ 208698 h 2128862"/>
              <a:gd name="connsiteX30512" fmla="*/ 948295 w 2482948"/>
              <a:gd name="connsiteY30512" fmla="*/ 189618 h 2128862"/>
              <a:gd name="connsiteX30513" fmla="*/ 937820 w 2482948"/>
              <a:gd name="connsiteY30513" fmla="*/ 194247 h 2128862"/>
              <a:gd name="connsiteX30514" fmla="*/ 936549 w 2482948"/>
              <a:gd name="connsiteY30514" fmla="*/ 194847 h 2128862"/>
              <a:gd name="connsiteX30515" fmla="*/ 938170 w 2482948"/>
              <a:gd name="connsiteY30515" fmla="*/ 200697 h 2128862"/>
              <a:gd name="connsiteX30516" fmla="*/ 938540 w 2482948"/>
              <a:gd name="connsiteY30516" fmla="*/ 202032 h 2128862"/>
              <a:gd name="connsiteX30517" fmla="*/ 938649 w 2482948"/>
              <a:gd name="connsiteY30517" fmla="*/ 202428 h 2128862"/>
              <a:gd name="connsiteX30518" fmla="*/ 944636 w 2482948"/>
              <a:gd name="connsiteY30518" fmla="*/ 199302 h 2128862"/>
              <a:gd name="connsiteX30519" fmla="*/ 950428 w 2482948"/>
              <a:gd name="connsiteY30519" fmla="*/ 196278 h 2128862"/>
              <a:gd name="connsiteX30520" fmla="*/ 950204 w 2482948"/>
              <a:gd name="connsiteY30520" fmla="*/ 195579 h 2128862"/>
              <a:gd name="connsiteX30521" fmla="*/ 1023802 w 2482948"/>
              <a:gd name="connsiteY30521" fmla="*/ 189426 h 2128862"/>
              <a:gd name="connsiteX30522" fmla="*/ 1013349 w 2482948"/>
              <a:gd name="connsiteY30522" fmla="*/ 197181 h 2128862"/>
              <a:gd name="connsiteX30523" fmla="*/ 1014648 w 2482948"/>
              <a:gd name="connsiteY30523" fmla="*/ 200287 h 2128862"/>
              <a:gd name="connsiteX30524" fmla="*/ 1016615 w 2482948"/>
              <a:gd name="connsiteY30524" fmla="*/ 198683 h 2128862"/>
              <a:gd name="connsiteX30525" fmla="*/ 1017343 w 2482948"/>
              <a:gd name="connsiteY30525" fmla="*/ 198089 h 2128862"/>
              <a:gd name="connsiteX30526" fmla="*/ 1017348 w 2482948"/>
              <a:gd name="connsiteY30526" fmla="*/ 198084 h 2128862"/>
              <a:gd name="connsiteX30527" fmla="*/ 1024751 w 2482948"/>
              <a:gd name="connsiteY30527" fmla="*/ 191520 h 2128862"/>
              <a:gd name="connsiteX30528" fmla="*/ 1023819 w 2482948"/>
              <a:gd name="connsiteY30528" fmla="*/ 189464 h 2128862"/>
              <a:gd name="connsiteX30529" fmla="*/ 919213 w 2482948"/>
              <a:gd name="connsiteY30529" fmla="*/ 189363 h 2128862"/>
              <a:gd name="connsiteX30530" fmla="*/ 919157 w 2482948"/>
              <a:gd name="connsiteY30530" fmla="*/ 189386 h 2128862"/>
              <a:gd name="connsiteX30531" fmla="*/ 918697 w 2482948"/>
              <a:gd name="connsiteY30531" fmla="*/ 196657 h 2128862"/>
              <a:gd name="connsiteX30532" fmla="*/ 919933 w 2482948"/>
              <a:gd name="connsiteY30532" fmla="*/ 194875 h 2128862"/>
              <a:gd name="connsiteX30533" fmla="*/ 1227953 w 2482948"/>
              <a:gd name="connsiteY30533" fmla="*/ 187472 h 2128862"/>
              <a:gd name="connsiteX30534" fmla="*/ 1235140 w 2482948"/>
              <a:gd name="connsiteY30534" fmla="*/ 218455 h 2128862"/>
              <a:gd name="connsiteX30535" fmla="*/ 1219559 w 2482948"/>
              <a:gd name="connsiteY30535" fmla="*/ 282434 h 2128862"/>
              <a:gd name="connsiteX30536" fmla="*/ 1197635 w 2482948"/>
              <a:gd name="connsiteY30536" fmla="*/ 317181 h 2128862"/>
              <a:gd name="connsiteX30537" fmla="*/ 1192531 w 2482948"/>
              <a:gd name="connsiteY30537" fmla="*/ 327630 h 2128862"/>
              <a:gd name="connsiteX30538" fmla="*/ 1190219 w 2482948"/>
              <a:gd name="connsiteY30538" fmla="*/ 331185 h 2128862"/>
              <a:gd name="connsiteX30539" fmla="*/ 1188498 w 2482948"/>
              <a:gd name="connsiteY30539" fmla="*/ 333833 h 2128862"/>
              <a:gd name="connsiteX30540" fmla="*/ 1187429 w 2482948"/>
              <a:gd name="connsiteY30540" fmla="*/ 335782 h 2128862"/>
              <a:gd name="connsiteX30541" fmla="*/ 1184565 w 2482948"/>
              <a:gd name="connsiteY30541" fmla="*/ 339884 h 2128862"/>
              <a:gd name="connsiteX30542" fmla="*/ 1180821 w 2482948"/>
              <a:gd name="connsiteY30542" fmla="*/ 345645 h 2128862"/>
              <a:gd name="connsiteX30543" fmla="*/ 1180766 w 2482948"/>
              <a:gd name="connsiteY30543" fmla="*/ 345729 h 2128862"/>
              <a:gd name="connsiteX30544" fmla="*/ 1173471 w 2482948"/>
              <a:gd name="connsiteY30544" fmla="*/ 355774 h 2128862"/>
              <a:gd name="connsiteX30545" fmla="*/ 1163164 w 2482948"/>
              <a:gd name="connsiteY30545" fmla="*/ 370535 h 2128862"/>
              <a:gd name="connsiteX30546" fmla="*/ 1146612 w 2482948"/>
              <a:gd name="connsiteY30546" fmla="*/ 392755 h 2128862"/>
              <a:gd name="connsiteX30547" fmla="*/ 1143612 w 2482948"/>
              <a:gd name="connsiteY30547" fmla="*/ 396885 h 2128862"/>
              <a:gd name="connsiteX30548" fmla="*/ 1140551 w 2482948"/>
              <a:gd name="connsiteY30548" fmla="*/ 401101 h 2128862"/>
              <a:gd name="connsiteX30549" fmla="*/ 1134104 w 2482948"/>
              <a:gd name="connsiteY30549" fmla="*/ 409547 h 2128862"/>
              <a:gd name="connsiteX30550" fmla="*/ 1127622 w 2482948"/>
              <a:gd name="connsiteY30550" fmla="*/ 418249 h 2128862"/>
              <a:gd name="connsiteX30551" fmla="*/ 1083632 w 2482948"/>
              <a:gd name="connsiteY30551" fmla="*/ 475669 h 2128862"/>
              <a:gd name="connsiteX30552" fmla="*/ 1083582 w 2482948"/>
              <a:gd name="connsiteY30552" fmla="*/ 475734 h 2128862"/>
              <a:gd name="connsiteX30553" fmla="*/ 1060181 w 2482948"/>
              <a:gd name="connsiteY30553" fmla="*/ 505830 h 2128862"/>
              <a:gd name="connsiteX30554" fmla="*/ 1034539 w 2482948"/>
              <a:gd name="connsiteY30554" fmla="*/ 538807 h 2128862"/>
              <a:gd name="connsiteX30555" fmla="*/ 1070702 w 2482948"/>
              <a:gd name="connsiteY30555" fmla="*/ 492966 h 2128862"/>
              <a:gd name="connsiteX30556" fmla="*/ 1070728 w 2482948"/>
              <a:gd name="connsiteY30556" fmla="*/ 492932 h 2128862"/>
              <a:gd name="connsiteX30557" fmla="*/ 1123284 w 2482948"/>
              <a:gd name="connsiteY30557" fmla="*/ 425264 h 2128862"/>
              <a:gd name="connsiteX30558" fmla="*/ 1156941 w 2482948"/>
              <a:gd name="connsiteY30558" fmla="*/ 381164 h 2128862"/>
              <a:gd name="connsiteX30559" fmla="*/ 1156954 w 2482948"/>
              <a:gd name="connsiteY30559" fmla="*/ 381147 h 2128862"/>
              <a:gd name="connsiteX30560" fmla="*/ 1156959 w 2482948"/>
              <a:gd name="connsiteY30560" fmla="*/ 381140 h 2128862"/>
              <a:gd name="connsiteX30561" fmla="*/ 1157000 w 2482948"/>
              <a:gd name="connsiteY30561" fmla="*/ 381085 h 2128862"/>
              <a:gd name="connsiteX30562" fmla="*/ 1183095 w 2482948"/>
              <a:gd name="connsiteY30562" fmla="*/ 345298 h 2128862"/>
              <a:gd name="connsiteX30563" fmla="*/ 1187955 w 2482948"/>
              <a:gd name="connsiteY30563" fmla="*/ 338273 h 2128862"/>
              <a:gd name="connsiteX30564" fmla="*/ 1198599 w 2482948"/>
              <a:gd name="connsiteY30564" fmla="*/ 320490 h 2128862"/>
              <a:gd name="connsiteX30565" fmla="*/ 1220800 w 2482948"/>
              <a:gd name="connsiteY30565" fmla="*/ 287121 h 2128862"/>
              <a:gd name="connsiteX30566" fmla="*/ 1220800 w 2482948"/>
              <a:gd name="connsiteY30566" fmla="*/ 286157 h 2128862"/>
              <a:gd name="connsiteX30567" fmla="*/ 1237070 w 2482948"/>
              <a:gd name="connsiteY30567" fmla="*/ 224245 h 2128862"/>
              <a:gd name="connsiteX30568" fmla="*/ 1229762 w 2482948"/>
              <a:gd name="connsiteY30568" fmla="*/ 190878 h 2128862"/>
              <a:gd name="connsiteX30569" fmla="*/ 801585 w 2482948"/>
              <a:gd name="connsiteY30569" fmla="*/ 186948 h 2128862"/>
              <a:gd name="connsiteX30570" fmla="*/ 799050 w 2482948"/>
              <a:gd name="connsiteY30570" fmla="*/ 188173 h 2128862"/>
              <a:gd name="connsiteX30571" fmla="*/ 795856 w 2482948"/>
              <a:gd name="connsiteY30571" fmla="*/ 189716 h 2128862"/>
              <a:gd name="connsiteX30572" fmla="*/ 795444 w 2482948"/>
              <a:gd name="connsiteY30572" fmla="*/ 190167 h 2128862"/>
              <a:gd name="connsiteX30573" fmla="*/ 795440 w 2482948"/>
              <a:gd name="connsiteY30573" fmla="*/ 192242 h 2128862"/>
              <a:gd name="connsiteX30574" fmla="*/ 795435 w 2482948"/>
              <a:gd name="connsiteY30574" fmla="*/ 195222 h 2128862"/>
              <a:gd name="connsiteX30575" fmla="*/ 799478 w 2482948"/>
              <a:gd name="connsiteY30575" fmla="*/ 189782 h 2128862"/>
              <a:gd name="connsiteX30576" fmla="*/ 620999 w 2482948"/>
              <a:gd name="connsiteY30576" fmla="*/ 186732 h 2128862"/>
              <a:gd name="connsiteX30577" fmla="*/ 605891 w 2482948"/>
              <a:gd name="connsiteY30577" fmla="*/ 199113 h 2128862"/>
              <a:gd name="connsiteX30578" fmla="*/ 602675 w 2482948"/>
              <a:gd name="connsiteY30578" fmla="*/ 203304 h 2128862"/>
              <a:gd name="connsiteX30579" fmla="*/ 594546 w 2482948"/>
              <a:gd name="connsiteY30579" fmla="*/ 228424 h 2128862"/>
              <a:gd name="connsiteX30580" fmla="*/ 602594 w 2482948"/>
              <a:gd name="connsiteY30580" fmla="*/ 220068 h 2128862"/>
              <a:gd name="connsiteX30581" fmla="*/ 607422 w 2482948"/>
              <a:gd name="connsiteY30581" fmla="*/ 216021 h 2128862"/>
              <a:gd name="connsiteX30582" fmla="*/ 612372 w 2482948"/>
              <a:gd name="connsiteY30582" fmla="*/ 205343 h 2128862"/>
              <a:gd name="connsiteX30583" fmla="*/ 1221014 w 2482948"/>
              <a:gd name="connsiteY30583" fmla="*/ 186416 h 2128862"/>
              <a:gd name="connsiteX30584" fmla="*/ 1227833 w 2482948"/>
              <a:gd name="connsiteY30584" fmla="*/ 214593 h 2128862"/>
              <a:gd name="connsiteX30585" fmla="*/ 1214044 w 2482948"/>
              <a:gd name="connsiteY30585" fmla="*/ 278021 h 2128862"/>
              <a:gd name="connsiteX30586" fmla="*/ 1193360 w 2482948"/>
              <a:gd name="connsiteY30586" fmla="*/ 313182 h 2128862"/>
              <a:gd name="connsiteX30587" fmla="*/ 1137172 w 2482948"/>
              <a:gd name="connsiteY30587" fmla="*/ 398378 h 2128862"/>
              <a:gd name="connsiteX30588" fmla="*/ 1112772 w 2482948"/>
              <a:gd name="connsiteY30588" fmla="*/ 430802 h 2128862"/>
              <a:gd name="connsiteX30589" fmla="*/ 1126043 w 2482948"/>
              <a:gd name="connsiteY30589" fmla="*/ 413519 h 2128862"/>
              <a:gd name="connsiteX30590" fmla="*/ 1127624 w 2482948"/>
              <a:gd name="connsiteY30590" fmla="*/ 411460 h 2128862"/>
              <a:gd name="connsiteX30591" fmla="*/ 1136705 w 2482948"/>
              <a:gd name="connsiteY30591" fmla="*/ 399321 h 2128862"/>
              <a:gd name="connsiteX30592" fmla="*/ 1153204 w 2482948"/>
              <a:gd name="connsiteY30592" fmla="*/ 377266 h 2128862"/>
              <a:gd name="connsiteX30593" fmla="*/ 1178274 w 2482948"/>
              <a:gd name="connsiteY30593" fmla="*/ 342028 h 2128862"/>
              <a:gd name="connsiteX30594" fmla="*/ 1182924 w 2482948"/>
              <a:gd name="connsiteY30594" fmla="*/ 335054 h 2128862"/>
              <a:gd name="connsiteX30595" fmla="*/ 1193085 w 2482948"/>
              <a:gd name="connsiteY30595" fmla="*/ 316904 h 2128862"/>
              <a:gd name="connsiteX30596" fmla="*/ 1193085 w 2482948"/>
              <a:gd name="connsiteY30596" fmla="*/ 316215 h 2128862"/>
              <a:gd name="connsiteX30597" fmla="*/ 1214181 w 2482948"/>
              <a:gd name="connsiteY30597" fmla="*/ 282985 h 2128862"/>
              <a:gd name="connsiteX30598" fmla="*/ 1214181 w 2482948"/>
              <a:gd name="connsiteY30598" fmla="*/ 282020 h 2128862"/>
              <a:gd name="connsiteX30599" fmla="*/ 1229350 w 2482948"/>
              <a:gd name="connsiteY30599" fmla="*/ 220384 h 2128862"/>
              <a:gd name="connsiteX30600" fmla="*/ 1221628 w 2482948"/>
              <a:gd name="connsiteY30600" fmla="*/ 187431 h 2128862"/>
              <a:gd name="connsiteX30601" fmla="*/ 685893 w 2482948"/>
              <a:gd name="connsiteY30601" fmla="*/ 186411 h 2128862"/>
              <a:gd name="connsiteX30602" fmla="*/ 685674 w 2482948"/>
              <a:gd name="connsiteY30602" fmla="*/ 187294 h 2128862"/>
              <a:gd name="connsiteX30603" fmla="*/ 690146 w 2482948"/>
              <a:gd name="connsiteY30603" fmla="*/ 189676 h 2128862"/>
              <a:gd name="connsiteX30604" fmla="*/ 691253 w 2482948"/>
              <a:gd name="connsiteY30604" fmla="*/ 190265 h 2128862"/>
              <a:gd name="connsiteX30605" fmla="*/ 691842 w 2482948"/>
              <a:gd name="connsiteY30605" fmla="*/ 190579 h 2128862"/>
              <a:gd name="connsiteX30606" fmla="*/ 692858 w 2482948"/>
              <a:gd name="connsiteY30606" fmla="*/ 189837 h 2128862"/>
              <a:gd name="connsiteX30607" fmla="*/ 681341 w 2482948"/>
              <a:gd name="connsiteY30607" fmla="*/ 185953 h 2128862"/>
              <a:gd name="connsiteX30608" fmla="*/ 665317 w 2482948"/>
              <a:gd name="connsiteY30608" fmla="*/ 206184 h 2128862"/>
              <a:gd name="connsiteX30609" fmla="*/ 664751 w 2482948"/>
              <a:gd name="connsiteY30609" fmla="*/ 208083 h 2128862"/>
              <a:gd name="connsiteX30610" fmla="*/ 663603 w 2482948"/>
              <a:gd name="connsiteY30610" fmla="*/ 211932 h 2128862"/>
              <a:gd name="connsiteX30611" fmla="*/ 667615 w 2482948"/>
              <a:gd name="connsiteY30611" fmla="*/ 206767 h 2128862"/>
              <a:gd name="connsiteX30612" fmla="*/ 680183 w 2482948"/>
              <a:gd name="connsiteY30612" fmla="*/ 190585 h 2128862"/>
              <a:gd name="connsiteX30613" fmla="*/ 681208 w 2482948"/>
              <a:gd name="connsiteY30613" fmla="*/ 186485 h 2128862"/>
              <a:gd name="connsiteX30614" fmla="*/ 594564 w 2482948"/>
              <a:gd name="connsiteY30614" fmla="*/ 184981 h 2128862"/>
              <a:gd name="connsiteX30615" fmla="*/ 588250 w 2482948"/>
              <a:gd name="connsiteY30615" fmla="*/ 190489 h 2128862"/>
              <a:gd name="connsiteX30616" fmla="*/ 572030 w 2482948"/>
              <a:gd name="connsiteY30616" fmla="*/ 205939 h 2128862"/>
              <a:gd name="connsiteX30617" fmla="*/ 566443 w 2482948"/>
              <a:gd name="connsiteY30617" fmla="*/ 217578 h 2128862"/>
              <a:gd name="connsiteX30618" fmla="*/ 559617 w 2482948"/>
              <a:gd name="connsiteY30618" fmla="*/ 231799 h 2128862"/>
              <a:gd name="connsiteX30619" fmla="*/ 555214 w 2482948"/>
              <a:gd name="connsiteY30619" fmla="*/ 240973 h 2128862"/>
              <a:gd name="connsiteX30620" fmla="*/ 555443 w 2482948"/>
              <a:gd name="connsiteY30620" fmla="*/ 240728 h 2128862"/>
              <a:gd name="connsiteX30621" fmla="*/ 555456 w 2482948"/>
              <a:gd name="connsiteY30621" fmla="*/ 240714 h 2128862"/>
              <a:gd name="connsiteX30622" fmla="*/ 571433 w 2482948"/>
              <a:gd name="connsiteY30622" fmla="*/ 225419 h 2128862"/>
              <a:gd name="connsiteX30623" fmla="*/ 571995 w 2482948"/>
              <a:gd name="connsiteY30623" fmla="*/ 223805 h 2128862"/>
              <a:gd name="connsiteX30624" fmla="*/ 1003168 w 2482948"/>
              <a:gd name="connsiteY30624" fmla="*/ 184733 h 2128862"/>
              <a:gd name="connsiteX30625" fmla="*/ 991483 w 2482948"/>
              <a:gd name="connsiteY30625" fmla="*/ 191278 h 2128862"/>
              <a:gd name="connsiteX30626" fmla="*/ 993160 w 2482948"/>
              <a:gd name="connsiteY30626" fmla="*/ 195605 h 2128862"/>
              <a:gd name="connsiteX30627" fmla="*/ 993702 w 2482948"/>
              <a:gd name="connsiteY30627" fmla="*/ 195254 h 2128862"/>
              <a:gd name="connsiteX30628" fmla="*/ 998775 w 2482948"/>
              <a:gd name="connsiteY30628" fmla="*/ 191976 h 2128862"/>
              <a:gd name="connsiteX30629" fmla="*/ 1004309 w 2482948"/>
              <a:gd name="connsiteY30629" fmla="*/ 188400 h 2128862"/>
              <a:gd name="connsiteX30630" fmla="*/ 984523 w 2482948"/>
              <a:gd name="connsiteY30630" fmla="*/ 184493 h 2128862"/>
              <a:gd name="connsiteX30631" fmla="*/ 972302 w 2482948"/>
              <a:gd name="connsiteY30631" fmla="*/ 190601 h 2128862"/>
              <a:gd name="connsiteX30632" fmla="*/ 974341 w 2482948"/>
              <a:gd name="connsiteY30632" fmla="*/ 196421 h 2128862"/>
              <a:gd name="connsiteX30633" fmla="*/ 986082 w 2482948"/>
              <a:gd name="connsiteY30633" fmla="*/ 189771 h 2128862"/>
              <a:gd name="connsiteX30634" fmla="*/ 568826 w 2482948"/>
              <a:gd name="connsiteY30634" fmla="*/ 184421 h 2128862"/>
              <a:gd name="connsiteX30635" fmla="*/ 559631 w 2482948"/>
              <a:gd name="connsiteY30635" fmla="*/ 193132 h 2128862"/>
              <a:gd name="connsiteX30636" fmla="*/ 552624 w 2482948"/>
              <a:gd name="connsiteY30636" fmla="*/ 200417 h 2128862"/>
              <a:gd name="connsiteX30637" fmla="*/ 528045 w 2482948"/>
              <a:gd name="connsiteY30637" fmla="*/ 235809 h 2128862"/>
              <a:gd name="connsiteX30638" fmla="*/ 523821 w 2482948"/>
              <a:gd name="connsiteY30638" fmla="*/ 248102 h 2128862"/>
              <a:gd name="connsiteX30639" fmla="*/ 536944 w 2482948"/>
              <a:gd name="connsiteY30639" fmla="*/ 234087 h 2128862"/>
              <a:gd name="connsiteX30640" fmla="*/ 1040676 w 2482948"/>
              <a:gd name="connsiteY30640" fmla="*/ 183642 h 2128862"/>
              <a:gd name="connsiteX30641" fmla="*/ 1035379 w 2482948"/>
              <a:gd name="connsiteY30641" fmla="*/ 188513 h 2128862"/>
              <a:gd name="connsiteX30642" fmla="*/ 1030616 w 2482948"/>
              <a:gd name="connsiteY30642" fmla="*/ 192566 h 2128862"/>
              <a:gd name="connsiteX30643" fmla="*/ 1030617 w 2482948"/>
              <a:gd name="connsiteY30643" fmla="*/ 192568 h 2128862"/>
              <a:gd name="connsiteX30644" fmla="*/ 1031151 w 2482948"/>
              <a:gd name="connsiteY30644" fmla="*/ 193743 h 2128862"/>
              <a:gd name="connsiteX30645" fmla="*/ 1035692 w 2482948"/>
              <a:gd name="connsiteY30645" fmla="*/ 189469 h 2128862"/>
              <a:gd name="connsiteX30646" fmla="*/ 1038830 w 2482948"/>
              <a:gd name="connsiteY30646" fmla="*/ 186091 h 2128862"/>
              <a:gd name="connsiteX30647" fmla="*/ 1040822 w 2482948"/>
              <a:gd name="connsiteY30647" fmla="*/ 183946 h 2128862"/>
              <a:gd name="connsiteX30648" fmla="*/ 1040793 w 2482948"/>
              <a:gd name="connsiteY30648" fmla="*/ 183885 h 2128862"/>
              <a:gd name="connsiteX30649" fmla="*/ 1040745 w 2482948"/>
              <a:gd name="connsiteY30649" fmla="*/ 183785 h 2128862"/>
              <a:gd name="connsiteX30650" fmla="*/ 1021081 w 2482948"/>
              <a:gd name="connsiteY30650" fmla="*/ 183423 h 2128862"/>
              <a:gd name="connsiteX30651" fmla="*/ 1012929 w 2482948"/>
              <a:gd name="connsiteY30651" fmla="*/ 188735 h 2128862"/>
              <a:gd name="connsiteX30652" fmla="*/ 1010484 w 2482948"/>
              <a:gd name="connsiteY30652" fmla="*/ 190328 h 2128862"/>
              <a:gd name="connsiteX30653" fmla="*/ 1011638 w 2482948"/>
              <a:gd name="connsiteY30653" fmla="*/ 193087 h 2128862"/>
              <a:gd name="connsiteX30654" fmla="*/ 1011891 w 2482948"/>
              <a:gd name="connsiteY30654" fmla="*/ 192904 h 2128862"/>
              <a:gd name="connsiteX30655" fmla="*/ 1017804 w 2482948"/>
              <a:gd name="connsiteY30655" fmla="*/ 188404 h 2128862"/>
              <a:gd name="connsiteX30656" fmla="*/ 1021920 w 2482948"/>
              <a:gd name="connsiteY30656" fmla="*/ 185272 h 2128862"/>
              <a:gd name="connsiteX30657" fmla="*/ 1021911 w 2482948"/>
              <a:gd name="connsiteY30657" fmla="*/ 185253 h 2128862"/>
              <a:gd name="connsiteX30658" fmla="*/ 1021872 w 2482948"/>
              <a:gd name="connsiteY30658" fmla="*/ 185168 h 2128862"/>
              <a:gd name="connsiteX30659" fmla="*/ 964673 w 2482948"/>
              <a:gd name="connsiteY30659" fmla="*/ 182380 h 2128862"/>
              <a:gd name="connsiteX30660" fmla="*/ 960141 w 2482948"/>
              <a:gd name="connsiteY30660" fmla="*/ 184383 h 2128862"/>
              <a:gd name="connsiteX30661" fmla="*/ 952741 w 2482948"/>
              <a:gd name="connsiteY30661" fmla="*/ 187653 h 2128862"/>
              <a:gd name="connsiteX30662" fmla="*/ 953318 w 2482948"/>
              <a:gd name="connsiteY30662" fmla="*/ 189446 h 2128862"/>
              <a:gd name="connsiteX30663" fmla="*/ 954787 w 2482948"/>
              <a:gd name="connsiteY30663" fmla="*/ 194010 h 2128862"/>
              <a:gd name="connsiteX30664" fmla="*/ 966701 w 2482948"/>
              <a:gd name="connsiteY30664" fmla="*/ 188105 h 2128862"/>
              <a:gd name="connsiteX30665" fmla="*/ 1079231 w 2482948"/>
              <a:gd name="connsiteY30665" fmla="*/ 180972 h 2128862"/>
              <a:gd name="connsiteX30666" fmla="*/ 1081671 w 2482948"/>
              <a:gd name="connsiteY30666" fmla="*/ 193084 h 2128862"/>
              <a:gd name="connsiteX30667" fmla="*/ 1081671 w 2482948"/>
              <a:gd name="connsiteY30667" fmla="*/ 219270 h 2128862"/>
              <a:gd name="connsiteX30668" fmla="*/ 1082914 w 2482948"/>
              <a:gd name="connsiteY30668" fmla="*/ 223564 h 2128862"/>
              <a:gd name="connsiteX30669" fmla="*/ 1082914 w 2482948"/>
              <a:gd name="connsiteY30669" fmla="*/ 197082 h 2128862"/>
              <a:gd name="connsiteX30670" fmla="*/ 1080395 w 2482948"/>
              <a:gd name="connsiteY30670" fmla="*/ 183282 h 2128862"/>
              <a:gd name="connsiteX30671" fmla="*/ 1080133 w 2482948"/>
              <a:gd name="connsiteY30671" fmla="*/ 182762 h 2128862"/>
              <a:gd name="connsiteX30672" fmla="*/ 745591 w 2482948"/>
              <a:gd name="connsiteY30672" fmla="*/ 179532 h 2128862"/>
              <a:gd name="connsiteX30673" fmla="*/ 732560 w 2482948"/>
              <a:gd name="connsiteY30673" fmla="*/ 188441 h 2128862"/>
              <a:gd name="connsiteX30674" fmla="*/ 742828 w 2482948"/>
              <a:gd name="connsiteY30674" fmla="*/ 193346 h 2128862"/>
              <a:gd name="connsiteX30675" fmla="*/ 944867 w 2482948"/>
              <a:gd name="connsiteY30675" fmla="*/ 178916 h 2128862"/>
              <a:gd name="connsiteX30676" fmla="*/ 933425 w 2482948"/>
              <a:gd name="connsiteY30676" fmla="*/ 183576 h 2128862"/>
              <a:gd name="connsiteX30677" fmla="*/ 935398 w 2482948"/>
              <a:gd name="connsiteY30677" fmla="*/ 190696 h 2128862"/>
              <a:gd name="connsiteX30678" fmla="*/ 942566 w 2482948"/>
              <a:gd name="connsiteY30678" fmla="*/ 187341 h 2128862"/>
              <a:gd name="connsiteX30679" fmla="*/ 945701 w 2482948"/>
              <a:gd name="connsiteY30679" fmla="*/ 185875 h 2128862"/>
              <a:gd name="connsiteX30680" fmla="*/ 946914 w 2482948"/>
              <a:gd name="connsiteY30680" fmla="*/ 185307 h 2128862"/>
              <a:gd name="connsiteX30681" fmla="*/ 1038284 w 2482948"/>
              <a:gd name="connsiteY30681" fmla="*/ 178683 h 2128862"/>
              <a:gd name="connsiteX30682" fmla="*/ 1027834 w 2482948"/>
              <a:gd name="connsiteY30682" fmla="*/ 186436 h 2128862"/>
              <a:gd name="connsiteX30683" fmla="*/ 1028127 w 2482948"/>
              <a:gd name="connsiteY30683" fmla="*/ 187082 h 2128862"/>
              <a:gd name="connsiteX30684" fmla="*/ 1028594 w 2482948"/>
              <a:gd name="connsiteY30684" fmla="*/ 188112 h 2128862"/>
              <a:gd name="connsiteX30685" fmla="*/ 1038566 w 2482948"/>
              <a:gd name="connsiteY30685" fmla="*/ 179269 h 2128862"/>
              <a:gd name="connsiteX30686" fmla="*/ 1211001 w 2482948"/>
              <a:gd name="connsiteY30686" fmla="*/ 178543 h 2128862"/>
              <a:gd name="connsiteX30687" fmla="*/ 1219146 w 2482948"/>
              <a:gd name="connsiteY30687" fmla="*/ 210594 h 2128862"/>
              <a:gd name="connsiteX30688" fmla="*/ 1206184 w 2482948"/>
              <a:gd name="connsiteY30688" fmla="*/ 273747 h 2128862"/>
              <a:gd name="connsiteX30689" fmla="*/ 1186605 w 2482948"/>
              <a:gd name="connsiteY30689" fmla="*/ 309046 h 2128862"/>
              <a:gd name="connsiteX30690" fmla="*/ 1170336 w 2482948"/>
              <a:gd name="connsiteY30690" fmla="*/ 339376 h 2128862"/>
              <a:gd name="connsiteX30691" fmla="*/ 1165496 w 2482948"/>
              <a:gd name="connsiteY30691" fmla="*/ 346325 h 2128862"/>
              <a:gd name="connsiteX30692" fmla="*/ 1160908 w 2482948"/>
              <a:gd name="connsiteY30692" fmla="*/ 352913 h 2128862"/>
              <a:gd name="connsiteX30693" fmla="*/ 1131226 w 2482948"/>
              <a:gd name="connsiteY30693" fmla="*/ 395534 h 2128862"/>
              <a:gd name="connsiteX30694" fmla="*/ 1125723 w 2482948"/>
              <a:gd name="connsiteY30694" fmla="*/ 402946 h 2128862"/>
              <a:gd name="connsiteX30695" fmla="*/ 1083098 w 2482948"/>
              <a:gd name="connsiteY30695" fmla="*/ 460359 h 2128862"/>
              <a:gd name="connsiteX30696" fmla="*/ 1122556 w 2482948"/>
              <a:gd name="connsiteY30696" fmla="*/ 408237 h 2128862"/>
              <a:gd name="connsiteX30697" fmla="*/ 1187568 w 2482948"/>
              <a:gd name="connsiteY30697" fmla="*/ 312079 h 2128862"/>
              <a:gd name="connsiteX30698" fmla="*/ 1187568 w 2482948"/>
              <a:gd name="connsiteY30698" fmla="*/ 311389 h 2128862"/>
              <a:gd name="connsiteX30699" fmla="*/ 1207700 w 2482948"/>
              <a:gd name="connsiteY30699" fmla="*/ 278158 h 2128862"/>
              <a:gd name="connsiteX30700" fmla="*/ 1207700 w 2482948"/>
              <a:gd name="connsiteY30700" fmla="*/ 277193 h 2128862"/>
              <a:gd name="connsiteX30701" fmla="*/ 1207700 w 2482948"/>
              <a:gd name="connsiteY30701" fmla="*/ 276504 h 2128862"/>
              <a:gd name="connsiteX30702" fmla="*/ 1221489 w 2482948"/>
              <a:gd name="connsiteY30702" fmla="*/ 215420 h 2128862"/>
              <a:gd name="connsiteX30703" fmla="*/ 1213492 w 2482948"/>
              <a:gd name="connsiteY30703" fmla="*/ 182604 h 2128862"/>
              <a:gd name="connsiteX30704" fmla="*/ 999717 w 2482948"/>
              <a:gd name="connsiteY30704" fmla="*/ 177175 h 2128862"/>
              <a:gd name="connsiteX30705" fmla="*/ 988164 w 2482948"/>
              <a:gd name="connsiteY30705" fmla="*/ 182715 h 2128862"/>
              <a:gd name="connsiteX30706" fmla="*/ 990032 w 2482948"/>
              <a:gd name="connsiteY30706" fmla="*/ 187533 h 2128862"/>
              <a:gd name="connsiteX30707" fmla="*/ 992932 w 2482948"/>
              <a:gd name="connsiteY30707" fmla="*/ 185891 h 2128862"/>
              <a:gd name="connsiteX30708" fmla="*/ 1001940 w 2482948"/>
              <a:gd name="connsiteY30708" fmla="*/ 180788 h 2128862"/>
              <a:gd name="connsiteX30709" fmla="*/ 1001854 w 2482948"/>
              <a:gd name="connsiteY30709" fmla="*/ 180511 h 2128862"/>
              <a:gd name="connsiteX30710" fmla="*/ 1001725 w 2482948"/>
              <a:gd name="connsiteY30710" fmla="*/ 180098 h 2128862"/>
              <a:gd name="connsiteX30711" fmla="*/ 807778 w 2482948"/>
              <a:gd name="connsiteY30711" fmla="*/ 176903 h 2128862"/>
              <a:gd name="connsiteX30712" fmla="*/ 806295 w 2482948"/>
              <a:gd name="connsiteY30712" fmla="*/ 178305 h 2128862"/>
              <a:gd name="connsiteX30713" fmla="*/ 807842 w 2482948"/>
              <a:gd name="connsiteY30713" fmla="*/ 177600 h 2128862"/>
              <a:gd name="connsiteX30714" fmla="*/ 1017929 w 2482948"/>
              <a:gd name="connsiteY30714" fmla="*/ 176466 h 2128862"/>
              <a:gd name="connsiteX30715" fmla="*/ 1007201 w 2482948"/>
              <a:gd name="connsiteY30715" fmla="*/ 182474 h 2128862"/>
              <a:gd name="connsiteX30716" fmla="*/ 1007998 w 2482948"/>
              <a:gd name="connsiteY30716" fmla="*/ 184382 h 2128862"/>
              <a:gd name="connsiteX30717" fmla="*/ 1008297 w 2482948"/>
              <a:gd name="connsiteY30717" fmla="*/ 185096 h 2128862"/>
              <a:gd name="connsiteX30718" fmla="*/ 1008536 w 2482948"/>
              <a:gd name="connsiteY30718" fmla="*/ 185668 h 2128862"/>
              <a:gd name="connsiteX30719" fmla="*/ 1011621 w 2482948"/>
              <a:gd name="connsiteY30719" fmla="*/ 183674 h 2128862"/>
              <a:gd name="connsiteX30720" fmla="*/ 1012133 w 2482948"/>
              <a:gd name="connsiteY30720" fmla="*/ 183338 h 2128862"/>
              <a:gd name="connsiteX30721" fmla="*/ 1019003 w 2482948"/>
              <a:gd name="connsiteY30721" fmla="*/ 178836 h 2128862"/>
              <a:gd name="connsiteX30722" fmla="*/ 979871 w 2482948"/>
              <a:gd name="connsiteY30722" fmla="*/ 175663 h 2128862"/>
              <a:gd name="connsiteX30723" fmla="*/ 968785 w 2482948"/>
              <a:gd name="connsiteY30723" fmla="*/ 180563 h 2128862"/>
              <a:gd name="connsiteX30724" fmla="*/ 970728 w 2482948"/>
              <a:gd name="connsiteY30724" fmla="*/ 186110 h 2128862"/>
              <a:gd name="connsiteX30725" fmla="*/ 976909 w 2482948"/>
              <a:gd name="connsiteY30725" fmla="*/ 183046 h 2128862"/>
              <a:gd name="connsiteX30726" fmla="*/ 982196 w 2482948"/>
              <a:gd name="connsiteY30726" fmla="*/ 180425 h 2128862"/>
              <a:gd name="connsiteX30727" fmla="*/ 982716 w 2482948"/>
              <a:gd name="connsiteY30727" fmla="*/ 180168 h 2128862"/>
              <a:gd name="connsiteX30728" fmla="*/ 1258427 w 2482948"/>
              <a:gd name="connsiteY30728" fmla="*/ 175081 h 2128862"/>
              <a:gd name="connsiteX30729" fmla="*/ 1263467 w 2482948"/>
              <a:gd name="connsiteY30729" fmla="*/ 184172 h 2128862"/>
              <a:gd name="connsiteX30730" fmla="*/ 1274769 w 2482948"/>
              <a:gd name="connsiteY30730" fmla="*/ 204563 h 2128862"/>
              <a:gd name="connsiteX30731" fmla="*/ 1281331 w 2482948"/>
              <a:gd name="connsiteY30731" fmla="*/ 241066 h 2128862"/>
              <a:gd name="connsiteX30732" fmla="*/ 1257614 w 2482948"/>
              <a:gd name="connsiteY30732" fmla="*/ 307803 h 2128862"/>
              <a:gd name="connsiteX30733" fmla="*/ 1257381 w 2482948"/>
              <a:gd name="connsiteY30733" fmla="*/ 308110 h 2128862"/>
              <a:gd name="connsiteX30734" fmla="*/ 1273957 w 2482948"/>
              <a:gd name="connsiteY30734" fmla="*/ 288004 h 2128862"/>
              <a:gd name="connsiteX30735" fmla="*/ 1278766 w 2482948"/>
              <a:gd name="connsiteY30735" fmla="*/ 279899 h 2128862"/>
              <a:gd name="connsiteX30736" fmla="*/ 1284916 w 2482948"/>
              <a:gd name="connsiteY30736" fmla="*/ 245755 h 2128862"/>
              <a:gd name="connsiteX30737" fmla="*/ 1279126 w 2482948"/>
              <a:gd name="connsiteY30737" fmla="*/ 210319 h 2128862"/>
              <a:gd name="connsiteX30738" fmla="*/ 1262028 w 2482948"/>
              <a:gd name="connsiteY30738" fmla="*/ 179295 h 2128862"/>
              <a:gd name="connsiteX30739" fmla="*/ 1258994 w 2482948"/>
              <a:gd name="connsiteY30739" fmla="*/ 175434 h 2128862"/>
              <a:gd name="connsiteX30740" fmla="*/ 1044053 w 2482948"/>
              <a:gd name="connsiteY30740" fmla="*/ 174403 h 2128862"/>
              <a:gd name="connsiteX30741" fmla="*/ 1043082 w 2482948"/>
              <a:gd name="connsiteY30741" fmla="*/ 175123 h 2128862"/>
              <a:gd name="connsiteX30742" fmla="*/ 1042315 w 2482948"/>
              <a:gd name="connsiteY30742" fmla="*/ 175692 h 2128862"/>
              <a:gd name="connsiteX30743" fmla="*/ 1042401 w 2482948"/>
              <a:gd name="connsiteY30743" fmla="*/ 175868 h 2128862"/>
              <a:gd name="connsiteX30744" fmla="*/ 1043678 w 2482948"/>
              <a:gd name="connsiteY30744" fmla="*/ 174735 h 2128862"/>
              <a:gd name="connsiteX30745" fmla="*/ 1035909 w 2482948"/>
              <a:gd name="connsiteY30745" fmla="*/ 173761 h 2128862"/>
              <a:gd name="connsiteX30746" fmla="*/ 1025237 w 2482948"/>
              <a:gd name="connsiteY30746" fmla="*/ 180715 h 2128862"/>
              <a:gd name="connsiteX30747" fmla="*/ 1025923 w 2482948"/>
              <a:gd name="connsiteY30747" fmla="*/ 182226 h 2128862"/>
              <a:gd name="connsiteX30748" fmla="*/ 1036215 w 2482948"/>
              <a:gd name="connsiteY30748" fmla="*/ 174395 h 2128862"/>
              <a:gd name="connsiteX30749" fmla="*/ 1061126 w 2482948"/>
              <a:gd name="connsiteY30749" fmla="*/ 173713 h 2128862"/>
              <a:gd name="connsiteX30750" fmla="*/ 1061125 w 2482948"/>
              <a:gd name="connsiteY30750" fmla="*/ 173714 h 2128862"/>
              <a:gd name="connsiteX30751" fmla="*/ 1061023 w 2482948"/>
              <a:gd name="connsiteY30751" fmla="*/ 174014 h 2128862"/>
              <a:gd name="connsiteX30752" fmla="*/ 1060984 w 2482948"/>
              <a:gd name="connsiteY30752" fmla="*/ 174127 h 2128862"/>
              <a:gd name="connsiteX30753" fmla="*/ 1061415 w 2482948"/>
              <a:gd name="connsiteY30753" fmla="*/ 176686 h 2128862"/>
              <a:gd name="connsiteX30754" fmla="*/ 1061838 w 2482948"/>
              <a:gd name="connsiteY30754" fmla="*/ 177493 h 2128862"/>
              <a:gd name="connsiteX30755" fmla="*/ 1062329 w 2482948"/>
              <a:gd name="connsiteY30755" fmla="*/ 178430 h 2128862"/>
              <a:gd name="connsiteX30756" fmla="*/ 1061136 w 2482948"/>
              <a:gd name="connsiteY30756" fmla="*/ 173752 h 2128862"/>
              <a:gd name="connsiteX30757" fmla="*/ 1251241 w 2482948"/>
              <a:gd name="connsiteY30757" fmla="*/ 173298 h 2128862"/>
              <a:gd name="connsiteX30758" fmla="*/ 1254503 w 2482948"/>
              <a:gd name="connsiteY30758" fmla="*/ 179153 h 2128862"/>
              <a:gd name="connsiteX30759" fmla="*/ 1253478 w 2482948"/>
              <a:gd name="connsiteY30759" fmla="*/ 176261 h 2128862"/>
              <a:gd name="connsiteX30760" fmla="*/ 1252099 w 2482948"/>
              <a:gd name="connsiteY30760" fmla="*/ 174469 h 2128862"/>
              <a:gd name="connsiteX30761" fmla="*/ 961002 w 2482948"/>
              <a:gd name="connsiteY30761" fmla="*/ 172345 h 2128862"/>
              <a:gd name="connsiteX30762" fmla="*/ 953030 w 2482948"/>
              <a:gd name="connsiteY30762" fmla="*/ 175591 h 2128862"/>
              <a:gd name="connsiteX30763" fmla="*/ 949342 w 2482948"/>
              <a:gd name="connsiteY30763" fmla="*/ 177093 h 2128862"/>
              <a:gd name="connsiteX30764" fmla="*/ 951322 w 2482948"/>
              <a:gd name="connsiteY30764" fmla="*/ 183244 h 2128862"/>
              <a:gd name="connsiteX30765" fmla="*/ 953775 w 2482948"/>
              <a:gd name="connsiteY30765" fmla="*/ 182096 h 2128862"/>
              <a:gd name="connsiteX30766" fmla="*/ 959875 w 2482948"/>
              <a:gd name="connsiteY30766" fmla="*/ 179506 h 2128862"/>
              <a:gd name="connsiteX30767" fmla="*/ 963160 w 2482948"/>
              <a:gd name="connsiteY30767" fmla="*/ 178111 h 2128862"/>
              <a:gd name="connsiteX30768" fmla="*/ 961351 w 2482948"/>
              <a:gd name="connsiteY30768" fmla="*/ 173003 h 2128862"/>
              <a:gd name="connsiteX30769" fmla="*/ 1187117 w 2482948"/>
              <a:gd name="connsiteY30769" fmla="*/ 170937 h 2128862"/>
              <a:gd name="connsiteX30770" fmla="*/ 1195015 w 2482948"/>
              <a:gd name="connsiteY30770" fmla="*/ 198874 h 2128862"/>
              <a:gd name="connsiteX30771" fmla="*/ 1186053 w 2482948"/>
              <a:gd name="connsiteY30771" fmla="*/ 260784 h 2128862"/>
              <a:gd name="connsiteX30772" fmla="*/ 1169644 w 2482948"/>
              <a:gd name="connsiteY30772" fmla="*/ 296221 h 2128862"/>
              <a:gd name="connsiteX30773" fmla="*/ 1163917 w 2482948"/>
              <a:gd name="connsiteY30773" fmla="*/ 311514 h 2128862"/>
              <a:gd name="connsiteX30774" fmla="*/ 1159339 w 2482948"/>
              <a:gd name="connsiteY30774" fmla="*/ 319680 h 2128862"/>
              <a:gd name="connsiteX30775" fmla="*/ 1158167 w 2482948"/>
              <a:gd name="connsiteY30775" fmla="*/ 322347 h 2128862"/>
              <a:gd name="connsiteX30776" fmla="*/ 1154934 w 2482948"/>
              <a:gd name="connsiteY30776" fmla="*/ 327536 h 2128862"/>
              <a:gd name="connsiteX30777" fmla="*/ 1152810 w 2482948"/>
              <a:gd name="connsiteY30777" fmla="*/ 331325 h 2128862"/>
              <a:gd name="connsiteX30778" fmla="*/ 1150745 w 2482948"/>
              <a:gd name="connsiteY30778" fmla="*/ 335007 h 2128862"/>
              <a:gd name="connsiteX30779" fmla="*/ 1142668 w 2482948"/>
              <a:gd name="connsiteY30779" fmla="*/ 347223 h 2128862"/>
              <a:gd name="connsiteX30780" fmla="*/ 1131639 w 2482948"/>
              <a:gd name="connsiteY30780" fmla="*/ 364923 h 2128862"/>
              <a:gd name="connsiteX30781" fmla="*/ 1114222 w 2482948"/>
              <a:gd name="connsiteY30781" fmla="*/ 390240 h 2128862"/>
              <a:gd name="connsiteX30782" fmla="*/ 1108112 w 2482948"/>
              <a:gd name="connsiteY30782" fmla="*/ 399480 h 2128862"/>
              <a:gd name="connsiteX30783" fmla="*/ 1101535 w 2482948"/>
              <a:gd name="connsiteY30783" fmla="*/ 408683 h 2128862"/>
              <a:gd name="connsiteX30784" fmla="*/ 1095164 w 2482948"/>
              <a:gd name="connsiteY30784" fmla="*/ 417944 h 2128862"/>
              <a:gd name="connsiteX30785" fmla="*/ 1053846 w 2482948"/>
              <a:gd name="connsiteY30785" fmla="*/ 475406 h 2128862"/>
              <a:gd name="connsiteX30786" fmla="*/ 1053420 w 2482948"/>
              <a:gd name="connsiteY30786" fmla="*/ 475985 h 2128862"/>
              <a:gd name="connsiteX30787" fmla="*/ 1023533 w 2482948"/>
              <a:gd name="connsiteY30787" fmla="*/ 516618 h 2128862"/>
              <a:gd name="connsiteX30788" fmla="*/ 1025038 w 2482948"/>
              <a:gd name="connsiteY30788" fmla="*/ 514596 h 2128862"/>
              <a:gd name="connsiteX30789" fmla="*/ 1052738 w 2482948"/>
              <a:gd name="connsiteY30789" fmla="*/ 477371 h 2128862"/>
              <a:gd name="connsiteX30790" fmla="*/ 1101202 w 2482948"/>
              <a:gd name="connsiteY30790" fmla="*/ 410686 h 2128862"/>
              <a:gd name="connsiteX30791" fmla="*/ 1114224 w 2482948"/>
              <a:gd name="connsiteY30791" fmla="*/ 392182 h 2128862"/>
              <a:gd name="connsiteX30792" fmla="*/ 1132327 w 2482948"/>
              <a:gd name="connsiteY30792" fmla="*/ 365568 h 2128862"/>
              <a:gd name="connsiteX30793" fmla="*/ 1143476 w 2482948"/>
              <a:gd name="connsiteY30793" fmla="*/ 349177 h 2128862"/>
              <a:gd name="connsiteX30794" fmla="*/ 1156088 w 2482948"/>
              <a:gd name="connsiteY30794" fmla="*/ 329647 h 2128862"/>
              <a:gd name="connsiteX30795" fmla="*/ 1160563 w 2482948"/>
              <a:gd name="connsiteY30795" fmla="*/ 322026 h 2128862"/>
              <a:gd name="connsiteX30796" fmla="*/ 1170610 w 2482948"/>
              <a:gd name="connsiteY30796" fmla="*/ 300359 h 2128862"/>
              <a:gd name="connsiteX30797" fmla="*/ 1187570 w 2482948"/>
              <a:gd name="connsiteY30797" fmla="*/ 267128 h 2128862"/>
              <a:gd name="connsiteX30798" fmla="*/ 1187570 w 2482948"/>
              <a:gd name="connsiteY30798" fmla="*/ 266300 h 2128862"/>
              <a:gd name="connsiteX30799" fmla="*/ 1187570 w 2482948"/>
              <a:gd name="connsiteY30799" fmla="*/ 265611 h 2128862"/>
              <a:gd name="connsiteX30800" fmla="*/ 1197635 w 2482948"/>
              <a:gd name="connsiteY30800" fmla="*/ 205493 h 2128862"/>
              <a:gd name="connsiteX30801" fmla="*/ 1188950 w 2482948"/>
              <a:gd name="connsiteY30801" fmla="*/ 173779 h 2128862"/>
              <a:gd name="connsiteX30802" fmla="*/ 1243090 w 2482948"/>
              <a:gd name="connsiteY30802" fmla="*/ 170648 h 2128862"/>
              <a:gd name="connsiteX30803" fmla="*/ 1259271 w 2482948"/>
              <a:gd name="connsiteY30803" fmla="*/ 198874 h 2128862"/>
              <a:gd name="connsiteX30804" fmla="*/ 1266166 w 2482948"/>
              <a:gd name="connsiteY30804" fmla="*/ 234725 h 2128862"/>
              <a:gd name="connsiteX30805" fmla="*/ 1245206 w 2482948"/>
              <a:gd name="connsiteY30805" fmla="*/ 300496 h 2128862"/>
              <a:gd name="connsiteX30806" fmla="*/ 1219422 w 2482948"/>
              <a:gd name="connsiteY30806" fmla="*/ 335519 h 2128862"/>
              <a:gd name="connsiteX30807" fmla="*/ 1166973 w 2482948"/>
              <a:gd name="connsiteY30807" fmla="*/ 404445 h 2128862"/>
              <a:gd name="connsiteX30808" fmla="*/ 1166802 w 2482948"/>
              <a:gd name="connsiteY30808" fmla="*/ 404658 h 2128862"/>
              <a:gd name="connsiteX30809" fmla="*/ 1166699 w 2482948"/>
              <a:gd name="connsiteY30809" fmla="*/ 404787 h 2128862"/>
              <a:gd name="connsiteX30810" fmla="*/ 1175730 w 2482948"/>
              <a:gd name="connsiteY30810" fmla="*/ 393627 h 2128862"/>
              <a:gd name="connsiteX30811" fmla="*/ 1175810 w 2482948"/>
              <a:gd name="connsiteY30811" fmla="*/ 393527 h 2128862"/>
              <a:gd name="connsiteX30812" fmla="*/ 1203100 w 2482948"/>
              <a:gd name="connsiteY30812" fmla="*/ 359376 h 2128862"/>
              <a:gd name="connsiteX30813" fmla="*/ 1205117 w 2482948"/>
              <a:gd name="connsiteY30813" fmla="*/ 356811 h 2128862"/>
              <a:gd name="connsiteX30814" fmla="*/ 1208337 w 2482948"/>
              <a:gd name="connsiteY30814" fmla="*/ 352714 h 2128862"/>
              <a:gd name="connsiteX30815" fmla="*/ 1220662 w 2482948"/>
              <a:gd name="connsiteY30815" fmla="*/ 336346 h 2128862"/>
              <a:gd name="connsiteX30816" fmla="*/ 1246998 w 2482948"/>
              <a:gd name="connsiteY30816" fmla="*/ 302702 h 2128862"/>
              <a:gd name="connsiteX30817" fmla="*/ 1246998 w 2482948"/>
              <a:gd name="connsiteY30817" fmla="*/ 301461 h 2128862"/>
              <a:gd name="connsiteX30818" fmla="*/ 1268369 w 2482948"/>
              <a:gd name="connsiteY30818" fmla="*/ 238171 h 2128862"/>
              <a:gd name="connsiteX30819" fmla="*/ 1261890 w 2482948"/>
              <a:gd name="connsiteY30819" fmla="*/ 203424 h 2128862"/>
              <a:gd name="connsiteX30820" fmla="*/ 1244653 w 2482948"/>
              <a:gd name="connsiteY30820" fmla="*/ 172677 h 2128862"/>
              <a:gd name="connsiteX30821" fmla="*/ 1243275 w 2482948"/>
              <a:gd name="connsiteY30821" fmla="*/ 170883 h 2128862"/>
              <a:gd name="connsiteX30822" fmla="*/ 1014942 w 2482948"/>
              <a:gd name="connsiteY30822" fmla="*/ 169875 h 2128862"/>
              <a:gd name="connsiteX30823" fmla="*/ 1004105 w 2482948"/>
              <a:gd name="connsiteY30823" fmla="*/ 175071 h 2128862"/>
              <a:gd name="connsiteX30824" fmla="*/ 1004404 w 2482948"/>
              <a:gd name="connsiteY30824" fmla="*/ 175785 h 2128862"/>
              <a:gd name="connsiteX30825" fmla="*/ 1004471 w 2482948"/>
              <a:gd name="connsiteY30825" fmla="*/ 175947 h 2128862"/>
              <a:gd name="connsiteX30826" fmla="*/ 1005623 w 2482948"/>
              <a:gd name="connsiteY30826" fmla="*/ 178702 h 2128862"/>
              <a:gd name="connsiteX30827" fmla="*/ 1009595 w 2482948"/>
              <a:gd name="connsiteY30827" fmla="*/ 176452 h 2128862"/>
              <a:gd name="connsiteX30828" fmla="*/ 1014378 w 2482948"/>
              <a:gd name="connsiteY30828" fmla="*/ 173742 h 2128862"/>
              <a:gd name="connsiteX30829" fmla="*/ 1016221 w 2482948"/>
              <a:gd name="connsiteY30829" fmla="*/ 172698 h 2128862"/>
              <a:gd name="connsiteX30830" fmla="*/ 1015265 w 2482948"/>
              <a:gd name="connsiteY30830" fmla="*/ 170589 h 2128862"/>
              <a:gd name="connsiteX30831" fmla="*/ 1015009 w 2482948"/>
              <a:gd name="connsiteY30831" fmla="*/ 170024 h 2128862"/>
              <a:gd name="connsiteX30832" fmla="*/ 729548 w 2482948"/>
              <a:gd name="connsiteY30832" fmla="*/ 169603 h 2128862"/>
              <a:gd name="connsiteX30833" fmla="*/ 718881 w 2482948"/>
              <a:gd name="connsiteY30833" fmla="*/ 176738 h 2128862"/>
              <a:gd name="connsiteX30834" fmla="*/ 717599 w 2482948"/>
              <a:gd name="connsiteY30834" fmla="*/ 177680 h 2128862"/>
              <a:gd name="connsiteX30835" fmla="*/ 717165 w 2482948"/>
              <a:gd name="connsiteY30835" fmla="*/ 179364 h 2128862"/>
              <a:gd name="connsiteX30836" fmla="*/ 716769 w 2482948"/>
              <a:gd name="connsiteY30836" fmla="*/ 180897 h 2128862"/>
              <a:gd name="connsiteX30837" fmla="*/ 726447 w 2482948"/>
              <a:gd name="connsiteY30837" fmla="*/ 185521 h 2128862"/>
              <a:gd name="connsiteX30838" fmla="*/ 726872 w 2482948"/>
              <a:gd name="connsiteY30838" fmla="*/ 183342 h 2128862"/>
              <a:gd name="connsiteX30839" fmla="*/ 994476 w 2482948"/>
              <a:gd name="connsiteY30839" fmla="*/ 169549 h 2128862"/>
              <a:gd name="connsiteX30840" fmla="*/ 988144 w 2482948"/>
              <a:gd name="connsiteY30840" fmla="*/ 172007 h 2128862"/>
              <a:gd name="connsiteX30841" fmla="*/ 984617 w 2482948"/>
              <a:gd name="connsiteY30841" fmla="*/ 173566 h 2128862"/>
              <a:gd name="connsiteX30842" fmla="*/ 986457 w 2482948"/>
              <a:gd name="connsiteY30842" fmla="*/ 178314 h 2128862"/>
              <a:gd name="connsiteX30843" fmla="*/ 991083 w 2482948"/>
              <a:gd name="connsiteY30843" fmla="*/ 176021 h 2128862"/>
              <a:gd name="connsiteX30844" fmla="*/ 994953 w 2482948"/>
              <a:gd name="connsiteY30844" fmla="*/ 174103 h 2128862"/>
              <a:gd name="connsiteX30845" fmla="*/ 996931 w 2482948"/>
              <a:gd name="connsiteY30845" fmla="*/ 173122 h 2128862"/>
              <a:gd name="connsiteX30846" fmla="*/ 996927 w 2482948"/>
              <a:gd name="connsiteY30846" fmla="*/ 173116 h 2128862"/>
              <a:gd name="connsiteX30847" fmla="*/ 995366 w 2482948"/>
              <a:gd name="connsiteY30847" fmla="*/ 170844 h 2128862"/>
              <a:gd name="connsiteX30848" fmla="*/ 761775 w 2482948"/>
              <a:gd name="connsiteY30848" fmla="*/ 169208 h 2128862"/>
              <a:gd name="connsiteX30849" fmla="*/ 753860 w 2482948"/>
              <a:gd name="connsiteY30849" fmla="*/ 173880 h 2128862"/>
              <a:gd name="connsiteX30850" fmla="*/ 751136 w 2482948"/>
              <a:gd name="connsiteY30850" fmla="*/ 175742 h 2128862"/>
              <a:gd name="connsiteX30851" fmla="*/ 748376 w 2482948"/>
              <a:gd name="connsiteY30851" fmla="*/ 189526 h 2128862"/>
              <a:gd name="connsiteX30852" fmla="*/ 747749 w 2482948"/>
              <a:gd name="connsiteY30852" fmla="*/ 192658 h 2128862"/>
              <a:gd name="connsiteX30853" fmla="*/ 758375 w 2482948"/>
              <a:gd name="connsiteY30853" fmla="*/ 186108 h 2128862"/>
              <a:gd name="connsiteX30854" fmla="*/ 758381 w 2482948"/>
              <a:gd name="connsiteY30854" fmla="*/ 186104 h 2128862"/>
              <a:gd name="connsiteX30855" fmla="*/ 759719 w 2482948"/>
              <a:gd name="connsiteY30855" fmla="*/ 185160 h 2128862"/>
              <a:gd name="connsiteX30856" fmla="*/ 761555 w 2482948"/>
              <a:gd name="connsiteY30856" fmla="*/ 170921 h 2128862"/>
              <a:gd name="connsiteX30857" fmla="*/ 1044535 w 2482948"/>
              <a:gd name="connsiteY30857" fmla="*/ 168063 h 2128862"/>
              <a:gd name="connsiteX30858" fmla="*/ 1042858 w 2482948"/>
              <a:gd name="connsiteY30858" fmla="*/ 169172 h 2128862"/>
              <a:gd name="connsiteX30859" fmla="*/ 1040050 w 2482948"/>
              <a:gd name="connsiteY30859" fmla="*/ 171028 h 2128862"/>
              <a:gd name="connsiteX30860" fmla="*/ 1040209 w 2482948"/>
              <a:gd name="connsiteY30860" fmla="*/ 171355 h 2128862"/>
              <a:gd name="connsiteX30861" fmla="*/ 1042008 w 2482948"/>
              <a:gd name="connsiteY30861" fmla="*/ 169986 h 2128862"/>
              <a:gd name="connsiteX30862" fmla="*/ 1033112 w 2482948"/>
              <a:gd name="connsiteY30862" fmla="*/ 167962 h 2128862"/>
              <a:gd name="connsiteX30863" fmla="*/ 1022217 w 2482948"/>
              <a:gd name="connsiteY30863" fmla="*/ 174064 h 2128862"/>
              <a:gd name="connsiteX30864" fmla="*/ 1022797 w 2482948"/>
              <a:gd name="connsiteY30864" fmla="*/ 175340 h 2128862"/>
              <a:gd name="connsiteX30865" fmla="*/ 1023150 w 2482948"/>
              <a:gd name="connsiteY30865" fmla="*/ 176119 h 2128862"/>
              <a:gd name="connsiteX30866" fmla="*/ 1025351 w 2482948"/>
              <a:gd name="connsiteY30866" fmla="*/ 174677 h 2128862"/>
              <a:gd name="connsiteX30867" fmla="*/ 1033709 w 2482948"/>
              <a:gd name="connsiteY30867" fmla="*/ 169200 h 2128862"/>
              <a:gd name="connsiteX30868" fmla="*/ 1033141 w 2482948"/>
              <a:gd name="connsiteY30868" fmla="*/ 168023 h 2128862"/>
              <a:gd name="connsiteX30869" fmla="*/ 940270 w 2482948"/>
              <a:gd name="connsiteY30869" fmla="*/ 167712 h 2128862"/>
              <a:gd name="connsiteX30870" fmla="*/ 938667 w 2482948"/>
              <a:gd name="connsiteY30870" fmla="*/ 168291 h 2128862"/>
              <a:gd name="connsiteX30871" fmla="*/ 934387 w 2482948"/>
              <a:gd name="connsiteY30871" fmla="*/ 169836 h 2128862"/>
              <a:gd name="connsiteX30872" fmla="*/ 928943 w 2482948"/>
              <a:gd name="connsiteY30872" fmla="*/ 171800 h 2128862"/>
              <a:gd name="connsiteX30873" fmla="*/ 930473 w 2482948"/>
              <a:gd name="connsiteY30873" fmla="*/ 175736 h 2128862"/>
              <a:gd name="connsiteX30874" fmla="*/ 930944 w 2482948"/>
              <a:gd name="connsiteY30874" fmla="*/ 176948 h 2128862"/>
              <a:gd name="connsiteX30875" fmla="*/ 931865 w 2482948"/>
              <a:gd name="connsiteY30875" fmla="*/ 179318 h 2128862"/>
              <a:gd name="connsiteX30876" fmla="*/ 943454 w 2482948"/>
              <a:gd name="connsiteY30876" fmla="*/ 174508 h 2128862"/>
              <a:gd name="connsiteX30877" fmla="*/ 701078 w 2482948"/>
              <a:gd name="connsiteY30877" fmla="*/ 167434 h 2128862"/>
              <a:gd name="connsiteX30878" fmla="*/ 696094 w 2482948"/>
              <a:gd name="connsiteY30878" fmla="*/ 171021 h 2128862"/>
              <a:gd name="connsiteX30879" fmla="*/ 698916 w 2482948"/>
              <a:gd name="connsiteY30879" fmla="*/ 172369 h 2128862"/>
              <a:gd name="connsiteX30880" fmla="*/ 699912 w 2482948"/>
              <a:gd name="connsiteY30880" fmla="*/ 170096 h 2128862"/>
              <a:gd name="connsiteX30881" fmla="*/ 974574 w 2482948"/>
              <a:gd name="connsiteY30881" fmla="*/ 167279 h 2128862"/>
              <a:gd name="connsiteX30882" fmla="*/ 965196 w 2482948"/>
              <a:gd name="connsiteY30882" fmla="*/ 170660 h 2128862"/>
              <a:gd name="connsiteX30883" fmla="*/ 965556 w 2482948"/>
              <a:gd name="connsiteY30883" fmla="*/ 171348 h 2128862"/>
              <a:gd name="connsiteX30884" fmla="*/ 967309 w 2482948"/>
              <a:gd name="connsiteY30884" fmla="*/ 176350 h 2128862"/>
              <a:gd name="connsiteX30885" fmla="*/ 969430 w 2482948"/>
              <a:gd name="connsiteY30885" fmla="*/ 175449 h 2128862"/>
              <a:gd name="connsiteX30886" fmla="*/ 972577 w 2482948"/>
              <a:gd name="connsiteY30886" fmla="*/ 174113 h 2128862"/>
              <a:gd name="connsiteX30887" fmla="*/ 977556 w 2482948"/>
              <a:gd name="connsiteY30887" fmla="*/ 171999 h 2128862"/>
              <a:gd name="connsiteX30888" fmla="*/ 1179000 w 2482948"/>
              <a:gd name="connsiteY30888" fmla="*/ 166280 h 2128862"/>
              <a:gd name="connsiteX30889" fmla="*/ 1187433 w 2482948"/>
              <a:gd name="connsiteY30889" fmla="*/ 194874 h 2128862"/>
              <a:gd name="connsiteX30890" fmla="*/ 1179848 w 2482948"/>
              <a:gd name="connsiteY30890" fmla="*/ 256372 h 2128862"/>
              <a:gd name="connsiteX30891" fmla="*/ 1164405 w 2482948"/>
              <a:gd name="connsiteY30891" fmla="*/ 291946 h 2128862"/>
              <a:gd name="connsiteX30892" fmla="*/ 1158688 w 2482948"/>
              <a:gd name="connsiteY30892" fmla="*/ 308018 h 2128862"/>
              <a:gd name="connsiteX30893" fmla="*/ 1154151 w 2482948"/>
              <a:gd name="connsiteY30893" fmla="*/ 316388 h 2128862"/>
              <a:gd name="connsiteX30894" fmla="*/ 1152984 w 2482948"/>
              <a:gd name="connsiteY30894" fmla="*/ 319169 h 2128862"/>
              <a:gd name="connsiteX30895" fmla="*/ 1149787 w 2482948"/>
              <a:gd name="connsiteY30895" fmla="*/ 324440 h 2128862"/>
              <a:gd name="connsiteX30896" fmla="*/ 1147234 w 2482948"/>
              <a:gd name="connsiteY30896" fmla="*/ 329150 h 2128862"/>
              <a:gd name="connsiteX30897" fmla="*/ 1145633 w 2482948"/>
              <a:gd name="connsiteY30897" fmla="*/ 332103 h 2128862"/>
              <a:gd name="connsiteX30898" fmla="*/ 1137659 w 2482948"/>
              <a:gd name="connsiteY30898" fmla="*/ 344430 h 2128862"/>
              <a:gd name="connsiteX30899" fmla="*/ 1126732 w 2482948"/>
              <a:gd name="connsiteY30899" fmla="*/ 362442 h 2128862"/>
              <a:gd name="connsiteX30900" fmla="*/ 1109544 w 2482948"/>
              <a:gd name="connsiteY30900" fmla="*/ 387894 h 2128862"/>
              <a:gd name="connsiteX30901" fmla="*/ 1103477 w 2482948"/>
              <a:gd name="connsiteY30901" fmla="*/ 397274 h 2128862"/>
              <a:gd name="connsiteX30902" fmla="*/ 1099133 w 2482948"/>
              <a:gd name="connsiteY30902" fmla="*/ 403439 h 2128862"/>
              <a:gd name="connsiteX30903" fmla="*/ 1097012 w 2482948"/>
              <a:gd name="connsiteY30903" fmla="*/ 406451 h 2128862"/>
              <a:gd name="connsiteX30904" fmla="*/ 1090682 w 2482948"/>
              <a:gd name="connsiteY30904" fmla="*/ 415825 h 2128862"/>
              <a:gd name="connsiteX30905" fmla="*/ 1049896 w 2482948"/>
              <a:gd name="connsiteY30905" fmla="*/ 473339 h 2128862"/>
              <a:gd name="connsiteX30906" fmla="*/ 1049867 w 2482948"/>
              <a:gd name="connsiteY30906" fmla="*/ 473380 h 2128862"/>
              <a:gd name="connsiteX30907" fmla="*/ 1046488 w 2482948"/>
              <a:gd name="connsiteY30907" fmla="*/ 478021 h 2128862"/>
              <a:gd name="connsiteX30908" fmla="*/ 1011693 w 2482948"/>
              <a:gd name="connsiteY30908" fmla="*/ 525807 h 2128862"/>
              <a:gd name="connsiteX30909" fmla="*/ 1035742 w 2482948"/>
              <a:gd name="connsiteY30909" fmla="*/ 493085 h 2128862"/>
              <a:gd name="connsiteX30910" fmla="*/ 1048854 w 2482948"/>
              <a:gd name="connsiteY30910" fmla="*/ 475244 h 2128862"/>
              <a:gd name="connsiteX30911" fmla="*/ 1048855 w 2482948"/>
              <a:gd name="connsiteY30911" fmla="*/ 475242 h 2128862"/>
              <a:gd name="connsiteX30912" fmla="*/ 1096692 w 2482948"/>
              <a:gd name="connsiteY30912" fmla="*/ 408386 h 2128862"/>
              <a:gd name="connsiteX30913" fmla="*/ 1109535 w 2482948"/>
              <a:gd name="connsiteY30913" fmla="*/ 389778 h 2128862"/>
              <a:gd name="connsiteX30914" fmla="*/ 1138431 w 2482948"/>
              <a:gd name="connsiteY30914" fmla="*/ 346303 h 2128862"/>
              <a:gd name="connsiteX30915" fmla="*/ 1150903 w 2482948"/>
              <a:gd name="connsiteY30915" fmla="*/ 326436 h 2128862"/>
              <a:gd name="connsiteX30916" fmla="*/ 1155337 w 2482948"/>
              <a:gd name="connsiteY30916" fmla="*/ 318601 h 2128862"/>
              <a:gd name="connsiteX30917" fmla="*/ 1165369 w 2482948"/>
              <a:gd name="connsiteY30917" fmla="*/ 295807 h 2128862"/>
              <a:gd name="connsiteX30918" fmla="*/ 1181364 w 2482948"/>
              <a:gd name="connsiteY30918" fmla="*/ 262439 h 2128862"/>
              <a:gd name="connsiteX30919" fmla="*/ 1181364 w 2482948"/>
              <a:gd name="connsiteY30919" fmla="*/ 261750 h 2128862"/>
              <a:gd name="connsiteX30920" fmla="*/ 1181364 w 2482948"/>
              <a:gd name="connsiteY30920" fmla="*/ 261059 h 2128862"/>
              <a:gd name="connsiteX30921" fmla="*/ 1190188 w 2482948"/>
              <a:gd name="connsiteY30921" fmla="*/ 201218 h 2128862"/>
              <a:gd name="connsiteX30922" fmla="*/ 1181364 w 2482948"/>
              <a:gd name="connsiteY30922" fmla="*/ 169917 h 2128862"/>
              <a:gd name="connsiteX30923" fmla="*/ 1069487 w 2482948"/>
              <a:gd name="connsiteY30923" fmla="*/ 166128 h 2128862"/>
              <a:gd name="connsiteX30924" fmla="*/ 1074503 w 2482948"/>
              <a:gd name="connsiteY30924" fmla="*/ 187706 h 2128862"/>
              <a:gd name="connsiteX30925" fmla="*/ 1075146 w 2482948"/>
              <a:gd name="connsiteY30925" fmla="*/ 202901 h 2128862"/>
              <a:gd name="connsiteX30926" fmla="*/ 1076981 w 2482948"/>
              <a:gd name="connsiteY30926" fmla="*/ 206404 h 2128862"/>
              <a:gd name="connsiteX30927" fmla="*/ 1077673 w 2482948"/>
              <a:gd name="connsiteY30927" fmla="*/ 207725 h 2128862"/>
              <a:gd name="connsiteX30928" fmla="*/ 1077673 w 2482948"/>
              <a:gd name="connsiteY30928" fmla="*/ 193221 h 2128862"/>
              <a:gd name="connsiteX30929" fmla="*/ 1072866 w 2482948"/>
              <a:gd name="connsiteY30929" fmla="*/ 169773 h 2128862"/>
              <a:gd name="connsiteX30930" fmla="*/ 1072776 w 2482948"/>
              <a:gd name="connsiteY30930" fmla="*/ 169676 h 2128862"/>
              <a:gd name="connsiteX30931" fmla="*/ 1070783 w 2482948"/>
              <a:gd name="connsiteY30931" fmla="*/ 167526 h 2128862"/>
              <a:gd name="connsiteX30932" fmla="*/ 1065157 w 2482948"/>
              <a:gd name="connsiteY30932" fmla="*/ 165918 h 2128862"/>
              <a:gd name="connsiteX30933" fmla="*/ 1063649 w 2482948"/>
              <a:gd name="connsiteY30933" fmla="*/ 168414 h 2128862"/>
              <a:gd name="connsiteX30934" fmla="*/ 1067472 w 2482948"/>
              <a:gd name="connsiteY30934" fmla="*/ 183706 h 2128862"/>
              <a:gd name="connsiteX30935" fmla="*/ 1067858 w 2482948"/>
              <a:gd name="connsiteY30935" fmla="*/ 188987 h 2128862"/>
              <a:gd name="connsiteX30936" fmla="*/ 1068899 w 2482948"/>
              <a:gd name="connsiteY30936" fmla="*/ 190973 h 2128862"/>
              <a:gd name="connsiteX30937" fmla="*/ 1069726 w 2482948"/>
              <a:gd name="connsiteY30937" fmla="*/ 192553 h 2128862"/>
              <a:gd name="connsiteX30938" fmla="*/ 1070616 w 2482948"/>
              <a:gd name="connsiteY30938" fmla="*/ 194252 h 2128862"/>
              <a:gd name="connsiteX30939" fmla="*/ 1070367 w 2482948"/>
              <a:gd name="connsiteY30939" fmla="*/ 188532 h 2128862"/>
              <a:gd name="connsiteX30940" fmla="*/ 646644 w 2482948"/>
              <a:gd name="connsiteY30940" fmla="*/ 165716 h 2128862"/>
              <a:gd name="connsiteX30941" fmla="*/ 633397 w 2482948"/>
              <a:gd name="connsiteY30941" fmla="*/ 176571 h 2128862"/>
              <a:gd name="connsiteX30942" fmla="*/ 630868 w 2482948"/>
              <a:gd name="connsiteY30942" fmla="*/ 180171 h 2128862"/>
              <a:gd name="connsiteX30943" fmla="*/ 627184 w 2482948"/>
              <a:gd name="connsiteY30943" fmla="*/ 185417 h 2128862"/>
              <a:gd name="connsiteX30944" fmla="*/ 623103 w 2482948"/>
              <a:gd name="connsiteY30944" fmla="*/ 194087 h 2128862"/>
              <a:gd name="connsiteX30945" fmla="*/ 617168 w 2482948"/>
              <a:gd name="connsiteY30945" fmla="*/ 206698 h 2128862"/>
              <a:gd name="connsiteX30946" fmla="*/ 619739 w 2482948"/>
              <a:gd name="connsiteY30946" fmla="*/ 204218 h 2128862"/>
              <a:gd name="connsiteX30947" fmla="*/ 632734 w 2482948"/>
              <a:gd name="connsiteY30947" fmla="*/ 193272 h 2128862"/>
              <a:gd name="connsiteX30948" fmla="*/ 1234361 w 2482948"/>
              <a:gd name="connsiteY30948" fmla="*/ 165579 h 2128862"/>
              <a:gd name="connsiteX30949" fmla="*/ 1251135 w 2482948"/>
              <a:gd name="connsiteY30949" fmla="*/ 194462 h 2128862"/>
              <a:gd name="connsiteX30950" fmla="*/ 1258305 w 2482948"/>
              <a:gd name="connsiteY30950" fmla="*/ 230035 h 2128862"/>
              <a:gd name="connsiteX30951" fmla="*/ 1238864 w 2482948"/>
              <a:gd name="connsiteY30951" fmla="*/ 295255 h 2128862"/>
              <a:gd name="connsiteX30952" fmla="*/ 1214044 w 2482948"/>
              <a:gd name="connsiteY30952" fmla="*/ 330968 h 2128862"/>
              <a:gd name="connsiteX30953" fmla="*/ 1199107 w 2482948"/>
              <a:gd name="connsiteY30953" fmla="*/ 353136 h 2128862"/>
              <a:gd name="connsiteX30954" fmla="*/ 1193546 w 2482948"/>
              <a:gd name="connsiteY30954" fmla="*/ 360381 h 2128862"/>
              <a:gd name="connsiteX30955" fmla="*/ 1162078 w 2482948"/>
              <a:gd name="connsiteY30955" fmla="*/ 401376 h 2128862"/>
              <a:gd name="connsiteX30956" fmla="*/ 1123004 w 2482948"/>
              <a:gd name="connsiteY30956" fmla="*/ 450701 h 2128862"/>
              <a:gd name="connsiteX30957" fmla="*/ 1113214 w 2482948"/>
              <a:gd name="connsiteY30957" fmla="*/ 463059 h 2128862"/>
              <a:gd name="connsiteX30958" fmla="*/ 1144774 w 2482948"/>
              <a:gd name="connsiteY30958" fmla="*/ 423870 h 2128862"/>
              <a:gd name="connsiteX30959" fmla="*/ 1155270 w 2482948"/>
              <a:gd name="connsiteY30959" fmla="*/ 410704 h 2128862"/>
              <a:gd name="connsiteX30960" fmla="*/ 1171385 w 2482948"/>
              <a:gd name="connsiteY30960" fmla="*/ 390490 h 2128862"/>
              <a:gd name="connsiteX30961" fmla="*/ 1171827 w 2482948"/>
              <a:gd name="connsiteY30961" fmla="*/ 389936 h 2128862"/>
              <a:gd name="connsiteX30962" fmla="*/ 1198621 w 2482948"/>
              <a:gd name="connsiteY30962" fmla="*/ 355666 h 2128862"/>
              <a:gd name="connsiteX30963" fmla="*/ 1203660 w 2482948"/>
              <a:gd name="connsiteY30963" fmla="*/ 349056 h 2128862"/>
              <a:gd name="connsiteX30964" fmla="*/ 1215148 w 2482948"/>
              <a:gd name="connsiteY30964" fmla="*/ 332899 h 2128862"/>
              <a:gd name="connsiteX30965" fmla="*/ 1215148 w 2482948"/>
              <a:gd name="connsiteY30965" fmla="*/ 332210 h 2128862"/>
              <a:gd name="connsiteX30966" fmla="*/ 1240381 w 2482948"/>
              <a:gd name="connsiteY30966" fmla="*/ 298704 h 2128862"/>
              <a:gd name="connsiteX30967" fmla="*/ 1240381 w 2482948"/>
              <a:gd name="connsiteY30967" fmla="*/ 297877 h 2128862"/>
              <a:gd name="connsiteX30968" fmla="*/ 1261477 w 2482948"/>
              <a:gd name="connsiteY30968" fmla="*/ 234450 h 2128862"/>
              <a:gd name="connsiteX30969" fmla="*/ 1254721 w 2482948"/>
              <a:gd name="connsiteY30969" fmla="*/ 199840 h 2128862"/>
              <a:gd name="connsiteX30970" fmla="*/ 1237347 w 2482948"/>
              <a:gd name="connsiteY30970" fmla="*/ 169367 h 2128862"/>
              <a:gd name="connsiteX30971" fmla="*/ 1235830 w 2482948"/>
              <a:gd name="connsiteY30971" fmla="*/ 167574 h 2128862"/>
              <a:gd name="connsiteX30972" fmla="*/ 1234452 w 2482948"/>
              <a:gd name="connsiteY30972" fmla="*/ 165644 h 2128862"/>
              <a:gd name="connsiteX30973" fmla="*/ 1010821 w 2482948"/>
              <a:gd name="connsiteY30973" fmla="*/ 163205 h 2128862"/>
              <a:gd name="connsiteX30974" fmla="*/ 1000775 w 2482948"/>
              <a:gd name="connsiteY30974" fmla="*/ 167105 h 2128862"/>
              <a:gd name="connsiteX30975" fmla="*/ 1002199 w 2482948"/>
              <a:gd name="connsiteY30975" fmla="*/ 170511 h 2128862"/>
              <a:gd name="connsiteX30976" fmla="*/ 1002929 w 2482948"/>
              <a:gd name="connsiteY30976" fmla="*/ 170150 h 2128862"/>
              <a:gd name="connsiteX30977" fmla="*/ 1012400 w 2482948"/>
              <a:gd name="connsiteY30977" fmla="*/ 165456 h 2128862"/>
              <a:gd name="connsiteX30978" fmla="*/ 1011811 w 2482948"/>
              <a:gd name="connsiteY30978" fmla="*/ 164617 h 2128862"/>
              <a:gd name="connsiteX30979" fmla="*/ 1011473 w 2482948"/>
              <a:gd name="connsiteY30979" fmla="*/ 164135 h 2128862"/>
              <a:gd name="connsiteX30980" fmla="*/ 1171653 w 2482948"/>
              <a:gd name="connsiteY30980" fmla="*/ 163107 h 2128862"/>
              <a:gd name="connsiteX30981" fmla="*/ 1180399 w 2482948"/>
              <a:gd name="connsiteY30981" fmla="*/ 191290 h 2128862"/>
              <a:gd name="connsiteX30982" fmla="*/ 1173918 w 2482948"/>
              <a:gd name="connsiteY30982" fmla="*/ 252374 h 2128862"/>
              <a:gd name="connsiteX30983" fmla="*/ 1160130 w 2482948"/>
              <a:gd name="connsiteY30983" fmla="*/ 287949 h 2128862"/>
              <a:gd name="connsiteX30984" fmla="*/ 1141528 w 2482948"/>
              <a:gd name="connsiteY30984" fmla="*/ 329523 h 2128862"/>
              <a:gd name="connsiteX30985" fmla="*/ 1123711 w 2482948"/>
              <a:gd name="connsiteY30985" fmla="*/ 357683 h 2128862"/>
              <a:gd name="connsiteX30986" fmla="*/ 1121635 w 2482948"/>
              <a:gd name="connsiteY30986" fmla="*/ 360964 h 2128862"/>
              <a:gd name="connsiteX30987" fmla="*/ 1136936 w 2482948"/>
              <a:gd name="connsiteY30987" fmla="*/ 337437 h 2128862"/>
              <a:gd name="connsiteX30988" fmla="*/ 1141389 w 2482948"/>
              <a:gd name="connsiteY30988" fmla="*/ 330589 h 2128862"/>
              <a:gd name="connsiteX30989" fmla="*/ 1152123 w 2482948"/>
              <a:gd name="connsiteY30989" fmla="*/ 310952 h 2128862"/>
              <a:gd name="connsiteX30990" fmla="*/ 1154549 w 2482948"/>
              <a:gd name="connsiteY30990" fmla="*/ 306513 h 2128862"/>
              <a:gd name="connsiteX30991" fmla="*/ 1159993 w 2482948"/>
              <a:gd name="connsiteY30991" fmla="*/ 290982 h 2128862"/>
              <a:gd name="connsiteX30992" fmla="*/ 1174885 w 2482948"/>
              <a:gd name="connsiteY30992" fmla="*/ 257475 h 2128862"/>
              <a:gd name="connsiteX30993" fmla="*/ 1174885 w 2482948"/>
              <a:gd name="connsiteY30993" fmla="*/ 256786 h 2128862"/>
              <a:gd name="connsiteX30994" fmla="*/ 1174885 w 2482948"/>
              <a:gd name="connsiteY30994" fmla="*/ 256096 h 2128862"/>
              <a:gd name="connsiteX30995" fmla="*/ 1182469 w 2482948"/>
              <a:gd name="connsiteY30995" fmla="*/ 196668 h 2128862"/>
              <a:gd name="connsiteX30996" fmla="*/ 1173230 w 2482948"/>
              <a:gd name="connsiteY30996" fmla="*/ 165643 h 2128862"/>
              <a:gd name="connsiteX30997" fmla="*/ 1029918 w 2482948"/>
              <a:gd name="connsiteY30997" fmla="*/ 162694 h 2128862"/>
              <a:gd name="connsiteX30998" fmla="*/ 1019355 w 2482948"/>
              <a:gd name="connsiteY30998" fmla="*/ 167759 h 2128862"/>
              <a:gd name="connsiteX30999" fmla="*/ 1020498 w 2482948"/>
              <a:gd name="connsiteY30999" fmla="*/ 170276 h 2128862"/>
              <a:gd name="connsiteX31000" fmla="*/ 1021951 w 2482948"/>
              <a:gd name="connsiteY31000" fmla="*/ 169453 h 2128862"/>
              <a:gd name="connsiteX31001" fmla="*/ 1024367 w 2482948"/>
              <a:gd name="connsiteY31001" fmla="*/ 168119 h 2128862"/>
              <a:gd name="connsiteX31002" fmla="*/ 1031174 w 2482948"/>
              <a:gd name="connsiteY31002" fmla="*/ 164360 h 2128862"/>
              <a:gd name="connsiteX31003" fmla="*/ 955618 w 2482948"/>
              <a:gd name="connsiteY31003" fmla="*/ 162174 h 2128862"/>
              <a:gd name="connsiteX31004" fmla="*/ 952772 w 2482948"/>
              <a:gd name="connsiteY31004" fmla="*/ 163201 h 2128862"/>
              <a:gd name="connsiteX31005" fmla="*/ 944828 w 2482948"/>
              <a:gd name="connsiteY31005" fmla="*/ 166068 h 2128862"/>
              <a:gd name="connsiteX31006" fmla="*/ 946303 w 2482948"/>
              <a:gd name="connsiteY31006" fmla="*/ 169172 h 2128862"/>
              <a:gd name="connsiteX31007" fmla="*/ 947820 w 2482948"/>
              <a:gd name="connsiteY31007" fmla="*/ 172364 h 2128862"/>
              <a:gd name="connsiteX31008" fmla="*/ 947914 w 2482948"/>
              <a:gd name="connsiteY31008" fmla="*/ 172657 h 2128862"/>
              <a:gd name="connsiteX31009" fmla="*/ 948958 w 2482948"/>
              <a:gd name="connsiteY31009" fmla="*/ 172224 h 2128862"/>
              <a:gd name="connsiteX31010" fmla="*/ 950669 w 2482948"/>
              <a:gd name="connsiteY31010" fmla="*/ 171514 h 2128862"/>
              <a:gd name="connsiteX31011" fmla="*/ 953949 w 2482948"/>
              <a:gd name="connsiteY31011" fmla="*/ 170334 h 2128862"/>
              <a:gd name="connsiteX31012" fmla="*/ 958979 w 2482948"/>
              <a:gd name="connsiteY31012" fmla="*/ 168523 h 2128862"/>
              <a:gd name="connsiteX31013" fmla="*/ 989304 w 2482948"/>
              <a:gd name="connsiteY31013" fmla="*/ 162024 h 2128862"/>
              <a:gd name="connsiteX31014" fmla="*/ 988060 w 2482948"/>
              <a:gd name="connsiteY31014" fmla="*/ 162435 h 2128862"/>
              <a:gd name="connsiteX31015" fmla="*/ 987492 w 2482948"/>
              <a:gd name="connsiteY31015" fmla="*/ 162622 h 2128862"/>
              <a:gd name="connsiteX31016" fmla="*/ 980704 w 2482948"/>
              <a:gd name="connsiteY31016" fmla="*/ 165069 h 2128862"/>
              <a:gd name="connsiteX31017" fmla="*/ 982091 w 2482948"/>
              <a:gd name="connsiteY31017" fmla="*/ 167421 h 2128862"/>
              <a:gd name="connsiteX31018" fmla="*/ 982511 w 2482948"/>
              <a:gd name="connsiteY31018" fmla="*/ 168134 h 2128862"/>
              <a:gd name="connsiteX31019" fmla="*/ 982732 w 2482948"/>
              <a:gd name="connsiteY31019" fmla="*/ 168704 h 2128862"/>
              <a:gd name="connsiteX31020" fmla="*/ 983097 w 2482948"/>
              <a:gd name="connsiteY31020" fmla="*/ 169647 h 2128862"/>
              <a:gd name="connsiteX31021" fmla="*/ 991958 w 2482948"/>
              <a:gd name="connsiteY31021" fmla="*/ 165885 h 2128862"/>
              <a:gd name="connsiteX31022" fmla="*/ 990103 w 2482948"/>
              <a:gd name="connsiteY31022" fmla="*/ 163185 h 2128862"/>
              <a:gd name="connsiteX31023" fmla="*/ 776242 w 2482948"/>
              <a:gd name="connsiteY31023" fmla="*/ 161589 h 2128862"/>
              <a:gd name="connsiteX31024" fmla="*/ 770007 w 2482948"/>
              <a:gd name="connsiteY31024" fmla="*/ 164349 h 2128862"/>
              <a:gd name="connsiteX31025" fmla="*/ 769680 w 2482948"/>
              <a:gd name="connsiteY31025" fmla="*/ 164542 h 2128862"/>
              <a:gd name="connsiteX31026" fmla="*/ 766875 w 2482948"/>
              <a:gd name="connsiteY31026" fmla="*/ 166198 h 2128862"/>
              <a:gd name="connsiteX31027" fmla="*/ 766011 w 2482948"/>
              <a:gd name="connsiteY31027" fmla="*/ 172874 h 2128862"/>
              <a:gd name="connsiteX31028" fmla="*/ 765458 w 2482948"/>
              <a:gd name="connsiteY31028" fmla="*/ 177147 h 2128862"/>
              <a:gd name="connsiteX31029" fmla="*/ 764894 w 2482948"/>
              <a:gd name="connsiteY31029" fmla="*/ 181509 h 2128862"/>
              <a:gd name="connsiteX31030" fmla="*/ 768194 w 2482948"/>
              <a:gd name="connsiteY31030" fmla="*/ 179180 h 2128862"/>
              <a:gd name="connsiteX31031" fmla="*/ 774387 w 2482948"/>
              <a:gd name="connsiteY31031" fmla="*/ 176236 h 2128862"/>
              <a:gd name="connsiteX31032" fmla="*/ 775359 w 2482948"/>
              <a:gd name="connsiteY31032" fmla="*/ 175637 h 2128862"/>
              <a:gd name="connsiteX31033" fmla="*/ 775912 w 2482948"/>
              <a:gd name="connsiteY31033" fmla="*/ 166842 h 2128862"/>
              <a:gd name="connsiteX31034" fmla="*/ 1219557 w 2482948"/>
              <a:gd name="connsiteY31034" fmla="*/ 161324 h 2128862"/>
              <a:gd name="connsiteX31035" fmla="*/ 1235140 w 2482948"/>
              <a:gd name="connsiteY31035" fmla="*/ 187568 h 2128862"/>
              <a:gd name="connsiteX31036" fmla="*/ 1242999 w 2482948"/>
              <a:gd name="connsiteY31036" fmla="*/ 222316 h 2128862"/>
              <a:gd name="connsiteX31037" fmla="*/ 1225764 w 2482948"/>
              <a:gd name="connsiteY31037" fmla="*/ 286846 h 2128862"/>
              <a:gd name="connsiteX31038" fmla="*/ 1203151 w 2482948"/>
              <a:gd name="connsiteY31038" fmla="*/ 321731 h 2128862"/>
              <a:gd name="connsiteX31039" fmla="*/ 1197900 w 2482948"/>
              <a:gd name="connsiteY31039" fmla="*/ 331731 h 2128862"/>
              <a:gd name="connsiteX31040" fmla="*/ 1193792 w 2482948"/>
              <a:gd name="connsiteY31040" fmla="*/ 337822 h 2128862"/>
              <a:gd name="connsiteX31041" fmla="*/ 1192695 w 2482948"/>
              <a:gd name="connsiteY31041" fmla="*/ 339708 h 2128862"/>
              <a:gd name="connsiteX31042" fmla="*/ 1189776 w 2482948"/>
              <a:gd name="connsiteY31042" fmla="*/ 343776 h 2128862"/>
              <a:gd name="connsiteX31043" fmla="*/ 1187817 w 2482948"/>
              <a:gd name="connsiteY31043" fmla="*/ 346682 h 2128862"/>
              <a:gd name="connsiteX31044" fmla="*/ 1185910 w 2482948"/>
              <a:gd name="connsiteY31044" fmla="*/ 349508 h 2128862"/>
              <a:gd name="connsiteX31045" fmla="*/ 1178485 w 2482948"/>
              <a:gd name="connsiteY31045" fmla="*/ 359514 h 2128862"/>
              <a:gd name="connsiteX31046" fmla="*/ 1168020 w 2482948"/>
              <a:gd name="connsiteY31046" fmla="*/ 374101 h 2128862"/>
              <a:gd name="connsiteX31047" fmla="*/ 1151184 w 2482948"/>
              <a:gd name="connsiteY31047" fmla="*/ 396304 h 2128862"/>
              <a:gd name="connsiteX31048" fmla="*/ 1145066 w 2482948"/>
              <a:gd name="connsiteY31048" fmla="*/ 404548 h 2128862"/>
              <a:gd name="connsiteX31049" fmla="*/ 1138497 w 2482948"/>
              <a:gd name="connsiteY31049" fmla="*/ 413035 h 2128862"/>
              <a:gd name="connsiteX31050" fmla="*/ 1131952 w 2482948"/>
              <a:gd name="connsiteY31050" fmla="*/ 421667 h 2128862"/>
              <a:gd name="connsiteX31051" fmla="*/ 1087313 w 2482948"/>
              <a:gd name="connsiteY31051" fmla="*/ 479159 h 2128862"/>
              <a:gd name="connsiteX31052" fmla="*/ 1086785 w 2482948"/>
              <a:gd name="connsiteY31052" fmla="*/ 479831 h 2128862"/>
              <a:gd name="connsiteX31053" fmla="*/ 1071109 w 2482948"/>
              <a:gd name="connsiteY31053" fmla="*/ 499780 h 2128862"/>
              <a:gd name="connsiteX31054" fmla="*/ 1038646 w 2482948"/>
              <a:gd name="connsiteY31054" fmla="*/ 541093 h 2128862"/>
              <a:gd name="connsiteX31055" fmla="*/ 1075922 w 2482948"/>
              <a:gd name="connsiteY31055" fmla="*/ 494265 h 2128862"/>
              <a:gd name="connsiteX31056" fmla="*/ 1128845 w 2482948"/>
              <a:gd name="connsiteY31056" fmla="*/ 426980 h 2128862"/>
              <a:gd name="connsiteX31057" fmla="*/ 1162288 w 2482948"/>
              <a:gd name="connsiteY31057" fmla="*/ 383841 h 2128862"/>
              <a:gd name="connsiteX31058" fmla="*/ 1162300 w 2482948"/>
              <a:gd name="connsiteY31058" fmla="*/ 383827 h 2128862"/>
              <a:gd name="connsiteX31059" fmla="*/ 1162310 w 2482948"/>
              <a:gd name="connsiteY31059" fmla="*/ 383813 h 2128862"/>
              <a:gd name="connsiteX31060" fmla="*/ 1162320 w 2482948"/>
              <a:gd name="connsiteY31060" fmla="*/ 383800 h 2128862"/>
              <a:gd name="connsiteX31061" fmla="*/ 1188165 w 2482948"/>
              <a:gd name="connsiteY31061" fmla="*/ 349158 h 2128862"/>
              <a:gd name="connsiteX31062" fmla="*/ 1192521 w 2482948"/>
              <a:gd name="connsiteY31062" fmla="*/ 343055 h 2128862"/>
              <a:gd name="connsiteX31063" fmla="*/ 1192984 w 2482948"/>
              <a:gd name="connsiteY31063" fmla="*/ 342407 h 2128862"/>
              <a:gd name="connsiteX31064" fmla="*/ 1203703 w 2482948"/>
              <a:gd name="connsiteY31064" fmla="*/ 325453 h 2128862"/>
              <a:gd name="connsiteX31065" fmla="*/ 1203703 w 2482948"/>
              <a:gd name="connsiteY31065" fmla="*/ 324764 h 2128862"/>
              <a:gd name="connsiteX31066" fmla="*/ 1227144 w 2482948"/>
              <a:gd name="connsiteY31066" fmla="*/ 289603 h 2128862"/>
              <a:gd name="connsiteX31067" fmla="*/ 1244655 w 2482948"/>
              <a:gd name="connsiteY31067" fmla="*/ 227278 h 2128862"/>
              <a:gd name="connsiteX31068" fmla="*/ 1238589 w 2482948"/>
              <a:gd name="connsiteY31068" fmla="*/ 193082 h 2128862"/>
              <a:gd name="connsiteX31069" fmla="*/ 1221215 w 2482948"/>
              <a:gd name="connsiteY31069" fmla="*/ 163438 h 2128862"/>
              <a:gd name="connsiteX31070" fmla="*/ 1219698 w 2482948"/>
              <a:gd name="connsiteY31070" fmla="*/ 161507 h 2128862"/>
              <a:gd name="connsiteX31071" fmla="*/ 1045245 w 2482948"/>
              <a:gd name="connsiteY31071" fmla="*/ 161167 h 2128862"/>
              <a:gd name="connsiteX31072" fmla="*/ 1037396 w 2482948"/>
              <a:gd name="connsiteY31072" fmla="*/ 165563 h 2128862"/>
              <a:gd name="connsiteX31073" fmla="*/ 1037815 w 2482948"/>
              <a:gd name="connsiteY31073" fmla="*/ 166426 h 2128862"/>
              <a:gd name="connsiteX31074" fmla="*/ 1037846 w 2482948"/>
              <a:gd name="connsiteY31074" fmla="*/ 166489 h 2128862"/>
              <a:gd name="connsiteX31075" fmla="*/ 1039865 w 2482948"/>
              <a:gd name="connsiteY31075" fmla="*/ 165166 h 2128862"/>
              <a:gd name="connsiteX31076" fmla="*/ 1045262 w 2482948"/>
              <a:gd name="connsiteY31076" fmla="*/ 161630 h 2128862"/>
              <a:gd name="connsiteX31077" fmla="*/ 1045259 w 2482948"/>
              <a:gd name="connsiteY31077" fmla="*/ 161541 h 2128862"/>
              <a:gd name="connsiteX31078" fmla="*/ 1045254 w 2482948"/>
              <a:gd name="connsiteY31078" fmla="*/ 161403 h 2128862"/>
              <a:gd name="connsiteX31079" fmla="*/ 1163340 w 2482948"/>
              <a:gd name="connsiteY31079" fmla="*/ 159668 h 2128862"/>
              <a:gd name="connsiteX31080" fmla="*/ 1171988 w 2482948"/>
              <a:gd name="connsiteY31080" fmla="*/ 187154 h 2128862"/>
              <a:gd name="connsiteX31081" fmla="*/ 1166887 w 2482948"/>
              <a:gd name="connsiteY31081" fmla="*/ 248236 h 2128862"/>
              <a:gd name="connsiteX31082" fmla="*/ 1153098 w 2482948"/>
              <a:gd name="connsiteY31082" fmla="*/ 283811 h 2128862"/>
              <a:gd name="connsiteX31083" fmla="*/ 1147421 w 2482948"/>
              <a:gd name="connsiteY31083" fmla="*/ 301614 h 2128862"/>
              <a:gd name="connsiteX31084" fmla="*/ 1146513 w 2482948"/>
              <a:gd name="connsiteY31084" fmla="*/ 303409 h 2128862"/>
              <a:gd name="connsiteX31085" fmla="*/ 1146178 w 2482948"/>
              <a:gd name="connsiteY31085" fmla="*/ 304407 h 2128862"/>
              <a:gd name="connsiteX31086" fmla="*/ 1141856 w 2482948"/>
              <a:gd name="connsiteY31086" fmla="*/ 312612 h 2128862"/>
              <a:gd name="connsiteX31087" fmla="*/ 1134572 w 2482948"/>
              <a:gd name="connsiteY31087" fmla="*/ 327004 h 2128862"/>
              <a:gd name="connsiteX31088" fmla="*/ 1133468 w 2482948"/>
              <a:gd name="connsiteY31088" fmla="*/ 328786 h 2128862"/>
              <a:gd name="connsiteX31089" fmla="*/ 1132584 w 2482948"/>
              <a:gd name="connsiteY31089" fmla="*/ 330213 h 2128862"/>
              <a:gd name="connsiteX31090" fmla="*/ 1130410 w 2482948"/>
              <a:gd name="connsiteY31090" fmla="*/ 334339 h 2128862"/>
              <a:gd name="connsiteX31091" fmla="*/ 1115556 w 2482948"/>
              <a:gd name="connsiteY31091" fmla="*/ 357698 h 2128862"/>
              <a:gd name="connsiteX31092" fmla="*/ 1093204 w 2482948"/>
              <a:gd name="connsiteY31092" fmla="*/ 393775 h 2128862"/>
              <a:gd name="connsiteX31093" fmla="*/ 1084745 w 2482948"/>
              <a:gd name="connsiteY31093" fmla="*/ 406147 h 2128862"/>
              <a:gd name="connsiteX31094" fmla="*/ 1080664 w 2482948"/>
              <a:gd name="connsiteY31094" fmla="*/ 412564 h 2128862"/>
              <a:gd name="connsiteX31095" fmla="*/ 1073940 w 2482948"/>
              <a:gd name="connsiteY31095" fmla="*/ 422324 h 2128862"/>
              <a:gd name="connsiteX31096" fmla="*/ 1071838 w 2482948"/>
              <a:gd name="connsiteY31096" fmla="*/ 425787 h 2128862"/>
              <a:gd name="connsiteX31097" fmla="*/ 1071792 w 2482948"/>
              <a:gd name="connsiteY31097" fmla="*/ 425862 h 2128862"/>
              <a:gd name="connsiteX31098" fmla="*/ 1071782 w 2482948"/>
              <a:gd name="connsiteY31098" fmla="*/ 425879 h 2128862"/>
              <a:gd name="connsiteX31099" fmla="*/ 1084909 w 2482948"/>
              <a:gd name="connsiteY31099" fmla="*/ 407000 h 2128862"/>
              <a:gd name="connsiteX31100" fmla="*/ 1116455 w 2482948"/>
              <a:gd name="connsiteY31100" fmla="*/ 358702 h 2128862"/>
              <a:gd name="connsiteX31101" fmla="*/ 1134035 w 2482948"/>
              <a:gd name="connsiteY31101" fmla="*/ 331170 h 2128862"/>
              <a:gd name="connsiteX31102" fmla="*/ 1143540 w 2482948"/>
              <a:gd name="connsiteY31102" fmla="*/ 313985 h 2128862"/>
              <a:gd name="connsiteX31103" fmla="*/ 1148339 w 2482948"/>
              <a:gd name="connsiteY31103" fmla="*/ 304986 h 2128862"/>
              <a:gd name="connsiteX31104" fmla="*/ 1154889 w 2482948"/>
              <a:gd name="connsiteY31104" fmla="*/ 286846 h 2128862"/>
              <a:gd name="connsiteX31105" fmla="*/ 1168678 w 2482948"/>
              <a:gd name="connsiteY31105" fmla="*/ 253339 h 2128862"/>
              <a:gd name="connsiteX31106" fmla="*/ 1168678 w 2482948"/>
              <a:gd name="connsiteY31106" fmla="*/ 252650 h 2128862"/>
              <a:gd name="connsiteX31107" fmla="*/ 1175021 w 2482948"/>
              <a:gd name="connsiteY31107" fmla="*/ 193496 h 2128862"/>
              <a:gd name="connsiteX31108" fmla="*/ 1165508 w 2482948"/>
              <a:gd name="connsiteY31108" fmla="*/ 162886 h 2128862"/>
              <a:gd name="connsiteX31109" fmla="*/ 968825 w 2482948"/>
              <a:gd name="connsiteY31109" fmla="*/ 158177 h 2128862"/>
              <a:gd name="connsiteX31110" fmla="*/ 959969 w 2482948"/>
              <a:gd name="connsiteY31110" fmla="*/ 160684 h 2128862"/>
              <a:gd name="connsiteX31111" fmla="*/ 962340 w 2482948"/>
              <a:gd name="connsiteY31111" fmla="*/ 165210 h 2128862"/>
              <a:gd name="connsiteX31112" fmla="*/ 962386 w 2482948"/>
              <a:gd name="connsiteY31112" fmla="*/ 165297 h 2128862"/>
              <a:gd name="connsiteX31113" fmla="*/ 963268 w 2482948"/>
              <a:gd name="connsiteY31113" fmla="*/ 166980 h 2128862"/>
              <a:gd name="connsiteX31114" fmla="*/ 972326 w 2482948"/>
              <a:gd name="connsiteY31114" fmla="*/ 163720 h 2128862"/>
              <a:gd name="connsiteX31115" fmla="*/ 1070322 w 2482948"/>
              <a:gd name="connsiteY31115" fmla="*/ 157364 h 2128862"/>
              <a:gd name="connsiteX31116" fmla="*/ 1070287 w 2482948"/>
              <a:gd name="connsiteY31116" fmla="*/ 157422 h 2128862"/>
              <a:gd name="connsiteX31117" fmla="*/ 1069972 w 2482948"/>
              <a:gd name="connsiteY31117" fmla="*/ 157944 h 2128862"/>
              <a:gd name="connsiteX31118" fmla="*/ 1070710 w 2482948"/>
              <a:gd name="connsiteY31118" fmla="*/ 159259 h 2128862"/>
              <a:gd name="connsiteX31119" fmla="*/ 1025893 w 2482948"/>
              <a:gd name="connsiteY31119" fmla="*/ 157355 h 2128862"/>
              <a:gd name="connsiteX31120" fmla="*/ 1015624 w 2482948"/>
              <a:gd name="connsiteY31120" fmla="*/ 161341 h 2128862"/>
              <a:gd name="connsiteX31121" fmla="*/ 1016384 w 2482948"/>
              <a:gd name="connsiteY31121" fmla="*/ 162423 h 2128862"/>
              <a:gd name="connsiteX31122" fmla="*/ 1017017 w 2482948"/>
              <a:gd name="connsiteY31122" fmla="*/ 163323 h 2128862"/>
              <a:gd name="connsiteX31123" fmla="*/ 1018271 w 2482948"/>
              <a:gd name="connsiteY31123" fmla="*/ 162744 h 2128862"/>
              <a:gd name="connsiteX31124" fmla="*/ 1024626 w 2482948"/>
              <a:gd name="connsiteY31124" fmla="*/ 159811 h 2128862"/>
              <a:gd name="connsiteX31125" fmla="*/ 1026940 w 2482948"/>
              <a:gd name="connsiteY31125" fmla="*/ 158744 h 2128862"/>
              <a:gd name="connsiteX31126" fmla="*/ 1026319 w 2482948"/>
              <a:gd name="connsiteY31126" fmla="*/ 157920 h 2128862"/>
              <a:gd name="connsiteX31127" fmla="*/ 935045 w 2482948"/>
              <a:gd name="connsiteY31127" fmla="*/ 156560 h 2128862"/>
              <a:gd name="connsiteX31128" fmla="*/ 933392 w 2482948"/>
              <a:gd name="connsiteY31128" fmla="*/ 157085 h 2128862"/>
              <a:gd name="connsiteX31129" fmla="*/ 931487 w 2482948"/>
              <a:gd name="connsiteY31129" fmla="*/ 157690 h 2128862"/>
              <a:gd name="connsiteX31130" fmla="*/ 924339 w 2482948"/>
              <a:gd name="connsiteY31130" fmla="*/ 159959 h 2128862"/>
              <a:gd name="connsiteX31131" fmla="*/ 925332 w 2482948"/>
              <a:gd name="connsiteY31131" fmla="*/ 162512 h 2128862"/>
              <a:gd name="connsiteX31132" fmla="*/ 925900 w 2482948"/>
              <a:gd name="connsiteY31132" fmla="*/ 163973 h 2128862"/>
              <a:gd name="connsiteX31133" fmla="*/ 927085 w 2482948"/>
              <a:gd name="connsiteY31133" fmla="*/ 167022 h 2128862"/>
              <a:gd name="connsiteX31134" fmla="*/ 938065 w 2482948"/>
              <a:gd name="connsiteY31134" fmla="*/ 163006 h 2128862"/>
              <a:gd name="connsiteX31135" fmla="*/ 938057 w 2482948"/>
              <a:gd name="connsiteY31135" fmla="*/ 162989 h 2128862"/>
              <a:gd name="connsiteX31136" fmla="*/ 937922 w 2482948"/>
              <a:gd name="connsiteY31136" fmla="*/ 162701 h 2128862"/>
              <a:gd name="connsiteX31137" fmla="*/ 1006105 w 2482948"/>
              <a:gd name="connsiteY31137" fmla="*/ 156483 h 2128862"/>
              <a:gd name="connsiteX31138" fmla="*/ 996188 w 2482948"/>
              <a:gd name="connsiteY31138" fmla="*/ 159754 h 2128862"/>
              <a:gd name="connsiteX31139" fmla="*/ 998380 w 2482948"/>
              <a:gd name="connsiteY31139" fmla="*/ 163158 h 2128862"/>
              <a:gd name="connsiteX31140" fmla="*/ 1007940 w 2482948"/>
              <a:gd name="connsiteY31140" fmla="*/ 159099 h 2128862"/>
              <a:gd name="connsiteX31141" fmla="*/ 1043399 w 2482948"/>
              <a:gd name="connsiteY31141" fmla="*/ 156230 h 2128862"/>
              <a:gd name="connsiteX31142" fmla="*/ 1034533 w 2482948"/>
              <a:gd name="connsiteY31142" fmla="*/ 160481 h 2128862"/>
              <a:gd name="connsiteX31143" fmla="*/ 1035601 w 2482948"/>
              <a:gd name="connsiteY31143" fmla="*/ 161868 h 2128862"/>
              <a:gd name="connsiteX31144" fmla="*/ 1035607 w 2482948"/>
              <a:gd name="connsiteY31144" fmla="*/ 161879 h 2128862"/>
              <a:gd name="connsiteX31145" fmla="*/ 1035612 w 2482948"/>
              <a:gd name="connsiteY31145" fmla="*/ 161889 h 2128862"/>
              <a:gd name="connsiteX31146" fmla="*/ 1035619 w 2482948"/>
              <a:gd name="connsiteY31146" fmla="*/ 161905 h 2128862"/>
              <a:gd name="connsiteX31147" fmla="*/ 1044176 w 2482948"/>
              <a:gd name="connsiteY31147" fmla="*/ 157179 h 2128862"/>
              <a:gd name="connsiteX31148" fmla="*/ 1044149 w 2482948"/>
              <a:gd name="connsiteY31148" fmla="*/ 157147 h 2128862"/>
              <a:gd name="connsiteX31149" fmla="*/ 1043702 w 2482948"/>
              <a:gd name="connsiteY31149" fmla="*/ 156600 h 2128862"/>
              <a:gd name="connsiteX31150" fmla="*/ 1209875 w 2482948"/>
              <a:gd name="connsiteY31150" fmla="*/ 156128 h 2128862"/>
              <a:gd name="connsiteX31151" fmla="*/ 1210028 w 2482948"/>
              <a:gd name="connsiteY31151" fmla="*/ 156375 h 2128862"/>
              <a:gd name="connsiteX31152" fmla="*/ 1211030 w 2482948"/>
              <a:gd name="connsiteY31152" fmla="*/ 157991 h 2128862"/>
              <a:gd name="connsiteX31153" fmla="*/ 1219845 w 2482948"/>
              <a:gd name="connsiteY31153" fmla="*/ 172210 h 2128862"/>
              <a:gd name="connsiteX31154" fmla="*/ 1213354 w 2482948"/>
              <a:gd name="connsiteY31154" fmla="*/ 159991 h 2128862"/>
              <a:gd name="connsiteX31155" fmla="*/ 1211837 w 2482948"/>
              <a:gd name="connsiteY31155" fmla="*/ 158060 h 2128862"/>
              <a:gd name="connsiteX31156" fmla="*/ 1210321 w 2482948"/>
              <a:gd name="connsiteY31156" fmla="*/ 156405 h 2128862"/>
              <a:gd name="connsiteX31157" fmla="*/ 750297 w 2482948"/>
              <a:gd name="connsiteY31157" fmla="*/ 156007 h 2128862"/>
              <a:gd name="connsiteX31158" fmla="*/ 749850 w 2482948"/>
              <a:gd name="connsiteY31158" fmla="*/ 156264 h 2128862"/>
              <a:gd name="connsiteX31159" fmla="*/ 747345 w 2482948"/>
              <a:gd name="connsiteY31159" fmla="*/ 157699 h 2128862"/>
              <a:gd name="connsiteX31160" fmla="*/ 734756 w 2482948"/>
              <a:gd name="connsiteY31160" fmla="*/ 166120 h 2128862"/>
              <a:gd name="connsiteX31161" fmla="*/ 731431 w 2482948"/>
              <a:gd name="connsiteY31161" fmla="*/ 183134 h 2128862"/>
              <a:gd name="connsiteX31162" fmla="*/ 740366 w 2482948"/>
              <a:gd name="connsiteY31162" fmla="*/ 176436 h 2128862"/>
              <a:gd name="connsiteX31163" fmla="*/ 746998 w 2482948"/>
              <a:gd name="connsiteY31163" fmla="*/ 172500 h 2128862"/>
              <a:gd name="connsiteX31164" fmla="*/ 747165 w 2482948"/>
              <a:gd name="connsiteY31164" fmla="*/ 171668 h 2128862"/>
              <a:gd name="connsiteX31165" fmla="*/ 747541 w 2482948"/>
              <a:gd name="connsiteY31165" fmla="*/ 169787 h 2128862"/>
              <a:gd name="connsiteX31166" fmla="*/ 790680 w 2482948"/>
              <a:gd name="connsiteY31166" fmla="*/ 155197 h 2128862"/>
              <a:gd name="connsiteX31167" fmla="*/ 781613 w 2482948"/>
              <a:gd name="connsiteY31167" fmla="*/ 159211 h 2128862"/>
              <a:gd name="connsiteX31168" fmla="*/ 780788 w 2482948"/>
              <a:gd name="connsiteY31168" fmla="*/ 172290 h 2128862"/>
              <a:gd name="connsiteX31169" fmla="*/ 781958 w 2482948"/>
              <a:gd name="connsiteY31169" fmla="*/ 171569 h 2128862"/>
              <a:gd name="connsiteX31170" fmla="*/ 782774 w 2482948"/>
              <a:gd name="connsiteY31170" fmla="*/ 171066 h 2128862"/>
              <a:gd name="connsiteX31171" fmla="*/ 783788 w 2482948"/>
              <a:gd name="connsiteY31171" fmla="*/ 170159 h 2128862"/>
              <a:gd name="connsiteX31172" fmla="*/ 785587 w 2482948"/>
              <a:gd name="connsiteY31172" fmla="*/ 168550 h 2128862"/>
              <a:gd name="connsiteX31173" fmla="*/ 786516 w 2482948"/>
              <a:gd name="connsiteY31173" fmla="*/ 167513 h 2128862"/>
              <a:gd name="connsiteX31174" fmla="*/ 787670 w 2482948"/>
              <a:gd name="connsiteY31174" fmla="*/ 166225 h 2128862"/>
              <a:gd name="connsiteX31175" fmla="*/ 790662 w 2482948"/>
              <a:gd name="connsiteY31175" fmla="*/ 162886 h 2128862"/>
              <a:gd name="connsiteX31176" fmla="*/ 1154785 w 2482948"/>
              <a:gd name="connsiteY31176" fmla="*/ 154873 h 2128862"/>
              <a:gd name="connsiteX31177" fmla="*/ 1164267 w 2482948"/>
              <a:gd name="connsiteY31177" fmla="*/ 183570 h 2128862"/>
              <a:gd name="connsiteX31178" fmla="*/ 1160406 w 2482948"/>
              <a:gd name="connsiteY31178" fmla="*/ 243963 h 2128862"/>
              <a:gd name="connsiteX31179" fmla="*/ 1148133 w 2482948"/>
              <a:gd name="connsiteY31179" fmla="*/ 279538 h 2128862"/>
              <a:gd name="connsiteX31180" fmla="*/ 1129062 w 2482948"/>
              <a:gd name="connsiteY31180" fmla="*/ 325269 h 2128862"/>
              <a:gd name="connsiteX31181" fmla="*/ 1118786 w 2482948"/>
              <a:gd name="connsiteY31181" fmla="*/ 342165 h 2128862"/>
              <a:gd name="connsiteX31182" fmla="*/ 1099074 w 2482948"/>
              <a:gd name="connsiteY31182" fmla="*/ 374578 h 2128862"/>
              <a:gd name="connsiteX31183" fmla="*/ 1094662 w 2482948"/>
              <a:gd name="connsiteY31183" fmla="*/ 381833 h 2128862"/>
              <a:gd name="connsiteX31184" fmla="*/ 1094377 w 2482948"/>
              <a:gd name="connsiteY31184" fmla="*/ 382551 h 2128862"/>
              <a:gd name="connsiteX31185" fmla="*/ 1093774 w 2482948"/>
              <a:gd name="connsiteY31185" fmla="*/ 384067 h 2128862"/>
              <a:gd name="connsiteX31186" fmla="*/ 1093498 w 2482948"/>
              <a:gd name="connsiteY31186" fmla="*/ 384760 h 2128862"/>
              <a:gd name="connsiteX31187" fmla="*/ 1130448 w 2482948"/>
              <a:gd name="connsiteY31187" fmla="*/ 325367 h 2128862"/>
              <a:gd name="connsiteX31188" fmla="*/ 1141049 w 2482948"/>
              <a:gd name="connsiteY31188" fmla="*/ 304613 h 2128862"/>
              <a:gd name="connsiteX31189" fmla="*/ 1142164 w 2482948"/>
              <a:gd name="connsiteY31189" fmla="*/ 302431 h 2128862"/>
              <a:gd name="connsiteX31190" fmla="*/ 1143445 w 2482948"/>
              <a:gd name="connsiteY31190" fmla="*/ 299923 h 2128862"/>
              <a:gd name="connsiteX31191" fmla="*/ 1148962 w 2482948"/>
              <a:gd name="connsiteY31191" fmla="*/ 282571 h 2128862"/>
              <a:gd name="connsiteX31192" fmla="*/ 1162199 w 2482948"/>
              <a:gd name="connsiteY31192" fmla="*/ 248236 h 2128862"/>
              <a:gd name="connsiteX31193" fmla="*/ 1167301 w 2482948"/>
              <a:gd name="connsiteY31193" fmla="*/ 189360 h 2128862"/>
              <a:gd name="connsiteX31194" fmla="*/ 1157648 w 2482948"/>
              <a:gd name="connsiteY31194" fmla="*/ 159025 h 2128862"/>
              <a:gd name="connsiteX31195" fmla="*/ 719423 w 2482948"/>
              <a:gd name="connsiteY31195" fmla="*/ 154726 h 2128862"/>
              <a:gd name="connsiteX31196" fmla="*/ 712213 w 2482948"/>
              <a:gd name="connsiteY31196" fmla="*/ 159421 h 2128862"/>
              <a:gd name="connsiteX31197" fmla="*/ 710316 w 2482948"/>
              <a:gd name="connsiteY31197" fmla="*/ 160786 h 2128862"/>
              <a:gd name="connsiteX31198" fmla="*/ 708669 w 2482948"/>
              <a:gd name="connsiteY31198" fmla="*/ 161971 h 2128862"/>
              <a:gd name="connsiteX31199" fmla="*/ 707054 w 2482948"/>
              <a:gd name="connsiteY31199" fmla="*/ 165669 h 2128862"/>
              <a:gd name="connsiteX31200" fmla="*/ 703227 w 2482948"/>
              <a:gd name="connsiteY31200" fmla="*/ 174428 h 2128862"/>
              <a:gd name="connsiteX31201" fmla="*/ 708735 w 2482948"/>
              <a:gd name="connsiteY31201" fmla="*/ 177059 h 2128862"/>
              <a:gd name="connsiteX31202" fmla="*/ 709107 w 2482948"/>
              <a:gd name="connsiteY31202" fmla="*/ 177237 h 2128862"/>
              <a:gd name="connsiteX31203" fmla="*/ 709267 w 2482948"/>
              <a:gd name="connsiteY31203" fmla="*/ 177314 h 2128862"/>
              <a:gd name="connsiteX31204" fmla="*/ 714514 w 2482948"/>
              <a:gd name="connsiteY31204" fmla="*/ 173836 h 2128862"/>
              <a:gd name="connsiteX31205" fmla="*/ 716224 w 2482948"/>
              <a:gd name="connsiteY31205" fmla="*/ 167179 h 2128862"/>
              <a:gd name="connsiteX31206" fmla="*/ 716276 w 2482948"/>
              <a:gd name="connsiteY31206" fmla="*/ 166977 h 2128862"/>
              <a:gd name="connsiteX31207" fmla="*/ 983757 w 2482948"/>
              <a:gd name="connsiteY31207" fmla="*/ 153951 h 2128862"/>
              <a:gd name="connsiteX31208" fmla="*/ 975525 w 2482948"/>
              <a:gd name="connsiteY31208" fmla="*/ 156281 h 2128862"/>
              <a:gd name="connsiteX31209" fmla="*/ 978582 w 2482948"/>
              <a:gd name="connsiteY31209" fmla="*/ 161469 h 2128862"/>
              <a:gd name="connsiteX31210" fmla="*/ 986872 w 2482948"/>
              <a:gd name="connsiteY31210" fmla="*/ 158485 h 2128862"/>
              <a:gd name="connsiteX31211" fmla="*/ 985739 w 2482948"/>
              <a:gd name="connsiteY31211" fmla="*/ 156835 h 2128862"/>
              <a:gd name="connsiteX31212" fmla="*/ 841659 w 2482948"/>
              <a:gd name="connsiteY31212" fmla="*/ 153180 h 2128862"/>
              <a:gd name="connsiteX31213" fmla="*/ 840787 w 2482948"/>
              <a:gd name="connsiteY31213" fmla="*/ 153373 h 2128862"/>
              <a:gd name="connsiteX31214" fmla="*/ 840727 w 2482948"/>
              <a:gd name="connsiteY31214" fmla="*/ 153387 h 2128862"/>
              <a:gd name="connsiteX31215" fmla="*/ 846854 w 2482948"/>
              <a:gd name="connsiteY31215" fmla="*/ 155302 h 2128862"/>
              <a:gd name="connsiteX31216" fmla="*/ 1147395 w 2482948"/>
              <a:gd name="connsiteY31216" fmla="*/ 152259 h 2128862"/>
              <a:gd name="connsiteX31217" fmla="*/ 1156407 w 2482948"/>
              <a:gd name="connsiteY31217" fmla="*/ 179294 h 2128862"/>
              <a:gd name="connsiteX31218" fmla="*/ 1153787 w 2482948"/>
              <a:gd name="connsiteY31218" fmla="*/ 239274 h 2128862"/>
              <a:gd name="connsiteX31219" fmla="*/ 1142618 w 2482948"/>
              <a:gd name="connsiteY31219" fmla="*/ 274850 h 2128862"/>
              <a:gd name="connsiteX31220" fmla="*/ 1123582 w 2482948"/>
              <a:gd name="connsiteY31220" fmla="*/ 322254 h 2128862"/>
              <a:gd name="connsiteX31221" fmla="*/ 1122229 w 2482948"/>
              <a:gd name="connsiteY31221" fmla="*/ 324533 h 2128862"/>
              <a:gd name="connsiteX31222" fmla="*/ 1116429 w 2482948"/>
              <a:gd name="connsiteY31222" fmla="*/ 334302 h 2128862"/>
              <a:gd name="connsiteX31223" fmla="*/ 1106813 w 2482948"/>
              <a:gd name="connsiteY31223" fmla="*/ 350498 h 2128862"/>
              <a:gd name="connsiteX31224" fmla="*/ 1106510 w 2482948"/>
              <a:gd name="connsiteY31224" fmla="*/ 352047 h 2128862"/>
              <a:gd name="connsiteX31225" fmla="*/ 1105075 w 2482948"/>
              <a:gd name="connsiteY31225" fmla="*/ 355655 h 2128862"/>
              <a:gd name="connsiteX31226" fmla="*/ 1119197 w 2482948"/>
              <a:gd name="connsiteY31226" fmla="*/ 332442 h 2128862"/>
              <a:gd name="connsiteX31227" fmla="*/ 1124910 w 2482948"/>
              <a:gd name="connsiteY31227" fmla="*/ 323052 h 2128862"/>
              <a:gd name="connsiteX31228" fmla="*/ 1143446 w 2482948"/>
              <a:gd name="connsiteY31228" fmla="*/ 278296 h 2128862"/>
              <a:gd name="connsiteX31229" fmla="*/ 1155303 w 2482948"/>
              <a:gd name="connsiteY31229" fmla="*/ 244652 h 2128862"/>
              <a:gd name="connsiteX31230" fmla="*/ 1155303 w 2482948"/>
              <a:gd name="connsiteY31230" fmla="*/ 243412 h 2128862"/>
              <a:gd name="connsiteX31231" fmla="*/ 1159164 w 2482948"/>
              <a:gd name="connsiteY31231" fmla="*/ 184948 h 2128862"/>
              <a:gd name="connsiteX31232" fmla="*/ 1149236 w 2482948"/>
              <a:gd name="connsiteY31232" fmla="*/ 155027 h 2128862"/>
              <a:gd name="connsiteX31233" fmla="*/ 950334 w 2482948"/>
              <a:gd name="connsiteY31233" fmla="*/ 152193 h 2128862"/>
              <a:gd name="connsiteX31234" fmla="*/ 943804 w 2482948"/>
              <a:gd name="connsiteY31234" fmla="*/ 153779 h 2128862"/>
              <a:gd name="connsiteX31235" fmla="*/ 943538 w 2482948"/>
              <a:gd name="connsiteY31235" fmla="*/ 153863 h 2128862"/>
              <a:gd name="connsiteX31236" fmla="*/ 939621 w 2482948"/>
              <a:gd name="connsiteY31236" fmla="*/ 155107 h 2128862"/>
              <a:gd name="connsiteX31237" fmla="*/ 942251 w 2482948"/>
              <a:gd name="connsiteY31237" fmla="*/ 160642 h 2128862"/>
              <a:gd name="connsiteX31238" fmla="*/ 942542 w 2482948"/>
              <a:gd name="connsiteY31238" fmla="*/ 161255 h 2128862"/>
              <a:gd name="connsiteX31239" fmla="*/ 942588 w 2482948"/>
              <a:gd name="connsiteY31239" fmla="*/ 161352 h 2128862"/>
              <a:gd name="connsiteX31240" fmla="*/ 944802 w 2482948"/>
              <a:gd name="connsiteY31240" fmla="*/ 160541 h 2128862"/>
              <a:gd name="connsiteX31241" fmla="*/ 946684 w 2482948"/>
              <a:gd name="connsiteY31241" fmla="*/ 159853 h 2128862"/>
              <a:gd name="connsiteX31242" fmla="*/ 949854 w 2482948"/>
              <a:gd name="connsiteY31242" fmla="*/ 158900 h 2128862"/>
              <a:gd name="connsiteX31243" fmla="*/ 953332 w 2482948"/>
              <a:gd name="connsiteY31243" fmla="*/ 157856 h 2128862"/>
              <a:gd name="connsiteX31244" fmla="*/ 953269 w 2482948"/>
              <a:gd name="connsiteY31244" fmla="*/ 157736 h 2128862"/>
              <a:gd name="connsiteX31245" fmla="*/ 1039877 w 2482948"/>
              <a:gd name="connsiteY31245" fmla="*/ 151927 h 2128862"/>
              <a:gd name="connsiteX31246" fmla="*/ 1030690 w 2482948"/>
              <a:gd name="connsiteY31246" fmla="*/ 155493 h 2128862"/>
              <a:gd name="connsiteX31247" fmla="*/ 1031554 w 2482948"/>
              <a:gd name="connsiteY31247" fmla="*/ 156615 h 2128862"/>
              <a:gd name="connsiteX31248" fmla="*/ 1031629 w 2482948"/>
              <a:gd name="connsiteY31248" fmla="*/ 156580 h 2128862"/>
              <a:gd name="connsiteX31249" fmla="*/ 1040380 w 2482948"/>
              <a:gd name="connsiteY31249" fmla="*/ 152542 h 2128862"/>
              <a:gd name="connsiteX31250" fmla="*/ 1040272 w 2482948"/>
              <a:gd name="connsiteY31250" fmla="*/ 152410 h 2128862"/>
              <a:gd name="connsiteX31251" fmla="*/ 1040246 w 2482948"/>
              <a:gd name="connsiteY31251" fmla="*/ 152378 h 2128862"/>
              <a:gd name="connsiteX31252" fmla="*/ 1021426 w 2482948"/>
              <a:gd name="connsiteY31252" fmla="*/ 151429 h 2128862"/>
              <a:gd name="connsiteX31253" fmla="*/ 1018138 w 2482948"/>
              <a:gd name="connsiteY31253" fmla="*/ 152514 h 2128862"/>
              <a:gd name="connsiteX31254" fmla="*/ 1011060 w 2482948"/>
              <a:gd name="connsiteY31254" fmla="*/ 154848 h 2128862"/>
              <a:gd name="connsiteX31255" fmla="*/ 1012644 w 2482948"/>
              <a:gd name="connsiteY31255" fmla="*/ 157102 h 2128862"/>
              <a:gd name="connsiteX31256" fmla="*/ 1014654 w 2482948"/>
              <a:gd name="connsiteY31256" fmla="*/ 156249 h 2128862"/>
              <a:gd name="connsiteX31257" fmla="*/ 1020287 w 2482948"/>
              <a:gd name="connsiteY31257" fmla="*/ 154161 h 2128862"/>
              <a:gd name="connsiteX31258" fmla="*/ 1020679 w 2482948"/>
              <a:gd name="connsiteY31258" fmla="*/ 154016 h 2128862"/>
              <a:gd name="connsiteX31259" fmla="*/ 1022787 w 2482948"/>
              <a:gd name="connsiteY31259" fmla="*/ 153234 h 2128862"/>
              <a:gd name="connsiteX31260" fmla="*/ 1074533 w 2482948"/>
              <a:gd name="connsiteY31260" fmla="*/ 151165 h 2128862"/>
              <a:gd name="connsiteX31261" fmla="*/ 1074191 w 2482948"/>
              <a:gd name="connsiteY31261" fmla="*/ 151619 h 2128862"/>
              <a:gd name="connsiteX31262" fmla="*/ 1073502 w 2482948"/>
              <a:gd name="connsiteY31262" fmla="*/ 152535 h 2128862"/>
              <a:gd name="connsiteX31263" fmla="*/ 1077180 w 2482948"/>
              <a:gd name="connsiteY31263" fmla="*/ 170791 h 2128862"/>
              <a:gd name="connsiteX31264" fmla="*/ 1077269 w 2482948"/>
              <a:gd name="connsiteY31264" fmla="*/ 170950 h 2128862"/>
              <a:gd name="connsiteX31265" fmla="*/ 1078193 w 2482948"/>
              <a:gd name="connsiteY31265" fmla="*/ 172596 h 2128862"/>
              <a:gd name="connsiteX31266" fmla="*/ 1078566 w 2482948"/>
              <a:gd name="connsiteY31266" fmla="*/ 173261 h 2128862"/>
              <a:gd name="connsiteX31267" fmla="*/ 800999 w 2482948"/>
              <a:gd name="connsiteY31267" fmla="*/ 150630 h 2128862"/>
              <a:gd name="connsiteX31268" fmla="*/ 795517 w 2482948"/>
              <a:gd name="connsiteY31268" fmla="*/ 153056 h 2128862"/>
              <a:gd name="connsiteX31269" fmla="*/ 795509 w 2482948"/>
              <a:gd name="connsiteY31269" fmla="*/ 157281 h 2128862"/>
              <a:gd name="connsiteX31270" fmla="*/ 800994 w 2482948"/>
              <a:gd name="connsiteY31270" fmla="*/ 150636 h 2128862"/>
              <a:gd name="connsiteX31271" fmla="*/ 1194071 w 2482948"/>
              <a:gd name="connsiteY31271" fmla="*/ 150386 h 2128862"/>
              <a:gd name="connsiteX31272" fmla="*/ 1194901 w 2482948"/>
              <a:gd name="connsiteY31272" fmla="*/ 151721 h 2128862"/>
              <a:gd name="connsiteX31273" fmla="*/ 1195644 w 2482948"/>
              <a:gd name="connsiteY31273" fmla="*/ 152915 h 2128862"/>
              <a:gd name="connsiteX31274" fmla="*/ 1195292 w 2482948"/>
              <a:gd name="connsiteY31274" fmla="*/ 151718 h 2128862"/>
              <a:gd name="connsiteX31275" fmla="*/ 1187366 w 2482948"/>
              <a:gd name="connsiteY31275" fmla="*/ 149612 h 2128862"/>
              <a:gd name="connsiteX31276" fmla="*/ 1202462 w 2482948"/>
              <a:gd name="connsiteY31276" fmla="*/ 173366 h 2128862"/>
              <a:gd name="connsiteX31277" fmla="*/ 1211287 w 2482948"/>
              <a:gd name="connsiteY31277" fmla="*/ 206872 h 2128862"/>
              <a:gd name="connsiteX31278" fmla="*/ 1199565 w 2482948"/>
              <a:gd name="connsiteY31278" fmla="*/ 269472 h 2128862"/>
              <a:gd name="connsiteX31279" fmla="*/ 1180952 w 2482948"/>
              <a:gd name="connsiteY31279" fmla="*/ 304771 h 2128862"/>
              <a:gd name="connsiteX31280" fmla="*/ 1175986 w 2482948"/>
              <a:gd name="connsiteY31280" fmla="*/ 317081 h 2128862"/>
              <a:gd name="connsiteX31281" fmla="*/ 1173666 w 2482948"/>
              <a:gd name="connsiteY31281" fmla="*/ 321039 h 2128862"/>
              <a:gd name="connsiteX31282" fmla="*/ 1172004 w 2482948"/>
              <a:gd name="connsiteY31282" fmla="*/ 323873 h 2128862"/>
              <a:gd name="connsiteX31283" fmla="*/ 1170959 w 2482948"/>
              <a:gd name="connsiteY31283" fmla="*/ 326104 h 2128862"/>
              <a:gd name="connsiteX31284" fmla="*/ 1168128 w 2482948"/>
              <a:gd name="connsiteY31284" fmla="*/ 330485 h 2128862"/>
              <a:gd name="connsiteX31285" fmla="*/ 1164390 w 2482948"/>
              <a:gd name="connsiteY31285" fmla="*/ 336862 h 2128862"/>
              <a:gd name="connsiteX31286" fmla="*/ 1157217 w 2482948"/>
              <a:gd name="connsiteY31286" fmla="*/ 347371 h 2128862"/>
              <a:gd name="connsiteX31287" fmla="*/ 1147084 w 2482948"/>
              <a:gd name="connsiteY31287" fmla="*/ 363051 h 2128862"/>
              <a:gd name="connsiteX31288" fmla="*/ 1130913 w 2482948"/>
              <a:gd name="connsiteY31288" fmla="*/ 385905 h 2128862"/>
              <a:gd name="connsiteX31289" fmla="*/ 1125221 w 2482948"/>
              <a:gd name="connsiteY31289" fmla="*/ 394244 h 2128862"/>
              <a:gd name="connsiteX31290" fmla="*/ 1124987 w 2482948"/>
              <a:gd name="connsiteY31290" fmla="*/ 394586 h 2128862"/>
              <a:gd name="connsiteX31291" fmla="*/ 1120756 w 2482948"/>
              <a:gd name="connsiteY31291" fmla="*/ 400357 h 2128862"/>
              <a:gd name="connsiteX31292" fmla="*/ 1118779 w 2482948"/>
              <a:gd name="connsiteY31292" fmla="*/ 403054 h 2128862"/>
              <a:gd name="connsiteX31293" fmla="*/ 1112429 w 2482948"/>
              <a:gd name="connsiteY31293" fmla="*/ 412028 h 2128862"/>
              <a:gd name="connsiteX31294" fmla="*/ 1070098 w 2482948"/>
              <a:gd name="connsiteY31294" fmla="*/ 469452 h 2128862"/>
              <a:gd name="connsiteX31295" fmla="*/ 1060564 w 2482948"/>
              <a:gd name="connsiteY31295" fmla="*/ 482086 h 2128862"/>
              <a:gd name="connsiteX31296" fmla="*/ 1036950 w 2482948"/>
              <a:gd name="connsiteY31296" fmla="*/ 513379 h 2128862"/>
              <a:gd name="connsiteX31297" fmla="*/ 1043681 w 2482948"/>
              <a:gd name="connsiteY31297" fmla="*/ 504597 h 2128862"/>
              <a:gd name="connsiteX31298" fmla="*/ 1060923 w 2482948"/>
              <a:gd name="connsiteY31298" fmla="*/ 482102 h 2128862"/>
              <a:gd name="connsiteX31299" fmla="*/ 1060960 w 2482948"/>
              <a:gd name="connsiteY31299" fmla="*/ 482052 h 2128862"/>
              <a:gd name="connsiteX31300" fmla="*/ 1111140 w 2482948"/>
              <a:gd name="connsiteY31300" fmla="*/ 414937 h 2128862"/>
              <a:gd name="connsiteX31301" fmla="*/ 1124479 w 2482948"/>
              <a:gd name="connsiteY31301" fmla="*/ 396586 h 2128862"/>
              <a:gd name="connsiteX31302" fmla="*/ 1154484 w 2482948"/>
              <a:gd name="connsiteY31302" fmla="*/ 354108 h 2128862"/>
              <a:gd name="connsiteX31303" fmla="*/ 1167358 w 2482948"/>
              <a:gd name="connsiteY31303" fmla="*/ 335072 h 2128862"/>
              <a:gd name="connsiteX31304" fmla="*/ 1167849 w 2482948"/>
              <a:gd name="connsiteY31304" fmla="*/ 334285 h 2128862"/>
              <a:gd name="connsiteX31305" fmla="*/ 1171916 w 2482948"/>
              <a:gd name="connsiteY31305" fmla="*/ 327767 h 2128862"/>
              <a:gd name="connsiteX31306" fmla="*/ 1182055 w 2482948"/>
              <a:gd name="connsiteY31306" fmla="*/ 307803 h 2128862"/>
              <a:gd name="connsiteX31307" fmla="*/ 1201082 w 2482948"/>
              <a:gd name="connsiteY31307" fmla="*/ 274573 h 2128862"/>
              <a:gd name="connsiteX31308" fmla="*/ 1201082 w 2482948"/>
              <a:gd name="connsiteY31308" fmla="*/ 273747 h 2128862"/>
              <a:gd name="connsiteX31309" fmla="*/ 1201082 w 2482948"/>
              <a:gd name="connsiteY31309" fmla="*/ 273056 h 2128862"/>
              <a:gd name="connsiteX31310" fmla="*/ 1213630 w 2482948"/>
              <a:gd name="connsiteY31310" fmla="*/ 212249 h 2128862"/>
              <a:gd name="connsiteX31311" fmla="*/ 1206323 w 2482948"/>
              <a:gd name="connsiteY31311" fmla="*/ 179294 h 2128862"/>
              <a:gd name="connsiteX31312" fmla="*/ 1188673 w 2482948"/>
              <a:gd name="connsiteY31312" fmla="*/ 151028 h 2128862"/>
              <a:gd name="connsiteX31313" fmla="*/ 915138 w 2482948"/>
              <a:gd name="connsiteY31313" fmla="*/ 149302 h 2128862"/>
              <a:gd name="connsiteX31314" fmla="*/ 910718 w 2482948"/>
              <a:gd name="connsiteY31314" fmla="*/ 150547 h 2128862"/>
              <a:gd name="connsiteX31315" fmla="*/ 916650 w 2482948"/>
              <a:gd name="connsiteY31315" fmla="*/ 153205 h 2128862"/>
              <a:gd name="connsiteX31316" fmla="*/ 963089 w 2482948"/>
              <a:gd name="connsiteY31316" fmla="*/ 149097 h 2128862"/>
              <a:gd name="connsiteX31317" fmla="*/ 954936 w 2482948"/>
              <a:gd name="connsiteY31317" fmla="*/ 151076 h 2128862"/>
              <a:gd name="connsiteX31318" fmla="*/ 957786 w 2482948"/>
              <a:gd name="connsiteY31318" fmla="*/ 156517 h 2128862"/>
              <a:gd name="connsiteX31319" fmla="*/ 966182 w 2482948"/>
              <a:gd name="connsiteY31319" fmla="*/ 153994 h 2128862"/>
              <a:gd name="connsiteX31320" fmla="*/ 964986 w 2482948"/>
              <a:gd name="connsiteY31320" fmla="*/ 152100 h 2128862"/>
              <a:gd name="connsiteX31321" fmla="*/ 1000920 w 2482948"/>
              <a:gd name="connsiteY31321" fmla="*/ 149093 h 2128862"/>
              <a:gd name="connsiteX31322" fmla="*/ 1000792 w 2482948"/>
              <a:gd name="connsiteY31322" fmla="*/ 149130 h 2128862"/>
              <a:gd name="connsiteX31323" fmla="*/ 999805 w 2482948"/>
              <a:gd name="connsiteY31323" fmla="*/ 149409 h 2128862"/>
              <a:gd name="connsiteX31324" fmla="*/ 991111 w 2482948"/>
              <a:gd name="connsiteY31324" fmla="*/ 151870 h 2128862"/>
              <a:gd name="connsiteX31325" fmla="*/ 992040 w 2482948"/>
              <a:gd name="connsiteY31325" fmla="*/ 153312 h 2128862"/>
              <a:gd name="connsiteX31326" fmla="*/ 992702 w 2482948"/>
              <a:gd name="connsiteY31326" fmla="*/ 154340 h 2128862"/>
              <a:gd name="connsiteX31327" fmla="*/ 993772 w 2482948"/>
              <a:gd name="connsiteY31327" fmla="*/ 156002 h 2128862"/>
              <a:gd name="connsiteX31328" fmla="*/ 1001382 w 2482948"/>
              <a:gd name="connsiteY31328" fmla="*/ 153263 h 2128862"/>
              <a:gd name="connsiteX31329" fmla="*/ 1003349 w 2482948"/>
              <a:gd name="connsiteY31329" fmla="*/ 152555 h 2128862"/>
              <a:gd name="connsiteX31330" fmla="*/ 1001099 w 2482948"/>
              <a:gd name="connsiteY31330" fmla="*/ 149348 h 2128862"/>
              <a:gd name="connsiteX31331" fmla="*/ 764511 w 2482948"/>
              <a:gd name="connsiteY31331" fmla="*/ 147986 h 2128862"/>
              <a:gd name="connsiteX31332" fmla="*/ 763696 w 2482948"/>
              <a:gd name="connsiteY31332" fmla="*/ 148329 h 2128862"/>
              <a:gd name="connsiteX31333" fmla="*/ 755709 w 2482948"/>
              <a:gd name="connsiteY31333" fmla="*/ 152906 h 2128862"/>
              <a:gd name="connsiteX31334" fmla="*/ 754549 w 2482948"/>
              <a:gd name="connsiteY31334" fmla="*/ 158697 h 2128862"/>
              <a:gd name="connsiteX31335" fmla="*/ 752442 w 2482948"/>
              <a:gd name="connsiteY31335" fmla="*/ 169224 h 2128862"/>
              <a:gd name="connsiteX31336" fmla="*/ 761874 w 2482948"/>
              <a:gd name="connsiteY31336" fmla="*/ 162757 h 2128862"/>
              <a:gd name="connsiteX31337" fmla="*/ 762652 w 2482948"/>
              <a:gd name="connsiteY31337" fmla="*/ 162409 h 2128862"/>
              <a:gd name="connsiteX31338" fmla="*/ 762759 w 2482948"/>
              <a:gd name="connsiteY31338" fmla="*/ 161579 h 2128862"/>
              <a:gd name="connsiteX31339" fmla="*/ 697478 w 2482948"/>
              <a:gd name="connsiteY31339" fmla="*/ 147887 h 2128862"/>
              <a:gd name="connsiteX31340" fmla="*/ 686407 w 2482948"/>
              <a:gd name="connsiteY31340" fmla="*/ 155653 h 2128862"/>
              <a:gd name="connsiteX31341" fmla="*/ 683704 w 2482948"/>
              <a:gd name="connsiteY31341" fmla="*/ 157923 h 2128862"/>
              <a:gd name="connsiteX31342" fmla="*/ 681667 w 2482948"/>
              <a:gd name="connsiteY31342" fmla="*/ 161163 h 2128862"/>
              <a:gd name="connsiteX31343" fmla="*/ 680279 w 2482948"/>
              <a:gd name="connsiteY31343" fmla="*/ 163373 h 2128862"/>
              <a:gd name="connsiteX31344" fmla="*/ 680234 w 2482948"/>
              <a:gd name="connsiteY31344" fmla="*/ 163444 h 2128862"/>
              <a:gd name="connsiteX31345" fmla="*/ 685225 w 2482948"/>
              <a:gd name="connsiteY31345" fmla="*/ 165828 h 2128862"/>
              <a:gd name="connsiteX31346" fmla="*/ 687394 w 2482948"/>
              <a:gd name="connsiteY31346" fmla="*/ 166865 h 2128862"/>
              <a:gd name="connsiteX31347" fmla="*/ 694389 w 2482948"/>
              <a:gd name="connsiteY31347" fmla="*/ 153701 h 2128862"/>
              <a:gd name="connsiteX31348" fmla="*/ 695259 w 2482948"/>
              <a:gd name="connsiteY31348" fmla="*/ 152064 h 2128862"/>
              <a:gd name="connsiteX31349" fmla="*/ 1138162 w 2482948"/>
              <a:gd name="connsiteY31349" fmla="*/ 147598 h 2128862"/>
              <a:gd name="connsiteX31350" fmla="*/ 1139958 w 2482948"/>
              <a:gd name="connsiteY31350" fmla="*/ 153648 h 2128862"/>
              <a:gd name="connsiteX31351" fmla="*/ 1145843 w 2482948"/>
              <a:gd name="connsiteY31351" fmla="*/ 173472 h 2128862"/>
              <a:gd name="connsiteX31352" fmla="*/ 1150500 w 2482948"/>
              <a:gd name="connsiteY31352" fmla="*/ 189162 h 2128862"/>
              <a:gd name="connsiteX31353" fmla="*/ 1147031 w 2482948"/>
              <a:gd name="connsiteY31353" fmla="*/ 235139 h 2128862"/>
              <a:gd name="connsiteX31354" fmla="*/ 1136828 w 2482948"/>
              <a:gd name="connsiteY31354" fmla="*/ 270850 h 2128862"/>
              <a:gd name="connsiteX31355" fmla="*/ 1130856 w 2482948"/>
              <a:gd name="connsiteY31355" fmla="*/ 292099 h 2128862"/>
              <a:gd name="connsiteX31356" fmla="*/ 1125416 w 2482948"/>
              <a:gd name="connsiteY31356" fmla="*/ 303893 h 2128862"/>
              <a:gd name="connsiteX31357" fmla="*/ 1117700 w 2482948"/>
              <a:gd name="connsiteY31357" fmla="*/ 320619 h 2128862"/>
              <a:gd name="connsiteX31358" fmla="*/ 1110110 w 2482948"/>
              <a:gd name="connsiteY31358" fmla="*/ 333676 h 2128862"/>
              <a:gd name="connsiteX31359" fmla="*/ 1109700 w 2482948"/>
              <a:gd name="connsiteY31359" fmla="*/ 335766 h 2128862"/>
              <a:gd name="connsiteX31360" fmla="*/ 1109649 w 2482948"/>
              <a:gd name="connsiteY31360" fmla="*/ 336025 h 2128862"/>
              <a:gd name="connsiteX31361" fmla="*/ 1109377 w 2482948"/>
              <a:gd name="connsiteY31361" fmla="*/ 337416 h 2128862"/>
              <a:gd name="connsiteX31362" fmla="*/ 1119348 w 2482948"/>
              <a:gd name="connsiteY31362" fmla="*/ 320694 h 2128862"/>
              <a:gd name="connsiteX31363" fmla="*/ 1122498 w 2482948"/>
              <a:gd name="connsiteY31363" fmla="*/ 314109 h 2128862"/>
              <a:gd name="connsiteX31364" fmla="*/ 1132299 w 2482948"/>
              <a:gd name="connsiteY31364" fmla="*/ 293620 h 2128862"/>
              <a:gd name="connsiteX31365" fmla="*/ 1137931 w 2482948"/>
              <a:gd name="connsiteY31365" fmla="*/ 274159 h 2128862"/>
              <a:gd name="connsiteX31366" fmla="*/ 1137931 w 2482948"/>
              <a:gd name="connsiteY31366" fmla="*/ 273195 h 2128862"/>
              <a:gd name="connsiteX31367" fmla="*/ 1148823 w 2482948"/>
              <a:gd name="connsiteY31367" fmla="*/ 239551 h 2128862"/>
              <a:gd name="connsiteX31368" fmla="*/ 1151305 w 2482948"/>
              <a:gd name="connsiteY31368" fmla="*/ 181500 h 2128862"/>
              <a:gd name="connsiteX31369" fmla="*/ 1141101 w 2482948"/>
              <a:gd name="connsiteY31369" fmla="*/ 151717 h 2128862"/>
              <a:gd name="connsiteX31370" fmla="*/ 1035633 w 2482948"/>
              <a:gd name="connsiteY31370" fmla="*/ 146743 h 2128862"/>
              <a:gd name="connsiteX31371" fmla="*/ 1026317 w 2482948"/>
              <a:gd name="connsiteY31371" fmla="*/ 149816 h 2128862"/>
              <a:gd name="connsiteX31372" fmla="*/ 1027496 w 2482948"/>
              <a:gd name="connsiteY31372" fmla="*/ 151347 h 2128862"/>
              <a:gd name="connsiteX31373" fmla="*/ 1027581 w 2482948"/>
              <a:gd name="connsiteY31373" fmla="*/ 151457 h 2128862"/>
              <a:gd name="connsiteX31374" fmla="*/ 1036719 w 2482948"/>
              <a:gd name="connsiteY31374" fmla="*/ 148069 h 2128862"/>
              <a:gd name="connsiteX31375" fmla="*/ 977942 w 2482948"/>
              <a:gd name="connsiteY31375" fmla="*/ 145491 h 2128862"/>
              <a:gd name="connsiteX31376" fmla="*/ 977520 w 2482948"/>
              <a:gd name="connsiteY31376" fmla="*/ 145593 h 2128862"/>
              <a:gd name="connsiteX31377" fmla="*/ 976186 w 2482948"/>
              <a:gd name="connsiteY31377" fmla="*/ 145917 h 2128862"/>
              <a:gd name="connsiteX31378" fmla="*/ 970263 w 2482948"/>
              <a:gd name="connsiteY31378" fmla="*/ 147355 h 2128862"/>
              <a:gd name="connsiteX31379" fmla="*/ 972974 w 2482948"/>
              <a:gd name="connsiteY31379" fmla="*/ 151953 h 2128862"/>
              <a:gd name="connsiteX31380" fmla="*/ 980773 w 2482948"/>
              <a:gd name="connsiteY31380" fmla="*/ 149610 h 2128862"/>
              <a:gd name="connsiteX31381" fmla="*/ 979176 w 2482948"/>
              <a:gd name="connsiteY31381" fmla="*/ 147286 h 2128862"/>
              <a:gd name="connsiteX31382" fmla="*/ 640444 w 2482948"/>
              <a:gd name="connsiteY31382" fmla="*/ 145315 h 2128862"/>
              <a:gd name="connsiteX31383" fmla="*/ 635826 w 2482948"/>
              <a:gd name="connsiteY31383" fmla="*/ 149113 h 2128862"/>
              <a:gd name="connsiteX31384" fmla="*/ 633403 w 2482948"/>
              <a:gd name="connsiteY31384" fmla="*/ 151106 h 2128862"/>
              <a:gd name="connsiteX31385" fmla="*/ 611196 w 2482948"/>
              <a:gd name="connsiteY31385" fmla="*/ 170475 h 2128862"/>
              <a:gd name="connsiteX31386" fmla="*/ 607971 w 2482948"/>
              <a:gd name="connsiteY31386" fmla="*/ 175229 h 2128862"/>
              <a:gd name="connsiteX31387" fmla="*/ 596628 w 2482948"/>
              <a:gd name="connsiteY31387" fmla="*/ 191954 h 2128862"/>
              <a:gd name="connsiteX31388" fmla="*/ 584189 w 2482948"/>
              <a:gd name="connsiteY31388" fmla="*/ 210293 h 2128862"/>
              <a:gd name="connsiteX31389" fmla="*/ 582199 w 2482948"/>
              <a:gd name="connsiteY31389" fmla="*/ 215114 h 2128862"/>
              <a:gd name="connsiteX31390" fmla="*/ 582957 w 2482948"/>
              <a:gd name="connsiteY31390" fmla="*/ 214388 h 2128862"/>
              <a:gd name="connsiteX31391" fmla="*/ 585130 w 2482948"/>
              <a:gd name="connsiteY31391" fmla="*/ 212308 h 2128862"/>
              <a:gd name="connsiteX31392" fmla="*/ 594662 w 2482948"/>
              <a:gd name="connsiteY31392" fmla="*/ 202457 h 2128862"/>
              <a:gd name="connsiteX31393" fmla="*/ 604277 w 2482948"/>
              <a:gd name="connsiteY31393" fmla="*/ 193980 h 2128862"/>
              <a:gd name="connsiteX31394" fmla="*/ 605622 w 2482948"/>
              <a:gd name="connsiteY31394" fmla="*/ 192693 h 2128862"/>
              <a:gd name="connsiteX31395" fmla="*/ 929746 w 2482948"/>
              <a:gd name="connsiteY31395" fmla="*/ 145249 h 2128862"/>
              <a:gd name="connsiteX31396" fmla="*/ 928882 w 2482948"/>
              <a:gd name="connsiteY31396" fmla="*/ 145431 h 2128862"/>
              <a:gd name="connsiteX31397" fmla="*/ 919697 w 2482948"/>
              <a:gd name="connsiteY31397" fmla="*/ 148018 h 2128862"/>
              <a:gd name="connsiteX31398" fmla="*/ 922574 w 2482948"/>
              <a:gd name="connsiteY31398" fmla="*/ 155417 h 2128862"/>
              <a:gd name="connsiteX31399" fmla="*/ 922581 w 2482948"/>
              <a:gd name="connsiteY31399" fmla="*/ 155436 h 2128862"/>
              <a:gd name="connsiteX31400" fmla="*/ 932970 w 2482948"/>
              <a:gd name="connsiteY31400" fmla="*/ 152130 h 2128862"/>
              <a:gd name="connsiteX31401" fmla="*/ 930926 w 2482948"/>
              <a:gd name="connsiteY31401" fmla="*/ 147766 h 2128862"/>
              <a:gd name="connsiteX31402" fmla="*/ 930591 w 2482948"/>
              <a:gd name="connsiteY31402" fmla="*/ 147051 h 2128862"/>
              <a:gd name="connsiteX31403" fmla="*/ 1080164 w 2482948"/>
              <a:gd name="connsiteY31403" fmla="*/ 144987 h 2128862"/>
              <a:gd name="connsiteX31404" fmla="*/ 1079504 w 2482948"/>
              <a:gd name="connsiteY31404" fmla="*/ 145525 h 2128862"/>
              <a:gd name="connsiteX31405" fmla="*/ 1087385 w 2482948"/>
              <a:gd name="connsiteY31405" fmla="*/ 188980 h 2128862"/>
              <a:gd name="connsiteX31406" fmla="*/ 1087584 w 2482948"/>
              <a:gd name="connsiteY31406" fmla="*/ 189335 h 2128862"/>
              <a:gd name="connsiteX31407" fmla="*/ 1087609 w 2482948"/>
              <a:gd name="connsiteY31407" fmla="*/ 189381 h 2128862"/>
              <a:gd name="connsiteX31408" fmla="*/ 1087881 w 2482948"/>
              <a:gd name="connsiteY31408" fmla="*/ 189864 h 2128862"/>
              <a:gd name="connsiteX31409" fmla="*/ 1080983 w 2482948"/>
              <a:gd name="connsiteY31409" fmla="*/ 146752 h 2128862"/>
              <a:gd name="connsiteX31410" fmla="*/ 1041692 w 2482948"/>
              <a:gd name="connsiteY31410" fmla="*/ 144938 h 2128862"/>
              <a:gd name="connsiteX31411" fmla="*/ 1040476 w 2482948"/>
              <a:gd name="connsiteY31411" fmla="*/ 145297 h 2128862"/>
              <a:gd name="connsiteX31412" fmla="*/ 1041060 w 2482948"/>
              <a:gd name="connsiteY31412" fmla="*/ 146009 h 2128862"/>
              <a:gd name="connsiteX31413" fmla="*/ 1041344 w 2482948"/>
              <a:gd name="connsiteY31413" fmla="*/ 146355 h 2128862"/>
              <a:gd name="connsiteX31414" fmla="*/ 1042000 w 2482948"/>
              <a:gd name="connsiteY31414" fmla="*/ 146112 h 2128862"/>
              <a:gd name="connsiteX31415" fmla="*/ 1016369 w 2482948"/>
              <a:gd name="connsiteY31415" fmla="*/ 144721 h 2128862"/>
              <a:gd name="connsiteX31416" fmla="*/ 1008404 w 2482948"/>
              <a:gd name="connsiteY31416" fmla="*/ 146975 h 2128862"/>
              <a:gd name="connsiteX31417" fmla="*/ 1006003 w 2482948"/>
              <a:gd name="connsiteY31417" fmla="*/ 147655 h 2128862"/>
              <a:gd name="connsiteX31418" fmla="*/ 1008217 w 2482948"/>
              <a:gd name="connsiteY31418" fmla="*/ 150804 h 2128862"/>
              <a:gd name="connsiteX31419" fmla="*/ 1011910 w 2482948"/>
              <a:gd name="connsiteY31419" fmla="*/ 149475 h 2128862"/>
              <a:gd name="connsiteX31420" fmla="*/ 1013701 w 2482948"/>
              <a:gd name="connsiteY31420" fmla="*/ 148830 h 2128862"/>
              <a:gd name="connsiteX31421" fmla="*/ 1015270 w 2482948"/>
              <a:gd name="connsiteY31421" fmla="*/ 148370 h 2128862"/>
              <a:gd name="connsiteX31422" fmla="*/ 1016480 w 2482948"/>
              <a:gd name="connsiteY31422" fmla="*/ 148016 h 2128862"/>
              <a:gd name="connsiteX31423" fmla="*/ 1018424 w 2482948"/>
              <a:gd name="connsiteY31423" fmla="*/ 147447 h 2128862"/>
              <a:gd name="connsiteX31424" fmla="*/ 1018068 w 2482948"/>
              <a:gd name="connsiteY31424" fmla="*/ 146975 h 2128862"/>
              <a:gd name="connsiteX31425" fmla="*/ 735977 w 2482948"/>
              <a:gd name="connsiteY31425" fmla="*/ 143945 h 2128862"/>
              <a:gd name="connsiteX31426" fmla="*/ 724358 w 2482948"/>
              <a:gd name="connsiteY31426" fmla="*/ 151512 h 2128862"/>
              <a:gd name="connsiteX31427" fmla="*/ 719478 w 2482948"/>
              <a:gd name="connsiteY31427" fmla="*/ 170407 h 2128862"/>
              <a:gd name="connsiteX31428" fmla="*/ 728355 w 2482948"/>
              <a:gd name="connsiteY31428" fmla="*/ 163928 h 2128862"/>
              <a:gd name="connsiteX31429" fmla="*/ 731034 w 2482948"/>
              <a:gd name="connsiteY31429" fmla="*/ 161973 h 2128862"/>
              <a:gd name="connsiteX31430" fmla="*/ 732406 w 2482948"/>
              <a:gd name="connsiteY31430" fmla="*/ 154929 h 2128862"/>
              <a:gd name="connsiteX31431" fmla="*/ 732913 w 2482948"/>
              <a:gd name="connsiteY31431" fmla="*/ 152323 h 2128862"/>
              <a:gd name="connsiteX31432" fmla="*/ 734521 w 2482948"/>
              <a:gd name="connsiteY31432" fmla="*/ 147928 h 2128862"/>
              <a:gd name="connsiteX31433" fmla="*/ 1177278 w 2482948"/>
              <a:gd name="connsiteY31433" fmla="*/ 143735 h 2128862"/>
              <a:gd name="connsiteX31434" fmla="*/ 1194189 w 2482948"/>
              <a:gd name="connsiteY31434" fmla="*/ 169780 h 2128862"/>
              <a:gd name="connsiteX31435" fmla="*/ 1203151 w 2482948"/>
              <a:gd name="connsiteY31435" fmla="*/ 202873 h 2128862"/>
              <a:gd name="connsiteX31436" fmla="*/ 1192948 w 2482948"/>
              <a:gd name="connsiteY31436" fmla="*/ 265197 h 2128862"/>
              <a:gd name="connsiteX31437" fmla="*/ 1175299 w 2482948"/>
              <a:gd name="connsiteY31437" fmla="*/ 300496 h 2128862"/>
              <a:gd name="connsiteX31438" fmla="*/ 1156548 w 2482948"/>
              <a:gd name="connsiteY31438" fmla="*/ 338042 h 2128862"/>
              <a:gd name="connsiteX31439" fmla="*/ 1147846 w 2482948"/>
              <a:gd name="connsiteY31439" fmla="*/ 350974 h 2128862"/>
              <a:gd name="connsiteX31440" fmla="*/ 1141058 w 2482948"/>
              <a:gd name="connsiteY31440" fmla="*/ 361060 h 2128862"/>
              <a:gd name="connsiteX31441" fmla="*/ 1113509 w 2482948"/>
              <a:gd name="connsiteY31441" fmla="*/ 401997 h 2128862"/>
              <a:gd name="connsiteX31442" fmla="*/ 1085599 w 2482948"/>
              <a:gd name="connsiteY31442" fmla="*/ 440581 h 2128862"/>
              <a:gd name="connsiteX31443" fmla="*/ 1091403 w 2482948"/>
              <a:gd name="connsiteY31443" fmla="*/ 432704 h 2128862"/>
              <a:gd name="connsiteX31444" fmla="*/ 1097119 w 2482948"/>
              <a:gd name="connsiteY31444" fmla="*/ 424946 h 2128862"/>
              <a:gd name="connsiteX31445" fmla="*/ 1103438 w 2482948"/>
              <a:gd name="connsiteY31445" fmla="*/ 416370 h 2128862"/>
              <a:gd name="connsiteX31446" fmla="*/ 1113164 w 2482948"/>
              <a:gd name="connsiteY31446" fmla="*/ 403170 h 2128862"/>
              <a:gd name="connsiteX31447" fmla="*/ 1156066 w 2482948"/>
              <a:gd name="connsiteY31447" fmla="*/ 341204 h 2128862"/>
              <a:gd name="connsiteX31448" fmla="*/ 1157617 w 2482948"/>
              <a:gd name="connsiteY31448" fmla="*/ 338965 h 2128862"/>
              <a:gd name="connsiteX31449" fmla="*/ 1161455 w 2482948"/>
              <a:gd name="connsiteY31449" fmla="*/ 332603 h 2128862"/>
              <a:gd name="connsiteX31450" fmla="*/ 1171133 w 2482948"/>
              <a:gd name="connsiteY31450" fmla="*/ 316561 h 2128862"/>
              <a:gd name="connsiteX31451" fmla="*/ 1176540 w 2482948"/>
              <a:gd name="connsiteY31451" fmla="*/ 303392 h 2128862"/>
              <a:gd name="connsiteX31452" fmla="*/ 1194602 w 2482948"/>
              <a:gd name="connsiteY31452" fmla="*/ 270162 h 2128862"/>
              <a:gd name="connsiteX31453" fmla="*/ 1194602 w 2482948"/>
              <a:gd name="connsiteY31453" fmla="*/ 269334 h 2128862"/>
              <a:gd name="connsiteX31454" fmla="*/ 1194602 w 2482948"/>
              <a:gd name="connsiteY31454" fmla="*/ 268508 h 2128862"/>
              <a:gd name="connsiteX31455" fmla="*/ 1206598 w 2482948"/>
              <a:gd name="connsiteY31455" fmla="*/ 206872 h 2128862"/>
              <a:gd name="connsiteX31456" fmla="*/ 1198187 w 2482948"/>
              <a:gd name="connsiteY31456" fmla="*/ 174745 h 2128862"/>
              <a:gd name="connsiteX31457" fmla="*/ 1180538 w 2482948"/>
              <a:gd name="connsiteY31457" fmla="*/ 147168 h 2128862"/>
              <a:gd name="connsiteX31458" fmla="*/ 1178883 w 2482948"/>
              <a:gd name="connsiteY31458" fmla="*/ 145375 h 2128862"/>
              <a:gd name="connsiteX31459" fmla="*/ 1177504 w 2482948"/>
              <a:gd name="connsiteY31459" fmla="*/ 143859 h 2128862"/>
              <a:gd name="connsiteX31460" fmla="*/ 777439 w 2482948"/>
              <a:gd name="connsiteY31460" fmla="*/ 142557 h 2128862"/>
              <a:gd name="connsiteX31461" fmla="*/ 769503 w 2482948"/>
              <a:gd name="connsiteY31461" fmla="*/ 145890 h 2128862"/>
              <a:gd name="connsiteX31462" fmla="*/ 769422 w 2482948"/>
              <a:gd name="connsiteY31462" fmla="*/ 146518 h 2128862"/>
              <a:gd name="connsiteX31463" fmla="*/ 767991 w 2482948"/>
              <a:gd name="connsiteY31463" fmla="*/ 157574 h 2128862"/>
              <a:gd name="connsiteX31464" fmla="*/ 767655 w 2482948"/>
              <a:gd name="connsiteY31464" fmla="*/ 160167 h 2128862"/>
              <a:gd name="connsiteX31465" fmla="*/ 768170 w 2482948"/>
              <a:gd name="connsiteY31465" fmla="*/ 159937 h 2128862"/>
              <a:gd name="connsiteX31466" fmla="*/ 769145 w 2482948"/>
              <a:gd name="connsiteY31466" fmla="*/ 159358 h 2128862"/>
              <a:gd name="connsiteX31467" fmla="*/ 776663 w 2482948"/>
              <a:gd name="connsiteY31467" fmla="*/ 154897 h 2128862"/>
              <a:gd name="connsiteX31468" fmla="*/ 777002 w 2482948"/>
              <a:gd name="connsiteY31468" fmla="*/ 149508 h 2128862"/>
              <a:gd name="connsiteX31469" fmla="*/ 777127 w 2482948"/>
              <a:gd name="connsiteY31469" fmla="*/ 147513 h 2128862"/>
              <a:gd name="connsiteX31470" fmla="*/ 944964 w 2482948"/>
              <a:gd name="connsiteY31470" fmla="*/ 142049 h 2128862"/>
              <a:gd name="connsiteX31471" fmla="*/ 934466 w 2482948"/>
              <a:gd name="connsiteY31471" fmla="*/ 144256 h 2128862"/>
              <a:gd name="connsiteX31472" fmla="*/ 936146 w 2482948"/>
              <a:gd name="connsiteY31472" fmla="*/ 147791 h 2128862"/>
              <a:gd name="connsiteX31473" fmla="*/ 937057 w 2482948"/>
              <a:gd name="connsiteY31473" fmla="*/ 149710 h 2128862"/>
              <a:gd name="connsiteX31474" fmla="*/ 937519 w 2482948"/>
              <a:gd name="connsiteY31474" fmla="*/ 150682 h 2128862"/>
              <a:gd name="connsiteX31475" fmla="*/ 941818 w 2482948"/>
              <a:gd name="connsiteY31475" fmla="*/ 149314 h 2128862"/>
              <a:gd name="connsiteX31476" fmla="*/ 942850 w 2482948"/>
              <a:gd name="connsiteY31476" fmla="*/ 148985 h 2128862"/>
              <a:gd name="connsiteX31477" fmla="*/ 947974 w 2482948"/>
              <a:gd name="connsiteY31477" fmla="*/ 147735 h 2128862"/>
              <a:gd name="connsiteX31478" fmla="*/ 946926 w 2482948"/>
              <a:gd name="connsiteY31478" fmla="*/ 145755 h 2128862"/>
              <a:gd name="connsiteX31479" fmla="*/ 945602 w 2482948"/>
              <a:gd name="connsiteY31479" fmla="*/ 143254 h 2128862"/>
              <a:gd name="connsiteX31480" fmla="*/ 995417 w 2482948"/>
              <a:gd name="connsiteY31480" fmla="*/ 141248 h 2128862"/>
              <a:gd name="connsiteX31481" fmla="*/ 985779 w 2482948"/>
              <a:gd name="connsiteY31481" fmla="*/ 143588 h 2128862"/>
              <a:gd name="connsiteX31482" fmla="*/ 986420 w 2482948"/>
              <a:gd name="connsiteY31482" fmla="*/ 144584 h 2128862"/>
              <a:gd name="connsiteX31483" fmla="*/ 987051 w 2482948"/>
              <a:gd name="connsiteY31483" fmla="*/ 145564 h 2128862"/>
              <a:gd name="connsiteX31484" fmla="*/ 988216 w 2482948"/>
              <a:gd name="connsiteY31484" fmla="*/ 147373 h 2128862"/>
              <a:gd name="connsiteX31485" fmla="*/ 997712 w 2482948"/>
              <a:gd name="connsiteY31485" fmla="*/ 144520 h 2128862"/>
              <a:gd name="connsiteX31486" fmla="*/ 895796 w 2482948"/>
              <a:gd name="connsiteY31486" fmla="*/ 141244 h 2128862"/>
              <a:gd name="connsiteX31487" fmla="*/ 891880 w 2482948"/>
              <a:gd name="connsiteY31487" fmla="*/ 142107 h 2128862"/>
              <a:gd name="connsiteX31488" fmla="*/ 891886 w 2482948"/>
              <a:gd name="connsiteY31488" fmla="*/ 142110 h 2128862"/>
              <a:gd name="connsiteX31489" fmla="*/ 896874 w 2482948"/>
              <a:gd name="connsiteY31489" fmla="*/ 144345 h 2128862"/>
              <a:gd name="connsiteX31490" fmla="*/ 896593 w 2482948"/>
              <a:gd name="connsiteY31490" fmla="*/ 143538 h 2128862"/>
              <a:gd name="connsiteX31491" fmla="*/ 1030761 w 2482948"/>
              <a:gd name="connsiteY31491" fmla="*/ 140792 h 2128862"/>
              <a:gd name="connsiteX31492" fmla="*/ 1029225 w 2482948"/>
              <a:gd name="connsiteY31492" fmla="*/ 141082 h 2128862"/>
              <a:gd name="connsiteX31493" fmla="*/ 1021314 w 2482948"/>
              <a:gd name="connsiteY31493" fmla="*/ 143322 h 2128862"/>
              <a:gd name="connsiteX31494" fmla="*/ 1021342 w 2482948"/>
              <a:gd name="connsiteY31494" fmla="*/ 143358 h 2128862"/>
              <a:gd name="connsiteX31495" fmla="*/ 1022331 w 2482948"/>
              <a:gd name="connsiteY31495" fmla="*/ 144642 h 2128862"/>
              <a:gd name="connsiteX31496" fmla="*/ 1023374 w 2482948"/>
              <a:gd name="connsiteY31496" fmla="*/ 145996 h 2128862"/>
              <a:gd name="connsiteX31497" fmla="*/ 1032769 w 2482948"/>
              <a:gd name="connsiteY31497" fmla="*/ 143244 h 2128862"/>
              <a:gd name="connsiteX31498" fmla="*/ 1085316 w 2482948"/>
              <a:gd name="connsiteY31498" fmla="*/ 140790 h 2128862"/>
              <a:gd name="connsiteX31499" fmla="*/ 1085141 w 2482948"/>
              <a:gd name="connsiteY31499" fmla="*/ 140933 h 2128862"/>
              <a:gd name="connsiteX31500" fmla="*/ 1086775 w 2482948"/>
              <a:gd name="connsiteY31500" fmla="*/ 144408 h 2128862"/>
              <a:gd name="connsiteX31501" fmla="*/ 1095416 w 2482948"/>
              <a:gd name="connsiteY31501" fmla="*/ 198916 h 2128862"/>
              <a:gd name="connsiteX31502" fmla="*/ 1089258 w 2482948"/>
              <a:gd name="connsiteY31502" fmla="*/ 149649 h 2128862"/>
              <a:gd name="connsiteX31503" fmla="*/ 1122584 w 2482948"/>
              <a:gd name="connsiteY31503" fmla="*/ 140728 h 2128862"/>
              <a:gd name="connsiteX31504" fmla="*/ 1132829 w 2482948"/>
              <a:gd name="connsiteY31504" fmla="*/ 167713 h 2128862"/>
              <a:gd name="connsiteX31505" fmla="*/ 1134070 w 2482948"/>
              <a:gd name="connsiteY31505" fmla="*/ 226590 h 2128862"/>
              <a:gd name="connsiteX31506" fmla="*/ 1126073 w 2482948"/>
              <a:gd name="connsiteY31506" fmla="*/ 262027 h 2128862"/>
              <a:gd name="connsiteX31507" fmla="*/ 1119749 w 2482948"/>
              <a:gd name="connsiteY31507" fmla="*/ 286326 h 2128862"/>
              <a:gd name="connsiteX31508" fmla="*/ 1116299 w 2482948"/>
              <a:gd name="connsiteY31508" fmla="*/ 294245 h 2128862"/>
              <a:gd name="connsiteX31509" fmla="*/ 1115509 w 2482948"/>
              <a:gd name="connsiteY31509" fmla="*/ 296058 h 2128862"/>
              <a:gd name="connsiteX31510" fmla="*/ 1115345 w 2482948"/>
              <a:gd name="connsiteY31510" fmla="*/ 296434 h 2128862"/>
              <a:gd name="connsiteX31511" fmla="*/ 1115413 w 2482948"/>
              <a:gd name="connsiteY31511" fmla="*/ 298244 h 2128862"/>
              <a:gd name="connsiteX31512" fmla="*/ 1115427 w 2482948"/>
              <a:gd name="connsiteY31512" fmla="*/ 298624 h 2128862"/>
              <a:gd name="connsiteX31513" fmla="*/ 1115462 w 2482948"/>
              <a:gd name="connsiteY31513" fmla="*/ 299554 h 2128862"/>
              <a:gd name="connsiteX31514" fmla="*/ 1116211 w 2482948"/>
              <a:gd name="connsiteY31514" fmla="*/ 297888 h 2128862"/>
              <a:gd name="connsiteX31515" fmla="*/ 1120653 w 2482948"/>
              <a:gd name="connsiteY31515" fmla="*/ 288006 h 2128862"/>
              <a:gd name="connsiteX31516" fmla="*/ 1126623 w 2482948"/>
              <a:gd name="connsiteY31516" fmla="*/ 265749 h 2128862"/>
              <a:gd name="connsiteX31517" fmla="*/ 1126623 w 2482948"/>
              <a:gd name="connsiteY31517" fmla="*/ 264921 h 2128862"/>
              <a:gd name="connsiteX31518" fmla="*/ 1135448 w 2482948"/>
              <a:gd name="connsiteY31518" fmla="*/ 231139 h 2128862"/>
              <a:gd name="connsiteX31519" fmla="*/ 1135448 w 2482948"/>
              <a:gd name="connsiteY31519" fmla="*/ 230036 h 2128862"/>
              <a:gd name="connsiteX31520" fmla="*/ 1135448 w 2482948"/>
              <a:gd name="connsiteY31520" fmla="*/ 172675 h 2128862"/>
              <a:gd name="connsiteX31521" fmla="*/ 1124692 w 2482948"/>
              <a:gd name="connsiteY31521" fmla="*/ 143581 h 2128862"/>
              <a:gd name="connsiteX31522" fmla="*/ 678295 w 2482948"/>
              <a:gd name="connsiteY31522" fmla="*/ 139777 h 2128862"/>
              <a:gd name="connsiteX31523" fmla="*/ 678294 w 2482948"/>
              <a:gd name="connsiteY31523" fmla="*/ 139778 h 2128862"/>
              <a:gd name="connsiteX31524" fmla="*/ 665570 w 2482948"/>
              <a:gd name="connsiteY31524" fmla="*/ 150206 h 2128862"/>
              <a:gd name="connsiteX31525" fmla="*/ 659323 w 2482948"/>
              <a:gd name="connsiteY31525" fmla="*/ 160345 h 2128862"/>
              <a:gd name="connsiteX31526" fmla="*/ 663190 w 2482948"/>
              <a:gd name="connsiteY31526" fmla="*/ 155302 h 2128862"/>
              <a:gd name="connsiteX31527" fmla="*/ 665890 w 2482948"/>
              <a:gd name="connsiteY31527" fmla="*/ 156592 h 2128862"/>
              <a:gd name="connsiteX31528" fmla="*/ 957033 w 2482948"/>
              <a:gd name="connsiteY31528" fmla="*/ 139511 h 2128862"/>
              <a:gd name="connsiteX31529" fmla="*/ 949686 w 2482948"/>
              <a:gd name="connsiteY31529" fmla="*/ 141056 h 2128862"/>
              <a:gd name="connsiteX31530" fmla="*/ 951499 w 2482948"/>
              <a:gd name="connsiteY31530" fmla="*/ 144516 h 2128862"/>
              <a:gd name="connsiteX31531" fmla="*/ 952594 w 2482948"/>
              <a:gd name="connsiteY31531" fmla="*/ 146607 h 2128862"/>
              <a:gd name="connsiteX31532" fmla="*/ 960324 w 2482948"/>
              <a:gd name="connsiteY31532" fmla="*/ 144720 h 2128862"/>
              <a:gd name="connsiteX31533" fmla="*/ 1040140 w 2482948"/>
              <a:gd name="connsiteY31533" fmla="*/ 139021 h 2128862"/>
              <a:gd name="connsiteX31534" fmla="*/ 1035971 w 2482948"/>
              <a:gd name="connsiteY31534" fmla="*/ 139808 h 2128862"/>
              <a:gd name="connsiteX31535" fmla="*/ 1037624 w 2482948"/>
              <a:gd name="connsiteY31535" fmla="*/ 141822 h 2128862"/>
              <a:gd name="connsiteX31536" fmla="*/ 1040444 w 2482948"/>
              <a:gd name="connsiteY31536" fmla="*/ 140996 h 2128862"/>
              <a:gd name="connsiteX31537" fmla="*/ 1040643 w 2482948"/>
              <a:gd name="connsiteY31537" fmla="*/ 140938 h 2128862"/>
              <a:gd name="connsiteX31538" fmla="*/ 910361 w 2482948"/>
              <a:gd name="connsiteY31538" fmla="*/ 138035 h 2128862"/>
              <a:gd name="connsiteX31539" fmla="*/ 899983 w 2482948"/>
              <a:gd name="connsiteY31539" fmla="*/ 140322 h 2128862"/>
              <a:gd name="connsiteX31540" fmla="*/ 900156 w 2482948"/>
              <a:gd name="connsiteY31540" fmla="*/ 140812 h 2128862"/>
              <a:gd name="connsiteX31541" fmla="*/ 900302 w 2482948"/>
              <a:gd name="connsiteY31541" fmla="*/ 141225 h 2128862"/>
              <a:gd name="connsiteX31542" fmla="*/ 902260 w 2482948"/>
              <a:gd name="connsiteY31542" fmla="*/ 146758 h 2128862"/>
              <a:gd name="connsiteX31543" fmla="*/ 904177 w 2482948"/>
              <a:gd name="connsiteY31543" fmla="*/ 147617 h 2128862"/>
              <a:gd name="connsiteX31544" fmla="*/ 904602 w 2482948"/>
              <a:gd name="connsiteY31544" fmla="*/ 147501 h 2128862"/>
              <a:gd name="connsiteX31545" fmla="*/ 913499 w 2482948"/>
              <a:gd name="connsiteY31545" fmla="*/ 145074 h 2128862"/>
              <a:gd name="connsiteX31546" fmla="*/ 911725 w 2482948"/>
              <a:gd name="connsiteY31546" fmla="*/ 140495 h 2128862"/>
              <a:gd name="connsiteX31547" fmla="*/ 1010983 w 2482948"/>
              <a:gd name="connsiteY31547" fmla="*/ 137577 h 2128862"/>
              <a:gd name="connsiteX31548" fmla="*/ 1009731 w 2482948"/>
              <a:gd name="connsiteY31548" fmla="*/ 137773 h 2128862"/>
              <a:gd name="connsiteX31549" fmla="*/ 1007238 w 2482948"/>
              <a:gd name="connsiteY31549" fmla="*/ 138379 h 2128862"/>
              <a:gd name="connsiteX31550" fmla="*/ 1001428 w 2482948"/>
              <a:gd name="connsiteY31550" fmla="*/ 139789 h 2128862"/>
              <a:gd name="connsiteX31551" fmla="*/ 1000613 w 2482948"/>
              <a:gd name="connsiteY31551" fmla="*/ 139987 h 2128862"/>
              <a:gd name="connsiteX31552" fmla="*/ 1001126 w 2482948"/>
              <a:gd name="connsiteY31552" fmla="*/ 140716 h 2128862"/>
              <a:gd name="connsiteX31553" fmla="*/ 1001682 w 2482948"/>
              <a:gd name="connsiteY31553" fmla="*/ 141507 h 2128862"/>
              <a:gd name="connsiteX31554" fmla="*/ 1002738 w 2482948"/>
              <a:gd name="connsiteY31554" fmla="*/ 143009 h 2128862"/>
              <a:gd name="connsiteX31555" fmla="*/ 1011376 w 2482948"/>
              <a:gd name="connsiteY31555" fmla="*/ 140414 h 2128862"/>
              <a:gd name="connsiteX31556" fmla="*/ 1012030 w 2482948"/>
              <a:gd name="connsiteY31556" fmla="*/ 140268 h 2128862"/>
              <a:gd name="connsiteX31557" fmla="*/ 1012494 w 2482948"/>
              <a:gd name="connsiteY31557" fmla="*/ 140164 h 2128862"/>
              <a:gd name="connsiteX31558" fmla="*/ 1012871 w 2482948"/>
              <a:gd name="connsiteY31558" fmla="*/ 140080 h 2128862"/>
              <a:gd name="connsiteX31559" fmla="*/ 1012475 w 2482948"/>
              <a:gd name="connsiteY31559" fmla="*/ 139555 h 2128862"/>
              <a:gd name="connsiteX31560" fmla="*/ 1011902 w 2482948"/>
              <a:gd name="connsiteY31560" fmla="*/ 138795 h 2128862"/>
              <a:gd name="connsiteX31561" fmla="*/ 1089935 w 2482948"/>
              <a:gd name="connsiteY31561" fmla="*/ 137495 h 2128862"/>
              <a:gd name="connsiteX31562" fmla="*/ 1089825 w 2482948"/>
              <a:gd name="connsiteY31562" fmla="*/ 137551 h 2128862"/>
              <a:gd name="connsiteX31563" fmla="*/ 1089192 w 2482948"/>
              <a:gd name="connsiteY31563" fmla="*/ 137984 h 2128862"/>
              <a:gd name="connsiteX31564" fmla="*/ 1093670 w 2482948"/>
              <a:gd name="connsiteY31564" fmla="*/ 147719 h 2128862"/>
              <a:gd name="connsiteX31565" fmla="*/ 1101254 w 2482948"/>
              <a:gd name="connsiteY31565" fmla="*/ 204666 h 2128862"/>
              <a:gd name="connsiteX31566" fmla="*/ 1100324 w 2482948"/>
              <a:gd name="connsiteY31566" fmla="*/ 216798 h 2128862"/>
              <a:gd name="connsiteX31567" fmla="*/ 1101785 w 2482948"/>
              <a:gd name="connsiteY31567" fmla="*/ 221676 h 2128862"/>
              <a:gd name="connsiteX31568" fmla="*/ 1103046 w 2482948"/>
              <a:gd name="connsiteY31568" fmla="*/ 209907 h 2128862"/>
              <a:gd name="connsiteX31569" fmla="*/ 1096841 w 2482948"/>
              <a:gd name="connsiteY31569" fmla="*/ 153373 h 2128862"/>
              <a:gd name="connsiteX31570" fmla="*/ 790720 w 2482948"/>
              <a:gd name="connsiteY31570" fmla="*/ 136980 h 2128862"/>
              <a:gd name="connsiteX31571" fmla="*/ 782806 w 2482948"/>
              <a:gd name="connsiteY31571" fmla="*/ 140303 h 2128862"/>
              <a:gd name="connsiteX31572" fmla="*/ 782089 w 2482948"/>
              <a:gd name="connsiteY31572" fmla="*/ 151677 h 2128862"/>
              <a:gd name="connsiteX31573" fmla="*/ 782171 w 2482948"/>
              <a:gd name="connsiteY31573" fmla="*/ 151629 h 2128862"/>
              <a:gd name="connsiteX31574" fmla="*/ 782208 w 2482948"/>
              <a:gd name="connsiteY31574" fmla="*/ 151607 h 2128862"/>
              <a:gd name="connsiteX31575" fmla="*/ 790695 w 2482948"/>
              <a:gd name="connsiteY31575" fmla="*/ 148273 h 2128862"/>
              <a:gd name="connsiteX31576" fmla="*/ 1154902 w 2482948"/>
              <a:gd name="connsiteY31576" fmla="*/ 136737 h 2128862"/>
              <a:gd name="connsiteX31577" fmla="*/ 1158456 w 2482948"/>
              <a:gd name="connsiteY31577" fmla="*/ 141887 h 2128862"/>
              <a:gd name="connsiteX31578" fmla="*/ 1155993 w 2482948"/>
              <a:gd name="connsiteY31578" fmla="*/ 137928 h 2128862"/>
              <a:gd name="connsiteX31579" fmla="*/ 714597 w 2482948"/>
              <a:gd name="connsiteY31579" fmla="*/ 136563 h 2128862"/>
              <a:gd name="connsiteX31580" fmla="*/ 705557 w 2482948"/>
              <a:gd name="connsiteY31580" fmla="*/ 142258 h 2128862"/>
              <a:gd name="connsiteX31581" fmla="*/ 698908 w 2482948"/>
              <a:gd name="connsiteY31581" fmla="*/ 154782 h 2128862"/>
              <a:gd name="connsiteX31582" fmla="*/ 691590 w 2482948"/>
              <a:gd name="connsiteY31582" fmla="*/ 168565 h 2128862"/>
              <a:gd name="connsiteX31583" fmla="*/ 697889 w 2482948"/>
              <a:gd name="connsiteY31583" fmla="*/ 163212 h 2128862"/>
              <a:gd name="connsiteX31584" fmla="*/ 704926 w 2482948"/>
              <a:gd name="connsiteY31584" fmla="*/ 158646 h 2128862"/>
              <a:gd name="connsiteX31585" fmla="*/ 706766 w 2482948"/>
              <a:gd name="connsiteY31585" fmla="*/ 154444 h 2128862"/>
              <a:gd name="connsiteX31586" fmla="*/ 971712 w 2482948"/>
              <a:gd name="connsiteY31586" fmla="*/ 136424 h 2128862"/>
              <a:gd name="connsiteX31587" fmla="*/ 965221 w 2482948"/>
              <a:gd name="connsiteY31587" fmla="*/ 137789 h 2128862"/>
              <a:gd name="connsiteX31588" fmla="*/ 964740 w 2482948"/>
              <a:gd name="connsiteY31588" fmla="*/ 137890 h 2128862"/>
              <a:gd name="connsiteX31589" fmla="*/ 964690 w 2482948"/>
              <a:gd name="connsiteY31589" fmla="*/ 137900 h 2128862"/>
              <a:gd name="connsiteX31590" fmla="*/ 967656 w 2482948"/>
              <a:gd name="connsiteY31590" fmla="*/ 142931 h 2128862"/>
              <a:gd name="connsiteX31591" fmla="*/ 969686 w 2482948"/>
              <a:gd name="connsiteY31591" fmla="*/ 142436 h 2128862"/>
              <a:gd name="connsiteX31592" fmla="*/ 973551 w 2482948"/>
              <a:gd name="connsiteY31592" fmla="*/ 141492 h 2128862"/>
              <a:gd name="connsiteX31593" fmla="*/ 974959 w 2482948"/>
              <a:gd name="connsiteY31593" fmla="*/ 141149 h 2128862"/>
              <a:gd name="connsiteX31594" fmla="*/ 1113909 w 2482948"/>
              <a:gd name="connsiteY31594" fmla="*/ 136355 h 2128862"/>
              <a:gd name="connsiteX31595" fmla="*/ 1124970 w 2482948"/>
              <a:gd name="connsiteY31595" fmla="*/ 164402 h 2128862"/>
              <a:gd name="connsiteX31596" fmla="*/ 1127589 w 2482948"/>
              <a:gd name="connsiteY31596" fmla="*/ 223003 h 2128862"/>
              <a:gd name="connsiteX31597" fmla="*/ 1120558 w 2482948"/>
              <a:gd name="connsiteY31597" fmla="*/ 258716 h 2128862"/>
              <a:gd name="connsiteX31598" fmla="*/ 1114787 w 2482948"/>
              <a:gd name="connsiteY31598" fmla="*/ 281606 h 2128862"/>
              <a:gd name="connsiteX31599" fmla="*/ 1114808 w 2482948"/>
              <a:gd name="connsiteY31599" fmla="*/ 282147 h 2128862"/>
              <a:gd name="connsiteX31600" fmla="*/ 1114882 w 2482948"/>
              <a:gd name="connsiteY31600" fmla="*/ 284116 h 2128862"/>
              <a:gd name="connsiteX31601" fmla="*/ 1114971 w 2482948"/>
              <a:gd name="connsiteY31601" fmla="*/ 286504 h 2128862"/>
              <a:gd name="connsiteX31602" fmla="*/ 1115367 w 2482948"/>
              <a:gd name="connsiteY31602" fmla="*/ 285598 h 2128862"/>
              <a:gd name="connsiteX31603" fmla="*/ 1121384 w 2482948"/>
              <a:gd name="connsiteY31603" fmla="*/ 262027 h 2128862"/>
              <a:gd name="connsiteX31604" fmla="*/ 1121384 w 2482948"/>
              <a:gd name="connsiteY31604" fmla="*/ 261200 h 2128862"/>
              <a:gd name="connsiteX31605" fmla="*/ 1129106 w 2482948"/>
              <a:gd name="connsiteY31605" fmla="*/ 227417 h 2128862"/>
              <a:gd name="connsiteX31606" fmla="*/ 1129106 w 2482948"/>
              <a:gd name="connsiteY31606" fmla="*/ 226453 h 2128862"/>
              <a:gd name="connsiteX31607" fmla="*/ 1128003 w 2482948"/>
              <a:gd name="connsiteY31607" fmla="*/ 169367 h 2128862"/>
              <a:gd name="connsiteX31608" fmla="*/ 1116972 w 2482948"/>
              <a:gd name="connsiteY31608" fmla="*/ 140687 h 2128862"/>
              <a:gd name="connsiteX31609" fmla="*/ 1026175 w 2482948"/>
              <a:gd name="connsiteY31609" fmla="*/ 135190 h 2128862"/>
              <a:gd name="connsiteX31610" fmla="*/ 1024304 w 2482948"/>
              <a:gd name="connsiteY31610" fmla="*/ 135484 h 2128862"/>
              <a:gd name="connsiteX31611" fmla="*/ 1023331 w 2482948"/>
              <a:gd name="connsiteY31611" fmla="*/ 135637 h 2128862"/>
              <a:gd name="connsiteX31612" fmla="*/ 1016250 w 2482948"/>
              <a:gd name="connsiteY31612" fmla="*/ 136749 h 2128862"/>
              <a:gd name="connsiteX31613" fmla="*/ 1017485 w 2482948"/>
              <a:gd name="connsiteY31613" fmla="*/ 138351 h 2128862"/>
              <a:gd name="connsiteX31614" fmla="*/ 1017944 w 2482948"/>
              <a:gd name="connsiteY31614" fmla="*/ 138948 h 2128862"/>
              <a:gd name="connsiteX31615" fmla="*/ 1021869 w 2482948"/>
              <a:gd name="connsiteY31615" fmla="*/ 138072 h 2128862"/>
              <a:gd name="connsiteX31616" fmla="*/ 1027505 w 2482948"/>
              <a:gd name="connsiteY31616" fmla="*/ 136814 h 2128862"/>
              <a:gd name="connsiteX31617" fmla="*/ 1095225 w 2482948"/>
              <a:gd name="connsiteY31617" fmla="*/ 134937 h 2128862"/>
              <a:gd name="connsiteX31618" fmla="*/ 1094402 w 2482948"/>
              <a:gd name="connsiteY31618" fmla="*/ 135237 h 2128862"/>
              <a:gd name="connsiteX31619" fmla="*/ 1094159 w 2482948"/>
              <a:gd name="connsiteY31619" fmla="*/ 135360 h 2128862"/>
              <a:gd name="connsiteX31620" fmla="*/ 1101667 w 2482948"/>
              <a:gd name="connsiteY31620" fmla="*/ 152546 h 2128862"/>
              <a:gd name="connsiteX31621" fmla="*/ 1108148 w 2482948"/>
              <a:gd name="connsiteY31621" fmla="*/ 209907 h 2128862"/>
              <a:gd name="connsiteX31622" fmla="*/ 1105540 w 2482948"/>
              <a:gd name="connsiteY31622" fmla="*/ 234212 h 2128862"/>
              <a:gd name="connsiteX31623" fmla="*/ 1106377 w 2482948"/>
              <a:gd name="connsiteY31623" fmla="*/ 237006 h 2128862"/>
              <a:gd name="connsiteX31624" fmla="*/ 1109526 w 2482948"/>
              <a:gd name="connsiteY31624" fmla="*/ 214041 h 2128862"/>
              <a:gd name="connsiteX31625" fmla="*/ 1104700 w 2482948"/>
              <a:gd name="connsiteY31625" fmla="*/ 157232 h 2128862"/>
              <a:gd name="connsiteX31626" fmla="*/ 924869 w 2482948"/>
              <a:gd name="connsiteY31626" fmla="*/ 134838 h 2128862"/>
              <a:gd name="connsiteX31627" fmla="*/ 915386 w 2482948"/>
              <a:gd name="connsiteY31627" fmla="*/ 136927 h 2128862"/>
              <a:gd name="connsiteX31628" fmla="*/ 917611 w 2482948"/>
              <a:gd name="connsiteY31628" fmla="*/ 142651 h 2128862"/>
              <a:gd name="connsiteX31629" fmla="*/ 918007 w 2482948"/>
              <a:gd name="connsiteY31629" fmla="*/ 143669 h 2128862"/>
              <a:gd name="connsiteX31630" fmla="*/ 918069 w 2482948"/>
              <a:gd name="connsiteY31630" fmla="*/ 143828 h 2128862"/>
              <a:gd name="connsiteX31631" fmla="*/ 927833 w 2482948"/>
              <a:gd name="connsiteY31631" fmla="*/ 141165 h 2128862"/>
              <a:gd name="connsiteX31632" fmla="*/ 927687 w 2482948"/>
              <a:gd name="connsiteY31632" fmla="*/ 140853 h 2128862"/>
              <a:gd name="connsiteX31633" fmla="*/ 1038622 w 2482948"/>
              <a:gd name="connsiteY31633" fmla="*/ 133234 h 2128862"/>
              <a:gd name="connsiteX31634" fmla="*/ 1032950 w 2482948"/>
              <a:gd name="connsiteY31634" fmla="*/ 134126 h 2128862"/>
              <a:gd name="connsiteX31635" fmla="*/ 1031701 w 2482948"/>
              <a:gd name="connsiteY31635" fmla="*/ 134322 h 2128862"/>
              <a:gd name="connsiteX31636" fmla="*/ 1031494 w 2482948"/>
              <a:gd name="connsiteY31636" fmla="*/ 134354 h 2128862"/>
              <a:gd name="connsiteX31637" fmla="*/ 1031999 w 2482948"/>
              <a:gd name="connsiteY31637" fmla="*/ 134969 h 2128862"/>
              <a:gd name="connsiteX31638" fmla="*/ 1032583 w 2482948"/>
              <a:gd name="connsiteY31638" fmla="*/ 135681 h 2128862"/>
              <a:gd name="connsiteX31639" fmla="*/ 1038894 w 2482948"/>
              <a:gd name="connsiteY31639" fmla="*/ 134272 h 2128862"/>
              <a:gd name="connsiteX31640" fmla="*/ 1038874 w 2482948"/>
              <a:gd name="connsiteY31640" fmla="*/ 134195 h 2128862"/>
              <a:gd name="connsiteX31641" fmla="*/ 754906 w 2482948"/>
              <a:gd name="connsiteY31641" fmla="*/ 132973 h 2128862"/>
              <a:gd name="connsiteX31642" fmla="*/ 746817 w 2482948"/>
              <a:gd name="connsiteY31642" fmla="*/ 137446 h 2128862"/>
              <a:gd name="connsiteX31643" fmla="*/ 742158 w 2482948"/>
              <a:gd name="connsiteY31643" fmla="*/ 140022 h 2128862"/>
              <a:gd name="connsiteX31644" fmla="*/ 737237 w 2482948"/>
              <a:gd name="connsiteY31644" fmla="*/ 153422 h 2128862"/>
              <a:gd name="connsiteX31645" fmla="*/ 736247 w 2482948"/>
              <a:gd name="connsiteY31645" fmla="*/ 158488 h 2128862"/>
              <a:gd name="connsiteX31646" fmla="*/ 740726 w 2482948"/>
              <a:gd name="connsiteY31646" fmla="*/ 155949 h 2128862"/>
              <a:gd name="connsiteX31647" fmla="*/ 746070 w 2482948"/>
              <a:gd name="connsiteY31647" fmla="*/ 152920 h 2128862"/>
              <a:gd name="connsiteX31648" fmla="*/ 751656 w 2482948"/>
              <a:gd name="connsiteY31648" fmla="*/ 149217 h 2128862"/>
              <a:gd name="connsiteX31649" fmla="*/ 753722 w 2482948"/>
              <a:gd name="connsiteY31649" fmla="*/ 138891 h 2128862"/>
              <a:gd name="connsiteX31650" fmla="*/ 753870 w 2482948"/>
              <a:gd name="connsiteY31650" fmla="*/ 138152 h 2128862"/>
              <a:gd name="connsiteX31651" fmla="*/ 1101141 w 2482948"/>
              <a:gd name="connsiteY31651" fmla="*/ 132781 h 2128862"/>
              <a:gd name="connsiteX31652" fmla="*/ 1099849 w 2482948"/>
              <a:gd name="connsiteY31652" fmla="*/ 133252 h 2128862"/>
              <a:gd name="connsiteX31653" fmla="*/ 1109250 w 2482948"/>
              <a:gd name="connsiteY31653" fmla="*/ 155578 h 2128862"/>
              <a:gd name="connsiteX31654" fmla="*/ 1114490 w 2482948"/>
              <a:gd name="connsiteY31654" fmla="*/ 213215 h 2128862"/>
              <a:gd name="connsiteX31655" fmla="*/ 1109685 w 2482948"/>
              <a:gd name="connsiteY31655" fmla="*/ 248050 h 2128862"/>
              <a:gd name="connsiteX31656" fmla="*/ 1109697 w 2482948"/>
              <a:gd name="connsiteY31656" fmla="*/ 248092 h 2128862"/>
              <a:gd name="connsiteX31657" fmla="*/ 1110309 w 2482948"/>
              <a:gd name="connsiteY31657" fmla="*/ 250135 h 2128862"/>
              <a:gd name="connsiteX31658" fmla="*/ 1116833 w 2482948"/>
              <a:gd name="connsiteY31658" fmla="*/ 218317 h 2128862"/>
              <a:gd name="connsiteX31659" fmla="*/ 1116833 w 2482948"/>
              <a:gd name="connsiteY31659" fmla="*/ 217626 h 2128862"/>
              <a:gd name="connsiteX31660" fmla="*/ 1113111 w 2482948"/>
              <a:gd name="connsiteY31660" fmla="*/ 161094 h 2128862"/>
              <a:gd name="connsiteX31661" fmla="*/ 1101666 w 2482948"/>
              <a:gd name="connsiteY31661" fmla="*/ 133517 h 2128862"/>
              <a:gd name="connsiteX31662" fmla="*/ 1106034 w 2482948"/>
              <a:gd name="connsiteY31662" fmla="*/ 132726 h 2128862"/>
              <a:gd name="connsiteX31663" fmla="*/ 1116833 w 2482948"/>
              <a:gd name="connsiteY31663" fmla="*/ 159853 h 2128862"/>
              <a:gd name="connsiteX31664" fmla="*/ 1120694 w 2482948"/>
              <a:gd name="connsiteY31664" fmla="*/ 217903 h 2128862"/>
              <a:gd name="connsiteX31665" fmla="*/ 1114766 w 2482948"/>
              <a:gd name="connsiteY31665" fmla="*/ 253753 h 2128862"/>
              <a:gd name="connsiteX31666" fmla="*/ 1113261 w 2482948"/>
              <a:gd name="connsiteY31666" fmla="*/ 259989 h 2128862"/>
              <a:gd name="connsiteX31667" fmla="*/ 1114077 w 2482948"/>
              <a:gd name="connsiteY31667" fmla="*/ 262714 h 2128862"/>
              <a:gd name="connsiteX31668" fmla="*/ 1114142 w 2482948"/>
              <a:gd name="connsiteY31668" fmla="*/ 264447 h 2128862"/>
              <a:gd name="connsiteX31669" fmla="*/ 1115869 w 2482948"/>
              <a:gd name="connsiteY31669" fmla="*/ 257475 h 2128862"/>
              <a:gd name="connsiteX31670" fmla="*/ 1122625 w 2482948"/>
              <a:gd name="connsiteY31670" fmla="*/ 223554 h 2128862"/>
              <a:gd name="connsiteX31671" fmla="*/ 1122625 w 2482948"/>
              <a:gd name="connsiteY31671" fmla="*/ 222728 h 2128862"/>
              <a:gd name="connsiteX31672" fmla="*/ 1120419 w 2482948"/>
              <a:gd name="connsiteY31672" fmla="*/ 165505 h 2128862"/>
              <a:gd name="connsiteX31673" fmla="*/ 1109251 w 2482948"/>
              <a:gd name="connsiteY31673" fmla="*/ 137100 h 2128862"/>
              <a:gd name="connsiteX31674" fmla="*/ 989428 w 2482948"/>
              <a:gd name="connsiteY31674" fmla="*/ 132712 h 2128862"/>
              <a:gd name="connsiteX31675" fmla="*/ 989316 w 2482948"/>
              <a:gd name="connsiteY31675" fmla="*/ 132722 h 2128862"/>
              <a:gd name="connsiteX31676" fmla="*/ 989308 w 2482948"/>
              <a:gd name="connsiteY31676" fmla="*/ 132723 h 2128862"/>
              <a:gd name="connsiteX31677" fmla="*/ 986849 w 2482948"/>
              <a:gd name="connsiteY31677" fmla="*/ 133240 h 2128862"/>
              <a:gd name="connsiteX31678" fmla="*/ 982312 w 2482948"/>
              <a:gd name="connsiteY31678" fmla="*/ 134195 h 2128862"/>
              <a:gd name="connsiteX31679" fmla="*/ 980038 w 2482948"/>
              <a:gd name="connsiteY31679" fmla="*/ 134673 h 2128862"/>
              <a:gd name="connsiteX31680" fmla="*/ 982952 w 2482948"/>
              <a:gd name="connsiteY31680" fmla="*/ 139198 h 2128862"/>
              <a:gd name="connsiteX31681" fmla="*/ 992366 w 2482948"/>
              <a:gd name="connsiteY31681" fmla="*/ 136900 h 2128862"/>
              <a:gd name="connsiteX31682" fmla="*/ 991671 w 2482948"/>
              <a:gd name="connsiteY31682" fmla="*/ 135909 h 2128862"/>
              <a:gd name="connsiteX31683" fmla="*/ 990982 w 2482948"/>
              <a:gd name="connsiteY31683" fmla="*/ 134927 h 2128862"/>
              <a:gd name="connsiteX31684" fmla="*/ 939446 w 2482948"/>
              <a:gd name="connsiteY31684" fmla="*/ 131626 h 2128862"/>
              <a:gd name="connsiteX31685" fmla="*/ 935669 w 2482948"/>
              <a:gd name="connsiteY31685" fmla="*/ 132458 h 2128862"/>
              <a:gd name="connsiteX31686" fmla="*/ 929506 w 2482948"/>
              <a:gd name="connsiteY31686" fmla="*/ 133816 h 2128862"/>
              <a:gd name="connsiteX31687" fmla="*/ 932405 w 2482948"/>
              <a:gd name="connsiteY31687" fmla="*/ 139918 h 2128862"/>
              <a:gd name="connsiteX31688" fmla="*/ 938760 w 2482948"/>
              <a:gd name="connsiteY31688" fmla="*/ 138185 h 2128862"/>
              <a:gd name="connsiteX31689" fmla="*/ 939283 w 2482948"/>
              <a:gd name="connsiteY31689" fmla="*/ 138085 h 2128862"/>
              <a:gd name="connsiteX31690" fmla="*/ 942536 w 2482948"/>
              <a:gd name="connsiteY31690" fmla="*/ 137464 h 2128862"/>
              <a:gd name="connsiteX31691" fmla="*/ 876188 w 2482948"/>
              <a:gd name="connsiteY31691" fmla="*/ 131369 h 2128862"/>
              <a:gd name="connsiteX31692" fmla="*/ 870727 w 2482948"/>
              <a:gd name="connsiteY31692" fmla="*/ 132371 h 2128862"/>
              <a:gd name="connsiteX31693" fmla="*/ 870317 w 2482948"/>
              <a:gd name="connsiteY31693" fmla="*/ 132446 h 2128862"/>
              <a:gd name="connsiteX31694" fmla="*/ 872072 w 2482948"/>
              <a:gd name="connsiteY31694" fmla="*/ 133233 h 2128862"/>
              <a:gd name="connsiteX31695" fmla="*/ 875362 w 2482948"/>
              <a:gd name="connsiteY31695" fmla="*/ 134706 h 2128862"/>
              <a:gd name="connsiteX31696" fmla="*/ 878184 w 2482948"/>
              <a:gd name="connsiteY31696" fmla="*/ 135971 h 2128862"/>
              <a:gd name="connsiteX31697" fmla="*/ 804106 w 2482948"/>
              <a:gd name="connsiteY31697" fmla="*/ 131358 h 2128862"/>
              <a:gd name="connsiteX31698" fmla="*/ 795553 w 2482948"/>
              <a:gd name="connsiteY31698" fmla="*/ 134950 h 2128862"/>
              <a:gd name="connsiteX31699" fmla="*/ 795530 w 2482948"/>
              <a:gd name="connsiteY31699" fmla="*/ 146374 h 2128862"/>
              <a:gd name="connsiteX31700" fmla="*/ 796687 w 2482948"/>
              <a:gd name="connsiteY31700" fmla="*/ 145920 h 2128862"/>
              <a:gd name="connsiteX31701" fmla="*/ 804744 w 2482948"/>
              <a:gd name="connsiteY31701" fmla="*/ 142756 h 2128862"/>
              <a:gd name="connsiteX31702" fmla="*/ 1006132 w 2482948"/>
              <a:gd name="connsiteY31702" fmla="*/ 131141 h 2128862"/>
              <a:gd name="connsiteX31703" fmla="*/ 995123 w 2482948"/>
              <a:gd name="connsiteY31703" fmla="*/ 132176 h 2128862"/>
              <a:gd name="connsiteX31704" fmla="*/ 997554 w 2482948"/>
              <a:gd name="connsiteY31704" fmla="*/ 135634 h 2128862"/>
              <a:gd name="connsiteX31705" fmla="*/ 1007660 w 2482948"/>
              <a:gd name="connsiteY31705" fmla="*/ 133168 h 2128862"/>
              <a:gd name="connsiteX31706" fmla="*/ 1021665 w 2482948"/>
              <a:gd name="connsiteY31706" fmla="*/ 129680 h 2128862"/>
              <a:gd name="connsiteX31707" fmla="*/ 1011538 w 2482948"/>
              <a:gd name="connsiteY31707" fmla="*/ 130632 h 2128862"/>
              <a:gd name="connsiteX31708" fmla="*/ 1012764 w 2482948"/>
              <a:gd name="connsiteY31708" fmla="*/ 132223 h 2128862"/>
              <a:gd name="connsiteX31709" fmla="*/ 1020505 w 2482948"/>
              <a:gd name="connsiteY31709" fmla="*/ 130996 h 2128862"/>
              <a:gd name="connsiteX31710" fmla="*/ 1022485 w 2482948"/>
              <a:gd name="connsiteY31710" fmla="*/ 130682 h 2128862"/>
              <a:gd name="connsiteX31711" fmla="*/ 1022047 w 2482948"/>
              <a:gd name="connsiteY31711" fmla="*/ 130147 h 2128862"/>
              <a:gd name="connsiteX31712" fmla="*/ 1021763 w 2482948"/>
              <a:gd name="connsiteY31712" fmla="*/ 129800 h 2128862"/>
              <a:gd name="connsiteX31713" fmla="*/ 1120800 w 2482948"/>
              <a:gd name="connsiteY31713" fmla="*/ 129353 h 2128862"/>
              <a:gd name="connsiteX31714" fmla="*/ 1120353 w 2482948"/>
              <a:gd name="connsiteY31714" fmla="*/ 129395 h 2128862"/>
              <a:gd name="connsiteX31715" fmla="*/ 1129244 w 2482948"/>
              <a:gd name="connsiteY31715" fmla="*/ 141375 h 2128862"/>
              <a:gd name="connsiteX31716" fmla="*/ 1140412 w 2482948"/>
              <a:gd name="connsiteY31716" fmla="*/ 171572 h 2128862"/>
              <a:gd name="connsiteX31717" fmla="*/ 1140412 w 2482948"/>
              <a:gd name="connsiteY31717" fmla="*/ 230864 h 2128862"/>
              <a:gd name="connsiteX31718" fmla="*/ 1131311 w 2482948"/>
              <a:gd name="connsiteY31718" fmla="*/ 266575 h 2128862"/>
              <a:gd name="connsiteX31719" fmla="*/ 1125254 w 2482948"/>
              <a:gd name="connsiteY31719" fmla="*/ 289170 h 2128862"/>
              <a:gd name="connsiteX31720" fmla="*/ 1113781 w 2482948"/>
              <a:gd name="connsiteY31720" fmla="*/ 314941 h 2128862"/>
              <a:gd name="connsiteX31721" fmla="*/ 1113494 w 2482948"/>
              <a:gd name="connsiteY31721" fmla="*/ 316406 h 2128862"/>
              <a:gd name="connsiteX31722" fmla="*/ 1112900 w 2482948"/>
              <a:gd name="connsiteY31722" fmla="*/ 319440 h 2128862"/>
              <a:gd name="connsiteX31723" fmla="*/ 1113123 w 2482948"/>
              <a:gd name="connsiteY31723" fmla="*/ 319057 h 2128862"/>
              <a:gd name="connsiteX31724" fmla="*/ 1132276 w 2482948"/>
              <a:gd name="connsiteY31724" fmla="*/ 269472 h 2128862"/>
              <a:gd name="connsiteX31725" fmla="*/ 1132276 w 2482948"/>
              <a:gd name="connsiteY31725" fmla="*/ 268644 h 2128862"/>
              <a:gd name="connsiteX31726" fmla="*/ 1142067 w 2482948"/>
              <a:gd name="connsiteY31726" fmla="*/ 234862 h 2128862"/>
              <a:gd name="connsiteX31727" fmla="*/ 1142067 w 2482948"/>
              <a:gd name="connsiteY31727" fmla="*/ 234450 h 2128862"/>
              <a:gd name="connsiteX31728" fmla="*/ 1144410 w 2482948"/>
              <a:gd name="connsiteY31728" fmla="*/ 176538 h 2128862"/>
              <a:gd name="connsiteX31729" fmla="*/ 1134070 w 2482948"/>
              <a:gd name="connsiteY31729" fmla="*/ 147167 h 2128862"/>
              <a:gd name="connsiteX31730" fmla="*/ 1121166 w 2482948"/>
              <a:gd name="connsiteY31730" fmla="*/ 129414 h 2128862"/>
              <a:gd name="connsiteX31731" fmla="*/ 950512 w 2482948"/>
              <a:gd name="connsiteY31731" fmla="*/ 129187 h 2128862"/>
              <a:gd name="connsiteX31732" fmla="*/ 944197 w 2482948"/>
              <a:gd name="connsiteY31732" fmla="*/ 130579 h 2128862"/>
              <a:gd name="connsiteX31733" fmla="*/ 947324 w 2482948"/>
              <a:gd name="connsiteY31733" fmla="*/ 136548 h 2128862"/>
              <a:gd name="connsiteX31734" fmla="*/ 954318 w 2482948"/>
              <a:gd name="connsiteY31734" fmla="*/ 135212 h 2128862"/>
              <a:gd name="connsiteX31735" fmla="*/ 952552 w 2482948"/>
              <a:gd name="connsiteY31735" fmla="*/ 132417 h 2128862"/>
              <a:gd name="connsiteX31736" fmla="*/ 951059 w 2482948"/>
              <a:gd name="connsiteY31736" fmla="*/ 130054 h 2128862"/>
              <a:gd name="connsiteX31737" fmla="*/ 890463 w 2482948"/>
              <a:gd name="connsiteY31737" fmla="*/ 128748 h 2128862"/>
              <a:gd name="connsiteX31738" fmla="*/ 880990 w 2482948"/>
              <a:gd name="connsiteY31738" fmla="*/ 130487 h 2128862"/>
              <a:gd name="connsiteX31739" fmla="*/ 883239 w 2482948"/>
              <a:gd name="connsiteY31739" fmla="*/ 135650 h 2128862"/>
              <a:gd name="connsiteX31740" fmla="*/ 883888 w 2482948"/>
              <a:gd name="connsiteY31740" fmla="*/ 137864 h 2128862"/>
              <a:gd name="connsiteX31741" fmla="*/ 884062 w 2482948"/>
              <a:gd name="connsiteY31741" fmla="*/ 138458 h 2128862"/>
              <a:gd name="connsiteX31742" fmla="*/ 884112 w 2482948"/>
              <a:gd name="connsiteY31742" fmla="*/ 138627 h 2128862"/>
              <a:gd name="connsiteX31743" fmla="*/ 884234 w 2482948"/>
              <a:gd name="connsiteY31743" fmla="*/ 138681 h 2128862"/>
              <a:gd name="connsiteX31744" fmla="*/ 884250 w 2482948"/>
              <a:gd name="connsiteY31744" fmla="*/ 138689 h 2128862"/>
              <a:gd name="connsiteX31745" fmla="*/ 894123 w 2482948"/>
              <a:gd name="connsiteY31745" fmla="*/ 136430 h 2128862"/>
              <a:gd name="connsiteX31746" fmla="*/ 893888 w 2482948"/>
              <a:gd name="connsiteY31746" fmla="*/ 135756 h 2128862"/>
              <a:gd name="connsiteX31747" fmla="*/ 893420 w 2482948"/>
              <a:gd name="connsiteY31747" fmla="*/ 134407 h 2128862"/>
              <a:gd name="connsiteX31748" fmla="*/ 890886 w 2482948"/>
              <a:gd name="connsiteY31748" fmla="*/ 129558 h 2128862"/>
              <a:gd name="connsiteX31749" fmla="*/ 1034571 w 2482948"/>
              <a:gd name="connsiteY31749" fmla="*/ 128466 h 2128862"/>
              <a:gd name="connsiteX31750" fmla="*/ 1027228 w 2482948"/>
              <a:gd name="connsiteY31750" fmla="*/ 129156 h 2128862"/>
              <a:gd name="connsiteX31751" fmla="*/ 1027790 w 2482948"/>
              <a:gd name="connsiteY31751" fmla="*/ 129841 h 2128862"/>
              <a:gd name="connsiteX31752" fmla="*/ 1034814 w 2482948"/>
              <a:gd name="connsiteY31752" fmla="*/ 128728 h 2128862"/>
              <a:gd name="connsiteX31753" fmla="*/ 767129 w 2482948"/>
              <a:gd name="connsiteY31753" fmla="*/ 127680 h 2128862"/>
              <a:gd name="connsiteX31754" fmla="*/ 760210 w 2482948"/>
              <a:gd name="connsiteY31754" fmla="*/ 130425 h 2128862"/>
              <a:gd name="connsiteX31755" fmla="*/ 758125 w 2482948"/>
              <a:gd name="connsiteY31755" fmla="*/ 140837 h 2128862"/>
              <a:gd name="connsiteX31756" fmla="*/ 758012 w 2482948"/>
              <a:gd name="connsiteY31756" fmla="*/ 141402 h 2128862"/>
              <a:gd name="connsiteX31757" fmla="*/ 757126 w 2482948"/>
              <a:gd name="connsiteY31757" fmla="*/ 145828 h 2128862"/>
              <a:gd name="connsiteX31758" fmla="*/ 762593 w 2482948"/>
              <a:gd name="connsiteY31758" fmla="*/ 143555 h 2128862"/>
              <a:gd name="connsiteX31759" fmla="*/ 763421 w 2482948"/>
              <a:gd name="connsiteY31759" fmla="*/ 143086 h 2128862"/>
              <a:gd name="connsiteX31760" fmla="*/ 765278 w 2482948"/>
              <a:gd name="connsiteY31760" fmla="*/ 142033 h 2128862"/>
              <a:gd name="connsiteX31761" fmla="*/ 766042 w 2482948"/>
              <a:gd name="connsiteY31761" fmla="*/ 136108 h 2128862"/>
              <a:gd name="connsiteX31762" fmla="*/ 965605 w 2482948"/>
              <a:gd name="connsiteY31762" fmla="*/ 127537 h 2128862"/>
              <a:gd name="connsiteX31763" fmla="*/ 965048 w 2482948"/>
              <a:gd name="connsiteY31763" fmla="*/ 127586 h 2128862"/>
              <a:gd name="connsiteX31764" fmla="*/ 961349 w 2482948"/>
              <a:gd name="connsiteY31764" fmla="*/ 127907 h 2128862"/>
              <a:gd name="connsiteX31765" fmla="*/ 958924 w 2482948"/>
              <a:gd name="connsiteY31765" fmla="*/ 128118 h 2128862"/>
              <a:gd name="connsiteX31766" fmla="*/ 962216 w 2482948"/>
              <a:gd name="connsiteY31766" fmla="*/ 133702 h 2128862"/>
              <a:gd name="connsiteX31767" fmla="*/ 965913 w 2482948"/>
              <a:gd name="connsiteY31767" fmla="*/ 132996 h 2128862"/>
              <a:gd name="connsiteX31768" fmla="*/ 968956 w 2482948"/>
              <a:gd name="connsiteY31768" fmla="*/ 132414 h 2128862"/>
              <a:gd name="connsiteX31769" fmla="*/ 817742 w 2482948"/>
              <a:gd name="connsiteY31769" fmla="*/ 126378 h 2128862"/>
              <a:gd name="connsiteX31770" fmla="*/ 814727 w 2482948"/>
              <a:gd name="connsiteY31770" fmla="*/ 126898 h 2128862"/>
              <a:gd name="connsiteX31771" fmla="*/ 808799 w 2482948"/>
              <a:gd name="connsiteY31771" fmla="*/ 129388 h 2128862"/>
              <a:gd name="connsiteX31772" fmla="*/ 809427 w 2482948"/>
              <a:gd name="connsiteY31772" fmla="*/ 140252 h 2128862"/>
              <a:gd name="connsiteX31773" fmla="*/ 809434 w 2482948"/>
              <a:gd name="connsiteY31773" fmla="*/ 140243 h 2128862"/>
              <a:gd name="connsiteX31774" fmla="*/ 809619 w 2482948"/>
              <a:gd name="connsiteY31774" fmla="*/ 140010 h 2128862"/>
              <a:gd name="connsiteX31775" fmla="*/ 817542 w 2482948"/>
              <a:gd name="connsiteY31775" fmla="*/ 130041 h 2128862"/>
              <a:gd name="connsiteX31776" fmla="*/ 817706 w 2482948"/>
              <a:gd name="connsiteY31776" fmla="*/ 129826 h 2128862"/>
              <a:gd name="connsiteX31777" fmla="*/ 818051 w 2482948"/>
              <a:gd name="connsiteY31777" fmla="*/ 129374 h 2128862"/>
              <a:gd name="connsiteX31778" fmla="*/ 817948 w 2482948"/>
              <a:gd name="connsiteY31778" fmla="*/ 128211 h 2128862"/>
              <a:gd name="connsiteX31779" fmla="*/ 817885 w 2482948"/>
              <a:gd name="connsiteY31779" fmla="*/ 127502 h 2128862"/>
              <a:gd name="connsiteX31780" fmla="*/ 817856 w 2482948"/>
              <a:gd name="connsiteY31780" fmla="*/ 127173 h 2128862"/>
              <a:gd name="connsiteX31781" fmla="*/ 903851 w 2482948"/>
              <a:gd name="connsiteY31781" fmla="*/ 126291 h 2128862"/>
              <a:gd name="connsiteX31782" fmla="*/ 894786 w 2482948"/>
              <a:gd name="connsiteY31782" fmla="*/ 127955 h 2128862"/>
              <a:gd name="connsiteX31783" fmla="*/ 897266 w 2482948"/>
              <a:gd name="connsiteY31783" fmla="*/ 132643 h 2128862"/>
              <a:gd name="connsiteX31784" fmla="*/ 897287 w 2482948"/>
              <a:gd name="connsiteY31784" fmla="*/ 132702 h 2128862"/>
              <a:gd name="connsiteX31785" fmla="*/ 897369 w 2482948"/>
              <a:gd name="connsiteY31785" fmla="*/ 132934 h 2128862"/>
              <a:gd name="connsiteX31786" fmla="*/ 898271 w 2482948"/>
              <a:gd name="connsiteY31786" fmla="*/ 135481 h 2128862"/>
              <a:gd name="connsiteX31787" fmla="*/ 907744 w 2482948"/>
              <a:gd name="connsiteY31787" fmla="*/ 133314 h 2128862"/>
              <a:gd name="connsiteX31788" fmla="*/ 698083 w 2482948"/>
              <a:gd name="connsiteY31788" fmla="*/ 126239 h 2128862"/>
              <a:gd name="connsiteX31789" fmla="*/ 695319 w 2482948"/>
              <a:gd name="connsiteY31789" fmla="*/ 127811 h 2128862"/>
              <a:gd name="connsiteX31790" fmla="*/ 691253 w 2482948"/>
              <a:gd name="connsiteY31790" fmla="*/ 130669 h 2128862"/>
              <a:gd name="connsiteX31791" fmla="*/ 670610 w 2482948"/>
              <a:gd name="connsiteY31791" fmla="*/ 158847 h 2128862"/>
              <a:gd name="connsiteX31792" fmla="*/ 672556 w 2482948"/>
              <a:gd name="connsiteY31792" fmla="*/ 159776 h 2128862"/>
              <a:gd name="connsiteX31793" fmla="*/ 675693 w 2482948"/>
              <a:gd name="connsiteY31793" fmla="*/ 157580 h 2128862"/>
              <a:gd name="connsiteX31794" fmla="*/ 680441 w 2482948"/>
              <a:gd name="connsiteY31794" fmla="*/ 154257 h 2128862"/>
              <a:gd name="connsiteX31795" fmla="*/ 682943 w 2482948"/>
              <a:gd name="connsiteY31795" fmla="*/ 150284 h 2128862"/>
              <a:gd name="connsiteX31796" fmla="*/ 693039 w 2482948"/>
              <a:gd name="connsiteY31796" fmla="*/ 134250 h 2128862"/>
              <a:gd name="connsiteX31797" fmla="*/ 731273 w 2482948"/>
              <a:gd name="connsiteY31797" fmla="*/ 126056 h 2128862"/>
              <a:gd name="connsiteX31798" fmla="*/ 721736 w 2482948"/>
              <a:gd name="connsiteY31798" fmla="*/ 132064 h 2128862"/>
              <a:gd name="connsiteX31799" fmla="*/ 721204 w 2482948"/>
              <a:gd name="connsiteY31799" fmla="*/ 133282 h 2128862"/>
              <a:gd name="connsiteX31800" fmla="*/ 712269 w 2482948"/>
              <a:gd name="connsiteY31800" fmla="*/ 153735 h 2128862"/>
              <a:gd name="connsiteX31801" fmla="*/ 718203 w 2482948"/>
              <a:gd name="connsiteY31801" fmla="*/ 149478 h 2128862"/>
              <a:gd name="connsiteX31802" fmla="*/ 721444 w 2482948"/>
              <a:gd name="connsiteY31802" fmla="*/ 147153 h 2128862"/>
              <a:gd name="connsiteX31803" fmla="*/ 984637 w 2482948"/>
              <a:gd name="connsiteY31803" fmla="*/ 125884 h 2128862"/>
              <a:gd name="connsiteX31804" fmla="*/ 974922 w 2482948"/>
              <a:gd name="connsiteY31804" fmla="*/ 126728 h 2128862"/>
              <a:gd name="connsiteX31805" fmla="*/ 977529 w 2482948"/>
              <a:gd name="connsiteY31805" fmla="*/ 130776 h 2128862"/>
              <a:gd name="connsiteX31806" fmla="*/ 979572 w 2482948"/>
              <a:gd name="connsiteY31806" fmla="*/ 130385 h 2128862"/>
              <a:gd name="connsiteX31807" fmla="*/ 980958 w 2482948"/>
              <a:gd name="connsiteY31807" fmla="*/ 130120 h 2128862"/>
              <a:gd name="connsiteX31808" fmla="*/ 986823 w 2482948"/>
              <a:gd name="connsiteY31808" fmla="*/ 128999 h 2128862"/>
              <a:gd name="connsiteX31809" fmla="*/ 985506 w 2482948"/>
              <a:gd name="connsiteY31809" fmla="*/ 127122 h 2128862"/>
              <a:gd name="connsiteX31810" fmla="*/ 984707 w 2482948"/>
              <a:gd name="connsiteY31810" fmla="*/ 125984 h 2128862"/>
              <a:gd name="connsiteX31811" fmla="*/ 1001091 w 2482948"/>
              <a:gd name="connsiteY31811" fmla="*/ 124454 h 2128862"/>
              <a:gd name="connsiteX31812" fmla="*/ 990351 w 2482948"/>
              <a:gd name="connsiteY31812" fmla="*/ 125387 h 2128862"/>
              <a:gd name="connsiteX31813" fmla="*/ 992171 w 2482948"/>
              <a:gd name="connsiteY31813" fmla="*/ 127977 h 2128862"/>
              <a:gd name="connsiteX31814" fmla="*/ 999204 w 2482948"/>
              <a:gd name="connsiteY31814" fmla="*/ 126633 h 2128862"/>
              <a:gd name="connsiteX31815" fmla="*/ 1002289 w 2482948"/>
              <a:gd name="connsiteY31815" fmla="*/ 126043 h 2128862"/>
              <a:gd name="connsiteX31816" fmla="*/ 1001663 w 2482948"/>
              <a:gd name="connsiteY31816" fmla="*/ 125213 h 2128862"/>
              <a:gd name="connsiteX31817" fmla="*/ 669065 w 2482948"/>
              <a:gd name="connsiteY31817" fmla="*/ 124086 h 2128862"/>
              <a:gd name="connsiteX31818" fmla="*/ 657207 w 2482948"/>
              <a:gd name="connsiteY31818" fmla="*/ 132248 h 2128862"/>
              <a:gd name="connsiteX31819" fmla="*/ 621651 w 2482948"/>
              <a:gd name="connsiteY31819" fmla="*/ 178578 h 2128862"/>
              <a:gd name="connsiteX31820" fmla="*/ 623114 w 2482948"/>
              <a:gd name="connsiteY31820" fmla="*/ 177364 h 2128862"/>
              <a:gd name="connsiteX31821" fmla="*/ 623270 w 2482948"/>
              <a:gd name="connsiteY31821" fmla="*/ 177234 h 2128862"/>
              <a:gd name="connsiteX31822" fmla="*/ 632816 w 2482948"/>
              <a:gd name="connsiteY31822" fmla="*/ 168817 h 2128862"/>
              <a:gd name="connsiteX31823" fmla="*/ 636795 w 2482948"/>
              <a:gd name="connsiteY31823" fmla="*/ 163084 h 2128862"/>
              <a:gd name="connsiteX31824" fmla="*/ 651309 w 2482948"/>
              <a:gd name="connsiteY31824" fmla="*/ 142172 h 2128862"/>
              <a:gd name="connsiteX31825" fmla="*/ 665120 w 2482948"/>
              <a:gd name="connsiteY31825" fmla="*/ 128104 h 2128862"/>
              <a:gd name="connsiteX31826" fmla="*/ 918180 w 2482948"/>
              <a:gd name="connsiteY31826" fmla="*/ 123661 h 2128862"/>
              <a:gd name="connsiteX31827" fmla="*/ 908824 w 2482948"/>
              <a:gd name="connsiteY31827" fmla="*/ 125379 h 2128862"/>
              <a:gd name="connsiteX31828" fmla="*/ 910940 w 2482948"/>
              <a:gd name="connsiteY31828" fmla="*/ 129036 h 2128862"/>
              <a:gd name="connsiteX31829" fmla="*/ 912752 w 2482948"/>
              <a:gd name="connsiteY31829" fmla="*/ 132169 h 2128862"/>
              <a:gd name="connsiteX31830" fmla="*/ 914074 w 2482948"/>
              <a:gd name="connsiteY31830" fmla="*/ 131866 h 2128862"/>
              <a:gd name="connsiteX31831" fmla="*/ 922567 w 2482948"/>
              <a:gd name="connsiteY31831" fmla="*/ 129923 h 2128862"/>
              <a:gd name="connsiteX31832" fmla="*/ 922529 w 2482948"/>
              <a:gd name="connsiteY31832" fmla="*/ 129842 h 2128862"/>
              <a:gd name="connsiteX31833" fmla="*/ 922011 w 2482948"/>
              <a:gd name="connsiteY31833" fmla="*/ 129107 h 2128862"/>
              <a:gd name="connsiteX31834" fmla="*/ 921534 w 2482948"/>
              <a:gd name="connsiteY31834" fmla="*/ 128429 h 2128862"/>
              <a:gd name="connsiteX31835" fmla="*/ 1016305 w 2482948"/>
              <a:gd name="connsiteY31835" fmla="*/ 123132 h 2128862"/>
              <a:gd name="connsiteX31836" fmla="*/ 1013556 w 2482948"/>
              <a:gd name="connsiteY31836" fmla="*/ 123371 h 2128862"/>
              <a:gd name="connsiteX31837" fmla="*/ 1006422 w 2482948"/>
              <a:gd name="connsiteY31837" fmla="*/ 123991 h 2128862"/>
              <a:gd name="connsiteX31838" fmla="*/ 1007272 w 2482948"/>
              <a:gd name="connsiteY31838" fmla="*/ 125095 h 2128862"/>
              <a:gd name="connsiteX31839" fmla="*/ 1017113 w 2482948"/>
              <a:gd name="connsiteY31839" fmla="*/ 124120 h 2128862"/>
              <a:gd name="connsiteX31840" fmla="*/ 1016833 w 2482948"/>
              <a:gd name="connsiteY31840" fmla="*/ 123777 h 2128862"/>
              <a:gd name="connsiteX31841" fmla="*/ 1016354 w 2482948"/>
              <a:gd name="connsiteY31841" fmla="*/ 123192 h 2128862"/>
              <a:gd name="connsiteX31842" fmla="*/ 778662 w 2482948"/>
              <a:gd name="connsiteY31842" fmla="*/ 123105 h 2128862"/>
              <a:gd name="connsiteX31843" fmla="*/ 772115 w 2482948"/>
              <a:gd name="connsiteY31843" fmla="*/ 125702 h 2128862"/>
              <a:gd name="connsiteX31844" fmla="*/ 770376 w 2482948"/>
              <a:gd name="connsiteY31844" fmla="*/ 139144 h 2128862"/>
              <a:gd name="connsiteX31845" fmla="*/ 774690 w 2482948"/>
              <a:gd name="connsiteY31845" fmla="*/ 136699 h 2128862"/>
              <a:gd name="connsiteX31846" fmla="*/ 776884 w 2482948"/>
              <a:gd name="connsiteY31846" fmla="*/ 135455 h 2128862"/>
              <a:gd name="connsiteX31847" fmla="*/ 777909 w 2482948"/>
              <a:gd name="connsiteY31847" fmla="*/ 135088 h 2128862"/>
              <a:gd name="connsiteX31848" fmla="*/ 1028633 w 2482948"/>
              <a:gd name="connsiteY31848" fmla="*/ 122061 h 2128862"/>
              <a:gd name="connsiteX31849" fmla="*/ 1022694 w 2482948"/>
              <a:gd name="connsiteY31849" fmla="*/ 122577 h 2128862"/>
              <a:gd name="connsiteX31850" fmla="*/ 1021886 w 2482948"/>
              <a:gd name="connsiteY31850" fmla="*/ 122647 h 2128862"/>
              <a:gd name="connsiteX31851" fmla="*/ 1022146 w 2482948"/>
              <a:gd name="connsiteY31851" fmla="*/ 122965 h 2128862"/>
              <a:gd name="connsiteX31852" fmla="*/ 1022645 w 2482948"/>
              <a:gd name="connsiteY31852" fmla="*/ 123572 h 2128862"/>
              <a:gd name="connsiteX31853" fmla="*/ 1025132 w 2482948"/>
              <a:gd name="connsiteY31853" fmla="*/ 123326 h 2128862"/>
              <a:gd name="connsiteX31854" fmla="*/ 1029413 w 2482948"/>
              <a:gd name="connsiteY31854" fmla="*/ 122902 h 2128862"/>
              <a:gd name="connsiteX31855" fmla="*/ 931944 w 2482948"/>
              <a:gd name="connsiteY31855" fmla="*/ 121135 h 2128862"/>
              <a:gd name="connsiteX31856" fmla="*/ 923140 w 2482948"/>
              <a:gd name="connsiteY31856" fmla="*/ 122751 h 2128862"/>
              <a:gd name="connsiteX31857" fmla="*/ 925816 w 2482948"/>
              <a:gd name="connsiteY31857" fmla="*/ 126456 h 2128862"/>
              <a:gd name="connsiteX31858" fmla="*/ 926383 w 2482948"/>
              <a:gd name="connsiteY31858" fmla="*/ 127241 h 2128862"/>
              <a:gd name="connsiteX31859" fmla="*/ 926586 w 2482948"/>
              <a:gd name="connsiteY31859" fmla="*/ 127669 h 2128862"/>
              <a:gd name="connsiteX31860" fmla="*/ 927158 w 2482948"/>
              <a:gd name="connsiteY31860" fmla="*/ 128873 h 2128862"/>
              <a:gd name="connsiteX31861" fmla="*/ 935708 w 2482948"/>
              <a:gd name="connsiteY31861" fmla="*/ 126917 h 2128862"/>
              <a:gd name="connsiteX31862" fmla="*/ 936456 w 2482948"/>
              <a:gd name="connsiteY31862" fmla="*/ 126812 h 2128862"/>
              <a:gd name="connsiteX31863" fmla="*/ 935402 w 2482948"/>
              <a:gd name="connsiteY31863" fmla="*/ 125486 h 2128862"/>
              <a:gd name="connsiteX31864" fmla="*/ 856845 w 2482948"/>
              <a:gd name="connsiteY31864" fmla="*/ 120478 h 2128862"/>
              <a:gd name="connsiteX31865" fmla="*/ 849193 w 2482948"/>
              <a:gd name="connsiteY31865" fmla="*/ 121267 h 2128862"/>
              <a:gd name="connsiteX31866" fmla="*/ 849617 w 2482948"/>
              <a:gd name="connsiteY31866" fmla="*/ 123172 h 2128862"/>
              <a:gd name="connsiteX31867" fmla="*/ 858880 w 2482948"/>
              <a:gd name="connsiteY31867" fmla="*/ 127322 h 2128862"/>
              <a:gd name="connsiteX31868" fmla="*/ 857541 w 2482948"/>
              <a:gd name="connsiteY31868" fmla="*/ 122820 h 2128862"/>
              <a:gd name="connsiteX31869" fmla="*/ 944512 w 2482948"/>
              <a:gd name="connsiteY31869" fmla="*/ 119690 h 2128862"/>
              <a:gd name="connsiteX31870" fmla="*/ 937129 w 2482948"/>
              <a:gd name="connsiteY31870" fmla="*/ 120204 h 2128862"/>
              <a:gd name="connsiteX31871" fmla="*/ 939009 w 2482948"/>
              <a:gd name="connsiteY31871" fmla="*/ 122570 h 2128862"/>
              <a:gd name="connsiteX31872" fmla="*/ 941784 w 2482948"/>
              <a:gd name="connsiteY31872" fmla="*/ 126064 h 2128862"/>
              <a:gd name="connsiteX31873" fmla="*/ 947989 w 2482948"/>
              <a:gd name="connsiteY31873" fmla="*/ 125193 h 2128862"/>
              <a:gd name="connsiteX31874" fmla="*/ 870841 w 2482948"/>
              <a:gd name="connsiteY31874" fmla="*/ 119036 h 2128862"/>
              <a:gd name="connsiteX31875" fmla="*/ 862641 w 2482948"/>
              <a:gd name="connsiteY31875" fmla="*/ 119881 h 2128862"/>
              <a:gd name="connsiteX31876" fmla="*/ 863901 w 2482948"/>
              <a:gd name="connsiteY31876" fmla="*/ 122929 h 2128862"/>
              <a:gd name="connsiteX31877" fmla="*/ 863924 w 2482948"/>
              <a:gd name="connsiteY31877" fmla="*/ 123014 h 2128862"/>
              <a:gd name="connsiteX31878" fmla="*/ 865358 w 2482948"/>
              <a:gd name="connsiteY31878" fmla="*/ 128237 h 2128862"/>
              <a:gd name="connsiteX31879" fmla="*/ 871396 w 2482948"/>
              <a:gd name="connsiteY31879" fmla="*/ 127108 h 2128862"/>
              <a:gd name="connsiteX31880" fmla="*/ 874120 w 2482948"/>
              <a:gd name="connsiteY31880" fmla="*/ 126599 h 2128862"/>
              <a:gd name="connsiteX31881" fmla="*/ 873275 w 2482948"/>
              <a:gd name="connsiteY31881" fmla="*/ 124650 h 2128862"/>
              <a:gd name="connsiteX31882" fmla="*/ 637843 w 2482948"/>
              <a:gd name="connsiteY31882" fmla="*/ 118863 h 2128862"/>
              <a:gd name="connsiteX31883" fmla="*/ 620729 w 2482948"/>
              <a:gd name="connsiteY31883" fmla="*/ 130625 h 2128862"/>
              <a:gd name="connsiteX31884" fmla="*/ 588892 w 2482948"/>
              <a:gd name="connsiteY31884" fmla="*/ 158694 h 2128862"/>
              <a:gd name="connsiteX31885" fmla="*/ 579932 w 2482948"/>
              <a:gd name="connsiteY31885" fmla="*/ 167016 h 2128862"/>
              <a:gd name="connsiteX31886" fmla="*/ 568352 w 2482948"/>
              <a:gd name="connsiteY31886" fmla="*/ 177770 h 2128862"/>
              <a:gd name="connsiteX31887" fmla="*/ 567992 w 2482948"/>
              <a:gd name="connsiteY31887" fmla="*/ 178289 h 2128862"/>
              <a:gd name="connsiteX31888" fmla="*/ 567616 w 2482948"/>
              <a:gd name="connsiteY31888" fmla="*/ 178831 h 2128862"/>
              <a:gd name="connsiteX31889" fmla="*/ 566169 w 2482948"/>
              <a:gd name="connsiteY31889" fmla="*/ 180916 h 2128862"/>
              <a:gd name="connsiteX31890" fmla="*/ 595782 w 2482948"/>
              <a:gd name="connsiteY31890" fmla="*/ 152924 h 2128862"/>
              <a:gd name="connsiteX31891" fmla="*/ 609709 w 2482948"/>
              <a:gd name="connsiteY31891" fmla="*/ 141646 h 2128862"/>
              <a:gd name="connsiteX31892" fmla="*/ 618376 w 2482948"/>
              <a:gd name="connsiteY31892" fmla="*/ 133682 h 2128862"/>
              <a:gd name="connsiteX31893" fmla="*/ 628670 w 2482948"/>
              <a:gd name="connsiteY31893" fmla="*/ 126291 h 2128862"/>
              <a:gd name="connsiteX31894" fmla="*/ 629862 w 2482948"/>
              <a:gd name="connsiteY31894" fmla="*/ 125326 h 2128862"/>
              <a:gd name="connsiteX31895" fmla="*/ 959496 w 2482948"/>
              <a:gd name="connsiteY31895" fmla="*/ 118648 h 2128862"/>
              <a:gd name="connsiteX31896" fmla="*/ 952361 w 2482948"/>
              <a:gd name="connsiteY31896" fmla="*/ 119144 h 2128862"/>
              <a:gd name="connsiteX31897" fmla="*/ 955252 w 2482948"/>
              <a:gd name="connsiteY31897" fmla="*/ 122379 h 2128862"/>
              <a:gd name="connsiteX31898" fmla="*/ 956101 w 2482948"/>
              <a:gd name="connsiteY31898" fmla="*/ 123329 h 2128862"/>
              <a:gd name="connsiteX31899" fmla="*/ 956276 w 2482948"/>
              <a:gd name="connsiteY31899" fmla="*/ 123626 h 2128862"/>
              <a:gd name="connsiteX31900" fmla="*/ 956336 w 2482948"/>
              <a:gd name="connsiteY31900" fmla="*/ 123727 h 2128862"/>
              <a:gd name="connsiteX31901" fmla="*/ 956496 w 2482948"/>
              <a:gd name="connsiteY31901" fmla="*/ 123999 h 2128862"/>
              <a:gd name="connsiteX31902" fmla="*/ 957882 w 2482948"/>
              <a:gd name="connsiteY31902" fmla="*/ 123805 h 2128862"/>
              <a:gd name="connsiteX31903" fmla="*/ 962586 w 2482948"/>
              <a:gd name="connsiteY31903" fmla="*/ 123145 h 2128862"/>
              <a:gd name="connsiteX31904" fmla="*/ 745342 w 2482948"/>
              <a:gd name="connsiteY31904" fmla="*/ 118333 h 2128862"/>
              <a:gd name="connsiteX31905" fmla="*/ 737313 w 2482948"/>
              <a:gd name="connsiteY31905" fmla="*/ 122566 h 2128862"/>
              <a:gd name="connsiteX31906" fmla="*/ 731893 w 2482948"/>
              <a:gd name="connsiteY31906" fmla="*/ 134155 h 2128862"/>
              <a:gd name="connsiteX31907" fmla="*/ 728356 w 2482948"/>
              <a:gd name="connsiteY31907" fmla="*/ 141719 h 2128862"/>
              <a:gd name="connsiteX31908" fmla="*/ 727941 w 2482948"/>
              <a:gd name="connsiteY31908" fmla="*/ 142605 h 2128862"/>
              <a:gd name="connsiteX31909" fmla="*/ 738613 w 2482948"/>
              <a:gd name="connsiteY31909" fmla="*/ 136734 h 2128862"/>
              <a:gd name="connsiteX31910" fmla="*/ 790885 w 2482948"/>
              <a:gd name="connsiteY31910" fmla="*/ 118256 h 2128862"/>
              <a:gd name="connsiteX31911" fmla="*/ 784026 w 2482948"/>
              <a:gd name="connsiteY31911" fmla="*/ 120977 h 2128862"/>
              <a:gd name="connsiteX31912" fmla="*/ 783580 w 2482948"/>
              <a:gd name="connsiteY31912" fmla="*/ 128032 h 2128862"/>
              <a:gd name="connsiteX31913" fmla="*/ 783256 w 2482948"/>
              <a:gd name="connsiteY31913" fmla="*/ 133170 h 2128862"/>
              <a:gd name="connsiteX31914" fmla="*/ 786977 w 2482948"/>
              <a:gd name="connsiteY31914" fmla="*/ 131836 h 2128862"/>
              <a:gd name="connsiteX31915" fmla="*/ 790735 w 2482948"/>
              <a:gd name="connsiteY31915" fmla="*/ 130488 h 2128862"/>
              <a:gd name="connsiteX31916" fmla="*/ 790736 w 2482948"/>
              <a:gd name="connsiteY31916" fmla="*/ 130069 h 2128862"/>
              <a:gd name="connsiteX31917" fmla="*/ 884646 w 2482948"/>
              <a:gd name="connsiteY31917" fmla="*/ 117614 h 2128862"/>
              <a:gd name="connsiteX31918" fmla="*/ 877701 w 2482948"/>
              <a:gd name="connsiteY31918" fmla="*/ 118329 h 2128862"/>
              <a:gd name="connsiteX31919" fmla="*/ 875813 w 2482948"/>
              <a:gd name="connsiteY31919" fmla="*/ 118524 h 2128862"/>
              <a:gd name="connsiteX31920" fmla="*/ 875780 w 2482948"/>
              <a:gd name="connsiteY31920" fmla="*/ 118527 h 2128862"/>
              <a:gd name="connsiteX31921" fmla="*/ 878837 w 2482948"/>
              <a:gd name="connsiteY31921" fmla="*/ 125545 h 2128862"/>
              <a:gd name="connsiteX31922" fmla="*/ 878906 w 2482948"/>
              <a:gd name="connsiteY31922" fmla="*/ 125704 h 2128862"/>
              <a:gd name="connsiteX31923" fmla="*/ 887986 w 2482948"/>
              <a:gd name="connsiteY31923" fmla="*/ 124006 h 2128862"/>
              <a:gd name="connsiteX31924" fmla="*/ 976173 w 2482948"/>
              <a:gd name="connsiteY31924" fmla="*/ 117487 h 2128862"/>
              <a:gd name="connsiteX31925" fmla="*/ 975018 w 2482948"/>
              <a:gd name="connsiteY31925" fmla="*/ 117568 h 2128862"/>
              <a:gd name="connsiteX31926" fmla="*/ 972398 w 2482948"/>
              <a:gd name="connsiteY31926" fmla="*/ 117750 h 2128862"/>
              <a:gd name="connsiteX31927" fmla="*/ 967962 w 2482948"/>
              <a:gd name="connsiteY31927" fmla="*/ 118059 h 2128862"/>
              <a:gd name="connsiteX31928" fmla="*/ 968874 w 2482948"/>
              <a:gd name="connsiteY31928" fmla="*/ 118992 h 2128862"/>
              <a:gd name="connsiteX31929" fmla="*/ 970209 w 2482948"/>
              <a:gd name="connsiteY31929" fmla="*/ 120359 h 2128862"/>
              <a:gd name="connsiteX31930" fmla="*/ 971683 w 2482948"/>
              <a:gd name="connsiteY31930" fmla="*/ 121868 h 2128862"/>
              <a:gd name="connsiteX31931" fmla="*/ 979636 w 2482948"/>
              <a:gd name="connsiteY31931" fmla="*/ 120752 h 2128862"/>
              <a:gd name="connsiteX31932" fmla="*/ 977866 w 2482948"/>
              <a:gd name="connsiteY31932" fmla="*/ 119084 h 2128862"/>
              <a:gd name="connsiteX31933" fmla="*/ 976596 w 2482948"/>
              <a:gd name="connsiteY31933" fmla="*/ 117886 h 2128862"/>
              <a:gd name="connsiteX31934" fmla="*/ 713701 w 2482948"/>
              <a:gd name="connsiteY31934" fmla="*/ 117354 h 2128862"/>
              <a:gd name="connsiteX31935" fmla="*/ 706701 w 2482948"/>
              <a:gd name="connsiteY31935" fmla="*/ 121336 h 2128862"/>
              <a:gd name="connsiteX31936" fmla="*/ 691337 w 2482948"/>
              <a:gd name="connsiteY31936" fmla="*/ 145780 h 2128862"/>
              <a:gd name="connsiteX31937" fmla="*/ 702239 w 2482948"/>
              <a:gd name="connsiteY31937" fmla="*/ 138926 h 2128862"/>
              <a:gd name="connsiteX31938" fmla="*/ 708089 w 2482948"/>
              <a:gd name="connsiteY31938" fmla="*/ 127918 h 2128862"/>
              <a:gd name="connsiteX31939" fmla="*/ 992575 w 2482948"/>
              <a:gd name="connsiteY31939" fmla="*/ 116346 h 2128862"/>
              <a:gd name="connsiteX31940" fmla="*/ 985669 w 2482948"/>
              <a:gd name="connsiteY31940" fmla="*/ 116827 h 2128862"/>
              <a:gd name="connsiteX31941" fmla="*/ 983026 w 2482948"/>
              <a:gd name="connsiteY31941" fmla="*/ 117011 h 2128862"/>
              <a:gd name="connsiteX31942" fmla="*/ 985395 w 2482948"/>
              <a:gd name="connsiteY31942" fmla="*/ 119240 h 2128862"/>
              <a:gd name="connsiteX31943" fmla="*/ 986045 w 2482948"/>
              <a:gd name="connsiteY31943" fmla="*/ 119852 h 2128862"/>
              <a:gd name="connsiteX31944" fmla="*/ 995125 w 2482948"/>
              <a:gd name="connsiteY31944" fmla="*/ 118577 h 2128862"/>
              <a:gd name="connsiteX31945" fmla="*/ 993742 w 2482948"/>
              <a:gd name="connsiteY31945" fmla="*/ 117368 h 2128862"/>
              <a:gd name="connsiteX31946" fmla="*/ 993412 w 2482948"/>
              <a:gd name="connsiteY31946" fmla="*/ 117079 h 2128862"/>
              <a:gd name="connsiteX31947" fmla="*/ 898262 w 2482948"/>
              <a:gd name="connsiteY31947" fmla="*/ 116210 h 2128862"/>
              <a:gd name="connsiteX31948" fmla="*/ 889931 w 2482948"/>
              <a:gd name="connsiteY31948" fmla="*/ 117069 h 2128862"/>
              <a:gd name="connsiteX31949" fmla="*/ 889074 w 2482948"/>
              <a:gd name="connsiteY31949" fmla="*/ 117157 h 2128862"/>
              <a:gd name="connsiteX31950" fmla="*/ 890694 w 2482948"/>
              <a:gd name="connsiteY31950" fmla="*/ 120219 h 2128862"/>
              <a:gd name="connsiteX31951" fmla="*/ 892033 w 2482948"/>
              <a:gd name="connsiteY31951" fmla="*/ 122751 h 2128862"/>
              <a:gd name="connsiteX31952" fmla="*/ 892273 w 2482948"/>
              <a:gd name="connsiteY31952" fmla="*/ 123204 h 2128862"/>
              <a:gd name="connsiteX31953" fmla="*/ 893825 w 2482948"/>
              <a:gd name="connsiteY31953" fmla="*/ 122913 h 2128862"/>
              <a:gd name="connsiteX31954" fmla="*/ 901212 w 2482948"/>
              <a:gd name="connsiteY31954" fmla="*/ 121532 h 2128862"/>
              <a:gd name="connsiteX31955" fmla="*/ 1007510 w 2482948"/>
              <a:gd name="connsiteY31955" fmla="*/ 115307 h 2128862"/>
              <a:gd name="connsiteX31956" fmla="*/ 999234 w 2482948"/>
              <a:gd name="connsiteY31956" fmla="*/ 115883 h 2128862"/>
              <a:gd name="connsiteX31957" fmla="*/ 1000690 w 2482948"/>
              <a:gd name="connsiteY31957" fmla="*/ 117114 h 2128862"/>
              <a:gd name="connsiteX31958" fmla="*/ 1001383 w 2482948"/>
              <a:gd name="connsiteY31958" fmla="*/ 117699 h 2128862"/>
              <a:gd name="connsiteX31959" fmla="*/ 1005636 w 2482948"/>
              <a:gd name="connsiteY31959" fmla="*/ 117102 h 2128862"/>
              <a:gd name="connsiteX31960" fmla="*/ 1007677 w 2482948"/>
              <a:gd name="connsiteY31960" fmla="*/ 117014 h 2128862"/>
              <a:gd name="connsiteX31961" fmla="*/ 1009525 w 2482948"/>
              <a:gd name="connsiteY31961" fmla="*/ 116935 h 2128862"/>
              <a:gd name="connsiteX31962" fmla="*/ 1009088 w 2482948"/>
              <a:gd name="connsiteY31962" fmla="*/ 116581 h 2128862"/>
              <a:gd name="connsiteX31963" fmla="*/ 1008829 w 2482948"/>
              <a:gd name="connsiteY31963" fmla="*/ 116372 h 2128862"/>
              <a:gd name="connsiteX31964" fmla="*/ 911947 w 2482948"/>
              <a:gd name="connsiteY31964" fmla="*/ 114800 h 2128862"/>
              <a:gd name="connsiteX31965" fmla="*/ 911837 w 2482948"/>
              <a:gd name="connsiteY31965" fmla="*/ 114812 h 2128862"/>
              <a:gd name="connsiteX31966" fmla="*/ 910052 w 2482948"/>
              <a:gd name="connsiteY31966" fmla="*/ 114996 h 2128862"/>
              <a:gd name="connsiteX31967" fmla="*/ 905785 w 2482948"/>
              <a:gd name="connsiteY31967" fmla="*/ 115435 h 2128862"/>
              <a:gd name="connsiteX31968" fmla="*/ 903226 w 2482948"/>
              <a:gd name="connsiteY31968" fmla="*/ 115699 h 2128862"/>
              <a:gd name="connsiteX31969" fmla="*/ 906074 w 2482948"/>
              <a:gd name="connsiteY31969" fmla="*/ 120623 h 2128862"/>
              <a:gd name="connsiteX31970" fmla="*/ 914884 w 2482948"/>
              <a:gd name="connsiteY31970" fmla="*/ 118975 h 2128862"/>
              <a:gd name="connsiteX31971" fmla="*/ 914386 w 2482948"/>
              <a:gd name="connsiteY31971" fmla="*/ 118268 h 2128862"/>
              <a:gd name="connsiteX31972" fmla="*/ 912636 w 2482948"/>
              <a:gd name="connsiteY31972" fmla="*/ 115780 h 2128862"/>
              <a:gd name="connsiteX31973" fmla="*/ 1021472 w 2482948"/>
              <a:gd name="connsiteY31973" fmla="*/ 114336 h 2128862"/>
              <a:gd name="connsiteX31974" fmla="*/ 1015778 w 2482948"/>
              <a:gd name="connsiteY31974" fmla="*/ 114732 h 2128862"/>
              <a:gd name="connsiteX31975" fmla="*/ 1015775 w 2482948"/>
              <a:gd name="connsiteY31975" fmla="*/ 114732 h 2128862"/>
              <a:gd name="connsiteX31976" fmla="*/ 1014223 w 2482948"/>
              <a:gd name="connsiteY31976" fmla="*/ 114840 h 2128862"/>
              <a:gd name="connsiteX31977" fmla="*/ 1016450 w 2482948"/>
              <a:gd name="connsiteY31977" fmla="*/ 116637 h 2128862"/>
              <a:gd name="connsiteX31978" fmla="*/ 1020816 w 2482948"/>
              <a:gd name="connsiteY31978" fmla="*/ 116450 h 2128862"/>
              <a:gd name="connsiteX31979" fmla="*/ 1023307 w 2482948"/>
              <a:gd name="connsiteY31979" fmla="*/ 116343 h 2128862"/>
              <a:gd name="connsiteX31980" fmla="*/ 1023331 w 2482948"/>
              <a:gd name="connsiteY31980" fmla="*/ 116342 h 2128862"/>
              <a:gd name="connsiteX31981" fmla="*/ 1023217 w 2482948"/>
              <a:gd name="connsiteY31981" fmla="*/ 116218 h 2128862"/>
              <a:gd name="connsiteX31982" fmla="*/ 1031201 w 2482948"/>
              <a:gd name="connsiteY31982" fmla="*/ 113942 h 2128862"/>
              <a:gd name="connsiteX31983" fmla="*/ 1031292 w 2482948"/>
              <a:gd name="connsiteY31983" fmla="*/ 114043 h 2128862"/>
              <a:gd name="connsiteX31984" fmla="*/ 1031819 w 2482948"/>
              <a:gd name="connsiteY31984" fmla="*/ 114633 h 2128862"/>
              <a:gd name="connsiteX31985" fmla="*/ 1031467 w 2482948"/>
              <a:gd name="connsiteY31985" fmla="*/ 113960 h 2128862"/>
              <a:gd name="connsiteX31986" fmla="*/ 1031309 w 2482948"/>
              <a:gd name="connsiteY31986" fmla="*/ 113949 h 2128862"/>
              <a:gd name="connsiteX31987" fmla="*/ 803102 w 2482948"/>
              <a:gd name="connsiteY31987" fmla="*/ 113409 h 2128862"/>
              <a:gd name="connsiteX31988" fmla="*/ 795709 w 2482948"/>
              <a:gd name="connsiteY31988" fmla="*/ 116342 h 2128862"/>
              <a:gd name="connsiteX31989" fmla="*/ 795581 w 2482948"/>
              <a:gd name="connsiteY31989" fmla="*/ 128750 h 2128862"/>
              <a:gd name="connsiteX31990" fmla="*/ 801297 w 2482948"/>
              <a:gd name="connsiteY31990" fmla="*/ 126700 h 2128862"/>
              <a:gd name="connsiteX31991" fmla="*/ 803796 w 2482948"/>
              <a:gd name="connsiteY31991" fmla="*/ 125804 h 2128862"/>
              <a:gd name="connsiteX31992" fmla="*/ 803277 w 2482948"/>
              <a:gd name="connsiteY31992" fmla="*/ 116535 h 2128862"/>
              <a:gd name="connsiteX31993" fmla="*/ 925778 w 2482948"/>
              <a:gd name="connsiteY31993" fmla="*/ 113375 h 2128862"/>
              <a:gd name="connsiteX31994" fmla="*/ 917021 w 2482948"/>
              <a:gd name="connsiteY31994" fmla="*/ 114278 h 2128862"/>
              <a:gd name="connsiteX31995" fmla="*/ 919755 w 2482948"/>
              <a:gd name="connsiteY31995" fmla="*/ 118064 h 2128862"/>
              <a:gd name="connsiteX31996" fmla="*/ 923436 w 2482948"/>
              <a:gd name="connsiteY31996" fmla="*/ 117376 h 2128862"/>
              <a:gd name="connsiteX31997" fmla="*/ 928242 w 2482948"/>
              <a:gd name="connsiteY31997" fmla="*/ 116477 h 2128862"/>
              <a:gd name="connsiteX31998" fmla="*/ 928239 w 2482948"/>
              <a:gd name="connsiteY31998" fmla="*/ 116473 h 2128862"/>
              <a:gd name="connsiteX31999" fmla="*/ 759017 w 2482948"/>
              <a:gd name="connsiteY31999" fmla="*/ 112422 h 2128862"/>
              <a:gd name="connsiteX32000" fmla="*/ 751257 w 2482948"/>
              <a:gd name="connsiteY32000" fmla="*/ 115249 h 2128862"/>
              <a:gd name="connsiteX32001" fmla="*/ 744826 w 2482948"/>
              <a:gd name="connsiteY32001" fmla="*/ 132760 h 2128862"/>
              <a:gd name="connsiteX32002" fmla="*/ 749456 w 2482948"/>
              <a:gd name="connsiteY32002" fmla="*/ 129756 h 2128862"/>
              <a:gd name="connsiteX32003" fmla="*/ 755911 w 2482948"/>
              <a:gd name="connsiteY32003" fmla="*/ 127216 h 2128862"/>
              <a:gd name="connsiteX32004" fmla="*/ 756075 w 2482948"/>
              <a:gd name="connsiteY32004" fmla="*/ 127126 h 2128862"/>
              <a:gd name="connsiteX32005" fmla="*/ 757140 w 2482948"/>
              <a:gd name="connsiteY32005" fmla="*/ 121804 h 2128862"/>
              <a:gd name="connsiteX32006" fmla="*/ 939622 w 2482948"/>
              <a:gd name="connsiteY32006" fmla="*/ 111949 h 2128862"/>
              <a:gd name="connsiteX32007" fmla="*/ 931258 w 2482948"/>
              <a:gd name="connsiteY32007" fmla="*/ 112811 h 2128862"/>
              <a:gd name="connsiteX32008" fmla="*/ 933490 w 2482948"/>
              <a:gd name="connsiteY32008" fmla="*/ 115622 h 2128862"/>
              <a:gd name="connsiteX32009" fmla="*/ 941473 w 2482948"/>
              <a:gd name="connsiteY32009" fmla="*/ 114879 h 2128862"/>
              <a:gd name="connsiteX32010" fmla="*/ 699121 w 2482948"/>
              <a:gd name="connsiteY32010" fmla="*/ 111549 h 2128862"/>
              <a:gd name="connsiteX32011" fmla="*/ 676561 w 2482948"/>
              <a:gd name="connsiteY32011" fmla="*/ 132368 h 2128862"/>
              <a:gd name="connsiteX32012" fmla="*/ 675791 w 2482948"/>
              <a:gd name="connsiteY32012" fmla="*/ 133618 h 2128862"/>
              <a:gd name="connsiteX32013" fmla="*/ 674202 w 2482948"/>
              <a:gd name="connsiteY32013" fmla="*/ 136196 h 2128862"/>
              <a:gd name="connsiteX32014" fmla="*/ 683942 w 2482948"/>
              <a:gd name="connsiteY32014" fmla="*/ 128731 h 2128862"/>
              <a:gd name="connsiteX32015" fmla="*/ 688486 w 2482948"/>
              <a:gd name="connsiteY32015" fmla="*/ 125965 h 2128862"/>
              <a:gd name="connsiteX32016" fmla="*/ 698913 w 2482948"/>
              <a:gd name="connsiteY32016" fmla="*/ 111831 h 2128862"/>
              <a:gd name="connsiteX32017" fmla="*/ 953882 w 2482948"/>
              <a:gd name="connsiteY32017" fmla="*/ 110479 h 2128862"/>
              <a:gd name="connsiteX32018" fmla="*/ 945398 w 2482948"/>
              <a:gd name="connsiteY32018" fmla="*/ 111354 h 2128862"/>
              <a:gd name="connsiteX32019" fmla="*/ 947952 w 2482948"/>
              <a:gd name="connsiteY32019" fmla="*/ 114211 h 2128862"/>
              <a:gd name="connsiteX32020" fmla="*/ 948005 w 2482948"/>
              <a:gd name="connsiteY32020" fmla="*/ 114271 h 2128862"/>
              <a:gd name="connsiteX32021" fmla="*/ 949540 w 2482948"/>
              <a:gd name="connsiteY32021" fmla="*/ 114128 h 2128862"/>
              <a:gd name="connsiteX32022" fmla="*/ 954649 w 2482948"/>
              <a:gd name="connsiteY32022" fmla="*/ 113652 h 2128862"/>
              <a:gd name="connsiteX32023" fmla="*/ 955978 w 2482948"/>
              <a:gd name="connsiteY32023" fmla="*/ 113529 h 2128862"/>
              <a:gd name="connsiteX32024" fmla="*/ 815379 w 2482948"/>
              <a:gd name="connsiteY32024" fmla="*/ 109970 h 2128862"/>
              <a:gd name="connsiteX32025" fmla="*/ 809763 w 2482948"/>
              <a:gd name="connsiteY32025" fmla="*/ 110766 h 2128862"/>
              <a:gd name="connsiteX32026" fmla="*/ 807768 w 2482948"/>
              <a:gd name="connsiteY32026" fmla="*/ 111558 h 2128862"/>
              <a:gd name="connsiteX32027" fmla="*/ 807973 w 2482948"/>
              <a:gd name="connsiteY32027" fmla="*/ 115107 h 2128862"/>
              <a:gd name="connsiteX32028" fmla="*/ 808495 w 2482948"/>
              <a:gd name="connsiteY32028" fmla="*/ 124119 h 2128862"/>
              <a:gd name="connsiteX32029" fmla="*/ 814588 w 2482948"/>
              <a:gd name="connsiteY32029" fmla="*/ 121934 h 2128862"/>
              <a:gd name="connsiteX32030" fmla="*/ 817039 w 2482948"/>
              <a:gd name="connsiteY32030" fmla="*/ 121498 h 2128862"/>
              <a:gd name="connsiteX32031" fmla="*/ 727918 w 2482948"/>
              <a:gd name="connsiteY32031" fmla="*/ 109267 h 2128862"/>
              <a:gd name="connsiteX32032" fmla="*/ 720976 w 2482948"/>
              <a:gd name="connsiteY32032" fmla="*/ 113216 h 2128862"/>
              <a:gd name="connsiteX32033" fmla="*/ 710272 w 2482948"/>
              <a:gd name="connsiteY32033" fmla="*/ 133378 h 2128862"/>
              <a:gd name="connsiteX32034" fmla="*/ 718519 w 2482948"/>
              <a:gd name="connsiteY32034" fmla="*/ 127606 h 2128862"/>
              <a:gd name="connsiteX32035" fmla="*/ 720714 w 2482948"/>
              <a:gd name="connsiteY32035" fmla="*/ 122594 h 2128862"/>
              <a:gd name="connsiteX32036" fmla="*/ 723382 w 2482948"/>
              <a:gd name="connsiteY32036" fmla="*/ 116501 h 2128862"/>
              <a:gd name="connsiteX32037" fmla="*/ 725848 w 2482948"/>
              <a:gd name="connsiteY32037" fmla="*/ 112568 h 2128862"/>
              <a:gd name="connsiteX32038" fmla="*/ 967277 w 2482948"/>
              <a:gd name="connsiteY32038" fmla="*/ 109099 h 2128862"/>
              <a:gd name="connsiteX32039" fmla="*/ 959947 w 2482948"/>
              <a:gd name="connsiteY32039" fmla="*/ 109854 h 2128862"/>
              <a:gd name="connsiteX32040" fmla="*/ 962691 w 2482948"/>
              <a:gd name="connsiteY32040" fmla="*/ 112663 h 2128862"/>
              <a:gd name="connsiteX32041" fmla="*/ 962900 w 2482948"/>
              <a:gd name="connsiteY32041" fmla="*/ 112877 h 2128862"/>
              <a:gd name="connsiteX32042" fmla="*/ 962906 w 2482948"/>
              <a:gd name="connsiteY32042" fmla="*/ 112884 h 2128862"/>
              <a:gd name="connsiteX32043" fmla="*/ 965213 w 2482948"/>
              <a:gd name="connsiteY32043" fmla="*/ 112669 h 2128862"/>
              <a:gd name="connsiteX32044" fmla="*/ 970538 w 2482948"/>
              <a:gd name="connsiteY32044" fmla="*/ 112174 h 2128862"/>
              <a:gd name="connsiteX32045" fmla="*/ 969308 w 2482948"/>
              <a:gd name="connsiteY32045" fmla="*/ 111014 h 2128862"/>
              <a:gd name="connsiteX32046" fmla="*/ 968373 w 2482948"/>
              <a:gd name="connsiteY32046" fmla="*/ 110132 h 2128862"/>
              <a:gd name="connsiteX32047" fmla="*/ 691600 w 2482948"/>
              <a:gd name="connsiteY32047" fmla="*/ 108573 h 2128862"/>
              <a:gd name="connsiteX32048" fmla="*/ 690998 w 2482948"/>
              <a:gd name="connsiteY32048" fmla="*/ 108987 h 2128862"/>
              <a:gd name="connsiteX32049" fmla="*/ 676221 w 2482948"/>
              <a:gd name="connsiteY32049" fmla="*/ 123892 h 2128862"/>
              <a:gd name="connsiteX32050" fmla="*/ 656250 w 2482948"/>
              <a:gd name="connsiteY32050" fmla="*/ 144038 h 2128862"/>
              <a:gd name="connsiteX32051" fmla="*/ 647258 w 2482948"/>
              <a:gd name="connsiteY32051" fmla="*/ 156839 h 2128862"/>
              <a:gd name="connsiteX32052" fmla="*/ 647248 w 2482948"/>
              <a:gd name="connsiteY32052" fmla="*/ 156853 h 2128862"/>
              <a:gd name="connsiteX32053" fmla="*/ 654727 w 2482948"/>
              <a:gd name="connsiteY32053" fmla="*/ 151121 h 2128862"/>
              <a:gd name="connsiteX32054" fmla="*/ 655823 w 2482948"/>
              <a:gd name="connsiteY32054" fmla="*/ 150211 h 2128862"/>
              <a:gd name="connsiteX32055" fmla="*/ 660132 w 2482948"/>
              <a:gd name="connsiteY32055" fmla="*/ 146635 h 2128862"/>
              <a:gd name="connsiteX32056" fmla="*/ 691255 w 2482948"/>
              <a:gd name="connsiteY32056" fmla="*/ 108989 h 2128862"/>
              <a:gd name="connsiteX32057" fmla="*/ 769592 w 2482948"/>
              <a:gd name="connsiteY32057" fmla="*/ 108571 h 2128862"/>
              <a:gd name="connsiteX32058" fmla="*/ 764192 w 2482948"/>
              <a:gd name="connsiteY32058" fmla="*/ 110538 h 2128862"/>
              <a:gd name="connsiteX32059" fmla="*/ 761465 w 2482948"/>
              <a:gd name="connsiteY32059" fmla="*/ 124161 h 2128862"/>
              <a:gd name="connsiteX32060" fmla="*/ 768049 w 2482948"/>
              <a:gd name="connsiteY32060" fmla="*/ 120538 h 2128862"/>
              <a:gd name="connsiteX32061" fmla="*/ 768415 w 2482948"/>
              <a:gd name="connsiteY32061" fmla="*/ 117704 h 2128862"/>
              <a:gd name="connsiteX32062" fmla="*/ 827706 w 2482948"/>
              <a:gd name="connsiteY32062" fmla="*/ 108245 h 2128862"/>
              <a:gd name="connsiteX32063" fmla="*/ 826309 w 2482948"/>
              <a:gd name="connsiteY32063" fmla="*/ 108421 h 2128862"/>
              <a:gd name="connsiteX32064" fmla="*/ 820030 w 2482948"/>
              <a:gd name="connsiteY32064" fmla="*/ 109311 h 2128862"/>
              <a:gd name="connsiteX32065" fmla="*/ 821668 w 2482948"/>
              <a:gd name="connsiteY32065" fmla="*/ 120675 h 2128862"/>
              <a:gd name="connsiteX32066" fmla="*/ 823393 w 2482948"/>
              <a:gd name="connsiteY32066" fmla="*/ 120368 h 2128862"/>
              <a:gd name="connsiteX32067" fmla="*/ 825162 w 2482948"/>
              <a:gd name="connsiteY32067" fmla="*/ 120053 h 2128862"/>
              <a:gd name="connsiteX32068" fmla="*/ 826449 w 2482948"/>
              <a:gd name="connsiteY32068" fmla="*/ 118366 h 2128862"/>
              <a:gd name="connsiteX32069" fmla="*/ 828986 w 2482948"/>
              <a:gd name="connsiteY32069" fmla="*/ 115040 h 2128862"/>
              <a:gd name="connsiteX32070" fmla="*/ 828155 w 2482948"/>
              <a:gd name="connsiteY32070" fmla="*/ 110630 h 2128862"/>
              <a:gd name="connsiteX32071" fmla="*/ 827924 w 2482948"/>
              <a:gd name="connsiteY32071" fmla="*/ 109404 h 2128862"/>
              <a:gd name="connsiteX32072" fmla="*/ 1023548 w 2482948"/>
              <a:gd name="connsiteY32072" fmla="*/ 108123 h 2128862"/>
              <a:gd name="connsiteX32073" fmla="*/ 1024211 w 2482948"/>
              <a:gd name="connsiteY32073" fmla="*/ 108597 h 2128862"/>
              <a:gd name="connsiteX32074" fmla="*/ 1025137 w 2482948"/>
              <a:gd name="connsiteY32074" fmla="*/ 109258 h 2128862"/>
              <a:gd name="connsiteX32075" fmla="*/ 1029018 w 2482948"/>
              <a:gd name="connsiteY32075" fmla="*/ 109290 h 2128862"/>
              <a:gd name="connsiteX32076" fmla="*/ 1028847 w 2482948"/>
              <a:gd name="connsiteY32076" fmla="*/ 108964 h 2128862"/>
              <a:gd name="connsiteX32077" fmla="*/ 1028607 w 2482948"/>
              <a:gd name="connsiteY32077" fmla="*/ 108507 h 2128862"/>
              <a:gd name="connsiteX32078" fmla="*/ 982497 w 2482948"/>
              <a:gd name="connsiteY32078" fmla="*/ 107530 h 2128862"/>
              <a:gd name="connsiteX32079" fmla="*/ 973891 w 2482948"/>
              <a:gd name="connsiteY32079" fmla="*/ 108417 h 2128862"/>
              <a:gd name="connsiteX32080" fmla="*/ 975377 w 2482948"/>
              <a:gd name="connsiteY32080" fmla="*/ 109815 h 2128862"/>
              <a:gd name="connsiteX32081" fmla="*/ 976266 w 2482948"/>
              <a:gd name="connsiteY32081" fmla="*/ 110652 h 2128862"/>
              <a:gd name="connsiteX32082" fmla="*/ 977222 w 2482948"/>
              <a:gd name="connsiteY32082" fmla="*/ 111551 h 2128862"/>
              <a:gd name="connsiteX32083" fmla="*/ 986144 w 2482948"/>
              <a:gd name="connsiteY32083" fmla="*/ 110721 h 2128862"/>
              <a:gd name="connsiteX32084" fmla="*/ 839489 w 2482948"/>
              <a:gd name="connsiteY32084" fmla="*/ 106809 h 2128862"/>
              <a:gd name="connsiteX32085" fmla="*/ 838306 w 2482948"/>
              <a:gd name="connsiteY32085" fmla="*/ 106906 h 2128862"/>
              <a:gd name="connsiteX32086" fmla="*/ 832394 w 2482948"/>
              <a:gd name="connsiteY32086" fmla="*/ 107653 h 2128862"/>
              <a:gd name="connsiteX32087" fmla="*/ 834032 w 2482948"/>
              <a:gd name="connsiteY32087" fmla="*/ 116189 h 2128862"/>
              <a:gd name="connsiteX32088" fmla="*/ 837986 w 2482948"/>
              <a:gd name="connsiteY32088" fmla="*/ 117961 h 2128862"/>
              <a:gd name="connsiteX32089" fmla="*/ 842717 w 2482948"/>
              <a:gd name="connsiteY32089" fmla="*/ 117245 h 2128862"/>
              <a:gd name="connsiteX32090" fmla="*/ 843518 w 2482948"/>
              <a:gd name="connsiteY32090" fmla="*/ 117129 h 2128862"/>
              <a:gd name="connsiteX32091" fmla="*/ 842232 w 2482948"/>
              <a:gd name="connsiteY32091" fmla="*/ 113833 h 2128862"/>
              <a:gd name="connsiteX32092" fmla="*/ 1004067 w 2482948"/>
              <a:gd name="connsiteY32092" fmla="*/ 106644 h 2128862"/>
              <a:gd name="connsiteX32093" fmla="*/ 1004774 w 2482948"/>
              <a:gd name="connsiteY32093" fmla="*/ 107215 h 2128862"/>
              <a:gd name="connsiteX32094" fmla="*/ 1007123 w 2482948"/>
              <a:gd name="connsiteY32094" fmla="*/ 109110 h 2128862"/>
              <a:gd name="connsiteX32095" fmla="*/ 1010519 w 2482948"/>
              <a:gd name="connsiteY32095" fmla="*/ 109138 h 2128862"/>
              <a:gd name="connsiteX32096" fmla="*/ 1016700 w 2482948"/>
              <a:gd name="connsiteY32096" fmla="*/ 109189 h 2128862"/>
              <a:gd name="connsiteX32097" fmla="*/ 1015119 w 2482948"/>
              <a:gd name="connsiteY32097" fmla="*/ 107483 h 2128862"/>
              <a:gd name="connsiteX32098" fmla="*/ 996144 w 2482948"/>
              <a:gd name="connsiteY32098" fmla="*/ 106124 h 2128862"/>
              <a:gd name="connsiteX32099" fmla="*/ 988606 w 2482948"/>
              <a:gd name="connsiteY32099" fmla="*/ 106901 h 2128862"/>
              <a:gd name="connsiteX32100" fmla="*/ 991930 w 2482948"/>
              <a:gd name="connsiteY32100" fmla="*/ 109711 h 2128862"/>
              <a:gd name="connsiteX32101" fmla="*/ 992433 w 2482948"/>
              <a:gd name="connsiteY32101" fmla="*/ 110136 h 2128862"/>
              <a:gd name="connsiteX32102" fmla="*/ 1000213 w 2482948"/>
              <a:gd name="connsiteY32102" fmla="*/ 109412 h 2128862"/>
              <a:gd name="connsiteX32103" fmla="*/ 852466 w 2482948"/>
              <a:gd name="connsiteY32103" fmla="*/ 105751 h 2128862"/>
              <a:gd name="connsiteX32104" fmla="*/ 844345 w 2482948"/>
              <a:gd name="connsiteY32104" fmla="*/ 106413 h 2128862"/>
              <a:gd name="connsiteX32105" fmla="*/ 847870 w 2482948"/>
              <a:gd name="connsiteY32105" fmla="*/ 115315 h 2128862"/>
              <a:gd name="connsiteX32106" fmla="*/ 848125 w 2482948"/>
              <a:gd name="connsiteY32106" fmla="*/ 116460 h 2128862"/>
              <a:gd name="connsiteX32107" fmla="*/ 855339 w 2482948"/>
              <a:gd name="connsiteY32107" fmla="*/ 115412 h 2128862"/>
              <a:gd name="connsiteX32108" fmla="*/ 854184 w 2482948"/>
              <a:gd name="connsiteY32108" fmla="*/ 111527 h 2128862"/>
              <a:gd name="connsiteX32109" fmla="*/ 853066 w 2482948"/>
              <a:gd name="connsiteY32109" fmla="*/ 107767 h 2128862"/>
              <a:gd name="connsiteX32110" fmla="*/ 864650 w 2482948"/>
              <a:gd name="connsiteY32110" fmla="*/ 104758 h 2128862"/>
              <a:gd name="connsiteX32111" fmla="*/ 856662 w 2482948"/>
              <a:gd name="connsiteY32111" fmla="*/ 105410 h 2128862"/>
              <a:gd name="connsiteX32112" fmla="*/ 860486 w 2482948"/>
              <a:gd name="connsiteY32112" fmla="*/ 114665 h 2128862"/>
              <a:gd name="connsiteX32113" fmla="*/ 864003 w 2482948"/>
              <a:gd name="connsiteY32113" fmla="*/ 114154 h 2128862"/>
              <a:gd name="connsiteX32114" fmla="*/ 868445 w 2482948"/>
              <a:gd name="connsiteY32114" fmla="*/ 113509 h 2128862"/>
              <a:gd name="connsiteX32115" fmla="*/ 780197 w 2482948"/>
              <a:gd name="connsiteY32115" fmla="*/ 104708 h 2128862"/>
              <a:gd name="connsiteX32116" fmla="*/ 774566 w 2482948"/>
              <a:gd name="connsiteY32116" fmla="*/ 106759 h 2128862"/>
              <a:gd name="connsiteX32117" fmla="*/ 773385 w 2482948"/>
              <a:gd name="connsiteY32117" fmla="*/ 115889 h 2128862"/>
              <a:gd name="connsiteX32118" fmla="*/ 773066 w 2482948"/>
              <a:gd name="connsiteY32118" fmla="*/ 118356 h 2128862"/>
              <a:gd name="connsiteX32119" fmla="*/ 775696 w 2482948"/>
              <a:gd name="connsiteY32119" fmla="*/ 117479 h 2128862"/>
              <a:gd name="connsiteX32120" fmla="*/ 779123 w 2482948"/>
              <a:gd name="connsiteY32120" fmla="*/ 116337 h 2128862"/>
              <a:gd name="connsiteX32121" fmla="*/ 877388 w 2482948"/>
              <a:gd name="connsiteY32121" fmla="*/ 103720 h 2128862"/>
              <a:gd name="connsiteX32122" fmla="*/ 869605 w 2482948"/>
              <a:gd name="connsiteY32122" fmla="*/ 104354 h 2128862"/>
              <a:gd name="connsiteX32123" fmla="*/ 871137 w 2482948"/>
              <a:gd name="connsiteY32123" fmla="*/ 107871 h 2128862"/>
              <a:gd name="connsiteX32124" fmla="*/ 871873 w 2482948"/>
              <a:gd name="connsiteY32124" fmla="*/ 109559 h 2128862"/>
              <a:gd name="connsiteX32125" fmla="*/ 873287 w 2482948"/>
              <a:gd name="connsiteY32125" fmla="*/ 112806 h 2128862"/>
              <a:gd name="connsiteX32126" fmla="*/ 880455 w 2482948"/>
              <a:gd name="connsiteY32126" fmla="*/ 111765 h 2128862"/>
              <a:gd name="connsiteX32127" fmla="*/ 881511 w 2482948"/>
              <a:gd name="connsiteY32127" fmla="*/ 111612 h 2128862"/>
              <a:gd name="connsiteX32128" fmla="*/ 889937 w 2482948"/>
              <a:gd name="connsiteY32128" fmla="*/ 102697 h 2128862"/>
              <a:gd name="connsiteX32129" fmla="*/ 881776 w 2482948"/>
              <a:gd name="connsiteY32129" fmla="*/ 103362 h 2128862"/>
              <a:gd name="connsiteX32130" fmla="*/ 881783 w 2482948"/>
              <a:gd name="connsiteY32130" fmla="*/ 103376 h 2128862"/>
              <a:gd name="connsiteX32131" fmla="*/ 881901 w 2482948"/>
              <a:gd name="connsiteY32131" fmla="*/ 103598 h 2128862"/>
              <a:gd name="connsiteX32132" fmla="*/ 885810 w 2482948"/>
              <a:gd name="connsiteY32132" fmla="*/ 110987 h 2128862"/>
              <a:gd name="connsiteX32133" fmla="*/ 889402 w 2482948"/>
              <a:gd name="connsiteY32133" fmla="*/ 110466 h 2128862"/>
              <a:gd name="connsiteX32134" fmla="*/ 894655 w 2482948"/>
              <a:gd name="connsiteY32134" fmla="*/ 109703 h 2128862"/>
              <a:gd name="connsiteX32135" fmla="*/ 893691 w 2482948"/>
              <a:gd name="connsiteY32135" fmla="*/ 107964 h 2128862"/>
              <a:gd name="connsiteX32136" fmla="*/ 893314 w 2482948"/>
              <a:gd name="connsiteY32136" fmla="*/ 107284 h 2128862"/>
              <a:gd name="connsiteX32137" fmla="*/ 892425 w 2482948"/>
              <a:gd name="connsiteY32137" fmla="*/ 105680 h 2128862"/>
              <a:gd name="connsiteX32138" fmla="*/ 889958 w 2482948"/>
              <a:gd name="connsiteY32138" fmla="*/ 102722 h 2128862"/>
              <a:gd name="connsiteX32139" fmla="*/ 902700 w 2482948"/>
              <a:gd name="connsiteY32139" fmla="*/ 101656 h 2128862"/>
              <a:gd name="connsiteX32140" fmla="*/ 895447 w 2482948"/>
              <a:gd name="connsiteY32140" fmla="*/ 102248 h 2128862"/>
              <a:gd name="connsiteX32141" fmla="*/ 898753 w 2482948"/>
              <a:gd name="connsiteY32141" fmla="*/ 107965 h 2128862"/>
              <a:gd name="connsiteX32142" fmla="*/ 899363 w 2482948"/>
              <a:gd name="connsiteY32142" fmla="*/ 109019 h 2128862"/>
              <a:gd name="connsiteX32143" fmla="*/ 903010 w 2482948"/>
              <a:gd name="connsiteY32143" fmla="*/ 108490 h 2128862"/>
              <a:gd name="connsiteX32144" fmla="*/ 907091 w 2482948"/>
              <a:gd name="connsiteY32144" fmla="*/ 107897 h 2128862"/>
              <a:gd name="connsiteX32145" fmla="*/ 791107 w 2482948"/>
              <a:gd name="connsiteY32145" fmla="*/ 100735 h 2128862"/>
              <a:gd name="connsiteX32146" fmla="*/ 785547 w 2482948"/>
              <a:gd name="connsiteY32146" fmla="*/ 102760 h 2128862"/>
              <a:gd name="connsiteX32147" fmla="*/ 784504 w 2482948"/>
              <a:gd name="connsiteY32147" fmla="*/ 114544 h 2128862"/>
              <a:gd name="connsiteX32148" fmla="*/ 790959 w 2482948"/>
              <a:gd name="connsiteY32148" fmla="*/ 112392 h 2128862"/>
              <a:gd name="connsiteX32149" fmla="*/ 743124 w 2482948"/>
              <a:gd name="connsiteY32149" fmla="*/ 100617 h 2128862"/>
              <a:gd name="connsiteX32150" fmla="*/ 736604 w 2482948"/>
              <a:gd name="connsiteY32150" fmla="*/ 104326 h 2128862"/>
              <a:gd name="connsiteX32151" fmla="*/ 727613 w 2482948"/>
              <a:gd name="connsiteY32151" fmla="*/ 118615 h 2128862"/>
              <a:gd name="connsiteX32152" fmla="*/ 725438 w 2482948"/>
              <a:gd name="connsiteY32152" fmla="*/ 123593 h 2128862"/>
              <a:gd name="connsiteX32153" fmla="*/ 730744 w 2482948"/>
              <a:gd name="connsiteY32153" fmla="*/ 120800 h 2128862"/>
              <a:gd name="connsiteX32154" fmla="*/ 732755 w 2482948"/>
              <a:gd name="connsiteY32154" fmla="*/ 119741 h 2128862"/>
              <a:gd name="connsiteX32155" fmla="*/ 734819 w 2482948"/>
              <a:gd name="connsiteY32155" fmla="*/ 118444 h 2128862"/>
              <a:gd name="connsiteX32156" fmla="*/ 738153 w 2482948"/>
              <a:gd name="connsiteY32156" fmla="*/ 111287 h 2128862"/>
              <a:gd name="connsiteX32157" fmla="*/ 740109 w 2482948"/>
              <a:gd name="connsiteY32157" fmla="*/ 107090 h 2128862"/>
              <a:gd name="connsiteX32158" fmla="*/ 915627 w 2482948"/>
              <a:gd name="connsiteY32158" fmla="*/ 100602 h 2128862"/>
              <a:gd name="connsiteX32159" fmla="*/ 907617 w 2482948"/>
              <a:gd name="connsiteY32159" fmla="*/ 101255 h 2128862"/>
              <a:gd name="connsiteX32160" fmla="*/ 911560 w 2482948"/>
              <a:gd name="connsiteY32160" fmla="*/ 106715 h 2128862"/>
              <a:gd name="connsiteX32161" fmla="*/ 911909 w 2482948"/>
              <a:gd name="connsiteY32161" fmla="*/ 107198 h 2128862"/>
              <a:gd name="connsiteX32162" fmla="*/ 919941 w 2482948"/>
              <a:gd name="connsiteY32162" fmla="*/ 106031 h 2128862"/>
              <a:gd name="connsiteX32163" fmla="*/ 915741 w 2482948"/>
              <a:gd name="connsiteY32163" fmla="*/ 100746 h 2128862"/>
              <a:gd name="connsiteX32164" fmla="*/ 915630 w 2482948"/>
              <a:gd name="connsiteY32164" fmla="*/ 100606 h 2128862"/>
              <a:gd name="connsiteX32165" fmla="*/ 1012886 w 2482948"/>
              <a:gd name="connsiteY32165" fmla="*/ 100504 h 2128862"/>
              <a:gd name="connsiteX32166" fmla="*/ 1015190 w 2482948"/>
              <a:gd name="connsiteY32166" fmla="*/ 102150 h 2128862"/>
              <a:gd name="connsiteX32167" fmla="*/ 1025600 w 2482948"/>
              <a:gd name="connsiteY32167" fmla="*/ 102772 h 2128862"/>
              <a:gd name="connsiteX32168" fmla="*/ 1024932 w 2482948"/>
              <a:gd name="connsiteY32168" fmla="*/ 101499 h 2128862"/>
              <a:gd name="connsiteX32169" fmla="*/ 928660 w 2482948"/>
              <a:gd name="connsiteY32169" fmla="*/ 99540 h 2128862"/>
              <a:gd name="connsiteX32170" fmla="*/ 921200 w 2482948"/>
              <a:gd name="connsiteY32170" fmla="*/ 100148 h 2128862"/>
              <a:gd name="connsiteX32171" fmla="*/ 923065 w 2482948"/>
              <a:gd name="connsiteY32171" fmla="*/ 102496 h 2128862"/>
              <a:gd name="connsiteX32172" fmla="*/ 924364 w 2482948"/>
              <a:gd name="connsiteY32172" fmla="*/ 104131 h 2128862"/>
              <a:gd name="connsiteX32173" fmla="*/ 925259 w 2482948"/>
              <a:gd name="connsiteY32173" fmla="*/ 105259 h 2128862"/>
              <a:gd name="connsiteX32174" fmla="*/ 926016 w 2482948"/>
              <a:gd name="connsiteY32174" fmla="*/ 105149 h 2128862"/>
              <a:gd name="connsiteX32175" fmla="*/ 929130 w 2482948"/>
              <a:gd name="connsiteY32175" fmla="*/ 104697 h 2128862"/>
              <a:gd name="connsiteX32176" fmla="*/ 930342 w 2482948"/>
              <a:gd name="connsiteY32176" fmla="*/ 104642 h 2128862"/>
              <a:gd name="connsiteX32177" fmla="*/ 934162 w 2482948"/>
              <a:gd name="connsiteY32177" fmla="*/ 104470 h 2128862"/>
              <a:gd name="connsiteX32178" fmla="*/ 929842 w 2482948"/>
              <a:gd name="connsiteY32178" fmla="*/ 100599 h 2128862"/>
              <a:gd name="connsiteX32179" fmla="*/ 994586 w 2482948"/>
              <a:gd name="connsiteY32179" fmla="*/ 98993 h 2128862"/>
              <a:gd name="connsiteX32180" fmla="*/ 997826 w 2482948"/>
              <a:gd name="connsiteY32180" fmla="*/ 101608 h 2128862"/>
              <a:gd name="connsiteX32181" fmla="*/ 1002550 w 2482948"/>
              <a:gd name="connsiteY32181" fmla="*/ 101395 h 2128862"/>
              <a:gd name="connsiteX32182" fmla="*/ 1007211 w 2482948"/>
              <a:gd name="connsiteY32182" fmla="*/ 101674 h 2128862"/>
              <a:gd name="connsiteX32183" fmla="*/ 1009881 w 2482948"/>
              <a:gd name="connsiteY32183" fmla="*/ 101833 h 2128862"/>
              <a:gd name="connsiteX32184" fmla="*/ 1009681 w 2482948"/>
              <a:gd name="connsiteY32184" fmla="*/ 101618 h 2128862"/>
              <a:gd name="connsiteX32185" fmla="*/ 1008973 w 2482948"/>
              <a:gd name="connsiteY32185" fmla="*/ 100854 h 2128862"/>
              <a:gd name="connsiteX32186" fmla="*/ 1007624 w 2482948"/>
              <a:gd name="connsiteY32186" fmla="*/ 100166 h 2128862"/>
              <a:gd name="connsiteX32187" fmla="*/ 1007398 w 2482948"/>
              <a:gd name="connsiteY32187" fmla="*/ 100051 h 2128862"/>
              <a:gd name="connsiteX32188" fmla="*/ 942005 w 2482948"/>
              <a:gd name="connsiteY32188" fmla="*/ 98452 h 2128862"/>
              <a:gd name="connsiteX32189" fmla="*/ 934419 w 2482948"/>
              <a:gd name="connsiteY32189" fmla="*/ 99070 h 2128862"/>
              <a:gd name="connsiteX32190" fmla="*/ 937494 w 2482948"/>
              <a:gd name="connsiteY32190" fmla="*/ 102511 h 2128862"/>
              <a:gd name="connsiteX32191" fmla="*/ 939050 w 2482948"/>
              <a:gd name="connsiteY32191" fmla="*/ 104251 h 2128862"/>
              <a:gd name="connsiteX32192" fmla="*/ 948503 w 2482948"/>
              <a:gd name="connsiteY32192" fmla="*/ 103826 h 2128862"/>
              <a:gd name="connsiteX32193" fmla="*/ 977588 w 2482948"/>
              <a:gd name="connsiteY32193" fmla="*/ 97590 h 2128862"/>
              <a:gd name="connsiteX32194" fmla="*/ 983125 w 2482948"/>
              <a:gd name="connsiteY32194" fmla="*/ 102269 h 2128862"/>
              <a:gd name="connsiteX32195" fmla="*/ 987249 w 2482948"/>
              <a:gd name="connsiteY32195" fmla="*/ 102083 h 2128862"/>
              <a:gd name="connsiteX32196" fmla="*/ 990937 w 2482948"/>
              <a:gd name="connsiteY32196" fmla="*/ 101918 h 2128862"/>
              <a:gd name="connsiteX32197" fmla="*/ 988300 w 2482948"/>
              <a:gd name="connsiteY32197" fmla="*/ 99787 h 2128862"/>
              <a:gd name="connsiteX32198" fmla="*/ 986490 w 2482948"/>
              <a:gd name="connsiteY32198" fmla="*/ 98325 h 2128862"/>
              <a:gd name="connsiteX32199" fmla="*/ 954872 w 2482948"/>
              <a:gd name="connsiteY32199" fmla="*/ 97403 h 2128862"/>
              <a:gd name="connsiteX32200" fmla="*/ 948305 w 2482948"/>
              <a:gd name="connsiteY32200" fmla="*/ 97938 h 2128862"/>
              <a:gd name="connsiteX32201" fmla="*/ 949881 w 2482948"/>
              <a:gd name="connsiteY32201" fmla="*/ 99551 h 2128862"/>
              <a:gd name="connsiteX32202" fmla="*/ 952199 w 2482948"/>
              <a:gd name="connsiteY32202" fmla="*/ 101923 h 2128862"/>
              <a:gd name="connsiteX32203" fmla="*/ 953823 w 2482948"/>
              <a:gd name="connsiteY32203" fmla="*/ 103586 h 2128862"/>
              <a:gd name="connsiteX32204" fmla="*/ 954531 w 2482948"/>
              <a:gd name="connsiteY32204" fmla="*/ 103555 h 2128862"/>
              <a:gd name="connsiteX32205" fmla="*/ 955233 w 2482948"/>
              <a:gd name="connsiteY32205" fmla="*/ 103523 h 2128862"/>
              <a:gd name="connsiteX32206" fmla="*/ 960661 w 2482948"/>
              <a:gd name="connsiteY32206" fmla="*/ 102861 h 2128862"/>
              <a:gd name="connsiteX32207" fmla="*/ 958722 w 2482948"/>
              <a:gd name="connsiteY32207" fmla="*/ 101033 h 2128862"/>
              <a:gd name="connsiteX32208" fmla="*/ 802168 w 2482948"/>
              <a:gd name="connsiteY32208" fmla="*/ 96706 h 2128862"/>
              <a:gd name="connsiteX32209" fmla="*/ 795887 w 2482948"/>
              <a:gd name="connsiteY32209" fmla="*/ 98994 h 2128862"/>
              <a:gd name="connsiteX32210" fmla="*/ 795766 w 2482948"/>
              <a:gd name="connsiteY32210" fmla="*/ 110789 h 2128862"/>
              <a:gd name="connsiteX32211" fmla="*/ 802824 w 2482948"/>
              <a:gd name="connsiteY32211" fmla="*/ 108436 h 2128862"/>
              <a:gd name="connsiteX32212" fmla="*/ 802773 w 2482948"/>
              <a:gd name="connsiteY32212" fmla="*/ 107527 h 2128862"/>
              <a:gd name="connsiteX32213" fmla="*/ 802487 w 2482948"/>
              <a:gd name="connsiteY32213" fmla="*/ 102409 h 2128862"/>
              <a:gd name="connsiteX32214" fmla="*/ 965161 w 2482948"/>
              <a:gd name="connsiteY32214" fmla="*/ 96564 h 2128862"/>
              <a:gd name="connsiteX32215" fmla="*/ 961600 w 2482948"/>
              <a:gd name="connsiteY32215" fmla="*/ 96854 h 2128862"/>
              <a:gd name="connsiteX32216" fmla="*/ 965332 w 2482948"/>
              <a:gd name="connsiteY32216" fmla="*/ 100365 h 2128862"/>
              <a:gd name="connsiteX32217" fmla="*/ 967145 w 2482948"/>
              <a:gd name="connsiteY32217" fmla="*/ 102070 h 2128862"/>
              <a:gd name="connsiteX32218" fmla="*/ 967434 w 2482948"/>
              <a:gd name="connsiteY32218" fmla="*/ 102035 h 2128862"/>
              <a:gd name="connsiteX32219" fmla="*/ 976540 w 2482948"/>
              <a:gd name="connsiteY32219" fmla="*/ 102319 h 2128862"/>
              <a:gd name="connsiteX32220" fmla="*/ 976002 w 2482948"/>
              <a:gd name="connsiteY32220" fmla="*/ 101849 h 2128862"/>
              <a:gd name="connsiteX32221" fmla="*/ 971978 w 2482948"/>
              <a:gd name="connsiteY32221" fmla="*/ 98328 h 2128862"/>
              <a:gd name="connsiteX32222" fmla="*/ 970461 w 2482948"/>
              <a:gd name="connsiteY32222" fmla="*/ 97001 h 2128862"/>
              <a:gd name="connsiteX32223" fmla="*/ 813059 w 2482948"/>
              <a:gd name="connsiteY32223" fmla="*/ 95110 h 2128862"/>
              <a:gd name="connsiteX32224" fmla="*/ 808964 w 2482948"/>
              <a:gd name="connsiteY32224" fmla="*/ 95565 h 2128862"/>
              <a:gd name="connsiteX32225" fmla="*/ 806857 w 2482948"/>
              <a:gd name="connsiteY32225" fmla="*/ 95799 h 2128862"/>
              <a:gd name="connsiteX32226" fmla="*/ 807498 w 2482948"/>
              <a:gd name="connsiteY32226" fmla="*/ 106879 h 2128862"/>
              <a:gd name="connsiteX32227" fmla="*/ 808246 w 2482948"/>
              <a:gd name="connsiteY32227" fmla="*/ 106629 h 2128862"/>
              <a:gd name="connsiteX32228" fmla="*/ 814769 w 2482948"/>
              <a:gd name="connsiteY32228" fmla="*/ 105735 h 2128862"/>
              <a:gd name="connsiteX32229" fmla="*/ 813458 w 2482948"/>
              <a:gd name="connsiteY32229" fmla="*/ 96627 h 2128862"/>
              <a:gd name="connsiteX32230" fmla="*/ 813399 w 2482948"/>
              <a:gd name="connsiteY32230" fmla="*/ 96218 h 2128862"/>
              <a:gd name="connsiteX32231" fmla="*/ 813392 w 2482948"/>
              <a:gd name="connsiteY32231" fmla="*/ 96194 h 2128862"/>
              <a:gd name="connsiteX32232" fmla="*/ 683882 w 2482948"/>
              <a:gd name="connsiteY32232" fmla="*/ 94940 h 2128862"/>
              <a:gd name="connsiteX32233" fmla="*/ 683788 w 2482948"/>
              <a:gd name="connsiteY32233" fmla="*/ 94983 h 2128862"/>
              <a:gd name="connsiteX32234" fmla="*/ 683522 w 2482948"/>
              <a:gd name="connsiteY32234" fmla="*/ 95104 h 2128862"/>
              <a:gd name="connsiteX32235" fmla="*/ 683411 w 2482948"/>
              <a:gd name="connsiteY32235" fmla="*/ 95155 h 2128862"/>
              <a:gd name="connsiteX32236" fmla="*/ 669277 w 2482948"/>
              <a:gd name="connsiteY32236" fmla="*/ 104834 h 2128862"/>
              <a:gd name="connsiteX32237" fmla="*/ 642950 w 2482948"/>
              <a:gd name="connsiteY32237" fmla="*/ 122863 h 2128862"/>
              <a:gd name="connsiteX32238" fmla="*/ 623537 w 2482948"/>
              <a:gd name="connsiteY32238" fmla="*/ 136157 h 2128862"/>
              <a:gd name="connsiteX32239" fmla="*/ 613581 w 2482948"/>
              <a:gd name="connsiteY32239" fmla="*/ 144765 h 2128862"/>
              <a:gd name="connsiteX32240" fmla="*/ 596007 w 2482948"/>
              <a:gd name="connsiteY32240" fmla="*/ 162258 h 2128862"/>
              <a:gd name="connsiteX32241" fmla="*/ 582164 w 2482948"/>
              <a:gd name="connsiteY32241" fmla="*/ 176036 h 2128862"/>
              <a:gd name="connsiteX32242" fmla="*/ 575606 w 2482948"/>
              <a:gd name="connsiteY32242" fmla="*/ 182564 h 2128862"/>
              <a:gd name="connsiteX32243" fmla="*/ 552739 w 2482948"/>
              <a:gd name="connsiteY32243" fmla="*/ 218012 h 2128862"/>
              <a:gd name="connsiteX32244" fmla="*/ 553542 w 2482948"/>
              <a:gd name="connsiteY32244" fmla="*/ 217250 h 2128862"/>
              <a:gd name="connsiteX32245" fmla="*/ 565230 w 2482948"/>
              <a:gd name="connsiteY32245" fmla="*/ 206150 h 2128862"/>
              <a:gd name="connsiteX32246" fmla="*/ 568024 w 2482948"/>
              <a:gd name="connsiteY32246" fmla="*/ 203246 h 2128862"/>
              <a:gd name="connsiteX32247" fmla="*/ 568544 w 2482948"/>
              <a:gd name="connsiteY32247" fmla="*/ 202155 h 2128862"/>
              <a:gd name="connsiteX32248" fmla="*/ 570617 w 2482948"/>
              <a:gd name="connsiteY32248" fmla="*/ 197807 h 2128862"/>
              <a:gd name="connsiteX32249" fmla="*/ 616170 w 2482948"/>
              <a:gd name="connsiteY32249" fmla="*/ 144409 h 2128862"/>
              <a:gd name="connsiteX32250" fmla="*/ 721035 w 2482948"/>
              <a:gd name="connsiteY32250" fmla="*/ 94927 h 2128862"/>
              <a:gd name="connsiteX32251" fmla="*/ 720925 w 2482948"/>
              <a:gd name="connsiteY32251" fmla="*/ 95030 h 2128862"/>
              <a:gd name="connsiteX32252" fmla="*/ 709494 w 2482948"/>
              <a:gd name="connsiteY32252" fmla="*/ 105769 h 2128862"/>
              <a:gd name="connsiteX32253" fmla="*/ 703113 w 2482948"/>
              <a:gd name="connsiteY32253" fmla="*/ 114479 h 2128862"/>
              <a:gd name="connsiteX32254" fmla="*/ 701928 w 2482948"/>
              <a:gd name="connsiteY32254" fmla="*/ 116096 h 2128862"/>
              <a:gd name="connsiteX32255" fmla="*/ 700051 w 2482948"/>
              <a:gd name="connsiteY32255" fmla="*/ 118659 h 2128862"/>
              <a:gd name="connsiteX32256" fmla="*/ 704970 w 2482948"/>
              <a:gd name="connsiteY32256" fmla="*/ 115302 h 2128862"/>
              <a:gd name="connsiteX32257" fmla="*/ 705662 w 2482948"/>
              <a:gd name="connsiteY32257" fmla="*/ 114203 h 2128862"/>
              <a:gd name="connsiteX32258" fmla="*/ 710433 w 2482948"/>
              <a:gd name="connsiteY32258" fmla="*/ 106625 h 2128862"/>
              <a:gd name="connsiteX32259" fmla="*/ 754103 w 2482948"/>
              <a:gd name="connsiteY32259" fmla="*/ 94372 h 2128862"/>
              <a:gd name="connsiteX32260" fmla="*/ 749193 w 2482948"/>
              <a:gd name="connsiteY32260" fmla="*/ 97165 h 2128862"/>
              <a:gd name="connsiteX32261" fmla="*/ 741083 w 2482948"/>
              <a:gd name="connsiteY32261" fmla="*/ 114506 h 2128862"/>
              <a:gd name="connsiteX32262" fmla="*/ 743151 w 2482948"/>
              <a:gd name="connsiteY32262" fmla="*/ 113205 h 2128862"/>
              <a:gd name="connsiteX32263" fmla="*/ 747841 w 2482948"/>
              <a:gd name="connsiteY32263" fmla="*/ 111498 h 2128862"/>
              <a:gd name="connsiteX32264" fmla="*/ 749140 w 2482948"/>
              <a:gd name="connsiteY32264" fmla="*/ 107945 h 2128862"/>
              <a:gd name="connsiteX32265" fmla="*/ 752155 w 2482948"/>
              <a:gd name="connsiteY32265" fmla="*/ 99700 h 2128862"/>
              <a:gd name="connsiteX32266" fmla="*/ 823053 w 2482948"/>
              <a:gd name="connsiteY32266" fmla="*/ 94010 h 2128862"/>
              <a:gd name="connsiteX32267" fmla="*/ 821069 w 2482948"/>
              <a:gd name="connsiteY32267" fmla="*/ 94220 h 2128862"/>
              <a:gd name="connsiteX32268" fmla="*/ 817906 w 2482948"/>
              <a:gd name="connsiteY32268" fmla="*/ 94572 h 2128862"/>
              <a:gd name="connsiteX32269" fmla="*/ 819423 w 2482948"/>
              <a:gd name="connsiteY32269" fmla="*/ 105097 h 2128862"/>
              <a:gd name="connsiteX32270" fmla="*/ 825344 w 2482948"/>
              <a:gd name="connsiteY32270" fmla="*/ 104285 h 2128862"/>
              <a:gd name="connsiteX32271" fmla="*/ 826625 w 2482948"/>
              <a:gd name="connsiteY32271" fmla="*/ 104119 h 2128862"/>
              <a:gd name="connsiteX32272" fmla="*/ 1002439 w 2482948"/>
              <a:gd name="connsiteY32272" fmla="*/ 93039 h 2128862"/>
              <a:gd name="connsiteX32273" fmla="*/ 1002469 w 2482948"/>
              <a:gd name="connsiteY32273" fmla="*/ 93060 h 2128862"/>
              <a:gd name="connsiteX32274" fmla="*/ 1002592 w 2482948"/>
              <a:gd name="connsiteY32274" fmla="*/ 93148 h 2128862"/>
              <a:gd name="connsiteX32275" fmla="*/ 1003266 w 2482948"/>
              <a:gd name="connsiteY32275" fmla="*/ 93630 h 2128862"/>
              <a:gd name="connsiteX32276" fmla="*/ 1021263 w 2482948"/>
              <a:gd name="connsiteY32276" fmla="*/ 95505 h 2128862"/>
              <a:gd name="connsiteX32277" fmla="*/ 1021256 w 2482948"/>
              <a:gd name="connsiteY32277" fmla="*/ 95497 h 2128862"/>
              <a:gd name="connsiteX32278" fmla="*/ 1021161 w 2482948"/>
              <a:gd name="connsiteY32278" fmla="*/ 95379 h 2128862"/>
              <a:gd name="connsiteX32279" fmla="*/ 1020545 w 2482948"/>
              <a:gd name="connsiteY32279" fmla="*/ 94612 h 2128862"/>
              <a:gd name="connsiteX32280" fmla="*/ 834058 w 2482948"/>
              <a:gd name="connsiteY32280" fmla="*/ 92901 h 2128862"/>
              <a:gd name="connsiteX32281" fmla="*/ 832789 w 2482948"/>
              <a:gd name="connsiteY32281" fmla="*/ 92978 h 2128862"/>
              <a:gd name="connsiteX32282" fmla="*/ 827985 w 2482948"/>
              <a:gd name="connsiteY32282" fmla="*/ 93487 h 2128862"/>
              <a:gd name="connsiteX32283" fmla="*/ 831566 w 2482948"/>
              <a:gd name="connsiteY32283" fmla="*/ 103336 h 2128862"/>
              <a:gd name="connsiteX32284" fmla="*/ 831593 w 2482948"/>
              <a:gd name="connsiteY32284" fmla="*/ 103476 h 2128862"/>
              <a:gd name="connsiteX32285" fmla="*/ 837064 w 2482948"/>
              <a:gd name="connsiteY32285" fmla="*/ 102768 h 2128862"/>
              <a:gd name="connsiteX32286" fmla="*/ 837877 w 2482948"/>
              <a:gd name="connsiteY32286" fmla="*/ 102682 h 2128862"/>
              <a:gd name="connsiteX32287" fmla="*/ 837210 w 2482948"/>
              <a:gd name="connsiteY32287" fmla="*/ 100972 h 2128862"/>
              <a:gd name="connsiteX32288" fmla="*/ 836855 w 2482948"/>
              <a:gd name="connsiteY32288" fmla="*/ 100064 h 2128862"/>
              <a:gd name="connsiteX32289" fmla="*/ 692580 w 2482948"/>
              <a:gd name="connsiteY32289" fmla="*/ 92700 h 2128862"/>
              <a:gd name="connsiteX32290" fmla="*/ 691521 w 2482948"/>
              <a:gd name="connsiteY32290" fmla="*/ 93283 h 2128862"/>
              <a:gd name="connsiteX32291" fmla="*/ 688234 w 2482948"/>
              <a:gd name="connsiteY32291" fmla="*/ 95092 h 2128862"/>
              <a:gd name="connsiteX32292" fmla="*/ 687421 w 2482948"/>
              <a:gd name="connsiteY32292" fmla="*/ 95540 h 2128862"/>
              <a:gd name="connsiteX32293" fmla="*/ 647513 w 2482948"/>
              <a:gd name="connsiteY32293" fmla="*/ 123137 h 2128862"/>
              <a:gd name="connsiteX32294" fmla="*/ 633094 w 2482948"/>
              <a:gd name="connsiteY32294" fmla="*/ 136235 h 2128862"/>
              <a:gd name="connsiteX32295" fmla="*/ 632911 w 2482948"/>
              <a:gd name="connsiteY32295" fmla="*/ 136402 h 2128862"/>
              <a:gd name="connsiteX32296" fmla="*/ 607949 w 2482948"/>
              <a:gd name="connsiteY32296" fmla="*/ 159076 h 2128862"/>
              <a:gd name="connsiteX32297" fmla="*/ 595474 w 2482948"/>
              <a:gd name="connsiteY32297" fmla="*/ 175081 h 2128862"/>
              <a:gd name="connsiteX32298" fmla="*/ 593953 w 2482948"/>
              <a:gd name="connsiteY32298" fmla="*/ 177032 h 2128862"/>
              <a:gd name="connsiteX32299" fmla="*/ 588429 w 2482948"/>
              <a:gd name="connsiteY32299" fmla="*/ 184119 h 2128862"/>
              <a:gd name="connsiteX32300" fmla="*/ 603365 w 2482948"/>
              <a:gd name="connsiteY32300" fmla="*/ 169935 h 2128862"/>
              <a:gd name="connsiteX32301" fmla="*/ 608475 w 2482948"/>
              <a:gd name="connsiteY32301" fmla="*/ 165747 h 2128862"/>
              <a:gd name="connsiteX32302" fmla="*/ 621311 w 2482948"/>
              <a:gd name="connsiteY32302" fmla="*/ 155228 h 2128862"/>
              <a:gd name="connsiteX32303" fmla="*/ 650234 w 2482948"/>
              <a:gd name="connsiteY32303" fmla="*/ 124656 h 2128862"/>
              <a:gd name="connsiteX32304" fmla="*/ 659488 w 2482948"/>
              <a:gd name="connsiteY32304" fmla="*/ 114874 h 2128862"/>
              <a:gd name="connsiteX32305" fmla="*/ 662584 w 2482948"/>
              <a:gd name="connsiteY32305" fmla="*/ 112799 h 2128862"/>
              <a:gd name="connsiteX32306" fmla="*/ 669533 w 2482948"/>
              <a:gd name="connsiteY32306" fmla="*/ 108143 h 2128862"/>
              <a:gd name="connsiteX32307" fmla="*/ 677451 w 2482948"/>
              <a:gd name="connsiteY32307" fmla="*/ 102838 h 2128862"/>
              <a:gd name="connsiteX32308" fmla="*/ 843628 w 2482948"/>
              <a:gd name="connsiteY32308" fmla="*/ 92315 h 2128862"/>
              <a:gd name="connsiteX32309" fmla="*/ 838876 w 2482948"/>
              <a:gd name="connsiteY32309" fmla="*/ 92606 h 2128862"/>
              <a:gd name="connsiteX32310" fmla="*/ 841952 w 2482948"/>
              <a:gd name="connsiteY32310" fmla="*/ 100371 h 2128862"/>
              <a:gd name="connsiteX32311" fmla="*/ 842494 w 2482948"/>
              <a:gd name="connsiteY32311" fmla="*/ 101740 h 2128862"/>
              <a:gd name="connsiteX32312" fmla="*/ 842665 w 2482948"/>
              <a:gd name="connsiteY32312" fmla="*/ 102173 h 2128862"/>
              <a:gd name="connsiteX32313" fmla="*/ 850145 w 2482948"/>
              <a:gd name="connsiteY32313" fmla="*/ 101379 h 2128862"/>
              <a:gd name="connsiteX32314" fmla="*/ 847140 w 2482948"/>
              <a:gd name="connsiteY32314" fmla="*/ 97200 h 2128862"/>
              <a:gd name="connsiteX32315" fmla="*/ 844269 w 2482948"/>
              <a:gd name="connsiteY32315" fmla="*/ 93207 h 2128862"/>
              <a:gd name="connsiteX32316" fmla="*/ 985369 w 2482948"/>
              <a:gd name="connsiteY32316" fmla="*/ 91555 h 2128862"/>
              <a:gd name="connsiteX32317" fmla="*/ 987544 w 2482948"/>
              <a:gd name="connsiteY32317" fmla="*/ 93311 h 2128862"/>
              <a:gd name="connsiteX32318" fmla="*/ 991719 w 2482948"/>
              <a:gd name="connsiteY32318" fmla="*/ 93301 h 2128862"/>
              <a:gd name="connsiteX32319" fmla="*/ 994146 w 2482948"/>
              <a:gd name="connsiteY32319" fmla="*/ 93295 h 2128862"/>
              <a:gd name="connsiteX32320" fmla="*/ 993478 w 2482948"/>
              <a:gd name="connsiteY32320" fmla="*/ 92955 h 2128862"/>
              <a:gd name="connsiteX32321" fmla="*/ 992169 w 2482948"/>
              <a:gd name="connsiteY32321" fmla="*/ 92287 h 2128862"/>
              <a:gd name="connsiteX32322" fmla="*/ 991836 w 2482948"/>
              <a:gd name="connsiteY32322" fmla="*/ 92117 h 2128862"/>
              <a:gd name="connsiteX32323" fmla="*/ 856326 w 2482948"/>
              <a:gd name="connsiteY32323" fmla="*/ 91538 h 2128862"/>
              <a:gd name="connsiteX32324" fmla="*/ 851063 w 2482948"/>
              <a:gd name="connsiteY32324" fmla="*/ 91860 h 2128862"/>
              <a:gd name="connsiteX32325" fmla="*/ 853134 w 2482948"/>
              <a:gd name="connsiteY32325" fmla="*/ 96872 h 2128862"/>
              <a:gd name="connsiteX32326" fmla="*/ 854792 w 2482948"/>
              <a:gd name="connsiteY32326" fmla="*/ 100885 h 2128862"/>
              <a:gd name="connsiteX32327" fmla="*/ 859081 w 2482948"/>
              <a:gd name="connsiteY32327" fmla="*/ 100429 h 2128862"/>
              <a:gd name="connsiteX32328" fmla="*/ 862547 w 2482948"/>
              <a:gd name="connsiteY32328" fmla="*/ 100061 h 2128862"/>
              <a:gd name="connsiteX32329" fmla="*/ 861478 w 2482948"/>
              <a:gd name="connsiteY32329" fmla="*/ 98597 h 2128862"/>
              <a:gd name="connsiteX32330" fmla="*/ 858668 w 2482948"/>
              <a:gd name="connsiteY32330" fmla="*/ 94747 h 2128862"/>
              <a:gd name="connsiteX32331" fmla="*/ 1046682 w 2482948"/>
              <a:gd name="connsiteY32331" fmla="*/ 91385 h 2128862"/>
              <a:gd name="connsiteX32332" fmla="*/ 1046883 w 2482948"/>
              <a:gd name="connsiteY32332" fmla="*/ 91620 h 2128862"/>
              <a:gd name="connsiteX32333" fmla="*/ 1047271 w 2482948"/>
              <a:gd name="connsiteY32333" fmla="*/ 92073 h 2128862"/>
              <a:gd name="connsiteX32334" fmla="*/ 1047580 w 2482948"/>
              <a:gd name="connsiteY32334" fmla="*/ 92433 h 2128862"/>
              <a:gd name="connsiteX32335" fmla="*/ 1049105 w 2482948"/>
              <a:gd name="connsiteY32335" fmla="*/ 92656 h 2128862"/>
              <a:gd name="connsiteX32336" fmla="*/ 1049236 w 2482948"/>
              <a:gd name="connsiteY32336" fmla="*/ 92472 h 2128862"/>
              <a:gd name="connsiteX32337" fmla="*/ 1049265 w 2482948"/>
              <a:gd name="connsiteY32337" fmla="*/ 92432 h 2128862"/>
              <a:gd name="connsiteX32338" fmla="*/ 1049451 w 2482948"/>
              <a:gd name="connsiteY32338" fmla="*/ 92172 h 2128862"/>
              <a:gd name="connsiteX32339" fmla="*/ 868204 w 2482948"/>
              <a:gd name="connsiteY32339" fmla="*/ 90811 h 2128862"/>
              <a:gd name="connsiteX32340" fmla="*/ 862003 w 2482948"/>
              <a:gd name="connsiteY32340" fmla="*/ 91191 h 2128862"/>
              <a:gd name="connsiteX32341" fmla="*/ 864711 w 2482948"/>
              <a:gd name="connsiteY32341" fmla="*/ 94930 h 2128862"/>
              <a:gd name="connsiteX32342" fmla="*/ 866692 w 2482948"/>
              <a:gd name="connsiteY32342" fmla="*/ 97665 h 2128862"/>
              <a:gd name="connsiteX32343" fmla="*/ 866906 w 2482948"/>
              <a:gd name="connsiteY32343" fmla="*/ 98157 h 2128862"/>
              <a:gd name="connsiteX32344" fmla="*/ 867506 w 2482948"/>
              <a:gd name="connsiteY32344" fmla="*/ 99534 h 2128862"/>
              <a:gd name="connsiteX32345" fmla="*/ 874796 w 2482948"/>
              <a:gd name="connsiteY32345" fmla="*/ 98760 h 2128862"/>
              <a:gd name="connsiteX32346" fmla="*/ 874420 w 2482948"/>
              <a:gd name="connsiteY32346" fmla="*/ 98039 h 2128862"/>
              <a:gd name="connsiteX32347" fmla="*/ 874396 w 2482948"/>
              <a:gd name="connsiteY32347" fmla="*/ 97993 h 2128862"/>
              <a:gd name="connsiteX32348" fmla="*/ 763936 w 2482948"/>
              <a:gd name="connsiteY32348" fmla="*/ 90399 h 2128862"/>
              <a:gd name="connsiteX32349" fmla="*/ 760322 w 2482948"/>
              <a:gd name="connsiteY32349" fmla="*/ 91412 h 2128862"/>
              <a:gd name="connsiteX32350" fmla="*/ 760024 w 2482948"/>
              <a:gd name="connsiteY32350" fmla="*/ 91495 h 2128862"/>
              <a:gd name="connsiteX32351" fmla="*/ 759977 w 2482948"/>
              <a:gd name="connsiteY32351" fmla="*/ 91508 h 2128862"/>
              <a:gd name="connsiteX32352" fmla="*/ 753646 w 2482948"/>
              <a:gd name="connsiteY32352" fmla="*/ 108745 h 2128862"/>
              <a:gd name="connsiteX32353" fmla="*/ 760472 w 2482948"/>
              <a:gd name="connsiteY32353" fmla="*/ 105152 h 2128862"/>
              <a:gd name="connsiteX32354" fmla="*/ 762190 w 2482948"/>
              <a:gd name="connsiteY32354" fmla="*/ 96561 h 2128862"/>
              <a:gd name="connsiteX32355" fmla="*/ 704154 w 2482948"/>
              <a:gd name="connsiteY32355" fmla="*/ 90319 h 2128862"/>
              <a:gd name="connsiteX32356" fmla="*/ 691199 w 2482948"/>
              <a:gd name="connsiteY32356" fmla="*/ 97801 h 2128862"/>
              <a:gd name="connsiteX32357" fmla="*/ 685297 w 2482948"/>
              <a:gd name="connsiteY32357" fmla="*/ 101210 h 2128862"/>
              <a:gd name="connsiteX32358" fmla="*/ 651114 w 2482948"/>
              <a:gd name="connsiteY32358" fmla="*/ 128279 h 2128862"/>
              <a:gd name="connsiteX32359" fmla="*/ 648827 w 2482948"/>
              <a:gd name="connsiteY32359" fmla="*/ 130090 h 2128862"/>
              <a:gd name="connsiteX32360" fmla="*/ 645279 w 2482948"/>
              <a:gd name="connsiteY32360" fmla="*/ 133783 h 2128862"/>
              <a:gd name="connsiteX32361" fmla="*/ 641106 w 2482948"/>
              <a:gd name="connsiteY32361" fmla="*/ 138125 h 2128862"/>
              <a:gd name="connsiteX32362" fmla="*/ 638744 w 2482948"/>
              <a:gd name="connsiteY32362" fmla="*/ 140584 h 2128862"/>
              <a:gd name="connsiteX32363" fmla="*/ 645067 w 2482948"/>
              <a:gd name="connsiteY32363" fmla="*/ 135088 h 2128862"/>
              <a:gd name="connsiteX32364" fmla="*/ 650083 w 2482948"/>
              <a:gd name="connsiteY32364" fmla="*/ 131649 h 2128862"/>
              <a:gd name="connsiteX32365" fmla="*/ 650648 w 2482948"/>
              <a:gd name="connsiteY32365" fmla="*/ 131186 h 2128862"/>
              <a:gd name="connsiteX32366" fmla="*/ 651102 w 2482948"/>
              <a:gd name="connsiteY32366" fmla="*/ 130813 h 2128862"/>
              <a:gd name="connsiteX32367" fmla="*/ 652059 w 2482948"/>
              <a:gd name="connsiteY32367" fmla="*/ 129511 h 2128862"/>
              <a:gd name="connsiteX32368" fmla="*/ 879454 w 2482948"/>
              <a:gd name="connsiteY32368" fmla="*/ 90123 h 2128862"/>
              <a:gd name="connsiteX32369" fmla="*/ 873331 w 2482948"/>
              <a:gd name="connsiteY32369" fmla="*/ 90498 h 2128862"/>
              <a:gd name="connsiteX32370" fmla="*/ 875719 w 2482948"/>
              <a:gd name="connsiteY32370" fmla="*/ 93257 h 2128862"/>
              <a:gd name="connsiteX32371" fmla="*/ 877053 w 2482948"/>
              <a:gd name="connsiteY32371" fmla="*/ 94798 h 2128862"/>
              <a:gd name="connsiteX32372" fmla="*/ 877550 w 2482948"/>
              <a:gd name="connsiteY32372" fmla="*/ 95373 h 2128862"/>
              <a:gd name="connsiteX32373" fmla="*/ 879100 w 2482948"/>
              <a:gd name="connsiteY32373" fmla="*/ 98302 h 2128862"/>
              <a:gd name="connsiteX32374" fmla="*/ 885690 w 2482948"/>
              <a:gd name="connsiteY32374" fmla="*/ 97602 h 2128862"/>
              <a:gd name="connsiteX32375" fmla="*/ 968738 w 2482948"/>
              <a:gd name="connsiteY32375" fmla="*/ 90110 h 2128862"/>
              <a:gd name="connsiteX32376" fmla="*/ 969545 w 2482948"/>
              <a:gd name="connsiteY32376" fmla="*/ 90792 h 2128862"/>
              <a:gd name="connsiteX32377" fmla="*/ 972565 w 2482948"/>
              <a:gd name="connsiteY32377" fmla="*/ 93345 h 2128862"/>
              <a:gd name="connsiteX32378" fmla="*/ 978099 w 2482948"/>
              <a:gd name="connsiteY32378" fmla="*/ 93332 h 2128862"/>
              <a:gd name="connsiteX32379" fmla="*/ 980304 w 2482948"/>
              <a:gd name="connsiteY32379" fmla="*/ 93327 h 2128862"/>
              <a:gd name="connsiteX32380" fmla="*/ 978672 w 2482948"/>
              <a:gd name="connsiteY32380" fmla="*/ 92009 h 2128862"/>
              <a:gd name="connsiteX32381" fmla="*/ 977236 w 2482948"/>
              <a:gd name="connsiteY32381" fmla="*/ 90849 h 2128862"/>
              <a:gd name="connsiteX32382" fmla="*/ 890489 w 2482948"/>
              <a:gd name="connsiteY32382" fmla="*/ 89447 h 2128862"/>
              <a:gd name="connsiteX32383" fmla="*/ 890187 w 2482948"/>
              <a:gd name="connsiteY32383" fmla="*/ 89466 h 2128862"/>
              <a:gd name="connsiteX32384" fmla="*/ 888632 w 2482948"/>
              <a:gd name="connsiteY32384" fmla="*/ 89561 h 2128862"/>
              <a:gd name="connsiteX32385" fmla="*/ 885202 w 2482948"/>
              <a:gd name="connsiteY32385" fmla="*/ 89771 h 2128862"/>
              <a:gd name="connsiteX32386" fmla="*/ 891864 w 2482948"/>
              <a:gd name="connsiteY32386" fmla="*/ 96947 h 2128862"/>
              <a:gd name="connsiteX32387" fmla="*/ 898864 w 2482948"/>
              <a:gd name="connsiteY32387" fmla="*/ 96203 h 2128862"/>
              <a:gd name="connsiteX32388" fmla="*/ 898147 w 2482948"/>
              <a:gd name="connsiteY32388" fmla="*/ 95183 h 2128862"/>
              <a:gd name="connsiteX32389" fmla="*/ 1038949 w 2482948"/>
              <a:gd name="connsiteY32389" fmla="*/ 89189 h 2128862"/>
              <a:gd name="connsiteX32390" fmla="*/ 1039647 w 2482948"/>
              <a:gd name="connsiteY32390" fmla="*/ 89989 h 2128862"/>
              <a:gd name="connsiteX32391" fmla="*/ 1039990 w 2482948"/>
              <a:gd name="connsiteY32391" fmla="*/ 89484 h 2128862"/>
              <a:gd name="connsiteX32392" fmla="*/ 952976 w 2482948"/>
              <a:gd name="connsiteY32392" fmla="*/ 88740 h 2128862"/>
              <a:gd name="connsiteX32393" fmla="*/ 953500 w 2482948"/>
              <a:gd name="connsiteY32393" fmla="*/ 89234 h 2128862"/>
              <a:gd name="connsiteX32394" fmla="*/ 957906 w 2482948"/>
              <a:gd name="connsiteY32394" fmla="*/ 93379 h 2128862"/>
              <a:gd name="connsiteX32395" fmla="*/ 964534 w 2482948"/>
              <a:gd name="connsiteY32395" fmla="*/ 93363 h 2128862"/>
              <a:gd name="connsiteX32396" fmla="*/ 966298 w 2482948"/>
              <a:gd name="connsiteY32396" fmla="*/ 93359 h 2128862"/>
              <a:gd name="connsiteX32397" fmla="*/ 965912 w 2482948"/>
              <a:gd name="connsiteY32397" fmla="*/ 93021 h 2128862"/>
              <a:gd name="connsiteX32398" fmla="*/ 961905 w 2482948"/>
              <a:gd name="connsiteY32398" fmla="*/ 89516 h 2128862"/>
              <a:gd name="connsiteX32399" fmla="*/ 902768 w 2482948"/>
              <a:gd name="connsiteY32399" fmla="*/ 88696 h 2128862"/>
              <a:gd name="connsiteX32400" fmla="*/ 897506 w 2482948"/>
              <a:gd name="connsiteY32400" fmla="*/ 89018 h 2128862"/>
              <a:gd name="connsiteX32401" fmla="*/ 901042 w 2482948"/>
              <a:gd name="connsiteY32401" fmla="*/ 92149 h 2128862"/>
              <a:gd name="connsiteX32402" fmla="*/ 903605 w 2482948"/>
              <a:gd name="connsiteY32402" fmla="*/ 95699 h 2128862"/>
              <a:gd name="connsiteX32403" fmla="*/ 911098 w 2482948"/>
              <a:gd name="connsiteY32403" fmla="*/ 94903 h 2128862"/>
              <a:gd name="connsiteX32404" fmla="*/ 910006 w 2482948"/>
              <a:gd name="connsiteY32404" fmla="*/ 93529 h 2128862"/>
              <a:gd name="connsiteX32405" fmla="*/ 915679 w 2482948"/>
              <a:gd name="connsiteY32405" fmla="*/ 87906 h 2128862"/>
              <a:gd name="connsiteX32406" fmla="*/ 915668 w 2482948"/>
              <a:gd name="connsiteY32406" fmla="*/ 87906 h 2128862"/>
              <a:gd name="connsiteX32407" fmla="*/ 910757 w 2482948"/>
              <a:gd name="connsiteY32407" fmla="*/ 88207 h 2128862"/>
              <a:gd name="connsiteX32408" fmla="*/ 913315 w 2482948"/>
              <a:gd name="connsiteY32408" fmla="*/ 90220 h 2128862"/>
              <a:gd name="connsiteX32409" fmla="*/ 916573 w 2482948"/>
              <a:gd name="connsiteY32409" fmla="*/ 94322 h 2128862"/>
              <a:gd name="connsiteX32410" fmla="*/ 922174 w 2482948"/>
              <a:gd name="connsiteY32410" fmla="*/ 93727 h 2128862"/>
              <a:gd name="connsiteX32411" fmla="*/ 918458 w 2482948"/>
              <a:gd name="connsiteY32411" fmla="*/ 90397 h 2128862"/>
              <a:gd name="connsiteX32412" fmla="*/ 773292 w 2482948"/>
              <a:gd name="connsiteY32412" fmla="*/ 87778 h 2128862"/>
              <a:gd name="connsiteX32413" fmla="*/ 772293 w 2482948"/>
              <a:gd name="connsiteY32413" fmla="*/ 88058 h 2128862"/>
              <a:gd name="connsiteX32414" fmla="*/ 770060 w 2482948"/>
              <a:gd name="connsiteY32414" fmla="*/ 88684 h 2128862"/>
              <a:gd name="connsiteX32415" fmla="*/ 769195 w 2482948"/>
              <a:gd name="connsiteY32415" fmla="*/ 88926 h 2128862"/>
              <a:gd name="connsiteX32416" fmla="*/ 766742 w 2482948"/>
              <a:gd name="connsiteY32416" fmla="*/ 97804 h 2128862"/>
              <a:gd name="connsiteX32417" fmla="*/ 765767 w 2482948"/>
              <a:gd name="connsiteY32417" fmla="*/ 102671 h 2128862"/>
              <a:gd name="connsiteX32418" fmla="*/ 768857 w 2482948"/>
              <a:gd name="connsiteY32418" fmla="*/ 101738 h 2128862"/>
              <a:gd name="connsiteX32419" fmla="*/ 770824 w 2482948"/>
              <a:gd name="connsiteY32419" fmla="*/ 101143 h 2128862"/>
              <a:gd name="connsiteX32420" fmla="*/ 771765 w 2482948"/>
              <a:gd name="connsiteY32420" fmla="*/ 96049 h 2128862"/>
              <a:gd name="connsiteX32421" fmla="*/ 938053 w 2482948"/>
              <a:gd name="connsiteY32421" fmla="*/ 87443 h 2128862"/>
              <a:gd name="connsiteX32422" fmla="*/ 943167 w 2482948"/>
              <a:gd name="connsiteY32422" fmla="*/ 92678 h 2128862"/>
              <a:gd name="connsiteX32423" fmla="*/ 943545 w 2482948"/>
              <a:gd name="connsiteY32423" fmla="*/ 93066 h 2128862"/>
              <a:gd name="connsiteX32424" fmla="*/ 943882 w 2482948"/>
              <a:gd name="connsiteY32424" fmla="*/ 93411 h 2128862"/>
              <a:gd name="connsiteX32425" fmla="*/ 950622 w 2482948"/>
              <a:gd name="connsiteY32425" fmla="*/ 93395 h 2128862"/>
              <a:gd name="connsiteX32426" fmla="*/ 947200 w 2482948"/>
              <a:gd name="connsiteY32426" fmla="*/ 90168 h 2128862"/>
              <a:gd name="connsiteX32427" fmla="*/ 943453 w 2482948"/>
              <a:gd name="connsiteY32427" fmla="*/ 87913 h 2128862"/>
              <a:gd name="connsiteX32428" fmla="*/ 940708 w 2482948"/>
              <a:gd name="connsiteY32428" fmla="*/ 87674 h 2128862"/>
              <a:gd name="connsiteX32429" fmla="*/ 939372 w 2482948"/>
              <a:gd name="connsiteY32429" fmla="*/ 87558 h 2128862"/>
              <a:gd name="connsiteX32430" fmla="*/ 928317 w 2482948"/>
              <a:gd name="connsiteY32430" fmla="*/ 87132 h 2128862"/>
              <a:gd name="connsiteX32431" fmla="*/ 923756 w 2482948"/>
              <a:gd name="connsiteY32431" fmla="*/ 87411 h 2128862"/>
              <a:gd name="connsiteX32432" fmla="*/ 924376 w 2482948"/>
              <a:gd name="connsiteY32432" fmla="*/ 87849 h 2128862"/>
              <a:gd name="connsiteX32433" fmla="*/ 924400 w 2482948"/>
              <a:gd name="connsiteY32433" fmla="*/ 87866 h 2128862"/>
              <a:gd name="connsiteX32434" fmla="*/ 924414 w 2482948"/>
              <a:gd name="connsiteY32434" fmla="*/ 87876 h 2128862"/>
              <a:gd name="connsiteX32435" fmla="*/ 929391 w 2482948"/>
              <a:gd name="connsiteY32435" fmla="*/ 93444 h 2128862"/>
              <a:gd name="connsiteX32436" fmla="*/ 935931 w 2482948"/>
              <a:gd name="connsiteY32436" fmla="*/ 93429 h 2128862"/>
              <a:gd name="connsiteX32437" fmla="*/ 781985 w 2482948"/>
              <a:gd name="connsiteY32437" fmla="*/ 85343 h 2128862"/>
              <a:gd name="connsiteX32438" fmla="*/ 778265 w 2482948"/>
              <a:gd name="connsiteY32438" fmla="*/ 86385 h 2128862"/>
              <a:gd name="connsiteX32439" fmla="*/ 778111 w 2482948"/>
              <a:gd name="connsiteY32439" fmla="*/ 86428 h 2128862"/>
              <a:gd name="connsiteX32440" fmla="*/ 777047 w 2482948"/>
              <a:gd name="connsiteY32440" fmla="*/ 92507 h 2128862"/>
              <a:gd name="connsiteX32441" fmla="*/ 776703 w 2482948"/>
              <a:gd name="connsiteY32441" fmla="*/ 94476 h 2128862"/>
              <a:gd name="connsiteX32442" fmla="*/ 775799 w 2482948"/>
              <a:gd name="connsiteY32442" fmla="*/ 99640 h 2128862"/>
              <a:gd name="connsiteX32443" fmla="*/ 777880 w 2482948"/>
              <a:gd name="connsiteY32443" fmla="*/ 99012 h 2128862"/>
              <a:gd name="connsiteX32444" fmla="*/ 780804 w 2482948"/>
              <a:gd name="connsiteY32444" fmla="*/ 98128 h 2128862"/>
              <a:gd name="connsiteX32445" fmla="*/ 781182 w 2482948"/>
              <a:gd name="connsiteY32445" fmla="*/ 94045 h 2128862"/>
              <a:gd name="connsiteX32446" fmla="*/ 781980 w 2482948"/>
              <a:gd name="connsiteY32446" fmla="*/ 85402 h 2128862"/>
              <a:gd name="connsiteX32447" fmla="*/ 976166 w 2482948"/>
              <a:gd name="connsiteY32447" fmla="*/ 84129 h 2128862"/>
              <a:gd name="connsiteX32448" fmla="*/ 976450 w 2482948"/>
              <a:gd name="connsiteY32448" fmla="*/ 84358 h 2128862"/>
              <a:gd name="connsiteX32449" fmla="*/ 976459 w 2482948"/>
              <a:gd name="connsiteY32449" fmla="*/ 84365 h 2128862"/>
              <a:gd name="connsiteX32450" fmla="*/ 976643 w 2482948"/>
              <a:gd name="connsiteY32450" fmla="*/ 84372 h 2128862"/>
              <a:gd name="connsiteX32451" fmla="*/ 976245 w 2482948"/>
              <a:gd name="connsiteY32451" fmla="*/ 84169 h 2128862"/>
              <a:gd name="connsiteX32452" fmla="*/ 1064074 w 2482948"/>
              <a:gd name="connsiteY32452" fmla="*/ 83974 h 2128862"/>
              <a:gd name="connsiteX32453" fmla="*/ 1064216 w 2482948"/>
              <a:gd name="connsiteY32453" fmla="*/ 84020 h 2128862"/>
              <a:gd name="connsiteX32454" fmla="*/ 1064965 w 2482948"/>
              <a:gd name="connsiteY32454" fmla="*/ 84265 h 2128862"/>
              <a:gd name="connsiteX32455" fmla="*/ 1064966 w 2482948"/>
              <a:gd name="connsiteY32455" fmla="*/ 84265 h 2128862"/>
              <a:gd name="connsiteX32456" fmla="*/ 1068615 w 2482948"/>
              <a:gd name="connsiteY32456" fmla="*/ 85456 h 2128862"/>
              <a:gd name="connsiteX32457" fmla="*/ 1076148 w 2482948"/>
              <a:gd name="connsiteY32457" fmla="*/ 87915 h 2128862"/>
              <a:gd name="connsiteX32458" fmla="*/ 1076103 w 2482948"/>
              <a:gd name="connsiteY32458" fmla="*/ 87899 h 2128862"/>
              <a:gd name="connsiteX32459" fmla="*/ 1068515 w 2482948"/>
              <a:gd name="connsiteY32459" fmla="*/ 85115 h 2128862"/>
              <a:gd name="connsiteX32460" fmla="*/ 1064966 w 2482948"/>
              <a:gd name="connsiteY32460" fmla="*/ 84265 h 2128862"/>
              <a:gd name="connsiteX32461" fmla="*/ 737567 w 2482948"/>
              <a:gd name="connsiteY32461" fmla="*/ 83733 h 2128862"/>
              <a:gd name="connsiteX32462" fmla="*/ 736990 w 2482948"/>
              <a:gd name="connsiteY32462" fmla="*/ 84368 h 2128862"/>
              <a:gd name="connsiteX32463" fmla="*/ 714891 w 2482948"/>
              <a:gd name="connsiteY32463" fmla="*/ 108678 h 2128862"/>
              <a:gd name="connsiteX32464" fmla="*/ 721096 w 2482948"/>
              <a:gd name="connsiteY32464" fmla="*/ 105556 h 2128862"/>
              <a:gd name="connsiteX32465" fmla="*/ 728266 w 2482948"/>
              <a:gd name="connsiteY32465" fmla="*/ 96056 h 2128862"/>
              <a:gd name="connsiteX32466" fmla="*/ 790994 w 2482948"/>
              <a:gd name="connsiteY32466" fmla="*/ 82819 h 2128862"/>
              <a:gd name="connsiteX32467" fmla="*/ 787218 w 2482948"/>
              <a:gd name="connsiteY32467" fmla="*/ 83877 h 2128862"/>
              <a:gd name="connsiteX32468" fmla="*/ 786795 w 2482948"/>
              <a:gd name="connsiteY32468" fmla="*/ 88658 h 2128862"/>
              <a:gd name="connsiteX32469" fmla="*/ 786626 w 2482948"/>
              <a:gd name="connsiteY32469" fmla="*/ 90563 h 2128862"/>
              <a:gd name="connsiteX32470" fmla="*/ 786098 w 2482948"/>
              <a:gd name="connsiteY32470" fmla="*/ 96529 h 2128862"/>
              <a:gd name="connsiteX32471" fmla="*/ 786722 w 2482948"/>
              <a:gd name="connsiteY32471" fmla="*/ 96340 h 2128862"/>
              <a:gd name="connsiteX32472" fmla="*/ 791180 w 2482948"/>
              <a:gd name="connsiteY32472" fmla="*/ 94994 h 2128862"/>
              <a:gd name="connsiteX32473" fmla="*/ 791322 w 2482948"/>
              <a:gd name="connsiteY32473" fmla="*/ 83774 h 2128862"/>
              <a:gd name="connsiteX32474" fmla="*/ 791136 w 2482948"/>
              <a:gd name="connsiteY32474" fmla="*/ 83235 h 2128862"/>
              <a:gd name="connsiteX32475" fmla="*/ 791019 w 2482948"/>
              <a:gd name="connsiteY32475" fmla="*/ 82894 h 2128862"/>
              <a:gd name="connsiteX32476" fmla="*/ 1026119 w 2482948"/>
              <a:gd name="connsiteY32476" fmla="*/ 81527 h 2128862"/>
              <a:gd name="connsiteX32477" fmla="*/ 1027485 w 2482948"/>
              <a:gd name="connsiteY32477" fmla="*/ 82636 h 2128862"/>
              <a:gd name="connsiteX32478" fmla="*/ 1028449 w 2482948"/>
              <a:gd name="connsiteY32478" fmla="*/ 83464 h 2128862"/>
              <a:gd name="connsiteX32479" fmla="*/ 1028656 w 2482948"/>
              <a:gd name="connsiteY32479" fmla="*/ 83703 h 2128862"/>
              <a:gd name="connsiteX32480" fmla="*/ 1033054 w 2482948"/>
              <a:gd name="connsiteY32480" fmla="*/ 84517 h 2128862"/>
              <a:gd name="connsiteX32481" fmla="*/ 1033412 w 2482948"/>
              <a:gd name="connsiteY32481" fmla="*/ 84016 h 2128862"/>
              <a:gd name="connsiteX32482" fmla="*/ 1034317 w 2482948"/>
              <a:gd name="connsiteY32482" fmla="*/ 84751 h 2128862"/>
              <a:gd name="connsiteX32483" fmla="*/ 1063654 w 2482948"/>
              <a:gd name="connsiteY32483" fmla="*/ 90180 h 2128862"/>
              <a:gd name="connsiteX32484" fmla="*/ 1086846 w 2482948"/>
              <a:gd name="connsiteY32484" fmla="*/ 96954 h 2128862"/>
              <a:gd name="connsiteX32485" fmla="*/ 1096961 w 2482948"/>
              <a:gd name="connsiteY32485" fmla="*/ 99908 h 2128862"/>
              <a:gd name="connsiteX32486" fmla="*/ 1094512 w 2482948"/>
              <a:gd name="connsiteY32486" fmla="*/ 99044 h 2128862"/>
              <a:gd name="connsiteX32487" fmla="*/ 1092626 w 2482948"/>
              <a:gd name="connsiteY32487" fmla="*/ 98379 h 2128862"/>
              <a:gd name="connsiteX32488" fmla="*/ 1078942 w 2482948"/>
              <a:gd name="connsiteY32488" fmla="*/ 93552 h 2128862"/>
              <a:gd name="connsiteX32489" fmla="*/ 985474 w 2482948"/>
              <a:gd name="connsiteY32489" fmla="*/ 80916 h 2128862"/>
              <a:gd name="connsiteX32490" fmla="*/ 987839 w 2482948"/>
              <a:gd name="connsiteY32490" fmla="*/ 82606 h 2128862"/>
              <a:gd name="connsiteX32491" fmla="*/ 991094 w 2482948"/>
              <a:gd name="connsiteY32491" fmla="*/ 84932 h 2128862"/>
              <a:gd name="connsiteX32492" fmla="*/ 994553 w 2482948"/>
              <a:gd name="connsiteY32492" fmla="*/ 85066 h 2128862"/>
              <a:gd name="connsiteX32493" fmla="*/ 998161 w 2482948"/>
              <a:gd name="connsiteY32493" fmla="*/ 85206 h 2128862"/>
              <a:gd name="connsiteX32494" fmla="*/ 1014957 w 2482948"/>
              <a:gd name="connsiteY32494" fmla="*/ 87662 h 2128862"/>
              <a:gd name="connsiteX32495" fmla="*/ 1012737 w 2482948"/>
              <a:gd name="connsiteY32495" fmla="*/ 84900 h 2128862"/>
              <a:gd name="connsiteX32496" fmla="*/ 1012704 w 2482948"/>
              <a:gd name="connsiteY32496" fmla="*/ 84858 h 2128862"/>
              <a:gd name="connsiteX32497" fmla="*/ 989206 w 2482948"/>
              <a:gd name="connsiteY32497" fmla="*/ 81456 h 2128862"/>
              <a:gd name="connsiteX32498" fmla="*/ 985831 w 2482948"/>
              <a:gd name="connsiteY32498" fmla="*/ 80967 h 2128862"/>
              <a:gd name="connsiteX32499" fmla="*/ 798314 w 2482948"/>
              <a:gd name="connsiteY32499" fmla="*/ 80824 h 2128862"/>
              <a:gd name="connsiteX32500" fmla="*/ 798044 w 2482948"/>
              <a:gd name="connsiteY32500" fmla="*/ 80844 h 2128862"/>
              <a:gd name="connsiteX32501" fmla="*/ 795850 w 2482948"/>
              <a:gd name="connsiteY32501" fmla="*/ 81459 h 2128862"/>
              <a:gd name="connsiteX32502" fmla="*/ 795852 w 2482948"/>
              <a:gd name="connsiteY32502" fmla="*/ 81464 h 2128862"/>
              <a:gd name="connsiteX32503" fmla="*/ 795871 w 2482948"/>
              <a:gd name="connsiteY32503" fmla="*/ 81514 h 2128862"/>
              <a:gd name="connsiteX32504" fmla="*/ 796061 w 2482948"/>
              <a:gd name="connsiteY32504" fmla="*/ 82016 h 2128862"/>
              <a:gd name="connsiteX32505" fmla="*/ 795943 w 2482948"/>
              <a:gd name="connsiteY32505" fmla="*/ 93555 h 2128862"/>
              <a:gd name="connsiteX32506" fmla="*/ 799177 w 2482948"/>
              <a:gd name="connsiteY32506" fmla="*/ 92578 h 2128862"/>
              <a:gd name="connsiteX32507" fmla="*/ 801891 w 2482948"/>
              <a:gd name="connsiteY32507" fmla="*/ 91757 h 2128862"/>
              <a:gd name="connsiteX32508" fmla="*/ 801867 w 2482948"/>
              <a:gd name="connsiteY32508" fmla="*/ 91322 h 2128862"/>
              <a:gd name="connsiteX32509" fmla="*/ 801798 w 2482948"/>
              <a:gd name="connsiteY32509" fmla="*/ 90092 h 2128862"/>
              <a:gd name="connsiteX32510" fmla="*/ 801731 w 2482948"/>
              <a:gd name="connsiteY32510" fmla="*/ 88893 h 2128862"/>
              <a:gd name="connsiteX32511" fmla="*/ 808438 w 2482948"/>
              <a:gd name="connsiteY32511" fmla="*/ 80062 h 2128862"/>
              <a:gd name="connsiteX32512" fmla="*/ 803413 w 2482948"/>
              <a:gd name="connsiteY32512" fmla="*/ 80440 h 2128862"/>
              <a:gd name="connsiteX32513" fmla="*/ 806351 w 2482948"/>
              <a:gd name="connsiteY32513" fmla="*/ 87032 h 2128862"/>
              <a:gd name="connsiteX32514" fmla="*/ 806440 w 2482948"/>
              <a:gd name="connsiteY32514" fmla="*/ 88569 h 2128862"/>
              <a:gd name="connsiteX32515" fmla="*/ 806531 w 2482948"/>
              <a:gd name="connsiteY32515" fmla="*/ 90148 h 2128862"/>
              <a:gd name="connsiteX32516" fmla="*/ 806583 w 2482948"/>
              <a:gd name="connsiteY32516" fmla="*/ 91059 h 2128862"/>
              <a:gd name="connsiteX32517" fmla="*/ 811646 w 2482948"/>
              <a:gd name="connsiteY32517" fmla="*/ 90509 h 2128862"/>
              <a:gd name="connsiteX32518" fmla="*/ 1019356 w 2482948"/>
              <a:gd name="connsiteY32518" fmla="*/ 79987 h 2128862"/>
              <a:gd name="connsiteX32519" fmla="*/ 1019763 w 2482948"/>
              <a:gd name="connsiteY32519" fmla="*/ 80292 h 2128862"/>
              <a:gd name="connsiteX32520" fmla="*/ 1021701 w 2482948"/>
              <a:gd name="connsiteY32520" fmla="*/ 82416 h 2128862"/>
              <a:gd name="connsiteX32521" fmla="*/ 1022149 w 2482948"/>
              <a:gd name="connsiteY32521" fmla="*/ 82499 h 2128862"/>
              <a:gd name="connsiteX32522" fmla="*/ 1023869 w 2482948"/>
              <a:gd name="connsiteY32522" fmla="*/ 82817 h 2128862"/>
              <a:gd name="connsiteX32523" fmla="*/ 1024215 w 2482948"/>
              <a:gd name="connsiteY32523" fmla="*/ 82333 h 2128862"/>
              <a:gd name="connsiteX32524" fmla="*/ 1024621 w 2482948"/>
              <a:gd name="connsiteY32524" fmla="*/ 81763 h 2128862"/>
              <a:gd name="connsiteX32525" fmla="*/ 1024976 w 2482948"/>
              <a:gd name="connsiteY32525" fmla="*/ 81267 h 2128862"/>
              <a:gd name="connsiteX32526" fmla="*/ 746454 w 2482948"/>
              <a:gd name="connsiteY32526" fmla="*/ 79708 h 2128862"/>
              <a:gd name="connsiteX32527" fmla="*/ 730899 w 2482948"/>
              <a:gd name="connsiteY32527" fmla="*/ 100140 h 2128862"/>
              <a:gd name="connsiteX32528" fmla="*/ 735336 w 2482948"/>
              <a:gd name="connsiteY32528" fmla="*/ 97438 h 2128862"/>
              <a:gd name="connsiteX32529" fmla="*/ 736332 w 2482948"/>
              <a:gd name="connsiteY32529" fmla="*/ 95850 h 2128862"/>
              <a:gd name="connsiteX32530" fmla="*/ 740365 w 2482948"/>
              <a:gd name="connsiteY32530" fmla="*/ 89418 h 2128862"/>
              <a:gd name="connsiteX32531" fmla="*/ 817874 w 2482948"/>
              <a:gd name="connsiteY32531" fmla="*/ 79357 h 2128862"/>
              <a:gd name="connsiteX32532" fmla="*/ 816382 w 2482948"/>
              <a:gd name="connsiteY32532" fmla="*/ 79465 h 2128862"/>
              <a:gd name="connsiteX32533" fmla="*/ 813263 w 2482948"/>
              <a:gd name="connsiteY32533" fmla="*/ 79699 h 2128862"/>
              <a:gd name="connsiteX32534" fmla="*/ 816523 w 2482948"/>
              <a:gd name="connsiteY32534" fmla="*/ 89980 h 2128862"/>
              <a:gd name="connsiteX32535" fmla="*/ 820655 w 2482948"/>
              <a:gd name="connsiteY32535" fmla="*/ 89531 h 2128862"/>
              <a:gd name="connsiteX32536" fmla="*/ 821440 w 2482948"/>
              <a:gd name="connsiteY32536" fmla="*/ 89447 h 2128862"/>
              <a:gd name="connsiteX32537" fmla="*/ 819635 w 2482948"/>
              <a:gd name="connsiteY32537" fmla="*/ 84339 h 2128862"/>
              <a:gd name="connsiteX32538" fmla="*/ 826772 w 2482948"/>
              <a:gd name="connsiteY32538" fmla="*/ 78714 h 2128862"/>
              <a:gd name="connsiteX32539" fmla="*/ 825597 w 2482948"/>
              <a:gd name="connsiteY32539" fmla="*/ 78799 h 2128862"/>
              <a:gd name="connsiteX32540" fmla="*/ 824189 w 2482948"/>
              <a:gd name="connsiteY32540" fmla="*/ 78901 h 2128862"/>
              <a:gd name="connsiteX32541" fmla="*/ 822719 w 2482948"/>
              <a:gd name="connsiteY32541" fmla="*/ 79007 h 2128862"/>
              <a:gd name="connsiteX32542" fmla="*/ 826325 w 2482948"/>
              <a:gd name="connsiteY32542" fmla="*/ 88924 h 2128862"/>
              <a:gd name="connsiteX32543" fmla="*/ 832237 w 2482948"/>
              <a:gd name="connsiteY32543" fmla="*/ 88291 h 2128862"/>
              <a:gd name="connsiteX32544" fmla="*/ 832257 w 2482948"/>
              <a:gd name="connsiteY32544" fmla="*/ 88289 h 2128862"/>
              <a:gd name="connsiteX32545" fmla="*/ 831027 w 2482948"/>
              <a:gd name="connsiteY32545" fmla="*/ 85138 h 2128862"/>
              <a:gd name="connsiteX32546" fmla="*/ 830004 w 2482948"/>
              <a:gd name="connsiteY32546" fmla="*/ 82517 h 2128862"/>
              <a:gd name="connsiteX32547" fmla="*/ 1012477 w 2482948"/>
              <a:gd name="connsiteY32547" fmla="*/ 78421 h 2128862"/>
              <a:gd name="connsiteX32548" fmla="*/ 1012690 w 2482948"/>
              <a:gd name="connsiteY32548" fmla="*/ 78673 h 2128862"/>
              <a:gd name="connsiteX32549" fmla="*/ 1013379 w 2482948"/>
              <a:gd name="connsiteY32549" fmla="*/ 79489 h 2128862"/>
              <a:gd name="connsiteX32550" fmla="*/ 1014767 w 2482948"/>
              <a:gd name="connsiteY32550" fmla="*/ 81133 h 2128862"/>
              <a:gd name="connsiteX32551" fmla="*/ 1014844 w 2482948"/>
              <a:gd name="connsiteY32551" fmla="*/ 81147 h 2128862"/>
              <a:gd name="connsiteX32552" fmla="*/ 1014909 w 2482948"/>
              <a:gd name="connsiteY32552" fmla="*/ 81159 h 2128862"/>
              <a:gd name="connsiteX32553" fmla="*/ 1016251 w 2482948"/>
              <a:gd name="connsiteY32553" fmla="*/ 79280 h 2128862"/>
              <a:gd name="connsiteX32554" fmla="*/ 833610 w 2482948"/>
              <a:gd name="connsiteY32554" fmla="*/ 78382 h 2128862"/>
              <a:gd name="connsiteX32555" fmla="*/ 832718 w 2482948"/>
              <a:gd name="connsiteY32555" fmla="*/ 78421 h 2128862"/>
              <a:gd name="connsiteX32556" fmla="*/ 833718 w 2482948"/>
              <a:gd name="connsiteY32556" fmla="*/ 79581 h 2128862"/>
              <a:gd name="connsiteX32557" fmla="*/ 834343 w 2482948"/>
              <a:gd name="connsiteY32557" fmla="*/ 81160 h 2128862"/>
              <a:gd name="connsiteX32558" fmla="*/ 836215 w 2482948"/>
              <a:gd name="connsiteY32558" fmla="*/ 85885 h 2128862"/>
              <a:gd name="connsiteX32559" fmla="*/ 837037 w 2482948"/>
              <a:gd name="connsiteY32559" fmla="*/ 87963 h 2128862"/>
              <a:gd name="connsiteX32560" fmla="*/ 837478 w 2482948"/>
              <a:gd name="connsiteY32560" fmla="*/ 87933 h 2128862"/>
              <a:gd name="connsiteX32561" fmla="*/ 840337 w 2482948"/>
              <a:gd name="connsiteY32561" fmla="*/ 87738 h 2128862"/>
              <a:gd name="connsiteX32562" fmla="*/ 950749 w 2482948"/>
              <a:gd name="connsiteY32562" fmla="*/ 77928 h 2128862"/>
              <a:gd name="connsiteX32563" fmla="*/ 960057 w 2482948"/>
              <a:gd name="connsiteY32563" fmla="*/ 82774 h 2128862"/>
              <a:gd name="connsiteX32564" fmla="*/ 961243 w 2482948"/>
              <a:gd name="connsiteY32564" fmla="*/ 83776 h 2128862"/>
              <a:gd name="connsiteX32565" fmla="*/ 961275 w 2482948"/>
              <a:gd name="connsiteY32565" fmla="*/ 83777 h 2128862"/>
              <a:gd name="connsiteX32566" fmla="*/ 966606 w 2482948"/>
              <a:gd name="connsiteY32566" fmla="*/ 83984 h 2128862"/>
              <a:gd name="connsiteX32567" fmla="*/ 956618 w 2482948"/>
              <a:gd name="connsiteY32567" fmla="*/ 78807 h 2128862"/>
              <a:gd name="connsiteX32568" fmla="*/ 955551 w 2482948"/>
              <a:gd name="connsiteY32568" fmla="*/ 78254 h 2128862"/>
              <a:gd name="connsiteX32569" fmla="*/ 955346 w 2482948"/>
              <a:gd name="connsiteY32569" fmla="*/ 78148 h 2128862"/>
              <a:gd name="connsiteX32570" fmla="*/ 955190 w 2482948"/>
              <a:gd name="connsiteY32570" fmla="*/ 78140 h 2128862"/>
              <a:gd name="connsiteX32571" fmla="*/ 954461 w 2482948"/>
              <a:gd name="connsiteY32571" fmla="*/ 78106 h 2128862"/>
              <a:gd name="connsiteX32572" fmla="*/ 846310 w 2482948"/>
              <a:gd name="connsiteY32572" fmla="*/ 77818 h 2128862"/>
              <a:gd name="connsiteX32573" fmla="*/ 841753 w 2482948"/>
              <a:gd name="connsiteY32573" fmla="*/ 78020 h 2128862"/>
              <a:gd name="connsiteX32574" fmla="*/ 848212 w 2482948"/>
              <a:gd name="connsiteY32574" fmla="*/ 87201 h 2128862"/>
              <a:gd name="connsiteX32575" fmla="*/ 852925 w 2482948"/>
              <a:gd name="connsiteY32575" fmla="*/ 86880 h 2128862"/>
              <a:gd name="connsiteX32576" fmla="*/ 852891 w 2482948"/>
              <a:gd name="connsiteY32576" fmla="*/ 86833 h 2128862"/>
              <a:gd name="connsiteX32577" fmla="*/ 852490 w 2482948"/>
              <a:gd name="connsiteY32577" fmla="*/ 86283 h 2128862"/>
              <a:gd name="connsiteX32578" fmla="*/ 856607 w 2482948"/>
              <a:gd name="connsiteY32578" fmla="*/ 77360 h 2128862"/>
              <a:gd name="connsiteX32579" fmla="*/ 854335 w 2482948"/>
              <a:gd name="connsiteY32579" fmla="*/ 77461 h 2128862"/>
              <a:gd name="connsiteX32580" fmla="*/ 852833 w 2482948"/>
              <a:gd name="connsiteY32580" fmla="*/ 77528 h 2128862"/>
              <a:gd name="connsiteX32581" fmla="*/ 852132 w 2482948"/>
              <a:gd name="connsiteY32581" fmla="*/ 77559 h 2128862"/>
              <a:gd name="connsiteX32582" fmla="*/ 852146 w 2482948"/>
              <a:gd name="connsiteY32582" fmla="*/ 77578 h 2128862"/>
              <a:gd name="connsiteX32583" fmla="*/ 855857 w 2482948"/>
              <a:gd name="connsiteY32583" fmla="*/ 82702 h 2128862"/>
              <a:gd name="connsiteX32584" fmla="*/ 858601 w 2482948"/>
              <a:gd name="connsiteY32584" fmla="*/ 86492 h 2128862"/>
              <a:gd name="connsiteX32585" fmla="*/ 859500 w 2482948"/>
              <a:gd name="connsiteY32585" fmla="*/ 86431 h 2128862"/>
              <a:gd name="connsiteX32586" fmla="*/ 864154 w 2482948"/>
              <a:gd name="connsiteY32586" fmla="*/ 86114 h 2128862"/>
              <a:gd name="connsiteX32587" fmla="*/ 935386 w 2482948"/>
              <a:gd name="connsiteY32587" fmla="*/ 77194 h 2128862"/>
              <a:gd name="connsiteX32588" fmla="*/ 935525 w 2482948"/>
              <a:gd name="connsiteY32588" fmla="*/ 77278 h 2128862"/>
              <a:gd name="connsiteX32589" fmla="*/ 940390 w 2482948"/>
              <a:gd name="connsiteY32589" fmla="*/ 80198 h 2128862"/>
              <a:gd name="connsiteX32590" fmla="*/ 945323 w 2482948"/>
              <a:gd name="connsiteY32590" fmla="*/ 83159 h 2128862"/>
              <a:gd name="connsiteX32591" fmla="*/ 951738 w 2482948"/>
              <a:gd name="connsiteY32591" fmla="*/ 83408 h 2128862"/>
              <a:gd name="connsiteX32592" fmla="*/ 951385 w 2482948"/>
              <a:gd name="connsiteY32592" fmla="*/ 83211 h 2128862"/>
              <a:gd name="connsiteX32593" fmla="*/ 950531 w 2482948"/>
              <a:gd name="connsiteY32593" fmla="*/ 82735 h 2128862"/>
              <a:gd name="connsiteX32594" fmla="*/ 941084 w 2482948"/>
              <a:gd name="connsiteY32594" fmla="*/ 77466 h 2128862"/>
              <a:gd name="connsiteX32595" fmla="*/ 867163 w 2482948"/>
              <a:gd name="connsiteY32595" fmla="*/ 76891 h 2128862"/>
              <a:gd name="connsiteX32596" fmla="*/ 866977 w 2482948"/>
              <a:gd name="connsiteY32596" fmla="*/ 76900 h 2128862"/>
              <a:gd name="connsiteX32597" fmla="*/ 866055 w 2482948"/>
              <a:gd name="connsiteY32597" fmla="*/ 76941 h 2128862"/>
              <a:gd name="connsiteX32598" fmla="*/ 861763 w 2482948"/>
              <a:gd name="connsiteY32598" fmla="*/ 77131 h 2128862"/>
              <a:gd name="connsiteX32599" fmla="*/ 869236 w 2482948"/>
              <a:gd name="connsiteY32599" fmla="*/ 85767 h 2128862"/>
              <a:gd name="connsiteX32600" fmla="*/ 869881 w 2482948"/>
              <a:gd name="connsiteY32600" fmla="*/ 85723 h 2128862"/>
              <a:gd name="connsiteX32601" fmla="*/ 875468 w 2482948"/>
              <a:gd name="connsiteY32601" fmla="*/ 85342 h 2128862"/>
              <a:gd name="connsiteX32602" fmla="*/ 870410 w 2482948"/>
              <a:gd name="connsiteY32602" fmla="*/ 79274 h 2128862"/>
              <a:gd name="connsiteX32603" fmla="*/ 870034 w 2482948"/>
              <a:gd name="connsiteY32603" fmla="*/ 78998 h 2128862"/>
              <a:gd name="connsiteX32604" fmla="*/ 873358 w 2482948"/>
              <a:gd name="connsiteY32604" fmla="*/ 76616 h 2128862"/>
              <a:gd name="connsiteX32605" fmla="*/ 873335 w 2482948"/>
              <a:gd name="connsiteY32605" fmla="*/ 76617 h 2128862"/>
              <a:gd name="connsiteX32606" fmla="*/ 873005 w 2482948"/>
              <a:gd name="connsiteY32606" fmla="*/ 76632 h 2128862"/>
              <a:gd name="connsiteX32607" fmla="*/ 880756 w 2482948"/>
              <a:gd name="connsiteY32607" fmla="*/ 84981 h 2128862"/>
              <a:gd name="connsiteX32608" fmla="*/ 884211 w 2482948"/>
              <a:gd name="connsiteY32608" fmla="*/ 84745 h 2128862"/>
              <a:gd name="connsiteX32609" fmla="*/ 921504 w 2482948"/>
              <a:gd name="connsiteY32609" fmla="*/ 76530 h 2128862"/>
              <a:gd name="connsiteX32610" fmla="*/ 922586 w 2482948"/>
              <a:gd name="connsiteY32610" fmla="*/ 77232 h 2128862"/>
              <a:gd name="connsiteX32611" fmla="*/ 930294 w 2482948"/>
              <a:gd name="connsiteY32611" fmla="*/ 82230 h 2128862"/>
              <a:gd name="connsiteX32612" fmla="*/ 930864 w 2482948"/>
              <a:gd name="connsiteY32612" fmla="*/ 82599 h 2128862"/>
              <a:gd name="connsiteX32613" fmla="*/ 934107 w 2482948"/>
              <a:gd name="connsiteY32613" fmla="*/ 82725 h 2128862"/>
              <a:gd name="connsiteX32614" fmla="*/ 934884 w 2482948"/>
              <a:gd name="connsiteY32614" fmla="*/ 82755 h 2128862"/>
              <a:gd name="connsiteX32615" fmla="*/ 928863 w 2482948"/>
              <a:gd name="connsiteY32615" fmla="*/ 79131 h 2128862"/>
              <a:gd name="connsiteX32616" fmla="*/ 924805 w 2482948"/>
              <a:gd name="connsiteY32616" fmla="*/ 76688 h 2128862"/>
              <a:gd name="connsiteX32617" fmla="*/ 883974 w 2482948"/>
              <a:gd name="connsiteY32617" fmla="*/ 76145 h 2128862"/>
              <a:gd name="connsiteX32618" fmla="*/ 883561 w 2482948"/>
              <a:gd name="connsiteY32618" fmla="*/ 76163 h 2128862"/>
              <a:gd name="connsiteX32619" fmla="*/ 883021 w 2482948"/>
              <a:gd name="connsiteY32619" fmla="*/ 76187 h 2128862"/>
              <a:gd name="connsiteX32620" fmla="*/ 892077 w 2482948"/>
              <a:gd name="connsiteY32620" fmla="*/ 84209 h 2128862"/>
              <a:gd name="connsiteX32621" fmla="*/ 895133 w 2482948"/>
              <a:gd name="connsiteY32621" fmla="*/ 84000 h 2128862"/>
              <a:gd name="connsiteX32622" fmla="*/ 895681 w 2482948"/>
              <a:gd name="connsiteY32622" fmla="*/ 83963 h 2128862"/>
              <a:gd name="connsiteX32623" fmla="*/ 893345 w 2482948"/>
              <a:gd name="connsiteY32623" fmla="*/ 82403 h 2128862"/>
              <a:gd name="connsiteX32624" fmla="*/ 890958 w 2482948"/>
              <a:gd name="connsiteY32624" fmla="*/ 80809 h 2128862"/>
              <a:gd name="connsiteX32625" fmla="*/ 907363 w 2482948"/>
              <a:gd name="connsiteY32625" fmla="*/ 75854 h 2128862"/>
              <a:gd name="connsiteX32626" fmla="*/ 913034 w 2482948"/>
              <a:gd name="connsiteY32626" fmla="*/ 79853 h 2128862"/>
              <a:gd name="connsiteX32627" fmla="*/ 915905 w 2482948"/>
              <a:gd name="connsiteY32627" fmla="*/ 81877 h 2128862"/>
              <a:gd name="connsiteX32628" fmla="*/ 916818 w 2482948"/>
              <a:gd name="connsiteY32628" fmla="*/ 82521 h 2128862"/>
              <a:gd name="connsiteX32629" fmla="*/ 921173 w 2482948"/>
              <a:gd name="connsiteY32629" fmla="*/ 82224 h 2128862"/>
              <a:gd name="connsiteX32630" fmla="*/ 922441 w 2482948"/>
              <a:gd name="connsiteY32630" fmla="*/ 82273 h 2128862"/>
              <a:gd name="connsiteX32631" fmla="*/ 917979 w 2482948"/>
              <a:gd name="connsiteY32631" fmla="*/ 78583 h 2128862"/>
              <a:gd name="connsiteX32632" fmla="*/ 913650 w 2482948"/>
              <a:gd name="connsiteY32632" fmla="*/ 76279 h 2128862"/>
              <a:gd name="connsiteX32633" fmla="*/ 913394 w 2482948"/>
              <a:gd name="connsiteY32633" fmla="*/ 76143 h 2128862"/>
              <a:gd name="connsiteX32634" fmla="*/ 899251 w 2482948"/>
              <a:gd name="connsiteY32634" fmla="*/ 75466 h 2128862"/>
              <a:gd name="connsiteX32635" fmla="*/ 894818 w 2482948"/>
              <a:gd name="connsiteY32635" fmla="*/ 75663 h 2128862"/>
              <a:gd name="connsiteX32636" fmla="*/ 899495 w 2482948"/>
              <a:gd name="connsiteY32636" fmla="*/ 79344 h 2128862"/>
              <a:gd name="connsiteX32637" fmla="*/ 904591 w 2482948"/>
              <a:gd name="connsiteY32637" fmla="*/ 83355 h 2128862"/>
              <a:gd name="connsiteX32638" fmla="*/ 910176 w 2482948"/>
              <a:gd name="connsiteY32638" fmla="*/ 82974 h 2128862"/>
              <a:gd name="connsiteX32639" fmla="*/ 908052 w 2482948"/>
              <a:gd name="connsiteY32639" fmla="*/ 81070 h 2128862"/>
              <a:gd name="connsiteX32640" fmla="*/ 905891 w 2482948"/>
              <a:gd name="connsiteY32640" fmla="*/ 79134 h 2128862"/>
              <a:gd name="connsiteX32641" fmla="*/ 899501 w 2482948"/>
              <a:gd name="connsiteY32641" fmla="*/ 75478 h 2128862"/>
              <a:gd name="connsiteX32642" fmla="*/ 755478 w 2482948"/>
              <a:gd name="connsiteY32642" fmla="*/ 75026 h 2128862"/>
              <a:gd name="connsiteX32643" fmla="*/ 754831 w 2482948"/>
              <a:gd name="connsiteY32643" fmla="*/ 75197 h 2128862"/>
              <a:gd name="connsiteX32644" fmla="*/ 751988 w 2482948"/>
              <a:gd name="connsiteY32644" fmla="*/ 79878 h 2128862"/>
              <a:gd name="connsiteX32645" fmla="*/ 742770 w 2482948"/>
              <a:gd name="connsiteY32645" fmla="*/ 94527 h 2128862"/>
              <a:gd name="connsiteX32646" fmla="*/ 743512 w 2482948"/>
              <a:gd name="connsiteY32646" fmla="*/ 94278 h 2128862"/>
              <a:gd name="connsiteX32647" fmla="*/ 746863 w 2482948"/>
              <a:gd name="connsiteY32647" fmla="*/ 92592 h 2128862"/>
              <a:gd name="connsiteX32648" fmla="*/ 751436 w 2482948"/>
              <a:gd name="connsiteY32648" fmla="*/ 82775 h 2128862"/>
              <a:gd name="connsiteX32649" fmla="*/ 762343 w 2482948"/>
              <a:gd name="connsiteY32649" fmla="*/ 73217 h 2128862"/>
              <a:gd name="connsiteX32650" fmla="*/ 759973 w 2482948"/>
              <a:gd name="connsiteY32650" fmla="*/ 73842 h 2128862"/>
              <a:gd name="connsiteX32651" fmla="*/ 755020 w 2482948"/>
              <a:gd name="connsiteY32651" fmla="*/ 84704 h 2128862"/>
              <a:gd name="connsiteX32652" fmla="*/ 752707 w 2482948"/>
              <a:gd name="connsiteY32652" fmla="*/ 89652 h 2128862"/>
              <a:gd name="connsiteX32653" fmla="*/ 756578 w 2482948"/>
              <a:gd name="connsiteY32653" fmla="*/ 87704 h 2128862"/>
              <a:gd name="connsiteX32654" fmla="*/ 769307 w 2482948"/>
              <a:gd name="connsiteY32654" fmla="*/ 71382 h 2128862"/>
              <a:gd name="connsiteX32655" fmla="*/ 767530 w 2482948"/>
              <a:gd name="connsiteY32655" fmla="*/ 71850 h 2128862"/>
              <a:gd name="connsiteX32656" fmla="*/ 762171 w 2482948"/>
              <a:gd name="connsiteY32656" fmla="*/ 85759 h 2128862"/>
              <a:gd name="connsiteX32657" fmla="*/ 765508 w 2482948"/>
              <a:gd name="connsiteY32657" fmla="*/ 84852 h 2128862"/>
              <a:gd name="connsiteX32658" fmla="*/ 769310 w 2482948"/>
              <a:gd name="connsiteY32658" fmla="*/ 71432 h 2128862"/>
              <a:gd name="connsiteX32659" fmla="*/ 769308 w 2482948"/>
              <a:gd name="connsiteY32659" fmla="*/ 71406 h 2128862"/>
              <a:gd name="connsiteX32660" fmla="*/ 769307 w 2482948"/>
              <a:gd name="connsiteY32660" fmla="*/ 71385 h 2128862"/>
              <a:gd name="connsiteX32661" fmla="*/ 963531 w 2482948"/>
              <a:gd name="connsiteY32661" fmla="*/ 70369 h 2128862"/>
              <a:gd name="connsiteX32662" fmla="*/ 964407 w 2482948"/>
              <a:gd name="connsiteY32662" fmla="*/ 70760 h 2128862"/>
              <a:gd name="connsiteX32663" fmla="*/ 976260 w 2482948"/>
              <a:gd name="connsiteY32663" fmla="*/ 76051 h 2128862"/>
              <a:gd name="connsiteX32664" fmla="*/ 976640 w 2482948"/>
              <a:gd name="connsiteY32664" fmla="*/ 76220 h 2128862"/>
              <a:gd name="connsiteX32665" fmla="*/ 996444 w 2482948"/>
              <a:gd name="connsiteY32665" fmla="*/ 77742 h 2128862"/>
              <a:gd name="connsiteX32666" fmla="*/ 1004656 w 2482948"/>
              <a:gd name="connsiteY32666" fmla="*/ 79261 h 2128862"/>
              <a:gd name="connsiteX32667" fmla="*/ 1007931 w 2482948"/>
              <a:gd name="connsiteY32667" fmla="*/ 79867 h 2128862"/>
              <a:gd name="connsiteX32668" fmla="*/ 1006525 w 2482948"/>
              <a:gd name="connsiteY32668" fmla="*/ 78501 h 2128862"/>
              <a:gd name="connsiteX32669" fmla="*/ 1007406 w 2482948"/>
              <a:gd name="connsiteY32669" fmla="*/ 77267 h 2128862"/>
              <a:gd name="connsiteX32670" fmla="*/ 996038 w 2482948"/>
              <a:gd name="connsiteY32670" fmla="*/ 74679 h 2128862"/>
              <a:gd name="connsiteX32671" fmla="*/ 972376 w 2482948"/>
              <a:gd name="connsiteY32671" fmla="*/ 71038 h 2128862"/>
              <a:gd name="connsiteX32672" fmla="*/ 774793 w 2482948"/>
              <a:gd name="connsiteY32672" fmla="*/ 69936 h 2128862"/>
              <a:gd name="connsiteX32673" fmla="*/ 774409 w 2482948"/>
              <a:gd name="connsiteY32673" fmla="*/ 70037 h 2128862"/>
              <a:gd name="connsiteX32674" fmla="*/ 774411 w 2482948"/>
              <a:gd name="connsiteY32674" fmla="*/ 70053 h 2128862"/>
              <a:gd name="connsiteX32675" fmla="*/ 770712 w 2482948"/>
              <a:gd name="connsiteY32675" fmla="*/ 83437 h 2128862"/>
              <a:gd name="connsiteX32676" fmla="*/ 774272 w 2482948"/>
              <a:gd name="connsiteY32676" fmla="*/ 82469 h 2128862"/>
              <a:gd name="connsiteX32677" fmla="*/ 774574 w 2482948"/>
              <a:gd name="connsiteY32677" fmla="*/ 80833 h 2128862"/>
              <a:gd name="connsiteX32678" fmla="*/ 775619 w 2482948"/>
              <a:gd name="connsiteY32678" fmla="*/ 75172 h 2128862"/>
              <a:gd name="connsiteX32679" fmla="*/ 758787 w 2482948"/>
              <a:gd name="connsiteY32679" fmla="*/ 68683 h 2128862"/>
              <a:gd name="connsiteX32680" fmla="*/ 758779 w 2482948"/>
              <a:gd name="connsiteY32680" fmla="*/ 68697 h 2128862"/>
              <a:gd name="connsiteX32681" fmla="*/ 758780 w 2482948"/>
              <a:gd name="connsiteY32681" fmla="*/ 68697 h 2128862"/>
              <a:gd name="connsiteX32682" fmla="*/ 779704 w 2482948"/>
              <a:gd name="connsiteY32682" fmla="*/ 68641 h 2128862"/>
              <a:gd name="connsiteX32683" fmla="*/ 779464 w 2482948"/>
              <a:gd name="connsiteY32683" fmla="*/ 68705 h 2128862"/>
              <a:gd name="connsiteX32684" fmla="*/ 779637 w 2482948"/>
              <a:gd name="connsiteY32684" fmla="*/ 69479 h 2128862"/>
              <a:gd name="connsiteX32685" fmla="*/ 779789 w 2482948"/>
              <a:gd name="connsiteY32685" fmla="*/ 70158 h 2128862"/>
              <a:gd name="connsiteX32686" fmla="*/ 780445 w 2482948"/>
              <a:gd name="connsiteY32686" fmla="*/ 73087 h 2128862"/>
              <a:gd name="connsiteX32687" fmla="*/ 779030 w 2482948"/>
              <a:gd name="connsiteY32687" fmla="*/ 81175 h 2128862"/>
              <a:gd name="connsiteX32688" fmla="*/ 779151 w 2482948"/>
              <a:gd name="connsiteY32688" fmla="*/ 81142 h 2128862"/>
              <a:gd name="connsiteX32689" fmla="*/ 782456 w 2482948"/>
              <a:gd name="connsiteY32689" fmla="*/ 80244 h 2128862"/>
              <a:gd name="connsiteX32690" fmla="*/ 782512 w 2482948"/>
              <a:gd name="connsiteY32690" fmla="*/ 79637 h 2128862"/>
              <a:gd name="connsiteX32691" fmla="*/ 782389 w 2482948"/>
              <a:gd name="connsiteY32691" fmla="*/ 79156 h 2128862"/>
              <a:gd name="connsiteX32692" fmla="*/ 931584 w 2482948"/>
              <a:gd name="connsiteY32692" fmla="*/ 67952 h 2128862"/>
              <a:gd name="connsiteX32693" fmla="*/ 942417 w 2482948"/>
              <a:gd name="connsiteY32693" fmla="*/ 73591 h 2128862"/>
              <a:gd name="connsiteX32694" fmla="*/ 943636 w 2482948"/>
              <a:gd name="connsiteY32694" fmla="*/ 73685 h 2128862"/>
              <a:gd name="connsiteX32695" fmla="*/ 945661 w 2482948"/>
              <a:gd name="connsiteY32695" fmla="*/ 73840 h 2128862"/>
              <a:gd name="connsiteX32696" fmla="*/ 947016 w 2482948"/>
              <a:gd name="connsiteY32696" fmla="*/ 73831 h 2128862"/>
              <a:gd name="connsiteX32697" fmla="*/ 938109 w 2482948"/>
              <a:gd name="connsiteY32697" fmla="*/ 69216 h 2128862"/>
              <a:gd name="connsiteX32698" fmla="*/ 936946 w 2482948"/>
              <a:gd name="connsiteY32698" fmla="*/ 68613 h 2128862"/>
              <a:gd name="connsiteX32699" fmla="*/ 936370 w 2482948"/>
              <a:gd name="connsiteY32699" fmla="*/ 68314 h 2128862"/>
              <a:gd name="connsiteX32700" fmla="*/ 785594 w 2482948"/>
              <a:gd name="connsiteY32700" fmla="*/ 67089 h 2128862"/>
              <a:gd name="connsiteX32701" fmla="*/ 784822 w 2482948"/>
              <a:gd name="connsiteY32701" fmla="*/ 67292 h 2128862"/>
              <a:gd name="connsiteX32702" fmla="*/ 787821 w 2482948"/>
              <a:gd name="connsiteY32702" fmla="*/ 77069 h 2128862"/>
              <a:gd name="connsiteX32703" fmla="*/ 787760 w 2482948"/>
              <a:gd name="connsiteY32703" fmla="*/ 77759 h 2128862"/>
              <a:gd name="connsiteX32704" fmla="*/ 787665 w 2482948"/>
              <a:gd name="connsiteY32704" fmla="*/ 78827 h 2128862"/>
              <a:gd name="connsiteX32705" fmla="*/ 789456 w 2482948"/>
              <a:gd name="connsiteY32705" fmla="*/ 78340 h 2128862"/>
              <a:gd name="connsiteX32706" fmla="*/ 918322 w 2482948"/>
              <a:gd name="connsiteY32706" fmla="*/ 66949 h 2128862"/>
              <a:gd name="connsiteX32707" fmla="*/ 921975 w 2482948"/>
              <a:gd name="connsiteY32707" fmla="*/ 69143 h 2128862"/>
              <a:gd name="connsiteX32708" fmla="*/ 927473 w 2482948"/>
              <a:gd name="connsiteY32708" fmla="*/ 72443 h 2128862"/>
              <a:gd name="connsiteX32709" fmla="*/ 927852 w 2482948"/>
              <a:gd name="connsiteY32709" fmla="*/ 72472 h 2128862"/>
              <a:gd name="connsiteX32710" fmla="*/ 932812 w 2482948"/>
              <a:gd name="connsiteY32710" fmla="*/ 72853 h 2128862"/>
              <a:gd name="connsiteX32711" fmla="*/ 923767 w 2482948"/>
              <a:gd name="connsiteY32711" fmla="*/ 67809 h 2128862"/>
              <a:gd name="connsiteX32712" fmla="*/ 922838 w 2482948"/>
              <a:gd name="connsiteY32712" fmla="*/ 67291 h 2128862"/>
              <a:gd name="connsiteX32713" fmla="*/ 833818 w 2482948"/>
              <a:gd name="connsiteY32713" fmla="*/ 66741 h 2128862"/>
              <a:gd name="connsiteX32714" fmla="*/ 839106 w 2482948"/>
              <a:gd name="connsiteY32714" fmla="*/ 74257 h 2128862"/>
              <a:gd name="connsiteX32715" fmla="*/ 843604 w 2482948"/>
              <a:gd name="connsiteY32715" fmla="*/ 74110 h 2128862"/>
              <a:gd name="connsiteX32716" fmla="*/ 843252 w 2482948"/>
              <a:gd name="connsiteY32716" fmla="*/ 73628 h 2128862"/>
              <a:gd name="connsiteX32717" fmla="*/ 843224 w 2482948"/>
              <a:gd name="connsiteY32717" fmla="*/ 73590 h 2128862"/>
              <a:gd name="connsiteX32718" fmla="*/ 842771 w 2482948"/>
              <a:gd name="connsiteY32718" fmla="*/ 72968 h 2128862"/>
              <a:gd name="connsiteX32719" fmla="*/ 905197 w 2482948"/>
              <a:gd name="connsiteY32719" fmla="*/ 65956 h 2128862"/>
              <a:gd name="connsiteX32720" fmla="*/ 914211 w 2482948"/>
              <a:gd name="connsiteY32720" fmla="*/ 71801 h 2128862"/>
              <a:gd name="connsiteX32721" fmla="*/ 914779 w 2482948"/>
              <a:gd name="connsiteY32721" fmla="*/ 71783 h 2128862"/>
              <a:gd name="connsiteX32722" fmla="*/ 916559 w 2482948"/>
              <a:gd name="connsiteY32722" fmla="*/ 71725 h 2128862"/>
              <a:gd name="connsiteX32723" fmla="*/ 907232 w 2482948"/>
              <a:gd name="connsiteY32723" fmla="*/ 66110 h 2128862"/>
              <a:gd name="connsiteX32724" fmla="*/ 791804 w 2482948"/>
              <a:gd name="connsiteY32724" fmla="*/ 65452 h 2128862"/>
              <a:gd name="connsiteX32725" fmla="*/ 789974 w 2482948"/>
              <a:gd name="connsiteY32725" fmla="*/ 65935 h 2128862"/>
              <a:gd name="connsiteX32726" fmla="*/ 791366 w 2482948"/>
              <a:gd name="connsiteY32726" fmla="*/ 69612 h 2128862"/>
              <a:gd name="connsiteX32727" fmla="*/ 794183 w 2482948"/>
              <a:gd name="connsiteY32727" fmla="*/ 77055 h 2128862"/>
              <a:gd name="connsiteX32728" fmla="*/ 795420 w 2482948"/>
              <a:gd name="connsiteY32728" fmla="*/ 76719 h 2128862"/>
              <a:gd name="connsiteX32729" fmla="*/ 796456 w 2482948"/>
              <a:gd name="connsiteY32729" fmla="*/ 76437 h 2128862"/>
              <a:gd name="connsiteX32730" fmla="*/ 881493 w 2482948"/>
              <a:gd name="connsiteY32730" fmla="*/ 65177 h 2128862"/>
              <a:gd name="connsiteX32731" fmla="*/ 890880 w 2482948"/>
              <a:gd name="connsiteY32731" fmla="*/ 72564 h 2128862"/>
              <a:gd name="connsiteX32732" fmla="*/ 892136 w 2482948"/>
              <a:gd name="connsiteY32732" fmla="*/ 72523 h 2128862"/>
              <a:gd name="connsiteX32733" fmla="*/ 894216 w 2482948"/>
              <a:gd name="connsiteY32733" fmla="*/ 72455 h 2128862"/>
              <a:gd name="connsiteX32734" fmla="*/ 887286 w 2482948"/>
              <a:gd name="connsiteY32734" fmla="*/ 68491 h 2128862"/>
              <a:gd name="connsiteX32735" fmla="*/ 891897 w 2482948"/>
              <a:gd name="connsiteY32735" fmla="*/ 64950 h 2128862"/>
              <a:gd name="connsiteX32736" fmla="*/ 894338 w 2482948"/>
              <a:gd name="connsiteY32736" fmla="*/ 66671 h 2128862"/>
              <a:gd name="connsiteX32737" fmla="*/ 896005 w 2482948"/>
              <a:gd name="connsiteY32737" fmla="*/ 67847 h 2128862"/>
              <a:gd name="connsiteX32738" fmla="*/ 902173 w 2482948"/>
              <a:gd name="connsiteY32738" fmla="*/ 72195 h 2128862"/>
              <a:gd name="connsiteX32739" fmla="*/ 905564 w 2482948"/>
              <a:gd name="connsiteY32739" fmla="*/ 72084 h 2128862"/>
              <a:gd name="connsiteX32740" fmla="*/ 905758 w 2482948"/>
              <a:gd name="connsiteY32740" fmla="*/ 72078 h 2128862"/>
              <a:gd name="connsiteX32741" fmla="*/ 892446 w 2482948"/>
              <a:gd name="connsiteY32741" fmla="*/ 64992 h 2128862"/>
              <a:gd name="connsiteX32742" fmla="*/ 799886 w 2482948"/>
              <a:gd name="connsiteY32742" fmla="*/ 64844 h 2128862"/>
              <a:gd name="connsiteX32743" fmla="*/ 796545 w 2482948"/>
              <a:gd name="connsiteY32743" fmla="*/ 65034 h 2128862"/>
              <a:gd name="connsiteX32744" fmla="*/ 801362 w 2482948"/>
              <a:gd name="connsiteY32744" fmla="*/ 75840 h 2128862"/>
              <a:gd name="connsiteX32745" fmla="*/ 807000 w 2482948"/>
              <a:gd name="connsiteY32745" fmla="*/ 75381 h 2128862"/>
              <a:gd name="connsiteX32746" fmla="*/ 806903 w 2482948"/>
              <a:gd name="connsiteY32746" fmla="*/ 75065 h 2128862"/>
              <a:gd name="connsiteX32747" fmla="*/ 806434 w 2482948"/>
              <a:gd name="connsiteY32747" fmla="*/ 73536 h 2128862"/>
              <a:gd name="connsiteX32748" fmla="*/ 806452 w 2482948"/>
              <a:gd name="connsiteY32748" fmla="*/ 64472 h 2128862"/>
              <a:gd name="connsiteX32749" fmla="*/ 806357 w 2482948"/>
              <a:gd name="connsiteY32749" fmla="*/ 64477 h 2128862"/>
              <a:gd name="connsiteX32750" fmla="*/ 806101 w 2482948"/>
              <a:gd name="connsiteY32750" fmla="*/ 64492 h 2128862"/>
              <a:gd name="connsiteX32751" fmla="*/ 805594 w 2482948"/>
              <a:gd name="connsiteY32751" fmla="*/ 64520 h 2128862"/>
              <a:gd name="connsiteX32752" fmla="*/ 810402 w 2482948"/>
              <a:gd name="connsiteY32752" fmla="*/ 70679 h 2128862"/>
              <a:gd name="connsiteX32753" fmla="*/ 811770 w 2482948"/>
              <a:gd name="connsiteY32753" fmla="*/ 74993 h 2128862"/>
              <a:gd name="connsiteX32754" fmla="*/ 812737 w 2482948"/>
              <a:gd name="connsiteY32754" fmla="*/ 74914 h 2128862"/>
              <a:gd name="connsiteX32755" fmla="*/ 814790 w 2482948"/>
              <a:gd name="connsiteY32755" fmla="*/ 74747 h 2128862"/>
              <a:gd name="connsiteX32756" fmla="*/ 812467 w 2482948"/>
              <a:gd name="connsiteY32756" fmla="*/ 64159 h 2128862"/>
              <a:gd name="connsiteX32757" fmla="*/ 821106 w 2482948"/>
              <a:gd name="connsiteY32757" fmla="*/ 74572 h 2128862"/>
              <a:gd name="connsiteX32758" fmla="*/ 821116 w 2482948"/>
              <a:gd name="connsiteY32758" fmla="*/ 74598 h 2128862"/>
              <a:gd name="connsiteX32759" fmla="*/ 821131 w 2482948"/>
              <a:gd name="connsiteY32759" fmla="*/ 74640 h 2128862"/>
              <a:gd name="connsiteX32760" fmla="*/ 823309 w 2482948"/>
              <a:gd name="connsiteY32760" fmla="*/ 74640 h 2128862"/>
              <a:gd name="connsiteX32761" fmla="*/ 815077 w 2482948"/>
              <a:gd name="connsiteY32761" fmla="*/ 64954 h 2128862"/>
              <a:gd name="connsiteX32762" fmla="*/ 814402 w 2482948"/>
              <a:gd name="connsiteY32762" fmla="*/ 64159 h 2128862"/>
              <a:gd name="connsiteX32763" fmla="*/ 823374 w 2482948"/>
              <a:gd name="connsiteY32763" fmla="*/ 64146 h 2128862"/>
              <a:gd name="connsiteX32764" fmla="*/ 822861 w 2482948"/>
              <a:gd name="connsiteY32764" fmla="*/ 64159 h 2128862"/>
              <a:gd name="connsiteX32765" fmla="*/ 820419 w 2482948"/>
              <a:gd name="connsiteY32765" fmla="*/ 64159 h 2128862"/>
              <a:gd name="connsiteX32766" fmla="*/ 821906 w 2482948"/>
              <a:gd name="connsiteY32766" fmla="*/ 65884 h 2128862"/>
              <a:gd name="connsiteX32767" fmla="*/ 829401 w 2482948"/>
              <a:gd name="connsiteY32767" fmla="*/ 74575 h 2128862"/>
              <a:gd name="connsiteX32768" fmla="*/ 829990 w 2482948"/>
              <a:gd name="connsiteY32768" fmla="*/ 74556 h 2128862"/>
              <a:gd name="connsiteX32769" fmla="*/ 830839 w 2482948"/>
              <a:gd name="connsiteY32769" fmla="*/ 74528 h 2128862"/>
              <a:gd name="connsiteX32770" fmla="*/ 826031 w 2482948"/>
              <a:gd name="connsiteY32770" fmla="*/ 67841 h 2128862"/>
              <a:gd name="connsiteX32771" fmla="*/ 823449 w 2482948"/>
              <a:gd name="connsiteY32771" fmla="*/ 64250 h 2128862"/>
              <a:gd name="connsiteX32772" fmla="*/ 838772 w 2482948"/>
              <a:gd name="connsiteY32772" fmla="*/ 63760 h 2128862"/>
              <a:gd name="connsiteX32773" fmla="*/ 838220 w 2482948"/>
              <a:gd name="connsiteY32773" fmla="*/ 63774 h 2128862"/>
              <a:gd name="connsiteX32774" fmla="*/ 844028 w 2482948"/>
              <a:gd name="connsiteY32774" fmla="*/ 67911 h 2128862"/>
              <a:gd name="connsiteX32775" fmla="*/ 846338 w 2482948"/>
              <a:gd name="connsiteY32775" fmla="*/ 69556 h 2128862"/>
              <a:gd name="connsiteX32776" fmla="*/ 849451 w 2482948"/>
              <a:gd name="connsiteY32776" fmla="*/ 73855 h 2128862"/>
              <a:gd name="connsiteX32777" fmla="*/ 849495 w 2482948"/>
              <a:gd name="connsiteY32777" fmla="*/ 73917 h 2128862"/>
              <a:gd name="connsiteX32778" fmla="*/ 849496 w 2482948"/>
              <a:gd name="connsiteY32778" fmla="*/ 73918 h 2128862"/>
              <a:gd name="connsiteX32779" fmla="*/ 851802 w 2482948"/>
              <a:gd name="connsiteY32779" fmla="*/ 73842 h 2128862"/>
              <a:gd name="connsiteX32780" fmla="*/ 853525 w 2482948"/>
              <a:gd name="connsiteY32780" fmla="*/ 73786 h 2128862"/>
              <a:gd name="connsiteX32781" fmla="*/ 851533 w 2482948"/>
              <a:gd name="connsiteY32781" fmla="*/ 71475 h 2128862"/>
              <a:gd name="connsiteX32782" fmla="*/ 848927 w 2482948"/>
              <a:gd name="connsiteY32782" fmla="*/ 63505 h 2128862"/>
              <a:gd name="connsiteX32783" fmla="*/ 848728 w 2482948"/>
              <a:gd name="connsiteY32783" fmla="*/ 63510 h 2128862"/>
              <a:gd name="connsiteX32784" fmla="*/ 848144 w 2482948"/>
              <a:gd name="connsiteY32784" fmla="*/ 63525 h 2128862"/>
              <a:gd name="connsiteX32785" fmla="*/ 846586 w 2482948"/>
              <a:gd name="connsiteY32785" fmla="*/ 63564 h 2128862"/>
              <a:gd name="connsiteX32786" fmla="*/ 847392 w 2482948"/>
              <a:gd name="connsiteY32786" fmla="*/ 64056 h 2128862"/>
              <a:gd name="connsiteX32787" fmla="*/ 853858 w 2482948"/>
              <a:gd name="connsiteY32787" fmla="*/ 67998 h 2128862"/>
              <a:gd name="connsiteX32788" fmla="*/ 858179 w 2482948"/>
              <a:gd name="connsiteY32788" fmla="*/ 72990 h 2128862"/>
              <a:gd name="connsiteX32789" fmla="*/ 858720 w 2482948"/>
              <a:gd name="connsiteY32789" fmla="*/ 73616 h 2128862"/>
              <a:gd name="connsiteX32790" fmla="*/ 862532 w 2482948"/>
              <a:gd name="connsiteY32790" fmla="*/ 73491 h 2128862"/>
              <a:gd name="connsiteX32791" fmla="*/ 858777 w 2482948"/>
              <a:gd name="connsiteY32791" fmla="*/ 70735 h 2128862"/>
              <a:gd name="connsiteX32792" fmla="*/ 777651 w 2482948"/>
              <a:gd name="connsiteY32792" fmla="*/ 60602 h 2128862"/>
              <a:gd name="connsiteX32793" fmla="*/ 777765 w 2482948"/>
              <a:gd name="connsiteY32793" fmla="*/ 61113 h 2128862"/>
              <a:gd name="connsiteX32794" fmla="*/ 777899 w 2482948"/>
              <a:gd name="connsiteY32794" fmla="*/ 61710 h 2128862"/>
              <a:gd name="connsiteX32795" fmla="*/ 778376 w 2482948"/>
              <a:gd name="connsiteY32795" fmla="*/ 63841 h 2128862"/>
              <a:gd name="connsiteX32796" fmla="*/ 778472 w 2482948"/>
              <a:gd name="connsiteY32796" fmla="*/ 63817 h 2128862"/>
              <a:gd name="connsiteX32797" fmla="*/ 777936 w 2482948"/>
              <a:gd name="connsiteY32797" fmla="*/ 61720 h 2128862"/>
              <a:gd name="connsiteX32798" fmla="*/ 801744 w 2482948"/>
              <a:gd name="connsiteY32798" fmla="*/ 59587 h 2128862"/>
              <a:gd name="connsiteX32799" fmla="*/ 801775 w 2482948"/>
              <a:gd name="connsiteY32799" fmla="*/ 59627 h 2128862"/>
              <a:gd name="connsiteX32800" fmla="*/ 801845 w 2482948"/>
              <a:gd name="connsiteY32800" fmla="*/ 59717 h 2128862"/>
              <a:gd name="connsiteX32801" fmla="*/ 801976 w 2482948"/>
              <a:gd name="connsiteY32801" fmla="*/ 59885 h 2128862"/>
              <a:gd name="connsiteX32802" fmla="*/ 802612 w 2482948"/>
              <a:gd name="connsiteY32802" fmla="*/ 59849 h 2128862"/>
              <a:gd name="connsiteX32803" fmla="*/ 808601 w 2482948"/>
              <a:gd name="connsiteY32803" fmla="*/ 59499 h 2128862"/>
              <a:gd name="connsiteX32804" fmla="*/ 808613 w 2482948"/>
              <a:gd name="connsiteY32804" fmla="*/ 59514 h 2128862"/>
              <a:gd name="connsiteX32805" fmla="*/ 808646 w 2482948"/>
              <a:gd name="connsiteY32805" fmla="*/ 59512 h 2128862"/>
              <a:gd name="connsiteX32806" fmla="*/ 914839 w 2482948"/>
              <a:gd name="connsiteY32806" fmla="*/ 59236 h 2128862"/>
              <a:gd name="connsiteX32807" fmla="*/ 915211 w 2482948"/>
              <a:gd name="connsiteY32807" fmla="*/ 59429 h 2128862"/>
              <a:gd name="connsiteX32808" fmla="*/ 915745 w 2482948"/>
              <a:gd name="connsiteY32808" fmla="*/ 59707 h 2128862"/>
              <a:gd name="connsiteX32809" fmla="*/ 916914 w 2482948"/>
              <a:gd name="connsiteY32809" fmla="*/ 59839 h 2128862"/>
              <a:gd name="connsiteX32810" fmla="*/ 772800 w 2482948"/>
              <a:gd name="connsiteY32810" fmla="*/ 58426 h 2128862"/>
              <a:gd name="connsiteX32811" fmla="*/ 772892 w 2482948"/>
              <a:gd name="connsiteY32811" fmla="*/ 59089 h 2128862"/>
              <a:gd name="connsiteX32812" fmla="*/ 773339 w 2482948"/>
              <a:gd name="connsiteY32812" fmla="*/ 62314 h 2128862"/>
              <a:gd name="connsiteX32813" fmla="*/ 773711 w 2482948"/>
              <a:gd name="connsiteY32813" fmla="*/ 64997 h 2128862"/>
              <a:gd name="connsiteX32814" fmla="*/ 774003 w 2482948"/>
              <a:gd name="connsiteY32814" fmla="*/ 64925 h 2128862"/>
              <a:gd name="connsiteX32815" fmla="*/ 773726 w 2482948"/>
              <a:gd name="connsiteY32815" fmla="*/ 63172 h 2128862"/>
              <a:gd name="connsiteX32816" fmla="*/ 773444 w 2482948"/>
              <a:gd name="connsiteY32816" fmla="*/ 61382 h 2128862"/>
              <a:gd name="connsiteX32817" fmla="*/ 772981 w 2482948"/>
              <a:gd name="connsiteY32817" fmla="*/ 58446 h 2128862"/>
              <a:gd name="connsiteX32818" fmla="*/ 793586 w 2482948"/>
              <a:gd name="connsiteY32818" fmla="*/ 58396 h 2128862"/>
              <a:gd name="connsiteX32819" fmla="*/ 794140 w 2482948"/>
              <a:gd name="connsiteY32819" fmla="*/ 59638 h 2128862"/>
              <a:gd name="connsiteX32820" fmla="*/ 794438 w 2482948"/>
              <a:gd name="connsiteY32820" fmla="*/ 60307 h 2128862"/>
              <a:gd name="connsiteX32821" fmla="*/ 795832 w 2482948"/>
              <a:gd name="connsiteY32821" fmla="*/ 60229 h 2128862"/>
              <a:gd name="connsiteX32822" fmla="*/ 796385 w 2482948"/>
              <a:gd name="connsiteY32822" fmla="*/ 60198 h 2128862"/>
              <a:gd name="connsiteX32823" fmla="*/ 795422 w 2482948"/>
              <a:gd name="connsiteY32823" fmla="*/ 58920 h 2128862"/>
              <a:gd name="connsiteX32824" fmla="*/ 782066 w 2482948"/>
              <a:gd name="connsiteY32824" fmla="*/ 58306 h 2128862"/>
              <a:gd name="connsiteX32825" fmla="*/ 782432 w 2482948"/>
              <a:gd name="connsiteY32825" fmla="*/ 59498 h 2128862"/>
              <a:gd name="connsiteX32826" fmla="*/ 783383 w 2482948"/>
              <a:gd name="connsiteY32826" fmla="*/ 62600 h 2128862"/>
              <a:gd name="connsiteX32827" fmla="*/ 783682 w 2482948"/>
              <a:gd name="connsiteY32827" fmla="*/ 62526 h 2128862"/>
              <a:gd name="connsiteX32828" fmla="*/ 784000 w 2482948"/>
              <a:gd name="connsiteY32828" fmla="*/ 62447 h 2128862"/>
              <a:gd name="connsiteX32829" fmla="*/ 782600 w 2482948"/>
              <a:gd name="connsiteY32829" fmla="*/ 58369 h 2128862"/>
              <a:gd name="connsiteX32830" fmla="*/ 866510 w 2482948"/>
              <a:gd name="connsiteY32830" fmla="*/ 58055 h 2128862"/>
              <a:gd name="connsiteX32831" fmla="*/ 869724 w 2482948"/>
              <a:gd name="connsiteY32831" fmla="*/ 59434 h 2128862"/>
              <a:gd name="connsiteX32832" fmla="*/ 870939 w 2482948"/>
              <a:gd name="connsiteY32832" fmla="*/ 59436 h 2128862"/>
              <a:gd name="connsiteX32833" fmla="*/ 877268 w 2482948"/>
              <a:gd name="connsiteY32833" fmla="*/ 57921 h 2128862"/>
              <a:gd name="connsiteX32834" fmla="*/ 878044 w 2482948"/>
              <a:gd name="connsiteY32834" fmla="*/ 58223 h 2128862"/>
              <a:gd name="connsiteX32835" fmla="*/ 880508 w 2482948"/>
              <a:gd name="connsiteY32835" fmla="*/ 59181 h 2128862"/>
              <a:gd name="connsiteX32836" fmla="*/ 881220 w 2482948"/>
              <a:gd name="connsiteY32836" fmla="*/ 59458 h 2128862"/>
              <a:gd name="connsiteX32837" fmla="*/ 881321 w 2482948"/>
              <a:gd name="connsiteY32837" fmla="*/ 59459 h 2128862"/>
              <a:gd name="connsiteX32838" fmla="*/ 882053 w 2482948"/>
              <a:gd name="connsiteY32838" fmla="*/ 59460 h 2128862"/>
              <a:gd name="connsiteX32839" fmla="*/ 881488 w 2482948"/>
              <a:gd name="connsiteY32839" fmla="*/ 59159 h 2128862"/>
              <a:gd name="connsiteX32840" fmla="*/ 837020 w 2482948"/>
              <a:gd name="connsiteY32840" fmla="*/ 57731 h 2128862"/>
              <a:gd name="connsiteX32841" fmla="*/ 839366 w 2482948"/>
              <a:gd name="connsiteY32841" fmla="*/ 59162 h 2128862"/>
              <a:gd name="connsiteX32842" fmla="*/ 839708 w 2482948"/>
              <a:gd name="connsiteY32842" fmla="*/ 59370 h 2128862"/>
              <a:gd name="connsiteX32843" fmla="*/ 841359 w 2482948"/>
              <a:gd name="connsiteY32843" fmla="*/ 59374 h 2128862"/>
              <a:gd name="connsiteX32844" fmla="*/ 786854 w 2482948"/>
              <a:gd name="connsiteY32844" fmla="*/ 57692 h 2128862"/>
              <a:gd name="connsiteX32845" fmla="*/ 788255 w 2482948"/>
              <a:gd name="connsiteY32845" fmla="*/ 61393 h 2128862"/>
              <a:gd name="connsiteX32846" fmla="*/ 788963 w 2482948"/>
              <a:gd name="connsiteY32846" fmla="*/ 61218 h 2128862"/>
              <a:gd name="connsiteX32847" fmla="*/ 789911 w 2482948"/>
              <a:gd name="connsiteY32847" fmla="*/ 60983 h 2128862"/>
              <a:gd name="connsiteX32848" fmla="*/ 788804 w 2482948"/>
              <a:gd name="connsiteY32848" fmla="*/ 58369 h 2128862"/>
              <a:gd name="connsiteX32849" fmla="*/ 934921 w 2482948"/>
              <a:gd name="connsiteY32849" fmla="*/ 57597 h 2128862"/>
              <a:gd name="connsiteX32850" fmla="*/ 945065 w 2482948"/>
              <a:gd name="connsiteY32850" fmla="*/ 62126 h 2128862"/>
              <a:gd name="connsiteX32851" fmla="*/ 946758 w 2482948"/>
              <a:gd name="connsiteY32851" fmla="*/ 62881 h 2128862"/>
              <a:gd name="connsiteX32852" fmla="*/ 955858 w 2482948"/>
              <a:gd name="connsiteY32852" fmla="*/ 63141 h 2128862"/>
              <a:gd name="connsiteX32853" fmla="*/ 969749 w 2482948"/>
              <a:gd name="connsiteY32853" fmla="*/ 65815 h 2128862"/>
              <a:gd name="connsiteX32854" fmla="*/ 994769 w 2482948"/>
              <a:gd name="connsiteY32854" fmla="*/ 68645 h 2128862"/>
              <a:gd name="connsiteX32855" fmla="*/ 1059886 w 2482948"/>
              <a:gd name="connsiteY32855" fmla="*/ 83047 h 2128862"/>
              <a:gd name="connsiteX32856" fmla="*/ 976714 w 2482948"/>
              <a:gd name="connsiteY32856" fmla="*/ 63117 h 2128862"/>
              <a:gd name="connsiteX32857" fmla="*/ 950651 w 2482948"/>
              <a:gd name="connsiteY32857" fmla="*/ 58867 h 2128862"/>
              <a:gd name="connsiteX32858" fmla="*/ 764915 w 2482948"/>
              <a:gd name="connsiteY32858" fmla="*/ 57545 h 2128862"/>
              <a:gd name="connsiteX32859" fmla="*/ 764104 w 2482948"/>
              <a:gd name="connsiteY32859" fmla="*/ 64780 h 2128862"/>
              <a:gd name="connsiteX32860" fmla="*/ 762769 w 2482948"/>
              <a:gd name="connsiteY32860" fmla="*/ 67708 h 2128862"/>
              <a:gd name="connsiteX32861" fmla="*/ 763522 w 2482948"/>
              <a:gd name="connsiteY32861" fmla="*/ 67522 h 2128862"/>
              <a:gd name="connsiteX32862" fmla="*/ 764244 w 2482948"/>
              <a:gd name="connsiteY32862" fmla="*/ 67343 h 2128862"/>
              <a:gd name="connsiteX32863" fmla="*/ 765086 w 2482948"/>
              <a:gd name="connsiteY32863" fmla="*/ 57564 h 2128862"/>
              <a:gd name="connsiteX32864" fmla="*/ 845423 w 2482948"/>
              <a:gd name="connsiteY32864" fmla="*/ 57329 h 2128862"/>
              <a:gd name="connsiteX32865" fmla="*/ 848944 w 2482948"/>
              <a:gd name="connsiteY32865" fmla="*/ 59390 h 2128862"/>
              <a:gd name="connsiteX32866" fmla="*/ 849903 w 2482948"/>
              <a:gd name="connsiteY32866" fmla="*/ 59392 h 2128862"/>
              <a:gd name="connsiteX32867" fmla="*/ 850363 w 2482948"/>
              <a:gd name="connsiteY32867" fmla="*/ 59393 h 2128862"/>
              <a:gd name="connsiteX32868" fmla="*/ 848395 w 2482948"/>
              <a:gd name="connsiteY32868" fmla="*/ 57919 h 2128862"/>
              <a:gd name="connsiteX32869" fmla="*/ 846473 w 2482948"/>
              <a:gd name="connsiteY32869" fmla="*/ 57537 h 2128862"/>
              <a:gd name="connsiteX32870" fmla="*/ 921287 w 2482948"/>
              <a:gd name="connsiteY32870" fmla="*/ 56497 h 2128862"/>
              <a:gd name="connsiteX32871" fmla="*/ 921561 w 2482948"/>
              <a:gd name="connsiteY32871" fmla="*/ 56576 h 2128862"/>
              <a:gd name="connsiteX32872" fmla="*/ 922650 w 2482948"/>
              <a:gd name="connsiteY32872" fmla="*/ 56894 h 2128862"/>
              <a:gd name="connsiteX32873" fmla="*/ 922864 w 2482948"/>
              <a:gd name="connsiteY32873" fmla="*/ 56956 h 2128862"/>
              <a:gd name="connsiteX32874" fmla="*/ 922092 w 2482948"/>
              <a:gd name="connsiteY32874" fmla="*/ 56562 h 2128862"/>
              <a:gd name="connsiteX32875" fmla="*/ 852315 w 2482948"/>
              <a:gd name="connsiteY32875" fmla="*/ 56370 h 2128862"/>
              <a:gd name="connsiteX32876" fmla="*/ 856323 w 2482948"/>
              <a:gd name="connsiteY32876" fmla="*/ 58286 h 2128862"/>
              <a:gd name="connsiteX32877" fmla="*/ 857294 w 2482948"/>
              <a:gd name="connsiteY32877" fmla="*/ 58749 h 2128862"/>
              <a:gd name="connsiteX32878" fmla="*/ 858677 w 2482948"/>
              <a:gd name="connsiteY32878" fmla="*/ 59410 h 2128862"/>
              <a:gd name="connsiteX32879" fmla="*/ 858916 w 2482948"/>
              <a:gd name="connsiteY32879" fmla="*/ 59411 h 2128862"/>
              <a:gd name="connsiteX32880" fmla="*/ 856227 w 2482948"/>
              <a:gd name="connsiteY32880" fmla="*/ 57615 h 2128862"/>
              <a:gd name="connsiteX32881" fmla="*/ 855231 w 2482948"/>
              <a:gd name="connsiteY32881" fmla="*/ 56950 h 2128862"/>
              <a:gd name="connsiteX32882" fmla="*/ 855124 w 2482948"/>
              <a:gd name="connsiteY32882" fmla="*/ 56878 h 2128862"/>
              <a:gd name="connsiteX32883" fmla="*/ 870718 w 2482948"/>
              <a:gd name="connsiteY32883" fmla="*/ 39844 h 2128862"/>
              <a:gd name="connsiteX32884" fmla="*/ 876575 w 2482948"/>
              <a:gd name="connsiteY32884" fmla="*/ 41329 h 2128862"/>
              <a:gd name="connsiteX32885" fmla="*/ 906462 w 2482948"/>
              <a:gd name="connsiteY32885" fmla="*/ 48902 h 2128862"/>
              <a:gd name="connsiteX32886" fmla="*/ 909220 w 2482948"/>
              <a:gd name="connsiteY32886" fmla="*/ 49002 h 2128862"/>
              <a:gd name="connsiteX32887" fmla="*/ 910879 w 2482948"/>
              <a:gd name="connsiteY32887" fmla="*/ 49062 h 2128862"/>
              <a:gd name="connsiteX32888" fmla="*/ 973880 w 2482948"/>
              <a:gd name="connsiteY32888" fmla="*/ 58434 h 2128862"/>
              <a:gd name="connsiteX32889" fmla="*/ 993404 w 2482948"/>
              <a:gd name="connsiteY32889" fmla="*/ 61338 h 2128862"/>
              <a:gd name="connsiteX32890" fmla="*/ 998734 w 2482948"/>
              <a:gd name="connsiteY32890" fmla="*/ 62706 h 2128862"/>
              <a:gd name="connsiteX32891" fmla="*/ 1019074 w 2482948"/>
              <a:gd name="connsiteY32891" fmla="*/ 67926 h 2128862"/>
              <a:gd name="connsiteX32892" fmla="*/ 1030535 w 2482948"/>
              <a:gd name="connsiteY32892" fmla="*/ 69925 h 2128862"/>
              <a:gd name="connsiteX32893" fmla="*/ 1042971 w 2482948"/>
              <a:gd name="connsiteY32893" fmla="*/ 74060 h 2128862"/>
              <a:gd name="connsiteX32894" fmla="*/ 1053651 w 2482948"/>
              <a:gd name="connsiteY32894" fmla="*/ 76801 h 2128862"/>
              <a:gd name="connsiteX32895" fmla="*/ 1064828 w 2482948"/>
              <a:gd name="connsiteY32895" fmla="*/ 79670 h 2128862"/>
              <a:gd name="connsiteX32896" fmla="*/ 1124643 w 2482948"/>
              <a:gd name="connsiteY32896" fmla="*/ 101217 h 2128862"/>
              <a:gd name="connsiteX32897" fmla="*/ 1162243 w 2482948"/>
              <a:gd name="connsiteY32897" fmla="*/ 118499 h 2128862"/>
              <a:gd name="connsiteX32898" fmla="*/ 1161878 w 2482948"/>
              <a:gd name="connsiteY32898" fmla="*/ 118276 h 2128862"/>
              <a:gd name="connsiteX32899" fmla="*/ 1161615 w 2482948"/>
              <a:gd name="connsiteY32899" fmla="*/ 118116 h 2128862"/>
              <a:gd name="connsiteX32900" fmla="*/ 1129697 w 2482948"/>
              <a:gd name="connsiteY32900" fmla="*/ 102217 h 2128862"/>
              <a:gd name="connsiteX32901" fmla="*/ 1122960 w 2482948"/>
              <a:gd name="connsiteY32901" fmla="*/ 99349 h 2128862"/>
              <a:gd name="connsiteX32902" fmla="*/ 1108496 w 2482948"/>
              <a:gd name="connsiteY32902" fmla="*/ 93192 h 2128862"/>
              <a:gd name="connsiteX32903" fmla="*/ 1062026 w 2482948"/>
              <a:gd name="connsiteY32903" fmla="*/ 74855 h 2128862"/>
              <a:gd name="connsiteX32904" fmla="*/ 963675 w 2482948"/>
              <a:gd name="connsiteY32904" fmla="*/ 49717 h 2128862"/>
              <a:gd name="connsiteX32905" fmla="*/ 935898 w 2482948"/>
              <a:gd name="connsiteY32905" fmla="*/ 44972 h 2128862"/>
              <a:gd name="connsiteX32906" fmla="*/ 782185 w 2482948"/>
              <a:gd name="connsiteY32906" fmla="*/ 35203 h 2128862"/>
              <a:gd name="connsiteX32907" fmla="*/ 762211 w 2482948"/>
              <a:gd name="connsiteY32907" fmla="*/ 39120 h 2128862"/>
              <a:gd name="connsiteX32908" fmla="*/ 802067 w 2482948"/>
              <a:gd name="connsiteY32908" fmla="*/ 35342 h 2128862"/>
              <a:gd name="connsiteX32909" fmla="*/ 788941 w 2482948"/>
              <a:gd name="connsiteY32909" fmla="*/ 35342 h 2128862"/>
              <a:gd name="connsiteX32910" fmla="*/ 789630 w 2482948"/>
              <a:gd name="connsiteY32910" fmla="*/ 35203 h 2128862"/>
              <a:gd name="connsiteX32911" fmla="*/ 775566 w 2482948"/>
              <a:gd name="connsiteY32911" fmla="*/ 19898 h 2128862"/>
              <a:gd name="connsiteX32912" fmla="*/ 774325 w 2482948"/>
              <a:gd name="connsiteY32912" fmla="*/ 20037 h 2128862"/>
              <a:gd name="connsiteX32913" fmla="*/ 733283 w 2482948"/>
              <a:gd name="connsiteY32913" fmla="*/ 27009 h 2128862"/>
              <a:gd name="connsiteX32914" fmla="*/ 685906 w 2482948"/>
              <a:gd name="connsiteY32914" fmla="*/ 47683 h 2128862"/>
              <a:gd name="connsiteX32915" fmla="*/ 638160 w 2482948"/>
              <a:gd name="connsiteY32915" fmla="*/ 78318 h 2128862"/>
              <a:gd name="connsiteX32916" fmla="*/ 670559 w 2482948"/>
              <a:gd name="connsiteY32916" fmla="*/ 63319 h 2128862"/>
              <a:gd name="connsiteX32917" fmla="*/ 684962 w 2482948"/>
              <a:gd name="connsiteY32917" fmla="*/ 56651 h 2128862"/>
              <a:gd name="connsiteX32918" fmla="*/ 706955 w 2482948"/>
              <a:gd name="connsiteY32918" fmla="*/ 51019 h 2128862"/>
              <a:gd name="connsiteX32919" fmla="*/ 718334 w 2482948"/>
              <a:gd name="connsiteY32919" fmla="*/ 48106 h 2128862"/>
              <a:gd name="connsiteX32920" fmla="*/ 740663 w 2482948"/>
              <a:gd name="connsiteY32920" fmla="*/ 38236 h 2128862"/>
              <a:gd name="connsiteX32921" fmla="*/ 781357 w 2482948"/>
              <a:gd name="connsiteY32921" fmla="*/ 30516 h 2128862"/>
              <a:gd name="connsiteX32922" fmla="*/ 813486 w 2482948"/>
              <a:gd name="connsiteY32922" fmla="*/ 30516 h 2128862"/>
              <a:gd name="connsiteX32923" fmla="*/ 907470 w 2482948"/>
              <a:gd name="connsiteY32923" fmla="*/ 35338 h 2128862"/>
              <a:gd name="connsiteX32924" fmla="*/ 913231 w 2482948"/>
              <a:gd name="connsiteY32924" fmla="*/ 36335 h 2128862"/>
              <a:gd name="connsiteX32925" fmla="*/ 975719 w 2482948"/>
              <a:gd name="connsiteY32925" fmla="*/ 47149 h 2128862"/>
              <a:gd name="connsiteX32926" fmla="*/ 951245 w 2482948"/>
              <a:gd name="connsiteY32926" fmla="*/ 40705 h 2128862"/>
              <a:gd name="connsiteX32927" fmla="*/ 925854 w 2482948"/>
              <a:gd name="connsiteY32927" fmla="*/ 34020 h 2128862"/>
              <a:gd name="connsiteX32928" fmla="*/ 807694 w 2482948"/>
              <a:gd name="connsiteY32928" fmla="*/ 20726 h 2128862"/>
              <a:gd name="connsiteX32929" fmla="*/ 775566 w 2482948"/>
              <a:gd name="connsiteY32929" fmla="*/ 19898 h 2128862"/>
              <a:gd name="connsiteX32930" fmla="*/ 767294 w 2482948"/>
              <a:gd name="connsiteY32930" fmla="*/ 4731 h 2128862"/>
              <a:gd name="connsiteX32931" fmla="*/ 326887 w 2482948"/>
              <a:gd name="connsiteY32931" fmla="*/ 384744 h 2128862"/>
              <a:gd name="connsiteX32932" fmla="*/ 213591 w 2482948"/>
              <a:gd name="connsiteY32932" fmla="*/ 557490 h 2128862"/>
              <a:gd name="connsiteX32933" fmla="*/ 182508 w 2482948"/>
              <a:gd name="connsiteY32933" fmla="*/ 613917 h 2128862"/>
              <a:gd name="connsiteX32934" fmla="*/ 169447 w 2482948"/>
              <a:gd name="connsiteY32934" fmla="*/ 638699 h 2128862"/>
              <a:gd name="connsiteX32935" fmla="*/ 121647 w 2482948"/>
              <a:gd name="connsiteY32935" fmla="*/ 729403 h 2128862"/>
              <a:gd name="connsiteX32936" fmla="*/ 93874 w 2482948"/>
              <a:gd name="connsiteY32936" fmla="*/ 792978 h 2128862"/>
              <a:gd name="connsiteX32937" fmla="*/ 67360 w 2482948"/>
              <a:gd name="connsiteY32937" fmla="*/ 860425 h 2128862"/>
              <a:gd name="connsiteX32938" fmla="*/ 54650 w 2482948"/>
              <a:gd name="connsiteY32938" fmla="*/ 892757 h 2128862"/>
              <a:gd name="connsiteX32939" fmla="*/ 21601 w 2482948"/>
              <a:gd name="connsiteY32939" fmla="*/ 1000633 h 2128862"/>
              <a:gd name="connsiteX32940" fmla="*/ 21598 w 2482948"/>
              <a:gd name="connsiteY32940" fmla="*/ 1000644 h 2128862"/>
              <a:gd name="connsiteX32941" fmla="*/ 8803 w 2482948"/>
              <a:gd name="connsiteY32941" fmla="*/ 1073100 h 2128862"/>
              <a:gd name="connsiteX32942" fmla="*/ 8805 w 2482948"/>
              <a:gd name="connsiteY32942" fmla="*/ 1073116 h 2128862"/>
              <a:gd name="connsiteX32943" fmla="*/ 8810 w 2482948"/>
              <a:gd name="connsiteY32943" fmla="*/ 1073166 h 2128862"/>
              <a:gd name="connsiteX32944" fmla="*/ 8818 w 2482948"/>
              <a:gd name="connsiteY32944" fmla="*/ 1073242 h 2128862"/>
              <a:gd name="connsiteX32945" fmla="*/ 19715 w 2482948"/>
              <a:gd name="connsiteY32945" fmla="*/ 1023917 h 2128862"/>
              <a:gd name="connsiteX32946" fmla="*/ 28576 w 2482948"/>
              <a:gd name="connsiteY32946" fmla="*/ 983808 h 2128862"/>
              <a:gd name="connsiteX32947" fmla="*/ 58009 w 2482948"/>
              <a:gd name="connsiteY32947" fmla="*/ 893542 h 2128862"/>
              <a:gd name="connsiteX32948" fmla="*/ 283315 w 2482948"/>
              <a:gd name="connsiteY32948" fmla="*/ 467475 h 2128862"/>
              <a:gd name="connsiteX32949" fmla="*/ 332677 w 2482948"/>
              <a:gd name="connsiteY32949" fmla="*/ 397153 h 2128862"/>
              <a:gd name="connsiteX32950" fmla="*/ 396846 w 2482948"/>
              <a:gd name="connsiteY32950" fmla="*/ 313051 h 2128862"/>
              <a:gd name="connsiteX32951" fmla="*/ 398218 w 2482948"/>
              <a:gd name="connsiteY32951" fmla="*/ 311421 h 2128862"/>
              <a:gd name="connsiteX32952" fmla="*/ 418093 w 2482948"/>
              <a:gd name="connsiteY32952" fmla="*/ 287804 h 2128862"/>
              <a:gd name="connsiteX32953" fmla="*/ 428593 w 2482948"/>
              <a:gd name="connsiteY32953" fmla="*/ 274362 h 2128862"/>
              <a:gd name="connsiteX32954" fmla="*/ 439051 w 2482948"/>
              <a:gd name="connsiteY32954" fmla="*/ 262899 h 2128862"/>
              <a:gd name="connsiteX32955" fmla="*/ 454526 w 2482948"/>
              <a:gd name="connsiteY32955" fmla="*/ 244511 h 2128862"/>
              <a:gd name="connsiteX32956" fmla="*/ 459984 w 2482948"/>
              <a:gd name="connsiteY32956" fmla="*/ 238025 h 2128862"/>
              <a:gd name="connsiteX32957" fmla="*/ 521308 w 2482948"/>
              <a:gd name="connsiteY32957" fmla="*/ 172743 h 2128862"/>
              <a:gd name="connsiteX32958" fmla="*/ 521319 w 2482948"/>
              <a:gd name="connsiteY32958" fmla="*/ 172731 h 2128862"/>
              <a:gd name="connsiteX32959" fmla="*/ 540292 w 2482948"/>
              <a:gd name="connsiteY32959" fmla="*/ 155005 h 2128862"/>
              <a:gd name="connsiteX32960" fmla="*/ 541761 w 2482948"/>
              <a:gd name="connsiteY32960" fmla="*/ 153633 h 2128862"/>
              <a:gd name="connsiteX32961" fmla="*/ 573238 w 2482948"/>
              <a:gd name="connsiteY32961" fmla="*/ 121311 h 2128862"/>
              <a:gd name="connsiteX32962" fmla="*/ 596297 w 2482948"/>
              <a:gd name="connsiteY32962" fmla="*/ 104998 h 2128862"/>
              <a:gd name="connsiteX32963" fmla="*/ 635490 w 2482948"/>
              <a:gd name="connsiteY32963" fmla="*/ 73984 h 2128862"/>
              <a:gd name="connsiteX32964" fmla="*/ 646564 w 2482948"/>
              <a:gd name="connsiteY32964" fmla="*/ 67045 h 2128862"/>
              <a:gd name="connsiteX32965" fmla="*/ 686780 w 2482948"/>
              <a:gd name="connsiteY32965" fmla="*/ 41848 h 2128862"/>
              <a:gd name="connsiteX32966" fmla="*/ 690738 w 2482948"/>
              <a:gd name="connsiteY32966" fmla="*/ 40162 h 2128862"/>
              <a:gd name="connsiteX32967" fmla="*/ 702172 w 2482948"/>
              <a:gd name="connsiteY32967" fmla="*/ 35291 h 2128862"/>
              <a:gd name="connsiteX32968" fmla="*/ 710639 w 2482948"/>
              <a:gd name="connsiteY32968" fmla="*/ 30378 h 2128862"/>
              <a:gd name="connsiteX32969" fmla="*/ 725365 w 2482948"/>
              <a:gd name="connsiteY32969" fmla="*/ 25411 h 2128862"/>
              <a:gd name="connsiteX32970" fmla="*/ 733178 w 2482948"/>
              <a:gd name="connsiteY32970" fmla="*/ 22083 h 2128862"/>
              <a:gd name="connsiteX32971" fmla="*/ 735437 w 2482948"/>
              <a:gd name="connsiteY32971" fmla="*/ 21709 h 2128862"/>
              <a:gd name="connsiteX32972" fmla="*/ 737208 w 2482948"/>
              <a:gd name="connsiteY32972" fmla="*/ 21416 h 2128862"/>
              <a:gd name="connsiteX32973" fmla="*/ 743923 w 2482948"/>
              <a:gd name="connsiteY32973" fmla="*/ 19152 h 2128862"/>
              <a:gd name="connsiteX32974" fmla="*/ 773911 w 2482948"/>
              <a:gd name="connsiteY32974" fmla="*/ 15348 h 2128862"/>
              <a:gd name="connsiteX32975" fmla="*/ 775428 w 2482948"/>
              <a:gd name="connsiteY32975" fmla="*/ 15348 h 2128862"/>
              <a:gd name="connsiteX32976" fmla="*/ 807694 w 2482948"/>
              <a:gd name="connsiteY32976" fmla="*/ 16174 h 2128862"/>
              <a:gd name="connsiteX32977" fmla="*/ 926541 w 2482948"/>
              <a:gd name="connsiteY32977" fmla="*/ 29310 h 2128862"/>
              <a:gd name="connsiteX32978" fmla="*/ 1002355 w 2482948"/>
              <a:gd name="connsiteY32978" fmla="*/ 49115 h 2128862"/>
              <a:gd name="connsiteX32979" fmla="*/ 1038758 w 2482948"/>
              <a:gd name="connsiteY32979" fmla="*/ 58625 h 2128862"/>
              <a:gd name="connsiteX32980" fmla="*/ 1027388 w 2482948"/>
              <a:gd name="connsiteY32980" fmla="*/ 53687 h 2128862"/>
              <a:gd name="connsiteX32981" fmla="*/ 770327 w 2482948"/>
              <a:gd name="connsiteY32981" fmla="*/ 4869 h 2128862"/>
              <a:gd name="connsiteX32982" fmla="*/ 770465 w 2482948"/>
              <a:gd name="connsiteY32982" fmla="*/ 44 h 2128862"/>
              <a:gd name="connsiteX32983" fmla="*/ 1262166 w 2482948"/>
              <a:gd name="connsiteY32983" fmla="*/ 171434 h 2128862"/>
              <a:gd name="connsiteX32984" fmla="*/ 1265337 w 2482948"/>
              <a:gd name="connsiteY32984" fmla="*/ 175572 h 2128862"/>
              <a:gd name="connsiteX32985" fmla="*/ 1283124 w 2482948"/>
              <a:gd name="connsiteY32985" fmla="*/ 208388 h 2128862"/>
              <a:gd name="connsiteX32986" fmla="*/ 1289329 w 2482948"/>
              <a:gd name="connsiteY32986" fmla="*/ 245341 h 2128862"/>
              <a:gd name="connsiteX32987" fmla="*/ 1282838 w 2482948"/>
              <a:gd name="connsiteY32987" fmla="*/ 281180 h 2128862"/>
              <a:gd name="connsiteX32988" fmla="*/ 1281225 w 2482948"/>
              <a:gd name="connsiteY32988" fmla="*/ 283895 h 2128862"/>
              <a:gd name="connsiteX32989" fmla="*/ 1806185 w 2482948"/>
              <a:gd name="connsiteY32989" fmla="*/ 514427 h 2128862"/>
              <a:gd name="connsiteX32990" fmla="*/ 1806206 w 2482948"/>
              <a:gd name="connsiteY32990" fmla="*/ 514406 h 2128862"/>
              <a:gd name="connsiteX32991" fmla="*/ 1806293 w 2482948"/>
              <a:gd name="connsiteY32991" fmla="*/ 514318 h 2128862"/>
              <a:gd name="connsiteX32992" fmla="*/ 1807309 w 2482948"/>
              <a:gd name="connsiteY32992" fmla="*/ 513291 h 2128862"/>
              <a:gd name="connsiteX32993" fmla="*/ 1848593 w 2482948"/>
              <a:gd name="connsiteY32993" fmla="*/ 482643 h 2128862"/>
              <a:gd name="connsiteX32994" fmla="*/ 1851074 w 2482948"/>
              <a:gd name="connsiteY32994" fmla="*/ 481816 h 2128862"/>
              <a:gd name="connsiteX32995" fmla="*/ 2007023 w 2482948"/>
              <a:gd name="connsiteY32995" fmla="*/ 471337 h 2128862"/>
              <a:gd name="connsiteX32996" fmla="*/ 2370215 w 2482948"/>
              <a:gd name="connsiteY32996" fmla="*/ 589919 h 2128862"/>
              <a:gd name="connsiteX32997" fmla="*/ 2371975 w 2482948"/>
              <a:gd name="connsiteY32997" fmla="*/ 591558 h 2128862"/>
              <a:gd name="connsiteX32998" fmla="*/ 2372006 w 2482948"/>
              <a:gd name="connsiteY32998" fmla="*/ 591574 h 2128862"/>
              <a:gd name="connsiteX32999" fmla="*/ 2374100 w 2482948"/>
              <a:gd name="connsiteY32999" fmla="*/ 593537 h 2128862"/>
              <a:gd name="connsiteX33000" fmla="*/ 2387069 w 2482948"/>
              <a:gd name="connsiteY33000" fmla="*/ 605613 h 2128862"/>
              <a:gd name="connsiteX33001" fmla="*/ 2402233 w 2482948"/>
              <a:gd name="connsiteY33001" fmla="*/ 619732 h 2128862"/>
              <a:gd name="connsiteX33002" fmla="*/ 2417585 w 2482948"/>
              <a:gd name="connsiteY33002" fmla="*/ 634027 h 2128862"/>
              <a:gd name="connsiteX33003" fmla="*/ 2418001 w 2482948"/>
              <a:gd name="connsiteY33003" fmla="*/ 634689 h 2128862"/>
              <a:gd name="connsiteX33004" fmla="*/ 2418199 w 2482948"/>
              <a:gd name="connsiteY33004" fmla="*/ 634875 h 2128862"/>
              <a:gd name="connsiteX33005" fmla="*/ 2418293 w 2482948"/>
              <a:gd name="connsiteY33005" fmla="*/ 634963 h 2128862"/>
              <a:gd name="connsiteX33006" fmla="*/ 2418334 w 2482948"/>
              <a:gd name="connsiteY33006" fmla="*/ 635002 h 2128862"/>
              <a:gd name="connsiteX33007" fmla="*/ 2423512 w 2482948"/>
              <a:gd name="connsiteY33007" fmla="*/ 643442 h 2128862"/>
              <a:gd name="connsiteX33008" fmla="*/ 2424170 w 2482948"/>
              <a:gd name="connsiteY33008" fmla="*/ 644515 h 2128862"/>
              <a:gd name="connsiteX33009" fmla="*/ 2426395 w 2482948"/>
              <a:gd name="connsiteY33009" fmla="*/ 648058 h 2128862"/>
              <a:gd name="connsiteX33010" fmla="*/ 2433755 w 2482948"/>
              <a:gd name="connsiteY33010" fmla="*/ 659781 h 2128862"/>
              <a:gd name="connsiteX33011" fmla="*/ 2454962 w 2482948"/>
              <a:gd name="connsiteY33011" fmla="*/ 693557 h 2128862"/>
              <a:gd name="connsiteX33012" fmla="*/ 2481901 w 2482948"/>
              <a:gd name="connsiteY33012" fmla="*/ 821705 h 2128862"/>
              <a:gd name="connsiteX33013" fmla="*/ 2479950 w 2482948"/>
              <a:gd name="connsiteY33013" fmla="*/ 834111 h 2128862"/>
              <a:gd name="connsiteX33014" fmla="*/ 2479026 w 2482948"/>
              <a:gd name="connsiteY33014" fmla="*/ 838937 h 2128862"/>
              <a:gd name="connsiteX33015" fmla="*/ 2478706 w 2482948"/>
              <a:gd name="connsiteY33015" fmla="*/ 840607 h 2128862"/>
              <a:gd name="connsiteX33016" fmla="*/ 2478273 w 2482948"/>
              <a:gd name="connsiteY33016" fmla="*/ 843172 h 2128862"/>
              <a:gd name="connsiteX33017" fmla="*/ 2477469 w 2482948"/>
              <a:gd name="connsiteY33017" fmla="*/ 847071 h 2128862"/>
              <a:gd name="connsiteX33018" fmla="*/ 2477096 w 2482948"/>
              <a:gd name="connsiteY33018" fmla="*/ 849018 h 2128862"/>
              <a:gd name="connsiteX33019" fmla="*/ 2476134 w 2482948"/>
              <a:gd name="connsiteY33019" fmla="*/ 854041 h 2128862"/>
              <a:gd name="connsiteX33020" fmla="*/ 2474169 w 2482948"/>
              <a:gd name="connsiteY33020" fmla="*/ 863071 h 2128862"/>
              <a:gd name="connsiteX33021" fmla="*/ 2470488 w 2482948"/>
              <a:gd name="connsiteY33021" fmla="*/ 880923 h 2128862"/>
              <a:gd name="connsiteX33022" fmla="*/ 2465543 w 2482948"/>
              <a:gd name="connsiteY33022" fmla="*/ 902707 h 2128862"/>
              <a:gd name="connsiteX33023" fmla="*/ 2463883 w 2482948"/>
              <a:gd name="connsiteY33023" fmla="*/ 910332 h 2128862"/>
              <a:gd name="connsiteX33024" fmla="*/ 2463045 w 2482948"/>
              <a:gd name="connsiteY33024" fmla="*/ 914183 h 2128862"/>
              <a:gd name="connsiteX33025" fmla="*/ 2462491 w 2482948"/>
              <a:gd name="connsiteY33025" fmla="*/ 916476 h 2128862"/>
              <a:gd name="connsiteX33026" fmla="*/ 2461267 w 2482948"/>
              <a:gd name="connsiteY33026" fmla="*/ 921542 h 2128862"/>
              <a:gd name="connsiteX33027" fmla="*/ 2458659 w 2482948"/>
              <a:gd name="connsiteY33027" fmla="*/ 933027 h 2128862"/>
              <a:gd name="connsiteX33028" fmla="*/ 2442929 w 2482948"/>
              <a:gd name="connsiteY33028" fmla="*/ 997425 h 2128862"/>
              <a:gd name="connsiteX33029" fmla="*/ 2442905 w 2482948"/>
              <a:gd name="connsiteY33029" fmla="*/ 997525 h 2128862"/>
              <a:gd name="connsiteX33030" fmla="*/ 2442898 w 2482948"/>
              <a:gd name="connsiteY33030" fmla="*/ 997554 h 2128862"/>
              <a:gd name="connsiteX33031" fmla="*/ 2442889 w 2482948"/>
              <a:gd name="connsiteY33031" fmla="*/ 997589 h 2128862"/>
              <a:gd name="connsiteX33032" fmla="*/ 2442877 w 2482948"/>
              <a:gd name="connsiteY33032" fmla="*/ 997634 h 2128862"/>
              <a:gd name="connsiteX33033" fmla="*/ 2423315 w 2482948"/>
              <a:gd name="connsiteY33033" fmla="*/ 1072574 h 2128862"/>
              <a:gd name="connsiteX33034" fmla="*/ 2418995 w 2482948"/>
              <a:gd name="connsiteY33034" fmla="*/ 1088076 h 2128862"/>
              <a:gd name="connsiteX33035" fmla="*/ 2418273 w 2482948"/>
              <a:gd name="connsiteY33035" fmla="*/ 1090811 h 2128862"/>
              <a:gd name="connsiteX33036" fmla="*/ 2415957 w 2482948"/>
              <a:gd name="connsiteY33036" fmla="*/ 1099579 h 2128862"/>
              <a:gd name="connsiteX33037" fmla="*/ 2410901 w 2482948"/>
              <a:gd name="connsiteY33037" fmla="*/ 1117120 h 2128862"/>
              <a:gd name="connsiteX33038" fmla="*/ 2400023 w 2482948"/>
              <a:gd name="connsiteY33038" fmla="*/ 1156156 h 2128862"/>
              <a:gd name="connsiteX33039" fmla="*/ 2394527 w 2482948"/>
              <a:gd name="connsiteY33039" fmla="*/ 1173921 h 2128862"/>
              <a:gd name="connsiteX33040" fmla="*/ 2382489 w 2482948"/>
              <a:gd name="connsiteY33040" fmla="*/ 1215681 h 2128862"/>
              <a:gd name="connsiteX33041" fmla="*/ 2365923 w 2482948"/>
              <a:gd name="connsiteY33041" fmla="*/ 1268051 h 2128862"/>
              <a:gd name="connsiteX33042" fmla="*/ 2342759 w 2482948"/>
              <a:gd name="connsiteY33042" fmla="*/ 1341282 h 2128862"/>
              <a:gd name="connsiteX33043" fmla="*/ 2342758 w 2482948"/>
              <a:gd name="connsiteY33043" fmla="*/ 1341284 h 2128862"/>
              <a:gd name="connsiteX33044" fmla="*/ 2314348 w 2482948"/>
              <a:gd name="connsiteY33044" fmla="*/ 1417696 h 2128862"/>
              <a:gd name="connsiteX33045" fmla="*/ 2312751 w 2482948"/>
              <a:gd name="connsiteY33045" fmla="*/ 1422474 h 2128862"/>
              <a:gd name="connsiteX33046" fmla="*/ 2308977 w 2482948"/>
              <a:gd name="connsiteY33046" fmla="*/ 1433762 h 2128862"/>
              <a:gd name="connsiteX33047" fmla="*/ 2305202 w 2482948"/>
              <a:gd name="connsiteY33047" fmla="*/ 1445053 h 2128862"/>
              <a:gd name="connsiteX33048" fmla="*/ 2278444 w 2482948"/>
              <a:gd name="connsiteY33048" fmla="*/ 1514263 h 2128862"/>
              <a:gd name="connsiteX33049" fmla="*/ 2245566 w 2482948"/>
              <a:gd name="connsiteY33049" fmla="*/ 1602689 h 2128862"/>
              <a:gd name="connsiteX33050" fmla="*/ 2199656 w 2482948"/>
              <a:gd name="connsiteY33050" fmla="*/ 1706216 h 2128862"/>
              <a:gd name="connsiteX33051" fmla="*/ 2185181 w 2482948"/>
              <a:gd name="connsiteY33051" fmla="*/ 1735092 h 2128862"/>
              <a:gd name="connsiteX33052" fmla="*/ 2169099 w 2482948"/>
              <a:gd name="connsiteY33052" fmla="*/ 1767174 h 2128862"/>
              <a:gd name="connsiteX33053" fmla="*/ 2168271 w 2482948"/>
              <a:gd name="connsiteY33053" fmla="*/ 1768968 h 2128862"/>
              <a:gd name="connsiteX33054" fmla="*/ 2168075 w 2482948"/>
              <a:gd name="connsiteY33054" fmla="*/ 1769300 h 2128862"/>
              <a:gd name="connsiteX33055" fmla="*/ 2167805 w 2482948"/>
              <a:gd name="connsiteY33055" fmla="*/ 1769755 h 2128862"/>
              <a:gd name="connsiteX33056" fmla="*/ 2166531 w 2482948"/>
              <a:gd name="connsiteY33056" fmla="*/ 1772297 h 2128862"/>
              <a:gd name="connsiteX33057" fmla="*/ 2166059 w 2482948"/>
              <a:gd name="connsiteY33057" fmla="*/ 1773239 h 2128862"/>
              <a:gd name="connsiteX33058" fmla="*/ 2153368 w 2482948"/>
              <a:gd name="connsiteY33058" fmla="*/ 1798556 h 2128862"/>
              <a:gd name="connsiteX33059" fmla="*/ 2153363 w 2482948"/>
              <a:gd name="connsiteY33059" fmla="*/ 1798564 h 2128862"/>
              <a:gd name="connsiteX33060" fmla="*/ 2134254 w 2482948"/>
              <a:gd name="connsiteY33060" fmla="*/ 1831795 h 2128862"/>
              <a:gd name="connsiteX33061" fmla="*/ 2106737 w 2482948"/>
              <a:gd name="connsiteY33061" fmla="*/ 1879649 h 2128862"/>
              <a:gd name="connsiteX33062" fmla="*/ 2101893 w 2482948"/>
              <a:gd name="connsiteY33062" fmla="*/ 1886852 h 2128862"/>
              <a:gd name="connsiteX33063" fmla="*/ 2091088 w 2482948"/>
              <a:gd name="connsiteY33063" fmla="*/ 1902917 h 2128862"/>
              <a:gd name="connsiteX33064" fmla="*/ 2083304 w 2482948"/>
              <a:gd name="connsiteY33064" fmla="*/ 1915960 h 2128862"/>
              <a:gd name="connsiteX33065" fmla="*/ 2075454 w 2482948"/>
              <a:gd name="connsiteY33065" fmla="*/ 1926162 h 2128862"/>
              <a:gd name="connsiteX33066" fmla="*/ 2059799 w 2482948"/>
              <a:gd name="connsiteY33066" fmla="*/ 1949437 h 2128862"/>
              <a:gd name="connsiteX33067" fmla="*/ 2012590 w 2482948"/>
              <a:gd name="connsiteY33067" fmla="*/ 2007863 h 2128862"/>
              <a:gd name="connsiteX33068" fmla="*/ 1984796 w 2482948"/>
              <a:gd name="connsiteY33068" fmla="*/ 2035399 h 2128862"/>
              <a:gd name="connsiteX33069" fmla="*/ 1965145 w 2482948"/>
              <a:gd name="connsiteY33069" fmla="*/ 2054869 h 2128862"/>
              <a:gd name="connsiteX33070" fmla="*/ 1949270 w 2482948"/>
              <a:gd name="connsiteY33070" fmla="*/ 2066706 h 2128862"/>
              <a:gd name="connsiteX33071" fmla="*/ 1941345 w 2482948"/>
              <a:gd name="connsiteY33071" fmla="*/ 2074070 h 2128862"/>
              <a:gd name="connsiteX33072" fmla="*/ 1933394 w 2482948"/>
              <a:gd name="connsiteY33072" fmla="*/ 2078543 h 2128862"/>
              <a:gd name="connsiteX33073" fmla="*/ 1927645 w 2482948"/>
              <a:gd name="connsiteY33073" fmla="*/ 2082830 h 2128862"/>
              <a:gd name="connsiteX33074" fmla="*/ 1917500 w 2482948"/>
              <a:gd name="connsiteY33074" fmla="*/ 2090395 h 2128862"/>
              <a:gd name="connsiteX33075" fmla="*/ 1869689 w 2482948"/>
              <a:gd name="connsiteY33075" fmla="*/ 2114384 h 2128862"/>
              <a:gd name="connsiteX33076" fmla="*/ 1796512 w 2482948"/>
              <a:gd name="connsiteY33076" fmla="*/ 2128853 h 2128862"/>
              <a:gd name="connsiteX33077" fmla="*/ 1796472 w 2482948"/>
              <a:gd name="connsiteY33077" fmla="*/ 2128861 h 2128862"/>
              <a:gd name="connsiteX33078" fmla="*/ 1796471 w 2482948"/>
              <a:gd name="connsiteY33078" fmla="*/ 2128861 h 2128862"/>
              <a:gd name="connsiteX33079" fmla="*/ 1722013 w 2482948"/>
              <a:gd name="connsiteY33079" fmla="*/ 2109971 h 2128862"/>
              <a:gd name="connsiteX33080" fmla="*/ 1552415 w 2482948"/>
              <a:gd name="connsiteY33080" fmla="*/ 1784009 h 2128862"/>
              <a:gd name="connsiteX33081" fmla="*/ 1548049 w 2482948"/>
              <a:gd name="connsiteY33081" fmla="*/ 1755925 h 2128862"/>
              <a:gd name="connsiteX33082" fmla="*/ 1546863 w 2482948"/>
              <a:gd name="connsiteY33082" fmla="*/ 1749557 h 2128862"/>
              <a:gd name="connsiteX33083" fmla="*/ 1543970 w 2482948"/>
              <a:gd name="connsiteY33083" fmla="*/ 1734036 h 2128862"/>
              <a:gd name="connsiteX33084" fmla="*/ 1542298 w 2482948"/>
              <a:gd name="connsiteY33084" fmla="*/ 1725064 h 2128862"/>
              <a:gd name="connsiteX33085" fmla="*/ 1532835 w 2482948"/>
              <a:gd name="connsiteY33085" fmla="*/ 1664325 h 2128862"/>
              <a:gd name="connsiteX33086" fmla="*/ 1531619 w 2482948"/>
              <a:gd name="connsiteY33086" fmla="*/ 1650233 h 2128862"/>
              <a:gd name="connsiteX33087" fmla="*/ 1527290 w 2482948"/>
              <a:gd name="connsiteY33087" fmla="*/ 1622382 h 2128862"/>
              <a:gd name="connsiteX33088" fmla="*/ 1527058 w 2482948"/>
              <a:gd name="connsiteY33088" fmla="*/ 1619365 h 2128862"/>
              <a:gd name="connsiteX33089" fmla="*/ 1526766 w 2482948"/>
              <a:gd name="connsiteY33089" fmla="*/ 1617465 h 2128862"/>
              <a:gd name="connsiteX33090" fmla="*/ 1526111 w 2482948"/>
              <a:gd name="connsiteY33090" fmla="*/ 1613212 h 2128862"/>
              <a:gd name="connsiteX33091" fmla="*/ 1525136 w 2482948"/>
              <a:gd name="connsiteY33091" fmla="*/ 1599727 h 2128862"/>
              <a:gd name="connsiteX33092" fmla="*/ 1523795 w 2482948"/>
              <a:gd name="connsiteY33092" fmla="*/ 1581179 h 2128862"/>
              <a:gd name="connsiteX33093" fmla="*/ 1518426 w 2482948"/>
              <a:gd name="connsiteY33093" fmla="*/ 1506905 h 2128862"/>
              <a:gd name="connsiteX33094" fmla="*/ 1515045 w 2482948"/>
              <a:gd name="connsiteY33094" fmla="*/ 1462849 h 2128862"/>
              <a:gd name="connsiteX33095" fmla="*/ 1487922 w 2482948"/>
              <a:gd name="connsiteY33095" fmla="*/ 1472812 h 2128862"/>
              <a:gd name="connsiteX33096" fmla="*/ 1469713 w 2482948"/>
              <a:gd name="connsiteY33096" fmla="*/ 1479501 h 2128862"/>
              <a:gd name="connsiteX33097" fmla="*/ 1418804 w 2482948"/>
              <a:gd name="connsiteY33097" fmla="*/ 1489210 h 2128862"/>
              <a:gd name="connsiteX33098" fmla="*/ 1397706 w 2482948"/>
              <a:gd name="connsiteY33098" fmla="*/ 1490865 h 2128862"/>
              <a:gd name="connsiteX33099" fmla="*/ 1258028 w 2482948"/>
              <a:gd name="connsiteY33099" fmla="*/ 1413372 h 2128862"/>
              <a:gd name="connsiteX33100" fmla="*/ 1197496 w 2482948"/>
              <a:gd name="connsiteY33100" fmla="*/ 1254804 h 2128862"/>
              <a:gd name="connsiteX33101" fmla="*/ 1190391 w 2482948"/>
              <a:gd name="connsiteY33101" fmla="*/ 1195600 h 2128862"/>
              <a:gd name="connsiteX33102" fmla="*/ 1066317 w 2482948"/>
              <a:gd name="connsiteY33102" fmla="*/ 1132230 h 2128862"/>
              <a:gd name="connsiteX33103" fmla="*/ 1045004 w 2482948"/>
              <a:gd name="connsiteY33103" fmla="*/ 1156699 h 2128862"/>
              <a:gd name="connsiteX33104" fmla="*/ 1030326 w 2482948"/>
              <a:gd name="connsiteY33104" fmla="*/ 1173550 h 2128862"/>
              <a:gd name="connsiteX33105" fmla="*/ 985153 w 2482948"/>
              <a:gd name="connsiteY33105" fmla="*/ 1208612 h 2128862"/>
              <a:gd name="connsiteX33106" fmla="*/ 935866 w 2482948"/>
              <a:gd name="connsiteY33106" fmla="*/ 1230624 h 2128862"/>
              <a:gd name="connsiteX33107" fmla="*/ 926794 w 2482948"/>
              <a:gd name="connsiteY33107" fmla="*/ 1231920 h 2128862"/>
              <a:gd name="connsiteX33108" fmla="*/ 925798 w 2482948"/>
              <a:gd name="connsiteY33108" fmla="*/ 1232299 h 2128862"/>
              <a:gd name="connsiteX33109" fmla="*/ 925643 w 2482948"/>
              <a:gd name="connsiteY33109" fmla="*/ 1232319 h 2128862"/>
              <a:gd name="connsiteX33110" fmla="*/ 924615 w 2482948"/>
              <a:gd name="connsiteY33110" fmla="*/ 1232454 h 2128862"/>
              <a:gd name="connsiteX33111" fmla="*/ 905769 w 2482948"/>
              <a:gd name="connsiteY33111" fmla="*/ 1234924 h 2128862"/>
              <a:gd name="connsiteX33112" fmla="*/ 882429 w 2482948"/>
              <a:gd name="connsiteY33112" fmla="*/ 1238258 h 2128862"/>
              <a:gd name="connsiteX33113" fmla="*/ 767708 w 2482948"/>
              <a:gd name="connsiteY33113" fmla="*/ 1202268 h 2128862"/>
              <a:gd name="connsiteX33114" fmla="*/ 708240 w 2482948"/>
              <a:gd name="connsiteY33114" fmla="*/ 1145936 h 2128862"/>
              <a:gd name="connsiteX33115" fmla="*/ 708240 w 2482948"/>
              <a:gd name="connsiteY33115" fmla="*/ 1145936 h 2128862"/>
              <a:gd name="connsiteX33116" fmla="*/ 689238 w 2482948"/>
              <a:gd name="connsiteY33116" fmla="*/ 1112004 h 2128862"/>
              <a:gd name="connsiteX33117" fmla="*/ 684718 w 2482948"/>
              <a:gd name="connsiteY33117" fmla="*/ 1104999 h 2128862"/>
              <a:gd name="connsiteX33118" fmla="*/ 682384 w 2482948"/>
              <a:gd name="connsiteY33118" fmla="*/ 1099763 h 2128862"/>
              <a:gd name="connsiteX33119" fmla="*/ 675407 w 2482948"/>
              <a:gd name="connsiteY33119" fmla="*/ 1087304 h 2128862"/>
              <a:gd name="connsiteX33120" fmla="*/ 666017 w 2482948"/>
              <a:gd name="connsiteY33120" fmla="*/ 1070536 h 2128862"/>
              <a:gd name="connsiteX33121" fmla="*/ 657003 w 2482948"/>
              <a:gd name="connsiteY33121" fmla="*/ 1043428 h 2128862"/>
              <a:gd name="connsiteX33122" fmla="*/ 650272 w 2482948"/>
              <a:gd name="connsiteY33122" fmla="*/ 1051282 h 2128862"/>
              <a:gd name="connsiteX33123" fmla="*/ 634211 w 2482948"/>
              <a:gd name="connsiteY33123" fmla="*/ 1070023 h 2128862"/>
              <a:gd name="connsiteX33124" fmla="*/ 630440 w 2482948"/>
              <a:gd name="connsiteY33124" fmla="*/ 1074674 h 2128862"/>
              <a:gd name="connsiteX33125" fmla="*/ 616624 w 2482948"/>
              <a:gd name="connsiteY33125" fmla="*/ 1091716 h 2128862"/>
              <a:gd name="connsiteX33126" fmla="*/ 591981 w 2482948"/>
              <a:gd name="connsiteY33126" fmla="*/ 1122113 h 2128862"/>
              <a:gd name="connsiteX33127" fmla="*/ 552337 w 2482948"/>
              <a:gd name="connsiteY33127" fmla="*/ 1165557 h 2128862"/>
              <a:gd name="connsiteX33128" fmla="*/ 530682 w 2482948"/>
              <a:gd name="connsiteY33128" fmla="*/ 1190825 h 2128862"/>
              <a:gd name="connsiteX33129" fmla="*/ 503282 w 2482948"/>
              <a:gd name="connsiteY33129" fmla="*/ 1215569 h 2128862"/>
              <a:gd name="connsiteX33130" fmla="*/ 478718 w 2482948"/>
              <a:gd name="connsiteY33130" fmla="*/ 1239478 h 2128862"/>
              <a:gd name="connsiteX33131" fmla="*/ 470234 w 2482948"/>
              <a:gd name="connsiteY33131" fmla="*/ 1246740 h 2128862"/>
              <a:gd name="connsiteX33132" fmla="*/ 468082 w 2482948"/>
              <a:gd name="connsiteY33132" fmla="*/ 1248780 h 2128862"/>
              <a:gd name="connsiteX33133" fmla="*/ 463534 w 2482948"/>
              <a:gd name="connsiteY33133" fmla="*/ 1253091 h 2128862"/>
              <a:gd name="connsiteX33134" fmla="*/ 448303 w 2482948"/>
              <a:gd name="connsiteY33134" fmla="*/ 1265512 h 2128862"/>
              <a:gd name="connsiteX33135" fmla="*/ 442037 w 2482948"/>
              <a:gd name="connsiteY33135" fmla="*/ 1270875 h 2128862"/>
              <a:gd name="connsiteX33136" fmla="*/ 416927 w 2482948"/>
              <a:gd name="connsiteY33136" fmla="*/ 1293550 h 2128862"/>
              <a:gd name="connsiteX33137" fmla="*/ 383632 w 2482948"/>
              <a:gd name="connsiteY33137" fmla="*/ 1316013 h 2128862"/>
              <a:gd name="connsiteX33138" fmla="*/ 378087 w 2482948"/>
              <a:gd name="connsiteY33138" fmla="*/ 1320135 h 2128862"/>
              <a:gd name="connsiteX33139" fmla="*/ 373820 w 2482948"/>
              <a:gd name="connsiteY33139" fmla="*/ 1322633 h 2128862"/>
              <a:gd name="connsiteX33140" fmla="*/ 332531 w 2482948"/>
              <a:gd name="connsiteY33140" fmla="*/ 1350491 h 2128862"/>
              <a:gd name="connsiteX33141" fmla="*/ 328643 w 2482948"/>
              <a:gd name="connsiteY33141" fmla="*/ 1352262 h 2128862"/>
              <a:gd name="connsiteX33142" fmla="*/ 322738 w 2482948"/>
              <a:gd name="connsiteY33142" fmla="*/ 1354951 h 2128862"/>
              <a:gd name="connsiteX33143" fmla="*/ 313666 w 2482948"/>
              <a:gd name="connsiteY33143" fmla="*/ 1359083 h 2128862"/>
              <a:gd name="connsiteX33144" fmla="*/ 302996 w 2482948"/>
              <a:gd name="connsiteY33144" fmla="*/ 1365147 h 2128862"/>
              <a:gd name="connsiteX33145" fmla="*/ 295134 w 2482948"/>
              <a:gd name="connsiteY33145" fmla="*/ 1368707 h 2128862"/>
              <a:gd name="connsiteX33146" fmla="*/ 291552 w 2482948"/>
              <a:gd name="connsiteY33146" fmla="*/ 1370804 h 2128862"/>
              <a:gd name="connsiteX33147" fmla="*/ 284436 w 2482948"/>
              <a:gd name="connsiteY33147" fmla="*/ 1373552 h 2128862"/>
              <a:gd name="connsiteX33148" fmla="*/ 266096 w 2482948"/>
              <a:gd name="connsiteY33148" fmla="*/ 1381856 h 2128862"/>
              <a:gd name="connsiteX33149" fmla="*/ 259143 w 2482948"/>
              <a:gd name="connsiteY33149" fmla="*/ 1385005 h 2128862"/>
              <a:gd name="connsiteX33150" fmla="*/ 253617 w 2482948"/>
              <a:gd name="connsiteY33150" fmla="*/ 1386896 h 2128862"/>
              <a:gd name="connsiteX33151" fmla="*/ 249533 w 2482948"/>
              <a:gd name="connsiteY33151" fmla="*/ 1388294 h 2128862"/>
              <a:gd name="connsiteX33152" fmla="*/ 239881 w 2482948"/>
              <a:gd name="connsiteY33152" fmla="*/ 1392690 h 2128862"/>
              <a:gd name="connsiteX33153" fmla="*/ 233335 w 2482948"/>
              <a:gd name="connsiteY33153" fmla="*/ 1393838 h 2128862"/>
              <a:gd name="connsiteX33154" fmla="*/ 220576 w 2482948"/>
              <a:gd name="connsiteY33154" fmla="*/ 1398205 h 2128862"/>
              <a:gd name="connsiteX33155" fmla="*/ 179211 w 2482948"/>
              <a:gd name="connsiteY33155" fmla="*/ 1403858 h 2128862"/>
              <a:gd name="connsiteX33156" fmla="*/ 146192 w 2482948"/>
              <a:gd name="connsiteY33156" fmla="*/ 1400026 h 2128862"/>
              <a:gd name="connsiteX33157" fmla="*/ 127974 w 2482948"/>
              <a:gd name="connsiteY33157" fmla="*/ 1393547 h 2128862"/>
              <a:gd name="connsiteX33158" fmla="*/ 115259 w 2482948"/>
              <a:gd name="connsiteY33158" fmla="*/ 1389025 h 2128862"/>
              <a:gd name="connsiteX33159" fmla="*/ 102659 w 2482948"/>
              <a:gd name="connsiteY33159" fmla="*/ 1378834 h 2128862"/>
              <a:gd name="connsiteX33160" fmla="*/ 89254 w 2482948"/>
              <a:gd name="connsiteY33160" fmla="*/ 1367991 h 2128862"/>
              <a:gd name="connsiteX33161" fmla="*/ 88243 w 2482948"/>
              <a:gd name="connsiteY33161" fmla="*/ 1367277 h 2128862"/>
              <a:gd name="connsiteX33162" fmla="*/ 77199 w 2482948"/>
              <a:gd name="connsiteY33162" fmla="*/ 1359471 h 2128862"/>
              <a:gd name="connsiteX33163" fmla="*/ 73762 w 2482948"/>
              <a:gd name="connsiteY33163" fmla="*/ 1355461 h 2128862"/>
              <a:gd name="connsiteX33164" fmla="*/ 64215 w 2482948"/>
              <a:gd name="connsiteY33164" fmla="*/ 1347738 h 2128862"/>
              <a:gd name="connsiteX33165" fmla="*/ 57122 w 2482948"/>
              <a:gd name="connsiteY33165" fmla="*/ 1336042 h 2128862"/>
              <a:gd name="connsiteX33166" fmla="*/ 50840 w 2482948"/>
              <a:gd name="connsiteY33166" fmla="*/ 1328711 h 2128862"/>
              <a:gd name="connsiteX33167" fmla="*/ 41774 w 2482948"/>
              <a:gd name="connsiteY33167" fmla="*/ 1310733 h 2128862"/>
              <a:gd name="connsiteX33168" fmla="*/ 30389 w 2482948"/>
              <a:gd name="connsiteY33168" fmla="*/ 1291959 h 2128862"/>
              <a:gd name="connsiteX33169" fmla="*/ 26734 w 2482948"/>
              <a:gd name="connsiteY33169" fmla="*/ 1280908 h 2128862"/>
              <a:gd name="connsiteX33170" fmla="*/ 22284 w 2482948"/>
              <a:gd name="connsiteY33170" fmla="*/ 1272083 h 2128862"/>
              <a:gd name="connsiteX33171" fmla="*/ 17290 w 2482948"/>
              <a:gd name="connsiteY33171" fmla="*/ 1253420 h 2128862"/>
              <a:gd name="connsiteX33172" fmla="*/ 15792 w 2482948"/>
              <a:gd name="connsiteY33172" fmla="*/ 1247823 h 2128862"/>
              <a:gd name="connsiteX33173" fmla="*/ 9025 w 2482948"/>
              <a:gd name="connsiteY33173" fmla="*/ 1227364 h 2128862"/>
              <a:gd name="connsiteX33174" fmla="*/ 7971 w 2482948"/>
              <a:gd name="connsiteY33174" fmla="*/ 1218597 h 2128862"/>
              <a:gd name="connsiteX33175" fmla="*/ 5890 w 2482948"/>
              <a:gd name="connsiteY33175" fmla="*/ 1210818 h 2128862"/>
              <a:gd name="connsiteX33176" fmla="*/ 3067 w 2482948"/>
              <a:gd name="connsiteY33176" fmla="*/ 1177806 h 2128862"/>
              <a:gd name="connsiteX33177" fmla="*/ 2929 w 2482948"/>
              <a:gd name="connsiteY33177" fmla="*/ 1176664 h 2128862"/>
              <a:gd name="connsiteX33178" fmla="*/ 227 w 2482948"/>
              <a:gd name="connsiteY33178" fmla="*/ 1154185 h 2128862"/>
              <a:gd name="connsiteX33179" fmla="*/ 433 w 2482948"/>
              <a:gd name="connsiteY33179" fmla="*/ 1149848 h 2128862"/>
              <a:gd name="connsiteX33180" fmla="*/ 519 w 2482948"/>
              <a:gd name="connsiteY33180" fmla="*/ 1148017 h 2128862"/>
              <a:gd name="connsiteX33181" fmla="*/ 96 w 2482948"/>
              <a:gd name="connsiteY33181" fmla="*/ 1143065 h 2128862"/>
              <a:gd name="connsiteX33182" fmla="*/ 18 w 2482948"/>
              <a:gd name="connsiteY33182" fmla="*/ 1142159 h 2128862"/>
              <a:gd name="connsiteX33183" fmla="*/ 0 w 2482948"/>
              <a:gd name="connsiteY33183" fmla="*/ 1141940 h 2128862"/>
              <a:gd name="connsiteX33184" fmla="*/ 222 w 2482948"/>
              <a:gd name="connsiteY33184" fmla="*/ 1138200 h 2128862"/>
              <a:gd name="connsiteX33185" fmla="*/ 764 w 2482948"/>
              <a:gd name="connsiteY33185" fmla="*/ 1129068 h 2128862"/>
              <a:gd name="connsiteX33186" fmla="*/ 4031 w 2482948"/>
              <a:gd name="connsiteY33186" fmla="*/ 1074033 h 2128862"/>
              <a:gd name="connsiteX33187" fmla="*/ 4096 w 2482948"/>
              <a:gd name="connsiteY33187" fmla="*/ 1072656 h 2128862"/>
              <a:gd name="connsiteX33188" fmla="*/ 323026 w 2482948"/>
              <a:gd name="connsiteY33188" fmla="*/ 381986 h 2128862"/>
              <a:gd name="connsiteX33189" fmla="*/ 564464 w 2482948"/>
              <a:gd name="connsiteY33189" fmla="*/ 108146 h 2128862"/>
              <a:gd name="connsiteX33190" fmla="*/ 770465 w 2482948"/>
              <a:gd name="connsiteY33190" fmla="*/ 44 h 2128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</a:cxnLst>
            <a:rect l="l" t="t" r="r" b="b"/>
            <a:pathLst>
              <a:path w="2482948" h="2128862">
                <a:moveTo>
                  <a:pt x="1773271" y="2105134"/>
                </a:moveTo>
                <a:lnTo>
                  <a:pt x="1774344" y="2105397"/>
                </a:lnTo>
                <a:lnTo>
                  <a:pt x="1775285" y="2105628"/>
                </a:lnTo>
                <a:lnTo>
                  <a:pt x="1780026" y="2105908"/>
                </a:lnTo>
                <a:close/>
                <a:moveTo>
                  <a:pt x="1743560" y="2104545"/>
                </a:moveTo>
                <a:lnTo>
                  <a:pt x="1745848" y="2105577"/>
                </a:lnTo>
                <a:lnTo>
                  <a:pt x="1746591" y="2105912"/>
                </a:lnTo>
                <a:lnTo>
                  <a:pt x="1748534" y="2106364"/>
                </a:lnTo>
                <a:lnTo>
                  <a:pt x="1747583" y="2106016"/>
                </a:lnTo>
                <a:close/>
                <a:moveTo>
                  <a:pt x="1840569" y="2102205"/>
                </a:moveTo>
                <a:lnTo>
                  <a:pt x="1836754" y="2102581"/>
                </a:lnTo>
                <a:lnTo>
                  <a:pt x="1833061" y="2102946"/>
                </a:lnTo>
                <a:lnTo>
                  <a:pt x="1816342" y="2104597"/>
                </a:lnTo>
                <a:lnTo>
                  <a:pt x="1808672" y="2105938"/>
                </a:lnTo>
                <a:lnTo>
                  <a:pt x="1803661" y="2106814"/>
                </a:lnTo>
                <a:lnTo>
                  <a:pt x="1801575" y="2107179"/>
                </a:lnTo>
                <a:lnTo>
                  <a:pt x="1804014" y="2107323"/>
                </a:lnTo>
                <a:lnTo>
                  <a:pt x="1804219" y="2107335"/>
                </a:lnTo>
                <a:lnTo>
                  <a:pt x="1810629" y="2107713"/>
                </a:lnTo>
                <a:lnTo>
                  <a:pt x="1836959" y="2103102"/>
                </a:lnTo>
                <a:close/>
                <a:moveTo>
                  <a:pt x="1849637" y="2092943"/>
                </a:moveTo>
                <a:lnTo>
                  <a:pt x="1849314" y="2092993"/>
                </a:lnTo>
                <a:lnTo>
                  <a:pt x="1845140" y="2093638"/>
                </a:lnTo>
                <a:lnTo>
                  <a:pt x="1842918" y="2094328"/>
                </a:lnTo>
                <a:lnTo>
                  <a:pt x="1840338" y="2094616"/>
                </a:lnTo>
                <a:lnTo>
                  <a:pt x="1838050" y="2094872"/>
                </a:lnTo>
                <a:lnTo>
                  <a:pt x="1834836" y="2095230"/>
                </a:lnTo>
                <a:lnTo>
                  <a:pt x="1832785" y="2095547"/>
                </a:lnTo>
                <a:lnTo>
                  <a:pt x="1816824" y="2098013"/>
                </a:lnTo>
                <a:lnTo>
                  <a:pt x="1805195" y="2099810"/>
                </a:lnTo>
                <a:lnTo>
                  <a:pt x="1806527" y="2099865"/>
                </a:lnTo>
                <a:lnTo>
                  <a:pt x="1806780" y="2099876"/>
                </a:lnTo>
                <a:lnTo>
                  <a:pt x="1812048" y="2100093"/>
                </a:lnTo>
                <a:lnTo>
                  <a:pt x="1838122" y="2095930"/>
                </a:lnTo>
                <a:lnTo>
                  <a:pt x="1844191" y="2094356"/>
                </a:lnTo>
                <a:lnTo>
                  <a:pt x="1847733" y="2093437"/>
                </a:lnTo>
                <a:close/>
                <a:moveTo>
                  <a:pt x="1878869" y="2090985"/>
                </a:moveTo>
                <a:lnTo>
                  <a:pt x="1866303" y="2094692"/>
                </a:lnTo>
                <a:lnTo>
                  <a:pt x="1862107" y="2096596"/>
                </a:lnTo>
                <a:lnTo>
                  <a:pt x="1856567" y="2097565"/>
                </a:lnTo>
                <a:lnTo>
                  <a:pt x="1842287" y="2101778"/>
                </a:lnTo>
                <a:lnTo>
                  <a:pt x="1845660" y="2100940"/>
                </a:lnTo>
                <a:lnTo>
                  <a:pt x="1856152" y="2098333"/>
                </a:lnTo>
                <a:lnTo>
                  <a:pt x="1871428" y="2094538"/>
                </a:lnTo>
                <a:close/>
                <a:moveTo>
                  <a:pt x="1750309" y="2090721"/>
                </a:moveTo>
                <a:lnTo>
                  <a:pt x="1754816" y="2092583"/>
                </a:lnTo>
                <a:lnTo>
                  <a:pt x="1759917" y="2094691"/>
                </a:lnTo>
                <a:lnTo>
                  <a:pt x="1772088" y="2097807"/>
                </a:lnTo>
                <a:lnTo>
                  <a:pt x="1775054" y="2098566"/>
                </a:lnTo>
                <a:lnTo>
                  <a:pt x="1775519" y="2098585"/>
                </a:lnTo>
                <a:lnTo>
                  <a:pt x="1788858" y="2099136"/>
                </a:lnTo>
                <a:lnTo>
                  <a:pt x="1775101" y="2096133"/>
                </a:lnTo>
                <a:lnTo>
                  <a:pt x="1771414" y="2095742"/>
                </a:lnTo>
                <a:lnTo>
                  <a:pt x="1768817" y="2095466"/>
                </a:lnTo>
                <a:lnTo>
                  <a:pt x="1767673" y="2095345"/>
                </a:lnTo>
                <a:lnTo>
                  <a:pt x="1761464" y="2093156"/>
                </a:lnTo>
                <a:lnTo>
                  <a:pt x="1760331" y="2092908"/>
                </a:lnTo>
                <a:close/>
                <a:moveTo>
                  <a:pt x="1840815" y="2088142"/>
                </a:moveTo>
                <a:lnTo>
                  <a:pt x="1838265" y="2088498"/>
                </a:lnTo>
                <a:lnTo>
                  <a:pt x="1810657" y="2092361"/>
                </a:lnTo>
                <a:lnTo>
                  <a:pt x="1814510" y="2092481"/>
                </a:lnTo>
                <a:lnTo>
                  <a:pt x="1815269" y="2092505"/>
                </a:lnTo>
                <a:lnTo>
                  <a:pt x="1816314" y="2092538"/>
                </a:lnTo>
                <a:lnTo>
                  <a:pt x="1833870" y="2089982"/>
                </a:lnTo>
                <a:lnTo>
                  <a:pt x="1837048" y="2089140"/>
                </a:lnTo>
                <a:close/>
                <a:moveTo>
                  <a:pt x="1755999" y="2085020"/>
                </a:moveTo>
                <a:lnTo>
                  <a:pt x="1769194" y="2090282"/>
                </a:lnTo>
                <a:lnTo>
                  <a:pt x="1771325" y="2091132"/>
                </a:lnTo>
                <a:lnTo>
                  <a:pt x="1786513" y="2091607"/>
                </a:lnTo>
                <a:lnTo>
                  <a:pt x="1771373" y="2088339"/>
                </a:lnTo>
                <a:lnTo>
                  <a:pt x="1771066" y="2088309"/>
                </a:lnTo>
                <a:lnTo>
                  <a:pt x="1770268" y="2088233"/>
                </a:lnTo>
                <a:lnTo>
                  <a:pt x="1769221" y="2087874"/>
                </a:lnTo>
                <a:lnTo>
                  <a:pt x="1761619" y="2086233"/>
                </a:lnTo>
                <a:lnTo>
                  <a:pt x="1761074" y="2086115"/>
                </a:lnTo>
                <a:close/>
                <a:moveTo>
                  <a:pt x="1705833" y="2083722"/>
                </a:moveTo>
                <a:lnTo>
                  <a:pt x="1709335" y="2086982"/>
                </a:lnTo>
                <a:lnTo>
                  <a:pt x="1712527" y="2089953"/>
                </a:lnTo>
                <a:lnTo>
                  <a:pt x="1713596" y="2090722"/>
                </a:lnTo>
                <a:lnTo>
                  <a:pt x="1714726" y="2091535"/>
                </a:lnTo>
                <a:lnTo>
                  <a:pt x="1719712" y="2093785"/>
                </a:lnTo>
                <a:lnTo>
                  <a:pt x="1719915" y="2093876"/>
                </a:lnTo>
                <a:lnTo>
                  <a:pt x="1719591" y="2093643"/>
                </a:lnTo>
                <a:lnTo>
                  <a:pt x="1717225" y="2091937"/>
                </a:lnTo>
                <a:close/>
                <a:moveTo>
                  <a:pt x="1839725" y="2081472"/>
                </a:moveTo>
                <a:lnTo>
                  <a:pt x="1816345" y="2084837"/>
                </a:lnTo>
                <a:lnTo>
                  <a:pt x="1818725" y="2084882"/>
                </a:lnTo>
                <a:lnTo>
                  <a:pt x="1834845" y="2082795"/>
                </a:lnTo>
                <a:lnTo>
                  <a:pt x="1838381" y="2081836"/>
                </a:lnTo>
                <a:close/>
                <a:moveTo>
                  <a:pt x="1763759" y="2079878"/>
                </a:moveTo>
                <a:lnTo>
                  <a:pt x="1768482" y="2081672"/>
                </a:lnTo>
                <a:lnTo>
                  <a:pt x="1774739" y="2084048"/>
                </a:lnTo>
                <a:lnTo>
                  <a:pt x="1778748" y="2084124"/>
                </a:lnTo>
                <a:lnTo>
                  <a:pt x="1784137" y="2084226"/>
                </a:lnTo>
                <a:close/>
                <a:moveTo>
                  <a:pt x="1921703" y="2075238"/>
                </a:moveTo>
                <a:lnTo>
                  <a:pt x="1875895" y="2099080"/>
                </a:lnTo>
                <a:lnTo>
                  <a:pt x="1868927" y="2100409"/>
                </a:lnTo>
                <a:lnTo>
                  <a:pt x="1864176" y="2102664"/>
                </a:lnTo>
                <a:cubicBezTo>
                  <a:pt x="1842624" y="2110400"/>
                  <a:pt x="1819928" y="2114495"/>
                  <a:pt x="1797025" y="2114798"/>
                </a:cubicBezTo>
                <a:lnTo>
                  <a:pt x="1773405" y="2112142"/>
                </a:lnTo>
                <a:lnTo>
                  <a:pt x="1780453" y="2113779"/>
                </a:lnTo>
                <a:lnTo>
                  <a:pt x="1793460" y="2114679"/>
                </a:lnTo>
                <a:lnTo>
                  <a:pt x="1807372" y="2115641"/>
                </a:lnTo>
                <a:lnTo>
                  <a:pt x="1809938" y="2115148"/>
                </a:lnTo>
                <a:lnTo>
                  <a:pt x="1844132" y="2108575"/>
                </a:lnTo>
                <a:lnTo>
                  <a:pt x="1863127" y="2103921"/>
                </a:lnTo>
                <a:lnTo>
                  <a:pt x="1870065" y="2102221"/>
                </a:lnTo>
                <a:lnTo>
                  <a:pt x="1883615" y="2095507"/>
                </a:lnTo>
                <a:lnTo>
                  <a:pt x="1919086" y="2077221"/>
                </a:lnTo>
                <a:lnTo>
                  <a:pt x="1919519" y="2076893"/>
                </a:lnTo>
                <a:close/>
                <a:moveTo>
                  <a:pt x="1839225" y="2074594"/>
                </a:moveTo>
                <a:lnTo>
                  <a:pt x="1833137" y="2075500"/>
                </a:lnTo>
                <a:lnTo>
                  <a:pt x="1819797" y="2077485"/>
                </a:lnTo>
                <a:lnTo>
                  <a:pt x="1827645" y="2077511"/>
                </a:lnTo>
                <a:lnTo>
                  <a:pt x="1828821" y="2077515"/>
                </a:lnTo>
                <a:lnTo>
                  <a:pt x="1829911" y="2077209"/>
                </a:lnTo>
                <a:lnTo>
                  <a:pt x="1831101" y="2076875"/>
                </a:lnTo>
                <a:close/>
                <a:moveTo>
                  <a:pt x="1766508" y="2073445"/>
                </a:moveTo>
                <a:lnTo>
                  <a:pt x="1777219" y="2077345"/>
                </a:lnTo>
                <a:lnTo>
                  <a:pt x="1785120" y="2077371"/>
                </a:lnTo>
                <a:lnTo>
                  <a:pt x="1784748" y="2077292"/>
                </a:lnTo>
                <a:lnTo>
                  <a:pt x="1773872" y="2074998"/>
                </a:lnTo>
                <a:close/>
                <a:moveTo>
                  <a:pt x="1902081" y="2072923"/>
                </a:moveTo>
                <a:lnTo>
                  <a:pt x="1900374" y="2073669"/>
                </a:lnTo>
                <a:lnTo>
                  <a:pt x="1889466" y="2078436"/>
                </a:lnTo>
                <a:lnTo>
                  <a:pt x="1882651" y="2081980"/>
                </a:lnTo>
                <a:lnTo>
                  <a:pt x="1878171" y="2083373"/>
                </a:lnTo>
                <a:lnTo>
                  <a:pt x="1870927" y="2086538"/>
                </a:lnTo>
                <a:lnTo>
                  <a:pt x="1869051" y="2087358"/>
                </a:lnTo>
                <a:lnTo>
                  <a:pt x="1865960" y="2088709"/>
                </a:lnTo>
                <a:lnTo>
                  <a:pt x="1866070" y="2088681"/>
                </a:lnTo>
                <a:lnTo>
                  <a:pt x="1866713" y="2088514"/>
                </a:lnTo>
                <a:lnTo>
                  <a:pt x="1872106" y="2087115"/>
                </a:lnTo>
                <a:lnTo>
                  <a:pt x="1882915" y="2082169"/>
                </a:lnTo>
                <a:lnTo>
                  <a:pt x="1888317" y="2079698"/>
                </a:lnTo>
                <a:lnTo>
                  <a:pt x="1894560" y="2076841"/>
                </a:lnTo>
                <a:lnTo>
                  <a:pt x="1897268" y="2075430"/>
                </a:lnTo>
                <a:close/>
                <a:moveTo>
                  <a:pt x="1919282" y="2070298"/>
                </a:moveTo>
                <a:lnTo>
                  <a:pt x="1913900" y="2073071"/>
                </a:lnTo>
                <a:lnTo>
                  <a:pt x="1913814" y="2073132"/>
                </a:lnTo>
                <a:lnTo>
                  <a:pt x="1913801" y="2073138"/>
                </a:lnTo>
                <a:lnTo>
                  <a:pt x="1913739" y="2073167"/>
                </a:lnTo>
                <a:lnTo>
                  <a:pt x="1913537" y="2073258"/>
                </a:lnTo>
                <a:lnTo>
                  <a:pt x="1882453" y="2089273"/>
                </a:lnTo>
                <a:lnTo>
                  <a:pt x="1883140" y="2088945"/>
                </a:lnTo>
                <a:lnTo>
                  <a:pt x="1889314" y="2085996"/>
                </a:lnTo>
                <a:lnTo>
                  <a:pt x="1904457" y="2078118"/>
                </a:lnTo>
                <a:lnTo>
                  <a:pt x="1918792" y="2070659"/>
                </a:lnTo>
                <a:close/>
                <a:moveTo>
                  <a:pt x="1896227" y="2069447"/>
                </a:moveTo>
                <a:lnTo>
                  <a:pt x="1881062" y="2075938"/>
                </a:lnTo>
                <a:lnTo>
                  <a:pt x="1876447" y="2077913"/>
                </a:lnTo>
                <a:lnTo>
                  <a:pt x="1871620" y="2079979"/>
                </a:lnTo>
                <a:lnTo>
                  <a:pt x="1872259" y="2079810"/>
                </a:lnTo>
                <a:lnTo>
                  <a:pt x="1875517" y="2078946"/>
                </a:lnTo>
                <a:lnTo>
                  <a:pt x="1875857" y="2078797"/>
                </a:lnTo>
                <a:lnTo>
                  <a:pt x="1891263" y="2072047"/>
                </a:lnTo>
                <a:lnTo>
                  <a:pt x="1895766" y="2069689"/>
                </a:lnTo>
                <a:close/>
                <a:moveTo>
                  <a:pt x="1896915" y="2062602"/>
                </a:moveTo>
                <a:lnTo>
                  <a:pt x="1884040" y="2067750"/>
                </a:lnTo>
                <a:lnTo>
                  <a:pt x="1870790" y="2073049"/>
                </a:lnTo>
                <a:lnTo>
                  <a:pt x="1876170" y="2071590"/>
                </a:lnTo>
                <a:lnTo>
                  <a:pt x="1892603" y="2064684"/>
                </a:lnTo>
                <a:lnTo>
                  <a:pt x="1894317" y="2063963"/>
                </a:lnTo>
                <a:close/>
                <a:moveTo>
                  <a:pt x="1922392" y="2061312"/>
                </a:moveTo>
                <a:lnTo>
                  <a:pt x="1922224" y="2061399"/>
                </a:lnTo>
                <a:lnTo>
                  <a:pt x="1919721" y="2063135"/>
                </a:lnTo>
                <a:lnTo>
                  <a:pt x="1916250" y="2065541"/>
                </a:lnTo>
                <a:lnTo>
                  <a:pt x="1916446" y="2065439"/>
                </a:lnTo>
                <a:lnTo>
                  <a:pt x="1917077" y="2065110"/>
                </a:lnTo>
                <a:close/>
                <a:moveTo>
                  <a:pt x="1765226" y="2059465"/>
                </a:moveTo>
                <a:lnTo>
                  <a:pt x="1769582" y="2060840"/>
                </a:lnTo>
                <a:lnTo>
                  <a:pt x="1774263" y="2062316"/>
                </a:lnTo>
                <a:lnTo>
                  <a:pt x="1783392" y="2065196"/>
                </a:lnTo>
                <a:lnTo>
                  <a:pt x="1791475" y="2066885"/>
                </a:lnTo>
                <a:lnTo>
                  <a:pt x="1795745" y="2067778"/>
                </a:lnTo>
                <a:lnTo>
                  <a:pt x="1809947" y="2067775"/>
                </a:lnTo>
                <a:lnTo>
                  <a:pt x="1848870" y="2062953"/>
                </a:lnTo>
                <a:lnTo>
                  <a:pt x="1849279" y="2062805"/>
                </a:lnTo>
                <a:lnTo>
                  <a:pt x="1816743" y="2066676"/>
                </a:lnTo>
                <a:lnTo>
                  <a:pt x="1812309" y="2065826"/>
                </a:lnTo>
                <a:lnTo>
                  <a:pt x="1801575" y="2066951"/>
                </a:lnTo>
                <a:close/>
                <a:moveTo>
                  <a:pt x="1681768" y="2059429"/>
                </a:moveTo>
                <a:lnTo>
                  <a:pt x="1681778" y="2059441"/>
                </a:lnTo>
                <a:lnTo>
                  <a:pt x="1682963" y="2060894"/>
                </a:lnTo>
                <a:lnTo>
                  <a:pt x="1684422" y="2062682"/>
                </a:lnTo>
                <a:lnTo>
                  <a:pt x="1693390" y="2069151"/>
                </a:lnTo>
                <a:lnTo>
                  <a:pt x="1710532" y="2081516"/>
                </a:lnTo>
                <a:lnTo>
                  <a:pt x="1710922" y="2081798"/>
                </a:lnTo>
                <a:lnTo>
                  <a:pt x="1705547" y="2077291"/>
                </a:lnTo>
                <a:lnTo>
                  <a:pt x="1704462" y="2076382"/>
                </a:lnTo>
                <a:lnTo>
                  <a:pt x="1700384" y="2072963"/>
                </a:lnTo>
                <a:lnTo>
                  <a:pt x="1682841" y="2060209"/>
                </a:lnTo>
                <a:close/>
                <a:moveTo>
                  <a:pt x="1668497" y="2056784"/>
                </a:moveTo>
                <a:lnTo>
                  <a:pt x="1672192" y="2062340"/>
                </a:lnTo>
                <a:lnTo>
                  <a:pt x="1674817" y="2064505"/>
                </a:lnTo>
                <a:lnTo>
                  <a:pt x="1671244" y="2060140"/>
                </a:lnTo>
                <a:lnTo>
                  <a:pt x="1668881" y="2057253"/>
                </a:lnTo>
                <a:close/>
                <a:moveTo>
                  <a:pt x="1779121" y="2055588"/>
                </a:moveTo>
                <a:lnTo>
                  <a:pt x="1795750" y="2060453"/>
                </a:lnTo>
                <a:lnTo>
                  <a:pt x="1812473" y="2060219"/>
                </a:lnTo>
                <a:lnTo>
                  <a:pt x="1816426" y="2060163"/>
                </a:lnTo>
                <a:lnTo>
                  <a:pt x="1816642" y="2060160"/>
                </a:lnTo>
                <a:lnTo>
                  <a:pt x="1846525" y="2056748"/>
                </a:lnTo>
                <a:lnTo>
                  <a:pt x="1848027" y="2056232"/>
                </a:lnTo>
                <a:lnTo>
                  <a:pt x="1818947" y="2058954"/>
                </a:lnTo>
                <a:lnTo>
                  <a:pt x="1817788" y="2058743"/>
                </a:lnTo>
                <a:lnTo>
                  <a:pt x="1802539" y="2060332"/>
                </a:lnTo>
                <a:close/>
                <a:moveTo>
                  <a:pt x="1717023" y="2055550"/>
                </a:moveTo>
                <a:lnTo>
                  <a:pt x="1720483" y="2058662"/>
                </a:lnTo>
                <a:lnTo>
                  <a:pt x="1723813" y="2061658"/>
                </a:lnTo>
                <a:lnTo>
                  <a:pt x="1726670" y="2064228"/>
                </a:lnTo>
                <a:lnTo>
                  <a:pt x="1728600" y="2065647"/>
                </a:lnTo>
                <a:lnTo>
                  <a:pt x="1731068" y="2067461"/>
                </a:lnTo>
                <a:lnTo>
                  <a:pt x="1731719" y="2067709"/>
                </a:lnTo>
                <a:lnTo>
                  <a:pt x="1735434" y="2069119"/>
                </a:lnTo>
                <a:lnTo>
                  <a:pt x="1736550" y="2069359"/>
                </a:lnTo>
                <a:lnTo>
                  <a:pt x="1741440" y="2070408"/>
                </a:lnTo>
                <a:lnTo>
                  <a:pt x="1740000" y="2069238"/>
                </a:lnTo>
                <a:lnTo>
                  <a:pt x="1737698" y="2067368"/>
                </a:lnTo>
                <a:lnTo>
                  <a:pt x="1731610" y="2066084"/>
                </a:lnTo>
                <a:lnTo>
                  <a:pt x="1728644" y="2063943"/>
                </a:lnTo>
                <a:close/>
                <a:moveTo>
                  <a:pt x="1898538" y="2054869"/>
                </a:moveTo>
                <a:lnTo>
                  <a:pt x="1898162" y="2055014"/>
                </a:lnTo>
                <a:lnTo>
                  <a:pt x="1892027" y="2058263"/>
                </a:lnTo>
                <a:lnTo>
                  <a:pt x="1880201" y="2061947"/>
                </a:lnTo>
                <a:lnTo>
                  <a:pt x="1869336" y="2066141"/>
                </a:lnTo>
                <a:lnTo>
                  <a:pt x="1886098" y="2061436"/>
                </a:lnTo>
                <a:close/>
                <a:moveTo>
                  <a:pt x="1725722" y="2054736"/>
                </a:moveTo>
                <a:lnTo>
                  <a:pt x="1731882" y="2060276"/>
                </a:lnTo>
                <a:lnTo>
                  <a:pt x="1780606" y="2073441"/>
                </a:lnTo>
                <a:lnTo>
                  <a:pt x="1794187" y="2074482"/>
                </a:lnTo>
                <a:lnTo>
                  <a:pt x="1808574" y="2073072"/>
                </a:lnTo>
                <a:lnTo>
                  <a:pt x="1808494" y="2073056"/>
                </a:lnTo>
                <a:lnTo>
                  <a:pt x="1808189" y="2072995"/>
                </a:lnTo>
                <a:lnTo>
                  <a:pt x="1807819" y="2072922"/>
                </a:lnTo>
                <a:lnTo>
                  <a:pt x="1800611" y="2073707"/>
                </a:lnTo>
                <a:cubicBezTo>
                  <a:pt x="1776481" y="2073707"/>
                  <a:pt x="1753721" y="2068958"/>
                  <a:pt x="1732381" y="2059483"/>
                </a:cubicBezTo>
                <a:close/>
                <a:moveTo>
                  <a:pt x="1922997" y="2054656"/>
                </a:moveTo>
                <a:lnTo>
                  <a:pt x="1922431" y="2055039"/>
                </a:lnTo>
                <a:lnTo>
                  <a:pt x="1918959" y="2057386"/>
                </a:lnTo>
                <a:lnTo>
                  <a:pt x="1917916" y="2058090"/>
                </a:lnTo>
                <a:lnTo>
                  <a:pt x="1918434" y="2057819"/>
                </a:lnTo>
                <a:lnTo>
                  <a:pt x="1921814" y="2055477"/>
                </a:lnTo>
                <a:close/>
                <a:moveTo>
                  <a:pt x="1704268" y="2053473"/>
                </a:moveTo>
                <a:lnTo>
                  <a:pt x="1716852" y="2064902"/>
                </a:lnTo>
                <a:lnTo>
                  <a:pt x="1730179" y="2073365"/>
                </a:lnTo>
                <a:lnTo>
                  <a:pt x="1730992" y="2073882"/>
                </a:lnTo>
                <a:lnTo>
                  <a:pt x="1736611" y="2075277"/>
                </a:lnTo>
                <a:lnTo>
                  <a:pt x="1735360" y="2074261"/>
                </a:lnTo>
                <a:lnTo>
                  <a:pt x="1735101" y="2074051"/>
                </a:lnTo>
                <a:lnTo>
                  <a:pt x="1734619" y="2073660"/>
                </a:lnTo>
                <a:lnTo>
                  <a:pt x="1730697" y="2072823"/>
                </a:lnTo>
                <a:close/>
                <a:moveTo>
                  <a:pt x="1800312" y="2053049"/>
                </a:moveTo>
                <a:lnTo>
                  <a:pt x="1800541" y="2053111"/>
                </a:lnTo>
                <a:lnTo>
                  <a:pt x="1800581" y="2053110"/>
                </a:lnTo>
                <a:lnTo>
                  <a:pt x="1800611" y="2053109"/>
                </a:lnTo>
                <a:lnTo>
                  <a:pt x="1800498" y="2053086"/>
                </a:lnTo>
                <a:lnTo>
                  <a:pt x="1800463" y="2053079"/>
                </a:lnTo>
                <a:close/>
                <a:moveTo>
                  <a:pt x="1690616" y="2050174"/>
                </a:moveTo>
                <a:lnTo>
                  <a:pt x="1708780" y="2066768"/>
                </a:lnTo>
                <a:lnTo>
                  <a:pt x="1710068" y="2067945"/>
                </a:lnTo>
                <a:lnTo>
                  <a:pt x="1732219" y="2081877"/>
                </a:lnTo>
                <a:lnTo>
                  <a:pt x="1733551" y="2082193"/>
                </a:lnTo>
                <a:lnTo>
                  <a:pt x="1732418" y="2081263"/>
                </a:lnTo>
                <a:lnTo>
                  <a:pt x="1730217" y="2079454"/>
                </a:lnTo>
                <a:lnTo>
                  <a:pt x="1730134" y="2079436"/>
                </a:lnTo>
                <a:lnTo>
                  <a:pt x="1730099" y="2079429"/>
                </a:lnTo>
                <a:lnTo>
                  <a:pt x="1730050" y="2079418"/>
                </a:lnTo>
                <a:close/>
                <a:moveTo>
                  <a:pt x="1692871" y="2048766"/>
                </a:moveTo>
                <a:lnTo>
                  <a:pt x="1695299" y="2051215"/>
                </a:lnTo>
                <a:lnTo>
                  <a:pt x="1697732" y="2052760"/>
                </a:lnTo>
                <a:lnTo>
                  <a:pt x="1697213" y="2052334"/>
                </a:lnTo>
                <a:close/>
                <a:moveTo>
                  <a:pt x="1856137" y="2047338"/>
                </a:moveTo>
                <a:lnTo>
                  <a:pt x="1846334" y="2048425"/>
                </a:lnTo>
                <a:lnTo>
                  <a:pt x="1842528" y="2049576"/>
                </a:lnTo>
                <a:lnTo>
                  <a:pt x="1812426" y="2052779"/>
                </a:lnTo>
                <a:lnTo>
                  <a:pt x="1828149" y="2052341"/>
                </a:lnTo>
                <a:lnTo>
                  <a:pt x="1835395" y="2052139"/>
                </a:lnTo>
                <a:lnTo>
                  <a:pt x="1844181" y="2051231"/>
                </a:lnTo>
                <a:close/>
                <a:moveTo>
                  <a:pt x="1736724" y="2046999"/>
                </a:moveTo>
                <a:lnTo>
                  <a:pt x="1739808" y="2049083"/>
                </a:lnTo>
                <a:lnTo>
                  <a:pt x="1750755" y="2051336"/>
                </a:lnTo>
                <a:lnTo>
                  <a:pt x="1750693" y="2051298"/>
                </a:lnTo>
                <a:lnTo>
                  <a:pt x="1748220" y="2049794"/>
                </a:lnTo>
                <a:lnTo>
                  <a:pt x="1747071" y="2049095"/>
                </a:lnTo>
                <a:lnTo>
                  <a:pt x="1740717" y="2047808"/>
                </a:lnTo>
                <a:close/>
                <a:moveTo>
                  <a:pt x="1676853" y="2046692"/>
                </a:moveTo>
                <a:lnTo>
                  <a:pt x="1677436" y="2047406"/>
                </a:lnTo>
                <a:lnTo>
                  <a:pt x="1678040" y="2048145"/>
                </a:lnTo>
                <a:lnTo>
                  <a:pt x="1692300" y="2061290"/>
                </a:lnTo>
                <a:lnTo>
                  <a:pt x="1726426" y="2086117"/>
                </a:lnTo>
                <a:lnTo>
                  <a:pt x="1727865" y="2086486"/>
                </a:lnTo>
                <a:lnTo>
                  <a:pt x="1725371" y="2084424"/>
                </a:lnTo>
                <a:lnTo>
                  <a:pt x="1712699" y="2073947"/>
                </a:lnTo>
                <a:lnTo>
                  <a:pt x="1708180" y="2070210"/>
                </a:lnTo>
                <a:lnTo>
                  <a:pt x="1700552" y="2064484"/>
                </a:lnTo>
                <a:lnTo>
                  <a:pt x="1682483" y="2050919"/>
                </a:lnTo>
                <a:close/>
                <a:moveTo>
                  <a:pt x="1741500" y="2041314"/>
                </a:moveTo>
                <a:lnTo>
                  <a:pt x="1745433" y="2043828"/>
                </a:lnTo>
                <a:lnTo>
                  <a:pt x="1757690" y="2046323"/>
                </a:lnTo>
                <a:lnTo>
                  <a:pt x="1756922" y="2045880"/>
                </a:lnTo>
                <a:lnTo>
                  <a:pt x="1754085" y="2044245"/>
                </a:lnTo>
                <a:lnTo>
                  <a:pt x="1752971" y="2043603"/>
                </a:lnTo>
                <a:close/>
                <a:moveTo>
                  <a:pt x="1858537" y="2040344"/>
                </a:moveTo>
                <a:lnTo>
                  <a:pt x="1853769" y="2040787"/>
                </a:lnTo>
                <a:lnTo>
                  <a:pt x="1841780" y="2044198"/>
                </a:lnTo>
                <a:lnTo>
                  <a:pt x="1846569" y="2043997"/>
                </a:lnTo>
                <a:lnTo>
                  <a:pt x="1855330" y="2041323"/>
                </a:lnTo>
                <a:close/>
                <a:moveTo>
                  <a:pt x="1973367" y="2040243"/>
                </a:moveTo>
                <a:lnTo>
                  <a:pt x="1973139" y="2040478"/>
                </a:lnTo>
                <a:lnTo>
                  <a:pt x="1973074" y="2040528"/>
                </a:lnTo>
                <a:lnTo>
                  <a:pt x="1973055" y="2040542"/>
                </a:lnTo>
                <a:lnTo>
                  <a:pt x="1972906" y="2040694"/>
                </a:lnTo>
                <a:lnTo>
                  <a:pt x="1972708" y="2040896"/>
                </a:lnTo>
                <a:lnTo>
                  <a:pt x="1969658" y="2043993"/>
                </a:lnTo>
                <a:cubicBezTo>
                  <a:pt x="1935186" y="2074500"/>
                  <a:pt x="1900715" y="2096045"/>
                  <a:pt x="1866657" y="2108455"/>
                </a:cubicBezTo>
                <a:cubicBezTo>
                  <a:pt x="1844264" y="2116977"/>
                  <a:pt x="1820562" y="2121499"/>
                  <a:pt x="1796611" y="2121831"/>
                </a:cubicBezTo>
                <a:cubicBezTo>
                  <a:pt x="1772439" y="2121981"/>
                  <a:pt x="1748585" y="2116411"/>
                  <a:pt x="1726979" y="2105560"/>
                </a:cubicBezTo>
                <a:lnTo>
                  <a:pt x="1709003" y="2092711"/>
                </a:lnTo>
                <a:lnTo>
                  <a:pt x="1724910" y="2105834"/>
                </a:lnTo>
                <a:cubicBezTo>
                  <a:pt x="1735252" y="2111591"/>
                  <a:pt x="1746067" y="2115995"/>
                  <a:pt x="1757307" y="2119045"/>
                </a:cubicBezTo>
                <a:lnTo>
                  <a:pt x="1792002" y="2124102"/>
                </a:lnTo>
                <a:lnTo>
                  <a:pt x="1802055" y="2123285"/>
                </a:lnTo>
                <a:lnTo>
                  <a:pt x="1803280" y="2123185"/>
                </a:lnTo>
                <a:lnTo>
                  <a:pt x="1828752" y="2121114"/>
                </a:lnTo>
                <a:cubicBezTo>
                  <a:pt x="1841492" y="2118752"/>
                  <a:pt x="1854556" y="2115038"/>
                  <a:pt x="1867897" y="2109971"/>
                </a:cubicBezTo>
                <a:cubicBezTo>
                  <a:pt x="1884788" y="2103525"/>
                  <a:pt x="1901739" y="2094795"/>
                  <a:pt x="1918717" y="2083805"/>
                </a:cubicBezTo>
                <a:lnTo>
                  <a:pt x="1928437" y="2076229"/>
                </a:lnTo>
                <a:lnTo>
                  <a:pt x="1969692" y="2044079"/>
                </a:lnTo>
                <a:close/>
                <a:moveTo>
                  <a:pt x="1928747" y="2038815"/>
                </a:moveTo>
                <a:lnTo>
                  <a:pt x="1912974" y="2047169"/>
                </a:lnTo>
                <a:lnTo>
                  <a:pt x="1912174" y="2047671"/>
                </a:lnTo>
                <a:lnTo>
                  <a:pt x="1912561" y="2047467"/>
                </a:lnTo>
                <a:lnTo>
                  <a:pt x="1919382" y="2043866"/>
                </a:lnTo>
                <a:lnTo>
                  <a:pt x="1927867" y="2039387"/>
                </a:lnTo>
                <a:close/>
                <a:moveTo>
                  <a:pt x="1747356" y="2035923"/>
                </a:moveTo>
                <a:lnTo>
                  <a:pt x="1751720" y="2038543"/>
                </a:lnTo>
                <a:lnTo>
                  <a:pt x="1756150" y="2041203"/>
                </a:lnTo>
                <a:lnTo>
                  <a:pt x="1759892" y="2042207"/>
                </a:lnTo>
                <a:lnTo>
                  <a:pt x="1772547" y="2045601"/>
                </a:lnTo>
                <a:lnTo>
                  <a:pt x="1787154" y="2047485"/>
                </a:lnTo>
                <a:lnTo>
                  <a:pt x="1797152" y="2047112"/>
                </a:lnTo>
                <a:lnTo>
                  <a:pt x="1765562" y="2041656"/>
                </a:lnTo>
                <a:lnTo>
                  <a:pt x="1761728" y="2039578"/>
                </a:lnTo>
                <a:lnTo>
                  <a:pt x="1759930" y="2038602"/>
                </a:lnTo>
                <a:lnTo>
                  <a:pt x="1759346" y="2038286"/>
                </a:lnTo>
                <a:close/>
                <a:moveTo>
                  <a:pt x="1679721" y="2035502"/>
                </a:moveTo>
                <a:lnTo>
                  <a:pt x="1681645" y="2037443"/>
                </a:lnTo>
                <a:lnTo>
                  <a:pt x="1681613" y="2037387"/>
                </a:lnTo>
                <a:lnTo>
                  <a:pt x="1681365" y="2036959"/>
                </a:lnTo>
                <a:lnTo>
                  <a:pt x="1681111" y="2036520"/>
                </a:lnTo>
                <a:lnTo>
                  <a:pt x="1680558" y="2036115"/>
                </a:lnTo>
                <a:close/>
                <a:moveTo>
                  <a:pt x="1683672" y="2031466"/>
                </a:moveTo>
                <a:lnTo>
                  <a:pt x="1684820" y="2033455"/>
                </a:lnTo>
                <a:lnTo>
                  <a:pt x="1689228" y="2036696"/>
                </a:lnTo>
                <a:lnTo>
                  <a:pt x="1688781" y="2035880"/>
                </a:lnTo>
                <a:lnTo>
                  <a:pt x="1688122" y="2034680"/>
                </a:lnTo>
                <a:lnTo>
                  <a:pt x="1685651" y="2032895"/>
                </a:lnTo>
                <a:close/>
                <a:moveTo>
                  <a:pt x="1753190" y="2030438"/>
                </a:moveTo>
                <a:lnTo>
                  <a:pt x="1761251" y="2034969"/>
                </a:lnTo>
                <a:lnTo>
                  <a:pt x="1770774" y="2037303"/>
                </a:lnTo>
                <a:lnTo>
                  <a:pt x="1782042" y="2040064"/>
                </a:lnTo>
                <a:lnTo>
                  <a:pt x="1784027" y="2040353"/>
                </a:lnTo>
                <a:lnTo>
                  <a:pt x="1785488" y="2040565"/>
                </a:lnTo>
                <a:lnTo>
                  <a:pt x="1802225" y="2040281"/>
                </a:lnTo>
                <a:lnTo>
                  <a:pt x="1800103" y="2039936"/>
                </a:lnTo>
                <a:lnTo>
                  <a:pt x="1778478" y="2036423"/>
                </a:lnTo>
                <a:lnTo>
                  <a:pt x="1769598" y="2034980"/>
                </a:lnTo>
                <a:lnTo>
                  <a:pt x="1768321" y="2034328"/>
                </a:lnTo>
                <a:lnTo>
                  <a:pt x="1766094" y="2033192"/>
                </a:lnTo>
                <a:lnTo>
                  <a:pt x="1765315" y="2032795"/>
                </a:lnTo>
                <a:close/>
                <a:moveTo>
                  <a:pt x="1690773" y="2029810"/>
                </a:moveTo>
                <a:lnTo>
                  <a:pt x="1693059" y="2033996"/>
                </a:lnTo>
                <a:lnTo>
                  <a:pt x="1701886" y="2041936"/>
                </a:lnTo>
                <a:lnTo>
                  <a:pt x="1723807" y="2056086"/>
                </a:lnTo>
                <a:lnTo>
                  <a:pt x="1717503" y="2050966"/>
                </a:lnTo>
                <a:lnTo>
                  <a:pt x="1696376" y="2033806"/>
                </a:lnTo>
                <a:close/>
                <a:moveTo>
                  <a:pt x="1835423" y="2027730"/>
                </a:moveTo>
                <a:lnTo>
                  <a:pt x="1835307" y="2027741"/>
                </a:lnTo>
                <a:lnTo>
                  <a:pt x="1834702" y="2027799"/>
                </a:lnTo>
                <a:lnTo>
                  <a:pt x="1833839" y="2027881"/>
                </a:lnTo>
                <a:lnTo>
                  <a:pt x="1835219" y="2027792"/>
                </a:lnTo>
                <a:close/>
                <a:moveTo>
                  <a:pt x="1738312" y="2027547"/>
                </a:moveTo>
                <a:lnTo>
                  <a:pt x="1741373" y="2028542"/>
                </a:lnTo>
                <a:lnTo>
                  <a:pt x="1740582" y="2028112"/>
                </a:lnTo>
                <a:lnTo>
                  <a:pt x="1740225" y="2027919"/>
                </a:lnTo>
                <a:lnTo>
                  <a:pt x="1739706" y="2027818"/>
                </a:lnTo>
                <a:close/>
                <a:moveTo>
                  <a:pt x="1696237" y="2026863"/>
                </a:moveTo>
                <a:lnTo>
                  <a:pt x="1696772" y="2027870"/>
                </a:lnTo>
                <a:lnTo>
                  <a:pt x="1697083" y="2028457"/>
                </a:lnTo>
                <a:lnTo>
                  <a:pt x="1733957" y="2054864"/>
                </a:lnTo>
                <a:lnTo>
                  <a:pt x="1745609" y="2057299"/>
                </a:lnTo>
                <a:lnTo>
                  <a:pt x="1744285" y="2056453"/>
                </a:lnTo>
                <a:lnTo>
                  <a:pt x="1741282" y="2054534"/>
                </a:lnTo>
                <a:lnTo>
                  <a:pt x="1740238" y="2054319"/>
                </a:lnTo>
                <a:lnTo>
                  <a:pt x="1733915" y="2053016"/>
                </a:lnTo>
                <a:lnTo>
                  <a:pt x="1733253" y="2052880"/>
                </a:lnTo>
                <a:lnTo>
                  <a:pt x="1706808" y="2034293"/>
                </a:lnTo>
                <a:close/>
                <a:moveTo>
                  <a:pt x="1759455" y="2025099"/>
                </a:moveTo>
                <a:lnTo>
                  <a:pt x="1760673" y="2025733"/>
                </a:lnTo>
                <a:lnTo>
                  <a:pt x="1764052" y="2027493"/>
                </a:lnTo>
                <a:lnTo>
                  <a:pt x="1806539" y="2035788"/>
                </a:lnTo>
                <a:lnTo>
                  <a:pt x="1817658" y="2034994"/>
                </a:lnTo>
                <a:lnTo>
                  <a:pt x="1810313" y="2033860"/>
                </a:lnTo>
                <a:lnTo>
                  <a:pt x="1807367" y="2034271"/>
                </a:lnTo>
                <a:lnTo>
                  <a:pt x="1784060" y="2029810"/>
                </a:lnTo>
                <a:lnTo>
                  <a:pt x="1777615" y="2028815"/>
                </a:lnTo>
                <a:lnTo>
                  <a:pt x="1775166" y="2028437"/>
                </a:lnTo>
                <a:lnTo>
                  <a:pt x="1773434" y="2028170"/>
                </a:lnTo>
                <a:lnTo>
                  <a:pt x="1772950" y="2027939"/>
                </a:lnTo>
                <a:lnTo>
                  <a:pt x="1772053" y="2027511"/>
                </a:lnTo>
                <a:lnTo>
                  <a:pt x="1760409" y="2025282"/>
                </a:lnTo>
                <a:close/>
                <a:moveTo>
                  <a:pt x="1672686" y="2023532"/>
                </a:moveTo>
                <a:lnTo>
                  <a:pt x="1673562" y="2024789"/>
                </a:lnTo>
                <a:lnTo>
                  <a:pt x="1673806" y="2025140"/>
                </a:lnTo>
                <a:lnTo>
                  <a:pt x="1674116" y="2025584"/>
                </a:lnTo>
                <a:lnTo>
                  <a:pt x="1674436" y="2025820"/>
                </a:lnTo>
                <a:lnTo>
                  <a:pt x="1675280" y="2026440"/>
                </a:lnTo>
                <a:lnTo>
                  <a:pt x="1675272" y="2026426"/>
                </a:lnTo>
                <a:lnTo>
                  <a:pt x="1675160" y="2026233"/>
                </a:lnTo>
                <a:lnTo>
                  <a:pt x="1674252" y="2024663"/>
                </a:lnTo>
                <a:close/>
                <a:moveTo>
                  <a:pt x="1898059" y="2021288"/>
                </a:moveTo>
                <a:lnTo>
                  <a:pt x="1895453" y="2022130"/>
                </a:lnTo>
                <a:lnTo>
                  <a:pt x="1894289" y="2022710"/>
                </a:lnTo>
                <a:lnTo>
                  <a:pt x="1890854" y="2024424"/>
                </a:lnTo>
                <a:lnTo>
                  <a:pt x="1881879" y="2026795"/>
                </a:lnTo>
                <a:lnTo>
                  <a:pt x="1877144" y="2028045"/>
                </a:lnTo>
                <a:lnTo>
                  <a:pt x="1873139" y="2029339"/>
                </a:lnTo>
                <a:lnTo>
                  <a:pt x="1872024" y="2029699"/>
                </a:lnTo>
                <a:lnTo>
                  <a:pt x="1866241" y="2031568"/>
                </a:lnTo>
                <a:lnTo>
                  <a:pt x="1862120" y="2032013"/>
                </a:lnTo>
                <a:lnTo>
                  <a:pt x="1848256" y="2035674"/>
                </a:lnTo>
                <a:lnTo>
                  <a:pt x="1846739" y="2036074"/>
                </a:lnTo>
                <a:lnTo>
                  <a:pt x="1853453" y="2035686"/>
                </a:lnTo>
                <a:lnTo>
                  <a:pt x="1854034" y="2035521"/>
                </a:lnTo>
                <a:lnTo>
                  <a:pt x="1868302" y="2031470"/>
                </a:lnTo>
                <a:lnTo>
                  <a:pt x="1871348" y="2030605"/>
                </a:lnTo>
                <a:lnTo>
                  <a:pt x="1873837" y="2029829"/>
                </a:lnTo>
                <a:lnTo>
                  <a:pt x="1883072" y="2026952"/>
                </a:lnTo>
                <a:lnTo>
                  <a:pt x="1893258" y="2023778"/>
                </a:lnTo>
                <a:close/>
                <a:moveTo>
                  <a:pt x="1678110" y="2020779"/>
                </a:moveTo>
                <a:lnTo>
                  <a:pt x="1683304" y="2026010"/>
                </a:lnTo>
                <a:lnTo>
                  <a:pt x="1683446" y="2026152"/>
                </a:lnTo>
                <a:lnTo>
                  <a:pt x="1682244" y="2023960"/>
                </a:lnTo>
                <a:lnTo>
                  <a:pt x="1682034" y="2023577"/>
                </a:lnTo>
                <a:close/>
                <a:moveTo>
                  <a:pt x="1765818" y="2019810"/>
                </a:moveTo>
                <a:lnTo>
                  <a:pt x="1771744" y="2022687"/>
                </a:lnTo>
                <a:lnTo>
                  <a:pt x="1807642" y="2029584"/>
                </a:lnTo>
                <a:lnTo>
                  <a:pt x="1825013" y="2028455"/>
                </a:lnTo>
                <a:lnTo>
                  <a:pt x="1823304" y="2028201"/>
                </a:lnTo>
                <a:lnTo>
                  <a:pt x="1820392" y="2027767"/>
                </a:lnTo>
                <a:lnTo>
                  <a:pt x="1815729" y="2027074"/>
                </a:lnTo>
                <a:lnTo>
                  <a:pt x="1808882" y="2027930"/>
                </a:lnTo>
                <a:close/>
                <a:moveTo>
                  <a:pt x="1846493" y="2018948"/>
                </a:moveTo>
                <a:lnTo>
                  <a:pt x="1827497" y="2021035"/>
                </a:lnTo>
                <a:lnTo>
                  <a:pt x="1822609" y="2020383"/>
                </a:lnTo>
                <a:lnTo>
                  <a:pt x="1813256" y="2021422"/>
                </a:lnTo>
                <a:lnTo>
                  <a:pt x="1812897" y="2021462"/>
                </a:lnTo>
                <a:lnTo>
                  <a:pt x="1832461" y="2022138"/>
                </a:lnTo>
                <a:close/>
                <a:moveTo>
                  <a:pt x="1684758" y="2018794"/>
                </a:moveTo>
                <a:lnTo>
                  <a:pt x="1685132" y="2019479"/>
                </a:lnTo>
                <a:lnTo>
                  <a:pt x="1685490" y="2020135"/>
                </a:lnTo>
                <a:lnTo>
                  <a:pt x="1685508" y="2020168"/>
                </a:lnTo>
                <a:lnTo>
                  <a:pt x="1689661" y="2023142"/>
                </a:lnTo>
                <a:lnTo>
                  <a:pt x="1688890" y="2021699"/>
                </a:lnTo>
                <a:lnTo>
                  <a:pt x="1687404" y="2020654"/>
                </a:lnTo>
                <a:close/>
                <a:moveTo>
                  <a:pt x="1700535" y="2016639"/>
                </a:moveTo>
                <a:lnTo>
                  <a:pt x="1700949" y="2017745"/>
                </a:lnTo>
                <a:lnTo>
                  <a:pt x="1704259" y="2020053"/>
                </a:lnTo>
                <a:lnTo>
                  <a:pt x="1703899" y="2018941"/>
                </a:lnTo>
                <a:close/>
                <a:moveTo>
                  <a:pt x="1690756" y="2016536"/>
                </a:moveTo>
                <a:lnTo>
                  <a:pt x="1691169" y="2017315"/>
                </a:lnTo>
                <a:lnTo>
                  <a:pt x="1691180" y="2017335"/>
                </a:lnTo>
                <a:lnTo>
                  <a:pt x="1697747" y="2021969"/>
                </a:lnTo>
                <a:lnTo>
                  <a:pt x="1697744" y="2021960"/>
                </a:lnTo>
                <a:lnTo>
                  <a:pt x="1697454" y="2021188"/>
                </a:lnTo>
                <a:close/>
                <a:moveTo>
                  <a:pt x="1897035" y="2015736"/>
                </a:moveTo>
                <a:lnTo>
                  <a:pt x="1873729" y="2022997"/>
                </a:lnTo>
                <a:lnTo>
                  <a:pt x="1870389" y="2024037"/>
                </a:lnTo>
                <a:lnTo>
                  <a:pt x="1868771" y="2024541"/>
                </a:lnTo>
                <a:lnTo>
                  <a:pt x="1854064" y="2025947"/>
                </a:lnTo>
                <a:lnTo>
                  <a:pt x="1844044" y="2028353"/>
                </a:lnTo>
                <a:lnTo>
                  <a:pt x="1839082" y="2029544"/>
                </a:lnTo>
                <a:lnTo>
                  <a:pt x="1839621" y="2029505"/>
                </a:lnTo>
                <a:lnTo>
                  <a:pt x="1857751" y="2028170"/>
                </a:lnTo>
                <a:lnTo>
                  <a:pt x="1862398" y="2026932"/>
                </a:lnTo>
                <a:lnTo>
                  <a:pt x="1864374" y="2026406"/>
                </a:lnTo>
                <a:lnTo>
                  <a:pt x="1873261" y="2023530"/>
                </a:lnTo>
                <a:lnTo>
                  <a:pt x="1876705" y="2022416"/>
                </a:lnTo>
                <a:lnTo>
                  <a:pt x="1896467" y="2016020"/>
                </a:lnTo>
                <a:close/>
                <a:moveTo>
                  <a:pt x="1739925" y="2014928"/>
                </a:moveTo>
                <a:lnTo>
                  <a:pt x="1740114" y="2015026"/>
                </a:lnTo>
                <a:lnTo>
                  <a:pt x="1744931" y="2017535"/>
                </a:lnTo>
                <a:lnTo>
                  <a:pt x="1751673" y="2018830"/>
                </a:lnTo>
                <a:lnTo>
                  <a:pt x="1755337" y="2019534"/>
                </a:lnTo>
                <a:lnTo>
                  <a:pt x="1749447" y="2016723"/>
                </a:lnTo>
                <a:close/>
                <a:moveTo>
                  <a:pt x="1878001" y="2014768"/>
                </a:moveTo>
                <a:lnTo>
                  <a:pt x="1876012" y="2015217"/>
                </a:lnTo>
                <a:lnTo>
                  <a:pt x="1872411" y="2016031"/>
                </a:lnTo>
                <a:lnTo>
                  <a:pt x="1872314" y="2016063"/>
                </a:lnTo>
                <a:lnTo>
                  <a:pt x="1872097" y="2016136"/>
                </a:lnTo>
                <a:lnTo>
                  <a:pt x="1871893" y="2016158"/>
                </a:lnTo>
                <a:lnTo>
                  <a:pt x="1871802" y="2016168"/>
                </a:lnTo>
                <a:lnTo>
                  <a:pt x="1850479" y="2020982"/>
                </a:lnTo>
                <a:lnTo>
                  <a:pt x="1848587" y="2021410"/>
                </a:lnTo>
                <a:lnTo>
                  <a:pt x="1859382" y="2020436"/>
                </a:lnTo>
                <a:close/>
                <a:moveTo>
                  <a:pt x="1772773" y="2014705"/>
                </a:moveTo>
                <a:lnTo>
                  <a:pt x="1774913" y="2015660"/>
                </a:lnTo>
                <a:lnTo>
                  <a:pt x="1777268" y="2016711"/>
                </a:lnTo>
                <a:lnTo>
                  <a:pt x="1800813" y="2020768"/>
                </a:lnTo>
                <a:lnTo>
                  <a:pt x="1802821" y="2021114"/>
                </a:lnTo>
                <a:lnTo>
                  <a:pt x="1808267" y="2021302"/>
                </a:lnTo>
                <a:close/>
                <a:moveTo>
                  <a:pt x="1706943" y="2014304"/>
                </a:moveTo>
                <a:lnTo>
                  <a:pt x="1707012" y="2014519"/>
                </a:lnTo>
                <a:lnTo>
                  <a:pt x="1707850" y="2017144"/>
                </a:lnTo>
                <a:lnTo>
                  <a:pt x="1708629" y="2019581"/>
                </a:lnTo>
                <a:lnTo>
                  <a:pt x="1709724" y="2020311"/>
                </a:lnTo>
                <a:lnTo>
                  <a:pt x="1732261" y="2033200"/>
                </a:lnTo>
                <a:lnTo>
                  <a:pt x="1740007" y="2036131"/>
                </a:lnTo>
                <a:lnTo>
                  <a:pt x="1735640" y="2033614"/>
                </a:lnTo>
                <a:lnTo>
                  <a:pt x="1735614" y="2033609"/>
                </a:lnTo>
                <a:lnTo>
                  <a:pt x="1735461" y="2033578"/>
                </a:lnTo>
                <a:lnTo>
                  <a:pt x="1734876" y="2033183"/>
                </a:lnTo>
                <a:lnTo>
                  <a:pt x="1734775" y="2033115"/>
                </a:lnTo>
                <a:lnTo>
                  <a:pt x="1710708" y="2019243"/>
                </a:lnTo>
                <a:lnTo>
                  <a:pt x="1709927" y="2016321"/>
                </a:lnTo>
                <a:lnTo>
                  <a:pt x="1709256" y="2015867"/>
                </a:lnTo>
                <a:lnTo>
                  <a:pt x="1708616" y="2015434"/>
                </a:lnTo>
                <a:close/>
                <a:moveTo>
                  <a:pt x="1713086" y="2011512"/>
                </a:moveTo>
                <a:lnTo>
                  <a:pt x="1714293" y="2016071"/>
                </a:lnTo>
                <a:lnTo>
                  <a:pt x="1727626" y="2024077"/>
                </a:lnTo>
                <a:lnTo>
                  <a:pt x="1736050" y="2026813"/>
                </a:lnTo>
                <a:lnTo>
                  <a:pt x="1726725" y="2020600"/>
                </a:lnTo>
                <a:lnTo>
                  <a:pt x="1716085" y="2014831"/>
                </a:lnTo>
                <a:lnTo>
                  <a:pt x="1716085" y="2013510"/>
                </a:lnTo>
                <a:lnTo>
                  <a:pt x="1713103" y="2011523"/>
                </a:lnTo>
                <a:close/>
                <a:moveTo>
                  <a:pt x="1674330" y="2011465"/>
                </a:moveTo>
                <a:lnTo>
                  <a:pt x="1675342" y="2012878"/>
                </a:lnTo>
                <a:lnTo>
                  <a:pt x="1675358" y="2012900"/>
                </a:lnTo>
                <a:lnTo>
                  <a:pt x="1675817" y="2013229"/>
                </a:lnTo>
                <a:lnTo>
                  <a:pt x="1675916" y="2013299"/>
                </a:lnTo>
                <a:lnTo>
                  <a:pt x="1676052" y="2013396"/>
                </a:lnTo>
                <a:lnTo>
                  <a:pt x="1676709" y="2013867"/>
                </a:lnTo>
                <a:lnTo>
                  <a:pt x="1676262" y="2013051"/>
                </a:lnTo>
                <a:lnTo>
                  <a:pt x="1676058" y="2012679"/>
                </a:lnTo>
                <a:close/>
                <a:moveTo>
                  <a:pt x="1781025" y="2009861"/>
                </a:moveTo>
                <a:lnTo>
                  <a:pt x="1782145" y="2010320"/>
                </a:lnTo>
                <a:lnTo>
                  <a:pt x="1789416" y="2011384"/>
                </a:lnTo>
                <a:lnTo>
                  <a:pt x="1788964" y="2011302"/>
                </a:lnTo>
                <a:lnTo>
                  <a:pt x="1784490" y="2010490"/>
                </a:lnTo>
                <a:close/>
                <a:moveTo>
                  <a:pt x="1744467" y="2009444"/>
                </a:moveTo>
                <a:lnTo>
                  <a:pt x="1744867" y="2009638"/>
                </a:lnTo>
                <a:lnTo>
                  <a:pt x="1745136" y="2009769"/>
                </a:lnTo>
                <a:lnTo>
                  <a:pt x="1767967" y="2017993"/>
                </a:lnTo>
                <a:lnTo>
                  <a:pt x="1771046" y="2018575"/>
                </a:lnTo>
                <a:lnTo>
                  <a:pt x="1760884" y="2014003"/>
                </a:lnTo>
                <a:lnTo>
                  <a:pt x="1755175" y="2011434"/>
                </a:lnTo>
                <a:close/>
                <a:moveTo>
                  <a:pt x="1862751" y="2009434"/>
                </a:moveTo>
                <a:lnTo>
                  <a:pt x="1860772" y="2009651"/>
                </a:lnTo>
                <a:lnTo>
                  <a:pt x="1857287" y="2010032"/>
                </a:lnTo>
                <a:lnTo>
                  <a:pt x="1828600" y="2015382"/>
                </a:lnTo>
                <a:lnTo>
                  <a:pt x="1822155" y="2015436"/>
                </a:lnTo>
                <a:lnTo>
                  <a:pt x="1824838" y="2015701"/>
                </a:lnTo>
                <a:lnTo>
                  <a:pt x="1828248" y="2016037"/>
                </a:lnTo>
                <a:lnTo>
                  <a:pt x="1833440" y="2015493"/>
                </a:lnTo>
                <a:lnTo>
                  <a:pt x="1838295" y="2014489"/>
                </a:lnTo>
                <a:close/>
                <a:moveTo>
                  <a:pt x="1718973" y="2008774"/>
                </a:moveTo>
                <a:lnTo>
                  <a:pt x="1719102" y="2009405"/>
                </a:lnTo>
                <a:lnTo>
                  <a:pt x="1719144" y="2009611"/>
                </a:lnTo>
                <a:lnTo>
                  <a:pt x="1719155" y="2009667"/>
                </a:lnTo>
                <a:lnTo>
                  <a:pt x="1724682" y="2013358"/>
                </a:lnTo>
                <a:lnTo>
                  <a:pt x="1734681" y="2020035"/>
                </a:lnTo>
                <a:lnTo>
                  <a:pt x="1737104" y="2021397"/>
                </a:lnTo>
                <a:lnTo>
                  <a:pt x="1739382" y="2022677"/>
                </a:lnTo>
                <a:lnTo>
                  <a:pt x="1749273" y="2024608"/>
                </a:lnTo>
                <a:lnTo>
                  <a:pt x="1744700" y="2022275"/>
                </a:lnTo>
                <a:lnTo>
                  <a:pt x="1741420" y="2021647"/>
                </a:lnTo>
                <a:lnTo>
                  <a:pt x="1737411" y="2020879"/>
                </a:lnTo>
                <a:lnTo>
                  <a:pt x="1725092" y="2012792"/>
                </a:lnTo>
                <a:lnTo>
                  <a:pt x="1723298" y="2011614"/>
                </a:lnTo>
                <a:lnTo>
                  <a:pt x="1721522" y="2010448"/>
                </a:lnTo>
                <a:lnTo>
                  <a:pt x="1721463" y="2010417"/>
                </a:lnTo>
                <a:lnTo>
                  <a:pt x="1720636" y="2010417"/>
                </a:lnTo>
                <a:lnTo>
                  <a:pt x="1720636" y="2009866"/>
                </a:lnTo>
                <a:close/>
                <a:moveTo>
                  <a:pt x="1679105" y="2008443"/>
                </a:moveTo>
                <a:lnTo>
                  <a:pt x="1679177" y="2008575"/>
                </a:lnTo>
                <a:lnTo>
                  <a:pt x="1679435" y="2009048"/>
                </a:lnTo>
                <a:lnTo>
                  <a:pt x="1683766" y="2012104"/>
                </a:lnTo>
                <a:lnTo>
                  <a:pt x="1683765" y="2012101"/>
                </a:lnTo>
                <a:lnTo>
                  <a:pt x="1683756" y="2012085"/>
                </a:lnTo>
                <a:lnTo>
                  <a:pt x="1683406" y="2011431"/>
                </a:lnTo>
                <a:lnTo>
                  <a:pt x="1679181" y="2008496"/>
                </a:lnTo>
                <a:lnTo>
                  <a:pt x="1679108" y="2008445"/>
                </a:lnTo>
                <a:close/>
                <a:moveTo>
                  <a:pt x="1697197" y="2007717"/>
                </a:moveTo>
                <a:lnTo>
                  <a:pt x="1698584" y="2011424"/>
                </a:lnTo>
                <a:lnTo>
                  <a:pt x="1699310" y="2013364"/>
                </a:lnTo>
                <a:lnTo>
                  <a:pt x="1702648" y="2015591"/>
                </a:lnTo>
                <a:lnTo>
                  <a:pt x="1702860" y="2015732"/>
                </a:lnTo>
                <a:lnTo>
                  <a:pt x="1701916" y="2012814"/>
                </a:lnTo>
                <a:lnTo>
                  <a:pt x="1701126" y="2010372"/>
                </a:lnTo>
                <a:close/>
                <a:moveTo>
                  <a:pt x="1650562" y="2006208"/>
                </a:moveTo>
                <a:lnTo>
                  <a:pt x="1663713" y="2026529"/>
                </a:lnTo>
                <a:lnTo>
                  <a:pt x="1666533" y="2029369"/>
                </a:lnTo>
                <a:lnTo>
                  <a:pt x="1662191" y="2023072"/>
                </a:lnTo>
                <a:close/>
                <a:moveTo>
                  <a:pt x="1685262" y="2006185"/>
                </a:moveTo>
                <a:lnTo>
                  <a:pt x="1685787" y="2007174"/>
                </a:lnTo>
                <a:lnTo>
                  <a:pt x="1694460" y="2013221"/>
                </a:lnTo>
                <a:lnTo>
                  <a:pt x="1694235" y="2012621"/>
                </a:lnTo>
                <a:lnTo>
                  <a:pt x="1694086" y="2012225"/>
                </a:lnTo>
                <a:close/>
                <a:moveTo>
                  <a:pt x="1724793" y="2005775"/>
                </a:moveTo>
                <a:lnTo>
                  <a:pt x="1724869" y="2006639"/>
                </a:lnTo>
                <a:lnTo>
                  <a:pt x="1724910" y="2007106"/>
                </a:lnTo>
                <a:lnTo>
                  <a:pt x="1724924" y="2007115"/>
                </a:lnTo>
                <a:lnTo>
                  <a:pt x="1734890" y="2012305"/>
                </a:lnTo>
                <a:lnTo>
                  <a:pt x="1729411" y="2008762"/>
                </a:lnTo>
                <a:close/>
                <a:moveTo>
                  <a:pt x="1704149" y="2005557"/>
                </a:moveTo>
                <a:lnTo>
                  <a:pt x="1704187" y="2005677"/>
                </a:lnTo>
                <a:lnTo>
                  <a:pt x="1704454" y="2006512"/>
                </a:lnTo>
                <a:lnTo>
                  <a:pt x="1705789" y="2010691"/>
                </a:lnTo>
                <a:lnTo>
                  <a:pt x="1708999" y="2012848"/>
                </a:lnTo>
                <a:lnTo>
                  <a:pt x="1708345" y="2010400"/>
                </a:lnTo>
                <a:lnTo>
                  <a:pt x="1707679" y="2007910"/>
                </a:lnTo>
                <a:close/>
                <a:moveTo>
                  <a:pt x="1748811" y="2004012"/>
                </a:moveTo>
                <a:lnTo>
                  <a:pt x="1760845" y="2009382"/>
                </a:lnTo>
                <a:lnTo>
                  <a:pt x="1769786" y="2010265"/>
                </a:lnTo>
                <a:lnTo>
                  <a:pt x="1759037" y="2005869"/>
                </a:lnTo>
                <a:close/>
                <a:moveTo>
                  <a:pt x="1710970" y="2003520"/>
                </a:moveTo>
                <a:lnTo>
                  <a:pt x="1711189" y="2004347"/>
                </a:lnTo>
                <a:lnTo>
                  <a:pt x="1714188" y="2006349"/>
                </a:lnTo>
                <a:lnTo>
                  <a:pt x="1714720" y="2006705"/>
                </a:lnTo>
                <a:lnTo>
                  <a:pt x="1714543" y="2005866"/>
                </a:lnTo>
                <a:close/>
                <a:moveTo>
                  <a:pt x="1730287" y="2002531"/>
                </a:moveTo>
                <a:lnTo>
                  <a:pt x="1730288" y="2002560"/>
                </a:lnTo>
                <a:lnTo>
                  <a:pt x="1730473" y="2002650"/>
                </a:lnTo>
                <a:close/>
                <a:moveTo>
                  <a:pt x="1913531" y="2002240"/>
                </a:moveTo>
                <a:lnTo>
                  <a:pt x="1907068" y="2004408"/>
                </a:lnTo>
                <a:lnTo>
                  <a:pt x="1896854" y="2007833"/>
                </a:lnTo>
                <a:lnTo>
                  <a:pt x="1889012" y="2011417"/>
                </a:lnTo>
                <a:lnTo>
                  <a:pt x="1892607" y="2010322"/>
                </a:lnTo>
                <a:lnTo>
                  <a:pt x="1901981" y="2007195"/>
                </a:lnTo>
                <a:lnTo>
                  <a:pt x="1904966" y="2006199"/>
                </a:lnTo>
                <a:lnTo>
                  <a:pt x="1905938" y="2005875"/>
                </a:lnTo>
                <a:close/>
                <a:moveTo>
                  <a:pt x="1717381" y="2000981"/>
                </a:moveTo>
                <a:lnTo>
                  <a:pt x="1717533" y="2001724"/>
                </a:lnTo>
                <a:lnTo>
                  <a:pt x="1717611" y="2002108"/>
                </a:lnTo>
                <a:lnTo>
                  <a:pt x="1717654" y="2002319"/>
                </a:lnTo>
                <a:lnTo>
                  <a:pt x="1718421" y="2002825"/>
                </a:lnTo>
                <a:lnTo>
                  <a:pt x="1719472" y="2003518"/>
                </a:lnTo>
                <a:lnTo>
                  <a:pt x="1720103" y="2003935"/>
                </a:lnTo>
                <a:lnTo>
                  <a:pt x="1720038" y="2003253"/>
                </a:lnTo>
                <a:lnTo>
                  <a:pt x="1719981" y="2002662"/>
                </a:lnTo>
                <a:lnTo>
                  <a:pt x="1718495" y="2001701"/>
                </a:lnTo>
                <a:close/>
                <a:moveTo>
                  <a:pt x="1675788" y="1999700"/>
                </a:moveTo>
                <a:lnTo>
                  <a:pt x="1676546" y="2000731"/>
                </a:lnTo>
                <a:lnTo>
                  <a:pt x="1678372" y="2002004"/>
                </a:lnTo>
                <a:lnTo>
                  <a:pt x="1678253" y="2001781"/>
                </a:lnTo>
                <a:lnTo>
                  <a:pt x="1677921" y="2001160"/>
                </a:lnTo>
                <a:close/>
                <a:moveTo>
                  <a:pt x="1693812" y="1998670"/>
                </a:moveTo>
                <a:lnTo>
                  <a:pt x="1695799" y="2003980"/>
                </a:lnTo>
                <a:lnTo>
                  <a:pt x="1699962" y="2006777"/>
                </a:lnTo>
                <a:lnTo>
                  <a:pt x="1699909" y="2006612"/>
                </a:lnTo>
                <a:lnTo>
                  <a:pt x="1698308" y="2001665"/>
                </a:lnTo>
                <a:close/>
                <a:moveTo>
                  <a:pt x="1724167" y="1998628"/>
                </a:moveTo>
                <a:lnTo>
                  <a:pt x="1724383" y="2001085"/>
                </a:lnTo>
                <a:lnTo>
                  <a:pt x="1724411" y="2001408"/>
                </a:lnTo>
                <a:lnTo>
                  <a:pt x="1724492" y="2002332"/>
                </a:lnTo>
                <a:lnTo>
                  <a:pt x="1725795" y="2002802"/>
                </a:lnTo>
                <a:lnTo>
                  <a:pt x="1725663" y="1999581"/>
                </a:lnTo>
                <a:lnTo>
                  <a:pt x="1725502" y="1999479"/>
                </a:lnTo>
                <a:lnTo>
                  <a:pt x="1725109" y="1999228"/>
                </a:lnTo>
                <a:close/>
                <a:moveTo>
                  <a:pt x="1752790" y="1998277"/>
                </a:moveTo>
                <a:lnTo>
                  <a:pt x="1764498" y="2003080"/>
                </a:lnTo>
                <a:lnTo>
                  <a:pt x="1770450" y="2003772"/>
                </a:lnTo>
                <a:lnTo>
                  <a:pt x="1775436" y="2004352"/>
                </a:lnTo>
                <a:lnTo>
                  <a:pt x="1772747" y="2003339"/>
                </a:lnTo>
                <a:lnTo>
                  <a:pt x="1765500" y="2000611"/>
                </a:lnTo>
                <a:lnTo>
                  <a:pt x="1765262" y="2000522"/>
                </a:lnTo>
                <a:close/>
                <a:moveTo>
                  <a:pt x="1701516" y="1997313"/>
                </a:moveTo>
                <a:lnTo>
                  <a:pt x="1701748" y="1998042"/>
                </a:lnTo>
                <a:lnTo>
                  <a:pt x="1705758" y="2000720"/>
                </a:lnTo>
                <a:lnTo>
                  <a:pt x="1705727" y="2000601"/>
                </a:lnTo>
                <a:lnTo>
                  <a:pt x="1705557" y="1999966"/>
                </a:lnTo>
                <a:close/>
                <a:moveTo>
                  <a:pt x="1912983" y="1996231"/>
                </a:moveTo>
                <a:lnTo>
                  <a:pt x="1910811" y="1997177"/>
                </a:lnTo>
                <a:lnTo>
                  <a:pt x="1912020" y="1996767"/>
                </a:lnTo>
                <a:close/>
                <a:moveTo>
                  <a:pt x="1679854" y="1995995"/>
                </a:moveTo>
                <a:lnTo>
                  <a:pt x="1679879" y="1996042"/>
                </a:lnTo>
                <a:lnTo>
                  <a:pt x="1679919" y="1996119"/>
                </a:lnTo>
                <a:lnTo>
                  <a:pt x="1679924" y="1996128"/>
                </a:lnTo>
                <a:lnTo>
                  <a:pt x="1692460" y="2007896"/>
                </a:lnTo>
                <a:lnTo>
                  <a:pt x="1692080" y="2006884"/>
                </a:lnTo>
                <a:lnTo>
                  <a:pt x="1690757" y="2003364"/>
                </a:lnTo>
                <a:lnTo>
                  <a:pt x="1689402" y="2002448"/>
                </a:lnTo>
                <a:lnTo>
                  <a:pt x="1684123" y="1998880"/>
                </a:lnTo>
                <a:close/>
                <a:moveTo>
                  <a:pt x="1708834" y="1995452"/>
                </a:moveTo>
                <a:lnTo>
                  <a:pt x="1709060" y="1996308"/>
                </a:lnTo>
                <a:lnTo>
                  <a:pt x="1709170" y="1996724"/>
                </a:lnTo>
                <a:lnTo>
                  <a:pt x="1710552" y="1997635"/>
                </a:lnTo>
                <a:lnTo>
                  <a:pt x="1713171" y="1999362"/>
                </a:lnTo>
                <a:lnTo>
                  <a:pt x="1712901" y="1998083"/>
                </a:lnTo>
                <a:lnTo>
                  <a:pt x="1709185" y="1995679"/>
                </a:lnTo>
                <a:close/>
                <a:moveTo>
                  <a:pt x="1637679" y="1993951"/>
                </a:moveTo>
                <a:lnTo>
                  <a:pt x="1639235" y="1996837"/>
                </a:lnTo>
                <a:lnTo>
                  <a:pt x="1640439" y="1999070"/>
                </a:lnTo>
                <a:lnTo>
                  <a:pt x="1645247" y="2007987"/>
                </a:lnTo>
                <a:lnTo>
                  <a:pt x="1648623" y="2012122"/>
                </a:lnTo>
                <a:lnTo>
                  <a:pt x="1647434" y="2010290"/>
                </a:lnTo>
                <a:lnTo>
                  <a:pt x="1644702" y="2006082"/>
                </a:lnTo>
                <a:lnTo>
                  <a:pt x="1642639" y="2001233"/>
                </a:lnTo>
                <a:close/>
                <a:moveTo>
                  <a:pt x="1715811" y="1993297"/>
                </a:moveTo>
                <a:lnTo>
                  <a:pt x="1716814" y="1998207"/>
                </a:lnTo>
                <a:lnTo>
                  <a:pt x="1719746" y="2000231"/>
                </a:lnTo>
                <a:lnTo>
                  <a:pt x="1719291" y="1995517"/>
                </a:lnTo>
                <a:close/>
                <a:moveTo>
                  <a:pt x="1897642" y="1993118"/>
                </a:moveTo>
                <a:lnTo>
                  <a:pt x="1882492" y="1998494"/>
                </a:lnTo>
                <a:lnTo>
                  <a:pt x="1879779" y="1999456"/>
                </a:lnTo>
                <a:lnTo>
                  <a:pt x="1875680" y="2000911"/>
                </a:lnTo>
                <a:lnTo>
                  <a:pt x="1868418" y="2001819"/>
                </a:lnTo>
                <a:lnTo>
                  <a:pt x="1867954" y="2001877"/>
                </a:lnTo>
                <a:lnTo>
                  <a:pt x="1860244" y="2002842"/>
                </a:lnTo>
                <a:lnTo>
                  <a:pt x="1858582" y="2003117"/>
                </a:lnTo>
                <a:lnTo>
                  <a:pt x="1826341" y="2008451"/>
                </a:lnTo>
                <a:lnTo>
                  <a:pt x="1828914" y="2008754"/>
                </a:lnTo>
                <a:lnTo>
                  <a:pt x="1830254" y="2008911"/>
                </a:lnTo>
                <a:lnTo>
                  <a:pt x="1845061" y="2007170"/>
                </a:lnTo>
                <a:lnTo>
                  <a:pt x="1849678" y="2006309"/>
                </a:lnTo>
                <a:lnTo>
                  <a:pt x="1879018" y="2000841"/>
                </a:lnTo>
                <a:lnTo>
                  <a:pt x="1890799" y="1995956"/>
                </a:lnTo>
                <a:close/>
                <a:moveTo>
                  <a:pt x="1757540" y="1992932"/>
                </a:moveTo>
                <a:lnTo>
                  <a:pt x="1757657" y="1992975"/>
                </a:lnTo>
                <a:lnTo>
                  <a:pt x="1762573" y="1994786"/>
                </a:lnTo>
                <a:lnTo>
                  <a:pt x="1766010" y="1996053"/>
                </a:lnTo>
                <a:lnTo>
                  <a:pt x="1773335" y="1997037"/>
                </a:lnTo>
                <a:lnTo>
                  <a:pt x="1774242" y="1997159"/>
                </a:lnTo>
                <a:lnTo>
                  <a:pt x="1766832" y="1994588"/>
                </a:lnTo>
                <a:lnTo>
                  <a:pt x="1758613" y="1993123"/>
                </a:lnTo>
                <a:close/>
                <a:moveTo>
                  <a:pt x="1690631" y="1990167"/>
                </a:moveTo>
                <a:lnTo>
                  <a:pt x="1690684" y="1990309"/>
                </a:lnTo>
                <a:lnTo>
                  <a:pt x="1690855" y="1990767"/>
                </a:lnTo>
                <a:lnTo>
                  <a:pt x="1695863" y="1994111"/>
                </a:lnTo>
                <a:lnTo>
                  <a:pt x="1695803" y="1993926"/>
                </a:lnTo>
                <a:lnTo>
                  <a:pt x="1695769" y="1993820"/>
                </a:lnTo>
                <a:lnTo>
                  <a:pt x="1695654" y="1993465"/>
                </a:lnTo>
                <a:close/>
                <a:moveTo>
                  <a:pt x="1698861" y="1989002"/>
                </a:moveTo>
                <a:lnTo>
                  <a:pt x="1699234" y="1990170"/>
                </a:lnTo>
                <a:lnTo>
                  <a:pt x="1703731" y="1993135"/>
                </a:lnTo>
                <a:lnTo>
                  <a:pt x="1703414" y="1991947"/>
                </a:lnTo>
                <a:lnTo>
                  <a:pt x="1699917" y="1989685"/>
                </a:lnTo>
                <a:close/>
                <a:moveTo>
                  <a:pt x="1679033" y="1988822"/>
                </a:moveTo>
                <a:lnTo>
                  <a:pt x="1683133" y="1992941"/>
                </a:lnTo>
                <a:lnTo>
                  <a:pt x="1687544" y="1997374"/>
                </a:lnTo>
                <a:lnTo>
                  <a:pt x="1689090" y="1998927"/>
                </a:lnTo>
                <a:lnTo>
                  <a:pt x="1687997" y="1996017"/>
                </a:lnTo>
                <a:lnTo>
                  <a:pt x="1687385" y="1994387"/>
                </a:lnTo>
                <a:lnTo>
                  <a:pt x="1682117" y="1990877"/>
                </a:lnTo>
                <a:close/>
                <a:moveTo>
                  <a:pt x="1729735" y="1988568"/>
                </a:moveTo>
                <a:lnTo>
                  <a:pt x="1729740" y="1988691"/>
                </a:lnTo>
                <a:lnTo>
                  <a:pt x="1730227" y="1988967"/>
                </a:lnTo>
                <a:lnTo>
                  <a:pt x="1731510" y="1989695"/>
                </a:lnTo>
                <a:lnTo>
                  <a:pt x="1731510" y="1989688"/>
                </a:lnTo>
                <a:lnTo>
                  <a:pt x="1731511" y="1989674"/>
                </a:lnTo>
                <a:lnTo>
                  <a:pt x="1731512" y="1989666"/>
                </a:lnTo>
                <a:lnTo>
                  <a:pt x="1730434" y="1989000"/>
                </a:lnTo>
                <a:close/>
                <a:moveTo>
                  <a:pt x="1642057" y="1987547"/>
                </a:moveTo>
                <a:lnTo>
                  <a:pt x="1642166" y="1987804"/>
                </a:lnTo>
                <a:lnTo>
                  <a:pt x="1642826" y="1989355"/>
                </a:lnTo>
                <a:lnTo>
                  <a:pt x="1654339" y="2006158"/>
                </a:lnTo>
                <a:lnTo>
                  <a:pt x="1660452" y="2015078"/>
                </a:lnTo>
                <a:lnTo>
                  <a:pt x="1655666" y="2007015"/>
                </a:lnTo>
                <a:lnTo>
                  <a:pt x="1653746" y="2004268"/>
                </a:lnTo>
                <a:lnTo>
                  <a:pt x="1644307" y="1990766"/>
                </a:lnTo>
                <a:close/>
                <a:moveTo>
                  <a:pt x="1706729" y="1987503"/>
                </a:moveTo>
                <a:lnTo>
                  <a:pt x="1707942" y="1992084"/>
                </a:lnTo>
                <a:lnTo>
                  <a:pt x="1711892" y="1994811"/>
                </a:lnTo>
                <a:lnTo>
                  <a:pt x="1712265" y="1995068"/>
                </a:lnTo>
                <a:lnTo>
                  <a:pt x="1711282" y="1990408"/>
                </a:lnTo>
                <a:lnTo>
                  <a:pt x="1710735" y="1990059"/>
                </a:lnTo>
                <a:close/>
                <a:moveTo>
                  <a:pt x="1759170" y="1986994"/>
                </a:moveTo>
                <a:lnTo>
                  <a:pt x="1771000" y="1990854"/>
                </a:lnTo>
                <a:lnTo>
                  <a:pt x="1781818" y="1992476"/>
                </a:lnTo>
                <a:lnTo>
                  <a:pt x="1778950" y="1991585"/>
                </a:lnTo>
                <a:lnTo>
                  <a:pt x="1772725" y="1989652"/>
                </a:lnTo>
                <a:lnTo>
                  <a:pt x="1770554" y="1988978"/>
                </a:lnTo>
                <a:lnTo>
                  <a:pt x="1765886" y="1988165"/>
                </a:lnTo>
                <a:close/>
                <a:moveTo>
                  <a:pt x="1714304" y="1985917"/>
                </a:moveTo>
                <a:lnTo>
                  <a:pt x="1714421" y="1986491"/>
                </a:lnTo>
                <a:lnTo>
                  <a:pt x="1714436" y="1986565"/>
                </a:lnTo>
                <a:lnTo>
                  <a:pt x="1714690" y="1986706"/>
                </a:lnTo>
                <a:lnTo>
                  <a:pt x="1718654" y="1988920"/>
                </a:lnTo>
                <a:lnTo>
                  <a:pt x="1718625" y="1988616"/>
                </a:lnTo>
                <a:lnTo>
                  <a:pt x="1715485" y="1986655"/>
                </a:lnTo>
                <a:close/>
                <a:moveTo>
                  <a:pt x="1649571" y="1984759"/>
                </a:moveTo>
                <a:lnTo>
                  <a:pt x="1650465" y="1987277"/>
                </a:lnTo>
                <a:lnTo>
                  <a:pt x="1650560" y="1987544"/>
                </a:lnTo>
                <a:lnTo>
                  <a:pt x="1650894" y="1988487"/>
                </a:lnTo>
                <a:lnTo>
                  <a:pt x="1659014" y="2000195"/>
                </a:lnTo>
                <a:lnTo>
                  <a:pt x="1662129" y="2004686"/>
                </a:lnTo>
                <a:lnTo>
                  <a:pt x="1662550" y="2005110"/>
                </a:lnTo>
                <a:lnTo>
                  <a:pt x="1663286" y="2005851"/>
                </a:lnTo>
                <a:lnTo>
                  <a:pt x="1663486" y="2006052"/>
                </a:lnTo>
                <a:lnTo>
                  <a:pt x="1657759" y="1996152"/>
                </a:lnTo>
                <a:lnTo>
                  <a:pt x="1652153" y="1988352"/>
                </a:lnTo>
                <a:close/>
                <a:moveTo>
                  <a:pt x="1722918" y="1984357"/>
                </a:moveTo>
                <a:lnTo>
                  <a:pt x="1722961" y="1984847"/>
                </a:lnTo>
                <a:lnTo>
                  <a:pt x="1725110" y="1986065"/>
                </a:lnTo>
                <a:lnTo>
                  <a:pt x="1725095" y="1985702"/>
                </a:lnTo>
                <a:lnTo>
                  <a:pt x="1725014" y="1985652"/>
                </a:lnTo>
                <a:close/>
                <a:moveTo>
                  <a:pt x="1895732" y="1982573"/>
                </a:moveTo>
                <a:lnTo>
                  <a:pt x="1885138" y="1986267"/>
                </a:lnTo>
                <a:lnTo>
                  <a:pt x="1879005" y="1988406"/>
                </a:lnTo>
                <a:lnTo>
                  <a:pt x="1879015" y="1988405"/>
                </a:lnTo>
                <a:lnTo>
                  <a:pt x="1879221" y="1988373"/>
                </a:lnTo>
                <a:lnTo>
                  <a:pt x="1881765" y="1987981"/>
                </a:lnTo>
                <a:lnTo>
                  <a:pt x="1883905" y="1987153"/>
                </a:lnTo>
                <a:lnTo>
                  <a:pt x="1893096" y="1983594"/>
                </a:lnTo>
                <a:close/>
                <a:moveTo>
                  <a:pt x="1741948" y="1982464"/>
                </a:moveTo>
                <a:lnTo>
                  <a:pt x="1741936" y="1982607"/>
                </a:lnTo>
                <a:lnTo>
                  <a:pt x="1741894" y="1983120"/>
                </a:lnTo>
                <a:lnTo>
                  <a:pt x="1741992" y="1983177"/>
                </a:lnTo>
                <a:lnTo>
                  <a:pt x="1742124" y="1983255"/>
                </a:lnTo>
                <a:lnTo>
                  <a:pt x="1742218" y="1982626"/>
                </a:lnTo>
                <a:close/>
                <a:moveTo>
                  <a:pt x="1678162" y="1981980"/>
                </a:moveTo>
                <a:lnTo>
                  <a:pt x="1678429" y="1982328"/>
                </a:lnTo>
                <a:lnTo>
                  <a:pt x="1678650" y="1982616"/>
                </a:lnTo>
                <a:lnTo>
                  <a:pt x="1684390" y="1986450"/>
                </a:lnTo>
                <a:lnTo>
                  <a:pt x="1684407" y="1986461"/>
                </a:lnTo>
                <a:lnTo>
                  <a:pt x="1684255" y="1986056"/>
                </a:lnTo>
                <a:lnTo>
                  <a:pt x="1684217" y="1985956"/>
                </a:lnTo>
                <a:lnTo>
                  <a:pt x="1678877" y="1982450"/>
                </a:lnTo>
                <a:lnTo>
                  <a:pt x="1678366" y="1982114"/>
                </a:lnTo>
                <a:close/>
                <a:moveTo>
                  <a:pt x="1687452" y="1981623"/>
                </a:moveTo>
                <a:lnTo>
                  <a:pt x="1687485" y="1981759"/>
                </a:lnTo>
                <a:lnTo>
                  <a:pt x="1687511" y="1981829"/>
                </a:lnTo>
                <a:lnTo>
                  <a:pt x="1687813" y="1982636"/>
                </a:lnTo>
                <a:lnTo>
                  <a:pt x="1691683" y="1985189"/>
                </a:lnTo>
                <a:lnTo>
                  <a:pt x="1693326" y="1986273"/>
                </a:lnTo>
                <a:lnTo>
                  <a:pt x="1692978" y="1985197"/>
                </a:lnTo>
                <a:close/>
                <a:moveTo>
                  <a:pt x="1761542" y="1981253"/>
                </a:moveTo>
                <a:lnTo>
                  <a:pt x="1768987" y="1983383"/>
                </a:lnTo>
                <a:lnTo>
                  <a:pt x="1770934" y="1983940"/>
                </a:lnTo>
                <a:lnTo>
                  <a:pt x="1775103" y="1985133"/>
                </a:lnTo>
                <a:lnTo>
                  <a:pt x="1817846" y="1992629"/>
                </a:lnTo>
                <a:lnTo>
                  <a:pt x="1820052" y="1992629"/>
                </a:lnTo>
                <a:lnTo>
                  <a:pt x="1827486" y="1991740"/>
                </a:lnTo>
                <a:lnTo>
                  <a:pt x="1823920" y="1991091"/>
                </a:lnTo>
                <a:lnTo>
                  <a:pt x="1820052" y="1991527"/>
                </a:lnTo>
                <a:lnTo>
                  <a:pt x="1817708" y="1991527"/>
                </a:lnTo>
                <a:close/>
                <a:moveTo>
                  <a:pt x="1696246" y="1980816"/>
                </a:moveTo>
                <a:lnTo>
                  <a:pt x="1696720" y="1982299"/>
                </a:lnTo>
                <a:lnTo>
                  <a:pt x="1697556" y="1984917"/>
                </a:lnTo>
                <a:lnTo>
                  <a:pt x="1702435" y="1988284"/>
                </a:lnTo>
                <a:lnTo>
                  <a:pt x="1701572" y="1985053"/>
                </a:lnTo>
                <a:lnTo>
                  <a:pt x="1701301" y="1984041"/>
                </a:lnTo>
                <a:lnTo>
                  <a:pt x="1701028" y="1983867"/>
                </a:lnTo>
                <a:lnTo>
                  <a:pt x="1698836" y="1982469"/>
                </a:lnTo>
                <a:close/>
                <a:moveTo>
                  <a:pt x="1915295" y="1980493"/>
                </a:moveTo>
                <a:lnTo>
                  <a:pt x="1914229" y="1980871"/>
                </a:lnTo>
                <a:lnTo>
                  <a:pt x="1874472" y="1995638"/>
                </a:lnTo>
                <a:lnTo>
                  <a:pt x="1833206" y="2001637"/>
                </a:lnTo>
                <a:lnTo>
                  <a:pt x="1835595" y="2001850"/>
                </a:lnTo>
                <a:lnTo>
                  <a:pt x="1855624" y="1999119"/>
                </a:lnTo>
                <a:lnTo>
                  <a:pt x="1855646" y="1999116"/>
                </a:lnTo>
                <a:lnTo>
                  <a:pt x="1877092" y="1995563"/>
                </a:lnTo>
                <a:lnTo>
                  <a:pt x="1880232" y="1994325"/>
                </a:lnTo>
                <a:lnTo>
                  <a:pt x="1891065" y="1990052"/>
                </a:lnTo>
                <a:close/>
                <a:moveTo>
                  <a:pt x="1704724" y="1979931"/>
                </a:moveTo>
                <a:lnTo>
                  <a:pt x="1704783" y="1980156"/>
                </a:lnTo>
                <a:lnTo>
                  <a:pt x="1705100" y="1981352"/>
                </a:lnTo>
                <a:lnTo>
                  <a:pt x="1708144" y="1983051"/>
                </a:lnTo>
                <a:lnTo>
                  <a:pt x="1709942" y="1984055"/>
                </a:lnTo>
                <a:lnTo>
                  <a:pt x="1709733" y="1983061"/>
                </a:lnTo>
                <a:close/>
                <a:moveTo>
                  <a:pt x="1665258" y="1979873"/>
                </a:moveTo>
                <a:lnTo>
                  <a:pt x="1665632" y="1981139"/>
                </a:lnTo>
                <a:lnTo>
                  <a:pt x="1666055" y="1982570"/>
                </a:lnTo>
                <a:lnTo>
                  <a:pt x="1666073" y="1982631"/>
                </a:lnTo>
                <a:lnTo>
                  <a:pt x="1670453" y="1987042"/>
                </a:lnTo>
                <a:lnTo>
                  <a:pt x="1671087" y="1987681"/>
                </a:lnTo>
                <a:lnTo>
                  <a:pt x="1671042" y="1987517"/>
                </a:lnTo>
                <a:lnTo>
                  <a:pt x="1671038" y="1987500"/>
                </a:lnTo>
                <a:lnTo>
                  <a:pt x="1670936" y="1987366"/>
                </a:lnTo>
                <a:lnTo>
                  <a:pt x="1666557" y="1981588"/>
                </a:lnTo>
                <a:close/>
                <a:moveTo>
                  <a:pt x="1736842" y="1979409"/>
                </a:moveTo>
                <a:lnTo>
                  <a:pt x="1736824" y="1979692"/>
                </a:lnTo>
                <a:lnTo>
                  <a:pt x="1736797" y="1980134"/>
                </a:lnTo>
                <a:lnTo>
                  <a:pt x="1737269" y="1980410"/>
                </a:lnTo>
                <a:lnTo>
                  <a:pt x="1737279" y="1980289"/>
                </a:lnTo>
                <a:lnTo>
                  <a:pt x="1737288" y="1980175"/>
                </a:lnTo>
                <a:lnTo>
                  <a:pt x="1737327" y="1979699"/>
                </a:lnTo>
                <a:close/>
                <a:moveTo>
                  <a:pt x="1931259" y="1979106"/>
                </a:moveTo>
                <a:lnTo>
                  <a:pt x="1931243" y="1979116"/>
                </a:lnTo>
                <a:lnTo>
                  <a:pt x="1931239" y="1979118"/>
                </a:lnTo>
                <a:lnTo>
                  <a:pt x="1930990" y="1979216"/>
                </a:lnTo>
                <a:lnTo>
                  <a:pt x="1930593" y="1979372"/>
                </a:lnTo>
                <a:lnTo>
                  <a:pt x="1929175" y="1979928"/>
                </a:lnTo>
                <a:lnTo>
                  <a:pt x="1929047" y="1980000"/>
                </a:lnTo>
                <a:lnTo>
                  <a:pt x="1928596" y="1980254"/>
                </a:lnTo>
                <a:lnTo>
                  <a:pt x="1928415" y="1980356"/>
                </a:lnTo>
                <a:lnTo>
                  <a:pt x="1930913" y="1979320"/>
                </a:lnTo>
                <a:lnTo>
                  <a:pt x="1930945" y="1979307"/>
                </a:lnTo>
                <a:lnTo>
                  <a:pt x="1931003" y="1979270"/>
                </a:lnTo>
                <a:close/>
                <a:moveTo>
                  <a:pt x="1747812" y="1978742"/>
                </a:moveTo>
                <a:lnTo>
                  <a:pt x="1747791" y="1978901"/>
                </a:lnTo>
                <a:lnTo>
                  <a:pt x="1747780" y="1978982"/>
                </a:lnTo>
                <a:lnTo>
                  <a:pt x="1747766" y="1979086"/>
                </a:lnTo>
                <a:lnTo>
                  <a:pt x="1747847" y="1978748"/>
                </a:lnTo>
                <a:lnTo>
                  <a:pt x="1747824" y="1978744"/>
                </a:lnTo>
                <a:close/>
                <a:moveTo>
                  <a:pt x="1631253" y="1978206"/>
                </a:moveTo>
                <a:lnTo>
                  <a:pt x="1633169" y="1982093"/>
                </a:lnTo>
                <a:lnTo>
                  <a:pt x="1636687" y="1987244"/>
                </a:lnTo>
                <a:lnTo>
                  <a:pt x="1635405" y="1984228"/>
                </a:lnTo>
                <a:lnTo>
                  <a:pt x="1631722" y="1978886"/>
                </a:lnTo>
                <a:close/>
                <a:moveTo>
                  <a:pt x="1712695" y="1978042"/>
                </a:moveTo>
                <a:lnTo>
                  <a:pt x="1712703" y="1978081"/>
                </a:lnTo>
                <a:lnTo>
                  <a:pt x="1712922" y="1979154"/>
                </a:lnTo>
                <a:lnTo>
                  <a:pt x="1717083" y="1981513"/>
                </a:lnTo>
                <a:lnTo>
                  <a:pt x="1717988" y="1982027"/>
                </a:lnTo>
                <a:lnTo>
                  <a:pt x="1717915" y="1981266"/>
                </a:lnTo>
                <a:close/>
                <a:moveTo>
                  <a:pt x="1742420" y="1976665"/>
                </a:moveTo>
                <a:lnTo>
                  <a:pt x="1742380" y="1977159"/>
                </a:lnTo>
                <a:lnTo>
                  <a:pt x="1742356" y="1977443"/>
                </a:lnTo>
                <a:lnTo>
                  <a:pt x="1742342" y="1977616"/>
                </a:lnTo>
                <a:lnTo>
                  <a:pt x="1742660" y="1977807"/>
                </a:lnTo>
                <a:lnTo>
                  <a:pt x="1742913" y="1977960"/>
                </a:lnTo>
                <a:lnTo>
                  <a:pt x="1742928" y="1977861"/>
                </a:lnTo>
                <a:lnTo>
                  <a:pt x="1742950" y="1977709"/>
                </a:lnTo>
                <a:lnTo>
                  <a:pt x="1743049" y="1977043"/>
                </a:lnTo>
                <a:close/>
                <a:moveTo>
                  <a:pt x="1678089" y="1975567"/>
                </a:moveTo>
                <a:lnTo>
                  <a:pt x="1678369" y="1975928"/>
                </a:lnTo>
                <a:lnTo>
                  <a:pt x="1678854" y="1976553"/>
                </a:lnTo>
                <a:lnTo>
                  <a:pt x="1679133" y="1976911"/>
                </a:lnTo>
                <a:lnTo>
                  <a:pt x="1680207" y="1977620"/>
                </a:lnTo>
                <a:lnTo>
                  <a:pt x="1682341" y="1979027"/>
                </a:lnTo>
                <a:lnTo>
                  <a:pt x="1682135" y="1978184"/>
                </a:lnTo>
                <a:close/>
                <a:moveTo>
                  <a:pt x="1763181" y="1975102"/>
                </a:moveTo>
                <a:lnTo>
                  <a:pt x="1762967" y="1975671"/>
                </a:lnTo>
                <a:lnTo>
                  <a:pt x="1782264" y="1980387"/>
                </a:lnTo>
                <a:lnTo>
                  <a:pt x="1812250" y="1985889"/>
                </a:lnTo>
                <a:lnTo>
                  <a:pt x="1822371" y="1986234"/>
                </a:lnTo>
                <a:lnTo>
                  <a:pt x="1823415" y="1986269"/>
                </a:lnTo>
                <a:lnTo>
                  <a:pt x="1824688" y="1986313"/>
                </a:lnTo>
                <a:lnTo>
                  <a:pt x="1871119" y="1981035"/>
                </a:lnTo>
                <a:lnTo>
                  <a:pt x="1873107" y="1980369"/>
                </a:lnTo>
                <a:lnTo>
                  <a:pt x="1873160" y="1980351"/>
                </a:lnTo>
                <a:lnTo>
                  <a:pt x="1875031" y="1979724"/>
                </a:lnTo>
                <a:lnTo>
                  <a:pt x="1874053" y="1979851"/>
                </a:lnTo>
                <a:lnTo>
                  <a:pt x="1873557" y="1980012"/>
                </a:lnTo>
                <a:lnTo>
                  <a:pt x="1873555" y="1980013"/>
                </a:lnTo>
                <a:lnTo>
                  <a:pt x="1870315" y="1980369"/>
                </a:lnTo>
                <a:lnTo>
                  <a:pt x="1868673" y="1980550"/>
                </a:lnTo>
                <a:lnTo>
                  <a:pt x="1829841" y="1985597"/>
                </a:lnTo>
                <a:lnTo>
                  <a:pt x="1826994" y="1985137"/>
                </a:lnTo>
                <a:lnTo>
                  <a:pt x="1822808" y="1985597"/>
                </a:lnTo>
                <a:lnTo>
                  <a:pt x="1815777" y="1985597"/>
                </a:lnTo>
                <a:close/>
                <a:moveTo>
                  <a:pt x="1873682" y="1974882"/>
                </a:moveTo>
                <a:lnTo>
                  <a:pt x="1825153" y="1980082"/>
                </a:lnTo>
                <a:lnTo>
                  <a:pt x="1823636" y="1980082"/>
                </a:lnTo>
                <a:lnTo>
                  <a:pt x="1824740" y="1980088"/>
                </a:lnTo>
                <a:lnTo>
                  <a:pt x="1826305" y="1980097"/>
                </a:lnTo>
                <a:lnTo>
                  <a:pt x="1863769" y="1976959"/>
                </a:lnTo>
                <a:lnTo>
                  <a:pt x="1868145" y="1976592"/>
                </a:lnTo>
                <a:close/>
                <a:moveTo>
                  <a:pt x="1729193" y="1974831"/>
                </a:moveTo>
                <a:lnTo>
                  <a:pt x="1729227" y="1975699"/>
                </a:lnTo>
                <a:lnTo>
                  <a:pt x="1732185" y="1977431"/>
                </a:lnTo>
                <a:lnTo>
                  <a:pt x="1732228" y="1976647"/>
                </a:lnTo>
                <a:lnTo>
                  <a:pt x="1731548" y="1976241"/>
                </a:lnTo>
                <a:close/>
                <a:moveTo>
                  <a:pt x="1685607" y="1974030"/>
                </a:moveTo>
                <a:lnTo>
                  <a:pt x="1686126" y="1976168"/>
                </a:lnTo>
                <a:lnTo>
                  <a:pt x="1686426" y="1976469"/>
                </a:lnTo>
                <a:lnTo>
                  <a:pt x="1688853" y="1978911"/>
                </a:lnTo>
                <a:lnTo>
                  <a:pt x="1689609" y="1979432"/>
                </a:lnTo>
                <a:lnTo>
                  <a:pt x="1691546" y="1980768"/>
                </a:lnTo>
                <a:lnTo>
                  <a:pt x="1691392" y="1980016"/>
                </a:lnTo>
                <a:lnTo>
                  <a:pt x="1691267" y="1979406"/>
                </a:lnTo>
                <a:lnTo>
                  <a:pt x="1690852" y="1977376"/>
                </a:lnTo>
                <a:close/>
                <a:moveTo>
                  <a:pt x="1737210" y="1973541"/>
                </a:moveTo>
                <a:lnTo>
                  <a:pt x="1737150" y="1974496"/>
                </a:lnTo>
                <a:lnTo>
                  <a:pt x="1737728" y="1974843"/>
                </a:lnTo>
                <a:lnTo>
                  <a:pt x="1737806" y="1973898"/>
                </a:lnTo>
                <a:lnTo>
                  <a:pt x="1737597" y="1973772"/>
                </a:lnTo>
                <a:lnTo>
                  <a:pt x="1737282" y="1973583"/>
                </a:lnTo>
                <a:close/>
                <a:moveTo>
                  <a:pt x="1694434" y="1973502"/>
                </a:moveTo>
                <a:lnTo>
                  <a:pt x="1694544" y="1974055"/>
                </a:lnTo>
                <a:lnTo>
                  <a:pt x="1694857" y="1975632"/>
                </a:lnTo>
                <a:lnTo>
                  <a:pt x="1699790" y="1978387"/>
                </a:lnTo>
                <a:lnTo>
                  <a:pt x="1699394" y="1976906"/>
                </a:lnTo>
                <a:lnTo>
                  <a:pt x="1699340" y="1976567"/>
                </a:lnTo>
                <a:lnTo>
                  <a:pt x="1696999" y="1975105"/>
                </a:lnTo>
                <a:close/>
                <a:moveTo>
                  <a:pt x="1748683" y="1972208"/>
                </a:moveTo>
                <a:lnTo>
                  <a:pt x="1748647" y="1972479"/>
                </a:lnTo>
                <a:lnTo>
                  <a:pt x="1748420" y="1974177"/>
                </a:lnTo>
                <a:lnTo>
                  <a:pt x="1748856" y="1974257"/>
                </a:lnTo>
                <a:lnTo>
                  <a:pt x="1748906" y="1974266"/>
                </a:lnTo>
                <a:lnTo>
                  <a:pt x="1748913" y="1974267"/>
                </a:lnTo>
                <a:lnTo>
                  <a:pt x="1749370" y="1972345"/>
                </a:lnTo>
                <a:lnTo>
                  <a:pt x="1748961" y="1972264"/>
                </a:lnTo>
                <a:lnTo>
                  <a:pt x="1748758" y="1972223"/>
                </a:lnTo>
                <a:close/>
                <a:moveTo>
                  <a:pt x="1702830" y="1971948"/>
                </a:moveTo>
                <a:lnTo>
                  <a:pt x="1702968" y="1972811"/>
                </a:lnTo>
                <a:lnTo>
                  <a:pt x="1703049" y="1973321"/>
                </a:lnTo>
                <a:lnTo>
                  <a:pt x="1703090" y="1973579"/>
                </a:lnTo>
                <a:lnTo>
                  <a:pt x="1703448" y="1973782"/>
                </a:lnTo>
                <a:lnTo>
                  <a:pt x="1708363" y="1976569"/>
                </a:lnTo>
                <a:lnTo>
                  <a:pt x="1708214" y="1975861"/>
                </a:lnTo>
                <a:lnTo>
                  <a:pt x="1708165" y="1975629"/>
                </a:lnTo>
                <a:lnTo>
                  <a:pt x="1708072" y="1975186"/>
                </a:lnTo>
                <a:lnTo>
                  <a:pt x="1703089" y="1972108"/>
                </a:lnTo>
                <a:close/>
                <a:moveTo>
                  <a:pt x="1855196" y="1971690"/>
                </a:moveTo>
                <a:lnTo>
                  <a:pt x="1851380" y="1972087"/>
                </a:lnTo>
                <a:lnTo>
                  <a:pt x="1850028" y="1972227"/>
                </a:lnTo>
                <a:lnTo>
                  <a:pt x="1853748" y="1972140"/>
                </a:lnTo>
                <a:close/>
                <a:moveTo>
                  <a:pt x="1742917" y="1970556"/>
                </a:moveTo>
                <a:lnTo>
                  <a:pt x="1742824" y="1971699"/>
                </a:lnTo>
                <a:lnTo>
                  <a:pt x="1743276" y="1971971"/>
                </a:lnTo>
                <a:lnTo>
                  <a:pt x="1743577" y="1972153"/>
                </a:lnTo>
                <a:lnTo>
                  <a:pt x="1743761" y="1972264"/>
                </a:lnTo>
                <a:lnTo>
                  <a:pt x="1743924" y="1971168"/>
                </a:lnTo>
                <a:close/>
                <a:moveTo>
                  <a:pt x="1711153" y="1970493"/>
                </a:moveTo>
                <a:lnTo>
                  <a:pt x="1711228" y="1970860"/>
                </a:lnTo>
                <a:lnTo>
                  <a:pt x="1714598" y="1972797"/>
                </a:lnTo>
                <a:lnTo>
                  <a:pt x="1715515" y="1973324"/>
                </a:lnTo>
                <a:lnTo>
                  <a:pt x="1717244" y="1974318"/>
                </a:lnTo>
                <a:lnTo>
                  <a:pt x="1717233" y="1974205"/>
                </a:lnTo>
                <a:lnTo>
                  <a:pt x="1713429" y="1971883"/>
                </a:lnTo>
                <a:lnTo>
                  <a:pt x="1712006" y="1971013"/>
                </a:lnTo>
                <a:close/>
                <a:moveTo>
                  <a:pt x="1769192" y="1970476"/>
                </a:moveTo>
                <a:lnTo>
                  <a:pt x="1768804" y="1971380"/>
                </a:lnTo>
                <a:lnTo>
                  <a:pt x="1812137" y="1980019"/>
                </a:lnTo>
                <a:lnTo>
                  <a:pt x="1812563" y="1980022"/>
                </a:lnTo>
                <a:lnTo>
                  <a:pt x="1813028" y="1980024"/>
                </a:lnTo>
                <a:close/>
                <a:moveTo>
                  <a:pt x="1721691" y="1970341"/>
                </a:moveTo>
                <a:lnTo>
                  <a:pt x="1721778" y="1971335"/>
                </a:lnTo>
                <a:lnTo>
                  <a:pt x="1724574" y="1972973"/>
                </a:lnTo>
                <a:lnTo>
                  <a:pt x="1724536" y="1972044"/>
                </a:lnTo>
                <a:close/>
                <a:moveTo>
                  <a:pt x="1728946" y="1968582"/>
                </a:moveTo>
                <a:lnTo>
                  <a:pt x="1728986" y="1969589"/>
                </a:lnTo>
                <a:lnTo>
                  <a:pt x="1731567" y="1971140"/>
                </a:lnTo>
                <a:lnTo>
                  <a:pt x="1732500" y="1971701"/>
                </a:lnTo>
                <a:lnTo>
                  <a:pt x="1732509" y="1971533"/>
                </a:lnTo>
                <a:lnTo>
                  <a:pt x="1732525" y="1971233"/>
                </a:lnTo>
                <a:lnTo>
                  <a:pt x="1732552" y="1970746"/>
                </a:lnTo>
                <a:lnTo>
                  <a:pt x="1730871" y="1969737"/>
                </a:lnTo>
                <a:close/>
                <a:moveTo>
                  <a:pt x="1661892" y="1968486"/>
                </a:moveTo>
                <a:lnTo>
                  <a:pt x="1663201" y="1972915"/>
                </a:lnTo>
                <a:lnTo>
                  <a:pt x="1668499" y="1978237"/>
                </a:lnTo>
                <a:lnTo>
                  <a:pt x="1668274" y="1977419"/>
                </a:lnTo>
                <a:lnTo>
                  <a:pt x="1668007" y="1976445"/>
                </a:lnTo>
                <a:lnTo>
                  <a:pt x="1663471" y="1970541"/>
                </a:lnTo>
                <a:close/>
                <a:moveTo>
                  <a:pt x="1755917" y="1967584"/>
                </a:moveTo>
                <a:lnTo>
                  <a:pt x="1755643" y="1968756"/>
                </a:lnTo>
                <a:lnTo>
                  <a:pt x="1755991" y="1968826"/>
                </a:lnTo>
                <a:lnTo>
                  <a:pt x="1756164" y="1968283"/>
                </a:lnTo>
                <a:lnTo>
                  <a:pt x="1756187" y="1968212"/>
                </a:lnTo>
                <a:lnTo>
                  <a:pt x="1756357" y="1967680"/>
                </a:lnTo>
                <a:close/>
                <a:moveTo>
                  <a:pt x="1737601" y="1967324"/>
                </a:moveTo>
                <a:lnTo>
                  <a:pt x="1737552" y="1968103"/>
                </a:lnTo>
                <a:lnTo>
                  <a:pt x="1737537" y="1968336"/>
                </a:lnTo>
                <a:lnTo>
                  <a:pt x="1737526" y="1968509"/>
                </a:lnTo>
                <a:lnTo>
                  <a:pt x="1738217" y="1968925"/>
                </a:lnTo>
                <a:lnTo>
                  <a:pt x="1738251" y="1968516"/>
                </a:lnTo>
                <a:lnTo>
                  <a:pt x="1738255" y="1968463"/>
                </a:lnTo>
                <a:lnTo>
                  <a:pt x="1738313" y="1967757"/>
                </a:lnTo>
                <a:close/>
                <a:moveTo>
                  <a:pt x="1684019" y="1966996"/>
                </a:moveTo>
                <a:lnTo>
                  <a:pt x="1688164" y="1971895"/>
                </a:lnTo>
                <a:lnTo>
                  <a:pt x="1689934" y="1972882"/>
                </a:lnTo>
                <a:lnTo>
                  <a:pt x="1689642" y="1971451"/>
                </a:lnTo>
                <a:lnTo>
                  <a:pt x="1689615" y="1971319"/>
                </a:lnTo>
                <a:lnTo>
                  <a:pt x="1689421" y="1970371"/>
                </a:lnTo>
                <a:close/>
                <a:moveTo>
                  <a:pt x="1749486" y="1966184"/>
                </a:moveTo>
                <a:lnTo>
                  <a:pt x="1749311" y="1967494"/>
                </a:lnTo>
                <a:lnTo>
                  <a:pt x="1750470" y="1967725"/>
                </a:lnTo>
                <a:lnTo>
                  <a:pt x="1750770" y="1966463"/>
                </a:lnTo>
                <a:close/>
                <a:moveTo>
                  <a:pt x="1774576" y="1966049"/>
                </a:moveTo>
                <a:lnTo>
                  <a:pt x="1774324" y="1966485"/>
                </a:lnTo>
                <a:lnTo>
                  <a:pt x="1774285" y="1966552"/>
                </a:lnTo>
                <a:lnTo>
                  <a:pt x="1776295" y="1966990"/>
                </a:lnTo>
                <a:lnTo>
                  <a:pt x="1781420" y="1967826"/>
                </a:lnTo>
                <a:lnTo>
                  <a:pt x="1782138" y="1967944"/>
                </a:lnTo>
                <a:lnTo>
                  <a:pt x="1783754" y="1968207"/>
                </a:lnTo>
                <a:close/>
                <a:moveTo>
                  <a:pt x="1692905" y="1965817"/>
                </a:moveTo>
                <a:lnTo>
                  <a:pt x="1693350" y="1968056"/>
                </a:lnTo>
                <a:lnTo>
                  <a:pt x="1695459" y="1969251"/>
                </a:lnTo>
                <a:lnTo>
                  <a:pt x="1698434" y="1970938"/>
                </a:lnTo>
                <a:lnTo>
                  <a:pt x="1698129" y="1969044"/>
                </a:lnTo>
                <a:close/>
                <a:moveTo>
                  <a:pt x="1743381" y="1964854"/>
                </a:moveTo>
                <a:lnTo>
                  <a:pt x="1743364" y="1965062"/>
                </a:lnTo>
                <a:lnTo>
                  <a:pt x="1744711" y="1965884"/>
                </a:lnTo>
                <a:lnTo>
                  <a:pt x="1744818" y="1965167"/>
                </a:lnTo>
                <a:close/>
                <a:moveTo>
                  <a:pt x="1701674" y="1964706"/>
                </a:moveTo>
                <a:lnTo>
                  <a:pt x="1701723" y="1965014"/>
                </a:lnTo>
                <a:lnTo>
                  <a:pt x="1701790" y="1965435"/>
                </a:lnTo>
                <a:lnTo>
                  <a:pt x="1706900" y="1968372"/>
                </a:lnTo>
                <a:lnTo>
                  <a:pt x="1706841" y="1967860"/>
                </a:lnTo>
                <a:lnTo>
                  <a:pt x="1706764" y="1967813"/>
                </a:lnTo>
                <a:close/>
                <a:moveTo>
                  <a:pt x="1721126" y="1963891"/>
                </a:moveTo>
                <a:lnTo>
                  <a:pt x="1721216" y="1964918"/>
                </a:lnTo>
                <a:lnTo>
                  <a:pt x="1723325" y="1966186"/>
                </a:lnTo>
                <a:lnTo>
                  <a:pt x="1724320" y="1966784"/>
                </a:lnTo>
                <a:lnTo>
                  <a:pt x="1724279" y="1965783"/>
                </a:lnTo>
                <a:close/>
                <a:moveTo>
                  <a:pt x="1710305" y="1963528"/>
                </a:moveTo>
                <a:lnTo>
                  <a:pt x="1710416" y="1964497"/>
                </a:lnTo>
                <a:lnTo>
                  <a:pt x="1710438" y="1964692"/>
                </a:lnTo>
                <a:lnTo>
                  <a:pt x="1716667" y="1968341"/>
                </a:lnTo>
                <a:lnTo>
                  <a:pt x="1716564" y="1967274"/>
                </a:lnTo>
                <a:close/>
                <a:moveTo>
                  <a:pt x="1757227" y="1961970"/>
                </a:moveTo>
                <a:lnTo>
                  <a:pt x="1757162" y="1962249"/>
                </a:lnTo>
                <a:lnTo>
                  <a:pt x="1757136" y="1962362"/>
                </a:lnTo>
                <a:lnTo>
                  <a:pt x="1757036" y="1962791"/>
                </a:lnTo>
                <a:lnTo>
                  <a:pt x="1757864" y="1962972"/>
                </a:lnTo>
                <a:lnTo>
                  <a:pt x="1758032" y="1962445"/>
                </a:lnTo>
                <a:lnTo>
                  <a:pt x="1758117" y="1962179"/>
                </a:lnTo>
                <a:close/>
                <a:moveTo>
                  <a:pt x="1728682" y="1961902"/>
                </a:moveTo>
                <a:lnTo>
                  <a:pt x="1728734" y="1963216"/>
                </a:lnTo>
                <a:lnTo>
                  <a:pt x="1729110" y="1963442"/>
                </a:lnTo>
                <a:lnTo>
                  <a:pt x="1729932" y="1963937"/>
                </a:lnTo>
                <a:lnTo>
                  <a:pt x="1732831" y="1965682"/>
                </a:lnTo>
                <a:lnTo>
                  <a:pt x="1732898" y="1964465"/>
                </a:lnTo>
                <a:close/>
                <a:moveTo>
                  <a:pt x="1780530" y="1961348"/>
                </a:moveTo>
                <a:lnTo>
                  <a:pt x="1780284" y="1961705"/>
                </a:lnTo>
                <a:lnTo>
                  <a:pt x="1780110" y="1961957"/>
                </a:lnTo>
                <a:lnTo>
                  <a:pt x="1780402" y="1962026"/>
                </a:lnTo>
                <a:lnTo>
                  <a:pt x="1780436" y="1962034"/>
                </a:lnTo>
                <a:lnTo>
                  <a:pt x="1782152" y="1962092"/>
                </a:lnTo>
                <a:lnTo>
                  <a:pt x="1785211" y="1962196"/>
                </a:lnTo>
                <a:lnTo>
                  <a:pt x="1782897" y="1961607"/>
                </a:lnTo>
                <a:lnTo>
                  <a:pt x="1782630" y="1961539"/>
                </a:lnTo>
                <a:close/>
                <a:moveTo>
                  <a:pt x="1918746" y="1960825"/>
                </a:moveTo>
                <a:lnTo>
                  <a:pt x="1911083" y="1963253"/>
                </a:lnTo>
                <a:lnTo>
                  <a:pt x="1901884" y="1966169"/>
                </a:lnTo>
                <a:lnTo>
                  <a:pt x="1917330" y="1961397"/>
                </a:lnTo>
                <a:lnTo>
                  <a:pt x="1917768" y="1961221"/>
                </a:lnTo>
                <a:lnTo>
                  <a:pt x="1918389" y="1960970"/>
                </a:lnTo>
                <a:close/>
                <a:moveTo>
                  <a:pt x="1865590" y="1960532"/>
                </a:moveTo>
                <a:lnTo>
                  <a:pt x="1853591" y="1961720"/>
                </a:lnTo>
                <a:lnTo>
                  <a:pt x="1852057" y="1961872"/>
                </a:lnTo>
                <a:lnTo>
                  <a:pt x="1851737" y="1961912"/>
                </a:lnTo>
                <a:lnTo>
                  <a:pt x="1851127" y="1961988"/>
                </a:lnTo>
                <a:lnTo>
                  <a:pt x="1854159" y="1961927"/>
                </a:lnTo>
                <a:lnTo>
                  <a:pt x="1860399" y="1961800"/>
                </a:lnTo>
                <a:lnTo>
                  <a:pt x="1862665" y="1961247"/>
                </a:lnTo>
                <a:lnTo>
                  <a:pt x="1863401" y="1961067"/>
                </a:lnTo>
                <a:close/>
                <a:moveTo>
                  <a:pt x="1750266" y="1960333"/>
                </a:moveTo>
                <a:lnTo>
                  <a:pt x="1750259" y="1960383"/>
                </a:lnTo>
                <a:lnTo>
                  <a:pt x="1750244" y="1960499"/>
                </a:lnTo>
                <a:lnTo>
                  <a:pt x="1750139" y="1961287"/>
                </a:lnTo>
                <a:lnTo>
                  <a:pt x="1751909" y="1961673"/>
                </a:lnTo>
                <a:lnTo>
                  <a:pt x="1752124" y="1960770"/>
                </a:lnTo>
                <a:lnTo>
                  <a:pt x="1750306" y="1960342"/>
                </a:lnTo>
                <a:lnTo>
                  <a:pt x="1750267" y="1960333"/>
                </a:lnTo>
                <a:close/>
                <a:moveTo>
                  <a:pt x="1683475" y="1959991"/>
                </a:moveTo>
                <a:lnTo>
                  <a:pt x="1684365" y="1961040"/>
                </a:lnTo>
                <a:lnTo>
                  <a:pt x="1687508" y="1964743"/>
                </a:lnTo>
                <a:lnTo>
                  <a:pt x="1687906" y="1964968"/>
                </a:lnTo>
                <a:lnTo>
                  <a:pt x="1688259" y="1965169"/>
                </a:lnTo>
                <a:lnTo>
                  <a:pt x="1688371" y="1965232"/>
                </a:lnTo>
                <a:lnTo>
                  <a:pt x="1687853" y="1962696"/>
                </a:lnTo>
                <a:close/>
                <a:moveTo>
                  <a:pt x="1631354" y="1959412"/>
                </a:moveTo>
                <a:lnTo>
                  <a:pt x="1631815" y="1960322"/>
                </a:lnTo>
                <a:lnTo>
                  <a:pt x="1633037" y="1962739"/>
                </a:lnTo>
                <a:lnTo>
                  <a:pt x="1633350" y="1963190"/>
                </a:lnTo>
                <a:lnTo>
                  <a:pt x="1640061" y="1972866"/>
                </a:lnTo>
                <a:lnTo>
                  <a:pt x="1639999" y="1972693"/>
                </a:lnTo>
                <a:lnTo>
                  <a:pt x="1639480" y="1971236"/>
                </a:lnTo>
                <a:lnTo>
                  <a:pt x="1639112" y="1970206"/>
                </a:lnTo>
                <a:close/>
                <a:moveTo>
                  <a:pt x="1649537" y="1959128"/>
                </a:moveTo>
                <a:lnTo>
                  <a:pt x="1650722" y="1962689"/>
                </a:lnTo>
                <a:lnTo>
                  <a:pt x="1658434" y="1973390"/>
                </a:lnTo>
                <a:lnTo>
                  <a:pt x="1658028" y="1972029"/>
                </a:lnTo>
                <a:lnTo>
                  <a:pt x="1657717" y="1970988"/>
                </a:lnTo>
                <a:lnTo>
                  <a:pt x="1657191" y="1969228"/>
                </a:lnTo>
                <a:lnTo>
                  <a:pt x="1656221" y="1967948"/>
                </a:lnTo>
                <a:close/>
                <a:moveTo>
                  <a:pt x="1743871" y="1958829"/>
                </a:moveTo>
                <a:lnTo>
                  <a:pt x="1743800" y="1959698"/>
                </a:lnTo>
                <a:lnTo>
                  <a:pt x="1744316" y="1960018"/>
                </a:lnTo>
                <a:lnTo>
                  <a:pt x="1745545" y="1960286"/>
                </a:lnTo>
                <a:lnTo>
                  <a:pt x="1745698" y="1959259"/>
                </a:lnTo>
                <a:close/>
                <a:moveTo>
                  <a:pt x="1691442" y="1958459"/>
                </a:moveTo>
                <a:lnTo>
                  <a:pt x="1691673" y="1959620"/>
                </a:lnTo>
                <a:lnTo>
                  <a:pt x="1697115" y="1962747"/>
                </a:lnTo>
                <a:lnTo>
                  <a:pt x="1696993" y="1961989"/>
                </a:lnTo>
                <a:lnTo>
                  <a:pt x="1696968" y="1961833"/>
                </a:lnTo>
                <a:close/>
                <a:moveTo>
                  <a:pt x="1769522" y="1958199"/>
                </a:moveTo>
                <a:lnTo>
                  <a:pt x="1769404" y="1958512"/>
                </a:lnTo>
                <a:lnTo>
                  <a:pt x="1769371" y="1958600"/>
                </a:lnTo>
                <a:lnTo>
                  <a:pt x="1769538" y="1958264"/>
                </a:lnTo>
                <a:lnTo>
                  <a:pt x="1769565" y="1958210"/>
                </a:lnTo>
                <a:close/>
                <a:moveTo>
                  <a:pt x="1700554" y="1957692"/>
                </a:moveTo>
                <a:lnTo>
                  <a:pt x="1700767" y="1959027"/>
                </a:lnTo>
                <a:lnTo>
                  <a:pt x="1706185" y="1962200"/>
                </a:lnTo>
                <a:lnTo>
                  <a:pt x="1706044" y="1960978"/>
                </a:lnTo>
                <a:close/>
                <a:moveTo>
                  <a:pt x="1709555" y="1956950"/>
                </a:moveTo>
                <a:lnTo>
                  <a:pt x="1709613" y="1957459"/>
                </a:lnTo>
                <a:lnTo>
                  <a:pt x="1709635" y="1957657"/>
                </a:lnTo>
                <a:lnTo>
                  <a:pt x="1709672" y="1957980"/>
                </a:lnTo>
                <a:lnTo>
                  <a:pt x="1716036" y="1961805"/>
                </a:lnTo>
                <a:lnTo>
                  <a:pt x="1715937" y="1960779"/>
                </a:lnTo>
                <a:close/>
                <a:moveTo>
                  <a:pt x="1720517" y="1956938"/>
                </a:moveTo>
                <a:lnTo>
                  <a:pt x="1720626" y="1958184"/>
                </a:lnTo>
                <a:lnTo>
                  <a:pt x="1720640" y="1958342"/>
                </a:lnTo>
                <a:lnTo>
                  <a:pt x="1724056" y="1960399"/>
                </a:lnTo>
                <a:lnTo>
                  <a:pt x="1724059" y="1960401"/>
                </a:lnTo>
                <a:lnTo>
                  <a:pt x="1724004" y="1959058"/>
                </a:lnTo>
                <a:close/>
                <a:moveTo>
                  <a:pt x="1786731" y="1956918"/>
                </a:moveTo>
                <a:lnTo>
                  <a:pt x="1786687" y="1956974"/>
                </a:lnTo>
                <a:lnTo>
                  <a:pt x="1786556" y="1957139"/>
                </a:lnTo>
                <a:lnTo>
                  <a:pt x="1787835" y="1957466"/>
                </a:lnTo>
                <a:lnTo>
                  <a:pt x="1787856" y="1957466"/>
                </a:lnTo>
                <a:lnTo>
                  <a:pt x="1787960" y="1957465"/>
                </a:lnTo>
                <a:lnTo>
                  <a:pt x="1788735" y="1957463"/>
                </a:lnTo>
                <a:lnTo>
                  <a:pt x="1788621" y="1957432"/>
                </a:lnTo>
                <a:lnTo>
                  <a:pt x="1788363" y="1957362"/>
                </a:lnTo>
                <a:close/>
                <a:moveTo>
                  <a:pt x="1728445" y="1955895"/>
                </a:moveTo>
                <a:lnTo>
                  <a:pt x="1728447" y="1955950"/>
                </a:lnTo>
                <a:lnTo>
                  <a:pt x="1733206" y="1958857"/>
                </a:lnTo>
                <a:lnTo>
                  <a:pt x="1733207" y="1958839"/>
                </a:lnTo>
                <a:close/>
                <a:moveTo>
                  <a:pt x="1758749" y="1955454"/>
                </a:moveTo>
                <a:lnTo>
                  <a:pt x="1758430" y="1956820"/>
                </a:lnTo>
                <a:lnTo>
                  <a:pt x="1758671" y="1956877"/>
                </a:lnTo>
                <a:lnTo>
                  <a:pt x="1759733" y="1957129"/>
                </a:lnTo>
                <a:lnTo>
                  <a:pt x="1760058" y="1956114"/>
                </a:lnTo>
                <a:lnTo>
                  <a:pt x="1760119" y="1955922"/>
                </a:lnTo>
                <a:lnTo>
                  <a:pt x="1760155" y="1955812"/>
                </a:lnTo>
                <a:lnTo>
                  <a:pt x="1759574" y="1955664"/>
                </a:lnTo>
                <a:close/>
                <a:moveTo>
                  <a:pt x="1867337" y="1954960"/>
                </a:moveTo>
                <a:lnTo>
                  <a:pt x="1863537" y="1955319"/>
                </a:lnTo>
                <a:lnTo>
                  <a:pt x="1857414" y="1955898"/>
                </a:lnTo>
                <a:lnTo>
                  <a:pt x="1844449" y="1957124"/>
                </a:lnTo>
                <a:lnTo>
                  <a:pt x="1851431" y="1957136"/>
                </a:lnTo>
                <a:lnTo>
                  <a:pt x="1852892" y="1957138"/>
                </a:lnTo>
                <a:lnTo>
                  <a:pt x="1857507" y="1957146"/>
                </a:lnTo>
                <a:close/>
                <a:moveTo>
                  <a:pt x="1685205" y="1954651"/>
                </a:moveTo>
                <a:lnTo>
                  <a:pt x="1686097" y="1955697"/>
                </a:lnTo>
                <a:lnTo>
                  <a:pt x="1686526" y="1956199"/>
                </a:lnTo>
                <a:lnTo>
                  <a:pt x="1686353" y="1955352"/>
                </a:lnTo>
                <a:close/>
                <a:moveTo>
                  <a:pt x="1666218" y="1954465"/>
                </a:moveTo>
                <a:lnTo>
                  <a:pt x="1666845" y="1956776"/>
                </a:lnTo>
                <a:lnTo>
                  <a:pt x="1670526" y="1960478"/>
                </a:lnTo>
                <a:lnTo>
                  <a:pt x="1673204" y="1963172"/>
                </a:lnTo>
                <a:close/>
                <a:moveTo>
                  <a:pt x="1776241" y="1954063"/>
                </a:moveTo>
                <a:lnTo>
                  <a:pt x="1776071" y="1954458"/>
                </a:lnTo>
                <a:lnTo>
                  <a:pt x="1776318" y="1954521"/>
                </a:lnTo>
                <a:lnTo>
                  <a:pt x="1776361" y="1954532"/>
                </a:lnTo>
                <a:lnTo>
                  <a:pt x="1776477" y="1954358"/>
                </a:lnTo>
                <a:lnTo>
                  <a:pt x="1776607" y="1954163"/>
                </a:lnTo>
                <a:close/>
                <a:moveTo>
                  <a:pt x="1751174" y="1953523"/>
                </a:moveTo>
                <a:lnTo>
                  <a:pt x="1750970" y="1955053"/>
                </a:lnTo>
                <a:lnTo>
                  <a:pt x="1752302" y="1955368"/>
                </a:lnTo>
                <a:lnTo>
                  <a:pt x="1753028" y="1955540"/>
                </a:lnTo>
                <a:lnTo>
                  <a:pt x="1753350" y="1955617"/>
                </a:lnTo>
                <a:lnTo>
                  <a:pt x="1753429" y="1955285"/>
                </a:lnTo>
                <a:lnTo>
                  <a:pt x="1753630" y="1954438"/>
                </a:lnTo>
                <a:lnTo>
                  <a:pt x="1753695" y="1954166"/>
                </a:lnTo>
                <a:close/>
                <a:moveTo>
                  <a:pt x="1771552" y="1952787"/>
                </a:moveTo>
                <a:lnTo>
                  <a:pt x="1771512" y="1952893"/>
                </a:lnTo>
                <a:lnTo>
                  <a:pt x="1771375" y="1953258"/>
                </a:lnTo>
                <a:lnTo>
                  <a:pt x="1771775" y="1953360"/>
                </a:lnTo>
                <a:lnTo>
                  <a:pt x="1771918" y="1953396"/>
                </a:lnTo>
                <a:lnTo>
                  <a:pt x="1771945" y="1953403"/>
                </a:lnTo>
                <a:lnTo>
                  <a:pt x="1772167" y="1952955"/>
                </a:lnTo>
                <a:close/>
                <a:moveTo>
                  <a:pt x="1792603" y="1952639"/>
                </a:moveTo>
                <a:lnTo>
                  <a:pt x="1792493" y="1952759"/>
                </a:lnTo>
                <a:lnTo>
                  <a:pt x="1791923" y="1952781"/>
                </a:lnTo>
                <a:lnTo>
                  <a:pt x="1792473" y="1952781"/>
                </a:lnTo>
                <a:lnTo>
                  <a:pt x="1792493" y="1952759"/>
                </a:lnTo>
                <a:lnTo>
                  <a:pt x="1792534" y="1952758"/>
                </a:lnTo>
                <a:lnTo>
                  <a:pt x="1792954" y="1952742"/>
                </a:lnTo>
                <a:lnTo>
                  <a:pt x="1792606" y="1952640"/>
                </a:lnTo>
                <a:close/>
                <a:moveTo>
                  <a:pt x="1744442" y="1951808"/>
                </a:moveTo>
                <a:lnTo>
                  <a:pt x="1744318" y="1953334"/>
                </a:lnTo>
                <a:lnTo>
                  <a:pt x="1744307" y="1953474"/>
                </a:lnTo>
                <a:lnTo>
                  <a:pt x="1744434" y="1953504"/>
                </a:lnTo>
                <a:lnTo>
                  <a:pt x="1745029" y="1953645"/>
                </a:lnTo>
                <a:lnTo>
                  <a:pt x="1746482" y="1953990"/>
                </a:lnTo>
                <a:lnTo>
                  <a:pt x="1746507" y="1953820"/>
                </a:lnTo>
                <a:lnTo>
                  <a:pt x="1746721" y="1952389"/>
                </a:lnTo>
                <a:lnTo>
                  <a:pt x="1746716" y="1952387"/>
                </a:lnTo>
                <a:close/>
                <a:moveTo>
                  <a:pt x="1690038" y="1951399"/>
                </a:moveTo>
                <a:lnTo>
                  <a:pt x="1690340" y="1952918"/>
                </a:lnTo>
                <a:lnTo>
                  <a:pt x="1696074" y="1956277"/>
                </a:lnTo>
                <a:lnTo>
                  <a:pt x="1695987" y="1955738"/>
                </a:lnTo>
                <a:lnTo>
                  <a:pt x="1695848" y="1954876"/>
                </a:lnTo>
                <a:close/>
                <a:moveTo>
                  <a:pt x="1699470" y="1950900"/>
                </a:moveTo>
                <a:lnTo>
                  <a:pt x="1699637" y="1951948"/>
                </a:lnTo>
                <a:lnTo>
                  <a:pt x="1705399" y="1955412"/>
                </a:lnTo>
                <a:lnTo>
                  <a:pt x="1705280" y="1954386"/>
                </a:lnTo>
                <a:lnTo>
                  <a:pt x="1701309" y="1952004"/>
                </a:lnTo>
                <a:lnTo>
                  <a:pt x="1699855" y="1951131"/>
                </a:lnTo>
                <a:close/>
                <a:moveTo>
                  <a:pt x="1719967" y="1950654"/>
                </a:moveTo>
                <a:lnTo>
                  <a:pt x="1719971" y="1950702"/>
                </a:lnTo>
                <a:lnTo>
                  <a:pt x="1719972" y="1950713"/>
                </a:lnTo>
                <a:lnTo>
                  <a:pt x="1719977" y="1950777"/>
                </a:lnTo>
                <a:lnTo>
                  <a:pt x="1723760" y="1953087"/>
                </a:lnTo>
                <a:lnTo>
                  <a:pt x="1723759" y="1953065"/>
                </a:lnTo>
                <a:lnTo>
                  <a:pt x="1723757" y="1953026"/>
                </a:lnTo>
                <a:lnTo>
                  <a:pt x="1723756" y="1952996"/>
                </a:lnTo>
                <a:close/>
                <a:moveTo>
                  <a:pt x="1738697" y="1949865"/>
                </a:moveTo>
                <a:lnTo>
                  <a:pt x="1738667" y="1950335"/>
                </a:lnTo>
                <a:lnTo>
                  <a:pt x="1738665" y="1950372"/>
                </a:lnTo>
                <a:lnTo>
                  <a:pt x="1738659" y="1950460"/>
                </a:lnTo>
                <a:lnTo>
                  <a:pt x="1739688" y="1951108"/>
                </a:lnTo>
                <a:lnTo>
                  <a:pt x="1739736" y="1950527"/>
                </a:lnTo>
                <a:lnTo>
                  <a:pt x="1738784" y="1949920"/>
                </a:lnTo>
                <a:close/>
                <a:moveTo>
                  <a:pt x="1708737" y="1949777"/>
                </a:moveTo>
                <a:lnTo>
                  <a:pt x="1708908" y="1951278"/>
                </a:lnTo>
                <a:lnTo>
                  <a:pt x="1709650" y="1951725"/>
                </a:lnTo>
                <a:lnTo>
                  <a:pt x="1713520" y="1954055"/>
                </a:lnTo>
                <a:lnTo>
                  <a:pt x="1715397" y="1955185"/>
                </a:lnTo>
                <a:lnTo>
                  <a:pt x="1715386" y="1955074"/>
                </a:lnTo>
                <a:lnTo>
                  <a:pt x="1715258" y="1953741"/>
                </a:lnTo>
                <a:lnTo>
                  <a:pt x="1715167" y="1953685"/>
                </a:lnTo>
                <a:lnTo>
                  <a:pt x="1714663" y="1953379"/>
                </a:lnTo>
                <a:close/>
                <a:moveTo>
                  <a:pt x="1760062" y="1949660"/>
                </a:moveTo>
                <a:lnTo>
                  <a:pt x="1759922" y="1950329"/>
                </a:lnTo>
                <a:lnTo>
                  <a:pt x="1760682" y="1950524"/>
                </a:lnTo>
                <a:lnTo>
                  <a:pt x="1761759" y="1950799"/>
                </a:lnTo>
                <a:lnTo>
                  <a:pt x="1761878" y="1950426"/>
                </a:lnTo>
                <a:lnTo>
                  <a:pt x="1761910" y="1950326"/>
                </a:lnTo>
                <a:lnTo>
                  <a:pt x="1761958" y="1950176"/>
                </a:lnTo>
                <a:close/>
                <a:moveTo>
                  <a:pt x="1778605" y="1948560"/>
                </a:moveTo>
                <a:lnTo>
                  <a:pt x="1778187" y="1949532"/>
                </a:lnTo>
                <a:lnTo>
                  <a:pt x="1779462" y="1949877"/>
                </a:lnTo>
                <a:lnTo>
                  <a:pt x="1779898" y="1949223"/>
                </a:lnTo>
                <a:lnTo>
                  <a:pt x="1780057" y="1948983"/>
                </a:lnTo>
                <a:lnTo>
                  <a:pt x="1780039" y="1948978"/>
                </a:lnTo>
                <a:close/>
                <a:moveTo>
                  <a:pt x="1683743" y="1947632"/>
                </a:moveTo>
                <a:lnTo>
                  <a:pt x="1684447" y="1948458"/>
                </a:lnTo>
                <a:lnTo>
                  <a:pt x="1685101" y="1949225"/>
                </a:lnTo>
                <a:lnTo>
                  <a:pt x="1685078" y="1949115"/>
                </a:lnTo>
                <a:lnTo>
                  <a:pt x="1685035" y="1948904"/>
                </a:lnTo>
                <a:lnTo>
                  <a:pt x="1684919" y="1948336"/>
                </a:lnTo>
                <a:close/>
                <a:moveTo>
                  <a:pt x="1752058" y="1947482"/>
                </a:moveTo>
                <a:lnTo>
                  <a:pt x="1752041" y="1947597"/>
                </a:lnTo>
                <a:lnTo>
                  <a:pt x="1751983" y="1947977"/>
                </a:lnTo>
                <a:lnTo>
                  <a:pt x="1751936" y="1948288"/>
                </a:lnTo>
                <a:lnTo>
                  <a:pt x="1754850" y="1949033"/>
                </a:lnTo>
                <a:lnTo>
                  <a:pt x="1754854" y="1949012"/>
                </a:lnTo>
                <a:lnTo>
                  <a:pt x="1754939" y="1948610"/>
                </a:lnTo>
                <a:lnTo>
                  <a:pt x="1755008" y="1948285"/>
                </a:lnTo>
                <a:close/>
                <a:moveTo>
                  <a:pt x="1645589" y="1947268"/>
                </a:moveTo>
                <a:lnTo>
                  <a:pt x="1646489" y="1949974"/>
                </a:lnTo>
                <a:lnTo>
                  <a:pt x="1646898" y="1951201"/>
                </a:lnTo>
                <a:lnTo>
                  <a:pt x="1652905" y="1959635"/>
                </a:lnTo>
                <a:lnTo>
                  <a:pt x="1655352" y="1963070"/>
                </a:lnTo>
                <a:lnTo>
                  <a:pt x="1653839" y="1958005"/>
                </a:lnTo>
                <a:close/>
                <a:moveTo>
                  <a:pt x="1773676" y="1947124"/>
                </a:moveTo>
                <a:lnTo>
                  <a:pt x="1773306" y="1948110"/>
                </a:lnTo>
                <a:lnTo>
                  <a:pt x="1773272" y="1948202"/>
                </a:lnTo>
                <a:lnTo>
                  <a:pt x="1774373" y="1948500"/>
                </a:lnTo>
                <a:lnTo>
                  <a:pt x="1774881" y="1947475"/>
                </a:lnTo>
                <a:lnTo>
                  <a:pt x="1774513" y="1947368"/>
                </a:lnTo>
                <a:close/>
                <a:moveTo>
                  <a:pt x="1768494" y="1945614"/>
                </a:moveTo>
                <a:lnTo>
                  <a:pt x="1768112" y="1946806"/>
                </a:lnTo>
                <a:lnTo>
                  <a:pt x="1768151" y="1946816"/>
                </a:lnTo>
                <a:lnTo>
                  <a:pt x="1768578" y="1945639"/>
                </a:lnTo>
                <a:close/>
                <a:moveTo>
                  <a:pt x="1744952" y="1945548"/>
                </a:moveTo>
                <a:lnTo>
                  <a:pt x="1744876" y="1946483"/>
                </a:lnTo>
                <a:lnTo>
                  <a:pt x="1746385" y="1946869"/>
                </a:lnTo>
                <a:lnTo>
                  <a:pt x="1747507" y="1947155"/>
                </a:lnTo>
                <a:lnTo>
                  <a:pt x="1747560" y="1946804"/>
                </a:lnTo>
                <a:lnTo>
                  <a:pt x="1747640" y="1946280"/>
                </a:lnTo>
                <a:close/>
                <a:moveTo>
                  <a:pt x="1719431" y="1944538"/>
                </a:moveTo>
                <a:lnTo>
                  <a:pt x="1719436" y="1944595"/>
                </a:lnTo>
                <a:lnTo>
                  <a:pt x="1723516" y="1947124"/>
                </a:lnTo>
                <a:lnTo>
                  <a:pt x="1723515" y="1947099"/>
                </a:lnTo>
                <a:close/>
                <a:moveTo>
                  <a:pt x="1688647" y="1944408"/>
                </a:moveTo>
                <a:lnTo>
                  <a:pt x="1688858" y="1945469"/>
                </a:lnTo>
                <a:lnTo>
                  <a:pt x="1694921" y="1949113"/>
                </a:lnTo>
                <a:lnTo>
                  <a:pt x="1694753" y="1948071"/>
                </a:lnTo>
                <a:close/>
                <a:moveTo>
                  <a:pt x="1780525" y="1944088"/>
                </a:moveTo>
                <a:lnTo>
                  <a:pt x="1779999" y="1945312"/>
                </a:lnTo>
                <a:lnTo>
                  <a:pt x="1780171" y="1945362"/>
                </a:lnTo>
                <a:lnTo>
                  <a:pt x="1781114" y="1945637"/>
                </a:lnTo>
                <a:lnTo>
                  <a:pt x="1782095" y="1945923"/>
                </a:lnTo>
                <a:lnTo>
                  <a:pt x="1782241" y="1945704"/>
                </a:lnTo>
                <a:lnTo>
                  <a:pt x="1782840" y="1944805"/>
                </a:lnTo>
                <a:lnTo>
                  <a:pt x="1781913" y="1944518"/>
                </a:lnTo>
                <a:close/>
                <a:moveTo>
                  <a:pt x="1739068" y="1943947"/>
                </a:moveTo>
                <a:lnTo>
                  <a:pt x="1739068" y="1943949"/>
                </a:lnTo>
                <a:lnTo>
                  <a:pt x="1739067" y="1943956"/>
                </a:lnTo>
                <a:lnTo>
                  <a:pt x="1739066" y="1943971"/>
                </a:lnTo>
                <a:lnTo>
                  <a:pt x="1740216" y="1944705"/>
                </a:lnTo>
                <a:lnTo>
                  <a:pt x="1740252" y="1944269"/>
                </a:lnTo>
                <a:lnTo>
                  <a:pt x="1739796" y="1944145"/>
                </a:lnTo>
                <a:lnTo>
                  <a:pt x="1739401" y="1944038"/>
                </a:lnTo>
                <a:close/>
                <a:moveTo>
                  <a:pt x="1761343" y="1943531"/>
                </a:moveTo>
                <a:lnTo>
                  <a:pt x="1761138" y="1944514"/>
                </a:lnTo>
                <a:lnTo>
                  <a:pt x="1761058" y="1944897"/>
                </a:lnTo>
                <a:lnTo>
                  <a:pt x="1763441" y="1945542"/>
                </a:lnTo>
                <a:lnTo>
                  <a:pt x="1763851" y="1944261"/>
                </a:lnTo>
                <a:lnTo>
                  <a:pt x="1763129" y="1944051"/>
                </a:lnTo>
                <a:close/>
                <a:moveTo>
                  <a:pt x="1698275" y="1943417"/>
                </a:moveTo>
                <a:lnTo>
                  <a:pt x="1698533" y="1945031"/>
                </a:lnTo>
                <a:lnTo>
                  <a:pt x="1698569" y="1945053"/>
                </a:lnTo>
                <a:lnTo>
                  <a:pt x="1704621" y="1948697"/>
                </a:lnTo>
                <a:lnTo>
                  <a:pt x="1704444" y="1947167"/>
                </a:lnTo>
                <a:close/>
                <a:moveTo>
                  <a:pt x="1707992" y="1943251"/>
                </a:moveTo>
                <a:lnTo>
                  <a:pt x="1708017" y="1943471"/>
                </a:lnTo>
                <a:lnTo>
                  <a:pt x="1712953" y="1946486"/>
                </a:lnTo>
                <a:lnTo>
                  <a:pt x="1714658" y="1947527"/>
                </a:lnTo>
                <a:lnTo>
                  <a:pt x="1714642" y="1947362"/>
                </a:lnTo>
                <a:close/>
                <a:moveTo>
                  <a:pt x="1727936" y="1943011"/>
                </a:moveTo>
                <a:lnTo>
                  <a:pt x="1727964" y="1943723"/>
                </a:lnTo>
                <a:lnTo>
                  <a:pt x="1733835" y="1947421"/>
                </a:lnTo>
                <a:lnTo>
                  <a:pt x="1733838" y="1947360"/>
                </a:lnTo>
                <a:lnTo>
                  <a:pt x="1733870" y="1946790"/>
                </a:lnTo>
                <a:lnTo>
                  <a:pt x="1731023" y="1944977"/>
                </a:lnTo>
                <a:close/>
                <a:moveTo>
                  <a:pt x="1775410" y="1942504"/>
                </a:moveTo>
                <a:lnTo>
                  <a:pt x="1774913" y="1943828"/>
                </a:lnTo>
                <a:lnTo>
                  <a:pt x="1776463" y="1944280"/>
                </a:lnTo>
                <a:lnTo>
                  <a:pt x="1776782" y="1943635"/>
                </a:lnTo>
                <a:lnTo>
                  <a:pt x="1777085" y="1943023"/>
                </a:lnTo>
                <a:close/>
                <a:moveTo>
                  <a:pt x="1910586" y="1941381"/>
                </a:moveTo>
                <a:lnTo>
                  <a:pt x="1904928" y="1942926"/>
                </a:lnTo>
                <a:lnTo>
                  <a:pt x="1899495" y="1944411"/>
                </a:lnTo>
                <a:lnTo>
                  <a:pt x="1897855" y="1945058"/>
                </a:lnTo>
                <a:lnTo>
                  <a:pt x="1898870" y="1944853"/>
                </a:lnTo>
                <a:lnTo>
                  <a:pt x="1900245" y="1944576"/>
                </a:lnTo>
                <a:lnTo>
                  <a:pt x="1902532" y="1944114"/>
                </a:lnTo>
                <a:close/>
                <a:moveTo>
                  <a:pt x="1753020" y="1941105"/>
                </a:moveTo>
                <a:lnTo>
                  <a:pt x="1752786" y="1942658"/>
                </a:lnTo>
                <a:lnTo>
                  <a:pt x="1754619" y="1943155"/>
                </a:lnTo>
                <a:lnTo>
                  <a:pt x="1756011" y="1943531"/>
                </a:lnTo>
                <a:lnTo>
                  <a:pt x="1756320" y="1942067"/>
                </a:lnTo>
                <a:lnTo>
                  <a:pt x="1754781" y="1941618"/>
                </a:lnTo>
                <a:close/>
                <a:moveTo>
                  <a:pt x="1818197" y="1941006"/>
                </a:moveTo>
                <a:lnTo>
                  <a:pt x="1817743" y="1941065"/>
                </a:lnTo>
                <a:lnTo>
                  <a:pt x="1817343" y="1941118"/>
                </a:lnTo>
                <a:lnTo>
                  <a:pt x="1817051" y="1941156"/>
                </a:lnTo>
                <a:lnTo>
                  <a:pt x="1819677" y="1941334"/>
                </a:lnTo>
                <a:lnTo>
                  <a:pt x="1820302" y="1941376"/>
                </a:lnTo>
                <a:lnTo>
                  <a:pt x="1821552" y="1941461"/>
                </a:lnTo>
                <a:lnTo>
                  <a:pt x="1822044" y="1941403"/>
                </a:lnTo>
                <a:close/>
                <a:moveTo>
                  <a:pt x="1866617" y="1940918"/>
                </a:moveTo>
                <a:lnTo>
                  <a:pt x="1847842" y="1943241"/>
                </a:lnTo>
                <a:lnTo>
                  <a:pt x="1848797" y="1943305"/>
                </a:lnTo>
                <a:lnTo>
                  <a:pt x="1850497" y="1943420"/>
                </a:lnTo>
                <a:lnTo>
                  <a:pt x="1850731" y="1943436"/>
                </a:lnTo>
                <a:close/>
                <a:moveTo>
                  <a:pt x="1770024" y="1940835"/>
                </a:moveTo>
                <a:lnTo>
                  <a:pt x="1769565" y="1942269"/>
                </a:lnTo>
                <a:lnTo>
                  <a:pt x="1769778" y="1942331"/>
                </a:lnTo>
                <a:lnTo>
                  <a:pt x="1770290" y="1940918"/>
                </a:lnTo>
                <a:lnTo>
                  <a:pt x="1770254" y="1940907"/>
                </a:lnTo>
                <a:lnTo>
                  <a:pt x="1770111" y="1940862"/>
                </a:lnTo>
                <a:close/>
                <a:moveTo>
                  <a:pt x="1682598" y="1940779"/>
                </a:moveTo>
                <a:lnTo>
                  <a:pt x="1682932" y="1941171"/>
                </a:lnTo>
                <a:lnTo>
                  <a:pt x="1683620" y="1941979"/>
                </a:lnTo>
                <a:lnTo>
                  <a:pt x="1683503" y="1941406"/>
                </a:lnTo>
                <a:lnTo>
                  <a:pt x="1683484" y="1941311"/>
                </a:lnTo>
                <a:close/>
                <a:moveTo>
                  <a:pt x="1782595" y="1939268"/>
                </a:moveTo>
                <a:lnTo>
                  <a:pt x="1782575" y="1939316"/>
                </a:lnTo>
                <a:lnTo>
                  <a:pt x="1782358" y="1939820"/>
                </a:lnTo>
                <a:lnTo>
                  <a:pt x="1785507" y="1940800"/>
                </a:lnTo>
                <a:lnTo>
                  <a:pt x="1785811" y="1940344"/>
                </a:lnTo>
                <a:close/>
                <a:moveTo>
                  <a:pt x="1745492" y="1938912"/>
                </a:moveTo>
                <a:lnTo>
                  <a:pt x="1745351" y="1940646"/>
                </a:lnTo>
                <a:lnTo>
                  <a:pt x="1745709" y="1940743"/>
                </a:lnTo>
                <a:lnTo>
                  <a:pt x="1748367" y="1941462"/>
                </a:lnTo>
                <a:lnTo>
                  <a:pt x="1748615" y="1939822"/>
                </a:lnTo>
                <a:close/>
                <a:moveTo>
                  <a:pt x="1762400" y="1938474"/>
                </a:moveTo>
                <a:lnTo>
                  <a:pt x="1762064" y="1940081"/>
                </a:lnTo>
                <a:lnTo>
                  <a:pt x="1764922" y="1940914"/>
                </a:lnTo>
                <a:lnTo>
                  <a:pt x="1765405" y="1939405"/>
                </a:lnTo>
                <a:lnTo>
                  <a:pt x="1763387" y="1938780"/>
                </a:lnTo>
                <a:close/>
                <a:moveTo>
                  <a:pt x="1652805" y="1937750"/>
                </a:moveTo>
                <a:lnTo>
                  <a:pt x="1654024" y="1941873"/>
                </a:lnTo>
                <a:lnTo>
                  <a:pt x="1659358" y="1949247"/>
                </a:lnTo>
                <a:lnTo>
                  <a:pt x="1661005" y="1950903"/>
                </a:lnTo>
                <a:lnTo>
                  <a:pt x="1659784" y="1946447"/>
                </a:lnTo>
                <a:close/>
                <a:moveTo>
                  <a:pt x="1777289" y="1937494"/>
                </a:moveTo>
                <a:lnTo>
                  <a:pt x="1777038" y="1938164"/>
                </a:lnTo>
                <a:lnTo>
                  <a:pt x="1779164" y="1938825"/>
                </a:lnTo>
                <a:lnTo>
                  <a:pt x="1779463" y="1938221"/>
                </a:lnTo>
                <a:close/>
                <a:moveTo>
                  <a:pt x="1718787" y="1937183"/>
                </a:moveTo>
                <a:lnTo>
                  <a:pt x="1718857" y="1937986"/>
                </a:lnTo>
                <a:lnTo>
                  <a:pt x="1723255" y="1940756"/>
                </a:lnTo>
                <a:lnTo>
                  <a:pt x="1723248" y="1940591"/>
                </a:lnTo>
                <a:lnTo>
                  <a:pt x="1723238" y="1940330"/>
                </a:lnTo>
                <a:lnTo>
                  <a:pt x="1723225" y="1940010"/>
                </a:lnTo>
                <a:close/>
                <a:moveTo>
                  <a:pt x="1739494" y="1937164"/>
                </a:moveTo>
                <a:lnTo>
                  <a:pt x="1739381" y="1938959"/>
                </a:lnTo>
                <a:lnTo>
                  <a:pt x="1739505" y="1939040"/>
                </a:lnTo>
                <a:lnTo>
                  <a:pt x="1739567" y="1939080"/>
                </a:lnTo>
                <a:lnTo>
                  <a:pt x="1739570" y="1939082"/>
                </a:lnTo>
                <a:lnTo>
                  <a:pt x="1740656" y="1939376"/>
                </a:lnTo>
                <a:lnTo>
                  <a:pt x="1740807" y="1937547"/>
                </a:lnTo>
                <a:lnTo>
                  <a:pt x="1740111" y="1937344"/>
                </a:lnTo>
                <a:close/>
                <a:moveTo>
                  <a:pt x="1707269" y="1936911"/>
                </a:moveTo>
                <a:lnTo>
                  <a:pt x="1707286" y="1937064"/>
                </a:lnTo>
                <a:lnTo>
                  <a:pt x="1712263" y="1940149"/>
                </a:lnTo>
                <a:lnTo>
                  <a:pt x="1714053" y="1941258"/>
                </a:lnTo>
                <a:lnTo>
                  <a:pt x="1714044" y="1941174"/>
                </a:lnTo>
                <a:lnTo>
                  <a:pt x="1714043" y="1941159"/>
                </a:lnTo>
                <a:lnTo>
                  <a:pt x="1713515" y="1940828"/>
                </a:lnTo>
                <a:lnTo>
                  <a:pt x="1711882" y="1939804"/>
                </a:lnTo>
                <a:close/>
                <a:moveTo>
                  <a:pt x="1687099" y="1936622"/>
                </a:moveTo>
                <a:lnTo>
                  <a:pt x="1687437" y="1938322"/>
                </a:lnTo>
                <a:lnTo>
                  <a:pt x="1687443" y="1938354"/>
                </a:lnTo>
                <a:lnTo>
                  <a:pt x="1693805" y="1942184"/>
                </a:lnTo>
                <a:lnTo>
                  <a:pt x="1693540" y="1940538"/>
                </a:lnTo>
                <a:close/>
                <a:moveTo>
                  <a:pt x="1632479" y="1936619"/>
                </a:moveTo>
                <a:lnTo>
                  <a:pt x="1632819" y="1937575"/>
                </a:lnTo>
                <a:lnTo>
                  <a:pt x="1633008" y="1938108"/>
                </a:lnTo>
                <a:lnTo>
                  <a:pt x="1641427" y="1949790"/>
                </a:lnTo>
                <a:lnTo>
                  <a:pt x="1641072" y="1948728"/>
                </a:lnTo>
                <a:lnTo>
                  <a:pt x="1640773" y="1947834"/>
                </a:lnTo>
                <a:lnTo>
                  <a:pt x="1640612" y="1947351"/>
                </a:lnTo>
                <a:close/>
                <a:moveTo>
                  <a:pt x="1697182" y="1936568"/>
                </a:moveTo>
                <a:lnTo>
                  <a:pt x="1697204" y="1936709"/>
                </a:lnTo>
                <a:lnTo>
                  <a:pt x="1697228" y="1936859"/>
                </a:lnTo>
                <a:lnTo>
                  <a:pt x="1697232" y="1936883"/>
                </a:lnTo>
                <a:lnTo>
                  <a:pt x="1703711" y="1940840"/>
                </a:lnTo>
                <a:lnTo>
                  <a:pt x="1703682" y="1940586"/>
                </a:lnTo>
                <a:close/>
                <a:moveTo>
                  <a:pt x="1753819" y="1935816"/>
                </a:moveTo>
                <a:lnTo>
                  <a:pt x="1753550" y="1937598"/>
                </a:lnTo>
                <a:lnTo>
                  <a:pt x="1757047" y="1938618"/>
                </a:lnTo>
                <a:lnTo>
                  <a:pt x="1757404" y="1936926"/>
                </a:lnTo>
                <a:close/>
                <a:moveTo>
                  <a:pt x="1771681" y="1935619"/>
                </a:moveTo>
                <a:lnTo>
                  <a:pt x="1771498" y="1936236"/>
                </a:lnTo>
                <a:lnTo>
                  <a:pt x="1771439" y="1936421"/>
                </a:lnTo>
                <a:lnTo>
                  <a:pt x="1771872" y="1936555"/>
                </a:lnTo>
                <a:lnTo>
                  <a:pt x="1772154" y="1935777"/>
                </a:lnTo>
                <a:close/>
                <a:moveTo>
                  <a:pt x="1784573" y="1934662"/>
                </a:moveTo>
                <a:lnTo>
                  <a:pt x="1784538" y="1934743"/>
                </a:lnTo>
                <a:lnTo>
                  <a:pt x="1784420" y="1935019"/>
                </a:lnTo>
                <a:lnTo>
                  <a:pt x="1788181" y="1936262"/>
                </a:lnTo>
                <a:lnTo>
                  <a:pt x="1788326" y="1935987"/>
                </a:lnTo>
                <a:close/>
                <a:moveTo>
                  <a:pt x="1799692" y="1933597"/>
                </a:moveTo>
                <a:lnTo>
                  <a:pt x="1799204" y="1934304"/>
                </a:lnTo>
                <a:lnTo>
                  <a:pt x="1799291" y="1934310"/>
                </a:lnTo>
                <a:lnTo>
                  <a:pt x="1799403" y="1934268"/>
                </a:lnTo>
                <a:lnTo>
                  <a:pt x="1800156" y="1933987"/>
                </a:lnTo>
                <a:lnTo>
                  <a:pt x="1800851" y="1933728"/>
                </a:lnTo>
                <a:close/>
                <a:moveTo>
                  <a:pt x="1745942" y="1933376"/>
                </a:moveTo>
                <a:lnTo>
                  <a:pt x="1745783" y="1935332"/>
                </a:lnTo>
                <a:lnTo>
                  <a:pt x="1749145" y="1936313"/>
                </a:lnTo>
                <a:lnTo>
                  <a:pt x="1749160" y="1936212"/>
                </a:lnTo>
                <a:lnTo>
                  <a:pt x="1749426" y="1934455"/>
                </a:lnTo>
                <a:lnTo>
                  <a:pt x="1748383" y="1934132"/>
                </a:lnTo>
                <a:close/>
                <a:moveTo>
                  <a:pt x="1793767" y="1932931"/>
                </a:moveTo>
                <a:lnTo>
                  <a:pt x="1793723" y="1933008"/>
                </a:lnTo>
                <a:lnTo>
                  <a:pt x="1793964" y="1933092"/>
                </a:lnTo>
                <a:lnTo>
                  <a:pt x="1794051" y="1933123"/>
                </a:lnTo>
                <a:lnTo>
                  <a:pt x="1794135" y="1933004"/>
                </a:lnTo>
                <a:lnTo>
                  <a:pt x="1794150" y="1932984"/>
                </a:lnTo>
                <a:lnTo>
                  <a:pt x="1794156" y="1932975"/>
                </a:lnTo>
                <a:lnTo>
                  <a:pt x="1794087" y="1932967"/>
                </a:lnTo>
                <a:close/>
                <a:moveTo>
                  <a:pt x="1763564" y="1932905"/>
                </a:moveTo>
                <a:lnTo>
                  <a:pt x="1763503" y="1933201"/>
                </a:lnTo>
                <a:lnTo>
                  <a:pt x="1763451" y="1933450"/>
                </a:lnTo>
                <a:lnTo>
                  <a:pt x="1763356" y="1933905"/>
                </a:lnTo>
                <a:lnTo>
                  <a:pt x="1766761" y="1934965"/>
                </a:lnTo>
                <a:lnTo>
                  <a:pt x="1767008" y="1934057"/>
                </a:lnTo>
                <a:close/>
                <a:moveTo>
                  <a:pt x="1779079" y="1932723"/>
                </a:moveTo>
                <a:lnTo>
                  <a:pt x="1779040" y="1932827"/>
                </a:lnTo>
                <a:lnTo>
                  <a:pt x="1779007" y="1932914"/>
                </a:lnTo>
                <a:lnTo>
                  <a:pt x="1778901" y="1933196"/>
                </a:lnTo>
                <a:lnTo>
                  <a:pt x="1779628" y="1933436"/>
                </a:lnTo>
                <a:lnTo>
                  <a:pt x="1781523" y="1934062"/>
                </a:lnTo>
                <a:lnTo>
                  <a:pt x="1781619" y="1933867"/>
                </a:lnTo>
                <a:lnTo>
                  <a:pt x="1781622" y="1933861"/>
                </a:lnTo>
                <a:lnTo>
                  <a:pt x="1781723" y="1933656"/>
                </a:lnTo>
                <a:close/>
                <a:moveTo>
                  <a:pt x="1900721" y="1932655"/>
                </a:moveTo>
                <a:lnTo>
                  <a:pt x="1900217" y="1932747"/>
                </a:lnTo>
                <a:lnTo>
                  <a:pt x="1894740" y="1933740"/>
                </a:lnTo>
                <a:lnTo>
                  <a:pt x="1883102" y="1938305"/>
                </a:lnTo>
                <a:lnTo>
                  <a:pt x="1887113" y="1937669"/>
                </a:lnTo>
                <a:lnTo>
                  <a:pt x="1894505" y="1934946"/>
                </a:lnTo>
                <a:close/>
                <a:moveTo>
                  <a:pt x="1739850" y="1931489"/>
                </a:moveTo>
                <a:lnTo>
                  <a:pt x="1739720" y="1933564"/>
                </a:lnTo>
                <a:lnTo>
                  <a:pt x="1740265" y="1933723"/>
                </a:lnTo>
                <a:lnTo>
                  <a:pt x="1740642" y="1933833"/>
                </a:lnTo>
                <a:lnTo>
                  <a:pt x="1741103" y="1933967"/>
                </a:lnTo>
                <a:lnTo>
                  <a:pt x="1741271" y="1931929"/>
                </a:lnTo>
                <a:lnTo>
                  <a:pt x="1740863" y="1931803"/>
                </a:lnTo>
                <a:close/>
                <a:moveTo>
                  <a:pt x="1773158" y="1930632"/>
                </a:moveTo>
                <a:lnTo>
                  <a:pt x="1773051" y="1930995"/>
                </a:lnTo>
                <a:lnTo>
                  <a:pt x="1772979" y="1931239"/>
                </a:lnTo>
                <a:lnTo>
                  <a:pt x="1773712" y="1931481"/>
                </a:lnTo>
                <a:lnTo>
                  <a:pt x="1773922" y="1930902"/>
                </a:lnTo>
                <a:lnTo>
                  <a:pt x="1773741" y="1930838"/>
                </a:lnTo>
                <a:lnTo>
                  <a:pt x="1773566" y="1930776"/>
                </a:lnTo>
                <a:close/>
                <a:moveTo>
                  <a:pt x="1889268" y="1930487"/>
                </a:moveTo>
                <a:lnTo>
                  <a:pt x="1882937" y="1931620"/>
                </a:lnTo>
                <a:lnTo>
                  <a:pt x="1882867" y="1931633"/>
                </a:lnTo>
                <a:lnTo>
                  <a:pt x="1881546" y="1932163"/>
                </a:lnTo>
                <a:lnTo>
                  <a:pt x="1881062" y="1932357"/>
                </a:lnTo>
                <a:lnTo>
                  <a:pt x="1879548" y="1932964"/>
                </a:lnTo>
                <a:lnTo>
                  <a:pt x="1864145" y="1934983"/>
                </a:lnTo>
                <a:lnTo>
                  <a:pt x="1861949" y="1935376"/>
                </a:lnTo>
                <a:lnTo>
                  <a:pt x="1850097" y="1937497"/>
                </a:lnTo>
                <a:lnTo>
                  <a:pt x="1850921" y="1937549"/>
                </a:lnTo>
                <a:lnTo>
                  <a:pt x="1852525" y="1937649"/>
                </a:lnTo>
                <a:lnTo>
                  <a:pt x="1853630" y="1937719"/>
                </a:lnTo>
                <a:lnTo>
                  <a:pt x="1857497" y="1937268"/>
                </a:lnTo>
                <a:lnTo>
                  <a:pt x="1869971" y="1935812"/>
                </a:lnTo>
                <a:lnTo>
                  <a:pt x="1870596" y="1935693"/>
                </a:lnTo>
                <a:lnTo>
                  <a:pt x="1873613" y="1935114"/>
                </a:lnTo>
                <a:lnTo>
                  <a:pt x="1881087" y="1933680"/>
                </a:lnTo>
                <a:lnTo>
                  <a:pt x="1882422" y="1933159"/>
                </a:lnTo>
                <a:lnTo>
                  <a:pt x="1882879" y="1932981"/>
                </a:lnTo>
                <a:close/>
                <a:moveTo>
                  <a:pt x="1786473" y="1930239"/>
                </a:moveTo>
                <a:lnTo>
                  <a:pt x="1786402" y="1930404"/>
                </a:lnTo>
                <a:lnTo>
                  <a:pt x="1786395" y="1930419"/>
                </a:lnTo>
                <a:lnTo>
                  <a:pt x="1786390" y="1930431"/>
                </a:lnTo>
                <a:lnTo>
                  <a:pt x="1790496" y="1931874"/>
                </a:lnTo>
                <a:lnTo>
                  <a:pt x="1790517" y="1931835"/>
                </a:lnTo>
                <a:lnTo>
                  <a:pt x="1790559" y="1931755"/>
                </a:lnTo>
                <a:close/>
                <a:moveTo>
                  <a:pt x="1727429" y="1930187"/>
                </a:moveTo>
                <a:lnTo>
                  <a:pt x="1727470" y="1931231"/>
                </a:lnTo>
                <a:lnTo>
                  <a:pt x="1729304" y="1932420"/>
                </a:lnTo>
                <a:lnTo>
                  <a:pt x="1734476" y="1935775"/>
                </a:lnTo>
                <a:lnTo>
                  <a:pt x="1734510" y="1935154"/>
                </a:lnTo>
                <a:lnTo>
                  <a:pt x="1734526" y="1934854"/>
                </a:lnTo>
                <a:lnTo>
                  <a:pt x="1731663" y="1932971"/>
                </a:lnTo>
                <a:close/>
                <a:moveTo>
                  <a:pt x="1754705" y="1929943"/>
                </a:moveTo>
                <a:lnTo>
                  <a:pt x="1754522" y="1931155"/>
                </a:lnTo>
                <a:lnTo>
                  <a:pt x="1758369" y="1932353"/>
                </a:lnTo>
                <a:lnTo>
                  <a:pt x="1758396" y="1932222"/>
                </a:lnTo>
                <a:lnTo>
                  <a:pt x="1758602" y="1931246"/>
                </a:lnTo>
                <a:close/>
                <a:moveTo>
                  <a:pt x="1696120" y="1929919"/>
                </a:moveTo>
                <a:lnTo>
                  <a:pt x="1696123" y="1929940"/>
                </a:lnTo>
                <a:lnTo>
                  <a:pt x="1696132" y="1929991"/>
                </a:lnTo>
                <a:lnTo>
                  <a:pt x="1696160" y="1930166"/>
                </a:lnTo>
                <a:lnTo>
                  <a:pt x="1702963" y="1934383"/>
                </a:lnTo>
                <a:lnTo>
                  <a:pt x="1702942" y="1934200"/>
                </a:lnTo>
                <a:lnTo>
                  <a:pt x="1702942" y="1934198"/>
                </a:lnTo>
                <a:close/>
                <a:moveTo>
                  <a:pt x="1685673" y="1929452"/>
                </a:moveTo>
                <a:lnTo>
                  <a:pt x="1685725" y="1929715"/>
                </a:lnTo>
                <a:lnTo>
                  <a:pt x="1685739" y="1929787"/>
                </a:lnTo>
                <a:lnTo>
                  <a:pt x="1685756" y="1929873"/>
                </a:lnTo>
                <a:lnTo>
                  <a:pt x="1691548" y="1933411"/>
                </a:lnTo>
                <a:lnTo>
                  <a:pt x="1692485" y="1933983"/>
                </a:lnTo>
                <a:lnTo>
                  <a:pt x="1692428" y="1933628"/>
                </a:lnTo>
                <a:close/>
                <a:moveTo>
                  <a:pt x="1706400" y="1929294"/>
                </a:moveTo>
                <a:lnTo>
                  <a:pt x="1706417" y="1929442"/>
                </a:lnTo>
                <a:lnTo>
                  <a:pt x="1706461" y="1929824"/>
                </a:lnTo>
                <a:lnTo>
                  <a:pt x="1706504" y="1930203"/>
                </a:lnTo>
                <a:lnTo>
                  <a:pt x="1713405" y="1934551"/>
                </a:lnTo>
                <a:lnTo>
                  <a:pt x="1713323" y="1933703"/>
                </a:lnTo>
                <a:close/>
                <a:moveTo>
                  <a:pt x="1631258" y="1928616"/>
                </a:moveTo>
                <a:lnTo>
                  <a:pt x="1632541" y="1931045"/>
                </a:lnTo>
                <a:lnTo>
                  <a:pt x="1633848" y="1932879"/>
                </a:lnTo>
                <a:lnTo>
                  <a:pt x="1634763" y="1934164"/>
                </a:lnTo>
                <a:lnTo>
                  <a:pt x="1637478" y="1937975"/>
                </a:lnTo>
                <a:lnTo>
                  <a:pt x="1637450" y="1937891"/>
                </a:lnTo>
                <a:lnTo>
                  <a:pt x="1636765" y="1935843"/>
                </a:lnTo>
                <a:lnTo>
                  <a:pt x="1636730" y="1935738"/>
                </a:lnTo>
                <a:close/>
                <a:moveTo>
                  <a:pt x="1780800" y="1928135"/>
                </a:moveTo>
                <a:lnTo>
                  <a:pt x="1780690" y="1928428"/>
                </a:lnTo>
                <a:lnTo>
                  <a:pt x="1783776" y="1929512"/>
                </a:lnTo>
                <a:lnTo>
                  <a:pt x="1783890" y="1929281"/>
                </a:lnTo>
                <a:close/>
                <a:moveTo>
                  <a:pt x="1764666" y="1927634"/>
                </a:moveTo>
                <a:lnTo>
                  <a:pt x="1764625" y="1927833"/>
                </a:lnTo>
                <a:lnTo>
                  <a:pt x="1764586" y="1928020"/>
                </a:lnTo>
                <a:lnTo>
                  <a:pt x="1764499" y="1928437"/>
                </a:lnTo>
                <a:lnTo>
                  <a:pt x="1768204" y="1929661"/>
                </a:lnTo>
                <a:lnTo>
                  <a:pt x="1768397" y="1928951"/>
                </a:lnTo>
                <a:lnTo>
                  <a:pt x="1767193" y="1928526"/>
                </a:lnTo>
                <a:close/>
                <a:moveTo>
                  <a:pt x="1746446" y="1927182"/>
                </a:moveTo>
                <a:lnTo>
                  <a:pt x="1746423" y="1927473"/>
                </a:lnTo>
                <a:lnTo>
                  <a:pt x="1746396" y="1927806"/>
                </a:lnTo>
                <a:lnTo>
                  <a:pt x="1746331" y="1928605"/>
                </a:lnTo>
                <a:lnTo>
                  <a:pt x="1750131" y="1929788"/>
                </a:lnTo>
                <a:lnTo>
                  <a:pt x="1750225" y="1929163"/>
                </a:lnTo>
                <a:lnTo>
                  <a:pt x="1750280" y="1928797"/>
                </a:lnTo>
                <a:lnTo>
                  <a:pt x="1750328" y="1928480"/>
                </a:lnTo>
                <a:close/>
                <a:moveTo>
                  <a:pt x="1816934" y="1925987"/>
                </a:moveTo>
                <a:lnTo>
                  <a:pt x="1816765" y="1926172"/>
                </a:lnTo>
                <a:lnTo>
                  <a:pt x="1815700" y="1927338"/>
                </a:lnTo>
                <a:lnTo>
                  <a:pt x="1815313" y="1927764"/>
                </a:lnTo>
                <a:lnTo>
                  <a:pt x="1816414" y="1927188"/>
                </a:lnTo>
                <a:lnTo>
                  <a:pt x="1817129" y="1926814"/>
                </a:lnTo>
                <a:lnTo>
                  <a:pt x="1817129" y="1926814"/>
                </a:lnTo>
                <a:lnTo>
                  <a:pt x="1817122" y="1926787"/>
                </a:lnTo>
                <a:close/>
                <a:moveTo>
                  <a:pt x="1774582" y="1925829"/>
                </a:moveTo>
                <a:lnTo>
                  <a:pt x="1774472" y="1926200"/>
                </a:lnTo>
                <a:lnTo>
                  <a:pt x="1774462" y="1926233"/>
                </a:lnTo>
                <a:lnTo>
                  <a:pt x="1774460" y="1926239"/>
                </a:lnTo>
                <a:lnTo>
                  <a:pt x="1775482" y="1926598"/>
                </a:lnTo>
                <a:lnTo>
                  <a:pt x="1775621" y="1926214"/>
                </a:lnTo>
                <a:lnTo>
                  <a:pt x="1775111" y="1926025"/>
                </a:lnTo>
                <a:close/>
                <a:moveTo>
                  <a:pt x="1814231" y="1925776"/>
                </a:moveTo>
                <a:lnTo>
                  <a:pt x="1811778" y="1926032"/>
                </a:lnTo>
                <a:lnTo>
                  <a:pt x="1811293" y="1925918"/>
                </a:lnTo>
                <a:lnTo>
                  <a:pt x="1810722" y="1926639"/>
                </a:lnTo>
                <a:lnTo>
                  <a:pt x="1809911" y="1927663"/>
                </a:lnTo>
                <a:lnTo>
                  <a:pt x="1808508" y="1929434"/>
                </a:lnTo>
                <a:lnTo>
                  <a:pt x="1810547" y="1929610"/>
                </a:lnTo>
                <a:lnTo>
                  <a:pt x="1810634" y="1929531"/>
                </a:lnTo>
                <a:lnTo>
                  <a:pt x="1812594" y="1927738"/>
                </a:lnTo>
                <a:lnTo>
                  <a:pt x="1812599" y="1927732"/>
                </a:lnTo>
                <a:lnTo>
                  <a:pt x="1812707" y="1927602"/>
                </a:lnTo>
                <a:close/>
                <a:moveTo>
                  <a:pt x="1817614" y="1925422"/>
                </a:moveTo>
                <a:lnTo>
                  <a:pt x="1817592" y="1925424"/>
                </a:lnTo>
                <a:lnTo>
                  <a:pt x="1817432" y="1925441"/>
                </a:lnTo>
                <a:lnTo>
                  <a:pt x="1817356" y="1925525"/>
                </a:lnTo>
                <a:lnTo>
                  <a:pt x="1817333" y="1925550"/>
                </a:lnTo>
                <a:lnTo>
                  <a:pt x="1817334" y="1925549"/>
                </a:lnTo>
                <a:lnTo>
                  <a:pt x="1817416" y="1925512"/>
                </a:lnTo>
                <a:close/>
                <a:moveTo>
                  <a:pt x="1740250" y="1925110"/>
                </a:moveTo>
                <a:lnTo>
                  <a:pt x="1740180" y="1926229"/>
                </a:lnTo>
                <a:lnTo>
                  <a:pt x="1740152" y="1926682"/>
                </a:lnTo>
                <a:lnTo>
                  <a:pt x="1741665" y="1927153"/>
                </a:lnTo>
                <a:lnTo>
                  <a:pt x="1741791" y="1925625"/>
                </a:lnTo>
                <a:close/>
                <a:moveTo>
                  <a:pt x="1921402" y="1924737"/>
                </a:moveTo>
                <a:lnTo>
                  <a:pt x="1918623" y="1925234"/>
                </a:lnTo>
                <a:lnTo>
                  <a:pt x="1914577" y="1925958"/>
                </a:lnTo>
                <a:lnTo>
                  <a:pt x="1913455" y="1926398"/>
                </a:lnTo>
                <a:lnTo>
                  <a:pt x="1910810" y="1927436"/>
                </a:lnTo>
                <a:lnTo>
                  <a:pt x="1908105" y="1928497"/>
                </a:lnTo>
                <a:lnTo>
                  <a:pt x="1915658" y="1927049"/>
                </a:lnTo>
                <a:lnTo>
                  <a:pt x="1919140" y="1925647"/>
                </a:lnTo>
                <a:close/>
                <a:moveTo>
                  <a:pt x="1805877" y="1924640"/>
                </a:moveTo>
                <a:lnTo>
                  <a:pt x="1804735" y="1926294"/>
                </a:lnTo>
                <a:lnTo>
                  <a:pt x="1802902" y="1928949"/>
                </a:lnTo>
                <a:lnTo>
                  <a:pt x="1805168" y="1929145"/>
                </a:lnTo>
                <a:lnTo>
                  <a:pt x="1807245" y="1926263"/>
                </a:lnTo>
                <a:lnTo>
                  <a:pt x="1808046" y="1925152"/>
                </a:lnTo>
                <a:close/>
                <a:moveTo>
                  <a:pt x="1727210" y="1924633"/>
                </a:moveTo>
                <a:lnTo>
                  <a:pt x="1727252" y="1925693"/>
                </a:lnTo>
                <a:lnTo>
                  <a:pt x="1731567" y="1928535"/>
                </a:lnTo>
                <a:lnTo>
                  <a:pt x="1732174" y="1928936"/>
                </a:lnTo>
                <a:lnTo>
                  <a:pt x="1734758" y="1930637"/>
                </a:lnTo>
                <a:lnTo>
                  <a:pt x="1734809" y="1929705"/>
                </a:lnTo>
                <a:lnTo>
                  <a:pt x="1731926" y="1927781"/>
                </a:lnTo>
                <a:lnTo>
                  <a:pt x="1730536" y="1926853"/>
                </a:lnTo>
                <a:close/>
                <a:moveTo>
                  <a:pt x="1755540" y="1924412"/>
                </a:moveTo>
                <a:lnTo>
                  <a:pt x="1755387" y="1925426"/>
                </a:lnTo>
                <a:lnTo>
                  <a:pt x="1759541" y="1926798"/>
                </a:lnTo>
                <a:lnTo>
                  <a:pt x="1759732" y="1925892"/>
                </a:lnTo>
                <a:close/>
                <a:moveTo>
                  <a:pt x="1673873" y="1924332"/>
                </a:moveTo>
                <a:lnTo>
                  <a:pt x="1673878" y="1924367"/>
                </a:lnTo>
                <a:lnTo>
                  <a:pt x="1673883" y="1924398"/>
                </a:lnTo>
                <a:lnTo>
                  <a:pt x="1675287" y="1926033"/>
                </a:lnTo>
                <a:lnTo>
                  <a:pt x="1681947" y="1933788"/>
                </a:lnTo>
                <a:lnTo>
                  <a:pt x="1681933" y="1933721"/>
                </a:lnTo>
                <a:lnTo>
                  <a:pt x="1681930" y="1933705"/>
                </a:lnTo>
                <a:lnTo>
                  <a:pt x="1681877" y="1933447"/>
                </a:lnTo>
                <a:lnTo>
                  <a:pt x="1681614" y="1933287"/>
                </a:lnTo>
                <a:close/>
                <a:moveTo>
                  <a:pt x="1717609" y="1923729"/>
                </a:moveTo>
                <a:lnTo>
                  <a:pt x="1717658" y="1924285"/>
                </a:lnTo>
                <a:lnTo>
                  <a:pt x="1717712" y="1924899"/>
                </a:lnTo>
                <a:lnTo>
                  <a:pt x="1722740" y="1928161"/>
                </a:lnTo>
                <a:lnTo>
                  <a:pt x="1722723" y="1927760"/>
                </a:lnTo>
                <a:lnTo>
                  <a:pt x="1722704" y="1927301"/>
                </a:lnTo>
                <a:lnTo>
                  <a:pt x="1722695" y="1927073"/>
                </a:lnTo>
                <a:lnTo>
                  <a:pt x="1721839" y="1926510"/>
                </a:lnTo>
                <a:lnTo>
                  <a:pt x="1720095" y="1925364"/>
                </a:lnTo>
                <a:close/>
                <a:moveTo>
                  <a:pt x="1799450" y="1923124"/>
                </a:moveTo>
                <a:lnTo>
                  <a:pt x="1798252" y="1925192"/>
                </a:lnTo>
                <a:lnTo>
                  <a:pt x="1797090" y="1927197"/>
                </a:lnTo>
                <a:lnTo>
                  <a:pt x="1796400" y="1928387"/>
                </a:lnTo>
                <a:lnTo>
                  <a:pt x="1797342" y="1928468"/>
                </a:lnTo>
                <a:lnTo>
                  <a:pt x="1800881" y="1923462"/>
                </a:lnTo>
                <a:lnTo>
                  <a:pt x="1799661" y="1923174"/>
                </a:lnTo>
                <a:close/>
                <a:moveTo>
                  <a:pt x="1684561" y="1922670"/>
                </a:moveTo>
                <a:lnTo>
                  <a:pt x="1684566" y="1922711"/>
                </a:lnTo>
                <a:lnTo>
                  <a:pt x="1684591" y="1922939"/>
                </a:lnTo>
                <a:lnTo>
                  <a:pt x="1684598" y="1922999"/>
                </a:lnTo>
                <a:lnTo>
                  <a:pt x="1691395" y="1927213"/>
                </a:lnTo>
                <a:lnTo>
                  <a:pt x="1691349" y="1926927"/>
                </a:lnTo>
                <a:close/>
                <a:moveTo>
                  <a:pt x="1705635" y="1922583"/>
                </a:moveTo>
                <a:lnTo>
                  <a:pt x="1705637" y="1922603"/>
                </a:lnTo>
                <a:lnTo>
                  <a:pt x="1705639" y="1922623"/>
                </a:lnTo>
                <a:lnTo>
                  <a:pt x="1709877" y="1925329"/>
                </a:lnTo>
                <a:lnTo>
                  <a:pt x="1706331" y="1923034"/>
                </a:lnTo>
                <a:close/>
                <a:moveTo>
                  <a:pt x="1765730" y="1922546"/>
                </a:moveTo>
                <a:lnTo>
                  <a:pt x="1765608" y="1923129"/>
                </a:lnTo>
                <a:lnTo>
                  <a:pt x="1768330" y="1924085"/>
                </a:lnTo>
                <a:lnTo>
                  <a:pt x="1769599" y="1924531"/>
                </a:lnTo>
                <a:lnTo>
                  <a:pt x="1769735" y="1924031"/>
                </a:lnTo>
                <a:close/>
                <a:moveTo>
                  <a:pt x="1850860" y="1922434"/>
                </a:moveTo>
                <a:lnTo>
                  <a:pt x="1849490" y="1922528"/>
                </a:lnTo>
                <a:lnTo>
                  <a:pt x="1834801" y="1926219"/>
                </a:lnTo>
                <a:lnTo>
                  <a:pt x="1831396" y="1927074"/>
                </a:lnTo>
                <a:lnTo>
                  <a:pt x="1830806" y="1927411"/>
                </a:lnTo>
                <a:close/>
                <a:moveTo>
                  <a:pt x="1694920" y="1921982"/>
                </a:moveTo>
                <a:lnTo>
                  <a:pt x="1694924" y="1922053"/>
                </a:lnTo>
                <a:lnTo>
                  <a:pt x="1694928" y="1922127"/>
                </a:lnTo>
                <a:lnTo>
                  <a:pt x="1694955" y="1922619"/>
                </a:lnTo>
                <a:lnTo>
                  <a:pt x="1694976" y="1922750"/>
                </a:lnTo>
                <a:lnTo>
                  <a:pt x="1694992" y="1922851"/>
                </a:lnTo>
                <a:lnTo>
                  <a:pt x="1695009" y="1922962"/>
                </a:lnTo>
                <a:lnTo>
                  <a:pt x="1699176" y="1925587"/>
                </a:lnTo>
                <a:lnTo>
                  <a:pt x="1699450" y="1925759"/>
                </a:lnTo>
                <a:lnTo>
                  <a:pt x="1702163" y="1927467"/>
                </a:lnTo>
                <a:lnTo>
                  <a:pt x="1702081" y="1926765"/>
                </a:lnTo>
                <a:lnTo>
                  <a:pt x="1702053" y="1926525"/>
                </a:lnTo>
                <a:close/>
                <a:moveTo>
                  <a:pt x="1746919" y="1921369"/>
                </a:moveTo>
                <a:lnTo>
                  <a:pt x="1746897" y="1921647"/>
                </a:lnTo>
                <a:lnTo>
                  <a:pt x="1746871" y="1921969"/>
                </a:lnTo>
                <a:lnTo>
                  <a:pt x="1746820" y="1922595"/>
                </a:lnTo>
                <a:lnTo>
                  <a:pt x="1747161" y="1922708"/>
                </a:lnTo>
                <a:lnTo>
                  <a:pt x="1751008" y="1923979"/>
                </a:lnTo>
                <a:lnTo>
                  <a:pt x="1751052" y="1923689"/>
                </a:lnTo>
                <a:lnTo>
                  <a:pt x="1751075" y="1923534"/>
                </a:lnTo>
                <a:lnTo>
                  <a:pt x="1751175" y="1922871"/>
                </a:lnTo>
                <a:close/>
                <a:moveTo>
                  <a:pt x="1790441" y="1920999"/>
                </a:moveTo>
                <a:lnTo>
                  <a:pt x="1788342" y="1925886"/>
                </a:lnTo>
                <a:lnTo>
                  <a:pt x="1792786" y="1927535"/>
                </a:lnTo>
                <a:lnTo>
                  <a:pt x="1794886" y="1923554"/>
                </a:lnTo>
                <a:lnTo>
                  <a:pt x="1795221" y="1922920"/>
                </a:lnTo>
                <a:lnTo>
                  <a:pt x="1795593" y="1922215"/>
                </a:lnTo>
                <a:close/>
                <a:moveTo>
                  <a:pt x="1784043" y="1919490"/>
                </a:moveTo>
                <a:lnTo>
                  <a:pt x="1782462" y="1923705"/>
                </a:lnTo>
                <a:lnTo>
                  <a:pt x="1786001" y="1925018"/>
                </a:lnTo>
                <a:lnTo>
                  <a:pt x="1788247" y="1920482"/>
                </a:lnTo>
                <a:close/>
                <a:moveTo>
                  <a:pt x="1740625" y="1919147"/>
                </a:moveTo>
                <a:lnTo>
                  <a:pt x="1740582" y="1919826"/>
                </a:lnTo>
                <a:lnTo>
                  <a:pt x="1740577" y="1919909"/>
                </a:lnTo>
                <a:lnTo>
                  <a:pt x="1740538" y="1920520"/>
                </a:lnTo>
                <a:lnTo>
                  <a:pt x="1742168" y="1921058"/>
                </a:lnTo>
                <a:lnTo>
                  <a:pt x="1742215" y="1920490"/>
                </a:lnTo>
                <a:lnTo>
                  <a:pt x="1742229" y="1920317"/>
                </a:lnTo>
                <a:lnTo>
                  <a:pt x="1742278" y="1919730"/>
                </a:lnTo>
                <a:close/>
                <a:moveTo>
                  <a:pt x="1756347" y="1919066"/>
                </a:moveTo>
                <a:lnTo>
                  <a:pt x="1756231" y="1919834"/>
                </a:lnTo>
                <a:lnTo>
                  <a:pt x="1757888" y="1920416"/>
                </a:lnTo>
                <a:lnTo>
                  <a:pt x="1760680" y="1921398"/>
                </a:lnTo>
                <a:lnTo>
                  <a:pt x="1760702" y="1921296"/>
                </a:lnTo>
                <a:lnTo>
                  <a:pt x="1760822" y="1920726"/>
                </a:lnTo>
                <a:lnTo>
                  <a:pt x="1757806" y="1919607"/>
                </a:lnTo>
                <a:lnTo>
                  <a:pt x="1756656" y="1919180"/>
                </a:lnTo>
                <a:close/>
                <a:moveTo>
                  <a:pt x="1637496" y="1918670"/>
                </a:moveTo>
                <a:lnTo>
                  <a:pt x="1637550" y="1918933"/>
                </a:lnTo>
                <a:lnTo>
                  <a:pt x="1637584" y="1919095"/>
                </a:lnTo>
                <a:lnTo>
                  <a:pt x="1637600" y="1919169"/>
                </a:lnTo>
                <a:lnTo>
                  <a:pt x="1638784" y="1920806"/>
                </a:lnTo>
                <a:lnTo>
                  <a:pt x="1645504" y="1930095"/>
                </a:lnTo>
                <a:lnTo>
                  <a:pt x="1645236" y="1929198"/>
                </a:lnTo>
                <a:lnTo>
                  <a:pt x="1645109" y="1928773"/>
                </a:lnTo>
                <a:lnTo>
                  <a:pt x="1645083" y="1928592"/>
                </a:lnTo>
                <a:lnTo>
                  <a:pt x="1644999" y="1928020"/>
                </a:lnTo>
                <a:close/>
                <a:moveTo>
                  <a:pt x="1726950" y="1918055"/>
                </a:moveTo>
                <a:lnTo>
                  <a:pt x="1726982" y="1918856"/>
                </a:lnTo>
                <a:lnTo>
                  <a:pt x="1732414" y="1922490"/>
                </a:lnTo>
                <a:lnTo>
                  <a:pt x="1735107" y="1924292"/>
                </a:lnTo>
                <a:lnTo>
                  <a:pt x="1735138" y="1923723"/>
                </a:lnTo>
                <a:lnTo>
                  <a:pt x="1735152" y="1923469"/>
                </a:lnTo>
                <a:lnTo>
                  <a:pt x="1735156" y="1923406"/>
                </a:lnTo>
                <a:lnTo>
                  <a:pt x="1734452" y="1923171"/>
                </a:lnTo>
                <a:lnTo>
                  <a:pt x="1728371" y="1919025"/>
                </a:lnTo>
                <a:lnTo>
                  <a:pt x="1727142" y="1918186"/>
                </a:lnTo>
                <a:close/>
                <a:moveTo>
                  <a:pt x="1717097" y="1917886"/>
                </a:moveTo>
                <a:lnTo>
                  <a:pt x="1717141" y="1918382"/>
                </a:lnTo>
                <a:lnTo>
                  <a:pt x="1717143" y="1918406"/>
                </a:lnTo>
                <a:lnTo>
                  <a:pt x="1717202" y="1919075"/>
                </a:lnTo>
                <a:lnTo>
                  <a:pt x="1722511" y="1922571"/>
                </a:lnTo>
                <a:lnTo>
                  <a:pt x="1722466" y="1921468"/>
                </a:lnTo>
                <a:lnTo>
                  <a:pt x="1721205" y="1920626"/>
                </a:lnTo>
                <a:lnTo>
                  <a:pt x="1717592" y="1918215"/>
                </a:lnTo>
                <a:close/>
                <a:moveTo>
                  <a:pt x="1776955" y="1917818"/>
                </a:moveTo>
                <a:lnTo>
                  <a:pt x="1775929" y="1921281"/>
                </a:lnTo>
                <a:lnTo>
                  <a:pt x="1777226" y="1921762"/>
                </a:lnTo>
                <a:lnTo>
                  <a:pt x="1777234" y="1921765"/>
                </a:lnTo>
                <a:lnTo>
                  <a:pt x="1778168" y="1919189"/>
                </a:lnTo>
                <a:lnTo>
                  <a:pt x="1778434" y="1918456"/>
                </a:lnTo>
                <a:lnTo>
                  <a:pt x="1778531" y="1918190"/>
                </a:lnTo>
                <a:close/>
                <a:moveTo>
                  <a:pt x="1892816" y="1917555"/>
                </a:moveTo>
                <a:lnTo>
                  <a:pt x="1889353" y="1917917"/>
                </a:lnTo>
                <a:lnTo>
                  <a:pt x="1888858" y="1918133"/>
                </a:lnTo>
                <a:lnTo>
                  <a:pt x="1887478" y="1918735"/>
                </a:lnTo>
                <a:lnTo>
                  <a:pt x="1853264" y="1925811"/>
                </a:lnTo>
                <a:lnTo>
                  <a:pt x="1851698" y="1926135"/>
                </a:lnTo>
                <a:lnTo>
                  <a:pt x="1827714" y="1931095"/>
                </a:lnTo>
                <a:lnTo>
                  <a:pt x="1829657" y="1931263"/>
                </a:lnTo>
                <a:lnTo>
                  <a:pt x="1870833" y="1922952"/>
                </a:lnTo>
                <a:lnTo>
                  <a:pt x="1883867" y="1920321"/>
                </a:lnTo>
                <a:lnTo>
                  <a:pt x="1888579" y="1919370"/>
                </a:lnTo>
                <a:close/>
                <a:moveTo>
                  <a:pt x="1666775" y="1916122"/>
                </a:moveTo>
                <a:lnTo>
                  <a:pt x="1668584" y="1918228"/>
                </a:lnTo>
                <a:lnTo>
                  <a:pt x="1668584" y="1918228"/>
                </a:lnTo>
                <a:lnTo>
                  <a:pt x="1668583" y="1918225"/>
                </a:lnTo>
                <a:lnTo>
                  <a:pt x="1668581" y="1918211"/>
                </a:lnTo>
                <a:lnTo>
                  <a:pt x="1667232" y="1916650"/>
                </a:lnTo>
                <a:lnTo>
                  <a:pt x="1666912" y="1916280"/>
                </a:lnTo>
                <a:close/>
                <a:moveTo>
                  <a:pt x="1747377" y="1915739"/>
                </a:moveTo>
                <a:lnTo>
                  <a:pt x="1747320" y="1916447"/>
                </a:lnTo>
                <a:lnTo>
                  <a:pt x="1747300" y="1916696"/>
                </a:lnTo>
                <a:lnTo>
                  <a:pt x="1749767" y="1917563"/>
                </a:lnTo>
                <a:lnTo>
                  <a:pt x="1751866" y="1918301"/>
                </a:lnTo>
                <a:lnTo>
                  <a:pt x="1751994" y="1917452"/>
                </a:lnTo>
                <a:close/>
                <a:moveTo>
                  <a:pt x="1705214" y="1915577"/>
                </a:moveTo>
                <a:lnTo>
                  <a:pt x="1705215" y="1915611"/>
                </a:lnTo>
                <a:lnTo>
                  <a:pt x="1705231" y="1916423"/>
                </a:lnTo>
                <a:lnTo>
                  <a:pt x="1705239" y="1916806"/>
                </a:lnTo>
                <a:lnTo>
                  <a:pt x="1706760" y="1917793"/>
                </a:lnTo>
                <a:lnTo>
                  <a:pt x="1712123" y="1921273"/>
                </a:lnTo>
                <a:lnTo>
                  <a:pt x="1712101" y="1921040"/>
                </a:lnTo>
                <a:lnTo>
                  <a:pt x="1712005" y="1920043"/>
                </a:lnTo>
                <a:close/>
                <a:moveTo>
                  <a:pt x="1767199" y="1915517"/>
                </a:moveTo>
                <a:lnTo>
                  <a:pt x="1767074" y="1916115"/>
                </a:lnTo>
                <a:lnTo>
                  <a:pt x="1766969" y="1916621"/>
                </a:lnTo>
                <a:lnTo>
                  <a:pt x="1766710" y="1917860"/>
                </a:lnTo>
                <a:lnTo>
                  <a:pt x="1770983" y="1919446"/>
                </a:lnTo>
                <a:lnTo>
                  <a:pt x="1771759" y="1916592"/>
                </a:lnTo>
                <a:close/>
                <a:moveTo>
                  <a:pt x="1694563" y="1915416"/>
                </a:moveTo>
                <a:lnTo>
                  <a:pt x="1694566" y="1915480"/>
                </a:lnTo>
                <a:lnTo>
                  <a:pt x="1694570" y="1915554"/>
                </a:lnTo>
                <a:lnTo>
                  <a:pt x="1701337" y="1919876"/>
                </a:lnTo>
                <a:lnTo>
                  <a:pt x="1701336" y="1919841"/>
                </a:lnTo>
                <a:lnTo>
                  <a:pt x="1701336" y="1919838"/>
                </a:lnTo>
                <a:lnTo>
                  <a:pt x="1701335" y="1919800"/>
                </a:lnTo>
                <a:close/>
                <a:moveTo>
                  <a:pt x="1683675" y="1914819"/>
                </a:moveTo>
                <a:lnTo>
                  <a:pt x="1683732" y="1915325"/>
                </a:lnTo>
                <a:lnTo>
                  <a:pt x="1683753" y="1915516"/>
                </a:lnTo>
                <a:lnTo>
                  <a:pt x="1683796" y="1915898"/>
                </a:lnTo>
                <a:lnTo>
                  <a:pt x="1688398" y="1918796"/>
                </a:lnTo>
                <a:lnTo>
                  <a:pt x="1690623" y="1920198"/>
                </a:lnTo>
                <a:lnTo>
                  <a:pt x="1690623" y="1920196"/>
                </a:lnTo>
                <a:lnTo>
                  <a:pt x="1690618" y="1920144"/>
                </a:lnTo>
                <a:lnTo>
                  <a:pt x="1690535" y="1919189"/>
                </a:lnTo>
                <a:close/>
                <a:moveTo>
                  <a:pt x="1740987" y="1913369"/>
                </a:moveTo>
                <a:lnTo>
                  <a:pt x="1740919" y="1914454"/>
                </a:lnTo>
                <a:lnTo>
                  <a:pt x="1741307" y="1914591"/>
                </a:lnTo>
                <a:lnTo>
                  <a:pt x="1742663" y="1915067"/>
                </a:lnTo>
                <a:lnTo>
                  <a:pt x="1742749" y="1914023"/>
                </a:lnTo>
                <a:close/>
                <a:moveTo>
                  <a:pt x="1726716" y="1912129"/>
                </a:moveTo>
                <a:lnTo>
                  <a:pt x="1726742" y="1912783"/>
                </a:lnTo>
                <a:lnTo>
                  <a:pt x="1735416" y="1918674"/>
                </a:lnTo>
                <a:lnTo>
                  <a:pt x="1735442" y="1918211"/>
                </a:lnTo>
                <a:lnTo>
                  <a:pt x="1735490" y="1917334"/>
                </a:lnTo>
                <a:lnTo>
                  <a:pt x="1732942" y="1916434"/>
                </a:lnTo>
                <a:close/>
                <a:moveTo>
                  <a:pt x="1757504" y="1911399"/>
                </a:moveTo>
                <a:lnTo>
                  <a:pt x="1757069" y="1914283"/>
                </a:lnTo>
                <a:lnTo>
                  <a:pt x="1761810" y="1916042"/>
                </a:lnTo>
                <a:lnTo>
                  <a:pt x="1761851" y="1915848"/>
                </a:lnTo>
                <a:lnTo>
                  <a:pt x="1762031" y="1914993"/>
                </a:lnTo>
                <a:lnTo>
                  <a:pt x="1762343" y="1913516"/>
                </a:lnTo>
                <a:lnTo>
                  <a:pt x="1759934" y="1912462"/>
                </a:lnTo>
                <a:lnTo>
                  <a:pt x="1758082" y="1911652"/>
                </a:lnTo>
                <a:close/>
                <a:moveTo>
                  <a:pt x="1716488" y="1910922"/>
                </a:moveTo>
                <a:lnTo>
                  <a:pt x="1716573" y="1911892"/>
                </a:lnTo>
                <a:lnTo>
                  <a:pt x="1722229" y="1915675"/>
                </a:lnTo>
                <a:lnTo>
                  <a:pt x="1722199" y="1914948"/>
                </a:lnTo>
                <a:lnTo>
                  <a:pt x="1722193" y="1914812"/>
                </a:lnTo>
                <a:lnTo>
                  <a:pt x="1719745" y="1913143"/>
                </a:lnTo>
                <a:close/>
                <a:moveTo>
                  <a:pt x="1705097" y="1909877"/>
                </a:moveTo>
                <a:lnTo>
                  <a:pt x="1705118" y="1910896"/>
                </a:lnTo>
                <a:lnTo>
                  <a:pt x="1705123" y="1911120"/>
                </a:lnTo>
                <a:lnTo>
                  <a:pt x="1708166" y="1913124"/>
                </a:lnTo>
                <a:lnTo>
                  <a:pt x="1711552" y="1915354"/>
                </a:lnTo>
                <a:lnTo>
                  <a:pt x="1711453" y="1914325"/>
                </a:lnTo>
                <a:lnTo>
                  <a:pt x="1711431" y="1914104"/>
                </a:lnTo>
                <a:close/>
                <a:moveTo>
                  <a:pt x="1606255" y="1909338"/>
                </a:moveTo>
                <a:lnTo>
                  <a:pt x="1606324" y="1909522"/>
                </a:lnTo>
                <a:lnTo>
                  <a:pt x="1606605" y="1910269"/>
                </a:lnTo>
                <a:lnTo>
                  <a:pt x="1606935" y="1911142"/>
                </a:lnTo>
                <a:lnTo>
                  <a:pt x="1607430" y="1912121"/>
                </a:lnTo>
                <a:close/>
                <a:moveTo>
                  <a:pt x="1694176" y="1908318"/>
                </a:moveTo>
                <a:lnTo>
                  <a:pt x="1694247" y="1909620"/>
                </a:lnTo>
                <a:lnTo>
                  <a:pt x="1694250" y="1909676"/>
                </a:lnTo>
                <a:lnTo>
                  <a:pt x="1699402" y="1913019"/>
                </a:lnTo>
                <a:lnTo>
                  <a:pt x="1701212" y="1914193"/>
                </a:lnTo>
                <a:lnTo>
                  <a:pt x="1701194" y="1913376"/>
                </a:lnTo>
                <a:lnTo>
                  <a:pt x="1701184" y="1912927"/>
                </a:lnTo>
                <a:lnTo>
                  <a:pt x="1696129" y="1909603"/>
                </a:lnTo>
                <a:lnTo>
                  <a:pt x="1695495" y="1909186"/>
                </a:lnTo>
                <a:close/>
                <a:moveTo>
                  <a:pt x="1682889" y="1907860"/>
                </a:moveTo>
                <a:lnTo>
                  <a:pt x="1682901" y="1907963"/>
                </a:lnTo>
                <a:lnTo>
                  <a:pt x="1682918" y="1908113"/>
                </a:lnTo>
                <a:lnTo>
                  <a:pt x="1689964" y="1912612"/>
                </a:lnTo>
                <a:lnTo>
                  <a:pt x="1689948" y="1912429"/>
                </a:lnTo>
                <a:lnTo>
                  <a:pt x="1688430" y="1911446"/>
                </a:lnTo>
                <a:lnTo>
                  <a:pt x="1685858" y="1909782"/>
                </a:lnTo>
                <a:close/>
                <a:moveTo>
                  <a:pt x="1748067" y="1907270"/>
                </a:moveTo>
                <a:lnTo>
                  <a:pt x="1747777" y="1910836"/>
                </a:lnTo>
                <a:lnTo>
                  <a:pt x="1752716" y="1912668"/>
                </a:lnTo>
                <a:lnTo>
                  <a:pt x="1752946" y="1911147"/>
                </a:lnTo>
                <a:lnTo>
                  <a:pt x="1752984" y="1910892"/>
                </a:lnTo>
                <a:lnTo>
                  <a:pt x="1753193" y="1909513"/>
                </a:lnTo>
                <a:lnTo>
                  <a:pt x="1749416" y="1907860"/>
                </a:lnTo>
                <a:close/>
                <a:moveTo>
                  <a:pt x="1726492" y="1906452"/>
                </a:moveTo>
                <a:lnTo>
                  <a:pt x="1726496" y="1906564"/>
                </a:lnTo>
                <a:lnTo>
                  <a:pt x="1726500" y="1906666"/>
                </a:lnTo>
                <a:lnTo>
                  <a:pt x="1734541" y="1912213"/>
                </a:lnTo>
                <a:lnTo>
                  <a:pt x="1735748" y="1912637"/>
                </a:lnTo>
                <a:lnTo>
                  <a:pt x="1735813" y="1911450"/>
                </a:lnTo>
                <a:lnTo>
                  <a:pt x="1731184" y="1909733"/>
                </a:lnTo>
                <a:lnTo>
                  <a:pt x="1728537" y="1907882"/>
                </a:lnTo>
                <a:close/>
                <a:moveTo>
                  <a:pt x="1715941" y="1904679"/>
                </a:moveTo>
                <a:lnTo>
                  <a:pt x="1716012" y="1905495"/>
                </a:lnTo>
                <a:lnTo>
                  <a:pt x="1721055" y="1908920"/>
                </a:lnTo>
                <a:lnTo>
                  <a:pt x="1721978" y="1909547"/>
                </a:lnTo>
                <a:lnTo>
                  <a:pt x="1721949" y="1908833"/>
                </a:lnTo>
                <a:close/>
                <a:moveTo>
                  <a:pt x="1741549" y="1904419"/>
                </a:moveTo>
                <a:lnTo>
                  <a:pt x="1741297" y="1908432"/>
                </a:lnTo>
                <a:lnTo>
                  <a:pt x="1743154" y="1909121"/>
                </a:lnTo>
                <a:lnTo>
                  <a:pt x="1743436" y="1905694"/>
                </a:lnTo>
                <a:lnTo>
                  <a:pt x="1743472" y="1905260"/>
                </a:lnTo>
                <a:close/>
                <a:moveTo>
                  <a:pt x="1704958" y="1903061"/>
                </a:moveTo>
                <a:lnTo>
                  <a:pt x="1704980" y="1904137"/>
                </a:lnTo>
                <a:lnTo>
                  <a:pt x="1710848" y="1908063"/>
                </a:lnTo>
                <a:lnTo>
                  <a:pt x="1710820" y="1907778"/>
                </a:lnTo>
                <a:lnTo>
                  <a:pt x="1710792" y="1907484"/>
                </a:lnTo>
                <a:lnTo>
                  <a:pt x="1710746" y="1907007"/>
                </a:lnTo>
                <a:close/>
                <a:moveTo>
                  <a:pt x="1693852" y="1902372"/>
                </a:moveTo>
                <a:lnTo>
                  <a:pt x="1693927" y="1903747"/>
                </a:lnTo>
                <a:lnTo>
                  <a:pt x="1698621" y="1906838"/>
                </a:lnTo>
                <a:lnTo>
                  <a:pt x="1701086" y="1908461"/>
                </a:lnTo>
                <a:lnTo>
                  <a:pt x="1701081" y="1908237"/>
                </a:lnTo>
                <a:lnTo>
                  <a:pt x="1701072" y="1907802"/>
                </a:lnTo>
                <a:lnTo>
                  <a:pt x="1701058" y="1907181"/>
                </a:lnTo>
                <a:close/>
                <a:moveTo>
                  <a:pt x="1682040" y="1900337"/>
                </a:moveTo>
                <a:lnTo>
                  <a:pt x="1682102" y="1900887"/>
                </a:lnTo>
                <a:lnTo>
                  <a:pt x="1682138" y="1901209"/>
                </a:lnTo>
                <a:lnTo>
                  <a:pt x="1682212" y="1901865"/>
                </a:lnTo>
                <a:lnTo>
                  <a:pt x="1683177" y="1902492"/>
                </a:lnTo>
                <a:lnTo>
                  <a:pt x="1689437" y="1906553"/>
                </a:lnTo>
                <a:lnTo>
                  <a:pt x="1689312" y="1905120"/>
                </a:lnTo>
                <a:lnTo>
                  <a:pt x="1687530" y="1903948"/>
                </a:lnTo>
                <a:close/>
                <a:moveTo>
                  <a:pt x="1950049" y="1899510"/>
                </a:moveTo>
                <a:lnTo>
                  <a:pt x="1945057" y="1901269"/>
                </a:lnTo>
                <a:lnTo>
                  <a:pt x="1922990" y="1909048"/>
                </a:lnTo>
                <a:lnTo>
                  <a:pt x="1899895" y="1918668"/>
                </a:lnTo>
                <a:lnTo>
                  <a:pt x="1893992" y="1921127"/>
                </a:lnTo>
                <a:lnTo>
                  <a:pt x="1883501" y="1925497"/>
                </a:lnTo>
                <a:lnTo>
                  <a:pt x="1857144" y="1929962"/>
                </a:lnTo>
                <a:lnTo>
                  <a:pt x="1842774" y="1932397"/>
                </a:lnTo>
                <a:lnTo>
                  <a:pt x="1844097" y="1932511"/>
                </a:lnTo>
                <a:lnTo>
                  <a:pt x="1844483" y="1932545"/>
                </a:lnTo>
                <a:lnTo>
                  <a:pt x="1847540" y="1932809"/>
                </a:lnTo>
                <a:lnTo>
                  <a:pt x="1882704" y="1927314"/>
                </a:lnTo>
                <a:cubicBezTo>
                  <a:pt x="1905843" y="1920857"/>
                  <a:pt x="1928229" y="1911698"/>
                  <a:pt x="1949388" y="1899971"/>
                </a:cubicBezTo>
                <a:close/>
                <a:moveTo>
                  <a:pt x="1716061" y="1899158"/>
                </a:moveTo>
                <a:lnTo>
                  <a:pt x="1716053" y="1899458"/>
                </a:lnTo>
                <a:lnTo>
                  <a:pt x="1720438" y="1902484"/>
                </a:lnTo>
                <a:lnTo>
                  <a:pt x="1721854" y="1903460"/>
                </a:lnTo>
                <a:lnTo>
                  <a:pt x="1721867" y="1903218"/>
                </a:lnTo>
                <a:close/>
                <a:moveTo>
                  <a:pt x="1726709" y="1897926"/>
                </a:moveTo>
                <a:lnTo>
                  <a:pt x="1726687" y="1898331"/>
                </a:lnTo>
                <a:lnTo>
                  <a:pt x="1726554" y="1900760"/>
                </a:lnTo>
                <a:lnTo>
                  <a:pt x="1728776" y="1902318"/>
                </a:lnTo>
                <a:lnTo>
                  <a:pt x="1733228" y="1905438"/>
                </a:lnTo>
                <a:lnTo>
                  <a:pt x="1736086" y="1906498"/>
                </a:lnTo>
                <a:lnTo>
                  <a:pt x="1736326" y="1902134"/>
                </a:lnTo>
                <a:close/>
                <a:moveTo>
                  <a:pt x="1704834" y="1897000"/>
                </a:moveTo>
                <a:lnTo>
                  <a:pt x="1704839" y="1897257"/>
                </a:lnTo>
                <a:lnTo>
                  <a:pt x="1704852" y="1897915"/>
                </a:lnTo>
                <a:lnTo>
                  <a:pt x="1705451" y="1898322"/>
                </a:lnTo>
                <a:lnTo>
                  <a:pt x="1705617" y="1898434"/>
                </a:lnTo>
                <a:lnTo>
                  <a:pt x="1710757" y="1901925"/>
                </a:lnTo>
                <a:lnTo>
                  <a:pt x="1710763" y="1901613"/>
                </a:lnTo>
                <a:lnTo>
                  <a:pt x="1710766" y="1901483"/>
                </a:lnTo>
                <a:lnTo>
                  <a:pt x="1710773" y="1901106"/>
                </a:lnTo>
                <a:lnTo>
                  <a:pt x="1710657" y="1901026"/>
                </a:lnTo>
                <a:close/>
                <a:moveTo>
                  <a:pt x="1693463" y="1895223"/>
                </a:moveTo>
                <a:lnTo>
                  <a:pt x="1693465" y="1895253"/>
                </a:lnTo>
                <a:lnTo>
                  <a:pt x="1693531" y="1896478"/>
                </a:lnTo>
                <a:lnTo>
                  <a:pt x="1700931" y="1901429"/>
                </a:lnTo>
                <a:lnTo>
                  <a:pt x="1700924" y="1901068"/>
                </a:lnTo>
                <a:lnTo>
                  <a:pt x="1700907" y="1900299"/>
                </a:lnTo>
                <a:close/>
                <a:moveTo>
                  <a:pt x="1681326" y="1894013"/>
                </a:moveTo>
                <a:lnTo>
                  <a:pt x="1681501" y="1895563"/>
                </a:lnTo>
                <a:lnTo>
                  <a:pt x="1685478" y="1898182"/>
                </a:lnTo>
                <a:lnTo>
                  <a:pt x="1685702" y="1898330"/>
                </a:lnTo>
                <a:lnTo>
                  <a:pt x="1688906" y="1900440"/>
                </a:lnTo>
                <a:lnTo>
                  <a:pt x="1688826" y="1899518"/>
                </a:lnTo>
                <a:lnTo>
                  <a:pt x="1688779" y="1898987"/>
                </a:lnTo>
                <a:lnTo>
                  <a:pt x="1683336" y="1895355"/>
                </a:lnTo>
                <a:close/>
                <a:moveTo>
                  <a:pt x="1968244" y="1893096"/>
                </a:moveTo>
                <a:lnTo>
                  <a:pt x="1966890" y="1893574"/>
                </a:lnTo>
                <a:lnTo>
                  <a:pt x="1952145" y="1903833"/>
                </a:lnTo>
                <a:lnTo>
                  <a:pt x="1894368" y="1927018"/>
                </a:lnTo>
                <a:lnTo>
                  <a:pt x="1898768" y="1926270"/>
                </a:lnTo>
                <a:lnTo>
                  <a:pt x="1901091" y="1925875"/>
                </a:lnTo>
                <a:lnTo>
                  <a:pt x="1946630" y="1908107"/>
                </a:lnTo>
                <a:close/>
                <a:moveTo>
                  <a:pt x="1608747" y="1891746"/>
                </a:moveTo>
                <a:lnTo>
                  <a:pt x="1608823" y="1892009"/>
                </a:lnTo>
                <a:lnTo>
                  <a:pt x="1608827" y="1892016"/>
                </a:lnTo>
                <a:lnTo>
                  <a:pt x="1608827" y="1892016"/>
                </a:lnTo>
                <a:lnTo>
                  <a:pt x="1609110" y="1892559"/>
                </a:lnTo>
                <a:lnTo>
                  <a:pt x="1609077" y="1892484"/>
                </a:lnTo>
                <a:lnTo>
                  <a:pt x="1608862" y="1892003"/>
                </a:lnTo>
                <a:close/>
                <a:moveTo>
                  <a:pt x="1704715" y="1891225"/>
                </a:moveTo>
                <a:lnTo>
                  <a:pt x="1704719" y="1891404"/>
                </a:lnTo>
                <a:lnTo>
                  <a:pt x="1704724" y="1891619"/>
                </a:lnTo>
                <a:lnTo>
                  <a:pt x="1704724" y="1891642"/>
                </a:lnTo>
                <a:lnTo>
                  <a:pt x="1710872" y="1895884"/>
                </a:lnTo>
                <a:lnTo>
                  <a:pt x="1710873" y="1895796"/>
                </a:lnTo>
                <a:lnTo>
                  <a:pt x="1710875" y="1895680"/>
                </a:lnTo>
                <a:lnTo>
                  <a:pt x="1710878" y="1895534"/>
                </a:lnTo>
                <a:close/>
                <a:moveTo>
                  <a:pt x="1716293" y="1890575"/>
                </a:moveTo>
                <a:lnTo>
                  <a:pt x="1716283" y="1890957"/>
                </a:lnTo>
                <a:lnTo>
                  <a:pt x="1716253" y="1892070"/>
                </a:lnTo>
                <a:lnTo>
                  <a:pt x="1716213" y="1893514"/>
                </a:lnTo>
                <a:lnTo>
                  <a:pt x="1717718" y="1894568"/>
                </a:lnTo>
                <a:lnTo>
                  <a:pt x="1718970" y="1895445"/>
                </a:lnTo>
                <a:lnTo>
                  <a:pt x="1722170" y="1897688"/>
                </a:lnTo>
                <a:lnTo>
                  <a:pt x="1722305" y="1895219"/>
                </a:lnTo>
                <a:lnTo>
                  <a:pt x="1721645" y="1894681"/>
                </a:lnTo>
                <a:lnTo>
                  <a:pt x="1717027" y="1890922"/>
                </a:lnTo>
                <a:lnTo>
                  <a:pt x="1717020" y="1890919"/>
                </a:lnTo>
                <a:close/>
                <a:moveTo>
                  <a:pt x="1693119" y="1888900"/>
                </a:moveTo>
                <a:lnTo>
                  <a:pt x="1693178" y="1889985"/>
                </a:lnTo>
                <a:lnTo>
                  <a:pt x="1700794" y="1895158"/>
                </a:lnTo>
                <a:lnTo>
                  <a:pt x="1700790" y="1894992"/>
                </a:lnTo>
                <a:lnTo>
                  <a:pt x="1700785" y="1894779"/>
                </a:lnTo>
                <a:lnTo>
                  <a:pt x="1700772" y="1894192"/>
                </a:lnTo>
                <a:lnTo>
                  <a:pt x="1699108" y="1893041"/>
                </a:lnTo>
                <a:lnTo>
                  <a:pt x="1694170" y="1889627"/>
                </a:lnTo>
                <a:close/>
                <a:moveTo>
                  <a:pt x="1918709" y="1888241"/>
                </a:moveTo>
                <a:lnTo>
                  <a:pt x="1904499" y="1893442"/>
                </a:lnTo>
                <a:lnTo>
                  <a:pt x="1901037" y="1895227"/>
                </a:lnTo>
                <a:lnTo>
                  <a:pt x="1903499" y="1894670"/>
                </a:lnTo>
                <a:lnTo>
                  <a:pt x="1905861" y="1894134"/>
                </a:lnTo>
                <a:close/>
                <a:moveTo>
                  <a:pt x="1680462" y="1886359"/>
                </a:moveTo>
                <a:lnTo>
                  <a:pt x="1680628" y="1887828"/>
                </a:lnTo>
                <a:lnTo>
                  <a:pt x="1680666" y="1887872"/>
                </a:lnTo>
                <a:lnTo>
                  <a:pt x="1688255" y="1892948"/>
                </a:lnTo>
                <a:lnTo>
                  <a:pt x="1688137" y="1891592"/>
                </a:lnTo>
                <a:close/>
                <a:moveTo>
                  <a:pt x="1692791" y="1882885"/>
                </a:moveTo>
                <a:lnTo>
                  <a:pt x="1692812" y="1883272"/>
                </a:lnTo>
                <a:lnTo>
                  <a:pt x="1692821" y="1883430"/>
                </a:lnTo>
                <a:lnTo>
                  <a:pt x="1699555" y="1888076"/>
                </a:lnTo>
                <a:lnTo>
                  <a:pt x="1700655" y="1888835"/>
                </a:lnTo>
                <a:lnTo>
                  <a:pt x="1700645" y="1888377"/>
                </a:lnTo>
                <a:lnTo>
                  <a:pt x="1694885" y="1884349"/>
                </a:lnTo>
                <a:close/>
                <a:moveTo>
                  <a:pt x="1704543" y="1882786"/>
                </a:moveTo>
                <a:lnTo>
                  <a:pt x="1704596" y="1885371"/>
                </a:lnTo>
                <a:lnTo>
                  <a:pt x="1710986" y="1889850"/>
                </a:lnTo>
                <a:lnTo>
                  <a:pt x="1711014" y="1888356"/>
                </a:lnTo>
                <a:lnTo>
                  <a:pt x="1711023" y="1887879"/>
                </a:lnTo>
                <a:lnTo>
                  <a:pt x="1710079" y="1887136"/>
                </a:lnTo>
                <a:lnTo>
                  <a:pt x="1704753" y="1882951"/>
                </a:lnTo>
                <a:close/>
                <a:moveTo>
                  <a:pt x="1679701" y="1879624"/>
                </a:moveTo>
                <a:lnTo>
                  <a:pt x="1679804" y="1880534"/>
                </a:lnTo>
                <a:lnTo>
                  <a:pt x="1679847" y="1880910"/>
                </a:lnTo>
                <a:lnTo>
                  <a:pt x="1679891" y="1880961"/>
                </a:lnTo>
                <a:lnTo>
                  <a:pt x="1687672" y="1886246"/>
                </a:lnTo>
                <a:lnTo>
                  <a:pt x="1687569" y="1885063"/>
                </a:lnTo>
                <a:lnTo>
                  <a:pt x="1685786" y="1883830"/>
                </a:lnTo>
                <a:lnTo>
                  <a:pt x="1680745" y="1880345"/>
                </a:lnTo>
                <a:close/>
                <a:moveTo>
                  <a:pt x="2002891" y="1875947"/>
                </a:moveTo>
                <a:lnTo>
                  <a:pt x="1993902" y="1881217"/>
                </a:lnTo>
                <a:lnTo>
                  <a:pt x="1987910" y="1885379"/>
                </a:lnTo>
                <a:lnTo>
                  <a:pt x="1963204" y="1902540"/>
                </a:lnTo>
                <a:lnTo>
                  <a:pt x="1961024" y="1904054"/>
                </a:lnTo>
                <a:lnTo>
                  <a:pt x="1966013" y="1901503"/>
                </a:lnTo>
                <a:lnTo>
                  <a:pt x="1966727" y="1901008"/>
                </a:lnTo>
                <a:close/>
                <a:moveTo>
                  <a:pt x="1603644" y="1873900"/>
                </a:moveTo>
                <a:lnTo>
                  <a:pt x="1603874" y="1874476"/>
                </a:lnTo>
                <a:lnTo>
                  <a:pt x="1604075" y="1874980"/>
                </a:lnTo>
                <a:lnTo>
                  <a:pt x="1607613" y="1883854"/>
                </a:lnTo>
                <a:lnTo>
                  <a:pt x="1611258" y="1890755"/>
                </a:lnTo>
                <a:lnTo>
                  <a:pt x="1609155" y="1886100"/>
                </a:lnTo>
                <a:lnTo>
                  <a:pt x="1605221" y="1877389"/>
                </a:lnTo>
                <a:close/>
                <a:moveTo>
                  <a:pt x="1678979" y="1873226"/>
                </a:moveTo>
                <a:lnTo>
                  <a:pt x="1679041" y="1873776"/>
                </a:lnTo>
                <a:lnTo>
                  <a:pt x="1679373" y="1874152"/>
                </a:lnTo>
                <a:lnTo>
                  <a:pt x="1687083" y="1879471"/>
                </a:lnTo>
                <a:lnTo>
                  <a:pt x="1687044" y="1879023"/>
                </a:lnTo>
                <a:lnTo>
                  <a:pt x="1687033" y="1878896"/>
                </a:lnTo>
                <a:lnTo>
                  <a:pt x="1687030" y="1878856"/>
                </a:lnTo>
                <a:close/>
                <a:moveTo>
                  <a:pt x="1692260" y="1873134"/>
                </a:moveTo>
                <a:lnTo>
                  <a:pt x="1692273" y="1873371"/>
                </a:lnTo>
                <a:lnTo>
                  <a:pt x="1692305" y="1873951"/>
                </a:lnTo>
                <a:lnTo>
                  <a:pt x="1692464" y="1876869"/>
                </a:lnTo>
                <a:lnTo>
                  <a:pt x="1700516" y="1882512"/>
                </a:lnTo>
                <a:lnTo>
                  <a:pt x="1700480" y="1880884"/>
                </a:lnTo>
                <a:lnTo>
                  <a:pt x="1700451" y="1879571"/>
                </a:lnTo>
                <a:lnTo>
                  <a:pt x="1694175" y="1874639"/>
                </a:lnTo>
                <a:lnTo>
                  <a:pt x="1693178" y="1873855"/>
                </a:lnTo>
                <a:close/>
                <a:moveTo>
                  <a:pt x="1677874" y="1861829"/>
                </a:moveTo>
                <a:lnTo>
                  <a:pt x="1677989" y="1864451"/>
                </a:lnTo>
                <a:lnTo>
                  <a:pt x="1678234" y="1866621"/>
                </a:lnTo>
                <a:lnTo>
                  <a:pt x="1678874" y="1867345"/>
                </a:lnTo>
                <a:lnTo>
                  <a:pt x="1686493" y="1872684"/>
                </a:lnTo>
                <a:lnTo>
                  <a:pt x="1686113" y="1868303"/>
                </a:lnTo>
                <a:close/>
                <a:moveTo>
                  <a:pt x="1663484" y="1849106"/>
                </a:moveTo>
                <a:lnTo>
                  <a:pt x="1663549" y="1849884"/>
                </a:lnTo>
                <a:lnTo>
                  <a:pt x="1663556" y="1849967"/>
                </a:lnTo>
                <a:lnTo>
                  <a:pt x="1663562" y="1850041"/>
                </a:lnTo>
                <a:lnTo>
                  <a:pt x="1668655" y="1855796"/>
                </a:lnTo>
                <a:lnTo>
                  <a:pt x="1672981" y="1860685"/>
                </a:lnTo>
                <a:lnTo>
                  <a:pt x="1672822" y="1857859"/>
                </a:lnTo>
                <a:lnTo>
                  <a:pt x="1667069" y="1853338"/>
                </a:lnTo>
                <a:close/>
                <a:moveTo>
                  <a:pt x="1655218" y="1840610"/>
                </a:moveTo>
                <a:lnTo>
                  <a:pt x="1656284" y="1841816"/>
                </a:lnTo>
                <a:lnTo>
                  <a:pt x="1657137" y="1842780"/>
                </a:lnTo>
                <a:lnTo>
                  <a:pt x="1658798" y="1844656"/>
                </a:lnTo>
                <a:lnTo>
                  <a:pt x="1658696" y="1843454"/>
                </a:lnTo>
                <a:lnTo>
                  <a:pt x="1658686" y="1843443"/>
                </a:lnTo>
                <a:lnTo>
                  <a:pt x="1658660" y="1843413"/>
                </a:lnTo>
                <a:lnTo>
                  <a:pt x="1656614" y="1841747"/>
                </a:lnTo>
                <a:close/>
                <a:moveTo>
                  <a:pt x="1651199" y="1836069"/>
                </a:moveTo>
                <a:lnTo>
                  <a:pt x="1652933" y="1838751"/>
                </a:lnTo>
                <a:lnTo>
                  <a:pt x="1655215" y="1840608"/>
                </a:lnTo>
                <a:close/>
                <a:moveTo>
                  <a:pt x="2010959" y="1833980"/>
                </a:moveTo>
                <a:lnTo>
                  <a:pt x="2005387" y="1837611"/>
                </a:lnTo>
                <a:lnTo>
                  <a:pt x="1962616" y="1865482"/>
                </a:lnTo>
                <a:lnTo>
                  <a:pt x="1949039" y="1874329"/>
                </a:lnTo>
                <a:lnTo>
                  <a:pt x="1963178" y="1867844"/>
                </a:lnTo>
                <a:close/>
                <a:moveTo>
                  <a:pt x="1646994" y="1829644"/>
                </a:moveTo>
                <a:lnTo>
                  <a:pt x="1647166" y="1831512"/>
                </a:lnTo>
                <a:lnTo>
                  <a:pt x="1648888" y="1833458"/>
                </a:lnTo>
                <a:lnTo>
                  <a:pt x="1651196" y="1836065"/>
                </a:lnTo>
                <a:lnTo>
                  <a:pt x="1648968" y="1832620"/>
                </a:lnTo>
                <a:lnTo>
                  <a:pt x="1648393" y="1831732"/>
                </a:lnTo>
                <a:lnTo>
                  <a:pt x="1647196" y="1829881"/>
                </a:lnTo>
                <a:close/>
                <a:moveTo>
                  <a:pt x="1632855" y="1812954"/>
                </a:moveTo>
                <a:lnTo>
                  <a:pt x="1633276" y="1815815"/>
                </a:lnTo>
                <a:lnTo>
                  <a:pt x="1633527" y="1816098"/>
                </a:lnTo>
                <a:lnTo>
                  <a:pt x="1633690" y="1816282"/>
                </a:lnTo>
                <a:lnTo>
                  <a:pt x="1642422" y="1826149"/>
                </a:lnTo>
                <a:lnTo>
                  <a:pt x="1642382" y="1825726"/>
                </a:lnTo>
                <a:lnTo>
                  <a:pt x="1642338" y="1825264"/>
                </a:lnTo>
                <a:lnTo>
                  <a:pt x="1642220" y="1824009"/>
                </a:lnTo>
                <a:close/>
                <a:moveTo>
                  <a:pt x="2070025" y="1788372"/>
                </a:moveTo>
                <a:lnTo>
                  <a:pt x="2047635" y="1809879"/>
                </a:lnTo>
                <a:lnTo>
                  <a:pt x="2039669" y="1817532"/>
                </a:lnTo>
                <a:lnTo>
                  <a:pt x="1972127" y="1865188"/>
                </a:lnTo>
                <a:lnTo>
                  <a:pt x="1973427" y="1864494"/>
                </a:lnTo>
                <a:lnTo>
                  <a:pt x="1984479" y="1857795"/>
                </a:lnTo>
                <a:lnTo>
                  <a:pt x="2026097" y="1828473"/>
                </a:lnTo>
                <a:lnTo>
                  <a:pt x="2028449" y="1826742"/>
                </a:lnTo>
                <a:lnTo>
                  <a:pt x="2041941" y="1815698"/>
                </a:lnTo>
                <a:lnTo>
                  <a:pt x="2044609" y="1813103"/>
                </a:lnTo>
                <a:lnTo>
                  <a:pt x="2053078" y="1804862"/>
                </a:lnTo>
                <a:close/>
                <a:moveTo>
                  <a:pt x="1614717" y="1784710"/>
                </a:moveTo>
                <a:lnTo>
                  <a:pt x="1614722" y="1784756"/>
                </a:lnTo>
                <a:lnTo>
                  <a:pt x="1614728" y="1784807"/>
                </a:lnTo>
                <a:lnTo>
                  <a:pt x="1627082" y="1806045"/>
                </a:lnTo>
                <a:lnTo>
                  <a:pt x="1627022" y="1805636"/>
                </a:lnTo>
                <a:lnTo>
                  <a:pt x="1617161" y="1788866"/>
                </a:lnTo>
                <a:close/>
                <a:moveTo>
                  <a:pt x="1958036" y="1694102"/>
                </a:moveTo>
                <a:lnTo>
                  <a:pt x="1956257" y="1698330"/>
                </a:lnTo>
                <a:lnTo>
                  <a:pt x="1954013" y="1702559"/>
                </a:lnTo>
                <a:close/>
                <a:moveTo>
                  <a:pt x="2170427" y="1661678"/>
                </a:moveTo>
                <a:lnTo>
                  <a:pt x="2167661" y="1666392"/>
                </a:lnTo>
                <a:lnTo>
                  <a:pt x="2168762" y="1664738"/>
                </a:lnTo>
                <a:close/>
                <a:moveTo>
                  <a:pt x="1434417" y="1483049"/>
                </a:moveTo>
                <a:lnTo>
                  <a:pt x="1430429" y="1483733"/>
                </a:lnTo>
                <a:lnTo>
                  <a:pt x="1417137" y="1486011"/>
                </a:lnTo>
                <a:lnTo>
                  <a:pt x="1418390" y="1486038"/>
                </a:lnTo>
                <a:close/>
                <a:moveTo>
                  <a:pt x="1476046" y="1473860"/>
                </a:moveTo>
                <a:lnTo>
                  <a:pt x="1476040" y="1473862"/>
                </a:lnTo>
                <a:lnTo>
                  <a:pt x="1471987" y="1475246"/>
                </a:lnTo>
                <a:lnTo>
                  <a:pt x="1466847" y="1477002"/>
                </a:lnTo>
                <a:lnTo>
                  <a:pt x="1467689" y="1476845"/>
                </a:lnTo>
                <a:lnTo>
                  <a:pt x="1468316" y="1476621"/>
                </a:lnTo>
                <a:lnTo>
                  <a:pt x="1474178" y="1474527"/>
                </a:lnTo>
                <a:close/>
                <a:moveTo>
                  <a:pt x="1478232" y="1470160"/>
                </a:moveTo>
                <a:lnTo>
                  <a:pt x="1456830" y="1475213"/>
                </a:lnTo>
                <a:lnTo>
                  <a:pt x="1437394" y="1479802"/>
                </a:lnTo>
                <a:lnTo>
                  <a:pt x="1459957" y="1475937"/>
                </a:lnTo>
                <a:lnTo>
                  <a:pt x="1462564" y="1475490"/>
                </a:lnTo>
                <a:lnTo>
                  <a:pt x="1463929" y="1475026"/>
                </a:lnTo>
                <a:lnTo>
                  <a:pt x="1472891" y="1471977"/>
                </a:lnTo>
                <a:close/>
                <a:moveTo>
                  <a:pt x="1514659" y="1454785"/>
                </a:moveTo>
                <a:lnTo>
                  <a:pt x="1514772" y="1458875"/>
                </a:lnTo>
                <a:lnTo>
                  <a:pt x="1514772" y="1459288"/>
                </a:lnTo>
                <a:lnTo>
                  <a:pt x="1514772" y="1460027"/>
                </a:lnTo>
                <a:lnTo>
                  <a:pt x="1514827" y="1460008"/>
                </a:lnTo>
                <a:lnTo>
                  <a:pt x="1514772" y="1459288"/>
                </a:lnTo>
                <a:lnTo>
                  <a:pt x="1514795" y="1456667"/>
                </a:lnTo>
                <a:lnTo>
                  <a:pt x="1514782" y="1456492"/>
                </a:lnTo>
                <a:lnTo>
                  <a:pt x="1514674" y="1454991"/>
                </a:lnTo>
                <a:close/>
                <a:moveTo>
                  <a:pt x="140496" y="1365409"/>
                </a:moveTo>
                <a:lnTo>
                  <a:pt x="145029" y="1368409"/>
                </a:lnTo>
                <a:lnTo>
                  <a:pt x="146121" y="1369132"/>
                </a:lnTo>
                <a:lnTo>
                  <a:pt x="146723" y="1369531"/>
                </a:lnTo>
                <a:lnTo>
                  <a:pt x="149905" y="1370098"/>
                </a:lnTo>
                <a:lnTo>
                  <a:pt x="150893" y="1370274"/>
                </a:lnTo>
                <a:lnTo>
                  <a:pt x="150318" y="1369988"/>
                </a:lnTo>
                <a:lnTo>
                  <a:pt x="142464" y="1366071"/>
                </a:lnTo>
                <a:close/>
                <a:moveTo>
                  <a:pt x="104661" y="1364418"/>
                </a:moveTo>
                <a:lnTo>
                  <a:pt x="104740" y="1364494"/>
                </a:lnTo>
                <a:lnTo>
                  <a:pt x="105444" y="1365176"/>
                </a:lnTo>
                <a:lnTo>
                  <a:pt x="105534" y="1365264"/>
                </a:lnTo>
                <a:lnTo>
                  <a:pt x="105926" y="1365441"/>
                </a:lnTo>
                <a:lnTo>
                  <a:pt x="105441" y="1365048"/>
                </a:lnTo>
                <a:close/>
                <a:moveTo>
                  <a:pt x="173481" y="1361208"/>
                </a:moveTo>
                <a:lnTo>
                  <a:pt x="170915" y="1362649"/>
                </a:lnTo>
                <a:lnTo>
                  <a:pt x="171409" y="1362657"/>
                </a:lnTo>
                <a:lnTo>
                  <a:pt x="171608" y="1362661"/>
                </a:lnTo>
                <a:lnTo>
                  <a:pt x="173151" y="1361464"/>
                </a:lnTo>
                <a:close/>
                <a:moveTo>
                  <a:pt x="110206" y="1360650"/>
                </a:moveTo>
                <a:lnTo>
                  <a:pt x="116155" y="1365916"/>
                </a:lnTo>
                <a:lnTo>
                  <a:pt x="118388" y="1366775"/>
                </a:lnTo>
                <a:close/>
                <a:moveTo>
                  <a:pt x="106495" y="1359941"/>
                </a:moveTo>
                <a:lnTo>
                  <a:pt x="110106" y="1363236"/>
                </a:lnTo>
                <a:lnTo>
                  <a:pt x="113429" y="1365922"/>
                </a:lnTo>
                <a:lnTo>
                  <a:pt x="115071" y="1366538"/>
                </a:lnTo>
                <a:lnTo>
                  <a:pt x="108860" y="1361760"/>
                </a:lnTo>
                <a:close/>
                <a:moveTo>
                  <a:pt x="202684" y="1359233"/>
                </a:moveTo>
                <a:lnTo>
                  <a:pt x="199163" y="1359907"/>
                </a:lnTo>
                <a:lnTo>
                  <a:pt x="193827" y="1361974"/>
                </a:lnTo>
                <a:lnTo>
                  <a:pt x="193768" y="1361999"/>
                </a:lnTo>
                <a:lnTo>
                  <a:pt x="191357" y="1362996"/>
                </a:lnTo>
                <a:lnTo>
                  <a:pt x="191419" y="1362997"/>
                </a:lnTo>
                <a:lnTo>
                  <a:pt x="191494" y="1362999"/>
                </a:lnTo>
                <a:lnTo>
                  <a:pt x="191638" y="1363001"/>
                </a:lnTo>
                <a:close/>
                <a:moveTo>
                  <a:pt x="168598" y="1359170"/>
                </a:moveTo>
                <a:lnTo>
                  <a:pt x="165487" y="1361249"/>
                </a:lnTo>
                <a:lnTo>
                  <a:pt x="166509" y="1361574"/>
                </a:lnTo>
                <a:lnTo>
                  <a:pt x="167578" y="1360638"/>
                </a:lnTo>
                <a:lnTo>
                  <a:pt x="169088" y="1359316"/>
                </a:lnTo>
                <a:close/>
                <a:moveTo>
                  <a:pt x="161071" y="1356931"/>
                </a:moveTo>
                <a:lnTo>
                  <a:pt x="161049" y="1356949"/>
                </a:lnTo>
                <a:lnTo>
                  <a:pt x="160982" y="1357003"/>
                </a:lnTo>
                <a:lnTo>
                  <a:pt x="160980" y="1357005"/>
                </a:lnTo>
                <a:lnTo>
                  <a:pt x="159482" y="1359024"/>
                </a:lnTo>
                <a:lnTo>
                  <a:pt x="159325" y="1359235"/>
                </a:lnTo>
                <a:lnTo>
                  <a:pt x="159292" y="1359280"/>
                </a:lnTo>
                <a:lnTo>
                  <a:pt x="159980" y="1359499"/>
                </a:lnTo>
                <a:lnTo>
                  <a:pt x="160273" y="1359592"/>
                </a:lnTo>
                <a:lnTo>
                  <a:pt x="161560" y="1360001"/>
                </a:lnTo>
                <a:lnTo>
                  <a:pt x="161636" y="1359924"/>
                </a:lnTo>
                <a:lnTo>
                  <a:pt x="162379" y="1359180"/>
                </a:lnTo>
                <a:lnTo>
                  <a:pt x="163808" y="1357746"/>
                </a:lnTo>
                <a:lnTo>
                  <a:pt x="162959" y="1357493"/>
                </a:lnTo>
                <a:close/>
                <a:moveTo>
                  <a:pt x="156873" y="1355683"/>
                </a:moveTo>
                <a:lnTo>
                  <a:pt x="155065" y="1357937"/>
                </a:lnTo>
                <a:lnTo>
                  <a:pt x="156013" y="1358238"/>
                </a:lnTo>
                <a:lnTo>
                  <a:pt x="157412" y="1358683"/>
                </a:lnTo>
                <a:lnTo>
                  <a:pt x="158630" y="1356206"/>
                </a:lnTo>
                <a:close/>
                <a:moveTo>
                  <a:pt x="252703" y="1354516"/>
                </a:moveTo>
                <a:lnTo>
                  <a:pt x="250997" y="1355039"/>
                </a:lnTo>
                <a:lnTo>
                  <a:pt x="245758" y="1356649"/>
                </a:lnTo>
                <a:lnTo>
                  <a:pt x="243793" y="1357253"/>
                </a:lnTo>
                <a:lnTo>
                  <a:pt x="241169" y="1358013"/>
                </a:lnTo>
                <a:lnTo>
                  <a:pt x="240531" y="1358198"/>
                </a:lnTo>
                <a:lnTo>
                  <a:pt x="239042" y="1358629"/>
                </a:lnTo>
                <a:lnTo>
                  <a:pt x="236987" y="1359459"/>
                </a:lnTo>
                <a:lnTo>
                  <a:pt x="234712" y="1359884"/>
                </a:lnTo>
                <a:lnTo>
                  <a:pt x="225806" y="1362464"/>
                </a:lnTo>
                <a:lnTo>
                  <a:pt x="226028" y="1362445"/>
                </a:lnTo>
                <a:lnTo>
                  <a:pt x="231266" y="1361790"/>
                </a:lnTo>
                <a:lnTo>
                  <a:pt x="232196" y="1361673"/>
                </a:lnTo>
                <a:lnTo>
                  <a:pt x="235170" y="1361149"/>
                </a:lnTo>
                <a:lnTo>
                  <a:pt x="238108" y="1360631"/>
                </a:lnTo>
                <a:close/>
                <a:moveTo>
                  <a:pt x="185589" y="1354411"/>
                </a:moveTo>
                <a:lnTo>
                  <a:pt x="185555" y="1354430"/>
                </a:lnTo>
                <a:lnTo>
                  <a:pt x="185460" y="1354484"/>
                </a:lnTo>
                <a:lnTo>
                  <a:pt x="183028" y="1355850"/>
                </a:lnTo>
                <a:lnTo>
                  <a:pt x="183304" y="1355849"/>
                </a:lnTo>
                <a:lnTo>
                  <a:pt x="183635" y="1355848"/>
                </a:lnTo>
                <a:lnTo>
                  <a:pt x="184950" y="1355215"/>
                </a:lnTo>
                <a:lnTo>
                  <a:pt x="186511" y="1354464"/>
                </a:lnTo>
                <a:lnTo>
                  <a:pt x="185846" y="1354426"/>
                </a:lnTo>
                <a:close/>
                <a:moveTo>
                  <a:pt x="151780" y="1354169"/>
                </a:moveTo>
                <a:lnTo>
                  <a:pt x="150438" y="1356402"/>
                </a:lnTo>
                <a:lnTo>
                  <a:pt x="150406" y="1356455"/>
                </a:lnTo>
                <a:lnTo>
                  <a:pt x="150405" y="1356456"/>
                </a:lnTo>
                <a:lnTo>
                  <a:pt x="150433" y="1356465"/>
                </a:lnTo>
                <a:lnTo>
                  <a:pt x="152139" y="1354276"/>
                </a:lnTo>
                <a:close/>
                <a:moveTo>
                  <a:pt x="176712" y="1353751"/>
                </a:moveTo>
                <a:lnTo>
                  <a:pt x="176593" y="1353830"/>
                </a:lnTo>
                <a:lnTo>
                  <a:pt x="174571" y="1355181"/>
                </a:lnTo>
                <a:lnTo>
                  <a:pt x="177023" y="1353883"/>
                </a:lnTo>
                <a:lnTo>
                  <a:pt x="177081" y="1353852"/>
                </a:lnTo>
                <a:lnTo>
                  <a:pt x="177041" y="1353841"/>
                </a:lnTo>
                <a:lnTo>
                  <a:pt x="176894" y="1353801"/>
                </a:lnTo>
                <a:close/>
                <a:moveTo>
                  <a:pt x="146938" y="1352729"/>
                </a:moveTo>
                <a:lnTo>
                  <a:pt x="146447" y="1353824"/>
                </a:lnTo>
                <a:lnTo>
                  <a:pt x="146258" y="1354245"/>
                </a:lnTo>
                <a:lnTo>
                  <a:pt x="147217" y="1352812"/>
                </a:lnTo>
                <a:close/>
                <a:moveTo>
                  <a:pt x="205458" y="1352066"/>
                </a:moveTo>
                <a:lnTo>
                  <a:pt x="204990" y="1352160"/>
                </a:lnTo>
                <a:lnTo>
                  <a:pt x="204969" y="1352164"/>
                </a:lnTo>
                <a:lnTo>
                  <a:pt x="204343" y="1352447"/>
                </a:lnTo>
                <a:lnTo>
                  <a:pt x="202900" y="1353099"/>
                </a:lnTo>
                <a:lnTo>
                  <a:pt x="204320" y="1352526"/>
                </a:lnTo>
                <a:close/>
                <a:moveTo>
                  <a:pt x="167970" y="1351351"/>
                </a:moveTo>
                <a:lnTo>
                  <a:pt x="165495" y="1353353"/>
                </a:lnTo>
                <a:lnTo>
                  <a:pt x="167572" y="1353970"/>
                </a:lnTo>
                <a:lnTo>
                  <a:pt x="167699" y="1353843"/>
                </a:lnTo>
                <a:lnTo>
                  <a:pt x="169232" y="1352306"/>
                </a:lnTo>
                <a:lnTo>
                  <a:pt x="169319" y="1352252"/>
                </a:lnTo>
                <a:lnTo>
                  <a:pt x="169581" y="1352092"/>
                </a:lnTo>
                <a:lnTo>
                  <a:pt x="169920" y="1351886"/>
                </a:lnTo>
                <a:lnTo>
                  <a:pt x="168956" y="1351621"/>
                </a:lnTo>
                <a:lnTo>
                  <a:pt x="168447" y="1351482"/>
                </a:lnTo>
                <a:close/>
                <a:moveTo>
                  <a:pt x="161725" y="1349636"/>
                </a:moveTo>
                <a:lnTo>
                  <a:pt x="160044" y="1351731"/>
                </a:lnTo>
                <a:lnTo>
                  <a:pt x="160731" y="1351936"/>
                </a:lnTo>
                <a:lnTo>
                  <a:pt x="160813" y="1351769"/>
                </a:lnTo>
                <a:lnTo>
                  <a:pt x="160854" y="1351685"/>
                </a:lnTo>
                <a:lnTo>
                  <a:pt x="163173" y="1350034"/>
                </a:lnTo>
                <a:close/>
                <a:moveTo>
                  <a:pt x="155526" y="1347934"/>
                </a:moveTo>
                <a:lnTo>
                  <a:pt x="155516" y="1347951"/>
                </a:lnTo>
                <a:lnTo>
                  <a:pt x="154275" y="1350016"/>
                </a:lnTo>
                <a:lnTo>
                  <a:pt x="155227" y="1350299"/>
                </a:lnTo>
                <a:lnTo>
                  <a:pt x="155236" y="1350302"/>
                </a:lnTo>
                <a:lnTo>
                  <a:pt x="156563" y="1348600"/>
                </a:lnTo>
                <a:lnTo>
                  <a:pt x="156916" y="1348316"/>
                </a:lnTo>
                <a:close/>
                <a:moveTo>
                  <a:pt x="185507" y="1347877"/>
                </a:moveTo>
                <a:lnTo>
                  <a:pt x="185388" y="1347956"/>
                </a:lnTo>
                <a:lnTo>
                  <a:pt x="184709" y="1348410"/>
                </a:lnTo>
                <a:lnTo>
                  <a:pt x="183612" y="1349142"/>
                </a:lnTo>
                <a:lnTo>
                  <a:pt x="186070" y="1349092"/>
                </a:lnTo>
                <a:lnTo>
                  <a:pt x="188328" y="1347896"/>
                </a:lnTo>
                <a:lnTo>
                  <a:pt x="188364" y="1347877"/>
                </a:lnTo>
                <a:close/>
                <a:moveTo>
                  <a:pt x="149792" y="1346360"/>
                </a:moveTo>
                <a:lnTo>
                  <a:pt x="148873" y="1348409"/>
                </a:lnTo>
                <a:lnTo>
                  <a:pt x="149707" y="1348657"/>
                </a:lnTo>
                <a:lnTo>
                  <a:pt x="149818" y="1348690"/>
                </a:lnTo>
                <a:lnTo>
                  <a:pt x="149948" y="1348729"/>
                </a:lnTo>
                <a:lnTo>
                  <a:pt x="150931" y="1347261"/>
                </a:lnTo>
                <a:lnTo>
                  <a:pt x="151263" y="1346764"/>
                </a:lnTo>
                <a:close/>
                <a:moveTo>
                  <a:pt x="174976" y="1346197"/>
                </a:moveTo>
                <a:lnTo>
                  <a:pt x="174311" y="1346659"/>
                </a:lnTo>
                <a:lnTo>
                  <a:pt x="173584" y="1347165"/>
                </a:lnTo>
                <a:lnTo>
                  <a:pt x="172717" y="1347768"/>
                </a:lnTo>
                <a:lnTo>
                  <a:pt x="175410" y="1348511"/>
                </a:lnTo>
                <a:lnTo>
                  <a:pt x="175437" y="1348518"/>
                </a:lnTo>
                <a:lnTo>
                  <a:pt x="178001" y="1346953"/>
                </a:lnTo>
                <a:close/>
                <a:moveTo>
                  <a:pt x="1265286" y="1346152"/>
                </a:moveTo>
                <a:lnTo>
                  <a:pt x="1291121" y="1405373"/>
                </a:lnTo>
                <a:lnTo>
                  <a:pt x="1313224" y="1435037"/>
                </a:lnTo>
                <a:lnTo>
                  <a:pt x="1326040" y="1445194"/>
                </a:lnTo>
                <a:lnTo>
                  <a:pt x="1326065" y="1445207"/>
                </a:lnTo>
                <a:lnTo>
                  <a:pt x="1293879" y="1405098"/>
                </a:lnTo>
                <a:close/>
                <a:moveTo>
                  <a:pt x="205065" y="1345534"/>
                </a:moveTo>
                <a:lnTo>
                  <a:pt x="199239" y="1346749"/>
                </a:lnTo>
                <a:lnTo>
                  <a:pt x="195578" y="1348804"/>
                </a:lnTo>
                <a:lnTo>
                  <a:pt x="195408" y="1348899"/>
                </a:lnTo>
                <a:lnTo>
                  <a:pt x="198192" y="1348842"/>
                </a:lnTo>
                <a:lnTo>
                  <a:pt x="200472" y="1347745"/>
                </a:lnTo>
                <a:close/>
                <a:moveTo>
                  <a:pt x="144371" y="1344871"/>
                </a:moveTo>
                <a:lnTo>
                  <a:pt x="143767" y="1346680"/>
                </a:lnTo>
                <a:lnTo>
                  <a:pt x="144727" y="1344969"/>
                </a:lnTo>
                <a:close/>
                <a:moveTo>
                  <a:pt x="167359" y="1344292"/>
                </a:moveTo>
                <a:lnTo>
                  <a:pt x="166277" y="1345111"/>
                </a:lnTo>
                <a:lnTo>
                  <a:pt x="166091" y="1345251"/>
                </a:lnTo>
                <a:lnTo>
                  <a:pt x="165425" y="1345755"/>
                </a:lnTo>
                <a:lnTo>
                  <a:pt x="168133" y="1346502"/>
                </a:lnTo>
                <a:lnTo>
                  <a:pt x="169200" y="1345742"/>
                </a:lnTo>
                <a:lnTo>
                  <a:pt x="169415" y="1345589"/>
                </a:lnTo>
                <a:lnTo>
                  <a:pt x="170228" y="1345010"/>
                </a:lnTo>
                <a:close/>
                <a:moveTo>
                  <a:pt x="159676" y="1342371"/>
                </a:moveTo>
                <a:lnTo>
                  <a:pt x="158102" y="1343733"/>
                </a:lnTo>
                <a:lnTo>
                  <a:pt x="161461" y="1344660"/>
                </a:lnTo>
                <a:lnTo>
                  <a:pt x="161631" y="1344523"/>
                </a:lnTo>
                <a:lnTo>
                  <a:pt x="163208" y="1343255"/>
                </a:lnTo>
                <a:lnTo>
                  <a:pt x="162815" y="1343156"/>
                </a:lnTo>
                <a:close/>
                <a:moveTo>
                  <a:pt x="152514" y="1340580"/>
                </a:moveTo>
                <a:lnTo>
                  <a:pt x="152271" y="1340827"/>
                </a:lnTo>
                <a:lnTo>
                  <a:pt x="152058" y="1341303"/>
                </a:lnTo>
                <a:lnTo>
                  <a:pt x="151964" y="1341514"/>
                </a:lnTo>
                <a:lnTo>
                  <a:pt x="151754" y="1341981"/>
                </a:lnTo>
                <a:lnTo>
                  <a:pt x="154889" y="1342847"/>
                </a:lnTo>
                <a:lnTo>
                  <a:pt x="156358" y="1341542"/>
                </a:lnTo>
                <a:lnTo>
                  <a:pt x="155184" y="1341248"/>
                </a:lnTo>
                <a:close/>
                <a:moveTo>
                  <a:pt x="183157" y="1340506"/>
                </a:moveTo>
                <a:lnTo>
                  <a:pt x="180814" y="1342136"/>
                </a:lnTo>
                <a:lnTo>
                  <a:pt x="182245" y="1342499"/>
                </a:lnTo>
                <a:lnTo>
                  <a:pt x="185480" y="1342389"/>
                </a:lnTo>
                <a:lnTo>
                  <a:pt x="185542" y="1342351"/>
                </a:lnTo>
                <a:lnTo>
                  <a:pt x="186168" y="1341968"/>
                </a:lnTo>
                <a:lnTo>
                  <a:pt x="187559" y="1341120"/>
                </a:lnTo>
                <a:lnTo>
                  <a:pt x="185829" y="1341120"/>
                </a:lnTo>
                <a:close/>
                <a:moveTo>
                  <a:pt x="205062" y="1339088"/>
                </a:moveTo>
                <a:lnTo>
                  <a:pt x="195896" y="1341120"/>
                </a:lnTo>
                <a:lnTo>
                  <a:pt x="195623" y="1341120"/>
                </a:lnTo>
                <a:lnTo>
                  <a:pt x="194168" y="1342092"/>
                </a:lnTo>
                <a:lnTo>
                  <a:pt x="199640" y="1341905"/>
                </a:lnTo>
                <a:lnTo>
                  <a:pt x="203203" y="1340018"/>
                </a:lnTo>
                <a:close/>
                <a:moveTo>
                  <a:pt x="146321" y="1339032"/>
                </a:moveTo>
                <a:lnTo>
                  <a:pt x="146093" y="1339713"/>
                </a:lnTo>
                <a:lnTo>
                  <a:pt x="145956" y="1340125"/>
                </a:lnTo>
                <a:lnTo>
                  <a:pt x="145877" y="1340359"/>
                </a:lnTo>
                <a:lnTo>
                  <a:pt x="147499" y="1340807"/>
                </a:lnTo>
                <a:lnTo>
                  <a:pt x="147915" y="1340377"/>
                </a:lnTo>
                <a:lnTo>
                  <a:pt x="148653" y="1339615"/>
                </a:lnTo>
                <a:close/>
                <a:moveTo>
                  <a:pt x="237936" y="1338683"/>
                </a:moveTo>
                <a:lnTo>
                  <a:pt x="229932" y="1340351"/>
                </a:lnTo>
                <a:lnTo>
                  <a:pt x="225127" y="1343050"/>
                </a:lnTo>
                <a:lnTo>
                  <a:pt x="216258" y="1347061"/>
                </a:lnTo>
                <a:lnTo>
                  <a:pt x="218489" y="1346452"/>
                </a:lnTo>
                <a:lnTo>
                  <a:pt x="219456" y="1346189"/>
                </a:lnTo>
                <a:lnTo>
                  <a:pt x="222014" y="1345491"/>
                </a:lnTo>
                <a:lnTo>
                  <a:pt x="229954" y="1342360"/>
                </a:lnTo>
                <a:close/>
                <a:moveTo>
                  <a:pt x="174883" y="1338607"/>
                </a:moveTo>
                <a:lnTo>
                  <a:pt x="172879" y="1340121"/>
                </a:lnTo>
                <a:lnTo>
                  <a:pt x="173637" y="1340313"/>
                </a:lnTo>
                <a:lnTo>
                  <a:pt x="174869" y="1340626"/>
                </a:lnTo>
                <a:lnTo>
                  <a:pt x="175985" y="1340910"/>
                </a:lnTo>
                <a:lnTo>
                  <a:pt x="178162" y="1339360"/>
                </a:lnTo>
                <a:lnTo>
                  <a:pt x="174914" y="1338614"/>
                </a:lnTo>
                <a:close/>
                <a:moveTo>
                  <a:pt x="140417" y="1337556"/>
                </a:moveTo>
                <a:lnTo>
                  <a:pt x="140413" y="1337573"/>
                </a:lnTo>
                <a:lnTo>
                  <a:pt x="140318" y="1337979"/>
                </a:lnTo>
                <a:lnTo>
                  <a:pt x="140132" y="1338774"/>
                </a:lnTo>
                <a:lnTo>
                  <a:pt x="141120" y="1339046"/>
                </a:lnTo>
                <a:lnTo>
                  <a:pt x="141379" y="1338501"/>
                </a:lnTo>
                <a:lnTo>
                  <a:pt x="141617" y="1338226"/>
                </a:lnTo>
                <a:lnTo>
                  <a:pt x="141636" y="1338204"/>
                </a:lnTo>
                <a:lnTo>
                  <a:pt x="141880" y="1337921"/>
                </a:lnTo>
                <a:lnTo>
                  <a:pt x="140746" y="1337638"/>
                </a:lnTo>
                <a:lnTo>
                  <a:pt x="140729" y="1337634"/>
                </a:lnTo>
                <a:close/>
                <a:moveTo>
                  <a:pt x="166303" y="1336638"/>
                </a:moveTo>
                <a:lnTo>
                  <a:pt x="165591" y="1337254"/>
                </a:lnTo>
                <a:lnTo>
                  <a:pt x="165134" y="1337649"/>
                </a:lnTo>
                <a:lnTo>
                  <a:pt x="164683" y="1338040"/>
                </a:lnTo>
                <a:lnTo>
                  <a:pt x="165533" y="1338256"/>
                </a:lnTo>
                <a:lnTo>
                  <a:pt x="168490" y="1339007"/>
                </a:lnTo>
                <a:lnTo>
                  <a:pt x="169526" y="1338174"/>
                </a:lnTo>
                <a:lnTo>
                  <a:pt x="170264" y="1337580"/>
                </a:lnTo>
                <a:lnTo>
                  <a:pt x="170296" y="1337554"/>
                </a:lnTo>
                <a:lnTo>
                  <a:pt x="168957" y="1337247"/>
                </a:lnTo>
                <a:close/>
                <a:moveTo>
                  <a:pt x="135005" y="1335240"/>
                </a:moveTo>
                <a:lnTo>
                  <a:pt x="134752" y="1336983"/>
                </a:lnTo>
                <a:lnTo>
                  <a:pt x="135709" y="1337548"/>
                </a:lnTo>
                <a:lnTo>
                  <a:pt x="136323" y="1335958"/>
                </a:lnTo>
                <a:close/>
                <a:moveTo>
                  <a:pt x="158220" y="1334783"/>
                </a:moveTo>
                <a:lnTo>
                  <a:pt x="158121" y="1334884"/>
                </a:lnTo>
                <a:lnTo>
                  <a:pt x="157874" y="1335134"/>
                </a:lnTo>
                <a:lnTo>
                  <a:pt x="156948" y="1336076"/>
                </a:lnTo>
                <a:lnTo>
                  <a:pt x="157136" y="1336124"/>
                </a:lnTo>
                <a:lnTo>
                  <a:pt x="161273" y="1337174"/>
                </a:lnTo>
                <a:lnTo>
                  <a:pt x="161336" y="1337118"/>
                </a:lnTo>
                <a:lnTo>
                  <a:pt x="162391" y="1336181"/>
                </a:lnTo>
                <a:lnTo>
                  <a:pt x="162785" y="1335831"/>
                </a:lnTo>
                <a:close/>
                <a:moveTo>
                  <a:pt x="199036" y="1334146"/>
                </a:moveTo>
                <a:lnTo>
                  <a:pt x="198102" y="1334364"/>
                </a:lnTo>
                <a:lnTo>
                  <a:pt x="191988" y="1334364"/>
                </a:lnTo>
                <a:lnTo>
                  <a:pt x="190105" y="1335674"/>
                </a:lnTo>
                <a:lnTo>
                  <a:pt x="197088" y="1335303"/>
                </a:lnTo>
                <a:lnTo>
                  <a:pt x="197274" y="1335190"/>
                </a:lnTo>
                <a:close/>
                <a:moveTo>
                  <a:pt x="230589" y="1333430"/>
                </a:moveTo>
                <a:lnTo>
                  <a:pt x="220240" y="1335724"/>
                </a:lnTo>
                <a:lnTo>
                  <a:pt x="217406" y="1337535"/>
                </a:lnTo>
                <a:lnTo>
                  <a:pt x="209152" y="1341580"/>
                </a:lnTo>
                <a:lnTo>
                  <a:pt x="214209" y="1341407"/>
                </a:lnTo>
                <a:lnTo>
                  <a:pt x="222921" y="1337535"/>
                </a:lnTo>
                <a:close/>
                <a:moveTo>
                  <a:pt x="151249" y="1333183"/>
                </a:moveTo>
                <a:lnTo>
                  <a:pt x="150851" y="1333603"/>
                </a:lnTo>
                <a:lnTo>
                  <a:pt x="150145" y="1334348"/>
                </a:lnTo>
                <a:lnTo>
                  <a:pt x="153037" y="1335083"/>
                </a:lnTo>
                <a:lnTo>
                  <a:pt x="153941" y="1334149"/>
                </a:lnTo>
                <a:lnTo>
                  <a:pt x="154216" y="1333864"/>
                </a:lnTo>
                <a:close/>
                <a:moveTo>
                  <a:pt x="182592" y="1332781"/>
                </a:moveTo>
                <a:lnTo>
                  <a:pt x="182537" y="1332823"/>
                </a:lnTo>
                <a:lnTo>
                  <a:pt x="182288" y="1333011"/>
                </a:lnTo>
                <a:lnTo>
                  <a:pt x="180325" y="1334494"/>
                </a:lnTo>
                <a:lnTo>
                  <a:pt x="183840" y="1335317"/>
                </a:lnTo>
                <a:lnTo>
                  <a:pt x="186287" y="1333574"/>
                </a:lnTo>
                <a:close/>
                <a:moveTo>
                  <a:pt x="105609" y="1332545"/>
                </a:moveTo>
                <a:lnTo>
                  <a:pt x="105608" y="1332614"/>
                </a:lnTo>
                <a:lnTo>
                  <a:pt x="105607" y="1332698"/>
                </a:lnTo>
                <a:lnTo>
                  <a:pt x="105605" y="1332836"/>
                </a:lnTo>
                <a:lnTo>
                  <a:pt x="105988" y="1333640"/>
                </a:lnTo>
                <a:lnTo>
                  <a:pt x="106293" y="1334279"/>
                </a:lnTo>
                <a:lnTo>
                  <a:pt x="106875" y="1335500"/>
                </a:lnTo>
                <a:lnTo>
                  <a:pt x="108222" y="1336408"/>
                </a:lnTo>
                <a:lnTo>
                  <a:pt x="108116" y="1336085"/>
                </a:lnTo>
                <a:lnTo>
                  <a:pt x="107918" y="1335483"/>
                </a:lnTo>
                <a:lnTo>
                  <a:pt x="107564" y="1334404"/>
                </a:lnTo>
                <a:lnTo>
                  <a:pt x="107582" y="1334203"/>
                </a:lnTo>
                <a:lnTo>
                  <a:pt x="107617" y="1333810"/>
                </a:lnTo>
                <a:close/>
                <a:moveTo>
                  <a:pt x="129576" y="1332284"/>
                </a:moveTo>
                <a:lnTo>
                  <a:pt x="129466" y="1333862"/>
                </a:lnTo>
                <a:lnTo>
                  <a:pt x="129652" y="1333972"/>
                </a:lnTo>
                <a:lnTo>
                  <a:pt x="129807" y="1334064"/>
                </a:lnTo>
                <a:lnTo>
                  <a:pt x="130369" y="1334395"/>
                </a:lnTo>
                <a:lnTo>
                  <a:pt x="130789" y="1333051"/>
                </a:lnTo>
                <a:lnTo>
                  <a:pt x="130817" y="1332960"/>
                </a:lnTo>
                <a:lnTo>
                  <a:pt x="130204" y="1332626"/>
                </a:lnTo>
                <a:close/>
                <a:moveTo>
                  <a:pt x="143402" y="1331381"/>
                </a:moveTo>
                <a:lnTo>
                  <a:pt x="142594" y="1332431"/>
                </a:lnTo>
                <a:lnTo>
                  <a:pt x="145202" y="1333093"/>
                </a:lnTo>
                <a:lnTo>
                  <a:pt x="145899" y="1333270"/>
                </a:lnTo>
                <a:lnTo>
                  <a:pt x="146484" y="1332593"/>
                </a:lnTo>
                <a:lnTo>
                  <a:pt x="146848" y="1332172"/>
                </a:lnTo>
                <a:close/>
                <a:moveTo>
                  <a:pt x="273143" y="1331311"/>
                </a:moveTo>
                <a:lnTo>
                  <a:pt x="243743" y="1344429"/>
                </a:lnTo>
                <a:lnTo>
                  <a:pt x="232730" y="1346626"/>
                </a:lnTo>
                <a:lnTo>
                  <a:pt x="232710" y="1346635"/>
                </a:lnTo>
                <a:lnTo>
                  <a:pt x="215277" y="1353633"/>
                </a:lnTo>
                <a:lnTo>
                  <a:pt x="223154" y="1351611"/>
                </a:lnTo>
                <a:lnTo>
                  <a:pt x="232322" y="1349258"/>
                </a:lnTo>
                <a:lnTo>
                  <a:pt x="238087" y="1347327"/>
                </a:lnTo>
                <a:lnTo>
                  <a:pt x="246655" y="1344108"/>
                </a:lnTo>
                <a:lnTo>
                  <a:pt x="268908" y="1334241"/>
                </a:lnTo>
                <a:lnTo>
                  <a:pt x="269647" y="1333730"/>
                </a:lnTo>
                <a:lnTo>
                  <a:pt x="272570" y="1331707"/>
                </a:lnTo>
                <a:close/>
                <a:moveTo>
                  <a:pt x="173113" y="1330747"/>
                </a:moveTo>
                <a:lnTo>
                  <a:pt x="171240" y="1332368"/>
                </a:lnTo>
                <a:lnTo>
                  <a:pt x="175504" y="1333366"/>
                </a:lnTo>
                <a:lnTo>
                  <a:pt x="177532" y="1331734"/>
                </a:lnTo>
                <a:lnTo>
                  <a:pt x="177570" y="1331704"/>
                </a:lnTo>
                <a:close/>
                <a:moveTo>
                  <a:pt x="100988" y="1329634"/>
                </a:moveTo>
                <a:lnTo>
                  <a:pt x="101020" y="1330755"/>
                </a:lnTo>
                <a:lnTo>
                  <a:pt x="101026" y="1330768"/>
                </a:lnTo>
                <a:lnTo>
                  <a:pt x="101018" y="1329653"/>
                </a:lnTo>
                <a:lnTo>
                  <a:pt x="100996" y="1329639"/>
                </a:lnTo>
                <a:close/>
                <a:moveTo>
                  <a:pt x="124414" y="1329472"/>
                </a:moveTo>
                <a:lnTo>
                  <a:pt x="124407" y="1329885"/>
                </a:lnTo>
                <a:lnTo>
                  <a:pt x="124391" y="1330865"/>
                </a:lnTo>
                <a:lnTo>
                  <a:pt x="124891" y="1331160"/>
                </a:lnTo>
                <a:lnTo>
                  <a:pt x="125199" y="1329900"/>
                </a:lnTo>
                <a:close/>
                <a:moveTo>
                  <a:pt x="164096" y="1328812"/>
                </a:moveTo>
                <a:lnTo>
                  <a:pt x="163258" y="1329663"/>
                </a:lnTo>
                <a:lnTo>
                  <a:pt x="162589" y="1330343"/>
                </a:lnTo>
                <a:lnTo>
                  <a:pt x="167633" y="1331524"/>
                </a:lnTo>
                <a:lnTo>
                  <a:pt x="169403" y="1329951"/>
                </a:lnTo>
                <a:close/>
                <a:moveTo>
                  <a:pt x="137157" y="1328444"/>
                </a:moveTo>
                <a:lnTo>
                  <a:pt x="136320" y="1329728"/>
                </a:lnTo>
                <a:lnTo>
                  <a:pt x="138341" y="1330827"/>
                </a:lnTo>
                <a:lnTo>
                  <a:pt x="139105" y="1331243"/>
                </a:lnTo>
                <a:lnTo>
                  <a:pt x="139395" y="1331400"/>
                </a:lnTo>
                <a:lnTo>
                  <a:pt x="140388" y="1330067"/>
                </a:lnTo>
                <a:close/>
                <a:moveTo>
                  <a:pt x="225204" y="1328022"/>
                </a:moveTo>
                <a:lnTo>
                  <a:pt x="224214" y="1328254"/>
                </a:lnTo>
                <a:lnTo>
                  <a:pt x="220803" y="1329052"/>
                </a:lnTo>
                <a:lnTo>
                  <a:pt x="211885" y="1331139"/>
                </a:lnTo>
                <a:lnTo>
                  <a:pt x="209684" y="1332709"/>
                </a:lnTo>
                <a:lnTo>
                  <a:pt x="206031" y="1334829"/>
                </a:lnTo>
                <a:lnTo>
                  <a:pt x="214477" y="1334380"/>
                </a:lnTo>
                <a:lnTo>
                  <a:pt x="216992" y="1333123"/>
                </a:lnTo>
                <a:close/>
                <a:moveTo>
                  <a:pt x="156859" y="1327259"/>
                </a:moveTo>
                <a:lnTo>
                  <a:pt x="155507" y="1328686"/>
                </a:lnTo>
                <a:lnTo>
                  <a:pt x="158539" y="1329396"/>
                </a:lnTo>
                <a:lnTo>
                  <a:pt x="159962" y="1327925"/>
                </a:lnTo>
                <a:close/>
                <a:moveTo>
                  <a:pt x="295424" y="1327142"/>
                </a:moveTo>
                <a:lnTo>
                  <a:pt x="291544" y="1329105"/>
                </a:lnTo>
                <a:lnTo>
                  <a:pt x="288073" y="1330862"/>
                </a:lnTo>
                <a:lnTo>
                  <a:pt x="277435" y="1336434"/>
                </a:lnTo>
                <a:lnTo>
                  <a:pt x="275189" y="1337380"/>
                </a:lnTo>
                <a:lnTo>
                  <a:pt x="272875" y="1338551"/>
                </a:lnTo>
                <a:cubicBezTo>
                  <a:pt x="260860" y="1344057"/>
                  <a:pt x="250015" y="1348480"/>
                  <a:pt x="240432" y="1352013"/>
                </a:cubicBezTo>
                <a:lnTo>
                  <a:pt x="235128" y="1353028"/>
                </a:lnTo>
                <a:lnTo>
                  <a:pt x="211751" y="1360976"/>
                </a:lnTo>
                <a:lnTo>
                  <a:pt x="210492" y="1361410"/>
                </a:lnTo>
                <a:lnTo>
                  <a:pt x="224632" y="1358023"/>
                </a:lnTo>
                <a:lnTo>
                  <a:pt x="231479" y="1356015"/>
                </a:lnTo>
                <a:lnTo>
                  <a:pt x="238639" y="1353915"/>
                </a:lnTo>
                <a:lnTo>
                  <a:pt x="240263" y="1353438"/>
                </a:lnTo>
                <a:lnTo>
                  <a:pt x="270124" y="1341191"/>
                </a:lnTo>
                <a:lnTo>
                  <a:pt x="282999" y="1334822"/>
                </a:lnTo>
                <a:lnTo>
                  <a:pt x="289524" y="1331476"/>
                </a:lnTo>
                <a:close/>
                <a:moveTo>
                  <a:pt x="190358" y="1326901"/>
                </a:moveTo>
                <a:lnTo>
                  <a:pt x="187901" y="1328765"/>
                </a:lnTo>
                <a:lnTo>
                  <a:pt x="190242" y="1329263"/>
                </a:lnTo>
                <a:lnTo>
                  <a:pt x="192714" y="1329084"/>
                </a:lnTo>
                <a:lnTo>
                  <a:pt x="194055" y="1328190"/>
                </a:lnTo>
                <a:lnTo>
                  <a:pt x="194395" y="1327963"/>
                </a:lnTo>
                <a:lnTo>
                  <a:pt x="194929" y="1327607"/>
                </a:lnTo>
                <a:lnTo>
                  <a:pt x="194104" y="1327607"/>
                </a:lnTo>
                <a:close/>
                <a:moveTo>
                  <a:pt x="119331" y="1326704"/>
                </a:moveTo>
                <a:lnTo>
                  <a:pt x="119365" y="1327761"/>
                </a:lnTo>
                <a:lnTo>
                  <a:pt x="119368" y="1327838"/>
                </a:lnTo>
                <a:lnTo>
                  <a:pt x="119370" y="1327900"/>
                </a:lnTo>
                <a:lnTo>
                  <a:pt x="119500" y="1327977"/>
                </a:lnTo>
                <a:lnTo>
                  <a:pt x="119504" y="1327960"/>
                </a:lnTo>
                <a:lnTo>
                  <a:pt x="119699" y="1326905"/>
                </a:lnTo>
                <a:lnTo>
                  <a:pt x="119693" y="1326901"/>
                </a:lnTo>
                <a:lnTo>
                  <a:pt x="119617" y="1326860"/>
                </a:lnTo>
                <a:close/>
                <a:moveTo>
                  <a:pt x="105709" y="1325519"/>
                </a:moveTo>
                <a:lnTo>
                  <a:pt x="105687" y="1327083"/>
                </a:lnTo>
                <a:lnTo>
                  <a:pt x="108077" y="1328586"/>
                </a:lnTo>
                <a:lnTo>
                  <a:pt x="108218" y="1326989"/>
                </a:lnTo>
                <a:close/>
                <a:moveTo>
                  <a:pt x="131171" y="1325438"/>
                </a:moveTo>
                <a:lnTo>
                  <a:pt x="130732" y="1326193"/>
                </a:lnTo>
                <a:lnTo>
                  <a:pt x="130610" y="1326403"/>
                </a:lnTo>
                <a:lnTo>
                  <a:pt x="130513" y="1326570"/>
                </a:lnTo>
                <a:lnTo>
                  <a:pt x="133506" y="1328198"/>
                </a:lnTo>
                <a:lnTo>
                  <a:pt x="134279" y="1326999"/>
                </a:lnTo>
                <a:close/>
                <a:moveTo>
                  <a:pt x="148029" y="1325364"/>
                </a:moveTo>
                <a:lnTo>
                  <a:pt x="147453" y="1326113"/>
                </a:lnTo>
                <a:lnTo>
                  <a:pt x="147004" y="1326696"/>
                </a:lnTo>
                <a:lnTo>
                  <a:pt x="148346" y="1327010"/>
                </a:lnTo>
                <a:lnTo>
                  <a:pt x="150811" y="1327587"/>
                </a:lnTo>
                <a:lnTo>
                  <a:pt x="151996" y="1326215"/>
                </a:lnTo>
                <a:close/>
                <a:moveTo>
                  <a:pt x="179850" y="1324919"/>
                </a:moveTo>
                <a:lnTo>
                  <a:pt x="177871" y="1326631"/>
                </a:lnTo>
                <a:lnTo>
                  <a:pt x="182188" y="1327550"/>
                </a:lnTo>
                <a:lnTo>
                  <a:pt x="182516" y="1327619"/>
                </a:lnTo>
                <a:lnTo>
                  <a:pt x="182620" y="1327642"/>
                </a:lnTo>
                <a:lnTo>
                  <a:pt x="184036" y="1326503"/>
                </a:lnTo>
                <a:lnTo>
                  <a:pt x="184887" y="1325869"/>
                </a:lnTo>
                <a:close/>
                <a:moveTo>
                  <a:pt x="214728" y="1324123"/>
                </a:moveTo>
                <a:lnTo>
                  <a:pt x="206611" y="1326103"/>
                </a:lnTo>
                <a:lnTo>
                  <a:pt x="202801" y="1327033"/>
                </a:lnTo>
                <a:lnTo>
                  <a:pt x="202100" y="1327607"/>
                </a:lnTo>
                <a:lnTo>
                  <a:pt x="200758" y="1328502"/>
                </a:lnTo>
                <a:lnTo>
                  <a:pt x="209426" y="1327875"/>
                </a:lnTo>
                <a:lnTo>
                  <a:pt x="210451" y="1327150"/>
                </a:lnTo>
                <a:close/>
                <a:moveTo>
                  <a:pt x="113990" y="1323796"/>
                </a:moveTo>
                <a:lnTo>
                  <a:pt x="114074" y="1324773"/>
                </a:lnTo>
                <a:lnTo>
                  <a:pt x="114155" y="1324821"/>
                </a:lnTo>
                <a:lnTo>
                  <a:pt x="114232" y="1324866"/>
                </a:lnTo>
                <a:lnTo>
                  <a:pt x="114315" y="1324261"/>
                </a:lnTo>
                <a:lnTo>
                  <a:pt x="114352" y="1323993"/>
                </a:lnTo>
                <a:close/>
                <a:moveTo>
                  <a:pt x="169794" y="1323022"/>
                </a:moveTo>
                <a:lnTo>
                  <a:pt x="168255" y="1324586"/>
                </a:lnTo>
                <a:lnTo>
                  <a:pt x="168258" y="1324587"/>
                </a:lnTo>
                <a:lnTo>
                  <a:pt x="168380" y="1324613"/>
                </a:lnTo>
                <a:lnTo>
                  <a:pt x="174052" y="1325819"/>
                </a:lnTo>
                <a:lnTo>
                  <a:pt x="174883" y="1325081"/>
                </a:lnTo>
                <a:lnTo>
                  <a:pt x="175411" y="1324612"/>
                </a:lnTo>
                <a:lnTo>
                  <a:pt x="175903" y="1324175"/>
                </a:lnTo>
                <a:close/>
                <a:moveTo>
                  <a:pt x="100791" y="1322636"/>
                </a:moveTo>
                <a:lnTo>
                  <a:pt x="100823" y="1323761"/>
                </a:lnTo>
                <a:lnTo>
                  <a:pt x="100830" y="1324029"/>
                </a:lnTo>
                <a:lnTo>
                  <a:pt x="100893" y="1324068"/>
                </a:lnTo>
                <a:lnTo>
                  <a:pt x="100977" y="1324121"/>
                </a:lnTo>
                <a:lnTo>
                  <a:pt x="100976" y="1323887"/>
                </a:lnTo>
                <a:lnTo>
                  <a:pt x="100967" y="1322739"/>
                </a:lnTo>
                <a:close/>
                <a:moveTo>
                  <a:pt x="125238" y="1322457"/>
                </a:moveTo>
                <a:lnTo>
                  <a:pt x="124743" y="1323432"/>
                </a:lnTo>
                <a:lnTo>
                  <a:pt x="125902" y="1324062"/>
                </a:lnTo>
                <a:lnTo>
                  <a:pt x="126645" y="1324466"/>
                </a:lnTo>
                <a:lnTo>
                  <a:pt x="127475" y="1324918"/>
                </a:lnTo>
                <a:lnTo>
                  <a:pt x="127631" y="1324643"/>
                </a:lnTo>
                <a:lnTo>
                  <a:pt x="127715" y="1324493"/>
                </a:lnTo>
                <a:lnTo>
                  <a:pt x="128063" y="1323877"/>
                </a:lnTo>
                <a:close/>
                <a:moveTo>
                  <a:pt x="249644" y="1322303"/>
                </a:moveTo>
                <a:lnTo>
                  <a:pt x="236386" y="1325406"/>
                </a:lnTo>
                <a:lnTo>
                  <a:pt x="230723" y="1329024"/>
                </a:lnTo>
                <a:lnTo>
                  <a:pt x="226801" y="1331531"/>
                </a:lnTo>
                <a:lnTo>
                  <a:pt x="244181" y="1326154"/>
                </a:lnTo>
                <a:lnTo>
                  <a:pt x="246361" y="1324987"/>
                </a:lnTo>
                <a:close/>
                <a:moveTo>
                  <a:pt x="141166" y="1322297"/>
                </a:moveTo>
                <a:lnTo>
                  <a:pt x="140207" y="1323768"/>
                </a:lnTo>
                <a:lnTo>
                  <a:pt x="140124" y="1323894"/>
                </a:lnTo>
                <a:lnTo>
                  <a:pt x="140808" y="1324240"/>
                </a:lnTo>
                <a:lnTo>
                  <a:pt x="143658" y="1325680"/>
                </a:lnTo>
                <a:lnTo>
                  <a:pt x="144882" y="1324038"/>
                </a:lnTo>
                <a:close/>
                <a:moveTo>
                  <a:pt x="162224" y="1321594"/>
                </a:moveTo>
                <a:lnTo>
                  <a:pt x="161411" y="1322453"/>
                </a:lnTo>
                <a:lnTo>
                  <a:pt x="160877" y="1323017"/>
                </a:lnTo>
                <a:lnTo>
                  <a:pt x="163241" y="1323520"/>
                </a:lnTo>
                <a:lnTo>
                  <a:pt x="164056" y="1323693"/>
                </a:lnTo>
                <a:lnTo>
                  <a:pt x="164782" y="1322943"/>
                </a:lnTo>
                <a:lnTo>
                  <a:pt x="165491" y="1322210"/>
                </a:lnTo>
                <a:close/>
                <a:moveTo>
                  <a:pt x="204846" y="1320347"/>
                </a:moveTo>
                <a:lnTo>
                  <a:pt x="202926" y="1320851"/>
                </a:lnTo>
                <a:lnTo>
                  <a:pt x="198239" y="1320851"/>
                </a:lnTo>
                <a:lnTo>
                  <a:pt x="197529" y="1320733"/>
                </a:lnTo>
                <a:lnTo>
                  <a:pt x="196866" y="1321396"/>
                </a:lnTo>
                <a:lnTo>
                  <a:pt x="196461" y="1321801"/>
                </a:lnTo>
                <a:lnTo>
                  <a:pt x="196403" y="1321859"/>
                </a:lnTo>
                <a:lnTo>
                  <a:pt x="197651" y="1321733"/>
                </a:lnTo>
                <a:lnTo>
                  <a:pt x="203916" y="1321100"/>
                </a:lnTo>
                <a:lnTo>
                  <a:pt x="204067" y="1320977"/>
                </a:lnTo>
                <a:lnTo>
                  <a:pt x="204358" y="1320742"/>
                </a:lnTo>
                <a:close/>
                <a:moveTo>
                  <a:pt x="269540" y="1320047"/>
                </a:moveTo>
                <a:lnTo>
                  <a:pt x="250636" y="1328986"/>
                </a:lnTo>
                <a:lnTo>
                  <a:pt x="249774" y="1329177"/>
                </a:lnTo>
                <a:lnTo>
                  <a:pt x="249670" y="1329262"/>
                </a:lnTo>
                <a:lnTo>
                  <a:pt x="243036" y="1332989"/>
                </a:lnTo>
                <a:lnTo>
                  <a:pt x="245396" y="1332295"/>
                </a:lnTo>
                <a:lnTo>
                  <a:pt x="268318" y="1320964"/>
                </a:lnTo>
                <a:lnTo>
                  <a:pt x="269525" y="1320058"/>
                </a:lnTo>
                <a:close/>
                <a:moveTo>
                  <a:pt x="152358" y="1319733"/>
                </a:moveTo>
                <a:lnTo>
                  <a:pt x="152305" y="1319802"/>
                </a:lnTo>
                <a:lnTo>
                  <a:pt x="152094" y="1320076"/>
                </a:lnTo>
                <a:lnTo>
                  <a:pt x="151385" y="1320998"/>
                </a:lnTo>
                <a:lnTo>
                  <a:pt x="151734" y="1321072"/>
                </a:lnTo>
                <a:lnTo>
                  <a:pt x="152338" y="1321201"/>
                </a:lnTo>
                <a:lnTo>
                  <a:pt x="155709" y="1321918"/>
                </a:lnTo>
                <a:lnTo>
                  <a:pt x="156863" y="1320583"/>
                </a:lnTo>
                <a:lnTo>
                  <a:pt x="156859" y="1320582"/>
                </a:lnTo>
                <a:lnTo>
                  <a:pt x="156734" y="1320559"/>
                </a:lnTo>
                <a:close/>
                <a:moveTo>
                  <a:pt x="119275" y="1319463"/>
                </a:moveTo>
                <a:lnTo>
                  <a:pt x="119110" y="1319834"/>
                </a:lnTo>
                <a:lnTo>
                  <a:pt x="119127" y="1320378"/>
                </a:lnTo>
                <a:lnTo>
                  <a:pt x="121524" y="1321682"/>
                </a:lnTo>
                <a:lnTo>
                  <a:pt x="121952" y="1320807"/>
                </a:lnTo>
                <a:lnTo>
                  <a:pt x="120204" y="1319929"/>
                </a:lnTo>
                <a:close/>
                <a:moveTo>
                  <a:pt x="105798" y="1319334"/>
                </a:moveTo>
                <a:lnTo>
                  <a:pt x="105797" y="1319419"/>
                </a:lnTo>
                <a:lnTo>
                  <a:pt x="105793" y="1319697"/>
                </a:lnTo>
                <a:lnTo>
                  <a:pt x="105790" y="1319881"/>
                </a:lnTo>
                <a:lnTo>
                  <a:pt x="108693" y="1321596"/>
                </a:lnTo>
                <a:lnTo>
                  <a:pt x="108751" y="1320942"/>
                </a:lnTo>
                <a:lnTo>
                  <a:pt x="106074" y="1319484"/>
                </a:lnTo>
                <a:close/>
                <a:moveTo>
                  <a:pt x="134745" y="1319289"/>
                </a:moveTo>
                <a:lnTo>
                  <a:pt x="133897" y="1320748"/>
                </a:lnTo>
                <a:lnTo>
                  <a:pt x="137225" y="1322429"/>
                </a:lnTo>
                <a:lnTo>
                  <a:pt x="138072" y="1321115"/>
                </a:lnTo>
                <a:lnTo>
                  <a:pt x="138205" y="1320910"/>
                </a:lnTo>
                <a:close/>
                <a:moveTo>
                  <a:pt x="186930" y="1318971"/>
                </a:moveTo>
                <a:lnTo>
                  <a:pt x="185208" y="1320412"/>
                </a:lnTo>
                <a:lnTo>
                  <a:pt x="188472" y="1321028"/>
                </a:lnTo>
                <a:lnTo>
                  <a:pt x="190287" y="1321371"/>
                </a:lnTo>
                <a:lnTo>
                  <a:pt x="190792" y="1321466"/>
                </a:lnTo>
                <a:lnTo>
                  <a:pt x="192172" y="1320437"/>
                </a:lnTo>
                <a:lnTo>
                  <a:pt x="192682" y="1319927"/>
                </a:lnTo>
                <a:close/>
                <a:moveTo>
                  <a:pt x="240991" y="1317716"/>
                </a:moveTo>
                <a:lnTo>
                  <a:pt x="229012" y="1320639"/>
                </a:lnTo>
                <a:lnTo>
                  <a:pt x="226275" y="1321306"/>
                </a:lnTo>
                <a:lnTo>
                  <a:pt x="225350" y="1321532"/>
                </a:lnTo>
                <a:lnTo>
                  <a:pt x="217744" y="1326959"/>
                </a:lnTo>
                <a:lnTo>
                  <a:pt x="217253" y="1327309"/>
                </a:lnTo>
                <a:lnTo>
                  <a:pt x="221893" y="1326974"/>
                </a:lnTo>
                <a:lnTo>
                  <a:pt x="229750" y="1324370"/>
                </a:lnTo>
                <a:lnTo>
                  <a:pt x="232610" y="1323422"/>
                </a:lnTo>
                <a:lnTo>
                  <a:pt x="239193" y="1319334"/>
                </a:lnTo>
                <a:close/>
                <a:moveTo>
                  <a:pt x="175744" y="1317112"/>
                </a:moveTo>
                <a:lnTo>
                  <a:pt x="175445" y="1317396"/>
                </a:lnTo>
                <a:lnTo>
                  <a:pt x="174929" y="1317886"/>
                </a:lnTo>
                <a:lnTo>
                  <a:pt x="174416" y="1318374"/>
                </a:lnTo>
                <a:lnTo>
                  <a:pt x="180558" y="1319534"/>
                </a:lnTo>
                <a:lnTo>
                  <a:pt x="181166" y="1319649"/>
                </a:lnTo>
                <a:lnTo>
                  <a:pt x="181367" y="1319481"/>
                </a:lnTo>
                <a:lnTo>
                  <a:pt x="182797" y="1318284"/>
                </a:lnTo>
                <a:lnTo>
                  <a:pt x="175807" y="1317122"/>
                </a:lnTo>
                <a:close/>
                <a:moveTo>
                  <a:pt x="144861" y="1316630"/>
                </a:moveTo>
                <a:lnTo>
                  <a:pt x="143861" y="1318164"/>
                </a:lnTo>
                <a:lnTo>
                  <a:pt x="147868" y="1320030"/>
                </a:lnTo>
                <a:lnTo>
                  <a:pt x="148372" y="1319354"/>
                </a:lnTo>
                <a:lnTo>
                  <a:pt x="149063" y="1318426"/>
                </a:lnTo>
                <a:close/>
                <a:moveTo>
                  <a:pt x="100619" y="1316513"/>
                </a:moveTo>
                <a:lnTo>
                  <a:pt x="100628" y="1316833"/>
                </a:lnTo>
                <a:lnTo>
                  <a:pt x="101000" y="1317053"/>
                </a:lnTo>
                <a:lnTo>
                  <a:pt x="101047" y="1316895"/>
                </a:lnTo>
                <a:lnTo>
                  <a:pt x="101084" y="1316767"/>
                </a:lnTo>
                <a:close/>
                <a:moveTo>
                  <a:pt x="113363" y="1316493"/>
                </a:moveTo>
                <a:lnTo>
                  <a:pt x="113430" y="1317280"/>
                </a:lnTo>
                <a:lnTo>
                  <a:pt x="115733" y="1318533"/>
                </a:lnTo>
                <a:lnTo>
                  <a:pt x="116038" y="1317836"/>
                </a:lnTo>
                <a:close/>
                <a:moveTo>
                  <a:pt x="128361" y="1316297"/>
                </a:moveTo>
                <a:lnTo>
                  <a:pt x="127694" y="1317613"/>
                </a:lnTo>
                <a:lnTo>
                  <a:pt x="130732" y="1319149"/>
                </a:lnTo>
                <a:lnTo>
                  <a:pt x="131421" y="1317928"/>
                </a:lnTo>
                <a:lnTo>
                  <a:pt x="131509" y="1317772"/>
                </a:lnTo>
                <a:close/>
                <a:moveTo>
                  <a:pt x="167730" y="1315780"/>
                </a:moveTo>
                <a:lnTo>
                  <a:pt x="167629" y="1315887"/>
                </a:lnTo>
                <a:lnTo>
                  <a:pt x="166661" y="1316910"/>
                </a:lnTo>
                <a:lnTo>
                  <a:pt x="170007" y="1317542"/>
                </a:lnTo>
                <a:lnTo>
                  <a:pt x="171075" y="1316438"/>
                </a:lnTo>
                <a:lnTo>
                  <a:pt x="171165" y="1316351"/>
                </a:lnTo>
                <a:close/>
                <a:moveTo>
                  <a:pt x="229038" y="1313995"/>
                </a:moveTo>
                <a:lnTo>
                  <a:pt x="228165" y="1314225"/>
                </a:lnTo>
                <a:lnTo>
                  <a:pt x="217227" y="1317096"/>
                </a:lnTo>
                <a:lnTo>
                  <a:pt x="215067" y="1317663"/>
                </a:lnTo>
                <a:lnTo>
                  <a:pt x="213821" y="1317990"/>
                </a:lnTo>
                <a:lnTo>
                  <a:pt x="210891" y="1320394"/>
                </a:lnTo>
                <a:lnTo>
                  <a:pt x="221514" y="1319320"/>
                </a:lnTo>
                <a:lnTo>
                  <a:pt x="225698" y="1316359"/>
                </a:lnTo>
                <a:close/>
                <a:moveTo>
                  <a:pt x="156795" y="1313962"/>
                </a:moveTo>
                <a:lnTo>
                  <a:pt x="156067" y="1314909"/>
                </a:lnTo>
                <a:lnTo>
                  <a:pt x="160384" y="1315724"/>
                </a:lnTo>
                <a:lnTo>
                  <a:pt x="160966" y="1315834"/>
                </a:lnTo>
                <a:lnTo>
                  <a:pt x="161470" y="1315251"/>
                </a:lnTo>
                <a:lnTo>
                  <a:pt x="161585" y="1315119"/>
                </a:lnTo>
                <a:lnTo>
                  <a:pt x="161857" y="1314804"/>
                </a:lnTo>
                <a:close/>
                <a:moveTo>
                  <a:pt x="137996" y="1313696"/>
                </a:moveTo>
                <a:lnTo>
                  <a:pt x="137528" y="1314501"/>
                </a:lnTo>
                <a:lnTo>
                  <a:pt x="137203" y="1315061"/>
                </a:lnTo>
                <a:lnTo>
                  <a:pt x="140873" y="1316771"/>
                </a:lnTo>
                <a:lnTo>
                  <a:pt x="141806" y="1315324"/>
                </a:lnTo>
                <a:lnTo>
                  <a:pt x="139454" y="1314319"/>
                </a:lnTo>
                <a:close/>
                <a:moveTo>
                  <a:pt x="122013" y="1313323"/>
                </a:moveTo>
                <a:lnTo>
                  <a:pt x="121497" y="1314482"/>
                </a:lnTo>
                <a:lnTo>
                  <a:pt x="124341" y="1315919"/>
                </a:lnTo>
                <a:lnTo>
                  <a:pt x="124491" y="1315611"/>
                </a:lnTo>
                <a:lnTo>
                  <a:pt x="124940" y="1314694"/>
                </a:lnTo>
                <a:lnTo>
                  <a:pt x="124708" y="1314586"/>
                </a:lnTo>
                <a:lnTo>
                  <a:pt x="123465" y="1314004"/>
                </a:lnTo>
                <a:close/>
                <a:moveTo>
                  <a:pt x="106798" y="1313195"/>
                </a:moveTo>
                <a:lnTo>
                  <a:pt x="106676" y="1313607"/>
                </a:lnTo>
                <a:lnTo>
                  <a:pt x="109495" y="1315140"/>
                </a:lnTo>
                <a:lnTo>
                  <a:pt x="109669" y="1314637"/>
                </a:lnTo>
                <a:close/>
                <a:moveTo>
                  <a:pt x="192939" y="1312742"/>
                </a:moveTo>
                <a:lnTo>
                  <a:pt x="191914" y="1313825"/>
                </a:lnTo>
                <a:lnTo>
                  <a:pt x="191593" y="1314164"/>
                </a:lnTo>
                <a:lnTo>
                  <a:pt x="191002" y="1314789"/>
                </a:lnTo>
                <a:lnTo>
                  <a:pt x="192219" y="1314993"/>
                </a:lnTo>
                <a:lnTo>
                  <a:pt x="196842" y="1315767"/>
                </a:lnTo>
                <a:lnTo>
                  <a:pt x="198310" y="1314300"/>
                </a:lnTo>
                <a:lnTo>
                  <a:pt x="198561" y="1314049"/>
                </a:lnTo>
                <a:lnTo>
                  <a:pt x="198999" y="1313611"/>
                </a:lnTo>
                <a:lnTo>
                  <a:pt x="198995" y="1313610"/>
                </a:lnTo>
                <a:close/>
                <a:moveTo>
                  <a:pt x="216082" y="1311251"/>
                </a:moveTo>
                <a:lnTo>
                  <a:pt x="205547" y="1314095"/>
                </a:lnTo>
                <a:lnTo>
                  <a:pt x="204167" y="1314095"/>
                </a:lnTo>
                <a:lnTo>
                  <a:pt x="202671" y="1315591"/>
                </a:lnTo>
                <a:lnTo>
                  <a:pt x="211865" y="1314665"/>
                </a:lnTo>
                <a:lnTo>
                  <a:pt x="213487" y="1313351"/>
                </a:lnTo>
                <a:lnTo>
                  <a:pt x="214273" y="1312715"/>
                </a:lnTo>
                <a:close/>
                <a:moveTo>
                  <a:pt x="181564" y="1311111"/>
                </a:moveTo>
                <a:lnTo>
                  <a:pt x="180879" y="1311900"/>
                </a:lnTo>
                <a:lnTo>
                  <a:pt x="179973" y="1312941"/>
                </a:lnTo>
                <a:lnTo>
                  <a:pt x="183824" y="1313586"/>
                </a:lnTo>
                <a:lnTo>
                  <a:pt x="186964" y="1314112"/>
                </a:lnTo>
                <a:lnTo>
                  <a:pt x="188461" y="1312338"/>
                </a:lnTo>
                <a:lnTo>
                  <a:pt x="188615" y="1312156"/>
                </a:lnTo>
                <a:lnTo>
                  <a:pt x="188640" y="1312126"/>
                </a:lnTo>
                <a:close/>
                <a:moveTo>
                  <a:pt x="148609" y="1310884"/>
                </a:moveTo>
                <a:lnTo>
                  <a:pt x="147992" y="1311829"/>
                </a:lnTo>
                <a:lnTo>
                  <a:pt x="147882" y="1311998"/>
                </a:lnTo>
                <a:lnTo>
                  <a:pt x="147791" y="1312138"/>
                </a:lnTo>
                <a:lnTo>
                  <a:pt x="150461" y="1313278"/>
                </a:lnTo>
                <a:lnTo>
                  <a:pt x="152311" y="1314068"/>
                </a:lnTo>
                <a:lnTo>
                  <a:pt x="152910" y="1313264"/>
                </a:lnTo>
                <a:lnTo>
                  <a:pt x="153320" y="1312714"/>
                </a:lnTo>
                <a:close/>
                <a:moveTo>
                  <a:pt x="131161" y="1310774"/>
                </a:moveTo>
                <a:lnTo>
                  <a:pt x="130557" y="1311965"/>
                </a:lnTo>
                <a:lnTo>
                  <a:pt x="130744" y="1312052"/>
                </a:lnTo>
                <a:lnTo>
                  <a:pt x="133906" y="1313526"/>
                </a:lnTo>
                <a:lnTo>
                  <a:pt x="134207" y="1312992"/>
                </a:lnTo>
                <a:lnTo>
                  <a:pt x="134624" y="1312254"/>
                </a:lnTo>
                <a:lnTo>
                  <a:pt x="133673" y="1311848"/>
                </a:lnTo>
                <a:close/>
                <a:moveTo>
                  <a:pt x="264418" y="1310219"/>
                </a:moveTo>
                <a:lnTo>
                  <a:pt x="257531" y="1313681"/>
                </a:lnTo>
                <a:lnTo>
                  <a:pt x="248061" y="1315992"/>
                </a:lnTo>
                <a:lnTo>
                  <a:pt x="244032" y="1319637"/>
                </a:lnTo>
                <a:lnTo>
                  <a:pt x="252015" y="1316991"/>
                </a:lnTo>
                <a:lnTo>
                  <a:pt x="263367" y="1311082"/>
                </a:lnTo>
                <a:lnTo>
                  <a:pt x="263921" y="1310627"/>
                </a:lnTo>
                <a:lnTo>
                  <a:pt x="264075" y="1310501"/>
                </a:lnTo>
                <a:close/>
                <a:moveTo>
                  <a:pt x="115385" y="1310218"/>
                </a:moveTo>
                <a:lnTo>
                  <a:pt x="115029" y="1311213"/>
                </a:lnTo>
                <a:lnTo>
                  <a:pt x="116593" y="1312004"/>
                </a:lnTo>
                <a:lnTo>
                  <a:pt x="118226" y="1312829"/>
                </a:lnTo>
                <a:lnTo>
                  <a:pt x="118691" y="1311767"/>
                </a:lnTo>
                <a:close/>
                <a:moveTo>
                  <a:pt x="101360" y="1309983"/>
                </a:moveTo>
                <a:lnTo>
                  <a:pt x="101282" y="1310305"/>
                </a:lnTo>
                <a:lnTo>
                  <a:pt x="101995" y="1311061"/>
                </a:lnTo>
                <a:lnTo>
                  <a:pt x="102661" y="1311423"/>
                </a:lnTo>
                <a:lnTo>
                  <a:pt x="102763" y="1311076"/>
                </a:lnTo>
                <a:close/>
                <a:moveTo>
                  <a:pt x="173017" y="1309886"/>
                </a:moveTo>
                <a:lnTo>
                  <a:pt x="172042" y="1311199"/>
                </a:lnTo>
                <a:lnTo>
                  <a:pt x="171706" y="1311556"/>
                </a:lnTo>
                <a:lnTo>
                  <a:pt x="172575" y="1311702"/>
                </a:lnTo>
                <a:lnTo>
                  <a:pt x="173133" y="1311795"/>
                </a:lnTo>
                <a:lnTo>
                  <a:pt x="175444" y="1312182"/>
                </a:lnTo>
                <a:lnTo>
                  <a:pt x="176453" y="1311199"/>
                </a:lnTo>
                <a:lnTo>
                  <a:pt x="177028" y="1310461"/>
                </a:lnTo>
                <a:close/>
                <a:moveTo>
                  <a:pt x="161234" y="1308197"/>
                </a:moveTo>
                <a:lnTo>
                  <a:pt x="161147" y="1308303"/>
                </a:lnTo>
                <a:lnTo>
                  <a:pt x="160136" y="1309618"/>
                </a:lnTo>
                <a:lnTo>
                  <a:pt x="162968" y="1310092"/>
                </a:lnTo>
                <a:lnTo>
                  <a:pt x="165617" y="1310536"/>
                </a:lnTo>
                <a:lnTo>
                  <a:pt x="166878" y="1309197"/>
                </a:lnTo>
                <a:lnTo>
                  <a:pt x="167036" y="1309029"/>
                </a:lnTo>
                <a:lnTo>
                  <a:pt x="166066" y="1308890"/>
                </a:lnTo>
                <a:lnTo>
                  <a:pt x="164174" y="1308619"/>
                </a:lnTo>
                <a:close/>
                <a:moveTo>
                  <a:pt x="306545" y="1308130"/>
                </a:moveTo>
                <a:lnTo>
                  <a:pt x="283278" y="1319596"/>
                </a:lnTo>
                <a:lnTo>
                  <a:pt x="273101" y="1324611"/>
                </a:lnTo>
                <a:lnTo>
                  <a:pt x="270810" y="1325740"/>
                </a:lnTo>
                <a:lnTo>
                  <a:pt x="269296" y="1326884"/>
                </a:lnTo>
                <a:lnTo>
                  <a:pt x="291712" y="1316063"/>
                </a:lnTo>
                <a:lnTo>
                  <a:pt x="300195" y="1311969"/>
                </a:lnTo>
                <a:lnTo>
                  <a:pt x="303160" y="1310538"/>
                </a:lnTo>
                <a:lnTo>
                  <a:pt x="303996" y="1309959"/>
                </a:lnTo>
                <a:close/>
                <a:moveTo>
                  <a:pt x="141284" y="1308040"/>
                </a:moveTo>
                <a:lnTo>
                  <a:pt x="141097" y="1308361"/>
                </a:lnTo>
                <a:lnTo>
                  <a:pt x="140669" y="1309097"/>
                </a:lnTo>
                <a:lnTo>
                  <a:pt x="144708" y="1310822"/>
                </a:lnTo>
                <a:lnTo>
                  <a:pt x="145457" y="1309660"/>
                </a:lnTo>
                <a:close/>
                <a:moveTo>
                  <a:pt x="251764" y="1308029"/>
                </a:moveTo>
                <a:lnTo>
                  <a:pt x="236862" y="1311941"/>
                </a:lnTo>
                <a:lnTo>
                  <a:pt x="232473" y="1316397"/>
                </a:lnTo>
                <a:lnTo>
                  <a:pt x="242745" y="1312714"/>
                </a:lnTo>
                <a:lnTo>
                  <a:pt x="249079" y="1310443"/>
                </a:lnTo>
                <a:lnTo>
                  <a:pt x="249134" y="1310394"/>
                </a:lnTo>
                <a:lnTo>
                  <a:pt x="251409" y="1308349"/>
                </a:lnTo>
                <a:close/>
                <a:moveTo>
                  <a:pt x="124433" y="1307898"/>
                </a:moveTo>
                <a:lnTo>
                  <a:pt x="123985" y="1308903"/>
                </a:lnTo>
                <a:lnTo>
                  <a:pt x="127068" y="1310340"/>
                </a:lnTo>
                <a:lnTo>
                  <a:pt x="127508" y="1309440"/>
                </a:lnTo>
                <a:lnTo>
                  <a:pt x="127600" y="1309252"/>
                </a:lnTo>
                <a:close/>
                <a:moveTo>
                  <a:pt x="108625" y="1307051"/>
                </a:moveTo>
                <a:lnTo>
                  <a:pt x="108386" y="1307856"/>
                </a:lnTo>
                <a:lnTo>
                  <a:pt x="109628" y="1308484"/>
                </a:lnTo>
                <a:lnTo>
                  <a:pt x="111003" y="1309179"/>
                </a:lnTo>
                <a:lnTo>
                  <a:pt x="111476" y="1309418"/>
                </a:lnTo>
                <a:lnTo>
                  <a:pt x="111597" y="1309068"/>
                </a:lnTo>
                <a:lnTo>
                  <a:pt x="111686" y="1308810"/>
                </a:lnTo>
                <a:lnTo>
                  <a:pt x="111783" y="1308530"/>
                </a:lnTo>
                <a:close/>
                <a:moveTo>
                  <a:pt x="83720" y="1306615"/>
                </a:moveTo>
                <a:lnTo>
                  <a:pt x="83809" y="1306881"/>
                </a:lnTo>
                <a:lnTo>
                  <a:pt x="84066" y="1307647"/>
                </a:lnTo>
                <a:lnTo>
                  <a:pt x="84138" y="1307862"/>
                </a:lnTo>
                <a:lnTo>
                  <a:pt x="85060" y="1308995"/>
                </a:lnTo>
                <a:lnTo>
                  <a:pt x="84967" y="1308180"/>
                </a:lnTo>
                <a:lnTo>
                  <a:pt x="84947" y="1308007"/>
                </a:lnTo>
                <a:close/>
                <a:moveTo>
                  <a:pt x="198809" y="1306536"/>
                </a:moveTo>
                <a:lnTo>
                  <a:pt x="196444" y="1309036"/>
                </a:lnTo>
                <a:lnTo>
                  <a:pt x="202652" y="1309957"/>
                </a:lnTo>
                <a:lnTo>
                  <a:pt x="202652" y="1309957"/>
                </a:lnTo>
                <a:lnTo>
                  <a:pt x="205308" y="1307301"/>
                </a:lnTo>
                <a:close/>
                <a:moveTo>
                  <a:pt x="259480" y="1306003"/>
                </a:moveTo>
                <a:lnTo>
                  <a:pt x="259223" y="1306070"/>
                </a:lnTo>
                <a:lnTo>
                  <a:pt x="259095" y="1306104"/>
                </a:lnTo>
                <a:lnTo>
                  <a:pt x="258969" y="1306137"/>
                </a:lnTo>
                <a:lnTo>
                  <a:pt x="258942" y="1306161"/>
                </a:lnTo>
                <a:lnTo>
                  <a:pt x="258615" y="1306452"/>
                </a:lnTo>
                <a:lnTo>
                  <a:pt x="258880" y="1306315"/>
                </a:lnTo>
                <a:lnTo>
                  <a:pt x="259282" y="1306105"/>
                </a:lnTo>
                <a:lnTo>
                  <a:pt x="259468" y="1306009"/>
                </a:lnTo>
                <a:close/>
                <a:moveTo>
                  <a:pt x="237762" y="1305398"/>
                </a:moveTo>
                <a:lnTo>
                  <a:pt x="224564" y="1308961"/>
                </a:lnTo>
                <a:lnTo>
                  <a:pt x="223610" y="1309958"/>
                </a:lnTo>
                <a:lnTo>
                  <a:pt x="218716" y="1313974"/>
                </a:lnTo>
                <a:lnTo>
                  <a:pt x="228470" y="1312991"/>
                </a:lnTo>
                <a:lnTo>
                  <a:pt x="229433" y="1312894"/>
                </a:lnTo>
                <a:lnTo>
                  <a:pt x="230735" y="1312421"/>
                </a:lnTo>
                <a:lnTo>
                  <a:pt x="230822" y="1312390"/>
                </a:lnTo>
                <a:lnTo>
                  <a:pt x="232646" y="1310552"/>
                </a:lnTo>
                <a:close/>
                <a:moveTo>
                  <a:pt x="133985" y="1305205"/>
                </a:moveTo>
                <a:lnTo>
                  <a:pt x="133552" y="1306058"/>
                </a:lnTo>
                <a:lnTo>
                  <a:pt x="137234" y="1307630"/>
                </a:lnTo>
                <a:lnTo>
                  <a:pt x="137772" y="1306676"/>
                </a:lnTo>
                <a:lnTo>
                  <a:pt x="136660" y="1306244"/>
                </a:lnTo>
                <a:lnTo>
                  <a:pt x="135904" y="1305951"/>
                </a:lnTo>
                <a:close/>
                <a:moveTo>
                  <a:pt x="89042" y="1305183"/>
                </a:moveTo>
                <a:lnTo>
                  <a:pt x="89051" y="1305216"/>
                </a:lnTo>
                <a:lnTo>
                  <a:pt x="90188" y="1306505"/>
                </a:lnTo>
                <a:lnTo>
                  <a:pt x="90344" y="1306682"/>
                </a:lnTo>
                <a:lnTo>
                  <a:pt x="90460" y="1306813"/>
                </a:lnTo>
                <a:lnTo>
                  <a:pt x="90482" y="1306698"/>
                </a:lnTo>
                <a:close/>
                <a:moveTo>
                  <a:pt x="152336" y="1305168"/>
                </a:moveTo>
                <a:lnTo>
                  <a:pt x="151443" y="1306537"/>
                </a:lnTo>
                <a:lnTo>
                  <a:pt x="151338" y="1306699"/>
                </a:lnTo>
                <a:lnTo>
                  <a:pt x="151284" y="1306781"/>
                </a:lnTo>
                <a:lnTo>
                  <a:pt x="156291" y="1308728"/>
                </a:lnTo>
                <a:lnTo>
                  <a:pt x="157575" y="1307005"/>
                </a:lnTo>
                <a:close/>
                <a:moveTo>
                  <a:pt x="186772" y="1305120"/>
                </a:moveTo>
                <a:lnTo>
                  <a:pt x="185413" y="1306684"/>
                </a:lnTo>
                <a:lnTo>
                  <a:pt x="185077" y="1307070"/>
                </a:lnTo>
                <a:lnTo>
                  <a:pt x="184863" y="1307316"/>
                </a:lnTo>
                <a:lnTo>
                  <a:pt x="189748" y="1308042"/>
                </a:lnTo>
                <a:lnTo>
                  <a:pt x="191826" y="1308350"/>
                </a:lnTo>
                <a:lnTo>
                  <a:pt x="193848" y="1305952"/>
                </a:lnTo>
                <a:lnTo>
                  <a:pt x="192187" y="1305757"/>
                </a:lnTo>
                <a:close/>
                <a:moveTo>
                  <a:pt x="117305" y="1304852"/>
                </a:moveTo>
                <a:lnTo>
                  <a:pt x="117017" y="1305657"/>
                </a:lnTo>
                <a:lnTo>
                  <a:pt x="120626" y="1307338"/>
                </a:lnTo>
                <a:lnTo>
                  <a:pt x="121019" y="1306439"/>
                </a:lnTo>
                <a:close/>
                <a:moveTo>
                  <a:pt x="177377" y="1304014"/>
                </a:moveTo>
                <a:lnTo>
                  <a:pt x="175912" y="1305987"/>
                </a:lnTo>
                <a:lnTo>
                  <a:pt x="180037" y="1306600"/>
                </a:lnTo>
                <a:lnTo>
                  <a:pt x="181094" y="1305243"/>
                </a:lnTo>
                <a:lnTo>
                  <a:pt x="181659" y="1304518"/>
                </a:lnTo>
                <a:close/>
                <a:moveTo>
                  <a:pt x="103014" y="1303194"/>
                </a:moveTo>
                <a:lnTo>
                  <a:pt x="102797" y="1304087"/>
                </a:lnTo>
                <a:lnTo>
                  <a:pt x="103703" y="1304792"/>
                </a:lnTo>
                <a:lnTo>
                  <a:pt x="104447" y="1305370"/>
                </a:lnTo>
                <a:lnTo>
                  <a:pt x="104729" y="1304415"/>
                </a:lnTo>
                <a:lnTo>
                  <a:pt x="104710" y="1304401"/>
                </a:lnTo>
                <a:close/>
                <a:moveTo>
                  <a:pt x="225016" y="1302722"/>
                </a:moveTo>
                <a:lnTo>
                  <a:pt x="220167" y="1304101"/>
                </a:lnTo>
                <a:lnTo>
                  <a:pt x="216323" y="1305195"/>
                </a:lnTo>
                <a:lnTo>
                  <a:pt x="211773" y="1306489"/>
                </a:lnTo>
                <a:lnTo>
                  <a:pt x="209232" y="1309031"/>
                </a:lnTo>
                <a:lnTo>
                  <a:pt x="220762" y="1307408"/>
                </a:lnTo>
                <a:close/>
                <a:moveTo>
                  <a:pt x="165549" y="1302622"/>
                </a:moveTo>
                <a:lnTo>
                  <a:pt x="164918" y="1303593"/>
                </a:lnTo>
                <a:lnTo>
                  <a:pt x="164707" y="1303917"/>
                </a:lnTo>
                <a:lnTo>
                  <a:pt x="164466" y="1304288"/>
                </a:lnTo>
                <a:lnTo>
                  <a:pt x="167083" y="1304676"/>
                </a:lnTo>
                <a:lnTo>
                  <a:pt x="170350" y="1305162"/>
                </a:lnTo>
                <a:lnTo>
                  <a:pt x="171695" y="1303345"/>
                </a:lnTo>
                <a:close/>
                <a:moveTo>
                  <a:pt x="126866" y="1302441"/>
                </a:moveTo>
                <a:lnTo>
                  <a:pt x="126581" y="1303081"/>
                </a:lnTo>
                <a:lnTo>
                  <a:pt x="129919" y="1304507"/>
                </a:lnTo>
                <a:lnTo>
                  <a:pt x="130281" y="1303767"/>
                </a:lnTo>
                <a:close/>
                <a:moveTo>
                  <a:pt x="144542" y="1302436"/>
                </a:moveTo>
                <a:lnTo>
                  <a:pt x="144315" y="1302826"/>
                </a:lnTo>
                <a:lnTo>
                  <a:pt x="144140" y="1303126"/>
                </a:lnTo>
                <a:lnTo>
                  <a:pt x="143725" y="1303841"/>
                </a:lnTo>
                <a:lnTo>
                  <a:pt x="146331" y="1304854"/>
                </a:lnTo>
                <a:lnTo>
                  <a:pt x="147409" y="1305274"/>
                </a:lnTo>
                <a:lnTo>
                  <a:pt x="148109" y="1305546"/>
                </a:lnTo>
                <a:lnTo>
                  <a:pt x="149087" y="1304029"/>
                </a:lnTo>
                <a:close/>
                <a:moveTo>
                  <a:pt x="110328" y="1301321"/>
                </a:moveTo>
                <a:lnTo>
                  <a:pt x="110149" y="1301924"/>
                </a:lnTo>
                <a:lnTo>
                  <a:pt x="110026" y="1302340"/>
                </a:lnTo>
                <a:lnTo>
                  <a:pt x="110268" y="1302512"/>
                </a:lnTo>
                <a:lnTo>
                  <a:pt x="113367" y="1303956"/>
                </a:lnTo>
                <a:lnTo>
                  <a:pt x="113568" y="1303376"/>
                </a:lnTo>
                <a:lnTo>
                  <a:pt x="113604" y="1303270"/>
                </a:lnTo>
                <a:lnTo>
                  <a:pt x="112476" y="1302788"/>
                </a:lnTo>
                <a:close/>
                <a:moveTo>
                  <a:pt x="78054" y="1300187"/>
                </a:moveTo>
                <a:lnTo>
                  <a:pt x="78176" y="1300535"/>
                </a:lnTo>
                <a:lnTo>
                  <a:pt x="78540" y="1300982"/>
                </a:lnTo>
                <a:lnTo>
                  <a:pt x="78540" y="1300979"/>
                </a:lnTo>
                <a:lnTo>
                  <a:pt x="78562" y="1300763"/>
                </a:lnTo>
                <a:close/>
                <a:moveTo>
                  <a:pt x="156114" y="1299714"/>
                </a:moveTo>
                <a:lnTo>
                  <a:pt x="154893" y="1301393"/>
                </a:lnTo>
                <a:lnTo>
                  <a:pt x="160410" y="1303376"/>
                </a:lnTo>
                <a:lnTo>
                  <a:pt x="161423" y="1302098"/>
                </a:lnTo>
                <a:lnTo>
                  <a:pt x="161817" y="1301501"/>
                </a:lnTo>
                <a:close/>
                <a:moveTo>
                  <a:pt x="136770" y="1299711"/>
                </a:moveTo>
                <a:lnTo>
                  <a:pt x="136167" y="1300901"/>
                </a:lnTo>
                <a:lnTo>
                  <a:pt x="140156" y="1302453"/>
                </a:lnTo>
                <a:lnTo>
                  <a:pt x="140889" y="1301155"/>
                </a:lnTo>
                <a:close/>
                <a:moveTo>
                  <a:pt x="297395" y="1299688"/>
                </a:moveTo>
                <a:lnTo>
                  <a:pt x="267961" y="1314351"/>
                </a:lnTo>
                <a:lnTo>
                  <a:pt x="265899" y="1316045"/>
                </a:lnTo>
                <a:lnTo>
                  <a:pt x="294391" y="1301568"/>
                </a:lnTo>
                <a:lnTo>
                  <a:pt x="294876" y="1301264"/>
                </a:lnTo>
                <a:lnTo>
                  <a:pt x="295999" y="1300561"/>
                </a:lnTo>
                <a:close/>
                <a:moveTo>
                  <a:pt x="205324" y="1299649"/>
                </a:moveTo>
                <a:lnTo>
                  <a:pt x="203913" y="1301140"/>
                </a:lnTo>
                <a:lnTo>
                  <a:pt x="203551" y="1301523"/>
                </a:lnTo>
                <a:lnTo>
                  <a:pt x="203261" y="1301830"/>
                </a:lnTo>
                <a:lnTo>
                  <a:pt x="206787" y="1302649"/>
                </a:lnTo>
                <a:lnTo>
                  <a:pt x="210521" y="1302089"/>
                </a:lnTo>
                <a:lnTo>
                  <a:pt x="210925" y="1301685"/>
                </a:lnTo>
                <a:lnTo>
                  <a:pt x="211803" y="1300611"/>
                </a:lnTo>
                <a:lnTo>
                  <a:pt x="211200" y="1300720"/>
                </a:lnTo>
                <a:close/>
                <a:moveTo>
                  <a:pt x="119229" y="1299475"/>
                </a:moveTo>
                <a:lnTo>
                  <a:pt x="119227" y="1299480"/>
                </a:lnTo>
                <a:lnTo>
                  <a:pt x="119084" y="1299880"/>
                </a:lnTo>
                <a:lnTo>
                  <a:pt x="119517" y="1300065"/>
                </a:lnTo>
                <a:lnTo>
                  <a:pt x="120466" y="1300470"/>
                </a:lnTo>
                <a:lnTo>
                  <a:pt x="123131" y="1301608"/>
                </a:lnTo>
                <a:lnTo>
                  <a:pt x="123282" y="1301264"/>
                </a:lnTo>
                <a:lnTo>
                  <a:pt x="123362" y="1301080"/>
                </a:lnTo>
                <a:close/>
                <a:moveTo>
                  <a:pt x="333527" y="1299159"/>
                </a:moveTo>
                <a:lnTo>
                  <a:pt x="327975" y="1302235"/>
                </a:lnTo>
                <a:lnTo>
                  <a:pt x="315382" y="1309932"/>
                </a:lnTo>
                <a:lnTo>
                  <a:pt x="305488" y="1314697"/>
                </a:lnTo>
                <a:lnTo>
                  <a:pt x="304449" y="1315273"/>
                </a:lnTo>
                <a:lnTo>
                  <a:pt x="293376" y="1322719"/>
                </a:lnTo>
                <a:lnTo>
                  <a:pt x="295591" y="1321594"/>
                </a:lnTo>
                <a:lnTo>
                  <a:pt x="296093" y="1321338"/>
                </a:lnTo>
                <a:lnTo>
                  <a:pt x="330483" y="1301394"/>
                </a:lnTo>
                <a:lnTo>
                  <a:pt x="332181" y="1300147"/>
                </a:lnTo>
                <a:close/>
                <a:moveTo>
                  <a:pt x="261969" y="1298863"/>
                </a:moveTo>
                <a:lnTo>
                  <a:pt x="245315" y="1303359"/>
                </a:lnTo>
                <a:lnTo>
                  <a:pt x="239539" y="1309223"/>
                </a:lnTo>
                <a:lnTo>
                  <a:pt x="245075" y="1307211"/>
                </a:lnTo>
                <a:lnTo>
                  <a:pt x="257827" y="1302579"/>
                </a:lnTo>
                <a:close/>
                <a:moveTo>
                  <a:pt x="96833" y="1298795"/>
                </a:moveTo>
                <a:lnTo>
                  <a:pt x="96755" y="1299195"/>
                </a:lnTo>
                <a:lnTo>
                  <a:pt x="96752" y="1299212"/>
                </a:lnTo>
                <a:lnTo>
                  <a:pt x="96722" y="1299365"/>
                </a:lnTo>
                <a:lnTo>
                  <a:pt x="97839" y="1300232"/>
                </a:lnTo>
                <a:lnTo>
                  <a:pt x="98527" y="1300767"/>
                </a:lnTo>
                <a:lnTo>
                  <a:pt x="98683" y="1300113"/>
                </a:lnTo>
                <a:close/>
                <a:moveTo>
                  <a:pt x="193415" y="1297478"/>
                </a:moveTo>
                <a:lnTo>
                  <a:pt x="191921" y="1299196"/>
                </a:lnTo>
                <a:lnTo>
                  <a:pt x="198298" y="1300677"/>
                </a:lnTo>
                <a:lnTo>
                  <a:pt x="199987" y="1298676"/>
                </a:lnTo>
                <a:close/>
                <a:moveTo>
                  <a:pt x="229900" y="1297343"/>
                </a:moveTo>
                <a:lnTo>
                  <a:pt x="229371" y="1297439"/>
                </a:lnTo>
                <a:lnTo>
                  <a:pt x="227896" y="1297705"/>
                </a:lnTo>
                <a:lnTo>
                  <a:pt x="217847" y="1299520"/>
                </a:lnTo>
                <a:lnTo>
                  <a:pt x="217427" y="1300033"/>
                </a:lnTo>
                <a:lnTo>
                  <a:pt x="216476" y="1301196"/>
                </a:lnTo>
                <a:lnTo>
                  <a:pt x="227966" y="1299473"/>
                </a:lnTo>
                <a:close/>
                <a:moveTo>
                  <a:pt x="104449" y="1297306"/>
                </a:moveTo>
                <a:lnTo>
                  <a:pt x="104425" y="1297403"/>
                </a:lnTo>
                <a:lnTo>
                  <a:pt x="104341" y="1297750"/>
                </a:lnTo>
                <a:lnTo>
                  <a:pt x="104223" y="1298230"/>
                </a:lnTo>
                <a:lnTo>
                  <a:pt x="105886" y="1299408"/>
                </a:lnTo>
                <a:lnTo>
                  <a:pt x="106151" y="1299596"/>
                </a:lnTo>
                <a:lnTo>
                  <a:pt x="106428" y="1298657"/>
                </a:lnTo>
                <a:close/>
                <a:moveTo>
                  <a:pt x="129258" y="1297078"/>
                </a:moveTo>
                <a:lnTo>
                  <a:pt x="128826" y="1298046"/>
                </a:lnTo>
                <a:lnTo>
                  <a:pt x="132398" y="1299435"/>
                </a:lnTo>
                <a:lnTo>
                  <a:pt x="132923" y="1298362"/>
                </a:lnTo>
                <a:close/>
                <a:moveTo>
                  <a:pt x="147675" y="1297070"/>
                </a:moveTo>
                <a:lnTo>
                  <a:pt x="147222" y="1297824"/>
                </a:lnTo>
                <a:lnTo>
                  <a:pt x="146832" y="1298496"/>
                </a:lnTo>
                <a:lnTo>
                  <a:pt x="146861" y="1298506"/>
                </a:lnTo>
                <a:lnTo>
                  <a:pt x="151612" y="1300214"/>
                </a:lnTo>
                <a:lnTo>
                  <a:pt x="152800" y="1298676"/>
                </a:lnTo>
                <a:lnTo>
                  <a:pt x="152732" y="1298654"/>
                </a:lnTo>
                <a:close/>
                <a:moveTo>
                  <a:pt x="246477" y="1296619"/>
                </a:moveTo>
                <a:lnTo>
                  <a:pt x="232592" y="1300568"/>
                </a:lnTo>
                <a:lnTo>
                  <a:pt x="229019" y="1304304"/>
                </a:lnTo>
                <a:lnTo>
                  <a:pt x="227826" y="1305550"/>
                </a:lnTo>
                <a:lnTo>
                  <a:pt x="226873" y="1306547"/>
                </a:lnTo>
                <a:lnTo>
                  <a:pt x="233291" y="1305644"/>
                </a:lnTo>
                <a:lnTo>
                  <a:pt x="240392" y="1302748"/>
                </a:lnTo>
                <a:lnTo>
                  <a:pt x="245157" y="1297949"/>
                </a:lnTo>
                <a:lnTo>
                  <a:pt x="245964" y="1297136"/>
                </a:lnTo>
                <a:close/>
                <a:moveTo>
                  <a:pt x="183564" y="1295682"/>
                </a:moveTo>
                <a:lnTo>
                  <a:pt x="183169" y="1296213"/>
                </a:lnTo>
                <a:lnTo>
                  <a:pt x="182785" y="1296731"/>
                </a:lnTo>
                <a:lnTo>
                  <a:pt x="182567" y="1297024"/>
                </a:lnTo>
                <a:lnTo>
                  <a:pt x="183118" y="1297152"/>
                </a:lnTo>
                <a:lnTo>
                  <a:pt x="184108" y="1297381"/>
                </a:lnTo>
                <a:lnTo>
                  <a:pt x="186743" y="1297993"/>
                </a:lnTo>
                <a:lnTo>
                  <a:pt x="187775" y="1296669"/>
                </a:lnTo>
                <a:lnTo>
                  <a:pt x="187924" y="1296477"/>
                </a:lnTo>
                <a:close/>
                <a:moveTo>
                  <a:pt x="112072" y="1295456"/>
                </a:moveTo>
                <a:lnTo>
                  <a:pt x="112071" y="1295461"/>
                </a:lnTo>
                <a:lnTo>
                  <a:pt x="111959" y="1295837"/>
                </a:lnTo>
                <a:lnTo>
                  <a:pt x="114268" y="1297824"/>
                </a:lnTo>
                <a:lnTo>
                  <a:pt x="115333" y="1298279"/>
                </a:lnTo>
                <a:lnTo>
                  <a:pt x="115528" y="1297715"/>
                </a:lnTo>
                <a:lnTo>
                  <a:pt x="115526" y="1297713"/>
                </a:lnTo>
                <a:lnTo>
                  <a:pt x="115416" y="1297642"/>
                </a:lnTo>
                <a:close/>
                <a:moveTo>
                  <a:pt x="139421" y="1294484"/>
                </a:moveTo>
                <a:lnTo>
                  <a:pt x="138842" y="1295625"/>
                </a:lnTo>
                <a:lnTo>
                  <a:pt x="143139" y="1297169"/>
                </a:lnTo>
                <a:lnTo>
                  <a:pt x="143298" y="1296887"/>
                </a:lnTo>
                <a:lnTo>
                  <a:pt x="143868" y="1295877"/>
                </a:lnTo>
                <a:lnTo>
                  <a:pt x="143417" y="1295736"/>
                </a:lnTo>
                <a:lnTo>
                  <a:pt x="141583" y="1295161"/>
                </a:lnTo>
                <a:close/>
                <a:moveTo>
                  <a:pt x="90561" y="1294332"/>
                </a:moveTo>
                <a:lnTo>
                  <a:pt x="90555" y="1294373"/>
                </a:lnTo>
                <a:lnTo>
                  <a:pt x="90529" y="1294550"/>
                </a:lnTo>
                <a:lnTo>
                  <a:pt x="92511" y="1296090"/>
                </a:lnTo>
                <a:lnTo>
                  <a:pt x="92573" y="1295764"/>
                </a:lnTo>
                <a:lnTo>
                  <a:pt x="91368" y="1294906"/>
                </a:lnTo>
                <a:close/>
                <a:moveTo>
                  <a:pt x="121113" y="1294210"/>
                </a:moveTo>
                <a:lnTo>
                  <a:pt x="120981" y="1294579"/>
                </a:lnTo>
                <a:lnTo>
                  <a:pt x="120850" y="1294944"/>
                </a:lnTo>
                <a:lnTo>
                  <a:pt x="125289" y="1296671"/>
                </a:lnTo>
                <a:lnTo>
                  <a:pt x="125406" y="1296403"/>
                </a:lnTo>
                <a:lnTo>
                  <a:pt x="125460" y="1296280"/>
                </a:lnTo>
                <a:lnTo>
                  <a:pt x="125663" y="1295817"/>
                </a:lnTo>
                <a:lnTo>
                  <a:pt x="121161" y="1294239"/>
                </a:lnTo>
                <a:close/>
                <a:moveTo>
                  <a:pt x="209975" y="1293731"/>
                </a:moveTo>
                <a:lnTo>
                  <a:pt x="209622" y="1294215"/>
                </a:lnTo>
                <a:lnTo>
                  <a:pt x="211338" y="1294514"/>
                </a:lnTo>
                <a:lnTo>
                  <a:pt x="212975" y="1294021"/>
                </a:lnTo>
                <a:lnTo>
                  <a:pt x="212442" y="1294101"/>
                </a:lnTo>
                <a:close/>
                <a:moveTo>
                  <a:pt x="171488" y="1293481"/>
                </a:moveTo>
                <a:lnTo>
                  <a:pt x="170941" y="1294323"/>
                </a:lnTo>
                <a:lnTo>
                  <a:pt x="175499" y="1295382"/>
                </a:lnTo>
                <a:lnTo>
                  <a:pt x="177284" y="1295797"/>
                </a:lnTo>
                <a:lnTo>
                  <a:pt x="177585" y="1295391"/>
                </a:lnTo>
                <a:lnTo>
                  <a:pt x="178106" y="1294687"/>
                </a:lnTo>
                <a:close/>
                <a:moveTo>
                  <a:pt x="97975" y="1292885"/>
                </a:moveTo>
                <a:lnTo>
                  <a:pt x="97819" y="1293694"/>
                </a:lnTo>
                <a:lnTo>
                  <a:pt x="99873" y="1295149"/>
                </a:lnTo>
                <a:lnTo>
                  <a:pt x="100072" y="1294317"/>
                </a:lnTo>
                <a:close/>
                <a:moveTo>
                  <a:pt x="131519" y="1292008"/>
                </a:moveTo>
                <a:lnTo>
                  <a:pt x="131355" y="1292377"/>
                </a:lnTo>
                <a:lnTo>
                  <a:pt x="131164" y="1292806"/>
                </a:lnTo>
                <a:lnTo>
                  <a:pt x="131141" y="1292857"/>
                </a:lnTo>
                <a:lnTo>
                  <a:pt x="134946" y="1294224"/>
                </a:lnTo>
                <a:lnTo>
                  <a:pt x="135303" y="1293492"/>
                </a:lnTo>
                <a:lnTo>
                  <a:pt x="135323" y="1293451"/>
                </a:lnTo>
                <a:lnTo>
                  <a:pt x="135430" y="1293233"/>
                </a:lnTo>
                <a:close/>
                <a:moveTo>
                  <a:pt x="198072" y="1291947"/>
                </a:moveTo>
                <a:lnTo>
                  <a:pt x="198025" y="1292016"/>
                </a:lnTo>
                <a:lnTo>
                  <a:pt x="197915" y="1292179"/>
                </a:lnTo>
                <a:lnTo>
                  <a:pt x="204258" y="1293282"/>
                </a:lnTo>
                <a:lnTo>
                  <a:pt x="204320" y="1293199"/>
                </a:lnTo>
                <a:lnTo>
                  <a:pt x="204532" y="1292916"/>
                </a:lnTo>
                <a:close/>
                <a:moveTo>
                  <a:pt x="160848" y="1291541"/>
                </a:moveTo>
                <a:lnTo>
                  <a:pt x="160707" y="1291786"/>
                </a:lnTo>
                <a:lnTo>
                  <a:pt x="160658" y="1291870"/>
                </a:lnTo>
                <a:lnTo>
                  <a:pt x="160625" y="1291928"/>
                </a:lnTo>
                <a:lnTo>
                  <a:pt x="167127" y="1293438"/>
                </a:lnTo>
                <a:lnTo>
                  <a:pt x="167569" y="1292766"/>
                </a:lnTo>
                <a:close/>
                <a:moveTo>
                  <a:pt x="252718" y="1290511"/>
                </a:moveTo>
                <a:lnTo>
                  <a:pt x="242278" y="1295108"/>
                </a:lnTo>
                <a:lnTo>
                  <a:pt x="236882" y="1296083"/>
                </a:lnTo>
                <a:lnTo>
                  <a:pt x="235306" y="1297731"/>
                </a:lnTo>
                <a:lnTo>
                  <a:pt x="234589" y="1298480"/>
                </a:lnTo>
                <a:lnTo>
                  <a:pt x="237214" y="1298086"/>
                </a:lnTo>
                <a:lnTo>
                  <a:pt x="250565" y="1292592"/>
                </a:lnTo>
                <a:lnTo>
                  <a:pt x="251547" y="1291643"/>
                </a:lnTo>
                <a:close/>
                <a:moveTo>
                  <a:pt x="268284" y="1290417"/>
                </a:moveTo>
                <a:lnTo>
                  <a:pt x="266742" y="1290855"/>
                </a:lnTo>
                <a:lnTo>
                  <a:pt x="258758" y="1293126"/>
                </a:lnTo>
                <a:lnTo>
                  <a:pt x="254352" y="1294379"/>
                </a:lnTo>
                <a:lnTo>
                  <a:pt x="250359" y="1298237"/>
                </a:lnTo>
                <a:lnTo>
                  <a:pt x="249623" y="1298985"/>
                </a:lnTo>
                <a:lnTo>
                  <a:pt x="261942" y="1293963"/>
                </a:lnTo>
                <a:close/>
                <a:moveTo>
                  <a:pt x="187512" y="1290364"/>
                </a:moveTo>
                <a:lnTo>
                  <a:pt x="187508" y="1290369"/>
                </a:lnTo>
                <a:lnTo>
                  <a:pt x="192066" y="1291162"/>
                </a:lnTo>
                <a:lnTo>
                  <a:pt x="192099" y="1291119"/>
                </a:lnTo>
                <a:lnTo>
                  <a:pt x="192146" y="1291059"/>
                </a:lnTo>
                <a:close/>
                <a:moveTo>
                  <a:pt x="152080" y="1289943"/>
                </a:moveTo>
                <a:lnTo>
                  <a:pt x="157241" y="1291142"/>
                </a:lnTo>
                <a:lnTo>
                  <a:pt x="157372" y="1290908"/>
                </a:lnTo>
                <a:close/>
                <a:moveTo>
                  <a:pt x="113764" y="1289765"/>
                </a:moveTo>
                <a:lnTo>
                  <a:pt x="113484" y="1290709"/>
                </a:lnTo>
                <a:lnTo>
                  <a:pt x="117130" y="1293089"/>
                </a:lnTo>
                <a:lnTo>
                  <a:pt x="117499" y="1292024"/>
                </a:lnTo>
                <a:close/>
                <a:moveTo>
                  <a:pt x="123056" y="1288781"/>
                </a:moveTo>
                <a:lnTo>
                  <a:pt x="122832" y="1289406"/>
                </a:lnTo>
                <a:lnTo>
                  <a:pt x="122810" y="1289468"/>
                </a:lnTo>
                <a:lnTo>
                  <a:pt x="122713" y="1289737"/>
                </a:lnTo>
                <a:lnTo>
                  <a:pt x="123092" y="1289964"/>
                </a:lnTo>
                <a:lnTo>
                  <a:pt x="127525" y="1291557"/>
                </a:lnTo>
                <a:lnTo>
                  <a:pt x="127829" y="1290860"/>
                </a:lnTo>
                <a:lnTo>
                  <a:pt x="127832" y="1290853"/>
                </a:lnTo>
                <a:lnTo>
                  <a:pt x="125436" y="1290102"/>
                </a:lnTo>
                <a:close/>
                <a:moveTo>
                  <a:pt x="91411" y="1288402"/>
                </a:moveTo>
                <a:lnTo>
                  <a:pt x="91313" y="1289086"/>
                </a:lnTo>
                <a:lnTo>
                  <a:pt x="93548" y="1290669"/>
                </a:lnTo>
                <a:lnTo>
                  <a:pt x="93684" y="1289955"/>
                </a:lnTo>
                <a:lnTo>
                  <a:pt x="91734" y="1288622"/>
                </a:lnTo>
                <a:close/>
                <a:moveTo>
                  <a:pt x="201844" y="1286359"/>
                </a:moveTo>
                <a:lnTo>
                  <a:pt x="201216" y="1287289"/>
                </a:lnTo>
                <a:lnTo>
                  <a:pt x="205634" y="1287958"/>
                </a:lnTo>
                <a:lnTo>
                  <a:pt x="207545" y="1288247"/>
                </a:lnTo>
                <a:lnTo>
                  <a:pt x="207973" y="1288312"/>
                </a:lnTo>
                <a:lnTo>
                  <a:pt x="208011" y="1288261"/>
                </a:lnTo>
                <a:lnTo>
                  <a:pt x="208728" y="1287301"/>
                </a:lnTo>
                <a:close/>
                <a:moveTo>
                  <a:pt x="223873" y="1285849"/>
                </a:moveTo>
                <a:lnTo>
                  <a:pt x="219060" y="1287483"/>
                </a:lnTo>
                <a:lnTo>
                  <a:pt x="214474" y="1287562"/>
                </a:lnTo>
                <a:lnTo>
                  <a:pt x="213336" y="1289123"/>
                </a:lnTo>
                <a:lnTo>
                  <a:pt x="216165" y="1289551"/>
                </a:lnTo>
                <a:lnTo>
                  <a:pt x="222502" y="1287525"/>
                </a:lnTo>
                <a:lnTo>
                  <a:pt x="223094" y="1286802"/>
                </a:lnTo>
                <a:lnTo>
                  <a:pt x="223862" y="1285862"/>
                </a:lnTo>
                <a:close/>
                <a:moveTo>
                  <a:pt x="107247" y="1285823"/>
                </a:moveTo>
                <a:lnTo>
                  <a:pt x="107075" y="1286526"/>
                </a:lnTo>
                <a:lnTo>
                  <a:pt x="108719" y="1287600"/>
                </a:lnTo>
                <a:lnTo>
                  <a:pt x="109533" y="1288131"/>
                </a:lnTo>
                <a:lnTo>
                  <a:pt x="109758" y="1287370"/>
                </a:lnTo>
                <a:lnTo>
                  <a:pt x="109765" y="1287346"/>
                </a:lnTo>
                <a:lnTo>
                  <a:pt x="107594" y="1286033"/>
                </a:lnTo>
                <a:close/>
                <a:moveTo>
                  <a:pt x="240550" y="1285648"/>
                </a:moveTo>
                <a:lnTo>
                  <a:pt x="239580" y="1285955"/>
                </a:lnTo>
                <a:lnTo>
                  <a:pt x="235590" y="1287221"/>
                </a:lnTo>
                <a:lnTo>
                  <a:pt x="237689" y="1286590"/>
                </a:lnTo>
                <a:lnTo>
                  <a:pt x="240444" y="1285761"/>
                </a:lnTo>
                <a:close/>
                <a:moveTo>
                  <a:pt x="191188" y="1284900"/>
                </a:moveTo>
                <a:lnTo>
                  <a:pt x="191044" y="1285131"/>
                </a:lnTo>
                <a:lnTo>
                  <a:pt x="190690" y="1285697"/>
                </a:lnTo>
                <a:lnTo>
                  <a:pt x="193263" y="1286086"/>
                </a:lnTo>
                <a:lnTo>
                  <a:pt x="193698" y="1286152"/>
                </a:lnTo>
                <a:lnTo>
                  <a:pt x="195463" y="1286419"/>
                </a:lnTo>
                <a:lnTo>
                  <a:pt x="196055" y="1285566"/>
                </a:lnTo>
                <a:close/>
                <a:moveTo>
                  <a:pt x="115331" y="1284493"/>
                </a:moveTo>
                <a:lnTo>
                  <a:pt x="115127" y="1285181"/>
                </a:lnTo>
                <a:lnTo>
                  <a:pt x="119052" y="1287538"/>
                </a:lnTo>
                <a:lnTo>
                  <a:pt x="119336" y="1286716"/>
                </a:lnTo>
                <a:lnTo>
                  <a:pt x="115335" y="1284495"/>
                </a:lnTo>
                <a:close/>
                <a:moveTo>
                  <a:pt x="84666" y="1283795"/>
                </a:moveTo>
                <a:lnTo>
                  <a:pt x="84616" y="1284342"/>
                </a:lnTo>
                <a:lnTo>
                  <a:pt x="87455" y="1286353"/>
                </a:lnTo>
                <a:lnTo>
                  <a:pt x="87540" y="1285758"/>
                </a:lnTo>
                <a:lnTo>
                  <a:pt x="86687" y="1285175"/>
                </a:lnTo>
                <a:close/>
                <a:moveTo>
                  <a:pt x="178217" y="1283125"/>
                </a:moveTo>
                <a:lnTo>
                  <a:pt x="177812" y="1283748"/>
                </a:lnTo>
                <a:lnTo>
                  <a:pt x="185349" y="1284889"/>
                </a:lnTo>
                <a:lnTo>
                  <a:pt x="185792" y="1284182"/>
                </a:lnTo>
                <a:lnTo>
                  <a:pt x="185804" y="1284163"/>
                </a:lnTo>
                <a:close/>
                <a:moveTo>
                  <a:pt x="296086" y="1281807"/>
                </a:moveTo>
                <a:lnTo>
                  <a:pt x="288583" y="1285125"/>
                </a:lnTo>
                <a:lnTo>
                  <a:pt x="273375" y="1293333"/>
                </a:lnTo>
                <a:lnTo>
                  <a:pt x="271441" y="1295052"/>
                </a:lnTo>
                <a:lnTo>
                  <a:pt x="271179" y="1295285"/>
                </a:lnTo>
                <a:lnTo>
                  <a:pt x="270714" y="1295697"/>
                </a:lnTo>
                <a:close/>
                <a:moveTo>
                  <a:pt x="318605" y="1281791"/>
                </a:moveTo>
                <a:lnTo>
                  <a:pt x="312223" y="1285213"/>
                </a:lnTo>
                <a:lnTo>
                  <a:pt x="306381" y="1288345"/>
                </a:lnTo>
                <a:lnTo>
                  <a:pt x="301888" y="1291031"/>
                </a:lnTo>
                <a:lnTo>
                  <a:pt x="313157" y="1285165"/>
                </a:lnTo>
                <a:close/>
                <a:moveTo>
                  <a:pt x="100168" y="1281541"/>
                </a:moveTo>
                <a:lnTo>
                  <a:pt x="100123" y="1281774"/>
                </a:lnTo>
                <a:lnTo>
                  <a:pt x="100096" y="1281912"/>
                </a:lnTo>
                <a:lnTo>
                  <a:pt x="100086" y="1281964"/>
                </a:lnTo>
                <a:lnTo>
                  <a:pt x="102633" y="1283627"/>
                </a:lnTo>
                <a:lnTo>
                  <a:pt x="102758" y="1283107"/>
                </a:lnTo>
                <a:close/>
                <a:moveTo>
                  <a:pt x="166625" y="1281538"/>
                </a:moveTo>
                <a:lnTo>
                  <a:pt x="166350" y="1282014"/>
                </a:lnTo>
                <a:lnTo>
                  <a:pt x="173899" y="1283156"/>
                </a:lnTo>
                <a:lnTo>
                  <a:pt x="174275" y="1282585"/>
                </a:lnTo>
                <a:lnTo>
                  <a:pt x="171423" y="1282195"/>
                </a:lnTo>
                <a:close/>
                <a:moveTo>
                  <a:pt x="213400" y="1281050"/>
                </a:moveTo>
                <a:lnTo>
                  <a:pt x="211285" y="1281089"/>
                </a:lnTo>
                <a:lnTo>
                  <a:pt x="213044" y="1281304"/>
                </a:lnTo>
                <a:lnTo>
                  <a:pt x="213150" y="1281317"/>
                </a:lnTo>
                <a:lnTo>
                  <a:pt x="213196" y="1281323"/>
                </a:lnTo>
                <a:close/>
                <a:moveTo>
                  <a:pt x="223323" y="1280865"/>
                </a:moveTo>
                <a:lnTo>
                  <a:pt x="219304" y="1280940"/>
                </a:lnTo>
                <a:lnTo>
                  <a:pt x="218548" y="1281976"/>
                </a:lnTo>
                <a:lnTo>
                  <a:pt x="219612" y="1282105"/>
                </a:lnTo>
                <a:close/>
                <a:moveTo>
                  <a:pt x="108495" y="1280698"/>
                </a:moveTo>
                <a:lnTo>
                  <a:pt x="108414" y="1281029"/>
                </a:lnTo>
                <a:lnTo>
                  <a:pt x="108389" y="1281135"/>
                </a:lnTo>
                <a:lnTo>
                  <a:pt x="109729" y="1281940"/>
                </a:lnTo>
                <a:lnTo>
                  <a:pt x="111114" y="1282771"/>
                </a:lnTo>
                <a:lnTo>
                  <a:pt x="111271" y="1282239"/>
                </a:lnTo>
                <a:close/>
                <a:moveTo>
                  <a:pt x="156280" y="1280122"/>
                </a:moveTo>
                <a:lnTo>
                  <a:pt x="156278" y="1280125"/>
                </a:lnTo>
                <a:lnTo>
                  <a:pt x="156109" y="1280464"/>
                </a:lnTo>
                <a:lnTo>
                  <a:pt x="162681" y="1281459"/>
                </a:lnTo>
                <a:lnTo>
                  <a:pt x="162692" y="1281438"/>
                </a:lnTo>
                <a:lnTo>
                  <a:pt x="162921" y="1281031"/>
                </a:lnTo>
                <a:close/>
                <a:moveTo>
                  <a:pt x="78925" y="1279875"/>
                </a:moveTo>
                <a:lnTo>
                  <a:pt x="78908" y="1280237"/>
                </a:lnTo>
                <a:lnTo>
                  <a:pt x="78905" y="1280297"/>
                </a:lnTo>
                <a:lnTo>
                  <a:pt x="80480" y="1281412"/>
                </a:lnTo>
                <a:lnTo>
                  <a:pt x="80524" y="1280967"/>
                </a:lnTo>
                <a:lnTo>
                  <a:pt x="80509" y="1280957"/>
                </a:lnTo>
                <a:close/>
                <a:moveTo>
                  <a:pt x="146592" y="1278796"/>
                </a:moveTo>
                <a:lnTo>
                  <a:pt x="146497" y="1279010"/>
                </a:lnTo>
                <a:lnTo>
                  <a:pt x="152590" y="1279932"/>
                </a:lnTo>
                <a:lnTo>
                  <a:pt x="152625" y="1279867"/>
                </a:lnTo>
                <a:lnTo>
                  <a:pt x="152747" y="1279638"/>
                </a:lnTo>
                <a:close/>
                <a:moveTo>
                  <a:pt x="229880" y="1278501"/>
                </a:moveTo>
                <a:lnTo>
                  <a:pt x="223462" y="1280819"/>
                </a:lnTo>
                <a:lnTo>
                  <a:pt x="229007" y="1278966"/>
                </a:lnTo>
                <a:lnTo>
                  <a:pt x="229686" y="1278739"/>
                </a:lnTo>
                <a:lnTo>
                  <a:pt x="229863" y="1278523"/>
                </a:lnTo>
                <a:close/>
                <a:moveTo>
                  <a:pt x="386271" y="1278192"/>
                </a:moveTo>
                <a:lnTo>
                  <a:pt x="380601" y="1281915"/>
                </a:lnTo>
                <a:lnTo>
                  <a:pt x="355812" y="1299163"/>
                </a:lnTo>
                <a:lnTo>
                  <a:pt x="340863" y="1308009"/>
                </a:lnTo>
                <a:lnTo>
                  <a:pt x="331921" y="1313881"/>
                </a:lnTo>
                <a:lnTo>
                  <a:pt x="322339" y="1318970"/>
                </a:lnTo>
                <a:lnTo>
                  <a:pt x="314652" y="1323518"/>
                </a:lnTo>
                <a:lnTo>
                  <a:pt x="309573" y="1326524"/>
                </a:lnTo>
                <a:lnTo>
                  <a:pt x="297961" y="1332269"/>
                </a:lnTo>
                <a:lnTo>
                  <a:pt x="291413" y="1335508"/>
                </a:lnTo>
                <a:lnTo>
                  <a:pt x="283974" y="1340917"/>
                </a:lnTo>
                <a:lnTo>
                  <a:pt x="289885" y="1338043"/>
                </a:lnTo>
                <a:lnTo>
                  <a:pt x="350442" y="1304046"/>
                </a:lnTo>
                <a:lnTo>
                  <a:pt x="350459" y="1304036"/>
                </a:lnTo>
                <a:lnTo>
                  <a:pt x="350462" y="1304034"/>
                </a:lnTo>
                <a:lnTo>
                  <a:pt x="350484" y="1304019"/>
                </a:lnTo>
                <a:lnTo>
                  <a:pt x="384621" y="1279428"/>
                </a:lnTo>
                <a:lnTo>
                  <a:pt x="385313" y="1278909"/>
                </a:lnTo>
                <a:lnTo>
                  <a:pt x="385832" y="1278521"/>
                </a:lnTo>
                <a:close/>
                <a:moveTo>
                  <a:pt x="248089" y="1277625"/>
                </a:moveTo>
                <a:lnTo>
                  <a:pt x="231017" y="1283423"/>
                </a:lnTo>
                <a:lnTo>
                  <a:pt x="229488" y="1285292"/>
                </a:lnTo>
                <a:lnTo>
                  <a:pt x="239359" y="1282136"/>
                </a:lnTo>
                <a:lnTo>
                  <a:pt x="245779" y="1280083"/>
                </a:lnTo>
                <a:close/>
                <a:moveTo>
                  <a:pt x="281118" y="1277516"/>
                </a:moveTo>
                <a:lnTo>
                  <a:pt x="278608" y="1278367"/>
                </a:lnTo>
                <a:lnTo>
                  <a:pt x="271181" y="1282380"/>
                </a:lnTo>
                <a:lnTo>
                  <a:pt x="263074" y="1285950"/>
                </a:lnTo>
                <a:lnTo>
                  <a:pt x="262648" y="1286362"/>
                </a:lnTo>
                <a:lnTo>
                  <a:pt x="262267" y="1286730"/>
                </a:lnTo>
                <a:lnTo>
                  <a:pt x="260380" y="1288554"/>
                </a:lnTo>
                <a:lnTo>
                  <a:pt x="265665" y="1286379"/>
                </a:lnTo>
                <a:close/>
                <a:moveTo>
                  <a:pt x="137609" y="1277296"/>
                </a:moveTo>
                <a:lnTo>
                  <a:pt x="137474" y="1277645"/>
                </a:lnTo>
                <a:lnTo>
                  <a:pt x="142176" y="1278356"/>
                </a:lnTo>
                <a:lnTo>
                  <a:pt x="142221" y="1278252"/>
                </a:lnTo>
                <a:lnTo>
                  <a:pt x="142244" y="1278201"/>
                </a:lnTo>
                <a:lnTo>
                  <a:pt x="138535" y="1277693"/>
                </a:lnTo>
                <a:close/>
                <a:moveTo>
                  <a:pt x="93015" y="1277214"/>
                </a:moveTo>
                <a:lnTo>
                  <a:pt x="93001" y="1277312"/>
                </a:lnTo>
                <a:lnTo>
                  <a:pt x="92998" y="1277333"/>
                </a:lnTo>
                <a:lnTo>
                  <a:pt x="92997" y="1277338"/>
                </a:lnTo>
                <a:lnTo>
                  <a:pt x="94840" y="1278540"/>
                </a:lnTo>
                <a:lnTo>
                  <a:pt x="95535" y="1278994"/>
                </a:lnTo>
                <a:lnTo>
                  <a:pt x="95753" y="1279137"/>
                </a:lnTo>
                <a:lnTo>
                  <a:pt x="95798" y="1278902"/>
                </a:lnTo>
                <a:lnTo>
                  <a:pt x="95799" y="1278898"/>
                </a:lnTo>
                <a:lnTo>
                  <a:pt x="94554" y="1278145"/>
                </a:lnTo>
                <a:close/>
                <a:moveTo>
                  <a:pt x="101122" y="1276605"/>
                </a:moveTo>
                <a:lnTo>
                  <a:pt x="101093" y="1276754"/>
                </a:lnTo>
                <a:lnTo>
                  <a:pt x="103879" y="1278427"/>
                </a:lnTo>
                <a:lnTo>
                  <a:pt x="103941" y="1278170"/>
                </a:lnTo>
                <a:close/>
                <a:moveTo>
                  <a:pt x="361368" y="1276000"/>
                </a:moveTo>
                <a:lnTo>
                  <a:pt x="347250" y="1284729"/>
                </a:lnTo>
                <a:lnTo>
                  <a:pt x="347210" y="1284758"/>
                </a:lnTo>
                <a:lnTo>
                  <a:pt x="345717" y="1285826"/>
                </a:lnTo>
                <a:lnTo>
                  <a:pt x="350704" y="1282777"/>
                </a:lnTo>
                <a:lnTo>
                  <a:pt x="358749" y="1277857"/>
                </a:lnTo>
                <a:lnTo>
                  <a:pt x="360066" y="1276923"/>
                </a:lnTo>
                <a:lnTo>
                  <a:pt x="360690" y="1276481"/>
                </a:lnTo>
                <a:close/>
                <a:moveTo>
                  <a:pt x="271179" y="1275935"/>
                </a:moveTo>
                <a:lnTo>
                  <a:pt x="249493" y="1282812"/>
                </a:lnTo>
                <a:lnTo>
                  <a:pt x="249396" y="1282915"/>
                </a:lnTo>
                <a:lnTo>
                  <a:pt x="249192" y="1283131"/>
                </a:lnTo>
                <a:lnTo>
                  <a:pt x="269112" y="1277141"/>
                </a:lnTo>
                <a:close/>
                <a:moveTo>
                  <a:pt x="218279" y="1274520"/>
                </a:moveTo>
                <a:lnTo>
                  <a:pt x="214799" y="1274624"/>
                </a:lnTo>
                <a:lnTo>
                  <a:pt x="211586" y="1274721"/>
                </a:lnTo>
                <a:lnTo>
                  <a:pt x="212346" y="1274790"/>
                </a:lnTo>
                <a:lnTo>
                  <a:pt x="217159" y="1275226"/>
                </a:lnTo>
                <a:lnTo>
                  <a:pt x="217714" y="1275277"/>
                </a:lnTo>
                <a:close/>
                <a:moveTo>
                  <a:pt x="1235384" y="1274255"/>
                </a:moveTo>
                <a:lnTo>
                  <a:pt x="1237346" y="1282104"/>
                </a:lnTo>
                <a:lnTo>
                  <a:pt x="1242599" y="1294146"/>
                </a:lnTo>
                <a:lnTo>
                  <a:pt x="1237897" y="1282242"/>
                </a:lnTo>
                <a:close/>
                <a:moveTo>
                  <a:pt x="227199" y="1274252"/>
                </a:moveTo>
                <a:lnTo>
                  <a:pt x="224113" y="1274345"/>
                </a:lnTo>
                <a:lnTo>
                  <a:pt x="223789" y="1274790"/>
                </a:lnTo>
                <a:lnTo>
                  <a:pt x="223088" y="1275751"/>
                </a:lnTo>
                <a:lnTo>
                  <a:pt x="223902" y="1275454"/>
                </a:lnTo>
                <a:close/>
                <a:moveTo>
                  <a:pt x="128437" y="1273369"/>
                </a:moveTo>
                <a:lnTo>
                  <a:pt x="128380" y="1273536"/>
                </a:lnTo>
                <a:lnTo>
                  <a:pt x="133516" y="1275964"/>
                </a:lnTo>
                <a:lnTo>
                  <a:pt x="133639" y="1275597"/>
                </a:lnTo>
                <a:lnTo>
                  <a:pt x="130655" y="1274319"/>
                </a:lnTo>
                <a:lnTo>
                  <a:pt x="130314" y="1274173"/>
                </a:lnTo>
                <a:close/>
                <a:moveTo>
                  <a:pt x="271925" y="1271724"/>
                </a:moveTo>
                <a:lnTo>
                  <a:pt x="256426" y="1275486"/>
                </a:lnTo>
                <a:lnTo>
                  <a:pt x="254807" y="1277197"/>
                </a:lnTo>
                <a:lnTo>
                  <a:pt x="257391" y="1276371"/>
                </a:lnTo>
                <a:close/>
                <a:moveTo>
                  <a:pt x="124103" y="1271514"/>
                </a:moveTo>
                <a:lnTo>
                  <a:pt x="124489" y="1271697"/>
                </a:lnTo>
                <a:lnTo>
                  <a:pt x="124491" y="1271691"/>
                </a:lnTo>
                <a:lnTo>
                  <a:pt x="124495" y="1271682"/>
                </a:lnTo>
                <a:lnTo>
                  <a:pt x="124406" y="1271644"/>
                </a:lnTo>
                <a:close/>
                <a:moveTo>
                  <a:pt x="236808" y="1270654"/>
                </a:moveTo>
                <a:lnTo>
                  <a:pt x="232001" y="1272502"/>
                </a:lnTo>
                <a:lnTo>
                  <a:pt x="236682" y="1270796"/>
                </a:lnTo>
                <a:close/>
                <a:moveTo>
                  <a:pt x="307118" y="1268704"/>
                </a:moveTo>
                <a:lnTo>
                  <a:pt x="306974" y="1268753"/>
                </a:lnTo>
                <a:lnTo>
                  <a:pt x="305388" y="1269290"/>
                </a:lnTo>
                <a:lnTo>
                  <a:pt x="304285" y="1269664"/>
                </a:lnTo>
                <a:lnTo>
                  <a:pt x="270479" y="1289190"/>
                </a:lnTo>
                <a:lnTo>
                  <a:pt x="290915" y="1277763"/>
                </a:lnTo>
                <a:close/>
                <a:moveTo>
                  <a:pt x="141453" y="1267411"/>
                </a:moveTo>
                <a:lnTo>
                  <a:pt x="141390" y="1267573"/>
                </a:lnTo>
                <a:lnTo>
                  <a:pt x="144051" y="1268593"/>
                </a:lnTo>
                <a:lnTo>
                  <a:pt x="145129" y="1268691"/>
                </a:lnTo>
                <a:close/>
                <a:moveTo>
                  <a:pt x="224336" y="1266779"/>
                </a:moveTo>
                <a:lnTo>
                  <a:pt x="214591" y="1267475"/>
                </a:lnTo>
                <a:lnTo>
                  <a:pt x="214190" y="1268069"/>
                </a:lnTo>
                <a:lnTo>
                  <a:pt x="214135" y="1268150"/>
                </a:lnTo>
                <a:lnTo>
                  <a:pt x="214094" y="1268211"/>
                </a:lnTo>
                <a:lnTo>
                  <a:pt x="222741" y="1268724"/>
                </a:lnTo>
                <a:close/>
                <a:moveTo>
                  <a:pt x="248421" y="1266517"/>
                </a:moveTo>
                <a:lnTo>
                  <a:pt x="247042" y="1266717"/>
                </a:lnTo>
                <a:lnTo>
                  <a:pt x="245048" y="1267484"/>
                </a:lnTo>
                <a:lnTo>
                  <a:pt x="244704" y="1267872"/>
                </a:lnTo>
                <a:close/>
                <a:moveTo>
                  <a:pt x="136157" y="1265567"/>
                </a:moveTo>
                <a:lnTo>
                  <a:pt x="136275" y="1265612"/>
                </a:lnTo>
                <a:lnTo>
                  <a:pt x="136902" y="1265853"/>
                </a:lnTo>
                <a:lnTo>
                  <a:pt x="136910" y="1265829"/>
                </a:lnTo>
                <a:close/>
                <a:moveTo>
                  <a:pt x="1352309" y="1264729"/>
                </a:moveTo>
                <a:lnTo>
                  <a:pt x="1365028" y="1268593"/>
                </a:lnTo>
                <a:cubicBezTo>
                  <a:pt x="1374267" y="1270937"/>
                  <a:pt x="1380334" y="1272454"/>
                  <a:pt x="1381713" y="1277556"/>
                </a:cubicBezTo>
                <a:cubicBezTo>
                  <a:pt x="1385078" y="1291139"/>
                  <a:pt x="1387339" y="1304973"/>
                  <a:pt x="1388469" y="1318921"/>
                </a:cubicBezTo>
                <a:cubicBezTo>
                  <a:pt x="1389725" y="1332157"/>
                  <a:pt x="1391654" y="1345320"/>
                  <a:pt x="1394260" y="1358357"/>
                </a:cubicBezTo>
                <a:lnTo>
                  <a:pt x="1427239" y="1457292"/>
                </a:lnTo>
                <a:lnTo>
                  <a:pt x="1397432" y="1357803"/>
                </a:lnTo>
                <a:cubicBezTo>
                  <a:pt x="1394854" y="1344132"/>
                  <a:pt x="1393102" y="1330319"/>
                  <a:pt x="1392193" y="1316438"/>
                </a:cubicBezTo>
                <a:cubicBezTo>
                  <a:pt x="1391310" y="1302506"/>
                  <a:pt x="1389269" y="1288672"/>
                  <a:pt x="1386126" y="1275072"/>
                </a:cubicBezTo>
                <a:cubicBezTo>
                  <a:pt x="1386126" y="1273005"/>
                  <a:pt x="1379782" y="1271763"/>
                  <a:pt x="1373164" y="1270385"/>
                </a:cubicBezTo>
                <a:close/>
                <a:moveTo>
                  <a:pt x="366742" y="1264600"/>
                </a:moveTo>
                <a:lnTo>
                  <a:pt x="366688" y="1264640"/>
                </a:lnTo>
                <a:lnTo>
                  <a:pt x="366638" y="1264676"/>
                </a:lnTo>
                <a:lnTo>
                  <a:pt x="352052" y="1273861"/>
                </a:lnTo>
                <a:lnTo>
                  <a:pt x="343342" y="1279852"/>
                </a:lnTo>
                <a:lnTo>
                  <a:pt x="333989" y="1285235"/>
                </a:lnTo>
                <a:lnTo>
                  <a:pt x="330348" y="1287528"/>
                </a:lnTo>
                <a:lnTo>
                  <a:pt x="321535" y="1293078"/>
                </a:lnTo>
                <a:lnTo>
                  <a:pt x="311775" y="1298021"/>
                </a:lnTo>
                <a:lnTo>
                  <a:pt x="293887" y="1308317"/>
                </a:lnTo>
                <a:lnTo>
                  <a:pt x="293858" y="1308338"/>
                </a:lnTo>
                <a:lnTo>
                  <a:pt x="298366" y="1306110"/>
                </a:lnTo>
                <a:lnTo>
                  <a:pt x="307168" y="1301759"/>
                </a:lnTo>
                <a:lnTo>
                  <a:pt x="357248" y="1271749"/>
                </a:lnTo>
                <a:lnTo>
                  <a:pt x="364528" y="1266525"/>
                </a:lnTo>
                <a:close/>
                <a:moveTo>
                  <a:pt x="1372811" y="1264522"/>
                </a:moveTo>
                <a:lnTo>
                  <a:pt x="1373578" y="1264732"/>
                </a:lnTo>
                <a:cubicBezTo>
                  <a:pt x="1382817" y="1266524"/>
                  <a:pt x="1388884" y="1267902"/>
                  <a:pt x="1390124" y="1272728"/>
                </a:cubicBezTo>
                <a:cubicBezTo>
                  <a:pt x="1393391" y="1286731"/>
                  <a:pt x="1395460" y="1300984"/>
                  <a:pt x="1396329" y="1315335"/>
                </a:cubicBezTo>
                <a:cubicBezTo>
                  <a:pt x="1397267" y="1328886"/>
                  <a:pt x="1398976" y="1342375"/>
                  <a:pt x="1401430" y="1355736"/>
                </a:cubicBezTo>
                <a:lnTo>
                  <a:pt x="1434153" y="1463404"/>
                </a:lnTo>
                <a:lnTo>
                  <a:pt x="1434708" y="1463366"/>
                </a:lnTo>
                <a:lnTo>
                  <a:pt x="1404878" y="1354218"/>
                </a:lnTo>
                <a:cubicBezTo>
                  <a:pt x="1402630" y="1340520"/>
                  <a:pt x="1401113" y="1326713"/>
                  <a:pt x="1400327" y="1312852"/>
                </a:cubicBezTo>
                <a:cubicBezTo>
                  <a:pt x="1399748" y="1298523"/>
                  <a:pt x="1397942" y="1284270"/>
                  <a:pt x="1394950" y="1270245"/>
                </a:cubicBezTo>
                <a:cubicBezTo>
                  <a:pt x="1394950" y="1268591"/>
                  <a:pt x="1388332" y="1267625"/>
                  <a:pt x="1382265" y="1266661"/>
                </a:cubicBezTo>
                <a:close/>
                <a:moveTo>
                  <a:pt x="305372" y="1263606"/>
                </a:moveTo>
                <a:lnTo>
                  <a:pt x="305068" y="1263679"/>
                </a:lnTo>
                <a:lnTo>
                  <a:pt x="304855" y="1263731"/>
                </a:lnTo>
                <a:lnTo>
                  <a:pt x="299619" y="1266906"/>
                </a:lnTo>
                <a:close/>
                <a:moveTo>
                  <a:pt x="277457" y="1262298"/>
                </a:moveTo>
                <a:lnTo>
                  <a:pt x="272945" y="1262953"/>
                </a:lnTo>
                <a:lnTo>
                  <a:pt x="268377" y="1264602"/>
                </a:lnTo>
                <a:lnTo>
                  <a:pt x="237807" y="1275639"/>
                </a:lnTo>
                <a:lnTo>
                  <a:pt x="237320" y="1276188"/>
                </a:lnTo>
                <a:lnTo>
                  <a:pt x="275730" y="1263353"/>
                </a:lnTo>
                <a:close/>
                <a:moveTo>
                  <a:pt x="228824" y="1261304"/>
                </a:moveTo>
                <a:lnTo>
                  <a:pt x="228272" y="1261336"/>
                </a:lnTo>
                <a:lnTo>
                  <a:pt x="218640" y="1261886"/>
                </a:lnTo>
                <a:lnTo>
                  <a:pt x="218565" y="1261985"/>
                </a:lnTo>
                <a:lnTo>
                  <a:pt x="218423" y="1262172"/>
                </a:lnTo>
                <a:lnTo>
                  <a:pt x="218908" y="1262186"/>
                </a:lnTo>
                <a:lnTo>
                  <a:pt x="223509" y="1262315"/>
                </a:lnTo>
                <a:lnTo>
                  <a:pt x="227895" y="1262438"/>
                </a:lnTo>
                <a:lnTo>
                  <a:pt x="227909" y="1262420"/>
                </a:lnTo>
                <a:lnTo>
                  <a:pt x="228414" y="1261804"/>
                </a:lnTo>
                <a:close/>
                <a:moveTo>
                  <a:pt x="292025" y="1260181"/>
                </a:moveTo>
                <a:lnTo>
                  <a:pt x="291967" y="1260189"/>
                </a:lnTo>
                <a:lnTo>
                  <a:pt x="291836" y="1260208"/>
                </a:lnTo>
                <a:lnTo>
                  <a:pt x="290080" y="1260463"/>
                </a:lnTo>
                <a:lnTo>
                  <a:pt x="285978" y="1262837"/>
                </a:lnTo>
                <a:lnTo>
                  <a:pt x="284291" y="1263813"/>
                </a:lnTo>
                <a:lnTo>
                  <a:pt x="284717" y="1263709"/>
                </a:lnTo>
                <a:lnTo>
                  <a:pt x="287078" y="1263131"/>
                </a:lnTo>
                <a:close/>
                <a:moveTo>
                  <a:pt x="254181" y="1258655"/>
                </a:moveTo>
                <a:lnTo>
                  <a:pt x="249977" y="1258823"/>
                </a:lnTo>
                <a:lnTo>
                  <a:pt x="231746" y="1266249"/>
                </a:lnTo>
                <a:lnTo>
                  <a:pt x="230791" y="1266317"/>
                </a:lnTo>
                <a:lnTo>
                  <a:pt x="230407" y="1266769"/>
                </a:lnTo>
                <a:lnTo>
                  <a:pt x="229016" y="1268407"/>
                </a:lnTo>
                <a:lnTo>
                  <a:pt x="229027" y="1268402"/>
                </a:lnTo>
                <a:lnTo>
                  <a:pt x="243880" y="1262647"/>
                </a:lnTo>
                <a:lnTo>
                  <a:pt x="243880" y="1261697"/>
                </a:lnTo>
                <a:lnTo>
                  <a:pt x="245120" y="1261697"/>
                </a:lnTo>
                <a:lnTo>
                  <a:pt x="247035" y="1261424"/>
                </a:lnTo>
                <a:lnTo>
                  <a:pt x="248439" y="1260880"/>
                </a:lnTo>
                <a:close/>
                <a:moveTo>
                  <a:pt x="1371539" y="1258016"/>
                </a:moveTo>
                <a:lnTo>
                  <a:pt x="1382954" y="1260594"/>
                </a:lnTo>
                <a:cubicBezTo>
                  <a:pt x="1392467" y="1262110"/>
                  <a:pt x="1398120" y="1263075"/>
                  <a:pt x="1399362" y="1267764"/>
                </a:cubicBezTo>
                <a:cubicBezTo>
                  <a:pt x="1402465" y="1282052"/>
                  <a:pt x="1404312" y="1296586"/>
                  <a:pt x="1404878" y="1311197"/>
                </a:cubicBezTo>
                <a:cubicBezTo>
                  <a:pt x="1405649" y="1325058"/>
                  <a:pt x="1407167" y="1338867"/>
                  <a:pt x="1409428" y="1352563"/>
                </a:cubicBezTo>
                <a:lnTo>
                  <a:pt x="1438734" y="1458246"/>
                </a:lnTo>
                <a:lnTo>
                  <a:pt x="1412323" y="1350359"/>
                </a:lnTo>
                <a:cubicBezTo>
                  <a:pt x="1410241" y="1336236"/>
                  <a:pt x="1408903" y="1322015"/>
                  <a:pt x="1408324" y="1307751"/>
                </a:cubicBezTo>
                <a:cubicBezTo>
                  <a:pt x="1408048" y="1293208"/>
                  <a:pt x="1406476" y="1278722"/>
                  <a:pt x="1403635" y="1264456"/>
                </a:cubicBezTo>
                <a:cubicBezTo>
                  <a:pt x="1403635" y="1263215"/>
                  <a:pt x="1396465" y="1262387"/>
                  <a:pt x="1391502" y="1261698"/>
                </a:cubicBezTo>
                <a:close/>
                <a:moveTo>
                  <a:pt x="271262" y="1257972"/>
                </a:moveTo>
                <a:lnTo>
                  <a:pt x="269890" y="1258027"/>
                </a:lnTo>
                <a:lnTo>
                  <a:pt x="269607" y="1258038"/>
                </a:lnTo>
                <a:lnTo>
                  <a:pt x="269548" y="1258061"/>
                </a:lnTo>
                <a:lnTo>
                  <a:pt x="268909" y="1258307"/>
                </a:lnTo>
                <a:lnTo>
                  <a:pt x="270278" y="1258112"/>
                </a:lnTo>
                <a:close/>
                <a:moveTo>
                  <a:pt x="217018" y="1255877"/>
                </a:moveTo>
                <a:lnTo>
                  <a:pt x="209108" y="1256439"/>
                </a:lnTo>
                <a:lnTo>
                  <a:pt x="209101" y="1256449"/>
                </a:lnTo>
                <a:lnTo>
                  <a:pt x="209097" y="1256454"/>
                </a:lnTo>
                <a:lnTo>
                  <a:pt x="209095" y="1256457"/>
                </a:lnTo>
                <a:lnTo>
                  <a:pt x="216586" y="1256457"/>
                </a:lnTo>
                <a:lnTo>
                  <a:pt x="216862" y="1256087"/>
                </a:lnTo>
                <a:close/>
                <a:moveTo>
                  <a:pt x="234188" y="1254656"/>
                </a:moveTo>
                <a:lnTo>
                  <a:pt x="223561" y="1255412"/>
                </a:lnTo>
                <a:lnTo>
                  <a:pt x="222767" y="1256457"/>
                </a:lnTo>
                <a:lnTo>
                  <a:pt x="232798" y="1256457"/>
                </a:lnTo>
                <a:lnTo>
                  <a:pt x="233815" y="1255217"/>
                </a:lnTo>
                <a:close/>
                <a:moveTo>
                  <a:pt x="254183" y="1253104"/>
                </a:moveTo>
                <a:lnTo>
                  <a:pt x="253584" y="1253366"/>
                </a:lnTo>
                <a:lnTo>
                  <a:pt x="253639" y="1253365"/>
                </a:lnTo>
                <a:lnTo>
                  <a:pt x="253682" y="1253363"/>
                </a:lnTo>
                <a:lnTo>
                  <a:pt x="254166" y="1253167"/>
                </a:lnTo>
                <a:lnTo>
                  <a:pt x="254303" y="1253112"/>
                </a:lnTo>
                <a:close/>
                <a:moveTo>
                  <a:pt x="333457" y="1252815"/>
                </a:moveTo>
                <a:lnTo>
                  <a:pt x="322021" y="1259420"/>
                </a:lnTo>
                <a:lnTo>
                  <a:pt x="323025" y="1259077"/>
                </a:lnTo>
                <a:close/>
                <a:moveTo>
                  <a:pt x="1339270" y="1252555"/>
                </a:moveTo>
                <a:lnTo>
                  <a:pt x="1349861" y="1258251"/>
                </a:lnTo>
                <a:lnTo>
                  <a:pt x="1352386" y="1258941"/>
                </a:lnTo>
                <a:lnTo>
                  <a:pt x="1346288" y="1255972"/>
                </a:lnTo>
                <a:lnTo>
                  <a:pt x="1341454" y="1253618"/>
                </a:lnTo>
                <a:close/>
                <a:moveTo>
                  <a:pt x="243826" y="1252447"/>
                </a:moveTo>
                <a:lnTo>
                  <a:pt x="241258" y="1253621"/>
                </a:lnTo>
                <a:lnTo>
                  <a:pt x="240935" y="1253769"/>
                </a:lnTo>
                <a:lnTo>
                  <a:pt x="240840" y="1253812"/>
                </a:lnTo>
                <a:lnTo>
                  <a:pt x="241216" y="1253799"/>
                </a:lnTo>
                <a:lnTo>
                  <a:pt x="241273" y="1253797"/>
                </a:lnTo>
                <a:lnTo>
                  <a:pt x="241420" y="1253792"/>
                </a:lnTo>
                <a:lnTo>
                  <a:pt x="243250" y="1252991"/>
                </a:lnTo>
                <a:lnTo>
                  <a:pt x="244409" y="1252484"/>
                </a:lnTo>
                <a:close/>
                <a:moveTo>
                  <a:pt x="1233956" y="1251636"/>
                </a:moveTo>
                <a:lnTo>
                  <a:pt x="1242586" y="1279070"/>
                </a:lnTo>
                <a:cubicBezTo>
                  <a:pt x="1246447" y="1289963"/>
                  <a:pt x="1249894" y="1298788"/>
                  <a:pt x="1253479" y="1306647"/>
                </a:cubicBezTo>
                <a:cubicBezTo>
                  <a:pt x="1256098" y="1312852"/>
                  <a:pt x="1258856" y="1318644"/>
                  <a:pt x="1261476" y="1324297"/>
                </a:cubicBezTo>
                <a:cubicBezTo>
                  <a:pt x="1264096" y="1329950"/>
                  <a:pt x="1266991" y="1336155"/>
                  <a:pt x="1269473" y="1341946"/>
                </a:cubicBezTo>
                <a:cubicBezTo>
                  <a:pt x="1277704" y="1362326"/>
                  <a:pt x="1287286" y="1382139"/>
                  <a:pt x="1298154" y="1401238"/>
                </a:cubicBezTo>
                <a:cubicBezTo>
                  <a:pt x="1306358" y="1415026"/>
                  <a:pt x="1314347" y="1426117"/>
                  <a:pt x="1321719" y="1435000"/>
                </a:cubicBezTo>
                <a:lnTo>
                  <a:pt x="1329313" y="1442840"/>
                </a:lnTo>
                <a:lnTo>
                  <a:pt x="1337436" y="1451226"/>
                </a:lnTo>
                <a:lnTo>
                  <a:pt x="1339113" y="1452114"/>
                </a:lnTo>
                <a:lnTo>
                  <a:pt x="1339950" y="1452371"/>
                </a:lnTo>
                <a:lnTo>
                  <a:pt x="1300636" y="1401239"/>
                </a:lnTo>
                <a:cubicBezTo>
                  <a:pt x="1290337" y="1381203"/>
                  <a:pt x="1281132" y="1360631"/>
                  <a:pt x="1273058" y="1339603"/>
                </a:cubicBezTo>
                <a:cubicBezTo>
                  <a:pt x="1269994" y="1332658"/>
                  <a:pt x="1266541" y="1325890"/>
                  <a:pt x="1262717" y="1319334"/>
                </a:cubicBezTo>
                <a:cubicBezTo>
                  <a:pt x="1260373" y="1315198"/>
                  <a:pt x="1257890" y="1310923"/>
                  <a:pt x="1255547" y="1305545"/>
                </a:cubicBezTo>
                <a:cubicBezTo>
                  <a:pt x="1251272" y="1297272"/>
                  <a:pt x="1247550" y="1288310"/>
                  <a:pt x="1243550" y="1278796"/>
                </a:cubicBezTo>
                <a:lnTo>
                  <a:pt x="1243550" y="1278107"/>
                </a:lnTo>
                <a:close/>
                <a:moveTo>
                  <a:pt x="1326141" y="1251628"/>
                </a:moveTo>
                <a:lnTo>
                  <a:pt x="1343243" y="1261975"/>
                </a:lnTo>
                <a:lnTo>
                  <a:pt x="1348261" y="1263499"/>
                </a:lnTo>
                <a:lnTo>
                  <a:pt x="1345712" y="1262132"/>
                </a:lnTo>
                <a:close/>
                <a:moveTo>
                  <a:pt x="404558" y="1251143"/>
                </a:moveTo>
                <a:lnTo>
                  <a:pt x="401246" y="1253493"/>
                </a:lnTo>
                <a:lnTo>
                  <a:pt x="391351" y="1260732"/>
                </a:lnTo>
                <a:lnTo>
                  <a:pt x="389034" y="1262289"/>
                </a:lnTo>
                <a:lnTo>
                  <a:pt x="388665" y="1262635"/>
                </a:lnTo>
                <a:lnTo>
                  <a:pt x="388363" y="1262918"/>
                </a:lnTo>
                <a:lnTo>
                  <a:pt x="391351" y="1260732"/>
                </a:lnTo>
                <a:lnTo>
                  <a:pt x="399132" y="1255498"/>
                </a:lnTo>
                <a:close/>
                <a:moveTo>
                  <a:pt x="1412561" y="1249051"/>
                </a:moveTo>
                <a:lnTo>
                  <a:pt x="1425286" y="1252459"/>
                </a:lnTo>
                <a:lnTo>
                  <a:pt x="1425286" y="1253287"/>
                </a:lnTo>
                <a:lnTo>
                  <a:pt x="1425286" y="1260181"/>
                </a:lnTo>
                <a:cubicBezTo>
                  <a:pt x="1426250" y="1283897"/>
                  <a:pt x="1427353" y="1313543"/>
                  <a:pt x="1431351" y="1342912"/>
                </a:cubicBezTo>
                <a:lnTo>
                  <a:pt x="1455594" y="1462227"/>
                </a:lnTo>
                <a:lnTo>
                  <a:pt x="1456861" y="1462046"/>
                </a:lnTo>
                <a:cubicBezTo>
                  <a:pt x="1446823" y="1421908"/>
                  <a:pt x="1439184" y="1381203"/>
                  <a:pt x="1433972" y="1340155"/>
                </a:cubicBezTo>
                <a:cubicBezTo>
                  <a:pt x="1430249" y="1307751"/>
                  <a:pt x="1429560" y="1274659"/>
                  <a:pt x="1429007" y="1250391"/>
                </a:cubicBezTo>
                <a:lnTo>
                  <a:pt x="1429007" y="1249564"/>
                </a:lnTo>
                <a:cubicBezTo>
                  <a:pt x="1425520" y="1249332"/>
                  <a:pt x="1422016" y="1249332"/>
                  <a:pt x="1418528" y="1249564"/>
                </a:cubicBezTo>
                <a:close/>
                <a:moveTo>
                  <a:pt x="334238" y="1246292"/>
                </a:moveTo>
                <a:lnTo>
                  <a:pt x="332731" y="1246869"/>
                </a:lnTo>
                <a:lnTo>
                  <a:pt x="332572" y="1246929"/>
                </a:lnTo>
                <a:lnTo>
                  <a:pt x="325798" y="1251036"/>
                </a:lnTo>
                <a:lnTo>
                  <a:pt x="329640" y="1249327"/>
                </a:lnTo>
                <a:close/>
                <a:moveTo>
                  <a:pt x="1241333" y="1245371"/>
                </a:moveTo>
                <a:lnTo>
                  <a:pt x="1253615" y="1274798"/>
                </a:lnTo>
                <a:lnTo>
                  <a:pt x="1254995" y="1277555"/>
                </a:lnTo>
                <a:cubicBezTo>
                  <a:pt x="1258617" y="1285581"/>
                  <a:pt x="1262669" y="1293405"/>
                  <a:pt x="1267129" y="1300997"/>
                </a:cubicBezTo>
                <a:cubicBezTo>
                  <a:pt x="1269611" y="1305132"/>
                  <a:pt x="1272093" y="1308856"/>
                  <a:pt x="1274436" y="1312440"/>
                </a:cubicBezTo>
                <a:cubicBezTo>
                  <a:pt x="1279166" y="1319008"/>
                  <a:pt x="1283229" y="1326027"/>
                  <a:pt x="1286570" y="1333399"/>
                </a:cubicBezTo>
                <a:lnTo>
                  <a:pt x="1292500" y="1348704"/>
                </a:lnTo>
                <a:cubicBezTo>
                  <a:pt x="1299256" y="1366079"/>
                  <a:pt x="1306288" y="1382349"/>
                  <a:pt x="1312769" y="1396137"/>
                </a:cubicBezTo>
                <a:cubicBezTo>
                  <a:pt x="1320146" y="1410477"/>
                  <a:pt x="1327462" y="1422215"/>
                  <a:pt x="1334292" y="1431757"/>
                </a:cubicBezTo>
                <a:lnTo>
                  <a:pt x="1347680" y="1447913"/>
                </a:lnTo>
                <a:lnTo>
                  <a:pt x="1352894" y="1454205"/>
                </a:lnTo>
                <a:lnTo>
                  <a:pt x="1355050" y="1456130"/>
                </a:lnTo>
                <a:lnTo>
                  <a:pt x="1359702" y="1457050"/>
                </a:lnTo>
                <a:lnTo>
                  <a:pt x="1316629" y="1394345"/>
                </a:lnTo>
                <a:cubicBezTo>
                  <a:pt x="1310701" y="1381934"/>
                  <a:pt x="1305598" y="1367732"/>
                  <a:pt x="1300083" y="1352979"/>
                </a:cubicBezTo>
                <a:cubicBezTo>
                  <a:pt x="1297325" y="1345395"/>
                  <a:pt x="1294567" y="1337673"/>
                  <a:pt x="1291535" y="1329814"/>
                </a:cubicBezTo>
                <a:cubicBezTo>
                  <a:pt x="1288303" y="1322882"/>
                  <a:pt x="1284127" y="1316431"/>
                  <a:pt x="1279124" y="1310648"/>
                </a:cubicBezTo>
                <a:cubicBezTo>
                  <a:pt x="1276366" y="1307339"/>
                  <a:pt x="1273609" y="1303753"/>
                  <a:pt x="1270851" y="1299754"/>
                </a:cubicBezTo>
                <a:cubicBezTo>
                  <a:pt x="1265797" y="1292650"/>
                  <a:pt x="1261192" y="1285233"/>
                  <a:pt x="1257062" y="1277555"/>
                </a:cubicBezTo>
                <a:lnTo>
                  <a:pt x="1254719" y="1273832"/>
                </a:lnTo>
                <a:close/>
                <a:moveTo>
                  <a:pt x="1420996" y="1244216"/>
                </a:moveTo>
                <a:lnTo>
                  <a:pt x="1433972" y="1247219"/>
                </a:lnTo>
                <a:lnTo>
                  <a:pt x="1433972" y="1249702"/>
                </a:lnTo>
                <a:cubicBezTo>
                  <a:pt x="1433972" y="1273832"/>
                  <a:pt x="1435213" y="1306925"/>
                  <a:pt x="1438936" y="1339052"/>
                </a:cubicBezTo>
                <a:lnTo>
                  <a:pt x="1461261" y="1461567"/>
                </a:lnTo>
                <a:lnTo>
                  <a:pt x="1461685" y="1461495"/>
                </a:lnTo>
                <a:cubicBezTo>
                  <a:pt x="1452888" y="1420184"/>
                  <a:pt x="1446256" y="1378437"/>
                  <a:pt x="1441830" y="1336432"/>
                </a:cubicBezTo>
                <a:cubicBezTo>
                  <a:pt x="1439059" y="1305903"/>
                  <a:pt x="1437818" y="1275254"/>
                  <a:pt x="1438108" y="1244599"/>
                </a:cubicBezTo>
                <a:cubicBezTo>
                  <a:pt x="1434853" y="1244298"/>
                  <a:pt x="1431572" y="1244298"/>
                  <a:pt x="1428317" y="1244599"/>
                </a:cubicBezTo>
                <a:close/>
                <a:moveTo>
                  <a:pt x="1283309" y="1243959"/>
                </a:moveTo>
                <a:lnTo>
                  <a:pt x="1293052" y="1255770"/>
                </a:lnTo>
                <a:lnTo>
                  <a:pt x="1294569" y="1257286"/>
                </a:lnTo>
                <a:cubicBezTo>
                  <a:pt x="1301031" y="1264068"/>
                  <a:pt x="1308091" y="1270252"/>
                  <a:pt x="1315665" y="1275763"/>
                </a:cubicBezTo>
                <a:cubicBezTo>
                  <a:pt x="1320616" y="1278961"/>
                  <a:pt x="1325725" y="1281905"/>
                  <a:pt x="1330971" y="1284588"/>
                </a:cubicBezTo>
                <a:cubicBezTo>
                  <a:pt x="1338969" y="1288724"/>
                  <a:pt x="1344760" y="1292033"/>
                  <a:pt x="1347242" y="1298376"/>
                </a:cubicBezTo>
                <a:cubicBezTo>
                  <a:pt x="1350938" y="1310848"/>
                  <a:pt x="1353977" y="1323504"/>
                  <a:pt x="1356342" y="1336295"/>
                </a:cubicBezTo>
                <a:cubicBezTo>
                  <a:pt x="1358506" y="1348545"/>
                  <a:pt x="1361408" y="1360656"/>
                  <a:pt x="1365030" y="1372558"/>
                </a:cubicBezTo>
                <a:lnTo>
                  <a:pt x="1398284" y="1444088"/>
                </a:lnTo>
                <a:lnTo>
                  <a:pt x="1367785" y="1371317"/>
                </a:lnTo>
                <a:cubicBezTo>
                  <a:pt x="1364420" y="1358881"/>
                  <a:pt x="1361750" y="1346269"/>
                  <a:pt x="1359789" y="1333536"/>
                </a:cubicBezTo>
                <a:cubicBezTo>
                  <a:pt x="1357863" y="1320548"/>
                  <a:pt x="1355100" y="1307697"/>
                  <a:pt x="1351515" y="1295065"/>
                </a:cubicBezTo>
                <a:cubicBezTo>
                  <a:pt x="1350273" y="1291481"/>
                  <a:pt x="1344897" y="1289137"/>
                  <a:pt x="1337727" y="1285828"/>
                </a:cubicBezTo>
                <a:cubicBezTo>
                  <a:pt x="1331748" y="1283374"/>
                  <a:pt x="1325943" y="1280520"/>
                  <a:pt x="1320352" y="1277278"/>
                </a:cubicBezTo>
                <a:cubicBezTo>
                  <a:pt x="1311632" y="1271472"/>
                  <a:pt x="1303504" y="1264822"/>
                  <a:pt x="1296085" y="1257423"/>
                </a:cubicBezTo>
                <a:lnTo>
                  <a:pt x="1295258" y="1257423"/>
                </a:lnTo>
                <a:close/>
                <a:moveTo>
                  <a:pt x="1276106" y="1243739"/>
                </a:moveTo>
                <a:lnTo>
                  <a:pt x="1287398" y="1258528"/>
                </a:lnTo>
                <a:lnTo>
                  <a:pt x="1289467" y="1260734"/>
                </a:lnTo>
                <a:cubicBezTo>
                  <a:pt x="1295371" y="1267465"/>
                  <a:pt x="1301828" y="1273692"/>
                  <a:pt x="1308771" y="1279348"/>
                </a:cubicBezTo>
                <a:cubicBezTo>
                  <a:pt x="1313180" y="1282654"/>
                  <a:pt x="1317786" y="1285694"/>
                  <a:pt x="1322559" y="1288449"/>
                </a:cubicBezTo>
                <a:cubicBezTo>
                  <a:pt x="1330418" y="1293136"/>
                  <a:pt x="1336348" y="1296859"/>
                  <a:pt x="1338554" y="1303064"/>
                </a:cubicBezTo>
                <a:cubicBezTo>
                  <a:pt x="1342356" y="1315072"/>
                  <a:pt x="1345532" y="1327268"/>
                  <a:pt x="1348068" y="1339605"/>
                </a:cubicBezTo>
                <a:cubicBezTo>
                  <a:pt x="1350574" y="1351844"/>
                  <a:pt x="1353703" y="1363948"/>
                  <a:pt x="1357444" y="1375868"/>
                </a:cubicBezTo>
                <a:lnTo>
                  <a:pt x="1397572" y="1455638"/>
                </a:lnTo>
                <a:lnTo>
                  <a:pt x="1360203" y="1373799"/>
                </a:lnTo>
                <a:cubicBezTo>
                  <a:pt x="1356614" y="1361869"/>
                  <a:pt x="1353624" y="1349766"/>
                  <a:pt x="1351241" y="1337536"/>
                </a:cubicBezTo>
                <a:cubicBezTo>
                  <a:pt x="1348982" y="1324929"/>
                  <a:pt x="1346035" y="1312455"/>
                  <a:pt x="1342416" y="1300169"/>
                </a:cubicBezTo>
                <a:cubicBezTo>
                  <a:pt x="1341036" y="1296170"/>
                  <a:pt x="1335798" y="1293413"/>
                  <a:pt x="1328627" y="1289552"/>
                </a:cubicBezTo>
                <a:cubicBezTo>
                  <a:pt x="1323939" y="1287069"/>
                  <a:pt x="1318562" y="1284311"/>
                  <a:pt x="1312908" y="1280590"/>
                </a:cubicBezTo>
                <a:cubicBezTo>
                  <a:pt x="1305108" y="1274840"/>
                  <a:pt x="1297818" y="1268427"/>
                  <a:pt x="1291122" y="1261423"/>
                </a:cubicBezTo>
                <a:lnTo>
                  <a:pt x="1289605" y="1259906"/>
                </a:lnTo>
                <a:close/>
                <a:moveTo>
                  <a:pt x="1331561" y="1243153"/>
                </a:moveTo>
                <a:lnTo>
                  <a:pt x="1357306" y="1254802"/>
                </a:lnTo>
                <a:lnTo>
                  <a:pt x="1361318" y="1255708"/>
                </a:lnTo>
                <a:lnTo>
                  <a:pt x="1353144" y="1252260"/>
                </a:lnTo>
                <a:close/>
                <a:moveTo>
                  <a:pt x="1235417" y="1243104"/>
                </a:moveTo>
                <a:lnTo>
                  <a:pt x="1247962" y="1277416"/>
                </a:lnTo>
                <a:lnTo>
                  <a:pt x="1247962" y="1278244"/>
                </a:lnTo>
                <a:cubicBezTo>
                  <a:pt x="1251962" y="1287621"/>
                  <a:pt x="1255684" y="1296583"/>
                  <a:pt x="1259821" y="1304581"/>
                </a:cubicBezTo>
                <a:cubicBezTo>
                  <a:pt x="1262165" y="1309131"/>
                  <a:pt x="1264648" y="1313406"/>
                  <a:pt x="1266991" y="1317541"/>
                </a:cubicBezTo>
                <a:cubicBezTo>
                  <a:pt x="1270990" y="1324849"/>
                  <a:pt x="1274713" y="1331330"/>
                  <a:pt x="1277608" y="1338363"/>
                </a:cubicBezTo>
                <a:cubicBezTo>
                  <a:pt x="1285596" y="1359246"/>
                  <a:pt x="1294805" y="1379646"/>
                  <a:pt x="1305185" y="1399445"/>
                </a:cubicBezTo>
                <a:cubicBezTo>
                  <a:pt x="1313010" y="1413613"/>
                  <a:pt x="1320680" y="1425075"/>
                  <a:pt x="1327788" y="1434300"/>
                </a:cubicBezTo>
                <a:lnTo>
                  <a:pt x="1345477" y="1454021"/>
                </a:lnTo>
                <a:lnTo>
                  <a:pt x="1350367" y="1455154"/>
                </a:lnTo>
                <a:lnTo>
                  <a:pt x="1308494" y="1397654"/>
                </a:lnTo>
                <a:cubicBezTo>
                  <a:pt x="1301187" y="1383866"/>
                  <a:pt x="1294706" y="1367182"/>
                  <a:pt x="1287950" y="1349670"/>
                </a:cubicBezTo>
                <a:cubicBezTo>
                  <a:pt x="1286019" y="1344706"/>
                  <a:pt x="1284089" y="1339605"/>
                  <a:pt x="1282020" y="1334502"/>
                </a:cubicBezTo>
                <a:cubicBezTo>
                  <a:pt x="1278852" y="1327417"/>
                  <a:pt x="1274971" y="1320673"/>
                  <a:pt x="1270438" y="1314371"/>
                </a:cubicBezTo>
                <a:cubicBezTo>
                  <a:pt x="1267955" y="1310785"/>
                  <a:pt x="1265474" y="1306925"/>
                  <a:pt x="1262854" y="1302789"/>
                </a:cubicBezTo>
                <a:cubicBezTo>
                  <a:pt x="1258321" y="1295073"/>
                  <a:pt x="1254226" y="1287108"/>
                  <a:pt x="1250582" y="1278935"/>
                </a:cubicBezTo>
                <a:lnTo>
                  <a:pt x="1249203" y="1276177"/>
                </a:lnTo>
                <a:close/>
                <a:moveTo>
                  <a:pt x="1312188" y="1242159"/>
                </a:moveTo>
                <a:lnTo>
                  <a:pt x="1315665" y="1245291"/>
                </a:lnTo>
                <a:lnTo>
                  <a:pt x="1316543" y="1245822"/>
                </a:lnTo>
                <a:close/>
                <a:moveTo>
                  <a:pt x="1250957" y="1241723"/>
                </a:moveTo>
                <a:lnTo>
                  <a:pt x="1264923" y="1268591"/>
                </a:lnTo>
                <a:lnTo>
                  <a:pt x="1267129" y="1272314"/>
                </a:lnTo>
                <a:cubicBezTo>
                  <a:pt x="1271241" y="1279519"/>
                  <a:pt x="1275848" y="1286430"/>
                  <a:pt x="1280918" y="1292996"/>
                </a:cubicBezTo>
                <a:cubicBezTo>
                  <a:pt x="1283951" y="1296720"/>
                  <a:pt x="1286847" y="1300029"/>
                  <a:pt x="1289880" y="1303201"/>
                </a:cubicBezTo>
                <a:cubicBezTo>
                  <a:pt x="1295634" y="1308725"/>
                  <a:pt x="1300310" y="1315269"/>
                  <a:pt x="1303669" y="1322505"/>
                </a:cubicBezTo>
                <a:cubicBezTo>
                  <a:pt x="1307115" y="1331881"/>
                  <a:pt x="1310287" y="1341395"/>
                  <a:pt x="1313321" y="1350082"/>
                </a:cubicBezTo>
                <a:cubicBezTo>
                  <a:pt x="1317275" y="1363037"/>
                  <a:pt x="1321878" y="1375784"/>
                  <a:pt x="1327110" y="1388276"/>
                </a:cubicBezTo>
                <a:cubicBezTo>
                  <a:pt x="1333728" y="1403029"/>
                  <a:pt x="1340407" y="1415344"/>
                  <a:pt x="1346707" y="1425520"/>
                </a:cubicBezTo>
                <a:lnTo>
                  <a:pt x="1353918" y="1435681"/>
                </a:lnTo>
                <a:lnTo>
                  <a:pt x="1364029" y="1449928"/>
                </a:lnTo>
                <a:lnTo>
                  <a:pt x="1373096" y="1459696"/>
                </a:lnTo>
                <a:lnTo>
                  <a:pt x="1374349" y="1459944"/>
                </a:lnTo>
                <a:lnTo>
                  <a:pt x="1330833" y="1387587"/>
                </a:lnTo>
                <a:cubicBezTo>
                  <a:pt x="1325984" y="1375398"/>
                  <a:pt x="1321751" y="1362972"/>
                  <a:pt x="1318148" y="1350359"/>
                </a:cubicBezTo>
                <a:cubicBezTo>
                  <a:pt x="1315113" y="1340292"/>
                  <a:pt x="1311942" y="1329814"/>
                  <a:pt x="1308081" y="1319610"/>
                </a:cubicBezTo>
                <a:cubicBezTo>
                  <a:pt x="1304827" y="1313141"/>
                  <a:pt x="1300105" y="1307521"/>
                  <a:pt x="1294292" y="1303201"/>
                </a:cubicBezTo>
                <a:cubicBezTo>
                  <a:pt x="1290720" y="1300027"/>
                  <a:pt x="1287313" y="1296665"/>
                  <a:pt x="1284090" y="1293136"/>
                </a:cubicBezTo>
                <a:cubicBezTo>
                  <a:pt x="1278372" y="1286701"/>
                  <a:pt x="1273162" y="1279832"/>
                  <a:pt x="1268509" y="1272591"/>
                </a:cubicBezTo>
                <a:lnTo>
                  <a:pt x="1266578" y="1268591"/>
                </a:lnTo>
                <a:close/>
                <a:moveTo>
                  <a:pt x="1261449" y="1240829"/>
                </a:moveTo>
                <a:lnTo>
                  <a:pt x="1276229" y="1263906"/>
                </a:lnTo>
                <a:lnTo>
                  <a:pt x="1278572" y="1267076"/>
                </a:lnTo>
                <a:cubicBezTo>
                  <a:pt x="1283513" y="1273948"/>
                  <a:pt x="1288952" y="1280445"/>
                  <a:pt x="1294844" y="1286519"/>
                </a:cubicBezTo>
                <a:cubicBezTo>
                  <a:pt x="1298704" y="1290241"/>
                  <a:pt x="1302565" y="1293413"/>
                  <a:pt x="1306012" y="1296171"/>
                </a:cubicBezTo>
                <a:cubicBezTo>
                  <a:pt x="1312567" y="1300319"/>
                  <a:pt x="1317861" y="1306185"/>
                  <a:pt x="1321318" y="1313131"/>
                </a:cubicBezTo>
                <a:cubicBezTo>
                  <a:pt x="1325178" y="1324023"/>
                  <a:pt x="1328211" y="1335468"/>
                  <a:pt x="1331245" y="1346499"/>
                </a:cubicBezTo>
                <a:cubicBezTo>
                  <a:pt x="1334278" y="1357529"/>
                  <a:pt x="1338139" y="1371318"/>
                  <a:pt x="1342551" y="1382625"/>
                </a:cubicBezTo>
                <a:cubicBezTo>
                  <a:pt x="1354341" y="1412960"/>
                  <a:pt x="1366785" y="1434195"/>
                  <a:pt x="1376317" y="1447880"/>
                </a:cubicBezTo>
                <a:lnTo>
                  <a:pt x="1387104" y="1461804"/>
                </a:lnTo>
                <a:lnTo>
                  <a:pt x="1387288" y="1461829"/>
                </a:lnTo>
                <a:lnTo>
                  <a:pt x="1387394" y="1461843"/>
                </a:lnTo>
                <a:lnTo>
                  <a:pt x="1344897" y="1380831"/>
                </a:lnTo>
                <a:cubicBezTo>
                  <a:pt x="1340759" y="1369250"/>
                  <a:pt x="1337588" y="1356563"/>
                  <a:pt x="1334417" y="1344292"/>
                </a:cubicBezTo>
                <a:cubicBezTo>
                  <a:pt x="1331246" y="1332021"/>
                  <a:pt x="1328625" y="1320713"/>
                  <a:pt x="1324765" y="1309545"/>
                </a:cubicBezTo>
                <a:cubicBezTo>
                  <a:pt x="1323110" y="1304581"/>
                  <a:pt x="1317732" y="1300858"/>
                  <a:pt x="1310976" y="1295756"/>
                </a:cubicBezTo>
                <a:cubicBezTo>
                  <a:pt x="1306529" y="1292823"/>
                  <a:pt x="1302250" y="1289647"/>
                  <a:pt x="1298153" y="1286242"/>
                </a:cubicBezTo>
                <a:cubicBezTo>
                  <a:pt x="1291576" y="1280209"/>
                  <a:pt x="1285491" y="1273661"/>
                  <a:pt x="1279952" y="1266663"/>
                </a:cubicBezTo>
                <a:lnTo>
                  <a:pt x="1277608" y="1263906"/>
                </a:lnTo>
                <a:close/>
                <a:moveTo>
                  <a:pt x="1429139" y="1239837"/>
                </a:moveTo>
                <a:lnTo>
                  <a:pt x="1441969" y="1242532"/>
                </a:lnTo>
                <a:lnTo>
                  <a:pt x="1441969" y="1243359"/>
                </a:lnTo>
                <a:cubicBezTo>
                  <a:pt x="1441969" y="1272729"/>
                  <a:pt x="1441969" y="1304305"/>
                  <a:pt x="1445690" y="1336018"/>
                </a:cubicBezTo>
                <a:lnTo>
                  <a:pt x="1465826" y="1461733"/>
                </a:lnTo>
                <a:lnTo>
                  <a:pt x="1467066" y="1461495"/>
                </a:lnTo>
                <a:cubicBezTo>
                  <a:pt x="1464583" y="1448671"/>
                  <a:pt x="1454655" y="1394896"/>
                  <a:pt x="1449277" y="1333398"/>
                </a:cubicBezTo>
                <a:cubicBezTo>
                  <a:pt x="1446823" y="1302347"/>
                  <a:pt x="1445955" y="1271190"/>
                  <a:pt x="1446658" y="1240050"/>
                </a:cubicBezTo>
                <a:cubicBezTo>
                  <a:pt x="1443721" y="1239800"/>
                  <a:pt x="1440770" y="1239800"/>
                  <a:pt x="1437834" y="1240050"/>
                </a:cubicBezTo>
                <a:close/>
                <a:moveTo>
                  <a:pt x="1244161" y="1238990"/>
                </a:moveTo>
                <a:lnTo>
                  <a:pt x="1259545" y="1271763"/>
                </a:lnTo>
                <a:lnTo>
                  <a:pt x="1261475" y="1275212"/>
                </a:lnTo>
                <a:cubicBezTo>
                  <a:pt x="1265312" y="1282765"/>
                  <a:pt x="1269594" y="1290087"/>
                  <a:pt x="1274299" y="1297134"/>
                </a:cubicBezTo>
                <a:cubicBezTo>
                  <a:pt x="1277057" y="1300995"/>
                  <a:pt x="1279815" y="1304442"/>
                  <a:pt x="1282433" y="1307751"/>
                </a:cubicBezTo>
                <a:cubicBezTo>
                  <a:pt x="1287965" y="1313822"/>
                  <a:pt x="1292607" y="1320646"/>
                  <a:pt x="1296222" y="1328021"/>
                </a:cubicBezTo>
                <a:cubicBezTo>
                  <a:pt x="1299256" y="1336019"/>
                  <a:pt x="1302151" y="1343740"/>
                  <a:pt x="1304772" y="1351324"/>
                </a:cubicBezTo>
                <a:cubicBezTo>
                  <a:pt x="1310148" y="1366216"/>
                  <a:pt x="1315251" y="1380142"/>
                  <a:pt x="1321180" y="1392690"/>
                </a:cubicBezTo>
                <a:cubicBezTo>
                  <a:pt x="1334969" y="1421784"/>
                  <a:pt x="1348964" y="1440777"/>
                  <a:pt x="1359547" y="1452515"/>
                </a:cubicBezTo>
                <a:lnTo>
                  <a:pt x="1361735" y="1454644"/>
                </a:lnTo>
                <a:lnTo>
                  <a:pt x="1363490" y="1456352"/>
                </a:lnTo>
                <a:lnTo>
                  <a:pt x="1365354" y="1458166"/>
                </a:lnTo>
                <a:lnTo>
                  <a:pt x="1366950" y="1458482"/>
                </a:lnTo>
                <a:lnTo>
                  <a:pt x="1323662" y="1391034"/>
                </a:lnTo>
                <a:cubicBezTo>
                  <a:pt x="1318394" y="1378368"/>
                  <a:pt x="1313792" y="1365435"/>
                  <a:pt x="1309873" y="1352288"/>
                </a:cubicBezTo>
                <a:cubicBezTo>
                  <a:pt x="1306840" y="1343326"/>
                  <a:pt x="1303669" y="1333950"/>
                  <a:pt x="1300222" y="1324711"/>
                </a:cubicBezTo>
                <a:cubicBezTo>
                  <a:pt x="1296740" y="1317995"/>
                  <a:pt x="1292069" y="1311969"/>
                  <a:pt x="1286433" y="1306924"/>
                </a:cubicBezTo>
                <a:cubicBezTo>
                  <a:pt x="1283537" y="1303752"/>
                  <a:pt x="1280504" y="1300443"/>
                  <a:pt x="1277332" y="1296582"/>
                </a:cubicBezTo>
                <a:cubicBezTo>
                  <a:pt x="1272252" y="1289781"/>
                  <a:pt x="1267646" y="1282640"/>
                  <a:pt x="1263544" y="1275209"/>
                </a:cubicBezTo>
                <a:lnTo>
                  <a:pt x="1261337" y="1271625"/>
                </a:lnTo>
                <a:close/>
                <a:moveTo>
                  <a:pt x="1316079" y="1238695"/>
                </a:moveTo>
                <a:lnTo>
                  <a:pt x="1320629" y="1242531"/>
                </a:lnTo>
                <a:lnTo>
                  <a:pt x="1321640" y="1243074"/>
                </a:lnTo>
                <a:lnTo>
                  <a:pt x="1316756" y="1239228"/>
                </a:lnTo>
                <a:close/>
                <a:moveTo>
                  <a:pt x="1509361" y="1238231"/>
                </a:moveTo>
                <a:lnTo>
                  <a:pt x="1505259" y="1308165"/>
                </a:lnTo>
                <a:cubicBezTo>
                  <a:pt x="1505259" y="1382486"/>
                  <a:pt x="1508429" y="1458875"/>
                  <a:pt x="1508429" y="1459839"/>
                </a:cubicBezTo>
                <a:lnTo>
                  <a:pt x="1508429" y="1459888"/>
                </a:lnTo>
                <a:lnTo>
                  <a:pt x="1508568" y="1459841"/>
                </a:lnTo>
                <a:lnTo>
                  <a:pt x="1509534" y="1459841"/>
                </a:lnTo>
                <a:cubicBezTo>
                  <a:pt x="1509534" y="1447982"/>
                  <a:pt x="1507188" y="1375730"/>
                  <a:pt x="1508568" y="1306787"/>
                </a:cubicBezTo>
                <a:lnTo>
                  <a:pt x="1513075" y="1239892"/>
                </a:lnTo>
                <a:lnTo>
                  <a:pt x="1511294" y="1239095"/>
                </a:lnTo>
                <a:close/>
                <a:moveTo>
                  <a:pt x="223530" y="1237211"/>
                </a:moveTo>
                <a:lnTo>
                  <a:pt x="222726" y="1237314"/>
                </a:lnTo>
                <a:lnTo>
                  <a:pt x="222732" y="1237316"/>
                </a:lnTo>
                <a:lnTo>
                  <a:pt x="223057" y="1237429"/>
                </a:lnTo>
                <a:lnTo>
                  <a:pt x="223423" y="1237260"/>
                </a:lnTo>
                <a:close/>
                <a:moveTo>
                  <a:pt x="1291256" y="1237074"/>
                </a:moveTo>
                <a:lnTo>
                  <a:pt x="1304357" y="1250667"/>
                </a:lnTo>
                <a:cubicBezTo>
                  <a:pt x="1312149" y="1257472"/>
                  <a:pt x="1320601" y="1263477"/>
                  <a:pt x="1329591" y="1268593"/>
                </a:cubicBezTo>
                <a:cubicBezTo>
                  <a:pt x="1335529" y="1271643"/>
                  <a:pt x="1341654" y="1274314"/>
                  <a:pt x="1347929" y="1276589"/>
                </a:cubicBezTo>
                <a:cubicBezTo>
                  <a:pt x="1356754" y="1279761"/>
                  <a:pt x="1362959" y="1282105"/>
                  <a:pt x="1364613" y="1287620"/>
                </a:cubicBezTo>
                <a:cubicBezTo>
                  <a:pt x="1368192" y="1300796"/>
                  <a:pt x="1370864" y="1314203"/>
                  <a:pt x="1372612" y="1327745"/>
                </a:cubicBezTo>
                <a:cubicBezTo>
                  <a:pt x="1374308" y="1340506"/>
                  <a:pt x="1376703" y="1353164"/>
                  <a:pt x="1379782" y="1365664"/>
                </a:cubicBezTo>
                <a:lnTo>
                  <a:pt x="1415569" y="1456317"/>
                </a:lnTo>
                <a:lnTo>
                  <a:pt x="1382540" y="1363733"/>
                </a:lnTo>
                <a:cubicBezTo>
                  <a:pt x="1379630" y="1350815"/>
                  <a:pt x="1377469" y="1337740"/>
                  <a:pt x="1376059" y="1324574"/>
                </a:cubicBezTo>
                <a:cubicBezTo>
                  <a:pt x="1374634" y="1310989"/>
                  <a:pt x="1372192" y="1297529"/>
                  <a:pt x="1368751" y="1284311"/>
                </a:cubicBezTo>
                <a:cubicBezTo>
                  <a:pt x="1367925" y="1281416"/>
                  <a:pt x="1362270" y="1279622"/>
                  <a:pt x="1354962" y="1277416"/>
                </a:cubicBezTo>
                <a:cubicBezTo>
                  <a:pt x="1347840" y="1275362"/>
                  <a:pt x="1340881" y="1272781"/>
                  <a:pt x="1334141" y="1269694"/>
                </a:cubicBezTo>
                <a:cubicBezTo>
                  <a:pt x="1324419" y="1264578"/>
                  <a:pt x="1315188" y="1258577"/>
                  <a:pt x="1306564" y="1251770"/>
                </a:cubicBezTo>
                <a:close/>
                <a:moveTo>
                  <a:pt x="1252926" y="1236395"/>
                </a:moveTo>
                <a:lnTo>
                  <a:pt x="1270576" y="1266662"/>
                </a:lnTo>
                <a:lnTo>
                  <a:pt x="1272921" y="1270248"/>
                </a:lnTo>
                <a:cubicBezTo>
                  <a:pt x="1277484" y="1277237"/>
                  <a:pt x="1282504" y="1283916"/>
                  <a:pt x="1287950" y="1290241"/>
                </a:cubicBezTo>
                <a:cubicBezTo>
                  <a:pt x="1291397" y="1293825"/>
                  <a:pt x="1294706" y="1296997"/>
                  <a:pt x="1297878" y="1300029"/>
                </a:cubicBezTo>
                <a:cubicBezTo>
                  <a:pt x="1304120" y="1304892"/>
                  <a:pt x="1309167" y="1311118"/>
                  <a:pt x="1312632" y="1318230"/>
                </a:cubicBezTo>
                <a:cubicBezTo>
                  <a:pt x="1316354" y="1328572"/>
                  <a:pt x="1319526" y="1339051"/>
                  <a:pt x="1322698" y="1349256"/>
                </a:cubicBezTo>
                <a:cubicBezTo>
                  <a:pt x="1326696" y="1363044"/>
                  <a:pt x="1330419" y="1374764"/>
                  <a:pt x="1335107" y="1386070"/>
                </a:cubicBezTo>
                <a:cubicBezTo>
                  <a:pt x="1347655" y="1415992"/>
                  <a:pt x="1360616" y="1436468"/>
                  <a:pt x="1370475" y="1449567"/>
                </a:cubicBezTo>
                <a:lnTo>
                  <a:pt x="1370563" y="1449672"/>
                </a:lnTo>
                <a:lnTo>
                  <a:pt x="1371475" y="1450762"/>
                </a:lnTo>
                <a:lnTo>
                  <a:pt x="1379903" y="1460840"/>
                </a:lnTo>
                <a:lnTo>
                  <a:pt x="1381368" y="1461036"/>
                </a:lnTo>
                <a:lnTo>
                  <a:pt x="1338139" y="1384141"/>
                </a:lnTo>
                <a:cubicBezTo>
                  <a:pt x="1333727" y="1372698"/>
                  <a:pt x="1330280" y="1360564"/>
                  <a:pt x="1326696" y="1347602"/>
                </a:cubicBezTo>
                <a:cubicBezTo>
                  <a:pt x="1323110" y="1334641"/>
                  <a:pt x="1320629" y="1325402"/>
                  <a:pt x="1316768" y="1314509"/>
                </a:cubicBezTo>
                <a:cubicBezTo>
                  <a:pt x="1313554" y="1308423"/>
                  <a:pt x="1308799" y="1303288"/>
                  <a:pt x="1302979" y="1299617"/>
                </a:cubicBezTo>
                <a:cubicBezTo>
                  <a:pt x="1298981" y="1296574"/>
                  <a:pt x="1295161" y="1293306"/>
                  <a:pt x="1291534" y="1289828"/>
                </a:cubicBezTo>
                <a:cubicBezTo>
                  <a:pt x="1285414" y="1283614"/>
                  <a:pt x="1279788" y="1276929"/>
                  <a:pt x="1274712" y="1269834"/>
                </a:cubicBezTo>
                <a:lnTo>
                  <a:pt x="1272230" y="1266525"/>
                </a:lnTo>
                <a:close/>
                <a:moveTo>
                  <a:pt x="1367513" y="1235828"/>
                </a:moveTo>
                <a:lnTo>
                  <a:pt x="1382903" y="1240769"/>
                </a:lnTo>
                <a:lnTo>
                  <a:pt x="1383396" y="1240928"/>
                </a:lnTo>
                <a:lnTo>
                  <a:pt x="1386169" y="1241149"/>
                </a:lnTo>
                <a:lnTo>
                  <a:pt x="1385869" y="1241063"/>
                </a:lnTo>
                <a:lnTo>
                  <a:pt x="1376405" y="1238364"/>
                </a:lnTo>
                <a:close/>
                <a:moveTo>
                  <a:pt x="1438722" y="1235361"/>
                </a:moveTo>
                <a:lnTo>
                  <a:pt x="1450794" y="1237292"/>
                </a:lnTo>
                <a:cubicBezTo>
                  <a:pt x="1449981" y="1268707"/>
                  <a:pt x="1450809" y="1300141"/>
                  <a:pt x="1453277" y="1331469"/>
                </a:cubicBezTo>
                <a:lnTo>
                  <a:pt x="1471564" y="1461547"/>
                </a:lnTo>
                <a:lnTo>
                  <a:pt x="1472442" y="1461356"/>
                </a:lnTo>
                <a:cubicBezTo>
                  <a:pt x="1470236" y="1448533"/>
                  <a:pt x="1461136" y="1392413"/>
                  <a:pt x="1456724" y="1330089"/>
                </a:cubicBezTo>
                <a:cubicBezTo>
                  <a:pt x="1454613" y="1298558"/>
                  <a:pt x="1454159" y="1266941"/>
                  <a:pt x="1455344" y="1235361"/>
                </a:cubicBezTo>
                <a:lnTo>
                  <a:pt x="1447347" y="1235361"/>
                </a:lnTo>
                <a:close/>
                <a:moveTo>
                  <a:pt x="1501936" y="1234909"/>
                </a:moveTo>
                <a:lnTo>
                  <a:pt x="1498227" y="1312715"/>
                </a:lnTo>
                <a:lnTo>
                  <a:pt x="1499754" y="1385297"/>
                </a:lnTo>
                <a:lnTo>
                  <a:pt x="1500627" y="1408070"/>
                </a:lnTo>
                <a:lnTo>
                  <a:pt x="1501117" y="1418899"/>
                </a:lnTo>
                <a:lnTo>
                  <a:pt x="1502705" y="1447961"/>
                </a:lnTo>
                <a:lnTo>
                  <a:pt x="1503502" y="1459597"/>
                </a:lnTo>
                <a:lnTo>
                  <a:pt x="1504293" y="1459288"/>
                </a:lnTo>
                <a:cubicBezTo>
                  <a:pt x="1504293" y="1447154"/>
                  <a:pt x="1500570" y="1377522"/>
                  <a:pt x="1501122" y="1309406"/>
                </a:cubicBezTo>
                <a:lnTo>
                  <a:pt x="1505228" y="1236382"/>
                </a:lnTo>
                <a:close/>
                <a:moveTo>
                  <a:pt x="1381544" y="1234807"/>
                </a:moveTo>
                <a:lnTo>
                  <a:pt x="1392191" y="1237843"/>
                </a:lnTo>
                <a:lnTo>
                  <a:pt x="1393953" y="1237931"/>
                </a:lnTo>
                <a:lnTo>
                  <a:pt x="1393374" y="1237785"/>
                </a:lnTo>
                <a:close/>
                <a:moveTo>
                  <a:pt x="371164" y="1234761"/>
                </a:moveTo>
                <a:lnTo>
                  <a:pt x="365968" y="1237873"/>
                </a:lnTo>
                <a:lnTo>
                  <a:pt x="335942" y="1257905"/>
                </a:lnTo>
                <a:lnTo>
                  <a:pt x="333646" y="1259437"/>
                </a:lnTo>
                <a:lnTo>
                  <a:pt x="333064" y="1259763"/>
                </a:lnTo>
                <a:lnTo>
                  <a:pt x="324746" y="1264416"/>
                </a:lnTo>
                <a:lnTo>
                  <a:pt x="322064" y="1266157"/>
                </a:lnTo>
                <a:lnTo>
                  <a:pt x="328708" y="1263237"/>
                </a:lnTo>
                <a:close/>
                <a:moveTo>
                  <a:pt x="1296351" y="1234594"/>
                </a:moveTo>
                <a:lnTo>
                  <a:pt x="1309873" y="1248047"/>
                </a:lnTo>
                <a:cubicBezTo>
                  <a:pt x="1318135" y="1254762"/>
                  <a:pt x="1327051" y="1260629"/>
                  <a:pt x="1336486" y="1265558"/>
                </a:cubicBezTo>
                <a:cubicBezTo>
                  <a:pt x="1342986" y="1268575"/>
                  <a:pt x="1349719" y="1271065"/>
                  <a:pt x="1356617" y="1273004"/>
                </a:cubicBezTo>
                <a:cubicBezTo>
                  <a:pt x="1365442" y="1275761"/>
                  <a:pt x="1371785" y="1277830"/>
                  <a:pt x="1373301" y="1283070"/>
                </a:cubicBezTo>
                <a:cubicBezTo>
                  <a:pt x="1376851" y="1296645"/>
                  <a:pt x="1379341" y="1310474"/>
                  <a:pt x="1380748" y="1324436"/>
                </a:cubicBezTo>
                <a:cubicBezTo>
                  <a:pt x="1382140" y="1337469"/>
                  <a:pt x="1384305" y="1350406"/>
                  <a:pt x="1387229" y="1363182"/>
                </a:cubicBezTo>
                <a:lnTo>
                  <a:pt x="1423633" y="1463426"/>
                </a:lnTo>
                <a:lnTo>
                  <a:pt x="1423768" y="1463426"/>
                </a:lnTo>
                <a:cubicBezTo>
                  <a:pt x="1409069" y="1430223"/>
                  <a:pt x="1397749" y="1395628"/>
                  <a:pt x="1389987" y="1360149"/>
                </a:cubicBezTo>
                <a:cubicBezTo>
                  <a:pt x="1387324" y="1346930"/>
                  <a:pt x="1385353" y="1333584"/>
                  <a:pt x="1384057" y="1320162"/>
                </a:cubicBezTo>
                <a:cubicBezTo>
                  <a:pt x="1382939" y="1306223"/>
                  <a:pt x="1380720" y="1292391"/>
                  <a:pt x="1377439" y="1278796"/>
                </a:cubicBezTo>
                <a:cubicBezTo>
                  <a:pt x="1376749" y="1276452"/>
                  <a:pt x="1371234" y="1274935"/>
                  <a:pt x="1363650" y="1273143"/>
                </a:cubicBezTo>
                <a:cubicBezTo>
                  <a:pt x="1355954" y="1271280"/>
                  <a:pt x="1348399" y="1268884"/>
                  <a:pt x="1341036" y="1265973"/>
                </a:cubicBezTo>
                <a:cubicBezTo>
                  <a:pt x="1330962" y="1261184"/>
                  <a:pt x="1321360" y="1255459"/>
                  <a:pt x="1312356" y="1248875"/>
                </a:cubicBezTo>
                <a:close/>
                <a:moveTo>
                  <a:pt x="409561" y="1233642"/>
                </a:moveTo>
                <a:lnTo>
                  <a:pt x="409476" y="1233703"/>
                </a:lnTo>
                <a:lnTo>
                  <a:pt x="409021" y="1234032"/>
                </a:lnTo>
                <a:lnTo>
                  <a:pt x="408687" y="1234322"/>
                </a:lnTo>
                <a:lnTo>
                  <a:pt x="408199" y="1234747"/>
                </a:lnTo>
                <a:close/>
                <a:moveTo>
                  <a:pt x="1392303" y="1232644"/>
                </a:moveTo>
                <a:lnTo>
                  <a:pt x="1398674" y="1234260"/>
                </a:lnTo>
                <a:lnTo>
                  <a:pt x="1400652" y="1234302"/>
                </a:lnTo>
                <a:lnTo>
                  <a:pt x="1396654" y="1233508"/>
                </a:lnTo>
                <a:close/>
                <a:moveTo>
                  <a:pt x="1279203" y="1231921"/>
                </a:moveTo>
                <a:lnTo>
                  <a:pt x="1298705" y="1253700"/>
                </a:lnTo>
                <a:lnTo>
                  <a:pt x="1299531" y="1253700"/>
                </a:lnTo>
                <a:cubicBezTo>
                  <a:pt x="1306625" y="1260551"/>
                  <a:pt x="1314333" y="1266737"/>
                  <a:pt x="1322559" y="1272177"/>
                </a:cubicBezTo>
                <a:cubicBezTo>
                  <a:pt x="1327980" y="1275339"/>
                  <a:pt x="1333600" y="1278147"/>
                  <a:pt x="1339381" y="1280588"/>
                </a:cubicBezTo>
                <a:cubicBezTo>
                  <a:pt x="1348067" y="1284311"/>
                  <a:pt x="1354134" y="1287069"/>
                  <a:pt x="1355928" y="1292722"/>
                </a:cubicBezTo>
                <a:cubicBezTo>
                  <a:pt x="1359798" y="1305660"/>
                  <a:pt x="1362838" y="1318832"/>
                  <a:pt x="1365028" y="1332158"/>
                </a:cubicBezTo>
                <a:cubicBezTo>
                  <a:pt x="1368807" y="1355964"/>
                  <a:pt x="1374902" y="1379287"/>
                  <a:pt x="1383192" y="1401802"/>
                </a:cubicBezTo>
                <a:lnTo>
                  <a:pt x="1412134" y="1461644"/>
                </a:lnTo>
                <a:lnTo>
                  <a:pt x="1375644" y="1367733"/>
                </a:lnTo>
                <a:cubicBezTo>
                  <a:pt x="1372454" y="1355110"/>
                  <a:pt x="1370013" y="1342310"/>
                  <a:pt x="1368337" y="1329400"/>
                </a:cubicBezTo>
                <a:cubicBezTo>
                  <a:pt x="1366649" y="1316086"/>
                  <a:pt x="1364023" y="1302909"/>
                  <a:pt x="1360478" y="1289965"/>
                </a:cubicBezTo>
                <a:cubicBezTo>
                  <a:pt x="1359512" y="1286794"/>
                  <a:pt x="1354134" y="1284725"/>
                  <a:pt x="1346689" y="1281967"/>
                </a:cubicBezTo>
                <a:cubicBezTo>
                  <a:pt x="1340235" y="1279579"/>
                  <a:pt x="1333928" y="1276817"/>
                  <a:pt x="1327799" y="1273694"/>
                </a:cubicBezTo>
                <a:cubicBezTo>
                  <a:pt x="1318349" y="1268323"/>
                  <a:pt x="1309478" y="1261993"/>
                  <a:pt x="1301325" y="1254804"/>
                </a:cubicBezTo>
                <a:close/>
                <a:moveTo>
                  <a:pt x="1493992" y="1231355"/>
                </a:moveTo>
                <a:lnTo>
                  <a:pt x="1490919" y="1315888"/>
                </a:lnTo>
                <a:lnTo>
                  <a:pt x="1493588" y="1387357"/>
                </a:lnTo>
                <a:lnTo>
                  <a:pt x="1494794" y="1409614"/>
                </a:lnTo>
                <a:lnTo>
                  <a:pt x="1495447" y="1420300"/>
                </a:lnTo>
                <a:lnTo>
                  <a:pt x="1495647" y="1423151"/>
                </a:lnTo>
                <a:lnTo>
                  <a:pt x="1497429" y="1448514"/>
                </a:lnTo>
                <a:lnTo>
                  <a:pt x="1497435" y="1448594"/>
                </a:lnTo>
                <a:lnTo>
                  <a:pt x="1497819" y="1453184"/>
                </a:lnTo>
                <a:lnTo>
                  <a:pt x="1497891" y="1454046"/>
                </a:lnTo>
                <a:lnTo>
                  <a:pt x="1498424" y="1460418"/>
                </a:lnTo>
                <a:lnTo>
                  <a:pt x="1498502" y="1460391"/>
                </a:lnTo>
                <a:cubicBezTo>
                  <a:pt x="1497675" y="1448119"/>
                  <a:pt x="1493538" y="1380693"/>
                  <a:pt x="1493263" y="1313680"/>
                </a:cubicBezTo>
                <a:lnTo>
                  <a:pt x="1496891" y="1232652"/>
                </a:lnTo>
                <a:lnTo>
                  <a:pt x="1495228" y="1231908"/>
                </a:lnTo>
                <a:close/>
                <a:moveTo>
                  <a:pt x="1463893" y="1230811"/>
                </a:moveTo>
                <a:lnTo>
                  <a:pt x="1456860" y="1231639"/>
                </a:lnTo>
                <a:lnTo>
                  <a:pt x="1454431" y="1231715"/>
                </a:lnTo>
                <a:lnTo>
                  <a:pt x="1460308" y="1232466"/>
                </a:lnTo>
                <a:cubicBezTo>
                  <a:pt x="1458970" y="1264637"/>
                  <a:pt x="1459385" y="1296859"/>
                  <a:pt x="1461549" y="1328986"/>
                </a:cubicBezTo>
                <a:lnTo>
                  <a:pt x="1468259" y="1396001"/>
                </a:lnTo>
                <a:lnTo>
                  <a:pt x="1469457" y="1405636"/>
                </a:lnTo>
                <a:lnTo>
                  <a:pt x="1470788" y="1416344"/>
                </a:lnTo>
                <a:lnTo>
                  <a:pt x="1472088" y="1426011"/>
                </a:lnTo>
                <a:lnTo>
                  <a:pt x="1474494" y="1442264"/>
                </a:lnTo>
                <a:lnTo>
                  <a:pt x="1475820" y="1451222"/>
                </a:lnTo>
                <a:lnTo>
                  <a:pt x="1476043" y="1452565"/>
                </a:lnTo>
                <a:lnTo>
                  <a:pt x="1476457" y="1455063"/>
                </a:lnTo>
                <a:lnTo>
                  <a:pt x="1477550" y="1461660"/>
                </a:lnTo>
                <a:lnTo>
                  <a:pt x="1477681" y="1461633"/>
                </a:lnTo>
                <a:cubicBezTo>
                  <a:pt x="1475887" y="1448671"/>
                  <a:pt x="1467753" y="1390484"/>
                  <a:pt x="1463893" y="1327331"/>
                </a:cubicBezTo>
                <a:cubicBezTo>
                  <a:pt x="1462155" y="1295183"/>
                  <a:pt x="1462155" y="1262962"/>
                  <a:pt x="1463893" y="1230811"/>
                </a:cubicBezTo>
                <a:close/>
                <a:moveTo>
                  <a:pt x="238122" y="1230473"/>
                </a:moveTo>
                <a:lnTo>
                  <a:pt x="217037" y="1234160"/>
                </a:lnTo>
                <a:lnTo>
                  <a:pt x="221234" y="1233619"/>
                </a:lnTo>
                <a:lnTo>
                  <a:pt x="223560" y="1233320"/>
                </a:lnTo>
                <a:lnTo>
                  <a:pt x="235204" y="1231821"/>
                </a:lnTo>
                <a:close/>
                <a:moveTo>
                  <a:pt x="1259897" y="1229466"/>
                </a:moveTo>
                <a:lnTo>
                  <a:pt x="1282296" y="1261146"/>
                </a:lnTo>
                <a:lnTo>
                  <a:pt x="1284639" y="1263906"/>
                </a:lnTo>
                <a:cubicBezTo>
                  <a:pt x="1289889" y="1270508"/>
                  <a:pt x="1295653" y="1276687"/>
                  <a:pt x="1301876" y="1282382"/>
                </a:cubicBezTo>
                <a:cubicBezTo>
                  <a:pt x="1305853" y="1285671"/>
                  <a:pt x="1309994" y="1288753"/>
                  <a:pt x="1314285" y="1291620"/>
                </a:cubicBezTo>
                <a:cubicBezTo>
                  <a:pt x="1321732" y="1296997"/>
                  <a:pt x="1328074" y="1301134"/>
                  <a:pt x="1329866" y="1307476"/>
                </a:cubicBezTo>
                <a:cubicBezTo>
                  <a:pt x="1333866" y="1318783"/>
                  <a:pt x="1336898" y="1330917"/>
                  <a:pt x="1339794" y="1342637"/>
                </a:cubicBezTo>
                <a:cubicBezTo>
                  <a:pt x="1342566" y="1354803"/>
                  <a:pt x="1345972" y="1366816"/>
                  <a:pt x="1349998" y="1378627"/>
                </a:cubicBezTo>
                <a:cubicBezTo>
                  <a:pt x="1355101" y="1394732"/>
                  <a:pt x="1361725" y="1410275"/>
                  <a:pt x="1369760" y="1425051"/>
                </a:cubicBezTo>
                <a:lnTo>
                  <a:pt x="1378194" y="1437550"/>
                </a:lnTo>
                <a:lnTo>
                  <a:pt x="1390845" y="1456296"/>
                </a:lnTo>
                <a:lnTo>
                  <a:pt x="1394166" y="1461217"/>
                </a:lnTo>
                <a:lnTo>
                  <a:pt x="1353308" y="1377385"/>
                </a:lnTo>
                <a:cubicBezTo>
                  <a:pt x="1349536" y="1365333"/>
                  <a:pt x="1346407" y="1353091"/>
                  <a:pt x="1343932" y="1340708"/>
                </a:cubicBezTo>
                <a:cubicBezTo>
                  <a:pt x="1341174" y="1328574"/>
                  <a:pt x="1338417" y="1316026"/>
                  <a:pt x="1334556" y="1304443"/>
                </a:cubicBezTo>
                <a:cubicBezTo>
                  <a:pt x="1333039" y="1300031"/>
                  <a:pt x="1327800" y="1296859"/>
                  <a:pt x="1320767" y="1292447"/>
                </a:cubicBezTo>
                <a:cubicBezTo>
                  <a:pt x="1315987" y="1289652"/>
                  <a:pt x="1311381" y="1286568"/>
                  <a:pt x="1306978" y="1283208"/>
                </a:cubicBezTo>
                <a:cubicBezTo>
                  <a:pt x="1299820" y="1277354"/>
                  <a:pt x="1293177" y="1270895"/>
                  <a:pt x="1287123" y="1263904"/>
                </a:cubicBezTo>
                <a:lnTo>
                  <a:pt x="1285054" y="1261698"/>
                </a:lnTo>
                <a:close/>
                <a:moveTo>
                  <a:pt x="1311677" y="1228829"/>
                </a:moveTo>
                <a:lnTo>
                  <a:pt x="1326833" y="1241014"/>
                </a:lnTo>
                <a:lnTo>
                  <a:pt x="1330295" y="1242580"/>
                </a:lnTo>
                <a:lnTo>
                  <a:pt x="1328264" y="1241080"/>
                </a:lnTo>
                <a:close/>
                <a:moveTo>
                  <a:pt x="1413032" y="1227589"/>
                </a:moveTo>
                <a:lnTo>
                  <a:pt x="1413288" y="1227640"/>
                </a:lnTo>
                <a:lnTo>
                  <a:pt x="1413324" y="1227639"/>
                </a:lnTo>
                <a:lnTo>
                  <a:pt x="1413111" y="1227603"/>
                </a:lnTo>
                <a:close/>
                <a:moveTo>
                  <a:pt x="1485287" y="1227461"/>
                </a:moveTo>
                <a:lnTo>
                  <a:pt x="1483058" y="1317955"/>
                </a:lnTo>
                <a:lnTo>
                  <a:pt x="1486754" y="1388394"/>
                </a:lnTo>
                <a:lnTo>
                  <a:pt x="1487636" y="1400852"/>
                </a:lnTo>
                <a:lnTo>
                  <a:pt x="1488295" y="1410159"/>
                </a:lnTo>
                <a:lnTo>
                  <a:pt x="1489112" y="1420616"/>
                </a:lnTo>
                <a:lnTo>
                  <a:pt x="1491513" y="1448025"/>
                </a:lnTo>
                <a:lnTo>
                  <a:pt x="1492642" y="1459680"/>
                </a:lnTo>
                <a:lnTo>
                  <a:pt x="1492988" y="1459565"/>
                </a:lnTo>
                <a:cubicBezTo>
                  <a:pt x="1492022" y="1447017"/>
                  <a:pt x="1486783" y="1382074"/>
                  <a:pt x="1485680" y="1315888"/>
                </a:cubicBezTo>
                <a:lnTo>
                  <a:pt x="1488669" y="1228974"/>
                </a:lnTo>
                <a:close/>
                <a:moveTo>
                  <a:pt x="393946" y="1225684"/>
                </a:moveTo>
                <a:lnTo>
                  <a:pt x="380359" y="1234656"/>
                </a:lnTo>
                <a:lnTo>
                  <a:pt x="375050" y="1238591"/>
                </a:lnTo>
                <a:lnTo>
                  <a:pt x="364850" y="1245277"/>
                </a:lnTo>
                <a:lnTo>
                  <a:pt x="330726" y="1267646"/>
                </a:lnTo>
                <a:lnTo>
                  <a:pt x="315331" y="1276008"/>
                </a:lnTo>
                <a:lnTo>
                  <a:pt x="273725" y="1298608"/>
                </a:lnTo>
                <a:lnTo>
                  <a:pt x="313571" y="1277923"/>
                </a:lnTo>
                <a:lnTo>
                  <a:pt x="322494" y="1273290"/>
                </a:lnTo>
                <a:lnTo>
                  <a:pt x="325414" y="1271775"/>
                </a:lnTo>
                <a:lnTo>
                  <a:pt x="325453" y="1271750"/>
                </a:lnTo>
                <a:lnTo>
                  <a:pt x="376449" y="1238488"/>
                </a:lnTo>
                <a:lnTo>
                  <a:pt x="390644" y="1228107"/>
                </a:lnTo>
                <a:lnTo>
                  <a:pt x="393714" y="1225862"/>
                </a:lnTo>
                <a:close/>
                <a:moveTo>
                  <a:pt x="1472580" y="1225295"/>
                </a:moveTo>
                <a:lnTo>
                  <a:pt x="1466788" y="1226123"/>
                </a:lnTo>
                <a:lnTo>
                  <a:pt x="1459314" y="1226541"/>
                </a:lnTo>
                <a:lnTo>
                  <a:pt x="1468717" y="1227502"/>
                </a:lnTo>
                <a:cubicBezTo>
                  <a:pt x="1466898" y="1259972"/>
                  <a:pt x="1466898" y="1292518"/>
                  <a:pt x="1468717" y="1324988"/>
                </a:cubicBezTo>
                <a:lnTo>
                  <a:pt x="1474340" y="1393224"/>
                </a:lnTo>
                <a:lnTo>
                  <a:pt x="1476522" y="1414038"/>
                </a:lnTo>
                <a:lnTo>
                  <a:pt x="1477656" y="1423992"/>
                </a:lnTo>
                <a:lnTo>
                  <a:pt x="1478934" y="1434147"/>
                </a:lnTo>
                <a:lnTo>
                  <a:pt x="1480912" y="1449860"/>
                </a:lnTo>
                <a:lnTo>
                  <a:pt x="1480914" y="1449879"/>
                </a:lnTo>
                <a:lnTo>
                  <a:pt x="1482414" y="1460820"/>
                </a:lnTo>
                <a:lnTo>
                  <a:pt x="1483058" y="1460667"/>
                </a:lnTo>
                <a:cubicBezTo>
                  <a:pt x="1481405" y="1447705"/>
                  <a:pt x="1474372" y="1387311"/>
                  <a:pt x="1471477" y="1322781"/>
                </a:cubicBezTo>
                <a:cubicBezTo>
                  <a:pt x="1470098" y="1290289"/>
                  <a:pt x="1470470" y="1257747"/>
                  <a:pt x="1472580" y="1225295"/>
                </a:cubicBezTo>
                <a:close/>
                <a:moveTo>
                  <a:pt x="377728" y="1223922"/>
                </a:moveTo>
                <a:lnTo>
                  <a:pt x="366977" y="1230422"/>
                </a:lnTo>
                <a:lnTo>
                  <a:pt x="357182" y="1237073"/>
                </a:lnTo>
                <a:lnTo>
                  <a:pt x="360741" y="1235489"/>
                </a:lnTo>
                <a:lnTo>
                  <a:pt x="361273" y="1235146"/>
                </a:lnTo>
                <a:lnTo>
                  <a:pt x="374762" y="1226145"/>
                </a:lnTo>
                <a:lnTo>
                  <a:pt x="375094" y="1225897"/>
                </a:lnTo>
                <a:lnTo>
                  <a:pt x="377367" y="1224193"/>
                </a:lnTo>
                <a:close/>
                <a:moveTo>
                  <a:pt x="1477124" y="1223809"/>
                </a:moveTo>
                <a:lnTo>
                  <a:pt x="1475751" y="1322504"/>
                </a:lnTo>
                <a:lnTo>
                  <a:pt x="1480477" y="1391824"/>
                </a:lnTo>
                <a:lnTo>
                  <a:pt x="1482363" y="1413160"/>
                </a:lnTo>
                <a:lnTo>
                  <a:pt x="1483347" y="1423341"/>
                </a:lnTo>
                <a:lnTo>
                  <a:pt x="1485501" y="1443440"/>
                </a:lnTo>
                <a:lnTo>
                  <a:pt x="1486202" y="1449976"/>
                </a:lnTo>
                <a:lnTo>
                  <a:pt x="1487449" y="1460553"/>
                </a:lnTo>
                <a:lnTo>
                  <a:pt x="1488022" y="1460391"/>
                </a:lnTo>
                <a:cubicBezTo>
                  <a:pt x="1486644" y="1447705"/>
                  <a:pt x="1480439" y="1384967"/>
                  <a:pt x="1478508" y="1319885"/>
                </a:cubicBezTo>
                <a:lnTo>
                  <a:pt x="1480746" y="1225429"/>
                </a:lnTo>
                <a:lnTo>
                  <a:pt x="1478047" y="1224222"/>
                </a:lnTo>
                <a:lnTo>
                  <a:pt x="1477585" y="1224015"/>
                </a:lnTo>
                <a:close/>
                <a:moveTo>
                  <a:pt x="414796" y="1222841"/>
                </a:moveTo>
                <a:lnTo>
                  <a:pt x="411177" y="1225482"/>
                </a:lnTo>
                <a:lnTo>
                  <a:pt x="403347" y="1231674"/>
                </a:lnTo>
                <a:lnTo>
                  <a:pt x="398113" y="1235813"/>
                </a:lnTo>
                <a:lnTo>
                  <a:pt x="393555" y="1239418"/>
                </a:lnTo>
                <a:lnTo>
                  <a:pt x="394496" y="1238739"/>
                </a:lnTo>
                <a:lnTo>
                  <a:pt x="398082" y="1236148"/>
                </a:lnTo>
                <a:lnTo>
                  <a:pt x="413137" y="1224283"/>
                </a:lnTo>
                <a:close/>
                <a:moveTo>
                  <a:pt x="1346745" y="1222380"/>
                </a:moveTo>
                <a:lnTo>
                  <a:pt x="1354962" y="1227226"/>
                </a:lnTo>
                <a:lnTo>
                  <a:pt x="1356250" y="1227594"/>
                </a:lnTo>
                <a:lnTo>
                  <a:pt x="1352458" y="1225513"/>
                </a:lnTo>
                <a:lnTo>
                  <a:pt x="1348498" y="1223341"/>
                </a:lnTo>
                <a:close/>
                <a:moveTo>
                  <a:pt x="1473019" y="1221972"/>
                </a:moveTo>
                <a:lnTo>
                  <a:pt x="1470969" y="1222143"/>
                </a:lnTo>
                <a:lnTo>
                  <a:pt x="1472776" y="1222299"/>
                </a:lnTo>
                <a:lnTo>
                  <a:pt x="1473453" y="1222358"/>
                </a:lnTo>
                <a:lnTo>
                  <a:pt x="1473983" y="1222404"/>
                </a:lnTo>
                <a:lnTo>
                  <a:pt x="1473250" y="1222076"/>
                </a:lnTo>
                <a:lnTo>
                  <a:pt x="1473111" y="1222013"/>
                </a:lnTo>
                <a:close/>
                <a:moveTo>
                  <a:pt x="257003" y="1221755"/>
                </a:moveTo>
                <a:lnTo>
                  <a:pt x="242055" y="1224609"/>
                </a:lnTo>
                <a:lnTo>
                  <a:pt x="210195" y="1230691"/>
                </a:lnTo>
                <a:lnTo>
                  <a:pt x="210882" y="1231105"/>
                </a:lnTo>
                <a:lnTo>
                  <a:pt x="231738" y="1227752"/>
                </a:lnTo>
                <a:lnTo>
                  <a:pt x="250577" y="1224723"/>
                </a:lnTo>
                <a:close/>
                <a:moveTo>
                  <a:pt x="451925" y="1220483"/>
                </a:moveTo>
                <a:lnTo>
                  <a:pt x="450609" y="1221552"/>
                </a:lnTo>
                <a:lnTo>
                  <a:pt x="447070" y="1224429"/>
                </a:lnTo>
                <a:lnTo>
                  <a:pt x="437961" y="1232638"/>
                </a:lnTo>
                <a:lnTo>
                  <a:pt x="424935" y="1242417"/>
                </a:lnTo>
                <a:lnTo>
                  <a:pt x="418629" y="1247541"/>
                </a:lnTo>
                <a:lnTo>
                  <a:pt x="410032" y="1254528"/>
                </a:lnTo>
                <a:lnTo>
                  <a:pt x="390412" y="1268331"/>
                </a:lnTo>
                <a:lnTo>
                  <a:pt x="377001" y="1278399"/>
                </a:lnTo>
                <a:lnTo>
                  <a:pt x="368029" y="1284079"/>
                </a:lnTo>
                <a:lnTo>
                  <a:pt x="358237" y="1290968"/>
                </a:lnTo>
                <a:lnTo>
                  <a:pt x="344408" y="1299288"/>
                </a:lnTo>
                <a:lnTo>
                  <a:pt x="336337" y="1304145"/>
                </a:lnTo>
                <a:lnTo>
                  <a:pt x="323225" y="1312447"/>
                </a:lnTo>
                <a:lnTo>
                  <a:pt x="322877" y="1312629"/>
                </a:lnTo>
                <a:lnTo>
                  <a:pt x="321867" y="1313364"/>
                </a:lnTo>
                <a:lnTo>
                  <a:pt x="315808" y="1317769"/>
                </a:lnTo>
                <a:lnTo>
                  <a:pt x="331350" y="1308573"/>
                </a:lnTo>
                <a:lnTo>
                  <a:pt x="363100" y="1288766"/>
                </a:lnTo>
                <a:lnTo>
                  <a:pt x="385523" y="1273162"/>
                </a:lnTo>
                <a:lnTo>
                  <a:pt x="420105" y="1247422"/>
                </a:lnTo>
                <a:lnTo>
                  <a:pt x="425817" y="1242806"/>
                </a:lnTo>
                <a:lnTo>
                  <a:pt x="442283" y="1229499"/>
                </a:lnTo>
                <a:lnTo>
                  <a:pt x="443936" y="1228012"/>
                </a:lnTo>
                <a:lnTo>
                  <a:pt x="445270" y="1226755"/>
                </a:lnTo>
                <a:close/>
                <a:moveTo>
                  <a:pt x="1333264" y="1220105"/>
                </a:moveTo>
                <a:lnTo>
                  <a:pt x="1349309" y="1229984"/>
                </a:lnTo>
                <a:lnTo>
                  <a:pt x="1351359" y="1230642"/>
                </a:lnTo>
                <a:close/>
                <a:moveTo>
                  <a:pt x="1421096" y="1219664"/>
                </a:moveTo>
                <a:lnTo>
                  <a:pt x="1426663" y="1220470"/>
                </a:lnTo>
                <a:lnTo>
                  <a:pt x="1427259" y="1220421"/>
                </a:lnTo>
                <a:close/>
                <a:moveTo>
                  <a:pt x="428363" y="1218943"/>
                </a:moveTo>
                <a:lnTo>
                  <a:pt x="420989" y="1225018"/>
                </a:lnTo>
                <a:lnTo>
                  <a:pt x="425214" y="1221881"/>
                </a:lnTo>
                <a:lnTo>
                  <a:pt x="425490" y="1221624"/>
                </a:lnTo>
                <a:close/>
                <a:moveTo>
                  <a:pt x="196265" y="1218325"/>
                </a:moveTo>
                <a:lnTo>
                  <a:pt x="192909" y="1218780"/>
                </a:lnTo>
                <a:lnTo>
                  <a:pt x="193209" y="1219012"/>
                </a:lnTo>
                <a:lnTo>
                  <a:pt x="194104" y="1218952"/>
                </a:lnTo>
                <a:close/>
                <a:moveTo>
                  <a:pt x="92953" y="1216327"/>
                </a:moveTo>
                <a:lnTo>
                  <a:pt x="92889" y="1216601"/>
                </a:lnTo>
                <a:lnTo>
                  <a:pt x="94502" y="1217177"/>
                </a:lnTo>
                <a:lnTo>
                  <a:pt x="94622" y="1217220"/>
                </a:lnTo>
                <a:lnTo>
                  <a:pt x="94753" y="1217266"/>
                </a:lnTo>
                <a:close/>
                <a:moveTo>
                  <a:pt x="1485818" y="1215645"/>
                </a:moveTo>
                <a:lnTo>
                  <a:pt x="1477950" y="1216471"/>
                </a:lnTo>
                <a:lnTo>
                  <a:pt x="1485541" y="1216471"/>
                </a:lnTo>
                <a:lnTo>
                  <a:pt x="1485541" y="1217160"/>
                </a:lnTo>
                <a:lnTo>
                  <a:pt x="1485404" y="1222731"/>
                </a:lnTo>
                <a:lnTo>
                  <a:pt x="1488831" y="1224265"/>
                </a:lnTo>
                <a:lnTo>
                  <a:pt x="1489127" y="1215645"/>
                </a:lnTo>
                <a:close/>
                <a:moveTo>
                  <a:pt x="1309095" y="1215318"/>
                </a:moveTo>
                <a:lnTo>
                  <a:pt x="1337452" y="1235225"/>
                </a:lnTo>
                <a:cubicBezTo>
                  <a:pt x="1348024" y="1240951"/>
                  <a:pt x="1359160" y="1245571"/>
                  <a:pt x="1370682" y="1249014"/>
                </a:cubicBezTo>
                <a:cubicBezTo>
                  <a:pt x="1380403" y="1251395"/>
                  <a:pt x="1390331" y="1252873"/>
                  <a:pt x="1400328" y="1253426"/>
                </a:cubicBezTo>
                <a:cubicBezTo>
                  <a:pt x="1409842" y="1254253"/>
                  <a:pt x="1415219" y="1254667"/>
                  <a:pt x="1416184" y="1258803"/>
                </a:cubicBezTo>
                <a:cubicBezTo>
                  <a:pt x="1418996" y="1273623"/>
                  <a:pt x="1420431" y="1288670"/>
                  <a:pt x="1420458" y="1303754"/>
                </a:cubicBezTo>
                <a:cubicBezTo>
                  <a:pt x="1420748" y="1318190"/>
                  <a:pt x="1421851" y="1332601"/>
                  <a:pt x="1423768" y="1346912"/>
                </a:cubicBezTo>
                <a:lnTo>
                  <a:pt x="1450654" y="1462388"/>
                </a:lnTo>
                <a:lnTo>
                  <a:pt x="1451208" y="1462322"/>
                </a:lnTo>
                <a:cubicBezTo>
                  <a:pt x="1440742" y="1423245"/>
                  <a:pt x="1432773" y="1383547"/>
                  <a:pt x="1427353" y="1343464"/>
                </a:cubicBezTo>
                <a:cubicBezTo>
                  <a:pt x="1423355" y="1314232"/>
                  <a:pt x="1422252" y="1284449"/>
                  <a:pt x="1421286" y="1260732"/>
                </a:cubicBezTo>
                <a:lnTo>
                  <a:pt x="1421286" y="1254665"/>
                </a:lnTo>
                <a:cubicBezTo>
                  <a:pt x="1417660" y="1253845"/>
                  <a:pt x="1413965" y="1253429"/>
                  <a:pt x="1410255" y="1253425"/>
                </a:cubicBezTo>
                <a:cubicBezTo>
                  <a:pt x="1399362" y="1253199"/>
                  <a:pt x="1388510" y="1251951"/>
                  <a:pt x="1377853" y="1249701"/>
                </a:cubicBezTo>
                <a:cubicBezTo>
                  <a:pt x="1365574" y="1246758"/>
                  <a:pt x="1353647" y="1242505"/>
                  <a:pt x="1342277" y="1237016"/>
                </a:cubicBezTo>
                <a:close/>
                <a:moveTo>
                  <a:pt x="1440301" y="1214746"/>
                </a:moveTo>
                <a:lnTo>
                  <a:pt x="1441004" y="1214817"/>
                </a:lnTo>
                <a:lnTo>
                  <a:pt x="1441079" y="1214807"/>
                </a:lnTo>
                <a:lnTo>
                  <a:pt x="1440966" y="1214798"/>
                </a:lnTo>
                <a:close/>
                <a:moveTo>
                  <a:pt x="143789" y="1214452"/>
                </a:moveTo>
                <a:lnTo>
                  <a:pt x="144291" y="1215027"/>
                </a:lnTo>
                <a:lnTo>
                  <a:pt x="144505" y="1215272"/>
                </a:lnTo>
                <a:lnTo>
                  <a:pt x="144762" y="1215319"/>
                </a:lnTo>
                <a:lnTo>
                  <a:pt x="144981" y="1214732"/>
                </a:lnTo>
                <a:lnTo>
                  <a:pt x="145058" y="1214527"/>
                </a:lnTo>
                <a:lnTo>
                  <a:pt x="144065" y="1214469"/>
                </a:lnTo>
                <a:close/>
                <a:moveTo>
                  <a:pt x="263013" y="1214386"/>
                </a:moveTo>
                <a:lnTo>
                  <a:pt x="238755" y="1219833"/>
                </a:lnTo>
                <a:lnTo>
                  <a:pt x="221406" y="1223729"/>
                </a:lnTo>
                <a:lnTo>
                  <a:pt x="259736" y="1216334"/>
                </a:lnTo>
                <a:close/>
                <a:moveTo>
                  <a:pt x="1382114" y="1213888"/>
                </a:moveTo>
                <a:lnTo>
                  <a:pt x="1382816" y="1214126"/>
                </a:lnTo>
                <a:lnTo>
                  <a:pt x="1382910" y="1214140"/>
                </a:lnTo>
                <a:close/>
                <a:moveTo>
                  <a:pt x="169812" y="1213043"/>
                </a:moveTo>
                <a:lnTo>
                  <a:pt x="169743" y="1213052"/>
                </a:lnTo>
                <a:lnTo>
                  <a:pt x="168445" y="1213229"/>
                </a:lnTo>
                <a:lnTo>
                  <a:pt x="168469" y="1213246"/>
                </a:lnTo>
                <a:lnTo>
                  <a:pt x="169864" y="1213105"/>
                </a:lnTo>
                <a:close/>
                <a:moveTo>
                  <a:pt x="1496020" y="1212059"/>
                </a:moveTo>
                <a:lnTo>
                  <a:pt x="1492769" y="1212473"/>
                </a:lnTo>
                <a:lnTo>
                  <a:pt x="1494643" y="1212473"/>
                </a:lnTo>
                <a:lnTo>
                  <a:pt x="1494643" y="1213439"/>
                </a:lnTo>
                <a:lnTo>
                  <a:pt x="1494163" y="1226651"/>
                </a:lnTo>
                <a:lnTo>
                  <a:pt x="1497101" y="1227966"/>
                </a:lnTo>
                <a:lnTo>
                  <a:pt x="1497813" y="1212059"/>
                </a:lnTo>
                <a:close/>
                <a:moveTo>
                  <a:pt x="1297141" y="1211899"/>
                </a:moveTo>
                <a:lnTo>
                  <a:pt x="1332624" y="1238119"/>
                </a:lnTo>
                <a:cubicBezTo>
                  <a:pt x="1342751" y="1243776"/>
                  <a:pt x="1353422" y="1248396"/>
                  <a:pt x="1364476" y="1251908"/>
                </a:cubicBezTo>
                <a:cubicBezTo>
                  <a:pt x="1373503" y="1254403"/>
                  <a:pt x="1382732" y="1256110"/>
                  <a:pt x="1392053" y="1257011"/>
                </a:cubicBezTo>
                <a:cubicBezTo>
                  <a:pt x="1401429" y="1258112"/>
                  <a:pt x="1407082" y="1258803"/>
                  <a:pt x="1408185" y="1263353"/>
                </a:cubicBezTo>
                <a:cubicBezTo>
                  <a:pt x="1411110" y="1277890"/>
                  <a:pt x="1412764" y="1292654"/>
                  <a:pt x="1413149" y="1307476"/>
                </a:cubicBezTo>
                <a:cubicBezTo>
                  <a:pt x="1413618" y="1321603"/>
                  <a:pt x="1414901" y="1335692"/>
                  <a:pt x="1417010" y="1349668"/>
                </a:cubicBezTo>
                <a:lnTo>
                  <a:pt x="1442983" y="1453185"/>
                </a:lnTo>
                <a:lnTo>
                  <a:pt x="1420183" y="1346912"/>
                </a:lnTo>
                <a:cubicBezTo>
                  <a:pt x="1418280" y="1332461"/>
                  <a:pt x="1417164" y="1317915"/>
                  <a:pt x="1416874" y="1303340"/>
                </a:cubicBezTo>
                <a:cubicBezTo>
                  <a:pt x="1416763" y="1288541"/>
                  <a:pt x="1415385" y="1273777"/>
                  <a:pt x="1412737" y="1259217"/>
                </a:cubicBezTo>
                <a:cubicBezTo>
                  <a:pt x="1408959" y="1257992"/>
                  <a:pt x="1404988" y="1257387"/>
                  <a:pt x="1401017" y="1257425"/>
                </a:cubicBezTo>
                <a:cubicBezTo>
                  <a:pt x="1378382" y="1256573"/>
                  <a:pt x="1356271" y="1250383"/>
                  <a:pt x="1336486" y="1239361"/>
                </a:cubicBezTo>
                <a:close/>
                <a:moveTo>
                  <a:pt x="107680" y="1211631"/>
                </a:moveTo>
                <a:lnTo>
                  <a:pt x="108040" y="1212196"/>
                </a:lnTo>
                <a:lnTo>
                  <a:pt x="109467" y="1212641"/>
                </a:lnTo>
                <a:lnTo>
                  <a:pt x="110613" y="1212998"/>
                </a:lnTo>
                <a:lnTo>
                  <a:pt x="110749" y="1213041"/>
                </a:lnTo>
                <a:lnTo>
                  <a:pt x="110770" y="1212967"/>
                </a:lnTo>
                <a:lnTo>
                  <a:pt x="110273" y="1212752"/>
                </a:lnTo>
                <a:lnTo>
                  <a:pt x="108813" y="1212121"/>
                </a:lnTo>
                <a:close/>
                <a:moveTo>
                  <a:pt x="454850" y="1210959"/>
                </a:moveTo>
                <a:lnTo>
                  <a:pt x="415451" y="1243101"/>
                </a:lnTo>
                <a:lnTo>
                  <a:pt x="425329" y="1235874"/>
                </a:lnTo>
                <a:lnTo>
                  <a:pt x="444299" y="1220464"/>
                </a:lnTo>
                <a:close/>
                <a:moveTo>
                  <a:pt x="116516" y="1209387"/>
                </a:moveTo>
                <a:lnTo>
                  <a:pt x="116457" y="1209596"/>
                </a:lnTo>
                <a:lnTo>
                  <a:pt x="116409" y="1209764"/>
                </a:lnTo>
                <a:lnTo>
                  <a:pt x="116339" y="1210010"/>
                </a:lnTo>
                <a:lnTo>
                  <a:pt x="116611" y="1210129"/>
                </a:lnTo>
                <a:lnTo>
                  <a:pt x="119899" y="1210735"/>
                </a:lnTo>
                <a:lnTo>
                  <a:pt x="117445" y="1209757"/>
                </a:lnTo>
                <a:close/>
                <a:moveTo>
                  <a:pt x="139281" y="1209298"/>
                </a:moveTo>
                <a:lnTo>
                  <a:pt x="139408" y="1209443"/>
                </a:lnTo>
                <a:lnTo>
                  <a:pt x="139612" y="1209676"/>
                </a:lnTo>
                <a:lnTo>
                  <a:pt x="140606" y="1209729"/>
                </a:lnTo>
                <a:lnTo>
                  <a:pt x="140281" y="1209403"/>
                </a:lnTo>
                <a:lnTo>
                  <a:pt x="140191" y="1209313"/>
                </a:lnTo>
                <a:close/>
                <a:moveTo>
                  <a:pt x="131951" y="1209178"/>
                </a:moveTo>
                <a:lnTo>
                  <a:pt x="131999" y="1209239"/>
                </a:lnTo>
                <a:lnTo>
                  <a:pt x="132030" y="1209277"/>
                </a:lnTo>
                <a:lnTo>
                  <a:pt x="132452" y="1209299"/>
                </a:lnTo>
                <a:lnTo>
                  <a:pt x="132746" y="1209315"/>
                </a:lnTo>
                <a:lnTo>
                  <a:pt x="133221" y="1209340"/>
                </a:lnTo>
                <a:lnTo>
                  <a:pt x="133161" y="1209274"/>
                </a:lnTo>
                <a:lnTo>
                  <a:pt x="133090" y="1209197"/>
                </a:lnTo>
                <a:close/>
                <a:moveTo>
                  <a:pt x="153288" y="1209033"/>
                </a:moveTo>
                <a:lnTo>
                  <a:pt x="152824" y="1209115"/>
                </a:lnTo>
                <a:lnTo>
                  <a:pt x="152464" y="1209178"/>
                </a:lnTo>
                <a:lnTo>
                  <a:pt x="153472" y="1210124"/>
                </a:lnTo>
                <a:lnTo>
                  <a:pt x="153791" y="1210423"/>
                </a:lnTo>
                <a:lnTo>
                  <a:pt x="153827" y="1210425"/>
                </a:lnTo>
                <a:lnTo>
                  <a:pt x="154217" y="1210446"/>
                </a:lnTo>
                <a:close/>
                <a:moveTo>
                  <a:pt x="1503171" y="1209000"/>
                </a:moveTo>
                <a:lnTo>
                  <a:pt x="1502159" y="1230230"/>
                </a:lnTo>
                <a:lnTo>
                  <a:pt x="1505490" y="1231721"/>
                </a:lnTo>
                <a:lnTo>
                  <a:pt x="1506683" y="1210513"/>
                </a:lnTo>
                <a:lnTo>
                  <a:pt x="1505743" y="1210108"/>
                </a:lnTo>
                <a:close/>
                <a:moveTo>
                  <a:pt x="165725" y="1208175"/>
                </a:moveTo>
                <a:lnTo>
                  <a:pt x="165673" y="1208286"/>
                </a:lnTo>
                <a:lnTo>
                  <a:pt x="165798" y="1208262"/>
                </a:lnTo>
                <a:close/>
                <a:moveTo>
                  <a:pt x="159395" y="1207965"/>
                </a:moveTo>
                <a:lnTo>
                  <a:pt x="158582" y="1208108"/>
                </a:lnTo>
                <a:lnTo>
                  <a:pt x="156501" y="1208472"/>
                </a:lnTo>
                <a:lnTo>
                  <a:pt x="156501" y="1208473"/>
                </a:lnTo>
                <a:lnTo>
                  <a:pt x="158053" y="1209773"/>
                </a:lnTo>
                <a:lnTo>
                  <a:pt x="159059" y="1209577"/>
                </a:lnTo>
                <a:lnTo>
                  <a:pt x="159654" y="1208321"/>
                </a:lnTo>
                <a:lnTo>
                  <a:pt x="159607" y="1208257"/>
                </a:lnTo>
                <a:close/>
                <a:moveTo>
                  <a:pt x="1499703" y="1207506"/>
                </a:moveTo>
                <a:lnTo>
                  <a:pt x="1497209" y="1207887"/>
                </a:lnTo>
                <a:lnTo>
                  <a:pt x="1496981" y="1207922"/>
                </a:lnTo>
                <a:lnTo>
                  <a:pt x="1500667" y="1207922"/>
                </a:lnTo>
                <a:lnTo>
                  <a:pt x="1500212" y="1207726"/>
                </a:lnTo>
                <a:lnTo>
                  <a:pt x="1500008" y="1207638"/>
                </a:lnTo>
                <a:close/>
                <a:moveTo>
                  <a:pt x="267512" y="1207266"/>
                </a:moveTo>
                <a:lnTo>
                  <a:pt x="263360" y="1208347"/>
                </a:lnTo>
                <a:lnTo>
                  <a:pt x="255338" y="1210434"/>
                </a:lnTo>
                <a:lnTo>
                  <a:pt x="222758" y="1218911"/>
                </a:lnTo>
                <a:lnTo>
                  <a:pt x="263596" y="1209715"/>
                </a:lnTo>
                <a:close/>
                <a:moveTo>
                  <a:pt x="95316" y="1206286"/>
                </a:moveTo>
                <a:lnTo>
                  <a:pt x="95237" y="1206623"/>
                </a:lnTo>
                <a:lnTo>
                  <a:pt x="98338" y="1208145"/>
                </a:lnTo>
                <a:lnTo>
                  <a:pt x="101036" y="1209469"/>
                </a:lnTo>
                <a:lnTo>
                  <a:pt x="100363" y="1208467"/>
                </a:lnTo>
                <a:lnTo>
                  <a:pt x="96402" y="1206756"/>
                </a:lnTo>
                <a:close/>
                <a:moveTo>
                  <a:pt x="106566" y="1205421"/>
                </a:moveTo>
                <a:lnTo>
                  <a:pt x="106566" y="1205423"/>
                </a:lnTo>
                <a:lnTo>
                  <a:pt x="106561" y="1205444"/>
                </a:lnTo>
                <a:lnTo>
                  <a:pt x="106495" y="1205703"/>
                </a:lnTo>
                <a:lnTo>
                  <a:pt x="107356" y="1206080"/>
                </a:lnTo>
                <a:lnTo>
                  <a:pt x="107380" y="1206090"/>
                </a:lnTo>
                <a:lnTo>
                  <a:pt x="107035" y="1205608"/>
                </a:lnTo>
                <a:lnTo>
                  <a:pt x="106960" y="1205578"/>
                </a:lnTo>
                <a:close/>
                <a:moveTo>
                  <a:pt x="175641" y="1205124"/>
                </a:moveTo>
                <a:lnTo>
                  <a:pt x="174164" y="1205382"/>
                </a:lnTo>
                <a:lnTo>
                  <a:pt x="173596" y="1205482"/>
                </a:lnTo>
                <a:lnTo>
                  <a:pt x="174572" y="1206551"/>
                </a:lnTo>
                <a:lnTo>
                  <a:pt x="174936" y="1206480"/>
                </a:lnTo>
                <a:close/>
                <a:moveTo>
                  <a:pt x="134765" y="1203890"/>
                </a:moveTo>
                <a:lnTo>
                  <a:pt x="134658" y="1203894"/>
                </a:lnTo>
                <a:lnTo>
                  <a:pt x="134558" y="1203898"/>
                </a:lnTo>
                <a:lnTo>
                  <a:pt x="135097" y="1204515"/>
                </a:lnTo>
                <a:lnTo>
                  <a:pt x="135394" y="1204519"/>
                </a:lnTo>
                <a:lnTo>
                  <a:pt x="135299" y="1204424"/>
                </a:lnTo>
                <a:close/>
                <a:moveTo>
                  <a:pt x="1403201" y="1203805"/>
                </a:moveTo>
                <a:lnTo>
                  <a:pt x="1406395" y="1204614"/>
                </a:lnTo>
                <a:lnTo>
                  <a:pt x="1415060" y="1205123"/>
                </a:lnTo>
                <a:lnTo>
                  <a:pt x="1411477" y="1204593"/>
                </a:lnTo>
                <a:close/>
                <a:moveTo>
                  <a:pt x="88895" y="1203510"/>
                </a:moveTo>
                <a:lnTo>
                  <a:pt x="89347" y="1203732"/>
                </a:lnTo>
                <a:lnTo>
                  <a:pt x="89324" y="1203696"/>
                </a:lnTo>
                <a:close/>
                <a:moveTo>
                  <a:pt x="149283" y="1202943"/>
                </a:moveTo>
                <a:lnTo>
                  <a:pt x="148756" y="1203056"/>
                </a:lnTo>
                <a:lnTo>
                  <a:pt x="147055" y="1203422"/>
                </a:lnTo>
                <a:lnTo>
                  <a:pt x="147055" y="1203422"/>
                </a:lnTo>
                <a:lnTo>
                  <a:pt x="146359" y="1203449"/>
                </a:lnTo>
                <a:lnTo>
                  <a:pt x="147084" y="1204129"/>
                </a:lnTo>
                <a:lnTo>
                  <a:pt x="147698" y="1204705"/>
                </a:lnTo>
                <a:lnTo>
                  <a:pt x="148721" y="1204720"/>
                </a:lnTo>
                <a:lnTo>
                  <a:pt x="148770" y="1204589"/>
                </a:lnTo>
                <a:lnTo>
                  <a:pt x="148918" y="1204195"/>
                </a:lnTo>
                <a:lnTo>
                  <a:pt x="149348" y="1203042"/>
                </a:lnTo>
                <a:lnTo>
                  <a:pt x="149314" y="1202990"/>
                </a:lnTo>
                <a:lnTo>
                  <a:pt x="149285" y="1202947"/>
                </a:lnTo>
                <a:close/>
                <a:moveTo>
                  <a:pt x="1515573" y="1202818"/>
                </a:moveTo>
                <a:lnTo>
                  <a:pt x="1514083" y="1210956"/>
                </a:lnTo>
                <a:lnTo>
                  <a:pt x="1513669" y="1213437"/>
                </a:lnTo>
                <a:lnTo>
                  <a:pt x="1510912" y="1212334"/>
                </a:lnTo>
                <a:lnTo>
                  <a:pt x="1510881" y="1212321"/>
                </a:lnTo>
                <a:lnTo>
                  <a:pt x="1510325" y="1221811"/>
                </a:lnTo>
                <a:lnTo>
                  <a:pt x="1509635" y="1233576"/>
                </a:lnTo>
                <a:lnTo>
                  <a:pt x="1513388" y="1235256"/>
                </a:lnTo>
                <a:close/>
                <a:moveTo>
                  <a:pt x="160647" y="1202127"/>
                </a:moveTo>
                <a:lnTo>
                  <a:pt x="160835" y="1202404"/>
                </a:lnTo>
                <a:lnTo>
                  <a:pt x="160872" y="1202395"/>
                </a:lnTo>
                <a:lnTo>
                  <a:pt x="160834" y="1202349"/>
                </a:lnTo>
                <a:lnTo>
                  <a:pt x="160649" y="1202129"/>
                </a:lnTo>
                <a:close/>
                <a:moveTo>
                  <a:pt x="270573" y="1201747"/>
                </a:moveTo>
                <a:lnTo>
                  <a:pt x="238159" y="1211163"/>
                </a:lnTo>
                <a:lnTo>
                  <a:pt x="267873" y="1203511"/>
                </a:lnTo>
                <a:close/>
                <a:moveTo>
                  <a:pt x="154867" y="1201743"/>
                </a:moveTo>
                <a:lnTo>
                  <a:pt x="154601" y="1201800"/>
                </a:lnTo>
                <a:lnTo>
                  <a:pt x="154393" y="1202269"/>
                </a:lnTo>
                <a:lnTo>
                  <a:pt x="153781" y="1203889"/>
                </a:lnTo>
                <a:lnTo>
                  <a:pt x="153860" y="1204023"/>
                </a:lnTo>
                <a:lnTo>
                  <a:pt x="156141" y="1203494"/>
                </a:lnTo>
                <a:lnTo>
                  <a:pt x="154867" y="1201743"/>
                </a:lnTo>
                <a:close/>
                <a:moveTo>
                  <a:pt x="123777" y="1198965"/>
                </a:moveTo>
                <a:lnTo>
                  <a:pt x="123978" y="1199217"/>
                </a:lnTo>
                <a:lnTo>
                  <a:pt x="124207" y="1199502"/>
                </a:lnTo>
                <a:lnTo>
                  <a:pt x="124207" y="1199502"/>
                </a:lnTo>
                <a:lnTo>
                  <a:pt x="124265" y="1199501"/>
                </a:lnTo>
                <a:close/>
                <a:moveTo>
                  <a:pt x="1523737" y="1198070"/>
                </a:moveTo>
                <a:lnTo>
                  <a:pt x="1521146" y="1198550"/>
                </a:lnTo>
                <a:lnTo>
                  <a:pt x="1520420" y="1208827"/>
                </a:lnTo>
                <a:lnTo>
                  <a:pt x="1519557" y="1221049"/>
                </a:lnTo>
                <a:lnTo>
                  <a:pt x="1522895" y="1202700"/>
                </a:lnTo>
                <a:close/>
                <a:moveTo>
                  <a:pt x="131403" y="1197830"/>
                </a:moveTo>
                <a:lnTo>
                  <a:pt x="130976" y="1199208"/>
                </a:lnTo>
                <a:lnTo>
                  <a:pt x="130949" y="1199294"/>
                </a:lnTo>
                <a:lnTo>
                  <a:pt x="130945" y="1199308"/>
                </a:lnTo>
                <a:lnTo>
                  <a:pt x="132148" y="1199273"/>
                </a:lnTo>
                <a:close/>
                <a:moveTo>
                  <a:pt x="123124" y="1197787"/>
                </a:moveTo>
                <a:lnTo>
                  <a:pt x="122880" y="1197844"/>
                </a:lnTo>
                <a:lnTo>
                  <a:pt x="123517" y="1198641"/>
                </a:lnTo>
                <a:lnTo>
                  <a:pt x="123526" y="1198651"/>
                </a:lnTo>
                <a:close/>
                <a:moveTo>
                  <a:pt x="144121" y="1195094"/>
                </a:moveTo>
                <a:lnTo>
                  <a:pt x="143800" y="1196030"/>
                </a:lnTo>
                <a:lnTo>
                  <a:pt x="143271" y="1197576"/>
                </a:lnTo>
                <a:lnTo>
                  <a:pt x="143981" y="1198932"/>
                </a:lnTo>
                <a:lnTo>
                  <a:pt x="146301" y="1198865"/>
                </a:lnTo>
                <a:lnTo>
                  <a:pt x="146302" y="1198865"/>
                </a:lnTo>
                <a:lnTo>
                  <a:pt x="146304" y="1198864"/>
                </a:lnTo>
                <a:lnTo>
                  <a:pt x="146555" y="1198796"/>
                </a:lnTo>
                <a:close/>
                <a:moveTo>
                  <a:pt x="113865" y="1194749"/>
                </a:moveTo>
                <a:lnTo>
                  <a:pt x="113130" y="1194892"/>
                </a:lnTo>
                <a:lnTo>
                  <a:pt x="113177" y="1194955"/>
                </a:lnTo>
                <a:lnTo>
                  <a:pt x="113815" y="1195017"/>
                </a:lnTo>
                <a:lnTo>
                  <a:pt x="114051" y="1195040"/>
                </a:lnTo>
                <a:lnTo>
                  <a:pt x="114109" y="1195045"/>
                </a:lnTo>
                <a:lnTo>
                  <a:pt x="114010" y="1194925"/>
                </a:lnTo>
                <a:close/>
                <a:moveTo>
                  <a:pt x="136981" y="1194514"/>
                </a:moveTo>
                <a:lnTo>
                  <a:pt x="135264" y="1194919"/>
                </a:lnTo>
                <a:lnTo>
                  <a:pt x="136469" y="1197461"/>
                </a:lnTo>
                <a:lnTo>
                  <a:pt x="136927" y="1197932"/>
                </a:lnTo>
                <a:lnTo>
                  <a:pt x="137938" y="1198971"/>
                </a:lnTo>
                <a:lnTo>
                  <a:pt x="138216" y="1198152"/>
                </a:lnTo>
                <a:lnTo>
                  <a:pt x="138526" y="1197236"/>
                </a:lnTo>
                <a:lnTo>
                  <a:pt x="138419" y="1197047"/>
                </a:lnTo>
                <a:lnTo>
                  <a:pt x="138318" y="1196870"/>
                </a:lnTo>
                <a:close/>
                <a:moveTo>
                  <a:pt x="121053" y="1193328"/>
                </a:moveTo>
                <a:lnTo>
                  <a:pt x="121023" y="1193434"/>
                </a:lnTo>
                <a:lnTo>
                  <a:pt x="120967" y="1193635"/>
                </a:lnTo>
                <a:lnTo>
                  <a:pt x="121014" y="1193624"/>
                </a:lnTo>
                <a:lnTo>
                  <a:pt x="121174" y="1193587"/>
                </a:lnTo>
                <a:close/>
                <a:moveTo>
                  <a:pt x="147755" y="1191969"/>
                </a:moveTo>
                <a:lnTo>
                  <a:pt x="146837" y="1192186"/>
                </a:lnTo>
                <a:lnTo>
                  <a:pt x="146835" y="1192187"/>
                </a:lnTo>
                <a:lnTo>
                  <a:pt x="147617" y="1193505"/>
                </a:lnTo>
                <a:lnTo>
                  <a:pt x="149163" y="1196109"/>
                </a:lnTo>
                <a:lnTo>
                  <a:pt x="150172" y="1197809"/>
                </a:lnTo>
                <a:lnTo>
                  <a:pt x="151643" y="1197408"/>
                </a:lnTo>
                <a:lnTo>
                  <a:pt x="151669" y="1197347"/>
                </a:lnTo>
                <a:close/>
                <a:moveTo>
                  <a:pt x="310469" y="1191672"/>
                </a:moveTo>
                <a:lnTo>
                  <a:pt x="268850" y="1216286"/>
                </a:lnTo>
                <a:lnTo>
                  <a:pt x="269798" y="1215848"/>
                </a:lnTo>
                <a:lnTo>
                  <a:pt x="269941" y="1215782"/>
                </a:lnTo>
                <a:lnTo>
                  <a:pt x="305928" y="1195373"/>
                </a:lnTo>
                <a:close/>
                <a:moveTo>
                  <a:pt x="127817" y="1190875"/>
                </a:moveTo>
                <a:lnTo>
                  <a:pt x="124615" y="1191842"/>
                </a:lnTo>
                <a:lnTo>
                  <a:pt x="124971" y="1192702"/>
                </a:lnTo>
                <a:lnTo>
                  <a:pt x="127693" y="1192068"/>
                </a:lnTo>
                <a:lnTo>
                  <a:pt x="127973" y="1191178"/>
                </a:lnTo>
                <a:close/>
                <a:moveTo>
                  <a:pt x="154749" y="1190318"/>
                </a:moveTo>
                <a:lnTo>
                  <a:pt x="153716" y="1190562"/>
                </a:lnTo>
                <a:lnTo>
                  <a:pt x="152942" y="1190744"/>
                </a:lnTo>
                <a:lnTo>
                  <a:pt x="153854" y="1192091"/>
                </a:lnTo>
                <a:lnTo>
                  <a:pt x="153906" y="1192168"/>
                </a:lnTo>
                <a:lnTo>
                  <a:pt x="153909" y="1192172"/>
                </a:lnTo>
                <a:lnTo>
                  <a:pt x="154254" y="1191375"/>
                </a:lnTo>
                <a:close/>
                <a:moveTo>
                  <a:pt x="111333" y="1189666"/>
                </a:moveTo>
                <a:lnTo>
                  <a:pt x="110781" y="1189820"/>
                </a:lnTo>
                <a:lnTo>
                  <a:pt x="110513" y="1189894"/>
                </a:lnTo>
                <a:lnTo>
                  <a:pt x="110363" y="1190486"/>
                </a:lnTo>
                <a:lnTo>
                  <a:pt x="110301" y="1190728"/>
                </a:lnTo>
                <a:lnTo>
                  <a:pt x="110244" y="1190950"/>
                </a:lnTo>
                <a:lnTo>
                  <a:pt x="110544" y="1190960"/>
                </a:lnTo>
                <a:lnTo>
                  <a:pt x="111769" y="1190721"/>
                </a:lnTo>
                <a:close/>
                <a:moveTo>
                  <a:pt x="1411365" y="1189592"/>
                </a:moveTo>
                <a:lnTo>
                  <a:pt x="1423701" y="1195113"/>
                </a:lnTo>
                <a:lnTo>
                  <a:pt x="1437618" y="1196908"/>
                </a:lnTo>
                <a:lnTo>
                  <a:pt x="1461859" y="1196105"/>
                </a:lnTo>
                <a:lnTo>
                  <a:pt x="1469827" y="1194638"/>
                </a:lnTo>
                <a:lnTo>
                  <a:pt x="1466547" y="1193226"/>
                </a:lnTo>
                <a:lnTo>
                  <a:pt x="1465357" y="1192713"/>
                </a:lnTo>
                <a:lnTo>
                  <a:pt x="1459774" y="1190309"/>
                </a:lnTo>
                <a:lnTo>
                  <a:pt x="1457236" y="1190232"/>
                </a:lnTo>
                <a:lnTo>
                  <a:pt x="1454115" y="1190138"/>
                </a:lnTo>
                <a:lnTo>
                  <a:pt x="1443522" y="1191482"/>
                </a:lnTo>
                <a:close/>
                <a:moveTo>
                  <a:pt x="134039" y="1189327"/>
                </a:moveTo>
                <a:lnTo>
                  <a:pt x="133892" y="1189802"/>
                </a:lnTo>
                <a:lnTo>
                  <a:pt x="133700" y="1190420"/>
                </a:lnTo>
                <a:lnTo>
                  <a:pt x="133617" y="1190688"/>
                </a:lnTo>
                <a:lnTo>
                  <a:pt x="134671" y="1190442"/>
                </a:lnTo>
                <a:close/>
                <a:moveTo>
                  <a:pt x="117943" y="1187835"/>
                </a:moveTo>
                <a:lnTo>
                  <a:pt x="115427" y="1188532"/>
                </a:lnTo>
                <a:lnTo>
                  <a:pt x="116432" y="1189787"/>
                </a:lnTo>
                <a:lnTo>
                  <a:pt x="117475" y="1189474"/>
                </a:lnTo>
                <a:lnTo>
                  <a:pt x="117603" y="1189023"/>
                </a:lnTo>
                <a:lnTo>
                  <a:pt x="117764" y="1188462"/>
                </a:lnTo>
                <a:close/>
                <a:moveTo>
                  <a:pt x="1548958" y="1187563"/>
                </a:moveTo>
                <a:lnTo>
                  <a:pt x="1548553" y="1187791"/>
                </a:lnTo>
                <a:lnTo>
                  <a:pt x="1530350" y="1193708"/>
                </a:lnTo>
                <a:lnTo>
                  <a:pt x="1529351" y="1199265"/>
                </a:lnTo>
                <a:lnTo>
                  <a:pt x="1528481" y="1204104"/>
                </a:lnTo>
                <a:lnTo>
                  <a:pt x="1526921" y="1212779"/>
                </a:lnTo>
                <a:lnTo>
                  <a:pt x="1525140" y="1225433"/>
                </a:lnTo>
                <a:lnTo>
                  <a:pt x="1522479" y="1260476"/>
                </a:lnTo>
                <a:lnTo>
                  <a:pt x="1523176" y="1277555"/>
                </a:lnTo>
                <a:lnTo>
                  <a:pt x="1523183" y="1277555"/>
                </a:lnTo>
                <a:lnTo>
                  <a:pt x="1527639" y="1370059"/>
                </a:lnTo>
                <a:lnTo>
                  <a:pt x="1528384" y="1381644"/>
                </a:lnTo>
                <a:lnTo>
                  <a:pt x="1528778" y="1387766"/>
                </a:lnTo>
                <a:lnTo>
                  <a:pt x="1531127" y="1424287"/>
                </a:lnTo>
                <a:lnTo>
                  <a:pt x="1531881" y="1429497"/>
                </a:lnTo>
                <a:lnTo>
                  <a:pt x="1532310" y="1432459"/>
                </a:lnTo>
                <a:lnTo>
                  <a:pt x="1532594" y="1434415"/>
                </a:lnTo>
                <a:lnTo>
                  <a:pt x="1535904" y="1456983"/>
                </a:lnTo>
                <a:lnTo>
                  <a:pt x="1534765" y="1431988"/>
                </a:lnTo>
                <a:cubicBezTo>
                  <a:pt x="1532821" y="1371134"/>
                  <a:pt x="1534530" y="1310217"/>
                  <a:pt x="1539868" y="1249565"/>
                </a:cubicBezTo>
                <a:close/>
                <a:moveTo>
                  <a:pt x="139106" y="1187468"/>
                </a:moveTo>
                <a:lnTo>
                  <a:pt x="139078" y="1187477"/>
                </a:lnTo>
                <a:lnTo>
                  <a:pt x="138137" y="1187761"/>
                </a:lnTo>
                <a:lnTo>
                  <a:pt x="138159" y="1187803"/>
                </a:lnTo>
                <a:lnTo>
                  <a:pt x="138234" y="1187946"/>
                </a:lnTo>
                <a:lnTo>
                  <a:pt x="139011" y="1189431"/>
                </a:lnTo>
                <a:lnTo>
                  <a:pt x="140213" y="1189151"/>
                </a:lnTo>
                <a:close/>
                <a:moveTo>
                  <a:pt x="310995" y="1185489"/>
                </a:moveTo>
                <a:lnTo>
                  <a:pt x="297347" y="1193977"/>
                </a:lnTo>
                <a:lnTo>
                  <a:pt x="309375" y="1186827"/>
                </a:lnTo>
                <a:close/>
                <a:moveTo>
                  <a:pt x="124970" y="1185354"/>
                </a:moveTo>
                <a:lnTo>
                  <a:pt x="123114" y="1186037"/>
                </a:lnTo>
                <a:lnTo>
                  <a:pt x="122965" y="1186562"/>
                </a:lnTo>
                <a:lnTo>
                  <a:pt x="122954" y="1186601"/>
                </a:lnTo>
                <a:lnTo>
                  <a:pt x="122748" y="1187329"/>
                </a:lnTo>
                <a:lnTo>
                  <a:pt x="122896" y="1187685"/>
                </a:lnTo>
                <a:lnTo>
                  <a:pt x="122956" y="1187830"/>
                </a:lnTo>
                <a:lnTo>
                  <a:pt x="125806" y="1186975"/>
                </a:lnTo>
                <a:lnTo>
                  <a:pt x="125721" y="1186810"/>
                </a:lnTo>
                <a:lnTo>
                  <a:pt x="125415" y="1186216"/>
                </a:lnTo>
                <a:close/>
                <a:moveTo>
                  <a:pt x="90728" y="1185052"/>
                </a:moveTo>
                <a:lnTo>
                  <a:pt x="90980" y="1185448"/>
                </a:lnTo>
                <a:lnTo>
                  <a:pt x="91175" y="1185753"/>
                </a:lnTo>
                <a:lnTo>
                  <a:pt x="91718" y="1186605"/>
                </a:lnTo>
                <a:lnTo>
                  <a:pt x="93371" y="1186520"/>
                </a:lnTo>
                <a:lnTo>
                  <a:pt x="92607" y="1185453"/>
                </a:lnTo>
                <a:lnTo>
                  <a:pt x="92485" y="1185282"/>
                </a:lnTo>
                <a:close/>
                <a:moveTo>
                  <a:pt x="81633" y="1183861"/>
                </a:moveTo>
                <a:lnTo>
                  <a:pt x="82520" y="1185347"/>
                </a:lnTo>
                <a:lnTo>
                  <a:pt x="82912" y="1186002"/>
                </a:lnTo>
                <a:lnTo>
                  <a:pt x="83522" y="1187023"/>
                </a:lnTo>
                <a:lnTo>
                  <a:pt x="84521" y="1186972"/>
                </a:lnTo>
                <a:lnTo>
                  <a:pt x="84856" y="1185390"/>
                </a:lnTo>
                <a:lnTo>
                  <a:pt x="84041" y="1184177"/>
                </a:lnTo>
                <a:lnTo>
                  <a:pt x="82307" y="1183949"/>
                </a:lnTo>
                <a:close/>
                <a:moveTo>
                  <a:pt x="130442" y="1183340"/>
                </a:moveTo>
                <a:lnTo>
                  <a:pt x="129994" y="1183505"/>
                </a:lnTo>
                <a:lnTo>
                  <a:pt x="129874" y="1183549"/>
                </a:lnTo>
                <a:lnTo>
                  <a:pt x="130176" y="1184186"/>
                </a:lnTo>
                <a:close/>
                <a:moveTo>
                  <a:pt x="136054" y="1182827"/>
                </a:moveTo>
                <a:lnTo>
                  <a:pt x="135869" y="1183424"/>
                </a:lnTo>
                <a:lnTo>
                  <a:pt x="136107" y="1183881"/>
                </a:lnTo>
                <a:lnTo>
                  <a:pt x="136109" y="1183885"/>
                </a:lnTo>
                <a:lnTo>
                  <a:pt x="136644" y="1183724"/>
                </a:lnTo>
                <a:close/>
                <a:moveTo>
                  <a:pt x="72355" y="1182647"/>
                </a:moveTo>
                <a:lnTo>
                  <a:pt x="73434" y="1184588"/>
                </a:lnTo>
                <a:lnTo>
                  <a:pt x="74775" y="1185167"/>
                </a:lnTo>
                <a:lnTo>
                  <a:pt x="75192" y="1183018"/>
                </a:lnTo>
                <a:lnTo>
                  <a:pt x="73746" y="1182829"/>
                </a:lnTo>
                <a:close/>
                <a:moveTo>
                  <a:pt x="107206" y="1179683"/>
                </a:moveTo>
                <a:lnTo>
                  <a:pt x="103584" y="1180701"/>
                </a:lnTo>
                <a:lnTo>
                  <a:pt x="103705" y="1181064"/>
                </a:lnTo>
                <a:lnTo>
                  <a:pt x="103772" y="1181267"/>
                </a:lnTo>
                <a:lnTo>
                  <a:pt x="107280" y="1180480"/>
                </a:lnTo>
                <a:lnTo>
                  <a:pt x="107514" y="1180428"/>
                </a:lnTo>
                <a:lnTo>
                  <a:pt x="107376" y="1180095"/>
                </a:lnTo>
                <a:close/>
                <a:moveTo>
                  <a:pt x="1515911" y="1178081"/>
                </a:moveTo>
                <a:lnTo>
                  <a:pt x="1506859" y="1180102"/>
                </a:lnTo>
                <a:lnTo>
                  <a:pt x="1506636" y="1181311"/>
                </a:lnTo>
                <a:lnTo>
                  <a:pt x="1506222" y="1184344"/>
                </a:lnTo>
                <a:lnTo>
                  <a:pt x="1500590" y="1182007"/>
                </a:lnTo>
                <a:lnTo>
                  <a:pt x="1493071" y="1185195"/>
                </a:lnTo>
                <a:lnTo>
                  <a:pt x="1472128" y="1187853"/>
                </a:lnTo>
                <a:lnTo>
                  <a:pt x="1468545" y="1188652"/>
                </a:lnTo>
                <a:lnTo>
                  <a:pt x="1478650" y="1193014"/>
                </a:lnTo>
                <a:lnTo>
                  <a:pt x="1507053" y="1187784"/>
                </a:lnTo>
                <a:lnTo>
                  <a:pt x="1509205" y="1187238"/>
                </a:lnTo>
                <a:lnTo>
                  <a:pt x="1513595" y="1186123"/>
                </a:lnTo>
                <a:lnTo>
                  <a:pt x="1514476" y="1185899"/>
                </a:lnTo>
                <a:close/>
                <a:moveTo>
                  <a:pt x="113849" y="1177816"/>
                </a:moveTo>
                <a:lnTo>
                  <a:pt x="113647" y="1177873"/>
                </a:lnTo>
                <a:lnTo>
                  <a:pt x="113562" y="1177897"/>
                </a:lnTo>
                <a:lnTo>
                  <a:pt x="113246" y="1179142"/>
                </a:lnTo>
                <a:lnTo>
                  <a:pt x="113919" y="1178991"/>
                </a:lnTo>
                <a:lnTo>
                  <a:pt x="114350" y="1178894"/>
                </a:lnTo>
                <a:lnTo>
                  <a:pt x="114186" y="1178541"/>
                </a:lnTo>
                <a:close/>
                <a:moveTo>
                  <a:pt x="120168" y="1176040"/>
                </a:moveTo>
                <a:lnTo>
                  <a:pt x="118296" y="1176566"/>
                </a:lnTo>
                <a:lnTo>
                  <a:pt x="118416" y="1176856"/>
                </a:lnTo>
                <a:lnTo>
                  <a:pt x="118843" y="1177887"/>
                </a:lnTo>
                <a:lnTo>
                  <a:pt x="119065" y="1177837"/>
                </a:lnTo>
                <a:lnTo>
                  <a:pt x="120883" y="1177429"/>
                </a:lnTo>
                <a:lnTo>
                  <a:pt x="120648" y="1176972"/>
                </a:lnTo>
                <a:close/>
                <a:moveTo>
                  <a:pt x="98150" y="1175816"/>
                </a:moveTo>
                <a:lnTo>
                  <a:pt x="95790" y="1176622"/>
                </a:lnTo>
                <a:lnTo>
                  <a:pt x="93123" y="1176622"/>
                </a:lnTo>
                <a:lnTo>
                  <a:pt x="93195" y="1176864"/>
                </a:lnTo>
                <a:lnTo>
                  <a:pt x="93239" y="1177008"/>
                </a:lnTo>
                <a:lnTo>
                  <a:pt x="97798" y="1177308"/>
                </a:lnTo>
                <a:lnTo>
                  <a:pt x="97906" y="1176849"/>
                </a:lnTo>
                <a:lnTo>
                  <a:pt x="97974" y="1176561"/>
                </a:lnTo>
                <a:close/>
                <a:moveTo>
                  <a:pt x="316789" y="1175566"/>
                </a:moveTo>
                <a:lnTo>
                  <a:pt x="311920" y="1178744"/>
                </a:lnTo>
                <a:lnTo>
                  <a:pt x="310830" y="1179455"/>
                </a:lnTo>
                <a:lnTo>
                  <a:pt x="284504" y="1196640"/>
                </a:lnTo>
                <a:lnTo>
                  <a:pt x="312546" y="1179105"/>
                </a:lnTo>
                <a:close/>
                <a:moveTo>
                  <a:pt x="126125" y="1175380"/>
                </a:moveTo>
                <a:lnTo>
                  <a:pt x="126078" y="1175544"/>
                </a:lnTo>
                <a:lnTo>
                  <a:pt x="126101" y="1175592"/>
                </a:lnTo>
                <a:lnTo>
                  <a:pt x="126182" y="1175762"/>
                </a:lnTo>
                <a:lnTo>
                  <a:pt x="126387" y="1176195"/>
                </a:lnTo>
                <a:lnTo>
                  <a:pt x="126454" y="1176180"/>
                </a:lnTo>
                <a:lnTo>
                  <a:pt x="126537" y="1176161"/>
                </a:lnTo>
                <a:lnTo>
                  <a:pt x="126564" y="1176155"/>
                </a:lnTo>
                <a:close/>
                <a:moveTo>
                  <a:pt x="496258" y="1174072"/>
                </a:moveTo>
                <a:lnTo>
                  <a:pt x="469234" y="1199224"/>
                </a:lnTo>
                <a:lnTo>
                  <a:pt x="496258" y="1174073"/>
                </a:lnTo>
                <a:close/>
                <a:moveTo>
                  <a:pt x="1434398" y="1173915"/>
                </a:moveTo>
                <a:lnTo>
                  <a:pt x="1461587" y="1185650"/>
                </a:lnTo>
                <a:lnTo>
                  <a:pt x="1492460" y="1178635"/>
                </a:lnTo>
                <a:lnTo>
                  <a:pt x="1484912" y="1175503"/>
                </a:lnTo>
                <a:lnTo>
                  <a:pt x="1484482" y="1175325"/>
                </a:lnTo>
                <a:lnTo>
                  <a:pt x="1481766" y="1174198"/>
                </a:lnTo>
                <a:lnTo>
                  <a:pt x="1455482" y="1176346"/>
                </a:lnTo>
                <a:close/>
                <a:moveTo>
                  <a:pt x="104686" y="1173586"/>
                </a:moveTo>
                <a:lnTo>
                  <a:pt x="102864" y="1174208"/>
                </a:lnTo>
                <a:lnTo>
                  <a:pt x="102440" y="1176010"/>
                </a:lnTo>
                <a:lnTo>
                  <a:pt x="104910" y="1175308"/>
                </a:lnTo>
                <a:lnTo>
                  <a:pt x="105148" y="1175240"/>
                </a:lnTo>
                <a:lnTo>
                  <a:pt x="105346" y="1175184"/>
                </a:lnTo>
                <a:close/>
                <a:moveTo>
                  <a:pt x="1528209" y="1173486"/>
                </a:moveTo>
                <a:lnTo>
                  <a:pt x="1521598" y="1176812"/>
                </a:lnTo>
                <a:lnTo>
                  <a:pt x="1520279" y="1177107"/>
                </a:lnTo>
                <a:lnTo>
                  <a:pt x="1519964" y="1178825"/>
                </a:lnTo>
                <a:lnTo>
                  <a:pt x="1519477" y="1181484"/>
                </a:lnTo>
                <a:lnTo>
                  <a:pt x="1518978" y="1184215"/>
                </a:lnTo>
                <a:lnTo>
                  <a:pt x="1519751" y="1183922"/>
                </a:lnTo>
                <a:lnTo>
                  <a:pt x="1521126" y="1183269"/>
                </a:lnTo>
                <a:lnTo>
                  <a:pt x="1524263" y="1181779"/>
                </a:lnTo>
                <a:lnTo>
                  <a:pt x="1526931" y="1180511"/>
                </a:lnTo>
                <a:close/>
                <a:moveTo>
                  <a:pt x="1576922" y="1171819"/>
                </a:moveTo>
                <a:lnTo>
                  <a:pt x="1576052" y="1172309"/>
                </a:lnTo>
                <a:lnTo>
                  <a:pt x="1573550" y="1173718"/>
                </a:lnTo>
                <a:lnTo>
                  <a:pt x="1554207" y="1184608"/>
                </a:lnTo>
                <a:lnTo>
                  <a:pt x="1553794" y="1186773"/>
                </a:lnTo>
                <a:lnTo>
                  <a:pt x="1553725" y="1187137"/>
                </a:lnTo>
                <a:cubicBezTo>
                  <a:pt x="1549795" y="1210199"/>
                  <a:pt x="1546624" y="1231709"/>
                  <a:pt x="1544418" y="1250530"/>
                </a:cubicBezTo>
                <a:cubicBezTo>
                  <a:pt x="1539067" y="1310997"/>
                  <a:pt x="1537372" y="1371731"/>
                  <a:pt x="1539316" y="1432402"/>
                </a:cubicBezTo>
                <a:lnTo>
                  <a:pt x="1542489" y="1501884"/>
                </a:lnTo>
                <a:lnTo>
                  <a:pt x="1550369" y="1555607"/>
                </a:lnTo>
                <a:lnTo>
                  <a:pt x="1551223" y="1561430"/>
                </a:lnTo>
                <a:lnTo>
                  <a:pt x="1566222" y="1614050"/>
                </a:lnTo>
                <a:lnTo>
                  <a:pt x="1555586" y="1440124"/>
                </a:lnTo>
                <a:cubicBezTo>
                  <a:pt x="1554511" y="1380295"/>
                  <a:pt x="1556814" y="1320446"/>
                  <a:pt x="1562481" y="1260872"/>
                </a:cubicBezTo>
                <a:cubicBezTo>
                  <a:pt x="1563205" y="1255219"/>
                  <a:pt x="1564187" y="1248014"/>
                  <a:pt x="1565467" y="1239375"/>
                </a:cubicBezTo>
                <a:lnTo>
                  <a:pt x="1570151" y="1209810"/>
                </a:lnTo>
                <a:lnTo>
                  <a:pt x="1570237" y="1209268"/>
                </a:lnTo>
                <a:close/>
                <a:moveTo>
                  <a:pt x="110899" y="1171465"/>
                </a:moveTo>
                <a:lnTo>
                  <a:pt x="109812" y="1171836"/>
                </a:lnTo>
                <a:lnTo>
                  <a:pt x="109744" y="1171859"/>
                </a:lnTo>
                <a:lnTo>
                  <a:pt x="108940" y="1172134"/>
                </a:lnTo>
                <a:lnTo>
                  <a:pt x="109100" y="1172565"/>
                </a:lnTo>
                <a:lnTo>
                  <a:pt x="109270" y="1173025"/>
                </a:lnTo>
                <a:lnTo>
                  <a:pt x="109620" y="1173969"/>
                </a:lnTo>
                <a:lnTo>
                  <a:pt x="109823" y="1173911"/>
                </a:lnTo>
                <a:lnTo>
                  <a:pt x="110628" y="1173682"/>
                </a:lnTo>
                <a:lnTo>
                  <a:pt x="110783" y="1173091"/>
                </a:lnTo>
                <a:lnTo>
                  <a:pt x="110929" y="1172532"/>
                </a:lnTo>
                <a:lnTo>
                  <a:pt x="111097" y="1171892"/>
                </a:lnTo>
                <a:close/>
                <a:moveTo>
                  <a:pt x="317315" y="1170954"/>
                </a:moveTo>
                <a:lnTo>
                  <a:pt x="310627" y="1175526"/>
                </a:lnTo>
                <a:lnTo>
                  <a:pt x="308861" y="1176733"/>
                </a:lnTo>
                <a:lnTo>
                  <a:pt x="315995" y="1172073"/>
                </a:lnTo>
                <a:close/>
                <a:moveTo>
                  <a:pt x="1504194" y="1170829"/>
                </a:moveTo>
                <a:lnTo>
                  <a:pt x="1496537" y="1172992"/>
                </a:lnTo>
                <a:lnTo>
                  <a:pt x="1492337" y="1173335"/>
                </a:lnTo>
                <a:lnTo>
                  <a:pt x="1500633" y="1176778"/>
                </a:lnTo>
                <a:lnTo>
                  <a:pt x="1501794" y="1176514"/>
                </a:lnTo>
                <a:lnTo>
                  <a:pt x="1503198" y="1176195"/>
                </a:lnTo>
                <a:lnTo>
                  <a:pt x="1503341" y="1175425"/>
                </a:lnTo>
                <a:close/>
                <a:moveTo>
                  <a:pt x="1974609" y="1169848"/>
                </a:moveTo>
                <a:lnTo>
                  <a:pt x="1964527" y="1201321"/>
                </a:lnTo>
                <a:cubicBezTo>
                  <a:pt x="1951671" y="1243807"/>
                  <a:pt x="1942321" y="1279658"/>
                  <a:pt x="1937391" y="1303615"/>
                </a:cubicBezTo>
                <a:cubicBezTo>
                  <a:pt x="1928706" y="1344981"/>
                  <a:pt x="1919604" y="1380831"/>
                  <a:pt x="1909814" y="1413924"/>
                </a:cubicBezTo>
                <a:cubicBezTo>
                  <a:pt x="1903333" y="1435434"/>
                  <a:pt x="1896854" y="1465907"/>
                  <a:pt x="1889132" y="1501205"/>
                </a:cubicBezTo>
                <a:cubicBezTo>
                  <a:pt x="1885409" y="1518717"/>
                  <a:pt x="1881548" y="1536781"/>
                  <a:pt x="1877136" y="1556360"/>
                </a:cubicBezTo>
                <a:cubicBezTo>
                  <a:pt x="1858797" y="1637024"/>
                  <a:pt x="1834667" y="1720168"/>
                  <a:pt x="1817844" y="1775736"/>
                </a:cubicBezTo>
                <a:lnTo>
                  <a:pt x="1813433" y="1789525"/>
                </a:lnTo>
                <a:cubicBezTo>
                  <a:pt x="1810951" y="1797385"/>
                  <a:pt x="1808330" y="1805520"/>
                  <a:pt x="1806124" y="1813518"/>
                </a:cubicBezTo>
                <a:cubicBezTo>
                  <a:pt x="1799506" y="1836957"/>
                  <a:pt x="1793578" y="1859296"/>
                  <a:pt x="1787923" y="1880806"/>
                </a:cubicBezTo>
                <a:lnTo>
                  <a:pt x="1782748" y="1898271"/>
                </a:lnTo>
                <a:lnTo>
                  <a:pt x="1783809" y="1898684"/>
                </a:lnTo>
                <a:lnTo>
                  <a:pt x="1785518" y="1898919"/>
                </a:lnTo>
                <a:lnTo>
                  <a:pt x="1800885" y="1856538"/>
                </a:lnTo>
                <a:cubicBezTo>
                  <a:pt x="1805160" y="1842750"/>
                  <a:pt x="1809710" y="1828961"/>
                  <a:pt x="1814674" y="1814069"/>
                </a:cubicBezTo>
                <a:cubicBezTo>
                  <a:pt x="1817155" y="1806760"/>
                  <a:pt x="1819775" y="1799178"/>
                  <a:pt x="1822396" y="1791869"/>
                </a:cubicBezTo>
                <a:cubicBezTo>
                  <a:pt x="1824188" y="1787044"/>
                  <a:pt x="1825980" y="1782080"/>
                  <a:pt x="1827635" y="1777253"/>
                </a:cubicBezTo>
                <a:cubicBezTo>
                  <a:pt x="1853143" y="1703761"/>
                  <a:pt x="1876033" y="1627648"/>
                  <a:pt x="1892028" y="1563117"/>
                </a:cubicBezTo>
                <a:cubicBezTo>
                  <a:pt x="1897268" y="1542159"/>
                  <a:pt x="1901818" y="1522578"/>
                  <a:pt x="1905816" y="1503551"/>
                </a:cubicBezTo>
                <a:cubicBezTo>
                  <a:pt x="1913400" y="1471424"/>
                  <a:pt x="1919605" y="1443570"/>
                  <a:pt x="1926223" y="1423163"/>
                </a:cubicBezTo>
                <a:cubicBezTo>
                  <a:pt x="1936427" y="1390208"/>
                  <a:pt x="1945802" y="1354220"/>
                  <a:pt x="1953800" y="1315198"/>
                </a:cubicBezTo>
                <a:cubicBezTo>
                  <a:pt x="1956179" y="1303995"/>
                  <a:pt x="1959658" y="1289733"/>
                  <a:pt x="1964120" y="1273072"/>
                </a:cubicBezTo>
                <a:lnTo>
                  <a:pt x="1967067" y="1262801"/>
                </a:lnTo>
                <a:lnTo>
                  <a:pt x="1980335" y="1216556"/>
                </a:lnTo>
                <a:lnTo>
                  <a:pt x="1983350" y="1207126"/>
                </a:lnTo>
                <a:lnTo>
                  <a:pt x="1987849" y="1193050"/>
                </a:lnTo>
                <a:lnTo>
                  <a:pt x="1995195" y="1170071"/>
                </a:lnTo>
                <a:lnTo>
                  <a:pt x="1987582" y="1170692"/>
                </a:lnTo>
                <a:close/>
                <a:moveTo>
                  <a:pt x="96174" y="1169631"/>
                </a:moveTo>
                <a:lnTo>
                  <a:pt x="92751" y="1171479"/>
                </a:lnTo>
                <a:lnTo>
                  <a:pt x="92654" y="1171942"/>
                </a:lnTo>
                <a:lnTo>
                  <a:pt x="92626" y="1172072"/>
                </a:lnTo>
                <a:lnTo>
                  <a:pt x="94687" y="1172072"/>
                </a:lnTo>
                <a:lnTo>
                  <a:pt x="96823" y="1171346"/>
                </a:lnTo>
                <a:close/>
                <a:moveTo>
                  <a:pt x="66859" y="1169543"/>
                </a:moveTo>
                <a:lnTo>
                  <a:pt x="65179" y="1169730"/>
                </a:lnTo>
                <a:lnTo>
                  <a:pt x="65276" y="1169904"/>
                </a:lnTo>
                <a:lnTo>
                  <a:pt x="65360" y="1170056"/>
                </a:lnTo>
                <a:lnTo>
                  <a:pt x="66794" y="1169937"/>
                </a:lnTo>
                <a:lnTo>
                  <a:pt x="66825" y="1169752"/>
                </a:lnTo>
                <a:close/>
                <a:moveTo>
                  <a:pt x="116774" y="1169460"/>
                </a:moveTo>
                <a:lnTo>
                  <a:pt x="115743" y="1169812"/>
                </a:lnTo>
                <a:lnTo>
                  <a:pt x="115605" y="1169859"/>
                </a:lnTo>
                <a:lnTo>
                  <a:pt x="115580" y="1169958"/>
                </a:lnTo>
                <a:lnTo>
                  <a:pt x="115574" y="1169984"/>
                </a:lnTo>
                <a:lnTo>
                  <a:pt x="116119" y="1171302"/>
                </a:lnTo>
                <a:lnTo>
                  <a:pt x="116141" y="1171355"/>
                </a:lnTo>
                <a:lnTo>
                  <a:pt x="116422" y="1172035"/>
                </a:lnTo>
                <a:lnTo>
                  <a:pt x="117887" y="1171619"/>
                </a:lnTo>
                <a:lnTo>
                  <a:pt x="117250" y="1170382"/>
                </a:lnTo>
                <a:close/>
                <a:moveTo>
                  <a:pt x="77428" y="1168368"/>
                </a:moveTo>
                <a:lnTo>
                  <a:pt x="74481" y="1168696"/>
                </a:lnTo>
                <a:lnTo>
                  <a:pt x="73416" y="1168814"/>
                </a:lnTo>
                <a:lnTo>
                  <a:pt x="72693" y="1168894"/>
                </a:lnTo>
                <a:lnTo>
                  <a:pt x="72772" y="1169026"/>
                </a:lnTo>
                <a:lnTo>
                  <a:pt x="72855" y="1169165"/>
                </a:lnTo>
                <a:lnTo>
                  <a:pt x="73007" y="1169419"/>
                </a:lnTo>
                <a:lnTo>
                  <a:pt x="76728" y="1169109"/>
                </a:lnTo>
                <a:lnTo>
                  <a:pt x="77642" y="1169033"/>
                </a:lnTo>
                <a:lnTo>
                  <a:pt x="77593" y="1168880"/>
                </a:lnTo>
                <a:close/>
                <a:moveTo>
                  <a:pt x="1947308" y="1168071"/>
                </a:moveTo>
                <a:lnTo>
                  <a:pt x="1944809" y="1175932"/>
                </a:lnTo>
                <a:lnTo>
                  <a:pt x="1939534" y="1192527"/>
                </a:lnTo>
                <a:cubicBezTo>
                  <a:pt x="1926836" y="1234776"/>
                  <a:pt x="1917813" y="1269523"/>
                  <a:pt x="1913263" y="1291068"/>
                </a:cubicBezTo>
                <a:cubicBezTo>
                  <a:pt x="1907471" y="1318645"/>
                  <a:pt x="1898232" y="1360011"/>
                  <a:pt x="1885686" y="1402756"/>
                </a:cubicBezTo>
                <a:cubicBezTo>
                  <a:pt x="1878930" y="1425644"/>
                  <a:pt x="1871897" y="1459013"/>
                  <a:pt x="1864588" y="1497621"/>
                </a:cubicBezTo>
                <a:cubicBezTo>
                  <a:pt x="1861555" y="1513340"/>
                  <a:pt x="1858246" y="1530023"/>
                  <a:pt x="1854660" y="1547398"/>
                </a:cubicBezTo>
                <a:cubicBezTo>
                  <a:pt x="1841975" y="1608482"/>
                  <a:pt x="1823776" y="1683904"/>
                  <a:pt x="1800472" y="1771599"/>
                </a:cubicBezTo>
                <a:cubicBezTo>
                  <a:pt x="1799231" y="1776012"/>
                  <a:pt x="1797991" y="1780424"/>
                  <a:pt x="1796887" y="1785388"/>
                </a:cubicBezTo>
                <a:cubicBezTo>
                  <a:pt x="1794542" y="1793800"/>
                  <a:pt x="1792061" y="1802625"/>
                  <a:pt x="1790131" y="1811173"/>
                </a:cubicBezTo>
                <a:lnTo>
                  <a:pt x="1771870" y="1894041"/>
                </a:lnTo>
                <a:lnTo>
                  <a:pt x="1777317" y="1896159"/>
                </a:lnTo>
                <a:lnTo>
                  <a:pt x="1781719" y="1879978"/>
                </a:lnTo>
                <a:cubicBezTo>
                  <a:pt x="1787372" y="1858330"/>
                  <a:pt x="1793301" y="1835992"/>
                  <a:pt x="1799920" y="1812552"/>
                </a:cubicBezTo>
                <a:cubicBezTo>
                  <a:pt x="1802126" y="1804416"/>
                  <a:pt x="1804746" y="1796282"/>
                  <a:pt x="1807227" y="1788284"/>
                </a:cubicBezTo>
                <a:cubicBezTo>
                  <a:pt x="1808744" y="1783734"/>
                  <a:pt x="1810262" y="1779183"/>
                  <a:pt x="1811640" y="1774496"/>
                </a:cubicBezTo>
                <a:cubicBezTo>
                  <a:pt x="1828600" y="1719341"/>
                  <a:pt x="1853005" y="1636610"/>
                  <a:pt x="1870792" y="1555396"/>
                </a:cubicBezTo>
                <a:cubicBezTo>
                  <a:pt x="1875206" y="1536229"/>
                  <a:pt x="1879204" y="1518166"/>
                  <a:pt x="1882928" y="1500241"/>
                </a:cubicBezTo>
                <a:cubicBezTo>
                  <a:pt x="1890510" y="1464804"/>
                  <a:pt x="1896716" y="1434331"/>
                  <a:pt x="1903747" y="1412546"/>
                </a:cubicBezTo>
                <a:cubicBezTo>
                  <a:pt x="1913537" y="1379866"/>
                  <a:pt x="1922639" y="1343603"/>
                  <a:pt x="1931324" y="1302237"/>
                </a:cubicBezTo>
                <a:cubicBezTo>
                  <a:pt x="1936392" y="1278107"/>
                  <a:pt x="1945820" y="1242102"/>
                  <a:pt x="1958721" y="1199465"/>
                </a:cubicBezTo>
                <a:lnTo>
                  <a:pt x="1967660" y="1171526"/>
                </a:lnTo>
                <a:lnTo>
                  <a:pt x="1968228" y="1169751"/>
                </a:lnTo>
                <a:lnTo>
                  <a:pt x="1968328" y="1169439"/>
                </a:lnTo>
                <a:lnTo>
                  <a:pt x="1947944" y="1168112"/>
                </a:lnTo>
                <a:close/>
                <a:moveTo>
                  <a:pt x="2022560" y="1167836"/>
                </a:moveTo>
                <a:lnTo>
                  <a:pt x="2001622" y="1169546"/>
                </a:lnTo>
                <a:lnTo>
                  <a:pt x="1993382" y="1195412"/>
                </a:lnTo>
                <a:lnTo>
                  <a:pt x="1990100" y="1205713"/>
                </a:lnTo>
                <a:lnTo>
                  <a:pt x="1986195" y="1217970"/>
                </a:lnTo>
                <a:lnTo>
                  <a:pt x="1977453" y="1248624"/>
                </a:lnTo>
                <a:lnTo>
                  <a:pt x="1973606" y="1262111"/>
                </a:lnTo>
                <a:lnTo>
                  <a:pt x="1970136" y="1274278"/>
                </a:lnTo>
                <a:cubicBezTo>
                  <a:pt x="1965732" y="1290864"/>
                  <a:pt x="1962315" y="1305047"/>
                  <a:pt x="1960005" y="1316164"/>
                </a:cubicBezTo>
                <a:cubicBezTo>
                  <a:pt x="1951871" y="1354909"/>
                  <a:pt x="1942355" y="1391450"/>
                  <a:pt x="1932428" y="1424680"/>
                </a:cubicBezTo>
                <a:cubicBezTo>
                  <a:pt x="1926223" y="1444811"/>
                  <a:pt x="1919742" y="1472527"/>
                  <a:pt x="1912158" y="1504654"/>
                </a:cubicBezTo>
                <a:cubicBezTo>
                  <a:pt x="1907747" y="1523681"/>
                  <a:pt x="1903196" y="1543262"/>
                  <a:pt x="1898370" y="1564220"/>
                </a:cubicBezTo>
                <a:cubicBezTo>
                  <a:pt x="1882376" y="1629026"/>
                  <a:pt x="1859487" y="1705139"/>
                  <a:pt x="1833841" y="1778771"/>
                </a:cubicBezTo>
                <a:cubicBezTo>
                  <a:pt x="1832186" y="1783734"/>
                  <a:pt x="1830392" y="1788561"/>
                  <a:pt x="1828738" y="1793386"/>
                </a:cubicBezTo>
                <a:cubicBezTo>
                  <a:pt x="1826119" y="1800693"/>
                  <a:pt x="1823361" y="1808277"/>
                  <a:pt x="1820879" y="1815585"/>
                </a:cubicBezTo>
                <a:lnTo>
                  <a:pt x="1807090" y="1858055"/>
                </a:lnTo>
                <a:lnTo>
                  <a:pt x="1791454" y="1899736"/>
                </a:lnTo>
                <a:lnTo>
                  <a:pt x="1796711" y="1900460"/>
                </a:lnTo>
                <a:lnTo>
                  <a:pt x="1821016" y="1837784"/>
                </a:lnTo>
                <a:cubicBezTo>
                  <a:pt x="1823636" y="1830614"/>
                  <a:pt x="1826394" y="1823995"/>
                  <a:pt x="1829152" y="1815998"/>
                </a:cubicBezTo>
                <a:cubicBezTo>
                  <a:pt x="1831909" y="1808000"/>
                  <a:pt x="1834530" y="1802210"/>
                  <a:pt x="1837287" y="1795454"/>
                </a:cubicBezTo>
                <a:cubicBezTo>
                  <a:pt x="1840045" y="1788696"/>
                  <a:pt x="1841423" y="1785387"/>
                  <a:pt x="1843354" y="1780286"/>
                </a:cubicBezTo>
                <a:cubicBezTo>
                  <a:pt x="1869980" y="1711812"/>
                  <a:pt x="1892993" y="1642001"/>
                  <a:pt x="1912297" y="1571114"/>
                </a:cubicBezTo>
                <a:cubicBezTo>
                  <a:pt x="1918502" y="1548500"/>
                  <a:pt x="1924017" y="1526576"/>
                  <a:pt x="1928843" y="1507272"/>
                </a:cubicBezTo>
                <a:cubicBezTo>
                  <a:pt x="1936151" y="1478040"/>
                  <a:pt x="1942632" y="1452118"/>
                  <a:pt x="1948699" y="1433642"/>
                </a:cubicBezTo>
                <a:cubicBezTo>
                  <a:pt x="1959730" y="1398701"/>
                  <a:pt x="1968927" y="1363222"/>
                  <a:pt x="1976276" y="1327332"/>
                </a:cubicBezTo>
                <a:cubicBezTo>
                  <a:pt x="1978482" y="1316990"/>
                  <a:pt x="1981800" y="1303499"/>
                  <a:pt x="1986104" y="1287524"/>
                </a:cubicBezTo>
                <a:lnTo>
                  <a:pt x="1991428" y="1269026"/>
                </a:lnTo>
                <a:lnTo>
                  <a:pt x="1994831" y="1257203"/>
                </a:lnTo>
                <a:lnTo>
                  <a:pt x="2001852" y="1232811"/>
                </a:lnTo>
                <a:close/>
                <a:moveTo>
                  <a:pt x="100113" y="1167505"/>
                </a:moveTo>
                <a:lnTo>
                  <a:pt x="99327" y="1167929"/>
                </a:lnTo>
                <a:lnTo>
                  <a:pt x="99728" y="1169134"/>
                </a:lnTo>
                <a:close/>
                <a:moveTo>
                  <a:pt x="85740" y="1167444"/>
                </a:moveTo>
                <a:lnTo>
                  <a:pt x="83404" y="1167704"/>
                </a:lnTo>
                <a:lnTo>
                  <a:pt x="83252" y="1168566"/>
                </a:lnTo>
                <a:lnTo>
                  <a:pt x="84815" y="1168436"/>
                </a:lnTo>
                <a:lnTo>
                  <a:pt x="86052" y="1168333"/>
                </a:lnTo>
                <a:close/>
                <a:moveTo>
                  <a:pt x="1517949" y="1166980"/>
                </a:moveTo>
                <a:lnTo>
                  <a:pt x="1514634" y="1168270"/>
                </a:lnTo>
                <a:lnTo>
                  <a:pt x="1509824" y="1170142"/>
                </a:lnTo>
                <a:lnTo>
                  <a:pt x="1509052" y="1170230"/>
                </a:lnTo>
                <a:lnTo>
                  <a:pt x="1508674" y="1170273"/>
                </a:lnTo>
                <a:lnTo>
                  <a:pt x="1508327" y="1172154"/>
                </a:lnTo>
                <a:lnTo>
                  <a:pt x="1507978" y="1174044"/>
                </a:lnTo>
                <a:lnTo>
                  <a:pt x="1507772" y="1175156"/>
                </a:lnTo>
                <a:lnTo>
                  <a:pt x="1516826" y="1173099"/>
                </a:lnTo>
                <a:lnTo>
                  <a:pt x="1517603" y="1168864"/>
                </a:lnTo>
                <a:lnTo>
                  <a:pt x="1517845" y="1167546"/>
                </a:lnTo>
                <a:close/>
                <a:moveTo>
                  <a:pt x="124434" y="1166202"/>
                </a:moveTo>
                <a:lnTo>
                  <a:pt x="124274" y="1166285"/>
                </a:lnTo>
                <a:lnTo>
                  <a:pt x="122200" y="1167363"/>
                </a:lnTo>
                <a:lnTo>
                  <a:pt x="122617" y="1168244"/>
                </a:lnTo>
                <a:lnTo>
                  <a:pt x="123158" y="1169385"/>
                </a:lnTo>
                <a:lnTo>
                  <a:pt x="123255" y="1169588"/>
                </a:lnTo>
                <a:lnTo>
                  <a:pt x="123622" y="1168533"/>
                </a:lnTo>
                <a:lnTo>
                  <a:pt x="123813" y="1167986"/>
                </a:lnTo>
                <a:close/>
                <a:moveTo>
                  <a:pt x="2051001" y="1165513"/>
                </a:moveTo>
                <a:lnTo>
                  <a:pt x="2028630" y="1167340"/>
                </a:lnTo>
                <a:lnTo>
                  <a:pt x="2028628" y="1167345"/>
                </a:lnTo>
                <a:lnTo>
                  <a:pt x="2028532" y="1167619"/>
                </a:lnTo>
                <a:lnTo>
                  <a:pt x="2028494" y="1167741"/>
                </a:lnTo>
                <a:lnTo>
                  <a:pt x="2002134" y="1252397"/>
                </a:lnTo>
                <a:lnTo>
                  <a:pt x="1994477" y="1279083"/>
                </a:lnTo>
                <a:lnTo>
                  <a:pt x="1990951" y="1291991"/>
                </a:lnTo>
                <a:lnTo>
                  <a:pt x="1982204" y="1327746"/>
                </a:lnTo>
                <a:cubicBezTo>
                  <a:pt x="1974607" y="1363823"/>
                  <a:pt x="1965176" y="1399487"/>
                  <a:pt x="1953938" y="1434606"/>
                </a:cubicBezTo>
                <a:cubicBezTo>
                  <a:pt x="1947871" y="1453497"/>
                  <a:pt x="1941529" y="1478729"/>
                  <a:pt x="1934221" y="1507824"/>
                </a:cubicBezTo>
                <a:cubicBezTo>
                  <a:pt x="1929395" y="1527128"/>
                  <a:pt x="1923880" y="1549189"/>
                  <a:pt x="1917675" y="1571803"/>
                </a:cubicBezTo>
                <a:cubicBezTo>
                  <a:pt x="1898205" y="1642855"/>
                  <a:pt x="1874972" y="1712818"/>
                  <a:pt x="1848042" y="1781389"/>
                </a:cubicBezTo>
                <a:cubicBezTo>
                  <a:pt x="1846112" y="1786490"/>
                  <a:pt x="1844043" y="1791593"/>
                  <a:pt x="1841975" y="1796694"/>
                </a:cubicBezTo>
                <a:cubicBezTo>
                  <a:pt x="1839908" y="1801796"/>
                  <a:pt x="1836322" y="1810483"/>
                  <a:pt x="1833841" y="1817102"/>
                </a:cubicBezTo>
                <a:cubicBezTo>
                  <a:pt x="1831358" y="1823720"/>
                  <a:pt x="1828325" y="1831717"/>
                  <a:pt x="1825705" y="1838887"/>
                </a:cubicBezTo>
                <a:lnTo>
                  <a:pt x="1799119" y="1900791"/>
                </a:lnTo>
                <a:lnTo>
                  <a:pt x="1802025" y="1901191"/>
                </a:lnTo>
                <a:lnTo>
                  <a:pt x="1802715" y="1901262"/>
                </a:lnTo>
                <a:lnTo>
                  <a:pt x="1805843" y="1901398"/>
                </a:lnTo>
                <a:lnTo>
                  <a:pt x="1806275" y="1901417"/>
                </a:lnTo>
                <a:lnTo>
                  <a:pt x="1806308" y="1901418"/>
                </a:lnTo>
                <a:lnTo>
                  <a:pt x="1841976" y="1821377"/>
                </a:lnTo>
                <a:lnTo>
                  <a:pt x="1843768" y="1817379"/>
                </a:lnTo>
                <a:cubicBezTo>
                  <a:pt x="1846388" y="1811036"/>
                  <a:pt x="1849421" y="1804694"/>
                  <a:pt x="1852179" y="1798488"/>
                </a:cubicBezTo>
                <a:cubicBezTo>
                  <a:pt x="1854936" y="1792283"/>
                  <a:pt x="1857005" y="1788008"/>
                  <a:pt x="1859349" y="1782632"/>
                </a:cubicBezTo>
                <a:cubicBezTo>
                  <a:pt x="1888319" y="1716130"/>
                  <a:pt x="1913235" y="1647944"/>
                  <a:pt x="1933945" y="1578422"/>
                </a:cubicBezTo>
                <a:cubicBezTo>
                  <a:pt x="1940977" y="1554293"/>
                  <a:pt x="1947733" y="1530989"/>
                  <a:pt x="1952836" y="1510445"/>
                </a:cubicBezTo>
                <a:cubicBezTo>
                  <a:pt x="1959867" y="1484108"/>
                  <a:pt x="1966625" y="1461357"/>
                  <a:pt x="1972001" y="1443570"/>
                </a:cubicBezTo>
                <a:cubicBezTo>
                  <a:pt x="1983087" y="1409210"/>
                  <a:pt x="1992298" y="1374274"/>
                  <a:pt x="1999578" y="1338915"/>
                </a:cubicBezTo>
                <a:cubicBezTo>
                  <a:pt x="2000961" y="1332361"/>
                  <a:pt x="2002982" y="1323914"/>
                  <a:pt x="2005586" y="1313862"/>
                </a:cubicBezTo>
                <a:lnTo>
                  <a:pt x="2007438" y="1307112"/>
                </a:lnTo>
                <a:lnTo>
                  <a:pt x="2007958" y="1305005"/>
                </a:lnTo>
                <a:lnTo>
                  <a:pt x="2008383" y="1303285"/>
                </a:lnTo>
                <a:lnTo>
                  <a:pt x="2009247" y="1300273"/>
                </a:lnTo>
                <a:lnTo>
                  <a:pt x="2010728" y="1295111"/>
                </a:lnTo>
                <a:lnTo>
                  <a:pt x="2015097" y="1279178"/>
                </a:lnTo>
                <a:lnTo>
                  <a:pt x="2020538" y="1260917"/>
                </a:lnTo>
                <a:lnTo>
                  <a:pt x="2023223" y="1251558"/>
                </a:lnTo>
                <a:lnTo>
                  <a:pt x="2024061" y="1248904"/>
                </a:lnTo>
                <a:lnTo>
                  <a:pt x="2025095" y="1245627"/>
                </a:lnTo>
                <a:lnTo>
                  <a:pt x="2027787" y="1236590"/>
                </a:lnTo>
                <a:lnTo>
                  <a:pt x="2043308" y="1187907"/>
                </a:lnTo>
                <a:lnTo>
                  <a:pt x="2043324" y="1187858"/>
                </a:lnTo>
                <a:lnTo>
                  <a:pt x="2043335" y="1187824"/>
                </a:lnTo>
                <a:close/>
                <a:moveTo>
                  <a:pt x="1921252" y="1164528"/>
                </a:moveTo>
                <a:lnTo>
                  <a:pt x="1916969" y="1178021"/>
                </a:lnTo>
                <a:cubicBezTo>
                  <a:pt x="1904005" y="1221315"/>
                  <a:pt x="1894715" y="1257390"/>
                  <a:pt x="1889820" y="1280589"/>
                </a:cubicBezTo>
                <a:cubicBezTo>
                  <a:pt x="1882789" y="1314094"/>
                  <a:pt x="1873964" y="1353668"/>
                  <a:pt x="1862243" y="1393931"/>
                </a:cubicBezTo>
                <a:cubicBezTo>
                  <a:pt x="1855349" y="1418061"/>
                  <a:pt x="1848454" y="1454877"/>
                  <a:pt x="1841009" y="1497346"/>
                </a:cubicBezTo>
                <a:cubicBezTo>
                  <a:pt x="1838389" y="1511134"/>
                  <a:pt x="1835770" y="1525887"/>
                  <a:pt x="1832874" y="1540918"/>
                </a:cubicBezTo>
                <a:cubicBezTo>
                  <a:pt x="1819085" y="1611928"/>
                  <a:pt x="1801436" y="1692592"/>
                  <a:pt x="1783925" y="1770083"/>
                </a:cubicBezTo>
                <a:lnTo>
                  <a:pt x="1781029" y="1782493"/>
                </a:lnTo>
                <a:cubicBezTo>
                  <a:pt x="1778822" y="1791593"/>
                  <a:pt x="1776616" y="1800969"/>
                  <a:pt x="1774824" y="1810070"/>
                </a:cubicBezTo>
                <a:cubicBezTo>
                  <a:pt x="1769515" y="1836820"/>
                  <a:pt x="1765103" y="1862432"/>
                  <a:pt x="1761294" y="1886286"/>
                </a:cubicBezTo>
                <a:lnTo>
                  <a:pt x="1760775" y="1889726"/>
                </a:lnTo>
                <a:lnTo>
                  <a:pt x="1766989" y="1892142"/>
                </a:lnTo>
                <a:lnTo>
                  <a:pt x="1784753" y="1810898"/>
                </a:lnTo>
                <a:cubicBezTo>
                  <a:pt x="1786821" y="1802211"/>
                  <a:pt x="1789303" y="1793386"/>
                  <a:pt x="1791647" y="1784975"/>
                </a:cubicBezTo>
                <a:cubicBezTo>
                  <a:pt x="1792750" y="1780563"/>
                  <a:pt x="1793991" y="1776151"/>
                  <a:pt x="1795233" y="1771187"/>
                </a:cubicBezTo>
                <a:cubicBezTo>
                  <a:pt x="1818398" y="1683629"/>
                  <a:pt x="1836599" y="1608343"/>
                  <a:pt x="1849284" y="1547260"/>
                </a:cubicBezTo>
                <a:cubicBezTo>
                  <a:pt x="1852868" y="1529886"/>
                  <a:pt x="1856178" y="1513340"/>
                  <a:pt x="1859349" y="1497621"/>
                </a:cubicBezTo>
                <a:cubicBezTo>
                  <a:pt x="1867071" y="1458737"/>
                  <a:pt x="1873138" y="1425230"/>
                  <a:pt x="1880445" y="1402342"/>
                </a:cubicBezTo>
                <a:cubicBezTo>
                  <a:pt x="1892718" y="1359873"/>
                  <a:pt x="1901818" y="1318370"/>
                  <a:pt x="1908023" y="1290930"/>
                </a:cubicBezTo>
                <a:cubicBezTo>
                  <a:pt x="1910298" y="1280106"/>
                  <a:pt x="1913685" y="1265977"/>
                  <a:pt x="1918087" y="1249257"/>
                </a:cubicBezTo>
                <a:lnTo>
                  <a:pt x="1924746" y="1225675"/>
                </a:lnTo>
                <a:lnTo>
                  <a:pt x="1934245" y="1192034"/>
                </a:lnTo>
                <a:lnTo>
                  <a:pt x="1941939" y="1167721"/>
                </a:lnTo>
                <a:lnTo>
                  <a:pt x="1934087" y="1167210"/>
                </a:lnTo>
                <a:close/>
                <a:moveTo>
                  <a:pt x="94223" y="1164473"/>
                </a:moveTo>
                <a:lnTo>
                  <a:pt x="94094" y="1165088"/>
                </a:lnTo>
                <a:lnTo>
                  <a:pt x="93975" y="1165654"/>
                </a:lnTo>
                <a:lnTo>
                  <a:pt x="93840" y="1166298"/>
                </a:lnTo>
                <a:lnTo>
                  <a:pt x="94731" y="1165814"/>
                </a:lnTo>
                <a:lnTo>
                  <a:pt x="94245" y="1164531"/>
                </a:lnTo>
                <a:close/>
                <a:moveTo>
                  <a:pt x="76001" y="1163938"/>
                </a:moveTo>
                <a:lnTo>
                  <a:pt x="74119" y="1164287"/>
                </a:lnTo>
                <a:lnTo>
                  <a:pt x="76045" y="1164074"/>
                </a:lnTo>
                <a:close/>
                <a:moveTo>
                  <a:pt x="107267" y="1163643"/>
                </a:moveTo>
                <a:lnTo>
                  <a:pt x="106040" y="1164305"/>
                </a:lnTo>
                <a:lnTo>
                  <a:pt x="107325" y="1167775"/>
                </a:lnTo>
                <a:lnTo>
                  <a:pt x="108366" y="1167421"/>
                </a:lnTo>
                <a:lnTo>
                  <a:pt x="108932" y="1167228"/>
                </a:lnTo>
                <a:close/>
                <a:moveTo>
                  <a:pt x="1530019" y="1163535"/>
                </a:moveTo>
                <a:lnTo>
                  <a:pt x="1522367" y="1165696"/>
                </a:lnTo>
                <a:lnTo>
                  <a:pt x="1521283" y="1171618"/>
                </a:lnTo>
                <a:lnTo>
                  <a:pt x="1522208" y="1171151"/>
                </a:lnTo>
                <a:lnTo>
                  <a:pt x="1529284" y="1167577"/>
                </a:lnTo>
                <a:close/>
                <a:moveTo>
                  <a:pt x="84217" y="1163109"/>
                </a:moveTo>
                <a:lnTo>
                  <a:pt x="84206" y="1163170"/>
                </a:lnTo>
                <a:lnTo>
                  <a:pt x="84237" y="1163167"/>
                </a:lnTo>
                <a:lnTo>
                  <a:pt x="84225" y="1163130"/>
                </a:lnTo>
                <a:close/>
                <a:moveTo>
                  <a:pt x="66609" y="1160883"/>
                </a:moveTo>
                <a:lnTo>
                  <a:pt x="64900" y="1161344"/>
                </a:lnTo>
                <a:lnTo>
                  <a:pt x="62840" y="1161899"/>
                </a:lnTo>
                <a:lnTo>
                  <a:pt x="66694" y="1161161"/>
                </a:lnTo>
                <a:close/>
                <a:moveTo>
                  <a:pt x="99292" y="1160536"/>
                </a:moveTo>
                <a:lnTo>
                  <a:pt x="98574" y="1160945"/>
                </a:lnTo>
                <a:lnTo>
                  <a:pt x="97782" y="1161397"/>
                </a:lnTo>
                <a:lnTo>
                  <a:pt x="97250" y="1161700"/>
                </a:lnTo>
                <a:lnTo>
                  <a:pt x="98025" y="1164024"/>
                </a:lnTo>
                <a:lnTo>
                  <a:pt x="99484" y="1163232"/>
                </a:lnTo>
                <a:lnTo>
                  <a:pt x="100237" y="1162823"/>
                </a:lnTo>
                <a:lnTo>
                  <a:pt x="99417" y="1160838"/>
                </a:lnTo>
                <a:close/>
                <a:moveTo>
                  <a:pt x="1554081" y="1160468"/>
                </a:moveTo>
                <a:lnTo>
                  <a:pt x="1540769" y="1167166"/>
                </a:lnTo>
                <a:lnTo>
                  <a:pt x="1534562" y="1170289"/>
                </a:lnTo>
                <a:lnTo>
                  <a:pt x="1534538" y="1170423"/>
                </a:lnTo>
                <a:lnTo>
                  <a:pt x="1533274" y="1177450"/>
                </a:lnTo>
                <a:lnTo>
                  <a:pt x="1543037" y="1172483"/>
                </a:lnTo>
                <a:lnTo>
                  <a:pt x="1552722" y="1167556"/>
                </a:lnTo>
                <a:close/>
                <a:moveTo>
                  <a:pt x="114248" y="1159875"/>
                </a:moveTo>
                <a:lnTo>
                  <a:pt x="111913" y="1161135"/>
                </a:lnTo>
                <a:lnTo>
                  <a:pt x="113044" y="1163868"/>
                </a:lnTo>
                <a:lnTo>
                  <a:pt x="113130" y="1164078"/>
                </a:lnTo>
                <a:lnTo>
                  <a:pt x="113140" y="1164101"/>
                </a:lnTo>
                <a:lnTo>
                  <a:pt x="113578" y="1162430"/>
                </a:lnTo>
                <a:lnTo>
                  <a:pt x="113891" y="1161235"/>
                </a:lnTo>
                <a:close/>
                <a:moveTo>
                  <a:pt x="1895604" y="1159168"/>
                </a:moveTo>
                <a:lnTo>
                  <a:pt x="1889572" y="1180496"/>
                </a:lnTo>
                <a:lnTo>
                  <a:pt x="1881792" y="1208001"/>
                </a:lnTo>
                <a:lnTo>
                  <a:pt x="1879021" y="1217797"/>
                </a:lnTo>
                <a:cubicBezTo>
                  <a:pt x="1874046" y="1236769"/>
                  <a:pt x="1870035" y="1253597"/>
                  <a:pt x="1867070" y="1267627"/>
                </a:cubicBezTo>
                <a:cubicBezTo>
                  <a:pt x="1859761" y="1302237"/>
                  <a:pt x="1851074" y="1342637"/>
                  <a:pt x="1840320" y="1382623"/>
                </a:cubicBezTo>
                <a:cubicBezTo>
                  <a:pt x="1833287" y="1408271"/>
                  <a:pt x="1826531" y="1448808"/>
                  <a:pt x="1818809" y="1495552"/>
                </a:cubicBezTo>
                <a:lnTo>
                  <a:pt x="1812742" y="1532091"/>
                </a:lnTo>
                <a:cubicBezTo>
                  <a:pt x="1802677" y="1591106"/>
                  <a:pt x="1789853" y="1657706"/>
                  <a:pt x="1777444" y="1722098"/>
                </a:cubicBezTo>
                <a:cubicBezTo>
                  <a:pt x="1774548" y="1736853"/>
                  <a:pt x="1771653" y="1751605"/>
                  <a:pt x="1768894" y="1766084"/>
                </a:cubicBezTo>
                <a:cubicBezTo>
                  <a:pt x="1768067" y="1769945"/>
                  <a:pt x="1767378" y="1773667"/>
                  <a:pt x="1766689" y="1777528"/>
                </a:cubicBezTo>
                <a:cubicBezTo>
                  <a:pt x="1764758" y="1787318"/>
                  <a:pt x="1762690" y="1797383"/>
                  <a:pt x="1761172" y="1807174"/>
                </a:cubicBezTo>
                <a:lnTo>
                  <a:pt x="1750455" y="1885712"/>
                </a:lnTo>
                <a:lnTo>
                  <a:pt x="1756436" y="1888038"/>
                </a:lnTo>
                <a:lnTo>
                  <a:pt x="1756580" y="1887089"/>
                </a:lnTo>
                <a:lnTo>
                  <a:pt x="1756899" y="1884976"/>
                </a:lnTo>
                <a:cubicBezTo>
                  <a:pt x="1760725" y="1861087"/>
                  <a:pt x="1765172" y="1835441"/>
                  <a:pt x="1770549" y="1808691"/>
                </a:cubicBezTo>
                <a:cubicBezTo>
                  <a:pt x="1772341" y="1799452"/>
                  <a:pt x="1774548" y="1789938"/>
                  <a:pt x="1776755" y="1781114"/>
                </a:cubicBezTo>
                <a:cubicBezTo>
                  <a:pt x="1777719" y="1776978"/>
                  <a:pt x="1778685" y="1772840"/>
                  <a:pt x="1779511" y="1768705"/>
                </a:cubicBezTo>
                <a:cubicBezTo>
                  <a:pt x="1797161" y="1691764"/>
                  <a:pt x="1815224" y="1610687"/>
                  <a:pt x="1828599" y="1539814"/>
                </a:cubicBezTo>
                <a:cubicBezTo>
                  <a:pt x="1831358" y="1524646"/>
                  <a:pt x="1834116" y="1510031"/>
                  <a:pt x="1836597" y="1496104"/>
                </a:cubicBezTo>
                <a:cubicBezTo>
                  <a:pt x="1844318" y="1453635"/>
                  <a:pt x="1851074" y="1416820"/>
                  <a:pt x="1857969" y="1392414"/>
                </a:cubicBezTo>
                <a:cubicBezTo>
                  <a:pt x="1869138" y="1352290"/>
                  <a:pt x="1877825" y="1312716"/>
                  <a:pt x="1885547" y="1279347"/>
                </a:cubicBezTo>
                <a:cubicBezTo>
                  <a:pt x="1887960" y="1267748"/>
                  <a:pt x="1891474" y="1252916"/>
                  <a:pt x="1896000" y="1235565"/>
                </a:cubicBezTo>
                <a:lnTo>
                  <a:pt x="1897978" y="1228518"/>
                </a:lnTo>
                <a:lnTo>
                  <a:pt x="1902887" y="1211021"/>
                </a:lnTo>
                <a:lnTo>
                  <a:pt x="1912529" y="1176659"/>
                </a:lnTo>
                <a:lnTo>
                  <a:pt x="1916671" y="1163571"/>
                </a:lnTo>
                <a:lnTo>
                  <a:pt x="1916434" y="1163521"/>
                </a:lnTo>
                <a:close/>
                <a:moveTo>
                  <a:pt x="74345" y="1158799"/>
                </a:moveTo>
                <a:lnTo>
                  <a:pt x="72901" y="1159188"/>
                </a:lnTo>
                <a:lnTo>
                  <a:pt x="72885" y="1159291"/>
                </a:lnTo>
                <a:lnTo>
                  <a:pt x="72777" y="1159996"/>
                </a:lnTo>
                <a:lnTo>
                  <a:pt x="74618" y="1159644"/>
                </a:lnTo>
                <a:lnTo>
                  <a:pt x="74389" y="1158935"/>
                </a:lnTo>
                <a:close/>
                <a:moveTo>
                  <a:pt x="2081768" y="1158672"/>
                </a:moveTo>
                <a:lnTo>
                  <a:pt x="2057142" y="1164952"/>
                </a:lnTo>
                <a:lnTo>
                  <a:pt x="2056814" y="1165906"/>
                </a:lnTo>
                <a:lnTo>
                  <a:pt x="2049307" y="1187755"/>
                </a:lnTo>
                <a:lnTo>
                  <a:pt x="2035531" y="1231415"/>
                </a:lnTo>
                <a:lnTo>
                  <a:pt x="2031096" y="1245473"/>
                </a:lnTo>
                <a:lnTo>
                  <a:pt x="2026578" y="1260634"/>
                </a:lnTo>
                <a:lnTo>
                  <a:pt x="2016756" y="1294870"/>
                </a:lnTo>
                <a:lnTo>
                  <a:pt x="2013496" y="1306757"/>
                </a:lnTo>
                <a:lnTo>
                  <a:pt x="2005645" y="1338501"/>
                </a:lnTo>
                <a:cubicBezTo>
                  <a:pt x="1998006" y="1374053"/>
                  <a:pt x="1988479" y="1409168"/>
                  <a:pt x="1977104" y="1443708"/>
                </a:cubicBezTo>
                <a:cubicBezTo>
                  <a:pt x="1971312" y="1461357"/>
                  <a:pt x="1965107" y="1484108"/>
                  <a:pt x="1958075" y="1510307"/>
                </a:cubicBezTo>
                <a:cubicBezTo>
                  <a:pt x="1952560" y="1530989"/>
                  <a:pt x="1946216" y="1554293"/>
                  <a:pt x="1939185" y="1578422"/>
                </a:cubicBezTo>
                <a:cubicBezTo>
                  <a:pt x="1918446" y="1648138"/>
                  <a:pt x="1893434" y="1716529"/>
                  <a:pt x="1864313" y="1783183"/>
                </a:cubicBezTo>
                <a:cubicBezTo>
                  <a:pt x="1861969" y="1788560"/>
                  <a:pt x="1859624" y="1793800"/>
                  <a:pt x="1857143" y="1799039"/>
                </a:cubicBezTo>
                <a:cubicBezTo>
                  <a:pt x="1854660" y="1804280"/>
                  <a:pt x="1851490" y="1811587"/>
                  <a:pt x="1848732" y="1817931"/>
                </a:cubicBezTo>
                <a:lnTo>
                  <a:pt x="1847077" y="1821929"/>
                </a:lnTo>
                <a:lnTo>
                  <a:pt x="1811498" y="1901644"/>
                </a:lnTo>
                <a:lnTo>
                  <a:pt x="1816102" y="1901844"/>
                </a:lnTo>
                <a:lnTo>
                  <a:pt x="1858383" y="1819034"/>
                </a:lnTo>
                <a:cubicBezTo>
                  <a:pt x="1861140" y="1813381"/>
                  <a:pt x="1864037" y="1807589"/>
                  <a:pt x="1866932" y="1801936"/>
                </a:cubicBezTo>
                <a:lnTo>
                  <a:pt x="1875206" y="1785390"/>
                </a:lnTo>
                <a:cubicBezTo>
                  <a:pt x="1906491" y="1720817"/>
                  <a:pt x="1933118" y="1654095"/>
                  <a:pt x="1954903" y="1585731"/>
                </a:cubicBezTo>
                <a:cubicBezTo>
                  <a:pt x="1963038" y="1560084"/>
                  <a:pt x="1970208" y="1535403"/>
                  <a:pt x="1976413" y="1513616"/>
                </a:cubicBezTo>
                <a:cubicBezTo>
                  <a:pt x="1982619" y="1491831"/>
                  <a:pt x="1989098" y="1469769"/>
                  <a:pt x="1994753" y="1453361"/>
                </a:cubicBezTo>
                <a:cubicBezTo>
                  <a:pt x="2006211" y="1419924"/>
                  <a:pt x="2015739" y="1385851"/>
                  <a:pt x="2023295" y="1351325"/>
                </a:cubicBezTo>
                <a:cubicBezTo>
                  <a:pt x="2024704" y="1344655"/>
                  <a:pt x="2026764" y="1336126"/>
                  <a:pt x="2029412" y="1326023"/>
                </a:cubicBezTo>
                <a:lnTo>
                  <a:pt x="2031319" y="1319155"/>
                </a:lnTo>
                <a:lnTo>
                  <a:pt x="2031387" y="1318881"/>
                </a:lnTo>
                <a:lnTo>
                  <a:pt x="2032253" y="1315407"/>
                </a:lnTo>
                <a:lnTo>
                  <a:pt x="2034659" y="1307123"/>
                </a:lnTo>
                <a:lnTo>
                  <a:pt x="2039057" y="1291283"/>
                </a:lnTo>
                <a:lnTo>
                  <a:pt x="2044607" y="1272866"/>
                </a:lnTo>
                <a:lnTo>
                  <a:pt x="2047261" y="1263727"/>
                </a:lnTo>
                <a:lnTo>
                  <a:pt x="2048224" y="1260702"/>
                </a:lnTo>
                <a:lnTo>
                  <a:pt x="2049166" y="1257741"/>
                </a:lnTo>
                <a:lnTo>
                  <a:pt x="2051854" y="1248820"/>
                </a:lnTo>
                <a:cubicBezTo>
                  <a:pt x="2056603" y="1233570"/>
                  <a:pt x="2061815" y="1217318"/>
                  <a:pt x="2067427" y="1200351"/>
                </a:cubicBezTo>
                <a:lnTo>
                  <a:pt x="2067622" y="1199784"/>
                </a:lnTo>
                <a:close/>
                <a:moveTo>
                  <a:pt x="90658" y="1158027"/>
                </a:moveTo>
                <a:lnTo>
                  <a:pt x="88082" y="1159781"/>
                </a:lnTo>
                <a:lnTo>
                  <a:pt x="88578" y="1161437"/>
                </a:lnTo>
                <a:lnTo>
                  <a:pt x="90131" y="1160511"/>
                </a:lnTo>
                <a:close/>
                <a:moveTo>
                  <a:pt x="80191" y="1157224"/>
                </a:moveTo>
                <a:lnTo>
                  <a:pt x="78637" y="1157642"/>
                </a:lnTo>
                <a:lnTo>
                  <a:pt x="78696" y="1157857"/>
                </a:lnTo>
                <a:lnTo>
                  <a:pt x="78956" y="1158813"/>
                </a:lnTo>
                <a:lnTo>
                  <a:pt x="79918" y="1158629"/>
                </a:lnTo>
                <a:close/>
                <a:moveTo>
                  <a:pt x="65319" y="1156662"/>
                </a:moveTo>
                <a:lnTo>
                  <a:pt x="64117" y="1157072"/>
                </a:lnTo>
                <a:lnTo>
                  <a:pt x="63164" y="1157396"/>
                </a:lnTo>
                <a:lnTo>
                  <a:pt x="62752" y="1157536"/>
                </a:lnTo>
                <a:lnTo>
                  <a:pt x="62735" y="1157663"/>
                </a:lnTo>
                <a:lnTo>
                  <a:pt x="62724" y="1157750"/>
                </a:lnTo>
                <a:lnTo>
                  <a:pt x="65435" y="1157042"/>
                </a:lnTo>
                <a:close/>
                <a:moveTo>
                  <a:pt x="2054251" y="1156053"/>
                </a:moveTo>
                <a:lnTo>
                  <a:pt x="2054142" y="1156082"/>
                </a:lnTo>
                <a:lnTo>
                  <a:pt x="2047103" y="1157933"/>
                </a:lnTo>
                <a:lnTo>
                  <a:pt x="2045156" y="1158446"/>
                </a:lnTo>
                <a:lnTo>
                  <a:pt x="2047563" y="1158284"/>
                </a:lnTo>
                <a:lnTo>
                  <a:pt x="2054074" y="1156570"/>
                </a:lnTo>
                <a:lnTo>
                  <a:pt x="2054148" y="1156354"/>
                </a:lnTo>
                <a:lnTo>
                  <a:pt x="2054172" y="1156283"/>
                </a:lnTo>
                <a:close/>
                <a:moveTo>
                  <a:pt x="46850" y="1155555"/>
                </a:moveTo>
                <a:lnTo>
                  <a:pt x="45232" y="1156536"/>
                </a:lnTo>
                <a:lnTo>
                  <a:pt x="46392" y="1155939"/>
                </a:lnTo>
                <a:lnTo>
                  <a:pt x="46884" y="1155686"/>
                </a:lnTo>
                <a:close/>
                <a:moveTo>
                  <a:pt x="69214" y="1155336"/>
                </a:moveTo>
                <a:lnTo>
                  <a:pt x="68775" y="1155486"/>
                </a:lnTo>
                <a:lnTo>
                  <a:pt x="68933" y="1156130"/>
                </a:lnTo>
                <a:lnTo>
                  <a:pt x="69001" y="1156112"/>
                </a:lnTo>
                <a:lnTo>
                  <a:pt x="69089" y="1156089"/>
                </a:lnTo>
                <a:close/>
                <a:moveTo>
                  <a:pt x="1507260" y="1154320"/>
                </a:moveTo>
                <a:lnTo>
                  <a:pt x="1506028" y="1154649"/>
                </a:lnTo>
                <a:lnTo>
                  <a:pt x="1501086" y="1155973"/>
                </a:lnTo>
                <a:lnTo>
                  <a:pt x="1455575" y="1158076"/>
                </a:lnTo>
                <a:lnTo>
                  <a:pt x="1480813" y="1168552"/>
                </a:lnTo>
                <a:lnTo>
                  <a:pt x="1505266" y="1165060"/>
                </a:lnTo>
                <a:close/>
                <a:moveTo>
                  <a:pt x="96586" y="1153990"/>
                </a:moveTo>
                <a:lnTo>
                  <a:pt x="96505" y="1154045"/>
                </a:lnTo>
                <a:lnTo>
                  <a:pt x="96460" y="1154076"/>
                </a:lnTo>
                <a:lnTo>
                  <a:pt x="96400" y="1154116"/>
                </a:lnTo>
                <a:lnTo>
                  <a:pt x="95761" y="1157158"/>
                </a:lnTo>
                <a:lnTo>
                  <a:pt x="97474" y="1156138"/>
                </a:lnTo>
                <a:lnTo>
                  <a:pt x="97466" y="1156120"/>
                </a:lnTo>
                <a:lnTo>
                  <a:pt x="97337" y="1155808"/>
                </a:lnTo>
                <a:close/>
                <a:moveTo>
                  <a:pt x="1320613" y="1153790"/>
                </a:moveTo>
                <a:lnTo>
                  <a:pt x="1385988" y="1183930"/>
                </a:lnTo>
                <a:lnTo>
                  <a:pt x="1388117" y="1183989"/>
                </a:lnTo>
                <a:lnTo>
                  <a:pt x="1356407" y="1169804"/>
                </a:lnTo>
                <a:close/>
                <a:moveTo>
                  <a:pt x="1555644" y="1152312"/>
                </a:moveTo>
                <a:lnTo>
                  <a:pt x="1553236" y="1153249"/>
                </a:lnTo>
                <a:lnTo>
                  <a:pt x="1543222" y="1157146"/>
                </a:lnTo>
                <a:lnTo>
                  <a:pt x="1536121" y="1161623"/>
                </a:lnTo>
                <a:lnTo>
                  <a:pt x="1535626" y="1164373"/>
                </a:lnTo>
                <a:lnTo>
                  <a:pt x="1555231" y="1154470"/>
                </a:lnTo>
                <a:lnTo>
                  <a:pt x="1555488" y="1153126"/>
                </a:lnTo>
                <a:close/>
                <a:moveTo>
                  <a:pt x="2048094" y="1152090"/>
                </a:moveTo>
                <a:lnTo>
                  <a:pt x="2036837" y="1155106"/>
                </a:lnTo>
                <a:lnTo>
                  <a:pt x="2039014" y="1154975"/>
                </a:lnTo>
                <a:close/>
                <a:moveTo>
                  <a:pt x="1871678" y="1151780"/>
                </a:moveTo>
                <a:lnTo>
                  <a:pt x="1866032" y="1171918"/>
                </a:lnTo>
                <a:lnTo>
                  <a:pt x="1857284" y="1203127"/>
                </a:lnTo>
                <a:cubicBezTo>
                  <a:pt x="1852170" y="1222868"/>
                  <a:pt x="1848008" y="1240585"/>
                  <a:pt x="1844871" y="1255631"/>
                </a:cubicBezTo>
                <a:lnTo>
                  <a:pt x="1844871" y="1257562"/>
                </a:lnTo>
                <a:cubicBezTo>
                  <a:pt x="1837839" y="1290792"/>
                  <a:pt x="1829151" y="1332158"/>
                  <a:pt x="1818810" y="1372144"/>
                </a:cubicBezTo>
                <a:cubicBezTo>
                  <a:pt x="1811640" y="1399721"/>
                  <a:pt x="1805021" y="1444396"/>
                  <a:pt x="1797162" y="1496241"/>
                </a:cubicBezTo>
                <a:cubicBezTo>
                  <a:pt x="1795784" y="1505343"/>
                  <a:pt x="1794404" y="1514719"/>
                  <a:pt x="1793025" y="1523819"/>
                </a:cubicBezTo>
                <a:cubicBezTo>
                  <a:pt x="1786545" y="1566150"/>
                  <a:pt x="1779236" y="1611376"/>
                  <a:pt x="1771102" y="1659223"/>
                </a:cubicBezTo>
                <a:cubicBezTo>
                  <a:pt x="1765448" y="1693419"/>
                  <a:pt x="1759657" y="1728166"/>
                  <a:pt x="1754279" y="1762637"/>
                </a:cubicBezTo>
                <a:lnTo>
                  <a:pt x="1752625" y="1772978"/>
                </a:lnTo>
                <a:cubicBezTo>
                  <a:pt x="1750832" y="1783458"/>
                  <a:pt x="1749178" y="1794351"/>
                  <a:pt x="1747800" y="1804830"/>
                </a:cubicBezTo>
                <a:lnTo>
                  <a:pt x="1742907" y="1882777"/>
                </a:lnTo>
                <a:lnTo>
                  <a:pt x="1745188" y="1883664"/>
                </a:lnTo>
                <a:lnTo>
                  <a:pt x="1745917" y="1883947"/>
                </a:lnTo>
                <a:lnTo>
                  <a:pt x="1756071" y="1807588"/>
                </a:lnTo>
                <a:cubicBezTo>
                  <a:pt x="1757588" y="1797660"/>
                  <a:pt x="1759657" y="1787456"/>
                  <a:pt x="1761586" y="1777667"/>
                </a:cubicBezTo>
                <a:cubicBezTo>
                  <a:pt x="1761586" y="1773943"/>
                  <a:pt x="1763104" y="1770083"/>
                  <a:pt x="1763793" y="1766359"/>
                </a:cubicBezTo>
                <a:cubicBezTo>
                  <a:pt x="1766550" y="1751744"/>
                  <a:pt x="1769446" y="1736990"/>
                  <a:pt x="1772342" y="1722236"/>
                </a:cubicBezTo>
                <a:cubicBezTo>
                  <a:pt x="1784751" y="1657843"/>
                  <a:pt x="1797713" y="1591383"/>
                  <a:pt x="1807641" y="1532368"/>
                </a:cubicBezTo>
                <a:cubicBezTo>
                  <a:pt x="1809847" y="1519820"/>
                  <a:pt x="1811777" y="1507686"/>
                  <a:pt x="1813708" y="1495966"/>
                </a:cubicBezTo>
                <a:cubicBezTo>
                  <a:pt x="1821567" y="1448947"/>
                  <a:pt x="1828323" y="1408408"/>
                  <a:pt x="1835356" y="1382486"/>
                </a:cubicBezTo>
                <a:cubicBezTo>
                  <a:pt x="1846110" y="1342637"/>
                  <a:pt x="1854797" y="1302374"/>
                  <a:pt x="1862105" y="1267765"/>
                </a:cubicBezTo>
                <a:cubicBezTo>
                  <a:pt x="1865070" y="1253683"/>
                  <a:pt x="1869086" y="1236797"/>
                  <a:pt x="1874069" y="1217761"/>
                </a:cubicBezTo>
                <a:lnTo>
                  <a:pt x="1882618" y="1187506"/>
                </a:lnTo>
                <a:lnTo>
                  <a:pt x="1890902" y="1158186"/>
                </a:lnTo>
                <a:lnTo>
                  <a:pt x="1881870" y="1156298"/>
                </a:lnTo>
                <a:lnTo>
                  <a:pt x="1875593" y="1153515"/>
                </a:lnTo>
                <a:close/>
                <a:moveTo>
                  <a:pt x="2111338" y="1151131"/>
                </a:moveTo>
                <a:lnTo>
                  <a:pt x="2087920" y="1157103"/>
                </a:lnTo>
                <a:lnTo>
                  <a:pt x="2073063" y="1200274"/>
                </a:lnTo>
                <a:lnTo>
                  <a:pt x="2073044" y="1200334"/>
                </a:lnTo>
                <a:lnTo>
                  <a:pt x="2054845" y="1257545"/>
                </a:lnTo>
                <a:lnTo>
                  <a:pt x="2050306" y="1272616"/>
                </a:lnTo>
                <a:lnTo>
                  <a:pt x="2050228" y="1272886"/>
                </a:lnTo>
                <a:lnTo>
                  <a:pt x="2040397" y="1306780"/>
                </a:lnTo>
                <a:lnTo>
                  <a:pt x="2037065" y="1318802"/>
                </a:lnTo>
                <a:lnTo>
                  <a:pt x="2029086" y="1350911"/>
                </a:lnTo>
                <a:cubicBezTo>
                  <a:pt x="2021447" y="1385948"/>
                  <a:pt x="2011823" y="1420516"/>
                  <a:pt x="2000268" y="1454464"/>
                </a:cubicBezTo>
                <a:cubicBezTo>
                  <a:pt x="1994753" y="1470873"/>
                  <a:pt x="1988823" y="1491141"/>
                  <a:pt x="1982067" y="1514582"/>
                </a:cubicBezTo>
                <a:cubicBezTo>
                  <a:pt x="1975310" y="1538022"/>
                  <a:pt x="1968279" y="1561049"/>
                  <a:pt x="1960557" y="1586697"/>
                </a:cubicBezTo>
                <a:cubicBezTo>
                  <a:pt x="1938660" y="1655143"/>
                  <a:pt x="1911939" y="1721962"/>
                  <a:pt x="1880583" y="1786630"/>
                </a:cubicBezTo>
                <a:cubicBezTo>
                  <a:pt x="1877826" y="1792283"/>
                  <a:pt x="1875068" y="1797799"/>
                  <a:pt x="1872171" y="1803177"/>
                </a:cubicBezTo>
                <a:cubicBezTo>
                  <a:pt x="1869276" y="1808554"/>
                  <a:pt x="1866381" y="1814621"/>
                  <a:pt x="1863623" y="1820274"/>
                </a:cubicBezTo>
                <a:lnTo>
                  <a:pt x="1821424" y="1902076"/>
                </a:lnTo>
                <a:lnTo>
                  <a:pt x="1824582" y="1902213"/>
                </a:lnTo>
                <a:lnTo>
                  <a:pt x="1827228" y="1898544"/>
                </a:lnTo>
                <a:lnTo>
                  <a:pt x="1828410" y="1896904"/>
                </a:lnTo>
                <a:cubicBezTo>
                  <a:pt x="1843974" y="1873153"/>
                  <a:pt x="1858727" y="1846748"/>
                  <a:pt x="1872861" y="1820688"/>
                </a:cubicBezTo>
                <a:lnTo>
                  <a:pt x="1881548" y="1805382"/>
                </a:lnTo>
                <a:cubicBezTo>
                  <a:pt x="1884719" y="1799729"/>
                  <a:pt x="1888029" y="1793937"/>
                  <a:pt x="1891061" y="1788147"/>
                </a:cubicBezTo>
                <a:cubicBezTo>
                  <a:pt x="1924555" y="1725768"/>
                  <a:pt x="1952959" y="1660809"/>
                  <a:pt x="1975999" y="1593865"/>
                </a:cubicBezTo>
                <a:cubicBezTo>
                  <a:pt x="1985377" y="1566288"/>
                  <a:pt x="1993236" y="1540504"/>
                  <a:pt x="2000268" y="1517614"/>
                </a:cubicBezTo>
                <a:cubicBezTo>
                  <a:pt x="2006748" y="1496932"/>
                  <a:pt x="2012263" y="1479006"/>
                  <a:pt x="2017504" y="1463977"/>
                </a:cubicBezTo>
                <a:cubicBezTo>
                  <a:pt x="2029224" y="1430830"/>
                  <a:pt x="2038847" y="1396979"/>
                  <a:pt x="2046322" y="1362631"/>
                </a:cubicBezTo>
                <a:cubicBezTo>
                  <a:pt x="2047614" y="1356490"/>
                  <a:pt x="2049558" y="1348472"/>
                  <a:pt x="2052088" y="1338857"/>
                </a:cubicBezTo>
                <a:lnTo>
                  <a:pt x="2053929" y="1332243"/>
                </a:lnTo>
                <a:lnTo>
                  <a:pt x="2054406" y="1330338"/>
                </a:lnTo>
                <a:lnTo>
                  <a:pt x="2054811" y="1328720"/>
                </a:lnTo>
                <a:lnTo>
                  <a:pt x="2055117" y="1327669"/>
                </a:lnTo>
                <a:lnTo>
                  <a:pt x="2057146" y="1320686"/>
                </a:lnTo>
                <a:lnTo>
                  <a:pt x="2061373" y="1305505"/>
                </a:lnTo>
                <a:lnTo>
                  <a:pt x="2066754" y="1287635"/>
                </a:lnTo>
                <a:lnTo>
                  <a:pt x="2068946" y="1280098"/>
                </a:lnTo>
                <a:lnTo>
                  <a:pt x="2069327" y="1278785"/>
                </a:lnTo>
                <a:lnTo>
                  <a:pt x="2071183" y="1272928"/>
                </a:lnTo>
                <a:lnTo>
                  <a:pt x="2073791" y="1264268"/>
                </a:lnTo>
                <a:lnTo>
                  <a:pt x="2088919" y="1216953"/>
                </a:lnTo>
                <a:lnTo>
                  <a:pt x="2088939" y="1216891"/>
                </a:lnTo>
                <a:lnTo>
                  <a:pt x="2088956" y="1216838"/>
                </a:lnTo>
                <a:close/>
                <a:moveTo>
                  <a:pt x="54183" y="1151113"/>
                </a:moveTo>
                <a:lnTo>
                  <a:pt x="53202" y="1151707"/>
                </a:lnTo>
                <a:lnTo>
                  <a:pt x="53175" y="1151945"/>
                </a:lnTo>
                <a:lnTo>
                  <a:pt x="53150" y="1152163"/>
                </a:lnTo>
                <a:lnTo>
                  <a:pt x="53114" y="1152484"/>
                </a:lnTo>
                <a:lnTo>
                  <a:pt x="53816" y="1152123"/>
                </a:lnTo>
                <a:lnTo>
                  <a:pt x="54382" y="1151833"/>
                </a:lnTo>
                <a:lnTo>
                  <a:pt x="54328" y="1151636"/>
                </a:lnTo>
                <a:close/>
                <a:moveTo>
                  <a:pt x="89019" y="1150711"/>
                </a:moveTo>
                <a:lnTo>
                  <a:pt x="86034" y="1152938"/>
                </a:lnTo>
                <a:lnTo>
                  <a:pt x="86497" y="1154485"/>
                </a:lnTo>
                <a:lnTo>
                  <a:pt x="86600" y="1154830"/>
                </a:lnTo>
                <a:lnTo>
                  <a:pt x="86637" y="1154951"/>
                </a:lnTo>
                <a:lnTo>
                  <a:pt x="88435" y="1153732"/>
                </a:lnTo>
                <a:lnTo>
                  <a:pt x="89809" y="1152800"/>
                </a:lnTo>
                <a:lnTo>
                  <a:pt x="89746" y="1152633"/>
                </a:lnTo>
                <a:close/>
                <a:moveTo>
                  <a:pt x="1520946" y="1150655"/>
                </a:moveTo>
                <a:lnTo>
                  <a:pt x="1511846" y="1153092"/>
                </a:lnTo>
                <a:lnTo>
                  <a:pt x="1509755" y="1164418"/>
                </a:lnTo>
                <a:lnTo>
                  <a:pt x="1513529" y="1163879"/>
                </a:lnTo>
                <a:lnTo>
                  <a:pt x="1515270" y="1163354"/>
                </a:lnTo>
                <a:lnTo>
                  <a:pt x="1518811" y="1162286"/>
                </a:lnTo>
                <a:lnTo>
                  <a:pt x="1519880" y="1156463"/>
                </a:lnTo>
                <a:lnTo>
                  <a:pt x="1520504" y="1153062"/>
                </a:lnTo>
                <a:close/>
                <a:moveTo>
                  <a:pt x="70042" y="1150337"/>
                </a:moveTo>
                <a:lnTo>
                  <a:pt x="68340" y="1151071"/>
                </a:lnTo>
                <a:lnTo>
                  <a:pt x="68134" y="1151160"/>
                </a:lnTo>
                <a:lnTo>
                  <a:pt x="70014" y="1150510"/>
                </a:lnTo>
                <a:close/>
                <a:moveTo>
                  <a:pt x="79626" y="1150038"/>
                </a:moveTo>
                <a:lnTo>
                  <a:pt x="79115" y="1150486"/>
                </a:lnTo>
                <a:lnTo>
                  <a:pt x="78605" y="1150932"/>
                </a:lnTo>
                <a:lnTo>
                  <a:pt x="77156" y="1152200"/>
                </a:lnTo>
                <a:lnTo>
                  <a:pt x="77607" y="1153859"/>
                </a:lnTo>
                <a:lnTo>
                  <a:pt x="78089" y="1153496"/>
                </a:lnTo>
                <a:lnTo>
                  <a:pt x="79049" y="1152775"/>
                </a:lnTo>
                <a:lnTo>
                  <a:pt x="80266" y="1151860"/>
                </a:lnTo>
                <a:lnTo>
                  <a:pt x="79952" y="1150966"/>
                </a:lnTo>
                <a:close/>
                <a:moveTo>
                  <a:pt x="92809" y="1147882"/>
                </a:moveTo>
                <a:lnTo>
                  <a:pt x="92793" y="1147894"/>
                </a:lnTo>
                <a:lnTo>
                  <a:pt x="92677" y="1147980"/>
                </a:lnTo>
                <a:lnTo>
                  <a:pt x="92745" y="1148183"/>
                </a:lnTo>
                <a:lnTo>
                  <a:pt x="92773" y="1148051"/>
                </a:lnTo>
                <a:close/>
                <a:moveTo>
                  <a:pt x="59884" y="1147842"/>
                </a:moveTo>
                <a:lnTo>
                  <a:pt x="58222" y="1148716"/>
                </a:lnTo>
                <a:lnTo>
                  <a:pt x="58397" y="1149512"/>
                </a:lnTo>
                <a:lnTo>
                  <a:pt x="58418" y="1149609"/>
                </a:lnTo>
                <a:lnTo>
                  <a:pt x="58492" y="1149945"/>
                </a:lnTo>
                <a:lnTo>
                  <a:pt x="58660" y="1149870"/>
                </a:lnTo>
                <a:lnTo>
                  <a:pt x="59652" y="1149423"/>
                </a:lnTo>
                <a:close/>
                <a:moveTo>
                  <a:pt x="2085498" y="1147832"/>
                </a:moveTo>
                <a:lnTo>
                  <a:pt x="2075275" y="1150521"/>
                </a:lnTo>
                <a:lnTo>
                  <a:pt x="2060791" y="1154332"/>
                </a:lnTo>
                <a:lnTo>
                  <a:pt x="2060614" y="1154848"/>
                </a:lnTo>
                <a:lnTo>
                  <a:pt x="2085322" y="1148344"/>
                </a:lnTo>
                <a:close/>
                <a:moveTo>
                  <a:pt x="105170" y="1147793"/>
                </a:moveTo>
                <a:lnTo>
                  <a:pt x="101517" y="1150539"/>
                </a:lnTo>
                <a:lnTo>
                  <a:pt x="101182" y="1150790"/>
                </a:lnTo>
                <a:lnTo>
                  <a:pt x="101066" y="1150877"/>
                </a:lnTo>
                <a:lnTo>
                  <a:pt x="101949" y="1153260"/>
                </a:lnTo>
                <a:lnTo>
                  <a:pt x="103762" y="1152050"/>
                </a:lnTo>
                <a:lnTo>
                  <a:pt x="103788" y="1151941"/>
                </a:lnTo>
                <a:close/>
                <a:moveTo>
                  <a:pt x="1607513" y="1147517"/>
                </a:moveTo>
                <a:lnTo>
                  <a:pt x="1594890" y="1158791"/>
                </a:lnTo>
                <a:lnTo>
                  <a:pt x="1586067" y="1166671"/>
                </a:lnTo>
                <a:lnTo>
                  <a:pt x="1586060" y="1166675"/>
                </a:lnTo>
                <a:lnTo>
                  <a:pt x="1583663" y="1168024"/>
                </a:lnTo>
                <a:lnTo>
                  <a:pt x="1582022" y="1168948"/>
                </a:lnTo>
                <a:lnTo>
                  <a:pt x="1581535" y="1171367"/>
                </a:lnTo>
                <a:lnTo>
                  <a:pt x="1581524" y="1171431"/>
                </a:lnTo>
                <a:lnTo>
                  <a:pt x="1572967" y="1220874"/>
                </a:lnTo>
                <a:lnTo>
                  <a:pt x="1572613" y="1223123"/>
                </a:lnTo>
                <a:lnTo>
                  <a:pt x="1571335" y="1231252"/>
                </a:lnTo>
                <a:lnTo>
                  <a:pt x="1567031" y="1260872"/>
                </a:lnTo>
                <a:cubicBezTo>
                  <a:pt x="1561448" y="1320450"/>
                  <a:pt x="1559241" y="1380295"/>
                  <a:pt x="1560413" y="1440124"/>
                </a:cubicBezTo>
                <a:lnTo>
                  <a:pt x="1572277" y="1635294"/>
                </a:lnTo>
                <a:lnTo>
                  <a:pt x="1582883" y="1672502"/>
                </a:lnTo>
                <a:lnTo>
                  <a:pt x="1585499" y="1680027"/>
                </a:lnTo>
                <a:lnTo>
                  <a:pt x="1587109" y="1684656"/>
                </a:lnTo>
                <a:lnTo>
                  <a:pt x="1576684" y="1447843"/>
                </a:lnTo>
                <a:cubicBezTo>
                  <a:pt x="1576256" y="1388566"/>
                  <a:pt x="1579248" y="1329315"/>
                  <a:pt x="1585647" y="1270385"/>
                </a:cubicBezTo>
                <a:cubicBezTo>
                  <a:pt x="1586474" y="1264524"/>
                  <a:pt x="1587569" y="1257104"/>
                  <a:pt x="1588948" y="1248312"/>
                </a:cubicBezTo>
                <a:lnTo>
                  <a:pt x="1592174" y="1228781"/>
                </a:lnTo>
                <a:lnTo>
                  <a:pt x="1593954" y="1218005"/>
                </a:lnTo>
                <a:lnTo>
                  <a:pt x="1601313" y="1179751"/>
                </a:lnTo>
                <a:close/>
                <a:moveTo>
                  <a:pt x="1532946" y="1147442"/>
                </a:moveTo>
                <a:lnTo>
                  <a:pt x="1530007" y="1148229"/>
                </a:lnTo>
                <a:lnTo>
                  <a:pt x="1526417" y="1149191"/>
                </a:lnTo>
                <a:lnTo>
                  <a:pt x="1525335" y="1149480"/>
                </a:lnTo>
                <a:lnTo>
                  <a:pt x="1523235" y="1160952"/>
                </a:lnTo>
                <a:lnTo>
                  <a:pt x="1526018" y="1160113"/>
                </a:lnTo>
                <a:lnTo>
                  <a:pt x="1526325" y="1160020"/>
                </a:lnTo>
                <a:lnTo>
                  <a:pt x="1531059" y="1157817"/>
                </a:lnTo>
                <a:lnTo>
                  <a:pt x="1532866" y="1147885"/>
                </a:lnTo>
                <a:close/>
                <a:moveTo>
                  <a:pt x="87241" y="1146011"/>
                </a:moveTo>
                <a:lnTo>
                  <a:pt x="87118" y="1146707"/>
                </a:lnTo>
                <a:lnTo>
                  <a:pt x="87371" y="1146517"/>
                </a:lnTo>
                <a:lnTo>
                  <a:pt x="87419" y="1146481"/>
                </a:lnTo>
                <a:close/>
                <a:moveTo>
                  <a:pt x="77670" y="1144469"/>
                </a:moveTo>
                <a:lnTo>
                  <a:pt x="75606" y="1146509"/>
                </a:lnTo>
                <a:lnTo>
                  <a:pt x="75811" y="1147259"/>
                </a:lnTo>
                <a:lnTo>
                  <a:pt x="77983" y="1145360"/>
                </a:lnTo>
                <a:close/>
                <a:moveTo>
                  <a:pt x="49596" y="1143081"/>
                </a:moveTo>
                <a:lnTo>
                  <a:pt x="48403" y="1144092"/>
                </a:lnTo>
                <a:lnTo>
                  <a:pt x="48422" y="1144183"/>
                </a:lnTo>
                <a:lnTo>
                  <a:pt x="48428" y="1144211"/>
                </a:lnTo>
                <a:lnTo>
                  <a:pt x="48460" y="1144368"/>
                </a:lnTo>
                <a:lnTo>
                  <a:pt x="49532" y="1143588"/>
                </a:lnTo>
                <a:close/>
                <a:moveTo>
                  <a:pt x="69113" y="1142557"/>
                </a:moveTo>
                <a:lnTo>
                  <a:pt x="68350" y="1143391"/>
                </a:lnTo>
                <a:lnTo>
                  <a:pt x="66094" y="1144577"/>
                </a:lnTo>
                <a:lnTo>
                  <a:pt x="66201" y="1145012"/>
                </a:lnTo>
                <a:lnTo>
                  <a:pt x="66311" y="1145459"/>
                </a:lnTo>
                <a:lnTo>
                  <a:pt x="66525" y="1146330"/>
                </a:lnTo>
                <a:lnTo>
                  <a:pt x="68764" y="1145322"/>
                </a:lnTo>
                <a:lnTo>
                  <a:pt x="69705" y="1144393"/>
                </a:lnTo>
                <a:close/>
                <a:moveTo>
                  <a:pt x="1199850" y="1142508"/>
                </a:moveTo>
                <a:lnTo>
                  <a:pt x="1199851" y="1142509"/>
                </a:lnTo>
                <a:lnTo>
                  <a:pt x="1199851" y="1142510"/>
                </a:lnTo>
                <a:lnTo>
                  <a:pt x="1199851" y="1142512"/>
                </a:lnTo>
                <a:lnTo>
                  <a:pt x="1199851" y="1142511"/>
                </a:lnTo>
                <a:lnTo>
                  <a:pt x="1199851" y="1142511"/>
                </a:lnTo>
                <a:lnTo>
                  <a:pt x="1199850" y="1142509"/>
                </a:lnTo>
                <a:lnTo>
                  <a:pt x="1199850" y="1142508"/>
                </a:lnTo>
                <a:close/>
                <a:moveTo>
                  <a:pt x="1199850" y="1142505"/>
                </a:moveTo>
                <a:lnTo>
                  <a:pt x="1199850" y="1142506"/>
                </a:lnTo>
                <a:lnTo>
                  <a:pt x="1199850" y="1142506"/>
                </a:lnTo>
                <a:lnTo>
                  <a:pt x="1199850" y="1142506"/>
                </a:lnTo>
                <a:close/>
                <a:moveTo>
                  <a:pt x="1467941" y="1142447"/>
                </a:moveTo>
                <a:lnTo>
                  <a:pt x="1438246" y="1145461"/>
                </a:lnTo>
                <a:lnTo>
                  <a:pt x="1418007" y="1142482"/>
                </a:lnTo>
                <a:lnTo>
                  <a:pt x="1439121" y="1151246"/>
                </a:lnTo>
                <a:lnTo>
                  <a:pt x="1439560" y="1151428"/>
                </a:lnTo>
                <a:lnTo>
                  <a:pt x="1439564" y="1151430"/>
                </a:lnTo>
                <a:lnTo>
                  <a:pt x="1451608" y="1153067"/>
                </a:lnTo>
                <a:lnTo>
                  <a:pt x="1489501" y="1151012"/>
                </a:lnTo>
                <a:close/>
                <a:moveTo>
                  <a:pt x="2031519" y="1142124"/>
                </a:moveTo>
                <a:lnTo>
                  <a:pt x="2012978" y="1147253"/>
                </a:lnTo>
                <a:lnTo>
                  <a:pt x="2013092" y="1147251"/>
                </a:lnTo>
                <a:lnTo>
                  <a:pt x="2031486" y="1142218"/>
                </a:lnTo>
                <a:close/>
                <a:moveTo>
                  <a:pt x="60714" y="1141597"/>
                </a:moveTo>
                <a:lnTo>
                  <a:pt x="58699" y="1142840"/>
                </a:lnTo>
                <a:lnTo>
                  <a:pt x="57171" y="1143931"/>
                </a:lnTo>
                <a:lnTo>
                  <a:pt x="57250" y="1144293"/>
                </a:lnTo>
                <a:lnTo>
                  <a:pt x="57307" y="1144550"/>
                </a:lnTo>
                <a:lnTo>
                  <a:pt x="60631" y="1142754"/>
                </a:lnTo>
                <a:lnTo>
                  <a:pt x="60773" y="1141789"/>
                </a:lnTo>
                <a:lnTo>
                  <a:pt x="60754" y="1141727"/>
                </a:lnTo>
                <a:close/>
                <a:moveTo>
                  <a:pt x="1582984" y="1141416"/>
                </a:moveTo>
                <a:lnTo>
                  <a:pt x="1568480" y="1153223"/>
                </a:lnTo>
                <a:lnTo>
                  <a:pt x="1559310" y="1157837"/>
                </a:lnTo>
                <a:lnTo>
                  <a:pt x="1558267" y="1163308"/>
                </a:lnTo>
                <a:lnTo>
                  <a:pt x="1558035" y="1164525"/>
                </a:lnTo>
                <a:lnTo>
                  <a:pt x="1559263" y="1163567"/>
                </a:lnTo>
                <a:lnTo>
                  <a:pt x="1559644" y="1163269"/>
                </a:lnTo>
                <a:lnTo>
                  <a:pt x="1560558" y="1162555"/>
                </a:lnTo>
                <a:lnTo>
                  <a:pt x="1582671" y="1142981"/>
                </a:lnTo>
                <a:close/>
                <a:moveTo>
                  <a:pt x="1848009" y="1141286"/>
                </a:moveTo>
                <a:lnTo>
                  <a:pt x="1833823" y="1191174"/>
                </a:lnTo>
                <a:cubicBezTo>
                  <a:pt x="1828486" y="1211386"/>
                  <a:pt x="1824102" y="1229555"/>
                  <a:pt x="1820741" y="1245015"/>
                </a:cubicBezTo>
                <a:lnTo>
                  <a:pt x="1818535" y="1255771"/>
                </a:lnTo>
                <a:cubicBezTo>
                  <a:pt x="1811502" y="1289138"/>
                  <a:pt x="1803505" y="1327057"/>
                  <a:pt x="1794542" y="1363183"/>
                </a:cubicBezTo>
                <a:cubicBezTo>
                  <a:pt x="1787234" y="1392691"/>
                  <a:pt x="1780753" y="1442744"/>
                  <a:pt x="1772757" y="1501069"/>
                </a:cubicBezTo>
                <a:lnTo>
                  <a:pt x="1770413" y="1518029"/>
                </a:lnTo>
                <a:cubicBezTo>
                  <a:pt x="1766413" y="1547675"/>
                  <a:pt x="1762140" y="1578424"/>
                  <a:pt x="1757451" y="1611240"/>
                </a:cubicBezTo>
                <a:cubicBezTo>
                  <a:pt x="1750418" y="1660878"/>
                  <a:pt x="1743662" y="1712309"/>
                  <a:pt x="1736906" y="1761811"/>
                </a:cubicBezTo>
                <a:lnTo>
                  <a:pt x="1735666" y="1770912"/>
                </a:lnTo>
                <a:cubicBezTo>
                  <a:pt x="1734286" y="1782080"/>
                  <a:pt x="1732769" y="1793800"/>
                  <a:pt x="1731805" y="1805108"/>
                </a:cubicBezTo>
                <a:lnTo>
                  <a:pt x="1727862" y="1876925"/>
                </a:lnTo>
                <a:lnTo>
                  <a:pt x="1728358" y="1877118"/>
                </a:lnTo>
                <a:lnTo>
                  <a:pt x="1737506" y="1880676"/>
                </a:lnTo>
                <a:lnTo>
                  <a:pt x="1741594" y="1806348"/>
                </a:lnTo>
                <a:cubicBezTo>
                  <a:pt x="1742973" y="1795729"/>
                  <a:pt x="1744765" y="1784837"/>
                  <a:pt x="1746420" y="1774219"/>
                </a:cubicBezTo>
                <a:lnTo>
                  <a:pt x="1748075" y="1764016"/>
                </a:lnTo>
                <a:cubicBezTo>
                  <a:pt x="1753453" y="1730096"/>
                  <a:pt x="1759243" y="1695073"/>
                  <a:pt x="1764898" y="1660601"/>
                </a:cubicBezTo>
                <a:cubicBezTo>
                  <a:pt x="1772894" y="1612756"/>
                  <a:pt x="1780341" y="1567529"/>
                  <a:pt x="1786820" y="1525198"/>
                </a:cubicBezTo>
                <a:cubicBezTo>
                  <a:pt x="1788200" y="1515684"/>
                  <a:pt x="1789578" y="1506308"/>
                  <a:pt x="1790958" y="1497621"/>
                </a:cubicBezTo>
                <a:cubicBezTo>
                  <a:pt x="1798817" y="1445638"/>
                  <a:pt x="1805573" y="1401101"/>
                  <a:pt x="1812743" y="1373524"/>
                </a:cubicBezTo>
                <a:cubicBezTo>
                  <a:pt x="1823085" y="1333536"/>
                  <a:pt x="1831772" y="1292171"/>
                  <a:pt x="1838804" y="1259078"/>
                </a:cubicBezTo>
                <a:lnTo>
                  <a:pt x="1838804" y="1257148"/>
                </a:lnTo>
                <a:cubicBezTo>
                  <a:pt x="1841993" y="1242067"/>
                  <a:pt x="1846207" y="1224305"/>
                  <a:pt x="1851373" y="1204510"/>
                </a:cubicBezTo>
                <a:lnTo>
                  <a:pt x="1859582" y="1175388"/>
                </a:lnTo>
                <a:lnTo>
                  <a:pt x="1862892" y="1163644"/>
                </a:lnTo>
                <a:lnTo>
                  <a:pt x="1866841" y="1149635"/>
                </a:lnTo>
                <a:lnTo>
                  <a:pt x="1856966" y="1145257"/>
                </a:lnTo>
                <a:close/>
                <a:moveTo>
                  <a:pt x="1199578" y="1140847"/>
                </a:moveTo>
                <a:lnTo>
                  <a:pt x="1201083" y="1155110"/>
                </a:lnTo>
                <a:lnTo>
                  <a:pt x="1202533" y="1163719"/>
                </a:lnTo>
                <a:lnTo>
                  <a:pt x="1199851" y="1142511"/>
                </a:lnTo>
                <a:lnTo>
                  <a:pt x="1217214" y="1248321"/>
                </a:lnTo>
                <a:lnTo>
                  <a:pt x="1221657" y="1264482"/>
                </a:lnTo>
                <a:lnTo>
                  <a:pt x="1239186" y="1322319"/>
                </a:lnTo>
                <a:lnTo>
                  <a:pt x="1241753" y="1330791"/>
                </a:lnTo>
                <a:lnTo>
                  <a:pt x="1241960" y="1331270"/>
                </a:lnTo>
                <a:lnTo>
                  <a:pt x="1245429" y="1339280"/>
                </a:lnTo>
                <a:lnTo>
                  <a:pt x="1263392" y="1380760"/>
                </a:lnTo>
                <a:lnTo>
                  <a:pt x="1265905" y="1385512"/>
                </a:lnTo>
                <a:lnTo>
                  <a:pt x="1266552" y="1386685"/>
                </a:lnTo>
                <a:lnTo>
                  <a:pt x="1267877" y="1389082"/>
                </a:lnTo>
                <a:lnTo>
                  <a:pt x="1272157" y="1394871"/>
                </a:lnTo>
                <a:lnTo>
                  <a:pt x="1275725" y="1399695"/>
                </a:lnTo>
                <a:lnTo>
                  <a:pt x="1277568" y="1401980"/>
                </a:lnTo>
                <a:lnTo>
                  <a:pt x="1278242" y="1402717"/>
                </a:lnTo>
                <a:lnTo>
                  <a:pt x="1282193" y="1407031"/>
                </a:lnTo>
                <a:lnTo>
                  <a:pt x="1283585" y="1408551"/>
                </a:lnTo>
                <a:lnTo>
                  <a:pt x="1284999" y="1409994"/>
                </a:lnTo>
                <a:lnTo>
                  <a:pt x="1288626" y="1413695"/>
                </a:lnTo>
                <a:lnTo>
                  <a:pt x="1289884" y="1414901"/>
                </a:lnTo>
                <a:lnTo>
                  <a:pt x="1290293" y="1415292"/>
                </a:lnTo>
                <a:lnTo>
                  <a:pt x="1294937" y="1419461"/>
                </a:lnTo>
                <a:lnTo>
                  <a:pt x="1299253" y="1423335"/>
                </a:lnTo>
                <a:lnTo>
                  <a:pt x="1299608" y="1423654"/>
                </a:lnTo>
                <a:lnTo>
                  <a:pt x="1299857" y="1423863"/>
                </a:lnTo>
                <a:lnTo>
                  <a:pt x="1286296" y="1407305"/>
                </a:lnTo>
                <a:cubicBezTo>
                  <a:pt x="1262862" y="1368479"/>
                  <a:pt x="1244599" y="1326760"/>
                  <a:pt x="1231969" y="1283207"/>
                </a:cubicBezTo>
                <a:cubicBezTo>
                  <a:pt x="1222309" y="1251190"/>
                  <a:pt x="1214300" y="1218699"/>
                  <a:pt x="1207977" y="1185859"/>
                </a:cubicBezTo>
                <a:lnTo>
                  <a:pt x="1199768" y="1141860"/>
                </a:lnTo>
                <a:lnTo>
                  <a:pt x="1199770" y="1141868"/>
                </a:lnTo>
                <a:lnTo>
                  <a:pt x="1199776" y="1141916"/>
                </a:lnTo>
                <a:lnTo>
                  <a:pt x="1199828" y="1142327"/>
                </a:lnTo>
                <a:lnTo>
                  <a:pt x="1199850" y="1142504"/>
                </a:lnTo>
                <a:lnTo>
                  <a:pt x="1199645" y="1141257"/>
                </a:lnTo>
                <a:close/>
                <a:moveTo>
                  <a:pt x="83844" y="1138370"/>
                </a:moveTo>
                <a:lnTo>
                  <a:pt x="82169" y="1140024"/>
                </a:lnTo>
                <a:lnTo>
                  <a:pt x="82420" y="1140863"/>
                </a:lnTo>
                <a:lnTo>
                  <a:pt x="82567" y="1141353"/>
                </a:lnTo>
                <a:lnTo>
                  <a:pt x="83409" y="1140617"/>
                </a:lnTo>
                <a:lnTo>
                  <a:pt x="83426" y="1140529"/>
                </a:lnTo>
                <a:lnTo>
                  <a:pt x="83736" y="1138929"/>
                </a:lnTo>
                <a:close/>
                <a:moveTo>
                  <a:pt x="1199264" y="1137870"/>
                </a:moveTo>
                <a:lnTo>
                  <a:pt x="1199575" y="1140823"/>
                </a:lnTo>
                <a:lnTo>
                  <a:pt x="1199739" y="1141699"/>
                </a:lnTo>
                <a:lnTo>
                  <a:pt x="1199768" y="1141858"/>
                </a:lnTo>
                <a:close/>
                <a:moveTo>
                  <a:pt x="1558452" y="1137665"/>
                </a:moveTo>
                <a:lnTo>
                  <a:pt x="1550395" y="1141994"/>
                </a:lnTo>
                <a:lnTo>
                  <a:pt x="1547515" y="1143542"/>
                </a:lnTo>
                <a:lnTo>
                  <a:pt x="1538960" y="1145832"/>
                </a:lnTo>
                <a:lnTo>
                  <a:pt x="1538071" y="1150776"/>
                </a:lnTo>
                <a:lnTo>
                  <a:pt x="1538060" y="1150838"/>
                </a:lnTo>
                <a:lnTo>
                  <a:pt x="1537330" y="1154899"/>
                </a:lnTo>
                <a:lnTo>
                  <a:pt x="1549818" y="1149088"/>
                </a:lnTo>
                <a:lnTo>
                  <a:pt x="1557161" y="1144403"/>
                </a:lnTo>
                <a:lnTo>
                  <a:pt x="1557437" y="1142964"/>
                </a:lnTo>
                <a:lnTo>
                  <a:pt x="1557786" y="1141139"/>
                </a:lnTo>
                <a:close/>
                <a:moveTo>
                  <a:pt x="2116564" y="1137012"/>
                </a:moveTo>
                <a:lnTo>
                  <a:pt x="2111538" y="1139491"/>
                </a:lnTo>
                <a:lnTo>
                  <a:pt x="2105074" y="1142680"/>
                </a:lnTo>
                <a:lnTo>
                  <a:pt x="2105072" y="1142682"/>
                </a:lnTo>
                <a:lnTo>
                  <a:pt x="2098953" y="1144292"/>
                </a:lnTo>
                <a:lnTo>
                  <a:pt x="2094785" y="1145388"/>
                </a:lnTo>
                <a:lnTo>
                  <a:pt x="2091669" y="1146208"/>
                </a:lnTo>
                <a:lnTo>
                  <a:pt x="2091591" y="1146436"/>
                </a:lnTo>
                <a:lnTo>
                  <a:pt x="2091494" y="1146719"/>
                </a:lnTo>
                <a:lnTo>
                  <a:pt x="2115241" y="1140467"/>
                </a:lnTo>
                <a:lnTo>
                  <a:pt x="2115566" y="1139617"/>
                </a:lnTo>
                <a:lnTo>
                  <a:pt x="2116167" y="1138048"/>
                </a:lnTo>
                <a:close/>
                <a:moveTo>
                  <a:pt x="1497203" y="1136918"/>
                </a:moveTo>
                <a:lnTo>
                  <a:pt x="1486552" y="1138585"/>
                </a:lnTo>
                <a:lnTo>
                  <a:pt x="1477723" y="1141455"/>
                </a:lnTo>
                <a:lnTo>
                  <a:pt x="1477698" y="1141457"/>
                </a:lnTo>
                <a:lnTo>
                  <a:pt x="1495054" y="1148356"/>
                </a:lnTo>
                <a:close/>
                <a:moveTo>
                  <a:pt x="67149" y="1136459"/>
                </a:moveTo>
                <a:lnTo>
                  <a:pt x="65231" y="1138779"/>
                </a:lnTo>
                <a:lnTo>
                  <a:pt x="65071" y="1139993"/>
                </a:lnTo>
                <a:lnTo>
                  <a:pt x="65035" y="1140263"/>
                </a:lnTo>
                <a:lnTo>
                  <a:pt x="65059" y="1140361"/>
                </a:lnTo>
                <a:lnTo>
                  <a:pt x="65318" y="1140221"/>
                </a:lnTo>
                <a:lnTo>
                  <a:pt x="67568" y="1137761"/>
                </a:lnTo>
                <a:close/>
                <a:moveTo>
                  <a:pt x="50059" y="1136249"/>
                </a:moveTo>
                <a:lnTo>
                  <a:pt x="47343" y="1138888"/>
                </a:lnTo>
                <a:lnTo>
                  <a:pt x="47366" y="1139000"/>
                </a:lnTo>
                <a:lnTo>
                  <a:pt x="47382" y="1139081"/>
                </a:lnTo>
                <a:lnTo>
                  <a:pt x="50195" y="1136737"/>
                </a:lnTo>
                <a:lnTo>
                  <a:pt x="50190" y="1136719"/>
                </a:lnTo>
                <a:lnTo>
                  <a:pt x="50175" y="1136665"/>
                </a:lnTo>
                <a:close/>
                <a:moveTo>
                  <a:pt x="2033647" y="1136029"/>
                </a:moveTo>
                <a:lnTo>
                  <a:pt x="2027734" y="1137758"/>
                </a:lnTo>
                <a:lnTo>
                  <a:pt x="2020862" y="1139767"/>
                </a:lnTo>
                <a:lnTo>
                  <a:pt x="2010415" y="1142822"/>
                </a:lnTo>
                <a:lnTo>
                  <a:pt x="2010354" y="1142995"/>
                </a:lnTo>
                <a:lnTo>
                  <a:pt x="2033454" y="1136582"/>
                </a:lnTo>
                <a:lnTo>
                  <a:pt x="2033454" y="1136582"/>
                </a:lnTo>
                <a:lnTo>
                  <a:pt x="2033460" y="1136564"/>
                </a:lnTo>
                <a:close/>
                <a:moveTo>
                  <a:pt x="58818" y="1135393"/>
                </a:moveTo>
                <a:lnTo>
                  <a:pt x="58010" y="1135946"/>
                </a:lnTo>
                <a:lnTo>
                  <a:pt x="55824" y="1137800"/>
                </a:lnTo>
                <a:lnTo>
                  <a:pt x="56075" y="1138941"/>
                </a:lnTo>
                <a:lnTo>
                  <a:pt x="59298" y="1136963"/>
                </a:lnTo>
                <a:lnTo>
                  <a:pt x="58836" y="1135454"/>
                </a:lnTo>
                <a:close/>
                <a:moveTo>
                  <a:pt x="96405" y="1135356"/>
                </a:moveTo>
                <a:lnTo>
                  <a:pt x="94375" y="1137132"/>
                </a:lnTo>
                <a:lnTo>
                  <a:pt x="92160" y="1139070"/>
                </a:lnTo>
                <a:lnTo>
                  <a:pt x="90261" y="1140732"/>
                </a:lnTo>
                <a:lnTo>
                  <a:pt x="90358" y="1141023"/>
                </a:lnTo>
                <a:lnTo>
                  <a:pt x="90531" y="1141540"/>
                </a:lnTo>
                <a:lnTo>
                  <a:pt x="91224" y="1143620"/>
                </a:lnTo>
                <a:lnTo>
                  <a:pt x="91382" y="1143502"/>
                </a:lnTo>
                <a:lnTo>
                  <a:pt x="94578" y="1141098"/>
                </a:lnTo>
                <a:lnTo>
                  <a:pt x="95648" y="1137735"/>
                </a:lnTo>
                <a:close/>
                <a:moveTo>
                  <a:pt x="2089962" y="1134859"/>
                </a:moveTo>
                <a:lnTo>
                  <a:pt x="2082962" y="1138563"/>
                </a:lnTo>
                <a:lnTo>
                  <a:pt x="2082961" y="1138564"/>
                </a:lnTo>
                <a:lnTo>
                  <a:pt x="2082829" y="1138600"/>
                </a:lnTo>
                <a:lnTo>
                  <a:pt x="2082462" y="1138699"/>
                </a:lnTo>
                <a:lnTo>
                  <a:pt x="2089261" y="1136895"/>
                </a:lnTo>
                <a:lnTo>
                  <a:pt x="2089291" y="1136807"/>
                </a:lnTo>
                <a:lnTo>
                  <a:pt x="2089713" y="1135580"/>
                </a:lnTo>
                <a:close/>
                <a:moveTo>
                  <a:pt x="1510889" y="1134776"/>
                </a:moveTo>
                <a:lnTo>
                  <a:pt x="1502114" y="1136149"/>
                </a:lnTo>
                <a:lnTo>
                  <a:pt x="1501101" y="1141576"/>
                </a:lnTo>
                <a:lnTo>
                  <a:pt x="1499440" y="1150473"/>
                </a:lnTo>
                <a:lnTo>
                  <a:pt x="1499858" y="1150451"/>
                </a:lnTo>
                <a:lnTo>
                  <a:pt x="1508391" y="1148230"/>
                </a:lnTo>
                <a:close/>
                <a:moveTo>
                  <a:pt x="1343271" y="1134584"/>
                </a:moveTo>
                <a:lnTo>
                  <a:pt x="1421437" y="1168320"/>
                </a:lnTo>
                <a:lnTo>
                  <a:pt x="1455207" y="1172208"/>
                </a:lnTo>
                <a:lnTo>
                  <a:pt x="1471396" y="1169896"/>
                </a:lnTo>
                <a:lnTo>
                  <a:pt x="1466055" y="1167680"/>
                </a:lnTo>
                <a:lnTo>
                  <a:pt x="1447628" y="1160036"/>
                </a:lnTo>
                <a:lnTo>
                  <a:pt x="1440010" y="1156876"/>
                </a:lnTo>
                <a:lnTo>
                  <a:pt x="1395224" y="1150561"/>
                </a:lnTo>
                <a:lnTo>
                  <a:pt x="1393846" y="1150561"/>
                </a:lnTo>
                <a:cubicBezTo>
                  <a:pt x="1387603" y="1149226"/>
                  <a:pt x="1379162" y="1147175"/>
                  <a:pt x="1369256" y="1144146"/>
                </a:cubicBezTo>
                <a:lnTo>
                  <a:pt x="1359508" y="1140559"/>
                </a:lnTo>
                <a:lnTo>
                  <a:pt x="1357887" y="1140086"/>
                </a:lnTo>
                <a:lnTo>
                  <a:pt x="1352588" y="1138543"/>
                </a:lnTo>
                <a:lnTo>
                  <a:pt x="1349457" y="1137012"/>
                </a:lnTo>
                <a:lnTo>
                  <a:pt x="1348208" y="1136401"/>
                </a:lnTo>
                <a:close/>
                <a:moveTo>
                  <a:pt x="1276873" y="1134222"/>
                </a:moveTo>
                <a:lnTo>
                  <a:pt x="1278784" y="1136098"/>
                </a:lnTo>
                <a:lnTo>
                  <a:pt x="1281396" y="1138664"/>
                </a:lnTo>
                <a:lnTo>
                  <a:pt x="1304516" y="1154827"/>
                </a:lnTo>
                <a:lnTo>
                  <a:pt x="1311961" y="1160033"/>
                </a:lnTo>
                <a:lnTo>
                  <a:pt x="1315874" y="1162437"/>
                </a:lnTo>
                <a:lnTo>
                  <a:pt x="1324168" y="1167531"/>
                </a:lnTo>
                <a:lnTo>
                  <a:pt x="1376717" y="1187490"/>
                </a:lnTo>
                <a:lnTo>
                  <a:pt x="1382127" y="1189306"/>
                </a:lnTo>
                <a:lnTo>
                  <a:pt x="1395670" y="1191499"/>
                </a:lnTo>
                <a:lnTo>
                  <a:pt x="1408641" y="1193171"/>
                </a:lnTo>
                <a:lnTo>
                  <a:pt x="1399017" y="1188866"/>
                </a:lnTo>
                <a:lnTo>
                  <a:pt x="1385436" y="1188067"/>
                </a:lnTo>
                <a:cubicBezTo>
                  <a:pt x="1355259" y="1179577"/>
                  <a:pt x="1326925" y="1165550"/>
                  <a:pt x="1301877" y="1146702"/>
                </a:cubicBezTo>
                <a:lnTo>
                  <a:pt x="1299534" y="1144360"/>
                </a:lnTo>
                <a:lnTo>
                  <a:pt x="1290022" y="1140105"/>
                </a:lnTo>
                <a:close/>
                <a:moveTo>
                  <a:pt x="1029778" y="1133731"/>
                </a:moveTo>
                <a:lnTo>
                  <a:pt x="1031941" y="1137504"/>
                </a:lnTo>
                <a:lnTo>
                  <a:pt x="1034077" y="1140071"/>
                </a:lnTo>
                <a:lnTo>
                  <a:pt x="1035631" y="1141939"/>
                </a:lnTo>
                <a:lnTo>
                  <a:pt x="1036511" y="1142996"/>
                </a:lnTo>
                <a:lnTo>
                  <a:pt x="1034673" y="1140467"/>
                </a:lnTo>
                <a:close/>
                <a:moveTo>
                  <a:pt x="2061928" y="1133711"/>
                </a:moveTo>
                <a:lnTo>
                  <a:pt x="2038078" y="1140309"/>
                </a:lnTo>
                <a:lnTo>
                  <a:pt x="2038037" y="1140426"/>
                </a:lnTo>
                <a:lnTo>
                  <a:pt x="2043433" y="1138950"/>
                </a:lnTo>
                <a:lnTo>
                  <a:pt x="2061860" y="1133908"/>
                </a:lnTo>
                <a:lnTo>
                  <a:pt x="2061901" y="1133788"/>
                </a:lnTo>
                <a:lnTo>
                  <a:pt x="2061922" y="1133729"/>
                </a:lnTo>
                <a:close/>
                <a:moveTo>
                  <a:pt x="40576" y="1132957"/>
                </a:moveTo>
                <a:lnTo>
                  <a:pt x="40145" y="1133631"/>
                </a:lnTo>
                <a:lnTo>
                  <a:pt x="40337" y="1133388"/>
                </a:lnTo>
                <a:lnTo>
                  <a:pt x="40560" y="1133106"/>
                </a:lnTo>
                <a:close/>
                <a:moveTo>
                  <a:pt x="1584717" y="1132740"/>
                </a:moveTo>
                <a:lnTo>
                  <a:pt x="1575754" y="1139222"/>
                </a:lnTo>
                <a:lnTo>
                  <a:pt x="1560796" y="1150039"/>
                </a:lnTo>
                <a:lnTo>
                  <a:pt x="1560778" y="1150135"/>
                </a:lnTo>
                <a:lnTo>
                  <a:pt x="1560455" y="1151830"/>
                </a:lnTo>
                <a:lnTo>
                  <a:pt x="1565657" y="1149203"/>
                </a:lnTo>
                <a:lnTo>
                  <a:pt x="1579879" y="1137757"/>
                </a:lnTo>
                <a:lnTo>
                  <a:pt x="1583610" y="1134755"/>
                </a:lnTo>
                <a:lnTo>
                  <a:pt x="1584450" y="1134079"/>
                </a:lnTo>
                <a:lnTo>
                  <a:pt x="1584535" y="1133655"/>
                </a:lnTo>
                <a:close/>
                <a:moveTo>
                  <a:pt x="1524245" y="1132685"/>
                </a:moveTo>
                <a:lnTo>
                  <a:pt x="1515357" y="1134076"/>
                </a:lnTo>
                <a:lnTo>
                  <a:pt x="1513540" y="1143916"/>
                </a:lnTo>
                <a:lnTo>
                  <a:pt x="1513241" y="1145537"/>
                </a:lnTo>
                <a:lnTo>
                  <a:pt x="1512963" y="1147040"/>
                </a:lnTo>
                <a:lnTo>
                  <a:pt x="1522044" y="1144676"/>
                </a:lnTo>
                <a:lnTo>
                  <a:pt x="1523826" y="1134967"/>
                </a:lnTo>
                <a:close/>
                <a:moveTo>
                  <a:pt x="1977382" y="1132260"/>
                </a:moveTo>
                <a:lnTo>
                  <a:pt x="1976914" y="1132383"/>
                </a:lnTo>
                <a:lnTo>
                  <a:pt x="1970525" y="1134053"/>
                </a:lnTo>
                <a:lnTo>
                  <a:pt x="1969237" y="1134390"/>
                </a:lnTo>
                <a:lnTo>
                  <a:pt x="1970759" y="1134428"/>
                </a:lnTo>
                <a:close/>
                <a:moveTo>
                  <a:pt x="1535964" y="1130850"/>
                </a:moveTo>
                <a:lnTo>
                  <a:pt x="1528532" y="1132014"/>
                </a:lnTo>
                <a:lnTo>
                  <a:pt x="1526423" y="1143536"/>
                </a:lnTo>
                <a:lnTo>
                  <a:pt x="1534016" y="1141560"/>
                </a:lnTo>
                <a:lnTo>
                  <a:pt x="1534092" y="1141143"/>
                </a:lnTo>
                <a:lnTo>
                  <a:pt x="1534529" y="1138739"/>
                </a:lnTo>
                <a:close/>
                <a:moveTo>
                  <a:pt x="1824267" y="1130760"/>
                </a:moveTo>
                <a:lnTo>
                  <a:pt x="1813181" y="1169698"/>
                </a:lnTo>
                <a:cubicBezTo>
                  <a:pt x="1807319" y="1192087"/>
                  <a:pt x="1802368" y="1212972"/>
                  <a:pt x="1798404" y="1231776"/>
                </a:cubicBezTo>
                <a:cubicBezTo>
                  <a:pt x="1796749" y="1238946"/>
                  <a:pt x="1795232" y="1246530"/>
                  <a:pt x="1793577" y="1254252"/>
                </a:cubicBezTo>
                <a:cubicBezTo>
                  <a:pt x="1787234" y="1285001"/>
                  <a:pt x="1779789" y="1319748"/>
                  <a:pt x="1772342" y="1351600"/>
                </a:cubicBezTo>
                <a:cubicBezTo>
                  <a:pt x="1764897" y="1383450"/>
                  <a:pt x="1758554" y="1440259"/>
                  <a:pt x="1750281" y="1505893"/>
                </a:cubicBezTo>
                <a:lnTo>
                  <a:pt x="1750281" y="1508513"/>
                </a:lnTo>
                <a:cubicBezTo>
                  <a:pt x="1748074" y="1526990"/>
                  <a:pt x="1745731" y="1546155"/>
                  <a:pt x="1743387" y="1565873"/>
                </a:cubicBezTo>
                <a:cubicBezTo>
                  <a:pt x="1735803" y="1628749"/>
                  <a:pt x="1727944" y="1693831"/>
                  <a:pt x="1721877" y="1757121"/>
                </a:cubicBezTo>
                <a:lnTo>
                  <a:pt x="1721877" y="1764705"/>
                </a:lnTo>
                <a:cubicBezTo>
                  <a:pt x="1720636" y="1776839"/>
                  <a:pt x="1719394" y="1789386"/>
                  <a:pt x="1718705" y="1801382"/>
                </a:cubicBezTo>
                <a:lnTo>
                  <a:pt x="1716841" y="1870324"/>
                </a:lnTo>
                <a:lnTo>
                  <a:pt x="1721710" y="1873812"/>
                </a:lnTo>
                <a:lnTo>
                  <a:pt x="1723163" y="1874569"/>
                </a:lnTo>
                <a:lnTo>
                  <a:pt x="1723402" y="1874694"/>
                </a:lnTo>
                <a:lnTo>
                  <a:pt x="1723428" y="1874708"/>
                </a:lnTo>
                <a:lnTo>
                  <a:pt x="1727254" y="1804831"/>
                </a:lnTo>
                <a:cubicBezTo>
                  <a:pt x="1728219" y="1793386"/>
                  <a:pt x="1729736" y="1781666"/>
                  <a:pt x="1731114" y="1770360"/>
                </a:cubicBezTo>
                <a:lnTo>
                  <a:pt x="1732356" y="1761397"/>
                </a:lnTo>
                <a:cubicBezTo>
                  <a:pt x="1738561" y="1711758"/>
                  <a:pt x="1746145" y="1660327"/>
                  <a:pt x="1752901" y="1610688"/>
                </a:cubicBezTo>
                <a:cubicBezTo>
                  <a:pt x="1757588" y="1578009"/>
                  <a:pt x="1761863" y="1547123"/>
                  <a:pt x="1765862" y="1517615"/>
                </a:cubicBezTo>
                <a:lnTo>
                  <a:pt x="1768207" y="1500517"/>
                </a:lnTo>
                <a:cubicBezTo>
                  <a:pt x="1775928" y="1442467"/>
                  <a:pt x="1782684" y="1392415"/>
                  <a:pt x="1790129" y="1362631"/>
                </a:cubicBezTo>
                <a:cubicBezTo>
                  <a:pt x="1799093" y="1326506"/>
                  <a:pt x="1806952" y="1288724"/>
                  <a:pt x="1813985" y="1255357"/>
                </a:cubicBezTo>
                <a:lnTo>
                  <a:pt x="1816328" y="1244601"/>
                </a:lnTo>
                <a:cubicBezTo>
                  <a:pt x="1819603" y="1229089"/>
                  <a:pt x="1823927" y="1210862"/>
                  <a:pt x="1829224" y="1190589"/>
                </a:cubicBezTo>
                <a:lnTo>
                  <a:pt x="1836260" y="1165697"/>
                </a:lnTo>
                <a:lnTo>
                  <a:pt x="1843700" y="1139375"/>
                </a:lnTo>
                <a:lnTo>
                  <a:pt x="1832371" y="1134353"/>
                </a:lnTo>
                <a:close/>
                <a:moveTo>
                  <a:pt x="2146961" y="1129604"/>
                </a:moveTo>
                <a:lnTo>
                  <a:pt x="2129911" y="1137735"/>
                </a:lnTo>
                <a:lnTo>
                  <a:pt x="2119832" y="1142542"/>
                </a:lnTo>
                <a:lnTo>
                  <a:pt x="2119463" y="1143505"/>
                </a:lnTo>
                <a:lnTo>
                  <a:pt x="2121905" y="1142868"/>
                </a:lnTo>
                <a:lnTo>
                  <a:pt x="2146790" y="1130067"/>
                </a:lnTo>
                <a:close/>
                <a:moveTo>
                  <a:pt x="48189" y="1129505"/>
                </a:moveTo>
                <a:lnTo>
                  <a:pt x="45991" y="1132252"/>
                </a:lnTo>
                <a:lnTo>
                  <a:pt x="46031" y="1132449"/>
                </a:lnTo>
                <a:lnTo>
                  <a:pt x="46099" y="1132787"/>
                </a:lnTo>
                <a:lnTo>
                  <a:pt x="48451" y="1130449"/>
                </a:lnTo>
                <a:close/>
                <a:moveTo>
                  <a:pt x="57015" y="1129494"/>
                </a:moveTo>
                <a:lnTo>
                  <a:pt x="55570" y="1130897"/>
                </a:lnTo>
                <a:lnTo>
                  <a:pt x="55451" y="1131948"/>
                </a:lnTo>
                <a:lnTo>
                  <a:pt x="55412" y="1132282"/>
                </a:lnTo>
                <a:lnTo>
                  <a:pt x="55397" y="1132419"/>
                </a:lnTo>
                <a:lnTo>
                  <a:pt x="56907" y="1131257"/>
                </a:lnTo>
                <a:lnTo>
                  <a:pt x="57366" y="1130642"/>
                </a:lnTo>
                <a:close/>
                <a:moveTo>
                  <a:pt x="1971966" y="1129367"/>
                </a:moveTo>
                <a:lnTo>
                  <a:pt x="1962410" y="1131796"/>
                </a:lnTo>
                <a:lnTo>
                  <a:pt x="1962763" y="1131810"/>
                </a:lnTo>
                <a:close/>
                <a:moveTo>
                  <a:pt x="73645" y="1128599"/>
                </a:moveTo>
                <a:lnTo>
                  <a:pt x="71891" y="1130720"/>
                </a:lnTo>
                <a:lnTo>
                  <a:pt x="71452" y="1131251"/>
                </a:lnTo>
                <a:lnTo>
                  <a:pt x="71571" y="1131688"/>
                </a:lnTo>
                <a:lnTo>
                  <a:pt x="71707" y="1132184"/>
                </a:lnTo>
                <a:lnTo>
                  <a:pt x="71928" y="1132996"/>
                </a:lnTo>
                <a:lnTo>
                  <a:pt x="71934" y="1132989"/>
                </a:lnTo>
                <a:lnTo>
                  <a:pt x="73135" y="1131677"/>
                </a:lnTo>
                <a:lnTo>
                  <a:pt x="73594" y="1128904"/>
                </a:lnTo>
                <a:close/>
                <a:moveTo>
                  <a:pt x="1035791" y="1128223"/>
                </a:moveTo>
                <a:lnTo>
                  <a:pt x="1038374" y="1133130"/>
                </a:lnTo>
                <a:lnTo>
                  <a:pt x="1041499" y="1136928"/>
                </a:lnTo>
                <a:lnTo>
                  <a:pt x="1043609" y="1139491"/>
                </a:lnTo>
                <a:lnTo>
                  <a:pt x="1037304" y="1130404"/>
                </a:lnTo>
                <a:lnTo>
                  <a:pt x="1036345" y="1129022"/>
                </a:lnTo>
                <a:close/>
                <a:moveTo>
                  <a:pt x="1601103" y="1126666"/>
                </a:moveTo>
                <a:lnTo>
                  <a:pt x="1588910" y="1136592"/>
                </a:lnTo>
                <a:lnTo>
                  <a:pt x="1588464" y="1136955"/>
                </a:lnTo>
                <a:lnTo>
                  <a:pt x="1588244" y="1138049"/>
                </a:lnTo>
                <a:close/>
                <a:moveTo>
                  <a:pt x="533131" y="1126091"/>
                </a:moveTo>
                <a:lnTo>
                  <a:pt x="527663" y="1131193"/>
                </a:lnTo>
                <a:lnTo>
                  <a:pt x="515619" y="1142432"/>
                </a:lnTo>
                <a:lnTo>
                  <a:pt x="513262" y="1144631"/>
                </a:lnTo>
                <a:lnTo>
                  <a:pt x="512239" y="1145586"/>
                </a:lnTo>
                <a:lnTo>
                  <a:pt x="528977" y="1130463"/>
                </a:lnTo>
                <a:close/>
                <a:moveTo>
                  <a:pt x="2120784" y="1125985"/>
                </a:moveTo>
                <a:lnTo>
                  <a:pt x="2105227" y="1133933"/>
                </a:lnTo>
                <a:lnTo>
                  <a:pt x="2119475" y="1129404"/>
                </a:lnTo>
                <a:close/>
                <a:moveTo>
                  <a:pt x="39024" y="1125357"/>
                </a:moveTo>
                <a:lnTo>
                  <a:pt x="38016" y="1127121"/>
                </a:lnTo>
                <a:lnTo>
                  <a:pt x="37675" y="1128131"/>
                </a:lnTo>
                <a:lnTo>
                  <a:pt x="39166" y="1125906"/>
                </a:lnTo>
                <a:lnTo>
                  <a:pt x="39077" y="1125563"/>
                </a:lnTo>
                <a:lnTo>
                  <a:pt x="39045" y="1125438"/>
                </a:lnTo>
                <a:close/>
                <a:moveTo>
                  <a:pt x="2156967" y="1124832"/>
                </a:moveTo>
                <a:lnTo>
                  <a:pt x="2152875" y="1126783"/>
                </a:lnTo>
                <a:lnTo>
                  <a:pt x="2152862" y="1126818"/>
                </a:lnTo>
                <a:lnTo>
                  <a:pt x="2152804" y="1126973"/>
                </a:lnTo>
                <a:close/>
                <a:moveTo>
                  <a:pt x="2065199" y="1124190"/>
                </a:moveTo>
                <a:lnTo>
                  <a:pt x="2057585" y="1129030"/>
                </a:lnTo>
                <a:lnTo>
                  <a:pt x="2040248" y="1134099"/>
                </a:lnTo>
                <a:lnTo>
                  <a:pt x="2040017" y="1134760"/>
                </a:lnTo>
                <a:lnTo>
                  <a:pt x="2042592" y="1134045"/>
                </a:lnTo>
                <a:lnTo>
                  <a:pt x="2047685" y="1132631"/>
                </a:lnTo>
                <a:lnTo>
                  <a:pt x="2062322" y="1128568"/>
                </a:lnTo>
                <a:lnTo>
                  <a:pt x="2062326" y="1128565"/>
                </a:lnTo>
                <a:lnTo>
                  <a:pt x="2063608" y="1127782"/>
                </a:lnTo>
                <a:lnTo>
                  <a:pt x="2064060" y="1127505"/>
                </a:lnTo>
                <a:close/>
                <a:moveTo>
                  <a:pt x="2094032" y="1123785"/>
                </a:moveTo>
                <a:lnTo>
                  <a:pt x="2080333" y="1131677"/>
                </a:lnTo>
                <a:lnTo>
                  <a:pt x="2074177" y="1135224"/>
                </a:lnTo>
                <a:lnTo>
                  <a:pt x="2083485" y="1132688"/>
                </a:lnTo>
                <a:lnTo>
                  <a:pt x="2086625" y="1131833"/>
                </a:lnTo>
                <a:lnTo>
                  <a:pt x="2087914" y="1131110"/>
                </a:lnTo>
                <a:lnTo>
                  <a:pt x="2092082" y="1128774"/>
                </a:lnTo>
                <a:close/>
                <a:moveTo>
                  <a:pt x="46555" y="1123615"/>
                </a:moveTo>
                <a:lnTo>
                  <a:pt x="44859" y="1126265"/>
                </a:lnTo>
                <a:lnTo>
                  <a:pt x="44849" y="1126371"/>
                </a:lnTo>
                <a:lnTo>
                  <a:pt x="44831" y="1126564"/>
                </a:lnTo>
                <a:lnTo>
                  <a:pt x="44859" y="1126698"/>
                </a:lnTo>
                <a:lnTo>
                  <a:pt x="45015" y="1127465"/>
                </a:lnTo>
                <a:lnTo>
                  <a:pt x="46945" y="1125022"/>
                </a:lnTo>
                <a:close/>
                <a:moveTo>
                  <a:pt x="2177394" y="1123583"/>
                </a:moveTo>
                <a:lnTo>
                  <a:pt x="2149236" y="1136597"/>
                </a:lnTo>
                <a:lnTo>
                  <a:pt x="2139899" y="1161773"/>
                </a:lnTo>
                <a:lnTo>
                  <a:pt x="2139125" y="1163860"/>
                </a:lnTo>
                <a:lnTo>
                  <a:pt x="2135843" y="1172710"/>
                </a:lnTo>
                <a:cubicBezTo>
                  <a:pt x="2102854" y="1268833"/>
                  <a:pt x="2079275" y="1350772"/>
                  <a:pt x="2074450" y="1374488"/>
                </a:cubicBezTo>
                <a:cubicBezTo>
                  <a:pt x="2066796" y="1408532"/>
                  <a:pt x="2056980" y="1442066"/>
                  <a:pt x="2045081" y="1474869"/>
                </a:cubicBezTo>
                <a:cubicBezTo>
                  <a:pt x="2040254" y="1488657"/>
                  <a:pt x="2035291" y="1503549"/>
                  <a:pt x="2029361" y="1521475"/>
                </a:cubicBezTo>
                <a:cubicBezTo>
                  <a:pt x="2021502" y="1545604"/>
                  <a:pt x="2012540" y="1573181"/>
                  <a:pt x="2001784" y="1602138"/>
                </a:cubicBezTo>
                <a:lnTo>
                  <a:pt x="1958036" y="1694102"/>
                </a:lnTo>
                <a:lnTo>
                  <a:pt x="1996958" y="1601586"/>
                </a:lnTo>
                <a:cubicBezTo>
                  <a:pt x="2007713" y="1572629"/>
                  <a:pt x="2016676" y="1545191"/>
                  <a:pt x="2024535" y="1521061"/>
                </a:cubicBezTo>
                <a:cubicBezTo>
                  <a:pt x="2030327" y="1503135"/>
                  <a:pt x="2035428" y="1487692"/>
                  <a:pt x="2040254" y="1474317"/>
                </a:cubicBezTo>
                <a:cubicBezTo>
                  <a:pt x="2052071" y="1441749"/>
                  <a:pt x="2061792" y="1408449"/>
                  <a:pt x="2069347" y="1374625"/>
                </a:cubicBezTo>
                <a:cubicBezTo>
                  <a:pt x="2074381" y="1350979"/>
                  <a:pt x="2098097" y="1268868"/>
                  <a:pt x="2131104" y="1172520"/>
                </a:cubicBezTo>
                <a:lnTo>
                  <a:pt x="2143377" y="1139304"/>
                </a:lnTo>
                <a:lnTo>
                  <a:pt x="2139498" y="1141097"/>
                </a:lnTo>
                <a:lnTo>
                  <a:pt x="2125723" y="1147463"/>
                </a:lnTo>
                <a:lnTo>
                  <a:pt x="2117202" y="1149636"/>
                </a:lnTo>
                <a:lnTo>
                  <a:pt x="2094107" y="1217497"/>
                </a:lnTo>
                <a:lnTo>
                  <a:pt x="2076363" y="1273557"/>
                </a:lnTo>
                <a:lnTo>
                  <a:pt x="2071959" y="1288195"/>
                </a:lnTo>
                <a:lnTo>
                  <a:pt x="2062367" y="1321209"/>
                </a:lnTo>
                <a:lnTo>
                  <a:pt x="2059153" y="1332756"/>
                </a:lnTo>
                <a:lnTo>
                  <a:pt x="2051560" y="1363045"/>
                </a:lnTo>
                <a:cubicBezTo>
                  <a:pt x="2043950" y="1397572"/>
                  <a:pt x="2034243" y="1431601"/>
                  <a:pt x="2022468" y="1464943"/>
                </a:cubicBezTo>
                <a:cubicBezTo>
                  <a:pt x="2017227" y="1479834"/>
                  <a:pt x="2011712" y="1497759"/>
                  <a:pt x="2005370" y="1518442"/>
                </a:cubicBezTo>
                <a:cubicBezTo>
                  <a:pt x="1998337" y="1541468"/>
                  <a:pt x="1990341" y="1567391"/>
                  <a:pt x="1980963" y="1594830"/>
                </a:cubicBezTo>
                <a:cubicBezTo>
                  <a:pt x="1957868" y="1661994"/>
                  <a:pt x="1929422" y="1727188"/>
                  <a:pt x="1895888" y="1789801"/>
                </a:cubicBezTo>
                <a:cubicBezTo>
                  <a:pt x="1892718" y="1795729"/>
                  <a:pt x="1889407" y="1801384"/>
                  <a:pt x="1886098" y="1807174"/>
                </a:cubicBezTo>
                <a:lnTo>
                  <a:pt x="1877687" y="1822343"/>
                </a:lnTo>
                <a:cubicBezTo>
                  <a:pt x="1863554" y="1847990"/>
                  <a:pt x="1849145" y="1873809"/>
                  <a:pt x="1833995" y="1897266"/>
                </a:cubicBezTo>
                <a:lnTo>
                  <a:pt x="1832690" y="1898914"/>
                </a:lnTo>
                <a:lnTo>
                  <a:pt x="1830878" y="1901201"/>
                </a:lnTo>
                <a:lnTo>
                  <a:pt x="1829892" y="1902444"/>
                </a:lnTo>
                <a:lnTo>
                  <a:pt x="1833568" y="1902604"/>
                </a:lnTo>
                <a:lnTo>
                  <a:pt x="1835393" y="1900417"/>
                </a:lnTo>
                <a:lnTo>
                  <a:pt x="1837517" y="1897871"/>
                </a:lnTo>
                <a:lnTo>
                  <a:pt x="1838958" y="1896145"/>
                </a:lnTo>
                <a:cubicBezTo>
                  <a:pt x="1856039" y="1873532"/>
                  <a:pt x="1872171" y="1848264"/>
                  <a:pt x="1887615" y="1823031"/>
                </a:cubicBezTo>
                <a:cubicBezTo>
                  <a:pt x="1890235" y="1818617"/>
                  <a:pt x="1892993" y="1814206"/>
                  <a:pt x="1895750" y="1809243"/>
                </a:cubicBezTo>
                <a:lnTo>
                  <a:pt x="1907056" y="1791040"/>
                </a:lnTo>
                <a:lnTo>
                  <a:pt x="1954013" y="1702559"/>
                </a:lnTo>
                <a:lnTo>
                  <a:pt x="1911331" y="1792282"/>
                </a:lnTo>
                <a:cubicBezTo>
                  <a:pt x="1907745" y="1798487"/>
                  <a:pt x="1903885" y="1804691"/>
                  <a:pt x="1900024" y="1810621"/>
                </a:cubicBezTo>
                <a:cubicBezTo>
                  <a:pt x="1896163" y="1816550"/>
                  <a:pt x="1894508" y="1819445"/>
                  <a:pt x="1891890" y="1824409"/>
                </a:cubicBezTo>
                <a:cubicBezTo>
                  <a:pt x="1876653" y="1849022"/>
                  <a:pt x="1860968" y="1873600"/>
                  <a:pt x="1844508" y="1895782"/>
                </a:cubicBezTo>
                <a:lnTo>
                  <a:pt x="1844125" y="1896201"/>
                </a:lnTo>
                <a:lnTo>
                  <a:pt x="1838100" y="1902801"/>
                </a:lnTo>
                <a:lnTo>
                  <a:pt x="1841316" y="1902941"/>
                </a:lnTo>
                <a:lnTo>
                  <a:pt x="1851023" y="1892768"/>
                </a:lnTo>
                <a:cubicBezTo>
                  <a:pt x="1869724" y="1870982"/>
                  <a:pt x="1886787" y="1847093"/>
                  <a:pt x="1902230" y="1824410"/>
                </a:cubicBezTo>
                <a:lnTo>
                  <a:pt x="1909814" y="1813379"/>
                </a:lnTo>
                <a:cubicBezTo>
                  <a:pt x="1914089" y="1807037"/>
                  <a:pt x="1918639" y="1800556"/>
                  <a:pt x="1923603" y="1793938"/>
                </a:cubicBezTo>
                <a:cubicBezTo>
                  <a:pt x="1961425" y="1735833"/>
                  <a:pt x="1993290" y="1674073"/>
                  <a:pt x="2018743" y="1609585"/>
                </a:cubicBezTo>
                <a:cubicBezTo>
                  <a:pt x="2031016" y="1578698"/>
                  <a:pt x="2040944" y="1549742"/>
                  <a:pt x="2049769" y="1524233"/>
                </a:cubicBezTo>
                <a:cubicBezTo>
                  <a:pt x="2054733" y="1510445"/>
                  <a:pt x="2059420" y="1496656"/>
                  <a:pt x="2063557" y="1484797"/>
                </a:cubicBezTo>
                <a:cubicBezTo>
                  <a:pt x="2075539" y="1452822"/>
                  <a:pt x="2085357" y="1420061"/>
                  <a:pt x="2092927" y="1386761"/>
                </a:cubicBezTo>
                <a:cubicBezTo>
                  <a:pt x="2093871" y="1382263"/>
                  <a:pt x="2095485" y="1375738"/>
                  <a:pt x="2097702" y="1367477"/>
                </a:cubicBezTo>
                <a:lnTo>
                  <a:pt x="2099369" y="1361570"/>
                </a:lnTo>
                <a:lnTo>
                  <a:pt x="2100116" y="1358647"/>
                </a:lnTo>
                <a:lnTo>
                  <a:pt x="2102258" y="1351332"/>
                </a:lnTo>
                <a:lnTo>
                  <a:pt x="2106084" y="1337773"/>
                </a:lnTo>
                <a:lnTo>
                  <a:pt x="2111102" y="1321127"/>
                </a:lnTo>
                <a:lnTo>
                  <a:pt x="2113470" y="1313040"/>
                </a:lnTo>
                <a:lnTo>
                  <a:pt x="2115207" y="1307506"/>
                </a:lnTo>
                <a:lnTo>
                  <a:pt x="2117654" y="1299388"/>
                </a:lnTo>
                <a:lnTo>
                  <a:pt x="2131945" y="1254206"/>
                </a:lnTo>
                <a:lnTo>
                  <a:pt x="2131991" y="1254060"/>
                </a:lnTo>
                <a:lnTo>
                  <a:pt x="2134705" y="1245897"/>
                </a:lnTo>
                <a:lnTo>
                  <a:pt x="2138210" y="1235357"/>
                </a:lnTo>
                <a:lnTo>
                  <a:pt x="2154682" y="1185827"/>
                </a:lnTo>
                <a:lnTo>
                  <a:pt x="2164965" y="1157645"/>
                </a:lnTo>
                <a:lnTo>
                  <a:pt x="2169608" y="1144921"/>
                </a:lnTo>
                <a:close/>
                <a:moveTo>
                  <a:pt x="1525925" y="1123536"/>
                </a:moveTo>
                <a:lnTo>
                  <a:pt x="1525870" y="1123566"/>
                </a:lnTo>
                <a:lnTo>
                  <a:pt x="1525003" y="1124035"/>
                </a:lnTo>
                <a:lnTo>
                  <a:pt x="1516347" y="1128711"/>
                </a:lnTo>
                <a:lnTo>
                  <a:pt x="1516196" y="1129527"/>
                </a:lnTo>
                <a:lnTo>
                  <a:pt x="1525095" y="1128055"/>
                </a:lnTo>
                <a:lnTo>
                  <a:pt x="1525634" y="1125122"/>
                </a:lnTo>
                <a:close/>
                <a:moveTo>
                  <a:pt x="1598493" y="1122778"/>
                </a:moveTo>
                <a:lnTo>
                  <a:pt x="1590096" y="1128850"/>
                </a:lnTo>
                <a:lnTo>
                  <a:pt x="1589931" y="1129668"/>
                </a:lnTo>
                <a:close/>
                <a:moveTo>
                  <a:pt x="1587026" y="1122312"/>
                </a:moveTo>
                <a:lnTo>
                  <a:pt x="1578190" y="1127060"/>
                </a:lnTo>
                <a:lnTo>
                  <a:pt x="1568985" y="1132005"/>
                </a:lnTo>
                <a:lnTo>
                  <a:pt x="1563691" y="1134850"/>
                </a:lnTo>
                <a:lnTo>
                  <a:pt x="1563633" y="1135155"/>
                </a:lnTo>
                <a:lnTo>
                  <a:pt x="1563482" y="1135949"/>
                </a:lnTo>
                <a:lnTo>
                  <a:pt x="1562523" y="1140982"/>
                </a:lnTo>
                <a:lnTo>
                  <a:pt x="1578369" y="1130872"/>
                </a:lnTo>
                <a:lnTo>
                  <a:pt x="1586077" y="1125954"/>
                </a:lnTo>
                <a:close/>
                <a:moveTo>
                  <a:pt x="2038635" y="1121745"/>
                </a:moveTo>
                <a:lnTo>
                  <a:pt x="2030790" y="1127253"/>
                </a:lnTo>
                <a:lnTo>
                  <a:pt x="2035990" y="1125765"/>
                </a:lnTo>
                <a:lnTo>
                  <a:pt x="2036515" y="1125471"/>
                </a:lnTo>
                <a:lnTo>
                  <a:pt x="2037534" y="1124899"/>
                </a:lnTo>
                <a:lnTo>
                  <a:pt x="2037640" y="1124596"/>
                </a:lnTo>
                <a:close/>
                <a:moveTo>
                  <a:pt x="1561689" y="1120783"/>
                </a:moveTo>
                <a:lnTo>
                  <a:pt x="1544968" y="1129272"/>
                </a:lnTo>
                <a:lnTo>
                  <a:pt x="1544488" y="1129516"/>
                </a:lnTo>
                <a:lnTo>
                  <a:pt x="1544338" y="1129539"/>
                </a:lnTo>
                <a:lnTo>
                  <a:pt x="1543860" y="1129614"/>
                </a:lnTo>
                <a:lnTo>
                  <a:pt x="1541835" y="1129931"/>
                </a:lnTo>
                <a:lnTo>
                  <a:pt x="1541753" y="1130305"/>
                </a:lnTo>
                <a:lnTo>
                  <a:pt x="1540882" y="1135145"/>
                </a:lnTo>
                <a:lnTo>
                  <a:pt x="1540009" y="1140000"/>
                </a:lnTo>
                <a:lnTo>
                  <a:pt x="1540205" y="1139949"/>
                </a:lnTo>
                <a:lnTo>
                  <a:pt x="1540837" y="1139785"/>
                </a:lnTo>
                <a:lnTo>
                  <a:pt x="1555261" y="1132799"/>
                </a:lnTo>
                <a:lnTo>
                  <a:pt x="1559808" y="1130597"/>
                </a:lnTo>
                <a:lnTo>
                  <a:pt x="1561670" y="1120884"/>
                </a:lnTo>
                <a:close/>
                <a:moveTo>
                  <a:pt x="984109" y="1120550"/>
                </a:moveTo>
                <a:lnTo>
                  <a:pt x="984133" y="1120650"/>
                </a:lnTo>
                <a:lnTo>
                  <a:pt x="984671" y="1122838"/>
                </a:lnTo>
                <a:lnTo>
                  <a:pt x="994470" y="1135287"/>
                </a:lnTo>
                <a:close/>
                <a:moveTo>
                  <a:pt x="2150390" y="1120323"/>
                </a:moveTo>
                <a:lnTo>
                  <a:pt x="2123202" y="1133737"/>
                </a:lnTo>
                <a:lnTo>
                  <a:pt x="2121945" y="1137022"/>
                </a:lnTo>
                <a:lnTo>
                  <a:pt x="2121835" y="1137309"/>
                </a:lnTo>
                <a:lnTo>
                  <a:pt x="2148912" y="1124324"/>
                </a:lnTo>
                <a:lnTo>
                  <a:pt x="2148916" y="1124313"/>
                </a:lnTo>
                <a:lnTo>
                  <a:pt x="2149680" y="1122246"/>
                </a:lnTo>
                <a:close/>
                <a:moveTo>
                  <a:pt x="1800276" y="1120123"/>
                </a:moveTo>
                <a:lnTo>
                  <a:pt x="1786591" y="1169820"/>
                </a:lnTo>
                <a:cubicBezTo>
                  <a:pt x="1781599" y="1189367"/>
                  <a:pt x="1777618" y="1206458"/>
                  <a:pt x="1774688" y="1220333"/>
                </a:cubicBezTo>
                <a:cubicBezTo>
                  <a:pt x="1772108" y="1232467"/>
                  <a:pt x="1769489" y="1245015"/>
                  <a:pt x="1766827" y="1257977"/>
                </a:cubicBezTo>
                <a:cubicBezTo>
                  <a:pt x="1760899" y="1285554"/>
                  <a:pt x="1754970" y="1315061"/>
                  <a:pt x="1748903" y="1341810"/>
                </a:cubicBezTo>
                <a:cubicBezTo>
                  <a:pt x="1741595" y="1373938"/>
                  <a:pt x="1735114" y="1430471"/>
                  <a:pt x="1728358" y="1501207"/>
                </a:cubicBezTo>
                <a:lnTo>
                  <a:pt x="1725738" y="1526577"/>
                </a:lnTo>
                <a:cubicBezTo>
                  <a:pt x="1718430" y="1597727"/>
                  <a:pt x="1710018" y="1678251"/>
                  <a:pt x="1705054" y="1754640"/>
                </a:cubicBezTo>
                <a:lnTo>
                  <a:pt x="1705054" y="1760431"/>
                </a:lnTo>
                <a:cubicBezTo>
                  <a:pt x="1704228" y="1774219"/>
                  <a:pt x="1703262" y="1787044"/>
                  <a:pt x="1702848" y="1800004"/>
                </a:cubicBezTo>
                <a:lnTo>
                  <a:pt x="1704088" y="1860557"/>
                </a:lnTo>
                <a:lnTo>
                  <a:pt x="1704363" y="1860801"/>
                </a:lnTo>
                <a:lnTo>
                  <a:pt x="1707783" y="1863836"/>
                </a:lnTo>
                <a:lnTo>
                  <a:pt x="1710385" y="1865700"/>
                </a:lnTo>
                <a:lnTo>
                  <a:pt x="1711429" y="1866448"/>
                </a:lnTo>
                <a:lnTo>
                  <a:pt x="1712638" y="1802623"/>
                </a:lnTo>
                <a:cubicBezTo>
                  <a:pt x="1712638" y="1790489"/>
                  <a:pt x="1714569" y="1777942"/>
                  <a:pt x="1715672" y="1765670"/>
                </a:cubicBezTo>
                <a:lnTo>
                  <a:pt x="1716499" y="1758224"/>
                </a:lnTo>
                <a:cubicBezTo>
                  <a:pt x="1722566" y="1694797"/>
                  <a:pt x="1730287" y="1629715"/>
                  <a:pt x="1738009" y="1566839"/>
                </a:cubicBezTo>
                <a:cubicBezTo>
                  <a:pt x="1740353" y="1547121"/>
                  <a:pt x="1742698" y="1527955"/>
                  <a:pt x="1744904" y="1509479"/>
                </a:cubicBezTo>
                <a:lnTo>
                  <a:pt x="1744904" y="1506858"/>
                </a:lnTo>
                <a:cubicBezTo>
                  <a:pt x="1752626" y="1441087"/>
                  <a:pt x="1758693" y="1384278"/>
                  <a:pt x="1767103" y="1352012"/>
                </a:cubicBezTo>
                <a:cubicBezTo>
                  <a:pt x="1775514" y="1319748"/>
                  <a:pt x="1781857" y="1285552"/>
                  <a:pt x="1788337" y="1254803"/>
                </a:cubicBezTo>
                <a:cubicBezTo>
                  <a:pt x="1789854" y="1247082"/>
                  <a:pt x="1791509" y="1239498"/>
                  <a:pt x="1793026" y="1232328"/>
                </a:cubicBezTo>
                <a:cubicBezTo>
                  <a:pt x="1797025" y="1213455"/>
                  <a:pt x="1802010" y="1192494"/>
                  <a:pt x="1807908" y="1170026"/>
                </a:cubicBezTo>
                <a:lnTo>
                  <a:pt x="1810172" y="1162095"/>
                </a:lnTo>
                <a:lnTo>
                  <a:pt x="1819686" y="1128756"/>
                </a:lnTo>
                <a:lnTo>
                  <a:pt x="1817181" y="1127724"/>
                </a:lnTo>
                <a:lnTo>
                  <a:pt x="1816428" y="1127414"/>
                </a:lnTo>
                <a:lnTo>
                  <a:pt x="1816330" y="1127354"/>
                </a:lnTo>
                <a:lnTo>
                  <a:pt x="1816189" y="1127267"/>
                </a:lnTo>
                <a:lnTo>
                  <a:pt x="1815660" y="1126944"/>
                </a:lnTo>
                <a:lnTo>
                  <a:pt x="1805314" y="1122356"/>
                </a:lnTo>
                <a:close/>
                <a:moveTo>
                  <a:pt x="1295851" y="1119705"/>
                </a:moveTo>
                <a:lnTo>
                  <a:pt x="1312992" y="1130883"/>
                </a:lnTo>
                <a:lnTo>
                  <a:pt x="1330965" y="1140405"/>
                </a:lnTo>
                <a:lnTo>
                  <a:pt x="1351224" y="1151138"/>
                </a:lnTo>
                <a:lnTo>
                  <a:pt x="1366378" y="1157563"/>
                </a:lnTo>
                <a:lnTo>
                  <a:pt x="1373569" y="1160007"/>
                </a:lnTo>
                <a:lnTo>
                  <a:pt x="1390537" y="1164763"/>
                </a:lnTo>
                <a:lnTo>
                  <a:pt x="1404085" y="1166323"/>
                </a:lnTo>
                <a:lnTo>
                  <a:pt x="1358474" y="1146678"/>
                </a:lnTo>
                <a:close/>
                <a:moveTo>
                  <a:pt x="1930679" y="1119302"/>
                </a:moveTo>
                <a:lnTo>
                  <a:pt x="1925832" y="1121240"/>
                </a:lnTo>
                <a:lnTo>
                  <a:pt x="1928292" y="1121467"/>
                </a:lnTo>
                <a:lnTo>
                  <a:pt x="1930250" y="1120657"/>
                </a:lnTo>
                <a:lnTo>
                  <a:pt x="1930649" y="1119396"/>
                </a:lnTo>
                <a:close/>
                <a:moveTo>
                  <a:pt x="1051328" y="1119259"/>
                </a:moveTo>
                <a:lnTo>
                  <a:pt x="1052176" y="1121126"/>
                </a:lnTo>
                <a:lnTo>
                  <a:pt x="1053065" y="1122395"/>
                </a:lnTo>
                <a:lnTo>
                  <a:pt x="1054966" y="1125113"/>
                </a:lnTo>
                <a:lnTo>
                  <a:pt x="1055291" y="1125577"/>
                </a:lnTo>
                <a:lnTo>
                  <a:pt x="1052957" y="1121856"/>
                </a:lnTo>
                <a:close/>
                <a:moveTo>
                  <a:pt x="1450325" y="1119098"/>
                </a:moveTo>
                <a:lnTo>
                  <a:pt x="1446850" y="1119542"/>
                </a:lnTo>
                <a:lnTo>
                  <a:pt x="1446851" y="1119542"/>
                </a:lnTo>
                <a:lnTo>
                  <a:pt x="1446938" y="1119550"/>
                </a:lnTo>
                <a:lnTo>
                  <a:pt x="1447986" y="1119648"/>
                </a:lnTo>
                <a:lnTo>
                  <a:pt x="1450208" y="1119126"/>
                </a:lnTo>
                <a:lnTo>
                  <a:pt x="1450327" y="1119098"/>
                </a:lnTo>
                <a:lnTo>
                  <a:pt x="1450326" y="1119098"/>
                </a:lnTo>
                <a:close/>
                <a:moveTo>
                  <a:pt x="1010737" y="1118820"/>
                </a:moveTo>
                <a:lnTo>
                  <a:pt x="1010962" y="1119488"/>
                </a:lnTo>
                <a:lnTo>
                  <a:pt x="1011194" y="1120179"/>
                </a:lnTo>
                <a:lnTo>
                  <a:pt x="1011523" y="1121156"/>
                </a:lnTo>
                <a:lnTo>
                  <a:pt x="1012008" y="1121924"/>
                </a:lnTo>
                <a:lnTo>
                  <a:pt x="1014400" y="1125709"/>
                </a:lnTo>
                <a:close/>
                <a:moveTo>
                  <a:pt x="64244" y="1118792"/>
                </a:moveTo>
                <a:lnTo>
                  <a:pt x="60957" y="1123665"/>
                </a:lnTo>
                <a:lnTo>
                  <a:pt x="61178" y="1124565"/>
                </a:lnTo>
                <a:lnTo>
                  <a:pt x="61356" y="1125291"/>
                </a:lnTo>
                <a:lnTo>
                  <a:pt x="63645" y="1122220"/>
                </a:lnTo>
                <a:lnTo>
                  <a:pt x="63938" y="1120227"/>
                </a:lnTo>
                <a:close/>
                <a:moveTo>
                  <a:pt x="2012630" y="1118704"/>
                </a:moveTo>
                <a:lnTo>
                  <a:pt x="2006847" y="1122615"/>
                </a:lnTo>
                <a:lnTo>
                  <a:pt x="2011826" y="1120985"/>
                </a:lnTo>
                <a:lnTo>
                  <a:pt x="2012240" y="1119812"/>
                </a:lnTo>
                <a:close/>
                <a:moveTo>
                  <a:pt x="1985281" y="1117917"/>
                </a:moveTo>
                <a:lnTo>
                  <a:pt x="1983279" y="1119216"/>
                </a:lnTo>
                <a:lnTo>
                  <a:pt x="1985038" y="1118602"/>
                </a:lnTo>
                <a:lnTo>
                  <a:pt x="1985052" y="1118562"/>
                </a:lnTo>
                <a:lnTo>
                  <a:pt x="1985070" y="1118512"/>
                </a:lnTo>
                <a:close/>
                <a:moveTo>
                  <a:pt x="1054697" y="1117044"/>
                </a:moveTo>
                <a:lnTo>
                  <a:pt x="1055273" y="1118359"/>
                </a:lnTo>
                <a:lnTo>
                  <a:pt x="1056737" y="1120511"/>
                </a:lnTo>
                <a:close/>
                <a:moveTo>
                  <a:pt x="2124354" y="1116658"/>
                </a:moveTo>
                <a:lnTo>
                  <a:pt x="2096825" y="1131227"/>
                </a:lnTo>
                <a:lnTo>
                  <a:pt x="2096762" y="1131411"/>
                </a:lnTo>
                <a:lnTo>
                  <a:pt x="2096096" y="1133346"/>
                </a:lnTo>
                <a:lnTo>
                  <a:pt x="2124155" y="1117179"/>
                </a:lnTo>
                <a:lnTo>
                  <a:pt x="2124287" y="1116835"/>
                </a:lnTo>
                <a:close/>
                <a:moveTo>
                  <a:pt x="1538987" y="1116479"/>
                </a:moveTo>
                <a:lnTo>
                  <a:pt x="1535059" y="1118601"/>
                </a:lnTo>
                <a:lnTo>
                  <a:pt x="1530540" y="1121043"/>
                </a:lnTo>
                <a:lnTo>
                  <a:pt x="1530239" y="1122688"/>
                </a:lnTo>
                <a:lnTo>
                  <a:pt x="1529906" y="1124510"/>
                </a:lnTo>
                <a:lnTo>
                  <a:pt x="1529387" y="1127345"/>
                </a:lnTo>
                <a:lnTo>
                  <a:pt x="1536854" y="1126110"/>
                </a:lnTo>
                <a:lnTo>
                  <a:pt x="1537845" y="1121633"/>
                </a:lnTo>
                <a:lnTo>
                  <a:pt x="1538690" y="1117820"/>
                </a:lnTo>
                <a:close/>
                <a:moveTo>
                  <a:pt x="988386" y="1116186"/>
                </a:moveTo>
                <a:lnTo>
                  <a:pt x="988500" y="1116761"/>
                </a:lnTo>
                <a:lnTo>
                  <a:pt x="988804" y="1118291"/>
                </a:lnTo>
                <a:lnTo>
                  <a:pt x="990352" y="1120425"/>
                </a:lnTo>
                <a:lnTo>
                  <a:pt x="994010" y="1125467"/>
                </a:lnTo>
                <a:lnTo>
                  <a:pt x="996242" y="1128542"/>
                </a:lnTo>
                <a:lnTo>
                  <a:pt x="993795" y="1124694"/>
                </a:lnTo>
                <a:close/>
                <a:moveTo>
                  <a:pt x="1013956" y="1114172"/>
                </a:moveTo>
                <a:lnTo>
                  <a:pt x="1014658" y="1116437"/>
                </a:lnTo>
                <a:lnTo>
                  <a:pt x="1014919" y="1117280"/>
                </a:lnTo>
                <a:lnTo>
                  <a:pt x="1018777" y="1123690"/>
                </a:lnTo>
                <a:lnTo>
                  <a:pt x="1018817" y="1123756"/>
                </a:lnTo>
                <a:close/>
                <a:moveTo>
                  <a:pt x="1959264" y="1114055"/>
                </a:moveTo>
                <a:lnTo>
                  <a:pt x="1944058" y="1120186"/>
                </a:lnTo>
                <a:lnTo>
                  <a:pt x="1934047" y="1124222"/>
                </a:lnTo>
                <a:lnTo>
                  <a:pt x="1933958" y="1124502"/>
                </a:lnTo>
                <a:lnTo>
                  <a:pt x="1937254" y="1124502"/>
                </a:lnTo>
                <a:lnTo>
                  <a:pt x="1957245" y="1119780"/>
                </a:lnTo>
                <a:close/>
                <a:moveTo>
                  <a:pt x="2097843" y="1114035"/>
                </a:moveTo>
                <a:lnTo>
                  <a:pt x="2069061" y="1130262"/>
                </a:lnTo>
                <a:lnTo>
                  <a:pt x="2068934" y="1130632"/>
                </a:lnTo>
                <a:lnTo>
                  <a:pt x="2068738" y="1131203"/>
                </a:lnTo>
                <a:lnTo>
                  <a:pt x="2068425" y="1132112"/>
                </a:lnTo>
                <a:lnTo>
                  <a:pt x="2070510" y="1131542"/>
                </a:lnTo>
                <a:lnTo>
                  <a:pt x="2072891" y="1130891"/>
                </a:lnTo>
                <a:lnTo>
                  <a:pt x="2072897" y="1130887"/>
                </a:lnTo>
                <a:lnTo>
                  <a:pt x="2097675" y="1114465"/>
                </a:lnTo>
                <a:close/>
                <a:moveTo>
                  <a:pt x="53436" y="1112418"/>
                </a:moveTo>
                <a:lnTo>
                  <a:pt x="51099" y="1116286"/>
                </a:lnTo>
                <a:lnTo>
                  <a:pt x="51426" y="1117773"/>
                </a:lnTo>
                <a:lnTo>
                  <a:pt x="51525" y="1118226"/>
                </a:lnTo>
                <a:lnTo>
                  <a:pt x="52443" y="1116732"/>
                </a:lnTo>
                <a:lnTo>
                  <a:pt x="53011" y="1115806"/>
                </a:lnTo>
                <a:lnTo>
                  <a:pt x="53064" y="1115387"/>
                </a:lnTo>
                <a:close/>
                <a:moveTo>
                  <a:pt x="2133008" y="1112078"/>
                </a:moveTo>
                <a:lnTo>
                  <a:pt x="2131106" y="1113085"/>
                </a:lnTo>
                <a:lnTo>
                  <a:pt x="2131062" y="1113199"/>
                </a:lnTo>
                <a:close/>
                <a:moveTo>
                  <a:pt x="1905708" y="1111682"/>
                </a:moveTo>
                <a:lnTo>
                  <a:pt x="1905503" y="1111764"/>
                </a:lnTo>
                <a:lnTo>
                  <a:pt x="1905033" y="1111954"/>
                </a:lnTo>
                <a:lnTo>
                  <a:pt x="1901116" y="1113535"/>
                </a:lnTo>
                <a:lnTo>
                  <a:pt x="1902646" y="1113746"/>
                </a:lnTo>
                <a:lnTo>
                  <a:pt x="1905405" y="1112624"/>
                </a:lnTo>
                <a:close/>
                <a:moveTo>
                  <a:pt x="2181744" y="1111660"/>
                </a:moveTo>
                <a:lnTo>
                  <a:pt x="2180049" y="1112911"/>
                </a:lnTo>
                <a:lnTo>
                  <a:pt x="2179838" y="1113067"/>
                </a:lnTo>
                <a:lnTo>
                  <a:pt x="2181553" y="1112185"/>
                </a:lnTo>
                <a:lnTo>
                  <a:pt x="2181738" y="1111676"/>
                </a:lnTo>
                <a:close/>
                <a:moveTo>
                  <a:pt x="1933116" y="1111602"/>
                </a:moveTo>
                <a:lnTo>
                  <a:pt x="1926803" y="1114117"/>
                </a:lnTo>
                <a:lnTo>
                  <a:pt x="1915581" y="1118589"/>
                </a:lnTo>
                <a:lnTo>
                  <a:pt x="1919330" y="1118986"/>
                </a:lnTo>
                <a:lnTo>
                  <a:pt x="1932512" y="1113509"/>
                </a:lnTo>
                <a:lnTo>
                  <a:pt x="1932837" y="1112482"/>
                </a:lnTo>
                <a:lnTo>
                  <a:pt x="1932929" y="1112191"/>
                </a:lnTo>
                <a:close/>
                <a:moveTo>
                  <a:pt x="2069934" y="1111177"/>
                </a:moveTo>
                <a:lnTo>
                  <a:pt x="2050927" y="1123000"/>
                </a:lnTo>
                <a:lnTo>
                  <a:pt x="2042838" y="1128031"/>
                </a:lnTo>
                <a:lnTo>
                  <a:pt x="2042239" y="1128404"/>
                </a:lnTo>
                <a:lnTo>
                  <a:pt x="2042116" y="1128756"/>
                </a:lnTo>
                <a:lnTo>
                  <a:pt x="2056280" y="1124593"/>
                </a:lnTo>
                <a:lnTo>
                  <a:pt x="2057526" y="1123729"/>
                </a:lnTo>
                <a:lnTo>
                  <a:pt x="2067809" y="1116593"/>
                </a:lnTo>
                <a:lnTo>
                  <a:pt x="2067952" y="1116178"/>
                </a:lnTo>
                <a:close/>
                <a:moveTo>
                  <a:pt x="1614641" y="1110204"/>
                </a:moveTo>
                <a:lnTo>
                  <a:pt x="1612852" y="1112479"/>
                </a:lnTo>
                <a:lnTo>
                  <a:pt x="1603047" y="1124946"/>
                </a:lnTo>
                <a:lnTo>
                  <a:pt x="1606127" y="1122219"/>
                </a:lnTo>
                <a:close/>
                <a:moveTo>
                  <a:pt x="1928905" y="1109210"/>
                </a:moveTo>
                <a:lnTo>
                  <a:pt x="1919410" y="1112821"/>
                </a:lnTo>
                <a:lnTo>
                  <a:pt x="1910361" y="1116262"/>
                </a:lnTo>
                <a:lnTo>
                  <a:pt x="1911195" y="1116366"/>
                </a:lnTo>
                <a:close/>
                <a:moveTo>
                  <a:pt x="1785526" y="1108491"/>
                </a:moveTo>
                <a:lnTo>
                  <a:pt x="1786269" y="1109057"/>
                </a:lnTo>
                <a:lnTo>
                  <a:pt x="1787161" y="1109491"/>
                </a:lnTo>
                <a:lnTo>
                  <a:pt x="1786984" y="1109383"/>
                </a:lnTo>
                <a:close/>
                <a:moveTo>
                  <a:pt x="1777551" y="1107884"/>
                </a:moveTo>
                <a:lnTo>
                  <a:pt x="1776751" y="1110693"/>
                </a:lnTo>
                <a:lnTo>
                  <a:pt x="1767639" y="1142683"/>
                </a:lnTo>
                <a:cubicBezTo>
                  <a:pt x="1761426" y="1166469"/>
                  <a:pt x="1756124" y="1188912"/>
                  <a:pt x="1751798" y="1209439"/>
                </a:cubicBezTo>
                <a:cubicBezTo>
                  <a:pt x="1747937" y="1227779"/>
                  <a:pt x="1743939" y="1246944"/>
                  <a:pt x="1740077" y="1266111"/>
                </a:cubicBezTo>
                <a:cubicBezTo>
                  <a:pt x="1735527" y="1288449"/>
                  <a:pt x="1730840" y="1311614"/>
                  <a:pt x="1726288" y="1332433"/>
                </a:cubicBezTo>
                <a:cubicBezTo>
                  <a:pt x="1719671" y="1363596"/>
                  <a:pt x="1714156" y="1417510"/>
                  <a:pt x="1707398" y="1494449"/>
                </a:cubicBezTo>
                <a:cubicBezTo>
                  <a:pt x="1700642" y="1571390"/>
                  <a:pt x="1692646" y="1663773"/>
                  <a:pt x="1689335" y="1752848"/>
                </a:cubicBezTo>
                <a:lnTo>
                  <a:pt x="1689335" y="1756018"/>
                </a:lnTo>
                <a:cubicBezTo>
                  <a:pt x="1689335" y="1769808"/>
                  <a:pt x="1688233" y="1784975"/>
                  <a:pt x="1688233" y="1799178"/>
                </a:cubicBezTo>
                <a:lnTo>
                  <a:pt x="1690937" y="1848830"/>
                </a:lnTo>
                <a:lnTo>
                  <a:pt x="1699352" y="1856354"/>
                </a:lnTo>
                <a:lnTo>
                  <a:pt x="1699953" y="1856887"/>
                </a:lnTo>
                <a:lnTo>
                  <a:pt x="1698712" y="1800418"/>
                </a:lnTo>
                <a:cubicBezTo>
                  <a:pt x="1698712" y="1787319"/>
                  <a:pt x="1700091" y="1773807"/>
                  <a:pt x="1700919" y="1760570"/>
                </a:cubicBezTo>
                <a:lnTo>
                  <a:pt x="1700919" y="1754915"/>
                </a:lnTo>
                <a:cubicBezTo>
                  <a:pt x="1705882" y="1678527"/>
                  <a:pt x="1714707" y="1597865"/>
                  <a:pt x="1721601" y="1526577"/>
                </a:cubicBezTo>
                <a:lnTo>
                  <a:pt x="1724083" y="1501207"/>
                </a:lnTo>
                <a:cubicBezTo>
                  <a:pt x="1731391" y="1430471"/>
                  <a:pt x="1737872" y="1373662"/>
                  <a:pt x="1744904" y="1341258"/>
                </a:cubicBezTo>
                <a:cubicBezTo>
                  <a:pt x="1750832" y="1314647"/>
                  <a:pt x="1756899" y="1286104"/>
                  <a:pt x="1762691" y="1257563"/>
                </a:cubicBezTo>
                <a:cubicBezTo>
                  <a:pt x="1765312" y="1244601"/>
                  <a:pt x="1767930" y="1231915"/>
                  <a:pt x="1770551" y="1219920"/>
                </a:cubicBezTo>
                <a:cubicBezTo>
                  <a:pt x="1773498" y="1206011"/>
                  <a:pt x="1777501" y="1188872"/>
                  <a:pt x="1782519" y="1169268"/>
                </a:cubicBezTo>
                <a:lnTo>
                  <a:pt x="1785007" y="1160251"/>
                </a:lnTo>
                <a:lnTo>
                  <a:pt x="1789494" y="1143985"/>
                </a:lnTo>
                <a:lnTo>
                  <a:pt x="1796535" y="1118464"/>
                </a:lnTo>
                <a:lnTo>
                  <a:pt x="1784339" y="1113057"/>
                </a:lnTo>
                <a:close/>
                <a:moveTo>
                  <a:pt x="2043599" y="1107531"/>
                </a:moveTo>
                <a:lnTo>
                  <a:pt x="2028022" y="1118652"/>
                </a:lnTo>
                <a:lnTo>
                  <a:pt x="2017888" y="1125886"/>
                </a:lnTo>
                <a:lnTo>
                  <a:pt x="2022803" y="1124482"/>
                </a:lnTo>
                <a:lnTo>
                  <a:pt x="2028192" y="1122943"/>
                </a:lnTo>
                <a:lnTo>
                  <a:pt x="2041522" y="1113477"/>
                </a:lnTo>
                <a:lnTo>
                  <a:pt x="2043318" y="1108335"/>
                </a:lnTo>
                <a:close/>
                <a:moveTo>
                  <a:pt x="1016315" y="1106907"/>
                </a:moveTo>
                <a:lnTo>
                  <a:pt x="1018228" y="1113590"/>
                </a:lnTo>
                <a:lnTo>
                  <a:pt x="1018228" y="1113591"/>
                </a:lnTo>
                <a:lnTo>
                  <a:pt x="1018913" y="1114786"/>
                </a:lnTo>
                <a:lnTo>
                  <a:pt x="1026504" y="1128023"/>
                </a:lnTo>
                <a:lnTo>
                  <a:pt x="1019130" y="1112740"/>
                </a:lnTo>
                <a:close/>
                <a:moveTo>
                  <a:pt x="2155389" y="1106794"/>
                </a:moveTo>
                <a:lnTo>
                  <a:pt x="2154319" y="1107662"/>
                </a:lnTo>
                <a:lnTo>
                  <a:pt x="2150360" y="1110874"/>
                </a:lnTo>
                <a:lnTo>
                  <a:pt x="2127478" y="1122564"/>
                </a:lnTo>
                <a:lnTo>
                  <a:pt x="2127427" y="1122697"/>
                </a:lnTo>
                <a:lnTo>
                  <a:pt x="2127198" y="1123297"/>
                </a:lnTo>
                <a:lnTo>
                  <a:pt x="2125904" y="1126678"/>
                </a:lnTo>
                <a:lnTo>
                  <a:pt x="2144272" y="1117566"/>
                </a:lnTo>
                <a:lnTo>
                  <a:pt x="2153635" y="1111541"/>
                </a:lnTo>
                <a:lnTo>
                  <a:pt x="2154270" y="1109822"/>
                </a:lnTo>
                <a:lnTo>
                  <a:pt x="2154652" y="1108788"/>
                </a:lnTo>
                <a:close/>
                <a:moveTo>
                  <a:pt x="1564662" y="1106478"/>
                </a:moveTo>
                <a:lnTo>
                  <a:pt x="1553888" y="1111101"/>
                </a:lnTo>
                <a:lnTo>
                  <a:pt x="1545532" y="1114687"/>
                </a:lnTo>
                <a:lnTo>
                  <a:pt x="1545147" y="1114853"/>
                </a:lnTo>
                <a:lnTo>
                  <a:pt x="1543125" y="1124058"/>
                </a:lnTo>
                <a:lnTo>
                  <a:pt x="1542894" y="1125111"/>
                </a:lnTo>
                <a:lnTo>
                  <a:pt x="1545539" y="1124673"/>
                </a:lnTo>
                <a:lnTo>
                  <a:pt x="1562682" y="1115604"/>
                </a:lnTo>
                <a:lnTo>
                  <a:pt x="1563170" y="1113059"/>
                </a:lnTo>
                <a:close/>
                <a:moveTo>
                  <a:pt x="1021164" y="1106478"/>
                </a:moveTo>
                <a:lnTo>
                  <a:pt x="1021849" y="1109076"/>
                </a:lnTo>
                <a:lnTo>
                  <a:pt x="1023078" y="1111315"/>
                </a:lnTo>
                <a:lnTo>
                  <a:pt x="1025328" y="1115415"/>
                </a:lnTo>
                <a:lnTo>
                  <a:pt x="1022106" y="1108498"/>
                </a:lnTo>
                <a:close/>
                <a:moveTo>
                  <a:pt x="1264504" y="1106204"/>
                </a:moveTo>
                <a:lnTo>
                  <a:pt x="1306520" y="1142664"/>
                </a:lnTo>
                <a:lnTo>
                  <a:pt x="1336359" y="1156020"/>
                </a:lnTo>
                <a:lnTo>
                  <a:pt x="1399559" y="1184307"/>
                </a:lnTo>
                <a:lnTo>
                  <a:pt x="1417361" y="1184801"/>
                </a:lnTo>
                <a:lnTo>
                  <a:pt x="1437817" y="1185369"/>
                </a:lnTo>
                <a:lnTo>
                  <a:pt x="1449030" y="1185681"/>
                </a:lnTo>
                <a:lnTo>
                  <a:pt x="1430721" y="1177795"/>
                </a:lnTo>
                <a:lnTo>
                  <a:pt x="1417074" y="1171917"/>
                </a:lnTo>
                <a:lnTo>
                  <a:pt x="1389711" y="1168762"/>
                </a:lnTo>
                <a:cubicBezTo>
                  <a:pt x="1387760" y="1168405"/>
                  <a:pt x="1384064" y="1167598"/>
                  <a:pt x="1379006" y="1166204"/>
                </a:cubicBezTo>
                <a:lnTo>
                  <a:pt x="1378902" y="1166170"/>
                </a:lnTo>
                <a:lnTo>
                  <a:pt x="1378806" y="1166147"/>
                </a:lnTo>
                <a:lnTo>
                  <a:pt x="1378764" y="1166137"/>
                </a:lnTo>
                <a:lnTo>
                  <a:pt x="1373768" y="1164515"/>
                </a:lnTo>
                <a:lnTo>
                  <a:pt x="1360133" y="1160120"/>
                </a:lnTo>
                <a:lnTo>
                  <a:pt x="1359951" y="1160030"/>
                </a:lnTo>
                <a:lnTo>
                  <a:pt x="1359756" y="1159967"/>
                </a:lnTo>
                <a:lnTo>
                  <a:pt x="1359425" y="1159860"/>
                </a:lnTo>
                <a:lnTo>
                  <a:pt x="1349000" y="1154675"/>
                </a:lnTo>
                <a:lnTo>
                  <a:pt x="1346149" y="1153257"/>
                </a:lnTo>
                <a:lnTo>
                  <a:pt x="1307101" y="1134095"/>
                </a:lnTo>
                <a:lnTo>
                  <a:pt x="1306160" y="1133370"/>
                </a:lnTo>
                <a:lnTo>
                  <a:pt x="1305467" y="1133026"/>
                </a:lnTo>
                <a:lnTo>
                  <a:pt x="1305238" y="1132912"/>
                </a:lnTo>
                <a:lnTo>
                  <a:pt x="1288057" y="1120097"/>
                </a:lnTo>
                <a:lnTo>
                  <a:pt x="1276165" y="1111226"/>
                </a:lnTo>
                <a:close/>
                <a:moveTo>
                  <a:pt x="1591348" y="1105726"/>
                </a:moveTo>
                <a:lnTo>
                  <a:pt x="1566874" y="1118151"/>
                </a:lnTo>
                <a:lnTo>
                  <a:pt x="1564979" y="1128092"/>
                </a:lnTo>
                <a:lnTo>
                  <a:pt x="1574993" y="1123242"/>
                </a:lnTo>
                <a:lnTo>
                  <a:pt x="1590120" y="1110437"/>
                </a:lnTo>
                <a:lnTo>
                  <a:pt x="1590667" y="1108338"/>
                </a:lnTo>
                <a:close/>
                <a:moveTo>
                  <a:pt x="2017314" y="1105417"/>
                </a:moveTo>
                <a:lnTo>
                  <a:pt x="2016947" y="1105865"/>
                </a:lnTo>
                <a:lnTo>
                  <a:pt x="2016371" y="1106570"/>
                </a:lnTo>
                <a:lnTo>
                  <a:pt x="2003431" y="1115212"/>
                </a:lnTo>
                <a:lnTo>
                  <a:pt x="1998362" y="1118597"/>
                </a:lnTo>
                <a:lnTo>
                  <a:pt x="1995654" y="1120405"/>
                </a:lnTo>
                <a:lnTo>
                  <a:pt x="1989425" y="1124564"/>
                </a:lnTo>
                <a:lnTo>
                  <a:pt x="1989374" y="1124710"/>
                </a:lnTo>
                <a:lnTo>
                  <a:pt x="1989359" y="1124751"/>
                </a:lnTo>
                <a:lnTo>
                  <a:pt x="2000968" y="1121670"/>
                </a:lnTo>
                <a:lnTo>
                  <a:pt x="2015831" y="1109624"/>
                </a:lnTo>
                <a:lnTo>
                  <a:pt x="2016257" y="1108415"/>
                </a:lnTo>
                <a:close/>
                <a:moveTo>
                  <a:pt x="43601" y="1104998"/>
                </a:moveTo>
                <a:lnTo>
                  <a:pt x="43028" y="1106472"/>
                </a:lnTo>
                <a:lnTo>
                  <a:pt x="41524" y="1110338"/>
                </a:lnTo>
                <a:lnTo>
                  <a:pt x="41602" y="1110718"/>
                </a:lnTo>
                <a:lnTo>
                  <a:pt x="42623" y="1108850"/>
                </a:lnTo>
                <a:lnTo>
                  <a:pt x="42895" y="1108352"/>
                </a:lnTo>
                <a:lnTo>
                  <a:pt x="43323" y="1107569"/>
                </a:lnTo>
                <a:lnTo>
                  <a:pt x="43430" y="1106583"/>
                </a:lnTo>
                <a:close/>
                <a:moveTo>
                  <a:pt x="1508191" y="1104724"/>
                </a:moveTo>
                <a:lnTo>
                  <a:pt x="1507962" y="1104819"/>
                </a:lnTo>
                <a:lnTo>
                  <a:pt x="1507950" y="1104882"/>
                </a:lnTo>
                <a:lnTo>
                  <a:pt x="1508145" y="1104754"/>
                </a:lnTo>
                <a:lnTo>
                  <a:pt x="1508189" y="1104725"/>
                </a:lnTo>
                <a:close/>
                <a:moveTo>
                  <a:pt x="994585" y="1104021"/>
                </a:moveTo>
                <a:lnTo>
                  <a:pt x="995031" y="1107629"/>
                </a:lnTo>
                <a:lnTo>
                  <a:pt x="1002670" y="1119626"/>
                </a:lnTo>
                <a:lnTo>
                  <a:pt x="1013841" y="1137170"/>
                </a:lnTo>
                <a:lnTo>
                  <a:pt x="994826" y="1104436"/>
                </a:lnTo>
                <a:close/>
                <a:moveTo>
                  <a:pt x="2210959" y="1103254"/>
                </a:moveTo>
                <a:lnTo>
                  <a:pt x="2208990" y="1104275"/>
                </a:lnTo>
                <a:lnTo>
                  <a:pt x="2189763" y="1117867"/>
                </a:lnTo>
                <a:lnTo>
                  <a:pt x="2183767" y="1120638"/>
                </a:lnTo>
                <a:lnTo>
                  <a:pt x="2183626" y="1121025"/>
                </a:lnTo>
                <a:lnTo>
                  <a:pt x="2159749" y="1186447"/>
                </a:lnTo>
                <a:lnTo>
                  <a:pt x="2153604" y="1204938"/>
                </a:lnTo>
                <a:lnTo>
                  <a:pt x="2152370" y="1208651"/>
                </a:lnTo>
                <a:lnTo>
                  <a:pt x="2137138" y="1254486"/>
                </a:lnTo>
                <a:lnTo>
                  <a:pt x="2137084" y="1254656"/>
                </a:lnTo>
                <a:lnTo>
                  <a:pt x="2120417" y="1307741"/>
                </a:lnTo>
                <a:lnTo>
                  <a:pt x="2116285" y="1321435"/>
                </a:lnTo>
                <a:lnTo>
                  <a:pt x="2107503" y="1351359"/>
                </a:lnTo>
                <a:lnTo>
                  <a:pt x="2104610" y="1361565"/>
                </a:lnTo>
                <a:lnTo>
                  <a:pt x="2098165" y="1386485"/>
                </a:lnTo>
                <a:cubicBezTo>
                  <a:pt x="2090623" y="1420034"/>
                  <a:pt x="2080765" y="1453029"/>
                  <a:pt x="2068659" y="1485211"/>
                </a:cubicBezTo>
                <a:cubicBezTo>
                  <a:pt x="2064384" y="1496656"/>
                  <a:pt x="2059696" y="1510168"/>
                  <a:pt x="2054870" y="1524508"/>
                </a:cubicBezTo>
                <a:cubicBezTo>
                  <a:pt x="2046045" y="1550156"/>
                  <a:pt x="2036118" y="1579663"/>
                  <a:pt x="2023846" y="1610136"/>
                </a:cubicBezTo>
                <a:cubicBezTo>
                  <a:pt x="1998254" y="1674901"/>
                  <a:pt x="1966251" y="1736936"/>
                  <a:pt x="1928290" y="1795316"/>
                </a:cubicBezTo>
                <a:cubicBezTo>
                  <a:pt x="1924015" y="1801934"/>
                  <a:pt x="1919466" y="1809104"/>
                  <a:pt x="1914502" y="1814759"/>
                </a:cubicBezTo>
                <a:lnTo>
                  <a:pt x="1906919" y="1825790"/>
                </a:lnTo>
                <a:cubicBezTo>
                  <a:pt x="1891614" y="1848058"/>
                  <a:pt x="1874998" y="1871257"/>
                  <a:pt x="1856935" y="1892577"/>
                </a:cubicBezTo>
                <a:lnTo>
                  <a:pt x="1856201" y="1893272"/>
                </a:lnTo>
                <a:lnTo>
                  <a:pt x="1848928" y="1900154"/>
                </a:lnTo>
                <a:lnTo>
                  <a:pt x="1845777" y="1903135"/>
                </a:lnTo>
                <a:lnTo>
                  <a:pt x="1848736" y="1903264"/>
                </a:lnTo>
                <a:lnTo>
                  <a:pt x="1863347" y="1889786"/>
                </a:lnTo>
                <a:cubicBezTo>
                  <a:pt x="1883685" y="1868810"/>
                  <a:pt x="1901610" y="1846266"/>
                  <a:pt x="1916847" y="1826203"/>
                </a:cubicBezTo>
                <a:cubicBezTo>
                  <a:pt x="1918914" y="1823307"/>
                  <a:pt x="1921120" y="1820549"/>
                  <a:pt x="1923189" y="1817793"/>
                </a:cubicBezTo>
                <a:cubicBezTo>
                  <a:pt x="1928429" y="1810898"/>
                  <a:pt x="1933806" y="1804004"/>
                  <a:pt x="1938909" y="1796832"/>
                </a:cubicBezTo>
                <a:cubicBezTo>
                  <a:pt x="1978688" y="1740894"/>
                  <a:pt x="2012264" y="1680788"/>
                  <a:pt x="2039013" y="1617581"/>
                </a:cubicBezTo>
                <a:cubicBezTo>
                  <a:pt x="2052802" y="1584490"/>
                  <a:pt x="2064246" y="1553741"/>
                  <a:pt x="2074174" y="1526577"/>
                </a:cubicBezTo>
                <a:cubicBezTo>
                  <a:pt x="2078310" y="1515408"/>
                  <a:pt x="2082171" y="1504654"/>
                  <a:pt x="2085757" y="1495278"/>
                </a:cubicBezTo>
                <a:cubicBezTo>
                  <a:pt x="2097849" y="1463825"/>
                  <a:pt x="2107749" y="1431574"/>
                  <a:pt x="2115402" y="1398758"/>
                </a:cubicBezTo>
                <a:cubicBezTo>
                  <a:pt x="2116488" y="1393587"/>
                  <a:pt x="2118778" y="1384717"/>
                  <a:pt x="2122099" y="1372843"/>
                </a:cubicBezTo>
                <a:lnTo>
                  <a:pt x="2124366" y="1365114"/>
                </a:lnTo>
                <a:lnTo>
                  <a:pt x="2134986" y="1328905"/>
                </a:lnTo>
                <a:lnTo>
                  <a:pt x="2142780" y="1303934"/>
                </a:lnTo>
                <a:lnTo>
                  <a:pt x="2153023" y="1271117"/>
                </a:lnTo>
                <a:cubicBezTo>
                  <a:pt x="2159779" y="1250009"/>
                  <a:pt x="2167221" y="1227288"/>
                  <a:pt x="2175175" y="1203649"/>
                </a:cubicBezTo>
                <a:close/>
                <a:moveTo>
                  <a:pt x="1852592" y="1102563"/>
                </a:moveTo>
                <a:lnTo>
                  <a:pt x="1852514" y="1102611"/>
                </a:lnTo>
                <a:lnTo>
                  <a:pt x="1852325" y="1102729"/>
                </a:lnTo>
                <a:lnTo>
                  <a:pt x="1853458" y="1102934"/>
                </a:lnTo>
                <a:close/>
                <a:moveTo>
                  <a:pt x="999690" y="1102024"/>
                </a:moveTo>
                <a:lnTo>
                  <a:pt x="1008128" y="1125004"/>
                </a:lnTo>
                <a:lnTo>
                  <a:pt x="1008187" y="1125164"/>
                </a:lnTo>
                <a:lnTo>
                  <a:pt x="1008197" y="1125192"/>
                </a:lnTo>
                <a:lnTo>
                  <a:pt x="1021764" y="1145526"/>
                </a:lnTo>
                <a:lnTo>
                  <a:pt x="1024261" y="1148183"/>
                </a:lnTo>
                <a:lnTo>
                  <a:pt x="1027035" y="1151135"/>
                </a:lnTo>
                <a:lnTo>
                  <a:pt x="1005231" y="1111975"/>
                </a:lnTo>
                <a:lnTo>
                  <a:pt x="1005222" y="1111958"/>
                </a:lnTo>
                <a:close/>
                <a:moveTo>
                  <a:pt x="1023251" y="1101500"/>
                </a:moveTo>
                <a:lnTo>
                  <a:pt x="1023840" y="1103945"/>
                </a:lnTo>
                <a:lnTo>
                  <a:pt x="1024536" y="1106835"/>
                </a:lnTo>
                <a:lnTo>
                  <a:pt x="1026920" y="1111366"/>
                </a:lnTo>
                <a:lnTo>
                  <a:pt x="1032103" y="1121214"/>
                </a:lnTo>
                <a:lnTo>
                  <a:pt x="1026052" y="1107737"/>
                </a:lnTo>
                <a:close/>
                <a:moveTo>
                  <a:pt x="2130266" y="1101212"/>
                </a:moveTo>
                <a:lnTo>
                  <a:pt x="2125762" y="1105505"/>
                </a:lnTo>
                <a:lnTo>
                  <a:pt x="2101285" y="1119606"/>
                </a:lnTo>
                <a:lnTo>
                  <a:pt x="2101272" y="1119641"/>
                </a:lnTo>
                <a:lnTo>
                  <a:pt x="2101155" y="1119940"/>
                </a:lnTo>
                <a:lnTo>
                  <a:pt x="2099278" y="1124740"/>
                </a:lnTo>
                <a:lnTo>
                  <a:pt x="2117508" y="1114521"/>
                </a:lnTo>
                <a:lnTo>
                  <a:pt x="2127266" y="1109051"/>
                </a:lnTo>
                <a:lnTo>
                  <a:pt x="2128358" y="1106197"/>
                </a:lnTo>
                <a:close/>
                <a:moveTo>
                  <a:pt x="1602186" y="1100223"/>
                </a:moveTo>
                <a:lnTo>
                  <a:pt x="1596684" y="1103017"/>
                </a:lnTo>
                <a:lnTo>
                  <a:pt x="1596060" y="1105409"/>
                </a:lnTo>
                <a:lnTo>
                  <a:pt x="1597543" y="1104154"/>
                </a:lnTo>
                <a:lnTo>
                  <a:pt x="1599447" y="1102542"/>
                </a:lnTo>
                <a:close/>
                <a:moveTo>
                  <a:pt x="1882358" y="1100176"/>
                </a:moveTo>
                <a:lnTo>
                  <a:pt x="1879697" y="1101814"/>
                </a:lnTo>
                <a:lnTo>
                  <a:pt x="1874344" y="1105111"/>
                </a:lnTo>
                <a:lnTo>
                  <a:pt x="1876861" y="1106023"/>
                </a:lnTo>
                <a:lnTo>
                  <a:pt x="1881445" y="1103014"/>
                </a:lnTo>
                <a:close/>
                <a:moveTo>
                  <a:pt x="1991632" y="1100039"/>
                </a:moveTo>
                <a:lnTo>
                  <a:pt x="1984936" y="1109375"/>
                </a:lnTo>
                <a:lnTo>
                  <a:pt x="1972254" y="1117598"/>
                </a:lnTo>
                <a:lnTo>
                  <a:pt x="1981757" y="1114425"/>
                </a:lnTo>
                <a:lnTo>
                  <a:pt x="1985785" y="1111769"/>
                </a:lnTo>
                <a:lnTo>
                  <a:pt x="1987979" y="1110323"/>
                </a:lnTo>
                <a:lnTo>
                  <a:pt x="1989843" y="1105077"/>
                </a:lnTo>
                <a:lnTo>
                  <a:pt x="1991152" y="1101390"/>
                </a:lnTo>
                <a:close/>
                <a:moveTo>
                  <a:pt x="1027779" y="1099798"/>
                </a:moveTo>
                <a:lnTo>
                  <a:pt x="1028179" y="1101562"/>
                </a:lnTo>
                <a:lnTo>
                  <a:pt x="1028242" y="1101837"/>
                </a:lnTo>
                <a:lnTo>
                  <a:pt x="1028326" y="1102002"/>
                </a:lnTo>
                <a:lnTo>
                  <a:pt x="1030471" y="1106201"/>
                </a:lnTo>
                <a:lnTo>
                  <a:pt x="1030821" y="1106886"/>
                </a:lnTo>
                <a:lnTo>
                  <a:pt x="1030028" y="1105039"/>
                </a:lnTo>
                <a:close/>
                <a:moveTo>
                  <a:pt x="33800" y="1098778"/>
                </a:moveTo>
                <a:lnTo>
                  <a:pt x="32777" y="1101338"/>
                </a:lnTo>
                <a:lnTo>
                  <a:pt x="32777" y="1102992"/>
                </a:lnTo>
                <a:lnTo>
                  <a:pt x="32933" y="1102640"/>
                </a:lnTo>
                <a:lnTo>
                  <a:pt x="33249" y="1101929"/>
                </a:lnTo>
                <a:lnTo>
                  <a:pt x="33585" y="1101174"/>
                </a:lnTo>
                <a:lnTo>
                  <a:pt x="33740" y="1099445"/>
                </a:lnTo>
                <a:close/>
                <a:moveTo>
                  <a:pt x="1243885" y="1097323"/>
                </a:moveTo>
                <a:lnTo>
                  <a:pt x="1245710" y="1100186"/>
                </a:lnTo>
                <a:lnTo>
                  <a:pt x="1247740" y="1103371"/>
                </a:lnTo>
                <a:lnTo>
                  <a:pt x="1261120" y="1118444"/>
                </a:lnTo>
                <a:lnTo>
                  <a:pt x="1263249" y="1120842"/>
                </a:lnTo>
                <a:lnTo>
                  <a:pt x="1267652" y="1125166"/>
                </a:lnTo>
                <a:lnTo>
                  <a:pt x="1267840" y="1125351"/>
                </a:lnTo>
                <a:lnTo>
                  <a:pt x="1279866" y="1130734"/>
                </a:lnTo>
                <a:lnTo>
                  <a:pt x="1289610" y="1135095"/>
                </a:lnTo>
                <a:lnTo>
                  <a:pt x="1290796" y="1135626"/>
                </a:lnTo>
                <a:lnTo>
                  <a:pt x="1280667" y="1125501"/>
                </a:lnTo>
                <a:lnTo>
                  <a:pt x="1273680" y="1118518"/>
                </a:lnTo>
                <a:lnTo>
                  <a:pt x="1258981" y="1103825"/>
                </a:lnTo>
                <a:lnTo>
                  <a:pt x="1245094" y="1097843"/>
                </a:lnTo>
                <a:close/>
                <a:moveTo>
                  <a:pt x="1645625" y="1097319"/>
                </a:moveTo>
                <a:lnTo>
                  <a:pt x="1642977" y="1103400"/>
                </a:lnTo>
                <a:lnTo>
                  <a:pt x="1642780" y="1103852"/>
                </a:lnTo>
                <a:lnTo>
                  <a:pt x="1636670" y="1112286"/>
                </a:lnTo>
                <a:lnTo>
                  <a:pt x="1634377" y="1115452"/>
                </a:lnTo>
                <a:lnTo>
                  <a:pt x="1631206" y="1121780"/>
                </a:lnTo>
                <a:lnTo>
                  <a:pt x="1626151" y="1126807"/>
                </a:lnTo>
                <a:lnTo>
                  <a:pt x="1624565" y="1128996"/>
                </a:lnTo>
                <a:lnTo>
                  <a:pt x="1617812" y="1138319"/>
                </a:lnTo>
                <a:lnTo>
                  <a:pt x="1613456" y="1142209"/>
                </a:lnTo>
                <a:lnTo>
                  <a:pt x="1613067" y="1142557"/>
                </a:lnTo>
                <a:lnTo>
                  <a:pt x="1598418" y="1218833"/>
                </a:lnTo>
                <a:cubicBezTo>
                  <a:pt x="1594506" y="1241498"/>
                  <a:pt x="1591782" y="1259423"/>
                  <a:pt x="1590059" y="1271074"/>
                </a:cubicBezTo>
                <a:cubicBezTo>
                  <a:pt x="1583922" y="1329791"/>
                  <a:pt x="1581124" y="1388815"/>
                  <a:pt x="1581648" y="1447843"/>
                </a:cubicBezTo>
                <a:lnTo>
                  <a:pt x="1592709" y="1698754"/>
                </a:lnTo>
                <a:lnTo>
                  <a:pt x="1603367" y="1720297"/>
                </a:lnTo>
                <a:lnTo>
                  <a:pt x="1604345" y="1722273"/>
                </a:lnTo>
                <a:lnTo>
                  <a:pt x="1601438" y="1667711"/>
                </a:lnTo>
                <a:lnTo>
                  <a:pt x="1600125" y="1643072"/>
                </a:lnTo>
                <a:lnTo>
                  <a:pt x="1598124" y="1605499"/>
                </a:lnTo>
                <a:cubicBezTo>
                  <a:pt x="1596848" y="1558152"/>
                  <a:pt x="1596676" y="1508031"/>
                  <a:pt x="1597641" y="1455565"/>
                </a:cubicBezTo>
                <a:cubicBezTo>
                  <a:pt x="1597820" y="1397088"/>
                  <a:pt x="1601281" y="1338675"/>
                  <a:pt x="1607982" y="1280588"/>
                </a:cubicBezTo>
                <a:cubicBezTo>
                  <a:pt x="1614463" y="1238257"/>
                  <a:pt x="1623012" y="1191513"/>
                  <a:pt x="1632113" y="1149045"/>
                </a:cubicBezTo>
                <a:close/>
                <a:moveTo>
                  <a:pt x="1836063" y="1097061"/>
                </a:moveTo>
                <a:lnTo>
                  <a:pt x="1835149" y="1097663"/>
                </a:lnTo>
                <a:lnTo>
                  <a:pt x="1840284" y="1100231"/>
                </a:lnTo>
                <a:lnTo>
                  <a:pt x="1840819" y="1100478"/>
                </a:lnTo>
                <a:lnTo>
                  <a:pt x="1841168" y="1100639"/>
                </a:lnTo>
                <a:lnTo>
                  <a:pt x="1841414" y="1100753"/>
                </a:lnTo>
                <a:lnTo>
                  <a:pt x="1848094" y="1101962"/>
                </a:lnTo>
                <a:lnTo>
                  <a:pt x="1849327" y="1102186"/>
                </a:lnTo>
                <a:lnTo>
                  <a:pt x="1844638" y="1100001"/>
                </a:lnTo>
                <a:lnTo>
                  <a:pt x="1843629" y="1100647"/>
                </a:lnTo>
                <a:lnTo>
                  <a:pt x="1842802" y="1100508"/>
                </a:lnTo>
                <a:close/>
                <a:moveTo>
                  <a:pt x="2187098" y="1096985"/>
                </a:moveTo>
                <a:lnTo>
                  <a:pt x="2181791" y="1099942"/>
                </a:lnTo>
                <a:lnTo>
                  <a:pt x="2164333" y="1113443"/>
                </a:lnTo>
                <a:lnTo>
                  <a:pt x="2159269" y="1115942"/>
                </a:lnTo>
                <a:lnTo>
                  <a:pt x="2156364" y="1117375"/>
                </a:lnTo>
                <a:lnTo>
                  <a:pt x="2155945" y="1118505"/>
                </a:lnTo>
                <a:lnTo>
                  <a:pt x="2154841" y="1121481"/>
                </a:lnTo>
                <a:lnTo>
                  <a:pt x="2157538" y="1120187"/>
                </a:lnTo>
                <a:lnTo>
                  <a:pt x="2172180" y="1113166"/>
                </a:lnTo>
                <a:lnTo>
                  <a:pt x="2184426" y="1104308"/>
                </a:lnTo>
                <a:close/>
                <a:moveTo>
                  <a:pt x="2104662" y="1096588"/>
                </a:moveTo>
                <a:lnTo>
                  <a:pt x="2100390" y="1099532"/>
                </a:lnTo>
                <a:lnTo>
                  <a:pt x="2095393" y="1104998"/>
                </a:lnTo>
                <a:lnTo>
                  <a:pt x="2072810" y="1119352"/>
                </a:lnTo>
                <a:lnTo>
                  <a:pt x="2072031" y="1121618"/>
                </a:lnTo>
                <a:lnTo>
                  <a:pt x="2071591" y="1122900"/>
                </a:lnTo>
                <a:lnTo>
                  <a:pt x="2101535" y="1104589"/>
                </a:lnTo>
                <a:close/>
                <a:moveTo>
                  <a:pt x="1910628" y="1096363"/>
                </a:moveTo>
                <a:lnTo>
                  <a:pt x="1905953" y="1104921"/>
                </a:lnTo>
                <a:lnTo>
                  <a:pt x="1890343" y="1110973"/>
                </a:lnTo>
                <a:lnTo>
                  <a:pt x="1892027" y="1111265"/>
                </a:lnTo>
                <a:lnTo>
                  <a:pt x="1894233" y="1111265"/>
                </a:lnTo>
                <a:lnTo>
                  <a:pt x="1907576" y="1105865"/>
                </a:lnTo>
                <a:lnTo>
                  <a:pt x="1907649" y="1105637"/>
                </a:lnTo>
                <a:lnTo>
                  <a:pt x="1908541" y="1102861"/>
                </a:lnTo>
                <a:close/>
                <a:moveTo>
                  <a:pt x="1045636" y="1096357"/>
                </a:moveTo>
                <a:lnTo>
                  <a:pt x="1045938" y="1097046"/>
                </a:lnTo>
                <a:lnTo>
                  <a:pt x="1045848" y="1096769"/>
                </a:lnTo>
                <a:lnTo>
                  <a:pt x="1045733" y="1096545"/>
                </a:lnTo>
                <a:close/>
                <a:moveTo>
                  <a:pt x="1031505" y="1096305"/>
                </a:moveTo>
                <a:lnTo>
                  <a:pt x="1031792" y="1097683"/>
                </a:lnTo>
                <a:lnTo>
                  <a:pt x="1031980" y="1098071"/>
                </a:lnTo>
                <a:lnTo>
                  <a:pt x="1033731" y="1101686"/>
                </a:lnTo>
                <a:lnTo>
                  <a:pt x="1033248" y="1100517"/>
                </a:lnTo>
                <a:lnTo>
                  <a:pt x="1031673" y="1096711"/>
                </a:lnTo>
                <a:close/>
                <a:moveTo>
                  <a:pt x="1456842" y="1095127"/>
                </a:moveTo>
                <a:lnTo>
                  <a:pt x="1448864" y="1096576"/>
                </a:lnTo>
                <a:lnTo>
                  <a:pt x="1450129" y="1096786"/>
                </a:lnTo>
                <a:lnTo>
                  <a:pt x="1453416" y="1095974"/>
                </a:lnTo>
                <a:close/>
                <a:moveTo>
                  <a:pt x="1567530" y="1093834"/>
                </a:moveTo>
                <a:lnTo>
                  <a:pt x="1566375" y="1094129"/>
                </a:lnTo>
                <a:lnTo>
                  <a:pt x="1560538" y="1095620"/>
                </a:lnTo>
                <a:lnTo>
                  <a:pt x="1551395" y="1104977"/>
                </a:lnTo>
                <a:lnTo>
                  <a:pt x="1548301" y="1108144"/>
                </a:lnTo>
                <a:lnTo>
                  <a:pt x="1566002" y="1100573"/>
                </a:lnTo>
                <a:close/>
                <a:moveTo>
                  <a:pt x="1594487" y="1093679"/>
                </a:moveTo>
                <a:lnTo>
                  <a:pt x="1569903" y="1104229"/>
                </a:lnTo>
                <a:lnTo>
                  <a:pt x="1567950" y="1112817"/>
                </a:lnTo>
                <a:lnTo>
                  <a:pt x="1582918" y="1104899"/>
                </a:lnTo>
                <a:lnTo>
                  <a:pt x="1592946" y="1099594"/>
                </a:lnTo>
                <a:lnTo>
                  <a:pt x="1593456" y="1097638"/>
                </a:lnTo>
                <a:lnTo>
                  <a:pt x="1594030" y="1095432"/>
                </a:lnTo>
                <a:close/>
                <a:moveTo>
                  <a:pt x="1756704" y="1091998"/>
                </a:moveTo>
                <a:lnTo>
                  <a:pt x="1753788" y="1102506"/>
                </a:lnTo>
                <a:lnTo>
                  <a:pt x="1749653" y="1117407"/>
                </a:lnTo>
                <a:lnTo>
                  <a:pt x="1744560" y="1135757"/>
                </a:lnTo>
                <a:cubicBezTo>
                  <a:pt x="1738833" y="1158168"/>
                  <a:pt x="1734063" y="1178725"/>
                  <a:pt x="1730288" y="1196754"/>
                </a:cubicBezTo>
                <a:cubicBezTo>
                  <a:pt x="1724635" y="1223228"/>
                  <a:pt x="1719257" y="1250667"/>
                  <a:pt x="1713881" y="1277141"/>
                </a:cubicBezTo>
                <a:cubicBezTo>
                  <a:pt x="1710847" y="1292585"/>
                  <a:pt x="1707951" y="1307476"/>
                  <a:pt x="1705056" y="1321402"/>
                </a:cubicBezTo>
                <a:cubicBezTo>
                  <a:pt x="1696617" y="1375869"/>
                  <a:pt x="1690909" y="1430719"/>
                  <a:pt x="1687957" y="1485762"/>
                </a:cubicBezTo>
                <a:cubicBezTo>
                  <a:pt x="1681752" y="1571114"/>
                  <a:pt x="1675962" y="1662118"/>
                  <a:pt x="1674996" y="1749125"/>
                </a:cubicBezTo>
                <a:cubicBezTo>
                  <a:pt x="1674996" y="1764705"/>
                  <a:pt x="1674996" y="1780700"/>
                  <a:pt x="1674996" y="1796143"/>
                </a:cubicBezTo>
                <a:lnTo>
                  <a:pt x="1676749" y="1836146"/>
                </a:lnTo>
                <a:lnTo>
                  <a:pt x="1685278" y="1843771"/>
                </a:lnTo>
                <a:lnTo>
                  <a:pt x="1684096" y="1800281"/>
                </a:lnTo>
                <a:cubicBezTo>
                  <a:pt x="1684096" y="1786492"/>
                  <a:pt x="1684096" y="1771324"/>
                  <a:pt x="1685199" y="1756984"/>
                </a:cubicBezTo>
                <a:lnTo>
                  <a:pt x="1685199" y="1753675"/>
                </a:lnTo>
                <a:cubicBezTo>
                  <a:pt x="1688508" y="1664601"/>
                  <a:pt x="1696644" y="1570562"/>
                  <a:pt x="1703262" y="1495138"/>
                </a:cubicBezTo>
                <a:cubicBezTo>
                  <a:pt x="1706847" y="1440660"/>
                  <a:pt x="1713203" y="1386402"/>
                  <a:pt x="1722290" y="1332572"/>
                </a:cubicBezTo>
                <a:cubicBezTo>
                  <a:pt x="1726702" y="1311751"/>
                  <a:pt x="1731391" y="1288586"/>
                  <a:pt x="1736079" y="1266248"/>
                </a:cubicBezTo>
                <a:cubicBezTo>
                  <a:pt x="1740077" y="1247083"/>
                  <a:pt x="1743939" y="1227917"/>
                  <a:pt x="1747800" y="1209578"/>
                </a:cubicBezTo>
                <a:cubicBezTo>
                  <a:pt x="1752161" y="1188895"/>
                  <a:pt x="1757497" y="1166319"/>
                  <a:pt x="1763743" y="1142418"/>
                </a:cubicBezTo>
                <a:lnTo>
                  <a:pt x="1774291" y="1105400"/>
                </a:lnTo>
                <a:close/>
                <a:moveTo>
                  <a:pt x="1939984" y="1091733"/>
                </a:moveTo>
                <a:lnTo>
                  <a:pt x="1934175" y="1102454"/>
                </a:lnTo>
                <a:lnTo>
                  <a:pt x="1931835" y="1106774"/>
                </a:lnTo>
                <a:lnTo>
                  <a:pt x="1930966" y="1108377"/>
                </a:lnTo>
                <a:lnTo>
                  <a:pt x="1932637" y="1107702"/>
                </a:lnTo>
                <a:lnTo>
                  <a:pt x="1934601" y="1106909"/>
                </a:lnTo>
                <a:lnTo>
                  <a:pt x="1934604" y="1106899"/>
                </a:lnTo>
                <a:lnTo>
                  <a:pt x="1934674" y="1106702"/>
                </a:lnTo>
                <a:lnTo>
                  <a:pt x="1934964" y="1105883"/>
                </a:lnTo>
                <a:close/>
                <a:moveTo>
                  <a:pt x="2161024" y="1091544"/>
                </a:moveTo>
                <a:lnTo>
                  <a:pt x="2153211" y="1096250"/>
                </a:lnTo>
                <a:lnTo>
                  <a:pt x="2149502" y="1099429"/>
                </a:lnTo>
                <a:lnTo>
                  <a:pt x="2138306" y="1109026"/>
                </a:lnTo>
                <a:lnTo>
                  <a:pt x="2158962" y="1097124"/>
                </a:lnTo>
                <a:close/>
                <a:moveTo>
                  <a:pt x="1279632" y="1090342"/>
                </a:moveTo>
                <a:lnTo>
                  <a:pt x="1289675" y="1099886"/>
                </a:lnTo>
                <a:lnTo>
                  <a:pt x="1299317" y="1106301"/>
                </a:lnTo>
                <a:lnTo>
                  <a:pt x="1329343" y="1121666"/>
                </a:lnTo>
                <a:lnTo>
                  <a:pt x="1349649" y="1132057"/>
                </a:lnTo>
                <a:lnTo>
                  <a:pt x="1356710" y="1134512"/>
                </a:lnTo>
                <a:lnTo>
                  <a:pt x="1394121" y="1145459"/>
                </a:lnTo>
                <a:lnTo>
                  <a:pt x="1395638" y="1145459"/>
                </a:lnTo>
                <a:lnTo>
                  <a:pt x="1420704" y="1148866"/>
                </a:lnTo>
                <a:lnTo>
                  <a:pt x="1405166" y="1142421"/>
                </a:lnTo>
                <a:lnTo>
                  <a:pt x="1398333" y="1139586"/>
                </a:lnTo>
                <a:lnTo>
                  <a:pt x="1379231" y="1136774"/>
                </a:lnTo>
                <a:cubicBezTo>
                  <a:pt x="1356544" y="1130383"/>
                  <a:pt x="1335402" y="1119986"/>
                  <a:pt x="1316714" y="1106250"/>
                </a:cubicBezTo>
                <a:lnTo>
                  <a:pt x="1315899" y="1105388"/>
                </a:lnTo>
                <a:lnTo>
                  <a:pt x="1311908" y="1103732"/>
                </a:lnTo>
                <a:close/>
                <a:moveTo>
                  <a:pt x="1967720" y="1090073"/>
                </a:moveTo>
                <a:lnTo>
                  <a:pt x="1967551" y="1090354"/>
                </a:lnTo>
                <a:lnTo>
                  <a:pt x="1965996" y="1092939"/>
                </a:lnTo>
                <a:lnTo>
                  <a:pt x="1956298" y="1109062"/>
                </a:lnTo>
                <a:lnTo>
                  <a:pt x="1952957" y="1110398"/>
                </a:lnTo>
                <a:lnTo>
                  <a:pt x="1944689" y="1113702"/>
                </a:lnTo>
                <a:lnTo>
                  <a:pt x="1936325" y="1117046"/>
                </a:lnTo>
                <a:lnTo>
                  <a:pt x="1935959" y="1118199"/>
                </a:lnTo>
                <a:lnTo>
                  <a:pt x="1935924" y="1118310"/>
                </a:lnTo>
                <a:lnTo>
                  <a:pt x="1956618" y="1109752"/>
                </a:lnTo>
                <a:lnTo>
                  <a:pt x="1961492" y="1107736"/>
                </a:lnTo>
                <a:lnTo>
                  <a:pt x="1966448" y="1093679"/>
                </a:lnTo>
                <a:close/>
                <a:moveTo>
                  <a:pt x="2078609" y="1089285"/>
                </a:moveTo>
                <a:lnTo>
                  <a:pt x="2070667" y="1099254"/>
                </a:lnTo>
                <a:lnTo>
                  <a:pt x="2061768" y="1105502"/>
                </a:lnTo>
                <a:lnTo>
                  <a:pt x="2046495" y="1116225"/>
                </a:lnTo>
                <a:lnTo>
                  <a:pt x="2044911" y="1120758"/>
                </a:lnTo>
                <a:lnTo>
                  <a:pt x="2053752" y="1115795"/>
                </a:lnTo>
                <a:lnTo>
                  <a:pt x="2056306" y="1114362"/>
                </a:lnTo>
                <a:lnTo>
                  <a:pt x="2071484" y="1104647"/>
                </a:lnTo>
                <a:lnTo>
                  <a:pt x="2072901" y="1103283"/>
                </a:lnTo>
                <a:lnTo>
                  <a:pt x="2073161" y="1103033"/>
                </a:lnTo>
                <a:lnTo>
                  <a:pt x="2073679" y="1101726"/>
                </a:lnTo>
                <a:close/>
                <a:moveTo>
                  <a:pt x="1620759" y="1088192"/>
                </a:moveTo>
                <a:lnTo>
                  <a:pt x="1592959" y="1117294"/>
                </a:lnTo>
                <a:lnTo>
                  <a:pt x="1592739" y="1118136"/>
                </a:lnTo>
                <a:lnTo>
                  <a:pt x="1591811" y="1121694"/>
                </a:lnTo>
                <a:lnTo>
                  <a:pt x="1601625" y="1113508"/>
                </a:lnTo>
                <a:lnTo>
                  <a:pt x="1619713" y="1092258"/>
                </a:lnTo>
                <a:lnTo>
                  <a:pt x="1620315" y="1089918"/>
                </a:lnTo>
                <a:close/>
                <a:moveTo>
                  <a:pt x="1569116" y="1086839"/>
                </a:moveTo>
                <a:lnTo>
                  <a:pt x="1567889" y="1088096"/>
                </a:lnTo>
                <a:lnTo>
                  <a:pt x="1568042" y="1088068"/>
                </a:lnTo>
                <a:lnTo>
                  <a:pt x="1568872" y="1087916"/>
                </a:lnTo>
                <a:lnTo>
                  <a:pt x="1568888" y="1087843"/>
                </a:lnTo>
                <a:lnTo>
                  <a:pt x="1568985" y="1087416"/>
                </a:lnTo>
                <a:close/>
                <a:moveTo>
                  <a:pt x="1451826" y="1086634"/>
                </a:moveTo>
                <a:lnTo>
                  <a:pt x="1449917" y="1086853"/>
                </a:lnTo>
                <a:lnTo>
                  <a:pt x="1444571" y="1087465"/>
                </a:lnTo>
                <a:lnTo>
                  <a:pt x="1447623" y="1087619"/>
                </a:lnTo>
                <a:lnTo>
                  <a:pt x="1448051" y="1087519"/>
                </a:lnTo>
                <a:lnTo>
                  <a:pt x="1449470" y="1087186"/>
                </a:lnTo>
                <a:lnTo>
                  <a:pt x="1450775" y="1086881"/>
                </a:lnTo>
                <a:close/>
                <a:moveTo>
                  <a:pt x="1037434" y="1086604"/>
                </a:moveTo>
                <a:lnTo>
                  <a:pt x="1038050" y="1090048"/>
                </a:lnTo>
                <a:lnTo>
                  <a:pt x="1040821" y="1096144"/>
                </a:lnTo>
                <a:lnTo>
                  <a:pt x="1043034" y="1101012"/>
                </a:lnTo>
                <a:close/>
                <a:moveTo>
                  <a:pt x="2217318" y="1085412"/>
                </a:moveTo>
                <a:lnTo>
                  <a:pt x="2203297" y="1095758"/>
                </a:lnTo>
                <a:lnTo>
                  <a:pt x="2188996" y="1106310"/>
                </a:lnTo>
                <a:lnTo>
                  <a:pt x="2188875" y="1106642"/>
                </a:lnTo>
                <a:lnTo>
                  <a:pt x="2188608" y="1107374"/>
                </a:lnTo>
                <a:lnTo>
                  <a:pt x="2188077" y="1108829"/>
                </a:lnTo>
                <a:lnTo>
                  <a:pt x="2203663" y="1100811"/>
                </a:lnTo>
                <a:lnTo>
                  <a:pt x="2204088" y="1100515"/>
                </a:lnTo>
                <a:lnTo>
                  <a:pt x="2214527" y="1093244"/>
                </a:lnTo>
                <a:lnTo>
                  <a:pt x="2215408" y="1090772"/>
                </a:lnTo>
                <a:close/>
                <a:moveTo>
                  <a:pt x="1248653" y="1083275"/>
                </a:moveTo>
                <a:lnTo>
                  <a:pt x="1258119" y="1097832"/>
                </a:lnTo>
                <a:lnTo>
                  <a:pt x="1262413" y="1099686"/>
                </a:lnTo>
                <a:lnTo>
                  <a:pt x="1265708" y="1101108"/>
                </a:lnTo>
                <a:lnTo>
                  <a:pt x="1264456" y="1099482"/>
                </a:lnTo>
                <a:close/>
                <a:moveTo>
                  <a:pt x="999446" y="1083186"/>
                </a:moveTo>
                <a:lnTo>
                  <a:pt x="999532" y="1085517"/>
                </a:lnTo>
                <a:lnTo>
                  <a:pt x="1002156" y="1093316"/>
                </a:lnTo>
                <a:lnTo>
                  <a:pt x="999898" y="1084877"/>
                </a:lnTo>
                <a:close/>
                <a:moveTo>
                  <a:pt x="470469" y="1079834"/>
                </a:moveTo>
                <a:lnTo>
                  <a:pt x="425950" y="1115097"/>
                </a:lnTo>
                <a:lnTo>
                  <a:pt x="375803" y="1154817"/>
                </a:lnTo>
                <a:lnTo>
                  <a:pt x="376091" y="1154635"/>
                </a:lnTo>
                <a:lnTo>
                  <a:pt x="385989" y="1148390"/>
                </a:lnTo>
                <a:lnTo>
                  <a:pt x="408708" y="1130535"/>
                </a:lnTo>
                <a:lnTo>
                  <a:pt x="426294" y="1116714"/>
                </a:lnTo>
                <a:lnTo>
                  <a:pt x="455515" y="1093748"/>
                </a:lnTo>
                <a:lnTo>
                  <a:pt x="462672" y="1087089"/>
                </a:lnTo>
                <a:lnTo>
                  <a:pt x="464984" y="1084938"/>
                </a:lnTo>
                <a:close/>
                <a:moveTo>
                  <a:pt x="1622936" y="1079726"/>
                </a:moveTo>
                <a:lnTo>
                  <a:pt x="1604823" y="1097991"/>
                </a:lnTo>
                <a:lnTo>
                  <a:pt x="1614445" y="1089846"/>
                </a:lnTo>
                <a:lnTo>
                  <a:pt x="1621972" y="1083474"/>
                </a:lnTo>
                <a:lnTo>
                  <a:pt x="1622403" y="1081800"/>
                </a:lnTo>
                <a:lnTo>
                  <a:pt x="1622551" y="1081224"/>
                </a:lnTo>
                <a:close/>
                <a:moveTo>
                  <a:pt x="1253949" y="1079688"/>
                </a:moveTo>
                <a:lnTo>
                  <a:pt x="1279562" y="1107087"/>
                </a:lnTo>
                <a:lnTo>
                  <a:pt x="1285701" y="1109737"/>
                </a:lnTo>
                <a:lnTo>
                  <a:pt x="1310561" y="1120466"/>
                </a:lnTo>
                <a:lnTo>
                  <a:pt x="1330668" y="1129144"/>
                </a:lnTo>
                <a:lnTo>
                  <a:pt x="1298091" y="1112139"/>
                </a:lnTo>
                <a:lnTo>
                  <a:pt x="1297156" y="1111427"/>
                </a:lnTo>
                <a:lnTo>
                  <a:pt x="1296339" y="1111028"/>
                </a:lnTo>
                <a:lnTo>
                  <a:pt x="1296257" y="1110988"/>
                </a:lnTo>
                <a:lnTo>
                  <a:pt x="1296234" y="1110967"/>
                </a:lnTo>
                <a:lnTo>
                  <a:pt x="1294055" y="1109070"/>
                </a:lnTo>
                <a:lnTo>
                  <a:pt x="1260300" y="1083405"/>
                </a:lnTo>
                <a:lnTo>
                  <a:pt x="1259057" y="1081807"/>
                </a:lnTo>
                <a:lnTo>
                  <a:pt x="1255260" y="1080232"/>
                </a:lnTo>
                <a:lnTo>
                  <a:pt x="1254085" y="1079744"/>
                </a:lnTo>
                <a:close/>
                <a:moveTo>
                  <a:pt x="2054466" y="1078979"/>
                </a:moveTo>
                <a:lnTo>
                  <a:pt x="2034063" y="1104208"/>
                </a:lnTo>
                <a:lnTo>
                  <a:pt x="2020856" y="1113141"/>
                </a:lnTo>
                <a:lnTo>
                  <a:pt x="2019384" y="1117325"/>
                </a:lnTo>
                <a:lnTo>
                  <a:pt x="2019033" y="1118321"/>
                </a:lnTo>
                <a:lnTo>
                  <a:pt x="2018912" y="1118665"/>
                </a:lnTo>
                <a:lnTo>
                  <a:pt x="2020874" y="1118023"/>
                </a:lnTo>
                <a:lnTo>
                  <a:pt x="2040379" y="1103923"/>
                </a:lnTo>
                <a:lnTo>
                  <a:pt x="2046715" y="1098606"/>
                </a:lnTo>
                <a:lnTo>
                  <a:pt x="2048097" y="1094649"/>
                </a:lnTo>
                <a:lnTo>
                  <a:pt x="2050572" y="1088560"/>
                </a:lnTo>
                <a:close/>
                <a:moveTo>
                  <a:pt x="1598407" y="1078637"/>
                </a:moveTo>
                <a:lnTo>
                  <a:pt x="1576207" y="1091618"/>
                </a:lnTo>
                <a:lnTo>
                  <a:pt x="1574823" y="1091971"/>
                </a:lnTo>
                <a:lnTo>
                  <a:pt x="1572559" y="1092550"/>
                </a:lnTo>
                <a:lnTo>
                  <a:pt x="1571830" y="1095755"/>
                </a:lnTo>
                <a:lnTo>
                  <a:pt x="1571244" y="1098330"/>
                </a:lnTo>
                <a:lnTo>
                  <a:pt x="1580155" y="1094519"/>
                </a:lnTo>
                <a:lnTo>
                  <a:pt x="1596039" y="1087724"/>
                </a:lnTo>
                <a:close/>
                <a:moveTo>
                  <a:pt x="2245929" y="1078163"/>
                </a:moveTo>
                <a:lnTo>
                  <a:pt x="2245705" y="1078321"/>
                </a:lnTo>
                <a:lnTo>
                  <a:pt x="2228036" y="1090812"/>
                </a:lnTo>
                <a:lnTo>
                  <a:pt x="2219468" y="1098840"/>
                </a:lnTo>
                <a:lnTo>
                  <a:pt x="2217325" y="1099952"/>
                </a:lnTo>
                <a:lnTo>
                  <a:pt x="2212400" y="1113771"/>
                </a:lnTo>
                <a:lnTo>
                  <a:pt x="2180587" y="1203028"/>
                </a:lnTo>
                <a:cubicBezTo>
                  <a:pt x="2148805" y="1297446"/>
                  <a:pt x="2125191" y="1377178"/>
                  <a:pt x="2120779" y="1397792"/>
                </a:cubicBezTo>
                <a:cubicBezTo>
                  <a:pt x="2113112" y="1430623"/>
                  <a:pt x="2103157" y="1462874"/>
                  <a:pt x="2090996" y="1494312"/>
                </a:cubicBezTo>
                <a:cubicBezTo>
                  <a:pt x="2087411" y="1503688"/>
                  <a:pt x="2083550" y="1514305"/>
                  <a:pt x="2079413" y="1525612"/>
                </a:cubicBezTo>
                <a:cubicBezTo>
                  <a:pt x="2069485" y="1553190"/>
                  <a:pt x="2058317" y="1583662"/>
                  <a:pt x="2044253" y="1616755"/>
                </a:cubicBezTo>
                <a:cubicBezTo>
                  <a:pt x="2017351" y="1680347"/>
                  <a:pt x="1983597" y="1740824"/>
                  <a:pt x="1943596" y="1797109"/>
                </a:cubicBezTo>
                <a:cubicBezTo>
                  <a:pt x="1938357" y="1804279"/>
                  <a:pt x="1932979" y="1810898"/>
                  <a:pt x="1927739" y="1818205"/>
                </a:cubicBezTo>
                <a:lnTo>
                  <a:pt x="1921397" y="1826478"/>
                </a:lnTo>
                <a:cubicBezTo>
                  <a:pt x="1906367" y="1846748"/>
                  <a:pt x="1889062" y="1868741"/>
                  <a:pt x="1869603" y="1889286"/>
                </a:cubicBezTo>
                <a:lnTo>
                  <a:pt x="1852682" y="1903436"/>
                </a:lnTo>
                <a:lnTo>
                  <a:pt x="1853601" y="1903476"/>
                </a:lnTo>
                <a:lnTo>
                  <a:pt x="1860572" y="1898809"/>
                </a:lnTo>
                <a:lnTo>
                  <a:pt x="1864604" y="1896110"/>
                </a:lnTo>
                <a:cubicBezTo>
                  <a:pt x="1886132" y="1877737"/>
                  <a:pt x="1908159" y="1855021"/>
                  <a:pt x="1931462" y="1827306"/>
                </a:cubicBezTo>
                <a:lnTo>
                  <a:pt x="1935737" y="1822066"/>
                </a:lnTo>
                <a:cubicBezTo>
                  <a:pt x="1942079" y="1814621"/>
                  <a:pt x="1948697" y="1806899"/>
                  <a:pt x="1954764" y="1799038"/>
                </a:cubicBezTo>
                <a:cubicBezTo>
                  <a:pt x="1996641" y="1745209"/>
                  <a:pt x="2032008" y="1686621"/>
                  <a:pt x="2060109" y="1624476"/>
                </a:cubicBezTo>
                <a:cubicBezTo>
                  <a:pt x="2076380" y="1588902"/>
                  <a:pt x="2089478" y="1554568"/>
                  <a:pt x="2099959" y="1526990"/>
                </a:cubicBezTo>
                <a:cubicBezTo>
                  <a:pt x="2102992" y="1519131"/>
                  <a:pt x="2105749" y="1511685"/>
                  <a:pt x="2108507" y="1504791"/>
                </a:cubicBezTo>
                <a:cubicBezTo>
                  <a:pt x="2120696" y="1473960"/>
                  <a:pt x="2130693" y="1442302"/>
                  <a:pt x="2138428" y="1410063"/>
                </a:cubicBezTo>
                <a:cubicBezTo>
                  <a:pt x="2139273" y="1406030"/>
                  <a:pt x="2141337" y="1398169"/>
                  <a:pt x="2144442" y="1387180"/>
                </a:cubicBezTo>
                <a:lnTo>
                  <a:pt x="2145250" y="1384436"/>
                </a:lnTo>
                <a:lnTo>
                  <a:pt x="2145655" y="1382914"/>
                </a:lnTo>
                <a:lnTo>
                  <a:pt x="2149292" y="1370707"/>
                </a:lnTo>
                <a:lnTo>
                  <a:pt x="2156705" y="1345533"/>
                </a:lnTo>
                <a:lnTo>
                  <a:pt x="2158362" y="1340192"/>
                </a:lnTo>
                <a:lnTo>
                  <a:pt x="2158909" y="1338430"/>
                </a:lnTo>
                <a:lnTo>
                  <a:pt x="2160622" y="1332683"/>
                </a:lnTo>
                <a:lnTo>
                  <a:pt x="2165818" y="1316168"/>
                </a:lnTo>
                <a:lnTo>
                  <a:pt x="2174147" y="1289331"/>
                </a:lnTo>
                <a:lnTo>
                  <a:pt x="2176385" y="1282422"/>
                </a:lnTo>
                <a:lnTo>
                  <a:pt x="2178232" y="1276719"/>
                </a:lnTo>
                <a:lnTo>
                  <a:pt x="2181806" y="1265361"/>
                </a:lnTo>
                <a:lnTo>
                  <a:pt x="2187443" y="1248281"/>
                </a:lnTo>
                <a:lnTo>
                  <a:pt x="2195703" y="1222781"/>
                </a:lnTo>
                <a:lnTo>
                  <a:pt x="2198843" y="1213741"/>
                </a:lnTo>
                <a:lnTo>
                  <a:pt x="2207688" y="1186940"/>
                </a:lnTo>
                <a:close/>
                <a:moveTo>
                  <a:pt x="1003250" y="1076315"/>
                </a:moveTo>
                <a:lnTo>
                  <a:pt x="1003292" y="1079803"/>
                </a:lnTo>
                <a:lnTo>
                  <a:pt x="1007144" y="1092219"/>
                </a:lnTo>
                <a:lnTo>
                  <a:pt x="1005690" y="1086279"/>
                </a:lnTo>
                <a:close/>
                <a:moveTo>
                  <a:pt x="2139879" y="1076097"/>
                </a:moveTo>
                <a:lnTo>
                  <a:pt x="2134435" y="1083796"/>
                </a:lnTo>
                <a:lnTo>
                  <a:pt x="2120155" y="1096033"/>
                </a:lnTo>
                <a:lnTo>
                  <a:pt x="2113129" y="1103228"/>
                </a:lnTo>
                <a:lnTo>
                  <a:pt x="2110067" y="1105091"/>
                </a:lnTo>
                <a:lnTo>
                  <a:pt x="2108411" y="1106098"/>
                </a:lnTo>
                <a:lnTo>
                  <a:pt x="2105639" y="1108473"/>
                </a:lnTo>
                <a:lnTo>
                  <a:pt x="2105288" y="1109371"/>
                </a:lnTo>
                <a:lnTo>
                  <a:pt x="2105264" y="1109431"/>
                </a:lnTo>
                <a:lnTo>
                  <a:pt x="2105262" y="1109436"/>
                </a:lnTo>
                <a:lnTo>
                  <a:pt x="2134547" y="1090027"/>
                </a:lnTo>
                <a:lnTo>
                  <a:pt x="2137411" y="1082546"/>
                </a:lnTo>
                <a:close/>
                <a:moveTo>
                  <a:pt x="1733886" y="1074608"/>
                </a:moveTo>
                <a:lnTo>
                  <a:pt x="1727994" y="1095714"/>
                </a:lnTo>
                <a:lnTo>
                  <a:pt x="1725379" y="1105081"/>
                </a:lnTo>
                <a:lnTo>
                  <a:pt x="1721144" y="1120250"/>
                </a:lnTo>
                <a:cubicBezTo>
                  <a:pt x="1715076" y="1143908"/>
                  <a:pt x="1709933" y="1165989"/>
                  <a:pt x="1705745" y="1185862"/>
                </a:cubicBezTo>
                <a:cubicBezTo>
                  <a:pt x="1697747" y="1223228"/>
                  <a:pt x="1690439" y="1261423"/>
                  <a:pt x="1684096" y="1295205"/>
                </a:cubicBezTo>
                <a:lnTo>
                  <a:pt x="1680786" y="1312165"/>
                </a:lnTo>
                <a:cubicBezTo>
                  <a:pt x="1672638" y="1367460"/>
                  <a:pt x="1667481" y="1423148"/>
                  <a:pt x="1665343" y="1479006"/>
                </a:cubicBezTo>
                <a:cubicBezTo>
                  <a:pt x="1661070" y="1554292"/>
                  <a:pt x="1656106" y="1652879"/>
                  <a:pt x="1657622" y="1747193"/>
                </a:cubicBezTo>
                <a:cubicBezTo>
                  <a:pt x="1657622" y="1764568"/>
                  <a:pt x="1657622" y="1780148"/>
                  <a:pt x="1659001" y="1795729"/>
                </a:cubicBezTo>
                <a:lnTo>
                  <a:pt x="1660917" y="1818541"/>
                </a:lnTo>
                <a:lnTo>
                  <a:pt x="1662150" y="1820120"/>
                </a:lnTo>
                <a:lnTo>
                  <a:pt x="1668976" y="1828858"/>
                </a:lnTo>
                <a:lnTo>
                  <a:pt x="1671326" y="1831282"/>
                </a:lnTo>
                <a:lnTo>
                  <a:pt x="1669481" y="1798487"/>
                </a:lnTo>
                <a:cubicBezTo>
                  <a:pt x="1669481" y="1783044"/>
                  <a:pt x="1669481" y="1766911"/>
                  <a:pt x="1669481" y="1751331"/>
                </a:cubicBezTo>
                <a:cubicBezTo>
                  <a:pt x="1670447" y="1664324"/>
                  <a:pt x="1676376" y="1573182"/>
                  <a:pt x="1683270" y="1487831"/>
                </a:cubicBezTo>
                <a:cubicBezTo>
                  <a:pt x="1686179" y="1432415"/>
                  <a:pt x="1691929" y="1377192"/>
                  <a:pt x="1700505" y="1322368"/>
                </a:cubicBezTo>
                <a:cubicBezTo>
                  <a:pt x="1703263" y="1308579"/>
                  <a:pt x="1706297" y="1293550"/>
                  <a:pt x="1709330" y="1278107"/>
                </a:cubicBezTo>
                <a:cubicBezTo>
                  <a:pt x="1714570" y="1251633"/>
                  <a:pt x="1720085" y="1224193"/>
                  <a:pt x="1725601" y="1197582"/>
                </a:cubicBezTo>
                <a:cubicBezTo>
                  <a:pt x="1729444" y="1179450"/>
                  <a:pt x="1734283" y="1158793"/>
                  <a:pt x="1740079" y="1136287"/>
                </a:cubicBezTo>
                <a:lnTo>
                  <a:pt x="1753196" y="1089324"/>
                </a:lnTo>
                <a:close/>
                <a:moveTo>
                  <a:pt x="2195349" y="1074373"/>
                </a:moveTo>
                <a:lnTo>
                  <a:pt x="2162396" y="1101109"/>
                </a:lnTo>
                <a:lnTo>
                  <a:pt x="2162166" y="1101729"/>
                </a:lnTo>
                <a:lnTo>
                  <a:pt x="2160062" y="1107403"/>
                </a:lnTo>
                <a:lnTo>
                  <a:pt x="2178234" y="1095707"/>
                </a:lnTo>
                <a:lnTo>
                  <a:pt x="2191221" y="1085687"/>
                </a:lnTo>
                <a:lnTo>
                  <a:pt x="2194213" y="1077487"/>
                </a:lnTo>
                <a:close/>
                <a:moveTo>
                  <a:pt x="1635558" y="1072700"/>
                </a:moveTo>
                <a:lnTo>
                  <a:pt x="1632105" y="1076314"/>
                </a:lnTo>
                <a:lnTo>
                  <a:pt x="1627024" y="1081633"/>
                </a:lnTo>
                <a:lnTo>
                  <a:pt x="1626278" y="1084545"/>
                </a:lnTo>
                <a:lnTo>
                  <a:pt x="1631897" y="1077945"/>
                </a:lnTo>
                <a:lnTo>
                  <a:pt x="1634101" y="1075355"/>
                </a:lnTo>
                <a:close/>
                <a:moveTo>
                  <a:pt x="1624380" y="1072064"/>
                </a:moveTo>
                <a:lnTo>
                  <a:pt x="1603180" y="1089948"/>
                </a:lnTo>
                <a:lnTo>
                  <a:pt x="1603180" y="1089949"/>
                </a:lnTo>
                <a:lnTo>
                  <a:pt x="1599704" y="1091440"/>
                </a:lnTo>
                <a:lnTo>
                  <a:pt x="1598318" y="1096752"/>
                </a:lnTo>
                <a:lnTo>
                  <a:pt x="1602544" y="1094517"/>
                </a:lnTo>
                <a:lnTo>
                  <a:pt x="1603656" y="1093929"/>
                </a:lnTo>
                <a:lnTo>
                  <a:pt x="1606211" y="1091233"/>
                </a:lnTo>
                <a:lnTo>
                  <a:pt x="1617623" y="1079193"/>
                </a:lnTo>
                <a:close/>
                <a:moveTo>
                  <a:pt x="1897268" y="1070300"/>
                </a:moveTo>
                <a:lnTo>
                  <a:pt x="1896584" y="1072434"/>
                </a:lnTo>
                <a:lnTo>
                  <a:pt x="1888714" y="1096976"/>
                </a:lnTo>
                <a:lnTo>
                  <a:pt x="1888200" y="1098579"/>
                </a:lnTo>
                <a:lnTo>
                  <a:pt x="1889593" y="1097665"/>
                </a:lnTo>
                <a:lnTo>
                  <a:pt x="1891031" y="1096721"/>
                </a:lnTo>
                <a:lnTo>
                  <a:pt x="1894035" y="1086880"/>
                </a:lnTo>
                <a:lnTo>
                  <a:pt x="1897147" y="1076688"/>
                </a:lnTo>
                <a:close/>
                <a:moveTo>
                  <a:pt x="1632392" y="1070191"/>
                </a:moveTo>
                <a:lnTo>
                  <a:pt x="1629380" y="1073228"/>
                </a:lnTo>
                <a:lnTo>
                  <a:pt x="1629108" y="1073503"/>
                </a:lnTo>
                <a:lnTo>
                  <a:pt x="1628684" y="1075154"/>
                </a:lnTo>
                <a:lnTo>
                  <a:pt x="1628573" y="1075589"/>
                </a:lnTo>
                <a:lnTo>
                  <a:pt x="1628560" y="1075640"/>
                </a:lnTo>
                <a:close/>
                <a:moveTo>
                  <a:pt x="1735342" y="1069391"/>
                </a:moveTo>
                <a:lnTo>
                  <a:pt x="1735325" y="1069451"/>
                </a:lnTo>
                <a:lnTo>
                  <a:pt x="1735152" y="1070070"/>
                </a:lnTo>
                <a:lnTo>
                  <a:pt x="1742263" y="1075493"/>
                </a:lnTo>
                <a:lnTo>
                  <a:pt x="1741843" y="1075123"/>
                </a:lnTo>
                <a:close/>
                <a:moveTo>
                  <a:pt x="1843805" y="1069296"/>
                </a:moveTo>
                <a:lnTo>
                  <a:pt x="1841036" y="1077110"/>
                </a:lnTo>
                <a:lnTo>
                  <a:pt x="1839482" y="1081499"/>
                </a:lnTo>
                <a:lnTo>
                  <a:pt x="1839614" y="1084535"/>
                </a:lnTo>
                <a:lnTo>
                  <a:pt x="1839932" y="1091865"/>
                </a:lnTo>
                <a:lnTo>
                  <a:pt x="1845282" y="1094180"/>
                </a:lnTo>
                <a:lnTo>
                  <a:pt x="1846112" y="1093614"/>
                </a:lnTo>
                <a:cubicBezTo>
                  <a:pt x="1848111" y="1090443"/>
                  <a:pt x="1847559" y="1083996"/>
                  <a:pt x="1845543" y="1075258"/>
                </a:cubicBezTo>
                <a:lnTo>
                  <a:pt x="1844041" y="1070104"/>
                </a:lnTo>
                <a:close/>
                <a:moveTo>
                  <a:pt x="1870900" y="1068617"/>
                </a:moveTo>
                <a:lnTo>
                  <a:pt x="1865040" y="1086715"/>
                </a:lnTo>
                <a:lnTo>
                  <a:pt x="1860687" y="1100158"/>
                </a:lnTo>
                <a:lnTo>
                  <a:pt x="1860734" y="1100175"/>
                </a:lnTo>
                <a:lnTo>
                  <a:pt x="1861569" y="1100478"/>
                </a:lnTo>
                <a:lnTo>
                  <a:pt x="1868311" y="1096233"/>
                </a:lnTo>
                <a:cubicBezTo>
                  <a:pt x="1871757" y="1091270"/>
                  <a:pt x="1872343" y="1082652"/>
                  <a:pt x="1871275" y="1070966"/>
                </a:cubicBezTo>
                <a:lnTo>
                  <a:pt x="1871032" y="1069444"/>
                </a:lnTo>
                <a:lnTo>
                  <a:pt x="1871001" y="1069250"/>
                </a:lnTo>
                <a:close/>
                <a:moveTo>
                  <a:pt x="1007026" y="1068428"/>
                </a:moveTo>
                <a:lnTo>
                  <a:pt x="1006993" y="1071921"/>
                </a:lnTo>
                <a:lnTo>
                  <a:pt x="1006971" y="1074244"/>
                </a:lnTo>
                <a:lnTo>
                  <a:pt x="1010371" y="1086128"/>
                </a:lnTo>
                <a:lnTo>
                  <a:pt x="1012437" y="1093351"/>
                </a:lnTo>
                <a:lnTo>
                  <a:pt x="1013280" y="1096296"/>
                </a:lnTo>
                <a:close/>
                <a:moveTo>
                  <a:pt x="1601164" y="1068055"/>
                </a:moveTo>
                <a:lnTo>
                  <a:pt x="1594439" y="1070387"/>
                </a:lnTo>
                <a:lnTo>
                  <a:pt x="1580452" y="1075237"/>
                </a:lnTo>
                <a:lnTo>
                  <a:pt x="1577528" y="1078229"/>
                </a:lnTo>
                <a:lnTo>
                  <a:pt x="1575295" y="1080515"/>
                </a:lnTo>
                <a:lnTo>
                  <a:pt x="1573869" y="1086788"/>
                </a:lnTo>
                <a:lnTo>
                  <a:pt x="1573976" y="1086737"/>
                </a:lnTo>
                <a:lnTo>
                  <a:pt x="1574157" y="1086650"/>
                </a:lnTo>
                <a:lnTo>
                  <a:pt x="1599493" y="1074466"/>
                </a:lnTo>
                <a:lnTo>
                  <a:pt x="1601084" y="1068362"/>
                </a:lnTo>
                <a:lnTo>
                  <a:pt x="1601150" y="1068111"/>
                </a:lnTo>
                <a:close/>
                <a:moveTo>
                  <a:pt x="1225733" y="1067982"/>
                </a:moveTo>
                <a:lnTo>
                  <a:pt x="1229167" y="1073904"/>
                </a:lnTo>
                <a:lnTo>
                  <a:pt x="1231254" y="1077503"/>
                </a:lnTo>
                <a:lnTo>
                  <a:pt x="1238932" y="1089551"/>
                </a:lnTo>
                <a:lnTo>
                  <a:pt x="1249084" y="1093933"/>
                </a:lnTo>
                <a:lnTo>
                  <a:pt x="1243841" y="1088691"/>
                </a:lnTo>
                <a:lnTo>
                  <a:pt x="1235318" y="1071959"/>
                </a:lnTo>
                <a:close/>
                <a:moveTo>
                  <a:pt x="745082" y="1067055"/>
                </a:moveTo>
                <a:lnTo>
                  <a:pt x="765500" y="1085204"/>
                </a:lnTo>
                <a:lnTo>
                  <a:pt x="776256" y="1091410"/>
                </a:lnTo>
                <a:cubicBezTo>
                  <a:pt x="784799" y="1096698"/>
                  <a:pt x="793742" y="1101307"/>
                  <a:pt x="803005" y="1105199"/>
                </a:cubicBezTo>
                <a:cubicBezTo>
                  <a:pt x="809428" y="1107647"/>
                  <a:pt x="816080" y="1109449"/>
                  <a:pt x="822861" y="1110575"/>
                </a:cubicBezTo>
                <a:cubicBezTo>
                  <a:pt x="830153" y="1111441"/>
                  <a:pt x="837192" y="1113787"/>
                  <a:pt x="843545" y="1117470"/>
                </a:cubicBezTo>
                <a:lnTo>
                  <a:pt x="847680" y="1120228"/>
                </a:lnTo>
                <a:cubicBezTo>
                  <a:pt x="868226" y="1133188"/>
                  <a:pt x="891391" y="1147805"/>
                  <a:pt x="902835" y="1167384"/>
                </a:cubicBezTo>
                <a:cubicBezTo>
                  <a:pt x="906038" y="1169409"/>
                  <a:pt x="909352" y="1171251"/>
                  <a:pt x="912763" y="1172900"/>
                </a:cubicBezTo>
                <a:lnTo>
                  <a:pt x="913728" y="1172900"/>
                </a:lnTo>
                <a:lnTo>
                  <a:pt x="949360" y="1182339"/>
                </a:lnTo>
                <a:lnTo>
                  <a:pt x="916071" y="1168900"/>
                </a:lnTo>
                <a:lnTo>
                  <a:pt x="914691" y="1167936"/>
                </a:lnTo>
                <a:cubicBezTo>
                  <a:pt x="911658" y="1165867"/>
                  <a:pt x="908487" y="1163661"/>
                  <a:pt x="905316" y="1161041"/>
                </a:cubicBezTo>
                <a:cubicBezTo>
                  <a:pt x="896767" y="1137601"/>
                  <a:pt x="873602" y="1121330"/>
                  <a:pt x="850162" y="1106852"/>
                </a:cubicBezTo>
                <a:cubicBezTo>
                  <a:pt x="844735" y="1103732"/>
                  <a:pt x="838455" y="1102428"/>
                  <a:pt x="832236" y="1103129"/>
                </a:cubicBezTo>
                <a:cubicBezTo>
                  <a:pt x="824989" y="1103247"/>
                  <a:pt x="817757" y="1102413"/>
                  <a:pt x="810726" y="1100647"/>
                </a:cubicBezTo>
                <a:cubicBezTo>
                  <a:pt x="800428" y="1097519"/>
                  <a:pt x="790454" y="1093411"/>
                  <a:pt x="780943" y="1088374"/>
                </a:cubicBezTo>
                <a:lnTo>
                  <a:pt x="770326" y="1083273"/>
                </a:lnTo>
                <a:close/>
                <a:moveTo>
                  <a:pt x="1816831" y="1065665"/>
                </a:moveTo>
                <a:lnTo>
                  <a:pt x="1816319" y="1067289"/>
                </a:lnTo>
                <a:lnTo>
                  <a:pt x="1814627" y="1072651"/>
                </a:lnTo>
                <a:lnTo>
                  <a:pt x="1815661" y="1074607"/>
                </a:lnTo>
                <a:lnTo>
                  <a:pt x="1816483" y="1076163"/>
                </a:lnTo>
                <a:lnTo>
                  <a:pt x="1819656" y="1082169"/>
                </a:lnTo>
                <a:lnTo>
                  <a:pt x="1819701" y="1082417"/>
                </a:lnTo>
                <a:lnTo>
                  <a:pt x="1819790" y="1082908"/>
                </a:lnTo>
                <a:lnTo>
                  <a:pt x="1820106" y="1083129"/>
                </a:lnTo>
                <a:lnTo>
                  <a:pt x="1820695" y="1083541"/>
                </a:lnTo>
                <a:lnTo>
                  <a:pt x="1822653" y="1084388"/>
                </a:lnTo>
                <a:lnTo>
                  <a:pt x="1824048" y="1084992"/>
                </a:lnTo>
                <a:lnTo>
                  <a:pt x="1817953" y="1068670"/>
                </a:lnTo>
                <a:close/>
                <a:moveTo>
                  <a:pt x="1730812" y="1065397"/>
                </a:moveTo>
                <a:lnTo>
                  <a:pt x="1731699" y="1066435"/>
                </a:lnTo>
                <a:lnTo>
                  <a:pt x="1731719" y="1066364"/>
                </a:lnTo>
                <a:lnTo>
                  <a:pt x="1731749" y="1066254"/>
                </a:lnTo>
                <a:lnTo>
                  <a:pt x="1731756" y="1066230"/>
                </a:lnTo>
                <a:lnTo>
                  <a:pt x="1731416" y="1065930"/>
                </a:lnTo>
                <a:close/>
                <a:moveTo>
                  <a:pt x="1011070" y="1065173"/>
                </a:moveTo>
                <a:lnTo>
                  <a:pt x="1010988" y="1067855"/>
                </a:lnTo>
                <a:lnTo>
                  <a:pt x="1010988" y="1067859"/>
                </a:lnTo>
                <a:lnTo>
                  <a:pt x="1011134" y="1068412"/>
                </a:lnTo>
                <a:lnTo>
                  <a:pt x="1013961" y="1079139"/>
                </a:lnTo>
                <a:lnTo>
                  <a:pt x="1012778" y="1073426"/>
                </a:lnTo>
                <a:close/>
                <a:moveTo>
                  <a:pt x="585020" y="1064985"/>
                </a:moveTo>
                <a:lnTo>
                  <a:pt x="551540" y="1100146"/>
                </a:lnTo>
                <a:lnTo>
                  <a:pt x="546135" y="1105823"/>
                </a:lnTo>
                <a:lnTo>
                  <a:pt x="535300" y="1117202"/>
                </a:lnTo>
                <a:lnTo>
                  <a:pt x="515740" y="1135476"/>
                </a:lnTo>
                <a:lnTo>
                  <a:pt x="514768" y="1136384"/>
                </a:lnTo>
                <a:lnTo>
                  <a:pt x="514351" y="1136838"/>
                </a:lnTo>
                <a:lnTo>
                  <a:pt x="535008" y="1117659"/>
                </a:lnTo>
                <a:lnTo>
                  <a:pt x="559499" y="1091962"/>
                </a:lnTo>
                <a:lnTo>
                  <a:pt x="584790" y="1065424"/>
                </a:lnTo>
                <a:lnTo>
                  <a:pt x="584833" y="1065343"/>
                </a:lnTo>
                <a:lnTo>
                  <a:pt x="584930" y="1065158"/>
                </a:lnTo>
                <a:close/>
                <a:moveTo>
                  <a:pt x="714103" y="1064474"/>
                </a:moveTo>
                <a:lnTo>
                  <a:pt x="745646" y="1104369"/>
                </a:lnTo>
                <a:lnTo>
                  <a:pt x="748679" y="1107403"/>
                </a:lnTo>
                <a:cubicBezTo>
                  <a:pt x="757366" y="1116228"/>
                  <a:pt x="766328" y="1125467"/>
                  <a:pt x="776256" y="1134980"/>
                </a:cubicBezTo>
                <a:cubicBezTo>
                  <a:pt x="787735" y="1145306"/>
                  <a:pt x="800153" y="1154539"/>
                  <a:pt x="813347" y="1162557"/>
                </a:cubicBezTo>
                <a:lnTo>
                  <a:pt x="816518" y="1164487"/>
                </a:lnTo>
                <a:cubicBezTo>
                  <a:pt x="837610" y="1178014"/>
                  <a:pt x="860428" y="1188635"/>
                  <a:pt x="884358" y="1196064"/>
                </a:cubicBezTo>
                <a:cubicBezTo>
                  <a:pt x="888142" y="1197187"/>
                  <a:pt x="892018" y="1197972"/>
                  <a:pt x="895941" y="1198408"/>
                </a:cubicBezTo>
                <a:lnTo>
                  <a:pt x="898423" y="1198408"/>
                </a:lnTo>
                <a:lnTo>
                  <a:pt x="928913" y="1197396"/>
                </a:lnTo>
                <a:lnTo>
                  <a:pt x="901870" y="1194684"/>
                </a:lnTo>
                <a:lnTo>
                  <a:pt x="898422" y="1193857"/>
                </a:lnTo>
                <a:cubicBezTo>
                  <a:pt x="894745" y="1193262"/>
                  <a:pt x="891169" y="1192148"/>
                  <a:pt x="887805" y="1190547"/>
                </a:cubicBezTo>
                <a:cubicBezTo>
                  <a:pt x="869466" y="1181172"/>
                  <a:pt x="845613" y="1167383"/>
                  <a:pt x="822448" y="1152767"/>
                </a:cubicBezTo>
                <a:cubicBezTo>
                  <a:pt x="817271" y="1149468"/>
                  <a:pt x="811934" y="1146429"/>
                  <a:pt x="806453" y="1143667"/>
                </a:cubicBezTo>
                <a:cubicBezTo>
                  <a:pt x="797934" y="1139699"/>
                  <a:pt x="789729" y="1135090"/>
                  <a:pt x="781909" y="1129878"/>
                </a:cubicBezTo>
                <a:cubicBezTo>
                  <a:pt x="773197" y="1123562"/>
                  <a:pt x="764821" y="1116796"/>
                  <a:pt x="756814" y="1109609"/>
                </a:cubicBezTo>
                <a:lnTo>
                  <a:pt x="748679" y="1102853"/>
                </a:lnTo>
                <a:close/>
                <a:moveTo>
                  <a:pt x="2225352" y="1062871"/>
                </a:moveTo>
                <a:lnTo>
                  <a:pt x="2218410" y="1070924"/>
                </a:lnTo>
                <a:lnTo>
                  <a:pt x="2216607" y="1073015"/>
                </a:lnTo>
                <a:lnTo>
                  <a:pt x="2204546" y="1082343"/>
                </a:lnTo>
                <a:lnTo>
                  <a:pt x="2199034" y="1086606"/>
                </a:lnTo>
                <a:lnTo>
                  <a:pt x="2194422" y="1091443"/>
                </a:lnTo>
                <a:lnTo>
                  <a:pt x="2191628" y="1099099"/>
                </a:lnTo>
                <a:lnTo>
                  <a:pt x="2219668" y="1078819"/>
                </a:lnTo>
                <a:lnTo>
                  <a:pt x="2222860" y="1069863"/>
                </a:lnTo>
                <a:lnTo>
                  <a:pt x="2224421" y="1065486"/>
                </a:lnTo>
                <a:close/>
                <a:moveTo>
                  <a:pt x="1791012" y="1062123"/>
                </a:moveTo>
                <a:lnTo>
                  <a:pt x="1790892" y="1062458"/>
                </a:lnTo>
                <a:lnTo>
                  <a:pt x="1790848" y="1062581"/>
                </a:lnTo>
                <a:lnTo>
                  <a:pt x="1790839" y="1062604"/>
                </a:lnTo>
                <a:lnTo>
                  <a:pt x="1790845" y="1062609"/>
                </a:lnTo>
                <a:lnTo>
                  <a:pt x="1790858" y="1062619"/>
                </a:lnTo>
                <a:lnTo>
                  <a:pt x="1791166" y="1062864"/>
                </a:lnTo>
                <a:lnTo>
                  <a:pt x="1791573" y="1063150"/>
                </a:lnTo>
                <a:lnTo>
                  <a:pt x="1791780" y="1063294"/>
                </a:lnTo>
                <a:close/>
                <a:moveTo>
                  <a:pt x="2118204" y="1061942"/>
                </a:moveTo>
                <a:lnTo>
                  <a:pt x="2118163" y="1062015"/>
                </a:lnTo>
                <a:lnTo>
                  <a:pt x="2116413" y="1065088"/>
                </a:lnTo>
                <a:cubicBezTo>
                  <a:pt x="2105316" y="1080563"/>
                  <a:pt x="2093178" y="1093847"/>
                  <a:pt x="2080018" y="1104904"/>
                </a:cubicBezTo>
                <a:lnTo>
                  <a:pt x="2077836" y="1106262"/>
                </a:lnTo>
                <a:lnTo>
                  <a:pt x="2075991" y="1110916"/>
                </a:lnTo>
                <a:lnTo>
                  <a:pt x="2077067" y="1110169"/>
                </a:lnTo>
                <a:lnTo>
                  <a:pt x="2098270" y="1095457"/>
                </a:lnTo>
                <a:lnTo>
                  <a:pt x="2110274" y="1082231"/>
                </a:lnTo>
                <a:lnTo>
                  <a:pt x="2111804" y="1078318"/>
                </a:lnTo>
                <a:lnTo>
                  <a:pt x="2116170" y="1067148"/>
                </a:lnTo>
                <a:close/>
                <a:moveTo>
                  <a:pt x="16295" y="1061907"/>
                </a:moveTo>
                <a:lnTo>
                  <a:pt x="12782" y="1077896"/>
                </a:lnTo>
                <a:lnTo>
                  <a:pt x="12634" y="1080727"/>
                </a:lnTo>
                <a:lnTo>
                  <a:pt x="14648" y="1073945"/>
                </a:lnTo>
                <a:lnTo>
                  <a:pt x="15364" y="1068716"/>
                </a:lnTo>
                <a:close/>
                <a:moveTo>
                  <a:pt x="1627609" y="1061562"/>
                </a:moveTo>
                <a:lnTo>
                  <a:pt x="1603880" y="1075437"/>
                </a:lnTo>
                <a:lnTo>
                  <a:pt x="1601389" y="1084983"/>
                </a:lnTo>
                <a:lnTo>
                  <a:pt x="1616603" y="1072164"/>
                </a:lnTo>
                <a:lnTo>
                  <a:pt x="1620130" y="1069192"/>
                </a:lnTo>
                <a:lnTo>
                  <a:pt x="1627172" y="1063258"/>
                </a:lnTo>
                <a:lnTo>
                  <a:pt x="1627313" y="1062711"/>
                </a:lnTo>
                <a:close/>
                <a:moveTo>
                  <a:pt x="1014249" y="1061421"/>
                </a:moveTo>
                <a:lnTo>
                  <a:pt x="1014191" y="1062565"/>
                </a:lnTo>
                <a:lnTo>
                  <a:pt x="1014136" y="1063657"/>
                </a:lnTo>
                <a:lnTo>
                  <a:pt x="1015075" y="1067555"/>
                </a:lnTo>
                <a:lnTo>
                  <a:pt x="1016847" y="1074913"/>
                </a:lnTo>
                <a:close/>
                <a:moveTo>
                  <a:pt x="979004" y="1060771"/>
                </a:moveTo>
                <a:lnTo>
                  <a:pt x="978947" y="1064799"/>
                </a:lnTo>
                <a:lnTo>
                  <a:pt x="978947" y="1068659"/>
                </a:lnTo>
                <a:lnTo>
                  <a:pt x="983720" y="1092691"/>
                </a:lnTo>
                <a:lnTo>
                  <a:pt x="979615" y="1064905"/>
                </a:lnTo>
                <a:close/>
                <a:moveTo>
                  <a:pt x="1256057" y="1058274"/>
                </a:moveTo>
                <a:lnTo>
                  <a:pt x="1261890" y="1064885"/>
                </a:lnTo>
                <a:lnTo>
                  <a:pt x="1264579" y="1067933"/>
                </a:lnTo>
                <a:lnTo>
                  <a:pt x="1288002" y="1082217"/>
                </a:lnTo>
                <a:lnTo>
                  <a:pt x="1302151" y="1090846"/>
                </a:lnTo>
                <a:lnTo>
                  <a:pt x="1282996" y="1070584"/>
                </a:lnTo>
                <a:lnTo>
                  <a:pt x="1278308" y="1067114"/>
                </a:lnTo>
                <a:lnTo>
                  <a:pt x="1262964" y="1061018"/>
                </a:lnTo>
                <a:lnTo>
                  <a:pt x="1257630" y="1058899"/>
                </a:lnTo>
                <a:close/>
                <a:moveTo>
                  <a:pt x="1928986" y="1058057"/>
                </a:moveTo>
                <a:lnTo>
                  <a:pt x="1919761" y="1083493"/>
                </a:lnTo>
                <a:lnTo>
                  <a:pt x="1917281" y="1091212"/>
                </a:lnTo>
                <a:lnTo>
                  <a:pt x="1913320" y="1103540"/>
                </a:lnTo>
                <a:lnTo>
                  <a:pt x="1913476" y="1103477"/>
                </a:lnTo>
                <a:lnTo>
                  <a:pt x="1917443" y="1098349"/>
                </a:lnTo>
                <a:lnTo>
                  <a:pt x="1920099" y="1092564"/>
                </a:lnTo>
                <a:lnTo>
                  <a:pt x="1924907" y="1082087"/>
                </a:lnTo>
                <a:lnTo>
                  <a:pt x="1927085" y="1074195"/>
                </a:lnTo>
                <a:close/>
                <a:moveTo>
                  <a:pt x="2173547" y="1057651"/>
                </a:moveTo>
                <a:lnTo>
                  <a:pt x="2168912" y="1064376"/>
                </a:lnTo>
                <a:lnTo>
                  <a:pt x="2151433" y="1081036"/>
                </a:lnTo>
                <a:lnTo>
                  <a:pt x="2147249" y="1085024"/>
                </a:lnTo>
                <a:lnTo>
                  <a:pt x="2138742" y="1093132"/>
                </a:lnTo>
                <a:lnTo>
                  <a:pt x="2134120" y="1105209"/>
                </a:lnTo>
                <a:lnTo>
                  <a:pt x="2138400" y="1102810"/>
                </a:lnTo>
                <a:lnTo>
                  <a:pt x="2153119" y="1090352"/>
                </a:lnTo>
                <a:lnTo>
                  <a:pt x="2155243" y="1088397"/>
                </a:lnTo>
                <a:lnTo>
                  <a:pt x="2165767" y="1078709"/>
                </a:lnTo>
                <a:lnTo>
                  <a:pt x="2168855" y="1070350"/>
                </a:lnTo>
                <a:close/>
                <a:moveTo>
                  <a:pt x="1604019" y="1057098"/>
                </a:moveTo>
                <a:lnTo>
                  <a:pt x="1587541" y="1060831"/>
                </a:lnTo>
                <a:lnTo>
                  <a:pt x="1585231" y="1068099"/>
                </a:lnTo>
                <a:lnTo>
                  <a:pt x="1583564" y="1069891"/>
                </a:lnTo>
                <a:lnTo>
                  <a:pt x="1593667" y="1066414"/>
                </a:lnTo>
                <a:lnTo>
                  <a:pt x="1602372" y="1063419"/>
                </a:lnTo>
                <a:close/>
                <a:moveTo>
                  <a:pt x="1629107" y="1055735"/>
                </a:moveTo>
                <a:lnTo>
                  <a:pt x="1625182" y="1057852"/>
                </a:lnTo>
                <a:lnTo>
                  <a:pt x="1615438" y="1063106"/>
                </a:lnTo>
                <a:lnTo>
                  <a:pt x="1613488" y="1063783"/>
                </a:lnTo>
                <a:lnTo>
                  <a:pt x="1610693" y="1064752"/>
                </a:lnTo>
                <a:lnTo>
                  <a:pt x="1606267" y="1066286"/>
                </a:lnTo>
                <a:lnTo>
                  <a:pt x="1605634" y="1068712"/>
                </a:lnTo>
                <a:lnTo>
                  <a:pt x="1604799" y="1071915"/>
                </a:lnTo>
                <a:lnTo>
                  <a:pt x="1619827" y="1064689"/>
                </a:lnTo>
                <a:lnTo>
                  <a:pt x="1623374" y="1062040"/>
                </a:lnTo>
                <a:lnTo>
                  <a:pt x="1628463" y="1058239"/>
                </a:lnTo>
                <a:lnTo>
                  <a:pt x="1628756" y="1057100"/>
                </a:lnTo>
                <a:close/>
                <a:moveTo>
                  <a:pt x="1018152" y="1055198"/>
                </a:moveTo>
                <a:lnTo>
                  <a:pt x="1018038" y="1056918"/>
                </a:lnTo>
                <a:lnTo>
                  <a:pt x="1019790" y="1064628"/>
                </a:lnTo>
                <a:close/>
                <a:moveTo>
                  <a:pt x="1084665" y="1053694"/>
                </a:moveTo>
                <a:lnTo>
                  <a:pt x="1085809" y="1054597"/>
                </a:lnTo>
                <a:lnTo>
                  <a:pt x="1085985" y="1054703"/>
                </a:lnTo>
                <a:lnTo>
                  <a:pt x="1086094" y="1054769"/>
                </a:lnTo>
                <a:lnTo>
                  <a:pt x="1114627" y="1067279"/>
                </a:lnTo>
                <a:close/>
                <a:moveTo>
                  <a:pt x="698031" y="1051877"/>
                </a:moveTo>
                <a:lnTo>
                  <a:pt x="703590" y="1061747"/>
                </a:lnTo>
                <a:lnTo>
                  <a:pt x="704118" y="1062507"/>
                </a:lnTo>
                <a:lnTo>
                  <a:pt x="705693" y="1064771"/>
                </a:lnTo>
                <a:lnTo>
                  <a:pt x="729952" y="1099663"/>
                </a:lnTo>
                <a:cubicBezTo>
                  <a:pt x="740423" y="1113454"/>
                  <a:pt x="752677" y="1128398"/>
                  <a:pt x="767017" y="1144496"/>
                </a:cubicBezTo>
                <a:lnTo>
                  <a:pt x="802992" y="1175297"/>
                </a:lnTo>
                <a:lnTo>
                  <a:pt x="814877" y="1182202"/>
                </a:lnTo>
                <a:lnTo>
                  <a:pt x="831291" y="1189510"/>
                </a:lnTo>
                <a:lnTo>
                  <a:pt x="846139" y="1196121"/>
                </a:lnTo>
                <a:lnTo>
                  <a:pt x="859075" y="1200288"/>
                </a:lnTo>
                <a:lnTo>
                  <a:pt x="881823" y="1203334"/>
                </a:lnTo>
                <a:lnTo>
                  <a:pt x="904998" y="1206437"/>
                </a:lnTo>
                <a:lnTo>
                  <a:pt x="916280" y="1204661"/>
                </a:lnTo>
                <a:lnTo>
                  <a:pt x="917768" y="1204427"/>
                </a:lnTo>
                <a:lnTo>
                  <a:pt x="924528" y="1203363"/>
                </a:lnTo>
                <a:lnTo>
                  <a:pt x="897733" y="1202683"/>
                </a:lnTo>
                <a:lnTo>
                  <a:pt x="895252" y="1202683"/>
                </a:lnTo>
                <a:cubicBezTo>
                  <a:pt x="890902" y="1202023"/>
                  <a:pt x="886612" y="1201008"/>
                  <a:pt x="882429" y="1199648"/>
                </a:cubicBezTo>
                <a:cubicBezTo>
                  <a:pt x="858119" y="1192057"/>
                  <a:pt x="834934" y="1181252"/>
                  <a:pt x="813486" y="1167521"/>
                </a:cubicBezTo>
                <a:lnTo>
                  <a:pt x="810452" y="1165590"/>
                </a:lnTo>
                <a:cubicBezTo>
                  <a:pt x="797090" y="1157500"/>
                  <a:pt x="784451" y="1148274"/>
                  <a:pt x="772672" y="1138013"/>
                </a:cubicBezTo>
                <a:cubicBezTo>
                  <a:pt x="762467" y="1128913"/>
                  <a:pt x="753505" y="1119812"/>
                  <a:pt x="745094" y="1110436"/>
                </a:cubicBezTo>
                <a:lnTo>
                  <a:pt x="742060" y="1107403"/>
                </a:lnTo>
                <a:close/>
                <a:moveTo>
                  <a:pt x="1713552" y="1051823"/>
                </a:moveTo>
                <a:lnTo>
                  <a:pt x="1698087" y="1106811"/>
                </a:lnTo>
                <a:cubicBezTo>
                  <a:pt x="1691842" y="1130919"/>
                  <a:pt x="1686525" y="1153441"/>
                  <a:pt x="1682164" y="1173728"/>
                </a:cubicBezTo>
                <a:cubicBezTo>
                  <a:pt x="1672651" y="1218678"/>
                  <a:pt x="1664378" y="1263767"/>
                  <a:pt x="1657483" y="1301823"/>
                </a:cubicBezTo>
                <a:cubicBezTo>
                  <a:pt x="1649816" y="1357972"/>
                  <a:pt x="1645211" y="1414503"/>
                  <a:pt x="1643694" y="1471147"/>
                </a:cubicBezTo>
                <a:cubicBezTo>
                  <a:pt x="1638869" y="1580629"/>
                  <a:pt x="1638041" y="1667359"/>
                  <a:pt x="1641074" y="1744161"/>
                </a:cubicBezTo>
                <a:cubicBezTo>
                  <a:pt x="1641074" y="1759329"/>
                  <a:pt x="1642316" y="1776978"/>
                  <a:pt x="1643694" y="1793800"/>
                </a:cubicBezTo>
                <a:lnTo>
                  <a:pt x="1643975" y="1796855"/>
                </a:lnTo>
                <a:lnTo>
                  <a:pt x="1652273" y="1807476"/>
                </a:lnTo>
                <a:lnTo>
                  <a:pt x="1656052" y="1812314"/>
                </a:lnTo>
                <a:lnTo>
                  <a:pt x="1654726" y="1796695"/>
                </a:lnTo>
                <a:cubicBezTo>
                  <a:pt x="1653900" y="1780976"/>
                  <a:pt x="1653623" y="1765257"/>
                  <a:pt x="1653348" y="1747884"/>
                </a:cubicBezTo>
                <a:cubicBezTo>
                  <a:pt x="1651969" y="1653431"/>
                  <a:pt x="1656795" y="1554844"/>
                  <a:pt x="1661207" y="1479420"/>
                </a:cubicBezTo>
                <a:cubicBezTo>
                  <a:pt x="1663289" y="1423383"/>
                  <a:pt x="1668502" y="1367493"/>
                  <a:pt x="1676788" y="1312026"/>
                </a:cubicBezTo>
                <a:lnTo>
                  <a:pt x="1679960" y="1295067"/>
                </a:lnTo>
                <a:cubicBezTo>
                  <a:pt x="1686441" y="1261284"/>
                  <a:pt x="1693748" y="1222953"/>
                  <a:pt x="1701608" y="1184759"/>
                </a:cubicBezTo>
                <a:cubicBezTo>
                  <a:pt x="1705814" y="1164834"/>
                  <a:pt x="1710971" y="1142693"/>
                  <a:pt x="1717053" y="1118969"/>
                </a:cubicBezTo>
                <a:lnTo>
                  <a:pt x="1717053" y="1118968"/>
                </a:lnTo>
                <a:lnTo>
                  <a:pt x="1730306" y="1071432"/>
                </a:lnTo>
                <a:close/>
                <a:moveTo>
                  <a:pt x="1238578" y="1051330"/>
                </a:moveTo>
                <a:lnTo>
                  <a:pt x="1269733" y="1080936"/>
                </a:lnTo>
                <a:lnTo>
                  <a:pt x="1290931" y="1089734"/>
                </a:lnTo>
                <a:lnTo>
                  <a:pt x="1267596" y="1076275"/>
                </a:lnTo>
                <a:lnTo>
                  <a:pt x="1259332" y="1067766"/>
                </a:lnTo>
                <a:lnTo>
                  <a:pt x="1246379" y="1054429"/>
                </a:lnTo>
                <a:lnTo>
                  <a:pt x="1243588" y="1053321"/>
                </a:lnTo>
                <a:close/>
                <a:moveTo>
                  <a:pt x="1638853" y="1050480"/>
                </a:moveTo>
                <a:lnTo>
                  <a:pt x="1636541" y="1051726"/>
                </a:lnTo>
                <a:lnTo>
                  <a:pt x="1634390" y="1052886"/>
                </a:lnTo>
                <a:lnTo>
                  <a:pt x="1634097" y="1054031"/>
                </a:lnTo>
                <a:lnTo>
                  <a:pt x="1634817" y="1053494"/>
                </a:lnTo>
                <a:lnTo>
                  <a:pt x="1638357" y="1050851"/>
                </a:lnTo>
                <a:close/>
                <a:moveTo>
                  <a:pt x="1022129" y="1049895"/>
                </a:moveTo>
                <a:lnTo>
                  <a:pt x="1022083" y="1050458"/>
                </a:lnTo>
                <a:lnTo>
                  <a:pt x="1022050" y="1050858"/>
                </a:lnTo>
                <a:lnTo>
                  <a:pt x="1022045" y="1050910"/>
                </a:lnTo>
                <a:lnTo>
                  <a:pt x="1022583" y="1053488"/>
                </a:lnTo>
                <a:lnTo>
                  <a:pt x="1023065" y="1055801"/>
                </a:lnTo>
                <a:lnTo>
                  <a:pt x="1022149" y="1050021"/>
                </a:lnTo>
                <a:close/>
                <a:moveTo>
                  <a:pt x="730648" y="1049264"/>
                </a:moveTo>
                <a:lnTo>
                  <a:pt x="731824" y="1050406"/>
                </a:lnTo>
                <a:lnTo>
                  <a:pt x="734314" y="1052822"/>
                </a:lnTo>
                <a:lnTo>
                  <a:pt x="735252" y="1053733"/>
                </a:lnTo>
                <a:cubicBezTo>
                  <a:pt x="746941" y="1062973"/>
                  <a:pt x="759566" y="1071029"/>
                  <a:pt x="772946" y="1077758"/>
                </a:cubicBezTo>
                <a:lnTo>
                  <a:pt x="783701" y="1082859"/>
                </a:lnTo>
                <a:cubicBezTo>
                  <a:pt x="792984" y="1087697"/>
                  <a:pt x="802672" y="1091711"/>
                  <a:pt x="812657" y="1094855"/>
                </a:cubicBezTo>
                <a:cubicBezTo>
                  <a:pt x="819274" y="1096548"/>
                  <a:pt x="826098" y="1097290"/>
                  <a:pt x="832925" y="1097062"/>
                </a:cubicBezTo>
                <a:cubicBezTo>
                  <a:pt x="839988" y="1096475"/>
                  <a:pt x="847060" y="1098065"/>
                  <a:pt x="853195" y="1101611"/>
                </a:cubicBezTo>
                <a:cubicBezTo>
                  <a:pt x="876636" y="1116505"/>
                  <a:pt x="900213" y="1133049"/>
                  <a:pt x="909590" y="1157594"/>
                </a:cubicBezTo>
                <a:cubicBezTo>
                  <a:pt x="912347" y="1159800"/>
                  <a:pt x="915244" y="1161869"/>
                  <a:pt x="918139" y="1163798"/>
                </a:cubicBezTo>
                <a:lnTo>
                  <a:pt x="919517" y="1164764"/>
                </a:lnTo>
                <a:lnTo>
                  <a:pt x="952535" y="1177115"/>
                </a:lnTo>
                <a:lnTo>
                  <a:pt x="920760" y="1160213"/>
                </a:lnTo>
                <a:lnTo>
                  <a:pt x="919243" y="1158973"/>
                </a:lnTo>
                <a:cubicBezTo>
                  <a:pt x="916349" y="1156451"/>
                  <a:pt x="913589" y="1153783"/>
                  <a:pt x="910970" y="1150974"/>
                </a:cubicBezTo>
                <a:cubicBezTo>
                  <a:pt x="904628" y="1123397"/>
                  <a:pt x="880221" y="1104232"/>
                  <a:pt x="859676" y="1091133"/>
                </a:cubicBezTo>
                <a:cubicBezTo>
                  <a:pt x="853001" y="1087459"/>
                  <a:pt x="845076" y="1086807"/>
                  <a:pt x="837891" y="1089341"/>
                </a:cubicBezTo>
                <a:cubicBezTo>
                  <a:pt x="832185" y="1090273"/>
                  <a:pt x="826429" y="1090872"/>
                  <a:pt x="820654" y="1091133"/>
                </a:cubicBezTo>
                <a:lnTo>
                  <a:pt x="819690" y="1091133"/>
                </a:lnTo>
                <a:cubicBezTo>
                  <a:pt x="814312" y="1089202"/>
                  <a:pt x="808659" y="1087410"/>
                  <a:pt x="802730" y="1085617"/>
                </a:cubicBezTo>
                <a:cubicBezTo>
                  <a:pt x="796800" y="1083824"/>
                  <a:pt x="786321" y="1080516"/>
                  <a:pt x="777359" y="1077207"/>
                </a:cubicBezTo>
                <a:cubicBezTo>
                  <a:pt x="762647" y="1071022"/>
                  <a:pt x="748727" y="1063216"/>
                  <a:pt x="735845" y="1053964"/>
                </a:cubicBezTo>
                <a:lnTo>
                  <a:pt x="731913" y="1050408"/>
                </a:lnTo>
                <a:close/>
                <a:moveTo>
                  <a:pt x="1439484" y="1048440"/>
                </a:moveTo>
                <a:lnTo>
                  <a:pt x="1440747" y="1048870"/>
                </a:lnTo>
                <a:lnTo>
                  <a:pt x="1449280" y="1051772"/>
                </a:lnTo>
                <a:lnTo>
                  <a:pt x="1450259" y="1051512"/>
                </a:lnTo>
                <a:lnTo>
                  <a:pt x="1450599" y="1051422"/>
                </a:lnTo>
                <a:lnTo>
                  <a:pt x="1459089" y="1049173"/>
                </a:lnTo>
                <a:lnTo>
                  <a:pt x="1450724" y="1048860"/>
                </a:lnTo>
                <a:lnTo>
                  <a:pt x="1442651" y="1048559"/>
                </a:lnTo>
                <a:lnTo>
                  <a:pt x="1439557" y="1048443"/>
                </a:lnTo>
                <a:close/>
                <a:moveTo>
                  <a:pt x="1230829" y="1048252"/>
                </a:moveTo>
                <a:lnTo>
                  <a:pt x="1239895" y="1064652"/>
                </a:lnTo>
                <a:lnTo>
                  <a:pt x="1239898" y="1064656"/>
                </a:lnTo>
                <a:lnTo>
                  <a:pt x="1245849" y="1071022"/>
                </a:lnTo>
                <a:lnTo>
                  <a:pt x="1249573" y="1072568"/>
                </a:lnTo>
                <a:lnTo>
                  <a:pt x="1252967" y="1073976"/>
                </a:lnTo>
                <a:lnTo>
                  <a:pt x="1251305" y="1071840"/>
                </a:lnTo>
                <a:lnTo>
                  <a:pt x="1240392" y="1062336"/>
                </a:lnTo>
                <a:lnTo>
                  <a:pt x="1230922" y="1048289"/>
                </a:lnTo>
                <a:close/>
                <a:moveTo>
                  <a:pt x="1364952" y="1047929"/>
                </a:moveTo>
                <a:lnTo>
                  <a:pt x="1376127" y="1051950"/>
                </a:lnTo>
                <a:lnTo>
                  <a:pt x="1394260" y="1056799"/>
                </a:lnTo>
                <a:cubicBezTo>
                  <a:pt x="1403099" y="1057795"/>
                  <a:pt x="1411979" y="1058255"/>
                  <a:pt x="1420873" y="1058179"/>
                </a:cubicBezTo>
                <a:cubicBezTo>
                  <a:pt x="1410035" y="1057718"/>
                  <a:pt x="1399266" y="1056148"/>
                  <a:pt x="1388745" y="1053490"/>
                </a:cubicBezTo>
                <a:lnTo>
                  <a:pt x="1382470" y="1051060"/>
                </a:lnTo>
                <a:close/>
                <a:moveTo>
                  <a:pt x="1631186" y="1047654"/>
                </a:moveTo>
                <a:lnTo>
                  <a:pt x="1608997" y="1055823"/>
                </a:lnTo>
                <a:lnTo>
                  <a:pt x="1607473" y="1061663"/>
                </a:lnTo>
                <a:lnTo>
                  <a:pt x="1614515" y="1059240"/>
                </a:lnTo>
                <a:lnTo>
                  <a:pt x="1630407" y="1050684"/>
                </a:lnTo>
                <a:close/>
                <a:moveTo>
                  <a:pt x="1796232" y="1047585"/>
                </a:moveTo>
                <a:lnTo>
                  <a:pt x="1796091" y="1047976"/>
                </a:lnTo>
                <a:lnTo>
                  <a:pt x="1793555" y="1055040"/>
                </a:lnTo>
                <a:lnTo>
                  <a:pt x="1802125" y="1068656"/>
                </a:lnTo>
                <a:lnTo>
                  <a:pt x="1804390" y="1072125"/>
                </a:lnTo>
                <a:lnTo>
                  <a:pt x="1809399" y="1075631"/>
                </a:lnTo>
                <a:lnTo>
                  <a:pt x="1809465" y="1075678"/>
                </a:lnTo>
                <a:lnTo>
                  <a:pt x="1809808" y="1074592"/>
                </a:lnTo>
                <a:lnTo>
                  <a:pt x="1804332" y="1063830"/>
                </a:lnTo>
                <a:close/>
                <a:moveTo>
                  <a:pt x="988490" y="1046879"/>
                </a:moveTo>
                <a:lnTo>
                  <a:pt x="988186" y="1049492"/>
                </a:lnTo>
                <a:lnTo>
                  <a:pt x="988186" y="1052249"/>
                </a:lnTo>
                <a:lnTo>
                  <a:pt x="991813" y="1081594"/>
                </a:lnTo>
                <a:lnTo>
                  <a:pt x="989892" y="1061525"/>
                </a:lnTo>
                <a:lnTo>
                  <a:pt x="989591" y="1058376"/>
                </a:lnTo>
                <a:close/>
                <a:moveTo>
                  <a:pt x="1822818" y="1046684"/>
                </a:moveTo>
                <a:lnTo>
                  <a:pt x="1821464" y="1050976"/>
                </a:lnTo>
                <a:lnTo>
                  <a:pt x="1821316" y="1051444"/>
                </a:lnTo>
                <a:lnTo>
                  <a:pt x="1819807" y="1056228"/>
                </a:lnTo>
                <a:lnTo>
                  <a:pt x="1827746" y="1074221"/>
                </a:lnTo>
                <a:lnTo>
                  <a:pt x="1830203" y="1079790"/>
                </a:lnTo>
                <a:lnTo>
                  <a:pt x="1831080" y="1088034"/>
                </a:lnTo>
                <a:lnTo>
                  <a:pt x="1831921" y="1088398"/>
                </a:lnTo>
                <a:lnTo>
                  <a:pt x="1832527" y="1086692"/>
                </a:lnTo>
                <a:lnTo>
                  <a:pt x="1833765" y="1083207"/>
                </a:lnTo>
                <a:lnTo>
                  <a:pt x="1834424" y="1081353"/>
                </a:lnTo>
                <a:lnTo>
                  <a:pt x="1834326" y="1080527"/>
                </a:lnTo>
                <a:lnTo>
                  <a:pt x="1833873" y="1076706"/>
                </a:lnTo>
                <a:cubicBezTo>
                  <a:pt x="1831633" y="1069484"/>
                  <a:pt x="1828048" y="1060315"/>
                  <a:pt x="1824049" y="1050181"/>
                </a:cubicBezTo>
                <a:close/>
                <a:moveTo>
                  <a:pt x="1851840" y="1046619"/>
                </a:moveTo>
                <a:lnTo>
                  <a:pt x="1846604" y="1061396"/>
                </a:lnTo>
                <a:lnTo>
                  <a:pt x="1847488" y="1064476"/>
                </a:lnTo>
                <a:lnTo>
                  <a:pt x="1848083" y="1066547"/>
                </a:lnTo>
                <a:lnTo>
                  <a:pt x="1850886" y="1076309"/>
                </a:lnTo>
                <a:cubicBezTo>
                  <a:pt x="1852799" y="1085410"/>
                  <a:pt x="1853006" y="1092098"/>
                  <a:pt x="1850524" y="1096234"/>
                </a:cubicBezTo>
                <a:lnTo>
                  <a:pt x="1850489" y="1096257"/>
                </a:lnTo>
                <a:lnTo>
                  <a:pt x="1852424" y="1097021"/>
                </a:lnTo>
                <a:lnTo>
                  <a:pt x="1852495" y="1097049"/>
                </a:lnTo>
                <a:lnTo>
                  <a:pt x="1853156" y="1097310"/>
                </a:lnTo>
                <a:lnTo>
                  <a:pt x="1856729" y="1094993"/>
                </a:lnTo>
                <a:lnTo>
                  <a:pt x="1857780" y="1073414"/>
                </a:lnTo>
                <a:close/>
                <a:moveTo>
                  <a:pt x="2258041" y="1046080"/>
                </a:moveTo>
                <a:lnTo>
                  <a:pt x="2238723" y="1067087"/>
                </a:lnTo>
                <a:lnTo>
                  <a:pt x="2231481" y="1074962"/>
                </a:lnTo>
                <a:lnTo>
                  <a:pt x="2230915" y="1075379"/>
                </a:lnTo>
                <a:lnTo>
                  <a:pt x="2224358" y="1080218"/>
                </a:lnTo>
                <a:lnTo>
                  <a:pt x="2221429" y="1088436"/>
                </a:lnTo>
                <a:lnTo>
                  <a:pt x="2222696" y="1087553"/>
                </a:lnTo>
                <a:lnTo>
                  <a:pt x="2252839" y="1059773"/>
                </a:lnTo>
                <a:close/>
                <a:moveTo>
                  <a:pt x="496631" y="1045782"/>
                </a:moveTo>
                <a:lnTo>
                  <a:pt x="471034" y="1066550"/>
                </a:lnTo>
                <a:lnTo>
                  <a:pt x="457563" y="1077479"/>
                </a:lnTo>
                <a:lnTo>
                  <a:pt x="495341" y="1047086"/>
                </a:lnTo>
                <a:lnTo>
                  <a:pt x="496154" y="1046264"/>
                </a:lnTo>
                <a:lnTo>
                  <a:pt x="496398" y="1046018"/>
                </a:lnTo>
                <a:close/>
                <a:moveTo>
                  <a:pt x="644142" y="1045697"/>
                </a:moveTo>
                <a:lnTo>
                  <a:pt x="643434" y="1046564"/>
                </a:lnTo>
                <a:lnTo>
                  <a:pt x="643441" y="1046588"/>
                </a:lnTo>
                <a:lnTo>
                  <a:pt x="643445" y="1046603"/>
                </a:lnTo>
                <a:lnTo>
                  <a:pt x="644163" y="1045768"/>
                </a:lnTo>
                <a:close/>
                <a:moveTo>
                  <a:pt x="689656" y="1044764"/>
                </a:moveTo>
                <a:lnTo>
                  <a:pt x="690858" y="1048013"/>
                </a:lnTo>
                <a:lnTo>
                  <a:pt x="692593" y="1052702"/>
                </a:lnTo>
                <a:lnTo>
                  <a:pt x="700034" y="1068459"/>
                </a:lnTo>
                <a:lnTo>
                  <a:pt x="702301" y="1073049"/>
                </a:lnTo>
                <a:lnTo>
                  <a:pt x="702491" y="1073434"/>
                </a:lnTo>
                <a:lnTo>
                  <a:pt x="702615" y="1073684"/>
                </a:lnTo>
                <a:lnTo>
                  <a:pt x="704710" y="1077595"/>
                </a:lnTo>
                <a:lnTo>
                  <a:pt x="710468" y="1088347"/>
                </a:lnTo>
                <a:lnTo>
                  <a:pt x="714259" y="1094761"/>
                </a:lnTo>
                <a:lnTo>
                  <a:pt x="717603" y="1100420"/>
                </a:lnTo>
                <a:lnTo>
                  <a:pt x="721043" y="1106241"/>
                </a:lnTo>
                <a:lnTo>
                  <a:pt x="724756" y="1112218"/>
                </a:lnTo>
                <a:lnTo>
                  <a:pt x="730759" y="1121383"/>
                </a:lnTo>
                <a:lnTo>
                  <a:pt x="731442" y="1122369"/>
                </a:lnTo>
                <a:lnTo>
                  <a:pt x="734462" y="1126731"/>
                </a:lnTo>
                <a:lnTo>
                  <a:pt x="735474" y="1128192"/>
                </a:lnTo>
                <a:lnTo>
                  <a:pt x="747220" y="1141366"/>
                </a:lnTo>
                <a:lnTo>
                  <a:pt x="750834" y="1145123"/>
                </a:lnTo>
                <a:lnTo>
                  <a:pt x="780945" y="1175106"/>
                </a:lnTo>
                <a:lnTo>
                  <a:pt x="832431" y="1202737"/>
                </a:lnTo>
                <a:lnTo>
                  <a:pt x="834132" y="1203336"/>
                </a:lnTo>
                <a:lnTo>
                  <a:pt x="840443" y="1205558"/>
                </a:lnTo>
                <a:lnTo>
                  <a:pt x="891850" y="1211149"/>
                </a:lnTo>
                <a:lnTo>
                  <a:pt x="895885" y="1211588"/>
                </a:lnTo>
                <a:lnTo>
                  <a:pt x="900587" y="1211613"/>
                </a:lnTo>
                <a:lnTo>
                  <a:pt x="900605" y="1211612"/>
                </a:lnTo>
                <a:lnTo>
                  <a:pt x="901207" y="1211585"/>
                </a:lnTo>
                <a:lnTo>
                  <a:pt x="906053" y="1211368"/>
                </a:lnTo>
                <a:lnTo>
                  <a:pt x="910695" y="1210818"/>
                </a:lnTo>
                <a:cubicBezTo>
                  <a:pt x="905179" y="1210818"/>
                  <a:pt x="899250" y="1210818"/>
                  <a:pt x="893046" y="1210818"/>
                </a:cubicBezTo>
                <a:cubicBezTo>
                  <a:pt x="843105" y="1208444"/>
                  <a:pt x="796317" y="1185722"/>
                  <a:pt x="763570" y="1147942"/>
                </a:cubicBezTo>
                <a:close/>
                <a:moveTo>
                  <a:pt x="1607544" y="1043572"/>
                </a:moveTo>
                <a:lnTo>
                  <a:pt x="1593049" y="1045333"/>
                </a:lnTo>
                <a:lnTo>
                  <a:pt x="1592893" y="1045724"/>
                </a:lnTo>
                <a:lnTo>
                  <a:pt x="1590192" y="1052491"/>
                </a:lnTo>
                <a:lnTo>
                  <a:pt x="1589250" y="1055454"/>
                </a:lnTo>
                <a:lnTo>
                  <a:pt x="1605377" y="1051888"/>
                </a:lnTo>
                <a:close/>
                <a:moveTo>
                  <a:pt x="1116387" y="1043418"/>
                </a:moveTo>
                <a:lnTo>
                  <a:pt x="1123038" y="1051559"/>
                </a:lnTo>
                <a:lnTo>
                  <a:pt x="1124168" y="1052591"/>
                </a:lnTo>
                <a:lnTo>
                  <a:pt x="1120694" y="1048388"/>
                </a:lnTo>
                <a:close/>
                <a:moveTo>
                  <a:pt x="702259" y="1042863"/>
                </a:moveTo>
                <a:lnTo>
                  <a:pt x="752125" y="1098440"/>
                </a:lnTo>
                <a:lnTo>
                  <a:pt x="760261" y="1105197"/>
                </a:lnTo>
                <a:cubicBezTo>
                  <a:pt x="768120" y="1111953"/>
                  <a:pt x="776256" y="1118985"/>
                  <a:pt x="785080" y="1125190"/>
                </a:cubicBezTo>
                <a:cubicBezTo>
                  <a:pt x="792751" y="1130331"/>
                  <a:pt x="800767" y="1134939"/>
                  <a:pt x="809072" y="1138978"/>
                </a:cubicBezTo>
                <a:cubicBezTo>
                  <a:pt x="814657" y="1141765"/>
                  <a:pt x="820088" y="1144850"/>
                  <a:pt x="825343" y="1148217"/>
                </a:cubicBezTo>
                <a:cubicBezTo>
                  <a:pt x="848508" y="1162832"/>
                  <a:pt x="872087" y="1175794"/>
                  <a:pt x="890425" y="1185859"/>
                </a:cubicBezTo>
                <a:cubicBezTo>
                  <a:pt x="893430" y="1187175"/>
                  <a:pt x="896577" y="1188145"/>
                  <a:pt x="899801" y="1188754"/>
                </a:cubicBezTo>
                <a:lnTo>
                  <a:pt x="903386" y="1189583"/>
                </a:lnTo>
                <a:lnTo>
                  <a:pt x="938056" y="1191705"/>
                </a:lnTo>
                <a:lnTo>
                  <a:pt x="906832" y="1185862"/>
                </a:lnTo>
                <a:cubicBezTo>
                  <a:pt x="902971" y="1184345"/>
                  <a:pt x="898559" y="1182690"/>
                  <a:pt x="894147" y="1180484"/>
                </a:cubicBezTo>
                <a:cubicBezTo>
                  <a:pt x="880308" y="1167174"/>
                  <a:pt x="864721" y="1155809"/>
                  <a:pt x="847817" y="1146702"/>
                </a:cubicBezTo>
                <a:lnTo>
                  <a:pt x="832650" y="1137326"/>
                </a:lnTo>
                <a:cubicBezTo>
                  <a:pt x="826599" y="1133662"/>
                  <a:pt x="820175" y="1130658"/>
                  <a:pt x="813484" y="1128364"/>
                </a:cubicBezTo>
                <a:cubicBezTo>
                  <a:pt x="806272" y="1125935"/>
                  <a:pt x="799264" y="1122938"/>
                  <a:pt x="792525" y="1119401"/>
                </a:cubicBezTo>
                <a:cubicBezTo>
                  <a:pt x="783355" y="1114562"/>
                  <a:pt x="774511" y="1109126"/>
                  <a:pt x="766051" y="1103130"/>
                </a:cubicBezTo>
                <a:lnTo>
                  <a:pt x="756123" y="1096237"/>
                </a:lnTo>
                <a:close/>
                <a:moveTo>
                  <a:pt x="1216411" y="1042524"/>
                </a:moveTo>
                <a:lnTo>
                  <a:pt x="1221210" y="1058059"/>
                </a:lnTo>
                <a:lnTo>
                  <a:pt x="1222009" y="1060382"/>
                </a:lnTo>
                <a:lnTo>
                  <a:pt x="1222117" y="1060629"/>
                </a:lnTo>
                <a:lnTo>
                  <a:pt x="1222407" y="1061292"/>
                </a:lnTo>
                <a:lnTo>
                  <a:pt x="1222714" y="1061419"/>
                </a:lnTo>
                <a:lnTo>
                  <a:pt x="1231889" y="1065228"/>
                </a:lnTo>
                <a:lnTo>
                  <a:pt x="1229735" y="1060999"/>
                </a:lnTo>
                <a:lnTo>
                  <a:pt x="1221318" y="1044474"/>
                </a:lnTo>
                <a:close/>
                <a:moveTo>
                  <a:pt x="1447241" y="1042316"/>
                </a:moveTo>
                <a:lnTo>
                  <a:pt x="1439747" y="1043204"/>
                </a:lnTo>
                <a:lnTo>
                  <a:pt x="1437860" y="1043427"/>
                </a:lnTo>
                <a:lnTo>
                  <a:pt x="1430613" y="1044286"/>
                </a:lnTo>
                <a:lnTo>
                  <a:pt x="1428582" y="1044733"/>
                </a:lnTo>
                <a:lnTo>
                  <a:pt x="1431796" y="1045826"/>
                </a:lnTo>
                <a:lnTo>
                  <a:pt x="1433291" y="1046334"/>
                </a:lnTo>
                <a:lnTo>
                  <a:pt x="1435623" y="1047127"/>
                </a:lnTo>
                <a:lnTo>
                  <a:pt x="1441543" y="1047023"/>
                </a:lnTo>
                <a:lnTo>
                  <a:pt x="1459076" y="1043962"/>
                </a:lnTo>
                <a:close/>
                <a:moveTo>
                  <a:pt x="647383" y="1041731"/>
                </a:moveTo>
                <a:lnTo>
                  <a:pt x="647253" y="1041890"/>
                </a:lnTo>
                <a:lnTo>
                  <a:pt x="647106" y="1042070"/>
                </a:lnTo>
                <a:lnTo>
                  <a:pt x="647162" y="1042260"/>
                </a:lnTo>
                <a:lnTo>
                  <a:pt x="647177" y="1042314"/>
                </a:lnTo>
                <a:lnTo>
                  <a:pt x="647456" y="1041973"/>
                </a:lnTo>
                <a:close/>
                <a:moveTo>
                  <a:pt x="1651142" y="1040900"/>
                </a:moveTo>
                <a:lnTo>
                  <a:pt x="1650381" y="1041103"/>
                </a:lnTo>
                <a:lnTo>
                  <a:pt x="1648919" y="1041494"/>
                </a:lnTo>
                <a:cubicBezTo>
                  <a:pt x="1645661" y="1042425"/>
                  <a:pt x="1641559" y="1043700"/>
                  <a:pt x="1638181" y="1045079"/>
                </a:cubicBezTo>
                <a:lnTo>
                  <a:pt x="1636204" y="1045807"/>
                </a:lnTo>
                <a:lnTo>
                  <a:pt x="1635954" y="1046784"/>
                </a:lnTo>
                <a:lnTo>
                  <a:pt x="1635694" y="1047797"/>
                </a:lnTo>
                <a:lnTo>
                  <a:pt x="1635682" y="1047844"/>
                </a:lnTo>
                <a:lnTo>
                  <a:pt x="1642868" y="1043975"/>
                </a:lnTo>
                <a:close/>
                <a:moveTo>
                  <a:pt x="1476398" y="1040334"/>
                </a:moveTo>
                <a:lnTo>
                  <a:pt x="1474294" y="1040962"/>
                </a:lnTo>
                <a:lnTo>
                  <a:pt x="1474394" y="1040976"/>
                </a:lnTo>
                <a:lnTo>
                  <a:pt x="1474565" y="1041000"/>
                </a:lnTo>
                <a:lnTo>
                  <a:pt x="1475389" y="1041114"/>
                </a:lnTo>
                <a:lnTo>
                  <a:pt x="1476275" y="1040960"/>
                </a:lnTo>
                <a:close/>
                <a:moveTo>
                  <a:pt x="1633074" y="1040316"/>
                </a:moveTo>
                <a:lnTo>
                  <a:pt x="1630321" y="1040806"/>
                </a:lnTo>
                <a:lnTo>
                  <a:pt x="1612346" y="1042989"/>
                </a:lnTo>
                <a:lnTo>
                  <a:pt x="1610452" y="1050248"/>
                </a:lnTo>
                <a:lnTo>
                  <a:pt x="1616590" y="1048004"/>
                </a:lnTo>
                <a:lnTo>
                  <a:pt x="1620367" y="1046623"/>
                </a:lnTo>
                <a:lnTo>
                  <a:pt x="1632601" y="1042151"/>
                </a:lnTo>
                <a:lnTo>
                  <a:pt x="1632727" y="1041664"/>
                </a:lnTo>
                <a:close/>
                <a:moveTo>
                  <a:pt x="1489482" y="1040280"/>
                </a:moveTo>
                <a:lnTo>
                  <a:pt x="1486287" y="1041440"/>
                </a:lnTo>
                <a:lnTo>
                  <a:pt x="1483918" y="1042301"/>
                </a:lnTo>
                <a:lnTo>
                  <a:pt x="1484100" y="1042326"/>
                </a:lnTo>
                <a:lnTo>
                  <a:pt x="1484649" y="1042403"/>
                </a:lnTo>
                <a:lnTo>
                  <a:pt x="1489311" y="1041168"/>
                </a:lnTo>
                <a:close/>
                <a:moveTo>
                  <a:pt x="993056" y="1039884"/>
                </a:moveTo>
                <a:lnTo>
                  <a:pt x="992736" y="1042185"/>
                </a:lnTo>
                <a:lnTo>
                  <a:pt x="992736" y="1044115"/>
                </a:lnTo>
                <a:cubicBezTo>
                  <a:pt x="991289" y="1062143"/>
                  <a:pt x="992762" y="1077906"/>
                  <a:pt x="995794" y="1091414"/>
                </a:cubicBezTo>
                <a:lnTo>
                  <a:pt x="996985" y="1094657"/>
                </a:lnTo>
                <a:close/>
                <a:moveTo>
                  <a:pt x="1641881" y="1038748"/>
                </a:moveTo>
                <a:lnTo>
                  <a:pt x="1639051" y="1039252"/>
                </a:lnTo>
                <a:lnTo>
                  <a:pt x="1637828" y="1039469"/>
                </a:lnTo>
                <a:lnTo>
                  <a:pt x="1637728" y="1039859"/>
                </a:lnTo>
                <a:lnTo>
                  <a:pt x="1637727" y="1039863"/>
                </a:lnTo>
                <a:lnTo>
                  <a:pt x="1637610" y="1040318"/>
                </a:lnTo>
                <a:lnTo>
                  <a:pt x="1638795" y="1039883"/>
                </a:lnTo>
                <a:close/>
                <a:moveTo>
                  <a:pt x="1881121" y="1038693"/>
                </a:moveTo>
                <a:lnTo>
                  <a:pt x="1876701" y="1050704"/>
                </a:lnTo>
                <a:lnTo>
                  <a:pt x="1875977" y="1052939"/>
                </a:lnTo>
                <a:lnTo>
                  <a:pt x="1874017" y="1058991"/>
                </a:lnTo>
                <a:lnTo>
                  <a:pt x="1875980" y="1071535"/>
                </a:lnTo>
                <a:cubicBezTo>
                  <a:pt x="1876929" y="1083583"/>
                  <a:pt x="1876033" y="1092511"/>
                  <a:pt x="1872034" y="1098302"/>
                </a:cubicBezTo>
                <a:lnTo>
                  <a:pt x="1865831" y="1102024"/>
                </a:lnTo>
                <a:lnTo>
                  <a:pt x="1868943" y="1103152"/>
                </a:lnTo>
                <a:lnTo>
                  <a:pt x="1874181" y="1099438"/>
                </a:lnTo>
                <a:lnTo>
                  <a:pt x="1879881" y="1095396"/>
                </a:lnTo>
                <a:lnTo>
                  <a:pt x="1879881" y="1095396"/>
                </a:lnTo>
                <a:lnTo>
                  <a:pt x="1879881" y="1095395"/>
                </a:lnTo>
                <a:lnTo>
                  <a:pt x="1883605" y="1068582"/>
                </a:lnTo>
                <a:lnTo>
                  <a:pt x="1883468" y="1064982"/>
                </a:lnTo>
                <a:lnTo>
                  <a:pt x="1883238" y="1058977"/>
                </a:lnTo>
                <a:close/>
                <a:moveTo>
                  <a:pt x="1379824" y="1038396"/>
                </a:moveTo>
                <a:lnTo>
                  <a:pt x="1392055" y="1042735"/>
                </a:lnTo>
                <a:lnTo>
                  <a:pt x="1416063" y="1045570"/>
                </a:lnTo>
                <a:lnTo>
                  <a:pt x="1406790" y="1042431"/>
                </a:lnTo>
                <a:lnTo>
                  <a:pt x="1406347" y="1042281"/>
                </a:lnTo>
                <a:lnTo>
                  <a:pt x="1383194" y="1038889"/>
                </a:lnTo>
                <a:close/>
                <a:moveTo>
                  <a:pt x="1029209" y="1037830"/>
                </a:moveTo>
                <a:lnTo>
                  <a:pt x="1029016" y="1039553"/>
                </a:lnTo>
                <a:lnTo>
                  <a:pt x="1029411" y="1041762"/>
                </a:lnTo>
                <a:lnTo>
                  <a:pt x="1030683" y="1048871"/>
                </a:lnTo>
                <a:lnTo>
                  <a:pt x="1030217" y="1045377"/>
                </a:lnTo>
                <a:close/>
                <a:moveTo>
                  <a:pt x="1229400" y="1036946"/>
                </a:moveTo>
                <a:lnTo>
                  <a:pt x="1230736" y="1039244"/>
                </a:lnTo>
                <a:lnTo>
                  <a:pt x="1233801" y="1044519"/>
                </a:lnTo>
                <a:lnTo>
                  <a:pt x="1238612" y="1046431"/>
                </a:lnTo>
                <a:close/>
                <a:moveTo>
                  <a:pt x="1473261" y="1036652"/>
                </a:moveTo>
                <a:lnTo>
                  <a:pt x="1473042" y="1036701"/>
                </a:lnTo>
                <a:lnTo>
                  <a:pt x="1472965" y="1036730"/>
                </a:lnTo>
                <a:lnTo>
                  <a:pt x="1472835" y="1036779"/>
                </a:lnTo>
                <a:lnTo>
                  <a:pt x="1473075" y="1036708"/>
                </a:lnTo>
                <a:close/>
                <a:moveTo>
                  <a:pt x="1236634" y="1036261"/>
                </a:moveTo>
                <a:lnTo>
                  <a:pt x="1249386" y="1050713"/>
                </a:lnTo>
                <a:lnTo>
                  <a:pt x="1255153" y="1053006"/>
                </a:lnTo>
                <a:lnTo>
                  <a:pt x="1264003" y="1056523"/>
                </a:lnTo>
                <a:lnTo>
                  <a:pt x="1249027" y="1045436"/>
                </a:lnTo>
                <a:close/>
                <a:moveTo>
                  <a:pt x="1490270" y="1036195"/>
                </a:moveTo>
                <a:lnTo>
                  <a:pt x="1481385" y="1038846"/>
                </a:lnTo>
                <a:lnTo>
                  <a:pt x="1481142" y="1040110"/>
                </a:lnTo>
                <a:lnTo>
                  <a:pt x="1489807" y="1038598"/>
                </a:lnTo>
                <a:close/>
                <a:moveTo>
                  <a:pt x="2209615" y="1035585"/>
                </a:moveTo>
                <a:lnTo>
                  <a:pt x="2195366" y="1054770"/>
                </a:lnTo>
                <a:lnTo>
                  <a:pt x="2184440" y="1069482"/>
                </a:lnTo>
                <a:lnTo>
                  <a:pt x="2169318" y="1082444"/>
                </a:lnTo>
                <a:lnTo>
                  <a:pt x="2168788" y="1083873"/>
                </a:lnTo>
                <a:lnTo>
                  <a:pt x="2167400" y="1087616"/>
                </a:lnTo>
                <a:lnTo>
                  <a:pt x="2165720" y="1092146"/>
                </a:lnTo>
                <a:lnTo>
                  <a:pt x="2170143" y="1088606"/>
                </a:lnTo>
                <a:lnTo>
                  <a:pt x="2176639" y="1083406"/>
                </a:lnTo>
                <a:lnTo>
                  <a:pt x="2201966" y="1056239"/>
                </a:lnTo>
                <a:lnTo>
                  <a:pt x="2202527" y="1054701"/>
                </a:lnTo>
                <a:lnTo>
                  <a:pt x="2203757" y="1051330"/>
                </a:lnTo>
                <a:lnTo>
                  <a:pt x="2208589" y="1038087"/>
                </a:lnTo>
                <a:close/>
                <a:moveTo>
                  <a:pt x="1774377" y="1035567"/>
                </a:moveTo>
                <a:lnTo>
                  <a:pt x="1772523" y="1040877"/>
                </a:lnTo>
                <a:lnTo>
                  <a:pt x="1772681" y="1041100"/>
                </a:lnTo>
                <a:lnTo>
                  <a:pt x="1773692" y="1042527"/>
                </a:lnTo>
                <a:lnTo>
                  <a:pt x="1784128" y="1057254"/>
                </a:lnTo>
                <a:lnTo>
                  <a:pt x="1787726" y="1060122"/>
                </a:lnTo>
                <a:lnTo>
                  <a:pt x="1788424" y="1058177"/>
                </a:lnTo>
                <a:lnTo>
                  <a:pt x="1780546" y="1046164"/>
                </a:lnTo>
                <a:close/>
                <a:moveTo>
                  <a:pt x="2287900" y="1035529"/>
                </a:moveTo>
                <a:lnTo>
                  <a:pt x="2264770" y="1059278"/>
                </a:lnTo>
                <a:lnTo>
                  <a:pt x="2254530" y="1069793"/>
                </a:lnTo>
                <a:lnTo>
                  <a:pt x="2251803" y="1076975"/>
                </a:lnTo>
                <a:lnTo>
                  <a:pt x="2251766" y="1077081"/>
                </a:lnTo>
                <a:lnTo>
                  <a:pt x="2224052" y="1156866"/>
                </a:lnTo>
                <a:lnTo>
                  <a:pt x="2204984" y="1211760"/>
                </a:lnTo>
                <a:lnTo>
                  <a:pt x="2179165" y="1290539"/>
                </a:lnTo>
                <a:lnTo>
                  <a:pt x="2179160" y="1290554"/>
                </a:lnTo>
                <a:lnTo>
                  <a:pt x="2177428" y="1296125"/>
                </a:lnTo>
                <a:lnTo>
                  <a:pt x="2163337" y="1341459"/>
                </a:lnTo>
                <a:lnTo>
                  <a:pt x="2159534" y="1354062"/>
                </a:lnTo>
                <a:lnTo>
                  <a:pt x="2151395" y="1381610"/>
                </a:lnTo>
                <a:lnTo>
                  <a:pt x="2148809" y="1390608"/>
                </a:lnTo>
                <a:lnTo>
                  <a:pt x="2143392" y="1411029"/>
                </a:lnTo>
                <a:cubicBezTo>
                  <a:pt x="2135685" y="1443515"/>
                  <a:pt x="2125647" y="1475407"/>
                  <a:pt x="2113334" y="1506446"/>
                </a:cubicBezTo>
                <a:cubicBezTo>
                  <a:pt x="2110576" y="1513339"/>
                  <a:pt x="2107818" y="1520234"/>
                  <a:pt x="2104784" y="1528645"/>
                </a:cubicBezTo>
                <a:cubicBezTo>
                  <a:pt x="2094305" y="1556222"/>
                  <a:pt x="2081207" y="1590694"/>
                  <a:pt x="2064798" y="1626406"/>
                </a:cubicBezTo>
                <a:cubicBezTo>
                  <a:pt x="2036242" y="1688937"/>
                  <a:pt x="2000377" y="1747856"/>
                  <a:pt x="1957936" y="1801935"/>
                </a:cubicBezTo>
                <a:cubicBezTo>
                  <a:pt x="1951731" y="1809794"/>
                  <a:pt x="1945113" y="1817653"/>
                  <a:pt x="1938769" y="1825237"/>
                </a:cubicBezTo>
                <a:lnTo>
                  <a:pt x="1934496" y="1830339"/>
                </a:lnTo>
                <a:cubicBezTo>
                  <a:pt x="1912640" y="1856262"/>
                  <a:pt x="1891958" y="1877910"/>
                  <a:pt x="1871706" y="1895766"/>
                </a:cubicBezTo>
                <a:lnTo>
                  <a:pt x="1870562" y="1896577"/>
                </a:lnTo>
                <a:lnTo>
                  <a:pt x="1870460" y="1896650"/>
                </a:lnTo>
                <a:lnTo>
                  <a:pt x="1875533" y="1893680"/>
                </a:lnTo>
                <a:cubicBezTo>
                  <a:pt x="1898577" y="1876324"/>
                  <a:pt x="1921810" y="1854952"/>
                  <a:pt x="1946078" y="1828960"/>
                </a:cubicBezTo>
                <a:lnTo>
                  <a:pt x="1946769" y="1828960"/>
                </a:lnTo>
                <a:cubicBezTo>
                  <a:pt x="1954766" y="1820274"/>
                  <a:pt x="1963039" y="1811449"/>
                  <a:pt x="1970760" y="1802485"/>
                </a:cubicBezTo>
                <a:cubicBezTo>
                  <a:pt x="2014512" y="1750807"/>
                  <a:pt x="2051561" y="1693832"/>
                  <a:pt x="2081069" y="1632887"/>
                </a:cubicBezTo>
                <a:cubicBezTo>
                  <a:pt x="2100098" y="1593865"/>
                  <a:pt x="2114713" y="1556911"/>
                  <a:pt x="2126433" y="1527266"/>
                </a:cubicBezTo>
                <a:lnTo>
                  <a:pt x="2131122" y="1515683"/>
                </a:lnTo>
                <a:cubicBezTo>
                  <a:pt x="2143435" y="1485432"/>
                  <a:pt x="2153528" y="1454324"/>
                  <a:pt x="2161319" y="1422611"/>
                </a:cubicBezTo>
                <a:cubicBezTo>
                  <a:pt x="2161849" y="1420116"/>
                  <a:pt x="2163066" y="1415440"/>
                  <a:pt x="2164893" y="1408877"/>
                </a:cubicBezTo>
                <a:lnTo>
                  <a:pt x="2166333" y="1403887"/>
                </a:lnTo>
                <a:lnTo>
                  <a:pt x="2166920" y="1401695"/>
                </a:lnTo>
                <a:lnTo>
                  <a:pt x="2168249" y="1397204"/>
                </a:lnTo>
                <a:lnTo>
                  <a:pt x="2168821" y="1395269"/>
                </a:lnTo>
                <a:lnTo>
                  <a:pt x="2172126" y="1383820"/>
                </a:lnTo>
                <a:lnTo>
                  <a:pt x="2176601" y="1368964"/>
                </a:lnTo>
                <a:lnTo>
                  <a:pt x="2178751" y="1361698"/>
                </a:lnTo>
                <a:lnTo>
                  <a:pt x="2180351" y="1356517"/>
                </a:lnTo>
                <a:lnTo>
                  <a:pt x="2182553" y="1349207"/>
                </a:lnTo>
                <a:lnTo>
                  <a:pt x="2195672" y="1306928"/>
                </a:lnTo>
                <a:lnTo>
                  <a:pt x="2195710" y="1306805"/>
                </a:lnTo>
                <a:lnTo>
                  <a:pt x="2212543" y="1254188"/>
                </a:lnTo>
                <a:lnTo>
                  <a:pt x="2216697" y="1241205"/>
                </a:lnTo>
                <a:lnTo>
                  <a:pt x="2220860" y="1228916"/>
                </a:lnTo>
                <a:lnTo>
                  <a:pt x="2228358" y="1205697"/>
                </a:lnTo>
                <a:cubicBezTo>
                  <a:pt x="2240338" y="1169549"/>
                  <a:pt x="2253210" y="1131740"/>
                  <a:pt x="2266355" y="1094626"/>
                </a:cubicBezTo>
                <a:lnTo>
                  <a:pt x="2275570" y="1069349"/>
                </a:lnTo>
                <a:close/>
                <a:moveTo>
                  <a:pt x="1502581" y="1035522"/>
                </a:moveTo>
                <a:lnTo>
                  <a:pt x="1500053" y="1036440"/>
                </a:lnTo>
                <a:lnTo>
                  <a:pt x="1495425" y="1038121"/>
                </a:lnTo>
                <a:lnTo>
                  <a:pt x="1495201" y="1039295"/>
                </a:lnTo>
                <a:lnTo>
                  <a:pt x="1496413" y="1038676"/>
                </a:lnTo>
                <a:close/>
                <a:moveTo>
                  <a:pt x="1042701" y="1035322"/>
                </a:moveTo>
                <a:lnTo>
                  <a:pt x="1043343" y="1040805"/>
                </a:lnTo>
                <a:cubicBezTo>
                  <a:pt x="1044635" y="1059242"/>
                  <a:pt x="1049310" y="1077282"/>
                  <a:pt x="1057131" y="1094028"/>
                </a:cubicBezTo>
                <a:lnTo>
                  <a:pt x="1059673" y="1097851"/>
                </a:lnTo>
                <a:lnTo>
                  <a:pt x="1058232" y="1095546"/>
                </a:lnTo>
                <a:cubicBezTo>
                  <a:pt x="1050512" y="1079007"/>
                  <a:pt x="1045842" y="1061210"/>
                  <a:pt x="1044444" y="1043012"/>
                </a:cubicBezTo>
                <a:lnTo>
                  <a:pt x="1043461" y="1035829"/>
                </a:lnTo>
                <a:close/>
                <a:moveTo>
                  <a:pt x="1087408" y="1034444"/>
                </a:moveTo>
                <a:lnTo>
                  <a:pt x="1088037" y="1034731"/>
                </a:lnTo>
                <a:lnTo>
                  <a:pt x="1100754" y="1040538"/>
                </a:lnTo>
                <a:lnTo>
                  <a:pt x="1100426" y="1040253"/>
                </a:lnTo>
                <a:close/>
                <a:moveTo>
                  <a:pt x="1965552" y="1033842"/>
                </a:moveTo>
                <a:lnTo>
                  <a:pt x="1958493" y="1053716"/>
                </a:lnTo>
                <a:lnTo>
                  <a:pt x="1941562" y="1101382"/>
                </a:lnTo>
                <a:lnTo>
                  <a:pt x="1943678" y="1098973"/>
                </a:lnTo>
                <a:lnTo>
                  <a:pt x="1949065" y="1089270"/>
                </a:lnTo>
                <a:lnTo>
                  <a:pt x="1955188" y="1078241"/>
                </a:lnTo>
                <a:lnTo>
                  <a:pt x="1958825" y="1068236"/>
                </a:lnTo>
                <a:close/>
                <a:moveTo>
                  <a:pt x="1610257" y="1033158"/>
                </a:moveTo>
                <a:lnTo>
                  <a:pt x="1605244" y="1033258"/>
                </a:lnTo>
                <a:lnTo>
                  <a:pt x="1601520" y="1033333"/>
                </a:lnTo>
                <a:lnTo>
                  <a:pt x="1597810" y="1033407"/>
                </a:lnTo>
                <a:lnTo>
                  <a:pt x="1595369" y="1039521"/>
                </a:lnTo>
                <a:lnTo>
                  <a:pt x="1595183" y="1039987"/>
                </a:lnTo>
                <a:lnTo>
                  <a:pt x="1603428" y="1038987"/>
                </a:lnTo>
                <a:lnTo>
                  <a:pt x="1605349" y="1038754"/>
                </a:lnTo>
                <a:lnTo>
                  <a:pt x="1608912" y="1038322"/>
                </a:lnTo>
                <a:lnTo>
                  <a:pt x="1609127" y="1037495"/>
                </a:lnTo>
                <a:lnTo>
                  <a:pt x="1609417" y="1036382"/>
                </a:lnTo>
                <a:close/>
                <a:moveTo>
                  <a:pt x="1503966" y="1032107"/>
                </a:moveTo>
                <a:lnTo>
                  <a:pt x="1496127" y="1034447"/>
                </a:lnTo>
                <a:lnTo>
                  <a:pt x="1495861" y="1035840"/>
                </a:lnTo>
                <a:lnTo>
                  <a:pt x="1495748" y="1036429"/>
                </a:lnTo>
                <a:lnTo>
                  <a:pt x="1495634" y="1037026"/>
                </a:lnTo>
                <a:lnTo>
                  <a:pt x="1503731" y="1033342"/>
                </a:lnTo>
                <a:close/>
                <a:moveTo>
                  <a:pt x="1635232" y="1031922"/>
                </a:moveTo>
                <a:lnTo>
                  <a:pt x="1620807" y="1032946"/>
                </a:lnTo>
                <a:lnTo>
                  <a:pt x="1614935" y="1033064"/>
                </a:lnTo>
                <a:lnTo>
                  <a:pt x="1614567" y="1034475"/>
                </a:lnTo>
                <a:lnTo>
                  <a:pt x="1614351" y="1035304"/>
                </a:lnTo>
                <a:lnTo>
                  <a:pt x="1613716" y="1037739"/>
                </a:lnTo>
                <a:lnTo>
                  <a:pt x="1629356" y="1035842"/>
                </a:lnTo>
                <a:lnTo>
                  <a:pt x="1634489" y="1034812"/>
                </a:lnTo>
                <a:close/>
                <a:moveTo>
                  <a:pt x="1643886" y="1031308"/>
                </a:moveTo>
                <a:lnTo>
                  <a:pt x="1639845" y="1031595"/>
                </a:lnTo>
                <a:lnTo>
                  <a:pt x="1639683" y="1032229"/>
                </a:lnTo>
                <a:lnTo>
                  <a:pt x="1639570" y="1032671"/>
                </a:lnTo>
                <a:lnTo>
                  <a:pt x="1639267" y="1033854"/>
                </a:lnTo>
                <a:lnTo>
                  <a:pt x="1647436" y="1032215"/>
                </a:lnTo>
                <a:close/>
                <a:moveTo>
                  <a:pt x="1802406" y="1030392"/>
                </a:moveTo>
                <a:lnTo>
                  <a:pt x="1798318" y="1041775"/>
                </a:lnTo>
                <a:lnTo>
                  <a:pt x="1809021" y="1062038"/>
                </a:lnTo>
                <a:lnTo>
                  <a:pt x="1811995" y="1067668"/>
                </a:lnTo>
                <a:lnTo>
                  <a:pt x="1812570" y="1065848"/>
                </a:lnTo>
                <a:lnTo>
                  <a:pt x="1814554" y="1059568"/>
                </a:lnTo>
                <a:lnTo>
                  <a:pt x="1813571" y="1056936"/>
                </a:lnTo>
                <a:close/>
                <a:moveTo>
                  <a:pt x="1239611" y="1029750"/>
                </a:moveTo>
                <a:lnTo>
                  <a:pt x="1263442" y="1053956"/>
                </a:lnTo>
                <a:lnTo>
                  <a:pt x="1264033" y="1054276"/>
                </a:lnTo>
                <a:lnTo>
                  <a:pt x="1269577" y="1057276"/>
                </a:lnTo>
                <a:lnTo>
                  <a:pt x="1271292" y="1058204"/>
                </a:lnTo>
                <a:lnTo>
                  <a:pt x="1268922" y="1055697"/>
                </a:lnTo>
                <a:lnTo>
                  <a:pt x="1264617" y="1044617"/>
                </a:lnTo>
                <a:lnTo>
                  <a:pt x="1253862" y="1037750"/>
                </a:lnTo>
                <a:lnTo>
                  <a:pt x="1243847" y="1031355"/>
                </a:lnTo>
                <a:lnTo>
                  <a:pt x="1242818" y="1030965"/>
                </a:lnTo>
                <a:close/>
                <a:moveTo>
                  <a:pt x="1694246" y="1029227"/>
                </a:moveTo>
                <a:lnTo>
                  <a:pt x="1659690" y="1161869"/>
                </a:lnTo>
                <a:cubicBezTo>
                  <a:pt x="1651280" y="1201580"/>
                  <a:pt x="1643144" y="1244600"/>
                  <a:pt x="1635285" y="1291619"/>
                </a:cubicBezTo>
                <a:cubicBezTo>
                  <a:pt x="1628142" y="1348623"/>
                  <a:pt x="1624185" y="1405982"/>
                  <a:pt x="1623426" y="1463425"/>
                </a:cubicBezTo>
                <a:cubicBezTo>
                  <a:pt x="1619979" y="1571114"/>
                  <a:pt x="1620807" y="1661981"/>
                  <a:pt x="1625771" y="1741265"/>
                </a:cubicBezTo>
                <a:lnTo>
                  <a:pt x="1628051" y="1770190"/>
                </a:lnTo>
                <a:lnTo>
                  <a:pt x="1628226" y="1770545"/>
                </a:lnTo>
                <a:lnTo>
                  <a:pt x="1630227" y="1774589"/>
                </a:lnTo>
                <a:lnTo>
                  <a:pt x="1631924" y="1778018"/>
                </a:lnTo>
                <a:lnTo>
                  <a:pt x="1639188" y="1789997"/>
                </a:lnTo>
                <a:lnTo>
                  <a:pt x="1636661" y="1744298"/>
                </a:lnTo>
                <a:cubicBezTo>
                  <a:pt x="1633629" y="1667496"/>
                  <a:pt x="1634457" y="1580629"/>
                  <a:pt x="1639421" y="1470872"/>
                </a:cubicBezTo>
                <a:cubicBezTo>
                  <a:pt x="1640786" y="1414036"/>
                  <a:pt x="1645391" y="1357314"/>
                  <a:pt x="1653209" y="1300997"/>
                </a:cubicBezTo>
                <a:cubicBezTo>
                  <a:pt x="1659965" y="1262801"/>
                  <a:pt x="1668238" y="1218265"/>
                  <a:pt x="1677752" y="1172762"/>
                </a:cubicBezTo>
                <a:cubicBezTo>
                  <a:pt x="1682061" y="1152407"/>
                  <a:pt x="1687342" y="1129815"/>
                  <a:pt x="1693565" y="1105637"/>
                </a:cubicBezTo>
                <a:lnTo>
                  <a:pt x="1705991" y="1061271"/>
                </a:lnTo>
                <a:lnTo>
                  <a:pt x="1709850" y="1047490"/>
                </a:lnTo>
                <a:close/>
                <a:moveTo>
                  <a:pt x="1323672" y="1028288"/>
                </a:moveTo>
                <a:lnTo>
                  <a:pt x="1325717" y="1029438"/>
                </a:lnTo>
                <a:lnTo>
                  <a:pt x="1337816" y="1036241"/>
                </a:lnTo>
                <a:lnTo>
                  <a:pt x="1343086" y="1039204"/>
                </a:lnTo>
                <a:lnTo>
                  <a:pt x="1345665" y="1039654"/>
                </a:lnTo>
                <a:lnTo>
                  <a:pt x="1359049" y="1041989"/>
                </a:lnTo>
                <a:lnTo>
                  <a:pt x="1337445" y="1033622"/>
                </a:lnTo>
                <a:close/>
                <a:moveTo>
                  <a:pt x="695333" y="1027798"/>
                </a:moveTo>
                <a:lnTo>
                  <a:pt x="698900" y="1033498"/>
                </a:lnTo>
                <a:cubicBezTo>
                  <a:pt x="715590" y="1055842"/>
                  <a:pt x="735638" y="1075470"/>
                  <a:pt x="758330" y="1091685"/>
                </a:cubicBezTo>
                <a:lnTo>
                  <a:pt x="768257" y="1098580"/>
                </a:lnTo>
                <a:cubicBezTo>
                  <a:pt x="776282" y="1104665"/>
                  <a:pt x="784711" y="1110193"/>
                  <a:pt x="793491" y="1115127"/>
                </a:cubicBezTo>
                <a:cubicBezTo>
                  <a:pt x="800025" y="1118652"/>
                  <a:pt x="806852" y="1121605"/>
                  <a:pt x="813898" y="1123951"/>
                </a:cubicBezTo>
                <a:cubicBezTo>
                  <a:pt x="820890" y="1126205"/>
                  <a:pt x="827598" y="1129260"/>
                  <a:pt x="833891" y="1133051"/>
                </a:cubicBezTo>
                <a:lnTo>
                  <a:pt x="848920" y="1142290"/>
                </a:lnTo>
                <a:cubicBezTo>
                  <a:pt x="866161" y="1151605"/>
                  <a:pt x="882069" y="1163201"/>
                  <a:pt x="896215" y="1176760"/>
                </a:cubicBezTo>
                <a:cubicBezTo>
                  <a:pt x="900353" y="1178692"/>
                  <a:pt x="904489" y="1180209"/>
                  <a:pt x="908212" y="1181724"/>
                </a:cubicBezTo>
                <a:lnTo>
                  <a:pt x="941223" y="1187022"/>
                </a:lnTo>
                <a:lnTo>
                  <a:pt x="911247" y="1178140"/>
                </a:lnTo>
                <a:lnTo>
                  <a:pt x="910281" y="1178140"/>
                </a:lnTo>
                <a:cubicBezTo>
                  <a:pt x="906581" y="1176328"/>
                  <a:pt x="902990" y="1174302"/>
                  <a:pt x="899525" y="1172073"/>
                </a:cubicBezTo>
                <a:cubicBezTo>
                  <a:pt x="888771" y="1153320"/>
                  <a:pt x="865881" y="1138841"/>
                  <a:pt x="845751" y="1126156"/>
                </a:cubicBezTo>
                <a:lnTo>
                  <a:pt x="841476" y="1123400"/>
                </a:lnTo>
                <a:cubicBezTo>
                  <a:pt x="835599" y="1120086"/>
                  <a:pt x="829138" y="1117932"/>
                  <a:pt x="822448" y="1117056"/>
                </a:cubicBezTo>
                <a:cubicBezTo>
                  <a:pt x="815385" y="1115918"/>
                  <a:pt x="808456" y="1114071"/>
                  <a:pt x="801765" y="1111541"/>
                </a:cubicBezTo>
                <a:cubicBezTo>
                  <a:pt x="792244" y="1107635"/>
                  <a:pt x="783025" y="1103026"/>
                  <a:pt x="774188" y="1097752"/>
                </a:cubicBezTo>
                <a:lnTo>
                  <a:pt x="763294" y="1089341"/>
                </a:lnTo>
                <a:cubicBezTo>
                  <a:pt x="737955" y="1074021"/>
                  <a:pt x="715620" y="1054209"/>
                  <a:pt x="697386" y="1030878"/>
                </a:cubicBezTo>
                <a:close/>
                <a:moveTo>
                  <a:pt x="1321830" y="1027430"/>
                </a:moveTo>
                <a:lnTo>
                  <a:pt x="1321925" y="1027512"/>
                </a:lnTo>
                <a:lnTo>
                  <a:pt x="1322130" y="1027691"/>
                </a:lnTo>
                <a:lnTo>
                  <a:pt x="1323668" y="1028286"/>
                </a:lnTo>
                <a:lnTo>
                  <a:pt x="1322145" y="1027430"/>
                </a:lnTo>
                <a:close/>
                <a:moveTo>
                  <a:pt x="1002738" y="1027329"/>
                </a:moveTo>
                <a:lnTo>
                  <a:pt x="1002665" y="1027706"/>
                </a:lnTo>
                <a:lnTo>
                  <a:pt x="1002687" y="1029495"/>
                </a:lnTo>
                <a:lnTo>
                  <a:pt x="1002689" y="1029420"/>
                </a:lnTo>
                <a:lnTo>
                  <a:pt x="1002720" y="1028119"/>
                </a:lnTo>
                <a:close/>
                <a:moveTo>
                  <a:pt x="722988" y="1027309"/>
                </a:moveTo>
                <a:lnTo>
                  <a:pt x="737277" y="1039506"/>
                </a:lnTo>
                <a:lnTo>
                  <a:pt x="742412" y="1043889"/>
                </a:lnTo>
                <a:cubicBezTo>
                  <a:pt x="755914" y="1052782"/>
                  <a:pt x="770517" y="1060004"/>
                  <a:pt x="785907" y="1065350"/>
                </a:cubicBezTo>
                <a:cubicBezTo>
                  <a:pt x="796525" y="1068520"/>
                  <a:pt x="806453" y="1070726"/>
                  <a:pt x="815278" y="1072657"/>
                </a:cubicBezTo>
                <a:cubicBezTo>
                  <a:pt x="820379" y="1073760"/>
                  <a:pt x="825343" y="1074726"/>
                  <a:pt x="830031" y="1075966"/>
                </a:cubicBezTo>
                <a:cubicBezTo>
                  <a:pt x="836310" y="1074921"/>
                  <a:pt x="842490" y="1073352"/>
                  <a:pt x="848508" y="1071278"/>
                </a:cubicBezTo>
                <a:cubicBezTo>
                  <a:pt x="855468" y="1067476"/>
                  <a:pt x="863885" y="1067476"/>
                  <a:pt x="870845" y="1071278"/>
                </a:cubicBezTo>
                <a:cubicBezTo>
                  <a:pt x="900767" y="1090444"/>
                  <a:pt x="917588" y="1112643"/>
                  <a:pt x="920898" y="1140220"/>
                </a:cubicBezTo>
                <a:cubicBezTo>
                  <a:pt x="923052" y="1143052"/>
                  <a:pt x="925353" y="1145766"/>
                  <a:pt x="927793" y="1148356"/>
                </a:cubicBezTo>
                <a:lnTo>
                  <a:pt x="929171" y="1150011"/>
                </a:lnTo>
                <a:cubicBezTo>
                  <a:pt x="936357" y="1157836"/>
                  <a:pt x="944574" y="1164569"/>
                  <a:pt x="953556" y="1170046"/>
                </a:cubicBezTo>
                <a:lnTo>
                  <a:pt x="970659" y="1177427"/>
                </a:lnTo>
                <a:lnTo>
                  <a:pt x="952840" y="1167560"/>
                </a:lnTo>
                <a:cubicBezTo>
                  <a:pt x="944247" y="1161035"/>
                  <a:pt x="936590" y="1153278"/>
                  <a:pt x="930136" y="1144493"/>
                </a:cubicBezTo>
                <a:lnTo>
                  <a:pt x="929033" y="1142976"/>
                </a:lnTo>
                <a:cubicBezTo>
                  <a:pt x="926827" y="1139668"/>
                  <a:pt x="924344" y="1136359"/>
                  <a:pt x="922275" y="1132636"/>
                </a:cubicBezTo>
                <a:cubicBezTo>
                  <a:pt x="920278" y="1102919"/>
                  <a:pt x="903427" y="1076215"/>
                  <a:pt x="877463" y="1061625"/>
                </a:cubicBezTo>
                <a:cubicBezTo>
                  <a:pt x="872776" y="1058590"/>
                  <a:pt x="869466" y="1059970"/>
                  <a:pt x="861745" y="1063831"/>
                </a:cubicBezTo>
                <a:cubicBezTo>
                  <a:pt x="854818" y="1067576"/>
                  <a:pt x="847454" y="1070446"/>
                  <a:pt x="839821" y="1072379"/>
                </a:cubicBezTo>
                <a:lnTo>
                  <a:pt x="838855" y="1072379"/>
                </a:lnTo>
                <a:lnTo>
                  <a:pt x="826307" y="1070587"/>
                </a:lnTo>
                <a:cubicBezTo>
                  <a:pt x="814684" y="1069281"/>
                  <a:pt x="803134" y="1067395"/>
                  <a:pt x="791699" y="1064934"/>
                </a:cubicBezTo>
                <a:cubicBezTo>
                  <a:pt x="775030" y="1060191"/>
                  <a:pt x="759140" y="1053275"/>
                  <a:pt x="744418" y="1044419"/>
                </a:cubicBezTo>
                <a:lnTo>
                  <a:pt x="742000" y="1042488"/>
                </a:lnTo>
                <a:lnTo>
                  <a:pt x="736467" y="1038070"/>
                </a:lnTo>
                <a:close/>
                <a:moveTo>
                  <a:pt x="1912819" y="1027084"/>
                </a:moveTo>
                <a:lnTo>
                  <a:pt x="1904546" y="1049767"/>
                </a:lnTo>
                <a:lnTo>
                  <a:pt x="1904316" y="1057337"/>
                </a:lnTo>
                <a:lnTo>
                  <a:pt x="1904726" y="1065670"/>
                </a:lnTo>
                <a:lnTo>
                  <a:pt x="1903967" y="1068811"/>
                </a:lnTo>
                <a:lnTo>
                  <a:pt x="1903800" y="1074308"/>
                </a:lnTo>
                <a:lnTo>
                  <a:pt x="1903628" y="1079998"/>
                </a:lnTo>
                <a:lnTo>
                  <a:pt x="1898811" y="1093615"/>
                </a:lnTo>
                <a:lnTo>
                  <a:pt x="1896197" y="1101003"/>
                </a:lnTo>
                <a:lnTo>
                  <a:pt x="1896197" y="1101004"/>
                </a:lnTo>
                <a:lnTo>
                  <a:pt x="1886924" y="1106345"/>
                </a:lnTo>
                <a:lnTo>
                  <a:pt x="1885434" y="1107203"/>
                </a:lnTo>
                <a:lnTo>
                  <a:pt x="1885284" y="1107672"/>
                </a:lnTo>
                <a:lnTo>
                  <a:pt x="1885191" y="1107963"/>
                </a:lnTo>
                <a:lnTo>
                  <a:pt x="1884974" y="1108640"/>
                </a:lnTo>
                <a:lnTo>
                  <a:pt x="1884995" y="1108644"/>
                </a:lnTo>
                <a:cubicBezTo>
                  <a:pt x="1891269" y="1108959"/>
                  <a:pt x="1897378" y="1106606"/>
                  <a:pt x="1901818" y="1102163"/>
                </a:cubicBezTo>
                <a:cubicBezTo>
                  <a:pt x="1908712" y="1095269"/>
                  <a:pt x="1911814" y="1082928"/>
                  <a:pt x="1913003" y="1066192"/>
                </a:cubicBezTo>
                <a:lnTo>
                  <a:pt x="1912935" y="1051801"/>
                </a:lnTo>
                <a:lnTo>
                  <a:pt x="1912883" y="1040791"/>
                </a:lnTo>
                <a:close/>
                <a:moveTo>
                  <a:pt x="1346115" y="1026438"/>
                </a:moveTo>
                <a:lnTo>
                  <a:pt x="1362832" y="1032368"/>
                </a:lnTo>
                <a:lnTo>
                  <a:pt x="1373867" y="1036283"/>
                </a:lnTo>
                <a:lnTo>
                  <a:pt x="1357701" y="1028298"/>
                </a:lnTo>
                <a:close/>
                <a:moveTo>
                  <a:pt x="1401734" y="1025911"/>
                </a:moveTo>
                <a:lnTo>
                  <a:pt x="1402510" y="1026195"/>
                </a:lnTo>
                <a:lnTo>
                  <a:pt x="1402618" y="1026232"/>
                </a:lnTo>
                <a:lnTo>
                  <a:pt x="1407607" y="1027914"/>
                </a:lnTo>
                <a:lnTo>
                  <a:pt x="1410840" y="1027863"/>
                </a:lnTo>
                <a:lnTo>
                  <a:pt x="1419160" y="1027730"/>
                </a:lnTo>
                <a:lnTo>
                  <a:pt x="1419203" y="1027723"/>
                </a:lnTo>
                <a:lnTo>
                  <a:pt x="1407407" y="1026500"/>
                </a:lnTo>
                <a:close/>
                <a:moveTo>
                  <a:pt x="1641584" y="1025488"/>
                </a:moveTo>
                <a:lnTo>
                  <a:pt x="1641097" y="1027129"/>
                </a:lnTo>
                <a:lnTo>
                  <a:pt x="1644748" y="1026896"/>
                </a:lnTo>
                <a:lnTo>
                  <a:pt x="1644915" y="1026955"/>
                </a:lnTo>
                <a:lnTo>
                  <a:pt x="1645490" y="1027156"/>
                </a:lnTo>
                <a:lnTo>
                  <a:pt x="1647474" y="1027854"/>
                </a:lnTo>
                <a:lnTo>
                  <a:pt x="1642896" y="1026015"/>
                </a:lnTo>
                <a:close/>
                <a:moveTo>
                  <a:pt x="1118046" y="1025409"/>
                </a:moveTo>
                <a:lnTo>
                  <a:pt x="1117799" y="1026050"/>
                </a:lnTo>
                <a:lnTo>
                  <a:pt x="1120847" y="1030483"/>
                </a:lnTo>
                <a:lnTo>
                  <a:pt x="1119545" y="1028124"/>
                </a:lnTo>
                <a:close/>
                <a:moveTo>
                  <a:pt x="1226508" y="1024785"/>
                </a:moveTo>
                <a:lnTo>
                  <a:pt x="1235224" y="1034664"/>
                </a:lnTo>
                <a:lnTo>
                  <a:pt x="1230124" y="1026155"/>
                </a:lnTo>
                <a:lnTo>
                  <a:pt x="1229623" y="1025965"/>
                </a:lnTo>
                <a:close/>
                <a:moveTo>
                  <a:pt x="1695715" y="1023586"/>
                </a:moveTo>
                <a:lnTo>
                  <a:pt x="1695672" y="1023752"/>
                </a:lnTo>
                <a:lnTo>
                  <a:pt x="1695589" y="1024068"/>
                </a:lnTo>
                <a:lnTo>
                  <a:pt x="1695572" y="1024134"/>
                </a:lnTo>
                <a:lnTo>
                  <a:pt x="1700350" y="1029729"/>
                </a:lnTo>
                <a:close/>
                <a:moveTo>
                  <a:pt x="880104" y="1023300"/>
                </a:moveTo>
                <a:lnTo>
                  <a:pt x="826997" y="1031291"/>
                </a:lnTo>
                <a:lnTo>
                  <a:pt x="796388" y="1027585"/>
                </a:lnTo>
                <a:lnTo>
                  <a:pt x="819690" y="1033361"/>
                </a:lnTo>
                <a:cubicBezTo>
                  <a:pt x="838250" y="1034947"/>
                  <a:pt x="856942" y="1033126"/>
                  <a:pt x="874845" y="1027983"/>
                </a:cubicBezTo>
                <a:close/>
                <a:moveTo>
                  <a:pt x="1617484" y="1023297"/>
                </a:moveTo>
                <a:lnTo>
                  <a:pt x="1616103" y="1028590"/>
                </a:lnTo>
                <a:lnTo>
                  <a:pt x="1619153" y="1028533"/>
                </a:lnTo>
                <a:lnTo>
                  <a:pt x="1636427" y="1027428"/>
                </a:lnTo>
                <a:lnTo>
                  <a:pt x="1636895" y="1025854"/>
                </a:lnTo>
                <a:lnTo>
                  <a:pt x="1637223" y="1024753"/>
                </a:lnTo>
                <a:lnTo>
                  <a:pt x="1637369" y="1024263"/>
                </a:lnTo>
                <a:close/>
                <a:moveTo>
                  <a:pt x="1830528" y="1023139"/>
                </a:moveTo>
                <a:lnTo>
                  <a:pt x="1829389" y="1026281"/>
                </a:lnTo>
                <a:lnTo>
                  <a:pt x="1829280" y="1026582"/>
                </a:lnTo>
                <a:lnTo>
                  <a:pt x="1828340" y="1029175"/>
                </a:lnTo>
                <a:lnTo>
                  <a:pt x="1827723" y="1031132"/>
                </a:lnTo>
                <a:lnTo>
                  <a:pt x="1826943" y="1033606"/>
                </a:lnTo>
                <a:lnTo>
                  <a:pt x="1825227" y="1039046"/>
                </a:lnTo>
                <a:lnTo>
                  <a:pt x="1828600" y="1048664"/>
                </a:lnTo>
                <a:lnTo>
                  <a:pt x="1837423" y="1072911"/>
                </a:lnTo>
                <a:lnTo>
                  <a:pt x="1837930" y="1071484"/>
                </a:lnTo>
                <a:lnTo>
                  <a:pt x="1841508" y="1061413"/>
                </a:lnTo>
                <a:lnTo>
                  <a:pt x="1836184" y="1043147"/>
                </a:lnTo>
                <a:close/>
                <a:moveTo>
                  <a:pt x="1210377" y="1022994"/>
                </a:moveTo>
                <a:lnTo>
                  <a:pt x="1212768" y="1030733"/>
                </a:lnTo>
                <a:lnTo>
                  <a:pt x="1214679" y="1036919"/>
                </a:lnTo>
                <a:lnTo>
                  <a:pt x="1216387" y="1037598"/>
                </a:lnTo>
                <a:lnTo>
                  <a:pt x="1218179" y="1038310"/>
                </a:lnTo>
                <a:lnTo>
                  <a:pt x="1213750" y="1029615"/>
                </a:lnTo>
                <a:close/>
                <a:moveTo>
                  <a:pt x="1602105" y="1022489"/>
                </a:moveTo>
                <a:lnTo>
                  <a:pt x="1602106" y="1022584"/>
                </a:lnTo>
                <a:lnTo>
                  <a:pt x="1602106" y="1022644"/>
                </a:lnTo>
                <a:lnTo>
                  <a:pt x="1600809" y="1025893"/>
                </a:lnTo>
                <a:lnTo>
                  <a:pt x="1599609" y="1028899"/>
                </a:lnTo>
                <a:lnTo>
                  <a:pt x="1602402" y="1028847"/>
                </a:lnTo>
                <a:lnTo>
                  <a:pt x="1611425" y="1028678"/>
                </a:lnTo>
                <a:lnTo>
                  <a:pt x="1612391" y="1024970"/>
                </a:lnTo>
                <a:lnTo>
                  <a:pt x="1612785" y="1023457"/>
                </a:lnTo>
                <a:lnTo>
                  <a:pt x="1612885" y="1023074"/>
                </a:lnTo>
                <a:lnTo>
                  <a:pt x="1606051" y="1022742"/>
                </a:lnTo>
                <a:close/>
                <a:moveTo>
                  <a:pt x="1323259" y="1022279"/>
                </a:moveTo>
                <a:lnTo>
                  <a:pt x="1340206" y="1031816"/>
                </a:lnTo>
                <a:lnTo>
                  <a:pt x="1341782" y="1032703"/>
                </a:lnTo>
                <a:lnTo>
                  <a:pt x="1377800" y="1045261"/>
                </a:lnTo>
                <a:lnTo>
                  <a:pt x="1388608" y="1047147"/>
                </a:lnTo>
                <a:lnTo>
                  <a:pt x="1404337" y="1050013"/>
                </a:lnTo>
                <a:lnTo>
                  <a:pt x="1413057" y="1050537"/>
                </a:lnTo>
                <a:lnTo>
                  <a:pt x="1420363" y="1050975"/>
                </a:lnTo>
                <a:lnTo>
                  <a:pt x="1434550" y="1051827"/>
                </a:lnTo>
                <a:lnTo>
                  <a:pt x="1422690" y="1047813"/>
                </a:lnTo>
                <a:lnTo>
                  <a:pt x="1390124" y="1046596"/>
                </a:lnTo>
                <a:cubicBezTo>
                  <a:pt x="1371239" y="1042202"/>
                  <a:pt x="1352949" y="1035770"/>
                  <a:pt x="1335564" y="1027448"/>
                </a:cubicBezTo>
                <a:lnTo>
                  <a:pt x="1329687" y="1023801"/>
                </a:lnTo>
                <a:lnTo>
                  <a:pt x="1329652" y="1023795"/>
                </a:lnTo>
                <a:lnTo>
                  <a:pt x="1329593" y="1023785"/>
                </a:lnTo>
                <a:close/>
                <a:moveTo>
                  <a:pt x="1093292" y="1021760"/>
                </a:moveTo>
                <a:lnTo>
                  <a:pt x="1095893" y="1022952"/>
                </a:lnTo>
                <a:lnTo>
                  <a:pt x="1110072" y="1029450"/>
                </a:lnTo>
                <a:lnTo>
                  <a:pt x="1109801" y="1029084"/>
                </a:lnTo>
                <a:close/>
                <a:moveTo>
                  <a:pt x="1642972" y="1020812"/>
                </a:moveTo>
                <a:lnTo>
                  <a:pt x="1642816" y="1021337"/>
                </a:lnTo>
                <a:lnTo>
                  <a:pt x="1653329" y="1026238"/>
                </a:lnTo>
                <a:lnTo>
                  <a:pt x="1653323" y="1026102"/>
                </a:lnTo>
                <a:lnTo>
                  <a:pt x="1644453" y="1021569"/>
                </a:lnTo>
                <a:close/>
                <a:moveTo>
                  <a:pt x="1464171" y="1020476"/>
                </a:moveTo>
                <a:lnTo>
                  <a:pt x="1464107" y="1020478"/>
                </a:lnTo>
                <a:lnTo>
                  <a:pt x="1464109" y="1020478"/>
                </a:lnTo>
                <a:lnTo>
                  <a:pt x="1464142" y="1020484"/>
                </a:lnTo>
                <a:lnTo>
                  <a:pt x="1464158" y="1020479"/>
                </a:lnTo>
                <a:lnTo>
                  <a:pt x="1464160" y="1020479"/>
                </a:lnTo>
                <a:close/>
                <a:moveTo>
                  <a:pt x="1397583" y="1020334"/>
                </a:moveTo>
                <a:lnTo>
                  <a:pt x="1399638" y="1021087"/>
                </a:lnTo>
                <a:lnTo>
                  <a:pt x="1431439" y="1024364"/>
                </a:lnTo>
                <a:lnTo>
                  <a:pt x="1428937" y="1023569"/>
                </a:lnTo>
                <a:lnTo>
                  <a:pt x="1423246" y="1021760"/>
                </a:lnTo>
                <a:lnTo>
                  <a:pt x="1421676" y="1021672"/>
                </a:lnTo>
                <a:lnTo>
                  <a:pt x="1420501" y="1021892"/>
                </a:lnTo>
                <a:lnTo>
                  <a:pt x="1419272" y="1022122"/>
                </a:lnTo>
                <a:lnTo>
                  <a:pt x="1404516" y="1020719"/>
                </a:lnTo>
                <a:close/>
                <a:moveTo>
                  <a:pt x="1751194" y="1019528"/>
                </a:moveTo>
                <a:lnTo>
                  <a:pt x="1750163" y="1022435"/>
                </a:lnTo>
                <a:lnTo>
                  <a:pt x="1750962" y="1023422"/>
                </a:lnTo>
                <a:lnTo>
                  <a:pt x="1752261" y="1025025"/>
                </a:lnTo>
                <a:lnTo>
                  <a:pt x="1764220" y="1038065"/>
                </a:lnTo>
                <a:lnTo>
                  <a:pt x="1756610" y="1027235"/>
                </a:lnTo>
                <a:close/>
                <a:moveTo>
                  <a:pt x="1008032" y="1017213"/>
                </a:moveTo>
                <a:lnTo>
                  <a:pt x="1007490" y="1019708"/>
                </a:lnTo>
                <a:lnTo>
                  <a:pt x="1007368" y="1032550"/>
                </a:lnTo>
                <a:close/>
                <a:moveTo>
                  <a:pt x="1780910" y="1016856"/>
                </a:moveTo>
                <a:lnTo>
                  <a:pt x="1778368" y="1024138"/>
                </a:lnTo>
                <a:lnTo>
                  <a:pt x="1776887" y="1028378"/>
                </a:lnTo>
                <a:lnTo>
                  <a:pt x="1777769" y="1029898"/>
                </a:lnTo>
                <a:lnTo>
                  <a:pt x="1778184" y="1030614"/>
                </a:lnTo>
                <a:lnTo>
                  <a:pt x="1791006" y="1050988"/>
                </a:lnTo>
                <a:lnTo>
                  <a:pt x="1793872" y="1043004"/>
                </a:lnTo>
                <a:lnTo>
                  <a:pt x="1793904" y="1042916"/>
                </a:lnTo>
                <a:close/>
                <a:moveTo>
                  <a:pt x="1862525" y="1016465"/>
                </a:moveTo>
                <a:lnTo>
                  <a:pt x="1854782" y="1038316"/>
                </a:lnTo>
                <a:lnTo>
                  <a:pt x="1856378" y="1045635"/>
                </a:lnTo>
                <a:lnTo>
                  <a:pt x="1862657" y="1074431"/>
                </a:lnTo>
                <a:lnTo>
                  <a:pt x="1862318" y="1078235"/>
                </a:lnTo>
                <a:lnTo>
                  <a:pt x="1862139" y="1080244"/>
                </a:lnTo>
                <a:lnTo>
                  <a:pt x="1862121" y="1080445"/>
                </a:lnTo>
                <a:lnTo>
                  <a:pt x="1862110" y="1080566"/>
                </a:lnTo>
                <a:lnTo>
                  <a:pt x="1865227" y="1070934"/>
                </a:lnTo>
                <a:lnTo>
                  <a:pt x="1869275" y="1058422"/>
                </a:lnTo>
                <a:lnTo>
                  <a:pt x="1864312" y="1027291"/>
                </a:lnTo>
                <a:close/>
                <a:moveTo>
                  <a:pt x="1101191" y="1016316"/>
                </a:moveTo>
                <a:lnTo>
                  <a:pt x="1110104" y="1020408"/>
                </a:lnTo>
                <a:lnTo>
                  <a:pt x="1117044" y="1023595"/>
                </a:lnTo>
                <a:lnTo>
                  <a:pt x="1116541" y="1022684"/>
                </a:lnTo>
                <a:close/>
                <a:moveTo>
                  <a:pt x="702859" y="1016121"/>
                </a:moveTo>
                <a:lnTo>
                  <a:pt x="704279" y="1018053"/>
                </a:lnTo>
                <a:cubicBezTo>
                  <a:pt x="724835" y="1041620"/>
                  <a:pt x="750487" y="1060199"/>
                  <a:pt x="779289" y="1072380"/>
                </a:cubicBezTo>
                <a:cubicBezTo>
                  <a:pt x="788252" y="1075690"/>
                  <a:pt x="796386" y="1078171"/>
                  <a:pt x="804385" y="1080654"/>
                </a:cubicBezTo>
                <a:cubicBezTo>
                  <a:pt x="812381" y="1083135"/>
                  <a:pt x="815829" y="1084238"/>
                  <a:pt x="821206" y="1086169"/>
                </a:cubicBezTo>
                <a:cubicBezTo>
                  <a:pt x="826661" y="1085891"/>
                  <a:pt x="832093" y="1085293"/>
                  <a:pt x="837477" y="1084377"/>
                </a:cubicBezTo>
                <a:cubicBezTo>
                  <a:pt x="845666" y="1081958"/>
                  <a:pt x="854488" y="1083004"/>
                  <a:pt x="861883" y="1087272"/>
                </a:cubicBezTo>
                <a:cubicBezTo>
                  <a:pt x="883118" y="1101061"/>
                  <a:pt x="908212" y="1119951"/>
                  <a:pt x="915107" y="1149320"/>
                </a:cubicBezTo>
                <a:cubicBezTo>
                  <a:pt x="917588" y="1151940"/>
                  <a:pt x="920209" y="1154284"/>
                  <a:pt x="922690" y="1156490"/>
                </a:cubicBezTo>
                <a:lnTo>
                  <a:pt x="924207" y="1157869"/>
                </a:lnTo>
                <a:lnTo>
                  <a:pt x="950044" y="1175138"/>
                </a:lnTo>
                <a:lnTo>
                  <a:pt x="964880" y="1180355"/>
                </a:lnTo>
                <a:lnTo>
                  <a:pt x="948859" y="1172830"/>
                </a:lnTo>
                <a:cubicBezTo>
                  <a:pt x="940259" y="1167313"/>
                  <a:pt x="932381" y="1160670"/>
                  <a:pt x="925447" y="1153045"/>
                </a:cubicBezTo>
                <a:lnTo>
                  <a:pt x="924069" y="1151528"/>
                </a:lnTo>
                <a:cubicBezTo>
                  <a:pt x="921413" y="1148689"/>
                  <a:pt x="918926" y="1145697"/>
                  <a:pt x="916623" y="1142564"/>
                </a:cubicBezTo>
                <a:cubicBezTo>
                  <a:pt x="913176" y="1115540"/>
                  <a:pt x="897456" y="1094167"/>
                  <a:pt x="868639" y="1075552"/>
                </a:cubicBezTo>
                <a:cubicBezTo>
                  <a:pt x="862848" y="1071967"/>
                  <a:pt x="858436" y="1073346"/>
                  <a:pt x="850438" y="1075552"/>
                </a:cubicBezTo>
                <a:cubicBezTo>
                  <a:pt x="844003" y="1077679"/>
                  <a:pt x="837409" y="1079292"/>
                  <a:pt x="830721" y="1080379"/>
                </a:cubicBezTo>
                <a:lnTo>
                  <a:pt x="829756" y="1080379"/>
                </a:lnTo>
                <a:lnTo>
                  <a:pt x="814726" y="1076930"/>
                </a:lnTo>
                <a:cubicBezTo>
                  <a:pt x="805902" y="1075001"/>
                  <a:pt x="795835" y="1072932"/>
                  <a:pt x="784943" y="1069623"/>
                </a:cubicBezTo>
                <a:cubicBezTo>
                  <a:pt x="769113" y="1064212"/>
                  <a:pt x="754086" y="1056861"/>
                  <a:pt x="740189" y="1047782"/>
                </a:cubicBezTo>
                <a:lnTo>
                  <a:pt x="718852" y="1029685"/>
                </a:lnTo>
                <a:close/>
                <a:moveTo>
                  <a:pt x="1644460" y="1015800"/>
                </a:moveTo>
                <a:lnTo>
                  <a:pt x="1644312" y="1016298"/>
                </a:lnTo>
                <a:lnTo>
                  <a:pt x="1644285" y="1016388"/>
                </a:lnTo>
                <a:lnTo>
                  <a:pt x="1644229" y="1016577"/>
                </a:lnTo>
                <a:lnTo>
                  <a:pt x="1653105" y="1021401"/>
                </a:lnTo>
                <a:lnTo>
                  <a:pt x="1653088" y="1021035"/>
                </a:lnTo>
                <a:lnTo>
                  <a:pt x="1653083" y="1020930"/>
                </a:lnTo>
                <a:lnTo>
                  <a:pt x="1650043" y="1019122"/>
                </a:lnTo>
                <a:lnTo>
                  <a:pt x="1648593" y="1018259"/>
                </a:lnTo>
                <a:close/>
                <a:moveTo>
                  <a:pt x="1689592" y="1015471"/>
                </a:moveTo>
                <a:lnTo>
                  <a:pt x="1689918" y="1016075"/>
                </a:lnTo>
                <a:lnTo>
                  <a:pt x="1690634" y="1017399"/>
                </a:lnTo>
                <a:lnTo>
                  <a:pt x="1691948" y="1019828"/>
                </a:lnTo>
                <a:lnTo>
                  <a:pt x="1692188" y="1018912"/>
                </a:lnTo>
                <a:lnTo>
                  <a:pt x="1691527" y="1018036"/>
                </a:lnTo>
                <a:lnTo>
                  <a:pt x="1691253" y="1017673"/>
                </a:lnTo>
                <a:close/>
                <a:moveTo>
                  <a:pt x="1944685" y="1014769"/>
                </a:moveTo>
                <a:lnTo>
                  <a:pt x="1935546" y="1039968"/>
                </a:lnTo>
                <a:lnTo>
                  <a:pt x="1935520" y="1041023"/>
                </a:lnTo>
                <a:lnTo>
                  <a:pt x="1935494" y="1042102"/>
                </a:lnTo>
                <a:lnTo>
                  <a:pt x="1935476" y="1042245"/>
                </a:lnTo>
                <a:lnTo>
                  <a:pt x="1934988" y="1046097"/>
                </a:lnTo>
                <a:lnTo>
                  <a:pt x="1930550" y="1081102"/>
                </a:lnTo>
                <a:lnTo>
                  <a:pt x="1923650" y="1095216"/>
                </a:lnTo>
                <a:lnTo>
                  <a:pt x="1919079" y="1104564"/>
                </a:lnTo>
                <a:lnTo>
                  <a:pt x="1918030" y="1106710"/>
                </a:lnTo>
                <a:lnTo>
                  <a:pt x="1911448" y="1109366"/>
                </a:lnTo>
                <a:lnTo>
                  <a:pt x="1911320" y="1109766"/>
                </a:lnTo>
                <a:lnTo>
                  <a:pt x="1911259" y="1109955"/>
                </a:lnTo>
                <a:lnTo>
                  <a:pt x="1911153" y="1110285"/>
                </a:lnTo>
                <a:lnTo>
                  <a:pt x="1916186" y="1108238"/>
                </a:lnTo>
                <a:lnTo>
                  <a:pt x="1924668" y="1104787"/>
                </a:lnTo>
                <a:lnTo>
                  <a:pt x="1936298" y="1086969"/>
                </a:lnTo>
                <a:lnTo>
                  <a:pt x="1941030" y="1077734"/>
                </a:lnTo>
                <a:lnTo>
                  <a:pt x="1948561" y="1033995"/>
                </a:lnTo>
                <a:lnTo>
                  <a:pt x="1949689" y="1015352"/>
                </a:lnTo>
                <a:lnTo>
                  <a:pt x="1947457" y="1015092"/>
                </a:lnTo>
                <a:close/>
                <a:moveTo>
                  <a:pt x="1472952" y="1014730"/>
                </a:moveTo>
                <a:lnTo>
                  <a:pt x="1472734" y="1015848"/>
                </a:lnTo>
                <a:lnTo>
                  <a:pt x="1474391" y="1015795"/>
                </a:lnTo>
                <a:lnTo>
                  <a:pt x="1475212" y="1015769"/>
                </a:lnTo>
                <a:lnTo>
                  <a:pt x="1475671" y="1015754"/>
                </a:lnTo>
                <a:lnTo>
                  <a:pt x="1477534" y="1014824"/>
                </a:lnTo>
                <a:lnTo>
                  <a:pt x="1477233" y="1014818"/>
                </a:lnTo>
                <a:lnTo>
                  <a:pt x="1476378" y="1014800"/>
                </a:lnTo>
                <a:close/>
                <a:moveTo>
                  <a:pt x="904489" y="1014469"/>
                </a:moveTo>
                <a:cubicBezTo>
                  <a:pt x="902146" y="1012952"/>
                  <a:pt x="900905" y="1014469"/>
                  <a:pt x="895113" y="1020122"/>
                </a:cubicBezTo>
                <a:lnTo>
                  <a:pt x="878299" y="1033490"/>
                </a:lnTo>
                <a:lnTo>
                  <a:pt x="882152" y="1030877"/>
                </a:lnTo>
                <a:cubicBezTo>
                  <a:pt x="888081" y="1025637"/>
                  <a:pt x="892631" y="1021501"/>
                  <a:pt x="899112" y="1025499"/>
                </a:cubicBezTo>
                <a:cubicBezTo>
                  <a:pt x="927869" y="1044411"/>
                  <a:pt x="943544" y="1077893"/>
                  <a:pt x="939651" y="1112091"/>
                </a:cubicBezTo>
                <a:cubicBezTo>
                  <a:pt x="941134" y="1116269"/>
                  <a:pt x="942838" y="1120364"/>
                  <a:pt x="944753" y="1124363"/>
                </a:cubicBezTo>
                <a:lnTo>
                  <a:pt x="944753" y="1125603"/>
                </a:lnTo>
                <a:cubicBezTo>
                  <a:pt x="949694" y="1136365"/>
                  <a:pt x="956396" y="1146123"/>
                  <a:pt x="964510" y="1154517"/>
                </a:cubicBezTo>
                <a:lnTo>
                  <a:pt x="981822" y="1167228"/>
                </a:lnTo>
                <a:lnTo>
                  <a:pt x="977010" y="1163161"/>
                </a:lnTo>
                <a:lnTo>
                  <a:pt x="963041" y="1151357"/>
                </a:lnTo>
                <a:lnTo>
                  <a:pt x="963041" y="1151356"/>
                </a:lnTo>
                <a:cubicBezTo>
                  <a:pt x="955058" y="1141763"/>
                  <a:pt x="948747" y="1130780"/>
                  <a:pt x="944477" y="1118848"/>
                </a:cubicBezTo>
                <a:cubicBezTo>
                  <a:pt x="942601" y="1113881"/>
                  <a:pt x="940991" y="1108818"/>
                  <a:pt x="939651" y="1103681"/>
                </a:cubicBezTo>
                <a:lnTo>
                  <a:pt x="939651" y="1102853"/>
                </a:lnTo>
                <a:cubicBezTo>
                  <a:pt x="946958" y="1044666"/>
                  <a:pt x="912073" y="1019019"/>
                  <a:pt x="904489" y="1014469"/>
                </a:cubicBezTo>
                <a:close/>
                <a:moveTo>
                  <a:pt x="1065255" y="1014365"/>
                </a:moveTo>
                <a:lnTo>
                  <a:pt x="1073190" y="1017997"/>
                </a:lnTo>
                <a:lnTo>
                  <a:pt x="1073944" y="1018342"/>
                </a:lnTo>
                <a:lnTo>
                  <a:pt x="1084259" y="1022794"/>
                </a:lnTo>
                <a:lnTo>
                  <a:pt x="1107206" y="1032698"/>
                </a:lnTo>
                <a:lnTo>
                  <a:pt x="1107182" y="1032670"/>
                </a:lnTo>
                <a:close/>
                <a:moveTo>
                  <a:pt x="1461280" y="1014262"/>
                </a:moveTo>
                <a:lnTo>
                  <a:pt x="1457253" y="1015015"/>
                </a:lnTo>
                <a:lnTo>
                  <a:pt x="1461037" y="1015583"/>
                </a:lnTo>
                <a:lnTo>
                  <a:pt x="1462291" y="1015771"/>
                </a:lnTo>
                <a:lnTo>
                  <a:pt x="1464537" y="1016108"/>
                </a:lnTo>
                <a:lnTo>
                  <a:pt x="1465079" y="1016091"/>
                </a:lnTo>
                <a:lnTo>
                  <a:pt x="1466405" y="1016048"/>
                </a:lnTo>
                <a:lnTo>
                  <a:pt x="1467952" y="1015999"/>
                </a:lnTo>
                <a:lnTo>
                  <a:pt x="1468201" y="1014745"/>
                </a:lnTo>
                <a:lnTo>
                  <a:pt x="1468223" y="1014632"/>
                </a:lnTo>
                <a:lnTo>
                  <a:pt x="1462800" y="1014521"/>
                </a:lnTo>
                <a:close/>
                <a:moveTo>
                  <a:pt x="1936181" y="1013777"/>
                </a:moveTo>
                <a:lnTo>
                  <a:pt x="1935906" y="1025133"/>
                </a:lnTo>
                <a:lnTo>
                  <a:pt x="1936238" y="1024218"/>
                </a:lnTo>
                <a:lnTo>
                  <a:pt x="1938676" y="1017494"/>
                </a:lnTo>
                <a:lnTo>
                  <a:pt x="1939868" y="1014207"/>
                </a:lnTo>
                <a:close/>
                <a:moveTo>
                  <a:pt x="1620113" y="1013220"/>
                </a:moveTo>
                <a:lnTo>
                  <a:pt x="1618680" y="1018712"/>
                </a:lnTo>
                <a:lnTo>
                  <a:pt x="1638746" y="1019635"/>
                </a:lnTo>
                <a:lnTo>
                  <a:pt x="1639000" y="1018782"/>
                </a:lnTo>
                <a:lnTo>
                  <a:pt x="1635521" y="1017004"/>
                </a:lnTo>
                <a:lnTo>
                  <a:pt x="1633286" y="1015861"/>
                </a:lnTo>
                <a:lnTo>
                  <a:pt x="1631167" y="1014778"/>
                </a:lnTo>
                <a:close/>
                <a:moveTo>
                  <a:pt x="2163972" y="1013150"/>
                </a:moveTo>
                <a:lnTo>
                  <a:pt x="2151141" y="1037448"/>
                </a:lnTo>
                <a:lnTo>
                  <a:pt x="2145007" y="1049063"/>
                </a:lnTo>
                <a:lnTo>
                  <a:pt x="2142626" y="1051926"/>
                </a:lnTo>
                <a:lnTo>
                  <a:pt x="2140743" y="1055393"/>
                </a:lnTo>
                <a:lnTo>
                  <a:pt x="2129700" y="1067473"/>
                </a:lnTo>
                <a:lnTo>
                  <a:pt x="2114544" y="1085701"/>
                </a:lnTo>
                <a:lnTo>
                  <a:pt x="2109853" y="1097696"/>
                </a:lnTo>
                <a:lnTo>
                  <a:pt x="2134315" y="1074639"/>
                </a:lnTo>
                <a:lnTo>
                  <a:pt x="2142246" y="1066470"/>
                </a:lnTo>
                <a:lnTo>
                  <a:pt x="2144421" y="1064230"/>
                </a:lnTo>
                <a:lnTo>
                  <a:pt x="2151079" y="1046837"/>
                </a:lnTo>
                <a:close/>
                <a:moveTo>
                  <a:pt x="1320181" y="1013116"/>
                </a:moveTo>
                <a:lnTo>
                  <a:pt x="1328384" y="1018565"/>
                </a:lnTo>
                <a:lnTo>
                  <a:pt x="1328683" y="1018637"/>
                </a:lnTo>
                <a:lnTo>
                  <a:pt x="1329069" y="1018730"/>
                </a:lnTo>
                <a:lnTo>
                  <a:pt x="1329108" y="1018739"/>
                </a:lnTo>
                <a:lnTo>
                  <a:pt x="1330174" y="1018905"/>
                </a:lnTo>
                <a:lnTo>
                  <a:pt x="1334974" y="1019653"/>
                </a:lnTo>
                <a:lnTo>
                  <a:pt x="1331848" y="1017903"/>
                </a:lnTo>
                <a:lnTo>
                  <a:pt x="1328053" y="1015780"/>
                </a:lnTo>
                <a:lnTo>
                  <a:pt x="1324143" y="1014456"/>
                </a:lnTo>
                <a:close/>
                <a:moveTo>
                  <a:pt x="1968302" y="1012896"/>
                </a:moveTo>
                <a:lnTo>
                  <a:pt x="1968198" y="1012917"/>
                </a:lnTo>
                <a:lnTo>
                  <a:pt x="1954875" y="1015655"/>
                </a:lnTo>
                <a:lnTo>
                  <a:pt x="1953572" y="1036462"/>
                </a:lnTo>
                <a:lnTo>
                  <a:pt x="1952939" y="1040257"/>
                </a:lnTo>
                <a:lnTo>
                  <a:pt x="1951765" y="1047286"/>
                </a:lnTo>
                <a:lnTo>
                  <a:pt x="1949748" y="1059368"/>
                </a:lnTo>
                <a:lnTo>
                  <a:pt x="1948218" y="1068529"/>
                </a:lnTo>
                <a:lnTo>
                  <a:pt x="1959721" y="1036112"/>
                </a:lnTo>
                <a:lnTo>
                  <a:pt x="1961603" y="1030808"/>
                </a:lnTo>
                <a:lnTo>
                  <a:pt x="1961694" y="1030550"/>
                </a:lnTo>
                <a:lnTo>
                  <a:pt x="1968019" y="1015904"/>
                </a:lnTo>
                <a:lnTo>
                  <a:pt x="1968148" y="1014536"/>
                </a:lnTo>
                <a:lnTo>
                  <a:pt x="1968302" y="1012900"/>
                </a:lnTo>
                <a:close/>
                <a:moveTo>
                  <a:pt x="504537" y="1011650"/>
                </a:moveTo>
                <a:lnTo>
                  <a:pt x="423319" y="1081132"/>
                </a:lnTo>
                <a:lnTo>
                  <a:pt x="479972" y="1033127"/>
                </a:lnTo>
                <a:lnTo>
                  <a:pt x="491769" y="1023130"/>
                </a:lnTo>
                <a:lnTo>
                  <a:pt x="500079" y="1016089"/>
                </a:lnTo>
                <a:close/>
                <a:moveTo>
                  <a:pt x="1603419" y="1010867"/>
                </a:moveTo>
                <a:lnTo>
                  <a:pt x="1602071" y="1015107"/>
                </a:lnTo>
                <a:lnTo>
                  <a:pt x="1602084" y="1017906"/>
                </a:lnTo>
                <a:lnTo>
                  <a:pt x="1604397" y="1018054"/>
                </a:lnTo>
                <a:lnTo>
                  <a:pt x="1614077" y="1018500"/>
                </a:lnTo>
                <a:lnTo>
                  <a:pt x="1615618" y="1012586"/>
                </a:lnTo>
                <a:lnTo>
                  <a:pt x="1603710" y="1010908"/>
                </a:lnTo>
                <a:close/>
                <a:moveTo>
                  <a:pt x="1918846" y="1010554"/>
                </a:moveTo>
                <a:lnTo>
                  <a:pt x="1918220" y="1012271"/>
                </a:lnTo>
                <a:lnTo>
                  <a:pt x="1918191" y="1067122"/>
                </a:lnTo>
                <a:lnTo>
                  <a:pt x="1917779" y="1069507"/>
                </a:lnTo>
                <a:lnTo>
                  <a:pt x="1915934" y="1080203"/>
                </a:lnTo>
                <a:lnTo>
                  <a:pt x="1931072" y="1038462"/>
                </a:lnTo>
                <a:lnTo>
                  <a:pt x="1931401" y="1024336"/>
                </a:lnTo>
                <a:lnTo>
                  <a:pt x="1931587" y="1016379"/>
                </a:lnTo>
                <a:lnTo>
                  <a:pt x="1931660" y="1013250"/>
                </a:lnTo>
                <a:lnTo>
                  <a:pt x="1923190" y="1012263"/>
                </a:lnTo>
                <a:close/>
                <a:moveTo>
                  <a:pt x="1214342" y="1010226"/>
                </a:moveTo>
                <a:lnTo>
                  <a:pt x="1214689" y="1011309"/>
                </a:lnTo>
                <a:lnTo>
                  <a:pt x="1214919" y="1012028"/>
                </a:lnTo>
                <a:lnTo>
                  <a:pt x="1216985" y="1015584"/>
                </a:lnTo>
                <a:close/>
                <a:moveTo>
                  <a:pt x="2245989" y="1010053"/>
                </a:moveTo>
                <a:lnTo>
                  <a:pt x="2240466" y="1020397"/>
                </a:lnTo>
                <a:lnTo>
                  <a:pt x="2203722" y="1065962"/>
                </a:lnTo>
                <a:lnTo>
                  <a:pt x="2198601" y="1079993"/>
                </a:lnTo>
                <a:lnTo>
                  <a:pt x="2200168" y="1078784"/>
                </a:lnTo>
                <a:lnTo>
                  <a:pt x="2229477" y="1049306"/>
                </a:lnTo>
                <a:lnTo>
                  <a:pt x="2231263" y="1047284"/>
                </a:lnTo>
                <a:lnTo>
                  <a:pt x="2239072" y="1027543"/>
                </a:lnTo>
                <a:close/>
                <a:moveTo>
                  <a:pt x="1809816" y="1009751"/>
                </a:moveTo>
                <a:lnTo>
                  <a:pt x="1805255" y="1022454"/>
                </a:lnTo>
                <a:lnTo>
                  <a:pt x="1810419" y="1034454"/>
                </a:lnTo>
                <a:lnTo>
                  <a:pt x="1817379" y="1050624"/>
                </a:lnTo>
                <a:lnTo>
                  <a:pt x="1820365" y="1041171"/>
                </a:lnTo>
                <a:lnTo>
                  <a:pt x="1820607" y="1040404"/>
                </a:lnTo>
                <a:close/>
                <a:moveTo>
                  <a:pt x="538970" y="1009516"/>
                </a:moveTo>
                <a:lnTo>
                  <a:pt x="498685" y="1050182"/>
                </a:lnTo>
                <a:lnTo>
                  <a:pt x="343696" y="1174532"/>
                </a:lnTo>
                <a:lnTo>
                  <a:pt x="340526" y="1177076"/>
                </a:lnTo>
                <a:lnTo>
                  <a:pt x="341390" y="1176530"/>
                </a:lnTo>
                <a:lnTo>
                  <a:pt x="343434" y="1175241"/>
                </a:lnTo>
                <a:lnTo>
                  <a:pt x="398352" y="1131789"/>
                </a:lnTo>
                <a:lnTo>
                  <a:pt x="494768" y="1055503"/>
                </a:lnTo>
                <a:lnTo>
                  <a:pt x="519435" y="1030561"/>
                </a:lnTo>
                <a:lnTo>
                  <a:pt x="528114" y="1021785"/>
                </a:lnTo>
                <a:lnTo>
                  <a:pt x="530781" y="1019089"/>
                </a:lnTo>
                <a:close/>
                <a:moveTo>
                  <a:pt x="1476881" y="1009248"/>
                </a:moveTo>
                <a:lnTo>
                  <a:pt x="1474558" y="1009821"/>
                </a:lnTo>
                <a:lnTo>
                  <a:pt x="1474212" y="1009988"/>
                </a:lnTo>
                <a:lnTo>
                  <a:pt x="1479558" y="1010107"/>
                </a:lnTo>
                <a:lnTo>
                  <a:pt x="1480570" y="1010129"/>
                </a:lnTo>
                <a:lnTo>
                  <a:pt x="1481735" y="1010155"/>
                </a:lnTo>
                <a:close/>
                <a:moveTo>
                  <a:pt x="1987153" y="1009022"/>
                </a:moveTo>
                <a:lnTo>
                  <a:pt x="1975044" y="1011510"/>
                </a:lnTo>
                <a:lnTo>
                  <a:pt x="1974544" y="1012672"/>
                </a:lnTo>
                <a:lnTo>
                  <a:pt x="1973806" y="1014385"/>
                </a:lnTo>
                <a:lnTo>
                  <a:pt x="1971786" y="1019073"/>
                </a:lnTo>
                <a:lnTo>
                  <a:pt x="1971784" y="1019094"/>
                </a:lnTo>
                <a:lnTo>
                  <a:pt x="1971084" y="1026422"/>
                </a:lnTo>
                <a:cubicBezTo>
                  <a:pt x="1966370" y="1063616"/>
                  <a:pt x="1959019" y="1092296"/>
                  <a:pt x="1942722" y="1107774"/>
                </a:cubicBezTo>
                <a:lnTo>
                  <a:pt x="1938917" y="1109290"/>
                </a:lnTo>
                <a:lnTo>
                  <a:pt x="1938769" y="1109349"/>
                </a:lnTo>
                <a:lnTo>
                  <a:pt x="1938199" y="1111146"/>
                </a:lnTo>
                <a:lnTo>
                  <a:pt x="1949283" y="1106540"/>
                </a:lnTo>
                <a:lnTo>
                  <a:pt x="1966100" y="1083168"/>
                </a:lnTo>
                <a:lnTo>
                  <a:pt x="1973055" y="1071201"/>
                </a:lnTo>
                <a:lnTo>
                  <a:pt x="1986303" y="1015888"/>
                </a:lnTo>
                <a:lnTo>
                  <a:pt x="1986593" y="1013544"/>
                </a:lnTo>
                <a:lnTo>
                  <a:pt x="1986764" y="1012162"/>
                </a:lnTo>
                <a:close/>
                <a:moveTo>
                  <a:pt x="2061884" y="1008786"/>
                </a:moveTo>
                <a:lnTo>
                  <a:pt x="2055447" y="1024327"/>
                </a:lnTo>
                <a:lnTo>
                  <a:pt x="2034463" y="1074989"/>
                </a:lnTo>
                <a:lnTo>
                  <a:pt x="2043153" y="1059910"/>
                </a:lnTo>
                <a:lnTo>
                  <a:pt x="2050202" y="1045866"/>
                </a:lnTo>
                <a:lnTo>
                  <a:pt x="2054729" y="1033424"/>
                </a:lnTo>
                <a:lnTo>
                  <a:pt x="2057627" y="1023445"/>
                </a:lnTo>
                <a:close/>
                <a:moveTo>
                  <a:pt x="1646556" y="1008737"/>
                </a:moveTo>
                <a:lnTo>
                  <a:pt x="1645845" y="1011132"/>
                </a:lnTo>
                <a:lnTo>
                  <a:pt x="1647222" y="1011986"/>
                </a:lnTo>
                <a:lnTo>
                  <a:pt x="1652829" y="1015462"/>
                </a:lnTo>
                <a:lnTo>
                  <a:pt x="1652796" y="1014744"/>
                </a:lnTo>
                <a:close/>
                <a:moveTo>
                  <a:pt x="993836" y="1007599"/>
                </a:moveTo>
                <a:lnTo>
                  <a:pt x="990806" y="1027016"/>
                </a:lnTo>
                <a:lnTo>
                  <a:pt x="990784" y="1027210"/>
                </a:lnTo>
                <a:lnTo>
                  <a:pt x="992736" y="1016261"/>
                </a:lnTo>
                <a:lnTo>
                  <a:pt x="994268" y="1007792"/>
                </a:lnTo>
                <a:lnTo>
                  <a:pt x="993977" y="1007662"/>
                </a:lnTo>
                <a:close/>
                <a:moveTo>
                  <a:pt x="706352" y="1007231"/>
                </a:moveTo>
                <a:lnTo>
                  <a:pt x="707174" y="1008262"/>
                </a:lnTo>
                <a:cubicBezTo>
                  <a:pt x="730551" y="1032684"/>
                  <a:pt x="760012" y="1050436"/>
                  <a:pt x="792525" y="1059693"/>
                </a:cubicBezTo>
                <a:cubicBezTo>
                  <a:pt x="804014" y="1061915"/>
                  <a:pt x="815613" y="1063527"/>
                  <a:pt x="827273" y="1064520"/>
                </a:cubicBezTo>
                <a:lnTo>
                  <a:pt x="839407" y="1066174"/>
                </a:lnTo>
                <a:cubicBezTo>
                  <a:pt x="846553" y="1064288"/>
                  <a:pt x="853450" y="1061556"/>
                  <a:pt x="859951" y="1058040"/>
                </a:cubicBezTo>
                <a:cubicBezTo>
                  <a:pt x="867535" y="1054317"/>
                  <a:pt x="873740" y="1051559"/>
                  <a:pt x="880221" y="1056109"/>
                </a:cubicBezTo>
                <a:cubicBezTo>
                  <a:pt x="907267" y="1071580"/>
                  <a:pt x="924726" y="1099609"/>
                  <a:pt x="926688" y="1130705"/>
                </a:cubicBezTo>
                <a:cubicBezTo>
                  <a:pt x="928619" y="1134014"/>
                  <a:pt x="930825" y="1137048"/>
                  <a:pt x="932894" y="1140081"/>
                </a:cubicBezTo>
                <a:lnTo>
                  <a:pt x="933997" y="1141598"/>
                </a:lnTo>
                <a:cubicBezTo>
                  <a:pt x="940544" y="1150463"/>
                  <a:pt x="948344" y="1158245"/>
                  <a:pt x="957105" y="1164728"/>
                </a:cubicBezTo>
                <a:lnTo>
                  <a:pt x="973632" y="1173509"/>
                </a:lnTo>
                <a:lnTo>
                  <a:pt x="981333" y="1177600"/>
                </a:lnTo>
                <a:lnTo>
                  <a:pt x="956346" y="1161182"/>
                </a:lnTo>
                <a:cubicBezTo>
                  <a:pt x="948041" y="1153645"/>
                  <a:pt x="940904" y="1144819"/>
                  <a:pt x="935238" y="1134982"/>
                </a:cubicBezTo>
                <a:lnTo>
                  <a:pt x="934411" y="1133603"/>
                </a:lnTo>
                <a:cubicBezTo>
                  <a:pt x="932342" y="1129879"/>
                  <a:pt x="930136" y="1126019"/>
                  <a:pt x="928344" y="1121883"/>
                </a:cubicBezTo>
                <a:cubicBezTo>
                  <a:pt x="929255" y="1090733"/>
                  <a:pt x="913489" y="1061461"/>
                  <a:pt x="886978" y="1045081"/>
                </a:cubicBezTo>
                <a:cubicBezTo>
                  <a:pt x="882980" y="1042598"/>
                  <a:pt x="880497" y="1044115"/>
                  <a:pt x="873190" y="1048803"/>
                </a:cubicBezTo>
                <a:cubicBezTo>
                  <a:pt x="865871" y="1054205"/>
                  <a:pt x="857783" y="1058481"/>
                  <a:pt x="849197" y="1061488"/>
                </a:cubicBezTo>
                <a:lnTo>
                  <a:pt x="839408" y="1061488"/>
                </a:lnTo>
                <a:cubicBezTo>
                  <a:pt x="826058" y="1061100"/>
                  <a:pt x="812749" y="1059857"/>
                  <a:pt x="799558" y="1057766"/>
                </a:cubicBezTo>
                <a:cubicBezTo>
                  <a:pt x="781757" y="1053927"/>
                  <a:pt x="764695" y="1047567"/>
                  <a:pt x="748859" y="1038953"/>
                </a:cubicBezTo>
                <a:lnTo>
                  <a:pt x="745593" y="1036515"/>
                </a:lnTo>
                <a:close/>
                <a:moveTo>
                  <a:pt x="1298574" y="1005802"/>
                </a:moveTo>
                <a:lnTo>
                  <a:pt x="1306968" y="1012604"/>
                </a:lnTo>
                <a:lnTo>
                  <a:pt x="1308417" y="1013778"/>
                </a:lnTo>
                <a:lnTo>
                  <a:pt x="1314925" y="1015339"/>
                </a:lnTo>
                <a:lnTo>
                  <a:pt x="1316762" y="1015779"/>
                </a:lnTo>
                <a:lnTo>
                  <a:pt x="1313906" y="1014006"/>
                </a:lnTo>
                <a:lnTo>
                  <a:pt x="1303219" y="1007374"/>
                </a:lnTo>
                <a:lnTo>
                  <a:pt x="1301927" y="1006937"/>
                </a:lnTo>
                <a:lnTo>
                  <a:pt x="1299256" y="1006033"/>
                </a:lnTo>
                <a:close/>
                <a:moveTo>
                  <a:pt x="1456014" y="1005350"/>
                </a:moveTo>
                <a:lnTo>
                  <a:pt x="1452564" y="1006380"/>
                </a:lnTo>
                <a:lnTo>
                  <a:pt x="1451448" y="1006713"/>
                </a:lnTo>
                <a:lnTo>
                  <a:pt x="1446281" y="1006821"/>
                </a:lnTo>
                <a:lnTo>
                  <a:pt x="1451802" y="1007751"/>
                </a:lnTo>
                <a:lnTo>
                  <a:pt x="1457675" y="1005660"/>
                </a:lnTo>
                <a:lnTo>
                  <a:pt x="1457391" y="1005607"/>
                </a:lnTo>
                <a:close/>
                <a:moveTo>
                  <a:pt x="988795" y="1005344"/>
                </a:moveTo>
                <a:lnTo>
                  <a:pt x="984739" y="1035841"/>
                </a:lnTo>
                <a:cubicBezTo>
                  <a:pt x="983481" y="1042662"/>
                  <a:pt x="982882" y="1049587"/>
                  <a:pt x="982947" y="1056524"/>
                </a:cubicBezTo>
                <a:lnTo>
                  <a:pt x="982947" y="1059971"/>
                </a:lnTo>
                <a:cubicBezTo>
                  <a:pt x="981822" y="1078097"/>
                  <a:pt x="984759" y="1096003"/>
                  <a:pt x="991283" y="1112489"/>
                </a:cubicBezTo>
                <a:lnTo>
                  <a:pt x="1010828" y="1141293"/>
                </a:lnTo>
                <a:lnTo>
                  <a:pt x="990668" y="1108401"/>
                </a:lnTo>
                <a:cubicBezTo>
                  <a:pt x="984413" y="1090552"/>
                  <a:pt x="981926" y="1071381"/>
                  <a:pt x="983636" y="1052112"/>
                </a:cubicBezTo>
                <a:lnTo>
                  <a:pt x="983636" y="1049215"/>
                </a:lnTo>
                <a:cubicBezTo>
                  <a:pt x="983776" y="1041376"/>
                  <a:pt x="984700" y="1033569"/>
                  <a:pt x="986394" y="1025913"/>
                </a:cubicBezTo>
                <a:lnTo>
                  <a:pt x="989639" y="1005721"/>
                </a:lnTo>
                <a:close/>
                <a:moveTo>
                  <a:pt x="1556279" y="1005268"/>
                </a:moveTo>
                <a:lnTo>
                  <a:pt x="1556254" y="1005359"/>
                </a:lnTo>
                <a:lnTo>
                  <a:pt x="1556613" y="1005583"/>
                </a:lnTo>
                <a:lnTo>
                  <a:pt x="1556505" y="1005481"/>
                </a:lnTo>
                <a:close/>
                <a:moveTo>
                  <a:pt x="1232562" y="1005162"/>
                </a:moveTo>
                <a:lnTo>
                  <a:pt x="1233983" y="1007270"/>
                </a:lnTo>
                <a:lnTo>
                  <a:pt x="1245311" y="1014113"/>
                </a:lnTo>
                <a:lnTo>
                  <a:pt x="1255051" y="1019997"/>
                </a:lnTo>
                <a:lnTo>
                  <a:pt x="1252270" y="1012839"/>
                </a:lnTo>
                <a:lnTo>
                  <a:pt x="1250730" y="1012059"/>
                </a:lnTo>
                <a:lnTo>
                  <a:pt x="1248274" y="1010815"/>
                </a:lnTo>
                <a:lnTo>
                  <a:pt x="1247746" y="1010625"/>
                </a:lnTo>
                <a:lnTo>
                  <a:pt x="1241366" y="1008330"/>
                </a:lnTo>
                <a:close/>
                <a:moveTo>
                  <a:pt x="1687472" y="1004531"/>
                </a:moveTo>
                <a:lnTo>
                  <a:pt x="1687599" y="1004885"/>
                </a:lnTo>
                <a:lnTo>
                  <a:pt x="1687599" y="1004886"/>
                </a:lnTo>
                <a:lnTo>
                  <a:pt x="1687599" y="1004886"/>
                </a:lnTo>
                <a:lnTo>
                  <a:pt x="1690168" y="1008294"/>
                </a:lnTo>
                <a:close/>
                <a:moveTo>
                  <a:pt x="1936417" y="1004015"/>
                </a:moveTo>
                <a:lnTo>
                  <a:pt x="1936416" y="1004065"/>
                </a:lnTo>
                <a:lnTo>
                  <a:pt x="1936415" y="1004123"/>
                </a:lnTo>
                <a:lnTo>
                  <a:pt x="1936411" y="1004293"/>
                </a:lnTo>
                <a:lnTo>
                  <a:pt x="1937439" y="1004272"/>
                </a:lnTo>
                <a:lnTo>
                  <a:pt x="1941960" y="1004178"/>
                </a:lnTo>
                <a:lnTo>
                  <a:pt x="1936427" y="1004015"/>
                </a:lnTo>
                <a:close/>
                <a:moveTo>
                  <a:pt x="1901618" y="1003778"/>
                </a:moveTo>
                <a:lnTo>
                  <a:pt x="1901955" y="1009366"/>
                </a:lnTo>
                <a:lnTo>
                  <a:pt x="1903807" y="1037459"/>
                </a:lnTo>
                <a:lnTo>
                  <a:pt x="1912752" y="1012984"/>
                </a:lnTo>
                <a:lnTo>
                  <a:pt x="1912729" y="1008148"/>
                </a:lnTo>
                <a:lnTo>
                  <a:pt x="1911306" y="1007589"/>
                </a:lnTo>
                <a:close/>
                <a:moveTo>
                  <a:pt x="2001404" y="1003622"/>
                </a:moveTo>
                <a:lnTo>
                  <a:pt x="1999878" y="1003998"/>
                </a:lnTo>
                <a:lnTo>
                  <a:pt x="1994200" y="1007574"/>
                </a:lnTo>
                <a:lnTo>
                  <a:pt x="1992130" y="1008000"/>
                </a:lnTo>
                <a:lnTo>
                  <a:pt x="1990886" y="1017997"/>
                </a:lnTo>
                <a:lnTo>
                  <a:pt x="1985598" y="1040842"/>
                </a:lnTo>
                <a:close/>
                <a:moveTo>
                  <a:pt x="1648116" y="1003481"/>
                </a:moveTo>
                <a:lnTo>
                  <a:pt x="1648033" y="1003760"/>
                </a:lnTo>
                <a:lnTo>
                  <a:pt x="1651454" y="1007188"/>
                </a:lnTo>
                <a:lnTo>
                  <a:pt x="1652118" y="1007853"/>
                </a:lnTo>
                <a:lnTo>
                  <a:pt x="1651969" y="1007299"/>
                </a:lnTo>
                <a:close/>
                <a:moveTo>
                  <a:pt x="1969192" y="1003425"/>
                </a:moveTo>
                <a:lnTo>
                  <a:pt x="1968335" y="1003634"/>
                </a:lnTo>
                <a:lnTo>
                  <a:pt x="1968395" y="1003632"/>
                </a:lnTo>
                <a:lnTo>
                  <a:pt x="1968492" y="1003630"/>
                </a:lnTo>
                <a:lnTo>
                  <a:pt x="1968805" y="1003624"/>
                </a:lnTo>
                <a:lnTo>
                  <a:pt x="1969045" y="1003564"/>
                </a:lnTo>
                <a:lnTo>
                  <a:pt x="1969182" y="1003530"/>
                </a:lnTo>
                <a:close/>
                <a:moveTo>
                  <a:pt x="1756913" y="1003393"/>
                </a:moveTo>
                <a:lnTo>
                  <a:pt x="1753261" y="1013695"/>
                </a:lnTo>
                <a:lnTo>
                  <a:pt x="1769742" y="1036953"/>
                </a:lnTo>
                <a:lnTo>
                  <a:pt x="1770831" y="1033849"/>
                </a:lnTo>
                <a:lnTo>
                  <a:pt x="1771788" y="1031118"/>
                </a:lnTo>
                <a:lnTo>
                  <a:pt x="1762591" y="1015321"/>
                </a:lnTo>
                <a:lnTo>
                  <a:pt x="1762089" y="1014264"/>
                </a:lnTo>
                <a:lnTo>
                  <a:pt x="1761363" y="1013009"/>
                </a:lnTo>
                <a:lnTo>
                  <a:pt x="1757521" y="1004706"/>
                </a:lnTo>
                <a:close/>
                <a:moveTo>
                  <a:pt x="983546" y="1002996"/>
                </a:moveTo>
                <a:lnTo>
                  <a:pt x="979224" y="1045356"/>
                </a:lnTo>
                <a:lnTo>
                  <a:pt x="979078" y="1055613"/>
                </a:lnTo>
                <a:lnTo>
                  <a:pt x="980878" y="1035427"/>
                </a:lnTo>
                <a:lnTo>
                  <a:pt x="985099" y="1003690"/>
                </a:lnTo>
                <a:lnTo>
                  <a:pt x="984577" y="1003457"/>
                </a:lnTo>
                <a:lnTo>
                  <a:pt x="984254" y="1003312"/>
                </a:lnTo>
                <a:close/>
                <a:moveTo>
                  <a:pt x="1622801" y="1002916"/>
                </a:moveTo>
                <a:lnTo>
                  <a:pt x="1621260" y="1008823"/>
                </a:lnTo>
                <a:lnTo>
                  <a:pt x="1626263" y="1009552"/>
                </a:lnTo>
                <a:lnTo>
                  <a:pt x="1633148" y="1010556"/>
                </a:lnTo>
                <a:lnTo>
                  <a:pt x="1638207" y="1013305"/>
                </a:lnTo>
                <a:lnTo>
                  <a:pt x="1640292" y="1014438"/>
                </a:lnTo>
                <a:lnTo>
                  <a:pt x="1640486" y="1013788"/>
                </a:lnTo>
                <a:lnTo>
                  <a:pt x="1640575" y="1013489"/>
                </a:lnTo>
                <a:lnTo>
                  <a:pt x="1637423" y="1011614"/>
                </a:lnTo>
                <a:close/>
                <a:moveTo>
                  <a:pt x="1551538" y="1002414"/>
                </a:moveTo>
                <a:lnTo>
                  <a:pt x="1552174" y="1002811"/>
                </a:lnTo>
                <a:lnTo>
                  <a:pt x="1552433" y="1002972"/>
                </a:lnTo>
                <a:lnTo>
                  <a:pt x="1552500" y="1002725"/>
                </a:lnTo>
                <a:lnTo>
                  <a:pt x="1552534" y="1002602"/>
                </a:lnTo>
                <a:lnTo>
                  <a:pt x="1552538" y="1002588"/>
                </a:lnTo>
                <a:lnTo>
                  <a:pt x="1552378" y="1002560"/>
                </a:lnTo>
                <a:lnTo>
                  <a:pt x="1551971" y="1002489"/>
                </a:lnTo>
                <a:close/>
                <a:moveTo>
                  <a:pt x="1973904" y="1002276"/>
                </a:moveTo>
                <a:lnTo>
                  <a:pt x="1973853" y="1002289"/>
                </a:lnTo>
                <a:lnTo>
                  <a:pt x="1973717" y="1002322"/>
                </a:lnTo>
                <a:lnTo>
                  <a:pt x="1973378" y="1002405"/>
                </a:lnTo>
                <a:lnTo>
                  <a:pt x="1973374" y="1002448"/>
                </a:lnTo>
                <a:lnTo>
                  <a:pt x="1973371" y="1002474"/>
                </a:lnTo>
                <a:lnTo>
                  <a:pt x="1973369" y="1002493"/>
                </a:lnTo>
                <a:lnTo>
                  <a:pt x="1973864" y="1002371"/>
                </a:lnTo>
                <a:lnTo>
                  <a:pt x="1973876" y="1002342"/>
                </a:lnTo>
                <a:lnTo>
                  <a:pt x="1973883" y="1002325"/>
                </a:lnTo>
                <a:close/>
                <a:moveTo>
                  <a:pt x="1303587" y="1002091"/>
                </a:moveTo>
                <a:lnTo>
                  <a:pt x="1303643" y="1002128"/>
                </a:lnTo>
                <a:lnTo>
                  <a:pt x="1303692" y="1002161"/>
                </a:lnTo>
                <a:lnTo>
                  <a:pt x="1304010" y="1002372"/>
                </a:lnTo>
                <a:lnTo>
                  <a:pt x="1304079" y="1002395"/>
                </a:lnTo>
                <a:lnTo>
                  <a:pt x="1304212" y="1002440"/>
                </a:lnTo>
                <a:lnTo>
                  <a:pt x="1303869" y="1002248"/>
                </a:lnTo>
                <a:close/>
                <a:moveTo>
                  <a:pt x="2007847" y="1001938"/>
                </a:moveTo>
                <a:lnTo>
                  <a:pt x="2004464" y="1009898"/>
                </a:lnTo>
                <a:lnTo>
                  <a:pt x="1987858" y="1048975"/>
                </a:lnTo>
                <a:lnTo>
                  <a:pt x="1974802" y="1085891"/>
                </a:lnTo>
                <a:lnTo>
                  <a:pt x="1974289" y="1087342"/>
                </a:lnTo>
                <a:lnTo>
                  <a:pt x="1968921" y="1102520"/>
                </a:lnTo>
                <a:lnTo>
                  <a:pt x="1969938" y="1101539"/>
                </a:lnTo>
                <a:lnTo>
                  <a:pt x="1987124" y="1073428"/>
                </a:lnTo>
                <a:lnTo>
                  <a:pt x="1993450" y="1060304"/>
                </a:lnTo>
                <a:lnTo>
                  <a:pt x="2007339" y="1005349"/>
                </a:lnTo>
                <a:lnTo>
                  <a:pt x="2007346" y="1005320"/>
                </a:lnTo>
                <a:lnTo>
                  <a:pt x="2007617" y="1003492"/>
                </a:lnTo>
                <a:close/>
                <a:moveTo>
                  <a:pt x="1894733" y="1001704"/>
                </a:moveTo>
                <a:lnTo>
                  <a:pt x="1885122" y="1027820"/>
                </a:lnTo>
                <a:lnTo>
                  <a:pt x="1888125" y="1053569"/>
                </a:lnTo>
                <a:lnTo>
                  <a:pt x="1888217" y="1057609"/>
                </a:lnTo>
                <a:lnTo>
                  <a:pt x="1888294" y="1060935"/>
                </a:lnTo>
                <a:lnTo>
                  <a:pt x="1889034" y="1068307"/>
                </a:lnTo>
                <a:lnTo>
                  <a:pt x="1888526" y="1071088"/>
                </a:lnTo>
                <a:lnTo>
                  <a:pt x="1888682" y="1077853"/>
                </a:lnTo>
                <a:lnTo>
                  <a:pt x="1888739" y="1080347"/>
                </a:lnTo>
                <a:lnTo>
                  <a:pt x="1892398" y="1068977"/>
                </a:lnTo>
                <a:lnTo>
                  <a:pt x="1893198" y="1066489"/>
                </a:lnTo>
                <a:lnTo>
                  <a:pt x="1897566" y="1054537"/>
                </a:lnTo>
                <a:lnTo>
                  <a:pt x="1897660" y="1049585"/>
                </a:lnTo>
                <a:lnTo>
                  <a:pt x="1897705" y="1047194"/>
                </a:lnTo>
                <a:lnTo>
                  <a:pt x="1895199" y="1009503"/>
                </a:lnTo>
                <a:close/>
                <a:moveTo>
                  <a:pt x="1312750" y="1001505"/>
                </a:moveTo>
                <a:lnTo>
                  <a:pt x="1318643" y="1004816"/>
                </a:lnTo>
                <a:lnTo>
                  <a:pt x="1315989" y="1001997"/>
                </a:lnTo>
                <a:lnTo>
                  <a:pt x="1315347" y="1001900"/>
                </a:lnTo>
                <a:lnTo>
                  <a:pt x="1314520" y="1001774"/>
                </a:lnTo>
                <a:close/>
                <a:moveTo>
                  <a:pt x="1215307" y="1001434"/>
                </a:moveTo>
                <a:lnTo>
                  <a:pt x="1222084" y="1018135"/>
                </a:lnTo>
                <a:lnTo>
                  <a:pt x="1226268" y="1019721"/>
                </a:lnTo>
                <a:lnTo>
                  <a:pt x="1215695" y="1002081"/>
                </a:lnTo>
                <a:close/>
                <a:moveTo>
                  <a:pt x="1058085" y="1001318"/>
                </a:moveTo>
                <a:lnTo>
                  <a:pt x="1058087" y="1001356"/>
                </a:lnTo>
                <a:lnTo>
                  <a:pt x="1058092" y="1001461"/>
                </a:lnTo>
                <a:lnTo>
                  <a:pt x="1058102" y="1001663"/>
                </a:lnTo>
                <a:lnTo>
                  <a:pt x="1068751" y="1006557"/>
                </a:lnTo>
                <a:lnTo>
                  <a:pt x="1074955" y="1009409"/>
                </a:lnTo>
                <a:lnTo>
                  <a:pt x="1085228" y="1014130"/>
                </a:lnTo>
                <a:close/>
                <a:moveTo>
                  <a:pt x="1221417" y="1001152"/>
                </a:moveTo>
                <a:lnTo>
                  <a:pt x="1235704" y="1018943"/>
                </a:lnTo>
                <a:lnTo>
                  <a:pt x="1235710" y="1018947"/>
                </a:lnTo>
                <a:lnTo>
                  <a:pt x="1250439" y="1028881"/>
                </a:lnTo>
                <a:lnTo>
                  <a:pt x="1259895" y="1032465"/>
                </a:lnTo>
                <a:lnTo>
                  <a:pt x="1258161" y="1028002"/>
                </a:lnTo>
                <a:lnTo>
                  <a:pt x="1257890" y="1027846"/>
                </a:lnTo>
                <a:lnTo>
                  <a:pt x="1255429" y="1026437"/>
                </a:lnTo>
                <a:lnTo>
                  <a:pt x="1234541" y="1014475"/>
                </a:lnTo>
                <a:lnTo>
                  <a:pt x="1225439" y="1002599"/>
                </a:lnTo>
                <a:lnTo>
                  <a:pt x="1223954" y="1002064"/>
                </a:lnTo>
                <a:close/>
                <a:moveTo>
                  <a:pt x="1470953" y="1000891"/>
                </a:moveTo>
                <a:lnTo>
                  <a:pt x="1470729" y="1000957"/>
                </a:lnTo>
                <a:lnTo>
                  <a:pt x="1470385" y="1001061"/>
                </a:lnTo>
                <a:lnTo>
                  <a:pt x="1470538" y="1001081"/>
                </a:lnTo>
                <a:lnTo>
                  <a:pt x="1470808" y="1000984"/>
                </a:lnTo>
                <a:lnTo>
                  <a:pt x="1470944" y="1000936"/>
                </a:lnTo>
                <a:close/>
                <a:moveTo>
                  <a:pt x="1922384" y="1000853"/>
                </a:moveTo>
                <a:lnTo>
                  <a:pt x="1922359" y="1000922"/>
                </a:lnTo>
                <a:lnTo>
                  <a:pt x="1922285" y="1001125"/>
                </a:lnTo>
                <a:lnTo>
                  <a:pt x="1921557" y="1003122"/>
                </a:lnTo>
                <a:lnTo>
                  <a:pt x="1923879" y="1003990"/>
                </a:lnTo>
                <a:lnTo>
                  <a:pt x="1931840" y="1004388"/>
                </a:lnTo>
                <a:lnTo>
                  <a:pt x="1931866" y="1004387"/>
                </a:lnTo>
                <a:lnTo>
                  <a:pt x="1931878" y="1003881"/>
                </a:lnTo>
                <a:lnTo>
                  <a:pt x="1930910" y="1003852"/>
                </a:lnTo>
                <a:close/>
                <a:moveTo>
                  <a:pt x="976598" y="999887"/>
                </a:moveTo>
                <a:lnTo>
                  <a:pt x="976935" y="1002128"/>
                </a:lnTo>
                <a:lnTo>
                  <a:pt x="976922" y="1002304"/>
                </a:lnTo>
                <a:lnTo>
                  <a:pt x="976606" y="1006691"/>
                </a:lnTo>
                <a:lnTo>
                  <a:pt x="976810" y="1009900"/>
                </a:lnTo>
                <a:lnTo>
                  <a:pt x="975234" y="1032783"/>
                </a:lnTo>
                <a:lnTo>
                  <a:pt x="973158" y="1054594"/>
                </a:lnTo>
                <a:cubicBezTo>
                  <a:pt x="972403" y="1060314"/>
                  <a:pt x="972403" y="1066108"/>
                  <a:pt x="973158" y="1071829"/>
                </a:cubicBezTo>
                <a:cubicBezTo>
                  <a:pt x="973158" y="1073207"/>
                  <a:pt x="973158" y="1074587"/>
                  <a:pt x="973158" y="1075965"/>
                </a:cubicBezTo>
                <a:lnTo>
                  <a:pt x="981068" y="1108168"/>
                </a:lnTo>
                <a:lnTo>
                  <a:pt x="973432" y="1068659"/>
                </a:lnTo>
                <a:lnTo>
                  <a:pt x="973432" y="1064936"/>
                </a:lnTo>
                <a:cubicBezTo>
                  <a:pt x="972944" y="1058257"/>
                  <a:pt x="973268" y="1051543"/>
                  <a:pt x="974397" y="1044942"/>
                </a:cubicBezTo>
                <a:lnTo>
                  <a:pt x="975234" y="1032783"/>
                </a:lnTo>
                <a:lnTo>
                  <a:pt x="977050" y="1013702"/>
                </a:lnTo>
                <a:lnTo>
                  <a:pt x="976810" y="1009900"/>
                </a:lnTo>
                <a:lnTo>
                  <a:pt x="977472" y="1000278"/>
                </a:lnTo>
                <a:close/>
                <a:moveTo>
                  <a:pt x="1496355" y="999742"/>
                </a:moveTo>
                <a:lnTo>
                  <a:pt x="1496300" y="999771"/>
                </a:lnTo>
                <a:lnTo>
                  <a:pt x="1497263" y="999926"/>
                </a:lnTo>
                <a:lnTo>
                  <a:pt x="1497265" y="999916"/>
                </a:lnTo>
                <a:close/>
                <a:moveTo>
                  <a:pt x="509506" y="999713"/>
                </a:moveTo>
                <a:lnTo>
                  <a:pt x="496414" y="1011901"/>
                </a:lnTo>
                <a:lnTo>
                  <a:pt x="495349" y="1012892"/>
                </a:lnTo>
                <a:lnTo>
                  <a:pt x="494599" y="1013590"/>
                </a:lnTo>
                <a:lnTo>
                  <a:pt x="496262" y="1012167"/>
                </a:lnTo>
                <a:lnTo>
                  <a:pt x="501186" y="1007951"/>
                </a:lnTo>
                <a:close/>
                <a:moveTo>
                  <a:pt x="1216905" y="999528"/>
                </a:moveTo>
                <a:lnTo>
                  <a:pt x="1220759" y="1008119"/>
                </a:lnTo>
                <a:lnTo>
                  <a:pt x="1222804" y="1012678"/>
                </a:lnTo>
                <a:lnTo>
                  <a:pt x="1229756" y="1019740"/>
                </a:lnTo>
                <a:lnTo>
                  <a:pt x="1231802" y="1021818"/>
                </a:lnTo>
                <a:lnTo>
                  <a:pt x="1233787" y="1022570"/>
                </a:lnTo>
                <a:lnTo>
                  <a:pt x="1233945" y="1022630"/>
                </a:lnTo>
                <a:lnTo>
                  <a:pt x="1233962" y="1022637"/>
                </a:lnTo>
                <a:lnTo>
                  <a:pt x="1233962" y="1022636"/>
                </a:lnTo>
                <a:lnTo>
                  <a:pt x="1218555" y="1000121"/>
                </a:lnTo>
                <a:close/>
                <a:moveTo>
                  <a:pt x="536768" y="999446"/>
                </a:moveTo>
                <a:lnTo>
                  <a:pt x="501442" y="1034707"/>
                </a:lnTo>
                <a:lnTo>
                  <a:pt x="353097" y="1156935"/>
                </a:lnTo>
                <a:lnTo>
                  <a:pt x="353814" y="1156351"/>
                </a:lnTo>
                <a:lnTo>
                  <a:pt x="361214" y="1150321"/>
                </a:lnTo>
                <a:lnTo>
                  <a:pt x="474705" y="1057841"/>
                </a:lnTo>
                <a:lnTo>
                  <a:pt x="496588" y="1040009"/>
                </a:lnTo>
                <a:lnTo>
                  <a:pt x="510452" y="1026013"/>
                </a:lnTo>
                <a:close/>
                <a:moveTo>
                  <a:pt x="1676014" y="999319"/>
                </a:moveTo>
                <a:lnTo>
                  <a:pt x="1664163" y="1044703"/>
                </a:lnTo>
                <a:lnTo>
                  <a:pt x="1661882" y="1053437"/>
                </a:lnTo>
                <a:lnTo>
                  <a:pt x="1661069" y="1061901"/>
                </a:lnTo>
                <a:lnTo>
                  <a:pt x="1660098" y="1063613"/>
                </a:lnTo>
                <a:lnTo>
                  <a:pt x="1659965" y="1064384"/>
                </a:lnTo>
                <a:lnTo>
                  <a:pt x="1657612" y="1069789"/>
                </a:lnTo>
                <a:lnTo>
                  <a:pt x="1636663" y="1150010"/>
                </a:lnTo>
                <a:cubicBezTo>
                  <a:pt x="1627700" y="1192479"/>
                  <a:pt x="1619151" y="1239085"/>
                  <a:pt x="1612532" y="1281277"/>
                </a:cubicBezTo>
                <a:cubicBezTo>
                  <a:pt x="1605956" y="1339145"/>
                  <a:pt x="1602550" y="1397323"/>
                  <a:pt x="1602330" y="1455565"/>
                </a:cubicBezTo>
                <a:cubicBezTo>
                  <a:pt x="1601364" y="1507962"/>
                  <a:pt x="1601536" y="1557980"/>
                  <a:pt x="1602812" y="1605257"/>
                </a:cubicBezTo>
                <a:lnTo>
                  <a:pt x="1609615" y="1732925"/>
                </a:lnTo>
                <a:lnTo>
                  <a:pt x="1622443" y="1758853"/>
                </a:lnTo>
                <a:lnTo>
                  <a:pt x="1621082" y="1741540"/>
                </a:lnTo>
                <a:cubicBezTo>
                  <a:pt x="1616118" y="1662118"/>
                  <a:pt x="1615292" y="1571114"/>
                  <a:pt x="1618601" y="1463149"/>
                </a:cubicBezTo>
                <a:cubicBezTo>
                  <a:pt x="1619400" y="1405513"/>
                  <a:pt x="1623441" y="1347970"/>
                  <a:pt x="1630735" y="1290792"/>
                </a:cubicBezTo>
                <a:cubicBezTo>
                  <a:pt x="1638457" y="1244463"/>
                  <a:pt x="1646730" y="1200753"/>
                  <a:pt x="1655003" y="1160903"/>
                </a:cubicBezTo>
                <a:lnTo>
                  <a:pt x="1690603" y="1024963"/>
                </a:lnTo>
                <a:lnTo>
                  <a:pt x="1688639" y="1022664"/>
                </a:lnTo>
                <a:lnTo>
                  <a:pt x="1688632" y="1022651"/>
                </a:lnTo>
                <a:lnTo>
                  <a:pt x="1688420" y="1022260"/>
                </a:lnTo>
                <a:close/>
                <a:moveTo>
                  <a:pt x="1603497" y="998566"/>
                </a:moveTo>
                <a:lnTo>
                  <a:pt x="1603903" y="1006293"/>
                </a:lnTo>
                <a:lnTo>
                  <a:pt x="1608559" y="1006972"/>
                </a:lnTo>
                <a:lnTo>
                  <a:pt x="1616769" y="1008168"/>
                </a:lnTo>
                <a:lnTo>
                  <a:pt x="1618427" y="1001805"/>
                </a:lnTo>
                <a:lnTo>
                  <a:pt x="1614890" y="1001038"/>
                </a:lnTo>
                <a:close/>
                <a:moveTo>
                  <a:pt x="1456318" y="998408"/>
                </a:moveTo>
                <a:lnTo>
                  <a:pt x="1453340" y="998752"/>
                </a:lnTo>
                <a:lnTo>
                  <a:pt x="1453919" y="998922"/>
                </a:lnTo>
                <a:lnTo>
                  <a:pt x="1457668" y="999409"/>
                </a:lnTo>
                <a:lnTo>
                  <a:pt x="1457821" y="998651"/>
                </a:lnTo>
                <a:close/>
                <a:moveTo>
                  <a:pt x="1340738" y="998359"/>
                </a:moveTo>
                <a:lnTo>
                  <a:pt x="1341134" y="998718"/>
                </a:lnTo>
                <a:lnTo>
                  <a:pt x="1342829" y="1000254"/>
                </a:lnTo>
                <a:lnTo>
                  <a:pt x="1348768" y="1002432"/>
                </a:lnTo>
                <a:lnTo>
                  <a:pt x="1354047" y="1003262"/>
                </a:lnTo>
                <a:lnTo>
                  <a:pt x="1354344" y="1003308"/>
                </a:lnTo>
                <a:lnTo>
                  <a:pt x="1355524" y="1003494"/>
                </a:lnTo>
                <a:lnTo>
                  <a:pt x="1354818" y="1003023"/>
                </a:lnTo>
                <a:lnTo>
                  <a:pt x="1352615" y="1002293"/>
                </a:lnTo>
                <a:lnTo>
                  <a:pt x="1348192" y="1000828"/>
                </a:lnTo>
                <a:close/>
                <a:moveTo>
                  <a:pt x="913436" y="998061"/>
                </a:moveTo>
                <a:lnTo>
                  <a:pt x="913080" y="998339"/>
                </a:lnTo>
                <a:lnTo>
                  <a:pt x="912812" y="998549"/>
                </a:lnTo>
                <a:lnTo>
                  <a:pt x="911479" y="1000326"/>
                </a:lnTo>
                <a:lnTo>
                  <a:pt x="905803" y="1008947"/>
                </a:lnTo>
                <a:lnTo>
                  <a:pt x="904037" y="1010175"/>
                </a:lnTo>
                <a:lnTo>
                  <a:pt x="907524" y="1010332"/>
                </a:lnTo>
                <a:cubicBezTo>
                  <a:pt x="913590" y="1014193"/>
                  <a:pt x="951370" y="1041632"/>
                  <a:pt x="944200" y="1103130"/>
                </a:cubicBezTo>
                <a:cubicBezTo>
                  <a:pt x="945482" y="1107800"/>
                  <a:pt x="947002" y="1112402"/>
                  <a:pt x="948752" y="1116918"/>
                </a:cubicBezTo>
                <a:cubicBezTo>
                  <a:pt x="953124" y="1128704"/>
                  <a:pt x="959560" y="1139496"/>
                  <a:pt x="967666" y="1148840"/>
                </a:cubicBezTo>
                <a:lnTo>
                  <a:pt x="982478" y="1160735"/>
                </a:lnTo>
                <a:lnTo>
                  <a:pt x="983957" y="1161922"/>
                </a:lnTo>
                <a:lnTo>
                  <a:pt x="980427" y="1158599"/>
                </a:lnTo>
                <a:lnTo>
                  <a:pt x="972967" y="1151574"/>
                </a:lnTo>
                <a:lnTo>
                  <a:pt x="967123" y="1146072"/>
                </a:lnTo>
                <a:cubicBezTo>
                  <a:pt x="959339" y="1135435"/>
                  <a:pt x="953497" y="1123377"/>
                  <a:pt x="949994" y="1110438"/>
                </a:cubicBezTo>
                <a:lnTo>
                  <a:pt x="948751" y="1106440"/>
                </a:lnTo>
                <a:cubicBezTo>
                  <a:pt x="947078" y="1102027"/>
                  <a:pt x="946146" y="1097367"/>
                  <a:pt x="945994" y="1092651"/>
                </a:cubicBezTo>
                <a:cubicBezTo>
                  <a:pt x="945994" y="1037497"/>
                  <a:pt x="929033" y="1007576"/>
                  <a:pt x="914004" y="998061"/>
                </a:cubicBezTo>
                <a:close/>
                <a:moveTo>
                  <a:pt x="1649969" y="997238"/>
                </a:moveTo>
                <a:lnTo>
                  <a:pt x="1649916" y="997416"/>
                </a:lnTo>
                <a:lnTo>
                  <a:pt x="1649713" y="998102"/>
                </a:lnTo>
                <a:lnTo>
                  <a:pt x="1649427" y="999065"/>
                </a:lnTo>
                <a:lnTo>
                  <a:pt x="1649429" y="999067"/>
                </a:lnTo>
                <a:lnTo>
                  <a:pt x="1651780" y="1001434"/>
                </a:lnTo>
                <a:lnTo>
                  <a:pt x="1650866" y="998198"/>
                </a:lnTo>
                <a:close/>
                <a:moveTo>
                  <a:pt x="710398" y="997088"/>
                </a:moveTo>
                <a:lnTo>
                  <a:pt x="710761" y="997508"/>
                </a:lnTo>
                <a:cubicBezTo>
                  <a:pt x="737249" y="1023125"/>
                  <a:pt x="770920" y="1040056"/>
                  <a:pt x="807281" y="1046044"/>
                </a:cubicBezTo>
                <a:cubicBezTo>
                  <a:pt x="822119" y="1047597"/>
                  <a:pt x="837058" y="1047968"/>
                  <a:pt x="851956" y="1047147"/>
                </a:cubicBezTo>
                <a:lnTo>
                  <a:pt x="858160" y="1047147"/>
                </a:lnTo>
                <a:lnTo>
                  <a:pt x="865682" y="1042046"/>
                </a:lnTo>
                <a:lnTo>
                  <a:pt x="863400" y="1042046"/>
                </a:lnTo>
                <a:cubicBezTo>
                  <a:pt x="846498" y="1044362"/>
                  <a:pt x="829410" y="1045009"/>
                  <a:pt x="812382" y="1043976"/>
                </a:cubicBezTo>
                <a:cubicBezTo>
                  <a:pt x="792986" y="1041588"/>
                  <a:pt x="774209" y="1036186"/>
                  <a:pt x="756691" y="1028067"/>
                </a:cubicBezTo>
                <a:lnTo>
                  <a:pt x="755829" y="1027491"/>
                </a:lnTo>
                <a:lnTo>
                  <a:pt x="710696" y="997288"/>
                </a:lnTo>
                <a:close/>
                <a:moveTo>
                  <a:pt x="903996" y="996841"/>
                </a:moveTo>
                <a:lnTo>
                  <a:pt x="896844" y="999754"/>
                </a:lnTo>
                <a:lnTo>
                  <a:pt x="902145" y="998473"/>
                </a:lnTo>
                <a:close/>
                <a:moveTo>
                  <a:pt x="1788078" y="996327"/>
                </a:moveTo>
                <a:lnTo>
                  <a:pt x="1786538" y="1000739"/>
                </a:lnTo>
                <a:lnTo>
                  <a:pt x="1784553" y="1006423"/>
                </a:lnTo>
                <a:lnTo>
                  <a:pt x="1782745" y="1011600"/>
                </a:lnTo>
                <a:lnTo>
                  <a:pt x="1786978" y="1020307"/>
                </a:lnTo>
                <a:lnTo>
                  <a:pt x="1795934" y="1037262"/>
                </a:lnTo>
                <a:lnTo>
                  <a:pt x="1796328" y="1036163"/>
                </a:lnTo>
                <a:lnTo>
                  <a:pt x="1797602" y="1032615"/>
                </a:lnTo>
                <a:lnTo>
                  <a:pt x="1800245" y="1025255"/>
                </a:lnTo>
                <a:lnTo>
                  <a:pt x="1791677" y="1004883"/>
                </a:lnTo>
                <a:close/>
                <a:moveTo>
                  <a:pt x="1226591" y="996306"/>
                </a:moveTo>
                <a:lnTo>
                  <a:pt x="1227336" y="997411"/>
                </a:lnTo>
                <a:lnTo>
                  <a:pt x="1228220" y="998722"/>
                </a:lnTo>
                <a:lnTo>
                  <a:pt x="1228602" y="998860"/>
                </a:lnTo>
                <a:lnTo>
                  <a:pt x="1228757" y="998916"/>
                </a:lnTo>
                <a:lnTo>
                  <a:pt x="1228917" y="998973"/>
                </a:lnTo>
                <a:close/>
                <a:moveTo>
                  <a:pt x="1392767" y="995944"/>
                </a:moveTo>
                <a:lnTo>
                  <a:pt x="1407360" y="1000266"/>
                </a:lnTo>
                <a:lnTo>
                  <a:pt x="1423172" y="1002929"/>
                </a:lnTo>
                <a:lnTo>
                  <a:pt x="1428268" y="1002789"/>
                </a:lnTo>
                <a:lnTo>
                  <a:pt x="1440511" y="1002454"/>
                </a:lnTo>
                <a:lnTo>
                  <a:pt x="1440037" y="1002365"/>
                </a:lnTo>
                <a:lnTo>
                  <a:pt x="1437936" y="1001973"/>
                </a:lnTo>
                <a:lnTo>
                  <a:pt x="1435268" y="1001629"/>
                </a:lnTo>
                <a:lnTo>
                  <a:pt x="1432020" y="1001211"/>
                </a:lnTo>
                <a:lnTo>
                  <a:pt x="1427209" y="1001766"/>
                </a:lnTo>
                <a:lnTo>
                  <a:pt x="1426596" y="1001622"/>
                </a:lnTo>
                <a:lnTo>
                  <a:pt x="1423742" y="1000951"/>
                </a:lnTo>
                <a:lnTo>
                  <a:pt x="1416195" y="999175"/>
                </a:lnTo>
                <a:lnTo>
                  <a:pt x="1408601" y="998197"/>
                </a:lnTo>
                <a:lnTo>
                  <a:pt x="1407162" y="997791"/>
                </a:lnTo>
                <a:lnTo>
                  <a:pt x="1404313" y="997426"/>
                </a:lnTo>
                <a:lnTo>
                  <a:pt x="1400692" y="996961"/>
                </a:lnTo>
                <a:close/>
                <a:moveTo>
                  <a:pt x="1840542" y="995509"/>
                </a:moveTo>
                <a:lnTo>
                  <a:pt x="1833433" y="1015124"/>
                </a:lnTo>
                <a:lnTo>
                  <a:pt x="1841009" y="1041907"/>
                </a:lnTo>
                <a:lnTo>
                  <a:pt x="1844329" y="1053472"/>
                </a:lnTo>
                <a:lnTo>
                  <a:pt x="1844334" y="1053458"/>
                </a:lnTo>
                <a:lnTo>
                  <a:pt x="1849890" y="1037819"/>
                </a:lnTo>
                <a:lnTo>
                  <a:pt x="1849420" y="1035702"/>
                </a:lnTo>
                <a:close/>
                <a:moveTo>
                  <a:pt x="966727" y="995471"/>
                </a:moveTo>
                <a:lnTo>
                  <a:pt x="967290" y="997029"/>
                </a:lnTo>
                <a:lnTo>
                  <a:pt x="968351" y="1009401"/>
                </a:lnTo>
                <a:lnTo>
                  <a:pt x="969465" y="1015982"/>
                </a:lnTo>
                <a:lnTo>
                  <a:pt x="969280" y="1020234"/>
                </a:lnTo>
                <a:lnTo>
                  <a:pt x="969835" y="1026709"/>
                </a:lnTo>
                <a:cubicBezTo>
                  <a:pt x="969935" y="1037862"/>
                  <a:pt x="969200" y="1050301"/>
                  <a:pt x="967364" y="1064106"/>
                </a:cubicBezTo>
                <a:cubicBezTo>
                  <a:pt x="966742" y="1069374"/>
                  <a:pt x="966742" y="1074696"/>
                  <a:pt x="967364" y="1079963"/>
                </a:cubicBezTo>
                <a:cubicBezTo>
                  <a:pt x="967364" y="1081342"/>
                  <a:pt x="967364" y="1082859"/>
                  <a:pt x="967364" y="1084238"/>
                </a:cubicBezTo>
                <a:cubicBezTo>
                  <a:pt x="969660" y="1115307"/>
                  <a:pt x="984986" y="1143957"/>
                  <a:pt x="1009558" y="1163109"/>
                </a:cubicBezTo>
                <a:lnTo>
                  <a:pt x="1009752" y="1163234"/>
                </a:lnTo>
                <a:lnTo>
                  <a:pt x="997681" y="1147458"/>
                </a:lnTo>
                <a:lnTo>
                  <a:pt x="983411" y="1128806"/>
                </a:lnTo>
                <a:lnTo>
                  <a:pt x="980135" y="1124524"/>
                </a:lnTo>
                <a:cubicBezTo>
                  <a:pt x="973087" y="1109747"/>
                  <a:pt x="969091" y="1093515"/>
                  <a:pt x="968607" y="1076793"/>
                </a:cubicBezTo>
                <a:cubicBezTo>
                  <a:pt x="968607" y="1075414"/>
                  <a:pt x="968607" y="1074035"/>
                  <a:pt x="968607" y="1072795"/>
                </a:cubicBezTo>
                <a:cubicBezTo>
                  <a:pt x="967853" y="1066658"/>
                  <a:pt x="967853" y="1060454"/>
                  <a:pt x="968607" y="1054317"/>
                </a:cubicBezTo>
                <a:lnTo>
                  <a:pt x="972060" y="1009109"/>
                </a:lnTo>
                <a:lnTo>
                  <a:pt x="971467" y="998014"/>
                </a:lnTo>
                <a:lnTo>
                  <a:pt x="971406" y="997565"/>
                </a:lnTo>
                <a:close/>
                <a:moveTo>
                  <a:pt x="1625119" y="994033"/>
                </a:moveTo>
                <a:lnTo>
                  <a:pt x="1624683" y="995706"/>
                </a:lnTo>
                <a:lnTo>
                  <a:pt x="1624182" y="997622"/>
                </a:lnTo>
                <a:lnTo>
                  <a:pt x="1624031" y="998202"/>
                </a:lnTo>
                <a:lnTo>
                  <a:pt x="1625511" y="998525"/>
                </a:lnTo>
                <a:lnTo>
                  <a:pt x="1641605" y="1008504"/>
                </a:lnTo>
                <a:lnTo>
                  <a:pt x="1641988" y="1008741"/>
                </a:lnTo>
                <a:lnTo>
                  <a:pt x="1643006" y="1005320"/>
                </a:lnTo>
                <a:lnTo>
                  <a:pt x="1638785" y="1001257"/>
                </a:lnTo>
                <a:lnTo>
                  <a:pt x="1637243" y="999773"/>
                </a:lnTo>
                <a:lnTo>
                  <a:pt x="1636840" y="999385"/>
                </a:lnTo>
                <a:close/>
                <a:moveTo>
                  <a:pt x="1902194" y="993749"/>
                </a:moveTo>
                <a:lnTo>
                  <a:pt x="1906454" y="995817"/>
                </a:lnTo>
                <a:lnTo>
                  <a:pt x="1912624" y="998811"/>
                </a:lnTo>
                <a:lnTo>
                  <a:pt x="1912614" y="998219"/>
                </a:lnTo>
                <a:lnTo>
                  <a:pt x="1912601" y="997411"/>
                </a:lnTo>
                <a:lnTo>
                  <a:pt x="1910523" y="996680"/>
                </a:lnTo>
                <a:lnTo>
                  <a:pt x="1902525" y="993866"/>
                </a:lnTo>
                <a:close/>
                <a:moveTo>
                  <a:pt x="1881277" y="993283"/>
                </a:moveTo>
                <a:lnTo>
                  <a:pt x="1882050" y="1000354"/>
                </a:lnTo>
                <a:lnTo>
                  <a:pt x="1882450" y="1004008"/>
                </a:lnTo>
                <a:lnTo>
                  <a:pt x="1883935" y="1017588"/>
                </a:lnTo>
                <a:lnTo>
                  <a:pt x="1890620" y="999453"/>
                </a:lnTo>
                <a:lnTo>
                  <a:pt x="1887294" y="998144"/>
                </a:lnTo>
                <a:lnTo>
                  <a:pt x="1886768" y="997719"/>
                </a:lnTo>
                <a:close/>
                <a:moveTo>
                  <a:pt x="862924" y="993228"/>
                </a:moveTo>
                <a:lnTo>
                  <a:pt x="859795" y="993451"/>
                </a:lnTo>
                <a:lnTo>
                  <a:pt x="857441" y="993619"/>
                </a:lnTo>
                <a:lnTo>
                  <a:pt x="860503" y="993786"/>
                </a:lnTo>
                <a:close/>
                <a:moveTo>
                  <a:pt x="1936679" y="993199"/>
                </a:moveTo>
                <a:lnTo>
                  <a:pt x="1936541" y="998904"/>
                </a:lnTo>
                <a:lnTo>
                  <a:pt x="1936536" y="999122"/>
                </a:lnTo>
                <a:lnTo>
                  <a:pt x="1946081" y="998762"/>
                </a:lnTo>
                <a:lnTo>
                  <a:pt x="1948250" y="993892"/>
                </a:lnTo>
                <a:close/>
                <a:moveTo>
                  <a:pt x="1455708" y="991988"/>
                </a:moveTo>
                <a:lnTo>
                  <a:pt x="1450475" y="992369"/>
                </a:lnTo>
                <a:lnTo>
                  <a:pt x="1455782" y="993226"/>
                </a:lnTo>
                <a:lnTo>
                  <a:pt x="1458260" y="993626"/>
                </a:lnTo>
                <a:lnTo>
                  <a:pt x="1458851" y="993555"/>
                </a:lnTo>
                <a:lnTo>
                  <a:pt x="1458915" y="993239"/>
                </a:lnTo>
                <a:lnTo>
                  <a:pt x="1458954" y="993047"/>
                </a:lnTo>
                <a:lnTo>
                  <a:pt x="1459040" y="992623"/>
                </a:lnTo>
                <a:lnTo>
                  <a:pt x="1457650" y="992358"/>
                </a:lnTo>
                <a:lnTo>
                  <a:pt x="1456410" y="992122"/>
                </a:lnTo>
                <a:close/>
                <a:moveTo>
                  <a:pt x="1970267" y="991974"/>
                </a:moveTo>
                <a:lnTo>
                  <a:pt x="1957077" y="993714"/>
                </a:lnTo>
                <a:lnTo>
                  <a:pt x="1956243" y="993824"/>
                </a:lnTo>
                <a:lnTo>
                  <a:pt x="1955957" y="998390"/>
                </a:lnTo>
                <a:lnTo>
                  <a:pt x="1969713" y="997872"/>
                </a:lnTo>
                <a:close/>
                <a:moveTo>
                  <a:pt x="892332" y="991681"/>
                </a:moveTo>
                <a:lnTo>
                  <a:pt x="861745" y="998750"/>
                </a:lnTo>
                <a:lnTo>
                  <a:pt x="845709" y="999595"/>
                </a:lnTo>
                <a:lnTo>
                  <a:pt x="854298" y="1000268"/>
                </a:lnTo>
                <a:cubicBezTo>
                  <a:pt x="865985" y="999250"/>
                  <a:pt x="877483" y="996926"/>
                  <a:pt x="888583" y="993365"/>
                </a:cubicBezTo>
                <a:close/>
                <a:moveTo>
                  <a:pt x="1359523" y="991678"/>
                </a:moveTo>
                <a:lnTo>
                  <a:pt x="1364394" y="995275"/>
                </a:lnTo>
                <a:lnTo>
                  <a:pt x="1404877" y="1007161"/>
                </a:lnTo>
                <a:lnTo>
                  <a:pt x="1421488" y="1009652"/>
                </a:lnTo>
                <a:lnTo>
                  <a:pt x="1425516" y="1009405"/>
                </a:lnTo>
                <a:lnTo>
                  <a:pt x="1430850" y="1009077"/>
                </a:lnTo>
                <a:lnTo>
                  <a:pt x="1420745" y="1007355"/>
                </a:lnTo>
                <a:lnTo>
                  <a:pt x="1410440" y="1007571"/>
                </a:lnTo>
                <a:cubicBezTo>
                  <a:pt x="1397156" y="1005851"/>
                  <a:pt x="1384264" y="1002128"/>
                  <a:pt x="1371785" y="996406"/>
                </a:cubicBezTo>
                <a:lnTo>
                  <a:pt x="1367290" y="993559"/>
                </a:lnTo>
                <a:lnTo>
                  <a:pt x="1361888" y="991982"/>
                </a:lnTo>
                <a:lnTo>
                  <a:pt x="1360324" y="991781"/>
                </a:lnTo>
                <a:lnTo>
                  <a:pt x="1360157" y="991759"/>
                </a:lnTo>
                <a:close/>
                <a:moveTo>
                  <a:pt x="1925907" y="991193"/>
                </a:moveTo>
                <a:lnTo>
                  <a:pt x="1924150" y="996011"/>
                </a:lnTo>
                <a:lnTo>
                  <a:pt x="1931738" y="999302"/>
                </a:lnTo>
                <a:lnTo>
                  <a:pt x="1931985" y="999293"/>
                </a:lnTo>
                <a:lnTo>
                  <a:pt x="1932133" y="992927"/>
                </a:lnTo>
                <a:lnTo>
                  <a:pt x="1930360" y="992821"/>
                </a:lnTo>
                <a:close/>
                <a:moveTo>
                  <a:pt x="1978842" y="990843"/>
                </a:moveTo>
                <a:lnTo>
                  <a:pt x="1974426" y="991425"/>
                </a:lnTo>
                <a:lnTo>
                  <a:pt x="1973825" y="997717"/>
                </a:lnTo>
                <a:lnTo>
                  <a:pt x="1975907" y="997639"/>
                </a:lnTo>
                <a:close/>
                <a:moveTo>
                  <a:pt x="996465" y="990756"/>
                </a:moveTo>
                <a:lnTo>
                  <a:pt x="994550" y="1003028"/>
                </a:lnTo>
                <a:lnTo>
                  <a:pt x="994715" y="1003103"/>
                </a:lnTo>
                <a:lnTo>
                  <a:pt x="995086" y="1003269"/>
                </a:lnTo>
                <a:lnTo>
                  <a:pt x="997286" y="991109"/>
                </a:lnTo>
                <a:lnTo>
                  <a:pt x="996806" y="990903"/>
                </a:lnTo>
                <a:close/>
                <a:moveTo>
                  <a:pt x="699488" y="990732"/>
                </a:moveTo>
                <a:lnTo>
                  <a:pt x="699170" y="991115"/>
                </a:lnTo>
                <a:lnTo>
                  <a:pt x="708553" y="1002198"/>
                </a:lnTo>
                <a:cubicBezTo>
                  <a:pt x="733476" y="1027345"/>
                  <a:pt x="765122" y="1044771"/>
                  <a:pt x="799696" y="1052388"/>
                </a:cubicBezTo>
                <a:cubicBezTo>
                  <a:pt x="812701" y="1054487"/>
                  <a:pt x="825827" y="1055732"/>
                  <a:pt x="838994" y="1056110"/>
                </a:cubicBezTo>
                <a:lnTo>
                  <a:pt x="848233" y="1056110"/>
                </a:lnTo>
                <a:cubicBezTo>
                  <a:pt x="856234" y="1053247"/>
                  <a:pt x="863763" y="1049202"/>
                  <a:pt x="870570" y="1044115"/>
                </a:cubicBezTo>
                <a:cubicBezTo>
                  <a:pt x="877463" y="1039426"/>
                  <a:pt x="882429" y="1035980"/>
                  <a:pt x="889185" y="1040254"/>
                </a:cubicBezTo>
                <a:cubicBezTo>
                  <a:pt x="917028" y="1057373"/>
                  <a:pt x="933715" y="1087964"/>
                  <a:pt x="933032" y="1120642"/>
                </a:cubicBezTo>
                <a:cubicBezTo>
                  <a:pt x="934667" y="1124396"/>
                  <a:pt x="936557" y="1128037"/>
                  <a:pt x="938686" y="1131534"/>
                </a:cubicBezTo>
                <a:lnTo>
                  <a:pt x="938686" y="1132914"/>
                </a:lnTo>
                <a:cubicBezTo>
                  <a:pt x="944495" y="1142823"/>
                  <a:pt x="951842" y="1151651"/>
                  <a:pt x="960388" y="1159103"/>
                </a:cubicBezTo>
                <a:lnTo>
                  <a:pt x="963387" y="1160964"/>
                </a:lnTo>
                <a:lnTo>
                  <a:pt x="968863" y="1164362"/>
                </a:lnTo>
                <a:lnTo>
                  <a:pt x="971279" y="1165861"/>
                </a:lnTo>
                <a:lnTo>
                  <a:pt x="959035" y="1156618"/>
                </a:lnTo>
                <a:cubicBezTo>
                  <a:pt x="950882" y="1148046"/>
                  <a:pt x="944127" y="1138143"/>
                  <a:pt x="939100" y="1127258"/>
                </a:cubicBezTo>
                <a:lnTo>
                  <a:pt x="939100" y="1126155"/>
                </a:lnTo>
                <a:cubicBezTo>
                  <a:pt x="937169" y="1121881"/>
                  <a:pt x="935239" y="1117607"/>
                  <a:pt x="933584" y="1112366"/>
                </a:cubicBezTo>
                <a:lnTo>
                  <a:pt x="933584" y="1111401"/>
                </a:lnTo>
                <a:cubicBezTo>
                  <a:pt x="937441" y="1078769"/>
                  <a:pt x="922553" y="1046752"/>
                  <a:pt x="895114" y="1028669"/>
                </a:cubicBezTo>
                <a:cubicBezTo>
                  <a:pt x="892080" y="1026740"/>
                  <a:pt x="890287" y="1027843"/>
                  <a:pt x="883945" y="1033633"/>
                </a:cubicBezTo>
                <a:cubicBezTo>
                  <a:pt x="876431" y="1040816"/>
                  <a:pt x="867700" y="1046607"/>
                  <a:pt x="858160" y="1050731"/>
                </a:cubicBezTo>
                <a:lnTo>
                  <a:pt x="851128" y="1050731"/>
                </a:lnTo>
                <a:cubicBezTo>
                  <a:pt x="836002" y="1051621"/>
                  <a:pt x="820829" y="1051252"/>
                  <a:pt x="805764" y="1049629"/>
                </a:cubicBezTo>
                <a:cubicBezTo>
                  <a:pt x="768719" y="1043428"/>
                  <a:pt x="734434" y="1026116"/>
                  <a:pt x="707452" y="999989"/>
                </a:cubicBezTo>
                <a:close/>
                <a:moveTo>
                  <a:pt x="778088" y="989949"/>
                </a:moveTo>
                <a:lnTo>
                  <a:pt x="788493" y="995114"/>
                </a:lnTo>
                <a:lnTo>
                  <a:pt x="796231" y="995720"/>
                </a:lnTo>
                <a:lnTo>
                  <a:pt x="795327" y="995575"/>
                </a:lnTo>
                <a:lnTo>
                  <a:pt x="791492" y="994958"/>
                </a:lnTo>
                <a:lnTo>
                  <a:pt x="784282" y="992264"/>
                </a:lnTo>
                <a:close/>
                <a:moveTo>
                  <a:pt x="952166" y="988957"/>
                </a:moveTo>
                <a:lnTo>
                  <a:pt x="954895" y="994554"/>
                </a:lnTo>
                <a:lnTo>
                  <a:pt x="955352" y="995493"/>
                </a:lnTo>
                <a:lnTo>
                  <a:pt x="955746" y="997453"/>
                </a:lnTo>
                <a:lnTo>
                  <a:pt x="957335" y="1005375"/>
                </a:lnTo>
                <a:lnTo>
                  <a:pt x="959316" y="1010365"/>
                </a:lnTo>
                <a:lnTo>
                  <a:pt x="960685" y="1022067"/>
                </a:lnTo>
                <a:lnTo>
                  <a:pt x="961917" y="1028208"/>
                </a:lnTo>
                <a:lnTo>
                  <a:pt x="961892" y="1030566"/>
                </a:lnTo>
                <a:lnTo>
                  <a:pt x="961874" y="1032234"/>
                </a:lnTo>
                <a:lnTo>
                  <a:pt x="962582" y="1038287"/>
                </a:lnTo>
                <a:cubicBezTo>
                  <a:pt x="963011" y="1048759"/>
                  <a:pt x="962704" y="1060420"/>
                  <a:pt x="961437" y="1073347"/>
                </a:cubicBezTo>
                <a:cubicBezTo>
                  <a:pt x="961279" y="1077976"/>
                  <a:pt x="961696" y="1082608"/>
                  <a:pt x="962677" y="1087135"/>
                </a:cubicBezTo>
                <a:cubicBezTo>
                  <a:pt x="962677" y="1088652"/>
                  <a:pt x="962677" y="1090030"/>
                  <a:pt x="962677" y="1091547"/>
                </a:cubicBezTo>
                <a:cubicBezTo>
                  <a:pt x="964617" y="1106218"/>
                  <a:pt x="969541" y="1120164"/>
                  <a:pt x="976981" y="1132603"/>
                </a:cubicBezTo>
                <a:lnTo>
                  <a:pt x="979360" y="1135194"/>
                </a:lnTo>
                <a:lnTo>
                  <a:pt x="981737" y="1137782"/>
                </a:lnTo>
                <a:lnTo>
                  <a:pt x="986454" y="1142919"/>
                </a:lnTo>
                <a:lnTo>
                  <a:pt x="984636" y="1140650"/>
                </a:lnTo>
                <a:lnTo>
                  <a:pt x="978736" y="1133287"/>
                </a:lnTo>
                <a:lnTo>
                  <a:pt x="977030" y="1131157"/>
                </a:lnTo>
                <a:lnTo>
                  <a:pt x="976864" y="1130950"/>
                </a:lnTo>
                <a:cubicBezTo>
                  <a:pt x="969824" y="1117199"/>
                  <a:pt x="965548" y="1102035"/>
                  <a:pt x="964469" y="1086305"/>
                </a:cubicBezTo>
                <a:cubicBezTo>
                  <a:pt x="964469" y="1084927"/>
                  <a:pt x="964469" y="1083549"/>
                  <a:pt x="964469" y="1082170"/>
                </a:cubicBezTo>
                <a:cubicBezTo>
                  <a:pt x="963771" y="1076538"/>
                  <a:pt x="963771" y="1070840"/>
                  <a:pt x="964469" y="1065209"/>
                </a:cubicBezTo>
                <a:lnTo>
                  <a:pt x="966350" y="1021839"/>
                </a:lnTo>
                <a:lnTo>
                  <a:pt x="965419" y="1011238"/>
                </a:lnTo>
                <a:lnTo>
                  <a:pt x="962462" y="994010"/>
                </a:lnTo>
                <a:lnTo>
                  <a:pt x="962269" y="993477"/>
                </a:lnTo>
                <a:lnTo>
                  <a:pt x="960638" y="992747"/>
                </a:lnTo>
                <a:lnTo>
                  <a:pt x="957686" y="991427"/>
                </a:lnTo>
                <a:lnTo>
                  <a:pt x="954020" y="989786"/>
                </a:lnTo>
                <a:close/>
                <a:moveTo>
                  <a:pt x="1989652" y="988818"/>
                </a:moveTo>
                <a:lnTo>
                  <a:pt x="1989045" y="989040"/>
                </a:lnTo>
                <a:lnTo>
                  <a:pt x="1987094" y="989754"/>
                </a:lnTo>
                <a:lnTo>
                  <a:pt x="1984734" y="990066"/>
                </a:lnTo>
                <a:lnTo>
                  <a:pt x="1984257" y="990129"/>
                </a:lnTo>
                <a:lnTo>
                  <a:pt x="1982861" y="993367"/>
                </a:lnTo>
                <a:lnTo>
                  <a:pt x="1981769" y="995902"/>
                </a:lnTo>
                <a:lnTo>
                  <a:pt x="1983989" y="994861"/>
                </a:lnTo>
                <a:lnTo>
                  <a:pt x="1989207" y="992415"/>
                </a:lnTo>
                <a:close/>
                <a:moveTo>
                  <a:pt x="991046" y="988422"/>
                </a:moveTo>
                <a:lnTo>
                  <a:pt x="989975" y="996477"/>
                </a:lnTo>
                <a:lnTo>
                  <a:pt x="989409" y="1000728"/>
                </a:lnTo>
                <a:lnTo>
                  <a:pt x="990372" y="1001159"/>
                </a:lnTo>
                <a:lnTo>
                  <a:pt x="991793" y="992318"/>
                </a:lnTo>
                <a:lnTo>
                  <a:pt x="992201" y="989783"/>
                </a:lnTo>
                <a:lnTo>
                  <a:pt x="992331" y="988975"/>
                </a:lnTo>
                <a:lnTo>
                  <a:pt x="992325" y="988973"/>
                </a:lnTo>
                <a:close/>
                <a:moveTo>
                  <a:pt x="1917955" y="988285"/>
                </a:moveTo>
                <a:lnTo>
                  <a:pt x="1918047" y="993364"/>
                </a:lnTo>
                <a:lnTo>
                  <a:pt x="1919666" y="994066"/>
                </a:lnTo>
                <a:lnTo>
                  <a:pt x="1920377" y="992120"/>
                </a:lnTo>
                <a:lnTo>
                  <a:pt x="1921150" y="990004"/>
                </a:lnTo>
                <a:lnTo>
                  <a:pt x="1921328" y="989518"/>
                </a:lnTo>
                <a:close/>
                <a:moveTo>
                  <a:pt x="1872590" y="988054"/>
                </a:moveTo>
                <a:lnTo>
                  <a:pt x="1867601" y="1002135"/>
                </a:lnTo>
                <a:lnTo>
                  <a:pt x="1865805" y="1007205"/>
                </a:lnTo>
                <a:lnTo>
                  <a:pt x="1868862" y="1026050"/>
                </a:lnTo>
                <a:lnTo>
                  <a:pt x="1872425" y="1048813"/>
                </a:lnTo>
                <a:lnTo>
                  <a:pt x="1880025" y="1028195"/>
                </a:lnTo>
                <a:lnTo>
                  <a:pt x="1879067" y="1019018"/>
                </a:lnTo>
                <a:lnTo>
                  <a:pt x="1875841" y="989609"/>
                </a:lnTo>
                <a:close/>
                <a:moveTo>
                  <a:pt x="1734673" y="988006"/>
                </a:moveTo>
                <a:lnTo>
                  <a:pt x="1731161" y="997868"/>
                </a:lnTo>
                <a:lnTo>
                  <a:pt x="1732436" y="1000035"/>
                </a:lnTo>
                <a:lnTo>
                  <a:pt x="1733538" y="1001908"/>
                </a:lnTo>
                <a:lnTo>
                  <a:pt x="1734984" y="1003693"/>
                </a:lnTo>
                <a:lnTo>
                  <a:pt x="1746955" y="1018474"/>
                </a:lnTo>
                <a:lnTo>
                  <a:pt x="1748126" y="1015163"/>
                </a:lnTo>
                <a:lnTo>
                  <a:pt x="1744679" y="1010258"/>
                </a:lnTo>
                <a:close/>
                <a:moveTo>
                  <a:pt x="1936797" y="987788"/>
                </a:moveTo>
                <a:lnTo>
                  <a:pt x="1936761" y="989483"/>
                </a:lnTo>
                <a:lnTo>
                  <a:pt x="1943769" y="990067"/>
                </a:lnTo>
                <a:lnTo>
                  <a:pt x="1949733" y="990563"/>
                </a:lnTo>
                <a:lnTo>
                  <a:pt x="1950092" y="989756"/>
                </a:lnTo>
                <a:lnTo>
                  <a:pt x="1950269" y="989359"/>
                </a:lnTo>
                <a:lnTo>
                  <a:pt x="1936845" y="987793"/>
                </a:lnTo>
                <a:close/>
                <a:moveTo>
                  <a:pt x="1970749" y="986851"/>
                </a:moveTo>
                <a:lnTo>
                  <a:pt x="1963360" y="988141"/>
                </a:lnTo>
                <a:lnTo>
                  <a:pt x="1956524" y="989335"/>
                </a:lnTo>
                <a:lnTo>
                  <a:pt x="1956451" y="990496"/>
                </a:lnTo>
                <a:lnTo>
                  <a:pt x="1970594" y="988496"/>
                </a:lnTo>
                <a:lnTo>
                  <a:pt x="1970599" y="988442"/>
                </a:lnTo>
                <a:lnTo>
                  <a:pt x="1970624" y="988171"/>
                </a:lnTo>
                <a:close/>
                <a:moveTo>
                  <a:pt x="1457274" y="986754"/>
                </a:moveTo>
                <a:lnTo>
                  <a:pt x="1455747" y="986806"/>
                </a:lnTo>
                <a:lnTo>
                  <a:pt x="1457914" y="987219"/>
                </a:lnTo>
                <a:lnTo>
                  <a:pt x="1459758" y="987570"/>
                </a:lnTo>
                <a:lnTo>
                  <a:pt x="1459798" y="987567"/>
                </a:lnTo>
                <a:lnTo>
                  <a:pt x="1460066" y="987547"/>
                </a:lnTo>
                <a:lnTo>
                  <a:pt x="1460104" y="987360"/>
                </a:lnTo>
                <a:close/>
                <a:moveTo>
                  <a:pt x="1927663" y="986723"/>
                </a:moveTo>
                <a:lnTo>
                  <a:pt x="1927370" y="987369"/>
                </a:lnTo>
                <a:lnTo>
                  <a:pt x="1932153" y="989099"/>
                </a:lnTo>
                <a:lnTo>
                  <a:pt x="1932219" y="989104"/>
                </a:lnTo>
                <a:lnTo>
                  <a:pt x="1932228" y="988698"/>
                </a:lnTo>
                <a:lnTo>
                  <a:pt x="1932236" y="988316"/>
                </a:lnTo>
                <a:lnTo>
                  <a:pt x="1932260" y="987259"/>
                </a:lnTo>
                <a:close/>
                <a:moveTo>
                  <a:pt x="925866" y="986355"/>
                </a:moveTo>
                <a:lnTo>
                  <a:pt x="917318" y="993871"/>
                </a:lnTo>
                <a:lnTo>
                  <a:pt x="916963" y="994495"/>
                </a:lnTo>
                <a:lnTo>
                  <a:pt x="916406" y="995473"/>
                </a:lnTo>
                <a:lnTo>
                  <a:pt x="919482" y="998408"/>
                </a:lnTo>
                <a:lnTo>
                  <a:pt x="920639" y="999513"/>
                </a:lnTo>
                <a:lnTo>
                  <a:pt x="928196" y="1006727"/>
                </a:lnTo>
                <a:lnTo>
                  <a:pt x="928197" y="1006729"/>
                </a:lnTo>
                <a:lnTo>
                  <a:pt x="939186" y="1026708"/>
                </a:lnTo>
                <a:lnTo>
                  <a:pt x="940543" y="1031697"/>
                </a:lnTo>
                <a:lnTo>
                  <a:pt x="941628" y="1035687"/>
                </a:lnTo>
                <a:lnTo>
                  <a:pt x="943600" y="1039938"/>
                </a:lnTo>
                <a:lnTo>
                  <a:pt x="944214" y="1045195"/>
                </a:lnTo>
                <a:lnTo>
                  <a:pt x="944772" y="1047246"/>
                </a:lnTo>
                <a:lnTo>
                  <a:pt x="946996" y="1055427"/>
                </a:lnTo>
                <a:cubicBezTo>
                  <a:pt x="948873" y="1066522"/>
                  <a:pt x="949924" y="1079173"/>
                  <a:pt x="949855" y="1093479"/>
                </a:cubicBezTo>
                <a:cubicBezTo>
                  <a:pt x="950102" y="1097542"/>
                  <a:pt x="950985" y="1101547"/>
                  <a:pt x="952475" y="1105336"/>
                </a:cubicBezTo>
                <a:lnTo>
                  <a:pt x="953715" y="1109611"/>
                </a:lnTo>
                <a:cubicBezTo>
                  <a:pt x="957195" y="1122478"/>
                  <a:pt x="963098" y="1134421"/>
                  <a:pt x="970989" y="1144863"/>
                </a:cubicBezTo>
                <a:lnTo>
                  <a:pt x="991959" y="1163714"/>
                </a:lnTo>
                <a:lnTo>
                  <a:pt x="969807" y="1140674"/>
                </a:lnTo>
                <a:cubicBezTo>
                  <a:pt x="962222" y="1128969"/>
                  <a:pt x="956857" y="1115827"/>
                  <a:pt x="954127" y="1101889"/>
                </a:cubicBezTo>
                <a:cubicBezTo>
                  <a:pt x="954127" y="1100509"/>
                  <a:pt x="954127" y="1099130"/>
                  <a:pt x="953162" y="1097752"/>
                </a:cubicBezTo>
                <a:cubicBezTo>
                  <a:pt x="951860" y="1093086"/>
                  <a:pt x="951257" y="1088254"/>
                  <a:pt x="951369" y="1083412"/>
                </a:cubicBezTo>
                <a:lnTo>
                  <a:pt x="947351" y="1031456"/>
                </a:lnTo>
                <a:lnTo>
                  <a:pt x="944964" y="1021579"/>
                </a:lnTo>
                <a:lnTo>
                  <a:pt x="932697" y="993208"/>
                </a:lnTo>
                <a:lnTo>
                  <a:pt x="927037" y="987530"/>
                </a:lnTo>
                <a:lnTo>
                  <a:pt x="926062" y="986552"/>
                </a:lnTo>
                <a:close/>
                <a:moveTo>
                  <a:pt x="870418" y="986260"/>
                </a:moveTo>
                <a:lnTo>
                  <a:pt x="855504" y="987632"/>
                </a:lnTo>
                <a:lnTo>
                  <a:pt x="865743" y="987444"/>
                </a:lnTo>
                <a:close/>
                <a:moveTo>
                  <a:pt x="984249" y="985494"/>
                </a:moveTo>
                <a:lnTo>
                  <a:pt x="984836" y="990357"/>
                </a:lnTo>
                <a:lnTo>
                  <a:pt x="984024" y="998317"/>
                </a:lnTo>
                <a:lnTo>
                  <a:pt x="984525" y="998542"/>
                </a:lnTo>
                <a:lnTo>
                  <a:pt x="984836" y="998681"/>
                </a:lnTo>
                <a:lnTo>
                  <a:pt x="985713" y="999073"/>
                </a:lnTo>
                <a:lnTo>
                  <a:pt x="987044" y="989067"/>
                </a:lnTo>
                <a:lnTo>
                  <a:pt x="987342" y="986826"/>
                </a:lnTo>
                <a:close/>
                <a:moveTo>
                  <a:pt x="896749" y="985337"/>
                </a:moveTo>
                <a:lnTo>
                  <a:pt x="894177" y="986022"/>
                </a:lnTo>
                <a:lnTo>
                  <a:pt x="896331" y="985525"/>
                </a:lnTo>
                <a:lnTo>
                  <a:pt x="896398" y="985510"/>
                </a:lnTo>
                <a:lnTo>
                  <a:pt x="896497" y="985461"/>
                </a:lnTo>
                <a:lnTo>
                  <a:pt x="896669" y="985376"/>
                </a:lnTo>
                <a:close/>
                <a:moveTo>
                  <a:pt x="1362891" y="985308"/>
                </a:moveTo>
                <a:lnTo>
                  <a:pt x="1367184" y="988088"/>
                </a:lnTo>
                <a:lnTo>
                  <a:pt x="1373814" y="988950"/>
                </a:lnTo>
                <a:lnTo>
                  <a:pt x="1373164" y="988573"/>
                </a:lnTo>
                <a:lnTo>
                  <a:pt x="1371930" y="987857"/>
                </a:lnTo>
                <a:lnTo>
                  <a:pt x="1368798" y="986974"/>
                </a:lnTo>
                <a:close/>
                <a:moveTo>
                  <a:pt x="694702" y="985169"/>
                </a:moveTo>
                <a:lnTo>
                  <a:pt x="694421" y="985506"/>
                </a:lnTo>
                <a:lnTo>
                  <a:pt x="694442" y="985530"/>
                </a:lnTo>
                <a:lnTo>
                  <a:pt x="694445" y="985534"/>
                </a:lnTo>
                <a:lnTo>
                  <a:pt x="694480" y="985575"/>
                </a:lnTo>
                <a:lnTo>
                  <a:pt x="694729" y="985277"/>
                </a:lnTo>
                <a:lnTo>
                  <a:pt x="694762" y="985238"/>
                </a:lnTo>
                <a:lnTo>
                  <a:pt x="694734" y="985206"/>
                </a:lnTo>
                <a:lnTo>
                  <a:pt x="694714" y="985183"/>
                </a:lnTo>
                <a:close/>
                <a:moveTo>
                  <a:pt x="1981367" y="984996"/>
                </a:moveTo>
                <a:lnTo>
                  <a:pt x="1979388" y="985342"/>
                </a:lnTo>
                <a:lnTo>
                  <a:pt x="1976803" y="985793"/>
                </a:lnTo>
                <a:lnTo>
                  <a:pt x="1974933" y="986120"/>
                </a:lnTo>
                <a:lnTo>
                  <a:pt x="1974892" y="986550"/>
                </a:lnTo>
                <a:lnTo>
                  <a:pt x="1974846" y="987026"/>
                </a:lnTo>
                <a:lnTo>
                  <a:pt x="1974762" y="987906"/>
                </a:lnTo>
                <a:lnTo>
                  <a:pt x="1980458" y="987101"/>
                </a:lnTo>
                <a:close/>
                <a:moveTo>
                  <a:pt x="1602782" y="984955"/>
                </a:moveTo>
                <a:lnTo>
                  <a:pt x="1603240" y="993671"/>
                </a:lnTo>
                <a:lnTo>
                  <a:pt x="1603894" y="993813"/>
                </a:lnTo>
                <a:lnTo>
                  <a:pt x="1619617" y="997240"/>
                </a:lnTo>
                <a:lnTo>
                  <a:pt x="1620466" y="993982"/>
                </a:lnTo>
                <a:lnTo>
                  <a:pt x="1620948" y="992129"/>
                </a:lnTo>
                <a:lnTo>
                  <a:pt x="1609741" y="987012"/>
                </a:lnTo>
                <a:lnTo>
                  <a:pt x="1607067" y="986221"/>
                </a:lnTo>
                <a:close/>
                <a:moveTo>
                  <a:pt x="799907" y="984607"/>
                </a:moveTo>
                <a:lnTo>
                  <a:pt x="806626" y="986622"/>
                </a:lnTo>
                <a:lnTo>
                  <a:pt x="818526" y="988314"/>
                </a:lnTo>
                <a:lnTo>
                  <a:pt x="828594" y="988128"/>
                </a:lnTo>
                <a:lnTo>
                  <a:pt x="825146" y="987705"/>
                </a:lnTo>
                <a:lnTo>
                  <a:pt x="818854" y="987944"/>
                </a:lnTo>
                <a:lnTo>
                  <a:pt x="812508" y="986154"/>
                </a:lnTo>
                <a:lnTo>
                  <a:pt x="805669" y="985314"/>
                </a:lnTo>
                <a:close/>
                <a:moveTo>
                  <a:pt x="1479533" y="984233"/>
                </a:moveTo>
                <a:lnTo>
                  <a:pt x="1478858" y="984399"/>
                </a:lnTo>
                <a:lnTo>
                  <a:pt x="1478848" y="984455"/>
                </a:lnTo>
                <a:lnTo>
                  <a:pt x="1478845" y="984469"/>
                </a:lnTo>
                <a:lnTo>
                  <a:pt x="1478833" y="984532"/>
                </a:lnTo>
                <a:lnTo>
                  <a:pt x="1478852" y="984526"/>
                </a:lnTo>
                <a:lnTo>
                  <a:pt x="1479691" y="984270"/>
                </a:lnTo>
                <a:close/>
                <a:moveTo>
                  <a:pt x="1627686" y="984195"/>
                </a:moveTo>
                <a:lnTo>
                  <a:pt x="1626756" y="987758"/>
                </a:lnTo>
                <a:lnTo>
                  <a:pt x="1626346" y="989330"/>
                </a:lnTo>
                <a:lnTo>
                  <a:pt x="1640015" y="995726"/>
                </a:lnTo>
                <a:lnTo>
                  <a:pt x="1644518" y="1000238"/>
                </a:lnTo>
                <a:lnTo>
                  <a:pt x="1644546" y="1000142"/>
                </a:lnTo>
                <a:lnTo>
                  <a:pt x="1644564" y="1000083"/>
                </a:lnTo>
                <a:lnTo>
                  <a:pt x="1644592" y="999989"/>
                </a:lnTo>
                <a:lnTo>
                  <a:pt x="1635682" y="991159"/>
                </a:lnTo>
                <a:lnTo>
                  <a:pt x="1633294" y="988793"/>
                </a:lnTo>
                <a:lnTo>
                  <a:pt x="1629565" y="985097"/>
                </a:lnTo>
                <a:close/>
                <a:moveTo>
                  <a:pt x="704985" y="984131"/>
                </a:moveTo>
                <a:lnTo>
                  <a:pt x="704560" y="984641"/>
                </a:lnTo>
                <a:lnTo>
                  <a:pt x="711726" y="992820"/>
                </a:lnTo>
                <a:cubicBezTo>
                  <a:pt x="739946" y="1018603"/>
                  <a:pt x="775529" y="1034901"/>
                  <a:pt x="813485" y="1039426"/>
                </a:cubicBezTo>
                <a:cubicBezTo>
                  <a:pt x="830286" y="1040384"/>
                  <a:pt x="847137" y="1039737"/>
                  <a:pt x="863814" y="1037495"/>
                </a:cubicBezTo>
                <a:lnTo>
                  <a:pt x="866572" y="1037495"/>
                </a:lnTo>
                <a:lnTo>
                  <a:pt x="873262" y="1032107"/>
                </a:lnTo>
                <a:lnTo>
                  <a:pt x="820104" y="1037359"/>
                </a:lnTo>
                <a:cubicBezTo>
                  <a:pt x="779642" y="1034121"/>
                  <a:pt x="741344" y="1017757"/>
                  <a:pt x="711036" y="990753"/>
                </a:cubicBezTo>
                <a:close/>
                <a:moveTo>
                  <a:pt x="1917871" y="983633"/>
                </a:moveTo>
                <a:lnTo>
                  <a:pt x="1917873" y="983772"/>
                </a:lnTo>
                <a:lnTo>
                  <a:pt x="1917876" y="983935"/>
                </a:lnTo>
                <a:lnTo>
                  <a:pt x="1918663" y="984220"/>
                </a:lnTo>
                <a:lnTo>
                  <a:pt x="1920346" y="984829"/>
                </a:lnTo>
                <a:lnTo>
                  <a:pt x="1919222" y="984286"/>
                </a:lnTo>
                <a:lnTo>
                  <a:pt x="1918355" y="983867"/>
                </a:lnTo>
                <a:close/>
                <a:moveTo>
                  <a:pt x="2282452" y="983615"/>
                </a:moveTo>
                <a:lnTo>
                  <a:pt x="2260183" y="1022466"/>
                </a:lnTo>
                <a:lnTo>
                  <a:pt x="2234438" y="1052331"/>
                </a:lnTo>
                <a:lnTo>
                  <a:pt x="2233010" y="1055943"/>
                </a:lnTo>
                <a:lnTo>
                  <a:pt x="2231291" y="1060767"/>
                </a:lnTo>
                <a:lnTo>
                  <a:pt x="2226659" y="1073763"/>
                </a:lnTo>
                <a:lnTo>
                  <a:pt x="2229964" y="1071373"/>
                </a:lnTo>
                <a:lnTo>
                  <a:pt x="2230851" y="1070415"/>
                </a:lnTo>
                <a:lnTo>
                  <a:pt x="2231758" y="1069434"/>
                </a:lnTo>
                <a:lnTo>
                  <a:pt x="2264958" y="1027871"/>
                </a:lnTo>
                <a:lnTo>
                  <a:pt x="2274361" y="1003119"/>
                </a:lnTo>
                <a:lnTo>
                  <a:pt x="2278309" y="993602"/>
                </a:lnTo>
                <a:close/>
                <a:moveTo>
                  <a:pt x="1522502" y="983551"/>
                </a:moveTo>
                <a:lnTo>
                  <a:pt x="1521200" y="984466"/>
                </a:lnTo>
                <a:lnTo>
                  <a:pt x="1523227" y="985018"/>
                </a:lnTo>
                <a:lnTo>
                  <a:pt x="1524247" y="984060"/>
                </a:lnTo>
                <a:close/>
                <a:moveTo>
                  <a:pt x="1990318" y="983433"/>
                </a:moveTo>
                <a:lnTo>
                  <a:pt x="1986883" y="984033"/>
                </a:lnTo>
                <a:lnTo>
                  <a:pt x="1985892" y="986332"/>
                </a:lnTo>
                <a:lnTo>
                  <a:pt x="1988553" y="985956"/>
                </a:lnTo>
                <a:lnTo>
                  <a:pt x="1990080" y="985358"/>
                </a:lnTo>
                <a:lnTo>
                  <a:pt x="1990264" y="983869"/>
                </a:lnTo>
                <a:close/>
                <a:moveTo>
                  <a:pt x="1819287" y="983375"/>
                </a:moveTo>
                <a:lnTo>
                  <a:pt x="1817339" y="988799"/>
                </a:lnTo>
                <a:lnTo>
                  <a:pt x="1812414" y="1002515"/>
                </a:lnTo>
                <a:lnTo>
                  <a:pt x="1820808" y="1026448"/>
                </a:lnTo>
                <a:lnTo>
                  <a:pt x="1821782" y="1029224"/>
                </a:lnTo>
                <a:lnTo>
                  <a:pt x="1823022" y="1032760"/>
                </a:lnTo>
                <a:lnTo>
                  <a:pt x="1824475" y="1028161"/>
                </a:lnTo>
                <a:lnTo>
                  <a:pt x="1826081" y="1023735"/>
                </a:lnTo>
                <a:lnTo>
                  <a:pt x="1827415" y="1020057"/>
                </a:lnTo>
                <a:lnTo>
                  <a:pt x="1828675" y="1016585"/>
                </a:lnTo>
                <a:lnTo>
                  <a:pt x="1828426" y="1015706"/>
                </a:lnTo>
                <a:lnTo>
                  <a:pt x="1821617" y="991619"/>
                </a:lnTo>
                <a:close/>
                <a:moveTo>
                  <a:pt x="1901839" y="982393"/>
                </a:moveTo>
                <a:lnTo>
                  <a:pt x="1901154" y="984255"/>
                </a:lnTo>
                <a:lnTo>
                  <a:pt x="1900588" y="985791"/>
                </a:lnTo>
                <a:lnTo>
                  <a:pt x="1912492" y="990955"/>
                </a:lnTo>
                <a:lnTo>
                  <a:pt x="1912493" y="990955"/>
                </a:lnTo>
                <a:lnTo>
                  <a:pt x="1912414" y="986259"/>
                </a:lnTo>
                <a:close/>
                <a:moveTo>
                  <a:pt x="1209937" y="982370"/>
                </a:moveTo>
                <a:lnTo>
                  <a:pt x="1213150" y="989664"/>
                </a:lnTo>
                <a:lnTo>
                  <a:pt x="1213777" y="991087"/>
                </a:lnTo>
                <a:lnTo>
                  <a:pt x="1214313" y="992305"/>
                </a:lnTo>
                <a:lnTo>
                  <a:pt x="1214854" y="992978"/>
                </a:lnTo>
                <a:lnTo>
                  <a:pt x="1215909" y="994292"/>
                </a:lnTo>
                <a:lnTo>
                  <a:pt x="1220279" y="995864"/>
                </a:lnTo>
                <a:close/>
                <a:moveTo>
                  <a:pt x="830124" y="981946"/>
                </a:moveTo>
                <a:lnTo>
                  <a:pt x="824836" y="982241"/>
                </a:lnTo>
                <a:lnTo>
                  <a:pt x="837006" y="983755"/>
                </a:lnTo>
                <a:lnTo>
                  <a:pt x="842496" y="983257"/>
                </a:lnTo>
                <a:lnTo>
                  <a:pt x="834203" y="982378"/>
                </a:lnTo>
                <a:close/>
                <a:moveTo>
                  <a:pt x="1428696" y="981656"/>
                </a:moveTo>
                <a:lnTo>
                  <a:pt x="1431746" y="982237"/>
                </a:lnTo>
                <a:lnTo>
                  <a:pt x="1433827" y="982633"/>
                </a:lnTo>
                <a:lnTo>
                  <a:pt x="1435162" y="982587"/>
                </a:lnTo>
                <a:lnTo>
                  <a:pt x="1436952" y="982525"/>
                </a:lnTo>
                <a:close/>
                <a:moveTo>
                  <a:pt x="974931" y="981481"/>
                </a:moveTo>
                <a:lnTo>
                  <a:pt x="975036" y="981900"/>
                </a:lnTo>
                <a:lnTo>
                  <a:pt x="975844" y="994656"/>
                </a:lnTo>
                <a:lnTo>
                  <a:pt x="976365" y="994889"/>
                </a:lnTo>
                <a:lnTo>
                  <a:pt x="976849" y="995106"/>
                </a:lnTo>
                <a:lnTo>
                  <a:pt x="977799" y="995531"/>
                </a:lnTo>
                <a:lnTo>
                  <a:pt x="978656" y="983085"/>
                </a:lnTo>
                <a:close/>
                <a:moveTo>
                  <a:pt x="1465825" y="981267"/>
                </a:moveTo>
                <a:lnTo>
                  <a:pt x="1465787" y="981461"/>
                </a:lnTo>
                <a:lnTo>
                  <a:pt x="1465775" y="981521"/>
                </a:lnTo>
                <a:lnTo>
                  <a:pt x="1465774" y="981525"/>
                </a:lnTo>
                <a:lnTo>
                  <a:pt x="1467863" y="981453"/>
                </a:lnTo>
                <a:lnTo>
                  <a:pt x="1467117" y="981275"/>
                </a:lnTo>
                <a:close/>
                <a:moveTo>
                  <a:pt x="1459087" y="981225"/>
                </a:moveTo>
                <a:lnTo>
                  <a:pt x="1459789" y="981376"/>
                </a:lnTo>
                <a:lnTo>
                  <a:pt x="1460153" y="981454"/>
                </a:lnTo>
                <a:lnTo>
                  <a:pt x="1461218" y="981683"/>
                </a:lnTo>
                <a:lnTo>
                  <a:pt x="1461233" y="981683"/>
                </a:lnTo>
                <a:lnTo>
                  <a:pt x="1461251" y="981682"/>
                </a:lnTo>
                <a:lnTo>
                  <a:pt x="1461341" y="981239"/>
                </a:lnTo>
                <a:lnTo>
                  <a:pt x="1461155" y="981238"/>
                </a:lnTo>
                <a:lnTo>
                  <a:pt x="1460501" y="981234"/>
                </a:lnTo>
                <a:close/>
                <a:moveTo>
                  <a:pt x="2010945" y="981024"/>
                </a:moveTo>
                <a:lnTo>
                  <a:pt x="2008059" y="982081"/>
                </a:lnTo>
                <a:lnTo>
                  <a:pt x="1994749" y="986953"/>
                </a:lnTo>
                <a:lnTo>
                  <a:pt x="1994743" y="986997"/>
                </a:lnTo>
                <a:lnTo>
                  <a:pt x="1994370" y="989995"/>
                </a:lnTo>
                <a:lnTo>
                  <a:pt x="2007837" y="983681"/>
                </a:lnTo>
                <a:lnTo>
                  <a:pt x="2010378" y="982490"/>
                </a:lnTo>
                <a:lnTo>
                  <a:pt x="2010915" y="981226"/>
                </a:lnTo>
                <a:close/>
                <a:moveTo>
                  <a:pt x="1225274" y="980991"/>
                </a:moveTo>
                <a:lnTo>
                  <a:pt x="1228861" y="984897"/>
                </a:lnTo>
                <a:lnTo>
                  <a:pt x="1237390" y="988741"/>
                </a:lnTo>
                <a:lnTo>
                  <a:pt x="1243131" y="991329"/>
                </a:lnTo>
                <a:lnTo>
                  <a:pt x="1246132" y="992681"/>
                </a:lnTo>
                <a:lnTo>
                  <a:pt x="1246181" y="991897"/>
                </a:lnTo>
                <a:lnTo>
                  <a:pt x="1246247" y="990853"/>
                </a:lnTo>
                <a:lnTo>
                  <a:pt x="1246417" y="988148"/>
                </a:lnTo>
                <a:close/>
                <a:moveTo>
                  <a:pt x="707620" y="980966"/>
                </a:moveTo>
                <a:lnTo>
                  <a:pt x="707461" y="981157"/>
                </a:lnTo>
                <a:lnTo>
                  <a:pt x="713519" y="987720"/>
                </a:lnTo>
                <a:cubicBezTo>
                  <a:pt x="728232" y="1000944"/>
                  <a:pt x="744915" y="1011564"/>
                  <a:pt x="762850" y="1019274"/>
                </a:cubicBezTo>
                <a:lnTo>
                  <a:pt x="785602" y="1024913"/>
                </a:lnTo>
                <a:lnTo>
                  <a:pt x="760467" y="1016089"/>
                </a:lnTo>
                <a:cubicBezTo>
                  <a:pt x="741266" y="1007264"/>
                  <a:pt x="725168" y="995992"/>
                  <a:pt x="712551" y="986202"/>
                </a:cubicBezTo>
                <a:close/>
                <a:moveTo>
                  <a:pt x="1344598" y="980654"/>
                </a:moveTo>
                <a:lnTo>
                  <a:pt x="1345779" y="981526"/>
                </a:lnTo>
                <a:lnTo>
                  <a:pt x="1346916" y="982366"/>
                </a:lnTo>
                <a:lnTo>
                  <a:pt x="1351994" y="983870"/>
                </a:lnTo>
                <a:lnTo>
                  <a:pt x="1348302" y="981532"/>
                </a:lnTo>
                <a:close/>
                <a:moveTo>
                  <a:pt x="1057056" y="980636"/>
                </a:moveTo>
                <a:lnTo>
                  <a:pt x="1057116" y="981911"/>
                </a:lnTo>
                <a:lnTo>
                  <a:pt x="1125543" y="1013350"/>
                </a:lnTo>
                <a:lnTo>
                  <a:pt x="1126694" y="1013879"/>
                </a:lnTo>
                <a:lnTo>
                  <a:pt x="1126701" y="1013882"/>
                </a:lnTo>
                <a:lnTo>
                  <a:pt x="1126072" y="1012126"/>
                </a:lnTo>
                <a:close/>
                <a:moveTo>
                  <a:pt x="1219099" y="980591"/>
                </a:moveTo>
                <a:lnTo>
                  <a:pt x="1230945" y="995977"/>
                </a:lnTo>
                <a:lnTo>
                  <a:pt x="1249577" y="1005907"/>
                </a:lnTo>
                <a:lnTo>
                  <a:pt x="1246615" y="998285"/>
                </a:lnTo>
                <a:lnTo>
                  <a:pt x="1246591" y="998224"/>
                </a:lnTo>
                <a:lnTo>
                  <a:pt x="1230090" y="991124"/>
                </a:lnTo>
                <a:close/>
                <a:moveTo>
                  <a:pt x="1321129" y="980580"/>
                </a:moveTo>
                <a:lnTo>
                  <a:pt x="1321299" y="980733"/>
                </a:lnTo>
                <a:lnTo>
                  <a:pt x="1321437" y="980859"/>
                </a:lnTo>
                <a:lnTo>
                  <a:pt x="1321589" y="980997"/>
                </a:lnTo>
                <a:lnTo>
                  <a:pt x="1324490" y="981928"/>
                </a:lnTo>
                <a:lnTo>
                  <a:pt x="1327911" y="983091"/>
                </a:lnTo>
                <a:lnTo>
                  <a:pt x="1329039" y="983232"/>
                </a:lnTo>
                <a:lnTo>
                  <a:pt x="1328910" y="983076"/>
                </a:lnTo>
                <a:lnTo>
                  <a:pt x="1327925" y="982349"/>
                </a:lnTo>
                <a:close/>
                <a:moveTo>
                  <a:pt x="1765121" y="980238"/>
                </a:moveTo>
                <a:lnTo>
                  <a:pt x="1762894" y="986520"/>
                </a:lnTo>
                <a:lnTo>
                  <a:pt x="1762058" y="988878"/>
                </a:lnTo>
                <a:lnTo>
                  <a:pt x="1760239" y="994010"/>
                </a:lnTo>
                <a:lnTo>
                  <a:pt x="1772087" y="1020102"/>
                </a:lnTo>
                <a:lnTo>
                  <a:pt x="1773053" y="1021768"/>
                </a:lnTo>
                <a:lnTo>
                  <a:pt x="1774307" y="1023930"/>
                </a:lnTo>
                <a:lnTo>
                  <a:pt x="1775983" y="1019150"/>
                </a:lnTo>
                <a:lnTo>
                  <a:pt x="1778490" y="1012000"/>
                </a:lnTo>
                <a:lnTo>
                  <a:pt x="1768836" y="992638"/>
                </a:lnTo>
                <a:close/>
                <a:moveTo>
                  <a:pt x="1548874" y="979895"/>
                </a:moveTo>
                <a:lnTo>
                  <a:pt x="1548714" y="980458"/>
                </a:lnTo>
                <a:lnTo>
                  <a:pt x="1551449" y="981893"/>
                </a:lnTo>
                <a:lnTo>
                  <a:pt x="1550382" y="980740"/>
                </a:lnTo>
                <a:close/>
                <a:moveTo>
                  <a:pt x="876378" y="979697"/>
                </a:moveTo>
                <a:lnTo>
                  <a:pt x="851264" y="982462"/>
                </a:lnTo>
                <a:lnTo>
                  <a:pt x="873879" y="980411"/>
                </a:lnTo>
                <a:close/>
                <a:moveTo>
                  <a:pt x="1665315" y="979536"/>
                </a:moveTo>
                <a:lnTo>
                  <a:pt x="1666331" y="1001503"/>
                </a:lnTo>
                <a:lnTo>
                  <a:pt x="1666744" y="1002806"/>
                </a:lnTo>
                <a:lnTo>
                  <a:pt x="1666506" y="1005284"/>
                </a:lnTo>
                <a:lnTo>
                  <a:pt x="1666782" y="1011247"/>
                </a:lnTo>
                <a:lnTo>
                  <a:pt x="1666982" y="1015563"/>
                </a:lnTo>
                <a:lnTo>
                  <a:pt x="1672785" y="993348"/>
                </a:lnTo>
                <a:close/>
                <a:moveTo>
                  <a:pt x="1879741" y="979237"/>
                </a:moveTo>
                <a:lnTo>
                  <a:pt x="1879877" y="980480"/>
                </a:lnTo>
                <a:lnTo>
                  <a:pt x="1880026" y="980654"/>
                </a:lnTo>
                <a:lnTo>
                  <a:pt x="1882020" y="982321"/>
                </a:lnTo>
                <a:lnTo>
                  <a:pt x="1886454" y="986024"/>
                </a:lnTo>
                <a:lnTo>
                  <a:pt x="1886702" y="986231"/>
                </a:lnTo>
                <a:lnTo>
                  <a:pt x="1893020" y="989297"/>
                </a:lnTo>
                <a:lnTo>
                  <a:pt x="1894020" y="989783"/>
                </a:lnTo>
                <a:lnTo>
                  <a:pt x="1893993" y="989333"/>
                </a:lnTo>
                <a:lnTo>
                  <a:pt x="1893980" y="989121"/>
                </a:lnTo>
                <a:lnTo>
                  <a:pt x="1893979" y="989096"/>
                </a:lnTo>
                <a:close/>
                <a:moveTo>
                  <a:pt x="930304" y="979177"/>
                </a:moveTo>
                <a:lnTo>
                  <a:pt x="928930" y="981953"/>
                </a:lnTo>
                <a:lnTo>
                  <a:pt x="937111" y="990112"/>
                </a:lnTo>
                <a:lnTo>
                  <a:pt x="938384" y="992657"/>
                </a:lnTo>
                <a:lnTo>
                  <a:pt x="947750" y="1011384"/>
                </a:lnTo>
                <a:lnTo>
                  <a:pt x="949188" y="1017721"/>
                </a:lnTo>
                <a:lnTo>
                  <a:pt x="949923" y="1020960"/>
                </a:lnTo>
                <a:lnTo>
                  <a:pt x="951824" y="1025536"/>
                </a:lnTo>
                <a:lnTo>
                  <a:pt x="952223" y="1031096"/>
                </a:lnTo>
                <a:lnTo>
                  <a:pt x="952650" y="1032977"/>
                </a:lnTo>
                <a:lnTo>
                  <a:pt x="954717" y="1042092"/>
                </a:lnTo>
                <a:cubicBezTo>
                  <a:pt x="956195" y="1053939"/>
                  <a:pt x="956712" y="1067418"/>
                  <a:pt x="955919" y="1082585"/>
                </a:cubicBezTo>
                <a:cubicBezTo>
                  <a:pt x="955828" y="1087243"/>
                  <a:pt x="956433" y="1091892"/>
                  <a:pt x="957713" y="1096374"/>
                </a:cubicBezTo>
                <a:cubicBezTo>
                  <a:pt x="957713" y="1097889"/>
                  <a:pt x="958540" y="1099269"/>
                  <a:pt x="958816" y="1100647"/>
                </a:cubicBezTo>
                <a:cubicBezTo>
                  <a:pt x="961501" y="1114418"/>
                  <a:pt x="966891" y="1127363"/>
                  <a:pt x="974534" y="1138804"/>
                </a:cubicBezTo>
                <a:lnTo>
                  <a:pt x="991233" y="1155445"/>
                </a:lnTo>
                <a:lnTo>
                  <a:pt x="989656" y="1153658"/>
                </a:lnTo>
                <a:lnTo>
                  <a:pt x="973100" y="1134889"/>
                </a:lnTo>
                <a:cubicBezTo>
                  <a:pt x="965718" y="1122187"/>
                  <a:pt x="960813" y="1108044"/>
                  <a:pt x="958816" y="1093202"/>
                </a:cubicBezTo>
                <a:cubicBezTo>
                  <a:pt x="958816" y="1091824"/>
                  <a:pt x="958816" y="1090444"/>
                  <a:pt x="958816" y="1088927"/>
                </a:cubicBezTo>
                <a:cubicBezTo>
                  <a:pt x="957692" y="1083768"/>
                  <a:pt x="957273" y="1078480"/>
                  <a:pt x="957576" y="1073209"/>
                </a:cubicBezTo>
                <a:lnTo>
                  <a:pt x="955584" y="1017748"/>
                </a:lnTo>
                <a:lnTo>
                  <a:pt x="955077" y="1015214"/>
                </a:lnTo>
                <a:lnTo>
                  <a:pt x="953485" y="1007251"/>
                </a:lnTo>
                <a:lnTo>
                  <a:pt x="945160" y="985823"/>
                </a:lnTo>
                <a:lnTo>
                  <a:pt x="945042" y="985770"/>
                </a:lnTo>
                <a:lnTo>
                  <a:pt x="943210" y="984951"/>
                </a:lnTo>
                <a:close/>
                <a:moveTo>
                  <a:pt x="700073" y="978754"/>
                </a:moveTo>
                <a:lnTo>
                  <a:pt x="699745" y="979146"/>
                </a:lnTo>
                <a:lnTo>
                  <a:pt x="699789" y="979196"/>
                </a:lnTo>
                <a:lnTo>
                  <a:pt x="699801" y="979210"/>
                </a:lnTo>
                <a:lnTo>
                  <a:pt x="700130" y="978816"/>
                </a:lnTo>
                <a:lnTo>
                  <a:pt x="700098" y="978782"/>
                </a:lnTo>
                <a:lnTo>
                  <a:pt x="700083" y="978765"/>
                </a:lnTo>
                <a:close/>
                <a:moveTo>
                  <a:pt x="903306" y="977879"/>
                </a:moveTo>
                <a:lnTo>
                  <a:pt x="903052" y="977952"/>
                </a:lnTo>
                <a:lnTo>
                  <a:pt x="901807" y="978306"/>
                </a:lnTo>
                <a:lnTo>
                  <a:pt x="901696" y="978338"/>
                </a:lnTo>
                <a:lnTo>
                  <a:pt x="902411" y="978157"/>
                </a:lnTo>
                <a:lnTo>
                  <a:pt x="902838" y="978049"/>
                </a:lnTo>
                <a:lnTo>
                  <a:pt x="903124" y="977976"/>
                </a:lnTo>
                <a:lnTo>
                  <a:pt x="903219" y="977926"/>
                </a:lnTo>
                <a:close/>
                <a:moveTo>
                  <a:pt x="1362901" y="977509"/>
                </a:moveTo>
                <a:lnTo>
                  <a:pt x="1370817" y="982225"/>
                </a:lnTo>
                <a:lnTo>
                  <a:pt x="1410117" y="993234"/>
                </a:lnTo>
                <a:lnTo>
                  <a:pt x="1421072" y="994656"/>
                </a:lnTo>
                <a:lnTo>
                  <a:pt x="1365330" y="978194"/>
                </a:lnTo>
                <a:lnTo>
                  <a:pt x="1364131" y="977840"/>
                </a:lnTo>
                <a:close/>
                <a:moveTo>
                  <a:pt x="1330217" y="977247"/>
                </a:moveTo>
                <a:lnTo>
                  <a:pt x="1330367" y="977412"/>
                </a:lnTo>
                <a:lnTo>
                  <a:pt x="1330505" y="977564"/>
                </a:lnTo>
                <a:lnTo>
                  <a:pt x="1332086" y="978022"/>
                </a:lnTo>
                <a:lnTo>
                  <a:pt x="1331933" y="977848"/>
                </a:lnTo>
                <a:lnTo>
                  <a:pt x="1331525" y="977557"/>
                </a:lnTo>
                <a:lnTo>
                  <a:pt x="1330751" y="977373"/>
                </a:lnTo>
                <a:close/>
                <a:moveTo>
                  <a:pt x="710914" y="977010"/>
                </a:moveTo>
                <a:lnTo>
                  <a:pt x="710530" y="977471"/>
                </a:lnTo>
                <a:lnTo>
                  <a:pt x="714758" y="981928"/>
                </a:lnTo>
                <a:cubicBezTo>
                  <a:pt x="745569" y="1008541"/>
                  <a:pt x="784401" y="1024075"/>
                  <a:pt x="825066" y="1026051"/>
                </a:cubicBezTo>
                <a:lnTo>
                  <a:pt x="826446" y="1026051"/>
                </a:lnTo>
                <a:cubicBezTo>
                  <a:pt x="846039" y="1026908"/>
                  <a:pt x="865611" y="1023959"/>
                  <a:pt x="884081" y="1017364"/>
                </a:cubicBezTo>
                <a:lnTo>
                  <a:pt x="887946" y="1013410"/>
                </a:lnTo>
                <a:lnTo>
                  <a:pt x="834030" y="1024122"/>
                </a:lnTo>
                <a:cubicBezTo>
                  <a:pt x="794456" y="1025914"/>
                  <a:pt x="755297" y="1011574"/>
                  <a:pt x="714208" y="980411"/>
                </a:cubicBezTo>
                <a:close/>
                <a:moveTo>
                  <a:pt x="1903870" y="976874"/>
                </a:moveTo>
                <a:lnTo>
                  <a:pt x="1903487" y="977913"/>
                </a:lnTo>
                <a:lnTo>
                  <a:pt x="1903221" y="978636"/>
                </a:lnTo>
                <a:lnTo>
                  <a:pt x="1912341" y="981934"/>
                </a:lnTo>
                <a:lnTo>
                  <a:pt x="1912337" y="981713"/>
                </a:lnTo>
                <a:lnTo>
                  <a:pt x="1912331" y="981305"/>
                </a:lnTo>
                <a:lnTo>
                  <a:pt x="1912325" y="980956"/>
                </a:lnTo>
                <a:lnTo>
                  <a:pt x="1908287" y="979006"/>
                </a:lnTo>
                <a:close/>
                <a:moveTo>
                  <a:pt x="1860872" y="976798"/>
                </a:moveTo>
                <a:lnTo>
                  <a:pt x="1864225" y="997467"/>
                </a:lnTo>
                <a:lnTo>
                  <a:pt x="1864304" y="997243"/>
                </a:lnTo>
                <a:lnTo>
                  <a:pt x="1864671" y="996211"/>
                </a:lnTo>
                <a:lnTo>
                  <a:pt x="1869182" y="983512"/>
                </a:lnTo>
                <a:close/>
                <a:moveTo>
                  <a:pt x="1376732" y="976189"/>
                </a:moveTo>
                <a:lnTo>
                  <a:pt x="1385341" y="978725"/>
                </a:lnTo>
                <a:lnTo>
                  <a:pt x="1413151" y="986340"/>
                </a:lnTo>
                <a:lnTo>
                  <a:pt x="1433340" y="989601"/>
                </a:lnTo>
                <a:lnTo>
                  <a:pt x="1440365" y="989061"/>
                </a:lnTo>
                <a:lnTo>
                  <a:pt x="1436166" y="988260"/>
                </a:lnTo>
                <a:lnTo>
                  <a:pt x="1432710" y="987600"/>
                </a:lnTo>
                <a:lnTo>
                  <a:pt x="1432253" y="987616"/>
                </a:lnTo>
                <a:lnTo>
                  <a:pt x="1427771" y="987771"/>
                </a:lnTo>
                <a:lnTo>
                  <a:pt x="1387943" y="977369"/>
                </a:lnTo>
                <a:close/>
                <a:moveTo>
                  <a:pt x="1003413" y="975752"/>
                </a:moveTo>
                <a:lnTo>
                  <a:pt x="1002418" y="981455"/>
                </a:lnTo>
                <a:lnTo>
                  <a:pt x="1001442" y="987050"/>
                </a:lnTo>
                <a:lnTo>
                  <a:pt x="1001449" y="987053"/>
                </a:lnTo>
                <a:lnTo>
                  <a:pt x="1001455" y="987056"/>
                </a:lnTo>
                <a:lnTo>
                  <a:pt x="1001494" y="987073"/>
                </a:lnTo>
                <a:lnTo>
                  <a:pt x="1002747" y="980849"/>
                </a:lnTo>
                <a:lnTo>
                  <a:pt x="1003155" y="978823"/>
                </a:lnTo>
                <a:lnTo>
                  <a:pt x="1003746" y="975890"/>
                </a:lnTo>
                <a:lnTo>
                  <a:pt x="1003675" y="975861"/>
                </a:lnTo>
                <a:close/>
                <a:moveTo>
                  <a:pt x="1629890" y="975746"/>
                </a:moveTo>
                <a:lnTo>
                  <a:pt x="1628771" y="980036"/>
                </a:lnTo>
                <a:lnTo>
                  <a:pt x="1632169" y="981691"/>
                </a:lnTo>
                <a:lnTo>
                  <a:pt x="1645918" y="995532"/>
                </a:lnTo>
                <a:lnTo>
                  <a:pt x="1646227" y="994493"/>
                </a:lnTo>
                <a:lnTo>
                  <a:pt x="1646416" y="993859"/>
                </a:lnTo>
                <a:lnTo>
                  <a:pt x="1646512" y="993537"/>
                </a:lnTo>
                <a:lnTo>
                  <a:pt x="1642937" y="989710"/>
                </a:lnTo>
                <a:close/>
                <a:moveTo>
                  <a:pt x="702645" y="975682"/>
                </a:moveTo>
                <a:lnTo>
                  <a:pt x="702532" y="975817"/>
                </a:lnTo>
                <a:lnTo>
                  <a:pt x="702533" y="975818"/>
                </a:lnTo>
                <a:lnTo>
                  <a:pt x="702586" y="975876"/>
                </a:lnTo>
                <a:lnTo>
                  <a:pt x="702699" y="975740"/>
                </a:lnTo>
                <a:close/>
                <a:moveTo>
                  <a:pt x="960970" y="975468"/>
                </a:moveTo>
                <a:lnTo>
                  <a:pt x="962219" y="978243"/>
                </a:lnTo>
                <a:lnTo>
                  <a:pt x="963590" y="981289"/>
                </a:lnTo>
                <a:lnTo>
                  <a:pt x="964814" y="988517"/>
                </a:lnTo>
                <a:lnTo>
                  <a:pt x="965034" y="989818"/>
                </a:lnTo>
                <a:lnTo>
                  <a:pt x="970699" y="992353"/>
                </a:lnTo>
                <a:lnTo>
                  <a:pt x="968870" y="978871"/>
                </a:lnTo>
                <a:close/>
                <a:moveTo>
                  <a:pt x="1469251" y="975070"/>
                </a:moveTo>
                <a:lnTo>
                  <a:pt x="1468098" y="975223"/>
                </a:lnTo>
                <a:lnTo>
                  <a:pt x="1467039" y="975176"/>
                </a:lnTo>
                <a:lnTo>
                  <a:pt x="1466977" y="975488"/>
                </a:lnTo>
                <a:lnTo>
                  <a:pt x="1466921" y="975765"/>
                </a:lnTo>
                <a:lnTo>
                  <a:pt x="1466856" y="976091"/>
                </a:lnTo>
                <a:lnTo>
                  <a:pt x="1468248" y="976097"/>
                </a:lnTo>
                <a:lnTo>
                  <a:pt x="1468460" y="976098"/>
                </a:lnTo>
                <a:lnTo>
                  <a:pt x="1469287" y="976102"/>
                </a:lnTo>
                <a:lnTo>
                  <a:pt x="1469466" y="976068"/>
                </a:lnTo>
                <a:lnTo>
                  <a:pt x="1471565" y="975671"/>
                </a:lnTo>
                <a:close/>
                <a:moveTo>
                  <a:pt x="1458026" y="974776"/>
                </a:moveTo>
                <a:lnTo>
                  <a:pt x="1459029" y="975014"/>
                </a:lnTo>
                <a:lnTo>
                  <a:pt x="1462436" y="975822"/>
                </a:lnTo>
                <a:lnTo>
                  <a:pt x="1462484" y="975583"/>
                </a:lnTo>
                <a:lnTo>
                  <a:pt x="1462538" y="975320"/>
                </a:lnTo>
                <a:lnTo>
                  <a:pt x="1462607" y="974979"/>
                </a:lnTo>
                <a:close/>
                <a:moveTo>
                  <a:pt x="999087" y="973958"/>
                </a:moveTo>
                <a:lnTo>
                  <a:pt x="997321" y="985271"/>
                </a:lnTo>
                <a:lnTo>
                  <a:pt x="997585" y="985385"/>
                </a:lnTo>
                <a:lnTo>
                  <a:pt x="998268" y="985680"/>
                </a:lnTo>
                <a:lnTo>
                  <a:pt x="1000298" y="974460"/>
                </a:lnTo>
                <a:lnTo>
                  <a:pt x="1000178" y="974410"/>
                </a:lnTo>
                <a:close/>
                <a:moveTo>
                  <a:pt x="1952314" y="973845"/>
                </a:moveTo>
                <a:lnTo>
                  <a:pt x="1937077" y="974629"/>
                </a:lnTo>
                <a:lnTo>
                  <a:pt x="1937061" y="975365"/>
                </a:lnTo>
                <a:lnTo>
                  <a:pt x="1952152" y="975831"/>
                </a:lnTo>
                <a:lnTo>
                  <a:pt x="1952269" y="974395"/>
                </a:lnTo>
                <a:lnTo>
                  <a:pt x="1952287" y="974175"/>
                </a:lnTo>
                <a:close/>
                <a:moveTo>
                  <a:pt x="713633" y="973744"/>
                </a:moveTo>
                <a:lnTo>
                  <a:pt x="713558" y="973834"/>
                </a:lnTo>
                <a:lnTo>
                  <a:pt x="716965" y="977241"/>
                </a:lnTo>
                <a:cubicBezTo>
                  <a:pt x="757227" y="1007713"/>
                  <a:pt x="795560" y="1021639"/>
                  <a:pt x="833754" y="1019984"/>
                </a:cubicBezTo>
                <a:lnTo>
                  <a:pt x="892960" y="1008280"/>
                </a:lnTo>
                <a:lnTo>
                  <a:pt x="894312" y="1006897"/>
                </a:lnTo>
                <a:lnTo>
                  <a:pt x="895114" y="1006077"/>
                </a:lnTo>
                <a:lnTo>
                  <a:pt x="841061" y="1018191"/>
                </a:lnTo>
                <a:cubicBezTo>
                  <a:pt x="799695" y="1021362"/>
                  <a:pt x="758330" y="1007574"/>
                  <a:pt x="715861" y="975997"/>
                </a:cubicBezTo>
                <a:close/>
                <a:moveTo>
                  <a:pt x="807860" y="973687"/>
                </a:moveTo>
                <a:lnTo>
                  <a:pt x="817031" y="976129"/>
                </a:lnTo>
                <a:lnTo>
                  <a:pt x="829818" y="977482"/>
                </a:lnTo>
                <a:lnTo>
                  <a:pt x="841961" y="976800"/>
                </a:lnTo>
                <a:lnTo>
                  <a:pt x="837443" y="976387"/>
                </a:lnTo>
                <a:lnTo>
                  <a:pt x="831990" y="975890"/>
                </a:lnTo>
                <a:lnTo>
                  <a:pt x="824966" y="976338"/>
                </a:lnTo>
                <a:lnTo>
                  <a:pt x="818094" y="974621"/>
                </a:lnTo>
                <a:lnTo>
                  <a:pt x="815326" y="974369"/>
                </a:lnTo>
                <a:close/>
                <a:moveTo>
                  <a:pt x="1483497" y="973185"/>
                </a:moveTo>
                <a:lnTo>
                  <a:pt x="1482514" y="973315"/>
                </a:lnTo>
                <a:lnTo>
                  <a:pt x="1481772" y="973414"/>
                </a:lnTo>
                <a:lnTo>
                  <a:pt x="1480997" y="973516"/>
                </a:lnTo>
                <a:lnTo>
                  <a:pt x="1481803" y="973736"/>
                </a:lnTo>
                <a:lnTo>
                  <a:pt x="1484049" y="973311"/>
                </a:lnTo>
                <a:close/>
                <a:moveTo>
                  <a:pt x="1217934" y="972998"/>
                </a:moveTo>
                <a:lnTo>
                  <a:pt x="1217990" y="973059"/>
                </a:lnTo>
                <a:lnTo>
                  <a:pt x="1218022" y="973094"/>
                </a:lnTo>
                <a:lnTo>
                  <a:pt x="1218072" y="973148"/>
                </a:lnTo>
                <a:lnTo>
                  <a:pt x="1218094" y="973156"/>
                </a:lnTo>
                <a:lnTo>
                  <a:pt x="1218137" y="973170"/>
                </a:lnTo>
                <a:lnTo>
                  <a:pt x="1218166" y="973180"/>
                </a:lnTo>
                <a:close/>
                <a:moveTo>
                  <a:pt x="1972066" y="972829"/>
                </a:moveTo>
                <a:lnTo>
                  <a:pt x="1964316" y="973228"/>
                </a:lnTo>
                <a:lnTo>
                  <a:pt x="1962487" y="973322"/>
                </a:lnTo>
                <a:lnTo>
                  <a:pt x="1961245" y="976112"/>
                </a:lnTo>
                <a:lnTo>
                  <a:pt x="1962436" y="976148"/>
                </a:lnTo>
                <a:lnTo>
                  <a:pt x="1963001" y="976166"/>
                </a:lnTo>
                <a:lnTo>
                  <a:pt x="1963567" y="976183"/>
                </a:lnTo>
                <a:lnTo>
                  <a:pt x="1971942" y="974142"/>
                </a:lnTo>
                <a:lnTo>
                  <a:pt x="1972002" y="973503"/>
                </a:lnTo>
                <a:lnTo>
                  <a:pt x="1972033" y="973174"/>
                </a:lnTo>
                <a:close/>
                <a:moveTo>
                  <a:pt x="1343395" y="972682"/>
                </a:moveTo>
                <a:lnTo>
                  <a:pt x="1344774" y="973576"/>
                </a:lnTo>
                <a:lnTo>
                  <a:pt x="1348403" y="975926"/>
                </a:lnTo>
                <a:lnTo>
                  <a:pt x="1351155" y="976703"/>
                </a:lnTo>
                <a:lnTo>
                  <a:pt x="1351573" y="976821"/>
                </a:lnTo>
                <a:lnTo>
                  <a:pt x="1354206" y="977565"/>
                </a:lnTo>
                <a:lnTo>
                  <a:pt x="1348471" y="974234"/>
                </a:lnTo>
                <a:lnTo>
                  <a:pt x="1347567" y="973384"/>
                </a:lnTo>
                <a:lnTo>
                  <a:pt x="1346138" y="973000"/>
                </a:lnTo>
                <a:lnTo>
                  <a:pt x="1345962" y="972952"/>
                </a:lnTo>
                <a:close/>
                <a:moveTo>
                  <a:pt x="2012189" y="972623"/>
                </a:moveTo>
                <a:lnTo>
                  <a:pt x="2009928" y="972992"/>
                </a:lnTo>
                <a:lnTo>
                  <a:pt x="2009622" y="973042"/>
                </a:lnTo>
                <a:lnTo>
                  <a:pt x="2009058" y="973398"/>
                </a:lnTo>
                <a:lnTo>
                  <a:pt x="1995362" y="982023"/>
                </a:lnTo>
                <a:lnTo>
                  <a:pt x="1995213" y="983225"/>
                </a:lnTo>
                <a:lnTo>
                  <a:pt x="1995197" y="983354"/>
                </a:lnTo>
                <a:lnTo>
                  <a:pt x="2011549" y="976949"/>
                </a:lnTo>
                <a:lnTo>
                  <a:pt x="2011675" y="976098"/>
                </a:lnTo>
                <a:lnTo>
                  <a:pt x="2011843" y="974959"/>
                </a:lnTo>
                <a:close/>
                <a:moveTo>
                  <a:pt x="1603453" y="972564"/>
                </a:moveTo>
                <a:lnTo>
                  <a:pt x="1602326" y="976269"/>
                </a:lnTo>
                <a:lnTo>
                  <a:pt x="1602514" y="979860"/>
                </a:lnTo>
                <a:lnTo>
                  <a:pt x="1612257" y="982737"/>
                </a:lnTo>
                <a:lnTo>
                  <a:pt x="1622185" y="987383"/>
                </a:lnTo>
                <a:lnTo>
                  <a:pt x="1623434" y="982590"/>
                </a:lnTo>
                <a:lnTo>
                  <a:pt x="1623472" y="982444"/>
                </a:lnTo>
                <a:lnTo>
                  <a:pt x="1623535" y="982203"/>
                </a:lnTo>
                <a:lnTo>
                  <a:pt x="1615724" y="978453"/>
                </a:lnTo>
                <a:close/>
                <a:moveTo>
                  <a:pt x="1978735" y="972486"/>
                </a:moveTo>
                <a:lnTo>
                  <a:pt x="1976240" y="972614"/>
                </a:lnTo>
                <a:lnTo>
                  <a:pt x="1976223" y="972615"/>
                </a:lnTo>
                <a:lnTo>
                  <a:pt x="1976205" y="972803"/>
                </a:lnTo>
                <a:lnTo>
                  <a:pt x="1976175" y="973110"/>
                </a:lnTo>
                <a:close/>
                <a:moveTo>
                  <a:pt x="888174" y="972328"/>
                </a:moveTo>
                <a:lnTo>
                  <a:pt x="881078" y="973148"/>
                </a:lnTo>
                <a:lnTo>
                  <a:pt x="856593" y="975978"/>
                </a:lnTo>
                <a:lnTo>
                  <a:pt x="880773" y="974619"/>
                </a:lnTo>
                <a:close/>
                <a:moveTo>
                  <a:pt x="1387878" y="971894"/>
                </a:moveTo>
                <a:lnTo>
                  <a:pt x="1393081" y="973257"/>
                </a:lnTo>
                <a:lnTo>
                  <a:pt x="1394714" y="973429"/>
                </a:lnTo>
                <a:lnTo>
                  <a:pt x="1395392" y="973501"/>
                </a:lnTo>
                <a:lnTo>
                  <a:pt x="1392550" y="972893"/>
                </a:lnTo>
                <a:close/>
                <a:moveTo>
                  <a:pt x="705884" y="971817"/>
                </a:moveTo>
                <a:lnTo>
                  <a:pt x="705548" y="972217"/>
                </a:lnTo>
                <a:lnTo>
                  <a:pt x="705597" y="972270"/>
                </a:lnTo>
                <a:lnTo>
                  <a:pt x="705933" y="971868"/>
                </a:lnTo>
                <a:lnTo>
                  <a:pt x="705911" y="971845"/>
                </a:lnTo>
                <a:close/>
                <a:moveTo>
                  <a:pt x="1551216" y="971641"/>
                </a:moveTo>
                <a:lnTo>
                  <a:pt x="1551203" y="971688"/>
                </a:lnTo>
                <a:lnTo>
                  <a:pt x="1551173" y="971793"/>
                </a:lnTo>
                <a:lnTo>
                  <a:pt x="1551140" y="971908"/>
                </a:lnTo>
                <a:lnTo>
                  <a:pt x="1553913" y="973698"/>
                </a:lnTo>
                <a:lnTo>
                  <a:pt x="1554101" y="973819"/>
                </a:lnTo>
                <a:lnTo>
                  <a:pt x="1553663" y="973284"/>
                </a:lnTo>
                <a:close/>
                <a:moveTo>
                  <a:pt x="1333075" y="971597"/>
                </a:moveTo>
                <a:lnTo>
                  <a:pt x="1335817" y="972371"/>
                </a:lnTo>
                <a:lnTo>
                  <a:pt x="1335738" y="972281"/>
                </a:lnTo>
                <a:lnTo>
                  <a:pt x="1335344" y="971836"/>
                </a:lnTo>
                <a:close/>
                <a:moveTo>
                  <a:pt x="936014" y="971283"/>
                </a:moveTo>
                <a:lnTo>
                  <a:pt x="935975" y="971374"/>
                </a:lnTo>
                <a:lnTo>
                  <a:pt x="932493" y="974752"/>
                </a:lnTo>
                <a:lnTo>
                  <a:pt x="932290" y="975162"/>
                </a:lnTo>
                <a:lnTo>
                  <a:pt x="937218" y="977367"/>
                </a:lnTo>
                <a:lnTo>
                  <a:pt x="937292" y="977400"/>
                </a:lnTo>
                <a:lnTo>
                  <a:pt x="942856" y="979891"/>
                </a:lnTo>
                <a:lnTo>
                  <a:pt x="941889" y="977402"/>
                </a:lnTo>
                <a:lnTo>
                  <a:pt x="937923" y="973272"/>
                </a:lnTo>
                <a:lnTo>
                  <a:pt x="937862" y="973208"/>
                </a:lnTo>
                <a:close/>
                <a:moveTo>
                  <a:pt x="1283400" y="970758"/>
                </a:moveTo>
                <a:lnTo>
                  <a:pt x="1283400" y="971034"/>
                </a:lnTo>
                <a:lnTo>
                  <a:pt x="1282442" y="971234"/>
                </a:lnTo>
                <a:lnTo>
                  <a:pt x="1285519" y="971309"/>
                </a:lnTo>
                <a:close/>
                <a:moveTo>
                  <a:pt x="991245" y="970704"/>
                </a:moveTo>
                <a:lnTo>
                  <a:pt x="991390" y="972673"/>
                </a:lnTo>
                <a:lnTo>
                  <a:pt x="991462" y="973656"/>
                </a:lnTo>
                <a:lnTo>
                  <a:pt x="992012" y="981156"/>
                </a:lnTo>
                <a:lnTo>
                  <a:pt x="991783" y="982881"/>
                </a:lnTo>
                <a:lnTo>
                  <a:pt x="992556" y="983215"/>
                </a:lnTo>
                <a:lnTo>
                  <a:pt x="993211" y="983497"/>
                </a:lnTo>
                <a:lnTo>
                  <a:pt x="993457" y="981970"/>
                </a:lnTo>
                <a:lnTo>
                  <a:pt x="993877" y="979355"/>
                </a:lnTo>
                <a:lnTo>
                  <a:pt x="995016" y="972269"/>
                </a:lnTo>
                <a:lnTo>
                  <a:pt x="991451" y="970790"/>
                </a:lnTo>
                <a:lnTo>
                  <a:pt x="991258" y="970710"/>
                </a:lnTo>
                <a:close/>
                <a:moveTo>
                  <a:pt x="1917634" y="970578"/>
                </a:moveTo>
                <a:lnTo>
                  <a:pt x="1917639" y="970887"/>
                </a:lnTo>
                <a:lnTo>
                  <a:pt x="1917645" y="971204"/>
                </a:lnTo>
                <a:lnTo>
                  <a:pt x="1927062" y="975144"/>
                </a:lnTo>
                <a:lnTo>
                  <a:pt x="1927637" y="975115"/>
                </a:lnTo>
                <a:lnTo>
                  <a:pt x="1927806" y="975106"/>
                </a:lnTo>
                <a:lnTo>
                  <a:pt x="1927875" y="974952"/>
                </a:lnTo>
                <a:lnTo>
                  <a:pt x="1927933" y="974825"/>
                </a:lnTo>
                <a:lnTo>
                  <a:pt x="1928186" y="974266"/>
                </a:lnTo>
                <a:lnTo>
                  <a:pt x="1923790" y="972730"/>
                </a:lnTo>
                <a:close/>
                <a:moveTo>
                  <a:pt x="1937166" y="970445"/>
                </a:moveTo>
                <a:lnTo>
                  <a:pt x="1937164" y="970543"/>
                </a:lnTo>
                <a:lnTo>
                  <a:pt x="1937893" y="970516"/>
                </a:lnTo>
                <a:close/>
                <a:moveTo>
                  <a:pt x="2021401" y="970338"/>
                </a:moveTo>
                <a:lnTo>
                  <a:pt x="2021258" y="970380"/>
                </a:lnTo>
                <a:lnTo>
                  <a:pt x="2020151" y="972984"/>
                </a:lnTo>
                <a:lnTo>
                  <a:pt x="2020287" y="972749"/>
                </a:lnTo>
                <a:lnTo>
                  <a:pt x="2020316" y="972700"/>
                </a:lnTo>
                <a:close/>
                <a:moveTo>
                  <a:pt x="1987715" y="970298"/>
                </a:moveTo>
                <a:lnTo>
                  <a:pt x="1985012" y="970956"/>
                </a:lnTo>
                <a:lnTo>
                  <a:pt x="1981182" y="971890"/>
                </a:lnTo>
                <a:lnTo>
                  <a:pt x="1978738" y="972486"/>
                </a:lnTo>
                <a:lnTo>
                  <a:pt x="1985515" y="972137"/>
                </a:lnTo>
                <a:lnTo>
                  <a:pt x="1987192" y="971508"/>
                </a:lnTo>
                <a:close/>
                <a:moveTo>
                  <a:pt x="1056916" y="970233"/>
                </a:moveTo>
                <a:lnTo>
                  <a:pt x="1056903" y="970425"/>
                </a:lnTo>
                <a:lnTo>
                  <a:pt x="1113840" y="996840"/>
                </a:lnTo>
                <a:lnTo>
                  <a:pt x="1120394" y="999445"/>
                </a:lnTo>
                <a:lnTo>
                  <a:pt x="1078420" y="980129"/>
                </a:lnTo>
                <a:lnTo>
                  <a:pt x="1070426" y="976450"/>
                </a:lnTo>
                <a:close/>
                <a:moveTo>
                  <a:pt x="716628" y="970147"/>
                </a:moveTo>
                <a:lnTo>
                  <a:pt x="716317" y="970521"/>
                </a:lnTo>
                <a:lnTo>
                  <a:pt x="717930" y="972138"/>
                </a:lnTo>
                <a:cubicBezTo>
                  <a:pt x="759295" y="1002885"/>
                  <a:pt x="799834" y="1016398"/>
                  <a:pt x="839958" y="1013503"/>
                </a:cubicBezTo>
                <a:lnTo>
                  <a:pt x="847382" y="1011709"/>
                </a:lnTo>
                <a:lnTo>
                  <a:pt x="786895" y="1005431"/>
                </a:lnTo>
                <a:lnTo>
                  <a:pt x="782634" y="1004989"/>
                </a:lnTo>
                <a:cubicBezTo>
                  <a:pt x="760986" y="998164"/>
                  <a:pt x="739166" y="986685"/>
                  <a:pt x="716829" y="970346"/>
                </a:cubicBezTo>
                <a:close/>
                <a:moveTo>
                  <a:pt x="1879066" y="969777"/>
                </a:moveTo>
                <a:lnTo>
                  <a:pt x="1878963" y="970067"/>
                </a:lnTo>
                <a:lnTo>
                  <a:pt x="1878792" y="970552"/>
                </a:lnTo>
                <a:lnTo>
                  <a:pt x="1878874" y="971311"/>
                </a:lnTo>
                <a:lnTo>
                  <a:pt x="1887016" y="978755"/>
                </a:lnTo>
                <a:lnTo>
                  <a:pt x="1889408" y="980942"/>
                </a:lnTo>
                <a:lnTo>
                  <a:pt x="1890423" y="981382"/>
                </a:lnTo>
                <a:lnTo>
                  <a:pt x="1893600" y="982760"/>
                </a:lnTo>
                <a:lnTo>
                  <a:pt x="1893557" y="982040"/>
                </a:lnTo>
                <a:lnTo>
                  <a:pt x="1893394" y="979305"/>
                </a:lnTo>
                <a:lnTo>
                  <a:pt x="1892458" y="978963"/>
                </a:lnTo>
                <a:lnTo>
                  <a:pt x="1891926" y="978769"/>
                </a:lnTo>
                <a:lnTo>
                  <a:pt x="1885221" y="974081"/>
                </a:lnTo>
                <a:close/>
                <a:moveTo>
                  <a:pt x="1741438" y="969009"/>
                </a:moveTo>
                <a:lnTo>
                  <a:pt x="1740504" y="971633"/>
                </a:lnTo>
                <a:lnTo>
                  <a:pt x="1739245" y="975168"/>
                </a:lnTo>
                <a:lnTo>
                  <a:pt x="1737408" y="980327"/>
                </a:lnTo>
                <a:lnTo>
                  <a:pt x="1750466" y="1008545"/>
                </a:lnTo>
                <a:lnTo>
                  <a:pt x="1753959" y="998666"/>
                </a:lnTo>
                <a:lnTo>
                  <a:pt x="1754265" y="997800"/>
                </a:lnTo>
                <a:lnTo>
                  <a:pt x="1744649" y="977565"/>
                </a:lnTo>
                <a:lnTo>
                  <a:pt x="1744239" y="976004"/>
                </a:lnTo>
                <a:lnTo>
                  <a:pt x="1742412" y="972056"/>
                </a:lnTo>
                <a:close/>
                <a:moveTo>
                  <a:pt x="708566" y="968619"/>
                </a:moveTo>
                <a:lnTo>
                  <a:pt x="708482" y="968719"/>
                </a:lnTo>
                <a:lnTo>
                  <a:pt x="708464" y="968740"/>
                </a:lnTo>
                <a:lnTo>
                  <a:pt x="708471" y="968747"/>
                </a:lnTo>
                <a:lnTo>
                  <a:pt x="708482" y="968758"/>
                </a:lnTo>
                <a:lnTo>
                  <a:pt x="708508" y="968784"/>
                </a:lnTo>
                <a:lnTo>
                  <a:pt x="708609" y="968663"/>
                </a:lnTo>
                <a:close/>
                <a:moveTo>
                  <a:pt x="1460766" y="967997"/>
                </a:moveTo>
                <a:lnTo>
                  <a:pt x="1460451" y="968028"/>
                </a:lnTo>
                <a:lnTo>
                  <a:pt x="1460217" y="968050"/>
                </a:lnTo>
                <a:lnTo>
                  <a:pt x="1461954" y="968503"/>
                </a:lnTo>
                <a:lnTo>
                  <a:pt x="1463818" y="968988"/>
                </a:lnTo>
                <a:lnTo>
                  <a:pt x="1463875" y="968707"/>
                </a:lnTo>
                <a:close/>
                <a:moveTo>
                  <a:pt x="1285475" y="967893"/>
                </a:moveTo>
                <a:lnTo>
                  <a:pt x="1285446" y="967908"/>
                </a:lnTo>
                <a:lnTo>
                  <a:pt x="1285365" y="967951"/>
                </a:lnTo>
                <a:lnTo>
                  <a:pt x="1285562" y="967953"/>
                </a:lnTo>
                <a:lnTo>
                  <a:pt x="1285562" y="967952"/>
                </a:lnTo>
                <a:lnTo>
                  <a:pt x="1285559" y="967947"/>
                </a:lnTo>
                <a:lnTo>
                  <a:pt x="1285540" y="967898"/>
                </a:lnTo>
                <a:lnTo>
                  <a:pt x="1285513" y="967896"/>
                </a:lnTo>
                <a:lnTo>
                  <a:pt x="1285499" y="967895"/>
                </a:lnTo>
                <a:close/>
                <a:moveTo>
                  <a:pt x="1631976" y="967754"/>
                </a:moveTo>
                <a:lnTo>
                  <a:pt x="1631549" y="969388"/>
                </a:lnTo>
                <a:lnTo>
                  <a:pt x="1631088" y="971155"/>
                </a:lnTo>
                <a:lnTo>
                  <a:pt x="1647754" y="989364"/>
                </a:lnTo>
                <a:lnTo>
                  <a:pt x="1648101" y="988196"/>
                </a:lnTo>
                <a:lnTo>
                  <a:pt x="1648404" y="987177"/>
                </a:lnTo>
                <a:lnTo>
                  <a:pt x="1644715" y="982815"/>
                </a:lnTo>
                <a:close/>
                <a:moveTo>
                  <a:pt x="1798112" y="967589"/>
                </a:moveTo>
                <a:lnTo>
                  <a:pt x="1797745" y="968639"/>
                </a:lnTo>
                <a:lnTo>
                  <a:pt x="1791088" y="987706"/>
                </a:lnTo>
                <a:lnTo>
                  <a:pt x="1792192" y="992100"/>
                </a:lnTo>
                <a:lnTo>
                  <a:pt x="1803072" y="1017382"/>
                </a:lnTo>
                <a:lnTo>
                  <a:pt x="1807834" y="1004119"/>
                </a:lnTo>
                <a:lnTo>
                  <a:pt x="1804650" y="995076"/>
                </a:lnTo>
                <a:lnTo>
                  <a:pt x="1802058" y="987712"/>
                </a:lnTo>
                <a:close/>
                <a:moveTo>
                  <a:pt x="1908612" y="967425"/>
                </a:moveTo>
                <a:lnTo>
                  <a:pt x="1912122" y="968893"/>
                </a:lnTo>
                <a:lnTo>
                  <a:pt x="1912118" y="968650"/>
                </a:lnTo>
                <a:close/>
                <a:moveTo>
                  <a:pt x="903684" y="967268"/>
                </a:moveTo>
                <a:lnTo>
                  <a:pt x="893037" y="970810"/>
                </a:lnTo>
                <a:lnTo>
                  <a:pt x="892521" y="970982"/>
                </a:lnTo>
                <a:lnTo>
                  <a:pt x="892463" y="971001"/>
                </a:lnTo>
                <a:lnTo>
                  <a:pt x="898542" y="969120"/>
                </a:lnTo>
                <a:lnTo>
                  <a:pt x="904029" y="967422"/>
                </a:lnTo>
                <a:lnTo>
                  <a:pt x="903795" y="967317"/>
                </a:lnTo>
                <a:close/>
                <a:moveTo>
                  <a:pt x="1950869" y="967050"/>
                </a:moveTo>
                <a:lnTo>
                  <a:pt x="1952851" y="967236"/>
                </a:lnTo>
                <a:lnTo>
                  <a:pt x="1952853" y="967212"/>
                </a:lnTo>
                <a:lnTo>
                  <a:pt x="1952855" y="967183"/>
                </a:lnTo>
                <a:lnTo>
                  <a:pt x="1952863" y="967083"/>
                </a:lnTo>
                <a:lnTo>
                  <a:pt x="1952206" y="967072"/>
                </a:lnTo>
                <a:close/>
                <a:moveTo>
                  <a:pt x="982002" y="966870"/>
                </a:moveTo>
                <a:lnTo>
                  <a:pt x="983503" y="979307"/>
                </a:lnTo>
                <a:lnTo>
                  <a:pt x="983705" y="979395"/>
                </a:lnTo>
                <a:lnTo>
                  <a:pt x="988025" y="981259"/>
                </a:lnTo>
                <a:lnTo>
                  <a:pt x="987108" y="968988"/>
                </a:lnTo>
                <a:close/>
                <a:moveTo>
                  <a:pt x="719532" y="966660"/>
                </a:moveTo>
                <a:lnTo>
                  <a:pt x="719407" y="966810"/>
                </a:lnTo>
                <a:lnTo>
                  <a:pt x="783565" y="1000077"/>
                </a:lnTo>
                <a:cubicBezTo>
                  <a:pt x="804696" y="1006679"/>
                  <a:pt x="825620" y="1008816"/>
                  <a:pt x="846579" y="1006610"/>
                </a:cubicBezTo>
                <a:lnTo>
                  <a:pt x="852046" y="1005067"/>
                </a:lnTo>
                <a:lnTo>
                  <a:pt x="814323" y="1002127"/>
                </a:lnTo>
                <a:lnTo>
                  <a:pt x="786717" y="999975"/>
                </a:lnTo>
                <a:lnTo>
                  <a:pt x="732900" y="973289"/>
                </a:lnTo>
                <a:lnTo>
                  <a:pt x="725341" y="969541"/>
                </a:lnTo>
                <a:close/>
                <a:moveTo>
                  <a:pt x="1346621" y="966423"/>
                </a:moveTo>
                <a:lnTo>
                  <a:pt x="1347316" y="967090"/>
                </a:lnTo>
                <a:lnTo>
                  <a:pt x="1347974" y="967720"/>
                </a:lnTo>
                <a:lnTo>
                  <a:pt x="1352087" y="968931"/>
                </a:lnTo>
                <a:lnTo>
                  <a:pt x="1359078" y="969669"/>
                </a:lnTo>
                <a:lnTo>
                  <a:pt x="1357096" y="969152"/>
                </a:lnTo>
                <a:close/>
                <a:moveTo>
                  <a:pt x="939209" y="966095"/>
                </a:moveTo>
                <a:lnTo>
                  <a:pt x="938390" y="967022"/>
                </a:lnTo>
                <a:lnTo>
                  <a:pt x="938183" y="967256"/>
                </a:lnTo>
                <a:lnTo>
                  <a:pt x="938131" y="967315"/>
                </a:lnTo>
                <a:lnTo>
                  <a:pt x="944935" y="974127"/>
                </a:lnTo>
                <a:lnTo>
                  <a:pt x="949110" y="982690"/>
                </a:lnTo>
                <a:lnTo>
                  <a:pt x="952229" y="984086"/>
                </a:lnTo>
                <a:lnTo>
                  <a:pt x="956756" y="986112"/>
                </a:lnTo>
                <a:lnTo>
                  <a:pt x="960160" y="987636"/>
                </a:lnTo>
                <a:lnTo>
                  <a:pt x="954806" y="972813"/>
                </a:lnTo>
                <a:lnTo>
                  <a:pt x="945963" y="969004"/>
                </a:lnTo>
                <a:lnTo>
                  <a:pt x="942071" y="967328"/>
                </a:lnTo>
                <a:close/>
                <a:moveTo>
                  <a:pt x="1917544" y="965623"/>
                </a:moveTo>
                <a:lnTo>
                  <a:pt x="1917547" y="965785"/>
                </a:lnTo>
                <a:lnTo>
                  <a:pt x="1917548" y="965842"/>
                </a:lnTo>
                <a:lnTo>
                  <a:pt x="1917548" y="965865"/>
                </a:lnTo>
                <a:lnTo>
                  <a:pt x="1918666" y="966258"/>
                </a:lnTo>
                <a:lnTo>
                  <a:pt x="1920687" y="966968"/>
                </a:lnTo>
                <a:lnTo>
                  <a:pt x="1930010" y="970246"/>
                </a:lnTo>
                <a:lnTo>
                  <a:pt x="1930147" y="969943"/>
                </a:lnTo>
                <a:lnTo>
                  <a:pt x="1930250" y="969715"/>
                </a:lnTo>
                <a:lnTo>
                  <a:pt x="1918836" y="966039"/>
                </a:lnTo>
                <a:close/>
                <a:moveTo>
                  <a:pt x="1880542" y="965612"/>
                </a:moveTo>
                <a:lnTo>
                  <a:pt x="1880437" y="965908"/>
                </a:lnTo>
                <a:lnTo>
                  <a:pt x="1893118" y="974702"/>
                </a:lnTo>
                <a:lnTo>
                  <a:pt x="1893019" y="973043"/>
                </a:lnTo>
                <a:lnTo>
                  <a:pt x="1892984" y="972460"/>
                </a:lnTo>
                <a:lnTo>
                  <a:pt x="1892933" y="971594"/>
                </a:lnTo>
                <a:lnTo>
                  <a:pt x="1885465" y="967989"/>
                </a:lnTo>
                <a:close/>
                <a:moveTo>
                  <a:pt x="1485692" y="965606"/>
                </a:moveTo>
                <a:lnTo>
                  <a:pt x="1483587" y="965808"/>
                </a:lnTo>
                <a:lnTo>
                  <a:pt x="1482458" y="965916"/>
                </a:lnTo>
                <a:lnTo>
                  <a:pt x="1482255" y="966958"/>
                </a:lnTo>
                <a:lnTo>
                  <a:pt x="1484515" y="967567"/>
                </a:lnTo>
                <a:lnTo>
                  <a:pt x="1490116" y="967072"/>
                </a:lnTo>
                <a:lnTo>
                  <a:pt x="1488917" y="966675"/>
                </a:lnTo>
                <a:lnTo>
                  <a:pt x="1486402" y="965841"/>
                </a:lnTo>
                <a:close/>
                <a:moveTo>
                  <a:pt x="711521" y="965096"/>
                </a:moveTo>
                <a:lnTo>
                  <a:pt x="711428" y="965207"/>
                </a:lnTo>
                <a:lnTo>
                  <a:pt x="711241" y="965430"/>
                </a:lnTo>
                <a:lnTo>
                  <a:pt x="711278" y="965467"/>
                </a:lnTo>
                <a:lnTo>
                  <a:pt x="711558" y="965132"/>
                </a:lnTo>
                <a:lnTo>
                  <a:pt x="711542" y="965117"/>
                </a:lnTo>
                <a:lnTo>
                  <a:pt x="711540" y="965114"/>
                </a:lnTo>
                <a:close/>
                <a:moveTo>
                  <a:pt x="1057257" y="964995"/>
                </a:moveTo>
                <a:lnTo>
                  <a:pt x="1057199" y="965880"/>
                </a:lnTo>
                <a:lnTo>
                  <a:pt x="1137004" y="1002713"/>
                </a:lnTo>
                <a:lnTo>
                  <a:pt x="1136827" y="1001783"/>
                </a:lnTo>
                <a:close/>
                <a:moveTo>
                  <a:pt x="897871" y="964667"/>
                </a:moveTo>
                <a:lnTo>
                  <a:pt x="896217" y="965244"/>
                </a:lnTo>
                <a:lnTo>
                  <a:pt x="859683" y="970152"/>
                </a:lnTo>
                <a:lnTo>
                  <a:pt x="887944" y="968277"/>
                </a:lnTo>
                <a:lnTo>
                  <a:pt x="898275" y="964848"/>
                </a:lnTo>
                <a:close/>
                <a:moveTo>
                  <a:pt x="584126" y="964341"/>
                </a:moveTo>
                <a:lnTo>
                  <a:pt x="583287" y="965315"/>
                </a:lnTo>
                <a:lnTo>
                  <a:pt x="581906" y="966917"/>
                </a:lnTo>
                <a:lnTo>
                  <a:pt x="578722" y="970613"/>
                </a:lnTo>
                <a:lnTo>
                  <a:pt x="579600" y="969725"/>
                </a:lnTo>
                <a:lnTo>
                  <a:pt x="580403" y="968913"/>
                </a:lnTo>
                <a:close/>
                <a:moveTo>
                  <a:pt x="1499626" y="964268"/>
                </a:moveTo>
                <a:lnTo>
                  <a:pt x="1497669" y="964456"/>
                </a:lnTo>
                <a:lnTo>
                  <a:pt x="1497389" y="964483"/>
                </a:lnTo>
                <a:lnTo>
                  <a:pt x="1500644" y="965578"/>
                </a:lnTo>
                <a:lnTo>
                  <a:pt x="1501800" y="965967"/>
                </a:lnTo>
                <a:lnTo>
                  <a:pt x="1502374" y="965831"/>
                </a:lnTo>
                <a:lnTo>
                  <a:pt x="1502744" y="965743"/>
                </a:lnTo>
                <a:lnTo>
                  <a:pt x="1503389" y="965590"/>
                </a:lnTo>
                <a:lnTo>
                  <a:pt x="1501740" y="965011"/>
                </a:lnTo>
                <a:lnTo>
                  <a:pt x="1500618" y="964617"/>
                </a:lnTo>
                <a:close/>
                <a:moveTo>
                  <a:pt x="1871124" y="964224"/>
                </a:moveTo>
                <a:lnTo>
                  <a:pt x="1871917" y="964949"/>
                </a:lnTo>
                <a:lnTo>
                  <a:pt x="1873271" y="966187"/>
                </a:lnTo>
                <a:lnTo>
                  <a:pt x="1873254" y="966030"/>
                </a:lnTo>
                <a:lnTo>
                  <a:pt x="1873217" y="965687"/>
                </a:lnTo>
                <a:close/>
                <a:moveTo>
                  <a:pt x="1336076" y="964216"/>
                </a:moveTo>
                <a:lnTo>
                  <a:pt x="1338117" y="964817"/>
                </a:lnTo>
                <a:lnTo>
                  <a:pt x="1338606" y="964961"/>
                </a:lnTo>
                <a:lnTo>
                  <a:pt x="1338317" y="964689"/>
                </a:lnTo>
                <a:lnTo>
                  <a:pt x="1338144" y="964526"/>
                </a:lnTo>
                <a:close/>
                <a:moveTo>
                  <a:pt x="1306335" y="964180"/>
                </a:moveTo>
                <a:lnTo>
                  <a:pt x="1306538" y="964562"/>
                </a:lnTo>
                <a:lnTo>
                  <a:pt x="1306613" y="964703"/>
                </a:lnTo>
                <a:lnTo>
                  <a:pt x="1310040" y="964965"/>
                </a:lnTo>
                <a:lnTo>
                  <a:pt x="1310189" y="964977"/>
                </a:lnTo>
                <a:close/>
                <a:moveTo>
                  <a:pt x="2287145" y="963822"/>
                </a:moveTo>
                <a:lnTo>
                  <a:pt x="2284077" y="970496"/>
                </a:lnTo>
                <a:lnTo>
                  <a:pt x="2284223" y="970252"/>
                </a:lnTo>
                <a:lnTo>
                  <a:pt x="2285629" y="967900"/>
                </a:lnTo>
                <a:lnTo>
                  <a:pt x="2286146" y="966509"/>
                </a:lnTo>
                <a:close/>
                <a:moveTo>
                  <a:pt x="1214075" y="963710"/>
                </a:moveTo>
                <a:lnTo>
                  <a:pt x="1215393" y="964890"/>
                </a:lnTo>
                <a:lnTo>
                  <a:pt x="1225742" y="974153"/>
                </a:lnTo>
                <a:lnTo>
                  <a:pt x="1241987" y="980187"/>
                </a:lnTo>
                <a:lnTo>
                  <a:pt x="1246806" y="981977"/>
                </a:lnTo>
                <a:lnTo>
                  <a:pt x="1247190" y="975879"/>
                </a:lnTo>
                <a:lnTo>
                  <a:pt x="1233028" y="972055"/>
                </a:lnTo>
                <a:lnTo>
                  <a:pt x="1232091" y="971802"/>
                </a:lnTo>
                <a:lnTo>
                  <a:pt x="1223923" y="969596"/>
                </a:lnTo>
                <a:lnTo>
                  <a:pt x="1217061" y="965495"/>
                </a:lnTo>
                <a:close/>
                <a:moveTo>
                  <a:pt x="1909462" y="963021"/>
                </a:moveTo>
                <a:lnTo>
                  <a:pt x="1912039" y="963927"/>
                </a:lnTo>
                <a:lnTo>
                  <a:pt x="1912038" y="963850"/>
                </a:lnTo>
                <a:lnTo>
                  <a:pt x="1911443" y="963659"/>
                </a:lnTo>
                <a:close/>
                <a:moveTo>
                  <a:pt x="1852407" y="962771"/>
                </a:moveTo>
                <a:lnTo>
                  <a:pt x="1849398" y="971073"/>
                </a:lnTo>
                <a:lnTo>
                  <a:pt x="1845081" y="982985"/>
                </a:lnTo>
                <a:lnTo>
                  <a:pt x="1843541" y="987234"/>
                </a:lnTo>
                <a:lnTo>
                  <a:pt x="1852847" y="1029494"/>
                </a:lnTo>
                <a:lnTo>
                  <a:pt x="1856421" y="1019434"/>
                </a:lnTo>
                <a:lnTo>
                  <a:pt x="1860900" y="1006828"/>
                </a:lnTo>
                <a:lnTo>
                  <a:pt x="1860923" y="1006762"/>
                </a:lnTo>
                <a:lnTo>
                  <a:pt x="1860803" y="1006034"/>
                </a:lnTo>
                <a:lnTo>
                  <a:pt x="1860529" y="1004377"/>
                </a:lnTo>
                <a:lnTo>
                  <a:pt x="1854155" y="965768"/>
                </a:lnTo>
                <a:close/>
                <a:moveTo>
                  <a:pt x="1515246" y="962770"/>
                </a:moveTo>
                <a:lnTo>
                  <a:pt x="1512112" y="963070"/>
                </a:lnTo>
                <a:lnTo>
                  <a:pt x="1512093" y="963144"/>
                </a:lnTo>
                <a:lnTo>
                  <a:pt x="1512128" y="963157"/>
                </a:lnTo>
                <a:lnTo>
                  <a:pt x="1512728" y="963369"/>
                </a:lnTo>
                <a:lnTo>
                  <a:pt x="1513175" y="963262"/>
                </a:lnTo>
                <a:lnTo>
                  <a:pt x="1513356" y="963219"/>
                </a:lnTo>
                <a:close/>
                <a:moveTo>
                  <a:pt x="1990967" y="962766"/>
                </a:moveTo>
                <a:lnTo>
                  <a:pt x="1990964" y="962767"/>
                </a:lnTo>
                <a:lnTo>
                  <a:pt x="1984774" y="964692"/>
                </a:lnTo>
                <a:lnTo>
                  <a:pt x="1987705" y="964445"/>
                </a:lnTo>
                <a:lnTo>
                  <a:pt x="1990886" y="962954"/>
                </a:lnTo>
                <a:close/>
                <a:moveTo>
                  <a:pt x="723012" y="962481"/>
                </a:moveTo>
                <a:lnTo>
                  <a:pt x="722936" y="962572"/>
                </a:lnTo>
                <a:lnTo>
                  <a:pt x="723055" y="962631"/>
                </a:lnTo>
                <a:lnTo>
                  <a:pt x="724092" y="963146"/>
                </a:lnTo>
                <a:lnTo>
                  <a:pt x="724525" y="963361"/>
                </a:lnTo>
                <a:close/>
                <a:moveTo>
                  <a:pt x="1554926" y="962335"/>
                </a:moveTo>
                <a:lnTo>
                  <a:pt x="1554915" y="962355"/>
                </a:lnTo>
                <a:lnTo>
                  <a:pt x="1554883" y="962411"/>
                </a:lnTo>
                <a:lnTo>
                  <a:pt x="1554849" y="962471"/>
                </a:lnTo>
                <a:lnTo>
                  <a:pt x="1555119" y="962663"/>
                </a:lnTo>
                <a:lnTo>
                  <a:pt x="1555278" y="962777"/>
                </a:lnTo>
                <a:lnTo>
                  <a:pt x="1554932" y="962343"/>
                </a:lnTo>
                <a:close/>
                <a:moveTo>
                  <a:pt x="970017" y="961898"/>
                </a:moveTo>
                <a:lnTo>
                  <a:pt x="970188" y="962578"/>
                </a:lnTo>
                <a:lnTo>
                  <a:pt x="971417" y="965382"/>
                </a:lnTo>
                <a:lnTo>
                  <a:pt x="971768" y="967720"/>
                </a:lnTo>
                <a:lnTo>
                  <a:pt x="972201" y="970601"/>
                </a:lnTo>
                <a:lnTo>
                  <a:pt x="973278" y="974894"/>
                </a:lnTo>
                <a:lnTo>
                  <a:pt x="978283" y="977054"/>
                </a:lnTo>
                <a:lnTo>
                  <a:pt x="977689" y="970048"/>
                </a:lnTo>
                <a:lnTo>
                  <a:pt x="976283" y="964497"/>
                </a:lnTo>
                <a:lnTo>
                  <a:pt x="970366" y="962042"/>
                </a:lnTo>
                <a:close/>
                <a:moveTo>
                  <a:pt x="1465273" y="961788"/>
                </a:moveTo>
                <a:lnTo>
                  <a:pt x="1463391" y="961869"/>
                </a:lnTo>
                <a:lnTo>
                  <a:pt x="1465160" y="962347"/>
                </a:lnTo>
                <a:close/>
                <a:moveTo>
                  <a:pt x="1059632" y="961552"/>
                </a:moveTo>
                <a:lnTo>
                  <a:pt x="1079611" y="970888"/>
                </a:lnTo>
                <a:lnTo>
                  <a:pt x="1139542" y="998893"/>
                </a:lnTo>
                <a:lnTo>
                  <a:pt x="1139447" y="998336"/>
                </a:lnTo>
                <a:lnTo>
                  <a:pt x="1063462" y="963003"/>
                </a:lnTo>
                <a:close/>
                <a:moveTo>
                  <a:pt x="1471274" y="961527"/>
                </a:moveTo>
                <a:lnTo>
                  <a:pt x="1469744" y="961593"/>
                </a:lnTo>
                <a:lnTo>
                  <a:pt x="1469508" y="962780"/>
                </a:lnTo>
                <a:lnTo>
                  <a:pt x="1472968" y="962440"/>
                </a:lnTo>
                <a:lnTo>
                  <a:pt x="1474112" y="962328"/>
                </a:lnTo>
                <a:lnTo>
                  <a:pt x="1474004" y="962298"/>
                </a:lnTo>
                <a:lnTo>
                  <a:pt x="1473550" y="962170"/>
                </a:lnTo>
                <a:close/>
                <a:moveTo>
                  <a:pt x="890787" y="961498"/>
                </a:moveTo>
                <a:lnTo>
                  <a:pt x="858524" y="966384"/>
                </a:lnTo>
                <a:lnTo>
                  <a:pt x="846197" y="965640"/>
                </a:lnTo>
                <a:lnTo>
                  <a:pt x="843451" y="965475"/>
                </a:lnTo>
                <a:lnTo>
                  <a:pt x="836327" y="966174"/>
                </a:lnTo>
                <a:lnTo>
                  <a:pt x="852010" y="967401"/>
                </a:lnTo>
                <a:lnTo>
                  <a:pt x="887097" y="962811"/>
                </a:lnTo>
                <a:lnTo>
                  <a:pt x="892222" y="962140"/>
                </a:lnTo>
                <a:lnTo>
                  <a:pt x="892168" y="962116"/>
                </a:lnTo>
                <a:close/>
                <a:moveTo>
                  <a:pt x="1414081" y="961385"/>
                </a:moveTo>
                <a:lnTo>
                  <a:pt x="1428363" y="965266"/>
                </a:lnTo>
                <a:lnTo>
                  <a:pt x="1443567" y="969397"/>
                </a:lnTo>
                <a:lnTo>
                  <a:pt x="1446314" y="969518"/>
                </a:lnTo>
                <a:lnTo>
                  <a:pt x="1448194" y="969601"/>
                </a:lnTo>
                <a:lnTo>
                  <a:pt x="1422389" y="962899"/>
                </a:lnTo>
                <a:close/>
                <a:moveTo>
                  <a:pt x="1606906" y="961212"/>
                </a:moveTo>
                <a:lnTo>
                  <a:pt x="1605897" y="964527"/>
                </a:lnTo>
                <a:lnTo>
                  <a:pt x="1604740" y="968330"/>
                </a:lnTo>
                <a:lnTo>
                  <a:pt x="1624626" y="978017"/>
                </a:lnTo>
                <a:lnTo>
                  <a:pt x="1625243" y="975647"/>
                </a:lnTo>
                <a:lnTo>
                  <a:pt x="1625463" y="974803"/>
                </a:lnTo>
                <a:lnTo>
                  <a:pt x="1626209" y="971940"/>
                </a:lnTo>
                <a:close/>
                <a:moveTo>
                  <a:pt x="1489557" y="960733"/>
                </a:moveTo>
                <a:lnTo>
                  <a:pt x="1489140" y="960751"/>
                </a:lnTo>
                <a:lnTo>
                  <a:pt x="1487975" y="960802"/>
                </a:lnTo>
                <a:lnTo>
                  <a:pt x="1486152" y="960881"/>
                </a:lnTo>
                <a:lnTo>
                  <a:pt x="1486159" y="960883"/>
                </a:lnTo>
                <a:lnTo>
                  <a:pt x="1486168" y="960885"/>
                </a:lnTo>
                <a:lnTo>
                  <a:pt x="1486855" y="961079"/>
                </a:lnTo>
                <a:lnTo>
                  <a:pt x="1488279" y="960940"/>
                </a:lnTo>
                <a:lnTo>
                  <a:pt x="1489739" y="960797"/>
                </a:lnTo>
                <a:close/>
                <a:moveTo>
                  <a:pt x="923357" y="960722"/>
                </a:moveTo>
                <a:lnTo>
                  <a:pt x="922620" y="960967"/>
                </a:lnTo>
                <a:lnTo>
                  <a:pt x="909977" y="965174"/>
                </a:lnTo>
                <a:lnTo>
                  <a:pt x="910021" y="965194"/>
                </a:lnTo>
                <a:lnTo>
                  <a:pt x="910515" y="965415"/>
                </a:lnTo>
                <a:lnTo>
                  <a:pt x="920963" y="962182"/>
                </a:lnTo>
                <a:lnTo>
                  <a:pt x="922282" y="961378"/>
                </a:lnTo>
                <a:close/>
                <a:moveTo>
                  <a:pt x="1660955" y="960225"/>
                </a:moveTo>
                <a:lnTo>
                  <a:pt x="1660813" y="960702"/>
                </a:lnTo>
                <a:lnTo>
                  <a:pt x="1660737" y="960959"/>
                </a:lnTo>
                <a:lnTo>
                  <a:pt x="1660674" y="961170"/>
                </a:lnTo>
                <a:lnTo>
                  <a:pt x="1660831" y="961709"/>
                </a:lnTo>
                <a:lnTo>
                  <a:pt x="1661197" y="962964"/>
                </a:lnTo>
                <a:lnTo>
                  <a:pt x="1670352" y="979893"/>
                </a:lnTo>
                <a:close/>
                <a:moveTo>
                  <a:pt x="899226" y="960220"/>
                </a:moveTo>
                <a:lnTo>
                  <a:pt x="899046" y="960247"/>
                </a:lnTo>
                <a:lnTo>
                  <a:pt x="898989" y="960256"/>
                </a:lnTo>
                <a:lnTo>
                  <a:pt x="899018" y="960269"/>
                </a:lnTo>
                <a:lnTo>
                  <a:pt x="899050" y="960284"/>
                </a:lnTo>
                <a:close/>
                <a:moveTo>
                  <a:pt x="1378972" y="959888"/>
                </a:moveTo>
                <a:lnTo>
                  <a:pt x="1381051" y="961391"/>
                </a:lnTo>
                <a:lnTo>
                  <a:pt x="1383335" y="963043"/>
                </a:lnTo>
                <a:lnTo>
                  <a:pt x="1384250" y="963705"/>
                </a:lnTo>
                <a:lnTo>
                  <a:pt x="1418115" y="972414"/>
                </a:lnTo>
                <a:lnTo>
                  <a:pt x="1434575" y="975954"/>
                </a:lnTo>
                <a:lnTo>
                  <a:pt x="1442183" y="975986"/>
                </a:lnTo>
                <a:lnTo>
                  <a:pt x="1444964" y="975998"/>
                </a:lnTo>
                <a:lnTo>
                  <a:pt x="1437930" y="974323"/>
                </a:lnTo>
                <a:lnTo>
                  <a:pt x="1435662" y="973783"/>
                </a:lnTo>
                <a:lnTo>
                  <a:pt x="1428658" y="973472"/>
                </a:lnTo>
                <a:lnTo>
                  <a:pt x="1396232" y="964166"/>
                </a:lnTo>
                <a:close/>
                <a:moveTo>
                  <a:pt x="1963654" y="959305"/>
                </a:moveTo>
                <a:lnTo>
                  <a:pt x="1958765" y="959380"/>
                </a:lnTo>
                <a:lnTo>
                  <a:pt x="1958679" y="960461"/>
                </a:lnTo>
                <a:lnTo>
                  <a:pt x="1958672" y="960544"/>
                </a:lnTo>
                <a:lnTo>
                  <a:pt x="1963195" y="960335"/>
                </a:lnTo>
                <a:lnTo>
                  <a:pt x="1963491" y="959671"/>
                </a:lnTo>
                <a:close/>
                <a:moveTo>
                  <a:pt x="1973428" y="959155"/>
                </a:moveTo>
                <a:lnTo>
                  <a:pt x="1968763" y="959227"/>
                </a:lnTo>
                <a:lnTo>
                  <a:pt x="1968376" y="960095"/>
                </a:lnTo>
                <a:lnTo>
                  <a:pt x="1973351" y="959864"/>
                </a:lnTo>
                <a:lnTo>
                  <a:pt x="1973370" y="959687"/>
                </a:lnTo>
                <a:close/>
                <a:moveTo>
                  <a:pt x="1556727" y="959137"/>
                </a:moveTo>
                <a:lnTo>
                  <a:pt x="1556543" y="959465"/>
                </a:lnTo>
                <a:lnTo>
                  <a:pt x="1559408" y="962862"/>
                </a:lnTo>
                <a:lnTo>
                  <a:pt x="1561965" y="965894"/>
                </a:lnTo>
                <a:close/>
                <a:moveTo>
                  <a:pt x="1006323" y="959064"/>
                </a:moveTo>
                <a:lnTo>
                  <a:pt x="1005299" y="964938"/>
                </a:lnTo>
                <a:lnTo>
                  <a:pt x="1004285" y="970753"/>
                </a:lnTo>
                <a:lnTo>
                  <a:pt x="1004357" y="970783"/>
                </a:lnTo>
                <a:lnTo>
                  <a:pt x="1004742" y="970943"/>
                </a:lnTo>
                <a:lnTo>
                  <a:pt x="1005567" y="966845"/>
                </a:lnTo>
                <a:lnTo>
                  <a:pt x="1007073" y="959362"/>
                </a:lnTo>
                <a:close/>
                <a:moveTo>
                  <a:pt x="1991519" y="958877"/>
                </a:moveTo>
                <a:lnTo>
                  <a:pt x="1985534" y="958969"/>
                </a:lnTo>
                <a:lnTo>
                  <a:pt x="1977585" y="959091"/>
                </a:lnTo>
                <a:lnTo>
                  <a:pt x="1977547" y="959446"/>
                </a:lnTo>
                <a:lnTo>
                  <a:pt x="1977536" y="959550"/>
                </a:lnTo>
                <a:lnTo>
                  <a:pt x="1977523" y="959671"/>
                </a:lnTo>
                <a:lnTo>
                  <a:pt x="1991167" y="959039"/>
                </a:lnTo>
                <a:close/>
                <a:moveTo>
                  <a:pt x="570056" y="958872"/>
                </a:moveTo>
                <a:lnTo>
                  <a:pt x="502163" y="1026616"/>
                </a:lnTo>
                <a:lnTo>
                  <a:pt x="407823" y="1105519"/>
                </a:lnTo>
                <a:lnTo>
                  <a:pt x="497550" y="1031413"/>
                </a:lnTo>
                <a:close/>
                <a:moveTo>
                  <a:pt x="1634306" y="958821"/>
                </a:moveTo>
                <a:lnTo>
                  <a:pt x="1633533" y="961783"/>
                </a:lnTo>
                <a:lnTo>
                  <a:pt x="1649221" y="980461"/>
                </a:lnTo>
                <a:lnTo>
                  <a:pt x="1647694" y="975446"/>
                </a:lnTo>
                <a:close/>
                <a:moveTo>
                  <a:pt x="726072" y="958806"/>
                </a:moveTo>
                <a:lnTo>
                  <a:pt x="726048" y="958834"/>
                </a:lnTo>
                <a:lnTo>
                  <a:pt x="739059" y="966423"/>
                </a:lnTo>
                <a:lnTo>
                  <a:pt x="757484" y="977169"/>
                </a:lnTo>
                <a:lnTo>
                  <a:pt x="767014" y="980732"/>
                </a:lnTo>
                <a:lnTo>
                  <a:pt x="777401" y="984616"/>
                </a:lnTo>
                <a:lnTo>
                  <a:pt x="791923" y="990046"/>
                </a:lnTo>
                <a:lnTo>
                  <a:pt x="796221" y="990280"/>
                </a:lnTo>
                <a:lnTo>
                  <a:pt x="796010" y="990250"/>
                </a:lnTo>
                <a:lnTo>
                  <a:pt x="795663" y="990201"/>
                </a:lnTo>
                <a:lnTo>
                  <a:pt x="758892" y="977232"/>
                </a:lnTo>
                <a:lnTo>
                  <a:pt x="758891" y="977231"/>
                </a:lnTo>
                <a:lnTo>
                  <a:pt x="745133" y="969507"/>
                </a:lnTo>
                <a:close/>
                <a:moveTo>
                  <a:pt x="1940648" y="958069"/>
                </a:moveTo>
                <a:lnTo>
                  <a:pt x="1939116" y="961450"/>
                </a:lnTo>
                <a:lnTo>
                  <a:pt x="1953375" y="960790"/>
                </a:lnTo>
                <a:lnTo>
                  <a:pt x="1953416" y="960284"/>
                </a:lnTo>
                <a:lnTo>
                  <a:pt x="1953450" y="959858"/>
                </a:lnTo>
                <a:lnTo>
                  <a:pt x="1953488" y="959392"/>
                </a:lnTo>
                <a:lnTo>
                  <a:pt x="1951850" y="959223"/>
                </a:lnTo>
                <a:close/>
                <a:moveTo>
                  <a:pt x="1911561" y="958058"/>
                </a:moveTo>
                <a:lnTo>
                  <a:pt x="1911539" y="958108"/>
                </a:lnTo>
                <a:lnTo>
                  <a:pt x="1911315" y="958638"/>
                </a:lnTo>
                <a:lnTo>
                  <a:pt x="1911954" y="958846"/>
                </a:lnTo>
                <a:lnTo>
                  <a:pt x="1911944" y="958253"/>
                </a:lnTo>
                <a:lnTo>
                  <a:pt x="1911765" y="958162"/>
                </a:lnTo>
                <a:close/>
                <a:moveTo>
                  <a:pt x="2055567" y="958011"/>
                </a:moveTo>
                <a:lnTo>
                  <a:pt x="2042028" y="989968"/>
                </a:lnTo>
                <a:lnTo>
                  <a:pt x="2030808" y="1016454"/>
                </a:lnTo>
                <a:lnTo>
                  <a:pt x="2025724" y="1028456"/>
                </a:lnTo>
                <a:lnTo>
                  <a:pt x="2025345" y="1030212"/>
                </a:lnTo>
                <a:lnTo>
                  <a:pt x="2018530" y="1049065"/>
                </a:lnTo>
                <a:lnTo>
                  <a:pt x="2014918" y="1062194"/>
                </a:lnTo>
                <a:lnTo>
                  <a:pt x="2013245" y="1064826"/>
                </a:lnTo>
                <a:lnTo>
                  <a:pt x="2012288" y="1066333"/>
                </a:lnTo>
                <a:lnTo>
                  <a:pt x="2008711" y="1076228"/>
                </a:lnTo>
                <a:lnTo>
                  <a:pt x="2004591" y="1081972"/>
                </a:lnTo>
                <a:lnTo>
                  <a:pt x="1997400" y="1102168"/>
                </a:lnTo>
                <a:lnTo>
                  <a:pt x="2003987" y="1095872"/>
                </a:lnTo>
                <a:lnTo>
                  <a:pt x="2011252" y="1086961"/>
                </a:lnTo>
                <a:lnTo>
                  <a:pt x="2032391" y="1045719"/>
                </a:lnTo>
                <a:lnTo>
                  <a:pt x="2052367" y="975809"/>
                </a:lnTo>
                <a:lnTo>
                  <a:pt x="2052377" y="975773"/>
                </a:lnTo>
                <a:lnTo>
                  <a:pt x="2053811" y="967792"/>
                </a:lnTo>
                <a:close/>
                <a:moveTo>
                  <a:pt x="946479" y="957882"/>
                </a:moveTo>
                <a:lnTo>
                  <a:pt x="946353" y="958034"/>
                </a:lnTo>
                <a:lnTo>
                  <a:pt x="946290" y="958198"/>
                </a:lnTo>
                <a:lnTo>
                  <a:pt x="946008" y="958938"/>
                </a:lnTo>
                <a:lnTo>
                  <a:pt x="943186" y="961906"/>
                </a:lnTo>
                <a:lnTo>
                  <a:pt x="952286" y="965834"/>
                </a:lnTo>
                <a:lnTo>
                  <a:pt x="951363" y="963279"/>
                </a:lnTo>
                <a:lnTo>
                  <a:pt x="951362" y="963276"/>
                </a:lnTo>
                <a:close/>
                <a:moveTo>
                  <a:pt x="918877" y="957338"/>
                </a:moveTo>
                <a:lnTo>
                  <a:pt x="908994" y="960786"/>
                </a:lnTo>
                <a:lnTo>
                  <a:pt x="904037" y="962516"/>
                </a:lnTo>
                <a:lnTo>
                  <a:pt x="904055" y="962524"/>
                </a:lnTo>
                <a:lnTo>
                  <a:pt x="904575" y="962757"/>
                </a:lnTo>
                <a:lnTo>
                  <a:pt x="919757" y="957717"/>
                </a:lnTo>
                <a:lnTo>
                  <a:pt x="919751" y="957714"/>
                </a:lnTo>
                <a:close/>
                <a:moveTo>
                  <a:pt x="1212477" y="957148"/>
                </a:moveTo>
                <a:lnTo>
                  <a:pt x="1222458" y="963957"/>
                </a:lnTo>
                <a:lnTo>
                  <a:pt x="1247490" y="971119"/>
                </a:lnTo>
                <a:lnTo>
                  <a:pt x="1247814" y="965987"/>
                </a:lnTo>
                <a:lnTo>
                  <a:pt x="1240400" y="963630"/>
                </a:lnTo>
                <a:lnTo>
                  <a:pt x="1231200" y="961998"/>
                </a:lnTo>
                <a:lnTo>
                  <a:pt x="1224310" y="960775"/>
                </a:lnTo>
                <a:lnTo>
                  <a:pt x="1219387" y="959901"/>
                </a:lnTo>
                <a:lnTo>
                  <a:pt x="1214571" y="957983"/>
                </a:lnTo>
                <a:close/>
                <a:moveTo>
                  <a:pt x="999059" y="956178"/>
                </a:moveTo>
                <a:lnTo>
                  <a:pt x="999667" y="968836"/>
                </a:lnTo>
                <a:lnTo>
                  <a:pt x="1000562" y="969208"/>
                </a:lnTo>
                <a:lnTo>
                  <a:pt x="1001200" y="969472"/>
                </a:lnTo>
                <a:lnTo>
                  <a:pt x="1001802" y="966146"/>
                </a:lnTo>
                <a:lnTo>
                  <a:pt x="1003119" y="958863"/>
                </a:lnTo>
                <a:lnTo>
                  <a:pt x="1003100" y="957784"/>
                </a:lnTo>
                <a:lnTo>
                  <a:pt x="1000755" y="956852"/>
                </a:lnTo>
                <a:close/>
                <a:moveTo>
                  <a:pt x="807548" y="956093"/>
                </a:moveTo>
                <a:lnTo>
                  <a:pt x="813657" y="957754"/>
                </a:lnTo>
                <a:lnTo>
                  <a:pt x="813877" y="957767"/>
                </a:lnTo>
                <a:close/>
                <a:moveTo>
                  <a:pt x="2167497" y="955987"/>
                </a:moveTo>
                <a:lnTo>
                  <a:pt x="2167491" y="956009"/>
                </a:lnTo>
                <a:lnTo>
                  <a:pt x="2167411" y="956313"/>
                </a:lnTo>
                <a:lnTo>
                  <a:pt x="2166216" y="960831"/>
                </a:lnTo>
                <a:cubicBezTo>
                  <a:pt x="2160310" y="979334"/>
                  <a:pt x="2153770" y="996406"/>
                  <a:pt x="2146565" y="1012125"/>
                </a:cubicBezTo>
                <a:lnTo>
                  <a:pt x="2136187" y="1030354"/>
                </a:lnTo>
                <a:lnTo>
                  <a:pt x="2122962" y="1064175"/>
                </a:lnTo>
                <a:lnTo>
                  <a:pt x="2120161" y="1071337"/>
                </a:lnTo>
                <a:lnTo>
                  <a:pt x="2127016" y="1063784"/>
                </a:lnTo>
                <a:lnTo>
                  <a:pt x="2139711" y="1048403"/>
                </a:lnTo>
                <a:lnTo>
                  <a:pt x="2170573" y="991147"/>
                </a:lnTo>
                <a:lnTo>
                  <a:pt x="2173486" y="980948"/>
                </a:lnTo>
                <a:lnTo>
                  <a:pt x="2180604" y="956027"/>
                </a:lnTo>
                <a:lnTo>
                  <a:pt x="2175934" y="956971"/>
                </a:lnTo>
                <a:close/>
                <a:moveTo>
                  <a:pt x="1362276" y="955749"/>
                </a:moveTo>
                <a:lnTo>
                  <a:pt x="1366792" y="959196"/>
                </a:lnTo>
                <a:lnTo>
                  <a:pt x="1366832" y="959226"/>
                </a:lnTo>
                <a:lnTo>
                  <a:pt x="1367154" y="959309"/>
                </a:lnTo>
                <a:lnTo>
                  <a:pt x="1370895" y="960271"/>
                </a:lnTo>
                <a:lnTo>
                  <a:pt x="1368886" y="958824"/>
                </a:lnTo>
                <a:lnTo>
                  <a:pt x="1365842" y="956633"/>
                </a:lnTo>
                <a:lnTo>
                  <a:pt x="1365400" y="956524"/>
                </a:lnTo>
                <a:close/>
                <a:moveTo>
                  <a:pt x="1596988" y="955700"/>
                </a:moveTo>
                <a:lnTo>
                  <a:pt x="1600879" y="964938"/>
                </a:lnTo>
                <a:lnTo>
                  <a:pt x="1601169" y="963985"/>
                </a:lnTo>
                <a:lnTo>
                  <a:pt x="1601847" y="961759"/>
                </a:lnTo>
                <a:lnTo>
                  <a:pt x="1602722" y="958887"/>
                </a:lnTo>
                <a:close/>
                <a:moveTo>
                  <a:pt x="1470965" y="955468"/>
                </a:moveTo>
                <a:lnTo>
                  <a:pt x="1470754" y="956527"/>
                </a:lnTo>
                <a:lnTo>
                  <a:pt x="1471884" y="956846"/>
                </a:lnTo>
                <a:lnTo>
                  <a:pt x="1477484" y="956595"/>
                </a:lnTo>
                <a:lnTo>
                  <a:pt x="1475585" y="956053"/>
                </a:lnTo>
                <a:lnTo>
                  <a:pt x="1473616" y="955490"/>
                </a:lnTo>
                <a:close/>
                <a:moveTo>
                  <a:pt x="1884327" y="954928"/>
                </a:moveTo>
                <a:lnTo>
                  <a:pt x="1884120" y="955512"/>
                </a:lnTo>
                <a:lnTo>
                  <a:pt x="1888184" y="958878"/>
                </a:lnTo>
                <a:lnTo>
                  <a:pt x="1888993" y="959216"/>
                </a:lnTo>
                <a:lnTo>
                  <a:pt x="1890344" y="959781"/>
                </a:lnTo>
                <a:lnTo>
                  <a:pt x="1892275" y="960589"/>
                </a:lnTo>
                <a:lnTo>
                  <a:pt x="1892188" y="959137"/>
                </a:lnTo>
                <a:lnTo>
                  <a:pt x="1887379" y="955910"/>
                </a:lnTo>
                <a:close/>
                <a:moveTo>
                  <a:pt x="1343299" y="954340"/>
                </a:moveTo>
                <a:lnTo>
                  <a:pt x="1343408" y="954453"/>
                </a:lnTo>
                <a:lnTo>
                  <a:pt x="1343456" y="954503"/>
                </a:lnTo>
                <a:lnTo>
                  <a:pt x="1355645" y="956603"/>
                </a:lnTo>
                <a:lnTo>
                  <a:pt x="1352920" y="954515"/>
                </a:lnTo>
                <a:close/>
                <a:moveTo>
                  <a:pt x="729817" y="954308"/>
                </a:moveTo>
                <a:lnTo>
                  <a:pt x="728830" y="955492"/>
                </a:lnTo>
                <a:lnTo>
                  <a:pt x="758671" y="972241"/>
                </a:lnTo>
                <a:lnTo>
                  <a:pt x="758674" y="972242"/>
                </a:lnTo>
                <a:lnTo>
                  <a:pt x="758675" y="972242"/>
                </a:lnTo>
                <a:lnTo>
                  <a:pt x="799573" y="984507"/>
                </a:lnTo>
                <a:lnTo>
                  <a:pt x="761813" y="971848"/>
                </a:lnTo>
                <a:lnTo>
                  <a:pt x="761810" y="971848"/>
                </a:lnTo>
                <a:close/>
                <a:moveTo>
                  <a:pt x="2189183" y="954294"/>
                </a:moveTo>
                <a:lnTo>
                  <a:pt x="2188245" y="954483"/>
                </a:lnTo>
                <a:lnTo>
                  <a:pt x="2185274" y="955084"/>
                </a:lnTo>
                <a:lnTo>
                  <a:pt x="2178671" y="978036"/>
                </a:lnTo>
                <a:lnTo>
                  <a:pt x="2185609" y="962366"/>
                </a:lnTo>
                <a:close/>
                <a:moveTo>
                  <a:pt x="826197" y="954066"/>
                </a:moveTo>
                <a:lnTo>
                  <a:pt x="833052" y="955522"/>
                </a:lnTo>
                <a:lnTo>
                  <a:pt x="847960" y="956279"/>
                </a:lnTo>
                <a:lnTo>
                  <a:pt x="858284" y="955147"/>
                </a:lnTo>
                <a:lnTo>
                  <a:pt x="853538" y="954987"/>
                </a:lnTo>
                <a:lnTo>
                  <a:pt x="845703" y="955989"/>
                </a:lnTo>
                <a:lnTo>
                  <a:pt x="837898" y="954460"/>
                </a:lnTo>
                <a:lnTo>
                  <a:pt x="829631" y="954181"/>
                </a:lnTo>
                <a:close/>
                <a:moveTo>
                  <a:pt x="950867" y="953953"/>
                </a:moveTo>
                <a:lnTo>
                  <a:pt x="949590" y="954691"/>
                </a:lnTo>
                <a:lnTo>
                  <a:pt x="952533" y="957841"/>
                </a:lnTo>
                <a:lnTo>
                  <a:pt x="953501" y="958876"/>
                </a:lnTo>
                <a:lnTo>
                  <a:pt x="953501" y="958877"/>
                </a:lnTo>
                <a:lnTo>
                  <a:pt x="957681" y="968162"/>
                </a:lnTo>
                <a:lnTo>
                  <a:pt x="967808" y="972533"/>
                </a:lnTo>
                <a:lnTo>
                  <a:pt x="966528" y="966969"/>
                </a:lnTo>
                <a:lnTo>
                  <a:pt x="963371" y="959141"/>
                </a:lnTo>
                <a:lnTo>
                  <a:pt x="956784" y="956408"/>
                </a:lnTo>
                <a:lnTo>
                  <a:pt x="952310" y="954552"/>
                </a:lnTo>
                <a:close/>
                <a:moveTo>
                  <a:pt x="1917327" y="953665"/>
                </a:moveTo>
                <a:lnTo>
                  <a:pt x="1917357" y="955331"/>
                </a:lnTo>
                <a:lnTo>
                  <a:pt x="1925948" y="959728"/>
                </a:lnTo>
                <a:lnTo>
                  <a:pt x="1932836" y="961258"/>
                </a:lnTo>
                <a:lnTo>
                  <a:pt x="1932924" y="957273"/>
                </a:lnTo>
                <a:lnTo>
                  <a:pt x="1931324" y="957108"/>
                </a:lnTo>
                <a:close/>
                <a:moveTo>
                  <a:pt x="1302016" y="953587"/>
                </a:moveTo>
                <a:lnTo>
                  <a:pt x="1302016" y="954184"/>
                </a:lnTo>
                <a:lnTo>
                  <a:pt x="1302828" y="954423"/>
                </a:lnTo>
                <a:lnTo>
                  <a:pt x="1305555" y="954281"/>
                </a:lnTo>
                <a:lnTo>
                  <a:pt x="1305310" y="954229"/>
                </a:lnTo>
                <a:lnTo>
                  <a:pt x="1302335" y="953592"/>
                </a:lnTo>
                <a:lnTo>
                  <a:pt x="1302281" y="953591"/>
                </a:lnTo>
                <a:lnTo>
                  <a:pt x="1302244" y="953591"/>
                </a:lnTo>
                <a:close/>
                <a:moveTo>
                  <a:pt x="2146542" y="953543"/>
                </a:moveTo>
                <a:lnTo>
                  <a:pt x="2128433" y="1007918"/>
                </a:lnTo>
                <a:cubicBezTo>
                  <a:pt x="2121038" y="1026196"/>
                  <a:pt x="2112657" y="1043195"/>
                  <a:pt x="2103095" y="1058542"/>
                </a:cubicBezTo>
                <a:lnTo>
                  <a:pt x="2098928" y="1063773"/>
                </a:lnTo>
                <a:lnTo>
                  <a:pt x="2090463" y="1074401"/>
                </a:lnTo>
                <a:lnTo>
                  <a:pt x="2083011" y="1093205"/>
                </a:lnTo>
                <a:lnTo>
                  <a:pt x="2112926" y="1058720"/>
                </a:lnTo>
                <a:lnTo>
                  <a:pt x="2118422" y="1050481"/>
                </a:lnTo>
                <a:lnTo>
                  <a:pt x="2122869" y="1043815"/>
                </a:lnTo>
                <a:lnTo>
                  <a:pt x="2135607" y="1017419"/>
                </a:lnTo>
                <a:lnTo>
                  <a:pt x="2137433" y="1012746"/>
                </a:lnTo>
                <a:lnTo>
                  <a:pt x="2149627" y="981550"/>
                </a:lnTo>
                <a:lnTo>
                  <a:pt x="2149951" y="980721"/>
                </a:lnTo>
                <a:lnTo>
                  <a:pt x="2160191" y="958399"/>
                </a:lnTo>
                <a:lnTo>
                  <a:pt x="2160368" y="957804"/>
                </a:lnTo>
                <a:lnTo>
                  <a:pt x="2160736" y="956569"/>
                </a:lnTo>
                <a:lnTo>
                  <a:pt x="2161131" y="955244"/>
                </a:lnTo>
                <a:lnTo>
                  <a:pt x="2154810" y="954507"/>
                </a:lnTo>
                <a:close/>
                <a:moveTo>
                  <a:pt x="1718936" y="953007"/>
                </a:moveTo>
                <a:lnTo>
                  <a:pt x="1718257" y="954851"/>
                </a:lnTo>
                <a:lnTo>
                  <a:pt x="1717689" y="956392"/>
                </a:lnTo>
                <a:lnTo>
                  <a:pt x="1713939" y="966573"/>
                </a:lnTo>
                <a:lnTo>
                  <a:pt x="1721840" y="982019"/>
                </a:lnTo>
                <a:lnTo>
                  <a:pt x="1728016" y="992520"/>
                </a:lnTo>
                <a:lnTo>
                  <a:pt x="1731855" y="981738"/>
                </a:lnTo>
                <a:lnTo>
                  <a:pt x="1729420" y="976323"/>
                </a:lnTo>
                <a:close/>
                <a:moveTo>
                  <a:pt x="932355" y="952635"/>
                </a:moveTo>
                <a:lnTo>
                  <a:pt x="932341" y="952640"/>
                </a:lnTo>
                <a:lnTo>
                  <a:pt x="932151" y="952707"/>
                </a:lnTo>
                <a:lnTo>
                  <a:pt x="926466" y="954690"/>
                </a:lnTo>
                <a:lnTo>
                  <a:pt x="927513" y="955142"/>
                </a:lnTo>
                <a:lnTo>
                  <a:pt x="929481" y="954489"/>
                </a:lnTo>
                <a:lnTo>
                  <a:pt x="930766" y="953660"/>
                </a:lnTo>
                <a:lnTo>
                  <a:pt x="931090" y="953451"/>
                </a:lnTo>
                <a:close/>
                <a:moveTo>
                  <a:pt x="1663226" y="952573"/>
                </a:moveTo>
                <a:lnTo>
                  <a:pt x="1663001" y="953331"/>
                </a:lnTo>
                <a:lnTo>
                  <a:pt x="1667435" y="962624"/>
                </a:lnTo>
                <a:lnTo>
                  <a:pt x="1666416" y="959784"/>
                </a:lnTo>
                <a:close/>
                <a:moveTo>
                  <a:pt x="989912" y="952545"/>
                </a:moveTo>
                <a:lnTo>
                  <a:pt x="990839" y="965172"/>
                </a:lnTo>
                <a:lnTo>
                  <a:pt x="994865" y="966843"/>
                </a:lnTo>
                <a:lnTo>
                  <a:pt x="994762" y="963579"/>
                </a:lnTo>
                <a:lnTo>
                  <a:pt x="994470" y="954355"/>
                </a:lnTo>
                <a:close/>
                <a:moveTo>
                  <a:pt x="1775196" y="951817"/>
                </a:moveTo>
                <a:lnTo>
                  <a:pt x="1769682" y="967372"/>
                </a:lnTo>
                <a:lnTo>
                  <a:pt x="1768287" y="971306"/>
                </a:lnTo>
                <a:lnTo>
                  <a:pt x="1772861" y="985877"/>
                </a:lnTo>
                <a:lnTo>
                  <a:pt x="1780502" y="1006260"/>
                </a:lnTo>
                <a:lnTo>
                  <a:pt x="1785845" y="991018"/>
                </a:lnTo>
                <a:lnTo>
                  <a:pt x="1783489" y="985417"/>
                </a:lnTo>
                <a:close/>
                <a:moveTo>
                  <a:pt x="2201521" y="951801"/>
                </a:moveTo>
                <a:lnTo>
                  <a:pt x="2199829" y="952143"/>
                </a:lnTo>
                <a:lnTo>
                  <a:pt x="2195190" y="953080"/>
                </a:lnTo>
                <a:lnTo>
                  <a:pt x="2176727" y="994725"/>
                </a:lnTo>
                <a:lnTo>
                  <a:pt x="2176018" y="996323"/>
                </a:lnTo>
                <a:lnTo>
                  <a:pt x="2174378" y="1000022"/>
                </a:lnTo>
                <a:lnTo>
                  <a:pt x="2155894" y="1048318"/>
                </a:lnTo>
                <a:lnTo>
                  <a:pt x="2182126" y="1007887"/>
                </a:lnTo>
                <a:lnTo>
                  <a:pt x="2182139" y="1007867"/>
                </a:lnTo>
                <a:close/>
                <a:moveTo>
                  <a:pt x="1978399" y="951553"/>
                </a:moveTo>
                <a:lnTo>
                  <a:pt x="1978392" y="951617"/>
                </a:lnTo>
                <a:lnTo>
                  <a:pt x="1978360" y="951920"/>
                </a:lnTo>
                <a:lnTo>
                  <a:pt x="1978187" y="953522"/>
                </a:lnTo>
                <a:lnTo>
                  <a:pt x="1992546" y="953522"/>
                </a:lnTo>
                <a:lnTo>
                  <a:pt x="1994081" y="953010"/>
                </a:lnTo>
                <a:lnTo>
                  <a:pt x="1994127" y="952644"/>
                </a:lnTo>
                <a:lnTo>
                  <a:pt x="1994174" y="952263"/>
                </a:lnTo>
                <a:lnTo>
                  <a:pt x="1979832" y="951617"/>
                </a:lnTo>
                <a:close/>
                <a:moveTo>
                  <a:pt x="2140309" y="951479"/>
                </a:moveTo>
                <a:lnTo>
                  <a:pt x="2133937" y="964921"/>
                </a:lnTo>
                <a:lnTo>
                  <a:pt x="2133427" y="965997"/>
                </a:lnTo>
                <a:lnTo>
                  <a:pt x="2097048" y="1057786"/>
                </a:lnTo>
                <a:lnTo>
                  <a:pt x="2097679" y="1056985"/>
                </a:lnTo>
                <a:lnTo>
                  <a:pt x="2124520" y="1004367"/>
                </a:lnTo>
                <a:lnTo>
                  <a:pt x="2141821" y="952070"/>
                </a:lnTo>
                <a:lnTo>
                  <a:pt x="2141554" y="951965"/>
                </a:lnTo>
                <a:close/>
                <a:moveTo>
                  <a:pt x="1898455" y="951373"/>
                </a:moveTo>
                <a:lnTo>
                  <a:pt x="1898485" y="951871"/>
                </a:lnTo>
                <a:lnTo>
                  <a:pt x="1898545" y="952852"/>
                </a:lnTo>
                <a:lnTo>
                  <a:pt x="1898645" y="954513"/>
                </a:lnTo>
                <a:lnTo>
                  <a:pt x="1906947" y="957216"/>
                </a:lnTo>
                <a:lnTo>
                  <a:pt x="1907328" y="956318"/>
                </a:lnTo>
                <a:lnTo>
                  <a:pt x="1907474" y="955973"/>
                </a:lnTo>
                <a:close/>
                <a:moveTo>
                  <a:pt x="1972301" y="951278"/>
                </a:moveTo>
                <a:lnTo>
                  <a:pt x="1971302" y="953522"/>
                </a:lnTo>
                <a:lnTo>
                  <a:pt x="1974036" y="953522"/>
                </a:lnTo>
                <a:lnTo>
                  <a:pt x="1974042" y="953467"/>
                </a:lnTo>
                <a:lnTo>
                  <a:pt x="1974045" y="953436"/>
                </a:lnTo>
                <a:lnTo>
                  <a:pt x="1974269" y="951367"/>
                </a:lnTo>
                <a:lnTo>
                  <a:pt x="1974132" y="951361"/>
                </a:lnTo>
                <a:lnTo>
                  <a:pt x="1973273" y="951322"/>
                </a:lnTo>
                <a:close/>
                <a:moveTo>
                  <a:pt x="1860209" y="950965"/>
                </a:moveTo>
                <a:lnTo>
                  <a:pt x="1861178" y="952554"/>
                </a:lnTo>
                <a:lnTo>
                  <a:pt x="1868967" y="957954"/>
                </a:lnTo>
                <a:lnTo>
                  <a:pt x="1869109" y="958053"/>
                </a:lnTo>
                <a:lnTo>
                  <a:pt x="1868941" y="957809"/>
                </a:lnTo>
                <a:lnTo>
                  <a:pt x="1868719" y="957486"/>
                </a:lnTo>
                <a:lnTo>
                  <a:pt x="1866236" y="953873"/>
                </a:lnTo>
                <a:lnTo>
                  <a:pt x="1863347" y="952696"/>
                </a:lnTo>
                <a:close/>
                <a:moveTo>
                  <a:pt x="1499959" y="950844"/>
                </a:moveTo>
                <a:lnTo>
                  <a:pt x="1499959" y="950845"/>
                </a:lnTo>
                <a:lnTo>
                  <a:pt x="1499868" y="951191"/>
                </a:lnTo>
                <a:lnTo>
                  <a:pt x="1500475" y="951200"/>
                </a:lnTo>
                <a:lnTo>
                  <a:pt x="1500815" y="951205"/>
                </a:lnTo>
                <a:lnTo>
                  <a:pt x="1501386" y="951213"/>
                </a:lnTo>
                <a:lnTo>
                  <a:pt x="1500385" y="950868"/>
                </a:lnTo>
                <a:close/>
                <a:moveTo>
                  <a:pt x="723526" y="950737"/>
                </a:moveTo>
                <a:lnTo>
                  <a:pt x="722533" y="951926"/>
                </a:lnTo>
                <a:lnTo>
                  <a:pt x="722543" y="951936"/>
                </a:lnTo>
                <a:lnTo>
                  <a:pt x="722545" y="951937"/>
                </a:lnTo>
                <a:lnTo>
                  <a:pt x="722556" y="951948"/>
                </a:lnTo>
                <a:lnTo>
                  <a:pt x="723549" y="950758"/>
                </a:lnTo>
                <a:lnTo>
                  <a:pt x="723534" y="950745"/>
                </a:lnTo>
                <a:lnTo>
                  <a:pt x="723533" y="950744"/>
                </a:lnTo>
                <a:close/>
                <a:moveTo>
                  <a:pt x="1959463" y="950700"/>
                </a:moveTo>
                <a:lnTo>
                  <a:pt x="1959387" y="951647"/>
                </a:lnTo>
                <a:lnTo>
                  <a:pt x="1959236" y="953522"/>
                </a:lnTo>
                <a:lnTo>
                  <a:pt x="1966229" y="953522"/>
                </a:lnTo>
                <a:lnTo>
                  <a:pt x="1966558" y="952785"/>
                </a:lnTo>
                <a:lnTo>
                  <a:pt x="1967329" y="951054"/>
                </a:lnTo>
                <a:close/>
                <a:moveTo>
                  <a:pt x="1636533" y="950286"/>
                </a:moveTo>
                <a:lnTo>
                  <a:pt x="1636312" y="951133"/>
                </a:lnTo>
                <a:lnTo>
                  <a:pt x="1635872" y="952822"/>
                </a:lnTo>
                <a:lnTo>
                  <a:pt x="1635654" y="953656"/>
                </a:lnTo>
                <a:lnTo>
                  <a:pt x="1647695" y="968540"/>
                </a:lnTo>
                <a:lnTo>
                  <a:pt x="1645764" y="962349"/>
                </a:lnTo>
                <a:close/>
                <a:moveTo>
                  <a:pt x="1610239" y="950253"/>
                </a:moveTo>
                <a:lnTo>
                  <a:pt x="1608059" y="957420"/>
                </a:lnTo>
                <a:lnTo>
                  <a:pt x="1627176" y="968231"/>
                </a:lnTo>
                <a:lnTo>
                  <a:pt x="1627584" y="966666"/>
                </a:lnTo>
                <a:lnTo>
                  <a:pt x="1627883" y="965516"/>
                </a:lnTo>
                <a:lnTo>
                  <a:pt x="1628401" y="963528"/>
                </a:lnTo>
                <a:lnTo>
                  <a:pt x="1628062" y="963127"/>
                </a:lnTo>
                <a:lnTo>
                  <a:pt x="1625883" y="960550"/>
                </a:lnTo>
                <a:lnTo>
                  <a:pt x="1615882" y="953967"/>
                </a:lnTo>
                <a:close/>
                <a:moveTo>
                  <a:pt x="1392850" y="950250"/>
                </a:moveTo>
                <a:lnTo>
                  <a:pt x="1408576" y="953642"/>
                </a:lnTo>
                <a:lnTo>
                  <a:pt x="1409771" y="953900"/>
                </a:lnTo>
                <a:lnTo>
                  <a:pt x="1420666" y="956250"/>
                </a:lnTo>
                <a:lnTo>
                  <a:pt x="1431857" y="957692"/>
                </a:lnTo>
                <a:lnTo>
                  <a:pt x="1425146" y="955867"/>
                </a:lnTo>
                <a:close/>
                <a:moveTo>
                  <a:pt x="733293" y="950133"/>
                </a:moveTo>
                <a:lnTo>
                  <a:pt x="733055" y="950418"/>
                </a:lnTo>
                <a:lnTo>
                  <a:pt x="738485" y="953389"/>
                </a:lnTo>
                <a:lnTo>
                  <a:pt x="762638" y="966606"/>
                </a:lnTo>
                <a:cubicBezTo>
                  <a:pt x="775063" y="972095"/>
                  <a:pt x="787486" y="976275"/>
                  <a:pt x="799887" y="979136"/>
                </a:cubicBezTo>
                <a:lnTo>
                  <a:pt x="810610" y="980470"/>
                </a:lnTo>
                <a:lnTo>
                  <a:pt x="821990" y="981886"/>
                </a:lnTo>
                <a:lnTo>
                  <a:pt x="822064" y="981896"/>
                </a:lnTo>
                <a:lnTo>
                  <a:pt x="817017" y="980557"/>
                </a:lnTo>
                <a:lnTo>
                  <a:pt x="803918" y="979169"/>
                </a:lnTo>
                <a:lnTo>
                  <a:pt x="764481" y="966623"/>
                </a:lnTo>
                <a:lnTo>
                  <a:pt x="764476" y="966622"/>
                </a:lnTo>
                <a:close/>
                <a:moveTo>
                  <a:pt x="1944297" y="950018"/>
                </a:moveTo>
                <a:lnTo>
                  <a:pt x="1943161" y="952523"/>
                </a:lnTo>
                <a:lnTo>
                  <a:pt x="1942708" y="953522"/>
                </a:lnTo>
                <a:lnTo>
                  <a:pt x="1953965" y="953522"/>
                </a:lnTo>
                <a:lnTo>
                  <a:pt x="1954029" y="952735"/>
                </a:lnTo>
                <a:lnTo>
                  <a:pt x="1954057" y="952393"/>
                </a:lnTo>
                <a:lnTo>
                  <a:pt x="1954214" y="950464"/>
                </a:lnTo>
                <a:close/>
                <a:moveTo>
                  <a:pt x="1079175" y="949969"/>
                </a:moveTo>
                <a:lnTo>
                  <a:pt x="1139991" y="978178"/>
                </a:lnTo>
                <a:lnTo>
                  <a:pt x="1152546" y="984001"/>
                </a:lnTo>
                <a:lnTo>
                  <a:pt x="1152546" y="983858"/>
                </a:lnTo>
                <a:lnTo>
                  <a:pt x="1080063" y="950289"/>
                </a:lnTo>
                <a:close/>
                <a:moveTo>
                  <a:pt x="1058472" y="949948"/>
                </a:moveTo>
                <a:lnTo>
                  <a:pt x="1058396" y="950624"/>
                </a:lnTo>
                <a:lnTo>
                  <a:pt x="1112808" y="975824"/>
                </a:lnTo>
                <a:lnTo>
                  <a:pt x="1115298" y="976977"/>
                </a:lnTo>
                <a:lnTo>
                  <a:pt x="1123489" y="980770"/>
                </a:lnTo>
                <a:lnTo>
                  <a:pt x="1127896" y="982441"/>
                </a:lnTo>
                <a:close/>
                <a:moveTo>
                  <a:pt x="858639" y="949793"/>
                </a:moveTo>
                <a:lnTo>
                  <a:pt x="854635" y="950363"/>
                </a:lnTo>
                <a:lnTo>
                  <a:pt x="866804" y="950768"/>
                </a:lnTo>
                <a:lnTo>
                  <a:pt x="864917" y="949924"/>
                </a:lnTo>
                <a:lnTo>
                  <a:pt x="863555" y="949896"/>
                </a:lnTo>
                <a:close/>
                <a:moveTo>
                  <a:pt x="901232" y="949738"/>
                </a:moveTo>
                <a:lnTo>
                  <a:pt x="891581" y="951499"/>
                </a:lnTo>
                <a:lnTo>
                  <a:pt x="902534" y="950299"/>
                </a:lnTo>
                <a:close/>
                <a:moveTo>
                  <a:pt x="1937615" y="949353"/>
                </a:moveTo>
                <a:lnTo>
                  <a:pt x="1937526" y="953522"/>
                </a:lnTo>
                <a:lnTo>
                  <a:pt x="1937594" y="953522"/>
                </a:lnTo>
                <a:lnTo>
                  <a:pt x="1939300" y="949761"/>
                </a:lnTo>
                <a:lnTo>
                  <a:pt x="1937977" y="949441"/>
                </a:lnTo>
                <a:close/>
                <a:moveTo>
                  <a:pt x="1209026" y="948750"/>
                </a:moveTo>
                <a:lnTo>
                  <a:pt x="1220137" y="952283"/>
                </a:lnTo>
                <a:lnTo>
                  <a:pt x="1240510" y="958762"/>
                </a:lnTo>
                <a:lnTo>
                  <a:pt x="1243226" y="959276"/>
                </a:lnTo>
                <a:lnTo>
                  <a:pt x="1243490" y="959326"/>
                </a:lnTo>
                <a:lnTo>
                  <a:pt x="1248178" y="960213"/>
                </a:lnTo>
                <a:lnTo>
                  <a:pt x="1248474" y="955508"/>
                </a:lnTo>
                <a:lnTo>
                  <a:pt x="1248660" y="952564"/>
                </a:lnTo>
                <a:lnTo>
                  <a:pt x="1248759" y="950997"/>
                </a:lnTo>
                <a:close/>
                <a:moveTo>
                  <a:pt x="978719" y="948098"/>
                </a:moveTo>
                <a:lnTo>
                  <a:pt x="979072" y="948973"/>
                </a:lnTo>
                <a:lnTo>
                  <a:pt x="980171" y="951697"/>
                </a:lnTo>
                <a:lnTo>
                  <a:pt x="981320" y="961221"/>
                </a:lnTo>
                <a:lnTo>
                  <a:pt x="986129" y="963217"/>
                </a:lnTo>
                <a:lnTo>
                  <a:pt x="986694" y="963451"/>
                </a:lnTo>
                <a:lnTo>
                  <a:pt x="985755" y="950893"/>
                </a:lnTo>
                <a:lnTo>
                  <a:pt x="985024" y="950603"/>
                </a:lnTo>
                <a:close/>
                <a:moveTo>
                  <a:pt x="1023414" y="947828"/>
                </a:moveTo>
                <a:lnTo>
                  <a:pt x="1020973" y="958690"/>
                </a:lnTo>
                <a:lnTo>
                  <a:pt x="1023710" y="947941"/>
                </a:lnTo>
                <a:lnTo>
                  <a:pt x="1023555" y="947882"/>
                </a:lnTo>
                <a:lnTo>
                  <a:pt x="1023500" y="947861"/>
                </a:lnTo>
                <a:close/>
                <a:moveTo>
                  <a:pt x="1444052" y="947455"/>
                </a:moveTo>
                <a:lnTo>
                  <a:pt x="1454427" y="950136"/>
                </a:lnTo>
                <a:lnTo>
                  <a:pt x="1454447" y="950037"/>
                </a:lnTo>
                <a:lnTo>
                  <a:pt x="1454451" y="950016"/>
                </a:lnTo>
                <a:lnTo>
                  <a:pt x="1445485" y="947455"/>
                </a:lnTo>
                <a:close/>
                <a:moveTo>
                  <a:pt x="914172" y="947377"/>
                </a:moveTo>
                <a:lnTo>
                  <a:pt x="910903" y="947973"/>
                </a:lnTo>
                <a:lnTo>
                  <a:pt x="911736" y="948333"/>
                </a:lnTo>
                <a:lnTo>
                  <a:pt x="912508" y="948030"/>
                </a:lnTo>
                <a:lnTo>
                  <a:pt x="912812" y="947911"/>
                </a:lnTo>
                <a:close/>
                <a:moveTo>
                  <a:pt x="2218541" y="947343"/>
                </a:moveTo>
                <a:lnTo>
                  <a:pt x="2216197" y="948835"/>
                </a:lnTo>
                <a:lnTo>
                  <a:pt x="2206887" y="950716"/>
                </a:lnTo>
                <a:lnTo>
                  <a:pt x="2185914" y="1010986"/>
                </a:lnTo>
                <a:lnTo>
                  <a:pt x="2185913" y="1010988"/>
                </a:lnTo>
                <a:lnTo>
                  <a:pt x="2153627" y="1061759"/>
                </a:lnTo>
                <a:lnTo>
                  <a:pt x="2150640" y="1064817"/>
                </a:lnTo>
                <a:lnTo>
                  <a:pt x="2148896" y="1066603"/>
                </a:lnTo>
                <a:lnTo>
                  <a:pt x="2142349" y="1083710"/>
                </a:lnTo>
                <a:lnTo>
                  <a:pt x="2143664" y="1082451"/>
                </a:lnTo>
                <a:lnTo>
                  <a:pt x="2152558" y="1073937"/>
                </a:lnTo>
                <a:lnTo>
                  <a:pt x="2181641" y="1035746"/>
                </a:lnTo>
                <a:lnTo>
                  <a:pt x="2184842" y="1027083"/>
                </a:lnTo>
                <a:lnTo>
                  <a:pt x="2186406" y="1022850"/>
                </a:lnTo>
                <a:cubicBezTo>
                  <a:pt x="2196393" y="997968"/>
                  <a:pt x="2206667" y="973578"/>
                  <a:pt x="2217081" y="950372"/>
                </a:cubicBezTo>
                <a:lnTo>
                  <a:pt x="2217660" y="949172"/>
                </a:lnTo>
                <a:lnTo>
                  <a:pt x="2217781" y="948920"/>
                </a:lnTo>
                <a:close/>
                <a:moveTo>
                  <a:pt x="726867" y="946735"/>
                </a:moveTo>
                <a:lnTo>
                  <a:pt x="726697" y="946939"/>
                </a:lnTo>
                <a:lnTo>
                  <a:pt x="726722" y="946953"/>
                </a:lnTo>
                <a:lnTo>
                  <a:pt x="726893" y="946749"/>
                </a:lnTo>
                <a:lnTo>
                  <a:pt x="726876" y="946740"/>
                </a:lnTo>
                <a:lnTo>
                  <a:pt x="726870" y="946737"/>
                </a:lnTo>
                <a:close/>
                <a:moveTo>
                  <a:pt x="1887385" y="946298"/>
                </a:moveTo>
                <a:lnTo>
                  <a:pt x="1887377" y="946320"/>
                </a:lnTo>
                <a:lnTo>
                  <a:pt x="1886995" y="947398"/>
                </a:lnTo>
                <a:lnTo>
                  <a:pt x="1886158" y="949763"/>
                </a:lnTo>
                <a:lnTo>
                  <a:pt x="1888155" y="951097"/>
                </a:lnTo>
                <a:lnTo>
                  <a:pt x="1890955" y="952009"/>
                </a:lnTo>
                <a:lnTo>
                  <a:pt x="1891778" y="952277"/>
                </a:lnTo>
                <a:lnTo>
                  <a:pt x="1891554" y="948533"/>
                </a:lnTo>
                <a:lnTo>
                  <a:pt x="1891567" y="947860"/>
                </a:lnTo>
                <a:lnTo>
                  <a:pt x="1889548" y="946830"/>
                </a:lnTo>
                <a:lnTo>
                  <a:pt x="1888976" y="946690"/>
                </a:lnTo>
                <a:close/>
                <a:moveTo>
                  <a:pt x="1019335" y="946283"/>
                </a:moveTo>
                <a:lnTo>
                  <a:pt x="1018962" y="948051"/>
                </a:lnTo>
                <a:lnTo>
                  <a:pt x="1017879" y="953179"/>
                </a:lnTo>
                <a:lnTo>
                  <a:pt x="1019504" y="946347"/>
                </a:lnTo>
                <a:lnTo>
                  <a:pt x="1019388" y="946303"/>
                </a:lnTo>
                <a:close/>
                <a:moveTo>
                  <a:pt x="2126822" y="946207"/>
                </a:moveTo>
                <a:lnTo>
                  <a:pt x="2124384" y="957060"/>
                </a:lnTo>
                <a:lnTo>
                  <a:pt x="2124380" y="957072"/>
                </a:lnTo>
                <a:lnTo>
                  <a:pt x="2106508" y="1013485"/>
                </a:lnTo>
                <a:lnTo>
                  <a:pt x="2099269" y="1028700"/>
                </a:lnTo>
                <a:lnTo>
                  <a:pt x="2095752" y="1038734"/>
                </a:lnTo>
                <a:lnTo>
                  <a:pt x="2091543" y="1044941"/>
                </a:lnTo>
                <a:lnTo>
                  <a:pt x="2083566" y="1061708"/>
                </a:lnTo>
                <a:lnTo>
                  <a:pt x="2071530" y="1077400"/>
                </a:lnTo>
                <a:lnTo>
                  <a:pt x="2054253" y="1099924"/>
                </a:lnTo>
                <a:lnTo>
                  <a:pt x="2052762" y="1100988"/>
                </a:lnTo>
                <a:lnTo>
                  <a:pt x="2051508" y="1101884"/>
                </a:lnTo>
                <a:lnTo>
                  <a:pt x="2049415" y="1107873"/>
                </a:lnTo>
                <a:lnTo>
                  <a:pt x="2058608" y="1101346"/>
                </a:lnTo>
                <a:lnTo>
                  <a:pt x="2062838" y="1098342"/>
                </a:lnTo>
                <a:lnTo>
                  <a:pt x="2085224" y="1072590"/>
                </a:lnTo>
                <a:lnTo>
                  <a:pt x="2086213" y="1070095"/>
                </a:lnTo>
                <a:lnTo>
                  <a:pt x="2127651" y="965518"/>
                </a:lnTo>
                <a:lnTo>
                  <a:pt x="2135240" y="949498"/>
                </a:lnTo>
                <a:lnTo>
                  <a:pt x="2131771" y="948142"/>
                </a:lnTo>
                <a:close/>
                <a:moveTo>
                  <a:pt x="736574" y="946192"/>
                </a:moveTo>
                <a:lnTo>
                  <a:pt x="736137" y="946717"/>
                </a:lnTo>
                <a:lnTo>
                  <a:pt x="756701" y="957671"/>
                </a:lnTo>
                <a:lnTo>
                  <a:pt x="762556" y="960790"/>
                </a:lnTo>
                <a:lnTo>
                  <a:pt x="765692" y="962461"/>
                </a:lnTo>
                <a:lnTo>
                  <a:pt x="765699" y="962463"/>
                </a:lnTo>
                <a:lnTo>
                  <a:pt x="786654" y="968042"/>
                </a:lnTo>
                <a:lnTo>
                  <a:pt x="763549" y="960998"/>
                </a:lnTo>
                <a:lnTo>
                  <a:pt x="763546" y="960997"/>
                </a:lnTo>
                <a:lnTo>
                  <a:pt x="747101" y="951970"/>
                </a:lnTo>
                <a:lnTo>
                  <a:pt x="742419" y="949400"/>
                </a:lnTo>
                <a:close/>
                <a:moveTo>
                  <a:pt x="957435" y="946019"/>
                </a:moveTo>
                <a:lnTo>
                  <a:pt x="954279" y="949997"/>
                </a:lnTo>
                <a:lnTo>
                  <a:pt x="960770" y="952691"/>
                </a:lnTo>
                <a:lnTo>
                  <a:pt x="960508" y="952041"/>
                </a:lnTo>
                <a:lnTo>
                  <a:pt x="958700" y="947555"/>
                </a:lnTo>
                <a:lnTo>
                  <a:pt x="957767" y="946423"/>
                </a:lnTo>
                <a:lnTo>
                  <a:pt x="957761" y="946415"/>
                </a:lnTo>
                <a:close/>
                <a:moveTo>
                  <a:pt x="1832728" y="945939"/>
                </a:moveTo>
                <a:lnTo>
                  <a:pt x="1822534" y="974331"/>
                </a:lnTo>
                <a:lnTo>
                  <a:pt x="1823214" y="978998"/>
                </a:lnTo>
                <a:lnTo>
                  <a:pt x="1831581" y="1008577"/>
                </a:lnTo>
                <a:lnTo>
                  <a:pt x="1831712" y="1008216"/>
                </a:lnTo>
                <a:lnTo>
                  <a:pt x="1832443" y="1006200"/>
                </a:lnTo>
                <a:lnTo>
                  <a:pt x="1838945" y="988281"/>
                </a:lnTo>
                <a:lnTo>
                  <a:pt x="1835222" y="971425"/>
                </a:lnTo>
                <a:close/>
                <a:moveTo>
                  <a:pt x="1501277" y="945801"/>
                </a:moveTo>
                <a:lnTo>
                  <a:pt x="1501269" y="945831"/>
                </a:lnTo>
                <a:lnTo>
                  <a:pt x="1501373" y="945876"/>
                </a:lnTo>
                <a:lnTo>
                  <a:pt x="1503149" y="946634"/>
                </a:lnTo>
                <a:lnTo>
                  <a:pt x="1504891" y="946731"/>
                </a:lnTo>
                <a:lnTo>
                  <a:pt x="1508360" y="946924"/>
                </a:lnTo>
                <a:lnTo>
                  <a:pt x="1506994" y="946315"/>
                </a:lnTo>
                <a:lnTo>
                  <a:pt x="1503748" y="946023"/>
                </a:lnTo>
                <a:close/>
                <a:moveTo>
                  <a:pt x="1858778" y="945619"/>
                </a:moveTo>
                <a:lnTo>
                  <a:pt x="1858777" y="945622"/>
                </a:lnTo>
                <a:lnTo>
                  <a:pt x="1858756" y="945672"/>
                </a:lnTo>
                <a:lnTo>
                  <a:pt x="1858492" y="946296"/>
                </a:lnTo>
                <a:lnTo>
                  <a:pt x="1860609" y="947228"/>
                </a:lnTo>
                <a:lnTo>
                  <a:pt x="1860813" y="947317"/>
                </a:lnTo>
                <a:lnTo>
                  <a:pt x="1862128" y="947896"/>
                </a:lnTo>
                <a:lnTo>
                  <a:pt x="1861291" y="946678"/>
                </a:lnTo>
                <a:lnTo>
                  <a:pt x="1859688" y="946003"/>
                </a:lnTo>
                <a:close/>
                <a:moveTo>
                  <a:pt x="1324562" y="945067"/>
                </a:moveTo>
                <a:lnTo>
                  <a:pt x="1324631" y="945182"/>
                </a:lnTo>
                <a:lnTo>
                  <a:pt x="1324765" y="945405"/>
                </a:lnTo>
                <a:lnTo>
                  <a:pt x="1324828" y="945510"/>
                </a:lnTo>
                <a:lnTo>
                  <a:pt x="1332026" y="946529"/>
                </a:lnTo>
                <a:lnTo>
                  <a:pt x="1331853" y="946396"/>
                </a:lnTo>
                <a:close/>
                <a:moveTo>
                  <a:pt x="1302804" y="945036"/>
                </a:moveTo>
                <a:lnTo>
                  <a:pt x="1302791" y="945039"/>
                </a:lnTo>
                <a:lnTo>
                  <a:pt x="1302732" y="945050"/>
                </a:lnTo>
                <a:lnTo>
                  <a:pt x="1302706" y="945055"/>
                </a:lnTo>
                <a:lnTo>
                  <a:pt x="1302695" y="945057"/>
                </a:lnTo>
                <a:lnTo>
                  <a:pt x="1302806" y="945041"/>
                </a:lnTo>
                <a:lnTo>
                  <a:pt x="1302805" y="945038"/>
                </a:lnTo>
                <a:close/>
                <a:moveTo>
                  <a:pt x="864534" y="944834"/>
                </a:moveTo>
                <a:lnTo>
                  <a:pt x="864657" y="944889"/>
                </a:lnTo>
                <a:lnTo>
                  <a:pt x="874637" y="945102"/>
                </a:lnTo>
                <a:lnTo>
                  <a:pt x="875238" y="944984"/>
                </a:lnTo>
                <a:lnTo>
                  <a:pt x="875488" y="944934"/>
                </a:lnTo>
                <a:close/>
                <a:moveTo>
                  <a:pt x="1014460" y="944435"/>
                </a:moveTo>
                <a:lnTo>
                  <a:pt x="1014464" y="944760"/>
                </a:lnTo>
                <a:lnTo>
                  <a:pt x="1013846" y="947923"/>
                </a:lnTo>
                <a:lnTo>
                  <a:pt x="1014595" y="944487"/>
                </a:lnTo>
                <a:lnTo>
                  <a:pt x="1014588" y="944484"/>
                </a:lnTo>
                <a:close/>
                <a:moveTo>
                  <a:pt x="2225294" y="944380"/>
                </a:moveTo>
                <a:lnTo>
                  <a:pt x="2225254" y="944390"/>
                </a:lnTo>
                <a:lnTo>
                  <a:pt x="2222008" y="951073"/>
                </a:lnTo>
                <a:lnTo>
                  <a:pt x="2203262" y="995101"/>
                </a:lnTo>
                <a:lnTo>
                  <a:pt x="2191430" y="1022892"/>
                </a:lnTo>
                <a:lnTo>
                  <a:pt x="2200443" y="1011056"/>
                </a:lnTo>
                <a:lnTo>
                  <a:pt x="2200444" y="1011055"/>
                </a:lnTo>
                <a:lnTo>
                  <a:pt x="2202216" y="1006300"/>
                </a:lnTo>
                <a:close/>
                <a:moveTo>
                  <a:pt x="1959976" y="944317"/>
                </a:moveTo>
                <a:lnTo>
                  <a:pt x="1959947" y="944678"/>
                </a:lnTo>
                <a:lnTo>
                  <a:pt x="1967573" y="945011"/>
                </a:lnTo>
                <a:lnTo>
                  <a:pt x="1962503" y="944548"/>
                </a:lnTo>
                <a:lnTo>
                  <a:pt x="1960933" y="944404"/>
                </a:lnTo>
                <a:close/>
                <a:moveTo>
                  <a:pt x="2193710" y="944067"/>
                </a:moveTo>
                <a:lnTo>
                  <a:pt x="2192621" y="944332"/>
                </a:lnTo>
                <a:lnTo>
                  <a:pt x="2192843" y="944327"/>
                </a:lnTo>
                <a:lnTo>
                  <a:pt x="2193686" y="944120"/>
                </a:lnTo>
                <a:close/>
                <a:moveTo>
                  <a:pt x="1877388" y="943902"/>
                </a:moveTo>
                <a:lnTo>
                  <a:pt x="1882129" y="947070"/>
                </a:lnTo>
                <a:lnTo>
                  <a:pt x="1882804" y="945171"/>
                </a:lnTo>
                <a:lnTo>
                  <a:pt x="1879204" y="944285"/>
                </a:lnTo>
                <a:close/>
                <a:moveTo>
                  <a:pt x="1917569" y="943849"/>
                </a:moveTo>
                <a:lnTo>
                  <a:pt x="1917166" y="944801"/>
                </a:lnTo>
                <a:lnTo>
                  <a:pt x="1917189" y="946056"/>
                </a:lnTo>
                <a:lnTo>
                  <a:pt x="1928842" y="951453"/>
                </a:lnTo>
                <a:lnTo>
                  <a:pt x="1933030" y="952467"/>
                </a:lnTo>
                <a:lnTo>
                  <a:pt x="1933123" y="948266"/>
                </a:lnTo>
                <a:lnTo>
                  <a:pt x="1930912" y="947731"/>
                </a:lnTo>
                <a:lnTo>
                  <a:pt x="1924822" y="945154"/>
                </a:lnTo>
                <a:lnTo>
                  <a:pt x="1921084" y="944481"/>
                </a:lnTo>
                <a:lnTo>
                  <a:pt x="1920297" y="944340"/>
                </a:lnTo>
                <a:close/>
                <a:moveTo>
                  <a:pt x="1317770" y="943829"/>
                </a:moveTo>
                <a:lnTo>
                  <a:pt x="1317887" y="943968"/>
                </a:lnTo>
                <a:lnTo>
                  <a:pt x="1318425" y="944603"/>
                </a:lnTo>
                <a:lnTo>
                  <a:pt x="1318461" y="944608"/>
                </a:lnTo>
                <a:lnTo>
                  <a:pt x="1319405" y="944742"/>
                </a:lnTo>
                <a:lnTo>
                  <a:pt x="1318974" y="944048"/>
                </a:lnTo>
                <a:lnTo>
                  <a:pt x="1318610" y="943982"/>
                </a:lnTo>
                <a:lnTo>
                  <a:pt x="1318435" y="943950"/>
                </a:lnTo>
                <a:close/>
                <a:moveTo>
                  <a:pt x="2149189" y="943796"/>
                </a:moveTo>
                <a:lnTo>
                  <a:pt x="2148868" y="945191"/>
                </a:lnTo>
                <a:lnTo>
                  <a:pt x="2150821" y="945153"/>
                </a:lnTo>
                <a:lnTo>
                  <a:pt x="2152905" y="945112"/>
                </a:lnTo>
                <a:lnTo>
                  <a:pt x="2149402" y="943872"/>
                </a:lnTo>
                <a:lnTo>
                  <a:pt x="2149213" y="943805"/>
                </a:lnTo>
                <a:close/>
                <a:moveTo>
                  <a:pt x="1476081" y="943537"/>
                </a:moveTo>
                <a:lnTo>
                  <a:pt x="1476463" y="943653"/>
                </a:lnTo>
                <a:lnTo>
                  <a:pt x="1482008" y="945330"/>
                </a:lnTo>
                <a:lnTo>
                  <a:pt x="1482205" y="944610"/>
                </a:lnTo>
                <a:lnTo>
                  <a:pt x="1480153" y="943903"/>
                </a:lnTo>
                <a:close/>
                <a:moveTo>
                  <a:pt x="1638995" y="943262"/>
                </a:moveTo>
                <a:lnTo>
                  <a:pt x="1638785" y="943819"/>
                </a:lnTo>
                <a:lnTo>
                  <a:pt x="1638225" y="945310"/>
                </a:lnTo>
                <a:lnTo>
                  <a:pt x="1643202" y="951808"/>
                </a:lnTo>
                <a:lnTo>
                  <a:pt x="1644638" y="953683"/>
                </a:lnTo>
                <a:lnTo>
                  <a:pt x="1643145" y="948972"/>
                </a:lnTo>
                <a:close/>
                <a:moveTo>
                  <a:pt x="1947400" y="943168"/>
                </a:moveTo>
                <a:lnTo>
                  <a:pt x="1947157" y="943705"/>
                </a:lnTo>
                <a:lnTo>
                  <a:pt x="1954075" y="944422"/>
                </a:lnTo>
                <a:lnTo>
                  <a:pt x="1954702" y="944449"/>
                </a:lnTo>
                <a:lnTo>
                  <a:pt x="1954736" y="944031"/>
                </a:lnTo>
                <a:lnTo>
                  <a:pt x="1954747" y="943905"/>
                </a:lnTo>
                <a:lnTo>
                  <a:pt x="1954752" y="943840"/>
                </a:lnTo>
                <a:close/>
                <a:moveTo>
                  <a:pt x="1460524" y="942992"/>
                </a:moveTo>
                <a:lnTo>
                  <a:pt x="1460425" y="943477"/>
                </a:lnTo>
                <a:lnTo>
                  <a:pt x="1460417" y="943515"/>
                </a:lnTo>
                <a:lnTo>
                  <a:pt x="1460387" y="943663"/>
                </a:lnTo>
                <a:lnTo>
                  <a:pt x="1462460" y="944172"/>
                </a:lnTo>
                <a:lnTo>
                  <a:pt x="1463536" y="944436"/>
                </a:lnTo>
                <a:lnTo>
                  <a:pt x="1463544" y="944436"/>
                </a:lnTo>
                <a:lnTo>
                  <a:pt x="1465245" y="944531"/>
                </a:lnTo>
                <a:lnTo>
                  <a:pt x="1465718" y="944557"/>
                </a:lnTo>
                <a:lnTo>
                  <a:pt x="1464105" y="944071"/>
                </a:lnTo>
                <a:close/>
                <a:moveTo>
                  <a:pt x="730228" y="942709"/>
                </a:moveTo>
                <a:lnTo>
                  <a:pt x="729730" y="943305"/>
                </a:lnTo>
                <a:lnTo>
                  <a:pt x="729754" y="943318"/>
                </a:lnTo>
                <a:lnTo>
                  <a:pt x="730227" y="942751"/>
                </a:lnTo>
                <a:lnTo>
                  <a:pt x="730252" y="942722"/>
                </a:lnTo>
                <a:close/>
                <a:moveTo>
                  <a:pt x="2144562" y="942506"/>
                </a:moveTo>
                <a:lnTo>
                  <a:pt x="2144071" y="943542"/>
                </a:lnTo>
                <a:lnTo>
                  <a:pt x="2143721" y="944280"/>
                </a:lnTo>
                <a:lnTo>
                  <a:pt x="2144115" y="944458"/>
                </a:lnTo>
                <a:lnTo>
                  <a:pt x="2144531" y="942642"/>
                </a:lnTo>
                <a:close/>
                <a:moveTo>
                  <a:pt x="1510142" y="942362"/>
                </a:moveTo>
                <a:lnTo>
                  <a:pt x="1510346" y="942454"/>
                </a:lnTo>
                <a:lnTo>
                  <a:pt x="1510552" y="942547"/>
                </a:lnTo>
                <a:lnTo>
                  <a:pt x="1511325" y="942629"/>
                </a:lnTo>
                <a:lnTo>
                  <a:pt x="1511734" y="942663"/>
                </a:lnTo>
                <a:lnTo>
                  <a:pt x="1511756" y="942576"/>
                </a:lnTo>
                <a:lnTo>
                  <a:pt x="1511732" y="942573"/>
                </a:lnTo>
                <a:lnTo>
                  <a:pt x="1510829" y="942453"/>
                </a:lnTo>
                <a:close/>
                <a:moveTo>
                  <a:pt x="1909151" y="942334"/>
                </a:moveTo>
                <a:lnTo>
                  <a:pt x="1911696" y="943512"/>
                </a:lnTo>
                <a:lnTo>
                  <a:pt x="1911684" y="942790"/>
                </a:lnTo>
                <a:close/>
                <a:moveTo>
                  <a:pt x="1898425" y="942301"/>
                </a:moveTo>
                <a:lnTo>
                  <a:pt x="1898404" y="943469"/>
                </a:lnTo>
                <a:lnTo>
                  <a:pt x="1898375" y="945034"/>
                </a:lnTo>
                <a:lnTo>
                  <a:pt x="1900122" y="945461"/>
                </a:lnTo>
                <a:lnTo>
                  <a:pt x="1909844" y="947832"/>
                </a:lnTo>
                <a:lnTo>
                  <a:pt x="1910744" y="948052"/>
                </a:lnTo>
                <a:close/>
                <a:moveTo>
                  <a:pt x="2116474" y="942162"/>
                </a:moveTo>
                <a:lnTo>
                  <a:pt x="2114583" y="946006"/>
                </a:lnTo>
                <a:lnTo>
                  <a:pt x="2114562" y="946049"/>
                </a:lnTo>
                <a:lnTo>
                  <a:pt x="2112050" y="952221"/>
                </a:lnTo>
                <a:lnTo>
                  <a:pt x="2081960" y="1026143"/>
                </a:lnTo>
                <a:lnTo>
                  <a:pt x="2080791" y="1029016"/>
                </a:lnTo>
                <a:lnTo>
                  <a:pt x="2079794" y="1032480"/>
                </a:lnTo>
                <a:lnTo>
                  <a:pt x="2077636" y="1036767"/>
                </a:lnTo>
                <a:lnTo>
                  <a:pt x="2055939" y="1090071"/>
                </a:lnTo>
                <a:lnTo>
                  <a:pt x="2059653" y="1085167"/>
                </a:lnTo>
                <a:lnTo>
                  <a:pt x="2062955" y="1080807"/>
                </a:lnTo>
                <a:lnTo>
                  <a:pt x="2089453" y="1038368"/>
                </a:lnTo>
                <a:lnTo>
                  <a:pt x="2093077" y="1030664"/>
                </a:lnTo>
                <a:lnTo>
                  <a:pt x="2097286" y="1021715"/>
                </a:lnTo>
                <a:lnTo>
                  <a:pt x="2120214" y="954402"/>
                </a:lnTo>
                <a:lnTo>
                  <a:pt x="2121807" y="947275"/>
                </a:lnTo>
                <a:lnTo>
                  <a:pt x="2122342" y="944885"/>
                </a:lnTo>
                <a:lnTo>
                  <a:pt x="2122430" y="944491"/>
                </a:lnTo>
                <a:lnTo>
                  <a:pt x="2117535" y="942577"/>
                </a:lnTo>
                <a:close/>
                <a:moveTo>
                  <a:pt x="915977" y="942053"/>
                </a:moveTo>
                <a:lnTo>
                  <a:pt x="906148" y="943995"/>
                </a:lnTo>
                <a:lnTo>
                  <a:pt x="904288" y="944363"/>
                </a:lnTo>
                <a:lnTo>
                  <a:pt x="915245" y="942354"/>
                </a:lnTo>
                <a:close/>
                <a:moveTo>
                  <a:pt x="1343917" y="941740"/>
                </a:moveTo>
                <a:lnTo>
                  <a:pt x="1343926" y="941746"/>
                </a:lnTo>
                <a:lnTo>
                  <a:pt x="1343941" y="941748"/>
                </a:lnTo>
                <a:lnTo>
                  <a:pt x="1344042" y="941762"/>
                </a:lnTo>
                <a:close/>
                <a:moveTo>
                  <a:pt x="1937777" y="941709"/>
                </a:moveTo>
                <a:lnTo>
                  <a:pt x="1937755" y="942730"/>
                </a:lnTo>
                <a:lnTo>
                  <a:pt x="1942276" y="943199"/>
                </a:lnTo>
                <a:lnTo>
                  <a:pt x="1942493" y="942720"/>
                </a:lnTo>
                <a:lnTo>
                  <a:pt x="1941527" y="942631"/>
                </a:lnTo>
                <a:close/>
                <a:moveTo>
                  <a:pt x="1241703" y="941683"/>
                </a:moveTo>
                <a:lnTo>
                  <a:pt x="1228383" y="942768"/>
                </a:lnTo>
                <a:lnTo>
                  <a:pt x="1208514" y="944324"/>
                </a:lnTo>
                <a:lnTo>
                  <a:pt x="1233950" y="947818"/>
                </a:lnTo>
                <a:lnTo>
                  <a:pt x="1238095" y="947881"/>
                </a:lnTo>
                <a:lnTo>
                  <a:pt x="1248945" y="948048"/>
                </a:lnTo>
                <a:lnTo>
                  <a:pt x="1249206" y="943899"/>
                </a:lnTo>
                <a:lnTo>
                  <a:pt x="1248599" y="943719"/>
                </a:lnTo>
                <a:close/>
                <a:moveTo>
                  <a:pt x="740557" y="941408"/>
                </a:moveTo>
                <a:lnTo>
                  <a:pt x="739090" y="943171"/>
                </a:lnTo>
                <a:lnTo>
                  <a:pt x="765668" y="957617"/>
                </a:lnTo>
                <a:lnTo>
                  <a:pt x="819017" y="970749"/>
                </a:lnTo>
                <a:lnTo>
                  <a:pt x="832605" y="971949"/>
                </a:lnTo>
                <a:lnTo>
                  <a:pt x="849142" y="970852"/>
                </a:lnTo>
                <a:lnTo>
                  <a:pt x="837944" y="970009"/>
                </a:lnTo>
                <a:lnTo>
                  <a:pt x="830719" y="970600"/>
                </a:lnTo>
                <a:lnTo>
                  <a:pt x="823615" y="968930"/>
                </a:lnTo>
                <a:lnTo>
                  <a:pt x="819381" y="968612"/>
                </a:lnTo>
                <a:lnTo>
                  <a:pt x="809102" y="967838"/>
                </a:lnTo>
                <a:lnTo>
                  <a:pt x="797153" y="964369"/>
                </a:lnTo>
                <a:lnTo>
                  <a:pt x="767249" y="955687"/>
                </a:lnTo>
                <a:lnTo>
                  <a:pt x="767248" y="955687"/>
                </a:lnTo>
                <a:close/>
                <a:moveTo>
                  <a:pt x="961873" y="941406"/>
                </a:moveTo>
                <a:lnTo>
                  <a:pt x="961872" y="941407"/>
                </a:lnTo>
                <a:lnTo>
                  <a:pt x="961188" y="942334"/>
                </a:lnTo>
                <a:lnTo>
                  <a:pt x="961290" y="942446"/>
                </a:lnTo>
                <a:lnTo>
                  <a:pt x="961361" y="942523"/>
                </a:lnTo>
                <a:lnTo>
                  <a:pt x="961427" y="942596"/>
                </a:lnTo>
                <a:lnTo>
                  <a:pt x="967760" y="955592"/>
                </a:lnTo>
                <a:lnTo>
                  <a:pt x="969548" y="956334"/>
                </a:lnTo>
                <a:lnTo>
                  <a:pt x="972597" y="957600"/>
                </a:lnTo>
                <a:lnTo>
                  <a:pt x="974763" y="958499"/>
                </a:lnTo>
                <a:lnTo>
                  <a:pt x="971390" y="945186"/>
                </a:lnTo>
                <a:lnTo>
                  <a:pt x="966491" y="943240"/>
                </a:lnTo>
                <a:lnTo>
                  <a:pt x="965795" y="942964"/>
                </a:lnTo>
                <a:close/>
                <a:moveTo>
                  <a:pt x="1006411" y="941385"/>
                </a:moveTo>
                <a:lnTo>
                  <a:pt x="1006685" y="949562"/>
                </a:lnTo>
                <a:lnTo>
                  <a:pt x="1006713" y="950375"/>
                </a:lnTo>
                <a:lnTo>
                  <a:pt x="1006845" y="954314"/>
                </a:lnTo>
                <a:lnTo>
                  <a:pt x="1007113" y="954420"/>
                </a:lnTo>
                <a:lnTo>
                  <a:pt x="1007997" y="954772"/>
                </a:lnTo>
                <a:lnTo>
                  <a:pt x="1008615" y="951706"/>
                </a:lnTo>
                <a:lnTo>
                  <a:pt x="1009431" y="947652"/>
                </a:lnTo>
                <a:lnTo>
                  <a:pt x="1009450" y="944308"/>
                </a:lnTo>
                <a:lnTo>
                  <a:pt x="1009460" y="942541"/>
                </a:lnTo>
                <a:lnTo>
                  <a:pt x="1007497" y="941797"/>
                </a:lnTo>
                <a:close/>
                <a:moveTo>
                  <a:pt x="2205158" y="941279"/>
                </a:moveTo>
                <a:lnTo>
                  <a:pt x="2203574" y="941665"/>
                </a:lnTo>
                <a:lnTo>
                  <a:pt x="2199849" y="942572"/>
                </a:lnTo>
                <a:lnTo>
                  <a:pt x="2199841" y="942590"/>
                </a:lnTo>
                <a:lnTo>
                  <a:pt x="2199840" y="942593"/>
                </a:lnTo>
                <a:lnTo>
                  <a:pt x="2199832" y="942611"/>
                </a:lnTo>
                <a:lnTo>
                  <a:pt x="2205149" y="941306"/>
                </a:lnTo>
                <a:close/>
                <a:moveTo>
                  <a:pt x="1389682" y="940873"/>
                </a:moveTo>
                <a:lnTo>
                  <a:pt x="1392604" y="942631"/>
                </a:lnTo>
                <a:lnTo>
                  <a:pt x="1453053" y="956821"/>
                </a:lnTo>
                <a:lnTo>
                  <a:pt x="1453062" y="956777"/>
                </a:lnTo>
                <a:lnTo>
                  <a:pt x="1453084" y="956671"/>
                </a:lnTo>
                <a:lnTo>
                  <a:pt x="1453139" y="956403"/>
                </a:lnTo>
                <a:lnTo>
                  <a:pt x="1441969" y="953248"/>
                </a:lnTo>
                <a:lnTo>
                  <a:pt x="1426939" y="949111"/>
                </a:lnTo>
                <a:close/>
                <a:moveTo>
                  <a:pt x="1587630" y="940172"/>
                </a:moveTo>
                <a:lnTo>
                  <a:pt x="1587297" y="941252"/>
                </a:lnTo>
                <a:lnTo>
                  <a:pt x="1589053" y="946672"/>
                </a:lnTo>
                <a:lnTo>
                  <a:pt x="1589635" y="947001"/>
                </a:lnTo>
                <a:lnTo>
                  <a:pt x="1588679" y="942114"/>
                </a:lnTo>
                <a:close/>
                <a:moveTo>
                  <a:pt x="1310452" y="939512"/>
                </a:moveTo>
                <a:lnTo>
                  <a:pt x="1309876" y="939618"/>
                </a:lnTo>
                <a:lnTo>
                  <a:pt x="1309931" y="939708"/>
                </a:lnTo>
                <a:lnTo>
                  <a:pt x="1310095" y="939974"/>
                </a:lnTo>
                <a:lnTo>
                  <a:pt x="1310427" y="939928"/>
                </a:lnTo>
                <a:lnTo>
                  <a:pt x="1310589" y="939906"/>
                </a:lnTo>
                <a:close/>
                <a:moveTo>
                  <a:pt x="1314530" y="939338"/>
                </a:moveTo>
                <a:lnTo>
                  <a:pt x="1314539" y="939358"/>
                </a:lnTo>
                <a:lnTo>
                  <a:pt x="1314542" y="939364"/>
                </a:lnTo>
                <a:lnTo>
                  <a:pt x="1314597" y="939357"/>
                </a:lnTo>
                <a:lnTo>
                  <a:pt x="1314575" y="939351"/>
                </a:lnTo>
                <a:close/>
                <a:moveTo>
                  <a:pt x="1447460" y="939195"/>
                </a:moveTo>
                <a:lnTo>
                  <a:pt x="1447382" y="939572"/>
                </a:lnTo>
                <a:lnTo>
                  <a:pt x="1447184" y="940531"/>
                </a:lnTo>
                <a:lnTo>
                  <a:pt x="1448310" y="940699"/>
                </a:lnTo>
                <a:lnTo>
                  <a:pt x="1455979" y="942581"/>
                </a:lnTo>
                <a:lnTo>
                  <a:pt x="1456109" y="941946"/>
                </a:lnTo>
                <a:lnTo>
                  <a:pt x="1456164" y="941679"/>
                </a:lnTo>
                <a:lnTo>
                  <a:pt x="1454811" y="941271"/>
                </a:lnTo>
                <a:lnTo>
                  <a:pt x="1453862" y="940985"/>
                </a:lnTo>
                <a:close/>
                <a:moveTo>
                  <a:pt x="1488413" y="939135"/>
                </a:moveTo>
                <a:lnTo>
                  <a:pt x="1488134" y="940169"/>
                </a:lnTo>
                <a:lnTo>
                  <a:pt x="1494663" y="940861"/>
                </a:lnTo>
                <a:lnTo>
                  <a:pt x="1494787" y="940875"/>
                </a:lnTo>
                <a:lnTo>
                  <a:pt x="1494789" y="940875"/>
                </a:lnTo>
                <a:lnTo>
                  <a:pt x="1492143" y="939695"/>
                </a:lnTo>
                <a:close/>
                <a:moveTo>
                  <a:pt x="1979741" y="939118"/>
                </a:moveTo>
                <a:lnTo>
                  <a:pt x="1979614" y="940295"/>
                </a:lnTo>
                <a:lnTo>
                  <a:pt x="1982129" y="940532"/>
                </a:lnTo>
                <a:lnTo>
                  <a:pt x="1995544" y="941800"/>
                </a:lnTo>
                <a:lnTo>
                  <a:pt x="1995642" y="941073"/>
                </a:lnTo>
                <a:lnTo>
                  <a:pt x="1995671" y="940860"/>
                </a:lnTo>
                <a:lnTo>
                  <a:pt x="1986295" y="939834"/>
                </a:lnTo>
                <a:close/>
                <a:moveTo>
                  <a:pt x="1890347" y="938949"/>
                </a:moveTo>
                <a:lnTo>
                  <a:pt x="1890304" y="939049"/>
                </a:lnTo>
                <a:lnTo>
                  <a:pt x="1890077" y="939567"/>
                </a:lnTo>
                <a:lnTo>
                  <a:pt x="1889432" y="941038"/>
                </a:lnTo>
                <a:lnTo>
                  <a:pt x="1891675" y="942186"/>
                </a:lnTo>
                <a:lnTo>
                  <a:pt x="1891732" y="939199"/>
                </a:lnTo>
                <a:lnTo>
                  <a:pt x="1890883" y="939046"/>
                </a:lnTo>
                <a:close/>
                <a:moveTo>
                  <a:pt x="1162096" y="938736"/>
                </a:moveTo>
                <a:lnTo>
                  <a:pt x="1185113" y="949448"/>
                </a:lnTo>
                <a:lnTo>
                  <a:pt x="1185226" y="948698"/>
                </a:lnTo>
                <a:lnTo>
                  <a:pt x="1167177" y="940352"/>
                </a:lnTo>
                <a:close/>
                <a:moveTo>
                  <a:pt x="1518304" y="938636"/>
                </a:moveTo>
                <a:lnTo>
                  <a:pt x="1518244" y="938874"/>
                </a:lnTo>
                <a:lnTo>
                  <a:pt x="1519245" y="939345"/>
                </a:lnTo>
                <a:lnTo>
                  <a:pt x="1523408" y="939946"/>
                </a:lnTo>
                <a:lnTo>
                  <a:pt x="1522215" y="939360"/>
                </a:lnTo>
                <a:close/>
                <a:moveTo>
                  <a:pt x="998198" y="938274"/>
                </a:moveTo>
                <a:lnTo>
                  <a:pt x="998816" y="951123"/>
                </a:lnTo>
                <a:lnTo>
                  <a:pt x="1003010" y="952790"/>
                </a:lnTo>
                <a:lnTo>
                  <a:pt x="1002780" y="940010"/>
                </a:lnTo>
                <a:lnTo>
                  <a:pt x="1002770" y="940006"/>
                </a:lnTo>
                <a:lnTo>
                  <a:pt x="1001500" y="939525"/>
                </a:lnTo>
                <a:close/>
                <a:moveTo>
                  <a:pt x="851924" y="938204"/>
                </a:moveTo>
                <a:lnTo>
                  <a:pt x="850680" y="938205"/>
                </a:lnTo>
                <a:lnTo>
                  <a:pt x="849722" y="938205"/>
                </a:lnTo>
                <a:lnTo>
                  <a:pt x="851424" y="938966"/>
                </a:lnTo>
                <a:lnTo>
                  <a:pt x="852598" y="939492"/>
                </a:lnTo>
                <a:lnTo>
                  <a:pt x="860368" y="939564"/>
                </a:lnTo>
                <a:close/>
                <a:moveTo>
                  <a:pt x="874447" y="938201"/>
                </a:moveTo>
                <a:lnTo>
                  <a:pt x="871007" y="938202"/>
                </a:lnTo>
                <a:lnTo>
                  <a:pt x="868796" y="938202"/>
                </a:lnTo>
                <a:lnTo>
                  <a:pt x="860412" y="939564"/>
                </a:lnTo>
                <a:lnTo>
                  <a:pt x="874229" y="939692"/>
                </a:lnTo>
                <a:lnTo>
                  <a:pt x="877989" y="939727"/>
                </a:lnTo>
                <a:close/>
                <a:moveTo>
                  <a:pt x="1613954" y="938039"/>
                </a:moveTo>
                <a:lnTo>
                  <a:pt x="1611780" y="945187"/>
                </a:lnTo>
                <a:lnTo>
                  <a:pt x="1629469" y="956944"/>
                </a:lnTo>
                <a:lnTo>
                  <a:pt x="1629963" y="957532"/>
                </a:lnTo>
                <a:lnTo>
                  <a:pt x="1630381" y="955928"/>
                </a:lnTo>
                <a:lnTo>
                  <a:pt x="1630606" y="955066"/>
                </a:lnTo>
                <a:lnTo>
                  <a:pt x="1630772" y="954430"/>
                </a:lnTo>
                <a:lnTo>
                  <a:pt x="1629370" y="952690"/>
                </a:lnTo>
                <a:lnTo>
                  <a:pt x="1622665" y="944364"/>
                </a:lnTo>
                <a:close/>
                <a:moveTo>
                  <a:pt x="1752473" y="938021"/>
                </a:moveTo>
                <a:lnTo>
                  <a:pt x="1744791" y="959593"/>
                </a:lnTo>
                <a:lnTo>
                  <a:pt x="1745220" y="960931"/>
                </a:lnTo>
                <a:lnTo>
                  <a:pt x="1757634" y="988272"/>
                </a:lnTo>
                <a:lnTo>
                  <a:pt x="1760460" y="980280"/>
                </a:lnTo>
                <a:lnTo>
                  <a:pt x="1762990" y="973125"/>
                </a:lnTo>
                <a:lnTo>
                  <a:pt x="1762614" y="971869"/>
                </a:lnTo>
                <a:lnTo>
                  <a:pt x="1761343" y="967628"/>
                </a:lnTo>
                <a:close/>
                <a:moveTo>
                  <a:pt x="1960484" y="937995"/>
                </a:moveTo>
                <a:lnTo>
                  <a:pt x="1960471" y="938153"/>
                </a:lnTo>
                <a:lnTo>
                  <a:pt x="1960444" y="938483"/>
                </a:lnTo>
                <a:lnTo>
                  <a:pt x="1972423" y="939615"/>
                </a:lnTo>
                <a:lnTo>
                  <a:pt x="1972465" y="939520"/>
                </a:lnTo>
                <a:lnTo>
                  <a:pt x="1972879" y="938592"/>
                </a:lnTo>
                <a:close/>
                <a:moveTo>
                  <a:pt x="734168" y="937990"/>
                </a:moveTo>
                <a:lnTo>
                  <a:pt x="732729" y="939714"/>
                </a:lnTo>
                <a:lnTo>
                  <a:pt x="732751" y="939726"/>
                </a:lnTo>
                <a:lnTo>
                  <a:pt x="733413" y="938932"/>
                </a:lnTo>
                <a:lnTo>
                  <a:pt x="734189" y="938001"/>
                </a:lnTo>
                <a:lnTo>
                  <a:pt x="734176" y="937995"/>
                </a:lnTo>
                <a:close/>
                <a:moveTo>
                  <a:pt x="1480514" y="937949"/>
                </a:moveTo>
                <a:lnTo>
                  <a:pt x="1481483" y="938256"/>
                </a:lnTo>
                <a:lnTo>
                  <a:pt x="1483747" y="938972"/>
                </a:lnTo>
                <a:lnTo>
                  <a:pt x="1483888" y="938456"/>
                </a:lnTo>
                <a:lnTo>
                  <a:pt x="1482469" y="938243"/>
                </a:lnTo>
                <a:close/>
                <a:moveTo>
                  <a:pt x="743603" y="937750"/>
                </a:moveTo>
                <a:lnTo>
                  <a:pt x="743464" y="937917"/>
                </a:lnTo>
                <a:lnTo>
                  <a:pt x="743346" y="938058"/>
                </a:lnTo>
                <a:lnTo>
                  <a:pt x="743040" y="938426"/>
                </a:lnTo>
                <a:lnTo>
                  <a:pt x="754209" y="944430"/>
                </a:lnTo>
                <a:lnTo>
                  <a:pt x="759425" y="947234"/>
                </a:lnTo>
                <a:lnTo>
                  <a:pt x="768386" y="952050"/>
                </a:lnTo>
                <a:lnTo>
                  <a:pt x="809289" y="964035"/>
                </a:lnTo>
                <a:lnTo>
                  <a:pt x="809401" y="964068"/>
                </a:lnTo>
                <a:lnTo>
                  <a:pt x="835640" y="966120"/>
                </a:lnTo>
                <a:lnTo>
                  <a:pt x="828680" y="964584"/>
                </a:lnTo>
                <a:lnTo>
                  <a:pt x="813717" y="963681"/>
                </a:lnTo>
                <a:lnTo>
                  <a:pt x="770451" y="951729"/>
                </a:lnTo>
                <a:lnTo>
                  <a:pt x="770449" y="951728"/>
                </a:lnTo>
                <a:close/>
                <a:moveTo>
                  <a:pt x="2107111" y="937608"/>
                </a:moveTo>
                <a:lnTo>
                  <a:pt x="2107016" y="937939"/>
                </a:lnTo>
                <a:lnTo>
                  <a:pt x="2106489" y="939768"/>
                </a:lnTo>
                <a:lnTo>
                  <a:pt x="2095413" y="978235"/>
                </a:lnTo>
                <a:lnTo>
                  <a:pt x="2109002" y="944802"/>
                </a:lnTo>
                <a:lnTo>
                  <a:pt x="2109749" y="943282"/>
                </a:lnTo>
                <a:lnTo>
                  <a:pt x="2111294" y="940138"/>
                </a:lnTo>
                <a:lnTo>
                  <a:pt x="2110474" y="939817"/>
                </a:lnTo>
                <a:lnTo>
                  <a:pt x="2109270" y="939346"/>
                </a:lnTo>
                <a:lnTo>
                  <a:pt x="2108032" y="938349"/>
                </a:lnTo>
                <a:close/>
                <a:moveTo>
                  <a:pt x="1882557" y="937519"/>
                </a:moveTo>
                <a:lnTo>
                  <a:pt x="1885341" y="938944"/>
                </a:lnTo>
                <a:lnTo>
                  <a:pt x="1885405" y="938799"/>
                </a:lnTo>
                <a:lnTo>
                  <a:pt x="1885712" y="938102"/>
                </a:lnTo>
                <a:close/>
                <a:moveTo>
                  <a:pt x="1950080" y="937255"/>
                </a:moveTo>
                <a:lnTo>
                  <a:pt x="1949972" y="937494"/>
                </a:lnTo>
                <a:lnTo>
                  <a:pt x="1955227" y="937990"/>
                </a:lnTo>
                <a:lnTo>
                  <a:pt x="1955247" y="937742"/>
                </a:lnTo>
                <a:lnTo>
                  <a:pt x="1953662" y="937666"/>
                </a:lnTo>
                <a:close/>
                <a:moveTo>
                  <a:pt x="1370122" y="936825"/>
                </a:moveTo>
                <a:lnTo>
                  <a:pt x="1375569" y="940321"/>
                </a:lnTo>
                <a:lnTo>
                  <a:pt x="1382635" y="941916"/>
                </a:lnTo>
                <a:lnTo>
                  <a:pt x="1378503" y="939394"/>
                </a:lnTo>
                <a:lnTo>
                  <a:pt x="1375953" y="937837"/>
                </a:lnTo>
                <a:lnTo>
                  <a:pt x="1371503" y="936853"/>
                </a:lnTo>
                <a:lnTo>
                  <a:pt x="1370557" y="936834"/>
                </a:lnTo>
                <a:lnTo>
                  <a:pt x="1370423" y="936831"/>
                </a:lnTo>
                <a:close/>
                <a:moveTo>
                  <a:pt x="2128970" y="936640"/>
                </a:moveTo>
                <a:lnTo>
                  <a:pt x="2128832" y="937252"/>
                </a:lnTo>
                <a:lnTo>
                  <a:pt x="2137893" y="941656"/>
                </a:lnTo>
                <a:lnTo>
                  <a:pt x="2138768" y="942050"/>
                </a:lnTo>
                <a:lnTo>
                  <a:pt x="2139556" y="940387"/>
                </a:lnTo>
                <a:close/>
                <a:moveTo>
                  <a:pt x="1358203" y="936580"/>
                </a:moveTo>
                <a:lnTo>
                  <a:pt x="1358254" y="936615"/>
                </a:lnTo>
                <a:lnTo>
                  <a:pt x="1358290" y="936618"/>
                </a:lnTo>
                <a:lnTo>
                  <a:pt x="1358489" y="936631"/>
                </a:lnTo>
                <a:lnTo>
                  <a:pt x="1359535" y="936701"/>
                </a:lnTo>
                <a:lnTo>
                  <a:pt x="1360621" y="936946"/>
                </a:lnTo>
                <a:lnTo>
                  <a:pt x="1362422" y="937353"/>
                </a:lnTo>
                <a:lnTo>
                  <a:pt x="1362308" y="937280"/>
                </a:lnTo>
                <a:lnTo>
                  <a:pt x="1362108" y="937153"/>
                </a:lnTo>
                <a:lnTo>
                  <a:pt x="1361311" y="936644"/>
                </a:lnTo>
                <a:lnTo>
                  <a:pt x="1358808" y="936593"/>
                </a:lnTo>
                <a:lnTo>
                  <a:pt x="1358549" y="936587"/>
                </a:lnTo>
                <a:close/>
                <a:moveTo>
                  <a:pt x="1588860" y="936179"/>
                </a:moveTo>
                <a:lnTo>
                  <a:pt x="1588851" y="936208"/>
                </a:lnTo>
                <a:lnTo>
                  <a:pt x="1588820" y="936308"/>
                </a:lnTo>
                <a:lnTo>
                  <a:pt x="1589207" y="937225"/>
                </a:lnTo>
                <a:lnTo>
                  <a:pt x="1590307" y="939837"/>
                </a:lnTo>
                <a:lnTo>
                  <a:pt x="1594478" y="949740"/>
                </a:lnTo>
                <a:lnTo>
                  <a:pt x="1603887" y="955061"/>
                </a:lnTo>
                <a:lnTo>
                  <a:pt x="1604223" y="953956"/>
                </a:lnTo>
                <a:lnTo>
                  <a:pt x="1605218" y="950692"/>
                </a:lnTo>
                <a:lnTo>
                  <a:pt x="1606168" y="947573"/>
                </a:lnTo>
                <a:close/>
                <a:moveTo>
                  <a:pt x="1920918" y="935925"/>
                </a:moveTo>
                <a:lnTo>
                  <a:pt x="1920262" y="937479"/>
                </a:lnTo>
                <a:lnTo>
                  <a:pt x="1920063" y="937949"/>
                </a:lnTo>
                <a:lnTo>
                  <a:pt x="1920575" y="938166"/>
                </a:lnTo>
                <a:lnTo>
                  <a:pt x="1921631" y="938612"/>
                </a:lnTo>
                <a:lnTo>
                  <a:pt x="1928626" y="941568"/>
                </a:lnTo>
                <a:lnTo>
                  <a:pt x="1931462" y="942078"/>
                </a:lnTo>
                <a:lnTo>
                  <a:pt x="1933256" y="942264"/>
                </a:lnTo>
                <a:lnTo>
                  <a:pt x="1933293" y="940606"/>
                </a:lnTo>
                <a:lnTo>
                  <a:pt x="1933117" y="940562"/>
                </a:lnTo>
                <a:close/>
                <a:moveTo>
                  <a:pt x="1938332" y="935740"/>
                </a:moveTo>
                <a:lnTo>
                  <a:pt x="1943044" y="936839"/>
                </a:lnTo>
                <a:lnTo>
                  <a:pt x="1945073" y="937031"/>
                </a:lnTo>
                <a:lnTo>
                  <a:pt x="1945174" y="936807"/>
                </a:lnTo>
                <a:lnTo>
                  <a:pt x="1945224" y="936696"/>
                </a:lnTo>
                <a:lnTo>
                  <a:pt x="1938423" y="935752"/>
                </a:lnTo>
                <a:close/>
                <a:moveTo>
                  <a:pt x="1220519" y="935426"/>
                </a:moveTo>
                <a:lnTo>
                  <a:pt x="1215977" y="936517"/>
                </a:lnTo>
                <a:lnTo>
                  <a:pt x="1210636" y="938339"/>
                </a:lnTo>
                <a:lnTo>
                  <a:pt x="1206546" y="939734"/>
                </a:lnTo>
                <a:lnTo>
                  <a:pt x="1227693" y="938079"/>
                </a:lnTo>
                <a:lnTo>
                  <a:pt x="1229112" y="937964"/>
                </a:lnTo>
                <a:close/>
                <a:moveTo>
                  <a:pt x="1575431" y="935365"/>
                </a:moveTo>
                <a:lnTo>
                  <a:pt x="1575218" y="936142"/>
                </a:lnTo>
                <a:lnTo>
                  <a:pt x="1579534" y="940904"/>
                </a:lnTo>
                <a:lnTo>
                  <a:pt x="1579911" y="941319"/>
                </a:lnTo>
                <a:lnTo>
                  <a:pt x="1579441" y="939871"/>
                </a:lnTo>
                <a:close/>
                <a:moveTo>
                  <a:pt x="945704" y="934982"/>
                </a:moveTo>
                <a:lnTo>
                  <a:pt x="944857" y="935331"/>
                </a:lnTo>
                <a:lnTo>
                  <a:pt x="944603" y="935436"/>
                </a:lnTo>
                <a:lnTo>
                  <a:pt x="945731" y="934993"/>
                </a:lnTo>
                <a:close/>
                <a:moveTo>
                  <a:pt x="1868275" y="934882"/>
                </a:moveTo>
                <a:lnTo>
                  <a:pt x="1871274" y="937980"/>
                </a:lnTo>
                <a:lnTo>
                  <a:pt x="1871853" y="938152"/>
                </a:lnTo>
                <a:lnTo>
                  <a:pt x="1871816" y="936007"/>
                </a:lnTo>
                <a:lnTo>
                  <a:pt x="1871152" y="935413"/>
                </a:lnTo>
                <a:lnTo>
                  <a:pt x="1871139" y="935411"/>
                </a:lnTo>
                <a:close/>
                <a:moveTo>
                  <a:pt x="2123824" y="934818"/>
                </a:moveTo>
                <a:lnTo>
                  <a:pt x="2124517" y="935155"/>
                </a:lnTo>
                <a:lnTo>
                  <a:pt x="2124536" y="935070"/>
                </a:lnTo>
                <a:lnTo>
                  <a:pt x="2123882" y="934839"/>
                </a:lnTo>
                <a:close/>
                <a:moveTo>
                  <a:pt x="1642190" y="934749"/>
                </a:moveTo>
                <a:lnTo>
                  <a:pt x="1642181" y="934773"/>
                </a:lnTo>
                <a:lnTo>
                  <a:pt x="1642118" y="934942"/>
                </a:lnTo>
                <a:lnTo>
                  <a:pt x="1641578" y="936381"/>
                </a:lnTo>
                <a:lnTo>
                  <a:pt x="1641754" y="936621"/>
                </a:lnTo>
                <a:lnTo>
                  <a:pt x="1643418" y="938887"/>
                </a:lnTo>
                <a:lnTo>
                  <a:pt x="1643572" y="939097"/>
                </a:lnTo>
                <a:close/>
                <a:moveTo>
                  <a:pt x="2002234" y="934419"/>
                </a:moveTo>
                <a:lnTo>
                  <a:pt x="2001934" y="936012"/>
                </a:lnTo>
                <a:lnTo>
                  <a:pt x="2002521" y="936012"/>
                </a:lnTo>
                <a:lnTo>
                  <a:pt x="2003167" y="934516"/>
                </a:lnTo>
                <a:close/>
                <a:moveTo>
                  <a:pt x="737167" y="934398"/>
                </a:moveTo>
                <a:lnTo>
                  <a:pt x="736665" y="935000"/>
                </a:lnTo>
                <a:lnTo>
                  <a:pt x="736684" y="935010"/>
                </a:lnTo>
                <a:lnTo>
                  <a:pt x="737063" y="934555"/>
                </a:lnTo>
                <a:lnTo>
                  <a:pt x="737186" y="934408"/>
                </a:lnTo>
                <a:lnTo>
                  <a:pt x="737178" y="934404"/>
                </a:lnTo>
                <a:lnTo>
                  <a:pt x="737169" y="934400"/>
                </a:lnTo>
                <a:close/>
                <a:moveTo>
                  <a:pt x="903647" y="934364"/>
                </a:moveTo>
                <a:lnTo>
                  <a:pt x="893894" y="936487"/>
                </a:lnTo>
                <a:lnTo>
                  <a:pt x="887510" y="937877"/>
                </a:lnTo>
                <a:lnTo>
                  <a:pt x="888063" y="938115"/>
                </a:lnTo>
                <a:lnTo>
                  <a:pt x="903136" y="934917"/>
                </a:lnTo>
                <a:lnTo>
                  <a:pt x="904357" y="934658"/>
                </a:lnTo>
                <a:close/>
                <a:moveTo>
                  <a:pt x="968374" y="934173"/>
                </a:moveTo>
                <a:lnTo>
                  <a:pt x="966142" y="935613"/>
                </a:lnTo>
                <a:lnTo>
                  <a:pt x="965038" y="937111"/>
                </a:lnTo>
                <a:lnTo>
                  <a:pt x="964704" y="937565"/>
                </a:lnTo>
                <a:lnTo>
                  <a:pt x="969991" y="939666"/>
                </a:lnTo>
                <a:lnTo>
                  <a:pt x="968717" y="934636"/>
                </a:lnTo>
                <a:lnTo>
                  <a:pt x="968716" y="934632"/>
                </a:lnTo>
                <a:lnTo>
                  <a:pt x="968659" y="934555"/>
                </a:lnTo>
                <a:lnTo>
                  <a:pt x="968599" y="934476"/>
                </a:lnTo>
                <a:close/>
                <a:moveTo>
                  <a:pt x="1898579" y="934049"/>
                </a:moveTo>
                <a:lnTo>
                  <a:pt x="1898540" y="936153"/>
                </a:lnTo>
                <a:lnTo>
                  <a:pt x="1903503" y="937046"/>
                </a:lnTo>
                <a:lnTo>
                  <a:pt x="1907259" y="937722"/>
                </a:lnTo>
                <a:close/>
                <a:moveTo>
                  <a:pt x="986774" y="933945"/>
                </a:moveTo>
                <a:lnTo>
                  <a:pt x="987724" y="936797"/>
                </a:lnTo>
                <a:lnTo>
                  <a:pt x="989048" y="940769"/>
                </a:lnTo>
                <a:lnTo>
                  <a:pt x="989106" y="941561"/>
                </a:lnTo>
                <a:lnTo>
                  <a:pt x="989253" y="943564"/>
                </a:lnTo>
                <a:lnTo>
                  <a:pt x="989537" y="947435"/>
                </a:lnTo>
                <a:lnTo>
                  <a:pt x="994311" y="949332"/>
                </a:lnTo>
                <a:lnTo>
                  <a:pt x="993910" y="936649"/>
                </a:lnTo>
                <a:lnTo>
                  <a:pt x="993169" y="936368"/>
                </a:lnTo>
                <a:close/>
                <a:moveTo>
                  <a:pt x="746972" y="933704"/>
                </a:moveTo>
                <a:lnTo>
                  <a:pt x="746962" y="933717"/>
                </a:lnTo>
                <a:lnTo>
                  <a:pt x="771306" y="946239"/>
                </a:lnTo>
                <a:lnTo>
                  <a:pt x="771896" y="946399"/>
                </a:lnTo>
                <a:lnTo>
                  <a:pt x="771994" y="946426"/>
                </a:lnTo>
                <a:lnTo>
                  <a:pt x="767069" y="943921"/>
                </a:lnTo>
                <a:lnTo>
                  <a:pt x="754104" y="937330"/>
                </a:lnTo>
                <a:close/>
                <a:moveTo>
                  <a:pt x="1292417" y="933350"/>
                </a:moveTo>
                <a:lnTo>
                  <a:pt x="1292046" y="933416"/>
                </a:lnTo>
                <a:lnTo>
                  <a:pt x="1292572" y="933392"/>
                </a:lnTo>
                <a:lnTo>
                  <a:pt x="1292418" y="933350"/>
                </a:lnTo>
                <a:close/>
                <a:moveTo>
                  <a:pt x="1448722" y="933082"/>
                </a:moveTo>
                <a:lnTo>
                  <a:pt x="1448382" y="934728"/>
                </a:lnTo>
                <a:lnTo>
                  <a:pt x="1455250" y="936681"/>
                </a:lnTo>
                <a:lnTo>
                  <a:pt x="1457150" y="936882"/>
                </a:lnTo>
                <a:lnTo>
                  <a:pt x="1457198" y="936647"/>
                </a:lnTo>
                <a:lnTo>
                  <a:pt x="1457218" y="936550"/>
                </a:lnTo>
                <a:lnTo>
                  <a:pt x="1457322" y="936043"/>
                </a:lnTo>
                <a:lnTo>
                  <a:pt x="1453324" y="934667"/>
                </a:lnTo>
                <a:lnTo>
                  <a:pt x="1452729" y="934462"/>
                </a:lnTo>
                <a:close/>
                <a:moveTo>
                  <a:pt x="2151712" y="932830"/>
                </a:moveTo>
                <a:lnTo>
                  <a:pt x="2150306" y="938941"/>
                </a:lnTo>
                <a:lnTo>
                  <a:pt x="2153733" y="940423"/>
                </a:lnTo>
                <a:lnTo>
                  <a:pt x="2165675" y="939989"/>
                </a:lnTo>
                <a:lnTo>
                  <a:pt x="2167336" y="934412"/>
                </a:lnTo>
                <a:lnTo>
                  <a:pt x="2152906" y="933255"/>
                </a:lnTo>
                <a:close/>
                <a:moveTo>
                  <a:pt x="1031323" y="932750"/>
                </a:moveTo>
                <a:lnTo>
                  <a:pt x="1031031" y="933979"/>
                </a:lnTo>
                <a:lnTo>
                  <a:pt x="1030544" y="936024"/>
                </a:lnTo>
                <a:lnTo>
                  <a:pt x="1031285" y="933304"/>
                </a:lnTo>
                <a:lnTo>
                  <a:pt x="1031425" y="932787"/>
                </a:lnTo>
                <a:close/>
                <a:moveTo>
                  <a:pt x="1210478" y="932461"/>
                </a:moveTo>
                <a:lnTo>
                  <a:pt x="1207633" y="934216"/>
                </a:lnTo>
                <a:lnTo>
                  <a:pt x="1208136" y="934038"/>
                </a:lnTo>
                <a:lnTo>
                  <a:pt x="1209897" y="933415"/>
                </a:lnTo>
                <a:lnTo>
                  <a:pt x="1211631" y="932801"/>
                </a:lnTo>
                <a:close/>
                <a:moveTo>
                  <a:pt x="892094" y="932193"/>
                </a:moveTo>
                <a:lnTo>
                  <a:pt x="874977" y="932374"/>
                </a:lnTo>
                <a:lnTo>
                  <a:pt x="874823" y="932401"/>
                </a:lnTo>
                <a:lnTo>
                  <a:pt x="877537" y="933572"/>
                </a:lnTo>
                <a:lnTo>
                  <a:pt x="879573" y="933571"/>
                </a:lnTo>
                <a:lnTo>
                  <a:pt x="881808" y="933570"/>
                </a:lnTo>
                <a:lnTo>
                  <a:pt x="885828" y="933568"/>
                </a:lnTo>
                <a:lnTo>
                  <a:pt x="888987" y="932875"/>
                </a:lnTo>
                <a:lnTo>
                  <a:pt x="890698" y="932499"/>
                </a:lnTo>
                <a:close/>
                <a:moveTo>
                  <a:pt x="2187445" y="932080"/>
                </a:moveTo>
                <a:lnTo>
                  <a:pt x="2181107" y="933621"/>
                </a:lnTo>
                <a:lnTo>
                  <a:pt x="2176758" y="934678"/>
                </a:lnTo>
                <a:lnTo>
                  <a:pt x="2176640" y="934936"/>
                </a:lnTo>
                <a:lnTo>
                  <a:pt x="2174467" y="939669"/>
                </a:lnTo>
                <a:lnTo>
                  <a:pt x="2185391" y="939271"/>
                </a:lnTo>
                <a:close/>
                <a:moveTo>
                  <a:pt x="835403" y="931795"/>
                </a:moveTo>
                <a:lnTo>
                  <a:pt x="839415" y="933591"/>
                </a:lnTo>
                <a:lnTo>
                  <a:pt x="843315" y="933589"/>
                </a:lnTo>
                <a:lnTo>
                  <a:pt x="848872" y="933587"/>
                </a:lnTo>
                <a:lnTo>
                  <a:pt x="863714" y="933579"/>
                </a:lnTo>
                <a:lnTo>
                  <a:pt x="863460" y="933469"/>
                </a:lnTo>
                <a:lnTo>
                  <a:pt x="863392" y="933440"/>
                </a:lnTo>
                <a:lnTo>
                  <a:pt x="857594" y="932557"/>
                </a:lnTo>
                <a:lnTo>
                  <a:pt x="839966" y="932743"/>
                </a:lnTo>
                <a:lnTo>
                  <a:pt x="837834" y="932300"/>
                </a:lnTo>
                <a:close/>
                <a:moveTo>
                  <a:pt x="1876763" y="931359"/>
                </a:moveTo>
                <a:lnTo>
                  <a:pt x="1876780" y="932320"/>
                </a:lnTo>
                <a:lnTo>
                  <a:pt x="1876782" y="932424"/>
                </a:lnTo>
                <a:lnTo>
                  <a:pt x="1878470" y="932704"/>
                </a:lnTo>
                <a:lnTo>
                  <a:pt x="1877652" y="932059"/>
                </a:lnTo>
                <a:close/>
                <a:moveTo>
                  <a:pt x="1578192" y="931319"/>
                </a:moveTo>
                <a:lnTo>
                  <a:pt x="1579219" y="932470"/>
                </a:lnTo>
                <a:lnTo>
                  <a:pt x="1580467" y="933869"/>
                </a:lnTo>
                <a:lnTo>
                  <a:pt x="1580267" y="933253"/>
                </a:lnTo>
                <a:lnTo>
                  <a:pt x="1578809" y="931585"/>
                </a:lnTo>
                <a:close/>
                <a:moveTo>
                  <a:pt x="1027141" y="931245"/>
                </a:moveTo>
                <a:lnTo>
                  <a:pt x="1024446" y="943236"/>
                </a:lnTo>
                <a:lnTo>
                  <a:pt x="1024495" y="943254"/>
                </a:lnTo>
                <a:lnTo>
                  <a:pt x="1024687" y="943327"/>
                </a:lnTo>
                <a:lnTo>
                  <a:pt x="1024867" y="943395"/>
                </a:lnTo>
                <a:lnTo>
                  <a:pt x="1025821" y="939648"/>
                </a:lnTo>
                <a:lnTo>
                  <a:pt x="1027892" y="931516"/>
                </a:lnTo>
                <a:close/>
                <a:moveTo>
                  <a:pt x="2009631" y="931236"/>
                </a:moveTo>
                <a:lnTo>
                  <a:pt x="2009443" y="931672"/>
                </a:lnTo>
                <a:lnTo>
                  <a:pt x="2009396" y="931781"/>
                </a:lnTo>
                <a:lnTo>
                  <a:pt x="2009368" y="931845"/>
                </a:lnTo>
                <a:lnTo>
                  <a:pt x="2009644" y="931874"/>
                </a:lnTo>
                <a:lnTo>
                  <a:pt x="2011300" y="932199"/>
                </a:lnTo>
                <a:lnTo>
                  <a:pt x="2011291" y="932194"/>
                </a:lnTo>
                <a:lnTo>
                  <a:pt x="2010408" y="931684"/>
                </a:lnTo>
                <a:close/>
                <a:moveTo>
                  <a:pt x="1505085" y="931227"/>
                </a:moveTo>
                <a:lnTo>
                  <a:pt x="1505070" y="931287"/>
                </a:lnTo>
                <a:lnTo>
                  <a:pt x="1505055" y="931344"/>
                </a:lnTo>
                <a:lnTo>
                  <a:pt x="1505026" y="931455"/>
                </a:lnTo>
                <a:lnTo>
                  <a:pt x="1506833" y="931804"/>
                </a:lnTo>
                <a:lnTo>
                  <a:pt x="1506277" y="931530"/>
                </a:lnTo>
                <a:lnTo>
                  <a:pt x="1506206" y="931496"/>
                </a:lnTo>
                <a:close/>
                <a:moveTo>
                  <a:pt x="1904072" y="931191"/>
                </a:moveTo>
                <a:lnTo>
                  <a:pt x="1912020" y="934550"/>
                </a:lnTo>
                <a:lnTo>
                  <a:pt x="1912020" y="934544"/>
                </a:lnTo>
                <a:lnTo>
                  <a:pt x="1912115" y="932579"/>
                </a:lnTo>
                <a:lnTo>
                  <a:pt x="1911192" y="932228"/>
                </a:lnTo>
                <a:lnTo>
                  <a:pt x="1910771" y="932068"/>
                </a:lnTo>
                <a:lnTo>
                  <a:pt x="1910290" y="932005"/>
                </a:lnTo>
                <a:lnTo>
                  <a:pt x="1908146" y="931725"/>
                </a:lnTo>
                <a:close/>
                <a:moveTo>
                  <a:pt x="1981443" y="930745"/>
                </a:moveTo>
                <a:lnTo>
                  <a:pt x="1980638" y="932553"/>
                </a:lnTo>
                <a:lnTo>
                  <a:pt x="1980390" y="933111"/>
                </a:lnTo>
                <a:lnTo>
                  <a:pt x="1980339" y="933585"/>
                </a:lnTo>
                <a:lnTo>
                  <a:pt x="1981731" y="933785"/>
                </a:lnTo>
                <a:lnTo>
                  <a:pt x="1996341" y="935884"/>
                </a:lnTo>
                <a:lnTo>
                  <a:pt x="1996611" y="933886"/>
                </a:lnTo>
                <a:lnTo>
                  <a:pt x="1996630" y="933742"/>
                </a:lnTo>
                <a:close/>
                <a:moveTo>
                  <a:pt x="1811088" y="930428"/>
                </a:moveTo>
                <a:lnTo>
                  <a:pt x="1804122" y="950377"/>
                </a:lnTo>
                <a:lnTo>
                  <a:pt x="1802815" y="954119"/>
                </a:lnTo>
                <a:lnTo>
                  <a:pt x="1801336" y="958355"/>
                </a:lnTo>
                <a:lnTo>
                  <a:pt x="1806644" y="985447"/>
                </a:lnTo>
                <a:lnTo>
                  <a:pt x="1806917" y="986841"/>
                </a:lnTo>
                <a:lnTo>
                  <a:pt x="1810436" y="996872"/>
                </a:lnTo>
                <a:lnTo>
                  <a:pt x="1817772" y="976441"/>
                </a:lnTo>
                <a:close/>
                <a:moveTo>
                  <a:pt x="1865305" y="930184"/>
                </a:moveTo>
                <a:lnTo>
                  <a:pt x="1865172" y="930498"/>
                </a:lnTo>
                <a:lnTo>
                  <a:pt x="1865766" y="930597"/>
                </a:lnTo>
                <a:close/>
                <a:moveTo>
                  <a:pt x="1463211" y="929761"/>
                </a:moveTo>
                <a:lnTo>
                  <a:pt x="1463142" y="930097"/>
                </a:lnTo>
                <a:lnTo>
                  <a:pt x="1462982" y="930884"/>
                </a:lnTo>
                <a:lnTo>
                  <a:pt x="1464923" y="931179"/>
                </a:lnTo>
                <a:lnTo>
                  <a:pt x="1469929" y="931940"/>
                </a:lnTo>
                <a:close/>
                <a:moveTo>
                  <a:pt x="1498836" y="929727"/>
                </a:moveTo>
                <a:lnTo>
                  <a:pt x="1500176" y="930358"/>
                </a:lnTo>
                <a:lnTo>
                  <a:pt x="1500554" y="930454"/>
                </a:lnTo>
                <a:lnTo>
                  <a:pt x="1500828" y="930523"/>
                </a:lnTo>
                <a:lnTo>
                  <a:pt x="1500907" y="930224"/>
                </a:lnTo>
                <a:lnTo>
                  <a:pt x="1499159" y="929804"/>
                </a:lnTo>
                <a:close/>
                <a:moveTo>
                  <a:pt x="750370" y="929623"/>
                </a:moveTo>
                <a:lnTo>
                  <a:pt x="749710" y="930415"/>
                </a:lnTo>
                <a:lnTo>
                  <a:pt x="770231" y="940968"/>
                </a:lnTo>
                <a:lnTo>
                  <a:pt x="774222" y="943021"/>
                </a:lnTo>
                <a:lnTo>
                  <a:pt x="774223" y="943021"/>
                </a:lnTo>
                <a:lnTo>
                  <a:pt x="803065" y="949150"/>
                </a:lnTo>
                <a:lnTo>
                  <a:pt x="788793" y="945559"/>
                </a:lnTo>
                <a:lnTo>
                  <a:pt x="775984" y="942335"/>
                </a:lnTo>
                <a:lnTo>
                  <a:pt x="775982" y="942335"/>
                </a:lnTo>
                <a:close/>
                <a:moveTo>
                  <a:pt x="1022254" y="929487"/>
                </a:moveTo>
                <a:lnTo>
                  <a:pt x="1022249" y="932206"/>
                </a:lnTo>
                <a:lnTo>
                  <a:pt x="1022248" y="932481"/>
                </a:lnTo>
                <a:lnTo>
                  <a:pt x="1021739" y="934895"/>
                </a:lnTo>
                <a:lnTo>
                  <a:pt x="1020309" y="941668"/>
                </a:lnTo>
                <a:lnTo>
                  <a:pt x="1020343" y="941681"/>
                </a:lnTo>
                <a:lnTo>
                  <a:pt x="1020592" y="941775"/>
                </a:lnTo>
                <a:lnTo>
                  <a:pt x="1022026" y="935746"/>
                </a:lnTo>
                <a:lnTo>
                  <a:pt x="1023416" y="929905"/>
                </a:lnTo>
                <a:close/>
                <a:moveTo>
                  <a:pt x="2094771" y="929386"/>
                </a:moveTo>
                <a:lnTo>
                  <a:pt x="2085462" y="951862"/>
                </a:lnTo>
                <a:lnTo>
                  <a:pt x="2078886" y="967738"/>
                </a:lnTo>
                <a:lnTo>
                  <a:pt x="2056438" y="1044373"/>
                </a:lnTo>
                <a:cubicBezTo>
                  <a:pt x="2051168" y="1057140"/>
                  <a:pt x="2045302" y="1068834"/>
                  <a:pt x="2038679" y="1079263"/>
                </a:cubicBezTo>
                <a:lnTo>
                  <a:pt x="2038080" y="1079996"/>
                </a:lnTo>
                <a:lnTo>
                  <a:pt x="2028306" y="1091961"/>
                </a:lnTo>
                <a:lnTo>
                  <a:pt x="2024590" y="1102525"/>
                </a:lnTo>
                <a:lnTo>
                  <a:pt x="2040459" y="1089662"/>
                </a:lnTo>
                <a:lnTo>
                  <a:pt x="2048782" y="1079207"/>
                </a:lnTo>
                <a:lnTo>
                  <a:pt x="2069506" y="1041975"/>
                </a:lnTo>
                <a:lnTo>
                  <a:pt x="2080852" y="1014060"/>
                </a:lnTo>
                <a:lnTo>
                  <a:pt x="2103520" y="934715"/>
                </a:lnTo>
                <a:lnTo>
                  <a:pt x="2099984" y="931867"/>
                </a:lnTo>
                <a:close/>
                <a:moveTo>
                  <a:pt x="1131993" y="929166"/>
                </a:moveTo>
                <a:lnTo>
                  <a:pt x="1181242" y="952082"/>
                </a:lnTo>
                <a:lnTo>
                  <a:pt x="1181365" y="951179"/>
                </a:lnTo>
                <a:lnTo>
                  <a:pt x="1138468" y="931225"/>
                </a:lnTo>
                <a:lnTo>
                  <a:pt x="1136333" y="930546"/>
                </a:lnTo>
                <a:lnTo>
                  <a:pt x="1135712" y="930348"/>
                </a:lnTo>
                <a:close/>
                <a:moveTo>
                  <a:pt x="2200431" y="928922"/>
                </a:moveTo>
                <a:lnTo>
                  <a:pt x="2194442" y="930378"/>
                </a:lnTo>
                <a:lnTo>
                  <a:pt x="2192226" y="930917"/>
                </a:lnTo>
                <a:lnTo>
                  <a:pt x="2189935" y="938881"/>
                </a:lnTo>
                <a:lnTo>
                  <a:pt x="2189870" y="939108"/>
                </a:lnTo>
                <a:lnTo>
                  <a:pt x="2196004" y="938885"/>
                </a:lnTo>
                <a:lnTo>
                  <a:pt x="2196873" y="936921"/>
                </a:lnTo>
                <a:lnTo>
                  <a:pt x="2197919" y="934559"/>
                </a:lnTo>
                <a:lnTo>
                  <a:pt x="2200304" y="929171"/>
                </a:lnTo>
                <a:close/>
                <a:moveTo>
                  <a:pt x="2188377" y="928816"/>
                </a:moveTo>
                <a:lnTo>
                  <a:pt x="2187222" y="929021"/>
                </a:lnTo>
                <a:lnTo>
                  <a:pt x="2187278" y="929013"/>
                </a:lnTo>
                <a:lnTo>
                  <a:pt x="2187801" y="928940"/>
                </a:lnTo>
                <a:lnTo>
                  <a:pt x="2188364" y="928861"/>
                </a:lnTo>
                <a:close/>
                <a:moveTo>
                  <a:pt x="1252280" y="928811"/>
                </a:moveTo>
                <a:lnTo>
                  <a:pt x="1246674" y="929648"/>
                </a:lnTo>
                <a:lnTo>
                  <a:pt x="1241157" y="930472"/>
                </a:lnTo>
                <a:lnTo>
                  <a:pt x="1230331" y="933071"/>
                </a:lnTo>
                <a:lnTo>
                  <a:pt x="1238928" y="935604"/>
                </a:lnTo>
                <a:lnTo>
                  <a:pt x="1239668" y="935822"/>
                </a:lnTo>
                <a:lnTo>
                  <a:pt x="1243107" y="936835"/>
                </a:lnTo>
                <a:lnTo>
                  <a:pt x="1245283" y="936659"/>
                </a:lnTo>
                <a:lnTo>
                  <a:pt x="1248636" y="936388"/>
                </a:lnTo>
                <a:lnTo>
                  <a:pt x="1249685" y="936304"/>
                </a:lnTo>
                <a:lnTo>
                  <a:pt x="1249894" y="932978"/>
                </a:lnTo>
                <a:close/>
                <a:moveTo>
                  <a:pt x="2003303" y="928742"/>
                </a:moveTo>
                <a:lnTo>
                  <a:pt x="2003080" y="929927"/>
                </a:lnTo>
                <a:lnTo>
                  <a:pt x="2004814" y="930703"/>
                </a:lnTo>
                <a:lnTo>
                  <a:pt x="2005456" y="929216"/>
                </a:lnTo>
                <a:close/>
                <a:moveTo>
                  <a:pt x="1880651" y="928682"/>
                </a:moveTo>
                <a:lnTo>
                  <a:pt x="1882100" y="929806"/>
                </a:lnTo>
                <a:lnTo>
                  <a:pt x="1888133" y="932599"/>
                </a:lnTo>
                <a:lnTo>
                  <a:pt x="1889235" y="930095"/>
                </a:lnTo>
                <a:lnTo>
                  <a:pt x="1889061" y="930022"/>
                </a:lnTo>
                <a:lnTo>
                  <a:pt x="1887670" y="929433"/>
                </a:lnTo>
                <a:lnTo>
                  <a:pt x="1887659" y="929432"/>
                </a:lnTo>
                <a:lnTo>
                  <a:pt x="1884042" y="929045"/>
                </a:lnTo>
                <a:close/>
                <a:moveTo>
                  <a:pt x="929810" y="928668"/>
                </a:moveTo>
                <a:lnTo>
                  <a:pt x="928729" y="928904"/>
                </a:lnTo>
                <a:lnTo>
                  <a:pt x="912156" y="932511"/>
                </a:lnTo>
                <a:lnTo>
                  <a:pt x="912941" y="932837"/>
                </a:lnTo>
                <a:lnTo>
                  <a:pt x="929171" y="929394"/>
                </a:lnTo>
                <a:lnTo>
                  <a:pt x="930337" y="928878"/>
                </a:lnTo>
                <a:close/>
                <a:moveTo>
                  <a:pt x="972682" y="928605"/>
                </a:moveTo>
                <a:lnTo>
                  <a:pt x="971948" y="929660"/>
                </a:lnTo>
                <a:lnTo>
                  <a:pt x="971524" y="930269"/>
                </a:lnTo>
                <a:lnTo>
                  <a:pt x="976333" y="942187"/>
                </a:lnTo>
                <a:lnTo>
                  <a:pt x="981185" y="944115"/>
                </a:lnTo>
                <a:lnTo>
                  <a:pt x="982988" y="944832"/>
                </a:lnTo>
                <a:lnTo>
                  <a:pt x="985373" y="945780"/>
                </a:lnTo>
                <a:lnTo>
                  <a:pt x="985235" y="943935"/>
                </a:lnTo>
                <a:lnTo>
                  <a:pt x="985170" y="943061"/>
                </a:lnTo>
                <a:lnTo>
                  <a:pt x="983855" y="939012"/>
                </a:lnTo>
                <a:lnTo>
                  <a:pt x="981569" y="931972"/>
                </a:lnTo>
                <a:close/>
                <a:moveTo>
                  <a:pt x="1644552" y="928459"/>
                </a:moveTo>
                <a:lnTo>
                  <a:pt x="1644370" y="928944"/>
                </a:lnTo>
                <a:lnTo>
                  <a:pt x="1644063" y="929760"/>
                </a:lnTo>
                <a:lnTo>
                  <a:pt x="1645075" y="931186"/>
                </a:lnTo>
                <a:lnTo>
                  <a:pt x="1652568" y="954975"/>
                </a:lnTo>
                <a:lnTo>
                  <a:pt x="1649004" y="936700"/>
                </a:lnTo>
                <a:close/>
                <a:moveTo>
                  <a:pt x="2152743" y="928348"/>
                </a:moveTo>
                <a:lnTo>
                  <a:pt x="2152735" y="928383"/>
                </a:lnTo>
                <a:lnTo>
                  <a:pt x="2154009" y="928842"/>
                </a:lnTo>
                <a:lnTo>
                  <a:pt x="2164073" y="929676"/>
                </a:lnTo>
                <a:lnTo>
                  <a:pt x="2161089" y="929326"/>
                </a:lnTo>
                <a:close/>
                <a:moveTo>
                  <a:pt x="1346081" y="928337"/>
                </a:moveTo>
                <a:lnTo>
                  <a:pt x="1347526" y="929319"/>
                </a:lnTo>
                <a:lnTo>
                  <a:pt x="1347969" y="929620"/>
                </a:lnTo>
                <a:lnTo>
                  <a:pt x="1349014" y="929666"/>
                </a:lnTo>
                <a:lnTo>
                  <a:pt x="1350476" y="929730"/>
                </a:lnTo>
                <a:lnTo>
                  <a:pt x="1350467" y="929724"/>
                </a:lnTo>
                <a:lnTo>
                  <a:pt x="1350138" y="929514"/>
                </a:lnTo>
                <a:lnTo>
                  <a:pt x="1349125" y="928868"/>
                </a:lnTo>
                <a:lnTo>
                  <a:pt x="1347040" y="928504"/>
                </a:lnTo>
                <a:close/>
                <a:moveTo>
                  <a:pt x="1728251" y="927716"/>
                </a:moveTo>
                <a:lnTo>
                  <a:pt x="1721519" y="945994"/>
                </a:lnTo>
                <a:lnTo>
                  <a:pt x="1734553" y="974160"/>
                </a:lnTo>
                <a:lnTo>
                  <a:pt x="1739050" y="961528"/>
                </a:lnTo>
                <a:lnTo>
                  <a:pt x="1733451" y="943998"/>
                </a:lnTo>
                <a:close/>
                <a:moveTo>
                  <a:pt x="1870105" y="927552"/>
                </a:moveTo>
                <a:lnTo>
                  <a:pt x="1870278" y="927709"/>
                </a:lnTo>
                <a:lnTo>
                  <a:pt x="1870468" y="927879"/>
                </a:lnTo>
                <a:lnTo>
                  <a:pt x="1871695" y="928985"/>
                </a:lnTo>
                <a:lnTo>
                  <a:pt x="1871673" y="927720"/>
                </a:lnTo>
                <a:lnTo>
                  <a:pt x="1871051" y="927653"/>
                </a:lnTo>
                <a:lnTo>
                  <a:pt x="1870536" y="927598"/>
                </a:lnTo>
                <a:close/>
                <a:moveTo>
                  <a:pt x="1924485" y="927491"/>
                </a:moveTo>
                <a:lnTo>
                  <a:pt x="1924160" y="928259"/>
                </a:lnTo>
                <a:lnTo>
                  <a:pt x="1923687" y="929377"/>
                </a:lnTo>
                <a:lnTo>
                  <a:pt x="1931187" y="930358"/>
                </a:lnTo>
                <a:lnTo>
                  <a:pt x="1933671" y="930642"/>
                </a:lnTo>
                <a:lnTo>
                  <a:pt x="1933676" y="930582"/>
                </a:lnTo>
                <a:close/>
                <a:moveTo>
                  <a:pt x="1325339" y="927481"/>
                </a:moveTo>
                <a:lnTo>
                  <a:pt x="1325324" y="927484"/>
                </a:lnTo>
                <a:lnTo>
                  <a:pt x="1325314" y="927486"/>
                </a:lnTo>
                <a:lnTo>
                  <a:pt x="1325252" y="927497"/>
                </a:lnTo>
                <a:lnTo>
                  <a:pt x="1325877" y="927974"/>
                </a:lnTo>
                <a:lnTo>
                  <a:pt x="1326195" y="928216"/>
                </a:lnTo>
                <a:lnTo>
                  <a:pt x="1326828" y="928700"/>
                </a:lnTo>
                <a:lnTo>
                  <a:pt x="1326960" y="928705"/>
                </a:lnTo>
                <a:lnTo>
                  <a:pt x="1326973" y="928706"/>
                </a:lnTo>
                <a:lnTo>
                  <a:pt x="1327044" y="928709"/>
                </a:lnTo>
                <a:close/>
                <a:moveTo>
                  <a:pt x="2011529" y="926830"/>
                </a:moveTo>
                <a:lnTo>
                  <a:pt x="2011505" y="926885"/>
                </a:lnTo>
                <a:lnTo>
                  <a:pt x="2011613" y="926923"/>
                </a:lnTo>
                <a:lnTo>
                  <a:pt x="2011898" y="927025"/>
                </a:lnTo>
                <a:lnTo>
                  <a:pt x="2011592" y="926863"/>
                </a:lnTo>
                <a:close/>
                <a:moveTo>
                  <a:pt x="1961384" y="926787"/>
                </a:moveTo>
                <a:lnTo>
                  <a:pt x="1961366" y="927011"/>
                </a:lnTo>
                <a:lnTo>
                  <a:pt x="1961060" y="930815"/>
                </a:lnTo>
                <a:lnTo>
                  <a:pt x="1964209" y="931268"/>
                </a:lnTo>
                <a:lnTo>
                  <a:pt x="1975423" y="932879"/>
                </a:lnTo>
                <a:lnTo>
                  <a:pt x="1976057" y="931456"/>
                </a:lnTo>
                <a:lnTo>
                  <a:pt x="1976534" y="930385"/>
                </a:lnTo>
                <a:lnTo>
                  <a:pt x="1976598" y="929789"/>
                </a:lnTo>
                <a:lnTo>
                  <a:pt x="1970049" y="928497"/>
                </a:lnTo>
                <a:lnTo>
                  <a:pt x="1963457" y="927196"/>
                </a:lnTo>
                <a:close/>
                <a:moveTo>
                  <a:pt x="1394950" y="926763"/>
                </a:moveTo>
                <a:lnTo>
                  <a:pt x="1398258" y="928565"/>
                </a:lnTo>
                <a:lnTo>
                  <a:pt x="1437534" y="939092"/>
                </a:lnTo>
                <a:lnTo>
                  <a:pt x="1443504" y="939982"/>
                </a:lnTo>
                <a:lnTo>
                  <a:pt x="1443547" y="939776"/>
                </a:lnTo>
                <a:lnTo>
                  <a:pt x="1443820" y="938474"/>
                </a:lnTo>
                <a:lnTo>
                  <a:pt x="1443879" y="938194"/>
                </a:lnTo>
                <a:lnTo>
                  <a:pt x="1439010" y="936833"/>
                </a:lnTo>
                <a:lnTo>
                  <a:pt x="1429942" y="935599"/>
                </a:lnTo>
                <a:lnTo>
                  <a:pt x="1422906" y="932547"/>
                </a:lnTo>
                <a:lnTo>
                  <a:pt x="1415386" y="930991"/>
                </a:lnTo>
                <a:close/>
                <a:moveTo>
                  <a:pt x="1014249" y="926607"/>
                </a:moveTo>
                <a:lnTo>
                  <a:pt x="1014401" y="939429"/>
                </a:lnTo>
                <a:lnTo>
                  <a:pt x="1015599" y="939883"/>
                </a:lnTo>
                <a:lnTo>
                  <a:pt x="1016324" y="936555"/>
                </a:lnTo>
                <a:lnTo>
                  <a:pt x="1016404" y="933971"/>
                </a:lnTo>
                <a:lnTo>
                  <a:pt x="1016605" y="927454"/>
                </a:lnTo>
                <a:lnTo>
                  <a:pt x="1016579" y="927445"/>
                </a:lnTo>
                <a:lnTo>
                  <a:pt x="1016194" y="927307"/>
                </a:lnTo>
                <a:close/>
                <a:moveTo>
                  <a:pt x="2210256" y="926532"/>
                </a:moveTo>
                <a:lnTo>
                  <a:pt x="2206785" y="927376"/>
                </a:lnTo>
                <a:lnTo>
                  <a:pt x="2205280" y="930323"/>
                </a:lnTo>
                <a:lnTo>
                  <a:pt x="2201893" y="937962"/>
                </a:lnTo>
                <a:lnTo>
                  <a:pt x="2204569" y="936704"/>
                </a:lnTo>
                <a:lnTo>
                  <a:pt x="2207161" y="935485"/>
                </a:lnTo>
                <a:close/>
                <a:moveTo>
                  <a:pt x="1617472" y="926471"/>
                </a:moveTo>
                <a:lnTo>
                  <a:pt x="1615196" y="933954"/>
                </a:lnTo>
                <a:lnTo>
                  <a:pt x="1615186" y="933988"/>
                </a:lnTo>
                <a:lnTo>
                  <a:pt x="1626156" y="941916"/>
                </a:lnTo>
                <a:lnTo>
                  <a:pt x="1632114" y="949280"/>
                </a:lnTo>
                <a:lnTo>
                  <a:pt x="1632308" y="948536"/>
                </a:lnTo>
                <a:lnTo>
                  <a:pt x="1632512" y="947750"/>
                </a:lnTo>
                <a:lnTo>
                  <a:pt x="1632961" y="946555"/>
                </a:lnTo>
                <a:lnTo>
                  <a:pt x="1633089" y="946216"/>
                </a:lnTo>
                <a:lnTo>
                  <a:pt x="1633198" y="945925"/>
                </a:lnTo>
                <a:lnTo>
                  <a:pt x="1619600" y="928153"/>
                </a:lnTo>
                <a:close/>
                <a:moveTo>
                  <a:pt x="2201688" y="926453"/>
                </a:moveTo>
                <a:lnTo>
                  <a:pt x="2193070" y="927983"/>
                </a:lnTo>
                <a:lnTo>
                  <a:pt x="2193004" y="928213"/>
                </a:lnTo>
                <a:lnTo>
                  <a:pt x="2193004" y="928214"/>
                </a:lnTo>
                <a:lnTo>
                  <a:pt x="2201387" y="927044"/>
                </a:lnTo>
                <a:lnTo>
                  <a:pt x="2201542" y="926739"/>
                </a:lnTo>
                <a:lnTo>
                  <a:pt x="2201621" y="926584"/>
                </a:lnTo>
                <a:close/>
                <a:moveTo>
                  <a:pt x="743854" y="926388"/>
                </a:moveTo>
                <a:lnTo>
                  <a:pt x="743261" y="927099"/>
                </a:lnTo>
                <a:lnTo>
                  <a:pt x="743276" y="927107"/>
                </a:lnTo>
                <a:lnTo>
                  <a:pt x="743303" y="927074"/>
                </a:lnTo>
                <a:lnTo>
                  <a:pt x="743869" y="926396"/>
                </a:lnTo>
                <a:lnTo>
                  <a:pt x="743862" y="926392"/>
                </a:lnTo>
                <a:lnTo>
                  <a:pt x="743861" y="926392"/>
                </a:lnTo>
                <a:close/>
                <a:moveTo>
                  <a:pt x="1450148" y="926173"/>
                </a:moveTo>
                <a:lnTo>
                  <a:pt x="1449746" y="928120"/>
                </a:lnTo>
                <a:lnTo>
                  <a:pt x="1454787" y="929639"/>
                </a:lnTo>
                <a:lnTo>
                  <a:pt x="1458522" y="930206"/>
                </a:lnTo>
                <a:lnTo>
                  <a:pt x="1458790" y="928901"/>
                </a:lnTo>
                <a:lnTo>
                  <a:pt x="1458900" y="928363"/>
                </a:lnTo>
                <a:lnTo>
                  <a:pt x="1455845" y="927372"/>
                </a:lnTo>
                <a:lnTo>
                  <a:pt x="1452724" y="926498"/>
                </a:lnTo>
                <a:close/>
                <a:moveTo>
                  <a:pt x="1566130" y="926116"/>
                </a:moveTo>
                <a:lnTo>
                  <a:pt x="1567172" y="927266"/>
                </a:lnTo>
                <a:lnTo>
                  <a:pt x="1571785" y="932355"/>
                </a:lnTo>
                <a:lnTo>
                  <a:pt x="1572013" y="931524"/>
                </a:lnTo>
                <a:lnTo>
                  <a:pt x="1567868" y="926866"/>
                </a:lnTo>
                <a:lnTo>
                  <a:pt x="1566822" y="926415"/>
                </a:lnTo>
                <a:close/>
                <a:moveTo>
                  <a:pt x="1333176" y="926084"/>
                </a:moveTo>
                <a:lnTo>
                  <a:pt x="1332420" y="926219"/>
                </a:lnTo>
                <a:lnTo>
                  <a:pt x="1336428" y="929118"/>
                </a:lnTo>
                <a:lnTo>
                  <a:pt x="1337801" y="929178"/>
                </a:lnTo>
                <a:lnTo>
                  <a:pt x="1338638" y="929214"/>
                </a:lnTo>
                <a:lnTo>
                  <a:pt x="1336918" y="928045"/>
                </a:lnTo>
                <a:lnTo>
                  <a:pt x="1336102" y="927491"/>
                </a:lnTo>
                <a:lnTo>
                  <a:pt x="1334329" y="926286"/>
                </a:lnTo>
                <a:close/>
                <a:moveTo>
                  <a:pt x="1061127" y="926084"/>
                </a:moveTo>
                <a:lnTo>
                  <a:pt x="1061057" y="926518"/>
                </a:lnTo>
                <a:lnTo>
                  <a:pt x="1111076" y="949715"/>
                </a:lnTo>
                <a:lnTo>
                  <a:pt x="1134611" y="960630"/>
                </a:lnTo>
                <a:lnTo>
                  <a:pt x="1162450" y="973541"/>
                </a:lnTo>
                <a:lnTo>
                  <a:pt x="1162474" y="973103"/>
                </a:lnTo>
                <a:close/>
                <a:moveTo>
                  <a:pt x="2109869" y="926033"/>
                </a:moveTo>
                <a:lnTo>
                  <a:pt x="2109539" y="927877"/>
                </a:lnTo>
                <a:lnTo>
                  <a:pt x="2115820" y="930929"/>
                </a:lnTo>
                <a:lnTo>
                  <a:pt x="2115906" y="930755"/>
                </a:lnTo>
                <a:lnTo>
                  <a:pt x="2116099" y="930363"/>
                </a:lnTo>
                <a:lnTo>
                  <a:pt x="2110935" y="926774"/>
                </a:lnTo>
                <a:close/>
                <a:moveTo>
                  <a:pt x="2131447" y="925612"/>
                </a:moveTo>
                <a:lnTo>
                  <a:pt x="2131024" y="927495"/>
                </a:lnTo>
                <a:lnTo>
                  <a:pt x="2130882" y="928129"/>
                </a:lnTo>
                <a:lnTo>
                  <a:pt x="2130388" y="930326"/>
                </a:lnTo>
                <a:lnTo>
                  <a:pt x="2139347" y="934201"/>
                </a:lnTo>
                <a:lnTo>
                  <a:pt x="2141953" y="935328"/>
                </a:lnTo>
                <a:lnTo>
                  <a:pt x="2144374" y="930216"/>
                </a:lnTo>
                <a:close/>
                <a:moveTo>
                  <a:pt x="1955362" y="925599"/>
                </a:moveTo>
                <a:lnTo>
                  <a:pt x="1953491" y="929728"/>
                </a:lnTo>
                <a:lnTo>
                  <a:pt x="1955871" y="930070"/>
                </a:lnTo>
                <a:lnTo>
                  <a:pt x="1956182" y="926237"/>
                </a:lnTo>
                <a:lnTo>
                  <a:pt x="1956220" y="925769"/>
                </a:lnTo>
                <a:close/>
                <a:moveTo>
                  <a:pt x="1506560" y="925585"/>
                </a:moveTo>
                <a:lnTo>
                  <a:pt x="1506424" y="926105"/>
                </a:lnTo>
                <a:lnTo>
                  <a:pt x="1509947" y="926961"/>
                </a:lnTo>
                <a:lnTo>
                  <a:pt x="1511962" y="927451"/>
                </a:lnTo>
                <a:lnTo>
                  <a:pt x="1510475" y="926693"/>
                </a:lnTo>
                <a:close/>
                <a:moveTo>
                  <a:pt x="753744" y="925571"/>
                </a:moveTo>
                <a:lnTo>
                  <a:pt x="753364" y="926027"/>
                </a:lnTo>
                <a:lnTo>
                  <a:pt x="761405" y="930023"/>
                </a:lnTo>
                <a:lnTo>
                  <a:pt x="762443" y="930539"/>
                </a:lnTo>
                <a:lnTo>
                  <a:pt x="777311" y="937928"/>
                </a:lnTo>
                <a:cubicBezTo>
                  <a:pt x="791946" y="943325"/>
                  <a:pt x="807079" y="947125"/>
                  <a:pt x="822441" y="949289"/>
                </a:cubicBezTo>
                <a:lnTo>
                  <a:pt x="845900" y="950071"/>
                </a:lnTo>
                <a:lnTo>
                  <a:pt x="842556" y="949456"/>
                </a:lnTo>
                <a:lnTo>
                  <a:pt x="833869" y="949274"/>
                </a:lnTo>
                <a:lnTo>
                  <a:pt x="826250" y="949114"/>
                </a:lnTo>
                <a:lnTo>
                  <a:pt x="778771" y="937713"/>
                </a:lnTo>
                <a:lnTo>
                  <a:pt x="778771" y="937713"/>
                </a:lnTo>
                <a:close/>
                <a:moveTo>
                  <a:pt x="921766" y="925473"/>
                </a:moveTo>
                <a:lnTo>
                  <a:pt x="904705" y="929419"/>
                </a:lnTo>
                <a:lnTo>
                  <a:pt x="904716" y="929424"/>
                </a:lnTo>
                <a:lnTo>
                  <a:pt x="922107" y="925608"/>
                </a:lnTo>
                <a:close/>
                <a:moveTo>
                  <a:pt x="1917886" y="925272"/>
                </a:moveTo>
                <a:lnTo>
                  <a:pt x="1917734" y="928450"/>
                </a:lnTo>
                <a:lnTo>
                  <a:pt x="1918327" y="928675"/>
                </a:lnTo>
                <a:lnTo>
                  <a:pt x="1919011" y="928765"/>
                </a:lnTo>
                <a:lnTo>
                  <a:pt x="1920167" y="926039"/>
                </a:lnTo>
                <a:close/>
                <a:moveTo>
                  <a:pt x="1413939" y="924932"/>
                </a:moveTo>
                <a:lnTo>
                  <a:pt x="1444819" y="933714"/>
                </a:lnTo>
                <a:lnTo>
                  <a:pt x="1445093" y="932407"/>
                </a:lnTo>
                <a:lnTo>
                  <a:pt x="1445205" y="931872"/>
                </a:lnTo>
                <a:lnTo>
                  <a:pt x="1434799" y="928289"/>
                </a:lnTo>
                <a:close/>
                <a:moveTo>
                  <a:pt x="1984060" y="924869"/>
                </a:moveTo>
                <a:lnTo>
                  <a:pt x="1983818" y="925412"/>
                </a:lnTo>
                <a:lnTo>
                  <a:pt x="1997449" y="927660"/>
                </a:lnTo>
                <a:lnTo>
                  <a:pt x="1997461" y="927573"/>
                </a:lnTo>
                <a:lnTo>
                  <a:pt x="1997469" y="927516"/>
                </a:lnTo>
                <a:close/>
                <a:moveTo>
                  <a:pt x="2210845" y="924828"/>
                </a:moveTo>
                <a:lnTo>
                  <a:pt x="2207811" y="925367"/>
                </a:lnTo>
                <a:lnTo>
                  <a:pt x="2207382" y="926207"/>
                </a:lnTo>
                <a:lnTo>
                  <a:pt x="2210520" y="925769"/>
                </a:lnTo>
                <a:close/>
                <a:moveTo>
                  <a:pt x="1438752" y="924735"/>
                </a:moveTo>
                <a:lnTo>
                  <a:pt x="1443516" y="926243"/>
                </a:lnTo>
                <a:lnTo>
                  <a:pt x="1446216" y="927056"/>
                </a:lnTo>
                <a:lnTo>
                  <a:pt x="1446374" y="926302"/>
                </a:lnTo>
                <a:lnTo>
                  <a:pt x="1446386" y="926243"/>
                </a:lnTo>
                <a:lnTo>
                  <a:pt x="1446497" y="925713"/>
                </a:lnTo>
                <a:close/>
                <a:moveTo>
                  <a:pt x="1295438" y="924346"/>
                </a:moveTo>
                <a:lnTo>
                  <a:pt x="1293176" y="924800"/>
                </a:lnTo>
                <a:lnTo>
                  <a:pt x="1292652" y="924905"/>
                </a:lnTo>
                <a:lnTo>
                  <a:pt x="1292534" y="924929"/>
                </a:lnTo>
                <a:lnTo>
                  <a:pt x="1291951" y="925613"/>
                </a:lnTo>
                <a:lnTo>
                  <a:pt x="1291384" y="926278"/>
                </a:lnTo>
                <a:lnTo>
                  <a:pt x="1292421" y="925886"/>
                </a:lnTo>
                <a:lnTo>
                  <a:pt x="1293681" y="925410"/>
                </a:lnTo>
                <a:lnTo>
                  <a:pt x="1295548" y="924704"/>
                </a:lnTo>
                <a:close/>
                <a:moveTo>
                  <a:pt x="1530296" y="924263"/>
                </a:moveTo>
                <a:lnTo>
                  <a:pt x="1530454" y="924381"/>
                </a:lnTo>
                <a:lnTo>
                  <a:pt x="1530608" y="924496"/>
                </a:lnTo>
                <a:lnTo>
                  <a:pt x="1530772" y="924619"/>
                </a:lnTo>
                <a:lnTo>
                  <a:pt x="1530903" y="924718"/>
                </a:lnTo>
                <a:lnTo>
                  <a:pt x="1530953" y="924557"/>
                </a:lnTo>
                <a:close/>
                <a:moveTo>
                  <a:pt x="978942" y="923883"/>
                </a:moveTo>
                <a:lnTo>
                  <a:pt x="978923" y="923896"/>
                </a:lnTo>
                <a:lnTo>
                  <a:pt x="978717" y="924034"/>
                </a:lnTo>
                <a:lnTo>
                  <a:pt x="976936" y="925231"/>
                </a:lnTo>
                <a:lnTo>
                  <a:pt x="979723" y="926287"/>
                </a:lnTo>
                <a:lnTo>
                  <a:pt x="979707" y="926237"/>
                </a:lnTo>
                <a:close/>
                <a:moveTo>
                  <a:pt x="1578708" y="923660"/>
                </a:moveTo>
                <a:lnTo>
                  <a:pt x="1578385" y="924655"/>
                </a:lnTo>
                <a:lnTo>
                  <a:pt x="1579764" y="926227"/>
                </a:lnTo>
                <a:lnTo>
                  <a:pt x="1580046" y="926548"/>
                </a:lnTo>
                <a:lnTo>
                  <a:pt x="1580243" y="926634"/>
                </a:lnTo>
                <a:lnTo>
                  <a:pt x="1580270" y="926645"/>
                </a:lnTo>
                <a:lnTo>
                  <a:pt x="1580338" y="926675"/>
                </a:lnTo>
                <a:lnTo>
                  <a:pt x="1580337" y="926673"/>
                </a:lnTo>
                <a:lnTo>
                  <a:pt x="1580320" y="926642"/>
                </a:lnTo>
                <a:close/>
                <a:moveTo>
                  <a:pt x="1005812" y="923571"/>
                </a:moveTo>
                <a:lnTo>
                  <a:pt x="1005813" y="923590"/>
                </a:lnTo>
                <a:lnTo>
                  <a:pt x="1006241" y="936336"/>
                </a:lnTo>
                <a:lnTo>
                  <a:pt x="1009489" y="937567"/>
                </a:lnTo>
                <a:lnTo>
                  <a:pt x="1009562" y="924920"/>
                </a:lnTo>
                <a:lnTo>
                  <a:pt x="1006839" y="923940"/>
                </a:lnTo>
                <a:close/>
                <a:moveTo>
                  <a:pt x="1938696" y="923552"/>
                </a:moveTo>
                <a:lnTo>
                  <a:pt x="1938457" y="926696"/>
                </a:lnTo>
                <a:lnTo>
                  <a:pt x="1946353" y="928703"/>
                </a:lnTo>
                <a:lnTo>
                  <a:pt x="1948697" y="929039"/>
                </a:lnTo>
                <a:lnTo>
                  <a:pt x="1950542" y="924971"/>
                </a:lnTo>
                <a:lnTo>
                  <a:pt x="1947004" y="924547"/>
                </a:lnTo>
                <a:close/>
                <a:moveTo>
                  <a:pt x="2125636" y="923543"/>
                </a:moveTo>
                <a:lnTo>
                  <a:pt x="2123718" y="927440"/>
                </a:lnTo>
                <a:lnTo>
                  <a:pt x="2126019" y="928436"/>
                </a:lnTo>
                <a:lnTo>
                  <a:pt x="2127004" y="924030"/>
                </a:lnTo>
                <a:lnTo>
                  <a:pt x="2127001" y="924029"/>
                </a:lnTo>
                <a:close/>
                <a:moveTo>
                  <a:pt x="817455" y="923536"/>
                </a:moveTo>
                <a:lnTo>
                  <a:pt x="819278" y="923915"/>
                </a:lnTo>
                <a:lnTo>
                  <a:pt x="838966" y="928011"/>
                </a:lnTo>
                <a:lnTo>
                  <a:pt x="840071" y="928240"/>
                </a:lnTo>
                <a:lnTo>
                  <a:pt x="840795" y="928233"/>
                </a:lnTo>
                <a:lnTo>
                  <a:pt x="840985" y="928232"/>
                </a:lnTo>
                <a:lnTo>
                  <a:pt x="841120" y="928230"/>
                </a:lnTo>
                <a:close/>
                <a:moveTo>
                  <a:pt x="2041350" y="923098"/>
                </a:moveTo>
                <a:lnTo>
                  <a:pt x="2034415" y="939418"/>
                </a:lnTo>
                <a:lnTo>
                  <a:pt x="2033863" y="940716"/>
                </a:lnTo>
                <a:lnTo>
                  <a:pt x="2034325" y="941388"/>
                </a:lnTo>
                <a:lnTo>
                  <a:pt x="2033912" y="942091"/>
                </a:lnTo>
                <a:lnTo>
                  <a:pt x="2033912" y="966208"/>
                </a:lnTo>
                <a:lnTo>
                  <a:pt x="2032670" y="968371"/>
                </a:lnTo>
                <a:lnTo>
                  <a:pt x="2032670" y="968554"/>
                </a:lnTo>
                <a:cubicBezTo>
                  <a:pt x="2030705" y="975758"/>
                  <a:pt x="2027207" y="982290"/>
                  <a:pt x="2022456" y="988036"/>
                </a:cubicBezTo>
                <a:lnTo>
                  <a:pt x="2022266" y="988195"/>
                </a:lnTo>
                <a:lnTo>
                  <a:pt x="2020391" y="989757"/>
                </a:lnTo>
                <a:lnTo>
                  <a:pt x="2019201" y="991829"/>
                </a:lnTo>
                <a:lnTo>
                  <a:pt x="2013882" y="995179"/>
                </a:lnTo>
                <a:lnTo>
                  <a:pt x="2013663" y="995361"/>
                </a:lnTo>
                <a:lnTo>
                  <a:pt x="2013487" y="995508"/>
                </a:lnTo>
                <a:lnTo>
                  <a:pt x="2011733" y="1007394"/>
                </a:lnTo>
                <a:lnTo>
                  <a:pt x="2002684" y="1042761"/>
                </a:lnTo>
                <a:lnTo>
                  <a:pt x="2000581" y="1050978"/>
                </a:lnTo>
                <a:lnTo>
                  <a:pt x="1996115" y="1068433"/>
                </a:lnTo>
                <a:lnTo>
                  <a:pt x="1990184" y="1077902"/>
                </a:lnTo>
                <a:lnTo>
                  <a:pt x="1986893" y="1083157"/>
                </a:lnTo>
                <a:lnTo>
                  <a:pt x="1970338" y="1109589"/>
                </a:lnTo>
                <a:lnTo>
                  <a:pt x="1970157" y="1109662"/>
                </a:lnTo>
                <a:lnTo>
                  <a:pt x="1969743" y="1109829"/>
                </a:lnTo>
                <a:lnTo>
                  <a:pt x="1965769" y="1111432"/>
                </a:lnTo>
                <a:lnTo>
                  <a:pt x="1964817" y="1114124"/>
                </a:lnTo>
                <a:lnTo>
                  <a:pt x="1964290" y="1115612"/>
                </a:lnTo>
                <a:lnTo>
                  <a:pt x="1963500" y="1117847"/>
                </a:lnTo>
                <a:lnTo>
                  <a:pt x="1982719" y="1105137"/>
                </a:lnTo>
                <a:lnTo>
                  <a:pt x="1994508" y="1086253"/>
                </a:lnTo>
                <a:lnTo>
                  <a:pt x="1999198" y="1078740"/>
                </a:lnTo>
                <a:lnTo>
                  <a:pt x="1999491" y="1077915"/>
                </a:lnTo>
                <a:lnTo>
                  <a:pt x="2003446" y="1066781"/>
                </a:lnTo>
                <a:lnTo>
                  <a:pt x="2006955" y="1056904"/>
                </a:lnTo>
                <a:lnTo>
                  <a:pt x="2010846" y="1047695"/>
                </a:lnTo>
                <a:lnTo>
                  <a:pt x="2021562" y="1022329"/>
                </a:lnTo>
                <a:lnTo>
                  <a:pt x="2022854" y="1017583"/>
                </a:lnTo>
                <a:lnTo>
                  <a:pt x="2029958" y="991485"/>
                </a:lnTo>
                <a:lnTo>
                  <a:pt x="2040093" y="930643"/>
                </a:lnTo>
                <a:close/>
                <a:moveTo>
                  <a:pt x="2004375" y="923051"/>
                </a:moveTo>
                <a:lnTo>
                  <a:pt x="2004191" y="924025"/>
                </a:lnTo>
                <a:lnTo>
                  <a:pt x="2004987" y="924473"/>
                </a:lnTo>
                <a:lnTo>
                  <a:pt x="2006239" y="925177"/>
                </a:lnTo>
                <a:lnTo>
                  <a:pt x="2006820" y="925316"/>
                </a:lnTo>
                <a:lnTo>
                  <a:pt x="2007110" y="925386"/>
                </a:lnTo>
                <a:lnTo>
                  <a:pt x="2007423" y="924661"/>
                </a:lnTo>
                <a:lnTo>
                  <a:pt x="2005722" y="923763"/>
                </a:lnTo>
                <a:lnTo>
                  <a:pt x="2004990" y="923376"/>
                </a:lnTo>
                <a:close/>
                <a:moveTo>
                  <a:pt x="1312962" y="923034"/>
                </a:moveTo>
                <a:lnTo>
                  <a:pt x="1311632" y="923504"/>
                </a:lnTo>
                <a:lnTo>
                  <a:pt x="1311635" y="923509"/>
                </a:lnTo>
                <a:lnTo>
                  <a:pt x="1312016" y="923378"/>
                </a:lnTo>
                <a:lnTo>
                  <a:pt x="1312204" y="923313"/>
                </a:lnTo>
                <a:lnTo>
                  <a:pt x="1312969" y="923050"/>
                </a:lnTo>
                <a:lnTo>
                  <a:pt x="1312966" y="923044"/>
                </a:lnTo>
                <a:close/>
                <a:moveTo>
                  <a:pt x="1876614" y="922892"/>
                </a:moveTo>
                <a:lnTo>
                  <a:pt x="1876633" y="923996"/>
                </a:lnTo>
                <a:lnTo>
                  <a:pt x="1876640" y="924357"/>
                </a:lnTo>
                <a:lnTo>
                  <a:pt x="1879013" y="924572"/>
                </a:lnTo>
                <a:lnTo>
                  <a:pt x="1877205" y="923306"/>
                </a:lnTo>
                <a:close/>
                <a:moveTo>
                  <a:pt x="1592979" y="922808"/>
                </a:moveTo>
                <a:lnTo>
                  <a:pt x="1592877" y="923140"/>
                </a:lnTo>
                <a:lnTo>
                  <a:pt x="1590439" y="931055"/>
                </a:lnTo>
                <a:lnTo>
                  <a:pt x="1590483" y="931074"/>
                </a:lnTo>
                <a:lnTo>
                  <a:pt x="1590661" y="931151"/>
                </a:lnTo>
                <a:lnTo>
                  <a:pt x="1607716" y="942486"/>
                </a:lnTo>
                <a:lnTo>
                  <a:pt x="1609955" y="935135"/>
                </a:lnTo>
                <a:close/>
                <a:moveTo>
                  <a:pt x="2088437" y="922567"/>
                </a:moveTo>
                <a:lnTo>
                  <a:pt x="2086135" y="935068"/>
                </a:lnTo>
                <a:lnTo>
                  <a:pt x="2086647" y="933833"/>
                </a:lnTo>
                <a:lnTo>
                  <a:pt x="2089920" y="925940"/>
                </a:lnTo>
                <a:lnTo>
                  <a:pt x="2089922" y="925936"/>
                </a:lnTo>
                <a:lnTo>
                  <a:pt x="2089959" y="925863"/>
                </a:lnTo>
                <a:lnTo>
                  <a:pt x="2090705" y="924394"/>
                </a:lnTo>
                <a:close/>
                <a:moveTo>
                  <a:pt x="1926589" y="922513"/>
                </a:moveTo>
                <a:lnTo>
                  <a:pt x="1926566" y="922569"/>
                </a:lnTo>
                <a:lnTo>
                  <a:pt x="1926542" y="922626"/>
                </a:lnTo>
                <a:lnTo>
                  <a:pt x="1926490" y="922749"/>
                </a:lnTo>
                <a:lnTo>
                  <a:pt x="1934085" y="925265"/>
                </a:lnTo>
                <a:lnTo>
                  <a:pt x="1934153" y="924384"/>
                </a:lnTo>
                <a:lnTo>
                  <a:pt x="1934257" y="923020"/>
                </a:lnTo>
                <a:lnTo>
                  <a:pt x="1931050" y="922636"/>
                </a:lnTo>
                <a:lnTo>
                  <a:pt x="1928429" y="922636"/>
                </a:lnTo>
                <a:close/>
                <a:moveTo>
                  <a:pt x="747191" y="922391"/>
                </a:moveTo>
                <a:lnTo>
                  <a:pt x="746856" y="922793"/>
                </a:lnTo>
                <a:lnTo>
                  <a:pt x="746869" y="922799"/>
                </a:lnTo>
                <a:lnTo>
                  <a:pt x="747204" y="922398"/>
                </a:lnTo>
                <a:close/>
                <a:moveTo>
                  <a:pt x="1373481" y="922320"/>
                </a:moveTo>
                <a:lnTo>
                  <a:pt x="1379270" y="925630"/>
                </a:lnTo>
                <a:lnTo>
                  <a:pt x="1382994" y="926548"/>
                </a:lnTo>
                <a:lnTo>
                  <a:pt x="1387863" y="927748"/>
                </a:lnTo>
                <a:lnTo>
                  <a:pt x="1380558" y="923785"/>
                </a:lnTo>
                <a:lnTo>
                  <a:pt x="1379237" y="923511"/>
                </a:lnTo>
                <a:close/>
                <a:moveTo>
                  <a:pt x="937305" y="921878"/>
                </a:moveTo>
                <a:lnTo>
                  <a:pt x="929676" y="923643"/>
                </a:lnTo>
                <a:lnTo>
                  <a:pt x="930170" y="923839"/>
                </a:lnTo>
                <a:lnTo>
                  <a:pt x="935652" y="922636"/>
                </a:lnTo>
                <a:close/>
                <a:moveTo>
                  <a:pt x="1864556" y="921862"/>
                </a:moveTo>
                <a:lnTo>
                  <a:pt x="1864422" y="921879"/>
                </a:lnTo>
                <a:lnTo>
                  <a:pt x="1863880" y="921946"/>
                </a:lnTo>
                <a:lnTo>
                  <a:pt x="1864344" y="922363"/>
                </a:lnTo>
                <a:lnTo>
                  <a:pt x="1864399" y="922235"/>
                </a:lnTo>
                <a:lnTo>
                  <a:pt x="1864494" y="922011"/>
                </a:lnTo>
                <a:close/>
                <a:moveTo>
                  <a:pt x="1493103" y="921776"/>
                </a:moveTo>
                <a:lnTo>
                  <a:pt x="1493051" y="921967"/>
                </a:lnTo>
                <a:lnTo>
                  <a:pt x="1492969" y="922271"/>
                </a:lnTo>
                <a:lnTo>
                  <a:pt x="1494579" y="922898"/>
                </a:lnTo>
                <a:lnTo>
                  <a:pt x="1496691" y="923722"/>
                </a:lnTo>
                <a:lnTo>
                  <a:pt x="1497261" y="923877"/>
                </a:lnTo>
                <a:lnTo>
                  <a:pt x="1502266" y="925094"/>
                </a:lnTo>
                <a:lnTo>
                  <a:pt x="1502343" y="924801"/>
                </a:lnTo>
                <a:lnTo>
                  <a:pt x="1502444" y="924420"/>
                </a:lnTo>
                <a:lnTo>
                  <a:pt x="1498156" y="923207"/>
                </a:lnTo>
                <a:lnTo>
                  <a:pt x="1495472" y="922447"/>
                </a:lnTo>
                <a:close/>
                <a:moveTo>
                  <a:pt x="1316559" y="921762"/>
                </a:moveTo>
                <a:lnTo>
                  <a:pt x="1316376" y="921827"/>
                </a:lnTo>
                <a:lnTo>
                  <a:pt x="1316218" y="921883"/>
                </a:lnTo>
                <a:lnTo>
                  <a:pt x="1315380" y="922180"/>
                </a:lnTo>
                <a:lnTo>
                  <a:pt x="1315611" y="922575"/>
                </a:lnTo>
                <a:lnTo>
                  <a:pt x="1316091" y="922586"/>
                </a:lnTo>
                <a:lnTo>
                  <a:pt x="1316995" y="922605"/>
                </a:lnTo>
                <a:close/>
                <a:moveTo>
                  <a:pt x="757134" y="921500"/>
                </a:moveTo>
                <a:lnTo>
                  <a:pt x="757032" y="921623"/>
                </a:lnTo>
                <a:lnTo>
                  <a:pt x="780236" y="932889"/>
                </a:lnTo>
                <a:cubicBezTo>
                  <a:pt x="795345" y="938291"/>
                  <a:pt x="810952" y="942033"/>
                  <a:pt x="826778" y="944081"/>
                </a:cubicBezTo>
                <a:lnTo>
                  <a:pt x="828720" y="944122"/>
                </a:lnTo>
                <a:lnTo>
                  <a:pt x="829230" y="944133"/>
                </a:lnTo>
                <a:lnTo>
                  <a:pt x="808042" y="939278"/>
                </a:lnTo>
                <a:lnTo>
                  <a:pt x="782088" y="933331"/>
                </a:lnTo>
                <a:close/>
                <a:moveTo>
                  <a:pt x="2231006" y="921486"/>
                </a:moveTo>
                <a:lnTo>
                  <a:pt x="2215769" y="925192"/>
                </a:lnTo>
                <a:lnTo>
                  <a:pt x="2213171" y="932658"/>
                </a:lnTo>
                <a:lnTo>
                  <a:pt x="2229271" y="925085"/>
                </a:lnTo>
                <a:close/>
                <a:moveTo>
                  <a:pt x="1335436" y="921097"/>
                </a:moveTo>
                <a:lnTo>
                  <a:pt x="1338313" y="923053"/>
                </a:lnTo>
                <a:lnTo>
                  <a:pt x="1340071" y="923090"/>
                </a:lnTo>
                <a:lnTo>
                  <a:pt x="1336964" y="921107"/>
                </a:lnTo>
                <a:close/>
                <a:moveTo>
                  <a:pt x="1326815" y="921037"/>
                </a:moveTo>
                <a:lnTo>
                  <a:pt x="1326934" y="921235"/>
                </a:lnTo>
                <a:lnTo>
                  <a:pt x="1327897" y="922834"/>
                </a:lnTo>
                <a:lnTo>
                  <a:pt x="1328986" y="922857"/>
                </a:lnTo>
                <a:lnTo>
                  <a:pt x="1329292" y="922863"/>
                </a:lnTo>
                <a:lnTo>
                  <a:pt x="1329113" y="922742"/>
                </a:lnTo>
                <a:lnTo>
                  <a:pt x="1328903" y="922599"/>
                </a:lnTo>
                <a:lnTo>
                  <a:pt x="1327820" y="921044"/>
                </a:lnTo>
                <a:close/>
                <a:moveTo>
                  <a:pt x="1871558" y="921001"/>
                </a:moveTo>
                <a:lnTo>
                  <a:pt x="1870862" y="921087"/>
                </a:lnTo>
                <a:lnTo>
                  <a:pt x="1871569" y="921635"/>
                </a:lnTo>
                <a:close/>
                <a:moveTo>
                  <a:pt x="1898828" y="920650"/>
                </a:moveTo>
                <a:lnTo>
                  <a:pt x="1898816" y="921279"/>
                </a:lnTo>
                <a:lnTo>
                  <a:pt x="1912395" y="926426"/>
                </a:lnTo>
                <a:lnTo>
                  <a:pt x="1912409" y="926432"/>
                </a:lnTo>
                <a:lnTo>
                  <a:pt x="1912551" y="923478"/>
                </a:lnTo>
                <a:lnTo>
                  <a:pt x="1906973" y="921603"/>
                </a:lnTo>
                <a:lnTo>
                  <a:pt x="1905465" y="921096"/>
                </a:lnTo>
                <a:lnTo>
                  <a:pt x="1904354" y="921021"/>
                </a:lnTo>
                <a:close/>
                <a:moveTo>
                  <a:pt x="1487394" y="920096"/>
                </a:moveTo>
                <a:lnTo>
                  <a:pt x="1487620" y="920185"/>
                </a:lnTo>
                <a:lnTo>
                  <a:pt x="1488761" y="920630"/>
                </a:lnTo>
                <a:lnTo>
                  <a:pt x="1488777" y="920572"/>
                </a:lnTo>
                <a:lnTo>
                  <a:pt x="1488792" y="920519"/>
                </a:lnTo>
                <a:close/>
                <a:moveTo>
                  <a:pt x="1881052" y="919833"/>
                </a:moveTo>
                <a:lnTo>
                  <a:pt x="1880848" y="919858"/>
                </a:lnTo>
                <a:lnTo>
                  <a:pt x="1880611" y="919887"/>
                </a:lnTo>
                <a:lnTo>
                  <a:pt x="1880390" y="919915"/>
                </a:lnTo>
                <a:lnTo>
                  <a:pt x="1885134" y="923188"/>
                </a:lnTo>
                <a:lnTo>
                  <a:pt x="1890971" y="925655"/>
                </a:lnTo>
                <a:lnTo>
                  <a:pt x="1891103" y="925667"/>
                </a:lnTo>
                <a:lnTo>
                  <a:pt x="1891125" y="925669"/>
                </a:lnTo>
                <a:lnTo>
                  <a:pt x="1891180" y="925674"/>
                </a:lnTo>
                <a:lnTo>
                  <a:pt x="1891182" y="925670"/>
                </a:lnTo>
                <a:lnTo>
                  <a:pt x="1891577" y="924772"/>
                </a:lnTo>
                <a:lnTo>
                  <a:pt x="1885961" y="922638"/>
                </a:lnTo>
                <a:close/>
                <a:moveTo>
                  <a:pt x="1382220" y="919828"/>
                </a:moveTo>
                <a:lnTo>
                  <a:pt x="1382271" y="919855"/>
                </a:lnTo>
                <a:lnTo>
                  <a:pt x="1382987" y="920245"/>
                </a:lnTo>
                <a:lnTo>
                  <a:pt x="1395136" y="922748"/>
                </a:lnTo>
                <a:lnTo>
                  <a:pt x="1392572" y="921494"/>
                </a:lnTo>
                <a:lnTo>
                  <a:pt x="1388528" y="920843"/>
                </a:lnTo>
                <a:close/>
                <a:moveTo>
                  <a:pt x="995338" y="919802"/>
                </a:moveTo>
                <a:lnTo>
                  <a:pt x="997683" y="927566"/>
                </a:lnTo>
                <a:lnTo>
                  <a:pt x="997954" y="933196"/>
                </a:lnTo>
                <a:lnTo>
                  <a:pt x="998098" y="933250"/>
                </a:lnTo>
                <a:lnTo>
                  <a:pt x="1002690" y="934991"/>
                </a:lnTo>
                <a:lnTo>
                  <a:pt x="1002512" y="925081"/>
                </a:lnTo>
                <a:lnTo>
                  <a:pt x="1002463" y="922366"/>
                </a:lnTo>
                <a:lnTo>
                  <a:pt x="1001713" y="922096"/>
                </a:lnTo>
                <a:close/>
                <a:moveTo>
                  <a:pt x="1241502" y="919560"/>
                </a:moveTo>
                <a:lnTo>
                  <a:pt x="1240696" y="919752"/>
                </a:lnTo>
                <a:lnTo>
                  <a:pt x="1238840" y="920196"/>
                </a:lnTo>
                <a:lnTo>
                  <a:pt x="1237133" y="920880"/>
                </a:lnTo>
                <a:lnTo>
                  <a:pt x="1234675" y="921865"/>
                </a:lnTo>
                <a:lnTo>
                  <a:pt x="1216716" y="929062"/>
                </a:lnTo>
                <a:lnTo>
                  <a:pt x="1221170" y="930374"/>
                </a:lnTo>
                <a:lnTo>
                  <a:pt x="1237713" y="926310"/>
                </a:lnTo>
                <a:lnTo>
                  <a:pt x="1240173" y="925935"/>
                </a:lnTo>
                <a:lnTo>
                  <a:pt x="1250976" y="924289"/>
                </a:lnTo>
                <a:lnTo>
                  <a:pt x="1255241" y="923639"/>
                </a:lnTo>
                <a:lnTo>
                  <a:pt x="1255419" y="923329"/>
                </a:lnTo>
                <a:lnTo>
                  <a:pt x="1254986" y="923212"/>
                </a:lnTo>
                <a:lnTo>
                  <a:pt x="1253249" y="922741"/>
                </a:lnTo>
                <a:close/>
                <a:moveTo>
                  <a:pt x="1961972" y="919469"/>
                </a:moveTo>
                <a:lnTo>
                  <a:pt x="1961920" y="920119"/>
                </a:lnTo>
                <a:lnTo>
                  <a:pt x="1961861" y="920848"/>
                </a:lnTo>
                <a:lnTo>
                  <a:pt x="1961786" y="921778"/>
                </a:lnTo>
                <a:lnTo>
                  <a:pt x="1977189" y="924318"/>
                </a:lnTo>
                <a:lnTo>
                  <a:pt x="1977206" y="924161"/>
                </a:lnTo>
                <a:lnTo>
                  <a:pt x="1977286" y="923425"/>
                </a:lnTo>
                <a:close/>
                <a:moveTo>
                  <a:pt x="2100124" y="919259"/>
                </a:moveTo>
                <a:lnTo>
                  <a:pt x="2103205" y="922842"/>
                </a:lnTo>
                <a:lnTo>
                  <a:pt x="2105804" y="925034"/>
                </a:lnTo>
                <a:lnTo>
                  <a:pt x="2105876" y="924632"/>
                </a:lnTo>
                <a:lnTo>
                  <a:pt x="2105939" y="924279"/>
                </a:lnTo>
                <a:lnTo>
                  <a:pt x="2106095" y="923409"/>
                </a:lnTo>
                <a:lnTo>
                  <a:pt x="2101488" y="920207"/>
                </a:lnTo>
                <a:close/>
                <a:moveTo>
                  <a:pt x="2127848" y="919047"/>
                </a:moveTo>
                <a:lnTo>
                  <a:pt x="2127694" y="919359"/>
                </a:lnTo>
                <a:lnTo>
                  <a:pt x="2127873" y="919424"/>
                </a:lnTo>
                <a:lnTo>
                  <a:pt x="2127897" y="919432"/>
                </a:lnTo>
                <a:lnTo>
                  <a:pt x="2128022" y="919477"/>
                </a:lnTo>
                <a:lnTo>
                  <a:pt x="2128052" y="919342"/>
                </a:lnTo>
                <a:lnTo>
                  <a:pt x="2128091" y="919165"/>
                </a:lnTo>
                <a:close/>
                <a:moveTo>
                  <a:pt x="750544" y="918375"/>
                </a:moveTo>
                <a:lnTo>
                  <a:pt x="750485" y="918445"/>
                </a:lnTo>
                <a:lnTo>
                  <a:pt x="750486" y="918445"/>
                </a:lnTo>
                <a:lnTo>
                  <a:pt x="750496" y="918450"/>
                </a:lnTo>
                <a:lnTo>
                  <a:pt x="750543" y="918393"/>
                </a:lnTo>
                <a:lnTo>
                  <a:pt x="750554" y="918380"/>
                </a:lnTo>
                <a:lnTo>
                  <a:pt x="750553" y="918379"/>
                </a:lnTo>
                <a:lnTo>
                  <a:pt x="750547" y="918377"/>
                </a:lnTo>
                <a:close/>
                <a:moveTo>
                  <a:pt x="1648577" y="917736"/>
                </a:moveTo>
                <a:lnTo>
                  <a:pt x="1648267" y="918562"/>
                </a:lnTo>
                <a:lnTo>
                  <a:pt x="1651813" y="930740"/>
                </a:lnTo>
                <a:lnTo>
                  <a:pt x="1649357" y="920871"/>
                </a:lnTo>
                <a:close/>
                <a:moveTo>
                  <a:pt x="2177660" y="917562"/>
                </a:moveTo>
                <a:lnTo>
                  <a:pt x="2177536" y="918031"/>
                </a:lnTo>
                <a:lnTo>
                  <a:pt x="2177295" y="918944"/>
                </a:lnTo>
                <a:lnTo>
                  <a:pt x="2178378" y="918756"/>
                </a:lnTo>
                <a:lnTo>
                  <a:pt x="2178575" y="918325"/>
                </a:lnTo>
                <a:lnTo>
                  <a:pt x="2178908" y="917599"/>
                </a:lnTo>
                <a:lnTo>
                  <a:pt x="2178141" y="917576"/>
                </a:lnTo>
                <a:close/>
                <a:moveTo>
                  <a:pt x="1566559" y="917562"/>
                </a:moveTo>
                <a:lnTo>
                  <a:pt x="1566405" y="918104"/>
                </a:lnTo>
                <a:lnTo>
                  <a:pt x="1570084" y="922228"/>
                </a:lnTo>
                <a:lnTo>
                  <a:pt x="1570971" y="922613"/>
                </a:lnTo>
                <a:lnTo>
                  <a:pt x="1567714" y="918884"/>
                </a:lnTo>
                <a:close/>
                <a:moveTo>
                  <a:pt x="2111390" y="917531"/>
                </a:moveTo>
                <a:lnTo>
                  <a:pt x="2111370" y="917642"/>
                </a:lnTo>
                <a:lnTo>
                  <a:pt x="2110688" y="921455"/>
                </a:lnTo>
                <a:lnTo>
                  <a:pt x="2111418" y="922120"/>
                </a:lnTo>
                <a:lnTo>
                  <a:pt x="2112020" y="922381"/>
                </a:lnTo>
                <a:lnTo>
                  <a:pt x="2118619" y="925235"/>
                </a:lnTo>
                <a:lnTo>
                  <a:pt x="2120372" y="921668"/>
                </a:lnTo>
                <a:lnTo>
                  <a:pt x="2114244" y="919485"/>
                </a:lnTo>
                <a:close/>
                <a:moveTo>
                  <a:pt x="1620222" y="917431"/>
                </a:moveTo>
                <a:lnTo>
                  <a:pt x="1618781" y="922169"/>
                </a:lnTo>
                <a:lnTo>
                  <a:pt x="1620554" y="923575"/>
                </a:lnTo>
                <a:lnTo>
                  <a:pt x="1621903" y="924646"/>
                </a:lnTo>
                <a:lnTo>
                  <a:pt x="1623168" y="925649"/>
                </a:lnTo>
                <a:lnTo>
                  <a:pt x="1634030" y="939832"/>
                </a:lnTo>
                <a:lnTo>
                  <a:pt x="1635007" y="941106"/>
                </a:lnTo>
                <a:lnTo>
                  <a:pt x="1635832" y="938909"/>
                </a:lnTo>
                <a:lnTo>
                  <a:pt x="1623924" y="922525"/>
                </a:lnTo>
                <a:close/>
                <a:moveTo>
                  <a:pt x="2156673" y="916955"/>
                </a:moveTo>
                <a:lnTo>
                  <a:pt x="2156379" y="917575"/>
                </a:lnTo>
                <a:lnTo>
                  <a:pt x="2172027" y="918661"/>
                </a:lnTo>
                <a:lnTo>
                  <a:pt x="2172067" y="918526"/>
                </a:lnTo>
                <a:lnTo>
                  <a:pt x="2172400" y="917410"/>
                </a:lnTo>
                <a:close/>
                <a:moveTo>
                  <a:pt x="2189711" y="916788"/>
                </a:moveTo>
                <a:lnTo>
                  <a:pt x="2186760" y="917301"/>
                </a:lnTo>
                <a:lnTo>
                  <a:pt x="2184559" y="917683"/>
                </a:lnTo>
                <a:lnTo>
                  <a:pt x="2184523" y="917761"/>
                </a:lnTo>
                <a:lnTo>
                  <a:pt x="2185637" y="917793"/>
                </a:lnTo>
                <a:lnTo>
                  <a:pt x="2186830" y="917499"/>
                </a:lnTo>
                <a:lnTo>
                  <a:pt x="2187242" y="917397"/>
                </a:lnTo>
                <a:lnTo>
                  <a:pt x="2188691" y="917040"/>
                </a:lnTo>
                <a:close/>
                <a:moveTo>
                  <a:pt x="761169" y="916654"/>
                </a:moveTo>
                <a:lnTo>
                  <a:pt x="760456" y="917510"/>
                </a:lnTo>
                <a:lnTo>
                  <a:pt x="771106" y="922582"/>
                </a:lnTo>
                <a:lnTo>
                  <a:pt x="782974" y="928234"/>
                </a:lnTo>
                <a:lnTo>
                  <a:pt x="815607" y="935741"/>
                </a:lnTo>
                <a:lnTo>
                  <a:pt x="831041" y="939292"/>
                </a:lnTo>
                <a:lnTo>
                  <a:pt x="841365" y="939388"/>
                </a:lnTo>
                <a:lnTo>
                  <a:pt x="838724" y="938206"/>
                </a:lnTo>
                <a:lnTo>
                  <a:pt x="834824" y="938207"/>
                </a:lnTo>
                <a:lnTo>
                  <a:pt x="804269" y="931606"/>
                </a:lnTo>
                <a:lnTo>
                  <a:pt x="784777" y="927395"/>
                </a:lnTo>
                <a:lnTo>
                  <a:pt x="783812" y="926956"/>
                </a:lnTo>
                <a:lnTo>
                  <a:pt x="779486" y="924988"/>
                </a:lnTo>
                <a:close/>
                <a:moveTo>
                  <a:pt x="1035155" y="916639"/>
                </a:moveTo>
                <a:lnTo>
                  <a:pt x="1032394" y="928249"/>
                </a:lnTo>
                <a:lnTo>
                  <a:pt x="1032558" y="928308"/>
                </a:lnTo>
                <a:lnTo>
                  <a:pt x="1032637" y="928337"/>
                </a:lnTo>
                <a:lnTo>
                  <a:pt x="1035375" y="918275"/>
                </a:lnTo>
                <a:lnTo>
                  <a:pt x="1035764" y="916845"/>
                </a:lnTo>
                <a:lnTo>
                  <a:pt x="1035758" y="916843"/>
                </a:lnTo>
                <a:lnTo>
                  <a:pt x="1035704" y="916825"/>
                </a:lnTo>
                <a:close/>
                <a:moveTo>
                  <a:pt x="985785" y="916364"/>
                </a:moveTo>
                <a:lnTo>
                  <a:pt x="985276" y="916726"/>
                </a:lnTo>
                <a:lnTo>
                  <a:pt x="983115" y="918262"/>
                </a:lnTo>
                <a:lnTo>
                  <a:pt x="982275" y="918859"/>
                </a:lnTo>
                <a:lnTo>
                  <a:pt x="982026" y="919234"/>
                </a:lnTo>
                <a:lnTo>
                  <a:pt x="981923" y="919390"/>
                </a:lnTo>
                <a:lnTo>
                  <a:pt x="984872" y="928238"/>
                </a:lnTo>
                <a:lnTo>
                  <a:pt x="988025" y="929433"/>
                </a:lnTo>
                <a:lnTo>
                  <a:pt x="989758" y="930090"/>
                </a:lnTo>
                <a:lnTo>
                  <a:pt x="993594" y="931543"/>
                </a:lnTo>
                <a:lnTo>
                  <a:pt x="990027" y="917891"/>
                </a:lnTo>
                <a:close/>
                <a:moveTo>
                  <a:pt x="2191972" y="916231"/>
                </a:moveTo>
                <a:lnTo>
                  <a:pt x="2190055" y="916704"/>
                </a:lnTo>
                <a:lnTo>
                  <a:pt x="2189718" y="916787"/>
                </a:lnTo>
                <a:lnTo>
                  <a:pt x="2191922" y="916404"/>
                </a:lnTo>
                <a:lnTo>
                  <a:pt x="2191927" y="916386"/>
                </a:lnTo>
                <a:lnTo>
                  <a:pt x="2191942" y="916336"/>
                </a:lnTo>
                <a:close/>
                <a:moveTo>
                  <a:pt x="1982257" y="915815"/>
                </a:moveTo>
                <a:lnTo>
                  <a:pt x="1982219" y="916167"/>
                </a:lnTo>
                <a:lnTo>
                  <a:pt x="1982809" y="916296"/>
                </a:lnTo>
                <a:lnTo>
                  <a:pt x="1982849" y="916204"/>
                </a:lnTo>
                <a:lnTo>
                  <a:pt x="1982853" y="916196"/>
                </a:lnTo>
                <a:lnTo>
                  <a:pt x="1982928" y="916027"/>
                </a:lnTo>
                <a:close/>
                <a:moveTo>
                  <a:pt x="1787959" y="915809"/>
                </a:moveTo>
                <a:lnTo>
                  <a:pt x="1787944" y="915852"/>
                </a:lnTo>
                <a:lnTo>
                  <a:pt x="1779222" y="940457"/>
                </a:lnTo>
                <a:lnTo>
                  <a:pt x="1789384" y="980920"/>
                </a:lnTo>
                <a:lnTo>
                  <a:pt x="1796118" y="961711"/>
                </a:lnTo>
                <a:lnTo>
                  <a:pt x="1796593" y="960358"/>
                </a:lnTo>
                <a:lnTo>
                  <a:pt x="1796658" y="960172"/>
                </a:lnTo>
                <a:close/>
                <a:moveTo>
                  <a:pt x="1918341" y="915788"/>
                </a:moveTo>
                <a:lnTo>
                  <a:pt x="1918248" y="917729"/>
                </a:lnTo>
                <a:lnTo>
                  <a:pt x="1918238" y="917942"/>
                </a:lnTo>
                <a:lnTo>
                  <a:pt x="1918236" y="917972"/>
                </a:lnTo>
                <a:lnTo>
                  <a:pt x="1920168" y="918072"/>
                </a:lnTo>
                <a:lnTo>
                  <a:pt x="1923473" y="918243"/>
                </a:lnTo>
                <a:lnTo>
                  <a:pt x="1923824" y="917415"/>
                </a:lnTo>
                <a:close/>
                <a:moveTo>
                  <a:pt x="897264" y="915739"/>
                </a:moveTo>
                <a:lnTo>
                  <a:pt x="891668" y="916417"/>
                </a:lnTo>
                <a:lnTo>
                  <a:pt x="897399" y="915793"/>
                </a:lnTo>
                <a:close/>
                <a:moveTo>
                  <a:pt x="1227298" y="915713"/>
                </a:moveTo>
                <a:lnTo>
                  <a:pt x="1219686" y="919929"/>
                </a:lnTo>
                <a:lnTo>
                  <a:pt x="1216042" y="921947"/>
                </a:lnTo>
                <a:lnTo>
                  <a:pt x="1215410" y="922297"/>
                </a:lnTo>
                <a:lnTo>
                  <a:pt x="1210099" y="927113"/>
                </a:lnTo>
                <a:lnTo>
                  <a:pt x="1210581" y="927255"/>
                </a:lnTo>
                <a:lnTo>
                  <a:pt x="1211584" y="926618"/>
                </a:lnTo>
                <a:lnTo>
                  <a:pt x="1216194" y="924772"/>
                </a:lnTo>
                <a:lnTo>
                  <a:pt x="1234167" y="917573"/>
                </a:lnTo>
                <a:lnTo>
                  <a:pt x="1232408" y="917096"/>
                </a:lnTo>
                <a:lnTo>
                  <a:pt x="1229659" y="916352"/>
                </a:lnTo>
                <a:close/>
                <a:moveTo>
                  <a:pt x="1865769" y="915648"/>
                </a:moveTo>
                <a:lnTo>
                  <a:pt x="1864715" y="916608"/>
                </a:lnTo>
                <a:lnTo>
                  <a:pt x="1866105" y="917396"/>
                </a:lnTo>
                <a:lnTo>
                  <a:pt x="1866187" y="917460"/>
                </a:lnTo>
                <a:lnTo>
                  <a:pt x="1866207" y="917455"/>
                </a:lnTo>
                <a:lnTo>
                  <a:pt x="1866447" y="917395"/>
                </a:lnTo>
                <a:lnTo>
                  <a:pt x="1866505" y="917259"/>
                </a:lnTo>
                <a:lnTo>
                  <a:pt x="1866897" y="916333"/>
                </a:lnTo>
                <a:close/>
                <a:moveTo>
                  <a:pt x="1466153" y="915271"/>
                </a:moveTo>
                <a:lnTo>
                  <a:pt x="1466132" y="915379"/>
                </a:lnTo>
                <a:lnTo>
                  <a:pt x="1466126" y="915408"/>
                </a:lnTo>
                <a:lnTo>
                  <a:pt x="1466511" y="915513"/>
                </a:lnTo>
                <a:lnTo>
                  <a:pt x="1467169" y="915692"/>
                </a:lnTo>
                <a:lnTo>
                  <a:pt x="1467584" y="915805"/>
                </a:lnTo>
                <a:lnTo>
                  <a:pt x="1468218" y="915977"/>
                </a:lnTo>
                <a:lnTo>
                  <a:pt x="1466564" y="915412"/>
                </a:lnTo>
                <a:close/>
                <a:moveTo>
                  <a:pt x="1581482" y="915105"/>
                </a:moveTo>
                <a:lnTo>
                  <a:pt x="1581271" y="915759"/>
                </a:lnTo>
                <a:lnTo>
                  <a:pt x="1581050" y="916440"/>
                </a:lnTo>
                <a:lnTo>
                  <a:pt x="1580790" y="917241"/>
                </a:lnTo>
                <a:lnTo>
                  <a:pt x="1585471" y="928354"/>
                </a:lnTo>
                <a:lnTo>
                  <a:pt x="1588246" y="919371"/>
                </a:lnTo>
                <a:lnTo>
                  <a:pt x="1586317" y="917971"/>
                </a:lnTo>
                <a:lnTo>
                  <a:pt x="1584077" y="916345"/>
                </a:lnTo>
                <a:close/>
                <a:moveTo>
                  <a:pt x="1260127" y="915105"/>
                </a:moveTo>
                <a:lnTo>
                  <a:pt x="1251427" y="917186"/>
                </a:lnTo>
                <a:lnTo>
                  <a:pt x="1257924" y="918952"/>
                </a:lnTo>
                <a:close/>
                <a:moveTo>
                  <a:pt x="2350291" y="915063"/>
                </a:moveTo>
                <a:lnTo>
                  <a:pt x="2350044" y="917442"/>
                </a:lnTo>
                <a:lnTo>
                  <a:pt x="2348359" y="920545"/>
                </a:lnTo>
                <a:close/>
                <a:moveTo>
                  <a:pt x="1030307" y="914998"/>
                </a:moveTo>
                <a:lnTo>
                  <a:pt x="1030302" y="917180"/>
                </a:lnTo>
                <a:lnTo>
                  <a:pt x="1028157" y="926724"/>
                </a:lnTo>
                <a:lnTo>
                  <a:pt x="1028276" y="926767"/>
                </a:lnTo>
                <a:lnTo>
                  <a:pt x="1029032" y="927039"/>
                </a:lnTo>
                <a:lnTo>
                  <a:pt x="1031912" y="915726"/>
                </a:lnTo>
                <a:lnTo>
                  <a:pt x="1031926" y="915546"/>
                </a:lnTo>
                <a:close/>
                <a:moveTo>
                  <a:pt x="1439117" y="914192"/>
                </a:moveTo>
                <a:lnTo>
                  <a:pt x="1439071" y="914411"/>
                </a:lnTo>
                <a:lnTo>
                  <a:pt x="1438954" y="914965"/>
                </a:lnTo>
                <a:lnTo>
                  <a:pt x="1445426" y="916593"/>
                </a:lnTo>
                <a:lnTo>
                  <a:pt x="1448261" y="917306"/>
                </a:lnTo>
                <a:lnTo>
                  <a:pt x="1448300" y="917122"/>
                </a:lnTo>
                <a:lnTo>
                  <a:pt x="1440039" y="914363"/>
                </a:lnTo>
                <a:close/>
                <a:moveTo>
                  <a:pt x="1346552" y="914088"/>
                </a:moveTo>
                <a:lnTo>
                  <a:pt x="1345493" y="914300"/>
                </a:lnTo>
                <a:lnTo>
                  <a:pt x="1345674" y="914409"/>
                </a:lnTo>
                <a:lnTo>
                  <a:pt x="1347966" y="914315"/>
                </a:lnTo>
                <a:close/>
                <a:moveTo>
                  <a:pt x="1939438" y="913783"/>
                </a:moveTo>
                <a:lnTo>
                  <a:pt x="1939322" y="915300"/>
                </a:lnTo>
                <a:lnTo>
                  <a:pt x="1939095" y="918294"/>
                </a:lnTo>
                <a:lnTo>
                  <a:pt x="1940701" y="918775"/>
                </a:lnTo>
                <a:lnTo>
                  <a:pt x="1946991" y="920402"/>
                </a:lnTo>
                <a:lnTo>
                  <a:pt x="1952328" y="921033"/>
                </a:lnTo>
                <a:lnTo>
                  <a:pt x="1953801" y="917785"/>
                </a:lnTo>
                <a:lnTo>
                  <a:pt x="1953974" y="917403"/>
                </a:lnTo>
                <a:lnTo>
                  <a:pt x="1950215" y="916432"/>
                </a:lnTo>
                <a:lnTo>
                  <a:pt x="1942356" y="914500"/>
                </a:lnTo>
                <a:close/>
                <a:moveTo>
                  <a:pt x="2234770" y="913679"/>
                </a:moveTo>
                <a:lnTo>
                  <a:pt x="2231961" y="914144"/>
                </a:lnTo>
                <a:lnTo>
                  <a:pt x="2217580" y="923024"/>
                </a:lnTo>
                <a:lnTo>
                  <a:pt x="2225066" y="920109"/>
                </a:lnTo>
                <a:lnTo>
                  <a:pt x="2233196" y="916943"/>
                </a:lnTo>
                <a:close/>
                <a:moveTo>
                  <a:pt x="754510" y="913624"/>
                </a:moveTo>
                <a:lnTo>
                  <a:pt x="753880" y="914379"/>
                </a:lnTo>
                <a:lnTo>
                  <a:pt x="753883" y="914380"/>
                </a:lnTo>
                <a:lnTo>
                  <a:pt x="753889" y="914383"/>
                </a:lnTo>
                <a:lnTo>
                  <a:pt x="754330" y="913853"/>
                </a:lnTo>
                <a:lnTo>
                  <a:pt x="754518" y="913628"/>
                </a:lnTo>
                <a:close/>
                <a:moveTo>
                  <a:pt x="1706018" y="913504"/>
                </a:moveTo>
                <a:lnTo>
                  <a:pt x="1705270" y="915522"/>
                </a:lnTo>
                <a:lnTo>
                  <a:pt x="1702424" y="923205"/>
                </a:lnTo>
                <a:lnTo>
                  <a:pt x="1698881" y="932767"/>
                </a:lnTo>
                <a:lnTo>
                  <a:pt x="1700495" y="937737"/>
                </a:lnTo>
                <a:lnTo>
                  <a:pt x="1701814" y="941794"/>
                </a:lnTo>
                <a:lnTo>
                  <a:pt x="1702769" y="944733"/>
                </a:lnTo>
                <a:lnTo>
                  <a:pt x="1709944" y="958762"/>
                </a:lnTo>
                <a:lnTo>
                  <a:pt x="1711158" y="961135"/>
                </a:lnTo>
                <a:lnTo>
                  <a:pt x="1716244" y="947021"/>
                </a:lnTo>
                <a:lnTo>
                  <a:pt x="1710984" y="935323"/>
                </a:lnTo>
                <a:close/>
                <a:moveTo>
                  <a:pt x="1385077" y="913056"/>
                </a:moveTo>
                <a:lnTo>
                  <a:pt x="1385866" y="913462"/>
                </a:lnTo>
                <a:lnTo>
                  <a:pt x="1385937" y="913471"/>
                </a:lnTo>
                <a:lnTo>
                  <a:pt x="1394304" y="914526"/>
                </a:lnTo>
                <a:close/>
                <a:moveTo>
                  <a:pt x="1217384" y="913028"/>
                </a:moveTo>
                <a:lnTo>
                  <a:pt x="1214983" y="915881"/>
                </a:lnTo>
                <a:lnTo>
                  <a:pt x="1213069" y="918156"/>
                </a:lnTo>
                <a:lnTo>
                  <a:pt x="1216418" y="916284"/>
                </a:lnTo>
                <a:lnTo>
                  <a:pt x="1220657" y="913914"/>
                </a:lnTo>
                <a:close/>
                <a:moveTo>
                  <a:pt x="1022290" y="912285"/>
                </a:moveTo>
                <a:lnTo>
                  <a:pt x="1022275" y="919322"/>
                </a:lnTo>
                <a:lnTo>
                  <a:pt x="1022271" y="921406"/>
                </a:lnTo>
                <a:lnTo>
                  <a:pt x="1022264" y="924604"/>
                </a:lnTo>
                <a:lnTo>
                  <a:pt x="1023910" y="925196"/>
                </a:lnTo>
                <a:lnTo>
                  <a:pt x="1024296" y="925335"/>
                </a:lnTo>
                <a:lnTo>
                  <a:pt x="1024955" y="913187"/>
                </a:lnTo>
                <a:close/>
                <a:moveTo>
                  <a:pt x="1882209" y="912263"/>
                </a:moveTo>
                <a:lnTo>
                  <a:pt x="1880212" y="912508"/>
                </a:lnTo>
                <a:lnTo>
                  <a:pt x="1886778" y="916345"/>
                </a:lnTo>
                <a:lnTo>
                  <a:pt x="1892162" y="916624"/>
                </a:lnTo>
                <a:lnTo>
                  <a:pt x="1892162" y="916622"/>
                </a:lnTo>
                <a:lnTo>
                  <a:pt x="1889545" y="915742"/>
                </a:lnTo>
                <a:close/>
                <a:moveTo>
                  <a:pt x="1561923" y="912256"/>
                </a:moveTo>
                <a:lnTo>
                  <a:pt x="1561926" y="913082"/>
                </a:lnTo>
                <a:lnTo>
                  <a:pt x="1563044" y="914334"/>
                </a:lnTo>
                <a:lnTo>
                  <a:pt x="1563215" y="913734"/>
                </a:lnTo>
                <a:lnTo>
                  <a:pt x="1562155" y="912521"/>
                </a:lnTo>
                <a:close/>
                <a:moveTo>
                  <a:pt x="2103426" y="912079"/>
                </a:moveTo>
                <a:lnTo>
                  <a:pt x="2103164" y="912595"/>
                </a:lnTo>
                <a:lnTo>
                  <a:pt x="2103027" y="912864"/>
                </a:lnTo>
                <a:lnTo>
                  <a:pt x="2102469" y="913964"/>
                </a:lnTo>
                <a:lnTo>
                  <a:pt x="2107042" y="918132"/>
                </a:lnTo>
                <a:lnTo>
                  <a:pt x="2107126" y="917661"/>
                </a:lnTo>
                <a:lnTo>
                  <a:pt x="2107380" y="916248"/>
                </a:lnTo>
                <a:lnTo>
                  <a:pt x="2107614" y="914946"/>
                </a:lnTo>
                <a:lnTo>
                  <a:pt x="2106910" y="914465"/>
                </a:lnTo>
                <a:close/>
                <a:moveTo>
                  <a:pt x="2209033" y="912024"/>
                </a:moveTo>
                <a:lnTo>
                  <a:pt x="2207986" y="912282"/>
                </a:lnTo>
                <a:lnTo>
                  <a:pt x="2203523" y="913383"/>
                </a:lnTo>
                <a:lnTo>
                  <a:pt x="2196793" y="915042"/>
                </a:lnTo>
                <a:lnTo>
                  <a:pt x="2196697" y="915375"/>
                </a:lnTo>
                <a:lnTo>
                  <a:pt x="2196637" y="915586"/>
                </a:lnTo>
                <a:lnTo>
                  <a:pt x="2207647" y="913674"/>
                </a:lnTo>
                <a:lnTo>
                  <a:pt x="2208324" y="913417"/>
                </a:lnTo>
                <a:close/>
                <a:moveTo>
                  <a:pt x="1931142" y="911745"/>
                </a:moveTo>
                <a:lnTo>
                  <a:pt x="1930157" y="914074"/>
                </a:lnTo>
                <a:lnTo>
                  <a:pt x="1929578" y="915445"/>
                </a:lnTo>
                <a:lnTo>
                  <a:pt x="1934531" y="916928"/>
                </a:lnTo>
                <a:lnTo>
                  <a:pt x="1934721" y="916984"/>
                </a:lnTo>
                <a:lnTo>
                  <a:pt x="1935050" y="912705"/>
                </a:lnTo>
                <a:lnTo>
                  <a:pt x="1932954" y="912190"/>
                </a:lnTo>
                <a:lnTo>
                  <a:pt x="1931890" y="911929"/>
                </a:lnTo>
                <a:close/>
                <a:moveTo>
                  <a:pt x="765298" y="911696"/>
                </a:moveTo>
                <a:lnTo>
                  <a:pt x="764281" y="912917"/>
                </a:lnTo>
                <a:lnTo>
                  <a:pt x="769101" y="915122"/>
                </a:lnTo>
                <a:lnTo>
                  <a:pt x="786102" y="922901"/>
                </a:lnTo>
                <a:lnTo>
                  <a:pt x="821844" y="930654"/>
                </a:lnTo>
                <a:lnTo>
                  <a:pt x="817946" y="928910"/>
                </a:lnTo>
                <a:lnTo>
                  <a:pt x="814849" y="927525"/>
                </a:lnTo>
                <a:lnTo>
                  <a:pt x="806221" y="925733"/>
                </a:lnTo>
                <a:lnTo>
                  <a:pt x="788290" y="922007"/>
                </a:lnTo>
                <a:lnTo>
                  <a:pt x="776674" y="916798"/>
                </a:lnTo>
                <a:close/>
                <a:moveTo>
                  <a:pt x="2243180" y="911675"/>
                </a:moveTo>
                <a:lnTo>
                  <a:pt x="2241738" y="912064"/>
                </a:lnTo>
                <a:lnTo>
                  <a:pt x="2241058" y="913881"/>
                </a:lnTo>
                <a:lnTo>
                  <a:pt x="2242551" y="913300"/>
                </a:lnTo>
                <a:lnTo>
                  <a:pt x="2242695" y="912985"/>
                </a:lnTo>
                <a:lnTo>
                  <a:pt x="2242746" y="912874"/>
                </a:lnTo>
                <a:lnTo>
                  <a:pt x="2242945" y="912324"/>
                </a:lnTo>
                <a:close/>
                <a:moveTo>
                  <a:pt x="927742" y="911576"/>
                </a:moveTo>
                <a:lnTo>
                  <a:pt x="925987" y="912264"/>
                </a:lnTo>
                <a:lnTo>
                  <a:pt x="906868" y="914577"/>
                </a:lnTo>
                <a:lnTo>
                  <a:pt x="907074" y="914659"/>
                </a:lnTo>
                <a:lnTo>
                  <a:pt x="907232" y="914722"/>
                </a:lnTo>
                <a:lnTo>
                  <a:pt x="920197" y="913311"/>
                </a:lnTo>
                <a:lnTo>
                  <a:pt x="924263" y="912692"/>
                </a:lnTo>
                <a:lnTo>
                  <a:pt x="928848" y="911995"/>
                </a:lnTo>
                <a:lnTo>
                  <a:pt x="928719" y="911946"/>
                </a:lnTo>
                <a:lnTo>
                  <a:pt x="927978" y="911666"/>
                </a:lnTo>
                <a:close/>
                <a:moveTo>
                  <a:pt x="2112456" y="911575"/>
                </a:moveTo>
                <a:lnTo>
                  <a:pt x="2112273" y="912596"/>
                </a:lnTo>
                <a:lnTo>
                  <a:pt x="2112699" y="912893"/>
                </a:lnTo>
                <a:lnTo>
                  <a:pt x="2114972" y="914478"/>
                </a:lnTo>
                <a:lnTo>
                  <a:pt x="2115851" y="915091"/>
                </a:lnTo>
                <a:lnTo>
                  <a:pt x="2116141" y="915196"/>
                </a:lnTo>
                <a:lnTo>
                  <a:pt x="2116717" y="915403"/>
                </a:lnTo>
                <a:lnTo>
                  <a:pt x="2122438" y="917465"/>
                </a:lnTo>
                <a:lnTo>
                  <a:pt x="2122468" y="917403"/>
                </a:lnTo>
                <a:lnTo>
                  <a:pt x="2122689" y="916955"/>
                </a:lnTo>
                <a:lnTo>
                  <a:pt x="2122853" y="916622"/>
                </a:lnTo>
                <a:lnTo>
                  <a:pt x="2118547" y="914532"/>
                </a:lnTo>
                <a:close/>
                <a:moveTo>
                  <a:pt x="1335047" y="911502"/>
                </a:moveTo>
                <a:lnTo>
                  <a:pt x="1334458" y="911623"/>
                </a:lnTo>
                <a:lnTo>
                  <a:pt x="1334300" y="911656"/>
                </a:lnTo>
                <a:lnTo>
                  <a:pt x="1334375" y="911654"/>
                </a:lnTo>
                <a:lnTo>
                  <a:pt x="1335169" y="911636"/>
                </a:lnTo>
                <a:close/>
                <a:moveTo>
                  <a:pt x="2137486" y="911425"/>
                </a:moveTo>
                <a:lnTo>
                  <a:pt x="2149395" y="916408"/>
                </a:lnTo>
                <a:lnTo>
                  <a:pt x="2150441" y="916846"/>
                </a:lnTo>
                <a:lnTo>
                  <a:pt x="2150503" y="916573"/>
                </a:lnTo>
                <a:lnTo>
                  <a:pt x="2150624" y="916044"/>
                </a:lnTo>
                <a:lnTo>
                  <a:pt x="2140713" y="912559"/>
                </a:lnTo>
                <a:close/>
                <a:moveTo>
                  <a:pt x="775374" y="911412"/>
                </a:moveTo>
                <a:lnTo>
                  <a:pt x="789410" y="917702"/>
                </a:lnTo>
                <a:lnTo>
                  <a:pt x="789499" y="917720"/>
                </a:lnTo>
                <a:lnTo>
                  <a:pt x="789680" y="917758"/>
                </a:lnTo>
                <a:lnTo>
                  <a:pt x="789958" y="917816"/>
                </a:lnTo>
                <a:close/>
                <a:moveTo>
                  <a:pt x="1902552" y="911103"/>
                </a:moveTo>
                <a:lnTo>
                  <a:pt x="1902005" y="912351"/>
                </a:lnTo>
                <a:lnTo>
                  <a:pt x="1901492" y="913520"/>
                </a:lnTo>
                <a:lnTo>
                  <a:pt x="1901130" y="914346"/>
                </a:lnTo>
                <a:lnTo>
                  <a:pt x="1910934" y="917595"/>
                </a:lnTo>
                <a:lnTo>
                  <a:pt x="1912828" y="917693"/>
                </a:lnTo>
                <a:lnTo>
                  <a:pt x="1912921" y="915763"/>
                </a:lnTo>
                <a:lnTo>
                  <a:pt x="1912996" y="914202"/>
                </a:lnTo>
                <a:close/>
                <a:moveTo>
                  <a:pt x="1892269" y="911026"/>
                </a:moveTo>
                <a:lnTo>
                  <a:pt x="1891578" y="911111"/>
                </a:lnTo>
                <a:lnTo>
                  <a:pt x="1892027" y="911330"/>
                </a:lnTo>
                <a:lnTo>
                  <a:pt x="1892262" y="911408"/>
                </a:lnTo>
                <a:close/>
                <a:moveTo>
                  <a:pt x="1453305" y="910878"/>
                </a:moveTo>
                <a:lnTo>
                  <a:pt x="1453101" y="911865"/>
                </a:lnTo>
                <a:lnTo>
                  <a:pt x="1453507" y="911976"/>
                </a:lnTo>
                <a:lnTo>
                  <a:pt x="1453658" y="912017"/>
                </a:lnTo>
                <a:lnTo>
                  <a:pt x="1461804" y="914232"/>
                </a:lnTo>
                <a:lnTo>
                  <a:pt x="1461890" y="913813"/>
                </a:lnTo>
                <a:close/>
                <a:moveTo>
                  <a:pt x="1845371" y="910730"/>
                </a:moveTo>
                <a:lnTo>
                  <a:pt x="1839765" y="926342"/>
                </a:lnTo>
                <a:lnTo>
                  <a:pt x="1836434" y="935618"/>
                </a:lnTo>
                <a:lnTo>
                  <a:pt x="1836882" y="940133"/>
                </a:lnTo>
                <a:lnTo>
                  <a:pt x="1837405" y="945394"/>
                </a:lnTo>
                <a:lnTo>
                  <a:pt x="1839931" y="970841"/>
                </a:lnTo>
                <a:lnTo>
                  <a:pt x="1841949" y="980004"/>
                </a:lnTo>
                <a:lnTo>
                  <a:pt x="1849816" y="958324"/>
                </a:lnTo>
                <a:lnTo>
                  <a:pt x="1844872" y="949846"/>
                </a:lnTo>
                <a:lnTo>
                  <a:pt x="1844872" y="949845"/>
                </a:lnTo>
                <a:lnTo>
                  <a:pt x="1844216" y="936403"/>
                </a:lnTo>
                <a:lnTo>
                  <a:pt x="1842388" y="932289"/>
                </a:lnTo>
                <a:lnTo>
                  <a:pt x="1844130" y="934643"/>
                </a:lnTo>
                <a:lnTo>
                  <a:pt x="1843491" y="921533"/>
                </a:lnTo>
                <a:cubicBezTo>
                  <a:pt x="1843436" y="920983"/>
                  <a:pt x="1843436" y="920429"/>
                  <a:pt x="1843491" y="919879"/>
                </a:cubicBezTo>
                <a:lnTo>
                  <a:pt x="1846875" y="914115"/>
                </a:lnTo>
                <a:lnTo>
                  <a:pt x="1846041" y="912239"/>
                </a:lnTo>
                <a:close/>
                <a:moveTo>
                  <a:pt x="1918593" y="910511"/>
                </a:moveTo>
                <a:lnTo>
                  <a:pt x="1918537" y="911681"/>
                </a:lnTo>
                <a:lnTo>
                  <a:pt x="1918516" y="912132"/>
                </a:lnTo>
                <a:lnTo>
                  <a:pt x="1921517" y="913031"/>
                </a:lnTo>
                <a:lnTo>
                  <a:pt x="1924332" y="913874"/>
                </a:lnTo>
                <a:lnTo>
                  <a:pt x="1925214" y="914138"/>
                </a:lnTo>
                <a:lnTo>
                  <a:pt x="1926675" y="910693"/>
                </a:lnTo>
                <a:lnTo>
                  <a:pt x="1925827" y="910674"/>
                </a:lnTo>
                <a:close/>
                <a:moveTo>
                  <a:pt x="1912654" y="910377"/>
                </a:moveTo>
                <a:lnTo>
                  <a:pt x="1913172" y="910532"/>
                </a:lnTo>
                <a:lnTo>
                  <a:pt x="1913179" y="910389"/>
                </a:lnTo>
                <a:close/>
                <a:moveTo>
                  <a:pt x="1596868" y="910185"/>
                </a:moveTo>
                <a:lnTo>
                  <a:pt x="1594438" y="918072"/>
                </a:lnTo>
                <a:lnTo>
                  <a:pt x="1594206" y="918826"/>
                </a:lnTo>
                <a:lnTo>
                  <a:pt x="1600156" y="923126"/>
                </a:lnTo>
                <a:lnTo>
                  <a:pt x="1611185" y="931097"/>
                </a:lnTo>
                <a:lnTo>
                  <a:pt x="1612255" y="927583"/>
                </a:lnTo>
                <a:lnTo>
                  <a:pt x="1612909" y="925437"/>
                </a:lnTo>
                <a:lnTo>
                  <a:pt x="1613541" y="923363"/>
                </a:lnTo>
                <a:close/>
                <a:moveTo>
                  <a:pt x="1568677" y="910098"/>
                </a:moveTo>
                <a:lnTo>
                  <a:pt x="1568401" y="911072"/>
                </a:lnTo>
                <a:lnTo>
                  <a:pt x="1567930" y="912729"/>
                </a:lnTo>
                <a:lnTo>
                  <a:pt x="1574989" y="920780"/>
                </a:lnTo>
                <a:lnTo>
                  <a:pt x="1575420" y="919453"/>
                </a:lnTo>
                <a:lnTo>
                  <a:pt x="1575802" y="918278"/>
                </a:lnTo>
                <a:lnTo>
                  <a:pt x="1575028" y="916846"/>
                </a:lnTo>
                <a:close/>
                <a:moveTo>
                  <a:pt x="1342126" y="910044"/>
                </a:moveTo>
                <a:lnTo>
                  <a:pt x="1342095" y="910051"/>
                </a:lnTo>
                <a:lnTo>
                  <a:pt x="1341792" y="910113"/>
                </a:lnTo>
                <a:lnTo>
                  <a:pt x="1339728" y="910538"/>
                </a:lnTo>
                <a:lnTo>
                  <a:pt x="1340170" y="911018"/>
                </a:lnTo>
                <a:lnTo>
                  <a:pt x="1340339" y="911201"/>
                </a:lnTo>
                <a:lnTo>
                  <a:pt x="1340848" y="911507"/>
                </a:lnTo>
                <a:lnTo>
                  <a:pt x="1344492" y="911424"/>
                </a:lnTo>
                <a:close/>
                <a:moveTo>
                  <a:pt x="1962760" y="909655"/>
                </a:moveTo>
                <a:lnTo>
                  <a:pt x="1962581" y="911884"/>
                </a:lnTo>
                <a:lnTo>
                  <a:pt x="1978165" y="915283"/>
                </a:lnTo>
                <a:lnTo>
                  <a:pt x="1978234" y="914645"/>
                </a:lnTo>
                <a:lnTo>
                  <a:pt x="1978244" y="914547"/>
                </a:lnTo>
                <a:lnTo>
                  <a:pt x="1974205" y="913271"/>
                </a:lnTo>
                <a:lnTo>
                  <a:pt x="1967109" y="911029"/>
                </a:lnTo>
                <a:close/>
                <a:moveTo>
                  <a:pt x="1363470" y="909613"/>
                </a:moveTo>
                <a:lnTo>
                  <a:pt x="1365900" y="910937"/>
                </a:lnTo>
                <a:lnTo>
                  <a:pt x="1367309" y="910905"/>
                </a:lnTo>
                <a:lnTo>
                  <a:pt x="1370145" y="910840"/>
                </a:lnTo>
                <a:lnTo>
                  <a:pt x="1371219" y="911053"/>
                </a:lnTo>
                <a:lnTo>
                  <a:pt x="1370597" y="910749"/>
                </a:lnTo>
                <a:close/>
                <a:moveTo>
                  <a:pt x="1014047" y="909495"/>
                </a:moveTo>
                <a:lnTo>
                  <a:pt x="1014191" y="921698"/>
                </a:lnTo>
                <a:lnTo>
                  <a:pt x="1015841" y="922292"/>
                </a:lnTo>
                <a:lnTo>
                  <a:pt x="1016754" y="922621"/>
                </a:lnTo>
                <a:lnTo>
                  <a:pt x="1017126" y="910537"/>
                </a:lnTo>
                <a:lnTo>
                  <a:pt x="1016445" y="910306"/>
                </a:lnTo>
                <a:lnTo>
                  <a:pt x="1016071" y="910180"/>
                </a:lnTo>
                <a:close/>
                <a:moveTo>
                  <a:pt x="1622695" y="909300"/>
                </a:moveTo>
                <a:lnTo>
                  <a:pt x="1622402" y="910263"/>
                </a:lnTo>
                <a:lnTo>
                  <a:pt x="1638404" y="932058"/>
                </a:lnTo>
                <a:lnTo>
                  <a:pt x="1639199" y="929941"/>
                </a:lnTo>
                <a:close/>
                <a:moveTo>
                  <a:pt x="2107041" y="908947"/>
                </a:moveTo>
                <a:lnTo>
                  <a:pt x="2107349" y="909162"/>
                </a:lnTo>
                <a:lnTo>
                  <a:pt x="2108507" y="909969"/>
                </a:lnTo>
                <a:lnTo>
                  <a:pt x="2108558" y="909683"/>
                </a:lnTo>
                <a:lnTo>
                  <a:pt x="2108117" y="909469"/>
                </a:lnTo>
                <a:close/>
                <a:moveTo>
                  <a:pt x="758620" y="908701"/>
                </a:moveTo>
                <a:lnTo>
                  <a:pt x="757638" y="909877"/>
                </a:lnTo>
                <a:lnTo>
                  <a:pt x="757643" y="909879"/>
                </a:lnTo>
                <a:lnTo>
                  <a:pt x="758623" y="908702"/>
                </a:lnTo>
                <a:close/>
                <a:moveTo>
                  <a:pt x="2076758" y="908150"/>
                </a:moveTo>
                <a:lnTo>
                  <a:pt x="2076400" y="908832"/>
                </a:lnTo>
                <a:lnTo>
                  <a:pt x="2063265" y="939838"/>
                </a:lnTo>
                <a:lnTo>
                  <a:pt x="2056413" y="978044"/>
                </a:lnTo>
                <a:cubicBezTo>
                  <a:pt x="2044141" y="1035999"/>
                  <a:pt x="2028319" y="1082492"/>
                  <a:pt x="1999432" y="1108733"/>
                </a:cubicBezTo>
                <a:lnTo>
                  <a:pt x="1993749" y="1112421"/>
                </a:lnTo>
                <a:lnTo>
                  <a:pt x="1992472" y="1116007"/>
                </a:lnTo>
                <a:lnTo>
                  <a:pt x="1995822" y="1114837"/>
                </a:lnTo>
                <a:lnTo>
                  <a:pt x="2006290" y="1107725"/>
                </a:lnTo>
                <a:lnTo>
                  <a:pt x="2021475" y="1092902"/>
                </a:lnTo>
                <a:lnTo>
                  <a:pt x="2021920" y="1092349"/>
                </a:lnTo>
                <a:lnTo>
                  <a:pt x="2027604" y="1076225"/>
                </a:lnTo>
                <a:lnTo>
                  <a:pt x="2034777" y="1058926"/>
                </a:lnTo>
                <a:lnTo>
                  <a:pt x="2076649" y="957945"/>
                </a:lnTo>
                <a:lnTo>
                  <a:pt x="2077268" y="955813"/>
                </a:lnTo>
                <a:lnTo>
                  <a:pt x="2077562" y="954801"/>
                </a:lnTo>
                <a:lnTo>
                  <a:pt x="2078146" y="951619"/>
                </a:lnTo>
                <a:lnTo>
                  <a:pt x="2078379" y="950352"/>
                </a:lnTo>
                <a:lnTo>
                  <a:pt x="2084120" y="919090"/>
                </a:lnTo>
                <a:lnTo>
                  <a:pt x="2082476" y="917766"/>
                </a:lnTo>
                <a:lnTo>
                  <a:pt x="2082275" y="917604"/>
                </a:lnTo>
                <a:lnTo>
                  <a:pt x="2079627" y="913066"/>
                </a:lnTo>
                <a:close/>
                <a:moveTo>
                  <a:pt x="1351623" y="908089"/>
                </a:moveTo>
                <a:lnTo>
                  <a:pt x="1350369" y="908347"/>
                </a:lnTo>
                <a:lnTo>
                  <a:pt x="1349492" y="908528"/>
                </a:lnTo>
                <a:lnTo>
                  <a:pt x="1349391" y="908548"/>
                </a:lnTo>
                <a:lnTo>
                  <a:pt x="1354041" y="911207"/>
                </a:lnTo>
                <a:lnTo>
                  <a:pt x="1355810" y="911166"/>
                </a:lnTo>
                <a:lnTo>
                  <a:pt x="1357237" y="911134"/>
                </a:lnTo>
                <a:close/>
                <a:moveTo>
                  <a:pt x="2141210" y="907754"/>
                </a:moveTo>
                <a:lnTo>
                  <a:pt x="2145047" y="909092"/>
                </a:lnTo>
                <a:lnTo>
                  <a:pt x="2151686" y="911409"/>
                </a:lnTo>
                <a:lnTo>
                  <a:pt x="2151715" y="911282"/>
                </a:lnTo>
                <a:lnTo>
                  <a:pt x="2151729" y="911224"/>
                </a:lnTo>
                <a:lnTo>
                  <a:pt x="2151740" y="911176"/>
                </a:lnTo>
                <a:lnTo>
                  <a:pt x="2141484" y="907843"/>
                </a:lnTo>
                <a:close/>
                <a:moveTo>
                  <a:pt x="1870555" y="907690"/>
                </a:moveTo>
                <a:lnTo>
                  <a:pt x="1870294" y="907930"/>
                </a:lnTo>
                <a:lnTo>
                  <a:pt x="1870431" y="907983"/>
                </a:lnTo>
                <a:close/>
                <a:moveTo>
                  <a:pt x="2174581" y="907364"/>
                </a:moveTo>
                <a:lnTo>
                  <a:pt x="2167860" y="907696"/>
                </a:lnTo>
                <a:lnTo>
                  <a:pt x="2172760" y="908153"/>
                </a:lnTo>
                <a:lnTo>
                  <a:pt x="2173624" y="908233"/>
                </a:lnTo>
                <a:lnTo>
                  <a:pt x="2174399" y="908306"/>
                </a:lnTo>
                <a:lnTo>
                  <a:pt x="2174514" y="907710"/>
                </a:lnTo>
                <a:close/>
                <a:moveTo>
                  <a:pt x="2243560" y="907194"/>
                </a:moveTo>
                <a:lnTo>
                  <a:pt x="2243494" y="907370"/>
                </a:lnTo>
                <a:lnTo>
                  <a:pt x="2243163" y="908254"/>
                </a:lnTo>
                <a:lnTo>
                  <a:pt x="2243497" y="908158"/>
                </a:lnTo>
                <a:lnTo>
                  <a:pt x="2244708" y="907194"/>
                </a:lnTo>
                <a:close/>
                <a:moveTo>
                  <a:pt x="1440638" y="906982"/>
                </a:moveTo>
                <a:lnTo>
                  <a:pt x="1440341" y="908391"/>
                </a:lnTo>
                <a:lnTo>
                  <a:pt x="1440340" y="908394"/>
                </a:lnTo>
                <a:lnTo>
                  <a:pt x="1445339" y="909754"/>
                </a:lnTo>
                <a:lnTo>
                  <a:pt x="1449602" y="910913"/>
                </a:lnTo>
                <a:lnTo>
                  <a:pt x="1449857" y="909699"/>
                </a:lnTo>
                <a:lnTo>
                  <a:pt x="1442934" y="907331"/>
                </a:lnTo>
                <a:close/>
                <a:moveTo>
                  <a:pt x="2184153" y="906892"/>
                </a:moveTo>
                <a:lnTo>
                  <a:pt x="2180434" y="907076"/>
                </a:lnTo>
                <a:lnTo>
                  <a:pt x="2180175" y="908054"/>
                </a:lnTo>
                <a:lnTo>
                  <a:pt x="2181220" y="907963"/>
                </a:lnTo>
                <a:lnTo>
                  <a:pt x="2181915" y="907903"/>
                </a:lnTo>
                <a:lnTo>
                  <a:pt x="2183695" y="907748"/>
                </a:lnTo>
                <a:close/>
                <a:moveTo>
                  <a:pt x="1992244" y="906485"/>
                </a:moveTo>
                <a:lnTo>
                  <a:pt x="1991877" y="907310"/>
                </a:lnTo>
                <a:lnTo>
                  <a:pt x="1991790" y="907506"/>
                </a:lnTo>
                <a:lnTo>
                  <a:pt x="1991914" y="907554"/>
                </a:lnTo>
                <a:lnTo>
                  <a:pt x="1995382" y="908876"/>
                </a:lnTo>
                <a:close/>
                <a:moveTo>
                  <a:pt x="2194789" y="906368"/>
                </a:moveTo>
                <a:lnTo>
                  <a:pt x="2193880" y="906413"/>
                </a:lnTo>
                <a:lnTo>
                  <a:pt x="2190043" y="906602"/>
                </a:lnTo>
                <a:lnTo>
                  <a:pt x="2189736" y="907174"/>
                </a:lnTo>
                <a:lnTo>
                  <a:pt x="2189710" y="907224"/>
                </a:lnTo>
                <a:lnTo>
                  <a:pt x="2194668" y="906792"/>
                </a:lnTo>
                <a:close/>
                <a:moveTo>
                  <a:pt x="1003852" y="906044"/>
                </a:moveTo>
                <a:lnTo>
                  <a:pt x="1005406" y="911469"/>
                </a:lnTo>
                <a:lnTo>
                  <a:pt x="1005419" y="911857"/>
                </a:lnTo>
                <a:lnTo>
                  <a:pt x="1005447" y="912686"/>
                </a:lnTo>
                <a:lnTo>
                  <a:pt x="1005646" y="918623"/>
                </a:lnTo>
                <a:lnTo>
                  <a:pt x="1005874" y="918705"/>
                </a:lnTo>
                <a:lnTo>
                  <a:pt x="1009590" y="920043"/>
                </a:lnTo>
                <a:lnTo>
                  <a:pt x="1009659" y="908009"/>
                </a:lnTo>
                <a:close/>
                <a:moveTo>
                  <a:pt x="2205737" y="905828"/>
                </a:moveTo>
                <a:lnTo>
                  <a:pt x="2205719" y="905829"/>
                </a:lnTo>
                <a:lnTo>
                  <a:pt x="2205545" y="905837"/>
                </a:lnTo>
                <a:lnTo>
                  <a:pt x="2199353" y="906143"/>
                </a:lnTo>
                <a:lnTo>
                  <a:pt x="2199282" y="906390"/>
                </a:lnTo>
                <a:close/>
                <a:moveTo>
                  <a:pt x="1561901" y="905753"/>
                </a:moveTo>
                <a:lnTo>
                  <a:pt x="1561901" y="905851"/>
                </a:lnTo>
                <a:lnTo>
                  <a:pt x="1564588" y="908916"/>
                </a:lnTo>
                <a:lnTo>
                  <a:pt x="1564780" y="908242"/>
                </a:lnTo>
                <a:lnTo>
                  <a:pt x="1564828" y="908073"/>
                </a:lnTo>
                <a:lnTo>
                  <a:pt x="1565059" y="907261"/>
                </a:lnTo>
                <a:lnTo>
                  <a:pt x="1564730" y="907104"/>
                </a:lnTo>
                <a:close/>
                <a:moveTo>
                  <a:pt x="1905042" y="905421"/>
                </a:moveTo>
                <a:lnTo>
                  <a:pt x="1904979" y="905565"/>
                </a:lnTo>
                <a:lnTo>
                  <a:pt x="1904748" y="906093"/>
                </a:lnTo>
                <a:lnTo>
                  <a:pt x="1904236" y="907261"/>
                </a:lnTo>
                <a:lnTo>
                  <a:pt x="1912651" y="907239"/>
                </a:lnTo>
                <a:close/>
                <a:moveTo>
                  <a:pt x="1428176" y="905085"/>
                </a:moveTo>
                <a:lnTo>
                  <a:pt x="1436254" y="907283"/>
                </a:lnTo>
                <a:lnTo>
                  <a:pt x="1436341" y="906880"/>
                </a:lnTo>
                <a:lnTo>
                  <a:pt x="1436455" y="906345"/>
                </a:lnTo>
                <a:close/>
                <a:moveTo>
                  <a:pt x="1329122" y="904997"/>
                </a:moveTo>
                <a:lnTo>
                  <a:pt x="1328247" y="905046"/>
                </a:lnTo>
                <a:lnTo>
                  <a:pt x="1328770" y="905702"/>
                </a:lnTo>
                <a:lnTo>
                  <a:pt x="1329014" y="906007"/>
                </a:lnTo>
                <a:lnTo>
                  <a:pt x="1329019" y="906007"/>
                </a:lnTo>
                <a:lnTo>
                  <a:pt x="1329089" y="906003"/>
                </a:lnTo>
                <a:lnTo>
                  <a:pt x="1330002" y="905963"/>
                </a:lnTo>
                <a:close/>
                <a:moveTo>
                  <a:pt x="1303348" y="904767"/>
                </a:moveTo>
                <a:lnTo>
                  <a:pt x="1302022" y="905084"/>
                </a:lnTo>
                <a:lnTo>
                  <a:pt x="1302104" y="905378"/>
                </a:lnTo>
                <a:close/>
                <a:moveTo>
                  <a:pt x="1336419" y="904589"/>
                </a:moveTo>
                <a:lnTo>
                  <a:pt x="1334345" y="904705"/>
                </a:lnTo>
                <a:lnTo>
                  <a:pt x="1334839" y="905241"/>
                </a:lnTo>
                <a:lnTo>
                  <a:pt x="1335292" y="905731"/>
                </a:lnTo>
                <a:lnTo>
                  <a:pt x="1336469" y="905680"/>
                </a:lnTo>
                <a:lnTo>
                  <a:pt x="1336819" y="905665"/>
                </a:lnTo>
                <a:lnTo>
                  <a:pt x="1337502" y="905635"/>
                </a:lnTo>
                <a:close/>
                <a:moveTo>
                  <a:pt x="2351391" y="904461"/>
                </a:moveTo>
                <a:lnTo>
                  <a:pt x="2350084" y="906919"/>
                </a:lnTo>
                <a:cubicBezTo>
                  <a:pt x="2342363" y="922223"/>
                  <a:pt x="2334090" y="938080"/>
                  <a:pt x="2324437" y="955454"/>
                </a:cubicBezTo>
                <a:lnTo>
                  <a:pt x="2324437" y="956281"/>
                </a:lnTo>
                <a:lnTo>
                  <a:pt x="2312719" y="986186"/>
                </a:lnTo>
                <a:lnTo>
                  <a:pt x="2348359" y="920545"/>
                </a:lnTo>
                <a:lnTo>
                  <a:pt x="2346261" y="926499"/>
                </a:lnTo>
                <a:lnTo>
                  <a:pt x="2350044" y="917442"/>
                </a:lnTo>
                <a:lnTo>
                  <a:pt x="2350125" y="917041"/>
                </a:lnTo>
                <a:lnTo>
                  <a:pt x="2350838" y="913510"/>
                </a:lnTo>
                <a:lnTo>
                  <a:pt x="2350291" y="915063"/>
                </a:lnTo>
                <a:close/>
                <a:moveTo>
                  <a:pt x="2091830" y="904140"/>
                </a:moveTo>
                <a:lnTo>
                  <a:pt x="2091820" y="904192"/>
                </a:lnTo>
                <a:lnTo>
                  <a:pt x="2091810" y="904247"/>
                </a:lnTo>
                <a:lnTo>
                  <a:pt x="2092484" y="904861"/>
                </a:lnTo>
                <a:lnTo>
                  <a:pt x="2098049" y="909934"/>
                </a:lnTo>
                <a:lnTo>
                  <a:pt x="2098628" y="908794"/>
                </a:lnTo>
                <a:lnTo>
                  <a:pt x="2093564" y="905327"/>
                </a:lnTo>
                <a:close/>
                <a:moveTo>
                  <a:pt x="1345329" y="904090"/>
                </a:moveTo>
                <a:lnTo>
                  <a:pt x="1343084" y="904215"/>
                </a:lnTo>
                <a:lnTo>
                  <a:pt x="1343120" y="904249"/>
                </a:lnTo>
                <a:lnTo>
                  <a:pt x="1343485" y="904597"/>
                </a:lnTo>
                <a:lnTo>
                  <a:pt x="1344265" y="905338"/>
                </a:lnTo>
                <a:lnTo>
                  <a:pt x="1346688" y="905232"/>
                </a:lnTo>
                <a:close/>
                <a:moveTo>
                  <a:pt x="997941" y="904043"/>
                </a:moveTo>
                <a:lnTo>
                  <a:pt x="997700" y="904436"/>
                </a:lnTo>
                <a:lnTo>
                  <a:pt x="992403" y="908385"/>
                </a:lnTo>
                <a:lnTo>
                  <a:pt x="992100" y="908861"/>
                </a:lnTo>
                <a:lnTo>
                  <a:pt x="992055" y="908933"/>
                </a:lnTo>
                <a:lnTo>
                  <a:pt x="992805" y="911417"/>
                </a:lnTo>
                <a:lnTo>
                  <a:pt x="993682" y="914318"/>
                </a:lnTo>
                <a:lnTo>
                  <a:pt x="1002375" y="917446"/>
                </a:lnTo>
                <a:lnTo>
                  <a:pt x="1002373" y="917362"/>
                </a:lnTo>
                <a:lnTo>
                  <a:pt x="1002372" y="917260"/>
                </a:lnTo>
                <a:lnTo>
                  <a:pt x="999203" y="904470"/>
                </a:lnTo>
                <a:lnTo>
                  <a:pt x="998983" y="904396"/>
                </a:lnTo>
                <a:lnTo>
                  <a:pt x="998930" y="904378"/>
                </a:lnTo>
                <a:close/>
                <a:moveTo>
                  <a:pt x="951476" y="904019"/>
                </a:moveTo>
                <a:lnTo>
                  <a:pt x="947095" y="906505"/>
                </a:lnTo>
                <a:lnTo>
                  <a:pt x="935342" y="908600"/>
                </a:lnTo>
                <a:lnTo>
                  <a:pt x="934217" y="909041"/>
                </a:lnTo>
                <a:lnTo>
                  <a:pt x="936131" y="909767"/>
                </a:lnTo>
                <a:lnTo>
                  <a:pt x="938199" y="910550"/>
                </a:lnTo>
                <a:lnTo>
                  <a:pt x="938244" y="910567"/>
                </a:lnTo>
                <a:lnTo>
                  <a:pt x="938544" y="910522"/>
                </a:lnTo>
                <a:lnTo>
                  <a:pt x="939340" y="910400"/>
                </a:lnTo>
                <a:lnTo>
                  <a:pt x="940370" y="910013"/>
                </a:lnTo>
                <a:lnTo>
                  <a:pt x="952744" y="905362"/>
                </a:lnTo>
                <a:lnTo>
                  <a:pt x="952938" y="905286"/>
                </a:lnTo>
                <a:lnTo>
                  <a:pt x="953919" y="904898"/>
                </a:lnTo>
                <a:close/>
                <a:moveTo>
                  <a:pt x="1899137" y="904010"/>
                </a:moveTo>
                <a:lnTo>
                  <a:pt x="1899094" y="906317"/>
                </a:lnTo>
                <a:lnTo>
                  <a:pt x="1899627" y="906477"/>
                </a:lnTo>
                <a:lnTo>
                  <a:pt x="1900436" y="904637"/>
                </a:lnTo>
                <a:lnTo>
                  <a:pt x="1900562" y="904350"/>
                </a:lnTo>
                <a:close/>
                <a:moveTo>
                  <a:pt x="1764613" y="903933"/>
                </a:moveTo>
                <a:lnTo>
                  <a:pt x="1755326" y="930011"/>
                </a:lnTo>
                <a:lnTo>
                  <a:pt x="1766099" y="964332"/>
                </a:lnTo>
                <a:lnTo>
                  <a:pt x="1767962" y="959063"/>
                </a:lnTo>
                <a:lnTo>
                  <a:pt x="1769719" y="954093"/>
                </a:lnTo>
                <a:lnTo>
                  <a:pt x="1773275" y="944035"/>
                </a:lnTo>
                <a:lnTo>
                  <a:pt x="1764897" y="910089"/>
                </a:lnTo>
                <a:close/>
                <a:moveTo>
                  <a:pt x="1940201" y="903733"/>
                </a:moveTo>
                <a:lnTo>
                  <a:pt x="1939854" y="908298"/>
                </a:lnTo>
                <a:lnTo>
                  <a:pt x="1954352" y="910090"/>
                </a:lnTo>
                <a:lnTo>
                  <a:pt x="1957026" y="910673"/>
                </a:lnTo>
                <a:lnTo>
                  <a:pt x="1957538" y="909544"/>
                </a:lnTo>
                <a:lnTo>
                  <a:pt x="1957660" y="908044"/>
                </a:lnTo>
                <a:lnTo>
                  <a:pt x="1953663" y="906781"/>
                </a:lnTo>
                <a:lnTo>
                  <a:pt x="1945804" y="904850"/>
                </a:lnTo>
                <a:close/>
                <a:moveTo>
                  <a:pt x="1879901" y="903702"/>
                </a:moveTo>
                <a:lnTo>
                  <a:pt x="1877372" y="904046"/>
                </a:lnTo>
                <a:lnTo>
                  <a:pt x="1876620" y="904149"/>
                </a:lnTo>
                <a:lnTo>
                  <a:pt x="1876295" y="904193"/>
                </a:lnTo>
                <a:lnTo>
                  <a:pt x="1876285" y="904217"/>
                </a:lnTo>
                <a:lnTo>
                  <a:pt x="1876291" y="904537"/>
                </a:lnTo>
                <a:lnTo>
                  <a:pt x="1876293" y="904652"/>
                </a:lnTo>
                <a:lnTo>
                  <a:pt x="1881548" y="906228"/>
                </a:lnTo>
                <a:lnTo>
                  <a:pt x="1883775" y="907312"/>
                </a:lnTo>
                <a:lnTo>
                  <a:pt x="1890281" y="907296"/>
                </a:lnTo>
                <a:lnTo>
                  <a:pt x="1883203" y="904572"/>
                </a:lnTo>
                <a:close/>
                <a:moveTo>
                  <a:pt x="1355782" y="903504"/>
                </a:moveTo>
                <a:lnTo>
                  <a:pt x="1352586" y="903683"/>
                </a:lnTo>
                <a:lnTo>
                  <a:pt x="1352795" y="903797"/>
                </a:lnTo>
                <a:lnTo>
                  <a:pt x="1354777" y="904877"/>
                </a:lnTo>
                <a:lnTo>
                  <a:pt x="1358276" y="904724"/>
                </a:lnTo>
                <a:lnTo>
                  <a:pt x="1355929" y="903576"/>
                </a:lnTo>
                <a:close/>
                <a:moveTo>
                  <a:pt x="1468566" y="903394"/>
                </a:moveTo>
                <a:lnTo>
                  <a:pt x="1468541" y="903517"/>
                </a:lnTo>
                <a:lnTo>
                  <a:pt x="1468951" y="903649"/>
                </a:lnTo>
                <a:lnTo>
                  <a:pt x="1469576" y="903849"/>
                </a:lnTo>
                <a:lnTo>
                  <a:pt x="1469703" y="903889"/>
                </a:lnTo>
                <a:close/>
                <a:moveTo>
                  <a:pt x="1368469" y="902794"/>
                </a:moveTo>
                <a:lnTo>
                  <a:pt x="1365460" y="902962"/>
                </a:lnTo>
                <a:lnTo>
                  <a:pt x="1367053" y="903782"/>
                </a:lnTo>
                <a:lnTo>
                  <a:pt x="1368051" y="904295"/>
                </a:lnTo>
                <a:lnTo>
                  <a:pt x="1372441" y="904103"/>
                </a:lnTo>
                <a:lnTo>
                  <a:pt x="1379979" y="905529"/>
                </a:lnTo>
                <a:lnTo>
                  <a:pt x="1379812" y="905434"/>
                </a:lnTo>
                <a:lnTo>
                  <a:pt x="1379413" y="905206"/>
                </a:lnTo>
                <a:close/>
                <a:moveTo>
                  <a:pt x="1983666" y="902762"/>
                </a:moveTo>
                <a:lnTo>
                  <a:pt x="1983495" y="904344"/>
                </a:lnTo>
                <a:lnTo>
                  <a:pt x="1987459" y="905855"/>
                </a:lnTo>
                <a:lnTo>
                  <a:pt x="1987993" y="904656"/>
                </a:lnTo>
                <a:lnTo>
                  <a:pt x="1988127" y="904354"/>
                </a:lnTo>
                <a:close/>
                <a:moveTo>
                  <a:pt x="1934971" y="902690"/>
                </a:moveTo>
                <a:lnTo>
                  <a:pt x="1933213" y="906847"/>
                </a:lnTo>
                <a:lnTo>
                  <a:pt x="1934843" y="907248"/>
                </a:lnTo>
                <a:lnTo>
                  <a:pt x="1935307" y="907362"/>
                </a:lnTo>
                <a:lnTo>
                  <a:pt x="1935458" y="907399"/>
                </a:lnTo>
                <a:lnTo>
                  <a:pt x="1935528" y="906496"/>
                </a:lnTo>
                <a:lnTo>
                  <a:pt x="1935808" y="902857"/>
                </a:lnTo>
                <a:lnTo>
                  <a:pt x="1935627" y="902821"/>
                </a:lnTo>
                <a:lnTo>
                  <a:pt x="1935286" y="902753"/>
                </a:lnTo>
                <a:close/>
                <a:moveTo>
                  <a:pt x="843149" y="902236"/>
                </a:moveTo>
                <a:lnTo>
                  <a:pt x="857804" y="903928"/>
                </a:lnTo>
                <a:lnTo>
                  <a:pt x="866222" y="904133"/>
                </a:lnTo>
                <a:lnTo>
                  <a:pt x="867284" y="904159"/>
                </a:lnTo>
                <a:lnTo>
                  <a:pt x="867332" y="904158"/>
                </a:lnTo>
                <a:lnTo>
                  <a:pt x="867806" y="904155"/>
                </a:lnTo>
                <a:lnTo>
                  <a:pt x="868100" y="904154"/>
                </a:lnTo>
                <a:lnTo>
                  <a:pt x="867597" y="903954"/>
                </a:lnTo>
                <a:lnTo>
                  <a:pt x="867324" y="903845"/>
                </a:lnTo>
                <a:lnTo>
                  <a:pt x="867254" y="903817"/>
                </a:lnTo>
                <a:lnTo>
                  <a:pt x="865614" y="903710"/>
                </a:lnTo>
                <a:close/>
                <a:moveTo>
                  <a:pt x="1260939" y="902135"/>
                </a:moveTo>
                <a:lnTo>
                  <a:pt x="1240307" y="908508"/>
                </a:lnTo>
                <a:lnTo>
                  <a:pt x="1240140" y="908600"/>
                </a:lnTo>
                <a:lnTo>
                  <a:pt x="1237937" y="909821"/>
                </a:lnTo>
                <a:lnTo>
                  <a:pt x="1233455" y="912303"/>
                </a:lnTo>
                <a:lnTo>
                  <a:pt x="1242097" y="914651"/>
                </a:lnTo>
                <a:lnTo>
                  <a:pt x="1243239" y="914961"/>
                </a:lnTo>
                <a:lnTo>
                  <a:pt x="1243277" y="914972"/>
                </a:lnTo>
                <a:lnTo>
                  <a:pt x="1261941" y="910666"/>
                </a:lnTo>
                <a:lnTo>
                  <a:pt x="1262779" y="910472"/>
                </a:lnTo>
                <a:lnTo>
                  <a:pt x="1266731" y="903568"/>
                </a:lnTo>
                <a:close/>
                <a:moveTo>
                  <a:pt x="1891824" y="902077"/>
                </a:moveTo>
                <a:lnTo>
                  <a:pt x="1889523" y="902391"/>
                </a:lnTo>
                <a:lnTo>
                  <a:pt x="1888761" y="902495"/>
                </a:lnTo>
                <a:lnTo>
                  <a:pt x="1888078" y="902588"/>
                </a:lnTo>
                <a:lnTo>
                  <a:pt x="1890563" y="903495"/>
                </a:lnTo>
                <a:lnTo>
                  <a:pt x="1892400" y="904165"/>
                </a:lnTo>
                <a:lnTo>
                  <a:pt x="1892430" y="902556"/>
                </a:lnTo>
                <a:lnTo>
                  <a:pt x="1892436" y="902249"/>
                </a:lnTo>
                <a:lnTo>
                  <a:pt x="1892165" y="902173"/>
                </a:lnTo>
                <a:close/>
                <a:moveTo>
                  <a:pt x="1106579" y="901776"/>
                </a:moveTo>
                <a:lnTo>
                  <a:pt x="1131416" y="913330"/>
                </a:lnTo>
                <a:lnTo>
                  <a:pt x="1190659" y="940889"/>
                </a:lnTo>
                <a:lnTo>
                  <a:pt x="1191202" y="937719"/>
                </a:lnTo>
                <a:lnTo>
                  <a:pt x="1191683" y="934909"/>
                </a:lnTo>
                <a:lnTo>
                  <a:pt x="1192987" y="927295"/>
                </a:lnTo>
                <a:lnTo>
                  <a:pt x="1180666" y="923656"/>
                </a:lnTo>
                <a:lnTo>
                  <a:pt x="1127744" y="908027"/>
                </a:lnTo>
                <a:close/>
                <a:moveTo>
                  <a:pt x="1585892" y="901509"/>
                </a:moveTo>
                <a:lnTo>
                  <a:pt x="1585750" y="901947"/>
                </a:lnTo>
                <a:lnTo>
                  <a:pt x="1585315" y="903289"/>
                </a:lnTo>
                <a:lnTo>
                  <a:pt x="1582658" y="911482"/>
                </a:lnTo>
                <a:lnTo>
                  <a:pt x="1586766" y="913449"/>
                </a:lnTo>
                <a:lnTo>
                  <a:pt x="1587580" y="914037"/>
                </a:lnTo>
                <a:lnTo>
                  <a:pt x="1589111" y="915144"/>
                </a:lnTo>
                <a:lnTo>
                  <a:pt x="1589471" y="915404"/>
                </a:lnTo>
                <a:lnTo>
                  <a:pt x="1590036" y="913574"/>
                </a:lnTo>
                <a:lnTo>
                  <a:pt x="1592219" y="906510"/>
                </a:lnTo>
                <a:close/>
                <a:moveTo>
                  <a:pt x="1483650" y="901035"/>
                </a:moveTo>
                <a:lnTo>
                  <a:pt x="1483619" y="901146"/>
                </a:lnTo>
                <a:lnTo>
                  <a:pt x="1483588" y="901256"/>
                </a:lnTo>
                <a:lnTo>
                  <a:pt x="1483561" y="901350"/>
                </a:lnTo>
                <a:lnTo>
                  <a:pt x="1487575" y="902784"/>
                </a:lnTo>
                <a:close/>
                <a:moveTo>
                  <a:pt x="621070" y="900880"/>
                </a:moveTo>
                <a:lnTo>
                  <a:pt x="561852" y="959749"/>
                </a:lnTo>
                <a:lnTo>
                  <a:pt x="520589" y="1000769"/>
                </a:lnTo>
                <a:lnTo>
                  <a:pt x="502754" y="1018499"/>
                </a:lnTo>
                <a:lnTo>
                  <a:pt x="493880" y="1026008"/>
                </a:lnTo>
                <a:lnTo>
                  <a:pt x="341747" y="1154746"/>
                </a:lnTo>
                <a:lnTo>
                  <a:pt x="397310" y="1108395"/>
                </a:lnTo>
                <a:lnTo>
                  <a:pt x="498976" y="1023585"/>
                </a:lnTo>
                <a:lnTo>
                  <a:pt x="621181" y="901950"/>
                </a:lnTo>
                <a:lnTo>
                  <a:pt x="621169" y="901832"/>
                </a:lnTo>
                <a:lnTo>
                  <a:pt x="621093" y="901107"/>
                </a:lnTo>
                <a:close/>
                <a:moveTo>
                  <a:pt x="2114388" y="900775"/>
                </a:moveTo>
                <a:lnTo>
                  <a:pt x="2114318" y="901163"/>
                </a:lnTo>
                <a:lnTo>
                  <a:pt x="2114295" y="901292"/>
                </a:lnTo>
                <a:lnTo>
                  <a:pt x="2114224" y="901692"/>
                </a:lnTo>
                <a:lnTo>
                  <a:pt x="2117257" y="902961"/>
                </a:lnTo>
                <a:lnTo>
                  <a:pt x="2118243" y="903374"/>
                </a:lnTo>
                <a:close/>
                <a:moveTo>
                  <a:pt x="1994995" y="900307"/>
                </a:moveTo>
                <a:lnTo>
                  <a:pt x="1994887" y="900550"/>
                </a:lnTo>
                <a:lnTo>
                  <a:pt x="1994709" y="900949"/>
                </a:lnTo>
                <a:lnTo>
                  <a:pt x="1994520" y="901373"/>
                </a:lnTo>
                <a:lnTo>
                  <a:pt x="2000622" y="904112"/>
                </a:lnTo>
                <a:lnTo>
                  <a:pt x="2000760" y="903087"/>
                </a:lnTo>
                <a:lnTo>
                  <a:pt x="1999776" y="902612"/>
                </a:lnTo>
                <a:close/>
                <a:moveTo>
                  <a:pt x="1442104" y="900032"/>
                </a:moveTo>
                <a:lnTo>
                  <a:pt x="1441700" y="901948"/>
                </a:lnTo>
                <a:lnTo>
                  <a:pt x="1443147" y="902383"/>
                </a:lnTo>
                <a:lnTo>
                  <a:pt x="1451185" y="903365"/>
                </a:lnTo>
                <a:lnTo>
                  <a:pt x="1451222" y="903190"/>
                </a:lnTo>
                <a:lnTo>
                  <a:pt x="1451288" y="902874"/>
                </a:lnTo>
                <a:lnTo>
                  <a:pt x="1443935" y="900506"/>
                </a:lnTo>
                <a:lnTo>
                  <a:pt x="1442794" y="900138"/>
                </a:lnTo>
                <a:close/>
                <a:moveTo>
                  <a:pt x="1393097" y="899889"/>
                </a:moveTo>
                <a:lnTo>
                  <a:pt x="1394794" y="900768"/>
                </a:lnTo>
                <a:lnTo>
                  <a:pt x="1394899" y="900823"/>
                </a:lnTo>
                <a:lnTo>
                  <a:pt x="1394923" y="900835"/>
                </a:lnTo>
                <a:lnTo>
                  <a:pt x="1402923" y="902287"/>
                </a:lnTo>
                <a:lnTo>
                  <a:pt x="1402860" y="902257"/>
                </a:lnTo>
                <a:lnTo>
                  <a:pt x="1399772" y="900762"/>
                </a:lnTo>
                <a:lnTo>
                  <a:pt x="1399405" y="900706"/>
                </a:lnTo>
                <a:lnTo>
                  <a:pt x="1398381" y="900550"/>
                </a:lnTo>
                <a:lnTo>
                  <a:pt x="1395148" y="900146"/>
                </a:lnTo>
                <a:close/>
                <a:moveTo>
                  <a:pt x="2201193" y="899748"/>
                </a:moveTo>
                <a:lnTo>
                  <a:pt x="2200983" y="900478"/>
                </a:lnTo>
                <a:lnTo>
                  <a:pt x="2213163" y="899885"/>
                </a:lnTo>
                <a:lnTo>
                  <a:pt x="2213461" y="899748"/>
                </a:lnTo>
                <a:close/>
                <a:moveTo>
                  <a:pt x="2193714" y="899748"/>
                </a:moveTo>
                <a:lnTo>
                  <a:pt x="2193118" y="900861"/>
                </a:lnTo>
                <a:lnTo>
                  <a:pt x="2196407" y="900701"/>
                </a:lnTo>
                <a:lnTo>
                  <a:pt x="2196558" y="900173"/>
                </a:lnTo>
                <a:lnTo>
                  <a:pt x="2196588" y="900067"/>
                </a:lnTo>
                <a:lnTo>
                  <a:pt x="2196680" y="899748"/>
                </a:lnTo>
                <a:close/>
                <a:moveTo>
                  <a:pt x="2182266" y="899748"/>
                </a:moveTo>
                <a:lnTo>
                  <a:pt x="2182199" y="900128"/>
                </a:lnTo>
                <a:lnTo>
                  <a:pt x="2182127" y="900537"/>
                </a:lnTo>
                <a:lnTo>
                  <a:pt x="2182053" y="900954"/>
                </a:lnTo>
                <a:lnTo>
                  <a:pt x="2181934" y="901405"/>
                </a:lnTo>
                <a:lnTo>
                  <a:pt x="2183549" y="901326"/>
                </a:lnTo>
                <a:lnTo>
                  <a:pt x="2187228" y="901147"/>
                </a:lnTo>
                <a:lnTo>
                  <a:pt x="2187530" y="900585"/>
                </a:lnTo>
                <a:lnTo>
                  <a:pt x="2187978" y="899748"/>
                </a:lnTo>
                <a:close/>
                <a:moveTo>
                  <a:pt x="1919109" y="899747"/>
                </a:moveTo>
                <a:lnTo>
                  <a:pt x="1918937" y="903339"/>
                </a:lnTo>
                <a:lnTo>
                  <a:pt x="1919468" y="903470"/>
                </a:lnTo>
                <a:lnTo>
                  <a:pt x="1928768" y="905755"/>
                </a:lnTo>
                <a:lnTo>
                  <a:pt x="1930450" y="901788"/>
                </a:lnTo>
                <a:lnTo>
                  <a:pt x="1921126" y="899929"/>
                </a:lnTo>
                <a:close/>
                <a:moveTo>
                  <a:pt x="1878214" y="899655"/>
                </a:moveTo>
                <a:lnTo>
                  <a:pt x="1878205" y="899676"/>
                </a:lnTo>
                <a:lnTo>
                  <a:pt x="1878297" y="899668"/>
                </a:lnTo>
                <a:close/>
                <a:moveTo>
                  <a:pt x="1513385" y="899465"/>
                </a:moveTo>
                <a:lnTo>
                  <a:pt x="1513368" y="899530"/>
                </a:lnTo>
                <a:lnTo>
                  <a:pt x="1513334" y="899662"/>
                </a:lnTo>
                <a:lnTo>
                  <a:pt x="1513175" y="900271"/>
                </a:lnTo>
                <a:lnTo>
                  <a:pt x="1515395" y="900965"/>
                </a:lnTo>
                <a:lnTo>
                  <a:pt x="1517910" y="901750"/>
                </a:lnTo>
                <a:lnTo>
                  <a:pt x="1518064" y="901798"/>
                </a:lnTo>
                <a:close/>
                <a:moveTo>
                  <a:pt x="1037960" y="899271"/>
                </a:moveTo>
                <a:lnTo>
                  <a:pt x="1037851" y="905302"/>
                </a:lnTo>
                <a:lnTo>
                  <a:pt x="1036831" y="909591"/>
                </a:lnTo>
                <a:lnTo>
                  <a:pt x="1036408" y="911372"/>
                </a:lnTo>
                <a:lnTo>
                  <a:pt x="1036723" y="911480"/>
                </a:lnTo>
                <a:lnTo>
                  <a:pt x="1037182" y="911636"/>
                </a:lnTo>
                <a:lnTo>
                  <a:pt x="1038871" y="905428"/>
                </a:lnTo>
                <a:lnTo>
                  <a:pt x="1038939" y="905179"/>
                </a:lnTo>
                <a:lnTo>
                  <a:pt x="1038947" y="905098"/>
                </a:lnTo>
                <a:lnTo>
                  <a:pt x="1039465" y="899750"/>
                </a:lnTo>
                <a:lnTo>
                  <a:pt x="1039332" y="899708"/>
                </a:lnTo>
                <a:close/>
                <a:moveTo>
                  <a:pt x="1850297" y="899230"/>
                </a:moveTo>
                <a:lnTo>
                  <a:pt x="1847172" y="906150"/>
                </a:lnTo>
                <a:lnTo>
                  <a:pt x="1846673" y="907254"/>
                </a:lnTo>
                <a:lnTo>
                  <a:pt x="1846404" y="907850"/>
                </a:lnTo>
                <a:lnTo>
                  <a:pt x="1846018" y="908925"/>
                </a:lnTo>
                <a:lnTo>
                  <a:pt x="1846334" y="909351"/>
                </a:lnTo>
                <a:lnTo>
                  <a:pt x="1846538" y="909626"/>
                </a:lnTo>
                <a:lnTo>
                  <a:pt x="1848196" y="911866"/>
                </a:lnTo>
                <a:lnTo>
                  <a:pt x="1848630" y="911127"/>
                </a:lnTo>
                <a:lnTo>
                  <a:pt x="1850638" y="907706"/>
                </a:lnTo>
                <a:lnTo>
                  <a:pt x="1850760" y="907499"/>
                </a:lnTo>
                <a:lnTo>
                  <a:pt x="1850491" y="902689"/>
                </a:lnTo>
                <a:close/>
                <a:moveTo>
                  <a:pt x="1912985" y="899195"/>
                </a:moveTo>
                <a:lnTo>
                  <a:pt x="1907440" y="899950"/>
                </a:lnTo>
                <a:lnTo>
                  <a:pt x="1907342" y="900174"/>
                </a:lnTo>
                <a:lnTo>
                  <a:pt x="1907292" y="900288"/>
                </a:lnTo>
                <a:lnTo>
                  <a:pt x="1907222" y="900447"/>
                </a:lnTo>
                <a:lnTo>
                  <a:pt x="1913580" y="902016"/>
                </a:lnTo>
                <a:lnTo>
                  <a:pt x="1913712" y="899260"/>
                </a:lnTo>
                <a:close/>
                <a:moveTo>
                  <a:pt x="2165221" y="898921"/>
                </a:moveTo>
                <a:lnTo>
                  <a:pt x="2164128" y="901228"/>
                </a:lnTo>
                <a:lnTo>
                  <a:pt x="2164013" y="901471"/>
                </a:lnTo>
                <a:lnTo>
                  <a:pt x="2163622" y="902296"/>
                </a:lnTo>
                <a:lnTo>
                  <a:pt x="2175677" y="901709"/>
                </a:lnTo>
                <a:lnTo>
                  <a:pt x="2176057" y="899748"/>
                </a:lnTo>
                <a:lnTo>
                  <a:pt x="2175243" y="899748"/>
                </a:lnTo>
                <a:lnTo>
                  <a:pt x="2166719" y="898921"/>
                </a:lnTo>
                <a:close/>
                <a:moveTo>
                  <a:pt x="1600412" y="898680"/>
                </a:moveTo>
                <a:lnTo>
                  <a:pt x="1598203" y="905851"/>
                </a:lnTo>
                <a:lnTo>
                  <a:pt x="1612261" y="916998"/>
                </a:lnTo>
                <a:lnTo>
                  <a:pt x="1614853" y="919054"/>
                </a:lnTo>
                <a:lnTo>
                  <a:pt x="1616787" y="912704"/>
                </a:lnTo>
                <a:lnTo>
                  <a:pt x="1616714" y="912604"/>
                </a:lnTo>
                <a:lnTo>
                  <a:pt x="1616570" y="912405"/>
                </a:lnTo>
                <a:lnTo>
                  <a:pt x="1615527" y="911519"/>
                </a:lnTo>
                <a:lnTo>
                  <a:pt x="1612275" y="908757"/>
                </a:lnTo>
                <a:close/>
                <a:moveTo>
                  <a:pt x="2110496" y="898152"/>
                </a:moveTo>
                <a:lnTo>
                  <a:pt x="2110244" y="898647"/>
                </a:lnTo>
                <a:lnTo>
                  <a:pt x="2109920" y="899285"/>
                </a:lnTo>
                <a:lnTo>
                  <a:pt x="2109667" y="899785"/>
                </a:lnTo>
                <a:lnTo>
                  <a:pt x="2110075" y="899956"/>
                </a:lnTo>
                <a:lnTo>
                  <a:pt x="2110287" y="900045"/>
                </a:lnTo>
                <a:lnTo>
                  <a:pt x="2110287" y="900043"/>
                </a:lnTo>
                <a:lnTo>
                  <a:pt x="2110295" y="899998"/>
                </a:lnTo>
                <a:lnTo>
                  <a:pt x="2110612" y="898230"/>
                </a:lnTo>
                <a:lnTo>
                  <a:pt x="2110605" y="898225"/>
                </a:lnTo>
                <a:close/>
                <a:moveTo>
                  <a:pt x="1626392" y="898048"/>
                </a:moveTo>
                <a:lnTo>
                  <a:pt x="1624765" y="902541"/>
                </a:lnTo>
                <a:lnTo>
                  <a:pt x="1630367" y="910443"/>
                </a:lnTo>
                <a:lnTo>
                  <a:pt x="1640927" y="925336"/>
                </a:lnTo>
                <a:lnTo>
                  <a:pt x="1641722" y="923220"/>
                </a:lnTo>
                <a:lnTo>
                  <a:pt x="1630457" y="902368"/>
                </a:lnTo>
                <a:close/>
                <a:moveTo>
                  <a:pt x="2070783" y="897912"/>
                </a:moveTo>
                <a:lnTo>
                  <a:pt x="2068318" y="911659"/>
                </a:lnTo>
                <a:lnTo>
                  <a:pt x="2069277" y="909389"/>
                </a:lnTo>
                <a:lnTo>
                  <a:pt x="2070701" y="906018"/>
                </a:lnTo>
                <a:lnTo>
                  <a:pt x="2072978" y="901673"/>
                </a:lnTo>
                <a:close/>
                <a:moveTo>
                  <a:pt x="1455981" y="897911"/>
                </a:moveTo>
                <a:lnTo>
                  <a:pt x="1455674" y="899400"/>
                </a:lnTo>
                <a:lnTo>
                  <a:pt x="1457713" y="900052"/>
                </a:lnTo>
                <a:lnTo>
                  <a:pt x="1464285" y="902156"/>
                </a:lnTo>
                <a:lnTo>
                  <a:pt x="1464403" y="901580"/>
                </a:lnTo>
                <a:close/>
                <a:moveTo>
                  <a:pt x="1428132" y="897868"/>
                </a:moveTo>
                <a:lnTo>
                  <a:pt x="1435879" y="900198"/>
                </a:lnTo>
                <a:lnTo>
                  <a:pt x="1437655" y="900732"/>
                </a:lnTo>
                <a:lnTo>
                  <a:pt x="1437732" y="900374"/>
                </a:lnTo>
                <a:lnTo>
                  <a:pt x="1437943" y="899387"/>
                </a:lnTo>
                <a:close/>
                <a:moveTo>
                  <a:pt x="1066641" y="897813"/>
                </a:moveTo>
                <a:lnTo>
                  <a:pt x="1066527" y="898174"/>
                </a:lnTo>
                <a:lnTo>
                  <a:pt x="1066380" y="898636"/>
                </a:lnTo>
                <a:lnTo>
                  <a:pt x="1073925" y="902147"/>
                </a:lnTo>
                <a:lnTo>
                  <a:pt x="1079271" y="904634"/>
                </a:lnTo>
                <a:lnTo>
                  <a:pt x="1098659" y="913656"/>
                </a:lnTo>
                <a:lnTo>
                  <a:pt x="1103418" y="915169"/>
                </a:lnTo>
                <a:lnTo>
                  <a:pt x="1105104" y="915705"/>
                </a:lnTo>
                <a:lnTo>
                  <a:pt x="1099021" y="912875"/>
                </a:lnTo>
                <a:close/>
                <a:moveTo>
                  <a:pt x="1968209" y="897248"/>
                </a:moveTo>
                <a:lnTo>
                  <a:pt x="1967734" y="898296"/>
                </a:lnTo>
                <a:lnTo>
                  <a:pt x="1967719" y="898330"/>
                </a:lnTo>
                <a:lnTo>
                  <a:pt x="1979510" y="902825"/>
                </a:lnTo>
                <a:lnTo>
                  <a:pt x="1979583" y="902151"/>
                </a:lnTo>
                <a:lnTo>
                  <a:pt x="1979670" y="901337"/>
                </a:lnTo>
                <a:close/>
                <a:moveTo>
                  <a:pt x="1030347" y="896851"/>
                </a:moveTo>
                <a:lnTo>
                  <a:pt x="1030319" y="909302"/>
                </a:lnTo>
                <a:lnTo>
                  <a:pt x="1031378" y="909662"/>
                </a:lnTo>
                <a:lnTo>
                  <a:pt x="1031720" y="909778"/>
                </a:lnTo>
                <a:lnTo>
                  <a:pt x="1032343" y="909990"/>
                </a:lnTo>
                <a:lnTo>
                  <a:pt x="1033262" y="897778"/>
                </a:lnTo>
                <a:close/>
                <a:moveTo>
                  <a:pt x="1239158" y="896743"/>
                </a:moveTo>
                <a:lnTo>
                  <a:pt x="1224445" y="904638"/>
                </a:lnTo>
                <a:lnTo>
                  <a:pt x="1220872" y="908883"/>
                </a:lnTo>
                <a:lnTo>
                  <a:pt x="1226783" y="910490"/>
                </a:lnTo>
                <a:lnTo>
                  <a:pt x="1236643" y="904979"/>
                </a:lnTo>
                <a:lnTo>
                  <a:pt x="1252433" y="900029"/>
                </a:lnTo>
                <a:close/>
                <a:moveTo>
                  <a:pt x="1300647" y="896438"/>
                </a:moveTo>
                <a:lnTo>
                  <a:pt x="1300174" y="896832"/>
                </a:lnTo>
                <a:lnTo>
                  <a:pt x="1300075" y="896915"/>
                </a:lnTo>
                <a:lnTo>
                  <a:pt x="1299804" y="897141"/>
                </a:lnTo>
                <a:lnTo>
                  <a:pt x="1299921" y="897560"/>
                </a:lnTo>
                <a:lnTo>
                  <a:pt x="1300832" y="897063"/>
                </a:lnTo>
                <a:close/>
                <a:moveTo>
                  <a:pt x="2105055" y="896003"/>
                </a:moveTo>
                <a:lnTo>
                  <a:pt x="2105102" y="896046"/>
                </a:lnTo>
                <a:lnTo>
                  <a:pt x="2105109" y="896033"/>
                </a:lnTo>
                <a:lnTo>
                  <a:pt x="2105115" y="896023"/>
                </a:lnTo>
                <a:close/>
                <a:moveTo>
                  <a:pt x="1363096" y="895893"/>
                </a:moveTo>
                <a:lnTo>
                  <a:pt x="1362112" y="896106"/>
                </a:lnTo>
                <a:lnTo>
                  <a:pt x="1363934" y="896506"/>
                </a:lnTo>
                <a:lnTo>
                  <a:pt x="1364144" y="896491"/>
                </a:lnTo>
                <a:lnTo>
                  <a:pt x="1363844" y="896320"/>
                </a:lnTo>
                <a:close/>
                <a:moveTo>
                  <a:pt x="1533220" y="895892"/>
                </a:moveTo>
                <a:lnTo>
                  <a:pt x="1533294" y="895976"/>
                </a:lnTo>
                <a:lnTo>
                  <a:pt x="1534112" y="896908"/>
                </a:lnTo>
                <a:lnTo>
                  <a:pt x="1533936" y="896646"/>
                </a:lnTo>
                <a:lnTo>
                  <a:pt x="1533729" y="896338"/>
                </a:lnTo>
                <a:close/>
                <a:moveTo>
                  <a:pt x="1940811" y="895709"/>
                </a:moveTo>
                <a:lnTo>
                  <a:pt x="1940783" y="896076"/>
                </a:lnTo>
                <a:lnTo>
                  <a:pt x="1940748" y="896531"/>
                </a:lnTo>
                <a:lnTo>
                  <a:pt x="1954489" y="898368"/>
                </a:lnTo>
                <a:lnTo>
                  <a:pt x="1958356" y="899488"/>
                </a:lnTo>
                <a:lnTo>
                  <a:pt x="1958359" y="899449"/>
                </a:lnTo>
                <a:lnTo>
                  <a:pt x="1956972" y="898920"/>
                </a:lnTo>
                <a:lnTo>
                  <a:pt x="1949388" y="896990"/>
                </a:lnTo>
                <a:close/>
                <a:moveTo>
                  <a:pt x="1899293" y="895610"/>
                </a:moveTo>
                <a:lnTo>
                  <a:pt x="1899251" y="897883"/>
                </a:lnTo>
                <a:lnTo>
                  <a:pt x="1903570" y="897515"/>
                </a:lnTo>
                <a:lnTo>
                  <a:pt x="1904009" y="896517"/>
                </a:lnTo>
                <a:lnTo>
                  <a:pt x="1900163" y="895750"/>
                </a:lnTo>
                <a:close/>
                <a:moveTo>
                  <a:pt x="2025065" y="895414"/>
                </a:moveTo>
                <a:lnTo>
                  <a:pt x="2021308" y="904133"/>
                </a:lnTo>
                <a:lnTo>
                  <a:pt x="2017629" y="912672"/>
                </a:lnTo>
                <a:lnTo>
                  <a:pt x="2021090" y="916392"/>
                </a:lnTo>
                <a:close/>
                <a:moveTo>
                  <a:pt x="1984478" y="895237"/>
                </a:moveTo>
                <a:lnTo>
                  <a:pt x="1984356" y="896366"/>
                </a:lnTo>
                <a:lnTo>
                  <a:pt x="1984332" y="896591"/>
                </a:lnTo>
                <a:lnTo>
                  <a:pt x="1984310" y="896791"/>
                </a:lnTo>
                <a:lnTo>
                  <a:pt x="1990299" y="899478"/>
                </a:lnTo>
                <a:lnTo>
                  <a:pt x="1990825" y="898297"/>
                </a:lnTo>
                <a:lnTo>
                  <a:pt x="1988133" y="897000"/>
                </a:lnTo>
                <a:close/>
                <a:moveTo>
                  <a:pt x="1470372" y="895115"/>
                </a:moveTo>
                <a:lnTo>
                  <a:pt x="1469970" y="896495"/>
                </a:lnTo>
                <a:lnTo>
                  <a:pt x="1479357" y="899848"/>
                </a:lnTo>
                <a:lnTo>
                  <a:pt x="1479404" y="899684"/>
                </a:lnTo>
                <a:lnTo>
                  <a:pt x="1479541" y="899203"/>
                </a:lnTo>
                <a:close/>
                <a:moveTo>
                  <a:pt x="1302618" y="894793"/>
                </a:moveTo>
                <a:lnTo>
                  <a:pt x="1300765" y="896339"/>
                </a:lnTo>
                <a:lnTo>
                  <a:pt x="1300848" y="896520"/>
                </a:lnTo>
                <a:lnTo>
                  <a:pt x="1300934" y="896709"/>
                </a:lnTo>
                <a:lnTo>
                  <a:pt x="1301043" y="896948"/>
                </a:lnTo>
                <a:lnTo>
                  <a:pt x="1303117" y="895816"/>
                </a:lnTo>
                <a:lnTo>
                  <a:pt x="1303140" y="895804"/>
                </a:lnTo>
                <a:close/>
                <a:moveTo>
                  <a:pt x="970607" y="894791"/>
                </a:moveTo>
                <a:lnTo>
                  <a:pt x="961352" y="898415"/>
                </a:lnTo>
                <a:lnTo>
                  <a:pt x="956750" y="901027"/>
                </a:lnTo>
                <a:lnTo>
                  <a:pt x="958231" y="901560"/>
                </a:lnTo>
                <a:lnTo>
                  <a:pt x="959622" y="902060"/>
                </a:lnTo>
                <a:lnTo>
                  <a:pt x="960397" y="902339"/>
                </a:lnTo>
                <a:lnTo>
                  <a:pt x="969727" y="898654"/>
                </a:lnTo>
                <a:lnTo>
                  <a:pt x="972319" y="897630"/>
                </a:lnTo>
                <a:lnTo>
                  <a:pt x="972743" y="896300"/>
                </a:lnTo>
                <a:lnTo>
                  <a:pt x="972993" y="895599"/>
                </a:lnTo>
                <a:lnTo>
                  <a:pt x="971516" y="895099"/>
                </a:lnTo>
                <a:lnTo>
                  <a:pt x="971137" y="894970"/>
                </a:lnTo>
                <a:close/>
                <a:moveTo>
                  <a:pt x="1887869" y="894632"/>
                </a:moveTo>
                <a:lnTo>
                  <a:pt x="1883865" y="895448"/>
                </a:lnTo>
                <a:lnTo>
                  <a:pt x="1890788" y="896300"/>
                </a:lnTo>
                <a:lnTo>
                  <a:pt x="1892541" y="896756"/>
                </a:lnTo>
                <a:lnTo>
                  <a:pt x="1892577" y="894884"/>
                </a:lnTo>
                <a:lnTo>
                  <a:pt x="1892120" y="894859"/>
                </a:lnTo>
                <a:lnTo>
                  <a:pt x="1891603" y="894832"/>
                </a:lnTo>
                <a:close/>
                <a:moveTo>
                  <a:pt x="1325961" y="894496"/>
                </a:moveTo>
                <a:lnTo>
                  <a:pt x="1325884" y="894525"/>
                </a:lnTo>
                <a:lnTo>
                  <a:pt x="1325547" y="894651"/>
                </a:lnTo>
                <a:lnTo>
                  <a:pt x="1325190" y="894785"/>
                </a:lnTo>
                <a:lnTo>
                  <a:pt x="1325689" y="895326"/>
                </a:lnTo>
                <a:lnTo>
                  <a:pt x="1325899" y="895553"/>
                </a:lnTo>
                <a:lnTo>
                  <a:pt x="1325984" y="895546"/>
                </a:lnTo>
                <a:lnTo>
                  <a:pt x="1326246" y="895523"/>
                </a:lnTo>
                <a:lnTo>
                  <a:pt x="1326963" y="895463"/>
                </a:lnTo>
                <a:close/>
                <a:moveTo>
                  <a:pt x="2139943" y="894463"/>
                </a:moveTo>
                <a:lnTo>
                  <a:pt x="2139866" y="894619"/>
                </a:lnTo>
                <a:lnTo>
                  <a:pt x="2139799" y="894756"/>
                </a:lnTo>
                <a:lnTo>
                  <a:pt x="2139140" y="896096"/>
                </a:lnTo>
                <a:lnTo>
                  <a:pt x="2147943" y="900576"/>
                </a:lnTo>
                <a:lnTo>
                  <a:pt x="2153842" y="902002"/>
                </a:lnTo>
                <a:lnTo>
                  <a:pt x="2154759" y="897998"/>
                </a:lnTo>
                <a:lnTo>
                  <a:pt x="2154710" y="897986"/>
                </a:lnTo>
                <a:lnTo>
                  <a:pt x="2153514" y="897706"/>
                </a:lnTo>
                <a:lnTo>
                  <a:pt x="2153041" y="897595"/>
                </a:lnTo>
                <a:lnTo>
                  <a:pt x="2152492" y="897542"/>
                </a:lnTo>
                <a:close/>
                <a:moveTo>
                  <a:pt x="1067738" y="894368"/>
                </a:moveTo>
                <a:lnTo>
                  <a:pt x="1067687" y="894530"/>
                </a:lnTo>
                <a:lnTo>
                  <a:pt x="1067612" y="894763"/>
                </a:lnTo>
                <a:lnTo>
                  <a:pt x="1128797" y="923239"/>
                </a:lnTo>
                <a:lnTo>
                  <a:pt x="1132863" y="924532"/>
                </a:lnTo>
                <a:lnTo>
                  <a:pt x="1133195" y="924637"/>
                </a:lnTo>
                <a:lnTo>
                  <a:pt x="1104400" y="911322"/>
                </a:lnTo>
                <a:close/>
                <a:moveTo>
                  <a:pt x="1022327" y="894301"/>
                </a:moveTo>
                <a:lnTo>
                  <a:pt x="1022308" y="903096"/>
                </a:lnTo>
                <a:lnTo>
                  <a:pt x="1022301" y="906576"/>
                </a:lnTo>
                <a:lnTo>
                  <a:pt x="1025259" y="907581"/>
                </a:lnTo>
                <a:lnTo>
                  <a:pt x="1025612" y="901070"/>
                </a:lnTo>
                <a:lnTo>
                  <a:pt x="1025917" y="895443"/>
                </a:lnTo>
                <a:lnTo>
                  <a:pt x="1022653" y="894405"/>
                </a:lnTo>
                <a:lnTo>
                  <a:pt x="1022343" y="894306"/>
                </a:lnTo>
                <a:close/>
                <a:moveTo>
                  <a:pt x="1573873" y="894054"/>
                </a:moveTo>
                <a:lnTo>
                  <a:pt x="1570311" y="904552"/>
                </a:lnTo>
                <a:lnTo>
                  <a:pt x="1572066" y="906410"/>
                </a:lnTo>
                <a:lnTo>
                  <a:pt x="1574895" y="907765"/>
                </a:lnTo>
                <a:lnTo>
                  <a:pt x="1578632" y="909554"/>
                </a:lnTo>
                <a:lnTo>
                  <a:pt x="1582192" y="898584"/>
                </a:lnTo>
                <a:lnTo>
                  <a:pt x="1581440" y="897990"/>
                </a:lnTo>
                <a:close/>
                <a:moveTo>
                  <a:pt x="1515020" y="893998"/>
                </a:moveTo>
                <a:lnTo>
                  <a:pt x="1514975" y="894132"/>
                </a:lnTo>
                <a:lnTo>
                  <a:pt x="1517448" y="895349"/>
                </a:lnTo>
                <a:close/>
                <a:moveTo>
                  <a:pt x="1227394" y="893831"/>
                </a:moveTo>
                <a:lnTo>
                  <a:pt x="1225156" y="895246"/>
                </a:lnTo>
                <a:lnTo>
                  <a:pt x="1218610" y="904305"/>
                </a:lnTo>
                <a:lnTo>
                  <a:pt x="1218666" y="904261"/>
                </a:lnTo>
                <a:lnTo>
                  <a:pt x="1219612" y="903528"/>
                </a:lnTo>
                <a:lnTo>
                  <a:pt x="1230983" y="894720"/>
                </a:lnTo>
                <a:close/>
                <a:moveTo>
                  <a:pt x="1007357" y="893785"/>
                </a:moveTo>
                <a:lnTo>
                  <a:pt x="1006526" y="895198"/>
                </a:lnTo>
                <a:lnTo>
                  <a:pt x="1001787" y="898834"/>
                </a:lnTo>
                <a:lnTo>
                  <a:pt x="1002030" y="899682"/>
                </a:lnTo>
                <a:lnTo>
                  <a:pt x="1006254" y="901119"/>
                </a:lnTo>
                <a:lnTo>
                  <a:pt x="1009150" y="902103"/>
                </a:lnTo>
                <a:close/>
                <a:moveTo>
                  <a:pt x="1443436" y="893720"/>
                </a:moveTo>
                <a:lnTo>
                  <a:pt x="1443087" y="895372"/>
                </a:lnTo>
                <a:lnTo>
                  <a:pt x="1444660" y="895876"/>
                </a:lnTo>
                <a:lnTo>
                  <a:pt x="1445347" y="896095"/>
                </a:lnTo>
                <a:lnTo>
                  <a:pt x="1446518" y="896300"/>
                </a:lnTo>
                <a:lnTo>
                  <a:pt x="1452239" y="898301"/>
                </a:lnTo>
                <a:lnTo>
                  <a:pt x="1452247" y="898303"/>
                </a:lnTo>
                <a:lnTo>
                  <a:pt x="1452635" y="896453"/>
                </a:lnTo>
                <a:lnTo>
                  <a:pt x="1448173" y="894509"/>
                </a:lnTo>
                <a:close/>
                <a:moveTo>
                  <a:pt x="2084897" y="893502"/>
                </a:moveTo>
                <a:lnTo>
                  <a:pt x="2087209" y="895115"/>
                </a:lnTo>
                <a:lnTo>
                  <a:pt x="2088374" y="895927"/>
                </a:lnTo>
                <a:lnTo>
                  <a:pt x="2088479" y="895356"/>
                </a:lnTo>
                <a:lnTo>
                  <a:pt x="2088273" y="895056"/>
                </a:lnTo>
                <a:lnTo>
                  <a:pt x="2088177" y="894917"/>
                </a:lnTo>
                <a:lnTo>
                  <a:pt x="2085480" y="893818"/>
                </a:lnTo>
                <a:close/>
                <a:moveTo>
                  <a:pt x="1500804" y="893272"/>
                </a:moveTo>
                <a:lnTo>
                  <a:pt x="1500583" y="894089"/>
                </a:lnTo>
                <a:lnTo>
                  <a:pt x="1501176" y="894382"/>
                </a:lnTo>
                <a:lnTo>
                  <a:pt x="1503584" y="895572"/>
                </a:lnTo>
                <a:lnTo>
                  <a:pt x="1509334" y="898413"/>
                </a:lnTo>
                <a:lnTo>
                  <a:pt x="1509392" y="898192"/>
                </a:lnTo>
                <a:lnTo>
                  <a:pt x="1509449" y="897977"/>
                </a:lnTo>
                <a:lnTo>
                  <a:pt x="1509560" y="897558"/>
                </a:lnTo>
                <a:lnTo>
                  <a:pt x="1503771" y="894672"/>
                </a:lnTo>
                <a:lnTo>
                  <a:pt x="1501076" y="893401"/>
                </a:lnTo>
                <a:close/>
                <a:moveTo>
                  <a:pt x="1642484" y="893253"/>
                </a:moveTo>
                <a:lnTo>
                  <a:pt x="1642868" y="900023"/>
                </a:lnTo>
                <a:lnTo>
                  <a:pt x="1646172" y="911368"/>
                </a:lnTo>
                <a:lnTo>
                  <a:pt x="1646274" y="911097"/>
                </a:lnTo>
                <a:lnTo>
                  <a:pt x="1646558" y="910339"/>
                </a:lnTo>
                <a:lnTo>
                  <a:pt x="1646665" y="910054"/>
                </a:lnTo>
                <a:lnTo>
                  <a:pt x="1643588" y="897689"/>
                </a:lnTo>
                <a:close/>
                <a:moveTo>
                  <a:pt x="2203179" y="892845"/>
                </a:moveTo>
                <a:lnTo>
                  <a:pt x="2202758" y="894309"/>
                </a:lnTo>
                <a:lnTo>
                  <a:pt x="2202634" y="894740"/>
                </a:lnTo>
                <a:lnTo>
                  <a:pt x="2202581" y="894922"/>
                </a:lnTo>
                <a:lnTo>
                  <a:pt x="2214680" y="894922"/>
                </a:lnTo>
                <a:lnTo>
                  <a:pt x="2218353" y="893716"/>
                </a:lnTo>
                <a:lnTo>
                  <a:pt x="2218458" y="893510"/>
                </a:lnTo>
                <a:lnTo>
                  <a:pt x="2218517" y="893393"/>
                </a:lnTo>
                <a:lnTo>
                  <a:pt x="2218785" y="892866"/>
                </a:lnTo>
                <a:lnTo>
                  <a:pt x="2216334" y="893404"/>
                </a:lnTo>
                <a:close/>
                <a:moveTo>
                  <a:pt x="1394157" y="892608"/>
                </a:moveTo>
                <a:lnTo>
                  <a:pt x="1394874" y="892953"/>
                </a:lnTo>
                <a:lnTo>
                  <a:pt x="1395835" y="893416"/>
                </a:lnTo>
                <a:lnTo>
                  <a:pt x="1399661" y="895257"/>
                </a:lnTo>
                <a:lnTo>
                  <a:pt x="1412784" y="897558"/>
                </a:lnTo>
                <a:lnTo>
                  <a:pt x="1411359" y="897128"/>
                </a:lnTo>
                <a:lnTo>
                  <a:pt x="1404939" y="894277"/>
                </a:lnTo>
                <a:lnTo>
                  <a:pt x="1401083" y="893680"/>
                </a:lnTo>
                <a:close/>
                <a:moveTo>
                  <a:pt x="2197539" y="892606"/>
                </a:moveTo>
                <a:lnTo>
                  <a:pt x="2196939" y="893726"/>
                </a:lnTo>
                <a:lnTo>
                  <a:pt x="2196299" y="894922"/>
                </a:lnTo>
                <a:lnTo>
                  <a:pt x="2198058" y="894922"/>
                </a:lnTo>
                <a:lnTo>
                  <a:pt x="2198705" y="892655"/>
                </a:lnTo>
                <a:close/>
                <a:moveTo>
                  <a:pt x="2132194" y="892561"/>
                </a:moveTo>
                <a:lnTo>
                  <a:pt x="2132596" y="892766"/>
                </a:lnTo>
                <a:lnTo>
                  <a:pt x="2133850" y="893404"/>
                </a:lnTo>
                <a:lnTo>
                  <a:pt x="2133870" y="893317"/>
                </a:lnTo>
                <a:lnTo>
                  <a:pt x="2133943" y="892990"/>
                </a:lnTo>
                <a:lnTo>
                  <a:pt x="2133852" y="892968"/>
                </a:lnTo>
                <a:lnTo>
                  <a:pt x="2133408" y="892859"/>
                </a:lnTo>
                <a:close/>
                <a:moveTo>
                  <a:pt x="1919455" y="892518"/>
                </a:moveTo>
                <a:lnTo>
                  <a:pt x="1919404" y="893581"/>
                </a:lnTo>
                <a:lnTo>
                  <a:pt x="1919372" y="894263"/>
                </a:lnTo>
                <a:lnTo>
                  <a:pt x="1919347" y="894782"/>
                </a:lnTo>
                <a:lnTo>
                  <a:pt x="1924246" y="895753"/>
                </a:lnTo>
                <a:lnTo>
                  <a:pt x="1930772" y="895197"/>
                </a:lnTo>
                <a:lnTo>
                  <a:pt x="1933113" y="895510"/>
                </a:lnTo>
                <a:lnTo>
                  <a:pt x="1933492" y="894615"/>
                </a:lnTo>
                <a:lnTo>
                  <a:pt x="1932733" y="894502"/>
                </a:lnTo>
                <a:lnTo>
                  <a:pt x="1929675" y="894045"/>
                </a:lnTo>
                <a:close/>
                <a:moveTo>
                  <a:pt x="1222025" y="892503"/>
                </a:moveTo>
                <a:lnTo>
                  <a:pt x="1214348" y="900662"/>
                </a:lnTo>
                <a:lnTo>
                  <a:pt x="1222961" y="892734"/>
                </a:lnTo>
                <a:close/>
                <a:moveTo>
                  <a:pt x="2183634" y="892015"/>
                </a:moveTo>
                <a:lnTo>
                  <a:pt x="2183142" y="894799"/>
                </a:lnTo>
                <a:lnTo>
                  <a:pt x="2183120" y="894922"/>
                </a:lnTo>
                <a:lnTo>
                  <a:pt x="2190561" y="894922"/>
                </a:lnTo>
                <a:lnTo>
                  <a:pt x="2191868" y="892481"/>
                </a:lnTo>
                <a:lnTo>
                  <a:pt x="2191925" y="892375"/>
                </a:lnTo>
                <a:lnTo>
                  <a:pt x="2191929" y="892367"/>
                </a:lnTo>
                <a:close/>
                <a:moveTo>
                  <a:pt x="2333717" y="892004"/>
                </a:moveTo>
                <a:lnTo>
                  <a:pt x="2332709" y="893682"/>
                </a:lnTo>
                <a:cubicBezTo>
                  <a:pt x="2324987" y="907470"/>
                  <a:pt x="2316301" y="922224"/>
                  <a:pt x="2306511" y="938080"/>
                </a:cubicBezTo>
                <a:cubicBezTo>
                  <a:pt x="2306456" y="938354"/>
                  <a:pt x="2306456" y="938635"/>
                  <a:pt x="2306511" y="938908"/>
                </a:cubicBezTo>
                <a:cubicBezTo>
                  <a:pt x="2297566" y="959298"/>
                  <a:pt x="2288416" y="981465"/>
                  <a:pt x="2279238" y="1004710"/>
                </a:cubicBezTo>
                <a:lnTo>
                  <a:pt x="2277429" y="1009476"/>
                </a:lnTo>
                <a:lnTo>
                  <a:pt x="2275976" y="1013304"/>
                </a:lnTo>
                <a:lnTo>
                  <a:pt x="2275415" y="1014781"/>
                </a:lnTo>
                <a:lnTo>
                  <a:pt x="2293910" y="991627"/>
                </a:lnTo>
                <a:lnTo>
                  <a:pt x="2297271" y="986229"/>
                </a:lnTo>
                <a:lnTo>
                  <a:pt x="2303927" y="975540"/>
                </a:lnTo>
                <a:lnTo>
                  <a:pt x="2313321" y="954878"/>
                </a:lnTo>
                <a:lnTo>
                  <a:pt x="2326945" y="919082"/>
                </a:lnTo>
                <a:lnTo>
                  <a:pt x="2333081" y="895808"/>
                </a:lnTo>
                <a:close/>
                <a:moveTo>
                  <a:pt x="1431938" y="891805"/>
                </a:moveTo>
                <a:lnTo>
                  <a:pt x="1439076" y="894089"/>
                </a:lnTo>
                <a:lnTo>
                  <a:pt x="1439302" y="893031"/>
                </a:lnTo>
                <a:close/>
                <a:moveTo>
                  <a:pt x="1072415" y="891686"/>
                </a:moveTo>
                <a:lnTo>
                  <a:pt x="1133922" y="920323"/>
                </a:lnTo>
                <a:lnTo>
                  <a:pt x="1164723" y="934663"/>
                </a:lnTo>
                <a:lnTo>
                  <a:pt x="1166753" y="935308"/>
                </a:lnTo>
                <a:lnTo>
                  <a:pt x="1167360" y="935501"/>
                </a:lnTo>
                <a:lnTo>
                  <a:pt x="1083295" y="896321"/>
                </a:lnTo>
                <a:lnTo>
                  <a:pt x="1074968" y="892440"/>
                </a:lnTo>
                <a:lnTo>
                  <a:pt x="1074606" y="892334"/>
                </a:lnTo>
                <a:lnTo>
                  <a:pt x="1073354" y="891964"/>
                </a:lnTo>
                <a:close/>
                <a:moveTo>
                  <a:pt x="2169134" y="891399"/>
                </a:moveTo>
                <a:lnTo>
                  <a:pt x="2168804" y="891987"/>
                </a:lnTo>
                <a:lnTo>
                  <a:pt x="2167673" y="894000"/>
                </a:lnTo>
                <a:lnTo>
                  <a:pt x="2167155" y="894922"/>
                </a:lnTo>
                <a:lnTo>
                  <a:pt x="2176991" y="894922"/>
                </a:lnTo>
                <a:lnTo>
                  <a:pt x="2177604" y="891759"/>
                </a:lnTo>
                <a:close/>
                <a:moveTo>
                  <a:pt x="1911235" y="891290"/>
                </a:moveTo>
                <a:lnTo>
                  <a:pt x="1910573" y="892802"/>
                </a:lnTo>
                <a:lnTo>
                  <a:pt x="1910476" y="893023"/>
                </a:lnTo>
                <a:lnTo>
                  <a:pt x="1913978" y="893717"/>
                </a:lnTo>
                <a:lnTo>
                  <a:pt x="1914074" y="891714"/>
                </a:lnTo>
                <a:close/>
                <a:moveTo>
                  <a:pt x="2161320" y="891067"/>
                </a:moveTo>
                <a:lnTo>
                  <a:pt x="2160433" y="894922"/>
                </a:lnTo>
                <a:lnTo>
                  <a:pt x="2161094" y="894922"/>
                </a:lnTo>
                <a:lnTo>
                  <a:pt x="2161203" y="894691"/>
                </a:lnTo>
                <a:lnTo>
                  <a:pt x="2161764" y="893692"/>
                </a:lnTo>
                <a:lnTo>
                  <a:pt x="2162386" y="892582"/>
                </a:lnTo>
                <a:lnTo>
                  <a:pt x="2163192" y="891146"/>
                </a:lnTo>
                <a:lnTo>
                  <a:pt x="2162644" y="891123"/>
                </a:lnTo>
                <a:lnTo>
                  <a:pt x="2161507" y="891075"/>
                </a:lnTo>
                <a:close/>
                <a:moveTo>
                  <a:pt x="1215989" y="891009"/>
                </a:moveTo>
                <a:lnTo>
                  <a:pt x="1214474" y="893959"/>
                </a:lnTo>
                <a:lnTo>
                  <a:pt x="1214967" y="893424"/>
                </a:lnTo>
                <a:lnTo>
                  <a:pt x="1216341" y="891929"/>
                </a:lnTo>
                <a:lnTo>
                  <a:pt x="1216803" y="891210"/>
                </a:lnTo>
                <a:close/>
                <a:moveTo>
                  <a:pt x="1011955" y="891004"/>
                </a:moveTo>
                <a:lnTo>
                  <a:pt x="1013919" y="898627"/>
                </a:lnTo>
                <a:lnTo>
                  <a:pt x="1013979" y="903746"/>
                </a:lnTo>
                <a:lnTo>
                  <a:pt x="1016243" y="904515"/>
                </a:lnTo>
                <a:lnTo>
                  <a:pt x="1017300" y="904875"/>
                </a:lnTo>
                <a:lnTo>
                  <a:pt x="1017591" y="895435"/>
                </a:lnTo>
                <a:lnTo>
                  <a:pt x="1017672" y="892821"/>
                </a:lnTo>
                <a:lnTo>
                  <a:pt x="1016800" y="892544"/>
                </a:lnTo>
                <a:lnTo>
                  <a:pt x="1015552" y="892148"/>
                </a:lnTo>
                <a:close/>
                <a:moveTo>
                  <a:pt x="1906508" y="890836"/>
                </a:moveTo>
                <a:lnTo>
                  <a:pt x="1906177" y="890904"/>
                </a:lnTo>
                <a:lnTo>
                  <a:pt x="1905488" y="891044"/>
                </a:lnTo>
                <a:lnTo>
                  <a:pt x="1903023" y="891546"/>
                </a:lnTo>
                <a:lnTo>
                  <a:pt x="1905941" y="892125"/>
                </a:lnTo>
                <a:close/>
                <a:moveTo>
                  <a:pt x="914140" y="890585"/>
                </a:moveTo>
                <a:lnTo>
                  <a:pt x="889327" y="892029"/>
                </a:lnTo>
                <a:lnTo>
                  <a:pt x="907012" y="898731"/>
                </a:lnTo>
                <a:lnTo>
                  <a:pt x="928042" y="895587"/>
                </a:lnTo>
                <a:lnTo>
                  <a:pt x="926575" y="895059"/>
                </a:lnTo>
                <a:lnTo>
                  <a:pt x="923652" y="894007"/>
                </a:lnTo>
                <a:close/>
                <a:moveTo>
                  <a:pt x="2116211" y="890584"/>
                </a:moveTo>
                <a:lnTo>
                  <a:pt x="2115916" y="892232"/>
                </a:lnTo>
                <a:lnTo>
                  <a:pt x="2115821" y="892764"/>
                </a:lnTo>
                <a:lnTo>
                  <a:pt x="2115595" y="894023"/>
                </a:lnTo>
                <a:lnTo>
                  <a:pt x="2124894" y="897044"/>
                </a:lnTo>
                <a:lnTo>
                  <a:pt x="2125661" y="897293"/>
                </a:lnTo>
                <a:lnTo>
                  <a:pt x="2131432" y="899167"/>
                </a:lnTo>
                <a:lnTo>
                  <a:pt x="2131763" y="898493"/>
                </a:lnTo>
                <a:close/>
                <a:moveTo>
                  <a:pt x="1941205" y="890514"/>
                </a:moveTo>
                <a:lnTo>
                  <a:pt x="1941203" y="890544"/>
                </a:lnTo>
                <a:lnTo>
                  <a:pt x="1941192" y="890692"/>
                </a:lnTo>
                <a:lnTo>
                  <a:pt x="1941163" y="891071"/>
                </a:lnTo>
                <a:lnTo>
                  <a:pt x="1949388" y="892302"/>
                </a:lnTo>
                <a:lnTo>
                  <a:pt x="1956972" y="894233"/>
                </a:lnTo>
                <a:lnTo>
                  <a:pt x="1958728" y="894902"/>
                </a:lnTo>
                <a:lnTo>
                  <a:pt x="1958810" y="893895"/>
                </a:lnTo>
                <a:lnTo>
                  <a:pt x="1954351" y="892304"/>
                </a:lnTo>
                <a:close/>
                <a:moveTo>
                  <a:pt x="1457538" y="890368"/>
                </a:moveTo>
                <a:lnTo>
                  <a:pt x="1457214" y="891937"/>
                </a:lnTo>
                <a:lnTo>
                  <a:pt x="1465758" y="894990"/>
                </a:lnTo>
                <a:lnTo>
                  <a:pt x="1466008" y="893773"/>
                </a:lnTo>
                <a:lnTo>
                  <a:pt x="1466118" y="893399"/>
                </a:lnTo>
                <a:lnTo>
                  <a:pt x="1459204" y="890923"/>
                </a:lnTo>
                <a:close/>
                <a:moveTo>
                  <a:pt x="1353384" y="890350"/>
                </a:moveTo>
                <a:lnTo>
                  <a:pt x="1346134" y="891107"/>
                </a:lnTo>
                <a:lnTo>
                  <a:pt x="1346914" y="891687"/>
                </a:lnTo>
                <a:lnTo>
                  <a:pt x="1348787" y="893079"/>
                </a:lnTo>
                <a:lnTo>
                  <a:pt x="1348979" y="893222"/>
                </a:lnTo>
                <a:lnTo>
                  <a:pt x="1349445" y="893325"/>
                </a:lnTo>
                <a:lnTo>
                  <a:pt x="1350222" y="893495"/>
                </a:lnTo>
                <a:lnTo>
                  <a:pt x="1350233" y="893498"/>
                </a:lnTo>
                <a:lnTo>
                  <a:pt x="1357782" y="892860"/>
                </a:lnTo>
                <a:lnTo>
                  <a:pt x="1354721" y="891113"/>
                </a:lnTo>
                <a:close/>
                <a:moveTo>
                  <a:pt x="1589747" y="889622"/>
                </a:moveTo>
                <a:lnTo>
                  <a:pt x="1589019" y="891867"/>
                </a:lnTo>
                <a:lnTo>
                  <a:pt x="1588159" y="894520"/>
                </a:lnTo>
                <a:lnTo>
                  <a:pt x="1587291" y="897196"/>
                </a:lnTo>
                <a:lnTo>
                  <a:pt x="1588300" y="897996"/>
                </a:lnTo>
                <a:lnTo>
                  <a:pt x="1590693" y="899894"/>
                </a:lnTo>
                <a:lnTo>
                  <a:pt x="1593560" y="902168"/>
                </a:lnTo>
                <a:lnTo>
                  <a:pt x="1594653" y="898630"/>
                </a:lnTo>
                <a:lnTo>
                  <a:pt x="1595534" y="895779"/>
                </a:lnTo>
                <a:lnTo>
                  <a:pt x="1595838" y="894795"/>
                </a:lnTo>
                <a:close/>
                <a:moveTo>
                  <a:pt x="1362746" y="889373"/>
                </a:moveTo>
                <a:lnTo>
                  <a:pt x="1360562" y="889601"/>
                </a:lnTo>
                <a:lnTo>
                  <a:pt x="1365173" y="892236"/>
                </a:lnTo>
                <a:lnTo>
                  <a:pt x="1365521" y="892207"/>
                </a:lnTo>
                <a:lnTo>
                  <a:pt x="1367883" y="892008"/>
                </a:lnTo>
                <a:lnTo>
                  <a:pt x="1364685" y="890367"/>
                </a:lnTo>
                <a:close/>
                <a:moveTo>
                  <a:pt x="1372605" y="889271"/>
                </a:moveTo>
                <a:lnTo>
                  <a:pt x="1376484" y="891281"/>
                </a:lnTo>
                <a:lnTo>
                  <a:pt x="1376501" y="891280"/>
                </a:lnTo>
                <a:lnTo>
                  <a:pt x="1376609" y="891271"/>
                </a:lnTo>
                <a:lnTo>
                  <a:pt x="1376829" y="891252"/>
                </a:lnTo>
                <a:lnTo>
                  <a:pt x="1378166" y="891487"/>
                </a:lnTo>
                <a:lnTo>
                  <a:pt x="1382001" y="892159"/>
                </a:lnTo>
                <a:lnTo>
                  <a:pt x="1377649" y="890052"/>
                </a:lnTo>
                <a:close/>
                <a:moveTo>
                  <a:pt x="1971874" y="889161"/>
                </a:moveTo>
                <a:lnTo>
                  <a:pt x="1971517" y="889949"/>
                </a:lnTo>
                <a:lnTo>
                  <a:pt x="1971304" y="890418"/>
                </a:lnTo>
                <a:lnTo>
                  <a:pt x="1971102" y="890863"/>
                </a:lnTo>
                <a:lnTo>
                  <a:pt x="1976054" y="893086"/>
                </a:lnTo>
                <a:lnTo>
                  <a:pt x="1980353" y="895015"/>
                </a:lnTo>
                <a:lnTo>
                  <a:pt x="1980417" y="894420"/>
                </a:lnTo>
                <a:lnTo>
                  <a:pt x="1980534" y="893336"/>
                </a:lnTo>
                <a:lnTo>
                  <a:pt x="1972694" y="889557"/>
                </a:lnTo>
                <a:lnTo>
                  <a:pt x="1971966" y="889206"/>
                </a:lnTo>
                <a:close/>
                <a:moveTo>
                  <a:pt x="951718" y="888397"/>
                </a:moveTo>
                <a:lnTo>
                  <a:pt x="935453" y="889344"/>
                </a:lnTo>
                <a:lnTo>
                  <a:pt x="925842" y="889904"/>
                </a:lnTo>
                <a:lnTo>
                  <a:pt x="925952" y="889943"/>
                </a:lnTo>
                <a:lnTo>
                  <a:pt x="927208" y="890395"/>
                </a:lnTo>
                <a:lnTo>
                  <a:pt x="936149" y="893613"/>
                </a:lnTo>
                <a:lnTo>
                  <a:pt x="939239" y="892722"/>
                </a:lnTo>
                <a:lnTo>
                  <a:pt x="952060" y="888513"/>
                </a:lnTo>
                <a:lnTo>
                  <a:pt x="951940" y="888473"/>
                </a:lnTo>
                <a:close/>
                <a:moveTo>
                  <a:pt x="1922035" y="888207"/>
                </a:moveTo>
                <a:lnTo>
                  <a:pt x="1922852" y="888330"/>
                </a:lnTo>
                <a:lnTo>
                  <a:pt x="1935474" y="890219"/>
                </a:lnTo>
                <a:lnTo>
                  <a:pt x="1935617" y="889933"/>
                </a:lnTo>
                <a:lnTo>
                  <a:pt x="1935620" y="889927"/>
                </a:lnTo>
                <a:lnTo>
                  <a:pt x="1935701" y="889765"/>
                </a:lnTo>
                <a:lnTo>
                  <a:pt x="1931049" y="889132"/>
                </a:lnTo>
                <a:close/>
                <a:moveTo>
                  <a:pt x="786757" y="888007"/>
                </a:moveTo>
                <a:lnTo>
                  <a:pt x="783988" y="891365"/>
                </a:lnTo>
                <a:lnTo>
                  <a:pt x="787278" y="892650"/>
                </a:lnTo>
                <a:lnTo>
                  <a:pt x="789670" y="893584"/>
                </a:lnTo>
                <a:lnTo>
                  <a:pt x="790523" y="893917"/>
                </a:lnTo>
                <a:lnTo>
                  <a:pt x="791882" y="894382"/>
                </a:lnTo>
                <a:lnTo>
                  <a:pt x="801851" y="896242"/>
                </a:lnTo>
                <a:lnTo>
                  <a:pt x="817328" y="899130"/>
                </a:lnTo>
                <a:lnTo>
                  <a:pt x="818066" y="899243"/>
                </a:lnTo>
                <a:lnTo>
                  <a:pt x="819526" y="899467"/>
                </a:lnTo>
                <a:lnTo>
                  <a:pt x="805854" y="893794"/>
                </a:lnTo>
                <a:lnTo>
                  <a:pt x="802190" y="892274"/>
                </a:lnTo>
                <a:close/>
                <a:moveTo>
                  <a:pt x="1561473" y="887604"/>
                </a:moveTo>
                <a:lnTo>
                  <a:pt x="1560005" y="892571"/>
                </a:lnTo>
                <a:lnTo>
                  <a:pt x="1560813" y="894494"/>
                </a:lnTo>
                <a:lnTo>
                  <a:pt x="1565054" y="898985"/>
                </a:lnTo>
                <a:lnTo>
                  <a:pt x="1566926" y="900967"/>
                </a:lnTo>
                <a:lnTo>
                  <a:pt x="1568197" y="897238"/>
                </a:lnTo>
                <a:lnTo>
                  <a:pt x="1569973" y="892025"/>
                </a:lnTo>
                <a:lnTo>
                  <a:pt x="1569869" y="891971"/>
                </a:lnTo>
                <a:lnTo>
                  <a:pt x="1569495" y="891776"/>
                </a:lnTo>
                <a:close/>
                <a:moveTo>
                  <a:pt x="1348360" y="887482"/>
                </a:moveTo>
                <a:lnTo>
                  <a:pt x="1344698" y="887900"/>
                </a:lnTo>
                <a:lnTo>
                  <a:pt x="1345023" y="887868"/>
                </a:lnTo>
                <a:lnTo>
                  <a:pt x="1345397" y="887832"/>
                </a:lnTo>
                <a:lnTo>
                  <a:pt x="1348453" y="887536"/>
                </a:lnTo>
                <a:lnTo>
                  <a:pt x="1348435" y="887525"/>
                </a:lnTo>
                <a:close/>
                <a:moveTo>
                  <a:pt x="1444761" y="887442"/>
                </a:moveTo>
                <a:lnTo>
                  <a:pt x="1444601" y="888200"/>
                </a:lnTo>
                <a:lnTo>
                  <a:pt x="1448587" y="888855"/>
                </a:lnTo>
                <a:lnTo>
                  <a:pt x="1453836" y="890730"/>
                </a:lnTo>
                <a:lnTo>
                  <a:pt x="1454149" y="889238"/>
                </a:lnTo>
                <a:lnTo>
                  <a:pt x="1453730" y="889099"/>
                </a:lnTo>
                <a:lnTo>
                  <a:pt x="1451133" y="888233"/>
                </a:lnTo>
                <a:close/>
                <a:moveTo>
                  <a:pt x="1487581" y="887035"/>
                </a:moveTo>
                <a:lnTo>
                  <a:pt x="1487500" y="887324"/>
                </a:lnTo>
                <a:lnTo>
                  <a:pt x="1487237" y="888258"/>
                </a:lnTo>
                <a:lnTo>
                  <a:pt x="1493525" y="890602"/>
                </a:lnTo>
                <a:lnTo>
                  <a:pt x="1496561" y="892102"/>
                </a:lnTo>
                <a:lnTo>
                  <a:pt x="1496762" y="891366"/>
                </a:lnTo>
                <a:lnTo>
                  <a:pt x="1493705" y="889924"/>
                </a:lnTo>
                <a:close/>
                <a:moveTo>
                  <a:pt x="1502492" y="887025"/>
                </a:moveTo>
                <a:lnTo>
                  <a:pt x="1502389" y="887405"/>
                </a:lnTo>
                <a:lnTo>
                  <a:pt x="1502262" y="887873"/>
                </a:lnTo>
                <a:lnTo>
                  <a:pt x="1511067" y="892208"/>
                </a:lnTo>
                <a:lnTo>
                  <a:pt x="1511184" y="891863"/>
                </a:lnTo>
                <a:close/>
                <a:moveTo>
                  <a:pt x="1440592" y="886924"/>
                </a:moveTo>
                <a:lnTo>
                  <a:pt x="1440594" y="886924"/>
                </a:lnTo>
                <a:lnTo>
                  <a:pt x="1440607" y="886929"/>
                </a:lnTo>
                <a:lnTo>
                  <a:pt x="1440607" y="886927"/>
                </a:lnTo>
                <a:lnTo>
                  <a:pt x="1440607" y="886926"/>
                </a:lnTo>
                <a:close/>
                <a:moveTo>
                  <a:pt x="1055520" y="886697"/>
                </a:moveTo>
                <a:lnTo>
                  <a:pt x="1052959" y="895957"/>
                </a:lnTo>
                <a:lnTo>
                  <a:pt x="1055849" y="886794"/>
                </a:lnTo>
                <a:close/>
                <a:moveTo>
                  <a:pt x="1743419" y="886535"/>
                </a:moveTo>
                <a:lnTo>
                  <a:pt x="1743392" y="886609"/>
                </a:lnTo>
                <a:lnTo>
                  <a:pt x="1742917" y="887899"/>
                </a:lnTo>
                <a:lnTo>
                  <a:pt x="1732672" y="915715"/>
                </a:lnTo>
                <a:lnTo>
                  <a:pt x="1739407" y="942781"/>
                </a:lnTo>
                <a:lnTo>
                  <a:pt x="1742399" y="952123"/>
                </a:lnTo>
                <a:lnTo>
                  <a:pt x="1743523" y="948966"/>
                </a:lnTo>
                <a:lnTo>
                  <a:pt x="1747025" y="939128"/>
                </a:lnTo>
                <a:lnTo>
                  <a:pt x="1750164" y="930312"/>
                </a:lnTo>
                <a:lnTo>
                  <a:pt x="1746006" y="916431"/>
                </a:lnTo>
                <a:close/>
                <a:moveTo>
                  <a:pt x="1357114" y="886485"/>
                </a:moveTo>
                <a:lnTo>
                  <a:pt x="1356847" y="886515"/>
                </a:lnTo>
                <a:lnTo>
                  <a:pt x="1356746" y="886527"/>
                </a:lnTo>
                <a:lnTo>
                  <a:pt x="1355444" y="886675"/>
                </a:lnTo>
                <a:lnTo>
                  <a:pt x="1355453" y="886681"/>
                </a:lnTo>
                <a:lnTo>
                  <a:pt x="1355515" y="886716"/>
                </a:lnTo>
                <a:lnTo>
                  <a:pt x="1355719" y="886832"/>
                </a:lnTo>
                <a:lnTo>
                  <a:pt x="1356691" y="886738"/>
                </a:lnTo>
                <a:lnTo>
                  <a:pt x="1356699" y="886738"/>
                </a:lnTo>
                <a:lnTo>
                  <a:pt x="1357462" y="886664"/>
                </a:lnTo>
                <a:lnTo>
                  <a:pt x="1357209" y="886534"/>
                </a:lnTo>
                <a:lnTo>
                  <a:pt x="1357139" y="886498"/>
                </a:lnTo>
                <a:close/>
                <a:moveTo>
                  <a:pt x="1604249" y="886227"/>
                </a:moveTo>
                <a:lnTo>
                  <a:pt x="1603653" y="888160"/>
                </a:lnTo>
                <a:lnTo>
                  <a:pt x="1602290" y="892585"/>
                </a:lnTo>
                <a:lnTo>
                  <a:pt x="1618661" y="906551"/>
                </a:lnTo>
                <a:lnTo>
                  <a:pt x="1619168" y="904886"/>
                </a:lnTo>
                <a:close/>
                <a:moveTo>
                  <a:pt x="1828115" y="886010"/>
                </a:moveTo>
                <a:lnTo>
                  <a:pt x="1820897" y="902334"/>
                </a:lnTo>
                <a:lnTo>
                  <a:pt x="1816264" y="915603"/>
                </a:lnTo>
                <a:lnTo>
                  <a:pt x="1814733" y="919987"/>
                </a:lnTo>
                <a:lnTo>
                  <a:pt x="1814655" y="920210"/>
                </a:lnTo>
                <a:lnTo>
                  <a:pt x="1821379" y="966394"/>
                </a:lnTo>
                <a:lnTo>
                  <a:pt x="1821486" y="966097"/>
                </a:lnTo>
                <a:lnTo>
                  <a:pt x="1822380" y="963605"/>
                </a:lnTo>
                <a:lnTo>
                  <a:pt x="1831870" y="937174"/>
                </a:lnTo>
                <a:lnTo>
                  <a:pt x="1827462" y="892128"/>
                </a:lnTo>
                <a:lnTo>
                  <a:pt x="1827855" y="888445"/>
                </a:lnTo>
                <a:lnTo>
                  <a:pt x="1827951" y="887550"/>
                </a:lnTo>
                <a:close/>
                <a:moveTo>
                  <a:pt x="1395708" y="885767"/>
                </a:moveTo>
                <a:lnTo>
                  <a:pt x="1396051" y="885920"/>
                </a:lnTo>
                <a:lnTo>
                  <a:pt x="1397044" y="886362"/>
                </a:lnTo>
                <a:lnTo>
                  <a:pt x="1401817" y="888490"/>
                </a:lnTo>
                <a:lnTo>
                  <a:pt x="1412372" y="890334"/>
                </a:lnTo>
                <a:lnTo>
                  <a:pt x="1410170" y="889421"/>
                </a:lnTo>
                <a:lnTo>
                  <a:pt x="1405155" y="887341"/>
                </a:lnTo>
                <a:lnTo>
                  <a:pt x="1399412" y="886384"/>
                </a:lnTo>
                <a:lnTo>
                  <a:pt x="1397361" y="886042"/>
                </a:lnTo>
                <a:close/>
                <a:moveTo>
                  <a:pt x="1964685" y="885696"/>
                </a:moveTo>
                <a:lnTo>
                  <a:pt x="1964651" y="886122"/>
                </a:lnTo>
                <a:lnTo>
                  <a:pt x="1964592" y="886861"/>
                </a:lnTo>
                <a:lnTo>
                  <a:pt x="1964508" y="887904"/>
                </a:lnTo>
                <a:lnTo>
                  <a:pt x="1966871" y="888965"/>
                </a:lnTo>
                <a:lnTo>
                  <a:pt x="1967218" y="888199"/>
                </a:lnTo>
                <a:lnTo>
                  <a:pt x="1967381" y="887839"/>
                </a:lnTo>
                <a:lnTo>
                  <a:pt x="1967695" y="887147"/>
                </a:lnTo>
                <a:close/>
                <a:moveTo>
                  <a:pt x="2144264" y="885680"/>
                </a:moveTo>
                <a:lnTo>
                  <a:pt x="2142673" y="888914"/>
                </a:lnTo>
                <a:lnTo>
                  <a:pt x="2150977" y="892854"/>
                </a:lnTo>
                <a:lnTo>
                  <a:pt x="2155677" y="893991"/>
                </a:lnTo>
                <a:lnTo>
                  <a:pt x="2156441" y="890656"/>
                </a:lnTo>
                <a:lnTo>
                  <a:pt x="2156598" y="889970"/>
                </a:lnTo>
                <a:lnTo>
                  <a:pt x="2152492" y="888992"/>
                </a:lnTo>
                <a:lnTo>
                  <a:pt x="2145089" y="885829"/>
                </a:lnTo>
                <a:close/>
                <a:moveTo>
                  <a:pt x="1051702" y="885569"/>
                </a:moveTo>
                <a:lnTo>
                  <a:pt x="1050828" y="888841"/>
                </a:lnTo>
                <a:lnTo>
                  <a:pt x="1048461" y="897693"/>
                </a:lnTo>
                <a:lnTo>
                  <a:pt x="1048476" y="897698"/>
                </a:lnTo>
                <a:lnTo>
                  <a:pt x="1050081" y="892375"/>
                </a:lnTo>
                <a:lnTo>
                  <a:pt x="1052003" y="885994"/>
                </a:lnTo>
                <a:lnTo>
                  <a:pt x="1052048" y="885676"/>
                </a:lnTo>
                <a:lnTo>
                  <a:pt x="1052048" y="885671"/>
                </a:lnTo>
                <a:lnTo>
                  <a:pt x="1051961" y="885645"/>
                </a:lnTo>
                <a:lnTo>
                  <a:pt x="1051902" y="885628"/>
                </a:lnTo>
                <a:close/>
                <a:moveTo>
                  <a:pt x="2184800" y="885423"/>
                </a:moveTo>
                <a:lnTo>
                  <a:pt x="2184773" y="885574"/>
                </a:lnTo>
                <a:lnTo>
                  <a:pt x="2184769" y="885599"/>
                </a:lnTo>
                <a:lnTo>
                  <a:pt x="2184714" y="885912"/>
                </a:lnTo>
                <a:lnTo>
                  <a:pt x="2189748" y="886133"/>
                </a:lnTo>
                <a:lnTo>
                  <a:pt x="2195140" y="886369"/>
                </a:lnTo>
                <a:lnTo>
                  <a:pt x="2195141" y="886367"/>
                </a:lnTo>
                <a:lnTo>
                  <a:pt x="2190507" y="885944"/>
                </a:lnTo>
                <a:close/>
                <a:moveTo>
                  <a:pt x="1646974" y="885321"/>
                </a:moveTo>
                <a:lnTo>
                  <a:pt x="1647143" y="891889"/>
                </a:lnTo>
                <a:lnTo>
                  <a:pt x="1650197" y="900420"/>
                </a:lnTo>
                <a:close/>
                <a:moveTo>
                  <a:pt x="1367771" y="885270"/>
                </a:moveTo>
                <a:lnTo>
                  <a:pt x="1367767" y="885271"/>
                </a:lnTo>
                <a:lnTo>
                  <a:pt x="1367685" y="885280"/>
                </a:lnTo>
                <a:lnTo>
                  <a:pt x="1365404" y="885540"/>
                </a:lnTo>
                <a:lnTo>
                  <a:pt x="1365980" y="885839"/>
                </a:lnTo>
                <a:lnTo>
                  <a:pt x="1367464" y="885695"/>
                </a:lnTo>
                <a:lnTo>
                  <a:pt x="1368451" y="885599"/>
                </a:lnTo>
                <a:close/>
                <a:moveTo>
                  <a:pt x="1556928" y="885239"/>
                </a:moveTo>
                <a:lnTo>
                  <a:pt x="1557086" y="885617"/>
                </a:lnTo>
                <a:lnTo>
                  <a:pt x="1557184" y="885850"/>
                </a:lnTo>
                <a:lnTo>
                  <a:pt x="1557307" y="885436"/>
                </a:lnTo>
                <a:lnTo>
                  <a:pt x="1557304" y="885435"/>
                </a:lnTo>
                <a:lnTo>
                  <a:pt x="1557275" y="885420"/>
                </a:lnTo>
                <a:close/>
                <a:moveTo>
                  <a:pt x="2312148" y="885208"/>
                </a:moveTo>
                <a:lnTo>
                  <a:pt x="2289413" y="920156"/>
                </a:lnTo>
                <a:lnTo>
                  <a:pt x="2273410" y="956725"/>
                </a:lnTo>
                <a:lnTo>
                  <a:pt x="2272191" y="960316"/>
                </a:lnTo>
                <a:lnTo>
                  <a:pt x="2271578" y="962123"/>
                </a:lnTo>
                <a:lnTo>
                  <a:pt x="2268634" y="967638"/>
                </a:lnTo>
                <a:lnTo>
                  <a:pt x="2263642" y="979045"/>
                </a:lnTo>
                <a:lnTo>
                  <a:pt x="2261255" y="984501"/>
                </a:lnTo>
                <a:lnTo>
                  <a:pt x="2261231" y="984554"/>
                </a:lnTo>
                <a:lnTo>
                  <a:pt x="2261199" y="984635"/>
                </a:lnTo>
                <a:lnTo>
                  <a:pt x="2240618" y="1036698"/>
                </a:lnTo>
                <a:lnTo>
                  <a:pt x="2245298" y="1031403"/>
                </a:lnTo>
                <a:lnTo>
                  <a:pt x="2246925" y="1029562"/>
                </a:lnTo>
                <a:lnTo>
                  <a:pt x="2271839" y="990967"/>
                </a:lnTo>
                <a:lnTo>
                  <a:pt x="2278696" y="979497"/>
                </a:lnTo>
                <a:lnTo>
                  <a:pt x="2283403" y="971623"/>
                </a:lnTo>
                <a:lnTo>
                  <a:pt x="2308387" y="906702"/>
                </a:lnTo>
                <a:lnTo>
                  <a:pt x="2308393" y="906686"/>
                </a:lnTo>
                <a:lnTo>
                  <a:pt x="2308402" y="906664"/>
                </a:lnTo>
                <a:lnTo>
                  <a:pt x="2311324" y="889927"/>
                </a:lnTo>
                <a:close/>
                <a:moveTo>
                  <a:pt x="1892761" y="885193"/>
                </a:moveTo>
                <a:lnTo>
                  <a:pt x="1886127" y="886283"/>
                </a:lnTo>
                <a:lnTo>
                  <a:pt x="1892747" y="885946"/>
                </a:lnTo>
                <a:close/>
                <a:moveTo>
                  <a:pt x="1919815" y="885012"/>
                </a:moveTo>
                <a:lnTo>
                  <a:pt x="1919814" y="885021"/>
                </a:lnTo>
                <a:lnTo>
                  <a:pt x="1919808" y="885150"/>
                </a:lnTo>
                <a:lnTo>
                  <a:pt x="1920373" y="885070"/>
                </a:lnTo>
                <a:close/>
                <a:moveTo>
                  <a:pt x="991876" y="884621"/>
                </a:moveTo>
                <a:lnTo>
                  <a:pt x="991023" y="888249"/>
                </a:lnTo>
                <a:lnTo>
                  <a:pt x="993471" y="886306"/>
                </a:lnTo>
                <a:lnTo>
                  <a:pt x="993110" y="885654"/>
                </a:lnTo>
                <a:lnTo>
                  <a:pt x="992680" y="884876"/>
                </a:lnTo>
                <a:close/>
                <a:moveTo>
                  <a:pt x="1914243" y="884427"/>
                </a:moveTo>
                <a:lnTo>
                  <a:pt x="1913537" y="886039"/>
                </a:lnTo>
                <a:lnTo>
                  <a:pt x="1914352" y="885923"/>
                </a:lnTo>
                <a:lnTo>
                  <a:pt x="1914418" y="884541"/>
                </a:lnTo>
                <a:lnTo>
                  <a:pt x="1914423" y="884448"/>
                </a:lnTo>
                <a:lnTo>
                  <a:pt x="1914423" y="884446"/>
                </a:lnTo>
                <a:lnTo>
                  <a:pt x="1914334" y="884437"/>
                </a:lnTo>
                <a:close/>
                <a:moveTo>
                  <a:pt x="2173092" y="884353"/>
                </a:moveTo>
                <a:lnTo>
                  <a:pt x="2172649" y="885142"/>
                </a:lnTo>
                <a:lnTo>
                  <a:pt x="2176348" y="885545"/>
                </a:lnTo>
                <a:lnTo>
                  <a:pt x="2178787" y="885652"/>
                </a:lnTo>
                <a:lnTo>
                  <a:pt x="2178918" y="884975"/>
                </a:lnTo>
                <a:lnTo>
                  <a:pt x="2178935" y="884887"/>
                </a:lnTo>
                <a:lnTo>
                  <a:pt x="2178931" y="884886"/>
                </a:lnTo>
                <a:close/>
                <a:moveTo>
                  <a:pt x="1016305" y="884242"/>
                </a:moveTo>
                <a:lnTo>
                  <a:pt x="1015625" y="885408"/>
                </a:lnTo>
                <a:lnTo>
                  <a:pt x="1013970" y="886726"/>
                </a:lnTo>
                <a:lnTo>
                  <a:pt x="1015603" y="887245"/>
                </a:lnTo>
                <a:lnTo>
                  <a:pt x="1016910" y="887661"/>
                </a:lnTo>
                <a:close/>
                <a:moveTo>
                  <a:pt x="2097787" y="884199"/>
                </a:moveTo>
                <a:lnTo>
                  <a:pt x="2097890" y="884305"/>
                </a:lnTo>
                <a:lnTo>
                  <a:pt x="2107714" y="890906"/>
                </a:lnTo>
                <a:lnTo>
                  <a:pt x="2109481" y="887426"/>
                </a:lnTo>
                <a:lnTo>
                  <a:pt x="2109588" y="887215"/>
                </a:lnTo>
                <a:lnTo>
                  <a:pt x="2108824" y="886827"/>
                </a:lnTo>
                <a:lnTo>
                  <a:pt x="2100233" y="884719"/>
                </a:lnTo>
                <a:close/>
                <a:moveTo>
                  <a:pt x="1381204" y="883739"/>
                </a:moveTo>
                <a:lnTo>
                  <a:pt x="1378487" y="884049"/>
                </a:lnTo>
                <a:lnTo>
                  <a:pt x="1376775" y="884244"/>
                </a:lnTo>
                <a:lnTo>
                  <a:pt x="1377725" y="884701"/>
                </a:lnTo>
                <a:lnTo>
                  <a:pt x="1379271" y="884552"/>
                </a:lnTo>
                <a:lnTo>
                  <a:pt x="1385465" y="885634"/>
                </a:lnTo>
                <a:lnTo>
                  <a:pt x="1385474" y="885635"/>
                </a:lnTo>
                <a:lnTo>
                  <a:pt x="1382448" y="884291"/>
                </a:lnTo>
                <a:lnTo>
                  <a:pt x="1381254" y="883761"/>
                </a:lnTo>
                <a:close/>
                <a:moveTo>
                  <a:pt x="1045371" y="883699"/>
                </a:moveTo>
                <a:lnTo>
                  <a:pt x="1045297" y="885732"/>
                </a:lnTo>
                <a:lnTo>
                  <a:pt x="1045056" y="892411"/>
                </a:lnTo>
                <a:lnTo>
                  <a:pt x="1046048" y="883899"/>
                </a:lnTo>
                <a:close/>
                <a:moveTo>
                  <a:pt x="1902368" y="883615"/>
                </a:moveTo>
                <a:lnTo>
                  <a:pt x="1899507" y="884085"/>
                </a:lnTo>
                <a:lnTo>
                  <a:pt x="1899479" y="885604"/>
                </a:lnTo>
                <a:lnTo>
                  <a:pt x="1903335" y="885408"/>
                </a:lnTo>
                <a:lnTo>
                  <a:pt x="1908553" y="886189"/>
                </a:lnTo>
                <a:lnTo>
                  <a:pt x="1908554" y="886186"/>
                </a:lnTo>
                <a:lnTo>
                  <a:pt x="1908598" y="886086"/>
                </a:lnTo>
                <a:lnTo>
                  <a:pt x="1909545" y="883934"/>
                </a:lnTo>
                <a:lnTo>
                  <a:pt x="1906506" y="883615"/>
                </a:lnTo>
                <a:close/>
                <a:moveTo>
                  <a:pt x="2162889" y="883323"/>
                </a:moveTo>
                <a:lnTo>
                  <a:pt x="2162861" y="883519"/>
                </a:lnTo>
                <a:lnTo>
                  <a:pt x="2162848" y="883606"/>
                </a:lnTo>
                <a:lnTo>
                  <a:pt x="2162781" y="884066"/>
                </a:lnTo>
                <a:lnTo>
                  <a:pt x="2166913" y="884516"/>
                </a:lnTo>
                <a:lnTo>
                  <a:pt x="2167302" y="883824"/>
                </a:lnTo>
                <a:lnTo>
                  <a:pt x="2163524" y="883479"/>
                </a:lnTo>
                <a:close/>
                <a:moveTo>
                  <a:pt x="2130719" y="883243"/>
                </a:moveTo>
                <a:lnTo>
                  <a:pt x="2133871" y="884738"/>
                </a:lnTo>
                <a:lnTo>
                  <a:pt x="2135220" y="885378"/>
                </a:lnTo>
                <a:lnTo>
                  <a:pt x="2135365" y="884474"/>
                </a:lnTo>
                <a:lnTo>
                  <a:pt x="2135427" y="884090"/>
                </a:lnTo>
                <a:close/>
                <a:moveTo>
                  <a:pt x="1459018" y="883199"/>
                </a:moveTo>
                <a:lnTo>
                  <a:pt x="1458909" y="883725"/>
                </a:lnTo>
                <a:lnTo>
                  <a:pt x="1458893" y="883801"/>
                </a:lnTo>
                <a:lnTo>
                  <a:pt x="1458833" y="884092"/>
                </a:lnTo>
                <a:lnTo>
                  <a:pt x="1462600" y="884542"/>
                </a:lnTo>
                <a:close/>
                <a:moveTo>
                  <a:pt x="1551435" y="882382"/>
                </a:moveTo>
                <a:lnTo>
                  <a:pt x="1551831" y="883337"/>
                </a:lnTo>
                <a:lnTo>
                  <a:pt x="1552052" y="883869"/>
                </a:lnTo>
                <a:lnTo>
                  <a:pt x="1552051" y="883862"/>
                </a:lnTo>
                <a:lnTo>
                  <a:pt x="1551798" y="882571"/>
                </a:lnTo>
                <a:close/>
                <a:moveTo>
                  <a:pt x="1650741" y="882338"/>
                </a:moveTo>
                <a:lnTo>
                  <a:pt x="1650728" y="883891"/>
                </a:lnTo>
                <a:lnTo>
                  <a:pt x="1651393" y="885940"/>
                </a:lnTo>
                <a:lnTo>
                  <a:pt x="1651234" y="885063"/>
                </a:lnTo>
                <a:close/>
                <a:moveTo>
                  <a:pt x="2118573" y="882240"/>
                </a:moveTo>
                <a:lnTo>
                  <a:pt x="2117550" y="884256"/>
                </a:lnTo>
                <a:lnTo>
                  <a:pt x="2117298" y="884751"/>
                </a:lnTo>
                <a:lnTo>
                  <a:pt x="2117230" y="884885"/>
                </a:lnTo>
                <a:lnTo>
                  <a:pt x="2117220" y="884941"/>
                </a:lnTo>
                <a:lnTo>
                  <a:pt x="2119353" y="886026"/>
                </a:lnTo>
                <a:lnTo>
                  <a:pt x="2122808" y="886879"/>
                </a:lnTo>
                <a:lnTo>
                  <a:pt x="2134513" y="889766"/>
                </a:lnTo>
                <a:lnTo>
                  <a:pt x="2134517" y="889735"/>
                </a:lnTo>
                <a:lnTo>
                  <a:pt x="2134522" y="889704"/>
                </a:lnTo>
                <a:lnTo>
                  <a:pt x="2134525" y="889688"/>
                </a:lnTo>
                <a:close/>
                <a:moveTo>
                  <a:pt x="1503801" y="882177"/>
                </a:moveTo>
                <a:lnTo>
                  <a:pt x="1503789" y="882223"/>
                </a:lnTo>
                <a:lnTo>
                  <a:pt x="1503784" y="882241"/>
                </a:lnTo>
                <a:lnTo>
                  <a:pt x="1503764" y="882316"/>
                </a:lnTo>
                <a:lnTo>
                  <a:pt x="1508598" y="884643"/>
                </a:lnTo>
                <a:lnTo>
                  <a:pt x="1509179" y="884923"/>
                </a:lnTo>
                <a:lnTo>
                  <a:pt x="1512926" y="886727"/>
                </a:lnTo>
                <a:lnTo>
                  <a:pt x="1512960" y="886625"/>
                </a:lnTo>
                <a:lnTo>
                  <a:pt x="1512983" y="886557"/>
                </a:lnTo>
                <a:lnTo>
                  <a:pt x="1513041" y="886385"/>
                </a:lnTo>
                <a:lnTo>
                  <a:pt x="1509363" y="884012"/>
                </a:lnTo>
                <a:close/>
                <a:moveTo>
                  <a:pt x="903139" y="881733"/>
                </a:moveTo>
                <a:lnTo>
                  <a:pt x="905063" y="882426"/>
                </a:lnTo>
                <a:lnTo>
                  <a:pt x="910621" y="884426"/>
                </a:lnTo>
                <a:lnTo>
                  <a:pt x="919500" y="887621"/>
                </a:lnTo>
                <a:lnTo>
                  <a:pt x="926655" y="887424"/>
                </a:lnTo>
                <a:lnTo>
                  <a:pt x="932373" y="887266"/>
                </a:lnTo>
                <a:lnTo>
                  <a:pt x="942378" y="886990"/>
                </a:lnTo>
                <a:lnTo>
                  <a:pt x="945140" y="886171"/>
                </a:lnTo>
                <a:lnTo>
                  <a:pt x="942216" y="885181"/>
                </a:lnTo>
                <a:lnTo>
                  <a:pt x="938606" y="883959"/>
                </a:lnTo>
                <a:lnTo>
                  <a:pt x="934900" y="882705"/>
                </a:lnTo>
                <a:lnTo>
                  <a:pt x="911147" y="881978"/>
                </a:lnTo>
                <a:lnTo>
                  <a:pt x="906799" y="881845"/>
                </a:lnTo>
                <a:close/>
                <a:moveTo>
                  <a:pt x="1038280" y="881605"/>
                </a:moveTo>
                <a:lnTo>
                  <a:pt x="1038049" y="894382"/>
                </a:lnTo>
                <a:lnTo>
                  <a:pt x="1038840" y="894634"/>
                </a:lnTo>
                <a:lnTo>
                  <a:pt x="1039927" y="894980"/>
                </a:lnTo>
                <a:lnTo>
                  <a:pt x="1041140" y="882450"/>
                </a:lnTo>
                <a:lnTo>
                  <a:pt x="1040410" y="882234"/>
                </a:lnTo>
                <a:close/>
                <a:moveTo>
                  <a:pt x="1474485" y="881005"/>
                </a:moveTo>
                <a:lnTo>
                  <a:pt x="1473828" y="883259"/>
                </a:lnTo>
                <a:lnTo>
                  <a:pt x="1483086" y="886710"/>
                </a:lnTo>
                <a:lnTo>
                  <a:pt x="1483535" y="885127"/>
                </a:lnTo>
                <a:lnTo>
                  <a:pt x="1476033" y="881588"/>
                </a:lnTo>
                <a:close/>
                <a:moveTo>
                  <a:pt x="1268989" y="880864"/>
                </a:moveTo>
                <a:lnTo>
                  <a:pt x="1268508" y="880995"/>
                </a:lnTo>
                <a:lnTo>
                  <a:pt x="1246368" y="892875"/>
                </a:lnTo>
                <a:lnTo>
                  <a:pt x="1262541" y="896861"/>
                </a:lnTo>
                <a:lnTo>
                  <a:pt x="1265904" y="895807"/>
                </a:lnTo>
                <a:lnTo>
                  <a:pt x="1269196" y="894775"/>
                </a:lnTo>
                <a:lnTo>
                  <a:pt x="1270065" y="881102"/>
                </a:lnTo>
                <a:lnTo>
                  <a:pt x="1268993" y="880865"/>
                </a:lnTo>
                <a:close/>
                <a:moveTo>
                  <a:pt x="2206640" y="880811"/>
                </a:moveTo>
                <a:lnTo>
                  <a:pt x="2206531" y="881193"/>
                </a:lnTo>
                <a:lnTo>
                  <a:pt x="2206465" y="881422"/>
                </a:lnTo>
                <a:lnTo>
                  <a:pt x="2206385" y="881700"/>
                </a:lnTo>
                <a:lnTo>
                  <a:pt x="2218265" y="882788"/>
                </a:lnTo>
                <a:lnTo>
                  <a:pt x="2220858" y="882427"/>
                </a:lnTo>
                <a:lnTo>
                  <a:pt x="2217062" y="881995"/>
                </a:lnTo>
                <a:close/>
                <a:moveTo>
                  <a:pt x="1489375" y="880645"/>
                </a:moveTo>
                <a:lnTo>
                  <a:pt x="1489357" y="880711"/>
                </a:lnTo>
                <a:lnTo>
                  <a:pt x="1489157" y="881420"/>
                </a:lnTo>
                <a:lnTo>
                  <a:pt x="1498257" y="885900"/>
                </a:lnTo>
                <a:lnTo>
                  <a:pt x="1498329" y="885634"/>
                </a:lnTo>
                <a:lnTo>
                  <a:pt x="1498400" y="885374"/>
                </a:lnTo>
                <a:lnTo>
                  <a:pt x="1498496" y="885023"/>
                </a:lnTo>
                <a:close/>
                <a:moveTo>
                  <a:pt x="2003799" y="880535"/>
                </a:moveTo>
                <a:lnTo>
                  <a:pt x="1996938" y="895943"/>
                </a:lnTo>
                <a:lnTo>
                  <a:pt x="2001430" y="898116"/>
                </a:lnTo>
                <a:close/>
                <a:moveTo>
                  <a:pt x="1578554" y="880255"/>
                </a:moveTo>
                <a:lnTo>
                  <a:pt x="1575216" y="890095"/>
                </a:lnTo>
                <a:lnTo>
                  <a:pt x="1583538" y="894437"/>
                </a:lnTo>
                <a:lnTo>
                  <a:pt x="1586105" y="886527"/>
                </a:lnTo>
                <a:lnTo>
                  <a:pt x="1583894" y="884649"/>
                </a:lnTo>
                <a:lnTo>
                  <a:pt x="1583430" y="884255"/>
                </a:lnTo>
                <a:lnTo>
                  <a:pt x="1579045" y="880530"/>
                </a:lnTo>
                <a:close/>
                <a:moveTo>
                  <a:pt x="1945662" y="879744"/>
                </a:moveTo>
                <a:lnTo>
                  <a:pt x="1945662" y="879745"/>
                </a:lnTo>
                <a:lnTo>
                  <a:pt x="1945646" y="879776"/>
                </a:lnTo>
                <a:lnTo>
                  <a:pt x="1944032" y="883025"/>
                </a:lnTo>
                <a:lnTo>
                  <a:pt x="1952284" y="883890"/>
                </a:lnTo>
                <a:lnTo>
                  <a:pt x="1959474" y="885721"/>
                </a:lnTo>
                <a:lnTo>
                  <a:pt x="1959526" y="885078"/>
                </a:lnTo>
                <a:lnTo>
                  <a:pt x="1959599" y="884183"/>
                </a:lnTo>
                <a:lnTo>
                  <a:pt x="1959673" y="883279"/>
                </a:lnTo>
                <a:lnTo>
                  <a:pt x="1954076" y="880581"/>
                </a:lnTo>
                <a:close/>
                <a:moveTo>
                  <a:pt x="2076125" y="879600"/>
                </a:moveTo>
                <a:lnTo>
                  <a:pt x="2077154" y="882152"/>
                </a:lnTo>
                <a:lnTo>
                  <a:pt x="2079961" y="882962"/>
                </a:lnTo>
                <a:lnTo>
                  <a:pt x="2079189" y="881839"/>
                </a:lnTo>
                <a:lnTo>
                  <a:pt x="2077910" y="879979"/>
                </a:lnTo>
                <a:lnTo>
                  <a:pt x="2076841" y="879752"/>
                </a:lnTo>
                <a:close/>
                <a:moveTo>
                  <a:pt x="2096349" y="879596"/>
                </a:moveTo>
                <a:lnTo>
                  <a:pt x="2096257" y="880096"/>
                </a:lnTo>
                <a:lnTo>
                  <a:pt x="2096395" y="880136"/>
                </a:lnTo>
                <a:lnTo>
                  <a:pt x="2097169" y="880360"/>
                </a:lnTo>
                <a:close/>
                <a:moveTo>
                  <a:pt x="1520105" y="879425"/>
                </a:moveTo>
                <a:lnTo>
                  <a:pt x="1521169" y="880174"/>
                </a:lnTo>
                <a:lnTo>
                  <a:pt x="1526343" y="883816"/>
                </a:lnTo>
                <a:lnTo>
                  <a:pt x="1526462" y="883899"/>
                </a:lnTo>
                <a:lnTo>
                  <a:pt x="1525507" y="882989"/>
                </a:lnTo>
                <a:lnTo>
                  <a:pt x="1521907" y="880308"/>
                </a:lnTo>
                <a:close/>
                <a:moveTo>
                  <a:pt x="1030386" y="879274"/>
                </a:moveTo>
                <a:lnTo>
                  <a:pt x="1030358" y="891937"/>
                </a:lnTo>
                <a:lnTo>
                  <a:pt x="1031636" y="892343"/>
                </a:lnTo>
                <a:lnTo>
                  <a:pt x="1033623" y="892975"/>
                </a:lnTo>
                <a:lnTo>
                  <a:pt x="1034004" y="887906"/>
                </a:lnTo>
                <a:lnTo>
                  <a:pt x="1034561" y="880507"/>
                </a:lnTo>
                <a:lnTo>
                  <a:pt x="1033916" y="880316"/>
                </a:lnTo>
                <a:close/>
                <a:moveTo>
                  <a:pt x="968555" y="879228"/>
                </a:moveTo>
                <a:lnTo>
                  <a:pt x="964713" y="879852"/>
                </a:lnTo>
                <a:lnTo>
                  <a:pt x="950511" y="882163"/>
                </a:lnTo>
                <a:lnTo>
                  <a:pt x="951566" y="882522"/>
                </a:lnTo>
                <a:lnTo>
                  <a:pt x="954305" y="883453"/>
                </a:lnTo>
                <a:close/>
                <a:moveTo>
                  <a:pt x="1446566" y="878888"/>
                </a:moveTo>
                <a:lnTo>
                  <a:pt x="1446462" y="879377"/>
                </a:lnTo>
                <a:lnTo>
                  <a:pt x="1446251" y="880377"/>
                </a:lnTo>
                <a:lnTo>
                  <a:pt x="1447032" y="880651"/>
                </a:lnTo>
                <a:lnTo>
                  <a:pt x="1451225" y="882118"/>
                </a:lnTo>
                <a:lnTo>
                  <a:pt x="1455340" y="883558"/>
                </a:lnTo>
                <a:lnTo>
                  <a:pt x="1455678" y="881947"/>
                </a:lnTo>
                <a:lnTo>
                  <a:pt x="1452500" y="880755"/>
                </a:lnTo>
                <a:lnTo>
                  <a:pt x="1448227" y="879153"/>
                </a:lnTo>
                <a:lnTo>
                  <a:pt x="1448116" y="879136"/>
                </a:lnTo>
                <a:close/>
                <a:moveTo>
                  <a:pt x="2185994" y="878675"/>
                </a:moveTo>
                <a:lnTo>
                  <a:pt x="2185916" y="879116"/>
                </a:lnTo>
                <a:lnTo>
                  <a:pt x="2185860" y="879434"/>
                </a:lnTo>
                <a:lnTo>
                  <a:pt x="2185792" y="879814"/>
                </a:lnTo>
                <a:lnTo>
                  <a:pt x="2194852" y="880644"/>
                </a:lnTo>
                <a:lnTo>
                  <a:pt x="2198049" y="880936"/>
                </a:lnTo>
                <a:lnTo>
                  <a:pt x="2198416" y="880251"/>
                </a:lnTo>
                <a:lnTo>
                  <a:pt x="2198604" y="879898"/>
                </a:lnTo>
                <a:lnTo>
                  <a:pt x="2198547" y="879892"/>
                </a:lnTo>
                <a:close/>
                <a:moveTo>
                  <a:pt x="2147735" y="878627"/>
                </a:moveTo>
                <a:lnTo>
                  <a:pt x="2147025" y="880070"/>
                </a:lnTo>
                <a:lnTo>
                  <a:pt x="2146759" y="880610"/>
                </a:lnTo>
                <a:lnTo>
                  <a:pt x="2146599" y="880934"/>
                </a:lnTo>
                <a:lnTo>
                  <a:pt x="2149819" y="882295"/>
                </a:lnTo>
                <a:lnTo>
                  <a:pt x="2150187" y="882450"/>
                </a:lnTo>
                <a:lnTo>
                  <a:pt x="2153597" y="883064"/>
                </a:lnTo>
                <a:lnTo>
                  <a:pt x="2158068" y="883552"/>
                </a:lnTo>
                <a:lnTo>
                  <a:pt x="2158268" y="882186"/>
                </a:lnTo>
                <a:lnTo>
                  <a:pt x="2155113" y="881410"/>
                </a:lnTo>
                <a:close/>
                <a:moveTo>
                  <a:pt x="2104710" y="878575"/>
                </a:moveTo>
                <a:lnTo>
                  <a:pt x="2112073" y="882322"/>
                </a:lnTo>
                <a:lnTo>
                  <a:pt x="2113207" y="880090"/>
                </a:lnTo>
                <a:lnTo>
                  <a:pt x="2110577" y="879616"/>
                </a:lnTo>
                <a:close/>
                <a:moveTo>
                  <a:pt x="1002452" y="877989"/>
                </a:moveTo>
                <a:lnTo>
                  <a:pt x="1002106" y="878121"/>
                </a:lnTo>
                <a:lnTo>
                  <a:pt x="1000937" y="878566"/>
                </a:lnTo>
                <a:lnTo>
                  <a:pt x="999379" y="879159"/>
                </a:lnTo>
                <a:lnTo>
                  <a:pt x="999008" y="880938"/>
                </a:lnTo>
                <a:lnTo>
                  <a:pt x="998806" y="881904"/>
                </a:lnTo>
                <a:lnTo>
                  <a:pt x="998956" y="881952"/>
                </a:lnTo>
                <a:lnTo>
                  <a:pt x="1001847" y="879657"/>
                </a:lnTo>
                <a:lnTo>
                  <a:pt x="1002194" y="879381"/>
                </a:lnTo>
                <a:close/>
                <a:moveTo>
                  <a:pt x="2176784" y="877782"/>
                </a:moveTo>
                <a:lnTo>
                  <a:pt x="2176407" y="878453"/>
                </a:lnTo>
                <a:lnTo>
                  <a:pt x="2176276" y="878685"/>
                </a:lnTo>
                <a:lnTo>
                  <a:pt x="2176139" y="878929"/>
                </a:lnTo>
                <a:lnTo>
                  <a:pt x="2180020" y="879285"/>
                </a:lnTo>
                <a:lnTo>
                  <a:pt x="2180246" y="878117"/>
                </a:lnTo>
                <a:lnTo>
                  <a:pt x="2178718" y="877969"/>
                </a:lnTo>
                <a:lnTo>
                  <a:pt x="2176942" y="877797"/>
                </a:lnTo>
                <a:close/>
                <a:moveTo>
                  <a:pt x="1438174" y="877550"/>
                </a:moveTo>
                <a:lnTo>
                  <a:pt x="1442303" y="878995"/>
                </a:lnTo>
                <a:lnTo>
                  <a:pt x="1442466" y="878235"/>
                </a:lnTo>
                <a:lnTo>
                  <a:pt x="1440535" y="877927"/>
                </a:lnTo>
                <a:lnTo>
                  <a:pt x="1438228" y="877559"/>
                </a:lnTo>
                <a:close/>
                <a:moveTo>
                  <a:pt x="1330750" y="877432"/>
                </a:moveTo>
                <a:lnTo>
                  <a:pt x="1328782" y="877721"/>
                </a:lnTo>
                <a:lnTo>
                  <a:pt x="1328415" y="877938"/>
                </a:lnTo>
                <a:lnTo>
                  <a:pt x="1329762" y="878939"/>
                </a:lnTo>
                <a:lnTo>
                  <a:pt x="1330545" y="878835"/>
                </a:lnTo>
                <a:lnTo>
                  <a:pt x="1332702" y="878546"/>
                </a:lnTo>
                <a:close/>
                <a:moveTo>
                  <a:pt x="1253357" y="877418"/>
                </a:moveTo>
                <a:lnTo>
                  <a:pt x="1233804" y="889779"/>
                </a:lnTo>
                <a:lnTo>
                  <a:pt x="1238386" y="890908"/>
                </a:lnTo>
                <a:lnTo>
                  <a:pt x="1265627" y="880123"/>
                </a:lnTo>
                <a:close/>
                <a:moveTo>
                  <a:pt x="1606967" y="877406"/>
                </a:moveTo>
                <a:lnTo>
                  <a:pt x="1605712" y="881479"/>
                </a:lnTo>
                <a:lnTo>
                  <a:pt x="1617285" y="891992"/>
                </a:lnTo>
                <a:lnTo>
                  <a:pt x="1618977" y="894378"/>
                </a:lnTo>
                <a:lnTo>
                  <a:pt x="1621451" y="897868"/>
                </a:lnTo>
                <a:lnTo>
                  <a:pt x="1622779" y="894209"/>
                </a:lnTo>
                <a:lnTo>
                  <a:pt x="1618397" y="889552"/>
                </a:lnTo>
                <a:close/>
                <a:moveTo>
                  <a:pt x="1922159" y="877403"/>
                </a:moveTo>
                <a:lnTo>
                  <a:pt x="1920540" y="877795"/>
                </a:lnTo>
                <a:lnTo>
                  <a:pt x="1920188" y="877880"/>
                </a:lnTo>
                <a:lnTo>
                  <a:pt x="1920156" y="877887"/>
                </a:lnTo>
                <a:lnTo>
                  <a:pt x="1920136" y="878310"/>
                </a:lnTo>
                <a:lnTo>
                  <a:pt x="1920119" y="878667"/>
                </a:lnTo>
                <a:lnTo>
                  <a:pt x="1920031" y="880510"/>
                </a:lnTo>
                <a:lnTo>
                  <a:pt x="1926267" y="881164"/>
                </a:lnTo>
                <a:lnTo>
                  <a:pt x="1937386" y="882329"/>
                </a:lnTo>
                <a:lnTo>
                  <a:pt x="1937646" y="878945"/>
                </a:lnTo>
                <a:close/>
                <a:moveTo>
                  <a:pt x="2291477" y="877354"/>
                </a:moveTo>
                <a:lnTo>
                  <a:pt x="2272316" y="903885"/>
                </a:lnTo>
                <a:lnTo>
                  <a:pt x="2261697" y="926902"/>
                </a:lnTo>
                <a:lnTo>
                  <a:pt x="2251079" y="959848"/>
                </a:lnTo>
                <a:cubicBezTo>
                  <a:pt x="2242798" y="980276"/>
                  <a:pt x="2232996" y="1000149"/>
                  <a:pt x="2221713" y="1019295"/>
                </a:cubicBezTo>
                <a:lnTo>
                  <a:pt x="2221598" y="1019450"/>
                </a:lnTo>
                <a:lnTo>
                  <a:pt x="2213557" y="1039013"/>
                </a:lnTo>
                <a:lnTo>
                  <a:pt x="2213481" y="1039221"/>
                </a:lnTo>
                <a:lnTo>
                  <a:pt x="2212478" y="1041969"/>
                </a:lnTo>
                <a:lnTo>
                  <a:pt x="2210683" y="1046889"/>
                </a:lnTo>
                <a:lnTo>
                  <a:pt x="2232519" y="1023466"/>
                </a:lnTo>
                <a:lnTo>
                  <a:pt x="2237446" y="1014866"/>
                </a:lnTo>
                <a:lnTo>
                  <a:pt x="2249494" y="993833"/>
                </a:lnTo>
                <a:lnTo>
                  <a:pt x="2259716" y="975988"/>
                </a:lnTo>
                <a:lnTo>
                  <a:pt x="2269296" y="953886"/>
                </a:lnTo>
                <a:lnTo>
                  <a:pt x="2268258" y="956772"/>
                </a:lnTo>
                <a:lnTo>
                  <a:pt x="2268260" y="956767"/>
                </a:lnTo>
                <a:lnTo>
                  <a:pt x="2268691" y="955570"/>
                </a:lnTo>
                <a:lnTo>
                  <a:pt x="2269297" y="953884"/>
                </a:lnTo>
                <a:lnTo>
                  <a:pt x="2269296" y="953886"/>
                </a:lnTo>
                <a:lnTo>
                  <a:pt x="2286279" y="906664"/>
                </a:lnTo>
                <a:close/>
                <a:moveTo>
                  <a:pt x="1023747" y="877313"/>
                </a:moveTo>
                <a:lnTo>
                  <a:pt x="1022951" y="877966"/>
                </a:lnTo>
                <a:lnTo>
                  <a:pt x="1021995" y="878750"/>
                </a:lnTo>
                <a:lnTo>
                  <a:pt x="1021195" y="879406"/>
                </a:lnTo>
                <a:lnTo>
                  <a:pt x="1022347" y="884184"/>
                </a:lnTo>
                <a:lnTo>
                  <a:pt x="1022337" y="889386"/>
                </a:lnTo>
                <a:lnTo>
                  <a:pt x="1024639" y="890118"/>
                </a:lnTo>
                <a:lnTo>
                  <a:pt x="1025868" y="890509"/>
                </a:lnTo>
                <a:lnTo>
                  <a:pt x="1026179" y="890608"/>
                </a:lnTo>
                <a:lnTo>
                  <a:pt x="1026623" y="882427"/>
                </a:lnTo>
                <a:lnTo>
                  <a:pt x="1026725" y="880548"/>
                </a:lnTo>
                <a:lnTo>
                  <a:pt x="1026366" y="878087"/>
                </a:lnTo>
                <a:lnTo>
                  <a:pt x="1025205" y="877744"/>
                </a:lnTo>
                <a:lnTo>
                  <a:pt x="1024466" y="877525"/>
                </a:lnTo>
                <a:close/>
                <a:moveTo>
                  <a:pt x="1550767" y="877289"/>
                </a:moveTo>
                <a:lnTo>
                  <a:pt x="1550753" y="877334"/>
                </a:lnTo>
                <a:lnTo>
                  <a:pt x="1550754" y="877334"/>
                </a:lnTo>
                <a:lnTo>
                  <a:pt x="1550759" y="877337"/>
                </a:lnTo>
                <a:lnTo>
                  <a:pt x="1550779" y="877347"/>
                </a:lnTo>
                <a:lnTo>
                  <a:pt x="1550775" y="877328"/>
                </a:lnTo>
                <a:lnTo>
                  <a:pt x="1550773" y="877318"/>
                </a:lnTo>
                <a:close/>
                <a:moveTo>
                  <a:pt x="1337658" y="876508"/>
                </a:moveTo>
                <a:lnTo>
                  <a:pt x="1339606" y="877621"/>
                </a:lnTo>
                <a:lnTo>
                  <a:pt x="1339658" y="877614"/>
                </a:lnTo>
                <a:lnTo>
                  <a:pt x="1339713" y="877607"/>
                </a:lnTo>
                <a:lnTo>
                  <a:pt x="1339783" y="877598"/>
                </a:lnTo>
                <a:lnTo>
                  <a:pt x="1339395" y="877398"/>
                </a:lnTo>
                <a:close/>
                <a:moveTo>
                  <a:pt x="2163914" y="876326"/>
                </a:moveTo>
                <a:lnTo>
                  <a:pt x="2163743" y="877493"/>
                </a:lnTo>
                <a:lnTo>
                  <a:pt x="2165592" y="877963"/>
                </a:lnTo>
                <a:lnTo>
                  <a:pt x="2170346" y="878399"/>
                </a:lnTo>
                <a:lnTo>
                  <a:pt x="2171051" y="877143"/>
                </a:lnTo>
                <a:close/>
                <a:moveTo>
                  <a:pt x="1594088" y="876239"/>
                </a:moveTo>
                <a:lnTo>
                  <a:pt x="1591713" y="883561"/>
                </a:lnTo>
                <a:lnTo>
                  <a:pt x="1597724" y="888690"/>
                </a:lnTo>
                <a:lnTo>
                  <a:pt x="1598662" y="885652"/>
                </a:lnTo>
                <a:lnTo>
                  <a:pt x="1599934" y="881535"/>
                </a:lnTo>
                <a:close/>
                <a:moveTo>
                  <a:pt x="2141390" y="876234"/>
                </a:moveTo>
                <a:lnTo>
                  <a:pt x="2141235" y="877198"/>
                </a:lnTo>
                <a:lnTo>
                  <a:pt x="2141120" y="877909"/>
                </a:lnTo>
                <a:lnTo>
                  <a:pt x="2141013" y="878573"/>
                </a:lnTo>
                <a:lnTo>
                  <a:pt x="2141140" y="878627"/>
                </a:lnTo>
                <a:lnTo>
                  <a:pt x="2141223" y="878662"/>
                </a:lnTo>
                <a:lnTo>
                  <a:pt x="2141461" y="878762"/>
                </a:lnTo>
                <a:lnTo>
                  <a:pt x="2142349" y="876955"/>
                </a:lnTo>
                <a:lnTo>
                  <a:pt x="2142498" y="876652"/>
                </a:lnTo>
                <a:close/>
                <a:moveTo>
                  <a:pt x="1719915" y="875997"/>
                </a:moveTo>
                <a:lnTo>
                  <a:pt x="1719442" y="877274"/>
                </a:lnTo>
                <a:lnTo>
                  <a:pt x="1710258" y="902062"/>
                </a:lnTo>
                <a:lnTo>
                  <a:pt x="1714396" y="923141"/>
                </a:lnTo>
                <a:lnTo>
                  <a:pt x="1719047" y="939244"/>
                </a:lnTo>
                <a:lnTo>
                  <a:pt x="1723202" y="927713"/>
                </a:lnTo>
                <a:lnTo>
                  <a:pt x="1724547" y="923980"/>
                </a:lnTo>
                <a:lnTo>
                  <a:pt x="1726366" y="918932"/>
                </a:lnTo>
                <a:lnTo>
                  <a:pt x="1722499" y="893198"/>
                </a:lnTo>
                <a:lnTo>
                  <a:pt x="1720307" y="884847"/>
                </a:lnTo>
                <a:lnTo>
                  <a:pt x="1720425" y="879393"/>
                </a:lnTo>
                <a:close/>
                <a:moveTo>
                  <a:pt x="797107" y="875951"/>
                </a:moveTo>
                <a:lnTo>
                  <a:pt x="791699" y="882512"/>
                </a:lnTo>
                <a:lnTo>
                  <a:pt x="802885" y="887155"/>
                </a:lnTo>
                <a:lnTo>
                  <a:pt x="839856" y="897129"/>
                </a:lnTo>
                <a:lnTo>
                  <a:pt x="840328" y="897256"/>
                </a:lnTo>
                <a:lnTo>
                  <a:pt x="842204" y="897363"/>
                </a:lnTo>
                <a:lnTo>
                  <a:pt x="852483" y="897949"/>
                </a:lnTo>
                <a:close/>
                <a:moveTo>
                  <a:pt x="2121802" y="875878"/>
                </a:moveTo>
                <a:lnTo>
                  <a:pt x="2121647" y="876184"/>
                </a:lnTo>
                <a:lnTo>
                  <a:pt x="2121472" y="876529"/>
                </a:lnTo>
                <a:lnTo>
                  <a:pt x="2121122" y="877218"/>
                </a:lnTo>
                <a:lnTo>
                  <a:pt x="2125045" y="877924"/>
                </a:lnTo>
                <a:lnTo>
                  <a:pt x="2127717" y="878405"/>
                </a:lnTo>
                <a:close/>
                <a:moveTo>
                  <a:pt x="1460553" y="875761"/>
                </a:moveTo>
                <a:lnTo>
                  <a:pt x="1460476" y="876131"/>
                </a:lnTo>
                <a:lnTo>
                  <a:pt x="1460204" y="877450"/>
                </a:lnTo>
                <a:lnTo>
                  <a:pt x="1468537" y="881287"/>
                </a:lnTo>
                <a:lnTo>
                  <a:pt x="1469575" y="881674"/>
                </a:lnTo>
                <a:lnTo>
                  <a:pt x="1470243" y="879408"/>
                </a:lnTo>
                <a:lnTo>
                  <a:pt x="1469254" y="879036"/>
                </a:lnTo>
                <a:close/>
                <a:moveTo>
                  <a:pt x="2156288" y="875453"/>
                </a:moveTo>
                <a:lnTo>
                  <a:pt x="2157457" y="875895"/>
                </a:lnTo>
                <a:lnTo>
                  <a:pt x="2159125" y="876319"/>
                </a:lnTo>
                <a:lnTo>
                  <a:pt x="2159177" y="875963"/>
                </a:lnTo>
                <a:lnTo>
                  <a:pt x="2159191" y="875865"/>
                </a:lnTo>
                <a:lnTo>
                  <a:pt x="2159203" y="875787"/>
                </a:lnTo>
                <a:lnTo>
                  <a:pt x="2157436" y="875584"/>
                </a:lnTo>
                <a:close/>
                <a:moveTo>
                  <a:pt x="1346735" y="875086"/>
                </a:moveTo>
                <a:lnTo>
                  <a:pt x="1346301" y="875150"/>
                </a:lnTo>
                <a:lnTo>
                  <a:pt x="1345560" y="875258"/>
                </a:lnTo>
                <a:lnTo>
                  <a:pt x="1347962" y="876503"/>
                </a:lnTo>
                <a:lnTo>
                  <a:pt x="1348150" y="876477"/>
                </a:lnTo>
                <a:lnTo>
                  <a:pt x="1348389" y="876445"/>
                </a:lnTo>
                <a:lnTo>
                  <a:pt x="1349292" y="876324"/>
                </a:lnTo>
                <a:close/>
                <a:moveTo>
                  <a:pt x="1240069" y="874489"/>
                </a:moveTo>
                <a:lnTo>
                  <a:pt x="1237781" y="875758"/>
                </a:lnTo>
                <a:lnTo>
                  <a:pt x="1237009" y="876578"/>
                </a:lnTo>
                <a:lnTo>
                  <a:pt x="1226323" y="887935"/>
                </a:lnTo>
                <a:lnTo>
                  <a:pt x="1226680" y="888023"/>
                </a:lnTo>
                <a:lnTo>
                  <a:pt x="1227784" y="888295"/>
                </a:lnTo>
                <a:lnTo>
                  <a:pt x="1233484" y="883049"/>
                </a:lnTo>
                <a:lnTo>
                  <a:pt x="1247862" y="876207"/>
                </a:lnTo>
                <a:close/>
                <a:moveTo>
                  <a:pt x="1476405" y="874420"/>
                </a:moveTo>
                <a:lnTo>
                  <a:pt x="1476048" y="875645"/>
                </a:lnTo>
                <a:lnTo>
                  <a:pt x="1476083" y="875658"/>
                </a:lnTo>
                <a:lnTo>
                  <a:pt x="1481782" y="877788"/>
                </a:lnTo>
                <a:lnTo>
                  <a:pt x="1485148" y="879446"/>
                </a:lnTo>
                <a:lnTo>
                  <a:pt x="1485355" y="878716"/>
                </a:lnTo>
                <a:lnTo>
                  <a:pt x="1476635" y="874530"/>
                </a:lnTo>
                <a:lnTo>
                  <a:pt x="1476411" y="874423"/>
                </a:lnTo>
                <a:close/>
                <a:moveTo>
                  <a:pt x="1074148" y="874234"/>
                </a:moveTo>
                <a:lnTo>
                  <a:pt x="1070694" y="885083"/>
                </a:lnTo>
                <a:lnTo>
                  <a:pt x="1071359" y="885392"/>
                </a:lnTo>
                <a:lnTo>
                  <a:pt x="1071683" y="885543"/>
                </a:lnTo>
                <a:lnTo>
                  <a:pt x="1076396" y="887735"/>
                </a:lnTo>
                <a:lnTo>
                  <a:pt x="1100960" y="894970"/>
                </a:lnTo>
                <a:lnTo>
                  <a:pt x="1123589" y="901635"/>
                </a:lnTo>
                <a:lnTo>
                  <a:pt x="1194480" y="922513"/>
                </a:lnTo>
                <a:lnTo>
                  <a:pt x="1196189" y="918536"/>
                </a:lnTo>
                <a:lnTo>
                  <a:pt x="1200520" y="908460"/>
                </a:lnTo>
                <a:close/>
                <a:moveTo>
                  <a:pt x="1355969" y="874232"/>
                </a:moveTo>
                <a:lnTo>
                  <a:pt x="1357918" y="875170"/>
                </a:lnTo>
                <a:lnTo>
                  <a:pt x="1359643" y="874939"/>
                </a:lnTo>
                <a:close/>
                <a:moveTo>
                  <a:pt x="2064470" y="874045"/>
                </a:moveTo>
                <a:lnTo>
                  <a:pt x="2053453" y="894617"/>
                </a:lnTo>
                <a:lnTo>
                  <a:pt x="2049690" y="903472"/>
                </a:lnTo>
                <a:lnTo>
                  <a:pt x="2048648" y="905923"/>
                </a:lnTo>
                <a:lnTo>
                  <a:pt x="2048479" y="906321"/>
                </a:lnTo>
                <a:lnTo>
                  <a:pt x="2047837" y="909675"/>
                </a:lnTo>
                <a:cubicBezTo>
                  <a:pt x="2044399" y="932090"/>
                  <a:pt x="2041101" y="953623"/>
                  <a:pt x="2037500" y="973853"/>
                </a:cubicBezTo>
                <a:lnTo>
                  <a:pt x="2035681" y="982289"/>
                </a:lnTo>
                <a:lnTo>
                  <a:pt x="2034311" y="990473"/>
                </a:lnTo>
                <a:lnTo>
                  <a:pt x="2033845" y="993255"/>
                </a:lnTo>
                <a:lnTo>
                  <a:pt x="2052740" y="948531"/>
                </a:lnTo>
                <a:lnTo>
                  <a:pt x="2060615" y="929891"/>
                </a:lnTo>
                <a:lnTo>
                  <a:pt x="2064875" y="906169"/>
                </a:lnTo>
                <a:lnTo>
                  <a:pt x="2067399" y="892112"/>
                </a:lnTo>
                <a:lnTo>
                  <a:pt x="2067094" y="891590"/>
                </a:lnTo>
                <a:lnTo>
                  <a:pt x="2066812" y="891107"/>
                </a:lnTo>
                <a:lnTo>
                  <a:pt x="2066810" y="891104"/>
                </a:lnTo>
                <a:lnTo>
                  <a:pt x="2066399" y="882293"/>
                </a:lnTo>
                <a:lnTo>
                  <a:pt x="2066192" y="877861"/>
                </a:lnTo>
                <a:close/>
                <a:moveTo>
                  <a:pt x="1521765" y="873976"/>
                </a:moveTo>
                <a:lnTo>
                  <a:pt x="1521541" y="874640"/>
                </a:lnTo>
                <a:lnTo>
                  <a:pt x="1523109" y="875823"/>
                </a:lnTo>
                <a:lnTo>
                  <a:pt x="1525648" y="877055"/>
                </a:lnTo>
                <a:close/>
                <a:moveTo>
                  <a:pt x="1566441" y="873464"/>
                </a:moveTo>
                <a:lnTo>
                  <a:pt x="1562815" y="883626"/>
                </a:lnTo>
                <a:lnTo>
                  <a:pt x="1568142" y="886405"/>
                </a:lnTo>
                <a:lnTo>
                  <a:pt x="1571322" y="888064"/>
                </a:lnTo>
                <a:lnTo>
                  <a:pt x="1574715" y="878103"/>
                </a:lnTo>
                <a:lnTo>
                  <a:pt x="1571598" y="876355"/>
                </a:lnTo>
                <a:close/>
                <a:moveTo>
                  <a:pt x="2208769" y="873412"/>
                </a:moveTo>
                <a:lnTo>
                  <a:pt x="2208698" y="873659"/>
                </a:lnTo>
                <a:lnTo>
                  <a:pt x="2208128" y="875639"/>
                </a:lnTo>
                <a:lnTo>
                  <a:pt x="2218539" y="877135"/>
                </a:lnTo>
                <a:lnTo>
                  <a:pt x="2224651" y="877135"/>
                </a:lnTo>
                <a:lnTo>
                  <a:pt x="2224787" y="875943"/>
                </a:lnTo>
                <a:lnTo>
                  <a:pt x="2219921" y="875618"/>
                </a:lnTo>
                <a:close/>
                <a:moveTo>
                  <a:pt x="803083" y="873327"/>
                </a:moveTo>
                <a:lnTo>
                  <a:pt x="867134" y="898785"/>
                </a:lnTo>
                <a:lnTo>
                  <a:pt x="879303" y="899479"/>
                </a:lnTo>
                <a:lnTo>
                  <a:pt x="895739" y="900416"/>
                </a:lnTo>
                <a:lnTo>
                  <a:pt x="897568" y="900143"/>
                </a:lnTo>
                <a:lnTo>
                  <a:pt x="893965" y="898777"/>
                </a:lnTo>
                <a:lnTo>
                  <a:pt x="877910" y="892694"/>
                </a:lnTo>
                <a:lnTo>
                  <a:pt x="877646" y="892709"/>
                </a:lnTo>
                <a:lnTo>
                  <a:pt x="831735" y="880775"/>
                </a:lnTo>
                <a:lnTo>
                  <a:pt x="808882" y="874835"/>
                </a:lnTo>
                <a:lnTo>
                  <a:pt x="806273" y="874157"/>
                </a:lnTo>
                <a:close/>
                <a:moveTo>
                  <a:pt x="2234401" y="873308"/>
                </a:moveTo>
                <a:lnTo>
                  <a:pt x="2234291" y="873523"/>
                </a:lnTo>
                <a:lnTo>
                  <a:pt x="2234385" y="873541"/>
                </a:lnTo>
                <a:lnTo>
                  <a:pt x="2234521" y="873568"/>
                </a:lnTo>
                <a:lnTo>
                  <a:pt x="2234641" y="873592"/>
                </a:lnTo>
                <a:lnTo>
                  <a:pt x="2235025" y="873668"/>
                </a:lnTo>
                <a:lnTo>
                  <a:pt x="2234607" y="873427"/>
                </a:lnTo>
                <a:close/>
                <a:moveTo>
                  <a:pt x="1491492" y="873107"/>
                </a:moveTo>
                <a:lnTo>
                  <a:pt x="1491409" y="873400"/>
                </a:lnTo>
                <a:lnTo>
                  <a:pt x="1491297" y="873799"/>
                </a:lnTo>
                <a:lnTo>
                  <a:pt x="1492709" y="874274"/>
                </a:lnTo>
                <a:lnTo>
                  <a:pt x="1495525" y="875222"/>
                </a:lnTo>
                <a:lnTo>
                  <a:pt x="1495968" y="875371"/>
                </a:lnTo>
                <a:lnTo>
                  <a:pt x="1495684" y="875188"/>
                </a:lnTo>
                <a:lnTo>
                  <a:pt x="1495174" y="874860"/>
                </a:lnTo>
                <a:lnTo>
                  <a:pt x="1492813" y="873736"/>
                </a:lnTo>
                <a:lnTo>
                  <a:pt x="1492473" y="873574"/>
                </a:lnTo>
                <a:close/>
                <a:moveTo>
                  <a:pt x="1232463" y="872812"/>
                </a:moveTo>
                <a:lnTo>
                  <a:pt x="1221046" y="886634"/>
                </a:lnTo>
                <a:lnTo>
                  <a:pt x="1221078" y="886642"/>
                </a:lnTo>
                <a:lnTo>
                  <a:pt x="1221181" y="886668"/>
                </a:lnTo>
                <a:lnTo>
                  <a:pt x="1233468" y="873308"/>
                </a:lnTo>
                <a:lnTo>
                  <a:pt x="1233821" y="873112"/>
                </a:lnTo>
                <a:lnTo>
                  <a:pt x="1233419" y="873023"/>
                </a:lnTo>
                <a:lnTo>
                  <a:pt x="1233149" y="872964"/>
                </a:lnTo>
                <a:close/>
                <a:moveTo>
                  <a:pt x="674657" y="872397"/>
                </a:moveTo>
                <a:lnTo>
                  <a:pt x="674530" y="872536"/>
                </a:lnTo>
                <a:lnTo>
                  <a:pt x="674638" y="872627"/>
                </a:lnTo>
                <a:lnTo>
                  <a:pt x="674779" y="872745"/>
                </a:lnTo>
                <a:lnTo>
                  <a:pt x="674983" y="872916"/>
                </a:lnTo>
                <a:lnTo>
                  <a:pt x="675112" y="872776"/>
                </a:lnTo>
                <a:close/>
                <a:moveTo>
                  <a:pt x="1285073" y="871762"/>
                </a:moveTo>
                <a:lnTo>
                  <a:pt x="1284998" y="872454"/>
                </a:lnTo>
                <a:lnTo>
                  <a:pt x="1285150" y="872394"/>
                </a:lnTo>
                <a:close/>
                <a:moveTo>
                  <a:pt x="1227430" y="871703"/>
                </a:moveTo>
                <a:lnTo>
                  <a:pt x="1224112" y="875189"/>
                </a:lnTo>
                <a:lnTo>
                  <a:pt x="1218551" y="886020"/>
                </a:lnTo>
                <a:lnTo>
                  <a:pt x="1219923" y="886358"/>
                </a:lnTo>
                <a:lnTo>
                  <a:pt x="1229106" y="872072"/>
                </a:lnTo>
                <a:close/>
                <a:moveTo>
                  <a:pt x="2124105" y="871427"/>
                </a:moveTo>
                <a:lnTo>
                  <a:pt x="2136614" y="876714"/>
                </a:lnTo>
                <a:lnTo>
                  <a:pt x="2136616" y="876715"/>
                </a:lnTo>
                <a:lnTo>
                  <a:pt x="2136822" y="875435"/>
                </a:lnTo>
                <a:lnTo>
                  <a:pt x="2136874" y="875110"/>
                </a:lnTo>
                <a:lnTo>
                  <a:pt x="2136962" y="874564"/>
                </a:lnTo>
                <a:lnTo>
                  <a:pt x="2130590" y="872160"/>
                </a:lnTo>
                <a:lnTo>
                  <a:pt x="2126432" y="871619"/>
                </a:lnTo>
                <a:close/>
                <a:moveTo>
                  <a:pt x="2065890" y="871394"/>
                </a:moveTo>
                <a:lnTo>
                  <a:pt x="2065535" y="872057"/>
                </a:lnTo>
                <a:lnTo>
                  <a:pt x="2064531" y="873931"/>
                </a:lnTo>
                <a:lnTo>
                  <a:pt x="2065303" y="874963"/>
                </a:lnTo>
                <a:lnTo>
                  <a:pt x="2066107" y="876036"/>
                </a:lnTo>
                <a:close/>
                <a:moveTo>
                  <a:pt x="2097881" y="871275"/>
                </a:moveTo>
                <a:lnTo>
                  <a:pt x="2097524" y="873213"/>
                </a:lnTo>
                <a:lnTo>
                  <a:pt x="2101112" y="873800"/>
                </a:lnTo>
                <a:close/>
                <a:moveTo>
                  <a:pt x="1448206" y="871113"/>
                </a:moveTo>
                <a:lnTo>
                  <a:pt x="1448197" y="871155"/>
                </a:lnTo>
                <a:lnTo>
                  <a:pt x="1447698" y="873519"/>
                </a:lnTo>
                <a:lnTo>
                  <a:pt x="1448008" y="873634"/>
                </a:lnTo>
                <a:lnTo>
                  <a:pt x="1453827" y="874514"/>
                </a:lnTo>
                <a:lnTo>
                  <a:pt x="1456937" y="875946"/>
                </a:lnTo>
                <a:lnTo>
                  <a:pt x="1456981" y="875739"/>
                </a:lnTo>
                <a:lnTo>
                  <a:pt x="1457238" y="874513"/>
                </a:lnTo>
                <a:lnTo>
                  <a:pt x="1453793" y="873216"/>
                </a:lnTo>
                <a:lnTo>
                  <a:pt x="1452122" y="872587"/>
                </a:lnTo>
                <a:close/>
                <a:moveTo>
                  <a:pt x="1397092" y="871000"/>
                </a:moveTo>
                <a:lnTo>
                  <a:pt x="1409112" y="875699"/>
                </a:lnTo>
                <a:lnTo>
                  <a:pt x="1411842" y="876137"/>
                </a:lnTo>
                <a:lnTo>
                  <a:pt x="1417688" y="877074"/>
                </a:lnTo>
                <a:lnTo>
                  <a:pt x="1406405" y="872485"/>
                </a:lnTo>
                <a:lnTo>
                  <a:pt x="1400902" y="871607"/>
                </a:lnTo>
                <a:close/>
                <a:moveTo>
                  <a:pt x="1059904" y="870846"/>
                </a:moveTo>
                <a:lnTo>
                  <a:pt x="1056827" y="881972"/>
                </a:lnTo>
                <a:lnTo>
                  <a:pt x="1056878" y="881987"/>
                </a:lnTo>
                <a:lnTo>
                  <a:pt x="1057323" y="882118"/>
                </a:lnTo>
                <a:lnTo>
                  <a:pt x="1058296" y="879034"/>
                </a:lnTo>
                <a:lnTo>
                  <a:pt x="1058905" y="877103"/>
                </a:lnTo>
                <a:close/>
                <a:moveTo>
                  <a:pt x="2152238" y="870707"/>
                </a:moveTo>
                <a:lnTo>
                  <a:pt x="2151807" y="871439"/>
                </a:lnTo>
                <a:lnTo>
                  <a:pt x="2153181" y="871619"/>
                </a:lnTo>
                <a:lnTo>
                  <a:pt x="2155908" y="871931"/>
                </a:lnTo>
                <a:lnTo>
                  <a:pt x="2152276" y="870720"/>
                </a:lnTo>
                <a:close/>
                <a:moveTo>
                  <a:pt x="2086753" y="870643"/>
                </a:moveTo>
                <a:lnTo>
                  <a:pt x="2086123" y="870911"/>
                </a:lnTo>
                <a:lnTo>
                  <a:pt x="2086285" y="871376"/>
                </a:lnTo>
                <a:lnTo>
                  <a:pt x="2087805" y="871624"/>
                </a:lnTo>
                <a:lnTo>
                  <a:pt x="2087580" y="871415"/>
                </a:lnTo>
                <a:lnTo>
                  <a:pt x="2087014" y="870887"/>
                </a:lnTo>
                <a:close/>
                <a:moveTo>
                  <a:pt x="981283" y="870613"/>
                </a:moveTo>
                <a:lnTo>
                  <a:pt x="969316" y="871790"/>
                </a:lnTo>
                <a:lnTo>
                  <a:pt x="967547" y="871964"/>
                </a:lnTo>
                <a:lnTo>
                  <a:pt x="970782" y="872993"/>
                </a:lnTo>
                <a:lnTo>
                  <a:pt x="975146" y="872004"/>
                </a:lnTo>
                <a:close/>
                <a:moveTo>
                  <a:pt x="916346" y="870545"/>
                </a:moveTo>
                <a:lnTo>
                  <a:pt x="926891" y="874131"/>
                </a:lnTo>
                <a:lnTo>
                  <a:pt x="940490" y="878755"/>
                </a:lnTo>
                <a:lnTo>
                  <a:pt x="944345" y="878985"/>
                </a:lnTo>
                <a:lnTo>
                  <a:pt x="961745" y="875041"/>
                </a:lnTo>
                <a:lnTo>
                  <a:pt x="961365" y="874921"/>
                </a:lnTo>
                <a:lnTo>
                  <a:pt x="960338" y="874594"/>
                </a:lnTo>
                <a:lnTo>
                  <a:pt x="955725" y="873128"/>
                </a:lnTo>
                <a:lnTo>
                  <a:pt x="943249" y="874355"/>
                </a:lnTo>
                <a:lnTo>
                  <a:pt x="941864" y="874159"/>
                </a:lnTo>
                <a:close/>
                <a:moveTo>
                  <a:pt x="1336772" y="870541"/>
                </a:moveTo>
                <a:lnTo>
                  <a:pt x="1336532" y="870581"/>
                </a:lnTo>
                <a:lnTo>
                  <a:pt x="1338267" y="871480"/>
                </a:lnTo>
                <a:lnTo>
                  <a:pt x="1338293" y="871476"/>
                </a:lnTo>
                <a:lnTo>
                  <a:pt x="1339039" y="871360"/>
                </a:lnTo>
                <a:lnTo>
                  <a:pt x="1337724" y="870724"/>
                </a:lnTo>
                <a:close/>
                <a:moveTo>
                  <a:pt x="1381741" y="869949"/>
                </a:moveTo>
                <a:lnTo>
                  <a:pt x="1380094" y="870191"/>
                </a:lnTo>
                <a:lnTo>
                  <a:pt x="1376928" y="870655"/>
                </a:lnTo>
                <a:lnTo>
                  <a:pt x="1377006" y="870688"/>
                </a:lnTo>
                <a:lnTo>
                  <a:pt x="1380520" y="872144"/>
                </a:lnTo>
                <a:lnTo>
                  <a:pt x="1384008" y="871677"/>
                </a:lnTo>
                <a:lnTo>
                  <a:pt x="1387653" y="872261"/>
                </a:lnTo>
                <a:close/>
                <a:moveTo>
                  <a:pt x="2223423" y="869895"/>
                </a:moveTo>
                <a:lnTo>
                  <a:pt x="2225378" y="870773"/>
                </a:lnTo>
                <a:lnTo>
                  <a:pt x="2225423" y="870375"/>
                </a:lnTo>
                <a:lnTo>
                  <a:pt x="2225418" y="870374"/>
                </a:lnTo>
                <a:close/>
                <a:moveTo>
                  <a:pt x="2103354" y="869718"/>
                </a:moveTo>
                <a:lnTo>
                  <a:pt x="2105060" y="871068"/>
                </a:lnTo>
                <a:lnTo>
                  <a:pt x="2114668" y="875626"/>
                </a:lnTo>
                <a:lnTo>
                  <a:pt x="2115131" y="873046"/>
                </a:lnTo>
                <a:lnTo>
                  <a:pt x="2115134" y="873028"/>
                </a:lnTo>
                <a:lnTo>
                  <a:pt x="2115069" y="873000"/>
                </a:lnTo>
                <a:lnTo>
                  <a:pt x="2108351" y="870129"/>
                </a:lnTo>
                <a:lnTo>
                  <a:pt x="2108181" y="870115"/>
                </a:lnTo>
                <a:lnTo>
                  <a:pt x="2107579" y="870066"/>
                </a:lnTo>
                <a:close/>
                <a:moveTo>
                  <a:pt x="1461996" y="869386"/>
                </a:moveTo>
                <a:lnTo>
                  <a:pt x="1461967" y="869479"/>
                </a:lnTo>
                <a:lnTo>
                  <a:pt x="1461893" y="869722"/>
                </a:lnTo>
                <a:lnTo>
                  <a:pt x="1468406" y="872789"/>
                </a:lnTo>
                <a:lnTo>
                  <a:pt x="1469486" y="873193"/>
                </a:lnTo>
                <a:lnTo>
                  <a:pt x="1471633" y="873995"/>
                </a:lnTo>
                <a:lnTo>
                  <a:pt x="1471819" y="874065"/>
                </a:lnTo>
                <a:lnTo>
                  <a:pt x="1472296" y="872447"/>
                </a:lnTo>
                <a:lnTo>
                  <a:pt x="1472054" y="872332"/>
                </a:lnTo>
                <a:lnTo>
                  <a:pt x="1471865" y="872241"/>
                </a:lnTo>
                <a:lnTo>
                  <a:pt x="1470232" y="871602"/>
                </a:lnTo>
                <a:lnTo>
                  <a:pt x="1465713" y="869833"/>
                </a:lnTo>
                <a:lnTo>
                  <a:pt x="1465646" y="869825"/>
                </a:lnTo>
                <a:lnTo>
                  <a:pt x="1463638" y="869583"/>
                </a:lnTo>
                <a:close/>
                <a:moveTo>
                  <a:pt x="1523359" y="869245"/>
                </a:moveTo>
                <a:lnTo>
                  <a:pt x="1523355" y="869257"/>
                </a:lnTo>
                <a:lnTo>
                  <a:pt x="1523348" y="869277"/>
                </a:lnTo>
                <a:lnTo>
                  <a:pt x="1523340" y="869300"/>
                </a:lnTo>
                <a:lnTo>
                  <a:pt x="1523584" y="869496"/>
                </a:lnTo>
                <a:lnTo>
                  <a:pt x="1525110" y="870326"/>
                </a:lnTo>
                <a:lnTo>
                  <a:pt x="1527195" y="871459"/>
                </a:lnTo>
                <a:lnTo>
                  <a:pt x="1529085" y="872486"/>
                </a:lnTo>
                <a:lnTo>
                  <a:pt x="1526583" y="870368"/>
                </a:lnTo>
                <a:close/>
                <a:moveTo>
                  <a:pt x="2187663" y="869237"/>
                </a:moveTo>
                <a:lnTo>
                  <a:pt x="2187186" y="871933"/>
                </a:lnTo>
                <a:lnTo>
                  <a:pt x="2187066" y="872614"/>
                </a:lnTo>
                <a:lnTo>
                  <a:pt x="2201402" y="874673"/>
                </a:lnTo>
                <a:lnTo>
                  <a:pt x="2202718" y="872215"/>
                </a:lnTo>
                <a:close/>
                <a:moveTo>
                  <a:pt x="677603" y="869159"/>
                </a:moveTo>
                <a:lnTo>
                  <a:pt x="677502" y="869270"/>
                </a:lnTo>
                <a:lnTo>
                  <a:pt x="677651" y="869393"/>
                </a:lnTo>
                <a:lnTo>
                  <a:pt x="677990" y="869674"/>
                </a:lnTo>
                <a:lnTo>
                  <a:pt x="678092" y="869564"/>
                </a:lnTo>
                <a:lnTo>
                  <a:pt x="677707" y="869245"/>
                </a:lnTo>
                <a:close/>
                <a:moveTo>
                  <a:pt x="1435691" y="868916"/>
                </a:moveTo>
                <a:lnTo>
                  <a:pt x="1435676" y="868986"/>
                </a:lnTo>
                <a:lnTo>
                  <a:pt x="1435658" y="869073"/>
                </a:lnTo>
                <a:lnTo>
                  <a:pt x="1435634" y="869183"/>
                </a:lnTo>
                <a:lnTo>
                  <a:pt x="1438105" y="870059"/>
                </a:lnTo>
                <a:lnTo>
                  <a:pt x="1441331" y="871203"/>
                </a:lnTo>
                <a:lnTo>
                  <a:pt x="1443783" y="872072"/>
                </a:lnTo>
                <a:lnTo>
                  <a:pt x="1444030" y="870916"/>
                </a:lnTo>
                <a:lnTo>
                  <a:pt x="1444185" y="870194"/>
                </a:lnTo>
                <a:lnTo>
                  <a:pt x="1438928" y="869403"/>
                </a:lnTo>
                <a:lnTo>
                  <a:pt x="1438007" y="869264"/>
                </a:lnTo>
                <a:close/>
                <a:moveTo>
                  <a:pt x="1636938" y="868915"/>
                </a:moveTo>
                <a:lnTo>
                  <a:pt x="1628113" y="893292"/>
                </a:lnTo>
                <a:lnTo>
                  <a:pt x="1634457" y="900024"/>
                </a:lnTo>
                <a:lnTo>
                  <a:pt x="1643640" y="917724"/>
                </a:lnTo>
                <a:lnTo>
                  <a:pt x="1638730" y="900851"/>
                </a:lnTo>
                <a:close/>
                <a:moveTo>
                  <a:pt x="1513553" y="868616"/>
                </a:moveTo>
                <a:lnTo>
                  <a:pt x="1517324" y="871461"/>
                </a:lnTo>
                <a:lnTo>
                  <a:pt x="1517943" y="871927"/>
                </a:lnTo>
                <a:lnTo>
                  <a:pt x="1518206" y="871153"/>
                </a:lnTo>
                <a:lnTo>
                  <a:pt x="1517494" y="870589"/>
                </a:lnTo>
                <a:lnTo>
                  <a:pt x="1516741" y="870212"/>
                </a:lnTo>
                <a:close/>
                <a:moveTo>
                  <a:pt x="1053304" y="868588"/>
                </a:moveTo>
                <a:lnTo>
                  <a:pt x="1053194" y="870662"/>
                </a:lnTo>
                <a:lnTo>
                  <a:pt x="1052661" y="880745"/>
                </a:lnTo>
                <a:lnTo>
                  <a:pt x="1052696" y="880755"/>
                </a:lnTo>
                <a:lnTo>
                  <a:pt x="1052711" y="880760"/>
                </a:lnTo>
                <a:lnTo>
                  <a:pt x="1052734" y="880767"/>
                </a:lnTo>
                <a:lnTo>
                  <a:pt x="1053862" y="872700"/>
                </a:lnTo>
                <a:lnTo>
                  <a:pt x="1054396" y="868884"/>
                </a:lnTo>
                <a:close/>
                <a:moveTo>
                  <a:pt x="2182168" y="868198"/>
                </a:moveTo>
                <a:lnTo>
                  <a:pt x="2181949" y="868587"/>
                </a:lnTo>
                <a:lnTo>
                  <a:pt x="2181175" y="869966"/>
                </a:lnTo>
                <a:lnTo>
                  <a:pt x="2180238" y="871634"/>
                </a:lnTo>
                <a:lnTo>
                  <a:pt x="2181468" y="871810"/>
                </a:lnTo>
                <a:lnTo>
                  <a:pt x="2181523" y="871529"/>
                </a:lnTo>
                <a:close/>
                <a:moveTo>
                  <a:pt x="1582817" y="867692"/>
                </a:moveTo>
                <a:lnTo>
                  <a:pt x="1580424" y="874746"/>
                </a:lnTo>
                <a:lnTo>
                  <a:pt x="1583250" y="876341"/>
                </a:lnTo>
                <a:lnTo>
                  <a:pt x="1586828" y="879394"/>
                </a:lnTo>
                <a:lnTo>
                  <a:pt x="1587799" y="880222"/>
                </a:lnTo>
                <a:lnTo>
                  <a:pt x="1588074" y="880457"/>
                </a:lnTo>
                <a:lnTo>
                  <a:pt x="1590498" y="872986"/>
                </a:lnTo>
                <a:lnTo>
                  <a:pt x="1589882" y="872428"/>
                </a:lnTo>
                <a:close/>
                <a:moveTo>
                  <a:pt x="2142785" y="867556"/>
                </a:moveTo>
                <a:lnTo>
                  <a:pt x="2142591" y="868763"/>
                </a:lnTo>
                <a:lnTo>
                  <a:pt x="2142393" y="869999"/>
                </a:lnTo>
                <a:lnTo>
                  <a:pt x="2142362" y="870189"/>
                </a:lnTo>
                <a:lnTo>
                  <a:pt x="2142385" y="870198"/>
                </a:lnTo>
                <a:lnTo>
                  <a:pt x="2142416" y="870209"/>
                </a:lnTo>
                <a:lnTo>
                  <a:pt x="2143074" y="870295"/>
                </a:lnTo>
                <a:lnTo>
                  <a:pt x="2144365" y="870464"/>
                </a:lnTo>
                <a:lnTo>
                  <a:pt x="2145908" y="870667"/>
                </a:lnTo>
                <a:lnTo>
                  <a:pt x="2146927" y="868937"/>
                </a:lnTo>
                <a:close/>
                <a:moveTo>
                  <a:pt x="1493103" y="867366"/>
                </a:moveTo>
                <a:lnTo>
                  <a:pt x="1492654" y="868966"/>
                </a:lnTo>
                <a:lnTo>
                  <a:pt x="1500557" y="872741"/>
                </a:lnTo>
                <a:lnTo>
                  <a:pt x="1501704" y="873289"/>
                </a:lnTo>
                <a:lnTo>
                  <a:pt x="1501853" y="872743"/>
                </a:lnTo>
                <a:lnTo>
                  <a:pt x="1498740" y="870596"/>
                </a:lnTo>
                <a:lnTo>
                  <a:pt x="1498282" y="870280"/>
                </a:lnTo>
                <a:close/>
                <a:moveTo>
                  <a:pt x="1356406" y="867254"/>
                </a:moveTo>
                <a:lnTo>
                  <a:pt x="1354923" y="867502"/>
                </a:lnTo>
                <a:lnTo>
                  <a:pt x="1354817" y="867520"/>
                </a:lnTo>
                <a:lnTo>
                  <a:pt x="1354791" y="867524"/>
                </a:lnTo>
                <a:lnTo>
                  <a:pt x="1357110" y="868558"/>
                </a:lnTo>
                <a:lnTo>
                  <a:pt x="1359035" y="868260"/>
                </a:lnTo>
                <a:lnTo>
                  <a:pt x="1359118" y="868247"/>
                </a:lnTo>
                <a:lnTo>
                  <a:pt x="1359120" y="868247"/>
                </a:lnTo>
                <a:lnTo>
                  <a:pt x="1358272" y="867895"/>
                </a:lnTo>
                <a:close/>
                <a:moveTo>
                  <a:pt x="1478512" y="867194"/>
                </a:moveTo>
                <a:lnTo>
                  <a:pt x="1477901" y="869289"/>
                </a:lnTo>
                <a:lnTo>
                  <a:pt x="1487147" y="872402"/>
                </a:lnTo>
                <a:lnTo>
                  <a:pt x="1487488" y="871201"/>
                </a:lnTo>
                <a:lnTo>
                  <a:pt x="1485868" y="870430"/>
                </a:lnTo>
                <a:lnTo>
                  <a:pt x="1483187" y="869154"/>
                </a:lnTo>
                <a:lnTo>
                  <a:pt x="1482452" y="868804"/>
                </a:lnTo>
                <a:lnTo>
                  <a:pt x="1481219" y="868300"/>
                </a:lnTo>
                <a:close/>
                <a:moveTo>
                  <a:pt x="1597107" y="866929"/>
                </a:moveTo>
                <a:lnTo>
                  <a:pt x="1595609" y="871547"/>
                </a:lnTo>
                <a:lnTo>
                  <a:pt x="1599719" y="874304"/>
                </a:lnTo>
                <a:lnTo>
                  <a:pt x="1601484" y="876518"/>
                </a:lnTo>
                <a:lnTo>
                  <a:pt x="1601579" y="876211"/>
                </a:lnTo>
                <a:lnTo>
                  <a:pt x="1602633" y="872800"/>
                </a:lnTo>
                <a:lnTo>
                  <a:pt x="1601039" y="871106"/>
                </a:lnTo>
                <a:lnTo>
                  <a:pt x="1600552" y="870589"/>
                </a:lnTo>
                <a:close/>
                <a:moveTo>
                  <a:pt x="2211342" y="866835"/>
                </a:moveTo>
                <a:lnTo>
                  <a:pt x="2211140" y="867212"/>
                </a:lnTo>
                <a:lnTo>
                  <a:pt x="2215006" y="867838"/>
                </a:lnTo>
                <a:lnTo>
                  <a:pt x="2215740" y="867957"/>
                </a:lnTo>
                <a:lnTo>
                  <a:pt x="2215325" y="867851"/>
                </a:lnTo>
                <a:close/>
                <a:moveTo>
                  <a:pt x="2230598" y="866664"/>
                </a:moveTo>
                <a:lnTo>
                  <a:pt x="2230577" y="866847"/>
                </a:lnTo>
                <a:lnTo>
                  <a:pt x="2230567" y="866933"/>
                </a:lnTo>
                <a:lnTo>
                  <a:pt x="2230558" y="867004"/>
                </a:lnTo>
                <a:lnTo>
                  <a:pt x="2230861" y="867111"/>
                </a:lnTo>
                <a:lnTo>
                  <a:pt x="2231074" y="867187"/>
                </a:lnTo>
                <a:lnTo>
                  <a:pt x="2231657" y="867393"/>
                </a:lnTo>
                <a:lnTo>
                  <a:pt x="2230797" y="866769"/>
                </a:lnTo>
                <a:close/>
                <a:moveTo>
                  <a:pt x="1045988" y="866607"/>
                </a:moveTo>
                <a:lnTo>
                  <a:pt x="1045553" y="878652"/>
                </a:lnTo>
                <a:lnTo>
                  <a:pt x="1046622" y="878967"/>
                </a:lnTo>
                <a:lnTo>
                  <a:pt x="1047999" y="867151"/>
                </a:lnTo>
                <a:close/>
                <a:moveTo>
                  <a:pt x="1554079" y="866534"/>
                </a:moveTo>
                <a:lnTo>
                  <a:pt x="1552974" y="870123"/>
                </a:lnTo>
                <a:lnTo>
                  <a:pt x="1551962" y="873410"/>
                </a:lnTo>
                <a:lnTo>
                  <a:pt x="1552519" y="874736"/>
                </a:lnTo>
                <a:lnTo>
                  <a:pt x="1554410" y="879241"/>
                </a:lnTo>
                <a:lnTo>
                  <a:pt x="1558605" y="881430"/>
                </a:lnTo>
                <a:lnTo>
                  <a:pt x="1559770" y="878175"/>
                </a:lnTo>
                <a:lnTo>
                  <a:pt x="1561815" y="872463"/>
                </a:lnTo>
                <a:lnTo>
                  <a:pt x="1562290" y="871137"/>
                </a:lnTo>
                <a:close/>
                <a:moveTo>
                  <a:pt x="1272258" y="865920"/>
                </a:moveTo>
                <a:lnTo>
                  <a:pt x="1270818" y="866380"/>
                </a:lnTo>
                <a:lnTo>
                  <a:pt x="1259454" y="873564"/>
                </a:lnTo>
                <a:lnTo>
                  <a:pt x="1265893" y="874978"/>
                </a:lnTo>
                <a:lnTo>
                  <a:pt x="1267208" y="875267"/>
                </a:lnTo>
                <a:lnTo>
                  <a:pt x="1270392" y="875966"/>
                </a:lnTo>
                <a:lnTo>
                  <a:pt x="1270852" y="868722"/>
                </a:lnTo>
                <a:close/>
                <a:moveTo>
                  <a:pt x="806835" y="865762"/>
                </a:moveTo>
                <a:lnTo>
                  <a:pt x="803710" y="869554"/>
                </a:lnTo>
                <a:lnTo>
                  <a:pt x="832837" y="879535"/>
                </a:lnTo>
                <a:lnTo>
                  <a:pt x="840247" y="880863"/>
                </a:lnTo>
                <a:lnTo>
                  <a:pt x="852469" y="883054"/>
                </a:lnTo>
                <a:lnTo>
                  <a:pt x="843583" y="879687"/>
                </a:lnTo>
                <a:close/>
                <a:moveTo>
                  <a:pt x="617411" y="865729"/>
                </a:moveTo>
                <a:lnTo>
                  <a:pt x="577425" y="907746"/>
                </a:lnTo>
                <a:cubicBezTo>
                  <a:pt x="435403" y="1052663"/>
                  <a:pt x="313373" y="1160353"/>
                  <a:pt x="283315" y="1179380"/>
                </a:cubicBezTo>
                <a:cubicBezTo>
                  <a:pt x="265198" y="1191074"/>
                  <a:pt x="245875" y="1200783"/>
                  <a:pt x="225678" y="1208337"/>
                </a:cubicBezTo>
                <a:cubicBezTo>
                  <a:pt x="242737" y="1203243"/>
                  <a:pt x="259455" y="1197071"/>
                  <a:pt x="275731" y="1189859"/>
                </a:cubicBezTo>
                <a:lnTo>
                  <a:pt x="300012" y="1173290"/>
                </a:lnTo>
                <a:lnTo>
                  <a:pt x="301121" y="1172451"/>
                </a:lnTo>
                <a:lnTo>
                  <a:pt x="309100" y="1166421"/>
                </a:lnTo>
                <a:lnTo>
                  <a:pt x="359424" y="1126216"/>
                </a:lnTo>
                <a:lnTo>
                  <a:pt x="427732" y="1067437"/>
                </a:lnTo>
                <a:lnTo>
                  <a:pt x="432658" y="1063062"/>
                </a:lnTo>
                <a:lnTo>
                  <a:pt x="446991" y="1050331"/>
                </a:lnTo>
                <a:lnTo>
                  <a:pt x="532031" y="972263"/>
                </a:lnTo>
                <a:lnTo>
                  <a:pt x="619432" y="885146"/>
                </a:lnTo>
                <a:lnTo>
                  <a:pt x="618452" y="875735"/>
                </a:lnTo>
                <a:close/>
                <a:moveTo>
                  <a:pt x="2269780" y="865557"/>
                </a:moveTo>
                <a:lnTo>
                  <a:pt x="2256459" y="882345"/>
                </a:lnTo>
                <a:lnTo>
                  <a:pt x="2256459" y="883202"/>
                </a:lnTo>
                <a:lnTo>
                  <a:pt x="2255908" y="884115"/>
                </a:lnTo>
                <a:lnTo>
                  <a:pt x="2255908" y="907469"/>
                </a:lnTo>
                <a:lnTo>
                  <a:pt x="2250234" y="917241"/>
                </a:lnTo>
                <a:lnTo>
                  <a:pt x="2244394" y="929274"/>
                </a:lnTo>
                <a:lnTo>
                  <a:pt x="2242152" y="931158"/>
                </a:lnTo>
                <a:lnTo>
                  <a:pt x="2241088" y="932991"/>
                </a:lnTo>
                <a:lnTo>
                  <a:pt x="2240291" y="933498"/>
                </a:lnTo>
                <a:lnTo>
                  <a:pt x="2237007" y="935588"/>
                </a:lnTo>
                <a:lnTo>
                  <a:pt x="2236486" y="935920"/>
                </a:lnTo>
                <a:lnTo>
                  <a:pt x="2233833" y="938150"/>
                </a:lnTo>
                <a:lnTo>
                  <a:pt x="2231131" y="940421"/>
                </a:lnTo>
                <a:lnTo>
                  <a:pt x="2218563" y="974020"/>
                </a:lnTo>
                <a:lnTo>
                  <a:pt x="2208410" y="1001162"/>
                </a:lnTo>
                <a:lnTo>
                  <a:pt x="2203581" y="1014071"/>
                </a:lnTo>
                <a:lnTo>
                  <a:pt x="2184296" y="1042054"/>
                </a:lnTo>
                <a:lnTo>
                  <a:pt x="2173600" y="1070898"/>
                </a:lnTo>
                <a:lnTo>
                  <a:pt x="2173262" y="1071808"/>
                </a:lnTo>
                <a:lnTo>
                  <a:pt x="2179357" y="1066197"/>
                </a:lnTo>
                <a:lnTo>
                  <a:pt x="2223842" y="1000887"/>
                </a:lnTo>
                <a:lnTo>
                  <a:pt x="2226789" y="993700"/>
                </a:lnTo>
                <a:lnTo>
                  <a:pt x="2232625" y="979465"/>
                </a:lnTo>
                <a:lnTo>
                  <a:pt x="2237810" y="966820"/>
                </a:lnTo>
                <a:lnTo>
                  <a:pt x="2250526" y="939126"/>
                </a:lnTo>
                <a:lnTo>
                  <a:pt x="2268182" y="883595"/>
                </a:lnTo>
                <a:close/>
                <a:moveTo>
                  <a:pt x="1233321" y="865515"/>
                </a:moveTo>
                <a:lnTo>
                  <a:pt x="1231502" y="867426"/>
                </a:lnTo>
                <a:lnTo>
                  <a:pt x="1231856" y="867504"/>
                </a:lnTo>
                <a:lnTo>
                  <a:pt x="1232020" y="867540"/>
                </a:lnTo>
                <a:close/>
                <a:moveTo>
                  <a:pt x="1338485" y="865388"/>
                </a:moveTo>
                <a:lnTo>
                  <a:pt x="1338298" y="865467"/>
                </a:lnTo>
                <a:lnTo>
                  <a:pt x="1339145" y="865628"/>
                </a:lnTo>
                <a:close/>
                <a:moveTo>
                  <a:pt x="2165534" y="865273"/>
                </a:moveTo>
                <a:lnTo>
                  <a:pt x="2165158" y="867838"/>
                </a:lnTo>
                <a:lnTo>
                  <a:pt x="2164960" y="869186"/>
                </a:lnTo>
                <a:lnTo>
                  <a:pt x="2167660" y="869827"/>
                </a:lnTo>
                <a:lnTo>
                  <a:pt x="2174597" y="870824"/>
                </a:lnTo>
                <a:lnTo>
                  <a:pt x="2176704" y="867069"/>
                </a:lnTo>
                <a:lnTo>
                  <a:pt x="2170831" y="865907"/>
                </a:lnTo>
                <a:close/>
                <a:moveTo>
                  <a:pt x="1369180" y="865116"/>
                </a:moveTo>
                <a:lnTo>
                  <a:pt x="1365175" y="865786"/>
                </a:lnTo>
                <a:lnTo>
                  <a:pt x="1367848" y="866894"/>
                </a:lnTo>
                <a:lnTo>
                  <a:pt x="1372121" y="866231"/>
                </a:lnTo>
                <a:close/>
                <a:moveTo>
                  <a:pt x="1544245" y="865052"/>
                </a:moveTo>
                <a:lnTo>
                  <a:pt x="1544336" y="865270"/>
                </a:lnTo>
                <a:lnTo>
                  <a:pt x="1544463" y="865576"/>
                </a:lnTo>
                <a:lnTo>
                  <a:pt x="1547187" y="872142"/>
                </a:lnTo>
                <a:lnTo>
                  <a:pt x="1547510" y="871099"/>
                </a:lnTo>
                <a:close/>
                <a:moveTo>
                  <a:pt x="2099537" y="864802"/>
                </a:moveTo>
                <a:lnTo>
                  <a:pt x="2099067" y="865696"/>
                </a:lnTo>
                <a:lnTo>
                  <a:pt x="2101002" y="865868"/>
                </a:lnTo>
                <a:lnTo>
                  <a:pt x="2101045" y="865872"/>
                </a:lnTo>
                <a:close/>
                <a:moveTo>
                  <a:pt x="1038587" y="864602"/>
                </a:moveTo>
                <a:lnTo>
                  <a:pt x="1038485" y="870238"/>
                </a:lnTo>
                <a:lnTo>
                  <a:pt x="1038371" y="876536"/>
                </a:lnTo>
                <a:lnTo>
                  <a:pt x="1041620" y="877493"/>
                </a:lnTo>
                <a:lnTo>
                  <a:pt x="1042759" y="865732"/>
                </a:lnTo>
                <a:close/>
                <a:moveTo>
                  <a:pt x="2156103" y="864143"/>
                </a:moveTo>
                <a:lnTo>
                  <a:pt x="2154819" y="866323"/>
                </a:lnTo>
                <a:lnTo>
                  <a:pt x="2159524" y="867896"/>
                </a:lnTo>
                <a:lnTo>
                  <a:pt x="2160328" y="868087"/>
                </a:lnTo>
                <a:lnTo>
                  <a:pt x="2160822" y="864708"/>
                </a:lnTo>
                <a:lnTo>
                  <a:pt x="2160816" y="864708"/>
                </a:lnTo>
                <a:lnTo>
                  <a:pt x="2160683" y="864692"/>
                </a:lnTo>
                <a:close/>
                <a:moveTo>
                  <a:pt x="1346719" y="863926"/>
                </a:moveTo>
                <a:lnTo>
                  <a:pt x="1346965" y="864035"/>
                </a:lnTo>
                <a:lnTo>
                  <a:pt x="1347880" y="864443"/>
                </a:lnTo>
                <a:lnTo>
                  <a:pt x="1348110" y="864404"/>
                </a:lnTo>
                <a:lnTo>
                  <a:pt x="1347532" y="864205"/>
                </a:lnTo>
                <a:close/>
                <a:moveTo>
                  <a:pt x="1034895" y="863628"/>
                </a:moveTo>
                <a:lnTo>
                  <a:pt x="1033602" y="864732"/>
                </a:lnTo>
                <a:lnTo>
                  <a:pt x="1033137" y="865552"/>
                </a:lnTo>
                <a:lnTo>
                  <a:pt x="1030412" y="867863"/>
                </a:lnTo>
                <a:lnTo>
                  <a:pt x="1030398" y="874188"/>
                </a:lnTo>
                <a:lnTo>
                  <a:pt x="1033649" y="875146"/>
                </a:lnTo>
                <a:lnTo>
                  <a:pt x="1034935" y="875524"/>
                </a:lnTo>
                <a:lnTo>
                  <a:pt x="1035465" y="868483"/>
                </a:lnTo>
                <a:lnTo>
                  <a:pt x="1035429" y="868177"/>
                </a:lnTo>
                <a:lnTo>
                  <a:pt x="1035252" y="866670"/>
                </a:lnTo>
                <a:close/>
                <a:moveTo>
                  <a:pt x="852495" y="863508"/>
                </a:moveTo>
                <a:lnTo>
                  <a:pt x="885797" y="875492"/>
                </a:lnTo>
                <a:lnTo>
                  <a:pt x="908310" y="876835"/>
                </a:lnTo>
                <a:lnTo>
                  <a:pt x="919538" y="877505"/>
                </a:lnTo>
                <a:lnTo>
                  <a:pt x="879120" y="863824"/>
                </a:lnTo>
                <a:lnTo>
                  <a:pt x="864504" y="865275"/>
                </a:lnTo>
                <a:close/>
                <a:moveTo>
                  <a:pt x="2146364" y="863496"/>
                </a:moveTo>
                <a:lnTo>
                  <a:pt x="2149511" y="864548"/>
                </a:lnTo>
                <a:lnTo>
                  <a:pt x="2149665" y="864286"/>
                </a:lnTo>
                <a:lnTo>
                  <a:pt x="2149893" y="863900"/>
                </a:lnTo>
                <a:lnTo>
                  <a:pt x="2149987" y="863740"/>
                </a:lnTo>
                <a:lnTo>
                  <a:pt x="2147786" y="863592"/>
                </a:lnTo>
                <a:lnTo>
                  <a:pt x="2146770" y="863524"/>
                </a:lnTo>
                <a:close/>
                <a:moveTo>
                  <a:pt x="1398899" y="863379"/>
                </a:moveTo>
                <a:lnTo>
                  <a:pt x="1410904" y="867822"/>
                </a:lnTo>
                <a:lnTo>
                  <a:pt x="1411830" y="868165"/>
                </a:lnTo>
                <a:lnTo>
                  <a:pt x="1417060" y="868956"/>
                </a:lnTo>
                <a:lnTo>
                  <a:pt x="1424740" y="870117"/>
                </a:lnTo>
                <a:lnTo>
                  <a:pt x="1421148" y="868722"/>
                </a:lnTo>
                <a:lnTo>
                  <a:pt x="1410690" y="865153"/>
                </a:lnTo>
                <a:close/>
                <a:moveTo>
                  <a:pt x="2222729" y="863144"/>
                </a:moveTo>
                <a:lnTo>
                  <a:pt x="2226036" y="865013"/>
                </a:lnTo>
                <a:lnTo>
                  <a:pt x="2226116" y="864313"/>
                </a:lnTo>
                <a:lnTo>
                  <a:pt x="2225848" y="864173"/>
                </a:lnTo>
                <a:lnTo>
                  <a:pt x="2223366" y="863346"/>
                </a:lnTo>
                <a:close/>
                <a:moveTo>
                  <a:pt x="1381616" y="863034"/>
                </a:moveTo>
                <a:lnTo>
                  <a:pt x="1378187" y="863608"/>
                </a:lnTo>
                <a:lnTo>
                  <a:pt x="1381268" y="864813"/>
                </a:lnTo>
                <a:lnTo>
                  <a:pt x="1382026" y="864695"/>
                </a:lnTo>
                <a:lnTo>
                  <a:pt x="1384926" y="864246"/>
                </a:lnTo>
                <a:close/>
                <a:moveTo>
                  <a:pt x="2087218" y="862942"/>
                </a:moveTo>
                <a:lnTo>
                  <a:pt x="2086639" y="863015"/>
                </a:lnTo>
                <a:lnTo>
                  <a:pt x="2086408" y="863044"/>
                </a:lnTo>
                <a:lnTo>
                  <a:pt x="2085949" y="863102"/>
                </a:lnTo>
                <a:lnTo>
                  <a:pt x="2087744" y="864706"/>
                </a:lnTo>
                <a:lnTo>
                  <a:pt x="2087753" y="864701"/>
                </a:lnTo>
                <a:lnTo>
                  <a:pt x="2087762" y="864696"/>
                </a:lnTo>
                <a:lnTo>
                  <a:pt x="2087772" y="864690"/>
                </a:lnTo>
                <a:lnTo>
                  <a:pt x="2087773" y="864690"/>
                </a:lnTo>
                <a:lnTo>
                  <a:pt x="2088997" y="864799"/>
                </a:lnTo>
                <a:lnTo>
                  <a:pt x="2089672" y="864859"/>
                </a:lnTo>
                <a:lnTo>
                  <a:pt x="2089614" y="864814"/>
                </a:lnTo>
                <a:lnTo>
                  <a:pt x="2088213" y="863719"/>
                </a:lnTo>
                <a:close/>
                <a:moveTo>
                  <a:pt x="1547535" y="862865"/>
                </a:moveTo>
                <a:lnTo>
                  <a:pt x="1548988" y="866326"/>
                </a:lnTo>
                <a:lnTo>
                  <a:pt x="1549013" y="866245"/>
                </a:lnTo>
                <a:lnTo>
                  <a:pt x="1549687" y="864071"/>
                </a:lnTo>
                <a:lnTo>
                  <a:pt x="1549110" y="863748"/>
                </a:lnTo>
                <a:close/>
                <a:moveTo>
                  <a:pt x="2128452" y="862779"/>
                </a:moveTo>
                <a:lnTo>
                  <a:pt x="2127535" y="864585"/>
                </a:lnTo>
                <a:lnTo>
                  <a:pt x="2129649" y="865384"/>
                </a:lnTo>
                <a:lnTo>
                  <a:pt x="2137937" y="868516"/>
                </a:lnTo>
                <a:lnTo>
                  <a:pt x="2138331" y="866072"/>
                </a:lnTo>
                <a:lnTo>
                  <a:pt x="2133471" y="864452"/>
                </a:lnTo>
                <a:lnTo>
                  <a:pt x="2129157" y="863014"/>
                </a:lnTo>
                <a:close/>
                <a:moveTo>
                  <a:pt x="1983835" y="862766"/>
                </a:moveTo>
                <a:lnTo>
                  <a:pt x="1973859" y="884781"/>
                </a:lnTo>
                <a:lnTo>
                  <a:pt x="1974767" y="885220"/>
                </a:lnTo>
                <a:lnTo>
                  <a:pt x="1981081" y="888274"/>
                </a:lnTo>
                <a:close/>
                <a:moveTo>
                  <a:pt x="683693" y="862465"/>
                </a:moveTo>
                <a:lnTo>
                  <a:pt x="683541" y="862632"/>
                </a:lnTo>
                <a:lnTo>
                  <a:pt x="684101" y="863087"/>
                </a:lnTo>
                <a:lnTo>
                  <a:pt x="684256" y="862919"/>
                </a:lnTo>
                <a:close/>
                <a:moveTo>
                  <a:pt x="2213759" y="862321"/>
                </a:moveTo>
                <a:lnTo>
                  <a:pt x="2213527" y="862754"/>
                </a:lnTo>
                <a:lnTo>
                  <a:pt x="2218173" y="863947"/>
                </a:lnTo>
                <a:lnTo>
                  <a:pt x="2216266" y="862847"/>
                </a:lnTo>
                <a:close/>
                <a:moveTo>
                  <a:pt x="2121357" y="861814"/>
                </a:moveTo>
                <a:lnTo>
                  <a:pt x="2121284" y="862222"/>
                </a:lnTo>
                <a:lnTo>
                  <a:pt x="2121974" y="862483"/>
                </a:lnTo>
                <a:lnTo>
                  <a:pt x="2122121" y="862538"/>
                </a:lnTo>
                <a:lnTo>
                  <a:pt x="2122414" y="861961"/>
                </a:lnTo>
                <a:lnTo>
                  <a:pt x="2122448" y="861894"/>
                </a:lnTo>
                <a:lnTo>
                  <a:pt x="2122452" y="861887"/>
                </a:lnTo>
                <a:lnTo>
                  <a:pt x="2121567" y="861828"/>
                </a:lnTo>
                <a:close/>
                <a:moveTo>
                  <a:pt x="1464414" y="861432"/>
                </a:moveTo>
                <a:lnTo>
                  <a:pt x="1464258" y="861944"/>
                </a:lnTo>
                <a:lnTo>
                  <a:pt x="1463898" y="863128"/>
                </a:lnTo>
                <a:lnTo>
                  <a:pt x="1465044" y="863679"/>
                </a:lnTo>
                <a:lnTo>
                  <a:pt x="1471633" y="866851"/>
                </a:lnTo>
                <a:lnTo>
                  <a:pt x="1473274" y="867641"/>
                </a:lnTo>
                <a:lnTo>
                  <a:pt x="1473302" y="867652"/>
                </a:lnTo>
                <a:lnTo>
                  <a:pt x="1473456" y="867710"/>
                </a:lnTo>
                <a:lnTo>
                  <a:pt x="1473669" y="867792"/>
                </a:lnTo>
                <a:lnTo>
                  <a:pt x="1474347" y="865492"/>
                </a:lnTo>
                <a:close/>
                <a:moveTo>
                  <a:pt x="1809367" y="861190"/>
                </a:moveTo>
                <a:lnTo>
                  <a:pt x="1801679" y="878136"/>
                </a:lnTo>
                <a:lnTo>
                  <a:pt x="1800805" y="880062"/>
                </a:lnTo>
                <a:lnTo>
                  <a:pt x="1800006" y="881823"/>
                </a:lnTo>
                <a:lnTo>
                  <a:pt x="1791206" y="906649"/>
                </a:lnTo>
                <a:lnTo>
                  <a:pt x="1799887" y="950959"/>
                </a:lnTo>
                <a:lnTo>
                  <a:pt x="1809915" y="922354"/>
                </a:lnTo>
                <a:lnTo>
                  <a:pt x="1806401" y="898161"/>
                </a:lnTo>
                <a:close/>
                <a:moveTo>
                  <a:pt x="2189089" y="861178"/>
                </a:moveTo>
                <a:lnTo>
                  <a:pt x="2188884" y="862338"/>
                </a:lnTo>
                <a:lnTo>
                  <a:pt x="2188736" y="863173"/>
                </a:lnTo>
                <a:lnTo>
                  <a:pt x="2188665" y="863572"/>
                </a:lnTo>
                <a:lnTo>
                  <a:pt x="2197779" y="865048"/>
                </a:lnTo>
                <a:lnTo>
                  <a:pt x="2205696" y="866330"/>
                </a:lnTo>
                <a:lnTo>
                  <a:pt x="2205826" y="865428"/>
                </a:lnTo>
                <a:lnTo>
                  <a:pt x="2201443" y="864310"/>
                </a:lnTo>
                <a:close/>
                <a:moveTo>
                  <a:pt x="1480336" y="860933"/>
                </a:moveTo>
                <a:lnTo>
                  <a:pt x="1479923" y="862352"/>
                </a:lnTo>
                <a:lnTo>
                  <a:pt x="1479851" y="862599"/>
                </a:lnTo>
                <a:lnTo>
                  <a:pt x="1483412" y="863992"/>
                </a:lnTo>
                <a:lnTo>
                  <a:pt x="1488681" y="866995"/>
                </a:lnTo>
                <a:lnTo>
                  <a:pt x="1489199" y="865170"/>
                </a:lnTo>
                <a:lnTo>
                  <a:pt x="1485639" y="863167"/>
                </a:lnTo>
                <a:lnTo>
                  <a:pt x="1485453" y="863088"/>
                </a:lnTo>
                <a:close/>
                <a:moveTo>
                  <a:pt x="2103304" y="860913"/>
                </a:moveTo>
                <a:lnTo>
                  <a:pt x="2102946" y="860958"/>
                </a:lnTo>
                <a:lnTo>
                  <a:pt x="2102548" y="861008"/>
                </a:lnTo>
                <a:lnTo>
                  <a:pt x="2107266" y="864310"/>
                </a:lnTo>
                <a:lnTo>
                  <a:pt x="2113611" y="866992"/>
                </a:lnTo>
                <a:lnTo>
                  <a:pt x="2116176" y="867220"/>
                </a:lnTo>
                <a:lnTo>
                  <a:pt x="2116190" y="867140"/>
                </a:lnTo>
                <a:lnTo>
                  <a:pt x="2116259" y="866755"/>
                </a:lnTo>
                <a:lnTo>
                  <a:pt x="2107957" y="863623"/>
                </a:lnTo>
                <a:close/>
                <a:moveTo>
                  <a:pt x="1494935" y="860844"/>
                </a:moveTo>
                <a:lnTo>
                  <a:pt x="1494704" y="861666"/>
                </a:lnTo>
                <a:lnTo>
                  <a:pt x="1495121" y="861842"/>
                </a:lnTo>
                <a:lnTo>
                  <a:pt x="1496932" y="863116"/>
                </a:lnTo>
                <a:lnTo>
                  <a:pt x="1502376" y="865759"/>
                </a:lnTo>
                <a:lnTo>
                  <a:pt x="1499259" y="863437"/>
                </a:lnTo>
                <a:close/>
                <a:moveTo>
                  <a:pt x="931309" y="860441"/>
                </a:moveTo>
                <a:lnTo>
                  <a:pt x="958655" y="869137"/>
                </a:lnTo>
                <a:lnTo>
                  <a:pt x="982191" y="865040"/>
                </a:lnTo>
                <a:lnTo>
                  <a:pt x="980266" y="864472"/>
                </a:lnTo>
                <a:lnTo>
                  <a:pt x="979082" y="864122"/>
                </a:lnTo>
                <a:lnTo>
                  <a:pt x="978484" y="863945"/>
                </a:lnTo>
                <a:lnTo>
                  <a:pt x="955990" y="865078"/>
                </a:lnTo>
                <a:close/>
                <a:moveTo>
                  <a:pt x="2203278" y="860122"/>
                </a:moveTo>
                <a:lnTo>
                  <a:pt x="2203820" y="860261"/>
                </a:lnTo>
                <a:lnTo>
                  <a:pt x="2204788" y="860509"/>
                </a:lnTo>
                <a:lnTo>
                  <a:pt x="2206470" y="860941"/>
                </a:lnTo>
                <a:lnTo>
                  <a:pt x="2206486" y="860828"/>
                </a:lnTo>
                <a:lnTo>
                  <a:pt x="2206491" y="860797"/>
                </a:lnTo>
                <a:lnTo>
                  <a:pt x="2206491" y="860796"/>
                </a:lnTo>
                <a:close/>
                <a:moveTo>
                  <a:pt x="829414" y="860110"/>
                </a:moveTo>
                <a:lnTo>
                  <a:pt x="834063" y="861927"/>
                </a:lnTo>
                <a:lnTo>
                  <a:pt x="836289" y="862796"/>
                </a:lnTo>
                <a:lnTo>
                  <a:pt x="837968" y="863234"/>
                </a:lnTo>
                <a:lnTo>
                  <a:pt x="838162" y="863285"/>
                </a:lnTo>
                <a:lnTo>
                  <a:pt x="838554" y="863387"/>
                </a:lnTo>
                <a:lnTo>
                  <a:pt x="829472" y="860119"/>
                </a:lnTo>
                <a:close/>
                <a:moveTo>
                  <a:pt x="1571263" y="859948"/>
                </a:moveTo>
                <a:lnTo>
                  <a:pt x="1568404" y="867961"/>
                </a:lnTo>
                <a:lnTo>
                  <a:pt x="1576594" y="872584"/>
                </a:lnTo>
                <a:lnTo>
                  <a:pt x="1577758" y="869167"/>
                </a:lnTo>
                <a:lnTo>
                  <a:pt x="1578297" y="867585"/>
                </a:lnTo>
                <a:lnTo>
                  <a:pt x="1579108" y="865206"/>
                </a:lnTo>
                <a:close/>
                <a:moveTo>
                  <a:pt x="1895530" y="859940"/>
                </a:moveTo>
                <a:lnTo>
                  <a:pt x="1893617" y="863715"/>
                </a:lnTo>
                <a:lnTo>
                  <a:pt x="1892375" y="866166"/>
                </a:lnTo>
                <a:lnTo>
                  <a:pt x="1892358" y="866206"/>
                </a:lnTo>
                <a:lnTo>
                  <a:pt x="1892085" y="866853"/>
                </a:lnTo>
                <a:lnTo>
                  <a:pt x="1887215" y="878370"/>
                </a:lnTo>
                <a:lnTo>
                  <a:pt x="1890966" y="877568"/>
                </a:lnTo>
                <a:lnTo>
                  <a:pt x="1892915" y="877152"/>
                </a:lnTo>
                <a:lnTo>
                  <a:pt x="1892918" y="876977"/>
                </a:lnTo>
                <a:lnTo>
                  <a:pt x="1892920" y="876864"/>
                </a:lnTo>
                <a:lnTo>
                  <a:pt x="1892924" y="876651"/>
                </a:lnTo>
                <a:close/>
                <a:moveTo>
                  <a:pt x="1511308" y="859040"/>
                </a:moveTo>
                <a:lnTo>
                  <a:pt x="1511149" y="859491"/>
                </a:lnTo>
                <a:lnTo>
                  <a:pt x="1512050" y="860216"/>
                </a:lnTo>
                <a:lnTo>
                  <a:pt x="1513703" y="861545"/>
                </a:lnTo>
                <a:lnTo>
                  <a:pt x="1515779" y="862267"/>
                </a:lnTo>
                <a:lnTo>
                  <a:pt x="1516819" y="862628"/>
                </a:lnTo>
                <a:lnTo>
                  <a:pt x="1517871" y="862994"/>
                </a:lnTo>
                <a:lnTo>
                  <a:pt x="1515840" y="861274"/>
                </a:lnTo>
                <a:close/>
                <a:moveTo>
                  <a:pt x="911365" y="859025"/>
                </a:moveTo>
                <a:lnTo>
                  <a:pt x="908053" y="860099"/>
                </a:lnTo>
                <a:lnTo>
                  <a:pt x="906192" y="860702"/>
                </a:lnTo>
                <a:lnTo>
                  <a:pt x="904263" y="861327"/>
                </a:lnTo>
                <a:lnTo>
                  <a:pt x="901588" y="861593"/>
                </a:lnTo>
                <a:lnTo>
                  <a:pt x="895173" y="862230"/>
                </a:lnTo>
                <a:lnTo>
                  <a:pt x="894299" y="862317"/>
                </a:lnTo>
                <a:lnTo>
                  <a:pt x="899250" y="863794"/>
                </a:lnTo>
                <a:lnTo>
                  <a:pt x="904029" y="864306"/>
                </a:lnTo>
                <a:lnTo>
                  <a:pt x="934718" y="867595"/>
                </a:lnTo>
                <a:lnTo>
                  <a:pt x="940157" y="868178"/>
                </a:lnTo>
                <a:lnTo>
                  <a:pt x="931315" y="865367"/>
                </a:lnTo>
                <a:lnTo>
                  <a:pt x="924228" y="863114"/>
                </a:lnTo>
                <a:close/>
                <a:moveTo>
                  <a:pt x="2144217" y="858655"/>
                </a:moveTo>
                <a:lnTo>
                  <a:pt x="2144207" y="858721"/>
                </a:lnTo>
                <a:lnTo>
                  <a:pt x="2144177" y="858908"/>
                </a:lnTo>
                <a:lnTo>
                  <a:pt x="2144118" y="859273"/>
                </a:lnTo>
                <a:lnTo>
                  <a:pt x="2145317" y="859333"/>
                </a:lnTo>
                <a:lnTo>
                  <a:pt x="2145884" y="859362"/>
                </a:lnTo>
                <a:lnTo>
                  <a:pt x="2146734" y="859404"/>
                </a:lnTo>
                <a:close/>
                <a:moveTo>
                  <a:pt x="664427" y="858244"/>
                </a:moveTo>
                <a:lnTo>
                  <a:pt x="664713" y="858622"/>
                </a:lnTo>
                <a:lnTo>
                  <a:pt x="664790" y="858545"/>
                </a:lnTo>
                <a:lnTo>
                  <a:pt x="664621" y="858405"/>
                </a:lnTo>
                <a:close/>
                <a:moveTo>
                  <a:pt x="814095" y="858156"/>
                </a:moveTo>
                <a:lnTo>
                  <a:pt x="810728" y="862242"/>
                </a:lnTo>
                <a:lnTo>
                  <a:pt x="877463" y="887533"/>
                </a:lnTo>
                <a:lnTo>
                  <a:pt x="883497" y="888614"/>
                </a:lnTo>
                <a:lnTo>
                  <a:pt x="883498" y="888614"/>
                </a:lnTo>
                <a:lnTo>
                  <a:pt x="883653" y="888610"/>
                </a:lnTo>
                <a:lnTo>
                  <a:pt x="906872" y="887969"/>
                </a:lnTo>
                <a:lnTo>
                  <a:pt x="899285" y="885239"/>
                </a:lnTo>
                <a:lnTo>
                  <a:pt x="884890" y="880060"/>
                </a:lnTo>
                <a:lnTo>
                  <a:pt x="875030" y="876512"/>
                </a:lnTo>
                <a:lnTo>
                  <a:pt x="853023" y="872058"/>
                </a:lnTo>
                <a:close/>
                <a:moveTo>
                  <a:pt x="1350520" y="858040"/>
                </a:moveTo>
                <a:lnTo>
                  <a:pt x="1349536" y="858236"/>
                </a:lnTo>
                <a:lnTo>
                  <a:pt x="1347461" y="858651"/>
                </a:lnTo>
                <a:lnTo>
                  <a:pt x="1348332" y="858999"/>
                </a:lnTo>
                <a:lnTo>
                  <a:pt x="1351499" y="858411"/>
                </a:lnTo>
                <a:close/>
                <a:moveTo>
                  <a:pt x="1270261" y="857751"/>
                </a:moveTo>
                <a:lnTo>
                  <a:pt x="1265428" y="860431"/>
                </a:lnTo>
                <a:lnTo>
                  <a:pt x="1261493" y="862612"/>
                </a:lnTo>
                <a:lnTo>
                  <a:pt x="1246764" y="870778"/>
                </a:lnTo>
                <a:lnTo>
                  <a:pt x="1255323" y="872657"/>
                </a:lnTo>
                <a:lnTo>
                  <a:pt x="1273113" y="864192"/>
                </a:lnTo>
                <a:lnTo>
                  <a:pt x="1273129" y="864184"/>
                </a:lnTo>
                <a:lnTo>
                  <a:pt x="1275821" y="858820"/>
                </a:lnTo>
                <a:close/>
                <a:moveTo>
                  <a:pt x="1527330" y="857457"/>
                </a:moveTo>
                <a:lnTo>
                  <a:pt x="1526993" y="858457"/>
                </a:lnTo>
                <a:lnTo>
                  <a:pt x="1526832" y="858935"/>
                </a:lnTo>
                <a:lnTo>
                  <a:pt x="1526783" y="859080"/>
                </a:lnTo>
                <a:lnTo>
                  <a:pt x="1534656" y="866210"/>
                </a:lnTo>
                <a:lnTo>
                  <a:pt x="1534751" y="865915"/>
                </a:lnTo>
                <a:lnTo>
                  <a:pt x="1530142" y="860148"/>
                </a:lnTo>
                <a:lnTo>
                  <a:pt x="1529218" y="859263"/>
                </a:lnTo>
                <a:close/>
                <a:moveTo>
                  <a:pt x="1451122" y="857295"/>
                </a:moveTo>
                <a:lnTo>
                  <a:pt x="1450757" y="859024"/>
                </a:lnTo>
                <a:lnTo>
                  <a:pt x="1452553" y="859711"/>
                </a:lnTo>
                <a:lnTo>
                  <a:pt x="1453864" y="860213"/>
                </a:lnTo>
                <a:lnTo>
                  <a:pt x="1459479" y="861001"/>
                </a:lnTo>
                <a:lnTo>
                  <a:pt x="1460561" y="861521"/>
                </a:lnTo>
                <a:lnTo>
                  <a:pt x="1460986" y="860136"/>
                </a:lnTo>
                <a:lnTo>
                  <a:pt x="1461015" y="860043"/>
                </a:lnTo>
                <a:lnTo>
                  <a:pt x="1455871" y="857941"/>
                </a:lnTo>
                <a:lnTo>
                  <a:pt x="1452802" y="857524"/>
                </a:lnTo>
                <a:lnTo>
                  <a:pt x="1451261" y="857314"/>
                </a:lnTo>
                <a:close/>
                <a:moveTo>
                  <a:pt x="1079558" y="857239"/>
                </a:moveTo>
                <a:lnTo>
                  <a:pt x="1075677" y="869429"/>
                </a:lnTo>
                <a:lnTo>
                  <a:pt x="1202486" y="903887"/>
                </a:lnTo>
                <a:lnTo>
                  <a:pt x="1208788" y="889226"/>
                </a:lnTo>
                <a:lnTo>
                  <a:pt x="1112784" y="865463"/>
                </a:lnTo>
                <a:close/>
                <a:moveTo>
                  <a:pt x="1399333" y="856914"/>
                </a:moveTo>
                <a:lnTo>
                  <a:pt x="1400078" y="857159"/>
                </a:lnTo>
                <a:lnTo>
                  <a:pt x="1401593" y="857657"/>
                </a:lnTo>
                <a:lnTo>
                  <a:pt x="1406954" y="858328"/>
                </a:lnTo>
                <a:lnTo>
                  <a:pt x="1409899" y="858696"/>
                </a:lnTo>
                <a:lnTo>
                  <a:pt x="1416228" y="859488"/>
                </a:lnTo>
                <a:lnTo>
                  <a:pt x="1416223" y="859485"/>
                </a:lnTo>
                <a:close/>
                <a:moveTo>
                  <a:pt x="2087666" y="856800"/>
                </a:moveTo>
                <a:lnTo>
                  <a:pt x="2087069" y="857346"/>
                </a:lnTo>
                <a:lnTo>
                  <a:pt x="2089103" y="858464"/>
                </a:lnTo>
                <a:lnTo>
                  <a:pt x="2090073" y="858224"/>
                </a:lnTo>
                <a:lnTo>
                  <a:pt x="2087920" y="856950"/>
                </a:lnTo>
                <a:close/>
                <a:moveTo>
                  <a:pt x="1004088" y="856586"/>
                </a:moveTo>
                <a:lnTo>
                  <a:pt x="1004086" y="856597"/>
                </a:lnTo>
                <a:lnTo>
                  <a:pt x="1004087" y="856597"/>
                </a:lnTo>
                <a:lnTo>
                  <a:pt x="1004094" y="856596"/>
                </a:lnTo>
                <a:lnTo>
                  <a:pt x="1004170" y="856587"/>
                </a:lnTo>
                <a:lnTo>
                  <a:pt x="1004169" y="856587"/>
                </a:lnTo>
                <a:lnTo>
                  <a:pt x="1004163" y="856587"/>
                </a:lnTo>
                <a:close/>
                <a:moveTo>
                  <a:pt x="997747" y="856495"/>
                </a:moveTo>
                <a:lnTo>
                  <a:pt x="998205" y="857163"/>
                </a:lnTo>
                <a:lnTo>
                  <a:pt x="998264" y="857249"/>
                </a:lnTo>
                <a:lnTo>
                  <a:pt x="999762" y="857081"/>
                </a:lnTo>
                <a:lnTo>
                  <a:pt x="999763" y="857075"/>
                </a:lnTo>
                <a:lnTo>
                  <a:pt x="999878" y="856526"/>
                </a:lnTo>
                <a:close/>
                <a:moveTo>
                  <a:pt x="1641508" y="856291"/>
                </a:moveTo>
                <a:lnTo>
                  <a:pt x="1641443" y="856469"/>
                </a:lnTo>
                <a:lnTo>
                  <a:pt x="1640540" y="858965"/>
                </a:lnTo>
                <a:lnTo>
                  <a:pt x="1642082" y="886155"/>
                </a:lnTo>
                <a:lnTo>
                  <a:pt x="1642232" y="888800"/>
                </a:lnTo>
                <a:close/>
                <a:moveTo>
                  <a:pt x="1443543" y="856263"/>
                </a:moveTo>
                <a:lnTo>
                  <a:pt x="1445033" y="856833"/>
                </a:lnTo>
                <a:lnTo>
                  <a:pt x="1446890" y="857544"/>
                </a:lnTo>
                <a:lnTo>
                  <a:pt x="1447034" y="856868"/>
                </a:lnTo>
                <a:lnTo>
                  <a:pt x="1447061" y="856742"/>
                </a:lnTo>
                <a:close/>
                <a:moveTo>
                  <a:pt x="1043588" y="856207"/>
                </a:moveTo>
                <a:lnTo>
                  <a:pt x="1039587" y="859622"/>
                </a:lnTo>
                <a:lnTo>
                  <a:pt x="1040093" y="859760"/>
                </a:lnTo>
                <a:lnTo>
                  <a:pt x="1043254" y="860619"/>
                </a:lnTo>
                <a:lnTo>
                  <a:pt x="1043380" y="859327"/>
                </a:lnTo>
                <a:lnTo>
                  <a:pt x="1043633" y="856710"/>
                </a:lnTo>
                <a:lnTo>
                  <a:pt x="1043598" y="856324"/>
                </a:lnTo>
                <a:close/>
                <a:moveTo>
                  <a:pt x="968922" y="856082"/>
                </a:moveTo>
                <a:lnTo>
                  <a:pt x="971274" y="856775"/>
                </a:lnTo>
                <a:lnTo>
                  <a:pt x="979805" y="859288"/>
                </a:lnTo>
                <a:lnTo>
                  <a:pt x="979877" y="859309"/>
                </a:lnTo>
                <a:lnTo>
                  <a:pt x="993636" y="857767"/>
                </a:lnTo>
                <a:lnTo>
                  <a:pt x="993824" y="857117"/>
                </a:lnTo>
                <a:lnTo>
                  <a:pt x="994018" y="856442"/>
                </a:lnTo>
                <a:lnTo>
                  <a:pt x="992226" y="856416"/>
                </a:lnTo>
                <a:close/>
                <a:moveTo>
                  <a:pt x="1586794" y="855968"/>
                </a:moveTo>
                <a:lnTo>
                  <a:pt x="1584635" y="862335"/>
                </a:lnTo>
                <a:lnTo>
                  <a:pt x="1588104" y="865486"/>
                </a:lnTo>
                <a:lnTo>
                  <a:pt x="1591833" y="868873"/>
                </a:lnTo>
                <a:lnTo>
                  <a:pt x="1592517" y="866766"/>
                </a:lnTo>
                <a:lnTo>
                  <a:pt x="1593655" y="863259"/>
                </a:lnTo>
                <a:close/>
                <a:moveTo>
                  <a:pt x="1361811" y="855784"/>
                </a:moveTo>
                <a:lnTo>
                  <a:pt x="1361115" y="855923"/>
                </a:lnTo>
                <a:lnTo>
                  <a:pt x="1360386" y="856069"/>
                </a:lnTo>
                <a:lnTo>
                  <a:pt x="1358547" y="856436"/>
                </a:lnTo>
                <a:lnTo>
                  <a:pt x="1359487" y="856778"/>
                </a:lnTo>
                <a:lnTo>
                  <a:pt x="1359764" y="856879"/>
                </a:lnTo>
                <a:lnTo>
                  <a:pt x="1360255" y="856788"/>
                </a:lnTo>
                <a:lnTo>
                  <a:pt x="1363109" y="856259"/>
                </a:lnTo>
                <a:lnTo>
                  <a:pt x="1361880" y="855809"/>
                </a:lnTo>
                <a:close/>
                <a:moveTo>
                  <a:pt x="2166963" y="855513"/>
                </a:moveTo>
                <a:lnTo>
                  <a:pt x="2166197" y="860743"/>
                </a:lnTo>
                <a:lnTo>
                  <a:pt x="2169297" y="861492"/>
                </a:lnTo>
                <a:lnTo>
                  <a:pt x="2176760" y="862381"/>
                </a:lnTo>
                <a:lnTo>
                  <a:pt x="2179336" y="862381"/>
                </a:lnTo>
                <a:lnTo>
                  <a:pt x="2181142" y="859162"/>
                </a:lnTo>
                <a:lnTo>
                  <a:pt x="2172625" y="857003"/>
                </a:lnTo>
                <a:close/>
                <a:moveTo>
                  <a:pt x="2248442" y="855474"/>
                </a:moveTo>
                <a:lnTo>
                  <a:pt x="2245636" y="858652"/>
                </a:lnTo>
                <a:lnTo>
                  <a:pt x="2244910" y="859474"/>
                </a:lnTo>
                <a:lnTo>
                  <a:pt x="2245489" y="860097"/>
                </a:lnTo>
                <a:lnTo>
                  <a:pt x="2245868" y="860505"/>
                </a:lnTo>
                <a:lnTo>
                  <a:pt x="2245975" y="860732"/>
                </a:lnTo>
                <a:lnTo>
                  <a:pt x="2247546" y="864089"/>
                </a:lnTo>
                <a:lnTo>
                  <a:pt x="2247900" y="860689"/>
                </a:lnTo>
                <a:close/>
                <a:moveTo>
                  <a:pt x="2132709" y="855230"/>
                </a:moveTo>
                <a:lnTo>
                  <a:pt x="2130820" y="858299"/>
                </a:lnTo>
                <a:lnTo>
                  <a:pt x="2131129" y="858403"/>
                </a:lnTo>
                <a:lnTo>
                  <a:pt x="2131906" y="858663"/>
                </a:lnTo>
                <a:lnTo>
                  <a:pt x="2139463" y="859041"/>
                </a:lnTo>
                <a:lnTo>
                  <a:pt x="2139740" y="857323"/>
                </a:lnTo>
                <a:close/>
                <a:moveTo>
                  <a:pt x="1466356" y="855046"/>
                </a:moveTo>
                <a:lnTo>
                  <a:pt x="1465995" y="856232"/>
                </a:lnTo>
                <a:lnTo>
                  <a:pt x="1473238" y="859692"/>
                </a:lnTo>
                <a:lnTo>
                  <a:pt x="1475709" y="860872"/>
                </a:lnTo>
                <a:lnTo>
                  <a:pt x="1475768" y="860670"/>
                </a:lnTo>
                <a:lnTo>
                  <a:pt x="1476099" y="859548"/>
                </a:lnTo>
                <a:lnTo>
                  <a:pt x="1476204" y="859193"/>
                </a:lnTo>
                <a:close/>
                <a:moveTo>
                  <a:pt x="1482105" y="854868"/>
                </a:moveTo>
                <a:lnTo>
                  <a:pt x="1481950" y="855399"/>
                </a:lnTo>
                <a:lnTo>
                  <a:pt x="1481903" y="855560"/>
                </a:lnTo>
                <a:lnTo>
                  <a:pt x="1481836" y="855789"/>
                </a:lnTo>
                <a:lnTo>
                  <a:pt x="1488954" y="859244"/>
                </a:lnTo>
                <a:lnTo>
                  <a:pt x="1490675" y="859969"/>
                </a:lnTo>
                <a:lnTo>
                  <a:pt x="1490768" y="859643"/>
                </a:lnTo>
                <a:lnTo>
                  <a:pt x="1491083" y="858534"/>
                </a:lnTo>
                <a:lnTo>
                  <a:pt x="1488946" y="857252"/>
                </a:lnTo>
                <a:lnTo>
                  <a:pt x="1488760" y="857187"/>
                </a:lnTo>
                <a:lnTo>
                  <a:pt x="1483195" y="855248"/>
                </a:lnTo>
                <a:close/>
                <a:moveTo>
                  <a:pt x="1255121" y="854840"/>
                </a:moveTo>
                <a:lnTo>
                  <a:pt x="1238720" y="865238"/>
                </a:lnTo>
                <a:lnTo>
                  <a:pt x="1236082" y="868432"/>
                </a:lnTo>
                <a:lnTo>
                  <a:pt x="1236873" y="868606"/>
                </a:lnTo>
                <a:lnTo>
                  <a:pt x="1240498" y="869402"/>
                </a:lnTo>
                <a:lnTo>
                  <a:pt x="1263725" y="856495"/>
                </a:lnTo>
                <a:close/>
                <a:moveTo>
                  <a:pt x="1496653" y="854726"/>
                </a:moveTo>
                <a:lnTo>
                  <a:pt x="1496621" y="854839"/>
                </a:lnTo>
                <a:lnTo>
                  <a:pt x="1498133" y="855661"/>
                </a:lnTo>
                <a:close/>
                <a:moveTo>
                  <a:pt x="2161926" y="854253"/>
                </a:moveTo>
                <a:lnTo>
                  <a:pt x="2159216" y="858855"/>
                </a:lnTo>
                <a:lnTo>
                  <a:pt x="2161575" y="859562"/>
                </a:lnTo>
                <a:lnTo>
                  <a:pt x="2162089" y="856039"/>
                </a:lnTo>
                <a:lnTo>
                  <a:pt x="2162122" y="855816"/>
                </a:lnTo>
                <a:lnTo>
                  <a:pt x="2162336" y="854351"/>
                </a:lnTo>
                <a:close/>
                <a:moveTo>
                  <a:pt x="1340499" y="854240"/>
                </a:moveTo>
                <a:lnTo>
                  <a:pt x="1337831" y="854811"/>
                </a:lnTo>
                <a:lnTo>
                  <a:pt x="1339560" y="855500"/>
                </a:lnTo>
                <a:lnTo>
                  <a:pt x="1342336" y="854937"/>
                </a:lnTo>
                <a:close/>
                <a:moveTo>
                  <a:pt x="1425431" y="854185"/>
                </a:moveTo>
                <a:lnTo>
                  <a:pt x="1425390" y="854372"/>
                </a:lnTo>
                <a:lnTo>
                  <a:pt x="1425294" y="854810"/>
                </a:lnTo>
                <a:lnTo>
                  <a:pt x="1424996" y="856162"/>
                </a:lnTo>
                <a:lnTo>
                  <a:pt x="1425114" y="856179"/>
                </a:lnTo>
                <a:lnTo>
                  <a:pt x="1433148" y="857306"/>
                </a:lnTo>
                <a:lnTo>
                  <a:pt x="1433181" y="857157"/>
                </a:lnTo>
                <a:lnTo>
                  <a:pt x="1433192" y="857107"/>
                </a:lnTo>
                <a:lnTo>
                  <a:pt x="1426938" y="854659"/>
                </a:lnTo>
                <a:close/>
                <a:moveTo>
                  <a:pt x="2105172" y="854078"/>
                </a:moveTo>
                <a:lnTo>
                  <a:pt x="2104828" y="854732"/>
                </a:lnTo>
                <a:lnTo>
                  <a:pt x="2105881" y="855342"/>
                </a:lnTo>
                <a:lnTo>
                  <a:pt x="2106548" y="855729"/>
                </a:lnTo>
                <a:lnTo>
                  <a:pt x="2109693" y="857551"/>
                </a:lnTo>
                <a:lnTo>
                  <a:pt x="2112189" y="857676"/>
                </a:lnTo>
                <a:lnTo>
                  <a:pt x="2112744" y="857704"/>
                </a:lnTo>
                <a:lnTo>
                  <a:pt x="2113314" y="857733"/>
                </a:lnTo>
                <a:lnTo>
                  <a:pt x="2111541" y="857142"/>
                </a:lnTo>
                <a:close/>
                <a:moveTo>
                  <a:pt x="2356644" y="853838"/>
                </a:moveTo>
                <a:lnTo>
                  <a:pt x="2348514" y="867372"/>
                </a:lnTo>
                <a:lnTo>
                  <a:pt x="2339930" y="881661"/>
                </a:lnTo>
                <a:lnTo>
                  <a:pt x="2339683" y="882072"/>
                </a:lnTo>
                <a:lnTo>
                  <a:pt x="2335830" y="905868"/>
                </a:lnTo>
                <a:lnTo>
                  <a:pt x="2328181" y="926483"/>
                </a:lnTo>
                <a:lnTo>
                  <a:pt x="2325892" y="937266"/>
                </a:lnTo>
                <a:lnTo>
                  <a:pt x="2320617" y="946869"/>
                </a:lnTo>
                <a:lnTo>
                  <a:pt x="2312918" y="967618"/>
                </a:lnTo>
                <a:cubicBezTo>
                  <a:pt x="2303271" y="987452"/>
                  <a:pt x="2291640" y="1006434"/>
                  <a:pt x="2278107" y="1024259"/>
                </a:cubicBezTo>
                <a:lnTo>
                  <a:pt x="2267393" y="1035909"/>
                </a:lnTo>
                <a:lnTo>
                  <a:pt x="2264946" y="1042355"/>
                </a:lnTo>
                <a:lnTo>
                  <a:pt x="2261291" y="1051984"/>
                </a:lnTo>
                <a:lnTo>
                  <a:pt x="2292329" y="1023379"/>
                </a:lnTo>
                <a:lnTo>
                  <a:pt x="2292825" y="1022021"/>
                </a:lnTo>
                <a:cubicBezTo>
                  <a:pt x="2301647" y="998593"/>
                  <a:pt x="2310407" y="976172"/>
                  <a:pt x="2318921" y="955454"/>
                </a:cubicBezTo>
                <a:lnTo>
                  <a:pt x="2319612" y="953937"/>
                </a:lnTo>
                <a:cubicBezTo>
                  <a:pt x="2329401" y="936563"/>
                  <a:pt x="2337813" y="920017"/>
                  <a:pt x="2345258" y="905401"/>
                </a:cubicBezTo>
                <a:lnTo>
                  <a:pt x="2352751" y="891352"/>
                </a:lnTo>
                <a:close/>
                <a:moveTo>
                  <a:pt x="1375325" y="853084"/>
                </a:moveTo>
                <a:lnTo>
                  <a:pt x="1371215" y="853905"/>
                </a:lnTo>
                <a:lnTo>
                  <a:pt x="1372828" y="854457"/>
                </a:lnTo>
                <a:lnTo>
                  <a:pt x="1373613" y="854311"/>
                </a:lnTo>
                <a:lnTo>
                  <a:pt x="1374372" y="854170"/>
                </a:lnTo>
                <a:lnTo>
                  <a:pt x="1377052" y="853673"/>
                </a:lnTo>
                <a:lnTo>
                  <a:pt x="1376201" y="853383"/>
                </a:lnTo>
                <a:close/>
                <a:moveTo>
                  <a:pt x="1278706" y="853070"/>
                </a:moveTo>
                <a:lnTo>
                  <a:pt x="1278694" y="853077"/>
                </a:lnTo>
                <a:lnTo>
                  <a:pt x="1278102" y="853405"/>
                </a:lnTo>
                <a:lnTo>
                  <a:pt x="1277330" y="853833"/>
                </a:lnTo>
                <a:lnTo>
                  <a:pt x="1278236" y="854006"/>
                </a:lnTo>
                <a:close/>
                <a:moveTo>
                  <a:pt x="1698209" y="853045"/>
                </a:moveTo>
                <a:lnTo>
                  <a:pt x="1696335" y="857451"/>
                </a:lnTo>
                <a:lnTo>
                  <a:pt x="1691354" y="871660"/>
                </a:lnTo>
                <a:lnTo>
                  <a:pt x="1690169" y="875041"/>
                </a:lnTo>
                <a:lnTo>
                  <a:pt x="1687038" y="883972"/>
                </a:lnTo>
                <a:lnTo>
                  <a:pt x="1687052" y="884188"/>
                </a:lnTo>
                <a:lnTo>
                  <a:pt x="1687053" y="884196"/>
                </a:lnTo>
                <a:lnTo>
                  <a:pt x="1687060" y="884301"/>
                </a:lnTo>
                <a:lnTo>
                  <a:pt x="1687640" y="887982"/>
                </a:lnTo>
                <a:lnTo>
                  <a:pt x="1688520" y="893574"/>
                </a:lnTo>
                <a:lnTo>
                  <a:pt x="1692542" y="908998"/>
                </a:lnTo>
                <a:lnTo>
                  <a:pt x="1694804" y="917670"/>
                </a:lnTo>
                <a:lnTo>
                  <a:pt x="1696761" y="925174"/>
                </a:lnTo>
                <a:lnTo>
                  <a:pt x="1702099" y="910803"/>
                </a:lnTo>
                <a:lnTo>
                  <a:pt x="1704148" y="905287"/>
                </a:lnTo>
                <a:lnTo>
                  <a:pt x="1699844" y="886374"/>
                </a:lnTo>
                <a:lnTo>
                  <a:pt x="1699372" y="876761"/>
                </a:lnTo>
                <a:lnTo>
                  <a:pt x="1698595" y="872840"/>
                </a:lnTo>
                <a:lnTo>
                  <a:pt x="1698079" y="870236"/>
                </a:lnTo>
                <a:lnTo>
                  <a:pt x="1698534" y="859662"/>
                </a:lnTo>
                <a:close/>
                <a:moveTo>
                  <a:pt x="2190724" y="852968"/>
                </a:moveTo>
                <a:lnTo>
                  <a:pt x="2190599" y="853189"/>
                </a:lnTo>
                <a:lnTo>
                  <a:pt x="2190503" y="853360"/>
                </a:lnTo>
                <a:lnTo>
                  <a:pt x="2190457" y="853443"/>
                </a:lnTo>
                <a:lnTo>
                  <a:pt x="2190318" y="854228"/>
                </a:lnTo>
                <a:lnTo>
                  <a:pt x="2203916" y="857163"/>
                </a:lnTo>
                <a:lnTo>
                  <a:pt x="2195828" y="854591"/>
                </a:lnTo>
                <a:lnTo>
                  <a:pt x="2194671" y="854223"/>
                </a:lnTo>
                <a:close/>
                <a:moveTo>
                  <a:pt x="1528842" y="852967"/>
                </a:moveTo>
                <a:lnTo>
                  <a:pt x="1528737" y="853279"/>
                </a:lnTo>
                <a:lnTo>
                  <a:pt x="1536435" y="860712"/>
                </a:lnTo>
                <a:lnTo>
                  <a:pt x="1536642" y="860072"/>
                </a:lnTo>
                <a:lnTo>
                  <a:pt x="1530066" y="853415"/>
                </a:lnTo>
                <a:lnTo>
                  <a:pt x="1529043" y="853040"/>
                </a:lnTo>
                <a:close/>
                <a:moveTo>
                  <a:pt x="1245285" y="852949"/>
                </a:moveTo>
                <a:lnTo>
                  <a:pt x="1242867" y="855489"/>
                </a:lnTo>
                <a:lnTo>
                  <a:pt x="1244013" y="854577"/>
                </a:lnTo>
                <a:lnTo>
                  <a:pt x="1245596" y="853316"/>
                </a:lnTo>
                <a:lnTo>
                  <a:pt x="1245907" y="853068"/>
                </a:lnTo>
                <a:close/>
                <a:moveTo>
                  <a:pt x="1061246" y="852706"/>
                </a:moveTo>
                <a:lnTo>
                  <a:pt x="1061245" y="852721"/>
                </a:lnTo>
                <a:lnTo>
                  <a:pt x="1061221" y="853106"/>
                </a:lnTo>
                <a:lnTo>
                  <a:pt x="1060453" y="865293"/>
                </a:lnTo>
                <a:lnTo>
                  <a:pt x="1060718" y="865364"/>
                </a:lnTo>
                <a:lnTo>
                  <a:pt x="1060777" y="865380"/>
                </a:lnTo>
                <a:lnTo>
                  <a:pt x="1062741" y="853076"/>
                </a:lnTo>
                <a:close/>
                <a:moveTo>
                  <a:pt x="2123049" y="852355"/>
                </a:moveTo>
                <a:lnTo>
                  <a:pt x="2122921" y="853073"/>
                </a:lnTo>
                <a:lnTo>
                  <a:pt x="2122772" y="853909"/>
                </a:lnTo>
                <a:lnTo>
                  <a:pt x="2122485" y="855513"/>
                </a:lnTo>
                <a:lnTo>
                  <a:pt x="2125274" y="856445"/>
                </a:lnTo>
                <a:lnTo>
                  <a:pt x="2127057" y="853548"/>
                </a:lnTo>
                <a:close/>
                <a:moveTo>
                  <a:pt x="1474432" y="852194"/>
                </a:moveTo>
                <a:lnTo>
                  <a:pt x="1475836" y="852876"/>
                </a:lnTo>
                <a:lnTo>
                  <a:pt x="1477787" y="853823"/>
                </a:lnTo>
                <a:lnTo>
                  <a:pt x="1477910" y="853406"/>
                </a:lnTo>
                <a:close/>
                <a:moveTo>
                  <a:pt x="1559503" y="852065"/>
                </a:moveTo>
                <a:lnTo>
                  <a:pt x="1556135" y="861034"/>
                </a:lnTo>
                <a:lnTo>
                  <a:pt x="1556193" y="861067"/>
                </a:lnTo>
                <a:lnTo>
                  <a:pt x="1564264" y="865623"/>
                </a:lnTo>
                <a:lnTo>
                  <a:pt x="1565985" y="860818"/>
                </a:lnTo>
                <a:lnTo>
                  <a:pt x="1567258" y="857263"/>
                </a:lnTo>
                <a:close/>
                <a:moveTo>
                  <a:pt x="1412332" y="852015"/>
                </a:moveTo>
                <a:lnTo>
                  <a:pt x="1420183" y="853279"/>
                </a:lnTo>
                <a:lnTo>
                  <a:pt x="1420226" y="853089"/>
                </a:lnTo>
                <a:lnTo>
                  <a:pt x="1419396" y="852976"/>
                </a:lnTo>
                <a:close/>
                <a:moveTo>
                  <a:pt x="1351285" y="851931"/>
                </a:moveTo>
                <a:lnTo>
                  <a:pt x="1348059" y="852621"/>
                </a:lnTo>
                <a:lnTo>
                  <a:pt x="1348413" y="852750"/>
                </a:lnTo>
                <a:lnTo>
                  <a:pt x="1349061" y="852986"/>
                </a:lnTo>
                <a:lnTo>
                  <a:pt x="1350100" y="853364"/>
                </a:lnTo>
                <a:lnTo>
                  <a:pt x="1353322" y="852710"/>
                </a:lnTo>
                <a:lnTo>
                  <a:pt x="1353382" y="852698"/>
                </a:lnTo>
                <a:close/>
                <a:moveTo>
                  <a:pt x="670449" y="851791"/>
                </a:moveTo>
                <a:lnTo>
                  <a:pt x="670380" y="851859"/>
                </a:lnTo>
                <a:lnTo>
                  <a:pt x="670331" y="851908"/>
                </a:lnTo>
                <a:lnTo>
                  <a:pt x="670580" y="852111"/>
                </a:lnTo>
                <a:lnTo>
                  <a:pt x="670951" y="852412"/>
                </a:lnTo>
                <a:lnTo>
                  <a:pt x="671049" y="852315"/>
                </a:lnTo>
                <a:lnTo>
                  <a:pt x="671071" y="852291"/>
                </a:lnTo>
                <a:lnTo>
                  <a:pt x="671021" y="852251"/>
                </a:lnTo>
                <a:lnTo>
                  <a:pt x="671014" y="852246"/>
                </a:lnTo>
                <a:close/>
                <a:moveTo>
                  <a:pt x="2219449" y="851698"/>
                </a:moveTo>
                <a:lnTo>
                  <a:pt x="2219394" y="851801"/>
                </a:lnTo>
                <a:lnTo>
                  <a:pt x="2219385" y="851817"/>
                </a:lnTo>
                <a:lnTo>
                  <a:pt x="2219384" y="851819"/>
                </a:lnTo>
                <a:lnTo>
                  <a:pt x="2219801" y="851976"/>
                </a:lnTo>
                <a:lnTo>
                  <a:pt x="2219826" y="851986"/>
                </a:lnTo>
                <a:close/>
                <a:moveTo>
                  <a:pt x="2119008" y="851434"/>
                </a:moveTo>
                <a:lnTo>
                  <a:pt x="2112817" y="852208"/>
                </a:lnTo>
                <a:lnTo>
                  <a:pt x="2113333" y="852453"/>
                </a:lnTo>
                <a:lnTo>
                  <a:pt x="2118515" y="854185"/>
                </a:lnTo>
                <a:lnTo>
                  <a:pt x="2119003" y="851463"/>
                </a:lnTo>
                <a:close/>
                <a:moveTo>
                  <a:pt x="2145386" y="851388"/>
                </a:moveTo>
                <a:lnTo>
                  <a:pt x="2145366" y="851515"/>
                </a:lnTo>
                <a:lnTo>
                  <a:pt x="2145303" y="851906"/>
                </a:lnTo>
                <a:lnTo>
                  <a:pt x="2144876" y="854562"/>
                </a:lnTo>
                <a:lnTo>
                  <a:pt x="2153518" y="857150"/>
                </a:lnTo>
                <a:lnTo>
                  <a:pt x="2153791" y="857232"/>
                </a:lnTo>
                <a:lnTo>
                  <a:pt x="2153815" y="857239"/>
                </a:lnTo>
                <a:lnTo>
                  <a:pt x="2154540" y="856007"/>
                </a:lnTo>
                <a:lnTo>
                  <a:pt x="2155423" y="854508"/>
                </a:lnTo>
                <a:lnTo>
                  <a:pt x="2156360" y="852917"/>
                </a:lnTo>
                <a:lnTo>
                  <a:pt x="2153600" y="852255"/>
                </a:lnTo>
                <a:lnTo>
                  <a:pt x="2150257" y="851452"/>
                </a:lnTo>
                <a:lnTo>
                  <a:pt x="2147275" y="851413"/>
                </a:lnTo>
                <a:close/>
                <a:moveTo>
                  <a:pt x="2135157" y="851251"/>
                </a:moveTo>
                <a:lnTo>
                  <a:pt x="2134963" y="851567"/>
                </a:lnTo>
                <a:lnTo>
                  <a:pt x="2134949" y="851590"/>
                </a:lnTo>
                <a:lnTo>
                  <a:pt x="2136661" y="852103"/>
                </a:lnTo>
                <a:lnTo>
                  <a:pt x="2140401" y="853223"/>
                </a:lnTo>
                <a:lnTo>
                  <a:pt x="2140707" y="851325"/>
                </a:lnTo>
                <a:close/>
                <a:moveTo>
                  <a:pt x="935417" y="851226"/>
                </a:moveTo>
                <a:lnTo>
                  <a:pt x="925025" y="854596"/>
                </a:lnTo>
                <a:lnTo>
                  <a:pt x="950932" y="858734"/>
                </a:lnTo>
                <a:lnTo>
                  <a:pt x="964979" y="860978"/>
                </a:lnTo>
                <a:lnTo>
                  <a:pt x="965272" y="860945"/>
                </a:lnTo>
                <a:lnTo>
                  <a:pt x="967484" y="860697"/>
                </a:lnTo>
                <a:lnTo>
                  <a:pt x="949156" y="855284"/>
                </a:lnTo>
                <a:close/>
                <a:moveTo>
                  <a:pt x="1514069" y="851220"/>
                </a:moveTo>
                <a:lnTo>
                  <a:pt x="1513308" y="853375"/>
                </a:lnTo>
                <a:lnTo>
                  <a:pt x="1517067" y="856593"/>
                </a:lnTo>
                <a:lnTo>
                  <a:pt x="1518507" y="857295"/>
                </a:lnTo>
                <a:lnTo>
                  <a:pt x="1522281" y="859135"/>
                </a:lnTo>
                <a:lnTo>
                  <a:pt x="1522386" y="858826"/>
                </a:lnTo>
                <a:lnTo>
                  <a:pt x="1522423" y="858716"/>
                </a:lnTo>
                <a:close/>
                <a:moveTo>
                  <a:pt x="1054235" y="850971"/>
                </a:moveTo>
                <a:lnTo>
                  <a:pt x="1053577" y="863424"/>
                </a:lnTo>
                <a:lnTo>
                  <a:pt x="1054127" y="863573"/>
                </a:lnTo>
                <a:lnTo>
                  <a:pt x="1055101" y="863838"/>
                </a:lnTo>
                <a:lnTo>
                  <a:pt x="1056240" y="855699"/>
                </a:lnTo>
                <a:lnTo>
                  <a:pt x="1056812" y="851609"/>
                </a:lnTo>
                <a:close/>
                <a:moveTo>
                  <a:pt x="1452631" y="850140"/>
                </a:moveTo>
                <a:lnTo>
                  <a:pt x="1452292" y="851749"/>
                </a:lnTo>
                <a:lnTo>
                  <a:pt x="1452278" y="851814"/>
                </a:lnTo>
                <a:lnTo>
                  <a:pt x="1456394" y="853424"/>
                </a:lnTo>
                <a:lnTo>
                  <a:pt x="1461547" y="854108"/>
                </a:lnTo>
                <a:lnTo>
                  <a:pt x="1462675" y="854646"/>
                </a:lnTo>
                <a:lnTo>
                  <a:pt x="1462746" y="854416"/>
                </a:lnTo>
                <a:lnTo>
                  <a:pt x="1462838" y="854115"/>
                </a:lnTo>
                <a:lnTo>
                  <a:pt x="1462988" y="853627"/>
                </a:lnTo>
                <a:lnTo>
                  <a:pt x="1462108" y="853257"/>
                </a:lnTo>
                <a:lnTo>
                  <a:pt x="1455626" y="850527"/>
                </a:lnTo>
                <a:lnTo>
                  <a:pt x="1454716" y="850409"/>
                </a:lnTo>
                <a:close/>
                <a:moveTo>
                  <a:pt x="1785376" y="849806"/>
                </a:moveTo>
                <a:lnTo>
                  <a:pt x="1782630" y="855823"/>
                </a:lnTo>
                <a:lnTo>
                  <a:pt x="1778599" y="864657"/>
                </a:lnTo>
                <a:lnTo>
                  <a:pt x="1771737" y="883925"/>
                </a:lnTo>
                <a:lnTo>
                  <a:pt x="1771050" y="907911"/>
                </a:lnTo>
                <a:lnTo>
                  <a:pt x="1771050" y="907917"/>
                </a:lnTo>
                <a:lnTo>
                  <a:pt x="1777278" y="932715"/>
                </a:lnTo>
                <a:lnTo>
                  <a:pt x="1786281" y="907252"/>
                </a:lnTo>
                <a:lnTo>
                  <a:pt x="1785665" y="904108"/>
                </a:lnTo>
                <a:lnTo>
                  <a:pt x="1785665" y="904105"/>
                </a:lnTo>
                <a:lnTo>
                  <a:pt x="1785040" y="876479"/>
                </a:lnTo>
                <a:lnTo>
                  <a:pt x="1784581" y="856210"/>
                </a:lnTo>
                <a:lnTo>
                  <a:pt x="1784983" y="852974"/>
                </a:lnTo>
                <a:close/>
                <a:moveTo>
                  <a:pt x="1049259" y="849739"/>
                </a:moveTo>
                <a:lnTo>
                  <a:pt x="1046453" y="853736"/>
                </a:lnTo>
                <a:lnTo>
                  <a:pt x="1046367" y="856101"/>
                </a:lnTo>
                <a:lnTo>
                  <a:pt x="1046176" y="861413"/>
                </a:lnTo>
                <a:lnTo>
                  <a:pt x="1046420" y="861479"/>
                </a:lnTo>
                <a:lnTo>
                  <a:pt x="1048591" y="862069"/>
                </a:lnTo>
                <a:lnTo>
                  <a:pt x="1049343" y="855613"/>
                </a:lnTo>
                <a:lnTo>
                  <a:pt x="1049781" y="851855"/>
                </a:lnTo>
                <a:lnTo>
                  <a:pt x="1050006" y="849924"/>
                </a:lnTo>
                <a:lnTo>
                  <a:pt x="1049547" y="849810"/>
                </a:lnTo>
                <a:close/>
                <a:moveTo>
                  <a:pt x="1445719" y="849248"/>
                </a:moveTo>
                <a:lnTo>
                  <a:pt x="1448436" y="850311"/>
                </a:lnTo>
                <a:lnTo>
                  <a:pt x="1448470" y="850152"/>
                </a:lnTo>
                <a:lnTo>
                  <a:pt x="1448585" y="849618"/>
                </a:lnTo>
                <a:lnTo>
                  <a:pt x="1447213" y="849441"/>
                </a:lnTo>
                <a:close/>
                <a:moveTo>
                  <a:pt x="1363982" y="849213"/>
                </a:moveTo>
                <a:lnTo>
                  <a:pt x="1359995" y="850066"/>
                </a:lnTo>
                <a:lnTo>
                  <a:pt x="1362366" y="850877"/>
                </a:lnTo>
                <a:lnTo>
                  <a:pt x="1366439" y="850052"/>
                </a:lnTo>
                <a:close/>
                <a:moveTo>
                  <a:pt x="2093213" y="848988"/>
                </a:moveTo>
                <a:lnTo>
                  <a:pt x="2093145" y="849051"/>
                </a:lnTo>
                <a:lnTo>
                  <a:pt x="2094755" y="849684"/>
                </a:lnTo>
                <a:lnTo>
                  <a:pt x="2094829" y="849658"/>
                </a:lnTo>
                <a:lnTo>
                  <a:pt x="2094878" y="849640"/>
                </a:lnTo>
                <a:lnTo>
                  <a:pt x="2094414" y="849458"/>
                </a:lnTo>
                <a:close/>
                <a:moveTo>
                  <a:pt x="1515212" y="847982"/>
                </a:moveTo>
                <a:lnTo>
                  <a:pt x="1515046" y="848452"/>
                </a:lnTo>
                <a:lnTo>
                  <a:pt x="1518561" y="851635"/>
                </a:lnTo>
                <a:lnTo>
                  <a:pt x="1521572" y="854361"/>
                </a:lnTo>
                <a:lnTo>
                  <a:pt x="1523353" y="855974"/>
                </a:lnTo>
                <a:lnTo>
                  <a:pt x="1523884" y="854407"/>
                </a:lnTo>
                <a:lnTo>
                  <a:pt x="1523947" y="854221"/>
                </a:lnTo>
                <a:lnTo>
                  <a:pt x="1519847" y="850299"/>
                </a:lnTo>
                <a:lnTo>
                  <a:pt x="1518796" y="849293"/>
                </a:lnTo>
                <a:close/>
                <a:moveTo>
                  <a:pt x="1484195" y="847700"/>
                </a:moveTo>
                <a:lnTo>
                  <a:pt x="1484098" y="848032"/>
                </a:lnTo>
                <a:lnTo>
                  <a:pt x="1486620" y="849403"/>
                </a:lnTo>
                <a:lnTo>
                  <a:pt x="1491233" y="851911"/>
                </a:lnTo>
                <a:lnTo>
                  <a:pt x="1492731" y="852725"/>
                </a:lnTo>
                <a:lnTo>
                  <a:pt x="1492789" y="852521"/>
                </a:lnTo>
                <a:lnTo>
                  <a:pt x="1492810" y="852449"/>
                </a:lnTo>
                <a:lnTo>
                  <a:pt x="1492846" y="852321"/>
                </a:lnTo>
                <a:lnTo>
                  <a:pt x="1488606" y="849643"/>
                </a:lnTo>
                <a:lnTo>
                  <a:pt x="1486098" y="848538"/>
                </a:lnTo>
                <a:close/>
                <a:moveTo>
                  <a:pt x="2108568" y="847615"/>
                </a:moveTo>
                <a:lnTo>
                  <a:pt x="2108208" y="848300"/>
                </a:lnTo>
                <a:lnTo>
                  <a:pt x="2108183" y="848348"/>
                </a:lnTo>
                <a:lnTo>
                  <a:pt x="2110530" y="848339"/>
                </a:lnTo>
                <a:close/>
                <a:moveTo>
                  <a:pt x="1499217" y="847203"/>
                </a:moveTo>
                <a:lnTo>
                  <a:pt x="1499001" y="847784"/>
                </a:lnTo>
                <a:lnTo>
                  <a:pt x="1501129" y="848822"/>
                </a:lnTo>
                <a:close/>
                <a:moveTo>
                  <a:pt x="2338150" y="847084"/>
                </a:moveTo>
                <a:lnTo>
                  <a:pt x="2333585" y="853732"/>
                </a:lnTo>
                <a:lnTo>
                  <a:pt x="2319954" y="873582"/>
                </a:lnTo>
                <a:lnTo>
                  <a:pt x="2315182" y="902841"/>
                </a:lnTo>
                <a:lnTo>
                  <a:pt x="2306180" y="928233"/>
                </a:lnTo>
                <a:lnTo>
                  <a:pt x="2327884" y="891338"/>
                </a:lnTo>
                <a:lnTo>
                  <a:pt x="2336160" y="877389"/>
                </a:lnTo>
                <a:lnTo>
                  <a:pt x="2336747" y="873880"/>
                </a:lnTo>
                <a:lnTo>
                  <a:pt x="2337813" y="867501"/>
                </a:lnTo>
                <a:close/>
                <a:moveTo>
                  <a:pt x="1530838" y="847043"/>
                </a:moveTo>
                <a:lnTo>
                  <a:pt x="1530827" y="847075"/>
                </a:lnTo>
                <a:lnTo>
                  <a:pt x="1530790" y="847187"/>
                </a:lnTo>
                <a:lnTo>
                  <a:pt x="1530654" y="847590"/>
                </a:lnTo>
                <a:lnTo>
                  <a:pt x="1531602" y="847939"/>
                </a:lnTo>
                <a:lnTo>
                  <a:pt x="1531727" y="847985"/>
                </a:lnTo>
                <a:close/>
                <a:moveTo>
                  <a:pt x="1427050" y="846839"/>
                </a:moveTo>
                <a:lnTo>
                  <a:pt x="1426474" y="849452"/>
                </a:lnTo>
                <a:lnTo>
                  <a:pt x="1434470" y="850513"/>
                </a:lnTo>
                <a:lnTo>
                  <a:pt x="1434631" y="850535"/>
                </a:lnTo>
                <a:lnTo>
                  <a:pt x="1434887" y="849365"/>
                </a:lnTo>
                <a:lnTo>
                  <a:pt x="1430660" y="847637"/>
                </a:lnTo>
                <a:lnTo>
                  <a:pt x="1429469" y="847151"/>
                </a:lnTo>
                <a:lnTo>
                  <a:pt x="1429400" y="847142"/>
                </a:lnTo>
                <a:lnTo>
                  <a:pt x="1429010" y="847092"/>
                </a:lnTo>
                <a:close/>
                <a:moveTo>
                  <a:pt x="1350404" y="846785"/>
                </a:moveTo>
                <a:lnTo>
                  <a:pt x="1351777" y="847255"/>
                </a:lnTo>
                <a:lnTo>
                  <a:pt x="1352435" y="847113"/>
                </a:lnTo>
                <a:close/>
                <a:moveTo>
                  <a:pt x="2212876" y="846687"/>
                </a:moveTo>
                <a:lnTo>
                  <a:pt x="2212511" y="849219"/>
                </a:lnTo>
                <a:lnTo>
                  <a:pt x="2213478" y="849584"/>
                </a:lnTo>
                <a:lnTo>
                  <a:pt x="2214443" y="849949"/>
                </a:lnTo>
                <a:lnTo>
                  <a:pt x="2214662" y="850032"/>
                </a:lnTo>
                <a:lnTo>
                  <a:pt x="2215507" y="848869"/>
                </a:lnTo>
                <a:lnTo>
                  <a:pt x="2215604" y="848766"/>
                </a:lnTo>
                <a:lnTo>
                  <a:pt x="2213553" y="847202"/>
                </a:lnTo>
                <a:close/>
                <a:moveTo>
                  <a:pt x="2168307" y="846341"/>
                </a:moveTo>
                <a:lnTo>
                  <a:pt x="2167963" y="848690"/>
                </a:lnTo>
                <a:lnTo>
                  <a:pt x="2167800" y="849802"/>
                </a:lnTo>
                <a:lnTo>
                  <a:pt x="2167756" y="850100"/>
                </a:lnTo>
                <a:lnTo>
                  <a:pt x="2176348" y="851212"/>
                </a:lnTo>
                <a:lnTo>
                  <a:pt x="2184603" y="852994"/>
                </a:lnTo>
                <a:lnTo>
                  <a:pt x="2185381" y="851608"/>
                </a:lnTo>
                <a:lnTo>
                  <a:pt x="2185443" y="851289"/>
                </a:lnTo>
                <a:lnTo>
                  <a:pt x="2175658" y="848178"/>
                </a:lnTo>
                <a:close/>
                <a:moveTo>
                  <a:pt x="1304359" y="845421"/>
                </a:moveTo>
                <a:lnTo>
                  <a:pt x="1301368" y="846041"/>
                </a:lnTo>
                <a:lnTo>
                  <a:pt x="1304361" y="846165"/>
                </a:lnTo>
                <a:lnTo>
                  <a:pt x="1306124" y="846239"/>
                </a:lnTo>
                <a:lnTo>
                  <a:pt x="1308672" y="846345"/>
                </a:lnTo>
                <a:close/>
                <a:moveTo>
                  <a:pt x="2225283" y="845151"/>
                </a:moveTo>
                <a:lnTo>
                  <a:pt x="2224079" y="846448"/>
                </a:lnTo>
                <a:lnTo>
                  <a:pt x="2227642" y="848041"/>
                </a:lnTo>
                <a:lnTo>
                  <a:pt x="2227943" y="848317"/>
                </a:lnTo>
                <a:lnTo>
                  <a:pt x="2227949" y="848265"/>
                </a:lnTo>
                <a:lnTo>
                  <a:pt x="2227952" y="848240"/>
                </a:lnTo>
                <a:lnTo>
                  <a:pt x="2227956" y="848212"/>
                </a:lnTo>
                <a:lnTo>
                  <a:pt x="2226125" y="845560"/>
                </a:lnTo>
                <a:close/>
                <a:moveTo>
                  <a:pt x="2124339" y="845146"/>
                </a:moveTo>
                <a:lnTo>
                  <a:pt x="2123784" y="848248"/>
                </a:lnTo>
                <a:lnTo>
                  <a:pt x="2123857" y="848269"/>
                </a:lnTo>
                <a:lnTo>
                  <a:pt x="2123920" y="848288"/>
                </a:lnTo>
                <a:lnTo>
                  <a:pt x="2128014" y="848273"/>
                </a:lnTo>
                <a:lnTo>
                  <a:pt x="2130309" y="848264"/>
                </a:lnTo>
                <a:lnTo>
                  <a:pt x="2130623" y="847754"/>
                </a:lnTo>
                <a:lnTo>
                  <a:pt x="2131194" y="846828"/>
                </a:lnTo>
                <a:close/>
                <a:moveTo>
                  <a:pt x="1576562" y="845096"/>
                </a:moveTo>
                <a:lnTo>
                  <a:pt x="1573356" y="854082"/>
                </a:lnTo>
                <a:lnTo>
                  <a:pt x="1579941" y="858071"/>
                </a:lnTo>
                <a:lnTo>
                  <a:pt x="1580010" y="858134"/>
                </a:lnTo>
                <a:lnTo>
                  <a:pt x="1581161" y="859178"/>
                </a:lnTo>
                <a:lnTo>
                  <a:pt x="1583461" y="852426"/>
                </a:lnTo>
                <a:lnTo>
                  <a:pt x="1582642" y="851556"/>
                </a:lnTo>
                <a:lnTo>
                  <a:pt x="1580973" y="849783"/>
                </a:lnTo>
                <a:close/>
                <a:moveTo>
                  <a:pt x="1409890" y="844624"/>
                </a:moveTo>
                <a:lnTo>
                  <a:pt x="1421321" y="848224"/>
                </a:lnTo>
                <a:lnTo>
                  <a:pt x="1421786" y="846159"/>
                </a:lnTo>
                <a:close/>
                <a:moveTo>
                  <a:pt x="1837075" y="844604"/>
                </a:moveTo>
                <a:lnTo>
                  <a:pt x="1835890" y="856036"/>
                </a:lnTo>
                <a:lnTo>
                  <a:pt x="1835422" y="860556"/>
                </a:lnTo>
                <a:lnTo>
                  <a:pt x="1835978" y="859300"/>
                </a:lnTo>
                <a:lnTo>
                  <a:pt x="1841157" y="847615"/>
                </a:lnTo>
                <a:lnTo>
                  <a:pt x="1842224" y="845208"/>
                </a:lnTo>
                <a:lnTo>
                  <a:pt x="1838380" y="844757"/>
                </a:lnTo>
                <a:lnTo>
                  <a:pt x="1837955" y="844707"/>
                </a:lnTo>
                <a:close/>
                <a:moveTo>
                  <a:pt x="1013588" y="844372"/>
                </a:moveTo>
                <a:lnTo>
                  <a:pt x="1013352" y="845628"/>
                </a:lnTo>
                <a:lnTo>
                  <a:pt x="1013542" y="845636"/>
                </a:lnTo>
                <a:lnTo>
                  <a:pt x="1014074" y="845657"/>
                </a:lnTo>
                <a:lnTo>
                  <a:pt x="1015300" y="845706"/>
                </a:lnTo>
                <a:lnTo>
                  <a:pt x="1015478" y="844707"/>
                </a:lnTo>
                <a:close/>
                <a:moveTo>
                  <a:pt x="1547639" y="844112"/>
                </a:moveTo>
                <a:lnTo>
                  <a:pt x="1546269" y="847569"/>
                </a:lnTo>
                <a:lnTo>
                  <a:pt x="1544120" y="854252"/>
                </a:lnTo>
                <a:lnTo>
                  <a:pt x="1551741" y="858554"/>
                </a:lnTo>
                <a:lnTo>
                  <a:pt x="1555255" y="849240"/>
                </a:lnTo>
                <a:lnTo>
                  <a:pt x="1555262" y="849222"/>
                </a:lnTo>
                <a:close/>
                <a:moveTo>
                  <a:pt x="1367489" y="843855"/>
                </a:moveTo>
                <a:lnTo>
                  <a:pt x="1365876" y="844018"/>
                </a:lnTo>
                <a:lnTo>
                  <a:pt x="1365146" y="844093"/>
                </a:lnTo>
                <a:lnTo>
                  <a:pt x="1363918" y="844218"/>
                </a:lnTo>
                <a:lnTo>
                  <a:pt x="1365004" y="844393"/>
                </a:lnTo>
                <a:close/>
                <a:moveTo>
                  <a:pt x="2117691" y="843480"/>
                </a:moveTo>
                <a:lnTo>
                  <a:pt x="2114319" y="843935"/>
                </a:lnTo>
                <a:lnTo>
                  <a:pt x="2112071" y="844238"/>
                </a:lnTo>
                <a:lnTo>
                  <a:pt x="2111762" y="844280"/>
                </a:lnTo>
                <a:lnTo>
                  <a:pt x="2116643" y="846110"/>
                </a:lnTo>
                <a:lnTo>
                  <a:pt x="2119794" y="847053"/>
                </a:lnTo>
                <a:lnTo>
                  <a:pt x="2120313" y="844159"/>
                </a:lnTo>
                <a:lnTo>
                  <a:pt x="2118711" y="843766"/>
                </a:lnTo>
                <a:close/>
                <a:moveTo>
                  <a:pt x="1008426" y="843457"/>
                </a:moveTo>
                <a:lnTo>
                  <a:pt x="1008749" y="843954"/>
                </a:lnTo>
                <a:lnTo>
                  <a:pt x="1008827" y="843528"/>
                </a:lnTo>
                <a:close/>
                <a:moveTo>
                  <a:pt x="1391161" y="843395"/>
                </a:moveTo>
                <a:lnTo>
                  <a:pt x="1388912" y="843876"/>
                </a:lnTo>
                <a:lnTo>
                  <a:pt x="1387283" y="844225"/>
                </a:lnTo>
                <a:lnTo>
                  <a:pt x="1384996" y="844715"/>
                </a:lnTo>
                <a:lnTo>
                  <a:pt x="1388148" y="845651"/>
                </a:lnTo>
                <a:lnTo>
                  <a:pt x="1391984" y="844874"/>
                </a:lnTo>
                <a:lnTo>
                  <a:pt x="1396581" y="845484"/>
                </a:lnTo>
                <a:lnTo>
                  <a:pt x="1398679" y="845762"/>
                </a:lnTo>
                <a:close/>
                <a:moveTo>
                  <a:pt x="615076" y="843304"/>
                </a:moveTo>
                <a:lnTo>
                  <a:pt x="567774" y="892853"/>
                </a:lnTo>
                <a:cubicBezTo>
                  <a:pt x="436645" y="1028118"/>
                  <a:pt x="311031" y="1145184"/>
                  <a:pt x="275732" y="1169590"/>
                </a:cubicBezTo>
                <a:cubicBezTo>
                  <a:pt x="263710" y="1178070"/>
                  <a:pt x="252100" y="1185091"/>
                  <a:pt x="240956" y="1190868"/>
                </a:cubicBezTo>
                <a:lnTo>
                  <a:pt x="234122" y="1193820"/>
                </a:lnTo>
                <a:lnTo>
                  <a:pt x="230510" y="1195923"/>
                </a:lnTo>
                <a:lnTo>
                  <a:pt x="229969" y="1196238"/>
                </a:lnTo>
                <a:lnTo>
                  <a:pt x="229038" y="1196563"/>
                </a:lnTo>
                <a:lnTo>
                  <a:pt x="222498" y="1198842"/>
                </a:lnTo>
                <a:lnTo>
                  <a:pt x="208974" y="1204684"/>
                </a:lnTo>
                <a:lnTo>
                  <a:pt x="201760" y="1206068"/>
                </a:lnTo>
                <a:lnTo>
                  <a:pt x="189364" y="1210387"/>
                </a:lnTo>
                <a:lnTo>
                  <a:pt x="181774" y="1211418"/>
                </a:lnTo>
                <a:lnTo>
                  <a:pt x="181873" y="1211509"/>
                </a:lnTo>
                <a:lnTo>
                  <a:pt x="182243" y="1211848"/>
                </a:lnTo>
                <a:lnTo>
                  <a:pt x="196913" y="1210359"/>
                </a:lnTo>
                <a:lnTo>
                  <a:pt x="219867" y="1204133"/>
                </a:lnTo>
                <a:lnTo>
                  <a:pt x="232886" y="1199458"/>
                </a:lnTo>
                <a:lnTo>
                  <a:pt x="280420" y="1175105"/>
                </a:lnTo>
                <a:cubicBezTo>
                  <a:pt x="310341" y="1156215"/>
                  <a:pt x="432094" y="1048802"/>
                  <a:pt x="573564" y="904160"/>
                </a:cubicBezTo>
                <a:lnTo>
                  <a:pt x="616705" y="858951"/>
                </a:lnTo>
                <a:lnTo>
                  <a:pt x="615847" y="850706"/>
                </a:lnTo>
                <a:lnTo>
                  <a:pt x="615136" y="843882"/>
                </a:lnTo>
                <a:close/>
                <a:moveTo>
                  <a:pt x="1855137" y="843157"/>
                </a:moveTo>
                <a:lnTo>
                  <a:pt x="1849198" y="844369"/>
                </a:lnTo>
                <a:lnTo>
                  <a:pt x="1846261" y="844968"/>
                </a:lnTo>
                <a:lnTo>
                  <a:pt x="1836787" y="866396"/>
                </a:lnTo>
                <a:lnTo>
                  <a:pt x="1834213" y="872217"/>
                </a:lnTo>
                <a:lnTo>
                  <a:pt x="1832133" y="892283"/>
                </a:lnTo>
                <a:lnTo>
                  <a:pt x="1835384" y="925038"/>
                </a:lnTo>
                <a:lnTo>
                  <a:pt x="1835567" y="926879"/>
                </a:lnTo>
                <a:lnTo>
                  <a:pt x="1842734" y="906919"/>
                </a:lnTo>
                <a:lnTo>
                  <a:pt x="1843209" y="905865"/>
                </a:lnTo>
                <a:lnTo>
                  <a:pt x="1842389" y="904021"/>
                </a:lnTo>
                <a:lnTo>
                  <a:pt x="1843415" y="905408"/>
                </a:lnTo>
                <a:lnTo>
                  <a:pt x="1849844" y="891156"/>
                </a:lnTo>
                <a:lnTo>
                  <a:pt x="1849722" y="888982"/>
                </a:lnTo>
                <a:lnTo>
                  <a:pt x="1849668" y="888010"/>
                </a:lnTo>
                <a:lnTo>
                  <a:pt x="1849645" y="887596"/>
                </a:lnTo>
                <a:close/>
                <a:moveTo>
                  <a:pt x="1454335" y="843040"/>
                </a:moveTo>
                <a:lnTo>
                  <a:pt x="1453881" y="844468"/>
                </a:lnTo>
                <a:lnTo>
                  <a:pt x="1453982" y="844511"/>
                </a:lnTo>
                <a:lnTo>
                  <a:pt x="1455954" y="845341"/>
                </a:lnTo>
                <a:lnTo>
                  <a:pt x="1461487" y="845999"/>
                </a:lnTo>
                <a:lnTo>
                  <a:pt x="1463540" y="846244"/>
                </a:lnTo>
                <a:lnTo>
                  <a:pt x="1464471" y="846354"/>
                </a:lnTo>
                <a:lnTo>
                  <a:pt x="1458054" y="843588"/>
                </a:lnTo>
                <a:lnTo>
                  <a:pt x="1456032" y="843290"/>
                </a:lnTo>
                <a:close/>
                <a:moveTo>
                  <a:pt x="1309873" y="842800"/>
                </a:moveTo>
                <a:lnTo>
                  <a:pt x="1305159" y="843726"/>
                </a:lnTo>
                <a:lnTo>
                  <a:pt x="1315271" y="843891"/>
                </a:lnTo>
                <a:close/>
                <a:moveTo>
                  <a:pt x="1500888" y="842742"/>
                </a:moveTo>
                <a:lnTo>
                  <a:pt x="1509689" y="850277"/>
                </a:lnTo>
                <a:lnTo>
                  <a:pt x="1510422" y="848216"/>
                </a:lnTo>
                <a:lnTo>
                  <a:pt x="1510480" y="848053"/>
                </a:lnTo>
                <a:lnTo>
                  <a:pt x="1510495" y="848012"/>
                </a:lnTo>
                <a:lnTo>
                  <a:pt x="1507193" y="845048"/>
                </a:lnTo>
                <a:close/>
                <a:moveTo>
                  <a:pt x="1817908" y="842359"/>
                </a:moveTo>
                <a:lnTo>
                  <a:pt x="1815510" y="847646"/>
                </a:lnTo>
                <a:lnTo>
                  <a:pt x="1815486" y="847699"/>
                </a:lnTo>
                <a:lnTo>
                  <a:pt x="1811468" y="898316"/>
                </a:lnTo>
                <a:lnTo>
                  <a:pt x="1813485" y="912170"/>
                </a:lnTo>
                <a:lnTo>
                  <a:pt x="1817036" y="902041"/>
                </a:lnTo>
                <a:lnTo>
                  <a:pt x="1829374" y="874202"/>
                </a:lnTo>
                <a:lnTo>
                  <a:pt x="1829826" y="869968"/>
                </a:lnTo>
                <a:lnTo>
                  <a:pt x="1832587" y="844079"/>
                </a:lnTo>
                <a:lnTo>
                  <a:pt x="1825716" y="843274"/>
                </a:lnTo>
                <a:close/>
                <a:moveTo>
                  <a:pt x="2146847" y="842307"/>
                </a:moveTo>
                <a:lnTo>
                  <a:pt x="2146397" y="845104"/>
                </a:lnTo>
                <a:lnTo>
                  <a:pt x="2146303" y="845688"/>
                </a:lnTo>
                <a:lnTo>
                  <a:pt x="2146271" y="845886"/>
                </a:lnTo>
                <a:lnTo>
                  <a:pt x="2158739" y="848877"/>
                </a:lnTo>
                <a:lnTo>
                  <a:pt x="2159404" y="847747"/>
                </a:lnTo>
                <a:lnTo>
                  <a:pt x="2159790" y="847091"/>
                </a:lnTo>
                <a:lnTo>
                  <a:pt x="2161079" y="844902"/>
                </a:lnTo>
                <a:lnTo>
                  <a:pt x="2159353" y="844563"/>
                </a:lnTo>
                <a:lnTo>
                  <a:pt x="2156525" y="844008"/>
                </a:lnTo>
                <a:lnTo>
                  <a:pt x="2148868" y="842504"/>
                </a:lnTo>
                <a:close/>
                <a:moveTo>
                  <a:pt x="1448424" y="842169"/>
                </a:moveTo>
                <a:lnTo>
                  <a:pt x="1448822" y="842337"/>
                </a:lnTo>
                <a:lnTo>
                  <a:pt x="1450032" y="842847"/>
                </a:lnTo>
                <a:lnTo>
                  <a:pt x="1450073" y="842657"/>
                </a:lnTo>
                <a:lnTo>
                  <a:pt x="1450124" y="842420"/>
                </a:lnTo>
                <a:close/>
                <a:moveTo>
                  <a:pt x="2141013" y="841737"/>
                </a:moveTo>
                <a:lnTo>
                  <a:pt x="2140724" y="842206"/>
                </a:lnTo>
                <a:lnTo>
                  <a:pt x="2140650" y="842327"/>
                </a:lnTo>
                <a:lnTo>
                  <a:pt x="2139470" y="844243"/>
                </a:lnTo>
                <a:lnTo>
                  <a:pt x="2141462" y="844732"/>
                </a:lnTo>
                <a:lnTo>
                  <a:pt x="2141758" y="844803"/>
                </a:lnTo>
                <a:lnTo>
                  <a:pt x="2142233" y="841856"/>
                </a:lnTo>
                <a:close/>
                <a:moveTo>
                  <a:pt x="1470432" y="841639"/>
                </a:moveTo>
                <a:lnTo>
                  <a:pt x="1470401" y="841742"/>
                </a:lnTo>
                <a:lnTo>
                  <a:pt x="1470371" y="841841"/>
                </a:lnTo>
                <a:lnTo>
                  <a:pt x="1471167" y="841962"/>
                </a:lnTo>
                <a:lnTo>
                  <a:pt x="1470905" y="841847"/>
                </a:lnTo>
                <a:close/>
                <a:moveTo>
                  <a:pt x="2228729" y="841440"/>
                </a:moveTo>
                <a:lnTo>
                  <a:pt x="2228522" y="841663"/>
                </a:lnTo>
                <a:lnTo>
                  <a:pt x="2228694" y="841746"/>
                </a:lnTo>
                <a:close/>
                <a:moveTo>
                  <a:pt x="952862" y="841385"/>
                </a:moveTo>
                <a:lnTo>
                  <a:pt x="951528" y="842344"/>
                </a:lnTo>
                <a:lnTo>
                  <a:pt x="947419" y="845300"/>
                </a:lnTo>
                <a:lnTo>
                  <a:pt x="958362" y="847688"/>
                </a:lnTo>
                <a:lnTo>
                  <a:pt x="975099" y="851339"/>
                </a:lnTo>
                <a:lnTo>
                  <a:pt x="987948" y="850887"/>
                </a:lnTo>
                <a:lnTo>
                  <a:pt x="967096" y="845240"/>
                </a:lnTo>
                <a:close/>
                <a:moveTo>
                  <a:pt x="1646906" y="841380"/>
                </a:moveTo>
                <a:lnTo>
                  <a:pt x="1645910" y="844131"/>
                </a:lnTo>
                <a:lnTo>
                  <a:pt x="1646382" y="862386"/>
                </a:lnTo>
                <a:lnTo>
                  <a:pt x="1646690" y="874321"/>
                </a:lnTo>
                <a:lnTo>
                  <a:pt x="1646758" y="876965"/>
                </a:lnTo>
                <a:lnTo>
                  <a:pt x="1646887" y="845907"/>
                </a:lnTo>
                <a:close/>
                <a:moveTo>
                  <a:pt x="702884" y="841372"/>
                </a:moveTo>
                <a:lnTo>
                  <a:pt x="699413" y="845187"/>
                </a:lnTo>
                <a:lnTo>
                  <a:pt x="700074" y="845774"/>
                </a:lnTo>
                <a:lnTo>
                  <a:pt x="703509" y="841893"/>
                </a:lnTo>
                <a:close/>
                <a:moveTo>
                  <a:pt x="2134663" y="841190"/>
                </a:moveTo>
                <a:lnTo>
                  <a:pt x="2133868" y="841298"/>
                </a:lnTo>
                <a:lnTo>
                  <a:pt x="2132520" y="841480"/>
                </a:lnTo>
                <a:lnTo>
                  <a:pt x="2129736" y="841855"/>
                </a:lnTo>
                <a:lnTo>
                  <a:pt x="2133661" y="842818"/>
                </a:lnTo>
                <a:close/>
                <a:moveTo>
                  <a:pt x="2197435" y="841022"/>
                </a:moveTo>
                <a:lnTo>
                  <a:pt x="2196818" y="842119"/>
                </a:lnTo>
                <a:lnTo>
                  <a:pt x="2196279" y="843078"/>
                </a:lnTo>
                <a:lnTo>
                  <a:pt x="2208377" y="847655"/>
                </a:lnTo>
                <a:lnTo>
                  <a:pt x="2208549" y="846461"/>
                </a:lnTo>
                <a:lnTo>
                  <a:pt x="2208748" y="845072"/>
                </a:lnTo>
                <a:lnTo>
                  <a:pt x="2204018" y="843379"/>
                </a:lnTo>
                <a:lnTo>
                  <a:pt x="2200312" y="842052"/>
                </a:lnTo>
                <a:close/>
                <a:moveTo>
                  <a:pt x="1517710" y="840907"/>
                </a:moveTo>
                <a:lnTo>
                  <a:pt x="1517530" y="841416"/>
                </a:lnTo>
                <a:lnTo>
                  <a:pt x="1517257" y="842192"/>
                </a:lnTo>
                <a:lnTo>
                  <a:pt x="1518059" y="842967"/>
                </a:lnTo>
                <a:lnTo>
                  <a:pt x="1520705" y="843938"/>
                </a:lnTo>
                <a:close/>
                <a:moveTo>
                  <a:pt x="1964979" y="840865"/>
                </a:moveTo>
                <a:lnTo>
                  <a:pt x="1963760" y="843318"/>
                </a:lnTo>
                <a:lnTo>
                  <a:pt x="1957895" y="855123"/>
                </a:lnTo>
                <a:lnTo>
                  <a:pt x="1948072" y="874894"/>
                </a:lnTo>
                <a:lnTo>
                  <a:pt x="1954628" y="875480"/>
                </a:lnTo>
                <a:lnTo>
                  <a:pt x="1960092" y="878123"/>
                </a:lnTo>
                <a:lnTo>
                  <a:pt x="1961623" y="859270"/>
                </a:lnTo>
                <a:lnTo>
                  <a:pt x="1961694" y="858400"/>
                </a:lnTo>
                <a:lnTo>
                  <a:pt x="1961694" y="858398"/>
                </a:lnTo>
                <a:close/>
                <a:moveTo>
                  <a:pt x="1876651" y="840860"/>
                </a:moveTo>
                <a:lnTo>
                  <a:pt x="1854566" y="889774"/>
                </a:lnTo>
                <a:lnTo>
                  <a:pt x="1855148" y="900025"/>
                </a:lnTo>
                <a:lnTo>
                  <a:pt x="1857754" y="895587"/>
                </a:lnTo>
                <a:lnTo>
                  <a:pt x="1870974" y="887096"/>
                </a:lnTo>
                <a:lnTo>
                  <a:pt x="1870974" y="887076"/>
                </a:lnTo>
                <a:lnTo>
                  <a:pt x="1870880" y="881615"/>
                </a:lnTo>
                <a:close/>
                <a:moveTo>
                  <a:pt x="1350034" y="840610"/>
                </a:moveTo>
                <a:lnTo>
                  <a:pt x="1349916" y="840665"/>
                </a:lnTo>
                <a:lnTo>
                  <a:pt x="1353547" y="841859"/>
                </a:lnTo>
                <a:lnTo>
                  <a:pt x="1354521" y="841660"/>
                </a:lnTo>
                <a:lnTo>
                  <a:pt x="1355088" y="841544"/>
                </a:lnTo>
                <a:lnTo>
                  <a:pt x="1355427" y="841475"/>
                </a:lnTo>
                <a:close/>
                <a:moveTo>
                  <a:pt x="2096984" y="840539"/>
                </a:moveTo>
                <a:lnTo>
                  <a:pt x="2097751" y="840700"/>
                </a:lnTo>
                <a:lnTo>
                  <a:pt x="2098477" y="840851"/>
                </a:lnTo>
                <a:lnTo>
                  <a:pt x="2098508" y="840678"/>
                </a:lnTo>
                <a:lnTo>
                  <a:pt x="2098509" y="840673"/>
                </a:lnTo>
                <a:close/>
                <a:moveTo>
                  <a:pt x="1084952" y="840295"/>
                </a:moveTo>
                <a:lnTo>
                  <a:pt x="1084950" y="840301"/>
                </a:lnTo>
                <a:lnTo>
                  <a:pt x="1084846" y="840629"/>
                </a:lnTo>
                <a:lnTo>
                  <a:pt x="1081174" y="852162"/>
                </a:lnTo>
                <a:lnTo>
                  <a:pt x="1211347" y="884244"/>
                </a:lnTo>
                <a:lnTo>
                  <a:pt x="1214006" y="880622"/>
                </a:lnTo>
                <a:lnTo>
                  <a:pt x="1215888" y="876565"/>
                </a:lnTo>
                <a:lnTo>
                  <a:pt x="1220108" y="872309"/>
                </a:lnTo>
                <a:lnTo>
                  <a:pt x="1221511" y="870398"/>
                </a:lnTo>
                <a:lnTo>
                  <a:pt x="1126916" y="849546"/>
                </a:lnTo>
                <a:lnTo>
                  <a:pt x="1096146" y="842762"/>
                </a:lnTo>
                <a:close/>
                <a:moveTo>
                  <a:pt x="1428596" y="839818"/>
                </a:moveTo>
                <a:lnTo>
                  <a:pt x="1428206" y="841587"/>
                </a:lnTo>
                <a:lnTo>
                  <a:pt x="1428182" y="841698"/>
                </a:lnTo>
                <a:lnTo>
                  <a:pt x="1428109" y="842030"/>
                </a:lnTo>
                <a:lnTo>
                  <a:pt x="1436281" y="843002"/>
                </a:lnTo>
                <a:lnTo>
                  <a:pt x="1436283" y="842991"/>
                </a:lnTo>
                <a:lnTo>
                  <a:pt x="1436406" y="842432"/>
                </a:lnTo>
                <a:lnTo>
                  <a:pt x="1432041" y="840594"/>
                </a:lnTo>
                <a:close/>
                <a:moveTo>
                  <a:pt x="1486498" y="839797"/>
                </a:moveTo>
                <a:lnTo>
                  <a:pt x="1486186" y="840870"/>
                </a:lnTo>
                <a:lnTo>
                  <a:pt x="1486016" y="841453"/>
                </a:lnTo>
                <a:lnTo>
                  <a:pt x="1494875" y="845772"/>
                </a:lnTo>
                <a:lnTo>
                  <a:pt x="1495194" y="844919"/>
                </a:lnTo>
                <a:lnTo>
                  <a:pt x="1495512" y="844068"/>
                </a:lnTo>
                <a:lnTo>
                  <a:pt x="1495044" y="843671"/>
                </a:lnTo>
                <a:close/>
                <a:moveTo>
                  <a:pt x="2213894" y="839630"/>
                </a:moveTo>
                <a:lnTo>
                  <a:pt x="2213612" y="841583"/>
                </a:lnTo>
                <a:lnTo>
                  <a:pt x="2213693" y="841613"/>
                </a:lnTo>
                <a:lnTo>
                  <a:pt x="2213867" y="841676"/>
                </a:lnTo>
                <a:lnTo>
                  <a:pt x="2214517" y="842173"/>
                </a:lnTo>
                <a:lnTo>
                  <a:pt x="2217527" y="843518"/>
                </a:lnTo>
                <a:lnTo>
                  <a:pt x="2219426" y="844368"/>
                </a:lnTo>
                <a:lnTo>
                  <a:pt x="2219634" y="844461"/>
                </a:lnTo>
                <a:lnTo>
                  <a:pt x="2219966" y="844106"/>
                </a:lnTo>
                <a:lnTo>
                  <a:pt x="2220188" y="843868"/>
                </a:lnTo>
                <a:lnTo>
                  <a:pt x="2220952" y="843052"/>
                </a:lnTo>
                <a:close/>
                <a:moveTo>
                  <a:pt x="2319710" y="839530"/>
                </a:moveTo>
                <a:lnTo>
                  <a:pt x="2304062" y="860307"/>
                </a:lnTo>
                <a:lnTo>
                  <a:pt x="2297885" y="868508"/>
                </a:lnTo>
                <a:lnTo>
                  <a:pt x="2292665" y="899974"/>
                </a:lnTo>
                <a:lnTo>
                  <a:pt x="2292665" y="899975"/>
                </a:lnTo>
                <a:lnTo>
                  <a:pt x="2289711" y="908680"/>
                </a:lnTo>
                <a:lnTo>
                  <a:pt x="2287582" y="914954"/>
                </a:lnTo>
                <a:lnTo>
                  <a:pt x="2311061" y="878928"/>
                </a:lnTo>
                <a:lnTo>
                  <a:pt x="2314003" y="874585"/>
                </a:lnTo>
                <a:lnTo>
                  <a:pt x="2315619" y="865332"/>
                </a:lnTo>
                <a:lnTo>
                  <a:pt x="2319423" y="843547"/>
                </a:lnTo>
                <a:close/>
                <a:moveTo>
                  <a:pt x="1873157" y="839480"/>
                </a:moveTo>
                <a:lnTo>
                  <a:pt x="1859941" y="842177"/>
                </a:lnTo>
                <a:lnTo>
                  <a:pt x="1859884" y="842641"/>
                </a:lnTo>
                <a:lnTo>
                  <a:pt x="1856676" y="869036"/>
                </a:lnTo>
                <a:lnTo>
                  <a:pt x="1855516" y="878583"/>
                </a:lnTo>
                <a:lnTo>
                  <a:pt x="1872246" y="841499"/>
                </a:lnTo>
                <a:lnTo>
                  <a:pt x="1873037" y="839746"/>
                </a:lnTo>
                <a:close/>
                <a:moveTo>
                  <a:pt x="2319874" y="839312"/>
                </a:moveTo>
                <a:lnTo>
                  <a:pt x="2319873" y="839313"/>
                </a:lnTo>
                <a:lnTo>
                  <a:pt x="2319892" y="840858"/>
                </a:lnTo>
                <a:lnTo>
                  <a:pt x="2319882" y="840021"/>
                </a:lnTo>
                <a:close/>
                <a:moveTo>
                  <a:pt x="662341" y="839159"/>
                </a:moveTo>
                <a:lnTo>
                  <a:pt x="662915" y="839905"/>
                </a:lnTo>
                <a:lnTo>
                  <a:pt x="663970" y="840753"/>
                </a:lnTo>
                <a:lnTo>
                  <a:pt x="663980" y="840743"/>
                </a:lnTo>
                <a:lnTo>
                  <a:pt x="663998" y="840726"/>
                </a:lnTo>
                <a:close/>
                <a:moveTo>
                  <a:pt x="2171192" y="838515"/>
                </a:moveTo>
                <a:lnTo>
                  <a:pt x="2171018" y="838811"/>
                </a:lnTo>
                <a:lnTo>
                  <a:pt x="2173703" y="839154"/>
                </a:lnTo>
                <a:close/>
                <a:moveTo>
                  <a:pt x="1074460" y="837982"/>
                </a:moveTo>
                <a:lnTo>
                  <a:pt x="1073180" y="850192"/>
                </a:lnTo>
                <a:lnTo>
                  <a:pt x="1073280" y="850216"/>
                </a:lnTo>
                <a:lnTo>
                  <a:pt x="1073362" y="850236"/>
                </a:lnTo>
                <a:lnTo>
                  <a:pt x="1073563" y="850286"/>
                </a:lnTo>
                <a:lnTo>
                  <a:pt x="1076045" y="838331"/>
                </a:lnTo>
                <a:lnTo>
                  <a:pt x="1075618" y="838237"/>
                </a:lnTo>
                <a:lnTo>
                  <a:pt x="1075388" y="838187"/>
                </a:lnTo>
                <a:close/>
                <a:moveTo>
                  <a:pt x="2125628" y="837941"/>
                </a:moveTo>
                <a:lnTo>
                  <a:pt x="2125485" y="838740"/>
                </a:lnTo>
                <a:lnTo>
                  <a:pt x="2128435" y="838492"/>
                </a:lnTo>
                <a:close/>
                <a:moveTo>
                  <a:pt x="1442581" y="836917"/>
                </a:moveTo>
                <a:lnTo>
                  <a:pt x="1442439" y="837577"/>
                </a:lnTo>
                <a:lnTo>
                  <a:pt x="1445027" y="837972"/>
                </a:lnTo>
                <a:close/>
                <a:moveTo>
                  <a:pt x="1069113" y="836803"/>
                </a:moveTo>
                <a:lnTo>
                  <a:pt x="1068831" y="840353"/>
                </a:lnTo>
                <a:lnTo>
                  <a:pt x="1068609" y="843154"/>
                </a:lnTo>
                <a:lnTo>
                  <a:pt x="1069559" y="837977"/>
                </a:lnTo>
                <a:lnTo>
                  <a:pt x="1069748" y="836943"/>
                </a:lnTo>
                <a:lnTo>
                  <a:pt x="1069599" y="836911"/>
                </a:lnTo>
                <a:lnTo>
                  <a:pt x="1069180" y="836818"/>
                </a:lnTo>
                <a:close/>
                <a:moveTo>
                  <a:pt x="1359044" y="836652"/>
                </a:moveTo>
                <a:lnTo>
                  <a:pt x="1358666" y="836706"/>
                </a:lnTo>
                <a:lnTo>
                  <a:pt x="1358642" y="836709"/>
                </a:lnTo>
                <a:lnTo>
                  <a:pt x="1358377" y="836747"/>
                </a:lnTo>
                <a:lnTo>
                  <a:pt x="1358347" y="836761"/>
                </a:lnTo>
                <a:lnTo>
                  <a:pt x="1358300" y="836783"/>
                </a:lnTo>
                <a:lnTo>
                  <a:pt x="1366486" y="839215"/>
                </a:lnTo>
                <a:lnTo>
                  <a:pt x="1370620" y="838370"/>
                </a:lnTo>
                <a:close/>
                <a:moveTo>
                  <a:pt x="2107297" y="836398"/>
                </a:moveTo>
                <a:lnTo>
                  <a:pt x="2106789" y="836502"/>
                </a:lnTo>
                <a:lnTo>
                  <a:pt x="2106050" y="836652"/>
                </a:lnTo>
                <a:lnTo>
                  <a:pt x="2107049" y="836767"/>
                </a:lnTo>
                <a:lnTo>
                  <a:pt x="2107060" y="836768"/>
                </a:lnTo>
                <a:lnTo>
                  <a:pt x="2107219" y="836520"/>
                </a:lnTo>
                <a:close/>
                <a:moveTo>
                  <a:pt x="2114987" y="836319"/>
                </a:moveTo>
                <a:lnTo>
                  <a:pt x="2114814" y="836589"/>
                </a:lnTo>
                <a:lnTo>
                  <a:pt x="2114199" y="837543"/>
                </a:lnTo>
                <a:lnTo>
                  <a:pt x="2114044" y="837783"/>
                </a:lnTo>
                <a:lnTo>
                  <a:pt x="2118395" y="839027"/>
                </a:lnTo>
                <a:lnTo>
                  <a:pt x="2118989" y="839197"/>
                </a:lnTo>
                <a:lnTo>
                  <a:pt x="2119231" y="839266"/>
                </a:lnTo>
                <a:lnTo>
                  <a:pt x="2119725" y="839224"/>
                </a:lnTo>
                <a:lnTo>
                  <a:pt x="2119938" y="839206"/>
                </a:lnTo>
                <a:lnTo>
                  <a:pt x="2121221" y="839099"/>
                </a:lnTo>
                <a:lnTo>
                  <a:pt x="2121571" y="837146"/>
                </a:lnTo>
                <a:lnTo>
                  <a:pt x="2118021" y="836458"/>
                </a:lnTo>
                <a:close/>
                <a:moveTo>
                  <a:pt x="1407773" y="836182"/>
                </a:moveTo>
                <a:lnTo>
                  <a:pt x="1403549" y="836759"/>
                </a:lnTo>
                <a:lnTo>
                  <a:pt x="1417203" y="840132"/>
                </a:lnTo>
                <a:lnTo>
                  <a:pt x="1421889" y="841290"/>
                </a:lnTo>
                <a:lnTo>
                  <a:pt x="1422856" y="841405"/>
                </a:lnTo>
                <a:lnTo>
                  <a:pt x="1423473" y="838664"/>
                </a:lnTo>
                <a:lnTo>
                  <a:pt x="1421304" y="838175"/>
                </a:lnTo>
                <a:close/>
                <a:moveTo>
                  <a:pt x="1284568" y="836171"/>
                </a:moveTo>
                <a:lnTo>
                  <a:pt x="1280982" y="838444"/>
                </a:lnTo>
                <a:lnTo>
                  <a:pt x="1261480" y="850808"/>
                </a:lnTo>
                <a:lnTo>
                  <a:pt x="1270768" y="852581"/>
                </a:lnTo>
                <a:lnTo>
                  <a:pt x="1280065" y="847415"/>
                </a:lnTo>
                <a:lnTo>
                  <a:pt x="1281144" y="846816"/>
                </a:lnTo>
                <a:lnTo>
                  <a:pt x="1282115" y="846276"/>
                </a:lnTo>
                <a:lnTo>
                  <a:pt x="1286990" y="836561"/>
                </a:lnTo>
                <a:lnTo>
                  <a:pt x="1286269" y="836445"/>
                </a:lnTo>
                <a:lnTo>
                  <a:pt x="1285887" y="836383"/>
                </a:lnTo>
                <a:close/>
                <a:moveTo>
                  <a:pt x="1456573" y="836004"/>
                </a:moveTo>
                <a:lnTo>
                  <a:pt x="1456469" y="836331"/>
                </a:lnTo>
                <a:lnTo>
                  <a:pt x="1456166" y="837282"/>
                </a:lnTo>
                <a:lnTo>
                  <a:pt x="1455975" y="837885"/>
                </a:lnTo>
                <a:lnTo>
                  <a:pt x="1460907" y="840017"/>
                </a:lnTo>
                <a:lnTo>
                  <a:pt x="1462077" y="840523"/>
                </a:lnTo>
                <a:lnTo>
                  <a:pt x="1462264" y="840603"/>
                </a:lnTo>
                <a:lnTo>
                  <a:pt x="1466781" y="841293"/>
                </a:lnTo>
                <a:lnTo>
                  <a:pt x="1467123" y="840181"/>
                </a:lnTo>
                <a:lnTo>
                  <a:pt x="1460748" y="837373"/>
                </a:lnTo>
                <a:lnTo>
                  <a:pt x="1458179" y="836242"/>
                </a:lnTo>
                <a:lnTo>
                  <a:pt x="1457919" y="836203"/>
                </a:lnTo>
                <a:close/>
                <a:moveTo>
                  <a:pt x="1059006" y="835853"/>
                </a:moveTo>
                <a:lnTo>
                  <a:pt x="1054711" y="841971"/>
                </a:lnTo>
                <a:lnTo>
                  <a:pt x="1054520" y="845593"/>
                </a:lnTo>
                <a:lnTo>
                  <a:pt x="1057549" y="846339"/>
                </a:lnTo>
                <a:lnTo>
                  <a:pt x="1059008" y="835907"/>
                </a:lnTo>
                <a:lnTo>
                  <a:pt x="1059006" y="835870"/>
                </a:lnTo>
                <a:close/>
                <a:moveTo>
                  <a:pt x="992103" y="835592"/>
                </a:moveTo>
                <a:lnTo>
                  <a:pt x="995412" y="836872"/>
                </a:lnTo>
                <a:lnTo>
                  <a:pt x="995415" y="836873"/>
                </a:lnTo>
                <a:lnTo>
                  <a:pt x="995943" y="836946"/>
                </a:lnTo>
                <a:lnTo>
                  <a:pt x="999620" y="837453"/>
                </a:lnTo>
                <a:lnTo>
                  <a:pt x="993997" y="836061"/>
                </a:lnTo>
                <a:lnTo>
                  <a:pt x="993570" y="835955"/>
                </a:lnTo>
                <a:close/>
                <a:moveTo>
                  <a:pt x="1534738" y="835465"/>
                </a:moveTo>
                <a:lnTo>
                  <a:pt x="1534440" y="836352"/>
                </a:lnTo>
                <a:lnTo>
                  <a:pt x="1533846" y="838115"/>
                </a:lnTo>
                <a:lnTo>
                  <a:pt x="1532651" y="841663"/>
                </a:lnTo>
                <a:lnTo>
                  <a:pt x="1540054" y="849530"/>
                </a:lnTo>
                <a:lnTo>
                  <a:pt x="1541616" y="844701"/>
                </a:lnTo>
                <a:lnTo>
                  <a:pt x="1541719" y="844383"/>
                </a:lnTo>
                <a:lnTo>
                  <a:pt x="1543051" y="841037"/>
                </a:lnTo>
                <a:close/>
                <a:moveTo>
                  <a:pt x="1062342" y="835311"/>
                </a:moveTo>
                <a:lnTo>
                  <a:pt x="1061584" y="847334"/>
                </a:lnTo>
                <a:lnTo>
                  <a:pt x="1061594" y="847336"/>
                </a:lnTo>
                <a:lnTo>
                  <a:pt x="1063580" y="847826"/>
                </a:lnTo>
                <a:lnTo>
                  <a:pt x="1064631" y="841241"/>
                </a:lnTo>
                <a:lnTo>
                  <a:pt x="1064994" y="838965"/>
                </a:lnTo>
                <a:lnTo>
                  <a:pt x="1065468" y="836000"/>
                </a:lnTo>
                <a:close/>
                <a:moveTo>
                  <a:pt x="1519708" y="835248"/>
                </a:moveTo>
                <a:lnTo>
                  <a:pt x="1519354" y="836250"/>
                </a:lnTo>
                <a:lnTo>
                  <a:pt x="1527287" y="844370"/>
                </a:lnTo>
                <a:lnTo>
                  <a:pt x="1527559" y="843568"/>
                </a:lnTo>
                <a:close/>
                <a:moveTo>
                  <a:pt x="1503689" y="835155"/>
                </a:moveTo>
                <a:lnTo>
                  <a:pt x="1503610" y="835368"/>
                </a:lnTo>
                <a:lnTo>
                  <a:pt x="1503296" y="836213"/>
                </a:lnTo>
                <a:lnTo>
                  <a:pt x="1502860" y="837387"/>
                </a:lnTo>
                <a:lnTo>
                  <a:pt x="1504953" y="838155"/>
                </a:lnTo>
                <a:lnTo>
                  <a:pt x="1508524" y="839466"/>
                </a:lnTo>
                <a:lnTo>
                  <a:pt x="1506236" y="837276"/>
                </a:lnTo>
                <a:lnTo>
                  <a:pt x="1505169" y="836256"/>
                </a:lnTo>
                <a:close/>
                <a:moveTo>
                  <a:pt x="1029841" y="834985"/>
                </a:moveTo>
                <a:lnTo>
                  <a:pt x="1029612" y="836503"/>
                </a:lnTo>
                <a:lnTo>
                  <a:pt x="1029724" y="836531"/>
                </a:lnTo>
                <a:lnTo>
                  <a:pt x="1029857" y="836564"/>
                </a:lnTo>
                <a:lnTo>
                  <a:pt x="1029884" y="836571"/>
                </a:lnTo>
                <a:lnTo>
                  <a:pt x="1030881" y="835572"/>
                </a:lnTo>
                <a:lnTo>
                  <a:pt x="1030778" y="835514"/>
                </a:lnTo>
                <a:close/>
                <a:moveTo>
                  <a:pt x="2148034" y="834923"/>
                </a:moveTo>
                <a:lnTo>
                  <a:pt x="2147721" y="836871"/>
                </a:lnTo>
                <a:lnTo>
                  <a:pt x="2152632" y="836458"/>
                </a:lnTo>
                <a:lnTo>
                  <a:pt x="2164725" y="838006"/>
                </a:lnTo>
                <a:lnTo>
                  <a:pt x="2164801" y="837487"/>
                </a:lnTo>
                <a:close/>
                <a:moveTo>
                  <a:pt x="1449042" y="834889"/>
                </a:moveTo>
                <a:lnTo>
                  <a:pt x="1450285" y="835426"/>
                </a:lnTo>
                <a:lnTo>
                  <a:pt x="1452077" y="836201"/>
                </a:lnTo>
                <a:lnTo>
                  <a:pt x="1452341" y="835377"/>
                </a:lnTo>
                <a:close/>
                <a:moveTo>
                  <a:pt x="1566004" y="834752"/>
                </a:moveTo>
                <a:lnTo>
                  <a:pt x="1565175" y="836959"/>
                </a:lnTo>
                <a:lnTo>
                  <a:pt x="1561453" y="846870"/>
                </a:lnTo>
                <a:lnTo>
                  <a:pt x="1565568" y="849363"/>
                </a:lnTo>
                <a:lnTo>
                  <a:pt x="1569281" y="851612"/>
                </a:lnTo>
                <a:lnTo>
                  <a:pt x="1572978" y="841287"/>
                </a:lnTo>
                <a:lnTo>
                  <a:pt x="1567938" y="835931"/>
                </a:lnTo>
                <a:close/>
                <a:moveTo>
                  <a:pt x="1794393" y="834403"/>
                </a:moveTo>
                <a:lnTo>
                  <a:pt x="1791299" y="893060"/>
                </a:lnTo>
                <a:lnTo>
                  <a:pt x="1793225" y="887613"/>
                </a:lnTo>
                <a:lnTo>
                  <a:pt x="1794335" y="884474"/>
                </a:lnTo>
                <a:lnTo>
                  <a:pt x="1795974" y="879841"/>
                </a:lnTo>
                <a:lnTo>
                  <a:pt x="1804017" y="862053"/>
                </a:lnTo>
                <a:lnTo>
                  <a:pt x="1807358" y="854665"/>
                </a:lnTo>
                <a:lnTo>
                  <a:pt x="1810436" y="847858"/>
                </a:lnTo>
                <a:lnTo>
                  <a:pt x="1810437" y="847844"/>
                </a:lnTo>
                <a:lnTo>
                  <a:pt x="1810559" y="846325"/>
                </a:lnTo>
                <a:lnTo>
                  <a:pt x="1810996" y="840883"/>
                </a:lnTo>
                <a:close/>
                <a:moveTo>
                  <a:pt x="1376835" y="834114"/>
                </a:moveTo>
                <a:lnTo>
                  <a:pt x="1374621" y="834430"/>
                </a:lnTo>
                <a:lnTo>
                  <a:pt x="1382222" y="835999"/>
                </a:lnTo>
                <a:lnTo>
                  <a:pt x="1383448" y="835749"/>
                </a:lnTo>
                <a:close/>
                <a:moveTo>
                  <a:pt x="2201573" y="833656"/>
                </a:moveTo>
                <a:lnTo>
                  <a:pt x="2201292" y="834155"/>
                </a:lnTo>
                <a:lnTo>
                  <a:pt x="2200347" y="835837"/>
                </a:lnTo>
                <a:lnTo>
                  <a:pt x="2202587" y="836839"/>
                </a:lnTo>
                <a:lnTo>
                  <a:pt x="2206949" y="838789"/>
                </a:lnTo>
                <a:lnTo>
                  <a:pt x="2209487" y="839924"/>
                </a:lnTo>
                <a:lnTo>
                  <a:pt x="2209510" y="839760"/>
                </a:lnTo>
                <a:lnTo>
                  <a:pt x="2209611" y="839056"/>
                </a:lnTo>
                <a:lnTo>
                  <a:pt x="2209813" y="837651"/>
                </a:lnTo>
                <a:close/>
                <a:moveTo>
                  <a:pt x="1472871" y="833618"/>
                </a:moveTo>
                <a:lnTo>
                  <a:pt x="1472752" y="834008"/>
                </a:lnTo>
                <a:lnTo>
                  <a:pt x="1472493" y="834860"/>
                </a:lnTo>
                <a:lnTo>
                  <a:pt x="1478786" y="837928"/>
                </a:lnTo>
                <a:lnTo>
                  <a:pt x="1482011" y="839500"/>
                </a:lnTo>
                <a:lnTo>
                  <a:pt x="1482463" y="837967"/>
                </a:lnTo>
                <a:lnTo>
                  <a:pt x="1479213" y="836494"/>
                </a:lnTo>
                <a:lnTo>
                  <a:pt x="1478037" y="835960"/>
                </a:lnTo>
                <a:close/>
                <a:moveTo>
                  <a:pt x="2174340" y="833168"/>
                </a:moveTo>
                <a:lnTo>
                  <a:pt x="2173245" y="835027"/>
                </a:lnTo>
                <a:lnTo>
                  <a:pt x="2178415" y="836320"/>
                </a:lnTo>
                <a:lnTo>
                  <a:pt x="2187664" y="839819"/>
                </a:lnTo>
                <a:lnTo>
                  <a:pt x="2187794" y="838704"/>
                </a:lnTo>
                <a:lnTo>
                  <a:pt x="2187920" y="837616"/>
                </a:lnTo>
                <a:lnTo>
                  <a:pt x="2176209" y="833424"/>
                </a:lnTo>
                <a:close/>
                <a:moveTo>
                  <a:pt x="1265254" y="833057"/>
                </a:moveTo>
                <a:lnTo>
                  <a:pt x="1259184" y="838674"/>
                </a:lnTo>
                <a:lnTo>
                  <a:pt x="1256584" y="841081"/>
                </a:lnTo>
                <a:lnTo>
                  <a:pt x="1249499" y="848522"/>
                </a:lnTo>
                <a:lnTo>
                  <a:pt x="1251207" y="848848"/>
                </a:lnTo>
                <a:lnTo>
                  <a:pt x="1251395" y="848699"/>
                </a:lnTo>
                <a:lnTo>
                  <a:pt x="1252133" y="848111"/>
                </a:lnTo>
                <a:lnTo>
                  <a:pt x="1267637" y="835766"/>
                </a:lnTo>
                <a:lnTo>
                  <a:pt x="1271219" y="834018"/>
                </a:lnTo>
                <a:lnTo>
                  <a:pt x="1270005" y="833823"/>
                </a:lnTo>
                <a:lnTo>
                  <a:pt x="1268395" y="833563"/>
                </a:lnTo>
                <a:close/>
                <a:moveTo>
                  <a:pt x="1816679" y="832665"/>
                </a:moveTo>
                <a:lnTo>
                  <a:pt x="1816676" y="832700"/>
                </a:lnTo>
                <a:lnTo>
                  <a:pt x="1816673" y="832742"/>
                </a:lnTo>
                <a:lnTo>
                  <a:pt x="1816566" y="834097"/>
                </a:lnTo>
                <a:lnTo>
                  <a:pt x="1816649" y="834096"/>
                </a:lnTo>
                <a:lnTo>
                  <a:pt x="1816657" y="834096"/>
                </a:lnTo>
                <a:lnTo>
                  <a:pt x="1816659" y="834096"/>
                </a:lnTo>
                <a:lnTo>
                  <a:pt x="1817001" y="833340"/>
                </a:lnTo>
                <a:lnTo>
                  <a:pt x="1817217" y="832862"/>
                </a:lnTo>
                <a:lnTo>
                  <a:pt x="1816923" y="832755"/>
                </a:lnTo>
                <a:lnTo>
                  <a:pt x="1816765" y="832697"/>
                </a:lnTo>
                <a:close/>
                <a:moveTo>
                  <a:pt x="1430184" y="832609"/>
                </a:moveTo>
                <a:lnTo>
                  <a:pt x="1429649" y="835038"/>
                </a:lnTo>
                <a:lnTo>
                  <a:pt x="1433557" y="835906"/>
                </a:lnTo>
                <a:lnTo>
                  <a:pt x="1434729" y="836400"/>
                </a:lnTo>
                <a:lnTo>
                  <a:pt x="1437568" y="836833"/>
                </a:lnTo>
                <a:lnTo>
                  <a:pt x="1437627" y="836842"/>
                </a:lnTo>
                <a:lnTo>
                  <a:pt x="1437630" y="836843"/>
                </a:lnTo>
                <a:lnTo>
                  <a:pt x="1437760" y="836251"/>
                </a:lnTo>
                <a:lnTo>
                  <a:pt x="1438042" y="834960"/>
                </a:lnTo>
                <a:lnTo>
                  <a:pt x="1434799" y="833562"/>
                </a:lnTo>
                <a:close/>
                <a:moveTo>
                  <a:pt x="1015625" y="832460"/>
                </a:moveTo>
                <a:lnTo>
                  <a:pt x="1015625" y="832979"/>
                </a:lnTo>
                <a:lnTo>
                  <a:pt x="1015642" y="832984"/>
                </a:lnTo>
                <a:lnTo>
                  <a:pt x="1015729" y="833005"/>
                </a:lnTo>
                <a:lnTo>
                  <a:pt x="1015848" y="833035"/>
                </a:lnTo>
                <a:close/>
                <a:moveTo>
                  <a:pt x="2128930" y="832003"/>
                </a:moveTo>
                <a:lnTo>
                  <a:pt x="2126606" y="832475"/>
                </a:lnTo>
                <a:lnTo>
                  <a:pt x="2126573" y="832661"/>
                </a:lnTo>
                <a:lnTo>
                  <a:pt x="2126515" y="832983"/>
                </a:lnTo>
                <a:lnTo>
                  <a:pt x="2126470" y="833232"/>
                </a:lnTo>
                <a:lnTo>
                  <a:pt x="2126748" y="833287"/>
                </a:lnTo>
                <a:lnTo>
                  <a:pt x="2130838" y="834098"/>
                </a:lnTo>
                <a:lnTo>
                  <a:pt x="2138139" y="835545"/>
                </a:lnTo>
                <a:lnTo>
                  <a:pt x="2138909" y="834292"/>
                </a:lnTo>
                <a:lnTo>
                  <a:pt x="2139130" y="833934"/>
                </a:lnTo>
                <a:lnTo>
                  <a:pt x="2139339" y="833594"/>
                </a:lnTo>
                <a:close/>
                <a:moveTo>
                  <a:pt x="1393025" y="831805"/>
                </a:moveTo>
                <a:lnTo>
                  <a:pt x="1386986" y="832666"/>
                </a:lnTo>
                <a:lnTo>
                  <a:pt x="1387686" y="832839"/>
                </a:lnTo>
                <a:lnTo>
                  <a:pt x="1392212" y="833958"/>
                </a:lnTo>
                <a:lnTo>
                  <a:pt x="1394146" y="833562"/>
                </a:lnTo>
                <a:lnTo>
                  <a:pt x="1397648" y="832846"/>
                </a:lnTo>
                <a:close/>
                <a:moveTo>
                  <a:pt x="966608" y="831495"/>
                </a:moveTo>
                <a:lnTo>
                  <a:pt x="964948" y="832689"/>
                </a:lnTo>
                <a:lnTo>
                  <a:pt x="963713" y="833821"/>
                </a:lnTo>
                <a:lnTo>
                  <a:pt x="963443" y="833944"/>
                </a:lnTo>
                <a:lnTo>
                  <a:pt x="962979" y="834156"/>
                </a:lnTo>
                <a:lnTo>
                  <a:pt x="962791" y="834241"/>
                </a:lnTo>
                <a:lnTo>
                  <a:pt x="960004" y="836246"/>
                </a:lnTo>
                <a:lnTo>
                  <a:pt x="959787" y="836402"/>
                </a:lnTo>
                <a:lnTo>
                  <a:pt x="985108" y="844500"/>
                </a:lnTo>
                <a:lnTo>
                  <a:pt x="985111" y="844501"/>
                </a:lnTo>
                <a:lnTo>
                  <a:pt x="985115" y="844502"/>
                </a:lnTo>
                <a:lnTo>
                  <a:pt x="1001377" y="845151"/>
                </a:lnTo>
                <a:lnTo>
                  <a:pt x="1002411" y="845192"/>
                </a:lnTo>
                <a:lnTo>
                  <a:pt x="1002654" y="844218"/>
                </a:lnTo>
                <a:lnTo>
                  <a:pt x="1003081" y="842510"/>
                </a:lnTo>
                <a:lnTo>
                  <a:pt x="996167" y="841284"/>
                </a:lnTo>
                <a:lnTo>
                  <a:pt x="991185" y="840401"/>
                </a:lnTo>
                <a:lnTo>
                  <a:pt x="990325" y="840249"/>
                </a:lnTo>
                <a:lnTo>
                  <a:pt x="990324" y="840249"/>
                </a:lnTo>
                <a:close/>
                <a:moveTo>
                  <a:pt x="1023224" y="831243"/>
                </a:moveTo>
                <a:lnTo>
                  <a:pt x="1022998" y="832622"/>
                </a:lnTo>
                <a:lnTo>
                  <a:pt x="1022650" y="834749"/>
                </a:lnTo>
                <a:lnTo>
                  <a:pt x="1022887" y="834809"/>
                </a:lnTo>
                <a:lnTo>
                  <a:pt x="1024719" y="835270"/>
                </a:lnTo>
                <a:lnTo>
                  <a:pt x="1025139" y="832326"/>
                </a:lnTo>
                <a:lnTo>
                  <a:pt x="1024685" y="832069"/>
                </a:lnTo>
                <a:lnTo>
                  <a:pt x="1023736" y="831533"/>
                </a:lnTo>
                <a:close/>
                <a:moveTo>
                  <a:pt x="712172" y="831164"/>
                </a:moveTo>
                <a:lnTo>
                  <a:pt x="706641" y="837243"/>
                </a:lnTo>
                <a:lnTo>
                  <a:pt x="707207" y="837715"/>
                </a:lnTo>
                <a:lnTo>
                  <a:pt x="712670" y="831541"/>
                </a:lnTo>
                <a:lnTo>
                  <a:pt x="712365" y="831358"/>
                </a:lnTo>
                <a:close/>
                <a:moveTo>
                  <a:pt x="1870181" y="831120"/>
                </a:moveTo>
                <a:lnTo>
                  <a:pt x="1869014" y="831409"/>
                </a:lnTo>
                <a:lnTo>
                  <a:pt x="1865128" y="832369"/>
                </a:lnTo>
                <a:lnTo>
                  <a:pt x="1861009" y="833386"/>
                </a:lnTo>
                <a:lnTo>
                  <a:pt x="1861007" y="833404"/>
                </a:lnTo>
                <a:lnTo>
                  <a:pt x="1864842" y="832454"/>
                </a:lnTo>
                <a:lnTo>
                  <a:pt x="1870125" y="831145"/>
                </a:lnTo>
                <a:lnTo>
                  <a:pt x="1870164" y="831128"/>
                </a:lnTo>
                <a:close/>
                <a:moveTo>
                  <a:pt x="2298225" y="831106"/>
                </a:moveTo>
                <a:lnTo>
                  <a:pt x="2289765" y="841210"/>
                </a:lnTo>
                <a:lnTo>
                  <a:pt x="2278348" y="854847"/>
                </a:lnTo>
                <a:lnTo>
                  <a:pt x="2271966" y="893139"/>
                </a:lnTo>
                <a:lnTo>
                  <a:pt x="2271347" y="896855"/>
                </a:lnTo>
                <a:lnTo>
                  <a:pt x="2293137" y="866517"/>
                </a:lnTo>
                <a:lnTo>
                  <a:pt x="2293480" y="866063"/>
                </a:lnTo>
                <a:lnTo>
                  <a:pt x="2298147" y="839749"/>
                </a:lnTo>
                <a:close/>
                <a:moveTo>
                  <a:pt x="689822" y="830486"/>
                </a:moveTo>
                <a:lnTo>
                  <a:pt x="687088" y="833559"/>
                </a:lnTo>
                <a:lnTo>
                  <a:pt x="686753" y="833935"/>
                </a:lnTo>
                <a:lnTo>
                  <a:pt x="686934" y="834096"/>
                </a:lnTo>
                <a:lnTo>
                  <a:pt x="687421" y="834529"/>
                </a:lnTo>
                <a:lnTo>
                  <a:pt x="690569" y="831109"/>
                </a:lnTo>
                <a:lnTo>
                  <a:pt x="690444" y="831004"/>
                </a:lnTo>
                <a:close/>
                <a:moveTo>
                  <a:pt x="2194448" y="830201"/>
                </a:moveTo>
                <a:lnTo>
                  <a:pt x="2194245" y="832028"/>
                </a:lnTo>
                <a:lnTo>
                  <a:pt x="2194068" y="833030"/>
                </a:lnTo>
                <a:lnTo>
                  <a:pt x="2195459" y="833652"/>
                </a:lnTo>
                <a:lnTo>
                  <a:pt x="2196204" y="832323"/>
                </a:lnTo>
                <a:lnTo>
                  <a:pt x="2197000" y="831439"/>
                </a:lnTo>
                <a:lnTo>
                  <a:pt x="2195851" y="830882"/>
                </a:lnTo>
                <a:close/>
                <a:moveTo>
                  <a:pt x="1458465" y="830052"/>
                </a:moveTo>
                <a:lnTo>
                  <a:pt x="1458464" y="830056"/>
                </a:lnTo>
                <a:lnTo>
                  <a:pt x="1458447" y="830110"/>
                </a:lnTo>
                <a:lnTo>
                  <a:pt x="1458165" y="830997"/>
                </a:lnTo>
                <a:lnTo>
                  <a:pt x="1460395" y="831986"/>
                </a:lnTo>
                <a:lnTo>
                  <a:pt x="1461214" y="832349"/>
                </a:lnTo>
                <a:lnTo>
                  <a:pt x="1468495" y="833198"/>
                </a:lnTo>
                <a:lnTo>
                  <a:pt x="1469244" y="833285"/>
                </a:lnTo>
                <a:lnTo>
                  <a:pt x="1469249" y="833269"/>
                </a:lnTo>
                <a:lnTo>
                  <a:pt x="1469283" y="833156"/>
                </a:lnTo>
                <a:lnTo>
                  <a:pt x="1469536" y="832334"/>
                </a:lnTo>
                <a:close/>
                <a:moveTo>
                  <a:pt x="1444065" y="830026"/>
                </a:moveTo>
                <a:lnTo>
                  <a:pt x="1443997" y="830341"/>
                </a:lnTo>
                <a:lnTo>
                  <a:pt x="1445064" y="830466"/>
                </a:lnTo>
                <a:close/>
                <a:moveTo>
                  <a:pt x="2148846" y="829876"/>
                </a:moveTo>
                <a:lnTo>
                  <a:pt x="2148781" y="830280"/>
                </a:lnTo>
                <a:lnTo>
                  <a:pt x="2148692" y="830836"/>
                </a:lnTo>
                <a:lnTo>
                  <a:pt x="2148663" y="831015"/>
                </a:lnTo>
                <a:lnTo>
                  <a:pt x="2160419" y="832816"/>
                </a:lnTo>
                <a:lnTo>
                  <a:pt x="2164577" y="833452"/>
                </a:lnTo>
                <a:lnTo>
                  <a:pt x="2165373" y="833574"/>
                </a:lnTo>
                <a:lnTo>
                  <a:pt x="2165607" y="831973"/>
                </a:lnTo>
                <a:lnTo>
                  <a:pt x="2153045" y="830253"/>
                </a:lnTo>
                <a:close/>
                <a:moveTo>
                  <a:pt x="2058859" y="829874"/>
                </a:moveTo>
                <a:lnTo>
                  <a:pt x="2033468" y="876117"/>
                </a:lnTo>
                <a:lnTo>
                  <a:pt x="2030391" y="892252"/>
                </a:lnTo>
                <a:lnTo>
                  <a:pt x="2024825" y="921441"/>
                </a:lnTo>
                <a:lnTo>
                  <a:pt x="2028809" y="929945"/>
                </a:lnTo>
                <a:lnTo>
                  <a:pt x="2028810" y="929945"/>
                </a:lnTo>
                <a:lnTo>
                  <a:pt x="2028811" y="929948"/>
                </a:lnTo>
                <a:lnTo>
                  <a:pt x="2030229" y="932976"/>
                </a:lnTo>
                <a:lnTo>
                  <a:pt x="2030846" y="934292"/>
                </a:lnTo>
                <a:lnTo>
                  <a:pt x="2045434" y="899940"/>
                </a:lnTo>
                <a:lnTo>
                  <a:pt x="2051020" y="870786"/>
                </a:lnTo>
                <a:close/>
                <a:moveTo>
                  <a:pt x="1521607" y="829869"/>
                </a:moveTo>
                <a:lnTo>
                  <a:pt x="1521592" y="829911"/>
                </a:lnTo>
                <a:lnTo>
                  <a:pt x="1529383" y="838190"/>
                </a:lnTo>
                <a:lnTo>
                  <a:pt x="1529919" y="836607"/>
                </a:lnTo>
                <a:lnTo>
                  <a:pt x="1530035" y="836266"/>
                </a:lnTo>
                <a:lnTo>
                  <a:pt x="1530973" y="833499"/>
                </a:lnTo>
                <a:close/>
                <a:moveTo>
                  <a:pt x="1033343" y="829613"/>
                </a:moveTo>
                <a:lnTo>
                  <a:pt x="1033363" y="829698"/>
                </a:lnTo>
                <a:lnTo>
                  <a:pt x="1033371" y="829632"/>
                </a:lnTo>
                <a:lnTo>
                  <a:pt x="1033358" y="829624"/>
                </a:lnTo>
                <a:close/>
                <a:moveTo>
                  <a:pt x="2141947" y="829358"/>
                </a:moveTo>
                <a:lnTo>
                  <a:pt x="2140183" y="829716"/>
                </a:lnTo>
                <a:lnTo>
                  <a:pt x="2141593" y="829932"/>
                </a:lnTo>
                <a:lnTo>
                  <a:pt x="2141635" y="829865"/>
                </a:lnTo>
                <a:close/>
                <a:moveTo>
                  <a:pt x="1410668" y="829288"/>
                </a:moveTo>
                <a:lnTo>
                  <a:pt x="1406472" y="829887"/>
                </a:lnTo>
                <a:lnTo>
                  <a:pt x="1424544" y="833903"/>
                </a:lnTo>
                <a:lnTo>
                  <a:pt x="1424716" y="833142"/>
                </a:lnTo>
                <a:lnTo>
                  <a:pt x="1425074" y="831552"/>
                </a:lnTo>
                <a:lnTo>
                  <a:pt x="1421450" y="830803"/>
                </a:lnTo>
                <a:lnTo>
                  <a:pt x="1411220" y="829288"/>
                </a:lnTo>
                <a:close/>
                <a:moveTo>
                  <a:pt x="1453924" y="829116"/>
                </a:moveTo>
                <a:lnTo>
                  <a:pt x="1454127" y="829207"/>
                </a:lnTo>
                <a:lnTo>
                  <a:pt x="1454298" y="829282"/>
                </a:lnTo>
                <a:lnTo>
                  <a:pt x="1454311" y="829241"/>
                </a:lnTo>
                <a:lnTo>
                  <a:pt x="1454321" y="829210"/>
                </a:lnTo>
                <a:lnTo>
                  <a:pt x="1454325" y="829199"/>
                </a:lnTo>
                <a:close/>
                <a:moveTo>
                  <a:pt x="1505967" y="829019"/>
                </a:moveTo>
                <a:lnTo>
                  <a:pt x="1505737" y="829639"/>
                </a:lnTo>
                <a:lnTo>
                  <a:pt x="1505346" y="830690"/>
                </a:lnTo>
                <a:lnTo>
                  <a:pt x="1513735" y="838791"/>
                </a:lnTo>
                <a:lnTo>
                  <a:pt x="1513764" y="838819"/>
                </a:lnTo>
                <a:lnTo>
                  <a:pt x="1514263" y="837416"/>
                </a:lnTo>
                <a:close/>
                <a:moveTo>
                  <a:pt x="1355947" y="828952"/>
                </a:moveTo>
                <a:lnTo>
                  <a:pt x="1353857" y="829341"/>
                </a:lnTo>
                <a:lnTo>
                  <a:pt x="1351809" y="829721"/>
                </a:lnTo>
                <a:lnTo>
                  <a:pt x="1366705" y="832796"/>
                </a:lnTo>
                <a:lnTo>
                  <a:pt x="1366713" y="832794"/>
                </a:lnTo>
                <a:lnTo>
                  <a:pt x="1369108" y="832205"/>
                </a:lnTo>
                <a:lnTo>
                  <a:pt x="1361875" y="830417"/>
                </a:lnTo>
                <a:lnTo>
                  <a:pt x="1361596" y="830348"/>
                </a:lnTo>
                <a:close/>
                <a:moveTo>
                  <a:pt x="2273063" y="828485"/>
                </a:moveTo>
                <a:lnTo>
                  <a:pt x="2257562" y="845146"/>
                </a:lnTo>
                <a:lnTo>
                  <a:pt x="2252978" y="850338"/>
                </a:lnTo>
                <a:lnTo>
                  <a:pt x="2250819" y="871085"/>
                </a:lnTo>
                <a:lnTo>
                  <a:pt x="2252904" y="875541"/>
                </a:lnTo>
                <a:lnTo>
                  <a:pt x="2253991" y="877864"/>
                </a:lnTo>
                <a:lnTo>
                  <a:pt x="2265819" y="862868"/>
                </a:lnTo>
                <a:lnTo>
                  <a:pt x="2268205" y="859844"/>
                </a:lnTo>
                <a:lnTo>
                  <a:pt x="2270549" y="856872"/>
                </a:lnTo>
                <a:lnTo>
                  <a:pt x="2271977" y="840753"/>
                </a:lnTo>
                <a:close/>
                <a:moveTo>
                  <a:pt x="1017032" y="827742"/>
                </a:moveTo>
                <a:lnTo>
                  <a:pt x="1018177" y="829560"/>
                </a:lnTo>
                <a:lnTo>
                  <a:pt x="1018366" y="828497"/>
                </a:lnTo>
                <a:lnTo>
                  <a:pt x="1017400" y="827950"/>
                </a:lnTo>
                <a:close/>
                <a:moveTo>
                  <a:pt x="1651847" y="827734"/>
                </a:moveTo>
                <a:lnTo>
                  <a:pt x="1651331" y="829158"/>
                </a:lnTo>
                <a:lnTo>
                  <a:pt x="1651182" y="829568"/>
                </a:lnTo>
                <a:lnTo>
                  <a:pt x="1651053" y="845026"/>
                </a:lnTo>
                <a:lnTo>
                  <a:pt x="1651187" y="842115"/>
                </a:lnTo>
                <a:close/>
                <a:moveTo>
                  <a:pt x="1900563" y="827669"/>
                </a:moveTo>
                <a:lnTo>
                  <a:pt x="1894752" y="832546"/>
                </a:lnTo>
                <a:lnTo>
                  <a:pt x="1892059" y="833202"/>
                </a:lnTo>
                <a:lnTo>
                  <a:pt x="1890606" y="833556"/>
                </a:lnTo>
                <a:lnTo>
                  <a:pt x="1889991" y="833706"/>
                </a:lnTo>
                <a:lnTo>
                  <a:pt x="1884583" y="837148"/>
                </a:lnTo>
                <a:lnTo>
                  <a:pt x="1882160" y="837642"/>
                </a:lnTo>
                <a:lnTo>
                  <a:pt x="1876177" y="880064"/>
                </a:lnTo>
                <a:lnTo>
                  <a:pt x="1875895" y="882063"/>
                </a:lnTo>
                <a:lnTo>
                  <a:pt x="1875928" y="883915"/>
                </a:lnTo>
                <a:lnTo>
                  <a:pt x="1878080" y="882532"/>
                </a:lnTo>
                <a:lnTo>
                  <a:pt x="1878928" y="881988"/>
                </a:lnTo>
                <a:lnTo>
                  <a:pt x="1882368" y="879778"/>
                </a:lnTo>
                <a:lnTo>
                  <a:pt x="1884829" y="873965"/>
                </a:lnTo>
                <a:lnTo>
                  <a:pt x="1888820" y="864535"/>
                </a:lnTo>
                <a:lnTo>
                  <a:pt x="1889141" y="863903"/>
                </a:lnTo>
                <a:lnTo>
                  <a:pt x="1890206" y="861801"/>
                </a:lnTo>
                <a:lnTo>
                  <a:pt x="1897476" y="847463"/>
                </a:lnTo>
                <a:lnTo>
                  <a:pt x="1897560" y="846927"/>
                </a:lnTo>
                <a:close/>
                <a:moveTo>
                  <a:pt x="1554197" y="827556"/>
                </a:moveTo>
                <a:lnTo>
                  <a:pt x="1549431" y="839587"/>
                </a:lnTo>
                <a:lnTo>
                  <a:pt x="1555981" y="843554"/>
                </a:lnTo>
                <a:lnTo>
                  <a:pt x="1557137" y="844255"/>
                </a:lnTo>
                <a:lnTo>
                  <a:pt x="1561710" y="832135"/>
                </a:lnTo>
                <a:close/>
                <a:moveTo>
                  <a:pt x="1765884" y="826547"/>
                </a:moveTo>
                <a:lnTo>
                  <a:pt x="1764295" y="829858"/>
                </a:lnTo>
                <a:lnTo>
                  <a:pt x="1757338" y="848746"/>
                </a:lnTo>
                <a:lnTo>
                  <a:pt x="1748481" y="872792"/>
                </a:lnTo>
                <a:lnTo>
                  <a:pt x="1747840" y="874532"/>
                </a:lnTo>
                <a:lnTo>
                  <a:pt x="1747527" y="882874"/>
                </a:lnTo>
                <a:lnTo>
                  <a:pt x="1748465" y="892466"/>
                </a:lnTo>
                <a:lnTo>
                  <a:pt x="1749436" y="902386"/>
                </a:lnTo>
                <a:lnTo>
                  <a:pt x="1753116" y="922022"/>
                </a:lnTo>
                <a:lnTo>
                  <a:pt x="1756447" y="912665"/>
                </a:lnTo>
                <a:lnTo>
                  <a:pt x="1761516" y="898427"/>
                </a:lnTo>
                <a:lnTo>
                  <a:pt x="1764032" y="891361"/>
                </a:lnTo>
                <a:lnTo>
                  <a:pt x="1763160" y="872479"/>
                </a:lnTo>
                <a:lnTo>
                  <a:pt x="1762286" y="853549"/>
                </a:lnTo>
                <a:close/>
                <a:moveTo>
                  <a:pt x="1369330" y="826468"/>
                </a:moveTo>
                <a:lnTo>
                  <a:pt x="1366927" y="826914"/>
                </a:lnTo>
                <a:lnTo>
                  <a:pt x="1366749" y="826947"/>
                </a:lnTo>
                <a:lnTo>
                  <a:pt x="1365087" y="827255"/>
                </a:lnTo>
                <a:lnTo>
                  <a:pt x="1369045" y="828233"/>
                </a:lnTo>
                <a:lnTo>
                  <a:pt x="1377126" y="830230"/>
                </a:lnTo>
                <a:lnTo>
                  <a:pt x="1381382" y="829182"/>
                </a:lnTo>
                <a:close/>
                <a:moveTo>
                  <a:pt x="1490682" y="826234"/>
                </a:moveTo>
                <a:lnTo>
                  <a:pt x="1489949" y="828113"/>
                </a:lnTo>
                <a:lnTo>
                  <a:pt x="1489774" y="828561"/>
                </a:lnTo>
                <a:lnTo>
                  <a:pt x="1489351" y="830012"/>
                </a:lnTo>
                <a:lnTo>
                  <a:pt x="1495245" y="832777"/>
                </a:lnTo>
                <a:lnTo>
                  <a:pt x="1499066" y="834570"/>
                </a:lnTo>
                <a:lnTo>
                  <a:pt x="1499902" y="832336"/>
                </a:lnTo>
                <a:lnTo>
                  <a:pt x="1493565" y="827620"/>
                </a:lnTo>
                <a:close/>
                <a:moveTo>
                  <a:pt x="1475148" y="826128"/>
                </a:moveTo>
                <a:lnTo>
                  <a:pt x="1474558" y="828070"/>
                </a:lnTo>
                <a:lnTo>
                  <a:pt x="1478922" y="828598"/>
                </a:lnTo>
                <a:lnTo>
                  <a:pt x="1484610" y="830687"/>
                </a:lnTo>
                <a:lnTo>
                  <a:pt x="1484635" y="830599"/>
                </a:lnTo>
                <a:lnTo>
                  <a:pt x="1484662" y="830508"/>
                </a:lnTo>
                <a:close/>
                <a:moveTo>
                  <a:pt x="1431623" y="826079"/>
                </a:moveTo>
                <a:lnTo>
                  <a:pt x="1431556" y="826384"/>
                </a:lnTo>
                <a:lnTo>
                  <a:pt x="1431156" y="828198"/>
                </a:lnTo>
                <a:lnTo>
                  <a:pt x="1435764" y="829150"/>
                </a:lnTo>
                <a:lnTo>
                  <a:pt x="1436498" y="829467"/>
                </a:lnTo>
                <a:lnTo>
                  <a:pt x="1439177" y="829780"/>
                </a:lnTo>
                <a:lnTo>
                  <a:pt x="1439558" y="828041"/>
                </a:lnTo>
                <a:lnTo>
                  <a:pt x="1437694" y="827220"/>
                </a:lnTo>
                <a:close/>
                <a:moveTo>
                  <a:pt x="2123574" y="825981"/>
                </a:moveTo>
                <a:lnTo>
                  <a:pt x="2121426" y="826321"/>
                </a:lnTo>
                <a:lnTo>
                  <a:pt x="2121239" y="826611"/>
                </a:lnTo>
                <a:lnTo>
                  <a:pt x="2120861" y="827198"/>
                </a:lnTo>
                <a:lnTo>
                  <a:pt x="2120759" y="827357"/>
                </a:lnTo>
                <a:lnTo>
                  <a:pt x="2123328" y="827357"/>
                </a:lnTo>
                <a:lnTo>
                  <a:pt x="2123422" y="826829"/>
                </a:lnTo>
                <a:close/>
                <a:moveTo>
                  <a:pt x="2127817" y="825703"/>
                </a:moveTo>
                <a:lnTo>
                  <a:pt x="2127448" y="827766"/>
                </a:lnTo>
                <a:lnTo>
                  <a:pt x="2129582" y="828093"/>
                </a:lnTo>
                <a:lnTo>
                  <a:pt x="2129747" y="828118"/>
                </a:lnTo>
                <a:lnTo>
                  <a:pt x="2139353" y="826756"/>
                </a:lnTo>
                <a:lnTo>
                  <a:pt x="2129605" y="825703"/>
                </a:lnTo>
                <a:close/>
                <a:moveTo>
                  <a:pt x="1796557" y="825304"/>
                </a:moveTo>
                <a:lnTo>
                  <a:pt x="1796555" y="825309"/>
                </a:lnTo>
                <a:lnTo>
                  <a:pt x="1796407" y="825634"/>
                </a:lnTo>
                <a:lnTo>
                  <a:pt x="1804384" y="829394"/>
                </a:lnTo>
                <a:lnTo>
                  <a:pt x="1811643" y="832816"/>
                </a:lnTo>
                <a:lnTo>
                  <a:pt x="1811780" y="831103"/>
                </a:lnTo>
                <a:lnTo>
                  <a:pt x="1811793" y="830942"/>
                </a:lnTo>
                <a:lnTo>
                  <a:pt x="1811798" y="830880"/>
                </a:lnTo>
                <a:close/>
                <a:moveTo>
                  <a:pt x="1383159" y="824707"/>
                </a:moveTo>
                <a:lnTo>
                  <a:pt x="1391778" y="826622"/>
                </a:lnTo>
                <a:lnTo>
                  <a:pt x="1393732" y="826141"/>
                </a:lnTo>
                <a:lnTo>
                  <a:pt x="1393926" y="826093"/>
                </a:lnTo>
                <a:close/>
                <a:moveTo>
                  <a:pt x="1066849" y="824680"/>
                </a:moveTo>
                <a:lnTo>
                  <a:pt x="1062840" y="830391"/>
                </a:lnTo>
                <a:lnTo>
                  <a:pt x="1066244" y="831138"/>
                </a:lnTo>
                <a:lnTo>
                  <a:pt x="1066720" y="828155"/>
                </a:lnTo>
                <a:lnTo>
                  <a:pt x="1066850" y="827341"/>
                </a:lnTo>
                <a:lnTo>
                  <a:pt x="1066850" y="826494"/>
                </a:lnTo>
                <a:lnTo>
                  <a:pt x="1066850" y="825572"/>
                </a:lnTo>
                <a:close/>
                <a:moveTo>
                  <a:pt x="1038167" y="824602"/>
                </a:moveTo>
                <a:lnTo>
                  <a:pt x="1038146" y="824751"/>
                </a:lnTo>
                <a:lnTo>
                  <a:pt x="1038122" y="824916"/>
                </a:lnTo>
                <a:lnTo>
                  <a:pt x="1038116" y="824962"/>
                </a:lnTo>
                <a:lnTo>
                  <a:pt x="1038743" y="825099"/>
                </a:lnTo>
                <a:lnTo>
                  <a:pt x="1038364" y="824772"/>
                </a:lnTo>
                <a:close/>
                <a:moveTo>
                  <a:pt x="1507953" y="824578"/>
                </a:moveTo>
                <a:lnTo>
                  <a:pt x="1515925" y="832739"/>
                </a:lnTo>
                <a:lnTo>
                  <a:pt x="1516313" y="831649"/>
                </a:lnTo>
                <a:lnTo>
                  <a:pt x="1510614" y="825609"/>
                </a:lnTo>
                <a:close/>
                <a:moveTo>
                  <a:pt x="1773437" y="824551"/>
                </a:moveTo>
                <a:lnTo>
                  <a:pt x="1772179" y="868477"/>
                </a:lnTo>
                <a:lnTo>
                  <a:pt x="1773025" y="866102"/>
                </a:lnTo>
                <a:lnTo>
                  <a:pt x="1773105" y="865878"/>
                </a:lnTo>
                <a:lnTo>
                  <a:pt x="1774221" y="862744"/>
                </a:lnTo>
                <a:lnTo>
                  <a:pt x="1781623" y="846540"/>
                </a:lnTo>
                <a:lnTo>
                  <a:pt x="1787334" y="834037"/>
                </a:lnTo>
                <a:lnTo>
                  <a:pt x="1787495" y="832738"/>
                </a:lnTo>
                <a:lnTo>
                  <a:pt x="1787617" y="831759"/>
                </a:lnTo>
                <a:lnTo>
                  <a:pt x="1777460" y="827794"/>
                </a:lnTo>
                <a:lnTo>
                  <a:pt x="1776063" y="826668"/>
                </a:lnTo>
                <a:close/>
                <a:moveTo>
                  <a:pt x="1417914" y="824110"/>
                </a:moveTo>
                <a:lnTo>
                  <a:pt x="1417797" y="824627"/>
                </a:lnTo>
                <a:lnTo>
                  <a:pt x="1417622" y="825399"/>
                </a:lnTo>
                <a:lnTo>
                  <a:pt x="1421283" y="826156"/>
                </a:lnTo>
                <a:lnTo>
                  <a:pt x="1426066" y="827145"/>
                </a:lnTo>
                <a:lnTo>
                  <a:pt x="1426329" y="825976"/>
                </a:lnTo>
                <a:lnTo>
                  <a:pt x="1426521" y="825121"/>
                </a:lnTo>
                <a:lnTo>
                  <a:pt x="1422071" y="824285"/>
                </a:lnTo>
                <a:lnTo>
                  <a:pt x="1421767" y="824272"/>
                </a:lnTo>
                <a:lnTo>
                  <a:pt x="1419391" y="824172"/>
                </a:lnTo>
                <a:close/>
                <a:moveTo>
                  <a:pt x="1357823" y="823875"/>
                </a:moveTo>
                <a:lnTo>
                  <a:pt x="1353871" y="824484"/>
                </a:lnTo>
                <a:lnTo>
                  <a:pt x="1354341" y="824600"/>
                </a:lnTo>
                <a:lnTo>
                  <a:pt x="1354656" y="824678"/>
                </a:lnTo>
                <a:lnTo>
                  <a:pt x="1356805" y="824286"/>
                </a:lnTo>
                <a:lnTo>
                  <a:pt x="1357371" y="824182"/>
                </a:lnTo>
                <a:lnTo>
                  <a:pt x="1358373" y="823999"/>
                </a:lnTo>
                <a:close/>
                <a:moveTo>
                  <a:pt x="977520" y="823644"/>
                </a:moveTo>
                <a:lnTo>
                  <a:pt x="974665" y="825698"/>
                </a:lnTo>
                <a:lnTo>
                  <a:pt x="974466" y="825841"/>
                </a:lnTo>
                <a:lnTo>
                  <a:pt x="974443" y="825857"/>
                </a:lnTo>
                <a:lnTo>
                  <a:pt x="980156" y="827265"/>
                </a:lnTo>
                <a:lnTo>
                  <a:pt x="992350" y="830270"/>
                </a:lnTo>
                <a:close/>
                <a:moveTo>
                  <a:pt x="1826516" y="823384"/>
                </a:moveTo>
                <a:lnTo>
                  <a:pt x="1824844" y="827070"/>
                </a:lnTo>
                <a:lnTo>
                  <a:pt x="1824443" y="827954"/>
                </a:lnTo>
                <a:lnTo>
                  <a:pt x="1823745" y="829492"/>
                </a:lnTo>
                <a:lnTo>
                  <a:pt x="1829274" y="829282"/>
                </a:lnTo>
                <a:lnTo>
                  <a:pt x="1832142" y="829173"/>
                </a:lnTo>
                <a:lnTo>
                  <a:pt x="1834185" y="829095"/>
                </a:lnTo>
                <a:lnTo>
                  <a:pt x="1834502" y="826121"/>
                </a:lnTo>
                <a:lnTo>
                  <a:pt x="1834577" y="825418"/>
                </a:lnTo>
                <a:lnTo>
                  <a:pt x="1834724" y="824039"/>
                </a:lnTo>
                <a:close/>
                <a:moveTo>
                  <a:pt x="2180164" y="823276"/>
                </a:moveTo>
                <a:lnTo>
                  <a:pt x="2178207" y="826600"/>
                </a:lnTo>
                <a:lnTo>
                  <a:pt x="2182001" y="827634"/>
                </a:lnTo>
                <a:lnTo>
                  <a:pt x="2188732" y="830644"/>
                </a:lnTo>
                <a:lnTo>
                  <a:pt x="2188872" y="829440"/>
                </a:lnTo>
                <a:lnTo>
                  <a:pt x="2188976" y="828553"/>
                </a:lnTo>
                <a:lnTo>
                  <a:pt x="2189087" y="827602"/>
                </a:lnTo>
                <a:lnTo>
                  <a:pt x="2182261" y="824292"/>
                </a:lnTo>
                <a:lnTo>
                  <a:pt x="2180655" y="823514"/>
                </a:lnTo>
                <a:close/>
                <a:moveTo>
                  <a:pt x="1090404" y="823167"/>
                </a:moveTo>
                <a:lnTo>
                  <a:pt x="1086454" y="835576"/>
                </a:lnTo>
                <a:lnTo>
                  <a:pt x="1129671" y="845066"/>
                </a:lnTo>
                <a:lnTo>
                  <a:pt x="1155420" y="850720"/>
                </a:lnTo>
                <a:lnTo>
                  <a:pt x="1224777" y="865949"/>
                </a:lnTo>
                <a:lnTo>
                  <a:pt x="1232580" y="855320"/>
                </a:lnTo>
                <a:lnTo>
                  <a:pt x="1235357" y="851538"/>
                </a:lnTo>
                <a:lnTo>
                  <a:pt x="1235819" y="851206"/>
                </a:lnTo>
                <a:lnTo>
                  <a:pt x="1235904" y="851145"/>
                </a:lnTo>
                <a:close/>
                <a:moveTo>
                  <a:pt x="2211923" y="822950"/>
                </a:moveTo>
                <a:lnTo>
                  <a:pt x="2210180" y="824716"/>
                </a:lnTo>
                <a:lnTo>
                  <a:pt x="2207574" y="827357"/>
                </a:lnTo>
                <a:lnTo>
                  <a:pt x="2204772" y="830196"/>
                </a:lnTo>
                <a:lnTo>
                  <a:pt x="2205621" y="830606"/>
                </a:lnTo>
                <a:lnTo>
                  <a:pt x="2210487" y="832956"/>
                </a:lnTo>
                <a:close/>
                <a:moveTo>
                  <a:pt x="1852248" y="822591"/>
                </a:moveTo>
                <a:lnTo>
                  <a:pt x="1843493" y="824739"/>
                </a:lnTo>
                <a:lnTo>
                  <a:pt x="1839170" y="824394"/>
                </a:lnTo>
                <a:lnTo>
                  <a:pt x="1839098" y="825084"/>
                </a:lnTo>
                <a:lnTo>
                  <a:pt x="1838700" y="828924"/>
                </a:lnTo>
                <a:lnTo>
                  <a:pt x="1843673" y="828735"/>
                </a:lnTo>
                <a:lnTo>
                  <a:pt x="1849625" y="828509"/>
                </a:lnTo>
                <a:close/>
                <a:moveTo>
                  <a:pt x="2018314" y="822302"/>
                </a:moveTo>
                <a:lnTo>
                  <a:pt x="2014781" y="836865"/>
                </a:lnTo>
                <a:lnTo>
                  <a:pt x="2014421" y="838349"/>
                </a:lnTo>
                <a:lnTo>
                  <a:pt x="2012879" y="849767"/>
                </a:lnTo>
                <a:lnTo>
                  <a:pt x="2013290" y="849052"/>
                </a:lnTo>
                <a:lnTo>
                  <a:pt x="2013303" y="849030"/>
                </a:lnTo>
                <a:close/>
                <a:moveTo>
                  <a:pt x="1082803" y="821706"/>
                </a:moveTo>
                <a:lnTo>
                  <a:pt x="1081558" y="832419"/>
                </a:lnTo>
                <a:lnTo>
                  <a:pt x="1081469" y="833187"/>
                </a:lnTo>
                <a:lnTo>
                  <a:pt x="1084105" y="821956"/>
                </a:lnTo>
                <a:lnTo>
                  <a:pt x="1083802" y="821897"/>
                </a:lnTo>
                <a:close/>
                <a:moveTo>
                  <a:pt x="1817552" y="821670"/>
                </a:moveTo>
                <a:lnTo>
                  <a:pt x="1817089" y="827501"/>
                </a:lnTo>
                <a:lnTo>
                  <a:pt x="1819223" y="828427"/>
                </a:lnTo>
                <a:lnTo>
                  <a:pt x="1820773" y="824999"/>
                </a:lnTo>
                <a:lnTo>
                  <a:pt x="1821487" y="823420"/>
                </a:lnTo>
                <a:lnTo>
                  <a:pt x="1821678" y="822998"/>
                </a:lnTo>
                <a:lnTo>
                  <a:pt x="1821017" y="822945"/>
                </a:lnTo>
                <a:close/>
                <a:moveTo>
                  <a:pt x="1445922" y="821401"/>
                </a:moveTo>
                <a:lnTo>
                  <a:pt x="1445790" y="822014"/>
                </a:lnTo>
                <a:lnTo>
                  <a:pt x="1445250" y="824519"/>
                </a:lnTo>
                <a:lnTo>
                  <a:pt x="1447196" y="824755"/>
                </a:lnTo>
                <a:lnTo>
                  <a:pt x="1455432" y="825752"/>
                </a:lnTo>
                <a:lnTo>
                  <a:pt x="1455443" y="825717"/>
                </a:lnTo>
                <a:lnTo>
                  <a:pt x="1451277" y="823829"/>
                </a:lnTo>
                <a:close/>
                <a:moveTo>
                  <a:pt x="1857847" y="821218"/>
                </a:moveTo>
                <a:lnTo>
                  <a:pt x="1856631" y="821516"/>
                </a:lnTo>
                <a:lnTo>
                  <a:pt x="1853606" y="828358"/>
                </a:lnTo>
                <a:lnTo>
                  <a:pt x="1856981" y="828230"/>
                </a:lnTo>
                <a:close/>
                <a:moveTo>
                  <a:pt x="2172035" y="820890"/>
                </a:moveTo>
                <a:lnTo>
                  <a:pt x="2172015" y="821031"/>
                </a:lnTo>
                <a:lnTo>
                  <a:pt x="2171922" y="821665"/>
                </a:lnTo>
                <a:lnTo>
                  <a:pt x="2171397" y="825249"/>
                </a:lnTo>
                <a:lnTo>
                  <a:pt x="2172578" y="825373"/>
                </a:lnTo>
                <a:lnTo>
                  <a:pt x="2174816" y="821573"/>
                </a:lnTo>
                <a:lnTo>
                  <a:pt x="2175042" y="821189"/>
                </a:lnTo>
                <a:close/>
                <a:moveTo>
                  <a:pt x="1076298" y="820455"/>
                </a:moveTo>
                <a:lnTo>
                  <a:pt x="1075517" y="827901"/>
                </a:lnTo>
                <a:lnTo>
                  <a:pt x="1074976" y="833056"/>
                </a:lnTo>
                <a:lnTo>
                  <a:pt x="1077046" y="833510"/>
                </a:lnTo>
                <a:lnTo>
                  <a:pt x="1079625" y="821094"/>
                </a:lnTo>
                <a:lnTo>
                  <a:pt x="1077510" y="820688"/>
                </a:lnTo>
                <a:close/>
                <a:moveTo>
                  <a:pt x="612657" y="820059"/>
                </a:moveTo>
                <a:lnTo>
                  <a:pt x="607484" y="825841"/>
                </a:lnTo>
                <a:cubicBezTo>
                  <a:pt x="587491" y="847214"/>
                  <a:pt x="572323" y="863484"/>
                  <a:pt x="558122" y="878375"/>
                </a:cubicBezTo>
                <a:cubicBezTo>
                  <a:pt x="425062" y="1017502"/>
                  <a:pt x="304275" y="1133051"/>
                  <a:pt x="268562" y="1160214"/>
                </a:cubicBezTo>
                <a:cubicBezTo>
                  <a:pt x="257083" y="1168978"/>
                  <a:pt x="245934" y="1176298"/>
                  <a:pt x="235178" y="1182383"/>
                </a:cubicBezTo>
                <a:lnTo>
                  <a:pt x="228547" y="1185538"/>
                </a:lnTo>
                <a:lnTo>
                  <a:pt x="224555" y="1188065"/>
                </a:lnTo>
                <a:lnTo>
                  <a:pt x="217816" y="1190691"/>
                </a:lnTo>
                <a:lnTo>
                  <a:pt x="217269" y="1190904"/>
                </a:lnTo>
                <a:lnTo>
                  <a:pt x="204153" y="1197145"/>
                </a:lnTo>
                <a:lnTo>
                  <a:pt x="197048" y="1198785"/>
                </a:lnTo>
                <a:lnTo>
                  <a:pt x="184969" y="1203493"/>
                </a:lnTo>
                <a:lnTo>
                  <a:pt x="182617" y="1203904"/>
                </a:lnTo>
                <a:lnTo>
                  <a:pt x="175901" y="1205079"/>
                </a:lnTo>
                <a:lnTo>
                  <a:pt x="176673" y="1206141"/>
                </a:lnTo>
                <a:lnTo>
                  <a:pt x="200503" y="1201492"/>
                </a:lnTo>
                <a:lnTo>
                  <a:pt x="220817" y="1194386"/>
                </a:lnTo>
                <a:lnTo>
                  <a:pt x="232213" y="1189460"/>
                </a:lnTo>
                <a:lnTo>
                  <a:pt x="273112" y="1165729"/>
                </a:lnTo>
                <a:cubicBezTo>
                  <a:pt x="307998" y="1141322"/>
                  <a:pt x="433336" y="1024534"/>
                  <a:pt x="564189" y="889958"/>
                </a:cubicBezTo>
                <a:cubicBezTo>
                  <a:pt x="580873" y="872722"/>
                  <a:pt x="597558" y="855348"/>
                  <a:pt x="613553" y="838250"/>
                </a:cubicBezTo>
                <a:lnTo>
                  <a:pt x="614449" y="837278"/>
                </a:lnTo>
                <a:close/>
                <a:moveTo>
                  <a:pt x="1493132" y="819955"/>
                </a:moveTo>
                <a:lnTo>
                  <a:pt x="1492768" y="820888"/>
                </a:lnTo>
                <a:lnTo>
                  <a:pt x="1492462" y="821671"/>
                </a:lnTo>
                <a:lnTo>
                  <a:pt x="1492145" y="822482"/>
                </a:lnTo>
                <a:lnTo>
                  <a:pt x="1501423" y="826902"/>
                </a:lnTo>
                <a:lnTo>
                  <a:pt x="1501799" y="827265"/>
                </a:lnTo>
                <a:lnTo>
                  <a:pt x="1502468" y="825477"/>
                </a:lnTo>
                <a:lnTo>
                  <a:pt x="1500633" y="823619"/>
                </a:lnTo>
                <a:close/>
                <a:moveTo>
                  <a:pt x="1461684" y="819930"/>
                </a:moveTo>
                <a:lnTo>
                  <a:pt x="1460579" y="823405"/>
                </a:lnTo>
                <a:lnTo>
                  <a:pt x="1469542" y="827462"/>
                </a:lnTo>
                <a:lnTo>
                  <a:pt x="1469916" y="827507"/>
                </a:lnTo>
                <a:lnTo>
                  <a:pt x="1470981" y="827636"/>
                </a:lnTo>
                <a:lnTo>
                  <a:pt x="1471100" y="827249"/>
                </a:lnTo>
                <a:lnTo>
                  <a:pt x="1471807" y="824949"/>
                </a:lnTo>
                <a:lnTo>
                  <a:pt x="1471904" y="824635"/>
                </a:lnTo>
                <a:lnTo>
                  <a:pt x="1470059" y="823785"/>
                </a:lnTo>
                <a:close/>
                <a:moveTo>
                  <a:pt x="1477101" y="819705"/>
                </a:moveTo>
                <a:lnTo>
                  <a:pt x="1475888" y="823695"/>
                </a:lnTo>
                <a:lnTo>
                  <a:pt x="1485361" y="828140"/>
                </a:lnTo>
                <a:lnTo>
                  <a:pt x="1485486" y="827715"/>
                </a:lnTo>
                <a:lnTo>
                  <a:pt x="1485655" y="827140"/>
                </a:lnTo>
                <a:lnTo>
                  <a:pt x="1486046" y="825814"/>
                </a:lnTo>
                <a:lnTo>
                  <a:pt x="1486645" y="824294"/>
                </a:lnTo>
                <a:lnTo>
                  <a:pt x="1478165" y="820217"/>
                </a:lnTo>
                <a:close/>
                <a:moveTo>
                  <a:pt x="1032186" y="819442"/>
                </a:moveTo>
                <a:lnTo>
                  <a:pt x="1031718" y="822542"/>
                </a:lnTo>
                <a:lnTo>
                  <a:pt x="1031804" y="822913"/>
                </a:lnTo>
                <a:lnTo>
                  <a:pt x="1032558" y="823421"/>
                </a:lnTo>
                <a:lnTo>
                  <a:pt x="1033189" y="823846"/>
                </a:lnTo>
                <a:lnTo>
                  <a:pt x="1033262" y="823896"/>
                </a:lnTo>
                <a:lnTo>
                  <a:pt x="1034061" y="824071"/>
                </a:lnTo>
                <a:lnTo>
                  <a:pt x="1034399" y="821352"/>
                </a:lnTo>
                <a:close/>
                <a:moveTo>
                  <a:pt x="1540869" y="819433"/>
                </a:moveTo>
                <a:lnTo>
                  <a:pt x="1540613" y="820043"/>
                </a:lnTo>
                <a:lnTo>
                  <a:pt x="1537175" y="828233"/>
                </a:lnTo>
                <a:lnTo>
                  <a:pt x="1536414" y="830491"/>
                </a:lnTo>
                <a:lnTo>
                  <a:pt x="1536076" y="831495"/>
                </a:lnTo>
                <a:lnTo>
                  <a:pt x="1544757" y="836754"/>
                </a:lnTo>
                <a:lnTo>
                  <a:pt x="1549548" y="824722"/>
                </a:lnTo>
                <a:lnTo>
                  <a:pt x="1549223" y="824524"/>
                </a:lnTo>
                <a:lnTo>
                  <a:pt x="1547604" y="823538"/>
                </a:lnTo>
                <a:close/>
                <a:moveTo>
                  <a:pt x="1070586" y="819356"/>
                </a:moveTo>
                <a:lnTo>
                  <a:pt x="1070484" y="819501"/>
                </a:lnTo>
                <a:lnTo>
                  <a:pt x="1069505" y="831854"/>
                </a:lnTo>
                <a:lnTo>
                  <a:pt x="1070636" y="832103"/>
                </a:lnTo>
                <a:lnTo>
                  <a:pt x="1070808" y="831165"/>
                </a:lnTo>
                <a:lnTo>
                  <a:pt x="1072892" y="819800"/>
                </a:lnTo>
                <a:close/>
                <a:moveTo>
                  <a:pt x="1042574" y="819313"/>
                </a:moveTo>
                <a:lnTo>
                  <a:pt x="1042851" y="820670"/>
                </a:lnTo>
                <a:lnTo>
                  <a:pt x="1042928" y="819892"/>
                </a:lnTo>
                <a:lnTo>
                  <a:pt x="1042944" y="819725"/>
                </a:lnTo>
                <a:close/>
                <a:moveTo>
                  <a:pt x="2154891" y="819186"/>
                </a:moveTo>
                <a:lnTo>
                  <a:pt x="2153343" y="821701"/>
                </a:lnTo>
                <a:lnTo>
                  <a:pt x="2152386" y="823257"/>
                </a:lnTo>
                <a:lnTo>
                  <a:pt x="2154320" y="823460"/>
                </a:lnTo>
                <a:lnTo>
                  <a:pt x="2166663" y="824753"/>
                </a:lnTo>
                <a:lnTo>
                  <a:pt x="2167270" y="820599"/>
                </a:lnTo>
                <a:lnTo>
                  <a:pt x="2167296" y="820419"/>
                </a:lnTo>
                <a:close/>
                <a:moveTo>
                  <a:pt x="700041" y="818999"/>
                </a:moveTo>
                <a:lnTo>
                  <a:pt x="693530" y="826318"/>
                </a:lnTo>
                <a:lnTo>
                  <a:pt x="693996" y="826707"/>
                </a:lnTo>
                <a:lnTo>
                  <a:pt x="694350" y="827001"/>
                </a:lnTo>
                <a:lnTo>
                  <a:pt x="696772" y="824371"/>
                </a:lnTo>
                <a:lnTo>
                  <a:pt x="700912" y="819873"/>
                </a:lnTo>
                <a:close/>
                <a:moveTo>
                  <a:pt x="2145658" y="818268"/>
                </a:moveTo>
                <a:lnTo>
                  <a:pt x="2133296" y="821256"/>
                </a:lnTo>
                <a:lnTo>
                  <a:pt x="2145348" y="822519"/>
                </a:lnTo>
                <a:lnTo>
                  <a:pt x="2146027" y="818305"/>
                </a:lnTo>
                <a:close/>
                <a:moveTo>
                  <a:pt x="985001" y="818261"/>
                </a:moveTo>
                <a:lnTo>
                  <a:pt x="983555" y="819301"/>
                </a:lnTo>
                <a:lnTo>
                  <a:pt x="982658" y="819947"/>
                </a:lnTo>
                <a:lnTo>
                  <a:pt x="1005054" y="830316"/>
                </a:lnTo>
                <a:lnTo>
                  <a:pt x="1008046" y="831070"/>
                </a:lnTo>
                <a:lnTo>
                  <a:pt x="1010053" y="831576"/>
                </a:lnTo>
                <a:lnTo>
                  <a:pt x="1011040" y="831824"/>
                </a:lnTo>
                <a:lnTo>
                  <a:pt x="1012498" y="825474"/>
                </a:lnTo>
                <a:lnTo>
                  <a:pt x="1012554" y="825232"/>
                </a:lnTo>
                <a:lnTo>
                  <a:pt x="1012558" y="825213"/>
                </a:lnTo>
                <a:lnTo>
                  <a:pt x="1012396" y="825121"/>
                </a:lnTo>
                <a:lnTo>
                  <a:pt x="1010018" y="823776"/>
                </a:lnTo>
                <a:close/>
                <a:moveTo>
                  <a:pt x="1064759" y="818236"/>
                </a:moveTo>
                <a:lnTo>
                  <a:pt x="1063227" y="821247"/>
                </a:lnTo>
                <a:lnTo>
                  <a:pt x="1063188" y="821873"/>
                </a:lnTo>
                <a:lnTo>
                  <a:pt x="1065630" y="818403"/>
                </a:lnTo>
                <a:lnTo>
                  <a:pt x="1065527" y="818384"/>
                </a:lnTo>
                <a:close/>
                <a:moveTo>
                  <a:pt x="1947121" y="818086"/>
                </a:moveTo>
                <a:lnTo>
                  <a:pt x="1938739" y="834272"/>
                </a:lnTo>
                <a:lnTo>
                  <a:pt x="1922394" y="865835"/>
                </a:lnTo>
                <a:lnTo>
                  <a:pt x="1922379" y="865865"/>
                </a:lnTo>
                <a:lnTo>
                  <a:pt x="1920856" y="869340"/>
                </a:lnTo>
                <a:lnTo>
                  <a:pt x="1920619" y="870765"/>
                </a:lnTo>
                <a:lnTo>
                  <a:pt x="1920448" y="871790"/>
                </a:lnTo>
                <a:lnTo>
                  <a:pt x="1920418" y="872421"/>
                </a:lnTo>
                <a:lnTo>
                  <a:pt x="1938026" y="873996"/>
                </a:lnTo>
                <a:lnTo>
                  <a:pt x="1938272" y="870797"/>
                </a:lnTo>
                <a:lnTo>
                  <a:pt x="1938599" y="866552"/>
                </a:lnTo>
                <a:close/>
                <a:moveTo>
                  <a:pt x="1039117" y="817889"/>
                </a:moveTo>
                <a:lnTo>
                  <a:pt x="1039096" y="818034"/>
                </a:lnTo>
                <a:lnTo>
                  <a:pt x="1039092" y="818060"/>
                </a:lnTo>
                <a:lnTo>
                  <a:pt x="1039090" y="818075"/>
                </a:lnTo>
                <a:lnTo>
                  <a:pt x="1039153" y="818129"/>
                </a:lnTo>
                <a:lnTo>
                  <a:pt x="1039201" y="818169"/>
                </a:lnTo>
                <a:lnTo>
                  <a:pt x="1039181" y="818102"/>
                </a:lnTo>
                <a:close/>
                <a:moveTo>
                  <a:pt x="1025416" y="817845"/>
                </a:moveTo>
                <a:lnTo>
                  <a:pt x="1025303" y="818534"/>
                </a:lnTo>
                <a:lnTo>
                  <a:pt x="1025400" y="818600"/>
                </a:lnTo>
                <a:lnTo>
                  <a:pt x="1025758" y="818841"/>
                </a:lnTo>
                <a:close/>
                <a:moveTo>
                  <a:pt x="1854733" y="817627"/>
                </a:moveTo>
                <a:lnTo>
                  <a:pt x="1844043" y="819360"/>
                </a:lnTo>
                <a:lnTo>
                  <a:pt x="1839744" y="818857"/>
                </a:lnTo>
                <a:lnTo>
                  <a:pt x="1839671" y="819562"/>
                </a:lnTo>
                <a:lnTo>
                  <a:pt x="1843905" y="819912"/>
                </a:lnTo>
                <a:lnTo>
                  <a:pt x="1854296" y="818442"/>
                </a:lnTo>
                <a:close/>
                <a:moveTo>
                  <a:pt x="1829133" y="817614"/>
                </a:moveTo>
                <a:lnTo>
                  <a:pt x="1828828" y="818287"/>
                </a:lnTo>
                <a:lnTo>
                  <a:pt x="1828710" y="818547"/>
                </a:lnTo>
                <a:lnTo>
                  <a:pt x="1828663" y="818651"/>
                </a:lnTo>
                <a:lnTo>
                  <a:pt x="1835241" y="819195"/>
                </a:lnTo>
                <a:lnTo>
                  <a:pt x="1835332" y="818340"/>
                </a:lnTo>
                <a:lnTo>
                  <a:pt x="1832404" y="817997"/>
                </a:lnTo>
                <a:close/>
                <a:moveTo>
                  <a:pt x="1433494" y="817588"/>
                </a:moveTo>
                <a:lnTo>
                  <a:pt x="1432665" y="821350"/>
                </a:lnTo>
                <a:lnTo>
                  <a:pt x="1439074" y="822532"/>
                </a:lnTo>
                <a:lnTo>
                  <a:pt x="1440614" y="823215"/>
                </a:lnTo>
                <a:lnTo>
                  <a:pt x="1441455" y="819376"/>
                </a:lnTo>
                <a:lnTo>
                  <a:pt x="1439901" y="818671"/>
                </a:lnTo>
                <a:close/>
                <a:moveTo>
                  <a:pt x="2252389" y="817564"/>
                </a:moveTo>
                <a:lnTo>
                  <a:pt x="2235914" y="833701"/>
                </a:lnTo>
                <a:lnTo>
                  <a:pt x="2234182" y="835567"/>
                </a:lnTo>
                <a:lnTo>
                  <a:pt x="2233554" y="841017"/>
                </a:lnTo>
                <a:lnTo>
                  <a:pt x="2232913" y="846574"/>
                </a:lnTo>
                <a:lnTo>
                  <a:pt x="2235749" y="849623"/>
                </a:lnTo>
                <a:lnTo>
                  <a:pt x="2241498" y="855805"/>
                </a:lnTo>
                <a:lnTo>
                  <a:pt x="2248980" y="847102"/>
                </a:lnTo>
                <a:lnTo>
                  <a:pt x="2249360" y="846659"/>
                </a:lnTo>
                <a:lnTo>
                  <a:pt x="2249567" y="844672"/>
                </a:lnTo>
                <a:close/>
                <a:moveTo>
                  <a:pt x="724631" y="817469"/>
                </a:moveTo>
                <a:lnTo>
                  <a:pt x="715893" y="827074"/>
                </a:lnTo>
                <a:lnTo>
                  <a:pt x="716164" y="827253"/>
                </a:lnTo>
                <a:lnTo>
                  <a:pt x="716244" y="827306"/>
                </a:lnTo>
                <a:lnTo>
                  <a:pt x="716354" y="827379"/>
                </a:lnTo>
                <a:lnTo>
                  <a:pt x="724919" y="817701"/>
                </a:lnTo>
                <a:close/>
                <a:moveTo>
                  <a:pt x="1817978" y="816308"/>
                </a:moveTo>
                <a:lnTo>
                  <a:pt x="1817958" y="816564"/>
                </a:lnTo>
                <a:lnTo>
                  <a:pt x="1822257" y="818120"/>
                </a:lnTo>
                <a:lnTo>
                  <a:pt x="1823825" y="818250"/>
                </a:lnTo>
                <a:lnTo>
                  <a:pt x="1823833" y="818233"/>
                </a:lnTo>
                <a:lnTo>
                  <a:pt x="1823910" y="818062"/>
                </a:lnTo>
                <a:lnTo>
                  <a:pt x="1824365" y="817056"/>
                </a:lnTo>
                <a:lnTo>
                  <a:pt x="1822029" y="816782"/>
                </a:lnTo>
                <a:close/>
                <a:moveTo>
                  <a:pt x="1880210" y="815732"/>
                </a:moveTo>
                <a:lnTo>
                  <a:pt x="1862631" y="820044"/>
                </a:lnTo>
                <a:lnTo>
                  <a:pt x="1862164" y="823884"/>
                </a:lnTo>
                <a:lnTo>
                  <a:pt x="1861658" y="828052"/>
                </a:lnTo>
                <a:lnTo>
                  <a:pt x="1868420" y="827796"/>
                </a:lnTo>
                <a:lnTo>
                  <a:pt x="1879216" y="822748"/>
                </a:lnTo>
                <a:lnTo>
                  <a:pt x="1880068" y="816732"/>
                </a:lnTo>
                <a:lnTo>
                  <a:pt x="1880188" y="815884"/>
                </a:lnTo>
                <a:close/>
                <a:moveTo>
                  <a:pt x="1800995" y="815578"/>
                </a:moveTo>
                <a:lnTo>
                  <a:pt x="1799112" y="819704"/>
                </a:lnTo>
                <a:lnTo>
                  <a:pt x="1807974" y="823548"/>
                </a:lnTo>
                <a:lnTo>
                  <a:pt x="1809861" y="824366"/>
                </a:lnTo>
                <a:lnTo>
                  <a:pt x="1812238" y="825397"/>
                </a:lnTo>
                <a:lnTo>
                  <a:pt x="1812681" y="819878"/>
                </a:lnTo>
                <a:close/>
                <a:moveTo>
                  <a:pt x="1047753" y="815552"/>
                </a:moveTo>
                <a:lnTo>
                  <a:pt x="1047524" y="817257"/>
                </a:lnTo>
                <a:lnTo>
                  <a:pt x="1047709" y="817466"/>
                </a:lnTo>
                <a:lnTo>
                  <a:pt x="1048142" y="817953"/>
                </a:lnTo>
                <a:lnTo>
                  <a:pt x="1048147" y="817958"/>
                </a:lnTo>
                <a:lnTo>
                  <a:pt x="1048525" y="817503"/>
                </a:lnTo>
                <a:lnTo>
                  <a:pt x="1048627" y="817381"/>
                </a:lnTo>
                <a:lnTo>
                  <a:pt x="1048587" y="816771"/>
                </a:lnTo>
                <a:close/>
                <a:moveTo>
                  <a:pt x="2338673" y="815471"/>
                </a:moveTo>
                <a:lnTo>
                  <a:pt x="2338226" y="816189"/>
                </a:lnTo>
                <a:cubicBezTo>
                  <a:pt x="2335881" y="819224"/>
                  <a:pt x="2333262" y="822119"/>
                  <a:pt x="2330642" y="825014"/>
                </a:cubicBezTo>
                <a:lnTo>
                  <a:pt x="2325666" y="831621"/>
                </a:lnTo>
                <a:lnTo>
                  <a:pt x="2325779" y="837863"/>
                </a:lnTo>
                <a:lnTo>
                  <a:pt x="2321625" y="863335"/>
                </a:lnTo>
                <a:lnTo>
                  <a:pt x="2338288" y="838740"/>
                </a:lnTo>
                <a:close/>
                <a:moveTo>
                  <a:pt x="1419905" y="815290"/>
                </a:moveTo>
                <a:lnTo>
                  <a:pt x="1419365" y="817685"/>
                </a:lnTo>
                <a:lnTo>
                  <a:pt x="1419102" y="818850"/>
                </a:lnTo>
                <a:lnTo>
                  <a:pt x="1427581" y="820413"/>
                </a:lnTo>
                <a:lnTo>
                  <a:pt x="1427611" y="820282"/>
                </a:lnTo>
                <a:lnTo>
                  <a:pt x="1427712" y="819830"/>
                </a:lnTo>
                <a:lnTo>
                  <a:pt x="1428410" y="816728"/>
                </a:lnTo>
                <a:close/>
                <a:moveTo>
                  <a:pt x="1885730" y="814378"/>
                </a:moveTo>
                <a:lnTo>
                  <a:pt x="1885430" y="814452"/>
                </a:lnTo>
                <a:lnTo>
                  <a:pt x="1885338" y="815103"/>
                </a:lnTo>
                <a:lnTo>
                  <a:pt x="1885542" y="814725"/>
                </a:lnTo>
                <a:close/>
                <a:moveTo>
                  <a:pt x="887009" y="814355"/>
                </a:moveTo>
                <a:lnTo>
                  <a:pt x="881867" y="815291"/>
                </a:lnTo>
                <a:lnTo>
                  <a:pt x="878857" y="815840"/>
                </a:lnTo>
                <a:lnTo>
                  <a:pt x="878621" y="815883"/>
                </a:lnTo>
                <a:lnTo>
                  <a:pt x="879052" y="816000"/>
                </a:lnTo>
                <a:lnTo>
                  <a:pt x="879246" y="816052"/>
                </a:lnTo>
                <a:lnTo>
                  <a:pt x="879673" y="816169"/>
                </a:lnTo>
                <a:close/>
                <a:moveTo>
                  <a:pt x="1478886" y="813836"/>
                </a:moveTo>
                <a:lnTo>
                  <a:pt x="1478267" y="815870"/>
                </a:lnTo>
                <a:lnTo>
                  <a:pt x="1479695" y="816551"/>
                </a:lnTo>
                <a:lnTo>
                  <a:pt x="1488117" y="820563"/>
                </a:lnTo>
                <a:lnTo>
                  <a:pt x="1489128" y="817999"/>
                </a:lnTo>
                <a:lnTo>
                  <a:pt x="1482045" y="814538"/>
                </a:lnTo>
                <a:lnTo>
                  <a:pt x="1481680" y="814397"/>
                </a:lnTo>
                <a:close/>
                <a:moveTo>
                  <a:pt x="1448302" y="813770"/>
                </a:moveTo>
                <a:lnTo>
                  <a:pt x="1447123" y="817315"/>
                </a:lnTo>
                <a:lnTo>
                  <a:pt x="1456743" y="821669"/>
                </a:lnTo>
                <a:lnTo>
                  <a:pt x="1457866" y="818172"/>
                </a:lnTo>
                <a:close/>
                <a:moveTo>
                  <a:pt x="1297981" y="813737"/>
                </a:moveTo>
                <a:lnTo>
                  <a:pt x="1273165" y="825735"/>
                </a:lnTo>
                <a:lnTo>
                  <a:pt x="1273100" y="825795"/>
                </a:lnTo>
                <a:lnTo>
                  <a:pt x="1269607" y="829028"/>
                </a:lnTo>
                <a:lnTo>
                  <a:pt x="1278453" y="830453"/>
                </a:lnTo>
                <a:lnTo>
                  <a:pt x="1278508" y="830462"/>
                </a:lnTo>
                <a:lnTo>
                  <a:pt x="1278508" y="830462"/>
                </a:lnTo>
                <a:lnTo>
                  <a:pt x="1303807" y="818120"/>
                </a:lnTo>
                <a:lnTo>
                  <a:pt x="1304297" y="818017"/>
                </a:lnTo>
                <a:lnTo>
                  <a:pt x="1307423" y="814953"/>
                </a:lnTo>
                <a:close/>
                <a:moveTo>
                  <a:pt x="1365029" y="813568"/>
                </a:moveTo>
                <a:lnTo>
                  <a:pt x="1362745" y="814053"/>
                </a:lnTo>
                <a:lnTo>
                  <a:pt x="1369524" y="815455"/>
                </a:lnTo>
                <a:lnTo>
                  <a:pt x="1386238" y="818910"/>
                </a:lnTo>
                <a:lnTo>
                  <a:pt x="1387650" y="818653"/>
                </a:lnTo>
                <a:lnTo>
                  <a:pt x="1389899" y="818242"/>
                </a:lnTo>
                <a:lnTo>
                  <a:pt x="1389902" y="818241"/>
                </a:lnTo>
                <a:close/>
                <a:moveTo>
                  <a:pt x="1795493" y="813553"/>
                </a:moveTo>
                <a:lnTo>
                  <a:pt x="1795336" y="816521"/>
                </a:lnTo>
                <a:lnTo>
                  <a:pt x="1796519" y="813931"/>
                </a:lnTo>
                <a:lnTo>
                  <a:pt x="1795661" y="813615"/>
                </a:lnTo>
                <a:close/>
                <a:moveTo>
                  <a:pt x="1880534" y="813443"/>
                </a:moveTo>
                <a:lnTo>
                  <a:pt x="1880114" y="813511"/>
                </a:lnTo>
                <a:lnTo>
                  <a:pt x="1878540" y="813766"/>
                </a:lnTo>
                <a:lnTo>
                  <a:pt x="1863090" y="816272"/>
                </a:lnTo>
                <a:lnTo>
                  <a:pt x="1862993" y="817067"/>
                </a:lnTo>
                <a:lnTo>
                  <a:pt x="1862984" y="817138"/>
                </a:lnTo>
                <a:lnTo>
                  <a:pt x="1862975" y="817214"/>
                </a:lnTo>
                <a:lnTo>
                  <a:pt x="1865909" y="816798"/>
                </a:lnTo>
                <a:lnTo>
                  <a:pt x="1867797" y="816531"/>
                </a:lnTo>
                <a:lnTo>
                  <a:pt x="1878732" y="814984"/>
                </a:lnTo>
                <a:lnTo>
                  <a:pt x="1879990" y="814490"/>
                </a:lnTo>
                <a:lnTo>
                  <a:pt x="1880409" y="814325"/>
                </a:lnTo>
                <a:close/>
                <a:moveTo>
                  <a:pt x="991717" y="813429"/>
                </a:moveTo>
                <a:lnTo>
                  <a:pt x="991113" y="813864"/>
                </a:lnTo>
                <a:lnTo>
                  <a:pt x="990286" y="814459"/>
                </a:lnTo>
                <a:lnTo>
                  <a:pt x="994234" y="815326"/>
                </a:lnTo>
                <a:lnTo>
                  <a:pt x="994646" y="815416"/>
                </a:lnTo>
                <a:lnTo>
                  <a:pt x="995603" y="815626"/>
                </a:lnTo>
                <a:close/>
                <a:moveTo>
                  <a:pt x="1463790" y="813306"/>
                </a:moveTo>
                <a:lnTo>
                  <a:pt x="1462790" y="816450"/>
                </a:lnTo>
                <a:lnTo>
                  <a:pt x="1462782" y="816475"/>
                </a:lnTo>
                <a:lnTo>
                  <a:pt x="1462486" y="817407"/>
                </a:lnTo>
                <a:lnTo>
                  <a:pt x="1472659" y="822180"/>
                </a:lnTo>
                <a:lnTo>
                  <a:pt x="1473894" y="818164"/>
                </a:lnTo>
                <a:close/>
                <a:moveTo>
                  <a:pt x="1073183" y="813166"/>
                </a:moveTo>
                <a:lnTo>
                  <a:pt x="1072541" y="814756"/>
                </a:lnTo>
                <a:lnTo>
                  <a:pt x="1072928" y="814830"/>
                </a:lnTo>
                <a:lnTo>
                  <a:pt x="1073017" y="814847"/>
                </a:lnTo>
                <a:lnTo>
                  <a:pt x="1073124" y="814867"/>
                </a:lnTo>
                <a:lnTo>
                  <a:pt x="1073152" y="814074"/>
                </a:lnTo>
                <a:close/>
                <a:moveTo>
                  <a:pt x="1495841" y="813011"/>
                </a:moveTo>
                <a:lnTo>
                  <a:pt x="1495762" y="813214"/>
                </a:lnTo>
                <a:lnTo>
                  <a:pt x="1494949" y="815297"/>
                </a:lnTo>
                <a:lnTo>
                  <a:pt x="1504272" y="818887"/>
                </a:lnTo>
                <a:lnTo>
                  <a:pt x="1503719" y="818301"/>
                </a:lnTo>
                <a:lnTo>
                  <a:pt x="1503668" y="818247"/>
                </a:lnTo>
                <a:lnTo>
                  <a:pt x="1501219" y="815652"/>
                </a:lnTo>
                <a:close/>
                <a:moveTo>
                  <a:pt x="1033281" y="812183"/>
                </a:moveTo>
                <a:lnTo>
                  <a:pt x="1033153" y="813032"/>
                </a:lnTo>
                <a:lnTo>
                  <a:pt x="1035215" y="814783"/>
                </a:lnTo>
                <a:lnTo>
                  <a:pt x="1035444" y="812939"/>
                </a:lnTo>
                <a:lnTo>
                  <a:pt x="1035485" y="812607"/>
                </a:lnTo>
                <a:lnTo>
                  <a:pt x="1035220" y="812556"/>
                </a:lnTo>
                <a:lnTo>
                  <a:pt x="1035082" y="812529"/>
                </a:lnTo>
                <a:close/>
                <a:moveTo>
                  <a:pt x="1470431" y="812137"/>
                </a:moveTo>
                <a:lnTo>
                  <a:pt x="1470467" y="812154"/>
                </a:lnTo>
                <a:lnTo>
                  <a:pt x="1470993" y="812405"/>
                </a:lnTo>
                <a:lnTo>
                  <a:pt x="1475068" y="814346"/>
                </a:lnTo>
                <a:lnTo>
                  <a:pt x="1475438" y="813143"/>
                </a:lnTo>
                <a:lnTo>
                  <a:pt x="1471450" y="812342"/>
                </a:lnTo>
                <a:close/>
                <a:moveTo>
                  <a:pt x="1657516" y="812072"/>
                </a:moveTo>
                <a:lnTo>
                  <a:pt x="1657251" y="812804"/>
                </a:lnTo>
                <a:lnTo>
                  <a:pt x="1656999" y="813501"/>
                </a:lnTo>
                <a:lnTo>
                  <a:pt x="1656858" y="817139"/>
                </a:lnTo>
                <a:lnTo>
                  <a:pt x="1656552" y="825048"/>
                </a:lnTo>
                <a:close/>
                <a:moveTo>
                  <a:pt x="729654" y="811948"/>
                </a:moveTo>
                <a:lnTo>
                  <a:pt x="727366" y="814463"/>
                </a:lnTo>
                <a:lnTo>
                  <a:pt x="727607" y="814663"/>
                </a:lnTo>
                <a:lnTo>
                  <a:pt x="729838" y="812143"/>
                </a:lnTo>
                <a:close/>
                <a:moveTo>
                  <a:pt x="1527985" y="811804"/>
                </a:moveTo>
                <a:lnTo>
                  <a:pt x="1526398" y="816299"/>
                </a:lnTo>
                <a:lnTo>
                  <a:pt x="1522945" y="826079"/>
                </a:lnTo>
                <a:lnTo>
                  <a:pt x="1532271" y="829671"/>
                </a:lnTo>
                <a:lnTo>
                  <a:pt x="1533144" y="827096"/>
                </a:lnTo>
                <a:lnTo>
                  <a:pt x="1533877" y="824936"/>
                </a:lnTo>
                <a:lnTo>
                  <a:pt x="1534031" y="824568"/>
                </a:lnTo>
                <a:lnTo>
                  <a:pt x="1534593" y="823232"/>
                </a:lnTo>
                <a:lnTo>
                  <a:pt x="1537146" y="817164"/>
                </a:lnTo>
                <a:lnTo>
                  <a:pt x="1528987" y="812191"/>
                </a:lnTo>
                <a:close/>
                <a:moveTo>
                  <a:pt x="1773804" y="811723"/>
                </a:moveTo>
                <a:lnTo>
                  <a:pt x="1773741" y="813931"/>
                </a:lnTo>
                <a:lnTo>
                  <a:pt x="1775814" y="815663"/>
                </a:lnTo>
                <a:lnTo>
                  <a:pt x="1775816" y="815665"/>
                </a:lnTo>
                <a:lnTo>
                  <a:pt x="1776126" y="815924"/>
                </a:lnTo>
                <a:lnTo>
                  <a:pt x="1787542" y="821431"/>
                </a:lnTo>
                <a:lnTo>
                  <a:pt x="1784924" y="819580"/>
                </a:lnTo>
                <a:close/>
                <a:moveTo>
                  <a:pt x="1887496" y="811105"/>
                </a:moveTo>
                <a:lnTo>
                  <a:pt x="1887058" y="811377"/>
                </a:lnTo>
                <a:lnTo>
                  <a:pt x="1886358" y="811811"/>
                </a:lnTo>
                <a:lnTo>
                  <a:pt x="1885749" y="812189"/>
                </a:lnTo>
                <a:lnTo>
                  <a:pt x="1885743" y="812230"/>
                </a:lnTo>
                <a:lnTo>
                  <a:pt x="1887198" y="811658"/>
                </a:lnTo>
                <a:lnTo>
                  <a:pt x="1887290" y="811488"/>
                </a:lnTo>
                <a:close/>
                <a:moveTo>
                  <a:pt x="1803162" y="810830"/>
                </a:moveTo>
                <a:lnTo>
                  <a:pt x="1803015" y="811153"/>
                </a:lnTo>
                <a:lnTo>
                  <a:pt x="1804323" y="811627"/>
                </a:lnTo>
                <a:lnTo>
                  <a:pt x="1806307" y="812345"/>
                </a:lnTo>
                <a:close/>
                <a:moveTo>
                  <a:pt x="2191077" y="810510"/>
                </a:moveTo>
                <a:lnTo>
                  <a:pt x="2187379" y="813569"/>
                </a:lnTo>
                <a:lnTo>
                  <a:pt x="2183931" y="816878"/>
                </a:lnTo>
                <a:lnTo>
                  <a:pt x="2182438" y="819414"/>
                </a:lnTo>
                <a:lnTo>
                  <a:pt x="2189635" y="822889"/>
                </a:lnTo>
                <a:lnTo>
                  <a:pt x="2190076" y="819105"/>
                </a:lnTo>
                <a:close/>
                <a:moveTo>
                  <a:pt x="1435133" y="810145"/>
                </a:moveTo>
                <a:lnTo>
                  <a:pt x="1434391" y="813513"/>
                </a:lnTo>
                <a:lnTo>
                  <a:pt x="1441279" y="814671"/>
                </a:lnTo>
                <a:lnTo>
                  <a:pt x="1442459" y="815205"/>
                </a:lnTo>
                <a:lnTo>
                  <a:pt x="1443376" y="812484"/>
                </a:lnTo>
                <a:lnTo>
                  <a:pt x="1443662" y="811634"/>
                </a:lnTo>
                <a:lnTo>
                  <a:pt x="1443071" y="811362"/>
                </a:lnTo>
                <a:close/>
                <a:moveTo>
                  <a:pt x="1903308" y="810066"/>
                </a:moveTo>
                <a:lnTo>
                  <a:pt x="1890605" y="813182"/>
                </a:lnTo>
                <a:lnTo>
                  <a:pt x="1887536" y="818858"/>
                </a:lnTo>
                <a:lnTo>
                  <a:pt x="1893461" y="816087"/>
                </a:lnTo>
                <a:lnTo>
                  <a:pt x="1903070" y="811595"/>
                </a:lnTo>
                <a:lnTo>
                  <a:pt x="1903303" y="810098"/>
                </a:lnTo>
                <a:close/>
                <a:moveTo>
                  <a:pt x="2361205" y="809883"/>
                </a:moveTo>
                <a:lnTo>
                  <a:pt x="2350772" y="829426"/>
                </a:lnTo>
                <a:lnTo>
                  <a:pt x="2346174" y="835649"/>
                </a:lnTo>
                <a:lnTo>
                  <a:pt x="2346357" y="840852"/>
                </a:lnTo>
                <a:lnTo>
                  <a:pt x="2346357" y="840853"/>
                </a:lnTo>
                <a:lnTo>
                  <a:pt x="2342048" y="867465"/>
                </a:lnTo>
                <a:lnTo>
                  <a:pt x="2352427" y="849972"/>
                </a:lnTo>
                <a:lnTo>
                  <a:pt x="2357911" y="841627"/>
                </a:lnTo>
                <a:close/>
                <a:moveTo>
                  <a:pt x="670759" y="809670"/>
                </a:moveTo>
                <a:lnTo>
                  <a:pt x="667303" y="813302"/>
                </a:lnTo>
                <a:lnTo>
                  <a:pt x="668271" y="815018"/>
                </a:lnTo>
                <a:lnTo>
                  <a:pt x="670151" y="818355"/>
                </a:lnTo>
                <a:lnTo>
                  <a:pt x="671665" y="820525"/>
                </a:lnTo>
                <a:lnTo>
                  <a:pt x="677953" y="826113"/>
                </a:lnTo>
                <a:lnTo>
                  <a:pt x="680781" y="822951"/>
                </a:lnTo>
                <a:lnTo>
                  <a:pt x="680338" y="822582"/>
                </a:lnTo>
                <a:close/>
                <a:moveTo>
                  <a:pt x="2041389" y="809265"/>
                </a:moveTo>
                <a:lnTo>
                  <a:pt x="2039155" y="813150"/>
                </a:lnTo>
                <a:lnTo>
                  <a:pt x="2026329" y="835457"/>
                </a:lnTo>
                <a:lnTo>
                  <a:pt x="2018212" y="849574"/>
                </a:lnTo>
                <a:lnTo>
                  <a:pt x="2008232" y="902569"/>
                </a:lnTo>
                <a:lnTo>
                  <a:pt x="2009338" y="903758"/>
                </a:lnTo>
                <a:lnTo>
                  <a:pt x="2014196" y="908979"/>
                </a:lnTo>
                <a:lnTo>
                  <a:pt x="2028801" y="875160"/>
                </a:lnTo>
                <a:lnTo>
                  <a:pt x="2028912" y="874958"/>
                </a:lnTo>
                <a:lnTo>
                  <a:pt x="2028956" y="874878"/>
                </a:lnTo>
                <a:close/>
                <a:moveTo>
                  <a:pt x="1450197" y="808073"/>
                </a:moveTo>
                <a:lnTo>
                  <a:pt x="1449623" y="809799"/>
                </a:lnTo>
                <a:lnTo>
                  <a:pt x="1449170" y="811160"/>
                </a:lnTo>
                <a:lnTo>
                  <a:pt x="1454479" y="813650"/>
                </a:lnTo>
                <a:lnTo>
                  <a:pt x="1458684" y="815623"/>
                </a:lnTo>
                <a:lnTo>
                  <a:pt x="1459349" y="813553"/>
                </a:lnTo>
                <a:lnTo>
                  <a:pt x="1459457" y="813216"/>
                </a:lnTo>
                <a:lnTo>
                  <a:pt x="1460012" y="811490"/>
                </a:lnTo>
                <a:lnTo>
                  <a:pt x="1454847" y="809007"/>
                </a:lnTo>
                <a:lnTo>
                  <a:pt x="1452039" y="808443"/>
                </a:lnTo>
                <a:close/>
                <a:moveTo>
                  <a:pt x="1421538" y="808061"/>
                </a:moveTo>
                <a:lnTo>
                  <a:pt x="1420822" y="811232"/>
                </a:lnTo>
                <a:lnTo>
                  <a:pt x="1429326" y="812662"/>
                </a:lnTo>
                <a:lnTo>
                  <a:pt x="1430037" y="809502"/>
                </a:lnTo>
                <a:lnTo>
                  <a:pt x="1430067" y="809368"/>
                </a:lnTo>
                <a:close/>
                <a:moveTo>
                  <a:pt x="1374190" y="807561"/>
                </a:moveTo>
                <a:lnTo>
                  <a:pt x="1367681" y="808977"/>
                </a:lnTo>
                <a:lnTo>
                  <a:pt x="1360010" y="810646"/>
                </a:lnTo>
                <a:lnTo>
                  <a:pt x="1366907" y="809226"/>
                </a:lnTo>
                <a:lnTo>
                  <a:pt x="1414053" y="817919"/>
                </a:lnTo>
                <a:lnTo>
                  <a:pt x="1414054" y="817915"/>
                </a:lnTo>
                <a:lnTo>
                  <a:pt x="1414855" y="814436"/>
                </a:lnTo>
                <a:close/>
                <a:moveTo>
                  <a:pt x="1008920" y="807499"/>
                </a:moveTo>
                <a:lnTo>
                  <a:pt x="1020749" y="815467"/>
                </a:lnTo>
                <a:lnTo>
                  <a:pt x="1021784" y="810468"/>
                </a:lnTo>
                <a:lnTo>
                  <a:pt x="1021757" y="810445"/>
                </a:lnTo>
                <a:lnTo>
                  <a:pt x="1021044" y="809830"/>
                </a:lnTo>
                <a:lnTo>
                  <a:pt x="1018240" y="809291"/>
                </a:lnTo>
                <a:lnTo>
                  <a:pt x="1013683" y="808415"/>
                </a:lnTo>
                <a:close/>
                <a:moveTo>
                  <a:pt x="1795823" y="807297"/>
                </a:moveTo>
                <a:lnTo>
                  <a:pt x="1795758" y="808526"/>
                </a:lnTo>
                <a:lnTo>
                  <a:pt x="1798530" y="809529"/>
                </a:lnTo>
                <a:lnTo>
                  <a:pt x="1798878" y="808768"/>
                </a:lnTo>
                <a:close/>
                <a:moveTo>
                  <a:pt x="1767414" y="807207"/>
                </a:moveTo>
                <a:lnTo>
                  <a:pt x="1767449" y="807254"/>
                </a:lnTo>
                <a:lnTo>
                  <a:pt x="1767842" y="807782"/>
                </a:lnTo>
                <a:lnTo>
                  <a:pt x="1768302" y="808399"/>
                </a:lnTo>
                <a:lnTo>
                  <a:pt x="1768341" y="808105"/>
                </a:lnTo>
                <a:lnTo>
                  <a:pt x="1768370" y="807883"/>
                </a:lnTo>
                <a:lnTo>
                  <a:pt x="1768127" y="807711"/>
                </a:lnTo>
                <a:lnTo>
                  <a:pt x="1767911" y="807558"/>
                </a:lnTo>
                <a:close/>
                <a:moveTo>
                  <a:pt x="1751398" y="806784"/>
                </a:moveTo>
                <a:lnTo>
                  <a:pt x="1751311" y="807084"/>
                </a:lnTo>
                <a:lnTo>
                  <a:pt x="1750229" y="810819"/>
                </a:lnTo>
                <a:lnTo>
                  <a:pt x="1750229" y="810824"/>
                </a:lnTo>
                <a:lnTo>
                  <a:pt x="1750229" y="810829"/>
                </a:lnTo>
                <a:lnTo>
                  <a:pt x="1748476" y="857577"/>
                </a:lnTo>
                <a:lnTo>
                  <a:pt x="1753453" y="843766"/>
                </a:lnTo>
                <a:lnTo>
                  <a:pt x="1765427" y="818094"/>
                </a:lnTo>
                <a:lnTo>
                  <a:pt x="1759729" y="813500"/>
                </a:lnTo>
                <a:close/>
                <a:moveTo>
                  <a:pt x="1465905" y="806653"/>
                </a:moveTo>
                <a:lnTo>
                  <a:pt x="1465365" y="808351"/>
                </a:lnTo>
                <a:lnTo>
                  <a:pt x="1470708" y="809000"/>
                </a:lnTo>
                <a:lnTo>
                  <a:pt x="1466604" y="806995"/>
                </a:lnTo>
                <a:close/>
                <a:moveTo>
                  <a:pt x="711099" y="806568"/>
                </a:moveTo>
                <a:lnTo>
                  <a:pt x="701844" y="816971"/>
                </a:lnTo>
                <a:lnTo>
                  <a:pt x="702476" y="817598"/>
                </a:lnTo>
                <a:lnTo>
                  <a:pt x="702490" y="817612"/>
                </a:lnTo>
                <a:lnTo>
                  <a:pt x="702753" y="817873"/>
                </a:lnTo>
                <a:lnTo>
                  <a:pt x="712282" y="807521"/>
                </a:lnTo>
                <a:lnTo>
                  <a:pt x="711596" y="806968"/>
                </a:lnTo>
                <a:close/>
                <a:moveTo>
                  <a:pt x="1514314" y="806531"/>
                </a:moveTo>
                <a:lnTo>
                  <a:pt x="1510149" y="817751"/>
                </a:lnTo>
                <a:lnTo>
                  <a:pt x="1512647" y="820406"/>
                </a:lnTo>
                <a:lnTo>
                  <a:pt x="1515167" y="823083"/>
                </a:lnTo>
                <a:lnTo>
                  <a:pt x="1516722" y="823682"/>
                </a:lnTo>
                <a:lnTo>
                  <a:pt x="1518854" y="824504"/>
                </a:lnTo>
                <a:lnTo>
                  <a:pt x="1519084" y="823857"/>
                </a:lnTo>
                <a:lnTo>
                  <a:pt x="1523927" y="810239"/>
                </a:lnTo>
                <a:close/>
                <a:moveTo>
                  <a:pt x="2319475" y="806338"/>
                </a:moveTo>
                <a:lnTo>
                  <a:pt x="2316026" y="809846"/>
                </a:lnTo>
                <a:lnTo>
                  <a:pt x="2303417" y="824905"/>
                </a:lnTo>
                <a:lnTo>
                  <a:pt x="2303417" y="824919"/>
                </a:lnTo>
                <a:lnTo>
                  <a:pt x="2303417" y="825216"/>
                </a:lnTo>
                <a:lnTo>
                  <a:pt x="2303406" y="835230"/>
                </a:lnTo>
                <a:lnTo>
                  <a:pt x="2299645" y="857902"/>
                </a:lnTo>
                <a:lnTo>
                  <a:pt x="2304310" y="851727"/>
                </a:lnTo>
                <a:lnTo>
                  <a:pt x="2319776" y="831254"/>
                </a:lnTo>
                <a:close/>
                <a:moveTo>
                  <a:pt x="1746577" y="806056"/>
                </a:moveTo>
                <a:lnTo>
                  <a:pt x="1746153" y="806929"/>
                </a:lnTo>
                <a:lnTo>
                  <a:pt x="1743661" y="812072"/>
                </a:lnTo>
                <a:lnTo>
                  <a:pt x="1743403" y="812604"/>
                </a:lnTo>
                <a:lnTo>
                  <a:pt x="1728316" y="853324"/>
                </a:lnTo>
                <a:lnTo>
                  <a:pt x="1728437" y="890692"/>
                </a:lnTo>
                <a:lnTo>
                  <a:pt x="1730833" y="906537"/>
                </a:lnTo>
                <a:lnTo>
                  <a:pt x="1742378" y="874500"/>
                </a:lnTo>
                <a:lnTo>
                  <a:pt x="1740953" y="858033"/>
                </a:lnTo>
                <a:lnTo>
                  <a:pt x="1740890" y="857309"/>
                </a:lnTo>
                <a:close/>
                <a:moveTo>
                  <a:pt x="1481333" y="805886"/>
                </a:moveTo>
                <a:lnTo>
                  <a:pt x="1481311" y="805940"/>
                </a:lnTo>
                <a:lnTo>
                  <a:pt x="1481267" y="806045"/>
                </a:lnTo>
                <a:lnTo>
                  <a:pt x="1481218" y="806164"/>
                </a:lnTo>
                <a:lnTo>
                  <a:pt x="1480878" y="807283"/>
                </a:lnTo>
                <a:lnTo>
                  <a:pt x="1480857" y="807352"/>
                </a:lnTo>
                <a:lnTo>
                  <a:pt x="1480444" y="808711"/>
                </a:lnTo>
                <a:lnTo>
                  <a:pt x="1489784" y="813307"/>
                </a:lnTo>
                <a:lnTo>
                  <a:pt x="1490820" y="813706"/>
                </a:lnTo>
                <a:lnTo>
                  <a:pt x="1491422" y="812181"/>
                </a:lnTo>
                <a:lnTo>
                  <a:pt x="1491432" y="812154"/>
                </a:lnTo>
                <a:lnTo>
                  <a:pt x="1491865" y="811058"/>
                </a:lnTo>
                <a:close/>
                <a:moveTo>
                  <a:pt x="1040871" y="805495"/>
                </a:moveTo>
                <a:lnTo>
                  <a:pt x="1040427" y="808628"/>
                </a:lnTo>
                <a:lnTo>
                  <a:pt x="1041810" y="808892"/>
                </a:lnTo>
                <a:lnTo>
                  <a:pt x="1043403" y="809196"/>
                </a:lnTo>
                <a:lnTo>
                  <a:pt x="1042943" y="808522"/>
                </a:lnTo>
                <a:lnTo>
                  <a:pt x="1040956" y="805619"/>
                </a:lnTo>
                <a:close/>
                <a:moveTo>
                  <a:pt x="1841135" y="805431"/>
                </a:moveTo>
                <a:lnTo>
                  <a:pt x="1841034" y="806410"/>
                </a:lnTo>
                <a:lnTo>
                  <a:pt x="1840998" y="806758"/>
                </a:lnTo>
                <a:lnTo>
                  <a:pt x="1845062" y="807040"/>
                </a:lnTo>
                <a:lnTo>
                  <a:pt x="1847016" y="806700"/>
                </a:lnTo>
                <a:lnTo>
                  <a:pt x="1852535" y="805742"/>
                </a:lnTo>
                <a:lnTo>
                  <a:pt x="1843206" y="805488"/>
                </a:lnTo>
                <a:lnTo>
                  <a:pt x="1842131" y="805458"/>
                </a:lnTo>
                <a:close/>
                <a:moveTo>
                  <a:pt x="997525" y="805307"/>
                </a:moveTo>
                <a:lnTo>
                  <a:pt x="993778" y="811927"/>
                </a:lnTo>
                <a:lnTo>
                  <a:pt x="1006687" y="818060"/>
                </a:lnTo>
                <a:lnTo>
                  <a:pt x="1019717" y="820921"/>
                </a:lnTo>
                <a:lnTo>
                  <a:pt x="1019730" y="820849"/>
                </a:lnTo>
                <a:lnTo>
                  <a:pt x="1019759" y="820681"/>
                </a:lnTo>
                <a:lnTo>
                  <a:pt x="1019805" y="820424"/>
                </a:lnTo>
                <a:lnTo>
                  <a:pt x="1007141" y="811828"/>
                </a:lnTo>
                <a:lnTo>
                  <a:pt x="997540" y="805311"/>
                </a:lnTo>
                <a:lnTo>
                  <a:pt x="997531" y="805309"/>
                </a:lnTo>
                <a:lnTo>
                  <a:pt x="997528" y="805308"/>
                </a:lnTo>
                <a:close/>
                <a:moveTo>
                  <a:pt x="1092962" y="805279"/>
                </a:moveTo>
                <a:lnTo>
                  <a:pt x="1091236" y="818323"/>
                </a:lnTo>
                <a:lnTo>
                  <a:pt x="1144925" y="828568"/>
                </a:lnTo>
                <a:lnTo>
                  <a:pt x="1182971" y="835828"/>
                </a:lnTo>
                <a:lnTo>
                  <a:pt x="1241653" y="847025"/>
                </a:lnTo>
                <a:lnTo>
                  <a:pt x="1249271" y="841567"/>
                </a:lnTo>
                <a:lnTo>
                  <a:pt x="1253838" y="838294"/>
                </a:lnTo>
                <a:lnTo>
                  <a:pt x="1259889" y="832192"/>
                </a:lnTo>
                <a:lnTo>
                  <a:pt x="1184115" y="819975"/>
                </a:lnTo>
                <a:lnTo>
                  <a:pt x="1138171" y="812568"/>
                </a:lnTo>
                <a:close/>
                <a:moveTo>
                  <a:pt x="1436207" y="805270"/>
                </a:moveTo>
                <a:lnTo>
                  <a:pt x="1435694" y="807598"/>
                </a:lnTo>
                <a:lnTo>
                  <a:pt x="1444312" y="808880"/>
                </a:lnTo>
                <a:lnTo>
                  <a:pt x="1444552" y="808993"/>
                </a:lnTo>
                <a:lnTo>
                  <a:pt x="1445200" y="807070"/>
                </a:lnTo>
                <a:lnTo>
                  <a:pt x="1439912" y="806007"/>
                </a:lnTo>
                <a:lnTo>
                  <a:pt x="1436245" y="805271"/>
                </a:lnTo>
                <a:lnTo>
                  <a:pt x="1436215" y="805270"/>
                </a:lnTo>
                <a:close/>
                <a:moveTo>
                  <a:pt x="1834739" y="805257"/>
                </a:moveTo>
                <a:lnTo>
                  <a:pt x="1834270" y="806291"/>
                </a:lnTo>
                <a:lnTo>
                  <a:pt x="1836599" y="806452"/>
                </a:lnTo>
                <a:lnTo>
                  <a:pt x="1836721" y="805311"/>
                </a:lnTo>
                <a:close/>
                <a:moveTo>
                  <a:pt x="1857442" y="804891"/>
                </a:moveTo>
                <a:lnTo>
                  <a:pt x="1856554" y="805045"/>
                </a:lnTo>
                <a:lnTo>
                  <a:pt x="1854032" y="805482"/>
                </a:lnTo>
                <a:lnTo>
                  <a:pt x="1852538" y="805742"/>
                </a:lnTo>
                <a:lnTo>
                  <a:pt x="1853815" y="805777"/>
                </a:lnTo>
                <a:lnTo>
                  <a:pt x="1854905" y="805511"/>
                </a:lnTo>
                <a:lnTo>
                  <a:pt x="1856450" y="805133"/>
                </a:lnTo>
                <a:lnTo>
                  <a:pt x="1857082" y="804978"/>
                </a:lnTo>
                <a:close/>
                <a:moveTo>
                  <a:pt x="1422263" y="804849"/>
                </a:moveTo>
                <a:lnTo>
                  <a:pt x="1422099" y="805575"/>
                </a:lnTo>
                <a:lnTo>
                  <a:pt x="1425789" y="806124"/>
                </a:lnTo>
                <a:lnTo>
                  <a:pt x="1430635" y="806845"/>
                </a:lnTo>
                <a:lnTo>
                  <a:pt x="1431025" y="805113"/>
                </a:lnTo>
                <a:close/>
                <a:moveTo>
                  <a:pt x="1415932" y="804657"/>
                </a:moveTo>
                <a:lnTo>
                  <a:pt x="1417067" y="804826"/>
                </a:lnTo>
                <a:lnTo>
                  <a:pt x="1417098" y="804693"/>
                </a:lnTo>
                <a:close/>
                <a:moveTo>
                  <a:pt x="1776419" y="804583"/>
                </a:moveTo>
                <a:lnTo>
                  <a:pt x="1775955" y="805551"/>
                </a:lnTo>
                <a:lnTo>
                  <a:pt x="1775535" y="806426"/>
                </a:lnTo>
                <a:lnTo>
                  <a:pt x="1775155" y="807218"/>
                </a:lnTo>
                <a:lnTo>
                  <a:pt x="1778242" y="810041"/>
                </a:lnTo>
                <a:lnTo>
                  <a:pt x="1779514" y="811204"/>
                </a:lnTo>
                <a:lnTo>
                  <a:pt x="1789625" y="815589"/>
                </a:lnTo>
                <a:lnTo>
                  <a:pt x="1790123" y="811577"/>
                </a:lnTo>
                <a:lnTo>
                  <a:pt x="1782292" y="808695"/>
                </a:lnTo>
                <a:close/>
                <a:moveTo>
                  <a:pt x="1663066" y="804565"/>
                </a:moveTo>
                <a:lnTo>
                  <a:pt x="1662875" y="805245"/>
                </a:lnTo>
                <a:lnTo>
                  <a:pt x="1662603" y="806211"/>
                </a:lnTo>
                <a:lnTo>
                  <a:pt x="1662542" y="807038"/>
                </a:lnTo>
                <a:lnTo>
                  <a:pt x="1662046" y="813717"/>
                </a:lnTo>
                <a:lnTo>
                  <a:pt x="1662829" y="806692"/>
                </a:lnTo>
                <a:close/>
                <a:moveTo>
                  <a:pt x="1859941" y="804280"/>
                </a:moveTo>
                <a:lnTo>
                  <a:pt x="1859487" y="804391"/>
                </a:lnTo>
                <a:lnTo>
                  <a:pt x="1857447" y="804889"/>
                </a:lnTo>
                <a:lnTo>
                  <a:pt x="1858809" y="804653"/>
                </a:lnTo>
                <a:lnTo>
                  <a:pt x="1859919" y="804460"/>
                </a:lnTo>
                <a:close/>
                <a:moveTo>
                  <a:pt x="1819037" y="804187"/>
                </a:moveTo>
                <a:lnTo>
                  <a:pt x="1818905" y="804629"/>
                </a:lnTo>
                <a:lnTo>
                  <a:pt x="1818858" y="805221"/>
                </a:lnTo>
                <a:lnTo>
                  <a:pt x="1827530" y="805823"/>
                </a:lnTo>
                <a:lnTo>
                  <a:pt x="1829386" y="805952"/>
                </a:lnTo>
                <a:lnTo>
                  <a:pt x="1829761" y="805121"/>
                </a:lnTo>
                <a:lnTo>
                  <a:pt x="1821016" y="804883"/>
                </a:lnTo>
                <a:close/>
                <a:moveTo>
                  <a:pt x="2232997" y="804078"/>
                </a:moveTo>
                <a:lnTo>
                  <a:pt x="2225377" y="810890"/>
                </a:lnTo>
                <a:lnTo>
                  <a:pt x="2216954" y="818420"/>
                </a:lnTo>
                <a:lnTo>
                  <a:pt x="2215991" y="825096"/>
                </a:lnTo>
                <a:lnTo>
                  <a:pt x="2215525" y="828325"/>
                </a:lnTo>
                <a:lnTo>
                  <a:pt x="2214572" y="834928"/>
                </a:lnTo>
                <a:lnTo>
                  <a:pt x="2223446" y="839212"/>
                </a:lnTo>
                <a:lnTo>
                  <a:pt x="2224204" y="839578"/>
                </a:lnTo>
                <a:lnTo>
                  <a:pt x="2229600" y="833813"/>
                </a:lnTo>
                <a:close/>
                <a:moveTo>
                  <a:pt x="1084864" y="803973"/>
                </a:moveTo>
                <a:lnTo>
                  <a:pt x="1083996" y="811439"/>
                </a:lnTo>
                <a:lnTo>
                  <a:pt x="1083370" y="816822"/>
                </a:lnTo>
                <a:lnTo>
                  <a:pt x="1083796" y="816904"/>
                </a:lnTo>
                <a:lnTo>
                  <a:pt x="1085227" y="817177"/>
                </a:lnTo>
                <a:lnTo>
                  <a:pt x="1085534" y="815871"/>
                </a:lnTo>
                <a:lnTo>
                  <a:pt x="1086288" y="812659"/>
                </a:lnTo>
                <a:lnTo>
                  <a:pt x="1087430" y="807796"/>
                </a:lnTo>
                <a:lnTo>
                  <a:pt x="1087798" y="804446"/>
                </a:lnTo>
                <a:close/>
                <a:moveTo>
                  <a:pt x="1391007" y="803904"/>
                </a:moveTo>
                <a:lnTo>
                  <a:pt x="1385000" y="805211"/>
                </a:lnTo>
                <a:lnTo>
                  <a:pt x="1415787" y="810386"/>
                </a:lnTo>
                <a:lnTo>
                  <a:pt x="1416093" y="809058"/>
                </a:lnTo>
                <a:lnTo>
                  <a:pt x="1416161" y="808761"/>
                </a:lnTo>
                <a:lnTo>
                  <a:pt x="1416501" y="807288"/>
                </a:lnTo>
                <a:lnTo>
                  <a:pt x="1395273" y="804033"/>
                </a:lnTo>
                <a:lnTo>
                  <a:pt x="1391167" y="803909"/>
                </a:lnTo>
                <a:lnTo>
                  <a:pt x="1391012" y="803904"/>
                </a:lnTo>
                <a:close/>
                <a:moveTo>
                  <a:pt x="1436646" y="803279"/>
                </a:moveTo>
                <a:lnTo>
                  <a:pt x="1436505" y="803920"/>
                </a:lnTo>
                <a:lnTo>
                  <a:pt x="1436383" y="804472"/>
                </a:lnTo>
                <a:lnTo>
                  <a:pt x="1436305" y="804825"/>
                </a:lnTo>
                <a:lnTo>
                  <a:pt x="1445578" y="805950"/>
                </a:lnTo>
                <a:lnTo>
                  <a:pt x="1445704" y="805574"/>
                </a:lnTo>
                <a:lnTo>
                  <a:pt x="1445790" y="805319"/>
                </a:lnTo>
                <a:lnTo>
                  <a:pt x="1445983" y="804746"/>
                </a:lnTo>
                <a:lnTo>
                  <a:pt x="1445692" y="804606"/>
                </a:lnTo>
                <a:close/>
                <a:moveTo>
                  <a:pt x="1078139" y="802889"/>
                </a:moveTo>
                <a:lnTo>
                  <a:pt x="1076810" y="815570"/>
                </a:lnTo>
                <a:lnTo>
                  <a:pt x="1079388" y="816062"/>
                </a:lnTo>
                <a:lnTo>
                  <a:pt x="1080270" y="816231"/>
                </a:lnTo>
                <a:lnTo>
                  <a:pt x="1080621" y="816298"/>
                </a:lnTo>
                <a:lnTo>
                  <a:pt x="1081656" y="811312"/>
                </a:lnTo>
                <a:lnTo>
                  <a:pt x="1081884" y="807974"/>
                </a:lnTo>
                <a:lnTo>
                  <a:pt x="1082006" y="806189"/>
                </a:lnTo>
                <a:lnTo>
                  <a:pt x="1082186" y="803542"/>
                </a:lnTo>
                <a:close/>
                <a:moveTo>
                  <a:pt x="2105420" y="802804"/>
                </a:moveTo>
                <a:lnTo>
                  <a:pt x="2103705" y="805376"/>
                </a:lnTo>
                <a:lnTo>
                  <a:pt x="2095112" y="818257"/>
                </a:lnTo>
                <a:lnTo>
                  <a:pt x="2091232" y="824074"/>
                </a:lnTo>
                <a:lnTo>
                  <a:pt x="2090220" y="825963"/>
                </a:lnTo>
                <a:lnTo>
                  <a:pt x="2086955" y="832059"/>
                </a:lnTo>
                <a:lnTo>
                  <a:pt x="2089474" y="830498"/>
                </a:lnTo>
                <a:lnTo>
                  <a:pt x="2101808" y="822598"/>
                </a:lnTo>
                <a:lnTo>
                  <a:pt x="2103270" y="814586"/>
                </a:lnTo>
                <a:close/>
                <a:moveTo>
                  <a:pt x="1920166" y="802713"/>
                </a:moveTo>
                <a:lnTo>
                  <a:pt x="1917781" y="806855"/>
                </a:lnTo>
                <a:lnTo>
                  <a:pt x="1914783" y="812834"/>
                </a:lnTo>
                <a:lnTo>
                  <a:pt x="1912272" y="817842"/>
                </a:lnTo>
                <a:lnTo>
                  <a:pt x="1910688" y="819171"/>
                </a:lnTo>
                <a:lnTo>
                  <a:pt x="1909455" y="821313"/>
                </a:lnTo>
                <a:lnTo>
                  <a:pt x="1909447" y="821326"/>
                </a:lnTo>
                <a:lnTo>
                  <a:pt x="1909048" y="821580"/>
                </a:lnTo>
                <a:lnTo>
                  <a:pt x="1908259" y="822082"/>
                </a:lnTo>
                <a:lnTo>
                  <a:pt x="1907335" y="828017"/>
                </a:lnTo>
                <a:close/>
                <a:moveTo>
                  <a:pt x="1904616" y="801680"/>
                </a:moveTo>
                <a:lnTo>
                  <a:pt x="1902005" y="802107"/>
                </a:lnTo>
                <a:lnTo>
                  <a:pt x="1893864" y="807156"/>
                </a:lnTo>
                <a:lnTo>
                  <a:pt x="1892570" y="809548"/>
                </a:lnTo>
                <a:lnTo>
                  <a:pt x="1899507" y="806823"/>
                </a:lnTo>
                <a:lnTo>
                  <a:pt x="1903187" y="805378"/>
                </a:lnTo>
                <a:lnTo>
                  <a:pt x="1904095" y="805021"/>
                </a:lnTo>
                <a:close/>
                <a:moveTo>
                  <a:pt x="1423068" y="801287"/>
                </a:moveTo>
                <a:lnTo>
                  <a:pt x="1422774" y="802589"/>
                </a:lnTo>
                <a:lnTo>
                  <a:pt x="1422673" y="803033"/>
                </a:lnTo>
                <a:lnTo>
                  <a:pt x="1422643" y="803167"/>
                </a:lnTo>
                <a:lnTo>
                  <a:pt x="1431228" y="804209"/>
                </a:lnTo>
                <a:lnTo>
                  <a:pt x="1431604" y="802539"/>
                </a:lnTo>
                <a:lnTo>
                  <a:pt x="1429384" y="802213"/>
                </a:lnTo>
                <a:close/>
                <a:moveTo>
                  <a:pt x="1500455" y="801184"/>
                </a:moveTo>
                <a:lnTo>
                  <a:pt x="1497722" y="808190"/>
                </a:lnTo>
                <a:lnTo>
                  <a:pt x="1504106" y="811329"/>
                </a:lnTo>
                <a:lnTo>
                  <a:pt x="1504705" y="811966"/>
                </a:lnTo>
                <a:lnTo>
                  <a:pt x="1505741" y="813067"/>
                </a:lnTo>
                <a:lnTo>
                  <a:pt x="1506721" y="814108"/>
                </a:lnTo>
                <a:lnTo>
                  <a:pt x="1508099" y="810427"/>
                </a:lnTo>
                <a:lnTo>
                  <a:pt x="1510157" y="804927"/>
                </a:lnTo>
                <a:close/>
                <a:moveTo>
                  <a:pt x="1376523" y="801158"/>
                </a:moveTo>
                <a:lnTo>
                  <a:pt x="1367260" y="803444"/>
                </a:lnTo>
                <a:lnTo>
                  <a:pt x="1353154" y="806924"/>
                </a:lnTo>
                <a:lnTo>
                  <a:pt x="1363042" y="804680"/>
                </a:lnTo>
                <a:lnTo>
                  <a:pt x="1363402" y="804599"/>
                </a:lnTo>
                <a:lnTo>
                  <a:pt x="1371044" y="802865"/>
                </a:lnTo>
                <a:lnTo>
                  <a:pt x="1371664" y="802969"/>
                </a:lnTo>
                <a:lnTo>
                  <a:pt x="1373993" y="803361"/>
                </a:lnTo>
                <a:lnTo>
                  <a:pt x="1381116" y="801863"/>
                </a:lnTo>
                <a:lnTo>
                  <a:pt x="1378634" y="801482"/>
                </a:lnTo>
                <a:close/>
                <a:moveTo>
                  <a:pt x="2298497" y="801148"/>
                </a:moveTo>
                <a:lnTo>
                  <a:pt x="2290657" y="809575"/>
                </a:lnTo>
                <a:lnTo>
                  <a:pt x="2282397" y="818453"/>
                </a:lnTo>
                <a:lnTo>
                  <a:pt x="2282375" y="819652"/>
                </a:lnTo>
                <a:lnTo>
                  <a:pt x="2282152" y="832018"/>
                </a:lnTo>
                <a:lnTo>
                  <a:pt x="2281433" y="836332"/>
                </a:lnTo>
                <a:lnTo>
                  <a:pt x="2279889" y="845601"/>
                </a:lnTo>
                <a:lnTo>
                  <a:pt x="2294120" y="828691"/>
                </a:lnTo>
                <a:lnTo>
                  <a:pt x="2298292" y="823734"/>
                </a:lnTo>
                <a:close/>
                <a:moveTo>
                  <a:pt x="1807969" y="800296"/>
                </a:moveTo>
                <a:lnTo>
                  <a:pt x="1807784" y="800701"/>
                </a:lnTo>
                <a:lnTo>
                  <a:pt x="1809058" y="801235"/>
                </a:lnTo>
                <a:lnTo>
                  <a:pt x="1814028" y="803319"/>
                </a:lnTo>
                <a:lnTo>
                  <a:pt x="1814245" y="802598"/>
                </a:lnTo>
                <a:lnTo>
                  <a:pt x="1814271" y="802511"/>
                </a:lnTo>
                <a:close/>
                <a:moveTo>
                  <a:pt x="1452799" y="800250"/>
                </a:moveTo>
                <a:lnTo>
                  <a:pt x="1451798" y="803260"/>
                </a:lnTo>
                <a:lnTo>
                  <a:pt x="1461214" y="807746"/>
                </a:lnTo>
                <a:lnTo>
                  <a:pt x="1461222" y="807721"/>
                </a:lnTo>
                <a:lnTo>
                  <a:pt x="1461281" y="807536"/>
                </a:lnTo>
                <a:lnTo>
                  <a:pt x="1462153" y="804820"/>
                </a:lnTo>
                <a:lnTo>
                  <a:pt x="1458793" y="803179"/>
                </a:lnTo>
                <a:lnTo>
                  <a:pt x="1457424" y="802510"/>
                </a:lnTo>
                <a:close/>
                <a:moveTo>
                  <a:pt x="1468200" y="799437"/>
                </a:moveTo>
                <a:lnTo>
                  <a:pt x="1467307" y="802245"/>
                </a:lnTo>
                <a:lnTo>
                  <a:pt x="1469001" y="803079"/>
                </a:lnTo>
                <a:lnTo>
                  <a:pt x="1477280" y="807154"/>
                </a:lnTo>
                <a:lnTo>
                  <a:pt x="1478016" y="804761"/>
                </a:lnTo>
                <a:lnTo>
                  <a:pt x="1478150" y="804323"/>
                </a:lnTo>
                <a:lnTo>
                  <a:pt x="1473708" y="802142"/>
                </a:lnTo>
                <a:close/>
                <a:moveTo>
                  <a:pt x="717624" y="799233"/>
                </a:moveTo>
                <a:lnTo>
                  <a:pt x="713975" y="803335"/>
                </a:lnTo>
                <a:lnTo>
                  <a:pt x="714363" y="803658"/>
                </a:lnTo>
                <a:lnTo>
                  <a:pt x="715198" y="804352"/>
                </a:lnTo>
                <a:lnTo>
                  <a:pt x="718783" y="800458"/>
                </a:lnTo>
                <a:close/>
                <a:moveTo>
                  <a:pt x="1779002" y="799198"/>
                </a:moveTo>
                <a:lnTo>
                  <a:pt x="1778443" y="800363"/>
                </a:lnTo>
                <a:lnTo>
                  <a:pt x="1781832" y="802719"/>
                </a:lnTo>
                <a:lnTo>
                  <a:pt x="1782702" y="803324"/>
                </a:lnTo>
                <a:lnTo>
                  <a:pt x="1784126" y="804314"/>
                </a:lnTo>
                <a:lnTo>
                  <a:pt x="1790728" y="806704"/>
                </a:lnTo>
                <a:lnTo>
                  <a:pt x="1790912" y="805225"/>
                </a:lnTo>
                <a:lnTo>
                  <a:pt x="1790959" y="805063"/>
                </a:lnTo>
                <a:lnTo>
                  <a:pt x="1790987" y="804968"/>
                </a:lnTo>
                <a:lnTo>
                  <a:pt x="1787573" y="803324"/>
                </a:lnTo>
                <a:lnTo>
                  <a:pt x="1783387" y="801309"/>
                </a:lnTo>
                <a:close/>
                <a:moveTo>
                  <a:pt x="680286" y="799190"/>
                </a:moveTo>
                <a:lnTo>
                  <a:pt x="674692" y="805463"/>
                </a:lnTo>
                <a:lnTo>
                  <a:pt x="682204" y="815562"/>
                </a:lnTo>
                <a:lnTo>
                  <a:pt x="684559" y="818728"/>
                </a:lnTo>
                <a:lnTo>
                  <a:pt x="691752" y="810687"/>
                </a:lnTo>
                <a:close/>
                <a:moveTo>
                  <a:pt x="1668367" y="799176"/>
                </a:moveTo>
                <a:lnTo>
                  <a:pt x="1668296" y="799401"/>
                </a:lnTo>
                <a:lnTo>
                  <a:pt x="1668217" y="799652"/>
                </a:lnTo>
                <a:lnTo>
                  <a:pt x="1667986" y="801755"/>
                </a:lnTo>
                <a:lnTo>
                  <a:pt x="1668151" y="800639"/>
                </a:lnTo>
                <a:close/>
                <a:moveTo>
                  <a:pt x="1882207" y="798838"/>
                </a:moveTo>
                <a:lnTo>
                  <a:pt x="1873408" y="800988"/>
                </a:lnTo>
                <a:lnTo>
                  <a:pt x="1871951" y="801344"/>
                </a:lnTo>
                <a:lnTo>
                  <a:pt x="1866724" y="802622"/>
                </a:lnTo>
                <a:lnTo>
                  <a:pt x="1866422" y="803186"/>
                </a:lnTo>
                <a:lnTo>
                  <a:pt x="1866340" y="803340"/>
                </a:lnTo>
                <a:lnTo>
                  <a:pt x="1866336" y="803346"/>
                </a:lnTo>
                <a:lnTo>
                  <a:pt x="1875756" y="801711"/>
                </a:lnTo>
                <a:lnTo>
                  <a:pt x="1880139" y="800067"/>
                </a:lnTo>
                <a:close/>
                <a:moveTo>
                  <a:pt x="1050441" y="798424"/>
                </a:moveTo>
                <a:lnTo>
                  <a:pt x="1050656" y="799595"/>
                </a:lnTo>
                <a:lnTo>
                  <a:pt x="1052942" y="804045"/>
                </a:lnTo>
                <a:lnTo>
                  <a:pt x="1053215" y="800848"/>
                </a:lnTo>
                <a:lnTo>
                  <a:pt x="1053226" y="800711"/>
                </a:lnTo>
                <a:lnTo>
                  <a:pt x="1052471" y="798751"/>
                </a:lnTo>
                <a:lnTo>
                  <a:pt x="1051627" y="798615"/>
                </a:lnTo>
                <a:close/>
                <a:moveTo>
                  <a:pt x="610365" y="798044"/>
                </a:moveTo>
                <a:lnTo>
                  <a:pt x="598520" y="811364"/>
                </a:lnTo>
                <a:cubicBezTo>
                  <a:pt x="580871" y="830530"/>
                  <a:pt x="564738" y="847903"/>
                  <a:pt x="549020" y="864449"/>
                </a:cubicBezTo>
                <a:cubicBezTo>
                  <a:pt x="414305" y="1005644"/>
                  <a:pt x="297240" y="1121193"/>
                  <a:pt x="261941" y="1150700"/>
                </a:cubicBezTo>
                <a:cubicBezTo>
                  <a:pt x="251005" y="1159723"/>
                  <a:pt x="240292" y="1167301"/>
                  <a:pt x="229890" y="1173650"/>
                </a:cubicBezTo>
                <a:lnTo>
                  <a:pt x="223411" y="1176994"/>
                </a:lnTo>
                <a:lnTo>
                  <a:pt x="223035" y="1177250"/>
                </a:lnTo>
                <a:lnTo>
                  <a:pt x="219595" y="1179598"/>
                </a:lnTo>
                <a:lnTo>
                  <a:pt x="212415" y="1182668"/>
                </a:lnTo>
                <a:lnTo>
                  <a:pt x="199706" y="1189226"/>
                </a:lnTo>
                <a:lnTo>
                  <a:pt x="192589" y="1191145"/>
                </a:lnTo>
                <a:lnTo>
                  <a:pt x="180882" y="1196151"/>
                </a:lnTo>
                <a:lnTo>
                  <a:pt x="167693" y="1198986"/>
                </a:lnTo>
                <a:lnTo>
                  <a:pt x="167766" y="1199098"/>
                </a:lnTo>
                <a:lnTo>
                  <a:pt x="169044" y="1200498"/>
                </a:lnTo>
                <a:lnTo>
                  <a:pt x="196011" y="1194238"/>
                </a:lnTo>
                <a:lnTo>
                  <a:pt x="207175" y="1189868"/>
                </a:lnTo>
                <a:lnTo>
                  <a:pt x="215787" y="1186497"/>
                </a:lnTo>
                <a:lnTo>
                  <a:pt x="226818" y="1181226"/>
                </a:lnTo>
                <a:lnTo>
                  <a:pt x="265942" y="1156353"/>
                </a:lnTo>
                <a:cubicBezTo>
                  <a:pt x="301378" y="1128776"/>
                  <a:pt x="421891" y="1014055"/>
                  <a:pt x="554813" y="875066"/>
                </a:cubicBezTo>
                <a:cubicBezTo>
                  <a:pt x="568601" y="860174"/>
                  <a:pt x="584182" y="844042"/>
                  <a:pt x="604175" y="822670"/>
                </a:cubicBezTo>
                <a:lnTo>
                  <a:pt x="612016" y="813910"/>
                </a:lnTo>
                <a:close/>
                <a:moveTo>
                  <a:pt x="1800850" y="797794"/>
                </a:moveTo>
                <a:lnTo>
                  <a:pt x="1801115" y="797905"/>
                </a:lnTo>
                <a:lnTo>
                  <a:pt x="1801629" y="798120"/>
                </a:lnTo>
                <a:lnTo>
                  <a:pt x="1803402" y="798863"/>
                </a:lnTo>
                <a:lnTo>
                  <a:pt x="1803470" y="798715"/>
                </a:lnTo>
                <a:close/>
                <a:moveTo>
                  <a:pt x="1927289" y="797266"/>
                </a:moveTo>
                <a:lnTo>
                  <a:pt x="1905398" y="840466"/>
                </a:lnTo>
                <a:lnTo>
                  <a:pt x="1899921" y="875654"/>
                </a:lnTo>
                <a:lnTo>
                  <a:pt x="1912057" y="873060"/>
                </a:lnTo>
                <a:lnTo>
                  <a:pt x="1914565" y="872524"/>
                </a:lnTo>
                <a:lnTo>
                  <a:pt x="1915088" y="871336"/>
                </a:lnTo>
                <a:lnTo>
                  <a:pt x="1924209" y="815961"/>
                </a:lnTo>
                <a:lnTo>
                  <a:pt x="1925791" y="806360"/>
                </a:lnTo>
                <a:close/>
                <a:moveTo>
                  <a:pt x="1380849" y="797084"/>
                </a:moveTo>
                <a:lnTo>
                  <a:pt x="1362400" y="799025"/>
                </a:lnTo>
                <a:lnTo>
                  <a:pt x="1357817" y="799507"/>
                </a:lnTo>
                <a:lnTo>
                  <a:pt x="1356053" y="799693"/>
                </a:lnTo>
                <a:cubicBezTo>
                  <a:pt x="1345195" y="802193"/>
                  <a:pt x="1334639" y="806010"/>
                  <a:pt x="1324627" y="811087"/>
                </a:cubicBezTo>
                <a:lnTo>
                  <a:pt x="1324429" y="811247"/>
                </a:lnTo>
                <a:lnTo>
                  <a:pt x="1375972" y="798711"/>
                </a:lnTo>
                <a:lnTo>
                  <a:pt x="1387100" y="800367"/>
                </a:lnTo>
                <a:lnTo>
                  <a:pt x="1387761" y="800465"/>
                </a:lnTo>
                <a:lnTo>
                  <a:pt x="1392380" y="799494"/>
                </a:lnTo>
                <a:lnTo>
                  <a:pt x="1396104" y="799946"/>
                </a:lnTo>
                <a:lnTo>
                  <a:pt x="1417591" y="802554"/>
                </a:lnTo>
                <a:lnTo>
                  <a:pt x="1418052" y="800551"/>
                </a:lnTo>
                <a:lnTo>
                  <a:pt x="1409313" y="799269"/>
                </a:lnTo>
                <a:lnTo>
                  <a:pt x="1409152" y="799779"/>
                </a:lnTo>
                <a:close/>
                <a:moveTo>
                  <a:pt x="1042062" y="797073"/>
                </a:moveTo>
                <a:lnTo>
                  <a:pt x="1041864" y="798474"/>
                </a:lnTo>
                <a:lnTo>
                  <a:pt x="1041643" y="800035"/>
                </a:lnTo>
                <a:lnTo>
                  <a:pt x="1041671" y="800075"/>
                </a:lnTo>
                <a:lnTo>
                  <a:pt x="1041910" y="800425"/>
                </a:lnTo>
                <a:lnTo>
                  <a:pt x="1044477" y="804191"/>
                </a:lnTo>
                <a:lnTo>
                  <a:pt x="1044751" y="801415"/>
                </a:lnTo>
                <a:lnTo>
                  <a:pt x="1044989" y="798993"/>
                </a:lnTo>
                <a:lnTo>
                  <a:pt x="1044875" y="798772"/>
                </a:lnTo>
                <a:lnTo>
                  <a:pt x="1044166" y="797412"/>
                </a:lnTo>
                <a:lnTo>
                  <a:pt x="1043745" y="797344"/>
                </a:lnTo>
                <a:lnTo>
                  <a:pt x="1043387" y="797286"/>
                </a:lnTo>
                <a:close/>
                <a:moveTo>
                  <a:pt x="2170745" y="796828"/>
                </a:moveTo>
                <a:lnTo>
                  <a:pt x="2166833" y="799782"/>
                </a:lnTo>
                <a:lnTo>
                  <a:pt x="2157561" y="814848"/>
                </a:lnTo>
                <a:lnTo>
                  <a:pt x="2159913" y="815078"/>
                </a:lnTo>
                <a:lnTo>
                  <a:pt x="2164670" y="815543"/>
                </a:lnTo>
                <a:lnTo>
                  <a:pt x="2167962" y="815866"/>
                </a:lnTo>
                <a:close/>
                <a:moveTo>
                  <a:pt x="1438127" y="796556"/>
                </a:moveTo>
                <a:lnTo>
                  <a:pt x="1437775" y="798154"/>
                </a:lnTo>
                <a:lnTo>
                  <a:pt x="1437606" y="798920"/>
                </a:lnTo>
                <a:lnTo>
                  <a:pt x="1437487" y="799460"/>
                </a:lnTo>
                <a:lnTo>
                  <a:pt x="1446519" y="800745"/>
                </a:lnTo>
                <a:lnTo>
                  <a:pt x="1447219" y="801079"/>
                </a:lnTo>
                <a:lnTo>
                  <a:pt x="1447809" y="799327"/>
                </a:lnTo>
                <a:lnTo>
                  <a:pt x="1448140" y="798347"/>
                </a:lnTo>
                <a:lnTo>
                  <a:pt x="1448226" y="798091"/>
                </a:lnTo>
                <a:close/>
                <a:moveTo>
                  <a:pt x="2019558" y="796140"/>
                </a:moveTo>
                <a:lnTo>
                  <a:pt x="2006315" y="818457"/>
                </a:lnTo>
                <a:lnTo>
                  <a:pt x="1996153" y="835582"/>
                </a:lnTo>
                <a:lnTo>
                  <a:pt x="1995714" y="836551"/>
                </a:lnTo>
                <a:lnTo>
                  <a:pt x="1994710" y="838768"/>
                </a:lnTo>
                <a:lnTo>
                  <a:pt x="1989629" y="849981"/>
                </a:lnTo>
                <a:lnTo>
                  <a:pt x="1989152" y="851935"/>
                </a:lnTo>
                <a:lnTo>
                  <a:pt x="1985024" y="890181"/>
                </a:lnTo>
                <a:lnTo>
                  <a:pt x="1992771" y="893928"/>
                </a:lnTo>
                <a:lnTo>
                  <a:pt x="2005995" y="864234"/>
                </a:lnTo>
                <a:lnTo>
                  <a:pt x="2007003" y="856748"/>
                </a:lnTo>
                <a:lnTo>
                  <a:pt x="2009620" y="837323"/>
                </a:lnTo>
                <a:close/>
                <a:moveTo>
                  <a:pt x="1834261" y="795842"/>
                </a:moveTo>
                <a:lnTo>
                  <a:pt x="1833725" y="795867"/>
                </a:lnTo>
                <a:lnTo>
                  <a:pt x="1834220" y="795917"/>
                </a:lnTo>
                <a:close/>
                <a:moveTo>
                  <a:pt x="1033759" y="795734"/>
                </a:moveTo>
                <a:lnTo>
                  <a:pt x="1036866" y="801487"/>
                </a:lnTo>
                <a:lnTo>
                  <a:pt x="1037060" y="799926"/>
                </a:lnTo>
                <a:lnTo>
                  <a:pt x="1034245" y="795812"/>
                </a:lnTo>
                <a:close/>
                <a:moveTo>
                  <a:pt x="1485598" y="795572"/>
                </a:moveTo>
                <a:lnTo>
                  <a:pt x="1484167" y="799033"/>
                </a:lnTo>
                <a:lnTo>
                  <a:pt x="1483311" y="801102"/>
                </a:lnTo>
                <a:lnTo>
                  <a:pt x="1493763" y="806243"/>
                </a:lnTo>
                <a:lnTo>
                  <a:pt x="1495451" y="801964"/>
                </a:lnTo>
                <a:lnTo>
                  <a:pt x="1496378" y="799612"/>
                </a:lnTo>
                <a:lnTo>
                  <a:pt x="1486092" y="795644"/>
                </a:lnTo>
                <a:close/>
                <a:moveTo>
                  <a:pt x="1335745" y="795478"/>
                </a:moveTo>
                <a:lnTo>
                  <a:pt x="1305951" y="809883"/>
                </a:lnTo>
                <a:lnTo>
                  <a:pt x="1306249" y="809922"/>
                </a:lnTo>
                <a:lnTo>
                  <a:pt x="1306829" y="809996"/>
                </a:lnTo>
                <a:lnTo>
                  <a:pt x="1311823" y="810639"/>
                </a:lnTo>
                <a:lnTo>
                  <a:pt x="1316561" y="805995"/>
                </a:lnTo>
                <a:lnTo>
                  <a:pt x="1332615" y="797723"/>
                </a:lnTo>
                <a:lnTo>
                  <a:pt x="1334254" y="796548"/>
                </a:lnTo>
                <a:close/>
                <a:moveTo>
                  <a:pt x="1359379" y="795040"/>
                </a:moveTo>
                <a:lnTo>
                  <a:pt x="1337456" y="803210"/>
                </a:lnTo>
                <a:lnTo>
                  <a:pt x="1336584" y="803535"/>
                </a:lnTo>
                <a:lnTo>
                  <a:pt x="1336307" y="803638"/>
                </a:lnTo>
                <a:lnTo>
                  <a:pt x="1367717" y="795834"/>
                </a:lnTo>
                <a:close/>
                <a:moveTo>
                  <a:pt x="659784" y="794877"/>
                </a:moveTo>
                <a:lnTo>
                  <a:pt x="658005" y="796807"/>
                </a:lnTo>
                <a:lnTo>
                  <a:pt x="664690" y="808666"/>
                </a:lnTo>
                <a:lnTo>
                  <a:pt x="667028" y="806216"/>
                </a:lnTo>
                <a:lnTo>
                  <a:pt x="667685" y="805527"/>
                </a:lnTo>
                <a:lnTo>
                  <a:pt x="662644" y="798732"/>
                </a:lnTo>
                <a:close/>
                <a:moveTo>
                  <a:pt x="1003447" y="794843"/>
                </a:moveTo>
                <a:lnTo>
                  <a:pt x="1002247" y="796964"/>
                </a:lnTo>
                <a:lnTo>
                  <a:pt x="1000836" y="799457"/>
                </a:lnTo>
                <a:lnTo>
                  <a:pt x="1000010" y="800916"/>
                </a:lnTo>
                <a:lnTo>
                  <a:pt x="1013644" y="803517"/>
                </a:lnTo>
                <a:close/>
                <a:moveTo>
                  <a:pt x="1027496" y="794724"/>
                </a:moveTo>
                <a:lnTo>
                  <a:pt x="1030272" y="797848"/>
                </a:lnTo>
                <a:lnTo>
                  <a:pt x="1030762" y="795251"/>
                </a:lnTo>
                <a:lnTo>
                  <a:pt x="1030147" y="795152"/>
                </a:lnTo>
                <a:lnTo>
                  <a:pt x="1028779" y="794931"/>
                </a:lnTo>
                <a:close/>
                <a:moveTo>
                  <a:pt x="1862546" y="794513"/>
                </a:moveTo>
                <a:lnTo>
                  <a:pt x="1843609" y="795402"/>
                </a:lnTo>
                <a:lnTo>
                  <a:pt x="1843183" y="796813"/>
                </a:lnTo>
                <a:lnTo>
                  <a:pt x="1843906" y="796885"/>
                </a:lnTo>
                <a:lnTo>
                  <a:pt x="1862256" y="795292"/>
                </a:lnTo>
                <a:close/>
                <a:moveTo>
                  <a:pt x="1424600" y="794501"/>
                </a:moveTo>
                <a:lnTo>
                  <a:pt x="1424282" y="795908"/>
                </a:lnTo>
                <a:lnTo>
                  <a:pt x="1423917" y="797528"/>
                </a:lnTo>
                <a:lnTo>
                  <a:pt x="1432459" y="798744"/>
                </a:lnTo>
                <a:lnTo>
                  <a:pt x="1433082" y="795975"/>
                </a:lnTo>
                <a:lnTo>
                  <a:pt x="1433122" y="795796"/>
                </a:lnTo>
                <a:close/>
                <a:moveTo>
                  <a:pt x="2276087" y="794350"/>
                </a:moveTo>
                <a:lnTo>
                  <a:pt x="2256843" y="813200"/>
                </a:lnTo>
                <a:lnTo>
                  <a:pt x="2253904" y="841438"/>
                </a:lnTo>
                <a:lnTo>
                  <a:pt x="2268173" y="826068"/>
                </a:lnTo>
                <a:lnTo>
                  <a:pt x="2269879" y="824230"/>
                </a:lnTo>
                <a:lnTo>
                  <a:pt x="2273816" y="819990"/>
                </a:lnTo>
                <a:close/>
                <a:moveTo>
                  <a:pt x="1351844" y="794322"/>
                </a:moveTo>
                <a:lnTo>
                  <a:pt x="1349619" y="795344"/>
                </a:lnTo>
                <a:lnTo>
                  <a:pt x="1346175" y="796925"/>
                </a:lnTo>
                <a:lnTo>
                  <a:pt x="1354729" y="794597"/>
                </a:lnTo>
                <a:close/>
                <a:moveTo>
                  <a:pt x="1877107" y="793829"/>
                </a:moveTo>
                <a:lnTo>
                  <a:pt x="1871287" y="794102"/>
                </a:lnTo>
                <a:lnTo>
                  <a:pt x="1871059" y="794527"/>
                </a:lnTo>
                <a:lnTo>
                  <a:pt x="1874653" y="794215"/>
                </a:lnTo>
                <a:lnTo>
                  <a:pt x="1876652" y="794042"/>
                </a:lnTo>
                <a:close/>
                <a:moveTo>
                  <a:pt x="1470147" y="793313"/>
                </a:moveTo>
                <a:lnTo>
                  <a:pt x="1470070" y="793556"/>
                </a:lnTo>
                <a:lnTo>
                  <a:pt x="1469942" y="793958"/>
                </a:lnTo>
                <a:lnTo>
                  <a:pt x="1469785" y="794450"/>
                </a:lnTo>
                <a:lnTo>
                  <a:pt x="1471978" y="795528"/>
                </a:lnTo>
                <a:lnTo>
                  <a:pt x="1474151" y="796597"/>
                </a:lnTo>
                <a:lnTo>
                  <a:pt x="1480028" y="799488"/>
                </a:lnTo>
                <a:lnTo>
                  <a:pt x="1481887" y="795029"/>
                </a:lnTo>
                <a:lnTo>
                  <a:pt x="1478339" y="794511"/>
                </a:lnTo>
                <a:close/>
                <a:moveTo>
                  <a:pt x="1455194" y="793050"/>
                </a:moveTo>
                <a:lnTo>
                  <a:pt x="1455054" y="793471"/>
                </a:lnTo>
                <a:lnTo>
                  <a:pt x="1454269" y="795829"/>
                </a:lnTo>
                <a:lnTo>
                  <a:pt x="1463571" y="800407"/>
                </a:lnTo>
                <a:lnTo>
                  <a:pt x="1463882" y="799436"/>
                </a:lnTo>
                <a:lnTo>
                  <a:pt x="1464073" y="798842"/>
                </a:lnTo>
                <a:lnTo>
                  <a:pt x="1464470" y="797605"/>
                </a:lnTo>
                <a:lnTo>
                  <a:pt x="1462242" y="796511"/>
                </a:lnTo>
                <a:lnTo>
                  <a:pt x="1458466" y="794657"/>
                </a:lnTo>
                <a:close/>
                <a:moveTo>
                  <a:pt x="1411078" y="792445"/>
                </a:moveTo>
                <a:lnTo>
                  <a:pt x="1410345" y="795596"/>
                </a:lnTo>
                <a:lnTo>
                  <a:pt x="1418912" y="796815"/>
                </a:lnTo>
                <a:lnTo>
                  <a:pt x="1419617" y="793750"/>
                </a:lnTo>
                <a:lnTo>
                  <a:pt x="1419619" y="793743"/>
                </a:lnTo>
                <a:lnTo>
                  <a:pt x="1417665" y="793446"/>
                </a:lnTo>
                <a:lnTo>
                  <a:pt x="1413890" y="792873"/>
                </a:lnTo>
                <a:close/>
                <a:moveTo>
                  <a:pt x="1758714" y="792185"/>
                </a:moveTo>
                <a:lnTo>
                  <a:pt x="1761691" y="794907"/>
                </a:lnTo>
                <a:lnTo>
                  <a:pt x="1769186" y="801760"/>
                </a:lnTo>
                <a:lnTo>
                  <a:pt x="1769459" y="799709"/>
                </a:lnTo>
                <a:lnTo>
                  <a:pt x="1760954" y="793754"/>
                </a:lnTo>
                <a:lnTo>
                  <a:pt x="1760439" y="793393"/>
                </a:lnTo>
                <a:close/>
                <a:moveTo>
                  <a:pt x="1007951" y="791573"/>
                </a:moveTo>
                <a:lnTo>
                  <a:pt x="1023072" y="804469"/>
                </a:lnTo>
                <a:lnTo>
                  <a:pt x="1024359" y="805562"/>
                </a:lnTo>
                <a:lnTo>
                  <a:pt x="1027060" y="806077"/>
                </a:lnTo>
                <a:lnTo>
                  <a:pt x="1028062" y="806269"/>
                </a:lnTo>
                <a:lnTo>
                  <a:pt x="1028840" y="806417"/>
                </a:lnTo>
                <a:lnTo>
                  <a:pt x="1029136" y="804344"/>
                </a:lnTo>
                <a:lnTo>
                  <a:pt x="1028497" y="803632"/>
                </a:lnTo>
                <a:lnTo>
                  <a:pt x="1019317" y="793406"/>
                </a:lnTo>
                <a:close/>
                <a:moveTo>
                  <a:pt x="2215341" y="790439"/>
                </a:moveTo>
                <a:lnTo>
                  <a:pt x="2213938" y="791600"/>
                </a:lnTo>
                <a:lnTo>
                  <a:pt x="2197198" y="805447"/>
                </a:lnTo>
                <a:lnTo>
                  <a:pt x="2196207" y="814371"/>
                </a:lnTo>
                <a:lnTo>
                  <a:pt x="2195005" y="825190"/>
                </a:lnTo>
                <a:lnTo>
                  <a:pt x="2194974" y="825466"/>
                </a:lnTo>
                <a:lnTo>
                  <a:pt x="2198750" y="827289"/>
                </a:lnTo>
                <a:lnTo>
                  <a:pt x="2200360" y="828066"/>
                </a:lnTo>
                <a:lnTo>
                  <a:pt x="2207924" y="820602"/>
                </a:lnTo>
                <a:lnTo>
                  <a:pt x="2212896" y="816172"/>
                </a:lnTo>
                <a:lnTo>
                  <a:pt x="2213723" y="810409"/>
                </a:lnTo>
                <a:close/>
                <a:moveTo>
                  <a:pt x="1396742" y="790266"/>
                </a:moveTo>
                <a:lnTo>
                  <a:pt x="1381120" y="791994"/>
                </a:lnTo>
                <a:lnTo>
                  <a:pt x="1381938" y="792072"/>
                </a:lnTo>
                <a:lnTo>
                  <a:pt x="1382604" y="792135"/>
                </a:lnTo>
                <a:lnTo>
                  <a:pt x="1382774" y="792093"/>
                </a:lnTo>
                <a:lnTo>
                  <a:pt x="1383852" y="791825"/>
                </a:lnTo>
                <a:lnTo>
                  <a:pt x="1390273" y="792739"/>
                </a:lnTo>
                <a:lnTo>
                  <a:pt x="1390749" y="792807"/>
                </a:lnTo>
                <a:lnTo>
                  <a:pt x="1392777" y="793095"/>
                </a:lnTo>
                <a:lnTo>
                  <a:pt x="1405154" y="794264"/>
                </a:lnTo>
                <a:lnTo>
                  <a:pt x="1405776" y="791639"/>
                </a:lnTo>
                <a:close/>
                <a:moveTo>
                  <a:pt x="1783622" y="789570"/>
                </a:moveTo>
                <a:lnTo>
                  <a:pt x="1783223" y="790402"/>
                </a:lnTo>
                <a:lnTo>
                  <a:pt x="1787549" y="792216"/>
                </a:lnTo>
                <a:lnTo>
                  <a:pt x="1785661" y="790944"/>
                </a:lnTo>
                <a:close/>
                <a:moveTo>
                  <a:pt x="1440270" y="789462"/>
                </a:moveTo>
                <a:lnTo>
                  <a:pt x="1439682" y="791144"/>
                </a:lnTo>
                <a:lnTo>
                  <a:pt x="1439288" y="792270"/>
                </a:lnTo>
                <a:lnTo>
                  <a:pt x="1449690" y="793575"/>
                </a:lnTo>
                <a:lnTo>
                  <a:pt x="1449740" y="793600"/>
                </a:lnTo>
                <a:lnTo>
                  <a:pt x="1450351" y="791786"/>
                </a:lnTo>
                <a:lnTo>
                  <a:pt x="1450614" y="791004"/>
                </a:lnTo>
                <a:lnTo>
                  <a:pt x="1444409" y="790079"/>
                </a:lnTo>
                <a:close/>
                <a:moveTo>
                  <a:pt x="1374821" y="789130"/>
                </a:moveTo>
                <a:lnTo>
                  <a:pt x="1365193" y="790491"/>
                </a:lnTo>
                <a:lnTo>
                  <a:pt x="1366205" y="790586"/>
                </a:lnTo>
                <a:lnTo>
                  <a:pt x="1367722" y="790730"/>
                </a:lnTo>
                <a:lnTo>
                  <a:pt x="1368629" y="790815"/>
                </a:lnTo>
                <a:lnTo>
                  <a:pt x="1372893" y="789655"/>
                </a:lnTo>
                <a:lnTo>
                  <a:pt x="1374503" y="789217"/>
                </a:lnTo>
                <a:close/>
                <a:moveTo>
                  <a:pt x="689338" y="789039"/>
                </a:moveTo>
                <a:lnTo>
                  <a:pt x="682996" y="796152"/>
                </a:lnTo>
                <a:lnTo>
                  <a:pt x="681998" y="797270"/>
                </a:lnTo>
                <a:lnTo>
                  <a:pt x="693521" y="808709"/>
                </a:lnTo>
                <a:lnTo>
                  <a:pt x="701996" y="799235"/>
                </a:lnTo>
                <a:lnTo>
                  <a:pt x="701780" y="799062"/>
                </a:lnTo>
                <a:lnTo>
                  <a:pt x="691760" y="790990"/>
                </a:lnTo>
                <a:close/>
                <a:moveTo>
                  <a:pt x="1874005" y="789026"/>
                </a:moveTo>
                <a:lnTo>
                  <a:pt x="1873962" y="789106"/>
                </a:lnTo>
                <a:lnTo>
                  <a:pt x="1875603" y="789026"/>
                </a:lnTo>
                <a:close/>
                <a:moveTo>
                  <a:pt x="1869357" y="789026"/>
                </a:moveTo>
                <a:lnTo>
                  <a:pt x="1869242" y="789337"/>
                </a:lnTo>
                <a:lnTo>
                  <a:pt x="1869918" y="789304"/>
                </a:lnTo>
                <a:lnTo>
                  <a:pt x="1870067" y="789026"/>
                </a:lnTo>
                <a:close/>
                <a:moveTo>
                  <a:pt x="1845535" y="789026"/>
                </a:moveTo>
                <a:lnTo>
                  <a:pt x="1845085" y="790515"/>
                </a:lnTo>
                <a:lnTo>
                  <a:pt x="1864383" y="789574"/>
                </a:lnTo>
                <a:lnTo>
                  <a:pt x="1864587" y="789026"/>
                </a:lnTo>
                <a:close/>
                <a:moveTo>
                  <a:pt x="1083225" y="788298"/>
                </a:moveTo>
                <a:lnTo>
                  <a:pt x="1079163" y="798357"/>
                </a:lnTo>
                <a:lnTo>
                  <a:pt x="1082503" y="798895"/>
                </a:lnTo>
                <a:close/>
                <a:moveTo>
                  <a:pt x="1095296" y="787634"/>
                </a:moveTo>
                <a:lnTo>
                  <a:pt x="1093570" y="800678"/>
                </a:lnTo>
                <a:lnTo>
                  <a:pt x="1263932" y="828115"/>
                </a:lnTo>
                <a:lnTo>
                  <a:pt x="1271618" y="820363"/>
                </a:lnTo>
                <a:lnTo>
                  <a:pt x="1289216" y="812608"/>
                </a:lnTo>
                <a:close/>
                <a:moveTo>
                  <a:pt x="1801467" y="787459"/>
                </a:moveTo>
                <a:lnTo>
                  <a:pt x="1801292" y="788051"/>
                </a:lnTo>
                <a:lnTo>
                  <a:pt x="1804923" y="789222"/>
                </a:lnTo>
                <a:lnTo>
                  <a:pt x="1802094" y="787779"/>
                </a:lnTo>
                <a:lnTo>
                  <a:pt x="1801633" y="787544"/>
                </a:lnTo>
                <a:close/>
                <a:moveTo>
                  <a:pt x="1426212" y="787366"/>
                </a:moveTo>
                <a:lnTo>
                  <a:pt x="1425495" y="790540"/>
                </a:lnTo>
                <a:lnTo>
                  <a:pt x="1426986" y="790727"/>
                </a:lnTo>
                <a:lnTo>
                  <a:pt x="1434063" y="791615"/>
                </a:lnTo>
                <a:lnTo>
                  <a:pt x="1434112" y="791399"/>
                </a:lnTo>
                <a:lnTo>
                  <a:pt x="1434325" y="790454"/>
                </a:lnTo>
                <a:lnTo>
                  <a:pt x="1434958" y="788670"/>
                </a:lnTo>
                <a:close/>
                <a:moveTo>
                  <a:pt x="1824160" y="787048"/>
                </a:moveTo>
                <a:lnTo>
                  <a:pt x="1822954" y="791083"/>
                </a:lnTo>
                <a:lnTo>
                  <a:pt x="1824739" y="791508"/>
                </a:lnTo>
                <a:lnTo>
                  <a:pt x="1836979" y="790911"/>
                </a:lnTo>
                <a:lnTo>
                  <a:pt x="1838344" y="788435"/>
                </a:lnTo>
                <a:lnTo>
                  <a:pt x="1830782" y="787652"/>
                </a:lnTo>
                <a:lnTo>
                  <a:pt x="1830726" y="787646"/>
                </a:lnTo>
                <a:lnTo>
                  <a:pt x="1826669" y="787646"/>
                </a:lnTo>
                <a:close/>
                <a:moveTo>
                  <a:pt x="1086888" y="786552"/>
                </a:moveTo>
                <a:lnTo>
                  <a:pt x="1085957" y="794565"/>
                </a:lnTo>
                <a:lnTo>
                  <a:pt x="1085399" y="799362"/>
                </a:lnTo>
                <a:lnTo>
                  <a:pt x="1086356" y="799516"/>
                </a:lnTo>
                <a:lnTo>
                  <a:pt x="1087512" y="799702"/>
                </a:lnTo>
                <a:lnTo>
                  <a:pt x="1088306" y="799830"/>
                </a:lnTo>
                <a:lnTo>
                  <a:pt x="1089727" y="786917"/>
                </a:lnTo>
                <a:lnTo>
                  <a:pt x="1088466" y="786755"/>
                </a:lnTo>
                <a:close/>
                <a:moveTo>
                  <a:pt x="667565" y="786434"/>
                </a:moveTo>
                <a:lnTo>
                  <a:pt x="665530" y="788643"/>
                </a:lnTo>
                <a:lnTo>
                  <a:pt x="663676" y="790655"/>
                </a:lnTo>
                <a:lnTo>
                  <a:pt x="664786" y="792147"/>
                </a:lnTo>
                <a:lnTo>
                  <a:pt x="665444" y="793031"/>
                </a:lnTo>
                <a:lnTo>
                  <a:pt x="671588" y="801291"/>
                </a:lnTo>
                <a:lnTo>
                  <a:pt x="676673" y="795567"/>
                </a:lnTo>
                <a:close/>
                <a:moveTo>
                  <a:pt x="2357253" y="785594"/>
                </a:moveTo>
                <a:lnTo>
                  <a:pt x="2347884" y="800659"/>
                </a:lnTo>
                <a:lnTo>
                  <a:pt x="2346935" y="802186"/>
                </a:lnTo>
                <a:lnTo>
                  <a:pt x="2345099" y="805137"/>
                </a:lnTo>
                <a:lnTo>
                  <a:pt x="2345179" y="807396"/>
                </a:lnTo>
                <a:lnTo>
                  <a:pt x="2345401" y="813696"/>
                </a:lnTo>
                <a:lnTo>
                  <a:pt x="2345916" y="828324"/>
                </a:lnTo>
                <a:lnTo>
                  <a:pt x="2346636" y="827359"/>
                </a:lnTo>
                <a:lnTo>
                  <a:pt x="2361342" y="799763"/>
                </a:lnTo>
                <a:close/>
                <a:moveTo>
                  <a:pt x="1412729" y="785355"/>
                </a:moveTo>
                <a:lnTo>
                  <a:pt x="1412488" y="786391"/>
                </a:lnTo>
                <a:lnTo>
                  <a:pt x="1411918" y="788836"/>
                </a:lnTo>
                <a:lnTo>
                  <a:pt x="1420501" y="789913"/>
                </a:lnTo>
                <a:lnTo>
                  <a:pt x="1420614" y="789422"/>
                </a:lnTo>
                <a:lnTo>
                  <a:pt x="1420729" y="788921"/>
                </a:lnTo>
                <a:lnTo>
                  <a:pt x="1421257" y="786627"/>
                </a:lnTo>
                <a:close/>
                <a:moveTo>
                  <a:pt x="1757618" y="785306"/>
                </a:moveTo>
                <a:lnTo>
                  <a:pt x="1757573" y="785461"/>
                </a:lnTo>
                <a:lnTo>
                  <a:pt x="1757479" y="785788"/>
                </a:lnTo>
                <a:lnTo>
                  <a:pt x="1758380" y="786413"/>
                </a:lnTo>
                <a:lnTo>
                  <a:pt x="1758097" y="786002"/>
                </a:lnTo>
                <a:lnTo>
                  <a:pt x="1757975" y="785825"/>
                </a:lnTo>
                <a:close/>
                <a:moveTo>
                  <a:pt x="1814912" y="785083"/>
                </a:moveTo>
                <a:lnTo>
                  <a:pt x="1814246" y="786541"/>
                </a:lnTo>
                <a:lnTo>
                  <a:pt x="1813514" y="788144"/>
                </a:lnTo>
                <a:lnTo>
                  <a:pt x="1816052" y="789439"/>
                </a:lnTo>
                <a:lnTo>
                  <a:pt x="1818052" y="789916"/>
                </a:lnTo>
                <a:lnTo>
                  <a:pt x="1819188" y="786132"/>
                </a:lnTo>
                <a:lnTo>
                  <a:pt x="1817390" y="785691"/>
                </a:lnTo>
                <a:close/>
                <a:moveTo>
                  <a:pt x="1773727" y="784653"/>
                </a:moveTo>
                <a:lnTo>
                  <a:pt x="1773766" y="784686"/>
                </a:lnTo>
                <a:lnTo>
                  <a:pt x="1773899" y="784796"/>
                </a:lnTo>
                <a:lnTo>
                  <a:pt x="1773924" y="784717"/>
                </a:lnTo>
                <a:close/>
                <a:moveTo>
                  <a:pt x="1407283" y="784543"/>
                </a:moveTo>
                <a:lnTo>
                  <a:pt x="1401863" y="785309"/>
                </a:lnTo>
                <a:lnTo>
                  <a:pt x="1395761" y="786171"/>
                </a:lnTo>
                <a:lnTo>
                  <a:pt x="1393369" y="786509"/>
                </a:lnTo>
                <a:lnTo>
                  <a:pt x="1400643" y="787422"/>
                </a:lnTo>
                <a:lnTo>
                  <a:pt x="1406599" y="788169"/>
                </a:lnTo>
                <a:lnTo>
                  <a:pt x="1407236" y="785480"/>
                </a:lnTo>
                <a:lnTo>
                  <a:pt x="1407452" y="784569"/>
                </a:lnTo>
                <a:lnTo>
                  <a:pt x="1407304" y="784547"/>
                </a:lnTo>
                <a:lnTo>
                  <a:pt x="1407285" y="784544"/>
                </a:lnTo>
                <a:close/>
                <a:moveTo>
                  <a:pt x="2255926" y="783581"/>
                </a:moveTo>
                <a:lnTo>
                  <a:pt x="2249892" y="788975"/>
                </a:lnTo>
                <a:lnTo>
                  <a:pt x="2243358" y="794816"/>
                </a:lnTo>
                <a:lnTo>
                  <a:pt x="2238364" y="799281"/>
                </a:lnTo>
                <a:lnTo>
                  <a:pt x="2237608" y="805840"/>
                </a:lnTo>
                <a:lnTo>
                  <a:pt x="2235012" y="828363"/>
                </a:lnTo>
                <a:lnTo>
                  <a:pt x="2237665" y="825790"/>
                </a:lnTo>
                <a:lnTo>
                  <a:pt x="2237818" y="825641"/>
                </a:lnTo>
                <a:lnTo>
                  <a:pt x="2253090" y="810827"/>
                </a:lnTo>
                <a:close/>
                <a:moveTo>
                  <a:pt x="1009915" y="783416"/>
                </a:moveTo>
                <a:lnTo>
                  <a:pt x="1008969" y="785087"/>
                </a:lnTo>
                <a:lnTo>
                  <a:pt x="1008127" y="786576"/>
                </a:lnTo>
                <a:lnTo>
                  <a:pt x="1007950" y="786888"/>
                </a:lnTo>
                <a:lnTo>
                  <a:pt x="1014398" y="787927"/>
                </a:lnTo>
                <a:lnTo>
                  <a:pt x="1013789" y="787249"/>
                </a:lnTo>
                <a:lnTo>
                  <a:pt x="1012591" y="785914"/>
                </a:lnTo>
                <a:close/>
                <a:moveTo>
                  <a:pt x="1060386" y="783138"/>
                </a:moveTo>
                <a:lnTo>
                  <a:pt x="1059987" y="786008"/>
                </a:lnTo>
                <a:lnTo>
                  <a:pt x="1060611" y="788358"/>
                </a:lnTo>
                <a:lnTo>
                  <a:pt x="1061943" y="793378"/>
                </a:lnTo>
                <a:lnTo>
                  <a:pt x="1062094" y="793947"/>
                </a:lnTo>
                <a:lnTo>
                  <a:pt x="1062830" y="783453"/>
                </a:lnTo>
                <a:lnTo>
                  <a:pt x="1062136" y="783364"/>
                </a:lnTo>
                <a:close/>
                <a:moveTo>
                  <a:pt x="1736951" y="782785"/>
                </a:moveTo>
                <a:lnTo>
                  <a:pt x="1735919" y="786550"/>
                </a:lnTo>
                <a:lnTo>
                  <a:pt x="1732068" y="800598"/>
                </a:lnTo>
                <a:lnTo>
                  <a:pt x="1728191" y="814743"/>
                </a:lnTo>
                <a:lnTo>
                  <a:pt x="1728191" y="814749"/>
                </a:lnTo>
                <a:lnTo>
                  <a:pt x="1728274" y="840341"/>
                </a:lnTo>
                <a:lnTo>
                  <a:pt x="1739525" y="810053"/>
                </a:lnTo>
                <a:lnTo>
                  <a:pt x="1743816" y="801221"/>
                </a:lnTo>
                <a:lnTo>
                  <a:pt x="1745571" y="797609"/>
                </a:lnTo>
                <a:close/>
                <a:moveTo>
                  <a:pt x="2088077" y="782729"/>
                </a:moveTo>
                <a:lnTo>
                  <a:pt x="2084206" y="788336"/>
                </a:lnTo>
                <a:lnTo>
                  <a:pt x="2083339" y="789592"/>
                </a:lnTo>
                <a:lnTo>
                  <a:pt x="2071793" y="806316"/>
                </a:lnTo>
                <a:lnTo>
                  <a:pt x="2068956" y="811483"/>
                </a:lnTo>
                <a:lnTo>
                  <a:pt x="2065391" y="817977"/>
                </a:lnTo>
                <a:lnTo>
                  <a:pt x="2057641" y="858463"/>
                </a:lnTo>
                <a:lnTo>
                  <a:pt x="2052482" y="885411"/>
                </a:lnTo>
                <a:lnTo>
                  <a:pt x="2055591" y="879617"/>
                </a:lnTo>
                <a:lnTo>
                  <a:pt x="2065312" y="861500"/>
                </a:lnTo>
                <a:lnTo>
                  <a:pt x="2065488" y="861173"/>
                </a:lnTo>
                <a:lnTo>
                  <a:pt x="2065488" y="861002"/>
                </a:lnTo>
                <a:lnTo>
                  <a:pt x="2066535" y="859221"/>
                </a:lnTo>
                <a:lnTo>
                  <a:pt x="2068003" y="856487"/>
                </a:lnTo>
                <a:lnTo>
                  <a:pt x="2068484" y="855590"/>
                </a:lnTo>
                <a:lnTo>
                  <a:pt x="2063832" y="845283"/>
                </a:lnTo>
                <a:lnTo>
                  <a:pt x="2069761" y="853210"/>
                </a:lnTo>
                <a:lnTo>
                  <a:pt x="2077391" y="838991"/>
                </a:lnTo>
                <a:lnTo>
                  <a:pt x="2086868" y="789094"/>
                </a:lnTo>
                <a:close/>
                <a:moveTo>
                  <a:pt x="1803029" y="782167"/>
                </a:moveTo>
                <a:lnTo>
                  <a:pt x="1802941" y="782465"/>
                </a:lnTo>
                <a:lnTo>
                  <a:pt x="1802868" y="782710"/>
                </a:lnTo>
                <a:lnTo>
                  <a:pt x="1804844" y="783719"/>
                </a:lnTo>
                <a:lnTo>
                  <a:pt x="1809285" y="785985"/>
                </a:lnTo>
                <a:lnTo>
                  <a:pt x="1810223" y="783932"/>
                </a:lnTo>
                <a:lnTo>
                  <a:pt x="1803972" y="782398"/>
                </a:lnTo>
                <a:lnTo>
                  <a:pt x="1803345" y="782244"/>
                </a:lnTo>
                <a:close/>
                <a:moveTo>
                  <a:pt x="1052240" y="782089"/>
                </a:moveTo>
                <a:lnTo>
                  <a:pt x="1052058" y="783449"/>
                </a:lnTo>
                <a:lnTo>
                  <a:pt x="1052036" y="783610"/>
                </a:lnTo>
                <a:lnTo>
                  <a:pt x="1052433" y="784632"/>
                </a:lnTo>
                <a:lnTo>
                  <a:pt x="1054150" y="789058"/>
                </a:lnTo>
                <a:lnTo>
                  <a:pt x="1054207" y="789206"/>
                </a:lnTo>
                <a:lnTo>
                  <a:pt x="1054645" y="784073"/>
                </a:lnTo>
                <a:lnTo>
                  <a:pt x="1054338" y="782664"/>
                </a:lnTo>
                <a:lnTo>
                  <a:pt x="1054281" y="782401"/>
                </a:lnTo>
                <a:lnTo>
                  <a:pt x="1054270" y="782351"/>
                </a:lnTo>
                <a:close/>
                <a:moveTo>
                  <a:pt x="1872238" y="781269"/>
                </a:moveTo>
                <a:lnTo>
                  <a:pt x="1871673" y="782791"/>
                </a:lnTo>
                <a:lnTo>
                  <a:pt x="1871483" y="783300"/>
                </a:lnTo>
                <a:lnTo>
                  <a:pt x="1871457" y="783371"/>
                </a:lnTo>
                <a:lnTo>
                  <a:pt x="1873099" y="783371"/>
                </a:lnTo>
                <a:lnTo>
                  <a:pt x="1874179" y="781356"/>
                </a:lnTo>
                <a:close/>
                <a:moveTo>
                  <a:pt x="1888876" y="781043"/>
                </a:moveTo>
                <a:lnTo>
                  <a:pt x="1885272" y="781855"/>
                </a:lnTo>
                <a:lnTo>
                  <a:pt x="1878019" y="781529"/>
                </a:lnTo>
                <a:lnTo>
                  <a:pt x="1877033" y="783371"/>
                </a:lnTo>
                <a:lnTo>
                  <a:pt x="1882100" y="783371"/>
                </a:lnTo>
                <a:lnTo>
                  <a:pt x="1888942" y="781125"/>
                </a:lnTo>
                <a:lnTo>
                  <a:pt x="1888968" y="781054"/>
                </a:lnTo>
                <a:close/>
                <a:moveTo>
                  <a:pt x="1043116" y="780914"/>
                </a:moveTo>
                <a:lnTo>
                  <a:pt x="1044433" y="783322"/>
                </a:lnTo>
                <a:lnTo>
                  <a:pt x="1046214" y="786579"/>
                </a:lnTo>
                <a:lnTo>
                  <a:pt x="1046343" y="785271"/>
                </a:lnTo>
                <a:lnTo>
                  <a:pt x="1046461" y="784076"/>
                </a:lnTo>
                <a:lnTo>
                  <a:pt x="1046533" y="783347"/>
                </a:lnTo>
                <a:lnTo>
                  <a:pt x="1046517" y="783305"/>
                </a:lnTo>
                <a:lnTo>
                  <a:pt x="1045725" y="781250"/>
                </a:lnTo>
                <a:close/>
                <a:moveTo>
                  <a:pt x="2339249" y="780624"/>
                </a:moveTo>
                <a:lnTo>
                  <a:pt x="2325097" y="800272"/>
                </a:lnTo>
                <a:lnTo>
                  <a:pt x="2325521" y="823648"/>
                </a:lnTo>
                <a:lnTo>
                  <a:pt x="2326781" y="821981"/>
                </a:lnTo>
                <a:cubicBezTo>
                  <a:pt x="2329262" y="819224"/>
                  <a:pt x="2331882" y="816327"/>
                  <a:pt x="2334088" y="813432"/>
                </a:cubicBezTo>
                <a:lnTo>
                  <a:pt x="2338832" y="805875"/>
                </a:lnTo>
                <a:close/>
                <a:moveTo>
                  <a:pt x="1787943" y="780561"/>
                </a:moveTo>
                <a:lnTo>
                  <a:pt x="1786620" y="783319"/>
                </a:lnTo>
                <a:lnTo>
                  <a:pt x="1787202" y="783507"/>
                </a:lnTo>
                <a:lnTo>
                  <a:pt x="1796444" y="786487"/>
                </a:lnTo>
                <a:lnTo>
                  <a:pt x="1796605" y="785945"/>
                </a:lnTo>
                <a:lnTo>
                  <a:pt x="1796852" y="785105"/>
                </a:lnTo>
                <a:lnTo>
                  <a:pt x="1791685" y="782470"/>
                </a:lnTo>
                <a:close/>
                <a:moveTo>
                  <a:pt x="2152142" y="780359"/>
                </a:moveTo>
                <a:lnTo>
                  <a:pt x="2150149" y="781718"/>
                </a:lnTo>
                <a:lnTo>
                  <a:pt x="2130123" y="812816"/>
                </a:lnTo>
                <a:lnTo>
                  <a:pt x="2129860" y="814286"/>
                </a:lnTo>
                <a:lnTo>
                  <a:pt x="2129699" y="815183"/>
                </a:lnTo>
                <a:lnTo>
                  <a:pt x="2138744" y="813264"/>
                </a:lnTo>
                <a:lnTo>
                  <a:pt x="2140084" y="813386"/>
                </a:lnTo>
                <a:lnTo>
                  <a:pt x="2140303" y="813406"/>
                </a:lnTo>
                <a:lnTo>
                  <a:pt x="2141131" y="813240"/>
                </a:lnTo>
                <a:lnTo>
                  <a:pt x="2146755" y="813790"/>
                </a:lnTo>
                <a:lnTo>
                  <a:pt x="2152099" y="780626"/>
                </a:lnTo>
                <a:close/>
                <a:moveTo>
                  <a:pt x="1848205" y="780187"/>
                </a:moveTo>
                <a:lnTo>
                  <a:pt x="1847613" y="782145"/>
                </a:lnTo>
                <a:lnTo>
                  <a:pt x="1847243" y="783371"/>
                </a:lnTo>
                <a:lnTo>
                  <a:pt x="1866692" y="783371"/>
                </a:lnTo>
                <a:lnTo>
                  <a:pt x="1867280" y="781790"/>
                </a:lnTo>
                <a:lnTo>
                  <a:pt x="1867552" y="781058"/>
                </a:lnTo>
                <a:lnTo>
                  <a:pt x="1861463" y="780784"/>
                </a:lnTo>
                <a:lnTo>
                  <a:pt x="1854672" y="780478"/>
                </a:lnTo>
                <a:close/>
                <a:moveTo>
                  <a:pt x="1748428" y="779331"/>
                </a:moveTo>
                <a:lnTo>
                  <a:pt x="1748790" y="779885"/>
                </a:lnTo>
                <a:lnTo>
                  <a:pt x="1748900" y="780053"/>
                </a:lnTo>
                <a:lnTo>
                  <a:pt x="1750833" y="781167"/>
                </a:lnTo>
                <a:lnTo>
                  <a:pt x="1752590" y="782389"/>
                </a:lnTo>
                <a:lnTo>
                  <a:pt x="1752806" y="781706"/>
                </a:lnTo>
                <a:close/>
                <a:moveTo>
                  <a:pt x="649356" y="779033"/>
                </a:moveTo>
                <a:lnTo>
                  <a:pt x="648705" y="779761"/>
                </a:lnTo>
                <a:lnTo>
                  <a:pt x="651309" y="784929"/>
                </a:lnTo>
                <a:lnTo>
                  <a:pt x="655635" y="792604"/>
                </a:lnTo>
                <a:lnTo>
                  <a:pt x="656233" y="791956"/>
                </a:lnTo>
                <a:lnTo>
                  <a:pt x="657000" y="791124"/>
                </a:lnTo>
                <a:lnTo>
                  <a:pt x="651617" y="783869"/>
                </a:lnTo>
                <a:lnTo>
                  <a:pt x="651583" y="783796"/>
                </a:lnTo>
                <a:lnTo>
                  <a:pt x="649680" y="779727"/>
                </a:lnTo>
                <a:close/>
                <a:moveTo>
                  <a:pt x="698382" y="778896"/>
                </a:moveTo>
                <a:lnTo>
                  <a:pt x="696574" y="780924"/>
                </a:lnTo>
                <a:lnTo>
                  <a:pt x="692501" y="785492"/>
                </a:lnTo>
                <a:lnTo>
                  <a:pt x="704999" y="795878"/>
                </a:lnTo>
                <a:lnTo>
                  <a:pt x="709591" y="790744"/>
                </a:lnTo>
                <a:close/>
                <a:moveTo>
                  <a:pt x="1027212" y="778866"/>
                </a:moveTo>
                <a:lnTo>
                  <a:pt x="1034205" y="789124"/>
                </a:lnTo>
                <a:lnTo>
                  <a:pt x="1035731" y="791362"/>
                </a:lnTo>
                <a:lnTo>
                  <a:pt x="1037855" y="791704"/>
                </a:lnTo>
                <a:lnTo>
                  <a:pt x="1038055" y="791737"/>
                </a:lnTo>
                <a:lnTo>
                  <a:pt x="1038077" y="791740"/>
                </a:lnTo>
                <a:lnTo>
                  <a:pt x="1038680" y="786883"/>
                </a:lnTo>
                <a:lnTo>
                  <a:pt x="1036975" y="783612"/>
                </a:lnTo>
                <a:lnTo>
                  <a:pt x="1035027" y="779873"/>
                </a:lnTo>
                <a:close/>
                <a:moveTo>
                  <a:pt x="2194785" y="778668"/>
                </a:moveTo>
                <a:lnTo>
                  <a:pt x="2184120" y="786723"/>
                </a:lnTo>
                <a:lnTo>
                  <a:pt x="2176159" y="792737"/>
                </a:lnTo>
                <a:lnTo>
                  <a:pt x="2172703" y="816330"/>
                </a:lnTo>
                <a:lnTo>
                  <a:pt x="2176900" y="816740"/>
                </a:lnTo>
                <a:lnTo>
                  <a:pt x="2177493" y="817027"/>
                </a:lnTo>
                <a:lnTo>
                  <a:pt x="2178555" y="815223"/>
                </a:lnTo>
                <a:cubicBezTo>
                  <a:pt x="2178802" y="814605"/>
                  <a:pt x="2179244" y="814075"/>
                  <a:pt x="2179795" y="813708"/>
                </a:cubicBezTo>
                <a:lnTo>
                  <a:pt x="2183242" y="810536"/>
                </a:lnTo>
                <a:lnTo>
                  <a:pt x="2191901" y="803433"/>
                </a:lnTo>
                <a:close/>
                <a:moveTo>
                  <a:pt x="1826698" y="778559"/>
                </a:moveTo>
                <a:lnTo>
                  <a:pt x="1825368" y="783009"/>
                </a:lnTo>
                <a:lnTo>
                  <a:pt x="1826148" y="783188"/>
                </a:lnTo>
                <a:lnTo>
                  <a:pt x="1828012" y="783371"/>
                </a:lnTo>
                <a:lnTo>
                  <a:pt x="1841136" y="783371"/>
                </a:lnTo>
                <a:lnTo>
                  <a:pt x="1843020" y="779954"/>
                </a:lnTo>
                <a:lnTo>
                  <a:pt x="1830117" y="779373"/>
                </a:lnTo>
                <a:close/>
                <a:moveTo>
                  <a:pt x="2319138" y="778441"/>
                </a:moveTo>
                <a:lnTo>
                  <a:pt x="2312165" y="787923"/>
                </a:lnTo>
                <a:cubicBezTo>
                  <a:pt x="2309545" y="790543"/>
                  <a:pt x="2306650" y="793025"/>
                  <a:pt x="2303617" y="795645"/>
                </a:cubicBezTo>
                <a:lnTo>
                  <a:pt x="2303449" y="795825"/>
                </a:lnTo>
                <a:lnTo>
                  <a:pt x="2303425" y="817635"/>
                </a:lnTo>
                <a:lnTo>
                  <a:pt x="2312302" y="807088"/>
                </a:lnTo>
                <a:lnTo>
                  <a:pt x="2319394" y="799617"/>
                </a:lnTo>
                <a:close/>
                <a:moveTo>
                  <a:pt x="1782668" y="777871"/>
                </a:moveTo>
                <a:lnTo>
                  <a:pt x="1781542" y="781681"/>
                </a:lnTo>
                <a:lnTo>
                  <a:pt x="1782297" y="781925"/>
                </a:lnTo>
                <a:lnTo>
                  <a:pt x="1783896" y="778497"/>
                </a:lnTo>
                <a:lnTo>
                  <a:pt x="1783408" y="778248"/>
                </a:lnTo>
                <a:lnTo>
                  <a:pt x="1783128" y="778105"/>
                </a:lnTo>
                <a:close/>
                <a:moveTo>
                  <a:pt x="1644400" y="777754"/>
                </a:moveTo>
                <a:lnTo>
                  <a:pt x="1612052" y="861831"/>
                </a:lnTo>
                <a:lnTo>
                  <a:pt x="1610258" y="866853"/>
                </a:lnTo>
                <a:lnTo>
                  <a:pt x="1610008" y="867553"/>
                </a:lnTo>
                <a:lnTo>
                  <a:pt x="1609965" y="867672"/>
                </a:lnTo>
                <a:lnTo>
                  <a:pt x="1608488" y="872466"/>
                </a:lnTo>
                <a:lnTo>
                  <a:pt x="1623539" y="888438"/>
                </a:lnTo>
                <a:lnTo>
                  <a:pt x="1624502" y="889460"/>
                </a:lnTo>
                <a:lnTo>
                  <a:pt x="1636271" y="857025"/>
                </a:lnTo>
                <a:lnTo>
                  <a:pt x="1634987" y="834134"/>
                </a:lnTo>
                <a:lnTo>
                  <a:pt x="1638425" y="813542"/>
                </a:lnTo>
                <a:lnTo>
                  <a:pt x="1640184" y="803011"/>
                </a:lnTo>
                <a:close/>
                <a:moveTo>
                  <a:pt x="1751837" y="777157"/>
                </a:moveTo>
                <a:lnTo>
                  <a:pt x="1752097" y="777272"/>
                </a:lnTo>
                <a:lnTo>
                  <a:pt x="1752093" y="777266"/>
                </a:lnTo>
                <a:lnTo>
                  <a:pt x="1752081" y="777249"/>
                </a:lnTo>
                <a:close/>
                <a:moveTo>
                  <a:pt x="1013491" y="777099"/>
                </a:moveTo>
                <a:lnTo>
                  <a:pt x="1012482" y="778881"/>
                </a:lnTo>
                <a:lnTo>
                  <a:pt x="1015940" y="782129"/>
                </a:lnTo>
                <a:lnTo>
                  <a:pt x="1018117" y="784173"/>
                </a:lnTo>
                <a:lnTo>
                  <a:pt x="1018205" y="784272"/>
                </a:lnTo>
                <a:lnTo>
                  <a:pt x="1019104" y="785283"/>
                </a:lnTo>
                <a:lnTo>
                  <a:pt x="1022632" y="789253"/>
                </a:lnTo>
                <a:lnTo>
                  <a:pt x="1030639" y="790542"/>
                </a:lnTo>
                <a:lnTo>
                  <a:pt x="1028548" y="787486"/>
                </a:lnTo>
                <a:lnTo>
                  <a:pt x="1022208" y="778222"/>
                </a:lnTo>
                <a:lnTo>
                  <a:pt x="1022172" y="778217"/>
                </a:lnTo>
                <a:lnTo>
                  <a:pt x="1021648" y="778150"/>
                </a:lnTo>
                <a:close/>
                <a:moveTo>
                  <a:pt x="1052970" y="776651"/>
                </a:moveTo>
                <a:lnTo>
                  <a:pt x="1052883" y="777294"/>
                </a:lnTo>
                <a:lnTo>
                  <a:pt x="1053036" y="777314"/>
                </a:lnTo>
                <a:lnTo>
                  <a:pt x="1053159" y="777329"/>
                </a:lnTo>
                <a:lnTo>
                  <a:pt x="1053084" y="777061"/>
                </a:lnTo>
                <a:lnTo>
                  <a:pt x="1053017" y="776822"/>
                </a:lnTo>
                <a:close/>
                <a:moveTo>
                  <a:pt x="676718" y="776505"/>
                </a:moveTo>
                <a:lnTo>
                  <a:pt x="670357" y="783405"/>
                </a:lnTo>
                <a:lnTo>
                  <a:pt x="675355" y="790675"/>
                </a:lnTo>
                <a:lnTo>
                  <a:pt x="676702" y="792012"/>
                </a:lnTo>
                <a:lnTo>
                  <a:pt x="678365" y="793663"/>
                </a:lnTo>
                <a:lnTo>
                  <a:pt x="685337" y="785816"/>
                </a:lnTo>
                <a:lnTo>
                  <a:pt x="680356" y="781804"/>
                </a:lnTo>
                <a:close/>
                <a:moveTo>
                  <a:pt x="1819510" y="776498"/>
                </a:moveTo>
                <a:lnTo>
                  <a:pt x="1819504" y="776509"/>
                </a:lnTo>
                <a:lnTo>
                  <a:pt x="1817120" y="780778"/>
                </a:lnTo>
                <a:lnTo>
                  <a:pt x="1818535" y="781441"/>
                </a:lnTo>
                <a:lnTo>
                  <a:pt x="1820463" y="781884"/>
                </a:lnTo>
                <a:lnTo>
                  <a:pt x="1821810" y="777396"/>
                </a:lnTo>
                <a:lnTo>
                  <a:pt x="1821430" y="777305"/>
                </a:lnTo>
                <a:close/>
                <a:moveTo>
                  <a:pt x="1881109" y="775759"/>
                </a:moveTo>
                <a:lnTo>
                  <a:pt x="1881103" y="775770"/>
                </a:lnTo>
                <a:lnTo>
                  <a:pt x="1885748" y="776320"/>
                </a:lnTo>
                <a:lnTo>
                  <a:pt x="1886494" y="776151"/>
                </a:lnTo>
                <a:lnTo>
                  <a:pt x="1886630" y="776120"/>
                </a:lnTo>
                <a:lnTo>
                  <a:pt x="1887036" y="776028"/>
                </a:lnTo>
                <a:lnTo>
                  <a:pt x="1885961" y="776203"/>
                </a:lnTo>
                <a:close/>
                <a:moveTo>
                  <a:pt x="1874508" y="775156"/>
                </a:moveTo>
                <a:lnTo>
                  <a:pt x="1874455" y="775299"/>
                </a:lnTo>
                <a:lnTo>
                  <a:pt x="1877353" y="775437"/>
                </a:lnTo>
                <a:lnTo>
                  <a:pt x="1877364" y="775417"/>
                </a:lnTo>
                <a:close/>
                <a:moveTo>
                  <a:pt x="2063091" y="774705"/>
                </a:moveTo>
                <a:lnTo>
                  <a:pt x="2054785" y="786067"/>
                </a:lnTo>
                <a:lnTo>
                  <a:pt x="2054516" y="786434"/>
                </a:lnTo>
                <a:lnTo>
                  <a:pt x="2048609" y="796708"/>
                </a:lnTo>
                <a:lnTo>
                  <a:pt x="2046424" y="808167"/>
                </a:lnTo>
                <a:lnTo>
                  <a:pt x="2036206" y="861757"/>
                </a:lnTo>
                <a:lnTo>
                  <a:pt x="2061533" y="815918"/>
                </a:lnTo>
                <a:lnTo>
                  <a:pt x="2069291" y="775428"/>
                </a:lnTo>
                <a:close/>
                <a:moveTo>
                  <a:pt x="1744844" y="773856"/>
                </a:moveTo>
                <a:lnTo>
                  <a:pt x="1744890" y="773996"/>
                </a:lnTo>
                <a:lnTo>
                  <a:pt x="1744926" y="774106"/>
                </a:lnTo>
                <a:lnTo>
                  <a:pt x="1744930" y="774117"/>
                </a:lnTo>
                <a:lnTo>
                  <a:pt x="1745050" y="774170"/>
                </a:lnTo>
                <a:close/>
                <a:moveTo>
                  <a:pt x="2298746" y="773753"/>
                </a:moveTo>
                <a:lnTo>
                  <a:pt x="2298653" y="773860"/>
                </a:lnTo>
                <a:cubicBezTo>
                  <a:pt x="2295895" y="776341"/>
                  <a:pt x="2293000" y="778409"/>
                  <a:pt x="2289966" y="780753"/>
                </a:cubicBezTo>
                <a:lnTo>
                  <a:pt x="2282953" y="787623"/>
                </a:lnTo>
                <a:lnTo>
                  <a:pt x="2282539" y="810594"/>
                </a:lnTo>
                <a:lnTo>
                  <a:pt x="2286743" y="806066"/>
                </a:lnTo>
                <a:lnTo>
                  <a:pt x="2292712" y="799636"/>
                </a:lnTo>
                <a:lnTo>
                  <a:pt x="2298568" y="793328"/>
                </a:lnTo>
                <a:lnTo>
                  <a:pt x="2298643" y="785109"/>
                </a:lnTo>
                <a:close/>
                <a:moveTo>
                  <a:pt x="1768667" y="773711"/>
                </a:moveTo>
                <a:lnTo>
                  <a:pt x="1771793" y="775805"/>
                </a:lnTo>
                <a:lnTo>
                  <a:pt x="1773866" y="777193"/>
                </a:lnTo>
                <a:lnTo>
                  <a:pt x="1775900" y="778556"/>
                </a:lnTo>
                <a:lnTo>
                  <a:pt x="1776805" y="775732"/>
                </a:lnTo>
                <a:lnTo>
                  <a:pt x="1769173" y="773859"/>
                </a:lnTo>
                <a:close/>
                <a:moveTo>
                  <a:pt x="2053028" y="773532"/>
                </a:moveTo>
                <a:lnTo>
                  <a:pt x="2052290" y="777403"/>
                </a:lnTo>
                <a:lnTo>
                  <a:pt x="2051098" y="783656"/>
                </a:lnTo>
                <a:lnTo>
                  <a:pt x="2055834" y="777179"/>
                </a:lnTo>
                <a:lnTo>
                  <a:pt x="2058071" y="774120"/>
                </a:lnTo>
                <a:close/>
                <a:moveTo>
                  <a:pt x="1791473" y="773201"/>
                </a:moveTo>
                <a:lnTo>
                  <a:pt x="1790531" y="775165"/>
                </a:lnTo>
                <a:lnTo>
                  <a:pt x="1799159" y="777293"/>
                </a:lnTo>
                <a:lnTo>
                  <a:pt x="1799265" y="776935"/>
                </a:lnTo>
                <a:lnTo>
                  <a:pt x="1799279" y="776889"/>
                </a:lnTo>
                <a:lnTo>
                  <a:pt x="1799290" y="776851"/>
                </a:lnTo>
                <a:lnTo>
                  <a:pt x="1792424" y="773645"/>
                </a:lnTo>
                <a:lnTo>
                  <a:pt x="1791869" y="773386"/>
                </a:lnTo>
                <a:close/>
                <a:moveTo>
                  <a:pt x="1852110" y="773110"/>
                </a:moveTo>
                <a:lnTo>
                  <a:pt x="1851504" y="774206"/>
                </a:lnTo>
                <a:lnTo>
                  <a:pt x="1855046" y="774375"/>
                </a:lnTo>
                <a:lnTo>
                  <a:pt x="1869778" y="775077"/>
                </a:lnTo>
                <a:lnTo>
                  <a:pt x="1869905" y="774736"/>
                </a:lnTo>
                <a:lnTo>
                  <a:pt x="1868371" y="774596"/>
                </a:lnTo>
                <a:lnTo>
                  <a:pt x="1864204" y="774215"/>
                </a:lnTo>
                <a:close/>
                <a:moveTo>
                  <a:pt x="1805734" y="773001"/>
                </a:moveTo>
                <a:lnTo>
                  <a:pt x="1805124" y="775068"/>
                </a:lnTo>
                <a:lnTo>
                  <a:pt x="1805102" y="775143"/>
                </a:lnTo>
                <a:lnTo>
                  <a:pt x="1812810" y="778757"/>
                </a:lnTo>
                <a:lnTo>
                  <a:pt x="1815070" y="774713"/>
                </a:lnTo>
                <a:lnTo>
                  <a:pt x="1807892" y="773397"/>
                </a:lnTo>
                <a:close/>
                <a:moveTo>
                  <a:pt x="2236561" y="772886"/>
                </a:moveTo>
                <a:lnTo>
                  <a:pt x="2228029" y="779943"/>
                </a:lnTo>
                <a:lnTo>
                  <a:pt x="2219972" y="786608"/>
                </a:lnTo>
                <a:lnTo>
                  <a:pt x="2217961" y="811438"/>
                </a:lnTo>
                <a:lnTo>
                  <a:pt x="2217925" y="811691"/>
                </a:lnTo>
                <a:lnTo>
                  <a:pt x="2223061" y="807114"/>
                </a:lnTo>
                <a:lnTo>
                  <a:pt x="2228009" y="802705"/>
                </a:lnTo>
                <a:lnTo>
                  <a:pt x="2233737" y="797601"/>
                </a:lnTo>
                <a:close/>
                <a:moveTo>
                  <a:pt x="2090074" y="772214"/>
                </a:moveTo>
                <a:lnTo>
                  <a:pt x="2076981" y="774860"/>
                </a:lnTo>
                <a:lnTo>
                  <a:pt x="2074782" y="775304"/>
                </a:lnTo>
                <a:lnTo>
                  <a:pt x="2073511" y="775561"/>
                </a:lnTo>
                <a:lnTo>
                  <a:pt x="2068012" y="804287"/>
                </a:lnTo>
                <a:lnTo>
                  <a:pt x="2074279" y="795299"/>
                </a:lnTo>
                <a:lnTo>
                  <a:pt x="2086842" y="777281"/>
                </a:lnTo>
                <a:lnTo>
                  <a:pt x="2089961" y="772808"/>
                </a:lnTo>
                <a:close/>
                <a:moveTo>
                  <a:pt x="2004448" y="771623"/>
                </a:moveTo>
                <a:lnTo>
                  <a:pt x="1977726" y="815690"/>
                </a:lnTo>
                <a:lnTo>
                  <a:pt x="1966780" y="859634"/>
                </a:lnTo>
                <a:lnTo>
                  <a:pt x="1966779" y="859636"/>
                </a:lnTo>
                <a:lnTo>
                  <a:pt x="1966778" y="859641"/>
                </a:lnTo>
                <a:lnTo>
                  <a:pt x="1965099" y="880545"/>
                </a:lnTo>
                <a:lnTo>
                  <a:pt x="1969684" y="882762"/>
                </a:lnTo>
                <a:lnTo>
                  <a:pt x="1985028" y="848927"/>
                </a:lnTo>
                <a:lnTo>
                  <a:pt x="1986340" y="846033"/>
                </a:lnTo>
                <a:lnTo>
                  <a:pt x="1993852" y="815168"/>
                </a:lnTo>
                <a:close/>
                <a:moveTo>
                  <a:pt x="1016671" y="771480"/>
                </a:moveTo>
                <a:lnTo>
                  <a:pt x="1016064" y="772553"/>
                </a:lnTo>
                <a:lnTo>
                  <a:pt x="1017924" y="772792"/>
                </a:lnTo>
                <a:lnTo>
                  <a:pt x="1017687" y="772545"/>
                </a:lnTo>
                <a:close/>
                <a:moveTo>
                  <a:pt x="1797194" y="771435"/>
                </a:moveTo>
                <a:lnTo>
                  <a:pt x="1798890" y="772231"/>
                </a:lnTo>
                <a:lnTo>
                  <a:pt x="1800440" y="772957"/>
                </a:lnTo>
                <a:lnTo>
                  <a:pt x="1800587" y="772458"/>
                </a:lnTo>
                <a:lnTo>
                  <a:pt x="1800699" y="772078"/>
                </a:lnTo>
                <a:lnTo>
                  <a:pt x="1799567" y="771870"/>
                </a:lnTo>
                <a:close/>
                <a:moveTo>
                  <a:pt x="1883687" y="770944"/>
                </a:moveTo>
                <a:lnTo>
                  <a:pt x="1883659" y="770996"/>
                </a:lnTo>
                <a:lnTo>
                  <a:pt x="1886236" y="771239"/>
                </a:lnTo>
                <a:lnTo>
                  <a:pt x="1886250" y="771237"/>
                </a:lnTo>
                <a:close/>
                <a:moveTo>
                  <a:pt x="609894" y="770685"/>
                </a:moveTo>
                <a:lnTo>
                  <a:pt x="587629" y="795507"/>
                </a:lnTo>
                <a:cubicBezTo>
                  <a:pt x="569703" y="815225"/>
                  <a:pt x="553433" y="832737"/>
                  <a:pt x="538127" y="849146"/>
                </a:cubicBezTo>
                <a:cubicBezTo>
                  <a:pt x="415960" y="980136"/>
                  <a:pt x="293517" y="1105750"/>
                  <a:pt x="253531" y="1141187"/>
                </a:cubicBezTo>
                <a:cubicBezTo>
                  <a:pt x="234450" y="1158470"/>
                  <a:pt x="212722" y="1172265"/>
                  <a:pt x="189340" y="1182148"/>
                </a:cubicBezTo>
                <a:lnTo>
                  <a:pt x="157695" y="1189622"/>
                </a:lnTo>
                <a:lnTo>
                  <a:pt x="158529" y="1191238"/>
                </a:lnTo>
                <a:lnTo>
                  <a:pt x="161267" y="1194782"/>
                </a:lnTo>
                <a:lnTo>
                  <a:pt x="190746" y="1186740"/>
                </a:lnTo>
                <a:lnTo>
                  <a:pt x="195428" y="1184709"/>
                </a:lnTo>
                <a:lnTo>
                  <a:pt x="210011" y="1178384"/>
                </a:lnTo>
                <a:lnTo>
                  <a:pt x="220707" y="1172799"/>
                </a:lnTo>
                <a:lnTo>
                  <a:pt x="258357" y="1146977"/>
                </a:lnTo>
                <a:cubicBezTo>
                  <a:pt x="294068" y="1117470"/>
                  <a:pt x="410996" y="1002197"/>
                  <a:pt x="545020" y="860313"/>
                </a:cubicBezTo>
                <a:cubicBezTo>
                  <a:pt x="560603" y="843767"/>
                  <a:pt x="576735" y="826530"/>
                  <a:pt x="594384" y="807365"/>
                </a:cubicBezTo>
                <a:lnTo>
                  <a:pt x="610204" y="789595"/>
                </a:lnTo>
                <a:lnTo>
                  <a:pt x="610107" y="783672"/>
                </a:lnTo>
                <a:lnTo>
                  <a:pt x="610029" y="778935"/>
                </a:lnTo>
                <a:close/>
                <a:moveTo>
                  <a:pt x="1829072" y="770619"/>
                </a:moveTo>
                <a:lnTo>
                  <a:pt x="1829010" y="770827"/>
                </a:lnTo>
                <a:lnTo>
                  <a:pt x="1828791" y="771560"/>
                </a:lnTo>
                <a:lnTo>
                  <a:pt x="1828587" y="772242"/>
                </a:lnTo>
                <a:lnTo>
                  <a:pt x="1844182" y="773858"/>
                </a:lnTo>
                <a:lnTo>
                  <a:pt x="1845562" y="773923"/>
                </a:lnTo>
                <a:lnTo>
                  <a:pt x="1845583" y="773853"/>
                </a:lnTo>
                <a:lnTo>
                  <a:pt x="1845982" y="772550"/>
                </a:lnTo>
                <a:lnTo>
                  <a:pt x="1831633" y="771239"/>
                </a:lnTo>
                <a:close/>
                <a:moveTo>
                  <a:pt x="657029" y="770455"/>
                </a:moveTo>
                <a:lnTo>
                  <a:pt x="653484" y="774418"/>
                </a:lnTo>
                <a:lnTo>
                  <a:pt x="654769" y="777191"/>
                </a:lnTo>
                <a:lnTo>
                  <a:pt x="656138" y="780146"/>
                </a:lnTo>
                <a:lnTo>
                  <a:pt x="656599" y="781141"/>
                </a:lnTo>
                <a:lnTo>
                  <a:pt x="657073" y="781779"/>
                </a:lnTo>
                <a:lnTo>
                  <a:pt x="657966" y="782979"/>
                </a:lnTo>
                <a:lnTo>
                  <a:pt x="660888" y="786907"/>
                </a:lnTo>
                <a:lnTo>
                  <a:pt x="661862" y="785850"/>
                </a:lnTo>
                <a:lnTo>
                  <a:pt x="664322" y="783182"/>
                </a:lnTo>
                <a:lnTo>
                  <a:pt x="662931" y="781787"/>
                </a:lnTo>
                <a:lnTo>
                  <a:pt x="657167" y="770719"/>
                </a:lnTo>
                <a:close/>
                <a:moveTo>
                  <a:pt x="1784948" y="770155"/>
                </a:moveTo>
                <a:lnTo>
                  <a:pt x="1784072" y="773117"/>
                </a:lnTo>
                <a:lnTo>
                  <a:pt x="1784498" y="773334"/>
                </a:lnTo>
                <a:lnTo>
                  <a:pt x="1785797" y="773997"/>
                </a:lnTo>
                <a:lnTo>
                  <a:pt x="1785833" y="774006"/>
                </a:lnTo>
                <a:lnTo>
                  <a:pt x="1785851" y="774010"/>
                </a:lnTo>
                <a:lnTo>
                  <a:pt x="1785975" y="774041"/>
                </a:lnTo>
                <a:lnTo>
                  <a:pt x="1785978" y="774035"/>
                </a:lnTo>
                <a:lnTo>
                  <a:pt x="1786001" y="773985"/>
                </a:lnTo>
                <a:lnTo>
                  <a:pt x="1787279" y="771244"/>
                </a:lnTo>
                <a:lnTo>
                  <a:pt x="1786628" y="770939"/>
                </a:lnTo>
                <a:lnTo>
                  <a:pt x="1785245" y="770294"/>
                </a:lnTo>
                <a:close/>
                <a:moveTo>
                  <a:pt x="1876383" y="770111"/>
                </a:moveTo>
                <a:lnTo>
                  <a:pt x="1876311" y="770304"/>
                </a:lnTo>
                <a:lnTo>
                  <a:pt x="1879923" y="770644"/>
                </a:lnTo>
                <a:lnTo>
                  <a:pt x="1879987" y="770525"/>
                </a:lnTo>
                <a:lnTo>
                  <a:pt x="1879988" y="770522"/>
                </a:lnTo>
                <a:close/>
                <a:moveTo>
                  <a:pt x="1097498" y="770103"/>
                </a:moveTo>
                <a:lnTo>
                  <a:pt x="1097506" y="770927"/>
                </a:lnTo>
                <a:lnTo>
                  <a:pt x="1095931" y="782838"/>
                </a:lnTo>
                <a:lnTo>
                  <a:pt x="1275699" y="805987"/>
                </a:lnTo>
                <a:lnTo>
                  <a:pt x="1295383" y="808522"/>
                </a:lnTo>
                <a:lnTo>
                  <a:pt x="1304720" y="801832"/>
                </a:lnTo>
                <a:lnTo>
                  <a:pt x="1331868" y="792420"/>
                </a:lnTo>
                <a:lnTo>
                  <a:pt x="1194982" y="779385"/>
                </a:lnTo>
                <a:lnTo>
                  <a:pt x="1177362" y="777707"/>
                </a:lnTo>
                <a:close/>
                <a:moveTo>
                  <a:pt x="2035245" y="769704"/>
                </a:moveTo>
                <a:lnTo>
                  <a:pt x="2033579" y="772509"/>
                </a:lnTo>
                <a:lnTo>
                  <a:pt x="2033023" y="773448"/>
                </a:lnTo>
                <a:lnTo>
                  <a:pt x="2032328" y="774619"/>
                </a:lnTo>
                <a:lnTo>
                  <a:pt x="2020754" y="836075"/>
                </a:lnTo>
                <a:lnTo>
                  <a:pt x="2023949" y="830520"/>
                </a:lnTo>
                <a:lnTo>
                  <a:pt x="2036903" y="807997"/>
                </a:lnTo>
                <a:lnTo>
                  <a:pt x="2043951" y="795744"/>
                </a:lnTo>
                <a:lnTo>
                  <a:pt x="2046091" y="784449"/>
                </a:lnTo>
                <a:lnTo>
                  <a:pt x="2048265" y="772976"/>
                </a:lnTo>
                <a:lnTo>
                  <a:pt x="2041635" y="772203"/>
                </a:lnTo>
                <a:close/>
                <a:moveTo>
                  <a:pt x="1823540" y="769280"/>
                </a:moveTo>
                <a:lnTo>
                  <a:pt x="1822253" y="771585"/>
                </a:lnTo>
                <a:lnTo>
                  <a:pt x="1823515" y="771716"/>
                </a:lnTo>
                <a:lnTo>
                  <a:pt x="1823644" y="771285"/>
                </a:lnTo>
                <a:lnTo>
                  <a:pt x="1823926" y="770345"/>
                </a:lnTo>
                <a:lnTo>
                  <a:pt x="1824198" y="769440"/>
                </a:lnTo>
                <a:lnTo>
                  <a:pt x="1824101" y="769416"/>
                </a:lnTo>
                <a:close/>
                <a:moveTo>
                  <a:pt x="1088758" y="769270"/>
                </a:moveTo>
                <a:lnTo>
                  <a:pt x="1088844" y="769722"/>
                </a:lnTo>
                <a:lnTo>
                  <a:pt x="1087447" y="781745"/>
                </a:lnTo>
                <a:lnTo>
                  <a:pt x="1088535" y="781885"/>
                </a:lnTo>
                <a:lnTo>
                  <a:pt x="1090256" y="782107"/>
                </a:lnTo>
                <a:lnTo>
                  <a:pt x="1091638" y="769545"/>
                </a:lnTo>
                <a:lnTo>
                  <a:pt x="1089787" y="769368"/>
                </a:lnTo>
                <a:close/>
                <a:moveTo>
                  <a:pt x="875016" y="768862"/>
                </a:moveTo>
                <a:lnTo>
                  <a:pt x="872310" y="772122"/>
                </a:lnTo>
                <a:lnTo>
                  <a:pt x="872340" y="772124"/>
                </a:lnTo>
                <a:lnTo>
                  <a:pt x="875050" y="768864"/>
                </a:lnTo>
                <a:lnTo>
                  <a:pt x="875033" y="768863"/>
                </a:lnTo>
                <a:lnTo>
                  <a:pt x="875022" y="768863"/>
                </a:lnTo>
                <a:close/>
                <a:moveTo>
                  <a:pt x="1734034" y="768817"/>
                </a:moveTo>
                <a:lnTo>
                  <a:pt x="1703747" y="840024"/>
                </a:lnTo>
                <a:lnTo>
                  <a:pt x="1703476" y="856009"/>
                </a:lnTo>
                <a:lnTo>
                  <a:pt x="1705437" y="877507"/>
                </a:lnTo>
                <a:lnTo>
                  <a:pt x="1708559" y="893413"/>
                </a:lnTo>
                <a:lnTo>
                  <a:pt x="1712210" y="883585"/>
                </a:lnTo>
                <a:lnTo>
                  <a:pt x="1719499" y="863963"/>
                </a:lnTo>
                <a:lnTo>
                  <a:pt x="1721859" y="813124"/>
                </a:lnTo>
                <a:lnTo>
                  <a:pt x="1721859" y="813123"/>
                </a:lnTo>
                <a:lnTo>
                  <a:pt x="1723382" y="807582"/>
                </a:lnTo>
                <a:lnTo>
                  <a:pt x="1726705" y="795490"/>
                </a:lnTo>
                <a:close/>
                <a:moveTo>
                  <a:pt x="1744354" y="768757"/>
                </a:moveTo>
                <a:cubicBezTo>
                  <a:pt x="1743802" y="769308"/>
                  <a:pt x="1743526" y="769585"/>
                  <a:pt x="1743388" y="769860"/>
                </a:cubicBezTo>
                <a:lnTo>
                  <a:pt x="1743802" y="769860"/>
                </a:lnTo>
                <a:lnTo>
                  <a:pt x="1743802" y="770016"/>
                </a:lnTo>
                <a:lnTo>
                  <a:pt x="1745961" y="770653"/>
                </a:lnTo>
                <a:lnTo>
                  <a:pt x="1747952" y="771241"/>
                </a:lnTo>
                <a:lnTo>
                  <a:pt x="1746323" y="768871"/>
                </a:lnTo>
                <a:close/>
                <a:moveTo>
                  <a:pt x="1764935" y="768179"/>
                </a:moveTo>
                <a:lnTo>
                  <a:pt x="1764751" y="768558"/>
                </a:lnTo>
                <a:lnTo>
                  <a:pt x="1765314" y="768726"/>
                </a:lnTo>
                <a:lnTo>
                  <a:pt x="1765351" y="768737"/>
                </a:lnTo>
                <a:lnTo>
                  <a:pt x="1765682" y="768835"/>
                </a:lnTo>
                <a:close/>
                <a:moveTo>
                  <a:pt x="1855005" y="767876"/>
                </a:moveTo>
                <a:lnTo>
                  <a:pt x="1854784" y="768275"/>
                </a:lnTo>
                <a:lnTo>
                  <a:pt x="1871715" y="769871"/>
                </a:lnTo>
                <a:lnTo>
                  <a:pt x="1871762" y="769745"/>
                </a:lnTo>
                <a:lnTo>
                  <a:pt x="1871819" y="769590"/>
                </a:lnTo>
                <a:lnTo>
                  <a:pt x="1866934" y="769033"/>
                </a:lnTo>
                <a:close/>
                <a:moveTo>
                  <a:pt x="2111805" y="767823"/>
                </a:moveTo>
                <a:lnTo>
                  <a:pt x="2096189" y="770979"/>
                </a:lnTo>
                <a:lnTo>
                  <a:pt x="2094219" y="773832"/>
                </a:lnTo>
                <a:lnTo>
                  <a:pt x="2084267" y="826177"/>
                </a:lnTo>
                <a:lnTo>
                  <a:pt x="2085149" y="824533"/>
                </a:lnTo>
                <a:lnTo>
                  <a:pt x="2085797" y="823326"/>
                </a:lnTo>
                <a:lnTo>
                  <a:pt x="2086244" y="822493"/>
                </a:lnTo>
                <a:lnTo>
                  <a:pt x="2107665" y="790507"/>
                </a:lnTo>
                <a:close/>
                <a:moveTo>
                  <a:pt x="1069915" y="767476"/>
                </a:moveTo>
                <a:lnTo>
                  <a:pt x="1069933" y="767552"/>
                </a:lnTo>
                <a:lnTo>
                  <a:pt x="1070021" y="767930"/>
                </a:lnTo>
                <a:lnTo>
                  <a:pt x="1070064" y="767490"/>
                </a:lnTo>
                <a:close/>
                <a:moveTo>
                  <a:pt x="1771673" y="766788"/>
                </a:moveTo>
                <a:lnTo>
                  <a:pt x="1778548" y="770297"/>
                </a:lnTo>
                <a:lnTo>
                  <a:pt x="1778939" y="769078"/>
                </a:lnTo>
                <a:lnTo>
                  <a:pt x="1779141" y="768448"/>
                </a:lnTo>
                <a:lnTo>
                  <a:pt x="1779239" y="768143"/>
                </a:lnTo>
                <a:lnTo>
                  <a:pt x="1778825" y="768067"/>
                </a:lnTo>
                <a:close/>
                <a:moveTo>
                  <a:pt x="1062655" y="766785"/>
                </a:moveTo>
                <a:lnTo>
                  <a:pt x="1061051" y="778346"/>
                </a:lnTo>
                <a:lnTo>
                  <a:pt x="1061249" y="778371"/>
                </a:lnTo>
                <a:lnTo>
                  <a:pt x="1061360" y="778386"/>
                </a:lnTo>
                <a:lnTo>
                  <a:pt x="1063169" y="778619"/>
                </a:lnTo>
                <a:lnTo>
                  <a:pt x="1063682" y="771301"/>
                </a:lnTo>
                <a:lnTo>
                  <a:pt x="1063631" y="770994"/>
                </a:lnTo>
                <a:lnTo>
                  <a:pt x="1062940" y="766812"/>
                </a:lnTo>
                <a:lnTo>
                  <a:pt x="1062746" y="766793"/>
                </a:lnTo>
                <a:close/>
                <a:moveTo>
                  <a:pt x="685770" y="766684"/>
                </a:moveTo>
                <a:lnTo>
                  <a:pt x="685700" y="766760"/>
                </a:lnTo>
                <a:lnTo>
                  <a:pt x="679287" y="773718"/>
                </a:lnTo>
                <a:lnTo>
                  <a:pt x="680408" y="775444"/>
                </a:lnTo>
                <a:lnTo>
                  <a:pt x="682513" y="777193"/>
                </a:lnTo>
                <a:lnTo>
                  <a:pt x="688545" y="782206"/>
                </a:lnTo>
                <a:lnTo>
                  <a:pt x="694971" y="774973"/>
                </a:lnTo>
                <a:lnTo>
                  <a:pt x="694878" y="774730"/>
                </a:lnTo>
                <a:lnTo>
                  <a:pt x="694531" y="773832"/>
                </a:lnTo>
                <a:lnTo>
                  <a:pt x="686716" y="767911"/>
                </a:lnTo>
                <a:lnTo>
                  <a:pt x="686363" y="767453"/>
                </a:lnTo>
                <a:lnTo>
                  <a:pt x="686317" y="767393"/>
                </a:lnTo>
                <a:close/>
                <a:moveTo>
                  <a:pt x="1794861" y="766138"/>
                </a:moveTo>
                <a:lnTo>
                  <a:pt x="1794664" y="766550"/>
                </a:lnTo>
                <a:lnTo>
                  <a:pt x="1794610" y="766662"/>
                </a:lnTo>
                <a:lnTo>
                  <a:pt x="1794752" y="766688"/>
                </a:lnTo>
                <a:lnTo>
                  <a:pt x="1797230" y="767134"/>
                </a:lnTo>
                <a:lnTo>
                  <a:pt x="1795535" y="766421"/>
                </a:lnTo>
                <a:lnTo>
                  <a:pt x="1795184" y="766274"/>
                </a:lnTo>
                <a:close/>
                <a:moveTo>
                  <a:pt x="1054684" y="766026"/>
                </a:moveTo>
                <a:lnTo>
                  <a:pt x="1055408" y="768753"/>
                </a:lnTo>
                <a:lnTo>
                  <a:pt x="1055819" y="770303"/>
                </a:lnTo>
                <a:lnTo>
                  <a:pt x="1056172" y="766167"/>
                </a:lnTo>
                <a:lnTo>
                  <a:pt x="1056124" y="766163"/>
                </a:lnTo>
                <a:lnTo>
                  <a:pt x="1055870" y="766139"/>
                </a:lnTo>
                <a:close/>
                <a:moveTo>
                  <a:pt x="1830666" y="765288"/>
                </a:moveTo>
                <a:lnTo>
                  <a:pt x="1830599" y="765513"/>
                </a:lnTo>
                <a:lnTo>
                  <a:pt x="1830582" y="765567"/>
                </a:lnTo>
                <a:lnTo>
                  <a:pt x="1830579" y="765578"/>
                </a:lnTo>
                <a:lnTo>
                  <a:pt x="1833565" y="766275"/>
                </a:lnTo>
                <a:lnTo>
                  <a:pt x="1847499" y="767589"/>
                </a:lnTo>
                <a:lnTo>
                  <a:pt x="1847571" y="767352"/>
                </a:lnTo>
                <a:lnTo>
                  <a:pt x="1847624" y="767181"/>
                </a:lnTo>
                <a:lnTo>
                  <a:pt x="1847630" y="767161"/>
                </a:lnTo>
                <a:lnTo>
                  <a:pt x="1844181" y="766826"/>
                </a:lnTo>
                <a:close/>
                <a:moveTo>
                  <a:pt x="1044852" y="765089"/>
                </a:moveTo>
                <a:lnTo>
                  <a:pt x="1047256" y="771288"/>
                </a:lnTo>
                <a:lnTo>
                  <a:pt x="1047628" y="772245"/>
                </a:lnTo>
                <a:lnTo>
                  <a:pt x="1047890" y="769584"/>
                </a:lnTo>
                <a:lnTo>
                  <a:pt x="1048642" y="765450"/>
                </a:lnTo>
                <a:close/>
                <a:moveTo>
                  <a:pt x="2278571" y="764614"/>
                </a:moveTo>
                <a:lnTo>
                  <a:pt x="2277004" y="765724"/>
                </a:lnTo>
                <a:lnTo>
                  <a:pt x="2275901" y="765724"/>
                </a:lnTo>
                <a:lnTo>
                  <a:pt x="2260335" y="779640"/>
                </a:lnTo>
                <a:lnTo>
                  <a:pt x="2257539" y="806512"/>
                </a:lnTo>
                <a:lnTo>
                  <a:pt x="2262343" y="801852"/>
                </a:lnTo>
                <a:lnTo>
                  <a:pt x="2276652" y="787972"/>
                </a:lnTo>
                <a:lnTo>
                  <a:pt x="2278659" y="765309"/>
                </a:lnTo>
                <a:close/>
                <a:moveTo>
                  <a:pt x="2175479" y="764439"/>
                </a:moveTo>
                <a:lnTo>
                  <a:pt x="2173933" y="765494"/>
                </a:lnTo>
                <a:lnTo>
                  <a:pt x="2160741" y="774493"/>
                </a:lnTo>
                <a:lnTo>
                  <a:pt x="2157386" y="776781"/>
                </a:lnTo>
                <a:lnTo>
                  <a:pt x="2156058" y="785038"/>
                </a:lnTo>
                <a:lnTo>
                  <a:pt x="2154062" y="797452"/>
                </a:lnTo>
                <a:lnTo>
                  <a:pt x="2151400" y="814000"/>
                </a:lnTo>
                <a:lnTo>
                  <a:pt x="2161595" y="797437"/>
                </a:lnTo>
                <a:cubicBezTo>
                  <a:pt x="2161939" y="796842"/>
                  <a:pt x="2162408" y="796325"/>
                  <a:pt x="2162973" y="795921"/>
                </a:cubicBezTo>
                <a:lnTo>
                  <a:pt x="2171855" y="789230"/>
                </a:lnTo>
                <a:lnTo>
                  <a:pt x="2172322" y="786033"/>
                </a:lnTo>
                <a:close/>
                <a:moveTo>
                  <a:pt x="2351078" y="764202"/>
                </a:moveTo>
                <a:lnTo>
                  <a:pt x="2348316" y="768035"/>
                </a:lnTo>
                <a:lnTo>
                  <a:pt x="2344599" y="773196"/>
                </a:lnTo>
                <a:lnTo>
                  <a:pt x="2343944" y="774106"/>
                </a:lnTo>
                <a:lnTo>
                  <a:pt x="2344017" y="774410"/>
                </a:lnTo>
                <a:lnTo>
                  <a:pt x="2344791" y="796384"/>
                </a:lnTo>
                <a:lnTo>
                  <a:pt x="2346081" y="794328"/>
                </a:lnTo>
                <a:lnTo>
                  <a:pt x="2348246" y="790880"/>
                </a:lnTo>
                <a:lnTo>
                  <a:pt x="2355461" y="779387"/>
                </a:lnTo>
                <a:close/>
                <a:moveTo>
                  <a:pt x="2054832" y="764073"/>
                </a:moveTo>
                <a:lnTo>
                  <a:pt x="2054820" y="764135"/>
                </a:lnTo>
                <a:lnTo>
                  <a:pt x="2055872" y="764117"/>
                </a:lnTo>
                <a:lnTo>
                  <a:pt x="2056158" y="764112"/>
                </a:lnTo>
                <a:close/>
                <a:moveTo>
                  <a:pt x="1031619" y="763829"/>
                </a:moveTo>
                <a:lnTo>
                  <a:pt x="1033361" y="765920"/>
                </a:lnTo>
                <a:lnTo>
                  <a:pt x="1035605" y="770290"/>
                </a:lnTo>
                <a:lnTo>
                  <a:pt x="1035808" y="770685"/>
                </a:lnTo>
                <a:lnTo>
                  <a:pt x="1038234" y="775408"/>
                </a:lnTo>
                <a:lnTo>
                  <a:pt x="1043449" y="776079"/>
                </a:lnTo>
                <a:lnTo>
                  <a:pt x="1043746" y="776117"/>
                </a:lnTo>
                <a:lnTo>
                  <a:pt x="1042635" y="773236"/>
                </a:lnTo>
                <a:lnTo>
                  <a:pt x="1039291" y="764560"/>
                </a:lnTo>
                <a:close/>
                <a:moveTo>
                  <a:pt x="1808501" y="763627"/>
                </a:moveTo>
                <a:lnTo>
                  <a:pt x="1807707" y="766317"/>
                </a:lnTo>
                <a:lnTo>
                  <a:pt x="1812890" y="768454"/>
                </a:lnTo>
                <a:lnTo>
                  <a:pt x="1817504" y="770356"/>
                </a:lnTo>
                <a:lnTo>
                  <a:pt x="1818160" y="769184"/>
                </a:lnTo>
                <a:lnTo>
                  <a:pt x="1819029" y="767629"/>
                </a:lnTo>
                <a:close/>
                <a:moveTo>
                  <a:pt x="1887723" y="763407"/>
                </a:moveTo>
                <a:lnTo>
                  <a:pt x="1887686" y="763475"/>
                </a:lnTo>
                <a:lnTo>
                  <a:pt x="1886612" y="765481"/>
                </a:lnTo>
                <a:lnTo>
                  <a:pt x="1887340" y="765585"/>
                </a:lnTo>
                <a:lnTo>
                  <a:pt x="1894574" y="765585"/>
                </a:lnTo>
                <a:lnTo>
                  <a:pt x="1894971" y="764491"/>
                </a:lnTo>
                <a:lnTo>
                  <a:pt x="1894352" y="764196"/>
                </a:lnTo>
                <a:lnTo>
                  <a:pt x="1894302" y="764172"/>
                </a:lnTo>
                <a:lnTo>
                  <a:pt x="1894286" y="764165"/>
                </a:lnTo>
                <a:close/>
                <a:moveTo>
                  <a:pt x="1787099" y="762875"/>
                </a:moveTo>
                <a:lnTo>
                  <a:pt x="1786416" y="765188"/>
                </a:lnTo>
                <a:lnTo>
                  <a:pt x="1789730" y="765784"/>
                </a:lnTo>
                <a:lnTo>
                  <a:pt x="1789818" y="765800"/>
                </a:lnTo>
                <a:lnTo>
                  <a:pt x="1790513" y="764311"/>
                </a:lnTo>
                <a:lnTo>
                  <a:pt x="1787779" y="763161"/>
                </a:lnTo>
                <a:lnTo>
                  <a:pt x="1787482" y="763036"/>
                </a:lnTo>
                <a:close/>
                <a:moveTo>
                  <a:pt x="1021544" y="762870"/>
                </a:moveTo>
                <a:lnTo>
                  <a:pt x="1021090" y="763673"/>
                </a:lnTo>
                <a:lnTo>
                  <a:pt x="1018481" y="768282"/>
                </a:lnTo>
                <a:lnTo>
                  <a:pt x="1023443" y="773503"/>
                </a:lnTo>
                <a:lnTo>
                  <a:pt x="1032302" y="774644"/>
                </a:lnTo>
                <a:lnTo>
                  <a:pt x="1030771" y="771704"/>
                </a:lnTo>
                <a:lnTo>
                  <a:pt x="1028626" y="767587"/>
                </a:lnTo>
                <a:lnTo>
                  <a:pt x="1028625" y="767586"/>
                </a:lnTo>
                <a:lnTo>
                  <a:pt x="1028551" y="767498"/>
                </a:lnTo>
                <a:lnTo>
                  <a:pt x="1024939" y="763193"/>
                </a:lnTo>
                <a:lnTo>
                  <a:pt x="1023877" y="763092"/>
                </a:lnTo>
                <a:lnTo>
                  <a:pt x="1022639" y="762974"/>
                </a:lnTo>
                <a:close/>
                <a:moveTo>
                  <a:pt x="641745" y="762757"/>
                </a:moveTo>
                <a:lnTo>
                  <a:pt x="640730" y="763898"/>
                </a:lnTo>
                <a:lnTo>
                  <a:pt x="640833" y="764117"/>
                </a:lnTo>
                <a:lnTo>
                  <a:pt x="640983" y="764438"/>
                </a:lnTo>
                <a:lnTo>
                  <a:pt x="645853" y="774101"/>
                </a:lnTo>
                <a:lnTo>
                  <a:pt x="646501" y="775387"/>
                </a:lnTo>
                <a:lnTo>
                  <a:pt x="647256" y="774543"/>
                </a:lnTo>
                <a:lnTo>
                  <a:pt x="646945" y="773877"/>
                </a:lnTo>
                <a:close/>
                <a:moveTo>
                  <a:pt x="2091894" y="762635"/>
                </a:moveTo>
                <a:lnTo>
                  <a:pt x="2088417" y="763482"/>
                </a:lnTo>
                <a:lnTo>
                  <a:pt x="2088208" y="763533"/>
                </a:lnTo>
                <a:lnTo>
                  <a:pt x="2088162" y="763544"/>
                </a:lnTo>
                <a:lnTo>
                  <a:pt x="2088613" y="763536"/>
                </a:lnTo>
                <a:lnTo>
                  <a:pt x="2091876" y="762728"/>
                </a:lnTo>
                <a:close/>
                <a:moveTo>
                  <a:pt x="1070136" y="762271"/>
                </a:moveTo>
                <a:lnTo>
                  <a:pt x="1070082" y="762627"/>
                </a:lnTo>
                <a:lnTo>
                  <a:pt x="1070178" y="762636"/>
                </a:lnTo>
                <a:lnTo>
                  <a:pt x="1070198" y="762638"/>
                </a:lnTo>
                <a:lnTo>
                  <a:pt x="1070203" y="762638"/>
                </a:lnTo>
                <a:lnTo>
                  <a:pt x="1070152" y="762359"/>
                </a:lnTo>
                <a:close/>
                <a:moveTo>
                  <a:pt x="689996" y="762099"/>
                </a:moveTo>
                <a:lnTo>
                  <a:pt x="689293" y="762862"/>
                </a:lnTo>
                <a:lnTo>
                  <a:pt x="689280" y="762876"/>
                </a:lnTo>
                <a:lnTo>
                  <a:pt x="689667" y="763378"/>
                </a:lnTo>
                <a:lnTo>
                  <a:pt x="690611" y="764602"/>
                </a:lnTo>
                <a:lnTo>
                  <a:pt x="691109" y="764978"/>
                </a:lnTo>
                <a:lnTo>
                  <a:pt x="690726" y="763988"/>
                </a:lnTo>
                <a:lnTo>
                  <a:pt x="690667" y="763837"/>
                </a:lnTo>
                <a:lnTo>
                  <a:pt x="690630" y="763793"/>
                </a:lnTo>
                <a:lnTo>
                  <a:pt x="690495" y="763390"/>
                </a:lnTo>
                <a:close/>
                <a:moveTo>
                  <a:pt x="880716" y="761996"/>
                </a:moveTo>
                <a:lnTo>
                  <a:pt x="878665" y="764467"/>
                </a:lnTo>
                <a:lnTo>
                  <a:pt x="878678" y="764474"/>
                </a:lnTo>
                <a:lnTo>
                  <a:pt x="878689" y="764480"/>
                </a:lnTo>
                <a:lnTo>
                  <a:pt x="878692" y="764482"/>
                </a:lnTo>
                <a:lnTo>
                  <a:pt x="879449" y="763572"/>
                </a:lnTo>
                <a:lnTo>
                  <a:pt x="880757" y="761998"/>
                </a:lnTo>
                <a:close/>
                <a:moveTo>
                  <a:pt x="2134453" y="761865"/>
                </a:moveTo>
                <a:lnTo>
                  <a:pt x="2131535" y="763655"/>
                </a:lnTo>
                <a:lnTo>
                  <a:pt x="2112188" y="792659"/>
                </a:lnTo>
                <a:lnTo>
                  <a:pt x="2107241" y="819949"/>
                </a:lnTo>
                <a:lnTo>
                  <a:pt x="2119540" y="817339"/>
                </a:lnTo>
                <a:lnTo>
                  <a:pt x="2126378" y="806693"/>
                </a:lnTo>
                <a:lnTo>
                  <a:pt x="2127194" y="805422"/>
                </a:lnTo>
                <a:close/>
                <a:moveTo>
                  <a:pt x="1879471" y="761794"/>
                </a:moveTo>
                <a:lnTo>
                  <a:pt x="1878533" y="764320"/>
                </a:lnTo>
                <a:lnTo>
                  <a:pt x="1882971" y="764958"/>
                </a:lnTo>
                <a:lnTo>
                  <a:pt x="1884169" y="762724"/>
                </a:lnTo>
                <a:lnTo>
                  <a:pt x="1883933" y="762677"/>
                </a:lnTo>
                <a:lnTo>
                  <a:pt x="1883430" y="762577"/>
                </a:lnTo>
                <a:close/>
                <a:moveTo>
                  <a:pt x="1768100" y="761649"/>
                </a:moveTo>
                <a:lnTo>
                  <a:pt x="1768013" y="761828"/>
                </a:lnTo>
                <a:lnTo>
                  <a:pt x="1767981" y="761894"/>
                </a:lnTo>
                <a:lnTo>
                  <a:pt x="1767915" y="762030"/>
                </a:lnTo>
                <a:lnTo>
                  <a:pt x="1768729" y="762165"/>
                </a:lnTo>
                <a:lnTo>
                  <a:pt x="1768769" y="762172"/>
                </a:lnTo>
                <a:close/>
                <a:moveTo>
                  <a:pt x="2217697" y="761359"/>
                </a:moveTo>
                <a:lnTo>
                  <a:pt x="2200667" y="774224"/>
                </a:lnTo>
                <a:lnTo>
                  <a:pt x="2199297" y="786560"/>
                </a:lnTo>
                <a:lnTo>
                  <a:pt x="2197976" y="798450"/>
                </a:lnTo>
                <a:lnTo>
                  <a:pt x="2215882" y="783761"/>
                </a:lnTo>
                <a:close/>
                <a:moveTo>
                  <a:pt x="2098110" y="761120"/>
                </a:moveTo>
                <a:lnTo>
                  <a:pt x="2096564" y="761497"/>
                </a:lnTo>
                <a:lnTo>
                  <a:pt x="2096550" y="761570"/>
                </a:lnTo>
                <a:lnTo>
                  <a:pt x="2098056" y="761197"/>
                </a:lnTo>
                <a:close/>
                <a:moveTo>
                  <a:pt x="1797287" y="761082"/>
                </a:moveTo>
                <a:lnTo>
                  <a:pt x="1797131" y="761407"/>
                </a:lnTo>
                <a:lnTo>
                  <a:pt x="1796910" y="761866"/>
                </a:lnTo>
                <a:lnTo>
                  <a:pt x="1802955" y="764358"/>
                </a:lnTo>
                <a:lnTo>
                  <a:pt x="1802976" y="764367"/>
                </a:lnTo>
                <a:lnTo>
                  <a:pt x="1803698" y="761921"/>
                </a:lnTo>
                <a:close/>
                <a:moveTo>
                  <a:pt x="2041613" y="761007"/>
                </a:moveTo>
                <a:lnTo>
                  <a:pt x="2041547" y="761094"/>
                </a:lnTo>
                <a:lnTo>
                  <a:pt x="2040791" y="762083"/>
                </a:lnTo>
                <a:lnTo>
                  <a:pt x="2040101" y="762987"/>
                </a:lnTo>
                <a:lnTo>
                  <a:pt x="2043013" y="764069"/>
                </a:lnTo>
                <a:lnTo>
                  <a:pt x="2047091" y="764273"/>
                </a:lnTo>
                <a:lnTo>
                  <a:pt x="2049924" y="764222"/>
                </a:lnTo>
                <a:lnTo>
                  <a:pt x="2049941" y="764133"/>
                </a:lnTo>
                <a:lnTo>
                  <a:pt x="2049949" y="764089"/>
                </a:lnTo>
                <a:lnTo>
                  <a:pt x="2049983" y="763909"/>
                </a:lnTo>
                <a:close/>
                <a:moveTo>
                  <a:pt x="665818" y="760630"/>
                </a:moveTo>
                <a:lnTo>
                  <a:pt x="659531" y="767658"/>
                </a:lnTo>
                <a:lnTo>
                  <a:pt x="664397" y="774736"/>
                </a:lnTo>
                <a:lnTo>
                  <a:pt x="667691" y="779527"/>
                </a:lnTo>
                <a:lnTo>
                  <a:pt x="674054" y="772625"/>
                </a:lnTo>
                <a:lnTo>
                  <a:pt x="667939" y="763720"/>
                </a:lnTo>
                <a:close/>
                <a:moveTo>
                  <a:pt x="2011465" y="760403"/>
                </a:moveTo>
                <a:lnTo>
                  <a:pt x="1994561" y="829746"/>
                </a:lnTo>
                <a:lnTo>
                  <a:pt x="2006914" y="808920"/>
                </a:lnTo>
                <a:lnTo>
                  <a:pt x="2017610" y="790890"/>
                </a:lnTo>
                <a:lnTo>
                  <a:pt x="2023030" y="781752"/>
                </a:lnTo>
                <a:lnTo>
                  <a:pt x="2026740" y="766378"/>
                </a:lnTo>
                <a:lnTo>
                  <a:pt x="2012878" y="760956"/>
                </a:lnTo>
                <a:close/>
                <a:moveTo>
                  <a:pt x="1754699" y="759182"/>
                </a:moveTo>
                <a:lnTo>
                  <a:pt x="1754344" y="759334"/>
                </a:lnTo>
                <a:lnTo>
                  <a:pt x="1753958" y="759500"/>
                </a:lnTo>
                <a:lnTo>
                  <a:pt x="1753990" y="759666"/>
                </a:lnTo>
                <a:lnTo>
                  <a:pt x="1753998" y="759691"/>
                </a:lnTo>
                <a:lnTo>
                  <a:pt x="1754007" y="759715"/>
                </a:lnTo>
                <a:lnTo>
                  <a:pt x="1754014" y="759723"/>
                </a:lnTo>
                <a:lnTo>
                  <a:pt x="1754015" y="759724"/>
                </a:lnTo>
                <a:lnTo>
                  <a:pt x="1754996" y="759887"/>
                </a:lnTo>
                <a:lnTo>
                  <a:pt x="1755001" y="759888"/>
                </a:lnTo>
                <a:lnTo>
                  <a:pt x="1755619" y="759990"/>
                </a:lnTo>
                <a:close/>
                <a:moveTo>
                  <a:pt x="2035304" y="758819"/>
                </a:moveTo>
                <a:lnTo>
                  <a:pt x="2034941" y="760742"/>
                </a:lnTo>
                <a:lnTo>
                  <a:pt x="2036265" y="761333"/>
                </a:lnTo>
                <a:lnTo>
                  <a:pt x="2036973" y="760405"/>
                </a:lnTo>
                <a:lnTo>
                  <a:pt x="2037142" y="760184"/>
                </a:lnTo>
                <a:lnTo>
                  <a:pt x="2037581" y="759609"/>
                </a:lnTo>
                <a:close/>
                <a:moveTo>
                  <a:pt x="1660369" y="758459"/>
                </a:moveTo>
                <a:lnTo>
                  <a:pt x="1657435" y="763920"/>
                </a:lnTo>
                <a:lnTo>
                  <a:pt x="1653097" y="786641"/>
                </a:lnTo>
                <a:lnTo>
                  <a:pt x="1645459" y="826648"/>
                </a:lnTo>
                <a:lnTo>
                  <a:pt x="1645581" y="831366"/>
                </a:lnTo>
                <a:lnTo>
                  <a:pt x="1645883" y="830534"/>
                </a:lnTo>
                <a:lnTo>
                  <a:pt x="1646964" y="827555"/>
                </a:lnTo>
                <a:lnTo>
                  <a:pt x="1646997" y="819556"/>
                </a:lnTo>
                <a:lnTo>
                  <a:pt x="1650738" y="802465"/>
                </a:lnTo>
                <a:lnTo>
                  <a:pt x="1652067" y="796391"/>
                </a:lnTo>
                <a:close/>
                <a:moveTo>
                  <a:pt x="776055" y="758335"/>
                </a:moveTo>
                <a:lnTo>
                  <a:pt x="775280" y="759243"/>
                </a:lnTo>
                <a:lnTo>
                  <a:pt x="775357" y="759272"/>
                </a:lnTo>
                <a:lnTo>
                  <a:pt x="776132" y="758365"/>
                </a:lnTo>
                <a:close/>
                <a:moveTo>
                  <a:pt x="1770293" y="758278"/>
                </a:moveTo>
                <a:lnTo>
                  <a:pt x="1772066" y="759654"/>
                </a:lnTo>
                <a:lnTo>
                  <a:pt x="1780668" y="763687"/>
                </a:lnTo>
                <a:lnTo>
                  <a:pt x="1781579" y="760844"/>
                </a:lnTo>
                <a:lnTo>
                  <a:pt x="1781661" y="760589"/>
                </a:lnTo>
                <a:lnTo>
                  <a:pt x="1778023" y="759060"/>
                </a:lnTo>
                <a:close/>
                <a:moveTo>
                  <a:pt x="1890563" y="758103"/>
                </a:moveTo>
                <a:lnTo>
                  <a:pt x="1890357" y="758488"/>
                </a:lnTo>
                <a:lnTo>
                  <a:pt x="1895887" y="760959"/>
                </a:lnTo>
                <a:lnTo>
                  <a:pt x="1896200" y="761099"/>
                </a:lnTo>
                <a:lnTo>
                  <a:pt x="1896790" y="759472"/>
                </a:lnTo>
                <a:lnTo>
                  <a:pt x="1894152" y="758892"/>
                </a:lnTo>
                <a:close/>
                <a:moveTo>
                  <a:pt x="2334107" y="758079"/>
                </a:moveTo>
                <a:lnTo>
                  <a:pt x="2324503" y="771143"/>
                </a:lnTo>
                <a:lnTo>
                  <a:pt x="2324575" y="771514"/>
                </a:lnTo>
                <a:lnTo>
                  <a:pt x="2324949" y="792124"/>
                </a:lnTo>
                <a:lnTo>
                  <a:pt x="2326019" y="790641"/>
                </a:lnTo>
                <a:lnTo>
                  <a:pt x="2337621" y="774553"/>
                </a:lnTo>
                <a:lnTo>
                  <a:pt x="2338575" y="773230"/>
                </a:lnTo>
                <a:close/>
                <a:moveTo>
                  <a:pt x="1860451" y="758031"/>
                </a:moveTo>
                <a:lnTo>
                  <a:pt x="1858559" y="761451"/>
                </a:lnTo>
                <a:lnTo>
                  <a:pt x="1859360" y="761566"/>
                </a:lnTo>
                <a:lnTo>
                  <a:pt x="1860401" y="761716"/>
                </a:lnTo>
                <a:lnTo>
                  <a:pt x="1874021" y="763672"/>
                </a:lnTo>
                <a:lnTo>
                  <a:pt x="1874462" y="762486"/>
                </a:lnTo>
                <a:lnTo>
                  <a:pt x="1875046" y="760919"/>
                </a:lnTo>
                <a:close/>
                <a:moveTo>
                  <a:pt x="1760105" y="757248"/>
                </a:moveTo>
                <a:lnTo>
                  <a:pt x="1760406" y="757516"/>
                </a:lnTo>
                <a:lnTo>
                  <a:pt x="1760446" y="757552"/>
                </a:lnTo>
                <a:lnTo>
                  <a:pt x="1760484" y="757433"/>
                </a:lnTo>
                <a:lnTo>
                  <a:pt x="1760528" y="757291"/>
                </a:lnTo>
                <a:lnTo>
                  <a:pt x="1760164" y="757254"/>
                </a:lnTo>
                <a:lnTo>
                  <a:pt x="1760136" y="757251"/>
                </a:lnTo>
                <a:close/>
                <a:moveTo>
                  <a:pt x="1902892" y="757240"/>
                </a:moveTo>
                <a:lnTo>
                  <a:pt x="1902844" y="757373"/>
                </a:lnTo>
                <a:lnTo>
                  <a:pt x="1902779" y="757552"/>
                </a:lnTo>
                <a:lnTo>
                  <a:pt x="1903825" y="757923"/>
                </a:lnTo>
                <a:close/>
                <a:moveTo>
                  <a:pt x="1855209" y="756994"/>
                </a:moveTo>
                <a:lnTo>
                  <a:pt x="1855173" y="757113"/>
                </a:lnTo>
                <a:lnTo>
                  <a:pt x="1855074" y="757442"/>
                </a:lnTo>
                <a:lnTo>
                  <a:pt x="1854726" y="758593"/>
                </a:lnTo>
                <a:lnTo>
                  <a:pt x="1854642" y="758872"/>
                </a:lnTo>
                <a:lnTo>
                  <a:pt x="1855631" y="757078"/>
                </a:lnTo>
                <a:close/>
                <a:moveTo>
                  <a:pt x="926374" y="756658"/>
                </a:moveTo>
                <a:lnTo>
                  <a:pt x="917546" y="759865"/>
                </a:lnTo>
                <a:lnTo>
                  <a:pt x="918863" y="760035"/>
                </a:lnTo>
                <a:lnTo>
                  <a:pt x="918921" y="760042"/>
                </a:lnTo>
                <a:lnTo>
                  <a:pt x="920589" y="759603"/>
                </a:lnTo>
                <a:lnTo>
                  <a:pt x="921046" y="759370"/>
                </a:lnTo>
                <a:lnTo>
                  <a:pt x="924586" y="757569"/>
                </a:lnTo>
                <a:close/>
                <a:moveTo>
                  <a:pt x="1810722" y="756103"/>
                </a:moveTo>
                <a:lnTo>
                  <a:pt x="1810406" y="757174"/>
                </a:lnTo>
                <a:lnTo>
                  <a:pt x="1810035" y="758432"/>
                </a:lnTo>
                <a:lnTo>
                  <a:pt x="1821431" y="759932"/>
                </a:lnTo>
                <a:lnTo>
                  <a:pt x="1822510" y="760056"/>
                </a:lnTo>
                <a:lnTo>
                  <a:pt x="1812013" y="756536"/>
                </a:lnTo>
                <a:close/>
                <a:moveTo>
                  <a:pt x="1666542" y="755999"/>
                </a:moveTo>
                <a:lnTo>
                  <a:pt x="1664918" y="758868"/>
                </a:lnTo>
                <a:lnTo>
                  <a:pt x="1664918" y="758868"/>
                </a:lnTo>
                <a:lnTo>
                  <a:pt x="1664917" y="758869"/>
                </a:lnTo>
                <a:lnTo>
                  <a:pt x="1657690" y="791296"/>
                </a:lnTo>
                <a:close/>
                <a:moveTo>
                  <a:pt x="1881683" y="755840"/>
                </a:moveTo>
                <a:lnTo>
                  <a:pt x="1881369" y="756685"/>
                </a:lnTo>
                <a:lnTo>
                  <a:pt x="1881907" y="756773"/>
                </a:lnTo>
                <a:lnTo>
                  <a:pt x="1886923" y="757587"/>
                </a:lnTo>
                <a:lnTo>
                  <a:pt x="1886962" y="757515"/>
                </a:lnTo>
                <a:lnTo>
                  <a:pt x="1887112" y="757234"/>
                </a:lnTo>
                <a:lnTo>
                  <a:pt x="1884218" y="756491"/>
                </a:lnTo>
                <a:close/>
                <a:moveTo>
                  <a:pt x="2257219" y="755797"/>
                </a:moveTo>
                <a:lnTo>
                  <a:pt x="2241917" y="768455"/>
                </a:lnTo>
                <a:lnTo>
                  <a:pt x="2240668" y="779291"/>
                </a:lnTo>
                <a:lnTo>
                  <a:pt x="2240388" y="781717"/>
                </a:lnTo>
                <a:lnTo>
                  <a:pt x="2239109" y="792815"/>
                </a:lnTo>
                <a:lnTo>
                  <a:pt x="2240913" y="791208"/>
                </a:lnTo>
                <a:lnTo>
                  <a:pt x="2256586" y="777243"/>
                </a:lnTo>
                <a:lnTo>
                  <a:pt x="2258115" y="762550"/>
                </a:lnTo>
                <a:close/>
                <a:moveTo>
                  <a:pt x="2314912" y="755199"/>
                </a:moveTo>
                <a:lnTo>
                  <a:pt x="2303363" y="768455"/>
                </a:lnTo>
                <a:lnTo>
                  <a:pt x="2303479" y="769169"/>
                </a:lnTo>
                <a:lnTo>
                  <a:pt x="2303457" y="788742"/>
                </a:lnTo>
                <a:lnTo>
                  <a:pt x="2307890" y="784752"/>
                </a:lnTo>
                <a:lnTo>
                  <a:pt x="2318621" y="770160"/>
                </a:lnTo>
                <a:close/>
                <a:moveTo>
                  <a:pt x="648856" y="754760"/>
                </a:moveTo>
                <a:lnTo>
                  <a:pt x="645912" y="758070"/>
                </a:lnTo>
                <a:lnTo>
                  <a:pt x="646475" y="759284"/>
                </a:lnTo>
                <a:lnTo>
                  <a:pt x="651399" y="769915"/>
                </a:lnTo>
                <a:lnTo>
                  <a:pt x="654781" y="766138"/>
                </a:lnTo>
                <a:close/>
                <a:moveTo>
                  <a:pt x="923060" y="753828"/>
                </a:moveTo>
                <a:lnTo>
                  <a:pt x="907158" y="758521"/>
                </a:lnTo>
                <a:lnTo>
                  <a:pt x="907168" y="758528"/>
                </a:lnTo>
                <a:lnTo>
                  <a:pt x="907170" y="758529"/>
                </a:lnTo>
                <a:lnTo>
                  <a:pt x="913364" y="759327"/>
                </a:lnTo>
                <a:lnTo>
                  <a:pt x="920448" y="757741"/>
                </a:lnTo>
                <a:lnTo>
                  <a:pt x="925424" y="755478"/>
                </a:lnTo>
                <a:lnTo>
                  <a:pt x="923588" y="754197"/>
                </a:lnTo>
                <a:lnTo>
                  <a:pt x="923124" y="753873"/>
                </a:lnTo>
                <a:close/>
                <a:moveTo>
                  <a:pt x="779915" y="753811"/>
                </a:moveTo>
                <a:lnTo>
                  <a:pt x="779645" y="754127"/>
                </a:lnTo>
                <a:lnTo>
                  <a:pt x="779068" y="754804"/>
                </a:lnTo>
                <a:lnTo>
                  <a:pt x="778317" y="755683"/>
                </a:lnTo>
                <a:lnTo>
                  <a:pt x="778399" y="755712"/>
                </a:lnTo>
                <a:lnTo>
                  <a:pt x="779999" y="753840"/>
                </a:lnTo>
                <a:lnTo>
                  <a:pt x="779986" y="753836"/>
                </a:lnTo>
                <a:close/>
                <a:moveTo>
                  <a:pt x="1834213" y="753790"/>
                </a:moveTo>
                <a:lnTo>
                  <a:pt x="1833921" y="754399"/>
                </a:lnTo>
                <a:lnTo>
                  <a:pt x="1833007" y="757458"/>
                </a:lnTo>
                <a:lnTo>
                  <a:pt x="1836459" y="758277"/>
                </a:lnTo>
                <a:lnTo>
                  <a:pt x="1849762" y="760188"/>
                </a:lnTo>
                <a:lnTo>
                  <a:pt x="1849837" y="759942"/>
                </a:lnTo>
                <a:lnTo>
                  <a:pt x="1850287" y="758472"/>
                </a:lnTo>
                <a:lnTo>
                  <a:pt x="1850994" y="756160"/>
                </a:lnTo>
                <a:lnTo>
                  <a:pt x="1844961" y="754967"/>
                </a:lnTo>
                <a:lnTo>
                  <a:pt x="1844044" y="754967"/>
                </a:lnTo>
                <a:close/>
                <a:moveTo>
                  <a:pt x="1766806" y="753582"/>
                </a:moveTo>
                <a:lnTo>
                  <a:pt x="1766805" y="753584"/>
                </a:lnTo>
                <a:lnTo>
                  <a:pt x="1766805" y="753583"/>
                </a:lnTo>
                <a:close/>
                <a:moveTo>
                  <a:pt x="2056954" y="752941"/>
                </a:moveTo>
                <a:lnTo>
                  <a:pt x="2055782" y="759088"/>
                </a:lnTo>
                <a:lnTo>
                  <a:pt x="2056451" y="759063"/>
                </a:lnTo>
                <a:lnTo>
                  <a:pt x="2066269" y="758705"/>
                </a:lnTo>
                <a:lnTo>
                  <a:pt x="2069425" y="758590"/>
                </a:lnTo>
                <a:lnTo>
                  <a:pt x="2071284" y="756048"/>
                </a:lnTo>
                <a:lnTo>
                  <a:pt x="2072590" y="754261"/>
                </a:lnTo>
                <a:lnTo>
                  <a:pt x="2072522" y="754278"/>
                </a:lnTo>
                <a:close/>
                <a:moveTo>
                  <a:pt x="1801206" y="752912"/>
                </a:moveTo>
                <a:lnTo>
                  <a:pt x="1800819" y="753718"/>
                </a:lnTo>
                <a:lnTo>
                  <a:pt x="1800271" y="754859"/>
                </a:lnTo>
                <a:lnTo>
                  <a:pt x="1802763" y="755804"/>
                </a:lnTo>
                <a:lnTo>
                  <a:pt x="1804599" y="756500"/>
                </a:lnTo>
                <a:lnTo>
                  <a:pt x="1805228" y="756738"/>
                </a:lnTo>
                <a:lnTo>
                  <a:pt x="1805894" y="754484"/>
                </a:lnTo>
                <a:lnTo>
                  <a:pt x="1804869" y="754140"/>
                </a:lnTo>
                <a:lnTo>
                  <a:pt x="1804820" y="754124"/>
                </a:lnTo>
                <a:close/>
                <a:moveTo>
                  <a:pt x="2135955" y="752853"/>
                </a:moveTo>
                <a:lnTo>
                  <a:pt x="2132447" y="755080"/>
                </a:lnTo>
                <a:lnTo>
                  <a:pt x="2123158" y="762812"/>
                </a:lnTo>
                <a:lnTo>
                  <a:pt x="2118451" y="763967"/>
                </a:lnTo>
                <a:lnTo>
                  <a:pt x="2117250" y="764730"/>
                </a:lnTo>
                <a:lnTo>
                  <a:pt x="2116916" y="766571"/>
                </a:lnTo>
                <a:lnTo>
                  <a:pt x="2116027" y="771480"/>
                </a:lnTo>
                <a:lnTo>
                  <a:pt x="2114401" y="780448"/>
                </a:lnTo>
                <a:lnTo>
                  <a:pt x="2126848" y="761862"/>
                </a:lnTo>
                <a:cubicBezTo>
                  <a:pt x="2127289" y="761333"/>
                  <a:pt x="2127799" y="760868"/>
                  <a:pt x="2128365" y="760483"/>
                </a:cubicBezTo>
                <a:lnTo>
                  <a:pt x="2135562" y="755213"/>
                </a:lnTo>
                <a:close/>
                <a:moveTo>
                  <a:pt x="2018058" y="752840"/>
                </a:moveTo>
                <a:lnTo>
                  <a:pt x="2021286" y="754399"/>
                </a:lnTo>
                <a:lnTo>
                  <a:pt x="2024323" y="755865"/>
                </a:lnTo>
                <a:lnTo>
                  <a:pt x="2028097" y="757688"/>
                </a:lnTo>
                <a:lnTo>
                  <a:pt x="2028765" y="757986"/>
                </a:lnTo>
                <a:lnTo>
                  <a:pt x="2029084" y="756663"/>
                </a:lnTo>
                <a:lnTo>
                  <a:pt x="2028995" y="756632"/>
                </a:lnTo>
                <a:lnTo>
                  <a:pt x="2027601" y="756149"/>
                </a:lnTo>
                <a:close/>
                <a:moveTo>
                  <a:pt x="1767296" y="752650"/>
                </a:moveTo>
                <a:lnTo>
                  <a:pt x="1766816" y="753558"/>
                </a:lnTo>
                <a:lnTo>
                  <a:pt x="1766815" y="753559"/>
                </a:lnTo>
                <a:lnTo>
                  <a:pt x="1766812" y="753566"/>
                </a:lnTo>
                <a:lnTo>
                  <a:pt x="1766806" y="753582"/>
                </a:lnTo>
                <a:lnTo>
                  <a:pt x="1766808" y="753573"/>
                </a:lnTo>
                <a:lnTo>
                  <a:pt x="1766805" y="753583"/>
                </a:lnTo>
                <a:lnTo>
                  <a:pt x="1766700" y="753947"/>
                </a:lnTo>
                <a:lnTo>
                  <a:pt x="1766724" y="753949"/>
                </a:lnTo>
                <a:lnTo>
                  <a:pt x="1766782" y="753954"/>
                </a:lnTo>
                <a:lnTo>
                  <a:pt x="1767385" y="752713"/>
                </a:lnTo>
                <a:lnTo>
                  <a:pt x="1767382" y="752711"/>
                </a:lnTo>
                <a:lnTo>
                  <a:pt x="1767355" y="752692"/>
                </a:lnTo>
                <a:close/>
                <a:moveTo>
                  <a:pt x="1893764" y="752124"/>
                </a:moveTo>
                <a:lnTo>
                  <a:pt x="1893337" y="752921"/>
                </a:lnTo>
                <a:lnTo>
                  <a:pt x="1896674" y="754798"/>
                </a:lnTo>
                <a:lnTo>
                  <a:pt x="1898178" y="755644"/>
                </a:lnTo>
                <a:lnTo>
                  <a:pt x="1898569" y="754565"/>
                </a:lnTo>
                <a:lnTo>
                  <a:pt x="1894371" y="752348"/>
                </a:lnTo>
                <a:close/>
                <a:moveTo>
                  <a:pt x="1815351" y="751996"/>
                </a:moveTo>
                <a:lnTo>
                  <a:pt x="1825805" y="755501"/>
                </a:lnTo>
                <a:lnTo>
                  <a:pt x="1827229" y="752953"/>
                </a:lnTo>
                <a:lnTo>
                  <a:pt x="1821017" y="752209"/>
                </a:lnTo>
                <a:lnTo>
                  <a:pt x="1818534" y="752209"/>
                </a:lnTo>
                <a:close/>
                <a:moveTo>
                  <a:pt x="1883112" y="751993"/>
                </a:moveTo>
                <a:lnTo>
                  <a:pt x="1883101" y="752021"/>
                </a:lnTo>
                <a:lnTo>
                  <a:pt x="1883046" y="752170"/>
                </a:lnTo>
                <a:lnTo>
                  <a:pt x="1885139" y="752693"/>
                </a:lnTo>
                <a:lnTo>
                  <a:pt x="1884604" y="752384"/>
                </a:lnTo>
                <a:lnTo>
                  <a:pt x="1884393" y="752262"/>
                </a:lnTo>
                <a:close/>
                <a:moveTo>
                  <a:pt x="1089347" y="751989"/>
                </a:moveTo>
                <a:lnTo>
                  <a:pt x="1087623" y="763280"/>
                </a:lnTo>
                <a:lnTo>
                  <a:pt x="1087817" y="764302"/>
                </a:lnTo>
                <a:lnTo>
                  <a:pt x="1091573" y="764656"/>
                </a:lnTo>
                <a:lnTo>
                  <a:pt x="1091444" y="756367"/>
                </a:lnTo>
                <a:lnTo>
                  <a:pt x="1091377" y="752104"/>
                </a:lnTo>
                <a:lnTo>
                  <a:pt x="1090065" y="752030"/>
                </a:lnTo>
                <a:lnTo>
                  <a:pt x="1089633" y="752005"/>
                </a:lnTo>
                <a:close/>
                <a:moveTo>
                  <a:pt x="2048606" y="751846"/>
                </a:moveTo>
                <a:lnTo>
                  <a:pt x="2045507" y="755906"/>
                </a:lnTo>
                <a:lnTo>
                  <a:pt x="2045096" y="756445"/>
                </a:lnTo>
                <a:lnTo>
                  <a:pt x="2046272" y="756954"/>
                </a:lnTo>
                <a:lnTo>
                  <a:pt x="2050920" y="758964"/>
                </a:lnTo>
                <a:lnTo>
                  <a:pt x="2051102" y="758005"/>
                </a:lnTo>
                <a:lnTo>
                  <a:pt x="2052140" y="752528"/>
                </a:lnTo>
                <a:lnTo>
                  <a:pt x="2050046" y="752348"/>
                </a:lnTo>
                <a:close/>
                <a:moveTo>
                  <a:pt x="2016473" y="751791"/>
                </a:moveTo>
                <a:lnTo>
                  <a:pt x="2016340" y="752011"/>
                </a:lnTo>
                <a:lnTo>
                  <a:pt x="2016356" y="752018"/>
                </a:lnTo>
                <a:lnTo>
                  <a:pt x="2017876" y="752753"/>
                </a:lnTo>
                <a:close/>
                <a:moveTo>
                  <a:pt x="674027" y="751453"/>
                </a:moveTo>
                <a:lnTo>
                  <a:pt x="668700" y="757408"/>
                </a:lnTo>
                <a:lnTo>
                  <a:pt x="672463" y="763205"/>
                </a:lnTo>
                <a:lnTo>
                  <a:pt x="672690" y="763555"/>
                </a:lnTo>
                <a:lnTo>
                  <a:pt x="676709" y="769746"/>
                </a:lnTo>
                <a:lnTo>
                  <a:pt x="682929" y="762999"/>
                </a:lnTo>
                <a:close/>
                <a:moveTo>
                  <a:pt x="1755004" y="751414"/>
                </a:moveTo>
                <a:lnTo>
                  <a:pt x="1754487" y="751478"/>
                </a:lnTo>
                <a:lnTo>
                  <a:pt x="1753753" y="751569"/>
                </a:lnTo>
                <a:lnTo>
                  <a:pt x="1755645" y="753260"/>
                </a:lnTo>
                <a:lnTo>
                  <a:pt x="1755722" y="753215"/>
                </a:lnTo>
                <a:lnTo>
                  <a:pt x="1755793" y="753174"/>
                </a:lnTo>
                <a:lnTo>
                  <a:pt x="1756090" y="753003"/>
                </a:lnTo>
                <a:lnTo>
                  <a:pt x="1756330" y="753025"/>
                </a:lnTo>
                <a:lnTo>
                  <a:pt x="1757160" y="753099"/>
                </a:lnTo>
                <a:close/>
                <a:moveTo>
                  <a:pt x="1864144" y="751354"/>
                </a:moveTo>
                <a:lnTo>
                  <a:pt x="1862946" y="753521"/>
                </a:lnTo>
                <a:lnTo>
                  <a:pt x="1862858" y="753679"/>
                </a:lnTo>
                <a:lnTo>
                  <a:pt x="1870488" y="754919"/>
                </a:lnTo>
                <a:lnTo>
                  <a:pt x="1876891" y="755958"/>
                </a:lnTo>
                <a:lnTo>
                  <a:pt x="1877096" y="755407"/>
                </a:lnTo>
                <a:lnTo>
                  <a:pt x="1877350" y="754727"/>
                </a:lnTo>
                <a:lnTo>
                  <a:pt x="1869691" y="752760"/>
                </a:lnTo>
                <a:close/>
                <a:moveTo>
                  <a:pt x="1986641" y="751263"/>
                </a:moveTo>
                <a:lnTo>
                  <a:pt x="1976507" y="767232"/>
                </a:lnTo>
                <a:lnTo>
                  <a:pt x="1959923" y="793364"/>
                </a:lnTo>
                <a:lnTo>
                  <a:pt x="1959056" y="795038"/>
                </a:lnTo>
                <a:lnTo>
                  <a:pt x="1957514" y="798017"/>
                </a:lnTo>
                <a:lnTo>
                  <a:pt x="1953917" y="804963"/>
                </a:lnTo>
                <a:lnTo>
                  <a:pt x="1947984" y="838570"/>
                </a:lnTo>
                <a:lnTo>
                  <a:pt x="1943011" y="866742"/>
                </a:lnTo>
                <a:lnTo>
                  <a:pt x="1942430" y="874390"/>
                </a:lnTo>
                <a:lnTo>
                  <a:pt x="1943326" y="874470"/>
                </a:lnTo>
                <a:lnTo>
                  <a:pt x="1957254" y="846534"/>
                </a:lnTo>
                <a:lnTo>
                  <a:pt x="1961242" y="838534"/>
                </a:lnTo>
                <a:lnTo>
                  <a:pt x="1967928" y="825124"/>
                </a:lnTo>
                <a:lnTo>
                  <a:pt x="1974246" y="791398"/>
                </a:lnTo>
                <a:lnTo>
                  <a:pt x="1986346" y="752218"/>
                </a:lnTo>
                <a:close/>
                <a:moveTo>
                  <a:pt x="1073398" y="751083"/>
                </a:moveTo>
                <a:lnTo>
                  <a:pt x="1073611" y="752109"/>
                </a:lnTo>
                <a:lnTo>
                  <a:pt x="1073671" y="751099"/>
                </a:lnTo>
                <a:close/>
                <a:moveTo>
                  <a:pt x="1878211" y="750961"/>
                </a:moveTo>
                <a:lnTo>
                  <a:pt x="1878218" y="750963"/>
                </a:lnTo>
                <a:lnTo>
                  <a:pt x="1878705" y="751085"/>
                </a:lnTo>
                <a:lnTo>
                  <a:pt x="1878712" y="751066"/>
                </a:lnTo>
                <a:lnTo>
                  <a:pt x="1878218" y="750963"/>
                </a:lnTo>
                <a:lnTo>
                  <a:pt x="1878216" y="750962"/>
                </a:lnTo>
                <a:close/>
                <a:moveTo>
                  <a:pt x="2294903" y="750608"/>
                </a:moveTo>
                <a:lnTo>
                  <a:pt x="2285554" y="759657"/>
                </a:lnTo>
                <a:lnTo>
                  <a:pt x="2282831" y="761589"/>
                </a:lnTo>
                <a:lnTo>
                  <a:pt x="2283348" y="765723"/>
                </a:lnTo>
                <a:lnTo>
                  <a:pt x="2283059" y="781757"/>
                </a:lnTo>
                <a:lnTo>
                  <a:pt x="2286794" y="778134"/>
                </a:lnTo>
                <a:cubicBezTo>
                  <a:pt x="2289689" y="775928"/>
                  <a:pt x="2292447" y="773860"/>
                  <a:pt x="2294929" y="771653"/>
                </a:cubicBezTo>
                <a:lnTo>
                  <a:pt x="2298506" y="767558"/>
                </a:lnTo>
                <a:close/>
                <a:moveTo>
                  <a:pt x="1889129" y="750554"/>
                </a:moveTo>
                <a:lnTo>
                  <a:pt x="1889712" y="750882"/>
                </a:lnTo>
                <a:lnTo>
                  <a:pt x="1890331" y="751230"/>
                </a:lnTo>
                <a:lnTo>
                  <a:pt x="1890467" y="750977"/>
                </a:lnTo>
                <a:lnTo>
                  <a:pt x="1889657" y="750721"/>
                </a:lnTo>
                <a:close/>
                <a:moveTo>
                  <a:pt x="1762689" y="750460"/>
                </a:moveTo>
                <a:lnTo>
                  <a:pt x="1760557" y="750725"/>
                </a:lnTo>
                <a:lnTo>
                  <a:pt x="1761287" y="751291"/>
                </a:lnTo>
                <a:lnTo>
                  <a:pt x="1762201" y="752001"/>
                </a:lnTo>
                <a:lnTo>
                  <a:pt x="1762542" y="750925"/>
                </a:lnTo>
                <a:close/>
                <a:moveTo>
                  <a:pt x="1791310" y="750384"/>
                </a:moveTo>
                <a:lnTo>
                  <a:pt x="1790848" y="751287"/>
                </a:lnTo>
                <a:lnTo>
                  <a:pt x="1792680" y="751982"/>
                </a:lnTo>
                <a:lnTo>
                  <a:pt x="1793794" y="752404"/>
                </a:lnTo>
                <a:lnTo>
                  <a:pt x="1795725" y="753136"/>
                </a:lnTo>
                <a:lnTo>
                  <a:pt x="1795930" y="752697"/>
                </a:lnTo>
                <a:lnTo>
                  <a:pt x="1796091" y="752421"/>
                </a:lnTo>
                <a:lnTo>
                  <a:pt x="1796691" y="751398"/>
                </a:lnTo>
                <a:lnTo>
                  <a:pt x="1795076" y="750857"/>
                </a:lnTo>
                <a:lnTo>
                  <a:pt x="1794255" y="750581"/>
                </a:lnTo>
                <a:close/>
                <a:moveTo>
                  <a:pt x="1773746" y="749999"/>
                </a:moveTo>
                <a:lnTo>
                  <a:pt x="1773499" y="750508"/>
                </a:lnTo>
                <a:lnTo>
                  <a:pt x="1773014" y="751511"/>
                </a:lnTo>
                <a:lnTo>
                  <a:pt x="1774824" y="752760"/>
                </a:lnTo>
                <a:lnTo>
                  <a:pt x="1780728" y="755194"/>
                </a:lnTo>
                <a:lnTo>
                  <a:pt x="1781341" y="755249"/>
                </a:lnTo>
                <a:lnTo>
                  <a:pt x="1783317" y="755425"/>
                </a:lnTo>
                <a:lnTo>
                  <a:pt x="1783360" y="755291"/>
                </a:lnTo>
                <a:lnTo>
                  <a:pt x="1783709" y="754203"/>
                </a:lnTo>
                <a:lnTo>
                  <a:pt x="1775927" y="751245"/>
                </a:lnTo>
                <a:close/>
                <a:moveTo>
                  <a:pt x="1858171" y="749839"/>
                </a:moveTo>
                <a:lnTo>
                  <a:pt x="1856845" y="752703"/>
                </a:lnTo>
                <a:lnTo>
                  <a:pt x="1857150" y="752753"/>
                </a:lnTo>
                <a:lnTo>
                  <a:pt x="1857857" y="752867"/>
                </a:lnTo>
                <a:lnTo>
                  <a:pt x="1857945" y="752882"/>
                </a:lnTo>
                <a:lnTo>
                  <a:pt x="1859444" y="750162"/>
                </a:lnTo>
                <a:lnTo>
                  <a:pt x="1858271" y="749865"/>
                </a:lnTo>
                <a:lnTo>
                  <a:pt x="1858183" y="749842"/>
                </a:lnTo>
                <a:close/>
                <a:moveTo>
                  <a:pt x="1050371" y="749776"/>
                </a:moveTo>
                <a:lnTo>
                  <a:pt x="1053363" y="761048"/>
                </a:lnTo>
                <a:lnTo>
                  <a:pt x="1056582" y="761352"/>
                </a:lnTo>
                <a:lnTo>
                  <a:pt x="1057268" y="753314"/>
                </a:lnTo>
                <a:lnTo>
                  <a:pt x="1057841" y="750200"/>
                </a:lnTo>
                <a:close/>
                <a:moveTo>
                  <a:pt x="1994188" y="749599"/>
                </a:moveTo>
                <a:lnTo>
                  <a:pt x="1981196" y="801758"/>
                </a:lnTo>
                <a:lnTo>
                  <a:pt x="2007345" y="758792"/>
                </a:lnTo>
                <a:lnTo>
                  <a:pt x="2006369" y="758410"/>
                </a:lnTo>
                <a:lnTo>
                  <a:pt x="2005739" y="758164"/>
                </a:lnTo>
                <a:lnTo>
                  <a:pt x="2001572" y="754804"/>
                </a:lnTo>
                <a:lnTo>
                  <a:pt x="1996460" y="750682"/>
                </a:lnTo>
                <a:close/>
                <a:moveTo>
                  <a:pt x="2197660" y="749307"/>
                </a:moveTo>
                <a:lnTo>
                  <a:pt x="2180841" y="760780"/>
                </a:lnTo>
                <a:lnTo>
                  <a:pt x="2177271" y="785150"/>
                </a:lnTo>
                <a:lnTo>
                  <a:pt x="2195641" y="771311"/>
                </a:lnTo>
                <a:lnTo>
                  <a:pt x="2197721" y="753451"/>
                </a:lnTo>
                <a:close/>
                <a:moveTo>
                  <a:pt x="1673862" y="749241"/>
                </a:moveTo>
                <a:lnTo>
                  <a:pt x="1671921" y="752539"/>
                </a:lnTo>
                <a:lnTo>
                  <a:pt x="1664404" y="782917"/>
                </a:lnTo>
                <a:lnTo>
                  <a:pt x="1668436" y="768561"/>
                </a:lnTo>
                <a:close/>
                <a:moveTo>
                  <a:pt x="1036240" y="748974"/>
                </a:moveTo>
                <a:lnTo>
                  <a:pt x="1038688" y="752239"/>
                </a:lnTo>
                <a:lnTo>
                  <a:pt x="1041132" y="755499"/>
                </a:lnTo>
                <a:lnTo>
                  <a:pt x="1042901" y="760061"/>
                </a:lnTo>
                <a:lnTo>
                  <a:pt x="1048489" y="760588"/>
                </a:lnTo>
                <a:lnTo>
                  <a:pt x="1048110" y="759229"/>
                </a:lnTo>
                <a:lnTo>
                  <a:pt x="1047491" y="757011"/>
                </a:lnTo>
                <a:lnTo>
                  <a:pt x="1045394" y="749494"/>
                </a:lnTo>
                <a:close/>
                <a:moveTo>
                  <a:pt x="2094507" y="748874"/>
                </a:moveTo>
                <a:lnTo>
                  <a:pt x="2079232" y="752629"/>
                </a:lnTo>
                <a:lnTo>
                  <a:pt x="2077429" y="755095"/>
                </a:lnTo>
                <a:lnTo>
                  <a:pt x="2076811" y="758320"/>
                </a:lnTo>
                <a:lnTo>
                  <a:pt x="2092824" y="757736"/>
                </a:lnTo>
                <a:lnTo>
                  <a:pt x="2092825" y="757732"/>
                </a:lnTo>
                <a:lnTo>
                  <a:pt x="2092912" y="757270"/>
                </a:lnTo>
                <a:close/>
                <a:moveTo>
                  <a:pt x="784187" y="748804"/>
                </a:moveTo>
                <a:lnTo>
                  <a:pt x="783240" y="749913"/>
                </a:lnTo>
                <a:lnTo>
                  <a:pt x="783328" y="749944"/>
                </a:lnTo>
                <a:lnTo>
                  <a:pt x="784268" y="748844"/>
                </a:lnTo>
                <a:close/>
                <a:moveTo>
                  <a:pt x="940120" y="748794"/>
                </a:moveTo>
                <a:lnTo>
                  <a:pt x="939977" y="748836"/>
                </a:lnTo>
                <a:lnTo>
                  <a:pt x="936109" y="749977"/>
                </a:lnTo>
                <a:lnTo>
                  <a:pt x="936588" y="750023"/>
                </a:lnTo>
                <a:lnTo>
                  <a:pt x="937275" y="750088"/>
                </a:lnTo>
                <a:lnTo>
                  <a:pt x="938436" y="749560"/>
                </a:lnTo>
                <a:lnTo>
                  <a:pt x="939530" y="749062"/>
                </a:lnTo>
                <a:close/>
                <a:moveTo>
                  <a:pt x="1025533" y="748366"/>
                </a:moveTo>
                <a:lnTo>
                  <a:pt x="1025176" y="754019"/>
                </a:lnTo>
                <a:lnTo>
                  <a:pt x="1025054" y="755952"/>
                </a:lnTo>
                <a:lnTo>
                  <a:pt x="1027246" y="758582"/>
                </a:lnTo>
                <a:lnTo>
                  <a:pt x="1037355" y="759537"/>
                </a:lnTo>
                <a:lnTo>
                  <a:pt x="1036166" y="756454"/>
                </a:lnTo>
                <a:lnTo>
                  <a:pt x="1030310" y="748637"/>
                </a:lnTo>
                <a:lnTo>
                  <a:pt x="1027055" y="748453"/>
                </a:lnTo>
                <a:close/>
                <a:moveTo>
                  <a:pt x="2057862" y="748182"/>
                </a:moveTo>
                <a:lnTo>
                  <a:pt x="2057809" y="748459"/>
                </a:lnTo>
                <a:lnTo>
                  <a:pt x="2057709" y="748981"/>
                </a:lnTo>
                <a:lnTo>
                  <a:pt x="2072797" y="750142"/>
                </a:lnTo>
                <a:lnTo>
                  <a:pt x="2074173" y="749951"/>
                </a:lnTo>
                <a:lnTo>
                  <a:pt x="2074259" y="749501"/>
                </a:lnTo>
                <a:lnTo>
                  <a:pt x="2072245" y="749866"/>
                </a:lnTo>
                <a:close/>
                <a:moveTo>
                  <a:pt x="763215" y="747981"/>
                </a:moveTo>
                <a:lnTo>
                  <a:pt x="762434" y="748859"/>
                </a:lnTo>
                <a:lnTo>
                  <a:pt x="762969" y="749160"/>
                </a:lnTo>
                <a:lnTo>
                  <a:pt x="763029" y="749194"/>
                </a:lnTo>
                <a:lnTo>
                  <a:pt x="763695" y="749568"/>
                </a:lnTo>
                <a:lnTo>
                  <a:pt x="763695" y="749568"/>
                </a:lnTo>
                <a:lnTo>
                  <a:pt x="763730" y="749527"/>
                </a:lnTo>
                <a:lnTo>
                  <a:pt x="764634" y="748476"/>
                </a:lnTo>
                <a:close/>
                <a:moveTo>
                  <a:pt x="2037355" y="747928"/>
                </a:moveTo>
                <a:lnTo>
                  <a:pt x="2036455" y="752707"/>
                </a:lnTo>
                <a:lnTo>
                  <a:pt x="2041259" y="754785"/>
                </a:lnTo>
                <a:lnTo>
                  <a:pt x="2044352" y="750728"/>
                </a:lnTo>
                <a:lnTo>
                  <a:pt x="2044571" y="750441"/>
                </a:lnTo>
                <a:lnTo>
                  <a:pt x="2042542" y="749735"/>
                </a:lnTo>
                <a:close/>
                <a:moveTo>
                  <a:pt x="2157188" y="747918"/>
                </a:moveTo>
                <a:lnTo>
                  <a:pt x="2142745" y="756778"/>
                </a:lnTo>
                <a:lnTo>
                  <a:pt x="2139252" y="758920"/>
                </a:lnTo>
                <a:lnTo>
                  <a:pt x="2136405" y="775760"/>
                </a:lnTo>
                <a:lnTo>
                  <a:pt x="2132889" y="796556"/>
                </a:lnTo>
                <a:lnTo>
                  <a:pt x="2144634" y="778271"/>
                </a:lnTo>
                <a:cubicBezTo>
                  <a:pt x="2144978" y="777714"/>
                  <a:pt x="2145462" y="777244"/>
                  <a:pt x="2146013" y="776892"/>
                </a:cubicBezTo>
                <a:lnTo>
                  <a:pt x="2153501" y="771923"/>
                </a:lnTo>
                <a:lnTo>
                  <a:pt x="2156078" y="755932"/>
                </a:lnTo>
                <a:close/>
                <a:moveTo>
                  <a:pt x="2051934" y="747488"/>
                </a:moveTo>
                <a:lnTo>
                  <a:pt x="2051196" y="748455"/>
                </a:lnTo>
                <a:lnTo>
                  <a:pt x="2051286" y="748487"/>
                </a:lnTo>
                <a:lnTo>
                  <a:pt x="2052882" y="748610"/>
                </a:lnTo>
                <a:lnTo>
                  <a:pt x="2053069" y="747621"/>
                </a:lnTo>
                <a:close/>
                <a:moveTo>
                  <a:pt x="1814623" y="747276"/>
                </a:moveTo>
                <a:lnTo>
                  <a:pt x="1814532" y="747459"/>
                </a:lnTo>
                <a:lnTo>
                  <a:pt x="1814351" y="747825"/>
                </a:lnTo>
                <a:lnTo>
                  <a:pt x="1816910" y="747955"/>
                </a:lnTo>
                <a:close/>
                <a:moveTo>
                  <a:pt x="2046890" y="746897"/>
                </a:moveTo>
                <a:lnTo>
                  <a:pt x="2047019" y="746944"/>
                </a:lnTo>
                <a:lnTo>
                  <a:pt x="2047190" y="747006"/>
                </a:lnTo>
                <a:lnTo>
                  <a:pt x="2047232" y="746951"/>
                </a:lnTo>
                <a:lnTo>
                  <a:pt x="2047240" y="746941"/>
                </a:lnTo>
                <a:lnTo>
                  <a:pt x="2047242" y="746939"/>
                </a:lnTo>
                <a:close/>
                <a:moveTo>
                  <a:pt x="2236942" y="746821"/>
                </a:moveTo>
                <a:lnTo>
                  <a:pt x="2222298" y="757883"/>
                </a:lnTo>
                <a:lnTo>
                  <a:pt x="2220510" y="779965"/>
                </a:lnTo>
                <a:lnTo>
                  <a:pt x="2237329" y="766168"/>
                </a:lnTo>
                <a:lnTo>
                  <a:pt x="2238120" y="759242"/>
                </a:lnTo>
                <a:close/>
                <a:moveTo>
                  <a:pt x="1679668" y="746598"/>
                </a:moveTo>
                <a:lnTo>
                  <a:pt x="1679113" y="747493"/>
                </a:lnTo>
                <a:lnTo>
                  <a:pt x="1678347" y="750218"/>
                </a:lnTo>
                <a:lnTo>
                  <a:pt x="1676827" y="755625"/>
                </a:lnTo>
                <a:lnTo>
                  <a:pt x="1679592" y="746841"/>
                </a:lnTo>
                <a:close/>
                <a:moveTo>
                  <a:pt x="656153" y="746554"/>
                </a:moveTo>
                <a:lnTo>
                  <a:pt x="651283" y="752031"/>
                </a:lnTo>
                <a:lnTo>
                  <a:pt x="652162" y="754313"/>
                </a:lnTo>
                <a:lnTo>
                  <a:pt x="654468" y="760294"/>
                </a:lnTo>
                <a:lnTo>
                  <a:pt x="655103" y="761218"/>
                </a:lnTo>
                <a:lnTo>
                  <a:pt x="655846" y="762297"/>
                </a:lnTo>
                <a:lnTo>
                  <a:pt x="656876" y="763797"/>
                </a:lnTo>
                <a:lnTo>
                  <a:pt x="663167" y="756769"/>
                </a:lnTo>
                <a:lnTo>
                  <a:pt x="658292" y="749669"/>
                </a:lnTo>
                <a:lnTo>
                  <a:pt x="656370" y="746869"/>
                </a:lnTo>
                <a:close/>
                <a:moveTo>
                  <a:pt x="609489" y="745922"/>
                </a:moveTo>
                <a:lnTo>
                  <a:pt x="579079" y="780200"/>
                </a:lnTo>
                <a:cubicBezTo>
                  <a:pt x="560189" y="801159"/>
                  <a:pt x="544471" y="818394"/>
                  <a:pt x="529579" y="834526"/>
                </a:cubicBezTo>
                <a:cubicBezTo>
                  <a:pt x="399828" y="975584"/>
                  <a:pt x="285658" y="1094992"/>
                  <a:pt x="246638" y="1131670"/>
                </a:cubicBezTo>
                <a:cubicBezTo>
                  <a:pt x="228844" y="1148617"/>
                  <a:pt x="208612" y="1162553"/>
                  <a:pt x="186742" y="1173092"/>
                </a:cubicBezTo>
                <a:lnTo>
                  <a:pt x="186139" y="1173274"/>
                </a:lnTo>
                <a:lnTo>
                  <a:pt x="165777" y="1179419"/>
                </a:lnTo>
                <a:lnTo>
                  <a:pt x="148754" y="1184557"/>
                </a:lnTo>
                <a:lnTo>
                  <a:pt x="150276" y="1186806"/>
                </a:lnTo>
                <a:lnTo>
                  <a:pt x="162918" y="1183860"/>
                </a:lnTo>
                <a:lnTo>
                  <a:pt x="187707" y="1178084"/>
                </a:lnTo>
                <a:cubicBezTo>
                  <a:pt x="210745" y="1168384"/>
                  <a:pt x="232146" y="1154796"/>
                  <a:pt x="250911" y="1137740"/>
                </a:cubicBezTo>
                <a:cubicBezTo>
                  <a:pt x="284969" y="1107543"/>
                  <a:pt x="396104" y="995165"/>
                  <a:pt x="535232" y="845974"/>
                </a:cubicBezTo>
                <a:cubicBezTo>
                  <a:pt x="550536" y="829565"/>
                  <a:pt x="566670" y="811916"/>
                  <a:pt x="584594" y="792337"/>
                </a:cubicBezTo>
                <a:lnTo>
                  <a:pt x="609790" y="764327"/>
                </a:lnTo>
                <a:close/>
                <a:moveTo>
                  <a:pt x="2095104" y="745731"/>
                </a:moveTo>
                <a:lnTo>
                  <a:pt x="2082624" y="747989"/>
                </a:lnTo>
                <a:lnTo>
                  <a:pt x="2081979" y="748871"/>
                </a:lnTo>
                <a:lnTo>
                  <a:pt x="2086087" y="748302"/>
                </a:lnTo>
                <a:lnTo>
                  <a:pt x="2094846" y="747089"/>
                </a:lnTo>
                <a:close/>
                <a:moveTo>
                  <a:pt x="2109160" y="745272"/>
                </a:moveTo>
                <a:lnTo>
                  <a:pt x="2099182" y="747725"/>
                </a:lnTo>
                <a:lnTo>
                  <a:pt x="2097677" y="755639"/>
                </a:lnTo>
                <a:lnTo>
                  <a:pt x="2097310" y="757572"/>
                </a:lnTo>
                <a:lnTo>
                  <a:pt x="2098059" y="757545"/>
                </a:lnTo>
                <a:lnTo>
                  <a:pt x="2098137" y="757508"/>
                </a:lnTo>
                <a:lnTo>
                  <a:pt x="2101830" y="755785"/>
                </a:lnTo>
                <a:lnTo>
                  <a:pt x="2106272" y="749414"/>
                </a:lnTo>
                <a:lnTo>
                  <a:pt x="2108538" y="746164"/>
                </a:lnTo>
                <a:close/>
                <a:moveTo>
                  <a:pt x="1755913" y="745134"/>
                </a:moveTo>
                <a:lnTo>
                  <a:pt x="1755143" y="745830"/>
                </a:lnTo>
                <a:lnTo>
                  <a:pt x="1754549" y="746368"/>
                </a:lnTo>
                <a:lnTo>
                  <a:pt x="1754870" y="746553"/>
                </a:lnTo>
                <a:lnTo>
                  <a:pt x="1755357" y="746833"/>
                </a:lnTo>
                <a:lnTo>
                  <a:pt x="1755956" y="747178"/>
                </a:lnTo>
                <a:lnTo>
                  <a:pt x="1758408" y="746566"/>
                </a:lnTo>
                <a:close/>
                <a:moveTo>
                  <a:pt x="1838496" y="744838"/>
                </a:moveTo>
                <a:lnTo>
                  <a:pt x="1836786" y="748413"/>
                </a:lnTo>
                <a:lnTo>
                  <a:pt x="1836170" y="749700"/>
                </a:lnTo>
                <a:lnTo>
                  <a:pt x="1836134" y="749775"/>
                </a:lnTo>
                <a:lnTo>
                  <a:pt x="1845008" y="750831"/>
                </a:lnTo>
                <a:lnTo>
                  <a:pt x="1849560" y="751520"/>
                </a:lnTo>
                <a:lnTo>
                  <a:pt x="1852449" y="751989"/>
                </a:lnTo>
                <a:lnTo>
                  <a:pt x="1853953" y="748770"/>
                </a:lnTo>
                <a:lnTo>
                  <a:pt x="1840871" y="745453"/>
                </a:lnTo>
                <a:close/>
                <a:moveTo>
                  <a:pt x="2116007" y="744796"/>
                </a:moveTo>
                <a:lnTo>
                  <a:pt x="2114023" y="746144"/>
                </a:lnTo>
                <a:lnTo>
                  <a:pt x="2113334" y="746144"/>
                </a:lnTo>
                <a:lnTo>
                  <a:pt x="2108982" y="752448"/>
                </a:lnTo>
                <a:lnTo>
                  <a:pt x="2113888" y="750158"/>
                </a:lnTo>
                <a:lnTo>
                  <a:pt x="2115135" y="749576"/>
                </a:lnTo>
                <a:lnTo>
                  <a:pt x="2115467" y="747757"/>
                </a:lnTo>
                <a:lnTo>
                  <a:pt x="2115715" y="746395"/>
                </a:lnTo>
                <a:close/>
                <a:moveTo>
                  <a:pt x="1805904" y="744689"/>
                </a:moveTo>
                <a:lnTo>
                  <a:pt x="1804981" y="746253"/>
                </a:lnTo>
                <a:lnTo>
                  <a:pt x="1804354" y="747316"/>
                </a:lnTo>
                <a:lnTo>
                  <a:pt x="1804482" y="747323"/>
                </a:lnTo>
                <a:lnTo>
                  <a:pt x="1808808" y="747543"/>
                </a:lnTo>
                <a:lnTo>
                  <a:pt x="1808879" y="747400"/>
                </a:lnTo>
                <a:lnTo>
                  <a:pt x="1809572" y="745997"/>
                </a:lnTo>
                <a:lnTo>
                  <a:pt x="1809667" y="745806"/>
                </a:lnTo>
                <a:lnTo>
                  <a:pt x="1807840" y="745264"/>
                </a:lnTo>
                <a:lnTo>
                  <a:pt x="1806591" y="744893"/>
                </a:lnTo>
                <a:close/>
                <a:moveTo>
                  <a:pt x="1776513" y="744292"/>
                </a:moveTo>
                <a:lnTo>
                  <a:pt x="1776111" y="745121"/>
                </a:lnTo>
                <a:lnTo>
                  <a:pt x="1776305" y="745232"/>
                </a:lnTo>
                <a:lnTo>
                  <a:pt x="1777563" y="745953"/>
                </a:lnTo>
                <a:lnTo>
                  <a:pt x="1778925" y="746022"/>
                </a:lnTo>
                <a:lnTo>
                  <a:pt x="1779948" y="746074"/>
                </a:lnTo>
                <a:lnTo>
                  <a:pt x="1780968" y="746126"/>
                </a:lnTo>
                <a:lnTo>
                  <a:pt x="1778961" y="745453"/>
                </a:lnTo>
                <a:close/>
                <a:moveTo>
                  <a:pt x="633599" y="744258"/>
                </a:moveTo>
                <a:lnTo>
                  <a:pt x="632968" y="744962"/>
                </a:lnTo>
                <a:lnTo>
                  <a:pt x="632975" y="744995"/>
                </a:lnTo>
                <a:lnTo>
                  <a:pt x="633205" y="746038"/>
                </a:lnTo>
                <a:lnTo>
                  <a:pt x="634106" y="749472"/>
                </a:lnTo>
                <a:lnTo>
                  <a:pt x="634275" y="750114"/>
                </a:lnTo>
                <a:lnTo>
                  <a:pt x="635495" y="752720"/>
                </a:lnTo>
                <a:lnTo>
                  <a:pt x="635596" y="752935"/>
                </a:lnTo>
                <a:lnTo>
                  <a:pt x="638093" y="758266"/>
                </a:lnTo>
                <a:lnTo>
                  <a:pt x="639110" y="757123"/>
                </a:lnTo>
                <a:lnTo>
                  <a:pt x="634233" y="746693"/>
                </a:lnTo>
                <a:close/>
                <a:moveTo>
                  <a:pt x="1868238" y="743954"/>
                </a:moveTo>
                <a:lnTo>
                  <a:pt x="1867864" y="744630"/>
                </a:lnTo>
                <a:lnTo>
                  <a:pt x="1869793" y="745050"/>
                </a:lnTo>
                <a:lnTo>
                  <a:pt x="1875977" y="746399"/>
                </a:lnTo>
                <a:close/>
                <a:moveTo>
                  <a:pt x="2275879" y="743438"/>
                </a:moveTo>
                <a:lnTo>
                  <a:pt x="2272592" y="746143"/>
                </a:lnTo>
                <a:cubicBezTo>
                  <a:pt x="2269752" y="748095"/>
                  <a:pt x="2266800" y="749890"/>
                  <a:pt x="2263767" y="751520"/>
                </a:cubicBezTo>
                <a:lnTo>
                  <a:pt x="2262389" y="751520"/>
                </a:lnTo>
                <a:lnTo>
                  <a:pt x="2261182" y="752519"/>
                </a:lnTo>
                <a:lnTo>
                  <a:pt x="2262113" y="762550"/>
                </a:lnTo>
                <a:lnTo>
                  <a:pt x="2260993" y="773316"/>
                </a:lnTo>
                <a:lnTo>
                  <a:pt x="2272454" y="763104"/>
                </a:lnTo>
                <a:lnTo>
                  <a:pt x="2273420" y="762414"/>
                </a:lnTo>
                <a:lnTo>
                  <a:pt x="2277887" y="759234"/>
                </a:lnTo>
                <a:close/>
                <a:moveTo>
                  <a:pt x="2345024" y="743230"/>
                </a:moveTo>
                <a:lnTo>
                  <a:pt x="2339766" y="750382"/>
                </a:lnTo>
                <a:lnTo>
                  <a:pt x="2338632" y="751925"/>
                </a:lnTo>
                <a:lnTo>
                  <a:pt x="2339397" y="755121"/>
                </a:lnTo>
                <a:lnTo>
                  <a:pt x="2342448" y="767859"/>
                </a:lnTo>
                <a:lnTo>
                  <a:pt x="2349365" y="758267"/>
                </a:lnTo>
                <a:close/>
                <a:moveTo>
                  <a:pt x="1761670" y="743018"/>
                </a:moveTo>
                <a:lnTo>
                  <a:pt x="1760789" y="743127"/>
                </a:lnTo>
                <a:lnTo>
                  <a:pt x="1761036" y="743247"/>
                </a:lnTo>
                <a:lnTo>
                  <a:pt x="1763954" y="745260"/>
                </a:lnTo>
                <a:lnTo>
                  <a:pt x="1764328" y="745279"/>
                </a:lnTo>
                <a:lnTo>
                  <a:pt x="1764505" y="744719"/>
                </a:lnTo>
                <a:lnTo>
                  <a:pt x="1763379" y="744075"/>
                </a:lnTo>
                <a:close/>
                <a:moveTo>
                  <a:pt x="2023157" y="742984"/>
                </a:moveTo>
                <a:lnTo>
                  <a:pt x="2021599" y="744957"/>
                </a:lnTo>
                <a:lnTo>
                  <a:pt x="2020819" y="745944"/>
                </a:lnTo>
                <a:lnTo>
                  <a:pt x="2030645" y="750194"/>
                </a:lnTo>
                <a:lnTo>
                  <a:pt x="2031301" y="747475"/>
                </a:lnTo>
                <a:lnTo>
                  <a:pt x="2031669" y="745948"/>
                </a:lnTo>
                <a:lnTo>
                  <a:pt x="2031607" y="745927"/>
                </a:lnTo>
                <a:close/>
                <a:moveTo>
                  <a:pt x="1025888" y="742736"/>
                </a:moveTo>
                <a:lnTo>
                  <a:pt x="1025843" y="743449"/>
                </a:lnTo>
                <a:lnTo>
                  <a:pt x="1026449" y="743484"/>
                </a:lnTo>
                <a:close/>
                <a:moveTo>
                  <a:pt x="2112054" y="742665"/>
                </a:moveTo>
                <a:lnTo>
                  <a:pt x="2099720" y="744896"/>
                </a:lnTo>
                <a:lnTo>
                  <a:pt x="2099625" y="745396"/>
                </a:lnTo>
                <a:lnTo>
                  <a:pt x="2099575" y="745659"/>
                </a:lnTo>
                <a:lnTo>
                  <a:pt x="2099423" y="746456"/>
                </a:lnTo>
                <a:lnTo>
                  <a:pt x="2100240" y="746343"/>
                </a:lnTo>
                <a:lnTo>
                  <a:pt x="2107693" y="745311"/>
                </a:lnTo>
                <a:lnTo>
                  <a:pt x="2109177" y="744731"/>
                </a:lnTo>
                <a:lnTo>
                  <a:pt x="2109738" y="744512"/>
                </a:lnTo>
                <a:lnTo>
                  <a:pt x="2110990" y="743386"/>
                </a:lnTo>
                <a:close/>
                <a:moveTo>
                  <a:pt x="682305" y="742199"/>
                </a:moveTo>
                <a:lnTo>
                  <a:pt x="677485" y="747588"/>
                </a:lnTo>
                <a:lnTo>
                  <a:pt x="686438" y="759192"/>
                </a:lnTo>
                <a:lnTo>
                  <a:pt x="687984" y="757515"/>
                </a:lnTo>
                <a:lnTo>
                  <a:pt x="688139" y="757348"/>
                </a:lnTo>
                <a:lnTo>
                  <a:pt x="688153" y="757332"/>
                </a:lnTo>
                <a:lnTo>
                  <a:pt x="686908" y="754108"/>
                </a:lnTo>
                <a:close/>
                <a:moveTo>
                  <a:pt x="1861833" y="741930"/>
                </a:moveTo>
                <a:lnTo>
                  <a:pt x="1861251" y="743188"/>
                </a:lnTo>
                <a:lnTo>
                  <a:pt x="1863070" y="743584"/>
                </a:lnTo>
                <a:lnTo>
                  <a:pt x="1863663" y="742509"/>
                </a:lnTo>
                <a:lnTo>
                  <a:pt x="1862493" y="742139"/>
                </a:lnTo>
                <a:lnTo>
                  <a:pt x="1862013" y="741987"/>
                </a:lnTo>
                <a:close/>
                <a:moveTo>
                  <a:pt x="2435059" y="741915"/>
                </a:moveTo>
                <a:lnTo>
                  <a:pt x="2436550" y="780936"/>
                </a:lnTo>
                <a:lnTo>
                  <a:pt x="2437189" y="797671"/>
                </a:lnTo>
                <a:cubicBezTo>
                  <a:pt x="2434178" y="832115"/>
                  <a:pt x="2426859" y="866183"/>
                  <a:pt x="2415304" y="899059"/>
                </a:cubicBezTo>
                <a:cubicBezTo>
                  <a:pt x="2413926" y="902782"/>
                  <a:pt x="2412409" y="906782"/>
                  <a:pt x="2410891" y="911055"/>
                </a:cubicBezTo>
                <a:cubicBezTo>
                  <a:pt x="2406756" y="922223"/>
                  <a:pt x="2402204" y="934910"/>
                  <a:pt x="2397103" y="949663"/>
                </a:cubicBezTo>
                <a:cubicBezTo>
                  <a:pt x="2391036" y="966900"/>
                  <a:pt x="2384142" y="986479"/>
                  <a:pt x="2376421" y="1007300"/>
                </a:cubicBezTo>
                <a:lnTo>
                  <a:pt x="2376421" y="1008678"/>
                </a:lnTo>
                <a:cubicBezTo>
                  <a:pt x="2318370" y="1184069"/>
                  <a:pt x="2236881" y="1452809"/>
                  <a:pt x="2235638" y="1458599"/>
                </a:cubicBezTo>
                <a:cubicBezTo>
                  <a:pt x="2227504" y="1488962"/>
                  <a:pt x="2217038" y="1518648"/>
                  <a:pt x="2204339" y="1547398"/>
                </a:cubicBezTo>
                <a:cubicBezTo>
                  <a:pt x="2188552" y="1585412"/>
                  <a:pt x="2170116" y="1622270"/>
                  <a:pt x="2149185" y="1657706"/>
                </a:cubicBezTo>
                <a:cubicBezTo>
                  <a:pt x="2115100" y="1715825"/>
                  <a:pt x="2072383" y="1768401"/>
                  <a:pt x="2022468" y="1813655"/>
                </a:cubicBezTo>
                <a:cubicBezTo>
                  <a:pt x="2013781" y="1821515"/>
                  <a:pt x="2004405" y="1829374"/>
                  <a:pt x="1993788" y="1837786"/>
                </a:cubicBezTo>
                <a:lnTo>
                  <a:pt x="1953950" y="1865420"/>
                </a:lnTo>
                <a:lnTo>
                  <a:pt x="1956279" y="1864268"/>
                </a:lnTo>
                <a:lnTo>
                  <a:pt x="1956330" y="1864243"/>
                </a:lnTo>
                <a:lnTo>
                  <a:pt x="1966604" y="1859163"/>
                </a:lnTo>
                <a:lnTo>
                  <a:pt x="2009779" y="1829784"/>
                </a:lnTo>
                <a:lnTo>
                  <a:pt x="2028711" y="1816901"/>
                </a:lnTo>
                <a:cubicBezTo>
                  <a:pt x="2048438" y="1801381"/>
                  <a:pt x="2067138" y="1784457"/>
                  <a:pt x="2084653" y="1766222"/>
                </a:cubicBezTo>
                <a:cubicBezTo>
                  <a:pt x="2114823" y="1734439"/>
                  <a:pt x="2141834" y="1699802"/>
                  <a:pt x="2165315" y="1662807"/>
                </a:cubicBezTo>
                <a:cubicBezTo>
                  <a:pt x="2203771" y="1602993"/>
                  <a:pt x="2233487" y="1537993"/>
                  <a:pt x="2253562" y="1469767"/>
                </a:cubicBezTo>
                <a:cubicBezTo>
                  <a:pt x="2254803" y="1465354"/>
                  <a:pt x="2384692" y="1036943"/>
                  <a:pt x="2423714" y="912020"/>
                </a:cubicBezTo>
                <a:cubicBezTo>
                  <a:pt x="2435241" y="873877"/>
                  <a:pt x="2441280" y="834496"/>
                  <a:pt x="2441814" y="795040"/>
                </a:cubicBezTo>
                <a:close/>
                <a:moveTo>
                  <a:pt x="1795763" y="741680"/>
                </a:moveTo>
                <a:lnTo>
                  <a:pt x="1795721" y="741761"/>
                </a:lnTo>
                <a:lnTo>
                  <a:pt x="1795623" y="741954"/>
                </a:lnTo>
                <a:lnTo>
                  <a:pt x="1794127" y="744879"/>
                </a:lnTo>
                <a:lnTo>
                  <a:pt x="1797413" y="745980"/>
                </a:lnTo>
                <a:lnTo>
                  <a:pt x="1799461" y="746667"/>
                </a:lnTo>
                <a:lnTo>
                  <a:pt x="1801402" y="743353"/>
                </a:lnTo>
                <a:close/>
                <a:moveTo>
                  <a:pt x="768900" y="741590"/>
                </a:moveTo>
                <a:lnTo>
                  <a:pt x="766712" y="744050"/>
                </a:lnTo>
                <a:lnTo>
                  <a:pt x="767517" y="744336"/>
                </a:lnTo>
                <a:lnTo>
                  <a:pt x="768038" y="744520"/>
                </a:lnTo>
                <a:lnTo>
                  <a:pt x="770183" y="742028"/>
                </a:lnTo>
                <a:lnTo>
                  <a:pt x="769332" y="741738"/>
                </a:lnTo>
                <a:close/>
                <a:moveTo>
                  <a:pt x="1817847" y="740762"/>
                </a:moveTo>
                <a:lnTo>
                  <a:pt x="1816190" y="744110"/>
                </a:lnTo>
                <a:lnTo>
                  <a:pt x="1822642" y="746042"/>
                </a:lnTo>
                <a:lnTo>
                  <a:pt x="1824157" y="746495"/>
                </a:lnTo>
                <a:lnTo>
                  <a:pt x="1829880" y="748209"/>
                </a:lnTo>
                <a:lnTo>
                  <a:pt x="1832612" y="743321"/>
                </a:lnTo>
                <a:lnTo>
                  <a:pt x="1824290" y="741312"/>
                </a:lnTo>
                <a:lnTo>
                  <a:pt x="1821018" y="740903"/>
                </a:lnTo>
                <a:close/>
                <a:moveTo>
                  <a:pt x="2442154" y="740761"/>
                </a:moveTo>
                <a:lnTo>
                  <a:pt x="2445255" y="817518"/>
                </a:lnTo>
                <a:cubicBezTo>
                  <a:pt x="2442942" y="849573"/>
                  <a:pt x="2437033" y="881368"/>
                  <a:pt x="2427575" y="912296"/>
                </a:cubicBezTo>
                <a:cubicBezTo>
                  <a:pt x="2388690" y="1037220"/>
                  <a:pt x="2258803" y="1465631"/>
                  <a:pt x="2257561" y="1469906"/>
                </a:cubicBezTo>
                <a:cubicBezTo>
                  <a:pt x="2247440" y="1504315"/>
                  <a:pt x="2234903" y="1537917"/>
                  <a:pt x="2220065" y="1570470"/>
                </a:cubicBezTo>
                <a:lnTo>
                  <a:pt x="2217490" y="1575202"/>
                </a:lnTo>
                <a:lnTo>
                  <a:pt x="2170438" y="1661659"/>
                </a:lnTo>
                <a:lnTo>
                  <a:pt x="2240464" y="1542295"/>
                </a:lnTo>
                <a:cubicBezTo>
                  <a:pt x="2249701" y="1522577"/>
                  <a:pt x="2283208" y="1419576"/>
                  <a:pt x="2332295" y="1260043"/>
                </a:cubicBezTo>
                <a:cubicBezTo>
                  <a:pt x="2373661" y="1125190"/>
                  <a:pt x="2417784" y="978205"/>
                  <a:pt x="2436674" y="910502"/>
                </a:cubicBezTo>
                <a:lnTo>
                  <a:pt x="2448138" y="835480"/>
                </a:lnTo>
                <a:lnTo>
                  <a:pt x="2450238" y="808644"/>
                </a:lnTo>
                <a:lnTo>
                  <a:pt x="2449443" y="800869"/>
                </a:lnTo>
                <a:lnTo>
                  <a:pt x="2446616" y="773236"/>
                </a:lnTo>
                <a:lnTo>
                  <a:pt x="2444394" y="751509"/>
                </a:lnTo>
                <a:lnTo>
                  <a:pt x="2443645" y="747649"/>
                </a:lnTo>
                <a:lnTo>
                  <a:pt x="2443427" y="746527"/>
                </a:lnTo>
                <a:lnTo>
                  <a:pt x="2443111" y="744902"/>
                </a:lnTo>
                <a:close/>
                <a:moveTo>
                  <a:pt x="2016294" y="740594"/>
                </a:moveTo>
                <a:lnTo>
                  <a:pt x="2015546" y="743663"/>
                </a:lnTo>
                <a:lnTo>
                  <a:pt x="2017011" y="744297"/>
                </a:lnTo>
                <a:lnTo>
                  <a:pt x="2019156" y="741591"/>
                </a:lnTo>
                <a:lnTo>
                  <a:pt x="2019077" y="741563"/>
                </a:lnTo>
                <a:lnTo>
                  <a:pt x="2018476" y="741354"/>
                </a:lnTo>
                <a:close/>
                <a:moveTo>
                  <a:pt x="1808465" y="740346"/>
                </a:moveTo>
                <a:lnTo>
                  <a:pt x="1808135" y="740905"/>
                </a:lnTo>
                <a:lnTo>
                  <a:pt x="1807737" y="741579"/>
                </a:lnTo>
                <a:lnTo>
                  <a:pt x="1811105" y="742587"/>
                </a:lnTo>
                <a:lnTo>
                  <a:pt x="1811238" y="742627"/>
                </a:lnTo>
                <a:lnTo>
                  <a:pt x="1811962" y="741163"/>
                </a:lnTo>
                <a:lnTo>
                  <a:pt x="1812160" y="740764"/>
                </a:lnTo>
                <a:lnTo>
                  <a:pt x="1812283" y="740515"/>
                </a:lnTo>
                <a:lnTo>
                  <a:pt x="1811862" y="740497"/>
                </a:lnTo>
                <a:lnTo>
                  <a:pt x="1810354" y="740430"/>
                </a:lnTo>
                <a:close/>
                <a:moveTo>
                  <a:pt x="1802775" y="740093"/>
                </a:moveTo>
                <a:lnTo>
                  <a:pt x="1803231" y="740230"/>
                </a:lnTo>
                <a:lnTo>
                  <a:pt x="1803277" y="740151"/>
                </a:lnTo>
                <a:lnTo>
                  <a:pt x="1803291" y="740128"/>
                </a:lnTo>
                <a:lnTo>
                  <a:pt x="1803298" y="740116"/>
                </a:lnTo>
                <a:lnTo>
                  <a:pt x="1803294" y="740116"/>
                </a:lnTo>
                <a:lnTo>
                  <a:pt x="1803065" y="740106"/>
                </a:lnTo>
                <a:close/>
                <a:moveTo>
                  <a:pt x="1091187" y="739938"/>
                </a:moveTo>
                <a:lnTo>
                  <a:pt x="1090078" y="747201"/>
                </a:lnTo>
                <a:lnTo>
                  <a:pt x="1091301" y="747272"/>
                </a:lnTo>
                <a:close/>
                <a:moveTo>
                  <a:pt x="1788940" y="739655"/>
                </a:moveTo>
                <a:lnTo>
                  <a:pt x="1784957" y="740146"/>
                </a:lnTo>
                <a:lnTo>
                  <a:pt x="1781566" y="740564"/>
                </a:lnTo>
                <a:lnTo>
                  <a:pt x="1782270" y="740903"/>
                </a:lnTo>
                <a:lnTo>
                  <a:pt x="1787738" y="742736"/>
                </a:lnTo>
                <a:lnTo>
                  <a:pt x="1788429" y="741437"/>
                </a:lnTo>
                <a:lnTo>
                  <a:pt x="1789024" y="740319"/>
                </a:lnTo>
                <a:lnTo>
                  <a:pt x="1789318" y="739767"/>
                </a:lnTo>
                <a:close/>
                <a:moveTo>
                  <a:pt x="2328618" y="739468"/>
                </a:moveTo>
                <a:lnTo>
                  <a:pt x="2320207" y="749121"/>
                </a:lnTo>
                <a:lnTo>
                  <a:pt x="2323118" y="764045"/>
                </a:lnTo>
                <a:lnTo>
                  <a:pt x="2330785" y="753619"/>
                </a:lnTo>
                <a:lnTo>
                  <a:pt x="2332217" y="751672"/>
                </a:lnTo>
                <a:close/>
                <a:moveTo>
                  <a:pt x="1755797" y="739386"/>
                </a:moveTo>
                <a:lnTo>
                  <a:pt x="1755222" y="740418"/>
                </a:lnTo>
                <a:lnTo>
                  <a:pt x="1755603" y="740603"/>
                </a:lnTo>
                <a:lnTo>
                  <a:pt x="1756986" y="740122"/>
                </a:lnTo>
                <a:close/>
                <a:moveTo>
                  <a:pt x="2134083" y="739146"/>
                </a:moveTo>
                <a:lnTo>
                  <a:pt x="2121319" y="742284"/>
                </a:lnTo>
                <a:lnTo>
                  <a:pt x="2120765" y="745339"/>
                </a:lnTo>
                <a:lnTo>
                  <a:pt x="2120725" y="745558"/>
                </a:lnTo>
                <a:lnTo>
                  <a:pt x="2120446" y="747098"/>
                </a:lnTo>
                <a:lnTo>
                  <a:pt x="2129389" y="742925"/>
                </a:lnTo>
                <a:close/>
                <a:moveTo>
                  <a:pt x="1887954" y="738956"/>
                </a:moveTo>
                <a:lnTo>
                  <a:pt x="1887444" y="740329"/>
                </a:lnTo>
                <a:lnTo>
                  <a:pt x="1887938" y="740516"/>
                </a:lnTo>
                <a:lnTo>
                  <a:pt x="1887985" y="740534"/>
                </a:lnTo>
                <a:lnTo>
                  <a:pt x="1888083" y="740563"/>
                </a:lnTo>
                <a:lnTo>
                  <a:pt x="1888305" y="740628"/>
                </a:lnTo>
                <a:lnTo>
                  <a:pt x="1888386" y="740687"/>
                </a:lnTo>
                <a:lnTo>
                  <a:pt x="1892037" y="742072"/>
                </a:lnTo>
                <a:close/>
                <a:moveTo>
                  <a:pt x="2026394" y="738884"/>
                </a:moveTo>
                <a:lnTo>
                  <a:pt x="2026025" y="739351"/>
                </a:lnTo>
                <a:lnTo>
                  <a:pt x="2031246" y="741240"/>
                </a:lnTo>
                <a:lnTo>
                  <a:pt x="2027404" y="739375"/>
                </a:lnTo>
                <a:close/>
                <a:moveTo>
                  <a:pt x="1997493" y="738781"/>
                </a:moveTo>
                <a:lnTo>
                  <a:pt x="1998377" y="739816"/>
                </a:lnTo>
                <a:lnTo>
                  <a:pt x="1998903" y="740432"/>
                </a:lnTo>
                <a:lnTo>
                  <a:pt x="1999242" y="740829"/>
                </a:lnTo>
                <a:lnTo>
                  <a:pt x="2003237" y="744179"/>
                </a:lnTo>
                <a:lnTo>
                  <a:pt x="2007465" y="747725"/>
                </a:lnTo>
                <a:lnTo>
                  <a:pt x="2009969" y="748934"/>
                </a:lnTo>
                <a:lnTo>
                  <a:pt x="2010119" y="748320"/>
                </a:lnTo>
                <a:lnTo>
                  <a:pt x="2010304" y="747562"/>
                </a:lnTo>
                <a:close/>
                <a:moveTo>
                  <a:pt x="663703" y="738064"/>
                </a:moveTo>
                <a:lnTo>
                  <a:pt x="659333" y="742978"/>
                </a:lnTo>
                <a:lnTo>
                  <a:pt x="661955" y="747017"/>
                </a:lnTo>
                <a:lnTo>
                  <a:pt x="666134" y="753455"/>
                </a:lnTo>
                <a:lnTo>
                  <a:pt x="671204" y="747791"/>
                </a:lnTo>
                <a:lnTo>
                  <a:pt x="663710" y="738073"/>
                </a:lnTo>
                <a:close/>
                <a:moveTo>
                  <a:pt x="639792" y="737354"/>
                </a:moveTo>
                <a:lnTo>
                  <a:pt x="638301" y="739016"/>
                </a:lnTo>
                <a:lnTo>
                  <a:pt x="639748" y="744762"/>
                </a:lnTo>
                <a:lnTo>
                  <a:pt x="643296" y="752421"/>
                </a:lnTo>
                <a:lnTo>
                  <a:pt x="645225" y="750254"/>
                </a:lnTo>
                <a:lnTo>
                  <a:pt x="646035" y="749344"/>
                </a:lnTo>
                <a:lnTo>
                  <a:pt x="645693" y="748687"/>
                </a:lnTo>
                <a:close/>
                <a:moveTo>
                  <a:pt x="2216998" y="736115"/>
                </a:moveTo>
                <a:lnTo>
                  <a:pt x="2204177" y="744861"/>
                </a:lnTo>
                <a:lnTo>
                  <a:pt x="2203274" y="745477"/>
                </a:lnTo>
                <a:lnTo>
                  <a:pt x="2203125" y="745579"/>
                </a:lnTo>
                <a:lnTo>
                  <a:pt x="2202960" y="753588"/>
                </a:lnTo>
                <a:lnTo>
                  <a:pt x="2201480" y="766912"/>
                </a:lnTo>
                <a:lnTo>
                  <a:pt x="2211633" y="759263"/>
                </a:lnTo>
                <a:lnTo>
                  <a:pt x="2218034" y="754441"/>
                </a:lnTo>
                <a:close/>
                <a:moveTo>
                  <a:pt x="1842727" y="735997"/>
                </a:moveTo>
                <a:lnTo>
                  <a:pt x="1841759" y="738020"/>
                </a:lnTo>
                <a:lnTo>
                  <a:pt x="1841230" y="739126"/>
                </a:lnTo>
                <a:lnTo>
                  <a:pt x="1844458" y="739525"/>
                </a:lnTo>
                <a:lnTo>
                  <a:pt x="1856993" y="742259"/>
                </a:lnTo>
                <a:lnTo>
                  <a:pt x="1856995" y="742254"/>
                </a:lnTo>
                <a:lnTo>
                  <a:pt x="1857749" y="740640"/>
                </a:lnTo>
                <a:lnTo>
                  <a:pt x="1844181" y="736354"/>
                </a:lnTo>
                <a:close/>
                <a:moveTo>
                  <a:pt x="2310121" y="735876"/>
                </a:moveTo>
                <a:lnTo>
                  <a:pt x="2303732" y="742061"/>
                </a:lnTo>
                <a:lnTo>
                  <a:pt x="2301977" y="743760"/>
                </a:lnTo>
                <a:lnTo>
                  <a:pt x="2299697" y="745967"/>
                </a:lnTo>
                <a:lnTo>
                  <a:pt x="2301014" y="754049"/>
                </a:lnTo>
                <a:lnTo>
                  <a:pt x="2302475" y="763012"/>
                </a:lnTo>
                <a:lnTo>
                  <a:pt x="2313670" y="750193"/>
                </a:lnTo>
                <a:close/>
                <a:moveTo>
                  <a:pt x="1799077" y="735203"/>
                </a:moveTo>
                <a:lnTo>
                  <a:pt x="1798319" y="736686"/>
                </a:lnTo>
                <a:lnTo>
                  <a:pt x="1804817" y="736669"/>
                </a:lnTo>
                <a:lnTo>
                  <a:pt x="1805089" y="736669"/>
                </a:lnTo>
                <a:close/>
                <a:moveTo>
                  <a:pt x="2177980" y="735161"/>
                </a:moveTo>
                <a:lnTo>
                  <a:pt x="2162283" y="744791"/>
                </a:lnTo>
                <a:lnTo>
                  <a:pt x="2162007" y="747659"/>
                </a:lnTo>
                <a:lnTo>
                  <a:pt x="2160629" y="756621"/>
                </a:lnTo>
                <a:lnTo>
                  <a:pt x="2158725" y="768457"/>
                </a:lnTo>
                <a:lnTo>
                  <a:pt x="2161548" y="766584"/>
                </a:lnTo>
                <a:lnTo>
                  <a:pt x="2176628" y="756578"/>
                </a:lnTo>
                <a:lnTo>
                  <a:pt x="2177589" y="750002"/>
                </a:lnTo>
                <a:close/>
                <a:moveTo>
                  <a:pt x="2254434" y="734817"/>
                </a:moveTo>
                <a:lnTo>
                  <a:pt x="2251496" y="736354"/>
                </a:lnTo>
                <a:lnTo>
                  <a:pt x="2249704" y="737181"/>
                </a:lnTo>
                <a:lnTo>
                  <a:pt x="2242035" y="742974"/>
                </a:lnTo>
                <a:lnTo>
                  <a:pt x="2242947" y="759517"/>
                </a:lnTo>
                <a:lnTo>
                  <a:pt x="2242687" y="761772"/>
                </a:lnTo>
                <a:lnTo>
                  <a:pt x="2247968" y="757440"/>
                </a:lnTo>
                <a:lnTo>
                  <a:pt x="2256507" y="750435"/>
                </a:lnTo>
                <a:close/>
                <a:moveTo>
                  <a:pt x="2017735" y="734681"/>
                </a:moveTo>
                <a:lnTo>
                  <a:pt x="2017361" y="736218"/>
                </a:lnTo>
                <a:lnTo>
                  <a:pt x="2022066" y="737920"/>
                </a:lnTo>
                <a:lnTo>
                  <a:pt x="2022083" y="737898"/>
                </a:lnTo>
                <a:lnTo>
                  <a:pt x="2022717" y="737099"/>
                </a:lnTo>
                <a:close/>
                <a:moveTo>
                  <a:pt x="903437" y="734626"/>
                </a:moveTo>
                <a:lnTo>
                  <a:pt x="903244" y="734859"/>
                </a:lnTo>
                <a:lnTo>
                  <a:pt x="903370" y="734796"/>
                </a:lnTo>
                <a:lnTo>
                  <a:pt x="903457" y="734691"/>
                </a:lnTo>
                <a:lnTo>
                  <a:pt x="903510" y="734627"/>
                </a:lnTo>
                <a:close/>
                <a:moveTo>
                  <a:pt x="1083905" y="734507"/>
                </a:moveTo>
                <a:lnTo>
                  <a:pt x="1084727" y="744500"/>
                </a:lnTo>
                <a:lnTo>
                  <a:pt x="1084916" y="743391"/>
                </a:lnTo>
                <a:lnTo>
                  <a:pt x="1085095" y="742347"/>
                </a:lnTo>
                <a:lnTo>
                  <a:pt x="1085451" y="740263"/>
                </a:lnTo>
                <a:lnTo>
                  <a:pt x="1085368" y="738492"/>
                </a:lnTo>
                <a:lnTo>
                  <a:pt x="1085182" y="734530"/>
                </a:lnTo>
                <a:lnTo>
                  <a:pt x="1084774" y="734523"/>
                </a:lnTo>
                <a:close/>
                <a:moveTo>
                  <a:pt x="1070237" y="734262"/>
                </a:moveTo>
                <a:lnTo>
                  <a:pt x="1070815" y="737686"/>
                </a:lnTo>
                <a:lnTo>
                  <a:pt x="1070966" y="738579"/>
                </a:lnTo>
                <a:lnTo>
                  <a:pt x="1071676" y="742787"/>
                </a:lnTo>
                <a:lnTo>
                  <a:pt x="1071940" y="744057"/>
                </a:lnTo>
                <a:lnTo>
                  <a:pt x="1072378" y="746167"/>
                </a:lnTo>
                <a:lnTo>
                  <a:pt x="1073811" y="746251"/>
                </a:lnTo>
                <a:lnTo>
                  <a:pt x="1073958" y="746259"/>
                </a:lnTo>
                <a:lnTo>
                  <a:pt x="1073995" y="745638"/>
                </a:lnTo>
                <a:lnTo>
                  <a:pt x="1074112" y="743667"/>
                </a:lnTo>
                <a:lnTo>
                  <a:pt x="1072893" y="734309"/>
                </a:lnTo>
                <a:close/>
                <a:moveTo>
                  <a:pt x="1732498" y="734245"/>
                </a:moveTo>
                <a:lnTo>
                  <a:pt x="1722004" y="753737"/>
                </a:lnTo>
                <a:lnTo>
                  <a:pt x="1705798" y="817106"/>
                </a:lnTo>
                <a:lnTo>
                  <a:pt x="1704886" y="826329"/>
                </a:lnTo>
                <a:lnTo>
                  <a:pt x="1710546" y="813046"/>
                </a:lnTo>
                <a:lnTo>
                  <a:pt x="1723497" y="782654"/>
                </a:lnTo>
                <a:lnTo>
                  <a:pt x="1732410" y="761737"/>
                </a:lnTo>
                <a:lnTo>
                  <a:pt x="1734080" y="758630"/>
                </a:lnTo>
                <a:lnTo>
                  <a:pt x="1733735" y="751106"/>
                </a:lnTo>
                <a:lnTo>
                  <a:pt x="1733735" y="750554"/>
                </a:lnTo>
                <a:lnTo>
                  <a:pt x="1733735" y="749452"/>
                </a:lnTo>
                <a:lnTo>
                  <a:pt x="1733735" y="749314"/>
                </a:lnTo>
                <a:lnTo>
                  <a:pt x="1736344" y="745008"/>
                </a:lnTo>
                <a:lnTo>
                  <a:pt x="1736916" y="744034"/>
                </a:lnTo>
                <a:close/>
                <a:moveTo>
                  <a:pt x="1060393" y="734085"/>
                </a:moveTo>
                <a:lnTo>
                  <a:pt x="1063353" y="739089"/>
                </a:lnTo>
                <a:lnTo>
                  <a:pt x="1064089" y="742273"/>
                </a:lnTo>
                <a:lnTo>
                  <a:pt x="1064888" y="745730"/>
                </a:lnTo>
                <a:lnTo>
                  <a:pt x="1065472" y="745764"/>
                </a:lnTo>
                <a:lnTo>
                  <a:pt x="1065472" y="745762"/>
                </a:lnTo>
                <a:lnTo>
                  <a:pt x="1065926" y="739283"/>
                </a:lnTo>
                <a:lnTo>
                  <a:pt x="1065321" y="735978"/>
                </a:lnTo>
                <a:lnTo>
                  <a:pt x="1064989" y="734168"/>
                </a:lnTo>
                <a:close/>
                <a:moveTo>
                  <a:pt x="1040939" y="733736"/>
                </a:moveTo>
                <a:lnTo>
                  <a:pt x="1048103" y="744749"/>
                </a:lnTo>
                <a:lnTo>
                  <a:pt x="1059533" y="745417"/>
                </a:lnTo>
                <a:lnTo>
                  <a:pt x="1058636" y="741458"/>
                </a:lnTo>
                <a:lnTo>
                  <a:pt x="1058542" y="741041"/>
                </a:lnTo>
                <a:lnTo>
                  <a:pt x="1058541" y="741040"/>
                </a:lnTo>
                <a:lnTo>
                  <a:pt x="1058143" y="740377"/>
                </a:lnTo>
                <a:lnTo>
                  <a:pt x="1054296" y="733976"/>
                </a:lnTo>
                <a:lnTo>
                  <a:pt x="1044909" y="733807"/>
                </a:lnTo>
                <a:close/>
                <a:moveTo>
                  <a:pt x="2077382" y="733616"/>
                </a:moveTo>
                <a:lnTo>
                  <a:pt x="2061918" y="734410"/>
                </a:lnTo>
                <a:lnTo>
                  <a:pt x="2061499" y="734959"/>
                </a:lnTo>
                <a:lnTo>
                  <a:pt x="2061410" y="735075"/>
                </a:lnTo>
                <a:lnTo>
                  <a:pt x="2061029" y="735574"/>
                </a:lnTo>
                <a:lnTo>
                  <a:pt x="2061116" y="735576"/>
                </a:lnTo>
                <a:lnTo>
                  <a:pt x="2076839" y="736034"/>
                </a:lnTo>
                <a:lnTo>
                  <a:pt x="2077069" y="734836"/>
                </a:lnTo>
                <a:close/>
                <a:moveTo>
                  <a:pt x="1026472" y="733477"/>
                </a:moveTo>
                <a:lnTo>
                  <a:pt x="1026345" y="735503"/>
                </a:lnTo>
                <a:lnTo>
                  <a:pt x="1026329" y="735753"/>
                </a:lnTo>
                <a:lnTo>
                  <a:pt x="1032384" y="743831"/>
                </a:lnTo>
                <a:lnTo>
                  <a:pt x="1036363" y="744063"/>
                </a:lnTo>
                <a:lnTo>
                  <a:pt x="1042607" y="744428"/>
                </a:lnTo>
                <a:lnTo>
                  <a:pt x="1035469" y="733638"/>
                </a:lnTo>
                <a:close/>
                <a:moveTo>
                  <a:pt x="738986" y="733362"/>
                </a:moveTo>
                <a:lnTo>
                  <a:pt x="737616" y="734898"/>
                </a:lnTo>
                <a:lnTo>
                  <a:pt x="746183" y="739717"/>
                </a:lnTo>
                <a:lnTo>
                  <a:pt x="752205" y="743105"/>
                </a:lnTo>
                <a:lnTo>
                  <a:pt x="753118" y="742084"/>
                </a:lnTo>
                <a:lnTo>
                  <a:pt x="745895" y="737625"/>
                </a:lnTo>
                <a:lnTo>
                  <a:pt x="742050" y="735252"/>
                </a:lnTo>
                <a:close/>
                <a:moveTo>
                  <a:pt x="1769503" y="733344"/>
                </a:moveTo>
                <a:lnTo>
                  <a:pt x="1766459" y="733759"/>
                </a:lnTo>
                <a:lnTo>
                  <a:pt x="1765412" y="733901"/>
                </a:lnTo>
                <a:lnTo>
                  <a:pt x="1765349" y="733910"/>
                </a:lnTo>
                <a:lnTo>
                  <a:pt x="1769352" y="735111"/>
                </a:lnTo>
                <a:lnTo>
                  <a:pt x="1769933" y="734056"/>
                </a:lnTo>
                <a:lnTo>
                  <a:pt x="1770220" y="733535"/>
                </a:lnTo>
                <a:lnTo>
                  <a:pt x="1770028" y="733484"/>
                </a:lnTo>
                <a:lnTo>
                  <a:pt x="1769715" y="733401"/>
                </a:lnTo>
                <a:close/>
                <a:moveTo>
                  <a:pt x="2088086" y="733067"/>
                </a:moveTo>
                <a:lnTo>
                  <a:pt x="2081759" y="733392"/>
                </a:lnTo>
                <a:lnTo>
                  <a:pt x="2081069" y="736076"/>
                </a:lnTo>
                <a:lnTo>
                  <a:pt x="2081054" y="736156"/>
                </a:lnTo>
                <a:lnTo>
                  <a:pt x="2082637" y="736202"/>
                </a:lnTo>
                <a:lnTo>
                  <a:pt x="2083070" y="736096"/>
                </a:lnTo>
                <a:lnTo>
                  <a:pt x="2086489" y="735252"/>
                </a:lnTo>
                <a:lnTo>
                  <a:pt x="2087594" y="733740"/>
                </a:lnTo>
                <a:close/>
                <a:moveTo>
                  <a:pt x="2097250" y="732596"/>
                </a:moveTo>
                <a:lnTo>
                  <a:pt x="2093746" y="732776"/>
                </a:lnTo>
                <a:lnTo>
                  <a:pt x="2093442" y="733192"/>
                </a:lnTo>
                <a:lnTo>
                  <a:pt x="2093201" y="733523"/>
                </a:lnTo>
                <a:lnTo>
                  <a:pt x="2093136" y="733611"/>
                </a:lnTo>
                <a:lnTo>
                  <a:pt x="2096765" y="732716"/>
                </a:lnTo>
                <a:close/>
                <a:moveTo>
                  <a:pt x="2097757" y="732471"/>
                </a:moveTo>
                <a:lnTo>
                  <a:pt x="2097252" y="732596"/>
                </a:lnTo>
                <a:lnTo>
                  <a:pt x="2097598" y="732578"/>
                </a:lnTo>
                <a:lnTo>
                  <a:pt x="2097735" y="732571"/>
                </a:lnTo>
                <a:lnTo>
                  <a:pt x="2097746" y="732523"/>
                </a:lnTo>
                <a:lnTo>
                  <a:pt x="2097756" y="732477"/>
                </a:lnTo>
                <a:close/>
                <a:moveTo>
                  <a:pt x="1874624" y="732410"/>
                </a:moveTo>
                <a:lnTo>
                  <a:pt x="1873227" y="734935"/>
                </a:lnTo>
                <a:lnTo>
                  <a:pt x="1883293" y="738754"/>
                </a:lnTo>
                <a:lnTo>
                  <a:pt x="1884071" y="736664"/>
                </a:lnTo>
                <a:lnTo>
                  <a:pt x="1877210" y="733574"/>
                </a:lnTo>
                <a:close/>
                <a:moveTo>
                  <a:pt x="2040373" y="731903"/>
                </a:moveTo>
                <a:lnTo>
                  <a:pt x="2040170" y="732977"/>
                </a:lnTo>
                <a:lnTo>
                  <a:pt x="2045598" y="735248"/>
                </a:lnTo>
                <a:lnTo>
                  <a:pt x="2049320" y="735057"/>
                </a:lnTo>
                <a:lnTo>
                  <a:pt x="2049351" y="735055"/>
                </a:lnTo>
                <a:lnTo>
                  <a:pt x="2049906" y="735250"/>
                </a:lnTo>
                <a:lnTo>
                  <a:pt x="2055383" y="735410"/>
                </a:lnTo>
                <a:lnTo>
                  <a:pt x="2055510" y="734739"/>
                </a:lnTo>
                <a:lnTo>
                  <a:pt x="2049351" y="735055"/>
                </a:lnTo>
                <a:close/>
                <a:moveTo>
                  <a:pt x="1890590" y="731862"/>
                </a:moveTo>
                <a:lnTo>
                  <a:pt x="1889917" y="733673"/>
                </a:lnTo>
                <a:lnTo>
                  <a:pt x="1895888" y="736353"/>
                </a:lnTo>
                <a:lnTo>
                  <a:pt x="1896487" y="736905"/>
                </a:lnTo>
                <a:lnTo>
                  <a:pt x="1894582" y="734169"/>
                </a:lnTo>
                <a:lnTo>
                  <a:pt x="1894183" y="733595"/>
                </a:lnTo>
                <a:lnTo>
                  <a:pt x="1894152" y="733580"/>
                </a:lnTo>
                <a:close/>
                <a:moveTo>
                  <a:pt x="1976101" y="731837"/>
                </a:moveTo>
                <a:lnTo>
                  <a:pt x="1957371" y="789778"/>
                </a:lnTo>
                <a:lnTo>
                  <a:pt x="1971936" y="766984"/>
                </a:lnTo>
                <a:lnTo>
                  <a:pt x="1987150" y="743174"/>
                </a:lnTo>
                <a:lnTo>
                  <a:pt x="1984728" y="741221"/>
                </a:lnTo>
                <a:lnTo>
                  <a:pt x="1978776" y="736421"/>
                </a:lnTo>
                <a:lnTo>
                  <a:pt x="1977072" y="733501"/>
                </a:lnTo>
                <a:close/>
                <a:moveTo>
                  <a:pt x="1822366" y="731632"/>
                </a:moveTo>
                <a:lnTo>
                  <a:pt x="1820067" y="736277"/>
                </a:lnTo>
                <a:lnTo>
                  <a:pt x="1820980" y="736501"/>
                </a:lnTo>
                <a:lnTo>
                  <a:pt x="1821981" y="736747"/>
                </a:lnTo>
                <a:lnTo>
                  <a:pt x="1822725" y="736839"/>
                </a:lnTo>
                <a:lnTo>
                  <a:pt x="1823870" y="736981"/>
                </a:lnTo>
                <a:lnTo>
                  <a:pt x="1835361" y="738401"/>
                </a:lnTo>
                <a:lnTo>
                  <a:pt x="1837121" y="735253"/>
                </a:lnTo>
                <a:lnTo>
                  <a:pt x="1837280" y="734969"/>
                </a:lnTo>
                <a:lnTo>
                  <a:pt x="1837432" y="734696"/>
                </a:lnTo>
                <a:lnTo>
                  <a:pt x="1836322" y="734423"/>
                </a:lnTo>
                <a:close/>
                <a:moveTo>
                  <a:pt x="1783865" y="731388"/>
                </a:moveTo>
                <a:lnTo>
                  <a:pt x="1782940" y="731514"/>
                </a:lnTo>
                <a:lnTo>
                  <a:pt x="1781725" y="733544"/>
                </a:lnTo>
                <a:lnTo>
                  <a:pt x="1784753" y="734697"/>
                </a:lnTo>
                <a:lnTo>
                  <a:pt x="1791017" y="736573"/>
                </a:lnTo>
                <a:lnTo>
                  <a:pt x="1792587" y="733621"/>
                </a:lnTo>
                <a:lnTo>
                  <a:pt x="1786822" y="732216"/>
                </a:lnTo>
                <a:close/>
                <a:moveTo>
                  <a:pt x="2139138" y="731273"/>
                </a:moveTo>
                <a:lnTo>
                  <a:pt x="2134432" y="732630"/>
                </a:lnTo>
                <a:lnTo>
                  <a:pt x="2133755" y="732741"/>
                </a:lnTo>
                <a:lnTo>
                  <a:pt x="2132076" y="733881"/>
                </a:lnTo>
                <a:lnTo>
                  <a:pt x="2129587" y="735572"/>
                </a:lnTo>
                <a:lnTo>
                  <a:pt x="2125483" y="738360"/>
                </a:lnTo>
                <a:lnTo>
                  <a:pt x="2131702" y="735930"/>
                </a:lnTo>
                <a:lnTo>
                  <a:pt x="2138146" y="733412"/>
                </a:lnTo>
                <a:close/>
                <a:moveTo>
                  <a:pt x="2290773" y="731181"/>
                </a:moveTo>
                <a:lnTo>
                  <a:pt x="2289954" y="731855"/>
                </a:lnTo>
                <a:lnTo>
                  <a:pt x="2286995" y="734291"/>
                </a:lnTo>
                <a:lnTo>
                  <a:pt x="2280121" y="739947"/>
                </a:lnTo>
                <a:lnTo>
                  <a:pt x="2282138" y="756059"/>
                </a:lnTo>
                <a:lnTo>
                  <a:pt x="2289166" y="749258"/>
                </a:lnTo>
                <a:lnTo>
                  <a:pt x="2289653" y="748786"/>
                </a:lnTo>
                <a:lnTo>
                  <a:pt x="2293686" y="744884"/>
                </a:lnTo>
                <a:close/>
                <a:moveTo>
                  <a:pt x="1907106" y="731014"/>
                </a:moveTo>
                <a:lnTo>
                  <a:pt x="1903006" y="737062"/>
                </a:lnTo>
                <a:lnTo>
                  <a:pt x="1903220" y="737291"/>
                </a:lnTo>
                <a:lnTo>
                  <a:pt x="1904380" y="738535"/>
                </a:lnTo>
                <a:lnTo>
                  <a:pt x="1906985" y="731348"/>
                </a:lnTo>
                <a:close/>
                <a:moveTo>
                  <a:pt x="645481" y="731011"/>
                </a:moveTo>
                <a:lnTo>
                  <a:pt x="643871" y="732807"/>
                </a:lnTo>
                <a:lnTo>
                  <a:pt x="645133" y="736081"/>
                </a:lnTo>
                <a:lnTo>
                  <a:pt x="646356" y="739252"/>
                </a:lnTo>
                <a:lnTo>
                  <a:pt x="648974" y="746042"/>
                </a:lnTo>
                <a:lnTo>
                  <a:pt x="652829" y="741712"/>
                </a:lnTo>
                <a:lnTo>
                  <a:pt x="650178" y="737851"/>
                </a:lnTo>
                <a:lnTo>
                  <a:pt x="650083" y="737713"/>
                </a:lnTo>
                <a:close/>
                <a:moveTo>
                  <a:pt x="1999546" y="730927"/>
                </a:moveTo>
                <a:lnTo>
                  <a:pt x="1999076" y="731667"/>
                </a:lnTo>
                <a:lnTo>
                  <a:pt x="1999747" y="732279"/>
                </a:lnTo>
                <a:lnTo>
                  <a:pt x="2009247" y="740939"/>
                </a:lnTo>
                <a:lnTo>
                  <a:pt x="2010279" y="741385"/>
                </a:lnTo>
                <a:lnTo>
                  <a:pt x="2011661" y="741983"/>
                </a:lnTo>
                <a:lnTo>
                  <a:pt x="2011929" y="740882"/>
                </a:lnTo>
                <a:lnTo>
                  <a:pt x="2011998" y="740598"/>
                </a:lnTo>
                <a:lnTo>
                  <a:pt x="2012335" y="739216"/>
                </a:lnTo>
                <a:lnTo>
                  <a:pt x="2010981" y="738744"/>
                </a:lnTo>
                <a:close/>
                <a:moveTo>
                  <a:pt x="630043" y="730598"/>
                </a:moveTo>
                <a:lnTo>
                  <a:pt x="631007" y="735954"/>
                </a:lnTo>
                <a:lnTo>
                  <a:pt x="631130" y="736635"/>
                </a:lnTo>
                <a:lnTo>
                  <a:pt x="631833" y="739820"/>
                </a:lnTo>
                <a:lnTo>
                  <a:pt x="632164" y="739453"/>
                </a:lnTo>
                <a:lnTo>
                  <a:pt x="632307" y="739294"/>
                </a:lnTo>
                <a:close/>
                <a:moveTo>
                  <a:pt x="636097" y="730259"/>
                </a:moveTo>
                <a:lnTo>
                  <a:pt x="637045" y="734026"/>
                </a:lnTo>
                <a:lnTo>
                  <a:pt x="637687" y="733313"/>
                </a:lnTo>
                <a:close/>
                <a:moveTo>
                  <a:pt x="1814528" y="730064"/>
                </a:moveTo>
                <a:lnTo>
                  <a:pt x="1812029" y="734302"/>
                </a:lnTo>
                <a:lnTo>
                  <a:pt x="1814994" y="735031"/>
                </a:lnTo>
                <a:lnTo>
                  <a:pt x="1817187" y="730596"/>
                </a:lnTo>
                <a:lnTo>
                  <a:pt x="1816247" y="730408"/>
                </a:lnTo>
                <a:lnTo>
                  <a:pt x="1815568" y="730272"/>
                </a:lnTo>
                <a:close/>
                <a:moveTo>
                  <a:pt x="1794550" y="729932"/>
                </a:moveTo>
                <a:lnTo>
                  <a:pt x="1794473" y="729942"/>
                </a:lnTo>
                <a:lnTo>
                  <a:pt x="1794274" y="729970"/>
                </a:lnTo>
                <a:lnTo>
                  <a:pt x="1794078" y="729996"/>
                </a:lnTo>
                <a:lnTo>
                  <a:pt x="1794466" y="730089"/>
                </a:lnTo>
                <a:close/>
                <a:moveTo>
                  <a:pt x="2033744" y="729576"/>
                </a:moveTo>
                <a:lnTo>
                  <a:pt x="2033321" y="730111"/>
                </a:lnTo>
                <a:lnTo>
                  <a:pt x="2033462" y="730170"/>
                </a:lnTo>
                <a:lnTo>
                  <a:pt x="2034200" y="730479"/>
                </a:lnTo>
                <a:lnTo>
                  <a:pt x="2035292" y="730936"/>
                </a:lnTo>
                <a:lnTo>
                  <a:pt x="2035379" y="730572"/>
                </a:lnTo>
                <a:lnTo>
                  <a:pt x="2035473" y="730183"/>
                </a:lnTo>
                <a:lnTo>
                  <a:pt x="2034568" y="729865"/>
                </a:lnTo>
                <a:close/>
                <a:moveTo>
                  <a:pt x="671275" y="729548"/>
                </a:moveTo>
                <a:lnTo>
                  <a:pt x="667148" y="734190"/>
                </a:lnTo>
                <a:lnTo>
                  <a:pt x="669208" y="736860"/>
                </a:lnTo>
                <a:lnTo>
                  <a:pt x="670989" y="739168"/>
                </a:lnTo>
                <a:lnTo>
                  <a:pt x="674661" y="743929"/>
                </a:lnTo>
                <a:lnTo>
                  <a:pt x="679734" y="738262"/>
                </a:lnTo>
                <a:lnTo>
                  <a:pt x="679184" y="737791"/>
                </a:lnTo>
                <a:lnTo>
                  <a:pt x="677816" y="736624"/>
                </a:lnTo>
                <a:lnTo>
                  <a:pt x="674049" y="733405"/>
                </a:lnTo>
                <a:close/>
                <a:moveTo>
                  <a:pt x="2110044" y="729439"/>
                </a:moveTo>
                <a:lnTo>
                  <a:pt x="2102491" y="731303"/>
                </a:lnTo>
                <a:lnTo>
                  <a:pt x="2102267" y="732339"/>
                </a:lnTo>
                <a:lnTo>
                  <a:pt x="2104648" y="732216"/>
                </a:lnTo>
                <a:lnTo>
                  <a:pt x="2107950" y="730914"/>
                </a:lnTo>
                <a:close/>
                <a:moveTo>
                  <a:pt x="2428556" y="729317"/>
                </a:moveTo>
                <a:lnTo>
                  <a:pt x="2428575" y="785754"/>
                </a:lnTo>
                <a:cubicBezTo>
                  <a:pt x="2424173" y="819911"/>
                  <a:pt x="2415393" y="853503"/>
                  <a:pt x="2402342" y="885683"/>
                </a:cubicBezTo>
                <a:lnTo>
                  <a:pt x="2397378" y="897266"/>
                </a:lnTo>
                <a:cubicBezTo>
                  <a:pt x="2392691" y="908021"/>
                  <a:pt x="2387589" y="920569"/>
                  <a:pt x="2381797" y="935047"/>
                </a:cubicBezTo>
                <a:cubicBezTo>
                  <a:pt x="2375179" y="951731"/>
                  <a:pt x="2368009" y="970621"/>
                  <a:pt x="2358909" y="990201"/>
                </a:cubicBezTo>
                <a:cubicBezTo>
                  <a:pt x="2358839" y="990565"/>
                  <a:pt x="2358839" y="990940"/>
                  <a:pt x="2358909" y="991304"/>
                </a:cubicBezTo>
                <a:cubicBezTo>
                  <a:pt x="2298377" y="1160628"/>
                  <a:pt x="2215094" y="1434468"/>
                  <a:pt x="2212474" y="1446327"/>
                </a:cubicBezTo>
                <a:cubicBezTo>
                  <a:pt x="2204394" y="1477186"/>
                  <a:pt x="2194066" y="1507424"/>
                  <a:pt x="2181587" y="1536780"/>
                </a:cubicBezTo>
                <a:cubicBezTo>
                  <a:pt x="2165799" y="1575319"/>
                  <a:pt x="2147846" y="1612921"/>
                  <a:pt x="2127813" y="1649433"/>
                </a:cubicBezTo>
                <a:cubicBezTo>
                  <a:pt x="2095271" y="1708585"/>
                  <a:pt x="2054360" y="1762747"/>
                  <a:pt x="2006334" y="1810208"/>
                </a:cubicBezTo>
                <a:cubicBezTo>
                  <a:pt x="1998613" y="1817791"/>
                  <a:pt x="1990202" y="1825512"/>
                  <a:pt x="1978757" y="1835303"/>
                </a:cubicBezTo>
                <a:lnTo>
                  <a:pt x="1923020" y="1877582"/>
                </a:lnTo>
                <a:lnTo>
                  <a:pt x="1990064" y="1833925"/>
                </a:lnTo>
                <a:cubicBezTo>
                  <a:pt x="2000544" y="1825650"/>
                  <a:pt x="2009920" y="1817791"/>
                  <a:pt x="2018607" y="1809932"/>
                </a:cubicBezTo>
                <a:cubicBezTo>
                  <a:pt x="2068108" y="1764858"/>
                  <a:pt x="2110466" y="1712502"/>
                  <a:pt x="2144221" y="1654674"/>
                </a:cubicBezTo>
                <a:cubicBezTo>
                  <a:pt x="2165180" y="1619250"/>
                  <a:pt x="2183601" y="1582380"/>
                  <a:pt x="2199376" y="1544365"/>
                </a:cubicBezTo>
                <a:cubicBezTo>
                  <a:pt x="2212019" y="1515918"/>
                  <a:pt x="2222346" y="1486494"/>
                  <a:pt x="2230262" y="1456393"/>
                </a:cubicBezTo>
                <a:cubicBezTo>
                  <a:pt x="2231503" y="1450740"/>
                  <a:pt x="2312993" y="1181587"/>
                  <a:pt x="2371318" y="1006058"/>
                </a:cubicBezTo>
                <a:cubicBezTo>
                  <a:pt x="2371263" y="1005647"/>
                  <a:pt x="2371263" y="1005228"/>
                  <a:pt x="2371318" y="1004817"/>
                </a:cubicBezTo>
                <a:cubicBezTo>
                  <a:pt x="2379039" y="983859"/>
                  <a:pt x="2385935" y="964280"/>
                  <a:pt x="2392001" y="947043"/>
                </a:cubicBezTo>
                <a:cubicBezTo>
                  <a:pt x="2397240" y="932290"/>
                  <a:pt x="2401653" y="919466"/>
                  <a:pt x="2405790" y="908297"/>
                </a:cubicBezTo>
                <a:cubicBezTo>
                  <a:pt x="2407445" y="904022"/>
                  <a:pt x="2408962" y="900024"/>
                  <a:pt x="2410202" y="896301"/>
                </a:cubicBezTo>
                <a:cubicBezTo>
                  <a:pt x="2422605" y="861092"/>
                  <a:pt x="2430082" y="824524"/>
                  <a:pt x="2432564" y="787620"/>
                </a:cubicBezTo>
                <a:lnTo>
                  <a:pt x="2431441" y="771281"/>
                </a:lnTo>
                <a:close/>
                <a:moveTo>
                  <a:pt x="1867687" y="729286"/>
                </a:moveTo>
                <a:lnTo>
                  <a:pt x="1866290" y="732303"/>
                </a:lnTo>
                <a:lnTo>
                  <a:pt x="1867304" y="732688"/>
                </a:lnTo>
                <a:lnTo>
                  <a:pt x="1868082" y="732983"/>
                </a:lnTo>
                <a:lnTo>
                  <a:pt x="1868771" y="733244"/>
                </a:lnTo>
                <a:lnTo>
                  <a:pt x="1869459" y="731996"/>
                </a:lnTo>
                <a:lnTo>
                  <a:pt x="1870303" y="730464"/>
                </a:lnTo>
                <a:close/>
                <a:moveTo>
                  <a:pt x="1803092" y="728768"/>
                </a:moveTo>
                <a:lnTo>
                  <a:pt x="1802315" y="728874"/>
                </a:lnTo>
                <a:lnTo>
                  <a:pt x="1800906" y="731628"/>
                </a:lnTo>
                <a:lnTo>
                  <a:pt x="1804255" y="732429"/>
                </a:lnTo>
                <a:lnTo>
                  <a:pt x="1807365" y="733172"/>
                </a:lnTo>
                <a:lnTo>
                  <a:pt x="1808612" y="731042"/>
                </a:lnTo>
                <a:lnTo>
                  <a:pt x="1809572" y="729402"/>
                </a:lnTo>
                <a:close/>
                <a:moveTo>
                  <a:pt x="743262" y="728567"/>
                </a:moveTo>
                <a:lnTo>
                  <a:pt x="742808" y="729075"/>
                </a:lnTo>
                <a:lnTo>
                  <a:pt x="742205" y="729752"/>
                </a:lnTo>
                <a:lnTo>
                  <a:pt x="753497" y="737254"/>
                </a:lnTo>
                <a:lnTo>
                  <a:pt x="755259" y="738425"/>
                </a:lnTo>
                <a:lnTo>
                  <a:pt x="755969" y="738896"/>
                </a:lnTo>
                <a:lnTo>
                  <a:pt x="757010" y="737732"/>
                </a:lnTo>
                <a:lnTo>
                  <a:pt x="757885" y="736755"/>
                </a:lnTo>
                <a:close/>
                <a:moveTo>
                  <a:pt x="1846411" y="728323"/>
                </a:moveTo>
                <a:lnTo>
                  <a:pt x="1846387" y="728365"/>
                </a:lnTo>
                <a:lnTo>
                  <a:pt x="1846359" y="728415"/>
                </a:lnTo>
                <a:lnTo>
                  <a:pt x="1847602" y="728777"/>
                </a:lnTo>
                <a:lnTo>
                  <a:pt x="1848606" y="729069"/>
                </a:lnTo>
                <a:lnTo>
                  <a:pt x="1847078" y="728493"/>
                </a:lnTo>
                <a:close/>
                <a:moveTo>
                  <a:pt x="1764898" y="728078"/>
                </a:moveTo>
                <a:lnTo>
                  <a:pt x="1763998" y="728891"/>
                </a:lnTo>
                <a:lnTo>
                  <a:pt x="1766518" y="729413"/>
                </a:lnTo>
                <a:lnTo>
                  <a:pt x="1767005" y="729371"/>
                </a:lnTo>
                <a:lnTo>
                  <a:pt x="1768200" y="729270"/>
                </a:lnTo>
                <a:lnTo>
                  <a:pt x="1771244" y="729010"/>
                </a:lnTo>
                <a:close/>
                <a:moveTo>
                  <a:pt x="2041462" y="727651"/>
                </a:moveTo>
                <a:lnTo>
                  <a:pt x="2041460" y="727656"/>
                </a:lnTo>
                <a:lnTo>
                  <a:pt x="2041391" y="727861"/>
                </a:lnTo>
                <a:lnTo>
                  <a:pt x="2049906" y="730838"/>
                </a:lnTo>
                <a:lnTo>
                  <a:pt x="2054856" y="730664"/>
                </a:lnTo>
                <a:lnTo>
                  <a:pt x="2049217" y="730148"/>
                </a:lnTo>
                <a:close/>
                <a:moveTo>
                  <a:pt x="909334" y="727515"/>
                </a:moveTo>
                <a:lnTo>
                  <a:pt x="907312" y="729957"/>
                </a:lnTo>
                <a:lnTo>
                  <a:pt x="907344" y="729958"/>
                </a:lnTo>
                <a:lnTo>
                  <a:pt x="907375" y="729958"/>
                </a:lnTo>
                <a:lnTo>
                  <a:pt x="907391" y="729959"/>
                </a:lnTo>
                <a:lnTo>
                  <a:pt x="908497" y="728628"/>
                </a:lnTo>
                <a:lnTo>
                  <a:pt x="908612" y="728490"/>
                </a:lnTo>
                <a:lnTo>
                  <a:pt x="909413" y="727525"/>
                </a:lnTo>
                <a:close/>
                <a:moveTo>
                  <a:pt x="2002305" y="727191"/>
                </a:moveTo>
                <a:lnTo>
                  <a:pt x="2002305" y="727191"/>
                </a:lnTo>
                <a:lnTo>
                  <a:pt x="2002304" y="727192"/>
                </a:lnTo>
                <a:lnTo>
                  <a:pt x="2013096" y="734676"/>
                </a:lnTo>
                <a:lnTo>
                  <a:pt x="2013412" y="734790"/>
                </a:lnTo>
                <a:lnTo>
                  <a:pt x="2013575" y="734120"/>
                </a:lnTo>
                <a:lnTo>
                  <a:pt x="2013691" y="733641"/>
                </a:lnTo>
                <a:lnTo>
                  <a:pt x="2013892" y="732815"/>
                </a:lnTo>
                <a:close/>
                <a:moveTo>
                  <a:pt x="2340126" y="726260"/>
                </a:moveTo>
                <a:lnTo>
                  <a:pt x="2335744" y="731289"/>
                </a:lnTo>
                <a:lnTo>
                  <a:pt x="2334133" y="733138"/>
                </a:lnTo>
                <a:lnTo>
                  <a:pt x="2335521" y="738933"/>
                </a:lnTo>
                <a:lnTo>
                  <a:pt x="2337010" y="745153"/>
                </a:lnTo>
                <a:lnTo>
                  <a:pt x="2343164" y="736786"/>
                </a:lnTo>
                <a:close/>
                <a:moveTo>
                  <a:pt x="2036520" y="726059"/>
                </a:moveTo>
                <a:lnTo>
                  <a:pt x="2036515" y="726066"/>
                </a:lnTo>
                <a:lnTo>
                  <a:pt x="2036501" y="726083"/>
                </a:lnTo>
                <a:lnTo>
                  <a:pt x="2036459" y="726136"/>
                </a:lnTo>
                <a:lnTo>
                  <a:pt x="2036616" y="726191"/>
                </a:lnTo>
                <a:lnTo>
                  <a:pt x="2036621" y="726178"/>
                </a:lnTo>
                <a:lnTo>
                  <a:pt x="2036647" y="726100"/>
                </a:lnTo>
                <a:close/>
                <a:moveTo>
                  <a:pt x="1878251" y="725910"/>
                </a:moveTo>
                <a:lnTo>
                  <a:pt x="1878103" y="726119"/>
                </a:lnTo>
                <a:lnTo>
                  <a:pt x="1877676" y="726893"/>
                </a:lnTo>
                <a:lnTo>
                  <a:pt x="1877106" y="727923"/>
                </a:lnTo>
                <a:lnTo>
                  <a:pt x="1879748" y="729109"/>
                </a:lnTo>
                <a:lnTo>
                  <a:pt x="1880362" y="729384"/>
                </a:lnTo>
                <a:lnTo>
                  <a:pt x="1880662" y="729493"/>
                </a:lnTo>
                <a:lnTo>
                  <a:pt x="1882142" y="730028"/>
                </a:lnTo>
                <a:lnTo>
                  <a:pt x="1882626" y="730400"/>
                </a:lnTo>
                <a:lnTo>
                  <a:pt x="1885861" y="731852"/>
                </a:lnTo>
                <a:lnTo>
                  <a:pt x="1886113" y="731175"/>
                </a:lnTo>
                <a:lnTo>
                  <a:pt x="1886341" y="730561"/>
                </a:lnTo>
                <a:lnTo>
                  <a:pt x="1886578" y="729926"/>
                </a:lnTo>
                <a:close/>
                <a:moveTo>
                  <a:pt x="2023169" y="725864"/>
                </a:moveTo>
                <a:lnTo>
                  <a:pt x="2029517" y="728520"/>
                </a:lnTo>
                <a:lnTo>
                  <a:pt x="2029609" y="728404"/>
                </a:lnTo>
                <a:lnTo>
                  <a:pt x="2029783" y="728185"/>
                </a:lnTo>
                <a:lnTo>
                  <a:pt x="2028931" y="727886"/>
                </a:lnTo>
                <a:lnTo>
                  <a:pt x="2026716" y="727109"/>
                </a:lnTo>
                <a:close/>
                <a:moveTo>
                  <a:pt x="2079416" y="725696"/>
                </a:moveTo>
                <a:lnTo>
                  <a:pt x="2068168" y="726224"/>
                </a:lnTo>
                <a:lnTo>
                  <a:pt x="2067887" y="726591"/>
                </a:lnTo>
                <a:lnTo>
                  <a:pt x="2067868" y="726616"/>
                </a:lnTo>
                <a:lnTo>
                  <a:pt x="2067734" y="726791"/>
                </a:lnTo>
                <a:lnTo>
                  <a:pt x="2072658" y="727253"/>
                </a:lnTo>
                <a:lnTo>
                  <a:pt x="2079157" y="726705"/>
                </a:lnTo>
                <a:close/>
                <a:moveTo>
                  <a:pt x="1786645" y="725323"/>
                </a:moveTo>
                <a:lnTo>
                  <a:pt x="1785317" y="727541"/>
                </a:lnTo>
                <a:lnTo>
                  <a:pt x="1785192" y="727751"/>
                </a:lnTo>
                <a:lnTo>
                  <a:pt x="1785383" y="727806"/>
                </a:lnTo>
                <a:lnTo>
                  <a:pt x="1785385" y="727806"/>
                </a:lnTo>
                <a:lnTo>
                  <a:pt x="1785545" y="727792"/>
                </a:lnTo>
                <a:lnTo>
                  <a:pt x="1796169" y="726887"/>
                </a:lnTo>
                <a:lnTo>
                  <a:pt x="1796407" y="726440"/>
                </a:lnTo>
                <a:lnTo>
                  <a:pt x="1790820" y="725323"/>
                </a:lnTo>
                <a:close/>
                <a:moveTo>
                  <a:pt x="2095546" y="724938"/>
                </a:moveTo>
                <a:lnTo>
                  <a:pt x="2092894" y="725063"/>
                </a:lnTo>
                <a:lnTo>
                  <a:pt x="2083789" y="725490"/>
                </a:lnTo>
                <a:lnTo>
                  <a:pt x="2083572" y="726334"/>
                </a:lnTo>
                <a:lnTo>
                  <a:pt x="2089802" y="725809"/>
                </a:lnTo>
                <a:lnTo>
                  <a:pt x="2094833" y="725385"/>
                </a:lnTo>
                <a:lnTo>
                  <a:pt x="2095417" y="725019"/>
                </a:lnTo>
                <a:close/>
                <a:moveTo>
                  <a:pt x="1972002" y="724810"/>
                </a:moveTo>
                <a:lnTo>
                  <a:pt x="1971591" y="725458"/>
                </a:lnTo>
                <a:lnTo>
                  <a:pt x="1958322" y="746391"/>
                </a:lnTo>
                <a:lnTo>
                  <a:pt x="1940076" y="775174"/>
                </a:lnTo>
                <a:lnTo>
                  <a:pt x="1933020" y="796190"/>
                </a:lnTo>
                <a:lnTo>
                  <a:pt x="1927942" y="826728"/>
                </a:lnTo>
                <a:lnTo>
                  <a:pt x="1923307" y="854597"/>
                </a:lnTo>
                <a:lnTo>
                  <a:pt x="1941990" y="818707"/>
                </a:lnTo>
                <a:lnTo>
                  <a:pt x="1944954" y="813013"/>
                </a:lnTo>
                <a:lnTo>
                  <a:pt x="1949573" y="804139"/>
                </a:lnTo>
                <a:lnTo>
                  <a:pt x="1950851" y="796872"/>
                </a:lnTo>
                <a:lnTo>
                  <a:pt x="1951260" y="794549"/>
                </a:lnTo>
                <a:lnTo>
                  <a:pt x="1951349" y="794041"/>
                </a:lnTo>
                <a:lnTo>
                  <a:pt x="1972992" y="726507"/>
                </a:lnTo>
                <a:close/>
                <a:moveTo>
                  <a:pt x="675555" y="724736"/>
                </a:moveTo>
                <a:lnTo>
                  <a:pt x="674073" y="726402"/>
                </a:lnTo>
                <a:lnTo>
                  <a:pt x="678013" y="731871"/>
                </a:lnTo>
                <a:lnTo>
                  <a:pt x="678043" y="731897"/>
                </a:lnTo>
                <a:lnTo>
                  <a:pt x="678070" y="731919"/>
                </a:lnTo>
                <a:lnTo>
                  <a:pt x="678458" y="732247"/>
                </a:lnTo>
                <a:lnTo>
                  <a:pt x="676969" y="728395"/>
                </a:lnTo>
                <a:close/>
                <a:moveTo>
                  <a:pt x="1773292" y="724622"/>
                </a:moveTo>
                <a:lnTo>
                  <a:pt x="1773264" y="724628"/>
                </a:lnTo>
                <a:lnTo>
                  <a:pt x="1773131" y="724655"/>
                </a:lnTo>
                <a:lnTo>
                  <a:pt x="1769982" y="725298"/>
                </a:lnTo>
                <a:lnTo>
                  <a:pt x="1774471" y="725812"/>
                </a:lnTo>
                <a:lnTo>
                  <a:pt x="1775074" y="724717"/>
                </a:lnTo>
                <a:lnTo>
                  <a:pt x="1774327" y="724677"/>
                </a:lnTo>
                <a:lnTo>
                  <a:pt x="1773560" y="724636"/>
                </a:lnTo>
                <a:close/>
                <a:moveTo>
                  <a:pt x="1825900" y="724491"/>
                </a:moveTo>
                <a:lnTo>
                  <a:pt x="1825467" y="725365"/>
                </a:lnTo>
                <a:lnTo>
                  <a:pt x="1829587" y="725916"/>
                </a:lnTo>
                <a:lnTo>
                  <a:pt x="1831595" y="726185"/>
                </a:lnTo>
                <a:lnTo>
                  <a:pt x="1841303" y="727483"/>
                </a:lnTo>
                <a:lnTo>
                  <a:pt x="1841401" y="727277"/>
                </a:lnTo>
                <a:lnTo>
                  <a:pt x="1841459" y="727157"/>
                </a:lnTo>
                <a:lnTo>
                  <a:pt x="1841499" y="727074"/>
                </a:lnTo>
                <a:lnTo>
                  <a:pt x="1839493" y="726563"/>
                </a:lnTo>
                <a:close/>
                <a:moveTo>
                  <a:pt x="2105929" y="724451"/>
                </a:moveTo>
                <a:lnTo>
                  <a:pt x="2104405" y="724522"/>
                </a:lnTo>
                <a:lnTo>
                  <a:pt x="2104302" y="724588"/>
                </a:lnTo>
                <a:close/>
                <a:moveTo>
                  <a:pt x="2234776" y="723988"/>
                </a:moveTo>
                <a:lnTo>
                  <a:pt x="2226216" y="729827"/>
                </a:lnTo>
                <a:lnTo>
                  <a:pt x="2222012" y="732695"/>
                </a:lnTo>
                <a:lnTo>
                  <a:pt x="2222312" y="751218"/>
                </a:lnTo>
                <a:lnTo>
                  <a:pt x="2236355" y="740639"/>
                </a:lnTo>
                <a:close/>
                <a:moveTo>
                  <a:pt x="723740" y="723952"/>
                </a:moveTo>
                <a:lnTo>
                  <a:pt x="723661" y="724043"/>
                </a:lnTo>
                <a:lnTo>
                  <a:pt x="723636" y="724071"/>
                </a:lnTo>
                <a:lnTo>
                  <a:pt x="733272" y="731864"/>
                </a:lnTo>
                <a:lnTo>
                  <a:pt x="734436" y="730553"/>
                </a:lnTo>
                <a:lnTo>
                  <a:pt x="725055" y="724763"/>
                </a:lnTo>
                <a:close/>
                <a:moveTo>
                  <a:pt x="1818481" y="723360"/>
                </a:moveTo>
                <a:lnTo>
                  <a:pt x="1818033" y="724120"/>
                </a:lnTo>
                <a:lnTo>
                  <a:pt x="1817472" y="725072"/>
                </a:lnTo>
                <a:lnTo>
                  <a:pt x="1820026" y="724855"/>
                </a:lnTo>
                <a:lnTo>
                  <a:pt x="1820605" y="723684"/>
                </a:lnTo>
                <a:lnTo>
                  <a:pt x="1820167" y="723617"/>
                </a:lnTo>
                <a:close/>
                <a:moveTo>
                  <a:pt x="652356" y="723347"/>
                </a:moveTo>
                <a:lnTo>
                  <a:pt x="649011" y="727077"/>
                </a:lnTo>
                <a:lnTo>
                  <a:pt x="649011" y="727077"/>
                </a:lnTo>
                <a:lnTo>
                  <a:pt x="649040" y="727121"/>
                </a:lnTo>
                <a:lnTo>
                  <a:pt x="656115" y="738021"/>
                </a:lnTo>
                <a:lnTo>
                  <a:pt x="660164" y="733473"/>
                </a:lnTo>
                <a:lnTo>
                  <a:pt x="658583" y="731423"/>
                </a:lnTo>
                <a:lnTo>
                  <a:pt x="657648" y="730210"/>
                </a:lnTo>
                <a:close/>
                <a:moveTo>
                  <a:pt x="2197278" y="723322"/>
                </a:moveTo>
                <a:lnTo>
                  <a:pt x="2195415" y="724465"/>
                </a:lnTo>
                <a:lnTo>
                  <a:pt x="2183381" y="731848"/>
                </a:lnTo>
                <a:lnTo>
                  <a:pt x="2182278" y="750968"/>
                </a:lnTo>
                <a:lnTo>
                  <a:pt x="2181976" y="753030"/>
                </a:lnTo>
                <a:lnTo>
                  <a:pt x="2190817" y="747163"/>
                </a:lnTo>
                <a:lnTo>
                  <a:pt x="2197563" y="742687"/>
                </a:lnTo>
                <a:close/>
                <a:moveTo>
                  <a:pt x="2323687" y="722745"/>
                </a:moveTo>
                <a:lnTo>
                  <a:pt x="2317741" y="728500"/>
                </a:lnTo>
                <a:lnTo>
                  <a:pt x="2316432" y="729768"/>
                </a:lnTo>
                <a:lnTo>
                  <a:pt x="2319185" y="743879"/>
                </a:lnTo>
                <a:lnTo>
                  <a:pt x="2327210" y="734690"/>
                </a:lnTo>
                <a:close/>
                <a:moveTo>
                  <a:pt x="2273247" y="722734"/>
                </a:moveTo>
                <a:lnTo>
                  <a:pt x="2260458" y="731665"/>
                </a:lnTo>
                <a:lnTo>
                  <a:pt x="2259304" y="732269"/>
                </a:lnTo>
                <a:lnTo>
                  <a:pt x="2260712" y="747451"/>
                </a:lnTo>
                <a:lnTo>
                  <a:pt x="2268869" y="742419"/>
                </a:lnTo>
                <a:lnTo>
                  <a:pt x="2275098" y="737297"/>
                </a:lnTo>
                <a:close/>
                <a:moveTo>
                  <a:pt x="1849691" y="722448"/>
                </a:moveTo>
                <a:lnTo>
                  <a:pt x="1848052" y="725383"/>
                </a:lnTo>
                <a:lnTo>
                  <a:pt x="1854731" y="727917"/>
                </a:lnTo>
                <a:lnTo>
                  <a:pt x="1859020" y="729545"/>
                </a:lnTo>
                <a:lnTo>
                  <a:pt x="1862342" y="730805"/>
                </a:lnTo>
                <a:lnTo>
                  <a:pt x="1863857" y="727561"/>
                </a:lnTo>
                <a:lnTo>
                  <a:pt x="1863588" y="727440"/>
                </a:lnTo>
                <a:lnTo>
                  <a:pt x="1863117" y="727228"/>
                </a:lnTo>
                <a:lnTo>
                  <a:pt x="1859179" y="725826"/>
                </a:lnTo>
                <a:close/>
                <a:moveTo>
                  <a:pt x="1870894" y="722360"/>
                </a:moveTo>
                <a:lnTo>
                  <a:pt x="1869830" y="724658"/>
                </a:lnTo>
                <a:lnTo>
                  <a:pt x="1870580" y="724994"/>
                </a:lnTo>
                <a:lnTo>
                  <a:pt x="1871080" y="725218"/>
                </a:lnTo>
                <a:lnTo>
                  <a:pt x="1872776" y="725979"/>
                </a:lnTo>
                <a:lnTo>
                  <a:pt x="1873033" y="725514"/>
                </a:lnTo>
                <a:lnTo>
                  <a:pt x="1873956" y="723838"/>
                </a:lnTo>
                <a:lnTo>
                  <a:pt x="1872291" y="723034"/>
                </a:lnTo>
                <a:close/>
                <a:moveTo>
                  <a:pt x="1806101" y="721472"/>
                </a:moveTo>
                <a:lnTo>
                  <a:pt x="1804819" y="723979"/>
                </a:lnTo>
                <a:lnTo>
                  <a:pt x="1811926" y="725384"/>
                </a:lnTo>
                <a:lnTo>
                  <a:pt x="1812436" y="724512"/>
                </a:lnTo>
                <a:lnTo>
                  <a:pt x="1812821" y="723855"/>
                </a:lnTo>
                <a:lnTo>
                  <a:pt x="1813551" y="722608"/>
                </a:lnTo>
                <a:lnTo>
                  <a:pt x="1813047" y="722531"/>
                </a:lnTo>
                <a:close/>
                <a:moveTo>
                  <a:pt x="1027247" y="721208"/>
                </a:moveTo>
                <a:lnTo>
                  <a:pt x="1027157" y="722624"/>
                </a:lnTo>
                <a:lnTo>
                  <a:pt x="1026769" y="728778"/>
                </a:lnTo>
                <a:lnTo>
                  <a:pt x="1032321" y="728879"/>
                </a:lnTo>
                <a:close/>
                <a:moveTo>
                  <a:pt x="1670427" y="720602"/>
                </a:moveTo>
                <a:lnTo>
                  <a:pt x="1669054" y="723308"/>
                </a:lnTo>
                <a:lnTo>
                  <a:pt x="1668500" y="724402"/>
                </a:lnTo>
                <a:lnTo>
                  <a:pt x="1665835" y="729657"/>
                </a:lnTo>
                <a:lnTo>
                  <a:pt x="1649760" y="770365"/>
                </a:lnTo>
                <a:cubicBezTo>
                  <a:pt x="1643961" y="791109"/>
                  <a:pt x="1640351" y="812459"/>
                  <a:pt x="1639134" y="834154"/>
                </a:cubicBezTo>
                <a:lnTo>
                  <a:pt x="1639293" y="836968"/>
                </a:lnTo>
                <a:lnTo>
                  <a:pt x="1639868" y="847110"/>
                </a:lnTo>
                <a:lnTo>
                  <a:pt x="1640435" y="845549"/>
                </a:lnTo>
                <a:lnTo>
                  <a:pt x="1641221" y="843383"/>
                </a:lnTo>
                <a:lnTo>
                  <a:pt x="1640849" y="826681"/>
                </a:lnTo>
                <a:lnTo>
                  <a:pt x="1646126" y="798740"/>
                </a:lnTo>
                <a:lnTo>
                  <a:pt x="1652951" y="762597"/>
                </a:lnTo>
                <a:lnTo>
                  <a:pt x="1668488" y="725261"/>
                </a:lnTo>
                <a:lnTo>
                  <a:pt x="1669550" y="722710"/>
                </a:lnTo>
                <a:close/>
                <a:moveTo>
                  <a:pt x="977705" y="720532"/>
                </a:moveTo>
                <a:lnTo>
                  <a:pt x="975153" y="720596"/>
                </a:lnTo>
                <a:lnTo>
                  <a:pt x="974729" y="720606"/>
                </a:lnTo>
                <a:lnTo>
                  <a:pt x="974718" y="720606"/>
                </a:lnTo>
                <a:lnTo>
                  <a:pt x="976443" y="721689"/>
                </a:lnTo>
                <a:lnTo>
                  <a:pt x="983898" y="726366"/>
                </a:lnTo>
                <a:lnTo>
                  <a:pt x="982859" y="725388"/>
                </a:lnTo>
                <a:close/>
                <a:moveTo>
                  <a:pt x="1796154" y="719956"/>
                </a:moveTo>
                <a:lnTo>
                  <a:pt x="1790399" y="721131"/>
                </a:lnTo>
                <a:lnTo>
                  <a:pt x="1790681" y="721185"/>
                </a:lnTo>
                <a:lnTo>
                  <a:pt x="1798392" y="722709"/>
                </a:lnTo>
                <a:lnTo>
                  <a:pt x="1798592" y="722333"/>
                </a:lnTo>
                <a:lnTo>
                  <a:pt x="1799579" y="720478"/>
                </a:lnTo>
                <a:close/>
                <a:moveTo>
                  <a:pt x="768282" y="719769"/>
                </a:moveTo>
                <a:lnTo>
                  <a:pt x="768296" y="719781"/>
                </a:lnTo>
                <a:lnTo>
                  <a:pt x="768371" y="719809"/>
                </a:lnTo>
                <a:lnTo>
                  <a:pt x="768442" y="719835"/>
                </a:lnTo>
                <a:lnTo>
                  <a:pt x="768326" y="719787"/>
                </a:lnTo>
                <a:close/>
                <a:moveTo>
                  <a:pt x="727461" y="719720"/>
                </a:moveTo>
                <a:lnTo>
                  <a:pt x="727404" y="719785"/>
                </a:lnTo>
                <a:lnTo>
                  <a:pt x="727329" y="719869"/>
                </a:lnTo>
                <a:lnTo>
                  <a:pt x="731951" y="722940"/>
                </a:lnTo>
                <a:lnTo>
                  <a:pt x="732294" y="723168"/>
                </a:lnTo>
                <a:lnTo>
                  <a:pt x="737767" y="726804"/>
                </a:lnTo>
                <a:lnTo>
                  <a:pt x="738547" y="725927"/>
                </a:lnTo>
                <a:close/>
                <a:moveTo>
                  <a:pt x="2080970" y="719642"/>
                </a:moveTo>
                <a:lnTo>
                  <a:pt x="2073081" y="719788"/>
                </a:lnTo>
                <a:lnTo>
                  <a:pt x="2073051" y="719827"/>
                </a:lnTo>
                <a:lnTo>
                  <a:pt x="2072166" y="720986"/>
                </a:lnTo>
                <a:lnTo>
                  <a:pt x="2072833" y="720955"/>
                </a:lnTo>
                <a:lnTo>
                  <a:pt x="2077586" y="720736"/>
                </a:lnTo>
                <a:lnTo>
                  <a:pt x="2080727" y="720591"/>
                </a:lnTo>
                <a:lnTo>
                  <a:pt x="2080857" y="720084"/>
                </a:lnTo>
                <a:lnTo>
                  <a:pt x="2080909" y="719880"/>
                </a:lnTo>
                <a:close/>
                <a:moveTo>
                  <a:pt x="2085737" y="719554"/>
                </a:moveTo>
                <a:lnTo>
                  <a:pt x="2085624" y="719556"/>
                </a:lnTo>
                <a:lnTo>
                  <a:pt x="2085432" y="719560"/>
                </a:lnTo>
                <a:lnTo>
                  <a:pt x="2085312" y="719562"/>
                </a:lnTo>
                <a:lnTo>
                  <a:pt x="2085232" y="719872"/>
                </a:lnTo>
                <a:lnTo>
                  <a:pt x="2085099" y="720389"/>
                </a:lnTo>
                <a:lnTo>
                  <a:pt x="2090906" y="720120"/>
                </a:lnTo>
                <a:lnTo>
                  <a:pt x="2092267" y="720057"/>
                </a:lnTo>
                <a:lnTo>
                  <a:pt x="2094171" y="719969"/>
                </a:lnTo>
                <a:lnTo>
                  <a:pt x="2094168" y="719969"/>
                </a:lnTo>
                <a:close/>
                <a:moveTo>
                  <a:pt x="609056" y="719496"/>
                </a:moveTo>
                <a:lnTo>
                  <a:pt x="568739" y="765034"/>
                </a:lnTo>
                <a:cubicBezTo>
                  <a:pt x="549297" y="786958"/>
                  <a:pt x="533578" y="804331"/>
                  <a:pt x="519377" y="820188"/>
                </a:cubicBezTo>
                <a:cubicBezTo>
                  <a:pt x="416513" y="933255"/>
                  <a:pt x="284971" y="1077484"/>
                  <a:pt x="239330" y="1122434"/>
                </a:cubicBezTo>
                <a:cubicBezTo>
                  <a:pt x="222845" y="1138846"/>
                  <a:pt x="204164" y="1152703"/>
                  <a:pt x="183915" y="1163663"/>
                </a:cubicBezTo>
                <a:lnTo>
                  <a:pt x="139587" y="1179975"/>
                </a:lnTo>
                <a:lnTo>
                  <a:pt x="140247" y="1181088"/>
                </a:lnTo>
                <a:lnTo>
                  <a:pt x="140415" y="1181371"/>
                </a:lnTo>
                <a:lnTo>
                  <a:pt x="141031" y="1182409"/>
                </a:lnTo>
                <a:lnTo>
                  <a:pt x="143090" y="1181791"/>
                </a:lnTo>
                <a:lnTo>
                  <a:pt x="144691" y="1181310"/>
                </a:lnTo>
                <a:lnTo>
                  <a:pt x="145843" y="1178553"/>
                </a:lnTo>
                <a:lnTo>
                  <a:pt x="146789" y="1180681"/>
                </a:lnTo>
                <a:lnTo>
                  <a:pt x="184637" y="1169329"/>
                </a:lnTo>
                <a:cubicBezTo>
                  <a:pt x="206111" y="1159023"/>
                  <a:pt x="225983" y="1145379"/>
                  <a:pt x="243466" y="1128775"/>
                </a:cubicBezTo>
                <a:cubicBezTo>
                  <a:pt x="282349" y="1092097"/>
                  <a:pt x="395140" y="972688"/>
                  <a:pt x="525580" y="831769"/>
                </a:cubicBezTo>
                <a:cubicBezTo>
                  <a:pt x="540471" y="815636"/>
                  <a:pt x="556053" y="798401"/>
                  <a:pt x="574943" y="777442"/>
                </a:cubicBezTo>
                <a:lnTo>
                  <a:pt x="609369" y="738637"/>
                </a:lnTo>
                <a:close/>
                <a:moveTo>
                  <a:pt x="809227" y="719456"/>
                </a:moveTo>
                <a:lnTo>
                  <a:pt x="808468" y="720345"/>
                </a:lnTo>
                <a:lnTo>
                  <a:pt x="808545" y="720367"/>
                </a:lnTo>
                <a:lnTo>
                  <a:pt x="809271" y="719469"/>
                </a:lnTo>
                <a:close/>
                <a:moveTo>
                  <a:pt x="2100596" y="719340"/>
                </a:moveTo>
                <a:lnTo>
                  <a:pt x="2099125" y="719740"/>
                </a:lnTo>
                <a:lnTo>
                  <a:pt x="2099478" y="719724"/>
                </a:lnTo>
                <a:lnTo>
                  <a:pt x="2100524" y="719676"/>
                </a:lnTo>
                <a:lnTo>
                  <a:pt x="2100537" y="719614"/>
                </a:lnTo>
                <a:lnTo>
                  <a:pt x="2100555" y="719529"/>
                </a:lnTo>
                <a:close/>
                <a:moveTo>
                  <a:pt x="788840" y="719175"/>
                </a:moveTo>
                <a:lnTo>
                  <a:pt x="787846" y="720292"/>
                </a:lnTo>
                <a:lnTo>
                  <a:pt x="788579" y="720540"/>
                </a:lnTo>
                <a:lnTo>
                  <a:pt x="788652" y="720564"/>
                </a:lnTo>
                <a:lnTo>
                  <a:pt x="789466" y="719619"/>
                </a:lnTo>
                <a:lnTo>
                  <a:pt x="789394" y="719568"/>
                </a:lnTo>
                <a:lnTo>
                  <a:pt x="789189" y="719423"/>
                </a:lnTo>
                <a:close/>
                <a:moveTo>
                  <a:pt x="2064916" y="719065"/>
                </a:moveTo>
                <a:lnTo>
                  <a:pt x="2064911" y="719081"/>
                </a:lnTo>
                <a:lnTo>
                  <a:pt x="2064858" y="719259"/>
                </a:lnTo>
                <a:lnTo>
                  <a:pt x="2064229" y="721353"/>
                </a:lnTo>
                <a:lnTo>
                  <a:pt x="2066844" y="721232"/>
                </a:lnTo>
                <a:lnTo>
                  <a:pt x="2067050" y="720962"/>
                </a:lnTo>
                <a:lnTo>
                  <a:pt x="2067650" y="720176"/>
                </a:lnTo>
                <a:lnTo>
                  <a:pt x="2068236" y="719407"/>
                </a:lnTo>
                <a:lnTo>
                  <a:pt x="2066520" y="719230"/>
                </a:lnTo>
                <a:close/>
                <a:moveTo>
                  <a:pt x="1045211" y="718859"/>
                </a:moveTo>
                <a:lnTo>
                  <a:pt x="1037044" y="719061"/>
                </a:lnTo>
                <a:lnTo>
                  <a:pt x="1033808" y="719141"/>
                </a:lnTo>
                <a:lnTo>
                  <a:pt x="1031483" y="719199"/>
                </a:lnTo>
                <a:lnTo>
                  <a:pt x="1037845" y="728980"/>
                </a:lnTo>
                <a:lnTo>
                  <a:pt x="1051442" y="729227"/>
                </a:lnTo>
                <a:close/>
                <a:moveTo>
                  <a:pt x="2305876" y="718753"/>
                </a:moveTo>
                <a:lnTo>
                  <a:pt x="2296516" y="726456"/>
                </a:lnTo>
                <a:lnTo>
                  <a:pt x="2298725" y="740007"/>
                </a:lnTo>
                <a:lnTo>
                  <a:pt x="2308742" y="730313"/>
                </a:lnTo>
                <a:close/>
                <a:moveTo>
                  <a:pt x="1057857" y="718545"/>
                </a:moveTo>
                <a:lnTo>
                  <a:pt x="1051296" y="718708"/>
                </a:lnTo>
                <a:lnTo>
                  <a:pt x="1054025" y="723320"/>
                </a:lnTo>
                <a:lnTo>
                  <a:pt x="1057585" y="729339"/>
                </a:lnTo>
                <a:lnTo>
                  <a:pt x="1063735" y="729451"/>
                </a:lnTo>
                <a:close/>
                <a:moveTo>
                  <a:pt x="1828868" y="718494"/>
                </a:moveTo>
                <a:lnTo>
                  <a:pt x="1827572" y="721112"/>
                </a:lnTo>
                <a:lnTo>
                  <a:pt x="1839079" y="722840"/>
                </a:lnTo>
                <a:lnTo>
                  <a:pt x="1843024" y="723897"/>
                </a:lnTo>
                <a:lnTo>
                  <a:pt x="1843079" y="723782"/>
                </a:lnTo>
                <a:lnTo>
                  <a:pt x="1843591" y="722714"/>
                </a:lnTo>
                <a:lnTo>
                  <a:pt x="1844590" y="720634"/>
                </a:lnTo>
                <a:close/>
                <a:moveTo>
                  <a:pt x="1070385" y="718235"/>
                </a:moveTo>
                <a:lnTo>
                  <a:pt x="1064774" y="718374"/>
                </a:lnTo>
                <a:lnTo>
                  <a:pt x="1069402" y="729554"/>
                </a:lnTo>
                <a:lnTo>
                  <a:pt x="1071835" y="729598"/>
                </a:lnTo>
                <a:lnTo>
                  <a:pt x="1072281" y="729606"/>
                </a:lnTo>
                <a:lnTo>
                  <a:pt x="1071516" y="723735"/>
                </a:lnTo>
                <a:lnTo>
                  <a:pt x="1070954" y="719420"/>
                </a:lnTo>
                <a:lnTo>
                  <a:pt x="1070954" y="719419"/>
                </a:lnTo>
                <a:lnTo>
                  <a:pt x="1070571" y="718621"/>
                </a:lnTo>
                <a:close/>
                <a:moveTo>
                  <a:pt x="2009797" y="718158"/>
                </a:moveTo>
                <a:lnTo>
                  <a:pt x="2008498" y="719725"/>
                </a:lnTo>
                <a:lnTo>
                  <a:pt x="2016500" y="723073"/>
                </a:lnTo>
                <a:lnTo>
                  <a:pt x="2016631" y="722731"/>
                </a:lnTo>
                <a:close/>
                <a:moveTo>
                  <a:pt x="1076220" y="718090"/>
                </a:moveTo>
                <a:lnTo>
                  <a:pt x="1075196" y="718115"/>
                </a:lnTo>
                <a:lnTo>
                  <a:pt x="1075542" y="719069"/>
                </a:lnTo>
                <a:lnTo>
                  <a:pt x="1075543" y="719072"/>
                </a:lnTo>
                <a:lnTo>
                  <a:pt x="1075656" y="719954"/>
                </a:lnTo>
                <a:lnTo>
                  <a:pt x="1075669" y="720058"/>
                </a:lnTo>
                <a:lnTo>
                  <a:pt x="1075866" y="719354"/>
                </a:lnTo>
                <a:close/>
                <a:moveTo>
                  <a:pt x="1084402" y="717887"/>
                </a:moveTo>
                <a:lnTo>
                  <a:pt x="1083918" y="717899"/>
                </a:lnTo>
                <a:lnTo>
                  <a:pt x="1083763" y="717903"/>
                </a:lnTo>
                <a:lnTo>
                  <a:pt x="1082542" y="717933"/>
                </a:lnTo>
                <a:lnTo>
                  <a:pt x="1083519" y="729810"/>
                </a:lnTo>
                <a:lnTo>
                  <a:pt x="1084018" y="729819"/>
                </a:lnTo>
                <a:lnTo>
                  <a:pt x="1084962" y="729836"/>
                </a:lnTo>
                <a:lnTo>
                  <a:pt x="1084471" y="719361"/>
                </a:lnTo>
                <a:lnTo>
                  <a:pt x="1084416" y="718181"/>
                </a:lnTo>
                <a:close/>
                <a:moveTo>
                  <a:pt x="1821910" y="717547"/>
                </a:moveTo>
                <a:lnTo>
                  <a:pt x="1820439" y="720041"/>
                </a:lnTo>
                <a:lnTo>
                  <a:pt x="1822270" y="720316"/>
                </a:lnTo>
                <a:lnTo>
                  <a:pt x="1823530" y="717767"/>
                </a:lnTo>
                <a:close/>
                <a:moveTo>
                  <a:pt x="733600" y="717430"/>
                </a:moveTo>
                <a:lnTo>
                  <a:pt x="734743" y="718300"/>
                </a:lnTo>
                <a:lnTo>
                  <a:pt x="734986" y="718406"/>
                </a:lnTo>
                <a:lnTo>
                  <a:pt x="735851" y="718780"/>
                </a:lnTo>
                <a:lnTo>
                  <a:pt x="740761" y="720909"/>
                </a:lnTo>
                <a:lnTo>
                  <a:pt x="739792" y="719881"/>
                </a:lnTo>
                <a:close/>
                <a:moveTo>
                  <a:pt x="1810400" y="717049"/>
                </a:moveTo>
                <a:lnTo>
                  <a:pt x="1808127" y="717513"/>
                </a:lnTo>
                <a:lnTo>
                  <a:pt x="1807804" y="718143"/>
                </a:lnTo>
                <a:lnTo>
                  <a:pt x="1810910" y="718610"/>
                </a:lnTo>
                <a:lnTo>
                  <a:pt x="1815490" y="719298"/>
                </a:lnTo>
                <a:lnTo>
                  <a:pt x="1816668" y="717287"/>
                </a:lnTo>
                <a:close/>
                <a:moveTo>
                  <a:pt x="2045232" y="716450"/>
                </a:moveTo>
                <a:lnTo>
                  <a:pt x="2044105" y="719798"/>
                </a:lnTo>
                <a:lnTo>
                  <a:pt x="2044391" y="719945"/>
                </a:lnTo>
                <a:lnTo>
                  <a:pt x="2052941" y="721875"/>
                </a:lnTo>
                <a:lnTo>
                  <a:pt x="2059034" y="721593"/>
                </a:lnTo>
                <a:lnTo>
                  <a:pt x="2059950" y="718553"/>
                </a:lnTo>
                <a:lnTo>
                  <a:pt x="2059809" y="718539"/>
                </a:lnTo>
                <a:lnTo>
                  <a:pt x="2058953" y="718451"/>
                </a:lnTo>
                <a:lnTo>
                  <a:pt x="2054984" y="718042"/>
                </a:lnTo>
                <a:lnTo>
                  <a:pt x="2054458" y="718016"/>
                </a:lnTo>
                <a:lnTo>
                  <a:pt x="2054242" y="717965"/>
                </a:lnTo>
                <a:lnTo>
                  <a:pt x="2049356" y="717462"/>
                </a:lnTo>
                <a:close/>
                <a:moveTo>
                  <a:pt x="2004492" y="715746"/>
                </a:moveTo>
                <a:lnTo>
                  <a:pt x="2004148" y="716473"/>
                </a:lnTo>
                <a:lnTo>
                  <a:pt x="2005558" y="717631"/>
                </a:lnTo>
                <a:lnTo>
                  <a:pt x="2006102" y="716981"/>
                </a:lnTo>
                <a:lnTo>
                  <a:pt x="2006564" y="716428"/>
                </a:lnTo>
                <a:lnTo>
                  <a:pt x="2006574" y="716417"/>
                </a:lnTo>
                <a:close/>
                <a:moveTo>
                  <a:pt x="2417373" y="715654"/>
                </a:moveTo>
                <a:lnTo>
                  <a:pt x="2409947" y="770710"/>
                </a:lnTo>
                <a:cubicBezTo>
                  <a:pt x="2402312" y="800648"/>
                  <a:pt x="2391222" y="829705"/>
                  <a:pt x="2376833" y="857280"/>
                </a:cubicBezTo>
                <a:cubicBezTo>
                  <a:pt x="2374904" y="860864"/>
                  <a:pt x="2372698" y="864587"/>
                  <a:pt x="2370905" y="867759"/>
                </a:cubicBezTo>
                <a:lnTo>
                  <a:pt x="2362905" y="882806"/>
                </a:lnTo>
                <a:lnTo>
                  <a:pt x="2351449" y="930237"/>
                </a:lnTo>
                <a:cubicBezTo>
                  <a:pt x="2344716" y="949508"/>
                  <a:pt x="2335951" y="968391"/>
                  <a:pt x="2325084" y="986603"/>
                </a:cubicBezTo>
                <a:lnTo>
                  <a:pt x="2297289" y="1025777"/>
                </a:lnTo>
                <a:lnTo>
                  <a:pt x="2271970" y="1095270"/>
                </a:lnTo>
                <a:lnTo>
                  <a:pt x="2271945" y="1095342"/>
                </a:lnTo>
                <a:lnTo>
                  <a:pt x="2226521" y="1229490"/>
                </a:lnTo>
                <a:lnTo>
                  <a:pt x="2201431" y="1307196"/>
                </a:lnTo>
                <a:lnTo>
                  <a:pt x="2201416" y="1307243"/>
                </a:lnTo>
                <a:lnTo>
                  <a:pt x="2186079" y="1356842"/>
                </a:lnTo>
                <a:lnTo>
                  <a:pt x="2186025" y="1357017"/>
                </a:lnTo>
                <a:lnTo>
                  <a:pt x="2182330" y="1369259"/>
                </a:lnTo>
                <a:lnTo>
                  <a:pt x="2179801" y="1377785"/>
                </a:lnTo>
                <a:lnTo>
                  <a:pt x="2174495" y="1395677"/>
                </a:lnTo>
                <a:lnTo>
                  <a:pt x="2172022" y="1404205"/>
                </a:lnTo>
                <a:lnTo>
                  <a:pt x="2166972" y="1422886"/>
                </a:lnTo>
                <a:cubicBezTo>
                  <a:pt x="2159208" y="1454848"/>
                  <a:pt x="2149074" y="1486189"/>
                  <a:pt x="2136637" y="1516649"/>
                </a:cubicBezTo>
                <a:lnTo>
                  <a:pt x="2131948" y="1528369"/>
                </a:lnTo>
                <a:cubicBezTo>
                  <a:pt x="2120228" y="1558014"/>
                  <a:pt x="2105474" y="1595105"/>
                  <a:pt x="2086309" y="1634265"/>
                </a:cubicBezTo>
                <a:cubicBezTo>
                  <a:pt x="2056663" y="1695583"/>
                  <a:pt x="2019366" y="1752889"/>
                  <a:pt x="1975310" y="1804831"/>
                </a:cubicBezTo>
                <a:cubicBezTo>
                  <a:pt x="1967451" y="1813930"/>
                  <a:pt x="1959178" y="1822893"/>
                  <a:pt x="1951180" y="1831442"/>
                </a:cubicBezTo>
                <a:lnTo>
                  <a:pt x="1950491" y="1832131"/>
                </a:lnTo>
                <a:lnTo>
                  <a:pt x="1890397" y="1888530"/>
                </a:lnTo>
                <a:lnTo>
                  <a:pt x="1890887" y="1888274"/>
                </a:lnTo>
                <a:lnTo>
                  <a:pt x="1891325" y="1888044"/>
                </a:lnTo>
                <a:cubicBezTo>
                  <a:pt x="1916329" y="1871429"/>
                  <a:pt x="1939591" y="1852194"/>
                  <a:pt x="1960694" y="1830614"/>
                </a:cubicBezTo>
                <a:cubicBezTo>
                  <a:pt x="1969105" y="1822480"/>
                  <a:pt x="1978068" y="1813656"/>
                  <a:pt x="1986616" y="1804554"/>
                </a:cubicBezTo>
                <a:cubicBezTo>
                  <a:pt x="2032464" y="1754901"/>
                  <a:pt x="2071334" y="1699237"/>
                  <a:pt x="2102165" y="1639092"/>
                </a:cubicBezTo>
                <a:cubicBezTo>
                  <a:pt x="2124916" y="1595657"/>
                  <a:pt x="2141737" y="1554568"/>
                  <a:pt x="2154010" y="1524508"/>
                </a:cubicBezTo>
                <a:cubicBezTo>
                  <a:pt x="2166434" y="1494835"/>
                  <a:pt x="2176624" y="1464280"/>
                  <a:pt x="2184483" y="1433091"/>
                </a:cubicBezTo>
                <a:cubicBezTo>
                  <a:pt x="2188758" y="1412682"/>
                  <a:pt x="2273144" y="1136773"/>
                  <a:pt x="2336157" y="971448"/>
                </a:cubicBezTo>
                <a:cubicBezTo>
                  <a:pt x="2336087" y="970991"/>
                  <a:pt x="2336087" y="970526"/>
                  <a:pt x="2336157" y="970070"/>
                </a:cubicBezTo>
                <a:cubicBezTo>
                  <a:pt x="2345533" y="951180"/>
                  <a:pt x="2353530" y="933531"/>
                  <a:pt x="2360700" y="917811"/>
                </a:cubicBezTo>
                <a:cubicBezTo>
                  <a:pt x="2367870" y="902093"/>
                  <a:pt x="2373248" y="890234"/>
                  <a:pt x="2378763" y="879342"/>
                </a:cubicBezTo>
                <a:cubicBezTo>
                  <a:pt x="2381107" y="874791"/>
                  <a:pt x="2382762" y="871481"/>
                  <a:pt x="2384141" y="868586"/>
                </a:cubicBezTo>
                <a:cubicBezTo>
                  <a:pt x="2397805" y="838745"/>
                  <a:pt x="2407692" y="807451"/>
                  <a:pt x="2413666" y="775428"/>
                </a:cubicBezTo>
                <a:close/>
                <a:moveTo>
                  <a:pt x="1787134" y="715602"/>
                </a:moveTo>
                <a:lnTo>
                  <a:pt x="1786839" y="715651"/>
                </a:lnTo>
                <a:lnTo>
                  <a:pt x="1786821" y="715685"/>
                </a:lnTo>
                <a:lnTo>
                  <a:pt x="1786757" y="715807"/>
                </a:lnTo>
                <a:lnTo>
                  <a:pt x="1786505" y="716284"/>
                </a:lnTo>
                <a:lnTo>
                  <a:pt x="1786518" y="716283"/>
                </a:lnTo>
                <a:lnTo>
                  <a:pt x="1786732" y="716272"/>
                </a:lnTo>
                <a:close/>
                <a:moveTo>
                  <a:pt x="966447" y="715416"/>
                </a:moveTo>
                <a:lnTo>
                  <a:pt x="968139" y="716478"/>
                </a:lnTo>
                <a:lnTo>
                  <a:pt x="968809" y="716461"/>
                </a:lnTo>
                <a:lnTo>
                  <a:pt x="968140" y="716165"/>
                </a:lnTo>
                <a:lnTo>
                  <a:pt x="966618" y="715492"/>
                </a:lnTo>
                <a:close/>
                <a:moveTo>
                  <a:pt x="2251859" y="715413"/>
                </a:moveTo>
                <a:lnTo>
                  <a:pt x="2247221" y="718153"/>
                </a:lnTo>
                <a:lnTo>
                  <a:pt x="2240828" y="721058"/>
                </a:lnTo>
                <a:lnTo>
                  <a:pt x="2241686" y="736623"/>
                </a:lnTo>
                <a:lnTo>
                  <a:pt x="2245704" y="733596"/>
                </a:lnTo>
                <a:lnTo>
                  <a:pt x="2247498" y="732768"/>
                </a:lnTo>
                <a:lnTo>
                  <a:pt x="2253729" y="729499"/>
                </a:lnTo>
                <a:close/>
                <a:moveTo>
                  <a:pt x="2023995" y="715113"/>
                </a:moveTo>
                <a:lnTo>
                  <a:pt x="2023511" y="716387"/>
                </a:lnTo>
                <a:lnTo>
                  <a:pt x="2023504" y="716404"/>
                </a:lnTo>
                <a:lnTo>
                  <a:pt x="2031741" y="719074"/>
                </a:lnTo>
                <a:lnTo>
                  <a:pt x="2030434" y="718405"/>
                </a:lnTo>
                <a:close/>
                <a:moveTo>
                  <a:pt x="2160386" y="715018"/>
                </a:moveTo>
                <a:lnTo>
                  <a:pt x="2158711" y="715789"/>
                </a:lnTo>
                <a:lnTo>
                  <a:pt x="2152358" y="720105"/>
                </a:lnTo>
                <a:lnTo>
                  <a:pt x="2152358" y="726287"/>
                </a:lnTo>
                <a:lnTo>
                  <a:pt x="2150780" y="729011"/>
                </a:lnTo>
                <a:lnTo>
                  <a:pt x="2141198" y="747411"/>
                </a:lnTo>
                <a:lnTo>
                  <a:pt x="2140489" y="751605"/>
                </a:lnTo>
                <a:lnTo>
                  <a:pt x="2144541" y="748638"/>
                </a:lnTo>
                <a:lnTo>
                  <a:pt x="2146877" y="746927"/>
                </a:lnTo>
                <a:lnTo>
                  <a:pt x="2158114" y="738699"/>
                </a:lnTo>
                <a:lnTo>
                  <a:pt x="2159295" y="726390"/>
                </a:lnTo>
                <a:close/>
                <a:moveTo>
                  <a:pt x="776732" y="714678"/>
                </a:moveTo>
                <a:lnTo>
                  <a:pt x="777303" y="715045"/>
                </a:lnTo>
                <a:lnTo>
                  <a:pt x="777304" y="715046"/>
                </a:lnTo>
                <a:lnTo>
                  <a:pt x="777417" y="714919"/>
                </a:lnTo>
                <a:lnTo>
                  <a:pt x="777424" y="714911"/>
                </a:lnTo>
                <a:close/>
                <a:moveTo>
                  <a:pt x="1793440" y="714566"/>
                </a:moveTo>
                <a:lnTo>
                  <a:pt x="1793045" y="714631"/>
                </a:lnTo>
                <a:lnTo>
                  <a:pt x="1792628" y="715328"/>
                </a:lnTo>
                <a:lnTo>
                  <a:pt x="1792351" y="715791"/>
                </a:lnTo>
                <a:lnTo>
                  <a:pt x="1792230" y="715992"/>
                </a:lnTo>
                <a:lnTo>
                  <a:pt x="1793164" y="715945"/>
                </a:lnTo>
                <a:lnTo>
                  <a:pt x="1797932" y="716661"/>
                </a:lnTo>
                <a:lnTo>
                  <a:pt x="1801919" y="716078"/>
                </a:lnTo>
                <a:lnTo>
                  <a:pt x="1802458" y="715066"/>
                </a:lnTo>
                <a:lnTo>
                  <a:pt x="1797714" y="714566"/>
                </a:lnTo>
                <a:close/>
                <a:moveTo>
                  <a:pt x="660382" y="714399"/>
                </a:moveTo>
                <a:lnTo>
                  <a:pt x="655811" y="719495"/>
                </a:lnTo>
                <a:lnTo>
                  <a:pt x="659190" y="723875"/>
                </a:lnTo>
                <a:lnTo>
                  <a:pt x="663609" y="729603"/>
                </a:lnTo>
                <a:lnTo>
                  <a:pt x="666660" y="726176"/>
                </a:lnTo>
                <a:lnTo>
                  <a:pt x="667871" y="724815"/>
                </a:lnTo>
                <a:lnTo>
                  <a:pt x="664713" y="720422"/>
                </a:lnTo>
                <a:close/>
                <a:moveTo>
                  <a:pt x="1854229" y="714322"/>
                </a:moveTo>
                <a:lnTo>
                  <a:pt x="1852741" y="716987"/>
                </a:lnTo>
                <a:lnTo>
                  <a:pt x="1866013" y="722944"/>
                </a:lnTo>
                <a:lnTo>
                  <a:pt x="1867133" y="720546"/>
                </a:lnTo>
                <a:close/>
                <a:moveTo>
                  <a:pt x="2121434" y="713712"/>
                </a:moveTo>
                <a:lnTo>
                  <a:pt x="2121424" y="713719"/>
                </a:lnTo>
                <a:lnTo>
                  <a:pt x="2120889" y="714058"/>
                </a:lnTo>
                <a:lnTo>
                  <a:pt x="2121416" y="713815"/>
                </a:lnTo>
                <a:lnTo>
                  <a:pt x="2121421" y="713785"/>
                </a:lnTo>
                <a:lnTo>
                  <a:pt x="2121430" y="713733"/>
                </a:lnTo>
                <a:close/>
                <a:moveTo>
                  <a:pt x="1983666" y="713614"/>
                </a:moveTo>
                <a:lnTo>
                  <a:pt x="1983401" y="714085"/>
                </a:lnTo>
                <a:lnTo>
                  <a:pt x="1986174" y="716008"/>
                </a:lnTo>
                <a:lnTo>
                  <a:pt x="1984858" y="714100"/>
                </a:lnTo>
                <a:close/>
                <a:moveTo>
                  <a:pt x="793844" y="713549"/>
                </a:moveTo>
                <a:lnTo>
                  <a:pt x="792542" y="715014"/>
                </a:lnTo>
                <a:lnTo>
                  <a:pt x="793025" y="715370"/>
                </a:lnTo>
                <a:lnTo>
                  <a:pt x="793084" y="715414"/>
                </a:lnTo>
                <a:lnTo>
                  <a:pt x="793084" y="715413"/>
                </a:lnTo>
                <a:lnTo>
                  <a:pt x="794390" y="713896"/>
                </a:lnTo>
                <a:close/>
                <a:moveTo>
                  <a:pt x="2286944" y="713169"/>
                </a:moveTo>
                <a:lnTo>
                  <a:pt x="2279061" y="718674"/>
                </a:lnTo>
                <a:lnTo>
                  <a:pt x="2277587" y="719704"/>
                </a:lnTo>
                <a:lnTo>
                  <a:pt x="2278218" y="724745"/>
                </a:lnTo>
                <a:lnTo>
                  <a:pt x="2279351" y="733799"/>
                </a:lnTo>
                <a:lnTo>
                  <a:pt x="2289547" y="725416"/>
                </a:lnTo>
                <a:close/>
                <a:moveTo>
                  <a:pt x="2030502" y="712836"/>
                </a:moveTo>
                <a:lnTo>
                  <a:pt x="2038646" y="717004"/>
                </a:lnTo>
                <a:lnTo>
                  <a:pt x="2040084" y="715189"/>
                </a:lnTo>
                <a:lnTo>
                  <a:pt x="2040086" y="715187"/>
                </a:lnTo>
                <a:close/>
                <a:moveTo>
                  <a:pt x="638971" y="712690"/>
                </a:moveTo>
                <a:lnTo>
                  <a:pt x="636980" y="714934"/>
                </a:lnTo>
                <a:lnTo>
                  <a:pt x="642152" y="728349"/>
                </a:lnTo>
                <a:lnTo>
                  <a:pt x="642860" y="727562"/>
                </a:lnTo>
                <a:lnTo>
                  <a:pt x="643564" y="726779"/>
                </a:lnTo>
                <a:close/>
                <a:moveTo>
                  <a:pt x="2423163" y="712328"/>
                </a:moveTo>
                <a:lnTo>
                  <a:pt x="2420546" y="755226"/>
                </a:lnTo>
                <a:lnTo>
                  <a:pt x="2419207" y="777193"/>
                </a:lnTo>
                <a:cubicBezTo>
                  <a:pt x="2413162" y="809614"/>
                  <a:pt x="2403128" y="841291"/>
                  <a:pt x="2389243" y="871481"/>
                </a:cubicBezTo>
                <a:cubicBezTo>
                  <a:pt x="2387863" y="874515"/>
                  <a:pt x="2386210" y="877962"/>
                  <a:pt x="2383727" y="882512"/>
                </a:cubicBezTo>
                <a:cubicBezTo>
                  <a:pt x="2378349" y="893129"/>
                  <a:pt x="2372559" y="905953"/>
                  <a:pt x="2365803" y="920706"/>
                </a:cubicBezTo>
                <a:cubicBezTo>
                  <a:pt x="2359045" y="935460"/>
                  <a:pt x="2350635" y="954213"/>
                  <a:pt x="2341258" y="972965"/>
                </a:cubicBezTo>
                <a:cubicBezTo>
                  <a:pt x="2341258" y="972965"/>
                  <a:pt x="2341258" y="973793"/>
                  <a:pt x="2341258" y="974068"/>
                </a:cubicBezTo>
                <a:cubicBezTo>
                  <a:pt x="2277969" y="1139531"/>
                  <a:pt x="2193582" y="1415303"/>
                  <a:pt x="2189584" y="1435021"/>
                </a:cubicBezTo>
                <a:cubicBezTo>
                  <a:pt x="2181808" y="1466473"/>
                  <a:pt x="2171576" y="1497276"/>
                  <a:pt x="2158974" y="1527128"/>
                </a:cubicBezTo>
                <a:cubicBezTo>
                  <a:pt x="2146564" y="1557326"/>
                  <a:pt x="2129742" y="1598691"/>
                  <a:pt x="2106990" y="1642263"/>
                </a:cubicBezTo>
                <a:cubicBezTo>
                  <a:pt x="2075842" y="1702409"/>
                  <a:pt x="2036697" y="1758073"/>
                  <a:pt x="1990615" y="1807726"/>
                </a:cubicBezTo>
                <a:cubicBezTo>
                  <a:pt x="1982067" y="1816965"/>
                  <a:pt x="1972965" y="1825790"/>
                  <a:pt x="1964555" y="1833924"/>
                </a:cubicBezTo>
                <a:cubicBezTo>
                  <a:pt x="1945292" y="1853448"/>
                  <a:pt x="1924330" y="1871129"/>
                  <a:pt x="1901946" y="1886774"/>
                </a:cubicBezTo>
                <a:lnTo>
                  <a:pt x="1899375" y="1888243"/>
                </a:lnTo>
                <a:lnTo>
                  <a:pt x="1900026" y="1887947"/>
                </a:lnTo>
                <a:lnTo>
                  <a:pt x="1900121" y="1887903"/>
                </a:lnTo>
                <a:lnTo>
                  <a:pt x="1900930" y="1887536"/>
                </a:lnTo>
                <a:cubicBezTo>
                  <a:pt x="1927478" y="1871963"/>
                  <a:pt x="1952415" y="1853642"/>
                  <a:pt x="1975310" y="1832822"/>
                </a:cubicBezTo>
                <a:cubicBezTo>
                  <a:pt x="1986618" y="1823031"/>
                  <a:pt x="1995028" y="1815310"/>
                  <a:pt x="2002887" y="1807863"/>
                </a:cubicBezTo>
                <a:cubicBezTo>
                  <a:pt x="2050597" y="1760513"/>
                  <a:pt x="2091189" y="1706504"/>
                  <a:pt x="2123400" y="1647503"/>
                </a:cubicBezTo>
                <a:cubicBezTo>
                  <a:pt x="2143338" y="1611129"/>
                  <a:pt x="2161195" y="1573651"/>
                  <a:pt x="2176900" y="1535263"/>
                </a:cubicBezTo>
                <a:cubicBezTo>
                  <a:pt x="2189364" y="1506197"/>
                  <a:pt x="2199651" y="1476234"/>
                  <a:pt x="2207647" y="1445637"/>
                </a:cubicBezTo>
                <a:cubicBezTo>
                  <a:pt x="2210819" y="1430747"/>
                  <a:pt x="2293413" y="1159663"/>
                  <a:pt x="2354083" y="989650"/>
                </a:cubicBezTo>
                <a:cubicBezTo>
                  <a:pt x="2354055" y="989236"/>
                  <a:pt x="2354055" y="988822"/>
                  <a:pt x="2354083" y="988409"/>
                </a:cubicBezTo>
                <a:cubicBezTo>
                  <a:pt x="2362770" y="968140"/>
                  <a:pt x="2370354" y="949387"/>
                  <a:pt x="2376971" y="933255"/>
                </a:cubicBezTo>
                <a:cubicBezTo>
                  <a:pt x="2383589" y="917121"/>
                  <a:pt x="2387864" y="905678"/>
                  <a:pt x="2392691" y="895197"/>
                </a:cubicBezTo>
                <a:cubicBezTo>
                  <a:pt x="2394483" y="891199"/>
                  <a:pt x="2396000" y="887338"/>
                  <a:pt x="2397517" y="883754"/>
                </a:cubicBezTo>
                <a:cubicBezTo>
                  <a:pt x="2410699" y="851318"/>
                  <a:pt x="2419479" y="817429"/>
                  <a:pt x="2423745" y="782981"/>
                </a:cubicBezTo>
                <a:lnTo>
                  <a:pt x="2423511" y="754564"/>
                </a:lnTo>
                <a:lnTo>
                  <a:pt x="2423401" y="741250"/>
                </a:lnTo>
                <a:close/>
                <a:moveTo>
                  <a:pt x="2114418" y="712202"/>
                </a:moveTo>
                <a:lnTo>
                  <a:pt x="2113058" y="712500"/>
                </a:lnTo>
                <a:lnTo>
                  <a:pt x="2106609" y="712226"/>
                </a:lnTo>
                <a:lnTo>
                  <a:pt x="2106409" y="713152"/>
                </a:lnTo>
                <a:lnTo>
                  <a:pt x="2106372" y="713327"/>
                </a:lnTo>
                <a:lnTo>
                  <a:pt x="2110990" y="713327"/>
                </a:lnTo>
                <a:close/>
                <a:moveTo>
                  <a:pt x="2215638" y="712059"/>
                </a:moveTo>
                <a:lnTo>
                  <a:pt x="2205071" y="718541"/>
                </a:lnTo>
                <a:lnTo>
                  <a:pt x="2204292" y="719019"/>
                </a:lnTo>
                <a:lnTo>
                  <a:pt x="2203665" y="719404"/>
                </a:lnTo>
                <a:lnTo>
                  <a:pt x="2203263" y="738905"/>
                </a:lnTo>
                <a:lnTo>
                  <a:pt x="2205676" y="737304"/>
                </a:lnTo>
                <a:lnTo>
                  <a:pt x="2213080" y="732392"/>
                </a:lnTo>
                <a:lnTo>
                  <a:pt x="2216653" y="730021"/>
                </a:lnTo>
                <a:close/>
                <a:moveTo>
                  <a:pt x="2087406" y="711409"/>
                </a:moveTo>
                <a:lnTo>
                  <a:pt x="2087112" y="712554"/>
                </a:lnTo>
                <a:lnTo>
                  <a:pt x="2086914" y="713327"/>
                </a:lnTo>
                <a:lnTo>
                  <a:pt x="2101896" y="713327"/>
                </a:lnTo>
                <a:lnTo>
                  <a:pt x="2102175" y="712037"/>
                </a:lnTo>
                <a:close/>
                <a:moveTo>
                  <a:pt x="2080882" y="711132"/>
                </a:moveTo>
                <a:lnTo>
                  <a:pt x="2079966" y="711672"/>
                </a:lnTo>
                <a:lnTo>
                  <a:pt x="2079277" y="711672"/>
                </a:lnTo>
                <a:lnTo>
                  <a:pt x="2078014" y="713327"/>
                </a:lnTo>
                <a:lnTo>
                  <a:pt x="2082592" y="713327"/>
                </a:lnTo>
                <a:lnTo>
                  <a:pt x="2083131" y="711228"/>
                </a:lnTo>
                <a:lnTo>
                  <a:pt x="2082041" y="711181"/>
                </a:lnTo>
                <a:close/>
                <a:moveTo>
                  <a:pt x="2335743" y="711075"/>
                </a:moveTo>
                <a:lnTo>
                  <a:pt x="2330660" y="715995"/>
                </a:lnTo>
                <a:lnTo>
                  <a:pt x="2330650" y="716005"/>
                </a:lnTo>
                <a:lnTo>
                  <a:pt x="2330146" y="716493"/>
                </a:lnTo>
                <a:lnTo>
                  <a:pt x="2332934" y="728135"/>
                </a:lnTo>
                <a:lnTo>
                  <a:pt x="2338746" y="721480"/>
                </a:lnTo>
                <a:close/>
                <a:moveTo>
                  <a:pt x="2015800" y="710921"/>
                </a:moveTo>
                <a:lnTo>
                  <a:pt x="2014154" y="712906"/>
                </a:lnTo>
                <a:lnTo>
                  <a:pt x="2013848" y="713275"/>
                </a:lnTo>
                <a:lnTo>
                  <a:pt x="2019546" y="715122"/>
                </a:lnTo>
                <a:lnTo>
                  <a:pt x="2020278" y="713211"/>
                </a:lnTo>
                <a:close/>
                <a:moveTo>
                  <a:pt x="965529" y="710589"/>
                </a:moveTo>
                <a:lnTo>
                  <a:pt x="965513" y="710617"/>
                </a:lnTo>
                <a:lnTo>
                  <a:pt x="965496" y="710646"/>
                </a:lnTo>
                <a:lnTo>
                  <a:pt x="966882" y="711284"/>
                </a:lnTo>
                <a:lnTo>
                  <a:pt x="974513" y="714800"/>
                </a:lnTo>
                <a:lnTo>
                  <a:pt x="976457" y="715695"/>
                </a:lnTo>
                <a:lnTo>
                  <a:pt x="976420" y="715659"/>
                </a:lnTo>
                <a:lnTo>
                  <a:pt x="976385" y="715626"/>
                </a:lnTo>
                <a:lnTo>
                  <a:pt x="971612" y="713411"/>
                </a:lnTo>
                <a:close/>
                <a:moveTo>
                  <a:pt x="2067470" y="710562"/>
                </a:moveTo>
                <a:lnTo>
                  <a:pt x="2066931" y="712356"/>
                </a:lnTo>
                <a:lnTo>
                  <a:pt x="2066803" y="712780"/>
                </a:lnTo>
                <a:lnTo>
                  <a:pt x="2066639" y="713327"/>
                </a:lnTo>
                <a:lnTo>
                  <a:pt x="2072872" y="713327"/>
                </a:lnTo>
                <a:lnTo>
                  <a:pt x="2074450" y="711258"/>
                </a:lnTo>
                <a:lnTo>
                  <a:pt x="2074869" y="710876"/>
                </a:lnTo>
                <a:close/>
                <a:moveTo>
                  <a:pt x="1963367" y="710007"/>
                </a:moveTo>
                <a:lnTo>
                  <a:pt x="1959591" y="717048"/>
                </a:lnTo>
                <a:lnTo>
                  <a:pt x="1945260" y="759733"/>
                </a:lnTo>
                <a:lnTo>
                  <a:pt x="1969798" y="721032"/>
                </a:lnTo>
                <a:lnTo>
                  <a:pt x="1967634" y="717322"/>
                </a:lnTo>
                <a:close/>
                <a:moveTo>
                  <a:pt x="760514" y="709220"/>
                </a:moveTo>
                <a:lnTo>
                  <a:pt x="759453" y="710410"/>
                </a:lnTo>
                <a:lnTo>
                  <a:pt x="763303" y="711985"/>
                </a:lnTo>
                <a:lnTo>
                  <a:pt x="763894" y="712185"/>
                </a:lnTo>
                <a:lnTo>
                  <a:pt x="770385" y="714382"/>
                </a:lnTo>
                <a:lnTo>
                  <a:pt x="766597" y="711566"/>
                </a:lnTo>
                <a:lnTo>
                  <a:pt x="765862" y="711020"/>
                </a:lnTo>
                <a:close/>
                <a:moveTo>
                  <a:pt x="1833742" y="708646"/>
                </a:moveTo>
                <a:lnTo>
                  <a:pt x="1831714" y="712744"/>
                </a:lnTo>
                <a:lnTo>
                  <a:pt x="1842528" y="713877"/>
                </a:lnTo>
                <a:lnTo>
                  <a:pt x="1847256" y="715080"/>
                </a:lnTo>
                <a:lnTo>
                  <a:pt x="1848550" y="712383"/>
                </a:lnTo>
                <a:lnTo>
                  <a:pt x="1848862" y="711733"/>
                </a:lnTo>
                <a:lnTo>
                  <a:pt x="1844733" y="709741"/>
                </a:lnTo>
                <a:lnTo>
                  <a:pt x="1844709" y="709738"/>
                </a:lnTo>
                <a:lnTo>
                  <a:pt x="1841811" y="709449"/>
                </a:lnTo>
                <a:lnTo>
                  <a:pt x="1839161" y="709186"/>
                </a:lnTo>
                <a:close/>
                <a:moveTo>
                  <a:pt x="1805944" y="708514"/>
                </a:moveTo>
                <a:lnTo>
                  <a:pt x="1801544" y="709582"/>
                </a:lnTo>
                <a:lnTo>
                  <a:pt x="1805173" y="709963"/>
                </a:lnTo>
                <a:close/>
                <a:moveTo>
                  <a:pt x="2050493" y="708363"/>
                </a:moveTo>
                <a:lnTo>
                  <a:pt x="2049203" y="709996"/>
                </a:lnTo>
                <a:lnTo>
                  <a:pt x="2048059" y="711445"/>
                </a:lnTo>
                <a:lnTo>
                  <a:pt x="2055669" y="713286"/>
                </a:lnTo>
                <a:lnTo>
                  <a:pt x="2055982" y="713317"/>
                </a:lnTo>
                <a:lnTo>
                  <a:pt x="2056078" y="713327"/>
                </a:lnTo>
                <a:lnTo>
                  <a:pt x="2061524" y="713327"/>
                </a:lnTo>
                <a:lnTo>
                  <a:pt x="2062422" y="710347"/>
                </a:lnTo>
                <a:lnTo>
                  <a:pt x="2057904" y="710155"/>
                </a:lnTo>
                <a:close/>
                <a:moveTo>
                  <a:pt x="1827523" y="708027"/>
                </a:moveTo>
                <a:lnTo>
                  <a:pt x="1825147" y="712056"/>
                </a:lnTo>
                <a:lnTo>
                  <a:pt x="1825268" y="712068"/>
                </a:lnTo>
                <a:lnTo>
                  <a:pt x="1826294" y="712176"/>
                </a:lnTo>
                <a:lnTo>
                  <a:pt x="1828307" y="708105"/>
                </a:lnTo>
                <a:lnTo>
                  <a:pt x="1827796" y="708054"/>
                </a:lnTo>
                <a:lnTo>
                  <a:pt x="1827658" y="708040"/>
                </a:lnTo>
                <a:close/>
                <a:moveTo>
                  <a:pt x="2319262" y="707737"/>
                </a:moveTo>
                <a:lnTo>
                  <a:pt x="2318825" y="708097"/>
                </a:lnTo>
                <a:lnTo>
                  <a:pt x="2317956" y="708812"/>
                </a:lnTo>
                <a:lnTo>
                  <a:pt x="2313011" y="712882"/>
                </a:lnTo>
                <a:lnTo>
                  <a:pt x="2313248" y="713444"/>
                </a:lnTo>
                <a:lnTo>
                  <a:pt x="2313904" y="716806"/>
                </a:lnTo>
                <a:lnTo>
                  <a:pt x="2315300" y="723966"/>
                </a:lnTo>
                <a:lnTo>
                  <a:pt x="2317268" y="722062"/>
                </a:lnTo>
                <a:lnTo>
                  <a:pt x="2318487" y="720883"/>
                </a:lnTo>
                <a:lnTo>
                  <a:pt x="2322106" y="717381"/>
                </a:lnTo>
                <a:close/>
                <a:moveTo>
                  <a:pt x="2008435" y="707421"/>
                </a:moveTo>
                <a:lnTo>
                  <a:pt x="2006752" y="710975"/>
                </a:lnTo>
                <a:lnTo>
                  <a:pt x="2009089" y="711733"/>
                </a:lnTo>
                <a:lnTo>
                  <a:pt x="2009097" y="711735"/>
                </a:lnTo>
                <a:lnTo>
                  <a:pt x="2010195" y="712091"/>
                </a:lnTo>
                <a:lnTo>
                  <a:pt x="2012561" y="709264"/>
                </a:lnTo>
                <a:lnTo>
                  <a:pt x="2009689" y="707795"/>
                </a:lnTo>
                <a:lnTo>
                  <a:pt x="2009438" y="707667"/>
                </a:lnTo>
                <a:close/>
                <a:moveTo>
                  <a:pt x="754713" y="707267"/>
                </a:moveTo>
                <a:lnTo>
                  <a:pt x="754716" y="707270"/>
                </a:lnTo>
                <a:lnTo>
                  <a:pt x="754725" y="707278"/>
                </a:lnTo>
                <a:lnTo>
                  <a:pt x="754740" y="707292"/>
                </a:lnTo>
                <a:lnTo>
                  <a:pt x="754939" y="707476"/>
                </a:lnTo>
                <a:lnTo>
                  <a:pt x="755030" y="707374"/>
                </a:lnTo>
                <a:lnTo>
                  <a:pt x="754922" y="707338"/>
                </a:lnTo>
                <a:lnTo>
                  <a:pt x="754789" y="707293"/>
                </a:lnTo>
                <a:close/>
                <a:moveTo>
                  <a:pt x="643897" y="707138"/>
                </a:moveTo>
                <a:lnTo>
                  <a:pt x="641860" y="709434"/>
                </a:lnTo>
                <a:lnTo>
                  <a:pt x="645270" y="721315"/>
                </a:lnTo>
                <a:lnTo>
                  <a:pt x="645419" y="721543"/>
                </a:lnTo>
                <a:lnTo>
                  <a:pt x="645634" y="721874"/>
                </a:lnTo>
                <a:lnTo>
                  <a:pt x="646616" y="723387"/>
                </a:lnTo>
                <a:lnTo>
                  <a:pt x="649723" y="719932"/>
                </a:lnTo>
                <a:lnTo>
                  <a:pt x="648671" y="718567"/>
                </a:lnTo>
                <a:close/>
                <a:moveTo>
                  <a:pt x="1813684" y="706649"/>
                </a:moveTo>
                <a:lnTo>
                  <a:pt x="1813655" y="706707"/>
                </a:lnTo>
                <a:lnTo>
                  <a:pt x="1811642" y="710640"/>
                </a:lnTo>
                <a:lnTo>
                  <a:pt x="1813121" y="710795"/>
                </a:lnTo>
                <a:lnTo>
                  <a:pt x="1820044" y="711521"/>
                </a:lnTo>
                <a:lnTo>
                  <a:pt x="1820481" y="710775"/>
                </a:lnTo>
                <a:lnTo>
                  <a:pt x="1822390" y="707516"/>
                </a:lnTo>
                <a:lnTo>
                  <a:pt x="1819764" y="707254"/>
                </a:lnTo>
                <a:lnTo>
                  <a:pt x="1819074" y="707186"/>
                </a:lnTo>
                <a:close/>
                <a:moveTo>
                  <a:pt x="2178734" y="706571"/>
                </a:moveTo>
                <a:lnTo>
                  <a:pt x="2165375" y="712722"/>
                </a:lnTo>
                <a:lnTo>
                  <a:pt x="2163232" y="734951"/>
                </a:lnTo>
                <a:lnTo>
                  <a:pt x="2169521" y="730346"/>
                </a:lnTo>
                <a:lnTo>
                  <a:pt x="2171807" y="728672"/>
                </a:lnTo>
                <a:lnTo>
                  <a:pt x="2178239" y="725348"/>
                </a:lnTo>
                <a:close/>
                <a:moveTo>
                  <a:pt x="667942" y="705971"/>
                </a:moveTo>
                <a:lnTo>
                  <a:pt x="663179" y="711281"/>
                </a:lnTo>
                <a:lnTo>
                  <a:pt x="670667" y="721675"/>
                </a:lnTo>
                <a:lnTo>
                  <a:pt x="671818" y="720381"/>
                </a:lnTo>
                <a:lnTo>
                  <a:pt x="673250" y="718772"/>
                </a:lnTo>
                <a:lnTo>
                  <a:pt x="673175" y="718578"/>
                </a:lnTo>
                <a:lnTo>
                  <a:pt x="672990" y="718100"/>
                </a:lnTo>
                <a:lnTo>
                  <a:pt x="672266" y="716226"/>
                </a:lnTo>
                <a:lnTo>
                  <a:pt x="672303" y="715647"/>
                </a:lnTo>
                <a:lnTo>
                  <a:pt x="672587" y="711163"/>
                </a:lnTo>
                <a:lnTo>
                  <a:pt x="672558" y="711130"/>
                </a:lnTo>
                <a:lnTo>
                  <a:pt x="672258" y="710795"/>
                </a:lnTo>
                <a:close/>
                <a:moveTo>
                  <a:pt x="1974581" y="705204"/>
                </a:moveTo>
                <a:lnTo>
                  <a:pt x="1974643" y="705337"/>
                </a:lnTo>
                <a:lnTo>
                  <a:pt x="1979900" y="707650"/>
                </a:lnTo>
                <a:lnTo>
                  <a:pt x="1980114" y="707399"/>
                </a:lnTo>
                <a:lnTo>
                  <a:pt x="1980145" y="707362"/>
                </a:lnTo>
                <a:lnTo>
                  <a:pt x="1976886" y="706098"/>
                </a:lnTo>
                <a:close/>
                <a:moveTo>
                  <a:pt x="2122912" y="705198"/>
                </a:moveTo>
                <a:lnTo>
                  <a:pt x="2120228" y="705468"/>
                </a:lnTo>
                <a:lnTo>
                  <a:pt x="2114299" y="706294"/>
                </a:lnTo>
                <a:lnTo>
                  <a:pt x="2108014" y="705720"/>
                </a:lnTo>
                <a:lnTo>
                  <a:pt x="2108006" y="705757"/>
                </a:lnTo>
                <a:lnTo>
                  <a:pt x="2108000" y="705785"/>
                </a:lnTo>
                <a:lnTo>
                  <a:pt x="2107935" y="706084"/>
                </a:lnTo>
                <a:lnTo>
                  <a:pt x="2115191" y="706976"/>
                </a:lnTo>
                <a:lnTo>
                  <a:pt x="2120074" y="705901"/>
                </a:lnTo>
                <a:lnTo>
                  <a:pt x="2122898" y="705279"/>
                </a:lnTo>
                <a:close/>
                <a:moveTo>
                  <a:pt x="1036900" y="705028"/>
                </a:moveTo>
                <a:lnTo>
                  <a:pt x="1035590" y="705120"/>
                </a:lnTo>
                <a:lnTo>
                  <a:pt x="1034908" y="705168"/>
                </a:lnTo>
                <a:lnTo>
                  <a:pt x="1028230" y="705635"/>
                </a:lnTo>
                <a:lnTo>
                  <a:pt x="1027737" y="713441"/>
                </a:lnTo>
                <a:lnTo>
                  <a:pt x="1028657" y="714856"/>
                </a:lnTo>
                <a:lnTo>
                  <a:pt x="1028732" y="714971"/>
                </a:lnTo>
                <a:lnTo>
                  <a:pt x="1028744" y="714990"/>
                </a:lnTo>
                <a:lnTo>
                  <a:pt x="1039085" y="714736"/>
                </a:lnTo>
                <a:lnTo>
                  <a:pt x="1042680" y="714647"/>
                </a:lnTo>
                <a:lnTo>
                  <a:pt x="1042022" y="713553"/>
                </a:lnTo>
                <a:close/>
                <a:moveTo>
                  <a:pt x="2269920" y="704746"/>
                </a:moveTo>
                <a:lnTo>
                  <a:pt x="2257435" y="712120"/>
                </a:lnTo>
                <a:lnTo>
                  <a:pt x="2258757" y="726368"/>
                </a:lnTo>
                <a:lnTo>
                  <a:pt x="2263129" y="723317"/>
                </a:lnTo>
                <a:lnTo>
                  <a:pt x="2264916" y="722071"/>
                </a:lnTo>
                <a:lnTo>
                  <a:pt x="2272491" y="716785"/>
                </a:lnTo>
                <a:lnTo>
                  <a:pt x="2272381" y="715919"/>
                </a:lnTo>
                <a:close/>
                <a:moveTo>
                  <a:pt x="764567" y="704674"/>
                </a:moveTo>
                <a:lnTo>
                  <a:pt x="764032" y="705274"/>
                </a:lnTo>
                <a:lnTo>
                  <a:pt x="763956" y="705360"/>
                </a:lnTo>
                <a:lnTo>
                  <a:pt x="764152" y="705575"/>
                </a:lnTo>
                <a:lnTo>
                  <a:pt x="765111" y="706630"/>
                </a:lnTo>
                <a:lnTo>
                  <a:pt x="771199" y="708702"/>
                </a:lnTo>
                <a:lnTo>
                  <a:pt x="776706" y="710575"/>
                </a:lnTo>
                <a:lnTo>
                  <a:pt x="773775" y="708497"/>
                </a:lnTo>
                <a:lnTo>
                  <a:pt x="771098" y="706600"/>
                </a:lnTo>
                <a:lnTo>
                  <a:pt x="767829" y="705636"/>
                </a:lnTo>
                <a:close/>
                <a:moveTo>
                  <a:pt x="1996672" y="704549"/>
                </a:moveTo>
                <a:lnTo>
                  <a:pt x="2002194" y="708253"/>
                </a:lnTo>
                <a:lnTo>
                  <a:pt x="2003181" y="706176"/>
                </a:lnTo>
                <a:lnTo>
                  <a:pt x="2003200" y="706137"/>
                </a:lnTo>
                <a:lnTo>
                  <a:pt x="1997096" y="704639"/>
                </a:lnTo>
                <a:close/>
                <a:moveTo>
                  <a:pt x="2021123" y="704504"/>
                </a:moveTo>
                <a:lnTo>
                  <a:pt x="2020272" y="705530"/>
                </a:lnTo>
                <a:lnTo>
                  <a:pt x="2021359" y="705798"/>
                </a:lnTo>
                <a:lnTo>
                  <a:pt x="2022691" y="706127"/>
                </a:lnTo>
                <a:lnTo>
                  <a:pt x="2022966" y="706195"/>
                </a:lnTo>
                <a:lnTo>
                  <a:pt x="2023236" y="705490"/>
                </a:lnTo>
                <a:close/>
                <a:moveTo>
                  <a:pt x="2092463" y="704299"/>
                </a:moveTo>
                <a:lnTo>
                  <a:pt x="2092420" y="704324"/>
                </a:lnTo>
                <a:lnTo>
                  <a:pt x="2092326" y="704380"/>
                </a:lnTo>
                <a:lnTo>
                  <a:pt x="2090780" y="705293"/>
                </a:lnTo>
                <a:lnTo>
                  <a:pt x="2095065" y="705480"/>
                </a:lnTo>
                <a:lnTo>
                  <a:pt x="2103513" y="705849"/>
                </a:lnTo>
                <a:lnTo>
                  <a:pt x="2103570" y="705589"/>
                </a:lnTo>
                <a:lnTo>
                  <a:pt x="2103628" y="705319"/>
                </a:lnTo>
                <a:close/>
                <a:moveTo>
                  <a:pt x="1050074" y="704106"/>
                </a:moveTo>
                <a:lnTo>
                  <a:pt x="1048110" y="704244"/>
                </a:lnTo>
                <a:lnTo>
                  <a:pt x="1045236" y="704445"/>
                </a:lnTo>
                <a:lnTo>
                  <a:pt x="1042954" y="704605"/>
                </a:lnTo>
                <a:lnTo>
                  <a:pt x="1048806" y="714497"/>
                </a:lnTo>
                <a:lnTo>
                  <a:pt x="1055585" y="714330"/>
                </a:lnTo>
                <a:lnTo>
                  <a:pt x="1053238" y="709976"/>
                </a:lnTo>
                <a:lnTo>
                  <a:pt x="1051222" y="706235"/>
                </a:lnTo>
                <a:close/>
                <a:moveTo>
                  <a:pt x="1989651" y="704088"/>
                </a:moveTo>
                <a:lnTo>
                  <a:pt x="1990754" y="705467"/>
                </a:lnTo>
                <a:lnTo>
                  <a:pt x="1991404" y="706002"/>
                </a:lnTo>
                <a:lnTo>
                  <a:pt x="1991747" y="706113"/>
                </a:lnTo>
                <a:lnTo>
                  <a:pt x="1991921" y="706169"/>
                </a:lnTo>
                <a:lnTo>
                  <a:pt x="1992010" y="706198"/>
                </a:lnTo>
                <a:close/>
                <a:moveTo>
                  <a:pt x="2232885" y="704059"/>
                </a:moveTo>
                <a:lnTo>
                  <a:pt x="2223782" y="707672"/>
                </a:lnTo>
                <a:lnTo>
                  <a:pt x="2221619" y="708436"/>
                </a:lnTo>
                <a:lnTo>
                  <a:pt x="2221912" y="726531"/>
                </a:lnTo>
                <a:lnTo>
                  <a:pt x="2233709" y="718704"/>
                </a:lnTo>
                <a:lnTo>
                  <a:pt x="2234254" y="718486"/>
                </a:lnTo>
                <a:close/>
                <a:moveTo>
                  <a:pt x="1743242" y="703287"/>
                </a:moveTo>
                <a:lnTo>
                  <a:pt x="1728281" y="725661"/>
                </a:lnTo>
                <a:lnTo>
                  <a:pt x="1721947" y="735135"/>
                </a:lnTo>
                <a:lnTo>
                  <a:pt x="1720845" y="737344"/>
                </a:lnTo>
                <a:lnTo>
                  <a:pt x="1709530" y="760031"/>
                </a:lnTo>
                <a:lnTo>
                  <a:pt x="1703008" y="773108"/>
                </a:lnTo>
                <a:lnTo>
                  <a:pt x="1702367" y="774917"/>
                </a:lnTo>
                <a:lnTo>
                  <a:pt x="1702055" y="775798"/>
                </a:lnTo>
                <a:lnTo>
                  <a:pt x="1699592" y="783478"/>
                </a:lnTo>
                <a:lnTo>
                  <a:pt x="1696551" y="792962"/>
                </a:lnTo>
                <a:lnTo>
                  <a:pt x="1692272" y="807884"/>
                </a:lnTo>
                <a:lnTo>
                  <a:pt x="1689940" y="816016"/>
                </a:lnTo>
                <a:lnTo>
                  <a:pt x="1688940" y="825440"/>
                </a:lnTo>
                <a:lnTo>
                  <a:pt x="1688591" y="828728"/>
                </a:lnTo>
                <a:lnTo>
                  <a:pt x="1687575" y="841644"/>
                </a:lnTo>
                <a:lnTo>
                  <a:pt x="1687259" y="845656"/>
                </a:lnTo>
                <a:lnTo>
                  <a:pt x="1686559" y="859437"/>
                </a:lnTo>
                <a:lnTo>
                  <a:pt x="1686472" y="861143"/>
                </a:lnTo>
                <a:lnTo>
                  <a:pt x="1686232" y="871718"/>
                </a:lnTo>
                <a:lnTo>
                  <a:pt x="1686240" y="871846"/>
                </a:lnTo>
                <a:lnTo>
                  <a:pt x="1686318" y="873017"/>
                </a:lnTo>
                <a:lnTo>
                  <a:pt x="1686809" y="871620"/>
                </a:lnTo>
                <a:lnTo>
                  <a:pt x="1687765" y="868897"/>
                </a:lnTo>
                <a:lnTo>
                  <a:pt x="1692542" y="855297"/>
                </a:lnTo>
                <a:lnTo>
                  <a:pt x="1697399" y="843899"/>
                </a:lnTo>
                <a:lnTo>
                  <a:pt x="1697703" y="843187"/>
                </a:lnTo>
                <a:lnTo>
                  <a:pt x="1697723" y="843139"/>
                </a:lnTo>
                <a:lnTo>
                  <a:pt x="1697483" y="838250"/>
                </a:lnTo>
                <a:lnTo>
                  <a:pt x="1700357" y="817296"/>
                </a:lnTo>
                <a:lnTo>
                  <a:pt x="1700609" y="811462"/>
                </a:lnTo>
                <a:lnTo>
                  <a:pt x="1700815" y="806675"/>
                </a:lnTo>
                <a:lnTo>
                  <a:pt x="1702660" y="800512"/>
                </a:lnTo>
                <a:lnTo>
                  <a:pt x="1703958" y="791050"/>
                </a:lnTo>
                <a:cubicBezTo>
                  <a:pt x="1707594" y="775482"/>
                  <a:pt x="1712712" y="760083"/>
                  <a:pt x="1719321" y="744871"/>
                </a:cubicBezTo>
                <a:lnTo>
                  <a:pt x="1725813" y="733586"/>
                </a:lnTo>
                <a:close/>
                <a:moveTo>
                  <a:pt x="1063163" y="703191"/>
                </a:moveTo>
                <a:lnTo>
                  <a:pt x="1060983" y="703343"/>
                </a:lnTo>
                <a:lnTo>
                  <a:pt x="1058621" y="703508"/>
                </a:lnTo>
                <a:lnTo>
                  <a:pt x="1062710" y="713387"/>
                </a:lnTo>
                <a:lnTo>
                  <a:pt x="1062991" y="714065"/>
                </a:lnTo>
                <a:lnTo>
                  <a:pt x="1063025" y="714148"/>
                </a:lnTo>
                <a:lnTo>
                  <a:pt x="1063313" y="714141"/>
                </a:lnTo>
                <a:lnTo>
                  <a:pt x="1068360" y="714017"/>
                </a:lnTo>
                <a:lnTo>
                  <a:pt x="1064006" y="704945"/>
                </a:lnTo>
                <a:close/>
                <a:moveTo>
                  <a:pt x="2301902" y="702724"/>
                </a:moveTo>
                <a:lnTo>
                  <a:pt x="2293575" y="708539"/>
                </a:lnTo>
                <a:lnTo>
                  <a:pt x="2293612" y="708637"/>
                </a:lnTo>
                <a:lnTo>
                  <a:pt x="2295543" y="720485"/>
                </a:lnTo>
                <a:lnTo>
                  <a:pt x="2300360" y="716525"/>
                </a:lnTo>
                <a:lnTo>
                  <a:pt x="2304483" y="713134"/>
                </a:lnTo>
                <a:close/>
                <a:moveTo>
                  <a:pt x="2028788" y="702515"/>
                </a:moveTo>
                <a:lnTo>
                  <a:pt x="2028767" y="702572"/>
                </a:lnTo>
                <a:lnTo>
                  <a:pt x="2028753" y="702609"/>
                </a:lnTo>
                <a:lnTo>
                  <a:pt x="2028748" y="702621"/>
                </a:lnTo>
                <a:lnTo>
                  <a:pt x="2033094" y="704646"/>
                </a:lnTo>
                <a:lnTo>
                  <a:pt x="2042404" y="708983"/>
                </a:lnTo>
                <a:lnTo>
                  <a:pt x="2043346" y="706181"/>
                </a:lnTo>
                <a:lnTo>
                  <a:pt x="2043533" y="705624"/>
                </a:lnTo>
                <a:lnTo>
                  <a:pt x="2043331" y="705539"/>
                </a:lnTo>
                <a:lnTo>
                  <a:pt x="2041660" y="704832"/>
                </a:lnTo>
                <a:close/>
                <a:moveTo>
                  <a:pt x="1074933" y="702367"/>
                </a:moveTo>
                <a:lnTo>
                  <a:pt x="1074796" y="702377"/>
                </a:lnTo>
                <a:lnTo>
                  <a:pt x="1069615" y="702739"/>
                </a:lnTo>
                <a:lnTo>
                  <a:pt x="1073661" y="713887"/>
                </a:lnTo>
                <a:lnTo>
                  <a:pt x="1077712" y="713787"/>
                </a:lnTo>
                <a:lnTo>
                  <a:pt x="1077561" y="711892"/>
                </a:lnTo>
                <a:lnTo>
                  <a:pt x="1077503" y="711162"/>
                </a:lnTo>
                <a:lnTo>
                  <a:pt x="1077451" y="710516"/>
                </a:lnTo>
                <a:lnTo>
                  <a:pt x="1076696" y="708070"/>
                </a:lnTo>
                <a:lnTo>
                  <a:pt x="1074936" y="702367"/>
                </a:lnTo>
                <a:close/>
                <a:moveTo>
                  <a:pt x="2069968" y="702244"/>
                </a:moveTo>
                <a:lnTo>
                  <a:pt x="2069711" y="703099"/>
                </a:lnTo>
                <a:lnTo>
                  <a:pt x="2069396" y="704146"/>
                </a:lnTo>
                <a:lnTo>
                  <a:pt x="2072659" y="704502"/>
                </a:lnTo>
                <a:lnTo>
                  <a:pt x="2084252" y="705008"/>
                </a:lnTo>
                <a:lnTo>
                  <a:pt x="2084812" y="704678"/>
                </a:lnTo>
                <a:lnTo>
                  <a:pt x="2084996" y="703963"/>
                </a:lnTo>
                <a:lnTo>
                  <a:pt x="2085022" y="703863"/>
                </a:lnTo>
                <a:lnTo>
                  <a:pt x="2085083" y="703625"/>
                </a:lnTo>
                <a:close/>
                <a:moveTo>
                  <a:pt x="804201" y="701907"/>
                </a:moveTo>
                <a:lnTo>
                  <a:pt x="804066" y="702058"/>
                </a:lnTo>
                <a:lnTo>
                  <a:pt x="803157" y="703080"/>
                </a:lnTo>
                <a:lnTo>
                  <a:pt x="802656" y="703643"/>
                </a:lnTo>
                <a:lnTo>
                  <a:pt x="803104" y="703768"/>
                </a:lnTo>
                <a:lnTo>
                  <a:pt x="804616" y="702012"/>
                </a:lnTo>
                <a:lnTo>
                  <a:pt x="804608" y="702010"/>
                </a:lnTo>
                <a:lnTo>
                  <a:pt x="804560" y="701998"/>
                </a:lnTo>
                <a:close/>
                <a:moveTo>
                  <a:pt x="1083646" y="701757"/>
                </a:moveTo>
                <a:lnTo>
                  <a:pt x="1081011" y="701942"/>
                </a:lnTo>
                <a:lnTo>
                  <a:pt x="1080203" y="701998"/>
                </a:lnTo>
                <a:lnTo>
                  <a:pt x="1080208" y="702013"/>
                </a:lnTo>
                <a:lnTo>
                  <a:pt x="1080314" y="702354"/>
                </a:lnTo>
                <a:lnTo>
                  <a:pt x="1081599" y="706468"/>
                </a:lnTo>
                <a:lnTo>
                  <a:pt x="1082192" y="713677"/>
                </a:lnTo>
                <a:lnTo>
                  <a:pt x="1084202" y="713628"/>
                </a:lnTo>
                <a:close/>
                <a:moveTo>
                  <a:pt x="2056648" y="700568"/>
                </a:moveTo>
                <a:lnTo>
                  <a:pt x="2055057" y="702582"/>
                </a:lnTo>
                <a:lnTo>
                  <a:pt x="2064452" y="703607"/>
                </a:lnTo>
                <a:lnTo>
                  <a:pt x="2064731" y="702680"/>
                </a:lnTo>
                <a:lnTo>
                  <a:pt x="2064841" y="702314"/>
                </a:lnTo>
                <a:lnTo>
                  <a:pt x="2064999" y="701790"/>
                </a:lnTo>
                <a:lnTo>
                  <a:pt x="2059973" y="701330"/>
                </a:lnTo>
                <a:close/>
                <a:moveTo>
                  <a:pt x="2109176" y="700337"/>
                </a:moveTo>
                <a:lnTo>
                  <a:pt x="2109176" y="700338"/>
                </a:lnTo>
                <a:lnTo>
                  <a:pt x="2109168" y="700375"/>
                </a:lnTo>
                <a:lnTo>
                  <a:pt x="2109097" y="700703"/>
                </a:lnTo>
                <a:lnTo>
                  <a:pt x="2114438" y="701193"/>
                </a:lnTo>
                <a:lnTo>
                  <a:pt x="2115457" y="701051"/>
                </a:lnTo>
                <a:close/>
                <a:moveTo>
                  <a:pt x="1691683" y="700190"/>
                </a:moveTo>
                <a:lnTo>
                  <a:pt x="1688271" y="706539"/>
                </a:lnTo>
                <a:lnTo>
                  <a:pt x="1684498" y="714994"/>
                </a:lnTo>
                <a:lnTo>
                  <a:pt x="1685371" y="713443"/>
                </a:lnTo>
                <a:lnTo>
                  <a:pt x="1688476" y="706924"/>
                </a:lnTo>
                <a:close/>
                <a:moveTo>
                  <a:pt x="2011864" y="700181"/>
                </a:moveTo>
                <a:lnTo>
                  <a:pt x="2011727" y="700471"/>
                </a:lnTo>
                <a:lnTo>
                  <a:pt x="2010677" y="702689"/>
                </a:lnTo>
                <a:lnTo>
                  <a:pt x="2010836" y="702770"/>
                </a:lnTo>
                <a:lnTo>
                  <a:pt x="2012467" y="703605"/>
                </a:lnTo>
                <a:lnTo>
                  <a:pt x="2014828" y="704188"/>
                </a:lnTo>
                <a:lnTo>
                  <a:pt x="2016064" y="704492"/>
                </a:lnTo>
                <a:lnTo>
                  <a:pt x="2016471" y="704593"/>
                </a:lnTo>
                <a:lnTo>
                  <a:pt x="2017706" y="703117"/>
                </a:lnTo>
                <a:lnTo>
                  <a:pt x="2017831" y="702967"/>
                </a:lnTo>
                <a:close/>
                <a:moveTo>
                  <a:pt x="650117" y="700126"/>
                </a:moveTo>
                <a:lnTo>
                  <a:pt x="647698" y="702853"/>
                </a:lnTo>
                <a:lnTo>
                  <a:pt x="648760" y="705401"/>
                </a:lnTo>
                <a:lnTo>
                  <a:pt x="651966" y="713086"/>
                </a:lnTo>
                <a:lnTo>
                  <a:pt x="653206" y="716060"/>
                </a:lnTo>
                <a:lnTo>
                  <a:pt x="656699" y="712177"/>
                </a:lnTo>
                <a:lnTo>
                  <a:pt x="657857" y="710889"/>
                </a:lnTo>
                <a:lnTo>
                  <a:pt x="655107" y="707064"/>
                </a:lnTo>
                <a:close/>
                <a:moveTo>
                  <a:pt x="673299" y="699947"/>
                </a:moveTo>
                <a:lnTo>
                  <a:pt x="671020" y="702534"/>
                </a:lnTo>
                <a:lnTo>
                  <a:pt x="672750" y="704461"/>
                </a:lnTo>
                <a:lnTo>
                  <a:pt x="672822" y="704542"/>
                </a:lnTo>
                <a:lnTo>
                  <a:pt x="672995" y="704734"/>
                </a:lnTo>
                <a:lnTo>
                  <a:pt x="673028" y="704216"/>
                </a:lnTo>
                <a:close/>
                <a:moveTo>
                  <a:pt x="1972416" y="699399"/>
                </a:moveTo>
                <a:lnTo>
                  <a:pt x="1972090" y="699854"/>
                </a:lnTo>
                <a:lnTo>
                  <a:pt x="1972391" y="700501"/>
                </a:lnTo>
                <a:lnTo>
                  <a:pt x="1976248" y="701614"/>
                </a:lnTo>
                <a:lnTo>
                  <a:pt x="1976085" y="701377"/>
                </a:lnTo>
                <a:lnTo>
                  <a:pt x="1975956" y="701191"/>
                </a:lnTo>
                <a:lnTo>
                  <a:pt x="1975115" y="699972"/>
                </a:lnTo>
                <a:close/>
                <a:moveTo>
                  <a:pt x="1832614" y="699395"/>
                </a:moveTo>
                <a:lnTo>
                  <a:pt x="1832324" y="699886"/>
                </a:lnTo>
                <a:lnTo>
                  <a:pt x="1830063" y="703720"/>
                </a:lnTo>
                <a:lnTo>
                  <a:pt x="1830456" y="703759"/>
                </a:lnTo>
                <a:close/>
                <a:moveTo>
                  <a:pt x="2100795" y="699384"/>
                </a:moveTo>
                <a:lnTo>
                  <a:pt x="2099975" y="699868"/>
                </a:lnTo>
                <a:lnTo>
                  <a:pt x="2104713" y="700302"/>
                </a:lnTo>
                <a:lnTo>
                  <a:pt x="2104734" y="700201"/>
                </a:lnTo>
                <a:lnTo>
                  <a:pt x="2104761" y="700076"/>
                </a:lnTo>
                <a:lnTo>
                  <a:pt x="2104812" y="699841"/>
                </a:lnTo>
                <a:close/>
                <a:moveTo>
                  <a:pt x="746073" y="699237"/>
                </a:moveTo>
                <a:lnTo>
                  <a:pt x="747725" y="700775"/>
                </a:lnTo>
                <a:lnTo>
                  <a:pt x="750747" y="701743"/>
                </a:lnTo>
                <a:lnTo>
                  <a:pt x="755606" y="703396"/>
                </a:lnTo>
                <a:lnTo>
                  <a:pt x="752585" y="701151"/>
                </a:lnTo>
                <a:close/>
                <a:moveTo>
                  <a:pt x="2051037" y="699202"/>
                </a:moveTo>
                <a:lnTo>
                  <a:pt x="2050750" y="700054"/>
                </a:lnTo>
                <a:lnTo>
                  <a:pt x="2050081" y="702040"/>
                </a:lnTo>
                <a:lnTo>
                  <a:pt x="2050359" y="702070"/>
                </a:lnTo>
                <a:lnTo>
                  <a:pt x="2050474" y="702082"/>
                </a:lnTo>
                <a:lnTo>
                  <a:pt x="2052440" y="699602"/>
                </a:lnTo>
                <a:lnTo>
                  <a:pt x="2051561" y="699401"/>
                </a:lnTo>
                <a:close/>
                <a:moveTo>
                  <a:pt x="974365" y="699048"/>
                </a:moveTo>
                <a:lnTo>
                  <a:pt x="973519" y="699150"/>
                </a:lnTo>
                <a:lnTo>
                  <a:pt x="973849" y="699323"/>
                </a:lnTo>
                <a:lnTo>
                  <a:pt x="975283" y="700075"/>
                </a:lnTo>
                <a:lnTo>
                  <a:pt x="977867" y="701431"/>
                </a:lnTo>
                <a:lnTo>
                  <a:pt x="977605" y="701148"/>
                </a:lnTo>
                <a:lnTo>
                  <a:pt x="977487" y="701020"/>
                </a:lnTo>
                <a:lnTo>
                  <a:pt x="977058" y="700557"/>
                </a:lnTo>
                <a:close/>
                <a:moveTo>
                  <a:pt x="791291" y="698733"/>
                </a:moveTo>
                <a:lnTo>
                  <a:pt x="791686" y="698968"/>
                </a:lnTo>
                <a:lnTo>
                  <a:pt x="791797" y="698844"/>
                </a:lnTo>
                <a:close/>
                <a:moveTo>
                  <a:pt x="1992875" y="698425"/>
                </a:moveTo>
                <a:lnTo>
                  <a:pt x="1992782" y="698533"/>
                </a:lnTo>
                <a:lnTo>
                  <a:pt x="1992818" y="698544"/>
                </a:lnTo>
                <a:lnTo>
                  <a:pt x="1993099" y="698626"/>
                </a:lnTo>
                <a:lnTo>
                  <a:pt x="1992919" y="698464"/>
                </a:lnTo>
                <a:close/>
                <a:moveTo>
                  <a:pt x="2090771" y="698313"/>
                </a:moveTo>
                <a:lnTo>
                  <a:pt x="2090687" y="698640"/>
                </a:lnTo>
                <a:lnTo>
                  <a:pt x="2090639" y="698825"/>
                </a:lnTo>
                <a:lnTo>
                  <a:pt x="2090592" y="699008"/>
                </a:lnTo>
                <a:lnTo>
                  <a:pt x="2093934" y="699314"/>
                </a:lnTo>
                <a:lnTo>
                  <a:pt x="2094174" y="699173"/>
                </a:lnTo>
                <a:lnTo>
                  <a:pt x="2094944" y="698720"/>
                </a:lnTo>
                <a:lnTo>
                  <a:pt x="2094945" y="698719"/>
                </a:lnTo>
                <a:lnTo>
                  <a:pt x="2094858" y="698709"/>
                </a:lnTo>
                <a:close/>
                <a:moveTo>
                  <a:pt x="2196909" y="698203"/>
                </a:moveTo>
                <a:lnTo>
                  <a:pt x="2185005" y="703684"/>
                </a:lnTo>
                <a:lnTo>
                  <a:pt x="2183925" y="722409"/>
                </a:lnTo>
                <a:lnTo>
                  <a:pt x="2197164" y="715568"/>
                </a:lnTo>
                <a:close/>
                <a:moveTo>
                  <a:pt x="2331801" y="697419"/>
                </a:moveTo>
                <a:lnTo>
                  <a:pt x="2324319" y="703576"/>
                </a:lnTo>
                <a:lnTo>
                  <a:pt x="2328073" y="711606"/>
                </a:lnTo>
                <a:lnTo>
                  <a:pt x="2330608" y="709153"/>
                </a:lnTo>
                <a:lnTo>
                  <a:pt x="2334188" y="705688"/>
                </a:lnTo>
                <a:close/>
                <a:moveTo>
                  <a:pt x="2000305" y="697380"/>
                </a:moveTo>
                <a:lnTo>
                  <a:pt x="2005719" y="700151"/>
                </a:lnTo>
                <a:lnTo>
                  <a:pt x="2005982" y="700286"/>
                </a:lnTo>
                <a:lnTo>
                  <a:pt x="2006804" y="698557"/>
                </a:lnTo>
                <a:lnTo>
                  <a:pt x="2001606" y="697616"/>
                </a:lnTo>
                <a:lnTo>
                  <a:pt x="2000504" y="697416"/>
                </a:lnTo>
                <a:close/>
                <a:moveTo>
                  <a:pt x="2332348" y="696969"/>
                </a:moveTo>
                <a:lnTo>
                  <a:pt x="2332329" y="696985"/>
                </a:lnTo>
                <a:lnTo>
                  <a:pt x="2332486" y="697318"/>
                </a:lnTo>
                <a:close/>
                <a:moveTo>
                  <a:pt x="756302" y="696940"/>
                </a:moveTo>
                <a:lnTo>
                  <a:pt x="756722" y="697403"/>
                </a:lnTo>
                <a:lnTo>
                  <a:pt x="758880" y="698029"/>
                </a:lnTo>
                <a:lnTo>
                  <a:pt x="759067" y="698083"/>
                </a:lnTo>
                <a:lnTo>
                  <a:pt x="759095" y="698091"/>
                </a:lnTo>
                <a:lnTo>
                  <a:pt x="758051" y="697351"/>
                </a:lnTo>
                <a:close/>
                <a:moveTo>
                  <a:pt x="2283454" y="696752"/>
                </a:moveTo>
                <a:lnTo>
                  <a:pt x="2274815" y="701855"/>
                </a:lnTo>
                <a:lnTo>
                  <a:pt x="2275114" y="702766"/>
                </a:lnTo>
                <a:lnTo>
                  <a:pt x="2275685" y="704510"/>
                </a:lnTo>
                <a:lnTo>
                  <a:pt x="2276283" y="709286"/>
                </a:lnTo>
                <a:lnTo>
                  <a:pt x="2276841" y="713750"/>
                </a:lnTo>
                <a:lnTo>
                  <a:pt x="2285746" y="707536"/>
                </a:lnTo>
                <a:close/>
                <a:moveTo>
                  <a:pt x="2071705" y="696457"/>
                </a:moveTo>
                <a:lnTo>
                  <a:pt x="2071595" y="696825"/>
                </a:lnTo>
                <a:lnTo>
                  <a:pt x="2071583" y="696865"/>
                </a:lnTo>
                <a:lnTo>
                  <a:pt x="2071466" y="697255"/>
                </a:lnTo>
                <a:lnTo>
                  <a:pt x="2086368" y="698621"/>
                </a:lnTo>
                <a:lnTo>
                  <a:pt x="2086552" y="697904"/>
                </a:lnTo>
                <a:lnTo>
                  <a:pt x="2072108" y="696503"/>
                </a:lnTo>
                <a:close/>
                <a:moveTo>
                  <a:pt x="809289" y="696186"/>
                </a:moveTo>
                <a:lnTo>
                  <a:pt x="808058" y="697571"/>
                </a:lnTo>
                <a:lnTo>
                  <a:pt x="808060" y="697572"/>
                </a:lnTo>
                <a:lnTo>
                  <a:pt x="808267" y="697628"/>
                </a:lnTo>
                <a:lnTo>
                  <a:pt x="809389" y="696227"/>
                </a:lnTo>
                <a:lnTo>
                  <a:pt x="809339" y="696206"/>
                </a:lnTo>
                <a:close/>
                <a:moveTo>
                  <a:pt x="2249269" y="695894"/>
                </a:moveTo>
                <a:lnTo>
                  <a:pt x="2247345" y="696856"/>
                </a:lnTo>
                <a:lnTo>
                  <a:pt x="2244439" y="698310"/>
                </a:lnTo>
                <a:lnTo>
                  <a:pt x="2239705" y="700677"/>
                </a:lnTo>
                <a:lnTo>
                  <a:pt x="2240011" y="706233"/>
                </a:lnTo>
                <a:lnTo>
                  <a:pt x="2240534" y="715728"/>
                </a:lnTo>
                <a:lnTo>
                  <a:pt x="2244325" y="714016"/>
                </a:lnTo>
                <a:lnTo>
                  <a:pt x="2251141" y="709996"/>
                </a:lnTo>
                <a:close/>
                <a:moveTo>
                  <a:pt x="1962600" y="695233"/>
                </a:moveTo>
                <a:lnTo>
                  <a:pt x="1957244" y="703180"/>
                </a:lnTo>
                <a:lnTo>
                  <a:pt x="1948172" y="716639"/>
                </a:lnTo>
                <a:lnTo>
                  <a:pt x="1932296" y="740194"/>
                </a:lnTo>
                <a:lnTo>
                  <a:pt x="1928358" y="751460"/>
                </a:lnTo>
                <a:lnTo>
                  <a:pt x="1922768" y="767449"/>
                </a:lnTo>
                <a:lnTo>
                  <a:pt x="1923048" y="768046"/>
                </a:lnTo>
                <a:lnTo>
                  <a:pt x="1923199" y="768367"/>
                </a:lnTo>
                <a:lnTo>
                  <a:pt x="1924982" y="770962"/>
                </a:lnTo>
                <a:lnTo>
                  <a:pt x="1924982" y="772204"/>
                </a:lnTo>
                <a:lnTo>
                  <a:pt x="1924157" y="773565"/>
                </a:lnTo>
                <a:lnTo>
                  <a:pt x="1924157" y="794841"/>
                </a:lnTo>
                <a:lnTo>
                  <a:pt x="1928774" y="785735"/>
                </a:lnTo>
                <a:lnTo>
                  <a:pt x="1933063" y="778970"/>
                </a:lnTo>
                <a:lnTo>
                  <a:pt x="1954075" y="715669"/>
                </a:lnTo>
                <a:lnTo>
                  <a:pt x="1962794" y="699210"/>
                </a:lnTo>
                <a:close/>
                <a:moveTo>
                  <a:pt x="2060872" y="695218"/>
                </a:moveTo>
                <a:lnTo>
                  <a:pt x="2060249" y="696007"/>
                </a:lnTo>
                <a:lnTo>
                  <a:pt x="2061765" y="696366"/>
                </a:lnTo>
                <a:lnTo>
                  <a:pt x="2066502" y="696800"/>
                </a:lnTo>
                <a:lnTo>
                  <a:pt x="2066775" y="695893"/>
                </a:lnTo>
                <a:lnTo>
                  <a:pt x="2064742" y="695661"/>
                </a:lnTo>
                <a:lnTo>
                  <a:pt x="2062793" y="695438"/>
                </a:lnTo>
                <a:close/>
                <a:moveTo>
                  <a:pt x="773371" y="694801"/>
                </a:moveTo>
                <a:lnTo>
                  <a:pt x="773368" y="694804"/>
                </a:lnTo>
                <a:lnTo>
                  <a:pt x="773363" y="694810"/>
                </a:lnTo>
                <a:lnTo>
                  <a:pt x="775022" y="695887"/>
                </a:lnTo>
                <a:lnTo>
                  <a:pt x="780600" y="697459"/>
                </a:lnTo>
                <a:lnTo>
                  <a:pt x="779698" y="696936"/>
                </a:lnTo>
                <a:lnTo>
                  <a:pt x="777631" y="695736"/>
                </a:lnTo>
                <a:close/>
                <a:moveTo>
                  <a:pt x="608644" y="694371"/>
                </a:moveTo>
                <a:lnTo>
                  <a:pt x="559500" y="750142"/>
                </a:lnTo>
                <a:cubicBezTo>
                  <a:pt x="544885" y="766827"/>
                  <a:pt x="527511" y="786407"/>
                  <a:pt x="510138" y="805297"/>
                </a:cubicBezTo>
                <a:lnTo>
                  <a:pt x="428785" y="896302"/>
                </a:lnTo>
                <a:cubicBezTo>
                  <a:pt x="336677" y="998751"/>
                  <a:pt x="263322" y="1079828"/>
                  <a:pt x="232021" y="1113472"/>
                </a:cubicBezTo>
                <a:cubicBezTo>
                  <a:pt x="219577" y="1126606"/>
                  <a:pt x="207262" y="1137481"/>
                  <a:pt x="195301" y="1146474"/>
                </a:cubicBezTo>
                <a:lnTo>
                  <a:pt x="165019" y="1165470"/>
                </a:lnTo>
                <a:lnTo>
                  <a:pt x="179331" y="1160245"/>
                </a:lnTo>
                <a:lnTo>
                  <a:pt x="181607" y="1159414"/>
                </a:lnTo>
                <a:cubicBezTo>
                  <a:pt x="201513" y="1148660"/>
                  <a:pt x="219862" y="1135024"/>
                  <a:pt x="236021" y="1118849"/>
                </a:cubicBezTo>
                <a:cubicBezTo>
                  <a:pt x="280834" y="1074035"/>
                  <a:pt x="413618" y="929945"/>
                  <a:pt x="515928" y="816879"/>
                </a:cubicBezTo>
                <a:lnTo>
                  <a:pt x="565292" y="761724"/>
                </a:lnTo>
                <a:lnTo>
                  <a:pt x="608940" y="712424"/>
                </a:lnTo>
                <a:lnTo>
                  <a:pt x="608729" y="699515"/>
                </a:lnTo>
                <a:close/>
                <a:moveTo>
                  <a:pt x="2053449" y="694369"/>
                </a:moveTo>
                <a:lnTo>
                  <a:pt x="2053629" y="694437"/>
                </a:lnTo>
                <a:lnTo>
                  <a:pt x="2056075" y="695017"/>
                </a:lnTo>
                <a:lnTo>
                  <a:pt x="2056095" y="694992"/>
                </a:lnTo>
                <a:lnTo>
                  <a:pt x="2056328" y="694698"/>
                </a:lnTo>
                <a:lnTo>
                  <a:pt x="2053720" y="694400"/>
                </a:lnTo>
                <a:lnTo>
                  <a:pt x="2053632" y="694390"/>
                </a:lnTo>
                <a:close/>
                <a:moveTo>
                  <a:pt x="2314229" y="694116"/>
                </a:moveTo>
                <a:lnTo>
                  <a:pt x="2312523" y="695307"/>
                </a:lnTo>
                <a:lnTo>
                  <a:pt x="2307171" y="699044"/>
                </a:lnTo>
                <a:lnTo>
                  <a:pt x="2310893" y="707863"/>
                </a:lnTo>
                <a:lnTo>
                  <a:pt x="2317659" y="702300"/>
                </a:lnTo>
                <a:lnTo>
                  <a:pt x="2316972" y="699971"/>
                </a:lnTo>
                <a:close/>
                <a:moveTo>
                  <a:pt x="2015004" y="693551"/>
                </a:moveTo>
                <a:lnTo>
                  <a:pt x="2014050" y="695566"/>
                </a:lnTo>
                <a:lnTo>
                  <a:pt x="2020539" y="696734"/>
                </a:lnTo>
                <a:lnTo>
                  <a:pt x="2022720" y="697126"/>
                </a:lnTo>
                <a:lnTo>
                  <a:pt x="2022912" y="696897"/>
                </a:lnTo>
                <a:lnTo>
                  <a:pt x="2022589" y="696761"/>
                </a:lnTo>
                <a:lnTo>
                  <a:pt x="2021787" y="696421"/>
                </a:lnTo>
                <a:close/>
                <a:moveTo>
                  <a:pt x="656389" y="693057"/>
                </a:moveTo>
                <a:lnTo>
                  <a:pt x="652891" y="697000"/>
                </a:lnTo>
                <a:lnTo>
                  <a:pt x="653669" y="698080"/>
                </a:lnTo>
                <a:lnTo>
                  <a:pt x="659731" y="706495"/>
                </a:lnTo>
                <a:lnTo>
                  <a:pt x="660656" y="707778"/>
                </a:lnTo>
                <a:lnTo>
                  <a:pt x="662060" y="706217"/>
                </a:lnTo>
                <a:lnTo>
                  <a:pt x="665119" y="702816"/>
                </a:lnTo>
                <a:lnTo>
                  <a:pt x="661260" y="698501"/>
                </a:lnTo>
                <a:close/>
                <a:moveTo>
                  <a:pt x="2111568" y="693029"/>
                </a:moveTo>
                <a:lnTo>
                  <a:pt x="2111166" y="693266"/>
                </a:lnTo>
                <a:lnTo>
                  <a:pt x="2110635" y="693579"/>
                </a:lnTo>
                <a:lnTo>
                  <a:pt x="2110261" y="695312"/>
                </a:lnTo>
                <a:lnTo>
                  <a:pt x="2115677" y="696090"/>
                </a:lnTo>
                <a:lnTo>
                  <a:pt x="2124493" y="696090"/>
                </a:lnTo>
                <a:lnTo>
                  <a:pt x="2124512" y="695981"/>
                </a:lnTo>
                <a:lnTo>
                  <a:pt x="2124559" y="695707"/>
                </a:lnTo>
                <a:lnTo>
                  <a:pt x="2122171" y="694602"/>
                </a:lnTo>
                <a:lnTo>
                  <a:pt x="2115955" y="693885"/>
                </a:lnTo>
                <a:close/>
                <a:moveTo>
                  <a:pt x="632541" y="692970"/>
                </a:moveTo>
                <a:lnTo>
                  <a:pt x="630782" y="694957"/>
                </a:lnTo>
                <a:lnTo>
                  <a:pt x="631506" y="700450"/>
                </a:lnTo>
                <a:lnTo>
                  <a:pt x="631557" y="700839"/>
                </a:lnTo>
                <a:lnTo>
                  <a:pt x="631562" y="700880"/>
                </a:lnTo>
                <a:lnTo>
                  <a:pt x="631696" y="701228"/>
                </a:lnTo>
                <a:lnTo>
                  <a:pt x="634987" y="709762"/>
                </a:lnTo>
                <a:lnTo>
                  <a:pt x="637202" y="707265"/>
                </a:lnTo>
                <a:close/>
                <a:moveTo>
                  <a:pt x="1029324" y="692423"/>
                </a:moveTo>
                <a:lnTo>
                  <a:pt x="1028843" y="692480"/>
                </a:lnTo>
                <a:lnTo>
                  <a:pt x="1028520" y="692519"/>
                </a:lnTo>
                <a:lnTo>
                  <a:pt x="1028982" y="693719"/>
                </a:lnTo>
                <a:lnTo>
                  <a:pt x="1028529" y="700894"/>
                </a:lnTo>
                <a:lnTo>
                  <a:pt x="1034176" y="700496"/>
                </a:lnTo>
                <a:lnTo>
                  <a:pt x="1032288" y="697354"/>
                </a:lnTo>
                <a:close/>
                <a:moveTo>
                  <a:pt x="2032701" y="692231"/>
                </a:moveTo>
                <a:lnTo>
                  <a:pt x="2031536" y="695294"/>
                </a:lnTo>
                <a:lnTo>
                  <a:pt x="2032437" y="695679"/>
                </a:lnTo>
                <a:lnTo>
                  <a:pt x="2045063" y="701074"/>
                </a:lnTo>
                <a:lnTo>
                  <a:pt x="2046299" y="697400"/>
                </a:lnTo>
                <a:close/>
                <a:moveTo>
                  <a:pt x="2162592" y="692033"/>
                </a:moveTo>
                <a:lnTo>
                  <a:pt x="2150535" y="696859"/>
                </a:lnTo>
                <a:lnTo>
                  <a:pt x="2152358" y="700778"/>
                </a:lnTo>
                <a:lnTo>
                  <a:pt x="2152358" y="701425"/>
                </a:lnTo>
                <a:lnTo>
                  <a:pt x="2152769" y="702021"/>
                </a:lnTo>
                <a:lnTo>
                  <a:pt x="2152358" y="702703"/>
                </a:lnTo>
                <a:lnTo>
                  <a:pt x="2152358" y="715366"/>
                </a:lnTo>
                <a:lnTo>
                  <a:pt x="2156485" y="712571"/>
                </a:lnTo>
                <a:lnTo>
                  <a:pt x="2159077" y="711379"/>
                </a:lnTo>
                <a:lnTo>
                  <a:pt x="2160812" y="710580"/>
                </a:lnTo>
                <a:close/>
                <a:moveTo>
                  <a:pt x="2214494" y="691833"/>
                </a:moveTo>
                <a:lnTo>
                  <a:pt x="2210405" y="693196"/>
                </a:lnTo>
                <a:lnTo>
                  <a:pt x="2207785" y="693196"/>
                </a:lnTo>
                <a:lnTo>
                  <a:pt x="2204171" y="694860"/>
                </a:lnTo>
                <a:lnTo>
                  <a:pt x="2204011" y="702642"/>
                </a:lnTo>
                <a:lnTo>
                  <a:pt x="2203815" y="712131"/>
                </a:lnTo>
                <a:lnTo>
                  <a:pt x="2215306" y="706192"/>
                </a:lnTo>
                <a:close/>
                <a:moveTo>
                  <a:pt x="2130095" y="691690"/>
                </a:moveTo>
                <a:lnTo>
                  <a:pt x="2130027" y="692081"/>
                </a:lnTo>
                <a:lnTo>
                  <a:pt x="2129985" y="692329"/>
                </a:lnTo>
                <a:lnTo>
                  <a:pt x="2131268" y="692583"/>
                </a:lnTo>
                <a:lnTo>
                  <a:pt x="2131839" y="692696"/>
                </a:lnTo>
                <a:lnTo>
                  <a:pt x="2130806" y="692100"/>
                </a:lnTo>
                <a:close/>
                <a:moveTo>
                  <a:pt x="795153" y="691384"/>
                </a:moveTo>
                <a:lnTo>
                  <a:pt x="796429" y="692187"/>
                </a:lnTo>
                <a:lnTo>
                  <a:pt x="797275" y="692719"/>
                </a:lnTo>
                <a:lnTo>
                  <a:pt x="797836" y="692092"/>
                </a:lnTo>
                <a:lnTo>
                  <a:pt x="797832" y="692091"/>
                </a:lnTo>
                <a:close/>
                <a:moveTo>
                  <a:pt x="813414" y="691029"/>
                </a:moveTo>
                <a:lnTo>
                  <a:pt x="813129" y="691404"/>
                </a:lnTo>
                <a:lnTo>
                  <a:pt x="813186" y="691419"/>
                </a:lnTo>
                <a:lnTo>
                  <a:pt x="813207" y="691424"/>
                </a:lnTo>
                <a:lnTo>
                  <a:pt x="813231" y="691431"/>
                </a:lnTo>
                <a:lnTo>
                  <a:pt x="813533" y="691054"/>
                </a:lnTo>
                <a:close/>
                <a:moveTo>
                  <a:pt x="1042895" y="690787"/>
                </a:moveTo>
                <a:lnTo>
                  <a:pt x="1035320" y="691700"/>
                </a:lnTo>
                <a:lnTo>
                  <a:pt x="1038882" y="697721"/>
                </a:lnTo>
                <a:lnTo>
                  <a:pt x="1040268" y="700063"/>
                </a:lnTo>
                <a:lnTo>
                  <a:pt x="1040270" y="700067"/>
                </a:lnTo>
                <a:lnTo>
                  <a:pt x="1040288" y="700066"/>
                </a:lnTo>
                <a:lnTo>
                  <a:pt x="1047618" y="699549"/>
                </a:lnTo>
                <a:close/>
                <a:moveTo>
                  <a:pt x="2329853" y="690666"/>
                </a:moveTo>
                <a:lnTo>
                  <a:pt x="2330227" y="691965"/>
                </a:lnTo>
                <a:lnTo>
                  <a:pt x="2330263" y="691935"/>
                </a:lnTo>
                <a:lnTo>
                  <a:pt x="2330332" y="691878"/>
                </a:lnTo>
                <a:close/>
                <a:moveTo>
                  <a:pt x="976897" y="690648"/>
                </a:moveTo>
                <a:lnTo>
                  <a:pt x="976558" y="691242"/>
                </a:lnTo>
                <a:lnTo>
                  <a:pt x="976530" y="691291"/>
                </a:lnTo>
                <a:lnTo>
                  <a:pt x="976527" y="691297"/>
                </a:lnTo>
                <a:lnTo>
                  <a:pt x="980146" y="693634"/>
                </a:lnTo>
                <a:lnTo>
                  <a:pt x="980312" y="693614"/>
                </a:lnTo>
                <a:lnTo>
                  <a:pt x="980646" y="693574"/>
                </a:lnTo>
                <a:lnTo>
                  <a:pt x="979918" y="692672"/>
                </a:lnTo>
                <a:close/>
                <a:moveTo>
                  <a:pt x="2019921" y="690331"/>
                </a:moveTo>
                <a:lnTo>
                  <a:pt x="2026172" y="693002"/>
                </a:lnTo>
                <a:lnTo>
                  <a:pt x="2026959" y="692061"/>
                </a:lnTo>
                <a:lnTo>
                  <a:pt x="2027467" y="691454"/>
                </a:lnTo>
                <a:lnTo>
                  <a:pt x="2027686" y="691193"/>
                </a:lnTo>
                <a:lnTo>
                  <a:pt x="2022744" y="690575"/>
                </a:lnTo>
                <a:close/>
                <a:moveTo>
                  <a:pt x="1982965" y="689564"/>
                </a:moveTo>
                <a:lnTo>
                  <a:pt x="1982867" y="689606"/>
                </a:lnTo>
                <a:lnTo>
                  <a:pt x="1982558" y="689737"/>
                </a:lnTo>
                <a:lnTo>
                  <a:pt x="1982452" y="689782"/>
                </a:lnTo>
                <a:lnTo>
                  <a:pt x="1982940" y="690316"/>
                </a:lnTo>
                <a:lnTo>
                  <a:pt x="1983018" y="690401"/>
                </a:lnTo>
                <a:lnTo>
                  <a:pt x="1983205" y="690432"/>
                </a:lnTo>
                <a:lnTo>
                  <a:pt x="1983545" y="690487"/>
                </a:lnTo>
                <a:lnTo>
                  <a:pt x="1984099" y="690578"/>
                </a:lnTo>
                <a:close/>
                <a:moveTo>
                  <a:pt x="2093056" y="689417"/>
                </a:moveTo>
                <a:lnTo>
                  <a:pt x="2092472" y="691689"/>
                </a:lnTo>
                <a:lnTo>
                  <a:pt x="2092208" y="692719"/>
                </a:lnTo>
                <a:lnTo>
                  <a:pt x="2102608" y="694213"/>
                </a:lnTo>
                <a:lnTo>
                  <a:pt x="2103080" y="693935"/>
                </a:lnTo>
                <a:lnTo>
                  <a:pt x="2106352" y="692011"/>
                </a:lnTo>
                <a:close/>
                <a:moveTo>
                  <a:pt x="1056425" y="689156"/>
                </a:moveTo>
                <a:lnTo>
                  <a:pt x="1051745" y="689720"/>
                </a:lnTo>
                <a:lnTo>
                  <a:pt x="1054897" y="694511"/>
                </a:lnTo>
                <a:lnTo>
                  <a:pt x="1056717" y="698908"/>
                </a:lnTo>
                <a:lnTo>
                  <a:pt x="1056775" y="698904"/>
                </a:lnTo>
                <a:lnTo>
                  <a:pt x="1060963" y="698609"/>
                </a:lnTo>
                <a:close/>
                <a:moveTo>
                  <a:pt x="636236" y="688797"/>
                </a:moveTo>
                <a:lnTo>
                  <a:pt x="636009" y="689053"/>
                </a:lnTo>
                <a:lnTo>
                  <a:pt x="636009" y="689053"/>
                </a:lnTo>
                <a:lnTo>
                  <a:pt x="636039" y="689157"/>
                </a:lnTo>
                <a:lnTo>
                  <a:pt x="640251" y="703828"/>
                </a:lnTo>
                <a:lnTo>
                  <a:pt x="641697" y="702198"/>
                </a:lnTo>
                <a:lnTo>
                  <a:pt x="641790" y="702094"/>
                </a:lnTo>
                <a:close/>
                <a:moveTo>
                  <a:pt x="2297011" y="688745"/>
                </a:moveTo>
                <a:lnTo>
                  <a:pt x="2288129" y="693991"/>
                </a:lnTo>
                <a:lnTo>
                  <a:pt x="2291656" y="703413"/>
                </a:lnTo>
                <a:lnTo>
                  <a:pt x="2298704" y="698495"/>
                </a:lnTo>
                <a:lnTo>
                  <a:pt x="2300536" y="697216"/>
                </a:lnTo>
                <a:lnTo>
                  <a:pt x="2300480" y="696990"/>
                </a:lnTo>
                <a:close/>
                <a:moveTo>
                  <a:pt x="2001165" y="688706"/>
                </a:moveTo>
                <a:lnTo>
                  <a:pt x="2000994" y="688905"/>
                </a:lnTo>
                <a:lnTo>
                  <a:pt x="2000729" y="689216"/>
                </a:lnTo>
                <a:lnTo>
                  <a:pt x="2000565" y="689409"/>
                </a:lnTo>
                <a:lnTo>
                  <a:pt x="2000819" y="689610"/>
                </a:lnTo>
                <a:lnTo>
                  <a:pt x="2009201" y="693515"/>
                </a:lnTo>
                <a:lnTo>
                  <a:pt x="2010159" y="691500"/>
                </a:lnTo>
                <a:lnTo>
                  <a:pt x="2006707" y="690039"/>
                </a:lnTo>
                <a:lnTo>
                  <a:pt x="2005827" y="689667"/>
                </a:lnTo>
                <a:lnTo>
                  <a:pt x="2004172" y="688966"/>
                </a:lnTo>
                <a:close/>
                <a:moveTo>
                  <a:pt x="2119293" y="688471"/>
                </a:moveTo>
                <a:lnTo>
                  <a:pt x="2119287" y="688475"/>
                </a:lnTo>
                <a:lnTo>
                  <a:pt x="2119263" y="688489"/>
                </a:lnTo>
                <a:lnTo>
                  <a:pt x="2119108" y="688581"/>
                </a:lnTo>
                <a:lnTo>
                  <a:pt x="2125310" y="691381"/>
                </a:lnTo>
                <a:lnTo>
                  <a:pt x="2125547" y="690017"/>
                </a:lnTo>
                <a:lnTo>
                  <a:pt x="2125191" y="689887"/>
                </a:lnTo>
                <a:close/>
                <a:moveTo>
                  <a:pt x="1803675" y="688017"/>
                </a:moveTo>
                <a:lnTo>
                  <a:pt x="1798265" y="694020"/>
                </a:lnTo>
                <a:lnTo>
                  <a:pt x="1792599" y="704747"/>
                </a:lnTo>
                <a:lnTo>
                  <a:pt x="1793719" y="704509"/>
                </a:lnTo>
                <a:lnTo>
                  <a:pt x="1793796" y="704493"/>
                </a:lnTo>
                <a:lnTo>
                  <a:pt x="1799437" y="695085"/>
                </a:lnTo>
                <a:close/>
                <a:moveTo>
                  <a:pt x="2265352" y="687853"/>
                </a:moveTo>
                <a:lnTo>
                  <a:pt x="2254351" y="693354"/>
                </a:lnTo>
                <a:lnTo>
                  <a:pt x="2256326" y="700170"/>
                </a:lnTo>
                <a:lnTo>
                  <a:pt x="2256709" y="704291"/>
                </a:lnTo>
                <a:lnTo>
                  <a:pt x="2256922" y="706587"/>
                </a:lnTo>
                <a:lnTo>
                  <a:pt x="2262070" y="703551"/>
                </a:lnTo>
                <a:lnTo>
                  <a:pt x="2265716" y="701401"/>
                </a:lnTo>
                <a:lnTo>
                  <a:pt x="2268785" y="699591"/>
                </a:lnTo>
                <a:lnTo>
                  <a:pt x="2267905" y="695591"/>
                </a:lnTo>
                <a:lnTo>
                  <a:pt x="2266841" y="692366"/>
                </a:lnTo>
                <a:close/>
                <a:moveTo>
                  <a:pt x="614573" y="687638"/>
                </a:moveTo>
                <a:lnTo>
                  <a:pt x="614461" y="687766"/>
                </a:lnTo>
                <a:lnTo>
                  <a:pt x="614508" y="688643"/>
                </a:lnTo>
                <a:lnTo>
                  <a:pt x="614534" y="688241"/>
                </a:lnTo>
                <a:lnTo>
                  <a:pt x="614549" y="688002"/>
                </a:lnTo>
                <a:close/>
                <a:moveTo>
                  <a:pt x="2130803" y="687606"/>
                </a:moveTo>
                <a:lnTo>
                  <a:pt x="2130802" y="687614"/>
                </a:lnTo>
                <a:lnTo>
                  <a:pt x="2130801" y="687620"/>
                </a:lnTo>
                <a:lnTo>
                  <a:pt x="2130800" y="687625"/>
                </a:lnTo>
                <a:lnTo>
                  <a:pt x="2130859" y="687646"/>
                </a:lnTo>
                <a:close/>
                <a:moveTo>
                  <a:pt x="1988277" y="687589"/>
                </a:moveTo>
                <a:lnTo>
                  <a:pt x="1989775" y="688928"/>
                </a:lnTo>
                <a:lnTo>
                  <a:pt x="1990147" y="688151"/>
                </a:lnTo>
                <a:lnTo>
                  <a:pt x="1990325" y="687778"/>
                </a:lnTo>
                <a:lnTo>
                  <a:pt x="1990309" y="687766"/>
                </a:lnTo>
                <a:lnTo>
                  <a:pt x="1988998" y="687652"/>
                </a:lnTo>
                <a:close/>
                <a:moveTo>
                  <a:pt x="1070341" y="687478"/>
                </a:moveTo>
                <a:lnTo>
                  <a:pt x="1067451" y="687826"/>
                </a:lnTo>
                <a:lnTo>
                  <a:pt x="1064337" y="688202"/>
                </a:lnTo>
                <a:lnTo>
                  <a:pt x="1067937" y="698117"/>
                </a:lnTo>
                <a:lnTo>
                  <a:pt x="1071121" y="697893"/>
                </a:lnTo>
                <a:lnTo>
                  <a:pt x="1073503" y="697725"/>
                </a:lnTo>
                <a:close/>
                <a:moveTo>
                  <a:pt x="2416032" y="687367"/>
                </a:moveTo>
                <a:lnTo>
                  <a:pt x="2411851" y="706688"/>
                </a:lnTo>
                <a:lnTo>
                  <a:pt x="2405190" y="737472"/>
                </a:lnTo>
                <a:lnTo>
                  <a:pt x="2399402" y="764218"/>
                </a:lnTo>
                <a:lnTo>
                  <a:pt x="2393276" y="777705"/>
                </a:lnTo>
                <a:lnTo>
                  <a:pt x="2367098" y="835340"/>
                </a:lnTo>
                <a:lnTo>
                  <a:pt x="2365815" y="866856"/>
                </a:lnTo>
                <a:lnTo>
                  <a:pt x="2366217" y="866104"/>
                </a:lnTo>
                <a:cubicBezTo>
                  <a:pt x="2368148" y="862933"/>
                  <a:pt x="2370215" y="859347"/>
                  <a:pt x="2372146" y="855763"/>
                </a:cubicBezTo>
                <a:cubicBezTo>
                  <a:pt x="2386437" y="828535"/>
                  <a:pt x="2397430" y="799819"/>
                  <a:pt x="2404972" y="770223"/>
                </a:cubicBezTo>
                <a:close/>
                <a:moveTo>
                  <a:pt x="779671" y="687302"/>
                </a:moveTo>
                <a:lnTo>
                  <a:pt x="778740" y="688449"/>
                </a:lnTo>
                <a:lnTo>
                  <a:pt x="777905" y="689478"/>
                </a:lnTo>
                <a:lnTo>
                  <a:pt x="792971" y="693516"/>
                </a:lnTo>
                <a:lnTo>
                  <a:pt x="787700" y="689419"/>
                </a:lnTo>
                <a:lnTo>
                  <a:pt x="783207" y="688234"/>
                </a:lnTo>
                <a:lnTo>
                  <a:pt x="782430" y="688029"/>
                </a:lnTo>
                <a:close/>
                <a:moveTo>
                  <a:pt x="2112129" y="686659"/>
                </a:moveTo>
                <a:lnTo>
                  <a:pt x="2112066" y="686952"/>
                </a:lnTo>
                <a:lnTo>
                  <a:pt x="2114326" y="687322"/>
                </a:lnTo>
                <a:lnTo>
                  <a:pt x="2114365" y="687299"/>
                </a:lnTo>
                <a:lnTo>
                  <a:pt x="2114400" y="687278"/>
                </a:lnTo>
                <a:lnTo>
                  <a:pt x="2114448" y="687250"/>
                </a:lnTo>
                <a:close/>
                <a:moveTo>
                  <a:pt x="1080174" y="686293"/>
                </a:moveTo>
                <a:lnTo>
                  <a:pt x="1077144" y="686658"/>
                </a:lnTo>
                <a:lnTo>
                  <a:pt x="1077080" y="686665"/>
                </a:lnTo>
                <a:lnTo>
                  <a:pt x="1075473" y="686859"/>
                </a:lnTo>
                <a:lnTo>
                  <a:pt x="1078752" y="697355"/>
                </a:lnTo>
                <a:lnTo>
                  <a:pt x="1082945" y="697060"/>
                </a:lnTo>
                <a:lnTo>
                  <a:pt x="1082719" y="696040"/>
                </a:lnTo>
                <a:lnTo>
                  <a:pt x="1082398" y="694598"/>
                </a:lnTo>
                <a:lnTo>
                  <a:pt x="1082370" y="694494"/>
                </a:lnTo>
                <a:lnTo>
                  <a:pt x="1081204" y="690140"/>
                </a:lnTo>
                <a:close/>
                <a:moveTo>
                  <a:pt x="2077009" y="686286"/>
                </a:moveTo>
                <a:lnTo>
                  <a:pt x="2076960" y="686313"/>
                </a:lnTo>
                <a:lnTo>
                  <a:pt x="2074315" y="687767"/>
                </a:lnTo>
                <a:lnTo>
                  <a:pt x="2073629" y="690051"/>
                </a:lnTo>
                <a:lnTo>
                  <a:pt x="2081738" y="691215"/>
                </a:lnTo>
                <a:lnTo>
                  <a:pt x="2088037" y="692120"/>
                </a:lnTo>
                <a:lnTo>
                  <a:pt x="2088220" y="691407"/>
                </a:lnTo>
                <a:lnTo>
                  <a:pt x="2088259" y="691255"/>
                </a:lnTo>
                <a:lnTo>
                  <a:pt x="2088937" y="688613"/>
                </a:lnTo>
                <a:close/>
                <a:moveTo>
                  <a:pt x="772180" y="685706"/>
                </a:moveTo>
                <a:lnTo>
                  <a:pt x="773315" y="686794"/>
                </a:lnTo>
                <a:lnTo>
                  <a:pt x="773962" y="686067"/>
                </a:lnTo>
                <a:lnTo>
                  <a:pt x="773470" y="685967"/>
                </a:lnTo>
                <a:close/>
                <a:moveTo>
                  <a:pt x="2326534" y="685523"/>
                </a:moveTo>
                <a:lnTo>
                  <a:pt x="2321462" y="689065"/>
                </a:lnTo>
                <a:lnTo>
                  <a:pt x="2319396" y="690507"/>
                </a:lnTo>
                <a:lnTo>
                  <a:pt x="2321395" y="697319"/>
                </a:lnTo>
                <a:lnTo>
                  <a:pt x="2321688" y="697946"/>
                </a:lnTo>
                <a:lnTo>
                  <a:pt x="2322039" y="698698"/>
                </a:lnTo>
                <a:lnTo>
                  <a:pt x="2330040" y="692119"/>
                </a:lnTo>
                <a:lnTo>
                  <a:pt x="2328027" y="687836"/>
                </a:lnTo>
                <a:close/>
                <a:moveTo>
                  <a:pt x="2179293" y="685348"/>
                </a:moveTo>
                <a:lnTo>
                  <a:pt x="2174876" y="687116"/>
                </a:lnTo>
                <a:lnTo>
                  <a:pt x="2167816" y="689942"/>
                </a:lnTo>
                <a:lnTo>
                  <a:pt x="2167561" y="690044"/>
                </a:lnTo>
                <a:lnTo>
                  <a:pt x="2165803" y="708285"/>
                </a:lnTo>
                <a:lnTo>
                  <a:pt x="2178847" y="702286"/>
                </a:lnTo>
                <a:close/>
                <a:moveTo>
                  <a:pt x="2231107" y="685323"/>
                </a:moveTo>
                <a:lnTo>
                  <a:pt x="2220982" y="689578"/>
                </a:lnTo>
                <a:lnTo>
                  <a:pt x="2221344" y="691472"/>
                </a:lnTo>
                <a:lnTo>
                  <a:pt x="2221457" y="698402"/>
                </a:lnTo>
                <a:lnTo>
                  <a:pt x="2221536" y="703282"/>
                </a:lnTo>
                <a:lnTo>
                  <a:pt x="2221988" y="703122"/>
                </a:lnTo>
                <a:cubicBezTo>
                  <a:pt x="2224995" y="702210"/>
                  <a:pt x="2227945" y="701104"/>
                  <a:pt x="2230813" y="699813"/>
                </a:cubicBezTo>
                <a:lnTo>
                  <a:pt x="2232406" y="699017"/>
                </a:lnTo>
                <a:close/>
                <a:moveTo>
                  <a:pt x="2037054" y="685298"/>
                </a:moveTo>
                <a:lnTo>
                  <a:pt x="2035677" y="686958"/>
                </a:lnTo>
                <a:lnTo>
                  <a:pt x="2035240" y="687486"/>
                </a:lnTo>
                <a:lnTo>
                  <a:pt x="2039220" y="688990"/>
                </a:lnTo>
                <a:lnTo>
                  <a:pt x="2048726" y="690185"/>
                </a:lnTo>
                <a:lnTo>
                  <a:pt x="2049031" y="689278"/>
                </a:lnTo>
                <a:lnTo>
                  <a:pt x="2045902" y="688239"/>
                </a:lnTo>
                <a:lnTo>
                  <a:pt x="2043717" y="687512"/>
                </a:lnTo>
                <a:close/>
                <a:moveTo>
                  <a:pt x="2126173" y="684413"/>
                </a:moveTo>
                <a:lnTo>
                  <a:pt x="2125578" y="684764"/>
                </a:lnTo>
                <a:lnTo>
                  <a:pt x="2125234" y="684966"/>
                </a:lnTo>
                <a:lnTo>
                  <a:pt x="2124699" y="685282"/>
                </a:lnTo>
                <a:lnTo>
                  <a:pt x="2124762" y="685317"/>
                </a:lnTo>
                <a:lnTo>
                  <a:pt x="2125095" y="685504"/>
                </a:lnTo>
                <a:lnTo>
                  <a:pt x="2125988" y="686005"/>
                </a:lnTo>
                <a:lnTo>
                  <a:pt x="2126234" y="686059"/>
                </a:lnTo>
                <a:lnTo>
                  <a:pt x="2126273" y="685835"/>
                </a:lnTo>
                <a:lnTo>
                  <a:pt x="2126491" y="684581"/>
                </a:lnTo>
                <a:lnTo>
                  <a:pt x="2126410" y="684538"/>
                </a:lnTo>
                <a:close/>
                <a:moveTo>
                  <a:pt x="640244" y="684269"/>
                </a:moveTo>
                <a:lnTo>
                  <a:pt x="640144" y="684382"/>
                </a:lnTo>
                <a:lnTo>
                  <a:pt x="640042" y="684497"/>
                </a:lnTo>
                <a:lnTo>
                  <a:pt x="644705" y="695676"/>
                </a:lnTo>
                <a:lnTo>
                  <a:pt x="645593" y="697807"/>
                </a:lnTo>
                <a:lnTo>
                  <a:pt x="647171" y="696029"/>
                </a:lnTo>
                <a:lnTo>
                  <a:pt x="643365" y="690736"/>
                </a:lnTo>
                <a:lnTo>
                  <a:pt x="641853" y="687602"/>
                </a:lnTo>
                <a:close/>
                <a:moveTo>
                  <a:pt x="664808" y="683566"/>
                </a:moveTo>
                <a:lnTo>
                  <a:pt x="659432" y="689626"/>
                </a:lnTo>
                <a:lnTo>
                  <a:pt x="662654" y="693215"/>
                </a:lnTo>
                <a:lnTo>
                  <a:pt x="663250" y="693878"/>
                </a:lnTo>
                <a:lnTo>
                  <a:pt x="668194" y="699386"/>
                </a:lnTo>
                <a:lnTo>
                  <a:pt x="673735" y="693063"/>
                </a:lnTo>
                <a:lnTo>
                  <a:pt x="673811" y="691874"/>
                </a:lnTo>
                <a:lnTo>
                  <a:pt x="669152" y="687575"/>
                </a:lnTo>
                <a:close/>
                <a:moveTo>
                  <a:pt x="760806" y="683403"/>
                </a:moveTo>
                <a:lnTo>
                  <a:pt x="761600" y="684343"/>
                </a:lnTo>
                <a:lnTo>
                  <a:pt x="761828" y="684612"/>
                </a:lnTo>
                <a:lnTo>
                  <a:pt x="762436" y="685332"/>
                </a:lnTo>
                <a:lnTo>
                  <a:pt x="763825" y="685705"/>
                </a:lnTo>
                <a:lnTo>
                  <a:pt x="766659" y="686464"/>
                </a:lnTo>
                <a:lnTo>
                  <a:pt x="764116" y="684073"/>
                </a:lnTo>
                <a:lnTo>
                  <a:pt x="761203" y="683483"/>
                </a:lnTo>
                <a:lnTo>
                  <a:pt x="760855" y="683413"/>
                </a:lnTo>
                <a:close/>
                <a:moveTo>
                  <a:pt x="819386" y="683178"/>
                </a:moveTo>
                <a:lnTo>
                  <a:pt x="817687" y="685412"/>
                </a:lnTo>
                <a:lnTo>
                  <a:pt x="817989" y="685489"/>
                </a:lnTo>
                <a:lnTo>
                  <a:pt x="819765" y="683272"/>
                </a:lnTo>
                <a:close/>
                <a:moveTo>
                  <a:pt x="2056497" y="682976"/>
                </a:moveTo>
                <a:lnTo>
                  <a:pt x="2055383" y="686286"/>
                </a:lnTo>
                <a:lnTo>
                  <a:pt x="2056662" y="686714"/>
                </a:lnTo>
                <a:lnTo>
                  <a:pt x="2064710" y="688760"/>
                </a:lnTo>
                <a:lnTo>
                  <a:pt x="2066479" y="687789"/>
                </a:lnTo>
                <a:lnTo>
                  <a:pt x="2067217" y="687383"/>
                </a:lnTo>
                <a:lnTo>
                  <a:pt x="2069759" y="685986"/>
                </a:lnTo>
                <a:lnTo>
                  <a:pt x="2070039" y="685058"/>
                </a:lnTo>
                <a:lnTo>
                  <a:pt x="2070076" y="684933"/>
                </a:lnTo>
                <a:lnTo>
                  <a:pt x="2065074" y="683957"/>
                </a:lnTo>
                <a:lnTo>
                  <a:pt x="2065040" y="683948"/>
                </a:lnTo>
                <a:close/>
                <a:moveTo>
                  <a:pt x="629151" y="682575"/>
                </a:moveTo>
                <a:lnTo>
                  <a:pt x="629956" y="688686"/>
                </a:lnTo>
                <a:lnTo>
                  <a:pt x="630825" y="687706"/>
                </a:lnTo>
                <a:close/>
                <a:moveTo>
                  <a:pt x="2006616" y="682315"/>
                </a:moveTo>
                <a:lnTo>
                  <a:pt x="2005939" y="683108"/>
                </a:lnTo>
                <a:lnTo>
                  <a:pt x="2005159" y="684023"/>
                </a:lnTo>
                <a:lnTo>
                  <a:pt x="2005351" y="684105"/>
                </a:lnTo>
                <a:lnTo>
                  <a:pt x="2005939" y="684356"/>
                </a:lnTo>
                <a:lnTo>
                  <a:pt x="2009016" y="685671"/>
                </a:lnTo>
                <a:lnTo>
                  <a:pt x="2012766" y="686017"/>
                </a:lnTo>
                <a:lnTo>
                  <a:pt x="2013315" y="684862"/>
                </a:lnTo>
                <a:close/>
                <a:moveTo>
                  <a:pt x="2094893" y="682267"/>
                </a:moveTo>
                <a:lnTo>
                  <a:pt x="2094431" y="684064"/>
                </a:lnTo>
                <a:lnTo>
                  <a:pt x="2107752" y="686245"/>
                </a:lnTo>
                <a:lnTo>
                  <a:pt x="2107896" y="685579"/>
                </a:lnTo>
                <a:lnTo>
                  <a:pt x="2097753" y="682992"/>
                </a:lnTo>
                <a:close/>
                <a:moveTo>
                  <a:pt x="2412188" y="682204"/>
                </a:moveTo>
                <a:lnTo>
                  <a:pt x="2405213" y="705002"/>
                </a:lnTo>
                <a:lnTo>
                  <a:pt x="2402359" y="714331"/>
                </a:lnTo>
                <a:lnTo>
                  <a:pt x="2389131" y="757572"/>
                </a:lnTo>
                <a:lnTo>
                  <a:pt x="2381137" y="772547"/>
                </a:lnTo>
                <a:lnTo>
                  <a:pt x="2366239" y="800453"/>
                </a:lnTo>
                <a:lnTo>
                  <a:pt x="2366438" y="801755"/>
                </a:lnTo>
                <a:lnTo>
                  <a:pt x="2368040" y="812218"/>
                </a:lnTo>
                <a:lnTo>
                  <a:pt x="2367864" y="816541"/>
                </a:lnTo>
                <a:lnTo>
                  <a:pt x="2367688" y="820848"/>
                </a:lnTo>
                <a:lnTo>
                  <a:pt x="2375543" y="803699"/>
                </a:lnTo>
                <a:lnTo>
                  <a:pt x="2394458" y="762401"/>
                </a:lnTo>
                <a:lnTo>
                  <a:pt x="2408975" y="696738"/>
                </a:lnTo>
                <a:close/>
                <a:moveTo>
                  <a:pt x="2308465" y="681980"/>
                </a:moveTo>
                <a:lnTo>
                  <a:pt x="2304235" y="684478"/>
                </a:lnTo>
                <a:lnTo>
                  <a:pt x="2302882" y="685277"/>
                </a:lnTo>
                <a:lnTo>
                  <a:pt x="2303237" y="685852"/>
                </a:lnTo>
                <a:lnTo>
                  <a:pt x="2305249" y="693928"/>
                </a:lnTo>
                <a:lnTo>
                  <a:pt x="2306037" y="693378"/>
                </a:lnTo>
                <a:lnTo>
                  <a:pt x="2306957" y="692736"/>
                </a:lnTo>
                <a:lnTo>
                  <a:pt x="2311950" y="689252"/>
                </a:lnTo>
                <a:lnTo>
                  <a:pt x="2311294" y="687853"/>
                </a:lnTo>
                <a:lnTo>
                  <a:pt x="2308723" y="682366"/>
                </a:lnTo>
                <a:close/>
                <a:moveTo>
                  <a:pt x="2113153" y="681917"/>
                </a:moveTo>
                <a:lnTo>
                  <a:pt x="2112944" y="682883"/>
                </a:lnTo>
                <a:lnTo>
                  <a:pt x="2116338" y="683754"/>
                </a:lnTo>
                <a:lnTo>
                  <a:pt x="2114799" y="682867"/>
                </a:lnTo>
                <a:close/>
                <a:moveTo>
                  <a:pt x="2042277" y="681904"/>
                </a:moveTo>
                <a:lnTo>
                  <a:pt x="2050578" y="684679"/>
                </a:lnTo>
                <a:lnTo>
                  <a:pt x="2051348" y="682390"/>
                </a:lnTo>
                <a:lnTo>
                  <a:pt x="2049356" y="682163"/>
                </a:lnTo>
                <a:lnTo>
                  <a:pt x="2046736" y="682163"/>
                </a:lnTo>
                <a:close/>
                <a:moveTo>
                  <a:pt x="1982787" y="681887"/>
                </a:moveTo>
                <a:lnTo>
                  <a:pt x="1982371" y="681939"/>
                </a:lnTo>
                <a:lnTo>
                  <a:pt x="1982348" y="681942"/>
                </a:lnTo>
                <a:lnTo>
                  <a:pt x="1982008" y="681985"/>
                </a:lnTo>
                <a:lnTo>
                  <a:pt x="1983849" y="683631"/>
                </a:lnTo>
                <a:lnTo>
                  <a:pt x="1984274" y="683387"/>
                </a:lnTo>
                <a:lnTo>
                  <a:pt x="1984757" y="683432"/>
                </a:lnTo>
                <a:lnTo>
                  <a:pt x="1984764" y="683432"/>
                </a:lnTo>
                <a:lnTo>
                  <a:pt x="1983416" y="682379"/>
                </a:lnTo>
                <a:close/>
                <a:moveTo>
                  <a:pt x="750891" y="681395"/>
                </a:moveTo>
                <a:lnTo>
                  <a:pt x="751997" y="683198"/>
                </a:lnTo>
                <a:lnTo>
                  <a:pt x="752561" y="683308"/>
                </a:lnTo>
                <a:lnTo>
                  <a:pt x="752920" y="683378"/>
                </a:lnTo>
                <a:lnTo>
                  <a:pt x="753082" y="683410"/>
                </a:lnTo>
                <a:lnTo>
                  <a:pt x="753774" y="682620"/>
                </a:lnTo>
                <a:lnTo>
                  <a:pt x="753418" y="682215"/>
                </a:lnTo>
                <a:lnTo>
                  <a:pt x="753087" y="681840"/>
                </a:lnTo>
                <a:lnTo>
                  <a:pt x="751349" y="681488"/>
                </a:lnTo>
                <a:lnTo>
                  <a:pt x="751004" y="681418"/>
                </a:lnTo>
                <a:close/>
                <a:moveTo>
                  <a:pt x="2278479" y="681290"/>
                </a:moveTo>
                <a:lnTo>
                  <a:pt x="2269544" y="685757"/>
                </a:lnTo>
                <a:lnTo>
                  <a:pt x="2273218" y="696976"/>
                </a:lnTo>
                <a:lnTo>
                  <a:pt x="2276662" y="694945"/>
                </a:lnTo>
                <a:lnTo>
                  <a:pt x="2282332" y="691602"/>
                </a:lnTo>
                <a:close/>
                <a:moveTo>
                  <a:pt x="1991661" y="680768"/>
                </a:moveTo>
                <a:lnTo>
                  <a:pt x="1990872" y="680867"/>
                </a:lnTo>
                <a:lnTo>
                  <a:pt x="1989923" y="680987"/>
                </a:lnTo>
                <a:lnTo>
                  <a:pt x="1992573" y="683084"/>
                </a:lnTo>
                <a:lnTo>
                  <a:pt x="1992740" y="682737"/>
                </a:lnTo>
                <a:lnTo>
                  <a:pt x="1993170" y="681839"/>
                </a:lnTo>
                <a:close/>
                <a:moveTo>
                  <a:pt x="2021103" y="680674"/>
                </a:moveTo>
                <a:lnTo>
                  <a:pt x="2020809" y="681295"/>
                </a:lnTo>
                <a:lnTo>
                  <a:pt x="2020514" y="681919"/>
                </a:lnTo>
                <a:lnTo>
                  <a:pt x="2030780" y="685800"/>
                </a:lnTo>
                <a:lnTo>
                  <a:pt x="2030928" y="685412"/>
                </a:lnTo>
                <a:lnTo>
                  <a:pt x="2031251" y="684569"/>
                </a:lnTo>
                <a:lnTo>
                  <a:pt x="2031659" y="683505"/>
                </a:lnTo>
                <a:lnTo>
                  <a:pt x="2023574" y="680817"/>
                </a:lnTo>
                <a:close/>
                <a:moveTo>
                  <a:pt x="2087658" y="680432"/>
                </a:moveTo>
                <a:lnTo>
                  <a:pt x="2087336" y="680610"/>
                </a:lnTo>
                <a:lnTo>
                  <a:pt x="2086458" y="681092"/>
                </a:lnTo>
                <a:lnTo>
                  <a:pt x="2084121" y="682377"/>
                </a:lnTo>
                <a:lnTo>
                  <a:pt x="2088829" y="683147"/>
                </a:lnTo>
                <a:lnTo>
                  <a:pt x="2090280" y="683385"/>
                </a:lnTo>
                <a:lnTo>
                  <a:pt x="2090408" y="682886"/>
                </a:lnTo>
                <a:lnTo>
                  <a:pt x="2090557" y="682304"/>
                </a:lnTo>
                <a:lnTo>
                  <a:pt x="2090831" y="681237"/>
                </a:lnTo>
                <a:close/>
                <a:moveTo>
                  <a:pt x="2116050" y="680426"/>
                </a:moveTo>
                <a:lnTo>
                  <a:pt x="2121167" y="683299"/>
                </a:lnTo>
                <a:lnTo>
                  <a:pt x="2122537" y="682493"/>
                </a:lnTo>
                <a:lnTo>
                  <a:pt x="2122434" y="682438"/>
                </a:lnTo>
                <a:lnTo>
                  <a:pt x="2119815" y="681612"/>
                </a:lnTo>
                <a:close/>
                <a:moveTo>
                  <a:pt x="2002381" y="680296"/>
                </a:moveTo>
                <a:lnTo>
                  <a:pt x="2001495" y="681874"/>
                </a:lnTo>
                <a:lnTo>
                  <a:pt x="2001722" y="682031"/>
                </a:lnTo>
                <a:lnTo>
                  <a:pt x="2001734" y="682039"/>
                </a:lnTo>
                <a:lnTo>
                  <a:pt x="2002110" y="681597"/>
                </a:lnTo>
                <a:lnTo>
                  <a:pt x="2002489" y="681152"/>
                </a:lnTo>
                <a:lnTo>
                  <a:pt x="2002941" y="680622"/>
                </a:lnTo>
                <a:close/>
                <a:moveTo>
                  <a:pt x="743278" y="679853"/>
                </a:moveTo>
                <a:lnTo>
                  <a:pt x="744103" y="681656"/>
                </a:lnTo>
                <a:lnTo>
                  <a:pt x="745605" y="681950"/>
                </a:lnTo>
                <a:lnTo>
                  <a:pt x="744295" y="680059"/>
                </a:lnTo>
                <a:lnTo>
                  <a:pt x="743324" y="679863"/>
                </a:lnTo>
                <a:lnTo>
                  <a:pt x="743280" y="679854"/>
                </a:lnTo>
                <a:close/>
                <a:moveTo>
                  <a:pt x="805147" y="679649"/>
                </a:moveTo>
                <a:lnTo>
                  <a:pt x="807467" y="681325"/>
                </a:lnTo>
                <a:lnTo>
                  <a:pt x="807567" y="681213"/>
                </a:lnTo>
                <a:lnTo>
                  <a:pt x="808180" y="680400"/>
                </a:lnTo>
                <a:close/>
                <a:moveTo>
                  <a:pt x="738335" y="679562"/>
                </a:moveTo>
                <a:lnTo>
                  <a:pt x="737598" y="680386"/>
                </a:lnTo>
                <a:lnTo>
                  <a:pt x="737927" y="680450"/>
                </a:lnTo>
                <a:lnTo>
                  <a:pt x="738178" y="680499"/>
                </a:lnTo>
                <a:lnTo>
                  <a:pt x="739035" y="680666"/>
                </a:lnTo>
                <a:close/>
                <a:moveTo>
                  <a:pt x="983260" y="679486"/>
                </a:moveTo>
                <a:lnTo>
                  <a:pt x="983116" y="679740"/>
                </a:lnTo>
                <a:lnTo>
                  <a:pt x="985663" y="682771"/>
                </a:lnTo>
                <a:lnTo>
                  <a:pt x="985789" y="682749"/>
                </a:lnTo>
                <a:close/>
                <a:moveTo>
                  <a:pt x="2246356" y="678914"/>
                </a:moveTo>
                <a:lnTo>
                  <a:pt x="2245841" y="679131"/>
                </a:lnTo>
                <a:lnTo>
                  <a:pt x="2236373" y="683110"/>
                </a:lnTo>
                <a:lnTo>
                  <a:pt x="2239345" y="695547"/>
                </a:lnTo>
                <a:lnTo>
                  <a:pt x="2248609" y="690915"/>
                </a:lnTo>
                <a:lnTo>
                  <a:pt x="2247607" y="683366"/>
                </a:lnTo>
                <a:close/>
                <a:moveTo>
                  <a:pt x="1036483" y="678891"/>
                </a:moveTo>
                <a:lnTo>
                  <a:pt x="1035911" y="678989"/>
                </a:lnTo>
                <a:lnTo>
                  <a:pt x="1035267" y="679101"/>
                </a:lnTo>
                <a:lnTo>
                  <a:pt x="1028553" y="680260"/>
                </a:lnTo>
                <a:lnTo>
                  <a:pt x="1032723" y="687309"/>
                </a:lnTo>
                <a:lnTo>
                  <a:pt x="1034661" y="687076"/>
                </a:lnTo>
                <a:lnTo>
                  <a:pt x="1034967" y="687039"/>
                </a:lnTo>
                <a:lnTo>
                  <a:pt x="1040515" y="686372"/>
                </a:lnTo>
                <a:close/>
                <a:moveTo>
                  <a:pt x="733017" y="678731"/>
                </a:moveTo>
                <a:lnTo>
                  <a:pt x="733000" y="678732"/>
                </a:lnTo>
                <a:lnTo>
                  <a:pt x="732933" y="678732"/>
                </a:lnTo>
                <a:lnTo>
                  <a:pt x="732994" y="678765"/>
                </a:lnTo>
                <a:lnTo>
                  <a:pt x="733024" y="678731"/>
                </a:lnTo>
                <a:close/>
                <a:moveTo>
                  <a:pt x="2196623" y="678722"/>
                </a:moveTo>
                <a:lnTo>
                  <a:pt x="2194824" y="679131"/>
                </a:lnTo>
                <a:lnTo>
                  <a:pt x="2186223" y="682574"/>
                </a:lnTo>
                <a:lnTo>
                  <a:pt x="2185256" y="699338"/>
                </a:lnTo>
                <a:lnTo>
                  <a:pt x="2196848" y="694006"/>
                </a:lnTo>
                <a:close/>
                <a:moveTo>
                  <a:pt x="2095952" y="678147"/>
                </a:moveTo>
                <a:lnTo>
                  <a:pt x="2095859" y="678508"/>
                </a:lnTo>
                <a:lnTo>
                  <a:pt x="2099407" y="679408"/>
                </a:lnTo>
                <a:lnTo>
                  <a:pt x="2108714" y="681797"/>
                </a:lnTo>
                <a:lnTo>
                  <a:pt x="2108915" y="680867"/>
                </a:lnTo>
                <a:lnTo>
                  <a:pt x="2100902" y="679186"/>
                </a:lnTo>
                <a:close/>
                <a:moveTo>
                  <a:pt x="645705" y="678101"/>
                </a:moveTo>
                <a:lnTo>
                  <a:pt x="643321" y="680794"/>
                </a:lnTo>
                <a:lnTo>
                  <a:pt x="647712" y="689812"/>
                </a:lnTo>
                <a:lnTo>
                  <a:pt x="649941" y="692906"/>
                </a:lnTo>
                <a:lnTo>
                  <a:pt x="653117" y="689326"/>
                </a:lnTo>
                <a:lnTo>
                  <a:pt x="647007" y="680072"/>
                </a:lnTo>
                <a:lnTo>
                  <a:pt x="645860" y="678336"/>
                </a:lnTo>
                <a:close/>
                <a:moveTo>
                  <a:pt x="2043260" y="677817"/>
                </a:moveTo>
                <a:lnTo>
                  <a:pt x="2043138" y="677964"/>
                </a:lnTo>
                <a:lnTo>
                  <a:pt x="2042833" y="678331"/>
                </a:lnTo>
                <a:lnTo>
                  <a:pt x="2044454" y="678415"/>
                </a:lnTo>
                <a:lnTo>
                  <a:pt x="2045445" y="678467"/>
                </a:lnTo>
                <a:close/>
                <a:moveTo>
                  <a:pt x="2077256" y="677794"/>
                </a:moveTo>
                <a:lnTo>
                  <a:pt x="2076214" y="681335"/>
                </a:lnTo>
                <a:lnTo>
                  <a:pt x="2077761" y="681335"/>
                </a:lnTo>
                <a:lnTo>
                  <a:pt x="2078120" y="681394"/>
                </a:lnTo>
                <a:lnTo>
                  <a:pt x="2082331" y="679081"/>
                </a:lnTo>
                <a:close/>
                <a:moveTo>
                  <a:pt x="1635781" y="677483"/>
                </a:moveTo>
                <a:lnTo>
                  <a:pt x="1629493" y="678718"/>
                </a:lnTo>
                <a:lnTo>
                  <a:pt x="1627625" y="678370"/>
                </a:lnTo>
                <a:lnTo>
                  <a:pt x="1622485" y="686058"/>
                </a:lnTo>
                <a:lnTo>
                  <a:pt x="1604442" y="717798"/>
                </a:lnTo>
                <a:lnTo>
                  <a:pt x="1602917" y="720481"/>
                </a:lnTo>
                <a:lnTo>
                  <a:pt x="1596624" y="731553"/>
                </a:lnTo>
                <a:cubicBezTo>
                  <a:pt x="1587999" y="748044"/>
                  <a:pt x="1579410" y="765894"/>
                  <a:pt x="1570978" y="785198"/>
                </a:cubicBezTo>
                <a:lnTo>
                  <a:pt x="1560830" y="810813"/>
                </a:lnTo>
                <a:lnTo>
                  <a:pt x="1555867" y="823341"/>
                </a:lnTo>
                <a:lnTo>
                  <a:pt x="1559720" y="825688"/>
                </a:lnTo>
                <a:lnTo>
                  <a:pt x="1563316" y="827878"/>
                </a:lnTo>
                <a:lnTo>
                  <a:pt x="1572519" y="803489"/>
                </a:lnTo>
                <a:lnTo>
                  <a:pt x="1573976" y="799630"/>
                </a:lnTo>
                <a:lnTo>
                  <a:pt x="1574426" y="798436"/>
                </a:lnTo>
                <a:lnTo>
                  <a:pt x="1579645" y="786871"/>
                </a:lnTo>
                <a:lnTo>
                  <a:pt x="1599820" y="742169"/>
                </a:lnTo>
                <a:lnTo>
                  <a:pt x="1609368" y="724243"/>
                </a:lnTo>
                <a:lnTo>
                  <a:pt x="1625317" y="694298"/>
                </a:lnTo>
                <a:lnTo>
                  <a:pt x="1630709" y="685633"/>
                </a:lnTo>
                <a:close/>
                <a:moveTo>
                  <a:pt x="2408458" y="677297"/>
                </a:moveTo>
                <a:lnTo>
                  <a:pt x="2407169" y="680509"/>
                </a:lnTo>
                <a:cubicBezTo>
                  <a:pt x="2399674" y="704941"/>
                  <a:pt x="2390095" y="728633"/>
                  <a:pt x="2378561" y="751330"/>
                </a:cubicBezTo>
                <a:lnTo>
                  <a:pt x="2368664" y="767245"/>
                </a:lnTo>
                <a:lnTo>
                  <a:pt x="2364722" y="773584"/>
                </a:lnTo>
                <a:lnTo>
                  <a:pt x="2362639" y="776933"/>
                </a:lnTo>
                <a:lnTo>
                  <a:pt x="2365064" y="792779"/>
                </a:lnTo>
                <a:lnTo>
                  <a:pt x="2381994" y="761010"/>
                </a:lnTo>
                <a:lnTo>
                  <a:pt x="2383593" y="758009"/>
                </a:lnTo>
                <a:lnTo>
                  <a:pt x="2384539" y="756235"/>
                </a:lnTo>
                <a:lnTo>
                  <a:pt x="2407995" y="679131"/>
                </a:lnTo>
                <a:close/>
                <a:moveTo>
                  <a:pt x="2146456" y="676733"/>
                </a:moveTo>
                <a:lnTo>
                  <a:pt x="2143558" y="677752"/>
                </a:lnTo>
                <a:lnTo>
                  <a:pt x="2141686" y="678411"/>
                </a:lnTo>
                <a:lnTo>
                  <a:pt x="2141567" y="678452"/>
                </a:lnTo>
                <a:lnTo>
                  <a:pt x="2142376" y="679322"/>
                </a:lnTo>
                <a:lnTo>
                  <a:pt x="2145274" y="685551"/>
                </a:lnTo>
                <a:lnTo>
                  <a:pt x="2145286" y="685462"/>
                </a:lnTo>
                <a:lnTo>
                  <a:pt x="2145880" y="681029"/>
                </a:lnTo>
                <a:close/>
                <a:moveTo>
                  <a:pt x="1050349" y="676498"/>
                </a:moveTo>
                <a:lnTo>
                  <a:pt x="1046503" y="677161"/>
                </a:lnTo>
                <a:lnTo>
                  <a:pt x="1043791" y="677629"/>
                </a:lnTo>
                <a:lnTo>
                  <a:pt x="1048880" y="685366"/>
                </a:lnTo>
                <a:lnTo>
                  <a:pt x="1049469" y="685295"/>
                </a:lnTo>
                <a:lnTo>
                  <a:pt x="1050623" y="685156"/>
                </a:lnTo>
                <a:lnTo>
                  <a:pt x="1054293" y="684714"/>
                </a:lnTo>
                <a:close/>
                <a:moveTo>
                  <a:pt x="2038701" y="676460"/>
                </a:moveTo>
                <a:lnTo>
                  <a:pt x="2038208" y="677758"/>
                </a:lnTo>
                <a:lnTo>
                  <a:pt x="2038084" y="678083"/>
                </a:lnTo>
                <a:lnTo>
                  <a:pt x="2038444" y="678102"/>
                </a:lnTo>
                <a:lnTo>
                  <a:pt x="2038635" y="678112"/>
                </a:lnTo>
                <a:lnTo>
                  <a:pt x="2039755" y="676774"/>
                </a:lnTo>
                <a:lnTo>
                  <a:pt x="2038945" y="676533"/>
                </a:lnTo>
                <a:close/>
                <a:moveTo>
                  <a:pt x="2087179" y="676306"/>
                </a:moveTo>
                <a:lnTo>
                  <a:pt x="2087317" y="676342"/>
                </a:lnTo>
                <a:lnTo>
                  <a:pt x="2087324" y="676338"/>
                </a:lnTo>
                <a:lnTo>
                  <a:pt x="2087326" y="676337"/>
                </a:lnTo>
                <a:close/>
                <a:moveTo>
                  <a:pt x="1613895" y="675842"/>
                </a:moveTo>
                <a:lnTo>
                  <a:pt x="1613046" y="677229"/>
                </a:lnTo>
                <a:lnTo>
                  <a:pt x="1608306" y="684967"/>
                </a:lnTo>
                <a:lnTo>
                  <a:pt x="1588210" y="717775"/>
                </a:lnTo>
                <a:lnTo>
                  <a:pt x="1574194" y="745190"/>
                </a:lnTo>
                <a:lnTo>
                  <a:pt x="1567184" y="758901"/>
                </a:lnTo>
                <a:lnTo>
                  <a:pt x="1562136" y="768774"/>
                </a:lnTo>
                <a:lnTo>
                  <a:pt x="1547750" y="803042"/>
                </a:lnTo>
                <a:lnTo>
                  <a:pt x="1542616" y="815272"/>
                </a:lnTo>
                <a:lnTo>
                  <a:pt x="1551223" y="820513"/>
                </a:lnTo>
                <a:lnTo>
                  <a:pt x="1556251" y="807885"/>
                </a:lnTo>
                <a:lnTo>
                  <a:pt x="1566548" y="782027"/>
                </a:lnTo>
                <a:lnTo>
                  <a:pt x="1583115" y="747517"/>
                </a:lnTo>
                <a:lnTo>
                  <a:pt x="1592307" y="728369"/>
                </a:lnTo>
                <a:lnTo>
                  <a:pt x="1610570" y="696353"/>
                </a:lnTo>
                <a:lnTo>
                  <a:pt x="1618276" y="682844"/>
                </a:lnTo>
                <a:lnTo>
                  <a:pt x="1618971" y="681807"/>
                </a:lnTo>
                <a:lnTo>
                  <a:pt x="1621941" y="677378"/>
                </a:lnTo>
                <a:lnTo>
                  <a:pt x="1617360" y="676649"/>
                </a:lnTo>
                <a:close/>
                <a:moveTo>
                  <a:pt x="789576" y="675789"/>
                </a:moveTo>
                <a:lnTo>
                  <a:pt x="789345" y="676080"/>
                </a:lnTo>
                <a:lnTo>
                  <a:pt x="791019" y="677358"/>
                </a:lnTo>
                <a:lnTo>
                  <a:pt x="791986" y="678096"/>
                </a:lnTo>
                <a:lnTo>
                  <a:pt x="793398" y="679173"/>
                </a:lnTo>
                <a:lnTo>
                  <a:pt x="795629" y="679746"/>
                </a:lnTo>
                <a:lnTo>
                  <a:pt x="796615" y="680000"/>
                </a:lnTo>
                <a:lnTo>
                  <a:pt x="797478" y="680221"/>
                </a:lnTo>
                <a:lnTo>
                  <a:pt x="792235" y="676448"/>
                </a:lnTo>
                <a:lnTo>
                  <a:pt x="789867" y="675861"/>
                </a:lnTo>
                <a:close/>
                <a:moveTo>
                  <a:pt x="1984041" y="675685"/>
                </a:moveTo>
                <a:lnTo>
                  <a:pt x="1983450" y="676225"/>
                </a:lnTo>
                <a:lnTo>
                  <a:pt x="1983447" y="676228"/>
                </a:lnTo>
                <a:lnTo>
                  <a:pt x="1984963" y="677062"/>
                </a:lnTo>
                <a:lnTo>
                  <a:pt x="1985326" y="677349"/>
                </a:lnTo>
                <a:lnTo>
                  <a:pt x="1986309" y="677107"/>
                </a:lnTo>
                <a:lnTo>
                  <a:pt x="1986257" y="677074"/>
                </a:lnTo>
                <a:lnTo>
                  <a:pt x="1985940" y="676876"/>
                </a:lnTo>
                <a:close/>
                <a:moveTo>
                  <a:pt x="671892" y="675582"/>
                </a:moveTo>
                <a:lnTo>
                  <a:pt x="668237" y="679701"/>
                </a:lnTo>
                <a:lnTo>
                  <a:pt x="673994" y="685030"/>
                </a:lnTo>
                <a:lnTo>
                  <a:pt x="674210" y="685230"/>
                </a:lnTo>
                <a:lnTo>
                  <a:pt x="674231" y="685249"/>
                </a:lnTo>
                <a:lnTo>
                  <a:pt x="674400" y="682591"/>
                </a:lnTo>
                <a:lnTo>
                  <a:pt x="674708" y="677726"/>
                </a:lnTo>
                <a:close/>
                <a:moveTo>
                  <a:pt x="2290642" y="675480"/>
                </a:moveTo>
                <a:lnTo>
                  <a:pt x="2285841" y="677719"/>
                </a:lnTo>
                <a:lnTo>
                  <a:pt x="2283630" y="678751"/>
                </a:lnTo>
                <a:lnTo>
                  <a:pt x="2284758" y="680731"/>
                </a:lnTo>
                <a:lnTo>
                  <a:pt x="2286535" y="689123"/>
                </a:lnTo>
                <a:lnTo>
                  <a:pt x="2293487" y="685023"/>
                </a:lnTo>
                <a:lnTo>
                  <a:pt x="2295055" y="684098"/>
                </a:lnTo>
                <a:lnTo>
                  <a:pt x="2293119" y="679498"/>
                </a:lnTo>
                <a:close/>
                <a:moveTo>
                  <a:pt x="2319956" y="675334"/>
                </a:moveTo>
                <a:lnTo>
                  <a:pt x="2312985" y="679329"/>
                </a:lnTo>
                <a:lnTo>
                  <a:pt x="2313008" y="679377"/>
                </a:lnTo>
                <a:lnTo>
                  <a:pt x="2313026" y="679415"/>
                </a:lnTo>
                <a:lnTo>
                  <a:pt x="2317161" y="685617"/>
                </a:lnTo>
                <a:lnTo>
                  <a:pt x="2323665" y="681079"/>
                </a:lnTo>
                <a:close/>
                <a:moveTo>
                  <a:pt x="2098009" y="674743"/>
                </a:moveTo>
                <a:lnTo>
                  <a:pt x="2097994" y="674751"/>
                </a:lnTo>
                <a:lnTo>
                  <a:pt x="2097838" y="674837"/>
                </a:lnTo>
                <a:lnTo>
                  <a:pt x="2096797" y="675409"/>
                </a:lnTo>
                <a:lnTo>
                  <a:pt x="2107639" y="677776"/>
                </a:lnTo>
                <a:close/>
                <a:moveTo>
                  <a:pt x="2005644" y="674489"/>
                </a:moveTo>
                <a:lnTo>
                  <a:pt x="2005029" y="675583"/>
                </a:lnTo>
                <a:lnTo>
                  <a:pt x="2005443" y="675828"/>
                </a:lnTo>
                <a:lnTo>
                  <a:pt x="2006468" y="676433"/>
                </a:lnTo>
                <a:lnTo>
                  <a:pt x="2006473" y="676434"/>
                </a:lnTo>
                <a:lnTo>
                  <a:pt x="2006510" y="676436"/>
                </a:lnTo>
                <a:lnTo>
                  <a:pt x="2007435" y="675351"/>
                </a:lnTo>
                <a:lnTo>
                  <a:pt x="2006240" y="674776"/>
                </a:lnTo>
                <a:lnTo>
                  <a:pt x="2005935" y="674629"/>
                </a:lnTo>
                <a:close/>
                <a:moveTo>
                  <a:pt x="767740" y="673904"/>
                </a:moveTo>
                <a:lnTo>
                  <a:pt x="767653" y="674003"/>
                </a:lnTo>
                <a:lnTo>
                  <a:pt x="767671" y="674006"/>
                </a:lnTo>
                <a:lnTo>
                  <a:pt x="767928" y="674050"/>
                </a:lnTo>
                <a:lnTo>
                  <a:pt x="767817" y="673964"/>
                </a:lnTo>
                <a:close/>
                <a:moveTo>
                  <a:pt x="1066112" y="673777"/>
                </a:moveTo>
                <a:lnTo>
                  <a:pt x="1066004" y="673795"/>
                </a:lnTo>
                <a:lnTo>
                  <a:pt x="1057922" y="675190"/>
                </a:lnTo>
                <a:lnTo>
                  <a:pt x="1062237" y="682415"/>
                </a:lnTo>
                <a:lnTo>
                  <a:pt x="1062704" y="683703"/>
                </a:lnTo>
                <a:lnTo>
                  <a:pt x="1068944" y="682952"/>
                </a:lnTo>
                <a:close/>
                <a:moveTo>
                  <a:pt x="2213431" y="673762"/>
                </a:moveTo>
                <a:lnTo>
                  <a:pt x="2207510" y="675821"/>
                </a:lnTo>
                <a:lnTo>
                  <a:pt x="2202915" y="677069"/>
                </a:lnTo>
                <a:lnTo>
                  <a:pt x="2204334" y="686940"/>
                </a:lnTo>
                <a:lnTo>
                  <a:pt x="2204263" y="690385"/>
                </a:lnTo>
                <a:lnTo>
                  <a:pt x="2204259" y="690598"/>
                </a:lnTo>
                <a:lnTo>
                  <a:pt x="2206407" y="689610"/>
                </a:lnTo>
                <a:lnTo>
                  <a:pt x="2209026" y="689610"/>
                </a:lnTo>
                <a:lnTo>
                  <a:pt x="2214272" y="687915"/>
                </a:lnTo>
                <a:lnTo>
                  <a:pt x="2213489" y="674068"/>
                </a:lnTo>
                <a:lnTo>
                  <a:pt x="2213479" y="674017"/>
                </a:lnTo>
                <a:close/>
                <a:moveTo>
                  <a:pt x="2059786" y="673437"/>
                </a:moveTo>
                <a:lnTo>
                  <a:pt x="2059289" y="674841"/>
                </a:lnTo>
                <a:lnTo>
                  <a:pt x="2058605" y="676770"/>
                </a:lnTo>
                <a:lnTo>
                  <a:pt x="2058215" y="677872"/>
                </a:lnTo>
                <a:lnTo>
                  <a:pt x="2058000" y="678511"/>
                </a:lnTo>
                <a:lnTo>
                  <a:pt x="2059145" y="678854"/>
                </a:lnTo>
                <a:lnTo>
                  <a:pt x="2065734" y="680445"/>
                </a:lnTo>
                <a:lnTo>
                  <a:pt x="2071206" y="681097"/>
                </a:lnTo>
                <a:lnTo>
                  <a:pt x="2072531" y="676596"/>
                </a:lnTo>
                <a:lnTo>
                  <a:pt x="2068934" y="675684"/>
                </a:lnTo>
                <a:lnTo>
                  <a:pt x="2061074" y="673753"/>
                </a:lnTo>
                <a:close/>
                <a:moveTo>
                  <a:pt x="1990416" y="673383"/>
                </a:moveTo>
                <a:lnTo>
                  <a:pt x="1989188" y="673537"/>
                </a:lnTo>
                <a:lnTo>
                  <a:pt x="1989927" y="673892"/>
                </a:lnTo>
                <a:lnTo>
                  <a:pt x="1992559" y="675708"/>
                </a:lnTo>
                <a:lnTo>
                  <a:pt x="1993878" y="675776"/>
                </a:lnTo>
                <a:lnTo>
                  <a:pt x="1994693" y="675819"/>
                </a:lnTo>
                <a:lnTo>
                  <a:pt x="1991857" y="674167"/>
                </a:lnTo>
                <a:close/>
                <a:moveTo>
                  <a:pt x="728135" y="673340"/>
                </a:moveTo>
                <a:lnTo>
                  <a:pt x="727025" y="673536"/>
                </a:lnTo>
                <a:lnTo>
                  <a:pt x="727535" y="674494"/>
                </a:lnTo>
                <a:lnTo>
                  <a:pt x="732464" y="674238"/>
                </a:lnTo>
                <a:close/>
                <a:moveTo>
                  <a:pt x="2260444" y="672970"/>
                </a:moveTo>
                <a:lnTo>
                  <a:pt x="2254934" y="675294"/>
                </a:lnTo>
                <a:lnTo>
                  <a:pt x="2250356" y="677226"/>
                </a:lnTo>
                <a:lnTo>
                  <a:pt x="2250970" y="681683"/>
                </a:lnTo>
                <a:lnTo>
                  <a:pt x="2251953" y="685077"/>
                </a:lnTo>
                <a:lnTo>
                  <a:pt x="2253008" y="688716"/>
                </a:lnTo>
                <a:lnTo>
                  <a:pt x="2263849" y="683295"/>
                </a:lnTo>
                <a:lnTo>
                  <a:pt x="2261338" y="675681"/>
                </a:lnTo>
                <a:close/>
                <a:moveTo>
                  <a:pt x="769015" y="672454"/>
                </a:moveTo>
                <a:lnTo>
                  <a:pt x="768870" y="672619"/>
                </a:lnTo>
                <a:lnTo>
                  <a:pt x="768591" y="672935"/>
                </a:lnTo>
                <a:lnTo>
                  <a:pt x="769131" y="673493"/>
                </a:lnTo>
                <a:lnTo>
                  <a:pt x="770020" y="674410"/>
                </a:lnTo>
                <a:lnTo>
                  <a:pt x="781970" y="676468"/>
                </a:lnTo>
                <a:lnTo>
                  <a:pt x="778580" y="673870"/>
                </a:lnTo>
                <a:lnTo>
                  <a:pt x="777753" y="673747"/>
                </a:lnTo>
                <a:lnTo>
                  <a:pt x="777252" y="673673"/>
                </a:lnTo>
                <a:close/>
                <a:moveTo>
                  <a:pt x="2025027" y="672390"/>
                </a:moveTo>
                <a:lnTo>
                  <a:pt x="2023495" y="675625"/>
                </a:lnTo>
                <a:lnTo>
                  <a:pt x="2024701" y="676028"/>
                </a:lnTo>
                <a:lnTo>
                  <a:pt x="2027279" y="676890"/>
                </a:lnTo>
                <a:lnTo>
                  <a:pt x="2029510" y="677636"/>
                </a:lnTo>
                <a:lnTo>
                  <a:pt x="2033821" y="677861"/>
                </a:lnTo>
                <a:lnTo>
                  <a:pt x="2034024" y="677333"/>
                </a:lnTo>
                <a:lnTo>
                  <a:pt x="2034803" y="675300"/>
                </a:lnTo>
                <a:close/>
                <a:moveTo>
                  <a:pt x="1964748" y="672361"/>
                </a:moveTo>
                <a:lnTo>
                  <a:pt x="1941254" y="714567"/>
                </a:lnTo>
                <a:lnTo>
                  <a:pt x="1937147" y="726317"/>
                </a:lnTo>
                <a:lnTo>
                  <a:pt x="1937179" y="726270"/>
                </a:lnTo>
                <a:lnTo>
                  <a:pt x="1960117" y="692128"/>
                </a:lnTo>
                <a:lnTo>
                  <a:pt x="1962329" y="689662"/>
                </a:lnTo>
                <a:lnTo>
                  <a:pt x="1961936" y="681612"/>
                </a:lnTo>
                <a:lnTo>
                  <a:pt x="1961936" y="679820"/>
                </a:lnTo>
                <a:lnTo>
                  <a:pt x="1965438" y="673890"/>
                </a:lnTo>
                <a:close/>
                <a:moveTo>
                  <a:pt x="1651845" y="672198"/>
                </a:moveTo>
                <a:lnTo>
                  <a:pt x="1647226" y="673517"/>
                </a:lnTo>
                <a:lnTo>
                  <a:pt x="1644936" y="675684"/>
                </a:lnTo>
                <a:lnTo>
                  <a:pt x="1642168" y="676228"/>
                </a:lnTo>
                <a:lnTo>
                  <a:pt x="1629306" y="696982"/>
                </a:lnTo>
                <a:lnTo>
                  <a:pt x="1625070" y="704969"/>
                </a:lnTo>
                <a:lnTo>
                  <a:pt x="1603921" y="744844"/>
                </a:lnTo>
                <a:lnTo>
                  <a:pt x="1583787" y="789651"/>
                </a:lnTo>
                <a:lnTo>
                  <a:pt x="1578631" y="801125"/>
                </a:lnTo>
                <a:lnTo>
                  <a:pt x="1567604" y="830490"/>
                </a:lnTo>
                <a:lnTo>
                  <a:pt x="1570723" y="832389"/>
                </a:lnTo>
                <a:lnTo>
                  <a:pt x="1574666" y="836573"/>
                </a:lnTo>
                <a:lnTo>
                  <a:pt x="1576828" y="830534"/>
                </a:lnTo>
                <a:lnTo>
                  <a:pt x="1580016" y="821632"/>
                </a:lnTo>
                <a:lnTo>
                  <a:pt x="1582354" y="815103"/>
                </a:lnTo>
                <a:lnTo>
                  <a:pt x="1600103" y="773311"/>
                </a:lnTo>
                <a:lnTo>
                  <a:pt x="1607366" y="756208"/>
                </a:lnTo>
                <a:lnTo>
                  <a:pt x="1617386" y="736065"/>
                </a:lnTo>
                <a:lnTo>
                  <a:pt x="1632357" y="705968"/>
                </a:lnTo>
                <a:lnTo>
                  <a:pt x="1646436" y="681570"/>
                </a:lnTo>
                <a:close/>
                <a:moveTo>
                  <a:pt x="1076349" y="672010"/>
                </a:moveTo>
                <a:lnTo>
                  <a:pt x="1075269" y="672196"/>
                </a:lnTo>
                <a:lnTo>
                  <a:pt x="1075164" y="672214"/>
                </a:lnTo>
                <a:lnTo>
                  <a:pt x="1071116" y="672913"/>
                </a:lnTo>
                <a:lnTo>
                  <a:pt x="1073311" y="679940"/>
                </a:lnTo>
                <a:lnTo>
                  <a:pt x="1074060" y="682337"/>
                </a:lnTo>
                <a:lnTo>
                  <a:pt x="1076847" y="682001"/>
                </a:lnTo>
                <a:lnTo>
                  <a:pt x="1076893" y="681996"/>
                </a:lnTo>
                <a:lnTo>
                  <a:pt x="1078957" y="681747"/>
                </a:lnTo>
                <a:lnTo>
                  <a:pt x="1078411" y="679708"/>
                </a:lnTo>
                <a:close/>
                <a:moveTo>
                  <a:pt x="675072" y="671998"/>
                </a:moveTo>
                <a:lnTo>
                  <a:pt x="674611" y="672517"/>
                </a:lnTo>
                <a:lnTo>
                  <a:pt x="675019" y="672827"/>
                </a:lnTo>
                <a:lnTo>
                  <a:pt x="675040" y="672496"/>
                </a:lnTo>
                <a:lnTo>
                  <a:pt x="675052" y="672300"/>
                </a:lnTo>
                <a:close/>
                <a:moveTo>
                  <a:pt x="2053701" y="671942"/>
                </a:moveTo>
                <a:lnTo>
                  <a:pt x="2047137" y="675259"/>
                </a:lnTo>
                <a:lnTo>
                  <a:pt x="2053141" y="677056"/>
                </a:lnTo>
                <a:lnTo>
                  <a:pt x="2053284" y="676632"/>
                </a:lnTo>
                <a:lnTo>
                  <a:pt x="2053389" y="676321"/>
                </a:lnTo>
                <a:lnTo>
                  <a:pt x="2054833" y="672220"/>
                </a:lnTo>
                <a:close/>
                <a:moveTo>
                  <a:pt x="828007" y="671844"/>
                </a:moveTo>
                <a:lnTo>
                  <a:pt x="827915" y="671964"/>
                </a:lnTo>
                <a:lnTo>
                  <a:pt x="827938" y="671969"/>
                </a:lnTo>
                <a:lnTo>
                  <a:pt x="828202" y="672026"/>
                </a:lnTo>
                <a:lnTo>
                  <a:pt x="828688" y="672131"/>
                </a:lnTo>
                <a:lnTo>
                  <a:pt x="828806" y="671984"/>
                </a:lnTo>
                <a:close/>
                <a:moveTo>
                  <a:pt x="651632" y="671407"/>
                </a:moveTo>
                <a:lnTo>
                  <a:pt x="650043" y="673202"/>
                </a:lnTo>
                <a:lnTo>
                  <a:pt x="648746" y="674667"/>
                </a:lnTo>
                <a:lnTo>
                  <a:pt x="649652" y="676030"/>
                </a:lnTo>
                <a:lnTo>
                  <a:pt x="652341" y="680072"/>
                </a:lnTo>
                <a:lnTo>
                  <a:pt x="656192" y="685860"/>
                </a:lnTo>
                <a:lnTo>
                  <a:pt x="661190" y="680227"/>
                </a:lnTo>
                <a:close/>
                <a:moveTo>
                  <a:pt x="1602298" y="670961"/>
                </a:moveTo>
                <a:lnTo>
                  <a:pt x="1580603" y="703871"/>
                </a:lnTo>
                <a:cubicBezTo>
                  <a:pt x="1571679" y="718691"/>
                  <a:pt x="1562829" y="734783"/>
                  <a:pt x="1554190" y="752243"/>
                </a:cubicBezTo>
                <a:lnTo>
                  <a:pt x="1529559" y="807650"/>
                </a:lnTo>
                <a:lnTo>
                  <a:pt x="1531034" y="808219"/>
                </a:lnTo>
                <a:lnTo>
                  <a:pt x="1538383" y="812694"/>
                </a:lnTo>
                <a:lnTo>
                  <a:pt x="1538895" y="813006"/>
                </a:lnTo>
                <a:lnTo>
                  <a:pt x="1558896" y="765464"/>
                </a:lnTo>
                <a:cubicBezTo>
                  <a:pt x="1567453" y="747078"/>
                  <a:pt x="1576188" y="730097"/>
                  <a:pt x="1584975" y="714427"/>
                </a:cubicBezTo>
                <a:lnTo>
                  <a:pt x="1609617" y="674125"/>
                </a:lnTo>
                <a:lnTo>
                  <a:pt x="1606482" y="672769"/>
                </a:lnTo>
                <a:close/>
                <a:moveTo>
                  <a:pt x="758031" y="670827"/>
                </a:moveTo>
                <a:lnTo>
                  <a:pt x="762524" y="672637"/>
                </a:lnTo>
                <a:lnTo>
                  <a:pt x="763412" y="671624"/>
                </a:lnTo>
                <a:close/>
                <a:moveTo>
                  <a:pt x="2011344" y="670766"/>
                </a:moveTo>
                <a:lnTo>
                  <a:pt x="2011317" y="670769"/>
                </a:lnTo>
                <a:lnTo>
                  <a:pt x="2011150" y="670790"/>
                </a:lnTo>
                <a:lnTo>
                  <a:pt x="2009811" y="670958"/>
                </a:lnTo>
                <a:lnTo>
                  <a:pt x="2010471" y="671270"/>
                </a:lnTo>
                <a:lnTo>
                  <a:pt x="2010816" y="671386"/>
                </a:lnTo>
                <a:close/>
                <a:moveTo>
                  <a:pt x="2163550" y="670721"/>
                </a:moveTo>
                <a:lnTo>
                  <a:pt x="2153384" y="674296"/>
                </a:lnTo>
                <a:lnTo>
                  <a:pt x="2151439" y="674980"/>
                </a:lnTo>
                <a:lnTo>
                  <a:pt x="2150978" y="675142"/>
                </a:lnTo>
                <a:lnTo>
                  <a:pt x="2149912" y="683108"/>
                </a:lnTo>
                <a:lnTo>
                  <a:pt x="2148623" y="692749"/>
                </a:lnTo>
                <a:lnTo>
                  <a:pt x="2148867" y="693274"/>
                </a:lnTo>
                <a:lnTo>
                  <a:pt x="2163005" y="687729"/>
                </a:lnTo>
                <a:lnTo>
                  <a:pt x="2163318" y="684469"/>
                </a:lnTo>
                <a:close/>
                <a:moveTo>
                  <a:pt x="2300925" y="670685"/>
                </a:moveTo>
                <a:lnTo>
                  <a:pt x="2300892" y="670700"/>
                </a:lnTo>
                <a:lnTo>
                  <a:pt x="2296143" y="672915"/>
                </a:lnTo>
                <a:lnTo>
                  <a:pt x="2298085" y="677515"/>
                </a:lnTo>
                <a:lnTo>
                  <a:pt x="2300257" y="681030"/>
                </a:lnTo>
                <a:lnTo>
                  <a:pt x="2304262" y="678668"/>
                </a:lnTo>
                <a:lnTo>
                  <a:pt x="2305414" y="677989"/>
                </a:lnTo>
                <a:lnTo>
                  <a:pt x="2305692" y="677825"/>
                </a:lnTo>
                <a:close/>
                <a:moveTo>
                  <a:pt x="2041085" y="670196"/>
                </a:moveTo>
                <a:lnTo>
                  <a:pt x="2040766" y="671034"/>
                </a:lnTo>
                <a:lnTo>
                  <a:pt x="2040505" y="671721"/>
                </a:lnTo>
                <a:lnTo>
                  <a:pt x="2039974" y="673114"/>
                </a:lnTo>
                <a:lnTo>
                  <a:pt x="2041134" y="673461"/>
                </a:lnTo>
                <a:lnTo>
                  <a:pt x="2043530" y="674179"/>
                </a:lnTo>
                <a:lnTo>
                  <a:pt x="2043759" y="674062"/>
                </a:lnTo>
                <a:lnTo>
                  <a:pt x="2044942" y="673460"/>
                </a:lnTo>
                <a:lnTo>
                  <a:pt x="2049807" y="670985"/>
                </a:lnTo>
                <a:lnTo>
                  <a:pt x="2049601" y="670935"/>
                </a:lnTo>
                <a:lnTo>
                  <a:pt x="2048941" y="670773"/>
                </a:lnTo>
                <a:lnTo>
                  <a:pt x="2046908" y="670273"/>
                </a:lnTo>
                <a:close/>
                <a:moveTo>
                  <a:pt x="2029720" y="670044"/>
                </a:moveTo>
                <a:lnTo>
                  <a:pt x="2036086" y="671950"/>
                </a:lnTo>
                <a:lnTo>
                  <a:pt x="2036780" y="670138"/>
                </a:lnTo>
                <a:close/>
                <a:moveTo>
                  <a:pt x="2017135" y="670042"/>
                </a:moveTo>
                <a:lnTo>
                  <a:pt x="2017079" y="670049"/>
                </a:lnTo>
                <a:lnTo>
                  <a:pt x="2014802" y="672718"/>
                </a:lnTo>
                <a:lnTo>
                  <a:pt x="2015436" y="672930"/>
                </a:lnTo>
                <a:lnTo>
                  <a:pt x="2015715" y="673024"/>
                </a:lnTo>
                <a:lnTo>
                  <a:pt x="2018501" y="673955"/>
                </a:lnTo>
                <a:lnTo>
                  <a:pt x="2018686" y="673567"/>
                </a:lnTo>
                <a:lnTo>
                  <a:pt x="2019962" y="670883"/>
                </a:lnTo>
                <a:lnTo>
                  <a:pt x="2019050" y="670611"/>
                </a:lnTo>
                <a:close/>
                <a:moveTo>
                  <a:pt x="2115786" y="669717"/>
                </a:moveTo>
                <a:lnTo>
                  <a:pt x="2115754" y="669866"/>
                </a:lnTo>
                <a:lnTo>
                  <a:pt x="2115908" y="669924"/>
                </a:lnTo>
                <a:lnTo>
                  <a:pt x="2116207" y="670037"/>
                </a:lnTo>
                <a:close/>
                <a:moveTo>
                  <a:pt x="731913" y="669427"/>
                </a:moveTo>
                <a:lnTo>
                  <a:pt x="728397" y="669814"/>
                </a:lnTo>
                <a:lnTo>
                  <a:pt x="725345" y="670150"/>
                </a:lnTo>
                <a:lnTo>
                  <a:pt x="727123" y="670005"/>
                </a:lnTo>
                <a:lnTo>
                  <a:pt x="729042" y="669849"/>
                </a:lnTo>
                <a:lnTo>
                  <a:pt x="732026" y="669606"/>
                </a:lnTo>
                <a:lnTo>
                  <a:pt x="731992" y="669551"/>
                </a:lnTo>
                <a:close/>
                <a:moveTo>
                  <a:pt x="2079839" y="669019"/>
                </a:moveTo>
                <a:lnTo>
                  <a:pt x="2079096" y="671544"/>
                </a:lnTo>
                <a:lnTo>
                  <a:pt x="2091229" y="674193"/>
                </a:lnTo>
                <a:lnTo>
                  <a:pt x="2092871" y="673291"/>
                </a:lnTo>
                <a:lnTo>
                  <a:pt x="2092911" y="673137"/>
                </a:lnTo>
                <a:close/>
                <a:moveTo>
                  <a:pt x="2228084" y="668664"/>
                </a:moveTo>
                <a:lnTo>
                  <a:pt x="2219665" y="671593"/>
                </a:lnTo>
                <a:lnTo>
                  <a:pt x="2217770" y="672252"/>
                </a:lnTo>
                <a:lnTo>
                  <a:pt x="2217811" y="672990"/>
                </a:lnTo>
                <a:lnTo>
                  <a:pt x="2220252" y="685759"/>
                </a:lnTo>
                <a:lnTo>
                  <a:pt x="2230729" y="681332"/>
                </a:lnTo>
                <a:lnTo>
                  <a:pt x="2230484" y="678751"/>
                </a:lnTo>
                <a:close/>
                <a:moveTo>
                  <a:pt x="2272310" y="667963"/>
                </a:moveTo>
                <a:lnTo>
                  <a:pt x="2264760" y="671149"/>
                </a:lnTo>
                <a:lnTo>
                  <a:pt x="2268050" y="681195"/>
                </a:lnTo>
                <a:lnTo>
                  <a:pt x="2272328" y="679056"/>
                </a:lnTo>
                <a:lnTo>
                  <a:pt x="2275329" y="677555"/>
                </a:lnTo>
                <a:lnTo>
                  <a:pt x="2276807" y="676816"/>
                </a:lnTo>
                <a:lnTo>
                  <a:pt x="2275796" y="674111"/>
                </a:lnTo>
                <a:close/>
                <a:moveTo>
                  <a:pt x="1030563" y="667908"/>
                </a:moveTo>
                <a:lnTo>
                  <a:pt x="1026566" y="668845"/>
                </a:lnTo>
                <a:lnTo>
                  <a:pt x="1025292" y="669143"/>
                </a:lnTo>
                <a:lnTo>
                  <a:pt x="1020323" y="670308"/>
                </a:lnTo>
                <a:lnTo>
                  <a:pt x="1021640" y="671506"/>
                </a:lnTo>
                <a:lnTo>
                  <a:pt x="1023101" y="672835"/>
                </a:lnTo>
                <a:lnTo>
                  <a:pt x="1025397" y="674925"/>
                </a:lnTo>
                <a:lnTo>
                  <a:pt x="1025891" y="675760"/>
                </a:lnTo>
                <a:lnTo>
                  <a:pt x="1034030" y="674341"/>
                </a:lnTo>
                <a:close/>
                <a:moveTo>
                  <a:pt x="1989421" y="667382"/>
                </a:moveTo>
                <a:lnTo>
                  <a:pt x="1989285" y="667508"/>
                </a:lnTo>
                <a:lnTo>
                  <a:pt x="1990287" y="667891"/>
                </a:lnTo>
                <a:lnTo>
                  <a:pt x="1991767" y="668457"/>
                </a:lnTo>
                <a:lnTo>
                  <a:pt x="1991976" y="668384"/>
                </a:lnTo>
                <a:close/>
                <a:moveTo>
                  <a:pt x="801522" y="667208"/>
                </a:moveTo>
                <a:lnTo>
                  <a:pt x="803017" y="667573"/>
                </a:lnTo>
                <a:lnTo>
                  <a:pt x="806190" y="668348"/>
                </a:lnTo>
                <a:lnTo>
                  <a:pt x="805490" y="667902"/>
                </a:lnTo>
                <a:close/>
                <a:moveTo>
                  <a:pt x="2111888" y="667114"/>
                </a:moveTo>
                <a:lnTo>
                  <a:pt x="2111164" y="667512"/>
                </a:lnTo>
                <a:lnTo>
                  <a:pt x="2110498" y="667878"/>
                </a:lnTo>
                <a:lnTo>
                  <a:pt x="2111631" y="668306"/>
                </a:lnTo>
                <a:lnTo>
                  <a:pt x="2111754" y="667734"/>
                </a:lnTo>
                <a:lnTo>
                  <a:pt x="2111755" y="667731"/>
                </a:lnTo>
                <a:close/>
                <a:moveTo>
                  <a:pt x="1920467" y="666050"/>
                </a:moveTo>
                <a:lnTo>
                  <a:pt x="1907995" y="683734"/>
                </a:lnTo>
                <a:lnTo>
                  <a:pt x="1880683" y="722462"/>
                </a:lnTo>
                <a:lnTo>
                  <a:pt x="1888035" y="726008"/>
                </a:lnTo>
                <a:lnTo>
                  <a:pt x="1895474" y="706018"/>
                </a:lnTo>
                <a:close/>
                <a:moveTo>
                  <a:pt x="1590218" y="665740"/>
                </a:moveTo>
                <a:lnTo>
                  <a:pt x="1582889" y="676034"/>
                </a:lnTo>
                <a:lnTo>
                  <a:pt x="1581129" y="678506"/>
                </a:lnTo>
                <a:lnTo>
                  <a:pt x="1559622" y="712645"/>
                </a:lnTo>
                <a:lnTo>
                  <a:pt x="1549827" y="729397"/>
                </a:lnTo>
                <a:lnTo>
                  <a:pt x="1520466" y="789960"/>
                </a:lnTo>
                <a:lnTo>
                  <a:pt x="1520463" y="789966"/>
                </a:lnTo>
                <a:lnTo>
                  <a:pt x="1520461" y="789970"/>
                </a:lnTo>
                <a:lnTo>
                  <a:pt x="1515859" y="802368"/>
                </a:lnTo>
                <a:lnTo>
                  <a:pt x="1525415" y="806052"/>
                </a:lnTo>
                <a:lnTo>
                  <a:pt x="1525494" y="805831"/>
                </a:lnTo>
                <a:lnTo>
                  <a:pt x="1525506" y="805798"/>
                </a:lnTo>
                <a:lnTo>
                  <a:pt x="1525602" y="805528"/>
                </a:lnTo>
                <a:cubicBezTo>
                  <a:pt x="1533729" y="785236"/>
                  <a:pt x="1542194" y="766404"/>
                  <a:pt x="1550864" y="748935"/>
                </a:cubicBezTo>
                <a:lnTo>
                  <a:pt x="1554880" y="741595"/>
                </a:lnTo>
                <a:lnTo>
                  <a:pt x="1557402" y="736088"/>
                </a:lnTo>
                <a:lnTo>
                  <a:pt x="1564592" y="723847"/>
                </a:lnTo>
                <a:lnTo>
                  <a:pt x="1573969" y="706711"/>
                </a:lnTo>
                <a:lnTo>
                  <a:pt x="1577354" y="700524"/>
                </a:lnTo>
                <a:lnTo>
                  <a:pt x="1579423" y="697389"/>
                </a:lnTo>
                <a:lnTo>
                  <a:pt x="1585883" y="687598"/>
                </a:lnTo>
                <a:lnTo>
                  <a:pt x="1590811" y="679207"/>
                </a:lnTo>
                <a:lnTo>
                  <a:pt x="1596660" y="671263"/>
                </a:lnTo>
                <a:lnTo>
                  <a:pt x="1598066" y="669132"/>
                </a:lnTo>
                <a:lnTo>
                  <a:pt x="1597501" y="668888"/>
                </a:lnTo>
                <a:close/>
                <a:moveTo>
                  <a:pt x="2028204" y="665681"/>
                </a:moveTo>
                <a:lnTo>
                  <a:pt x="2027586" y="666987"/>
                </a:lnTo>
                <a:lnTo>
                  <a:pt x="2027435" y="667306"/>
                </a:lnTo>
                <a:lnTo>
                  <a:pt x="2034781" y="667295"/>
                </a:lnTo>
                <a:lnTo>
                  <a:pt x="2029616" y="666028"/>
                </a:lnTo>
                <a:close/>
                <a:moveTo>
                  <a:pt x="1004664" y="665643"/>
                </a:moveTo>
                <a:lnTo>
                  <a:pt x="1005237" y="666447"/>
                </a:lnTo>
                <a:lnTo>
                  <a:pt x="1005147" y="666168"/>
                </a:lnTo>
                <a:close/>
                <a:moveTo>
                  <a:pt x="2067011" y="665218"/>
                </a:moveTo>
                <a:lnTo>
                  <a:pt x="2061757" y="667872"/>
                </a:lnTo>
                <a:lnTo>
                  <a:pt x="2061441" y="668765"/>
                </a:lnTo>
                <a:lnTo>
                  <a:pt x="2072797" y="670168"/>
                </a:lnTo>
                <a:lnTo>
                  <a:pt x="2074326" y="670502"/>
                </a:lnTo>
                <a:lnTo>
                  <a:pt x="2075194" y="667556"/>
                </a:lnTo>
                <a:lnTo>
                  <a:pt x="2072106" y="666583"/>
                </a:lnTo>
                <a:close/>
                <a:moveTo>
                  <a:pt x="2179830" y="664995"/>
                </a:moveTo>
                <a:lnTo>
                  <a:pt x="2176936" y="666013"/>
                </a:lnTo>
                <a:lnTo>
                  <a:pt x="2172517" y="667567"/>
                </a:lnTo>
                <a:lnTo>
                  <a:pt x="2169055" y="668784"/>
                </a:lnTo>
                <a:lnTo>
                  <a:pt x="2168702" y="672736"/>
                </a:lnTo>
                <a:lnTo>
                  <a:pt x="2168865" y="676516"/>
                </a:lnTo>
                <a:lnTo>
                  <a:pt x="2167972" y="685781"/>
                </a:lnTo>
                <a:lnTo>
                  <a:pt x="2178154" y="681788"/>
                </a:lnTo>
                <a:lnTo>
                  <a:pt x="2179400" y="681300"/>
                </a:lnTo>
                <a:close/>
                <a:moveTo>
                  <a:pt x="751373" y="664986"/>
                </a:moveTo>
                <a:lnTo>
                  <a:pt x="751030" y="665370"/>
                </a:lnTo>
                <a:lnTo>
                  <a:pt x="751035" y="665378"/>
                </a:lnTo>
                <a:lnTo>
                  <a:pt x="753849" y="665777"/>
                </a:lnTo>
                <a:lnTo>
                  <a:pt x="754517" y="665871"/>
                </a:lnTo>
                <a:lnTo>
                  <a:pt x="758049" y="666371"/>
                </a:lnTo>
                <a:lnTo>
                  <a:pt x="757768" y="666153"/>
                </a:lnTo>
                <a:close/>
                <a:moveTo>
                  <a:pt x="2400649" y="664947"/>
                </a:moveTo>
                <a:lnTo>
                  <a:pt x="2391036" y="680648"/>
                </a:lnTo>
                <a:lnTo>
                  <a:pt x="2351936" y="733830"/>
                </a:lnTo>
                <a:lnTo>
                  <a:pt x="2356921" y="747789"/>
                </a:lnTo>
                <a:lnTo>
                  <a:pt x="2361413" y="741560"/>
                </a:lnTo>
                <a:cubicBezTo>
                  <a:pt x="2373764" y="721466"/>
                  <a:pt x="2384637" y="700464"/>
                  <a:pt x="2393931" y="678717"/>
                </a:cubicBezTo>
                <a:close/>
                <a:moveTo>
                  <a:pt x="2313245" y="664939"/>
                </a:moveTo>
                <a:lnTo>
                  <a:pt x="2307509" y="667614"/>
                </a:lnTo>
                <a:lnTo>
                  <a:pt x="2310871" y="674807"/>
                </a:lnTo>
                <a:lnTo>
                  <a:pt x="2317257" y="671154"/>
                </a:lnTo>
                <a:close/>
                <a:moveTo>
                  <a:pt x="657583" y="664686"/>
                </a:moveTo>
                <a:lnTo>
                  <a:pt x="655075" y="667518"/>
                </a:lnTo>
                <a:lnTo>
                  <a:pt x="658545" y="670730"/>
                </a:lnTo>
                <a:lnTo>
                  <a:pt x="664623" y="676356"/>
                </a:lnTo>
                <a:lnTo>
                  <a:pt x="664969" y="675966"/>
                </a:lnTo>
                <a:lnTo>
                  <a:pt x="667964" y="672591"/>
                </a:lnTo>
                <a:lnTo>
                  <a:pt x="660483" y="666894"/>
                </a:lnTo>
                <a:close/>
                <a:moveTo>
                  <a:pt x="1044641" y="664609"/>
                </a:moveTo>
                <a:lnTo>
                  <a:pt x="1036482" y="666521"/>
                </a:lnTo>
                <a:lnTo>
                  <a:pt x="1036634" y="666752"/>
                </a:lnTo>
                <a:lnTo>
                  <a:pt x="1037319" y="667792"/>
                </a:lnTo>
                <a:lnTo>
                  <a:pt x="1040846" y="673153"/>
                </a:lnTo>
                <a:lnTo>
                  <a:pt x="1047769" y="671947"/>
                </a:lnTo>
                <a:lnTo>
                  <a:pt x="1048133" y="671883"/>
                </a:lnTo>
                <a:lnTo>
                  <a:pt x="1045690" y="666793"/>
                </a:lnTo>
                <a:close/>
                <a:moveTo>
                  <a:pt x="2063040" y="664250"/>
                </a:moveTo>
                <a:lnTo>
                  <a:pt x="2063039" y="664254"/>
                </a:lnTo>
                <a:lnTo>
                  <a:pt x="2063045" y="664251"/>
                </a:lnTo>
                <a:close/>
                <a:moveTo>
                  <a:pt x="2022085" y="664180"/>
                </a:moveTo>
                <a:lnTo>
                  <a:pt x="2019654" y="667030"/>
                </a:lnTo>
                <a:lnTo>
                  <a:pt x="2020614" y="667317"/>
                </a:lnTo>
                <a:lnTo>
                  <a:pt x="2020943" y="667317"/>
                </a:lnTo>
                <a:lnTo>
                  <a:pt x="2021658" y="667316"/>
                </a:lnTo>
                <a:lnTo>
                  <a:pt x="2023038" y="664414"/>
                </a:lnTo>
                <a:lnTo>
                  <a:pt x="2022450" y="664270"/>
                </a:lnTo>
                <a:close/>
                <a:moveTo>
                  <a:pt x="2241832" y="663881"/>
                </a:moveTo>
                <a:lnTo>
                  <a:pt x="2239577" y="664665"/>
                </a:lnTo>
                <a:lnTo>
                  <a:pt x="2233810" y="666672"/>
                </a:lnTo>
                <a:lnTo>
                  <a:pt x="2234029" y="667194"/>
                </a:lnTo>
                <a:lnTo>
                  <a:pt x="2235019" y="677441"/>
                </a:lnTo>
                <a:lnTo>
                  <a:pt x="2235470" y="679329"/>
                </a:lnTo>
                <a:lnTo>
                  <a:pt x="2243773" y="675821"/>
                </a:lnTo>
                <a:lnTo>
                  <a:pt x="2245307" y="675182"/>
                </a:lnTo>
                <a:lnTo>
                  <a:pt x="2244961" y="673949"/>
                </a:lnTo>
                <a:lnTo>
                  <a:pt x="2242581" y="665482"/>
                </a:lnTo>
                <a:close/>
                <a:moveTo>
                  <a:pt x="2122125" y="663832"/>
                </a:moveTo>
                <a:lnTo>
                  <a:pt x="2121479" y="664027"/>
                </a:lnTo>
                <a:lnTo>
                  <a:pt x="2120296" y="664384"/>
                </a:lnTo>
                <a:lnTo>
                  <a:pt x="2119185" y="664720"/>
                </a:lnTo>
                <a:lnTo>
                  <a:pt x="2123675" y="666722"/>
                </a:lnTo>
                <a:lnTo>
                  <a:pt x="2125876" y="668754"/>
                </a:lnTo>
                <a:lnTo>
                  <a:pt x="2123309" y="665045"/>
                </a:lnTo>
                <a:lnTo>
                  <a:pt x="2122643" y="664083"/>
                </a:lnTo>
                <a:close/>
                <a:moveTo>
                  <a:pt x="1998347" y="663783"/>
                </a:moveTo>
                <a:lnTo>
                  <a:pt x="1996529" y="664030"/>
                </a:lnTo>
                <a:lnTo>
                  <a:pt x="1993832" y="664397"/>
                </a:lnTo>
                <a:lnTo>
                  <a:pt x="1999992" y="666306"/>
                </a:lnTo>
                <a:lnTo>
                  <a:pt x="2000494" y="666544"/>
                </a:lnTo>
                <a:lnTo>
                  <a:pt x="2000952" y="665588"/>
                </a:lnTo>
                <a:lnTo>
                  <a:pt x="2001428" y="664595"/>
                </a:lnTo>
                <a:close/>
                <a:moveTo>
                  <a:pt x="744142" y="663666"/>
                </a:moveTo>
                <a:lnTo>
                  <a:pt x="744848" y="664502"/>
                </a:lnTo>
                <a:lnTo>
                  <a:pt x="745306" y="664567"/>
                </a:lnTo>
                <a:lnTo>
                  <a:pt x="745357" y="664575"/>
                </a:lnTo>
                <a:lnTo>
                  <a:pt x="745659" y="664617"/>
                </a:lnTo>
                <a:lnTo>
                  <a:pt x="745683" y="664590"/>
                </a:lnTo>
                <a:lnTo>
                  <a:pt x="745638" y="664517"/>
                </a:lnTo>
                <a:lnTo>
                  <a:pt x="745356" y="664063"/>
                </a:lnTo>
                <a:lnTo>
                  <a:pt x="745233" y="663866"/>
                </a:lnTo>
                <a:lnTo>
                  <a:pt x="744209" y="663679"/>
                </a:lnTo>
                <a:close/>
                <a:moveTo>
                  <a:pt x="2283179" y="663377"/>
                </a:moveTo>
                <a:lnTo>
                  <a:pt x="2277556" y="665750"/>
                </a:lnTo>
                <a:lnTo>
                  <a:pt x="2277784" y="666360"/>
                </a:lnTo>
                <a:lnTo>
                  <a:pt x="2280109" y="672569"/>
                </a:lnTo>
                <a:lnTo>
                  <a:pt x="2281260" y="674589"/>
                </a:lnTo>
                <a:lnTo>
                  <a:pt x="2285541" y="672447"/>
                </a:lnTo>
                <a:lnTo>
                  <a:pt x="2288010" y="671212"/>
                </a:lnTo>
                <a:close/>
                <a:moveTo>
                  <a:pt x="635928" y="663293"/>
                </a:moveTo>
                <a:lnTo>
                  <a:pt x="635201" y="664122"/>
                </a:lnTo>
                <a:lnTo>
                  <a:pt x="641058" y="676147"/>
                </a:lnTo>
                <a:lnTo>
                  <a:pt x="642981" y="673975"/>
                </a:lnTo>
                <a:close/>
                <a:moveTo>
                  <a:pt x="2195422" y="662002"/>
                </a:moveTo>
                <a:lnTo>
                  <a:pt x="2194824" y="662170"/>
                </a:lnTo>
                <a:cubicBezTo>
                  <a:pt x="2191529" y="663156"/>
                  <a:pt x="2188165" y="663895"/>
                  <a:pt x="2184759" y="664377"/>
                </a:cubicBezTo>
                <a:lnTo>
                  <a:pt x="2184562" y="664377"/>
                </a:lnTo>
                <a:lnTo>
                  <a:pt x="2185696" y="676413"/>
                </a:lnTo>
                <a:lnTo>
                  <a:pt x="2185916" y="678745"/>
                </a:lnTo>
                <a:lnTo>
                  <a:pt x="2193721" y="675684"/>
                </a:lnTo>
                <a:lnTo>
                  <a:pt x="2196569" y="675035"/>
                </a:lnTo>
                <a:lnTo>
                  <a:pt x="2196488" y="669507"/>
                </a:lnTo>
                <a:close/>
                <a:moveTo>
                  <a:pt x="2012773" y="661817"/>
                </a:moveTo>
                <a:lnTo>
                  <a:pt x="2012767" y="661818"/>
                </a:lnTo>
                <a:lnTo>
                  <a:pt x="2012761" y="661819"/>
                </a:lnTo>
                <a:lnTo>
                  <a:pt x="2011312" y="664398"/>
                </a:lnTo>
                <a:lnTo>
                  <a:pt x="2013092" y="665065"/>
                </a:lnTo>
                <a:lnTo>
                  <a:pt x="2015571" y="665807"/>
                </a:lnTo>
                <a:lnTo>
                  <a:pt x="2016619" y="664578"/>
                </a:lnTo>
                <a:lnTo>
                  <a:pt x="2017374" y="663692"/>
                </a:lnTo>
                <a:lnTo>
                  <a:pt x="2017845" y="663140"/>
                </a:lnTo>
                <a:lnTo>
                  <a:pt x="2015021" y="662447"/>
                </a:lnTo>
                <a:close/>
                <a:moveTo>
                  <a:pt x="723914" y="661716"/>
                </a:moveTo>
                <a:lnTo>
                  <a:pt x="721959" y="662075"/>
                </a:lnTo>
                <a:lnTo>
                  <a:pt x="721321" y="662193"/>
                </a:lnTo>
                <a:lnTo>
                  <a:pt x="721322" y="662195"/>
                </a:lnTo>
                <a:lnTo>
                  <a:pt x="721467" y="662511"/>
                </a:lnTo>
                <a:lnTo>
                  <a:pt x="723595" y="662219"/>
                </a:lnTo>
                <a:lnTo>
                  <a:pt x="724009" y="661754"/>
                </a:lnTo>
                <a:close/>
                <a:moveTo>
                  <a:pt x="2117352" y="661517"/>
                </a:moveTo>
                <a:lnTo>
                  <a:pt x="2117349" y="661539"/>
                </a:lnTo>
                <a:lnTo>
                  <a:pt x="2117348" y="661546"/>
                </a:lnTo>
                <a:lnTo>
                  <a:pt x="2117347" y="661551"/>
                </a:lnTo>
                <a:lnTo>
                  <a:pt x="2117356" y="661548"/>
                </a:lnTo>
                <a:lnTo>
                  <a:pt x="2117393" y="661537"/>
                </a:lnTo>
                <a:close/>
                <a:moveTo>
                  <a:pt x="613166" y="661483"/>
                </a:moveTo>
                <a:lnTo>
                  <a:pt x="560327" y="721875"/>
                </a:lnTo>
                <a:lnTo>
                  <a:pt x="549021" y="734698"/>
                </a:lnTo>
                <a:lnTo>
                  <a:pt x="499657" y="790956"/>
                </a:lnTo>
                <a:cubicBezTo>
                  <a:pt x="430714" y="867897"/>
                  <a:pt x="368390" y="939597"/>
                  <a:pt x="317924" y="997784"/>
                </a:cubicBezTo>
                <a:cubicBezTo>
                  <a:pt x="276559" y="1045217"/>
                  <a:pt x="243327" y="1082722"/>
                  <a:pt x="224162" y="1103957"/>
                </a:cubicBezTo>
                <a:cubicBezTo>
                  <a:pt x="212166" y="1117332"/>
                  <a:pt x="200256" y="1128518"/>
                  <a:pt x="188661" y="1137868"/>
                </a:cubicBezTo>
                <a:lnTo>
                  <a:pt x="176550" y="1146118"/>
                </a:lnTo>
                <a:lnTo>
                  <a:pt x="171532" y="1150561"/>
                </a:lnTo>
                <a:lnTo>
                  <a:pt x="165295" y="1153784"/>
                </a:lnTo>
                <a:lnTo>
                  <a:pt x="161140" y="1156615"/>
                </a:lnTo>
                <a:lnTo>
                  <a:pt x="155047" y="1160766"/>
                </a:lnTo>
                <a:lnTo>
                  <a:pt x="130048" y="1172298"/>
                </a:lnTo>
                <a:lnTo>
                  <a:pt x="130831" y="1173795"/>
                </a:lnTo>
                <a:lnTo>
                  <a:pt x="131208" y="1174516"/>
                </a:lnTo>
                <a:lnTo>
                  <a:pt x="134299" y="1173085"/>
                </a:lnTo>
                <a:lnTo>
                  <a:pt x="135226" y="1170693"/>
                </a:lnTo>
                <a:lnTo>
                  <a:pt x="135875" y="1172356"/>
                </a:lnTo>
                <a:lnTo>
                  <a:pt x="169478" y="1156805"/>
                </a:lnTo>
                <a:lnTo>
                  <a:pt x="178352" y="1151240"/>
                </a:lnTo>
                <a:lnTo>
                  <a:pt x="180817" y="1149694"/>
                </a:lnTo>
                <a:lnTo>
                  <a:pt x="228988" y="1109749"/>
                </a:lnTo>
                <a:cubicBezTo>
                  <a:pt x="260840" y="1076105"/>
                  <a:pt x="333505" y="995028"/>
                  <a:pt x="425613" y="892578"/>
                </a:cubicBezTo>
                <a:lnTo>
                  <a:pt x="506552" y="802402"/>
                </a:lnTo>
                <a:cubicBezTo>
                  <a:pt x="523926" y="783098"/>
                  <a:pt x="541299" y="763517"/>
                  <a:pt x="555916" y="747247"/>
                </a:cubicBezTo>
                <a:lnTo>
                  <a:pt x="608887" y="687131"/>
                </a:lnTo>
                <a:lnTo>
                  <a:pt x="608861" y="686625"/>
                </a:lnTo>
                <a:lnTo>
                  <a:pt x="608831" y="686063"/>
                </a:lnTo>
                <a:lnTo>
                  <a:pt x="608829" y="686032"/>
                </a:lnTo>
                <a:lnTo>
                  <a:pt x="611519" y="670804"/>
                </a:lnTo>
                <a:close/>
                <a:moveTo>
                  <a:pt x="2130036" y="661443"/>
                </a:moveTo>
                <a:lnTo>
                  <a:pt x="2127621" y="662172"/>
                </a:lnTo>
                <a:lnTo>
                  <a:pt x="2126890" y="662393"/>
                </a:lnTo>
                <a:lnTo>
                  <a:pt x="2126684" y="662455"/>
                </a:lnTo>
                <a:lnTo>
                  <a:pt x="2129617" y="665607"/>
                </a:lnTo>
                <a:lnTo>
                  <a:pt x="2129758" y="665759"/>
                </a:lnTo>
                <a:lnTo>
                  <a:pt x="2129795" y="665545"/>
                </a:lnTo>
                <a:close/>
                <a:moveTo>
                  <a:pt x="2100252" y="661410"/>
                </a:moveTo>
                <a:lnTo>
                  <a:pt x="2099645" y="663772"/>
                </a:lnTo>
                <a:lnTo>
                  <a:pt x="2102196" y="664737"/>
                </a:lnTo>
                <a:lnTo>
                  <a:pt x="2105896" y="666137"/>
                </a:lnTo>
                <a:lnTo>
                  <a:pt x="2106281" y="665925"/>
                </a:lnTo>
                <a:lnTo>
                  <a:pt x="2106673" y="665710"/>
                </a:lnTo>
                <a:lnTo>
                  <a:pt x="2108407" y="664758"/>
                </a:lnTo>
                <a:lnTo>
                  <a:pt x="2107469" y="664339"/>
                </a:lnTo>
                <a:lnTo>
                  <a:pt x="2104712" y="663110"/>
                </a:lnTo>
                <a:lnTo>
                  <a:pt x="2103494" y="662568"/>
                </a:lnTo>
                <a:lnTo>
                  <a:pt x="2101961" y="662020"/>
                </a:lnTo>
                <a:close/>
                <a:moveTo>
                  <a:pt x="1059603" y="661103"/>
                </a:moveTo>
                <a:lnTo>
                  <a:pt x="1058050" y="661467"/>
                </a:lnTo>
                <a:lnTo>
                  <a:pt x="1055691" y="662019"/>
                </a:lnTo>
                <a:lnTo>
                  <a:pt x="1050748" y="663178"/>
                </a:lnTo>
                <a:lnTo>
                  <a:pt x="1055210" y="670650"/>
                </a:lnTo>
                <a:lnTo>
                  <a:pt x="1057881" y="670184"/>
                </a:lnTo>
                <a:lnTo>
                  <a:pt x="1063976" y="669122"/>
                </a:lnTo>
                <a:close/>
                <a:moveTo>
                  <a:pt x="2044708" y="660673"/>
                </a:moveTo>
                <a:lnTo>
                  <a:pt x="2042942" y="665315"/>
                </a:lnTo>
                <a:lnTo>
                  <a:pt x="2052439" y="667594"/>
                </a:lnTo>
                <a:lnTo>
                  <a:pt x="2052938" y="667714"/>
                </a:lnTo>
                <a:lnTo>
                  <a:pt x="2055592" y="668042"/>
                </a:lnTo>
                <a:lnTo>
                  <a:pt x="2056460" y="667601"/>
                </a:lnTo>
                <a:lnTo>
                  <a:pt x="2057317" y="665167"/>
                </a:lnTo>
                <a:lnTo>
                  <a:pt x="2057989" y="663258"/>
                </a:lnTo>
                <a:lnTo>
                  <a:pt x="2046991" y="661099"/>
                </a:lnTo>
                <a:lnTo>
                  <a:pt x="2044955" y="660699"/>
                </a:lnTo>
                <a:close/>
                <a:moveTo>
                  <a:pt x="1577194" y="660110"/>
                </a:moveTo>
                <a:lnTo>
                  <a:pt x="1574080" y="664151"/>
                </a:lnTo>
                <a:lnTo>
                  <a:pt x="1552289" y="696312"/>
                </a:lnTo>
                <a:lnTo>
                  <a:pt x="1542389" y="712110"/>
                </a:lnTo>
                <a:lnTo>
                  <a:pt x="1512836" y="769455"/>
                </a:lnTo>
                <a:lnTo>
                  <a:pt x="1512835" y="769457"/>
                </a:lnTo>
                <a:lnTo>
                  <a:pt x="1502068" y="797051"/>
                </a:lnTo>
                <a:lnTo>
                  <a:pt x="1505656" y="798435"/>
                </a:lnTo>
                <a:lnTo>
                  <a:pt x="1511712" y="800770"/>
                </a:lnTo>
                <a:lnTo>
                  <a:pt x="1517453" y="785425"/>
                </a:lnTo>
                <a:lnTo>
                  <a:pt x="1517464" y="785402"/>
                </a:lnTo>
                <a:lnTo>
                  <a:pt x="1542953" y="731700"/>
                </a:lnTo>
                <a:lnTo>
                  <a:pt x="1547032" y="724751"/>
                </a:lnTo>
                <a:lnTo>
                  <a:pt x="1549578" y="719530"/>
                </a:lnTo>
                <a:lnTo>
                  <a:pt x="1556871" y="707993"/>
                </a:lnTo>
                <a:lnTo>
                  <a:pt x="1569842" y="685900"/>
                </a:lnTo>
                <a:lnTo>
                  <a:pt x="1573373" y="680953"/>
                </a:lnTo>
                <a:lnTo>
                  <a:pt x="1578539" y="673715"/>
                </a:lnTo>
                <a:lnTo>
                  <a:pt x="1583550" y="665789"/>
                </a:lnTo>
                <a:lnTo>
                  <a:pt x="1585294" y="663611"/>
                </a:lnTo>
                <a:close/>
                <a:moveTo>
                  <a:pt x="639215" y="659546"/>
                </a:moveTo>
                <a:lnTo>
                  <a:pt x="638914" y="659889"/>
                </a:lnTo>
                <a:lnTo>
                  <a:pt x="641540" y="663835"/>
                </a:lnTo>
                <a:lnTo>
                  <a:pt x="646010" y="670554"/>
                </a:lnTo>
                <a:lnTo>
                  <a:pt x="646802" y="669659"/>
                </a:lnTo>
                <a:lnTo>
                  <a:pt x="648122" y="668168"/>
                </a:lnTo>
                <a:lnTo>
                  <a:pt x="640576" y="661204"/>
                </a:lnTo>
                <a:close/>
                <a:moveTo>
                  <a:pt x="1023420" y="659345"/>
                </a:moveTo>
                <a:lnTo>
                  <a:pt x="1022761" y="659541"/>
                </a:lnTo>
                <a:lnTo>
                  <a:pt x="1018311" y="660862"/>
                </a:lnTo>
                <a:lnTo>
                  <a:pt x="1016535" y="661389"/>
                </a:lnTo>
                <a:lnTo>
                  <a:pt x="1018312" y="666006"/>
                </a:lnTo>
                <a:lnTo>
                  <a:pt x="1026435" y="664112"/>
                </a:lnTo>
                <a:lnTo>
                  <a:pt x="1028040" y="663737"/>
                </a:lnTo>
                <a:lnTo>
                  <a:pt x="1025302" y="661134"/>
                </a:lnTo>
                <a:close/>
                <a:moveTo>
                  <a:pt x="756445" y="659316"/>
                </a:moveTo>
                <a:lnTo>
                  <a:pt x="755946" y="659874"/>
                </a:lnTo>
                <a:lnTo>
                  <a:pt x="756292" y="660231"/>
                </a:lnTo>
                <a:lnTo>
                  <a:pt x="756477" y="660422"/>
                </a:lnTo>
                <a:lnTo>
                  <a:pt x="757812" y="660601"/>
                </a:lnTo>
                <a:lnTo>
                  <a:pt x="761742" y="661127"/>
                </a:lnTo>
                <a:lnTo>
                  <a:pt x="757564" y="659512"/>
                </a:lnTo>
                <a:close/>
                <a:moveTo>
                  <a:pt x="2031431" y="659276"/>
                </a:moveTo>
                <a:lnTo>
                  <a:pt x="2031225" y="659304"/>
                </a:lnTo>
                <a:lnTo>
                  <a:pt x="2029889" y="662124"/>
                </a:lnTo>
                <a:lnTo>
                  <a:pt x="2038461" y="664240"/>
                </a:lnTo>
                <a:lnTo>
                  <a:pt x="2038991" y="664367"/>
                </a:lnTo>
                <a:lnTo>
                  <a:pt x="2039134" y="663993"/>
                </a:lnTo>
                <a:lnTo>
                  <a:pt x="2040136" y="661378"/>
                </a:lnTo>
                <a:lnTo>
                  <a:pt x="2040573" y="660238"/>
                </a:lnTo>
                <a:close/>
                <a:moveTo>
                  <a:pt x="2293218" y="659142"/>
                </a:moveTo>
                <a:lnTo>
                  <a:pt x="2290767" y="660176"/>
                </a:lnTo>
                <a:lnTo>
                  <a:pt x="2294132" y="668149"/>
                </a:lnTo>
                <a:lnTo>
                  <a:pt x="2294404" y="668013"/>
                </a:lnTo>
                <a:lnTo>
                  <a:pt x="2297955" y="666236"/>
                </a:lnTo>
                <a:close/>
                <a:moveTo>
                  <a:pt x="2255839" y="659008"/>
                </a:moveTo>
                <a:lnTo>
                  <a:pt x="2245447" y="662623"/>
                </a:lnTo>
                <a:lnTo>
                  <a:pt x="2245707" y="663520"/>
                </a:lnTo>
                <a:lnTo>
                  <a:pt x="2249602" y="671751"/>
                </a:lnTo>
                <a:lnTo>
                  <a:pt x="2249816" y="673304"/>
                </a:lnTo>
                <a:lnTo>
                  <a:pt x="2259257" y="669370"/>
                </a:lnTo>
                <a:close/>
                <a:moveTo>
                  <a:pt x="1995200" y="658619"/>
                </a:moveTo>
                <a:lnTo>
                  <a:pt x="1994406" y="659499"/>
                </a:lnTo>
                <a:lnTo>
                  <a:pt x="1994255" y="659667"/>
                </a:lnTo>
                <a:lnTo>
                  <a:pt x="1994428" y="659703"/>
                </a:lnTo>
                <a:lnTo>
                  <a:pt x="1994608" y="659740"/>
                </a:lnTo>
                <a:lnTo>
                  <a:pt x="1995037" y="659830"/>
                </a:lnTo>
                <a:lnTo>
                  <a:pt x="2000387" y="659380"/>
                </a:lnTo>
                <a:close/>
                <a:moveTo>
                  <a:pt x="803251" y="658541"/>
                </a:moveTo>
                <a:lnTo>
                  <a:pt x="802027" y="660084"/>
                </a:lnTo>
                <a:lnTo>
                  <a:pt x="803675" y="660457"/>
                </a:lnTo>
                <a:lnTo>
                  <a:pt x="808038" y="661442"/>
                </a:lnTo>
                <a:lnTo>
                  <a:pt x="805585" y="659956"/>
                </a:lnTo>
                <a:close/>
                <a:moveTo>
                  <a:pt x="741848" y="658419"/>
                </a:moveTo>
                <a:lnTo>
                  <a:pt x="740939" y="658586"/>
                </a:lnTo>
                <a:lnTo>
                  <a:pt x="740778" y="658615"/>
                </a:lnTo>
                <a:lnTo>
                  <a:pt x="740603" y="658647"/>
                </a:lnTo>
                <a:lnTo>
                  <a:pt x="741136" y="659816"/>
                </a:lnTo>
                <a:lnTo>
                  <a:pt x="742592" y="659616"/>
                </a:lnTo>
                <a:close/>
                <a:moveTo>
                  <a:pt x="663156" y="658391"/>
                </a:moveTo>
                <a:lnTo>
                  <a:pt x="660298" y="661619"/>
                </a:lnTo>
                <a:lnTo>
                  <a:pt x="670683" y="669526"/>
                </a:lnTo>
                <a:lnTo>
                  <a:pt x="674318" y="665429"/>
                </a:lnTo>
                <a:lnTo>
                  <a:pt x="664430" y="659137"/>
                </a:lnTo>
                <a:close/>
                <a:moveTo>
                  <a:pt x="632321" y="658207"/>
                </a:moveTo>
                <a:lnTo>
                  <a:pt x="632752" y="659093"/>
                </a:lnTo>
                <a:lnTo>
                  <a:pt x="633071" y="659747"/>
                </a:lnTo>
                <a:lnTo>
                  <a:pt x="633174" y="659630"/>
                </a:lnTo>
                <a:lnTo>
                  <a:pt x="633302" y="659484"/>
                </a:lnTo>
                <a:close/>
                <a:moveTo>
                  <a:pt x="1072498" y="658081"/>
                </a:moveTo>
                <a:lnTo>
                  <a:pt x="1070556" y="658536"/>
                </a:lnTo>
                <a:lnTo>
                  <a:pt x="1068565" y="659003"/>
                </a:lnTo>
                <a:lnTo>
                  <a:pt x="1064910" y="659859"/>
                </a:lnTo>
                <a:lnTo>
                  <a:pt x="1067741" y="664747"/>
                </a:lnTo>
                <a:lnTo>
                  <a:pt x="1069529" y="667833"/>
                </a:lnTo>
                <a:lnTo>
                  <a:pt x="1069563" y="667941"/>
                </a:lnTo>
                <a:lnTo>
                  <a:pt x="1069624" y="668138"/>
                </a:lnTo>
                <a:lnTo>
                  <a:pt x="1075058" y="667191"/>
                </a:lnTo>
                <a:lnTo>
                  <a:pt x="1074292" y="664327"/>
                </a:lnTo>
                <a:lnTo>
                  <a:pt x="1072748" y="658562"/>
                </a:lnTo>
                <a:close/>
                <a:moveTo>
                  <a:pt x="2210370" y="657790"/>
                </a:moveTo>
                <a:lnTo>
                  <a:pt x="2201523" y="660283"/>
                </a:lnTo>
                <a:lnTo>
                  <a:pt x="2201645" y="668230"/>
                </a:lnTo>
                <a:lnTo>
                  <a:pt x="2202399" y="673477"/>
                </a:lnTo>
                <a:lnTo>
                  <a:pt x="2205993" y="672512"/>
                </a:lnTo>
                <a:lnTo>
                  <a:pt x="2212742" y="670171"/>
                </a:lnTo>
                <a:lnTo>
                  <a:pt x="2210654" y="659270"/>
                </a:lnTo>
                <a:close/>
                <a:moveTo>
                  <a:pt x="746382" y="657619"/>
                </a:moveTo>
                <a:lnTo>
                  <a:pt x="747330" y="659199"/>
                </a:lnTo>
                <a:lnTo>
                  <a:pt x="749131" y="659440"/>
                </a:lnTo>
                <a:lnTo>
                  <a:pt x="746968" y="657758"/>
                </a:lnTo>
                <a:lnTo>
                  <a:pt x="746800" y="657628"/>
                </a:lnTo>
                <a:lnTo>
                  <a:pt x="746749" y="657619"/>
                </a:lnTo>
                <a:close/>
                <a:moveTo>
                  <a:pt x="2065506" y="657286"/>
                </a:moveTo>
                <a:lnTo>
                  <a:pt x="2065481" y="657357"/>
                </a:lnTo>
                <a:lnTo>
                  <a:pt x="2067842" y="657659"/>
                </a:lnTo>
                <a:lnTo>
                  <a:pt x="2067693" y="657621"/>
                </a:lnTo>
                <a:close/>
                <a:moveTo>
                  <a:pt x="2412545" y="656516"/>
                </a:moveTo>
                <a:cubicBezTo>
                  <a:pt x="2410063" y="656516"/>
                  <a:pt x="2404547" y="668650"/>
                  <a:pt x="2398757" y="680095"/>
                </a:cubicBezTo>
                <a:cubicBezTo>
                  <a:pt x="2389373" y="702062"/>
                  <a:pt x="2378398" y="723278"/>
                  <a:pt x="2365931" y="743579"/>
                </a:cubicBezTo>
                <a:lnTo>
                  <a:pt x="2364085" y="746142"/>
                </a:lnTo>
                <a:lnTo>
                  <a:pt x="2358903" y="753338"/>
                </a:lnTo>
                <a:lnTo>
                  <a:pt x="2359121" y="753949"/>
                </a:lnTo>
                <a:lnTo>
                  <a:pt x="2359122" y="753952"/>
                </a:lnTo>
                <a:lnTo>
                  <a:pt x="2359122" y="753954"/>
                </a:lnTo>
                <a:lnTo>
                  <a:pt x="2361534" y="769714"/>
                </a:lnTo>
                <a:lnTo>
                  <a:pt x="2363719" y="766234"/>
                </a:lnTo>
                <a:lnTo>
                  <a:pt x="2366461" y="761867"/>
                </a:lnTo>
                <a:lnTo>
                  <a:pt x="2374372" y="749266"/>
                </a:lnTo>
                <a:cubicBezTo>
                  <a:pt x="2385906" y="726798"/>
                  <a:pt x="2395503" y="703336"/>
                  <a:pt x="2403031" y="679131"/>
                </a:cubicBezTo>
                <a:cubicBezTo>
                  <a:pt x="2405789" y="670927"/>
                  <a:pt x="2407685" y="665377"/>
                  <a:pt x="2409340" y="661723"/>
                </a:cubicBezTo>
                <a:lnTo>
                  <a:pt x="2413073" y="657089"/>
                </a:lnTo>
                <a:close/>
                <a:moveTo>
                  <a:pt x="2147199" y="656259"/>
                </a:moveTo>
                <a:lnTo>
                  <a:pt x="2141979" y="657836"/>
                </a:lnTo>
                <a:lnTo>
                  <a:pt x="2141579" y="657956"/>
                </a:lnTo>
                <a:lnTo>
                  <a:pt x="2135128" y="659905"/>
                </a:lnTo>
                <a:lnTo>
                  <a:pt x="2134837" y="664336"/>
                </a:lnTo>
                <a:lnTo>
                  <a:pt x="2134660" y="665358"/>
                </a:lnTo>
                <a:lnTo>
                  <a:pt x="2134338" y="667214"/>
                </a:lnTo>
                <a:lnTo>
                  <a:pt x="2133831" y="670137"/>
                </a:lnTo>
                <a:lnTo>
                  <a:pt x="2136659" y="673176"/>
                </a:lnTo>
                <a:lnTo>
                  <a:pt x="2139282" y="675996"/>
                </a:lnTo>
                <a:lnTo>
                  <a:pt x="2146911" y="673339"/>
                </a:lnTo>
                <a:lnTo>
                  <a:pt x="2147145" y="671598"/>
                </a:lnTo>
                <a:lnTo>
                  <a:pt x="2147185" y="671300"/>
                </a:lnTo>
                <a:lnTo>
                  <a:pt x="2147185" y="671290"/>
                </a:lnTo>
                <a:lnTo>
                  <a:pt x="2147185" y="671289"/>
                </a:lnTo>
                <a:close/>
                <a:moveTo>
                  <a:pt x="860343" y="656179"/>
                </a:moveTo>
                <a:lnTo>
                  <a:pt x="859331" y="657440"/>
                </a:lnTo>
                <a:lnTo>
                  <a:pt x="859349" y="657445"/>
                </a:lnTo>
                <a:lnTo>
                  <a:pt x="860146" y="656458"/>
                </a:lnTo>
                <a:lnTo>
                  <a:pt x="860366" y="656186"/>
                </a:lnTo>
                <a:close/>
                <a:moveTo>
                  <a:pt x="795527" y="656087"/>
                </a:moveTo>
                <a:lnTo>
                  <a:pt x="796732" y="656862"/>
                </a:lnTo>
                <a:lnTo>
                  <a:pt x="797535" y="657377"/>
                </a:lnTo>
                <a:lnTo>
                  <a:pt x="797549" y="657386"/>
                </a:lnTo>
                <a:lnTo>
                  <a:pt x="797711" y="657186"/>
                </a:lnTo>
                <a:lnTo>
                  <a:pt x="798135" y="656664"/>
                </a:lnTo>
                <a:lnTo>
                  <a:pt x="796090" y="656212"/>
                </a:lnTo>
                <a:close/>
                <a:moveTo>
                  <a:pt x="2085193" y="656031"/>
                </a:moveTo>
                <a:lnTo>
                  <a:pt x="2085158" y="656049"/>
                </a:lnTo>
                <a:lnTo>
                  <a:pt x="2084680" y="656291"/>
                </a:lnTo>
                <a:lnTo>
                  <a:pt x="2083394" y="656940"/>
                </a:lnTo>
                <a:lnTo>
                  <a:pt x="2083242" y="657457"/>
                </a:lnTo>
                <a:lnTo>
                  <a:pt x="2083213" y="657556"/>
                </a:lnTo>
                <a:lnTo>
                  <a:pt x="2086374" y="658752"/>
                </a:lnTo>
                <a:lnTo>
                  <a:pt x="2091138" y="660554"/>
                </a:lnTo>
                <a:lnTo>
                  <a:pt x="2095699" y="662279"/>
                </a:lnTo>
                <a:lnTo>
                  <a:pt x="2095758" y="662048"/>
                </a:lnTo>
                <a:lnTo>
                  <a:pt x="2095828" y="661776"/>
                </a:lnTo>
                <a:lnTo>
                  <a:pt x="2096252" y="660123"/>
                </a:lnTo>
                <a:lnTo>
                  <a:pt x="2096261" y="660082"/>
                </a:lnTo>
                <a:lnTo>
                  <a:pt x="2096280" y="659991"/>
                </a:lnTo>
                <a:lnTo>
                  <a:pt x="2085756" y="656232"/>
                </a:lnTo>
                <a:close/>
                <a:moveTo>
                  <a:pt x="2401039" y="655891"/>
                </a:moveTo>
                <a:lnTo>
                  <a:pt x="2400422" y="656281"/>
                </a:lnTo>
                <a:lnTo>
                  <a:pt x="2397569" y="658086"/>
                </a:lnTo>
                <a:cubicBezTo>
                  <a:pt x="2392657" y="663550"/>
                  <a:pt x="2386624" y="671617"/>
                  <a:pt x="2379867" y="680648"/>
                </a:cubicBezTo>
                <a:lnTo>
                  <a:pt x="2346585" y="718847"/>
                </a:lnTo>
                <a:lnTo>
                  <a:pt x="2348456" y="724086"/>
                </a:lnTo>
                <a:lnTo>
                  <a:pt x="2349780" y="727791"/>
                </a:lnTo>
                <a:lnTo>
                  <a:pt x="2386072" y="678442"/>
                </a:lnTo>
                <a:cubicBezTo>
                  <a:pt x="2391312" y="669548"/>
                  <a:pt x="2395414" y="662654"/>
                  <a:pt x="2398913" y="657811"/>
                </a:cubicBezTo>
                <a:close/>
                <a:moveTo>
                  <a:pt x="2265365" y="655718"/>
                </a:moveTo>
                <a:lnTo>
                  <a:pt x="2264732" y="655914"/>
                </a:lnTo>
                <a:lnTo>
                  <a:pt x="2260278" y="657463"/>
                </a:lnTo>
                <a:lnTo>
                  <a:pt x="2262399" y="663940"/>
                </a:lnTo>
                <a:lnTo>
                  <a:pt x="2263587" y="667566"/>
                </a:lnTo>
                <a:lnTo>
                  <a:pt x="2270460" y="664703"/>
                </a:lnTo>
                <a:close/>
                <a:moveTo>
                  <a:pt x="2016523" y="655121"/>
                </a:moveTo>
                <a:lnTo>
                  <a:pt x="2014812" y="658168"/>
                </a:lnTo>
                <a:lnTo>
                  <a:pt x="2022645" y="657509"/>
                </a:lnTo>
                <a:lnTo>
                  <a:pt x="2023020" y="657070"/>
                </a:lnTo>
                <a:lnTo>
                  <a:pt x="2023806" y="656546"/>
                </a:lnTo>
                <a:lnTo>
                  <a:pt x="2018744" y="655552"/>
                </a:lnTo>
                <a:close/>
                <a:moveTo>
                  <a:pt x="1565547" y="655076"/>
                </a:moveTo>
                <a:lnTo>
                  <a:pt x="1560851" y="661332"/>
                </a:lnTo>
                <a:lnTo>
                  <a:pt x="1532938" y="698523"/>
                </a:lnTo>
                <a:lnTo>
                  <a:pt x="1504333" y="750261"/>
                </a:lnTo>
                <a:lnTo>
                  <a:pt x="1487335" y="791371"/>
                </a:lnTo>
                <a:lnTo>
                  <a:pt x="1490199" y="792475"/>
                </a:lnTo>
                <a:lnTo>
                  <a:pt x="1498005" y="795485"/>
                </a:lnTo>
                <a:lnTo>
                  <a:pt x="1499968" y="790508"/>
                </a:lnTo>
                <a:lnTo>
                  <a:pt x="1509353" y="766706"/>
                </a:lnTo>
                <a:lnTo>
                  <a:pt x="1520458" y="744739"/>
                </a:lnTo>
                <a:lnTo>
                  <a:pt x="1535058" y="715860"/>
                </a:lnTo>
                <a:lnTo>
                  <a:pt x="1538267" y="710775"/>
                </a:lnTo>
                <a:lnTo>
                  <a:pt x="1539189" y="709314"/>
                </a:lnTo>
                <a:lnTo>
                  <a:pt x="1541758" y="704371"/>
                </a:lnTo>
                <a:lnTo>
                  <a:pt x="1549173" y="693487"/>
                </a:lnTo>
                <a:lnTo>
                  <a:pt x="1560404" y="675686"/>
                </a:lnTo>
                <a:lnTo>
                  <a:pt x="1562296" y="672687"/>
                </a:lnTo>
                <a:lnTo>
                  <a:pt x="1564348" y="670033"/>
                </a:lnTo>
                <a:lnTo>
                  <a:pt x="1571135" y="661253"/>
                </a:lnTo>
                <a:lnTo>
                  <a:pt x="1573115" y="658347"/>
                </a:lnTo>
                <a:lnTo>
                  <a:pt x="1569911" y="656962"/>
                </a:lnTo>
                <a:close/>
                <a:moveTo>
                  <a:pt x="1614575" y="654761"/>
                </a:moveTo>
                <a:lnTo>
                  <a:pt x="1613986" y="655454"/>
                </a:lnTo>
                <a:lnTo>
                  <a:pt x="1616118" y="656380"/>
                </a:lnTo>
                <a:lnTo>
                  <a:pt x="1618861" y="656426"/>
                </a:lnTo>
                <a:lnTo>
                  <a:pt x="1616945" y="655828"/>
                </a:lnTo>
                <a:close/>
                <a:moveTo>
                  <a:pt x="2006149" y="654737"/>
                </a:moveTo>
                <a:lnTo>
                  <a:pt x="2004335" y="655106"/>
                </a:lnTo>
                <a:lnTo>
                  <a:pt x="2000373" y="655912"/>
                </a:lnTo>
                <a:lnTo>
                  <a:pt x="2005296" y="656518"/>
                </a:lnTo>
                <a:lnTo>
                  <a:pt x="2005729" y="655614"/>
                </a:lnTo>
                <a:close/>
                <a:moveTo>
                  <a:pt x="635222" y="654681"/>
                </a:moveTo>
                <a:lnTo>
                  <a:pt x="636276" y="656118"/>
                </a:lnTo>
                <a:lnTo>
                  <a:pt x="636295" y="656097"/>
                </a:lnTo>
                <a:lnTo>
                  <a:pt x="636341" y="656044"/>
                </a:lnTo>
                <a:close/>
                <a:moveTo>
                  <a:pt x="2011323" y="654579"/>
                </a:moveTo>
                <a:lnTo>
                  <a:pt x="2010092" y="657151"/>
                </a:lnTo>
                <a:lnTo>
                  <a:pt x="2010173" y="657172"/>
                </a:lnTo>
                <a:lnTo>
                  <a:pt x="2011625" y="654593"/>
                </a:lnTo>
                <a:close/>
                <a:moveTo>
                  <a:pt x="784401" y="654566"/>
                </a:moveTo>
                <a:lnTo>
                  <a:pt x="783369" y="655744"/>
                </a:lnTo>
                <a:lnTo>
                  <a:pt x="783226" y="655918"/>
                </a:lnTo>
                <a:lnTo>
                  <a:pt x="783364" y="656012"/>
                </a:lnTo>
                <a:lnTo>
                  <a:pt x="783501" y="656105"/>
                </a:lnTo>
                <a:lnTo>
                  <a:pt x="783874" y="656359"/>
                </a:lnTo>
                <a:lnTo>
                  <a:pt x="786227" y="656516"/>
                </a:lnTo>
                <a:lnTo>
                  <a:pt x="788393" y="657005"/>
                </a:lnTo>
                <a:lnTo>
                  <a:pt x="784579" y="654575"/>
                </a:lnTo>
                <a:lnTo>
                  <a:pt x="784460" y="654569"/>
                </a:lnTo>
                <a:close/>
                <a:moveTo>
                  <a:pt x="1039782" y="654488"/>
                </a:moveTo>
                <a:lnTo>
                  <a:pt x="1035890" y="655643"/>
                </a:lnTo>
                <a:lnTo>
                  <a:pt x="1030034" y="657382"/>
                </a:lnTo>
                <a:lnTo>
                  <a:pt x="1029699" y="657481"/>
                </a:lnTo>
                <a:lnTo>
                  <a:pt x="1031896" y="659550"/>
                </a:lnTo>
                <a:lnTo>
                  <a:pt x="1033772" y="662401"/>
                </a:lnTo>
                <a:lnTo>
                  <a:pt x="1036623" y="661736"/>
                </a:lnTo>
                <a:lnTo>
                  <a:pt x="1042594" y="660344"/>
                </a:lnTo>
                <a:lnTo>
                  <a:pt x="1041550" y="658169"/>
                </a:lnTo>
                <a:close/>
                <a:moveTo>
                  <a:pt x="2047069" y="654467"/>
                </a:moveTo>
                <a:lnTo>
                  <a:pt x="2046935" y="654819"/>
                </a:lnTo>
                <a:lnTo>
                  <a:pt x="2046921" y="654857"/>
                </a:lnTo>
                <a:lnTo>
                  <a:pt x="2046680" y="655489"/>
                </a:lnTo>
                <a:lnTo>
                  <a:pt x="2049218" y="655276"/>
                </a:lnTo>
                <a:lnTo>
                  <a:pt x="2060301" y="656694"/>
                </a:lnTo>
                <a:lnTo>
                  <a:pt x="2060369" y="656501"/>
                </a:lnTo>
                <a:lnTo>
                  <a:pt x="2060365" y="656500"/>
                </a:lnTo>
                <a:lnTo>
                  <a:pt x="2060191" y="656474"/>
                </a:lnTo>
                <a:close/>
                <a:moveTo>
                  <a:pt x="2223424" y="654111"/>
                </a:moveTo>
                <a:lnTo>
                  <a:pt x="2220672" y="654887"/>
                </a:lnTo>
                <a:lnTo>
                  <a:pt x="2215002" y="656485"/>
                </a:lnTo>
                <a:lnTo>
                  <a:pt x="2217237" y="662547"/>
                </a:lnTo>
                <a:lnTo>
                  <a:pt x="2217564" y="668498"/>
                </a:lnTo>
                <a:lnTo>
                  <a:pt x="2227246" y="665139"/>
                </a:lnTo>
                <a:lnTo>
                  <a:pt x="2226204" y="660760"/>
                </a:lnTo>
                <a:close/>
                <a:moveTo>
                  <a:pt x="2306239" y="654086"/>
                </a:moveTo>
                <a:lnTo>
                  <a:pt x="2300737" y="656148"/>
                </a:lnTo>
                <a:lnTo>
                  <a:pt x="2304556" y="661295"/>
                </a:lnTo>
                <a:lnTo>
                  <a:pt x="2305138" y="662541"/>
                </a:lnTo>
                <a:lnTo>
                  <a:pt x="2305176" y="662623"/>
                </a:lnTo>
                <a:lnTo>
                  <a:pt x="2306633" y="661894"/>
                </a:lnTo>
                <a:lnTo>
                  <a:pt x="2307212" y="661604"/>
                </a:lnTo>
                <a:lnTo>
                  <a:pt x="2310145" y="660137"/>
                </a:lnTo>
                <a:close/>
                <a:moveTo>
                  <a:pt x="761140" y="654067"/>
                </a:moveTo>
                <a:lnTo>
                  <a:pt x="760879" y="654358"/>
                </a:lnTo>
                <a:lnTo>
                  <a:pt x="761542" y="654864"/>
                </a:lnTo>
                <a:lnTo>
                  <a:pt x="762319" y="654916"/>
                </a:lnTo>
                <a:close/>
                <a:moveTo>
                  <a:pt x="2101887" y="654017"/>
                </a:moveTo>
                <a:lnTo>
                  <a:pt x="2101332" y="656762"/>
                </a:lnTo>
                <a:lnTo>
                  <a:pt x="2107648" y="659577"/>
                </a:lnTo>
                <a:lnTo>
                  <a:pt x="2109357" y="660196"/>
                </a:lnTo>
                <a:lnTo>
                  <a:pt x="2110296" y="660536"/>
                </a:lnTo>
                <a:lnTo>
                  <a:pt x="2110649" y="660805"/>
                </a:lnTo>
                <a:lnTo>
                  <a:pt x="2110994" y="661069"/>
                </a:lnTo>
                <a:lnTo>
                  <a:pt x="2111898" y="661472"/>
                </a:lnTo>
                <a:lnTo>
                  <a:pt x="2112763" y="661857"/>
                </a:lnTo>
                <a:lnTo>
                  <a:pt x="2113100" y="659455"/>
                </a:lnTo>
                <a:close/>
                <a:moveTo>
                  <a:pt x="644150" y="653920"/>
                </a:moveTo>
                <a:lnTo>
                  <a:pt x="642638" y="655644"/>
                </a:lnTo>
                <a:lnTo>
                  <a:pt x="645126" y="658309"/>
                </a:lnTo>
                <a:lnTo>
                  <a:pt x="651570" y="664274"/>
                </a:lnTo>
                <a:lnTo>
                  <a:pt x="653773" y="661785"/>
                </a:lnTo>
                <a:lnTo>
                  <a:pt x="651745" y="660240"/>
                </a:lnTo>
                <a:close/>
                <a:moveTo>
                  <a:pt x="769336" y="653776"/>
                </a:moveTo>
                <a:lnTo>
                  <a:pt x="771387" y="655257"/>
                </a:lnTo>
                <a:lnTo>
                  <a:pt x="771792" y="655550"/>
                </a:lnTo>
                <a:lnTo>
                  <a:pt x="773278" y="655649"/>
                </a:lnTo>
                <a:lnTo>
                  <a:pt x="773950" y="655694"/>
                </a:lnTo>
                <a:lnTo>
                  <a:pt x="774720" y="655746"/>
                </a:lnTo>
                <a:lnTo>
                  <a:pt x="772035" y="653917"/>
                </a:lnTo>
                <a:close/>
                <a:moveTo>
                  <a:pt x="2040059" y="653395"/>
                </a:moveTo>
                <a:lnTo>
                  <a:pt x="2039357" y="653727"/>
                </a:lnTo>
                <a:lnTo>
                  <a:pt x="2038335" y="654211"/>
                </a:lnTo>
                <a:lnTo>
                  <a:pt x="2037207" y="654744"/>
                </a:lnTo>
                <a:lnTo>
                  <a:pt x="2039686" y="655235"/>
                </a:lnTo>
                <a:lnTo>
                  <a:pt x="2042292" y="655751"/>
                </a:lnTo>
                <a:lnTo>
                  <a:pt x="2043021" y="653848"/>
                </a:lnTo>
                <a:close/>
                <a:moveTo>
                  <a:pt x="1016342" y="652616"/>
                </a:moveTo>
                <a:lnTo>
                  <a:pt x="1013555" y="653649"/>
                </a:lnTo>
                <a:lnTo>
                  <a:pt x="1014819" y="656933"/>
                </a:lnTo>
                <a:lnTo>
                  <a:pt x="1019438" y="655559"/>
                </a:lnTo>
                <a:lnTo>
                  <a:pt x="1016937" y="653181"/>
                </a:lnTo>
                <a:lnTo>
                  <a:pt x="1016737" y="652992"/>
                </a:lnTo>
                <a:close/>
                <a:moveTo>
                  <a:pt x="2276362" y="652323"/>
                </a:moveTo>
                <a:lnTo>
                  <a:pt x="2272671" y="653463"/>
                </a:lnTo>
                <a:lnTo>
                  <a:pt x="2273154" y="654212"/>
                </a:lnTo>
                <a:lnTo>
                  <a:pt x="2273351" y="654517"/>
                </a:lnTo>
                <a:lnTo>
                  <a:pt x="2276260" y="662286"/>
                </a:lnTo>
                <a:lnTo>
                  <a:pt x="2279561" y="660911"/>
                </a:lnTo>
                <a:lnTo>
                  <a:pt x="2281229" y="660216"/>
                </a:lnTo>
                <a:close/>
                <a:moveTo>
                  <a:pt x="724153" y="652189"/>
                </a:moveTo>
                <a:lnTo>
                  <a:pt x="717741" y="653332"/>
                </a:lnTo>
                <a:lnTo>
                  <a:pt x="718118" y="654266"/>
                </a:lnTo>
                <a:lnTo>
                  <a:pt x="719566" y="653814"/>
                </a:lnTo>
                <a:lnTo>
                  <a:pt x="720724" y="653452"/>
                </a:lnTo>
                <a:lnTo>
                  <a:pt x="724207" y="652364"/>
                </a:lnTo>
                <a:close/>
                <a:moveTo>
                  <a:pt x="843204" y="651863"/>
                </a:moveTo>
                <a:lnTo>
                  <a:pt x="842412" y="652904"/>
                </a:lnTo>
                <a:lnTo>
                  <a:pt x="842735" y="652991"/>
                </a:lnTo>
                <a:lnTo>
                  <a:pt x="843169" y="653107"/>
                </a:lnTo>
                <a:lnTo>
                  <a:pt x="843791" y="653274"/>
                </a:lnTo>
                <a:lnTo>
                  <a:pt x="844733" y="652098"/>
                </a:lnTo>
                <a:close/>
                <a:moveTo>
                  <a:pt x="2162894" y="651519"/>
                </a:moveTo>
                <a:lnTo>
                  <a:pt x="2156971" y="653308"/>
                </a:lnTo>
                <a:lnTo>
                  <a:pt x="2151735" y="654889"/>
                </a:lnTo>
                <a:lnTo>
                  <a:pt x="2151618" y="667816"/>
                </a:lnTo>
                <a:lnTo>
                  <a:pt x="2151596" y="670199"/>
                </a:lnTo>
                <a:lnTo>
                  <a:pt x="2151593" y="670544"/>
                </a:lnTo>
                <a:lnTo>
                  <a:pt x="2151518" y="671106"/>
                </a:lnTo>
                <a:lnTo>
                  <a:pt x="2151430" y="671766"/>
                </a:lnTo>
                <a:lnTo>
                  <a:pt x="2154231" y="670790"/>
                </a:lnTo>
                <a:lnTo>
                  <a:pt x="2155934" y="670197"/>
                </a:lnTo>
                <a:lnTo>
                  <a:pt x="2163567" y="667539"/>
                </a:lnTo>
                <a:lnTo>
                  <a:pt x="2163206" y="658934"/>
                </a:lnTo>
                <a:close/>
                <a:moveTo>
                  <a:pt x="1967891" y="651367"/>
                </a:moveTo>
                <a:lnTo>
                  <a:pt x="1959055" y="660894"/>
                </a:lnTo>
                <a:lnTo>
                  <a:pt x="1942664" y="678566"/>
                </a:lnTo>
                <a:lnTo>
                  <a:pt x="1918494" y="714217"/>
                </a:lnTo>
                <a:lnTo>
                  <a:pt x="1916834" y="718794"/>
                </a:lnTo>
                <a:lnTo>
                  <a:pt x="1916056" y="720940"/>
                </a:lnTo>
                <a:lnTo>
                  <a:pt x="1908192" y="742623"/>
                </a:lnTo>
                <a:lnTo>
                  <a:pt x="1914095" y="748954"/>
                </a:lnTo>
                <a:lnTo>
                  <a:pt x="1917325" y="755841"/>
                </a:lnTo>
                <a:lnTo>
                  <a:pt x="1917385" y="755731"/>
                </a:lnTo>
                <a:lnTo>
                  <a:pt x="1922318" y="748389"/>
                </a:lnTo>
                <a:lnTo>
                  <a:pt x="1934910" y="712360"/>
                </a:lnTo>
                <a:cubicBezTo>
                  <a:pt x="1944355" y="692126"/>
                  <a:pt x="1954438" y="673123"/>
                  <a:pt x="1965137" y="655379"/>
                </a:cubicBezTo>
                <a:lnTo>
                  <a:pt x="1967481" y="651965"/>
                </a:lnTo>
                <a:close/>
                <a:moveTo>
                  <a:pt x="1004777" y="651069"/>
                </a:moveTo>
                <a:lnTo>
                  <a:pt x="1004721" y="651137"/>
                </a:lnTo>
                <a:lnTo>
                  <a:pt x="1004679" y="651189"/>
                </a:lnTo>
                <a:lnTo>
                  <a:pt x="1004546" y="651351"/>
                </a:lnTo>
                <a:lnTo>
                  <a:pt x="1004689" y="651512"/>
                </a:lnTo>
                <a:lnTo>
                  <a:pt x="1004833" y="651675"/>
                </a:lnTo>
                <a:lnTo>
                  <a:pt x="1005191" y="651543"/>
                </a:lnTo>
                <a:close/>
                <a:moveTo>
                  <a:pt x="2024466" y="651011"/>
                </a:moveTo>
                <a:lnTo>
                  <a:pt x="2022823" y="651345"/>
                </a:lnTo>
                <a:lnTo>
                  <a:pt x="2021458" y="651622"/>
                </a:lnTo>
                <a:lnTo>
                  <a:pt x="2028460" y="653010"/>
                </a:lnTo>
                <a:lnTo>
                  <a:pt x="2028974" y="651928"/>
                </a:lnTo>
                <a:lnTo>
                  <a:pt x="2029075" y="651716"/>
                </a:lnTo>
                <a:close/>
                <a:moveTo>
                  <a:pt x="2067773" y="650885"/>
                </a:moveTo>
                <a:lnTo>
                  <a:pt x="2067206" y="652487"/>
                </a:lnTo>
                <a:lnTo>
                  <a:pt x="2067418" y="652519"/>
                </a:lnTo>
                <a:lnTo>
                  <a:pt x="2075000" y="654449"/>
                </a:lnTo>
                <a:lnTo>
                  <a:pt x="2078647" y="655829"/>
                </a:lnTo>
                <a:lnTo>
                  <a:pt x="2079216" y="653897"/>
                </a:lnTo>
                <a:lnTo>
                  <a:pt x="2072658" y="651554"/>
                </a:lnTo>
                <a:close/>
                <a:moveTo>
                  <a:pt x="2095403" y="650872"/>
                </a:moveTo>
                <a:lnTo>
                  <a:pt x="2092450" y="652365"/>
                </a:lnTo>
                <a:lnTo>
                  <a:pt x="2091990" y="652597"/>
                </a:lnTo>
                <a:lnTo>
                  <a:pt x="2097098" y="654874"/>
                </a:lnTo>
                <a:lnTo>
                  <a:pt x="2097312" y="654969"/>
                </a:lnTo>
                <a:lnTo>
                  <a:pt x="2097611" y="653513"/>
                </a:lnTo>
                <a:lnTo>
                  <a:pt x="2097737" y="652898"/>
                </a:lnTo>
                <a:lnTo>
                  <a:pt x="2097904" y="652085"/>
                </a:lnTo>
                <a:close/>
                <a:moveTo>
                  <a:pt x="2235653" y="650666"/>
                </a:moveTo>
                <a:lnTo>
                  <a:pt x="2231241" y="651909"/>
                </a:lnTo>
                <a:lnTo>
                  <a:pt x="2230870" y="652013"/>
                </a:lnTo>
                <a:lnTo>
                  <a:pt x="2229065" y="652522"/>
                </a:lnTo>
                <a:lnTo>
                  <a:pt x="2229935" y="656164"/>
                </a:lnTo>
                <a:lnTo>
                  <a:pt x="2230633" y="659083"/>
                </a:lnTo>
                <a:lnTo>
                  <a:pt x="2232417" y="663344"/>
                </a:lnTo>
                <a:lnTo>
                  <a:pt x="2236501" y="661927"/>
                </a:lnTo>
                <a:lnTo>
                  <a:pt x="2239002" y="661060"/>
                </a:lnTo>
                <a:lnTo>
                  <a:pt x="2240302" y="660609"/>
                </a:lnTo>
                <a:close/>
                <a:moveTo>
                  <a:pt x="2389925" y="650555"/>
                </a:moveTo>
                <a:lnTo>
                  <a:pt x="2380989" y="656404"/>
                </a:lnTo>
                <a:lnTo>
                  <a:pt x="2352014" y="680785"/>
                </a:lnTo>
                <a:lnTo>
                  <a:pt x="2336431" y="693609"/>
                </a:lnTo>
                <a:lnTo>
                  <a:pt x="2338046" y="696329"/>
                </a:lnTo>
                <a:lnTo>
                  <a:pt x="2339299" y="698441"/>
                </a:lnTo>
                <a:lnTo>
                  <a:pt x="2339910" y="700151"/>
                </a:lnTo>
                <a:lnTo>
                  <a:pt x="2362770" y="678028"/>
                </a:lnTo>
                <a:close/>
                <a:moveTo>
                  <a:pt x="1713846" y="650357"/>
                </a:moveTo>
                <a:lnTo>
                  <a:pt x="1709173" y="655224"/>
                </a:lnTo>
                <a:lnTo>
                  <a:pt x="1699016" y="670886"/>
                </a:lnTo>
                <a:lnTo>
                  <a:pt x="1693785" y="678952"/>
                </a:lnTo>
                <a:lnTo>
                  <a:pt x="1690467" y="684067"/>
                </a:lnTo>
                <a:lnTo>
                  <a:pt x="1687921" y="687993"/>
                </a:lnTo>
                <a:lnTo>
                  <a:pt x="1693671" y="679646"/>
                </a:lnTo>
                <a:close/>
                <a:moveTo>
                  <a:pt x="670275" y="650350"/>
                </a:moveTo>
                <a:lnTo>
                  <a:pt x="666546" y="654562"/>
                </a:lnTo>
                <a:lnTo>
                  <a:pt x="667188" y="655000"/>
                </a:lnTo>
                <a:lnTo>
                  <a:pt x="675804" y="660452"/>
                </a:lnTo>
                <a:lnTo>
                  <a:pt x="676236" y="653635"/>
                </a:lnTo>
                <a:lnTo>
                  <a:pt x="670631" y="650547"/>
                </a:lnTo>
                <a:lnTo>
                  <a:pt x="670317" y="650373"/>
                </a:lnTo>
                <a:close/>
                <a:moveTo>
                  <a:pt x="1053737" y="650345"/>
                </a:moveTo>
                <a:lnTo>
                  <a:pt x="1044688" y="653032"/>
                </a:lnTo>
                <a:lnTo>
                  <a:pt x="1048265" y="659021"/>
                </a:lnTo>
                <a:lnTo>
                  <a:pt x="1050365" y="658532"/>
                </a:lnTo>
                <a:lnTo>
                  <a:pt x="1050767" y="658438"/>
                </a:lnTo>
                <a:lnTo>
                  <a:pt x="1057317" y="656910"/>
                </a:lnTo>
                <a:close/>
                <a:moveTo>
                  <a:pt x="1618691" y="649922"/>
                </a:moveTo>
                <a:lnTo>
                  <a:pt x="1617914" y="650835"/>
                </a:lnTo>
                <a:lnTo>
                  <a:pt x="1619840" y="651691"/>
                </a:lnTo>
                <a:lnTo>
                  <a:pt x="1625867" y="652690"/>
                </a:lnTo>
                <a:lnTo>
                  <a:pt x="1625978" y="652548"/>
                </a:lnTo>
                <a:lnTo>
                  <a:pt x="1619840" y="650450"/>
                </a:lnTo>
                <a:close/>
                <a:moveTo>
                  <a:pt x="865572" y="649661"/>
                </a:moveTo>
                <a:lnTo>
                  <a:pt x="865362" y="649923"/>
                </a:lnTo>
                <a:lnTo>
                  <a:pt x="864194" y="651378"/>
                </a:lnTo>
                <a:lnTo>
                  <a:pt x="864227" y="651387"/>
                </a:lnTo>
                <a:lnTo>
                  <a:pt x="864238" y="651390"/>
                </a:lnTo>
                <a:lnTo>
                  <a:pt x="865621" y="649678"/>
                </a:lnTo>
                <a:close/>
                <a:moveTo>
                  <a:pt x="1602946" y="649530"/>
                </a:moveTo>
                <a:lnTo>
                  <a:pt x="1602279" y="650365"/>
                </a:lnTo>
                <a:lnTo>
                  <a:pt x="1609528" y="653516"/>
                </a:lnTo>
                <a:lnTo>
                  <a:pt x="1609545" y="653523"/>
                </a:lnTo>
                <a:lnTo>
                  <a:pt x="1610176" y="652782"/>
                </a:lnTo>
                <a:lnTo>
                  <a:pt x="1603157" y="649622"/>
                </a:lnTo>
                <a:close/>
                <a:moveTo>
                  <a:pt x="648007" y="649523"/>
                </a:moveTo>
                <a:lnTo>
                  <a:pt x="646782" y="650920"/>
                </a:lnTo>
                <a:lnTo>
                  <a:pt x="654502" y="657206"/>
                </a:lnTo>
                <a:lnTo>
                  <a:pt x="656488" y="658719"/>
                </a:lnTo>
                <a:lnTo>
                  <a:pt x="658955" y="655932"/>
                </a:lnTo>
                <a:lnTo>
                  <a:pt x="652298" y="652035"/>
                </a:lnTo>
                <a:lnTo>
                  <a:pt x="648657" y="649903"/>
                </a:lnTo>
                <a:close/>
                <a:moveTo>
                  <a:pt x="1552235" y="649317"/>
                </a:moveTo>
                <a:lnTo>
                  <a:pt x="1550558" y="651372"/>
                </a:lnTo>
                <a:lnTo>
                  <a:pt x="1532836" y="673085"/>
                </a:lnTo>
                <a:lnTo>
                  <a:pt x="1513957" y="700436"/>
                </a:lnTo>
                <a:lnTo>
                  <a:pt x="1511411" y="704857"/>
                </a:lnTo>
                <a:lnTo>
                  <a:pt x="1505311" y="715448"/>
                </a:lnTo>
                <a:lnTo>
                  <a:pt x="1473157" y="783847"/>
                </a:lnTo>
                <a:lnTo>
                  <a:pt x="1472381" y="786288"/>
                </a:lnTo>
                <a:lnTo>
                  <a:pt x="1471864" y="787912"/>
                </a:lnTo>
                <a:lnTo>
                  <a:pt x="1471777" y="788186"/>
                </a:lnTo>
                <a:lnTo>
                  <a:pt x="1472209" y="788275"/>
                </a:lnTo>
                <a:lnTo>
                  <a:pt x="1483721" y="790631"/>
                </a:lnTo>
                <a:lnTo>
                  <a:pt x="1501879" y="747082"/>
                </a:lnTo>
                <a:lnTo>
                  <a:pt x="1501881" y="747078"/>
                </a:lnTo>
                <a:lnTo>
                  <a:pt x="1527802" y="699106"/>
                </a:lnTo>
                <a:lnTo>
                  <a:pt x="1528725" y="697881"/>
                </a:lnTo>
                <a:lnTo>
                  <a:pt x="1530723" y="695230"/>
                </a:lnTo>
                <a:lnTo>
                  <a:pt x="1534581" y="688294"/>
                </a:lnTo>
                <a:lnTo>
                  <a:pt x="1560638" y="652954"/>
                </a:lnTo>
                <a:lnTo>
                  <a:pt x="1554207" y="650174"/>
                </a:lnTo>
                <a:close/>
                <a:moveTo>
                  <a:pt x="2286563" y="649174"/>
                </a:moveTo>
                <a:lnTo>
                  <a:pt x="2286434" y="649214"/>
                </a:lnTo>
                <a:lnTo>
                  <a:pt x="2286359" y="649237"/>
                </a:lnTo>
                <a:lnTo>
                  <a:pt x="2283909" y="649994"/>
                </a:lnTo>
                <a:lnTo>
                  <a:pt x="2286763" y="654122"/>
                </a:lnTo>
                <a:lnTo>
                  <a:pt x="2288797" y="657063"/>
                </a:lnTo>
                <a:lnTo>
                  <a:pt x="2291170" y="656075"/>
                </a:lnTo>
                <a:close/>
                <a:moveTo>
                  <a:pt x="2178466" y="648770"/>
                </a:moveTo>
                <a:lnTo>
                  <a:pt x="2171245" y="650037"/>
                </a:lnTo>
                <a:lnTo>
                  <a:pt x="2167799" y="650037"/>
                </a:lnTo>
                <a:lnTo>
                  <a:pt x="2167723" y="650060"/>
                </a:lnTo>
                <a:lnTo>
                  <a:pt x="2167840" y="652770"/>
                </a:lnTo>
                <a:lnTo>
                  <a:pt x="2168842" y="665703"/>
                </a:lnTo>
                <a:lnTo>
                  <a:pt x="2179381" y="662033"/>
                </a:lnTo>
                <a:lnTo>
                  <a:pt x="2179686" y="662033"/>
                </a:lnTo>
                <a:lnTo>
                  <a:pt x="2178659" y="650868"/>
                </a:lnTo>
                <a:close/>
                <a:moveTo>
                  <a:pt x="2050402" y="648507"/>
                </a:moveTo>
                <a:lnTo>
                  <a:pt x="2050155" y="648623"/>
                </a:lnTo>
                <a:lnTo>
                  <a:pt x="2049317" y="649019"/>
                </a:lnTo>
                <a:lnTo>
                  <a:pt x="2049252" y="649171"/>
                </a:lnTo>
                <a:lnTo>
                  <a:pt x="2049167" y="649368"/>
                </a:lnTo>
                <a:lnTo>
                  <a:pt x="2049019" y="649710"/>
                </a:lnTo>
                <a:lnTo>
                  <a:pt x="2062060" y="651701"/>
                </a:lnTo>
                <a:lnTo>
                  <a:pt x="2062376" y="650802"/>
                </a:lnTo>
                <a:lnTo>
                  <a:pt x="2062596" y="650177"/>
                </a:lnTo>
                <a:close/>
                <a:moveTo>
                  <a:pt x="722911" y="648162"/>
                </a:moveTo>
                <a:lnTo>
                  <a:pt x="722899" y="648165"/>
                </a:lnTo>
                <a:lnTo>
                  <a:pt x="718076" y="649097"/>
                </a:lnTo>
                <a:lnTo>
                  <a:pt x="716675" y="650687"/>
                </a:lnTo>
                <a:lnTo>
                  <a:pt x="716724" y="650809"/>
                </a:lnTo>
                <a:lnTo>
                  <a:pt x="723056" y="648631"/>
                </a:lnTo>
                <a:close/>
                <a:moveTo>
                  <a:pt x="2406617" y="648107"/>
                </a:moveTo>
                <a:cubicBezTo>
                  <a:pt x="2400689" y="644247"/>
                  <a:pt x="2386624" y="659551"/>
                  <a:pt x="2367320" y="680509"/>
                </a:cubicBezTo>
                <a:lnTo>
                  <a:pt x="2341738" y="705272"/>
                </a:lnTo>
                <a:lnTo>
                  <a:pt x="2344363" y="712622"/>
                </a:lnTo>
                <a:lnTo>
                  <a:pt x="2344978" y="714345"/>
                </a:lnTo>
                <a:lnTo>
                  <a:pt x="2375731" y="679131"/>
                </a:lnTo>
                <a:cubicBezTo>
                  <a:pt x="2384624" y="667136"/>
                  <a:pt x="2391312" y="658139"/>
                  <a:pt x="2396793" y="652813"/>
                </a:cubicBezTo>
                <a:lnTo>
                  <a:pt x="2399719" y="651904"/>
                </a:lnTo>
                <a:lnTo>
                  <a:pt x="2401086" y="651480"/>
                </a:lnTo>
                <a:lnTo>
                  <a:pt x="2407882" y="649370"/>
                </a:lnTo>
                <a:close/>
                <a:moveTo>
                  <a:pt x="2038738" y="648107"/>
                </a:moveTo>
                <a:lnTo>
                  <a:pt x="2038647" y="648126"/>
                </a:lnTo>
                <a:lnTo>
                  <a:pt x="2039237" y="648216"/>
                </a:lnTo>
                <a:lnTo>
                  <a:pt x="2041127" y="648505"/>
                </a:lnTo>
                <a:lnTo>
                  <a:pt x="2041801" y="648186"/>
                </a:lnTo>
                <a:close/>
                <a:moveTo>
                  <a:pt x="771453" y="647906"/>
                </a:moveTo>
                <a:lnTo>
                  <a:pt x="772227" y="648433"/>
                </a:lnTo>
                <a:lnTo>
                  <a:pt x="772801" y="648823"/>
                </a:lnTo>
                <a:lnTo>
                  <a:pt x="773231" y="649116"/>
                </a:lnTo>
                <a:lnTo>
                  <a:pt x="776217" y="649246"/>
                </a:lnTo>
                <a:lnTo>
                  <a:pt x="775059" y="648508"/>
                </a:lnTo>
                <a:lnTo>
                  <a:pt x="774142" y="648355"/>
                </a:lnTo>
                <a:lnTo>
                  <a:pt x="772074" y="648010"/>
                </a:lnTo>
                <a:close/>
                <a:moveTo>
                  <a:pt x="1011318" y="647840"/>
                </a:moveTo>
                <a:lnTo>
                  <a:pt x="1011805" y="649105"/>
                </a:lnTo>
                <a:lnTo>
                  <a:pt x="1012413" y="648881"/>
                </a:lnTo>
                <a:close/>
                <a:moveTo>
                  <a:pt x="2383829" y="647411"/>
                </a:moveTo>
                <a:lnTo>
                  <a:pt x="2372734" y="653333"/>
                </a:lnTo>
                <a:lnTo>
                  <a:pt x="2334503" y="679958"/>
                </a:lnTo>
                <a:lnTo>
                  <a:pt x="2330139" y="683005"/>
                </a:lnTo>
                <a:lnTo>
                  <a:pt x="2333741" y="689076"/>
                </a:lnTo>
                <a:lnTo>
                  <a:pt x="2348016" y="677337"/>
                </a:lnTo>
                <a:close/>
                <a:moveTo>
                  <a:pt x="751706" y="647277"/>
                </a:moveTo>
                <a:lnTo>
                  <a:pt x="751657" y="647286"/>
                </a:lnTo>
                <a:lnTo>
                  <a:pt x="751620" y="647293"/>
                </a:lnTo>
                <a:lnTo>
                  <a:pt x="751959" y="647551"/>
                </a:lnTo>
                <a:lnTo>
                  <a:pt x="752845" y="648227"/>
                </a:lnTo>
                <a:lnTo>
                  <a:pt x="753038" y="648236"/>
                </a:lnTo>
                <a:lnTo>
                  <a:pt x="752183" y="647621"/>
                </a:lnTo>
                <a:close/>
                <a:moveTo>
                  <a:pt x="812311" y="647114"/>
                </a:moveTo>
                <a:lnTo>
                  <a:pt x="811842" y="647705"/>
                </a:lnTo>
                <a:lnTo>
                  <a:pt x="815830" y="648554"/>
                </a:lnTo>
                <a:lnTo>
                  <a:pt x="813528" y="647301"/>
                </a:lnTo>
                <a:close/>
                <a:moveTo>
                  <a:pt x="634272" y="646680"/>
                </a:moveTo>
                <a:lnTo>
                  <a:pt x="639584" y="652372"/>
                </a:lnTo>
                <a:lnTo>
                  <a:pt x="640731" y="651074"/>
                </a:lnTo>
                <a:lnTo>
                  <a:pt x="639733" y="650243"/>
                </a:lnTo>
                <a:lnTo>
                  <a:pt x="637766" y="648607"/>
                </a:lnTo>
                <a:close/>
                <a:moveTo>
                  <a:pt x="1066526" y="646549"/>
                </a:moveTo>
                <a:lnTo>
                  <a:pt x="1066453" y="646570"/>
                </a:lnTo>
                <a:lnTo>
                  <a:pt x="1058567" y="648911"/>
                </a:lnTo>
                <a:lnTo>
                  <a:pt x="1058724" y="649182"/>
                </a:lnTo>
                <a:lnTo>
                  <a:pt x="1062501" y="655702"/>
                </a:lnTo>
                <a:lnTo>
                  <a:pt x="1070322" y="653878"/>
                </a:lnTo>
                <a:close/>
                <a:moveTo>
                  <a:pt x="2086457" y="646533"/>
                </a:moveTo>
                <a:lnTo>
                  <a:pt x="2085521" y="649713"/>
                </a:lnTo>
                <a:lnTo>
                  <a:pt x="2087247" y="650482"/>
                </a:lnTo>
                <a:lnTo>
                  <a:pt x="2088061" y="650845"/>
                </a:lnTo>
                <a:lnTo>
                  <a:pt x="2088772" y="651162"/>
                </a:lnTo>
                <a:lnTo>
                  <a:pt x="2092300" y="649367"/>
                </a:lnTo>
                <a:close/>
                <a:moveTo>
                  <a:pt x="1729710" y="646523"/>
                </a:moveTo>
                <a:lnTo>
                  <a:pt x="1727013" y="649192"/>
                </a:lnTo>
                <a:lnTo>
                  <a:pt x="1724895" y="652933"/>
                </a:lnTo>
                <a:lnTo>
                  <a:pt x="1726188" y="651211"/>
                </a:lnTo>
                <a:close/>
                <a:moveTo>
                  <a:pt x="2250413" y="646506"/>
                </a:moveTo>
                <a:lnTo>
                  <a:pt x="2241504" y="649017"/>
                </a:lnTo>
                <a:lnTo>
                  <a:pt x="2242733" y="653257"/>
                </a:lnTo>
                <a:lnTo>
                  <a:pt x="2244447" y="659170"/>
                </a:lnTo>
                <a:lnTo>
                  <a:pt x="2254717" y="655607"/>
                </a:lnTo>
                <a:lnTo>
                  <a:pt x="2253340" y="651432"/>
                </a:lnTo>
                <a:close/>
                <a:moveTo>
                  <a:pt x="1734508" y="646207"/>
                </a:moveTo>
                <a:lnTo>
                  <a:pt x="1729389" y="654903"/>
                </a:lnTo>
                <a:lnTo>
                  <a:pt x="1729570" y="654662"/>
                </a:lnTo>
                <a:lnTo>
                  <a:pt x="1730177" y="653853"/>
                </a:lnTo>
                <a:lnTo>
                  <a:pt x="1730800" y="652754"/>
                </a:lnTo>
                <a:lnTo>
                  <a:pt x="1731107" y="652212"/>
                </a:lnTo>
                <a:close/>
                <a:moveTo>
                  <a:pt x="1034056" y="646056"/>
                </a:moveTo>
                <a:lnTo>
                  <a:pt x="1022220" y="650439"/>
                </a:lnTo>
                <a:lnTo>
                  <a:pt x="1024617" y="652695"/>
                </a:lnTo>
                <a:lnTo>
                  <a:pt x="1025685" y="653701"/>
                </a:lnTo>
                <a:lnTo>
                  <a:pt x="1037690" y="650130"/>
                </a:lnTo>
                <a:lnTo>
                  <a:pt x="1037256" y="649226"/>
                </a:lnTo>
                <a:lnTo>
                  <a:pt x="1037026" y="648997"/>
                </a:lnTo>
                <a:close/>
                <a:moveTo>
                  <a:pt x="2192244" y="645911"/>
                </a:moveTo>
                <a:lnTo>
                  <a:pt x="2183537" y="647794"/>
                </a:lnTo>
                <a:lnTo>
                  <a:pt x="2184747" y="652451"/>
                </a:lnTo>
                <a:lnTo>
                  <a:pt x="2184517" y="661634"/>
                </a:lnTo>
                <a:lnTo>
                  <a:pt x="2192066" y="660102"/>
                </a:lnTo>
                <a:lnTo>
                  <a:pt x="2195036" y="659282"/>
                </a:lnTo>
                <a:lnTo>
                  <a:pt x="2193882" y="651163"/>
                </a:lnTo>
                <a:close/>
                <a:moveTo>
                  <a:pt x="2404644" y="645900"/>
                </a:moveTo>
                <a:lnTo>
                  <a:pt x="2404325" y="645904"/>
                </a:lnTo>
                <a:lnTo>
                  <a:pt x="2403903" y="645909"/>
                </a:lnTo>
                <a:lnTo>
                  <a:pt x="2396883" y="645999"/>
                </a:lnTo>
                <a:lnTo>
                  <a:pt x="2391480" y="649536"/>
                </a:lnTo>
                <a:lnTo>
                  <a:pt x="2391228" y="649606"/>
                </a:lnTo>
                <a:lnTo>
                  <a:pt x="2391176" y="649620"/>
                </a:lnTo>
                <a:lnTo>
                  <a:pt x="2390847" y="649711"/>
                </a:lnTo>
                <a:lnTo>
                  <a:pt x="2391228" y="649606"/>
                </a:lnTo>
                <a:lnTo>
                  <a:pt x="2391479" y="649536"/>
                </a:lnTo>
                <a:lnTo>
                  <a:pt x="2391480" y="649536"/>
                </a:lnTo>
                <a:lnTo>
                  <a:pt x="2404164" y="646032"/>
                </a:lnTo>
                <a:lnTo>
                  <a:pt x="2404613" y="645908"/>
                </a:lnTo>
                <a:close/>
                <a:moveTo>
                  <a:pt x="759434" y="645900"/>
                </a:moveTo>
                <a:lnTo>
                  <a:pt x="758633" y="646043"/>
                </a:lnTo>
                <a:lnTo>
                  <a:pt x="759193" y="646447"/>
                </a:lnTo>
                <a:lnTo>
                  <a:pt x="759912" y="646967"/>
                </a:lnTo>
                <a:lnTo>
                  <a:pt x="760851" y="647645"/>
                </a:lnTo>
                <a:lnTo>
                  <a:pt x="761599" y="646810"/>
                </a:lnTo>
                <a:lnTo>
                  <a:pt x="761506" y="646747"/>
                </a:lnTo>
                <a:lnTo>
                  <a:pt x="760530" y="646083"/>
                </a:lnTo>
                <a:close/>
                <a:moveTo>
                  <a:pt x="848043" y="645500"/>
                </a:moveTo>
                <a:lnTo>
                  <a:pt x="847184" y="646630"/>
                </a:lnTo>
                <a:lnTo>
                  <a:pt x="848037" y="646868"/>
                </a:lnTo>
                <a:lnTo>
                  <a:pt x="848490" y="646995"/>
                </a:lnTo>
                <a:lnTo>
                  <a:pt x="848760" y="647070"/>
                </a:lnTo>
                <a:lnTo>
                  <a:pt x="849744" y="645841"/>
                </a:lnTo>
                <a:lnTo>
                  <a:pt x="848764" y="645645"/>
                </a:lnTo>
                <a:lnTo>
                  <a:pt x="848631" y="645618"/>
                </a:lnTo>
                <a:close/>
                <a:moveTo>
                  <a:pt x="2115066" y="645457"/>
                </a:moveTo>
                <a:lnTo>
                  <a:pt x="2107893" y="647287"/>
                </a:lnTo>
                <a:lnTo>
                  <a:pt x="2102994" y="648536"/>
                </a:lnTo>
                <a:lnTo>
                  <a:pt x="2102738" y="649804"/>
                </a:lnTo>
                <a:lnTo>
                  <a:pt x="2113712" y="655099"/>
                </a:lnTo>
                <a:close/>
                <a:moveTo>
                  <a:pt x="1622707" y="645198"/>
                </a:moveTo>
                <a:lnTo>
                  <a:pt x="1621866" y="646187"/>
                </a:lnTo>
                <a:lnTo>
                  <a:pt x="1629375" y="647910"/>
                </a:lnTo>
                <a:lnTo>
                  <a:pt x="1629565" y="647953"/>
                </a:lnTo>
                <a:lnTo>
                  <a:pt x="1629579" y="647935"/>
                </a:lnTo>
                <a:lnTo>
                  <a:pt x="1629633" y="647866"/>
                </a:lnTo>
                <a:lnTo>
                  <a:pt x="1622737" y="645211"/>
                </a:lnTo>
                <a:close/>
                <a:moveTo>
                  <a:pt x="2010780" y="645067"/>
                </a:moveTo>
                <a:lnTo>
                  <a:pt x="2006839" y="645714"/>
                </a:lnTo>
                <a:lnTo>
                  <a:pt x="2006356" y="646250"/>
                </a:lnTo>
                <a:lnTo>
                  <a:pt x="2010310" y="646049"/>
                </a:lnTo>
                <a:close/>
                <a:moveTo>
                  <a:pt x="2300325" y="644926"/>
                </a:moveTo>
                <a:lnTo>
                  <a:pt x="2297127" y="645913"/>
                </a:lnTo>
                <a:lnTo>
                  <a:pt x="2293885" y="646914"/>
                </a:lnTo>
                <a:lnTo>
                  <a:pt x="2295389" y="648941"/>
                </a:lnTo>
                <a:lnTo>
                  <a:pt x="2298472" y="653096"/>
                </a:lnTo>
                <a:lnTo>
                  <a:pt x="2304223" y="650964"/>
                </a:lnTo>
                <a:close/>
                <a:moveTo>
                  <a:pt x="2038095" y="644798"/>
                </a:moveTo>
                <a:lnTo>
                  <a:pt x="2037865" y="645284"/>
                </a:lnTo>
                <a:lnTo>
                  <a:pt x="2039933" y="644991"/>
                </a:lnTo>
                <a:close/>
                <a:moveTo>
                  <a:pt x="1607005" y="644545"/>
                </a:moveTo>
                <a:lnTo>
                  <a:pt x="1606464" y="645127"/>
                </a:lnTo>
                <a:lnTo>
                  <a:pt x="1606099" y="645583"/>
                </a:lnTo>
                <a:lnTo>
                  <a:pt x="1609317" y="647013"/>
                </a:lnTo>
                <a:lnTo>
                  <a:pt x="1613233" y="648754"/>
                </a:lnTo>
                <a:lnTo>
                  <a:pt x="1613972" y="647751"/>
                </a:lnTo>
                <a:lnTo>
                  <a:pt x="1611861" y="646780"/>
                </a:lnTo>
                <a:close/>
                <a:moveTo>
                  <a:pt x="2258919" y="644354"/>
                </a:moveTo>
                <a:lnTo>
                  <a:pt x="2254964" y="645293"/>
                </a:lnTo>
                <a:lnTo>
                  <a:pt x="2256168" y="647319"/>
                </a:lnTo>
                <a:lnTo>
                  <a:pt x="2257149" y="648970"/>
                </a:lnTo>
                <a:lnTo>
                  <a:pt x="2257925" y="650277"/>
                </a:lnTo>
                <a:lnTo>
                  <a:pt x="2259165" y="654064"/>
                </a:lnTo>
                <a:lnTo>
                  <a:pt x="2263561" y="652539"/>
                </a:lnTo>
                <a:close/>
                <a:moveTo>
                  <a:pt x="1590204" y="643976"/>
                </a:moveTo>
                <a:lnTo>
                  <a:pt x="1589484" y="644803"/>
                </a:lnTo>
                <a:lnTo>
                  <a:pt x="1593461" y="646532"/>
                </a:lnTo>
                <a:lnTo>
                  <a:pt x="1596881" y="648019"/>
                </a:lnTo>
                <a:lnTo>
                  <a:pt x="1597108" y="647700"/>
                </a:lnTo>
                <a:lnTo>
                  <a:pt x="1597295" y="647439"/>
                </a:lnTo>
                <a:lnTo>
                  <a:pt x="1597477" y="647243"/>
                </a:lnTo>
                <a:lnTo>
                  <a:pt x="1597541" y="647175"/>
                </a:lnTo>
                <a:lnTo>
                  <a:pt x="1591939" y="644733"/>
                </a:lnTo>
                <a:lnTo>
                  <a:pt x="1590979" y="644314"/>
                </a:lnTo>
                <a:close/>
                <a:moveTo>
                  <a:pt x="2017622" y="643942"/>
                </a:moveTo>
                <a:lnTo>
                  <a:pt x="2016308" y="644158"/>
                </a:lnTo>
                <a:lnTo>
                  <a:pt x="2016083" y="644628"/>
                </a:lnTo>
                <a:lnTo>
                  <a:pt x="2015530" y="645783"/>
                </a:lnTo>
                <a:lnTo>
                  <a:pt x="2015640" y="645778"/>
                </a:lnTo>
                <a:lnTo>
                  <a:pt x="2016616" y="645728"/>
                </a:lnTo>
                <a:close/>
                <a:moveTo>
                  <a:pt x="1538777" y="643468"/>
                </a:moveTo>
                <a:lnTo>
                  <a:pt x="1530796" y="652410"/>
                </a:lnTo>
                <a:lnTo>
                  <a:pt x="1525431" y="658421"/>
                </a:lnTo>
                <a:lnTo>
                  <a:pt x="1506359" y="683902"/>
                </a:lnTo>
                <a:lnTo>
                  <a:pt x="1497648" y="697968"/>
                </a:lnTo>
                <a:lnTo>
                  <a:pt x="1465428" y="762282"/>
                </a:lnTo>
                <a:lnTo>
                  <a:pt x="1463441" y="768256"/>
                </a:lnTo>
                <a:lnTo>
                  <a:pt x="1461638" y="773677"/>
                </a:lnTo>
                <a:lnTo>
                  <a:pt x="1457765" y="785318"/>
                </a:lnTo>
                <a:lnTo>
                  <a:pt x="1464414" y="786679"/>
                </a:lnTo>
                <a:lnTo>
                  <a:pt x="1467759" y="787364"/>
                </a:lnTo>
                <a:lnTo>
                  <a:pt x="1467760" y="787360"/>
                </a:lnTo>
                <a:lnTo>
                  <a:pt x="1469869" y="780793"/>
                </a:lnTo>
                <a:lnTo>
                  <a:pt x="1480114" y="757614"/>
                </a:lnTo>
                <a:lnTo>
                  <a:pt x="1493242" y="727914"/>
                </a:lnTo>
                <a:lnTo>
                  <a:pt x="1502333" y="712218"/>
                </a:lnTo>
                <a:lnTo>
                  <a:pt x="1506029" y="704412"/>
                </a:lnTo>
                <a:lnTo>
                  <a:pt x="1511055" y="697160"/>
                </a:lnTo>
                <a:lnTo>
                  <a:pt x="1519392" y="682767"/>
                </a:lnTo>
                <a:lnTo>
                  <a:pt x="1530110" y="669665"/>
                </a:lnTo>
                <a:lnTo>
                  <a:pt x="1546070" y="646636"/>
                </a:lnTo>
                <a:lnTo>
                  <a:pt x="1544693" y="646037"/>
                </a:lnTo>
                <a:close/>
                <a:moveTo>
                  <a:pt x="2023097" y="643418"/>
                </a:moveTo>
                <a:lnTo>
                  <a:pt x="2021890" y="645567"/>
                </a:lnTo>
                <a:lnTo>
                  <a:pt x="2028616" y="646594"/>
                </a:lnTo>
                <a:lnTo>
                  <a:pt x="2028775" y="646572"/>
                </a:lnTo>
                <a:lnTo>
                  <a:pt x="2028850" y="646561"/>
                </a:lnTo>
                <a:lnTo>
                  <a:pt x="2031719" y="646155"/>
                </a:lnTo>
                <a:lnTo>
                  <a:pt x="2032024" y="645513"/>
                </a:lnTo>
                <a:lnTo>
                  <a:pt x="2032213" y="645117"/>
                </a:lnTo>
                <a:lnTo>
                  <a:pt x="2032637" y="644225"/>
                </a:lnTo>
                <a:lnTo>
                  <a:pt x="2024950" y="643418"/>
                </a:lnTo>
                <a:close/>
                <a:moveTo>
                  <a:pt x="637543" y="643397"/>
                </a:moveTo>
                <a:lnTo>
                  <a:pt x="638369" y="644069"/>
                </a:lnTo>
                <a:lnTo>
                  <a:pt x="643341" y="648118"/>
                </a:lnTo>
                <a:lnTo>
                  <a:pt x="644114" y="647244"/>
                </a:lnTo>
                <a:lnTo>
                  <a:pt x="638988" y="644242"/>
                </a:lnTo>
                <a:close/>
                <a:moveTo>
                  <a:pt x="870631" y="643357"/>
                </a:moveTo>
                <a:lnTo>
                  <a:pt x="868640" y="645837"/>
                </a:lnTo>
                <a:lnTo>
                  <a:pt x="868658" y="645843"/>
                </a:lnTo>
                <a:lnTo>
                  <a:pt x="868692" y="645854"/>
                </a:lnTo>
                <a:lnTo>
                  <a:pt x="868705" y="645858"/>
                </a:lnTo>
                <a:lnTo>
                  <a:pt x="870705" y="643381"/>
                </a:lnTo>
                <a:close/>
                <a:moveTo>
                  <a:pt x="2205326" y="643081"/>
                </a:moveTo>
                <a:lnTo>
                  <a:pt x="2198250" y="644612"/>
                </a:lnTo>
                <a:lnTo>
                  <a:pt x="2198461" y="646080"/>
                </a:lnTo>
                <a:lnTo>
                  <a:pt x="2198961" y="649556"/>
                </a:lnTo>
                <a:lnTo>
                  <a:pt x="2201463" y="657509"/>
                </a:lnTo>
                <a:lnTo>
                  <a:pt x="2206481" y="656124"/>
                </a:lnTo>
                <a:lnTo>
                  <a:pt x="2208109" y="655675"/>
                </a:lnTo>
                <a:lnTo>
                  <a:pt x="2209760" y="655220"/>
                </a:lnTo>
                <a:close/>
                <a:moveTo>
                  <a:pt x="2393507" y="642244"/>
                </a:moveTo>
                <a:lnTo>
                  <a:pt x="2393505" y="642245"/>
                </a:lnTo>
                <a:lnTo>
                  <a:pt x="2389512" y="644377"/>
                </a:lnTo>
                <a:lnTo>
                  <a:pt x="2389679" y="644296"/>
                </a:lnTo>
                <a:lnTo>
                  <a:pt x="2392220" y="643061"/>
                </a:lnTo>
                <a:lnTo>
                  <a:pt x="2393872" y="642257"/>
                </a:lnTo>
                <a:close/>
                <a:moveTo>
                  <a:pt x="830690" y="642027"/>
                </a:moveTo>
                <a:lnTo>
                  <a:pt x="832204" y="642450"/>
                </a:lnTo>
                <a:lnTo>
                  <a:pt x="836001" y="643509"/>
                </a:lnTo>
                <a:lnTo>
                  <a:pt x="836189" y="643259"/>
                </a:lnTo>
                <a:lnTo>
                  <a:pt x="836275" y="643145"/>
                </a:lnTo>
                <a:lnTo>
                  <a:pt x="831652" y="642220"/>
                </a:lnTo>
                <a:close/>
                <a:moveTo>
                  <a:pt x="754833" y="641996"/>
                </a:moveTo>
                <a:lnTo>
                  <a:pt x="754635" y="642034"/>
                </a:lnTo>
                <a:lnTo>
                  <a:pt x="753836" y="642189"/>
                </a:lnTo>
                <a:lnTo>
                  <a:pt x="754105" y="642636"/>
                </a:lnTo>
                <a:lnTo>
                  <a:pt x="755512" y="642666"/>
                </a:lnTo>
                <a:lnTo>
                  <a:pt x="755107" y="642390"/>
                </a:lnTo>
                <a:lnTo>
                  <a:pt x="754857" y="642030"/>
                </a:lnTo>
                <a:close/>
                <a:moveTo>
                  <a:pt x="677791" y="641861"/>
                </a:moveTo>
                <a:lnTo>
                  <a:pt x="673243" y="646998"/>
                </a:lnTo>
                <a:lnTo>
                  <a:pt x="678111" y="649624"/>
                </a:lnTo>
                <a:lnTo>
                  <a:pt x="679342" y="647481"/>
                </a:lnTo>
                <a:lnTo>
                  <a:pt x="680038" y="646269"/>
                </a:lnTo>
                <a:lnTo>
                  <a:pt x="681587" y="643573"/>
                </a:lnTo>
                <a:close/>
                <a:moveTo>
                  <a:pt x="654762" y="641822"/>
                </a:moveTo>
                <a:lnTo>
                  <a:pt x="652183" y="644762"/>
                </a:lnTo>
                <a:lnTo>
                  <a:pt x="662570" y="651849"/>
                </a:lnTo>
                <a:lnTo>
                  <a:pt x="662868" y="651512"/>
                </a:lnTo>
                <a:lnTo>
                  <a:pt x="665988" y="647988"/>
                </a:lnTo>
                <a:lnTo>
                  <a:pt x="654848" y="641850"/>
                </a:lnTo>
                <a:lnTo>
                  <a:pt x="654821" y="641841"/>
                </a:lnTo>
                <a:lnTo>
                  <a:pt x="654777" y="641827"/>
                </a:lnTo>
                <a:close/>
                <a:moveTo>
                  <a:pt x="2269847" y="641759"/>
                </a:moveTo>
                <a:lnTo>
                  <a:pt x="2265752" y="642731"/>
                </a:lnTo>
                <a:lnTo>
                  <a:pt x="2270519" y="650125"/>
                </a:lnTo>
                <a:lnTo>
                  <a:pt x="2271041" y="649944"/>
                </a:lnTo>
                <a:lnTo>
                  <a:pt x="2272740" y="649354"/>
                </a:lnTo>
                <a:lnTo>
                  <a:pt x="2273845" y="649022"/>
                </a:lnTo>
                <a:lnTo>
                  <a:pt x="2274250" y="648899"/>
                </a:lnTo>
                <a:close/>
                <a:moveTo>
                  <a:pt x="1640496" y="641558"/>
                </a:moveTo>
                <a:lnTo>
                  <a:pt x="1639366" y="643003"/>
                </a:lnTo>
                <a:lnTo>
                  <a:pt x="1642799" y="645072"/>
                </a:lnTo>
                <a:lnTo>
                  <a:pt x="1643107" y="645125"/>
                </a:lnTo>
                <a:lnTo>
                  <a:pt x="1643195" y="645140"/>
                </a:lnTo>
                <a:lnTo>
                  <a:pt x="1643523" y="645196"/>
                </a:lnTo>
                <a:lnTo>
                  <a:pt x="1643735" y="644880"/>
                </a:lnTo>
                <a:lnTo>
                  <a:pt x="1644550" y="643838"/>
                </a:lnTo>
                <a:close/>
                <a:moveTo>
                  <a:pt x="2131216" y="641339"/>
                </a:moveTo>
                <a:lnTo>
                  <a:pt x="2119708" y="644274"/>
                </a:lnTo>
                <a:lnTo>
                  <a:pt x="2118924" y="650011"/>
                </a:lnTo>
                <a:lnTo>
                  <a:pt x="2117949" y="657143"/>
                </a:lnTo>
                <a:lnTo>
                  <a:pt x="2123342" y="659745"/>
                </a:lnTo>
                <a:lnTo>
                  <a:pt x="2126235" y="658874"/>
                </a:lnTo>
                <a:lnTo>
                  <a:pt x="2130258" y="657662"/>
                </a:lnTo>
                <a:close/>
                <a:moveTo>
                  <a:pt x="2065737" y="641258"/>
                </a:moveTo>
                <a:lnTo>
                  <a:pt x="2063534" y="642300"/>
                </a:lnTo>
                <a:lnTo>
                  <a:pt x="2061346" y="643333"/>
                </a:lnTo>
                <a:lnTo>
                  <a:pt x="2061360" y="643335"/>
                </a:lnTo>
                <a:lnTo>
                  <a:pt x="2064880" y="643693"/>
                </a:lnTo>
                <a:lnTo>
                  <a:pt x="2064919" y="643582"/>
                </a:lnTo>
                <a:lnTo>
                  <a:pt x="2065047" y="643217"/>
                </a:lnTo>
                <a:close/>
                <a:moveTo>
                  <a:pt x="772794" y="641039"/>
                </a:moveTo>
                <a:lnTo>
                  <a:pt x="772655" y="641194"/>
                </a:lnTo>
                <a:lnTo>
                  <a:pt x="772579" y="641279"/>
                </a:lnTo>
                <a:lnTo>
                  <a:pt x="772536" y="641326"/>
                </a:lnTo>
                <a:lnTo>
                  <a:pt x="772725" y="641447"/>
                </a:lnTo>
                <a:lnTo>
                  <a:pt x="773199" y="641751"/>
                </a:lnTo>
                <a:lnTo>
                  <a:pt x="774226" y="642411"/>
                </a:lnTo>
                <a:lnTo>
                  <a:pt x="776343" y="643104"/>
                </a:lnTo>
                <a:lnTo>
                  <a:pt x="776698" y="643111"/>
                </a:lnTo>
                <a:lnTo>
                  <a:pt x="777821" y="643135"/>
                </a:lnTo>
                <a:lnTo>
                  <a:pt x="777034" y="642658"/>
                </a:lnTo>
                <a:lnTo>
                  <a:pt x="774894" y="641361"/>
                </a:lnTo>
                <a:lnTo>
                  <a:pt x="774762" y="641341"/>
                </a:lnTo>
                <a:lnTo>
                  <a:pt x="774368" y="641281"/>
                </a:lnTo>
                <a:close/>
                <a:moveTo>
                  <a:pt x="1746325" y="640849"/>
                </a:moveTo>
                <a:lnTo>
                  <a:pt x="1744952" y="642137"/>
                </a:lnTo>
                <a:lnTo>
                  <a:pt x="1744091" y="642944"/>
                </a:lnTo>
                <a:lnTo>
                  <a:pt x="1743715" y="643297"/>
                </a:lnTo>
                <a:lnTo>
                  <a:pt x="1741984" y="646088"/>
                </a:lnTo>
                <a:close/>
                <a:moveTo>
                  <a:pt x="1048484" y="640712"/>
                </a:moveTo>
                <a:lnTo>
                  <a:pt x="1038409" y="644444"/>
                </a:lnTo>
                <a:lnTo>
                  <a:pt x="1038655" y="644687"/>
                </a:lnTo>
                <a:lnTo>
                  <a:pt x="1041221" y="647226"/>
                </a:lnTo>
                <a:lnTo>
                  <a:pt x="1042161" y="648800"/>
                </a:lnTo>
                <a:lnTo>
                  <a:pt x="1050884" y="646205"/>
                </a:lnTo>
                <a:lnTo>
                  <a:pt x="1051396" y="646052"/>
                </a:lnTo>
                <a:close/>
                <a:moveTo>
                  <a:pt x="2217696" y="640406"/>
                </a:moveTo>
                <a:lnTo>
                  <a:pt x="2211823" y="641676"/>
                </a:lnTo>
                <a:lnTo>
                  <a:pt x="2212595" y="645713"/>
                </a:lnTo>
                <a:lnTo>
                  <a:pt x="2214180" y="654000"/>
                </a:lnTo>
                <a:lnTo>
                  <a:pt x="2222427" y="651725"/>
                </a:lnTo>
                <a:close/>
                <a:moveTo>
                  <a:pt x="1626803" y="640380"/>
                </a:moveTo>
                <a:lnTo>
                  <a:pt x="1625846" y="641505"/>
                </a:lnTo>
                <a:lnTo>
                  <a:pt x="1626510" y="641714"/>
                </a:lnTo>
                <a:lnTo>
                  <a:pt x="1628069" y="642206"/>
                </a:lnTo>
                <a:lnTo>
                  <a:pt x="1632871" y="643719"/>
                </a:lnTo>
                <a:lnTo>
                  <a:pt x="1633159" y="643351"/>
                </a:lnTo>
                <a:close/>
                <a:moveTo>
                  <a:pt x="2386826" y="640256"/>
                </a:moveTo>
                <a:lnTo>
                  <a:pt x="2384191" y="641298"/>
                </a:lnTo>
                <a:lnTo>
                  <a:pt x="2379490" y="643157"/>
                </a:lnTo>
                <a:lnTo>
                  <a:pt x="2368543" y="647485"/>
                </a:lnTo>
                <a:lnTo>
                  <a:pt x="2324158" y="672925"/>
                </a:lnTo>
                <a:lnTo>
                  <a:pt x="2327103" y="677888"/>
                </a:lnTo>
                <a:lnTo>
                  <a:pt x="2327435" y="678448"/>
                </a:lnTo>
                <a:lnTo>
                  <a:pt x="2329815" y="676787"/>
                </a:lnTo>
                <a:cubicBezTo>
                  <a:pt x="2349188" y="662585"/>
                  <a:pt x="2364700" y="651209"/>
                  <a:pt x="2376903" y="644384"/>
                </a:cubicBezTo>
                <a:lnTo>
                  <a:pt x="2383119" y="641798"/>
                </a:lnTo>
                <a:close/>
                <a:moveTo>
                  <a:pt x="631746" y="640247"/>
                </a:moveTo>
                <a:lnTo>
                  <a:pt x="631203" y="640868"/>
                </a:lnTo>
                <a:lnTo>
                  <a:pt x="634139" y="641958"/>
                </a:lnTo>
                <a:lnTo>
                  <a:pt x="635466" y="642450"/>
                </a:lnTo>
                <a:lnTo>
                  <a:pt x="636722" y="642916"/>
                </a:lnTo>
                <a:lnTo>
                  <a:pt x="632164" y="640247"/>
                </a:lnTo>
                <a:close/>
                <a:moveTo>
                  <a:pt x="1027955" y="640014"/>
                </a:moveTo>
                <a:lnTo>
                  <a:pt x="1024200" y="641692"/>
                </a:lnTo>
                <a:lnTo>
                  <a:pt x="1023346" y="642073"/>
                </a:lnTo>
                <a:lnTo>
                  <a:pt x="1016557" y="645107"/>
                </a:lnTo>
                <a:lnTo>
                  <a:pt x="1018273" y="646722"/>
                </a:lnTo>
                <a:lnTo>
                  <a:pt x="1019470" y="646281"/>
                </a:lnTo>
                <a:lnTo>
                  <a:pt x="1020065" y="646062"/>
                </a:lnTo>
                <a:lnTo>
                  <a:pt x="1030266" y="642303"/>
                </a:lnTo>
                <a:lnTo>
                  <a:pt x="1028483" y="640536"/>
                </a:lnTo>
                <a:lnTo>
                  <a:pt x="1028188" y="640244"/>
                </a:lnTo>
                <a:close/>
                <a:moveTo>
                  <a:pt x="1611270" y="639957"/>
                </a:moveTo>
                <a:lnTo>
                  <a:pt x="1610431" y="640860"/>
                </a:lnTo>
                <a:lnTo>
                  <a:pt x="1616163" y="643611"/>
                </a:lnTo>
                <a:lnTo>
                  <a:pt x="1616796" y="643915"/>
                </a:lnTo>
                <a:lnTo>
                  <a:pt x="1617558" y="642879"/>
                </a:lnTo>
                <a:lnTo>
                  <a:pt x="1616153" y="642247"/>
                </a:lnTo>
                <a:close/>
                <a:moveTo>
                  <a:pt x="2071651" y="639935"/>
                </a:moveTo>
                <a:lnTo>
                  <a:pt x="2071641" y="639965"/>
                </a:lnTo>
                <a:lnTo>
                  <a:pt x="2070131" y="644228"/>
                </a:lnTo>
                <a:lnTo>
                  <a:pt x="2070313" y="644246"/>
                </a:lnTo>
                <a:lnTo>
                  <a:pt x="2077898" y="646315"/>
                </a:lnTo>
                <a:lnTo>
                  <a:pt x="2081037" y="647714"/>
                </a:lnTo>
                <a:lnTo>
                  <a:pt x="2082019" y="644381"/>
                </a:lnTo>
                <a:lnTo>
                  <a:pt x="2073211" y="640109"/>
                </a:lnTo>
                <a:close/>
                <a:moveTo>
                  <a:pt x="852711" y="639363"/>
                </a:moveTo>
                <a:lnTo>
                  <a:pt x="851630" y="640785"/>
                </a:lnTo>
                <a:lnTo>
                  <a:pt x="853377" y="641305"/>
                </a:lnTo>
                <a:lnTo>
                  <a:pt x="854683" y="639675"/>
                </a:lnTo>
                <a:close/>
                <a:moveTo>
                  <a:pt x="2280002" y="639348"/>
                </a:moveTo>
                <a:lnTo>
                  <a:pt x="2277826" y="639864"/>
                </a:lnTo>
                <a:lnTo>
                  <a:pt x="2277598" y="639918"/>
                </a:lnTo>
                <a:lnTo>
                  <a:pt x="2277036" y="640052"/>
                </a:lnTo>
                <a:lnTo>
                  <a:pt x="2278243" y="641798"/>
                </a:lnTo>
                <a:lnTo>
                  <a:pt x="2281618" y="646680"/>
                </a:lnTo>
                <a:lnTo>
                  <a:pt x="2284349" y="645858"/>
                </a:lnTo>
                <a:close/>
                <a:moveTo>
                  <a:pt x="1594576" y="638956"/>
                </a:moveTo>
                <a:lnTo>
                  <a:pt x="1593567" y="640115"/>
                </a:lnTo>
                <a:lnTo>
                  <a:pt x="1594140" y="640364"/>
                </a:lnTo>
                <a:lnTo>
                  <a:pt x="1598353" y="642199"/>
                </a:lnTo>
                <a:lnTo>
                  <a:pt x="1601071" y="643383"/>
                </a:lnTo>
                <a:lnTo>
                  <a:pt x="1601095" y="643358"/>
                </a:lnTo>
                <a:lnTo>
                  <a:pt x="1602064" y="642317"/>
                </a:lnTo>
                <a:lnTo>
                  <a:pt x="1596954" y="640024"/>
                </a:lnTo>
                <a:lnTo>
                  <a:pt x="1595860" y="639533"/>
                </a:lnTo>
                <a:close/>
                <a:moveTo>
                  <a:pt x="2035224" y="638783"/>
                </a:moveTo>
                <a:lnTo>
                  <a:pt x="2032953" y="639332"/>
                </a:lnTo>
                <a:lnTo>
                  <a:pt x="2029720" y="640113"/>
                </a:lnTo>
                <a:lnTo>
                  <a:pt x="2031937" y="640339"/>
                </a:lnTo>
                <a:lnTo>
                  <a:pt x="2034367" y="640586"/>
                </a:lnTo>
                <a:lnTo>
                  <a:pt x="2034784" y="639708"/>
                </a:lnTo>
                <a:lnTo>
                  <a:pt x="2034850" y="639570"/>
                </a:lnTo>
                <a:close/>
                <a:moveTo>
                  <a:pt x="1577902" y="638614"/>
                </a:moveTo>
                <a:lnTo>
                  <a:pt x="1577248" y="639485"/>
                </a:lnTo>
                <a:lnTo>
                  <a:pt x="1582195" y="641636"/>
                </a:lnTo>
                <a:lnTo>
                  <a:pt x="1585269" y="642971"/>
                </a:lnTo>
                <a:lnTo>
                  <a:pt x="1585722" y="642385"/>
                </a:lnTo>
                <a:lnTo>
                  <a:pt x="1585931" y="642114"/>
                </a:lnTo>
                <a:close/>
                <a:moveTo>
                  <a:pt x="2054089" y="637984"/>
                </a:moveTo>
                <a:lnTo>
                  <a:pt x="2052937" y="640649"/>
                </a:lnTo>
                <a:lnTo>
                  <a:pt x="2052180" y="642400"/>
                </a:lnTo>
                <a:lnTo>
                  <a:pt x="2053697" y="642555"/>
                </a:lnTo>
                <a:lnTo>
                  <a:pt x="2059843" y="639645"/>
                </a:lnTo>
                <a:lnTo>
                  <a:pt x="2061591" y="638818"/>
                </a:lnTo>
                <a:close/>
                <a:moveTo>
                  <a:pt x="729124" y="637943"/>
                </a:moveTo>
                <a:lnTo>
                  <a:pt x="728621" y="638047"/>
                </a:lnTo>
                <a:lnTo>
                  <a:pt x="727626" y="638252"/>
                </a:lnTo>
                <a:lnTo>
                  <a:pt x="727243" y="638686"/>
                </a:lnTo>
                <a:lnTo>
                  <a:pt x="727251" y="638715"/>
                </a:lnTo>
                <a:lnTo>
                  <a:pt x="729130" y="637953"/>
                </a:lnTo>
                <a:close/>
                <a:moveTo>
                  <a:pt x="2229648" y="637821"/>
                </a:moveTo>
                <a:lnTo>
                  <a:pt x="2228545" y="638060"/>
                </a:lnTo>
                <a:lnTo>
                  <a:pt x="2225319" y="638757"/>
                </a:lnTo>
                <a:lnTo>
                  <a:pt x="2225625" y="639381"/>
                </a:lnTo>
                <a:lnTo>
                  <a:pt x="2226211" y="640574"/>
                </a:lnTo>
                <a:lnTo>
                  <a:pt x="2228476" y="650056"/>
                </a:lnTo>
                <a:lnTo>
                  <a:pt x="2234407" y="648419"/>
                </a:lnTo>
                <a:lnTo>
                  <a:pt x="2234580" y="648371"/>
                </a:lnTo>
                <a:close/>
                <a:moveTo>
                  <a:pt x="840221" y="637390"/>
                </a:moveTo>
                <a:lnTo>
                  <a:pt x="840543" y="637486"/>
                </a:lnTo>
                <a:lnTo>
                  <a:pt x="840573" y="637446"/>
                </a:lnTo>
                <a:lnTo>
                  <a:pt x="840338" y="637409"/>
                </a:lnTo>
                <a:close/>
                <a:moveTo>
                  <a:pt x="2147217" y="637258"/>
                </a:moveTo>
                <a:lnTo>
                  <a:pt x="2136434" y="640008"/>
                </a:lnTo>
                <a:lnTo>
                  <a:pt x="2135677" y="651544"/>
                </a:lnTo>
                <a:lnTo>
                  <a:pt x="2135441" y="655125"/>
                </a:lnTo>
                <a:lnTo>
                  <a:pt x="2135376" y="656120"/>
                </a:lnTo>
                <a:lnTo>
                  <a:pt x="2147203" y="652558"/>
                </a:lnTo>
                <a:close/>
                <a:moveTo>
                  <a:pt x="875611" y="637150"/>
                </a:moveTo>
                <a:lnTo>
                  <a:pt x="875604" y="637159"/>
                </a:lnTo>
                <a:lnTo>
                  <a:pt x="875446" y="637355"/>
                </a:lnTo>
                <a:lnTo>
                  <a:pt x="875549" y="637381"/>
                </a:lnTo>
                <a:lnTo>
                  <a:pt x="875563" y="637364"/>
                </a:lnTo>
                <a:lnTo>
                  <a:pt x="875578" y="637345"/>
                </a:lnTo>
                <a:lnTo>
                  <a:pt x="875709" y="637182"/>
                </a:lnTo>
                <a:lnTo>
                  <a:pt x="875661" y="637166"/>
                </a:lnTo>
                <a:lnTo>
                  <a:pt x="875659" y="637166"/>
                </a:lnTo>
                <a:close/>
                <a:moveTo>
                  <a:pt x="1523848" y="636985"/>
                </a:moveTo>
                <a:lnTo>
                  <a:pt x="1521701" y="639171"/>
                </a:lnTo>
                <a:lnTo>
                  <a:pt x="1518091" y="642847"/>
                </a:lnTo>
                <a:lnTo>
                  <a:pt x="1498782" y="666468"/>
                </a:lnTo>
                <a:lnTo>
                  <a:pt x="1490010" y="679540"/>
                </a:lnTo>
                <a:lnTo>
                  <a:pt x="1457703" y="739628"/>
                </a:lnTo>
                <a:lnTo>
                  <a:pt x="1442792" y="782253"/>
                </a:lnTo>
                <a:lnTo>
                  <a:pt x="1452868" y="784316"/>
                </a:lnTo>
                <a:lnTo>
                  <a:pt x="1461692" y="758130"/>
                </a:lnTo>
                <a:lnTo>
                  <a:pt x="1461692" y="758130"/>
                </a:lnTo>
                <a:lnTo>
                  <a:pt x="1485122" y="708397"/>
                </a:lnTo>
                <a:lnTo>
                  <a:pt x="1488844" y="702442"/>
                </a:lnTo>
                <a:lnTo>
                  <a:pt x="1494296" y="693718"/>
                </a:lnTo>
                <a:lnTo>
                  <a:pt x="1498009" y="686383"/>
                </a:lnTo>
                <a:lnTo>
                  <a:pt x="1503098" y="679634"/>
                </a:lnTo>
                <a:lnTo>
                  <a:pt x="1511514" y="666169"/>
                </a:lnTo>
                <a:lnTo>
                  <a:pt x="1522385" y="654057"/>
                </a:lnTo>
                <a:lnTo>
                  <a:pt x="1532444" y="640718"/>
                </a:lnTo>
                <a:close/>
                <a:moveTo>
                  <a:pt x="719457" y="636960"/>
                </a:moveTo>
                <a:lnTo>
                  <a:pt x="718655" y="637596"/>
                </a:lnTo>
                <a:lnTo>
                  <a:pt x="718961" y="637463"/>
                </a:lnTo>
                <a:lnTo>
                  <a:pt x="719535" y="637213"/>
                </a:lnTo>
                <a:close/>
                <a:moveTo>
                  <a:pt x="2043150" y="636867"/>
                </a:moveTo>
                <a:lnTo>
                  <a:pt x="2041684" y="637221"/>
                </a:lnTo>
                <a:lnTo>
                  <a:pt x="2039827" y="641142"/>
                </a:lnTo>
                <a:lnTo>
                  <a:pt x="2040054" y="641165"/>
                </a:lnTo>
                <a:lnTo>
                  <a:pt x="2042593" y="641424"/>
                </a:lnTo>
                <a:lnTo>
                  <a:pt x="2047996" y="641974"/>
                </a:lnTo>
                <a:lnTo>
                  <a:pt x="2049915" y="637521"/>
                </a:lnTo>
                <a:lnTo>
                  <a:pt x="2049781" y="637506"/>
                </a:lnTo>
                <a:lnTo>
                  <a:pt x="2046176" y="637158"/>
                </a:lnTo>
                <a:close/>
                <a:moveTo>
                  <a:pt x="2382515" y="636533"/>
                </a:moveTo>
                <a:cubicBezTo>
                  <a:pt x="2375425" y="637817"/>
                  <a:pt x="2366674" y="640695"/>
                  <a:pt x="2356582" y="644728"/>
                </a:cubicBezTo>
                <a:lnTo>
                  <a:pt x="2348632" y="648436"/>
                </a:lnTo>
                <a:lnTo>
                  <a:pt x="2318081" y="662684"/>
                </a:lnTo>
                <a:lnTo>
                  <a:pt x="2320017" y="665948"/>
                </a:lnTo>
                <a:lnTo>
                  <a:pt x="2321624" y="668656"/>
                </a:lnTo>
                <a:lnTo>
                  <a:pt x="2368974" y="641574"/>
                </a:lnTo>
                <a:lnTo>
                  <a:pt x="2383222" y="636593"/>
                </a:lnTo>
                <a:close/>
                <a:moveTo>
                  <a:pt x="2293210" y="636212"/>
                </a:moveTo>
                <a:lnTo>
                  <a:pt x="2289566" y="637077"/>
                </a:lnTo>
                <a:lnTo>
                  <a:pt x="2289457" y="637103"/>
                </a:lnTo>
                <a:lnTo>
                  <a:pt x="2287032" y="637678"/>
                </a:lnTo>
                <a:lnTo>
                  <a:pt x="2289031" y="640372"/>
                </a:lnTo>
                <a:lnTo>
                  <a:pt x="2291503" y="643703"/>
                </a:lnTo>
                <a:lnTo>
                  <a:pt x="2294269" y="642870"/>
                </a:lnTo>
                <a:lnTo>
                  <a:pt x="2294560" y="642782"/>
                </a:lnTo>
                <a:lnTo>
                  <a:pt x="2298228" y="641677"/>
                </a:lnTo>
                <a:lnTo>
                  <a:pt x="2297601" y="640706"/>
                </a:lnTo>
                <a:close/>
                <a:moveTo>
                  <a:pt x="1061086" y="636045"/>
                </a:moveTo>
                <a:lnTo>
                  <a:pt x="1057652" y="637317"/>
                </a:lnTo>
                <a:lnTo>
                  <a:pt x="1052875" y="639086"/>
                </a:lnTo>
                <a:lnTo>
                  <a:pt x="1056100" y="644653"/>
                </a:lnTo>
                <a:lnTo>
                  <a:pt x="1059339" y="643689"/>
                </a:lnTo>
                <a:lnTo>
                  <a:pt x="1064283" y="642219"/>
                </a:lnTo>
                <a:lnTo>
                  <a:pt x="1063548" y="640799"/>
                </a:lnTo>
                <a:lnTo>
                  <a:pt x="1062175" y="638149"/>
                </a:lnTo>
                <a:close/>
                <a:moveTo>
                  <a:pt x="636578" y="635972"/>
                </a:moveTo>
                <a:lnTo>
                  <a:pt x="635300" y="636185"/>
                </a:lnTo>
                <a:lnTo>
                  <a:pt x="634596" y="636990"/>
                </a:lnTo>
                <a:lnTo>
                  <a:pt x="639843" y="638119"/>
                </a:lnTo>
                <a:lnTo>
                  <a:pt x="643644" y="638936"/>
                </a:lnTo>
                <a:lnTo>
                  <a:pt x="644884" y="639782"/>
                </a:lnTo>
                <a:lnTo>
                  <a:pt x="645683" y="640327"/>
                </a:lnTo>
                <a:lnTo>
                  <a:pt x="648515" y="642260"/>
                </a:lnTo>
                <a:lnTo>
                  <a:pt x="649299" y="641373"/>
                </a:lnTo>
                <a:lnTo>
                  <a:pt x="650199" y="640354"/>
                </a:lnTo>
                <a:close/>
                <a:moveTo>
                  <a:pt x="757109" y="635871"/>
                </a:moveTo>
                <a:lnTo>
                  <a:pt x="756663" y="635877"/>
                </a:lnTo>
                <a:lnTo>
                  <a:pt x="756177" y="635884"/>
                </a:lnTo>
                <a:lnTo>
                  <a:pt x="756352" y="636136"/>
                </a:lnTo>
                <a:lnTo>
                  <a:pt x="756439" y="636262"/>
                </a:lnTo>
                <a:lnTo>
                  <a:pt x="756539" y="636406"/>
                </a:lnTo>
                <a:lnTo>
                  <a:pt x="756857" y="636406"/>
                </a:lnTo>
                <a:lnTo>
                  <a:pt x="757539" y="636406"/>
                </a:lnTo>
                <a:close/>
                <a:moveTo>
                  <a:pt x="1630693" y="635805"/>
                </a:moveTo>
                <a:lnTo>
                  <a:pt x="1630432" y="636113"/>
                </a:lnTo>
                <a:lnTo>
                  <a:pt x="1629936" y="636695"/>
                </a:lnTo>
                <a:lnTo>
                  <a:pt x="1629585" y="637108"/>
                </a:lnTo>
                <a:lnTo>
                  <a:pt x="1635330" y="640570"/>
                </a:lnTo>
                <a:lnTo>
                  <a:pt x="1635910" y="639827"/>
                </a:lnTo>
                <a:lnTo>
                  <a:pt x="1636370" y="639237"/>
                </a:lnTo>
                <a:lnTo>
                  <a:pt x="1632527" y="637075"/>
                </a:lnTo>
                <a:close/>
                <a:moveTo>
                  <a:pt x="765635" y="635751"/>
                </a:moveTo>
                <a:lnTo>
                  <a:pt x="763892" y="635776"/>
                </a:lnTo>
                <a:lnTo>
                  <a:pt x="764100" y="635910"/>
                </a:lnTo>
                <a:lnTo>
                  <a:pt x="764876" y="636408"/>
                </a:lnTo>
                <a:lnTo>
                  <a:pt x="766717" y="636408"/>
                </a:lnTo>
                <a:lnTo>
                  <a:pt x="766223" y="636108"/>
                </a:lnTo>
                <a:close/>
                <a:moveTo>
                  <a:pt x="777718" y="635582"/>
                </a:moveTo>
                <a:lnTo>
                  <a:pt x="777407" y="635586"/>
                </a:lnTo>
                <a:lnTo>
                  <a:pt x="777313" y="635588"/>
                </a:lnTo>
                <a:lnTo>
                  <a:pt x="776650" y="636410"/>
                </a:lnTo>
                <a:lnTo>
                  <a:pt x="779156" y="636411"/>
                </a:lnTo>
                <a:close/>
                <a:moveTo>
                  <a:pt x="1023326" y="635429"/>
                </a:moveTo>
                <a:lnTo>
                  <a:pt x="1015262" y="639727"/>
                </a:lnTo>
                <a:lnTo>
                  <a:pt x="1014385" y="640798"/>
                </a:lnTo>
                <a:lnTo>
                  <a:pt x="1024283" y="636376"/>
                </a:lnTo>
                <a:lnTo>
                  <a:pt x="1024117" y="636213"/>
                </a:lnTo>
                <a:lnTo>
                  <a:pt x="1023727" y="635827"/>
                </a:lnTo>
                <a:close/>
                <a:moveTo>
                  <a:pt x="660386" y="635411"/>
                </a:moveTo>
                <a:lnTo>
                  <a:pt x="657614" y="638571"/>
                </a:lnTo>
                <a:lnTo>
                  <a:pt x="668584" y="644486"/>
                </a:lnTo>
                <a:lnTo>
                  <a:pt x="668926" y="644670"/>
                </a:lnTo>
                <a:lnTo>
                  <a:pt x="672267" y="640896"/>
                </a:lnTo>
                <a:lnTo>
                  <a:pt x="673233" y="639805"/>
                </a:lnTo>
                <a:lnTo>
                  <a:pt x="668066" y="637475"/>
                </a:lnTo>
                <a:lnTo>
                  <a:pt x="667637" y="637282"/>
                </a:lnTo>
                <a:lnTo>
                  <a:pt x="663166" y="636128"/>
                </a:lnTo>
                <a:lnTo>
                  <a:pt x="661386" y="635669"/>
                </a:lnTo>
                <a:close/>
                <a:moveTo>
                  <a:pt x="791643" y="635387"/>
                </a:moveTo>
                <a:lnTo>
                  <a:pt x="788408" y="635432"/>
                </a:lnTo>
                <a:lnTo>
                  <a:pt x="788374" y="635433"/>
                </a:lnTo>
                <a:lnTo>
                  <a:pt x="788020" y="635438"/>
                </a:lnTo>
                <a:lnTo>
                  <a:pt x="789725" y="636413"/>
                </a:lnTo>
                <a:lnTo>
                  <a:pt x="789845" y="636413"/>
                </a:lnTo>
                <a:lnTo>
                  <a:pt x="790293" y="636413"/>
                </a:lnTo>
                <a:lnTo>
                  <a:pt x="793390" y="636414"/>
                </a:lnTo>
                <a:lnTo>
                  <a:pt x="793406" y="636394"/>
                </a:lnTo>
                <a:lnTo>
                  <a:pt x="793433" y="636362"/>
                </a:lnTo>
                <a:lnTo>
                  <a:pt x="792069" y="635619"/>
                </a:lnTo>
                <a:close/>
                <a:moveTo>
                  <a:pt x="1615726" y="635163"/>
                </a:moveTo>
                <a:lnTo>
                  <a:pt x="1614770" y="636191"/>
                </a:lnTo>
                <a:lnTo>
                  <a:pt x="1618151" y="637731"/>
                </a:lnTo>
                <a:lnTo>
                  <a:pt x="1619230" y="638273"/>
                </a:lnTo>
                <a:lnTo>
                  <a:pt x="1619627" y="638472"/>
                </a:lnTo>
                <a:lnTo>
                  <a:pt x="1620486" y="638904"/>
                </a:lnTo>
                <a:lnTo>
                  <a:pt x="1621259" y="637854"/>
                </a:lnTo>
                <a:lnTo>
                  <a:pt x="1620718" y="637609"/>
                </a:lnTo>
                <a:lnTo>
                  <a:pt x="1619461" y="637041"/>
                </a:lnTo>
                <a:lnTo>
                  <a:pt x="1616646" y="635626"/>
                </a:lnTo>
                <a:lnTo>
                  <a:pt x="1616443" y="635524"/>
                </a:lnTo>
                <a:close/>
                <a:moveTo>
                  <a:pt x="1807378" y="635130"/>
                </a:moveTo>
                <a:lnTo>
                  <a:pt x="1794671" y="646087"/>
                </a:lnTo>
                <a:lnTo>
                  <a:pt x="1787550" y="652227"/>
                </a:lnTo>
                <a:lnTo>
                  <a:pt x="1757865" y="687128"/>
                </a:lnTo>
                <a:lnTo>
                  <a:pt x="1732613" y="734033"/>
                </a:lnTo>
                <a:lnTo>
                  <a:pt x="1734978" y="737204"/>
                </a:lnTo>
                <a:lnTo>
                  <a:pt x="1738307" y="741666"/>
                </a:lnTo>
                <a:lnTo>
                  <a:pt x="1747998" y="725162"/>
                </a:lnTo>
                <a:lnTo>
                  <a:pt x="1748613" y="724768"/>
                </a:lnTo>
                <a:lnTo>
                  <a:pt x="1748937" y="724234"/>
                </a:lnTo>
                <a:lnTo>
                  <a:pt x="1754395" y="720848"/>
                </a:lnTo>
                <a:lnTo>
                  <a:pt x="1780328" y="672617"/>
                </a:lnTo>
                <a:lnTo>
                  <a:pt x="1783054" y="668840"/>
                </a:lnTo>
                <a:close/>
                <a:moveTo>
                  <a:pt x="2161421" y="635016"/>
                </a:moveTo>
                <a:lnTo>
                  <a:pt x="2158009" y="635420"/>
                </a:lnTo>
                <a:lnTo>
                  <a:pt x="2154423" y="635420"/>
                </a:lnTo>
                <a:lnTo>
                  <a:pt x="2151905" y="636062"/>
                </a:lnTo>
                <a:lnTo>
                  <a:pt x="2151768" y="651183"/>
                </a:lnTo>
                <a:lnTo>
                  <a:pt x="2162741" y="647877"/>
                </a:lnTo>
                <a:lnTo>
                  <a:pt x="2162413" y="640059"/>
                </a:lnTo>
                <a:close/>
                <a:moveTo>
                  <a:pt x="2243475" y="634831"/>
                </a:moveTo>
                <a:lnTo>
                  <a:pt x="2235642" y="636525"/>
                </a:lnTo>
                <a:lnTo>
                  <a:pt x="2240431" y="645313"/>
                </a:lnTo>
                <a:lnTo>
                  <a:pt x="2240503" y="645562"/>
                </a:lnTo>
                <a:lnTo>
                  <a:pt x="2240819" y="646650"/>
                </a:lnTo>
                <a:lnTo>
                  <a:pt x="2248326" y="644578"/>
                </a:lnTo>
                <a:lnTo>
                  <a:pt x="2249135" y="644355"/>
                </a:lnTo>
                <a:close/>
                <a:moveTo>
                  <a:pt x="822449" y="634583"/>
                </a:moveTo>
                <a:lnTo>
                  <a:pt x="821495" y="635758"/>
                </a:lnTo>
                <a:lnTo>
                  <a:pt x="824388" y="636330"/>
                </a:lnTo>
                <a:lnTo>
                  <a:pt x="826807" y="636809"/>
                </a:lnTo>
                <a:lnTo>
                  <a:pt x="823091" y="634684"/>
                </a:lnTo>
                <a:close/>
                <a:moveTo>
                  <a:pt x="1598540" y="634403"/>
                </a:moveTo>
                <a:lnTo>
                  <a:pt x="1597801" y="635252"/>
                </a:lnTo>
                <a:lnTo>
                  <a:pt x="1597874" y="635283"/>
                </a:lnTo>
                <a:lnTo>
                  <a:pt x="1598289" y="635464"/>
                </a:lnTo>
                <a:lnTo>
                  <a:pt x="1598663" y="635628"/>
                </a:lnTo>
                <a:lnTo>
                  <a:pt x="1605372" y="638529"/>
                </a:lnTo>
                <a:lnTo>
                  <a:pt x="1606079" y="637646"/>
                </a:lnTo>
                <a:lnTo>
                  <a:pt x="1603993" y="636757"/>
                </a:lnTo>
                <a:lnTo>
                  <a:pt x="1602241" y="636010"/>
                </a:lnTo>
                <a:lnTo>
                  <a:pt x="1600837" y="635412"/>
                </a:lnTo>
                <a:close/>
                <a:moveTo>
                  <a:pt x="1581963" y="633296"/>
                </a:moveTo>
                <a:lnTo>
                  <a:pt x="1581636" y="633639"/>
                </a:lnTo>
                <a:lnTo>
                  <a:pt x="1581358" y="634010"/>
                </a:lnTo>
                <a:lnTo>
                  <a:pt x="1580913" y="634603"/>
                </a:lnTo>
                <a:lnTo>
                  <a:pt x="1589011" y="638130"/>
                </a:lnTo>
                <a:lnTo>
                  <a:pt x="1589161" y="637937"/>
                </a:lnTo>
                <a:lnTo>
                  <a:pt x="1589970" y="636889"/>
                </a:lnTo>
                <a:lnTo>
                  <a:pt x="1588501" y="636230"/>
                </a:lnTo>
                <a:lnTo>
                  <a:pt x="1581981" y="633304"/>
                </a:lnTo>
                <a:close/>
                <a:moveTo>
                  <a:pt x="1565413" y="633171"/>
                </a:moveTo>
                <a:lnTo>
                  <a:pt x="1565395" y="633193"/>
                </a:lnTo>
                <a:lnTo>
                  <a:pt x="1564708" y="634035"/>
                </a:lnTo>
                <a:lnTo>
                  <a:pt x="1566023" y="634606"/>
                </a:lnTo>
                <a:lnTo>
                  <a:pt x="1568082" y="635501"/>
                </a:lnTo>
                <a:lnTo>
                  <a:pt x="1572735" y="637523"/>
                </a:lnTo>
                <a:lnTo>
                  <a:pt x="1573517" y="636703"/>
                </a:lnTo>
                <a:lnTo>
                  <a:pt x="1567571" y="634111"/>
                </a:lnTo>
                <a:close/>
                <a:moveTo>
                  <a:pt x="2175011" y="633122"/>
                </a:moveTo>
                <a:lnTo>
                  <a:pt x="2168489" y="634179"/>
                </a:lnTo>
                <a:lnTo>
                  <a:pt x="2167045" y="634350"/>
                </a:lnTo>
                <a:lnTo>
                  <a:pt x="2167579" y="646728"/>
                </a:lnTo>
                <a:lnTo>
                  <a:pt x="2170142" y="646728"/>
                </a:lnTo>
                <a:lnTo>
                  <a:pt x="2178150" y="645355"/>
                </a:lnTo>
                <a:close/>
                <a:moveTo>
                  <a:pt x="2085368" y="633008"/>
                </a:moveTo>
                <a:lnTo>
                  <a:pt x="2083058" y="633509"/>
                </a:lnTo>
                <a:lnTo>
                  <a:pt x="2081910" y="633758"/>
                </a:lnTo>
                <a:lnTo>
                  <a:pt x="2081344" y="633881"/>
                </a:lnTo>
                <a:lnTo>
                  <a:pt x="2078301" y="635319"/>
                </a:lnTo>
                <a:lnTo>
                  <a:pt x="2075479" y="636653"/>
                </a:lnTo>
                <a:lnTo>
                  <a:pt x="2077916" y="637829"/>
                </a:lnTo>
                <a:lnTo>
                  <a:pt x="2078879" y="638293"/>
                </a:lnTo>
                <a:lnTo>
                  <a:pt x="2083198" y="640377"/>
                </a:lnTo>
                <a:close/>
                <a:moveTo>
                  <a:pt x="1043688" y="632985"/>
                </a:moveTo>
                <a:lnTo>
                  <a:pt x="1043372" y="633126"/>
                </a:lnTo>
                <a:lnTo>
                  <a:pt x="1041446" y="633987"/>
                </a:lnTo>
                <a:lnTo>
                  <a:pt x="1032074" y="638174"/>
                </a:lnTo>
                <a:lnTo>
                  <a:pt x="1034623" y="640697"/>
                </a:lnTo>
                <a:lnTo>
                  <a:pt x="1036411" y="640039"/>
                </a:lnTo>
                <a:lnTo>
                  <a:pt x="1046158" y="636447"/>
                </a:lnTo>
                <a:lnTo>
                  <a:pt x="1044996" y="634317"/>
                </a:lnTo>
                <a:close/>
                <a:moveTo>
                  <a:pt x="2252420" y="632896"/>
                </a:moveTo>
                <a:lnTo>
                  <a:pt x="2249971" y="633426"/>
                </a:lnTo>
                <a:lnTo>
                  <a:pt x="2248148" y="633820"/>
                </a:lnTo>
                <a:lnTo>
                  <a:pt x="2249208" y="635604"/>
                </a:lnTo>
                <a:lnTo>
                  <a:pt x="2253665" y="643105"/>
                </a:lnTo>
                <a:lnTo>
                  <a:pt x="2257112" y="642154"/>
                </a:lnTo>
                <a:lnTo>
                  <a:pt x="2257596" y="642021"/>
                </a:lnTo>
                <a:close/>
                <a:moveTo>
                  <a:pt x="811207" y="632807"/>
                </a:moveTo>
                <a:lnTo>
                  <a:pt x="811887" y="633156"/>
                </a:lnTo>
                <a:lnTo>
                  <a:pt x="812881" y="633668"/>
                </a:lnTo>
                <a:lnTo>
                  <a:pt x="814099" y="634295"/>
                </a:lnTo>
                <a:lnTo>
                  <a:pt x="814270" y="634329"/>
                </a:lnTo>
                <a:lnTo>
                  <a:pt x="815863" y="634644"/>
                </a:lnTo>
                <a:lnTo>
                  <a:pt x="816639" y="633665"/>
                </a:lnTo>
                <a:lnTo>
                  <a:pt x="815644" y="633508"/>
                </a:lnTo>
                <a:lnTo>
                  <a:pt x="814087" y="633262"/>
                </a:lnTo>
                <a:close/>
                <a:moveTo>
                  <a:pt x="686197" y="632369"/>
                </a:moveTo>
                <a:lnTo>
                  <a:pt x="683736" y="635146"/>
                </a:lnTo>
                <a:lnTo>
                  <a:pt x="680508" y="638792"/>
                </a:lnTo>
                <a:lnTo>
                  <a:pt x="683569" y="640124"/>
                </a:lnTo>
                <a:lnTo>
                  <a:pt x="687699" y="632935"/>
                </a:lnTo>
                <a:lnTo>
                  <a:pt x="686890" y="632630"/>
                </a:lnTo>
                <a:close/>
                <a:moveTo>
                  <a:pt x="2375407" y="632342"/>
                </a:moveTo>
                <a:lnTo>
                  <a:pt x="2354238" y="637691"/>
                </a:lnTo>
                <a:lnTo>
                  <a:pt x="2343230" y="640472"/>
                </a:lnTo>
                <a:lnTo>
                  <a:pt x="2341189" y="640988"/>
                </a:lnTo>
                <a:lnTo>
                  <a:pt x="2311752" y="652020"/>
                </a:lnTo>
                <a:lnTo>
                  <a:pt x="2315098" y="657658"/>
                </a:lnTo>
                <a:lnTo>
                  <a:pt x="2322081" y="654164"/>
                </a:lnTo>
                <a:cubicBezTo>
                  <a:pt x="2334900" y="647968"/>
                  <a:pt x="2346517" y="642694"/>
                  <a:pt x="2356772" y="638730"/>
                </a:cubicBezTo>
                <a:lnTo>
                  <a:pt x="2368163" y="635476"/>
                </a:lnTo>
                <a:lnTo>
                  <a:pt x="2371278" y="634587"/>
                </a:lnTo>
                <a:lnTo>
                  <a:pt x="2378119" y="632633"/>
                </a:lnTo>
                <a:lnTo>
                  <a:pt x="2376388" y="632447"/>
                </a:lnTo>
                <a:lnTo>
                  <a:pt x="2375710" y="632374"/>
                </a:lnTo>
                <a:close/>
                <a:moveTo>
                  <a:pt x="760853" y="631410"/>
                </a:moveTo>
                <a:lnTo>
                  <a:pt x="760445" y="631495"/>
                </a:lnTo>
                <a:lnTo>
                  <a:pt x="759886" y="631610"/>
                </a:lnTo>
                <a:lnTo>
                  <a:pt x="759897" y="631624"/>
                </a:lnTo>
                <a:lnTo>
                  <a:pt x="760404" y="631613"/>
                </a:lnTo>
                <a:lnTo>
                  <a:pt x="760584" y="631609"/>
                </a:lnTo>
                <a:lnTo>
                  <a:pt x="761026" y="631599"/>
                </a:lnTo>
                <a:close/>
                <a:moveTo>
                  <a:pt x="1634438" y="631402"/>
                </a:moveTo>
                <a:lnTo>
                  <a:pt x="1634126" y="631768"/>
                </a:lnTo>
                <a:lnTo>
                  <a:pt x="1633870" y="632068"/>
                </a:lnTo>
                <a:lnTo>
                  <a:pt x="1635560" y="633351"/>
                </a:lnTo>
                <a:lnTo>
                  <a:pt x="1639066" y="635784"/>
                </a:lnTo>
                <a:lnTo>
                  <a:pt x="1639209" y="635601"/>
                </a:lnTo>
                <a:lnTo>
                  <a:pt x="1637167" y="633804"/>
                </a:lnTo>
                <a:close/>
                <a:moveTo>
                  <a:pt x="2187619" y="631079"/>
                </a:moveTo>
                <a:lnTo>
                  <a:pt x="2185088" y="631489"/>
                </a:lnTo>
                <a:lnTo>
                  <a:pt x="2181516" y="632068"/>
                </a:lnTo>
                <a:lnTo>
                  <a:pt x="2182681" y="644427"/>
                </a:lnTo>
                <a:lnTo>
                  <a:pt x="2191187" y="642521"/>
                </a:lnTo>
                <a:close/>
                <a:moveTo>
                  <a:pt x="2263141" y="630885"/>
                </a:moveTo>
                <a:lnTo>
                  <a:pt x="2261794" y="631090"/>
                </a:lnTo>
                <a:lnTo>
                  <a:pt x="2259779" y="631397"/>
                </a:lnTo>
                <a:lnTo>
                  <a:pt x="2258564" y="631582"/>
                </a:lnTo>
                <a:lnTo>
                  <a:pt x="2260845" y="635119"/>
                </a:lnTo>
                <a:lnTo>
                  <a:pt x="2264132" y="640217"/>
                </a:lnTo>
                <a:lnTo>
                  <a:pt x="2265467" y="639849"/>
                </a:lnTo>
                <a:lnTo>
                  <a:pt x="2266953" y="639439"/>
                </a:lnTo>
                <a:lnTo>
                  <a:pt x="2268203" y="639094"/>
                </a:lnTo>
                <a:close/>
                <a:moveTo>
                  <a:pt x="642783" y="630869"/>
                </a:moveTo>
                <a:lnTo>
                  <a:pt x="639350" y="631556"/>
                </a:lnTo>
                <a:lnTo>
                  <a:pt x="637936" y="633172"/>
                </a:lnTo>
                <a:lnTo>
                  <a:pt x="637782" y="633349"/>
                </a:lnTo>
                <a:lnTo>
                  <a:pt x="650689" y="635056"/>
                </a:lnTo>
                <a:lnTo>
                  <a:pt x="651229" y="635127"/>
                </a:lnTo>
                <a:lnTo>
                  <a:pt x="653658" y="636437"/>
                </a:lnTo>
                <a:lnTo>
                  <a:pt x="654950" y="634974"/>
                </a:lnTo>
                <a:lnTo>
                  <a:pt x="655645" y="634188"/>
                </a:lnTo>
                <a:close/>
                <a:moveTo>
                  <a:pt x="880695" y="630813"/>
                </a:moveTo>
                <a:lnTo>
                  <a:pt x="879809" y="631918"/>
                </a:lnTo>
                <a:lnTo>
                  <a:pt x="879462" y="632350"/>
                </a:lnTo>
                <a:lnTo>
                  <a:pt x="879487" y="632356"/>
                </a:lnTo>
                <a:lnTo>
                  <a:pt x="879500" y="632360"/>
                </a:lnTo>
                <a:lnTo>
                  <a:pt x="879585" y="632382"/>
                </a:lnTo>
                <a:lnTo>
                  <a:pt x="880808" y="630867"/>
                </a:lnTo>
                <a:lnTo>
                  <a:pt x="880815" y="630858"/>
                </a:lnTo>
                <a:lnTo>
                  <a:pt x="880817" y="630856"/>
                </a:lnTo>
                <a:lnTo>
                  <a:pt x="880818" y="630855"/>
                </a:lnTo>
                <a:close/>
                <a:moveTo>
                  <a:pt x="1620348" y="630192"/>
                </a:moveTo>
                <a:lnTo>
                  <a:pt x="1619144" y="631486"/>
                </a:lnTo>
                <a:lnTo>
                  <a:pt x="1619064" y="631573"/>
                </a:lnTo>
                <a:lnTo>
                  <a:pt x="1620754" y="632301"/>
                </a:lnTo>
                <a:lnTo>
                  <a:pt x="1623148" y="633566"/>
                </a:lnTo>
                <a:lnTo>
                  <a:pt x="1624061" y="634048"/>
                </a:lnTo>
                <a:lnTo>
                  <a:pt x="1624276" y="633756"/>
                </a:lnTo>
                <a:lnTo>
                  <a:pt x="1625283" y="632648"/>
                </a:lnTo>
                <a:lnTo>
                  <a:pt x="1624569" y="632269"/>
                </a:lnTo>
                <a:lnTo>
                  <a:pt x="1623202" y="631542"/>
                </a:lnTo>
                <a:lnTo>
                  <a:pt x="1621804" y="630881"/>
                </a:lnTo>
                <a:close/>
                <a:moveTo>
                  <a:pt x="2039320" y="630169"/>
                </a:moveTo>
                <a:lnTo>
                  <a:pt x="2034209" y="632294"/>
                </a:lnTo>
                <a:lnTo>
                  <a:pt x="2034491" y="632234"/>
                </a:lnTo>
                <a:lnTo>
                  <a:pt x="2035213" y="632081"/>
                </a:lnTo>
                <a:lnTo>
                  <a:pt x="2038277" y="632362"/>
                </a:lnTo>
                <a:lnTo>
                  <a:pt x="2038461" y="631974"/>
                </a:lnTo>
                <a:close/>
                <a:moveTo>
                  <a:pt x="767983" y="629942"/>
                </a:moveTo>
                <a:lnTo>
                  <a:pt x="766269" y="630295"/>
                </a:lnTo>
                <a:lnTo>
                  <a:pt x="766700" y="630758"/>
                </a:lnTo>
                <a:lnTo>
                  <a:pt x="767851" y="631443"/>
                </a:lnTo>
                <a:lnTo>
                  <a:pt x="768990" y="631417"/>
                </a:lnTo>
                <a:lnTo>
                  <a:pt x="769784" y="631399"/>
                </a:lnTo>
                <a:lnTo>
                  <a:pt x="770434" y="631385"/>
                </a:lnTo>
                <a:lnTo>
                  <a:pt x="770016" y="631144"/>
                </a:lnTo>
                <a:lnTo>
                  <a:pt x="768062" y="630017"/>
                </a:lnTo>
                <a:close/>
                <a:moveTo>
                  <a:pt x="1507554" y="629923"/>
                </a:moveTo>
                <a:lnTo>
                  <a:pt x="1507322" y="630137"/>
                </a:lnTo>
                <a:lnTo>
                  <a:pt x="1506540" y="630856"/>
                </a:lnTo>
                <a:lnTo>
                  <a:pt x="1468783" y="680998"/>
                </a:lnTo>
                <a:lnTo>
                  <a:pt x="1464162" y="689637"/>
                </a:lnTo>
                <a:lnTo>
                  <a:pt x="1463503" y="690870"/>
                </a:lnTo>
                <a:lnTo>
                  <a:pt x="1430503" y="768364"/>
                </a:lnTo>
                <a:lnTo>
                  <a:pt x="1428777" y="776007"/>
                </a:lnTo>
                <a:lnTo>
                  <a:pt x="1428102" y="778992"/>
                </a:lnTo>
                <a:lnTo>
                  <a:pt x="1427598" y="781224"/>
                </a:lnTo>
                <a:lnTo>
                  <a:pt x="1430489" y="781297"/>
                </a:lnTo>
                <a:lnTo>
                  <a:pt x="1437511" y="781472"/>
                </a:lnTo>
                <a:lnTo>
                  <a:pt x="1442936" y="766180"/>
                </a:lnTo>
                <a:lnTo>
                  <a:pt x="1453633" y="736024"/>
                </a:lnTo>
                <a:lnTo>
                  <a:pt x="1453636" y="736018"/>
                </a:lnTo>
                <a:lnTo>
                  <a:pt x="1469296" y="704904"/>
                </a:lnTo>
                <a:lnTo>
                  <a:pt x="1477098" y="689403"/>
                </a:lnTo>
                <a:lnTo>
                  <a:pt x="1486344" y="675712"/>
                </a:lnTo>
                <a:lnTo>
                  <a:pt x="1490073" y="668836"/>
                </a:lnTo>
                <a:lnTo>
                  <a:pt x="1495220" y="662568"/>
                </a:lnTo>
                <a:lnTo>
                  <a:pt x="1497613" y="659025"/>
                </a:lnTo>
                <a:lnTo>
                  <a:pt x="1503707" y="650001"/>
                </a:lnTo>
                <a:lnTo>
                  <a:pt x="1514724" y="638816"/>
                </a:lnTo>
                <a:lnTo>
                  <a:pt x="1518231" y="634546"/>
                </a:lnTo>
                <a:lnTo>
                  <a:pt x="1510084" y="631008"/>
                </a:lnTo>
                <a:close/>
                <a:moveTo>
                  <a:pt x="1603300" y="629529"/>
                </a:moveTo>
                <a:lnTo>
                  <a:pt x="1602156" y="630645"/>
                </a:lnTo>
                <a:lnTo>
                  <a:pt x="1602653" y="630863"/>
                </a:lnTo>
                <a:lnTo>
                  <a:pt x="1602799" y="630927"/>
                </a:lnTo>
                <a:lnTo>
                  <a:pt x="1603602" y="631276"/>
                </a:lnTo>
                <a:lnTo>
                  <a:pt x="1609225" y="633716"/>
                </a:lnTo>
                <a:lnTo>
                  <a:pt x="1610170" y="632535"/>
                </a:lnTo>
                <a:lnTo>
                  <a:pt x="1604867" y="630218"/>
                </a:lnTo>
                <a:lnTo>
                  <a:pt x="1604699" y="630144"/>
                </a:lnTo>
                <a:lnTo>
                  <a:pt x="1603906" y="629796"/>
                </a:lnTo>
                <a:close/>
                <a:moveTo>
                  <a:pt x="789841" y="629431"/>
                </a:moveTo>
                <a:lnTo>
                  <a:pt x="792534" y="630882"/>
                </a:lnTo>
                <a:lnTo>
                  <a:pt x="796403" y="630794"/>
                </a:lnTo>
                <a:lnTo>
                  <a:pt x="796406" y="630794"/>
                </a:lnTo>
                <a:lnTo>
                  <a:pt x="796515" y="630816"/>
                </a:lnTo>
                <a:lnTo>
                  <a:pt x="797793" y="631069"/>
                </a:lnTo>
                <a:lnTo>
                  <a:pt x="798024" y="630788"/>
                </a:lnTo>
                <a:lnTo>
                  <a:pt x="798007" y="630780"/>
                </a:lnTo>
                <a:lnTo>
                  <a:pt x="797928" y="630739"/>
                </a:lnTo>
                <a:lnTo>
                  <a:pt x="797844" y="630696"/>
                </a:lnTo>
                <a:lnTo>
                  <a:pt x="791877" y="629753"/>
                </a:lnTo>
                <a:lnTo>
                  <a:pt x="790100" y="629472"/>
                </a:lnTo>
                <a:close/>
                <a:moveTo>
                  <a:pt x="2273317" y="629335"/>
                </a:moveTo>
                <a:lnTo>
                  <a:pt x="2269979" y="629844"/>
                </a:lnTo>
                <a:lnTo>
                  <a:pt x="2274739" y="636730"/>
                </a:lnTo>
                <a:lnTo>
                  <a:pt x="2275203" y="637401"/>
                </a:lnTo>
                <a:lnTo>
                  <a:pt x="2276592" y="637106"/>
                </a:lnTo>
                <a:lnTo>
                  <a:pt x="2277991" y="636810"/>
                </a:lnTo>
                <a:lnTo>
                  <a:pt x="2278268" y="636751"/>
                </a:lnTo>
                <a:close/>
                <a:moveTo>
                  <a:pt x="2102592" y="629273"/>
                </a:moveTo>
                <a:lnTo>
                  <a:pt x="2102585" y="629274"/>
                </a:lnTo>
                <a:lnTo>
                  <a:pt x="2102378" y="629319"/>
                </a:lnTo>
                <a:lnTo>
                  <a:pt x="2090784" y="631834"/>
                </a:lnTo>
                <a:lnTo>
                  <a:pt x="2090728" y="632024"/>
                </a:lnTo>
                <a:lnTo>
                  <a:pt x="2090488" y="632840"/>
                </a:lnTo>
                <a:lnTo>
                  <a:pt x="2087639" y="642519"/>
                </a:lnTo>
                <a:lnTo>
                  <a:pt x="2097097" y="647082"/>
                </a:lnTo>
                <a:lnTo>
                  <a:pt x="2097645" y="646941"/>
                </a:lnTo>
                <a:lnTo>
                  <a:pt x="2099035" y="646582"/>
                </a:lnTo>
                <a:close/>
                <a:moveTo>
                  <a:pt x="2200197" y="629040"/>
                </a:moveTo>
                <a:lnTo>
                  <a:pt x="2195846" y="629745"/>
                </a:lnTo>
                <a:lnTo>
                  <a:pt x="2196021" y="630200"/>
                </a:lnTo>
                <a:lnTo>
                  <a:pt x="2196272" y="630853"/>
                </a:lnTo>
                <a:lnTo>
                  <a:pt x="2197099" y="636605"/>
                </a:lnTo>
                <a:lnTo>
                  <a:pt x="2197739" y="641054"/>
                </a:lnTo>
                <a:lnTo>
                  <a:pt x="2201453" y="640222"/>
                </a:lnTo>
                <a:lnTo>
                  <a:pt x="2204067" y="639636"/>
                </a:lnTo>
                <a:close/>
                <a:moveTo>
                  <a:pt x="826989" y="628987"/>
                </a:moveTo>
                <a:lnTo>
                  <a:pt x="826720" y="629318"/>
                </a:lnTo>
                <a:lnTo>
                  <a:pt x="827921" y="629546"/>
                </a:lnTo>
                <a:lnTo>
                  <a:pt x="828122" y="629585"/>
                </a:lnTo>
                <a:lnTo>
                  <a:pt x="828141" y="629588"/>
                </a:lnTo>
                <a:lnTo>
                  <a:pt x="828118" y="629576"/>
                </a:lnTo>
                <a:close/>
                <a:moveTo>
                  <a:pt x="2366664" y="628975"/>
                </a:moveTo>
                <a:cubicBezTo>
                  <a:pt x="2353789" y="630431"/>
                  <a:pt x="2337949" y="633939"/>
                  <a:pt x="2320507" y="638696"/>
                </a:cubicBezTo>
                <a:lnTo>
                  <a:pt x="2305391" y="643362"/>
                </a:lnTo>
                <a:lnTo>
                  <a:pt x="2306822" y="644955"/>
                </a:lnTo>
                <a:lnTo>
                  <a:pt x="2308998" y="647379"/>
                </a:lnTo>
                <a:lnTo>
                  <a:pt x="2309881" y="648867"/>
                </a:lnTo>
                <a:lnTo>
                  <a:pt x="2322204" y="644300"/>
                </a:lnTo>
                <a:lnTo>
                  <a:pt x="2342206" y="636886"/>
                </a:lnTo>
                <a:lnTo>
                  <a:pt x="2364534" y="631525"/>
                </a:lnTo>
                <a:lnTo>
                  <a:pt x="2370669" y="630051"/>
                </a:lnTo>
                <a:lnTo>
                  <a:pt x="2372816" y="629536"/>
                </a:lnTo>
                <a:close/>
                <a:moveTo>
                  <a:pt x="1586106" y="628938"/>
                </a:moveTo>
                <a:lnTo>
                  <a:pt x="1585292" y="629794"/>
                </a:lnTo>
                <a:lnTo>
                  <a:pt x="1593486" y="633369"/>
                </a:lnTo>
                <a:lnTo>
                  <a:pt x="1594322" y="632549"/>
                </a:lnTo>
                <a:lnTo>
                  <a:pt x="1593623" y="632242"/>
                </a:lnTo>
                <a:lnTo>
                  <a:pt x="1591731" y="631410"/>
                </a:lnTo>
                <a:close/>
                <a:moveTo>
                  <a:pt x="1650962" y="628171"/>
                </a:moveTo>
                <a:lnTo>
                  <a:pt x="1649965" y="629446"/>
                </a:lnTo>
                <a:lnTo>
                  <a:pt x="1650696" y="630491"/>
                </a:lnTo>
                <a:lnTo>
                  <a:pt x="1651427" y="631534"/>
                </a:lnTo>
                <a:lnTo>
                  <a:pt x="1651148" y="629518"/>
                </a:lnTo>
                <a:lnTo>
                  <a:pt x="1651022" y="628606"/>
                </a:lnTo>
                <a:close/>
                <a:moveTo>
                  <a:pt x="666808" y="628090"/>
                </a:moveTo>
                <a:lnTo>
                  <a:pt x="663801" y="631518"/>
                </a:lnTo>
                <a:lnTo>
                  <a:pt x="665542" y="632276"/>
                </a:lnTo>
                <a:lnTo>
                  <a:pt x="665630" y="632314"/>
                </a:lnTo>
                <a:lnTo>
                  <a:pt x="675905" y="636788"/>
                </a:lnTo>
                <a:lnTo>
                  <a:pt x="680288" y="631837"/>
                </a:lnTo>
                <a:lnTo>
                  <a:pt x="680967" y="631070"/>
                </a:lnTo>
                <a:close/>
                <a:moveTo>
                  <a:pt x="1569775" y="627826"/>
                </a:moveTo>
                <a:lnTo>
                  <a:pt x="1569033" y="628736"/>
                </a:lnTo>
                <a:lnTo>
                  <a:pt x="1568616" y="629247"/>
                </a:lnTo>
                <a:lnTo>
                  <a:pt x="1577101" y="632943"/>
                </a:lnTo>
                <a:lnTo>
                  <a:pt x="1578322" y="631662"/>
                </a:lnTo>
                <a:lnTo>
                  <a:pt x="1576246" y="630730"/>
                </a:lnTo>
                <a:close/>
                <a:moveTo>
                  <a:pt x="1552854" y="627696"/>
                </a:moveTo>
                <a:lnTo>
                  <a:pt x="1552626" y="627951"/>
                </a:lnTo>
                <a:lnTo>
                  <a:pt x="1552092" y="628551"/>
                </a:lnTo>
                <a:lnTo>
                  <a:pt x="1559774" y="631890"/>
                </a:lnTo>
                <a:lnTo>
                  <a:pt x="1560573" y="631061"/>
                </a:lnTo>
                <a:lnTo>
                  <a:pt x="1555948" y="629045"/>
                </a:lnTo>
                <a:lnTo>
                  <a:pt x="1554349" y="628348"/>
                </a:lnTo>
                <a:close/>
                <a:moveTo>
                  <a:pt x="2284785" y="627589"/>
                </a:moveTo>
                <a:lnTo>
                  <a:pt x="2283127" y="627841"/>
                </a:lnTo>
                <a:lnTo>
                  <a:pt x="2282215" y="627980"/>
                </a:lnTo>
                <a:lnTo>
                  <a:pt x="2280078" y="628305"/>
                </a:lnTo>
                <a:lnTo>
                  <a:pt x="2285248" y="635273"/>
                </a:lnTo>
                <a:lnTo>
                  <a:pt x="2291085" y="634036"/>
                </a:lnTo>
                <a:lnTo>
                  <a:pt x="2290592" y="633532"/>
                </a:lnTo>
                <a:lnTo>
                  <a:pt x="2290011" y="632937"/>
                </a:lnTo>
                <a:close/>
                <a:moveTo>
                  <a:pt x="1637699" y="627565"/>
                </a:moveTo>
                <a:lnTo>
                  <a:pt x="1637678" y="627590"/>
                </a:lnTo>
                <a:lnTo>
                  <a:pt x="1637592" y="627692"/>
                </a:lnTo>
                <a:lnTo>
                  <a:pt x="1638548" y="628505"/>
                </a:lnTo>
                <a:lnTo>
                  <a:pt x="1638323" y="628256"/>
                </a:lnTo>
                <a:close/>
                <a:moveTo>
                  <a:pt x="1038266" y="627467"/>
                </a:moveTo>
                <a:lnTo>
                  <a:pt x="1038096" y="627558"/>
                </a:lnTo>
                <a:lnTo>
                  <a:pt x="1037391" y="627934"/>
                </a:lnTo>
                <a:lnTo>
                  <a:pt x="1027209" y="633360"/>
                </a:lnTo>
                <a:lnTo>
                  <a:pt x="1028151" y="634292"/>
                </a:lnTo>
                <a:lnTo>
                  <a:pt x="1028399" y="634537"/>
                </a:lnTo>
                <a:lnTo>
                  <a:pt x="1035471" y="631378"/>
                </a:lnTo>
                <a:lnTo>
                  <a:pt x="1040083" y="629317"/>
                </a:lnTo>
                <a:close/>
                <a:moveTo>
                  <a:pt x="1056530" y="627248"/>
                </a:moveTo>
                <a:lnTo>
                  <a:pt x="1047784" y="631155"/>
                </a:lnTo>
                <a:lnTo>
                  <a:pt x="1048995" y="632387"/>
                </a:lnTo>
                <a:lnTo>
                  <a:pt x="1050434" y="634871"/>
                </a:lnTo>
                <a:lnTo>
                  <a:pt x="1054941" y="633211"/>
                </a:lnTo>
                <a:lnTo>
                  <a:pt x="1055054" y="633169"/>
                </a:lnTo>
                <a:lnTo>
                  <a:pt x="1058868" y="631764"/>
                </a:lnTo>
                <a:close/>
                <a:moveTo>
                  <a:pt x="2212137" y="627105"/>
                </a:moveTo>
                <a:lnTo>
                  <a:pt x="2207162" y="627911"/>
                </a:lnTo>
                <a:lnTo>
                  <a:pt x="2210749" y="636057"/>
                </a:lnTo>
                <a:lnTo>
                  <a:pt x="2211131" y="638054"/>
                </a:lnTo>
                <a:lnTo>
                  <a:pt x="2216235" y="636910"/>
                </a:lnTo>
                <a:close/>
                <a:moveTo>
                  <a:pt x="691393" y="626504"/>
                </a:moveTo>
                <a:lnTo>
                  <a:pt x="689194" y="628987"/>
                </a:lnTo>
                <a:lnTo>
                  <a:pt x="689492" y="629095"/>
                </a:lnTo>
                <a:lnTo>
                  <a:pt x="689834" y="629218"/>
                </a:lnTo>
                <a:lnTo>
                  <a:pt x="691121" y="626978"/>
                </a:lnTo>
                <a:close/>
                <a:moveTo>
                  <a:pt x="816049" y="626332"/>
                </a:moveTo>
                <a:lnTo>
                  <a:pt x="818526" y="627761"/>
                </a:lnTo>
                <a:lnTo>
                  <a:pt x="819329" y="627914"/>
                </a:lnTo>
                <a:lnTo>
                  <a:pt x="819849" y="628013"/>
                </a:lnTo>
                <a:lnTo>
                  <a:pt x="820956" y="628223"/>
                </a:lnTo>
                <a:lnTo>
                  <a:pt x="821754" y="627216"/>
                </a:lnTo>
                <a:lnTo>
                  <a:pt x="816833" y="626454"/>
                </a:lnTo>
                <a:close/>
                <a:moveTo>
                  <a:pt x="2117802" y="625974"/>
                </a:moveTo>
                <a:lnTo>
                  <a:pt x="2110471" y="627564"/>
                </a:lnTo>
                <a:lnTo>
                  <a:pt x="2107671" y="628171"/>
                </a:lnTo>
                <a:lnTo>
                  <a:pt x="2107083" y="628299"/>
                </a:lnTo>
                <a:lnTo>
                  <a:pt x="2103629" y="645396"/>
                </a:lnTo>
                <a:lnTo>
                  <a:pt x="2111434" y="643381"/>
                </a:lnTo>
                <a:lnTo>
                  <a:pt x="2115505" y="642330"/>
                </a:lnTo>
                <a:close/>
                <a:moveTo>
                  <a:pt x="1652714" y="625930"/>
                </a:moveTo>
                <a:lnTo>
                  <a:pt x="1652568" y="626117"/>
                </a:lnTo>
                <a:lnTo>
                  <a:pt x="1652672" y="626298"/>
                </a:lnTo>
                <a:lnTo>
                  <a:pt x="1652709" y="625974"/>
                </a:lnTo>
                <a:close/>
                <a:moveTo>
                  <a:pt x="862966" y="625881"/>
                </a:moveTo>
                <a:lnTo>
                  <a:pt x="861676" y="627577"/>
                </a:lnTo>
                <a:lnTo>
                  <a:pt x="863895" y="628172"/>
                </a:lnTo>
                <a:lnTo>
                  <a:pt x="865440" y="626243"/>
                </a:lnTo>
                <a:close/>
                <a:moveTo>
                  <a:pt x="724224" y="625666"/>
                </a:moveTo>
                <a:lnTo>
                  <a:pt x="723977" y="625799"/>
                </a:lnTo>
                <a:lnTo>
                  <a:pt x="723999" y="625805"/>
                </a:lnTo>
                <a:lnTo>
                  <a:pt x="724291" y="625887"/>
                </a:lnTo>
                <a:close/>
                <a:moveTo>
                  <a:pt x="1624666" y="625547"/>
                </a:moveTo>
                <a:lnTo>
                  <a:pt x="1624199" y="626050"/>
                </a:lnTo>
                <a:lnTo>
                  <a:pt x="1623890" y="626381"/>
                </a:lnTo>
                <a:lnTo>
                  <a:pt x="1624980" y="626852"/>
                </a:lnTo>
                <a:lnTo>
                  <a:pt x="1625064" y="626888"/>
                </a:lnTo>
                <a:lnTo>
                  <a:pt x="1628712" y="628878"/>
                </a:lnTo>
                <a:lnTo>
                  <a:pt x="1629495" y="628017"/>
                </a:lnTo>
                <a:lnTo>
                  <a:pt x="1626672" y="626573"/>
                </a:lnTo>
                <a:lnTo>
                  <a:pt x="1625565" y="626007"/>
                </a:lnTo>
                <a:close/>
                <a:moveTo>
                  <a:pt x="2223757" y="625221"/>
                </a:moveTo>
                <a:lnTo>
                  <a:pt x="2219477" y="625915"/>
                </a:lnTo>
                <a:lnTo>
                  <a:pt x="2219053" y="625984"/>
                </a:lnTo>
                <a:lnTo>
                  <a:pt x="2223604" y="635260"/>
                </a:lnTo>
                <a:lnTo>
                  <a:pt x="2227962" y="634283"/>
                </a:lnTo>
                <a:lnTo>
                  <a:pt x="2227991" y="634277"/>
                </a:lnTo>
                <a:close/>
                <a:moveTo>
                  <a:pt x="651193" y="624803"/>
                </a:moveTo>
                <a:lnTo>
                  <a:pt x="643967" y="626279"/>
                </a:lnTo>
                <a:lnTo>
                  <a:pt x="643125" y="627242"/>
                </a:lnTo>
                <a:lnTo>
                  <a:pt x="641639" y="628940"/>
                </a:lnTo>
                <a:lnTo>
                  <a:pt x="659314" y="630034"/>
                </a:lnTo>
                <a:lnTo>
                  <a:pt x="661937" y="627064"/>
                </a:lnTo>
                <a:close/>
                <a:moveTo>
                  <a:pt x="1608211" y="624737"/>
                </a:moveTo>
                <a:lnTo>
                  <a:pt x="1607397" y="625531"/>
                </a:lnTo>
                <a:lnTo>
                  <a:pt x="1606728" y="626184"/>
                </a:lnTo>
                <a:lnTo>
                  <a:pt x="1613030" y="628964"/>
                </a:lnTo>
                <a:lnTo>
                  <a:pt x="1614282" y="627400"/>
                </a:lnTo>
                <a:lnTo>
                  <a:pt x="1614092" y="627317"/>
                </a:lnTo>
                <a:close/>
                <a:moveTo>
                  <a:pt x="2362394" y="624631"/>
                </a:moveTo>
                <a:lnTo>
                  <a:pt x="2312509" y="631629"/>
                </a:lnTo>
                <a:lnTo>
                  <a:pt x="2312388" y="631658"/>
                </a:lnTo>
                <a:lnTo>
                  <a:pt x="2297955" y="635085"/>
                </a:lnTo>
                <a:lnTo>
                  <a:pt x="2302674" y="640338"/>
                </a:lnTo>
                <a:lnTo>
                  <a:pt x="2323698" y="634006"/>
                </a:lnTo>
                <a:lnTo>
                  <a:pt x="2325734" y="633393"/>
                </a:lnTo>
                <a:lnTo>
                  <a:pt x="2328901" y="632439"/>
                </a:lnTo>
                <a:lnTo>
                  <a:pt x="2328975" y="632426"/>
                </a:lnTo>
                <a:lnTo>
                  <a:pt x="2331483" y="631964"/>
                </a:lnTo>
                <a:lnTo>
                  <a:pt x="2367338" y="625363"/>
                </a:lnTo>
                <a:lnTo>
                  <a:pt x="2365055" y="625025"/>
                </a:lnTo>
                <a:close/>
                <a:moveTo>
                  <a:pt x="771991" y="624201"/>
                </a:moveTo>
                <a:lnTo>
                  <a:pt x="771195" y="624369"/>
                </a:lnTo>
                <a:lnTo>
                  <a:pt x="770858" y="624440"/>
                </a:lnTo>
                <a:lnTo>
                  <a:pt x="770840" y="624444"/>
                </a:lnTo>
                <a:lnTo>
                  <a:pt x="771034" y="624503"/>
                </a:lnTo>
                <a:lnTo>
                  <a:pt x="771270" y="624576"/>
                </a:lnTo>
                <a:lnTo>
                  <a:pt x="772777" y="625037"/>
                </a:lnTo>
                <a:lnTo>
                  <a:pt x="772938" y="625029"/>
                </a:lnTo>
                <a:lnTo>
                  <a:pt x="772975" y="625028"/>
                </a:lnTo>
                <a:close/>
                <a:moveTo>
                  <a:pt x="1590774" y="624028"/>
                </a:moveTo>
                <a:lnTo>
                  <a:pt x="1589684" y="625175"/>
                </a:lnTo>
                <a:lnTo>
                  <a:pt x="1597978" y="628813"/>
                </a:lnTo>
                <a:lnTo>
                  <a:pt x="1598999" y="627640"/>
                </a:lnTo>
                <a:close/>
                <a:moveTo>
                  <a:pt x="1640966" y="623723"/>
                </a:moveTo>
                <a:lnTo>
                  <a:pt x="1640889" y="623814"/>
                </a:lnTo>
                <a:lnTo>
                  <a:pt x="1640733" y="623998"/>
                </a:lnTo>
                <a:lnTo>
                  <a:pt x="1641128" y="624436"/>
                </a:lnTo>
                <a:lnTo>
                  <a:pt x="1642152" y="625569"/>
                </a:lnTo>
                <a:lnTo>
                  <a:pt x="1641414" y="624420"/>
                </a:lnTo>
                <a:close/>
                <a:moveTo>
                  <a:pt x="1573835" y="623499"/>
                </a:moveTo>
                <a:lnTo>
                  <a:pt x="1572975" y="624391"/>
                </a:lnTo>
                <a:lnTo>
                  <a:pt x="1576088" y="625760"/>
                </a:lnTo>
                <a:lnTo>
                  <a:pt x="1580804" y="627833"/>
                </a:lnTo>
                <a:lnTo>
                  <a:pt x="1581332" y="628065"/>
                </a:lnTo>
                <a:lnTo>
                  <a:pt x="1581616" y="627687"/>
                </a:lnTo>
                <a:lnTo>
                  <a:pt x="1582031" y="627136"/>
                </a:lnTo>
                <a:close/>
                <a:moveTo>
                  <a:pt x="1034362" y="623494"/>
                </a:moveTo>
                <a:lnTo>
                  <a:pt x="1029927" y="626306"/>
                </a:lnTo>
                <a:lnTo>
                  <a:pt x="1034651" y="623789"/>
                </a:lnTo>
                <a:close/>
                <a:moveTo>
                  <a:pt x="846181" y="623419"/>
                </a:moveTo>
                <a:lnTo>
                  <a:pt x="846413" y="623481"/>
                </a:lnTo>
                <a:lnTo>
                  <a:pt x="849021" y="624181"/>
                </a:lnTo>
                <a:lnTo>
                  <a:pt x="850314" y="624528"/>
                </a:lnTo>
                <a:lnTo>
                  <a:pt x="850656" y="624076"/>
                </a:lnTo>
                <a:lnTo>
                  <a:pt x="847982" y="623683"/>
                </a:lnTo>
                <a:close/>
                <a:moveTo>
                  <a:pt x="2056088" y="623196"/>
                </a:moveTo>
                <a:lnTo>
                  <a:pt x="2048497" y="626352"/>
                </a:lnTo>
                <a:lnTo>
                  <a:pt x="2046423" y="627215"/>
                </a:lnTo>
                <a:lnTo>
                  <a:pt x="2045221" y="629753"/>
                </a:lnTo>
                <a:lnTo>
                  <a:pt x="2043749" y="632862"/>
                </a:lnTo>
                <a:lnTo>
                  <a:pt x="2045929" y="633062"/>
                </a:lnTo>
                <a:lnTo>
                  <a:pt x="2048885" y="633332"/>
                </a:lnTo>
                <a:lnTo>
                  <a:pt x="2051613" y="633582"/>
                </a:lnTo>
                <a:close/>
                <a:moveTo>
                  <a:pt x="2236534" y="623150"/>
                </a:moveTo>
                <a:lnTo>
                  <a:pt x="2235041" y="623392"/>
                </a:lnTo>
                <a:lnTo>
                  <a:pt x="2233500" y="623642"/>
                </a:lnTo>
                <a:lnTo>
                  <a:pt x="2229018" y="624369"/>
                </a:lnTo>
                <a:lnTo>
                  <a:pt x="2232191" y="630193"/>
                </a:lnTo>
                <a:lnTo>
                  <a:pt x="2233764" y="633079"/>
                </a:lnTo>
                <a:lnTo>
                  <a:pt x="2239448" y="632061"/>
                </a:lnTo>
                <a:lnTo>
                  <a:pt x="2240797" y="631820"/>
                </a:lnTo>
                <a:lnTo>
                  <a:pt x="2241600" y="631676"/>
                </a:lnTo>
                <a:close/>
                <a:moveTo>
                  <a:pt x="1491859" y="623133"/>
                </a:moveTo>
                <a:lnTo>
                  <a:pt x="1479951" y="637571"/>
                </a:lnTo>
                <a:lnTo>
                  <a:pt x="1465442" y="658978"/>
                </a:lnTo>
                <a:lnTo>
                  <a:pt x="1450591" y="680889"/>
                </a:lnTo>
                <a:lnTo>
                  <a:pt x="1422856" y="741843"/>
                </a:lnTo>
                <a:lnTo>
                  <a:pt x="1420702" y="751099"/>
                </a:lnTo>
                <a:lnTo>
                  <a:pt x="1417256" y="765901"/>
                </a:lnTo>
                <a:lnTo>
                  <a:pt x="1413770" y="780879"/>
                </a:lnTo>
                <a:lnTo>
                  <a:pt x="1422530" y="781098"/>
                </a:lnTo>
                <a:lnTo>
                  <a:pt x="1426406" y="764263"/>
                </a:lnTo>
                <a:lnTo>
                  <a:pt x="1426409" y="764256"/>
                </a:lnTo>
                <a:lnTo>
                  <a:pt x="1445513" y="713141"/>
                </a:lnTo>
                <a:lnTo>
                  <a:pt x="1456398" y="692991"/>
                </a:lnTo>
                <a:lnTo>
                  <a:pt x="1459931" y="686450"/>
                </a:lnTo>
                <a:lnTo>
                  <a:pt x="1462778" y="679843"/>
                </a:lnTo>
                <a:lnTo>
                  <a:pt x="1465287" y="676535"/>
                </a:lnTo>
                <a:lnTo>
                  <a:pt x="1469005" y="669652"/>
                </a:lnTo>
                <a:lnTo>
                  <a:pt x="1487197" y="644918"/>
                </a:lnTo>
                <a:lnTo>
                  <a:pt x="1495831" y="633180"/>
                </a:lnTo>
                <a:lnTo>
                  <a:pt x="1501996" y="627542"/>
                </a:lnTo>
                <a:lnTo>
                  <a:pt x="1498501" y="626044"/>
                </a:lnTo>
                <a:close/>
                <a:moveTo>
                  <a:pt x="2132303" y="622829"/>
                </a:moveTo>
                <a:lnTo>
                  <a:pt x="2122343" y="624989"/>
                </a:lnTo>
                <a:lnTo>
                  <a:pt x="2120137" y="641135"/>
                </a:lnTo>
                <a:lnTo>
                  <a:pt x="2122002" y="640653"/>
                </a:lnTo>
                <a:lnTo>
                  <a:pt x="2131399" y="638227"/>
                </a:lnTo>
                <a:close/>
                <a:moveTo>
                  <a:pt x="729953" y="622625"/>
                </a:moveTo>
                <a:lnTo>
                  <a:pt x="729755" y="622700"/>
                </a:lnTo>
                <a:lnTo>
                  <a:pt x="729697" y="622721"/>
                </a:lnTo>
                <a:lnTo>
                  <a:pt x="727903" y="623686"/>
                </a:lnTo>
                <a:lnTo>
                  <a:pt x="728329" y="625210"/>
                </a:lnTo>
                <a:lnTo>
                  <a:pt x="730619" y="624086"/>
                </a:lnTo>
                <a:lnTo>
                  <a:pt x="730458" y="623733"/>
                </a:lnTo>
                <a:close/>
                <a:moveTo>
                  <a:pt x="791121" y="622471"/>
                </a:moveTo>
                <a:lnTo>
                  <a:pt x="793429" y="623659"/>
                </a:lnTo>
                <a:lnTo>
                  <a:pt x="794274" y="624094"/>
                </a:lnTo>
                <a:lnTo>
                  <a:pt x="795039" y="624061"/>
                </a:lnTo>
                <a:lnTo>
                  <a:pt x="798299" y="623918"/>
                </a:lnTo>
                <a:lnTo>
                  <a:pt x="802955" y="624803"/>
                </a:lnTo>
                <a:lnTo>
                  <a:pt x="803319" y="624361"/>
                </a:lnTo>
                <a:lnTo>
                  <a:pt x="791505" y="622531"/>
                </a:lnTo>
                <a:lnTo>
                  <a:pt x="791169" y="622479"/>
                </a:lnTo>
                <a:close/>
                <a:moveTo>
                  <a:pt x="1557611" y="622367"/>
                </a:moveTo>
                <a:lnTo>
                  <a:pt x="1556269" y="623870"/>
                </a:lnTo>
                <a:lnTo>
                  <a:pt x="1564183" y="627317"/>
                </a:lnTo>
                <a:lnTo>
                  <a:pt x="1565529" y="625920"/>
                </a:lnTo>
                <a:close/>
                <a:moveTo>
                  <a:pt x="781372" y="622219"/>
                </a:moveTo>
                <a:lnTo>
                  <a:pt x="778939" y="622733"/>
                </a:lnTo>
                <a:lnTo>
                  <a:pt x="778908" y="622739"/>
                </a:lnTo>
                <a:lnTo>
                  <a:pt x="777836" y="622966"/>
                </a:lnTo>
                <a:lnTo>
                  <a:pt x="780541" y="624423"/>
                </a:lnTo>
                <a:lnTo>
                  <a:pt x="782040" y="622563"/>
                </a:lnTo>
                <a:lnTo>
                  <a:pt x="781821" y="622450"/>
                </a:lnTo>
                <a:lnTo>
                  <a:pt x="781663" y="622369"/>
                </a:lnTo>
                <a:close/>
                <a:moveTo>
                  <a:pt x="2246279" y="622068"/>
                </a:moveTo>
                <a:lnTo>
                  <a:pt x="2241460" y="622562"/>
                </a:lnTo>
                <a:lnTo>
                  <a:pt x="2246368" y="630823"/>
                </a:lnTo>
                <a:lnTo>
                  <a:pt x="2250795" y="630030"/>
                </a:lnTo>
                <a:close/>
                <a:moveTo>
                  <a:pt x="625740" y="621743"/>
                </a:moveTo>
                <a:lnTo>
                  <a:pt x="540471" y="719807"/>
                </a:lnTo>
                <a:cubicBezTo>
                  <a:pt x="523925" y="738421"/>
                  <a:pt x="506689" y="758415"/>
                  <a:pt x="490419" y="776202"/>
                </a:cubicBezTo>
                <a:cubicBezTo>
                  <a:pt x="396518" y="883201"/>
                  <a:pt x="313649" y="980549"/>
                  <a:pt x="258909" y="1044941"/>
                </a:cubicBezTo>
                <a:cubicBezTo>
                  <a:pt x="241811" y="1065073"/>
                  <a:pt x="227746" y="1081757"/>
                  <a:pt x="217543" y="1093890"/>
                </a:cubicBezTo>
                <a:cubicBezTo>
                  <a:pt x="205892" y="1107472"/>
                  <a:pt x="194318" y="1118951"/>
                  <a:pt x="183046" y="1128651"/>
                </a:cubicBezTo>
                <a:lnTo>
                  <a:pt x="171270" y="1137327"/>
                </a:lnTo>
                <a:lnTo>
                  <a:pt x="166392" y="1141906"/>
                </a:lnTo>
                <a:lnTo>
                  <a:pt x="160326" y="1145390"/>
                </a:lnTo>
                <a:lnTo>
                  <a:pt x="156203" y="1148427"/>
                </a:lnTo>
                <a:lnTo>
                  <a:pt x="150358" y="1152733"/>
                </a:lnTo>
                <a:lnTo>
                  <a:pt x="144380" y="1155839"/>
                </a:lnTo>
                <a:lnTo>
                  <a:pt x="126828" y="1164959"/>
                </a:lnTo>
                <a:lnTo>
                  <a:pt x="127778" y="1167692"/>
                </a:lnTo>
                <a:lnTo>
                  <a:pt x="162742" y="1149589"/>
                </a:lnTo>
                <a:lnTo>
                  <a:pt x="173783" y="1142075"/>
                </a:lnTo>
                <a:lnTo>
                  <a:pt x="220576" y="1100785"/>
                </a:lnTo>
                <a:cubicBezTo>
                  <a:pt x="239743" y="1079413"/>
                  <a:pt x="272559" y="1041908"/>
                  <a:pt x="314201" y="994475"/>
                </a:cubicBezTo>
                <a:cubicBezTo>
                  <a:pt x="364806" y="936840"/>
                  <a:pt x="427681" y="865139"/>
                  <a:pt x="495934" y="787646"/>
                </a:cubicBezTo>
                <a:cubicBezTo>
                  <a:pt x="512757" y="768894"/>
                  <a:pt x="529578" y="749590"/>
                  <a:pt x="545298" y="731528"/>
                </a:cubicBezTo>
                <a:lnTo>
                  <a:pt x="556604" y="718566"/>
                </a:lnTo>
                <a:lnTo>
                  <a:pt x="614788" y="652298"/>
                </a:lnTo>
                <a:lnTo>
                  <a:pt x="616308" y="643694"/>
                </a:lnTo>
                <a:close/>
                <a:moveTo>
                  <a:pt x="732468" y="621682"/>
                </a:moveTo>
                <a:lnTo>
                  <a:pt x="730707" y="622342"/>
                </a:lnTo>
                <a:lnTo>
                  <a:pt x="730517" y="622414"/>
                </a:lnTo>
                <a:lnTo>
                  <a:pt x="730291" y="622498"/>
                </a:lnTo>
                <a:lnTo>
                  <a:pt x="731088" y="623856"/>
                </a:lnTo>
                <a:lnTo>
                  <a:pt x="732001" y="623407"/>
                </a:lnTo>
                <a:lnTo>
                  <a:pt x="733087" y="622874"/>
                </a:lnTo>
                <a:lnTo>
                  <a:pt x="733050" y="622803"/>
                </a:lnTo>
                <a:close/>
                <a:moveTo>
                  <a:pt x="1538959" y="621599"/>
                </a:moveTo>
                <a:lnTo>
                  <a:pt x="1538103" y="622471"/>
                </a:lnTo>
                <a:lnTo>
                  <a:pt x="1545428" y="625655"/>
                </a:lnTo>
                <a:lnTo>
                  <a:pt x="1546307" y="624831"/>
                </a:lnTo>
                <a:lnTo>
                  <a:pt x="1541659" y="622787"/>
                </a:lnTo>
                <a:close/>
                <a:moveTo>
                  <a:pt x="1628832" y="621065"/>
                </a:moveTo>
                <a:lnTo>
                  <a:pt x="1628518" y="621403"/>
                </a:lnTo>
                <a:lnTo>
                  <a:pt x="1627937" y="622029"/>
                </a:lnTo>
                <a:lnTo>
                  <a:pt x="1632782" y="624403"/>
                </a:lnTo>
                <a:lnTo>
                  <a:pt x="1633582" y="623524"/>
                </a:lnTo>
                <a:lnTo>
                  <a:pt x="1631534" y="622464"/>
                </a:lnTo>
                <a:close/>
                <a:moveTo>
                  <a:pt x="2257024" y="620967"/>
                </a:moveTo>
                <a:lnTo>
                  <a:pt x="2252614" y="621419"/>
                </a:lnTo>
                <a:lnTo>
                  <a:pt x="2252049" y="621477"/>
                </a:lnTo>
                <a:lnTo>
                  <a:pt x="2256863" y="628944"/>
                </a:lnTo>
                <a:lnTo>
                  <a:pt x="2261438" y="628125"/>
                </a:lnTo>
                <a:close/>
                <a:moveTo>
                  <a:pt x="2147232" y="620850"/>
                </a:moveTo>
                <a:lnTo>
                  <a:pt x="2144221" y="621082"/>
                </a:lnTo>
                <a:lnTo>
                  <a:pt x="2140361" y="621082"/>
                </a:lnTo>
                <a:lnTo>
                  <a:pt x="2137637" y="621673"/>
                </a:lnTo>
                <a:lnTo>
                  <a:pt x="2136639" y="636875"/>
                </a:lnTo>
                <a:lnTo>
                  <a:pt x="2147220" y="634143"/>
                </a:lnTo>
                <a:close/>
                <a:moveTo>
                  <a:pt x="888513" y="620678"/>
                </a:moveTo>
                <a:lnTo>
                  <a:pt x="888298" y="620972"/>
                </a:lnTo>
                <a:lnTo>
                  <a:pt x="888298" y="620972"/>
                </a:lnTo>
                <a:lnTo>
                  <a:pt x="888305" y="620975"/>
                </a:lnTo>
                <a:lnTo>
                  <a:pt x="888313" y="620977"/>
                </a:lnTo>
                <a:lnTo>
                  <a:pt x="888533" y="620687"/>
                </a:lnTo>
                <a:close/>
                <a:moveTo>
                  <a:pt x="2004652" y="620586"/>
                </a:moveTo>
                <a:lnTo>
                  <a:pt x="1994081" y="624698"/>
                </a:lnTo>
                <a:lnTo>
                  <a:pt x="1988974" y="631287"/>
                </a:lnTo>
                <a:lnTo>
                  <a:pt x="1987550" y="633125"/>
                </a:lnTo>
                <a:lnTo>
                  <a:pt x="1984138" y="637527"/>
                </a:lnTo>
                <a:lnTo>
                  <a:pt x="1965955" y="670193"/>
                </a:lnTo>
                <a:lnTo>
                  <a:pt x="1966907" y="671402"/>
                </a:lnTo>
                <a:lnTo>
                  <a:pt x="1967646" y="670150"/>
                </a:lnTo>
                <a:lnTo>
                  <a:pt x="1971311" y="663943"/>
                </a:lnTo>
                <a:lnTo>
                  <a:pt x="1976279" y="655530"/>
                </a:lnTo>
                <a:lnTo>
                  <a:pt x="1981793" y="651998"/>
                </a:lnTo>
                <a:lnTo>
                  <a:pt x="1990897" y="646165"/>
                </a:lnTo>
                <a:lnTo>
                  <a:pt x="1996433" y="635716"/>
                </a:lnTo>
                <a:lnTo>
                  <a:pt x="2004073" y="621294"/>
                </a:lnTo>
                <a:lnTo>
                  <a:pt x="2004128" y="621228"/>
                </a:lnTo>
                <a:lnTo>
                  <a:pt x="2004379" y="620920"/>
                </a:lnTo>
                <a:close/>
                <a:moveTo>
                  <a:pt x="2365559" y="620285"/>
                </a:moveTo>
                <a:cubicBezTo>
                  <a:pt x="2353647" y="619591"/>
                  <a:pt x="2338493" y="620238"/>
                  <a:pt x="2320491" y="622151"/>
                </a:cubicBezTo>
                <a:lnTo>
                  <a:pt x="2304021" y="624659"/>
                </a:lnTo>
                <a:lnTo>
                  <a:pt x="2293341" y="626286"/>
                </a:lnTo>
                <a:lnTo>
                  <a:pt x="2290447" y="626726"/>
                </a:lnTo>
                <a:lnTo>
                  <a:pt x="2294880" y="631661"/>
                </a:lnTo>
                <a:lnTo>
                  <a:pt x="2296066" y="632981"/>
                </a:lnTo>
                <a:lnTo>
                  <a:pt x="2330762" y="625631"/>
                </a:lnTo>
                <a:cubicBezTo>
                  <a:pt x="2347317" y="622977"/>
                  <a:pt x="2360748" y="621839"/>
                  <a:pt x="2371289" y="622175"/>
                </a:cubicBezTo>
                <a:lnTo>
                  <a:pt x="2391570" y="626885"/>
                </a:lnTo>
                <a:lnTo>
                  <a:pt x="2391173" y="626460"/>
                </a:lnTo>
                <a:cubicBezTo>
                  <a:pt x="2386140" y="623013"/>
                  <a:pt x="2377471" y="620979"/>
                  <a:pt x="2365559" y="620285"/>
                </a:cubicBezTo>
                <a:close/>
                <a:moveTo>
                  <a:pt x="1883567" y="620159"/>
                </a:moveTo>
                <a:lnTo>
                  <a:pt x="1883212" y="620471"/>
                </a:lnTo>
                <a:lnTo>
                  <a:pt x="1878716" y="624429"/>
                </a:lnTo>
                <a:lnTo>
                  <a:pt x="1819086" y="696090"/>
                </a:lnTo>
                <a:lnTo>
                  <a:pt x="1815901" y="702315"/>
                </a:lnTo>
                <a:lnTo>
                  <a:pt x="1824912" y="703209"/>
                </a:lnTo>
                <a:lnTo>
                  <a:pt x="1825617" y="702005"/>
                </a:lnTo>
                <a:lnTo>
                  <a:pt x="1828414" y="697230"/>
                </a:lnTo>
                <a:lnTo>
                  <a:pt x="1840528" y="676545"/>
                </a:lnTo>
                <a:close/>
                <a:moveTo>
                  <a:pt x="1613023" y="620041"/>
                </a:moveTo>
                <a:lnTo>
                  <a:pt x="1612329" y="620718"/>
                </a:lnTo>
                <a:lnTo>
                  <a:pt x="1611882" y="621154"/>
                </a:lnTo>
                <a:lnTo>
                  <a:pt x="1616805" y="623310"/>
                </a:lnTo>
                <a:lnTo>
                  <a:pt x="1617147" y="623459"/>
                </a:lnTo>
                <a:lnTo>
                  <a:pt x="1617361" y="623553"/>
                </a:lnTo>
                <a:lnTo>
                  <a:pt x="1617758" y="623058"/>
                </a:lnTo>
                <a:lnTo>
                  <a:pt x="1618380" y="622436"/>
                </a:lnTo>
                <a:lnTo>
                  <a:pt x="1614105" y="620525"/>
                </a:lnTo>
                <a:close/>
                <a:moveTo>
                  <a:pt x="1052265" y="620007"/>
                </a:moveTo>
                <a:lnTo>
                  <a:pt x="1049621" y="621416"/>
                </a:lnTo>
                <a:lnTo>
                  <a:pt x="1042135" y="625405"/>
                </a:lnTo>
                <a:lnTo>
                  <a:pt x="1044180" y="627487"/>
                </a:lnTo>
                <a:lnTo>
                  <a:pt x="1054309" y="622961"/>
                </a:lnTo>
                <a:lnTo>
                  <a:pt x="1053407" y="621218"/>
                </a:lnTo>
                <a:close/>
                <a:moveTo>
                  <a:pt x="2267044" y="619940"/>
                </a:moveTo>
                <a:lnTo>
                  <a:pt x="2265502" y="620098"/>
                </a:lnTo>
                <a:lnTo>
                  <a:pt x="2263391" y="620315"/>
                </a:lnTo>
                <a:lnTo>
                  <a:pt x="2267980" y="626953"/>
                </a:lnTo>
                <a:lnTo>
                  <a:pt x="2270178" y="626560"/>
                </a:lnTo>
                <a:lnTo>
                  <a:pt x="2271326" y="626354"/>
                </a:lnTo>
                <a:close/>
                <a:moveTo>
                  <a:pt x="2158440" y="619871"/>
                </a:moveTo>
                <a:lnTo>
                  <a:pt x="2154976" y="620254"/>
                </a:lnTo>
                <a:lnTo>
                  <a:pt x="2152046" y="620479"/>
                </a:lnTo>
                <a:lnTo>
                  <a:pt x="2151973" y="628562"/>
                </a:lnTo>
                <a:lnTo>
                  <a:pt x="2151934" y="632926"/>
                </a:lnTo>
                <a:lnTo>
                  <a:pt x="2154561" y="632248"/>
                </a:lnTo>
                <a:lnTo>
                  <a:pt x="2158284" y="632248"/>
                </a:lnTo>
                <a:lnTo>
                  <a:pt x="2160815" y="631936"/>
                </a:lnTo>
                <a:close/>
                <a:moveTo>
                  <a:pt x="674051" y="619832"/>
                </a:moveTo>
                <a:lnTo>
                  <a:pt x="671209" y="623072"/>
                </a:lnTo>
                <a:lnTo>
                  <a:pt x="674169" y="623562"/>
                </a:lnTo>
                <a:lnTo>
                  <a:pt x="681694" y="626279"/>
                </a:lnTo>
                <a:lnTo>
                  <a:pt x="684359" y="627241"/>
                </a:lnTo>
                <a:lnTo>
                  <a:pt x="685854" y="625554"/>
                </a:lnTo>
                <a:lnTo>
                  <a:pt x="688606" y="622447"/>
                </a:lnTo>
                <a:close/>
                <a:moveTo>
                  <a:pt x="867625" y="619755"/>
                </a:moveTo>
                <a:lnTo>
                  <a:pt x="866331" y="621456"/>
                </a:lnTo>
                <a:lnTo>
                  <a:pt x="866555" y="621523"/>
                </a:lnTo>
                <a:lnTo>
                  <a:pt x="868703" y="622169"/>
                </a:lnTo>
                <a:lnTo>
                  <a:pt x="870305" y="620170"/>
                </a:lnTo>
                <a:close/>
                <a:moveTo>
                  <a:pt x="818762" y="619399"/>
                </a:moveTo>
                <a:lnTo>
                  <a:pt x="819771" y="619922"/>
                </a:lnTo>
                <a:lnTo>
                  <a:pt x="823878" y="621128"/>
                </a:lnTo>
                <a:lnTo>
                  <a:pt x="826243" y="621557"/>
                </a:lnTo>
                <a:lnTo>
                  <a:pt x="826927" y="620694"/>
                </a:lnTo>
                <a:lnTo>
                  <a:pt x="826802" y="620634"/>
                </a:lnTo>
                <a:lnTo>
                  <a:pt x="826635" y="620553"/>
                </a:lnTo>
                <a:close/>
                <a:moveTo>
                  <a:pt x="1595805" y="619249"/>
                </a:moveTo>
                <a:lnTo>
                  <a:pt x="1594209" y="620670"/>
                </a:lnTo>
                <a:lnTo>
                  <a:pt x="1602059" y="624127"/>
                </a:lnTo>
                <a:lnTo>
                  <a:pt x="1603386" y="622603"/>
                </a:lnTo>
                <a:lnTo>
                  <a:pt x="1601795" y="621899"/>
                </a:lnTo>
                <a:lnTo>
                  <a:pt x="1601482" y="621761"/>
                </a:lnTo>
                <a:close/>
                <a:moveTo>
                  <a:pt x="1644794" y="619222"/>
                </a:moveTo>
                <a:lnTo>
                  <a:pt x="1644356" y="619736"/>
                </a:lnTo>
                <a:lnTo>
                  <a:pt x="1643704" y="620502"/>
                </a:lnTo>
                <a:lnTo>
                  <a:pt x="1647152" y="625428"/>
                </a:lnTo>
                <a:lnTo>
                  <a:pt x="1648414" y="623812"/>
                </a:lnTo>
                <a:close/>
                <a:moveTo>
                  <a:pt x="2276378" y="618984"/>
                </a:moveTo>
                <a:lnTo>
                  <a:pt x="2274200" y="619207"/>
                </a:lnTo>
                <a:lnTo>
                  <a:pt x="2274051" y="619222"/>
                </a:lnTo>
                <a:lnTo>
                  <a:pt x="2273389" y="619290"/>
                </a:lnTo>
                <a:lnTo>
                  <a:pt x="2277774" y="625200"/>
                </a:lnTo>
                <a:lnTo>
                  <a:pt x="2280803" y="624658"/>
                </a:lnTo>
                <a:lnTo>
                  <a:pt x="2281755" y="624487"/>
                </a:lnTo>
                <a:close/>
                <a:moveTo>
                  <a:pt x="1578536" y="618622"/>
                </a:moveTo>
                <a:lnTo>
                  <a:pt x="1577433" y="619766"/>
                </a:lnTo>
                <a:lnTo>
                  <a:pt x="1585460" y="623318"/>
                </a:lnTo>
                <a:lnTo>
                  <a:pt x="1586337" y="622538"/>
                </a:lnTo>
                <a:lnTo>
                  <a:pt x="1586687" y="622226"/>
                </a:lnTo>
                <a:lnTo>
                  <a:pt x="1580595" y="619533"/>
                </a:lnTo>
                <a:lnTo>
                  <a:pt x="1579771" y="619169"/>
                </a:lnTo>
                <a:close/>
                <a:moveTo>
                  <a:pt x="775705" y="618459"/>
                </a:moveTo>
                <a:lnTo>
                  <a:pt x="775428" y="618519"/>
                </a:lnTo>
                <a:lnTo>
                  <a:pt x="775758" y="618498"/>
                </a:lnTo>
                <a:close/>
                <a:moveTo>
                  <a:pt x="2171247" y="618454"/>
                </a:moveTo>
                <a:lnTo>
                  <a:pt x="2166274" y="619004"/>
                </a:lnTo>
                <a:lnTo>
                  <a:pt x="2166322" y="619182"/>
                </a:lnTo>
                <a:lnTo>
                  <a:pt x="2166403" y="619477"/>
                </a:lnTo>
                <a:lnTo>
                  <a:pt x="2166908" y="631185"/>
                </a:lnTo>
                <a:lnTo>
                  <a:pt x="2168350" y="631008"/>
                </a:lnTo>
                <a:lnTo>
                  <a:pt x="2174225" y="630060"/>
                </a:lnTo>
                <a:close/>
                <a:moveTo>
                  <a:pt x="1561515" y="617993"/>
                </a:moveTo>
                <a:lnTo>
                  <a:pt x="1560671" y="618939"/>
                </a:lnTo>
                <a:lnTo>
                  <a:pt x="1561911" y="619499"/>
                </a:lnTo>
                <a:lnTo>
                  <a:pt x="1564114" y="620495"/>
                </a:lnTo>
                <a:lnTo>
                  <a:pt x="1568690" y="622507"/>
                </a:lnTo>
                <a:lnTo>
                  <a:pt x="1568795" y="622378"/>
                </a:lnTo>
                <a:lnTo>
                  <a:pt x="1569465" y="621560"/>
                </a:lnTo>
                <a:lnTo>
                  <a:pt x="1568499" y="621132"/>
                </a:lnTo>
                <a:lnTo>
                  <a:pt x="1567781" y="620813"/>
                </a:lnTo>
                <a:lnTo>
                  <a:pt x="1567395" y="620641"/>
                </a:lnTo>
                <a:lnTo>
                  <a:pt x="1562104" y="618259"/>
                </a:lnTo>
                <a:close/>
                <a:moveTo>
                  <a:pt x="661812" y="617632"/>
                </a:moveTo>
                <a:lnTo>
                  <a:pt x="649226" y="620269"/>
                </a:lnTo>
                <a:lnTo>
                  <a:pt x="648716" y="620852"/>
                </a:lnTo>
                <a:lnTo>
                  <a:pt x="649944" y="620617"/>
                </a:lnTo>
                <a:lnTo>
                  <a:pt x="652928" y="620046"/>
                </a:lnTo>
                <a:lnTo>
                  <a:pt x="666195" y="622242"/>
                </a:lnTo>
                <a:lnTo>
                  <a:pt x="667447" y="620825"/>
                </a:lnTo>
                <a:lnTo>
                  <a:pt x="669109" y="618944"/>
                </a:lnTo>
                <a:close/>
                <a:moveTo>
                  <a:pt x="853295" y="617536"/>
                </a:moveTo>
                <a:lnTo>
                  <a:pt x="854489" y="617895"/>
                </a:lnTo>
                <a:lnTo>
                  <a:pt x="854627" y="617937"/>
                </a:lnTo>
                <a:lnTo>
                  <a:pt x="855163" y="618098"/>
                </a:lnTo>
                <a:lnTo>
                  <a:pt x="855312" y="617901"/>
                </a:lnTo>
                <a:lnTo>
                  <a:pt x="855347" y="617854"/>
                </a:lnTo>
                <a:lnTo>
                  <a:pt x="854060" y="617654"/>
                </a:lnTo>
                <a:lnTo>
                  <a:pt x="853646" y="617590"/>
                </a:lnTo>
                <a:close/>
                <a:moveTo>
                  <a:pt x="2074037" y="617278"/>
                </a:moveTo>
                <a:lnTo>
                  <a:pt x="2067707" y="618541"/>
                </a:lnTo>
                <a:lnTo>
                  <a:pt x="2067567" y="618569"/>
                </a:lnTo>
                <a:lnTo>
                  <a:pt x="2066885" y="618705"/>
                </a:lnTo>
                <a:lnTo>
                  <a:pt x="2065530" y="619269"/>
                </a:lnTo>
                <a:lnTo>
                  <a:pt x="2061449" y="620966"/>
                </a:lnTo>
                <a:lnTo>
                  <a:pt x="2058606" y="627541"/>
                </a:lnTo>
                <a:lnTo>
                  <a:pt x="2056915" y="631450"/>
                </a:lnTo>
                <a:lnTo>
                  <a:pt x="2055826" y="633968"/>
                </a:lnTo>
                <a:lnTo>
                  <a:pt x="2067915" y="635074"/>
                </a:lnTo>
                <a:lnTo>
                  <a:pt x="2068522" y="633352"/>
                </a:lnTo>
                <a:close/>
                <a:moveTo>
                  <a:pt x="2183267" y="617125"/>
                </a:moveTo>
                <a:lnTo>
                  <a:pt x="2178271" y="617677"/>
                </a:lnTo>
                <a:lnTo>
                  <a:pt x="2178593" y="618655"/>
                </a:lnTo>
                <a:lnTo>
                  <a:pt x="2180915" y="625698"/>
                </a:lnTo>
                <a:lnTo>
                  <a:pt x="2181220" y="628931"/>
                </a:lnTo>
                <a:lnTo>
                  <a:pt x="2184937" y="628331"/>
                </a:lnTo>
                <a:lnTo>
                  <a:pt x="2186674" y="628051"/>
                </a:lnTo>
                <a:close/>
                <a:moveTo>
                  <a:pt x="1543948" y="616518"/>
                </a:moveTo>
                <a:lnTo>
                  <a:pt x="1543096" y="617386"/>
                </a:lnTo>
                <a:lnTo>
                  <a:pt x="1542595" y="617897"/>
                </a:lnTo>
                <a:lnTo>
                  <a:pt x="1550171" y="621211"/>
                </a:lnTo>
                <a:lnTo>
                  <a:pt x="1551708" y="619771"/>
                </a:lnTo>
                <a:close/>
                <a:moveTo>
                  <a:pt x="1633284" y="616277"/>
                </a:moveTo>
                <a:lnTo>
                  <a:pt x="1632159" y="617487"/>
                </a:lnTo>
                <a:lnTo>
                  <a:pt x="1636816" y="619967"/>
                </a:lnTo>
                <a:lnTo>
                  <a:pt x="1637836" y="618847"/>
                </a:lnTo>
                <a:lnTo>
                  <a:pt x="1637765" y="618736"/>
                </a:lnTo>
                <a:close/>
                <a:moveTo>
                  <a:pt x="786680" y="616079"/>
                </a:moveTo>
                <a:lnTo>
                  <a:pt x="781643" y="617171"/>
                </a:lnTo>
                <a:lnTo>
                  <a:pt x="781064" y="617297"/>
                </a:lnTo>
                <a:lnTo>
                  <a:pt x="781417" y="617479"/>
                </a:lnTo>
                <a:lnTo>
                  <a:pt x="781425" y="617483"/>
                </a:lnTo>
                <a:lnTo>
                  <a:pt x="782560" y="618067"/>
                </a:lnTo>
                <a:lnTo>
                  <a:pt x="784267" y="617959"/>
                </a:lnTo>
                <a:lnTo>
                  <a:pt x="785701" y="617868"/>
                </a:lnTo>
                <a:lnTo>
                  <a:pt x="785830" y="617860"/>
                </a:lnTo>
                <a:lnTo>
                  <a:pt x="787155" y="616216"/>
                </a:lnTo>
                <a:close/>
                <a:moveTo>
                  <a:pt x="1647526" y="616008"/>
                </a:moveTo>
                <a:lnTo>
                  <a:pt x="1647274" y="616304"/>
                </a:lnTo>
                <a:lnTo>
                  <a:pt x="1647105" y="616503"/>
                </a:lnTo>
                <a:lnTo>
                  <a:pt x="1650060" y="621703"/>
                </a:lnTo>
                <a:lnTo>
                  <a:pt x="1650337" y="621349"/>
                </a:lnTo>
                <a:lnTo>
                  <a:pt x="1650612" y="620996"/>
                </a:lnTo>
                <a:lnTo>
                  <a:pt x="1650159" y="620264"/>
                </a:lnTo>
                <a:lnTo>
                  <a:pt x="1648173" y="617054"/>
                </a:lnTo>
                <a:close/>
                <a:moveTo>
                  <a:pt x="2356727" y="615817"/>
                </a:moveTo>
                <a:cubicBezTo>
                  <a:pt x="2341991" y="614691"/>
                  <a:pt x="2323781" y="614919"/>
                  <a:pt x="2303512" y="616203"/>
                </a:cubicBezTo>
                <a:lnTo>
                  <a:pt x="2282893" y="618316"/>
                </a:lnTo>
                <a:lnTo>
                  <a:pt x="2287511" y="623457"/>
                </a:lnTo>
                <a:lnTo>
                  <a:pt x="2290452" y="622930"/>
                </a:lnTo>
                <a:lnTo>
                  <a:pt x="2292113" y="622633"/>
                </a:lnTo>
                <a:lnTo>
                  <a:pt x="2295291" y="622064"/>
                </a:lnTo>
                <a:cubicBezTo>
                  <a:pt x="2316672" y="618970"/>
                  <a:pt x="2337316" y="616915"/>
                  <a:pt x="2354520" y="616900"/>
                </a:cubicBezTo>
                <a:lnTo>
                  <a:pt x="2364111" y="617584"/>
                </a:lnTo>
                <a:lnTo>
                  <a:pt x="2361125" y="616869"/>
                </a:lnTo>
                <a:close/>
                <a:moveTo>
                  <a:pt x="2195356" y="615788"/>
                </a:moveTo>
                <a:lnTo>
                  <a:pt x="2190669" y="616306"/>
                </a:lnTo>
                <a:lnTo>
                  <a:pt x="2192111" y="620051"/>
                </a:lnTo>
                <a:lnTo>
                  <a:pt x="2194694" y="626757"/>
                </a:lnTo>
                <a:lnTo>
                  <a:pt x="2199103" y="626045"/>
                </a:lnTo>
                <a:close/>
                <a:moveTo>
                  <a:pt x="1617578" y="615596"/>
                </a:moveTo>
                <a:lnTo>
                  <a:pt x="1617272" y="615895"/>
                </a:lnTo>
                <a:lnTo>
                  <a:pt x="1616489" y="616659"/>
                </a:lnTo>
                <a:lnTo>
                  <a:pt x="1621220" y="618738"/>
                </a:lnTo>
                <a:lnTo>
                  <a:pt x="1621793" y="619019"/>
                </a:lnTo>
                <a:lnTo>
                  <a:pt x="1622845" y="617966"/>
                </a:lnTo>
                <a:lnTo>
                  <a:pt x="1622736" y="617909"/>
                </a:lnTo>
                <a:close/>
                <a:moveTo>
                  <a:pt x="647161" y="615429"/>
                </a:moveTo>
                <a:lnTo>
                  <a:pt x="646506" y="615565"/>
                </a:lnTo>
                <a:lnTo>
                  <a:pt x="645863" y="616447"/>
                </a:lnTo>
                <a:lnTo>
                  <a:pt x="646362" y="616338"/>
                </a:lnTo>
                <a:close/>
                <a:moveTo>
                  <a:pt x="1474121" y="615335"/>
                </a:moveTo>
                <a:lnTo>
                  <a:pt x="1432276" y="671734"/>
                </a:lnTo>
                <a:cubicBezTo>
                  <a:pt x="1418330" y="698693"/>
                  <a:pt x="1407635" y="730389"/>
                  <a:pt x="1401706" y="767653"/>
                </a:cubicBezTo>
                <a:lnTo>
                  <a:pt x="1401706" y="769722"/>
                </a:lnTo>
                <a:lnTo>
                  <a:pt x="1097323" y="752442"/>
                </a:lnTo>
                <a:lnTo>
                  <a:pt x="1097570" y="754822"/>
                </a:lnTo>
                <a:lnTo>
                  <a:pt x="1097806" y="757088"/>
                </a:lnTo>
                <a:lnTo>
                  <a:pt x="1097636" y="758646"/>
                </a:lnTo>
                <a:lnTo>
                  <a:pt x="1097405" y="760774"/>
                </a:lnTo>
                <a:lnTo>
                  <a:pt x="1097449" y="765211"/>
                </a:lnTo>
                <a:lnTo>
                  <a:pt x="1317394" y="785978"/>
                </a:lnTo>
                <a:lnTo>
                  <a:pt x="1343375" y="788431"/>
                </a:lnTo>
                <a:lnTo>
                  <a:pt x="1345587" y="787664"/>
                </a:lnTo>
                <a:lnTo>
                  <a:pt x="1346677" y="787286"/>
                </a:lnTo>
                <a:lnTo>
                  <a:pt x="1346678" y="787286"/>
                </a:lnTo>
                <a:lnTo>
                  <a:pt x="1354429" y="786094"/>
                </a:lnTo>
                <a:lnTo>
                  <a:pt x="1363133" y="784756"/>
                </a:lnTo>
                <a:lnTo>
                  <a:pt x="1375818" y="782805"/>
                </a:lnTo>
                <a:lnTo>
                  <a:pt x="1393611" y="779217"/>
                </a:lnTo>
                <a:lnTo>
                  <a:pt x="1406497" y="780697"/>
                </a:lnTo>
                <a:lnTo>
                  <a:pt x="1408359" y="780744"/>
                </a:lnTo>
                <a:lnTo>
                  <a:pt x="1418374" y="738497"/>
                </a:lnTo>
                <a:lnTo>
                  <a:pt x="1437259" y="690746"/>
                </a:lnTo>
                <a:lnTo>
                  <a:pt x="1444729" y="679806"/>
                </a:lnTo>
                <a:lnTo>
                  <a:pt x="1446536" y="677159"/>
                </a:lnTo>
                <a:lnTo>
                  <a:pt x="1454498" y="659818"/>
                </a:lnTo>
                <a:lnTo>
                  <a:pt x="1476267" y="633617"/>
                </a:lnTo>
                <a:lnTo>
                  <a:pt x="1485352" y="620312"/>
                </a:lnTo>
                <a:lnTo>
                  <a:pt x="1474510" y="615704"/>
                </a:lnTo>
                <a:close/>
                <a:moveTo>
                  <a:pt x="1047623" y="615086"/>
                </a:moveTo>
                <a:lnTo>
                  <a:pt x="1046903" y="615543"/>
                </a:lnTo>
                <a:lnTo>
                  <a:pt x="1042559" y="618297"/>
                </a:lnTo>
                <a:lnTo>
                  <a:pt x="1037995" y="621191"/>
                </a:lnTo>
                <a:lnTo>
                  <a:pt x="1038521" y="621727"/>
                </a:lnTo>
                <a:lnTo>
                  <a:pt x="1046506" y="617472"/>
                </a:lnTo>
                <a:lnTo>
                  <a:pt x="1048319" y="616506"/>
                </a:lnTo>
                <a:lnTo>
                  <a:pt x="1048747" y="616278"/>
                </a:lnTo>
                <a:close/>
                <a:moveTo>
                  <a:pt x="1523844" y="614947"/>
                </a:moveTo>
                <a:lnTo>
                  <a:pt x="1522865" y="615847"/>
                </a:lnTo>
                <a:lnTo>
                  <a:pt x="1530765" y="619281"/>
                </a:lnTo>
                <a:lnTo>
                  <a:pt x="1531542" y="618335"/>
                </a:lnTo>
                <a:lnTo>
                  <a:pt x="1525251" y="615566"/>
                </a:lnTo>
                <a:close/>
                <a:moveTo>
                  <a:pt x="1600950" y="614665"/>
                </a:moveTo>
                <a:lnTo>
                  <a:pt x="1600849" y="614755"/>
                </a:lnTo>
                <a:lnTo>
                  <a:pt x="1599703" y="615776"/>
                </a:lnTo>
                <a:lnTo>
                  <a:pt x="1606654" y="618852"/>
                </a:lnTo>
                <a:lnTo>
                  <a:pt x="1607688" y="617664"/>
                </a:lnTo>
                <a:lnTo>
                  <a:pt x="1604479" y="616236"/>
                </a:lnTo>
                <a:close/>
                <a:moveTo>
                  <a:pt x="2206875" y="614514"/>
                </a:moveTo>
                <a:lnTo>
                  <a:pt x="2203999" y="614832"/>
                </a:lnTo>
                <a:lnTo>
                  <a:pt x="2202907" y="614952"/>
                </a:lnTo>
                <a:lnTo>
                  <a:pt x="2201523" y="615105"/>
                </a:lnTo>
                <a:lnTo>
                  <a:pt x="2202959" y="618367"/>
                </a:lnTo>
                <a:lnTo>
                  <a:pt x="2205860" y="624955"/>
                </a:lnTo>
                <a:lnTo>
                  <a:pt x="2210899" y="624142"/>
                </a:lnTo>
                <a:close/>
                <a:moveTo>
                  <a:pt x="1002207" y="614513"/>
                </a:moveTo>
                <a:lnTo>
                  <a:pt x="995401" y="622880"/>
                </a:lnTo>
                <a:lnTo>
                  <a:pt x="995641" y="623139"/>
                </a:lnTo>
                <a:lnTo>
                  <a:pt x="1002508" y="614810"/>
                </a:lnTo>
                <a:close/>
                <a:moveTo>
                  <a:pt x="751766" y="614441"/>
                </a:moveTo>
                <a:lnTo>
                  <a:pt x="751583" y="614510"/>
                </a:lnTo>
                <a:lnTo>
                  <a:pt x="752365" y="615351"/>
                </a:lnTo>
                <a:lnTo>
                  <a:pt x="752587" y="615332"/>
                </a:lnTo>
                <a:lnTo>
                  <a:pt x="752688" y="615323"/>
                </a:lnTo>
                <a:close/>
                <a:moveTo>
                  <a:pt x="871886" y="614153"/>
                </a:moveTo>
                <a:lnTo>
                  <a:pt x="870927" y="615414"/>
                </a:lnTo>
                <a:lnTo>
                  <a:pt x="870987" y="615433"/>
                </a:lnTo>
                <a:lnTo>
                  <a:pt x="871105" y="615470"/>
                </a:lnTo>
                <a:lnTo>
                  <a:pt x="871372" y="615556"/>
                </a:lnTo>
                <a:lnTo>
                  <a:pt x="872225" y="615703"/>
                </a:lnTo>
                <a:lnTo>
                  <a:pt x="873520" y="616156"/>
                </a:lnTo>
                <a:lnTo>
                  <a:pt x="874715" y="614664"/>
                </a:lnTo>
                <a:lnTo>
                  <a:pt x="874569" y="614600"/>
                </a:lnTo>
                <a:close/>
                <a:moveTo>
                  <a:pt x="2090374" y="614018"/>
                </a:moveTo>
                <a:lnTo>
                  <a:pt x="2082426" y="615604"/>
                </a:lnTo>
                <a:lnTo>
                  <a:pt x="2080529" y="615983"/>
                </a:lnTo>
                <a:lnTo>
                  <a:pt x="2079932" y="616102"/>
                </a:lnTo>
                <a:lnTo>
                  <a:pt x="2075214" y="629748"/>
                </a:lnTo>
                <a:lnTo>
                  <a:pt x="2074130" y="632883"/>
                </a:lnTo>
                <a:lnTo>
                  <a:pt x="2080947" y="629656"/>
                </a:lnTo>
                <a:lnTo>
                  <a:pt x="2086723" y="628408"/>
                </a:lnTo>
                <a:lnTo>
                  <a:pt x="2087109" y="627097"/>
                </a:lnTo>
                <a:close/>
                <a:moveTo>
                  <a:pt x="893439" y="613924"/>
                </a:moveTo>
                <a:lnTo>
                  <a:pt x="892612" y="615058"/>
                </a:lnTo>
                <a:lnTo>
                  <a:pt x="892763" y="615112"/>
                </a:lnTo>
                <a:lnTo>
                  <a:pt x="893608" y="613999"/>
                </a:lnTo>
                <a:lnTo>
                  <a:pt x="893469" y="613937"/>
                </a:lnTo>
                <a:close/>
                <a:moveTo>
                  <a:pt x="1583304" y="613675"/>
                </a:moveTo>
                <a:lnTo>
                  <a:pt x="1581832" y="615202"/>
                </a:lnTo>
                <a:lnTo>
                  <a:pt x="1586777" y="617391"/>
                </a:lnTo>
                <a:lnTo>
                  <a:pt x="1589661" y="618667"/>
                </a:lnTo>
                <a:lnTo>
                  <a:pt x="1590066" y="618845"/>
                </a:lnTo>
                <a:lnTo>
                  <a:pt x="1590189" y="618900"/>
                </a:lnTo>
                <a:lnTo>
                  <a:pt x="1590348" y="618970"/>
                </a:lnTo>
                <a:lnTo>
                  <a:pt x="1590375" y="618946"/>
                </a:lnTo>
                <a:lnTo>
                  <a:pt x="1590817" y="618552"/>
                </a:lnTo>
                <a:lnTo>
                  <a:pt x="1591833" y="617486"/>
                </a:lnTo>
                <a:close/>
                <a:moveTo>
                  <a:pt x="2218167" y="613265"/>
                </a:moveTo>
                <a:lnTo>
                  <a:pt x="2213089" y="613826"/>
                </a:lnTo>
                <a:lnTo>
                  <a:pt x="2215277" y="618287"/>
                </a:lnTo>
                <a:lnTo>
                  <a:pt x="2217617" y="623058"/>
                </a:lnTo>
                <a:lnTo>
                  <a:pt x="2222386" y="622288"/>
                </a:lnTo>
                <a:close/>
                <a:moveTo>
                  <a:pt x="1566288" y="613148"/>
                </a:moveTo>
                <a:lnTo>
                  <a:pt x="1565110" y="614255"/>
                </a:lnTo>
                <a:lnTo>
                  <a:pt x="1569802" y="616389"/>
                </a:lnTo>
                <a:lnTo>
                  <a:pt x="1572660" y="617654"/>
                </a:lnTo>
                <a:lnTo>
                  <a:pt x="1573189" y="617007"/>
                </a:lnTo>
                <a:lnTo>
                  <a:pt x="1573639" y="616458"/>
                </a:lnTo>
                <a:lnTo>
                  <a:pt x="1572609" y="616002"/>
                </a:lnTo>
                <a:lnTo>
                  <a:pt x="1572292" y="615859"/>
                </a:lnTo>
                <a:lnTo>
                  <a:pt x="1569906" y="614782"/>
                </a:lnTo>
                <a:close/>
                <a:moveTo>
                  <a:pt x="775136" y="612755"/>
                </a:moveTo>
                <a:lnTo>
                  <a:pt x="775025" y="612880"/>
                </a:lnTo>
                <a:lnTo>
                  <a:pt x="775544" y="613267"/>
                </a:lnTo>
                <a:lnTo>
                  <a:pt x="775697" y="613381"/>
                </a:lnTo>
                <a:lnTo>
                  <a:pt x="776849" y="613283"/>
                </a:lnTo>
                <a:lnTo>
                  <a:pt x="776943" y="613275"/>
                </a:lnTo>
                <a:lnTo>
                  <a:pt x="776921" y="613269"/>
                </a:lnTo>
                <a:close/>
                <a:moveTo>
                  <a:pt x="757984" y="612415"/>
                </a:moveTo>
                <a:lnTo>
                  <a:pt x="757433" y="612473"/>
                </a:lnTo>
                <a:lnTo>
                  <a:pt x="757330" y="612484"/>
                </a:lnTo>
                <a:lnTo>
                  <a:pt x="757205" y="612497"/>
                </a:lnTo>
                <a:lnTo>
                  <a:pt x="758644" y="613864"/>
                </a:lnTo>
                <a:lnTo>
                  <a:pt x="759568" y="614743"/>
                </a:lnTo>
                <a:lnTo>
                  <a:pt x="760379" y="614674"/>
                </a:lnTo>
                <a:lnTo>
                  <a:pt x="760594" y="614656"/>
                </a:lnTo>
                <a:lnTo>
                  <a:pt x="760642" y="614652"/>
                </a:lnTo>
                <a:close/>
                <a:moveTo>
                  <a:pt x="1548139" y="612251"/>
                </a:moveTo>
                <a:lnTo>
                  <a:pt x="1547386" y="613018"/>
                </a:lnTo>
                <a:lnTo>
                  <a:pt x="1555035" y="616392"/>
                </a:lnTo>
                <a:lnTo>
                  <a:pt x="1555224" y="616478"/>
                </a:lnTo>
                <a:lnTo>
                  <a:pt x="1556142" y="615618"/>
                </a:lnTo>
                <a:lnTo>
                  <a:pt x="1549891" y="612989"/>
                </a:lnTo>
                <a:lnTo>
                  <a:pt x="1548200" y="612277"/>
                </a:lnTo>
                <a:close/>
                <a:moveTo>
                  <a:pt x="819151" y="612250"/>
                </a:moveTo>
                <a:lnTo>
                  <a:pt x="819054" y="612367"/>
                </a:lnTo>
                <a:lnTo>
                  <a:pt x="823692" y="614682"/>
                </a:lnTo>
                <a:lnTo>
                  <a:pt x="830718" y="615914"/>
                </a:lnTo>
                <a:lnTo>
                  <a:pt x="831649" y="614740"/>
                </a:lnTo>
                <a:lnTo>
                  <a:pt x="829728" y="613887"/>
                </a:lnTo>
                <a:lnTo>
                  <a:pt x="819832" y="612355"/>
                </a:lnTo>
                <a:close/>
                <a:moveTo>
                  <a:pt x="2230023" y="612194"/>
                </a:moveTo>
                <a:lnTo>
                  <a:pt x="2226231" y="612373"/>
                </a:lnTo>
                <a:lnTo>
                  <a:pt x="2224539" y="612560"/>
                </a:lnTo>
                <a:lnTo>
                  <a:pt x="2222694" y="612764"/>
                </a:lnTo>
                <a:lnTo>
                  <a:pt x="2227440" y="621473"/>
                </a:lnTo>
                <a:lnTo>
                  <a:pt x="2231791" y="620771"/>
                </a:lnTo>
                <a:lnTo>
                  <a:pt x="2234829" y="620281"/>
                </a:lnTo>
                <a:lnTo>
                  <a:pt x="2234503" y="619732"/>
                </a:lnTo>
                <a:lnTo>
                  <a:pt x="2233826" y="618593"/>
                </a:lnTo>
                <a:close/>
                <a:moveTo>
                  <a:pt x="1637349" y="611904"/>
                </a:moveTo>
                <a:lnTo>
                  <a:pt x="1636079" y="613269"/>
                </a:lnTo>
                <a:lnTo>
                  <a:pt x="1640248" y="615564"/>
                </a:lnTo>
                <a:lnTo>
                  <a:pt x="1640497" y="615920"/>
                </a:lnTo>
                <a:lnTo>
                  <a:pt x="1641403" y="614923"/>
                </a:lnTo>
                <a:lnTo>
                  <a:pt x="1640387" y="613634"/>
                </a:lnTo>
                <a:close/>
                <a:moveTo>
                  <a:pt x="2240401" y="611704"/>
                </a:moveTo>
                <a:lnTo>
                  <a:pt x="2235156" y="611951"/>
                </a:lnTo>
                <a:lnTo>
                  <a:pt x="2239326" y="618970"/>
                </a:lnTo>
                <a:lnTo>
                  <a:pt x="2239748" y="619682"/>
                </a:lnTo>
                <a:lnTo>
                  <a:pt x="2239780" y="619735"/>
                </a:lnTo>
                <a:lnTo>
                  <a:pt x="2242405" y="619467"/>
                </a:lnTo>
                <a:lnTo>
                  <a:pt x="2243285" y="619377"/>
                </a:lnTo>
                <a:lnTo>
                  <a:pt x="2244673" y="619235"/>
                </a:lnTo>
                <a:close/>
                <a:moveTo>
                  <a:pt x="1651198" y="611689"/>
                </a:moveTo>
                <a:lnTo>
                  <a:pt x="1650367" y="612666"/>
                </a:lnTo>
                <a:lnTo>
                  <a:pt x="1650768" y="613366"/>
                </a:lnTo>
                <a:lnTo>
                  <a:pt x="1653224" y="617651"/>
                </a:lnTo>
                <a:lnTo>
                  <a:pt x="1653230" y="617642"/>
                </a:lnTo>
                <a:lnTo>
                  <a:pt x="1653293" y="617562"/>
                </a:lnTo>
                <a:lnTo>
                  <a:pt x="1653744" y="616984"/>
                </a:lnTo>
                <a:lnTo>
                  <a:pt x="1654035" y="614461"/>
                </a:lnTo>
                <a:close/>
                <a:moveTo>
                  <a:pt x="766369" y="611540"/>
                </a:moveTo>
                <a:lnTo>
                  <a:pt x="763768" y="611811"/>
                </a:lnTo>
                <a:lnTo>
                  <a:pt x="766467" y="614060"/>
                </a:lnTo>
                <a:lnTo>
                  <a:pt x="767780" y="612585"/>
                </a:lnTo>
                <a:lnTo>
                  <a:pt x="767385" y="612293"/>
                </a:lnTo>
                <a:lnTo>
                  <a:pt x="767070" y="612059"/>
                </a:lnTo>
                <a:close/>
                <a:moveTo>
                  <a:pt x="2035914" y="611457"/>
                </a:moveTo>
                <a:lnTo>
                  <a:pt x="2021001" y="634349"/>
                </a:lnTo>
                <a:lnTo>
                  <a:pt x="2020973" y="634407"/>
                </a:lnTo>
                <a:lnTo>
                  <a:pt x="2023371" y="633411"/>
                </a:lnTo>
                <a:lnTo>
                  <a:pt x="2023607" y="633313"/>
                </a:lnTo>
                <a:close/>
                <a:moveTo>
                  <a:pt x="2249674" y="611266"/>
                </a:moveTo>
                <a:lnTo>
                  <a:pt x="2245590" y="611459"/>
                </a:lnTo>
                <a:lnTo>
                  <a:pt x="2248794" y="616428"/>
                </a:lnTo>
                <a:lnTo>
                  <a:pt x="2250238" y="618667"/>
                </a:lnTo>
                <a:lnTo>
                  <a:pt x="2252023" y="618485"/>
                </a:lnTo>
                <a:lnTo>
                  <a:pt x="2253446" y="618339"/>
                </a:lnTo>
                <a:lnTo>
                  <a:pt x="2255288" y="618151"/>
                </a:lnTo>
                <a:lnTo>
                  <a:pt x="2252978" y="614405"/>
                </a:lnTo>
                <a:close/>
                <a:moveTo>
                  <a:pt x="2258133" y="610866"/>
                </a:moveTo>
                <a:lnTo>
                  <a:pt x="2258003" y="610872"/>
                </a:lnTo>
                <a:lnTo>
                  <a:pt x="2256756" y="610931"/>
                </a:lnTo>
                <a:lnTo>
                  <a:pt x="2256962" y="611127"/>
                </a:lnTo>
                <a:lnTo>
                  <a:pt x="2257058" y="611218"/>
                </a:lnTo>
                <a:lnTo>
                  <a:pt x="2257184" y="611338"/>
                </a:lnTo>
                <a:lnTo>
                  <a:pt x="2261459" y="617521"/>
                </a:lnTo>
                <a:lnTo>
                  <a:pt x="2261944" y="617472"/>
                </a:lnTo>
                <a:lnTo>
                  <a:pt x="2262373" y="617428"/>
                </a:lnTo>
                <a:lnTo>
                  <a:pt x="2265144" y="617145"/>
                </a:lnTo>
                <a:lnTo>
                  <a:pt x="2264017" y="616136"/>
                </a:lnTo>
                <a:lnTo>
                  <a:pt x="2260524" y="613008"/>
                </a:lnTo>
                <a:close/>
                <a:moveTo>
                  <a:pt x="2106383" y="610823"/>
                </a:moveTo>
                <a:lnTo>
                  <a:pt x="2095659" y="612963"/>
                </a:lnTo>
                <a:lnTo>
                  <a:pt x="2092323" y="626606"/>
                </a:lnTo>
                <a:lnTo>
                  <a:pt x="2092137" y="627238"/>
                </a:lnTo>
                <a:lnTo>
                  <a:pt x="2096016" y="626400"/>
                </a:lnTo>
                <a:lnTo>
                  <a:pt x="2103515" y="624780"/>
                </a:lnTo>
                <a:close/>
                <a:moveTo>
                  <a:pt x="1622517" y="610776"/>
                </a:moveTo>
                <a:lnTo>
                  <a:pt x="1621664" y="611609"/>
                </a:lnTo>
                <a:lnTo>
                  <a:pt x="1621291" y="611972"/>
                </a:lnTo>
                <a:lnTo>
                  <a:pt x="1624667" y="613497"/>
                </a:lnTo>
                <a:lnTo>
                  <a:pt x="1626392" y="614416"/>
                </a:lnTo>
                <a:lnTo>
                  <a:pt x="1627631" y="613175"/>
                </a:lnTo>
                <a:lnTo>
                  <a:pt x="1626459" y="612532"/>
                </a:lnTo>
                <a:close/>
                <a:moveTo>
                  <a:pt x="2267993" y="610401"/>
                </a:moveTo>
                <a:lnTo>
                  <a:pt x="2266015" y="610494"/>
                </a:lnTo>
                <a:lnTo>
                  <a:pt x="2265869" y="610501"/>
                </a:lnTo>
                <a:lnTo>
                  <a:pt x="2265862" y="610501"/>
                </a:lnTo>
                <a:lnTo>
                  <a:pt x="2267953" y="612374"/>
                </a:lnTo>
                <a:lnTo>
                  <a:pt x="2268859" y="613185"/>
                </a:lnTo>
                <a:lnTo>
                  <a:pt x="2268860" y="613186"/>
                </a:lnTo>
                <a:lnTo>
                  <a:pt x="2269738" y="614370"/>
                </a:lnTo>
                <a:lnTo>
                  <a:pt x="2271329" y="616513"/>
                </a:lnTo>
                <a:lnTo>
                  <a:pt x="2273726" y="616269"/>
                </a:lnTo>
                <a:close/>
                <a:moveTo>
                  <a:pt x="682380" y="610337"/>
                </a:moveTo>
                <a:lnTo>
                  <a:pt x="678333" y="614951"/>
                </a:lnTo>
                <a:lnTo>
                  <a:pt x="690681" y="616495"/>
                </a:lnTo>
                <a:lnTo>
                  <a:pt x="693245" y="617211"/>
                </a:lnTo>
                <a:lnTo>
                  <a:pt x="695535" y="614626"/>
                </a:lnTo>
                <a:lnTo>
                  <a:pt x="695626" y="613172"/>
                </a:lnTo>
                <a:lnTo>
                  <a:pt x="695667" y="612521"/>
                </a:lnTo>
                <a:lnTo>
                  <a:pt x="691863" y="611896"/>
                </a:lnTo>
                <a:lnTo>
                  <a:pt x="689289" y="611473"/>
                </a:lnTo>
                <a:close/>
                <a:moveTo>
                  <a:pt x="1605820" y="610327"/>
                </a:moveTo>
                <a:lnTo>
                  <a:pt x="1604618" y="611397"/>
                </a:lnTo>
                <a:lnTo>
                  <a:pt x="1610766" y="614131"/>
                </a:lnTo>
                <a:lnTo>
                  <a:pt x="1611037" y="613820"/>
                </a:lnTo>
                <a:lnTo>
                  <a:pt x="1611888" y="613045"/>
                </a:lnTo>
                <a:lnTo>
                  <a:pt x="1611120" y="612701"/>
                </a:lnTo>
                <a:close/>
                <a:moveTo>
                  <a:pt x="2031288" y="610227"/>
                </a:moveTo>
                <a:lnTo>
                  <a:pt x="2016637" y="615925"/>
                </a:lnTo>
                <a:lnTo>
                  <a:pt x="2015970" y="616184"/>
                </a:lnTo>
                <a:lnTo>
                  <a:pt x="2009349" y="624235"/>
                </a:lnTo>
                <a:lnTo>
                  <a:pt x="2001095" y="639631"/>
                </a:lnTo>
                <a:lnTo>
                  <a:pt x="2001803" y="639178"/>
                </a:lnTo>
                <a:lnTo>
                  <a:pt x="2014936" y="636388"/>
                </a:lnTo>
                <a:lnTo>
                  <a:pt x="2016993" y="632093"/>
                </a:lnTo>
                <a:close/>
                <a:moveTo>
                  <a:pt x="1528984" y="610222"/>
                </a:moveTo>
                <a:lnTo>
                  <a:pt x="1528688" y="610494"/>
                </a:lnTo>
                <a:lnTo>
                  <a:pt x="1527716" y="611387"/>
                </a:lnTo>
                <a:lnTo>
                  <a:pt x="1529637" y="612228"/>
                </a:lnTo>
                <a:lnTo>
                  <a:pt x="1535314" y="614711"/>
                </a:lnTo>
                <a:lnTo>
                  <a:pt x="1535387" y="614743"/>
                </a:lnTo>
                <a:lnTo>
                  <a:pt x="1536820" y="613530"/>
                </a:lnTo>
                <a:lnTo>
                  <a:pt x="1530490" y="610877"/>
                </a:lnTo>
                <a:close/>
                <a:moveTo>
                  <a:pt x="676427" y="609359"/>
                </a:moveTo>
                <a:lnTo>
                  <a:pt x="654912" y="613821"/>
                </a:lnTo>
                <a:lnTo>
                  <a:pt x="654194" y="614627"/>
                </a:lnTo>
                <a:lnTo>
                  <a:pt x="656386" y="614149"/>
                </a:lnTo>
                <a:lnTo>
                  <a:pt x="660823" y="613179"/>
                </a:lnTo>
                <a:lnTo>
                  <a:pt x="662038" y="612914"/>
                </a:lnTo>
                <a:lnTo>
                  <a:pt x="664600" y="613234"/>
                </a:lnTo>
                <a:lnTo>
                  <a:pt x="673202" y="614310"/>
                </a:lnTo>
                <a:lnTo>
                  <a:pt x="677429" y="609523"/>
                </a:lnTo>
                <a:close/>
                <a:moveTo>
                  <a:pt x="789046" y="609171"/>
                </a:moveTo>
                <a:lnTo>
                  <a:pt x="787072" y="609377"/>
                </a:lnTo>
                <a:lnTo>
                  <a:pt x="786856" y="609399"/>
                </a:lnTo>
                <a:lnTo>
                  <a:pt x="786717" y="609414"/>
                </a:lnTo>
                <a:lnTo>
                  <a:pt x="788728" y="610574"/>
                </a:lnTo>
                <a:lnTo>
                  <a:pt x="790656" y="611685"/>
                </a:lnTo>
                <a:lnTo>
                  <a:pt x="790728" y="611702"/>
                </a:lnTo>
                <a:lnTo>
                  <a:pt x="790783" y="611715"/>
                </a:lnTo>
                <a:lnTo>
                  <a:pt x="791711" y="610563"/>
                </a:lnTo>
                <a:close/>
                <a:moveTo>
                  <a:pt x="1859734" y="609164"/>
                </a:moveTo>
                <a:lnTo>
                  <a:pt x="1853160" y="613284"/>
                </a:lnTo>
                <a:lnTo>
                  <a:pt x="1836800" y="627006"/>
                </a:lnTo>
                <a:lnTo>
                  <a:pt x="1778823" y="691264"/>
                </a:lnTo>
                <a:lnTo>
                  <a:pt x="1767127" y="712888"/>
                </a:lnTo>
                <a:lnTo>
                  <a:pt x="1769478" y="711379"/>
                </a:lnTo>
                <a:lnTo>
                  <a:pt x="1773481" y="708810"/>
                </a:lnTo>
                <a:lnTo>
                  <a:pt x="1780658" y="707285"/>
                </a:lnTo>
                <a:lnTo>
                  <a:pt x="1781838" y="707034"/>
                </a:lnTo>
                <a:lnTo>
                  <a:pt x="1785200" y="706320"/>
                </a:lnTo>
                <a:lnTo>
                  <a:pt x="1793715" y="690850"/>
                </a:lnTo>
                <a:cubicBezTo>
                  <a:pt x="1804977" y="673335"/>
                  <a:pt x="1817697" y="656957"/>
                  <a:pt x="1831686" y="641859"/>
                </a:cubicBezTo>
                <a:lnTo>
                  <a:pt x="1840832" y="633571"/>
                </a:lnTo>
                <a:lnTo>
                  <a:pt x="1841992" y="632073"/>
                </a:lnTo>
                <a:lnTo>
                  <a:pt x="1848454" y="623729"/>
                </a:lnTo>
                <a:close/>
                <a:moveTo>
                  <a:pt x="2295120" y="609120"/>
                </a:moveTo>
                <a:lnTo>
                  <a:pt x="2290698" y="609329"/>
                </a:lnTo>
                <a:lnTo>
                  <a:pt x="2275466" y="610048"/>
                </a:lnTo>
                <a:lnTo>
                  <a:pt x="2278153" y="613039"/>
                </a:lnTo>
                <a:lnTo>
                  <a:pt x="2278460" y="613381"/>
                </a:lnTo>
                <a:lnTo>
                  <a:pt x="2280438" y="615583"/>
                </a:lnTo>
                <a:lnTo>
                  <a:pt x="2301893" y="613393"/>
                </a:lnTo>
                <a:lnTo>
                  <a:pt x="2323721" y="613229"/>
                </a:lnTo>
                <a:lnTo>
                  <a:pt x="2327775" y="613198"/>
                </a:lnTo>
                <a:lnTo>
                  <a:pt x="2357010" y="612979"/>
                </a:lnTo>
                <a:lnTo>
                  <a:pt x="2351884" y="611606"/>
                </a:lnTo>
                <a:cubicBezTo>
                  <a:pt x="2336068" y="609697"/>
                  <a:pt x="2316605" y="608930"/>
                  <a:pt x="2295120" y="609120"/>
                </a:cubicBezTo>
                <a:close/>
                <a:moveTo>
                  <a:pt x="798920" y="609118"/>
                </a:moveTo>
                <a:lnTo>
                  <a:pt x="802286" y="610863"/>
                </a:lnTo>
                <a:lnTo>
                  <a:pt x="802739" y="611097"/>
                </a:lnTo>
                <a:lnTo>
                  <a:pt x="803087" y="611068"/>
                </a:lnTo>
                <a:lnTo>
                  <a:pt x="804708" y="611352"/>
                </a:lnTo>
                <a:lnTo>
                  <a:pt x="809183" y="612137"/>
                </a:lnTo>
                <a:lnTo>
                  <a:pt x="807610" y="611378"/>
                </a:lnTo>
                <a:lnTo>
                  <a:pt x="806630" y="610905"/>
                </a:lnTo>
                <a:lnTo>
                  <a:pt x="804815" y="610030"/>
                </a:lnTo>
                <a:close/>
                <a:moveTo>
                  <a:pt x="1588454" y="609074"/>
                </a:moveTo>
                <a:lnTo>
                  <a:pt x="1587098" y="610165"/>
                </a:lnTo>
                <a:lnTo>
                  <a:pt x="1594901" y="613652"/>
                </a:lnTo>
                <a:lnTo>
                  <a:pt x="1595314" y="613834"/>
                </a:lnTo>
                <a:lnTo>
                  <a:pt x="1596440" y="612653"/>
                </a:lnTo>
                <a:close/>
                <a:moveTo>
                  <a:pt x="1759844" y="608926"/>
                </a:moveTo>
                <a:lnTo>
                  <a:pt x="1717792" y="651605"/>
                </a:lnTo>
                <a:lnTo>
                  <a:pt x="1712014" y="662357"/>
                </a:lnTo>
                <a:lnTo>
                  <a:pt x="1717089" y="655058"/>
                </a:lnTo>
                <a:lnTo>
                  <a:pt x="1723170" y="646313"/>
                </a:lnTo>
                <a:lnTo>
                  <a:pt x="1737015" y="632590"/>
                </a:lnTo>
                <a:lnTo>
                  <a:pt x="1756487" y="613289"/>
                </a:lnTo>
                <a:lnTo>
                  <a:pt x="1759245" y="609704"/>
                </a:lnTo>
                <a:close/>
                <a:moveTo>
                  <a:pt x="1571446" y="608301"/>
                </a:moveTo>
                <a:lnTo>
                  <a:pt x="1569806" y="609842"/>
                </a:lnTo>
                <a:lnTo>
                  <a:pt x="1573463" y="611495"/>
                </a:lnTo>
                <a:lnTo>
                  <a:pt x="1573668" y="611588"/>
                </a:lnTo>
                <a:lnTo>
                  <a:pt x="1573677" y="611592"/>
                </a:lnTo>
                <a:lnTo>
                  <a:pt x="1574181" y="611815"/>
                </a:lnTo>
                <a:lnTo>
                  <a:pt x="1576675" y="612919"/>
                </a:lnTo>
                <a:lnTo>
                  <a:pt x="1577958" y="611883"/>
                </a:lnTo>
                <a:lnTo>
                  <a:pt x="1578434" y="611498"/>
                </a:lnTo>
                <a:lnTo>
                  <a:pt x="1577655" y="611150"/>
                </a:lnTo>
                <a:lnTo>
                  <a:pt x="1572935" y="608984"/>
                </a:lnTo>
                <a:lnTo>
                  <a:pt x="1571809" y="608467"/>
                </a:lnTo>
                <a:close/>
                <a:moveTo>
                  <a:pt x="2120320" y="608042"/>
                </a:moveTo>
                <a:lnTo>
                  <a:pt x="2118941" y="608317"/>
                </a:lnTo>
                <a:lnTo>
                  <a:pt x="2110791" y="609944"/>
                </a:lnTo>
                <a:lnTo>
                  <a:pt x="2107989" y="623813"/>
                </a:lnTo>
                <a:lnTo>
                  <a:pt x="2118422" y="621559"/>
                </a:lnTo>
                <a:close/>
                <a:moveTo>
                  <a:pt x="653842" y="607909"/>
                </a:moveTo>
                <a:lnTo>
                  <a:pt x="652158" y="608257"/>
                </a:lnTo>
                <a:lnTo>
                  <a:pt x="649004" y="611039"/>
                </a:lnTo>
                <a:lnTo>
                  <a:pt x="651573" y="610451"/>
                </a:lnTo>
                <a:close/>
                <a:moveTo>
                  <a:pt x="876675" y="607857"/>
                </a:moveTo>
                <a:lnTo>
                  <a:pt x="875768" y="609049"/>
                </a:lnTo>
                <a:lnTo>
                  <a:pt x="878179" y="609909"/>
                </a:lnTo>
                <a:lnTo>
                  <a:pt x="878743" y="609129"/>
                </a:lnTo>
                <a:lnTo>
                  <a:pt x="879083" y="608659"/>
                </a:lnTo>
                <a:close/>
                <a:moveTo>
                  <a:pt x="1507271" y="607661"/>
                </a:moveTo>
                <a:lnTo>
                  <a:pt x="1507001" y="607884"/>
                </a:lnTo>
                <a:lnTo>
                  <a:pt x="1506153" y="608583"/>
                </a:lnTo>
                <a:lnTo>
                  <a:pt x="1515742" y="612751"/>
                </a:lnTo>
                <a:lnTo>
                  <a:pt x="1516818" y="611858"/>
                </a:lnTo>
                <a:lnTo>
                  <a:pt x="1509591" y="608681"/>
                </a:lnTo>
                <a:close/>
                <a:moveTo>
                  <a:pt x="1641436" y="607508"/>
                </a:moveTo>
                <a:lnTo>
                  <a:pt x="1641272" y="607684"/>
                </a:lnTo>
                <a:lnTo>
                  <a:pt x="1640688" y="608312"/>
                </a:lnTo>
                <a:lnTo>
                  <a:pt x="1643282" y="609773"/>
                </a:lnTo>
                <a:lnTo>
                  <a:pt x="1644360" y="611671"/>
                </a:lnTo>
                <a:lnTo>
                  <a:pt x="1644647" y="611356"/>
                </a:lnTo>
                <a:lnTo>
                  <a:pt x="1642729" y="608256"/>
                </a:lnTo>
                <a:close/>
                <a:moveTo>
                  <a:pt x="1654777" y="607480"/>
                </a:moveTo>
                <a:lnTo>
                  <a:pt x="1654687" y="607586"/>
                </a:lnTo>
                <a:lnTo>
                  <a:pt x="1654598" y="607691"/>
                </a:lnTo>
                <a:lnTo>
                  <a:pt x="1654391" y="607934"/>
                </a:lnTo>
                <a:lnTo>
                  <a:pt x="1654541" y="608101"/>
                </a:lnTo>
                <a:lnTo>
                  <a:pt x="1657235" y="611078"/>
                </a:lnTo>
                <a:lnTo>
                  <a:pt x="1657221" y="610817"/>
                </a:lnTo>
                <a:lnTo>
                  <a:pt x="1655061" y="607867"/>
                </a:lnTo>
                <a:close/>
                <a:moveTo>
                  <a:pt x="1553116" y="607183"/>
                </a:moveTo>
                <a:lnTo>
                  <a:pt x="1551936" y="608385"/>
                </a:lnTo>
                <a:lnTo>
                  <a:pt x="1560048" y="611958"/>
                </a:lnTo>
                <a:lnTo>
                  <a:pt x="1560827" y="611229"/>
                </a:lnTo>
                <a:lnTo>
                  <a:pt x="1560869" y="611182"/>
                </a:lnTo>
                <a:lnTo>
                  <a:pt x="1561177" y="610838"/>
                </a:lnTo>
                <a:close/>
                <a:moveTo>
                  <a:pt x="2127536" y="606602"/>
                </a:moveTo>
                <a:lnTo>
                  <a:pt x="2124780" y="607152"/>
                </a:lnTo>
                <a:lnTo>
                  <a:pt x="2122945" y="620582"/>
                </a:lnTo>
                <a:lnTo>
                  <a:pt x="2132557" y="618505"/>
                </a:lnTo>
                <a:lnTo>
                  <a:pt x="2133256" y="606602"/>
                </a:lnTo>
                <a:close/>
                <a:moveTo>
                  <a:pt x="2146101" y="606384"/>
                </a:moveTo>
                <a:lnTo>
                  <a:pt x="2142428" y="606602"/>
                </a:lnTo>
                <a:lnTo>
                  <a:pt x="2138626" y="606602"/>
                </a:lnTo>
                <a:lnTo>
                  <a:pt x="2137921" y="617346"/>
                </a:lnTo>
                <a:lnTo>
                  <a:pt x="2141050" y="616670"/>
                </a:lnTo>
                <a:lnTo>
                  <a:pt x="2145048" y="616670"/>
                </a:lnTo>
                <a:lnTo>
                  <a:pt x="2147236" y="616492"/>
                </a:lnTo>
                <a:lnTo>
                  <a:pt x="2147240" y="612012"/>
                </a:lnTo>
                <a:close/>
                <a:moveTo>
                  <a:pt x="1627068" y="606334"/>
                </a:moveTo>
                <a:lnTo>
                  <a:pt x="1625684" y="607686"/>
                </a:lnTo>
                <a:lnTo>
                  <a:pt x="1625617" y="607751"/>
                </a:lnTo>
                <a:lnTo>
                  <a:pt x="1627976" y="608808"/>
                </a:lnTo>
                <a:lnTo>
                  <a:pt x="1630568" y="610235"/>
                </a:lnTo>
                <a:lnTo>
                  <a:pt x="1631965" y="608837"/>
                </a:lnTo>
                <a:lnTo>
                  <a:pt x="1629493" y="607428"/>
                </a:lnTo>
                <a:close/>
                <a:moveTo>
                  <a:pt x="1533511" y="606060"/>
                </a:moveTo>
                <a:lnTo>
                  <a:pt x="1532896" y="606626"/>
                </a:lnTo>
                <a:lnTo>
                  <a:pt x="1540838" y="610129"/>
                </a:lnTo>
                <a:lnTo>
                  <a:pt x="1541587" y="609495"/>
                </a:lnTo>
                <a:lnTo>
                  <a:pt x="1535042" y="606741"/>
                </a:lnTo>
                <a:close/>
                <a:moveTo>
                  <a:pt x="2155674" y="605816"/>
                </a:moveTo>
                <a:lnTo>
                  <a:pt x="2150679" y="606113"/>
                </a:lnTo>
                <a:lnTo>
                  <a:pt x="2152114" y="612996"/>
                </a:lnTo>
                <a:lnTo>
                  <a:pt x="2152086" y="616099"/>
                </a:lnTo>
                <a:lnTo>
                  <a:pt x="2155252" y="615842"/>
                </a:lnTo>
                <a:lnTo>
                  <a:pt x="2157595" y="615580"/>
                </a:lnTo>
                <a:close/>
                <a:moveTo>
                  <a:pt x="1808053" y="605805"/>
                </a:moveTo>
                <a:lnTo>
                  <a:pt x="1805192" y="607957"/>
                </a:lnTo>
                <a:lnTo>
                  <a:pt x="1805237" y="607928"/>
                </a:lnTo>
                <a:lnTo>
                  <a:pt x="1806393" y="607183"/>
                </a:lnTo>
                <a:lnTo>
                  <a:pt x="1807042" y="606645"/>
                </a:lnTo>
                <a:close/>
                <a:moveTo>
                  <a:pt x="1611048" y="605669"/>
                </a:moveTo>
                <a:lnTo>
                  <a:pt x="1609762" y="606814"/>
                </a:lnTo>
                <a:lnTo>
                  <a:pt x="1615786" y="609492"/>
                </a:lnTo>
                <a:lnTo>
                  <a:pt x="1617049" y="608341"/>
                </a:lnTo>
                <a:close/>
                <a:moveTo>
                  <a:pt x="1984538" y="605115"/>
                </a:moveTo>
                <a:lnTo>
                  <a:pt x="1975862" y="608394"/>
                </a:lnTo>
                <a:lnTo>
                  <a:pt x="1975035" y="608394"/>
                </a:lnTo>
                <a:lnTo>
                  <a:pt x="1941176" y="643244"/>
                </a:lnTo>
                <a:lnTo>
                  <a:pt x="1899472" y="707947"/>
                </a:lnTo>
                <a:lnTo>
                  <a:pt x="1892046" y="727943"/>
                </a:lnTo>
                <a:lnTo>
                  <a:pt x="1896510" y="730096"/>
                </a:lnTo>
                <a:lnTo>
                  <a:pt x="1896801" y="730408"/>
                </a:lnTo>
                <a:lnTo>
                  <a:pt x="1897033" y="730656"/>
                </a:lnTo>
                <a:lnTo>
                  <a:pt x="1897405" y="730838"/>
                </a:lnTo>
                <a:lnTo>
                  <a:pt x="1897974" y="731665"/>
                </a:lnTo>
                <a:lnTo>
                  <a:pt x="1900290" y="734149"/>
                </a:lnTo>
                <a:lnTo>
                  <a:pt x="1900672" y="734559"/>
                </a:lnTo>
                <a:lnTo>
                  <a:pt x="1911738" y="718234"/>
                </a:lnTo>
                <a:lnTo>
                  <a:pt x="1914917" y="709465"/>
                </a:lnTo>
                <a:cubicBezTo>
                  <a:pt x="1922634" y="693914"/>
                  <a:pt x="1930556" y="679614"/>
                  <a:pt x="1938564" y="666473"/>
                </a:cubicBezTo>
                <a:lnTo>
                  <a:pt x="1954361" y="642916"/>
                </a:lnTo>
                <a:lnTo>
                  <a:pt x="1956473" y="639352"/>
                </a:lnTo>
                <a:lnTo>
                  <a:pt x="1957353" y="637867"/>
                </a:lnTo>
                <a:lnTo>
                  <a:pt x="1958298" y="636729"/>
                </a:lnTo>
                <a:lnTo>
                  <a:pt x="1959396" y="635406"/>
                </a:lnTo>
                <a:lnTo>
                  <a:pt x="1962733" y="630429"/>
                </a:lnTo>
                <a:lnTo>
                  <a:pt x="1976695" y="614564"/>
                </a:lnTo>
                <a:close/>
                <a:moveTo>
                  <a:pt x="2167819" y="605095"/>
                </a:moveTo>
                <a:lnTo>
                  <a:pt x="2167263" y="605128"/>
                </a:lnTo>
                <a:lnTo>
                  <a:pt x="2166935" y="605148"/>
                </a:lnTo>
                <a:lnTo>
                  <a:pt x="2163705" y="605339"/>
                </a:lnTo>
                <a:lnTo>
                  <a:pt x="2164317" y="607316"/>
                </a:lnTo>
                <a:lnTo>
                  <a:pt x="2164803" y="613583"/>
                </a:lnTo>
                <a:lnTo>
                  <a:pt x="2164981" y="614241"/>
                </a:lnTo>
                <a:lnTo>
                  <a:pt x="2165116" y="614739"/>
                </a:lnTo>
                <a:lnTo>
                  <a:pt x="2166061" y="614634"/>
                </a:lnTo>
                <a:lnTo>
                  <a:pt x="2170150" y="614177"/>
                </a:lnTo>
                <a:close/>
                <a:moveTo>
                  <a:pt x="1593700" y="604852"/>
                </a:moveTo>
                <a:lnTo>
                  <a:pt x="1592893" y="605501"/>
                </a:lnTo>
                <a:lnTo>
                  <a:pt x="1592369" y="605923"/>
                </a:lnTo>
                <a:lnTo>
                  <a:pt x="1599071" y="608931"/>
                </a:lnTo>
                <a:lnTo>
                  <a:pt x="1599713" y="609216"/>
                </a:lnTo>
                <a:lnTo>
                  <a:pt x="1599715" y="609217"/>
                </a:lnTo>
                <a:lnTo>
                  <a:pt x="1600802" y="608076"/>
                </a:lnTo>
                <a:close/>
                <a:moveTo>
                  <a:pt x="2179303" y="604414"/>
                </a:moveTo>
                <a:lnTo>
                  <a:pt x="2175312" y="604651"/>
                </a:lnTo>
                <a:lnTo>
                  <a:pt x="2174165" y="604719"/>
                </a:lnTo>
                <a:lnTo>
                  <a:pt x="2174002" y="604728"/>
                </a:lnTo>
                <a:lnTo>
                  <a:pt x="2174379" y="605873"/>
                </a:lnTo>
                <a:lnTo>
                  <a:pt x="2176869" y="613426"/>
                </a:lnTo>
                <a:lnTo>
                  <a:pt x="2177207" y="613388"/>
                </a:lnTo>
                <a:lnTo>
                  <a:pt x="2179220" y="613163"/>
                </a:lnTo>
                <a:lnTo>
                  <a:pt x="2181937" y="612859"/>
                </a:lnTo>
                <a:close/>
                <a:moveTo>
                  <a:pt x="807183" y="603878"/>
                </a:moveTo>
                <a:lnTo>
                  <a:pt x="805126" y="604112"/>
                </a:lnTo>
                <a:lnTo>
                  <a:pt x="808057" y="604619"/>
                </a:lnTo>
                <a:lnTo>
                  <a:pt x="809358" y="604844"/>
                </a:lnTo>
                <a:lnTo>
                  <a:pt x="807946" y="604217"/>
                </a:lnTo>
                <a:close/>
                <a:moveTo>
                  <a:pt x="1759844" y="603859"/>
                </a:moveTo>
                <a:lnTo>
                  <a:pt x="1755502" y="606971"/>
                </a:lnTo>
                <a:lnTo>
                  <a:pt x="1750225" y="612467"/>
                </a:lnTo>
                <a:lnTo>
                  <a:pt x="1729225" y="634340"/>
                </a:lnTo>
                <a:lnTo>
                  <a:pt x="1742907" y="620720"/>
                </a:lnTo>
                <a:close/>
                <a:moveTo>
                  <a:pt x="2190949" y="603722"/>
                </a:moveTo>
                <a:lnTo>
                  <a:pt x="2190218" y="603766"/>
                </a:lnTo>
                <a:lnTo>
                  <a:pt x="2189036" y="603836"/>
                </a:lnTo>
                <a:lnTo>
                  <a:pt x="2185936" y="604020"/>
                </a:lnTo>
                <a:lnTo>
                  <a:pt x="2189035" y="612066"/>
                </a:lnTo>
                <a:lnTo>
                  <a:pt x="2193802" y="611533"/>
                </a:lnTo>
                <a:close/>
                <a:moveTo>
                  <a:pt x="857945" y="603652"/>
                </a:moveTo>
                <a:lnTo>
                  <a:pt x="859278" y="604106"/>
                </a:lnTo>
                <a:lnTo>
                  <a:pt x="863964" y="605703"/>
                </a:lnTo>
                <a:lnTo>
                  <a:pt x="864399" y="605851"/>
                </a:lnTo>
                <a:lnTo>
                  <a:pt x="865187" y="604806"/>
                </a:lnTo>
                <a:close/>
                <a:moveTo>
                  <a:pt x="1576432" y="603615"/>
                </a:moveTo>
                <a:lnTo>
                  <a:pt x="1575182" y="604789"/>
                </a:lnTo>
                <a:lnTo>
                  <a:pt x="1575520" y="604944"/>
                </a:lnTo>
                <a:lnTo>
                  <a:pt x="1579602" y="606816"/>
                </a:lnTo>
                <a:lnTo>
                  <a:pt x="1581052" y="607463"/>
                </a:lnTo>
                <a:lnTo>
                  <a:pt x="1582581" y="608146"/>
                </a:lnTo>
                <a:lnTo>
                  <a:pt x="1582781" y="607984"/>
                </a:lnTo>
                <a:lnTo>
                  <a:pt x="1582960" y="607840"/>
                </a:lnTo>
                <a:lnTo>
                  <a:pt x="1583787" y="606983"/>
                </a:lnTo>
                <a:lnTo>
                  <a:pt x="1583457" y="606835"/>
                </a:lnTo>
                <a:lnTo>
                  <a:pt x="1582827" y="606552"/>
                </a:lnTo>
                <a:lnTo>
                  <a:pt x="1578402" y="604520"/>
                </a:lnTo>
                <a:lnTo>
                  <a:pt x="1577415" y="604067"/>
                </a:lnTo>
                <a:close/>
                <a:moveTo>
                  <a:pt x="1512728" y="603158"/>
                </a:moveTo>
                <a:lnTo>
                  <a:pt x="1512205" y="603590"/>
                </a:lnTo>
                <a:lnTo>
                  <a:pt x="1511457" y="604207"/>
                </a:lnTo>
                <a:lnTo>
                  <a:pt x="1516985" y="606649"/>
                </a:lnTo>
                <a:lnTo>
                  <a:pt x="1518816" y="607458"/>
                </a:lnTo>
                <a:lnTo>
                  <a:pt x="1520971" y="608410"/>
                </a:lnTo>
                <a:lnTo>
                  <a:pt x="1522291" y="607314"/>
                </a:lnTo>
                <a:close/>
                <a:moveTo>
                  <a:pt x="2202088" y="603061"/>
                </a:moveTo>
                <a:lnTo>
                  <a:pt x="2196369" y="603401"/>
                </a:lnTo>
                <a:lnTo>
                  <a:pt x="2199662" y="610878"/>
                </a:lnTo>
                <a:lnTo>
                  <a:pt x="2205101" y="610270"/>
                </a:lnTo>
                <a:close/>
                <a:moveTo>
                  <a:pt x="2213091" y="602408"/>
                </a:moveTo>
                <a:lnTo>
                  <a:pt x="2207646" y="602731"/>
                </a:lnTo>
                <a:lnTo>
                  <a:pt x="2211020" y="609609"/>
                </a:lnTo>
                <a:lnTo>
                  <a:pt x="2216187" y="609031"/>
                </a:lnTo>
                <a:close/>
                <a:moveTo>
                  <a:pt x="2268514" y="602359"/>
                </a:moveTo>
                <a:lnTo>
                  <a:pt x="2268649" y="602459"/>
                </a:lnTo>
                <a:lnTo>
                  <a:pt x="2269244" y="603122"/>
                </a:lnTo>
                <a:lnTo>
                  <a:pt x="2271592" y="605735"/>
                </a:lnTo>
                <a:lnTo>
                  <a:pt x="2284298" y="605164"/>
                </a:lnTo>
                <a:lnTo>
                  <a:pt x="2297895" y="604552"/>
                </a:lnTo>
                <a:lnTo>
                  <a:pt x="2314270" y="605385"/>
                </a:lnTo>
                <a:lnTo>
                  <a:pt x="2330490" y="606209"/>
                </a:lnTo>
                <a:lnTo>
                  <a:pt x="2333514" y="606363"/>
                </a:lnTo>
                <a:lnTo>
                  <a:pt x="2315069" y="604735"/>
                </a:lnTo>
                <a:lnTo>
                  <a:pt x="2312153" y="604478"/>
                </a:lnTo>
                <a:lnTo>
                  <a:pt x="2288777" y="602415"/>
                </a:lnTo>
                <a:close/>
                <a:moveTo>
                  <a:pt x="2256732" y="602326"/>
                </a:moveTo>
                <a:lnTo>
                  <a:pt x="2261067" y="606208"/>
                </a:lnTo>
                <a:lnTo>
                  <a:pt x="2261466" y="606190"/>
                </a:lnTo>
                <a:lnTo>
                  <a:pt x="2262090" y="606162"/>
                </a:lnTo>
                <a:lnTo>
                  <a:pt x="2263777" y="606086"/>
                </a:lnTo>
                <a:lnTo>
                  <a:pt x="2262702" y="604985"/>
                </a:lnTo>
                <a:lnTo>
                  <a:pt x="2260113" y="602336"/>
                </a:lnTo>
                <a:close/>
                <a:moveTo>
                  <a:pt x="2247661" y="602301"/>
                </a:moveTo>
                <a:lnTo>
                  <a:pt x="2252198" y="606606"/>
                </a:lnTo>
                <a:lnTo>
                  <a:pt x="2252699" y="606584"/>
                </a:lnTo>
                <a:lnTo>
                  <a:pt x="2252953" y="606573"/>
                </a:lnTo>
                <a:lnTo>
                  <a:pt x="2253320" y="606556"/>
                </a:lnTo>
                <a:lnTo>
                  <a:pt x="2253124" y="606381"/>
                </a:lnTo>
                <a:lnTo>
                  <a:pt x="2248572" y="602304"/>
                </a:lnTo>
                <a:close/>
                <a:moveTo>
                  <a:pt x="1558157" y="602297"/>
                </a:moveTo>
                <a:lnTo>
                  <a:pt x="1556713" y="603521"/>
                </a:lnTo>
                <a:lnTo>
                  <a:pt x="1556432" y="603807"/>
                </a:lnTo>
                <a:lnTo>
                  <a:pt x="1563859" y="607154"/>
                </a:lnTo>
                <a:lnTo>
                  <a:pt x="1564304" y="607355"/>
                </a:lnTo>
                <a:lnTo>
                  <a:pt x="1564563" y="607066"/>
                </a:lnTo>
                <a:lnTo>
                  <a:pt x="1565775" y="605716"/>
                </a:lnTo>
                <a:lnTo>
                  <a:pt x="1559487" y="602894"/>
                </a:lnTo>
                <a:close/>
                <a:moveTo>
                  <a:pt x="2237687" y="602273"/>
                </a:moveTo>
                <a:lnTo>
                  <a:pt x="2241347" y="605856"/>
                </a:lnTo>
                <a:lnTo>
                  <a:pt x="2242556" y="607040"/>
                </a:lnTo>
                <a:lnTo>
                  <a:pt x="2243144" y="607013"/>
                </a:lnTo>
                <a:lnTo>
                  <a:pt x="2245107" y="606925"/>
                </a:lnTo>
                <a:lnTo>
                  <a:pt x="2240220" y="602280"/>
                </a:lnTo>
                <a:close/>
                <a:moveTo>
                  <a:pt x="2228902" y="602249"/>
                </a:moveTo>
                <a:lnTo>
                  <a:pt x="2230161" y="603543"/>
                </a:lnTo>
                <a:lnTo>
                  <a:pt x="2232507" y="607492"/>
                </a:lnTo>
                <a:lnTo>
                  <a:pt x="2235235" y="607369"/>
                </a:lnTo>
                <a:lnTo>
                  <a:pt x="2236702" y="607303"/>
                </a:lnTo>
                <a:lnTo>
                  <a:pt x="2231566" y="602256"/>
                </a:lnTo>
                <a:lnTo>
                  <a:pt x="2230648" y="602254"/>
                </a:lnTo>
                <a:lnTo>
                  <a:pt x="2230192" y="602253"/>
                </a:lnTo>
                <a:close/>
                <a:moveTo>
                  <a:pt x="766323" y="602231"/>
                </a:moveTo>
                <a:lnTo>
                  <a:pt x="761546" y="602862"/>
                </a:lnTo>
                <a:lnTo>
                  <a:pt x="761719" y="602991"/>
                </a:lnTo>
                <a:lnTo>
                  <a:pt x="762355" y="602915"/>
                </a:lnTo>
                <a:lnTo>
                  <a:pt x="762378" y="602912"/>
                </a:lnTo>
                <a:lnTo>
                  <a:pt x="766629" y="602406"/>
                </a:lnTo>
                <a:close/>
                <a:moveTo>
                  <a:pt x="2216945" y="602216"/>
                </a:moveTo>
                <a:lnTo>
                  <a:pt x="2219014" y="606012"/>
                </a:lnTo>
                <a:lnTo>
                  <a:pt x="2220403" y="608560"/>
                </a:lnTo>
                <a:lnTo>
                  <a:pt x="2227399" y="607778"/>
                </a:lnTo>
                <a:lnTo>
                  <a:pt x="2226590" y="606417"/>
                </a:lnTo>
                <a:lnTo>
                  <a:pt x="2226054" y="605514"/>
                </a:lnTo>
                <a:lnTo>
                  <a:pt x="2222864" y="602232"/>
                </a:lnTo>
                <a:close/>
                <a:moveTo>
                  <a:pt x="901994" y="602197"/>
                </a:moveTo>
                <a:lnTo>
                  <a:pt x="901082" y="603447"/>
                </a:lnTo>
                <a:lnTo>
                  <a:pt x="901451" y="603585"/>
                </a:lnTo>
                <a:lnTo>
                  <a:pt x="901497" y="603602"/>
                </a:lnTo>
                <a:lnTo>
                  <a:pt x="901932" y="603027"/>
                </a:lnTo>
                <a:lnTo>
                  <a:pt x="902191" y="602687"/>
                </a:lnTo>
                <a:lnTo>
                  <a:pt x="902413" y="602394"/>
                </a:lnTo>
                <a:close/>
                <a:moveTo>
                  <a:pt x="2052703" y="602021"/>
                </a:moveTo>
                <a:lnTo>
                  <a:pt x="2052627" y="602033"/>
                </a:lnTo>
                <a:lnTo>
                  <a:pt x="2052511" y="602052"/>
                </a:lnTo>
                <a:lnTo>
                  <a:pt x="2052159" y="602109"/>
                </a:lnTo>
                <a:lnTo>
                  <a:pt x="2048189" y="603653"/>
                </a:lnTo>
                <a:lnTo>
                  <a:pt x="2046609" y="604267"/>
                </a:lnTo>
                <a:lnTo>
                  <a:pt x="2044664" y="605024"/>
                </a:lnTo>
                <a:lnTo>
                  <a:pt x="2030346" y="630513"/>
                </a:lnTo>
                <a:lnTo>
                  <a:pt x="2034170" y="628925"/>
                </a:lnTo>
                <a:lnTo>
                  <a:pt x="2041324" y="625954"/>
                </a:lnTo>
                <a:lnTo>
                  <a:pt x="2042611" y="623247"/>
                </a:lnTo>
                <a:lnTo>
                  <a:pt x="2046523" y="615018"/>
                </a:lnTo>
                <a:close/>
                <a:moveTo>
                  <a:pt x="1631610" y="601902"/>
                </a:moveTo>
                <a:lnTo>
                  <a:pt x="1630728" y="602763"/>
                </a:lnTo>
                <a:lnTo>
                  <a:pt x="1631287" y="603016"/>
                </a:lnTo>
                <a:lnTo>
                  <a:pt x="1635442" y="605357"/>
                </a:lnTo>
                <a:lnTo>
                  <a:pt x="1636277" y="604521"/>
                </a:lnTo>
                <a:lnTo>
                  <a:pt x="1632250" y="602189"/>
                </a:lnTo>
                <a:close/>
                <a:moveTo>
                  <a:pt x="684440" y="601586"/>
                </a:moveTo>
                <a:lnTo>
                  <a:pt x="663327" y="605949"/>
                </a:lnTo>
                <a:lnTo>
                  <a:pt x="661778" y="606269"/>
                </a:lnTo>
                <a:lnTo>
                  <a:pt x="661606" y="606304"/>
                </a:lnTo>
                <a:lnTo>
                  <a:pt x="659538" y="608626"/>
                </a:lnTo>
                <a:lnTo>
                  <a:pt x="663088" y="607813"/>
                </a:lnTo>
                <a:lnTo>
                  <a:pt x="673730" y="605376"/>
                </a:lnTo>
                <a:lnTo>
                  <a:pt x="673821" y="605385"/>
                </a:lnTo>
                <a:lnTo>
                  <a:pt x="676170" y="605634"/>
                </a:lnTo>
                <a:lnTo>
                  <a:pt x="680463" y="606089"/>
                </a:lnTo>
                <a:close/>
                <a:moveTo>
                  <a:pt x="1459613" y="601574"/>
                </a:moveTo>
                <a:lnTo>
                  <a:pt x="1417783" y="662115"/>
                </a:lnTo>
                <a:cubicBezTo>
                  <a:pt x="1406937" y="684904"/>
                  <a:pt x="1399224" y="710258"/>
                  <a:pt x="1394674" y="738145"/>
                </a:cubicBezTo>
                <a:lnTo>
                  <a:pt x="1394260" y="740075"/>
                </a:lnTo>
                <a:lnTo>
                  <a:pt x="1096066" y="734725"/>
                </a:lnTo>
                <a:lnTo>
                  <a:pt x="1097218" y="742040"/>
                </a:lnTo>
                <a:lnTo>
                  <a:pt x="1097274" y="747621"/>
                </a:lnTo>
                <a:lnTo>
                  <a:pt x="1397707" y="765170"/>
                </a:lnTo>
                <a:cubicBezTo>
                  <a:pt x="1404015" y="727700"/>
                  <a:pt x="1415037" y="695814"/>
                  <a:pt x="1429276" y="668687"/>
                </a:cubicBezTo>
                <a:lnTo>
                  <a:pt x="1452559" y="637595"/>
                </a:lnTo>
                <a:lnTo>
                  <a:pt x="1471247" y="612640"/>
                </a:lnTo>
                <a:lnTo>
                  <a:pt x="1470133" y="611552"/>
                </a:lnTo>
                <a:close/>
                <a:moveTo>
                  <a:pt x="1012787" y="601538"/>
                </a:moveTo>
                <a:lnTo>
                  <a:pt x="1004866" y="611248"/>
                </a:lnTo>
                <a:lnTo>
                  <a:pt x="1005020" y="611400"/>
                </a:lnTo>
                <a:lnTo>
                  <a:pt x="1005185" y="611563"/>
                </a:lnTo>
                <a:lnTo>
                  <a:pt x="1013148" y="601905"/>
                </a:lnTo>
                <a:lnTo>
                  <a:pt x="1012942" y="601696"/>
                </a:lnTo>
                <a:close/>
                <a:moveTo>
                  <a:pt x="1615936" y="601314"/>
                </a:moveTo>
                <a:lnTo>
                  <a:pt x="1615663" y="601557"/>
                </a:lnTo>
                <a:lnTo>
                  <a:pt x="1614368" y="602710"/>
                </a:lnTo>
                <a:lnTo>
                  <a:pt x="1620307" y="605372"/>
                </a:lnTo>
                <a:lnTo>
                  <a:pt x="1621839" y="603976"/>
                </a:lnTo>
                <a:lnTo>
                  <a:pt x="1616011" y="601348"/>
                </a:lnTo>
                <a:close/>
                <a:moveTo>
                  <a:pt x="773854" y="601237"/>
                </a:moveTo>
                <a:lnTo>
                  <a:pt x="772786" y="601378"/>
                </a:lnTo>
                <a:lnTo>
                  <a:pt x="772991" y="601496"/>
                </a:lnTo>
                <a:lnTo>
                  <a:pt x="773195" y="601614"/>
                </a:lnTo>
                <a:lnTo>
                  <a:pt x="773211" y="601623"/>
                </a:lnTo>
                <a:lnTo>
                  <a:pt x="774338" y="601489"/>
                </a:lnTo>
                <a:close/>
                <a:moveTo>
                  <a:pt x="1776596" y="601139"/>
                </a:moveTo>
                <a:lnTo>
                  <a:pt x="1773613" y="603199"/>
                </a:lnTo>
                <a:lnTo>
                  <a:pt x="1773340" y="603387"/>
                </a:lnTo>
                <a:lnTo>
                  <a:pt x="1773158" y="603513"/>
                </a:lnTo>
                <a:lnTo>
                  <a:pt x="1772229" y="604433"/>
                </a:lnTo>
                <a:lnTo>
                  <a:pt x="1760150" y="616390"/>
                </a:lnTo>
                <a:close/>
                <a:moveTo>
                  <a:pt x="1539160" y="600867"/>
                </a:moveTo>
                <a:lnTo>
                  <a:pt x="1538000" y="601933"/>
                </a:lnTo>
                <a:lnTo>
                  <a:pt x="1537770" y="602145"/>
                </a:lnTo>
                <a:lnTo>
                  <a:pt x="1545992" y="605767"/>
                </a:lnTo>
                <a:lnTo>
                  <a:pt x="1547387" y="604586"/>
                </a:lnTo>
                <a:lnTo>
                  <a:pt x="1540280" y="601363"/>
                </a:lnTo>
                <a:close/>
                <a:moveTo>
                  <a:pt x="1599313" y="600335"/>
                </a:moveTo>
                <a:lnTo>
                  <a:pt x="1597877" y="601490"/>
                </a:lnTo>
                <a:lnTo>
                  <a:pt x="1603433" y="604000"/>
                </a:lnTo>
                <a:lnTo>
                  <a:pt x="1603841" y="604182"/>
                </a:lnTo>
                <a:lnTo>
                  <a:pt x="1604313" y="604392"/>
                </a:lnTo>
                <a:lnTo>
                  <a:pt x="1605044" y="603624"/>
                </a:lnTo>
                <a:lnTo>
                  <a:pt x="1605542" y="603215"/>
                </a:lnTo>
                <a:close/>
                <a:moveTo>
                  <a:pt x="2066150" y="599845"/>
                </a:moveTo>
                <a:lnTo>
                  <a:pt x="2064482" y="600115"/>
                </a:lnTo>
                <a:lnTo>
                  <a:pt x="2058825" y="601030"/>
                </a:lnTo>
                <a:lnTo>
                  <a:pt x="2048416" y="623007"/>
                </a:lnTo>
                <a:lnTo>
                  <a:pt x="2057860" y="619085"/>
                </a:lnTo>
                <a:lnTo>
                  <a:pt x="2060536" y="612874"/>
                </a:lnTo>
                <a:close/>
                <a:moveTo>
                  <a:pt x="693524" y="599708"/>
                </a:moveTo>
                <a:lnTo>
                  <a:pt x="691300" y="600168"/>
                </a:lnTo>
                <a:lnTo>
                  <a:pt x="685626" y="606636"/>
                </a:lnTo>
                <a:lnTo>
                  <a:pt x="695969" y="607732"/>
                </a:lnTo>
                <a:lnTo>
                  <a:pt x="696068" y="606172"/>
                </a:lnTo>
                <a:lnTo>
                  <a:pt x="696229" y="603603"/>
                </a:lnTo>
                <a:lnTo>
                  <a:pt x="696447" y="600145"/>
                </a:lnTo>
                <a:close/>
                <a:moveTo>
                  <a:pt x="1488784" y="599557"/>
                </a:moveTo>
                <a:lnTo>
                  <a:pt x="1487514" y="600482"/>
                </a:lnTo>
                <a:lnTo>
                  <a:pt x="1499477" y="605682"/>
                </a:lnTo>
                <a:lnTo>
                  <a:pt x="1500358" y="604622"/>
                </a:lnTo>
                <a:lnTo>
                  <a:pt x="1496709" y="603018"/>
                </a:lnTo>
                <a:close/>
                <a:moveTo>
                  <a:pt x="661311" y="599539"/>
                </a:moveTo>
                <a:lnTo>
                  <a:pt x="658501" y="600122"/>
                </a:lnTo>
                <a:lnTo>
                  <a:pt x="655562" y="602667"/>
                </a:lnTo>
                <a:lnTo>
                  <a:pt x="656895" y="602338"/>
                </a:lnTo>
                <a:lnTo>
                  <a:pt x="659355" y="601730"/>
                </a:lnTo>
                <a:lnTo>
                  <a:pt x="661105" y="599769"/>
                </a:lnTo>
                <a:close/>
                <a:moveTo>
                  <a:pt x="1648910" y="599468"/>
                </a:moveTo>
                <a:lnTo>
                  <a:pt x="1647808" y="600653"/>
                </a:lnTo>
                <a:lnTo>
                  <a:pt x="1651084" y="604277"/>
                </a:lnTo>
                <a:lnTo>
                  <a:pt x="1651831" y="603456"/>
                </a:lnTo>
                <a:lnTo>
                  <a:pt x="1651218" y="602619"/>
                </a:lnTo>
                <a:close/>
                <a:moveTo>
                  <a:pt x="1581660" y="599386"/>
                </a:moveTo>
                <a:lnTo>
                  <a:pt x="1580204" y="600427"/>
                </a:lnTo>
                <a:lnTo>
                  <a:pt x="1583064" y="601736"/>
                </a:lnTo>
                <a:lnTo>
                  <a:pt x="1584242" y="602275"/>
                </a:lnTo>
                <a:lnTo>
                  <a:pt x="1585958" y="603045"/>
                </a:lnTo>
                <a:lnTo>
                  <a:pt x="1587092" y="603554"/>
                </a:lnTo>
                <a:lnTo>
                  <a:pt x="1588234" y="602370"/>
                </a:lnTo>
                <a:lnTo>
                  <a:pt x="1587595" y="602080"/>
                </a:lnTo>
                <a:lnTo>
                  <a:pt x="1584720" y="600775"/>
                </a:lnTo>
                <a:close/>
                <a:moveTo>
                  <a:pt x="829901" y="599182"/>
                </a:moveTo>
                <a:lnTo>
                  <a:pt x="829444" y="599738"/>
                </a:lnTo>
                <a:lnTo>
                  <a:pt x="828603" y="600760"/>
                </a:lnTo>
                <a:lnTo>
                  <a:pt x="828709" y="600804"/>
                </a:lnTo>
                <a:lnTo>
                  <a:pt x="829923" y="601307"/>
                </a:lnTo>
                <a:lnTo>
                  <a:pt x="833409" y="601880"/>
                </a:lnTo>
                <a:lnTo>
                  <a:pt x="840875" y="603107"/>
                </a:lnTo>
                <a:lnTo>
                  <a:pt x="841118" y="602801"/>
                </a:lnTo>
                <a:lnTo>
                  <a:pt x="839733" y="602261"/>
                </a:lnTo>
                <a:lnTo>
                  <a:pt x="833165" y="599702"/>
                </a:lnTo>
                <a:lnTo>
                  <a:pt x="831621" y="599456"/>
                </a:lnTo>
                <a:lnTo>
                  <a:pt x="830069" y="599209"/>
                </a:lnTo>
                <a:close/>
                <a:moveTo>
                  <a:pt x="1517725" y="599035"/>
                </a:moveTo>
                <a:lnTo>
                  <a:pt x="1517099" y="599552"/>
                </a:lnTo>
                <a:lnTo>
                  <a:pt x="1523314" y="602339"/>
                </a:lnTo>
                <a:lnTo>
                  <a:pt x="1526541" y="603785"/>
                </a:lnTo>
                <a:lnTo>
                  <a:pt x="1527189" y="603247"/>
                </a:lnTo>
                <a:lnTo>
                  <a:pt x="1525836" y="602645"/>
                </a:lnTo>
                <a:lnTo>
                  <a:pt x="1522022" y="600947"/>
                </a:lnTo>
                <a:close/>
                <a:moveTo>
                  <a:pt x="1784703" y="598743"/>
                </a:moveTo>
                <a:lnTo>
                  <a:pt x="1780712" y="601434"/>
                </a:lnTo>
                <a:lnTo>
                  <a:pt x="1760524" y="620896"/>
                </a:lnTo>
                <a:lnTo>
                  <a:pt x="1746420" y="634494"/>
                </a:lnTo>
                <a:lnTo>
                  <a:pt x="1746390" y="634548"/>
                </a:lnTo>
                <a:lnTo>
                  <a:pt x="1746171" y="634936"/>
                </a:lnTo>
                <a:lnTo>
                  <a:pt x="1768289" y="614160"/>
                </a:lnTo>
                <a:close/>
                <a:moveTo>
                  <a:pt x="1792159" y="598555"/>
                </a:moveTo>
                <a:lnTo>
                  <a:pt x="1791143" y="599227"/>
                </a:lnTo>
                <a:lnTo>
                  <a:pt x="1789684" y="600193"/>
                </a:lnTo>
                <a:lnTo>
                  <a:pt x="1781997" y="607401"/>
                </a:lnTo>
                <a:lnTo>
                  <a:pt x="1787591" y="602531"/>
                </a:lnTo>
                <a:close/>
                <a:moveTo>
                  <a:pt x="821601" y="597859"/>
                </a:moveTo>
                <a:lnTo>
                  <a:pt x="823562" y="598671"/>
                </a:lnTo>
                <a:lnTo>
                  <a:pt x="824044" y="598871"/>
                </a:lnTo>
                <a:lnTo>
                  <a:pt x="824492" y="598319"/>
                </a:lnTo>
                <a:lnTo>
                  <a:pt x="821744" y="597881"/>
                </a:lnTo>
                <a:close/>
                <a:moveTo>
                  <a:pt x="1563555" y="597720"/>
                </a:moveTo>
                <a:lnTo>
                  <a:pt x="1562189" y="598878"/>
                </a:lnTo>
                <a:lnTo>
                  <a:pt x="1569105" y="602006"/>
                </a:lnTo>
                <a:lnTo>
                  <a:pt x="1569174" y="601930"/>
                </a:lnTo>
                <a:lnTo>
                  <a:pt x="1569273" y="601819"/>
                </a:lnTo>
                <a:lnTo>
                  <a:pt x="1570537" y="600911"/>
                </a:lnTo>
                <a:close/>
                <a:moveTo>
                  <a:pt x="2080834" y="597469"/>
                </a:moveTo>
                <a:lnTo>
                  <a:pt x="2070916" y="599074"/>
                </a:lnTo>
                <a:lnTo>
                  <a:pt x="2069631" y="602045"/>
                </a:lnTo>
                <a:lnTo>
                  <a:pt x="2063226" y="616856"/>
                </a:lnTo>
                <a:lnTo>
                  <a:pt x="2065560" y="615886"/>
                </a:lnTo>
                <a:lnTo>
                  <a:pt x="2070991" y="614800"/>
                </a:lnTo>
                <a:lnTo>
                  <a:pt x="2071421" y="614714"/>
                </a:lnTo>
                <a:lnTo>
                  <a:pt x="2075175" y="613963"/>
                </a:lnTo>
                <a:close/>
                <a:moveTo>
                  <a:pt x="1636399" y="597229"/>
                </a:moveTo>
                <a:lnTo>
                  <a:pt x="1635254" y="598346"/>
                </a:lnTo>
                <a:lnTo>
                  <a:pt x="1639798" y="600996"/>
                </a:lnTo>
                <a:lnTo>
                  <a:pt x="1640024" y="600771"/>
                </a:lnTo>
                <a:close/>
                <a:moveTo>
                  <a:pt x="1620741" y="597033"/>
                </a:moveTo>
                <a:lnTo>
                  <a:pt x="1620503" y="597245"/>
                </a:lnTo>
                <a:lnTo>
                  <a:pt x="1619847" y="597830"/>
                </a:lnTo>
                <a:lnTo>
                  <a:pt x="1625681" y="600474"/>
                </a:lnTo>
                <a:lnTo>
                  <a:pt x="1626585" y="599651"/>
                </a:lnTo>
                <a:lnTo>
                  <a:pt x="1623946" y="598469"/>
                </a:lnTo>
                <a:lnTo>
                  <a:pt x="1623376" y="598213"/>
                </a:lnTo>
                <a:close/>
                <a:moveTo>
                  <a:pt x="808477" y="596897"/>
                </a:moveTo>
                <a:lnTo>
                  <a:pt x="808191" y="597252"/>
                </a:lnTo>
                <a:lnTo>
                  <a:pt x="808096" y="597371"/>
                </a:lnTo>
                <a:lnTo>
                  <a:pt x="807849" y="597677"/>
                </a:lnTo>
                <a:lnTo>
                  <a:pt x="809326" y="597920"/>
                </a:lnTo>
                <a:lnTo>
                  <a:pt x="812005" y="598360"/>
                </a:lnTo>
                <a:lnTo>
                  <a:pt x="811912" y="598322"/>
                </a:lnTo>
                <a:close/>
                <a:moveTo>
                  <a:pt x="2007661" y="596376"/>
                </a:moveTo>
                <a:lnTo>
                  <a:pt x="1995602" y="600934"/>
                </a:lnTo>
                <a:lnTo>
                  <a:pt x="1982771" y="615025"/>
                </a:lnTo>
                <a:lnTo>
                  <a:pt x="1964750" y="636626"/>
                </a:lnTo>
                <a:lnTo>
                  <a:pt x="1958117" y="646346"/>
                </a:lnTo>
                <a:lnTo>
                  <a:pt x="1940217" y="676536"/>
                </a:lnTo>
                <a:lnTo>
                  <a:pt x="1978655" y="634999"/>
                </a:lnTo>
                <a:lnTo>
                  <a:pt x="1981646" y="629710"/>
                </a:lnTo>
                <a:lnTo>
                  <a:pt x="1987750" y="622430"/>
                </a:lnTo>
                <a:lnTo>
                  <a:pt x="1999062" y="605947"/>
                </a:lnTo>
                <a:close/>
                <a:moveTo>
                  <a:pt x="906316" y="596270"/>
                </a:moveTo>
                <a:lnTo>
                  <a:pt x="905920" y="596813"/>
                </a:lnTo>
                <a:lnTo>
                  <a:pt x="906487" y="597025"/>
                </a:lnTo>
                <a:lnTo>
                  <a:pt x="906858" y="596536"/>
                </a:lnTo>
                <a:lnTo>
                  <a:pt x="906577" y="596398"/>
                </a:lnTo>
                <a:close/>
                <a:moveTo>
                  <a:pt x="1604552" y="596118"/>
                </a:moveTo>
                <a:lnTo>
                  <a:pt x="1602851" y="597487"/>
                </a:lnTo>
                <a:lnTo>
                  <a:pt x="1607135" y="599468"/>
                </a:lnTo>
                <a:lnTo>
                  <a:pt x="1607206" y="599501"/>
                </a:lnTo>
                <a:lnTo>
                  <a:pt x="1609050" y="600327"/>
                </a:lnTo>
                <a:lnTo>
                  <a:pt x="1610713" y="598958"/>
                </a:lnTo>
                <a:lnTo>
                  <a:pt x="1609431" y="598380"/>
                </a:lnTo>
                <a:close/>
                <a:moveTo>
                  <a:pt x="1544351" y="596095"/>
                </a:moveTo>
                <a:lnTo>
                  <a:pt x="1542695" y="597617"/>
                </a:lnTo>
                <a:lnTo>
                  <a:pt x="1542699" y="597619"/>
                </a:lnTo>
                <a:lnTo>
                  <a:pt x="1551129" y="601418"/>
                </a:lnTo>
                <a:lnTo>
                  <a:pt x="1552885" y="599931"/>
                </a:lnTo>
                <a:lnTo>
                  <a:pt x="1545935" y="596812"/>
                </a:lnTo>
                <a:close/>
                <a:moveTo>
                  <a:pt x="678780" y="595914"/>
                </a:moveTo>
                <a:lnTo>
                  <a:pt x="669064" y="597930"/>
                </a:lnTo>
                <a:lnTo>
                  <a:pt x="667463" y="599728"/>
                </a:lnTo>
                <a:lnTo>
                  <a:pt x="675791" y="597671"/>
                </a:lnTo>
                <a:lnTo>
                  <a:pt x="681769" y="596194"/>
                </a:lnTo>
                <a:close/>
                <a:moveTo>
                  <a:pt x="886172" y="595370"/>
                </a:moveTo>
                <a:lnTo>
                  <a:pt x="885179" y="596676"/>
                </a:lnTo>
                <a:lnTo>
                  <a:pt x="885295" y="596729"/>
                </a:lnTo>
                <a:lnTo>
                  <a:pt x="887108" y="597564"/>
                </a:lnTo>
                <a:lnTo>
                  <a:pt x="888156" y="596116"/>
                </a:lnTo>
                <a:close/>
                <a:moveTo>
                  <a:pt x="2095081" y="595164"/>
                </a:moveTo>
                <a:lnTo>
                  <a:pt x="2086703" y="596520"/>
                </a:lnTo>
                <a:lnTo>
                  <a:pt x="2084027" y="604260"/>
                </a:lnTo>
                <a:lnTo>
                  <a:pt x="2081081" y="612781"/>
                </a:lnTo>
                <a:lnTo>
                  <a:pt x="2090661" y="610864"/>
                </a:lnTo>
                <a:lnTo>
                  <a:pt x="2091188" y="610759"/>
                </a:lnTo>
                <a:close/>
                <a:moveTo>
                  <a:pt x="1864879" y="595071"/>
                </a:moveTo>
                <a:lnTo>
                  <a:pt x="1855794" y="599602"/>
                </a:lnTo>
                <a:lnTo>
                  <a:pt x="1843120" y="605924"/>
                </a:lnTo>
                <a:lnTo>
                  <a:pt x="1831366" y="614529"/>
                </a:lnTo>
                <a:lnTo>
                  <a:pt x="1830868" y="614893"/>
                </a:lnTo>
                <a:lnTo>
                  <a:pt x="1830730" y="614994"/>
                </a:lnTo>
                <a:lnTo>
                  <a:pt x="1830446" y="615239"/>
                </a:lnTo>
                <a:lnTo>
                  <a:pt x="1821535" y="622923"/>
                </a:lnTo>
                <a:lnTo>
                  <a:pt x="1785509" y="672923"/>
                </a:lnTo>
                <a:lnTo>
                  <a:pt x="1793197" y="663538"/>
                </a:lnTo>
                <a:lnTo>
                  <a:pt x="1813406" y="638870"/>
                </a:lnTo>
                <a:lnTo>
                  <a:pt x="1814798" y="637170"/>
                </a:lnTo>
                <a:lnTo>
                  <a:pt x="1862857" y="596656"/>
                </a:lnTo>
                <a:lnTo>
                  <a:pt x="1864443" y="595319"/>
                </a:lnTo>
                <a:lnTo>
                  <a:pt x="1864495" y="595290"/>
                </a:lnTo>
                <a:close/>
                <a:moveTo>
                  <a:pt x="1587785" y="595005"/>
                </a:moveTo>
                <a:lnTo>
                  <a:pt x="1587767" y="595018"/>
                </a:lnTo>
                <a:lnTo>
                  <a:pt x="1586134" y="596186"/>
                </a:lnTo>
                <a:lnTo>
                  <a:pt x="1589897" y="597885"/>
                </a:lnTo>
                <a:lnTo>
                  <a:pt x="1591975" y="598824"/>
                </a:lnTo>
                <a:lnTo>
                  <a:pt x="1593507" y="597651"/>
                </a:lnTo>
                <a:close/>
                <a:moveTo>
                  <a:pt x="1642590" y="594882"/>
                </a:moveTo>
                <a:lnTo>
                  <a:pt x="1644166" y="596625"/>
                </a:lnTo>
                <a:lnTo>
                  <a:pt x="1644928" y="595862"/>
                </a:lnTo>
                <a:close/>
                <a:moveTo>
                  <a:pt x="1495209" y="594879"/>
                </a:moveTo>
                <a:lnTo>
                  <a:pt x="1493319" y="596255"/>
                </a:lnTo>
                <a:lnTo>
                  <a:pt x="1498777" y="598605"/>
                </a:lnTo>
                <a:lnTo>
                  <a:pt x="1504124" y="600967"/>
                </a:lnTo>
                <a:lnTo>
                  <a:pt x="1505766" y="599756"/>
                </a:lnTo>
                <a:lnTo>
                  <a:pt x="1502913" y="598329"/>
                </a:lnTo>
                <a:close/>
                <a:moveTo>
                  <a:pt x="660487" y="594198"/>
                </a:moveTo>
                <a:lnTo>
                  <a:pt x="659905" y="594690"/>
                </a:lnTo>
                <a:lnTo>
                  <a:pt x="661262" y="594271"/>
                </a:lnTo>
                <a:lnTo>
                  <a:pt x="661043" y="594250"/>
                </a:lnTo>
                <a:lnTo>
                  <a:pt x="660789" y="594226"/>
                </a:lnTo>
                <a:close/>
                <a:moveTo>
                  <a:pt x="1523763" y="594053"/>
                </a:moveTo>
                <a:lnTo>
                  <a:pt x="1522591" y="595020"/>
                </a:lnTo>
                <a:lnTo>
                  <a:pt x="1522298" y="595262"/>
                </a:lnTo>
                <a:lnTo>
                  <a:pt x="1531744" y="599465"/>
                </a:lnTo>
                <a:lnTo>
                  <a:pt x="1533221" y="598239"/>
                </a:lnTo>
                <a:close/>
                <a:moveTo>
                  <a:pt x="834589" y="593484"/>
                </a:moveTo>
                <a:lnTo>
                  <a:pt x="833481" y="594831"/>
                </a:lnTo>
                <a:lnTo>
                  <a:pt x="833623" y="594886"/>
                </a:lnTo>
                <a:lnTo>
                  <a:pt x="833645" y="594895"/>
                </a:lnTo>
                <a:lnTo>
                  <a:pt x="833649" y="594897"/>
                </a:lnTo>
                <a:lnTo>
                  <a:pt x="841915" y="596195"/>
                </a:lnTo>
                <a:lnTo>
                  <a:pt x="841766" y="596140"/>
                </a:lnTo>
                <a:lnTo>
                  <a:pt x="841133" y="595906"/>
                </a:lnTo>
                <a:close/>
                <a:moveTo>
                  <a:pt x="1568652" y="593398"/>
                </a:moveTo>
                <a:lnTo>
                  <a:pt x="1567313" y="594533"/>
                </a:lnTo>
                <a:lnTo>
                  <a:pt x="1573511" y="597365"/>
                </a:lnTo>
                <a:lnTo>
                  <a:pt x="1574712" y="597915"/>
                </a:lnTo>
                <a:lnTo>
                  <a:pt x="1576105" y="596915"/>
                </a:lnTo>
                <a:lnTo>
                  <a:pt x="1576141" y="596880"/>
                </a:lnTo>
                <a:lnTo>
                  <a:pt x="1575993" y="596813"/>
                </a:lnTo>
                <a:close/>
                <a:moveTo>
                  <a:pt x="1477957" y="593144"/>
                </a:moveTo>
                <a:lnTo>
                  <a:pt x="1477957" y="596328"/>
                </a:lnTo>
                <a:lnTo>
                  <a:pt x="1478341" y="596495"/>
                </a:lnTo>
                <a:lnTo>
                  <a:pt x="1478922" y="594606"/>
                </a:lnTo>
                <a:lnTo>
                  <a:pt x="1478922" y="596747"/>
                </a:lnTo>
                <a:lnTo>
                  <a:pt x="1479315" y="596918"/>
                </a:lnTo>
                <a:lnTo>
                  <a:pt x="1479332" y="596925"/>
                </a:lnTo>
                <a:lnTo>
                  <a:pt x="1479611" y="595986"/>
                </a:lnTo>
                <a:lnTo>
                  <a:pt x="1479687" y="597080"/>
                </a:lnTo>
                <a:lnTo>
                  <a:pt x="1483147" y="598584"/>
                </a:lnTo>
                <a:lnTo>
                  <a:pt x="1484433" y="597652"/>
                </a:lnTo>
                <a:lnTo>
                  <a:pt x="1481266" y="596262"/>
                </a:lnTo>
                <a:close/>
                <a:moveTo>
                  <a:pt x="2108632" y="592971"/>
                </a:moveTo>
                <a:lnTo>
                  <a:pt x="2100214" y="594333"/>
                </a:lnTo>
                <a:lnTo>
                  <a:pt x="2098460" y="601507"/>
                </a:lnTo>
                <a:lnTo>
                  <a:pt x="2096456" y="609705"/>
                </a:lnTo>
                <a:lnTo>
                  <a:pt x="2099916" y="609013"/>
                </a:lnTo>
                <a:lnTo>
                  <a:pt x="2107048" y="607586"/>
                </a:lnTo>
                <a:lnTo>
                  <a:pt x="2108093" y="602500"/>
                </a:lnTo>
                <a:close/>
                <a:moveTo>
                  <a:pt x="828925" y="592853"/>
                </a:moveTo>
                <a:lnTo>
                  <a:pt x="828763" y="592895"/>
                </a:lnTo>
                <a:lnTo>
                  <a:pt x="828623" y="592932"/>
                </a:lnTo>
                <a:lnTo>
                  <a:pt x="828803" y="593002"/>
                </a:lnTo>
                <a:close/>
                <a:moveTo>
                  <a:pt x="1626092" y="592266"/>
                </a:moveTo>
                <a:lnTo>
                  <a:pt x="1625894" y="592442"/>
                </a:lnTo>
                <a:lnTo>
                  <a:pt x="1624761" y="593451"/>
                </a:lnTo>
                <a:lnTo>
                  <a:pt x="1625568" y="593815"/>
                </a:lnTo>
                <a:lnTo>
                  <a:pt x="1626171" y="594087"/>
                </a:lnTo>
                <a:lnTo>
                  <a:pt x="1630531" y="596054"/>
                </a:lnTo>
                <a:lnTo>
                  <a:pt x="1631804" y="594894"/>
                </a:lnTo>
                <a:lnTo>
                  <a:pt x="1631240" y="594634"/>
                </a:lnTo>
                <a:lnTo>
                  <a:pt x="1630305" y="594204"/>
                </a:lnTo>
                <a:close/>
                <a:moveTo>
                  <a:pt x="1609656" y="592010"/>
                </a:moveTo>
                <a:lnTo>
                  <a:pt x="1609073" y="592479"/>
                </a:lnTo>
                <a:lnTo>
                  <a:pt x="1608719" y="592764"/>
                </a:lnTo>
                <a:lnTo>
                  <a:pt x="1611327" y="593968"/>
                </a:lnTo>
                <a:lnTo>
                  <a:pt x="1614840" y="595560"/>
                </a:lnTo>
                <a:lnTo>
                  <a:pt x="1615762" y="594802"/>
                </a:lnTo>
                <a:lnTo>
                  <a:pt x="1613731" y="593892"/>
                </a:lnTo>
                <a:lnTo>
                  <a:pt x="1612959" y="593546"/>
                </a:lnTo>
                <a:lnTo>
                  <a:pt x="1612516" y="593347"/>
                </a:lnTo>
                <a:close/>
                <a:moveTo>
                  <a:pt x="2114714" y="591987"/>
                </a:moveTo>
                <a:lnTo>
                  <a:pt x="2113064" y="592254"/>
                </a:lnTo>
                <a:lnTo>
                  <a:pt x="2112730" y="600346"/>
                </a:lnTo>
                <a:lnTo>
                  <a:pt x="2111445" y="606706"/>
                </a:lnTo>
                <a:lnTo>
                  <a:pt x="2114931" y="606008"/>
                </a:lnTo>
                <a:lnTo>
                  <a:pt x="2117535" y="605487"/>
                </a:lnTo>
                <a:lnTo>
                  <a:pt x="2120238" y="604947"/>
                </a:lnTo>
                <a:lnTo>
                  <a:pt x="2119839" y="591987"/>
                </a:lnTo>
                <a:close/>
                <a:moveTo>
                  <a:pt x="2131384" y="591908"/>
                </a:moveTo>
                <a:lnTo>
                  <a:pt x="2130571" y="591987"/>
                </a:lnTo>
                <a:lnTo>
                  <a:pt x="2124362" y="591987"/>
                </a:lnTo>
                <a:lnTo>
                  <a:pt x="2124891" y="604016"/>
                </a:lnTo>
                <a:lnTo>
                  <a:pt x="2127122" y="603569"/>
                </a:lnTo>
                <a:lnTo>
                  <a:pt x="2132963" y="603569"/>
                </a:lnTo>
                <a:close/>
                <a:moveTo>
                  <a:pt x="1476588" y="591853"/>
                </a:moveTo>
                <a:lnTo>
                  <a:pt x="1476821" y="595348"/>
                </a:lnTo>
                <a:lnTo>
                  <a:pt x="1476854" y="595848"/>
                </a:lnTo>
                <a:lnTo>
                  <a:pt x="1477078" y="595946"/>
                </a:lnTo>
                <a:lnTo>
                  <a:pt x="1477944" y="593132"/>
                </a:lnTo>
                <a:close/>
                <a:moveTo>
                  <a:pt x="1476398" y="591674"/>
                </a:moveTo>
                <a:lnTo>
                  <a:pt x="1476417" y="591969"/>
                </a:lnTo>
                <a:lnTo>
                  <a:pt x="1476432" y="592198"/>
                </a:lnTo>
                <a:lnTo>
                  <a:pt x="1476547" y="591815"/>
                </a:lnTo>
                <a:close/>
                <a:moveTo>
                  <a:pt x="1549871" y="591462"/>
                </a:moveTo>
                <a:lnTo>
                  <a:pt x="1548436" y="592658"/>
                </a:lnTo>
                <a:lnTo>
                  <a:pt x="1551439" y="594016"/>
                </a:lnTo>
                <a:lnTo>
                  <a:pt x="1553132" y="594782"/>
                </a:lnTo>
                <a:lnTo>
                  <a:pt x="1556568" y="596336"/>
                </a:lnTo>
                <a:lnTo>
                  <a:pt x="1556800" y="596101"/>
                </a:lnTo>
                <a:lnTo>
                  <a:pt x="1557796" y="595089"/>
                </a:lnTo>
                <a:lnTo>
                  <a:pt x="1551311" y="592125"/>
                </a:lnTo>
                <a:close/>
                <a:moveTo>
                  <a:pt x="1500248" y="591211"/>
                </a:moveTo>
                <a:lnTo>
                  <a:pt x="1499591" y="591689"/>
                </a:lnTo>
                <a:lnTo>
                  <a:pt x="1504016" y="593642"/>
                </a:lnTo>
                <a:lnTo>
                  <a:pt x="1510235" y="596458"/>
                </a:lnTo>
                <a:lnTo>
                  <a:pt x="1510874" y="595987"/>
                </a:lnTo>
                <a:lnTo>
                  <a:pt x="1507465" y="594470"/>
                </a:lnTo>
                <a:close/>
                <a:moveTo>
                  <a:pt x="1475751" y="591064"/>
                </a:moveTo>
                <a:lnTo>
                  <a:pt x="1475751" y="591962"/>
                </a:lnTo>
                <a:lnTo>
                  <a:pt x="1475966" y="591271"/>
                </a:lnTo>
                <a:lnTo>
                  <a:pt x="1475967" y="591267"/>
                </a:lnTo>
                <a:close/>
                <a:moveTo>
                  <a:pt x="1593436" y="590964"/>
                </a:moveTo>
                <a:lnTo>
                  <a:pt x="1591594" y="592281"/>
                </a:lnTo>
                <a:lnTo>
                  <a:pt x="1596522" y="594560"/>
                </a:lnTo>
                <a:lnTo>
                  <a:pt x="1597158" y="594854"/>
                </a:lnTo>
                <a:lnTo>
                  <a:pt x="1598918" y="593506"/>
                </a:lnTo>
                <a:lnTo>
                  <a:pt x="1596427" y="592351"/>
                </a:lnTo>
                <a:lnTo>
                  <a:pt x="1595718" y="592022"/>
                </a:lnTo>
                <a:close/>
                <a:moveTo>
                  <a:pt x="2142587" y="590811"/>
                </a:moveTo>
                <a:lnTo>
                  <a:pt x="2136552" y="591402"/>
                </a:lnTo>
                <a:lnTo>
                  <a:pt x="2138278" y="603569"/>
                </a:lnTo>
                <a:lnTo>
                  <a:pt x="2142014" y="603569"/>
                </a:lnTo>
                <a:lnTo>
                  <a:pt x="2145491" y="603367"/>
                </a:lnTo>
                <a:lnTo>
                  <a:pt x="2145173" y="601796"/>
                </a:lnTo>
                <a:lnTo>
                  <a:pt x="2144251" y="597240"/>
                </a:lnTo>
                <a:close/>
                <a:moveTo>
                  <a:pt x="910646" y="590334"/>
                </a:moveTo>
                <a:lnTo>
                  <a:pt x="909760" y="591549"/>
                </a:lnTo>
                <a:lnTo>
                  <a:pt x="910388" y="591884"/>
                </a:lnTo>
                <a:lnTo>
                  <a:pt x="911321" y="590653"/>
                </a:lnTo>
                <a:close/>
                <a:moveTo>
                  <a:pt x="864325" y="589862"/>
                </a:moveTo>
                <a:lnTo>
                  <a:pt x="870708" y="592125"/>
                </a:lnTo>
                <a:lnTo>
                  <a:pt x="873863" y="593301"/>
                </a:lnTo>
                <a:lnTo>
                  <a:pt x="875220" y="591502"/>
                </a:lnTo>
                <a:close/>
                <a:moveTo>
                  <a:pt x="2152529" y="589837"/>
                </a:moveTo>
                <a:lnTo>
                  <a:pt x="2151482" y="589939"/>
                </a:lnTo>
                <a:lnTo>
                  <a:pt x="2150133" y="590072"/>
                </a:lnTo>
                <a:lnTo>
                  <a:pt x="2147391" y="590340"/>
                </a:lnTo>
                <a:lnTo>
                  <a:pt x="2148041" y="593460"/>
                </a:lnTo>
                <a:lnTo>
                  <a:pt x="2150052" y="603102"/>
                </a:lnTo>
                <a:lnTo>
                  <a:pt x="2155082" y="602810"/>
                </a:lnTo>
                <a:close/>
                <a:moveTo>
                  <a:pt x="1529464" y="589349"/>
                </a:moveTo>
                <a:lnTo>
                  <a:pt x="1527663" y="590835"/>
                </a:lnTo>
                <a:lnTo>
                  <a:pt x="1537041" y="595067"/>
                </a:lnTo>
                <a:lnTo>
                  <a:pt x="1538821" y="593589"/>
                </a:lnTo>
                <a:lnTo>
                  <a:pt x="1532578" y="590761"/>
                </a:lnTo>
                <a:lnTo>
                  <a:pt x="1529577" y="589401"/>
                </a:lnTo>
                <a:lnTo>
                  <a:pt x="1529485" y="589358"/>
                </a:lnTo>
                <a:close/>
                <a:moveTo>
                  <a:pt x="1023018" y="588998"/>
                </a:moveTo>
                <a:lnTo>
                  <a:pt x="1015463" y="598258"/>
                </a:lnTo>
                <a:lnTo>
                  <a:pt x="1015839" y="598641"/>
                </a:lnTo>
                <a:lnTo>
                  <a:pt x="1023429" y="589434"/>
                </a:lnTo>
                <a:close/>
                <a:moveTo>
                  <a:pt x="1451941" y="588920"/>
                </a:moveTo>
                <a:lnTo>
                  <a:pt x="1439938" y="601932"/>
                </a:lnTo>
                <a:lnTo>
                  <a:pt x="1414793" y="629192"/>
                </a:lnTo>
                <a:cubicBezTo>
                  <a:pt x="1400379" y="653207"/>
                  <a:pt x="1390841" y="680149"/>
                  <a:pt x="1387090" y="708501"/>
                </a:cubicBezTo>
                <a:lnTo>
                  <a:pt x="1387090" y="710430"/>
                </a:lnTo>
                <a:lnTo>
                  <a:pt x="1385160" y="710430"/>
                </a:lnTo>
                <a:lnTo>
                  <a:pt x="1093712" y="717656"/>
                </a:lnTo>
                <a:lnTo>
                  <a:pt x="1094068" y="721079"/>
                </a:lnTo>
                <a:lnTo>
                  <a:pt x="1094360" y="723891"/>
                </a:lnTo>
                <a:lnTo>
                  <a:pt x="1095326" y="730025"/>
                </a:lnTo>
                <a:lnTo>
                  <a:pt x="1390262" y="735387"/>
                </a:lnTo>
                <a:cubicBezTo>
                  <a:pt x="1396156" y="700364"/>
                  <a:pt x="1406971" y="670788"/>
                  <a:pt x="1421158" y="645811"/>
                </a:cubicBezTo>
                <a:lnTo>
                  <a:pt x="1444480" y="617541"/>
                </a:lnTo>
                <a:lnTo>
                  <a:pt x="1446105" y="615571"/>
                </a:lnTo>
                <a:lnTo>
                  <a:pt x="1458513" y="600530"/>
                </a:lnTo>
                <a:lnTo>
                  <a:pt x="1452846" y="595155"/>
                </a:lnTo>
                <a:lnTo>
                  <a:pt x="1452810" y="594668"/>
                </a:lnTo>
                <a:lnTo>
                  <a:pt x="1452808" y="594638"/>
                </a:lnTo>
                <a:lnTo>
                  <a:pt x="1452808" y="594637"/>
                </a:lnTo>
                <a:lnTo>
                  <a:pt x="1452300" y="594140"/>
                </a:lnTo>
                <a:lnTo>
                  <a:pt x="1452084" y="591002"/>
                </a:lnTo>
                <a:close/>
                <a:moveTo>
                  <a:pt x="1574575" y="588892"/>
                </a:moveTo>
                <a:lnTo>
                  <a:pt x="1572726" y="590073"/>
                </a:lnTo>
                <a:lnTo>
                  <a:pt x="1578061" y="592539"/>
                </a:lnTo>
                <a:lnTo>
                  <a:pt x="1579892" y="593366"/>
                </a:lnTo>
                <a:lnTo>
                  <a:pt x="1581328" y="592020"/>
                </a:lnTo>
                <a:lnTo>
                  <a:pt x="1580956" y="591848"/>
                </a:lnTo>
                <a:close/>
                <a:moveTo>
                  <a:pt x="891141" y="588837"/>
                </a:moveTo>
                <a:lnTo>
                  <a:pt x="889689" y="590747"/>
                </a:lnTo>
                <a:lnTo>
                  <a:pt x="891539" y="591438"/>
                </a:lnTo>
                <a:lnTo>
                  <a:pt x="892404" y="590243"/>
                </a:lnTo>
                <a:lnTo>
                  <a:pt x="892824" y="589662"/>
                </a:lnTo>
                <a:lnTo>
                  <a:pt x="892523" y="589514"/>
                </a:lnTo>
                <a:close/>
                <a:moveTo>
                  <a:pt x="2163624" y="588750"/>
                </a:moveTo>
                <a:lnTo>
                  <a:pt x="2158713" y="589231"/>
                </a:lnTo>
                <a:lnTo>
                  <a:pt x="2162782" y="602362"/>
                </a:lnTo>
                <a:lnTo>
                  <a:pt x="2166667" y="602136"/>
                </a:lnTo>
                <a:lnTo>
                  <a:pt x="2167054" y="602114"/>
                </a:lnTo>
                <a:close/>
                <a:moveTo>
                  <a:pt x="847106" y="588073"/>
                </a:moveTo>
                <a:lnTo>
                  <a:pt x="844598" y="588733"/>
                </a:lnTo>
                <a:lnTo>
                  <a:pt x="844110" y="588861"/>
                </a:lnTo>
                <a:lnTo>
                  <a:pt x="844026" y="588883"/>
                </a:lnTo>
                <a:lnTo>
                  <a:pt x="851287" y="589980"/>
                </a:lnTo>
                <a:lnTo>
                  <a:pt x="851535" y="589666"/>
                </a:lnTo>
                <a:lnTo>
                  <a:pt x="847267" y="588126"/>
                </a:lnTo>
                <a:close/>
                <a:moveTo>
                  <a:pt x="2232412" y="587832"/>
                </a:moveTo>
                <a:lnTo>
                  <a:pt x="2237788" y="592933"/>
                </a:lnTo>
                <a:lnTo>
                  <a:pt x="2244570" y="599368"/>
                </a:lnTo>
                <a:lnTo>
                  <a:pt x="2245298" y="599372"/>
                </a:lnTo>
                <a:close/>
                <a:moveTo>
                  <a:pt x="2173823" y="587752"/>
                </a:moveTo>
                <a:lnTo>
                  <a:pt x="2168575" y="588266"/>
                </a:lnTo>
                <a:lnTo>
                  <a:pt x="2173026" y="601767"/>
                </a:lnTo>
                <a:lnTo>
                  <a:pt x="2178380" y="601456"/>
                </a:lnTo>
                <a:lnTo>
                  <a:pt x="2174297" y="588363"/>
                </a:lnTo>
                <a:lnTo>
                  <a:pt x="2174297" y="588362"/>
                </a:lnTo>
                <a:lnTo>
                  <a:pt x="2173943" y="587906"/>
                </a:lnTo>
                <a:close/>
                <a:moveTo>
                  <a:pt x="1615433" y="587361"/>
                </a:moveTo>
                <a:lnTo>
                  <a:pt x="1614406" y="588187"/>
                </a:lnTo>
                <a:lnTo>
                  <a:pt x="1613942" y="588560"/>
                </a:lnTo>
                <a:lnTo>
                  <a:pt x="1614446" y="588797"/>
                </a:lnTo>
                <a:lnTo>
                  <a:pt x="1620007" y="591306"/>
                </a:lnTo>
                <a:lnTo>
                  <a:pt x="1621441" y="590126"/>
                </a:lnTo>
                <a:close/>
                <a:moveTo>
                  <a:pt x="1967570" y="587201"/>
                </a:moveTo>
                <a:lnTo>
                  <a:pt x="1957109" y="590884"/>
                </a:lnTo>
                <a:lnTo>
                  <a:pt x="1956281" y="590884"/>
                </a:lnTo>
                <a:lnTo>
                  <a:pt x="1956006" y="591160"/>
                </a:lnTo>
                <a:cubicBezTo>
                  <a:pt x="1920294" y="619875"/>
                  <a:pt x="1887503" y="660499"/>
                  <a:pt x="1857859" y="707820"/>
                </a:cubicBezTo>
                <a:lnTo>
                  <a:pt x="1857227" y="708952"/>
                </a:lnTo>
                <a:lnTo>
                  <a:pt x="1856261" y="710684"/>
                </a:lnTo>
                <a:lnTo>
                  <a:pt x="1868893" y="716776"/>
                </a:lnTo>
                <a:lnTo>
                  <a:pt x="1875205" y="703260"/>
                </a:lnTo>
                <a:cubicBezTo>
                  <a:pt x="1885546" y="684439"/>
                  <a:pt x="1896333" y="667566"/>
                  <a:pt x="1907333" y="652449"/>
                </a:cubicBezTo>
                <a:lnTo>
                  <a:pt x="1914488" y="643823"/>
                </a:lnTo>
                <a:lnTo>
                  <a:pt x="1916680" y="640505"/>
                </a:lnTo>
                <a:lnTo>
                  <a:pt x="1918395" y="637911"/>
                </a:lnTo>
                <a:lnTo>
                  <a:pt x="1924122" y="631841"/>
                </a:lnTo>
                <a:lnTo>
                  <a:pt x="1926634" y="629178"/>
                </a:lnTo>
                <a:lnTo>
                  <a:pt x="1940736" y="612174"/>
                </a:lnTo>
                <a:lnTo>
                  <a:pt x="1956353" y="597675"/>
                </a:lnTo>
                <a:lnTo>
                  <a:pt x="1963021" y="590607"/>
                </a:lnTo>
                <a:close/>
                <a:moveTo>
                  <a:pt x="2031969" y="587189"/>
                </a:moveTo>
                <a:lnTo>
                  <a:pt x="2030053" y="587913"/>
                </a:lnTo>
                <a:lnTo>
                  <a:pt x="2028183" y="588620"/>
                </a:lnTo>
                <a:lnTo>
                  <a:pt x="2019498" y="591903"/>
                </a:lnTo>
                <a:lnTo>
                  <a:pt x="1997427" y="620381"/>
                </a:lnTo>
                <a:lnTo>
                  <a:pt x="2001086" y="618960"/>
                </a:lnTo>
                <a:lnTo>
                  <a:pt x="2008261" y="616175"/>
                </a:lnTo>
                <a:lnTo>
                  <a:pt x="2031962" y="587198"/>
                </a:lnTo>
                <a:close/>
                <a:moveTo>
                  <a:pt x="2247983" y="587122"/>
                </a:moveTo>
                <a:lnTo>
                  <a:pt x="2249572" y="588301"/>
                </a:lnTo>
                <a:lnTo>
                  <a:pt x="2264615" y="599465"/>
                </a:lnTo>
                <a:lnTo>
                  <a:pt x="2289811" y="599588"/>
                </a:lnTo>
                <a:cubicBezTo>
                  <a:pt x="2312743" y="600544"/>
                  <a:pt x="2333603" y="602367"/>
                  <a:pt x="2350556" y="605140"/>
                </a:cubicBezTo>
                <a:lnTo>
                  <a:pt x="2353312" y="605971"/>
                </a:lnTo>
                <a:lnTo>
                  <a:pt x="2379330" y="613818"/>
                </a:lnTo>
                <a:lnTo>
                  <a:pt x="2384024" y="615234"/>
                </a:lnTo>
                <a:lnTo>
                  <a:pt x="2368570" y="607943"/>
                </a:lnTo>
                <a:lnTo>
                  <a:pt x="2338932" y="599611"/>
                </a:lnTo>
                <a:lnTo>
                  <a:pt x="2281297" y="589057"/>
                </a:lnTo>
                <a:close/>
                <a:moveTo>
                  <a:pt x="1555100" y="587100"/>
                </a:moveTo>
                <a:lnTo>
                  <a:pt x="1553664" y="588297"/>
                </a:lnTo>
                <a:lnTo>
                  <a:pt x="1561127" y="591707"/>
                </a:lnTo>
                <a:lnTo>
                  <a:pt x="1561269" y="591563"/>
                </a:lnTo>
                <a:lnTo>
                  <a:pt x="1562313" y="590504"/>
                </a:lnTo>
                <a:lnTo>
                  <a:pt x="1562363" y="590472"/>
                </a:lnTo>
                <a:lnTo>
                  <a:pt x="1556137" y="587575"/>
                </a:lnTo>
                <a:close/>
                <a:moveTo>
                  <a:pt x="1598962" y="587012"/>
                </a:moveTo>
                <a:lnTo>
                  <a:pt x="1598591" y="587277"/>
                </a:lnTo>
                <a:lnTo>
                  <a:pt x="1597902" y="587770"/>
                </a:lnTo>
                <a:lnTo>
                  <a:pt x="1601010" y="589205"/>
                </a:lnTo>
                <a:lnTo>
                  <a:pt x="1603208" y="590219"/>
                </a:lnTo>
                <a:lnTo>
                  <a:pt x="1604199" y="589460"/>
                </a:lnTo>
                <a:close/>
                <a:moveTo>
                  <a:pt x="2182244" y="586927"/>
                </a:moveTo>
                <a:lnTo>
                  <a:pt x="2179457" y="587200"/>
                </a:lnTo>
                <a:lnTo>
                  <a:pt x="2182957" y="596288"/>
                </a:lnTo>
                <a:lnTo>
                  <a:pt x="2184804" y="601082"/>
                </a:lnTo>
                <a:lnTo>
                  <a:pt x="2189806" y="600791"/>
                </a:lnTo>
                <a:lnTo>
                  <a:pt x="2189877" y="600787"/>
                </a:lnTo>
                <a:lnTo>
                  <a:pt x="2186869" y="592552"/>
                </a:lnTo>
                <a:lnTo>
                  <a:pt x="2186869" y="592551"/>
                </a:lnTo>
                <a:close/>
                <a:moveTo>
                  <a:pt x="2239182" y="586611"/>
                </a:moveTo>
                <a:lnTo>
                  <a:pt x="2253477" y="599411"/>
                </a:lnTo>
                <a:lnTo>
                  <a:pt x="2256769" y="599427"/>
                </a:lnTo>
                <a:lnTo>
                  <a:pt x="2257214" y="599429"/>
                </a:lnTo>
                <a:lnTo>
                  <a:pt x="2257274" y="599430"/>
                </a:lnTo>
                <a:lnTo>
                  <a:pt x="2254776" y="596873"/>
                </a:lnTo>
                <a:lnTo>
                  <a:pt x="2240420" y="586683"/>
                </a:lnTo>
                <a:close/>
                <a:moveTo>
                  <a:pt x="1506688" y="586523"/>
                </a:moveTo>
                <a:lnTo>
                  <a:pt x="1505157" y="587637"/>
                </a:lnTo>
                <a:lnTo>
                  <a:pt x="1509671" y="589643"/>
                </a:lnTo>
                <a:lnTo>
                  <a:pt x="1515784" y="592364"/>
                </a:lnTo>
                <a:lnTo>
                  <a:pt x="1517311" y="591237"/>
                </a:lnTo>
                <a:lnTo>
                  <a:pt x="1512703" y="589229"/>
                </a:lnTo>
                <a:close/>
                <a:moveTo>
                  <a:pt x="2189981" y="586169"/>
                </a:moveTo>
                <a:lnTo>
                  <a:pt x="2187372" y="586425"/>
                </a:lnTo>
                <a:lnTo>
                  <a:pt x="2187401" y="586460"/>
                </a:lnTo>
                <a:lnTo>
                  <a:pt x="2188093" y="587299"/>
                </a:lnTo>
                <a:lnTo>
                  <a:pt x="2190639" y="590388"/>
                </a:lnTo>
                <a:lnTo>
                  <a:pt x="2195085" y="600485"/>
                </a:lnTo>
                <a:lnTo>
                  <a:pt x="2200871" y="600148"/>
                </a:lnTo>
                <a:lnTo>
                  <a:pt x="2199672" y="597280"/>
                </a:lnTo>
                <a:lnTo>
                  <a:pt x="2199672" y="597279"/>
                </a:lnTo>
                <a:lnTo>
                  <a:pt x="2199670" y="597275"/>
                </a:lnTo>
                <a:close/>
                <a:moveTo>
                  <a:pt x="2220588" y="585532"/>
                </a:moveTo>
                <a:lnTo>
                  <a:pt x="2229550" y="594306"/>
                </a:lnTo>
                <a:lnTo>
                  <a:pt x="2234671" y="599320"/>
                </a:lnTo>
                <a:lnTo>
                  <a:pt x="2237118" y="599332"/>
                </a:lnTo>
                <a:lnTo>
                  <a:pt x="2236422" y="598671"/>
                </a:lnTo>
                <a:lnTo>
                  <a:pt x="2233657" y="596043"/>
                </a:lnTo>
                <a:lnTo>
                  <a:pt x="2222728" y="585656"/>
                </a:lnTo>
                <a:lnTo>
                  <a:pt x="2222655" y="585652"/>
                </a:lnTo>
                <a:lnTo>
                  <a:pt x="2222242" y="585628"/>
                </a:lnTo>
                <a:close/>
                <a:moveTo>
                  <a:pt x="1481121" y="585499"/>
                </a:moveTo>
                <a:lnTo>
                  <a:pt x="1478556" y="587410"/>
                </a:lnTo>
                <a:lnTo>
                  <a:pt x="1483334" y="591848"/>
                </a:lnTo>
                <a:lnTo>
                  <a:pt x="1488850" y="594331"/>
                </a:lnTo>
                <a:lnTo>
                  <a:pt x="1488955" y="594376"/>
                </a:lnTo>
                <a:lnTo>
                  <a:pt x="1490869" y="592990"/>
                </a:lnTo>
                <a:lnTo>
                  <a:pt x="1487884" y="591710"/>
                </a:lnTo>
                <a:close/>
                <a:moveTo>
                  <a:pt x="2197585" y="585425"/>
                </a:moveTo>
                <a:lnTo>
                  <a:pt x="2195865" y="585593"/>
                </a:lnTo>
                <a:lnTo>
                  <a:pt x="2203487" y="594255"/>
                </a:lnTo>
                <a:lnTo>
                  <a:pt x="2205495" y="598348"/>
                </a:lnTo>
                <a:lnTo>
                  <a:pt x="2206226" y="599837"/>
                </a:lnTo>
                <a:lnTo>
                  <a:pt x="2210743" y="599575"/>
                </a:lnTo>
                <a:lnTo>
                  <a:pt x="2201614" y="589757"/>
                </a:lnTo>
                <a:close/>
                <a:moveTo>
                  <a:pt x="633564" y="585071"/>
                </a:moveTo>
                <a:lnTo>
                  <a:pt x="624104" y="595659"/>
                </a:lnTo>
                <a:cubicBezTo>
                  <a:pt x="592352" y="632007"/>
                  <a:pt x="560707" y="668891"/>
                  <a:pt x="530131" y="704776"/>
                </a:cubicBezTo>
                <a:lnTo>
                  <a:pt x="523650" y="712221"/>
                </a:lnTo>
                <a:cubicBezTo>
                  <a:pt x="509861" y="728767"/>
                  <a:pt x="494969" y="745728"/>
                  <a:pt x="480629" y="762274"/>
                </a:cubicBezTo>
                <a:cubicBezTo>
                  <a:pt x="363841" y="896299"/>
                  <a:pt x="263873" y="1018467"/>
                  <a:pt x="215889" y="1077068"/>
                </a:cubicBezTo>
                <a:lnTo>
                  <a:pt x="209961" y="1084375"/>
                </a:lnTo>
                <a:cubicBezTo>
                  <a:pt x="194857" y="1104363"/>
                  <a:pt x="177038" y="1121968"/>
                  <a:pt x="157117" y="1136735"/>
                </a:cubicBezTo>
                <a:lnTo>
                  <a:pt x="152579" y="1139184"/>
                </a:lnTo>
                <a:lnTo>
                  <a:pt x="148995" y="1141119"/>
                </a:lnTo>
                <a:lnTo>
                  <a:pt x="118067" y="1157814"/>
                </a:lnTo>
                <a:lnTo>
                  <a:pt x="118680" y="1159939"/>
                </a:lnTo>
                <a:lnTo>
                  <a:pt x="120210" y="1163167"/>
                </a:lnTo>
                <a:lnTo>
                  <a:pt x="157942" y="1141514"/>
                </a:lnTo>
                <a:lnTo>
                  <a:pt x="161794" y="1138669"/>
                </a:lnTo>
                <a:lnTo>
                  <a:pt x="168681" y="1133583"/>
                </a:lnTo>
                <a:lnTo>
                  <a:pt x="214096" y="1090719"/>
                </a:lnTo>
                <a:cubicBezTo>
                  <a:pt x="224576" y="1078585"/>
                  <a:pt x="238639" y="1062039"/>
                  <a:pt x="255462" y="1041908"/>
                </a:cubicBezTo>
                <a:cubicBezTo>
                  <a:pt x="310616" y="977515"/>
                  <a:pt x="393348" y="880029"/>
                  <a:pt x="486971" y="773169"/>
                </a:cubicBezTo>
                <a:lnTo>
                  <a:pt x="535783" y="717049"/>
                </a:lnTo>
                <a:lnTo>
                  <a:pt x="632736" y="605461"/>
                </a:lnTo>
                <a:lnTo>
                  <a:pt x="633161" y="604472"/>
                </a:lnTo>
                <a:lnTo>
                  <a:pt x="633283" y="604190"/>
                </a:lnTo>
                <a:lnTo>
                  <a:pt x="640182" y="594786"/>
                </a:lnTo>
                <a:lnTo>
                  <a:pt x="644532" y="588857"/>
                </a:lnTo>
                <a:lnTo>
                  <a:pt x="638768" y="586868"/>
                </a:lnTo>
                <a:lnTo>
                  <a:pt x="636081" y="585940"/>
                </a:lnTo>
                <a:close/>
                <a:moveTo>
                  <a:pt x="2212157" y="585042"/>
                </a:moveTo>
                <a:lnTo>
                  <a:pt x="2226011" y="599278"/>
                </a:lnTo>
                <a:lnTo>
                  <a:pt x="2227245" y="599284"/>
                </a:lnTo>
                <a:lnTo>
                  <a:pt x="2227878" y="599287"/>
                </a:lnTo>
                <a:lnTo>
                  <a:pt x="2228547" y="599290"/>
                </a:lnTo>
                <a:lnTo>
                  <a:pt x="2223422" y="594255"/>
                </a:lnTo>
                <a:lnTo>
                  <a:pt x="2214163" y="585158"/>
                </a:lnTo>
                <a:close/>
                <a:moveTo>
                  <a:pt x="1580630" y="585025"/>
                </a:moveTo>
                <a:lnTo>
                  <a:pt x="1578636" y="586298"/>
                </a:lnTo>
                <a:lnTo>
                  <a:pt x="1582611" y="588126"/>
                </a:lnTo>
                <a:lnTo>
                  <a:pt x="1584648" y="589068"/>
                </a:lnTo>
                <a:lnTo>
                  <a:pt x="1586557" y="587775"/>
                </a:lnTo>
                <a:lnTo>
                  <a:pt x="1585232" y="587160"/>
                </a:lnTo>
                <a:close/>
                <a:moveTo>
                  <a:pt x="1535127" y="584676"/>
                </a:moveTo>
                <a:lnTo>
                  <a:pt x="1533538" y="585987"/>
                </a:lnTo>
                <a:lnTo>
                  <a:pt x="1540631" y="589162"/>
                </a:lnTo>
                <a:lnTo>
                  <a:pt x="1542867" y="590162"/>
                </a:lnTo>
                <a:lnTo>
                  <a:pt x="1543267" y="589796"/>
                </a:lnTo>
                <a:lnTo>
                  <a:pt x="1544266" y="588882"/>
                </a:lnTo>
                <a:close/>
                <a:moveTo>
                  <a:pt x="2205462" y="584653"/>
                </a:moveTo>
                <a:lnTo>
                  <a:pt x="2204850" y="584713"/>
                </a:lnTo>
                <a:lnTo>
                  <a:pt x="2203850" y="584811"/>
                </a:lnTo>
                <a:lnTo>
                  <a:pt x="2202437" y="584949"/>
                </a:lnTo>
                <a:lnTo>
                  <a:pt x="2215073" y="598780"/>
                </a:lnTo>
                <a:lnTo>
                  <a:pt x="2215181" y="598978"/>
                </a:lnTo>
                <a:lnTo>
                  <a:pt x="2215360" y="599306"/>
                </a:lnTo>
                <a:lnTo>
                  <a:pt x="2216425" y="599244"/>
                </a:lnTo>
                <a:lnTo>
                  <a:pt x="2216630" y="599232"/>
                </a:lnTo>
                <a:lnTo>
                  <a:pt x="2216977" y="599234"/>
                </a:lnTo>
                <a:lnTo>
                  <a:pt x="2218347" y="599241"/>
                </a:lnTo>
                <a:lnTo>
                  <a:pt x="2219964" y="599249"/>
                </a:lnTo>
                <a:lnTo>
                  <a:pt x="2211408" y="590447"/>
                </a:lnTo>
                <a:lnTo>
                  <a:pt x="2206030" y="584915"/>
                </a:lnTo>
                <a:lnTo>
                  <a:pt x="2205794" y="584672"/>
                </a:lnTo>
                <a:lnTo>
                  <a:pt x="2205641" y="584664"/>
                </a:lnTo>
                <a:lnTo>
                  <a:pt x="2205610" y="584662"/>
                </a:lnTo>
                <a:close/>
                <a:moveTo>
                  <a:pt x="915118" y="584203"/>
                </a:moveTo>
                <a:lnTo>
                  <a:pt x="913721" y="586119"/>
                </a:lnTo>
                <a:lnTo>
                  <a:pt x="914328" y="586465"/>
                </a:lnTo>
                <a:lnTo>
                  <a:pt x="914536" y="586170"/>
                </a:lnTo>
                <a:lnTo>
                  <a:pt x="915242" y="585171"/>
                </a:lnTo>
                <a:lnTo>
                  <a:pt x="915741" y="584465"/>
                </a:lnTo>
                <a:lnTo>
                  <a:pt x="915636" y="584421"/>
                </a:lnTo>
                <a:close/>
                <a:moveTo>
                  <a:pt x="2048376" y="584088"/>
                </a:moveTo>
                <a:lnTo>
                  <a:pt x="2041764" y="584822"/>
                </a:lnTo>
                <a:lnTo>
                  <a:pt x="2019599" y="611772"/>
                </a:lnTo>
                <a:lnTo>
                  <a:pt x="2033910" y="606216"/>
                </a:lnTo>
                <a:lnTo>
                  <a:pt x="2046355" y="587180"/>
                </a:lnTo>
                <a:close/>
                <a:moveTo>
                  <a:pt x="634859" y="583623"/>
                </a:moveTo>
                <a:lnTo>
                  <a:pt x="634849" y="583633"/>
                </a:lnTo>
                <a:lnTo>
                  <a:pt x="635135" y="583773"/>
                </a:lnTo>
                <a:lnTo>
                  <a:pt x="635205" y="583807"/>
                </a:lnTo>
                <a:lnTo>
                  <a:pt x="635304" y="583856"/>
                </a:lnTo>
                <a:lnTo>
                  <a:pt x="635559" y="583889"/>
                </a:lnTo>
                <a:lnTo>
                  <a:pt x="635737" y="583912"/>
                </a:lnTo>
                <a:lnTo>
                  <a:pt x="635675" y="583891"/>
                </a:lnTo>
                <a:close/>
                <a:moveTo>
                  <a:pt x="895309" y="583358"/>
                </a:moveTo>
                <a:lnTo>
                  <a:pt x="894191" y="584827"/>
                </a:lnTo>
                <a:lnTo>
                  <a:pt x="894414" y="584936"/>
                </a:lnTo>
                <a:lnTo>
                  <a:pt x="895764" y="585597"/>
                </a:lnTo>
                <a:lnTo>
                  <a:pt x="896170" y="585037"/>
                </a:lnTo>
                <a:lnTo>
                  <a:pt x="896912" y="584011"/>
                </a:lnTo>
                <a:close/>
                <a:moveTo>
                  <a:pt x="869388" y="583160"/>
                </a:moveTo>
                <a:lnTo>
                  <a:pt x="869533" y="583214"/>
                </a:lnTo>
                <a:lnTo>
                  <a:pt x="878845" y="586695"/>
                </a:lnTo>
                <a:lnTo>
                  <a:pt x="880297" y="584769"/>
                </a:lnTo>
                <a:close/>
                <a:moveTo>
                  <a:pt x="2234837" y="582720"/>
                </a:moveTo>
                <a:lnTo>
                  <a:pt x="2234886" y="582764"/>
                </a:lnTo>
                <a:lnTo>
                  <a:pt x="2234999" y="582865"/>
                </a:lnTo>
                <a:lnTo>
                  <a:pt x="2235140" y="582991"/>
                </a:lnTo>
                <a:lnTo>
                  <a:pt x="2235164" y="582993"/>
                </a:lnTo>
                <a:lnTo>
                  <a:pt x="2235192" y="582995"/>
                </a:lnTo>
                <a:lnTo>
                  <a:pt x="2235226" y="582996"/>
                </a:lnTo>
                <a:close/>
                <a:moveTo>
                  <a:pt x="1605113" y="582612"/>
                </a:moveTo>
                <a:lnTo>
                  <a:pt x="1603883" y="583492"/>
                </a:lnTo>
                <a:lnTo>
                  <a:pt x="1603598" y="583696"/>
                </a:lnTo>
                <a:lnTo>
                  <a:pt x="1608633" y="586064"/>
                </a:lnTo>
                <a:lnTo>
                  <a:pt x="1610127" y="584919"/>
                </a:lnTo>
                <a:close/>
                <a:moveTo>
                  <a:pt x="2061945" y="582583"/>
                </a:moveTo>
                <a:lnTo>
                  <a:pt x="2056959" y="583136"/>
                </a:lnTo>
                <a:lnTo>
                  <a:pt x="2046808" y="601208"/>
                </a:lnTo>
                <a:lnTo>
                  <a:pt x="2046985" y="601139"/>
                </a:lnTo>
                <a:lnTo>
                  <a:pt x="2047845" y="600805"/>
                </a:lnTo>
                <a:lnTo>
                  <a:pt x="2051984" y="599198"/>
                </a:lnTo>
                <a:lnTo>
                  <a:pt x="2054216" y="598840"/>
                </a:lnTo>
                <a:close/>
                <a:moveTo>
                  <a:pt x="1560680" y="582445"/>
                </a:moveTo>
                <a:lnTo>
                  <a:pt x="1559090" y="583772"/>
                </a:lnTo>
                <a:lnTo>
                  <a:pt x="1562673" y="585428"/>
                </a:lnTo>
                <a:lnTo>
                  <a:pt x="1563102" y="585626"/>
                </a:lnTo>
                <a:lnTo>
                  <a:pt x="1567077" y="587463"/>
                </a:lnTo>
                <a:lnTo>
                  <a:pt x="1568391" y="586625"/>
                </a:lnTo>
                <a:lnTo>
                  <a:pt x="1568933" y="586279"/>
                </a:lnTo>
                <a:lnTo>
                  <a:pt x="1562204" y="583162"/>
                </a:lnTo>
                <a:close/>
                <a:moveTo>
                  <a:pt x="1485855" y="581972"/>
                </a:moveTo>
                <a:lnTo>
                  <a:pt x="1485631" y="582139"/>
                </a:lnTo>
                <a:lnTo>
                  <a:pt x="1485409" y="582304"/>
                </a:lnTo>
                <a:lnTo>
                  <a:pt x="1484489" y="582990"/>
                </a:lnTo>
                <a:lnTo>
                  <a:pt x="1488987" y="587023"/>
                </a:lnTo>
                <a:lnTo>
                  <a:pt x="1494640" y="589504"/>
                </a:lnTo>
                <a:lnTo>
                  <a:pt x="1495287" y="589790"/>
                </a:lnTo>
                <a:lnTo>
                  <a:pt x="1495934" y="589321"/>
                </a:lnTo>
                <a:lnTo>
                  <a:pt x="1492848" y="587989"/>
                </a:lnTo>
                <a:close/>
                <a:moveTo>
                  <a:pt x="1513070" y="581876"/>
                </a:moveTo>
                <a:lnTo>
                  <a:pt x="1511032" y="583360"/>
                </a:lnTo>
                <a:lnTo>
                  <a:pt x="1514634" y="584955"/>
                </a:lnTo>
                <a:lnTo>
                  <a:pt x="1521578" y="588089"/>
                </a:lnTo>
                <a:lnTo>
                  <a:pt x="1523557" y="586629"/>
                </a:lnTo>
                <a:lnTo>
                  <a:pt x="1519322" y="584678"/>
                </a:lnTo>
                <a:close/>
                <a:moveTo>
                  <a:pt x="2073917" y="581256"/>
                </a:moveTo>
                <a:lnTo>
                  <a:pt x="2068373" y="581870"/>
                </a:lnTo>
                <a:lnTo>
                  <a:pt x="2067874" y="581926"/>
                </a:lnTo>
                <a:lnTo>
                  <a:pt x="2066370" y="585100"/>
                </a:lnTo>
                <a:lnTo>
                  <a:pt x="2060327" y="597859"/>
                </a:lnTo>
                <a:lnTo>
                  <a:pt x="2067503" y="596707"/>
                </a:lnTo>
                <a:lnTo>
                  <a:pt x="2067695" y="596261"/>
                </a:lnTo>
                <a:close/>
                <a:moveTo>
                  <a:pt x="1586604" y="581209"/>
                </a:moveTo>
                <a:lnTo>
                  <a:pt x="1586101" y="581530"/>
                </a:lnTo>
                <a:lnTo>
                  <a:pt x="1585391" y="581984"/>
                </a:lnTo>
                <a:lnTo>
                  <a:pt x="1587024" y="582748"/>
                </a:lnTo>
                <a:lnTo>
                  <a:pt x="1591159" y="584657"/>
                </a:lnTo>
                <a:lnTo>
                  <a:pt x="1592288" y="583892"/>
                </a:lnTo>
                <a:lnTo>
                  <a:pt x="1588955" y="582334"/>
                </a:lnTo>
                <a:close/>
                <a:moveTo>
                  <a:pt x="1540560" y="580429"/>
                </a:moveTo>
                <a:lnTo>
                  <a:pt x="1539019" y="581577"/>
                </a:lnTo>
                <a:lnTo>
                  <a:pt x="1547831" y="585622"/>
                </a:lnTo>
                <a:lnTo>
                  <a:pt x="1549180" y="584388"/>
                </a:lnTo>
                <a:lnTo>
                  <a:pt x="1541126" y="580698"/>
                </a:lnTo>
                <a:close/>
                <a:moveTo>
                  <a:pt x="2086622" y="579846"/>
                </a:moveTo>
                <a:lnTo>
                  <a:pt x="2078152" y="580786"/>
                </a:lnTo>
                <a:lnTo>
                  <a:pt x="2072188" y="595955"/>
                </a:lnTo>
                <a:lnTo>
                  <a:pt x="2075879" y="595363"/>
                </a:lnTo>
                <a:lnTo>
                  <a:pt x="2081888" y="594399"/>
                </a:lnTo>
                <a:lnTo>
                  <a:pt x="2084534" y="586686"/>
                </a:lnTo>
                <a:close/>
                <a:moveTo>
                  <a:pt x="2236940" y="578927"/>
                </a:moveTo>
                <a:lnTo>
                  <a:pt x="2243038" y="583453"/>
                </a:lnTo>
                <a:lnTo>
                  <a:pt x="2284107" y="585851"/>
                </a:lnTo>
                <a:lnTo>
                  <a:pt x="2320753" y="592705"/>
                </a:lnTo>
                <a:lnTo>
                  <a:pt x="2329487" y="594338"/>
                </a:lnTo>
                <a:lnTo>
                  <a:pt x="2275611" y="582784"/>
                </a:lnTo>
                <a:lnTo>
                  <a:pt x="2275609" y="582783"/>
                </a:lnTo>
                <a:close/>
                <a:moveTo>
                  <a:pt x="615216" y="578738"/>
                </a:moveTo>
                <a:lnTo>
                  <a:pt x="520340" y="689473"/>
                </a:lnTo>
                <a:lnTo>
                  <a:pt x="508897" y="703261"/>
                </a:lnTo>
                <a:cubicBezTo>
                  <a:pt x="496349" y="717050"/>
                  <a:pt x="483664" y="732355"/>
                  <a:pt x="470978" y="747109"/>
                </a:cubicBezTo>
                <a:cubicBezTo>
                  <a:pt x="352534" y="884996"/>
                  <a:pt x="252016" y="1011851"/>
                  <a:pt x="202514" y="1074864"/>
                </a:cubicBezTo>
                <a:cubicBezTo>
                  <a:pt x="188738" y="1092287"/>
                  <a:pt x="173236" y="1108193"/>
                  <a:pt x="156278" y="1122355"/>
                </a:cubicBezTo>
                <a:lnTo>
                  <a:pt x="119892" y="1146868"/>
                </a:lnTo>
                <a:lnTo>
                  <a:pt x="109036" y="1154181"/>
                </a:lnTo>
                <a:lnTo>
                  <a:pt x="110341" y="1157334"/>
                </a:lnTo>
                <a:lnTo>
                  <a:pt x="112852" y="1155969"/>
                </a:lnTo>
                <a:lnTo>
                  <a:pt x="116140" y="1154183"/>
                </a:lnTo>
                <a:lnTo>
                  <a:pt x="116611" y="1152769"/>
                </a:lnTo>
                <a:lnTo>
                  <a:pt x="116900" y="1153770"/>
                </a:lnTo>
                <a:lnTo>
                  <a:pt x="126655" y="1148470"/>
                </a:lnTo>
                <a:lnTo>
                  <a:pt x="155075" y="1133030"/>
                </a:lnTo>
                <a:cubicBezTo>
                  <a:pt x="174604" y="1118447"/>
                  <a:pt x="192045" y="1101066"/>
                  <a:pt x="206789" y="1081343"/>
                </a:cubicBezTo>
                <a:lnTo>
                  <a:pt x="212856" y="1074034"/>
                </a:lnTo>
                <a:cubicBezTo>
                  <a:pt x="260289" y="1015433"/>
                  <a:pt x="360255" y="893404"/>
                  <a:pt x="477183" y="758413"/>
                </a:cubicBezTo>
                <a:cubicBezTo>
                  <a:pt x="490971" y="742004"/>
                  <a:pt x="506000" y="725046"/>
                  <a:pt x="520065" y="708499"/>
                </a:cubicBezTo>
                <a:lnTo>
                  <a:pt x="526546" y="700915"/>
                </a:lnTo>
                <a:cubicBezTo>
                  <a:pt x="557260" y="665031"/>
                  <a:pt x="588991" y="628129"/>
                  <a:pt x="620801" y="591751"/>
                </a:cubicBezTo>
                <a:lnTo>
                  <a:pt x="625810" y="586146"/>
                </a:lnTo>
                <a:lnTo>
                  <a:pt x="626220" y="585687"/>
                </a:lnTo>
                <a:lnTo>
                  <a:pt x="628371" y="583279"/>
                </a:lnTo>
                <a:lnTo>
                  <a:pt x="617307" y="579460"/>
                </a:lnTo>
                <a:close/>
                <a:moveTo>
                  <a:pt x="1566900" y="578640"/>
                </a:moveTo>
                <a:lnTo>
                  <a:pt x="1564685" y="579882"/>
                </a:lnTo>
                <a:lnTo>
                  <a:pt x="1572386" y="583424"/>
                </a:lnTo>
                <a:lnTo>
                  <a:pt x="1574084" y="581987"/>
                </a:lnTo>
                <a:lnTo>
                  <a:pt x="1567997" y="579162"/>
                </a:lnTo>
                <a:close/>
                <a:moveTo>
                  <a:pt x="883041" y="578627"/>
                </a:moveTo>
                <a:lnTo>
                  <a:pt x="881691" y="578982"/>
                </a:lnTo>
                <a:lnTo>
                  <a:pt x="879617" y="579527"/>
                </a:lnTo>
                <a:lnTo>
                  <a:pt x="879662" y="579538"/>
                </a:lnTo>
                <a:lnTo>
                  <a:pt x="883527" y="580487"/>
                </a:lnTo>
                <a:lnTo>
                  <a:pt x="883982" y="579884"/>
                </a:lnTo>
                <a:lnTo>
                  <a:pt x="884638" y="579013"/>
                </a:lnTo>
                <a:lnTo>
                  <a:pt x="884013" y="578759"/>
                </a:lnTo>
                <a:close/>
                <a:moveTo>
                  <a:pt x="2098591" y="578519"/>
                </a:moveTo>
                <a:lnTo>
                  <a:pt x="2096420" y="578760"/>
                </a:lnTo>
                <a:lnTo>
                  <a:pt x="2092757" y="579166"/>
                </a:lnTo>
                <a:lnTo>
                  <a:pt x="2091964" y="579254"/>
                </a:lnTo>
                <a:lnTo>
                  <a:pt x="2089719" y="586760"/>
                </a:lnTo>
                <a:lnTo>
                  <a:pt x="2088316" y="591450"/>
                </a:lnTo>
                <a:lnTo>
                  <a:pt x="2087713" y="593464"/>
                </a:lnTo>
                <a:lnTo>
                  <a:pt x="2090815" y="592966"/>
                </a:lnTo>
                <a:lnTo>
                  <a:pt x="2095830" y="592161"/>
                </a:lnTo>
                <a:lnTo>
                  <a:pt x="2098116" y="583006"/>
                </a:lnTo>
                <a:lnTo>
                  <a:pt x="2098122" y="582944"/>
                </a:lnTo>
                <a:lnTo>
                  <a:pt x="2098365" y="580655"/>
                </a:lnTo>
                <a:close/>
                <a:moveTo>
                  <a:pt x="2103615" y="578199"/>
                </a:moveTo>
                <a:lnTo>
                  <a:pt x="2103321" y="581627"/>
                </a:lnTo>
                <a:lnTo>
                  <a:pt x="2100946" y="591340"/>
                </a:lnTo>
                <a:lnTo>
                  <a:pt x="2102979" y="591014"/>
                </a:lnTo>
                <a:lnTo>
                  <a:pt x="2108796" y="590080"/>
                </a:lnTo>
                <a:lnTo>
                  <a:pt x="2109468" y="578199"/>
                </a:lnTo>
                <a:lnTo>
                  <a:pt x="2106303" y="578199"/>
                </a:lnTo>
                <a:close/>
                <a:moveTo>
                  <a:pt x="2119412" y="578129"/>
                </a:moveTo>
                <a:lnTo>
                  <a:pt x="2117747" y="578199"/>
                </a:lnTo>
                <a:lnTo>
                  <a:pt x="2113645" y="578199"/>
                </a:lnTo>
                <a:lnTo>
                  <a:pt x="2113203" y="588904"/>
                </a:lnTo>
                <a:lnTo>
                  <a:pt x="2113184" y="589346"/>
                </a:lnTo>
                <a:lnTo>
                  <a:pt x="2113183" y="589376"/>
                </a:lnTo>
                <a:lnTo>
                  <a:pt x="2115817" y="588953"/>
                </a:lnTo>
                <a:lnTo>
                  <a:pt x="2119745" y="588953"/>
                </a:lnTo>
                <a:close/>
                <a:moveTo>
                  <a:pt x="1744472" y="578057"/>
                </a:moveTo>
                <a:lnTo>
                  <a:pt x="1737922" y="585417"/>
                </a:lnTo>
                <a:cubicBezTo>
                  <a:pt x="1724756" y="602086"/>
                  <a:pt x="1710329" y="622494"/>
                  <a:pt x="1695265" y="647279"/>
                </a:cubicBezTo>
                <a:cubicBezTo>
                  <a:pt x="1667688" y="693126"/>
                  <a:pt x="1634560" y="759104"/>
                  <a:pt x="1602244" y="851091"/>
                </a:cubicBezTo>
                <a:lnTo>
                  <a:pt x="1600534" y="856363"/>
                </a:lnTo>
                <a:lnTo>
                  <a:pt x="1600323" y="857012"/>
                </a:lnTo>
                <a:lnTo>
                  <a:pt x="1598685" y="862063"/>
                </a:lnTo>
                <a:lnTo>
                  <a:pt x="1604156" y="867868"/>
                </a:lnTo>
                <a:lnTo>
                  <a:pt x="1605191" y="864517"/>
                </a:lnTo>
                <a:lnTo>
                  <a:pt x="1617398" y="830347"/>
                </a:lnTo>
                <a:lnTo>
                  <a:pt x="1625442" y="807832"/>
                </a:lnTo>
                <a:lnTo>
                  <a:pt x="1629034" y="797776"/>
                </a:lnTo>
                <a:lnTo>
                  <a:pt x="1629046" y="797748"/>
                </a:lnTo>
                <a:lnTo>
                  <a:pt x="1652473" y="740467"/>
                </a:lnTo>
                <a:lnTo>
                  <a:pt x="1660435" y="723325"/>
                </a:lnTo>
                <a:lnTo>
                  <a:pt x="1663870" y="715180"/>
                </a:lnTo>
                <a:lnTo>
                  <a:pt x="1667962" y="707119"/>
                </a:lnTo>
                <a:lnTo>
                  <a:pt x="1674962" y="692047"/>
                </a:lnTo>
                <a:cubicBezTo>
                  <a:pt x="1682240" y="677327"/>
                  <a:pt x="1689267" y="663997"/>
                  <a:pt x="1695955" y="651967"/>
                </a:cubicBezTo>
                <a:cubicBezTo>
                  <a:pt x="1708640" y="629491"/>
                  <a:pt x="1720748" y="610420"/>
                  <a:pt x="1731964" y="594315"/>
                </a:cubicBezTo>
                <a:lnTo>
                  <a:pt x="1743770" y="578969"/>
                </a:lnTo>
                <a:lnTo>
                  <a:pt x="1744071" y="578578"/>
                </a:lnTo>
                <a:close/>
                <a:moveTo>
                  <a:pt x="2128675" y="577738"/>
                </a:moveTo>
                <a:lnTo>
                  <a:pt x="2123745" y="577946"/>
                </a:lnTo>
                <a:lnTo>
                  <a:pt x="2124229" y="588953"/>
                </a:lnTo>
                <a:lnTo>
                  <a:pt x="2130828" y="588953"/>
                </a:lnTo>
                <a:close/>
                <a:moveTo>
                  <a:pt x="899628" y="577679"/>
                </a:moveTo>
                <a:lnTo>
                  <a:pt x="898570" y="579070"/>
                </a:lnTo>
                <a:lnTo>
                  <a:pt x="899993" y="579750"/>
                </a:lnTo>
                <a:lnTo>
                  <a:pt x="900127" y="579565"/>
                </a:lnTo>
                <a:lnTo>
                  <a:pt x="901056" y="578281"/>
                </a:lnTo>
                <a:close/>
                <a:moveTo>
                  <a:pt x="1994897" y="577579"/>
                </a:moveTo>
                <a:lnTo>
                  <a:pt x="1981620" y="582254"/>
                </a:lnTo>
                <a:lnTo>
                  <a:pt x="1970850" y="591299"/>
                </a:lnTo>
                <a:lnTo>
                  <a:pt x="1937244" y="624140"/>
                </a:lnTo>
                <a:lnTo>
                  <a:pt x="1923346" y="639865"/>
                </a:lnTo>
                <a:lnTo>
                  <a:pt x="1878652" y="705604"/>
                </a:lnTo>
                <a:lnTo>
                  <a:pt x="1872642" y="718584"/>
                </a:lnTo>
                <a:lnTo>
                  <a:pt x="1873250" y="718878"/>
                </a:lnTo>
                <a:lnTo>
                  <a:pt x="1876363" y="720379"/>
                </a:lnTo>
                <a:lnTo>
                  <a:pt x="1882008" y="712347"/>
                </a:lnTo>
                <a:lnTo>
                  <a:pt x="1911640" y="670182"/>
                </a:lnTo>
                <a:lnTo>
                  <a:pt x="1920208" y="657990"/>
                </a:lnTo>
                <a:lnTo>
                  <a:pt x="1923028" y="655077"/>
                </a:lnTo>
                <a:lnTo>
                  <a:pt x="1930224" y="647645"/>
                </a:lnTo>
                <a:lnTo>
                  <a:pt x="1935169" y="642538"/>
                </a:lnTo>
                <a:lnTo>
                  <a:pt x="1937118" y="639421"/>
                </a:lnTo>
                <a:lnTo>
                  <a:pt x="1937757" y="638399"/>
                </a:lnTo>
                <a:lnTo>
                  <a:pt x="1937779" y="638375"/>
                </a:lnTo>
                <a:lnTo>
                  <a:pt x="1941054" y="634697"/>
                </a:lnTo>
                <a:lnTo>
                  <a:pt x="1943213" y="631318"/>
                </a:lnTo>
                <a:lnTo>
                  <a:pt x="1957460" y="616270"/>
                </a:lnTo>
                <a:lnTo>
                  <a:pt x="1981307" y="589487"/>
                </a:lnTo>
                <a:lnTo>
                  <a:pt x="1987673" y="584360"/>
                </a:lnTo>
                <a:lnTo>
                  <a:pt x="1991929" y="579864"/>
                </a:lnTo>
                <a:close/>
                <a:moveTo>
                  <a:pt x="1491846" y="577509"/>
                </a:moveTo>
                <a:lnTo>
                  <a:pt x="1491821" y="577528"/>
                </a:lnTo>
                <a:lnTo>
                  <a:pt x="1491572" y="577713"/>
                </a:lnTo>
                <a:lnTo>
                  <a:pt x="1489912" y="578950"/>
                </a:lnTo>
                <a:lnTo>
                  <a:pt x="1494917" y="583162"/>
                </a:lnTo>
                <a:lnTo>
                  <a:pt x="1500880" y="585738"/>
                </a:lnTo>
                <a:lnTo>
                  <a:pt x="1502057" y="584885"/>
                </a:lnTo>
                <a:lnTo>
                  <a:pt x="1502445" y="584604"/>
                </a:lnTo>
                <a:lnTo>
                  <a:pt x="1498363" y="582748"/>
                </a:lnTo>
                <a:close/>
                <a:moveTo>
                  <a:pt x="1519278" y="577356"/>
                </a:moveTo>
                <a:lnTo>
                  <a:pt x="1517523" y="578634"/>
                </a:lnTo>
                <a:lnTo>
                  <a:pt x="1521391" y="580403"/>
                </a:lnTo>
                <a:lnTo>
                  <a:pt x="1527912" y="583416"/>
                </a:lnTo>
                <a:lnTo>
                  <a:pt x="1529632" y="582146"/>
                </a:lnTo>
                <a:lnTo>
                  <a:pt x="1525251" y="580130"/>
                </a:lnTo>
                <a:close/>
                <a:moveTo>
                  <a:pt x="2139089" y="577298"/>
                </a:moveTo>
                <a:lnTo>
                  <a:pt x="2134579" y="577488"/>
                </a:lnTo>
                <a:lnTo>
                  <a:pt x="2134757" y="578745"/>
                </a:lnTo>
                <a:lnTo>
                  <a:pt x="2135386" y="583175"/>
                </a:lnTo>
                <a:lnTo>
                  <a:pt x="2136133" y="588444"/>
                </a:lnTo>
                <a:lnTo>
                  <a:pt x="2141828" y="587880"/>
                </a:lnTo>
                <a:close/>
                <a:moveTo>
                  <a:pt x="1927877" y="577078"/>
                </a:moveTo>
                <a:lnTo>
                  <a:pt x="1909729" y="586143"/>
                </a:lnTo>
                <a:lnTo>
                  <a:pt x="1893483" y="597171"/>
                </a:lnTo>
                <a:lnTo>
                  <a:pt x="1864785" y="620204"/>
                </a:lnTo>
                <a:lnTo>
                  <a:pt x="1819459" y="670501"/>
                </a:lnTo>
                <a:lnTo>
                  <a:pt x="1799888" y="703198"/>
                </a:lnTo>
                <a:lnTo>
                  <a:pt x="1806876" y="701713"/>
                </a:lnTo>
                <a:lnTo>
                  <a:pt x="1808154" y="701830"/>
                </a:lnTo>
                <a:lnTo>
                  <a:pt x="1808768" y="701706"/>
                </a:lnTo>
                <a:lnTo>
                  <a:pt x="1808869" y="701685"/>
                </a:lnTo>
                <a:lnTo>
                  <a:pt x="1809096" y="701639"/>
                </a:lnTo>
                <a:lnTo>
                  <a:pt x="1809131" y="701643"/>
                </a:lnTo>
                <a:lnTo>
                  <a:pt x="1809304" y="701660"/>
                </a:lnTo>
                <a:lnTo>
                  <a:pt x="1809575" y="701687"/>
                </a:lnTo>
                <a:lnTo>
                  <a:pt x="1813433" y="694435"/>
                </a:lnTo>
                <a:cubicBezTo>
                  <a:pt x="1823668" y="677540"/>
                  <a:pt x="1835255" y="661634"/>
                  <a:pt x="1848037" y="646848"/>
                </a:cubicBezTo>
                <a:lnTo>
                  <a:pt x="1853040" y="641955"/>
                </a:lnTo>
                <a:lnTo>
                  <a:pt x="1862043" y="633146"/>
                </a:lnTo>
                <a:lnTo>
                  <a:pt x="1868086" y="625527"/>
                </a:lnTo>
                <a:lnTo>
                  <a:pt x="1875867" y="619622"/>
                </a:lnTo>
                <a:lnTo>
                  <a:pt x="1881527" y="614086"/>
                </a:lnTo>
                <a:lnTo>
                  <a:pt x="1889807" y="605985"/>
                </a:lnTo>
                <a:lnTo>
                  <a:pt x="1902157" y="597401"/>
                </a:lnTo>
                <a:lnTo>
                  <a:pt x="1918017" y="586377"/>
                </a:lnTo>
                <a:lnTo>
                  <a:pt x="1922694" y="581967"/>
                </a:lnTo>
                <a:close/>
                <a:moveTo>
                  <a:pt x="1593316" y="576922"/>
                </a:moveTo>
                <a:lnTo>
                  <a:pt x="1592471" y="577462"/>
                </a:lnTo>
                <a:lnTo>
                  <a:pt x="1591566" y="578040"/>
                </a:lnTo>
                <a:lnTo>
                  <a:pt x="1597091" y="580637"/>
                </a:lnTo>
                <a:lnTo>
                  <a:pt x="1598715" y="579537"/>
                </a:lnTo>
                <a:close/>
                <a:moveTo>
                  <a:pt x="2149384" y="576863"/>
                </a:moveTo>
                <a:lnTo>
                  <a:pt x="2144623" y="577064"/>
                </a:lnTo>
                <a:lnTo>
                  <a:pt x="2146776" y="587390"/>
                </a:lnTo>
                <a:lnTo>
                  <a:pt x="2147809" y="587288"/>
                </a:lnTo>
                <a:lnTo>
                  <a:pt x="2151947" y="586879"/>
                </a:lnTo>
                <a:lnTo>
                  <a:pt x="2150224" y="578125"/>
                </a:lnTo>
                <a:lnTo>
                  <a:pt x="2150224" y="578123"/>
                </a:lnTo>
                <a:lnTo>
                  <a:pt x="2150223" y="578119"/>
                </a:lnTo>
                <a:close/>
                <a:moveTo>
                  <a:pt x="2157358" y="576527"/>
                </a:moveTo>
                <a:lnTo>
                  <a:pt x="2154810" y="576634"/>
                </a:lnTo>
                <a:lnTo>
                  <a:pt x="2157805" y="586299"/>
                </a:lnTo>
                <a:lnTo>
                  <a:pt x="2162867" y="585798"/>
                </a:lnTo>
                <a:lnTo>
                  <a:pt x="2162192" y="583169"/>
                </a:lnTo>
                <a:close/>
                <a:moveTo>
                  <a:pt x="2211224" y="576363"/>
                </a:moveTo>
                <a:lnTo>
                  <a:pt x="2214887" y="579950"/>
                </a:lnTo>
                <a:lnTo>
                  <a:pt x="2216906" y="581927"/>
                </a:lnTo>
                <a:lnTo>
                  <a:pt x="2218929" y="582045"/>
                </a:lnTo>
                <a:lnTo>
                  <a:pt x="2213153" y="576555"/>
                </a:lnTo>
                <a:close/>
                <a:moveTo>
                  <a:pt x="2164867" y="576210"/>
                </a:moveTo>
                <a:lnTo>
                  <a:pt x="2162714" y="576301"/>
                </a:lnTo>
                <a:lnTo>
                  <a:pt x="2166203" y="581071"/>
                </a:lnTo>
                <a:lnTo>
                  <a:pt x="2166205" y="581077"/>
                </a:lnTo>
                <a:lnTo>
                  <a:pt x="2167000" y="583488"/>
                </a:lnTo>
                <a:lnTo>
                  <a:pt x="2167606" y="585329"/>
                </a:lnTo>
                <a:lnTo>
                  <a:pt x="2169681" y="585123"/>
                </a:lnTo>
                <a:lnTo>
                  <a:pt x="2171119" y="584981"/>
                </a:lnTo>
                <a:lnTo>
                  <a:pt x="2171634" y="584930"/>
                </a:lnTo>
                <a:close/>
                <a:moveTo>
                  <a:pt x="1546692" y="575862"/>
                </a:moveTo>
                <a:lnTo>
                  <a:pt x="1544888" y="577206"/>
                </a:lnTo>
                <a:lnTo>
                  <a:pt x="1552955" y="580936"/>
                </a:lnTo>
                <a:lnTo>
                  <a:pt x="1554490" y="579532"/>
                </a:lnTo>
                <a:close/>
                <a:moveTo>
                  <a:pt x="2173144" y="575861"/>
                </a:moveTo>
                <a:lnTo>
                  <a:pt x="2172341" y="575894"/>
                </a:lnTo>
                <a:lnTo>
                  <a:pt x="2171350" y="575936"/>
                </a:lnTo>
                <a:lnTo>
                  <a:pt x="2174167" y="579551"/>
                </a:lnTo>
                <a:lnTo>
                  <a:pt x="2177878" y="584312"/>
                </a:lnTo>
                <a:lnTo>
                  <a:pt x="2179330" y="584168"/>
                </a:lnTo>
                <a:lnTo>
                  <a:pt x="2179927" y="584109"/>
                </a:lnTo>
                <a:close/>
                <a:moveTo>
                  <a:pt x="2180709" y="575541"/>
                </a:moveTo>
                <a:lnTo>
                  <a:pt x="2180478" y="575551"/>
                </a:lnTo>
                <a:lnTo>
                  <a:pt x="2179103" y="575609"/>
                </a:lnTo>
                <a:lnTo>
                  <a:pt x="2178479" y="575635"/>
                </a:lnTo>
                <a:lnTo>
                  <a:pt x="2185046" y="583603"/>
                </a:lnTo>
                <a:lnTo>
                  <a:pt x="2185075" y="583600"/>
                </a:lnTo>
                <a:lnTo>
                  <a:pt x="2187527" y="583357"/>
                </a:lnTo>
                <a:lnTo>
                  <a:pt x="2184386" y="579756"/>
                </a:lnTo>
                <a:close/>
                <a:moveTo>
                  <a:pt x="2202904" y="575533"/>
                </a:moveTo>
                <a:lnTo>
                  <a:pt x="2208657" y="581445"/>
                </a:lnTo>
                <a:lnTo>
                  <a:pt x="2208877" y="581458"/>
                </a:lnTo>
                <a:lnTo>
                  <a:pt x="2210493" y="581552"/>
                </a:lnTo>
                <a:lnTo>
                  <a:pt x="2204532" y="575695"/>
                </a:lnTo>
                <a:lnTo>
                  <a:pt x="2204170" y="575659"/>
                </a:lnTo>
                <a:lnTo>
                  <a:pt x="2203751" y="575618"/>
                </a:lnTo>
                <a:close/>
                <a:moveTo>
                  <a:pt x="2188104" y="575229"/>
                </a:moveTo>
                <a:lnTo>
                  <a:pt x="2187627" y="575249"/>
                </a:lnTo>
                <a:lnTo>
                  <a:pt x="2187615" y="575250"/>
                </a:lnTo>
                <a:lnTo>
                  <a:pt x="2186793" y="575284"/>
                </a:lnTo>
                <a:lnTo>
                  <a:pt x="2193387" y="582777"/>
                </a:lnTo>
                <a:lnTo>
                  <a:pt x="2193594" y="582757"/>
                </a:lnTo>
                <a:lnTo>
                  <a:pt x="2193725" y="582744"/>
                </a:lnTo>
                <a:lnTo>
                  <a:pt x="2194977" y="582620"/>
                </a:lnTo>
                <a:lnTo>
                  <a:pt x="2190857" y="578190"/>
                </a:lnTo>
                <a:lnTo>
                  <a:pt x="2190228" y="577513"/>
                </a:lnTo>
                <a:close/>
                <a:moveTo>
                  <a:pt x="1573467" y="574957"/>
                </a:moveTo>
                <a:lnTo>
                  <a:pt x="1572059" y="575747"/>
                </a:lnTo>
                <a:lnTo>
                  <a:pt x="1578287" y="578660"/>
                </a:lnTo>
                <a:lnTo>
                  <a:pt x="1579612" y="577866"/>
                </a:lnTo>
                <a:lnTo>
                  <a:pt x="1576269" y="576267"/>
                </a:lnTo>
                <a:close/>
                <a:moveTo>
                  <a:pt x="2196279" y="574884"/>
                </a:moveTo>
                <a:lnTo>
                  <a:pt x="2193355" y="575008"/>
                </a:lnTo>
                <a:lnTo>
                  <a:pt x="2199867" y="582136"/>
                </a:lnTo>
                <a:lnTo>
                  <a:pt x="2203025" y="581823"/>
                </a:lnTo>
                <a:lnTo>
                  <a:pt x="2200653" y="579384"/>
                </a:lnTo>
                <a:lnTo>
                  <a:pt x="2198959" y="577641"/>
                </a:lnTo>
                <a:close/>
                <a:moveTo>
                  <a:pt x="922872" y="573574"/>
                </a:moveTo>
                <a:lnTo>
                  <a:pt x="922494" y="574091"/>
                </a:lnTo>
                <a:lnTo>
                  <a:pt x="922608" y="574153"/>
                </a:lnTo>
                <a:lnTo>
                  <a:pt x="922913" y="574319"/>
                </a:lnTo>
                <a:lnTo>
                  <a:pt x="923236" y="573863"/>
                </a:lnTo>
                <a:lnTo>
                  <a:pt x="923098" y="573754"/>
                </a:lnTo>
                <a:lnTo>
                  <a:pt x="922960" y="573644"/>
                </a:lnTo>
                <a:close/>
                <a:moveTo>
                  <a:pt x="1525031" y="573168"/>
                </a:moveTo>
                <a:lnTo>
                  <a:pt x="1523431" y="574333"/>
                </a:lnTo>
                <a:lnTo>
                  <a:pt x="1526767" y="575855"/>
                </a:lnTo>
                <a:lnTo>
                  <a:pt x="1533735" y="579119"/>
                </a:lnTo>
                <a:lnTo>
                  <a:pt x="1534632" y="578457"/>
                </a:lnTo>
                <a:lnTo>
                  <a:pt x="1535003" y="578154"/>
                </a:lnTo>
                <a:lnTo>
                  <a:pt x="1535286" y="577923"/>
                </a:lnTo>
                <a:lnTo>
                  <a:pt x="1530354" y="575578"/>
                </a:lnTo>
                <a:close/>
                <a:moveTo>
                  <a:pt x="1466639" y="572986"/>
                </a:moveTo>
                <a:lnTo>
                  <a:pt x="1465959" y="573724"/>
                </a:lnTo>
                <a:lnTo>
                  <a:pt x="1466036" y="574925"/>
                </a:lnTo>
                <a:lnTo>
                  <a:pt x="1466317" y="574022"/>
                </a:lnTo>
                <a:close/>
                <a:moveTo>
                  <a:pt x="1498084" y="572862"/>
                </a:moveTo>
                <a:lnTo>
                  <a:pt x="1495598" y="574714"/>
                </a:lnTo>
                <a:lnTo>
                  <a:pt x="1500294" y="578474"/>
                </a:lnTo>
                <a:lnTo>
                  <a:pt x="1506222" y="581231"/>
                </a:lnTo>
                <a:lnTo>
                  <a:pt x="1506767" y="581473"/>
                </a:lnTo>
                <a:lnTo>
                  <a:pt x="1508868" y="579951"/>
                </a:lnTo>
                <a:lnTo>
                  <a:pt x="1505396" y="578336"/>
                </a:lnTo>
                <a:close/>
                <a:moveTo>
                  <a:pt x="1467033" y="572559"/>
                </a:moveTo>
                <a:lnTo>
                  <a:pt x="1466972" y="572625"/>
                </a:lnTo>
                <a:lnTo>
                  <a:pt x="1466649" y="572975"/>
                </a:lnTo>
                <a:lnTo>
                  <a:pt x="1466878" y="576563"/>
                </a:lnTo>
                <a:lnTo>
                  <a:pt x="1466902" y="576585"/>
                </a:lnTo>
                <a:lnTo>
                  <a:pt x="1467067" y="576737"/>
                </a:lnTo>
                <a:lnTo>
                  <a:pt x="1467890" y="574061"/>
                </a:lnTo>
                <a:lnTo>
                  <a:pt x="1467890" y="577502"/>
                </a:lnTo>
                <a:lnTo>
                  <a:pt x="1467992" y="577597"/>
                </a:lnTo>
                <a:lnTo>
                  <a:pt x="1468443" y="576130"/>
                </a:lnTo>
                <a:lnTo>
                  <a:pt x="1468563" y="578127"/>
                </a:lnTo>
                <a:lnTo>
                  <a:pt x="1469028" y="578559"/>
                </a:lnTo>
                <a:lnTo>
                  <a:pt x="1469269" y="577785"/>
                </a:lnTo>
                <a:lnTo>
                  <a:pt x="1469337" y="578846"/>
                </a:lnTo>
                <a:lnTo>
                  <a:pt x="1470176" y="579626"/>
                </a:lnTo>
                <a:lnTo>
                  <a:pt x="1470234" y="579439"/>
                </a:lnTo>
                <a:lnTo>
                  <a:pt x="1470247" y="579692"/>
                </a:lnTo>
                <a:lnTo>
                  <a:pt x="1471546" y="580899"/>
                </a:lnTo>
                <a:lnTo>
                  <a:pt x="1471614" y="580680"/>
                </a:lnTo>
                <a:lnTo>
                  <a:pt x="1471632" y="580978"/>
                </a:lnTo>
                <a:lnTo>
                  <a:pt x="1472629" y="581905"/>
                </a:lnTo>
                <a:lnTo>
                  <a:pt x="1473723" y="582921"/>
                </a:lnTo>
                <a:lnTo>
                  <a:pt x="1476436" y="581196"/>
                </a:lnTo>
                <a:close/>
                <a:moveTo>
                  <a:pt x="596942" y="572431"/>
                </a:moveTo>
                <a:lnTo>
                  <a:pt x="510136" y="673753"/>
                </a:lnTo>
                <a:lnTo>
                  <a:pt x="494004" y="693057"/>
                </a:lnTo>
                <a:cubicBezTo>
                  <a:pt x="482973" y="706845"/>
                  <a:pt x="471805" y="719392"/>
                  <a:pt x="460774" y="732491"/>
                </a:cubicBezTo>
                <a:cubicBezTo>
                  <a:pt x="327852" y="890371"/>
                  <a:pt x="223885" y="1027292"/>
                  <a:pt x="195205" y="1065486"/>
                </a:cubicBezTo>
                <a:cubicBezTo>
                  <a:pt x="182132" y="1082606"/>
                  <a:pt x="167545" y="1098457"/>
                  <a:pt x="151645" y="1112858"/>
                </a:cubicBezTo>
                <a:lnTo>
                  <a:pt x="121692" y="1135373"/>
                </a:lnTo>
                <a:lnTo>
                  <a:pt x="112235" y="1142482"/>
                </a:lnTo>
                <a:lnTo>
                  <a:pt x="106805" y="1146564"/>
                </a:lnTo>
                <a:lnTo>
                  <a:pt x="107213" y="1148143"/>
                </a:lnTo>
                <a:lnTo>
                  <a:pt x="107567" y="1149513"/>
                </a:lnTo>
                <a:lnTo>
                  <a:pt x="114774" y="1144707"/>
                </a:lnTo>
                <a:lnTo>
                  <a:pt x="153190" y="1119090"/>
                </a:lnTo>
                <a:cubicBezTo>
                  <a:pt x="169919" y="1105226"/>
                  <a:pt x="185210" y="1089628"/>
                  <a:pt x="198791" y="1072520"/>
                </a:cubicBezTo>
                <a:cubicBezTo>
                  <a:pt x="248155" y="1008954"/>
                  <a:pt x="348950" y="882513"/>
                  <a:pt x="467392" y="744627"/>
                </a:cubicBezTo>
                <a:cubicBezTo>
                  <a:pt x="480078" y="729873"/>
                  <a:pt x="492626" y="714981"/>
                  <a:pt x="505311" y="699952"/>
                </a:cubicBezTo>
                <a:lnTo>
                  <a:pt x="516756" y="686163"/>
                </a:lnTo>
                <a:lnTo>
                  <a:pt x="610293" y="577039"/>
                </a:lnTo>
                <a:lnTo>
                  <a:pt x="603968" y="574856"/>
                </a:lnTo>
                <a:lnTo>
                  <a:pt x="598475" y="572960"/>
                </a:lnTo>
                <a:close/>
                <a:moveTo>
                  <a:pt x="1384655" y="572250"/>
                </a:moveTo>
                <a:lnTo>
                  <a:pt x="1384745" y="572269"/>
                </a:lnTo>
                <a:lnTo>
                  <a:pt x="1384193" y="572269"/>
                </a:lnTo>
                <a:close/>
                <a:moveTo>
                  <a:pt x="1552302" y="571684"/>
                </a:moveTo>
                <a:lnTo>
                  <a:pt x="1550312" y="573166"/>
                </a:lnTo>
                <a:lnTo>
                  <a:pt x="1555451" y="575570"/>
                </a:lnTo>
                <a:lnTo>
                  <a:pt x="1555898" y="575780"/>
                </a:lnTo>
                <a:lnTo>
                  <a:pt x="1558510" y="577001"/>
                </a:lnTo>
                <a:lnTo>
                  <a:pt x="1559029" y="576710"/>
                </a:lnTo>
                <a:lnTo>
                  <a:pt x="1559399" y="576503"/>
                </a:lnTo>
                <a:lnTo>
                  <a:pt x="1560499" y="575590"/>
                </a:lnTo>
                <a:close/>
                <a:moveTo>
                  <a:pt x="2206284" y="571527"/>
                </a:moveTo>
                <a:lnTo>
                  <a:pt x="2206762" y="571995"/>
                </a:lnTo>
                <a:lnTo>
                  <a:pt x="2207002" y="572019"/>
                </a:lnTo>
                <a:lnTo>
                  <a:pt x="2207093" y="572028"/>
                </a:lnTo>
                <a:lnTo>
                  <a:pt x="2206890" y="571902"/>
                </a:lnTo>
                <a:lnTo>
                  <a:pt x="2206617" y="571733"/>
                </a:lnTo>
                <a:close/>
                <a:moveTo>
                  <a:pt x="1580785" y="570854"/>
                </a:moveTo>
                <a:lnTo>
                  <a:pt x="1580192" y="571186"/>
                </a:lnTo>
                <a:lnTo>
                  <a:pt x="1578827" y="571951"/>
                </a:lnTo>
                <a:lnTo>
                  <a:pt x="1584750" y="574784"/>
                </a:lnTo>
                <a:lnTo>
                  <a:pt x="1586605" y="573672"/>
                </a:lnTo>
                <a:lnTo>
                  <a:pt x="1583931" y="572377"/>
                </a:lnTo>
                <a:lnTo>
                  <a:pt x="1582658" y="571761"/>
                </a:lnTo>
                <a:close/>
                <a:moveTo>
                  <a:pt x="882327" y="570393"/>
                </a:moveTo>
                <a:lnTo>
                  <a:pt x="880686" y="570959"/>
                </a:lnTo>
                <a:lnTo>
                  <a:pt x="878631" y="571668"/>
                </a:lnTo>
                <a:lnTo>
                  <a:pt x="880571" y="572427"/>
                </a:lnTo>
                <a:lnTo>
                  <a:pt x="882828" y="571900"/>
                </a:lnTo>
                <a:lnTo>
                  <a:pt x="884296" y="571223"/>
                </a:lnTo>
                <a:close/>
                <a:moveTo>
                  <a:pt x="2225116" y="570152"/>
                </a:moveTo>
                <a:lnTo>
                  <a:pt x="2230864" y="574418"/>
                </a:lnTo>
                <a:lnTo>
                  <a:pt x="2276350" y="578991"/>
                </a:lnTo>
                <a:lnTo>
                  <a:pt x="2299140" y="583874"/>
                </a:lnTo>
                <a:lnTo>
                  <a:pt x="2301779" y="584439"/>
                </a:lnTo>
                <a:lnTo>
                  <a:pt x="2310245" y="586253"/>
                </a:lnTo>
                <a:lnTo>
                  <a:pt x="2295349" y="582637"/>
                </a:lnTo>
                <a:lnTo>
                  <a:pt x="2268541" y="576130"/>
                </a:lnTo>
                <a:lnTo>
                  <a:pt x="2227446" y="570473"/>
                </a:lnTo>
                <a:close/>
                <a:moveTo>
                  <a:pt x="1463722" y="569518"/>
                </a:moveTo>
                <a:lnTo>
                  <a:pt x="1463731" y="569657"/>
                </a:lnTo>
                <a:lnTo>
                  <a:pt x="1463733" y="569649"/>
                </a:lnTo>
                <a:lnTo>
                  <a:pt x="1463747" y="569603"/>
                </a:lnTo>
                <a:lnTo>
                  <a:pt x="1463762" y="569555"/>
                </a:lnTo>
                <a:lnTo>
                  <a:pt x="1463757" y="569550"/>
                </a:lnTo>
                <a:close/>
                <a:moveTo>
                  <a:pt x="2197050" y="569518"/>
                </a:moveTo>
                <a:lnTo>
                  <a:pt x="2198668" y="571181"/>
                </a:lnTo>
                <a:lnTo>
                  <a:pt x="2199415" y="571256"/>
                </a:lnTo>
                <a:lnTo>
                  <a:pt x="2199831" y="571298"/>
                </a:lnTo>
                <a:lnTo>
                  <a:pt x="2199994" y="571314"/>
                </a:lnTo>
                <a:lnTo>
                  <a:pt x="2199953" y="571289"/>
                </a:lnTo>
                <a:close/>
                <a:moveTo>
                  <a:pt x="2019250" y="569005"/>
                </a:moveTo>
                <a:lnTo>
                  <a:pt x="2009198" y="572544"/>
                </a:lnTo>
                <a:lnTo>
                  <a:pt x="2005689" y="575049"/>
                </a:lnTo>
                <a:lnTo>
                  <a:pt x="2004825" y="575666"/>
                </a:lnTo>
                <a:lnTo>
                  <a:pt x="1976020" y="603679"/>
                </a:lnTo>
                <a:lnTo>
                  <a:pt x="1986080" y="599892"/>
                </a:lnTo>
                <a:lnTo>
                  <a:pt x="1990144" y="598361"/>
                </a:lnTo>
                <a:lnTo>
                  <a:pt x="1999699" y="586850"/>
                </a:lnTo>
                <a:lnTo>
                  <a:pt x="2000689" y="585981"/>
                </a:lnTo>
                <a:lnTo>
                  <a:pt x="2005788" y="581508"/>
                </a:lnTo>
                <a:lnTo>
                  <a:pt x="2009806" y="576941"/>
                </a:lnTo>
                <a:close/>
                <a:moveTo>
                  <a:pt x="1470521" y="568778"/>
                </a:moveTo>
                <a:lnTo>
                  <a:pt x="1469670" y="569701"/>
                </a:lnTo>
                <a:lnTo>
                  <a:pt x="1475779" y="575179"/>
                </a:lnTo>
                <a:lnTo>
                  <a:pt x="1477093" y="576358"/>
                </a:lnTo>
                <a:lnTo>
                  <a:pt x="1479977" y="578944"/>
                </a:lnTo>
                <a:lnTo>
                  <a:pt x="1480246" y="578773"/>
                </a:lnTo>
                <a:lnTo>
                  <a:pt x="1480479" y="578625"/>
                </a:lnTo>
                <a:lnTo>
                  <a:pt x="1481334" y="578082"/>
                </a:lnTo>
                <a:close/>
                <a:moveTo>
                  <a:pt x="1531288" y="568613"/>
                </a:moveTo>
                <a:lnTo>
                  <a:pt x="1529400" y="569987"/>
                </a:lnTo>
                <a:lnTo>
                  <a:pt x="1532421" y="571442"/>
                </a:lnTo>
                <a:lnTo>
                  <a:pt x="1539313" y="574629"/>
                </a:lnTo>
                <a:lnTo>
                  <a:pt x="1539884" y="574162"/>
                </a:lnTo>
                <a:lnTo>
                  <a:pt x="1541051" y="573208"/>
                </a:lnTo>
                <a:lnTo>
                  <a:pt x="1536420" y="571028"/>
                </a:lnTo>
                <a:close/>
                <a:moveTo>
                  <a:pt x="1503912" y="568521"/>
                </a:moveTo>
                <a:lnTo>
                  <a:pt x="1501898" y="570021"/>
                </a:lnTo>
                <a:lnTo>
                  <a:pt x="1507464" y="574061"/>
                </a:lnTo>
                <a:lnTo>
                  <a:pt x="1513255" y="576682"/>
                </a:lnTo>
                <a:lnTo>
                  <a:pt x="1513332" y="576717"/>
                </a:lnTo>
                <a:lnTo>
                  <a:pt x="1515070" y="575458"/>
                </a:lnTo>
                <a:lnTo>
                  <a:pt x="1511600" y="573924"/>
                </a:lnTo>
                <a:close/>
                <a:moveTo>
                  <a:pt x="1558495" y="567961"/>
                </a:moveTo>
                <a:lnTo>
                  <a:pt x="1557617" y="568389"/>
                </a:lnTo>
                <a:lnTo>
                  <a:pt x="1557065" y="568658"/>
                </a:lnTo>
                <a:lnTo>
                  <a:pt x="1565032" y="572431"/>
                </a:lnTo>
                <a:lnTo>
                  <a:pt x="1566434" y="571671"/>
                </a:lnTo>
                <a:close/>
                <a:moveTo>
                  <a:pt x="1365519" y="567778"/>
                </a:moveTo>
                <a:lnTo>
                  <a:pt x="1356893" y="589918"/>
                </a:lnTo>
                <a:lnTo>
                  <a:pt x="1356893" y="591435"/>
                </a:lnTo>
                <a:lnTo>
                  <a:pt x="1076898" y="657050"/>
                </a:lnTo>
                <a:lnTo>
                  <a:pt x="1076917" y="657085"/>
                </a:lnTo>
                <a:lnTo>
                  <a:pt x="1077694" y="659989"/>
                </a:lnTo>
                <a:lnTo>
                  <a:pt x="1079419" y="666431"/>
                </a:lnTo>
                <a:lnTo>
                  <a:pt x="1360203" y="617494"/>
                </a:lnTo>
                <a:lnTo>
                  <a:pt x="1378057" y="571143"/>
                </a:lnTo>
                <a:lnTo>
                  <a:pt x="1372610" y="570338"/>
                </a:lnTo>
                <a:lnTo>
                  <a:pt x="1369337" y="569112"/>
                </a:lnTo>
                <a:lnTo>
                  <a:pt x="1367923" y="568822"/>
                </a:lnTo>
                <a:close/>
                <a:moveTo>
                  <a:pt x="2033493" y="567626"/>
                </a:moveTo>
                <a:lnTo>
                  <a:pt x="2030232" y="567891"/>
                </a:lnTo>
                <a:lnTo>
                  <a:pt x="2028726" y="568014"/>
                </a:lnTo>
                <a:lnTo>
                  <a:pt x="2022584" y="572647"/>
                </a:lnTo>
                <a:lnTo>
                  <a:pt x="2015340" y="579257"/>
                </a:lnTo>
                <a:lnTo>
                  <a:pt x="2004758" y="590879"/>
                </a:lnTo>
                <a:lnTo>
                  <a:pt x="2002014" y="593892"/>
                </a:lnTo>
                <a:lnTo>
                  <a:pt x="2013921" y="589409"/>
                </a:lnTo>
                <a:lnTo>
                  <a:pt x="2026943" y="574916"/>
                </a:lnTo>
                <a:close/>
                <a:moveTo>
                  <a:pt x="2049003" y="566364"/>
                </a:moveTo>
                <a:lnTo>
                  <a:pt x="2046427" y="566574"/>
                </a:lnTo>
                <a:lnTo>
                  <a:pt x="2043743" y="566792"/>
                </a:lnTo>
                <a:lnTo>
                  <a:pt x="2032814" y="577281"/>
                </a:lnTo>
                <a:lnTo>
                  <a:pt x="2025070" y="584713"/>
                </a:lnTo>
                <a:lnTo>
                  <a:pt x="2024524" y="585417"/>
                </a:lnTo>
                <a:lnTo>
                  <a:pt x="2035367" y="581335"/>
                </a:lnTo>
                <a:lnTo>
                  <a:pt x="2036896" y="581166"/>
                </a:lnTo>
                <a:close/>
                <a:moveTo>
                  <a:pt x="1827860" y="565747"/>
                </a:moveTo>
                <a:lnTo>
                  <a:pt x="1827838" y="565756"/>
                </a:lnTo>
                <a:lnTo>
                  <a:pt x="1827714" y="565842"/>
                </a:lnTo>
                <a:close/>
                <a:moveTo>
                  <a:pt x="2060579" y="565422"/>
                </a:moveTo>
                <a:lnTo>
                  <a:pt x="2058792" y="565568"/>
                </a:lnTo>
                <a:lnTo>
                  <a:pt x="2057514" y="565672"/>
                </a:lnTo>
                <a:lnTo>
                  <a:pt x="2045558" y="580209"/>
                </a:lnTo>
                <a:lnTo>
                  <a:pt x="2051329" y="579571"/>
                </a:lnTo>
                <a:close/>
                <a:moveTo>
                  <a:pt x="580689" y="565300"/>
                </a:moveTo>
                <a:lnTo>
                  <a:pt x="501588" y="658585"/>
                </a:lnTo>
                <a:lnTo>
                  <a:pt x="481181" y="682578"/>
                </a:lnTo>
                <a:lnTo>
                  <a:pt x="451673" y="717876"/>
                </a:lnTo>
                <a:cubicBezTo>
                  <a:pt x="342744" y="848178"/>
                  <a:pt x="244018" y="977930"/>
                  <a:pt x="187760" y="1055973"/>
                </a:cubicBezTo>
                <a:cubicBezTo>
                  <a:pt x="162980" y="1089682"/>
                  <a:pt x="132953" y="1119196"/>
                  <a:pt x="98824" y="1143393"/>
                </a:cubicBezTo>
                <a:lnTo>
                  <a:pt x="98454" y="1143670"/>
                </a:lnTo>
                <a:lnTo>
                  <a:pt x="98549" y="1144082"/>
                </a:lnTo>
                <a:lnTo>
                  <a:pt x="99336" y="1146208"/>
                </a:lnTo>
                <a:lnTo>
                  <a:pt x="106313" y="1140956"/>
                </a:lnTo>
                <a:lnTo>
                  <a:pt x="148371" y="1109296"/>
                </a:lnTo>
                <a:cubicBezTo>
                  <a:pt x="164064" y="1095057"/>
                  <a:pt x="178454" y="1079383"/>
                  <a:pt x="191344" y="1062452"/>
                </a:cubicBezTo>
                <a:cubicBezTo>
                  <a:pt x="220576" y="1024395"/>
                  <a:pt x="324129" y="887338"/>
                  <a:pt x="457740" y="729459"/>
                </a:cubicBezTo>
                <a:lnTo>
                  <a:pt x="490970" y="689471"/>
                </a:lnTo>
                <a:lnTo>
                  <a:pt x="507103" y="670167"/>
                </a:lnTo>
                <a:lnTo>
                  <a:pt x="592162" y="570781"/>
                </a:lnTo>
                <a:lnTo>
                  <a:pt x="585285" y="568407"/>
                </a:lnTo>
                <a:close/>
                <a:moveTo>
                  <a:pt x="2184379" y="565183"/>
                </a:moveTo>
                <a:lnTo>
                  <a:pt x="2189804" y="571121"/>
                </a:lnTo>
                <a:lnTo>
                  <a:pt x="2189855" y="571177"/>
                </a:lnTo>
                <a:lnTo>
                  <a:pt x="2192572" y="571070"/>
                </a:lnTo>
                <a:lnTo>
                  <a:pt x="2189447" y="567856"/>
                </a:lnTo>
                <a:close/>
                <a:moveTo>
                  <a:pt x="1476216" y="564943"/>
                </a:moveTo>
                <a:lnTo>
                  <a:pt x="1474446" y="565934"/>
                </a:lnTo>
                <a:lnTo>
                  <a:pt x="1484935" y="574761"/>
                </a:lnTo>
                <a:lnTo>
                  <a:pt x="1485633" y="575349"/>
                </a:lnTo>
                <a:lnTo>
                  <a:pt x="1487602" y="574097"/>
                </a:lnTo>
                <a:close/>
                <a:moveTo>
                  <a:pt x="1749346" y="564700"/>
                </a:moveTo>
                <a:lnTo>
                  <a:pt x="1733760" y="580613"/>
                </a:lnTo>
                <a:lnTo>
                  <a:pt x="1733221" y="581163"/>
                </a:lnTo>
                <a:lnTo>
                  <a:pt x="1733213" y="581171"/>
                </a:lnTo>
                <a:lnTo>
                  <a:pt x="1689197" y="639833"/>
                </a:lnTo>
                <a:cubicBezTo>
                  <a:pt x="1660517" y="683405"/>
                  <a:pt x="1626631" y="746350"/>
                  <a:pt x="1594039" y="834614"/>
                </a:cubicBezTo>
                <a:lnTo>
                  <a:pt x="1588422" y="851171"/>
                </a:lnTo>
                <a:lnTo>
                  <a:pt x="1588556" y="851313"/>
                </a:lnTo>
                <a:lnTo>
                  <a:pt x="1594970" y="858120"/>
                </a:lnTo>
                <a:lnTo>
                  <a:pt x="1595232" y="858398"/>
                </a:lnTo>
                <a:lnTo>
                  <a:pt x="1598744" y="847575"/>
                </a:lnTo>
                <a:lnTo>
                  <a:pt x="1619472" y="792880"/>
                </a:lnTo>
                <a:lnTo>
                  <a:pt x="1623042" y="783460"/>
                </a:lnTo>
                <a:lnTo>
                  <a:pt x="1625608" y="777602"/>
                </a:lnTo>
                <a:lnTo>
                  <a:pt x="1637111" y="751336"/>
                </a:lnTo>
                <a:lnTo>
                  <a:pt x="1641878" y="740453"/>
                </a:lnTo>
                <a:lnTo>
                  <a:pt x="1647104" y="728521"/>
                </a:lnTo>
                <a:lnTo>
                  <a:pt x="1663855" y="695159"/>
                </a:lnTo>
                <a:lnTo>
                  <a:pt x="1670358" y="682208"/>
                </a:lnTo>
                <a:cubicBezTo>
                  <a:pt x="1677911" y="668147"/>
                  <a:pt x="1685234" y="655431"/>
                  <a:pt x="1692232" y="643969"/>
                </a:cubicBezTo>
                <a:cubicBezTo>
                  <a:pt x="1701953" y="627992"/>
                  <a:pt x="1711369" y="613847"/>
                  <a:pt x="1720336" y="601351"/>
                </a:cubicBezTo>
                <a:lnTo>
                  <a:pt x="1725969" y="594098"/>
                </a:lnTo>
                <a:lnTo>
                  <a:pt x="1727365" y="592035"/>
                </a:lnTo>
                <a:lnTo>
                  <a:pt x="1729149" y="589399"/>
                </a:lnTo>
                <a:lnTo>
                  <a:pt x="1734702" y="582793"/>
                </a:lnTo>
                <a:lnTo>
                  <a:pt x="1735343" y="582030"/>
                </a:lnTo>
                <a:lnTo>
                  <a:pt x="1745751" y="568631"/>
                </a:lnTo>
                <a:close/>
                <a:moveTo>
                  <a:pt x="2177456" y="564673"/>
                </a:moveTo>
                <a:lnTo>
                  <a:pt x="2178432" y="565782"/>
                </a:lnTo>
                <a:lnTo>
                  <a:pt x="2183403" y="571431"/>
                </a:lnTo>
                <a:lnTo>
                  <a:pt x="2184531" y="571387"/>
                </a:lnTo>
                <a:lnTo>
                  <a:pt x="2178555" y="564960"/>
                </a:lnTo>
                <a:lnTo>
                  <a:pt x="2178114" y="564679"/>
                </a:lnTo>
                <a:close/>
                <a:moveTo>
                  <a:pt x="2169382" y="564599"/>
                </a:moveTo>
                <a:lnTo>
                  <a:pt x="2175277" y="571751"/>
                </a:lnTo>
                <a:lnTo>
                  <a:pt x="2175859" y="571729"/>
                </a:lnTo>
                <a:lnTo>
                  <a:pt x="2177332" y="571671"/>
                </a:lnTo>
                <a:lnTo>
                  <a:pt x="2176505" y="570723"/>
                </a:lnTo>
                <a:lnTo>
                  <a:pt x="2173729" y="567541"/>
                </a:lnTo>
                <a:lnTo>
                  <a:pt x="2171177" y="564616"/>
                </a:lnTo>
                <a:lnTo>
                  <a:pt x="2170714" y="564612"/>
                </a:lnTo>
                <a:lnTo>
                  <a:pt x="2169718" y="564602"/>
                </a:lnTo>
                <a:close/>
                <a:moveTo>
                  <a:pt x="2070850" y="564587"/>
                </a:moveTo>
                <a:lnTo>
                  <a:pt x="2067213" y="564883"/>
                </a:lnTo>
                <a:lnTo>
                  <a:pt x="2059467" y="578672"/>
                </a:lnTo>
                <a:lnTo>
                  <a:pt x="2062718" y="578313"/>
                </a:lnTo>
                <a:lnTo>
                  <a:pt x="2064045" y="578166"/>
                </a:lnTo>
                <a:lnTo>
                  <a:pt x="2067832" y="570201"/>
                </a:lnTo>
                <a:close/>
                <a:moveTo>
                  <a:pt x="2162466" y="564536"/>
                </a:moveTo>
                <a:lnTo>
                  <a:pt x="2168303" y="572026"/>
                </a:lnTo>
                <a:lnTo>
                  <a:pt x="2168497" y="572019"/>
                </a:lnTo>
                <a:lnTo>
                  <a:pt x="2169299" y="571987"/>
                </a:lnTo>
                <a:lnTo>
                  <a:pt x="2169938" y="571962"/>
                </a:lnTo>
                <a:lnTo>
                  <a:pt x="2163842" y="564549"/>
                </a:lnTo>
                <a:close/>
                <a:moveTo>
                  <a:pt x="1509359" y="564463"/>
                </a:moveTo>
                <a:lnTo>
                  <a:pt x="1507485" y="565859"/>
                </a:lnTo>
                <a:lnTo>
                  <a:pt x="1512978" y="569651"/>
                </a:lnTo>
                <a:lnTo>
                  <a:pt x="1518908" y="572269"/>
                </a:lnTo>
                <a:lnTo>
                  <a:pt x="1519254" y="572427"/>
                </a:lnTo>
                <a:lnTo>
                  <a:pt x="1520891" y="571241"/>
                </a:lnTo>
                <a:lnTo>
                  <a:pt x="1516978" y="569374"/>
                </a:lnTo>
                <a:close/>
                <a:moveTo>
                  <a:pt x="2154053" y="564459"/>
                </a:moveTo>
                <a:lnTo>
                  <a:pt x="2156742" y="568136"/>
                </a:lnTo>
                <a:lnTo>
                  <a:pt x="2159832" y="572360"/>
                </a:lnTo>
                <a:lnTo>
                  <a:pt x="2160866" y="572319"/>
                </a:lnTo>
                <a:lnTo>
                  <a:pt x="2161818" y="572282"/>
                </a:lnTo>
                <a:lnTo>
                  <a:pt x="2155760" y="564475"/>
                </a:lnTo>
                <a:close/>
                <a:moveTo>
                  <a:pt x="1537022" y="564438"/>
                </a:moveTo>
                <a:lnTo>
                  <a:pt x="1534979" y="565925"/>
                </a:lnTo>
                <a:lnTo>
                  <a:pt x="1538075" y="567442"/>
                </a:lnTo>
                <a:lnTo>
                  <a:pt x="1544452" y="570425"/>
                </a:lnTo>
                <a:lnTo>
                  <a:pt x="1546369" y="568858"/>
                </a:lnTo>
                <a:lnTo>
                  <a:pt x="1541660" y="566614"/>
                </a:lnTo>
                <a:close/>
                <a:moveTo>
                  <a:pt x="2146841" y="564393"/>
                </a:moveTo>
                <a:lnTo>
                  <a:pt x="2146855" y="564414"/>
                </a:lnTo>
                <a:lnTo>
                  <a:pt x="2147022" y="564659"/>
                </a:lnTo>
                <a:lnTo>
                  <a:pt x="2152463" y="572650"/>
                </a:lnTo>
                <a:lnTo>
                  <a:pt x="2154443" y="572572"/>
                </a:lnTo>
                <a:lnTo>
                  <a:pt x="2154479" y="572571"/>
                </a:lnTo>
                <a:lnTo>
                  <a:pt x="2154402" y="572465"/>
                </a:lnTo>
                <a:lnTo>
                  <a:pt x="2148539" y="564409"/>
                </a:lnTo>
                <a:close/>
                <a:moveTo>
                  <a:pt x="2139565" y="564327"/>
                </a:moveTo>
                <a:lnTo>
                  <a:pt x="2143173" y="570107"/>
                </a:lnTo>
                <a:lnTo>
                  <a:pt x="2143301" y="570721"/>
                </a:lnTo>
                <a:lnTo>
                  <a:pt x="2143775" y="572992"/>
                </a:lnTo>
                <a:lnTo>
                  <a:pt x="2146722" y="572876"/>
                </a:lnTo>
                <a:lnTo>
                  <a:pt x="2141022" y="564340"/>
                </a:lnTo>
                <a:lnTo>
                  <a:pt x="2140727" y="564337"/>
                </a:lnTo>
                <a:lnTo>
                  <a:pt x="2140447" y="564335"/>
                </a:lnTo>
                <a:close/>
                <a:moveTo>
                  <a:pt x="2132488" y="564262"/>
                </a:moveTo>
                <a:lnTo>
                  <a:pt x="2132490" y="564265"/>
                </a:lnTo>
                <a:lnTo>
                  <a:pt x="2132514" y="564306"/>
                </a:lnTo>
                <a:lnTo>
                  <a:pt x="2132773" y="564753"/>
                </a:lnTo>
                <a:lnTo>
                  <a:pt x="2133687" y="571195"/>
                </a:lnTo>
                <a:lnTo>
                  <a:pt x="2133951" y="573058"/>
                </a:lnTo>
                <a:lnTo>
                  <a:pt x="2133996" y="573378"/>
                </a:lnTo>
                <a:lnTo>
                  <a:pt x="2138033" y="573219"/>
                </a:lnTo>
                <a:lnTo>
                  <a:pt x="2136938" y="568990"/>
                </a:lnTo>
                <a:lnTo>
                  <a:pt x="2134056" y="564276"/>
                </a:lnTo>
                <a:lnTo>
                  <a:pt x="2133131" y="564268"/>
                </a:lnTo>
                <a:lnTo>
                  <a:pt x="2132844" y="564265"/>
                </a:lnTo>
                <a:close/>
                <a:moveTo>
                  <a:pt x="2123140" y="564176"/>
                </a:moveTo>
                <a:lnTo>
                  <a:pt x="2123313" y="568115"/>
                </a:lnTo>
                <a:lnTo>
                  <a:pt x="2123562" y="573789"/>
                </a:lnTo>
                <a:lnTo>
                  <a:pt x="2125342" y="573719"/>
                </a:lnTo>
                <a:lnTo>
                  <a:pt x="2127884" y="573618"/>
                </a:lnTo>
                <a:lnTo>
                  <a:pt x="2126161" y="564646"/>
                </a:lnTo>
                <a:lnTo>
                  <a:pt x="2125931" y="564236"/>
                </a:lnTo>
                <a:lnTo>
                  <a:pt x="2125912" y="564202"/>
                </a:lnTo>
                <a:lnTo>
                  <a:pt x="2124758" y="564191"/>
                </a:lnTo>
                <a:close/>
                <a:moveTo>
                  <a:pt x="2114227" y="564095"/>
                </a:moveTo>
                <a:lnTo>
                  <a:pt x="2113815" y="574061"/>
                </a:lnTo>
                <a:lnTo>
                  <a:pt x="2116644" y="574061"/>
                </a:lnTo>
                <a:lnTo>
                  <a:pt x="2119284" y="573957"/>
                </a:lnTo>
                <a:lnTo>
                  <a:pt x="2119026" y="565582"/>
                </a:lnTo>
                <a:lnTo>
                  <a:pt x="2118754" y="564985"/>
                </a:lnTo>
                <a:lnTo>
                  <a:pt x="2118366" y="564133"/>
                </a:lnTo>
                <a:close/>
                <a:moveTo>
                  <a:pt x="2104833" y="564009"/>
                </a:moveTo>
                <a:lnTo>
                  <a:pt x="2103970" y="574061"/>
                </a:lnTo>
                <a:lnTo>
                  <a:pt x="2106440" y="574061"/>
                </a:lnTo>
                <a:lnTo>
                  <a:pt x="2109702" y="574061"/>
                </a:lnTo>
                <a:lnTo>
                  <a:pt x="2110268" y="564059"/>
                </a:lnTo>
                <a:lnTo>
                  <a:pt x="2105969" y="564019"/>
                </a:lnTo>
                <a:lnTo>
                  <a:pt x="2105436" y="564014"/>
                </a:lnTo>
                <a:close/>
                <a:moveTo>
                  <a:pt x="1566623" y="563996"/>
                </a:moveTo>
                <a:lnTo>
                  <a:pt x="1564270" y="565144"/>
                </a:lnTo>
                <a:lnTo>
                  <a:pt x="1568391" y="567069"/>
                </a:lnTo>
                <a:lnTo>
                  <a:pt x="1571899" y="568708"/>
                </a:lnTo>
                <a:lnTo>
                  <a:pt x="1574001" y="567569"/>
                </a:lnTo>
                <a:close/>
                <a:moveTo>
                  <a:pt x="1969693" y="563947"/>
                </a:moveTo>
                <a:lnTo>
                  <a:pt x="1965327" y="565360"/>
                </a:lnTo>
                <a:lnTo>
                  <a:pt x="1964264" y="565704"/>
                </a:lnTo>
                <a:lnTo>
                  <a:pt x="1911448" y="599385"/>
                </a:lnTo>
                <a:lnTo>
                  <a:pt x="1898435" y="611766"/>
                </a:lnTo>
                <a:lnTo>
                  <a:pt x="1896354" y="613745"/>
                </a:lnTo>
                <a:lnTo>
                  <a:pt x="1889184" y="620567"/>
                </a:lnTo>
                <a:cubicBezTo>
                  <a:pt x="1873351" y="638588"/>
                  <a:pt x="1858133" y="658831"/>
                  <a:pt x="1843568" y="680818"/>
                </a:cubicBezTo>
                <a:lnTo>
                  <a:pt x="1839872" y="687086"/>
                </a:lnTo>
                <a:lnTo>
                  <a:pt x="1835252" y="694921"/>
                </a:lnTo>
                <a:lnTo>
                  <a:pt x="1867897" y="648819"/>
                </a:lnTo>
                <a:lnTo>
                  <a:pt x="1875574" y="640703"/>
                </a:lnTo>
                <a:lnTo>
                  <a:pt x="1879770" y="635052"/>
                </a:lnTo>
                <a:lnTo>
                  <a:pt x="1883940" y="631212"/>
                </a:lnTo>
                <a:lnTo>
                  <a:pt x="1888668" y="626860"/>
                </a:lnTo>
                <a:lnTo>
                  <a:pt x="1903985" y="610667"/>
                </a:lnTo>
                <a:lnTo>
                  <a:pt x="1921112" y="596994"/>
                </a:lnTo>
                <a:lnTo>
                  <a:pt x="1924296" y="594063"/>
                </a:lnTo>
                <a:lnTo>
                  <a:pt x="1928481" y="590211"/>
                </a:lnTo>
                <a:lnTo>
                  <a:pt x="1933894" y="586790"/>
                </a:lnTo>
                <a:lnTo>
                  <a:pt x="1940703" y="581353"/>
                </a:lnTo>
                <a:close/>
                <a:moveTo>
                  <a:pt x="2081177" y="563747"/>
                </a:moveTo>
                <a:lnTo>
                  <a:pt x="2079273" y="563902"/>
                </a:lnTo>
                <a:lnTo>
                  <a:pt x="2076686" y="564112"/>
                </a:lnTo>
                <a:lnTo>
                  <a:pt x="2072382" y="572407"/>
                </a:lnTo>
                <a:lnTo>
                  <a:pt x="2069964" y="577512"/>
                </a:lnTo>
                <a:lnTo>
                  <a:pt x="2075734" y="576875"/>
                </a:lnTo>
                <a:lnTo>
                  <a:pt x="2078481" y="570250"/>
                </a:lnTo>
                <a:close/>
                <a:moveTo>
                  <a:pt x="2096574" y="563594"/>
                </a:moveTo>
                <a:lnTo>
                  <a:pt x="2096513" y="564047"/>
                </a:lnTo>
                <a:lnTo>
                  <a:pt x="2093255" y="574939"/>
                </a:lnTo>
                <a:lnTo>
                  <a:pt x="2098006" y="574414"/>
                </a:lnTo>
                <a:lnTo>
                  <a:pt x="2099037" y="574300"/>
                </a:lnTo>
                <a:lnTo>
                  <a:pt x="2100147" y="563804"/>
                </a:lnTo>
                <a:close/>
                <a:moveTo>
                  <a:pt x="2086583" y="563307"/>
                </a:moveTo>
                <a:lnTo>
                  <a:pt x="2084972" y="563438"/>
                </a:lnTo>
                <a:lnTo>
                  <a:pt x="2082947" y="568588"/>
                </a:lnTo>
                <a:lnTo>
                  <a:pt x="2082333" y="570151"/>
                </a:lnTo>
                <a:lnTo>
                  <a:pt x="2079869" y="576418"/>
                </a:lnTo>
                <a:lnTo>
                  <a:pt x="2087928" y="575528"/>
                </a:lnTo>
                <a:lnTo>
                  <a:pt x="2090466" y="563307"/>
                </a:lnTo>
                <a:close/>
                <a:moveTo>
                  <a:pt x="1451024" y="561590"/>
                </a:moveTo>
                <a:lnTo>
                  <a:pt x="1422796" y="591305"/>
                </a:lnTo>
                <a:lnTo>
                  <a:pt x="1410172" y="604594"/>
                </a:lnTo>
                <a:lnTo>
                  <a:pt x="1404149" y="610934"/>
                </a:lnTo>
                <a:cubicBezTo>
                  <a:pt x="1391440" y="631584"/>
                  <a:pt x="1382995" y="654859"/>
                  <a:pt x="1379644" y="679407"/>
                </a:cubicBezTo>
                <a:lnTo>
                  <a:pt x="1379644" y="681199"/>
                </a:lnTo>
                <a:lnTo>
                  <a:pt x="1377437" y="681199"/>
                </a:lnTo>
                <a:lnTo>
                  <a:pt x="1088422" y="701423"/>
                </a:lnTo>
                <a:lnTo>
                  <a:pt x="1089257" y="703261"/>
                </a:lnTo>
                <a:lnTo>
                  <a:pt x="1092648" y="713420"/>
                </a:lnTo>
                <a:lnTo>
                  <a:pt x="1382816" y="706295"/>
                </a:lnTo>
                <a:cubicBezTo>
                  <a:pt x="1386842" y="677666"/>
                  <a:pt x="1396656" y="650491"/>
                  <a:pt x="1411346" y="626274"/>
                </a:cubicBezTo>
                <a:lnTo>
                  <a:pt x="1450591" y="583979"/>
                </a:lnTo>
                <a:lnTo>
                  <a:pt x="1451533" y="582963"/>
                </a:lnTo>
                <a:lnTo>
                  <a:pt x="1450241" y="564135"/>
                </a:lnTo>
                <a:close/>
                <a:moveTo>
                  <a:pt x="1482673" y="561326"/>
                </a:moveTo>
                <a:lnTo>
                  <a:pt x="1480441" y="562576"/>
                </a:lnTo>
                <a:lnTo>
                  <a:pt x="1491630" y="571536"/>
                </a:lnTo>
                <a:lnTo>
                  <a:pt x="1492560" y="570944"/>
                </a:lnTo>
                <a:lnTo>
                  <a:pt x="1494161" y="569926"/>
                </a:lnTo>
                <a:lnTo>
                  <a:pt x="1486877" y="564473"/>
                </a:lnTo>
                <a:close/>
                <a:moveTo>
                  <a:pt x="1349782" y="560945"/>
                </a:moveTo>
                <a:lnTo>
                  <a:pt x="1349722" y="561098"/>
                </a:lnTo>
                <a:lnTo>
                  <a:pt x="1349722" y="562478"/>
                </a:lnTo>
                <a:lnTo>
                  <a:pt x="1070803" y="645279"/>
                </a:lnTo>
                <a:lnTo>
                  <a:pt x="1074724" y="652851"/>
                </a:lnTo>
                <a:lnTo>
                  <a:pt x="1352894" y="587987"/>
                </a:lnTo>
                <a:lnTo>
                  <a:pt x="1361574" y="566065"/>
                </a:lnTo>
                <a:lnTo>
                  <a:pt x="1354679" y="563071"/>
                </a:lnTo>
                <a:close/>
                <a:moveTo>
                  <a:pt x="1542461" y="560478"/>
                </a:moveTo>
                <a:lnTo>
                  <a:pt x="1541441" y="561220"/>
                </a:lnTo>
                <a:lnTo>
                  <a:pt x="1543729" y="562341"/>
                </a:lnTo>
                <a:lnTo>
                  <a:pt x="1551286" y="565920"/>
                </a:lnTo>
                <a:lnTo>
                  <a:pt x="1552260" y="565451"/>
                </a:lnTo>
                <a:lnTo>
                  <a:pt x="1552595" y="565204"/>
                </a:lnTo>
                <a:lnTo>
                  <a:pt x="1546763" y="562478"/>
                </a:lnTo>
                <a:close/>
                <a:moveTo>
                  <a:pt x="776428" y="560360"/>
                </a:moveTo>
                <a:lnTo>
                  <a:pt x="776369" y="560388"/>
                </a:lnTo>
                <a:lnTo>
                  <a:pt x="776340" y="560401"/>
                </a:lnTo>
                <a:lnTo>
                  <a:pt x="777405" y="560514"/>
                </a:lnTo>
                <a:lnTo>
                  <a:pt x="776977" y="560446"/>
                </a:lnTo>
                <a:close/>
                <a:moveTo>
                  <a:pt x="1515223" y="560094"/>
                </a:moveTo>
                <a:lnTo>
                  <a:pt x="1513317" y="561514"/>
                </a:lnTo>
                <a:lnTo>
                  <a:pt x="1519046" y="565238"/>
                </a:lnTo>
                <a:lnTo>
                  <a:pt x="1524976" y="567857"/>
                </a:lnTo>
                <a:lnTo>
                  <a:pt x="1525328" y="568026"/>
                </a:lnTo>
                <a:lnTo>
                  <a:pt x="1527174" y="566689"/>
                </a:lnTo>
                <a:lnTo>
                  <a:pt x="1523458" y="564961"/>
                </a:lnTo>
                <a:close/>
                <a:moveTo>
                  <a:pt x="1948766" y="559875"/>
                </a:moveTo>
                <a:lnTo>
                  <a:pt x="1936272" y="564141"/>
                </a:lnTo>
                <a:lnTo>
                  <a:pt x="1925934" y="567671"/>
                </a:lnTo>
                <a:lnTo>
                  <a:pt x="1871355" y="601880"/>
                </a:lnTo>
                <a:lnTo>
                  <a:pt x="1870864" y="602331"/>
                </a:lnTo>
                <a:lnTo>
                  <a:pt x="1870721" y="602463"/>
                </a:lnTo>
                <a:lnTo>
                  <a:pt x="1870666" y="602534"/>
                </a:lnTo>
                <a:lnTo>
                  <a:pt x="1869970" y="603434"/>
                </a:lnTo>
                <a:lnTo>
                  <a:pt x="1860924" y="615122"/>
                </a:lnTo>
                <a:lnTo>
                  <a:pt x="1862054" y="614340"/>
                </a:lnTo>
                <a:lnTo>
                  <a:pt x="1877272" y="600550"/>
                </a:lnTo>
                <a:lnTo>
                  <a:pt x="1929339" y="567782"/>
                </a:lnTo>
                <a:lnTo>
                  <a:pt x="1939687" y="563570"/>
                </a:lnTo>
                <a:close/>
                <a:moveTo>
                  <a:pt x="713298" y="559213"/>
                </a:moveTo>
                <a:lnTo>
                  <a:pt x="711182" y="559956"/>
                </a:lnTo>
                <a:lnTo>
                  <a:pt x="699104" y="564197"/>
                </a:lnTo>
                <a:lnTo>
                  <a:pt x="699062" y="564244"/>
                </a:lnTo>
                <a:lnTo>
                  <a:pt x="698737" y="564609"/>
                </a:lnTo>
                <a:lnTo>
                  <a:pt x="698660" y="564695"/>
                </a:lnTo>
                <a:lnTo>
                  <a:pt x="702417" y="565026"/>
                </a:lnTo>
                <a:lnTo>
                  <a:pt x="704945" y="565248"/>
                </a:lnTo>
                <a:lnTo>
                  <a:pt x="706062" y="565242"/>
                </a:lnTo>
                <a:lnTo>
                  <a:pt x="710670" y="563637"/>
                </a:lnTo>
                <a:lnTo>
                  <a:pt x="711102" y="562789"/>
                </a:lnTo>
                <a:lnTo>
                  <a:pt x="711850" y="561322"/>
                </a:lnTo>
                <a:lnTo>
                  <a:pt x="712447" y="560835"/>
                </a:lnTo>
                <a:lnTo>
                  <a:pt x="712467" y="560818"/>
                </a:lnTo>
                <a:lnTo>
                  <a:pt x="712512" y="560731"/>
                </a:lnTo>
                <a:lnTo>
                  <a:pt x="712758" y="560255"/>
                </a:lnTo>
                <a:close/>
                <a:moveTo>
                  <a:pt x="1748665" y="558316"/>
                </a:moveTo>
                <a:lnTo>
                  <a:pt x="1736561" y="569498"/>
                </a:lnTo>
                <a:lnTo>
                  <a:pt x="1732910" y="572871"/>
                </a:lnTo>
                <a:lnTo>
                  <a:pt x="1728585" y="576866"/>
                </a:lnTo>
                <a:cubicBezTo>
                  <a:pt x="1714534" y="591668"/>
                  <a:pt x="1699194" y="609911"/>
                  <a:pt x="1683268" y="632249"/>
                </a:cubicBezTo>
                <a:cubicBezTo>
                  <a:pt x="1653830" y="673615"/>
                  <a:pt x="1619152" y="733595"/>
                  <a:pt x="1586163" y="818188"/>
                </a:cubicBezTo>
                <a:lnTo>
                  <a:pt x="1585054" y="821298"/>
                </a:lnTo>
                <a:lnTo>
                  <a:pt x="1581257" y="831938"/>
                </a:lnTo>
                <a:lnTo>
                  <a:pt x="1578247" y="840374"/>
                </a:lnTo>
                <a:lnTo>
                  <a:pt x="1585092" y="847637"/>
                </a:lnTo>
                <a:lnTo>
                  <a:pt x="1586328" y="844008"/>
                </a:lnTo>
                <a:lnTo>
                  <a:pt x="1588289" y="838250"/>
                </a:lnTo>
                <a:lnTo>
                  <a:pt x="1590643" y="831339"/>
                </a:lnTo>
                <a:cubicBezTo>
                  <a:pt x="1606983" y="787259"/>
                  <a:pt x="1623641" y="749499"/>
                  <a:pt x="1639808" y="717305"/>
                </a:cubicBezTo>
                <a:lnTo>
                  <a:pt x="1648680" y="700813"/>
                </a:lnTo>
                <a:lnTo>
                  <a:pt x="1663590" y="673093"/>
                </a:lnTo>
                <a:cubicBezTo>
                  <a:pt x="1671327" y="659684"/>
                  <a:pt x="1678839" y="647571"/>
                  <a:pt x="1686027" y="636661"/>
                </a:cubicBezTo>
                <a:cubicBezTo>
                  <a:pt x="1699298" y="616530"/>
                  <a:pt x="1712044" y="599510"/>
                  <a:pt x="1723911" y="585174"/>
                </a:cubicBezTo>
                <a:close/>
                <a:moveTo>
                  <a:pt x="934053" y="558244"/>
                </a:moveTo>
                <a:lnTo>
                  <a:pt x="933598" y="558868"/>
                </a:lnTo>
                <a:lnTo>
                  <a:pt x="932997" y="559693"/>
                </a:lnTo>
                <a:lnTo>
                  <a:pt x="933026" y="559720"/>
                </a:lnTo>
                <a:lnTo>
                  <a:pt x="933106" y="559792"/>
                </a:lnTo>
                <a:lnTo>
                  <a:pt x="933152" y="559834"/>
                </a:lnTo>
                <a:lnTo>
                  <a:pt x="934186" y="558371"/>
                </a:lnTo>
                <a:close/>
                <a:moveTo>
                  <a:pt x="1733268" y="558180"/>
                </a:moveTo>
                <a:lnTo>
                  <a:pt x="1719842" y="568292"/>
                </a:lnTo>
                <a:cubicBezTo>
                  <a:pt x="1704959" y="581238"/>
                  <a:pt x="1688749" y="597328"/>
                  <a:pt x="1671962" y="617218"/>
                </a:cubicBezTo>
                <a:lnTo>
                  <a:pt x="1670714" y="618818"/>
                </a:lnTo>
                <a:lnTo>
                  <a:pt x="1670642" y="623856"/>
                </a:lnTo>
                <a:lnTo>
                  <a:pt x="1671411" y="621358"/>
                </a:lnTo>
                <a:lnTo>
                  <a:pt x="1671411" y="624932"/>
                </a:lnTo>
                <a:lnTo>
                  <a:pt x="1673893" y="621494"/>
                </a:lnTo>
                <a:cubicBezTo>
                  <a:pt x="1687682" y="603604"/>
                  <a:pt x="1701022" y="588548"/>
                  <a:pt x="1713516" y="575919"/>
                </a:cubicBezTo>
                <a:lnTo>
                  <a:pt x="1729152" y="561877"/>
                </a:lnTo>
                <a:lnTo>
                  <a:pt x="1729284" y="561758"/>
                </a:lnTo>
                <a:close/>
                <a:moveTo>
                  <a:pt x="791800" y="558165"/>
                </a:moveTo>
                <a:lnTo>
                  <a:pt x="790312" y="558321"/>
                </a:lnTo>
                <a:lnTo>
                  <a:pt x="791261" y="558603"/>
                </a:lnTo>
                <a:lnTo>
                  <a:pt x="791366" y="558634"/>
                </a:lnTo>
                <a:lnTo>
                  <a:pt x="791390" y="558641"/>
                </a:lnTo>
                <a:lnTo>
                  <a:pt x="791682" y="558302"/>
                </a:lnTo>
                <a:close/>
                <a:moveTo>
                  <a:pt x="1488795" y="557896"/>
                </a:moveTo>
                <a:lnTo>
                  <a:pt x="1488308" y="558169"/>
                </a:lnTo>
                <a:lnTo>
                  <a:pt x="1488041" y="558319"/>
                </a:lnTo>
                <a:lnTo>
                  <a:pt x="1486763" y="559035"/>
                </a:lnTo>
                <a:lnTo>
                  <a:pt x="1488947" y="560620"/>
                </a:lnTo>
                <a:lnTo>
                  <a:pt x="1493607" y="564003"/>
                </a:lnTo>
                <a:lnTo>
                  <a:pt x="1498216" y="567349"/>
                </a:lnTo>
                <a:lnTo>
                  <a:pt x="1500331" y="566004"/>
                </a:lnTo>
                <a:lnTo>
                  <a:pt x="1490961" y="559419"/>
                </a:lnTo>
                <a:lnTo>
                  <a:pt x="1489581" y="558449"/>
                </a:lnTo>
                <a:close/>
                <a:moveTo>
                  <a:pt x="797893" y="557785"/>
                </a:moveTo>
                <a:lnTo>
                  <a:pt x="797751" y="557947"/>
                </a:lnTo>
                <a:lnTo>
                  <a:pt x="798268" y="557841"/>
                </a:lnTo>
                <a:lnTo>
                  <a:pt x="798191" y="557829"/>
                </a:lnTo>
                <a:lnTo>
                  <a:pt x="797983" y="557799"/>
                </a:lnTo>
                <a:close/>
                <a:moveTo>
                  <a:pt x="694036" y="557642"/>
                </a:moveTo>
                <a:lnTo>
                  <a:pt x="693249" y="557929"/>
                </a:lnTo>
                <a:lnTo>
                  <a:pt x="686693" y="563270"/>
                </a:lnTo>
                <a:lnTo>
                  <a:pt x="692478" y="561140"/>
                </a:lnTo>
                <a:lnTo>
                  <a:pt x="697093" y="559441"/>
                </a:lnTo>
                <a:lnTo>
                  <a:pt x="697978" y="558449"/>
                </a:lnTo>
                <a:lnTo>
                  <a:pt x="698454" y="557915"/>
                </a:lnTo>
                <a:lnTo>
                  <a:pt x="696398" y="557788"/>
                </a:lnTo>
                <a:close/>
                <a:moveTo>
                  <a:pt x="2156891" y="557383"/>
                </a:moveTo>
                <a:lnTo>
                  <a:pt x="2158517" y="559469"/>
                </a:lnTo>
                <a:lnTo>
                  <a:pt x="2159675" y="559481"/>
                </a:lnTo>
                <a:lnTo>
                  <a:pt x="2158283" y="557789"/>
                </a:lnTo>
                <a:lnTo>
                  <a:pt x="2157830" y="557485"/>
                </a:lnTo>
                <a:close/>
                <a:moveTo>
                  <a:pt x="1551447" y="556640"/>
                </a:moveTo>
                <a:lnTo>
                  <a:pt x="1548601" y="557817"/>
                </a:lnTo>
                <a:lnTo>
                  <a:pt x="1548830" y="557929"/>
                </a:lnTo>
                <a:lnTo>
                  <a:pt x="1557556" y="562006"/>
                </a:lnTo>
                <a:lnTo>
                  <a:pt x="1560086" y="560830"/>
                </a:lnTo>
                <a:lnTo>
                  <a:pt x="1553240" y="557515"/>
                </a:lnTo>
                <a:close/>
                <a:moveTo>
                  <a:pt x="2148191" y="556444"/>
                </a:moveTo>
                <a:lnTo>
                  <a:pt x="2150342" y="559384"/>
                </a:lnTo>
                <a:lnTo>
                  <a:pt x="2150697" y="559388"/>
                </a:lnTo>
                <a:lnTo>
                  <a:pt x="2151448" y="559396"/>
                </a:lnTo>
                <a:lnTo>
                  <a:pt x="2151822" y="559400"/>
                </a:lnTo>
                <a:lnTo>
                  <a:pt x="2149651" y="556602"/>
                </a:lnTo>
                <a:lnTo>
                  <a:pt x="2149167" y="556549"/>
                </a:lnTo>
                <a:close/>
                <a:moveTo>
                  <a:pt x="1457763" y="556338"/>
                </a:moveTo>
                <a:lnTo>
                  <a:pt x="1456284" y="557121"/>
                </a:lnTo>
                <a:lnTo>
                  <a:pt x="1456271" y="557153"/>
                </a:lnTo>
                <a:lnTo>
                  <a:pt x="1456281" y="557304"/>
                </a:lnTo>
                <a:lnTo>
                  <a:pt x="1456308" y="557726"/>
                </a:lnTo>
                <a:lnTo>
                  <a:pt x="1456390" y="559012"/>
                </a:lnTo>
                <a:lnTo>
                  <a:pt x="1456998" y="556963"/>
                </a:lnTo>
                <a:lnTo>
                  <a:pt x="1457232" y="560857"/>
                </a:lnTo>
                <a:lnTo>
                  <a:pt x="1457294" y="560655"/>
                </a:lnTo>
                <a:lnTo>
                  <a:pt x="1457512" y="559946"/>
                </a:lnTo>
                <a:lnTo>
                  <a:pt x="1457857" y="558824"/>
                </a:lnTo>
                <a:lnTo>
                  <a:pt x="1457850" y="558643"/>
                </a:lnTo>
                <a:lnTo>
                  <a:pt x="1457823" y="557931"/>
                </a:lnTo>
                <a:close/>
                <a:moveTo>
                  <a:pt x="1520502" y="556272"/>
                </a:moveTo>
                <a:lnTo>
                  <a:pt x="1520206" y="556382"/>
                </a:lnTo>
                <a:lnTo>
                  <a:pt x="1519523" y="556891"/>
                </a:lnTo>
                <a:lnTo>
                  <a:pt x="1519073" y="557226"/>
                </a:lnTo>
                <a:lnTo>
                  <a:pt x="1518882" y="557368"/>
                </a:lnTo>
                <a:lnTo>
                  <a:pt x="1525113" y="561238"/>
                </a:lnTo>
                <a:lnTo>
                  <a:pt x="1530951" y="563953"/>
                </a:lnTo>
                <a:lnTo>
                  <a:pt x="1532747" y="562652"/>
                </a:lnTo>
                <a:lnTo>
                  <a:pt x="1532943" y="562510"/>
                </a:lnTo>
                <a:lnTo>
                  <a:pt x="1529112" y="560686"/>
                </a:lnTo>
                <a:close/>
                <a:moveTo>
                  <a:pt x="1743770" y="555774"/>
                </a:moveTo>
                <a:lnTo>
                  <a:pt x="1733389" y="564447"/>
                </a:lnTo>
                <a:lnTo>
                  <a:pt x="1727056" y="569738"/>
                </a:lnTo>
                <a:lnTo>
                  <a:pt x="1724292" y="572047"/>
                </a:lnTo>
                <a:cubicBezTo>
                  <a:pt x="1709795" y="585936"/>
                  <a:pt x="1693990" y="603121"/>
                  <a:pt x="1677616" y="624252"/>
                </a:cubicBezTo>
                <a:lnTo>
                  <a:pt x="1671411" y="632886"/>
                </a:lnTo>
                <a:lnTo>
                  <a:pt x="1671411" y="634456"/>
                </a:lnTo>
                <a:lnTo>
                  <a:pt x="1669746" y="644164"/>
                </a:lnTo>
                <a:lnTo>
                  <a:pt x="1679684" y="629215"/>
                </a:lnTo>
                <a:cubicBezTo>
                  <a:pt x="1693266" y="610221"/>
                  <a:pt x="1706339" y="594192"/>
                  <a:pt x="1718535" y="580713"/>
                </a:cubicBezTo>
                <a:lnTo>
                  <a:pt x="1722094" y="577196"/>
                </a:lnTo>
                <a:lnTo>
                  <a:pt x="1734750" y="564689"/>
                </a:lnTo>
                <a:close/>
                <a:moveTo>
                  <a:pt x="2140893" y="555656"/>
                </a:moveTo>
                <a:lnTo>
                  <a:pt x="2143382" y="559312"/>
                </a:lnTo>
                <a:lnTo>
                  <a:pt x="2144840" y="559327"/>
                </a:lnTo>
                <a:lnTo>
                  <a:pt x="2142277" y="555805"/>
                </a:lnTo>
                <a:lnTo>
                  <a:pt x="2142022" y="555778"/>
                </a:lnTo>
                <a:lnTo>
                  <a:pt x="2141432" y="555714"/>
                </a:lnTo>
                <a:close/>
                <a:moveTo>
                  <a:pt x="565550" y="555062"/>
                </a:moveTo>
                <a:lnTo>
                  <a:pt x="553060" y="569486"/>
                </a:lnTo>
                <a:cubicBezTo>
                  <a:pt x="533242" y="592799"/>
                  <a:pt x="512687" y="617392"/>
                  <a:pt x="491383" y="643280"/>
                </a:cubicBezTo>
                <a:lnTo>
                  <a:pt x="467667" y="672236"/>
                </a:lnTo>
                <a:lnTo>
                  <a:pt x="442021" y="703260"/>
                </a:lnTo>
                <a:cubicBezTo>
                  <a:pt x="331713" y="836733"/>
                  <a:pt x="235193" y="968140"/>
                  <a:pt x="180038" y="1046459"/>
                </a:cubicBezTo>
                <a:cubicBezTo>
                  <a:pt x="156649" y="1079496"/>
                  <a:pt x="128807" y="1109145"/>
                  <a:pt x="97307" y="1134567"/>
                </a:cubicBezTo>
                <a:lnTo>
                  <a:pt x="96513" y="1135261"/>
                </a:lnTo>
                <a:lnTo>
                  <a:pt x="97352" y="1138897"/>
                </a:lnTo>
                <a:lnTo>
                  <a:pt x="105349" y="1132235"/>
                </a:lnTo>
                <a:lnTo>
                  <a:pt x="118319" y="1121430"/>
                </a:lnTo>
                <a:lnTo>
                  <a:pt x="143466" y="1100480"/>
                </a:lnTo>
                <a:cubicBezTo>
                  <a:pt x="158198" y="1086048"/>
                  <a:pt x="171770" y="1070430"/>
                  <a:pt x="184037" y="1053767"/>
                </a:cubicBezTo>
                <a:cubicBezTo>
                  <a:pt x="240157" y="975172"/>
                  <a:pt x="339020" y="845283"/>
                  <a:pt x="448088" y="714844"/>
                </a:cubicBezTo>
                <a:lnTo>
                  <a:pt x="477458" y="679545"/>
                </a:lnTo>
                <a:lnTo>
                  <a:pt x="497451" y="655552"/>
                </a:lnTo>
                <a:lnTo>
                  <a:pt x="576465" y="562443"/>
                </a:lnTo>
                <a:close/>
                <a:moveTo>
                  <a:pt x="2133665" y="554875"/>
                </a:moveTo>
                <a:lnTo>
                  <a:pt x="2136389" y="559239"/>
                </a:lnTo>
                <a:lnTo>
                  <a:pt x="2137624" y="559252"/>
                </a:lnTo>
                <a:lnTo>
                  <a:pt x="2134782" y="554996"/>
                </a:lnTo>
                <a:lnTo>
                  <a:pt x="2133788" y="554888"/>
                </a:lnTo>
                <a:close/>
                <a:moveTo>
                  <a:pt x="1494346" y="554787"/>
                </a:moveTo>
                <a:lnTo>
                  <a:pt x="1492744" y="555684"/>
                </a:lnTo>
                <a:lnTo>
                  <a:pt x="1492747" y="555686"/>
                </a:lnTo>
                <a:lnTo>
                  <a:pt x="1504164" y="563567"/>
                </a:lnTo>
                <a:lnTo>
                  <a:pt x="1506079" y="562350"/>
                </a:lnTo>
                <a:lnTo>
                  <a:pt x="1499532" y="558130"/>
                </a:lnTo>
                <a:close/>
                <a:moveTo>
                  <a:pt x="1975904" y="554702"/>
                </a:moveTo>
                <a:lnTo>
                  <a:pt x="1972545" y="555556"/>
                </a:lnTo>
                <a:lnTo>
                  <a:pt x="1969338" y="556371"/>
                </a:lnTo>
                <a:lnTo>
                  <a:pt x="1969326" y="556377"/>
                </a:lnTo>
                <a:lnTo>
                  <a:pt x="1955212" y="563426"/>
                </a:lnTo>
                <a:lnTo>
                  <a:pt x="1962077" y="561208"/>
                </a:lnTo>
                <a:lnTo>
                  <a:pt x="1964697" y="559975"/>
                </a:lnTo>
                <a:lnTo>
                  <a:pt x="1968332" y="558265"/>
                </a:lnTo>
                <a:close/>
                <a:moveTo>
                  <a:pt x="2196712" y="554433"/>
                </a:moveTo>
                <a:lnTo>
                  <a:pt x="2205330" y="558726"/>
                </a:lnTo>
                <a:lnTo>
                  <a:pt x="2206558" y="559338"/>
                </a:lnTo>
                <a:lnTo>
                  <a:pt x="2225830" y="562492"/>
                </a:lnTo>
                <a:lnTo>
                  <a:pt x="2260717" y="568202"/>
                </a:lnTo>
                <a:lnTo>
                  <a:pt x="2281777" y="573059"/>
                </a:lnTo>
                <a:lnTo>
                  <a:pt x="2253500" y="565725"/>
                </a:lnTo>
                <a:lnTo>
                  <a:pt x="2253041" y="565606"/>
                </a:lnTo>
                <a:lnTo>
                  <a:pt x="2253011" y="565599"/>
                </a:lnTo>
                <a:close/>
                <a:moveTo>
                  <a:pt x="1719011" y="554270"/>
                </a:moveTo>
                <a:lnTo>
                  <a:pt x="1716285" y="555903"/>
                </a:lnTo>
                <a:lnTo>
                  <a:pt x="1713388" y="557639"/>
                </a:lnTo>
                <a:lnTo>
                  <a:pt x="1709817" y="559778"/>
                </a:lnTo>
                <a:lnTo>
                  <a:pt x="1697866" y="569807"/>
                </a:lnTo>
                <a:lnTo>
                  <a:pt x="1691582" y="575080"/>
                </a:lnTo>
                <a:lnTo>
                  <a:pt x="1663462" y="598677"/>
                </a:lnTo>
                <a:lnTo>
                  <a:pt x="1665109" y="600371"/>
                </a:lnTo>
                <a:lnTo>
                  <a:pt x="1666116" y="601407"/>
                </a:lnTo>
                <a:lnTo>
                  <a:pt x="1666723" y="602032"/>
                </a:lnTo>
                <a:lnTo>
                  <a:pt x="1677520" y="592170"/>
                </a:lnTo>
                <a:lnTo>
                  <a:pt x="1711807" y="560851"/>
                </a:lnTo>
                <a:close/>
                <a:moveTo>
                  <a:pt x="2126600" y="554112"/>
                </a:moveTo>
                <a:lnTo>
                  <a:pt x="2129533" y="559168"/>
                </a:lnTo>
                <a:lnTo>
                  <a:pt x="2129589" y="559169"/>
                </a:lnTo>
                <a:lnTo>
                  <a:pt x="2130327" y="559177"/>
                </a:lnTo>
                <a:lnTo>
                  <a:pt x="2130942" y="559183"/>
                </a:lnTo>
                <a:lnTo>
                  <a:pt x="2130213" y="557991"/>
                </a:lnTo>
                <a:lnTo>
                  <a:pt x="2127929" y="554256"/>
                </a:lnTo>
                <a:close/>
                <a:moveTo>
                  <a:pt x="937167" y="553975"/>
                </a:moveTo>
                <a:lnTo>
                  <a:pt x="936365" y="555075"/>
                </a:lnTo>
                <a:lnTo>
                  <a:pt x="936437" y="555143"/>
                </a:lnTo>
                <a:lnTo>
                  <a:pt x="936442" y="555148"/>
                </a:lnTo>
                <a:lnTo>
                  <a:pt x="936455" y="555161"/>
                </a:lnTo>
                <a:lnTo>
                  <a:pt x="937032" y="554345"/>
                </a:lnTo>
                <a:lnTo>
                  <a:pt x="937228" y="554037"/>
                </a:lnTo>
                <a:close/>
                <a:moveTo>
                  <a:pt x="1462510" y="553820"/>
                </a:moveTo>
                <a:lnTo>
                  <a:pt x="1462010" y="554085"/>
                </a:lnTo>
                <a:lnTo>
                  <a:pt x="1462343" y="560435"/>
                </a:lnTo>
                <a:lnTo>
                  <a:pt x="1462844" y="570000"/>
                </a:lnTo>
                <a:lnTo>
                  <a:pt x="1462859" y="570290"/>
                </a:lnTo>
                <a:lnTo>
                  <a:pt x="1462950" y="569999"/>
                </a:lnTo>
                <a:lnTo>
                  <a:pt x="1463368" y="568653"/>
                </a:lnTo>
                <a:lnTo>
                  <a:pt x="1463489" y="568265"/>
                </a:lnTo>
                <a:lnTo>
                  <a:pt x="1463026" y="561424"/>
                </a:lnTo>
                <a:lnTo>
                  <a:pt x="1462733" y="557099"/>
                </a:lnTo>
                <a:close/>
                <a:moveTo>
                  <a:pt x="1528316" y="553368"/>
                </a:moveTo>
                <a:lnTo>
                  <a:pt x="1527181" y="553790"/>
                </a:lnTo>
                <a:lnTo>
                  <a:pt x="1531181" y="556274"/>
                </a:lnTo>
                <a:lnTo>
                  <a:pt x="1536973" y="559032"/>
                </a:lnTo>
                <a:lnTo>
                  <a:pt x="1537434" y="559257"/>
                </a:lnTo>
                <a:lnTo>
                  <a:pt x="1538420" y="558542"/>
                </a:lnTo>
                <a:lnTo>
                  <a:pt x="1538443" y="558526"/>
                </a:lnTo>
                <a:lnTo>
                  <a:pt x="1534490" y="556549"/>
                </a:lnTo>
                <a:close/>
                <a:moveTo>
                  <a:pt x="2118388" y="553225"/>
                </a:moveTo>
                <a:lnTo>
                  <a:pt x="2118802" y="554083"/>
                </a:lnTo>
                <a:lnTo>
                  <a:pt x="2121215" y="559082"/>
                </a:lnTo>
                <a:lnTo>
                  <a:pt x="2123048" y="559101"/>
                </a:lnTo>
                <a:lnTo>
                  <a:pt x="2119837" y="553382"/>
                </a:lnTo>
                <a:close/>
                <a:moveTo>
                  <a:pt x="662153" y="553077"/>
                </a:moveTo>
                <a:lnTo>
                  <a:pt x="655659" y="560345"/>
                </a:lnTo>
                <a:lnTo>
                  <a:pt x="662320" y="561371"/>
                </a:lnTo>
                <a:lnTo>
                  <a:pt x="664243" y="561667"/>
                </a:lnTo>
                <a:lnTo>
                  <a:pt x="664995" y="561733"/>
                </a:lnTo>
                <a:lnTo>
                  <a:pt x="668034" y="562000"/>
                </a:lnTo>
                <a:lnTo>
                  <a:pt x="669433" y="562123"/>
                </a:lnTo>
                <a:lnTo>
                  <a:pt x="671366" y="560737"/>
                </a:lnTo>
                <a:lnTo>
                  <a:pt x="674774" y="558294"/>
                </a:lnTo>
                <a:lnTo>
                  <a:pt x="675678" y="557282"/>
                </a:lnTo>
                <a:lnTo>
                  <a:pt x="676334" y="556547"/>
                </a:lnTo>
                <a:lnTo>
                  <a:pt x="675794" y="556514"/>
                </a:lnTo>
                <a:lnTo>
                  <a:pt x="675650" y="556505"/>
                </a:lnTo>
                <a:lnTo>
                  <a:pt x="675473" y="556494"/>
                </a:lnTo>
                <a:close/>
                <a:moveTo>
                  <a:pt x="2003761" y="552918"/>
                </a:moveTo>
                <a:lnTo>
                  <a:pt x="1999608" y="554262"/>
                </a:lnTo>
                <a:lnTo>
                  <a:pt x="1998282" y="554970"/>
                </a:lnTo>
                <a:lnTo>
                  <a:pt x="1978044" y="565762"/>
                </a:lnTo>
                <a:lnTo>
                  <a:pt x="1952419" y="579428"/>
                </a:lnTo>
                <a:lnTo>
                  <a:pt x="1952410" y="579435"/>
                </a:lnTo>
                <a:lnTo>
                  <a:pt x="1901160" y="621758"/>
                </a:lnTo>
                <a:lnTo>
                  <a:pt x="1838251" y="699537"/>
                </a:lnTo>
                <a:lnTo>
                  <a:pt x="1835894" y="704299"/>
                </a:lnTo>
                <a:lnTo>
                  <a:pt x="1844871" y="705190"/>
                </a:lnTo>
                <a:lnTo>
                  <a:pt x="1844872" y="705191"/>
                </a:lnTo>
                <a:lnTo>
                  <a:pt x="1850543" y="707926"/>
                </a:lnTo>
                <a:lnTo>
                  <a:pt x="1850662" y="707983"/>
                </a:lnTo>
                <a:lnTo>
                  <a:pt x="1854385" y="700226"/>
                </a:lnTo>
                <a:cubicBezTo>
                  <a:pt x="1871503" y="668738"/>
                  <a:pt x="1893103" y="640145"/>
                  <a:pt x="1918358" y="615261"/>
                </a:cubicBezTo>
                <a:lnTo>
                  <a:pt x="1919110" y="614712"/>
                </a:lnTo>
                <a:lnTo>
                  <a:pt x="1923227" y="611706"/>
                </a:lnTo>
                <a:lnTo>
                  <a:pt x="1943118" y="597186"/>
                </a:lnTo>
                <a:lnTo>
                  <a:pt x="1952695" y="587575"/>
                </a:lnTo>
                <a:cubicBezTo>
                  <a:pt x="1953206" y="587145"/>
                  <a:pt x="1953758" y="586774"/>
                  <a:pt x="1954351" y="586472"/>
                </a:cubicBezTo>
                <a:lnTo>
                  <a:pt x="1955178" y="586472"/>
                </a:lnTo>
                <a:lnTo>
                  <a:pt x="1960180" y="584731"/>
                </a:lnTo>
                <a:lnTo>
                  <a:pt x="1968897" y="578369"/>
                </a:lnTo>
                <a:close/>
                <a:moveTo>
                  <a:pt x="2111845" y="552519"/>
                </a:moveTo>
                <a:lnTo>
                  <a:pt x="2114439" y="558948"/>
                </a:lnTo>
                <a:lnTo>
                  <a:pt x="2114436" y="559012"/>
                </a:lnTo>
                <a:lnTo>
                  <a:pt x="2115955" y="559027"/>
                </a:lnTo>
                <a:lnTo>
                  <a:pt x="2116045" y="559028"/>
                </a:lnTo>
                <a:lnTo>
                  <a:pt x="2113148" y="552660"/>
                </a:lnTo>
                <a:lnTo>
                  <a:pt x="2112011" y="552537"/>
                </a:lnTo>
                <a:lnTo>
                  <a:pt x="2111938" y="552529"/>
                </a:lnTo>
                <a:close/>
                <a:moveTo>
                  <a:pt x="695529" y="552171"/>
                </a:moveTo>
                <a:lnTo>
                  <a:pt x="695088" y="552528"/>
                </a:lnTo>
                <a:lnTo>
                  <a:pt x="695915" y="552604"/>
                </a:lnTo>
                <a:lnTo>
                  <a:pt x="696532" y="552366"/>
                </a:lnTo>
                <a:close/>
                <a:moveTo>
                  <a:pt x="1465819" y="552066"/>
                </a:moveTo>
                <a:lnTo>
                  <a:pt x="1465762" y="552096"/>
                </a:lnTo>
                <a:lnTo>
                  <a:pt x="1465725" y="552115"/>
                </a:lnTo>
                <a:lnTo>
                  <a:pt x="1466890" y="566413"/>
                </a:lnTo>
                <a:lnTo>
                  <a:pt x="1467478" y="565780"/>
                </a:lnTo>
                <a:lnTo>
                  <a:pt x="1466652" y="558953"/>
                </a:lnTo>
                <a:lnTo>
                  <a:pt x="1466296" y="556010"/>
                </a:lnTo>
                <a:close/>
                <a:moveTo>
                  <a:pt x="1732463" y="552006"/>
                </a:moveTo>
                <a:lnTo>
                  <a:pt x="1714601" y="564026"/>
                </a:lnTo>
                <a:lnTo>
                  <a:pt x="1670023" y="605428"/>
                </a:lnTo>
                <a:lnTo>
                  <a:pt x="1670451" y="605868"/>
                </a:lnTo>
                <a:lnTo>
                  <a:pt x="1670892" y="606321"/>
                </a:lnTo>
                <a:lnTo>
                  <a:pt x="1670843" y="609709"/>
                </a:lnTo>
                <a:lnTo>
                  <a:pt x="1670826" y="610913"/>
                </a:lnTo>
                <a:lnTo>
                  <a:pt x="1683346" y="597814"/>
                </a:lnTo>
                <a:lnTo>
                  <a:pt x="1708649" y="571339"/>
                </a:lnTo>
                <a:lnTo>
                  <a:pt x="1718073" y="563688"/>
                </a:lnTo>
                <a:close/>
                <a:moveTo>
                  <a:pt x="2105875" y="551874"/>
                </a:moveTo>
                <a:lnTo>
                  <a:pt x="2105519" y="556023"/>
                </a:lnTo>
                <a:lnTo>
                  <a:pt x="2105360" y="557872"/>
                </a:lnTo>
                <a:lnTo>
                  <a:pt x="2105270" y="558917"/>
                </a:lnTo>
                <a:lnTo>
                  <a:pt x="2109526" y="558961"/>
                </a:lnTo>
                <a:lnTo>
                  <a:pt x="2106940" y="551989"/>
                </a:lnTo>
                <a:close/>
                <a:moveTo>
                  <a:pt x="1713010" y="551863"/>
                </a:moveTo>
                <a:lnTo>
                  <a:pt x="1711545" y="552633"/>
                </a:lnTo>
                <a:lnTo>
                  <a:pt x="1711006" y="552916"/>
                </a:lnTo>
                <a:lnTo>
                  <a:pt x="1704976" y="556086"/>
                </a:lnTo>
                <a:lnTo>
                  <a:pt x="1657080" y="592110"/>
                </a:lnTo>
                <a:lnTo>
                  <a:pt x="1660214" y="595335"/>
                </a:lnTo>
                <a:lnTo>
                  <a:pt x="1682250" y="577191"/>
                </a:lnTo>
                <a:close/>
                <a:moveTo>
                  <a:pt x="2018950" y="551778"/>
                </a:moveTo>
                <a:lnTo>
                  <a:pt x="2018731" y="551789"/>
                </a:lnTo>
                <a:lnTo>
                  <a:pt x="2018517" y="551799"/>
                </a:lnTo>
                <a:lnTo>
                  <a:pt x="2018487" y="551801"/>
                </a:lnTo>
                <a:lnTo>
                  <a:pt x="2010658" y="554800"/>
                </a:lnTo>
                <a:lnTo>
                  <a:pt x="2010657" y="554800"/>
                </a:lnTo>
                <a:lnTo>
                  <a:pt x="1966900" y="581347"/>
                </a:lnTo>
                <a:lnTo>
                  <a:pt x="1964501" y="583228"/>
                </a:lnTo>
                <a:lnTo>
                  <a:pt x="1975600" y="579366"/>
                </a:lnTo>
                <a:lnTo>
                  <a:pt x="1977729" y="578626"/>
                </a:lnTo>
                <a:lnTo>
                  <a:pt x="2005759" y="558609"/>
                </a:lnTo>
                <a:close/>
                <a:moveTo>
                  <a:pt x="1500455" y="551365"/>
                </a:moveTo>
                <a:lnTo>
                  <a:pt x="1498975" y="552194"/>
                </a:lnTo>
                <a:lnTo>
                  <a:pt x="1504710" y="555921"/>
                </a:lnTo>
                <a:lnTo>
                  <a:pt x="1507879" y="557980"/>
                </a:lnTo>
                <a:lnTo>
                  <a:pt x="1510387" y="559611"/>
                </a:lnTo>
                <a:lnTo>
                  <a:pt x="1512323" y="558380"/>
                </a:lnTo>
                <a:close/>
                <a:moveTo>
                  <a:pt x="2031629" y="551156"/>
                </a:moveTo>
                <a:lnTo>
                  <a:pt x="2030924" y="551191"/>
                </a:lnTo>
                <a:lnTo>
                  <a:pt x="2030897" y="551192"/>
                </a:lnTo>
                <a:lnTo>
                  <a:pt x="2029870" y="551243"/>
                </a:lnTo>
                <a:lnTo>
                  <a:pt x="2029694" y="551319"/>
                </a:lnTo>
                <a:lnTo>
                  <a:pt x="2024776" y="553449"/>
                </a:lnTo>
                <a:lnTo>
                  <a:pt x="2013934" y="560590"/>
                </a:lnTo>
                <a:lnTo>
                  <a:pt x="1996430" y="572119"/>
                </a:lnTo>
                <a:lnTo>
                  <a:pt x="2006567" y="568592"/>
                </a:lnTo>
                <a:lnTo>
                  <a:pt x="2022169" y="556577"/>
                </a:lnTo>
                <a:close/>
                <a:moveTo>
                  <a:pt x="2098267" y="551052"/>
                </a:moveTo>
                <a:lnTo>
                  <a:pt x="2097281" y="558352"/>
                </a:lnTo>
                <a:lnTo>
                  <a:pt x="2097208" y="558894"/>
                </a:lnTo>
                <a:lnTo>
                  <a:pt x="2100666" y="558894"/>
                </a:lnTo>
                <a:lnTo>
                  <a:pt x="2100666" y="558890"/>
                </a:lnTo>
                <a:lnTo>
                  <a:pt x="2101393" y="552022"/>
                </a:lnTo>
                <a:lnTo>
                  <a:pt x="2101306" y="551758"/>
                </a:lnTo>
                <a:lnTo>
                  <a:pt x="2101177" y="551367"/>
                </a:lnTo>
                <a:lnTo>
                  <a:pt x="2100795" y="551326"/>
                </a:lnTo>
                <a:lnTo>
                  <a:pt x="2099358" y="551170"/>
                </a:lnTo>
                <a:close/>
                <a:moveTo>
                  <a:pt x="689186" y="550935"/>
                </a:moveTo>
                <a:lnTo>
                  <a:pt x="688157" y="551888"/>
                </a:lnTo>
                <a:lnTo>
                  <a:pt x="688319" y="551903"/>
                </a:lnTo>
                <a:lnTo>
                  <a:pt x="689341" y="551080"/>
                </a:lnTo>
                <a:lnTo>
                  <a:pt x="689456" y="550988"/>
                </a:lnTo>
                <a:lnTo>
                  <a:pt x="689446" y="550986"/>
                </a:lnTo>
                <a:lnTo>
                  <a:pt x="689359" y="550969"/>
                </a:lnTo>
                <a:close/>
                <a:moveTo>
                  <a:pt x="2042079" y="550644"/>
                </a:moveTo>
                <a:lnTo>
                  <a:pt x="2039713" y="550760"/>
                </a:lnTo>
                <a:lnTo>
                  <a:pt x="2028583" y="558706"/>
                </a:lnTo>
                <a:lnTo>
                  <a:pt x="2021141" y="564018"/>
                </a:lnTo>
                <a:lnTo>
                  <a:pt x="2021726" y="563972"/>
                </a:lnTo>
                <a:lnTo>
                  <a:pt x="2025596" y="563671"/>
                </a:lnTo>
                <a:lnTo>
                  <a:pt x="2037986" y="553258"/>
                </a:lnTo>
                <a:lnTo>
                  <a:pt x="2038044" y="553221"/>
                </a:lnTo>
                <a:lnTo>
                  <a:pt x="2040618" y="551577"/>
                </a:lnTo>
                <a:close/>
                <a:moveTo>
                  <a:pt x="1470126" y="550554"/>
                </a:moveTo>
                <a:lnTo>
                  <a:pt x="1471879" y="562665"/>
                </a:lnTo>
                <a:lnTo>
                  <a:pt x="1471881" y="562664"/>
                </a:lnTo>
                <a:lnTo>
                  <a:pt x="1471921" y="562644"/>
                </a:lnTo>
                <a:lnTo>
                  <a:pt x="1472816" y="562210"/>
                </a:lnTo>
                <a:lnTo>
                  <a:pt x="1472164" y="561686"/>
                </a:lnTo>
                <a:lnTo>
                  <a:pt x="1471148" y="556138"/>
                </a:lnTo>
                <a:close/>
                <a:moveTo>
                  <a:pt x="2090184" y="550182"/>
                </a:moveTo>
                <a:lnTo>
                  <a:pt x="2087677" y="556559"/>
                </a:lnTo>
                <a:lnTo>
                  <a:pt x="2087006" y="558264"/>
                </a:lnTo>
                <a:lnTo>
                  <a:pt x="2086751" y="558913"/>
                </a:lnTo>
                <a:lnTo>
                  <a:pt x="2086997" y="558894"/>
                </a:lnTo>
                <a:lnTo>
                  <a:pt x="2091383" y="558894"/>
                </a:lnTo>
                <a:lnTo>
                  <a:pt x="2093127" y="550497"/>
                </a:lnTo>
                <a:lnTo>
                  <a:pt x="2090445" y="550208"/>
                </a:lnTo>
                <a:close/>
                <a:moveTo>
                  <a:pt x="2053645" y="550077"/>
                </a:moveTo>
                <a:lnTo>
                  <a:pt x="2052521" y="550132"/>
                </a:lnTo>
                <a:lnTo>
                  <a:pt x="2052425" y="550137"/>
                </a:lnTo>
                <a:lnTo>
                  <a:pt x="2042890" y="557330"/>
                </a:lnTo>
                <a:lnTo>
                  <a:pt x="2035505" y="562900"/>
                </a:lnTo>
                <a:lnTo>
                  <a:pt x="2038422" y="562673"/>
                </a:lnTo>
                <a:lnTo>
                  <a:pt x="2045440" y="556866"/>
                </a:lnTo>
                <a:close/>
                <a:moveTo>
                  <a:pt x="1537638" y="549904"/>
                </a:moveTo>
                <a:lnTo>
                  <a:pt x="1534683" y="551002"/>
                </a:lnTo>
                <a:lnTo>
                  <a:pt x="1536558" y="551999"/>
                </a:lnTo>
                <a:lnTo>
                  <a:pt x="1542902" y="555032"/>
                </a:lnTo>
                <a:lnTo>
                  <a:pt x="1543744" y="555443"/>
                </a:lnTo>
                <a:lnTo>
                  <a:pt x="1546594" y="554273"/>
                </a:lnTo>
                <a:close/>
                <a:moveTo>
                  <a:pt x="2136970" y="549894"/>
                </a:moveTo>
                <a:lnTo>
                  <a:pt x="2137086" y="550065"/>
                </a:lnTo>
                <a:lnTo>
                  <a:pt x="2137087" y="550065"/>
                </a:lnTo>
                <a:lnTo>
                  <a:pt x="2137216" y="550079"/>
                </a:lnTo>
                <a:lnTo>
                  <a:pt x="2137306" y="550089"/>
                </a:lnTo>
                <a:close/>
                <a:moveTo>
                  <a:pt x="1373094" y="549654"/>
                </a:moveTo>
                <a:lnTo>
                  <a:pt x="1372267" y="550456"/>
                </a:lnTo>
                <a:lnTo>
                  <a:pt x="1372254" y="550490"/>
                </a:lnTo>
                <a:lnTo>
                  <a:pt x="1375225" y="550511"/>
                </a:lnTo>
                <a:lnTo>
                  <a:pt x="1375921" y="550516"/>
                </a:lnTo>
                <a:lnTo>
                  <a:pt x="1373982" y="549925"/>
                </a:lnTo>
                <a:lnTo>
                  <a:pt x="1373220" y="549693"/>
                </a:lnTo>
                <a:close/>
                <a:moveTo>
                  <a:pt x="2062687" y="549634"/>
                </a:moveTo>
                <a:lnTo>
                  <a:pt x="2062206" y="549657"/>
                </a:lnTo>
                <a:lnTo>
                  <a:pt x="2060557" y="550901"/>
                </a:lnTo>
                <a:lnTo>
                  <a:pt x="2059359" y="551805"/>
                </a:lnTo>
                <a:lnTo>
                  <a:pt x="2048883" y="561860"/>
                </a:lnTo>
                <a:lnTo>
                  <a:pt x="2050401" y="561741"/>
                </a:lnTo>
                <a:lnTo>
                  <a:pt x="2051288" y="561672"/>
                </a:lnTo>
                <a:lnTo>
                  <a:pt x="2052946" y="561543"/>
                </a:lnTo>
                <a:close/>
                <a:moveTo>
                  <a:pt x="2084216" y="549600"/>
                </a:moveTo>
                <a:lnTo>
                  <a:pt x="2079074" y="559511"/>
                </a:lnTo>
                <a:lnTo>
                  <a:pt x="2079780" y="559456"/>
                </a:lnTo>
                <a:lnTo>
                  <a:pt x="2081339" y="559334"/>
                </a:lnTo>
                <a:lnTo>
                  <a:pt x="2083063" y="559200"/>
                </a:lnTo>
                <a:lnTo>
                  <a:pt x="2085913" y="552327"/>
                </a:lnTo>
                <a:lnTo>
                  <a:pt x="2086117" y="549785"/>
                </a:lnTo>
                <a:close/>
                <a:moveTo>
                  <a:pt x="716983" y="549266"/>
                </a:moveTo>
                <a:lnTo>
                  <a:pt x="713418" y="550567"/>
                </a:lnTo>
                <a:lnTo>
                  <a:pt x="717593" y="551315"/>
                </a:lnTo>
                <a:lnTo>
                  <a:pt x="717775" y="550976"/>
                </a:lnTo>
                <a:lnTo>
                  <a:pt x="718465" y="549687"/>
                </a:lnTo>
                <a:lnTo>
                  <a:pt x="718619" y="549563"/>
                </a:lnTo>
                <a:close/>
                <a:moveTo>
                  <a:pt x="2071321" y="549210"/>
                </a:moveTo>
                <a:lnTo>
                  <a:pt x="2071301" y="549211"/>
                </a:lnTo>
                <a:lnTo>
                  <a:pt x="2071236" y="549215"/>
                </a:lnTo>
                <a:lnTo>
                  <a:pt x="2071041" y="549224"/>
                </a:lnTo>
                <a:lnTo>
                  <a:pt x="2061454" y="560882"/>
                </a:lnTo>
                <a:lnTo>
                  <a:pt x="2062662" y="560788"/>
                </a:lnTo>
                <a:lnTo>
                  <a:pt x="2063659" y="560710"/>
                </a:lnTo>
                <a:lnTo>
                  <a:pt x="2069624" y="551586"/>
                </a:lnTo>
                <a:close/>
                <a:moveTo>
                  <a:pt x="2076697" y="549104"/>
                </a:moveTo>
                <a:lnTo>
                  <a:pt x="2073210" y="554206"/>
                </a:lnTo>
                <a:lnTo>
                  <a:pt x="2069826" y="560230"/>
                </a:lnTo>
                <a:lnTo>
                  <a:pt x="2072712" y="560006"/>
                </a:lnTo>
                <a:lnTo>
                  <a:pt x="2073339" y="559957"/>
                </a:lnTo>
                <a:lnTo>
                  <a:pt x="2079133" y="549177"/>
                </a:lnTo>
                <a:lnTo>
                  <a:pt x="2079171" y="549107"/>
                </a:lnTo>
                <a:lnTo>
                  <a:pt x="2079139" y="549104"/>
                </a:lnTo>
                <a:close/>
                <a:moveTo>
                  <a:pt x="1506152" y="548174"/>
                </a:moveTo>
                <a:lnTo>
                  <a:pt x="1505062" y="548784"/>
                </a:lnTo>
                <a:lnTo>
                  <a:pt x="1516369" y="555807"/>
                </a:lnTo>
                <a:lnTo>
                  <a:pt x="1517810" y="554891"/>
                </a:lnTo>
                <a:lnTo>
                  <a:pt x="1517791" y="554882"/>
                </a:lnTo>
                <a:lnTo>
                  <a:pt x="1517712" y="554841"/>
                </a:lnTo>
                <a:lnTo>
                  <a:pt x="1517666" y="554817"/>
                </a:lnTo>
                <a:lnTo>
                  <a:pt x="1511475" y="551245"/>
                </a:lnTo>
                <a:lnTo>
                  <a:pt x="1510561" y="550718"/>
                </a:lnTo>
                <a:close/>
                <a:moveTo>
                  <a:pt x="642644" y="548071"/>
                </a:moveTo>
                <a:lnTo>
                  <a:pt x="635320" y="556247"/>
                </a:lnTo>
                <a:lnTo>
                  <a:pt x="635398" y="556278"/>
                </a:lnTo>
                <a:lnTo>
                  <a:pt x="635408" y="556282"/>
                </a:lnTo>
                <a:lnTo>
                  <a:pt x="635513" y="556323"/>
                </a:lnTo>
                <a:lnTo>
                  <a:pt x="649782" y="559318"/>
                </a:lnTo>
                <a:lnTo>
                  <a:pt x="656625" y="551658"/>
                </a:lnTo>
                <a:close/>
                <a:moveTo>
                  <a:pt x="1517666" y="547882"/>
                </a:moveTo>
                <a:lnTo>
                  <a:pt x="1523316" y="551390"/>
                </a:lnTo>
                <a:lnTo>
                  <a:pt x="1523836" y="551060"/>
                </a:lnTo>
                <a:lnTo>
                  <a:pt x="1523579" y="550927"/>
                </a:lnTo>
                <a:lnTo>
                  <a:pt x="1522948" y="550603"/>
                </a:lnTo>
                <a:close/>
                <a:moveTo>
                  <a:pt x="1475286" y="547046"/>
                </a:moveTo>
                <a:lnTo>
                  <a:pt x="1475206" y="547088"/>
                </a:lnTo>
                <a:lnTo>
                  <a:pt x="1474384" y="547524"/>
                </a:lnTo>
                <a:lnTo>
                  <a:pt x="1477177" y="559889"/>
                </a:lnTo>
                <a:lnTo>
                  <a:pt x="1477198" y="559980"/>
                </a:lnTo>
                <a:lnTo>
                  <a:pt x="1477201" y="559982"/>
                </a:lnTo>
                <a:lnTo>
                  <a:pt x="1477280" y="560046"/>
                </a:lnTo>
                <a:lnTo>
                  <a:pt x="1479515" y="558962"/>
                </a:lnTo>
                <a:lnTo>
                  <a:pt x="1478043" y="557860"/>
                </a:lnTo>
                <a:close/>
                <a:moveTo>
                  <a:pt x="2128629" y="546806"/>
                </a:moveTo>
                <a:lnTo>
                  <a:pt x="2130202" y="549327"/>
                </a:lnTo>
                <a:lnTo>
                  <a:pt x="2130220" y="549329"/>
                </a:lnTo>
                <a:lnTo>
                  <a:pt x="2131058" y="549419"/>
                </a:lnTo>
                <a:lnTo>
                  <a:pt x="2129743" y="547449"/>
                </a:lnTo>
                <a:close/>
                <a:moveTo>
                  <a:pt x="667790" y="546768"/>
                </a:moveTo>
                <a:lnTo>
                  <a:pt x="665907" y="548876"/>
                </a:lnTo>
                <a:lnTo>
                  <a:pt x="667544" y="549478"/>
                </a:lnTo>
                <a:lnTo>
                  <a:pt x="669388" y="550156"/>
                </a:lnTo>
                <a:lnTo>
                  <a:pt x="681077" y="551235"/>
                </a:lnTo>
                <a:lnTo>
                  <a:pt x="681593" y="550657"/>
                </a:lnTo>
                <a:lnTo>
                  <a:pt x="682507" y="549634"/>
                </a:lnTo>
                <a:lnTo>
                  <a:pt x="681242" y="549388"/>
                </a:lnTo>
                <a:lnTo>
                  <a:pt x="679297" y="549009"/>
                </a:lnTo>
                <a:close/>
                <a:moveTo>
                  <a:pt x="702378" y="546620"/>
                </a:moveTo>
                <a:lnTo>
                  <a:pt x="700386" y="548235"/>
                </a:lnTo>
                <a:lnTo>
                  <a:pt x="705078" y="549075"/>
                </a:lnTo>
                <a:lnTo>
                  <a:pt x="705398" y="548952"/>
                </a:lnTo>
                <a:lnTo>
                  <a:pt x="706167" y="548655"/>
                </a:lnTo>
                <a:lnTo>
                  <a:pt x="707006" y="548332"/>
                </a:lnTo>
                <a:lnTo>
                  <a:pt x="707325" y="547975"/>
                </a:lnTo>
                <a:lnTo>
                  <a:pt x="707677" y="547580"/>
                </a:lnTo>
                <a:close/>
                <a:moveTo>
                  <a:pt x="1484405" y="545946"/>
                </a:moveTo>
                <a:lnTo>
                  <a:pt x="1486152" y="549959"/>
                </a:lnTo>
                <a:lnTo>
                  <a:pt x="1486288" y="550273"/>
                </a:lnTo>
                <a:lnTo>
                  <a:pt x="1486883" y="551639"/>
                </a:lnTo>
                <a:lnTo>
                  <a:pt x="1487184" y="551847"/>
                </a:lnTo>
                <a:lnTo>
                  <a:pt x="1487488" y="552056"/>
                </a:lnTo>
                <a:lnTo>
                  <a:pt x="1490075" y="553842"/>
                </a:lnTo>
                <a:lnTo>
                  <a:pt x="1491675" y="553066"/>
                </a:lnTo>
                <a:lnTo>
                  <a:pt x="1490443" y="552272"/>
                </a:lnTo>
                <a:lnTo>
                  <a:pt x="1488711" y="551156"/>
                </a:lnTo>
                <a:lnTo>
                  <a:pt x="1486006" y="547883"/>
                </a:lnTo>
                <a:close/>
                <a:moveTo>
                  <a:pt x="695244" y="545328"/>
                </a:moveTo>
                <a:lnTo>
                  <a:pt x="693446" y="546992"/>
                </a:lnTo>
                <a:lnTo>
                  <a:pt x="694243" y="547135"/>
                </a:lnTo>
                <a:lnTo>
                  <a:pt x="695449" y="546163"/>
                </a:lnTo>
                <a:lnTo>
                  <a:pt x="696259" y="545512"/>
                </a:lnTo>
                <a:close/>
                <a:moveTo>
                  <a:pt x="550943" y="545185"/>
                </a:moveTo>
                <a:lnTo>
                  <a:pt x="543763" y="553499"/>
                </a:lnTo>
                <a:cubicBezTo>
                  <a:pt x="523828" y="577048"/>
                  <a:pt x="503156" y="601915"/>
                  <a:pt x="481732" y="628113"/>
                </a:cubicBezTo>
                <a:lnTo>
                  <a:pt x="454983" y="661895"/>
                </a:lnTo>
                <a:lnTo>
                  <a:pt x="432921" y="689472"/>
                </a:lnTo>
                <a:cubicBezTo>
                  <a:pt x="321785" y="825566"/>
                  <a:pt x="226093" y="958625"/>
                  <a:pt x="173696" y="1037771"/>
                </a:cubicBezTo>
                <a:cubicBezTo>
                  <a:pt x="151562" y="1070282"/>
                  <a:pt x="125540" y="1099962"/>
                  <a:pt x="96204" y="1126157"/>
                </a:cubicBezTo>
                <a:lnTo>
                  <a:pt x="88339" y="1133928"/>
                </a:lnTo>
                <a:lnTo>
                  <a:pt x="88754" y="1135945"/>
                </a:lnTo>
                <a:lnTo>
                  <a:pt x="94273" y="1131120"/>
                </a:lnTo>
                <a:cubicBezTo>
                  <a:pt x="125825" y="1106070"/>
                  <a:pt x="153679" y="1076685"/>
                  <a:pt x="177004" y="1043839"/>
                </a:cubicBezTo>
                <a:cubicBezTo>
                  <a:pt x="231194" y="965382"/>
                  <a:pt x="328678" y="833976"/>
                  <a:pt x="438987" y="700364"/>
                </a:cubicBezTo>
                <a:lnTo>
                  <a:pt x="464634" y="669203"/>
                </a:lnTo>
                <a:lnTo>
                  <a:pt x="488488" y="640246"/>
                </a:lnTo>
                <a:cubicBezTo>
                  <a:pt x="509878" y="614393"/>
                  <a:pt x="530509" y="589812"/>
                  <a:pt x="550395" y="566495"/>
                </a:cubicBezTo>
                <a:lnTo>
                  <a:pt x="562253" y="552833"/>
                </a:lnTo>
                <a:close/>
                <a:moveTo>
                  <a:pt x="1377820" y="545072"/>
                </a:moveTo>
                <a:lnTo>
                  <a:pt x="1377101" y="545769"/>
                </a:lnTo>
                <a:lnTo>
                  <a:pt x="1382292" y="546601"/>
                </a:lnTo>
                <a:lnTo>
                  <a:pt x="1381034" y="546171"/>
                </a:lnTo>
                <a:lnTo>
                  <a:pt x="1380090" y="545848"/>
                </a:lnTo>
                <a:close/>
                <a:moveTo>
                  <a:pt x="2099084" y="544994"/>
                </a:moveTo>
                <a:lnTo>
                  <a:pt x="2098972" y="545826"/>
                </a:lnTo>
                <a:lnTo>
                  <a:pt x="2098964" y="545885"/>
                </a:lnTo>
                <a:lnTo>
                  <a:pt x="2098952" y="545974"/>
                </a:lnTo>
                <a:lnTo>
                  <a:pt x="2099423" y="546025"/>
                </a:lnTo>
                <a:close/>
                <a:moveTo>
                  <a:pt x="1461908" y="544939"/>
                </a:moveTo>
                <a:lnTo>
                  <a:pt x="1461547" y="545243"/>
                </a:lnTo>
                <a:lnTo>
                  <a:pt x="1461738" y="548884"/>
                </a:lnTo>
                <a:lnTo>
                  <a:pt x="1462162" y="548683"/>
                </a:lnTo>
                <a:close/>
                <a:moveTo>
                  <a:pt x="2051091" y="544890"/>
                </a:moveTo>
                <a:lnTo>
                  <a:pt x="2050441" y="545198"/>
                </a:lnTo>
                <a:lnTo>
                  <a:pt x="2050601" y="545190"/>
                </a:lnTo>
                <a:lnTo>
                  <a:pt x="2050623" y="545189"/>
                </a:lnTo>
                <a:close/>
                <a:moveTo>
                  <a:pt x="1479931" y="544583"/>
                </a:moveTo>
                <a:lnTo>
                  <a:pt x="1479139" y="545003"/>
                </a:lnTo>
                <a:lnTo>
                  <a:pt x="1480735" y="549848"/>
                </a:lnTo>
                <a:lnTo>
                  <a:pt x="1481720" y="552840"/>
                </a:lnTo>
                <a:lnTo>
                  <a:pt x="1482817" y="556171"/>
                </a:lnTo>
                <a:lnTo>
                  <a:pt x="1483800" y="556884"/>
                </a:lnTo>
                <a:lnTo>
                  <a:pt x="1485904" y="555864"/>
                </a:lnTo>
                <a:lnTo>
                  <a:pt x="1484814" y="555098"/>
                </a:lnTo>
                <a:lnTo>
                  <a:pt x="1483754" y="554354"/>
                </a:lnTo>
                <a:lnTo>
                  <a:pt x="1483178" y="553949"/>
                </a:lnTo>
                <a:lnTo>
                  <a:pt x="1481036" y="547768"/>
                </a:lnTo>
                <a:close/>
                <a:moveTo>
                  <a:pt x="2061135" y="543879"/>
                </a:moveTo>
                <a:lnTo>
                  <a:pt x="2059813" y="544564"/>
                </a:lnTo>
                <a:lnTo>
                  <a:pt x="2059811" y="544566"/>
                </a:lnTo>
                <a:lnTo>
                  <a:pt x="2059710" y="544642"/>
                </a:lnTo>
                <a:lnTo>
                  <a:pt x="2059586" y="544735"/>
                </a:lnTo>
                <a:lnTo>
                  <a:pt x="2060134" y="544707"/>
                </a:lnTo>
                <a:close/>
                <a:moveTo>
                  <a:pt x="1310233" y="543771"/>
                </a:moveTo>
                <a:lnTo>
                  <a:pt x="1302797" y="546525"/>
                </a:lnTo>
                <a:lnTo>
                  <a:pt x="1275682" y="556568"/>
                </a:lnTo>
                <a:lnTo>
                  <a:pt x="1065227" y="634512"/>
                </a:lnTo>
                <a:lnTo>
                  <a:pt x="1068559" y="640947"/>
                </a:lnTo>
                <a:lnTo>
                  <a:pt x="1253290" y="585992"/>
                </a:lnTo>
                <a:lnTo>
                  <a:pt x="1344783" y="558774"/>
                </a:lnTo>
                <a:close/>
                <a:moveTo>
                  <a:pt x="2120343" y="543326"/>
                </a:moveTo>
                <a:lnTo>
                  <a:pt x="2123401" y="548597"/>
                </a:lnTo>
                <a:lnTo>
                  <a:pt x="2123531" y="548611"/>
                </a:lnTo>
                <a:lnTo>
                  <a:pt x="2124014" y="548663"/>
                </a:lnTo>
                <a:lnTo>
                  <a:pt x="2124544" y="548720"/>
                </a:lnTo>
                <a:lnTo>
                  <a:pt x="2121744" y="544140"/>
                </a:lnTo>
                <a:close/>
                <a:moveTo>
                  <a:pt x="1357016" y="542431"/>
                </a:moveTo>
                <a:lnTo>
                  <a:pt x="1356410" y="543981"/>
                </a:lnTo>
                <a:lnTo>
                  <a:pt x="1368275" y="549138"/>
                </a:lnTo>
                <a:lnTo>
                  <a:pt x="1368798" y="547817"/>
                </a:lnTo>
                <a:lnTo>
                  <a:pt x="1358408" y="543037"/>
                </a:lnTo>
                <a:close/>
                <a:moveTo>
                  <a:pt x="2172087" y="542168"/>
                </a:moveTo>
                <a:lnTo>
                  <a:pt x="2172860" y="542553"/>
                </a:lnTo>
                <a:lnTo>
                  <a:pt x="2183551" y="547878"/>
                </a:lnTo>
                <a:lnTo>
                  <a:pt x="2253976" y="561755"/>
                </a:lnTo>
                <a:lnTo>
                  <a:pt x="2262763" y="564031"/>
                </a:lnTo>
                <a:lnTo>
                  <a:pt x="2266391" y="564971"/>
                </a:lnTo>
                <a:lnTo>
                  <a:pt x="2271628" y="566328"/>
                </a:lnTo>
                <a:lnTo>
                  <a:pt x="2244878" y="558722"/>
                </a:lnTo>
                <a:close/>
                <a:moveTo>
                  <a:pt x="712767" y="541876"/>
                </a:moveTo>
                <a:lnTo>
                  <a:pt x="709725" y="543002"/>
                </a:lnTo>
                <a:lnTo>
                  <a:pt x="709007" y="543268"/>
                </a:lnTo>
                <a:lnTo>
                  <a:pt x="710406" y="543535"/>
                </a:lnTo>
                <a:lnTo>
                  <a:pt x="710821" y="543615"/>
                </a:lnTo>
                <a:lnTo>
                  <a:pt x="711158" y="543679"/>
                </a:lnTo>
                <a:close/>
                <a:moveTo>
                  <a:pt x="835377" y="541615"/>
                </a:moveTo>
                <a:lnTo>
                  <a:pt x="835329" y="541671"/>
                </a:lnTo>
                <a:lnTo>
                  <a:pt x="835274" y="541736"/>
                </a:lnTo>
                <a:lnTo>
                  <a:pt x="837225" y="541828"/>
                </a:lnTo>
                <a:lnTo>
                  <a:pt x="836776" y="541745"/>
                </a:lnTo>
                <a:lnTo>
                  <a:pt x="836093" y="541682"/>
                </a:lnTo>
                <a:lnTo>
                  <a:pt x="835744" y="541649"/>
                </a:lnTo>
                <a:close/>
                <a:moveTo>
                  <a:pt x="2112738" y="541519"/>
                </a:moveTo>
                <a:lnTo>
                  <a:pt x="2113612" y="543329"/>
                </a:lnTo>
                <a:lnTo>
                  <a:pt x="2114572" y="545318"/>
                </a:lnTo>
                <a:lnTo>
                  <a:pt x="2115758" y="547777"/>
                </a:lnTo>
                <a:lnTo>
                  <a:pt x="2116751" y="547884"/>
                </a:lnTo>
                <a:lnTo>
                  <a:pt x="2113333" y="541796"/>
                </a:lnTo>
                <a:close/>
                <a:moveTo>
                  <a:pt x="719441" y="541360"/>
                </a:moveTo>
                <a:lnTo>
                  <a:pt x="716481" y="544683"/>
                </a:lnTo>
                <a:lnTo>
                  <a:pt x="723220" y="542088"/>
                </a:lnTo>
                <a:close/>
                <a:moveTo>
                  <a:pt x="624665" y="541265"/>
                </a:moveTo>
                <a:lnTo>
                  <a:pt x="618218" y="548432"/>
                </a:lnTo>
                <a:lnTo>
                  <a:pt x="617456" y="549279"/>
                </a:lnTo>
                <a:lnTo>
                  <a:pt x="618610" y="549729"/>
                </a:lnTo>
                <a:lnTo>
                  <a:pt x="627347" y="553137"/>
                </a:lnTo>
                <a:lnTo>
                  <a:pt x="630515" y="554373"/>
                </a:lnTo>
                <a:lnTo>
                  <a:pt x="637380" y="546720"/>
                </a:lnTo>
                <a:lnTo>
                  <a:pt x="635639" y="546273"/>
                </a:lnTo>
                <a:close/>
                <a:moveTo>
                  <a:pt x="1519775" y="541190"/>
                </a:moveTo>
                <a:lnTo>
                  <a:pt x="1517613" y="541922"/>
                </a:lnTo>
                <a:lnTo>
                  <a:pt x="1522282" y="544406"/>
                </a:lnTo>
                <a:lnTo>
                  <a:pt x="1528827" y="547887"/>
                </a:lnTo>
                <a:lnTo>
                  <a:pt x="1530857" y="546596"/>
                </a:lnTo>
                <a:close/>
                <a:moveTo>
                  <a:pt x="1487669" y="540926"/>
                </a:moveTo>
                <a:lnTo>
                  <a:pt x="1491383" y="547260"/>
                </a:lnTo>
                <a:lnTo>
                  <a:pt x="1496624" y="550666"/>
                </a:lnTo>
                <a:lnTo>
                  <a:pt x="1498003" y="549997"/>
                </a:lnTo>
                <a:lnTo>
                  <a:pt x="1498079" y="549960"/>
                </a:lnTo>
                <a:lnTo>
                  <a:pt x="1496105" y="548794"/>
                </a:lnTo>
                <a:close/>
                <a:moveTo>
                  <a:pt x="1382507" y="540527"/>
                </a:moveTo>
                <a:lnTo>
                  <a:pt x="1382000" y="541019"/>
                </a:lnTo>
                <a:lnTo>
                  <a:pt x="1381948" y="541069"/>
                </a:lnTo>
                <a:lnTo>
                  <a:pt x="1381903" y="541113"/>
                </a:lnTo>
                <a:lnTo>
                  <a:pt x="1386994" y="542281"/>
                </a:lnTo>
                <a:lnTo>
                  <a:pt x="1384933" y="541476"/>
                </a:lnTo>
                <a:lnTo>
                  <a:pt x="1383871" y="541061"/>
                </a:lnTo>
                <a:close/>
                <a:moveTo>
                  <a:pt x="819127" y="540105"/>
                </a:moveTo>
                <a:lnTo>
                  <a:pt x="824595" y="541234"/>
                </a:lnTo>
                <a:lnTo>
                  <a:pt x="827810" y="541385"/>
                </a:lnTo>
                <a:lnTo>
                  <a:pt x="828342" y="541410"/>
                </a:lnTo>
                <a:lnTo>
                  <a:pt x="828695" y="540994"/>
                </a:lnTo>
                <a:close/>
                <a:moveTo>
                  <a:pt x="2083010" y="539868"/>
                </a:moveTo>
                <a:lnTo>
                  <a:pt x="2080153" y="544049"/>
                </a:lnTo>
                <a:lnTo>
                  <a:pt x="2081803" y="544212"/>
                </a:lnTo>
                <a:lnTo>
                  <a:pt x="2082258" y="543365"/>
                </a:lnTo>
                <a:close/>
                <a:moveTo>
                  <a:pt x="1687081" y="539842"/>
                </a:moveTo>
                <a:lnTo>
                  <a:pt x="1629216" y="565375"/>
                </a:lnTo>
                <a:lnTo>
                  <a:pt x="1620982" y="571264"/>
                </a:lnTo>
                <a:lnTo>
                  <a:pt x="1625431" y="573196"/>
                </a:lnTo>
                <a:lnTo>
                  <a:pt x="1632941" y="567443"/>
                </a:lnTo>
                <a:close/>
                <a:moveTo>
                  <a:pt x="1513331" y="539644"/>
                </a:moveTo>
                <a:lnTo>
                  <a:pt x="1515897" y="541010"/>
                </a:lnTo>
                <a:lnTo>
                  <a:pt x="1516203" y="541172"/>
                </a:lnTo>
                <a:lnTo>
                  <a:pt x="1517380" y="540601"/>
                </a:lnTo>
                <a:lnTo>
                  <a:pt x="1515657" y="540194"/>
                </a:lnTo>
                <a:close/>
                <a:moveTo>
                  <a:pt x="1473398" y="539643"/>
                </a:moveTo>
                <a:lnTo>
                  <a:pt x="1472717" y="540142"/>
                </a:lnTo>
                <a:lnTo>
                  <a:pt x="1473439" y="543340"/>
                </a:lnTo>
                <a:lnTo>
                  <a:pt x="1474244" y="542959"/>
                </a:lnTo>
                <a:lnTo>
                  <a:pt x="1474056" y="542221"/>
                </a:lnTo>
                <a:lnTo>
                  <a:pt x="1473836" y="541361"/>
                </a:lnTo>
                <a:close/>
                <a:moveTo>
                  <a:pt x="650243" y="539586"/>
                </a:moveTo>
                <a:lnTo>
                  <a:pt x="647865" y="542241"/>
                </a:lnTo>
                <a:lnTo>
                  <a:pt x="650945" y="543374"/>
                </a:lnTo>
                <a:lnTo>
                  <a:pt x="660792" y="546995"/>
                </a:lnTo>
                <a:lnTo>
                  <a:pt x="662809" y="544737"/>
                </a:lnTo>
                <a:lnTo>
                  <a:pt x="659170" y="543245"/>
                </a:lnTo>
                <a:lnTo>
                  <a:pt x="654612" y="541377"/>
                </a:lnTo>
                <a:close/>
                <a:moveTo>
                  <a:pt x="2106595" y="539507"/>
                </a:moveTo>
                <a:lnTo>
                  <a:pt x="2109668" y="547124"/>
                </a:lnTo>
                <a:lnTo>
                  <a:pt x="2110680" y="547233"/>
                </a:lnTo>
                <a:lnTo>
                  <a:pt x="2107207" y="539597"/>
                </a:lnTo>
                <a:lnTo>
                  <a:pt x="2107146" y="539588"/>
                </a:lnTo>
                <a:lnTo>
                  <a:pt x="2107000" y="539567"/>
                </a:lnTo>
                <a:close/>
                <a:moveTo>
                  <a:pt x="2101889" y="538817"/>
                </a:moveTo>
                <a:lnTo>
                  <a:pt x="2101990" y="539095"/>
                </a:lnTo>
                <a:lnTo>
                  <a:pt x="2104719" y="546593"/>
                </a:lnTo>
                <a:lnTo>
                  <a:pt x="2104947" y="546618"/>
                </a:lnTo>
                <a:lnTo>
                  <a:pt x="2102063" y="538842"/>
                </a:lnTo>
                <a:close/>
                <a:moveTo>
                  <a:pt x="705590" y="538693"/>
                </a:moveTo>
                <a:lnTo>
                  <a:pt x="700875" y="540864"/>
                </a:lnTo>
                <a:lnTo>
                  <a:pt x="699574" y="541463"/>
                </a:lnTo>
                <a:lnTo>
                  <a:pt x="700959" y="541728"/>
                </a:lnTo>
                <a:lnTo>
                  <a:pt x="702074" y="540831"/>
                </a:lnTo>
                <a:lnTo>
                  <a:pt x="706830" y="538932"/>
                </a:lnTo>
                <a:lnTo>
                  <a:pt x="706471" y="538862"/>
                </a:lnTo>
                <a:close/>
                <a:moveTo>
                  <a:pt x="1727019" y="538421"/>
                </a:moveTo>
                <a:lnTo>
                  <a:pt x="1719197" y="541063"/>
                </a:lnTo>
                <a:lnTo>
                  <a:pt x="1717871" y="541510"/>
                </a:lnTo>
                <a:lnTo>
                  <a:pt x="1713421" y="543013"/>
                </a:lnTo>
                <a:lnTo>
                  <a:pt x="1649995" y="584821"/>
                </a:lnTo>
                <a:lnTo>
                  <a:pt x="1653284" y="588204"/>
                </a:lnTo>
                <a:lnTo>
                  <a:pt x="1693708" y="558333"/>
                </a:lnTo>
                <a:lnTo>
                  <a:pt x="1712212" y="544660"/>
                </a:lnTo>
                <a:close/>
                <a:moveTo>
                  <a:pt x="675470" y="538172"/>
                </a:moveTo>
                <a:lnTo>
                  <a:pt x="671567" y="542541"/>
                </a:lnTo>
                <a:lnTo>
                  <a:pt x="671673" y="542582"/>
                </a:lnTo>
                <a:lnTo>
                  <a:pt x="672621" y="542946"/>
                </a:lnTo>
                <a:lnTo>
                  <a:pt x="674167" y="543541"/>
                </a:lnTo>
                <a:lnTo>
                  <a:pt x="674356" y="543575"/>
                </a:lnTo>
                <a:lnTo>
                  <a:pt x="686048" y="545668"/>
                </a:lnTo>
                <a:lnTo>
                  <a:pt x="686277" y="545412"/>
                </a:lnTo>
                <a:lnTo>
                  <a:pt x="688291" y="543156"/>
                </a:lnTo>
                <a:close/>
                <a:moveTo>
                  <a:pt x="1492073" y="538146"/>
                </a:moveTo>
                <a:lnTo>
                  <a:pt x="1492025" y="538171"/>
                </a:lnTo>
                <a:lnTo>
                  <a:pt x="1497002" y="543778"/>
                </a:lnTo>
                <a:lnTo>
                  <a:pt x="1503064" y="547543"/>
                </a:lnTo>
                <a:lnTo>
                  <a:pt x="1504148" y="547018"/>
                </a:lnTo>
                <a:lnTo>
                  <a:pt x="1503360" y="546563"/>
                </a:lnTo>
                <a:lnTo>
                  <a:pt x="1503230" y="546488"/>
                </a:lnTo>
                <a:lnTo>
                  <a:pt x="1503104" y="546415"/>
                </a:lnTo>
                <a:close/>
                <a:moveTo>
                  <a:pt x="2090538" y="538145"/>
                </a:moveTo>
                <a:lnTo>
                  <a:pt x="2090337" y="545055"/>
                </a:lnTo>
                <a:lnTo>
                  <a:pt x="2090859" y="545106"/>
                </a:lnTo>
                <a:lnTo>
                  <a:pt x="2094173" y="545462"/>
                </a:lnTo>
                <a:lnTo>
                  <a:pt x="2094408" y="544332"/>
                </a:lnTo>
                <a:lnTo>
                  <a:pt x="2092687" y="538220"/>
                </a:lnTo>
                <a:lnTo>
                  <a:pt x="2091616" y="538183"/>
                </a:lnTo>
                <a:lnTo>
                  <a:pt x="2090819" y="538155"/>
                </a:lnTo>
                <a:close/>
                <a:moveTo>
                  <a:pt x="1477664" y="538041"/>
                </a:moveTo>
                <a:lnTo>
                  <a:pt x="1476992" y="538486"/>
                </a:lnTo>
                <a:lnTo>
                  <a:pt x="1477895" y="541229"/>
                </a:lnTo>
                <a:lnTo>
                  <a:pt x="1478645" y="540873"/>
                </a:lnTo>
                <a:lnTo>
                  <a:pt x="1478141" y="539419"/>
                </a:lnTo>
                <a:lnTo>
                  <a:pt x="1477835" y="538536"/>
                </a:lnTo>
                <a:close/>
                <a:moveTo>
                  <a:pt x="1359143" y="536988"/>
                </a:moveTo>
                <a:lnTo>
                  <a:pt x="1358882" y="537655"/>
                </a:lnTo>
                <a:lnTo>
                  <a:pt x="1358645" y="538262"/>
                </a:lnTo>
                <a:lnTo>
                  <a:pt x="1359788" y="538762"/>
                </a:lnTo>
                <a:cubicBezTo>
                  <a:pt x="1359788" y="538762"/>
                  <a:pt x="1363235" y="540314"/>
                  <a:pt x="1366820" y="541917"/>
                </a:cubicBezTo>
                <a:lnTo>
                  <a:pt x="1371768" y="544097"/>
                </a:lnTo>
                <a:lnTo>
                  <a:pt x="1372124" y="544254"/>
                </a:lnTo>
                <a:lnTo>
                  <a:pt x="1372200" y="544288"/>
                </a:lnTo>
                <a:lnTo>
                  <a:pt x="1373224" y="543299"/>
                </a:lnTo>
                <a:lnTo>
                  <a:pt x="1361305" y="537936"/>
                </a:lnTo>
                <a:close/>
                <a:moveTo>
                  <a:pt x="701175" y="536848"/>
                </a:moveTo>
                <a:lnTo>
                  <a:pt x="697421" y="541052"/>
                </a:lnTo>
                <a:lnTo>
                  <a:pt x="698532" y="541264"/>
                </a:lnTo>
                <a:lnTo>
                  <a:pt x="698543" y="541256"/>
                </a:lnTo>
                <a:lnTo>
                  <a:pt x="703327" y="537827"/>
                </a:lnTo>
                <a:lnTo>
                  <a:pt x="702603" y="537498"/>
                </a:lnTo>
                <a:lnTo>
                  <a:pt x="701857" y="537159"/>
                </a:lnTo>
                <a:close/>
                <a:moveTo>
                  <a:pt x="727266" y="536509"/>
                </a:moveTo>
                <a:lnTo>
                  <a:pt x="726567" y="536768"/>
                </a:lnTo>
                <a:lnTo>
                  <a:pt x="722041" y="538443"/>
                </a:lnTo>
                <a:lnTo>
                  <a:pt x="723477" y="538867"/>
                </a:lnTo>
                <a:lnTo>
                  <a:pt x="727724" y="540121"/>
                </a:lnTo>
                <a:lnTo>
                  <a:pt x="727784" y="540139"/>
                </a:lnTo>
                <a:lnTo>
                  <a:pt x="728187" y="540175"/>
                </a:lnTo>
                <a:lnTo>
                  <a:pt x="729469" y="539681"/>
                </a:lnTo>
                <a:lnTo>
                  <a:pt x="732380" y="537592"/>
                </a:lnTo>
                <a:lnTo>
                  <a:pt x="731082" y="537317"/>
                </a:lnTo>
                <a:lnTo>
                  <a:pt x="729197" y="536918"/>
                </a:lnTo>
                <a:close/>
                <a:moveTo>
                  <a:pt x="1386920" y="536248"/>
                </a:moveTo>
                <a:lnTo>
                  <a:pt x="1386710" y="536452"/>
                </a:lnTo>
                <a:lnTo>
                  <a:pt x="1386631" y="536528"/>
                </a:lnTo>
                <a:lnTo>
                  <a:pt x="1386278" y="536871"/>
                </a:lnTo>
                <a:lnTo>
                  <a:pt x="1390868" y="538317"/>
                </a:lnTo>
                <a:lnTo>
                  <a:pt x="1391360" y="538472"/>
                </a:lnTo>
                <a:lnTo>
                  <a:pt x="1391458" y="538503"/>
                </a:lnTo>
                <a:lnTo>
                  <a:pt x="1392539" y="538844"/>
                </a:lnTo>
                <a:lnTo>
                  <a:pt x="1388101" y="536793"/>
                </a:lnTo>
                <a:close/>
                <a:moveTo>
                  <a:pt x="1724028" y="535617"/>
                </a:moveTo>
                <a:lnTo>
                  <a:pt x="1721744" y="536245"/>
                </a:lnTo>
                <a:lnTo>
                  <a:pt x="1709671" y="539567"/>
                </a:lnTo>
                <a:cubicBezTo>
                  <a:pt x="1685229" y="549761"/>
                  <a:pt x="1662075" y="563042"/>
                  <a:pt x="1640799" y="579163"/>
                </a:cubicBezTo>
                <a:lnTo>
                  <a:pt x="1640266" y="579638"/>
                </a:lnTo>
                <a:lnTo>
                  <a:pt x="1646184" y="582208"/>
                </a:lnTo>
                <a:lnTo>
                  <a:pt x="1656135" y="575664"/>
                </a:lnTo>
                <a:lnTo>
                  <a:pt x="1708322" y="541344"/>
                </a:lnTo>
                <a:lnTo>
                  <a:pt x="1721882" y="536400"/>
                </a:lnTo>
                <a:close/>
                <a:moveTo>
                  <a:pt x="1485199" y="535520"/>
                </a:moveTo>
                <a:lnTo>
                  <a:pt x="1484597" y="535686"/>
                </a:lnTo>
                <a:lnTo>
                  <a:pt x="1485191" y="536699"/>
                </a:lnTo>
                <a:lnTo>
                  <a:pt x="1485474" y="537183"/>
                </a:lnTo>
                <a:lnTo>
                  <a:pt x="1485683" y="537539"/>
                </a:lnTo>
                <a:lnTo>
                  <a:pt x="1485727" y="537518"/>
                </a:lnTo>
                <a:close/>
                <a:moveTo>
                  <a:pt x="1683751" y="535234"/>
                </a:moveTo>
                <a:lnTo>
                  <a:pt x="1623702" y="557514"/>
                </a:lnTo>
                <a:lnTo>
                  <a:pt x="1609786" y="566402"/>
                </a:lnTo>
                <a:lnTo>
                  <a:pt x="1610997" y="566928"/>
                </a:lnTo>
                <a:lnTo>
                  <a:pt x="1614853" y="568603"/>
                </a:lnTo>
                <a:lnTo>
                  <a:pt x="1627149" y="560272"/>
                </a:lnTo>
                <a:close/>
                <a:moveTo>
                  <a:pt x="796647" y="534339"/>
                </a:moveTo>
                <a:lnTo>
                  <a:pt x="796516" y="534488"/>
                </a:lnTo>
                <a:lnTo>
                  <a:pt x="796454" y="534558"/>
                </a:lnTo>
                <a:lnTo>
                  <a:pt x="797258" y="534774"/>
                </a:lnTo>
                <a:lnTo>
                  <a:pt x="797455" y="534827"/>
                </a:lnTo>
                <a:lnTo>
                  <a:pt x="798214" y="535032"/>
                </a:lnTo>
                <a:lnTo>
                  <a:pt x="801384" y="535405"/>
                </a:lnTo>
                <a:lnTo>
                  <a:pt x="804258" y="535743"/>
                </a:lnTo>
                <a:lnTo>
                  <a:pt x="800969" y="535136"/>
                </a:lnTo>
                <a:close/>
                <a:moveTo>
                  <a:pt x="537228" y="534279"/>
                </a:moveTo>
                <a:lnTo>
                  <a:pt x="533814" y="538235"/>
                </a:lnTo>
                <a:cubicBezTo>
                  <a:pt x="513879" y="561858"/>
                  <a:pt x="493297" y="586764"/>
                  <a:pt x="472080" y="612945"/>
                </a:cubicBezTo>
                <a:cubicBezTo>
                  <a:pt x="461740" y="625631"/>
                  <a:pt x="451398" y="638316"/>
                  <a:pt x="441194" y="651139"/>
                </a:cubicBezTo>
                <a:lnTo>
                  <a:pt x="422579" y="674166"/>
                </a:lnTo>
                <a:cubicBezTo>
                  <a:pt x="330852" y="787475"/>
                  <a:pt x="245019" y="905433"/>
                  <a:pt x="165422" y="1027567"/>
                </a:cubicBezTo>
                <a:cubicBezTo>
                  <a:pt x="144649" y="1059429"/>
                  <a:pt x="120569" y="1089010"/>
                  <a:pt x="93584" y="1115814"/>
                </a:cubicBezTo>
                <a:lnTo>
                  <a:pt x="79522" y="1131181"/>
                </a:lnTo>
                <a:lnTo>
                  <a:pt x="79537" y="1131231"/>
                </a:lnTo>
                <a:lnTo>
                  <a:pt x="79574" y="1131355"/>
                </a:lnTo>
                <a:lnTo>
                  <a:pt x="80334" y="1133891"/>
                </a:lnTo>
                <a:lnTo>
                  <a:pt x="86504" y="1127795"/>
                </a:lnTo>
                <a:lnTo>
                  <a:pt x="86827" y="1126570"/>
                </a:lnTo>
                <a:lnTo>
                  <a:pt x="86982" y="1127323"/>
                </a:lnTo>
                <a:lnTo>
                  <a:pt x="91791" y="1122571"/>
                </a:lnTo>
                <a:cubicBezTo>
                  <a:pt x="121152" y="1096442"/>
                  <a:pt x="147137" y="1066751"/>
                  <a:pt x="169145" y="1034187"/>
                </a:cubicBezTo>
                <a:cubicBezTo>
                  <a:pt x="221680" y="955179"/>
                  <a:pt x="317097" y="821980"/>
                  <a:pt x="428646" y="685749"/>
                </a:cubicBezTo>
                <a:cubicBezTo>
                  <a:pt x="436091" y="676787"/>
                  <a:pt x="443400" y="667686"/>
                  <a:pt x="450846" y="658172"/>
                </a:cubicBezTo>
                <a:lnTo>
                  <a:pt x="478423" y="624665"/>
                </a:lnTo>
                <a:cubicBezTo>
                  <a:pt x="499847" y="598467"/>
                  <a:pt x="520530" y="573594"/>
                  <a:pt x="540484" y="550033"/>
                </a:cubicBezTo>
                <a:lnTo>
                  <a:pt x="543525" y="546515"/>
                </a:lnTo>
                <a:lnTo>
                  <a:pt x="546986" y="542509"/>
                </a:lnTo>
                <a:lnTo>
                  <a:pt x="540994" y="538458"/>
                </a:lnTo>
                <a:lnTo>
                  <a:pt x="540937" y="538419"/>
                </a:lnTo>
                <a:close/>
                <a:moveTo>
                  <a:pt x="1489705" y="534277"/>
                </a:moveTo>
                <a:lnTo>
                  <a:pt x="1488792" y="534528"/>
                </a:lnTo>
                <a:lnTo>
                  <a:pt x="1489753" y="535611"/>
                </a:lnTo>
                <a:lnTo>
                  <a:pt x="1490223" y="535388"/>
                </a:lnTo>
                <a:close/>
                <a:moveTo>
                  <a:pt x="608359" y="533823"/>
                </a:moveTo>
                <a:lnTo>
                  <a:pt x="600445" y="542643"/>
                </a:lnTo>
                <a:lnTo>
                  <a:pt x="612086" y="547184"/>
                </a:lnTo>
                <a:lnTo>
                  <a:pt x="612672" y="547412"/>
                </a:lnTo>
                <a:lnTo>
                  <a:pt x="620035" y="539152"/>
                </a:lnTo>
                <a:close/>
                <a:moveTo>
                  <a:pt x="1337189" y="533788"/>
                </a:moveTo>
                <a:lnTo>
                  <a:pt x="1334905" y="534634"/>
                </a:lnTo>
                <a:lnTo>
                  <a:pt x="1352051" y="542086"/>
                </a:lnTo>
                <a:lnTo>
                  <a:pt x="1352237" y="541629"/>
                </a:lnTo>
                <a:lnTo>
                  <a:pt x="1352354" y="541343"/>
                </a:lnTo>
                <a:lnTo>
                  <a:pt x="1352681" y="540541"/>
                </a:lnTo>
                <a:lnTo>
                  <a:pt x="1342309" y="536020"/>
                </a:lnTo>
                <a:lnTo>
                  <a:pt x="1338084" y="534178"/>
                </a:lnTo>
                <a:close/>
                <a:moveTo>
                  <a:pt x="1469122" y="533484"/>
                </a:moveTo>
                <a:lnTo>
                  <a:pt x="1467079" y="534334"/>
                </a:lnTo>
                <a:lnTo>
                  <a:pt x="1466088" y="534747"/>
                </a:lnTo>
                <a:lnTo>
                  <a:pt x="1465383" y="535040"/>
                </a:lnTo>
                <a:lnTo>
                  <a:pt x="1464668" y="536775"/>
                </a:lnTo>
                <a:lnTo>
                  <a:pt x="1464381" y="537472"/>
                </a:lnTo>
                <a:close/>
                <a:moveTo>
                  <a:pt x="717106" y="533390"/>
                </a:moveTo>
                <a:lnTo>
                  <a:pt x="712347" y="535581"/>
                </a:lnTo>
                <a:lnTo>
                  <a:pt x="712912" y="535748"/>
                </a:lnTo>
                <a:lnTo>
                  <a:pt x="713999" y="536069"/>
                </a:lnTo>
                <a:lnTo>
                  <a:pt x="716790" y="534955"/>
                </a:lnTo>
                <a:lnTo>
                  <a:pt x="718748" y="534173"/>
                </a:lnTo>
                <a:lnTo>
                  <a:pt x="718224" y="533923"/>
                </a:lnTo>
                <a:lnTo>
                  <a:pt x="717410" y="533535"/>
                </a:lnTo>
                <a:close/>
                <a:moveTo>
                  <a:pt x="1961299" y="533096"/>
                </a:moveTo>
                <a:lnTo>
                  <a:pt x="1960807" y="533215"/>
                </a:lnTo>
                <a:lnTo>
                  <a:pt x="1954631" y="534701"/>
                </a:lnTo>
                <a:lnTo>
                  <a:pt x="1946011" y="536775"/>
                </a:lnTo>
                <a:lnTo>
                  <a:pt x="1937273" y="540127"/>
                </a:lnTo>
                <a:lnTo>
                  <a:pt x="1939898" y="539639"/>
                </a:lnTo>
                <a:lnTo>
                  <a:pt x="1957137" y="534369"/>
                </a:lnTo>
                <a:close/>
                <a:moveTo>
                  <a:pt x="1390663" y="532619"/>
                </a:moveTo>
                <a:lnTo>
                  <a:pt x="1389674" y="533578"/>
                </a:lnTo>
                <a:lnTo>
                  <a:pt x="1398189" y="538642"/>
                </a:lnTo>
                <a:lnTo>
                  <a:pt x="1401236" y="539155"/>
                </a:lnTo>
                <a:lnTo>
                  <a:pt x="1401378" y="539179"/>
                </a:lnTo>
                <a:lnTo>
                  <a:pt x="1402731" y="539407"/>
                </a:lnTo>
                <a:lnTo>
                  <a:pt x="1401028" y="538449"/>
                </a:lnTo>
                <a:lnTo>
                  <a:pt x="1399915" y="537823"/>
                </a:lnTo>
                <a:close/>
                <a:moveTo>
                  <a:pt x="1719845" y="532517"/>
                </a:moveTo>
                <a:lnTo>
                  <a:pt x="1719268" y="532648"/>
                </a:lnTo>
                <a:lnTo>
                  <a:pt x="1706025" y="535667"/>
                </a:lnTo>
                <a:cubicBezTo>
                  <a:pt x="1681018" y="544697"/>
                  <a:pt x="1657112" y="556781"/>
                  <a:pt x="1634871" y="571716"/>
                </a:cubicBezTo>
                <a:lnTo>
                  <a:pt x="1630369" y="575340"/>
                </a:lnTo>
                <a:lnTo>
                  <a:pt x="1632964" y="576467"/>
                </a:lnTo>
                <a:lnTo>
                  <a:pt x="1636284" y="577909"/>
                </a:lnTo>
                <a:lnTo>
                  <a:pt x="1639283" y="575440"/>
                </a:lnTo>
                <a:cubicBezTo>
                  <a:pt x="1659772" y="560092"/>
                  <a:pt x="1681896" y="547215"/>
                  <a:pt x="1705192" y="537013"/>
                </a:cubicBezTo>
                <a:lnTo>
                  <a:pt x="1708779" y="535912"/>
                </a:lnTo>
                <a:close/>
                <a:moveTo>
                  <a:pt x="632661" y="532378"/>
                </a:moveTo>
                <a:lnTo>
                  <a:pt x="632657" y="532382"/>
                </a:lnTo>
                <a:lnTo>
                  <a:pt x="629773" y="535588"/>
                </a:lnTo>
                <a:lnTo>
                  <a:pt x="643002" y="540453"/>
                </a:lnTo>
                <a:lnTo>
                  <a:pt x="645518" y="537649"/>
                </a:lnTo>
                <a:close/>
                <a:moveTo>
                  <a:pt x="819779" y="532234"/>
                </a:moveTo>
                <a:lnTo>
                  <a:pt x="819754" y="532262"/>
                </a:lnTo>
                <a:lnTo>
                  <a:pt x="819901" y="532269"/>
                </a:lnTo>
                <a:close/>
                <a:moveTo>
                  <a:pt x="1676347" y="532055"/>
                </a:moveTo>
                <a:lnTo>
                  <a:pt x="1617361" y="550344"/>
                </a:lnTo>
                <a:lnTo>
                  <a:pt x="1597916" y="561248"/>
                </a:lnTo>
                <a:lnTo>
                  <a:pt x="1601194" y="562671"/>
                </a:lnTo>
                <a:lnTo>
                  <a:pt x="1602376" y="563185"/>
                </a:lnTo>
                <a:lnTo>
                  <a:pt x="1603369" y="563616"/>
                </a:lnTo>
                <a:lnTo>
                  <a:pt x="1621358" y="552827"/>
                </a:lnTo>
                <a:close/>
                <a:moveTo>
                  <a:pt x="1752864" y="531565"/>
                </a:moveTo>
                <a:lnTo>
                  <a:pt x="1751077" y="532208"/>
                </a:lnTo>
                <a:lnTo>
                  <a:pt x="1750947" y="532255"/>
                </a:lnTo>
                <a:lnTo>
                  <a:pt x="1748954" y="532972"/>
                </a:lnTo>
                <a:lnTo>
                  <a:pt x="1736582" y="539475"/>
                </a:lnTo>
                <a:lnTo>
                  <a:pt x="1743977" y="535882"/>
                </a:lnTo>
                <a:lnTo>
                  <a:pt x="1748132" y="533864"/>
                </a:lnTo>
                <a:close/>
                <a:moveTo>
                  <a:pt x="740938" y="531448"/>
                </a:moveTo>
                <a:lnTo>
                  <a:pt x="739866" y="531845"/>
                </a:lnTo>
                <a:lnTo>
                  <a:pt x="735457" y="533477"/>
                </a:lnTo>
                <a:lnTo>
                  <a:pt x="735260" y="533550"/>
                </a:lnTo>
                <a:lnTo>
                  <a:pt x="735496" y="533651"/>
                </a:lnTo>
                <a:lnTo>
                  <a:pt x="736271" y="533982"/>
                </a:lnTo>
                <a:lnTo>
                  <a:pt x="736984" y="534287"/>
                </a:lnTo>
                <a:close/>
                <a:moveTo>
                  <a:pt x="1361363" y="531307"/>
                </a:moveTo>
                <a:lnTo>
                  <a:pt x="1360954" y="532354"/>
                </a:lnTo>
                <a:lnTo>
                  <a:pt x="1362683" y="533109"/>
                </a:lnTo>
                <a:lnTo>
                  <a:pt x="1376472" y="539867"/>
                </a:lnTo>
                <a:lnTo>
                  <a:pt x="1376718" y="539923"/>
                </a:lnTo>
                <a:lnTo>
                  <a:pt x="1377942" y="538741"/>
                </a:lnTo>
                <a:lnTo>
                  <a:pt x="1364201" y="532557"/>
                </a:lnTo>
                <a:close/>
                <a:moveTo>
                  <a:pt x="657698" y="531262"/>
                </a:moveTo>
                <a:lnTo>
                  <a:pt x="653740" y="535682"/>
                </a:lnTo>
                <a:lnTo>
                  <a:pt x="666510" y="540595"/>
                </a:lnTo>
                <a:lnTo>
                  <a:pt x="670072" y="536609"/>
                </a:lnTo>
                <a:lnTo>
                  <a:pt x="670427" y="536211"/>
                </a:lnTo>
                <a:close/>
                <a:moveTo>
                  <a:pt x="1467988" y="531053"/>
                </a:moveTo>
                <a:lnTo>
                  <a:pt x="1436316" y="546897"/>
                </a:lnTo>
                <a:cubicBezTo>
                  <a:pt x="1401127" y="570298"/>
                  <a:pt x="1377642" y="607636"/>
                  <a:pt x="1371785" y="649484"/>
                </a:cubicBezTo>
                <a:lnTo>
                  <a:pt x="1371785" y="651138"/>
                </a:lnTo>
                <a:lnTo>
                  <a:pt x="1084593" y="685760"/>
                </a:lnTo>
                <a:lnTo>
                  <a:pt x="1087531" y="696736"/>
                </a:lnTo>
                <a:lnTo>
                  <a:pt x="1374542" y="676512"/>
                </a:lnTo>
                <a:cubicBezTo>
                  <a:pt x="1381850" y="626879"/>
                  <a:pt x="1409482" y="582522"/>
                  <a:pt x="1450793" y="554069"/>
                </a:cubicBezTo>
                <a:lnTo>
                  <a:pt x="1453202" y="552928"/>
                </a:lnTo>
                <a:lnTo>
                  <a:pt x="1453316" y="545215"/>
                </a:lnTo>
                <a:close/>
                <a:moveTo>
                  <a:pt x="1762541" y="530018"/>
                </a:moveTo>
                <a:lnTo>
                  <a:pt x="1752228" y="534367"/>
                </a:lnTo>
                <a:lnTo>
                  <a:pt x="1735258" y="544535"/>
                </a:lnTo>
                <a:lnTo>
                  <a:pt x="1723434" y="551619"/>
                </a:lnTo>
                <a:lnTo>
                  <a:pt x="1741448" y="541669"/>
                </a:lnTo>
                <a:lnTo>
                  <a:pt x="1753818" y="534836"/>
                </a:lnTo>
                <a:close/>
                <a:moveTo>
                  <a:pt x="1342402" y="529650"/>
                </a:moveTo>
                <a:lnTo>
                  <a:pt x="1342001" y="530626"/>
                </a:lnTo>
                <a:lnTo>
                  <a:pt x="1342001" y="530969"/>
                </a:lnTo>
                <a:lnTo>
                  <a:pt x="1343525" y="531637"/>
                </a:lnTo>
                <a:lnTo>
                  <a:pt x="1354373" y="536390"/>
                </a:lnTo>
                <a:lnTo>
                  <a:pt x="1354890" y="535124"/>
                </a:lnTo>
                <a:lnTo>
                  <a:pt x="1353553" y="534538"/>
                </a:lnTo>
                <a:lnTo>
                  <a:pt x="1349374" y="532706"/>
                </a:lnTo>
                <a:close/>
                <a:moveTo>
                  <a:pt x="914268" y="529298"/>
                </a:moveTo>
                <a:lnTo>
                  <a:pt x="914323" y="529746"/>
                </a:lnTo>
                <a:lnTo>
                  <a:pt x="914653" y="529667"/>
                </a:lnTo>
                <a:lnTo>
                  <a:pt x="914643" y="529485"/>
                </a:lnTo>
                <a:lnTo>
                  <a:pt x="914397" y="529363"/>
                </a:lnTo>
                <a:close/>
                <a:moveTo>
                  <a:pt x="1276176" y="529117"/>
                </a:moveTo>
                <a:lnTo>
                  <a:pt x="1255884" y="538183"/>
                </a:lnTo>
                <a:lnTo>
                  <a:pt x="1222813" y="552958"/>
                </a:lnTo>
                <a:lnTo>
                  <a:pt x="1060538" y="625458"/>
                </a:lnTo>
                <a:lnTo>
                  <a:pt x="1063013" y="630236"/>
                </a:lnTo>
                <a:lnTo>
                  <a:pt x="1265197" y="555735"/>
                </a:lnTo>
                <a:lnTo>
                  <a:pt x="1304463" y="541266"/>
                </a:lnTo>
                <a:lnTo>
                  <a:pt x="1288085" y="534155"/>
                </a:lnTo>
                <a:lnTo>
                  <a:pt x="1281960" y="531564"/>
                </a:lnTo>
                <a:close/>
                <a:moveTo>
                  <a:pt x="708100" y="529094"/>
                </a:moveTo>
                <a:lnTo>
                  <a:pt x="704401" y="533236"/>
                </a:lnTo>
                <a:lnTo>
                  <a:pt x="704881" y="533377"/>
                </a:lnTo>
                <a:lnTo>
                  <a:pt x="705662" y="533608"/>
                </a:lnTo>
                <a:lnTo>
                  <a:pt x="708178" y="534351"/>
                </a:lnTo>
                <a:lnTo>
                  <a:pt x="712549" y="531217"/>
                </a:lnTo>
                <a:close/>
                <a:moveTo>
                  <a:pt x="1394308" y="529084"/>
                </a:moveTo>
                <a:lnTo>
                  <a:pt x="1393968" y="529414"/>
                </a:lnTo>
                <a:lnTo>
                  <a:pt x="1397353" y="531794"/>
                </a:lnTo>
                <a:close/>
                <a:moveTo>
                  <a:pt x="683741" y="528915"/>
                </a:moveTo>
                <a:lnTo>
                  <a:pt x="678595" y="534675"/>
                </a:lnTo>
                <a:lnTo>
                  <a:pt x="691494" y="539568"/>
                </a:lnTo>
                <a:lnTo>
                  <a:pt x="696018" y="534502"/>
                </a:lnTo>
                <a:close/>
                <a:moveTo>
                  <a:pt x="767515" y="528449"/>
                </a:moveTo>
                <a:lnTo>
                  <a:pt x="758236" y="531787"/>
                </a:lnTo>
                <a:lnTo>
                  <a:pt x="769632" y="529199"/>
                </a:lnTo>
                <a:close/>
                <a:moveTo>
                  <a:pt x="801962" y="528316"/>
                </a:moveTo>
                <a:lnTo>
                  <a:pt x="801598" y="528728"/>
                </a:lnTo>
                <a:lnTo>
                  <a:pt x="804398" y="529904"/>
                </a:lnTo>
                <a:lnTo>
                  <a:pt x="807222" y="531090"/>
                </a:lnTo>
                <a:lnTo>
                  <a:pt x="811091" y="531804"/>
                </a:lnTo>
                <a:lnTo>
                  <a:pt x="814328" y="531975"/>
                </a:lnTo>
                <a:lnTo>
                  <a:pt x="815226" y="530919"/>
                </a:lnTo>
                <a:lnTo>
                  <a:pt x="812223" y="530052"/>
                </a:lnTo>
                <a:lnTo>
                  <a:pt x="807400" y="529236"/>
                </a:lnTo>
                <a:close/>
                <a:moveTo>
                  <a:pt x="731069" y="528302"/>
                </a:moveTo>
                <a:lnTo>
                  <a:pt x="729755" y="529778"/>
                </a:lnTo>
                <a:lnTo>
                  <a:pt x="732420" y="528714"/>
                </a:lnTo>
                <a:lnTo>
                  <a:pt x="731761" y="528513"/>
                </a:lnTo>
                <a:lnTo>
                  <a:pt x="731356" y="528390"/>
                </a:lnTo>
                <a:close/>
                <a:moveTo>
                  <a:pt x="824138" y="527189"/>
                </a:moveTo>
                <a:lnTo>
                  <a:pt x="824032" y="527312"/>
                </a:lnTo>
                <a:lnTo>
                  <a:pt x="823905" y="527459"/>
                </a:lnTo>
                <a:lnTo>
                  <a:pt x="825394" y="527709"/>
                </a:lnTo>
                <a:lnTo>
                  <a:pt x="825297" y="527668"/>
                </a:lnTo>
                <a:lnTo>
                  <a:pt x="824827" y="527473"/>
                </a:lnTo>
                <a:close/>
                <a:moveTo>
                  <a:pt x="869375" y="526762"/>
                </a:moveTo>
                <a:lnTo>
                  <a:pt x="870940" y="527403"/>
                </a:lnTo>
                <a:lnTo>
                  <a:pt x="872422" y="528011"/>
                </a:lnTo>
                <a:lnTo>
                  <a:pt x="878482" y="530491"/>
                </a:lnTo>
                <a:lnTo>
                  <a:pt x="878690" y="530212"/>
                </a:lnTo>
                <a:lnTo>
                  <a:pt x="874656" y="527772"/>
                </a:lnTo>
                <a:lnTo>
                  <a:pt x="874113" y="527444"/>
                </a:lnTo>
                <a:lnTo>
                  <a:pt x="871076" y="527007"/>
                </a:lnTo>
                <a:close/>
                <a:moveTo>
                  <a:pt x="762527" y="526683"/>
                </a:moveTo>
                <a:lnTo>
                  <a:pt x="759628" y="527734"/>
                </a:lnTo>
                <a:lnTo>
                  <a:pt x="759044" y="527946"/>
                </a:lnTo>
                <a:lnTo>
                  <a:pt x="758308" y="528212"/>
                </a:lnTo>
                <a:lnTo>
                  <a:pt x="763351" y="526974"/>
                </a:lnTo>
                <a:close/>
                <a:moveTo>
                  <a:pt x="773921" y="526145"/>
                </a:moveTo>
                <a:lnTo>
                  <a:pt x="771181" y="527131"/>
                </a:lnTo>
                <a:lnTo>
                  <a:pt x="770547" y="527359"/>
                </a:lnTo>
                <a:lnTo>
                  <a:pt x="770189" y="527487"/>
                </a:lnTo>
                <a:lnTo>
                  <a:pt x="772242" y="528040"/>
                </a:lnTo>
                <a:close/>
                <a:moveTo>
                  <a:pt x="1365580" y="526095"/>
                </a:moveTo>
                <a:lnTo>
                  <a:pt x="1364344" y="527268"/>
                </a:lnTo>
                <a:lnTo>
                  <a:pt x="1366682" y="528283"/>
                </a:lnTo>
                <a:cubicBezTo>
                  <a:pt x="1366682" y="528283"/>
                  <a:pt x="1379644" y="534212"/>
                  <a:pt x="1380471" y="535040"/>
                </a:cubicBezTo>
                <a:lnTo>
                  <a:pt x="1381452" y="535350"/>
                </a:lnTo>
                <a:lnTo>
                  <a:pt x="1382592" y="534248"/>
                </a:lnTo>
                <a:lnTo>
                  <a:pt x="1381022" y="533523"/>
                </a:lnTo>
                <a:cubicBezTo>
                  <a:pt x="1379919" y="533523"/>
                  <a:pt x="1369991" y="528008"/>
                  <a:pt x="1368062" y="527180"/>
                </a:cubicBezTo>
                <a:close/>
                <a:moveTo>
                  <a:pt x="780439" y="526009"/>
                </a:moveTo>
                <a:lnTo>
                  <a:pt x="780232" y="526243"/>
                </a:lnTo>
                <a:lnTo>
                  <a:pt x="779958" y="526552"/>
                </a:lnTo>
                <a:lnTo>
                  <a:pt x="779623" y="526930"/>
                </a:lnTo>
                <a:lnTo>
                  <a:pt x="780548" y="526720"/>
                </a:lnTo>
                <a:lnTo>
                  <a:pt x="781481" y="526508"/>
                </a:lnTo>
                <a:close/>
                <a:moveTo>
                  <a:pt x="1676487" y="525853"/>
                </a:moveTo>
                <a:lnTo>
                  <a:pt x="1611569" y="542071"/>
                </a:lnTo>
                <a:lnTo>
                  <a:pt x="1584340" y="555353"/>
                </a:lnTo>
                <a:lnTo>
                  <a:pt x="1586663" y="556362"/>
                </a:lnTo>
                <a:lnTo>
                  <a:pt x="1588289" y="557068"/>
                </a:lnTo>
                <a:lnTo>
                  <a:pt x="1591109" y="558292"/>
                </a:lnTo>
                <a:lnTo>
                  <a:pt x="1615429" y="545105"/>
                </a:lnTo>
                <a:close/>
                <a:moveTo>
                  <a:pt x="906888" y="525610"/>
                </a:moveTo>
                <a:lnTo>
                  <a:pt x="906575" y="526069"/>
                </a:lnTo>
                <a:lnTo>
                  <a:pt x="909417" y="529731"/>
                </a:lnTo>
                <a:lnTo>
                  <a:pt x="908807" y="526570"/>
                </a:lnTo>
                <a:lnTo>
                  <a:pt x="907553" y="525943"/>
                </a:lnTo>
                <a:close/>
                <a:moveTo>
                  <a:pt x="616334" y="524935"/>
                </a:moveTo>
                <a:lnTo>
                  <a:pt x="612481" y="529229"/>
                </a:lnTo>
                <a:lnTo>
                  <a:pt x="624832" y="533771"/>
                </a:lnTo>
                <a:lnTo>
                  <a:pt x="627837" y="530400"/>
                </a:lnTo>
                <a:lnTo>
                  <a:pt x="618150" y="526429"/>
                </a:lnTo>
                <a:lnTo>
                  <a:pt x="617376" y="525792"/>
                </a:lnTo>
                <a:close/>
                <a:moveTo>
                  <a:pt x="850252" y="524014"/>
                </a:moveTo>
                <a:lnTo>
                  <a:pt x="849829" y="524515"/>
                </a:lnTo>
                <a:lnTo>
                  <a:pt x="851289" y="524732"/>
                </a:lnTo>
                <a:lnTo>
                  <a:pt x="855469" y="525352"/>
                </a:lnTo>
                <a:lnTo>
                  <a:pt x="854465" y="524939"/>
                </a:lnTo>
                <a:lnTo>
                  <a:pt x="853270" y="524448"/>
                </a:lnTo>
                <a:close/>
                <a:moveTo>
                  <a:pt x="1491884" y="524010"/>
                </a:moveTo>
                <a:lnTo>
                  <a:pt x="1491315" y="524247"/>
                </a:lnTo>
                <a:lnTo>
                  <a:pt x="1493695" y="524362"/>
                </a:lnTo>
                <a:close/>
                <a:moveTo>
                  <a:pt x="1344731" y="523990"/>
                </a:moveTo>
                <a:lnTo>
                  <a:pt x="1344285" y="525073"/>
                </a:lnTo>
                <a:lnTo>
                  <a:pt x="1348246" y="526803"/>
                </a:lnTo>
                <a:lnTo>
                  <a:pt x="1356009" y="530194"/>
                </a:lnTo>
                <a:lnTo>
                  <a:pt x="1356765" y="530524"/>
                </a:lnTo>
                <a:lnTo>
                  <a:pt x="1357195" y="529471"/>
                </a:lnTo>
                <a:lnTo>
                  <a:pt x="1356088" y="528983"/>
                </a:lnTo>
                <a:lnTo>
                  <a:pt x="1350229" y="526407"/>
                </a:lnTo>
                <a:close/>
                <a:moveTo>
                  <a:pt x="791650" y="523702"/>
                </a:moveTo>
                <a:lnTo>
                  <a:pt x="791292" y="523739"/>
                </a:lnTo>
                <a:lnTo>
                  <a:pt x="790819" y="523787"/>
                </a:lnTo>
                <a:lnTo>
                  <a:pt x="790022" y="523868"/>
                </a:lnTo>
                <a:lnTo>
                  <a:pt x="790546" y="524089"/>
                </a:lnTo>
                <a:lnTo>
                  <a:pt x="791104" y="524323"/>
                </a:lnTo>
                <a:lnTo>
                  <a:pt x="792140" y="524087"/>
                </a:lnTo>
                <a:lnTo>
                  <a:pt x="792324" y="524045"/>
                </a:lnTo>
                <a:close/>
                <a:moveTo>
                  <a:pt x="592759" y="523641"/>
                </a:moveTo>
                <a:lnTo>
                  <a:pt x="582401" y="535604"/>
                </a:lnTo>
                <a:lnTo>
                  <a:pt x="595346" y="540654"/>
                </a:lnTo>
                <a:lnTo>
                  <a:pt x="603417" y="531568"/>
                </a:lnTo>
                <a:lnTo>
                  <a:pt x="598935" y="529522"/>
                </a:lnTo>
                <a:close/>
                <a:moveTo>
                  <a:pt x="774772" y="523298"/>
                </a:moveTo>
                <a:lnTo>
                  <a:pt x="770599" y="523756"/>
                </a:lnTo>
                <a:lnTo>
                  <a:pt x="764908" y="525819"/>
                </a:lnTo>
                <a:lnTo>
                  <a:pt x="764607" y="525929"/>
                </a:lnTo>
                <a:lnTo>
                  <a:pt x="764518" y="525961"/>
                </a:lnTo>
                <a:lnTo>
                  <a:pt x="765302" y="526172"/>
                </a:lnTo>
                <a:lnTo>
                  <a:pt x="765708" y="526281"/>
                </a:lnTo>
                <a:lnTo>
                  <a:pt x="765930" y="526341"/>
                </a:lnTo>
                <a:lnTo>
                  <a:pt x="775920" y="523888"/>
                </a:lnTo>
                <a:lnTo>
                  <a:pt x="775933" y="523874"/>
                </a:lnTo>
                <a:lnTo>
                  <a:pt x="775946" y="523860"/>
                </a:lnTo>
                <a:close/>
                <a:moveTo>
                  <a:pt x="641006" y="523101"/>
                </a:moveTo>
                <a:lnTo>
                  <a:pt x="635873" y="528807"/>
                </a:lnTo>
                <a:lnTo>
                  <a:pt x="642442" y="531335"/>
                </a:lnTo>
                <a:lnTo>
                  <a:pt x="643518" y="531749"/>
                </a:lnTo>
                <a:lnTo>
                  <a:pt x="648940" y="533835"/>
                </a:lnTo>
                <a:lnTo>
                  <a:pt x="652916" y="529403"/>
                </a:lnTo>
                <a:lnTo>
                  <a:pt x="652908" y="529400"/>
                </a:lnTo>
                <a:lnTo>
                  <a:pt x="652401" y="529203"/>
                </a:lnTo>
                <a:lnTo>
                  <a:pt x="645991" y="526711"/>
                </a:lnTo>
                <a:close/>
                <a:moveTo>
                  <a:pt x="2122576" y="522851"/>
                </a:moveTo>
                <a:lnTo>
                  <a:pt x="2132235" y="527125"/>
                </a:lnTo>
                <a:lnTo>
                  <a:pt x="2154455" y="533500"/>
                </a:lnTo>
                <a:lnTo>
                  <a:pt x="2185493" y="540565"/>
                </a:lnTo>
                <a:lnTo>
                  <a:pt x="2247016" y="554568"/>
                </a:lnTo>
                <a:lnTo>
                  <a:pt x="2256205" y="557188"/>
                </a:lnTo>
                <a:lnTo>
                  <a:pt x="2265299" y="559782"/>
                </a:lnTo>
                <a:lnTo>
                  <a:pt x="2251535" y="555526"/>
                </a:lnTo>
                <a:lnTo>
                  <a:pt x="2228230" y="548861"/>
                </a:lnTo>
                <a:lnTo>
                  <a:pt x="2225756" y="548229"/>
                </a:lnTo>
                <a:lnTo>
                  <a:pt x="2142300" y="526935"/>
                </a:lnTo>
                <a:lnTo>
                  <a:pt x="2142271" y="526928"/>
                </a:lnTo>
                <a:close/>
                <a:moveTo>
                  <a:pt x="807557" y="522078"/>
                </a:moveTo>
                <a:lnTo>
                  <a:pt x="807446" y="522090"/>
                </a:lnTo>
                <a:lnTo>
                  <a:pt x="806365" y="523321"/>
                </a:lnTo>
                <a:lnTo>
                  <a:pt x="814019" y="525425"/>
                </a:lnTo>
                <a:lnTo>
                  <a:pt x="817513" y="526385"/>
                </a:lnTo>
                <a:lnTo>
                  <a:pt x="817799" y="526433"/>
                </a:lnTo>
                <a:lnTo>
                  <a:pt x="818882" y="526615"/>
                </a:lnTo>
                <a:lnTo>
                  <a:pt x="819891" y="525429"/>
                </a:lnTo>
                <a:lnTo>
                  <a:pt x="814547" y="523215"/>
                </a:lnTo>
                <a:close/>
                <a:moveTo>
                  <a:pt x="1370405" y="521516"/>
                </a:moveTo>
                <a:lnTo>
                  <a:pt x="1369055" y="522798"/>
                </a:lnTo>
                <a:lnTo>
                  <a:pt x="1369302" y="522905"/>
                </a:lnTo>
                <a:cubicBezTo>
                  <a:pt x="1370543" y="522905"/>
                  <a:pt x="1381711" y="528560"/>
                  <a:pt x="1383091" y="529663"/>
                </a:cubicBezTo>
                <a:lnTo>
                  <a:pt x="1385720" y="531226"/>
                </a:lnTo>
                <a:lnTo>
                  <a:pt x="1386701" y="530278"/>
                </a:lnTo>
                <a:lnTo>
                  <a:pt x="1383781" y="528145"/>
                </a:lnTo>
                <a:cubicBezTo>
                  <a:pt x="1382815" y="528145"/>
                  <a:pt x="1373578" y="522905"/>
                  <a:pt x="1371372" y="521939"/>
                </a:cubicBezTo>
                <a:close/>
                <a:moveTo>
                  <a:pt x="666732" y="521176"/>
                </a:moveTo>
                <a:lnTo>
                  <a:pt x="660717" y="527892"/>
                </a:lnTo>
                <a:lnTo>
                  <a:pt x="661776" y="528294"/>
                </a:lnTo>
                <a:lnTo>
                  <a:pt x="673520" y="532749"/>
                </a:lnTo>
                <a:lnTo>
                  <a:pt x="678910" y="526717"/>
                </a:lnTo>
                <a:close/>
                <a:moveTo>
                  <a:pt x="1674646" y="521067"/>
                </a:moveTo>
                <a:lnTo>
                  <a:pt x="1604673" y="534625"/>
                </a:lnTo>
                <a:lnTo>
                  <a:pt x="1569811" y="549044"/>
                </a:lnTo>
                <a:lnTo>
                  <a:pt x="1574468" y="551066"/>
                </a:lnTo>
                <a:lnTo>
                  <a:pt x="1577891" y="552553"/>
                </a:lnTo>
                <a:lnTo>
                  <a:pt x="1609637" y="537796"/>
                </a:lnTo>
                <a:close/>
                <a:moveTo>
                  <a:pt x="829465" y="521025"/>
                </a:moveTo>
                <a:lnTo>
                  <a:pt x="829150" y="521390"/>
                </a:lnTo>
                <a:lnTo>
                  <a:pt x="829107" y="521439"/>
                </a:lnTo>
                <a:lnTo>
                  <a:pt x="833842" y="522142"/>
                </a:lnTo>
                <a:lnTo>
                  <a:pt x="833634" y="522036"/>
                </a:lnTo>
                <a:lnTo>
                  <a:pt x="832503" y="521462"/>
                </a:lnTo>
                <a:lnTo>
                  <a:pt x="830820" y="521220"/>
                </a:lnTo>
                <a:lnTo>
                  <a:pt x="830145" y="521123"/>
                </a:lnTo>
                <a:close/>
                <a:moveTo>
                  <a:pt x="715337" y="520990"/>
                </a:moveTo>
                <a:lnTo>
                  <a:pt x="712728" y="523912"/>
                </a:lnTo>
                <a:lnTo>
                  <a:pt x="714016" y="524463"/>
                </a:lnTo>
                <a:lnTo>
                  <a:pt x="714591" y="524709"/>
                </a:lnTo>
                <a:lnTo>
                  <a:pt x="718999" y="526594"/>
                </a:lnTo>
                <a:lnTo>
                  <a:pt x="721913" y="524505"/>
                </a:lnTo>
                <a:close/>
                <a:moveTo>
                  <a:pt x="690908" y="520894"/>
                </a:moveTo>
                <a:lnTo>
                  <a:pt x="685613" y="526820"/>
                </a:lnTo>
                <a:lnTo>
                  <a:pt x="685615" y="526821"/>
                </a:lnTo>
                <a:lnTo>
                  <a:pt x="685658" y="526842"/>
                </a:lnTo>
                <a:lnTo>
                  <a:pt x="689721" y="528902"/>
                </a:lnTo>
                <a:lnTo>
                  <a:pt x="698662" y="531541"/>
                </a:lnTo>
                <a:lnTo>
                  <a:pt x="701454" y="528414"/>
                </a:lnTo>
                <a:lnTo>
                  <a:pt x="703013" y="526668"/>
                </a:lnTo>
                <a:close/>
                <a:moveTo>
                  <a:pt x="924763" y="520622"/>
                </a:moveTo>
                <a:lnTo>
                  <a:pt x="924607" y="523819"/>
                </a:lnTo>
                <a:lnTo>
                  <a:pt x="924493" y="526163"/>
                </a:lnTo>
                <a:lnTo>
                  <a:pt x="924821" y="525728"/>
                </a:lnTo>
                <a:lnTo>
                  <a:pt x="925317" y="520836"/>
                </a:lnTo>
                <a:lnTo>
                  <a:pt x="925015" y="520719"/>
                </a:lnTo>
                <a:close/>
                <a:moveTo>
                  <a:pt x="524903" y="520522"/>
                </a:moveTo>
                <a:lnTo>
                  <a:pt x="523356" y="522316"/>
                </a:lnTo>
                <a:lnTo>
                  <a:pt x="522959" y="522775"/>
                </a:lnTo>
                <a:lnTo>
                  <a:pt x="522836" y="522918"/>
                </a:lnTo>
                <a:cubicBezTo>
                  <a:pt x="502900" y="546594"/>
                  <a:pt x="482387" y="571510"/>
                  <a:pt x="461325" y="597639"/>
                </a:cubicBezTo>
                <a:lnTo>
                  <a:pt x="427129" y="640660"/>
                </a:lnTo>
                <a:lnTo>
                  <a:pt x="413616" y="659689"/>
                </a:lnTo>
                <a:cubicBezTo>
                  <a:pt x="322012" y="774243"/>
                  <a:pt x="237028" y="893940"/>
                  <a:pt x="159080" y="1018192"/>
                </a:cubicBezTo>
                <a:cubicBezTo>
                  <a:pt x="139559" y="1049164"/>
                  <a:pt x="117367" y="1078369"/>
                  <a:pt x="92757" y="1105473"/>
                </a:cubicBezTo>
                <a:lnTo>
                  <a:pt x="77747" y="1123635"/>
                </a:lnTo>
                <a:lnTo>
                  <a:pt x="78213" y="1126126"/>
                </a:lnTo>
                <a:lnTo>
                  <a:pt x="90550" y="1112643"/>
                </a:lnTo>
                <a:cubicBezTo>
                  <a:pt x="117289" y="1086061"/>
                  <a:pt x="141180" y="1056764"/>
                  <a:pt x="161838" y="1025223"/>
                </a:cubicBezTo>
                <a:cubicBezTo>
                  <a:pt x="241442" y="902917"/>
                  <a:pt x="327276" y="784776"/>
                  <a:pt x="418994" y="671270"/>
                </a:cubicBezTo>
                <a:lnTo>
                  <a:pt x="437609" y="648105"/>
                </a:lnTo>
                <a:cubicBezTo>
                  <a:pt x="447812" y="635419"/>
                  <a:pt x="458016" y="622596"/>
                  <a:pt x="468358" y="609911"/>
                </a:cubicBezTo>
                <a:cubicBezTo>
                  <a:pt x="489627" y="583661"/>
                  <a:pt x="510252" y="558690"/>
                  <a:pt x="530225" y="535006"/>
                </a:cubicBezTo>
                <a:lnTo>
                  <a:pt x="530374" y="534833"/>
                </a:lnTo>
                <a:lnTo>
                  <a:pt x="533979" y="530653"/>
                </a:lnTo>
                <a:lnTo>
                  <a:pt x="529829" y="526020"/>
                </a:lnTo>
                <a:close/>
                <a:moveTo>
                  <a:pt x="745083" y="520505"/>
                </a:moveTo>
                <a:lnTo>
                  <a:pt x="736338" y="524532"/>
                </a:lnTo>
                <a:lnTo>
                  <a:pt x="739626" y="525836"/>
                </a:lnTo>
                <a:lnTo>
                  <a:pt x="747215" y="522806"/>
                </a:lnTo>
                <a:lnTo>
                  <a:pt x="750199" y="522317"/>
                </a:lnTo>
                <a:close/>
                <a:moveTo>
                  <a:pt x="1405522" y="519953"/>
                </a:moveTo>
                <a:lnTo>
                  <a:pt x="1403513" y="520673"/>
                </a:lnTo>
                <a:lnTo>
                  <a:pt x="1405402" y="523387"/>
                </a:lnTo>
                <a:lnTo>
                  <a:pt x="1406497" y="524960"/>
                </a:lnTo>
                <a:lnTo>
                  <a:pt x="1405851" y="520372"/>
                </a:lnTo>
                <a:close/>
                <a:moveTo>
                  <a:pt x="2105075" y="519229"/>
                </a:moveTo>
                <a:lnTo>
                  <a:pt x="2107177" y="519911"/>
                </a:lnTo>
                <a:lnTo>
                  <a:pt x="2107839" y="520126"/>
                </a:lnTo>
                <a:lnTo>
                  <a:pt x="2108460" y="520304"/>
                </a:lnTo>
                <a:lnTo>
                  <a:pt x="2109815" y="520693"/>
                </a:lnTo>
                <a:lnTo>
                  <a:pt x="2117468" y="521794"/>
                </a:lnTo>
                <a:lnTo>
                  <a:pt x="2110826" y="520419"/>
                </a:lnTo>
                <a:close/>
                <a:moveTo>
                  <a:pt x="816183" y="519116"/>
                </a:moveTo>
                <a:lnTo>
                  <a:pt x="816410" y="519252"/>
                </a:lnTo>
                <a:lnTo>
                  <a:pt x="817081" y="519654"/>
                </a:lnTo>
                <a:lnTo>
                  <a:pt x="817337" y="519692"/>
                </a:lnTo>
                <a:lnTo>
                  <a:pt x="818558" y="519873"/>
                </a:lnTo>
                <a:lnTo>
                  <a:pt x="823933" y="520671"/>
                </a:lnTo>
                <a:lnTo>
                  <a:pt x="824267" y="520278"/>
                </a:lnTo>
                <a:close/>
                <a:moveTo>
                  <a:pt x="893386" y="518864"/>
                </a:moveTo>
                <a:lnTo>
                  <a:pt x="892531" y="520031"/>
                </a:lnTo>
                <a:lnTo>
                  <a:pt x="895584" y="523055"/>
                </a:lnTo>
                <a:lnTo>
                  <a:pt x="899896" y="525177"/>
                </a:lnTo>
                <a:lnTo>
                  <a:pt x="899903" y="525167"/>
                </a:lnTo>
                <a:lnTo>
                  <a:pt x="899938" y="525117"/>
                </a:lnTo>
                <a:lnTo>
                  <a:pt x="897238" y="521594"/>
                </a:lnTo>
                <a:lnTo>
                  <a:pt x="896239" y="520290"/>
                </a:lnTo>
                <a:close/>
                <a:moveTo>
                  <a:pt x="1408575" y="518858"/>
                </a:moveTo>
                <a:lnTo>
                  <a:pt x="1407566" y="519220"/>
                </a:lnTo>
                <a:lnTo>
                  <a:pt x="1408321" y="520549"/>
                </a:lnTo>
                <a:lnTo>
                  <a:pt x="1408370" y="520634"/>
                </a:lnTo>
                <a:lnTo>
                  <a:pt x="1408430" y="520111"/>
                </a:lnTo>
                <a:lnTo>
                  <a:pt x="1408511" y="519414"/>
                </a:lnTo>
                <a:close/>
                <a:moveTo>
                  <a:pt x="918626" y="518251"/>
                </a:moveTo>
                <a:lnTo>
                  <a:pt x="918847" y="526876"/>
                </a:lnTo>
                <a:lnTo>
                  <a:pt x="919721" y="527313"/>
                </a:lnTo>
                <a:lnTo>
                  <a:pt x="919988" y="518777"/>
                </a:lnTo>
                <a:close/>
                <a:moveTo>
                  <a:pt x="871878" y="518185"/>
                </a:moveTo>
                <a:lnTo>
                  <a:pt x="870586" y="519789"/>
                </a:lnTo>
                <a:lnTo>
                  <a:pt x="870913" y="519987"/>
                </a:lnTo>
                <a:lnTo>
                  <a:pt x="871579" y="520389"/>
                </a:lnTo>
                <a:lnTo>
                  <a:pt x="872777" y="520561"/>
                </a:lnTo>
                <a:lnTo>
                  <a:pt x="874704" y="521479"/>
                </a:lnTo>
                <a:lnTo>
                  <a:pt x="876569" y="521872"/>
                </a:lnTo>
                <a:close/>
                <a:moveTo>
                  <a:pt x="1347184" y="518027"/>
                </a:moveTo>
                <a:lnTo>
                  <a:pt x="1346576" y="519505"/>
                </a:lnTo>
                <a:lnTo>
                  <a:pt x="1353987" y="522756"/>
                </a:lnTo>
                <a:lnTo>
                  <a:pt x="1354250" y="522871"/>
                </a:lnTo>
                <a:lnTo>
                  <a:pt x="1357913" y="524478"/>
                </a:lnTo>
                <a:lnTo>
                  <a:pt x="1359520" y="525175"/>
                </a:lnTo>
                <a:lnTo>
                  <a:pt x="1360774" y="523995"/>
                </a:lnTo>
                <a:lnTo>
                  <a:pt x="1360258" y="523770"/>
                </a:lnTo>
                <a:lnTo>
                  <a:pt x="1354757" y="521354"/>
                </a:lnTo>
                <a:close/>
                <a:moveTo>
                  <a:pt x="1301029" y="518014"/>
                </a:moveTo>
                <a:lnTo>
                  <a:pt x="1298879" y="518975"/>
                </a:lnTo>
                <a:lnTo>
                  <a:pt x="1319523" y="527948"/>
                </a:lnTo>
                <a:lnTo>
                  <a:pt x="1329197" y="532153"/>
                </a:lnTo>
                <a:lnTo>
                  <a:pt x="1331495" y="531306"/>
                </a:lnTo>
                <a:lnTo>
                  <a:pt x="1304634" y="519597"/>
                </a:lnTo>
                <a:close/>
                <a:moveTo>
                  <a:pt x="779227" y="517384"/>
                </a:moveTo>
                <a:lnTo>
                  <a:pt x="779091" y="517435"/>
                </a:lnTo>
                <a:lnTo>
                  <a:pt x="778375" y="517701"/>
                </a:lnTo>
                <a:lnTo>
                  <a:pt x="778771" y="517636"/>
                </a:lnTo>
                <a:lnTo>
                  <a:pt x="779492" y="517518"/>
                </a:lnTo>
                <a:close/>
                <a:moveTo>
                  <a:pt x="1375396" y="516780"/>
                </a:moveTo>
                <a:lnTo>
                  <a:pt x="1374032" y="518075"/>
                </a:lnTo>
                <a:lnTo>
                  <a:pt x="1378839" y="520337"/>
                </a:lnTo>
                <a:lnTo>
                  <a:pt x="1379903" y="520837"/>
                </a:lnTo>
                <a:cubicBezTo>
                  <a:pt x="1382885" y="522285"/>
                  <a:pt x="1385918" y="523802"/>
                  <a:pt x="1386952" y="524422"/>
                </a:cubicBezTo>
                <a:lnTo>
                  <a:pt x="1390282" y="526819"/>
                </a:lnTo>
                <a:lnTo>
                  <a:pt x="1390993" y="526133"/>
                </a:lnTo>
                <a:lnTo>
                  <a:pt x="1387366" y="522904"/>
                </a:lnTo>
                <a:cubicBezTo>
                  <a:pt x="1386677" y="522422"/>
                  <a:pt x="1384264" y="521147"/>
                  <a:pt x="1381713" y="519854"/>
                </a:cubicBezTo>
                <a:close/>
                <a:moveTo>
                  <a:pt x="856404" y="516734"/>
                </a:moveTo>
                <a:lnTo>
                  <a:pt x="855769" y="517486"/>
                </a:lnTo>
                <a:lnTo>
                  <a:pt x="858653" y="518094"/>
                </a:lnTo>
                <a:lnTo>
                  <a:pt x="856956" y="517068"/>
                </a:lnTo>
                <a:close/>
                <a:moveTo>
                  <a:pt x="865424" y="516668"/>
                </a:moveTo>
                <a:lnTo>
                  <a:pt x="866737" y="517462"/>
                </a:lnTo>
                <a:lnTo>
                  <a:pt x="866942" y="517207"/>
                </a:lnTo>
                <a:lnTo>
                  <a:pt x="867163" y="516933"/>
                </a:lnTo>
                <a:close/>
                <a:moveTo>
                  <a:pt x="1246590" y="516445"/>
                </a:moveTo>
                <a:lnTo>
                  <a:pt x="1133857" y="576524"/>
                </a:lnTo>
                <a:lnTo>
                  <a:pt x="1056214" y="617903"/>
                </a:lnTo>
                <a:lnTo>
                  <a:pt x="1057128" y="618874"/>
                </a:lnTo>
                <a:lnTo>
                  <a:pt x="1058317" y="621170"/>
                </a:lnTo>
                <a:lnTo>
                  <a:pt x="1122670" y="592419"/>
                </a:lnTo>
                <a:lnTo>
                  <a:pt x="1270104" y="526550"/>
                </a:lnTo>
                <a:lnTo>
                  <a:pt x="1264094" y="524008"/>
                </a:lnTo>
                <a:lnTo>
                  <a:pt x="1256924" y="520838"/>
                </a:lnTo>
                <a:close/>
                <a:moveTo>
                  <a:pt x="1676603" y="516200"/>
                </a:moveTo>
                <a:lnTo>
                  <a:pt x="1599159" y="527042"/>
                </a:lnTo>
                <a:lnTo>
                  <a:pt x="1556041" y="543065"/>
                </a:lnTo>
                <a:lnTo>
                  <a:pt x="1564716" y="546832"/>
                </a:lnTo>
                <a:lnTo>
                  <a:pt x="1603845" y="530764"/>
                </a:lnTo>
                <a:close/>
                <a:moveTo>
                  <a:pt x="913310" y="516197"/>
                </a:moveTo>
                <a:lnTo>
                  <a:pt x="911128" y="519396"/>
                </a:lnTo>
                <a:lnTo>
                  <a:pt x="911557" y="520113"/>
                </a:lnTo>
                <a:lnTo>
                  <a:pt x="912836" y="522248"/>
                </a:lnTo>
                <a:lnTo>
                  <a:pt x="913540" y="523423"/>
                </a:lnTo>
                <a:lnTo>
                  <a:pt x="913646" y="524281"/>
                </a:lnTo>
                <a:lnTo>
                  <a:pt x="914373" y="524643"/>
                </a:lnTo>
                <a:lnTo>
                  <a:pt x="913917" y="516476"/>
                </a:lnTo>
                <a:lnTo>
                  <a:pt x="913892" y="516422"/>
                </a:lnTo>
                <a:lnTo>
                  <a:pt x="913876" y="516416"/>
                </a:lnTo>
                <a:lnTo>
                  <a:pt x="913774" y="516376"/>
                </a:lnTo>
                <a:close/>
                <a:moveTo>
                  <a:pt x="775291" y="515382"/>
                </a:moveTo>
                <a:lnTo>
                  <a:pt x="772674" y="516585"/>
                </a:lnTo>
                <a:lnTo>
                  <a:pt x="772805" y="516640"/>
                </a:lnTo>
                <a:lnTo>
                  <a:pt x="775461" y="515917"/>
                </a:lnTo>
                <a:lnTo>
                  <a:pt x="776036" y="515761"/>
                </a:lnTo>
                <a:close/>
                <a:moveTo>
                  <a:pt x="1685077" y="515014"/>
                </a:moveTo>
                <a:lnTo>
                  <a:pt x="1684584" y="515083"/>
                </a:lnTo>
                <a:lnTo>
                  <a:pt x="1684403" y="515108"/>
                </a:lnTo>
                <a:lnTo>
                  <a:pt x="1684046" y="515158"/>
                </a:lnTo>
                <a:lnTo>
                  <a:pt x="1686930" y="515071"/>
                </a:lnTo>
                <a:lnTo>
                  <a:pt x="1685868" y="515038"/>
                </a:lnTo>
                <a:lnTo>
                  <a:pt x="1685424" y="515025"/>
                </a:lnTo>
                <a:close/>
                <a:moveTo>
                  <a:pt x="757237" y="514907"/>
                </a:moveTo>
                <a:lnTo>
                  <a:pt x="754942" y="515965"/>
                </a:lnTo>
                <a:lnTo>
                  <a:pt x="748031" y="519147"/>
                </a:lnTo>
                <a:lnTo>
                  <a:pt x="747429" y="519424"/>
                </a:lnTo>
                <a:lnTo>
                  <a:pt x="752544" y="521933"/>
                </a:lnTo>
                <a:lnTo>
                  <a:pt x="754405" y="521628"/>
                </a:lnTo>
                <a:lnTo>
                  <a:pt x="754577" y="521600"/>
                </a:lnTo>
                <a:lnTo>
                  <a:pt x="754588" y="521597"/>
                </a:lnTo>
                <a:lnTo>
                  <a:pt x="754663" y="521577"/>
                </a:lnTo>
                <a:lnTo>
                  <a:pt x="754704" y="521565"/>
                </a:lnTo>
                <a:lnTo>
                  <a:pt x="754751" y="521531"/>
                </a:lnTo>
                <a:lnTo>
                  <a:pt x="755930" y="520685"/>
                </a:lnTo>
                <a:lnTo>
                  <a:pt x="757541" y="519528"/>
                </a:lnTo>
                <a:lnTo>
                  <a:pt x="758758" y="518163"/>
                </a:lnTo>
                <a:lnTo>
                  <a:pt x="760043" y="516723"/>
                </a:lnTo>
                <a:lnTo>
                  <a:pt x="760338" y="516391"/>
                </a:lnTo>
                <a:lnTo>
                  <a:pt x="760058" y="516257"/>
                </a:lnTo>
                <a:close/>
                <a:moveTo>
                  <a:pt x="1308374" y="514732"/>
                </a:moveTo>
                <a:lnTo>
                  <a:pt x="1306674" y="515492"/>
                </a:lnTo>
                <a:lnTo>
                  <a:pt x="1337499" y="528997"/>
                </a:lnTo>
                <a:lnTo>
                  <a:pt x="1338027" y="527732"/>
                </a:lnTo>
                <a:lnTo>
                  <a:pt x="1308771" y="514908"/>
                </a:lnTo>
                <a:close/>
                <a:moveTo>
                  <a:pt x="791575" y="513698"/>
                </a:moveTo>
                <a:lnTo>
                  <a:pt x="791324" y="513725"/>
                </a:lnTo>
                <a:lnTo>
                  <a:pt x="789595" y="515676"/>
                </a:lnTo>
                <a:lnTo>
                  <a:pt x="789834" y="515824"/>
                </a:lnTo>
                <a:lnTo>
                  <a:pt x="792707" y="515353"/>
                </a:lnTo>
                <a:lnTo>
                  <a:pt x="794760" y="515017"/>
                </a:lnTo>
                <a:close/>
                <a:moveTo>
                  <a:pt x="835944" y="513527"/>
                </a:moveTo>
                <a:lnTo>
                  <a:pt x="834596" y="515087"/>
                </a:lnTo>
                <a:lnTo>
                  <a:pt x="835538" y="515222"/>
                </a:lnTo>
                <a:lnTo>
                  <a:pt x="839445" y="515782"/>
                </a:lnTo>
                <a:close/>
                <a:moveTo>
                  <a:pt x="842960" y="513254"/>
                </a:moveTo>
                <a:lnTo>
                  <a:pt x="845677" y="515004"/>
                </a:lnTo>
                <a:lnTo>
                  <a:pt x="847540" y="516204"/>
                </a:lnTo>
                <a:lnTo>
                  <a:pt x="849641" y="516269"/>
                </a:lnTo>
                <a:lnTo>
                  <a:pt x="850613" y="515122"/>
                </a:lnTo>
                <a:lnTo>
                  <a:pt x="851142" y="514497"/>
                </a:lnTo>
                <a:close/>
                <a:moveTo>
                  <a:pt x="601915" y="513067"/>
                </a:moveTo>
                <a:lnTo>
                  <a:pt x="595926" y="519983"/>
                </a:lnTo>
                <a:lnTo>
                  <a:pt x="601279" y="525110"/>
                </a:lnTo>
                <a:lnTo>
                  <a:pt x="607214" y="527292"/>
                </a:lnTo>
                <a:lnTo>
                  <a:pt x="612276" y="521594"/>
                </a:lnTo>
                <a:lnTo>
                  <a:pt x="612034" y="521395"/>
                </a:lnTo>
                <a:lnTo>
                  <a:pt x="609921" y="519657"/>
                </a:lnTo>
                <a:close/>
                <a:moveTo>
                  <a:pt x="627048" y="512994"/>
                </a:moveTo>
                <a:lnTo>
                  <a:pt x="621385" y="519305"/>
                </a:lnTo>
                <a:lnTo>
                  <a:pt x="620522" y="520267"/>
                </a:lnTo>
                <a:lnTo>
                  <a:pt x="629132" y="526214"/>
                </a:lnTo>
                <a:lnTo>
                  <a:pt x="630947" y="526912"/>
                </a:lnTo>
                <a:lnTo>
                  <a:pt x="636957" y="520169"/>
                </a:lnTo>
                <a:close/>
                <a:moveTo>
                  <a:pt x="674145" y="512899"/>
                </a:moveTo>
                <a:lnTo>
                  <a:pt x="669151" y="518475"/>
                </a:lnTo>
                <a:lnTo>
                  <a:pt x="670051" y="518931"/>
                </a:lnTo>
                <a:lnTo>
                  <a:pt x="680937" y="524449"/>
                </a:lnTo>
                <a:lnTo>
                  <a:pt x="686144" y="518622"/>
                </a:lnTo>
                <a:close/>
                <a:moveTo>
                  <a:pt x="897781" y="512868"/>
                </a:moveTo>
                <a:lnTo>
                  <a:pt x="897075" y="513832"/>
                </a:lnTo>
                <a:lnTo>
                  <a:pt x="897960" y="514972"/>
                </a:lnTo>
                <a:lnTo>
                  <a:pt x="898886" y="516165"/>
                </a:lnTo>
                <a:lnTo>
                  <a:pt x="899835" y="517387"/>
                </a:lnTo>
                <a:lnTo>
                  <a:pt x="900914" y="517926"/>
                </a:lnTo>
                <a:lnTo>
                  <a:pt x="903913" y="519422"/>
                </a:lnTo>
                <a:lnTo>
                  <a:pt x="904669" y="518339"/>
                </a:lnTo>
                <a:lnTo>
                  <a:pt x="902200" y="514084"/>
                </a:lnTo>
                <a:lnTo>
                  <a:pt x="901839" y="513461"/>
                </a:lnTo>
                <a:close/>
                <a:moveTo>
                  <a:pt x="650252" y="512823"/>
                </a:moveTo>
                <a:lnTo>
                  <a:pt x="648884" y="514345"/>
                </a:lnTo>
                <a:lnTo>
                  <a:pt x="644334" y="519403"/>
                </a:lnTo>
                <a:lnTo>
                  <a:pt x="652296" y="524698"/>
                </a:lnTo>
                <a:lnTo>
                  <a:pt x="655908" y="526068"/>
                </a:lnTo>
                <a:lnTo>
                  <a:pt x="662163" y="519097"/>
                </a:lnTo>
                <a:lnTo>
                  <a:pt x="651744" y="514356"/>
                </a:lnTo>
                <a:close/>
                <a:moveTo>
                  <a:pt x="1379923" y="512484"/>
                </a:moveTo>
                <a:lnTo>
                  <a:pt x="1378502" y="513833"/>
                </a:lnTo>
                <a:lnTo>
                  <a:pt x="1390263" y="519595"/>
                </a:lnTo>
                <a:lnTo>
                  <a:pt x="1394270" y="522966"/>
                </a:lnTo>
                <a:lnTo>
                  <a:pt x="1394393" y="522848"/>
                </a:lnTo>
                <a:lnTo>
                  <a:pt x="1389710" y="517666"/>
                </a:lnTo>
                <a:close/>
                <a:moveTo>
                  <a:pt x="769386" y="512379"/>
                </a:moveTo>
                <a:lnTo>
                  <a:pt x="769309" y="512466"/>
                </a:lnTo>
                <a:lnTo>
                  <a:pt x="769063" y="512743"/>
                </a:lnTo>
                <a:lnTo>
                  <a:pt x="769761" y="512569"/>
                </a:lnTo>
                <a:close/>
                <a:moveTo>
                  <a:pt x="1349517" y="512354"/>
                </a:moveTo>
                <a:lnTo>
                  <a:pt x="1348861" y="513950"/>
                </a:lnTo>
                <a:lnTo>
                  <a:pt x="1351620" y="515167"/>
                </a:lnTo>
                <a:lnTo>
                  <a:pt x="1353757" y="516108"/>
                </a:lnTo>
                <a:lnTo>
                  <a:pt x="1360648" y="519146"/>
                </a:lnTo>
                <a:lnTo>
                  <a:pt x="1362157" y="519802"/>
                </a:lnTo>
                <a:lnTo>
                  <a:pt x="1364258" y="520714"/>
                </a:lnTo>
                <a:lnTo>
                  <a:pt x="1365626" y="519426"/>
                </a:lnTo>
                <a:lnTo>
                  <a:pt x="1363857" y="518652"/>
                </a:lnTo>
                <a:close/>
                <a:moveTo>
                  <a:pt x="723113" y="512284"/>
                </a:moveTo>
                <a:lnTo>
                  <a:pt x="718494" y="517455"/>
                </a:lnTo>
                <a:lnTo>
                  <a:pt x="724565" y="519863"/>
                </a:lnTo>
                <a:lnTo>
                  <a:pt x="726203" y="520513"/>
                </a:lnTo>
                <a:lnTo>
                  <a:pt x="727026" y="520839"/>
                </a:lnTo>
                <a:lnTo>
                  <a:pt x="727582" y="520441"/>
                </a:lnTo>
                <a:lnTo>
                  <a:pt x="733824" y="518280"/>
                </a:lnTo>
                <a:lnTo>
                  <a:pt x="734316" y="517729"/>
                </a:lnTo>
                <a:lnTo>
                  <a:pt x="735019" y="516941"/>
                </a:lnTo>
                <a:lnTo>
                  <a:pt x="727011" y="514105"/>
                </a:lnTo>
                <a:lnTo>
                  <a:pt x="725769" y="513665"/>
                </a:lnTo>
                <a:lnTo>
                  <a:pt x="724412" y="513185"/>
                </a:lnTo>
                <a:close/>
                <a:moveTo>
                  <a:pt x="1666709" y="512268"/>
                </a:moveTo>
                <a:lnTo>
                  <a:pt x="1666120" y="512270"/>
                </a:lnTo>
                <a:lnTo>
                  <a:pt x="1662241" y="512289"/>
                </a:lnTo>
                <a:lnTo>
                  <a:pt x="1612259" y="519211"/>
                </a:lnTo>
                <a:lnTo>
                  <a:pt x="1565600" y="525673"/>
                </a:lnTo>
                <a:lnTo>
                  <a:pt x="1537725" y="535112"/>
                </a:lnTo>
                <a:lnTo>
                  <a:pt x="1545759" y="538600"/>
                </a:lnTo>
                <a:lnTo>
                  <a:pt x="1546389" y="538874"/>
                </a:lnTo>
                <a:lnTo>
                  <a:pt x="1548107" y="539620"/>
                </a:lnTo>
                <a:lnTo>
                  <a:pt x="1598056" y="522355"/>
                </a:lnTo>
                <a:close/>
                <a:moveTo>
                  <a:pt x="698744" y="512123"/>
                </a:moveTo>
                <a:lnTo>
                  <a:pt x="694990" y="516325"/>
                </a:lnTo>
                <a:lnTo>
                  <a:pt x="707479" y="521667"/>
                </a:lnTo>
                <a:lnTo>
                  <a:pt x="710426" y="518366"/>
                </a:lnTo>
                <a:close/>
                <a:moveTo>
                  <a:pt x="1618712" y="511957"/>
                </a:moveTo>
                <a:lnTo>
                  <a:pt x="1615625" y="512267"/>
                </a:lnTo>
                <a:lnTo>
                  <a:pt x="1574767" y="516360"/>
                </a:lnTo>
                <a:lnTo>
                  <a:pt x="1550479" y="518794"/>
                </a:lnTo>
                <a:lnTo>
                  <a:pt x="1525533" y="526280"/>
                </a:lnTo>
                <a:lnTo>
                  <a:pt x="1520716" y="527726"/>
                </a:lnTo>
                <a:lnTo>
                  <a:pt x="1532602" y="532887"/>
                </a:lnTo>
                <a:lnTo>
                  <a:pt x="1532964" y="533044"/>
                </a:lnTo>
                <a:lnTo>
                  <a:pt x="1546682" y="526392"/>
                </a:lnTo>
                <a:close/>
                <a:moveTo>
                  <a:pt x="809595" y="511704"/>
                </a:moveTo>
                <a:lnTo>
                  <a:pt x="804701" y="512245"/>
                </a:lnTo>
                <a:lnTo>
                  <a:pt x="805098" y="512483"/>
                </a:lnTo>
                <a:lnTo>
                  <a:pt x="805503" y="512725"/>
                </a:lnTo>
                <a:close/>
                <a:moveTo>
                  <a:pt x="580023" y="511513"/>
                </a:moveTo>
                <a:lnTo>
                  <a:pt x="567966" y="525475"/>
                </a:lnTo>
                <a:lnTo>
                  <a:pt x="568054" y="525566"/>
                </a:lnTo>
                <a:lnTo>
                  <a:pt x="568552" y="526081"/>
                </a:lnTo>
                <a:lnTo>
                  <a:pt x="572774" y="530450"/>
                </a:lnTo>
                <a:lnTo>
                  <a:pt x="577460" y="533238"/>
                </a:lnTo>
                <a:lnTo>
                  <a:pt x="578648" y="533945"/>
                </a:lnTo>
                <a:lnTo>
                  <a:pt x="585956" y="525526"/>
                </a:lnTo>
                <a:lnTo>
                  <a:pt x="588457" y="522644"/>
                </a:lnTo>
                <a:lnTo>
                  <a:pt x="589930" y="520947"/>
                </a:lnTo>
                <a:lnTo>
                  <a:pt x="586530" y="517710"/>
                </a:lnTo>
                <a:lnTo>
                  <a:pt x="581777" y="513184"/>
                </a:lnTo>
                <a:close/>
                <a:moveTo>
                  <a:pt x="887883" y="511422"/>
                </a:moveTo>
                <a:lnTo>
                  <a:pt x="890407" y="512682"/>
                </a:lnTo>
                <a:lnTo>
                  <a:pt x="889638" y="511678"/>
                </a:lnTo>
                <a:close/>
                <a:moveTo>
                  <a:pt x="1316125" y="511269"/>
                </a:moveTo>
                <a:lnTo>
                  <a:pt x="1314425" y="512029"/>
                </a:lnTo>
                <a:lnTo>
                  <a:pt x="1315169" y="512354"/>
                </a:lnTo>
                <a:lnTo>
                  <a:pt x="1339933" y="523172"/>
                </a:lnTo>
                <a:lnTo>
                  <a:pt x="1340389" y="522081"/>
                </a:lnTo>
                <a:lnTo>
                  <a:pt x="1339639" y="521751"/>
                </a:lnTo>
                <a:cubicBezTo>
                  <a:pt x="1333632" y="519105"/>
                  <a:pt x="1327535" y="516412"/>
                  <a:pt x="1322647" y="514234"/>
                </a:cubicBezTo>
                <a:close/>
                <a:moveTo>
                  <a:pt x="877659" y="511008"/>
                </a:moveTo>
                <a:lnTo>
                  <a:pt x="875758" y="513368"/>
                </a:lnTo>
                <a:lnTo>
                  <a:pt x="875949" y="513392"/>
                </a:lnTo>
                <a:lnTo>
                  <a:pt x="882235" y="516486"/>
                </a:lnTo>
                <a:close/>
                <a:moveTo>
                  <a:pt x="786003" y="510459"/>
                </a:moveTo>
                <a:lnTo>
                  <a:pt x="783223" y="511737"/>
                </a:lnTo>
                <a:lnTo>
                  <a:pt x="783632" y="511990"/>
                </a:lnTo>
                <a:lnTo>
                  <a:pt x="785460" y="513120"/>
                </a:lnTo>
                <a:lnTo>
                  <a:pt x="787002" y="511380"/>
                </a:lnTo>
                <a:lnTo>
                  <a:pt x="786144" y="510589"/>
                </a:lnTo>
                <a:lnTo>
                  <a:pt x="786067" y="510518"/>
                </a:lnTo>
                <a:close/>
                <a:moveTo>
                  <a:pt x="823001" y="510220"/>
                </a:moveTo>
                <a:lnTo>
                  <a:pt x="820427" y="510505"/>
                </a:lnTo>
                <a:lnTo>
                  <a:pt x="827432" y="514060"/>
                </a:lnTo>
                <a:lnTo>
                  <a:pt x="827579" y="514081"/>
                </a:lnTo>
                <a:lnTo>
                  <a:pt x="827796" y="514112"/>
                </a:lnTo>
                <a:lnTo>
                  <a:pt x="829320" y="514331"/>
                </a:lnTo>
                <a:lnTo>
                  <a:pt x="831691" y="511541"/>
                </a:lnTo>
                <a:close/>
                <a:moveTo>
                  <a:pt x="861737" y="510213"/>
                </a:moveTo>
                <a:lnTo>
                  <a:pt x="860709" y="511480"/>
                </a:lnTo>
                <a:lnTo>
                  <a:pt x="863849" y="511874"/>
                </a:lnTo>
                <a:close/>
                <a:moveTo>
                  <a:pt x="747405" y="510202"/>
                </a:moveTo>
                <a:lnTo>
                  <a:pt x="747064" y="510570"/>
                </a:lnTo>
                <a:lnTo>
                  <a:pt x="745258" y="512517"/>
                </a:lnTo>
                <a:lnTo>
                  <a:pt x="742795" y="515174"/>
                </a:lnTo>
                <a:lnTo>
                  <a:pt x="751497" y="512161"/>
                </a:lnTo>
                <a:close/>
                <a:moveTo>
                  <a:pt x="869543" y="509731"/>
                </a:moveTo>
                <a:lnTo>
                  <a:pt x="871639" y="511379"/>
                </a:lnTo>
                <a:lnTo>
                  <a:pt x="872600" y="510186"/>
                </a:lnTo>
                <a:close/>
                <a:moveTo>
                  <a:pt x="1652381" y="508584"/>
                </a:moveTo>
                <a:lnTo>
                  <a:pt x="1651956" y="508626"/>
                </a:lnTo>
                <a:lnTo>
                  <a:pt x="1651299" y="508692"/>
                </a:lnTo>
                <a:lnTo>
                  <a:pt x="1645707" y="509253"/>
                </a:lnTo>
                <a:lnTo>
                  <a:pt x="1658317" y="508758"/>
                </a:lnTo>
                <a:close/>
                <a:moveTo>
                  <a:pt x="513970" y="508319"/>
                </a:moveTo>
                <a:lnTo>
                  <a:pt x="452638" y="582472"/>
                </a:lnTo>
                <a:lnTo>
                  <a:pt x="414719" y="630593"/>
                </a:lnTo>
                <a:lnTo>
                  <a:pt x="403276" y="645073"/>
                </a:lnTo>
                <a:cubicBezTo>
                  <a:pt x="311946" y="760946"/>
                  <a:pt x="227904" y="882381"/>
                  <a:pt x="151633" y="1008677"/>
                </a:cubicBezTo>
                <a:cubicBezTo>
                  <a:pt x="133515" y="1038775"/>
                  <a:pt x="113191" y="1067487"/>
                  <a:pt x="90826" y="1094581"/>
                </a:cubicBezTo>
                <a:lnTo>
                  <a:pt x="69189" y="1122936"/>
                </a:lnTo>
                <a:lnTo>
                  <a:pt x="69840" y="1125329"/>
                </a:lnTo>
                <a:lnTo>
                  <a:pt x="76358" y="1117442"/>
                </a:lnTo>
                <a:lnTo>
                  <a:pt x="76488" y="1116918"/>
                </a:lnTo>
                <a:lnTo>
                  <a:pt x="76544" y="1117217"/>
                </a:lnTo>
                <a:lnTo>
                  <a:pt x="88757" y="1102439"/>
                </a:lnTo>
                <a:cubicBezTo>
                  <a:pt x="113126" y="1075468"/>
                  <a:pt x="135132" y="1046451"/>
                  <a:pt x="154530" y="1015709"/>
                </a:cubicBezTo>
                <a:cubicBezTo>
                  <a:pt x="232724" y="891489"/>
                  <a:pt x="317889" y="771797"/>
                  <a:pt x="409618" y="657206"/>
                </a:cubicBezTo>
                <a:lnTo>
                  <a:pt x="424647" y="638178"/>
                </a:lnTo>
                <a:cubicBezTo>
                  <a:pt x="436092" y="624390"/>
                  <a:pt x="447399" y="609498"/>
                  <a:pt x="458981" y="595296"/>
                </a:cubicBezTo>
                <a:lnTo>
                  <a:pt x="522975" y="518370"/>
                </a:lnTo>
                <a:close/>
                <a:moveTo>
                  <a:pt x="1384636" y="508012"/>
                </a:moveTo>
                <a:lnTo>
                  <a:pt x="1383405" y="509180"/>
                </a:lnTo>
                <a:lnTo>
                  <a:pt x="1392607" y="514081"/>
                </a:lnTo>
                <a:lnTo>
                  <a:pt x="1396896" y="518799"/>
                </a:lnTo>
                <a:lnTo>
                  <a:pt x="1392605" y="512288"/>
                </a:lnTo>
                <a:close/>
                <a:moveTo>
                  <a:pt x="1324003" y="507750"/>
                </a:moveTo>
                <a:lnTo>
                  <a:pt x="1323801" y="507840"/>
                </a:lnTo>
                <a:lnTo>
                  <a:pt x="1322034" y="508629"/>
                </a:lnTo>
                <a:lnTo>
                  <a:pt x="1323410" y="509255"/>
                </a:lnTo>
                <a:lnTo>
                  <a:pt x="1324915" y="509939"/>
                </a:lnTo>
                <a:cubicBezTo>
                  <a:pt x="1329659" y="512055"/>
                  <a:pt x="1335606" y="514684"/>
                  <a:pt x="1341518" y="517286"/>
                </a:cubicBezTo>
                <a:lnTo>
                  <a:pt x="1342258" y="517611"/>
                </a:lnTo>
                <a:lnTo>
                  <a:pt x="1342876" y="516131"/>
                </a:lnTo>
                <a:lnTo>
                  <a:pt x="1336814" y="513451"/>
                </a:lnTo>
                <a:lnTo>
                  <a:pt x="1328001" y="509554"/>
                </a:lnTo>
                <a:lnTo>
                  <a:pt x="1325293" y="508332"/>
                </a:lnTo>
                <a:close/>
                <a:moveTo>
                  <a:pt x="841137" y="507501"/>
                </a:moveTo>
                <a:lnTo>
                  <a:pt x="840495" y="508261"/>
                </a:lnTo>
                <a:lnTo>
                  <a:pt x="840407" y="508363"/>
                </a:lnTo>
                <a:lnTo>
                  <a:pt x="839963" y="508877"/>
                </a:lnTo>
                <a:lnTo>
                  <a:pt x="844315" y="509423"/>
                </a:lnTo>
                <a:close/>
                <a:moveTo>
                  <a:pt x="804879" y="507441"/>
                </a:moveTo>
                <a:lnTo>
                  <a:pt x="798236" y="508376"/>
                </a:lnTo>
                <a:lnTo>
                  <a:pt x="799200" y="508953"/>
                </a:lnTo>
                <a:lnTo>
                  <a:pt x="799780" y="509300"/>
                </a:lnTo>
                <a:lnTo>
                  <a:pt x="805484" y="507748"/>
                </a:lnTo>
                <a:close/>
                <a:moveTo>
                  <a:pt x="848868" y="506658"/>
                </a:moveTo>
                <a:lnTo>
                  <a:pt x="851317" y="508139"/>
                </a:lnTo>
                <a:lnTo>
                  <a:pt x="854721" y="510197"/>
                </a:lnTo>
                <a:lnTo>
                  <a:pt x="856523" y="507977"/>
                </a:lnTo>
                <a:lnTo>
                  <a:pt x="856655" y="507815"/>
                </a:lnTo>
                <a:close/>
                <a:moveTo>
                  <a:pt x="1352084" y="506480"/>
                </a:moveTo>
                <a:lnTo>
                  <a:pt x="1352018" y="506540"/>
                </a:lnTo>
                <a:lnTo>
                  <a:pt x="1351843" y="506699"/>
                </a:lnTo>
                <a:lnTo>
                  <a:pt x="1351298" y="508025"/>
                </a:lnTo>
                <a:lnTo>
                  <a:pt x="1356250" y="510216"/>
                </a:lnTo>
                <a:lnTo>
                  <a:pt x="1358305" y="511125"/>
                </a:lnTo>
                <a:lnTo>
                  <a:pt x="1364432" y="513835"/>
                </a:lnTo>
                <a:lnTo>
                  <a:pt x="1365931" y="514493"/>
                </a:lnTo>
                <a:lnTo>
                  <a:pt x="1367962" y="515384"/>
                </a:lnTo>
                <a:lnTo>
                  <a:pt x="1369297" y="515970"/>
                </a:lnTo>
                <a:lnTo>
                  <a:pt x="1370651" y="514695"/>
                </a:lnTo>
                <a:lnTo>
                  <a:pt x="1367020" y="513106"/>
                </a:lnTo>
                <a:cubicBezTo>
                  <a:pt x="1363029" y="511348"/>
                  <a:pt x="1358065" y="509150"/>
                  <a:pt x="1352963" y="506875"/>
                </a:cubicBezTo>
                <a:close/>
                <a:moveTo>
                  <a:pt x="920018" y="506363"/>
                </a:moveTo>
                <a:lnTo>
                  <a:pt x="916467" y="511569"/>
                </a:lnTo>
                <a:lnTo>
                  <a:pt x="916739" y="512154"/>
                </a:lnTo>
                <a:lnTo>
                  <a:pt x="916904" y="512509"/>
                </a:lnTo>
                <a:lnTo>
                  <a:pt x="917110" y="512953"/>
                </a:lnTo>
                <a:lnTo>
                  <a:pt x="920133" y="514116"/>
                </a:lnTo>
                <a:lnTo>
                  <a:pt x="920194" y="512179"/>
                </a:lnTo>
                <a:lnTo>
                  <a:pt x="920234" y="510907"/>
                </a:lnTo>
                <a:lnTo>
                  <a:pt x="920347" y="507272"/>
                </a:lnTo>
                <a:lnTo>
                  <a:pt x="920129" y="506669"/>
                </a:lnTo>
                <a:lnTo>
                  <a:pt x="920112" y="506621"/>
                </a:lnTo>
                <a:close/>
                <a:moveTo>
                  <a:pt x="822617" y="504942"/>
                </a:moveTo>
                <a:lnTo>
                  <a:pt x="822473" y="504962"/>
                </a:lnTo>
                <a:lnTo>
                  <a:pt x="821113" y="506512"/>
                </a:lnTo>
                <a:lnTo>
                  <a:pt x="826008" y="507126"/>
                </a:lnTo>
                <a:lnTo>
                  <a:pt x="823723" y="505655"/>
                </a:lnTo>
                <a:close/>
                <a:moveTo>
                  <a:pt x="1390563" y="504436"/>
                </a:moveTo>
                <a:lnTo>
                  <a:pt x="1388844" y="505127"/>
                </a:lnTo>
                <a:lnTo>
                  <a:pt x="1395088" y="508565"/>
                </a:lnTo>
                <a:lnTo>
                  <a:pt x="1400862" y="516863"/>
                </a:lnTo>
                <a:lnTo>
                  <a:pt x="1401465" y="516579"/>
                </a:lnTo>
                <a:lnTo>
                  <a:pt x="1402452" y="516114"/>
                </a:lnTo>
                <a:lnTo>
                  <a:pt x="1402494" y="516095"/>
                </a:lnTo>
                <a:lnTo>
                  <a:pt x="1395501" y="507186"/>
                </a:lnTo>
                <a:close/>
                <a:moveTo>
                  <a:pt x="1331551" y="504378"/>
                </a:moveTo>
                <a:lnTo>
                  <a:pt x="1329431" y="505325"/>
                </a:lnTo>
                <a:lnTo>
                  <a:pt x="1343122" y="511413"/>
                </a:lnTo>
                <a:lnTo>
                  <a:pt x="1344578" y="512060"/>
                </a:lnTo>
                <a:lnTo>
                  <a:pt x="1345245" y="510463"/>
                </a:lnTo>
                <a:lnTo>
                  <a:pt x="1340478" y="508351"/>
                </a:lnTo>
                <a:lnTo>
                  <a:pt x="1336947" y="506786"/>
                </a:lnTo>
                <a:lnTo>
                  <a:pt x="1332901" y="504993"/>
                </a:lnTo>
                <a:close/>
                <a:moveTo>
                  <a:pt x="1269610" y="504178"/>
                </a:moveTo>
                <a:lnTo>
                  <a:pt x="1268594" y="504719"/>
                </a:lnTo>
                <a:lnTo>
                  <a:pt x="1267465" y="505320"/>
                </a:lnTo>
                <a:lnTo>
                  <a:pt x="1284245" y="512614"/>
                </a:lnTo>
                <a:lnTo>
                  <a:pt x="1290812" y="515468"/>
                </a:lnTo>
                <a:lnTo>
                  <a:pt x="1291196" y="515635"/>
                </a:lnTo>
                <a:lnTo>
                  <a:pt x="1292888" y="516371"/>
                </a:lnTo>
                <a:lnTo>
                  <a:pt x="1295054" y="515403"/>
                </a:lnTo>
                <a:lnTo>
                  <a:pt x="1295070" y="515396"/>
                </a:lnTo>
                <a:lnTo>
                  <a:pt x="1280780" y="509118"/>
                </a:lnTo>
                <a:close/>
                <a:moveTo>
                  <a:pt x="830170" y="503878"/>
                </a:moveTo>
                <a:lnTo>
                  <a:pt x="828718" y="504082"/>
                </a:lnTo>
                <a:lnTo>
                  <a:pt x="831225" y="505697"/>
                </a:lnTo>
                <a:lnTo>
                  <a:pt x="832333" y="506410"/>
                </a:lnTo>
                <a:lnTo>
                  <a:pt x="834735" y="507958"/>
                </a:lnTo>
                <a:lnTo>
                  <a:pt x="837164" y="505099"/>
                </a:lnTo>
                <a:lnTo>
                  <a:pt x="836767" y="504859"/>
                </a:lnTo>
                <a:close/>
                <a:moveTo>
                  <a:pt x="1641766" y="503652"/>
                </a:moveTo>
                <a:cubicBezTo>
                  <a:pt x="1607812" y="502592"/>
                  <a:pt x="1570427" y="503907"/>
                  <a:pt x="1534543" y="510234"/>
                </a:cubicBezTo>
                <a:lnTo>
                  <a:pt x="1487003" y="522630"/>
                </a:lnTo>
                <a:lnTo>
                  <a:pt x="1508981" y="522630"/>
                </a:lnTo>
                <a:lnTo>
                  <a:pt x="1513243" y="524481"/>
                </a:lnTo>
                <a:lnTo>
                  <a:pt x="1519395" y="521566"/>
                </a:lnTo>
                <a:lnTo>
                  <a:pt x="1526065" y="520239"/>
                </a:lnTo>
                <a:lnTo>
                  <a:pt x="1529180" y="518838"/>
                </a:lnTo>
                <a:lnTo>
                  <a:pt x="1529980" y="518479"/>
                </a:lnTo>
                <a:lnTo>
                  <a:pt x="1539256" y="516998"/>
                </a:lnTo>
                <a:lnTo>
                  <a:pt x="1554830" y="514511"/>
                </a:lnTo>
                <a:lnTo>
                  <a:pt x="1594758" y="506561"/>
                </a:lnTo>
                <a:lnTo>
                  <a:pt x="1608052" y="506013"/>
                </a:lnTo>
                <a:lnTo>
                  <a:pt x="1613682" y="505114"/>
                </a:lnTo>
                <a:lnTo>
                  <a:pt x="1616135" y="504722"/>
                </a:lnTo>
                <a:lnTo>
                  <a:pt x="1639959" y="504698"/>
                </a:lnTo>
                <a:lnTo>
                  <a:pt x="1651023" y="504242"/>
                </a:lnTo>
                <a:close/>
                <a:moveTo>
                  <a:pt x="1223483" y="503586"/>
                </a:moveTo>
                <a:lnTo>
                  <a:pt x="1051343" y="612728"/>
                </a:lnTo>
                <a:lnTo>
                  <a:pt x="1052701" y="614171"/>
                </a:lnTo>
                <a:lnTo>
                  <a:pt x="1240759" y="513967"/>
                </a:lnTo>
                <a:lnTo>
                  <a:pt x="1229347" y="509116"/>
                </a:lnTo>
                <a:close/>
                <a:moveTo>
                  <a:pt x="753547" y="503579"/>
                </a:moveTo>
                <a:lnTo>
                  <a:pt x="753502" y="503628"/>
                </a:lnTo>
                <a:lnTo>
                  <a:pt x="752799" y="504385"/>
                </a:lnTo>
                <a:lnTo>
                  <a:pt x="750226" y="507161"/>
                </a:lnTo>
                <a:lnTo>
                  <a:pt x="757327" y="510142"/>
                </a:lnTo>
                <a:lnTo>
                  <a:pt x="761886" y="508564"/>
                </a:lnTo>
                <a:lnTo>
                  <a:pt x="756145" y="505644"/>
                </a:lnTo>
                <a:close/>
                <a:moveTo>
                  <a:pt x="883867" y="503302"/>
                </a:moveTo>
                <a:lnTo>
                  <a:pt x="882822" y="504599"/>
                </a:lnTo>
                <a:lnTo>
                  <a:pt x="883236" y="504684"/>
                </a:lnTo>
                <a:lnTo>
                  <a:pt x="883974" y="504837"/>
                </a:lnTo>
                <a:lnTo>
                  <a:pt x="885066" y="505063"/>
                </a:lnTo>
                <a:lnTo>
                  <a:pt x="884754" y="504604"/>
                </a:lnTo>
                <a:lnTo>
                  <a:pt x="883888" y="503332"/>
                </a:lnTo>
                <a:close/>
                <a:moveTo>
                  <a:pt x="777924" y="503018"/>
                </a:moveTo>
                <a:lnTo>
                  <a:pt x="776197" y="504904"/>
                </a:lnTo>
                <a:lnTo>
                  <a:pt x="779434" y="504409"/>
                </a:lnTo>
                <a:close/>
                <a:moveTo>
                  <a:pt x="1959392" y="502691"/>
                </a:moveTo>
                <a:cubicBezTo>
                  <a:pt x="1934917" y="505382"/>
                  <a:pt x="1910808" y="511410"/>
                  <a:pt x="1887754" y="520701"/>
                </a:cubicBezTo>
                <a:lnTo>
                  <a:pt x="1885960" y="521528"/>
                </a:lnTo>
                <a:lnTo>
                  <a:pt x="1871734" y="533641"/>
                </a:lnTo>
                <a:lnTo>
                  <a:pt x="1874220" y="532466"/>
                </a:lnTo>
                <a:cubicBezTo>
                  <a:pt x="1897065" y="524094"/>
                  <a:pt x="1921087" y="517648"/>
                  <a:pt x="1946079" y="513391"/>
                </a:cubicBezTo>
                <a:cubicBezTo>
                  <a:pt x="1969619" y="509180"/>
                  <a:pt x="1993341" y="507179"/>
                  <a:pt x="2016955" y="507332"/>
                </a:cubicBezTo>
                <a:lnTo>
                  <a:pt x="2016957" y="507332"/>
                </a:lnTo>
                <a:lnTo>
                  <a:pt x="2020906" y="507718"/>
                </a:lnTo>
                <a:lnTo>
                  <a:pt x="2023197" y="507517"/>
                </a:lnTo>
                <a:lnTo>
                  <a:pt x="2049401" y="510504"/>
                </a:lnTo>
                <a:lnTo>
                  <a:pt x="2065977" y="512125"/>
                </a:lnTo>
                <a:lnTo>
                  <a:pt x="2075028" y="513010"/>
                </a:lnTo>
                <a:lnTo>
                  <a:pt x="2051562" y="508153"/>
                </a:lnTo>
                <a:lnTo>
                  <a:pt x="2042186" y="506361"/>
                </a:lnTo>
                <a:lnTo>
                  <a:pt x="2033223" y="504706"/>
                </a:lnTo>
                <a:cubicBezTo>
                  <a:pt x="2008707" y="500647"/>
                  <a:pt x="1983867" y="500000"/>
                  <a:pt x="1959392" y="502691"/>
                </a:cubicBezTo>
                <a:close/>
                <a:moveTo>
                  <a:pt x="731688" y="502682"/>
                </a:moveTo>
                <a:lnTo>
                  <a:pt x="731085" y="503357"/>
                </a:lnTo>
                <a:lnTo>
                  <a:pt x="730699" y="503789"/>
                </a:lnTo>
                <a:lnTo>
                  <a:pt x="726086" y="508954"/>
                </a:lnTo>
                <a:lnTo>
                  <a:pt x="737256" y="514434"/>
                </a:lnTo>
                <a:lnTo>
                  <a:pt x="738243" y="513328"/>
                </a:lnTo>
                <a:lnTo>
                  <a:pt x="738786" y="512719"/>
                </a:lnTo>
                <a:lnTo>
                  <a:pt x="742286" y="508950"/>
                </a:lnTo>
                <a:lnTo>
                  <a:pt x="743055" y="508121"/>
                </a:lnTo>
                <a:close/>
                <a:moveTo>
                  <a:pt x="683535" y="502415"/>
                </a:moveTo>
                <a:lnTo>
                  <a:pt x="677700" y="508929"/>
                </a:lnTo>
                <a:lnTo>
                  <a:pt x="687832" y="513263"/>
                </a:lnTo>
                <a:lnTo>
                  <a:pt x="690075" y="514222"/>
                </a:lnTo>
                <a:lnTo>
                  <a:pt x="694147" y="509665"/>
                </a:lnTo>
                <a:lnTo>
                  <a:pt x="690625" y="507783"/>
                </a:lnTo>
                <a:lnTo>
                  <a:pt x="689081" y="506958"/>
                </a:lnTo>
                <a:lnTo>
                  <a:pt x="687840" y="506295"/>
                </a:lnTo>
                <a:close/>
                <a:moveTo>
                  <a:pt x="1356881" y="502103"/>
                </a:moveTo>
                <a:lnTo>
                  <a:pt x="1355577" y="503293"/>
                </a:lnTo>
                <a:lnTo>
                  <a:pt x="1355360" y="503491"/>
                </a:lnTo>
                <a:lnTo>
                  <a:pt x="1368302" y="509247"/>
                </a:lnTo>
                <a:lnTo>
                  <a:pt x="1373849" y="511685"/>
                </a:lnTo>
                <a:lnTo>
                  <a:pt x="1374482" y="511090"/>
                </a:lnTo>
                <a:lnTo>
                  <a:pt x="1375329" y="510292"/>
                </a:lnTo>
                <a:lnTo>
                  <a:pt x="1369775" y="507854"/>
                </a:lnTo>
                <a:lnTo>
                  <a:pt x="1368609" y="507334"/>
                </a:lnTo>
                <a:close/>
                <a:moveTo>
                  <a:pt x="1403804" y="501978"/>
                </a:moveTo>
                <a:lnTo>
                  <a:pt x="1404501" y="503202"/>
                </a:lnTo>
                <a:lnTo>
                  <a:pt x="1409390" y="511783"/>
                </a:lnTo>
                <a:lnTo>
                  <a:pt x="1409840" y="507875"/>
                </a:lnTo>
                <a:close/>
                <a:moveTo>
                  <a:pt x="588334" y="501889"/>
                </a:moveTo>
                <a:lnTo>
                  <a:pt x="583219" y="507812"/>
                </a:lnTo>
                <a:lnTo>
                  <a:pt x="593109" y="517285"/>
                </a:lnTo>
                <a:lnTo>
                  <a:pt x="593859" y="516421"/>
                </a:lnTo>
                <a:lnTo>
                  <a:pt x="598914" y="510597"/>
                </a:lnTo>
                <a:lnTo>
                  <a:pt x="595066" y="507430"/>
                </a:lnTo>
                <a:close/>
                <a:moveTo>
                  <a:pt x="611688" y="501872"/>
                </a:moveTo>
                <a:lnTo>
                  <a:pt x="610328" y="503352"/>
                </a:lnTo>
                <a:lnTo>
                  <a:pt x="610308" y="503373"/>
                </a:lnTo>
                <a:lnTo>
                  <a:pt x="609338" y="504493"/>
                </a:lnTo>
                <a:lnTo>
                  <a:pt x="607844" y="506219"/>
                </a:lnTo>
                <a:lnTo>
                  <a:pt x="604976" y="509531"/>
                </a:lnTo>
                <a:lnTo>
                  <a:pt x="609072" y="512359"/>
                </a:lnTo>
                <a:lnTo>
                  <a:pt x="613236" y="515236"/>
                </a:lnTo>
                <a:lnTo>
                  <a:pt x="616142" y="517242"/>
                </a:lnTo>
                <a:lnTo>
                  <a:pt x="622707" y="509851"/>
                </a:lnTo>
                <a:lnTo>
                  <a:pt x="617466" y="506056"/>
                </a:lnTo>
                <a:lnTo>
                  <a:pt x="613767" y="503377"/>
                </a:lnTo>
                <a:close/>
                <a:moveTo>
                  <a:pt x="707980" y="501786"/>
                </a:moveTo>
                <a:lnTo>
                  <a:pt x="701784" y="508720"/>
                </a:lnTo>
                <a:lnTo>
                  <a:pt x="708041" y="513310"/>
                </a:lnTo>
                <a:lnTo>
                  <a:pt x="711015" y="514489"/>
                </a:lnTo>
                <a:lnTo>
                  <a:pt x="712087" y="514915"/>
                </a:lnTo>
                <a:lnTo>
                  <a:pt x="713136" y="515331"/>
                </a:lnTo>
                <a:lnTo>
                  <a:pt x="717850" y="510051"/>
                </a:lnTo>
                <a:lnTo>
                  <a:pt x="718632" y="509175"/>
                </a:lnTo>
                <a:close/>
                <a:moveTo>
                  <a:pt x="1397952" y="501464"/>
                </a:moveTo>
                <a:lnTo>
                  <a:pt x="1396364" y="502102"/>
                </a:lnTo>
                <a:lnTo>
                  <a:pt x="1398535" y="503325"/>
                </a:lnTo>
                <a:lnTo>
                  <a:pt x="1405095" y="514871"/>
                </a:lnTo>
                <a:lnTo>
                  <a:pt x="1406253" y="514326"/>
                </a:lnTo>
                <a:lnTo>
                  <a:pt x="1406287" y="514310"/>
                </a:lnTo>
                <a:lnTo>
                  <a:pt x="1398536" y="501809"/>
                </a:lnTo>
                <a:close/>
                <a:moveTo>
                  <a:pt x="660580" y="501344"/>
                </a:moveTo>
                <a:lnTo>
                  <a:pt x="653056" y="509707"/>
                </a:lnTo>
                <a:lnTo>
                  <a:pt x="654227" y="510909"/>
                </a:lnTo>
                <a:lnTo>
                  <a:pt x="664731" y="516234"/>
                </a:lnTo>
                <a:lnTo>
                  <a:pt x="668948" y="511533"/>
                </a:lnTo>
                <a:lnTo>
                  <a:pt x="669648" y="510753"/>
                </a:lnTo>
                <a:lnTo>
                  <a:pt x="669394" y="510632"/>
                </a:lnTo>
                <a:close/>
                <a:moveTo>
                  <a:pt x="869253" y="500948"/>
                </a:moveTo>
                <a:lnTo>
                  <a:pt x="868667" y="501671"/>
                </a:lnTo>
                <a:lnTo>
                  <a:pt x="870106" y="501969"/>
                </a:lnTo>
                <a:lnTo>
                  <a:pt x="869507" y="501252"/>
                </a:lnTo>
                <a:close/>
                <a:moveTo>
                  <a:pt x="906617" y="500816"/>
                </a:moveTo>
                <a:lnTo>
                  <a:pt x="902975" y="505783"/>
                </a:lnTo>
                <a:lnTo>
                  <a:pt x="903594" y="506817"/>
                </a:lnTo>
                <a:lnTo>
                  <a:pt x="905014" y="509188"/>
                </a:lnTo>
                <a:lnTo>
                  <a:pt x="910006" y="510220"/>
                </a:lnTo>
                <a:lnTo>
                  <a:pt x="910265" y="510320"/>
                </a:lnTo>
                <a:lnTo>
                  <a:pt x="910734" y="509648"/>
                </a:lnTo>
                <a:close/>
                <a:moveTo>
                  <a:pt x="638257" y="500502"/>
                </a:moveTo>
                <a:lnTo>
                  <a:pt x="629907" y="509808"/>
                </a:lnTo>
                <a:lnTo>
                  <a:pt x="640132" y="516608"/>
                </a:lnTo>
                <a:lnTo>
                  <a:pt x="646731" y="509206"/>
                </a:lnTo>
                <a:lnTo>
                  <a:pt x="645015" y="507443"/>
                </a:lnTo>
                <a:lnTo>
                  <a:pt x="644049" y="506452"/>
                </a:lnTo>
                <a:close/>
                <a:moveTo>
                  <a:pt x="1276518" y="500496"/>
                </a:moveTo>
                <a:lnTo>
                  <a:pt x="1274681" y="501475"/>
                </a:lnTo>
                <a:lnTo>
                  <a:pt x="1282295" y="504843"/>
                </a:lnTo>
                <a:lnTo>
                  <a:pt x="1300698" y="512881"/>
                </a:lnTo>
                <a:lnTo>
                  <a:pt x="1302444" y="512101"/>
                </a:lnTo>
                <a:lnTo>
                  <a:pt x="1285467" y="504568"/>
                </a:lnTo>
                <a:close/>
                <a:moveTo>
                  <a:pt x="567323" y="499419"/>
                </a:moveTo>
                <a:lnTo>
                  <a:pt x="555746" y="512829"/>
                </a:lnTo>
                <a:lnTo>
                  <a:pt x="564662" y="522056"/>
                </a:lnTo>
                <a:lnTo>
                  <a:pt x="576594" y="508248"/>
                </a:lnTo>
                <a:close/>
                <a:moveTo>
                  <a:pt x="1336422" y="499406"/>
                </a:moveTo>
                <a:lnTo>
                  <a:pt x="1335362" y="500915"/>
                </a:lnTo>
                <a:lnTo>
                  <a:pt x="1340672" y="503286"/>
                </a:lnTo>
                <a:lnTo>
                  <a:pt x="1347054" y="506136"/>
                </a:lnTo>
                <a:lnTo>
                  <a:pt x="1347729" y="504520"/>
                </a:lnTo>
                <a:lnTo>
                  <a:pt x="1339125" y="500649"/>
                </a:lnTo>
                <a:lnTo>
                  <a:pt x="1338080" y="500179"/>
                </a:lnTo>
                <a:close/>
                <a:moveTo>
                  <a:pt x="847985" y="499404"/>
                </a:moveTo>
                <a:lnTo>
                  <a:pt x="847570" y="499894"/>
                </a:lnTo>
                <a:lnTo>
                  <a:pt x="847912" y="499903"/>
                </a:lnTo>
                <a:lnTo>
                  <a:pt x="848644" y="499922"/>
                </a:lnTo>
                <a:lnTo>
                  <a:pt x="848229" y="499596"/>
                </a:lnTo>
                <a:close/>
                <a:moveTo>
                  <a:pt x="1407593" y="497586"/>
                </a:moveTo>
                <a:lnTo>
                  <a:pt x="1406612" y="497980"/>
                </a:lnTo>
                <a:lnTo>
                  <a:pt x="1411729" y="503640"/>
                </a:lnTo>
                <a:lnTo>
                  <a:pt x="1413073" y="505126"/>
                </a:lnTo>
                <a:lnTo>
                  <a:pt x="1413066" y="504996"/>
                </a:lnTo>
                <a:close/>
                <a:moveTo>
                  <a:pt x="1361892" y="497532"/>
                </a:moveTo>
                <a:lnTo>
                  <a:pt x="1360689" y="498629"/>
                </a:lnTo>
                <a:lnTo>
                  <a:pt x="1361247" y="498878"/>
                </a:lnTo>
                <a:lnTo>
                  <a:pt x="1363347" y="499815"/>
                </a:lnTo>
                <a:lnTo>
                  <a:pt x="1371960" y="503659"/>
                </a:lnTo>
                <a:lnTo>
                  <a:pt x="1374851" y="504990"/>
                </a:lnTo>
                <a:lnTo>
                  <a:pt x="1378954" y="506879"/>
                </a:lnTo>
                <a:lnTo>
                  <a:pt x="1379055" y="506784"/>
                </a:lnTo>
                <a:lnTo>
                  <a:pt x="1379285" y="506567"/>
                </a:lnTo>
                <a:lnTo>
                  <a:pt x="1380183" y="505722"/>
                </a:lnTo>
                <a:close/>
                <a:moveTo>
                  <a:pt x="829041" y="497475"/>
                </a:moveTo>
                <a:lnTo>
                  <a:pt x="828261" y="498365"/>
                </a:lnTo>
                <a:lnTo>
                  <a:pt x="827540" y="499186"/>
                </a:lnTo>
                <a:lnTo>
                  <a:pt x="827388" y="499360"/>
                </a:lnTo>
                <a:lnTo>
                  <a:pt x="830987" y="499455"/>
                </a:lnTo>
                <a:lnTo>
                  <a:pt x="829496" y="497938"/>
                </a:lnTo>
                <a:close/>
                <a:moveTo>
                  <a:pt x="1575863" y="497255"/>
                </a:moveTo>
                <a:lnTo>
                  <a:pt x="1502644" y="504953"/>
                </a:lnTo>
                <a:lnTo>
                  <a:pt x="1484787" y="508879"/>
                </a:lnTo>
                <a:lnTo>
                  <a:pt x="1425827" y="532227"/>
                </a:lnTo>
                <a:lnTo>
                  <a:pt x="1425126" y="537629"/>
                </a:lnTo>
                <a:lnTo>
                  <a:pt x="1424694" y="540955"/>
                </a:lnTo>
                <a:lnTo>
                  <a:pt x="1424378" y="543388"/>
                </a:lnTo>
                <a:lnTo>
                  <a:pt x="1425421" y="542899"/>
                </a:lnTo>
                <a:lnTo>
                  <a:pt x="1424247" y="544402"/>
                </a:lnTo>
                <a:lnTo>
                  <a:pt x="1423905" y="547035"/>
                </a:lnTo>
                <a:lnTo>
                  <a:pt x="1423291" y="547740"/>
                </a:lnTo>
                <a:lnTo>
                  <a:pt x="1423216" y="548415"/>
                </a:lnTo>
                <a:lnTo>
                  <a:pt x="1416564" y="555613"/>
                </a:lnTo>
                <a:lnTo>
                  <a:pt x="1416276" y="556514"/>
                </a:lnTo>
                <a:lnTo>
                  <a:pt x="1416171" y="556843"/>
                </a:lnTo>
                <a:lnTo>
                  <a:pt x="1415924" y="557614"/>
                </a:lnTo>
                <a:lnTo>
                  <a:pt x="1414604" y="558295"/>
                </a:lnTo>
                <a:lnTo>
                  <a:pt x="1413679" y="558772"/>
                </a:lnTo>
                <a:lnTo>
                  <a:pt x="1409059" y="564075"/>
                </a:lnTo>
                <a:lnTo>
                  <a:pt x="1408316" y="564927"/>
                </a:lnTo>
                <a:lnTo>
                  <a:pt x="1407920" y="565382"/>
                </a:lnTo>
                <a:lnTo>
                  <a:pt x="1407896" y="565389"/>
                </a:lnTo>
                <a:lnTo>
                  <a:pt x="1407892" y="565393"/>
                </a:lnTo>
                <a:lnTo>
                  <a:pt x="1407890" y="565395"/>
                </a:lnTo>
                <a:lnTo>
                  <a:pt x="1407519" y="565503"/>
                </a:lnTo>
                <a:lnTo>
                  <a:pt x="1407391" y="565540"/>
                </a:lnTo>
                <a:lnTo>
                  <a:pt x="1407285" y="565655"/>
                </a:lnTo>
                <a:lnTo>
                  <a:pt x="1407283" y="565657"/>
                </a:lnTo>
                <a:lnTo>
                  <a:pt x="1405644" y="566095"/>
                </a:lnTo>
                <a:lnTo>
                  <a:pt x="1403694" y="566616"/>
                </a:lnTo>
                <a:lnTo>
                  <a:pt x="1399228" y="567916"/>
                </a:lnTo>
                <a:lnTo>
                  <a:pt x="1397252" y="568491"/>
                </a:lnTo>
                <a:lnTo>
                  <a:pt x="1391687" y="570111"/>
                </a:lnTo>
                <a:lnTo>
                  <a:pt x="1387779" y="572125"/>
                </a:lnTo>
                <a:lnTo>
                  <a:pt x="1384655" y="572250"/>
                </a:lnTo>
                <a:lnTo>
                  <a:pt x="1384473" y="572213"/>
                </a:lnTo>
                <a:lnTo>
                  <a:pt x="1384205" y="572158"/>
                </a:lnTo>
                <a:lnTo>
                  <a:pt x="1382899" y="571891"/>
                </a:lnTo>
                <a:lnTo>
                  <a:pt x="1365029" y="620528"/>
                </a:lnTo>
                <a:lnTo>
                  <a:pt x="1365029" y="622183"/>
                </a:lnTo>
                <a:lnTo>
                  <a:pt x="1080711" y="671257"/>
                </a:lnTo>
                <a:lnTo>
                  <a:pt x="1083377" y="681216"/>
                </a:lnTo>
                <a:lnTo>
                  <a:pt x="1367787" y="647001"/>
                </a:lnTo>
                <a:cubicBezTo>
                  <a:pt x="1374139" y="604541"/>
                  <a:pt x="1398190" y="566761"/>
                  <a:pt x="1433972" y="543036"/>
                </a:cubicBezTo>
                <a:cubicBezTo>
                  <a:pt x="1457309" y="527179"/>
                  <a:pt x="1484989" y="516536"/>
                  <a:pt x="1514262" y="509640"/>
                </a:cubicBezTo>
                <a:lnTo>
                  <a:pt x="1519512" y="509002"/>
                </a:lnTo>
                <a:lnTo>
                  <a:pt x="1604105" y="498723"/>
                </a:lnTo>
                <a:lnTo>
                  <a:pt x="1612815" y="499013"/>
                </a:lnTo>
                <a:lnTo>
                  <a:pt x="1645950" y="500116"/>
                </a:lnTo>
                <a:lnTo>
                  <a:pt x="1633549" y="498923"/>
                </a:lnTo>
                <a:lnTo>
                  <a:pt x="1632356" y="498808"/>
                </a:lnTo>
                <a:lnTo>
                  <a:pt x="1631648" y="498740"/>
                </a:lnTo>
                <a:lnTo>
                  <a:pt x="1629820" y="498691"/>
                </a:lnTo>
                <a:lnTo>
                  <a:pt x="1621887" y="498480"/>
                </a:lnTo>
                <a:close/>
                <a:moveTo>
                  <a:pt x="1283466" y="496793"/>
                </a:moveTo>
                <a:lnTo>
                  <a:pt x="1281875" y="497641"/>
                </a:lnTo>
                <a:lnTo>
                  <a:pt x="1286847" y="499879"/>
                </a:lnTo>
                <a:lnTo>
                  <a:pt x="1308458" y="509414"/>
                </a:lnTo>
                <a:lnTo>
                  <a:pt x="1310222" y="508626"/>
                </a:lnTo>
                <a:lnTo>
                  <a:pt x="1290017" y="499741"/>
                </a:lnTo>
                <a:close/>
                <a:moveTo>
                  <a:pt x="927548" y="495325"/>
                </a:moveTo>
                <a:lnTo>
                  <a:pt x="923334" y="501502"/>
                </a:lnTo>
                <a:lnTo>
                  <a:pt x="925414" y="507220"/>
                </a:lnTo>
                <a:lnTo>
                  <a:pt x="924988" y="515984"/>
                </a:lnTo>
                <a:lnTo>
                  <a:pt x="925779" y="516288"/>
                </a:lnTo>
                <a:lnTo>
                  <a:pt x="927810" y="496259"/>
                </a:lnTo>
                <a:lnTo>
                  <a:pt x="927793" y="496198"/>
                </a:lnTo>
                <a:lnTo>
                  <a:pt x="927765" y="496099"/>
                </a:lnTo>
                <a:close/>
                <a:moveTo>
                  <a:pt x="807675" y="495317"/>
                </a:moveTo>
                <a:lnTo>
                  <a:pt x="805196" y="498069"/>
                </a:lnTo>
                <a:lnTo>
                  <a:pt x="802734" y="500848"/>
                </a:lnTo>
                <a:lnTo>
                  <a:pt x="813667" y="499177"/>
                </a:lnTo>
                <a:close/>
                <a:moveTo>
                  <a:pt x="890923" y="494541"/>
                </a:moveTo>
                <a:lnTo>
                  <a:pt x="886851" y="499596"/>
                </a:lnTo>
                <a:lnTo>
                  <a:pt x="889421" y="503370"/>
                </a:lnTo>
                <a:lnTo>
                  <a:pt x="891478" y="506389"/>
                </a:lnTo>
                <a:lnTo>
                  <a:pt x="895795" y="507282"/>
                </a:lnTo>
                <a:lnTo>
                  <a:pt x="896341" y="506550"/>
                </a:lnTo>
                <a:lnTo>
                  <a:pt x="897177" y="505428"/>
                </a:lnTo>
                <a:lnTo>
                  <a:pt x="892357" y="497121"/>
                </a:lnTo>
                <a:close/>
                <a:moveTo>
                  <a:pt x="785788" y="494435"/>
                </a:moveTo>
                <a:lnTo>
                  <a:pt x="781947" y="498628"/>
                </a:lnTo>
                <a:lnTo>
                  <a:pt x="789131" y="502927"/>
                </a:lnTo>
                <a:lnTo>
                  <a:pt x="794914" y="502043"/>
                </a:lnTo>
                <a:close/>
                <a:moveTo>
                  <a:pt x="1339968" y="494360"/>
                </a:moveTo>
                <a:lnTo>
                  <a:pt x="1339048" y="495670"/>
                </a:lnTo>
                <a:lnTo>
                  <a:pt x="1338781" y="496049"/>
                </a:lnTo>
                <a:lnTo>
                  <a:pt x="1339496" y="496376"/>
                </a:lnTo>
                <a:lnTo>
                  <a:pt x="1350657" y="501385"/>
                </a:lnTo>
                <a:lnTo>
                  <a:pt x="1352211" y="499968"/>
                </a:lnTo>
                <a:close/>
                <a:moveTo>
                  <a:pt x="502921" y="493428"/>
                </a:moveTo>
                <a:lnTo>
                  <a:pt x="442987" y="567305"/>
                </a:lnTo>
                <a:cubicBezTo>
                  <a:pt x="429198" y="585092"/>
                  <a:pt x="414719" y="603293"/>
                  <a:pt x="400930" y="621080"/>
                </a:cubicBezTo>
                <a:lnTo>
                  <a:pt x="393623" y="630456"/>
                </a:lnTo>
                <a:cubicBezTo>
                  <a:pt x="302114" y="747658"/>
                  <a:pt x="218597" y="870884"/>
                  <a:pt x="143636" y="999301"/>
                </a:cubicBezTo>
                <a:cubicBezTo>
                  <a:pt x="126906" y="1028211"/>
                  <a:pt x="108490" y="1056113"/>
                  <a:pt x="88482" y="1082859"/>
                </a:cubicBezTo>
                <a:lnTo>
                  <a:pt x="67494" y="1113974"/>
                </a:lnTo>
                <a:lnTo>
                  <a:pt x="67563" y="1114418"/>
                </a:lnTo>
                <a:lnTo>
                  <a:pt x="67891" y="1116525"/>
                </a:lnTo>
                <a:lnTo>
                  <a:pt x="86414" y="1091684"/>
                </a:lnTo>
                <a:cubicBezTo>
                  <a:pt x="108536" y="1064761"/>
                  <a:pt x="128763" y="1036334"/>
                  <a:pt x="146946" y="1006609"/>
                </a:cubicBezTo>
                <a:cubicBezTo>
                  <a:pt x="223553" y="879974"/>
                  <a:pt x="308013" y="758258"/>
                  <a:pt x="399828" y="642176"/>
                </a:cubicBezTo>
                <a:lnTo>
                  <a:pt x="411273" y="628387"/>
                </a:lnTo>
                <a:cubicBezTo>
                  <a:pt x="423683" y="612531"/>
                  <a:pt x="436506" y="596123"/>
                  <a:pt x="449192" y="580265"/>
                </a:cubicBezTo>
                <a:lnTo>
                  <a:pt x="511078" y="505090"/>
                </a:lnTo>
                <a:lnTo>
                  <a:pt x="506207" y="499654"/>
                </a:lnTo>
                <a:close/>
                <a:moveTo>
                  <a:pt x="740503" y="493212"/>
                </a:moveTo>
                <a:lnTo>
                  <a:pt x="734013" y="500089"/>
                </a:lnTo>
                <a:lnTo>
                  <a:pt x="734442" y="500534"/>
                </a:lnTo>
                <a:lnTo>
                  <a:pt x="736134" y="501244"/>
                </a:lnTo>
                <a:lnTo>
                  <a:pt x="737979" y="502019"/>
                </a:lnTo>
                <a:lnTo>
                  <a:pt x="745708" y="505264"/>
                </a:lnTo>
                <a:lnTo>
                  <a:pt x="747821" y="502989"/>
                </a:lnTo>
                <a:lnTo>
                  <a:pt x="749937" y="500710"/>
                </a:lnTo>
                <a:close/>
                <a:moveTo>
                  <a:pt x="1366802" y="493052"/>
                </a:moveTo>
                <a:lnTo>
                  <a:pt x="1365566" y="494180"/>
                </a:lnTo>
                <a:lnTo>
                  <a:pt x="1382816" y="501809"/>
                </a:lnTo>
                <a:lnTo>
                  <a:pt x="1383777" y="502338"/>
                </a:lnTo>
                <a:lnTo>
                  <a:pt x="1384194" y="501946"/>
                </a:lnTo>
                <a:lnTo>
                  <a:pt x="1385252" y="501478"/>
                </a:lnTo>
                <a:lnTo>
                  <a:pt x="1384608" y="501119"/>
                </a:lnTo>
                <a:close/>
                <a:moveTo>
                  <a:pt x="1290996" y="492780"/>
                </a:moveTo>
                <a:lnTo>
                  <a:pt x="1288915" y="493889"/>
                </a:lnTo>
                <a:lnTo>
                  <a:pt x="1292500" y="495466"/>
                </a:lnTo>
                <a:lnTo>
                  <a:pt x="1315526" y="505669"/>
                </a:lnTo>
                <a:lnTo>
                  <a:pt x="1316177" y="505966"/>
                </a:lnTo>
                <a:lnTo>
                  <a:pt x="1318124" y="505096"/>
                </a:lnTo>
                <a:lnTo>
                  <a:pt x="1317871" y="504981"/>
                </a:lnTo>
                <a:lnTo>
                  <a:pt x="1296084" y="495053"/>
                </a:lnTo>
                <a:close/>
                <a:moveTo>
                  <a:pt x="876326" y="492231"/>
                </a:moveTo>
                <a:lnTo>
                  <a:pt x="872747" y="496642"/>
                </a:lnTo>
                <a:lnTo>
                  <a:pt x="878224" y="503207"/>
                </a:lnTo>
                <a:lnTo>
                  <a:pt x="878290" y="503126"/>
                </a:lnTo>
                <a:lnTo>
                  <a:pt x="881247" y="499456"/>
                </a:lnTo>
                <a:lnTo>
                  <a:pt x="876399" y="492338"/>
                </a:lnTo>
                <a:close/>
                <a:moveTo>
                  <a:pt x="1241750" y="492004"/>
                </a:moveTo>
                <a:lnTo>
                  <a:pt x="1241202" y="492352"/>
                </a:lnTo>
                <a:lnTo>
                  <a:pt x="1240887" y="492551"/>
                </a:lnTo>
                <a:lnTo>
                  <a:pt x="1239749" y="493273"/>
                </a:lnTo>
                <a:lnTo>
                  <a:pt x="1247886" y="496810"/>
                </a:lnTo>
                <a:lnTo>
                  <a:pt x="1261187" y="502591"/>
                </a:lnTo>
                <a:lnTo>
                  <a:pt x="1261694" y="502812"/>
                </a:lnTo>
                <a:lnTo>
                  <a:pt x="1263884" y="501645"/>
                </a:lnTo>
                <a:lnTo>
                  <a:pt x="1262981" y="501245"/>
                </a:lnTo>
                <a:lnTo>
                  <a:pt x="1262631" y="501091"/>
                </a:lnTo>
                <a:lnTo>
                  <a:pt x="1260476" y="500138"/>
                </a:lnTo>
                <a:cubicBezTo>
                  <a:pt x="1255547" y="497949"/>
                  <a:pt x="1252582" y="496639"/>
                  <a:pt x="1251962" y="496433"/>
                </a:cubicBezTo>
                <a:lnTo>
                  <a:pt x="1242447" y="492295"/>
                </a:lnTo>
                <a:close/>
                <a:moveTo>
                  <a:pt x="693250" y="491568"/>
                </a:moveTo>
                <a:lnTo>
                  <a:pt x="687362" y="498142"/>
                </a:lnTo>
                <a:lnTo>
                  <a:pt x="687717" y="498402"/>
                </a:lnTo>
                <a:lnTo>
                  <a:pt x="688004" y="498612"/>
                </a:lnTo>
                <a:lnTo>
                  <a:pt x="697681" y="505710"/>
                </a:lnTo>
                <a:lnTo>
                  <a:pt x="701513" y="501422"/>
                </a:lnTo>
                <a:lnTo>
                  <a:pt x="703786" y="498877"/>
                </a:lnTo>
                <a:lnTo>
                  <a:pt x="696512" y="493831"/>
                </a:lnTo>
                <a:close/>
                <a:moveTo>
                  <a:pt x="717456" y="491179"/>
                </a:moveTo>
                <a:lnTo>
                  <a:pt x="715881" y="492943"/>
                </a:lnTo>
                <a:lnTo>
                  <a:pt x="713723" y="495358"/>
                </a:lnTo>
                <a:lnTo>
                  <a:pt x="710304" y="499185"/>
                </a:lnTo>
                <a:lnTo>
                  <a:pt x="713957" y="502272"/>
                </a:lnTo>
                <a:lnTo>
                  <a:pt x="714913" y="503080"/>
                </a:lnTo>
                <a:lnTo>
                  <a:pt x="716021" y="504017"/>
                </a:lnTo>
                <a:lnTo>
                  <a:pt x="721040" y="506479"/>
                </a:lnTo>
                <a:lnTo>
                  <a:pt x="722792" y="504517"/>
                </a:lnTo>
                <a:lnTo>
                  <a:pt x="725180" y="501842"/>
                </a:lnTo>
                <a:lnTo>
                  <a:pt x="726603" y="500249"/>
                </a:lnTo>
                <a:lnTo>
                  <a:pt x="726479" y="500189"/>
                </a:lnTo>
                <a:lnTo>
                  <a:pt x="726227" y="500069"/>
                </a:lnTo>
                <a:lnTo>
                  <a:pt x="724894" y="499431"/>
                </a:lnTo>
                <a:lnTo>
                  <a:pt x="723425" y="497801"/>
                </a:lnTo>
                <a:close/>
                <a:moveTo>
                  <a:pt x="765056" y="491168"/>
                </a:moveTo>
                <a:lnTo>
                  <a:pt x="759551" y="497104"/>
                </a:lnTo>
                <a:lnTo>
                  <a:pt x="771200" y="504305"/>
                </a:lnTo>
                <a:lnTo>
                  <a:pt x="771742" y="503714"/>
                </a:lnTo>
                <a:lnTo>
                  <a:pt x="774915" y="500247"/>
                </a:lnTo>
                <a:lnTo>
                  <a:pt x="774764" y="500109"/>
                </a:lnTo>
                <a:lnTo>
                  <a:pt x="773804" y="499224"/>
                </a:lnTo>
                <a:close/>
                <a:moveTo>
                  <a:pt x="670326" y="490510"/>
                </a:moveTo>
                <a:lnTo>
                  <a:pt x="663761" y="497808"/>
                </a:lnTo>
                <a:lnTo>
                  <a:pt x="672014" y="506497"/>
                </a:lnTo>
                <a:lnTo>
                  <a:pt x="673064" y="506946"/>
                </a:lnTo>
                <a:lnTo>
                  <a:pt x="676009" y="503662"/>
                </a:lnTo>
                <a:lnTo>
                  <a:pt x="679993" y="499222"/>
                </a:lnTo>
                <a:close/>
                <a:moveTo>
                  <a:pt x="914251" y="490402"/>
                </a:moveTo>
                <a:lnTo>
                  <a:pt x="909588" y="496763"/>
                </a:lnTo>
                <a:lnTo>
                  <a:pt x="913641" y="505484"/>
                </a:lnTo>
                <a:lnTo>
                  <a:pt x="917592" y="499823"/>
                </a:lnTo>
                <a:lnTo>
                  <a:pt x="917634" y="499763"/>
                </a:lnTo>
                <a:lnTo>
                  <a:pt x="917608" y="499693"/>
                </a:lnTo>
                <a:close/>
                <a:moveTo>
                  <a:pt x="1209134" y="490055"/>
                </a:moveTo>
                <a:lnTo>
                  <a:pt x="1048299" y="609025"/>
                </a:lnTo>
                <a:lnTo>
                  <a:pt x="1048039" y="609218"/>
                </a:lnTo>
                <a:lnTo>
                  <a:pt x="1048113" y="609297"/>
                </a:lnTo>
                <a:lnTo>
                  <a:pt x="1220598" y="500866"/>
                </a:lnTo>
                <a:lnTo>
                  <a:pt x="1216561" y="497059"/>
                </a:lnTo>
                <a:lnTo>
                  <a:pt x="1214901" y="495493"/>
                </a:lnTo>
                <a:close/>
                <a:moveTo>
                  <a:pt x="575530" y="489912"/>
                </a:moveTo>
                <a:lnTo>
                  <a:pt x="570552" y="495678"/>
                </a:lnTo>
                <a:lnTo>
                  <a:pt x="573429" y="498434"/>
                </a:lnTo>
                <a:lnTo>
                  <a:pt x="576495" y="501371"/>
                </a:lnTo>
                <a:lnTo>
                  <a:pt x="579801" y="504538"/>
                </a:lnTo>
                <a:lnTo>
                  <a:pt x="584685" y="498886"/>
                </a:lnTo>
                <a:lnTo>
                  <a:pt x="577639" y="493086"/>
                </a:lnTo>
                <a:lnTo>
                  <a:pt x="577342" y="492639"/>
                </a:lnTo>
                <a:close/>
                <a:moveTo>
                  <a:pt x="1562228" y="489456"/>
                </a:moveTo>
                <a:lnTo>
                  <a:pt x="1486289" y="494302"/>
                </a:lnTo>
                <a:lnTo>
                  <a:pt x="1471006" y="497019"/>
                </a:lnTo>
                <a:lnTo>
                  <a:pt x="1467993" y="497555"/>
                </a:lnTo>
                <a:lnTo>
                  <a:pt x="1425539" y="512776"/>
                </a:lnTo>
                <a:lnTo>
                  <a:pt x="1425527" y="513591"/>
                </a:lnTo>
                <a:lnTo>
                  <a:pt x="1425512" y="514647"/>
                </a:lnTo>
                <a:lnTo>
                  <a:pt x="1425559" y="514496"/>
                </a:lnTo>
                <a:lnTo>
                  <a:pt x="1425559" y="521316"/>
                </a:lnTo>
                <a:lnTo>
                  <a:pt x="1426039" y="526175"/>
                </a:lnTo>
                <a:lnTo>
                  <a:pt x="1454570" y="511887"/>
                </a:lnTo>
                <a:lnTo>
                  <a:pt x="1457839" y="510983"/>
                </a:lnTo>
                <a:lnTo>
                  <a:pt x="1497679" y="499966"/>
                </a:lnTo>
                <a:lnTo>
                  <a:pt x="1504441" y="499407"/>
                </a:lnTo>
                <a:lnTo>
                  <a:pt x="1508694" y="499055"/>
                </a:lnTo>
                <a:lnTo>
                  <a:pt x="1520552" y="496244"/>
                </a:lnTo>
                <a:cubicBezTo>
                  <a:pt x="1543722" y="493192"/>
                  <a:pt x="1567640" y="492081"/>
                  <a:pt x="1591024" y="492243"/>
                </a:cubicBezTo>
                <a:lnTo>
                  <a:pt x="1632124" y="494986"/>
                </a:lnTo>
                <a:lnTo>
                  <a:pt x="1637587" y="495350"/>
                </a:lnTo>
                <a:lnTo>
                  <a:pt x="1627155" y="493999"/>
                </a:lnTo>
                <a:lnTo>
                  <a:pt x="1620909" y="493191"/>
                </a:lnTo>
                <a:lnTo>
                  <a:pt x="1606768" y="492291"/>
                </a:lnTo>
                <a:lnTo>
                  <a:pt x="1599397" y="491822"/>
                </a:lnTo>
                <a:close/>
                <a:moveTo>
                  <a:pt x="599243" y="489256"/>
                </a:moveTo>
                <a:lnTo>
                  <a:pt x="591340" y="498409"/>
                </a:lnTo>
                <a:lnTo>
                  <a:pt x="595313" y="502857"/>
                </a:lnTo>
                <a:lnTo>
                  <a:pt x="595562" y="503029"/>
                </a:lnTo>
                <a:lnTo>
                  <a:pt x="596367" y="503585"/>
                </a:lnTo>
                <a:lnTo>
                  <a:pt x="601765" y="507313"/>
                </a:lnTo>
                <a:lnTo>
                  <a:pt x="607831" y="500325"/>
                </a:lnTo>
                <a:lnTo>
                  <a:pt x="608275" y="499833"/>
                </a:lnTo>
                <a:lnTo>
                  <a:pt x="608511" y="499572"/>
                </a:lnTo>
                <a:lnTo>
                  <a:pt x="607304" y="498697"/>
                </a:lnTo>
                <a:lnTo>
                  <a:pt x="604936" y="496982"/>
                </a:lnTo>
                <a:close/>
                <a:moveTo>
                  <a:pt x="1343633" y="489146"/>
                </a:moveTo>
                <a:lnTo>
                  <a:pt x="1342694" y="490482"/>
                </a:lnTo>
                <a:lnTo>
                  <a:pt x="1355997" y="496516"/>
                </a:lnTo>
                <a:lnTo>
                  <a:pt x="1357221" y="495399"/>
                </a:lnTo>
                <a:close/>
                <a:moveTo>
                  <a:pt x="1297933" y="489083"/>
                </a:moveTo>
                <a:lnTo>
                  <a:pt x="1295877" y="490179"/>
                </a:lnTo>
                <a:lnTo>
                  <a:pt x="1296912" y="490641"/>
                </a:lnTo>
                <a:lnTo>
                  <a:pt x="1319249" y="500706"/>
                </a:lnTo>
                <a:lnTo>
                  <a:pt x="1323564" y="502665"/>
                </a:lnTo>
                <a:lnTo>
                  <a:pt x="1325700" y="501711"/>
                </a:lnTo>
                <a:lnTo>
                  <a:pt x="1322284" y="500154"/>
                </a:lnTo>
                <a:lnTo>
                  <a:pt x="1300774" y="490364"/>
                </a:lnTo>
                <a:close/>
                <a:moveTo>
                  <a:pt x="648718" y="488844"/>
                </a:moveTo>
                <a:lnTo>
                  <a:pt x="641052" y="497387"/>
                </a:lnTo>
                <a:lnTo>
                  <a:pt x="649519" y="506077"/>
                </a:lnTo>
                <a:lnTo>
                  <a:pt x="657052" y="497627"/>
                </a:lnTo>
                <a:close/>
                <a:moveTo>
                  <a:pt x="1372582" y="488672"/>
                </a:moveTo>
                <a:lnTo>
                  <a:pt x="1370958" y="489261"/>
                </a:lnTo>
                <a:lnTo>
                  <a:pt x="1370709" y="489488"/>
                </a:lnTo>
                <a:lnTo>
                  <a:pt x="1386539" y="496569"/>
                </a:lnTo>
                <a:lnTo>
                  <a:pt x="1390858" y="499002"/>
                </a:lnTo>
                <a:lnTo>
                  <a:pt x="1391854" y="498561"/>
                </a:lnTo>
                <a:lnTo>
                  <a:pt x="1392538" y="498259"/>
                </a:lnTo>
                <a:lnTo>
                  <a:pt x="1388055" y="495605"/>
                </a:lnTo>
                <a:close/>
                <a:moveTo>
                  <a:pt x="836930" y="488484"/>
                </a:moveTo>
                <a:lnTo>
                  <a:pt x="832179" y="493899"/>
                </a:lnTo>
                <a:lnTo>
                  <a:pt x="834026" y="495778"/>
                </a:lnTo>
                <a:lnTo>
                  <a:pt x="837818" y="499636"/>
                </a:lnTo>
                <a:lnTo>
                  <a:pt x="840372" y="499703"/>
                </a:lnTo>
                <a:lnTo>
                  <a:pt x="841718" y="499739"/>
                </a:lnTo>
                <a:lnTo>
                  <a:pt x="844398" y="496585"/>
                </a:lnTo>
                <a:lnTo>
                  <a:pt x="842212" y="494866"/>
                </a:lnTo>
                <a:lnTo>
                  <a:pt x="840252" y="492498"/>
                </a:lnTo>
                <a:lnTo>
                  <a:pt x="838694" y="490616"/>
                </a:lnTo>
                <a:close/>
                <a:moveTo>
                  <a:pt x="1397983" y="488434"/>
                </a:moveTo>
                <a:lnTo>
                  <a:pt x="1402776" y="493735"/>
                </a:lnTo>
                <a:lnTo>
                  <a:pt x="1403138" y="493576"/>
                </a:lnTo>
                <a:lnTo>
                  <a:pt x="1404264" y="493079"/>
                </a:lnTo>
                <a:lnTo>
                  <a:pt x="1402258" y="490363"/>
                </a:lnTo>
                <a:close/>
                <a:moveTo>
                  <a:pt x="1234449" y="487864"/>
                </a:moveTo>
                <a:lnTo>
                  <a:pt x="1234449" y="490969"/>
                </a:lnTo>
                <a:lnTo>
                  <a:pt x="1234471" y="490979"/>
                </a:lnTo>
                <a:lnTo>
                  <a:pt x="1234511" y="490997"/>
                </a:lnTo>
                <a:lnTo>
                  <a:pt x="1234862" y="489814"/>
                </a:lnTo>
                <a:lnTo>
                  <a:pt x="1234958" y="491191"/>
                </a:lnTo>
                <a:lnTo>
                  <a:pt x="1235568" y="491456"/>
                </a:lnTo>
                <a:lnTo>
                  <a:pt x="1237515" y="490232"/>
                </a:lnTo>
                <a:lnTo>
                  <a:pt x="1236517" y="489814"/>
                </a:lnTo>
                <a:close/>
                <a:moveTo>
                  <a:pt x="1248343" y="487824"/>
                </a:moveTo>
                <a:lnTo>
                  <a:pt x="1246392" y="489061"/>
                </a:lnTo>
                <a:lnTo>
                  <a:pt x="1253615" y="492158"/>
                </a:lnTo>
                <a:lnTo>
                  <a:pt x="1268955" y="498943"/>
                </a:lnTo>
                <a:lnTo>
                  <a:pt x="1270866" y="497924"/>
                </a:lnTo>
                <a:lnTo>
                  <a:pt x="1257890" y="492020"/>
                </a:lnTo>
                <a:lnTo>
                  <a:pt x="1248790" y="488022"/>
                </a:lnTo>
                <a:close/>
                <a:moveTo>
                  <a:pt x="858034" y="487519"/>
                </a:moveTo>
                <a:lnTo>
                  <a:pt x="851350" y="495423"/>
                </a:lnTo>
                <a:lnTo>
                  <a:pt x="854292" y="497737"/>
                </a:lnTo>
                <a:lnTo>
                  <a:pt x="857364" y="500153"/>
                </a:lnTo>
                <a:lnTo>
                  <a:pt x="857453" y="500155"/>
                </a:lnTo>
                <a:lnTo>
                  <a:pt x="858715" y="500188"/>
                </a:lnTo>
                <a:lnTo>
                  <a:pt x="861903" y="500273"/>
                </a:lnTo>
                <a:lnTo>
                  <a:pt x="862085" y="500310"/>
                </a:lnTo>
                <a:lnTo>
                  <a:pt x="862344" y="500364"/>
                </a:lnTo>
                <a:lnTo>
                  <a:pt x="862652" y="500428"/>
                </a:lnTo>
                <a:lnTo>
                  <a:pt x="865691" y="496684"/>
                </a:lnTo>
                <a:close/>
                <a:moveTo>
                  <a:pt x="1944491" y="487181"/>
                </a:moveTo>
                <a:cubicBezTo>
                  <a:pt x="1919356" y="489502"/>
                  <a:pt x="1894543" y="495321"/>
                  <a:pt x="1870793" y="504569"/>
                </a:cubicBezTo>
                <a:lnTo>
                  <a:pt x="1868448" y="504155"/>
                </a:lnTo>
                <a:cubicBezTo>
                  <a:pt x="1845387" y="518943"/>
                  <a:pt x="1823765" y="537801"/>
                  <a:pt x="1803535" y="559701"/>
                </a:cubicBezTo>
                <a:lnTo>
                  <a:pt x="1795454" y="570247"/>
                </a:lnTo>
                <a:lnTo>
                  <a:pt x="1790534" y="576667"/>
                </a:lnTo>
                <a:lnTo>
                  <a:pt x="1809423" y="563092"/>
                </a:lnTo>
                <a:lnTo>
                  <a:pt x="1809706" y="562959"/>
                </a:lnTo>
                <a:lnTo>
                  <a:pt x="1831359" y="552724"/>
                </a:lnTo>
                <a:lnTo>
                  <a:pt x="1857285" y="540470"/>
                </a:lnTo>
                <a:lnTo>
                  <a:pt x="1883479" y="518218"/>
                </a:lnTo>
                <a:cubicBezTo>
                  <a:pt x="1884293" y="517730"/>
                  <a:pt x="1885176" y="517360"/>
                  <a:pt x="1886099" y="517115"/>
                </a:cubicBezTo>
                <a:cubicBezTo>
                  <a:pt x="1932911" y="498112"/>
                  <a:pt x="1984080" y="492480"/>
                  <a:pt x="2033913" y="500845"/>
                </a:cubicBezTo>
                <a:lnTo>
                  <a:pt x="2043150" y="502500"/>
                </a:lnTo>
                <a:lnTo>
                  <a:pt x="2052389" y="504155"/>
                </a:lnTo>
                <a:cubicBezTo>
                  <a:pt x="2079966" y="508981"/>
                  <a:pt x="2111447" y="515539"/>
                  <a:pt x="2143764" y="523058"/>
                </a:cubicBezTo>
                <a:lnTo>
                  <a:pt x="2180078" y="532351"/>
                </a:lnTo>
                <a:lnTo>
                  <a:pt x="2203736" y="538406"/>
                </a:lnTo>
                <a:lnTo>
                  <a:pt x="2239147" y="547469"/>
                </a:lnTo>
                <a:lnTo>
                  <a:pt x="2231570" y="544952"/>
                </a:lnTo>
                <a:cubicBezTo>
                  <a:pt x="2167626" y="525458"/>
                  <a:pt x="2094650" y="506223"/>
                  <a:pt x="2039014" y="494641"/>
                </a:cubicBezTo>
                <a:lnTo>
                  <a:pt x="2034601" y="493675"/>
                </a:lnTo>
                <a:lnTo>
                  <a:pt x="2020122" y="490780"/>
                </a:lnTo>
                <a:cubicBezTo>
                  <a:pt x="1995083" y="486037"/>
                  <a:pt x="1969626" y="484860"/>
                  <a:pt x="1944491" y="487181"/>
                </a:cubicBezTo>
                <a:close/>
                <a:moveTo>
                  <a:pt x="625235" y="487126"/>
                </a:moveTo>
                <a:lnTo>
                  <a:pt x="614643" y="498654"/>
                </a:lnTo>
                <a:lnTo>
                  <a:pt x="616993" y="501220"/>
                </a:lnTo>
                <a:lnTo>
                  <a:pt x="625405" y="506814"/>
                </a:lnTo>
                <a:lnTo>
                  <a:pt x="634468" y="496610"/>
                </a:lnTo>
                <a:lnTo>
                  <a:pt x="634348" y="496487"/>
                </a:lnTo>
                <a:close/>
                <a:moveTo>
                  <a:pt x="554034" y="486764"/>
                </a:moveTo>
                <a:lnTo>
                  <a:pt x="542960" y="499598"/>
                </a:lnTo>
                <a:lnTo>
                  <a:pt x="550999" y="507916"/>
                </a:lnTo>
                <a:lnTo>
                  <a:pt x="552200" y="509160"/>
                </a:lnTo>
                <a:lnTo>
                  <a:pt x="552369" y="509334"/>
                </a:lnTo>
                <a:lnTo>
                  <a:pt x="563809" y="496072"/>
                </a:lnTo>
                <a:close/>
                <a:moveTo>
                  <a:pt x="1381431" y="485465"/>
                </a:moveTo>
                <a:lnTo>
                  <a:pt x="1380248" y="485893"/>
                </a:lnTo>
                <a:lnTo>
                  <a:pt x="1379228" y="486263"/>
                </a:lnTo>
                <a:lnTo>
                  <a:pt x="1389849" y="491055"/>
                </a:lnTo>
                <a:lnTo>
                  <a:pt x="1396741" y="495075"/>
                </a:lnTo>
                <a:lnTo>
                  <a:pt x="1391778" y="490226"/>
                </a:lnTo>
                <a:close/>
                <a:moveTo>
                  <a:pt x="1231840" y="485405"/>
                </a:moveTo>
                <a:lnTo>
                  <a:pt x="1232092" y="489223"/>
                </a:lnTo>
                <a:lnTo>
                  <a:pt x="1232113" y="489550"/>
                </a:lnTo>
                <a:lnTo>
                  <a:pt x="1232115" y="489575"/>
                </a:lnTo>
                <a:lnTo>
                  <a:pt x="1233172" y="490331"/>
                </a:lnTo>
                <a:lnTo>
                  <a:pt x="1234055" y="487493"/>
                </a:lnTo>
                <a:lnTo>
                  <a:pt x="1233282" y="486764"/>
                </a:lnTo>
                <a:close/>
                <a:moveTo>
                  <a:pt x="1231690" y="485263"/>
                </a:moveTo>
                <a:lnTo>
                  <a:pt x="1231707" y="485535"/>
                </a:lnTo>
                <a:lnTo>
                  <a:pt x="1231715" y="485652"/>
                </a:lnTo>
                <a:lnTo>
                  <a:pt x="1231799" y="485367"/>
                </a:lnTo>
                <a:close/>
                <a:moveTo>
                  <a:pt x="1305226" y="485197"/>
                </a:moveTo>
                <a:lnTo>
                  <a:pt x="1303162" y="486297"/>
                </a:lnTo>
                <a:lnTo>
                  <a:pt x="1324351" y="495879"/>
                </a:lnTo>
                <a:lnTo>
                  <a:pt x="1330757" y="498815"/>
                </a:lnTo>
                <a:lnTo>
                  <a:pt x="1331493" y="497106"/>
                </a:lnTo>
                <a:lnTo>
                  <a:pt x="1327386" y="495190"/>
                </a:lnTo>
                <a:lnTo>
                  <a:pt x="1306565" y="485813"/>
                </a:lnTo>
                <a:close/>
                <a:moveTo>
                  <a:pt x="816880" y="485101"/>
                </a:moveTo>
                <a:lnTo>
                  <a:pt x="810404" y="492289"/>
                </a:lnTo>
                <a:lnTo>
                  <a:pt x="812226" y="493462"/>
                </a:lnTo>
                <a:lnTo>
                  <a:pt x="820796" y="498981"/>
                </a:lnTo>
                <a:lnTo>
                  <a:pt x="825385" y="493755"/>
                </a:lnTo>
                <a:lnTo>
                  <a:pt x="823440" y="491776"/>
                </a:lnTo>
                <a:close/>
                <a:moveTo>
                  <a:pt x="1231004" y="484616"/>
                </a:moveTo>
                <a:lnTo>
                  <a:pt x="1231004" y="484986"/>
                </a:lnTo>
                <a:lnTo>
                  <a:pt x="1231007" y="484974"/>
                </a:lnTo>
                <a:lnTo>
                  <a:pt x="1231018" y="484938"/>
                </a:lnTo>
                <a:lnTo>
                  <a:pt x="1231092" y="484699"/>
                </a:lnTo>
                <a:close/>
                <a:moveTo>
                  <a:pt x="899011" y="484500"/>
                </a:moveTo>
                <a:lnTo>
                  <a:pt x="894080" y="490622"/>
                </a:lnTo>
                <a:lnTo>
                  <a:pt x="896218" y="494501"/>
                </a:lnTo>
                <a:lnTo>
                  <a:pt x="900275" y="501275"/>
                </a:lnTo>
                <a:lnTo>
                  <a:pt x="904310" y="495866"/>
                </a:lnTo>
                <a:close/>
                <a:moveTo>
                  <a:pt x="795053" y="484323"/>
                </a:moveTo>
                <a:lnTo>
                  <a:pt x="788636" y="491327"/>
                </a:lnTo>
                <a:lnTo>
                  <a:pt x="789642" y="492165"/>
                </a:lnTo>
                <a:lnTo>
                  <a:pt x="791568" y="493769"/>
                </a:lnTo>
                <a:lnTo>
                  <a:pt x="797917" y="499059"/>
                </a:lnTo>
                <a:lnTo>
                  <a:pt x="801679" y="494812"/>
                </a:lnTo>
                <a:lnTo>
                  <a:pt x="803596" y="492689"/>
                </a:lnTo>
                <a:lnTo>
                  <a:pt x="803437" y="492587"/>
                </a:lnTo>
                <a:close/>
                <a:moveTo>
                  <a:pt x="1347280" y="483955"/>
                </a:moveTo>
                <a:lnTo>
                  <a:pt x="1346299" y="485351"/>
                </a:lnTo>
                <a:lnTo>
                  <a:pt x="1358022" y="490765"/>
                </a:lnTo>
                <a:lnTo>
                  <a:pt x="1360865" y="492077"/>
                </a:lnTo>
                <a:lnTo>
                  <a:pt x="1361339" y="491645"/>
                </a:lnTo>
                <a:lnTo>
                  <a:pt x="1361573" y="491431"/>
                </a:lnTo>
                <a:lnTo>
                  <a:pt x="1362147" y="490908"/>
                </a:lnTo>
                <a:close/>
                <a:moveTo>
                  <a:pt x="1254874" y="483683"/>
                </a:moveTo>
                <a:lnTo>
                  <a:pt x="1253156" y="484772"/>
                </a:lnTo>
                <a:lnTo>
                  <a:pt x="1259270" y="487470"/>
                </a:lnTo>
                <a:lnTo>
                  <a:pt x="1276194" y="495085"/>
                </a:lnTo>
                <a:lnTo>
                  <a:pt x="1277786" y="494237"/>
                </a:lnTo>
                <a:lnTo>
                  <a:pt x="1262440" y="487331"/>
                </a:lnTo>
                <a:close/>
                <a:moveTo>
                  <a:pt x="772386" y="483263"/>
                </a:moveTo>
                <a:lnTo>
                  <a:pt x="772021" y="483656"/>
                </a:lnTo>
                <a:lnTo>
                  <a:pt x="770939" y="484823"/>
                </a:lnTo>
                <a:lnTo>
                  <a:pt x="766635" y="489465"/>
                </a:lnTo>
                <a:lnTo>
                  <a:pt x="766652" y="489475"/>
                </a:lnTo>
                <a:lnTo>
                  <a:pt x="778362" y="496483"/>
                </a:lnTo>
                <a:lnTo>
                  <a:pt x="782639" y="491810"/>
                </a:lnTo>
                <a:lnTo>
                  <a:pt x="775500" y="485859"/>
                </a:lnTo>
                <a:lnTo>
                  <a:pt x="773904" y="484528"/>
                </a:lnTo>
                <a:close/>
                <a:moveTo>
                  <a:pt x="1229138" y="482858"/>
                </a:moveTo>
                <a:lnTo>
                  <a:pt x="1229241" y="484563"/>
                </a:lnTo>
                <a:lnTo>
                  <a:pt x="1229508" y="483671"/>
                </a:lnTo>
                <a:lnTo>
                  <a:pt x="1229617" y="483309"/>
                </a:lnTo>
                <a:lnTo>
                  <a:pt x="1229288" y="482999"/>
                </a:lnTo>
                <a:close/>
                <a:moveTo>
                  <a:pt x="884228" y="482490"/>
                </a:moveTo>
                <a:lnTo>
                  <a:pt x="879320" y="488540"/>
                </a:lnTo>
                <a:lnTo>
                  <a:pt x="884232" y="495751"/>
                </a:lnTo>
                <a:lnTo>
                  <a:pt x="888591" y="490343"/>
                </a:lnTo>
                <a:lnTo>
                  <a:pt x="884952" y="483793"/>
                </a:lnTo>
                <a:close/>
                <a:moveTo>
                  <a:pt x="726329" y="481819"/>
                </a:moveTo>
                <a:lnTo>
                  <a:pt x="721382" y="486986"/>
                </a:lnTo>
                <a:lnTo>
                  <a:pt x="721922" y="487546"/>
                </a:lnTo>
                <a:lnTo>
                  <a:pt x="726164" y="491947"/>
                </a:lnTo>
                <a:lnTo>
                  <a:pt x="730255" y="496190"/>
                </a:lnTo>
                <a:lnTo>
                  <a:pt x="736253" y="489834"/>
                </a:lnTo>
                <a:lnTo>
                  <a:pt x="726531" y="482107"/>
                </a:lnTo>
                <a:lnTo>
                  <a:pt x="726443" y="481982"/>
                </a:lnTo>
                <a:lnTo>
                  <a:pt x="726394" y="481913"/>
                </a:lnTo>
                <a:close/>
                <a:moveTo>
                  <a:pt x="936865" y="481668"/>
                </a:moveTo>
                <a:lnTo>
                  <a:pt x="930897" y="490417"/>
                </a:lnTo>
                <a:lnTo>
                  <a:pt x="931857" y="493871"/>
                </a:lnTo>
                <a:lnTo>
                  <a:pt x="932043" y="494539"/>
                </a:lnTo>
                <a:lnTo>
                  <a:pt x="932583" y="496483"/>
                </a:lnTo>
                <a:lnTo>
                  <a:pt x="933448" y="513214"/>
                </a:lnTo>
                <a:lnTo>
                  <a:pt x="937251" y="507033"/>
                </a:lnTo>
                <a:lnTo>
                  <a:pt x="937014" y="482349"/>
                </a:lnTo>
                <a:lnTo>
                  <a:pt x="936934" y="481984"/>
                </a:lnTo>
                <a:lnTo>
                  <a:pt x="936882" y="481748"/>
                </a:lnTo>
                <a:close/>
                <a:moveTo>
                  <a:pt x="1312043" y="481564"/>
                </a:moveTo>
                <a:lnTo>
                  <a:pt x="1309884" y="482715"/>
                </a:lnTo>
                <a:lnTo>
                  <a:pt x="1328764" y="491466"/>
                </a:lnTo>
                <a:lnTo>
                  <a:pt x="1333073" y="493438"/>
                </a:lnTo>
                <a:lnTo>
                  <a:pt x="1333878" y="491570"/>
                </a:lnTo>
                <a:lnTo>
                  <a:pt x="1331246" y="490364"/>
                </a:lnTo>
                <a:close/>
                <a:moveTo>
                  <a:pt x="1487313" y="480347"/>
                </a:moveTo>
                <a:cubicBezTo>
                  <a:pt x="1467592" y="481369"/>
                  <a:pt x="1448793" y="483735"/>
                  <a:pt x="1431761" y="487862"/>
                </a:cubicBezTo>
                <a:lnTo>
                  <a:pt x="1423729" y="491093"/>
                </a:lnTo>
                <a:lnTo>
                  <a:pt x="1418640" y="493141"/>
                </a:lnTo>
                <a:lnTo>
                  <a:pt x="1422843" y="497470"/>
                </a:lnTo>
                <a:lnTo>
                  <a:pt x="1425437" y="500141"/>
                </a:lnTo>
                <a:lnTo>
                  <a:pt x="1425723" y="500435"/>
                </a:lnTo>
                <a:lnTo>
                  <a:pt x="1425652" y="505200"/>
                </a:lnTo>
                <a:lnTo>
                  <a:pt x="1429298" y="503484"/>
                </a:lnTo>
                <a:lnTo>
                  <a:pt x="1437430" y="499658"/>
                </a:lnTo>
                <a:lnTo>
                  <a:pt x="1437435" y="499657"/>
                </a:lnTo>
                <a:lnTo>
                  <a:pt x="1480994" y="489362"/>
                </a:lnTo>
                <a:lnTo>
                  <a:pt x="1492370" y="488869"/>
                </a:lnTo>
                <a:lnTo>
                  <a:pt x="1504417" y="486503"/>
                </a:lnTo>
                <a:cubicBezTo>
                  <a:pt x="1528232" y="484327"/>
                  <a:pt x="1553064" y="484123"/>
                  <a:pt x="1577509" y="485176"/>
                </a:cubicBezTo>
                <a:lnTo>
                  <a:pt x="1592650" y="486689"/>
                </a:lnTo>
                <a:lnTo>
                  <a:pt x="1624539" y="489876"/>
                </a:lnTo>
                <a:lnTo>
                  <a:pt x="1633066" y="490728"/>
                </a:lnTo>
                <a:lnTo>
                  <a:pt x="1609930" y="487002"/>
                </a:lnTo>
                <a:lnTo>
                  <a:pt x="1572681" y="483305"/>
                </a:lnTo>
                <a:lnTo>
                  <a:pt x="1548395" y="480894"/>
                </a:lnTo>
                <a:cubicBezTo>
                  <a:pt x="1527677" y="479646"/>
                  <a:pt x="1507034" y="479325"/>
                  <a:pt x="1487313" y="480347"/>
                </a:cubicBezTo>
                <a:close/>
                <a:moveTo>
                  <a:pt x="752952" y="480021"/>
                </a:moveTo>
                <a:lnTo>
                  <a:pt x="748340" y="484908"/>
                </a:lnTo>
                <a:lnTo>
                  <a:pt x="745202" y="488233"/>
                </a:lnTo>
                <a:lnTo>
                  <a:pt x="755570" y="494643"/>
                </a:lnTo>
                <a:lnTo>
                  <a:pt x="761682" y="488060"/>
                </a:lnTo>
                <a:close/>
                <a:moveTo>
                  <a:pt x="1261366" y="479568"/>
                </a:moveTo>
                <a:lnTo>
                  <a:pt x="1259340" y="480852"/>
                </a:lnTo>
                <a:lnTo>
                  <a:pt x="1264923" y="483333"/>
                </a:lnTo>
                <a:lnTo>
                  <a:pt x="1283177" y="491364"/>
                </a:lnTo>
                <a:lnTo>
                  <a:pt x="1285296" y="490235"/>
                </a:lnTo>
                <a:lnTo>
                  <a:pt x="1282850" y="489143"/>
                </a:lnTo>
                <a:lnTo>
                  <a:pt x="1280975" y="488305"/>
                </a:lnTo>
                <a:lnTo>
                  <a:pt x="1278986" y="487417"/>
                </a:lnTo>
                <a:cubicBezTo>
                  <a:pt x="1273988" y="485194"/>
                  <a:pt x="1270093" y="483471"/>
                  <a:pt x="1268507" y="482781"/>
                </a:cubicBezTo>
                <a:close/>
                <a:moveTo>
                  <a:pt x="657553" y="478997"/>
                </a:moveTo>
                <a:lnTo>
                  <a:pt x="655310" y="481496"/>
                </a:lnTo>
                <a:lnTo>
                  <a:pt x="651889" y="485309"/>
                </a:lnTo>
                <a:lnTo>
                  <a:pt x="660217" y="494077"/>
                </a:lnTo>
                <a:lnTo>
                  <a:pt x="666484" y="487047"/>
                </a:lnTo>
                <a:close/>
                <a:moveTo>
                  <a:pt x="1350998" y="478666"/>
                </a:moveTo>
                <a:lnTo>
                  <a:pt x="1350047" y="480019"/>
                </a:lnTo>
                <a:lnTo>
                  <a:pt x="1352133" y="480981"/>
                </a:lnTo>
                <a:lnTo>
                  <a:pt x="1366015" y="487380"/>
                </a:lnTo>
                <a:lnTo>
                  <a:pt x="1367244" y="486260"/>
                </a:lnTo>
                <a:lnTo>
                  <a:pt x="1360476" y="483096"/>
                </a:lnTo>
                <a:close/>
                <a:moveTo>
                  <a:pt x="922881" y="478629"/>
                </a:moveTo>
                <a:lnTo>
                  <a:pt x="917624" y="485801"/>
                </a:lnTo>
                <a:lnTo>
                  <a:pt x="918254" y="487535"/>
                </a:lnTo>
                <a:lnTo>
                  <a:pt x="919899" y="492057"/>
                </a:lnTo>
                <a:lnTo>
                  <a:pt x="920966" y="494990"/>
                </a:lnTo>
                <a:lnTo>
                  <a:pt x="925599" y="488351"/>
                </a:lnTo>
                <a:lnTo>
                  <a:pt x="924627" y="484875"/>
                </a:lnTo>
                <a:lnTo>
                  <a:pt x="924030" y="482738"/>
                </a:lnTo>
                <a:close/>
                <a:moveTo>
                  <a:pt x="681120" y="478511"/>
                </a:moveTo>
                <a:lnTo>
                  <a:pt x="678089" y="481881"/>
                </a:lnTo>
                <a:lnTo>
                  <a:pt x="672962" y="487579"/>
                </a:lnTo>
                <a:lnTo>
                  <a:pt x="676251" y="489991"/>
                </a:lnTo>
                <a:lnTo>
                  <a:pt x="678975" y="491989"/>
                </a:lnTo>
                <a:lnTo>
                  <a:pt x="683502" y="495310"/>
                </a:lnTo>
                <a:lnTo>
                  <a:pt x="685935" y="492599"/>
                </a:lnTo>
                <a:lnTo>
                  <a:pt x="689954" y="488120"/>
                </a:lnTo>
                <a:lnTo>
                  <a:pt x="688848" y="486917"/>
                </a:lnTo>
                <a:lnTo>
                  <a:pt x="687490" y="485440"/>
                </a:lnTo>
                <a:close/>
                <a:moveTo>
                  <a:pt x="968696" y="477974"/>
                </a:moveTo>
                <a:lnTo>
                  <a:pt x="961637" y="489124"/>
                </a:lnTo>
                <a:lnTo>
                  <a:pt x="961636" y="489142"/>
                </a:lnTo>
                <a:lnTo>
                  <a:pt x="961630" y="489243"/>
                </a:lnTo>
                <a:lnTo>
                  <a:pt x="965127" y="483761"/>
                </a:lnTo>
                <a:lnTo>
                  <a:pt x="968676" y="478197"/>
                </a:lnTo>
                <a:lnTo>
                  <a:pt x="968679" y="478167"/>
                </a:lnTo>
                <a:lnTo>
                  <a:pt x="968682" y="478135"/>
                </a:lnTo>
                <a:close/>
                <a:moveTo>
                  <a:pt x="705489" y="477902"/>
                </a:moveTo>
                <a:lnTo>
                  <a:pt x="696713" y="487701"/>
                </a:lnTo>
                <a:lnTo>
                  <a:pt x="703853" y="493734"/>
                </a:lnTo>
                <a:lnTo>
                  <a:pt x="706433" y="495914"/>
                </a:lnTo>
                <a:lnTo>
                  <a:pt x="708895" y="493160"/>
                </a:lnTo>
                <a:lnTo>
                  <a:pt x="714046" y="487395"/>
                </a:lnTo>
                <a:lnTo>
                  <a:pt x="711634" y="484720"/>
                </a:lnTo>
                <a:lnTo>
                  <a:pt x="710071" y="486780"/>
                </a:lnTo>
                <a:lnTo>
                  <a:pt x="711219" y="484259"/>
                </a:lnTo>
                <a:lnTo>
                  <a:pt x="708998" y="481795"/>
                </a:lnTo>
                <a:lnTo>
                  <a:pt x="706066" y="478543"/>
                </a:lnTo>
                <a:close/>
                <a:moveTo>
                  <a:pt x="1319220" y="477739"/>
                </a:moveTo>
                <a:lnTo>
                  <a:pt x="1317234" y="478797"/>
                </a:lnTo>
                <a:lnTo>
                  <a:pt x="1333314" y="486228"/>
                </a:lnTo>
                <a:lnTo>
                  <a:pt x="1335710" y="487315"/>
                </a:lnTo>
                <a:lnTo>
                  <a:pt x="1336363" y="485800"/>
                </a:lnTo>
                <a:lnTo>
                  <a:pt x="1335796" y="485539"/>
                </a:lnTo>
                <a:close/>
                <a:moveTo>
                  <a:pt x="866387" y="477640"/>
                </a:moveTo>
                <a:lnTo>
                  <a:pt x="864837" y="479473"/>
                </a:lnTo>
                <a:lnTo>
                  <a:pt x="861608" y="483291"/>
                </a:lnTo>
                <a:lnTo>
                  <a:pt x="861858" y="483590"/>
                </a:lnTo>
                <a:lnTo>
                  <a:pt x="863478" y="485532"/>
                </a:lnTo>
                <a:lnTo>
                  <a:pt x="869188" y="492376"/>
                </a:lnTo>
                <a:lnTo>
                  <a:pt x="872727" y="488017"/>
                </a:lnTo>
                <a:lnTo>
                  <a:pt x="873123" y="487529"/>
                </a:lnTo>
                <a:close/>
                <a:moveTo>
                  <a:pt x="494083" y="476687"/>
                </a:moveTo>
                <a:lnTo>
                  <a:pt x="479187" y="494559"/>
                </a:lnTo>
                <a:lnTo>
                  <a:pt x="477050" y="497124"/>
                </a:lnTo>
                <a:lnTo>
                  <a:pt x="473537" y="501337"/>
                </a:lnTo>
                <a:cubicBezTo>
                  <a:pt x="459017" y="519152"/>
                  <a:pt x="445521" y="536074"/>
                  <a:pt x="433336" y="551586"/>
                </a:cubicBezTo>
                <a:cubicBezTo>
                  <a:pt x="417754" y="571580"/>
                  <a:pt x="402036" y="591987"/>
                  <a:pt x="386867" y="611704"/>
                </a:cubicBezTo>
                <a:lnTo>
                  <a:pt x="383972" y="615427"/>
                </a:lnTo>
                <a:cubicBezTo>
                  <a:pt x="292347" y="733939"/>
                  <a:pt x="209399" y="858913"/>
                  <a:pt x="135778" y="989374"/>
                </a:cubicBezTo>
                <a:lnTo>
                  <a:pt x="58605" y="1114095"/>
                </a:lnTo>
                <a:lnTo>
                  <a:pt x="59227" y="1116625"/>
                </a:lnTo>
                <a:lnTo>
                  <a:pt x="84345" y="1079550"/>
                </a:lnTo>
                <a:cubicBezTo>
                  <a:pt x="104310" y="1053060"/>
                  <a:pt x="122725" y="1025436"/>
                  <a:pt x="139499" y="996818"/>
                </a:cubicBezTo>
                <a:cubicBezTo>
                  <a:pt x="214607" y="868267"/>
                  <a:pt x="298262" y="744903"/>
                  <a:pt x="389900" y="627561"/>
                </a:cubicBezTo>
                <a:lnTo>
                  <a:pt x="397209" y="618184"/>
                </a:lnTo>
                <a:lnTo>
                  <a:pt x="439263" y="564271"/>
                </a:lnTo>
                <a:cubicBezTo>
                  <a:pt x="451414" y="548897"/>
                  <a:pt x="464867" y="532115"/>
                  <a:pt x="479336" y="514431"/>
                </a:cubicBezTo>
                <a:lnTo>
                  <a:pt x="500584" y="489002"/>
                </a:lnTo>
                <a:close/>
                <a:moveTo>
                  <a:pt x="848152" y="475693"/>
                </a:moveTo>
                <a:lnTo>
                  <a:pt x="840365" y="484569"/>
                </a:lnTo>
                <a:lnTo>
                  <a:pt x="845615" y="490912"/>
                </a:lnTo>
                <a:lnTo>
                  <a:pt x="846111" y="491303"/>
                </a:lnTo>
                <a:lnTo>
                  <a:pt x="847775" y="492611"/>
                </a:lnTo>
                <a:lnTo>
                  <a:pt x="855092" y="483999"/>
                </a:lnTo>
                <a:close/>
                <a:moveTo>
                  <a:pt x="1267874" y="475441"/>
                </a:moveTo>
                <a:lnTo>
                  <a:pt x="1265847" y="476727"/>
                </a:lnTo>
                <a:lnTo>
                  <a:pt x="1270024" y="478644"/>
                </a:lnTo>
                <a:lnTo>
                  <a:pt x="1290176" y="487635"/>
                </a:lnTo>
                <a:lnTo>
                  <a:pt x="1292259" y="486525"/>
                </a:lnTo>
                <a:lnTo>
                  <a:pt x="1274161" y="478367"/>
                </a:lnTo>
                <a:close/>
                <a:moveTo>
                  <a:pt x="635985" y="475426"/>
                </a:moveTo>
                <a:lnTo>
                  <a:pt x="628060" y="484052"/>
                </a:lnTo>
                <a:lnTo>
                  <a:pt x="637247" y="493482"/>
                </a:lnTo>
                <a:lnTo>
                  <a:pt x="644921" y="484843"/>
                </a:lnTo>
                <a:close/>
                <a:moveTo>
                  <a:pt x="720630" y="475378"/>
                </a:moveTo>
                <a:lnTo>
                  <a:pt x="718758" y="477817"/>
                </a:lnTo>
                <a:lnTo>
                  <a:pt x="718696" y="477571"/>
                </a:lnTo>
                <a:lnTo>
                  <a:pt x="716966" y="479886"/>
                </a:lnTo>
                <a:lnTo>
                  <a:pt x="717251" y="478409"/>
                </a:lnTo>
                <a:lnTo>
                  <a:pt x="716966" y="478783"/>
                </a:lnTo>
                <a:lnTo>
                  <a:pt x="716991" y="478432"/>
                </a:lnTo>
                <a:lnTo>
                  <a:pt x="716972" y="478457"/>
                </a:lnTo>
                <a:lnTo>
                  <a:pt x="716771" y="478726"/>
                </a:lnTo>
                <a:lnTo>
                  <a:pt x="715303" y="480680"/>
                </a:lnTo>
                <a:lnTo>
                  <a:pt x="717830" y="483301"/>
                </a:lnTo>
                <a:lnTo>
                  <a:pt x="723296" y="477521"/>
                </a:lnTo>
                <a:lnTo>
                  <a:pt x="722318" y="476133"/>
                </a:lnTo>
                <a:close/>
                <a:moveTo>
                  <a:pt x="825871" y="475122"/>
                </a:moveTo>
                <a:lnTo>
                  <a:pt x="820061" y="481571"/>
                </a:lnTo>
                <a:lnTo>
                  <a:pt x="828523" y="490179"/>
                </a:lnTo>
                <a:lnTo>
                  <a:pt x="828524" y="490180"/>
                </a:lnTo>
                <a:lnTo>
                  <a:pt x="829486" y="489085"/>
                </a:lnTo>
                <a:lnTo>
                  <a:pt x="833574" y="484429"/>
                </a:lnTo>
                <a:lnTo>
                  <a:pt x="828916" y="478802"/>
                </a:lnTo>
                <a:lnTo>
                  <a:pt x="826140" y="475448"/>
                </a:lnTo>
                <a:close/>
                <a:moveTo>
                  <a:pt x="588584" y="474789"/>
                </a:moveTo>
                <a:lnTo>
                  <a:pt x="579570" y="485231"/>
                </a:lnTo>
                <a:lnTo>
                  <a:pt x="582010" y="487964"/>
                </a:lnTo>
                <a:lnTo>
                  <a:pt x="588167" y="494857"/>
                </a:lnTo>
                <a:lnTo>
                  <a:pt x="591679" y="490793"/>
                </a:lnTo>
                <a:lnTo>
                  <a:pt x="596373" y="485361"/>
                </a:lnTo>
                <a:lnTo>
                  <a:pt x="596278" y="485232"/>
                </a:lnTo>
                <a:lnTo>
                  <a:pt x="595557" y="484253"/>
                </a:lnTo>
                <a:close/>
                <a:moveTo>
                  <a:pt x="541866" y="474592"/>
                </a:moveTo>
                <a:lnTo>
                  <a:pt x="531227" y="487456"/>
                </a:lnTo>
                <a:lnTo>
                  <a:pt x="540612" y="497168"/>
                </a:lnTo>
                <a:lnTo>
                  <a:pt x="544193" y="492864"/>
                </a:lnTo>
                <a:lnTo>
                  <a:pt x="551375" y="484232"/>
                </a:lnTo>
                <a:lnTo>
                  <a:pt x="542456" y="475738"/>
                </a:lnTo>
                <a:lnTo>
                  <a:pt x="542288" y="475413"/>
                </a:lnTo>
                <a:close/>
                <a:moveTo>
                  <a:pt x="612818" y="474372"/>
                </a:moveTo>
                <a:lnTo>
                  <a:pt x="602579" y="485481"/>
                </a:lnTo>
                <a:lnTo>
                  <a:pt x="602764" y="485683"/>
                </a:lnTo>
                <a:lnTo>
                  <a:pt x="603418" y="486397"/>
                </a:lnTo>
                <a:lnTo>
                  <a:pt x="611976" y="495741"/>
                </a:lnTo>
                <a:lnTo>
                  <a:pt x="612157" y="495541"/>
                </a:lnTo>
                <a:lnTo>
                  <a:pt x="622401" y="484215"/>
                </a:lnTo>
                <a:lnTo>
                  <a:pt x="618195" y="479895"/>
                </a:lnTo>
                <a:close/>
                <a:moveTo>
                  <a:pt x="1230617" y="474164"/>
                </a:moveTo>
                <a:lnTo>
                  <a:pt x="1230302" y="474396"/>
                </a:lnTo>
                <a:lnTo>
                  <a:pt x="1228019" y="476086"/>
                </a:lnTo>
                <a:lnTo>
                  <a:pt x="1238173" y="485539"/>
                </a:lnTo>
                <a:lnTo>
                  <a:pt x="1242221" y="487273"/>
                </a:lnTo>
                <a:lnTo>
                  <a:pt x="1242575" y="487051"/>
                </a:lnTo>
                <a:lnTo>
                  <a:pt x="1244233" y="486008"/>
                </a:lnTo>
                <a:lnTo>
                  <a:pt x="1242861" y="485401"/>
                </a:lnTo>
                <a:close/>
                <a:moveTo>
                  <a:pt x="564996" y="474058"/>
                </a:moveTo>
                <a:lnTo>
                  <a:pt x="557297" y="482982"/>
                </a:lnTo>
                <a:lnTo>
                  <a:pt x="564873" y="490239"/>
                </a:lnTo>
                <a:lnTo>
                  <a:pt x="566689" y="491978"/>
                </a:lnTo>
                <a:lnTo>
                  <a:pt x="567045" y="492320"/>
                </a:lnTo>
                <a:lnTo>
                  <a:pt x="572742" y="485716"/>
                </a:lnTo>
                <a:close/>
                <a:moveTo>
                  <a:pt x="1326401" y="473912"/>
                </a:moveTo>
                <a:lnTo>
                  <a:pt x="1323845" y="475274"/>
                </a:lnTo>
                <a:lnTo>
                  <a:pt x="1337450" y="481264"/>
                </a:lnTo>
                <a:lnTo>
                  <a:pt x="1338173" y="481598"/>
                </a:lnTo>
                <a:lnTo>
                  <a:pt x="1338542" y="480741"/>
                </a:lnTo>
                <a:lnTo>
                  <a:pt x="1339200" y="480153"/>
                </a:lnTo>
                <a:lnTo>
                  <a:pt x="1332184" y="476732"/>
                </a:lnTo>
                <a:lnTo>
                  <a:pt x="1329080" y="475218"/>
                </a:lnTo>
                <a:close/>
                <a:moveTo>
                  <a:pt x="908060" y="473266"/>
                </a:moveTo>
                <a:lnTo>
                  <a:pt x="902106" y="480658"/>
                </a:lnTo>
                <a:lnTo>
                  <a:pt x="904528" y="485872"/>
                </a:lnTo>
                <a:lnTo>
                  <a:pt x="906839" y="490845"/>
                </a:lnTo>
                <a:lnTo>
                  <a:pt x="907306" y="491850"/>
                </a:lnTo>
                <a:lnTo>
                  <a:pt x="911616" y="486072"/>
                </a:lnTo>
                <a:lnTo>
                  <a:pt x="912337" y="485105"/>
                </a:lnTo>
                <a:close/>
                <a:moveTo>
                  <a:pt x="805215" y="473232"/>
                </a:moveTo>
                <a:lnTo>
                  <a:pt x="797859" y="481260"/>
                </a:lnTo>
                <a:lnTo>
                  <a:pt x="806356" y="489631"/>
                </a:lnTo>
                <a:lnTo>
                  <a:pt x="813526" y="481688"/>
                </a:lnTo>
                <a:close/>
                <a:moveTo>
                  <a:pt x="1354889" y="473129"/>
                </a:moveTo>
                <a:lnTo>
                  <a:pt x="1353906" y="474527"/>
                </a:lnTo>
                <a:lnTo>
                  <a:pt x="1366901" y="480637"/>
                </a:lnTo>
                <a:lnTo>
                  <a:pt x="1370252" y="482213"/>
                </a:lnTo>
                <a:lnTo>
                  <a:pt x="1371291" y="482682"/>
                </a:lnTo>
                <a:lnTo>
                  <a:pt x="1372891" y="483404"/>
                </a:lnTo>
                <a:lnTo>
                  <a:pt x="1375043" y="482525"/>
                </a:lnTo>
                <a:lnTo>
                  <a:pt x="1359978" y="475593"/>
                </a:lnTo>
                <a:close/>
                <a:moveTo>
                  <a:pt x="782697" y="472144"/>
                </a:moveTo>
                <a:lnTo>
                  <a:pt x="775250" y="480174"/>
                </a:lnTo>
                <a:lnTo>
                  <a:pt x="785485" y="488701"/>
                </a:lnTo>
                <a:lnTo>
                  <a:pt x="792130" y="481442"/>
                </a:lnTo>
                <a:close/>
                <a:moveTo>
                  <a:pt x="893084" y="471574"/>
                </a:moveTo>
                <a:lnTo>
                  <a:pt x="887427" y="478547"/>
                </a:lnTo>
                <a:lnTo>
                  <a:pt x="890789" y="484649"/>
                </a:lnTo>
                <a:lnTo>
                  <a:pt x="891760" y="486410"/>
                </a:lnTo>
                <a:lnTo>
                  <a:pt x="896922" y="480005"/>
                </a:lnTo>
                <a:close/>
                <a:moveTo>
                  <a:pt x="761173" y="471310"/>
                </a:moveTo>
                <a:lnTo>
                  <a:pt x="753891" y="479026"/>
                </a:lnTo>
                <a:lnTo>
                  <a:pt x="758142" y="484383"/>
                </a:lnTo>
                <a:lnTo>
                  <a:pt x="762612" y="487058"/>
                </a:lnTo>
                <a:lnTo>
                  <a:pt x="768863" y="480326"/>
                </a:lnTo>
                <a:lnTo>
                  <a:pt x="767863" y="479493"/>
                </a:lnTo>
                <a:close/>
                <a:moveTo>
                  <a:pt x="711433" y="471266"/>
                </a:moveTo>
                <a:lnTo>
                  <a:pt x="708926" y="474065"/>
                </a:lnTo>
                <a:lnTo>
                  <a:pt x="710677" y="475881"/>
                </a:lnTo>
                <a:lnTo>
                  <a:pt x="711275" y="476502"/>
                </a:lnTo>
                <a:lnTo>
                  <a:pt x="713637" y="478952"/>
                </a:lnTo>
                <a:lnTo>
                  <a:pt x="716173" y="473385"/>
                </a:lnTo>
                <a:lnTo>
                  <a:pt x="711652" y="471364"/>
                </a:lnTo>
                <a:lnTo>
                  <a:pt x="711452" y="471274"/>
                </a:lnTo>
                <a:close/>
                <a:moveTo>
                  <a:pt x="1274692" y="471119"/>
                </a:moveTo>
                <a:lnTo>
                  <a:pt x="1272611" y="472438"/>
                </a:lnTo>
                <a:lnTo>
                  <a:pt x="1276229" y="474094"/>
                </a:lnTo>
                <a:lnTo>
                  <a:pt x="1297501" y="483732"/>
                </a:lnTo>
                <a:lnTo>
                  <a:pt x="1299607" y="482610"/>
                </a:lnTo>
                <a:lnTo>
                  <a:pt x="1280505" y="473817"/>
                </a:lnTo>
                <a:close/>
                <a:moveTo>
                  <a:pt x="1236120" y="470093"/>
                </a:moveTo>
                <a:lnTo>
                  <a:pt x="1234065" y="471613"/>
                </a:lnTo>
                <a:lnTo>
                  <a:pt x="1244239" y="480712"/>
                </a:lnTo>
                <a:lnTo>
                  <a:pt x="1249085" y="482958"/>
                </a:lnTo>
                <a:lnTo>
                  <a:pt x="1250834" y="481859"/>
                </a:lnTo>
                <a:lnTo>
                  <a:pt x="1250850" y="481849"/>
                </a:lnTo>
                <a:lnTo>
                  <a:pt x="1248652" y="480850"/>
                </a:lnTo>
                <a:close/>
                <a:moveTo>
                  <a:pt x="1929551" y="469762"/>
                </a:moveTo>
                <a:cubicBezTo>
                  <a:pt x="1903710" y="471504"/>
                  <a:pt x="1878115" y="476918"/>
                  <a:pt x="1853557" y="485952"/>
                </a:cubicBezTo>
                <a:lnTo>
                  <a:pt x="1851626" y="486641"/>
                </a:lnTo>
                <a:cubicBezTo>
                  <a:pt x="1837837" y="495078"/>
                  <a:pt x="1824534" y="504948"/>
                  <a:pt x="1811705" y="516067"/>
                </a:cubicBezTo>
                <a:lnTo>
                  <a:pt x="1811653" y="516118"/>
                </a:lnTo>
                <a:lnTo>
                  <a:pt x="1811158" y="516611"/>
                </a:lnTo>
                <a:lnTo>
                  <a:pt x="1811364" y="516701"/>
                </a:lnTo>
                <a:lnTo>
                  <a:pt x="1810559" y="517208"/>
                </a:lnTo>
                <a:lnTo>
                  <a:pt x="1785217" y="542447"/>
                </a:lnTo>
                <a:lnTo>
                  <a:pt x="1774634" y="552987"/>
                </a:lnTo>
                <a:lnTo>
                  <a:pt x="1721839" y="626716"/>
                </a:lnTo>
                <a:lnTo>
                  <a:pt x="1708811" y="644911"/>
                </a:lnTo>
                <a:lnTo>
                  <a:pt x="1706841" y="648796"/>
                </a:lnTo>
                <a:lnTo>
                  <a:pt x="1704041" y="654316"/>
                </a:lnTo>
                <a:lnTo>
                  <a:pt x="1700808" y="660691"/>
                </a:lnTo>
                <a:lnTo>
                  <a:pt x="1706002" y="652673"/>
                </a:lnTo>
                <a:cubicBezTo>
                  <a:pt x="1719915" y="635123"/>
                  <a:pt x="1735629" y="618707"/>
                  <a:pt x="1752935" y="603689"/>
                </a:cubicBezTo>
                <a:lnTo>
                  <a:pt x="1777400" y="586106"/>
                </a:lnTo>
                <a:lnTo>
                  <a:pt x="1800944" y="555503"/>
                </a:lnTo>
                <a:cubicBezTo>
                  <a:pt x="1821373" y="533473"/>
                  <a:pt x="1843215" y="514496"/>
                  <a:pt x="1866518" y="499605"/>
                </a:cubicBezTo>
                <a:lnTo>
                  <a:pt x="1869276" y="498502"/>
                </a:lnTo>
                <a:cubicBezTo>
                  <a:pt x="1917563" y="479854"/>
                  <a:pt x="1970098" y="475078"/>
                  <a:pt x="2020950" y="484713"/>
                </a:cubicBezTo>
                <a:lnTo>
                  <a:pt x="2034739" y="487746"/>
                </a:lnTo>
                <a:lnTo>
                  <a:pt x="2039151" y="488574"/>
                </a:lnTo>
                <a:cubicBezTo>
                  <a:pt x="2067418" y="494434"/>
                  <a:pt x="2099829" y="502155"/>
                  <a:pt x="2133178" y="510853"/>
                </a:cubicBezTo>
                <a:lnTo>
                  <a:pt x="2149917" y="515579"/>
                </a:lnTo>
                <a:lnTo>
                  <a:pt x="2200641" y="529900"/>
                </a:lnTo>
                <a:lnTo>
                  <a:pt x="2216659" y="534423"/>
                </a:lnTo>
                <a:lnTo>
                  <a:pt x="2216065" y="534224"/>
                </a:lnTo>
                <a:lnTo>
                  <a:pt x="2213818" y="533471"/>
                </a:lnTo>
                <a:lnTo>
                  <a:pt x="2104875" y="500566"/>
                </a:lnTo>
                <a:lnTo>
                  <a:pt x="2053058" y="486631"/>
                </a:lnTo>
                <a:cubicBezTo>
                  <a:pt x="2036582" y="482421"/>
                  <a:pt x="2021070" y="478696"/>
                  <a:pt x="2007023" y="475610"/>
                </a:cubicBezTo>
                <a:cubicBezTo>
                  <a:pt x="1981480" y="469952"/>
                  <a:pt x="1955392" y="468021"/>
                  <a:pt x="1929551" y="469762"/>
                </a:cubicBezTo>
                <a:close/>
                <a:moveTo>
                  <a:pt x="1205816" y="469719"/>
                </a:moveTo>
                <a:lnTo>
                  <a:pt x="1146561" y="520779"/>
                </a:lnTo>
                <a:lnTo>
                  <a:pt x="1069442" y="587233"/>
                </a:lnTo>
                <a:lnTo>
                  <a:pt x="1069217" y="587427"/>
                </a:lnTo>
                <a:lnTo>
                  <a:pt x="1103543" y="562110"/>
                </a:lnTo>
                <a:lnTo>
                  <a:pt x="1206938" y="485852"/>
                </a:lnTo>
                <a:lnTo>
                  <a:pt x="1206339" y="477235"/>
                </a:lnTo>
                <a:close/>
                <a:moveTo>
                  <a:pt x="1329705" y="468575"/>
                </a:moveTo>
                <a:lnTo>
                  <a:pt x="1328700" y="469977"/>
                </a:lnTo>
                <a:lnTo>
                  <a:pt x="1342278" y="476437"/>
                </a:lnTo>
                <a:lnTo>
                  <a:pt x="1342992" y="476767"/>
                </a:lnTo>
                <a:lnTo>
                  <a:pt x="1344350" y="475554"/>
                </a:lnTo>
                <a:lnTo>
                  <a:pt x="1332074" y="469682"/>
                </a:lnTo>
                <a:close/>
                <a:moveTo>
                  <a:pt x="1471013" y="468440"/>
                </a:moveTo>
                <a:lnTo>
                  <a:pt x="1470931" y="468448"/>
                </a:lnTo>
                <a:lnTo>
                  <a:pt x="1469809" y="468546"/>
                </a:lnTo>
                <a:lnTo>
                  <a:pt x="1414744" y="473389"/>
                </a:lnTo>
                <a:lnTo>
                  <a:pt x="1408795" y="475546"/>
                </a:lnTo>
                <a:lnTo>
                  <a:pt x="1403438" y="477487"/>
                </a:lnTo>
                <a:lnTo>
                  <a:pt x="1403908" y="477971"/>
                </a:lnTo>
                <a:lnTo>
                  <a:pt x="1404187" y="478093"/>
                </a:lnTo>
                <a:lnTo>
                  <a:pt x="1410107" y="484354"/>
                </a:lnTo>
                <a:lnTo>
                  <a:pt x="1414281" y="488652"/>
                </a:lnTo>
                <a:lnTo>
                  <a:pt x="1418852" y="486632"/>
                </a:lnTo>
                <a:lnTo>
                  <a:pt x="1420492" y="485908"/>
                </a:lnTo>
                <a:cubicBezTo>
                  <a:pt x="1433962" y="481878"/>
                  <a:pt x="1448656" y="479090"/>
                  <a:pt x="1464135" y="477314"/>
                </a:cubicBezTo>
                <a:lnTo>
                  <a:pt x="1468327" y="477299"/>
                </a:lnTo>
                <a:lnTo>
                  <a:pt x="1475765" y="477273"/>
                </a:lnTo>
                <a:lnTo>
                  <a:pt x="1487888" y="475380"/>
                </a:lnTo>
                <a:lnTo>
                  <a:pt x="1562902" y="476971"/>
                </a:lnTo>
                <a:lnTo>
                  <a:pt x="1562911" y="476971"/>
                </a:lnTo>
                <a:lnTo>
                  <a:pt x="1616177" y="484129"/>
                </a:lnTo>
                <a:lnTo>
                  <a:pt x="1620027" y="484647"/>
                </a:lnTo>
                <a:lnTo>
                  <a:pt x="1609755" y="482662"/>
                </a:lnTo>
                <a:lnTo>
                  <a:pt x="1598590" y="480505"/>
                </a:lnTo>
                <a:cubicBezTo>
                  <a:pt x="1577523" y="476955"/>
                  <a:pt x="1555736" y="473874"/>
                  <a:pt x="1534162" y="471713"/>
                </a:cubicBezTo>
                <a:lnTo>
                  <a:pt x="1507334" y="470323"/>
                </a:lnTo>
                <a:lnTo>
                  <a:pt x="1492063" y="469531"/>
                </a:lnTo>
                <a:close/>
                <a:moveTo>
                  <a:pt x="739720" y="467835"/>
                </a:moveTo>
                <a:lnTo>
                  <a:pt x="738395" y="469219"/>
                </a:lnTo>
                <a:lnTo>
                  <a:pt x="729997" y="477989"/>
                </a:lnTo>
                <a:lnTo>
                  <a:pt x="730440" y="478607"/>
                </a:lnTo>
                <a:lnTo>
                  <a:pt x="731082" y="479505"/>
                </a:lnTo>
                <a:lnTo>
                  <a:pt x="739659" y="484807"/>
                </a:lnTo>
                <a:lnTo>
                  <a:pt x="740504" y="485329"/>
                </a:lnTo>
                <a:lnTo>
                  <a:pt x="744831" y="480744"/>
                </a:lnTo>
                <a:lnTo>
                  <a:pt x="748972" y="476355"/>
                </a:lnTo>
                <a:lnTo>
                  <a:pt x="741527" y="469498"/>
                </a:lnTo>
                <a:close/>
                <a:moveTo>
                  <a:pt x="702284" y="467174"/>
                </a:moveTo>
                <a:lnTo>
                  <a:pt x="705630" y="470646"/>
                </a:lnTo>
                <a:lnTo>
                  <a:pt x="706895" y="469236"/>
                </a:lnTo>
                <a:close/>
                <a:moveTo>
                  <a:pt x="1281396" y="466868"/>
                </a:moveTo>
                <a:lnTo>
                  <a:pt x="1278825" y="468499"/>
                </a:lnTo>
                <a:lnTo>
                  <a:pt x="1282021" y="469956"/>
                </a:lnTo>
                <a:cubicBezTo>
                  <a:pt x="1283951" y="470922"/>
                  <a:pt x="1287743" y="472680"/>
                  <a:pt x="1292397" y="474800"/>
                </a:cubicBezTo>
                <a:lnTo>
                  <a:pt x="1304237" y="480143"/>
                </a:lnTo>
                <a:lnTo>
                  <a:pt x="1306526" y="478923"/>
                </a:lnTo>
                <a:lnTo>
                  <a:pt x="1285607" y="468854"/>
                </a:lnTo>
                <a:close/>
                <a:moveTo>
                  <a:pt x="875528" y="466830"/>
                </a:moveTo>
                <a:lnTo>
                  <a:pt x="870378" y="472920"/>
                </a:lnTo>
                <a:lnTo>
                  <a:pt x="869438" y="474031"/>
                </a:lnTo>
                <a:lnTo>
                  <a:pt x="874940" y="482108"/>
                </a:lnTo>
                <a:lnTo>
                  <a:pt x="876119" y="483839"/>
                </a:lnTo>
                <a:lnTo>
                  <a:pt x="881378" y="477360"/>
                </a:lnTo>
                <a:close/>
                <a:moveTo>
                  <a:pt x="947526" y="466040"/>
                </a:moveTo>
                <a:lnTo>
                  <a:pt x="940410" y="476472"/>
                </a:lnTo>
                <a:lnTo>
                  <a:pt x="941438" y="481204"/>
                </a:lnTo>
                <a:lnTo>
                  <a:pt x="941713" y="482472"/>
                </a:lnTo>
                <a:lnTo>
                  <a:pt x="941788" y="482814"/>
                </a:lnTo>
                <a:lnTo>
                  <a:pt x="941789" y="483908"/>
                </a:lnTo>
                <a:lnTo>
                  <a:pt x="941791" y="486441"/>
                </a:lnTo>
                <a:lnTo>
                  <a:pt x="941803" y="499632"/>
                </a:lnTo>
                <a:lnTo>
                  <a:pt x="943298" y="497203"/>
                </a:lnTo>
                <a:lnTo>
                  <a:pt x="946742" y="491604"/>
                </a:lnTo>
                <a:lnTo>
                  <a:pt x="947596" y="466440"/>
                </a:lnTo>
                <a:close/>
                <a:moveTo>
                  <a:pt x="1241735" y="465940"/>
                </a:moveTo>
                <a:lnTo>
                  <a:pt x="1239410" y="467659"/>
                </a:lnTo>
                <a:lnTo>
                  <a:pt x="1250169" y="476714"/>
                </a:lnTo>
                <a:lnTo>
                  <a:pt x="1255305" y="479048"/>
                </a:lnTo>
                <a:lnTo>
                  <a:pt x="1257417" y="477720"/>
                </a:lnTo>
                <a:lnTo>
                  <a:pt x="1254718" y="476438"/>
                </a:lnTo>
                <a:close/>
                <a:moveTo>
                  <a:pt x="669414" y="465778"/>
                </a:moveTo>
                <a:lnTo>
                  <a:pt x="661208" y="474923"/>
                </a:lnTo>
                <a:lnTo>
                  <a:pt x="666912" y="482744"/>
                </a:lnTo>
                <a:lnTo>
                  <a:pt x="667214" y="483159"/>
                </a:lnTo>
                <a:lnTo>
                  <a:pt x="667534" y="483597"/>
                </a:lnTo>
                <a:lnTo>
                  <a:pt x="668758" y="484496"/>
                </a:lnTo>
                <a:lnTo>
                  <a:pt x="672662" y="480117"/>
                </a:lnTo>
                <a:lnTo>
                  <a:pt x="677712" y="474803"/>
                </a:lnTo>
                <a:lnTo>
                  <a:pt x="676544" y="473534"/>
                </a:lnTo>
                <a:lnTo>
                  <a:pt x="675174" y="472043"/>
                </a:lnTo>
                <a:close/>
                <a:moveTo>
                  <a:pt x="1220937" y="465279"/>
                </a:moveTo>
                <a:lnTo>
                  <a:pt x="1220937" y="465855"/>
                </a:lnTo>
                <a:lnTo>
                  <a:pt x="1221075" y="465407"/>
                </a:lnTo>
                <a:lnTo>
                  <a:pt x="1221175" y="467082"/>
                </a:lnTo>
                <a:lnTo>
                  <a:pt x="1221351" y="466510"/>
                </a:lnTo>
                <a:lnTo>
                  <a:pt x="1221566" y="470078"/>
                </a:lnTo>
                <a:lnTo>
                  <a:pt x="1222294" y="470756"/>
                </a:lnTo>
                <a:lnTo>
                  <a:pt x="1223143" y="468027"/>
                </a:lnTo>
                <a:lnTo>
                  <a:pt x="1223143" y="471547"/>
                </a:lnTo>
                <a:lnTo>
                  <a:pt x="1223508" y="471887"/>
                </a:lnTo>
                <a:lnTo>
                  <a:pt x="1224108" y="469958"/>
                </a:lnTo>
                <a:lnTo>
                  <a:pt x="1224216" y="471644"/>
                </a:lnTo>
                <a:lnTo>
                  <a:pt x="1224523" y="470648"/>
                </a:lnTo>
                <a:lnTo>
                  <a:pt x="1224651" y="472788"/>
                </a:lnTo>
                <a:lnTo>
                  <a:pt x="1227128" y="470961"/>
                </a:lnTo>
                <a:close/>
                <a:moveTo>
                  <a:pt x="693729" y="464854"/>
                </a:moveTo>
                <a:lnTo>
                  <a:pt x="687712" y="471184"/>
                </a:lnTo>
                <a:lnTo>
                  <a:pt x="683281" y="476109"/>
                </a:lnTo>
                <a:lnTo>
                  <a:pt x="683158" y="476246"/>
                </a:lnTo>
                <a:lnTo>
                  <a:pt x="693082" y="484632"/>
                </a:lnTo>
                <a:lnTo>
                  <a:pt x="702126" y="474552"/>
                </a:lnTo>
                <a:lnTo>
                  <a:pt x="702297" y="474361"/>
                </a:lnTo>
                <a:lnTo>
                  <a:pt x="702254" y="474313"/>
                </a:lnTo>
                <a:close/>
                <a:moveTo>
                  <a:pt x="857671" y="464843"/>
                </a:moveTo>
                <a:lnTo>
                  <a:pt x="851800" y="471535"/>
                </a:lnTo>
                <a:lnTo>
                  <a:pt x="857801" y="478728"/>
                </a:lnTo>
                <a:lnTo>
                  <a:pt x="858678" y="479779"/>
                </a:lnTo>
                <a:lnTo>
                  <a:pt x="863766" y="473792"/>
                </a:lnTo>
                <a:close/>
                <a:moveTo>
                  <a:pt x="933131" y="464647"/>
                </a:moveTo>
                <a:lnTo>
                  <a:pt x="926315" y="473945"/>
                </a:lnTo>
                <a:lnTo>
                  <a:pt x="928910" y="483272"/>
                </a:lnTo>
                <a:lnTo>
                  <a:pt x="928976" y="483512"/>
                </a:lnTo>
                <a:lnTo>
                  <a:pt x="935286" y="474471"/>
                </a:lnTo>
                <a:lnTo>
                  <a:pt x="935273" y="474411"/>
                </a:lnTo>
                <a:lnTo>
                  <a:pt x="935180" y="473986"/>
                </a:lnTo>
                <a:close/>
                <a:moveTo>
                  <a:pt x="646554" y="463922"/>
                </a:moveTo>
                <a:lnTo>
                  <a:pt x="639189" y="471938"/>
                </a:lnTo>
                <a:lnTo>
                  <a:pt x="645637" y="478726"/>
                </a:lnTo>
                <a:lnTo>
                  <a:pt x="647207" y="480379"/>
                </a:lnTo>
                <a:lnTo>
                  <a:pt x="648074" y="481293"/>
                </a:lnTo>
                <a:lnTo>
                  <a:pt x="653610" y="475061"/>
                </a:lnTo>
                <a:lnTo>
                  <a:pt x="649259" y="468193"/>
                </a:lnTo>
                <a:lnTo>
                  <a:pt x="646927" y="464511"/>
                </a:lnTo>
                <a:close/>
                <a:moveTo>
                  <a:pt x="1219376" y="463847"/>
                </a:moveTo>
                <a:lnTo>
                  <a:pt x="1219511" y="465967"/>
                </a:lnTo>
                <a:lnTo>
                  <a:pt x="1219647" y="468082"/>
                </a:lnTo>
                <a:lnTo>
                  <a:pt x="1220400" y="465636"/>
                </a:lnTo>
                <a:lnTo>
                  <a:pt x="1220603" y="464973"/>
                </a:lnTo>
                <a:close/>
                <a:moveTo>
                  <a:pt x="1218574" y="463111"/>
                </a:moveTo>
                <a:lnTo>
                  <a:pt x="1218596" y="463468"/>
                </a:lnTo>
                <a:lnTo>
                  <a:pt x="1218625" y="463947"/>
                </a:lnTo>
                <a:lnTo>
                  <a:pt x="1218652" y="464399"/>
                </a:lnTo>
                <a:lnTo>
                  <a:pt x="1218946" y="463453"/>
                </a:lnTo>
                <a:close/>
                <a:moveTo>
                  <a:pt x="1287545" y="462970"/>
                </a:moveTo>
                <a:lnTo>
                  <a:pt x="1285630" y="464184"/>
                </a:lnTo>
                <a:lnTo>
                  <a:pt x="1287674" y="465131"/>
                </a:lnTo>
                <a:cubicBezTo>
                  <a:pt x="1290018" y="466303"/>
                  <a:pt x="1293845" y="468096"/>
                  <a:pt x="1298378" y="470181"/>
                </a:cubicBezTo>
                <a:lnTo>
                  <a:pt x="1303413" y="472475"/>
                </a:lnTo>
                <a:lnTo>
                  <a:pt x="1306020" y="473663"/>
                </a:lnTo>
                <a:lnTo>
                  <a:pt x="1311615" y="476212"/>
                </a:lnTo>
                <a:lnTo>
                  <a:pt x="1313642" y="475132"/>
                </a:lnTo>
                <a:lnTo>
                  <a:pt x="1291259" y="464718"/>
                </a:lnTo>
                <a:close/>
                <a:moveTo>
                  <a:pt x="1333773" y="462903"/>
                </a:moveTo>
                <a:lnTo>
                  <a:pt x="1332635" y="464490"/>
                </a:lnTo>
                <a:lnTo>
                  <a:pt x="1334004" y="465132"/>
                </a:lnTo>
                <a:lnTo>
                  <a:pt x="1346828" y="471199"/>
                </a:lnTo>
                <a:lnTo>
                  <a:pt x="1348399" y="471938"/>
                </a:lnTo>
                <a:lnTo>
                  <a:pt x="1349816" y="470672"/>
                </a:lnTo>
                <a:close/>
                <a:moveTo>
                  <a:pt x="837184" y="462565"/>
                </a:moveTo>
                <a:lnTo>
                  <a:pt x="829350" y="471261"/>
                </a:lnTo>
                <a:lnTo>
                  <a:pt x="837010" y="480516"/>
                </a:lnTo>
                <a:lnTo>
                  <a:pt x="841052" y="475912"/>
                </a:lnTo>
                <a:lnTo>
                  <a:pt x="843225" y="473437"/>
                </a:lnTo>
                <a:lnTo>
                  <a:pt x="844784" y="471662"/>
                </a:lnTo>
                <a:close/>
                <a:moveTo>
                  <a:pt x="623739" y="462521"/>
                </a:moveTo>
                <a:lnTo>
                  <a:pt x="615642" y="471307"/>
                </a:lnTo>
                <a:lnTo>
                  <a:pt x="625201" y="481118"/>
                </a:lnTo>
                <a:lnTo>
                  <a:pt x="625344" y="480960"/>
                </a:lnTo>
                <a:lnTo>
                  <a:pt x="633099" y="472385"/>
                </a:lnTo>
                <a:close/>
                <a:moveTo>
                  <a:pt x="815245" y="462285"/>
                </a:moveTo>
                <a:lnTo>
                  <a:pt x="808423" y="469731"/>
                </a:lnTo>
                <a:lnTo>
                  <a:pt x="816710" y="478161"/>
                </a:lnTo>
                <a:lnTo>
                  <a:pt x="822801" y="471413"/>
                </a:lnTo>
                <a:close/>
                <a:moveTo>
                  <a:pt x="1247044" y="462013"/>
                </a:moveTo>
                <a:lnTo>
                  <a:pt x="1244977" y="463542"/>
                </a:lnTo>
                <a:lnTo>
                  <a:pt x="1255684" y="472163"/>
                </a:lnTo>
                <a:lnTo>
                  <a:pt x="1261613" y="474783"/>
                </a:lnTo>
                <a:lnTo>
                  <a:pt x="1261889" y="474910"/>
                </a:lnTo>
                <a:lnTo>
                  <a:pt x="1263849" y="473677"/>
                </a:lnTo>
                <a:lnTo>
                  <a:pt x="1263948" y="473615"/>
                </a:lnTo>
                <a:lnTo>
                  <a:pt x="1260235" y="471888"/>
                </a:lnTo>
                <a:close/>
                <a:moveTo>
                  <a:pt x="600490" y="461708"/>
                </a:moveTo>
                <a:lnTo>
                  <a:pt x="591668" y="471216"/>
                </a:lnTo>
                <a:lnTo>
                  <a:pt x="590623" y="472426"/>
                </a:lnTo>
                <a:lnTo>
                  <a:pt x="594086" y="476207"/>
                </a:lnTo>
                <a:lnTo>
                  <a:pt x="596663" y="479021"/>
                </a:lnTo>
                <a:lnTo>
                  <a:pt x="599361" y="481967"/>
                </a:lnTo>
                <a:lnTo>
                  <a:pt x="609410" y="470871"/>
                </a:lnTo>
                <a:close/>
                <a:moveTo>
                  <a:pt x="917950" y="460987"/>
                </a:moveTo>
                <a:lnTo>
                  <a:pt x="911508" y="468985"/>
                </a:lnTo>
                <a:lnTo>
                  <a:pt x="913069" y="473277"/>
                </a:lnTo>
                <a:lnTo>
                  <a:pt x="913856" y="475441"/>
                </a:lnTo>
                <a:lnTo>
                  <a:pt x="915721" y="480569"/>
                </a:lnTo>
                <a:lnTo>
                  <a:pt x="918563" y="476759"/>
                </a:lnTo>
                <a:lnTo>
                  <a:pt x="921324" y="473057"/>
                </a:lnTo>
                <a:close/>
                <a:moveTo>
                  <a:pt x="793110" y="460915"/>
                </a:moveTo>
                <a:lnTo>
                  <a:pt x="785518" y="469102"/>
                </a:lnTo>
                <a:lnTo>
                  <a:pt x="790679" y="474187"/>
                </a:lnTo>
                <a:lnTo>
                  <a:pt x="794935" y="478379"/>
                </a:lnTo>
                <a:lnTo>
                  <a:pt x="802332" y="470298"/>
                </a:lnTo>
                <a:lnTo>
                  <a:pt x="800845" y="468785"/>
                </a:lnTo>
                <a:close/>
                <a:moveTo>
                  <a:pt x="731926" y="460656"/>
                </a:moveTo>
                <a:lnTo>
                  <a:pt x="725557" y="468957"/>
                </a:lnTo>
                <a:lnTo>
                  <a:pt x="724510" y="470321"/>
                </a:lnTo>
                <a:lnTo>
                  <a:pt x="726920" y="473689"/>
                </a:lnTo>
                <a:lnTo>
                  <a:pt x="735837" y="464258"/>
                </a:lnTo>
                <a:close/>
                <a:moveTo>
                  <a:pt x="485267" y="459986"/>
                </a:moveTo>
                <a:lnTo>
                  <a:pt x="485199" y="460066"/>
                </a:lnTo>
                <a:lnTo>
                  <a:pt x="485186" y="460081"/>
                </a:lnTo>
                <a:cubicBezTo>
                  <a:pt x="465047" y="484425"/>
                  <a:pt x="444521" y="510031"/>
                  <a:pt x="423683" y="536833"/>
                </a:cubicBezTo>
                <a:cubicBezTo>
                  <a:pt x="407550" y="557377"/>
                  <a:pt x="391832" y="578198"/>
                  <a:pt x="374320" y="601363"/>
                </a:cubicBezTo>
                <a:cubicBezTo>
                  <a:pt x="282817" y="721119"/>
                  <a:pt x="200757" y="847803"/>
                  <a:pt x="128883" y="980273"/>
                </a:cubicBezTo>
                <a:cubicBezTo>
                  <a:pt x="114681" y="1007299"/>
                  <a:pt x="100893" y="1032601"/>
                  <a:pt x="87518" y="1056007"/>
                </a:cubicBezTo>
                <a:lnTo>
                  <a:pt x="57333" y="1105968"/>
                </a:lnTo>
                <a:lnTo>
                  <a:pt x="57633" y="1108280"/>
                </a:lnTo>
                <a:lnTo>
                  <a:pt x="131503" y="987996"/>
                </a:lnTo>
                <a:cubicBezTo>
                  <a:pt x="205080" y="857286"/>
                  <a:pt x="288027" y="732081"/>
                  <a:pt x="379697" y="613359"/>
                </a:cubicBezTo>
                <a:lnTo>
                  <a:pt x="382455" y="609637"/>
                </a:lnTo>
                <a:lnTo>
                  <a:pt x="429061" y="549518"/>
                </a:lnTo>
                <a:cubicBezTo>
                  <a:pt x="441281" y="534006"/>
                  <a:pt x="454818" y="517061"/>
                  <a:pt x="469385" y="499203"/>
                </a:cubicBezTo>
                <a:lnTo>
                  <a:pt x="491784" y="472332"/>
                </a:lnTo>
                <a:close/>
                <a:moveTo>
                  <a:pt x="577429" y="459649"/>
                </a:moveTo>
                <a:lnTo>
                  <a:pt x="567510" y="471144"/>
                </a:lnTo>
                <a:lnTo>
                  <a:pt x="567712" y="471520"/>
                </a:lnTo>
                <a:lnTo>
                  <a:pt x="567844" y="471765"/>
                </a:lnTo>
                <a:lnTo>
                  <a:pt x="568303" y="472618"/>
                </a:lnTo>
                <a:lnTo>
                  <a:pt x="569833" y="474330"/>
                </a:lnTo>
                <a:lnTo>
                  <a:pt x="576309" y="481581"/>
                </a:lnTo>
                <a:lnTo>
                  <a:pt x="585577" y="470835"/>
                </a:lnTo>
                <a:lnTo>
                  <a:pt x="585628" y="470777"/>
                </a:lnTo>
                <a:close/>
                <a:moveTo>
                  <a:pt x="772459" y="459351"/>
                </a:moveTo>
                <a:lnTo>
                  <a:pt x="764006" y="468308"/>
                </a:lnTo>
                <a:lnTo>
                  <a:pt x="764515" y="468929"/>
                </a:lnTo>
                <a:lnTo>
                  <a:pt x="765522" y="470160"/>
                </a:lnTo>
                <a:lnTo>
                  <a:pt x="770428" y="476157"/>
                </a:lnTo>
                <a:lnTo>
                  <a:pt x="771728" y="477240"/>
                </a:lnTo>
                <a:lnTo>
                  <a:pt x="779440" y="468934"/>
                </a:lnTo>
                <a:lnTo>
                  <a:pt x="779125" y="468623"/>
                </a:lnTo>
                <a:lnTo>
                  <a:pt x="776561" y="465057"/>
                </a:lnTo>
                <a:lnTo>
                  <a:pt x="775263" y="463252"/>
                </a:lnTo>
                <a:close/>
                <a:moveTo>
                  <a:pt x="555186" y="459293"/>
                </a:moveTo>
                <a:lnTo>
                  <a:pt x="553629" y="461001"/>
                </a:lnTo>
                <a:lnTo>
                  <a:pt x="548017" y="467157"/>
                </a:lnTo>
                <a:lnTo>
                  <a:pt x="548002" y="467173"/>
                </a:lnTo>
                <a:lnTo>
                  <a:pt x="545433" y="470280"/>
                </a:lnTo>
                <a:lnTo>
                  <a:pt x="545760" y="471150"/>
                </a:lnTo>
                <a:lnTo>
                  <a:pt x="546220" y="472373"/>
                </a:lnTo>
                <a:lnTo>
                  <a:pt x="554606" y="480405"/>
                </a:lnTo>
                <a:lnTo>
                  <a:pt x="563023" y="471089"/>
                </a:lnTo>
                <a:lnTo>
                  <a:pt x="556459" y="461209"/>
                </a:lnTo>
                <a:lnTo>
                  <a:pt x="556300" y="460969"/>
                </a:lnTo>
                <a:close/>
                <a:moveTo>
                  <a:pt x="903074" y="459260"/>
                </a:moveTo>
                <a:lnTo>
                  <a:pt x="896223" y="467704"/>
                </a:lnTo>
                <a:lnTo>
                  <a:pt x="897481" y="470488"/>
                </a:lnTo>
                <a:lnTo>
                  <a:pt x="897988" y="471610"/>
                </a:lnTo>
                <a:lnTo>
                  <a:pt x="900036" y="476141"/>
                </a:lnTo>
                <a:lnTo>
                  <a:pt x="906293" y="468376"/>
                </a:lnTo>
                <a:lnTo>
                  <a:pt x="903526" y="460719"/>
                </a:lnTo>
                <a:close/>
                <a:moveTo>
                  <a:pt x="1218263" y="458994"/>
                </a:moveTo>
                <a:lnTo>
                  <a:pt x="1217492" y="459658"/>
                </a:lnTo>
                <a:lnTo>
                  <a:pt x="1217723" y="463512"/>
                </a:lnTo>
                <a:lnTo>
                  <a:pt x="1218417" y="461258"/>
                </a:lnTo>
                <a:close/>
                <a:moveTo>
                  <a:pt x="1294302" y="458686"/>
                </a:moveTo>
                <a:lnTo>
                  <a:pt x="1291658" y="460362"/>
                </a:lnTo>
                <a:lnTo>
                  <a:pt x="1293327" y="461132"/>
                </a:lnTo>
                <a:lnTo>
                  <a:pt x="1318136" y="472737"/>
                </a:lnTo>
                <a:lnTo>
                  <a:pt x="1320890" y="471270"/>
                </a:lnTo>
                <a:lnTo>
                  <a:pt x="1297326" y="460167"/>
                </a:lnTo>
                <a:close/>
                <a:moveTo>
                  <a:pt x="533299" y="457923"/>
                </a:moveTo>
                <a:lnTo>
                  <a:pt x="522210" y="470847"/>
                </a:lnTo>
                <a:lnTo>
                  <a:pt x="528788" y="483577"/>
                </a:lnTo>
                <a:lnTo>
                  <a:pt x="530550" y="481436"/>
                </a:lnTo>
                <a:lnTo>
                  <a:pt x="539683" y="470343"/>
                </a:lnTo>
                <a:lnTo>
                  <a:pt x="533306" y="457936"/>
                </a:lnTo>
                <a:close/>
                <a:moveTo>
                  <a:pt x="1049537" y="457872"/>
                </a:moveTo>
                <a:lnTo>
                  <a:pt x="1049536" y="457873"/>
                </a:lnTo>
                <a:lnTo>
                  <a:pt x="1049512" y="457900"/>
                </a:lnTo>
                <a:lnTo>
                  <a:pt x="1049105" y="458369"/>
                </a:lnTo>
                <a:lnTo>
                  <a:pt x="1040732" y="470521"/>
                </a:lnTo>
                <a:lnTo>
                  <a:pt x="1040693" y="470577"/>
                </a:lnTo>
                <a:lnTo>
                  <a:pt x="1040471" y="470890"/>
                </a:lnTo>
                <a:lnTo>
                  <a:pt x="1038976" y="473000"/>
                </a:lnTo>
                <a:lnTo>
                  <a:pt x="1039325" y="472514"/>
                </a:lnTo>
                <a:lnTo>
                  <a:pt x="1039902" y="471709"/>
                </a:lnTo>
                <a:lnTo>
                  <a:pt x="1040157" y="471354"/>
                </a:lnTo>
                <a:lnTo>
                  <a:pt x="1040332" y="471110"/>
                </a:lnTo>
                <a:lnTo>
                  <a:pt x="1049066" y="458549"/>
                </a:lnTo>
                <a:close/>
                <a:moveTo>
                  <a:pt x="1252886" y="457692"/>
                </a:moveTo>
                <a:lnTo>
                  <a:pt x="1250775" y="459253"/>
                </a:lnTo>
                <a:lnTo>
                  <a:pt x="1262303" y="467613"/>
                </a:lnTo>
                <a:lnTo>
                  <a:pt x="1268094" y="470371"/>
                </a:lnTo>
                <a:lnTo>
                  <a:pt x="1268681" y="470640"/>
                </a:lnTo>
                <a:lnTo>
                  <a:pt x="1270730" y="469351"/>
                </a:lnTo>
                <a:lnTo>
                  <a:pt x="1270797" y="469309"/>
                </a:lnTo>
                <a:lnTo>
                  <a:pt x="1266854" y="467475"/>
                </a:lnTo>
                <a:close/>
                <a:moveTo>
                  <a:pt x="749759" y="457351"/>
                </a:moveTo>
                <a:lnTo>
                  <a:pt x="748127" y="459056"/>
                </a:lnTo>
                <a:lnTo>
                  <a:pt x="742613" y="464815"/>
                </a:lnTo>
                <a:lnTo>
                  <a:pt x="750493" y="474744"/>
                </a:lnTo>
                <a:lnTo>
                  <a:pt x="757719" y="467086"/>
                </a:lnTo>
                <a:close/>
                <a:moveTo>
                  <a:pt x="678045" y="456335"/>
                </a:moveTo>
                <a:lnTo>
                  <a:pt x="675431" y="459072"/>
                </a:lnTo>
                <a:lnTo>
                  <a:pt x="674057" y="460603"/>
                </a:lnTo>
                <a:lnTo>
                  <a:pt x="672650" y="462172"/>
                </a:lnTo>
                <a:lnTo>
                  <a:pt x="679674" y="472739"/>
                </a:lnTo>
                <a:lnTo>
                  <a:pt x="684518" y="467642"/>
                </a:lnTo>
                <a:lnTo>
                  <a:pt x="689913" y="461643"/>
                </a:lnTo>
                <a:lnTo>
                  <a:pt x="682337" y="458255"/>
                </a:lnTo>
                <a:close/>
                <a:moveTo>
                  <a:pt x="1454848" y="455602"/>
                </a:moveTo>
                <a:cubicBezTo>
                  <a:pt x="1434245" y="454748"/>
                  <a:pt x="1415048" y="455286"/>
                  <a:pt x="1398287" y="457701"/>
                </a:cubicBezTo>
                <a:lnTo>
                  <a:pt x="1375143" y="465073"/>
                </a:lnTo>
                <a:lnTo>
                  <a:pt x="1395719" y="474008"/>
                </a:lnTo>
                <a:lnTo>
                  <a:pt x="1395811" y="474047"/>
                </a:lnTo>
                <a:lnTo>
                  <a:pt x="1401156" y="471865"/>
                </a:lnTo>
                <a:lnTo>
                  <a:pt x="1402769" y="471207"/>
                </a:lnTo>
                <a:lnTo>
                  <a:pt x="1403135" y="471058"/>
                </a:lnTo>
                <a:cubicBezTo>
                  <a:pt x="1416331" y="467662"/>
                  <a:pt x="1430965" y="465526"/>
                  <a:pt x="1446556" y="464414"/>
                </a:cubicBezTo>
                <a:lnTo>
                  <a:pt x="1453369" y="464663"/>
                </a:lnTo>
                <a:lnTo>
                  <a:pt x="1458436" y="464848"/>
                </a:lnTo>
                <a:lnTo>
                  <a:pt x="1470600" y="463482"/>
                </a:lnTo>
                <a:cubicBezTo>
                  <a:pt x="1495242" y="463258"/>
                  <a:pt x="1521497" y="465069"/>
                  <a:pt x="1547744" y="468113"/>
                </a:cubicBezTo>
                <a:lnTo>
                  <a:pt x="1565767" y="471118"/>
                </a:lnTo>
                <a:lnTo>
                  <a:pt x="1606234" y="477865"/>
                </a:lnTo>
                <a:lnTo>
                  <a:pt x="1600777" y="476638"/>
                </a:lnTo>
                <a:lnTo>
                  <a:pt x="1587093" y="473560"/>
                </a:lnTo>
                <a:lnTo>
                  <a:pt x="1586235" y="473411"/>
                </a:lnTo>
                <a:lnTo>
                  <a:pt x="1577639" y="471915"/>
                </a:lnTo>
                <a:lnTo>
                  <a:pt x="1519844" y="461858"/>
                </a:lnTo>
                <a:cubicBezTo>
                  <a:pt x="1497460" y="458703"/>
                  <a:pt x="1475451" y="456457"/>
                  <a:pt x="1454848" y="455602"/>
                </a:cubicBezTo>
                <a:close/>
                <a:moveTo>
                  <a:pt x="1222842" y="455048"/>
                </a:moveTo>
                <a:lnTo>
                  <a:pt x="1221800" y="455946"/>
                </a:lnTo>
                <a:lnTo>
                  <a:pt x="1222212" y="461013"/>
                </a:lnTo>
                <a:lnTo>
                  <a:pt x="1225037" y="463539"/>
                </a:lnTo>
                <a:lnTo>
                  <a:pt x="1226999" y="465294"/>
                </a:lnTo>
                <a:lnTo>
                  <a:pt x="1230530" y="468452"/>
                </a:lnTo>
                <a:lnTo>
                  <a:pt x="1230577" y="468418"/>
                </a:lnTo>
                <a:lnTo>
                  <a:pt x="1232509" y="466993"/>
                </a:lnTo>
                <a:lnTo>
                  <a:pt x="1223332" y="459116"/>
                </a:lnTo>
                <a:lnTo>
                  <a:pt x="1223182" y="457865"/>
                </a:lnTo>
                <a:close/>
                <a:moveTo>
                  <a:pt x="885537" y="454993"/>
                </a:moveTo>
                <a:lnTo>
                  <a:pt x="879117" y="462585"/>
                </a:lnTo>
                <a:lnTo>
                  <a:pt x="878823" y="462933"/>
                </a:lnTo>
                <a:lnTo>
                  <a:pt x="884591" y="473402"/>
                </a:lnTo>
                <a:lnTo>
                  <a:pt x="887935" y="469283"/>
                </a:lnTo>
                <a:lnTo>
                  <a:pt x="890566" y="466042"/>
                </a:lnTo>
                <a:lnTo>
                  <a:pt x="889301" y="463263"/>
                </a:lnTo>
                <a:lnTo>
                  <a:pt x="888371" y="461219"/>
                </a:lnTo>
                <a:close/>
                <a:moveTo>
                  <a:pt x="1300388" y="454827"/>
                </a:moveTo>
                <a:lnTo>
                  <a:pt x="1298826" y="455817"/>
                </a:lnTo>
                <a:lnTo>
                  <a:pt x="1298981" y="455893"/>
                </a:lnTo>
                <a:lnTo>
                  <a:pt x="1324507" y="467983"/>
                </a:lnTo>
                <a:lnTo>
                  <a:pt x="1325519" y="466619"/>
                </a:lnTo>
                <a:lnTo>
                  <a:pt x="1302567" y="455894"/>
                </a:lnTo>
                <a:close/>
                <a:moveTo>
                  <a:pt x="982953" y="453965"/>
                </a:moveTo>
                <a:lnTo>
                  <a:pt x="981450" y="456674"/>
                </a:lnTo>
                <a:lnTo>
                  <a:pt x="976273" y="466002"/>
                </a:lnTo>
                <a:lnTo>
                  <a:pt x="976258" y="466030"/>
                </a:lnTo>
                <a:lnTo>
                  <a:pt x="974072" y="469482"/>
                </a:lnTo>
                <a:lnTo>
                  <a:pt x="974060" y="469617"/>
                </a:lnTo>
                <a:lnTo>
                  <a:pt x="974053" y="469686"/>
                </a:lnTo>
                <a:lnTo>
                  <a:pt x="974044" y="469782"/>
                </a:lnTo>
                <a:lnTo>
                  <a:pt x="974587" y="468932"/>
                </a:lnTo>
                <a:lnTo>
                  <a:pt x="975565" y="467399"/>
                </a:lnTo>
                <a:lnTo>
                  <a:pt x="975574" y="467382"/>
                </a:lnTo>
                <a:lnTo>
                  <a:pt x="975584" y="467364"/>
                </a:lnTo>
                <a:lnTo>
                  <a:pt x="982921" y="454215"/>
                </a:lnTo>
                <a:lnTo>
                  <a:pt x="982923" y="454202"/>
                </a:lnTo>
                <a:close/>
                <a:moveTo>
                  <a:pt x="1258336" y="453660"/>
                </a:moveTo>
                <a:lnTo>
                  <a:pt x="1256135" y="455288"/>
                </a:lnTo>
                <a:lnTo>
                  <a:pt x="1268232" y="463614"/>
                </a:lnTo>
                <a:lnTo>
                  <a:pt x="1274161" y="466372"/>
                </a:lnTo>
                <a:lnTo>
                  <a:pt x="1274920" y="466718"/>
                </a:lnTo>
                <a:lnTo>
                  <a:pt x="1277546" y="465066"/>
                </a:lnTo>
                <a:lnTo>
                  <a:pt x="1272231" y="462649"/>
                </a:lnTo>
                <a:close/>
                <a:moveTo>
                  <a:pt x="867942" y="453177"/>
                </a:moveTo>
                <a:lnTo>
                  <a:pt x="865676" y="455741"/>
                </a:lnTo>
                <a:lnTo>
                  <a:pt x="862969" y="458804"/>
                </a:lnTo>
                <a:lnTo>
                  <a:pt x="860772" y="461308"/>
                </a:lnTo>
                <a:lnTo>
                  <a:pt x="866824" y="470193"/>
                </a:lnTo>
                <a:lnTo>
                  <a:pt x="873216" y="462670"/>
                </a:lnTo>
                <a:close/>
                <a:moveTo>
                  <a:pt x="705573" y="452393"/>
                </a:moveTo>
                <a:lnTo>
                  <a:pt x="704585" y="453432"/>
                </a:lnTo>
                <a:lnTo>
                  <a:pt x="703874" y="456275"/>
                </a:lnTo>
                <a:lnTo>
                  <a:pt x="707037" y="457550"/>
                </a:lnTo>
                <a:lnTo>
                  <a:pt x="706552" y="453781"/>
                </a:lnTo>
                <a:close/>
                <a:moveTo>
                  <a:pt x="1210645" y="452217"/>
                </a:moveTo>
                <a:lnTo>
                  <a:pt x="1210595" y="452337"/>
                </a:lnTo>
                <a:lnTo>
                  <a:pt x="1210595" y="452382"/>
                </a:lnTo>
                <a:lnTo>
                  <a:pt x="1210597" y="452374"/>
                </a:lnTo>
                <a:close/>
                <a:moveTo>
                  <a:pt x="1042690" y="451668"/>
                </a:moveTo>
                <a:lnTo>
                  <a:pt x="1041967" y="452759"/>
                </a:lnTo>
                <a:lnTo>
                  <a:pt x="1042543" y="451904"/>
                </a:lnTo>
                <a:lnTo>
                  <a:pt x="1042599" y="451821"/>
                </a:lnTo>
                <a:lnTo>
                  <a:pt x="1042680" y="451684"/>
                </a:lnTo>
                <a:close/>
                <a:moveTo>
                  <a:pt x="1227714" y="450850"/>
                </a:moveTo>
                <a:lnTo>
                  <a:pt x="1226505" y="451892"/>
                </a:lnTo>
                <a:lnTo>
                  <a:pt x="1227174" y="456512"/>
                </a:lnTo>
                <a:lnTo>
                  <a:pt x="1227314" y="457479"/>
                </a:lnTo>
                <a:lnTo>
                  <a:pt x="1232269" y="461649"/>
                </a:lnTo>
                <a:lnTo>
                  <a:pt x="1233049" y="462306"/>
                </a:lnTo>
                <a:lnTo>
                  <a:pt x="1235765" y="464591"/>
                </a:lnTo>
                <a:lnTo>
                  <a:pt x="1236262" y="464225"/>
                </a:lnTo>
                <a:lnTo>
                  <a:pt x="1238014" y="462932"/>
                </a:lnTo>
                <a:lnTo>
                  <a:pt x="1228520" y="455255"/>
                </a:lnTo>
                <a:lnTo>
                  <a:pt x="1227882" y="451768"/>
                </a:lnTo>
                <a:close/>
                <a:moveTo>
                  <a:pt x="847967" y="450597"/>
                </a:moveTo>
                <a:lnTo>
                  <a:pt x="840887" y="458455"/>
                </a:lnTo>
                <a:lnTo>
                  <a:pt x="844746" y="463081"/>
                </a:lnTo>
                <a:lnTo>
                  <a:pt x="845829" y="464378"/>
                </a:lnTo>
                <a:lnTo>
                  <a:pt x="848436" y="467503"/>
                </a:lnTo>
                <a:lnTo>
                  <a:pt x="854657" y="460418"/>
                </a:lnTo>
                <a:lnTo>
                  <a:pt x="851292" y="455479"/>
                </a:lnTo>
                <a:lnTo>
                  <a:pt x="849157" y="452344"/>
                </a:lnTo>
                <a:close/>
                <a:moveTo>
                  <a:pt x="664847" y="450433"/>
                </a:moveTo>
                <a:lnTo>
                  <a:pt x="668681" y="456202"/>
                </a:lnTo>
                <a:lnTo>
                  <a:pt x="669491" y="457420"/>
                </a:lnTo>
                <a:lnTo>
                  <a:pt x="669700" y="457735"/>
                </a:lnTo>
                <a:lnTo>
                  <a:pt x="671667" y="455675"/>
                </a:lnTo>
                <a:lnTo>
                  <a:pt x="672134" y="455155"/>
                </a:lnTo>
                <a:lnTo>
                  <a:pt x="673070" y="454111"/>
                </a:lnTo>
                <a:lnTo>
                  <a:pt x="666582" y="451210"/>
                </a:lnTo>
                <a:lnTo>
                  <a:pt x="665403" y="450682"/>
                </a:lnTo>
                <a:close/>
                <a:moveTo>
                  <a:pt x="1307628" y="450237"/>
                </a:moveTo>
                <a:lnTo>
                  <a:pt x="1305351" y="451680"/>
                </a:lnTo>
                <a:lnTo>
                  <a:pt x="1311874" y="454743"/>
                </a:lnTo>
                <a:lnTo>
                  <a:pt x="1326730" y="461717"/>
                </a:lnTo>
                <a:lnTo>
                  <a:pt x="1328531" y="462563"/>
                </a:lnTo>
                <a:lnTo>
                  <a:pt x="1329731" y="460946"/>
                </a:lnTo>
                <a:lnTo>
                  <a:pt x="1309047" y="450929"/>
                </a:lnTo>
                <a:close/>
                <a:moveTo>
                  <a:pt x="659208" y="450150"/>
                </a:moveTo>
                <a:lnTo>
                  <a:pt x="650250" y="459899"/>
                </a:lnTo>
                <a:lnTo>
                  <a:pt x="657578" y="469947"/>
                </a:lnTo>
                <a:lnTo>
                  <a:pt x="657828" y="470289"/>
                </a:lnTo>
                <a:lnTo>
                  <a:pt x="657837" y="470302"/>
                </a:lnTo>
                <a:lnTo>
                  <a:pt x="659627" y="468287"/>
                </a:lnTo>
                <a:lnTo>
                  <a:pt x="665788" y="461833"/>
                </a:lnTo>
                <a:lnTo>
                  <a:pt x="665772" y="461816"/>
                </a:lnTo>
                <a:lnTo>
                  <a:pt x="665741" y="461782"/>
                </a:lnTo>
                <a:lnTo>
                  <a:pt x="665604" y="461633"/>
                </a:lnTo>
                <a:lnTo>
                  <a:pt x="664842" y="460266"/>
                </a:lnTo>
                <a:lnTo>
                  <a:pt x="660930" y="453242"/>
                </a:lnTo>
                <a:close/>
                <a:moveTo>
                  <a:pt x="826598" y="449894"/>
                </a:moveTo>
                <a:lnTo>
                  <a:pt x="825289" y="451322"/>
                </a:lnTo>
                <a:lnTo>
                  <a:pt x="821776" y="455157"/>
                </a:lnTo>
                <a:lnTo>
                  <a:pt x="818752" y="458457"/>
                </a:lnTo>
                <a:lnTo>
                  <a:pt x="826283" y="467556"/>
                </a:lnTo>
                <a:lnTo>
                  <a:pt x="834109" y="458885"/>
                </a:lnTo>
                <a:lnTo>
                  <a:pt x="829257" y="453077"/>
                </a:lnTo>
                <a:lnTo>
                  <a:pt x="827763" y="451289"/>
                </a:lnTo>
                <a:close/>
                <a:moveTo>
                  <a:pt x="1263480" y="449855"/>
                </a:moveTo>
                <a:lnTo>
                  <a:pt x="1261995" y="450953"/>
                </a:lnTo>
                <a:lnTo>
                  <a:pt x="1274299" y="458926"/>
                </a:lnTo>
                <a:lnTo>
                  <a:pt x="1280229" y="461684"/>
                </a:lnTo>
                <a:lnTo>
                  <a:pt x="1281783" y="462403"/>
                </a:lnTo>
                <a:lnTo>
                  <a:pt x="1283731" y="461178"/>
                </a:lnTo>
                <a:lnTo>
                  <a:pt x="1278297" y="458651"/>
                </a:lnTo>
                <a:close/>
                <a:moveTo>
                  <a:pt x="944504" y="448751"/>
                </a:moveTo>
                <a:lnTo>
                  <a:pt x="939927" y="455065"/>
                </a:lnTo>
                <a:lnTo>
                  <a:pt x="936761" y="459683"/>
                </a:lnTo>
                <a:lnTo>
                  <a:pt x="937775" y="464351"/>
                </a:lnTo>
                <a:lnTo>
                  <a:pt x="938027" y="465509"/>
                </a:lnTo>
                <a:lnTo>
                  <a:pt x="938861" y="469349"/>
                </a:lnTo>
                <a:lnTo>
                  <a:pt x="945415" y="459960"/>
                </a:lnTo>
                <a:lnTo>
                  <a:pt x="946253" y="458759"/>
                </a:lnTo>
                <a:lnTo>
                  <a:pt x="945329" y="453467"/>
                </a:lnTo>
                <a:lnTo>
                  <a:pt x="944504" y="448752"/>
                </a:lnTo>
                <a:close/>
                <a:moveTo>
                  <a:pt x="804601" y="448522"/>
                </a:moveTo>
                <a:lnTo>
                  <a:pt x="796440" y="457323"/>
                </a:lnTo>
                <a:lnTo>
                  <a:pt x="796752" y="457857"/>
                </a:lnTo>
                <a:lnTo>
                  <a:pt x="800206" y="461372"/>
                </a:lnTo>
                <a:lnTo>
                  <a:pt x="800656" y="461829"/>
                </a:lnTo>
                <a:lnTo>
                  <a:pt x="805538" y="466796"/>
                </a:lnTo>
                <a:lnTo>
                  <a:pt x="812597" y="459085"/>
                </a:lnTo>
                <a:lnTo>
                  <a:pt x="805863" y="450948"/>
                </a:lnTo>
                <a:close/>
                <a:moveTo>
                  <a:pt x="636735" y="448421"/>
                </a:moveTo>
                <a:lnTo>
                  <a:pt x="626943" y="459045"/>
                </a:lnTo>
                <a:lnTo>
                  <a:pt x="636277" y="468872"/>
                </a:lnTo>
                <a:lnTo>
                  <a:pt x="642699" y="461770"/>
                </a:lnTo>
                <a:lnTo>
                  <a:pt x="644165" y="460150"/>
                </a:lnTo>
                <a:close/>
                <a:moveTo>
                  <a:pt x="959225" y="447903"/>
                </a:moveTo>
                <a:lnTo>
                  <a:pt x="956611" y="452723"/>
                </a:lnTo>
                <a:lnTo>
                  <a:pt x="951405" y="460354"/>
                </a:lnTo>
                <a:lnTo>
                  <a:pt x="952594" y="467199"/>
                </a:lnTo>
                <a:lnTo>
                  <a:pt x="951956" y="483129"/>
                </a:lnTo>
                <a:lnTo>
                  <a:pt x="955159" y="477922"/>
                </a:lnTo>
                <a:lnTo>
                  <a:pt x="957804" y="473622"/>
                </a:lnTo>
                <a:close/>
                <a:moveTo>
                  <a:pt x="741973" y="447562"/>
                </a:moveTo>
                <a:lnTo>
                  <a:pt x="737983" y="452762"/>
                </a:lnTo>
                <a:lnTo>
                  <a:pt x="735557" y="455925"/>
                </a:lnTo>
                <a:lnTo>
                  <a:pt x="739280" y="460616"/>
                </a:lnTo>
                <a:lnTo>
                  <a:pt x="746331" y="453159"/>
                </a:lnTo>
                <a:lnTo>
                  <a:pt x="742355" y="448296"/>
                </a:lnTo>
                <a:close/>
                <a:moveTo>
                  <a:pt x="1231834" y="447300"/>
                </a:moveTo>
                <a:lnTo>
                  <a:pt x="1231274" y="447782"/>
                </a:lnTo>
                <a:lnTo>
                  <a:pt x="1232588" y="453566"/>
                </a:lnTo>
                <a:lnTo>
                  <a:pt x="1237656" y="457647"/>
                </a:lnTo>
                <a:lnTo>
                  <a:pt x="1241253" y="460543"/>
                </a:lnTo>
                <a:lnTo>
                  <a:pt x="1243181" y="459121"/>
                </a:lnTo>
                <a:lnTo>
                  <a:pt x="1232882" y="451411"/>
                </a:lnTo>
                <a:lnTo>
                  <a:pt x="1232768" y="450966"/>
                </a:lnTo>
                <a:close/>
                <a:moveTo>
                  <a:pt x="614166" y="446968"/>
                </a:moveTo>
                <a:lnTo>
                  <a:pt x="603319" y="458658"/>
                </a:lnTo>
                <a:lnTo>
                  <a:pt x="612208" y="467782"/>
                </a:lnTo>
                <a:lnTo>
                  <a:pt x="620277" y="458873"/>
                </a:lnTo>
                <a:lnTo>
                  <a:pt x="617368" y="455807"/>
                </a:lnTo>
                <a:lnTo>
                  <a:pt x="615513" y="450686"/>
                </a:lnTo>
                <a:lnTo>
                  <a:pt x="615006" y="449287"/>
                </a:lnTo>
                <a:close/>
                <a:moveTo>
                  <a:pt x="929251" y="446956"/>
                </a:moveTo>
                <a:lnTo>
                  <a:pt x="921920" y="456058"/>
                </a:lnTo>
                <a:lnTo>
                  <a:pt x="921490" y="456592"/>
                </a:lnTo>
                <a:lnTo>
                  <a:pt x="924780" y="468424"/>
                </a:lnTo>
                <a:lnTo>
                  <a:pt x="931874" y="458914"/>
                </a:lnTo>
                <a:close/>
                <a:moveTo>
                  <a:pt x="1212900" y="446876"/>
                </a:moveTo>
                <a:lnTo>
                  <a:pt x="1211459" y="450289"/>
                </a:lnTo>
                <a:lnTo>
                  <a:pt x="1211468" y="450429"/>
                </a:lnTo>
                <a:lnTo>
                  <a:pt x="1211546" y="451740"/>
                </a:lnTo>
                <a:lnTo>
                  <a:pt x="1211609" y="452793"/>
                </a:lnTo>
                <a:lnTo>
                  <a:pt x="1212251" y="450654"/>
                </a:lnTo>
                <a:lnTo>
                  <a:pt x="1212460" y="453933"/>
                </a:lnTo>
                <a:lnTo>
                  <a:pt x="1212505" y="453788"/>
                </a:lnTo>
                <a:lnTo>
                  <a:pt x="1213091" y="451884"/>
                </a:lnTo>
                <a:lnTo>
                  <a:pt x="1213053" y="450885"/>
                </a:lnTo>
                <a:lnTo>
                  <a:pt x="1213013" y="449852"/>
                </a:lnTo>
                <a:close/>
                <a:moveTo>
                  <a:pt x="784606" y="446479"/>
                </a:moveTo>
                <a:lnTo>
                  <a:pt x="782596" y="448609"/>
                </a:lnTo>
                <a:lnTo>
                  <a:pt x="777871" y="453616"/>
                </a:lnTo>
                <a:lnTo>
                  <a:pt x="775407" y="456227"/>
                </a:lnTo>
                <a:lnTo>
                  <a:pt x="782321" y="465831"/>
                </a:lnTo>
                <a:lnTo>
                  <a:pt x="790663" y="456846"/>
                </a:lnTo>
                <a:lnTo>
                  <a:pt x="787240" y="450987"/>
                </a:lnTo>
                <a:close/>
                <a:moveTo>
                  <a:pt x="913779" y="446065"/>
                </a:moveTo>
                <a:lnTo>
                  <a:pt x="906598" y="454916"/>
                </a:lnTo>
                <a:lnTo>
                  <a:pt x="907799" y="458788"/>
                </a:lnTo>
                <a:lnTo>
                  <a:pt x="909733" y="464107"/>
                </a:lnTo>
                <a:lnTo>
                  <a:pt x="909796" y="464029"/>
                </a:lnTo>
                <a:lnTo>
                  <a:pt x="916481" y="455733"/>
                </a:lnTo>
                <a:close/>
                <a:moveTo>
                  <a:pt x="1268987" y="445781"/>
                </a:moveTo>
                <a:lnTo>
                  <a:pt x="1267376" y="446973"/>
                </a:lnTo>
                <a:lnTo>
                  <a:pt x="1280366" y="455065"/>
                </a:lnTo>
                <a:lnTo>
                  <a:pt x="1286157" y="457823"/>
                </a:lnTo>
                <a:lnTo>
                  <a:pt x="1287836" y="458598"/>
                </a:lnTo>
                <a:lnTo>
                  <a:pt x="1290588" y="456867"/>
                </a:lnTo>
                <a:lnTo>
                  <a:pt x="1290570" y="456858"/>
                </a:lnTo>
                <a:lnTo>
                  <a:pt x="1284778" y="454100"/>
                </a:lnTo>
                <a:cubicBezTo>
                  <a:pt x="1282124" y="452825"/>
                  <a:pt x="1277988" y="450774"/>
                  <a:pt x="1273332" y="448290"/>
                </a:cubicBezTo>
                <a:lnTo>
                  <a:pt x="1269013" y="445796"/>
                </a:lnTo>
                <a:close/>
                <a:moveTo>
                  <a:pt x="700350" y="444987"/>
                </a:moveTo>
                <a:lnTo>
                  <a:pt x="695414" y="450217"/>
                </a:lnTo>
                <a:lnTo>
                  <a:pt x="699190" y="451557"/>
                </a:lnTo>
                <a:lnTo>
                  <a:pt x="700556" y="450172"/>
                </a:lnTo>
                <a:lnTo>
                  <a:pt x="701253" y="447270"/>
                </a:lnTo>
                <a:lnTo>
                  <a:pt x="701315" y="447011"/>
                </a:lnTo>
                <a:lnTo>
                  <a:pt x="701432" y="446522"/>
                </a:lnTo>
                <a:lnTo>
                  <a:pt x="701218" y="446218"/>
                </a:lnTo>
                <a:close/>
                <a:moveTo>
                  <a:pt x="761903" y="444670"/>
                </a:moveTo>
                <a:lnTo>
                  <a:pt x="753290" y="453665"/>
                </a:lnTo>
                <a:lnTo>
                  <a:pt x="752608" y="454376"/>
                </a:lnTo>
                <a:lnTo>
                  <a:pt x="760551" y="464084"/>
                </a:lnTo>
                <a:lnTo>
                  <a:pt x="769240" y="454875"/>
                </a:lnTo>
                <a:close/>
                <a:moveTo>
                  <a:pt x="1208163" y="443880"/>
                </a:moveTo>
                <a:lnTo>
                  <a:pt x="1082394" y="570078"/>
                </a:lnTo>
                <a:lnTo>
                  <a:pt x="1205413" y="463909"/>
                </a:lnTo>
                <a:lnTo>
                  <a:pt x="1204942" y="457135"/>
                </a:lnTo>
                <a:lnTo>
                  <a:pt x="1208111" y="446947"/>
                </a:lnTo>
                <a:close/>
                <a:moveTo>
                  <a:pt x="569534" y="443557"/>
                </a:moveTo>
                <a:lnTo>
                  <a:pt x="565501" y="447980"/>
                </a:lnTo>
                <a:lnTo>
                  <a:pt x="558928" y="455190"/>
                </a:lnTo>
                <a:lnTo>
                  <a:pt x="561065" y="459163"/>
                </a:lnTo>
                <a:lnTo>
                  <a:pt x="565817" y="467996"/>
                </a:lnTo>
                <a:lnTo>
                  <a:pt x="575600" y="457167"/>
                </a:lnTo>
                <a:lnTo>
                  <a:pt x="573799" y="454722"/>
                </a:lnTo>
                <a:lnTo>
                  <a:pt x="572803" y="453371"/>
                </a:lnTo>
                <a:close/>
                <a:moveTo>
                  <a:pt x="592574" y="443103"/>
                </a:moveTo>
                <a:lnTo>
                  <a:pt x="580903" y="455623"/>
                </a:lnTo>
                <a:lnTo>
                  <a:pt x="580887" y="455641"/>
                </a:lnTo>
                <a:lnTo>
                  <a:pt x="580813" y="455726"/>
                </a:lnTo>
                <a:lnTo>
                  <a:pt x="580762" y="455785"/>
                </a:lnTo>
                <a:lnTo>
                  <a:pt x="582627" y="459190"/>
                </a:lnTo>
                <a:lnTo>
                  <a:pt x="585461" y="464365"/>
                </a:lnTo>
                <a:lnTo>
                  <a:pt x="587673" y="468406"/>
                </a:lnTo>
                <a:lnTo>
                  <a:pt x="588181" y="467817"/>
                </a:lnTo>
                <a:lnTo>
                  <a:pt x="588183" y="467815"/>
                </a:lnTo>
                <a:lnTo>
                  <a:pt x="588183" y="467815"/>
                </a:lnTo>
                <a:lnTo>
                  <a:pt x="597756" y="457278"/>
                </a:lnTo>
                <a:close/>
                <a:moveTo>
                  <a:pt x="1236838" y="442987"/>
                </a:moveTo>
                <a:lnTo>
                  <a:pt x="1235732" y="443940"/>
                </a:lnTo>
                <a:lnTo>
                  <a:pt x="1236703" y="446866"/>
                </a:lnTo>
                <a:lnTo>
                  <a:pt x="1237656" y="449740"/>
                </a:lnTo>
                <a:lnTo>
                  <a:pt x="1243614" y="454060"/>
                </a:lnTo>
                <a:lnTo>
                  <a:pt x="1245863" y="455691"/>
                </a:lnTo>
                <a:lnTo>
                  <a:pt x="1246856" y="456411"/>
                </a:lnTo>
                <a:lnTo>
                  <a:pt x="1248894" y="454908"/>
                </a:lnTo>
                <a:lnTo>
                  <a:pt x="1248902" y="454902"/>
                </a:lnTo>
                <a:lnTo>
                  <a:pt x="1238431" y="447568"/>
                </a:lnTo>
                <a:lnTo>
                  <a:pt x="1237724" y="445535"/>
                </a:lnTo>
                <a:close/>
                <a:moveTo>
                  <a:pt x="546562" y="442466"/>
                </a:moveTo>
                <a:lnTo>
                  <a:pt x="538503" y="451858"/>
                </a:lnTo>
                <a:lnTo>
                  <a:pt x="541340" y="459401"/>
                </a:lnTo>
                <a:lnTo>
                  <a:pt x="543645" y="465529"/>
                </a:lnTo>
                <a:lnTo>
                  <a:pt x="544570" y="464406"/>
                </a:lnTo>
                <a:lnTo>
                  <a:pt x="544645" y="464314"/>
                </a:lnTo>
                <a:lnTo>
                  <a:pt x="544666" y="464291"/>
                </a:lnTo>
                <a:lnTo>
                  <a:pt x="552635" y="455454"/>
                </a:lnTo>
                <a:lnTo>
                  <a:pt x="552265" y="454896"/>
                </a:lnTo>
                <a:lnTo>
                  <a:pt x="551770" y="454151"/>
                </a:lnTo>
                <a:lnTo>
                  <a:pt x="548603" y="449385"/>
                </a:lnTo>
                <a:close/>
                <a:moveTo>
                  <a:pt x="715590" y="441854"/>
                </a:moveTo>
                <a:lnTo>
                  <a:pt x="714815" y="442669"/>
                </a:lnTo>
                <a:lnTo>
                  <a:pt x="715983" y="447299"/>
                </a:lnTo>
                <a:lnTo>
                  <a:pt x="715673" y="443006"/>
                </a:lnTo>
                <a:close/>
                <a:moveTo>
                  <a:pt x="1274395" y="441781"/>
                </a:moveTo>
                <a:lnTo>
                  <a:pt x="1273943" y="442115"/>
                </a:lnTo>
                <a:lnTo>
                  <a:pt x="1286433" y="449826"/>
                </a:lnTo>
                <a:cubicBezTo>
                  <a:pt x="1288313" y="450849"/>
                  <a:pt x="1290246" y="451770"/>
                  <a:pt x="1292225" y="452583"/>
                </a:cubicBezTo>
                <a:lnTo>
                  <a:pt x="1295135" y="454009"/>
                </a:lnTo>
                <a:lnTo>
                  <a:pt x="1296703" y="453023"/>
                </a:lnTo>
                <a:lnTo>
                  <a:pt x="1296086" y="452722"/>
                </a:lnTo>
                <a:lnTo>
                  <a:pt x="1289743" y="449689"/>
                </a:lnTo>
                <a:close/>
                <a:moveTo>
                  <a:pt x="1381496" y="441041"/>
                </a:moveTo>
                <a:lnTo>
                  <a:pt x="1343286" y="451240"/>
                </a:lnTo>
                <a:lnTo>
                  <a:pt x="1367827" y="461896"/>
                </a:lnTo>
                <a:lnTo>
                  <a:pt x="1386721" y="454908"/>
                </a:lnTo>
                <a:cubicBezTo>
                  <a:pt x="1399495" y="452221"/>
                  <a:pt x="1413917" y="450814"/>
                  <a:pt x="1429472" y="450441"/>
                </a:cubicBezTo>
                <a:lnTo>
                  <a:pt x="1436929" y="451032"/>
                </a:lnTo>
                <a:lnTo>
                  <a:pt x="1441522" y="451397"/>
                </a:lnTo>
                <a:lnTo>
                  <a:pt x="1453591" y="450624"/>
                </a:lnTo>
                <a:lnTo>
                  <a:pt x="1532268" y="458598"/>
                </a:lnTo>
                <a:lnTo>
                  <a:pt x="1532283" y="458600"/>
                </a:lnTo>
                <a:lnTo>
                  <a:pt x="1557175" y="463566"/>
                </a:lnTo>
                <a:lnTo>
                  <a:pt x="1585187" y="469155"/>
                </a:lnTo>
                <a:lnTo>
                  <a:pt x="1578293" y="467382"/>
                </a:lnTo>
                <a:lnTo>
                  <a:pt x="1574770" y="466476"/>
                </a:lnTo>
                <a:lnTo>
                  <a:pt x="1574673" y="466455"/>
                </a:lnTo>
                <a:lnTo>
                  <a:pt x="1500803" y="451032"/>
                </a:lnTo>
                <a:lnTo>
                  <a:pt x="1487375" y="449115"/>
                </a:lnTo>
                <a:lnTo>
                  <a:pt x="1478875" y="447902"/>
                </a:lnTo>
                <a:lnTo>
                  <a:pt x="1431114" y="441948"/>
                </a:lnTo>
                <a:lnTo>
                  <a:pt x="1381505" y="441041"/>
                </a:lnTo>
                <a:close/>
                <a:moveTo>
                  <a:pt x="478139" y="441034"/>
                </a:moveTo>
                <a:lnTo>
                  <a:pt x="475638" y="443963"/>
                </a:lnTo>
                <a:cubicBezTo>
                  <a:pt x="455325" y="468594"/>
                  <a:pt x="434627" y="494518"/>
                  <a:pt x="413616" y="521665"/>
                </a:cubicBezTo>
                <a:cubicBezTo>
                  <a:pt x="396381" y="543864"/>
                  <a:pt x="379146" y="566891"/>
                  <a:pt x="364392" y="586747"/>
                </a:cubicBezTo>
                <a:cubicBezTo>
                  <a:pt x="272999" y="707911"/>
                  <a:pt x="191741" y="836395"/>
                  <a:pt x="121438" y="970897"/>
                </a:cubicBezTo>
                <a:cubicBezTo>
                  <a:pt x="107649" y="998474"/>
                  <a:pt x="94481" y="1023914"/>
                  <a:pt x="81743" y="1047820"/>
                </a:cubicBezTo>
                <a:lnTo>
                  <a:pt x="49132" y="1107331"/>
                </a:lnTo>
                <a:lnTo>
                  <a:pt x="49601" y="1109464"/>
                </a:lnTo>
                <a:lnTo>
                  <a:pt x="52642" y="1104392"/>
                </a:lnTo>
                <a:lnTo>
                  <a:pt x="69632" y="1076060"/>
                </a:lnTo>
                <a:lnTo>
                  <a:pt x="83105" y="1053594"/>
                </a:lnTo>
                <a:cubicBezTo>
                  <a:pt x="96480" y="1030257"/>
                  <a:pt x="110268" y="1005024"/>
                  <a:pt x="124057" y="978067"/>
                </a:cubicBezTo>
                <a:cubicBezTo>
                  <a:pt x="196344" y="845408"/>
                  <a:pt x="278719" y="718500"/>
                  <a:pt x="370459" y="598468"/>
                </a:cubicBezTo>
                <a:cubicBezTo>
                  <a:pt x="387971" y="575303"/>
                  <a:pt x="403828" y="554619"/>
                  <a:pt x="419960" y="533937"/>
                </a:cubicBezTo>
                <a:cubicBezTo>
                  <a:pt x="440884" y="507067"/>
                  <a:pt x="461496" y="481373"/>
                  <a:pt x="481722" y="456928"/>
                </a:cubicBezTo>
                <a:lnTo>
                  <a:pt x="482916" y="455532"/>
                </a:lnTo>
                <a:lnTo>
                  <a:pt x="481640" y="453116"/>
                </a:lnTo>
                <a:lnTo>
                  <a:pt x="481198" y="452279"/>
                </a:lnTo>
                <a:lnTo>
                  <a:pt x="481050" y="451736"/>
                </a:lnTo>
                <a:close/>
                <a:moveTo>
                  <a:pt x="897403" y="440958"/>
                </a:moveTo>
                <a:lnTo>
                  <a:pt x="892206" y="447105"/>
                </a:lnTo>
                <a:lnTo>
                  <a:pt x="888758" y="451183"/>
                </a:lnTo>
                <a:lnTo>
                  <a:pt x="889207" y="452175"/>
                </a:lnTo>
                <a:lnTo>
                  <a:pt x="889307" y="452398"/>
                </a:lnTo>
                <a:lnTo>
                  <a:pt x="893718" y="462159"/>
                </a:lnTo>
                <a:lnTo>
                  <a:pt x="901140" y="453017"/>
                </a:lnTo>
                <a:lnTo>
                  <a:pt x="897564" y="441475"/>
                </a:lnTo>
                <a:close/>
                <a:moveTo>
                  <a:pt x="643625" y="440944"/>
                </a:moveTo>
                <a:lnTo>
                  <a:pt x="639606" y="445305"/>
                </a:lnTo>
                <a:lnTo>
                  <a:pt x="642227" y="448898"/>
                </a:lnTo>
                <a:lnTo>
                  <a:pt x="643571" y="450741"/>
                </a:lnTo>
                <a:lnTo>
                  <a:pt x="647635" y="456313"/>
                </a:lnTo>
                <a:lnTo>
                  <a:pt x="656378" y="446646"/>
                </a:lnTo>
                <a:lnTo>
                  <a:pt x="647907" y="442858"/>
                </a:lnTo>
                <a:close/>
                <a:moveTo>
                  <a:pt x="879010" y="440653"/>
                </a:moveTo>
                <a:lnTo>
                  <a:pt x="871333" y="449340"/>
                </a:lnTo>
                <a:lnTo>
                  <a:pt x="876529" y="458770"/>
                </a:lnTo>
                <a:lnTo>
                  <a:pt x="883514" y="450550"/>
                </a:lnTo>
                <a:lnTo>
                  <a:pt x="882039" y="447308"/>
                </a:lnTo>
                <a:close/>
                <a:moveTo>
                  <a:pt x="524517" y="440626"/>
                </a:moveTo>
                <a:lnTo>
                  <a:pt x="519891" y="445724"/>
                </a:lnTo>
                <a:lnTo>
                  <a:pt x="519889" y="445726"/>
                </a:lnTo>
                <a:lnTo>
                  <a:pt x="519412" y="446298"/>
                </a:lnTo>
                <a:lnTo>
                  <a:pt x="516443" y="449861"/>
                </a:lnTo>
                <a:lnTo>
                  <a:pt x="514411" y="452298"/>
                </a:lnTo>
                <a:lnTo>
                  <a:pt x="517379" y="461498"/>
                </a:lnTo>
                <a:lnTo>
                  <a:pt x="519744" y="466074"/>
                </a:lnTo>
                <a:lnTo>
                  <a:pt x="525513" y="459170"/>
                </a:lnTo>
                <a:lnTo>
                  <a:pt x="525526" y="459154"/>
                </a:lnTo>
                <a:lnTo>
                  <a:pt x="530854" y="453167"/>
                </a:lnTo>
                <a:lnTo>
                  <a:pt x="524626" y="441050"/>
                </a:lnTo>
                <a:close/>
                <a:moveTo>
                  <a:pt x="697185" y="440501"/>
                </a:moveTo>
                <a:lnTo>
                  <a:pt x="696069" y="440919"/>
                </a:lnTo>
                <a:lnTo>
                  <a:pt x="692812" y="442137"/>
                </a:lnTo>
                <a:lnTo>
                  <a:pt x="690933" y="442840"/>
                </a:lnTo>
                <a:lnTo>
                  <a:pt x="689026" y="444837"/>
                </a:lnTo>
                <a:lnTo>
                  <a:pt x="692835" y="445966"/>
                </a:lnTo>
                <a:lnTo>
                  <a:pt x="697543" y="441008"/>
                </a:lnTo>
                <a:close/>
                <a:moveTo>
                  <a:pt x="1240338" y="439971"/>
                </a:moveTo>
                <a:lnTo>
                  <a:pt x="1239853" y="440389"/>
                </a:lnTo>
                <a:lnTo>
                  <a:pt x="1242137" y="445655"/>
                </a:lnTo>
                <a:lnTo>
                  <a:pt x="1244747" y="447451"/>
                </a:lnTo>
                <a:lnTo>
                  <a:pt x="1247276" y="449191"/>
                </a:lnTo>
                <a:lnTo>
                  <a:pt x="1252123" y="452527"/>
                </a:lnTo>
                <a:lnTo>
                  <a:pt x="1254207" y="450989"/>
                </a:lnTo>
                <a:lnTo>
                  <a:pt x="1246125" y="445760"/>
                </a:lnTo>
                <a:lnTo>
                  <a:pt x="1243964" y="444362"/>
                </a:lnTo>
                <a:close/>
                <a:moveTo>
                  <a:pt x="1268390" y="438687"/>
                </a:moveTo>
                <a:lnTo>
                  <a:pt x="1269749" y="439526"/>
                </a:lnTo>
                <a:lnTo>
                  <a:pt x="1269860" y="439444"/>
                </a:lnTo>
                <a:lnTo>
                  <a:pt x="1269363" y="439188"/>
                </a:lnTo>
                <a:close/>
                <a:moveTo>
                  <a:pt x="1216863" y="438439"/>
                </a:moveTo>
                <a:lnTo>
                  <a:pt x="1216524" y="438795"/>
                </a:lnTo>
                <a:lnTo>
                  <a:pt x="1217216" y="453722"/>
                </a:lnTo>
                <a:lnTo>
                  <a:pt x="1217838" y="453186"/>
                </a:lnTo>
                <a:lnTo>
                  <a:pt x="1217866" y="453162"/>
                </a:lnTo>
                <a:lnTo>
                  <a:pt x="1217552" y="448562"/>
                </a:lnTo>
                <a:lnTo>
                  <a:pt x="1217311" y="445018"/>
                </a:lnTo>
                <a:close/>
                <a:moveTo>
                  <a:pt x="859436" y="437867"/>
                </a:moveTo>
                <a:lnTo>
                  <a:pt x="851105" y="447114"/>
                </a:lnTo>
                <a:lnTo>
                  <a:pt x="852566" y="449259"/>
                </a:lnTo>
                <a:lnTo>
                  <a:pt x="853611" y="450794"/>
                </a:lnTo>
                <a:lnTo>
                  <a:pt x="857759" y="456885"/>
                </a:lnTo>
                <a:lnTo>
                  <a:pt x="859660" y="454720"/>
                </a:lnTo>
                <a:lnTo>
                  <a:pt x="865227" y="448414"/>
                </a:lnTo>
                <a:lnTo>
                  <a:pt x="865269" y="448366"/>
                </a:lnTo>
                <a:lnTo>
                  <a:pt x="860409" y="439618"/>
                </a:lnTo>
                <a:close/>
                <a:moveTo>
                  <a:pt x="688141" y="437736"/>
                </a:moveTo>
                <a:lnTo>
                  <a:pt x="682464" y="438145"/>
                </a:lnTo>
                <a:lnTo>
                  <a:pt x="679227" y="438378"/>
                </a:lnTo>
                <a:lnTo>
                  <a:pt x="679310" y="438599"/>
                </a:lnTo>
                <a:lnTo>
                  <a:pt x="685802" y="440038"/>
                </a:lnTo>
                <a:lnTo>
                  <a:pt x="685876" y="440010"/>
                </a:lnTo>
                <a:close/>
                <a:moveTo>
                  <a:pt x="1010575" y="437497"/>
                </a:moveTo>
                <a:lnTo>
                  <a:pt x="998463" y="458242"/>
                </a:lnTo>
                <a:lnTo>
                  <a:pt x="1004702" y="448481"/>
                </a:lnTo>
                <a:lnTo>
                  <a:pt x="1005048" y="447940"/>
                </a:lnTo>
                <a:lnTo>
                  <a:pt x="1005662" y="446865"/>
                </a:lnTo>
                <a:lnTo>
                  <a:pt x="1010337" y="438674"/>
                </a:lnTo>
                <a:lnTo>
                  <a:pt x="1010355" y="438582"/>
                </a:lnTo>
                <a:close/>
                <a:moveTo>
                  <a:pt x="1280713" y="437108"/>
                </a:moveTo>
                <a:lnTo>
                  <a:pt x="1279054" y="438335"/>
                </a:lnTo>
                <a:lnTo>
                  <a:pt x="1292363" y="445414"/>
                </a:lnTo>
                <a:lnTo>
                  <a:pt x="1298706" y="448448"/>
                </a:lnTo>
                <a:lnTo>
                  <a:pt x="1301675" y="449898"/>
                </a:lnTo>
                <a:lnTo>
                  <a:pt x="1303342" y="448850"/>
                </a:lnTo>
                <a:lnTo>
                  <a:pt x="1303972" y="448454"/>
                </a:lnTo>
                <a:close/>
                <a:moveTo>
                  <a:pt x="634574" y="436896"/>
                </a:moveTo>
                <a:lnTo>
                  <a:pt x="635373" y="439321"/>
                </a:lnTo>
                <a:lnTo>
                  <a:pt x="635437" y="439517"/>
                </a:lnTo>
                <a:lnTo>
                  <a:pt x="635481" y="439649"/>
                </a:lnTo>
                <a:lnTo>
                  <a:pt x="636465" y="440999"/>
                </a:lnTo>
                <a:lnTo>
                  <a:pt x="637373" y="439997"/>
                </a:lnTo>
                <a:lnTo>
                  <a:pt x="638565" y="438681"/>
                </a:lnTo>
                <a:lnTo>
                  <a:pt x="638014" y="438435"/>
                </a:lnTo>
                <a:close/>
                <a:moveTo>
                  <a:pt x="838580" y="436816"/>
                </a:moveTo>
                <a:lnTo>
                  <a:pt x="830338" y="445812"/>
                </a:lnTo>
                <a:lnTo>
                  <a:pt x="837818" y="454777"/>
                </a:lnTo>
                <a:lnTo>
                  <a:pt x="845225" y="446571"/>
                </a:lnTo>
                <a:close/>
                <a:moveTo>
                  <a:pt x="1220617" y="436616"/>
                </a:moveTo>
                <a:lnTo>
                  <a:pt x="1220248" y="436865"/>
                </a:lnTo>
                <a:lnTo>
                  <a:pt x="1221330" y="450172"/>
                </a:lnTo>
                <a:lnTo>
                  <a:pt x="1221473" y="450048"/>
                </a:lnTo>
                <a:lnTo>
                  <a:pt x="1222166" y="449451"/>
                </a:lnTo>
                <a:close/>
                <a:moveTo>
                  <a:pt x="1244506" y="436379"/>
                </a:moveTo>
                <a:lnTo>
                  <a:pt x="1244128" y="436705"/>
                </a:lnTo>
                <a:lnTo>
                  <a:pt x="1245688" y="439377"/>
                </a:lnTo>
                <a:lnTo>
                  <a:pt x="1246077" y="440043"/>
                </a:lnTo>
                <a:lnTo>
                  <a:pt x="1246636" y="441001"/>
                </a:lnTo>
                <a:lnTo>
                  <a:pt x="1253150" y="445222"/>
                </a:lnTo>
                <a:lnTo>
                  <a:pt x="1257876" y="448284"/>
                </a:lnTo>
                <a:lnTo>
                  <a:pt x="1259194" y="447311"/>
                </a:lnTo>
                <a:lnTo>
                  <a:pt x="1250944" y="442414"/>
                </a:lnTo>
                <a:lnTo>
                  <a:pt x="1248486" y="440110"/>
                </a:lnTo>
                <a:lnTo>
                  <a:pt x="1246969" y="438688"/>
                </a:lnTo>
                <a:close/>
                <a:moveTo>
                  <a:pt x="816630" y="435550"/>
                </a:moveTo>
                <a:lnTo>
                  <a:pt x="808245" y="444592"/>
                </a:lnTo>
                <a:lnTo>
                  <a:pt x="808498" y="445077"/>
                </a:lnTo>
                <a:lnTo>
                  <a:pt x="808891" y="445832"/>
                </a:lnTo>
                <a:lnTo>
                  <a:pt x="809885" y="447744"/>
                </a:lnTo>
                <a:lnTo>
                  <a:pt x="816103" y="455256"/>
                </a:lnTo>
                <a:lnTo>
                  <a:pt x="823932" y="446703"/>
                </a:lnTo>
                <a:lnTo>
                  <a:pt x="819731" y="441676"/>
                </a:lnTo>
                <a:lnTo>
                  <a:pt x="819117" y="440941"/>
                </a:lnTo>
                <a:close/>
                <a:moveTo>
                  <a:pt x="1224805" y="434957"/>
                </a:moveTo>
                <a:lnTo>
                  <a:pt x="1224109" y="435348"/>
                </a:lnTo>
                <a:lnTo>
                  <a:pt x="1225709" y="446393"/>
                </a:lnTo>
                <a:lnTo>
                  <a:pt x="1226736" y="445507"/>
                </a:lnTo>
                <a:lnTo>
                  <a:pt x="1224847" y="435187"/>
                </a:lnTo>
                <a:close/>
                <a:moveTo>
                  <a:pt x="1228353" y="433650"/>
                </a:moveTo>
                <a:lnTo>
                  <a:pt x="1228107" y="433832"/>
                </a:lnTo>
                <a:lnTo>
                  <a:pt x="1230099" y="442604"/>
                </a:lnTo>
                <a:lnTo>
                  <a:pt x="1230254" y="442470"/>
                </a:lnTo>
                <a:lnTo>
                  <a:pt x="1230539" y="442224"/>
                </a:lnTo>
                <a:lnTo>
                  <a:pt x="1229845" y="439501"/>
                </a:lnTo>
                <a:close/>
                <a:moveTo>
                  <a:pt x="796814" y="433544"/>
                </a:moveTo>
                <a:lnTo>
                  <a:pt x="796450" y="433929"/>
                </a:lnTo>
                <a:lnTo>
                  <a:pt x="790335" y="440409"/>
                </a:lnTo>
                <a:lnTo>
                  <a:pt x="788002" y="442881"/>
                </a:lnTo>
                <a:lnTo>
                  <a:pt x="794038" y="453212"/>
                </a:lnTo>
                <a:lnTo>
                  <a:pt x="802372" y="444235"/>
                </a:lnTo>
                <a:lnTo>
                  <a:pt x="800227" y="440110"/>
                </a:lnTo>
                <a:lnTo>
                  <a:pt x="798624" y="437027"/>
                </a:lnTo>
                <a:close/>
                <a:moveTo>
                  <a:pt x="1269284" y="433139"/>
                </a:moveTo>
                <a:lnTo>
                  <a:pt x="1274586" y="435959"/>
                </a:lnTo>
                <a:lnTo>
                  <a:pt x="1276088" y="434851"/>
                </a:lnTo>
                <a:lnTo>
                  <a:pt x="1275980" y="434799"/>
                </a:lnTo>
                <a:lnTo>
                  <a:pt x="1275851" y="434736"/>
                </a:lnTo>
                <a:lnTo>
                  <a:pt x="1273959" y="434154"/>
                </a:lnTo>
                <a:close/>
                <a:moveTo>
                  <a:pt x="677267" y="433124"/>
                </a:moveTo>
                <a:lnTo>
                  <a:pt x="677413" y="433515"/>
                </a:lnTo>
                <a:lnTo>
                  <a:pt x="677496" y="433738"/>
                </a:lnTo>
                <a:lnTo>
                  <a:pt x="677523" y="433812"/>
                </a:lnTo>
                <a:lnTo>
                  <a:pt x="681459" y="433526"/>
                </a:lnTo>
                <a:close/>
                <a:moveTo>
                  <a:pt x="627288" y="432824"/>
                </a:moveTo>
                <a:lnTo>
                  <a:pt x="617704" y="443154"/>
                </a:lnTo>
                <a:lnTo>
                  <a:pt x="621281" y="453084"/>
                </a:lnTo>
                <a:lnTo>
                  <a:pt x="623451" y="455369"/>
                </a:lnTo>
                <a:lnTo>
                  <a:pt x="626294" y="452229"/>
                </a:lnTo>
                <a:lnTo>
                  <a:pt x="633857" y="443878"/>
                </a:lnTo>
                <a:lnTo>
                  <a:pt x="628466" y="435368"/>
                </a:lnTo>
                <a:lnTo>
                  <a:pt x="627698" y="434156"/>
                </a:lnTo>
                <a:close/>
                <a:moveTo>
                  <a:pt x="1248985" y="432520"/>
                </a:moveTo>
                <a:lnTo>
                  <a:pt x="1248294" y="433115"/>
                </a:lnTo>
                <a:lnTo>
                  <a:pt x="1252254" y="437554"/>
                </a:lnTo>
                <a:lnTo>
                  <a:pt x="1252977" y="438005"/>
                </a:lnTo>
                <a:lnTo>
                  <a:pt x="1263188" y="444365"/>
                </a:lnTo>
                <a:lnTo>
                  <a:pt x="1263455" y="444169"/>
                </a:lnTo>
                <a:lnTo>
                  <a:pt x="1264658" y="443281"/>
                </a:lnTo>
                <a:lnTo>
                  <a:pt x="1263286" y="442489"/>
                </a:lnTo>
                <a:lnTo>
                  <a:pt x="1262059" y="441781"/>
                </a:lnTo>
                <a:lnTo>
                  <a:pt x="1258770" y="439881"/>
                </a:lnTo>
                <a:lnTo>
                  <a:pt x="1253048" y="435576"/>
                </a:lnTo>
                <a:lnTo>
                  <a:pt x="1252432" y="435113"/>
                </a:lnTo>
                <a:close/>
                <a:moveTo>
                  <a:pt x="668844" y="432316"/>
                </a:moveTo>
                <a:lnTo>
                  <a:pt x="665441" y="432402"/>
                </a:lnTo>
                <a:lnTo>
                  <a:pt x="669261" y="432864"/>
                </a:lnTo>
                <a:lnTo>
                  <a:pt x="669704" y="432399"/>
                </a:lnTo>
                <a:close/>
                <a:moveTo>
                  <a:pt x="754113" y="431741"/>
                </a:moveTo>
                <a:lnTo>
                  <a:pt x="753317" y="432779"/>
                </a:lnTo>
                <a:lnTo>
                  <a:pt x="744635" y="444094"/>
                </a:lnTo>
                <a:lnTo>
                  <a:pt x="744651" y="444125"/>
                </a:lnTo>
                <a:lnTo>
                  <a:pt x="745402" y="445568"/>
                </a:lnTo>
                <a:lnTo>
                  <a:pt x="749163" y="450165"/>
                </a:lnTo>
                <a:lnTo>
                  <a:pt x="758644" y="440138"/>
                </a:lnTo>
                <a:lnTo>
                  <a:pt x="757595" y="438680"/>
                </a:lnTo>
                <a:lnTo>
                  <a:pt x="757140" y="438047"/>
                </a:lnTo>
                <a:lnTo>
                  <a:pt x="757041" y="437909"/>
                </a:lnTo>
                <a:close/>
                <a:moveTo>
                  <a:pt x="1232841" y="431496"/>
                </a:moveTo>
                <a:lnTo>
                  <a:pt x="1231831" y="432177"/>
                </a:lnTo>
                <a:lnTo>
                  <a:pt x="1234134" y="439122"/>
                </a:lnTo>
                <a:lnTo>
                  <a:pt x="1235179" y="438220"/>
                </a:lnTo>
                <a:close/>
                <a:moveTo>
                  <a:pt x="925805" y="431242"/>
                </a:moveTo>
                <a:lnTo>
                  <a:pt x="917341" y="441675"/>
                </a:lnTo>
                <a:lnTo>
                  <a:pt x="917445" y="442050"/>
                </a:lnTo>
                <a:lnTo>
                  <a:pt x="918538" y="445980"/>
                </a:lnTo>
                <a:lnTo>
                  <a:pt x="920027" y="451333"/>
                </a:lnTo>
                <a:lnTo>
                  <a:pt x="927241" y="442381"/>
                </a:lnTo>
                <a:lnTo>
                  <a:pt x="928019" y="441338"/>
                </a:lnTo>
                <a:lnTo>
                  <a:pt x="926991" y="436650"/>
                </a:lnTo>
                <a:lnTo>
                  <a:pt x="926701" y="435328"/>
                </a:lnTo>
                <a:close/>
                <a:moveTo>
                  <a:pt x="713905" y="431194"/>
                </a:moveTo>
                <a:lnTo>
                  <a:pt x="713108" y="432235"/>
                </a:lnTo>
                <a:lnTo>
                  <a:pt x="712417" y="433139"/>
                </a:lnTo>
                <a:lnTo>
                  <a:pt x="713038" y="435615"/>
                </a:lnTo>
                <a:lnTo>
                  <a:pt x="713421" y="437135"/>
                </a:lnTo>
                <a:lnTo>
                  <a:pt x="715124" y="435409"/>
                </a:lnTo>
                <a:lnTo>
                  <a:pt x="715075" y="434724"/>
                </a:lnTo>
                <a:lnTo>
                  <a:pt x="715042" y="434265"/>
                </a:lnTo>
                <a:lnTo>
                  <a:pt x="715027" y="434063"/>
                </a:lnTo>
                <a:lnTo>
                  <a:pt x="714474" y="432648"/>
                </a:lnTo>
                <a:close/>
                <a:moveTo>
                  <a:pt x="941371" y="430827"/>
                </a:moveTo>
                <a:lnTo>
                  <a:pt x="936755" y="437003"/>
                </a:lnTo>
                <a:lnTo>
                  <a:pt x="932948" y="442139"/>
                </a:lnTo>
                <a:lnTo>
                  <a:pt x="934028" y="447110"/>
                </a:lnTo>
                <a:lnTo>
                  <a:pt x="935479" y="453783"/>
                </a:lnTo>
                <a:lnTo>
                  <a:pt x="935929" y="453135"/>
                </a:lnTo>
                <a:lnTo>
                  <a:pt x="943385" y="442345"/>
                </a:lnTo>
                <a:close/>
                <a:moveTo>
                  <a:pt x="726465" y="430702"/>
                </a:moveTo>
                <a:lnTo>
                  <a:pt x="725084" y="432101"/>
                </a:lnTo>
                <a:lnTo>
                  <a:pt x="724381" y="441492"/>
                </a:lnTo>
                <a:close/>
                <a:moveTo>
                  <a:pt x="775347" y="430631"/>
                </a:moveTo>
                <a:lnTo>
                  <a:pt x="764863" y="441579"/>
                </a:lnTo>
                <a:lnTo>
                  <a:pt x="772187" y="451753"/>
                </a:lnTo>
                <a:lnTo>
                  <a:pt x="781760" y="441607"/>
                </a:lnTo>
                <a:lnTo>
                  <a:pt x="778376" y="435815"/>
                </a:lnTo>
                <a:lnTo>
                  <a:pt x="775350" y="430635"/>
                </a:lnTo>
                <a:close/>
                <a:moveTo>
                  <a:pt x="1240165" y="429563"/>
                </a:moveTo>
                <a:lnTo>
                  <a:pt x="1240112" y="429577"/>
                </a:lnTo>
                <a:lnTo>
                  <a:pt x="1240069" y="429589"/>
                </a:lnTo>
                <a:lnTo>
                  <a:pt x="1239986" y="429612"/>
                </a:lnTo>
                <a:lnTo>
                  <a:pt x="1240335" y="430209"/>
                </a:lnTo>
                <a:lnTo>
                  <a:pt x="1240268" y="429955"/>
                </a:lnTo>
                <a:lnTo>
                  <a:pt x="1240191" y="429662"/>
                </a:lnTo>
                <a:close/>
                <a:moveTo>
                  <a:pt x="957450" y="429061"/>
                </a:moveTo>
                <a:lnTo>
                  <a:pt x="951923" y="438519"/>
                </a:lnTo>
                <a:lnTo>
                  <a:pt x="948446" y="443315"/>
                </a:lnTo>
                <a:lnTo>
                  <a:pt x="949595" y="449934"/>
                </a:lnTo>
                <a:lnTo>
                  <a:pt x="950157" y="453166"/>
                </a:lnTo>
                <a:lnTo>
                  <a:pt x="952199" y="450240"/>
                </a:lnTo>
                <a:lnTo>
                  <a:pt x="958538" y="438557"/>
                </a:lnTo>
                <a:lnTo>
                  <a:pt x="958291" y="436400"/>
                </a:lnTo>
                <a:close/>
                <a:moveTo>
                  <a:pt x="1245546" y="428079"/>
                </a:moveTo>
                <a:lnTo>
                  <a:pt x="1244624" y="428333"/>
                </a:lnTo>
                <a:lnTo>
                  <a:pt x="1244145" y="428465"/>
                </a:lnTo>
                <a:lnTo>
                  <a:pt x="1245162" y="429604"/>
                </a:lnTo>
                <a:lnTo>
                  <a:pt x="1245942" y="428931"/>
                </a:lnTo>
                <a:lnTo>
                  <a:pt x="1245613" y="428224"/>
                </a:lnTo>
                <a:lnTo>
                  <a:pt x="1245574" y="428141"/>
                </a:lnTo>
                <a:close/>
                <a:moveTo>
                  <a:pt x="908751" y="427538"/>
                </a:moveTo>
                <a:lnTo>
                  <a:pt x="902889" y="434471"/>
                </a:lnTo>
                <a:lnTo>
                  <a:pt x="900966" y="436745"/>
                </a:lnTo>
                <a:lnTo>
                  <a:pt x="904664" y="448675"/>
                </a:lnTo>
                <a:lnTo>
                  <a:pt x="911987" y="439655"/>
                </a:lnTo>
                <a:lnTo>
                  <a:pt x="911245" y="437003"/>
                </a:lnTo>
                <a:close/>
                <a:moveTo>
                  <a:pt x="607115" y="427504"/>
                </a:moveTo>
                <a:lnTo>
                  <a:pt x="595831" y="439609"/>
                </a:lnTo>
                <a:lnTo>
                  <a:pt x="600993" y="453715"/>
                </a:lnTo>
                <a:lnTo>
                  <a:pt x="612158" y="441426"/>
                </a:lnTo>
                <a:close/>
                <a:moveTo>
                  <a:pt x="661259" y="426110"/>
                </a:moveTo>
                <a:lnTo>
                  <a:pt x="656137" y="427368"/>
                </a:lnTo>
                <a:lnTo>
                  <a:pt x="655712" y="427829"/>
                </a:lnTo>
                <a:lnTo>
                  <a:pt x="667979" y="427515"/>
                </a:lnTo>
                <a:close/>
                <a:moveTo>
                  <a:pt x="720779" y="425518"/>
                </a:moveTo>
                <a:lnTo>
                  <a:pt x="719309" y="427489"/>
                </a:lnTo>
                <a:lnTo>
                  <a:pt x="719541" y="430788"/>
                </a:lnTo>
                <a:lnTo>
                  <a:pt x="720472" y="429809"/>
                </a:lnTo>
                <a:close/>
                <a:moveTo>
                  <a:pt x="586098" y="425390"/>
                </a:moveTo>
                <a:lnTo>
                  <a:pt x="572366" y="440451"/>
                </a:lnTo>
                <a:lnTo>
                  <a:pt x="574920" y="445116"/>
                </a:lnTo>
                <a:lnTo>
                  <a:pt x="577667" y="450133"/>
                </a:lnTo>
                <a:lnTo>
                  <a:pt x="579286" y="453088"/>
                </a:lnTo>
                <a:lnTo>
                  <a:pt x="591345" y="439740"/>
                </a:lnTo>
                <a:lnTo>
                  <a:pt x="588467" y="431870"/>
                </a:lnTo>
                <a:close/>
                <a:moveTo>
                  <a:pt x="892558" y="425320"/>
                </a:moveTo>
                <a:lnTo>
                  <a:pt x="882312" y="436915"/>
                </a:lnTo>
                <a:lnTo>
                  <a:pt x="886751" y="446740"/>
                </a:lnTo>
                <a:lnTo>
                  <a:pt x="895870" y="436009"/>
                </a:lnTo>
                <a:lnTo>
                  <a:pt x="895133" y="433632"/>
                </a:lnTo>
                <a:lnTo>
                  <a:pt x="894653" y="432081"/>
                </a:lnTo>
                <a:lnTo>
                  <a:pt x="894265" y="430830"/>
                </a:lnTo>
                <a:lnTo>
                  <a:pt x="893460" y="431901"/>
                </a:lnTo>
                <a:lnTo>
                  <a:pt x="894116" y="430347"/>
                </a:lnTo>
                <a:close/>
                <a:moveTo>
                  <a:pt x="645188" y="424978"/>
                </a:moveTo>
                <a:lnTo>
                  <a:pt x="644714" y="425272"/>
                </a:lnTo>
                <a:lnTo>
                  <a:pt x="645275" y="425134"/>
                </a:lnTo>
                <a:close/>
                <a:moveTo>
                  <a:pt x="871698" y="424590"/>
                </a:moveTo>
                <a:lnTo>
                  <a:pt x="868784" y="427741"/>
                </a:lnTo>
                <a:lnTo>
                  <a:pt x="867664" y="428953"/>
                </a:lnTo>
                <a:lnTo>
                  <a:pt x="862924" y="434079"/>
                </a:lnTo>
                <a:lnTo>
                  <a:pt x="868672" y="444512"/>
                </a:lnTo>
                <a:lnTo>
                  <a:pt x="876652" y="435473"/>
                </a:lnTo>
                <a:close/>
                <a:moveTo>
                  <a:pt x="610701" y="423715"/>
                </a:moveTo>
                <a:lnTo>
                  <a:pt x="615683" y="437546"/>
                </a:lnTo>
                <a:lnTo>
                  <a:pt x="622756" y="429761"/>
                </a:lnTo>
                <a:lnTo>
                  <a:pt x="620446" y="428730"/>
                </a:lnTo>
                <a:lnTo>
                  <a:pt x="620968" y="428717"/>
                </a:lnTo>
                <a:lnTo>
                  <a:pt x="615757" y="426387"/>
                </a:lnTo>
                <a:lnTo>
                  <a:pt x="617009" y="426538"/>
                </a:lnTo>
                <a:lnTo>
                  <a:pt x="615637" y="425924"/>
                </a:lnTo>
                <a:close/>
                <a:moveTo>
                  <a:pt x="562848" y="423487"/>
                </a:moveTo>
                <a:lnTo>
                  <a:pt x="549955" y="438512"/>
                </a:lnTo>
                <a:lnTo>
                  <a:pt x="555271" y="448393"/>
                </a:lnTo>
                <a:lnTo>
                  <a:pt x="556665" y="450984"/>
                </a:lnTo>
                <a:lnTo>
                  <a:pt x="567869" y="438559"/>
                </a:lnTo>
                <a:close/>
                <a:moveTo>
                  <a:pt x="851400" y="423403"/>
                </a:moveTo>
                <a:lnTo>
                  <a:pt x="841756" y="433389"/>
                </a:lnTo>
                <a:lnTo>
                  <a:pt x="847127" y="441274"/>
                </a:lnTo>
                <a:lnTo>
                  <a:pt x="847900" y="442409"/>
                </a:lnTo>
                <a:lnTo>
                  <a:pt x="848365" y="443092"/>
                </a:lnTo>
                <a:lnTo>
                  <a:pt x="848380" y="443076"/>
                </a:lnTo>
                <a:lnTo>
                  <a:pt x="856487" y="434095"/>
                </a:lnTo>
                <a:lnTo>
                  <a:pt x="856749" y="433813"/>
                </a:lnTo>
                <a:lnTo>
                  <a:pt x="857021" y="433520"/>
                </a:lnTo>
                <a:close/>
                <a:moveTo>
                  <a:pt x="972689" y="423070"/>
                </a:moveTo>
                <a:lnTo>
                  <a:pt x="963469" y="440074"/>
                </a:lnTo>
                <a:lnTo>
                  <a:pt x="964211" y="446809"/>
                </a:lnTo>
                <a:lnTo>
                  <a:pt x="963728" y="454742"/>
                </a:lnTo>
                <a:lnTo>
                  <a:pt x="963520" y="458172"/>
                </a:lnTo>
                <a:lnTo>
                  <a:pt x="963104" y="465007"/>
                </a:lnTo>
                <a:lnTo>
                  <a:pt x="964066" y="463443"/>
                </a:lnTo>
                <a:lnTo>
                  <a:pt x="971026" y="452129"/>
                </a:lnTo>
                <a:lnTo>
                  <a:pt x="972185" y="439265"/>
                </a:lnTo>
                <a:lnTo>
                  <a:pt x="972212" y="438971"/>
                </a:lnTo>
                <a:lnTo>
                  <a:pt x="973157" y="428488"/>
                </a:lnTo>
                <a:close/>
                <a:moveTo>
                  <a:pt x="540744" y="422745"/>
                </a:moveTo>
                <a:lnTo>
                  <a:pt x="531417" y="433023"/>
                </a:lnTo>
                <a:lnTo>
                  <a:pt x="535248" y="443206"/>
                </a:lnTo>
                <a:lnTo>
                  <a:pt x="536576" y="446736"/>
                </a:lnTo>
                <a:lnTo>
                  <a:pt x="545022" y="437245"/>
                </a:lnTo>
                <a:lnTo>
                  <a:pt x="541913" y="426709"/>
                </a:lnTo>
                <a:lnTo>
                  <a:pt x="540746" y="422752"/>
                </a:lnTo>
                <a:close/>
                <a:moveTo>
                  <a:pt x="1000928" y="421580"/>
                </a:moveTo>
                <a:lnTo>
                  <a:pt x="989849" y="441541"/>
                </a:lnTo>
                <a:lnTo>
                  <a:pt x="989016" y="443041"/>
                </a:lnTo>
                <a:lnTo>
                  <a:pt x="988973" y="443369"/>
                </a:lnTo>
                <a:lnTo>
                  <a:pt x="1000797" y="422180"/>
                </a:lnTo>
                <a:close/>
                <a:moveTo>
                  <a:pt x="1366129" y="421110"/>
                </a:moveTo>
                <a:cubicBezTo>
                  <a:pt x="1350204" y="421424"/>
                  <a:pt x="1337518" y="423731"/>
                  <a:pt x="1329314" y="428592"/>
                </a:cubicBezTo>
                <a:lnTo>
                  <a:pt x="1320010" y="441133"/>
                </a:lnTo>
                <a:lnTo>
                  <a:pt x="1338487" y="449156"/>
                </a:lnTo>
                <a:lnTo>
                  <a:pt x="1339934" y="447207"/>
                </a:lnTo>
                <a:cubicBezTo>
                  <a:pt x="1347827" y="442450"/>
                  <a:pt x="1358136" y="439244"/>
                  <a:pt x="1370314" y="437332"/>
                </a:cubicBezTo>
                <a:lnTo>
                  <a:pt x="1372216" y="437235"/>
                </a:lnTo>
                <a:lnTo>
                  <a:pt x="1411904" y="435217"/>
                </a:lnTo>
                <a:lnTo>
                  <a:pt x="1424123" y="436734"/>
                </a:lnTo>
                <a:lnTo>
                  <a:pt x="1438125" y="438472"/>
                </a:lnTo>
                <a:lnTo>
                  <a:pt x="1515583" y="448086"/>
                </a:lnTo>
                <a:lnTo>
                  <a:pt x="1602402" y="468257"/>
                </a:lnTo>
                <a:lnTo>
                  <a:pt x="1580293" y="461865"/>
                </a:lnTo>
                <a:lnTo>
                  <a:pt x="1563393" y="456979"/>
                </a:lnTo>
                <a:lnTo>
                  <a:pt x="1469757" y="434665"/>
                </a:lnTo>
                <a:lnTo>
                  <a:pt x="1452770" y="431410"/>
                </a:lnTo>
                <a:lnTo>
                  <a:pt x="1434911" y="427988"/>
                </a:lnTo>
                <a:lnTo>
                  <a:pt x="1417267" y="425180"/>
                </a:lnTo>
                <a:lnTo>
                  <a:pt x="1370666" y="421471"/>
                </a:lnTo>
                <a:close/>
                <a:moveTo>
                  <a:pt x="830686" y="420867"/>
                </a:moveTo>
                <a:lnTo>
                  <a:pt x="824964" y="426563"/>
                </a:lnTo>
                <a:lnTo>
                  <a:pt x="820667" y="431197"/>
                </a:lnTo>
                <a:lnTo>
                  <a:pt x="823789" y="437962"/>
                </a:lnTo>
                <a:lnTo>
                  <a:pt x="826094" y="440724"/>
                </a:lnTo>
                <a:lnTo>
                  <a:pt x="827673" y="442617"/>
                </a:lnTo>
                <a:lnTo>
                  <a:pt x="836192" y="433310"/>
                </a:lnTo>
                <a:lnTo>
                  <a:pt x="835981" y="433000"/>
                </a:lnTo>
                <a:lnTo>
                  <a:pt x="833464" y="429304"/>
                </a:lnTo>
                <a:lnTo>
                  <a:pt x="831731" y="424040"/>
                </a:lnTo>
                <a:close/>
                <a:moveTo>
                  <a:pt x="472630" y="420781"/>
                </a:moveTo>
                <a:lnTo>
                  <a:pt x="465901" y="428665"/>
                </a:lnTo>
                <a:cubicBezTo>
                  <a:pt x="445613" y="453336"/>
                  <a:pt x="425027" y="479265"/>
                  <a:pt x="404240" y="506360"/>
                </a:cubicBezTo>
                <a:cubicBezTo>
                  <a:pt x="386867" y="529110"/>
                  <a:pt x="369493" y="552413"/>
                  <a:pt x="354878" y="572131"/>
                </a:cubicBezTo>
                <a:cubicBezTo>
                  <a:pt x="263566" y="694706"/>
                  <a:pt x="183018" y="824940"/>
                  <a:pt x="114129" y="961383"/>
                </a:cubicBezTo>
                <a:cubicBezTo>
                  <a:pt x="100340" y="989649"/>
                  <a:pt x="87792" y="1015261"/>
                  <a:pt x="76348" y="1038444"/>
                </a:cubicBezTo>
                <a:lnTo>
                  <a:pt x="47607" y="1096068"/>
                </a:lnTo>
                <a:lnTo>
                  <a:pt x="47941" y="1098994"/>
                </a:lnTo>
                <a:lnTo>
                  <a:pt x="47953" y="1099099"/>
                </a:lnTo>
                <a:lnTo>
                  <a:pt x="77038" y="1045889"/>
                </a:lnTo>
                <a:cubicBezTo>
                  <a:pt x="89758" y="1021914"/>
                  <a:pt x="102892" y="996475"/>
                  <a:pt x="116611" y="969243"/>
                </a:cubicBezTo>
                <a:cubicBezTo>
                  <a:pt x="187340" y="834322"/>
                  <a:pt x="269014" y="705427"/>
                  <a:pt x="360807" y="583851"/>
                </a:cubicBezTo>
                <a:cubicBezTo>
                  <a:pt x="375699" y="564133"/>
                  <a:pt x="392934" y="541106"/>
                  <a:pt x="410170" y="518769"/>
                </a:cubicBezTo>
                <a:cubicBezTo>
                  <a:pt x="431283" y="491520"/>
                  <a:pt x="452078" y="465502"/>
                  <a:pt x="472483" y="440787"/>
                </a:cubicBezTo>
                <a:lnTo>
                  <a:pt x="473228" y="439915"/>
                </a:lnTo>
                <a:lnTo>
                  <a:pt x="476723" y="435827"/>
                </a:lnTo>
                <a:close/>
                <a:moveTo>
                  <a:pt x="519288" y="420219"/>
                </a:moveTo>
                <a:lnTo>
                  <a:pt x="508231" y="433145"/>
                </a:lnTo>
                <a:lnTo>
                  <a:pt x="512756" y="447171"/>
                </a:lnTo>
                <a:lnTo>
                  <a:pt x="514321" y="445294"/>
                </a:lnTo>
                <a:lnTo>
                  <a:pt x="515895" y="443406"/>
                </a:lnTo>
                <a:lnTo>
                  <a:pt x="515896" y="443405"/>
                </a:lnTo>
                <a:lnTo>
                  <a:pt x="515898" y="443403"/>
                </a:lnTo>
                <a:lnTo>
                  <a:pt x="523142" y="435261"/>
                </a:lnTo>
                <a:lnTo>
                  <a:pt x="519414" y="420714"/>
                </a:lnTo>
                <a:lnTo>
                  <a:pt x="519291" y="420230"/>
                </a:lnTo>
                <a:close/>
                <a:moveTo>
                  <a:pt x="809501" y="420100"/>
                </a:moveTo>
                <a:lnTo>
                  <a:pt x="800478" y="429662"/>
                </a:lnTo>
                <a:lnTo>
                  <a:pt x="802286" y="433138"/>
                </a:lnTo>
                <a:lnTo>
                  <a:pt x="806017" y="440310"/>
                </a:lnTo>
                <a:lnTo>
                  <a:pt x="814574" y="431094"/>
                </a:lnTo>
                <a:close/>
                <a:moveTo>
                  <a:pt x="653123" y="420042"/>
                </a:moveTo>
                <a:lnTo>
                  <a:pt x="649466" y="422316"/>
                </a:lnTo>
                <a:lnTo>
                  <a:pt x="649557" y="422601"/>
                </a:lnTo>
                <a:lnTo>
                  <a:pt x="649760" y="423245"/>
                </a:lnTo>
                <a:lnTo>
                  <a:pt x="649989" y="423968"/>
                </a:lnTo>
                <a:lnTo>
                  <a:pt x="651947" y="423484"/>
                </a:lnTo>
                <a:lnTo>
                  <a:pt x="652506" y="423346"/>
                </a:lnTo>
                <a:lnTo>
                  <a:pt x="655133" y="420610"/>
                </a:lnTo>
                <a:close/>
                <a:moveTo>
                  <a:pt x="727648" y="420021"/>
                </a:moveTo>
                <a:lnTo>
                  <a:pt x="725790" y="422663"/>
                </a:lnTo>
                <a:lnTo>
                  <a:pt x="725664" y="424345"/>
                </a:lnTo>
                <a:lnTo>
                  <a:pt x="728211" y="421665"/>
                </a:lnTo>
                <a:lnTo>
                  <a:pt x="728290" y="421255"/>
                </a:lnTo>
                <a:close/>
                <a:moveTo>
                  <a:pt x="897860" y="419320"/>
                </a:moveTo>
                <a:lnTo>
                  <a:pt x="896160" y="421244"/>
                </a:lnTo>
                <a:lnTo>
                  <a:pt x="896165" y="421259"/>
                </a:lnTo>
                <a:lnTo>
                  <a:pt x="896922" y="423702"/>
                </a:lnTo>
                <a:lnTo>
                  <a:pt x="898627" y="419665"/>
                </a:lnTo>
                <a:lnTo>
                  <a:pt x="898251" y="419496"/>
                </a:lnTo>
                <a:lnTo>
                  <a:pt x="898105" y="419430"/>
                </a:lnTo>
                <a:close/>
                <a:moveTo>
                  <a:pt x="642642" y="418013"/>
                </a:moveTo>
                <a:lnTo>
                  <a:pt x="641831" y="419219"/>
                </a:lnTo>
                <a:lnTo>
                  <a:pt x="639494" y="422696"/>
                </a:lnTo>
                <a:lnTo>
                  <a:pt x="640272" y="422221"/>
                </a:lnTo>
                <a:lnTo>
                  <a:pt x="641417" y="421523"/>
                </a:lnTo>
                <a:lnTo>
                  <a:pt x="643324" y="420359"/>
                </a:lnTo>
                <a:close/>
                <a:moveTo>
                  <a:pt x="906083" y="417411"/>
                </a:moveTo>
                <a:lnTo>
                  <a:pt x="904699" y="419231"/>
                </a:lnTo>
                <a:lnTo>
                  <a:pt x="905594" y="422800"/>
                </a:lnTo>
                <a:lnTo>
                  <a:pt x="902906" y="421591"/>
                </a:lnTo>
                <a:lnTo>
                  <a:pt x="901043" y="424043"/>
                </a:lnTo>
                <a:lnTo>
                  <a:pt x="900985" y="423811"/>
                </a:lnTo>
                <a:lnTo>
                  <a:pt x="900493" y="424456"/>
                </a:lnTo>
                <a:lnTo>
                  <a:pt x="900466" y="424139"/>
                </a:lnTo>
                <a:lnTo>
                  <a:pt x="899802" y="425008"/>
                </a:lnTo>
                <a:lnTo>
                  <a:pt x="899816" y="424678"/>
                </a:lnTo>
                <a:lnTo>
                  <a:pt x="898837" y="425973"/>
                </a:lnTo>
                <a:lnTo>
                  <a:pt x="898896" y="425596"/>
                </a:lnTo>
                <a:lnTo>
                  <a:pt x="897913" y="426898"/>
                </a:lnTo>
                <a:lnTo>
                  <a:pt x="898863" y="429963"/>
                </a:lnTo>
                <a:lnTo>
                  <a:pt x="899436" y="431812"/>
                </a:lnTo>
                <a:lnTo>
                  <a:pt x="907406" y="422432"/>
                </a:lnTo>
                <a:close/>
                <a:moveTo>
                  <a:pt x="788278" y="417127"/>
                </a:moveTo>
                <a:lnTo>
                  <a:pt x="778761" y="427066"/>
                </a:lnTo>
                <a:lnTo>
                  <a:pt x="785155" y="438009"/>
                </a:lnTo>
                <a:lnTo>
                  <a:pt x="794169" y="428457"/>
                </a:lnTo>
                <a:close/>
                <a:moveTo>
                  <a:pt x="766537" y="415551"/>
                </a:moveTo>
                <a:lnTo>
                  <a:pt x="757036" y="427933"/>
                </a:lnTo>
                <a:lnTo>
                  <a:pt x="759882" y="433916"/>
                </a:lnTo>
                <a:lnTo>
                  <a:pt x="760923" y="436106"/>
                </a:lnTo>
                <a:lnTo>
                  <a:pt x="761075" y="436316"/>
                </a:lnTo>
                <a:lnTo>
                  <a:pt x="761586" y="437026"/>
                </a:lnTo>
                <a:lnTo>
                  <a:pt x="772401" y="425588"/>
                </a:lnTo>
                <a:lnTo>
                  <a:pt x="772228" y="425292"/>
                </a:lnTo>
                <a:lnTo>
                  <a:pt x="769998" y="421474"/>
                </a:lnTo>
                <a:close/>
                <a:moveTo>
                  <a:pt x="938644" y="415224"/>
                </a:moveTo>
                <a:lnTo>
                  <a:pt x="933306" y="421836"/>
                </a:lnTo>
                <a:lnTo>
                  <a:pt x="929558" y="426541"/>
                </a:lnTo>
                <a:lnTo>
                  <a:pt x="930108" y="429071"/>
                </a:lnTo>
                <a:lnTo>
                  <a:pt x="930268" y="429808"/>
                </a:lnTo>
                <a:lnTo>
                  <a:pt x="931701" y="436401"/>
                </a:lnTo>
                <a:lnTo>
                  <a:pt x="933308" y="434245"/>
                </a:lnTo>
                <a:lnTo>
                  <a:pt x="940323" y="424827"/>
                </a:lnTo>
                <a:close/>
                <a:moveTo>
                  <a:pt x="646886" y="414164"/>
                </a:moveTo>
                <a:lnTo>
                  <a:pt x="647953" y="417536"/>
                </a:lnTo>
                <a:lnTo>
                  <a:pt x="647971" y="417525"/>
                </a:lnTo>
                <a:lnTo>
                  <a:pt x="651104" y="415614"/>
                </a:lnTo>
                <a:close/>
                <a:moveTo>
                  <a:pt x="621050" y="412555"/>
                </a:moveTo>
                <a:lnTo>
                  <a:pt x="610905" y="423439"/>
                </a:lnTo>
                <a:lnTo>
                  <a:pt x="611945" y="423669"/>
                </a:lnTo>
                <a:lnTo>
                  <a:pt x="612460" y="423784"/>
                </a:lnTo>
                <a:lnTo>
                  <a:pt x="625388" y="426649"/>
                </a:lnTo>
                <a:lnTo>
                  <a:pt x="621666" y="414556"/>
                </a:lnTo>
                <a:close/>
                <a:moveTo>
                  <a:pt x="882827" y="412555"/>
                </a:moveTo>
                <a:lnTo>
                  <a:pt x="875087" y="420925"/>
                </a:lnTo>
                <a:lnTo>
                  <a:pt x="879965" y="431721"/>
                </a:lnTo>
                <a:lnTo>
                  <a:pt x="890755" y="419499"/>
                </a:lnTo>
                <a:lnTo>
                  <a:pt x="889799" y="416416"/>
                </a:lnTo>
                <a:lnTo>
                  <a:pt x="889539" y="415575"/>
                </a:lnTo>
                <a:close/>
                <a:moveTo>
                  <a:pt x="921655" y="412324"/>
                </a:moveTo>
                <a:lnTo>
                  <a:pt x="919518" y="414804"/>
                </a:lnTo>
                <a:lnTo>
                  <a:pt x="912378" y="423249"/>
                </a:lnTo>
                <a:lnTo>
                  <a:pt x="914891" y="432729"/>
                </a:lnTo>
                <a:lnTo>
                  <a:pt x="915150" y="433707"/>
                </a:lnTo>
                <a:lnTo>
                  <a:pt x="915560" y="435254"/>
                </a:lnTo>
                <a:lnTo>
                  <a:pt x="921863" y="427489"/>
                </a:lnTo>
                <a:lnTo>
                  <a:pt x="924319" y="424467"/>
                </a:lnTo>
                <a:lnTo>
                  <a:pt x="921754" y="412776"/>
                </a:lnTo>
                <a:close/>
                <a:moveTo>
                  <a:pt x="955317" y="410460"/>
                </a:moveTo>
                <a:lnTo>
                  <a:pt x="946545" y="423904"/>
                </a:lnTo>
                <a:lnTo>
                  <a:pt x="945352" y="425500"/>
                </a:lnTo>
                <a:lnTo>
                  <a:pt x="947295" y="436686"/>
                </a:lnTo>
                <a:lnTo>
                  <a:pt x="947648" y="436175"/>
                </a:lnTo>
                <a:lnTo>
                  <a:pt x="956526" y="421010"/>
                </a:lnTo>
                <a:close/>
                <a:moveTo>
                  <a:pt x="864829" y="409498"/>
                </a:moveTo>
                <a:lnTo>
                  <a:pt x="862088" y="412335"/>
                </a:lnTo>
                <a:lnTo>
                  <a:pt x="854991" y="419684"/>
                </a:lnTo>
                <a:lnTo>
                  <a:pt x="860530" y="429736"/>
                </a:lnTo>
                <a:lnTo>
                  <a:pt x="869594" y="419966"/>
                </a:lnTo>
                <a:close/>
                <a:moveTo>
                  <a:pt x="600592" y="409494"/>
                </a:moveTo>
                <a:lnTo>
                  <a:pt x="589330" y="421846"/>
                </a:lnTo>
                <a:lnTo>
                  <a:pt x="594108" y="434901"/>
                </a:lnTo>
                <a:lnTo>
                  <a:pt x="594504" y="435984"/>
                </a:lnTo>
                <a:lnTo>
                  <a:pt x="594571" y="436169"/>
                </a:lnTo>
                <a:lnTo>
                  <a:pt x="605766" y="423778"/>
                </a:lnTo>
                <a:close/>
                <a:moveTo>
                  <a:pt x="638647" y="408048"/>
                </a:moveTo>
                <a:lnTo>
                  <a:pt x="637165" y="413902"/>
                </a:lnTo>
                <a:lnTo>
                  <a:pt x="637278" y="413778"/>
                </a:lnTo>
                <a:lnTo>
                  <a:pt x="640408" y="410333"/>
                </a:lnTo>
                <a:lnTo>
                  <a:pt x="639931" y="408690"/>
                </a:lnTo>
                <a:lnTo>
                  <a:pt x="639892" y="408557"/>
                </a:lnTo>
                <a:lnTo>
                  <a:pt x="639884" y="408528"/>
                </a:lnTo>
                <a:close/>
                <a:moveTo>
                  <a:pt x="1078344" y="407263"/>
                </a:moveTo>
                <a:lnTo>
                  <a:pt x="1078322" y="407296"/>
                </a:lnTo>
                <a:lnTo>
                  <a:pt x="1068155" y="422381"/>
                </a:lnTo>
                <a:lnTo>
                  <a:pt x="1061060" y="432910"/>
                </a:lnTo>
                <a:lnTo>
                  <a:pt x="1076508" y="410330"/>
                </a:lnTo>
                <a:lnTo>
                  <a:pt x="1077566" y="408563"/>
                </a:lnTo>
                <a:close/>
                <a:moveTo>
                  <a:pt x="844931" y="406690"/>
                </a:moveTo>
                <a:lnTo>
                  <a:pt x="834400" y="417171"/>
                </a:lnTo>
                <a:lnTo>
                  <a:pt x="837877" y="427694"/>
                </a:lnTo>
                <a:lnTo>
                  <a:pt x="839376" y="429894"/>
                </a:lnTo>
                <a:lnTo>
                  <a:pt x="849294" y="419613"/>
                </a:lnTo>
                <a:lnTo>
                  <a:pt x="848294" y="417813"/>
                </a:lnTo>
                <a:lnTo>
                  <a:pt x="846484" y="411826"/>
                </a:lnTo>
                <a:close/>
                <a:moveTo>
                  <a:pt x="579078" y="406190"/>
                </a:moveTo>
                <a:lnTo>
                  <a:pt x="565286" y="420877"/>
                </a:lnTo>
                <a:lnTo>
                  <a:pt x="566735" y="426355"/>
                </a:lnTo>
                <a:lnTo>
                  <a:pt x="568685" y="433730"/>
                </a:lnTo>
                <a:lnTo>
                  <a:pt x="568832" y="433998"/>
                </a:lnTo>
                <a:lnTo>
                  <a:pt x="570022" y="436172"/>
                </a:lnTo>
                <a:lnTo>
                  <a:pt x="584265" y="420376"/>
                </a:lnTo>
                <a:close/>
                <a:moveTo>
                  <a:pt x="868363" y="406046"/>
                </a:moveTo>
                <a:lnTo>
                  <a:pt x="869252" y="408012"/>
                </a:lnTo>
                <a:lnTo>
                  <a:pt x="870136" y="409968"/>
                </a:lnTo>
                <a:lnTo>
                  <a:pt x="872996" y="416299"/>
                </a:lnTo>
                <a:lnTo>
                  <a:pt x="878341" y="410537"/>
                </a:lnTo>
                <a:lnTo>
                  <a:pt x="868953" y="406312"/>
                </a:lnTo>
                <a:close/>
                <a:moveTo>
                  <a:pt x="971176" y="405566"/>
                </a:moveTo>
                <a:lnTo>
                  <a:pt x="961495" y="422137"/>
                </a:lnTo>
                <a:lnTo>
                  <a:pt x="962499" y="431259"/>
                </a:lnTo>
                <a:lnTo>
                  <a:pt x="968932" y="419403"/>
                </a:lnTo>
                <a:lnTo>
                  <a:pt x="971899" y="413934"/>
                </a:lnTo>
                <a:close/>
                <a:moveTo>
                  <a:pt x="556732" y="405128"/>
                </a:moveTo>
                <a:lnTo>
                  <a:pt x="544344" y="418778"/>
                </a:lnTo>
                <a:lnTo>
                  <a:pt x="548236" y="433632"/>
                </a:lnTo>
                <a:lnTo>
                  <a:pt x="561327" y="418920"/>
                </a:lnTo>
                <a:close/>
                <a:moveTo>
                  <a:pt x="1056753" y="404539"/>
                </a:moveTo>
                <a:lnTo>
                  <a:pt x="1054238" y="408485"/>
                </a:lnTo>
                <a:lnTo>
                  <a:pt x="1052634" y="411001"/>
                </a:lnTo>
                <a:lnTo>
                  <a:pt x="1052247" y="411610"/>
                </a:lnTo>
                <a:lnTo>
                  <a:pt x="1052237" y="411625"/>
                </a:lnTo>
                <a:lnTo>
                  <a:pt x="1052235" y="411628"/>
                </a:lnTo>
                <a:lnTo>
                  <a:pt x="1052232" y="411633"/>
                </a:lnTo>
                <a:lnTo>
                  <a:pt x="1052230" y="411636"/>
                </a:lnTo>
                <a:lnTo>
                  <a:pt x="1052227" y="411640"/>
                </a:lnTo>
                <a:lnTo>
                  <a:pt x="1052226" y="411643"/>
                </a:lnTo>
                <a:lnTo>
                  <a:pt x="1052230" y="411636"/>
                </a:lnTo>
                <a:lnTo>
                  <a:pt x="1052235" y="411628"/>
                </a:lnTo>
                <a:lnTo>
                  <a:pt x="1052247" y="411610"/>
                </a:lnTo>
                <a:lnTo>
                  <a:pt x="1056682" y="404740"/>
                </a:lnTo>
                <a:lnTo>
                  <a:pt x="1056728" y="404608"/>
                </a:lnTo>
                <a:lnTo>
                  <a:pt x="1056736" y="404586"/>
                </a:lnTo>
                <a:close/>
                <a:moveTo>
                  <a:pt x="1029864" y="404462"/>
                </a:moveTo>
                <a:lnTo>
                  <a:pt x="1027888" y="407846"/>
                </a:lnTo>
                <a:lnTo>
                  <a:pt x="1017205" y="426142"/>
                </a:lnTo>
                <a:lnTo>
                  <a:pt x="1017047" y="426918"/>
                </a:lnTo>
                <a:lnTo>
                  <a:pt x="1017754" y="425679"/>
                </a:lnTo>
                <a:close/>
                <a:moveTo>
                  <a:pt x="825177" y="404130"/>
                </a:moveTo>
                <a:lnTo>
                  <a:pt x="819225" y="409796"/>
                </a:lnTo>
                <a:lnTo>
                  <a:pt x="813560" y="415799"/>
                </a:lnTo>
                <a:lnTo>
                  <a:pt x="816929" y="423097"/>
                </a:lnTo>
                <a:lnTo>
                  <a:pt x="818612" y="426745"/>
                </a:lnTo>
                <a:lnTo>
                  <a:pt x="822017" y="423078"/>
                </a:lnTo>
                <a:lnTo>
                  <a:pt x="829097" y="416039"/>
                </a:lnTo>
                <a:lnTo>
                  <a:pt x="826431" y="407940"/>
                </a:lnTo>
                <a:lnTo>
                  <a:pt x="825662" y="405604"/>
                </a:lnTo>
                <a:close/>
                <a:moveTo>
                  <a:pt x="801752" y="403303"/>
                </a:moveTo>
                <a:lnTo>
                  <a:pt x="798331" y="406630"/>
                </a:lnTo>
                <a:lnTo>
                  <a:pt x="791957" y="413285"/>
                </a:lnTo>
                <a:lnTo>
                  <a:pt x="797454" y="423850"/>
                </a:lnTo>
                <a:lnTo>
                  <a:pt x="797831" y="424575"/>
                </a:lnTo>
                <a:lnTo>
                  <a:pt x="807056" y="414799"/>
                </a:lnTo>
                <a:lnTo>
                  <a:pt x="806312" y="413188"/>
                </a:lnTo>
                <a:lnTo>
                  <a:pt x="806064" y="412649"/>
                </a:lnTo>
                <a:close/>
                <a:moveTo>
                  <a:pt x="891436" y="403244"/>
                </a:moveTo>
                <a:lnTo>
                  <a:pt x="890795" y="403936"/>
                </a:lnTo>
                <a:lnTo>
                  <a:pt x="891372" y="405796"/>
                </a:lnTo>
                <a:lnTo>
                  <a:pt x="891806" y="405979"/>
                </a:lnTo>
                <a:close/>
                <a:moveTo>
                  <a:pt x="630924" y="402256"/>
                </a:moveTo>
                <a:lnTo>
                  <a:pt x="631573" y="414347"/>
                </a:lnTo>
                <a:lnTo>
                  <a:pt x="633858" y="403491"/>
                </a:lnTo>
                <a:close/>
                <a:moveTo>
                  <a:pt x="534688" y="402217"/>
                </a:moveTo>
                <a:lnTo>
                  <a:pt x="524367" y="414282"/>
                </a:lnTo>
                <a:lnTo>
                  <a:pt x="529550" y="428060"/>
                </a:lnTo>
                <a:lnTo>
                  <a:pt x="539135" y="417289"/>
                </a:lnTo>
                <a:lnTo>
                  <a:pt x="536218" y="407403"/>
                </a:lnTo>
                <a:close/>
                <a:moveTo>
                  <a:pt x="1350670" y="401618"/>
                </a:moveTo>
                <a:cubicBezTo>
                  <a:pt x="1335404" y="400692"/>
                  <a:pt x="1323835" y="401808"/>
                  <a:pt x="1317320" y="405565"/>
                </a:cubicBezTo>
                <a:cubicBezTo>
                  <a:pt x="1314769" y="406929"/>
                  <a:pt x="1312952" y="409353"/>
                  <a:pt x="1312356" y="412184"/>
                </a:cubicBezTo>
                <a:lnTo>
                  <a:pt x="1312356" y="413701"/>
                </a:lnTo>
                <a:lnTo>
                  <a:pt x="1291820" y="428892"/>
                </a:lnTo>
                <a:lnTo>
                  <a:pt x="1316631" y="439665"/>
                </a:lnTo>
                <a:lnTo>
                  <a:pt x="1326971" y="426248"/>
                </a:lnTo>
                <a:cubicBezTo>
                  <a:pt x="1331935" y="423301"/>
                  <a:pt x="1338392" y="421228"/>
                  <a:pt x="1346101" y="419917"/>
                </a:cubicBezTo>
                <a:lnTo>
                  <a:pt x="1351658" y="419552"/>
                </a:lnTo>
                <a:lnTo>
                  <a:pt x="1354219" y="418857"/>
                </a:lnTo>
                <a:lnTo>
                  <a:pt x="1361265" y="418920"/>
                </a:lnTo>
                <a:lnTo>
                  <a:pt x="1372748" y="418165"/>
                </a:lnTo>
                <a:lnTo>
                  <a:pt x="1381394" y="419101"/>
                </a:lnTo>
                <a:lnTo>
                  <a:pt x="1393975" y="419214"/>
                </a:lnTo>
                <a:cubicBezTo>
                  <a:pt x="1408931" y="420449"/>
                  <a:pt x="1425402" y="422714"/>
                  <a:pt x="1442817" y="425746"/>
                </a:cubicBezTo>
                <a:lnTo>
                  <a:pt x="1478782" y="433093"/>
                </a:lnTo>
                <a:lnTo>
                  <a:pt x="1497329" y="436882"/>
                </a:lnTo>
                <a:lnTo>
                  <a:pt x="1536898" y="447375"/>
                </a:lnTo>
                <a:lnTo>
                  <a:pt x="1591026" y="461730"/>
                </a:lnTo>
                <a:lnTo>
                  <a:pt x="1584471" y="459623"/>
                </a:lnTo>
                <a:lnTo>
                  <a:pt x="1560377" y="451882"/>
                </a:lnTo>
                <a:lnTo>
                  <a:pt x="1551192" y="448930"/>
                </a:lnTo>
                <a:lnTo>
                  <a:pt x="1454490" y="421707"/>
                </a:lnTo>
                <a:lnTo>
                  <a:pt x="1418978" y="413043"/>
                </a:lnTo>
                <a:lnTo>
                  <a:pt x="1401151" y="409170"/>
                </a:lnTo>
                <a:lnTo>
                  <a:pt x="1350680" y="401620"/>
                </a:lnTo>
                <a:close/>
                <a:moveTo>
                  <a:pt x="1070354" y="400975"/>
                </a:moveTo>
                <a:lnTo>
                  <a:pt x="1053397" y="426900"/>
                </a:lnTo>
                <a:lnTo>
                  <a:pt x="1052083" y="429128"/>
                </a:lnTo>
                <a:lnTo>
                  <a:pt x="1069824" y="402392"/>
                </a:lnTo>
                <a:close/>
                <a:moveTo>
                  <a:pt x="779844" y="400906"/>
                </a:moveTo>
                <a:lnTo>
                  <a:pt x="777082" y="403744"/>
                </a:lnTo>
                <a:lnTo>
                  <a:pt x="770054" y="410968"/>
                </a:lnTo>
                <a:lnTo>
                  <a:pt x="769657" y="411484"/>
                </a:lnTo>
                <a:lnTo>
                  <a:pt x="775799" y="421995"/>
                </a:lnTo>
                <a:lnTo>
                  <a:pt x="783518" y="413832"/>
                </a:lnTo>
                <a:lnTo>
                  <a:pt x="785541" y="411863"/>
                </a:lnTo>
                <a:lnTo>
                  <a:pt x="784332" y="409537"/>
                </a:lnTo>
                <a:lnTo>
                  <a:pt x="783219" y="407397"/>
                </a:lnTo>
                <a:close/>
                <a:moveTo>
                  <a:pt x="918973" y="400448"/>
                </a:moveTo>
                <a:lnTo>
                  <a:pt x="909603" y="412778"/>
                </a:lnTo>
                <a:lnTo>
                  <a:pt x="911031" y="418166"/>
                </a:lnTo>
                <a:lnTo>
                  <a:pt x="916348" y="411909"/>
                </a:lnTo>
                <a:lnTo>
                  <a:pt x="920497" y="407116"/>
                </a:lnTo>
                <a:close/>
                <a:moveTo>
                  <a:pt x="467052" y="400278"/>
                </a:moveTo>
                <a:lnTo>
                  <a:pt x="467043" y="400290"/>
                </a:lnTo>
                <a:lnTo>
                  <a:pt x="466729" y="400658"/>
                </a:lnTo>
                <a:lnTo>
                  <a:pt x="456643" y="412505"/>
                </a:lnTo>
                <a:cubicBezTo>
                  <a:pt x="436213" y="437460"/>
                  <a:pt x="415496" y="463718"/>
                  <a:pt x="394589" y="491192"/>
                </a:cubicBezTo>
                <a:cubicBezTo>
                  <a:pt x="380800" y="510083"/>
                  <a:pt x="365082" y="530491"/>
                  <a:pt x="345226" y="557516"/>
                </a:cubicBezTo>
                <a:cubicBezTo>
                  <a:pt x="253763" y="681211"/>
                  <a:pt x="173911" y="813085"/>
                  <a:pt x="106683" y="951456"/>
                </a:cubicBezTo>
                <a:cubicBezTo>
                  <a:pt x="91240" y="984549"/>
                  <a:pt x="77969" y="1013332"/>
                  <a:pt x="66455" y="1038720"/>
                </a:cubicBezTo>
                <a:lnTo>
                  <a:pt x="52813" y="1069466"/>
                </a:lnTo>
                <a:lnTo>
                  <a:pt x="49110" y="1077812"/>
                </a:lnTo>
                <a:lnTo>
                  <a:pt x="39370" y="1099764"/>
                </a:lnTo>
                <a:lnTo>
                  <a:pt x="39796" y="1101856"/>
                </a:lnTo>
                <a:lnTo>
                  <a:pt x="41325" y="1098717"/>
                </a:lnTo>
                <a:cubicBezTo>
                  <a:pt x="59663" y="1061764"/>
                  <a:pt x="82691" y="1015986"/>
                  <a:pt x="110268" y="959314"/>
                </a:cubicBezTo>
                <a:cubicBezTo>
                  <a:pt x="179295" y="822613"/>
                  <a:pt x="260030" y="692144"/>
                  <a:pt x="351568" y="569373"/>
                </a:cubicBezTo>
                <a:cubicBezTo>
                  <a:pt x="366184" y="549517"/>
                  <a:pt x="383558" y="526215"/>
                  <a:pt x="400931" y="503464"/>
                </a:cubicBezTo>
                <a:cubicBezTo>
                  <a:pt x="422113" y="475887"/>
                  <a:pt x="443001" y="449579"/>
                  <a:pt x="463519" y="424611"/>
                </a:cubicBezTo>
                <a:lnTo>
                  <a:pt x="471216" y="415584"/>
                </a:lnTo>
                <a:close/>
                <a:moveTo>
                  <a:pt x="852672" y="398985"/>
                </a:moveTo>
                <a:lnTo>
                  <a:pt x="848964" y="402676"/>
                </a:lnTo>
                <a:lnTo>
                  <a:pt x="852897" y="415878"/>
                </a:lnTo>
                <a:lnTo>
                  <a:pt x="854204" y="414523"/>
                </a:lnTo>
                <a:lnTo>
                  <a:pt x="858644" y="409922"/>
                </a:lnTo>
                <a:lnTo>
                  <a:pt x="863005" y="405401"/>
                </a:lnTo>
                <a:lnTo>
                  <a:pt x="862717" y="404364"/>
                </a:lnTo>
                <a:lnTo>
                  <a:pt x="862445" y="403383"/>
                </a:lnTo>
                <a:close/>
                <a:moveTo>
                  <a:pt x="514375" y="398594"/>
                </a:moveTo>
                <a:lnTo>
                  <a:pt x="502967" y="411956"/>
                </a:lnTo>
                <a:lnTo>
                  <a:pt x="506676" y="427748"/>
                </a:lnTo>
                <a:lnTo>
                  <a:pt x="517865" y="414666"/>
                </a:lnTo>
                <a:lnTo>
                  <a:pt x="514825" y="402805"/>
                </a:lnTo>
                <a:close/>
                <a:moveTo>
                  <a:pt x="1038694" y="398393"/>
                </a:moveTo>
                <a:lnTo>
                  <a:pt x="1037599" y="400296"/>
                </a:lnTo>
                <a:lnTo>
                  <a:pt x="1035784" y="403450"/>
                </a:lnTo>
                <a:lnTo>
                  <a:pt x="1035557" y="404240"/>
                </a:lnTo>
                <a:lnTo>
                  <a:pt x="1035536" y="404313"/>
                </a:lnTo>
                <a:lnTo>
                  <a:pt x="1038625" y="398522"/>
                </a:lnTo>
                <a:close/>
                <a:moveTo>
                  <a:pt x="624169" y="397153"/>
                </a:moveTo>
                <a:lnTo>
                  <a:pt x="625338" y="402114"/>
                </a:lnTo>
                <a:lnTo>
                  <a:pt x="626043" y="401334"/>
                </a:lnTo>
                <a:lnTo>
                  <a:pt x="625852" y="397993"/>
                </a:lnTo>
                <a:lnTo>
                  <a:pt x="625846" y="397903"/>
                </a:lnTo>
                <a:close/>
                <a:moveTo>
                  <a:pt x="847120" y="396487"/>
                </a:moveTo>
                <a:lnTo>
                  <a:pt x="847496" y="397749"/>
                </a:lnTo>
                <a:lnTo>
                  <a:pt x="848253" y="396997"/>
                </a:lnTo>
                <a:lnTo>
                  <a:pt x="847848" y="396814"/>
                </a:lnTo>
                <a:lnTo>
                  <a:pt x="847666" y="396733"/>
                </a:lnTo>
                <a:close/>
                <a:moveTo>
                  <a:pt x="987118" y="396455"/>
                </a:moveTo>
                <a:lnTo>
                  <a:pt x="976693" y="415683"/>
                </a:lnTo>
                <a:lnTo>
                  <a:pt x="977366" y="423665"/>
                </a:lnTo>
                <a:lnTo>
                  <a:pt x="977663" y="427202"/>
                </a:lnTo>
                <a:lnTo>
                  <a:pt x="977844" y="429350"/>
                </a:lnTo>
                <a:lnTo>
                  <a:pt x="977222" y="435976"/>
                </a:lnTo>
                <a:lnTo>
                  <a:pt x="976547" y="443153"/>
                </a:lnTo>
                <a:lnTo>
                  <a:pt x="982458" y="433546"/>
                </a:lnTo>
                <a:lnTo>
                  <a:pt x="982463" y="433535"/>
                </a:lnTo>
                <a:lnTo>
                  <a:pt x="986778" y="424248"/>
                </a:lnTo>
                <a:lnTo>
                  <a:pt x="987291" y="420263"/>
                </a:lnTo>
                <a:lnTo>
                  <a:pt x="987735" y="416811"/>
                </a:lnTo>
                <a:lnTo>
                  <a:pt x="988064" y="414251"/>
                </a:lnTo>
                <a:lnTo>
                  <a:pt x="987620" y="405901"/>
                </a:lnTo>
                <a:lnTo>
                  <a:pt x="987415" y="402037"/>
                </a:lnTo>
                <a:close/>
                <a:moveTo>
                  <a:pt x="935350" y="396381"/>
                </a:moveTo>
                <a:lnTo>
                  <a:pt x="927240" y="405842"/>
                </a:lnTo>
                <a:lnTo>
                  <a:pt x="925499" y="407863"/>
                </a:lnTo>
                <a:lnTo>
                  <a:pt x="927037" y="414940"/>
                </a:lnTo>
                <a:lnTo>
                  <a:pt x="928096" y="419817"/>
                </a:lnTo>
                <a:lnTo>
                  <a:pt x="929033" y="418665"/>
                </a:lnTo>
                <a:lnTo>
                  <a:pt x="937405" y="408135"/>
                </a:lnTo>
                <a:lnTo>
                  <a:pt x="936107" y="400707"/>
                </a:lnTo>
                <a:close/>
                <a:moveTo>
                  <a:pt x="953542" y="394983"/>
                </a:moveTo>
                <a:lnTo>
                  <a:pt x="948419" y="402161"/>
                </a:lnTo>
                <a:lnTo>
                  <a:pt x="942692" y="410185"/>
                </a:lnTo>
                <a:lnTo>
                  <a:pt x="943076" y="412396"/>
                </a:lnTo>
                <a:lnTo>
                  <a:pt x="943348" y="413960"/>
                </a:lnTo>
                <a:lnTo>
                  <a:pt x="944263" y="419228"/>
                </a:lnTo>
                <a:lnTo>
                  <a:pt x="945571" y="417164"/>
                </a:lnTo>
                <a:lnTo>
                  <a:pt x="954404" y="403224"/>
                </a:lnTo>
                <a:lnTo>
                  <a:pt x="954474" y="403113"/>
                </a:lnTo>
                <a:lnTo>
                  <a:pt x="954219" y="400889"/>
                </a:lnTo>
                <a:lnTo>
                  <a:pt x="954020" y="399149"/>
                </a:lnTo>
                <a:close/>
                <a:moveTo>
                  <a:pt x="615183" y="393491"/>
                </a:moveTo>
                <a:lnTo>
                  <a:pt x="609444" y="399785"/>
                </a:lnTo>
                <a:lnTo>
                  <a:pt x="604166" y="405574"/>
                </a:lnTo>
                <a:lnTo>
                  <a:pt x="606519" y="412106"/>
                </a:lnTo>
                <a:lnTo>
                  <a:pt x="606938" y="413269"/>
                </a:lnTo>
                <a:lnTo>
                  <a:pt x="609310" y="419855"/>
                </a:lnTo>
                <a:lnTo>
                  <a:pt x="619743" y="408307"/>
                </a:lnTo>
                <a:close/>
                <a:moveTo>
                  <a:pt x="890111" y="393453"/>
                </a:moveTo>
                <a:lnTo>
                  <a:pt x="888857" y="397518"/>
                </a:lnTo>
                <a:lnTo>
                  <a:pt x="888831" y="397602"/>
                </a:lnTo>
                <a:lnTo>
                  <a:pt x="888903" y="397832"/>
                </a:lnTo>
                <a:lnTo>
                  <a:pt x="889210" y="398821"/>
                </a:lnTo>
                <a:lnTo>
                  <a:pt x="890319" y="397625"/>
                </a:lnTo>
                <a:lnTo>
                  <a:pt x="890630" y="397290"/>
                </a:lnTo>
                <a:lnTo>
                  <a:pt x="890399" y="395580"/>
                </a:lnTo>
                <a:close/>
                <a:moveTo>
                  <a:pt x="882459" y="392725"/>
                </a:moveTo>
                <a:lnTo>
                  <a:pt x="877662" y="396994"/>
                </a:lnTo>
                <a:lnTo>
                  <a:pt x="884222" y="399498"/>
                </a:lnTo>
                <a:lnTo>
                  <a:pt x="884376" y="398913"/>
                </a:lnTo>
                <a:lnTo>
                  <a:pt x="884197" y="398335"/>
                </a:lnTo>
                <a:close/>
                <a:moveTo>
                  <a:pt x="837671" y="392235"/>
                </a:moveTo>
                <a:lnTo>
                  <a:pt x="832616" y="397048"/>
                </a:lnTo>
                <a:lnTo>
                  <a:pt x="828915" y="400571"/>
                </a:lnTo>
                <a:lnTo>
                  <a:pt x="832807" y="412351"/>
                </a:lnTo>
                <a:lnTo>
                  <a:pt x="836264" y="408915"/>
                </a:lnTo>
                <a:lnTo>
                  <a:pt x="843445" y="401776"/>
                </a:lnTo>
                <a:lnTo>
                  <a:pt x="842293" y="397966"/>
                </a:lnTo>
                <a:lnTo>
                  <a:pt x="842193" y="397636"/>
                </a:lnTo>
                <a:lnTo>
                  <a:pt x="841015" y="393739"/>
                </a:lnTo>
                <a:close/>
                <a:moveTo>
                  <a:pt x="593740" y="390578"/>
                </a:moveTo>
                <a:lnTo>
                  <a:pt x="582331" y="402726"/>
                </a:lnTo>
                <a:lnTo>
                  <a:pt x="585230" y="410645"/>
                </a:lnTo>
                <a:lnTo>
                  <a:pt x="587485" y="416806"/>
                </a:lnTo>
                <a:lnTo>
                  <a:pt x="598725" y="404340"/>
                </a:lnTo>
                <a:lnTo>
                  <a:pt x="596094" y="397078"/>
                </a:lnTo>
                <a:lnTo>
                  <a:pt x="594940" y="393891"/>
                </a:lnTo>
                <a:close/>
                <a:moveTo>
                  <a:pt x="887100" y="388595"/>
                </a:moveTo>
                <a:lnTo>
                  <a:pt x="886269" y="389334"/>
                </a:lnTo>
                <a:lnTo>
                  <a:pt x="886612" y="390442"/>
                </a:lnTo>
                <a:lnTo>
                  <a:pt x="887099" y="388596"/>
                </a:lnTo>
                <a:close/>
                <a:moveTo>
                  <a:pt x="969695" y="388424"/>
                </a:moveTo>
                <a:lnTo>
                  <a:pt x="959503" y="404045"/>
                </a:lnTo>
                <a:lnTo>
                  <a:pt x="960532" y="413396"/>
                </a:lnTo>
                <a:lnTo>
                  <a:pt x="960604" y="414045"/>
                </a:lnTo>
                <a:lnTo>
                  <a:pt x="970455" y="397218"/>
                </a:lnTo>
                <a:lnTo>
                  <a:pt x="970037" y="392375"/>
                </a:lnTo>
                <a:close/>
                <a:moveTo>
                  <a:pt x="572572" y="387673"/>
                </a:moveTo>
                <a:lnTo>
                  <a:pt x="560131" y="401383"/>
                </a:lnTo>
                <a:lnTo>
                  <a:pt x="563980" y="415938"/>
                </a:lnTo>
                <a:lnTo>
                  <a:pt x="577207" y="401072"/>
                </a:lnTo>
                <a:lnTo>
                  <a:pt x="572599" y="388467"/>
                </a:lnTo>
                <a:close/>
                <a:moveTo>
                  <a:pt x="1020225" y="386794"/>
                </a:moveTo>
                <a:lnTo>
                  <a:pt x="1020204" y="386840"/>
                </a:lnTo>
                <a:lnTo>
                  <a:pt x="1020194" y="386864"/>
                </a:lnTo>
                <a:lnTo>
                  <a:pt x="1007051" y="410546"/>
                </a:lnTo>
                <a:lnTo>
                  <a:pt x="1007042" y="410988"/>
                </a:lnTo>
                <a:lnTo>
                  <a:pt x="1020219" y="387372"/>
                </a:lnTo>
                <a:lnTo>
                  <a:pt x="1020224" y="386882"/>
                </a:lnTo>
                <a:lnTo>
                  <a:pt x="1020224" y="386820"/>
                </a:lnTo>
                <a:close/>
                <a:moveTo>
                  <a:pt x="880492" y="386376"/>
                </a:moveTo>
                <a:lnTo>
                  <a:pt x="867694" y="389919"/>
                </a:lnTo>
                <a:lnTo>
                  <a:pt x="867374" y="390007"/>
                </a:lnTo>
                <a:lnTo>
                  <a:pt x="875122" y="392605"/>
                </a:lnTo>
                <a:lnTo>
                  <a:pt x="876432" y="391483"/>
                </a:lnTo>
                <a:lnTo>
                  <a:pt x="880071" y="387711"/>
                </a:lnTo>
                <a:lnTo>
                  <a:pt x="880703" y="387056"/>
                </a:lnTo>
                <a:lnTo>
                  <a:pt x="880703" y="387056"/>
                </a:lnTo>
                <a:lnTo>
                  <a:pt x="880696" y="387034"/>
                </a:lnTo>
                <a:close/>
                <a:moveTo>
                  <a:pt x="819291" y="386247"/>
                </a:moveTo>
                <a:lnTo>
                  <a:pt x="805922" y="399248"/>
                </a:lnTo>
                <a:lnTo>
                  <a:pt x="811114" y="410498"/>
                </a:lnTo>
                <a:lnTo>
                  <a:pt x="811689" y="409889"/>
                </a:lnTo>
                <a:lnTo>
                  <a:pt x="815312" y="406050"/>
                </a:lnTo>
                <a:lnTo>
                  <a:pt x="823303" y="398434"/>
                </a:lnTo>
                <a:lnTo>
                  <a:pt x="820798" y="390824"/>
                </a:lnTo>
                <a:close/>
                <a:moveTo>
                  <a:pt x="824150" y="386150"/>
                </a:moveTo>
                <a:lnTo>
                  <a:pt x="826115" y="392098"/>
                </a:lnTo>
                <a:lnTo>
                  <a:pt x="826622" y="393631"/>
                </a:lnTo>
                <a:lnTo>
                  <a:pt x="827034" y="394879"/>
                </a:lnTo>
                <a:lnTo>
                  <a:pt x="832330" y="389831"/>
                </a:lnTo>
                <a:lnTo>
                  <a:pt x="829799" y="388692"/>
                </a:lnTo>
                <a:close/>
                <a:moveTo>
                  <a:pt x="621965" y="386052"/>
                </a:moveTo>
                <a:lnTo>
                  <a:pt x="618971" y="389336"/>
                </a:lnTo>
                <a:lnTo>
                  <a:pt x="619039" y="389366"/>
                </a:lnTo>
                <a:lnTo>
                  <a:pt x="619337" y="389499"/>
                </a:lnTo>
                <a:close/>
                <a:moveTo>
                  <a:pt x="794989" y="385565"/>
                </a:moveTo>
                <a:lnTo>
                  <a:pt x="792327" y="388077"/>
                </a:lnTo>
                <a:lnTo>
                  <a:pt x="784981" y="395626"/>
                </a:lnTo>
                <a:lnTo>
                  <a:pt x="783719" y="396923"/>
                </a:lnTo>
                <a:lnTo>
                  <a:pt x="783763" y="397084"/>
                </a:lnTo>
                <a:lnTo>
                  <a:pt x="784022" y="398032"/>
                </a:lnTo>
                <a:lnTo>
                  <a:pt x="789309" y="408196"/>
                </a:lnTo>
                <a:lnTo>
                  <a:pt x="795174" y="402489"/>
                </a:lnTo>
                <a:lnTo>
                  <a:pt x="796008" y="401617"/>
                </a:lnTo>
                <a:lnTo>
                  <a:pt x="799358" y="398115"/>
                </a:lnTo>
                <a:lnTo>
                  <a:pt x="796856" y="392691"/>
                </a:lnTo>
                <a:close/>
                <a:moveTo>
                  <a:pt x="868365" y="383365"/>
                </a:moveTo>
                <a:lnTo>
                  <a:pt x="867692" y="384036"/>
                </a:lnTo>
                <a:lnTo>
                  <a:pt x="867078" y="384647"/>
                </a:lnTo>
                <a:lnTo>
                  <a:pt x="865749" y="385969"/>
                </a:lnTo>
                <a:lnTo>
                  <a:pt x="873819" y="383751"/>
                </a:lnTo>
                <a:lnTo>
                  <a:pt x="875220" y="383365"/>
                </a:lnTo>
                <a:close/>
                <a:moveTo>
                  <a:pt x="861787" y="383365"/>
                </a:moveTo>
                <a:lnTo>
                  <a:pt x="861825" y="383504"/>
                </a:lnTo>
                <a:lnTo>
                  <a:pt x="861859" y="383470"/>
                </a:lnTo>
                <a:lnTo>
                  <a:pt x="861965" y="383365"/>
                </a:lnTo>
                <a:close/>
                <a:moveTo>
                  <a:pt x="855107" y="383362"/>
                </a:moveTo>
                <a:lnTo>
                  <a:pt x="856734" y="383807"/>
                </a:lnTo>
                <a:lnTo>
                  <a:pt x="857039" y="383891"/>
                </a:lnTo>
                <a:lnTo>
                  <a:pt x="856979" y="383675"/>
                </a:lnTo>
                <a:lnTo>
                  <a:pt x="856894" y="383365"/>
                </a:lnTo>
                <a:lnTo>
                  <a:pt x="855127" y="383365"/>
                </a:lnTo>
                <a:close/>
                <a:moveTo>
                  <a:pt x="678635" y="383007"/>
                </a:moveTo>
                <a:lnTo>
                  <a:pt x="678756" y="383392"/>
                </a:lnTo>
                <a:lnTo>
                  <a:pt x="679638" y="383761"/>
                </a:lnTo>
                <a:lnTo>
                  <a:pt x="679307" y="383512"/>
                </a:lnTo>
                <a:lnTo>
                  <a:pt x="678736" y="383083"/>
                </a:lnTo>
                <a:close/>
                <a:moveTo>
                  <a:pt x="551997" y="382856"/>
                </a:moveTo>
                <a:lnTo>
                  <a:pt x="544370" y="390900"/>
                </a:lnTo>
                <a:lnTo>
                  <a:pt x="538759" y="397459"/>
                </a:lnTo>
                <a:lnTo>
                  <a:pt x="542858" y="413105"/>
                </a:lnTo>
                <a:lnTo>
                  <a:pt x="554886" y="399587"/>
                </a:lnTo>
                <a:lnTo>
                  <a:pt x="552881" y="393568"/>
                </a:lnTo>
                <a:close/>
                <a:moveTo>
                  <a:pt x="932866" y="382164"/>
                </a:moveTo>
                <a:lnTo>
                  <a:pt x="922683" y="395564"/>
                </a:lnTo>
                <a:lnTo>
                  <a:pt x="924318" y="402701"/>
                </a:lnTo>
                <a:lnTo>
                  <a:pt x="924345" y="402670"/>
                </a:lnTo>
                <a:cubicBezTo>
                  <a:pt x="926965" y="399638"/>
                  <a:pt x="930412" y="395777"/>
                  <a:pt x="933307" y="392329"/>
                </a:cubicBezTo>
                <a:lnTo>
                  <a:pt x="934395" y="390915"/>
                </a:lnTo>
                <a:close/>
                <a:moveTo>
                  <a:pt x="1064882" y="381443"/>
                </a:moveTo>
                <a:lnTo>
                  <a:pt x="1059525" y="391190"/>
                </a:lnTo>
                <a:lnTo>
                  <a:pt x="1056854" y="396050"/>
                </a:lnTo>
                <a:lnTo>
                  <a:pt x="1056444" y="396700"/>
                </a:lnTo>
                <a:lnTo>
                  <a:pt x="1047374" y="411069"/>
                </a:lnTo>
                <a:lnTo>
                  <a:pt x="1057088" y="395853"/>
                </a:lnTo>
                <a:lnTo>
                  <a:pt x="1059250" y="392467"/>
                </a:lnTo>
                <a:lnTo>
                  <a:pt x="1059506" y="392012"/>
                </a:lnTo>
                <a:lnTo>
                  <a:pt x="1063950" y="384092"/>
                </a:lnTo>
                <a:lnTo>
                  <a:pt x="1064613" y="382208"/>
                </a:lnTo>
                <a:close/>
                <a:moveTo>
                  <a:pt x="1328151" y="380188"/>
                </a:moveTo>
                <a:cubicBezTo>
                  <a:pt x="1317657" y="379020"/>
                  <a:pt x="1310218" y="379332"/>
                  <a:pt x="1306564" y="381435"/>
                </a:cubicBezTo>
                <a:cubicBezTo>
                  <a:pt x="1305749" y="381863"/>
                  <a:pt x="1305150" y="382613"/>
                  <a:pt x="1304909" y="383503"/>
                </a:cubicBezTo>
                <a:lnTo>
                  <a:pt x="1304909" y="384330"/>
                </a:lnTo>
                <a:lnTo>
                  <a:pt x="1266137" y="417740"/>
                </a:lnTo>
                <a:lnTo>
                  <a:pt x="1283188" y="425144"/>
                </a:lnTo>
                <a:lnTo>
                  <a:pt x="1287004" y="426800"/>
                </a:lnTo>
                <a:lnTo>
                  <a:pt x="1307943" y="411357"/>
                </a:lnTo>
                <a:cubicBezTo>
                  <a:pt x="1308887" y="407495"/>
                  <a:pt x="1311450" y="404227"/>
                  <a:pt x="1314976" y="402393"/>
                </a:cubicBezTo>
                <a:cubicBezTo>
                  <a:pt x="1335659" y="390329"/>
                  <a:pt x="1402361" y="402842"/>
                  <a:pt x="1477578" y="423163"/>
                </a:cubicBezTo>
                <a:lnTo>
                  <a:pt x="1551842" y="445367"/>
                </a:lnTo>
                <a:lnTo>
                  <a:pt x="1513809" y="432197"/>
                </a:lnTo>
                <a:lnTo>
                  <a:pt x="1496459" y="426188"/>
                </a:lnTo>
                <a:lnTo>
                  <a:pt x="1485333" y="422335"/>
                </a:lnTo>
                <a:lnTo>
                  <a:pt x="1485322" y="422332"/>
                </a:lnTo>
                <a:lnTo>
                  <a:pt x="1485311" y="422329"/>
                </a:lnTo>
                <a:lnTo>
                  <a:pt x="1404879" y="397854"/>
                </a:lnTo>
                <a:lnTo>
                  <a:pt x="1377622" y="390430"/>
                </a:lnTo>
                <a:lnTo>
                  <a:pt x="1364324" y="387111"/>
                </a:lnTo>
                <a:close/>
                <a:moveTo>
                  <a:pt x="986232" y="379797"/>
                </a:moveTo>
                <a:lnTo>
                  <a:pt x="975253" y="398589"/>
                </a:lnTo>
                <a:lnTo>
                  <a:pt x="975268" y="398769"/>
                </a:lnTo>
                <a:lnTo>
                  <a:pt x="975442" y="400830"/>
                </a:lnTo>
                <a:lnTo>
                  <a:pt x="975921" y="406523"/>
                </a:lnTo>
                <a:lnTo>
                  <a:pt x="978609" y="401570"/>
                </a:lnTo>
                <a:lnTo>
                  <a:pt x="983732" y="392128"/>
                </a:lnTo>
                <a:lnTo>
                  <a:pt x="986606" y="386831"/>
                </a:lnTo>
                <a:lnTo>
                  <a:pt x="986468" y="384230"/>
                </a:lnTo>
                <a:lnTo>
                  <a:pt x="986269" y="380488"/>
                </a:lnTo>
                <a:close/>
                <a:moveTo>
                  <a:pt x="895709" y="378047"/>
                </a:moveTo>
                <a:lnTo>
                  <a:pt x="895148" y="378781"/>
                </a:lnTo>
                <a:lnTo>
                  <a:pt x="896114" y="382977"/>
                </a:lnTo>
                <a:lnTo>
                  <a:pt x="897483" y="388930"/>
                </a:lnTo>
                <a:lnTo>
                  <a:pt x="897423" y="388220"/>
                </a:lnTo>
                <a:lnTo>
                  <a:pt x="896965" y="382812"/>
                </a:lnTo>
                <a:lnTo>
                  <a:pt x="896401" y="380670"/>
                </a:lnTo>
                <a:close/>
                <a:moveTo>
                  <a:pt x="531929" y="378032"/>
                </a:moveTo>
                <a:lnTo>
                  <a:pt x="519121" y="393034"/>
                </a:lnTo>
                <a:lnTo>
                  <a:pt x="519375" y="401013"/>
                </a:lnTo>
                <a:lnTo>
                  <a:pt x="522481" y="409268"/>
                </a:lnTo>
                <a:lnTo>
                  <a:pt x="532122" y="397994"/>
                </a:lnTo>
                <a:lnTo>
                  <a:pt x="533333" y="396578"/>
                </a:lnTo>
                <a:close/>
                <a:moveTo>
                  <a:pt x="852909" y="377728"/>
                </a:moveTo>
                <a:lnTo>
                  <a:pt x="852518" y="378101"/>
                </a:lnTo>
                <a:lnTo>
                  <a:pt x="854000" y="378370"/>
                </a:lnTo>
                <a:lnTo>
                  <a:pt x="854238" y="378414"/>
                </a:lnTo>
                <a:lnTo>
                  <a:pt x="855589" y="378660"/>
                </a:lnTo>
                <a:lnTo>
                  <a:pt x="855531" y="378452"/>
                </a:lnTo>
                <a:lnTo>
                  <a:pt x="855464" y="378211"/>
                </a:lnTo>
                <a:lnTo>
                  <a:pt x="855428" y="378081"/>
                </a:lnTo>
                <a:lnTo>
                  <a:pt x="853474" y="377807"/>
                </a:lnTo>
                <a:close/>
                <a:moveTo>
                  <a:pt x="803988" y="377077"/>
                </a:moveTo>
                <a:lnTo>
                  <a:pt x="799452" y="381356"/>
                </a:lnTo>
                <a:lnTo>
                  <a:pt x="801814" y="390347"/>
                </a:lnTo>
                <a:lnTo>
                  <a:pt x="803433" y="393856"/>
                </a:lnTo>
                <a:lnTo>
                  <a:pt x="805125" y="392088"/>
                </a:lnTo>
                <a:lnTo>
                  <a:pt x="810331" y="387113"/>
                </a:lnTo>
                <a:lnTo>
                  <a:pt x="815439" y="382230"/>
                </a:lnTo>
                <a:close/>
                <a:moveTo>
                  <a:pt x="950354" y="377020"/>
                </a:moveTo>
                <a:lnTo>
                  <a:pt x="939404" y="391246"/>
                </a:lnTo>
                <a:lnTo>
                  <a:pt x="941348" y="402443"/>
                </a:lnTo>
                <a:lnTo>
                  <a:pt x="952084" y="386492"/>
                </a:lnTo>
                <a:lnTo>
                  <a:pt x="951097" y="381088"/>
                </a:lnTo>
                <a:lnTo>
                  <a:pt x="950901" y="380014"/>
                </a:lnTo>
                <a:close/>
                <a:moveTo>
                  <a:pt x="1016254" y="376927"/>
                </a:moveTo>
                <a:lnTo>
                  <a:pt x="1016252" y="376931"/>
                </a:lnTo>
                <a:lnTo>
                  <a:pt x="1016161" y="377114"/>
                </a:lnTo>
                <a:lnTo>
                  <a:pt x="1016229" y="376988"/>
                </a:lnTo>
                <a:close/>
                <a:moveTo>
                  <a:pt x="843906" y="376532"/>
                </a:moveTo>
                <a:lnTo>
                  <a:pt x="845437" y="376811"/>
                </a:lnTo>
                <a:lnTo>
                  <a:pt x="845828" y="376882"/>
                </a:lnTo>
                <a:lnTo>
                  <a:pt x="845904" y="376896"/>
                </a:lnTo>
                <a:lnTo>
                  <a:pt x="846041" y="376765"/>
                </a:lnTo>
                <a:lnTo>
                  <a:pt x="844924" y="376609"/>
                </a:lnTo>
                <a:close/>
                <a:moveTo>
                  <a:pt x="464878" y="375717"/>
                </a:moveTo>
                <a:lnTo>
                  <a:pt x="458768" y="382916"/>
                </a:lnTo>
                <a:lnTo>
                  <a:pt x="447371" y="396344"/>
                </a:lnTo>
                <a:cubicBezTo>
                  <a:pt x="426808" y="421582"/>
                  <a:pt x="405964" y="448172"/>
                  <a:pt x="384936" y="476025"/>
                </a:cubicBezTo>
                <a:cubicBezTo>
                  <a:pt x="370182" y="495467"/>
                  <a:pt x="354464" y="516702"/>
                  <a:pt x="335574" y="543037"/>
                </a:cubicBezTo>
                <a:cubicBezTo>
                  <a:pt x="244093" y="668401"/>
                  <a:pt x="164947" y="802313"/>
                  <a:pt x="99237" y="942906"/>
                </a:cubicBezTo>
                <a:cubicBezTo>
                  <a:pt x="84966" y="974758"/>
                  <a:pt x="72384" y="1003611"/>
                  <a:pt x="61353" y="1029878"/>
                </a:cubicBezTo>
                <a:lnTo>
                  <a:pt x="61192" y="1030280"/>
                </a:lnTo>
                <a:lnTo>
                  <a:pt x="60183" y="1032804"/>
                </a:lnTo>
                <a:lnTo>
                  <a:pt x="37902" y="1088522"/>
                </a:lnTo>
                <a:lnTo>
                  <a:pt x="38143" y="1090914"/>
                </a:lnTo>
                <a:lnTo>
                  <a:pt x="42966" y="1080057"/>
                </a:lnTo>
                <a:lnTo>
                  <a:pt x="61974" y="1037272"/>
                </a:lnTo>
                <a:cubicBezTo>
                  <a:pt x="73522" y="1011849"/>
                  <a:pt x="86828" y="983031"/>
                  <a:pt x="102271" y="949939"/>
                </a:cubicBezTo>
                <a:cubicBezTo>
                  <a:pt x="169651" y="811112"/>
                  <a:pt x="249736" y="678821"/>
                  <a:pt x="341503" y="554758"/>
                </a:cubicBezTo>
                <a:cubicBezTo>
                  <a:pt x="361221" y="527181"/>
                  <a:pt x="376525" y="507187"/>
                  <a:pt x="390866" y="488297"/>
                </a:cubicBezTo>
                <a:cubicBezTo>
                  <a:pt x="411859" y="460720"/>
                  <a:pt x="432667" y="434360"/>
                  <a:pt x="453190" y="409308"/>
                </a:cubicBezTo>
                <a:lnTo>
                  <a:pt x="458803" y="402721"/>
                </a:lnTo>
                <a:lnTo>
                  <a:pt x="465901" y="394390"/>
                </a:lnTo>
                <a:lnTo>
                  <a:pt x="465414" y="385498"/>
                </a:lnTo>
                <a:lnTo>
                  <a:pt x="465251" y="382535"/>
                </a:lnTo>
                <a:close/>
                <a:moveTo>
                  <a:pt x="1079914" y="375414"/>
                </a:moveTo>
                <a:lnTo>
                  <a:pt x="1070452" y="392072"/>
                </a:lnTo>
                <a:lnTo>
                  <a:pt x="1070367" y="392223"/>
                </a:lnTo>
                <a:lnTo>
                  <a:pt x="1070366" y="392224"/>
                </a:lnTo>
                <a:lnTo>
                  <a:pt x="1068226" y="395542"/>
                </a:lnTo>
                <a:lnTo>
                  <a:pt x="1070883" y="391483"/>
                </a:lnTo>
                <a:lnTo>
                  <a:pt x="1072546" y="388633"/>
                </a:lnTo>
                <a:lnTo>
                  <a:pt x="1076112" y="382518"/>
                </a:lnTo>
                <a:lnTo>
                  <a:pt x="1079303" y="377046"/>
                </a:lnTo>
                <a:lnTo>
                  <a:pt x="1079402" y="376783"/>
                </a:lnTo>
                <a:close/>
                <a:moveTo>
                  <a:pt x="511835" y="374846"/>
                </a:moveTo>
                <a:lnTo>
                  <a:pt x="500916" y="387640"/>
                </a:lnTo>
                <a:lnTo>
                  <a:pt x="500623" y="401978"/>
                </a:lnTo>
                <a:lnTo>
                  <a:pt x="501707" y="406594"/>
                </a:lnTo>
                <a:lnTo>
                  <a:pt x="513726" y="392531"/>
                </a:lnTo>
                <a:close/>
                <a:moveTo>
                  <a:pt x="798094" y="374425"/>
                </a:moveTo>
                <a:lnTo>
                  <a:pt x="797749" y="374874"/>
                </a:lnTo>
                <a:lnTo>
                  <a:pt x="797940" y="375601"/>
                </a:lnTo>
                <a:lnTo>
                  <a:pt x="798783" y="374735"/>
                </a:lnTo>
                <a:lnTo>
                  <a:pt x="798494" y="374605"/>
                </a:lnTo>
                <a:close/>
                <a:moveTo>
                  <a:pt x="968457" y="374084"/>
                </a:moveTo>
                <a:lnTo>
                  <a:pt x="957568" y="389342"/>
                </a:lnTo>
                <a:lnTo>
                  <a:pt x="957968" y="391583"/>
                </a:lnTo>
                <a:lnTo>
                  <a:pt x="958391" y="393949"/>
                </a:lnTo>
                <a:lnTo>
                  <a:pt x="958671" y="396489"/>
                </a:lnTo>
                <a:lnTo>
                  <a:pt x="968986" y="380210"/>
                </a:lnTo>
                <a:lnTo>
                  <a:pt x="968930" y="379563"/>
                </a:lnTo>
                <a:lnTo>
                  <a:pt x="968724" y="377181"/>
                </a:lnTo>
                <a:close/>
                <a:moveTo>
                  <a:pt x="901997" y="373343"/>
                </a:moveTo>
                <a:lnTo>
                  <a:pt x="900493" y="375368"/>
                </a:lnTo>
                <a:lnTo>
                  <a:pt x="900911" y="379983"/>
                </a:lnTo>
                <a:lnTo>
                  <a:pt x="901319" y="381523"/>
                </a:lnTo>
                <a:lnTo>
                  <a:pt x="901604" y="382598"/>
                </a:lnTo>
                <a:lnTo>
                  <a:pt x="901856" y="376667"/>
                </a:lnTo>
                <a:close/>
                <a:moveTo>
                  <a:pt x="610100" y="373157"/>
                </a:moveTo>
                <a:lnTo>
                  <a:pt x="597371" y="386711"/>
                </a:lnTo>
                <a:lnTo>
                  <a:pt x="599363" y="392243"/>
                </a:lnTo>
                <a:lnTo>
                  <a:pt x="602295" y="400381"/>
                </a:lnTo>
                <a:lnTo>
                  <a:pt x="613484" y="387972"/>
                </a:lnTo>
                <a:lnTo>
                  <a:pt x="610793" y="379229"/>
                </a:lnTo>
                <a:close/>
                <a:moveTo>
                  <a:pt x="784349" y="372710"/>
                </a:moveTo>
                <a:lnTo>
                  <a:pt x="782628" y="374324"/>
                </a:lnTo>
                <a:lnTo>
                  <a:pt x="782608" y="374569"/>
                </a:lnTo>
                <a:lnTo>
                  <a:pt x="782517" y="375660"/>
                </a:lnTo>
                <a:lnTo>
                  <a:pt x="784391" y="373025"/>
                </a:lnTo>
                <a:close/>
                <a:moveTo>
                  <a:pt x="1094497" y="371242"/>
                </a:moveTo>
                <a:lnTo>
                  <a:pt x="1087121" y="383667"/>
                </a:lnTo>
                <a:lnTo>
                  <a:pt x="1081846" y="392552"/>
                </a:lnTo>
                <a:lnTo>
                  <a:pt x="1075888" y="401546"/>
                </a:lnTo>
                <a:lnTo>
                  <a:pt x="1073997" y="404402"/>
                </a:lnTo>
                <a:lnTo>
                  <a:pt x="1073280" y="406324"/>
                </a:lnTo>
                <a:lnTo>
                  <a:pt x="1076643" y="401338"/>
                </a:lnTo>
                <a:lnTo>
                  <a:pt x="1079434" y="397199"/>
                </a:lnTo>
                <a:lnTo>
                  <a:pt x="1083172" y="391656"/>
                </a:lnTo>
                <a:lnTo>
                  <a:pt x="1092449" y="376407"/>
                </a:lnTo>
                <a:lnTo>
                  <a:pt x="1093229" y="374441"/>
                </a:lnTo>
                <a:lnTo>
                  <a:pt x="1093515" y="373718"/>
                </a:lnTo>
                <a:close/>
                <a:moveTo>
                  <a:pt x="660218" y="370537"/>
                </a:moveTo>
                <a:lnTo>
                  <a:pt x="656793" y="374212"/>
                </a:lnTo>
                <a:lnTo>
                  <a:pt x="657863" y="374659"/>
                </a:lnTo>
                <a:lnTo>
                  <a:pt x="669894" y="379688"/>
                </a:lnTo>
                <a:lnTo>
                  <a:pt x="671669" y="377773"/>
                </a:lnTo>
                <a:lnTo>
                  <a:pt x="671479" y="377630"/>
                </a:lnTo>
                <a:lnTo>
                  <a:pt x="669530" y="376166"/>
                </a:lnTo>
                <a:lnTo>
                  <a:pt x="667215" y="374767"/>
                </a:lnTo>
                <a:close/>
                <a:moveTo>
                  <a:pt x="839385" y="370521"/>
                </a:moveTo>
                <a:lnTo>
                  <a:pt x="839497" y="370894"/>
                </a:lnTo>
                <a:lnTo>
                  <a:pt x="839659" y="371438"/>
                </a:lnTo>
                <a:lnTo>
                  <a:pt x="840671" y="371514"/>
                </a:lnTo>
                <a:lnTo>
                  <a:pt x="842624" y="371662"/>
                </a:lnTo>
                <a:lnTo>
                  <a:pt x="844932" y="371837"/>
                </a:lnTo>
                <a:close/>
                <a:moveTo>
                  <a:pt x="912119" y="370464"/>
                </a:moveTo>
                <a:lnTo>
                  <a:pt x="911878" y="372004"/>
                </a:lnTo>
                <a:lnTo>
                  <a:pt x="912194" y="370789"/>
                </a:lnTo>
                <a:lnTo>
                  <a:pt x="912121" y="370470"/>
                </a:lnTo>
                <a:close/>
                <a:moveTo>
                  <a:pt x="827909" y="370313"/>
                </a:moveTo>
                <a:lnTo>
                  <a:pt x="826551" y="370446"/>
                </a:lnTo>
                <a:lnTo>
                  <a:pt x="827680" y="370531"/>
                </a:lnTo>
                <a:close/>
                <a:moveTo>
                  <a:pt x="907616" y="370111"/>
                </a:moveTo>
                <a:lnTo>
                  <a:pt x="906834" y="371232"/>
                </a:lnTo>
                <a:lnTo>
                  <a:pt x="906609" y="376517"/>
                </a:lnTo>
                <a:lnTo>
                  <a:pt x="907105" y="373366"/>
                </a:lnTo>
                <a:lnTo>
                  <a:pt x="907137" y="373164"/>
                </a:lnTo>
                <a:close/>
                <a:moveTo>
                  <a:pt x="890585" y="369932"/>
                </a:moveTo>
                <a:lnTo>
                  <a:pt x="887528" y="374180"/>
                </a:lnTo>
                <a:lnTo>
                  <a:pt x="887535" y="374183"/>
                </a:lnTo>
                <a:lnTo>
                  <a:pt x="888861" y="374780"/>
                </a:lnTo>
                <a:lnTo>
                  <a:pt x="890546" y="375538"/>
                </a:lnTo>
                <a:lnTo>
                  <a:pt x="891392" y="372335"/>
                </a:lnTo>
                <a:lnTo>
                  <a:pt x="891989" y="374948"/>
                </a:lnTo>
                <a:lnTo>
                  <a:pt x="894143" y="372101"/>
                </a:lnTo>
                <a:lnTo>
                  <a:pt x="893698" y="370413"/>
                </a:lnTo>
                <a:lnTo>
                  <a:pt x="892908" y="371508"/>
                </a:lnTo>
                <a:close/>
                <a:moveTo>
                  <a:pt x="590427" y="367999"/>
                </a:moveTo>
                <a:lnTo>
                  <a:pt x="583064" y="376112"/>
                </a:lnTo>
                <a:lnTo>
                  <a:pt x="576865" y="382943"/>
                </a:lnTo>
                <a:lnTo>
                  <a:pt x="577011" y="388190"/>
                </a:lnTo>
                <a:lnTo>
                  <a:pt x="580409" y="397474"/>
                </a:lnTo>
                <a:lnTo>
                  <a:pt x="591658" y="384831"/>
                </a:lnTo>
                <a:lnTo>
                  <a:pt x="591626" y="384743"/>
                </a:lnTo>
                <a:close/>
                <a:moveTo>
                  <a:pt x="1003041" y="367087"/>
                </a:moveTo>
                <a:lnTo>
                  <a:pt x="993198" y="385239"/>
                </a:lnTo>
                <a:lnTo>
                  <a:pt x="991412" y="388534"/>
                </a:lnTo>
                <a:lnTo>
                  <a:pt x="992197" y="403821"/>
                </a:lnTo>
                <a:lnTo>
                  <a:pt x="992602" y="411712"/>
                </a:lnTo>
                <a:lnTo>
                  <a:pt x="1002604" y="390183"/>
                </a:lnTo>
                <a:close/>
                <a:moveTo>
                  <a:pt x="783368" y="365449"/>
                </a:moveTo>
                <a:lnTo>
                  <a:pt x="783366" y="365466"/>
                </a:lnTo>
                <a:lnTo>
                  <a:pt x="783363" y="365504"/>
                </a:lnTo>
                <a:lnTo>
                  <a:pt x="783375" y="365506"/>
                </a:lnTo>
                <a:lnTo>
                  <a:pt x="783372" y="365484"/>
                </a:lnTo>
                <a:lnTo>
                  <a:pt x="783370" y="365462"/>
                </a:lnTo>
                <a:close/>
                <a:moveTo>
                  <a:pt x="873682" y="364397"/>
                </a:moveTo>
                <a:lnTo>
                  <a:pt x="872906" y="365675"/>
                </a:lnTo>
                <a:lnTo>
                  <a:pt x="873102" y="365763"/>
                </a:lnTo>
                <a:lnTo>
                  <a:pt x="873234" y="365822"/>
                </a:lnTo>
                <a:lnTo>
                  <a:pt x="874267" y="366283"/>
                </a:lnTo>
                <a:close/>
                <a:moveTo>
                  <a:pt x="985410" y="364340"/>
                </a:moveTo>
                <a:lnTo>
                  <a:pt x="973859" y="382044"/>
                </a:lnTo>
                <a:lnTo>
                  <a:pt x="974548" y="390226"/>
                </a:lnTo>
                <a:lnTo>
                  <a:pt x="980019" y="380881"/>
                </a:lnTo>
                <a:lnTo>
                  <a:pt x="985768" y="371062"/>
                </a:lnTo>
                <a:close/>
                <a:moveTo>
                  <a:pt x="1068747" y="363050"/>
                </a:moveTo>
                <a:lnTo>
                  <a:pt x="1051323" y="395363"/>
                </a:lnTo>
                <a:lnTo>
                  <a:pt x="1051073" y="396141"/>
                </a:lnTo>
                <a:lnTo>
                  <a:pt x="1050879" y="396745"/>
                </a:lnTo>
                <a:lnTo>
                  <a:pt x="1052631" y="393964"/>
                </a:lnTo>
                <a:lnTo>
                  <a:pt x="1052983" y="393326"/>
                </a:lnTo>
                <a:lnTo>
                  <a:pt x="1068428" y="365241"/>
                </a:lnTo>
                <a:lnTo>
                  <a:pt x="1068552" y="364390"/>
                </a:lnTo>
                <a:close/>
                <a:moveTo>
                  <a:pt x="947726" y="362635"/>
                </a:moveTo>
                <a:lnTo>
                  <a:pt x="947470" y="362945"/>
                </a:lnTo>
                <a:lnTo>
                  <a:pt x="936903" y="376850"/>
                </a:lnTo>
                <a:lnTo>
                  <a:pt x="938434" y="385666"/>
                </a:lnTo>
                <a:lnTo>
                  <a:pt x="949344" y="371489"/>
                </a:lnTo>
                <a:lnTo>
                  <a:pt x="948473" y="366721"/>
                </a:lnTo>
                <a:close/>
                <a:moveTo>
                  <a:pt x="826172" y="362131"/>
                </a:moveTo>
                <a:lnTo>
                  <a:pt x="817414" y="365766"/>
                </a:lnTo>
                <a:lnTo>
                  <a:pt x="817516" y="366074"/>
                </a:lnTo>
                <a:lnTo>
                  <a:pt x="817688" y="366595"/>
                </a:lnTo>
                <a:lnTo>
                  <a:pt x="832359" y="365114"/>
                </a:lnTo>
                <a:lnTo>
                  <a:pt x="831996" y="363912"/>
                </a:lnTo>
                <a:close/>
                <a:moveTo>
                  <a:pt x="571706" y="362071"/>
                </a:moveTo>
                <a:lnTo>
                  <a:pt x="556761" y="377832"/>
                </a:lnTo>
                <a:lnTo>
                  <a:pt x="557845" y="392742"/>
                </a:lnTo>
                <a:lnTo>
                  <a:pt x="558563" y="395456"/>
                </a:lnTo>
                <a:lnTo>
                  <a:pt x="572313" y="380004"/>
                </a:lnTo>
                <a:close/>
                <a:moveTo>
                  <a:pt x="1037024" y="361543"/>
                </a:moveTo>
                <a:lnTo>
                  <a:pt x="1036926" y="361763"/>
                </a:lnTo>
                <a:lnTo>
                  <a:pt x="1036563" y="362570"/>
                </a:lnTo>
                <a:lnTo>
                  <a:pt x="1035684" y="364522"/>
                </a:lnTo>
                <a:lnTo>
                  <a:pt x="1036046" y="363746"/>
                </a:lnTo>
                <a:lnTo>
                  <a:pt x="1037014" y="361665"/>
                </a:lnTo>
                <a:lnTo>
                  <a:pt x="1037016" y="361643"/>
                </a:lnTo>
                <a:lnTo>
                  <a:pt x="1037018" y="361620"/>
                </a:lnTo>
                <a:close/>
                <a:moveTo>
                  <a:pt x="811146" y="361503"/>
                </a:moveTo>
                <a:lnTo>
                  <a:pt x="808955" y="363613"/>
                </a:lnTo>
                <a:lnTo>
                  <a:pt x="808884" y="363681"/>
                </a:lnTo>
                <a:lnTo>
                  <a:pt x="808111" y="364426"/>
                </a:lnTo>
                <a:lnTo>
                  <a:pt x="811298" y="363125"/>
                </a:lnTo>
                <a:lnTo>
                  <a:pt x="811591" y="362854"/>
                </a:lnTo>
                <a:close/>
                <a:moveTo>
                  <a:pt x="1053083" y="360805"/>
                </a:moveTo>
                <a:lnTo>
                  <a:pt x="1043748" y="380136"/>
                </a:lnTo>
                <a:lnTo>
                  <a:pt x="1045632" y="376835"/>
                </a:lnTo>
                <a:lnTo>
                  <a:pt x="1045872" y="376415"/>
                </a:lnTo>
                <a:lnTo>
                  <a:pt x="1052648" y="364542"/>
                </a:lnTo>
                <a:close/>
                <a:moveTo>
                  <a:pt x="891138" y="360700"/>
                </a:moveTo>
                <a:lnTo>
                  <a:pt x="881128" y="370663"/>
                </a:lnTo>
                <a:lnTo>
                  <a:pt x="883944" y="371921"/>
                </a:lnTo>
                <a:lnTo>
                  <a:pt x="887254" y="367233"/>
                </a:lnTo>
                <a:lnTo>
                  <a:pt x="891421" y="361775"/>
                </a:lnTo>
                <a:lnTo>
                  <a:pt x="891275" y="361221"/>
                </a:lnTo>
                <a:close/>
                <a:moveTo>
                  <a:pt x="549996" y="358621"/>
                </a:moveTo>
                <a:lnTo>
                  <a:pt x="537145" y="372138"/>
                </a:lnTo>
                <a:lnTo>
                  <a:pt x="538131" y="388224"/>
                </a:lnTo>
                <a:lnTo>
                  <a:pt x="538288" y="390784"/>
                </a:lnTo>
                <a:lnTo>
                  <a:pt x="541168" y="387416"/>
                </a:lnTo>
                <a:lnTo>
                  <a:pt x="551451" y="376247"/>
                </a:lnTo>
                <a:lnTo>
                  <a:pt x="550796" y="368308"/>
                </a:lnTo>
                <a:close/>
                <a:moveTo>
                  <a:pt x="966006" y="356685"/>
                </a:moveTo>
                <a:lnTo>
                  <a:pt x="954420" y="371738"/>
                </a:lnTo>
                <a:lnTo>
                  <a:pt x="954818" y="373966"/>
                </a:lnTo>
                <a:lnTo>
                  <a:pt x="956014" y="380654"/>
                </a:lnTo>
                <a:lnTo>
                  <a:pt x="967221" y="364004"/>
                </a:lnTo>
                <a:lnTo>
                  <a:pt x="966335" y="358667"/>
                </a:lnTo>
                <a:close/>
                <a:moveTo>
                  <a:pt x="895739" y="356120"/>
                </a:moveTo>
                <a:lnTo>
                  <a:pt x="894827" y="357028"/>
                </a:lnTo>
                <a:lnTo>
                  <a:pt x="894883" y="357241"/>
                </a:lnTo>
                <a:lnTo>
                  <a:pt x="895089" y="356972"/>
                </a:lnTo>
                <a:lnTo>
                  <a:pt x="895367" y="356607"/>
                </a:lnTo>
                <a:close/>
                <a:moveTo>
                  <a:pt x="816794" y="356064"/>
                </a:moveTo>
                <a:lnTo>
                  <a:pt x="814832" y="357953"/>
                </a:lnTo>
                <a:lnTo>
                  <a:pt x="815315" y="359415"/>
                </a:lnTo>
                <a:lnTo>
                  <a:pt x="818347" y="356615"/>
                </a:lnTo>
                <a:close/>
                <a:moveTo>
                  <a:pt x="1297189" y="354548"/>
                </a:moveTo>
                <a:lnTo>
                  <a:pt x="1235690" y="416258"/>
                </a:lnTo>
                <a:lnTo>
                  <a:pt x="1248916" y="416481"/>
                </a:lnTo>
                <a:lnTo>
                  <a:pt x="1255984" y="416601"/>
                </a:lnTo>
                <a:lnTo>
                  <a:pt x="1260148" y="416671"/>
                </a:lnTo>
                <a:lnTo>
                  <a:pt x="1300497" y="381849"/>
                </a:lnTo>
                <a:cubicBezTo>
                  <a:pt x="1301034" y="379905"/>
                  <a:pt x="1302393" y="378290"/>
                  <a:pt x="1304220" y="377436"/>
                </a:cubicBezTo>
                <a:cubicBezTo>
                  <a:pt x="1318491" y="369232"/>
                  <a:pt x="1381057" y="384744"/>
                  <a:pt x="1454964" y="407823"/>
                </a:cubicBezTo>
                <a:lnTo>
                  <a:pt x="1528566" y="432373"/>
                </a:lnTo>
                <a:lnTo>
                  <a:pt x="1539785" y="436114"/>
                </a:lnTo>
                <a:lnTo>
                  <a:pt x="1469592" y="409469"/>
                </a:lnTo>
                <a:lnTo>
                  <a:pt x="1463669" y="407221"/>
                </a:lnTo>
                <a:cubicBezTo>
                  <a:pt x="1375404" y="374680"/>
                  <a:pt x="1306220" y="351515"/>
                  <a:pt x="1297189" y="354548"/>
                </a:cubicBezTo>
                <a:close/>
                <a:moveTo>
                  <a:pt x="627984" y="354113"/>
                </a:moveTo>
                <a:lnTo>
                  <a:pt x="614909" y="368036"/>
                </a:lnTo>
                <a:lnTo>
                  <a:pt x="615482" y="378953"/>
                </a:lnTo>
                <a:lnTo>
                  <a:pt x="617124" y="383936"/>
                </a:lnTo>
                <a:lnTo>
                  <a:pt x="629547" y="370159"/>
                </a:lnTo>
                <a:close/>
                <a:moveTo>
                  <a:pt x="530109" y="353979"/>
                </a:moveTo>
                <a:lnTo>
                  <a:pt x="525775" y="358513"/>
                </a:lnTo>
                <a:lnTo>
                  <a:pt x="525774" y="358514"/>
                </a:lnTo>
                <a:lnTo>
                  <a:pt x="525343" y="359018"/>
                </a:lnTo>
                <a:lnTo>
                  <a:pt x="521211" y="363860"/>
                </a:lnTo>
                <a:lnTo>
                  <a:pt x="519656" y="365682"/>
                </a:lnTo>
                <a:lnTo>
                  <a:pt x="518302" y="367268"/>
                </a:lnTo>
                <a:lnTo>
                  <a:pt x="518912" y="386463"/>
                </a:lnTo>
                <a:lnTo>
                  <a:pt x="523608" y="380968"/>
                </a:lnTo>
                <a:lnTo>
                  <a:pt x="531457" y="371786"/>
                </a:lnTo>
                <a:close/>
                <a:moveTo>
                  <a:pt x="666974" y="353666"/>
                </a:moveTo>
                <a:lnTo>
                  <a:pt x="653849" y="370361"/>
                </a:lnTo>
                <a:lnTo>
                  <a:pt x="654025" y="370835"/>
                </a:lnTo>
                <a:lnTo>
                  <a:pt x="654068" y="370948"/>
                </a:lnTo>
                <a:lnTo>
                  <a:pt x="654174" y="371235"/>
                </a:lnTo>
                <a:lnTo>
                  <a:pt x="655027" y="370300"/>
                </a:lnTo>
                <a:lnTo>
                  <a:pt x="656520" y="368663"/>
                </a:lnTo>
                <a:lnTo>
                  <a:pt x="661462" y="363784"/>
                </a:lnTo>
                <a:lnTo>
                  <a:pt x="665587" y="358907"/>
                </a:lnTo>
                <a:lnTo>
                  <a:pt x="666623" y="357683"/>
                </a:lnTo>
                <a:lnTo>
                  <a:pt x="667330" y="356848"/>
                </a:lnTo>
                <a:close/>
                <a:moveTo>
                  <a:pt x="1086435" y="352861"/>
                </a:moveTo>
                <a:lnTo>
                  <a:pt x="1076249" y="371081"/>
                </a:lnTo>
                <a:lnTo>
                  <a:pt x="1073417" y="376147"/>
                </a:lnTo>
                <a:lnTo>
                  <a:pt x="1068375" y="385166"/>
                </a:lnTo>
                <a:lnTo>
                  <a:pt x="1067667" y="387181"/>
                </a:lnTo>
                <a:lnTo>
                  <a:pt x="1074528" y="375158"/>
                </a:lnTo>
                <a:lnTo>
                  <a:pt x="1086080" y="354912"/>
                </a:lnTo>
                <a:close/>
                <a:moveTo>
                  <a:pt x="869881" y="352129"/>
                </a:moveTo>
                <a:lnTo>
                  <a:pt x="866569" y="356478"/>
                </a:lnTo>
                <a:lnTo>
                  <a:pt x="865752" y="357980"/>
                </a:lnTo>
                <a:lnTo>
                  <a:pt x="868716" y="355156"/>
                </a:lnTo>
                <a:lnTo>
                  <a:pt x="870340" y="353609"/>
                </a:lnTo>
                <a:close/>
                <a:moveTo>
                  <a:pt x="1002488" y="351973"/>
                </a:moveTo>
                <a:lnTo>
                  <a:pt x="990581" y="372353"/>
                </a:lnTo>
                <a:lnTo>
                  <a:pt x="990915" y="378861"/>
                </a:lnTo>
                <a:lnTo>
                  <a:pt x="990917" y="378888"/>
                </a:lnTo>
                <a:lnTo>
                  <a:pt x="1002876" y="356848"/>
                </a:lnTo>
                <a:lnTo>
                  <a:pt x="1003052" y="356523"/>
                </a:lnTo>
                <a:lnTo>
                  <a:pt x="1002777" y="354305"/>
                </a:lnTo>
                <a:lnTo>
                  <a:pt x="1002754" y="354116"/>
                </a:lnTo>
                <a:close/>
                <a:moveTo>
                  <a:pt x="463530" y="351105"/>
                </a:moveTo>
                <a:lnTo>
                  <a:pt x="375285" y="460720"/>
                </a:lnTo>
                <a:cubicBezTo>
                  <a:pt x="360256" y="480850"/>
                  <a:pt x="344124" y="502912"/>
                  <a:pt x="325923" y="528421"/>
                </a:cubicBezTo>
                <a:cubicBezTo>
                  <a:pt x="234422" y="655073"/>
                  <a:pt x="155891" y="790608"/>
                  <a:pt x="91517" y="932979"/>
                </a:cubicBezTo>
                <a:cubicBezTo>
                  <a:pt x="77729" y="965175"/>
                  <a:pt x="65629" y="994648"/>
                  <a:pt x="55132" y="1021795"/>
                </a:cubicBezTo>
                <a:lnTo>
                  <a:pt x="45740" y="1048061"/>
                </a:lnTo>
                <a:lnTo>
                  <a:pt x="29436" y="1093655"/>
                </a:lnTo>
                <a:lnTo>
                  <a:pt x="29812" y="1095700"/>
                </a:lnTo>
                <a:lnTo>
                  <a:pt x="32422" y="1089153"/>
                </a:lnTo>
                <a:lnTo>
                  <a:pt x="56820" y="1027930"/>
                </a:lnTo>
                <a:cubicBezTo>
                  <a:pt x="67868" y="1001542"/>
                  <a:pt x="80485" y="972552"/>
                  <a:pt x="94825" y="940562"/>
                </a:cubicBezTo>
                <a:cubicBezTo>
                  <a:pt x="160664" y="799951"/>
                  <a:pt x="239950" y="666038"/>
                  <a:pt x="331574" y="540693"/>
                </a:cubicBezTo>
                <a:cubicBezTo>
                  <a:pt x="350603" y="514357"/>
                  <a:pt x="366321" y="492985"/>
                  <a:pt x="381075" y="473543"/>
                </a:cubicBezTo>
                <a:cubicBezTo>
                  <a:pt x="402206" y="445535"/>
                  <a:pt x="423161" y="418798"/>
                  <a:pt x="443838" y="393422"/>
                </a:cubicBezTo>
                <a:lnTo>
                  <a:pt x="463939" y="369750"/>
                </a:lnTo>
                <a:lnTo>
                  <a:pt x="464514" y="369073"/>
                </a:lnTo>
                <a:lnTo>
                  <a:pt x="464248" y="364226"/>
                </a:lnTo>
                <a:lnTo>
                  <a:pt x="464107" y="361653"/>
                </a:lnTo>
                <a:close/>
                <a:moveTo>
                  <a:pt x="812562" y="351082"/>
                </a:moveTo>
                <a:lnTo>
                  <a:pt x="813032" y="352504"/>
                </a:lnTo>
                <a:lnTo>
                  <a:pt x="813202" y="353020"/>
                </a:lnTo>
                <a:lnTo>
                  <a:pt x="814424" y="351806"/>
                </a:lnTo>
                <a:lnTo>
                  <a:pt x="813226" y="351340"/>
                </a:lnTo>
                <a:close/>
                <a:moveTo>
                  <a:pt x="907677" y="351030"/>
                </a:moveTo>
                <a:lnTo>
                  <a:pt x="897117" y="365672"/>
                </a:lnTo>
                <a:lnTo>
                  <a:pt x="897526" y="367214"/>
                </a:lnTo>
                <a:lnTo>
                  <a:pt x="897536" y="367250"/>
                </a:lnTo>
                <a:lnTo>
                  <a:pt x="897608" y="367521"/>
                </a:lnTo>
                <a:lnTo>
                  <a:pt x="901198" y="362777"/>
                </a:lnTo>
                <a:lnTo>
                  <a:pt x="908236" y="353475"/>
                </a:lnTo>
                <a:close/>
                <a:moveTo>
                  <a:pt x="984207" y="350999"/>
                </a:moveTo>
                <a:lnTo>
                  <a:pt x="982330" y="354017"/>
                </a:lnTo>
                <a:lnTo>
                  <a:pt x="982230" y="354177"/>
                </a:lnTo>
                <a:lnTo>
                  <a:pt x="979291" y="358903"/>
                </a:lnTo>
                <a:lnTo>
                  <a:pt x="972654" y="368203"/>
                </a:lnTo>
                <a:lnTo>
                  <a:pt x="972734" y="368689"/>
                </a:lnTo>
                <a:lnTo>
                  <a:pt x="973151" y="373637"/>
                </a:lnTo>
                <a:lnTo>
                  <a:pt x="984851" y="355170"/>
                </a:lnTo>
                <a:close/>
                <a:moveTo>
                  <a:pt x="807644" y="350862"/>
                </a:moveTo>
                <a:lnTo>
                  <a:pt x="806247" y="352172"/>
                </a:lnTo>
                <a:lnTo>
                  <a:pt x="802455" y="363698"/>
                </a:lnTo>
                <a:lnTo>
                  <a:pt x="809549" y="356650"/>
                </a:lnTo>
                <a:close/>
                <a:moveTo>
                  <a:pt x="510110" y="349704"/>
                </a:moveTo>
                <a:lnTo>
                  <a:pt x="501484" y="359836"/>
                </a:lnTo>
                <a:lnTo>
                  <a:pt x="501060" y="380579"/>
                </a:lnTo>
                <a:lnTo>
                  <a:pt x="505196" y="375729"/>
                </a:lnTo>
                <a:lnTo>
                  <a:pt x="511179" y="368712"/>
                </a:lnTo>
                <a:lnTo>
                  <a:pt x="509792" y="355750"/>
                </a:lnTo>
                <a:close/>
                <a:moveTo>
                  <a:pt x="607378" y="349319"/>
                </a:moveTo>
                <a:lnTo>
                  <a:pt x="594819" y="363159"/>
                </a:lnTo>
                <a:lnTo>
                  <a:pt x="595192" y="368308"/>
                </a:lnTo>
                <a:lnTo>
                  <a:pt x="595458" y="371976"/>
                </a:lnTo>
                <a:lnTo>
                  <a:pt x="596034" y="379914"/>
                </a:lnTo>
                <a:lnTo>
                  <a:pt x="601242" y="374060"/>
                </a:lnTo>
                <a:lnTo>
                  <a:pt x="609277" y="365946"/>
                </a:lnTo>
                <a:close/>
                <a:moveTo>
                  <a:pt x="1054692" y="346984"/>
                </a:moveTo>
                <a:lnTo>
                  <a:pt x="1046104" y="364761"/>
                </a:lnTo>
                <a:lnTo>
                  <a:pt x="1040981" y="375364"/>
                </a:lnTo>
                <a:lnTo>
                  <a:pt x="1039748" y="377915"/>
                </a:lnTo>
                <a:lnTo>
                  <a:pt x="1039744" y="377967"/>
                </a:lnTo>
                <a:lnTo>
                  <a:pt x="1039740" y="378007"/>
                </a:lnTo>
                <a:lnTo>
                  <a:pt x="1039737" y="378047"/>
                </a:lnTo>
                <a:lnTo>
                  <a:pt x="1050155" y="356446"/>
                </a:lnTo>
                <a:lnTo>
                  <a:pt x="1054684" y="347054"/>
                </a:lnTo>
                <a:close/>
                <a:moveTo>
                  <a:pt x="887246" y="345930"/>
                </a:moveTo>
                <a:lnTo>
                  <a:pt x="876978" y="359363"/>
                </a:lnTo>
                <a:lnTo>
                  <a:pt x="877962" y="362539"/>
                </a:lnTo>
                <a:lnTo>
                  <a:pt x="878212" y="363345"/>
                </a:lnTo>
                <a:lnTo>
                  <a:pt x="878330" y="363727"/>
                </a:lnTo>
                <a:lnTo>
                  <a:pt x="879118" y="362546"/>
                </a:lnTo>
                <a:lnTo>
                  <a:pt x="888416" y="350369"/>
                </a:lnTo>
                <a:close/>
                <a:moveTo>
                  <a:pt x="1038423" y="345074"/>
                </a:moveTo>
                <a:lnTo>
                  <a:pt x="1038315" y="345322"/>
                </a:lnTo>
                <a:lnTo>
                  <a:pt x="1034059" y="355079"/>
                </a:lnTo>
                <a:lnTo>
                  <a:pt x="1025379" y="376440"/>
                </a:lnTo>
                <a:lnTo>
                  <a:pt x="1024538" y="377974"/>
                </a:lnTo>
                <a:lnTo>
                  <a:pt x="1024527" y="378994"/>
                </a:lnTo>
                <a:lnTo>
                  <a:pt x="1031233" y="364110"/>
                </a:lnTo>
                <a:lnTo>
                  <a:pt x="1035089" y="355552"/>
                </a:lnTo>
                <a:lnTo>
                  <a:pt x="1038151" y="348284"/>
                </a:lnTo>
                <a:close/>
                <a:moveTo>
                  <a:pt x="1103865" y="344418"/>
                </a:moveTo>
                <a:lnTo>
                  <a:pt x="1094200" y="361044"/>
                </a:lnTo>
                <a:lnTo>
                  <a:pt x="1082927" y="380437"/>
                </a:lnTo>
                <a:lnTo>
                  <a:pt x="1082688" y="381079"/>
                </a:lnTo>
                <a:lnTo>
                  <a:pt x="1082312" y="382087"/>
                </a:lnTo>
                <a:lnTo>
                  <a:pt x="1081600" y="383999"/>
                </a:lnTo>
                <a:lnTo>
                  <a:pt x="1103207" y="347764"/>
                </a:lnTo>
                <a:lnTo>
                  <a:pt x="1103674" y="345388"/>
                </a:lnTo>
                <a:lnTo>
                  <a:pt x="1103836" y="344569"/>
                </a:lnTo>
                <a:close/>
                <a:moveTo>
                  <a:pt x="588717" y="344132"/>
                </a:moveTo>
                <a:lnTo>
                  <a:pt x="576151" y="357383"/>
                </a:lnTo>
                <a:lnTo>
                  <a:pt x="576647" y="375133"/>
                </a:lnTo>
                <a:lnTo>
                  <a:pt x="589873" y="360269"/>
                </a:lnTo>
                <a:lnTo>
                  <a:pt x="589675" y="357496"/>
                </a:lnTo>
                <a:lnTo>
                  <a:pt x="588881" y="346424"/>
                </a:lnTo>
                <a:close/>
                <a:moveTo>
                  <a:pt x="963781" y="343279"/>
                </a:moveTo>
                <a:lnTo>
                  <a:pt x="951893" y="357611"/>
                </a:lnTo>
                <a:lnTo>
                  <a:pt x="953426" y="366184"/>
                </a:lnTo>
                <a:lnTo>
                  <a:pt x="955112" y="363993"/>
                </a:lnTo>
                <a:lnTo>
                  <a:pt x="957500" y="360890"/>
                </a:lnTo>
                <a:lnTo>
                  <a:pt x="965071" y="351052"/>
                </a:lnTo>
                <a:lnTo>
                  <a:pt x="964980" y="350504"/>
                </a:lnTo>
                <a:close/>
                <a:moveTo>
                  <a:pt x="799698" y="342413"/>
                </a:moveTo>
                <a:lnTo>
                  <a:pt x="799698" y="350793"/>
                </a:lnTo>
                <a:lnTo>
                  <a:pt x="803446" y="347433"/>
                </a:lnTo>
                <a:lnTo>
                  <a:pt x="804115" y="345542"/>
                </a:lnTo>
                <a:lnTo>
                  <a:pt x="804506" y="344435"/>
                </a:lnTo>
                <a:close/>
                <a:moveTo>
                  <a:pt x="866726" y="341945"/>
                </a:moveTo>
                <a:lnTo>
                  <a:pt x="864051" y="344267"/>
                </a:lnTo>
                <a:lnTo>
                  <a:pt x="857884" y="352341"/>
                </a:lnTo>
                <a:lnTo>
                  <a:pt x="855796" y="356517"/>
                </a:lnTo>
                <a:lnTo>
                  <a:pt x="860227" y="358547"/>
                </a:lnTo>
                <a:lnTo>
                  <a:pt x="862709" y="354272"/>
                </a:lnTo>
                <a:lnTo>
                  <a:pt x="868279" y="346957"/>
                </a:lnTo>
                <a:close/>
                <a:moveTo>
                  <a:pt x="794872" y="340283"/>
                </a:moveTo>
                <a:lnTo>
                  <a:pt x="792171" y="342764"/>
                </a:lnTo>
                <a:lnTo>
                  <a:pt x="794351" y="351330"/>
                </a:lnTo>
                <a:lnTo>
                  <a:pt x="794872" y="353376"/>
                </a:lnTo>
                <a:close/>
                <a:moveTo>
                  <a:pt x="844865" y="339992"/>
                </a:moveTo>
                <a:lnTo>
                  <a:pt x="842166" y="343516"/>
                </a:lnTo>
                <a:lnTo>
                  <a:pt x="840637" y="347593"/>
                </a:lnTo>
                <a:lnTo>
                  <a:pt x="844510" y="349308"/>
                </a:lnTo>
                <a:lnTo>
                  <a:pt x="846376" y="345440"/>
                </a:lnTo>
                <a:lnTo>
                  <a:pt x="846340" y="345308"/>
                </a:lnTo>
                <a:close/>
                <a:moveTo>
                  <a:pt x="1000772" y="338133"/>
                </a:moveTo>
                <a:lnTo>
                  <a:pt x="1000002" y="339350"/>
                </a:lnTo>
                <a:lnTo>
                  <a:pt x="993169" y="352449"/>
                </a:lnTo>
                <a:lnTo>
                  <a:pt x="989823" y="357577"/>
                </a:lnTo>
                <a:lnTo>
                  <a:pt x="990020" y="361412"/>
                </a:lnTo>
                <a:lnTo>
                  <a:pt x="990023" y="361472"/>
                </a:lnTo>
                <a:lnTo>
                  <a:pt x="990132" y="363607"/>
                </a:lnTo>
                <a:lnTo>
                  <a:pt x="1001519" y="344157"/>
                </a:lnTo>
                <a:lnTo>
                  <a:pt x="1001422" y="343375"/>
                </a:lnTo>
                <a:lnTo>
                  <a:pt x="1001336" y="342686"/>
                </a:lnTo>
                <a:close/>
                <a:moveTo>
                  <a:pt x="1089115" y="337347"/>
                </a:moveTo>
                <a:lnTo>
                  <a:pt x="1072867" y="366913"/>
                </a:lnTo>
                <a:lnTo>
                  <a:pt x="1072823" y="367213"/>
                </a:lnTo>
                <a:lnTo>
                  <a:pt x="1072616" y="368647"/>
                </a:lnTo>
                <a:lnTo>
                  <a:pt x="1088642" y="340087"/>
                </a:lnTo>
                <a:close/>
                <a:moveTo>
                  <a:pt x="904434" y="336841"/>
                </a:moveTo>
                <a:lnTo>
                  <a:pt x="893295" y="351248"/>
                </a:lnTo>
                <a:lnTo>
                  <a:pt x="893499" y="352017"/>
                </a:lnTo>
                <a:lnTo>
                  <a:pt x="894699" y="350824"/>
                </a:lnTo>
                <a:cubicBezTo>
                  <a:pt x="897871" y="347791"/>
                  <a:pt x="901318" y="345033"/>
                  <a:pt x="904627" y="342276"/>
                </a:cubicBezTo>
                <a:lnTo>
                  <a:pt x="905505" y="341527"/>
                </a:lnTo>
                <a:close/>
                <a:moveTo>
                  <a:pt x="570848" y="336690"/>
                </a:moveTo>
                <a:lnTo>
                  <a:pt x="554982" y="353377"/>
                </a:lnTo>
                <a:lnTo>
                  <a:pt x="555415" y="359326"/>
                </a:lnTo>
                <a:lnTo>
                  <a:pt x="555749" y="363924"/>
                </a:lnTo>
                <a:lnTo>
                  <a:pt x="556265" y="371018"/>
                </a:lnTo>
                <a:lnTo>
                  <a:pt x="571451" y="354524"/>
                </a:lnTo>
                <a:close/>
                <a:moveTo>
                  <a:pt x="790423" y="335896"/>
                </a:moveTo>
                <a:lnTo>
                  <a:pt x="790508" y="336228"/>
                </a:lnTo>
                <a:lnTo>
                  <a:pt x="790730" y="336034"/>
                </a:lnTo>
                <a:close/>
                <a:moveTo>
                  <a:pt x="645214" y="335765"/>
                </a:moveTo>
                <a:lnTo>
                  <a:pt x="632139" y="349688"/>
                </a:lnTo>
                <a:lnTo>
                  <a:pt x="633707" y="365820"/>
                </a:lnTo>
                <a:lnTo>
                  <a:pt x="639707" y="359980"/>
                </a:lnTo>
                <a:lnTo>
                  <a:pt x="646912" y="352072"/>
                </a:lnTo>
                <a:close/>
                <a:moveTo>
                  <a:pt x="548063" y="335200"/>
                </a:moveTo>
                <a:lnTo>
                  <a:pt x="535674" y="348158"/>
                </a:lnTo>
                <a:lnTo>
                  <a:pt x="536765" y="365950"/>
                </a:lnTo>
                <a:lnTo>
                  <a:pt x="549466" y="352198"/>
                </a:lnTo>
                <a:lnTo>
                  <a:pt x="548543" y="341018"/>
                </a:lnTo>
                <a:close/>
                <a:moveTo>
                  <a:pt x="981740" y="335028"/>
                </a:moveTo>
                <a:lnTo>
                  <a:pt x="974925" y="345098"/>
                </a:lnTo>
                <a:lnTo>
                  <a:pt x="969914" y="351607"/>
                </a:lnTo>
                <a:lnTo>
                  <a:pt x="970420" y="354670"/>
                </a:lnTo>
                <a:lnTo>
                  <a:pt x="970534" y="355360"/>
                </a:lnTo>
                <a:lnTo>
                  <a:pt x="971027" y="358349"/>
                </a:lnTo>
                <a:lnTo>
                  <a:pt x="982670" y="341051"/>
                </a:lnTo>
                <a:close/>
                <a:moveTo>
                  <a:pt x="1038516" y="334266"/>
                </a:moveTo>
                <a:lnTo>
                  <a:pt x="1038428" y="334482"/>
                </a:lnTo>
                <a:lnTo>
                  <a:pt x="1036256" y="339834"/>
                </a:lnTo>
                <a:lnTo>
                  <a:pt x="1034780" y="343473"/>
                </a:lnTo>
                <a:lnTo>
                  <a:pt x="1036115" y="340414"/>
                </a:lnTo>
                <a:lnTo>
                  <a:pt x="1038568" y="334790"/>
                </a:lnTo>
                <a:close/>
                <a:moveTo>
                  <a:pt x="883996" y="333598"/>
                </a:moveTo>
                <a:lnTo>
                  <a:pt x="883976" y="333624"/>
                </a:lnTo>
                <a:lnTo>
                  <a:pt x="883545" y="334190"/>
                </a:lnTo>
                <a:lnTo>
                  <a:pt x="873331" y="347600"/>
                </a:lnTo>
                <a:lnTo>
                  <a:pt x="874087" y="350038"/>
                </a:lnTo>
                <a:lnTo>
                  <a:pt x="885470" y="339190"/>
                </a:lnTo>
                <a:close/>
                <a:moveTo>
                  <a:pt x="1073124" y="333054"/>
                </a:moveTo>
                <a:lnTo>
                  <a:pt x="1073115" y="333073"/>
                </a:lnTo>
                <a:lnTo>
                  <a:pt x="1073034" y="333246"/>
                </a:lnTo>
                <a:lnTo>
                  <a:pt x="1070199" y="339336"/>
                </a:lnTo>
                <a:lnTo>
                  <a:pt x="1072963" y="334156"/>
                </a:lnTo>
                <a:lnTo>
                  <a:pt x="1073115" y="333117"/>
                </a:lnTo>
                <a:close/>
                <a:moveTo>
                  <a:pt x="683535" y="332600"/>
                </a:moveTo>
                <a:lnTo>
                  <a:pt x="671192" y="348300"/>
                </a:lnTo>
                <a:lnTo>
                  <a:pt x="671351" y="349715"/>
                </a:lnTo>
                <a:lnTo>
                  <a:pt x="671587" y="351816"/>
                </a:lnTo>
                <a:lnTo>
                  <a:pt x="678718" y="343387"/>
                </a:lnTo>
                <a:lnTo>
                  <a:pt x="681605" y="339974"/>
                </a:lnTo>
                <a:lnTo>
                  <a:pt x="684059" y="337074"/>
                </a:lnTo>
                <a:close/>
                <a:moveTo>
                  <a:pt x="957279" y="332155"/>
                </a:moveTo>
                <a:lnTo>
                  <a:pt x="956286" y="333274"/>
                </a:lnTo>
                <a:lnTo>
                  <a:pt x="956243" y="333850"/>
                </a:lnTo>
                <a:lnTo>
                  <a:pt x="957300" y="332348"/>
                </a:lnTo>
                <a:close/>
                <a:moveTo>
                  <a:pt x="902341" y="332132"/>
                </a:moveTo>
                <a:lnTo>
                  <a:pt x="893046" y="339517"/>
                </a:lnTo>
                <a:lnTo>
                  <a:pt x="890762" y="341692"/>
                </a:lnTo>
                <a:lnTo>
                  <a:pt x="890946" y="342388"/>
                </a:lnTo>
                <a:lnTo>
                  <a:pt x="891865" y="345852"/>
                </a:lnTo>
                <a:close/>
                <a:moveTo>
                  <a:pt x="922749" y="332044"/>
                </a:moveTo>
                <a:lnTo>
                  <a:pt x="920722" y="334014"/>
                </a:lnTo>
                <a:lnTo>
                  <a:pt x="918140" y="336523"/>
                </a:lnTo>
                <a:lnTo>
                  <a:pt x="915585" y="340066"/>
                </a:lnTo>
                <a:lnTo>
                  <a:pt x="911322" y="345976"/>
                </a:lnTo>
                <a:lnTo>
                  <a:pt x="911358" y="346131"/>
                </a:lnTo>
                <a:lnTo>
                  <a:pt x="911924" y="348602"/>
                </a:lnTo>
                <a:lnTo>
                  <a:pt x="921030" y="336566"/>
                </a:lnTo>
                <a:lnTo>
                  <a:pt x="923114" y="333813"/>
                </a:lnTo>
                <a:lnTo>
                  <a:pt x="922834" y="332456"/>
                </a:lnTo>
                <a:lnTo>
                  <a:pt x="922826" y="332416"/>
                </a:lnTo>
                <a:close/>
                <a:moveTo>
                  <a:pt x="625691" y="330570"/>
                </a:moveTo>
                <a:lnTo>
                  <a:pt x="613580" y="342701"/>
                </a:lnTo>
                <a:lnTo>
                  <a:pt x="614429" y="358883"/>
                </a:lnTo>
                <a:lnTo>
                  <a:pt x="614507" y="360370"/>
                </a:lnTo>
                <a:lnTo>
                  <a:pt x="614521" y="360649"/>
                </a:lnTo>
                <a:lnTo>
                  <a:pt x="616641" y="358508"/>
                </a:lnTo>
                <a:lnTo>
                  <a:pt x="627269" y="346769"/>
                </a:lnTo>
                <a:close/>
                <a:moveTo>
                  <a:pt x="863197" y="330555"/>
                </a:moveTo>
                <a:lnTo>
                  <a:pt x="851495" y="345877"/>
                </a:lnTo>
                <a:lnTo>
                  <a:pt x="852018" y="347780"/>
                </a:lnTo>
                <a:lnTo>
                  <a:pt x="855402" y="344844"/>
                </a:lnTo>
                <a:lnTo>
                  <a:pt x="864133" y="337267"/>
                </a:lnTo>
                <a:lnTo>
                  <a:pt x="864342" y="336993"/>
                </a:lnTo>
                <a:lnTo>
                  <a:pt x="864946" y="336200"/>
                </a:lnTo>
                <a:lnTo>
                  <a:pt x="863742" y="332313"/>
                </a:lnTo>
                <a:close/>
                <a:moveTo>
                  <a:pt x="528283" y="329851"/>
                </a:moveTo>
                <a:lnTo>
                  <a:pt x="517470" y="341124"/>
                </a:lnTo>
                <a:lnTo>
                  <a:pt x="517814" y="351930"/>
                </a:lnTo>
                <a:lnTo>
                  <a:pt x="518090" y="360606"/>
                </a:lnTo>
                <a:lnTo>
                  <a:pt x="523890" y="353802"/>
                </a:lnTo>
                <a:lnTo>
                  <a:pt x="529627" y="347606"/>
                </a:lnTo>
                <a:close/>
                <a:moveTo>
                  <a:pt x="841910" y="329333"/>
                </a:moveTo>
                <a:lnTo>
                  <a:pt x="834167" y="339379"/>
                </a:lnTo>
                <a:lnTo>
                  <a:pt x="832967" y="343112"/>
                </a:lnTo>
                <a:lnTo>
                  <a:pt x="840636" y="336030"/>
                </a:lnTo>
                <a:lnTo>
                  <a:pt x="843029" y="334060"/>
                </a:lnTo>
                <a:lnTo>
                  <a:pt x="843185" y="333931"/>
                </a:lnTo>
                <a:close/>
                <a:moveTo>
                  <a:pt x="1019851" y="328304"/>
                </a:moveTo>
                <a:lnTo>
                  <a:pt x="1011375" y="351713"/>
                </a:lnTo>
                <a:lnTo>
                  <a:pt x="1008053" y="357841"/>
                </a:lnTo>
                <a:lnTo>
                  <a:pt x="1008112" y="358316"/>
                </a:lnTo>
                <a:lnTo>
                  <a:pt x="1008122" y="358393"/>
                </a:lnTo>
                <a:lnTo>
                  <a:pt x="1008124" y="358412"/>
                </a:lnTo>
                <a:lnTo>
                  <a:pt x="1007696" y="379223"/>
                </a:lnTo>
                <a:lnTo>
                  <a:pt x="1020577" y="351497"/>
                </a:lnTo>
                <a:lnTo>
                  <a:pt x="1020619" y="347231"/>
                </a:lnTo>
                <a:lnTo>
                  <a:pt x="1020643" y="344822"/>
                </a:lnTo>
                <a:lnTo>
                  <a:pt x="1020738" y="335342"/>
                </a:lnTo>
                <a:close/>
                <a:moveTo>
                  <a:pt x="882561" y="328202"/>
                </a:moveTo>
                <a:lnTo>
                  <a:pt x="876074" y="333832"/>
                </a:lnTo>
                <a:lnTo>
                  <a:pt x="873603" y="335977"/>
                </a:lnTo>
                <a:lnTo>
                  <a:pt x="870549" y="338627"/>
                </a:lnTo>
                <a:lnTo>
                  <a:pt x="871076" y="340325"/>
                </a:lnTo>
                <a:lnTo>
                  <a:pt x="871556" y="341873"/>
                </a:lnTo>
                <a:lnTo>
                  <a:pt x="871728" y="342428"/>
                </a:lnTo>
                <a:close/>
                <a:moveTo>
                  <a:pt x="1107230" y="327318"/>
                </a:moveTo>
                <a:lnTo>
                  <a:pt x="1090496" y="356782"/>
                </a:lnTo>
                <a:lnTo>
                  <a:pt x="1090390" y="357398"/>
                </a:lnTo>
                <a:lnTo>
                  <a:pt x="1090234" y="358303"/>
                </a:lnTo>
                <a:lnTo>
                  <a:pt x="1106683" y="330099"/>
                </a:lnTo>
                <a:close/>
                <a:moveTo>
                  <a:pt x="604844" y="327124"/>
                </a:moveTo>
                <a:lnTo>
                  <a:pt x="593104" y="339505"/>
                </a:lnTo>
                <a:lnTo>
                  <a:pt x="593734" y="348197"/>
                </a:lnTo>
                <a:lnTo>
                  <a:pt x="594269" y="355571"/>
                </a:lnTo>
                <a:lnTo>
                  <a:pt x="606670" y="343117"/>
                </a:lnTo>
                <a:close/>
                <a:moveTo>
                  <a:pt x="1288364" y="326831"/>
                </a:moveTo>
                <a:lnTo>
                  <a:pt x="1105304" y="539951"/>
                </a:lnTo>
                <a:lnTo>
                  <a:pt x="1293052" y="352204"/>
                </a:lnTo>
                <a:cubicBezTo>
                  <a:pt x="1293371" y="351462"/>
                  <a:pt x="1293965" y="350868"/>
                  <a:pt x="1294706" y="350548"/>
                </a:cubicBezTo>
                <a:cubicBezTo>
                  <a:pt x="1302083" y="346412"/>
                  <a:pt x="1356824" y="363648"/>
                  <a:pt x="1425974" y="388364"/>
                </a:cubicBezTo>
                <a:lnTo>
                  <a:pt x="1432657" y="390842"/>
                </a:lnTo>
                <a:lnTo>
                  <a:pt x="1477918" y="407628"/>
                </a:lnTo>
                <a:lnTo>
                  <a:pt x="1518966" y="422851"/>
                </a:lnTo>
                <a:close/>
                <a:moveTo>
                  <a:pt x="999348" y="326655"/>
                </a:moveTo>
                <a:lnTo>
                  <a:pt x="998584" y="327883"/>
                </a:lnTo>
                <a:lnTo>
                  <a:pt x="997153" y="330184"/>
                </a:lnTo>
                <a:lnTo>
                  <a:pt x="988079" y="344773"/>
                </a:lnTo>
                <a:lnTo>
                  <a:pt x="988733" y="349043"/>
                </a:lnTo>
                <a:lnTo>
                  <a:pt x="993651" y="341282"/>
                </a:lnTo>
                <a:lnTo>
                  <a:pt x="999933" y="331368"/>
                </a:lnTo>
                <a:close/>
                <a:moveTo>
                  <a:pt x="821587" y="326135"/>
                </a:moveTo>
                <a:lnTo>
                  <a:pt x="817898" y="330970"/>
                </a:lnTo>
                <a:lnTo>
                  <a:pt x="817308" y="334332"/>
                </a:lnTo>
                <a:lnTo>
                  <a:pt x="817815" y="334551"/>
                </a:lnTo>
                <a:lnTo>
                  <a:pt x="818576" y="333869"/>
                </a:lnTo>
                <a:lnTo>
                  <a:pt x="822017" y="330784"/>
                </a:lnTo>
                <a:lnTo>
                  <a:pt x="821982" y="330406"/>
                </a:lnTo>
                <a:lnTo>
                  <a:pt x="821896" y="329480"/>
                </a:lnTo>
                <a:close/>
                <a:moveTo>
                  <a:pt x="929185" y="325789"/>
                </a:moveTo>
                <a:lnTo>
                  <a:pt x="926894" y="328015"/>
                </a:lnTo>
                <a:lnTo>
                  <a:pt x="927024" y="328645"/>
                </a:lnTo>
                <a:lnTo>
                  <a:pt x="927374" y="328183"/>
                </a:lnTo>
                <a:close/>
                <a:moveTo>
                  <a:pt x="861490" y="325045"/>
                </a:moveTo>
                <a:lnTo>
                  <a:pt x="848665" y="335567"/>
                </a:lnTo>
                <a:lnTo>
                  <a:pt x="850045" y="340595"/>
                </a:lnTo>
                <a:lnTo>
                  <a:pt x="850108" y="340513"/>
                </a:lnTo>
                <a:lnTo>
                  <a:pt x="859136" y="328710"/>
                </a:lnTo>
                <a:lnTo>
                  <a:pt x="861619" y="325463"/>
                </a:lnTo>
                <a:close/>
                <a:moveTo>
                  <a:pt x="801214" y="323834"/>
                </a:moveTo>
                <a:lnTo>
                  <a:pt x="801214" y="326026"/>
                </a:lnTo>
                <a:lnTo>
                  <a:pt x="801464" y="326136"/>
                </a:lnTo>
                <a:lnTo>
                  <a:pt x="801483" y="326144"/>
                </a:lnTo>
                <a:lnTo>
                  <a:pt x="801487" y="326146"/>
                </a:lnTo>
                <a:lnTo>
                  <a:pt x="801219" y="323879"/>
                </a:lnTo>
                <a:close/>
                <a:moveTo>
                  <a:pt x="979846" y="322769"/>
                </a:moveTo>
                <a:lnTo>
                  <a:pt x="976398" y="327459"/>
                </a:lnTo>
                <a:lnTo>
                  <a:pt x="975357" y="328874"/>
                </a:lnTo>
                <a:lnTo>
                  <a:pt x="972457" y="332819"/>
                </a:lnTo>
                <a:lnTo>
                  <a:pt x="971160" y="334383"/>
                </a:lnTo>
                <a:lnTo>
                  <a:pt x="969341" y="336576"/>
                </a:lnTo>
                <a:lnTo>
                  <a:pt x="967750" y="338494"/>
                </a:lnTo>
                <a:lnTo>
                  <a:pt x="968984" y="345967"/>
                </a:lnTo>
                <a:lnTo>
                  <a:pt x="971520" y="342671"/>
                </a:lnTo>
                <a:lnTo>
                  <a:pt x="979433" y="330989"/>
                </a:lnTo>
                <a:lnTo>
                  <a:pt x="980803" y="328967"/>
                </a:lnTo>
                <a:close/>
                <a:moveTo>
                  <a:pt x="880970" y="322114"/>
                </a:moveTo>
                <a:lnTo>
                  <a:pt x="879744" y="323721"/>
                </a:lnTo>
                <a:lnTo>
                  <a:pt x="881087" y="322556"/>
                </a:lnTo>
                <a:close/>
                <a:moveTo>
                  <a:pt x="840468" y="321463"/>
                </a:moveTo>
                <a:lnTo>
                  <a:pt x="833394" y="327039"/>
                </a:lnTo>
                <a:lnTo>
                  <a:pt x="830180" y="329919"/>
                </a:lnTo>
                <a:lnTo>
                  <a:pt x="829810" y="330251"/>
                </a:lnTo>
                <a:lnTo>
                  <a:pt x="829496" y="330654"/>
                </a:lnTo>
                <a:lnTo>
                  <a:pt x="828800" y="331549"/>
                </a:lnTo>
                <a:lnTo>
                  <a:pt x="828059" y="332500"/>
                </a:lnTo>
                <a:lnTo>
                  <a:pt x="829213" y="336374"/>
                </a:lnTo>
                <a:lnTo>
                  <a:pt x="829505" y="337351"/>
                </a:lnTo>
                <a:lnTo>
                  <a:pt x="830030" y="335932"/>
                </a:lnTo>
                <a:lnTo>
                  <a:pt x="840556" y="322181"/>
                </a:lnTo>
                <a:close/>
                <a:moveTo>
                  <a:pt x="511610" y="321142"/>
                </a:moveTo>
                <a:lnTo>
                  <a:pt x="508111" y="324780"/>
                </a:lnTo>
                <a:lnTo>
                  <a:pt x="502055" y="331916"/>
                </a:lnTo>
                <a:lnTo>
                  <a:pt x="501635" y="352451"/>
                </a:lnTo>
                <a:lnTo>
                  <a:pt x="504443" y="349156"/>
                </a:lnTo>
                <a:lnTo>
                  <a:pt x="510513" y="342032"/>
                </a:lnTo>
                <a:close/>
                <a:moveTo>
                  <a:pt x="465075" y="320279"/>
                </a:moveTo>
                <a:lnTo>
                  <a:pt x="427628" y="364495"/>
                </a:lnTo>
                <a:cubicBezTo>
                  <a:pt x="406929" y="390056"/>
                  <a:pt x="386039" y="416974"/>
                  <a:pt x="365081" y="445137"/>
                </a:cubicBezTo>
                <a:cubicBezTo>
                  <a:pt x="350327" y="464855"/>
                  <a:pt x="334608" y="486503"/>
                  <a:pt x="315718" y="513391"/>
                </a:cubicBezTo>
                <a:cubicBezTo>
                  <a:pt x="224507" y="641763"/>
                  <a:pt x="147006" y="779344"/>
                  <a:pt x="84483" y="923877"/>
                </a:cubicBezTo>
                <a:lnTo>
                  <a:pt x="28263" y="1082152"/>
                </a:lnTo>
                <a:lnTo>
                  <a:pt x="28328" y="1083398"/>
                </a:lnTo>
                <a:lnTo>
                  <a:pt x="50897" y="1020187"/>
                </a:lnTo>
                <a:lnTo>
                  <a:pt x="50926" y="1020105"/>
                </a:lnTo>
                <a:cubicBezTo>
                  <a:pt x="61423" y="992890"/>
                  <a:pt x="73523" y="963382"/>
                  <a:pt x="87380" y="931187"/>
                </a:cubicBezTo>
                <a:cubicBezTo>
                  <a:pt x="151737" y="788502"/>
                  <a:pt x="230266" y="652645"/>
                  <a:pt x="321786" y="525663"/>
                </a:cubicBezTo>
                <a:cubicBezTo>
                  <a:pt x="339987" y="500154"/>
                  <a:pt x="356120" y="477955"/>
                  <a:pt x="371149" y="457962"/>
                </a:cubicBezTo>
                <a:cubicBezTo>
                  <a:pt x="392453" y="429609"/>
                  <a:pt x="413582" y="402571"/>
                  <a:pt x="434435" y="376937"/>
                </a:cubicBezTo>
                <a:lnTo>
                  <a:pt x="463095" y="343180"/>
                </a:lnTo>
                <a:lnTo>
                  <a:pt x="462972" y="340927"/>
                </a:lnTo>
                <a:lnTo>
                  <a:pt x="462669" y="335386"/>
                </a:lnTo>
                <a:lnTo>
                  <a:pt x="464080" y="326525"/>
                </a:lnTo>
                <a:lnTo>
                  <a:pt x="464609" y="323205"/>
                </a:lnTo>
                <a:close/>
                <a:moveTo>
                  <a:pt x="586970" y="319733"/>
                </a:moveTo>
                <a:lnTo>
                  <a:pt x="575439" y="331861"/>
                </a:lnTo>
                <a:lnTo>
                  <a:pt x="575936" y="349653"/>
                </a:lnTo>
                <a:lnTo>
                  <a:pt x="588162" y="336374"/>
                </a:lnTo>
                <a:close/>
                <a:moveTo>
                  <a:pt x="1055840" y="319721"/>
                </a:moveTo>
                <a:lnTo>
                  <a:pt x="1042202" y="350035"/>
                </a:lnTo>
                <a:lnTo>
                  <a:pt x="1042150" y="350628"/>
                </a:lnTo>
                <a:lnTo>
                  <a:pt x="1049323" y="335213"/>
                </a:lnTo>
                <a:lnTo>
                  <a:pt x="1055941" y="320991"/>
                </a:lnTo>
                <a:lnTo>
                  <a:pt x="1055923" y="320766"/>
                </a:lnTo>
                <a:lnTo>
                  <a:pt x="1055893" y="320393"/>
                </a:lnTo>
                <a:close/>
                <a:moveTo>
                  <a:pt x="1092183" y="319589"/>
                </a:moveTo>
                <a:lnTo>
                  <a:pt x="1083643" y="335426"/>
                </a:lnTo>
                <a:lnTo>
                  <a:pt x="1075141" y="351193"/>
                </a:lnTo>
                <a:lnTo>
                  <a:pt x="1074780" y="353691"/>
                </a:lnTo>
                <a:lnTo>
                  <a:pt x="1090750" y="324652"/>
                </a:lnTo>
                <a:lnTo>
                  <a:pt x="1091655" y="322647"/>
                </a:lnTo>
                <a:close/>
                <a:moveTo>
                  <a:pt x="662999" y="318132"/>
                </a:moveTo>
                <a:lnTo>
                  <a:pt x="659447" y="321373"/>
                </a:lnTo>
                <a:lnTo>
                  <a:pt x="649692" y="331223"/>
                </a:lnTo>
                <a:lnTo>
                  <a:pt x="650828" y="341990"/>
                </a:lnTo>
                <a:lnTo>
                  <a:pt x="651403" y="347435"/>
                </a:lnTo>
                <a:lnTo>
                  <a:pt x="654672" y="343147"/>
                </a:lnTo>
                <a:lnTo>
                  <a:pt x="660482" y="335525"/>
                </a:lnTo>
                <a:lnTo>
                  <a:pt x="664374" y="330420"/>
                </a:lnTo>
                <a:close/>
                <a:moveTo>
                  <a:pt x="1068759" y="317870"/>
                </a:moveTo>
                <a:lnTo>
                  <a:pt x="1060973" y="333984"/>
                </a:lnTo>
                <a:lnTo>
                  <a:pt x="1060969" y="334023"/>
                </a:lnTo>
                <a:close/>
                <a:moveTo>
                  <a:pt x="919775" y="317619"/>
                </a:moveTo>
                <a:lnTo>
                  <a:pt x="918206" y="319030"/>
                </a:lnTo>
                <a:lnTo>
                  <a:pt x="918129" y="319130"/>
                </a:lnTo>
                <a:lnTo>
                  <a:pt x="916937" y="320671"/>
                </a:lnTo>
                <a:lnTo>
                  <a:pt x="908133" y="332057"/>
                </a:lnTo>
                <a:lnTo>
                  <a:pt x="909305" y="337169"/>
                </a:lnTo>
                <a:lnTo>
                  <a:pt x="914811" y="328547"/>
                </a:lnTo>
                <a:lnTo>
                  <a:pt x="920267" y="320004"/>
                </a:lnTo>
                <a:lnTo>
                  <a:pt x="920239" y="319868"/>
                </a:lnTo>
                <a:close/>
                <a:moveTo>
                  <a:pt x="1073958" y="317580"/>
                </a:moveTo>
                <a:lnTo>
                  <a:pt x="1059367" y="347793"/>
                </a:lnTo>
                <a:lnTo>
                  <a:pt x="1058875" y="352022"/>
                </a:lnTo>
                <a:lnTo>
                  <a:pt x="1074044" y="319317"/>
                </a:lnTo>
                <a:lnTo>
                  <a:pt x="1074039" y="319211"/>
                </a:lnTo>
                <a:lnTo>
                  <a:pt x="1074019" y="318818"/>
                </a:lnTo>
                <a:close/>
                <a:moveTo>
                  <a:pt x="1018451" y="317194"/>
                </a:moveTo>
                <a:lnTo>
                  <a:pt x="1008601" y="341510"/>
                </a:lnTo>
                <a:lnTo>
                  <a:pt x="1006463" y="345170"/>
                </a:lnTo>
                <a:lnTo>
                  <a:pt x="1006550" y="345859"/>
                </a:lnTo>
                <a:lnTo>
                  <a:pt x="1006696" y="347026"/>
                </a:lnTo>
                <a:lnTo>
                  <a:pt x="1006931" y="348902"/>
                </a:lnTo>
                <a:lnTo>
                  <a:pt x="1009450" y="341973"/>
                </a:lnTo>
                <a:lnTo>
                  <a:pt x="1012705" y="333022"/>
                </a:lnTo>
                <a:lnTo>
                  <a:pt x="1018453" y="317211"/>
                </a:lnTo>
                <a:lnTo>
                  <a:pt x="1018452" y="317198"/>
                </a:lnTo>
                <a:close/>
                <a:moveTo>
                  <a:pt x="820711" y="316669"/>
                </a:moveTo>
                <a:lnTo>
                  <a:pt x="818191" y="318865"/>
                </a:lnTo>
                <a:lnTo>
                  <a:pt x="810271" y="326140"/>
                </a:lnTo>
                <a:lnTo>
                  <a:pt x="809996" y="328744"/>
                </a:lnTo>
                <a:lnTo>
                  <a:pt x="809847" y="330168"/>
                </a:lnTo>
                <a:lnTo>
                  <a:pt x="809840" y="330229"/>
                </a:lnTo>
                <a:lnTo>
                  <a:pt x="813485" y="331796"/>
                </a:lnTo>
                <a:lnTo>
                  <a:pt x="813485" y="328764"/>
                </a:lnTo>
                <a:lnTo>
                  <a:pt x="820931" y="319052"/>
                </a:lnTo>
                <a:close/>
                <a:moveTo>
                  <a:pt x="667556" y="315954"/>
                </a:moveTo>
                <a:lnTo>
                  <a:pt x="668534" y="324658"/>
                </a:lnTo>
                <a:lnTo>
                  <a:pt x="668564" y="324923"/>
                </a:lnTo>
                <a:lnTo>
                  <a:pt x="673269" y="318750"/>
                </a:lnTo>
                <a:close/>
                <a:moveTo>
                  <a:pt x="899488" y="315200"/>
                </a:moveTo>
                <a:lnTo>
                  <a:pt x="897321" y="316765"/>
                </a:lnTo>
                <a:lnTo>
                  <a:pt x="896173" y="317611"/>
                </a:lnTo>
                <a:lnTo>
                  <a:pt x="889585" y="326261"/>
                </a:lnTo>
                <a:lnTo>
                  <a:pt x="888082" y="328234"/>
                </a:lnTo>
                <a:lnTo>
                  <a:pt x="887424" y="329098"/>
                </a:lnTo>
                <a:lnTo>
                  <a:pt x="887980" y="331198"/>
                </a:lnTo>
                <a:lnTo>
                  <a:pt x="889026" y="335143"/>
                </a:lnTo>
                <a:lnTo>
                  <a:pt x="900586" y="320004"/>
                </a:lnTo>
                <a:close/>
                <a:moveTo>
                  <a:pt x="924506" y="313367"/>
                </a:moveTo>
                <a:lnTo>
                  <a:pt x="924043" y="313783"/>
                </a:lnTo>
                <a:lnTo>
                  <a:pt x="923968" y="313850"/>
                </a:lnTo>
                <a:lnTo>
                  <a:pt x="923970" y="313863"/>
                </a:lnTo>
                <a:lnTo>
                  <a:pt x="924024" y="314122"/>
                </a:lnTo>
                <a:lnTo>
                  <a:pt x="924061" y="314064"/>
                </a:lnTo>
                <a:close/>
                <a:moveTo>
                  <a:pt x="642880" y="313353"/>
                </a:moveTo>
                <a:lnTo>
                  <a:pt x="629874" y="326379"/>
                </a:lnTo>
                <a:lnTo>
                  <a:pt x="631433" y="342419"/>
                </a:lnTo>
                <a:lnTo>
                  <a:pt x="637991" y="335964"/>
                </a:lnTo>
                <a:lnTo>
                  <a:pt x="644561" y="329497"/>
                </a:lnTo>
                <a:close/>
                <a:moveTo>
                  <a:pt x="1288087" y="312768"/>
                </a:moveTo>
                <a:lnTo>
                  <a:pt x="1176815" y="449411"/>
                </a:lnTo>
                <a:lnTo>
                  <a:pt x="1287123" y="321178"/>
                </a:lnTo>
                <a:lnTo>
                  <a:pt x="1576683" y="441690"/>
                </a:lnTo>
                <a:close/>
                <a:moveTo>
                  <a:pt x="570021" y="312233"/>
                </a:moveTo>
                <a:lnTo>
                  <a:pt x="553264" y="329760"/>
                </a:lnTo>
                <a:lnTo>
                  <a:pt x="554500" y="346747"/>
                </a:lnTo>
                <a:lnTo>
                  <a:pt x="558885" y="341999"/>
                </a:lnTo>
                <a:lnTo>
                  <a:pt x="570599" y="329316"/>
                </a:lnTo>
                <a:lnTo>
                  <a:pt x="570073" y="313759"/>
                </a:lnTo>
                <a:close/>
                <a:moveTo>
                  <a:pt x="997499" y="311743"/>
                </a:moveTo>
                <a:lnTo>
                  <a:pt x="985693" y="329188"/>
                </a:lnTo>
                <a:lnTo>
                  <a:pt x="986613" y="335194"/>
                </a:lnTo>
                <a:lnTo>
                  <a:pt x="994692" y="323190"/>
                </a:lnTo>
                <a:lnTo>
                  <a:pt x="998261" y="317888"/>
                </a:lnTo>
                <a:close/>
                <a:moveTo>
                  <a:pt x="799751" y="311447"/>
                </a:moveTo>
                <a:lnTo>
                  <a:pt x="794621" y="315881"/>
                </a:lnTo>
                <a:lnTo>
                  <a:pt x="793629" y="317181"/>
                </a:lnTo>
                <a:lnTo>
                  <a:pt x="793629" y="321238"/>
                </a:lnTo>
                <a:lnTo>
                  <a:pt x="797076" y="322694"/>
                </a:lnTo>
                <a:lnTo>
                  <a:pt x="797076" y="320213"/>
                </a:lnTo>
                <a:lnTo>
                  <a:pt x="800293" y="316036"/>
                </a:lnTo>
                <a:close/>
                <a:moveTo>
                  <a:pt x="826781" y="311424"/>
                </a:moveTo>
                <a:lnTo>
                  <a:pt x="826423" y="311692"/>
                </a:lnTo>
                <a:lnTo>
                  <a:pt x="826127" y="311950"/>
                </a:lnTo>
                <a:lnTo>
                  <a:pt x="825611" y="312399"/>
                </a:lnTo>
                <a:lnTo>
                  <a:pt x="825657" y="312889"/>
                </a:lnTo>
                <a:lnTo>
                  <a:pt x="825971" y="312480"/>
                </a:lnTo>
                <a:close/>
                <a:moveTo>
                  <a:pt x="878617" y="310993"/>
                </a:moveTo>
                <a:lnTo>
                  <a:pt x="878372" y="311194"/>
                </a:lnTo>
                <a:lnTo>
                  <a:pt x="877333" y="312046"/>
                </a:lnTo>
                <a:lnTo>
                  <a:pt x="872231" y="318726"/>
                </a:lnTo>
                <a:lnTo>
                  <a:pt x="866647" y="326038"/>
                </a:lnTo>
                <a:lnTo>
                  <a:pt x="868395" y="331675"/>
                </a:lnTo>
                <a:lnTo>
                  <a:pt x="871827" y="327172"/>
                </a:lnTo>
                <a:lnTo>
                  <a:pt x="879610" y="316960"/>
                </a:lnTo>
                <a:lnTo>
                  <a:pt x="879628" y="316936"/>
                </a:lnTo>
                <a:lnTo>
                  <a:pt x="879296" y="314985"/>
                </a:lnTo>
                <a:close/>
                <a:moveTo>
                  <a:pt x="701543" y="309693"/>
                </a:moveTo>
                <a:lnTo>
                  <a:pt x="698824" y="313151"/>
                </a:lnTo>
                <a:lnTo>
                  <a:pt x="694318" y="318884"/>
                </a:lnTo>
                <a:lnTo>
                  <a:pt x="690062" y="324297"/>
                </a:lnTo>
                <a:lnTo>
                  <a:pt x="690380" y="329602"/>
                </a:lnTo>
                <a:lnTo>
                  <a:pt x="694100" y="325206"/>
                </a:lnTo>
                <a:lnTo>
                  <a:pt x="702234" y="315591"/>
                </a:lnTo>
                <a:lnTo>
                  <a:pt x="701761" y="311552"/>
                </a:lnTo>
                <a:close/>
                <a:moveTo>
                  <a:pt x="937867" y="309171"/>
                </a:moveTo>
                <a:lnTo>
                  <a:pt x="935323" y="312700"/>
                </a:lnTo>
                <a:lnTo>
                  <a:pt x="933235" y="315594"/>
                </a:lnTo>
                <a:lnTo>
                  <a:pt x="938171" y="310800"/>
                </a:lnTo>
                <a:close/>
                <a:moveTo>
                  <a:pt x="977603" y="308249"/>
                </a:moveTo>
                <a:lnTo>
                  <a:pt x="969815" y="318032"/>
                </a:lnTo>
                <a:lnTo>
                  <a:pt x="967019" y="321181"/>
                </a:lnTo>
                <a:lnTo>
                  <a:pt x="968928" y="328984"/>
                </a:lnTo>
                <a:lnTo>
                  <a:pt x="969697" y="327940"/>
                </a:lnTo>
                <a:lnTo>
                  <a:pt x="978745" y="315645"/>
                </a:lnTo>
                <a:close/>
                <a:moveTo>
                  <a:pt x="858257" y="308123"/>
                </a:moveTo>
                <a:lnTo>
                  <a:pt x="851333" y="317107"/>
                </a:lnTo>
                <a:lnTo>
                  <a:pt x="845750" y="324351"/>
                </a:lnTo>
                <a:lnTo>
                  <a:pt x="845888" y="325453"/>
                </a:lnTo>
                <a:lnTo>
                  <a:pt x="846992" y="329477"/>
                </a:lnTo>
                <a:lnTo>
                  <a:pt x="859138" y="313511"/>
                </a:lnTo>
                <a:lnTo>
                  <a:pt x="858605" y="310249"/>
                </a:lnTo>
                <a:lnTo>
                  <a:pt x="858426" y="309153"/>
                </a:lnTo>
                <a:close/>
                <a:moveTo>
                  <a:pt x="1054858" y="307399"/>
                </a:moveTo>
                <a:lnTo>
                  <a:pt x="1042813" y="335011"/>
                </a:lnTo>
                <a:lnTo>
                  <a:pt x="1042976" y="336832"/>
                </a:lnTo>
                <a:lnTo>
                  <a:pt x="1054940" y="308431"/>
                </a:lnTo>
                <a:close/>
                <a:moveTo>
                  <a:pt x="649235" y="306987"/>
                </a:moveTo>
                <a:lnTo>
                  <a:pt x="647463" y="308762"/>
                </a:lnTo>
                <a:lnTo>
                  <a:pt x="647414" y="309641"/>
                </a:lnTo>
                <a:lnTo>
                  <a:pt x="649044" y="325085"/>
                </a:lnTo>
                <a:lnTo>
                  <a:pt x="661388" y="312935"/>
                </a:lnTo>
                <a:lnTo>
                  <a:pt x="651223" y="307960"/>
                </a:lnTo>
                <a:lnTo>
                  <a:pt x="649881" y="307303"/>
                </a:lnTo>
                <a:close/>
                <a:moveTo>
                  <a:pt x="623961" y="306963"/>
                </a:moveTo>
                <a:lnTo>
                  <a:pt x="612347" y="319212"/>
                </a:lnTo>
                <a:lnTo>
                  <a:pt x="613227" y="335989"/>
                </a:lnTo>
                <a:lnTo>
                  <a:pt x="620619" y="327832"/>
                </a:lnTo>
                <a:lnTo>
                  <a:pt x="625006" y="323544"/>
                </a:lnTo>
                <a:lnTo>
                  <a:pt x="624025" y="313470"/>
                </a:lnTo>
                <a:lnTo>
                  <a:pt x="623697" y="310103"/>
                </a:lnTo>
                <a:close/>
                <a:moveTo>
                  <a:pt x="917600" y="306955"/>
                </a:moveTo>
                <a:lnTo>
                  <a:pt x="914281" y="310562"/>
                </a:lnTo>
                <a:lnTo>
                  <a:pt x="905762" y="321707"/>
                </a:lnTo>
                <a:lnTo>
                  <a:pt x="905920" y="322397"/>
                </a:lnTo>
                <a:lnTo>
                  <a:pt x="909178" y="319801"/>
                </a:lnTo>
                <a:lnTo>
                  <a:pt x="917871" y="311796"/>
                </a:lnTo>
                <a:lnTo>
                  <a:pt x="918440" y="311146"/>
                </a:lnTo>
                <a:lnTo>
                  <a:pt x="917865" y="308354"/>
                </a:lnTo>
                <a:close/>
                <a:moveTo>
                  <a:pt x="550543" y="306645"/>
                </a:moveTo>
                <a:lnTo>
                  <a:pt x="534175" y="323709"/>
                </a:lnTo>
                <a:lnTo>
                  <a:pt x="535267" y="341514"/>
                </a:lnTo>
                <a:lnTo>
                  <a:pt x="547837" y="327936"/>
                </a:lnTo>
                <a:lnTo>
                  <a:pt x="548578" y="322106"/>
                </a:lnTo>
                <a:lnTo>
                  <a:pt x="549270" y="316660"/>
                </a:lnTo>
                <a:close/>
                <a:moveTo>
                  <a:pt x="1017110" y="306550"/>
                </a:moveTo>
                <a:lnTo>
                  <a:pt x="1011625" y="317066"/>
                </a:lnTo>
                <a:lnTo>
                  <a:pt x="1005334" y="330915"/>
                </a:lnTo>
                <a:lnTo>
                  <a:pt x="1004784" y="331785"/>
                </a:lnTo>
                <a:lnTo>
                  <a:pt x="1005365" y="336416"/>
                </a:lnTo>
                <a:lnTo>
                  <a:pt x="1009932" y="325214"/>
                </a:lnTo>
                <a:lnTo>
                  <a:pt x="1011584" y="321163"/>
                </a:lnTo>
                <a:lnTo>
                  <a:pt x="1017212" y="307359"/>
                </a:lnTo>
                <a:close/>
                <a:moveTo>
                  <a:pt x="911457" y="306110"/>
                </a:moveTo>
                <a:lnTo>
                  <a:pt x="907248" y="309595"/>
                </a:lnTo>
                <a:lnTo>
                  <a:pt x="903592" y="312236"/>
                </a:lnTo>
                <a:lnTo>
                  <a:pt x="903788" y="313089"/>
                </a:lnTo>
                <a:lnTo>
                  <a:pt x="903991" y="313978"/>
                </a:lnTo>
                <a:lnTo>
                  <a:pt x="904267" y="315183"/>
                </a:lnTo>
                <a:lnTo>
                  <a:pt x="910006" y="307667"/>
                </a:lnTo>
                <a:close/>
                <a:moveTo>
                  <a:pt x="779754" y="306047"/>
                </a:moveTo>
                <a:lnTo>
                  <a:pt x="779749" y="306051"/>
                </a:lnTo>
                <a:lnTo>
                  <a:pt x="777496" y="308906"/>
                </a:lnTo>
                <a:lnTo>
                  <a:pt x="778408" y="313161"/>
                </a:lnTo>
                <a:lnTo>
                  <a:pt x="780560" y="313997"/>
                </a:lnTo>
                <a:lnTo>
                  <a:pt x="780324" y="311664"/>
                </a:lnTo>
                <a:close/>
                <a:moveTo>
                  <a:pt x="1111599" y="305032"/>
                </a:moveTo>
                <a:lnTo>
                  <a:pt x="1106039" y="317793"/>
                </a:lnTo>
                <a:lnTo>
                  <a:pt x="1093273" y="340628"/>
                </a:lnTo>
                <a:lnTo>
                  <a:pt x="1093091" y="341688"/>
                </a:lnTo>
                <a:lnTo>
                  <a:pt x="1092860" y="343031"/>
                </a:lnTo>
                <a:lnTo>
                  <a:pt x="1095881" y="337737"/>
                </a:lnTo>
                <a:lnTo>
                  <a:pt x="1107274" y="317770"/>
                </a:lnTo>
                <a:lnTo>
                  <a:pt x="1110539" y="310508"/>
                </a:lnTo>
                <a:lnTo>
                  <a:pt x="1111078" y="307767"/>
                </a:lnTo>
                <a:lnTo>
                  <a:pt x="1111601" y="305108"/>
                </a:lnTo>
                <a:lnTo>
                  <a:pt x="1111599" y="305047"/>
                </a:lnTo>
                <a:lnTo>
                  <a:pt x="1111599" y="305045"/>
                </a:lnTo>
                <a:close/>
                <a:moveTo>
                  <a:pt x="1092673" y="304477"/>
                </a:moveTo>
                <a:lnTo>
                  <a:pt x="1087544" y="317298"/>
                </a:lnTo>
                <a:lnTo>
                  <a:pt x="1088662" y="315228"/>
                </a:lnTo>
                <a:lnTo>
                  <a:pt x="1088834" y="314910"/>
                </a:lnTo>
                <a:lnTo>
                  <a:pt x="1089768" y="312653"/>
                </a:lnTo>
                <a:lnTo>
                  <a:pt x="1092724" y="305509"/>
                </a:lnTo>
                <a:close/>
                <a:moveTo>
                  <a:pt x="838335" y="304188"/>
                </a:moveTo>
                <a:lnTo>
                  <a:pt x="830061" y="315030"/>
                </a:lnTo>
                <a:lnTo>
                  <a:pt x="826327" y="319923"/>
                </a:lnTo>
                <a:lnTo>
                  <a:pt x="826813" y="325023"/>
                </a:lnTo>
                <a:lnTo>
                  <a:pt x="834537" y="314993"/>
                </a:lnTo>
                <a:lnTo>
                  <a:pt x="836015" y="313074"/>
                </a:lnTo>
                <a:lnTo>
                  <a:pt x="838960" y="309250"/>
                </a:lnTo>
                <a:close/>
                <a:moveTo>
                  <a:pt x="809692" y="303829"/>
                </a:moveTo>
                <a:lnTo>
                  <a:pt x="805182" y="307213"/>
                </a:lnTo>
                <a:lnTo>
                  <a:pt x="804111" y="308016"/>
                </a:lnTo>
                <a:lnTo>
                  <a:pt x="804179" y="308601"/>
                </a:lnTo>
                <a:lnTo>
                  <a:pt x="804422" y="310674"/>
                </a:lnTo>
                <a:close/>
                <a:moveTo>
                  <a:pt x="890712" y="302392"/>
                </a:moveTo>
                <a:lnTo>
                  <a:pt x="890613" y="302460"/>
                </a:lnTo>
                <a:lnTo>
                  <a:pt x="889735" y="303057"/>
                </a:lnTo>
                <a:lnTo>
                  <a:pt x="882617" y="307893"/>
                </a:lnTo>
                <a:lnTo>
                  <a:pt x="883330" y="312078"/>
                </a:lnTo>
                <a:close/>
                <a:moveTo>
                  <a:pt x="896875" y="301582"/>
                </a:moveTo>
                <a:lnTo>
                  <a:pt x="896217" y="302151"/>
                </a:lnTo>
                <a:lnTo>
                  <a:pt x="884387" y="317640"/>
                </a:lnTo>
                <a:lnTo>
                  <a:pt x="884854" y="319402"/>
                </a:lnTo>
                <a:lnTo>
                  <a:pt x="894563" y="312215"/>
                </a:lnTo>
                <a:lnTo>
                  <a:pt x="894943" y="311942"/>
                </a:lnTo>
                <a:lnTo>
                  <a:pt x="898025" y="307895"/>
                </a:lnTo>
                <a:lnTo>
                  <a:pt x="897530" y="305179"/>
                </a:lnTo>
                <a:lnTo>
                  <a:pt x="897366" y="304276"/>
                </a:lnTo>
                <a:close/>
                <a:moveTo>
                  <a:pt x="996121" y="300631"/>
                </a:moveTo>
                <a:lnTo>
                  <a:pt x="996075" y="300692"/>
                </a:lnTo>
                <a:lnTo>
                  <a:pt x="983871" y="317293"/>
                </a:lnTo>
                <a:lnTo>
                  <a:pt x="984763" y="323121"/>
                </a:lnTo>
                <a:lnTo>
                  <a:pt x="986453" y="320627"/>
                </a:lnTo>
                <a:lnTo>
                  <a:pt x="996721" y="305469"/>
                </a:lnTo>
                <a:close/>
                <a:moveTo>
                  <a:pt x="606051" y="299663"/>
                </a:moveTo>
                <a:lnTo>
                  <a:pt x="591338" y="315139"/>
                </a:lnTo>
                <a:lnTo>
                  <a:pt x="592372" y="329403"/>
                </a:lnTo>
                <a:lnTo>
                  <a:pt x="592483" y="330934"/>
                </a:lnTo>
                <a:lnTo>
                  <a:pt x="592533" y="331625"/>
                </a:lnTo>
                <a:lnTo>
                  <a:pt x="595864" y="328007"/>
                </a:lnTo>
                <a:lnTo>
                  <a:pt x="597858" y="325842"/>
                </a:lnTo>
                <a:lnTo>
                  <a:pt x="600225" y="323488"/>
                </a:lnTo>
                <a:lnTo>
                  <a:pt x="604473" y="319263"/>
                </a:lnTo>
                <a:close/>
                <a:moveTo>
                  <a:pt x="819090" y="299148"/>
                </a:moveTo>
                <a:lnTo>
                  <a:pt x="813680" y="306190"/>
                </a:lnTo>
                <a:lnTo>
                  <a:pt x="807589" y="314120"/>
                </a:lnTo>
                <a:lnTo>
                  <a:pt x="805191" y="317242"/>
                </a:lnTo>
                <a:lnTo>
                  <a:pt x="805546" y="320273"/>
                </a:lnTo>
                <a:lnTo>
                  <a:pt x="805848" y="322855"/>
                </a:lnTo>
                <a:lnTo>
                  <a:pt x="807809" y="321146"/>
                </a:lnTo>
                <a:lnTo>
                  <a:pt x="814350" y="312592"/>
                </a:lnTo>
                <a:lnTo>
                  <a:pt x="819688" y="305611"/>
                </a:lnTo>
                <a:lnTo>
                  <a:pt x="819660" y="305309"/>
                </a:lnTo>
                <a:close/>
                <a:moveTo>
                  <a:pt x="876518" y="298662"/>
                </a:moveTo>
                <a:lnTo>
                  <a:pt x="864081" y="314901"/>
                </a:lnTo>
                <a:lnTo>
                  <a:pt x="864342" y="316510"/>
                </a:lnTo>
                <a:lnTo>
                  <a:pt x="869175" y="312530"/>
                </a:lnTo>
                <a:lnTo>
                  <a:pt x="875485" y="307335"/>
                </a:lnTo>
                <a:lnTo>
                  <a:pt x="877537" y="304652"/>
                </a:lnTo>
                <a:close/>
                <a:moveTo>
                  <a:pt x="632091" y="298596"/>
                </a:moveTo>
                <a:lnTo>
                  <a:pt x="629321" y="301347"/>
                </a:lnTo>
                <a:lnTo>
                  <a:pt x="628961" y="305671"/>
                </a:lnTo>
                <a:lnTo>
                  <a:pt x="628454" y="311761"/>
                </a:lnTo>
                <a:lnTo>
                  <a:pt x="628465" y="311878"/>
                </a:lnTo>
                <a:lnTo>
                  <a:pt x="628530" y="312545"/>
                </a:lnTo>
                <a:lnTo>
                  <a:pt x="629201" y="319444"/>
                </a:lnTo>
                <a:lnTo>
                  <a:pt x="642640" y="306310"/>
                </a:lnTo>
                <a:lnTo>
                  <a:pt x="642703" y="305217"/>
                </a:lnTo>
                <a:lnTo>
                  <a:pt x="642783" y="303829"/>
                </a:lnTo>
                <a:lnTo>
                  <a:pt x="641532" y="303216"/>
                </a:lnTo>
                <a:lnTo>
                  <a:pt x="638594" y="301779"/>
                </a:lnTo>
                <a:close/>
                <a:moveTo>
                  <a:pt x="533762" y="298111"/>
                </a:moveTo>
                <a:lnTo>
                  <a:pt x="516667" y="315884"/>
                </a:lnTo>
                <a:lnTo>
                  <a:pt x="516771" y="319151"/>
                </a:lnTo>
                <a:lnTo>
                  <a:pt x="517258" y="334453"/>
                </a:lnTo>
                <a:lnTo>
                  <a:pt x="528276" y="322597"/>
                </a:lnTo>
                <a:lnTo>
                  <a:pt x="529381" y="321408"/>
                </a:lnTo>
                <a:close/>
                <a:moveTo>
                  <a:pt x="798085" y="297338"/>
                </a:moveTo>
                <a:lnTo>
                  <a:pt x="785909" y="313320"/>
                </a:lnTo>
                <a:lnTo>
                  <a:pt x="786361" y="317066"/>
                </a:lnTo>
                <a:lnTo>
                  <a:pt x="786937" y="317311"/>
                </a:lnTo>
                <a:lnTo>
                  <a:pt x="787365" y="316942"/>
                </a:lnTo>
                <a:lnTo>
                  <a:pt x="791683" y="312858"/>
                </a:lnTo>
                <a:lnTo>
                  <a:pt x="791753" y="312767"/>
                </a:lnTo>
                <a:lnTo>
                  <a:pt x="798818" y="303543"/>
                </a:lnTo>
                <a:lnTo>
                  <a:pt x="798553" y="301297"/>
                </a:lnTo>
                <a:lnTo>
                  <a:pt x="798379" y="299828"/>
                </a:lnTo>
                <a:close/>
                <a:moveTo>
                  <a:pt x="872002" y="296602"/>
                </a:moveTo>
                <a:lnTo>
                  <a:pt x="862347" y="304214"/>
                </a:lnTo>
                <a:lnTo>
                  <a:pt x="863026" y="308401"/>
                </a:lnTo>
                <a:lnTo>
                  <a:pt x="870448" y="298645"/>
                </a:lnTo>
                <a:close/>
                <a:moveTo>
                  <a:pt x="1015817" y="296295"/>
                </a:moveTo>
                <a:lnTo>
                  <a:pt x="1007991" y="312758"/>
                </a:lnTo>
                <a:lnTo>
                  <a:pt x="1003336" y="320242"/>
                </a:lnTo>
                <a:lnTo>
                  <a:pt x="1003652" y="322758"/>
                </a:lnTo>
                <a:lnTo>
                  <a:pt x="1003772" y="323710"/>
                </a:lnTo>
                <a:lnTo>
                  <a:pt x="1015910" y="297031"/>
                </a:lnTo>
                <a:lnTo>
                  <a:pt x="1015880" y="296791"/>
                </a:lnTo>
                <a:lnTo>
                  <a:pt x="1015859" y="296628"/>
                </a:lnTo>
                <a:close/>
                <a:moveTo>
                  <a:pt x="856308" y="296209"/>
                </a:moveTo>
                <a:lnTo>
                  <a:pt x="844174" y="311798"/>
                </a:lnTo>
                <a:lnTo>
                  <a:pt x="844210" y="312086"/>
                </a:lnTo>
                <a:lnTo>
                  <a:pt x="844213" y="312110"/>
                </a:lnTo>
                <a:lnTo>
                  <a:pt x="844214" y="312123"/>
                </a:lnTo>
                <a:lnTo>
                  <a:pt x="854263" y="304275"/>
                </a:lnTo>
                <a:lnTo>
                  <a:pt x="856593" y="301231"/>
                </a:lnTo>
                <a:lnTo>
                  <a:pt x="856829" y="300923"/>
                </a:lnTo>
                <a:lnTo>
                  <a:pt x="857035" y="300654"/>
                </a:lnTo>
                <a:close/>
                <a:moveTo>
                  <a:pt x="915488" y="295791"/>
                </a:moveTo>
                <a:lnTo>
                  <a:pt x="915269" y="296006"/>
                </a:lnTo>
                <a:lnTo>
                  <a:pt x="915493" y="295817"/>
                </a:lnTo>
                <a:lnTo>
                  <a:pt x="915489" y="295792"/>
                </a:lnTo>
                <a:close/>
                <a:moveTo>
                  <a:pt x="927972" y="295680"/>
                </a:moveTo>
                <a:lnTo>
                  <a:pt x="926220" y="297585"/>
                </a:lnTo>
                <a:lnTo>
                  <a:pt x="924558" y="299392"/>
                </a:lnTo>
                <a:lnTo>
                  <a:pt x="921706" y="302492"/>
                </a:lnTo>
                <a:lnTo>
                  <a:pt x="922454" y="306426"/>
                </a:lnTo>
                <a:lnTo>
                  <a:pt x="922477" y="306544"/>
                </a:lnTo>
                <a:lnTo>
                  <a:pt x="930914" y="296926"/>
                </a:lnTo>
                <a:lnTo>
                  <a:pt x="929662" y="296396"/>
                </a:lnTo>
                <a:close/>
                <a:moveTo>
                  <a:pt x="975619" y="295446"/>
                </a:moveTo>
                <a:lnTo>
                  <a:pt x="966822" y="305598"/>
                </a:lnTo>
                <a:lnTo>
                  <a:pt x="963943" y="308609"/>
                </a:lnTo>
                <a:lnTo>
                  <a:pt x="963999" y="308836"/>
                </a:lnTo>
                <a:lnTo>
                  <a:pt x="964219" y="309734"/>
                </a:lnTo>
                <a:lnTo>
                  <a:pt x="965708" y="315822"/>
                </a:lnTo>
                <a:lnTo>
                  <a:pt x="965750" y="315775"/>
                </a:lnTo>
                <a:lnTo>
                  <a:pt x="965814" y="315703"/>
                </a:lnTo>
                <a:lnTo>
                  <a:pt x="976658" y="302134"/>
                </a:lnTo>
                <a:lnTo>
                  <a:pt x="975638" y="295531"/>
                </a:lnTo>
                <a:close/>
                <a:moveTo>
                  <a:pt x="1053891" y="295265"/>
                </a:moveTo>
                <a:lnTo>
                  <a:pt x="1053394" y="297589"/>
                </a:lnTo>
                <a:lnTo>
                  <a:pt x="1043442" y="322122"/>
                </a:lnTo>
                <a:lnTo>
                  <a:pt x="1041984" y="325715"/>
                </a:lnTo>
                <a:lnTo>
                  <a:pt x="1042076" y="326746"/>
                </a:lnTo>
                <a:lnTo>
                  <a:pt x="1052825" y="302103"/>
                </a:lnTo>
                <a:lnTo>
                  <a:pt x="1053850" y="297869"/>
                </a:lnTo>
                <a:lnTo>
                  <a:pt x="1054036" y="297103"/>
                </a:lnTo>
                <a:lnTo>
                  <a:pt x="1054037" y="297097"/>
                </a:lnTo>
                <a:close/>
                <a:moveTo>
                  <a:pt x="778451" y="293203"/>
                </a:moveTo>
                <a:lnTo>
                  <a:pt x="769776" y="304494"/>
                </a:lnTo>
                <a:lnTo>
                  <a:pt x="770439" y="306707"/>
                </a:lnTo>
                <a:lnTo>
                  <a:pt x="770631" y="306801"/>
                </a:lnTo>
                <a:lnTo>
                  <a:pt x="771240" y="307098"/>
                </a:lnTo>
                <a:lnTo>
                  <a:pt x="772161" y="306330"/>
                </a:lnTo>
                <a:lnTo>
                  <a:pt x="778082" y="301127"/>
                </a:lnTo>
                <a:lnTo>
                  <a:pt x="779118" y="299780"/>
                </a:lnTo>
                <a:close/>
                <a:moveTo>
                  <a:pt x="795699" y="292883"/>
                </a:moveTo>
                <a:lnTo>
                  <a:pt x="794495" y="293735"/>
                </a:lnTo>
                <a:lnTo>
                  <a:pt x="784639" y="301967"/>
                </a:lnTo>
                <a:lnTo>
                  <a:pt x="785111" y="306658"/>
                </a:lnTo>
                <a:lnTo>
                  <a:pt x="787205" y="303934"/>
                </a:lnTo>
                <a:close/>
                <a:moveTo>
                  <a:pt x="851585" y="292854"/>
                </a:moveTo>
                <a:lnTo>
                  <a:pt x="842636" y="299553"/>
                </a:lnTo>
                <a:lnTo>
                  <a:pt x="842657" y="299720"/>
                </a:lnTo>
                <a:lnTo>
                  <a:pt x="842715" y="300178"/>
                </a:lnTo>
                <a:lnTo>
                  <a:pt x="843168" y="303785"/>
                </a:lnTo>
                <a:close/>
                <a:moveTo>
                  <a:pt x="895183" y="292290"/>
                </a:moveTo>
                <a:lnTo>
                  <a:pt x="887944" y="298153"/>
                </a:lnTo>
                <a:lnTo>
                  <a:pt x="887302" y="298994"/>
                </a:lnTo>
                <a:lnTo>
                  <a:pt x="889599" y="297463"/>
                </a:lnTo>
                <a:lnTo>
                  <a:pt x="895418" y="293583"/>
                </a:lnTo>
                <a:close/>
                <a:moveTo>
                  <a:pt x="674852" y="292224"/>
                </a:moveTo>
                <a:lnTo>
                  <a:pt x="676038" y="298515"/>
                </a:lnTo>
                <a:lnTo>
                  <a:pt x="676073" y="298481"/>
                </a:lnTo>
                <a:lnTo>
                  <a:pt x="676227" y="298329"/>
                </a:lnTo>
                <a:lnTo>
                  <a:pt x="676841" y="293327"/>
                </a:lnTo>
                <a:close/>
                <a:moveTo>
                  <a:pt x="919750" y="292198"/>
                </a:moveTo>
                <a:lnTo>
                  <a:pt x="919756" y="292233"/>
                </a:lnTo>
                <a:lnTo>
                  <a:pt x="919782" y="292212"/>
                </a:lnTo>
                <a:lnTo>
                  <a:pt x="919772" y="292207"/>
                </a:lnTo>
                <a:lnTo>
                  <a:pt x="919766" y="292205"/>
                </a:lnTo>
                <a:close/>
                <a:moveTo>
                  <a:pt x="951591" y="292173"/>
                </a:moveTo>
                <a:lnTo>
                  <a:pt x="941942" y="303838"/>
                </a:lnTo>
                <a:lnTo>
                  <a:pt x="942036" y="304334"/>
                </a:lnTo>
                <a:lnTo>
                  <a:pt x="942471" y="306622"/>
                </a:lnTo>
                <a:lnTo>
                  <a:pt x="947065" y="302159"/>
                </a:lnTo>
                <a:lnTo>
                  <a:pt x="953853" y="293188"/>
                </a:lnTo>
                <a:close/>
                <a:moveTo>
                  <a:pt x="589761" y="291585"/>
                </a:moveTo>
                <a:lnTo>
                  <a:pt x="574753" y="307283"/>
                </a:lnTo>
                <a:lnTo>
                  <a:pt x="575228" y="324303"/>
                </a:lnTo>
                <a:lnTo>
                  <a:pt x="586428" y="312175"/>
                </a:lnTo>
                <a:lnTo>
                  <a:pt x="586386" y="311592"/>
                </a:lnTo>
                <a:lnTo>
                  <a:pt x="586343" y="310989"/>
                </a:lnTo>
                <a:lnTo>
                  <a:pt x="586236" y="309488"/>
                </a:lnTo>
                <a:lnTo>
                  <a:pt x="589569" y="292560"/>
                </a:lnTo>
                <a:close/>
                <a:moveTo>
                  <a:pt x="667824" y="291528"/>
                </a:moveTo>
                <a:lnTo>
                  <a:pt x="670095" y="296314"/>
                </a:lnTo>
                <a:lnTo>
                  <a:pt x="671572" y="299428"/>
                </a:lnTo>
                <a:lnTo>
                  <a:pt x="670360" y="293049"/>
                </a:lnTo>
                <a:close/>
                <a:moveTo>
                  <a:pt x="1111101" y="291461"/>
                </a:moveTo>
                <a:lnTo>
                  <a:pt x="1111092" y="291483"/>
                </a:lnTo>
                <a:lnTo>
                  <a:pt x="1100146" y="317274"/>
                </a:lnTo>
                <a:lnTo>
                  <a:pt x="1099431" y="318576"/>
                </a:lnTo>
                <a:lnTo>
                  <a:pt x="1095987" y="324843"/>
                </a:lnTo>
                <a:lnTo>
                  <a:pt x="1095947" y="325076"/>
                </a:lnTo>
                <a:lnTo>
                  <a:pt x="1095635" y="326889"/>
                </a:lnTo>
                <a:lnTo>
                  <a:pt x="1095453" y="327948"/>
                </a:lnTo>
                <a:lnTo>
                  <a:pt x="1101867" y="316518"/>
                </a:lnTo>
                <a:lnTo>
                  <a:pt x="1101921" y="316396"/>
                </a:lnTo>
                <a:lnTo>
                  <a:pt x="1111234" y="295066"/>
                </a:lnTo>
                <a:lnTo>
                  <a:pt x="1111114" y="291814"/>
                </a:lnTo>
                <a:close/>
                <a:moveTo>
                  <a:pt x="1092016" y="291180"/>
                </a:moveTo>
                <a:lnTo>
                  <a:pt x="1091179" y="294271"/>
                </a:lnTo>
                <a:lnTo>
                  <a:pt x="1084802" y="307969"/>
                </a:lnTo>
                <a:lnTo>
                  <a:pt x="1078827" y="320803"/>
                </a:lnTo>
                <a:lnTo>
                  <a:pt x="1078846" y="321157"/>
                </a:lnTo>
                <a:lnTo>
                  <a:pt x="1078906" y="322332"/>
                </a:lnTo>
                <a:lnTo>
                  <a:pt x="1078938" y="322955"/>
                </a:lnTo>
                <a:lnTo>
                  <a:pt x="1082078" y="317070"/>
                </a:lnTo>
                <a:lnTo>
                  <a:pt x="1092080" y="292470"/>
                </a:lnTo>
                <a:lnTo>
                  <a:pt x="1092043" y="291720"/>
                </a:lnTo>
                <a:close/>
                <a:moveTo>
                  <a:pt x="836725" y="291154"/>
                </a:moveTo>
                <a:lnTo>
                  <a:pt x="825786" y="305475"/>
                </a:lnTo>
                <a:lnTo>
                  <a:pt x="826238" y="305081"/>
                </a:lnTo>
                <a:lnTo>
                  <a:pt x="837423" y="296808"/>
                </a:lnTo>
                <a:lnTo>
                  <a:pt x="837211" y="295089"/>
                </a:lnTo>
                <a:close/>
                <a:moveTo>
                  <a:pt x="932464" y="290798"/>
                </a:moveTo>
                <a:lnTo>
                  <a:pt x="931229" y="292141"/>
                </a:lnTo>
                <a:lnTo>
                  <a:pt x="934022" y="293382"/>
                </a:lnTo>
                <a:lnTo>
                  <a:pt x="934662" y="292653"/>
                </a:lnTo>
                <a:lnTo>
                  <a:pt x="934436" y="291509"/>
                </a:lnTo>
                <a:close/>
                <a:moveTo>
                  <a:pt x="615013" y="290237"/>
                </a:moveTo>
                <a:lnTo>
                  <a:pt x="611046" y="294410"/>
                </a:lnTo>
                <a:lnTo>
                  <a:pt x="611959" y="311818"/>
                </a:lnTo>
                <a:lnTo>
                  <a:pt x="624611" y="299236"/>
                </a:lnTo>
                <a:lnTo>
                  <a:pt x="624857" y="296301"/>
                </a:lnTo>
                <a:lnTo>
                  <a:pt x="624958" y="295104"/>
                </a:lnTo>
                <a:close/>
                <a:moveTo>
                  <a:pt x="718310" y="289996"/>
                </a:moveTo>
                <a:lnTo>
                  <a:pt x="714540" y="293285"/>
                </a:lnTo>
                <a:lnTo>
                  <a:pt x="714121" y="293694"/>
                </a:lnTo>
                <a:lnTo>
                  <a:pt x="704921" y="305396"/>
                </a:lnTo>
                <a:lnTo>
                  <a:pt x="705639" y="311567"/>
                </a:lnTo>
                <a:lnTo>
                  <a:pt x="719024" y="295746"/>
                </a:lnTo>
                <a:lnTo>
                  <a:pt x="718851" y="294352"/>
                </a:lnTo>
                <a:lnTo>
                  <a:pt x="718632" y="292586"/>
                </a:lnTo>
                <a:close/>
                <a:moveTo>
                  <a:pt x="519035" y="289187"/>
                </a:moveTo>
                <a:lnTo>
                  <a:pt x="504525" y="304267"/>
                </a:lnTo>
                <a:lnTo>
                  <a:pt x="503152" y="308262"/>
                </a:lnTo>
                <a:lnTo>
                  <a:pt x="502828" y="309207"/>
                </a:lnTo>
                <a:lnTo>
                  <a:pt x="502499" y="310162"/>
                </a:lnTo>
                <a:lnTo>
                  <a:pt x="502202" y="324690"/>
                </a:lnTo>
                <a:lnTo>
                  <a:pt x="503710" y="322914"/>
                </a:lnTo>
                <a:lnTo>
                  <a:pt x="504938" y="321468"/>
                </a:lnTo>
                <a:lnTo>
                  <a:pt x="504947" y="321458"/>
                </a:lnTo>
                <a:lnTo>
                  <a:pt x="507115" y="319127"/>
                </a:lnTo>
                <a:lnTo>
                  <a:pt x="511992" y="313885"/>
                </a:lnTo>
                <a:lnTo>
                  <a:pt x="512050" y="312773"/>
                </a:lnTo>
                <a:lnTo>
                  <a:pt x="512050" y="312771"/>
                </a:lnTo>
                <a:lnTo>
                  <a:pt x="517024" y="295976"/>
                </a:lnTo>
                <a:close/>
                <a:moveTo>
                  <a:pt x="1260343" y="289138"/>
                </a:moveTo>
                <a:lnTo>
                  <a:pt x="1251686" y="305047"/>
                </a:lnTo>
                <a:cubicBezTo>
                  <a:pt x="1243095" y="317095"/>
                  <a:pt x="1233892" y="328692"/>
                  <a:pt x="1224109" y="339794"/>
                </a:cubicBezTo>
                <a:cubicBezTo>
                  <a:pt x="1218593" y="349170"/>
                  <a:pt x="1171437" y="407634"/>
                  <a:pt x="1029690" y="580818"/>
                </a:cubicBezTo>
                <a:lnTo>
                  <a:pt x="1025797" y="585591"/>
                </a:lnTo>
                <a:lnTo>
                  <a:pt x="1026224" y="586045"/>
                </a:lnTo>
                <a:lnTo>
                  <a:pt x="1029966" y="581506"/>
                </a:lnTo>
                <a:cubicBezTo>
                  <a:pt x="1101390" y="494915"/>
                  <a:pt x="1220386" y="350823"/>
                  <a:pt x="1226728" y="341724"/>
                </a:cubicBezTo>
                <a:cubicBezTo>
                  <a:pt x="1226676" y="341450"/>
                  <a:pt x="1226676" y="341169"/>
                  <a:pt x="1226728" y="340895"/>
                </a:cubicBezTo>
                <a:cubicBezTo>
                  <a:pt x="1236243" y="329313"/>
                  <a:pt x="1251272" y="310837"/>
                  <a:pt x="1254305" y="307114"/>
                </a:cubicBezTo>
                <a:cubicBezTo>
                  <a:pt x="1254279" y="306792"/>
                  <a:pt x="1254279" y="306470"/>
                  <a:pt x="1254305" y="306148"/>
                </a:cubicBezTo>
                <a:close/>
                <a:moveTo>
                  <a:pt x="1034035" y="289129"/>
                </a:moveTo>
                <a:lnTo>
                  <a:pt x="1023015" y="319566"/>
                </a:lnTo>
                <a:lnTo>
                  <a:pt x="1023595" y="324160"/>
                </a:lnTo>
                <a:lnTo>
                  <a:pt x="1024999" y="335288"/>
                </a:lnTo>
                <a:lnTo>
                  <a:pt x="1024925" y="342137"/>
                </a:lnTo>
                <a:lnTo>
                  <a:pt x="1030625" y="329870"/>
                </a:lnTo>
                <a:lnTo>
                  <a:pt x="1036466" y="313622"/>
                </a:lnTo>
                <a:lnTo>
                  <a:pt x="1034863" y="297469"/>
                </a:lnTo>
                <a:close/>
                <a:moveTo>
                  <a:pt x="911676" y="288779"/>
                </a:moveTo>
                <a:lnTo>
                  <a:pt x="911628" y="288821"/>
                </a:lnTo>
                <a:lnTo>
                  <a:pt x="910662" y="289657"/>
                </a:lnTo>
                <a:lnTo>
                  <a:pt x="900982" y="298029"/>
                </a:lnTo>
                <a:lnTo>
                  <a:pt x="901317" y="299859"/>
                </a:lnTo>
                <a:lnTo>
                  <a:pt x="901654" y="301708"/>
                </a:lnTo>
                <a:lnTo>
                  <a:pt x="901885" y="302970"/>
                </a:lnTo>
                <a:lnTo>
                  <a:pt x="902927" y="301948"/>
                </a:lnTo>
                <a:lnTo>
                  <a:pt x="905939" y="298996"/>
                </a:lnTo>
                <a:lnTo>
                  <a:pt x="914506" y="290598"/>
                </a:lnTo>
                <a:lnTo>
                  <a:pt x="914425" y="290172"/>
                </a:lnTo>
                <a:lnTo>
                  <a:pt x="914378" y="289923"/>
                </a:lnTo>
                <a:lnTo>
                  <a:pt x="913479" y="289543"/>
                </a:lnTo>
                <a:close/>
                <a:moveTo>
                  <a:pt x="759742" y="288101"/>
                </a:moveTo>
                <a:lnTo>
                  <a:pt x="755293" y="293863"/>
                </a:lnTo>
                <a:lnTo>
                  <a:pt x="756815" y="294568"/>
                </a:lnTo>
                <a:lnTo>
                  <a:pt x="755818" y="295270"/>
                </a:lnTo>
                <a:lnTo>
                  <a:pt x="757060" y="295877"/>
                </a:lnTo>
                <a:lnTo>
                  <a:pt x="757366" y="296026"/>
                </a:lnTo>
                <a:lnTo>
                  <a:pt x="760204" y="293723"/>
                </a:lnTo>
                <a:close/>
                <a:moveTo>
                  <a:pt x="874706" y="288017"/>
                </a:moveTo>
                <a:lnTo>
                  <a:pt x="872638" y="289465"/>
                </a:lnTo>
                <a:lnTo>
                  <a:pt x="871746" y="290622"/>
                </a:lnTo>
                <a:lnTo>
                  <a:pt x="873051" y="289603"/>
                </a:lnTo>
                <a:lnTo>
                  <a:pt x="874792" y="288525"/>
                </a:lnTo>
                <a:close/>
                <a:moveTo>
                  <a:pt x="1051123" y="287761"/>
                </a:moveTo>
                <a:lnTo>
                  <a:pt x="1047070" y="299075"/>
                </a:lnTo>
                <a:lnTo>
                  <a:pt x="1042592" y="311572"/>
                </a:lnTo>
                <a:lnTo>
                  <a:pt x="1041095" y="315750"/>
                </a:lnTo>
                <a:lnTo>
                  <a:pt x="1041136" y="316211"/>
                </a:lnTo>
                <a:lnTo>
                  <a:pt x="1045611" y="305293"/>
                </a:lnTo>
                <a:lnTo>
                  <a:pt x="1046767" y="302472"/>
                </a:lnTo>
                <a:lnTo>
                  <a:pt x="1049126" y="296717"/>
                </a:lnTo>
                <a:lnTo>
                  <a:pt x="1049732" y="293999"/>
                </a:lnTo>
                <a:lnTo>
                  <a:pt x="1050047" y="292585"/>
                </a:lnTo>
                <a:close/>
                <a:moveTo>
                  <a:pt x="923785" y="287672"/>
                </a:moveTo>
                <a:lnTo>
                  <a:pt x="923082" y="288359"/>
                </a:lnTo>
                <a:lnTo>
                  <a:pt x="922969" y="288470"/>
                </a:lnTo>
                <a:lnTo>
                  <a:pt x="923754" y="288819"/>
                </a:lnTo>
                <a:lnTo>
                  <a:pt x="923795" y="288837"/>
                </a:lnTo>
                <a:lnTo>
                  <a:pt x="924762" y="288024"/>
                </a:lnTo>
                <a:lnTo>
                  <a:pt x="924624" y="287975"/>
                </a:lnTo>
                <a:close/>
                <a:moveTo>
                  <a:pt x="470298" y="287488"/>
                </a:moveTo>
                <a:lnTo>
                  <a:pt x="418625" y="348745"/>
                </a:lnTo>
                <a:cubicBezTo>
                  <a:pt x="397824" y="374593"/>
                  <a:pt x="376854" y="401842"/>
                  <a:pt x="355844" y="430385"/>
                </a:cubicBezTo>
                <a:cubicBezTo>
                  <a:pt x="340676" y="450929"/>
                  <a:pt x="324543" y="473405"/>
                  <a:pt x="306619" y="499328"/>
                </a:cubicBezTo>
                <a:cubicBezTo>
                  <a:pt x="215153" y="628745"/>
                  <a:pt x="138209" y="767835"/>
                  <a:pt x="77177" y="914088"/>
                </a:cubicBezTo>
                <a:cubicBezTo>
                  <a:pt x="54041" y="970312"/>
                  <a:pt x="35189" y="1028207"/>
                  <a:pt x="20781" y="1087273"/>
                </a:cubicBezTo>
                <a:lnTo>
                  <a:pt x="20482" y="1090008"/>
                </a:lnTo>
                <a:lnTo>
                  <a:pt x="25099" y="1077006"/>
                </a:lnTo>
                <a:lnTo>
                  <a:pt x="26958" y="1071771"/>
                </a:lnTo>
                <a:lnTo>
                  <a:pt x="27538" y="1068382"/>
                </a:lnTo>
                <a:lnTo>
                  <a:pt x="27618" y="1069911"/>
                </a:lnTo>
                <a:lnTo>
                  <a:pt x="80210" y="921808"/>
                </a:lnTo>
                <a:cubicBezTo>
                  <a:pt x="143028" y="777143"/>
                  <a:pt x="220853" y="639468"/>
                  <a:pt x="312409" y="511047"/>
                </a:cubicBezTo>
                <a:cubicBezTo>
                  <a:pt x="331299" y="483470"/>
                  <a:pt x="347017" y="462511"/>
                  <a:pt x="361772" y="442104"/>
                </a:cubicBezTo>
                <a:cubicBezTo>
                  <a:pt x="382765" y="413820"/>
                  <a:pt x="403711" y="386790"/>
                  <a:pt x="424483" y="361124"/>
                </a:cubicBezTo>
                <a:lnTo>
                  <a:pt x="431635" y="352683"/>
                </a:lnTo>
                <a:lnTo>
                  <a:pt x="452763" y="327744"/>
                </a:lnTo>
                <a:lnTo>
                  <a:pt x="466461" y="311575"/>
                </a:lnTo>
                <a:close/>
                <a:moveTo>
                  <a:pt x="994207" y="287392"/>
                </a:moveTo>
                <a:lnTo>
                  <a:pt x="994207" y="287392"/>
                </a:lnTo>
                <a:lnTo>
                  <a:pt x="994174" y="287433"/>
                </a:lnTo>
                <a:lnTo>
                  <a:pt x="981698" y="303105"/>
                </a:lnTo>
                <a:lnTo>
                  <a:pt x="982779" y="310164"/>
                </a:lnTo>
                <a:lnTo>
                  <a:pt x="995154" y="293350"/>
                </a:lnTo>
                <a:lnTo>
                  <a:pt x="995208" y="293275"/>
                </a:lnTo>
                <a:lnTo>
                  <a:pt x="994804" y="290016"/>
                </a:lnTo>
                <a:close/>
                <a:moveTo>
                  <a:pt x="953899" y="286943"/>
                </a:moveTo>
                <a:lnTo>
                  <a:pt x="952777" y="287952"/>
                </a:lnTo>
                <a:lnTo>
                  <a:pt x="953346" y="288206"/>
                </a:lnTo>
                <a:lnTo>
                  <a:pt x="953917" y="288461"/>
                </a:lnTo>
                <a:lnTo>
                  <a:pt x="954247" y="288609"/>
                </a:lnTo>
                <a:lnTo>
                  <a:pt x="954201" y="288387"/>
                </a:lnTo>
                <a:lnTo>
                  <a:pt x="954182" y="288296"/>
                </a:lnTo>
                <a:close/>
                <a:moveTo>
                  <a:pt x="722474" y="286363"/>
                </a:moveTo>
                <a:lnTo>
                  <a:pt x="722243" y="286564"/>
                </a:lnTo>
                <a:lnTo>
                  <a:pt x="722830" y="291248"/>
                </a:lnTo>
                <a:lnTo>
                  <a:pt x="725728" y="287822"/>
                </a:lnTo>
                <a:lnTo>
                  <a:pt x="724253" y="287161"/>
                </a:lnTo>
                <a:lnTo>
                  <a:pt x="723353" y="286757"/>
                </a:lnTo>
                <a:close/>
                <a:moveTo>
                  <a:pt x="777702" y="285808"/>
                </a:moveTo>
                <a:lnTo>
                  <a:pt x="768075" y="293643"/>
                </a:lnTo>
                <a:lnTo>
                  <a:pt x="765196" y="296120"/>
                </a:lnTo>
                <a:lnTo>
                  <a:pt x="765646" y="301587"/>
                </a:lnTo>
                <a:lnTo>
                  <a:pt x="777709" y="285877"/>
                </a:lnTo>
                <a:close/>
                <a:moveTo>
                  <a:pt x="918530" y="285779"/>
                </a:moveTo>
                <a:lnTo>
                  <a:pt x="918670" y="286517"/>
                </a:lnTo>
                <a:lnTo>
                  <a:pt x="919114" y="286082"/>
                </a:lnTo>
                <a:lnTo>
                  <a:pt x="919182" y="286014"/>
                </a:lnTo>
                <a:close/>
                <a:moveTo>
                  <a:pt x="817823" y="285460"/>
                </a:moveTo>
                <a:lnTo>
                  <a:pt x="806213" y="300682"/>
                </a:lnTo>
                <a:lnTo>
                  <a:pt x="813085" y="294754"/>
                </a:lnTo>
                <a:lnTo>
                  <a:pt x="818336" y="291005"/>
                </a:lnTo>
                <a:close/>
                <a:moveTo>
                  <a:pt x="903692" y="285397"/>
                </a:moveTo>
                <a:lnTo>
                  <a:pt x="899321" y="288938"/>
                </a:lnTo>
                <a:lnTo>
                  <a:pt x="899652" y="290749"/>
                </a:lnTo>
                <a:lnTo>
                  <a:pt x="905588" y="286201"/>
                </a:lnTo>
                <a:lnTo>
                  <a:pt x="904266" y="285641"/>
                </a:lnTo>
                <a:close/>
                <a:moveTo>
                  <a:pt x="796594" y="284707"/>
                </a:moveTo>
                <a:lnTo>
                  <a:pt x="795276" y="286377"/>
                </a:lnTo>
                <a:lnTo>
                  <a:pt x="793727" y="288339"/>
                </a:lnTo>
                <a:lnTo>
                  <a:pt x="796727" y="285836"/>
                </a:lnTo>
                <a:close/>
                <a:moveTo>
                  <a:pt x="571844" y="284439"/>
                </a:moveTo>
                <a:lnTo>
                  <a:pt x="556469" y="300468"/>
                </a:lnTo>
                <a:lnTo>
                  <a:pt x="555239" y="308015"/>
                </a:lnTo>
                <a:lnTo>
                  <a:pt x="552880" y="322488"/>
                </a:lnTo>
                <a:lnTo>
                  <a:pt x="569751" y="304264"/>
                </a:lnTo>
                <a:lnTo>
                  <a:pt x="569610" y="300078"/>
                </a:lnTo>
                <a:lnTo>
                  <a:pt x="569535" y="297869"/>
                </a:lnTo>
                <a:lnTo>
                  <a:pt x="569354" y="292513"/>
                </a:lnTo>
                <a:close/>
                <a:moveTo>
                  <a:pt x="835866" y="284196"/>
                </a:moveTo>
                <a:lnTo>
                  <a:pt x="823787" y="293257"/>
                </a:lnTo>
                <a:lnTo>
                  <a:pt x="824379" y="299476"/>
                </a:lnTo>
                <a:lnTo>
                  <a:pt x="826306" y="296957"/>
                </a:lnTo>
                <a:lnTo>
                  <a:pt x="835893" y="284420"/>
                </a:lnTo>
                <a:close/>
                <a:moveTo>
                  <a:pt x="927598" y="283940"/>
                </a:moveTo>
                <a:lnTo>
                  <a:pt x="927153" y="284376"/>
                </a:lnTo>
                <a:lnTo>
                  <a:pt x="927134" y="284394"/>
                </a:lnTo>
                <a:lnTo>
                  <a:pt x="928510" y="284873"/>
                </a:lnTo>
                <a:lnTo>
                  <a:pt x="928936" y="284515"/>
                </a:lnTo>
                <a:lnTo>
                  <a:pt x="928930" y="284513"/>
                </a:lnTo>
                <a:close/>
                <a:moveTo>
                  <a:pt x="1013890" y="283878"/>
                </a:moveTo>
                <a:lnTo>
                  <a:pt x="1005219" y="300336"/>
                </a:lnTo>
                <a:lnTo>
                  <a:pt x="1001524" y="305795"/>
                </a:lnTo>
                <a:lnTo>
                  <a:pt x="1001603" y="306426"/>
                </a:lnTo>
                <a:lnTo>
                  <a:pt x="1001674" y="306989"/>
                </a:lnTo>
                <a:lnTo>
                  <a:pt x="1002291" y="311901"/>
                </a:lnTo>
                <a:lnTo>
                  <a:pt x="1002982" y="310874"/>
                </a:lnTo>
                <a:lnTo>
                  <a:pt x="1013101" y="289824"/>
                </a:lnTo>
                <a:lnTo>
                  <a:pt x="1014607" y="286691"/>
                </a:lnTo>
                <a:lnTo>
                  <a:pt x="1014522" y="286017"/>
                </a:lnTo>
                <a:close/>
                <a:moveTo>
                  <a:pt x="893596" y="283576"/>
                </a:moveTo>
                <a:lnTo>
                  <a:pt x="880499" y="293463"/>
                </a:lnTo>
                <a:lnTo>
                  <a:pt x="880219" y="293829"/>
                </a:lnTo>
                <a:lnTo>
                  <a:pt x="881239" y="299812"/>
                </a:lnTo>
                <a:lnTo>
                  <a:pt x="885461" y="294292"/>
                </a:lnTo>
                <a:lnTo>
                  <a:pt x="894215" y="286978"/>
                </a:lnTo>
                <a:close/>
                <a:moveTo>
                  <a:pt x="854211" y="283383"/>
                </a:moveTo>
                <a:lnTo>
                  <a:pt x="852440" y="285703"/>
                </a:lnTo>
                <a:lnTo>
                  <a:pt x="852989" y="285296"/>
                </a:lnTo>
                <a:lnTo>
                  <a:pt x="854358" y="284284"/>
                </a:lnTo>
                <a:close/>
                <a:moveTo>
                  <a:pt x="898253" y="283094"/>
                </a:moveTo>
                <a:lnTo>
                  <a:pt x="898254" y="283100"/>
                </a:lnTo>
                <a:lnTo>
                  <a:pt x="898279" y="283237"/>
                </a:lnTo>
                <a:lnTo>
                  <a:pt x="898334" y="283537"/>
                </a:lnTo>
                <a:lnTo>
                  <a:pt x="898434" y="283453"/>
                </a:lnTo>
                <a:lnTo>
                  <a:pt x="898658" y="283266"/>
                </a:lnTo>
                <a:lnTo>
                  <a:pt x="898348" y="283134"/>
                </a:lnTo>
                <a:lnTo>
                  <a:pt x="898273" y="283103"/>
                </a:lnTo>
                <a:close/>
                <a:moveTo>
                  <a:pt x="972816" y="282732"/>
                </a:moveTo>
                <a:lnTo>
                  <a:pt x="966087" y="289924"/>
                </a:lnTo>
                <a:lnTo>
                  <a:pt x="960662" y="295196"/>
                </a:lnTo>
                <a:lnTo>
                  <a:pt x="962764" y="303789"/>
                </a:lnTo>
                <a:lnTo>
                  <a:pt x="965475" y="300953"/>
                </a:lnTo>
                <a:lnTo>
                  <a:pt x="966748" y="299474"/>
                </a:lnTo>
                <a:lnTo>
                  <a:pt x="974517" y="290447"/>
                </a:lnTo>
                <a:close/>
                <a:moveTo>
                  <a:pt x="910004" y="282708"/>
                </a:moveTo>
                <a:lnTo>
                  <a:pt x="910094" y="282748"/>
                </a:lnTo>
                <a:lnTo>
                  <a:pt x="910101" y="282743"/>
                </a:lnTo>
                <a:close/>
                <a:moveTo>
                  <a:pt x="623084" y="281914"/>
                </a:moveTo>
                <a:lnTo>
                  <a:pt x="622845" y="282150"/>
                </a:lnTo>
                <a:lnTo>
                  <a:pt x="623893" y="283951"/>
                </a:lnTo>
                <a:lnTo>
                  <a:pt x="625111" y="284653"/>
                </a:lnTo>
                <a:lnTo>
                  <a:pt x="625047" y="284566"/>
                </a:lnTo>
                <a:close/>
                <a:moveTo>
                  <a:pt x="919849" y="281709"/>
                </a:moveTo>
                <a:lnTo>
                  <a:pt x="919730" y="281813"/>
                </a:lnTo>
                <a:lnTo>
                  <a:pt x="921087" y="282286"/>
                </a:lnTo>
                <a:lnTo>
                  <a:pt x="921384" y="282390"/>
                </a:lnTo>
                <a:lnTo>
                  <a:pt x="921363" y="282380"/>
                </a:lnTo>
                <a:close/>
                <a:moveTo>
                  <a:pt x="873344" y="280015"/>
                </a:moveTo>
                <a:lnTo>
                  <a:pt x="864779" y="285327"/>
                </a:lnTo>
                <a:lnTo>
                  <a:pt x="860230" y="291171"/>
                </a:lnTo>
                <a:lnTo>
                  <a:pt x="860941" y="295552"/>
                </a:lnTo>
                <a:lnTo>
                  <a:pt x="869190" y="284776"/>
                </a:lnTo>
                <a:lnTo>
                  <a:pt x="873657" y="281856"/>
                </a:lnTo>
                <a:close/>
                <a:moveTo>
                  <a:pt x="887964" y="278736"/>
                </a:moveTo>
                <a:lnTo>
                  <a:pt x="881018" y="283599"/>
                </a:lnTo>
                <a:lnTo>
                  <a:pt x="878746" y="285189"/>
                </a:lnTo>
                <a:lnTo>
                  <a:pt x="878883" y="285992"/>
                </a:lnTo>
                <a:lnTo>
                  <a:pt x="884634" y="282432"/>
                </a:lnTo>
                <a:lnTo>
                  <a:pt x="889544" y="279406"/>
                </a:lnTo>
                <a:lnTo>
                  <a:pt x="888701" y="279049"/>
                </a:lnTo>
                <a:lnTo>
                  <a:pt x="888295" y="278877"/>
                </a:lnTo>
                <a:close/>
                <a:moveTo>
                  <a:pt x="912216" y="278492"/>
                </a:moveTo>
                <a:lnTo>
                  <a:pt x="911610" y="278983"/>
                </a:lnTo>
                <a:lnTo>
                  <a:pt x="912008" y="279122"/>
                </a:lnTo>
                <a:lnTo>
                  <a:pt x="912358" y="279244"/>
                </a:lnTo>
                <a:lnTo>
                  <a:pt x="912320" y="279041"/>
                </a:lnTo>
                <a:close/>
                <a:moveTo>
                  <a:pt x="835133" y="278263"/>
                </a:moveTo>
                <a:lnTo>
                  <a:pt x="833855" y="279926"/>
                </a:lnTo>
                <a:lnTo>
                  <a:pt x="835218" y="278953"/>
                </a:lnTo>
                <a:lnTo>
                  <a:pt x="835216" y="278933"/>
                </a:lnTo>
                <a:close/>
                <a:moveTo>
                  <a:pt x="758915" y="278035"/>
                </a:moveTo>
                <a:lnTo>
                  <a:pt x="749137" y="286264"/>
                </a:lnTo>
                <a:lnTo>
                  <a:pt x="748644" y="286905"/>
                </a:lnTo>
                <a:lnTo>
                  <a:pt x="747718" y="288109"/>
                </a:lnTo>
                <a:lnTo>
                  <a:pt x="748265" y="288362"/>
                </a:lnTo>
                <a:lnTo>
                  <a:pt x="747638" y="288928"/>
                </a:lnTo>
                <a:lnTo>
                  <a:pt x="750873" y="290443"/>
                </a:lnTo>
                <a:lnTo>
                  <a:pt x="759062" y="279822"/>
                </a:lnTo>
                <a:close/>
                <a:moveTo>
                  <a:pt x="817107" y="277721"/>
                </a:moveTo>
                <a:lnTo>
                  <a:pt x="808255" y="283990"/>
                </a:lnTo>
                <a:lnTo>
                  <a:pt x="808255" y="283991"/>
                </a:lnTo>
                <a:lnTo>
                  <a:pt x="808203" y="284059"/>
                </a:lnTo>
                <a:lnTo>
                  <a:pt x="802224" y="291906"/>
                </a:lnTo>
                <a:lnTo>
                  <a:pt x="802309" y="292625"/>
                </a:lnTo>
                <a:lnTo>
                  <a:pt x="802391" y="293327"/>
                </a:lnTo>
                <a:lnTo>
                  <a:pt x="802955" y="298142"/>
                </a:lnTo>
                <a:lnTo>
                  <a:pt x="817268" y="279456"/>
                </a:lnTo>
                <a:lnTo>
                  <a:pt x="817174" y="278449"/>
                </a:lnTo>
                <a:close/>
                <a:moveTo>
                  <a:pt x="603657" y="277051"/>
                </a:moveTo>
                <a:lnTo>
                  <a:pt x="595780" y="285289"/>
                </a:lnTo>
                <a:lnTo>
                  <a:pt x="591416" y="306944"/>
                </a:lnTo>
                <a:lnTo>
                  <a:pt x="603979" y="294548"/>
                </a:lnTo>
                <a:lnTo>
                  <a:pt x="606678" y="291884"/>
                </a:lnTo>
                <a:lnTo>
                  <a:pt x="606781" y="290605"/>
                </a:lnTo>
                <a:lnTo>
                  <a:pt x="606933" y="288713"/>
                </a:lnTo>
                <a:lnTo>
                  <a:pt x="607121" y="286374"/>
                </a:lnTo>
                <a:lnTo>
                  <a:pt x="605830" y="285742"/>
                </a:lnTo>
                <a:close/>
                <a:moveTo>
                  <a:pt x="991793" y="276780"/>
                </a:moveTo>
                <a:lnTo>
                  <a:pt x="979598" y="290854"/>
                </a:lnTo>
                <a:lnTo>
                  <a:pt x="980327" y="294151"/>
                </a:lnTo>
                <a:lnTo>
                  <a:pt x="980763" y="296997"/>
                </a:lnTo>
                <a:lnTo>
                  <a:pt x="981469" y="296113"/>
                </a:lnTo>
                <a:lnTo>
                  <a:pt x="983663" y="293367"/>
                </a:lnTo>
                <a:lnTo>
                  <a:pt x="992929" y="281772"/>
                </a:lnTo>
                <a:close/>
                <a:moveTo>
                  <a:pt x="1011773" y="276714"/>
                </a:moveTo>
                <a:lnTo>
                  <a:pt x="1010086" y="279616"/>
                </a:lnTo>
                <a:lnTo>
                  <a:pt x="1004474" y="289268"/>
                </a:lnTo>
                <a:lnTo>
                  <a:pt x="1000219" y="295056"/>
                </a:lnTo>
                <a:lnTo>
                  <a:pt x="1000183" y="295105"/>
                </a:lnTo>
                <a:lnTo>
                  <a:pt x="1000739" y="299536"/>
                </a:lnTo>
                <a:lnTo>
                  <a:pt x="1001522" y="298381"/>
                </a:lnTo>
                <a:lnTo>
                  <a:pt x="1012198" y="278153"/>
                </a:lnTo>
                <a:lnTo>
                  <a:pt x="1011933" y="277256"/>
                </a:lnTo>
                <a:lnTo>
                  <a:pt x="1011811" y="276842"/>
                </a:lnTo>
                <a:close/>
                <a:moveTo>
                  <a:pt x="554348" y="276708"/>
                </a:moveTo>
                <a:lnTo>
                  <a:pt x="540327" y="291286"/>
                </a:lnTo>
                <a:lnTo>
                  <a:pt x="538415" y="300831"/>
                </a:lnTo>
                <a:lnTo>
                  <a:pt x="538358" y="301113"/>
                </a:lnTo>
                <a:lnTo>
                  <a:pt x="535643" y="314669"/>
                </a:lnTo>
                <a:lnTo>
                  <a:pt x="541353" y="308525"/>
                </a:lnTo>
                <a:lnTo>
                  <a:pt x="551722" y="297367"/>
                </a:lnTo>
                <a:lnTo>
                  <a:pt x="552194" y="293657"/>
                </a:lnTo>
                <a:lnTo>
                  <a:pt x="553401" y="284165"/>
                </a:lnTo>
                <a:close/>
                <a:moveTo>
                  <a:pt x="613800" y="276000"/>
                </a:moveTo>
                <a:lnTo>
                  <a:pt x="613782" y="276069"/>
                </a:lnTo>
                <a:lnTo>
                  <a:pt x="616432" y="282259"/>
                </a:lnTo>
                <a:lnTo>
                  <a:pt x="617078" y="281622"/>
                </a:lnTo>
                <a:lnTo>
                  <a:pt x="616042" y="279845"/>
                </a:lnTo>
                <a:close/>
                <a:moveTo>
                  <a:pt x="903974" y="275741"/>
                </a:moveTo>
                <a:lnTo>
                  <a:pt x="903448" y="276138"/>
                </a:lnTo>
                <a:lnTo>
                  <a:pt x="905540" y="276867"/>
                </a:lnTo>
                <a:lnTo>
                  <a:pt x="906088" y="277058"/>
                </a:lnTo>
                <a:lnTo>
                  <a:pt x="906420" y="276781"/>
                </a:lnTo>
                <a:close/>
                <a:moveTo>
                  <a:pt x="880502" y="275576"/>
                </a:moveTo>
                <a:lnTo>
                  <a:pt x="877432" y="277480"/>
                </a:lnTo>
                <a:lnTo>
                  <a:pt x="877725" y="279197"/>
                </a:lnTo>
                <a:lnTo>
                  <a:pt x="882179" y="276286"/>
                </a:lnTo>
                <a:lnTo>
                  <a:pt x="882000" y="276211"/>
                </a:lnTo>
                <a:lnTo>
                  <a:pt x="881921" y="276177"/>
                </a:lnTo>
                <a:close/>
                <a:moveTo>
                  <a:pt x="1025752" y="275398"/>
                </a:moveTo>
                <a:lnTo>
                  <a:pt x="1022259" y="282746"/>
                </a:lnTo>
                <a:lnTo>
                  <a:pt x="1019527" y="288492"/>
                </a:lnTo>
                <a:lnTo>
                  <a:pt x="1019184" y="289214"/>
                </a:lnTo>
                <a:lnTo>
                  <a:pt x="1019225" y="289539"/>
                </a:lnTo>
                <a:lnTo>
                  <a:pt x="1019238" y="289642"/>
                </a:lnTo>
                <a:lnTo>
                  <a:pt x="1019245" y="289700"/>
                </a:lnTo>
                <a:lnTo>
                  <a:pt x="1024207" y="278793"/>
                </a:lnTo>
                <a:lnTo>
                  <a:pt x="1024424" y="278316"/>
                </a:lnTo>
                <a:close/>
                <a:moveTo>
                  <a:pt x="867620" y="274476"/>
                </a:moveTo>
                <a:lnTo>
                  <a:pt x="858360" y="279649"/>
                </a:lnTo>
                <a:lnTo>
                  <a:pt x="858391" y="279837"/>
                </a:lnTo>
                <a:lnTo>
                  <a:pt x="858435" y="280112"/>
                </a:lnTo>
                <a:lnTo>
                  <a:pt x="858603" y="281145"/>
                </a:lnTo>
                <a:lnTo>
                  <a:pt x="865904" y="275746"/>
                </a:lnTo>
                <a:close/>
                <a:moveTo>
                  <a:pt x="852665" y="273934"/>
                </a:moveTo>
                <a:lnTo>
                  <a:pt x="848232" y="276090"/>
                </a:lnTo>
                <a:lnTo>
                  <a:pt x="840896" y="285693"/>
                </a:lnTo>
                <a:lnTo>
                  <a:pt x="841015" y="286639"/>
                </a:lnTo>
                <a:lnTo>
                  <a:pt x="841686" y="291984"/>
                </a:lnTo>
                <a:lnTo>
                  <a:pt x="852920" y="277333"/>
                </a:lnTo>
                <a:lnTo>
                  <a:pt x="853196" y="277179"/>
                </a:lnTo>
                <a:lnTo>
                  <a:pt x="853151" y="276904"/>
                </a:lnTo>
                <a:lnTo>
                  <a:pt x="853086" y="276505"/>
                </a:lnTo>
                <a:close/>
                <a:moveTo>
                  <a:pt x="737075" y="273810"/>
                </a:moveTo>
                <a:lnTo>
                  <a:pt x="734596" y="275832"/>
                </a:lnTo>
                <a:lnTo>
                  <a:pt x="732727" y="278231"/>
                </a:lnTo>
                <a:lnTo>
                  <a:pt x="733260" y="278477"/>
                </a:lnTo>
                <a:lnTo>
                  <a:pt x="735648" y="279579"/>
                </a:lnTo>
                <a:lnTo>
                  <a:pt x="737061" y="280231"/>
                </a:lnTo>
                <a:close/>
                <a:moveTo>
                  <a:pt x="951052" y="273327"/>
                </a:moveTo>
                <a:lnTo>
                  <a:pt x="940187" y="282323"/>
                </a:lnTo>
                <a:lnTo>
                  <a:pt x="941171" y="282763"/>
                </a:lnTo>
                <a:lnTo>
                  <a:pt x="946708" y="285239"/>
                </a:lnTo>
                <a:lnTo>
                  <a:pt x="952439" y="279961"/>
                </a:lnTo>
                <a:close/>
                <a:moveTo>
                  <a:pt x="607647" y="273258"/>
                </a:moveTo>
                <a:lnTo>
                  <a:pt x="608048" y="274867"/>
                </a:lnTo>
                <a:lnTo>
                  <a:pt x="608091" y="274333"/>
                </a:lnTo>
                <a:lnTo>
                  <a:pt x="607973" y="274046"/>
                </a:lnTo>
                <a:close/>
                <a:moveTo>
                  <a:pt x="930775" y="272976"/>
                </a:moveTo>
                <a:lnTo>
                  <a:pt x="930427" y="273241"/>
                </a:lnTo>
                <a:lnTo>
                  <a:pt x="929501" y="273947"/>
                </a:lnTo>
                <a:lnTo>
                  <a:pt x="926526" y="276216"/>
                </a:lnTo>
                <a:lnTo>
                  <a:pt x="928742" y="277207"/>
                </a:lnTo>
                <a:lnTo>
                  <a:pt x="931043" y="278236"/>
                </a:lnTo>
                <a:lnTo>
                  <a:pt x="931889" y="278614"/>
                </a:lnTo>
                <a:lnTo>
                  <a:pt x="931788" y="278106"/>
                </a:lnTo>
                <a:lnTo>
                  <a:pt x="931681" y="277564"/>
                </a:lnTo>
                <a:close/>
                <a:moveTo>
                  <a:pt x="896589" y="272699"/>
                </a:moveTo>
                <a:lnTo>
                  <a:pt x="896380" y="272845"/>
                </a:lnTo>
                <a:lnTo>
                  <a:pt x="896542" y="273731"/>
                </a:lnTo>
                <a:lnTo>
                  <a:pt x="896627" y="273761"/>
                </a:lnTo>
                <a:lnTo>
                  <a:pt x="897000" y="273891"/>
                </a:lnTo>
                <a:lnTo>
                  <a:pt x="897600" y="274100"/>
                </a:lnTo>
                <a:lnTo>
                  <a:pt x="898424" y="273470"/>
                </a:lnTo>
                <a:close/>
                <a:moveTo>
                  <a:pt x="1110385" y="271904"/>
                </a:moveTo>
                <a:lnTo>
                  <a:pt x="1107935" y="282055"/>
                </a:lnTo>
                <a:lnTo>
                  <a:pt x="1097592" y="307134"/>
                </a:lnTo>
                <a:lnTo>
                  <a:pt x="1097698" y="309255"/>
                </a:lnTo>
                <a:lnTo>
                  <a:pt x="1109546" y="282998"/>
                </a:lnTo>
                <a:lnTo>
                  <a:pt x="1109549" y="282992"/>
                </a:lnTo>
                <a:lnTo>
                  <a:pt x="1110041" y="281003"/>
                </a:lnTo>
                <a:lnTo>
                  <a:pt x="1110631" y="278623"/>
                </a:lnTo>
                <a:lnTo>
                  <a:pt x="1110455" y="273835"/>
                </a:lnTo>
                <a:lnTo>
                  <a:pt x="1110400" y="272327"/>
                </a:lnTo>
                <a:close/>
                <a:moveTo>
                  <a:pt x="795069" y="271788"/>
                </a:moveTo>
                <a:lnTo>
                  <a:pt x="794856" y="271946"/>
                </a:lnTo>
                <a:lnTo>
                  <a:pt x="794688" y="272072"/>
                </a:lnTo>
                <a:lnTo>
                  <a:pt x="783142" y="287098"/>
                </a:lnTo>
                <a:lnTo>
                  <a:pt x="783805" y="293687"/>
                </a:lnTo>
                <a:lnTo>
                  <a:pt x="795812" y="278078"/>
                </a:lnTo>
                <a:lnTo>
                  <a:pt x="795105" y="272091"/>
                </a:lnTo>
                <a:close/>
                <a:moveTo>
                  <a:pt x="970385" y="271706"/>
                </a:moveTo>
                <a:lnTo>
                  <a:pt x="964962" y="276998"/>
                </a:lnTo>
                <a:lnTo>
                  <a:pt x="957954" y="283298"/>
                </a:lnTo>
                <a:lnTo>
                  <a:pt x="958233" y="284627"/>
                </a:lnTo>
                <a:lnTo>
                  <a:pt x="958934" y="287964"/>
                </a:lnTo>
                <a:lnTo>
                  <a:pt x="959182" y="289148"/>
                </a:lnTo>
                <a:lnTo>
                  <a:pt x="959427" y="290149"/>
                </a:lnTo>
                <a:lnTo>
                  <a:pt x="962619" y="287049"/>
                </a:lnTo>
                <a:lnTo>
                  <a:pt x="971648" y="277433"/>
                </a:lnTo>
                <a:close/>
                <a:moveTo>
                  <a:pt x="1071088" y="270648"/>
                </a:moveTo>
                <a:lnTo>
                  <a:pt x="1062258" y="305454"/>
                </a:lnTo>
                <a:lnTo>
                  <a:pt x="1060133" y="310176"/>
                </a:lnTo>
                <a:lnTo>
                  <a:pt x="1059938" y="310611"/>
                </a:lnTo>
                <a:lnTo>
                  <a:pt x="1059923" y="310643"/>
                </a:lnTo>
                <a:lnTo>
                  <a:pt x="1060046" y="312170"/>
                </a:lnTo>
                <a:lnTo>
                  <a:pt x="1063437" y="304881"/>
                </a:lnTo>
                <a:lnTo>
                  <a:pt x="1066673" y="292770"/>
                </a:lnTo>
                <a:lnTo>
                  <a:pt x="1071776" y="273665"/>
                </a:lnTo>
                <a:lnTo>
                  <a:pt x="1071745" y="273056"/>
                </a:lnTo>
                <a:close/>
                <a:moveTo>
                  <a:pt x="888824" y="270415"/>
                </a:moveTo>
                <a:lnTo>
                  <a:pt x="888178" y="270816"/>
                </a:lnTo>
                <a:lnTo>
                  <a:pt x="888374" y="270884"/>
                </a:lnTo>
                <a:lnTo>
                  <a:pt x="889725" y="271355"/>
                </a:lnTo>
                <a:lnTo>
                  <a:pt x="890287" y="270987"/>
                </a:lnTo>
                <a:close/>
                <a:moveTo>
                  <a:pt x="863817" y="268510"/>
                </a:moveTo>
                <a:lnTo>
                  <a:pt x="861726" y="269527"/>
                </a:lnTo>
                <a:lnTo>
                  <a:pt x="860558" y="270095"/>
                </a:lnTo>
                <a:lnTo>
                  <a:pt x="857084" y="271784"/>
                </a:lnTo>
                <a:lnTo>
                  <a:pt x="857564" y="274739"/>
                </a:lnTo>
                <a:lnTo>
                  <a:pt x="866605" y="269690"/>
                </a:lnTo>
                <a:close/>
                <a:moveTo>
                  <a:pt x="1090702" y="268055"/>
                </a:moveTo>
                <a:lnTo>
                  <a:pt x="1080422" y="304194"/>
                </a:lnTo>
                <a:lnTo>
                  <a:pt x="1078208" y="308780"/>
                </a:lnTo>
                <a:lnTo>
                  <a:pt x="1078280" y="310185"/>
                </a:lnTo>
                <a:lnTo>
                  <a:pt x="1086375" y="292733"/>
                </a:lnTo>
                <a:lnTo>
                  <a:pt x="1091207" y="274790"/>
                </a:lnTo>
                <a:lnTo>
                  <a:pt x="1090910" y="268780"/>
                </a:lnTo>
                <a:close/>
                <a:moveTo>
                  <a:pt x="850484" y="268055"/>
                </a:moveTo>
                <a:lnTo>
                  <a:pt x="839301" y="272982"/>
                </a:lnTo>
                <a:lnTo>
                  <a:pt x="839653" y="275787"/>
                </a:lnTo>
                <a:close/>
                <a:moveTo>
                  <a:pt x="539427" y="267994"/>
                </a:moveTo>
                <a:lnTo>
                  <a:pt x="536108" y="271443"/>
                </a:lnTo>
                <a:lnTo>
                  <a:pt x="531094" y="276654"/>
                </a:lnTo>
                <a:lnTo>
                  <a:pt x="525807" y="282149"/>
                </a:lnTo>
                <a:lnTo>
                  <a:pt x="520633" y="299416"/>
                </a:lnTo>
                <a:lnTo>
                  <a:pt x="518343" y="307057"/>
                </a:lnTo>
                <a:lnTo>
                  <a:pt x="532214" y="292145"/>
                </a:lnTo>
                <a:lnTo>
                  <a:pt x="535561" y="288547"/>
                </a:lnTo>
                <a:lnTo>
                  <a:pt x="537669" y="277342"/>
                </a:lnTo>
                <a:lnTo>
                  <a:pt x="538472" y="273069"/>
                </a:lnTo>
                <a:close/>
                <a:moveTo>
                  <a:pt x="718357" y="267636"/>
                </a:moveTo>
                <a:lnTo>
                  <a:pt x="715471" y="270267"/>
                </a:lnTo>
                <a:lnTo>
                  <a:pt x="715871" y="270451"/>
                </a:lnTo>
                <a:lnTo>
                  <a:pt x="716151" y="270580"/>
                </a:lnTo>
                <a:lnTo>
                  <a:pt x="718221" y="271536"/>
                </a:lnTo>
                <a:close/>
                <a:moveTo>
                  <a:pt x="690488" y="267631"/>
                </a:moveTo>
                <a:lnTo>
                  <a:pt x="690009" y="268044"/>
                </a:lnTo>
                <a:lnTo>
                  <a:pt x="690213" y="268136"/>
                </a:lnTo>
                <a:lnTo>
                  <a:pt x="694755" y="270170"/>
                </a:lnTo>
                <a:lnTo>
                  <a:pt x="696911" y="271135"/>
                </a:lnTo>
                <a:lnTo>
                  <a:pt x="696573" y="270866"/>
                </a:lnTo>
                <a:lnTo>
                  <a:pt x="695734" y="270198"/>
                </a:lnTo>
                <a:lnTo>
                  <a:pt x="695232" y="269798"/>
                </a:lnTo>
                <a:close/>
                <a:moveTo>
                  <a:pt x="833780" y="267306"/>
                </a:moveTo>
                <a:lnTo>
                  <a:pt x="830859" y="268369"/>
                </a:lnTo>
                <a:lnTo>
                  <a:pt x="822464" y="279375"/>
                </a:lnTo>
                <a:lnTo>
                  <a:pt x="822836" y="283279"/>
                </a:lnTo>
                <a:lnTo>
                  <a:pt x="823064" y="285670"/>
                </a:lnTo>
                <a:lnTo>
                  <a:pt x="823131" y="286377"/>
                </a:lnTo>
                <a:lnTo>
                  <a:pt x="834338" y="271824"/>
                </a:lnTo>
                <a:close/>
                <a:moveTo>
                  <a:pt x="775822" y="267276"/>
                </a:moveTo>
                <a:lnTo>
                  <a:pt x="764074" y="282491"/>
                </a:lnTo>
                <a:lnTo>
                  <a:pt x="764181" y="283794"/>
                </a:lnTo>
                <a:lnTo>
                  <a:pt x="764355" y="285909"/>
                </a:lnTo>
                <a:lnTo>
                  <a:pt x="764537" y="288115"/>
                </a:lnTo>
                <a:lnTo>
                  <a:pt x="776377" y="272748"/>
                </a:lnTo>
                <a:close/>
                <a:moveTo>
                  <a:pt x="1008971" y="267229"/>
                </a:moveTo>
                <a:lnTo>
                  <a:pt x="1003523" y="275691"/>
                </a:lnTo>
                <a:lnTo>
                  <a:pt x="997898" y="282756"/>
                </a:lnTo>
                <a:lnTo>
                  <a:pt x="998629" y="285891"/>
                </a:lnTo>
                <a:lnTo>
                  <a:pt x="998986" y="287426"/>
                </a:lnTo>
                <a:lnTo>
                  <a:pt x="999113" y="287970"/>
                </a:lnTo>
                <a:lnTo>
                  <a:pt x="999486" y="287463"/>
                </a:lnTo>
                <a:lnTo>
                  <a:pt x="1000387" y="286238"/>
                </a:lnTo>
                <a:lnTo>
                  <a:pt x="1007444" y="274159"/>
                </a:lnTo>
                <a:lnTo>
                  <a:pt x="1009818" y="270096"/>
                </a:lnTo>
                <a:lnTo>
                  <a:pt x="1009813" y="270079"/>
                </a:lnTo>
                <a:close/>
                <a:moveTo>
                  <a:pt x="989171" y="265251"/>
                </a:moveTo>
                <a:lnTo>
                  <a:pt x="976852" y="278418"/>
                </a:lnTo>
                <a:lnTo>
                  <a:pt x="978489" y="285832"/>
                </a:lnTo>
                <a:lnTo>
                  <a:pt x="990641" y="271713"/>
                </a:lnTo>
                <a:close/>
                <a:moveTo>
                  <a:pt x="600215" y="263285"/>
                </a:moveTo>
                <a:lnTo>
                  <a:pt x="597714" y="275696"/>
                </a:lnTo>
                <a:lnTo>
                  <a:pt x="599802" y="273653"/>
                </a:lnTo>
                <a:lnTo>
                  <a:pt x="602216" y="271290"/>
                </a:lnTo>
                <a:close/>
                <a:moveTo>
                  <a:pt x="750260" y="263050"/>
                </a:moveTo>
                <a:lnTo>
                  <a:pt x="744820" y="267489"/>
                </a:lnTo>
                <a:lnTo>
                  <a:pt x="744867" y="268224"/>
                </a:lnTo>
                <a:lnTo>
                  <a:pt x="744977" y="269962"/>
                </a:lnTo>
                <a:lnTo>
                  <a:pt x="745471" y="269316"/>
                </a:lnTo>
                <a:close/>
                <a:moveTo>
                  <a:pt x="829704" y="262162"/>
                </a:moveTo>
                <a:lnTo>
                  <a:pt x="823414" y="264094"/>
                </a:lnTo>
                <a:lnTo>
                  <a:pt x="821276" y="266900"/>
                </a:lnTo>
                <a:lnTo>
                  <a:pt x="821330" y="267468"/>
                </a:lnTo>
                <a:lnTo>
                  <a:pt x="821339" y="267561"/>
                </a:lnTo>
                <a:lnTo>
                  <a:pt x="821360" y="267784"/>
                </a:lnTo>
                <a:close/>
                <a:moveTo>
                  <a:pt x="808148" y="262041"/>
                </a:moveTo>
                <a:lnTo>
                  <a:pt x="807937" y="262177"/>
                </a:lnTo>
                <a:lnTo>
                  <a:pt x="799483" y="268491"/>
                </a:lnTo>
                <a:lnTo>
                  <a:pt x="799972" y="272669"/>
                </a:lnTo>
                <a:lnTo>
                  <a:pt x="802857" y="268919"/>
                </a:lnTo>
                <a:lnTo>
                  <a:pt x="804701" y="266521"/>
                </a:lnTo>
                <a:close/>
                <a:moveTo>
                  <a:pt x="848547" y="261931"/>
                </a:moveTo>
                <a:lnTo>
                  <a:pt x="838378" y="265632"/>
                </a:lnTo>
                <a:lnTo>
                  <a:pt x="838656" y="267846"/>
                </a:lnTo>
                <a:lnTo>
                  <a:pt x="850409" y="262832"/>
                </a:lnTo>
                <a:lnTo>
                  <a:pt x="848508" y="262026"/>
                </a:lnTo>
                <a:close/>
                <a:moveTo>
                  <a:pt x="815533" y="260708"/>
                </a:moveTo>
                <a:lnTo>
                  <a:pt x="800763" y="279424"/>
                </a:lnTo>
                <a:lnTo>
                  <a:pt x="801088" y="282199"/>
                </a:lnTo>
                <a:lnTo>
                  <a:pt x="805801" y="278267"/>
                </a:lnTo>
                <a:lnTo>
                  <a:pt x="808148" y="276686"/>
                </a:lnTo>
                <a:lnTo>
                  <a:pt x="813056" y="270301"/>
                </a:lnTo>
                <a:lnTo>
                  <a:pt x="816059" y="266394"/>
                </a:lnTo>
                <a:lnTo>
                  <a:pt x="815815" y="263756"/>
                </a:lnTo>
                <a:close/>
                <a:moveTo>
                  <a:pt x="757486" y="260644"/>
                </a:moveTo>
                <a:lnTo>
                  <a:pt x="745378" y="276293"/>
                </a:lnTo>
                <a:lnTo>
                  <a:pt x="745436" y="277198"/>
                </a:lnTo>
                <a:lnTo>
                  <a:pt x="745537" y="278790"/>
                </a:lnTo>
                <a:lnTo>
                  <a:pt x="745879" y="284193"/>
                </a:lnTo>
                <a:lnTo>
                  <a:pt x="745987" y="284097"/>
                </a:lnTo>
                <a:lnTo>
                  <a:pt x="746742" y="283425"/>
                </a:lnTo>
                <a:lnTo>
                  <a:pt x="750385" y="278693"/>
                </a:lnTo>
                <a:lnTo>
                  <a:pt x="750696" y="278288"/>
                </a:lnTo>
                <a:lnTo>
                  <a:pt x="758141" y="268615"/>
                </a:lnTo>
                <a:lnTo>
                  <a:pt x="757782" y="264251"/>
                </a:lnTo>
                <a:close/>
                <a:moveTo>
                  <a:pt x="700634" y="260583"/>
                </a:moveTo>
                <a:lnTo>
                  <a:pt x="699022" y="262675"/>
                </a:lnTo>
                <a:lnTo>
                  <a:pt x="699375" y="262838"/>
                </a:lnTo>
                <a:lnTo>
                  <a:pt x="699412" y="262855"/>
                </a:lnTo>
                <a:lnTo>
                  <a:pt x="700447" y="263333"/>
                </a:lnTo>
                <a:lnTo>
                  <a:pt x="700482" y="262819"/>
                </a:lnTo>
                <a:lnTo>
                  <a:pt x="700534" y="262056"/>
                </a:lnTo>
                <a:close/>
                <a:moveTo>
                  <a:pt x="1068270" y="260323"/>
                </a:moveTo>
                <a:lnTo>
                  <a:pt x="1063642" y="282280"/>
                </a:lnTo>
                <a:lnTo>
                  <a:pt x="1059107" y="293440"/>
                </a:lnTo>
                <a:lnTo>
                  <a:pt x="1058864" y="294442"/>
                </a:lnTo>
                <a:lnTo>
                  <a:pt x="1058684" y="295188"/>
                </a:lnTo>
                <a:lnTo>
                  <a:pt x="1058977" y="298848"/>
                </a:lnTo>
                <a:lnTo>
                  <a:pt x="1060710" y="294736"/>
                </a:lnTo>
                <a:lnTo>
                  <a:pt x="1063436" y="284006"/>
                </a:lnTo>
                <a:lnTo>
                  <a:pt x="1068883" y="262567"/>
                </a:lnTo>
                <a:close/>
                <a:moveTo>
                  <a:pt x="1026547" y="259853"/>
                </a:moveTo>
                <a:lnTo>
                  <a:pt x="1016963" y="278044"/>
                </a:lnTo>
                <a:lnTo>
                  <a:pt x="1017566" y="280536"/>
                </a:lnTo>
                <a:lnTo>
                  <a:pt x="1026078" y="262829"/>
                </a:lnTo>
                <a:lnTo>
                  <a:pt x="1026925" y="261067"/>
                </a:lnTo>
                <a:close/>
                <a:moveTo>
                  <a:pt x="674580" y="259784"/>
                </a:moveTo>
                <a:lnTo>
                  <a:pt x="673567" y="260682"/>
                </a:lnTo>
                <a:lnTo>
                  <a:pt x="681032" y="264025"/>
                </a:lnTo>
                <a:lnTo>
                  <a:pt x="681045" y="262748"/>
                </a:lnTo>
                <a:lnTo>
                  <a:pt x="679620" y="262094"/>
                </a:lnTo>
                <a:close/>
                <a:moveTo>
                  <a:pt x="948200" y="259686"/>
                </a:moveTo>
                <a:lnTo>
                  <a:pt x="943008" y="263646"/>
                </a:lnTo>
                <a:lnTo>
                  <a:pt x="935100" y="269677"/>
                </a:lnTo>
                <a:lnTo>
                  <a:pt x="936756" y="277940"/>
                </a:lnTo>
                <a:lnTo>
                  <a:pt x="949735" y="267028"/>
                </a:lnTo>
                <a:lnTo>
                  <a:pt x="949130" y="264135"/>
                </a:lnTo>
                <a:lnTo>
                  <a:pt x="948396" y="260624"/>
                </a:lnTo>
                <a:close/>
                <a:moveTo>
                  <a:pt x="967629" y="259202"/>
                </a:moveTo>
                <a:lnTo>
                  <a:pt x="960288" y="265681"/>
                </a:lnTo>
                <a:lnTo>
                  <a:pt x="955148" y="269936"/>
                </a:lnTo>
                <a:lnTo>
                  <a:pt x="956473" y="276246"/>
                </a:lnTo>
                <a:lnTo>
                  <a:pt x="968869" y="264829"/>
                </a:lnTo>
                <a:close/>
                <a:moveTo>
                  <a:pt x="596161" y="259089"/>
                </a:moveTo>
                <a:lnTo>
                  <a:pt x="578750" y="277239"/>
                </a:lnTo>
                <a:lnTo>
                  <a:pt x="574299" y="290997"/>
                </a:lnTo>
                <a:lnTo>
                  <a:pt x="574525" y="299107"/>
                </a:lnTo>
                <a:lnTo>
                  <a:pt x="581599" y="291467"/>
                </a:lnTo>
                <a:lnTo>
                  <a:pt x="591739" y="281543"/>
                </a:lnTo>
                <a:lnTo>
                  <a:pt x="594292" y="268580"/>
                </a:lnTo>
                <a:close/>
                <a:moveTo>
                  <a:pt x="1006488" y="258828"/>
                </a:moveTo>
                <a:lnTo>
                  <a:pt x="1002432" y="264503"/>
                </a:lnTo>
                <a:lnTo>
                  <a:pt x="995507" y="272495"/>
                </a:lnTo>
                <a:lnTo>
                  <a:pt x="996599" y="277180"/>
                </a:lnTo>
                <a:lnTo>
                  <a:pt x="998131" y="275262"/>
                </a:lnTo>
                <a:lnTo>
                  <a:pt x="998743" y="274496"/>
                </a:lnTo>
                <a:lnTo>
                  <a:pt x="999201" y="273923"/>
                </a:lnTo>
                <a:lnTo>
                  <a:pt x="999772" y="273042"/>
                </a:lnTo>
                <a:lnTo>
                  <a:pt x="1007270" y="261474"/>
                </a:lnTo>
                <a:lnTo>
                  <a:pt x="1006678" y="259472"/>
                </a:lnTo>
                <a:lnTo>
                  <a:pt x="1006558" y="259063"/>
                </a:lnTo>
                <a:close/>
                <a:moveTo>
                  <a:pt x="927940" y="258628"/>
                </a:moveTo>
                <a:lnTo>
                  <a:pt x="915091" y="267691"/>
                </a:lnTo>
                <a:lnTo>
                  <a:pt x="915800" y="271421"/>
                </a:lnTo>
                <a:lnTo>
                  <a:pt x="918149" y="272471"/>
                </a:lnTo>
                <a:lnTo>
                  <a:pt x="921533" y="273984"/>
                </a:lnTo>
                <a:lnTo>
                  <a:pt x="921584" y="273946"/>
                </a:lnTo>
                <a:lnTo>
                  <a:pt x="922128" y="273529"/>
                </a:lnTo>
                <a:lnTo>
                  <a:pt x="929733" y="267702"/>
                </a:lnTo>
                <a:lnTo>
                  <a:pt x="928258" y="260238"/>
                </a:lnTo>
                <a:lnTo>
                  <a:pt x="928151" y="259695"/>
                </a:lnTo>
                <a:close/>
                <a:moveTo>
                  <a:pt x="793501" y="258512"/>
                </a:moveTo>
                <a:lnTo>
                  <a:pt x="781794" y="273705"/>
                </a:lnTo>
                <a:lnTo>
                  <a:pt x="781973" y="275477"/>
                </a:lnTo>
                <a:lnTo>
                  <a:pt x="790552" y="269096"/>
                </a:lnTo>
                <a:lnTo>
                  <a:pt x="790662" y="269006"/>
                </a:lnTo>
                <a:lnTo>
                  <a:pt x="794197" y="264402"/>
                </a:lnTo>
                <a:close/>
                <a:moveTo>
                  <a:pt x="1087912" y="258329"/>
                </a:moveTo>
                <a:lnTo>
                  <a:pt x="1077473" y="294528"/>
                </a:lnTo>
                <a:lnTo>
                  <a:pt x="1077599" y="296975"/>
                </a:lnTo>
                <a:lnTo>
                  <a:pt x="1088231" y="259441"/>
                </a:lnTo>
                <a:close/>
                <a:moveTo>
                  <a:pt x="737108" y="258041"/>
                </a:moveTo>
                <a:lnTo>
                  <a:pt x="724311" y="274346"/>
                </a:lnTo>
                <a:lnTo>
                  <a:pt x="727585" y="275858"/>
                </a:lnTo>
                <a:lnTo>
                  <a:pt x="731275" y="272853"/>
                </a:lnTo>
                <a:lnTo>
                  <a:pt x="731347" y="272791"/>
                </a:lnTo>
                <a:lnTo>
                  <a:pt x="731424" y="272723"/>
                </a:lnTo>
                <a:lnTo>
                  <a:pt x="732389" y="271492"/>
                </a:lnTo>
                <a:lnTo>
                  <a:pt x="737092" y="265487"/>
                </a:lnTo>
                <a:close/>
                <a:moveTo>
                  <a:pt x="846310" y="257063"/>
                </a:moveTo>
                <a:lnTo>
                  <a:pt x="846271" y="257075"/>
                </a:lnTo>
                <a:lnTo>
                  <a:pt x="846268" y="257076"/>
                </a:lnTo>
                <a:lnTo>
                  <a:pt x="846247" y="257082"/>
                </a:lnTo>
                <a:lnTo>
                  <a:pt x="843772" y="258835"/>
                </a:lnTo>
                <a:lnTo>
                  <a:pt x="848646" y="257063"/>
                </a:lnTo>
                <a:close/>
                <a:moveTo>
                  <a:pt x="832213" y="256458"/>
                </a:moveTo>
                <a:lnTo>
                  <a:pt x="820553" y="259317"/>
                </a:lnTo>
                <a:lnTo>
                  <a:pt x="820612" y="259934"/>
                </a:lnTo>
                <a:lnTo>
                  <a:pt x="820657" y="260412"/>
                </a:lnTo>
                <a:lnTo>
                  <a:pt x="820793" y="260235"/>
                </a:lnTo>
                <a:lnTo>
                  <a:pt x="832419" y="256675"/>
                </a:lnTo>
                <a:lnTo>
                  <a:pt x="832264" y="256512"/>
                </a:lnTo>
                <a:close/>
                <a:moveTo>
                  <a:pt x="908006" y="256235"/>
                </a:moveTo>
                <a:lnTo>
                  <a:pt x="897234" y="263121"/>
                </a:lnTo>
                <a:lnTo>
                  <a:pt x="907116" y="267539"/>
                </a:lnTo>
                <a:lnTo>
                  <a:pt x="909692" y="265736"/>
                </a:lnTo>
                <a:lnTo>
                  <a:pt x="909788" y="265669"/>
                </a:lnTo>
                <a:lnTo>
                  <a:pt x="909790" y="265667"/>
                </a:lnTo>
                <a:lnTo>
                  <a:pt x="909622" y="264776"/>
                </a:lnTo>
                <a:lnTo>
                  <a:pt x="909571" y="264510"/>
                </a:lnTo>
                <a:close/>
                <a:moveTo>
                  <a:pt x="668564" y="256130"/>
                </a:moveTo>
                <a:lnTo>
                  <a:pt x="668562" y="256138"/>
                </a:lnTo>
                <a:lnTo>
                  <a:pt x="668540" y="256228"/>
                </a:lnTo>
                <a:lnTo>
                  <a:pt x="668396" y="256809"/>
                </a:lnTo>
                <a:lnTo>
                  <a:pt x="668373" y="257489"/>
                </a:lnTo>
                <a:lnTo>
                  <a:pt x="669355" y="256615"/>
                </a:lnTo>
                <a:close/>
                <a:moveTo>
                  <a:pt x="1107958" y="256025"/>
                </a:moveTo>
                <a:lnTo>
                  <a:pt x="1104822" y="269669"/>
                </a:lnTo>
                <a:lnTo>
                  <a:pt x="1102422" y="280113"/>
                </a:lnTo>
                <a:lnTo>
                  <a:pt x="1096926" y="293850"/>
                </a:lnTo>
                <a:lnTo>
                  <a:pt x="1096964" y="294609"/>
                </a:lnTo>
                <a:lnTo>
                  <a:pt x="1096979" y="294906"/>
                </a:lnTo>
                <a:lnTo>
                  <a:pt x="1096993" y="295192"/>
                </a:lnTo>
                <a:lnTo>
                  <a:pt x="1103343" y="279847"/>
                </a:lnTo>
                <a:lnTo>
                  <a:pt x="1106731" y="265815"/>
                </a:lnTo>
                <a:lnTo>
                  <a:pt x="1107482" y="262706"/>
                </a:lnTo>
                <a:lnTo>
                  <a:pt x="1108571" y="258198"/>
                </a:lnTo>
                <a:close/>
                <a:moveTo>
                  <a:pt x="986960" y="255532"/>
                </a:moveTo>
                <a:lnTo>
                  <a:pt x="974485" y="267705"/>
                </a:lnTo>
                <a:lnTo>
                  <a:pt x="975684" y="273133"/>
                </a:lnTo>
                <a:lnTo>
                  <a:pt x="987984" y="260034"/>
                </a:lnTo>
                <a:lnTo>
                  <a:pt x="987705" y="258810"/>
                </a:lnTo>
                <a:close/>
                <a:moveTo>
                  <a:pt x="809034" y="255348"/>
                </a:moveTo>
                <a:lnTo>
                  <a:pt x="807281" y="255683"/>
                </a:lnTo>
                <a:lnTo>
                  <a:pt x="805543" y="257944"/>
                </a:lnTo>
                <a:lnTo>
                  <a:pt x="808352" y="255855"/>
                </a:lnTo>
                <a:close/>
                <a:moveTo>
                  <a:pt x="888400" y="255102"/>
                </a:moveTo>
                <a:lnTo>
                  <a:pt x="887396" y="256418"/>
                </a:lnTo>
                <a:lnTo>
                  <a:pt x="886085" y="258137"/>
                </a:lnTo>
                <a:lnTo>
                  <a:pt x="889210" y="259534"/>
                </a:lnTo>
                <a:lnTo>
                  <a:pt x="888669" y="256578"/>
                </a:lnTo>
                <a:close/>
                <a:moveTo>
                  <a:pt x="1024620" y="254619"/>
                </a:moveTo>
                <a:lnTo>
                  <a:pt x="1018748" y="264717"/>
                </a:lnTo>
                <a:lnTo>
                  <a:pt x="1015211" y="270800"/>
                </a:lnTo>
                <a:lnTo>
                  <a:pt x="1015320" y="271251"/>
                </a:lnTo>
                <a:lnTo>
                  <a:pt x="1015484" y="271928"/>
                </a:lnTo>
                <a:lnTo>
                  <a:pt x="1015511" y="271876"/>
                </a:lnTo>
                <a:close/>
                <a:moveTo>
                  <a:pt x="734486" y="253453"/>
                </a:moveTo>
                <a:lnTo>
                  <a:pt x="729576" y="257400"/>
                </a:lnTo>
                <a:lnTo>
                  <a:pt x="722897" y="263493"/>
                </a:lnTo>
                <a:lnTo>
                  <a:pt x="722793" y="266505"/>
                </a:lnTo>
                <a:lnTo>
                  <a:pt x="722723" y="268549"/>
                </a:lnTo>
                <a:lnTo>
                  <a:pt x="724819" y="265859"/>
                </a:lnTo>
                <a:close/>
                <a:moveTo>
                  <a:pt x="774415" y="253403"/>
                </a:moveTo>
                <a:lnTo>
                  <a:pt x="766765" y="263349"/>
                </a:lnTo>
                <a:lnTo>
                  <a:pt x="762911" y="268359"/>
                </a:lnTo>
                <a:lnTo>
                  <a:pt x="762911" y="268364"/>
                </a:lnTo>
                <a:lnTo>
                  <a:pt x="762912" y="268375"/>
                </a:lnTo>
                <a:lnTo>
                  <a:pt x="763023" y="269715"/>
                </a:lnTo>
                <a:lnTo>
                  <a:pt x="767675" y="266178"/>
                </a:lnTo>
                <a:lnTo>
                  <a:pt x="769554" y="264750"/>
                </a:lnTo>
                <a:lnTo>
                  <a:pt x="772738" y="262085"/>
                </a:lnTo>
                <a:lnTo>
                  <a:pt x="774998" y="259154"/>
                </a:lnTo>
                <a:lnTo>
                  <a:pt x="774762" y="256822"/>
                </a:lnTo>
                <a:close/>
                <a:moveTo>
                  <a:pt x="718874" y="252721"/>
                </a:moveTo>
                <a:lnTo>
                  <a:pt x="717501" y="254490"/>
                </a:lnTo>
                <a:lnTo>
                  <a:pt x="716501" y="255779"/>
                </a:lnTo>
                <a:lnTo>
                  <a:pt x="707950" y="266795"/>
                </a:lnTo>
                <a:lnTo>
                  <a:pt x="708997" y="267279"/>
                </a:lnTo>
                <a:lnTo>
                  <a:pt x="710179" y="267824"/>
                </a:lnTo>
                <a:lnTo>
                  <a:pt x="715187" y="263417"/>
                </a:lnTo>
                <a:lnTo>
                  <a:pt x="718658" y="258951"/>
                </a:lnTo>
                <a:lnTo>
                  <a:pt x="718758" y="256057"/>
                </a:lnTo>
                <a:close/>
                <a:moveTo>
                  <a:pt x="825025" y="252294"/>
                </a:moveTo>
                <a:lnTo>
                  <a:pt x="824859" y="252325"/>
                </a:lnTo>
                <a:lnTo>
                  <a:pt x="824008" y="252488"/>
                </a:lnTo>
                <a:lnTo>
                  <a:pt x="822570" y="252763"/>
                </a:lnTo>
                <a:lnTo>
                  <a:pt x="820891" y="253843"/>
                </a:lnTo>
                <a:lnTo>
                  <a:pt x="825533" y="252689"/>
                </a:lnTo>
                <a:close/>
                <a:moveTo>
                  <a:pt x="792400" y="251951"/>
                </a:moveTo>
                <a:lnTo>
                  <a:pt x="786293" y="256345"/>
                </a:lnTo>
                <a:lnTo>
                  <a:pt x="785855" y="256660"/>
                </a:lnTo>
                <a:lnTo>
                  <a:pt x="781133" y="260397"/>
                </a:lnTo>
                <a:lnTo>
                  <a:pt x="780533" y="261174"/>
                </a:lnTo>
                <a:lnTo>
                  <a:pt x="780737" y="263204"/>
                </a:lnTo>
                <a:lnTo>
                  <a:pt x="780990" y="265717"/>
                </a:lnTo>
                <a:lnTo>
                  <a:pt x="781083" y="266640"/>
                </a:lnTo>
                <a:close/>
                <a:moveTo>
                  <a:pt x="827813" y="251843"/>
                </a:moveTo>
                <a:lnTo>
                  <a:pt x="827813" y="251847"/>
                </a:lnTo>
                <a:lnTo>
                  <a:pt x="827814" y="251867"/>
                </a:lnTo>
                <a:lnTo>
                  <a:pt x="827828" y="252119"/>
                </a:lnTo>
                <a:lnTo>
                  <a:pt x="828029" y="252069"/>
                </a:lnTo>
                <a:close/>
                <a:moveTo>
                  <a:pt x="481972" y="250356"/>
                </a:moveTo>
                <a:lnTo>
                  <a:pt x="469970" y="262621"/>
                </a:lnTo>
                <a:lnTo>
                  <a:pt x="457892" y="274964"/>
                </a:lnTo>
                <a:cubicBezTo>
                  <a:pt x="418337" y="319720"/>
                  <a:pt x="381052" y="366482"/>
                  <a:pt x="346190" y="415079"/>
                </a:cubicBezTo>
                <a:cubicBezTo>
                  <a:pt x="330334" y="436589"/>
                  <a:pt x="314201" y="459340"/>
                  <a:pt x="296828" y="484022"/>
                </a:cubicBezTo>
                <a:cubicBezTo>
                  <a:pt x="205406" y="615177"/>
                  <a:pt x="129217" y="756317"/>
                  <a:pt x="69730" y="904712"/>
                </a:cubicBezTo>
                <a:lnTo>
                  <a:pt x="18242" y="1077677"/>
                </a:lnTo>
                <a:lnTo>
                  <a:pt x="18298" y="1078538"/>
                </a:lnTo>
                <a:lnTo>
                  <a:pt x="18308" y="1078681"/>
                </a:lnTo>
                <a:lnTo>
                  <a:pt x="18368" y="1079601"/>
                </a:lnTo>
                <a:lnTo>
                  <a:pt x="72765" y="912434"/>
                </a:lnTo>
                <a:cubicBezTo>
                  <a:pt x="134100" y="765720"/>
                  <a:pt x="211415" y="626210"/>
                  <a:pt x="303310" y="496432"/>
                </a:cubicBezTo>
                <a:cubicBezTo>
                  <a:pt x="321372" y="470510"/>
                  <a:pt x="337505" y="447897"/>
                  <a:pt x="352810" y="427489"/>
                </a:cubicBezTo>
                <a:cubicBezTo>
                  <a:pt x="373855" y="398826"/>
                  <a:pt x="394872" y="371460"/>
                  <a:pt x="415732" y="345503"/>
                </a:cubicBezTo>
                <a:lnTo>
                  <a:pt x="471618" y="279201"/>
                </a:lnTo>
                <a:lnTo>
                  <a:pt x="472185" y="275641"/>
                </a:lnTo>
                <a:lnTo>
                  <a:pt x="475121" y="268056"/>
                </a:lnTo>
                <a:close/>
                <a:moveTo>
                  <a:pt x="657805" y="250239"/>
                </a:moveTo>
                <a:lnTo>
                  <a:pt x="655244" y="252477"/>
                </a:lnTo>
                <a:lnTo>
                  <a:pt x="656606" y="253087"/>
                </a:lnTo>
                <a:lnTo>
                  <a:pt x="658088" y="253751"/>
                </a:lnTo>
                <a:lnTo>
                  <a:pt x="663755" y="256288"/>
                </a:lnTo>
                <a:lnTo>
                  <a:pt x="663793" y="256136"/>
                </a:lnTo>
                <a:lnTo>
                  <a:pt x="663890" y="255750"/>
                </a:lnTo>
                <a:lnTo>
                  <a:pt x="664372" y="253822"/>
                </a:lnTo>
                <a:close/>
                <a:moveTo>
                  <a:pt x="809923" y="250112"/>
                </a:moveTo>
                <a:lnTo>
                  <a:pt x="798869" y="251546"/>
                </a:lnTo>
                <a:lnTo>
                  <a:pt x="797679" y="253089"/>
                </a:lnTo>
                <a:lnTo>
                  <a:pt x="798368" y="258969"/>
                </a:lnTo>
                <a:lnTo>
                  <a:pt x="804385" y="251133"/>
                </a:lnTo>
                <a:close/>
                <a:moveTo>
                  <a:pt x="1003774" y="249642"/>
                </a:moveTo>
                <a:lnTo>
                  <a:pt x="992892" y="261273"/>
                </a:lnTo>
                <a:lnTo>
                  <a:pt x="994327" y="267430"/>
                </a:lnTo>
                <a:lnTo>
                  <a:pt x="1001553" y="259034"/>
                </a:lnTo>
                <a:lnTo>
                  <a:pt x="1005070" y="254029"/>
                </a:lnTo>
                <a:lnTo>
                  <a:pt x="1004070" y="250646"/>
                </a:lnTo>
                <a:lnTo>
                  <a:pt x="1003903" y="250079"/>
                </a:lnTo>
                <a:close/>
                <a:moveTo>
                  <a:pt x="531217" y="248054"/>
                </a:moveTo>
                <a:lnTo>
                  <a:pt x="519726" y="260023"/>
                </a:lnTo>
                <a:lnTo>
                  <a:pt x="509410" y="290049"/>
                </a:lnTo>
                <a:lnTo>
                  <a:pt x="514429" y="284671"/>
                </a:lnTo>
                <a:lnTo>
                  <a:pt x="523135" y="275343"/>
                </a:lnTo>
                <a:lnTo>
                  <a:pt x="531058" y="248592"/>
                </a:lnTo>
                <a:close/>
                <a:moveTo>
                  <a:pt x="1044773" y="247984"/>
                </a:moveTo>
                <a:lnTo>
                  <a:pt x="1041152" y="269472"/>
                </a:lnTo>
                <a:lnTo>
                  <a:pt x="1037614" y="279243"/>
                </a:lnTo>
                <a:lnTo>
                  <a:pt x="1037964" y="280640"/>
                </a:lnTo>
                <a:lnTo>
                  <a:pt x="1039960" y="303020"/>
                </a:lnTo>
                <a:lnTo>
                  <a:pt x="1049154" y="264594"/>
                </a:lnTo>
                <a:lnTo>
                  <a:pt x="1048272" y="261250"/>
                </a:lnTo>
                <a:close/>
                <a:moveTo>
                  <a:pt x="791744" y="247882"/>
                </a:moveTo>
                <a:lnTo>
                  <a:pt x="790734" y="247962"/>
                </a:lnTo>
                <a:lnTo>
                  <a:pt x="789448" y="249627"/>
                </a:lnTo>
                <a:close/>
                <a:moveTo>
                  <a:pt x="756432" y="247818"/>
                </a:moveTo>
                <a:lnTo>
                  <a:pt x="748826" y="257576"/>
                </a:lnTo>
                <a:lnTo>
                  <a:pt x="749875" y="256663"/>
                </a:lnTo>
                <a:lnTo>
                  <a:pt x="756746" y="251638"/>
                </a:lnTo>
                <a:close/>
                <a:moveTo>
                  <a:pt x="1084743" y="247281"/>
                </a:moveTo>
                <a:lnTo>
                  <a:pt x="1082291" y="256506"/>
                </a:lnTo>
                <a:lnTo>
                  <a:pt x="1078618" y="270320"/>
                </a:lnTo>
                <a:lnTo>
                  <a:pt x="1081064" y="261613"/>
                </a:lnTo>
                <a:lnTo>
                  <a:pt x="1081232" y="261014"/>
                </a:lnTo>
                <a:lnTo>
                  <a:pt x="1084919" y="247892"/>
                </a:lnTo>
                <a:close/>
                <a:moveTo>
                  <a:pt x="653207" y="246800"/>
                </a:moveTo>
                <a:lnTo>
                  <a:pt x="653193" y="246847"/>
                </a:lnTo>
                <a:lnTo>
                  <a:pt x="653122" y="247087"/>
                </a:lnTo>
                <a:lnTo>
                  <a:pt x="653362" y="246876"/>
                </a:lnTo>
                <a:lnTo>
                  <a:pt x="653322" y="246857"/>
                </a:lnTo>
                <a:close/>
                <a:moveTo>
                  <a:pt x="964870" y="246687"/>
                </a:moveTo>
                <a:lnTo>
                  <a:pt x="957404" y="252666"/>
                </a:lnTo>
                <a:lnTo>
                  <a:pt x="952333" y="256533"/>
                </a:lnTo>
                <a:lnTo>
                  <a:pt x="952557" y="257597"/>
                </a:lnTo>
                <a:lnTo>
                  <a:pt x="953049" y="259939"/>
                </a:lnTo>
                <a:lnTo>
                  <a:pt x="953817" y="263597"/>
                </a:lnTo>
                <a:lnTo>
                  <a:pt x="966286" y="253113"/>
                </a:lnTo>
                <a:close/>
                <a:moveTo>
                  <a:pt x="1022367" y="246422"/>
                </a:moveTo>
                <a:lnTo>
                  <a:pt x="1012879" y="261159"/>
                </a:lnTo>
                <a:lnTo>
                  <a:pt x="1013512" y="263774"/>
                </a:lnTo>
                <a:lnTo>
                  <a:pt x="1022813" y="247854"/>
                </a:lnTo>
                <a:close/>
                <a:moveTo>
                  <a:pt x="945404" y="246310"/>
                </a:moveTo>
                <a:lnTo>
                  <a:pt x="932273" y="255571"/>
                </a:lnTo>
                <a:lnTo>
                  <a:pt x="934043" y="264400"/>
                </a:lnTo>
                <a:lnTo>
                  <a:pt x="937380" y="261843"/>
                </a:lnTo>
                <a:lnTo>
                  <a:pt x="947095" y="254400"/>
                </a:lnTo>
                <a:close/>
                <a:moveTo>
                  <a:pt x="583612" y="246283"/>
                </a:moveTo>
                <a:lnTo>
                  <a:pt x="561563" y="269207"/>
                </a:lnTo>
                <a:lnTo>
                  <a:pt x="561258" y="271077"/>
                </a:lnTo>
                <a:lnTo>
                  <a:pt x="558091" y="290513"/>
                </a:lnTo>
                <a:lnTo>
                  <a:pt x="566597" y="281360"/>
                </a:lnTo>
                <a:lnTo>
                  <a:pt x="572118" y="275419"/>
                </a:lnTo>
                <a:lnTo>
                  <a:pt x="574118" y="273477"/>
                </a:lnTo>
                <a:lnTo>
                  <a:pt x="575698" y="271942"/>
                </a:lnTo>
                <a:close/>
                <a:moveTo>
                  <a:pt x="666286" y="246166"/>
                </a:moveTo>
                <a:lnTo>
                  <a:pt x="666248" y="246216"/>
                </a:lnTo>
                <a:lnTo>
                  <a:pt x="666125" y="246377"/>
                </a:lnTo>
                <a:lnTo>
                  <a:pt x="665497" y="247202"/>
                </a:lnTo>
                <a:lnTo>
                  <a:pt x="665874" y="247376"/>
                </a:lnTo>
                <a:lnTo>
                  <a:pt x="665972" y="247421"/>
                </a:lnTo>
                <a:close/>
                <a:moveTo>
                  <a:pt x="1064401" y="246147"/>
                </a:moveTo>
                <a:lnTo>
                  <a:pt x="1057382" y="278953"/>
                </a:lnTo>
                <a:lnTo>
                  <a:pt x="1057544" y="280981"/>
                </a:lnTo>
                <a:lnTo>
                  <a:pt x="1057574" y="281348"/>
                </a:lnTo>
                <a:lnTo>
                  <a:pt x="1057643" y="282211"/>
                </a:lnTo>
                <a:lnTo>
                  <a:pt x="1059026" y="276500"/>
                </a:lnTo>
                <a:lnTo>
                  <a:pt x="1065449" y="249985"/>
                </a:lnTo>
                <a:close/>
                <a:moveTo>
                  <a:pt x="925285" y="245188"/>
                </a:moveTo>
                <a:lnTo>
                  <a:pt x="912381" y="253438"/>
                </a:lnTo>
                <a:lnTo>
                  <a:pt x="914129" y="262631"/>
                </a:lnTo>
                <a:lnTo>
                  <a:pt x="916965" y="260647"/>
                </a:lnTo>
                <a:lnTo>
                  <a:pt x="926958" y="253654"/>
                </a:lnTo>
                <a:lnTo>
                  <a:pt x="926001" y="248814"/>
                </a:lnTo>
                <a:close/>
                <a:moveTo>
                  <a:pt x="773540" y="244774"/>
                </a:moveTo>
                <a:lnTo>
                  <a:pt x="767058" y="249526"/>
                </a:lnTo>
                <a:lnTo>
                  <a:pt x="764832" y="251158"/>
                </a:lnTo>
                <a:lnTo>
                  <a:pt x="764813" y="251173"/>
                </a:lnTo>
                <a:lnTo>
                  <a:pt x="761815" y="255048"/>
                </a:lnTo>
                <a:lnTo>
                  <a:pt x="762469" y="262991"/>
                </a:lnTo>
                <a:lnTo>
                  <a:pt x="765277" y="259343"/>
                </a:lnTo>
                <a:lnTo>
                  <a:pt x="773046" y="249249"/>
                </a:lnTo>
                <a:lnTo>
                  <a:pt x="773883" y="248161"/>
                </a:lnTo>
                <a:lnTo>
                  <a:pt x="773742" y="246769"/>
                </a:lnTo>
                <a:close/>
                <a:moveTo>
                  <a:pt x="701711" y="244715"/>
                </a:moveTo>
                <a:lnTo>
                  <a:pt x="693886" y="255008"/>
                </a:lnTo>
                <a:lnTo>
                  <a:pt x="693449" y="255582"/>
                </a:lnTo>
                <a:lnTo>
                  <a:pt x="690905" y="258929"/>
                </a:lnTo>
                <a:lnTo>
                  <a:pt x="692435" y="259635"/>
                </a:lnTo>
                <a:lnTo>
                  <a:pt x="693191" y="258984"/>
                </a:lnTo>
                <a:lnTo>
                  <a:pt x="696214" y="256384"/>
                </a:lnTo>
                <a:lnTo>
                  <a:pt x="701213" y="252046"/>
                </a:lnTo>
                <a:lnTo>
                  <a:pt x="701229" y="251821"/>
                </a:lnTo>
                <a:close/>
                <a:moveTo>
                  <a:pt x="984423" y="244381"/>
                </a:moveTo>
                <a:lnTo>
                  <a:pt x="971795" y="255526"/>
                </a:lnTo>
                <a:lnTo>
                  <a:pt x="971833" y="255695"/>
                </a:lnTo>
                <a:lnTo>
                  <a:pt x="973008" y="261018"/>
                </a:lnTo>
                <a:lnTo>
                  <a:pt x="976311" y="257976"/>
                </a:lnTo>
                <a:lnTo>
                  <a:pt x="985470" y="248982"/>
                </a:lnTo>
                <a:lnTo>
                  <a:pt x="985321" y="248330"/>
                </a:lnTo>
                <a:close/>
                <a:moveTo>
                  <a:pt x="867243" y="244173"/>
                </a:moveTo>
                <a:lnTo>
                  <a:pt x="866782" y="244389"/>
                </a:lnTo>
                <a:lnTo>
                  <a:pt x="867001" y="244541"/>
                </a:lnTo>
                <a:lnTo>
                  <a:pt x="867227" y="244698"/>
                </a:lnTo>
                <a:lnTo>
                  <a:pt x="867347" y="244782"/>
                </a:lnTo>
                <a:close/>
                <a:moveTo>
                  <a:pt x="1104511" y="243806"/>
                </a:moveTo>
                <a:lnTo>
                  <a:pt x="1104287" y="245894"/>
                </a:lnTo>
                <a:lnTo>
                  <a:pt x="1096046" y="276308"/>
                </a:lnTo>
                <a:lnTo>
                  <a:pt x="1096332" y="282012"/>
                </a:lnTo>
                <a:lnTo>
                  <a:pt x="1096848" y="280745"/>
                </a:lnTo>
                <a:lnTo>
                  <a:pt x="1096993" y="280388"/>
                </a:lnTo>
                <a:lnTo>
                  <a:pt x="1097549" y="279020"/>
                </a:lnTo>
                <a:cubicBezTo>
                  <a:pt x="1101461" y="267410"/>
                  <a:pt x="1104010" y="257010"/>
                  <a:pt x="1104837" y="248237"/>
                </a:cubicBezTo>
                <a:lnTo>
                  <a:pt x="1105139" y="246034"/>
                </a:lnTo>
                <a:close/>
                <a:moveTo>
                  <a:pt x="719213" y="242948"/>
                </a:moveTo>
                <a:lnTo>
                  <a:pt x="712397" y="248790"/>
                </a:lnTo>
                <a:lnTo>
                  <a:pt x="704884" y="255228"/>
                </a:lnTo>
                <a:lnTo>
                  <a:pt x="704300" y="263692"/>
                </a:lnTo>
                <a:lnTo>
                  <a:pt x="719159" y="244525"/>
                </a:lnTo>
                <a:lnTo>
                  <a:pt x="719177" y="244002"/>
                </a:lnTo>
                <a:close/>
                <a:moveTo>
                  <a:pt x="782737" y="242585"/>
                </a:moveTo>
                <a:lnTo>
                  <a:pt x="779134" y="247269"/>
                </a:lnTo>
                <a:lnTo>
                  <a:pt x="779714" y="253038"/>
                </a:lnTo>
                <a:lnTo>
                  <a:pt x="787562" y="242859"/>
                </a:lnTo>
                <a:lnTo>
                  <a:pt x="789968" y="242671"/>
                </a:lnTo>
                <a:lnTo>
                  <a:pt x="789926" y="242648"/>
                </a:lnTo>
                <a:lnTo>
                  <a:pt x="789837" y="242598"/>
                </a:lnTo>
                <a:lnTo>
                  <a:pt x="789812" y="242585"/>
                </a:lnTo>
                <a:close/>
                <a:moveTo>
                  <a:pt x="737142" y="242043"/>
                </a:moveTo>
                <a:lnTo>
                  <a:pt x="735223" y="244530"/>
                </a:lnTo>
                <a:lnTo>
                  <a:pt x="733924" y="246214"/>
                </a:lnTo>
                <a:lnTo>
                  <a:pt x="732207" y="248439"/>
                </a:lnTo>
                <a:lnTo>
                  <a:pt x="733861" y="246983"/>
                </a:lnTo>
                <a:lnTo>
                  <a:pt x="735103" y="246105"/>
                </a:lnTo>
                <a:lnTo>
                  <a:pt x="737137" y="244328"/>
                </a:lnTo>
                <a:close/>
                <a:moveTo>
                  <a:pt x="590218" y="241800"/>
                </a:moveTo>
                <a:lnTo>
                  <a:pt x="582648" y="265193"/>
                </a:lnTo>
                <a:lnTo>
                  <a:pt x="597167" y="251094"/>
                </a:lnTo>
                <a:lnTo>
                  <a:pt x="596584" y="248760"/>
                </a:lnTo>
                <a:lnTo>
                  <a:pt x="596187" y="247171"/>
                </a:lnTo>
                <a:lnTo>
                  <a:pt x="596168" y="247151"/>
                </a:lnTo>
                <a:lnTo>
                  <a:pt x="594630" y="245435"/>
                </a:lnTo>
                <a:lnTo>
                  <a:pt x="594490" y="245320"/>
                </a:lnTo>
                <a:lnTo>
                  <a:pt x="594247" y="245204"/>
                </a:lnTo>
                <a:lnTo>
                  <a:pt x="594287" y="245152"/>
                </a:lnTo>
                <a:lnTo>
                  <a:pt x="590589" y="242105"/>
                </a:lnTo>
                <a:close/>
                <a:moveTo>
                  <a:pt x="1001361" y="241478"/>
                </a:moveTo>
                <a:lnTo>
                  <a:pt x="995241" y="247450"/>
                </a:lnTo>
                <a:lnTo>
                  <a:pt x="991101" y="251490"/>
                </a:lnTo>
                <a:lnTo>
                  <a:pt x="990703" y="251878"/>
                </a:lnTo>
                <a:lnTo>
                  <a:pt x="991685" y="256092"/>
                </a:lnTo>
                <a:lnTo>
                  <a:pt x="1000697" y="246494"/>
                </a:lnTo>
                <a:lnTo>
                  <a:pt x="1002257" y="244508"/>
                </a:lnTo>
                <a:close/>
                <a:moveTo>
                  <a:pt x="873077" y="241449"/>
                </a:moveTo>
                <a:lnTo>
                  <a:pt x="872925" y="241520"/>
                </a:lnTo>
                <a:lnTo>
                  <a:pt x="872571" y="241685"/>
                </a:lnTo>
                <a:lnTo>
                  <a:pt x="872582" y="241699"/>
                </a:lnTo>
                <a:lnTo>
                  <a:pt x="874036" y="243561"/>
                </a:lnTo>
                <a:lnTo>
                  <a:pt x="873565" y="242522"/>
                </a:lnTo>
                <a:close/>
                <a:moveTo>
                  <a:pt x="905070" y="240910"/>
                </a:moveTo>
                <a:lnTo>
                  <a:pt x="894602" y="246972"/>
                </a:lnTo>
                <a:lnTo>
                  <a:pt x="892961" y="249122"/>
                </a:lnTo>
                <a:lnTo>
                  <a:pt x="892215" y="250101"/>
                </a:lnTo>
                <a:lnTo>
                  <a:pt x="893902" y="259312"/>
                </a:lnTo>
                <a:lnTo>
                  <a:pt x="907003" y="250934"/>
                </a:lnTo>
                <a:lnTo>
                  <a:pt x="905329" y="242085"/>
                </a:lnTo>
                <a:lnTo>
                  <a:pt x="905275" y="241836"/>
                </a:lnTo>
                <a:lnTo>
                  <a:pt x="905130" y="241178"/>
                </a:lnTo>
                <a:close/>
                <a:moveTo>
                  <a:pt x="641981" y="240781"/>
                </a:moveTo>
                <a:lnTo>
                  <a:pt x="637589" y="244572"/>
                </a:lnTo>
                <a:lnTo>
                  <a:pt x="643103" y="247041"/>
                </a:lnTo>
                <a:lnTo>
                  <a:pt x="647474" y="248998"/>
                </a:lnTo>
                <a:lnTo>
                  <a:pt x="647729" y="248147"/>
                </a:lnTo>
                <a:lnTo>
                  <a:pt x="648969" y="244017"/>
                </a:lnTo>
                <a:lnTo>
                  <a:pt x="645661" y="242485"/>
                </a:lnTo>
                <a:close/>
                <a:moveTo>
                  <a:pt x="566356" y="240007"/>
                </a:moveTo>
                <a:lnTo>
                  <a:pt x="558689" y="247974"/>
                </a:lnTo>
                <a:lnTo>
                  <a:pt x="551735" y="255202"/>
                </a:lnTo>
                <a:lnTo>
                  <a:pt x="546457" y="260688"/>
                </a:lnTo>
                <a:lnTo>
                  <a:pt x="542334" y="281266"/>
                </a:lnTo>
                <a:lnTo>
                  <a:pt x="557769" y="264673"/>
                </a:lnTo>
                <a:lnTo>
                  <a:pt x="559087" y="260887"/>
                </a:lnTo>
                <a:close/>
                <a:moveTo>
                  <a:pt x="780307" y="239814"/>
                </a:moveTo>
                <a:lnTo>
                  <a:pt x="779955" y="240072"/>
                </a:lnTo>
                <a:lnTo>
                  <a:pt x="778516" y="241127"/>
                </a:lnTo>
                <a:lnTo>
                  <a:pt x="778589" y="241859"/>
                </a:lnTo>
                <a:lnTo>
                  <a:pt x="778601" y="241973"/>
                </a:lnTo>
                <a:lnTo>
                  <a:pt x="778606" y="242025"/>
                </a:lnTo>
                <a:lnTo>
                  <a:pt x="779241" y="241199"/>
                </a:lnTo>
                <a:lnTo>
                  <a:pt x="779627" y="240698"/>
                </a:lnTo>
                <a:close/>
                <a:moveTo>
                  <a:pt x="1020241" y="239589"/>
                </a:moveTo>
                <a:lnTo>
                  <a:pt x="1010842" y="252737"/>
                </a:lnTo>
                <a:lnTo>
                  <a:pt x="1011371" y="254923"/>
                </a:lnTo>
                <a:lnTo>
                  <a:pt x="1011410" y="255085"/>
                </a:lnTo>
                <a:lnTo>
                  <a:pt x="1012963" y="252690"/>
                </a:lnTo>
                <a:lnTo>
                  <a:pt x="1020634" y="240854"/>
                </a:lnTo>
                <a:lnTo>
                  <a:pt x="1020616" y="240794"/>
                </a:lnTo>
                <a:close/>
                <a:moveTo>
                  <a:pt x="1037534" y="238999"/>
                </a:moveTo>
                <a:lnTo>
                  <a:pt x="1030760" y="251857"/>
                </a:lnTo>
                <a:lnTo>
                  <a:pt x="1030963" y="252668"/>
                </a:lnTo>
                <a:close/>
                <a:moveTo>
                  <a:pt x="863417" y="238358"/>
                </a:moveTo>
                <a:lnTo>
                  <a:pt x="861608" y="240791"/>
                </a:lnTo>
                <a:lnTo>
                  <a:pt x="862333" y="241295"/>
                </a:lnTo>
                <a:lnTo>
                  <a:pt x="864836" y="240125"/>
                </a:lnTo>
                <a:close/>
                <a:moveTo>
                  <a:pt x="1093865" y="237686"/>
                </a:moveTo>
                <a:lnTo>
                  <a:pt x="1090439" y="249567"/>
                </a:lnTo>
                <a:lnTo>
                  <a:pt x="1090635" y="250246"/>
                </a:lnTo>
                <a:lnTo>
                  <a:pt x="1090736" y="250597"/>
                </a:lnTo>
                <a:lnTo>
                  <a:pt x="1093670" y="240241"/>
                </a:lnTo>
                <a:close/>
                <a:moveTo>
                  <a:pt x="755545" y="237022"/>
                </a:moveTo>
                <a:lnTo>
                  <a:pt x="750849" y="240533"/>
                </a:lnTo>
                <a:lnTo>
                  <a:pt x="743690" y="249655"/>
                </a:lnTo>
                <a:lnTo>
                  <a:pt x="744124" y="256509"/>
                </a:lnTo>
                <a:lnTo>
                  <a:pt x="748930" y="250374"/>
                </a:lnTo>
                <a:lnTo>
                  <a:pt x="750492" y="248380"/>
                </a:lnTo>
                <a:lnTo>
                  <a:pt x="755910" y="241463"/>
                </a:lnTo>
                <a:close/>
                <a:moveTo>
                  <a:pt x="1061832" y="236736"/>
                </a:moveTo>
                <a:lnTo>
                  <a:pt x="1061668" y="237588"/>
                </a:lnTo>
                <a:lnTo>
                  <a:pt x="1057653" y="258486"/>
                </a:lnTo>
                <a:lnTo>
                  <a:pt x="1059649" y="249542"/>
                </a:lnTo>
                <a:lnTo>
                  <a:pt x="1060798" y="244389"/>
                </a:lnTo>
                <a:lnTo>
                  <a:pt x="1061066" y="243186"/>
                </a:lnTo>
                <a:lnTo>
                  <a:pt x="1062203" y="238092"/>
                </a:lnTo>
                <a:lnTo>
                  <a:pt x="1061945" y="237146"/>
                </a:lnTo>
                <a:close/>
                <a:moveTo>
                  <a:pt x="765143" y="236642"/>
                </a:moveTo>
                <a:lnTo>
                  <a:pt x="760763" y="242261"/>
                </a:lnTo>
                <a:lnTo>
                  <a:pt x="761263" y="248335"/>
                </a:lnTo>
                <a:lnTo>
                  <a:pt x="761527" y="248141"/>
                </a:lnTo>
                <a:lnTo>
                  <a:pt x="761813" y="247932"/>
                </a:lnTo>
                <a:lnTo>
                  <a:pt x="768892" y="238669"/>
                </a:lnTo>
                <a:close/>
                <a:moveTo>
                  <a:pt x="719449" y="236159"/>
                </a:moveTo>
                <a:lnTo>
                  <a:pt x="719297" y="236356"/>
                </a:lnTo>
                <a:lnTo>
                  <a:pt x="719447" y="236226"/>
                </a:lnTo>
                <a:close/>
                <a:moveTo>
                  <a:pt x="685510" y="235605"/>
                </a:moveTo>
                <a:lnTo>
                  <a:pt x="684410" y="237021"/>
                </a:lnTo>
                <a:lnTo>
                  <a:pt x="673601" y="250942"/>
                </a:lnTo>
                <a:lnTo>
                  <a:pt x="673618" y="250950"/>
                </a:lnTo>
                <a:lnTo>
                  <a:pt x="675001" y="251588"/>
                </a:lnTo>
                <a:lnTo>
                  <a:pt x="678636" y="248352"/>
                </a:lnTo>
                <a:lnTo>
                  <a:pt x="683930" y="243638"/>
                </a:lnTo>
                <a:close/>
                <a:moveTo>
                  <a:pt x="702359" y="235165"/>
                </a:moveTo>
                <a:lnTo>
                  <a:pt x="688161" y="247748"/>
                </a:lnTo>
                <a:lnTo>
                  <a:pt x="686452" y="256538"/>
                </a:lnTo>
                <a:lnTo>
                  <a:pt x="702304" y="235983"/>
                </a:lnTo>
                <a:close/>
                <a:moveTo>
                  <a:pt x="870217" y="235158"/>
                </a:moveTo>
                <a:lnTo>
                  <a:pt x="870566" y="237206"/>
                </a:lnTo>
                <a:lnTo>
                  <a:pt x="870593" y="237365"/>
                </a:lnTo>
                <a:lnTo>
                  <a:pt x="870604" y="237429"/>
                </a:lnTo>
                <a:lnTo>
                  <a:pt x="870974" y="237256"/>
                </a:lnTo>
                <a:lnTo>
                  <a:pt x="871136" y="237180"/>
                </a:lnTo>
                <a:lnTo>
                  <a:pt x="870368" y="235489"/>
                </a:lnTo>
                <a:close/>
                <a:moveTo>
                  <a:pt x="903760" y="234967"/>
                </a:moveTo>
                <a:lnTo>
                  <a:pt x="900967" y="238627"/>
                </a:lnTo>
                <a:lnTo>
                  <a:pt x="904161" y="236786"/>
                </a:lnTo>
                <a:close/>
                <a:moveTo>
                  <a:pt x="962178" y="234478"/>
                </a:moveTo>
                <a:lnTo>
                  <a:pt x="949570" y="243371"/>
                </a:lnTo>
                <a:lnTo>
                  <a:pt x="951222" y="251239"/>
                </a:lnTo>
                <a:lnTo>
                  <a:pt x="955367" y="248063"/>
                </a:lnTo>
                <a:lnTo>
                  <a:pt x="957000" y="246812"/>
                </a:lnTo>
                <a:lnTo>
                  <a:pt x="963756" y="241636"/>
                </a:lnTo>
                <a:lnTo>
                  <a:pt x="963252" y="239350"/>
                </a:lnTo>
                <a:lnTo>
                  <a:pt x="962479" y="235843"/>
                </a:lnTo>
                <a:close/>
                <a:moveTo>
                  <a:pt x="819828" y="234365"/>
                </a:moveTo>
                <a:lnTo>
                  <a:pt x="819646" y="234476"/>
                </a:lnTo>
                <a:lnTo>
                  <a:pt x="819047" y="240716"/>
                </a:lnTo>
                <a:lnTo>
                  <a:pt x="818985" y="241367"/>
                </a:lnTo>
                <a:lnTo>
                  <a:pt x="818959" y="241633"/>
                </a:lnTo>
                <a:lnTo>
                  <a:pt x="819529" y="242065"/>
                </a:lnTo>
                <a:lnTo>
                  <a:pt x="819828" y="242291"/>
                </a:lnTo>
                <a:close/>
                <a:moveTo>
                  <a:pt x="651898" y="234253"/>
                </a:moveTo>
                <a:lnTo>
                  <a:pt x="648023" y="239137"/>
                </a:lnTo>
                <a:lnTo>
                  <a:pt x="650140" y="240114"/>
                </a:lnTo>
                <a:close/>
                <a:moveTo>
                  <a:pt x="942648" y="234088"/>
                </a:moveTo>
                <a:lnTo>
                  <a:pt x="929635" y="242407"/>
                </a:lnTo>
                <a:lnTo>
                  <a:pt x="931283" y="250627"/>
                </a:lnTo>
                <a:lnTo>
                  <a:pt x="944389" y="241456"/>
                </a:lnTo>
                <a:lnTo>
                  <a:pt x="944099" y="240069"/>
                </a:lnTo>
                <a:lnTo>
                  <a:pt x="943436" y="236896"/>
                </a:lnTo>
                <a:close/>
                <a:moveTo>
                  <a:pt x="1088266" y="234031"/>
                </a:moveTo>
                <a:lnTo>
                  <a:pt x="1088126" y="234556"/>
                </a:lnTo>
                <a:lnTo>
                  <a:pt x="1087153" y="238215"/>
                </a:lnTo>
                <a:lnTo>
                  <a:pt x="1087389" y="239031"/>
                </a:lnTo>
                <a:lnTo>
                  <a:pt x="1087399" y="239063"/>
                </a:lnTo>
                <a:lnTo>
                  <a:pt x="1088153" y="236377"/>
                </a:lnTo>
                <a:close/>
                <a:moveTo>
                  <a:pt x="760075" y="233903"/>
                </a:moveTo>
                <a:lnTo>
                  <a:pt x="760242" y="235932"/>
                </a:lnTo>
                <a:lnTo>
                  <a:pt x="760620" y="235450"/>
                </a:lnTo>
                <a:lnTo>
                  <a:pt x="761309" y="234570"/>
                </a:lnTo>
                <a:lnTo>
                  <a:pt x="760881" y="234339"/>
                </a:lnTo>
                <a:close/>
                <a:moveTo>
                  <a:pt x="981853" y="233085"/>
                </a:moveTo>
                <a:lnTo>
                  <a:pt x="975422" y="238236"/>
                </a:lnTo>
                <a:lnTo>
                  <a:pt x="969095" y="243303"/>
                </a:lnTo>
                <a:lnTo>
                  <a:pt x="970483" y="249584"/>
                </a:lnTo>
                <a:lnTo>
                  <a:pt x="975022" y="245768"/>
                </a:lnTo>
                <a:lnTo>
                  <a:pt x="983109" y="238603"/>
                </a:lnTo>
                <a:close/>
                <a:moveTo>
                  <a:pt x="1080643" y="232988"/>
                </a:moveTo>
                <a:lnTo>
                  <a:pt x="1073479" y="261224"/>
                </a:lnTo>
                <a:lnTo>
                  <a:pt x="1074292" y="264242"/>
                </a:lnTo>
                <a:lnTo>
                  <a:pt x="1081678" y="236594"/>
                </a:lnTo>
                <a:lnTo>
                  <a:pt x="1081577" y="236244"/>
                </a:lnTo>
                <a:lnTo>
                  <a:pt x="1081129" y="234682"/>
                </a:lnTo>
                <a:close/>
                <a:moveTo>
                  <a:pt x="1018058" y="232575"/>
                </a:moveTo>
                <a:lnTo>
                  <a:pt x="1008691" y="243844"/>
                </a:lnTo>
                <a:lnTo>
                  <a:pt x="1009192" y="245915"/>
                </a:lnTo>
                <a:lnTo>
                  <a:pt x="1009597" y="247587"/>
                </a:lnTo>
                <a:lnTo>
                  <a:pt x="1018699" y="234634"/>
                </a:lnTo>
                <a:close/>
                <a:moveTo>
                  <a:pt x="998538" y="231925"/>
                </a:moveTo>
                <a:lnTo>
                  <a:pt x="998340" y="232100"/>
                </a:lnTo>
                <a:lnTo>
                  <a:pt x="988183" y="241063"/>
                </a:lnTo>
                <a:lnTo>
                  <a:pt x="989169" y="245293"/>
                </a:lnTo>
                <a:lnTo>
                  <a:pt x="989180" y="245339"/>
                </a:lnTo>
                <a:lnTo>
                  <a:pt x="989212" y="245307"/>
                </a:lnTo>
                <a:lnTo>
                  <a:pt x="989979" y="244554"/>
                </a:lnTo>
                <a:lnTo>
                  <a:pt x="999346" y="234656"/>
                </a:lnTo>
                <a:lnTo>
                  <a:pt x="998911" y="233184"/>
                </a:lnTo>
                <a:close/>
                <a:moveTo>
                  <a:pt x="922151" y="231020"/>
                </a:moveTo>
                <a:lnTo>
                  <a:pt x="909442" y="238379"/>
                </a:lnTo>
                <a:lnTo>
                  <a:pt x="909755" y="239790"/>
                </a:lnTo>
                <a:lnTo>
                  <a:pt x="909827" y="240115"/>
                </a:lnTo>
                <a:lnTo>
                  <a:pt x="909972" y="240769"/>
                </a:lnTo>
                <a:lnTo>
                  <a:pt x="910661" y="244392"/>
                </a:lnTo>
                <a:lnTo>
                  <a:pt x="911374" y="248139"/>
                </a:lnTo>
                <a:lnTo>
                  <a:pt x="915936" y="245222"/>
                </a:lnTo>
                <a:lnTo>
                  <a:pt x="924242" y="239911"/>
                </a:lnTo>
                <a:lnTo>
                  <a:pt x="923724" y="237289"/>
                </a:lnTo>
                <a:lnTo>
                  <a:pt x="923180" y="235120"/>
                </a:lnTo>
                <a:lnTo>
                  <a:pt x="922859" y="233842"/>
                </a:lnTo>
                <a:close/>
                <a:moveTo>
                  <a:pt x="875936" y="230367"/>
                </a:moveTo>
                <a:lnTo>
                  <a:pt x="874708" y="232241"/>
                </a:lnTo>
                <a:lnTo>
                  <a:pt x="875753" y="235022"/>
                </a:lnTo>
                <a:lnTo>
                  <a:pt x="876591" y="234630"/>
                </a:lnTo>
                <a:lnTo>
                  <a:pt x="876242" y="232357"/>
                </a:lnTo>
                <a:close/>
                <a:moveTo>
                  <a:pt x="737170" y="229150"/>
                </a:moveTo>
                <a:lnTo>
                  <a:pt x="723473" y="246797"/>
                </a:lnTo>
                <a:lnTo>
                  <a:pt x="723258" y="253033"/>
                </a:lnTo>
                <a:lnTo>
                  <a:pt x="737157" y="235149"/>
                </a:lnTo>
                <a:close/>
                <a:moveTo>
                  <a:pt x="748326" y="227551"/>
                </a:moveTo>
                <a:lnTo>
                  <a:pt x="746903" y="229395"/>
                </a:lnTo>
                <a:lnTo>
                  <a:pt x="744945" y="231932"/>
                </a:lnTo>
                <a:lnTo>
                  <a:pt x="742747" y="234780"/>
                </a:lnTo>
                <a:lnTo>
                  <a:pt x="743079" y="240018"/>
                </a:lnTo>
                <a:lnTo>
                  <a:pt x="747393" y="236890"/>
                </a:lnTo>
                <a:lnTo>
                  <a:pt x="750501" y="232901"/>
                </a:lnTo>
                <a:lnTo>
                  <a:pt x="752790" y="229964"/>
                </a:lnTo>
                <a:lnTo>
                  <a:pt x="750881" y="228933"/>
                </a:lnTo>
                <a:lnTo>
                  <a:pt x="748377" y="227579"/>
                </a:lnTo>
                <a:close/>
                <a:moveTo>
                  <a:pt x="602441" y="227198"/>
                </a:moveTo>
                <a:lnTo>
                  <a:pt x="595732" y="233682"/>
                </a:lnTo>
                <a:lnTo>
                  <a:pt x="591381" y="238206"/>
                </a:lnTo>
                <a:lnTo>
                  <a:pt x="590848" y="239853"/>
                </a:lnTo>
                <a:lnTo>
                  <a:pt x="592561" y="240667"/>
                </a:lnTo>
                <a:lnTo>
                  <a:pt x="592041" y="239964"/>
                </a:lnTo>
                <a:lnTo>
                  <a:pt x="593075" y="240457"/>
                </a:lnTo>
                <a:lnTo>
                  <a:pt x="592869" y="240103"/>
                </a:lnTo>
                <a:lnTo>
                  <a:pt x="594242" y="240757"/>
                </a:lnTo>
                <a:lnTo>
                  <a:pt x="593972" y="240103"/>
                </a:lnTo>
                <a:lnTo>
                  <a:pt x="594480" y="240345"/>
                </a:lnTo>
                <a:lnTo>
                  <a:pt x="594385" y="239964"/>
                </a:lnTo>
                <a:lnTo>
                  <a:pt x="597228" y="241317"/>
                </a:lnTo>
                <a:lnTo>
                  <a:pt x="600502" y="237048"/>
                </a:lnTo>
                <a:lnTo>
                  <a:pt x="601563" y="231657"/>
                </a:lnTo>
                <a:lnTo>
                  <a:pt x="601919" y="229848"/>
                </a:lnTo>
                <a:close/>
                <a:moveTo>
                  <a:pt x="881647" y="226739"/>
                </a:moveTo>
                <a:lnTo>
                  <a:pt x="880912" y="227967"/>
                </a:lnTo>
                <a:lnTo>
                  <a:pt x="881416" y="231080"/>
                </a:lnTo>
                <a:close/>
                <a:moveTo>
                  <a:pt x="1099591" y="226366"/>
                </a:moveTo>
                <a:lnTo>
                  <a:pt x="1098496" y="240654"/>
                </a:lnTo>
                <a:lnTo>
                  <a:pt x="1093223" y="259191"/>
                </a:lnTo>
                <a:lnTo>
                  <a:pt x="1094355" y="263101"/>
                </a:lnTo>
                <a:lnTo>
                  <a:pt x="1099323" y="244654"/>
                </a:lnTo>
                <a:lnTo>
                  <a:pt x="1100817" y="230712"/>
                </a:lnTo>
                <a:lnTo>
                  <a:pt x="1099663" y="226619"/>
                </a:lnTo>
                <a:close/>
                <a:moveTo>
                  <a:pt x="1016035" y="226075"/>
                </a:moveTo>
                <a:lnTo>
                  <a:pt x="1006807" y="236055"/>
                </a:lnTo>
                <a:lnTo>
                  <a:pt x="1007299" y="238087"/>
                </a:lnTo>
                <a:lnTo>
                  <a:pt x="1016232" y="226710"/>
                </a:lnTo>
                <a:lnTo>
                  <a:pt x="1016169" y="226508"/>
                </a:lnTo>
                <a:lnTo>
                  <a:pt x="1016108" y="226312"/>
                </a:lnTo>
                <a:close/>
                <a:moveTo>
                  <a:pt x="803619" y="225560"/>
                </a:moveTo>
                <a:lnTo>
                  <a:pt x="803516" y="225621"/>
                </a:lnTo>
                <a:lnTo>
                  <a:pt x="799516" y="235191"/>
                </a:lnTo>
                <a:lnTo>
                  <a:pt x="800111" y="235207"/>
                </a:lnTo>
                <a:lnTo>
                  <a:pt x="801514" y="231349"/>
                </a:lnTo>
                <a:close/>
                <a:moveTo>
                  <a:pt x="1036218" y="224908"/>
                </a:moveTo>
                <a:lnTo>
                  <a:pt x="1027431" y="238556"/>
                </a:lnTo>
                <a:lnTo>
                  <a:pt x="1027675" y="239531"/>
                </a:lnTo>
                <a:close/>
                <a:moveTo>
                  <a:pt x="743056" y="224702"/>
                </a:moveTo>
                <a:lnTo>
                  <a:pt x="742148" y="225322"/>
                </a:lnTo>
                <a:lnTo>
                  <a:pt x="742347" y="228471"/>
                </a:lnTo>
                <a:lnTo>
                  <a:pt x="743647" y="226799"/>
                </a:lnTo>
                <a:lnTo>
                  <a:pt x="743840" y="226551"/>
                </a:lnTo>
                <a:lnTo>
                  <a:pt x="744620" y="225548"/>
                </a:lnTo>
                <a:close/>
                <a:moveTo>
                  <a:pt x="687782" y="224045"/>
                </a:moveTo>
                <a:lnTo>
                  <a:pt x="673906" y="236170"/>
                </a:lnTo>
                <a:lnTo>
                  <a:pt x="673586" y="236591"/>
                </a:lnTo>
                <a:lnTo>
                  <a:pt x="673412" y="236819"/>
                </a:lnTo>
                <a:lnTo>
                  <a:pt x="673341" y="236911"/>
                </a:lnTo>
                <a:lnTo>
                  <a:pt x="670505" y="248322"/>
                </a:lnTo>
                <a:lnTo>
                  <a:pt x="687317" y="226412"/>
                </a:lnTo>
                <a:lnTo>
                  <a:pt x="687479" y="225587"/>
                </a:lnTo>
                <a:close/>
                <a:moveTo>
                  <a:pt x="671952" y="223506"/>
                </a:moveTo>
                <a:lnTo>
                  <a:pt x="656680" y="243132"/>
                </a:lnTo>
                <a:lnTo>
                  <a:pt x="656748" y="243163"/>
                </a:lnTo>
                <a:lnTo>
                  <a:pt x="657301" y="243419"/>
                </a:lnTo>
                <a:lnTo>
                  <a:pt x="667628" y="234354"/>
                </a:lnTo>
                <a:lnTo>
                  <a:pt x="668075" y="233770"/>
                </a:lnTo>
                <a:lnTo>
                  <a:pt x="669024" y="232529"/>
                </a:lnTo>
                <a:lnTo>
                  <a:pt x="670021" y="231227"/>
                </a:lnTo>
                <a:close/>
                <a:moveTo>
                  <a:pt x="959147" y="223500"/>
                </a:moveTo>
                <a:lnTo>
                  <a:pt x="951674" y="228317"/>
                </a:lnTo>
                <a:lnTo>
                  <a:pt x="946704" y="231494"/>
                </a:lnTo>
                <a:lnTo>
                  <a:pt x="947136" y="233054"/>
                </a:lnTo>
                <a:lnTo>
                  <a:pt x="948237" y="237025"/>
                </a:lnTo>
                <a:lnTo>
                  <a:pt x="948279" y="237227"/>
                </a:lnTo>
                <a:lnTo>
                  <a:pt x="948379" y="237700"/>
                </a:lnTo>
                <a:lnTo>
                  <a:pt x="948555" y="238541"/>
                </a:lnTo>
                <a:lnTo>
                  <a:pt x="961134" y="229739"/>
                </a:lnTo>
                <a:lnTo>
                  <a:pt x="961120" y="229679"/>
                </a:lnTo>
                <a:lnTo>
                  <a:pt x="961108" y="229623"/>
                </a:lnTo>
                <a:lnTo>
                  <a:pt x="961106" y="229615"/>
                </a:lnTo>
                <a:close/>
                <a:moveTo>
                  <a:pt x="978940" y="222654"/>
                </a:moveTo>
                <a:lnTo>
                  <a:pt x="966477" y="231446"/>
                </a:lnTo>
                <a:lnTo>
                  <a:pt x="968001" y="238346"/>
                </a:lnTo>
                <a:lnTo>
                  <a:pt x="980362" y="228261"/>
                </a:lnTo>
                <a:lnTo>
                  <a:pt x="980694" y="227990"/>
                </a:lnTo>
                <a:lnTo>
                  <a:pt x="980450" y="226915"/>
                </a:lnTo>
                <a:close/>
                <a:moveTo>
                  <a:pt x="1271015" y="222314"/>
                </a:moveTo>
                <a:lnTo>
                  <a:pt x="1272355" y="229561"/>
                </a:lnTo>
                <a:lnTo>
                  <a:pt x="1274024" y="238585"/>
                </a:lnTo>
                <a:lnTo>
                  <a:pt x="1270858" y="259519"/>
                </a:lnTo>
                <a:lnTo>
                  <a:pt x="1268701" y="273780"/>
                </a:lnTo>
                <a:lnTo>
                  <a:pt x="1270858" y="259519"/>
                </a:lnTo>
                <a:lnTo>
                  <a:pt x="1270858" y="259519"/>
                </a:lnTo>
                <a:lnTo>
                  <a:pt x="1276918" y="242446"/>
                </a:lnTo>
                <a:lnTo>
                  <a:pt x="1272355" y="229561"/>
                </a:lnTo>
                <a:lnTo>
                  <a:pt x="1272355" y="229561"/>
                </a:lnTo>
                <a:close/>
                <a:moveTo>
                  <a:pt x="995623" y="222057"/>
                </a:moveTo>
                <a:lnTo>
                  <a:pt x="985621" y="230067"/>
                </a:lnTo>
                <a:lnTo>
                  <a:pt x="986840" y="235297"/>
                </a:lnTo>
                <a:lnTo>
                  <a:pt x="989483" y="232955"/>
                </a:lnTo>
                <a:lnTo>
                  <a:pt x="996807" y="226064"/>
                </a:lnTo>
                <a:close/>
                <a:moveTo>
                  <a:pt x="887457" y="221942"/>
                </a:moveTo>
                <a:lnTo>
                  <a:pt x="887210" y="222390"/>
                </a:lnTo>
                <a:lnTo>
                  <a:pt x="887156" y="222486"/>
                </a:lnTo>
                <a:lnTo>
                  <a:pt x="887239" y="222937"/>
                </a:lnTo>
                <a:close/>
                <a:moveTo>
                  <a:pt x="1033255" y="221381"/>
                </a:moveTo>
                <a:lnTo>
                  <a:pt x="1025758" y="231870"/>
                </a:lnTo>
                <a:lnTo>
                  <a:pt x="1025952" y="232648"/>
                </a:lnTo>
                <a:close/>
                <a:moveTo>
                  <a:pt x="939043" y="221239"/>
                </a:moveTo>
                <a:lnTo>
                  <a:pt x="937429" y="222174"/>
                </a:lnTo>
                <a:lnTo>
                  <a:pt x="926410" y="228554"/>
                </a:lnTo>
                <a:lnTo>
                  <a:pt x="928491" y="236696"/>
                </a:lnTo>
                <a:lnTo>
                  <a:pt x="928579" y="237137"/>
                </a:lnTo>
                <a:lnTo>
                  <a:pt x="941233" y="229046"/>
                </a:lnTo>
                <a:close/>
                <a:moveTo>
                  <a:pt x="719987" y="220675"/>
                </a:moveTo>
                <a:lnTo>
                  <a:pt x="705998" y="239076"/>
                </a:lnTo>
                <a:lnTo>
                  <a:pt x="705476" y="246647"/>
                </a:lnTo>
                <a:lnTo>
                  <a:pt x="718987" y="229172"/>
                </a:lnTo>
                <a:lnTo>
                  <a:pt x="719725" y="228218"/>
                </a:lnTo>
                <a:close/>
                <a:moveTo>
                  <a:pt x="732620" y="219061"/>
                </a:moveTo>
                <a:lnTo>
                  <a:pt x="728559" y="224332"/>
                </a:lnTo>
                <a:lnTo>
                  <a:pt x="724633" y="229429"/>
                </a:lnTo>
                <a:lnTo>
                  <a:pt x="724045" y="230192"/>
                </a:lnTo>
                <a:lnTo>
                  <a:pt x="723993" y="231700"/>
                </a:lnTo>
                <a:lnTo>
                  <a:pt x="723973" y="232299"/>
                </a:lnTo>
                <a:lnTo>
                  <a:pt x="726201" y="230365"/>
                </a:lnTo>
                <a:lnTo>
                  <a:pt x="727455" y="229505"/>
                </a:lnTo>
                <a:lnTo>
                  <a:pt x="729531" y="227718"/>
                </a:lnTo>
                <a:lnTo>
                  <a:pt x="731039" y="226656"/>
                </a:lnTo>
                <a:lnTo>
                  <a:pt x="735386" y="223591"/>
                </a:lnTo>
                <a:lnTo>
                  <a:pt x="736402" y="222281"/>
                </a:lnTo>
                <a:lnTo>
                  <a:pt x="736668" y="221938"/>
                </a:lnTo>
                <a:lnTo>
                  <a:pt x="737044" y="221453"/>
                </a:lnTo>
                <a:lnTo>
                  <a:pt x="736555" y="221188"/>
                </a:lnTo>
                <a:close/>
                <a:moveTo>
                  <a:pt x="918925" y="218169"/>
                </a:moveTo>
                <a:lnTo>
                  <a:pt x="915037" y="220183"/>
                </a:lnTo>
                <a:lnTo>
                  <a:pt x="910942" y="225551"/>
                </a:lnTo>
                <a:lnTo>
                  <a:pt x="907576" y="229964"/>
                </a:lnTo>
                <a:lnTo>
                  <a:pt x="908486" y="234067"/>
                </a:lnTo>
                <a:lnTo>
                  <a:pt x="908527" y="234253"/>
                </a:lnTo>
                <a:lnTo>
                  <a:pt x="908530" y="234266"/>
                </a:lnTo>
                <a:lnTo>
                  <a:pt x="921140" y="226994"/>
                </a:lnTo>
                <a:close/>
                <a:moveTo>
                  <a:pt x="772697" y="217971"/>
                </a:moveTo>
                <a:lnTo>
                  <a:pt x="771695" y="219269"/>
                </a:lnTo>
                <a:lnTo>
                  <a:pt x="772093" y="218981"/>
                </a:lnTo>
                <a:lnTo>
                  <a:pt x="772659" y="218570"/>
                </a:lnTo>
                <a:lnTo>
                  <a:pt x="772672" y="218372"/>
                </a:lnTo>
                <a:close/>
                <a:moveTo>
                  <a:pt x="1013494" y="217912"/>
                </a:moveTo>
                <a:lnTo>
                  <a:pt x="1004499" y="226511"/>
                </a:lnTo>
                <a:lnTo>
                  <a:pt x="1005019" y="228661"/>
                </a:lnTo>
                <a:lnTo>
                  <a:pt x="1013914" y="219261"/>
                </a:lnTo>
                <a:close/>
                <a:moveTo>
                  <a:pt x="657274" y="216339"/>
                </a:moveTo>
                <a:lnTo>
                  <a:pt x="648526" y="227384"/>
                </a:lnTo>
                <a:lnTo>
                  <a:pt x="652654" y="223818"/>
                </a:lnTo>
                <a:lnTo>
                  <a:pt x="655861" y="221047"/>
                </a:lnTo>
                <a:lnTo>
                  <a:pt x="656977" y="217329"/>
                </a:lnTo>
                <a:close/>
                <a:moveTo>
                  <a:pt x="1031570" y="216317"/>
                </a:moveTo>
                <a:lnTo>
                  <a:pt x="1031523" y="216374"/>
                </a:lnTo>
                <a:lnTo>
                  <a:pt x="1024111" y="225291"/>
                </a:lnTo>
                <a:lnTo>
                  <a:pt x="1024243" y="225816"/>
                </a:lnTo>
                <a:lnTo>
                  <a:pt x="1024347" y="226232"/>
                </a:lnTo>
                <a:lnTo>
                  <a:pt x="1024414" y="226501"/>
                </a:lnTo>
                <a:close/>
                <a:moveTo>
                  <a:pt x="561898" y="216098"/>
                </a:moveTo>
                <a:lnTo>
                  <a:pt x="538204" y="240777"/>
                </a:lnTo>
                <a:lnTo>
                  <a:pt x="531933" y="261704"/>
                </a:lnTo>
                <a:lnTo>
                  <a:pt x="530598" y="266160"/>
                </a:lnTo>
                <a:lnTo>
                  <a:pt x="530074" y="267909"/>
                </a:lnTo>
                <a:lnTo>
                  <a:pt x="544637" y="252305"/>
                </a:lnTo>
                <a:lnTo>
                  <a:pt x="552359" y="236106"/>
                </a:lnTo>
                <a:close/>
                <a:moveTo>
                  <a:pt x="670771" y="215934"/>
                </a:moveTo>
                <a:lnTo>
                  <a:pt x="659513" y="225650"/>
                </a:lnTo>
                <a:lnTo>
                  <a:pt x="657051" y="233908"/>
                </a:lnTo>
                <a:lnTo>
                  <a:pt x="670019" y="216920"/>
                </a:lnTo>
                <a:close/>
                <a:moveTo>
                  <a:pt x="1075689" y="215715"/>
                </a:moveTo>
                <a:lnTo>
                  <a:pt x="1076020" y="223556"/>
                </a:lnTo>
                <a:lnTo>
                  <a:pt x="1070450" y="249979"/>
                </a:lnTo>
                <a:lnTo>
                  <a:pt x="1071289" y="253094"/>
                </a:lnTo>
                <a:lnTo>
                  <a:pt x="1077673" y="227968"/>
                </a:lnTo>
                <a:lnTo>
                  <a:pt x="1077673" y="222632"/>
                </a:lnTo>
                <a:lnTo>
                  <a:pt x="1077480" y="221960"/>
                </a:lnTo>
                <a:close/>
                <a:moveTo>
                  <a:pt x="726009" y="215488"/>
                </a:moveTo>
                <a:lnTo>
                  <a:pt x="725855" y="215606"/>
                </a:lnTo>
                <a:lnTo>
                  <a:pt x="724950" y="216302"/>
                </a:lnTo>
                <a:lnTo>
                  <a:pt x="724433" y="218949"/>
                </a:lnTo>
                <a:lnTo>
                  <a:pt x="724334" y="221829"/>
                </a:lnTo>
                <a:lnTo>
                  <a:pt x="724318" y="222277"/>
                </a:lnTo>
                <a:lnTo>
                  <a:pt x="727005" y="218802"/>
                </a:lnTo>
                <a:lnTo>
                  <a:pt x="728519" y="216844"/>
                </a:lnTo>
                <a:close/>
                <a:moveTo>
                  <a:pt x="975505" y="212956"/>
                </a:moveTo>
                <a:lnTo>
                  <a:pt x="963397" y="220760"/>
                </a:lnTo>
                <a:lnTo>
                  <a:pt x="965312" y="226709"/>
                </a:lnTo>
                <a:lnTo>
                  <a:pt x="966613" y="225765"/>
                </a:lnTo>
                <a:lnTo>
                  <a:pt x="977296" y="218012"/>
                </a:lnTo>
                <a:lnTo>
                  <a:pt x="976421" y="215543"/>
                </a:lnTo>
                <a:close/>
                <a:moveTo>
                  <a:pt x="1095198" y="212680"/>
                </a:moveTo>
                <a:lnTo>
                  <a:pt x="1094327" y="231634"/>
                </a:lnTo>
                <a:lnTo>
                  <a:pt x="1095698" y="213672"/>
                </a:lnTo>
                <a:lnTo>
                  <a:pt x="1095449" y="213179"/>
                </a:lnTo>
                <a:lnTo>
                  <a:pt x="1095422" y="213125"/>
                </a:lnTo>
                <a:close/>
                <a:moveTo>
                  <a:pt x="992781" y="212440"/>
                </a:moveTo>
                <a:lnTo>
                  <a:pt x="982600" y="219993"/>
                </a:lnTo>
                <a:lnTo>
                  <a:pt x="984355" y="225003"/>
                </a:lnTo>
                <a:lnTo>
                  <a:pt x="988535" y="221593"/>
                </a:lnTo>
                <a:lnTo>
                  <a:pt x="994135" y="217024"/>
                </a:lnTo>
                <a:close/>
                <a:moveTo>
                  <a:pt x="1065863" y="212328"/>
                </a:moveTo>
                <a:lnTo>
                  <a:pt x="1065954" y="215283"/>
                </a:lnTo>
                <a:lnTo>
                  <a:pt x="1063935" y="225792"/>
                </a:lnTo>
                <a:lnTo>
                  <a:pt x="1064488" y="227845"/>
                </a:lnTo>
                <a:lnTo>
                  <a:pt x="1066368" y="219419"/>
                </a:lnTo>
                <a:close/>
                <a:moveTo>
                  <a:pt x="955405" y="211816"/>
                </a:moveTo>
                <a:lnTo>
                  <a:pt x="946889" y="216696"/>
                </a:lnTo>
                <a:lnTo>
                  <a:pt x="943834" y="218465"/>
                </a:lnTo>
                <a:lnTo>
                  <a:pt x="943196" y="218834"/>
                </a:lnTo>
                <a:lnTo>
                  <a:pt x="945304" y="226442"/>
                </a:lnTo>
                <a:lnTo>
                  <a:pt x="957577" y="218595"/>
                </a:lnTo>
                <a:lnTo>
                  <a:pt x="955458" y="211980"/>
                </a:lnTo>
                <a:close/>
                <a:moveTo>
                  <a:pt x="620422" y="211071"/>
                </a:moveTo>
                <a:lnTo>
                  <a:pt x="611637" y="218449"/>
                </a:lnTo>
                <a:lnTo>
                  <a:pt x="609178" y="223674"/>
                </a:lnTo>
                <a:lnTo>
                  <a:pt x="609063" y="223919"/>
                </a:lnTo>
                <a:lnTo>
                  <a:pt x="607466" y="227312"/>
                </a:lnTo>
                <a:lnTo>
                  <a:pt x="607462" y="227333"/>
                </a:lnTo>
                <a:lnTo>
                  <a:pt x="607436" y="227463"/>
                </a:lnTo>
                <a:lnTo>
                  <a:pt x="607287" y="228199"/>
                </a:lnTo>
                <a:lnTo>
                  <a:pt x="610673" y="223784"/>
                </a:lnTo>
                <a:lnTo>
                  <a:pt x="617502" y="214878"/>
                </a:lnTo>
                <a:close/>
                <a:moveTo>
                  <a:pt x="594602" y="210651"/>
                </a:moveTo>
                <a:lnTo>
                  <a:pt x="576106" y="229874"/>
                </a:lnTo>
                <a:lnTo>
                  <a:pt x="564821" y="257208"/>
                </a:lnTo>
                <a:lnTo>
                  <a:pt x="586777" y="236023"/>
                </a:lnTo>
                <a:lnTo>
                  <a:pt x="587802" y="232697"/>
                </a:lnTo>
                <a:lnTo>
                  <a:pt x="590235" y="224810"/>
                </a:lnTo>
                <a:close/>
                <a:moveTo>
                  <a:pt x="705140" y="210324"/>
                </a:moveTo>
                <a:lnTo>
                  <a:pt x="692196" y="226994"/>
                </a:lnTo>
                <a:lnTo>
                  <a:pt x="690366" y="236405"/>
                </a:lnTo>
                <a:lnTo>
                  <a:pt x="694117" y="231528"/>
                </a:lnTo>
                <a:lnTo>
                  <a:pt x="703427" y="219425"/>
                </a:lnTo>
                <a:lnTo>
                  <a:pt x="703501" y="218346"/>
                </a:lnTo>
                <a:lnTo>
                  <a:pt x="703652" y="216116"/>
                </a:lnTo>
                <a:close/>
                <a:moveTo>
                  <a:pt x="716364" y="210273"/>
                </a:moveTo>
                <a:lnTo>
                  <a:pt x="715258" y="211713"/>
                </a:lnTo>
                <a:lnTo>
                  <a:pt x="712030" y="215914"/>
                </a:lnTo>
                <a:lnTo>
                  <a:pt x="707157" y="222256"/>
                </a:lnTo>
                <a:lnTo>
                  <a:pt x="707053" y="223772"/>
                </a:lnTo>
                <a:lnTo>
                  <a:pt x="712807" y="219356"/>
                </a:lnTo>
                <a:lnTo>
                  <a:pt x="718869" y="213981"/>
                </a:lnTo>
                <a:lnTo>
                  <a:pt x="719751" y="213359"/>
                </a:lnTo>
                <a:lnTo>
                  <a:pt x="720434" y="212474"/>
                </a:lnTo>
                <a:close/>
                <a:moveTo>
                  <a:pt x="733461" y="209805"/>
                </a:moveTo>
                <a:lnTo>
                  <a:pt x="732803" y="210270"/>
                </a:lnTo>
                <a:lnTo>
                  <a:pt x="738781" y="212421"/>
                </a:lnTo>
                <a:lnTo>
                  <a:pt x="737124" y="211607"/>
                </a:lnTo>
                <a:close/>
                <a:moveTo>
                  <a:pt x="935738" y="209462"/>
                </a:moveTo>
                <a:lnTo>
                  <a:pt x="923190" y="215961"/>
                </a:lnTo>
                <a:lnTo>
                  <a:pt x="925385" y="224546"/>
                </a:lnTo>
                <a:lnTo>
                  <a:pt x="937939" y="217306"/>
                </a:lnTo>
                <a:close/>
                <a:moveTo>
                  <a:pt x="1010843" y="209392"/>
                </a:moveTo>
                <a:lnTo>
                  <a:pt x="1008814" y="211119"/>
                </a:lnTo>
                <a:lnTo>
                  <a:pt x="1001566" y="217287"/>
                </a:lnTo>
                <a:lnTo>
                  <a:pt x="1002131" y="218746"/>
                </a:lnTo>
                <a:lnTo>
                  <a:pt x="1002787" y="220436"/>
                </a:lnTo>
                <a:lnTo>
                  <a:pt x="1011676" y="212070"/>
                </a:lnTo>
                <a:lnTo>
                  <a:pt x="1011411" y="211219"/>
                </a:lnTo>
                <a:close/>
                <a:moveTo>
                  <a:pt x="1052281" y="207700"/>
                </a:moveTo>
                <a:lnTo>
                  <a:pt x="1050989" y="213242"/>
                </a:lnTo>
                <a:lnTo>
                  <a:pt x="1049273" y="221343"/>
                </a:lnTo>
                <a:lnTo>
                  <a:pt x="1049217" y="221606"/>
                </a:lnTo>
                <a:lnTo>
                  <a:pt x="1047059" y="234414"/>
                </a:lnTo>
                <a:lnTo>
                  <a:pt x="1046722" y="236415"/>
                </a:lnTo>
                <a:lnTo>
                  <a:pt x="1051536" y="254638"/>
                </a:lnTo>
                <a:lnTo>
                  <a:pt x="1058628" y="224995"/>
                </a:lnTo>
                <a:lnTo>
                  <a:pt x="1056027" y="215465"/>
                </a:lnTo>
                <a:close/>
                <a:moveTo>
                  <a:pt x="710062" y="206867"/>
                </a:moveTo>
                <a:lnTo>
                  <a:pt x="708533" y="212788"/>
                </a:lnTo>
                <a:lnTo>
                  <a:pt x="709694" y="211278"/>
                </a:lnTo>
                <a:lnTo>
                  <a:pt x="710672" y="210006"/>
                </a:lnTo>
                <a:lnTo>
                  <a:pt x="712199" y="208022"/>
                </a:lnTo>
                <a:close/>
                <a:moveTo>
                  <a:pt x="726814" y="206767"/>
                </a:moveTo>
                <a:lnTo>
                  <a:pt x="726629" y="207714"/>
                </a:lnTo>
                <a:lnTo>
                  <a:pt x="727260" y="208062"/>
                </a:lnTo>
                <a:lnTo>
                  <a:pt x="728351" y="207292"/>
                </a:lnTo>
                <a:lnTo>
                  <a:pt x="728244" y="207239"/>
                </a:lnTo>
                <a:lnTo>
                  <a:pt x="728096" y="207166"/>
                </a:lnTo>
                <a:lnTo>
                  <a:pt x="728018" y="207128"/>
                </a:lnTo>
                <a:lnTo>
                  <a:pt x="727128" y="206861"/>
                </a:lnTo>
                <a:close/>
                <a:moveTo>
                  <a:pt x="990145" y="203519"/>
                </a:moveTo>
                <a:lnTo>
                  <a:pt x="979281" y="210521"/>
                </a:lnTo>
                <a:lnTo>
                  <a:pt x="980971" y="215345"/>
                </a:lnTo>
                <a:lnTo>
                  <a:pt x="991402" y="207774"/>
                </a:lnTo>
                <a:lnTo>
                  <a:pt x="991225" y="207173"/>
                </a:lnTo>
                <a:lnTo>
                  <a:pt x="990828" y="205830"/>
                </a:lnTo>
                <a:close/>
                <a:moveTo>
                  <a:pt x="971788" y="202465"/>
                </a:moveTo>
                <a:lnTo>
                  <a:pt x="967633" y="204829"/>
                </a:lnTo>
                <a:lnTo>
                  <a:pt x="962740" y="207614"/>
                </a:lnTo>
                <a:lnTo>
                  <a:pt x="959722" y="209343"/>
                </a:lnTo>
                <a:lnTo>
                  <a:pt x="961820" y="215860"/>
                </a:lnTo>
                <a:lnTo>
                  <a:pt x="971779" y="209423"/>
                </a:lnTo>
                <a:lnTo>
                  <a:pt x="973792" y="208122"/>
                </a:lnTo>
                <a:lnTo>
                  <a:pt x="973639" y="207689"/>
                </a:lnTo>
                <a:close/>
                <a:moveTo>
                  <a:pt x="1029693" y="202425"/>
                </a:moveTo>
                <a:lnTo>
                  <a:pt x="1019583" y="212090"/>
                </a:lnTo>
                <a:lnTo>
                  <a:pt x="1019697" y="212363"/>
                </a:lnTo>
                <a:lnTo>
                  <a:pt x="1019925" y="212909"/>
                </a:lnTo>
                <a:lnTo>
                  <a:pt x="1029743" y="202534"/>
                </a:lnTo>
                <a:close/>
                <a:moveTo>
                  <a:pt x="677256" y="202291"/>
                </a:moveTo>
                <a:lnTo>
                  <a:pt x="677210" y="202350"/>
                </a:lnTo>
                <a:lnTo>
                  <a:pt x="677116" y="202469"/>
                </a:lnTo>
                <a:lnTo>
                  <a:pt x="676573" y="203154"/>
                </a:lnTo>
                <a:lnTo>
                  <a:pt x="677170" y="202638"/>
                </a:lnTo>
                <a:close/>
                <a:moveTo>
                  <a:pt x="700278" y="201577"/>
                </a:moveTo>
                <a:lnTo>
                  <a:pt x="696061" y="207108"/>
                </a:lnTo>
                <a:lnTo>
                  <a:pt x="695482" y="210089"/>
                </a:lnTo>
                <a:lnTo>
                  <a:pt x="700823" y="206084"/>
                </a:lnTo>
                <a:lnTo>
                  <a:pt x="704087" y="203637"/>
                </a:lnTo>
                <a:close/>
                <a:moveTo>
                  <a:pt x="1095719" y="201338"/>
                </a:moveTo>
                <a:lnTo>
                  <a:pt x="1095613" y="203646"/>
                </a:lnTo>
                <a:lnTo>
                  <a:pt x="1096121" y="204551"/>
                </a:lnTo>
                <a:lnTo>
                  <a:pt x="1095857" y="202438"/>
                </a:lnTo>
                <a:close/>
                <a:moveTo>
                  <a:pt x="714989" y="201155"/>
                </a:moveTo>
                <a:lnTo>
                  <a:pt x="714529" y="201499"/>
                </a:lnTo>
                <a:lnTo>
                  <a:pt x="714201" y="201745"/>
                </a:lnTo>
                <a:lnTo>
                  <a:pt x="722525" y="205660"/>
                </a:lnTo>
                <a:lnTo>
                  <a:pt x="722630" y="205121"/>
                </a:lnTo>
                <a:lnTo>
                  <a:pt x="720710" y="204125"/>
                </a:lnTo>
                <a:close/>
                <a:moveTo>
                  <a:pt x="951960" y="201061"/>
                </a:moveTo>
                <a:lnTo>
                  <a:pt x="939989" y="207261"/>
                </a:lnTo>
                <a:lnTo>
                  <a:pt x="940257" y="208230"/>
                </a:lnTo>
                <a:lnTo>
                  <a:pt x="941256" y="211833"/>
                </a:lnTo>
                <a:lnTo>
                  <a:pt x="942106" y="214903"/>
                </a:lnTo>
                <a:lnTo>
                  <a:pt x="951887" y="209262"/>
                </a:lnTo>
                <a:lnTo>
                  <a:pt x="953664" y="208238"/>
                </a:lnTo>
                <a:lnTo>
                  <a:pt x="954166" y="207948"/>
                </a:lnTo>
                <a:close/>
                <a:moveTo>
                  <a:pt x="1008225" y="200982"/>
                </a:moveTo>
                <a:lnTo>
                  <a:pt x="998144" y="208461"/>
                </a:lnTo>
                <a:lnTo>
                  <a:pt x="999030" y="210745"/>
                </a:lnTo>
                <a:lnTo>
                  <a:pt x="999703" y="212481"/>
                </a:lnTo>
                <a:lnTo>
                  <a:pt x="1009353" y="204608"/>
                </a:lnTo>
                <a:lnTo>
                  <a:pt x="1009241" y="204246"/>
                </a:lnTo>
                <a:close/>
                <a:moveTo>
                  <a:pt x="1068731" y="200935"/>
                </a:moveTo>
                <a:lnTo>
                  <a:pt x="1070091" y="219556"/>
                </a:lnTo>
                <a:lnTo>
                  <a:pt x="1066622" y="235767"/>
                </a:lnTo>
                <a:lnTo>
                  <a:pt x="1067403" y="238665"/>
                </a:lnTo>
                <a:lnTo>
                  <a:pt x="1067668" y="239651"/>
                </a:lnTo>
                <a:lnTo>
                  <a:pt x="1067817" y="240205"/>
                </a:lnTo>
                <a:lnTo>
                  <a:pt x="1071883" y="223418"/>
                </a:lnTo>
                <a:lnTo>
                  <a:pt x="1071104" y="205489"/>
                </a:lnTo>
                <a:lnTo>
                  <a:pt x="1069476" y="202364"/>
                </a:lnTo>
                <a:close/>
                <a:moveTo>
                  <a:pt x="1088704" y="199784"/>
                </a:moveTo>
                <a:lnTo>
                  <a:pt x="1088704" y="224897"/>
                </a:lnTo>
                <a:lnTo>
                  <a:pt x="1088991" y="218930"/>
                </a:lnTo>
                <a:lnTo>
                  <a:pt x="1089805" y="201969"/>
                </a:lnTo>
                <a:close/>
                <a:moveTo>
                  <a:pt x="908991" y="199417"/>
                </a:moveTo>
                <a:lnTo>
                  <a:pt x="908061" y="202288"/>
                </a:lnTo>
                <a:lnTo>
                  <a:pt x="907602" y="203704"/>
                </a:lnTo>
                <a:lnTo>
                  <a:pt x="908127" y="203458"/>
                </a:lnTo>
                <a:lnTo>
                  <a:pt x="908511" y="201664"/>
                </a:lnTo>
                <a:close/>
                <a:moveTo>
                  <a:pt x="692364" y="197300"/>
                </a:moveTo>
                <a:lnTo>
                  <a:pt x="692301" y="197354"/>
                </a:lnTo>
                <a:lnTo>
                  <a:pt x="678888" y="214591"/>
                </a:lnTo>
                <a:lnTo>
                  <a:pt x="677030" y="222069"/>
                </a:lnTo>
                <a:lnTo>
                  <a:pt x="692021" y="202480"/>
                </a:lnTo>
                <a:lnTo>
                  <a:pt x="692975" y="197630"/>
                </a:lnTo>
                <a:close/>
                <a:moveTo>
                  <a:pt x="913640" y="197112"/>
                </a:moveTo>
                <a:lnTo>
                  <a:pt x="912895" y="200613"/>
                </a:lnTo>
                <a:lnTo>
                  <a:pt x="913728" y="199286"/>
                </a:lnTo>
                <a:lnTo>
                  <a:pt x="913821" y="197834"/>
                </a:lnTo>
                <a:lnTo>
                  <a:pt x="913693" y="197324"/>
                </a:lnTo>
                <a:close/>
                <a:moveTo>
                  <a:pt x="932212" y="196893"/>
                </a:moveTo>
                <a:lnTo>
                  <a:pt x="932195" y="196902"/>
                </a:lnTo>
                <a:lnTo>
                  <a:pt x="932343" y="197496"/>
                </a:lnTo>
                <a:lnTo>
                  <a:pt x="921952" y="211118"/>
                </a:lnTo>
                <a:lnTo>
                  <a:pt x="921958" y="211142"/>
                </a:lnTo>
                <a:lnTo>
                  <a:pt x="927686" y="208152"/>
                </a:lnTo>
                <a:lnTo>
                  <a:pt x="934389" y="204652"/>
                </a:lnTo>
                <a:lnTo>
                  <a:pt x="933813" y="202598"/>
                </a:lnTo>
                <a:close/>
                <a:moveTo>
                  <a:pt x="1026725" y="195877"/>
                </a:moveTo>
                <a:lnTo>
                  <a:pt x="1016458" y="204614"/>
                </a:lnTo>
                <a:lnTo>
                  <a:pt x="1017107" y="206167"/>
                </a:lnTo>
                <a:lnTo>
                  <a:pt x="1017177" y="206335"/>
                </a:lnTo>
                <a:lnTo>
                  <a:pt x="1017344" y="206736"/>
                </a:lnTo>
                <a:lnTo>
                  <a:pt x="1027371" y="197300"/>
                </a:lnTo>
                <a:lnTo>
                  <a:pt x="1027245" y="197023"/>
                </a:lnTo>
                <a:close/>
                <a:moveTo>
                  <a:pt x="509417" y="195830"/>
                </a:moveTo>
                <a:lnTo>
                  <a:pt x="468449" y="237806"/>
                </a:lnTo>
                <a:lnTo>
                  <a:pt x="448663" y="258079"/>
                </a:lnTo>
                <a:cubicBezTo>
                  <a:pt x="408874" y="303344"/>
                  <a:pt x="371445" y="350683"/>
                  <a:pt x="336538" y="399911"/>
                </a:cubicBezTo>
                <a:cubicBezTo>
                  <a:pt x="319854" y="422800"/>
                  <a:pt x="303170" y="446379"/>
                  <a:pt x="287175" y="470095"/>
                </a:cubicBezTo>
                <a:cubicBezTo>
                  <a:pt x="195677" y="602389"/>
                  <a:pt x="120230" y="745089"/>
                  <a:pt x="62421" y="895196"/>
                </a:cubicBezTo>
                <a:cubicBezTo>
                  <a:pt x="51180" y="924761"/>
                  <a:pt x="41403" y="954842"/>
                  <a:pt x="33120" y="985328"/>
                </a:cubicBezTo>
                <a:lnTo>
                  <a:pt x="17005" y="1058676"/>
                </a:lnTo>
                <a:lnTo>
                  <a:pt x="17397" y="1064687"/>
                </a:lnTo>
                <a:lnTo>
                  <a:pt x="65594" y="902368"/>
                </a:lnTo>
                <a:cubicBezTo>
                  <a:pt x="125285" y="754320"/>
                  <a:pt x="201564" y="613513"/>
                  <a:pt x="292967" y="482644"/>
                </a:cubicBezTo>
                <a:cubicBezTo>
                  <a:pt x="310340" y="457410"/>
                  <a:pt x="326611" y="434520"/>
                  <a:pt x="342468" y="413010"/>
                </a:cubicBezTo>
                <a:cubicBezTo>
                  <a:pt x="385040" y="354582"/>
                  <a:pt x="427483" y="301651"/>
                  <a:pt x="468769" y="255074"/>
                </a:cubicBezTo>
                <a:lnTo>
                  <a:pt x="488148" y="234403"/>
                </a:lnTo>
                <a:lnTo>
                  <a:pt x="489632" y="230568"/>
                </a:lnTo>
                <a:lnTo>
                  <a:pt x="494024" y="219223"/>
                </a:lnTo>
                <a:lnTo>
                  <a:pt x="507990" y="197999"/>
                </a:lnTo>
                <a:close/>
                <a:moveTo>
                  <a:pt x="790590" y="195621"/>
                </a:moveTo>
                <a:lnTo>
                  <a:pt x="782401" y="205406"/>
                </a:lnTo>
                <a:lnTo>
                  <a:pt x="780268" y="208169"/>
                </a:lnTo>
                <a:lnTo>
                  <a:pt x="778369" y="210627"/>
                </a:lnTo>
                <a:lnTo>
                  <a:pt x="778337" y="211139"/>
                </a:lnTo>
                <a:lnTo>
                  <a:pt x="778324" y="211350"/>
                </a:lnTo>
                <a:lnTo>
                  <a:pt x="778118" y="214612"/>
                </a:lnTo>
                <a:lnTo>
                  <a:pt x="784420" y="210043"/>
                </a:lnTo>
                <a:lnTo>
                  <a:pt x="790577" y="201759"/>
                </a:lnTo>
                <a:close/>
                <a:moveTo>
                  <a:pt x="987236" y="193675"/>
                </a:moveTo>
                <a:lnTo>
                  <a:pt x="975682" y="200249"/>
                </a:lnTo>
                <a:lnTo>
                  <a:pt x="976177" y="201661"/>
                </a:lnTo>
                <a:lnTo>
                  <a:pt x="976217" y="201775"/>
                </a:lnTo>
                <a:lnTo>
                  <a:pt x="977582" y="205673"/>
                </a:lnTo>
                <a:lnTo>
                  <a:pt x="978878" y="204836"/>
                </a:lnTo>
                <a:lnTo>
                  <a:pt x="988665" y="198510"/>
                </a:lnTo>
                <a:close/>
                <a:moveTo>
                  <a:pt x="1005849" y="193348"/>
                </a:moveTo>
                <a:lnTo>
                  <a:pt x="1003698" y="194750"/>
                </a:lnTo>
                <a:lnTo>
                  <a:pt x="999154" y="197710"/>
                </a:lnTo>
                <a:lnTo>
                  <a:pt x="999103" y="197744"/>
                </a:lnTo>
                <a:lnTo>
                  <a:pt x="995012" y="200381"/>
                </a:lnTo>
                <a:lnTo>
                  <a:pt x="996456" y="204106"/>
                </a:lnTo>
                <a:lnTo>
                  <a:pt x="1001298" y="200592"/>
                </a:lnTo>
                <a:lnTo>
                  <a:pt x="1006850" y="196563"/>
                </a:lnTo>
                <a:lnTo>
                  <a:pt x="1006482" y="195382"/>
                </a:lnTo>
                <a:lnTo>
                  <a:pt x="1006337" y="194916"/>
                </a:lnTo>
                <a:close/>
                <a:moveTo>
                  <a:pt x="684563" y="193082"/>
                </a:moveTo>
                <a:lnTo>
                  <a:pt x="684085" y="193685"/>
                </a:lnTo>
                <a:lnTo>
                  <a:pt x="683142" y="197478"/>
                </a:lnTo>
                <a:lnTo>
                  <a:pt x="684083" y="196665"/>
                </a:lnTo>
                <a:lnTo>
                  <a:pt x="686819" y="194302"/>
                </a:lnTo>
                <a:close/>
                <a:moveTo>
                  <a:pt x="698847" y="192782"/>
                </a:moveTo>
                <a:lnTo>
                  <a:pt x="698578" y="194165"/>
                </a:lnTo>
                <a:lnTo>
                  <a:pt x="698942" y="194359"/>
                </a:lnTo>
                <a:lnTo>
                  <a:pt x="700527" y="195203"/>
                </a:lnTo>
                <a:lnTo>
                  <a:pt x="702302" y="196148"/>
                </a:lnTo>
                <a:lnTo>
                  <a:pt x="706576" y="198158"/>
                </a:lnTo>
                <a:lnTo>
                  <a:pt x="708083" y="198867"/>
                </a:lnTo>
                <a:lnTo>
                  <a:pt x="708377" y="197724"/>
                </a:lnTo>
                <a:lnTo>
                  <a:pt x="699009" y="192862"/>
                </a:lnTo>
                <a:lnTo>
                  <a:pt x="698863" y="192790"/>
                </a:lnTo>
                <a:close/>
                <a:moveTo>
                  <a:pt x="968294" y="192603"/>
                </a:moveTo>
                <a:lnTo>
                  <a:pt x="968292" y="192604"/>
                </a:lnTo>
                <a:lnTo>
                  <a:pt x="968225" y="192638"/>
                </a:lnTo>
                <a:lnTo>
                  <a:pt x="956328" y="198799"/>
                </a:lnTo>
                <a:lnTo>
                  <a:pt x="957229" y="201596"/>
                </a:lnTo>
                <a:lnTo>
                  <a:pt x="958274" y="204842"/>
                </a:lnTo>
                <a:lnTo>
                  <a:pt x="958474" y="205464"/>
                </a:lnTo>
                <a:lnTo>
                  <a:pt x="963830" y="202375"/>
                </a:lnTo>
                <a:lnTo>
                  <a:pt x="970432" y="198636"/>
                </a:lnTo>
                <a:close/>
                <a:moveTo>
                  <a:pt x="1243073" y="192360"/>
                </a:moveTo>
                <a:lnTo>
                  <a:pt x="1250447" y="226866"/>
                </a:lnTo>
                <a:cubicBezTo>
                  <a:pt x="1251891" y="249928"/>
                  <a:pt x="1245528" y="272804"/>
                  <a:pt x="1232383" y="291809"/>
                </a:cubicBezTo>
                <a:cubicBezTo>
                  <a:pt x="1225914" y="304384"/>
                  <a:pt x="1217901" y="316103"/>
                  <a:pt x="1208529" y="326695"/>
                </a:cubicBezTo>
                <a:cubicBezTo>
                  <a:pt x="1207357" y="330142"/>
                  <a:pt x="1201325" y="339277"/>
                  <a:pt x="1191387" y="352986"/>
                </a:cubicBezTo>
                <a:lnTo>
                  <a:pt x="1158850" y="396069"/>
                </a:lnTo>
                <a:lnTo>
                  <a:pt x="1153271" y="403458"/>
                </a:lnTo>
                <a:lnTo>
                  <a:pt x="1156861" y="398897"/>
                </a:lnTo>
                <a:lnTo>
                  <a:pt x="1167063" y="385935"/>
                </a:lnTo>
                <a:lnTo>
                  <a:pt x="1167126" y="385854"/>
                </a:lnTo>
                <a:lnTo>
                  <a:pt x="1193465" y="351517"/>
                </a:lnTo>
                <a:lnTo>
                  <a:pt x="1198446" y="344798"/>
                </a:lnTo>
                <a:lnTo>
                  <a:pt x="1209632" y="328210"/>
                </a:lnTo>
                <a:cubicBezTo>
                  <a:pt x="1218302" y="317474"/>
                  <a:pt x="1226403" y="306289"/>
                  <a:pt x="1233900" y="294703"/>
                </a:cubicBezTo>
                <a:lnTo>
                  <a:pt x="1233900" y="293877"/>
                </a:lnTo>
                <a:cubicBezTo>
                  <a:pt x="1247225" y="275812"/>
                  <a:pt x="1253899" y="253697"/>
                  <a:pt x="1252790" y="231276"/>
                </a:cubicBezTo>
                <a:cubicBezTo>
                  <a:pt x="1252348" y="219626"/>
                  <a:pt x="1250019" y="208124"/>
                  <a:pt x="1245895" y="197219"/>
                </a:cubicBezTo>
                <a:close/>
                <a:moveTo>
                  <a:pt x="1063958" y="191779"/>
                </a:moveTo>
                <a:lnTo>
                  <a:pt x="1064726" y="196337"/>
                </a:lnTo>
                <a:lnTo>
                  <a:pt x="1064477" y="192837"/>
                </a:lnTo>
                <a:lnTo>
                  <a:pt x="1064472" y="192765"/>
                </a:lnTo>
                <a:lnTo>
                  <a:pt x="1064217" y="192276"/>
                </a:lnTo>
                <a:close/>
                <a:moveTo>
                  <a:pt x="1056028" y="190776"/>
                </a:moveTo>
                <a:lnTo>
                  <a:pt x="1055123" y="194351"/>
                </a:lnTo>
                <a:lnTo>
                  <a:pt x="1054838" y="195477"/>
                </a:lnTo>
                <a:lnTo>
                  <a:pt x="1054810" y="196070"/>
                </a:lnTo>
                <a:lnTo>
                  <a:pt x="1054775" y="196775"/>
                </a:lnTo>
                <a:lnTo>
                  <a:pt x="1054762" y="197057"/>
                </a:lnTo>
                <a:lnTo>
                  <a:pt x="1054761" y="197060"/>
                </a:lnTo>
                <a:lnTo>
                  <a:pt x="1054761" y="197062"/>
                </a:lnTo>
                <a:lnTo>
                  <a:pt x="1054091" y="199937"/>
                </a:lnTo>
                <a:lnTo>
                  <a:pt x="1056474" y="204844"/>
                </a:lnTo>
                <a:lnTo>
                  <a:pt x="1059584" y="211247"/>
                </a:lnTo>
                <a:lnTo>
                  <a:pt x="1060261" y="212642"/>
                </a:lnTo>
                <a:lnTo>
                  <a:pt x="1059498" y="208698"/>
                </a:lnTo>
                <a:close/>
                <a:moveTo>
                  <a:pt x="948295" y="189618"/>
                </a:moveTo>
                <a:lnTo>
                  <a:pt x="937820" y="194247"/>
                </a:lnTo>
                <a:lnTo>
                  <a:pt x="936549" y="194847"/>
                </a:lnTo>
                <a:lnTo>
                  <a:pt x="938170" y="200697"/>
                </a:lnTo>
                <a:lnTo>
                  <a:pt x="938540" y="202032"/>
                </a:lnTo>
                <a:lnTo>
                  <a:pt x="938649" y="202428"/>
                </a:lnTo>
                <a:lnTo>
                  <a:pt x="944636" y="199302"/>
                </a:lnTo>
                <a:lnTo>
                  <a:pt x="950428" y="196278"/>
                </a:lnTo>
                <a:lnTo>
                  <a:pt x="950204" y="195579"/>
                </a:lnTo>
                <a:close/>
                <a:moveTo>
                  <a:pt x="1023802" y="189426"/>
                </a:moveTo>
                <a:lnTo>
                  <a:pt x="1013349" y="197181"/>
                </a:lnTo>
                <a:lnTo>
                  <a:pt x="1014648" y="200287"/>
                </a:lnTo>
                <a:lnTo>
                  <a:pt x="1016615" y="198683"/>
                </a:lnTo>
                <a:lnTo>
                  <a:pt x="1017343" y="198089"/>
                </a:lnTo>
                <a:lnTo>
                  <a:pt x="1017348" y="198084"/>
                </a:lnTo>
                <a:lnTo>
                  <a:pt x="1024751" y="191520"/>
                </a:lnTo>
                <a:lnTo>
                  <a:pt x="1023819" y="189464"/>
                </a:lnTo>
                <a:close/>
                <a:moveTo>
                  <a:pt x="919213" y="189363"/>
                </a:moveTo>
                <a:lnTo>
                  <a:pt x="919157" y="189386"/>
                </a:lnTo>
                <a:lnTo>
                  <a:pt x="918697" y="196657"/>
                </a:lnTo>
                <a:lnTo>
                  <a:pt x="919933" y="194875"/>
                </a:lnTo>
                <a:close/>
                <a:moveTo>
                  <a:pt x="1227953" y="187472"/>
                </a:moveTo>
                <a:lnTo>
                  <a:pt x="1235140" y="218455"/>
                </a:lnTo>
                <a:cubicBezTo>
                  <a:pt x="1237067" y="240909"/>
                  <a:pt x="1231595" y="263379"/>
                  <a:pt x="1219559" y="282434"/>
                </a:cubicBezTo>
                <a:cubicBezTo>
                  <a:pt x="1213825" y="294937"/>
                  <a:pt x="1206451" y="306622"/>
                  <a:pt x="1197635" y="317181"/>
                </a:cubicBezTo>
                <a:cubicBezTo>
                  <a:pt x="1197135" y="319283"/>
                  <a:pt x="1195388" y="322819"/>
                  <a:pt x="1192531" y="327630"/>
                </a:cubicBezTo>
                <a:lnTo>
                  <a:pt x="1190219" y="331185"/>
                </a:lnTo>
                <a:lnTo>
                  <a:pt x="1188498" y="333833"/>
                </a:lnTo>
                <a:lnTo>
                  <a:pt x="1187429" y="335782"/>
                </a:lnTo>
                <a:lnTo>
                  <a:pt x="1184565" y="339884"/>
                </a:lnTo>
                <a:lnTo>
                  <a:pt x="1180821" y="345645"/>
                </a:lnTo>
                <a:lnTo>
                  <a:pt x="1180766" y="345729"/>
                </a:lnTo>
                <a:lnTo>
                  <a:pt x="1173471" y="355774"/>
                </a:lnTo>
                <a:lnTo>
                  <a:pt x="1163164" y="370535"/>
                </a:lnTo>
                <a:lnTo>
                  <a:pt x="1146612" y="392755"/>
                </a:lnTo>
                <a:lnTo>
                  <a:pt x="1143612" y="396885"/>
                </a:lnTo>
                <a:lnTo>
                  <a:pt x="1140551" y="401101"/>
                </a:lnTo>
                <a:lnTo>
                  <a:pt x="1134104" y="409547"/>
                </a:lnTo>
                <a:lnTo>
                  <a:pt x="1127622" y="418249"/>
                </a:lnTo>
                <a:lnTo>
                  <a:pt x="1083632" y="475669"/>
                </a:lnTo>
                <a:lnTo>
                  <a:pt x="1083582" y="475734"/>
                </a:lnTo>
                <a:lnTo>
                  <a:pt x="1060181" y="505830"/>
                </a:lnTo>
                <a:lnTo>
                  <a:pt x="1034539" y="538807"/>
                </a:lnTo>
                <a:lnTo>
                  <a:pt x="1070702" y="492966"/>
                </a:lnTo>
                <a:lnTo>
                  <a:pt x="1070728" y="492932"/>
                </a:lnTo>
                <a:lnTo>
                  <a:pt x="1123284" y="425264"/>
                </a:lnTo>
                <a:lnTo>
                  <a:pt x="1156941" y="381164"/>
                </a:lnTo>
                <a:lnTo>
                  <a:pt x="1156954" y="381147"/>
                </a:lnTo>
                <a:lnTo>
                  <a:pt x="1156959" y="381140"/>
                </a:lnTo>
                <a:lnTo>
                  <a:pt x="1157000" y="381085"/>
                </a:lnTo>
                <a:lnTo>
                  <a:pt x="1183095" y="345298"/>
                </a:lnTo>
                <a:lnTo>
                  <a:pt x="1187955" y="338273"/>
                </a:lnTo>
                <a:lnTo>
                  <a:pt x="1198599" y="320490"/>
                </a:lnTo>
                <a:cubicBezTo>
                  <a:pt x="1206997" y="310064"/>
                  <a:pt x="1214428" y="298895"/>
                  <a:pt x="1220800" y="287121"/>
                </a:cubicBezTo>
                <a:lnTo>
                  <a:pt x="1220800" y="286157"/>
                </a:lnTo>
                <a:cubicBezTo>
                  <a:pt x="1232996" y="267921"/>
                  <a:pt x="1238726" y="246122"/>
                  <a:pt x="1237070" y="224245"/>
                </a:cubicBezTo>
                <a:cubicBezTo>
                  <a:pt x="1236382" y="212810"/>
                  <a:pt x="1233917" y="201554"/>
                  <a:pt x="1229762" y="190878"/>
                </a:cubicBezTo>
                <a:close/>
                <a:moveTo>
                  <a:pt x="801585" y="186948"/>
                </a:moveTo>
                <a:lnTo>
                  <a:pt x="799050" y="188173"/>
                </a:lnTo>
                <a:lnTo>
                  <a:pt x="795856" y="189716"/>
                </a:lnTo>
                <a:lnTo>
                  <a:pt x="795444" y="190167"/>
                </a:lnTo>
                <a:lnTo>
                  <a:pt x="795440" y="192242"/>
                </a:lnTo>
                <a:lnTo>
                  <a:pt x="795435" y="195222"/>
                </a:lnTo>
                <a:lnTo>
                  <a:pt x="799478" y="189782"/>
                </a:lnTo>
                <a:close/>
                <a:moveTo>
                  <a:pt x="620999" y="186732"/>
                </a:moveTo>
                <a:lnTo>
                  <a:pt x="605891" y="199113"/>
                </a:lnTo>
                <a:lnTo>
                  <a:pt x="602675" y="203304"/>
                </a:lnTo>
                <a:lnTo>
                  <a:pt x="594546" y="228424"/>
                </a:lnTo>
                <a:lnTo>
                  <a:pt x="602594" y="220068"/>
                </a:lnTo>
                <a:lnTo>
                  <a:pt x="607422" y="216021"/>
                </a:lnTo>
                <a:lnTo>
                  <a:pt x="612372" y="205343"/>
                </a:lnTo>
                <a:close/>
                <a:moveTo>
                  <a:pt x="1221014" y="186416"/>
                </a:moveTo>
                <a:lnTo>
                  <a:pt x="1227833" y="214593"/>
                </a:lnTo>
                <a:cubicBezTo>
                  <a:pt x="1230065" y="236662"/>
                  <a:pt x="1225237" y="258870"/>
                  <a:pt x="1214044" y="278021"/>
                </a:cubicBezTo>
                <a:cubicBezTo>
                  <a:pt x="1208876" y="290675"/>
                  <a:pt x="1201909" y="302516"/>
                  <a:pt x="1193360" y="313182"/>
                </a:cubicBezTo>
                <a:cubicBezTo>
                  <a:pt x="1191499" y="322352"/>
                  <a:pt x="1169851" y="354065"/>
                  <a:pt x="1137172" y="398378"/>
                </a:cubicBezTo>
                <a:lnTo>
                  <a:pt x="1112772" y="430802"/>
                </a:lnTo>
                <a:lnTo>
                  <a:pt x="1126043" y="413519"/>
                </a:lnTo>
                <a:lnTo>
                  <a:pt x="1127624" y="411460"/>
                </a:lnTo>
                <a:lnTo>
                  <a:pt x="1136705" y="399321"/>
                </a:lnTo>
                <a:lnTo>
                  <a:pt x="1153204" y="377266"/>
                </a:lnTo>
                <a:lnTo>
                  <a:pt x="1178274" y="342028"/>
                </a:lnTo>
                <a:lnTo>
                  <a:pt x="1182924" y="335054"/>
                </a:lnTo>
                <a:lnTo>
                  <a:pt x="1193085" y="316904"/>
                </a:lnTo>
                <a:lnTo>
                  <a:pt x="1193085" y="316215"/>
                </a:lnTo>
                <a:cubicBezTo>
                  <a:pt x="1201373" y="305988"/>
                  <a:pt x="1208455" y="294838"/>
                  <a:pt x="1214181" y="282985"/>
                </a:cubicBezTo>
                <a:lnTo>
                  <a:pt x="1214181" y="282020"/>
                </a:lnTo>
                <a:cubicBezTo>
                  <a:pt x="1225827" y="263680"/>
                  <a:pt x="1231155" y="242035"/>
                  <a:pt x="1229350" y="220384"/>
                </a:cubicBezTo>
                <a:cubicBezTo>
                  <a:pt x="1228398" y="209083"/>
                  <a:pt x="1225797" y="197978"/>
                  <a:pt x="1221628" y="187431"/>
                </a:cubicBezTo>
                <a:close/>
                <a:moveTo>
                  <a:pt x="685893" y="186411"/>
                </a:moveTo>
                <a:lnTo>
                  <a:pt x="685674" y="187294"/>
                </a:lnTo>
                <a:lnTo>
                  <a:pt x="690146" y="189676"/>
                </a:lnTo>
                <a:lnTo>
                  <a:pt x="691253" y="190265"/>
                </a:lnTo>
                <a:lnTo>
                  <a:pt x="691842" y="190579"/>
                </a:lnTo>
                <a:lnTo>
                  <a:pt x="692858" y="189837"/>
                </a:lnTo>
                <a:close/>
                <a:moveTo>
                  <a:pt x="681341" y="185953"/>
                </a:moveTo>
                <a:lnTo>
                  <a:pt x="665317" y="206184"/>
                </a:lnTo>
                <a:lnTo>
                  <a:pt x="664751" y="208083"/>
                </a:lnTo>
                <a:lnTo>
                  <a:pt x="663603" y="211932"/>
                </a:lnTo>
                <a:lnTo>
                  <a:pt x="667615" y="206767"/>
                </a:lnTo>
                <a:lnTo>
                  <a:pt x="680183" y="190585"/>
                </a:lnTo>
                <a:lnTo>
                  <a:pt x="681208" y="186485"/>
                </a:lnTo>
                <a:close/>
                <a:moveTo>
                  <a:pt x="594564" y="184981"/>
                </a:moveTo>
                <a:lnTo>
                  <a:pt x="588250" y="190489"/>
                </a:lnTo>
                <a:lnTo>
                  <a:pt x="572030" y="205939"/>
                </a:lnTo>
                <a:lnTo>
                  <a:pt x="566443" y="217578"/>
                </a:lnTo>
                <a:lnTo>
                  <a:pt x="559617" y="231799"/>
                </a:lnTo>
                <a:lnTo>
                  <a:pt x="555214" y="240973"/>
                </a:lnTo>
                <a:lnTo>
                  <a:pt x="555443" y="240728"/>
                </a:lnTo>
                <a:lnTo>
                  <a:pt x="555456" y="240714"/>
                </a:lnTo>
                <a:lnTo>
                  <a:pt x="571433" y="225419"/>
                </a:lnTo>
                <a:lnTo>
                  <a:pt x="571995" y="223805"/>
                </a:lnTo>
                <a:close/>
                <a:moveTo>
                  <a:pt x="1003168" y="184733"/>
                </a:moveTo>
                <a:lnTo>
                  <a:pt x="991483" y="191278"/>
                </a:lnTo>
                <a:lnTo>
                  <a:pt x="993160" y="195605"/>
                </a:lnTo>
                <a:lnTo>
                  <a:pt x="993702" y="195254"/>
                </a:lnTo>
                <a:lnTo>
                  <a:pt x="998775" y="191976"/>
                </a:lnTo>
                <a:lnTo>
                  <a:pt x="1004309" y="188400"/>
                </a:lnTo>
                <a:close/>
                <a:moveTo>
                  <a:pt x="984523" y="184493"/>
                </a:moveTo>
                <a:lnTo>
                  <a:pt x="972302" y="190601"/>
                </a:lnTo>
                <a:lnTo>
                  <a:pt x="974341" y="196421"/>
                </a:lnTo>
                <a:lnTo>
                  <a:pt x="986082" y="189771"/>
                </a:lnTo>
                <a:close/>
                <a:moveTo>
                  <a:pt x="568826" y="184421"/>
                </a:moveTo>
                <a:lnTo>
                  <a:pt x="559631" y="193132"/>
                </a:lnTo>
                <a:lnTo>
                  <a:pt x="552624" y="200417"/>
                </a:lnTo>
                <a:lnTo>
                  <a:pt x="528045" y="235809"/>
                </a:lnTo>
                <a:lnTo>
                  <a:pt x="523821" y="248102"/>
                </a:lnTo>
                <a:lnTo>
                  <a:pt x="536944" y="234087"/>
                </a:lnTo>
                <a:close/>
                <a:moveTo>
                  <a:pt x="1040676" y="183642"/>
                </a:moveTo>
                <a:lnTo>
                  <a:pt x="1035379" y="188513"/>
                </a:lnTo>
                <a:lnTo>
                  <a:pt x="1030616" y="192566"/>
                </a:lnTo>
                <a:lnTo>
                  <a:pt x="1030617" y="192568"/>
                </a:lnTo>
                <a:lnTo>
                  <a:pt x="1031151" y="193743"/>
                </a:lnTo>
                <a:lnTo>
                  <a:pt x="1035692" y="189469"/>
                </a:lnTo>
                <a:lnTo>
                  <a:pt x="1038830" y="186091"/>
                </a:lnTo>
                <a:lnTo>
                  <a:pt x="1040822" y="183946"/>
                </a:lnTo>
                <a:lnTo>
                  <a:pt x="1040793" y="183885"/>
                </a:lnTo>
                <a:lnTo>
                  <a:pt x="1040745" y="183785"/>
                </a:lnTo>
                <a:close/>
                <a:moveTo>
                  <a:pt x="1021081" y="183423"/>
                </a:moveTo>
                <a:lnTo>
                  <a:pt x="1012929" y="188735"/>
                </a:lnTo>
                <a:lnTo>
                  <a:pt x="1010484" y="190328"/>
                </a:lnTo>
                <a:lnTo>
                  <a:pt x="1011638" y="193087"/>
                </a:lnTo>
                <a:lnTo>
                  <a:pt x="1011891" y="192904"/>
                </a:lnTo>
                <a:lnTo>
                  <a:pt x="1017804" y="188404"/>
                </a:lnTo>
                <a:lnTo>
                  <a:pt x="1021920" y="185272"/>
                </a:lnTo>
                <a:lnTo>
                  <a:pt x="1021911" y="185253"/>
                </a:lnTo>
                <a:lnTo>
                  <a:pt x="1021872" y="185168"/>
                </a:lnTo>
                <a:close/>
                <a:moveTo>
                  <a:pt x="964673" y="182380"/>
                </a:moveTo>
                <a:lnTo>
                  <a:pt x="960141" y="184383"/>
                </a:lnTo>
                <a:lnTo>
                  <a:pt x="952741" y="187653"/>
                </a:lnTo>
                <a:lnTo>
                  <a:pt x="953318" y="189446"/>
                </a:lnTo>
                <a:lnTo>
                  <a:pt x="954787" y="194010"/>
                </a:lnTo>
                <a:lnTo>
                  <a:pt x="966701" y="188105"/>
                </a:lnTo>
                <a:close/>
                <a:moveTo>
                  <a:pt x="1079231" y="180972"/>
                </a:moveTo>
                <a:lnTo>
                  <a:pt x="1081671" y="193084"/>
                </a:lnTo>
                <a:lnTo>
                  <a:pt x="1081671" y="219270"/>
                </a:lnTo>
                <a:lnTo>
                  <a:pt x="1082914" y="223564"/>
                </a:lnTo>
                <a:lnTo>
                  <a:pt x="1082914" y="197082"/>
                </a:lnTo>
                <a:lnTo>
                  <a:pt x="1080395" y="183282"/>
                </a:lnTo>
                <a:lnTo>
                  <a:pt x="1080133" y="182762"/>
                </a:lnTo>
                <a:close/>
                <a:moveTo>
                  <a:pt x="745591" y="179532"/>
                </a:moveTo>
                <a:lnTo>
                  <a:pt x="732560" y="188441"/>
                </a:lnTo>
                <a:lnTo>
                  <a:pt x="742828" y="193346"/>
                </a:lnTo>
                <a:close/>
                <a:moveTo>
                  <a:pt x="944867" y="178916"/>
                </a:moveTo>
                <a:lnTo>
                  <a:pt x="933425" y="183576"/>
                </a:lnTo>
                <a:lnTo>
                  <a:pt x="935398" y="190696"/>
                </a:lnTo>
                <a:lnTo>
                  <a:pt x="942566" y="187341"/>
                </a:lnTo>
                <a:lnTo>
                  <a:pt x="945701" y="185875"/>
                </a:lnTo>
                <a:lnTo>
                  <a:pt x="946914" y="185307"/>
                </a:lnTo>
                <a:close/>
                <a:moveTo>
                  <a:pt x="1038284" y="178683"/>
                </a:moveTo>
                <a:lnTo>
                  <a:pt x="1027834" y="186436"/>
                </a:lnTo>
                <a:lnTo>
                  <a:pt x="1028127" y="187082"/>
                </a:lnTo>
                <a:lnTo>
                  <a:pt x="1028594" y="188112"/>
                </a:lnTo>
                <a:lnTo>
                  <a:pt x="1038566" y="179269"/>
                </a:lnTo>
                <a:close/>
                <a:moveTo>
                  <a:pt x="1211001" y="178543"/>
                </a:moveTo>
                <a:lnTo>
                  <a:pt x="1219146" y="210594"/>
                </a:lnTo>
                <a:cubicBezTo>
                  <a:pt x="1221521" y="232482"/>
                  <a:pt x="1216989" y="254563"/>
                  <a:pt x="1206184" y="273747"/>
                </a:cubicBezTo>
                <a:cubicBezTo>
                  <a:pt x="1201551" y="286467"/>
                  <a:pt x="1194944" y="298379"/>
                  <a:pt x="1186605" y="309046"/>
                </a:cubicBezTo>
                <a:cubicBezTo>
                  <a:pt x="1185708" y="314044"/>
                  <a:pt x="1179926" y="324558"/>
                  <a:pt x="1170336" y="339376"/>
                </a:cubicBezTo>
                <a:lnTo>
                  <a:pt x="1165496" y="346325"/>
                </a:lnTo>
                <a:lnTo>
                  <a:pt x="1160908" y="352913"/>
                </a:lnTo>
                <a:lnTo>
                  <a:pt x="1131226" y="395534"/>
                </a:lnTo>
                <a:lnTo>
                  <a:pt x="1125723" y="402946"/>
                </a:lnTo>
                <a:lnTo>
                  <a:pt x="1083098" y="460359"/>
                </a:lnTo>
                <a:lnTo>
                  <a:pt x="1122556" y="408237"/>
                </a:lnTo>
                <a:cubicBezTo>
                  <a:pt x="1158647" y="359788"/>
                  <a:pt x="1186672" y="320077"/>
                  <a:pt x="1187568" y="312079"/>
                </a:cubicBezTo>
                <a:lnTo>
                  <a:pt x="1187568" y="311389"/>
                </a:lnTo>
                <a:cubicBezTo>
                  <a:pt x="1195636" y="301193"/>
                  <a:pt x="1202399" y="290030"/>
                  <a:pt x="1207700" y="278158"/>
                </a:cubicBezTo>
                <a:lnTo>
                  <a:pt x="1207700" y="277193"/>
                </a:lnTo>
                <a:lnTo>
                  <a:pt x="1207700" y="276504"/>
                </a:lnTo>
                <a:cubicBezTo>
                  <a:pt x="1218766" y="258164"/>
                  <a:pt x="1223603" y="236736"/>
                  <a:pt x="1221489" y="215420"/>
                </a:cubicBezTo>
                <a:cubicBezTo>
                  <a:pt x="1220460" y="204146"/>
                  <a:pt x="1217766" y="193088"/>
                  <a:pt x="1213492" y="182604"/>
                </a:cubicBezTo>
                <a:close/>
                <a:moveTo>
                  <a:pt x="999717" y="177175"/>
                </a:moveTo>
                <a:lnTo>
                  <a:pt x="988164" y="182715"/>
                </a:lnTo>
                <a:lnTo>
                  <a:pt x="990032" y="187533"/>
                </a:lnTo>
                <a:lnTo>
                  <a:pt x="992932" y="185891"/>
                </a:lnTo>
                <a:lnTo>
                  <a:pt x="1001940" y="180788"/>
                </a:lnTo>
                <a:lnTo>
                  <a:pt x="1001854" y="180511"/>
                </a:lnTo>
                <a:lnTo>
                  <a:pt x="1001725" y="180098"/>
                </a:lnTo>
                <a:close/>
                <a:moveTo>
                  <a:pt x="807778" y="176903"/>
                </a:moveTo>
                <a:lnTo>
                  <a:pt x="806295" y="178305"/>
                </a:lnTo>
                <a:lnTo>
                  <a:pt x="807842" y="177600"/>
                </a:lnTo>
                <a:close/>
                <a:moveTo>
                  <a:pt x="1017929" y="176466"/>
                </a:moveTo>
                <a:lnTo>
                  <a:pt x="1007201" y="182474"/>
                </a:lnTo>
                <a:lnTo>
                  <a:pt x="1007998" y="184382"/>
                </a:lnTo>
                <a:lnTo>
                  <a:pt x="1008297" y="185096"/>
                </a:lnTo>
                <a:lnTo>
                  <a:pt x="1008536" y="185668"/>
                </a:lnTo>
                <a:lnTo>
                  <a:pt x="1011621" y="183674"/>
                </a:lnTo>
                <a:lnTo>
                  <a:pt x="1012133" y="183338"/>
                </a:lnTo>
                <a:lnTo>
                  <a:pt x="1019003" y="178836"/>
                </a:lnTo>
                <a:close/>
                <a:moveTo>
                  <a:pt x="979871" y="175663"/>
                </a:moveTo>
                <a:lnTo>
                  <a:pt x="968785" y="180563"/>
                </a:lnTo>
                <a:lnTo>
                  <a:pt x="970728" y="186110"/>
                </a:lnTo>
                <a:lnTo>
                  <a:pt x="976909" y="183046"/>
                </a:lnTo>
                <a:lnTo>
                  <a:pt x="982196" y="180425"/>
                </a:lnTo>
                <a:lnTo>
                  <a:pt x="982716" y="180168"/>
                </a:lnTo>
                <a:close/>
                <a:moveTo>
                  <a:pt x="1258427" y="175081"/>
                </a:moveTo>
                <a:lnTo>
                  <a:pt x="1263467" y="184172"/>
                </a:lnTo>
                <a:lnTo>
                  <a:pt x="1274769" y="204563"/>
                </a:lnTo>
                <a:cubicBezTo>
                  <a:pt x="1278916" y="216211"/>
                  <a:pt x="1281159" y="228537"/>
                  <a:pt x="1281331" y="241066"/>
                </a:cubicBezTo>
                <a:cubicBezTo>
                  <a:pt x="1281636" y="265428"/>
                  <a:pt x="1273225" y="289097"/>
                  <a:pt x="1257614" y="307803"/>
                </a:cubicBezTo>
                <a:lnTo>
                  <a:pt x="1257381" y="308110"/>
                </a:lnTo>
                <a:lnTo>
                  <a:pt x="1273957" y="288004"/>
                </a:lnTo>
                <a:lnTo>
                  <a:pt x="1278766" y="279899"/>
                </a:lnTo>
                <a:cubicBezTo>
                  <a:pt x="1282807" y="269062"/>
                  <a:pt x="1284921" y="257507"/>
                  <a:pt x="1284916" y="245755"/>
                </a:cubicBezTo>
                <a:cubicBezTo>
                  <a:pt x="1284934" y="233705"/>
                  <a:pt x="1282978" y="221736"/>
                  <a:pt x="1279126" y="210319"/>
                </a:cubicBezTo>
                <a:cubicBezTo>
                  <a:pt x="1275074" y="199152"/>
                  <a:pt x="1269307" y="188683"/>
                  <a:pt x="1262028" y="179295"/>
                </a:cubicBezTo>
                <a:lnTo>
                  <a:pt x="1258994" y="175434"/>
                </a:lnTo>
                <a:close/>
                <a:moveTo>
                  <a:pt x="1044053" y="174403"/>
                </a:moveTo>
                <a:lnTo>
                  <a:pt x="1043082" y="175123"/>
                </a:lnTo>
                <a:lnTo>
                  <a:pt x="1042315" y="175692"/>
                </a:lnTo>
                <a:lnTo>
                  <a:pt x="1042401" y="175868"/>
                </a:lnTo>
                <a:lnTo>
                  <a:pt x="1043678" y="174735"/>
                </a:lnTo>
                <a:close/>
                <a:moveTo>
                  <a:pt x="1035909" y="173761"/>
                </a:moveTo>
                <a:lnTo>
                  <a:pt x="1025237" y="180715"/>
                </a:lnTo>
                <a:lnTo>
                  <a:pt x="1025923" y="182226"/>
                </a:lnTo>
                <a:lnTo>
                  <a:pt x="1036215" y="174395"/>
                </a:lnTo>
                <a:close/>
                <a:moveTo>
                  <a:pt x="1061126" y="173713"/>
                </a:moveTo>
                <a:lnTo>
                  <a:pt x="1061125" y="173714"/>
                </a:lnTo>
                <a:lnTo>
                  <a:pt x="1061023" y="174014"/>
                </a:lnTo>
                <a:lnTo>
                  <a:pt x="1060984" y="174127"/>
                </a:lnTo>
                <a:lnTo>
                  <a:pt x="1061415" y="176686"/>
                </a:lnTo>
                <a:lnTo>
                  <a:pt x="1061838" y="177493"/>
                </a:lnTo>
                <a:lnTo>
                  <a:pt x="1062329" y="178430"/>
                </a:lnTo>
                <a:lnTo>
                  <a:pt x="1061136" y="173752"/>
                </a:lnTo>
                <a:close/>
                <a:moveTo>
                  <a:pt x="1251241" y="173298"/>
                </a:moveTo>
                <a:lnTo>
                  <a:pt x="1254503" y="179153"/>
                </a:lnTo>
                <a:lnTo>
                  <a:pt x="1253478" y="176261"/>
                </a:lnTo>
                <a:lnTo>
                  <a:pt x="1252099" y="174469"/>
                </a:lnTo>
                <a:close/>
                <a:moveTo>
                  <a:pt x="961002" y="172345"/>
                </a:moveTo>
                <a:lnTo>
                  <a:pt x="953030" y="175591"/>
                </a:lnTo>
                <a:lnTo>
                  <a:pt x="949342" y="177093"/>
                </a:lnTo>
                <a:lnTo>
                  <a:pt x="951322" y="183244"/>
                </a:lnTo>
                <a:lnTo>
                  <a:pt x="953775" y="182096"/>
                </a:lnTo>
                <a:lnTo>
                  <a:pt x="959875" y="179506"/>
                </a:lnTo>
                <a:lnTo>
                  <a:pt x="963160" y="178111"/>
                </a:lnTo>
                <a:lnTo>
                  <a:pt x="961351" y="173003"/>
                </a:lnTo>
                <a:close/>
                <a:moveTo>
                  <a:pt x="1187117" y="170937"/>
                </a:moveTo>
                <a:lnTo>
                  <a:pt x="1195015" y="198874"/>
                </a:lnTo>
                <a:cubicBezTo>
                  <a:pt x="1198178" y="219943"/>
                  <a:pt x="1195061" y="241478"/>
                  <a:pt x="1186053" y="260784"/>
                </a:cubicBezTo>
                <a:cubicBezTo>
                  <a:pt x="1182879" y="273531"/>
                  <a:pt x="1177312" y="285556"/>
                  <a:pt x="1169644" y="296221"/>
                </a:cubicBezTo>
                <a:cubicBezTo>
                  <a:pt x="1169144" y="299754"/>
                  <a:pt x="1167151" y="304951"/>
                  <a:pt x="1163917" y="311514"/>
                </a:cubicBezTo>
                <a:lnTo>
                  <a:pt x="1159339" y="319680"/>
                </a:lnTo>
                <a:lnTo>
                  <a:pt x="1158167" y="322347"/>
                </a:lnTo>
                <a:lnTo>
                  <a:pt x="1154934" y="327536"/>
                </a:lnTo>
                <a:lnTo>
                  <a:pt x="1152810" y="331325"/>
                </a:lnTo>
                <a:lnTo>
                  <a:pt x="1150745" y="335007"/>
                </a:lnTo>
                <a:lnTo>
                  <a:pt x="1142668" y="347223"/>
                </a:lnTo>
                <a:lnTo>
                  <a:pt x="1131639" y="364923"/>
                </a:lnTo>
                <a:lnTo>
                  <a:pt x="1114222" y="390240"/>
                </a:lnTo>
                <a:lnTo>
                  <a:pt x="1108112" y="399480"/>
                </a:lnTo>
                <a:lnTo>
                  <a:pt x="1101535" y="408683"/>
                </a:lnTo>
                <a:lnTo>
                  <a:pt x="1095164" y="417944"/>
                </a:lnTo>
                <a:cubicBezTo>
                  <a:pt x="1081915" y="436691"/>
                  <a:pt x="1067858" y="456179"/>
                  <a:pt x="1053846" y="475406"/>
                </a:cubicBezTo>
                <a:lnTo>
                  <a:pt x="1053420" y="475985"/>
                </a:lnTo>
                <a:lnTo>
                  <a:pt x="1023533" y="516618"/>
                </a:lnTo>
                <a:lnTo>
                  <a:pt x="1025038" y="514596"/>
                </a:lnTo>
                <a:lnTo>
                  <a:pt x="1052738" y="477371"/>
                </a:lnTo>
                <a:lnTo>
                  <a:pt x="1101202" y="410686"/>
                </a:lnTo>
                <a:lnTo>
                  <a:pt x="1114224" y="392182"/>
                </a:lnTo>
                <a:lnTo>
                  <a:pt x="1132327" y="365568"/>
                </a:lnTo>
                <a:lnTo>
                  <a:pt x="1143476" y="349177"/>
                </a:lnTo>
                <a:lnTo>
                  <a:pt x="1156088" y="329647"/>
                </a:lnTo>
                <a:lnTo>
                  <a:pt x="1160563" y="322026"/>
                </a:lnTo>
                <a:lnTo>
                  <a:pt x="1170610" y="300359"/>
                </a:lnTo>
                <a:cubicBezTo>
                  <a:pt x="1178208" y="290386"/>
                  <a:pt x="1183954" y="279131"/>
                  <a:pt x="1187570" y="267128"/>
                </a:cubicBezTo>
                <a:lnTo>
                  <a:pt x="1187570" y="266300"/>
                </a:lnTo>
                <a:lnTo>
                  <a:pt x="1187570" y="265611"/>
                </a:lnTo>
                <a:cubicBezTo>
                  <a:pt x="1197007" y="247076"/>
                  <a:pt x="1200520" y="226090"/>
                  <a:pt x="1197635" y="205493"/>
                </a:cubicBezTo>
                <a:cubicBezTo>
                  <a:pt x="1196325" y="194551"/>
                  <a:pt x="1193397" y="183863"/>
                  <a:pt x="1188950" y="173779"/>
                </a:cubicBezTo>
                <a:close/>
                <a:moveTo>
                  <a:pt x="1243090" y="170648"/>
                </a:moveTo>
                <a:lnTo>
                  <a:pt x="1259271" y="198874"/>
                </a:lnTo>
                <a:cubicBezTo>
                  <a:pt x="1263414" y="210394"/>
                  <a:pt x="1265740" y="222489"/>
                  <a:pt x="1266166" y="234725"/>
                </a:cubicBezTo>
                <a:cubicBezTo>
                  <a:pt x="1267079" y="258425"/>
                  <a:pt x="1259663" y="281695"/>
                  <a:pt x="1245206" y="300496"/>
                </a:cubicBezTo>
                <a:cubicBezTo>
                  <a:pt x="1237586" y="312858"/>
                  <a:pt x="1228962" y="324571"/>
                  <a:pt x="1219422" y="335519"/>
                </a:cubicBezTo>
                <a:cubicBezTo>
                  <a:pt x="1216526" y="341311"/>
                  <a:pt x="1198980" y="364234"/>
                  <a:pt x="1166973" y="404445"/>
                </a:cubicBezTo>
                <a:lnTo>
                  <a:pt x="1166802" y="404658"/>
                </a:lnTo>
                <a:lnTo>
                  <a:pt x="1166699" y="404787"/>
                </a:lnTo>
                <a:lnTo>
                  <a:pt x="1175730" y="393627"/>
                </a:lnTo>
                <a:lnTo>
                  <a:pt x="1175810" y="393527"/>
                </a:lnTo>
                <a:lnTo>
                  <a:pt x="1203100" y="359376"/>
                </a:lnTo>
                <a:lnTo>
                  <a:pt x="1205117" y="356811"/>
                </a:lnTo>
                <a:lnTo>
                  <a:pt x="1208337" y="352714"/>
                </a:lnTo>
                <a:lnTo>
                  <a:pt x="1220662" y="336346"/>
                </a:lnTo>
                <a:cubicBezTo>
                  <a:pt x="1229900" y="324902"/>
                  <a:pt x="1244653" y="306287"/>
                  <a:pt x="1246998" y="302702"/>
                </a:cubicBezTo>
                <a:cubicBezTo>
                  <a:pt x="1246998" y="302702"/>
                  <a:pt x="1246998" y="301461"/>
                  <a:pt x="1246998" y="301461"/>
                </a:cubicBezTo>
                <a:cubicBezTo>
                  <a:pt x="1261301" y="283512"/>
                  <a:pt x="1268862" y="261117"/>
                  <a:pt x="1268369" y="238171"/>
                </a:cubicBezTo>
                <a:cubicBezTo>
                  <a:pt x="1268092" y="226317"/>
                  <a:pt x="1265903" y="214584"/>
                  <a:pt x="1261890" y="203424"/>
                </a:cubicBezTo>
                <a:cubicBezTo>
                  <a:pt x="1257908" y="192282"/>
                  <a:pt x="1252081" y="181888"/>
                  <a:pt x="1244653" y="172677"/>
                </a:cubicBezTo>
                <a:lnTo>
                  <a:pt x="1243275" y="170883"/>
                </a:lnTo>
                <a:close/>
                <a:moveTo>
                  <a:pt x="1014942" y="169875"/>
                </a:moveTo>
                <a:lnTo>
                  <a:pt x="1004105" y="175071"/>
                </a:lnTo>
                <a:lnTo>
                  <a:pt x="1004404" y="175785"/>
                </a:lnTo>
                <a:lnTo>
                  <a:pt x="1004471" y="175947"/>
                </a:lnTo>
                <a:lnTo>
                  <a:pt x="1005623" y="178702"/>
                </a:lnTo>
                <a:lnTo>
                  <a:pt x="1009595" y="176452"/>
                </a:lnTo>
                <a:lnTo>
                  <a:pt x="1014378" y="173742"/>
                </a:lnTo>
                <a:lnTo>
                  <a:pt x="1016221" y="172698"/>
                </a:lnTo>
                <a:lnTo>
                  <a:pt x="1015265" y="170589"/>
                </a:lnTo>
                <a:lnTo>
                  <a:pt x="1015009" y="170024"/>
                </a:lnTo>
                <a:close/>
                <a:moveTo>
                  <a:pt x="729548" y="169603"/>
                </a:moveTo>
                <a:lnTo>
                  <a:pt x="718881" y="176738"/>
                </a:lnTo>
                <a:lnTo>
                  <a:pt x="717599" y="177680"/>
                </a:lnTo>
                <a:lnTo>
                  <a:pt x="717165" y="179364"/>
                </a:lnTo>
                <a:lnTo>
                  <a:pt x="716769" y="180897"/>
                </a:lnTo>
                <a:lnTo>
                  <a:pt x="726447" y="185521"/>
                </a:lnTo>
                <a:lnTo>
                  <a:pt x="726872" y="183342"/>
                </a:lnTo>
                <a:close/>
                <a:moveTo>
                  <a:pt x="994476" y="169549"/>
                </a:moveTo>
                <a:lnTo>
                  <a:pt x="988144" y="172007"/>
                </a:lnTo>
                <a:lnTo>
                  <a:pt x="984617" y="173566"/>
                </a:lnTo>
                <a:lnTo>
                  <a:pt x="986457" y="178314"/>
                </a:lnTo>
                <a:lnTo>
                  <a:pt x="991083" y="176021"/>
                </a:lnTo>
                <a:lnTo>
                  <a:pt x="994953" y="174103"/>
                </a:lnTo>
                <a:lnTo>
                  <a:pt x="996931" y="173122"/>
                </a:lnTo>
                <a:lnTo>
                  <a:pt x="996927" y="173116"/>
                </a:lnTo>
                <a:lnTo>
                  <a:pt x="995366" y="170844"/>
                </a:lnTo>
                <a:close/>
                <a:moveTo>
                  <a:pt x="761775" y="169208"/>
                </a:moveTo>
                <a:lnTo>
                  <a:pt x="753860" y="173880"/>
                </a:lnTo>
                <a:lnTo>
                  <a:pt x="751136" y="175742"/>
                </a:lnTo>
                <a:lnTo>
                  <a:pt x="748376" y="189526"/>
                </a:lnTo>
                <a:lnTo>
                  <a:pt x="747749" y="192658"/>
                </a:lnTo>
                <a:lnTo>
                  <a:pt x="758375" y="186108"/>
                </a:lnTo>
                <a:lnTo>
                  <a:pt x="758381" y="186104"/>
                </a:lnTo>
                <a:lnTo>
                  <a:pt x="759719" y="185160"/>
                </a:lnTo>
                <a:lnTo>
                  <a:pt x="761555" y="170921"/>
                </a:lnTo>
                <a:close/>
                <a:moveTo>
                  <a:pt x="1044535" y="168063"/>
                </a:moveTo>
                <a:lnTo>
                  <a:pt x="1042858" y="169172"/>
                </a:lnTo>
                <a:lnTo>
                  <a:pt x="1040050" y="171028"/>
                </a:lnTo>
                <a:lnTo>
                  <a:pt x="1040209" y="171355"/>
                </a:lnTo>
                <a:lnTo>
                  <a:pt x="1042008" y="169986"/>
                </a:lnTo>
                <a:close/>
                <a:moveTo>
                  <a:pt x="1033112" y="167962"/>
                </a:moveTo>
                <a:lnTo>
                  <a:pt x="1022217" y="174064"/>
                </a:lnTo>
                <a:lnTo>
                  <a:pt x="1022797" y="175340"/>
                </a:lnTo>
                <a:lnTo>
                  <a:pt x="1023150" y="176119"/>
                </a:lnTo>
                <a:lnTo>
                  <a:pt x="1025351" y="174677"/>
                </a:lnTo>
                <a:lnTo>
                  <a:pt x="1033709" y="169200"/>
                </a:lnTo>
                <a:lnTo>
                  <a:pt x="1033141" y="168023"/>
                </a:lnTo>
                <a:close/>
                <a:moveTo>
                  <a:pt x="940270" y="167712"/>
                </a:moveTo>
                <a:lnTo>
                  <a:pt x="938667" y="168291"/>
                </a:lnTo>
                <a:lnTo>
                  <a:pt x="934387" y="169836"/>
                </a:lnTo>
                <a:lnTo>
                  <a:pt x="928943" y="171800"/>
                </a:lnTo>
                <a:lnTo>
                  <a:pt x="930473" y="175736"/>
                </a:lnTo>
                <a:lnTo>
                  <a:pt x="930944" y="176948"/>
                </a:lnTo>
                <a:lnTo>
                  <a:pt x="931865" y="179318"/>
                </a:lnTo>
                <a:lnTo>
                  <a:pt x="943454" y="174508"/>
                </a:lnTo>
                <a:close/>
                <a:moveTo>
                  <a:pt x="701078" y="167434"/>
                </a:moveTo>
                <a:lnTo>
                  <a:pt x="696094" y="171021"/>
                </a:lnTo>
                <a:lnTo>
                  <a:pt x="698916" y="172369"/>
                </a:lnTo>
                <a:lnTo>
                  <a:pt x="699912" y="170096"/>
                </a:lnTo>
                <a:close/>
                <a:moveTo>
                  <a:pt x="974574" y="167279"/>
                </a:moveTo>
                <a:lnTo>
                  <a:pt x="965196" y="170660"/>
                </a:lnTo>
                <a:lnTo>
                  <a:pt x="965556" y="171348"/>
                </a:lnTo>
                <a:lnTo>
                  <a:pt x="967309" y="176350"/>
                </a:lnTo>
                <a:lnTo>
                  <a:pt x="969430" y="175449"/>
                </a:lnTo>
                <a:lnTo>
                  <a:pt x="972577" y="174113"/>
                </a:lnTo>
                <a:lnTo>
                  <a:pt x="977556" y="171999"/>
                </a:lnTo>
                <a:close/>
                <a:moveTo>
                  <a:pt x="1179000" y="166280"/>
                </a:moveTo>
                <a:lnTo>
                  <a:pt x="1187433" y="194874"/>
                </a:lnTo>
                <a:cubicBezTo>
                  <a:pt x="1190832" y="215678"/>
                  <a:pt x="1188200" y="237019"/>
                  <a:pt x="1179848" y="256372"/>
                </a:cubicBezTo>
                <a:cubicBezTo>
                  <a:pt x="1177026" y="269110"/>
                  <a:pt x="1171784" y="281186"/>
                  <a:pt x="1164405" y="291946"/>
                </a:cubicBezTo>
                <a:cubicBezTo>
                  <a:pt x="1163888" y="295772"/>
                  <a:pt x="1161899" y="301227"/>
                  <a:pt x="1158688" y="308018"/>
                </a:cubicBezTo>
                <a:lnTo>
                  <a:pt x="1154151" y="316388"/>
                </a:lnTo>
                <a:lnTo>
                  <a:pt x="1152984" y="319169"/>
                </a:lnTo>
                <a:lnTo>
                  <a:pt x="1149787" y="324440"/>
                </a:lnTo>
                <a:lnTo>
                  <a:pt x="1147234" y="329150"/>
                </a:lnTo>
                <a:lnTo>
                  <a:pt x="1145633" y="332103"/>
                </a:lnTo>
                <a:lnTo>
                  <a:pt x="1137659" y="344430"/>
                </a:lnTo>
                <a:lnTo>
                  <a:pt x="1126732" y="362442"/>
                </a:lnTo>
                <a:lnTo>
                  <a:pt x="1109544" y="387894"/>
                </a:lnTo>
                <a:lnTo>
                  <a:pt x="1103477" y="397274"/>
                </a:lnTo>
                <a:lnTo>
                  <a:pt x="1099133" y="403439"/>
                </a:lnTo>
                <a:lnTo>
                  <a:pt x="1097012" y="406451"/>
                </a:lnTo>
                <a:lnTo>
                  <a:pt x="1090682" y="415825"/>
                </a:lnTo>
                <a:lnTo>
                  <a:pt x="1049896" y="473339"/>
                </a:lnTo>
                <a:lnTo>
                  <a:pt x="1049867" y="473380"/>
                </a:lnTo>
                <a:lnTo>
                  <a:pt x="1046488" y="478021"/>
                </a:lnTo>
                <a:lnTo>
                  <a:pt x="1011693" y="525807"/>
                </a:lnTo>
                <a:lnTo>
                  <a:pt x="1035742" y="493085"/>
                </a:lnTo>
                <a:lnTo>
                  <a:pt x="1048854" y="475244"/>
                </a:lnTo>
                <a:lnTo>
                  <a:pt x="1048855" y="475242"/>
                </a:lnTo>
                <a:lnTo>
                  <a:pt x="1096692" y="408386"/>
                </a:lnTo>
                <a:lnTo>
                  <a:pt x="1109535" y="389778"/>
                </a:lnTo>
                <a:lnTo>
                  <a:pt x="1138431" y="346303"/>
                </a:lnTo>
                <a:lnTo>
                  <a:pt x="1150903" y="326436"/>
                </a:lnTo>
                <a:lnTo>
                  <a:pt x="1155337" y="318601"/>
                </a:lnTo>
                <a:lnTo>
                  <a:pt x="1165369" y="295807"/>
                </a:lnTo>
                <a:cubicBezTo>
                  <a:pt x="1172739" y="285782"/>
                  <a:pt x="1178166" y="274464"/>
                  <a:pt x="1181364" y="262439"/>
                </a:cubicBezTo>
                <a:lnTo>
                  <a:pt x="1181364" y="261750"/>
                </a:lnTo>
                <a:lnTo>
                  <a:pt x="1181364" y="261059"/>
                </a:lnTo>
                <a:cubicBezTo>
                  <a:pt x="1190254" y="242452"/>
                  <a:pt x="1193328" y="221599"/>
                  <a:pt x="1190188" y="201218"/>
                </a:cubicBezTo>
                <a:cubicBezTo>
                  <a:pt x="1188784" y="190410"/>
                  <a:pt x="1185811" y="179865"/>
                  <a:pt x="1181364" y="169917"/>
                </a:cubicBezTo>
                <a:close/>
                <a:moveTo>
                  <a:pt x="1069487" y="166128"/>
                </a:moveTo>
                <a:lnTo>
                  <a:pt x="1074503" y="187706"/>
                </a:lnTo>
                <a:lnTo>
                  <a:pt x="1075146" y="202901"/>
                </a:lnTo>
                <a:lnTo>
                  <a:pt x="1076981" y="206404"/>
                </a:lnTo>
                <a:lnTo>
                  <a:pt x="1077673" y="207725"/>
                </a:lnTo>
                <a:lnTo>
                  <a:pt x="1077673" y="193221"/>
                </a:lnTo>
                <a:lnTo>
                  <a:pt x="1072866" y="169773"/>
                </a:lnTo>
                <a:lnTo>
                  <a:pt x="1072776" y="169676"/>
                </a:lnTo>
                <a:lnTo>
                  <a:pt x="1070783" y="167526"/>
                </a:lnTo>
                <a:close/>
                <a:moveTo>
                  <a:pt x="1065157" y="165918"/>
                </a:moveTo>
                <a:lnTo>
                  <a:pt x="1063649" y="168414"/>
                </a:lnTo>
                <a:lnTo>
                  <a:pt x="1067472" y="183706"/>
                </a:lnTo>
                <a:lnTo>
                  <a:pt x="1067858" y="188987"/>
                </a:lnTo>
                <a:lnTo>
                  <a:pt x="1068899" y="190973"/>
                </a:lnTo>
                <a:lnTo>
                  <a:pt x="1069726" y="192553"/>
                </a:lnTo>
                <a:lnTo>
                  <a:pt x="1070616" y="194252"/>
                </a:lnTo>
                <a:lnTo>
                  <a:pt x="1070367" y="188532"/>
                </a:lnTo>
                <a:close/>
                <a:moveTo>
                  <a:pt x="646644" y="165716"/>
                </a:moveTo>
                <a:lnTo>
                  <a:pt x="633397" y="176571"/>
                </a:lnTo>
                <a:lnTo>
                  <a:pt x="630868" y="180171"/>
                </a:lnTo>
                <a:lnTo>
                  <a:pt x="627184" y="185417"/>
                </a:lnTo>
                <a:lnTo>
                  <a:pt x="623103" y="194087"/>
                </a:lnTo>
                <a:lnTo>
                  <a:pt x="617168" y="206698"/>
                </a:lnTo>
                <a:lnTo>
                  <a:pt x="619739" y="204218"/>
                </a:lnTo>
                <a:lnTo>
                  <a:pt x="632734" y="193272"/>
                </a:lnTo>
                <a:close/>
                <a:moveTo>
                  <a:pt x="1234361" y="165579"/>
                </a:moveTo>
                <a:lnTo>
                  <a:pt x="1251135" y="194462"/>
                </a:lnTo>
                <a:cubicBezTo>
                  <a:pt x="1255432" y="205853"/>
                  <a:pt x="1257852" y="217867"/>
                  <a:pt x="1258305" y="230035"/>
                </a:cubicBezTo>
                <a:cubicBezTo>
                  <a:pt x="1259512" y="253364"/>
                  <a:pt x="1252648" y="276397"/>
                  <a:pt x="1238864" y="295255"/>
                </a:cubicBezTo>
                <a:cubicBezTo>
                  <a:pt x="1231851" y="307990"/>
                  <a:pt x="1223535" y="319957"/>
                  <a:pt x="1214044" y="330968"/>
                </a:cubicBezTo>
                <a:cubicBezTo>
                  <a:pt x="1212838" y="333933"/>
                  <a:pt x="1207813" y="341361"/>
                  <a:pt x="1199107" y="353136"/>
                </a:cubicBezTo>
                <a:lnTo>
                  <a:pt x="1193546" y="360381"/>
                </a:lnTo>
                <a:lnTo>
                  <a:pt x="1162078" y="401376"/>
                </a:lnTo>
                <a:lnTo>
                  <a:pt x="1123004" y="450701"/>
                </a:lnTo>
                <a:lnTo>
                  <a:pt x="1113214" y="463059"/>
                </a:lnTo>
                <a:lnTo>
                  <a:pt x="1144774" y="423870"/>
                </a:lnTo>
                <a:lnTo>
                  <a:pt x="1155270" y="410704"/>
                </a:lnTo>
                <a:lnTo>
                  <a:pt x="1171385" y="390490"/>
                </a:lnTo>
                <a:lnTo>
                  <a:pt x="1171827" y="389936"/>
                </a:lnTo>
                <a:lnTo>
                  <a:pt x="1198621" y="355666"/>
                </a:lnTo>
                <a:lnTo>
                  <a:pt x="1203660" y="349056"/>
                </a:lnTo>
                <a:lnTo>
                  <a:pt x="1215148" y="332899"/>
                </a:lnTo>
                <a:lnTo>
                  <a:pt x="1215148" y="332210"/>
                </a:lnTo>
                <a:cubicBezTo>
                  <a:pt x="1224800" y="320076"/>
                  <a:pt x="1238589" y="302150"/>
                  <a:pt x="1240381" y="298704"/>
                </a:cubicBezTo>
                <a:lnTo>
                  <a:pt x="1240381" y="297877"/>
                </a:lnTo>
                <a:cubicBezTo>
                  <a:pt x="1254657" y="279876"/>
                  <a:pt x="1262129" y="257415"/>
                  <a:pt x="1261477" y="234450"/>
                </a:cubicBezTo>
                <a:cubicBezTo>
                  <a:pt x="1261060" y="222630"/>
                  <a:pt x="1258780" y="210949"/>
                  <a:pt x="1254721" y="199840"/>
                </a:cubicBezTo>
                <a:cubicBezTo>
                  <a:pt x="1250632" y="188802"/>
                  <a:pt x="1244763" y="178509"/>
                  <a:pt x="1237347" y="169367"/>
                </a:cubicBezTo>
                <a:lnTo>
                  <a:pt x="1235830" y="167574"/>
                </a:lnTo>
                <a:lnTo>
                  <a:pt x="1234452" y="165644"/>
                </a:lnTo>
                <a:close/>
                <a:moveTo>
                  <a:pt x="1010821" y="163205"/>
                </a:moveTo>
                <a:lnTo>
                  <a:pt x="1000775" y="167105"/>
                </a:lnTo>
                <a:lnTo>
                  <a:pt x="1002199" y="170511"/>
                </a:lnTo>
                <a:lnTo>
                  <a:pt x="1002929" y="170150"/>
                </a:lnTo>
                <a:lnTo>
                  <a:pt x="1012400" y="165456"/>
                </a:lnTo>
                <a:lnTo>
                  <a:pt x="1011811" y="164617"/>
                </a:lnTo>
                <a:lnTo>
                  <a:pt x="1011473" y="164135"/>
                </a:lnTo>
                <a:close/>
                <a:moveTo>
                  <a:pt x="1171653" y="163107"/>
                </a:moveTo>
                <a:lnTo>
                  <a:pt x="1180399" y="191290"/>
                </a:lnTo>
                <a:cubicBezTo>
                  <a:pt x="1183910" y="211861"/>
                  <a:pt x="1181667" y="233000"/>
                  <a:pt x="1173918" y="252374"/>
                </a:cubicBezTo>
                <a:cubicBezTo>
                  <a:pt x="1171802" y="265049"/>
                  <a:pt x="1167107" y="277157"/>
                  <a:pt x="1160130" y="287949"/>
                </a:cubicBezTo>
                <a:cubicBezTo>
                  <a:pt x="1159095" y="296222"/>
                  <a:pt x="1152235" y="310846"/>
                  <a:pt x="1141528" y="329523"/>
                </a:cubicBezTo>
                <a:lnTo>
                  <a:pt x="1123711" y="357683"/>
                </a:lnTo>
                <a:lnTo>
                  <a:pt x="1121635" y="360964"/>
                </a:lnTo>
                <a:lnTo>
                  <a:pt x="1136936" y="337437"/>
                </a:lnTo>
                <a:lnTo>
                  <a:pt x="1141389" y="330589"/>
                </a:lnTo>
                <a:lnTo>
                  <a:pt x="1152123" y="310952"/>
                </a:lnTo>
                <a:lnTo>
                  <a:pt x="1154549" y="306513"/>
                </a:lnTo>
                <a:cubicBezTo>
                  <a:pt x="1157741" y="299802"/>
                  <a:pt x="1159648" y="294515"/>
                  <a:pt x="1159993" y="290982"/>
                </a:cubicBezTo>
                <a:cubicBezTo>
                  <a:pt x="1167148" y="280921"/>
                  <a:pt x="1172212" y="269528"/>
                  <a:pt x="1174885" y="257475"/>
                </a:cubicBezTo>
                <a:lnTo>
                  <a:pt x="1174885" y="256786"/>
                </a:lnTo>
                <a:lnTo>
                  <a:pt x="1174885" y="256096"/>
                </a:lnTo>
                <a:cubicBezTo>
                  <a:pt x="1183020" y="237413"/>
                  <a:pt x="1185651" y="216794"/>
                  <a:pt x="1182469" y="196668"/>
                </a:cubicBezTo>
                <a:cubicBezTo>
                  <a:pt x="1180840" y="185948"/>
                  <a:pt x="1177732" y="175508"/>
                  <a:pt x="1173230" y="165643"/>
                </a:cubicBezTo>
                <a:close/>
                <a:moveTo>
                  <a:pt x="1029918" y="162694"/>
                </a:moveTo>
                <a:lnTo>
                  <a:pt x="1019355" y="167759"/>
                </a:lnTo>
                <a:lnTo>
                  <a:pt x="1020498" y="170276"/>
                </a:lnTo>
                <a:lnTo>
                  <a:pt x="1021951" y="169453"/>
                </a:lnTo>
                <a:lnTo>
                  <a:pt x="1024367" y="168119"/>
                </a:lnTo>
                <a:lnTo>
                  <a:pt x="1031174" y="164360"/>
                </a:lnTo>
                <a:close/>
                <a:moveTo>
                  <a:pt x="955618" y="162174"/>
                </a:moveTo>
                <a:lnTo>
                  <a:pt x="952772" y="163201"/>
                </a:lnTo>
                <a:lnTo>
                  <a:pt x="944828" y="166068"/>
                </a:lnTo>
                <a:lnTo>
                  <a:pt x="946303" y="169172"/>
                </a:lnTo>
                <a:lnTo>
                  <a:pt x="947820" y="172364"/>
                </a:lnTo>
                <a:lnTo>
                  <a:pt x="947914" y="172657"/>
                </a:lnTo>
                <a:lnTo>
                  <a:pt x="948958" y="172224"/>
                </a:lnTo>
                <a:lnTo>
                  <a:pt x="950669" y="171514"/>
                </a:lnTo>
                <a:lnTo>
                  <a:pt x="953949" y="170334"/>
                </a:lnTo>
                <a:lnTo>
                  <a:pt x="958979" y="168523"/>
                </a:lnTo>
                <a:close/>
                <a:moveTo>
                  <a:pt x="989304" y="162024"/>
                </a:moveTo>
                <a:lnTo>
                  <a:pt x="988060" y="162435"/>
                </a:lnTo>
                <a:lnTo>
                  <a:pt x="987492" y="162622"/>
                </a:lnTo>
                <a:lnTo>
                  <a:pt x="980704" y="165069"/>
                </a:lnTo>
                <a:lnTo>
                  <a:pt x="982091" y="167421"/>
                </a:lnTo>
                <a:lnTo>
                  <a:pt x="982511" y="168134"/>
                </a:lnTo>
                <a:lnTo>
                  <a:pt x="982732" y="168704"/>
                </a:lnTo>
                <a:lnTo>
                  <a:pt x="983097" y="169647"/>
                </a:lnTo>
                <a:lnTo>
                  <a:pt x="991958" y="165885"/>
                </a:lnTo>
                <a:lnTo>
                  <a:pt x="990103" y="163185"/>
                </a:lnTo>
                <a:close/>
                <a:moveTo>
                  <a:pt x="776242" y="161589"/>
                </a:moveTo>
                <a:lnTo>
                  <a:pt x="770007" y="164349"/>
                </a:lnTo>
                <a:lnTo>
                  <a:pt x="769680" y="164542"/>
                </a:lnTo>
                <a:lnTo>
                  <a:pt x="766875" y="166198"/>
                </a:lnTo>
                <a:lnTo>
                  <a:pt x="766011" y="172874"/>
                </a:lnTo>
                <a:lnTo>
                  <a:pt x="765458" y="177147"/>
                </a:lnTo>
                <a:lnTo>
                  <a:pt x="764894" y="181509"/>
                </a:lnTo>
                <a:lnTo>
                  <a:pt x="768194" y="179180"/>
                </a:lnTo>
                <a:lnTo>
                  <a:pt x="774387" y="176236"/>
                </a:lnTo>
                <a:lnTo>
                  <a:pt x="775359" y="175637"/>
                </a:lnTo>
                <a:lnTo>
                  <a:pt x="775912" y="166842"/>
                </a:lnTo>
                <a:close/>
                <a:moveTo>
                  <a:pt x="1219557" y="161324"/>
                </a:moveTo>
                <a:lnTo>
                  <a:pt x="1235140" y="187568"/>
                </a:lnTo>
                <a:cubicBezTo>
                  <a:pt x="1239554" y="198670"/>
                  <a:pt x="1242205" y="210394"/>
                  <a:pt x="1242999" y="222316"/>
                </a:cubicBezTo>
                <a:cubicBezTo>
                  <a:pt x="1244550" y="245140"/>
                  <a:pt x="1238487" y="267834"/>
                  <a:pt x="1225764" y="286846"/>
                </a:cubicBezTo>
                <a:cubicBezTo>
                  <a:pt x="1219615" y="299317"/>
                  <a:pt x="1212025" y="311026"/>
                  <a:pt x="1203151" y="321731"/>
                </a:cubicBezTo>
                <a:cubicBezTo>
                  <a:pt x="1202616" y="323661"/>
                  <a:pt x="1200820" y="327048"/>
                  <a:pt x="1197900" y="331731"/>
                </a:cubicBezTo>
                <a:lnTo>
                  <a:pt x="1193792" y="337822"/>
                </a:lnTo>
                <a:lnTo>
                  <a:pt x="1192695" y="339708"/>
                </a:lnTo>
                <a:lnTo>
                  <a:pt x="1189776" y="343776"/>
                </a:lnTo>
                <a:lnTo>
                  <a:pt x="1187817" y="346682"/>
                </a:lnTo>
                <a:lnTo>
                  <a:pt x="1185910" y="349508"/>
                </a:lnTo>
                <a:lnTo>
                  <a:pt x="1178485" y="359514"/>
                </a:lnTo>
                <a:lnTo>
                  <a:pt x="1168020" y="374101"/>
                </a:lnTo>
                <a:lnTo>
                  <a:pt x="1151184" y="396304"/>
                </a:lnTo>
                <a:lnTo>
                  <a:pt x="1145066" y="404548"/>
                </a:lnTo>
                <a:lnTo>
                  <a:pt x="1138497" y="413035"/>
                </a:lnTo>
                <a:lnTo>
                  <a:pt x="1131952" y="421667"/>
                </a:lnTo>
                <a:cubicBezTo>
                  <a:pt x="1118343" y="439357"/>
                  <a:pt x="1103307" y="458701"/>
                  <a:pt x="1087313" y="479159"/>
                </a:cubicBezTo>
                <a:lnTo>
                  <a:pt x="1086785" y="479831"/>
                </a:lnTo>
                <a:lnTo>
                  <a:pt x="1071109" y="499780"/>
                </a:lnTo>
                <a:lnTo>
                  <a:pt x="1038646" y="541093"/>
                </a:lnTo>
                <a:lnTo>
                  <a:pt x="1075922" y="494265"/>
                </a:lnTo>
                <a:lnTo>
                  <a:pt x="1128845" y="426980"/>
                </a:lnTo>
                <a:lnTo>
                  <a:pt x="1162288" y="383841"/>
                </a:lnTo>
                <a:lnTo>
                  <a:pt x="1162300" y="383827"/>
                </a:lnTo>
                <a:lnTo>
                  <a:pt x="1162310" y="383813"/>
                </a:lnTo>
                <a:lnTo>
                  <a:pt x="1162320" y="383800"/>
                </a:lnTo>
                <a:lnTo>
                  <a:pt x="1188165" y="349158"/>
                </a:lnTo>
                <a:lnTo>
                  <a:pt x="1192521" y="343055"/>
                </a:lnTo>
                <a:lnTo>
                  <a:pt x="1192984" y="342407"/>
                </a:lnTo>
                <a:lnTo>
                  <a:pt x="1203703" y="325453"/>
                </a:lnTo>
                <a:lnTo>
                  <a:pt x="1203703" y="324764"/>
                </a:lnTo>
                <a:cubicBezTo>
                  <a:pt x="1212448" y="313692"/>
                  <a:pt x="1220287" y="301935"/>
                  <a:pt x="1227144" y="289603"/>
                </a:cubicBezTo>
                <a:cubicBezTo>
                  <a:pt x="1239850" y="271400"/>
                  <a:pt x="1246021" y="249434"/>
                  <a:pt x="1244655" y="227278"/>
                </a:cubicBezTo>
                <a:cubicBezTo>
                  <a:pt x="1244491" y="215628"/>
                  <a:pt x="1242443" y="204080"/>
                  <a:pt x="1238589" y="193082"/>
                </a:cubicBezTo>
                <a:cubicBezTo>
                  <a:pt x="1234523" y="182286"/>
                  <a:pt x="1228647" y="172261"/>
                  <a:pt x="1221215" y="163438"/>
                </a:cubicBezTo>
                <a:lnTo>
                  <a:pt x="1219698" y="161507"/>
                </a:lnTo>
                <a:close/>
                <a:moveTo>
                  <a:pt x="1045245" y="161167"/>
                </a:moveTo>
                <a:lnTo>
                  <a:pt x="1037396" y="165563"/>
                </a:lnTo>
                <a:lnTo>
                  <a:pt x="1037815" y="166426"/>
                </a:lnTo>
                <a:lnTo>
                  <a:pt x="1037846" y="166489"/>
                </a:lnTo>
                <a:lnTo>
                  <a:pt x="1039865" y="165166"/>
                </a:lnTo>
                <a:lnTo>
                  <a:pt x="1045262" y="161630"/>
                </a:lnTo>
                <a:lnTo>
                  <a:pt x="1045259" y="161541"/>
                </a:lnTo>
                <a:lnTo>
                  <a:pt x="1045254" y="161403"/>
                </a:lnTo>
                <a:close/>
                <a:moveTo>
                  <a:pt x="1163340" y="159668"/>
                </a:moveTo>
                <a:lnTo>
                  <a:pt x="1171988" y="187154"/>
                </a:lnTo>
                <a:cubicBezTo>
                  <a:pt x="1175916" y="207597"/>
                  <a:pt x="1174152" y="228727"/>
                  <a:pt x="1166887" y="248236"/>
                </a:cubicBezTo>
                <a:cubicBezTo>
                  <a:pt x="1164905" y="260949"/>
                  <a:pt x="1160202" y="273083"/>
                  <a:pt x="1153098" y="283811"/>
                </a:cubicBezTo>
                <a:cubicBezTo>
                  <a:pt x="1152564" y="288293"/>
                  <a:pt x="1150590" y="294321"/>
                  <a:pt x="1147421" y="301614"/>
                </a:cubicBezTo>
                <a:lnTo>
                  <a:pt x="1146513" y="303409"/>
                </a:lnTo>
                <a:lnTo>
                  <a:pt x="1146178" y="304407"/>
                </a:lnTo>
                <a:lnTo>
                  <a:pt x="1141856" y="312612"/>
                </a:lnTo>
                <a:lnTo>
                  <a:pt x="1134572" y="327004"/>
                </a:lnTo>
                <a:lnTo>
                  <a:pt x="1133468" y="328786"/>
                </a:lnTo>
                <a:lnTo>
                  <a:pt x="1132584" y="330213"/>
                </a:lnTo>
                <a:lnTo>
                  <a:pt x="1130410" y="334339"/>
                </a:lnTo>
                <a:lnTo>
                  <a:pt x="1115556" y="357698"/>
                </a:lnTo>
                <a:lnTo>
                  <a:pt x="1093204" y="393775"/>
                </a:lnTo>
                <a:lnTo>
                  <a:pt x="1084745" y="406147"/>
                </a:lnTo>
                <a:lnTo>
                  <a:pt x="1080664" y="412564"/>
                </a:lnTo>
                <a:lnTo>
                  <a:pt x="1073940" y="422324"/>
                </a:lnTo>
                <a:lnTo>
                  <a:pt x="1071838" y="425787"/>
                </a:lnTo>
                <a:lnTo>
                  <a:pt x="1071792" y="425862"/>
                </a:lnTo>
                <a:lnTo>
                  <a:pt x="1071782" y="425879"/>
                </a:lnTo>
                <a:lnTo>
                  <a:pt x="1084909" y="407000"/>
                </a:lnTo>
                <a:lnTo>
                  <a:pt x="1116455" y="358702"/>
                </a:lnTo>
                <a:lnTo>
                  <a:pt x="1134035" y="331170"/>
                </a:lnTo>
                <a:lnTo>
                  <a:pt x="1143540" y="313985"/>
                </a:lnTo>
                <a:lnTo>
                  <a:pt x="1148339" y="304986"/>
                </a:lnTo>
                <a:lnTo>
                  <a:pt x="1154889" y="286846"/>
                </a:lnTo>
                <a:cubicBezTo>
                  <a:pt x="1161778" y="276764"/>
                  <a:pt x="1166476" y="265349"/>
                  <a:pt x="1168678" y="253339"/>
                </a:cubicBezTo>
                <a:lnTo>
                  <a:pt x="1168678" y="252650"/>
                </a:lnTo>
                <a:cubicBezTo>
                  <a:pt x="1176255" y="233905"/>
                  <a:pt x="1178452" y="213420"/>
                  <a:pt x="1175021" y="193496"/>
                </a:cubicBezTo>
                <a:cubicBezTo>
                  <a:pt x="1173319" y="182894"/>
                  <a:pt x="1170117" y="172587"/>
                  <a:pt x="1165508" y="162886"/>
                </a:cubicBezTo>
                <a:close/>
                <a:moveTo>
                  <a:pt x="968825" y="158177"/>
                </a:moveTo>
                <a:lnTo>
                  <a:pt x="959969" y="160684"/>
                </a:lnTo>
                <a:lnTo>
                  <a:pt x="962340" y="165210"/>
                </a:lnTo>
                <a:lnTo>
                  <a:pt x="962386" y="165297"/>
                </a:lnTo>
                <a:lnTo>
                  <a:pt x="963268" y="166980"/>
                </a:lnTo>
                <a:lnTo>
                  <a:pt x="972326" y="163720"/>
                </a:lnTo>
                <a:close/>
                <a:moveTo>
                  <a:pt x="1070322" y="157364"/>
                </a:moveTo>
                <a:lnTo>
                  <a:pt x="1070287" y="157422"/>
                </a:lnTo>
                <a:lnTo>
                  <a:pt x="1069972" y="157944"/>
                </a:lnTo>
                <a:lnTo>
                  <a:pt x="1070710" y="159259"/>
                </a:lnTo>
                <a:close/>
                <a:moveTo>
                  <a:pt x="1025893" y="157355"/>
                </a:moveTo>
                <a:lnTo>
                  <a:pt x="1015624" y="161341"/>
                </a:lnTo>
                <a:lnTo>
                  <a:pt x="1016384" y="162423"/>
                </a:lnTo>
                <a:lnTo>
                  <a:pt x="1017017" y="163323"/>
                </a:lnTo>
                <a:lnTo>
                  <a:pt x="1018271" y="162744"/>
                </a:lnTo>
                <a:lnTo>
                  <a:pt x="1024626" y="159811"/>
                </a:lnTo>
                <a:lnTo>
                  <a:pt x="1026940" y="158744"/>
                </a:lnTo>
                <a:lnTo>
                  <a:pt x="1026319" y="157920"/>
                </a:lnTo>
                <a:close/>
                <a:moveTo>
                  <a:pt x="935045" y="156560"/>
                </a:moveTo>
                <a:lnTo>
                  <a:pt x="933392" y="157085"/>
                </a:lnTo>
                <a:lnTo>
                  <a:pt x="931487" y="157690"/>
                </a:lnTo>
                <a:lnTo>
                  <a:pt x="924339" y="159959"/>
                </a:lnTo>
                <a:lnTo>
                  <a:pt x="925332" y="162512"/>
                </a:lnTo>
                <a:lnTo>
                  <a:pt x="925900" y="163973"/>
                </a:lnTo>
                <a:lnTo>
                  <a:pt x="927085" y="167022"/>
                </a:lnTo>
                <a:lnTo>
                  <a:pt x="938065" y="163006"/>
                </a:lnTo>
                <a:lnTo>
                  <a:pt x="938057" y="162989"/>
                </a:lnTo>
                <a:lnTo>
                  <a:pt x="937922" y="162701"/>
                </a:lnTo>
                <a:close/>
                <a:moveTo>
                  <a:pt x="1006105" y="156483"/>
                </a:moveTo>
                <a:lnTo>
                  <a:pt x="996188" y="159754"/>
                </a:lnTo>
                <a:lnTo>
                  <a:pt x="998380" y="163158"/>
                </a:lnTo>
                <a:lnTo>
                  <a:pt x="1007940" y="159099"/>
                </a:lnTo>
                <a:close/>
                <a:moveTo>
                  <a:pt x="1043399" y="156230"/>
                </a:moveTo>
                <a:lnTo>
                  <a:pt x="1034533" y="160481"/>
                </a:lnTo>
                <a:lnTo>
                  <a:pt x="1035601" y="161868"/>
                </a:lnTo>
                <a:lnTo>
                  <a:pt x="1035607" y="161879"/>
                </a:lnTo>
                <a:lnTo>
                  <a:pt x="1035612" y="161889"/>
                </a:lnTo>
                <a:lnTo>
                  <a:pt x="1035619" y="161905"/>
                </a:lnTo>
                <a:lnTo>
                  <a:pt x="1044176" y="157179"/>
                </a:lnTo>
                <a:lnTo>
                  <a:pt x="1044149" y="157147"/>
                </a:lnTo>
                <a:lnTo>
                  <a:pt x="1043702" y="156600"/>
                </a:lnTo>
                <a:close/>
                <a:moveTo>
                  <a:pt x="1209875" y="156128"/>
                </a:moveTo>
                <a:lnTo>
                  <a:pt x="1210028" y="156375"/>
                </a:lnTo>
                <a:lnTo>
                  <a:pt x="1211030" y="157991"/>
                </a:lnTo>
                <a:lnTo>
                  <a:pt x="1219845" y="172210"/>
                </a:lnTo>
                <a:lnTo>
                  <a:pt x="1213354" y="159991"/>
                </a:lnTo>
                <a:lnTo>
                  <a:pt x="1211837" y="158060"/>
                </a:lnTo>
                <a:lnTo>
                  <a:pt x="1210321" y="156405"/>
                </a:lnTo>
                <a:close/>
                <a:moveTo>
                  <a:pt x="750297" y="156007"/>
                </a:moveTo>
                <a:lnTo>
                  <a:pt x="749850" y="156264"/>
                </a:lnTo>
                <a:lnTo>
                  <a:pt x="747345" y="157699"/>
                </a:lnTo>
                <a:lnTo>
                  <a:pt x="734756" y="166120"/>
                </a:lnTo>
                <a:lnTo>
                  <a:pt x="731431" y="183134"/>
                </a:lnTo>
                <a:lnTo>
                  <a:pt x="740366" y="176436"/>
                </a:lnTo>
                <a:lnTo>
                  <a:pt x="746998" y="172500"/>
                </a:lnTo>
                <a:lnTo>
                  <a:pt x="747165" y="171668"/>
                </a:lnTo>
                <a:lnTo>
                  <a:pt x="747541" y="169787"/>
                </a:lnTo>
                <a:close/>
                <a:moveTo>
                  <a:pt x="790680" y="155197"/>
                </a:moveTo>
                <a:lnTo>
                  <a:pt x="781613" y="159211"/>
                </a:lnTo>
                <a:lnTo>
                  <a:pt x="780788" y="172290"/>
                </a:lnTo>
                <a:lnTo>
                  <a:pt x="781958" y="171569"/>
                </a:lnTo>
                <a:lnTo>
                  <a:pt x="782774" y="171066"/>
                </a:lnTo>
                <a:lnTo>
                  <a:pt x="783788" y="170159"/>
                </a:lnTo>
                <a:lnTo>
                  <a:pt x="785587" y="168550"/>
                </a:lnTo>
                <a:lnTo>
                  <a:pt x="786516" y="167513"/>
                </a:lnTo>
                <a:lnTo>
                  <a:pt x="787670" y="166225"/>
                </a:lnTo>
                <a:lnTo>
                  <a:pt x="790662" y="162886"/>
                </a:lnTo>
                <a:close/>
                <a:moveTo>
                  <a:pt x="1154785" y="154873"/>
                </a:moveTo>
                <a:lnTo>
                  <a:pt x="1164267" y="183570"/>
                </a:lnTo>
                <a:cubicBezTo>
                  <a:pt x="1168314" y="203690"/>
                  <a:pt x="1166982" y="224523"/>
                  <a:pt x="1160406" y="243963"/>
                </a:cubicBezTo>
                <a:cubicBezTo>
                  <a:pt x="1158999" y="256583"/>
                  <a:pt x="1154806" y="268735"/>
                  <a:pt x="1148133" y="279538"/>
                </a:cubicBezTo>
                <a:cubicBezTo>
                  <a:pt x="1146995" y="289259"/>
                  <a:pt x="1139937" y="305323"/>
                  <a:pt x="1129062" y="325269"/>
                </a:cubicBezTo>
                <a:lnTo>
                  <a:pt x="1118786" y="342165"/>
                </a:lnTo>
                <a:lnTo>
                  <a:pt x="1099074" y="374578"/>
                </a:lnTo>
                <a:lnTo>
                  <a:pt x="1094662" y="381833"/>
                </a:lnTo>
                <a:lnTo>
                  <a:pt x="1094377" y="382551"/>
                </a:lnTo>
                <a:lnTo>
                  <a:pt x="1093774" y="384067"/>
                </a:lnTo>
                <a:lnTo>
                  <a:pt x="1093498" y="384760"/>
                </a:lnTo>
                <a:lnTo>
                  <a:pt x="1130448" y="325367"/>
                </a:lnTo>
                <a:lnTo>
                  <a:pt x="1141049" y="304613"/>
                </a:lnTo>
                <a:lnTo>
                  <a:pt x="1142164" y="302431"/>
                </a:lnTo>
                <a:lnTo>
                  <a:pt x="1143445" y="299923"/>
                </a:lnTo>
                <a:cubicBezTo>
                  <a:pt x="1146620" y="292684"/>
                  <a:pt x="1148548" y="286793"/>
                  <a:pt x="1148962" y="282571"/>
                </a:cubicBezTo>
                <a:cubicBezTo>
                  <a:pt x="1155838" y="272235"/>
                  <a:pt x="1160356" y="260512"/>
                  <a:pt x="1162199" y="248236"/>
                </a:cubicBezTo>
                <a:cubicBezTo>
                  <a:pt x="1169223" y="229440"/>
                  <a:pt x="1170986" y="209084"/>
                  <a:pt x="1167301" y="189360"/>
                </a:cubicBezTo>
                <a:cubicBezTo>
                  <a:pt x="1165422" y="178869"/>
                  <a:pt x="1162178" y="168671"/>
                  <a:pt x="1157648" y="159025"/>
                </a:cubicBezTo>
                <a:close/>
                <a:moveTo>
                  <a:pt x="719423" y="154726"/>
                </a:moveTo>
                <a:lnTo>
                  <a:pt x="712213" y="159421"/>
                </a:lnTo>
                <a:lnTo>
                  <a:pt x="710316" y="160786"/>
                </a:lnTo>
                <a:lnTo>
                  <a:pt x="708669" y="161971"/>
                </a:lnTo>
                <a:lnTo>
                  <a:pt x="707054" y="165669"/>
                </a:lnTo>
                <a:lnTo>
                  <a:pt x="703227" y="174428"/>
                </a:lnTo>
                <a:lnTo>
                  <a:pt x="708735" y="177059"/>
                </a:lnTo>
                <a:lnTo>
                  <a:pt x="709107" y="177237"/>
                </a:lnTo>
                <a:lnTo>
                  <a:pt x="709267" y="177314"/>
                </a:lnTo>
                <a:lnTo>
                  <a:pt x="714514" y="173836"/>
                </a:lnTo>
                <a:lnTo>
                  <a:pt x="716224" y="167179"/>
                </a:lnTo>
                <a:lnTo>
                  <a:pt x="716276" y="166977"/>
                </a:lnTo>
                <a:close/>
                <a:moveTo>
                  <a:pt x="983757" y="153951"/>
                </a:moveTo>
                <a:lnTo>
                  <a:pt x="975525" y="156281"/>
                </a:lnTo>
                <a:lnTo>
                  <a:pt x="978582" y="161469"/>
                </a:lnTo>
                <a:lnTo>
                  <a:pt x="986872" y="158485"/>
                </a:lnTo>
                <a:lnTo>
                  <a:pt x="985739" y="156835"/>
                </a:lnTo>
                <a:close/>
                <a:moveTo>
                  <a:pt x="841659" y="153180"/>
                </a:moveTo>
                <a:lnTo>
                  <a:pt x="840787" y="153373"/>
                </a:lnTo>
                <a:lnTo>
                  <a:pt x="840727" y="153387"/>
                </a:lnTo>
                <a:lnTo>
                  <a:pt x="846854" y="155302"/>
                </a:lnTo>
                <a:close/>
                <a:moveTo>
                  <a:pt x="1147395" y="152259"/>
                </a:moveTo>
                <a:lnTo>
                  <a:pt x="1156407" y="179294"/>
                </a:lnTo>
                <a:cubicBezTo>
                  <a:pt x="1160699" y="199181"/>
                  <a:pt x="1159797" y="219839"/>
                  <a:pt x="1153787" y="239274"/>
                </a:cubicBezTo>
                <a:cubicBezTo>
                  <a:pt x="1152744" y="251814"/>
                  <a:pt x="1148931" y="263965"/>
                  <a:pt x="1142618" y="274850"/>
                </a:cubicBezTo>
                <a:cubicBezTo>
                  <a:pt x="1141446" y="285191"/>
                  <a:pt x="1134406" y="301815"/>
                  <a:pt x="1123582" y="322254"/>
                </a:cubicBezTo>
                <a:lnTo>
                  <a:pt x="1122229" y="324533"/>
                </a:lnTo>
                <a:lnTo>
                  <a:pt x="1116429" y="334302"/>
                </a:lnTo>
                <a:lnTo>
                  <a:pt x="1106813" y="350498"/>
                </a:lnTo>
                <a:lnTo>
                  <a:pt x="1106510" y="352047"/>
                </a:lnTo>
                <a:lnTo>
                  <a:pt x="1105075" y="355655"/>
                </a:lnTo>
                <a:lnTo>
                  <a:pt x="1119197" y="332442"/>
                </a:lnTo>
                <a:lnTo>
                  <a:pt x="1124910" y="323052"/>
                </a:lnTo>
                <a:cubicBezTo>
                  <a:pt x="1135663" y="303323"/>
                  <a:pt x="1142549" y="287569"/>
                  <a:pt x="1143446" y="278296"/>
                </a:cubicBezTo>
                <a:cubicBezTo>
                  <a:pt x="1149872" y="268114"/>
                  <a:pt x="1153925" y="256615"/>
                  <a:pt x="1155303" y="244652"/>
                </a:cubicBezTo>
                <a:lnTo>
                  <a:pt x="1155303" y="243412"/>
                </a:lnTo>
                <a:cubicBezTo>
                  <a:pt x="1161751" y="224611"/>
                  <a:pt x="1163083" y="204434"/>
                  <a:pt x="1159164" y="184948"/>
                </a:cubicBezTo>
                <a:cubicBezTo>
                  <a:pt x="1157194" y="174579"/>
                  <a:pt x="1153855" y="164518"/>
                  <a:pt x="1149236" y="155027"/>
                </a:cubicBezTo>
                <a:close/>
                <a:moveTo>
                  <a:pt x="950334" y="152193"/>
                </a:moveTo>
                <a:lnTo>
                  <a:pt x="943804" y="153779"/>
                </a:lnTo>
                <a:lnTo>
                  <a:pt x="943538" y="153863"/>
                </a:lnTo>
                <a:lnTo>
                  <a:pt x="939621" y="155107"/>
                </a:lnTo>
                <a:lnTo>
                  <a:pt x="942251" y="160642"/>
                </a:lnTo>
                <a:lnTo>
                  <a:pt x="942542" y="161255"/>
                </a:lnTo>
                <a:lnTo>
                  <a:pt x="942588" y="161352"/>
                </a:lnTo>
                <a:lnTo>
                  <a:pt x="944802" y="160541"/>
                </a:lnTo>
                <a:lnTo>
                  <a:pt x="946684" y="159853"/>
                </a:lnTo>
                <a:lnTo>
                  <a:pt x="949854" y="158900"/>
                </a:lnTo>
                <a:lnTo>
                  <a:pt x="953332" y="157856"/>
                </a:lnTo>
                <a:lnTo>
                  <a:pt x="953269" y="157736"/>
                </a:lnTo>
                <a:close/>
                <a:moveTo>
                  <a:pt x="1039877" y="151927"/>
                </a:moveTo>
                <a:lnTo>
                  <a:pt x="1030690" y="155493"/>
                </a:lnTo>
                <a:lnTo>
                  <a:pt x="1031554" y="156615"/>
                </a:lnTo>
                <a:lnTo>
                  <a:pt x="1031629" y="156580"/>
                </a:lnTo>
                <a:lnTo>
                  <a:pt x="1040380" y="152542"/>
                </a:lnTo>
                <a:lnTo>
                  <a:pt x="1040272" y="152410"/>
                </a:lnTo>
                <a:lnTo>
                  <a:pt x="1040246" y="152378"/>
                </a:lnTo>
                <a:close/>
                <a:moveTo>
                  <a:pt x="1021426" y="151429"/>
                </a:moveTo>
                <a:lnTo>
                  <a:pt x="1018138" y="152514"/>
                </a:lnTo>
                <a:lnTo>
                  <a:pt x="1011060" y="154848"/>
                </a:lnTo>
                <a:lnTo>
                  <a:pt x="1012644" y="157102"/>
                </a:lnTo>
                <a:lnTo>
                  <a:pt x="1014654" y="156249"/>
                </a:lnTo>
                <a:lnTo>
                  <a:pt x="1020287" y="154161"/>
                </a:lnTo>
                <a:lnTo>
                  <a:pt x="1020679" y="154016"/>
                </a:lnTo>
                <a:lnTo>
                  <a:pt x="1022787" y="153234"/>
                </a:lnTo>
                <a:close/>
                <a:moveTo>
                  <a:pt x="1074533" y="151165"/>
                </a:moveTo>
                <a:lnTo>
                  <a:pt x="1074191" y="151619"/>
                </a:lnTo>
                <a:lnTo>
                  <a:pt x="1073502" y="152535"/>
                </a:lnTo>
                <a:lnTo>
                  <a:pt x="1077180" y="170791"/>
                </a:lnTo>
                <a:lnTo>
                  <a:pt x="1077269" y="170950"/>
                </a:lnTo>
                <a:lnTo>
                  <a:pt x="1078193" y="172596"/>
                </a:lnTo>
                <a:lnTo>
                  <a:pt x="1078566" y="173261"/>
                </a:lnTo>
                <a:close/>
                <a:moveTo>
                  <a:pt x="800999" y="150630"/>
                </a:moveTo>
                <a:lnTo>
                  <a:pt x="795517" y="153056"/>
                </a:lnTo>
                <a:lnTo>
                  <a:pt x="795509" y="157281"/>
                </a:lnTo>
                <a:lnTo>
                  <a:pt x="800994" y="150636"/>
                </a:lnTo>
                <a:close/>
                <a:moveTo>
                  <a:pt x="1194071" y="150386"/>
                </a:moveTo>
                <a:lnTo>
                  <a:pt x="1194901" y="151721"/>
                </a:lnTo>
                <a:lnTo>
                  <a:pt x="1195644" y="152915"/>
                </a:lnTo>
                <a:lnTo>
                  <a:pt x="1195292" y="151718"/>
                </a:lnTo>
                <a:close/>
                <a:moveTo>
                  <a:pt x="1187366" y="149612"/>
                </a:moveTo>
                <a:lnTo>
                  <a:pt x="1202462" y="173366"/>
                </a:lnTo>
                <a:cubicBezTo>
                  <a:pt x="1207099" y="184017"/>
                  <a:pt x="1210075" y="195318"/>
                  <a:pt x="1211287" y="206872"/>
                </a:cubicBezTo>
                <a:cubicBezTo>
                  <a:pt x="1213887" y="228448"/>
                  <a:pt x="1209796" y="250300"/>
                  <a:pt x="1199565" y="269472"/>
                </a:cubicBezTo>
                <a:cubicBezTo>
                  <a:pt x="1195382" y="282198"/>
                  <a:pt x="1189090" y="294131"/>
                  <a:pt x="1180952" y="304771"/>
                </a:cubicBezTo>
                <a:cubicBezTo>
                  <a:pt x="1180504" y="307511"/>
                  <a:pt x="1178797" y="311674"/>
                  <a:pt x="1175986" y="317081"/>
                </a:cubicBezTo>
                <a:lnTo>
                  <a:pt x="1173666" y="321039"/>
                </a:lnTo>
                <a:lnTo>
                  <a:pt x="1172004" y="323873"/>
                </a:lnTo>
                <a:lnTo>
                  <a:pt x="1170959" y="326104"/>
                </a:lnTo>
                <a:lnTo>
                  <a:pt x="1168128" y="330485"/>
                </a:lnTo>
                <a:lnTo>
                  <a:pt x="1164390" y="336862"/>
                </a:lnTo>
                <a:lnTo>
                  <a:pt x="1157217" y="347371"/>
                </a:lnTo>
                <a:lnTo>
                  <a:pt x="1147084" y="363051"/>
                </a:lnTo>
                <a:lnTo>
                  <a:pt x="1130913" y="385905"/>
                </a:lnTo>
                <a:lnTo>
                  <a:pt x="1125221" y="394244"/>
                </a:lnTo>
                <a:lnTo>
                  <a:pt x="1124987" y="394586"/>
                </a:lnTo>
                <a:lnTo>
                  <a:pt x="1120756" y="400357"/>
                </a:lnTo>
                <a:lnTo>
                  <a:pt x="1118779" y="403054"/>
                </a:lnTo>
                <a:lnTo>
                  <a:pt x="1112429" y="412028"/>
                </a:lnTo>
                <a:cubicBezTo>
                  <a:pt x="1099426" y="429960"/>
                  <a:pt x="1085143" y="449301"/>
                  <a:pt x="1070098" y="469452"/>
                </a:cubicBezTo>
                <a:lnTo>
                  <a:pt x="1060564" y="482086"/>
                </a:lnTo>
                <a:lnTo>
                  <a:pt x="1036950" y="513379"/>
                </a:lnTo>
                <a:lnTo>
                  <a:pt x="1043681" y="504597"/>
                </a:lnTo>
                <a:lnTo>
                  <a:pt x="1060923" y="482102"/>
                </a:lnTo>
                <a:lnTo>
                  <a:pt x="1060960" y="482052"/>
                </a:lnTo>
                <a:lnTo>
                  <a:pt x="1111140" y="414937"/>
                </a:lnTo>
                <a:lnTo>
                  <a:pt x="1124479" y="396586"/>
                </a:lnTo>
                <a:lnTo>
                  <a:pt x="1154484" y="354108"/>
                </a:lnTo>
                <a:lnTo>
                  <a:pt x="1167358" y="335072"/>
                </a:lnTo>
                <a:lnTo>
                  <a:pt x="1167849" y="334285"/>
                </a:lnTo>
                <a:lnTo>
                  <a:pt x="1171916" y="327767"/>
                </a:lnTo>
                <a:lnTo>
                  <a:pt x="1182055" y="307803"/>
                </a:lnTo>
                <a:cubicBezTo>
                  <a:pt x="1190046" y="297756"/>
                  <a:pt x="1196461" y="286551"/>
                  <a:pt x="1201082" y="274573"/>
                </a:cubicBezTo>
                <a:lnTo>
                  <a:pt x="1201082" y="273747"/>
                </a:lnTo>
                <a:lnTo>
                  <a:pt x="1201082" y="273056"/>
                </a:lnTo>
                <a:cubicBezTo>
                  <a:pt x="1211541" y="254606"/>
                  <a:pt x="1215932" y="233334"/>
                  <a:pt x="1213630" y="212249"/>
                </a:cubicBezTo>
                <a:cubicBezTo>
                  <a:pt x="1212876" y="200958"/>
                  <a:pt x="1210412" y="189847"/>
                  <a:pt x="1206323" y="179294"/>
                </a:cubicBezTo>
                <a:cubicBezTo>
                  <a:pt x="1202014" y="168975"/>
                  <a:pt x="1196053" y="159428"/>
                  <a:pt x="1188673" y="151028"/>
                </a:cubicBezTo>
                <a:close/>
                <a:moveTo>
                  <a:pt x="915138" y="149302"/>
                </a:moveTo>
                <a:lnTo>
                  <a:pt x="910718" y="150547"/>
                </a:lnTo>
                <a:lnTo>
                  <a:pt x="916650" y="153205"/>
                </a:lnTo>
                <a:close/>
                <a:moveTo>
                  <a:pt x="963089" y="149097"/>
                </a:moveTo>
                <a:lnTo>
                  <a:pt x="954936" y="151076"/>
                </a:lnTo>
                <a:lnTo>
                  <a:pt x="957786" y="156517"/>
                </a:lnTo>
                <a:lnTo>
                  <a:pt x="966182" y="153994"/>
                </a:lnTo>
                <a:lnTo>
                  <a:pt x="964986" y="152100"/>
                </a:lnTo>
                <a:close/>
                <a:moveTo>
                  <a:pt x="1000920" y="149093"/>
                </a:moveTo>
                <a:lnTo>
                  <a:pt x="1000792" y="149130"/>
                </a:lnTo>
                <a:lnTo>
                  <a:pt x="999805" y="149409"/>
                </a:lnTo>
                <a:lnTo>
                  <a:pt x="991111" y="151870"/>
                </a:lnTo>
                <a:lnTo>
                  <a:pt x="992040" y="153312"/>
                </a:lnTo>
                <a:lnTo>
                  <a:pt x="992702" y="154340"/>
                </a:lnTo>
                <a:lnTo>
                  <a:pt x="993772" y="156002"/>
                </a:lnTo>
                <a:lnTo>
                  <a:pt x="1001382" y="153263"/>
                </a:lnTo>
                <a:lnTo>
                  <a:pt x="1003349" y="152555"/>
                </a:lnTo>
                <a:lnTo>
                  <a:pt x="1001099" y="149348"/>
                </a:lnTo>
                <a:close/>
                <a:moveTo>
                  <a:pt x="764511" y="147986"/>
                </a:moveTo>
                <a:lnTo>
                  <a:pt x="763696" y="148329"/>
                </a:lnTo>
                <a:lnTo>
                  <a:pt x="755709" y="152906"/>
                </a:lnTo>
                <a:lnTo>
                  <a:pt x="754549" y="158697"/>
                </a:lnTo>
                <a:lnTo>
                  <a:pt x="752442" y="169224"/>
                </a:lnTo>
                <a:lnTo>
                  <a:pt x="761874" y="162757"/>
                </a:lnTo>
                <a:lnTo>
                  <a:pt x="762652" y="162409"/>
                </a:lnTo>
                <a:lnTo>
                  <a:pt x="762759" y="161579"/>
                </a:lnTo>
                <a:close/>
                <a:moveTo>
                  <a:pt x="697478" y="147887"/>
                </a:moveTo>
                <a:lnTo>
                  <a:pt x="686407" y="155653"/>
                </a:lnTo>
                <a:lnTo>
                  <a:pt x="683704" y="157923"/>
                </a:lnTo>
                <a:lnTo>
                  <a:pt x="681667" y="161163"/>
                </a:lnTo>
                <a:lnTo>
                  <a:pt x="680279" y="163373"/>
                </a:lnTo>
                <a:lnTo>
                  <a:pt x="680234" y="163444"/>
                </a:lnTo>
                <a:lnTo>
                  <a:pt x="685225" y="165828"/>
                </a:lnTo>
                <a:lnTo>
                  <a:pt x="687394" y="166865"/>
                </a:lnTo>
                <a:lnTo>
                  <a:pt x="694389" y="153701"/>
                </a:lnTo>
                <a:lnTo>
                  <a:pt x="695259" y="152064"/>
                </a:lnTo>
                <a:close/>
                <a:moveTo>
                  <a:pt x="1138162" y="147598"/>
                </a:moveTo>
                <a:lnTo>
                  <a:pt x="1139958" y="153648"/>
                </a:lnTo>
                <a:lnTo>
                  <a:pt x="1145843" y="173472"/>
                </a:lnTo>
                <a:lnTo>
                  <a:pt x="1150500" y="189162"/>
                </a:lnTo>
                <a:cubicBezTo>
                  <a:pt x="1152136" y="204446"/>
                  <a:pt x="1151007" y="220026"/>
                  <a:pt x="1147031" y="235139"/>
                </a:cubicBezTo>
                <a:cubicBezTo>
                  <a:pt x="1146324" y="247653"/>
                  <a:pt x="1142838" y="259851"/>
                  <a:pt x="1136828" y="270850"/>
                </a:cubicBezTo>
                <a:cubicBezTo>
                  <a:pt x="1136207" y="276521"/>
                  <a:pt x="1134130" y="283704"/>
                  <a:pt x="1130856" y="292099"/>
                </a:cubicBezTo>
                <a:lnTo>
                  <a:pt x="1125416" y="303893"/>
                </a:lnTo>
                <a:lnTo>
                  <a:pt x="1117700" y="320619"/>
                </a:lnTo>
                <a:lnTo>
                  <a:pt x="1110110" y="333676"/>
                </a:lnTo>
                <a:lnTo>
                  <a:pt x="1109700" y="335766"/>
                </a:lnTo>
                <a:lnTo>
                  <a:pt x="1109649" y="336025"/>
                </a:lnTo>
                <a:lnTo>
                  <a:pt x="1109377" y="337416"/>
                </a:lnTo>
                <a:lnTo>
                  <a:pt x="1119348" y="320694"/>
                </a:lnTo>
                <a:lnTo>
                  <a:pt x="1122498" y="314109"/>
                </a:lnTo>
                <a:lnTo>
                  <a:pt x="1132299" y="293620"/>
                </a:lnTo>
                <a:cubicBezTo>
                  <a:pt x="1135483" y="285763"/>
                  <a:pt x="1137448" y="279175"/>
                  <a:pt x="1137931" y="274159"/>
                </a:cubicBezTo>
                <a:lnTo>
                  <a:pt x="1137931" y="273195"/>
                </a:lnTo>
                <a:cubicBezTo>
                  <a:pt x="1144064" y="262950"/>
                  <a:pt x="1147791" y="251446"/>
                  <a:pt x="1148823" y="239551"/>
                </a:cubicBezTo>
                <a:cubicBezTo>
                  <a:pt x="1154581" y="220727"/>
                  <a:pt x="1155435" y="200746"/>
                  <a:pt x="1151305" y="181500"/>
                </a:cubicBezTo>
                <a:cubicBezTo>
                  <a:pt x="1149325" y="171141"/>
                  <a:pt x="1145890" y="161115"/>
                  <a:pt x="1141101" y="151717"/>
                </a:cubicBezTo>
                <a:close/>
                <a:moveTo>
                  <a:pt x="1035633" y="146743"/>
                </a:moveTo>
                <a:lnTo>
                  <a:pt x="1026317" y="149816"/>
                </a:lnTo>
                <a:lnTo>
                  <a:pt x="1027496" y="151347"/>
                </a:lnTo>
                <a:lnTo>
                  <a:pt x="1027581" y="151457"/>
                </a:lnTo>
                <a:lnTo>
                  <a:pt x="1036719" y="148069"/>
                </a:lnTo>
                <a:close/>
                <a:moveTo>
                  <a:pt x="977942" y="145491"/>
                </a:moveTo>
                <a:lnTo>
                  <a:pt x="977520" y="145593"/>
                </a:lnTo>
                <a:lnTo>
                  <a:pt x="976186" y="145917"/>
                </a:lnTo>
                <a:lnTo>
                  <a:pt x="970263" y="147355"/>
                </a:lnTo>
                <a:lnTo>
                  <a:pt x="972974" y="151953"/>
                </a:lnTo>
                <a:lnTo>
                  <a:pt x="980773" y="149610"/>
                </a:lnTo>
                <a:lnTo>
                  <a:pt x="979176" y="147286"/>
                </a:lnTo>
                <a:close/>
                <a:moveTo>
                  <a:pt x="640444" y="145315"/>
                </a:moveTo>
                <a:lnTo>
                  <a:pt x="635826" y="149113"/>
                </a:lnTo>
                <a:lnTo>
                  <a:pt x="633403" y="151106"/>
                </a:lnTo>
                <a:lnTo>
                  <a:pt x="611196" y="170475"/>
                </a:lnTo>
                <a:lnTo>
                  <a:pt x="607971" y="175229"/>
                </a:lnTo>
                <a:lnTo>
                  <a:pt x="596628" y="191954"/>
                </a:lnTo>
                <a:lnTo>
                  <a:pt x="584189" y="210293"/>
                </a:lnTo>
                <a:lnTo>
                  <a:pt x="582199" y="215114"/>
                </a:lnTo>
                <a:lnTo>
                  <a:pt x="582957" y="214388"/>
                </a:lnTo>
                <a:lnTo>
                  <a:pt x="585130" y="212308"/>
                </a:lnTo>
                <a:lnTo>
                  <a:pt x="594662" y="202457"/>
                </a:lnTo>
                <a:lnTo>
                  <a:pt x="604277" y="193980"/>
                </a:lnTo>
                <a:lnTo>
                  <a:pt x="605622" y="192693"/>
                </a:lnTo>
                <a:close/>
                <a:moveTo>
                  <a:pt x="929746" y="145249"/>
                </a:moveTo>
                <a:lnTo>
                  <a:pt x="928882" y="145431"/>
                </a:lnTo>
                <a:lnTo>
                  <a:pt x="919697" y="148018"/>
                </a:lnTo>
                <a:lnTo>
                  <a:pt x="922574" y="155417"/>
                </a:lnTo>
                <a:lnTo>
                  <a:pt x="922581" y="155436"/>
                </a:lnTo>
                <a:lnTo>
                  <a:pt x="932970" y="152130"/>
                </a:lnTo>
                <a:lnTo>
                  <a:pt x="930926" y="147766"/>
                </a:lnTo>
                <a:lnTo>
                  <a:pt x="930591" y="147051"/>
                </a:lnTo>
                <a:close/>
                <a:moveTo>
                  <a:pt x="1080164" y="144987"/>
                </a:moveTo>
                <a:lnTo>
                  <a:pt x="1079504" y="145525"/>
                </a:lnTo>
                <a:lnTo>
                  <a:pt x="1087385" y="188980"/>
                </a:lnTo>
                <a:lnTo>
                  <a:pt x="1087584" y="189335"/>
                </a:lnTo>
                <a:lnTo>
                  <a:pt x="1087609" y="189381"/>
                </a:lnTo>
                <a:lnTo>
                  <a:pt x="1087881" y="189864"/>
                </a:lnTo>
                <a:lnTo>
                  <a:pt x="1080983" y="146752"/>
                </a:lnTo>
                <a:close/>
                <a:moveTo>
                  <a:pt x="1041692" y="144938"/>
                </a:moveTo>
                <a:lnTo>
                  <a:pt x="1040476" y="145297"/>
                </a:lnTo>
                <a:lnTo>
                  <a:pt x="1041060" y="146009"/>
                </a:lnTo>
                <a:lnTo>
                  <a:pt x="1041344" y="146355"/>
                </a:lnTo>
                <a:lnTo>
                  <a:pt x="1042000" y="146112"/>
                </a:lnTo>
                <a:close/>
                <a:moveTo>
                  <a:pt x="1016369" y="144721"/>
                </a:moveTo>
                <a:lnTo>
                  <a:pt x="1008404" y="146975"/>
                </a:lnTo>
                <a:lnTo>
                  <a:pt x="1006003" y="147655"/>
                </a:lnTo>
                <a:lnTo>
                  <a:pt x="1008217" y="150804"/>
                </a:lnTo>
                <a:lnTo>
                  <a:pt x="1011910" y="149475"/>
                </a:lnTo>
                <a:lnTo>
                  <a:pt x="1013701" y="148830"/>
                </a:lnTo>
                <a:lnTo>
                  <a:pt x="1015270" y="148370"/>
                </a:lnTo>
                <a:lnTo>
                  <a:pt x="1016480" y="148016"/>
                </a:lnTo>
                <a:lnTo>
                  <a:pt x="1018424" y="147447"/>
                </a:lnTo>
                <a:lnTo>
                  <a:pt x="1018068" y="146975"/>
                </a:lnTo>
                <a:close/>
                <a:moveTo>
                  <a:pt x="735977" y="143945"/>
                </a:moveTo>
                <a:lnTo>
                  <a:pt x="724358" y="151512"/>
                </a:lnTo>
                <a:lnTo>
                  <a:pt x="719478" y="170407"/>
                </a:lnTo>
                <a:lnTo>
                  <a:pt x="728355" y="163928"/>
                </a:lnTo>
                <a:lnTo>
                  <a:pt x="731034" y="161973"/>
                </a:lnTo>
                <a:lnTo>
                  <a:pt x="732406" y="154929"/>
                </a:lnTo>
                <a:lnTo>
                  <a:pt x="732913" y="152323"/>
                </a:lnTo>
                <a:lnTo>
                  <a:pt x="734521" y="147928"/>
                </a:lnTo>
                <a:close/>
                <a:moveTo>
                  <a:pt x="1177278" y="143735"/>
                </a:moveTo>
                <a:lnTo>
                  <a:pt x="1194189" y="169780"/>
                </a:lnTo>
                <a:cubicBezTo>
                  <a:pt x="1198793" y="180307"/>
                  <a:pt x="1201813" y="191460"/>
                  <a:pt x="1203151" y="202873"/>
                </a:cubicBezTo>
                <a:cubicBezTo>
                  <a:pt x="1206047" y="224201"/>
                  <a:pt x="1202494" y="245908"/>
                  <a:pt x="1192948" y="265197"/>
                </a:cubicBezTo>
                <a:cubicBezTo>
                  <a:pt x="1189151" y="277896"/>
                  <a:pt x="1183178" y="289839"/>
                  <a:pt x="1175299" y="300496"/>
                </a:cubicBezTo>
                <a:cubicBezTo>
                  <a:pt x="1174472" y="307011"/>
                  <a:pt x="1167534" y="320326"/>
                  <a:pt x="1156548" y="338042"/>
                </a:cubicBezTo>
                <a:lnTo>
                  <a:pt x="1147846" y="350974"/>
                </a:lnTo>
                <a:lnTo>
                  <a:pt x="1141058" y="361060"/>
                </a:lnTo>
                <a:lnTo>
                  <a:pt x="1113509" y="401997"/>
                </a:lnTo>
                <a:lnTo>
                  <a:pt x="1085599" y="440581"/>
                </a:lnTo>
                <a:lnTo>
                  <a:pt x="1091403" y="432704"/>
                </a:lnTo>
                <a:lnTo>
                  <a:pt x="1097119" y="424946"/>
                </a:lnTo>
                <a:lnTo>
                  <a:pt x="1103438" y="416370"/>
                </a:lnTo>
                <a:lnTo>
                  <a:pt x="1113164" y="403170"/>
                </a:lnTo>
                <a:lnTo>
                  <a:pt x="1156066" y="341204"/>
                </a:lnTo>
                <a:lnTo>
                  <a:pt x="1157617" y="338965"/>
                </a:lnTo>
                <a:lnTo>
                  <a:pt x="1161455" y="332603"/>
                </a:lnTo>
                <a:lnTo>
                  <a:pt x="1171133" y="316561"/>
                </a:lnTo>
                <a:cubicBezTo>
                  <a:pt x="1174383" y="310517"/>
                  <a:pt x="1176281" y="306012"/>
                  <a:pt x="1176540" y="303392"/>
                </a:cubicBezTo>
                <a:cubicBezTo>
                  <a:pt x="1184316" y="293363"/>
                  <a:pt x="1190416" y="282141"/>
                  <a:pt x="1194602" y="270162"/>
                </a:cubicBezTo>
                <a:lnTo>
                  <a:pt x="1194602" y="269334"/>
                </a:lnTo>
                <a:lnTo>
                  <a:pt x="1194602" y="268508"/>
                </a:lnTo>
                <a:cubicBezTo>
                  <a:pt x="1205017" y="249747"/>
                  <a:pt x="1209215" y="228168"/>
                  <a:pt x="1206598" y="206872"/>
                </a:cubicBezTo>
                <a:cubicBezTo>
                  <a:pt x="1205381" y="195810"/>
                  <a:pt x="1202548" y="184984"/>
                  <a:pt x="1198187" y="174745"/>
                </a:cubicBezTo>
                <a:cubicBezTo>
                  <a:pt x="1193765" y="164696"/>
                  <a:pt x="1187811" y="155392"/>
                  <a:pt x="1180538" y="147168"/>
                </a:cubicBezTo>
                <a:lnTo>
                  <a:pt x="1178883" y="145375"/>
                </a:lnTo>
                <a:lnTo>
                  <a:pt x="1177504" y="143859"/>
                </a:lnTo>
                <a:close/>
                <a:moveTo>
                  <a:pt x="777439" y="142557"/>
                </a:moveTo>
                <a:lnTo>
                  <a:pt x="769503" y="145890"/>
                </a:lnTo>
                <a:lnTo>
                  <a:pt x="769422" y="146518"/>
                </a:lnTo>
                <a:lnTo>
                  <a:pt x="767991" y="157574"/>
                </a:lnTo>
                <a:lnTo>
                  <a:pt x="767655" y="160167"/>
                </a:lnTo>
                <a:lnTo>
                  <a:pt x="768170" y="159937"/>
                </a:lnTo>
                <a:lnTo>
                  <a:pt x="769145" y="159358"/>
                </a:lnTo>
                <a:lnTo>
                  <a:pt x="776663" y="154897"/>
                </a:lnTo>
                <a:lnTo>
                  <a:pt x="777002" y="149508"/>
                </a:lnTo>
                <a:lnTo>
                  <a:pt x="777127" y="147513"/>
                </a:lnTo>
                <a:close/>
                <a:moveTo>
                  <a:pt x="944964" y="142049"/>
                </a:moveTo>
                <a:lnTo>
                  <a:pt x="934466" y="144256"/>
                </a:lnTo>
                <a:lnTo>
                  <a:pt x="936146" y="147791"/>
                </a:lnTo>
                <a:lnTo>
                  <a:pt x="937057" y="149710"/>
                </a:lnTo>
                <a:lnTo>
                  <a:pt x="937519" y="150682"/>
                </a:lnTo>
                <a:lnTo>
                  <a:pt x="941818" y="149314"/>
                </a:lnTo>
                <a:lnTo>
                  <a:pt x="942850" y="148985"/>
                </a:lnTo>
                <a:lnTo>
                  <a:pt x="947974" y="147735"/>
                </a:lnTo>
                <a:lnTo>
                  <a:pt x="946926" y="145755"/>
                </a:lnTo>
                <a:lnTo>
                  <a:pt x="945602" y="143254"/>
                </a:lnTo>
                <a:close/>
                <a:moveTo>
                  <a:pt x="995417" y="141248"/>
                </a:moveTo>
                <a:lnTo>
                  <a:pt x="985779" y="143588"/>
                </a:lnTo>
                <a:lnTo>
                  <a:pt x="986420" y="144584"/>
                </a:lnTo>
                <a:lnTo>
                  <a:pt x="987051" y="145564"/>
                </a:lnTo>
                <a:lnTo>
                  <a:pt x="988216" y="147373"/>
                </a:lnTo>
                <a:lnTo>
                  <a:pt x="997712" y="144520"/>
                </a:lnTo>
                <a:close/>
                <a:moveTo>
                  <a:pt x="895796" y="141244"/>
                </a:moveTo>
                <a:lnTo>
                  <a:pt x="891880" y="142107"/>
                </a:lnTo>
                <a:lnTo>
                  <a:pt x="891886" y="142110"/>
                </a:lnTo>
                <a:lnTo>
                  <a:pt x="896874" y="144345"/>
                </a:lnTo>
                <a:lnTo>
                  <a:pt x="896593" y="143538"/>
                </a:lnTo>
                <a:close/>
                <a:moveTo>
                  <a:pt x="1030761" y="140792"/>
                </a:moveTo>
                <a:lnTo>
                  <a:pt x="1029225" y="141082"/>
                </a:lnTo>
                <a:lnTo>
                  <a:pt x="1021314" y="143322"/>
                </a:lnTo>
                <a:lnTo>
                  <a:pt x="1021342" y="143358"/>
                </a:lnTo>
                <a:lnTo>
                  <a:pt x="1022331" y="144642"/>
                </a:lnTo>
                <a:lnTo>
                  <a:pt x="1023374" y="145996"/>
                </a:lnTo>
                <a:lnTo>
                  <a:pt x="1032769" y="143244"/>
                </a:lnTo>
                <a:close/>
                <a:moveTo>
                  <a:pt x="1085316" y="140790"/>
                </a:moveTo>
                <a:lnTo>
                  <a:pt x="1085141" y="140933"/>
                </a:lnTo>
                <a:lnTo>
                  <a:pt x="1086775" y="144408"/>
                </a:lnTo>
                <a:lnTo>
                  <a:pt x="1095416" y="198916"/>
                </a:lnTo>
                <a:lnTo>
                  <a:pt x="1089258" y="149649"/>
                </a:lnTo>
                <a:close/>
                <a:moveTo>
                  <a:pt x="1122584" y="140728"/>
                </a:moveTo>
                <a:lnTo>
                  <a:pt x="1132829" y="167713"/>
                </a:lnTo>
                <a:cubicBezTo>
                  <a:pt x="1137770" y="186981"/>
                  <a:pt x="1138194" y="207130"/>
                  <a:pt x="1134070" y="226590"/>
                </a:cubicBezTo>
                <a:cubicBezTo>
                  <a:pt x="1134123" y="238855"/>
                  <a:pt x="1131390" y="250973"/>
                  <a:pt x="1126073" y="262027"/>
                </a:cubicBezTo>
                <a:cubicBezTo>
                  <a:pt x="1125384" y="268714"/>
                  <a:pt x="1123182" y="276923"/>
                  <a:pt x="1119749" y="286326"/>
                </a:cubicBezTo>
                <a:lnTo>
                  <a:pt x="1116299" y="294245"/>
                </a:lnTo>
                <a:lnTo>
                  <a:pt x="1115509" y="296058"/>
                </a:lnTo>
                <a:lnTo>
                  <a:pt x="1115345" y="296434"/>
                </a:lnTo>
                <a:lnTo>
                  <a:pt x="1115413" y="298244"/>
                </a:lnTo>
                <a:lnTo>
                  <a:pt x="1115427" y="298624"/>
                </a:lnTo>
                <a:lnTo>
                  <a:pt x="1115462" y="299554"/>
                </a:lnTo>
                <a:lnTo>
                  <a:pt x="1116211" y="297888"/>
                </a:lnTo>
                <a:lnTo>
                  <a:pt x="1120653" y="288006"/>
                </a:lnTo>
                <a:cubicBezTo>
                  <a:pt x="1123971" y="279225"/>
                  <a:pt x="1126055" y="271695"/>
                  <a:pt x="1126623" y="265749"/>
                </a:cubicBezTo>
                <a:lnTo>
                  <a:pt x="1126623" y="264921"/>
                </a:lnTo>
                <a:cubicBezTo>
                  <a:pt x="1132022" y="254450"/>
                  <a:pt x="1135034" y="242912"/>
                  <a:pt x="1135448" y="231139"/>
                </a:cubicBezTo>
                <a:lnTo>
                  <a:pt x="1135448" y="230036"/>
                </a:lnTo>
                <a:cubicBezTo>
                  <a:pt x="1140076" y="211195"/>
                  <a:pt x="1140076" y="191516"/>
                  <a:pt x="1135448" y="172675"/>
                </a:cubicBezTo>
                <a:cubicBezTo>
                  <a:pt x="1133117" y="162559"/>
                  <a:pt x="1129504" y="152781"/>
                  <a:pt x="1124692" y="143581"/>
                </a:cubicBezTo>
                <a:close/>
                <a:moveTo>
                  <a:pt x="678295" y="139777"/>
                </a:moveTo>
                <a:lnTo>
                  <a:pt x="678294" y="139778"/>
                </a:lnTo>
                <a:lnTo>
                  <a:pt x="665570" y="150206"/>
                </a:lnTo>
                <a:lnTo>
                  <a:pt x="659323" y="160345"/>
                </a:lnTo>
                <a:lnTo>
                  <a:pt x="663190" y="155302"/>
                </a:lnTo>
                <a:lnTo>
                  <a:pt x="665890" y="156592"/>
                </a:lnTo>
                <a:close/>
                <a:moveTo>
                  <a:pt x="957033" y="139511"/>
                </a:moveTo>
                <a:lnTo>
                  <a:pt x="949686" y="141056"/>
                </a:lnTo>
                <a:lnTo>
                  <a:pt x="951499" y="144516"/>
                </a:lnTo>
                <a:lnTo>
                  <a:pt x="952594" y="146607"/>
                </a:lnTo>
                <a:lnTo>
                  <a:pt x="960324" y="144720"/>
                </a:lnTo>
                <a:close/>
                <a:moveTo>
                  <a:pt x="1040140" y="139021"/>
                </a:moveTo>
                <a:lnTo>
                  <a:pt x="1035971" y="139808"/>
                </a:lnTo>
                <a:lnTo>
                  <a:pt x="1037624" y="141822"/>
                </a:lnTo>
                <a:lnTo>
                  <a:pt x="1040444" y="140996"/>
                </a:lnTo>
                <a:lnTo>
                  <a:pt x="1040643" y="140938"/>
                </a:lnTo>
                <a:close/>
                <a:moveTo>
                  <a:pt x="910361" y="138035"/>
                </a:moveTo>
                <a:lnTo>
                  <a:pt x="899983" y="140322"/>
                </a:lnTo>
                <a:lnTo>
                  <a:pt x="900156" y="140812"/>
                </a:lnTo>
                <a:lnTo>
                  <a:pt x="900302" y="141225"/>
                </a:lnTo>
                <a:lnTo>
                  <a:pt x="902260" y="146758"/>
                </a:lnTo>
                <a:lnTo>
                  <a:pt x="904177" y="147617"/>
                </a:lnTo>
                <a:lnTo>
                  <a:pt x="904602" y="147501"/>
                </a:lnTo>
                <a:lnTo>
                  <a:pt x="913499" y="145074"/>
                </a:lnTo>
                <a:lnTo>
                  <a:pt x="911725" y="140495"/>
                </a:lnTo>
                <a:close/>
                <a:moveTo>
                  <a:pt x="1010983" y="137577"/>
                </a:moveTo>
                <a:lnTo>
                  <a:pt x="1009731" y="137773"/>
                </a:lnTo>
                <a:lnTo>
                  <a:pt x="1007238" y="138379"/>
                </a:lnTo>
                <a:lnTo>
                  <a:pt x="1001428" y="139789"/>
                </a:lnTo>
                <a:lnTo>
                  <a:pt x="1000613" y="139987"/>
                </a:lnTo>
                <a:lnTo>
                  <a:pt x="1001126" y="140716"/>
                </a:lnTo>
                <a:lnTo>
                  <a:pt x="1001682" y="141507"/>
                </a:lnTo>
                <a:lnTo>
                  <a:pt x="1002738" y="143009"/>
                </a:lnTo>
                <a:lnTo>
                  <a:pt x="1011376" y="140414"/>
                </a:lnTo>
                <a:lnTo>
                  <a:pt x="1012030" y="140268"/>
                </a:lnTo>
                <a:lnTo>
                  <a:pt x="1012494" y="140164"/>
                </a:lnTo>
                <a:lnTo>
                  <a:pt x="1012871" y="140080"/>
                </a:lnTo>
                <a:lnTo>
                  <a:pt x="1012475" y="139555"/>
                </a:lnTo>
                <a:lnTo>
                  <a:pt x="1011902" y="138795"/>
                </a:lnTo>
                <a:close/>
                <a:moveTo>
                  <a:pt x="1089935" y="137495"/>
                </a:moveTo>
                <a:lnTo>
                  <a:pt x="1089825" y="137551"/>
                </a:lnTo>
                <a:lnTo>
                  <a:pt x="1089192" y="137984"/>
                </a:lnTo>
                <a:lnTo>
                  <a:pt x="1093670" y="147719"/>
                </a:lnTo>
                <a:cubicBezTo>
                  <a:pt x="1099641" y="166081"/>
                  <a:pt x="1102211" y="185379"/>
                  <a:pt x="1101254" y="204666"/>
                </a:cubicBezTo>
                <a:lnTo>
                  <a:pt x="1100324" y="216798"/>
                </a:lnTo>
                <a:lnTo>
                  <a:pt x="1101785" y="221676"/>
                </a:lnTo>
                <a:lnTo>
                  <a:pt x="1103046" y="209907"/>
                </a:lnTo>
                <a:cubicBezTo>
                  <a:pt x="1104621" y="190837"/>
                  <a:pt x="1102515" y="171646"/>
                  <a:pt x="1096841" y="153373"/>
                </a:cubicBezTo>
                <a:close/>
                <a:moveTo>
                  <a:pt x="790720" y="136980"/>
                </a:moveTo>
                <a:lnTo>
                  <a:pt x="782806" y="140303"/>
                </a:lnTo>
                <a:lnTo>
                  <a:pt x="782089" y="151677"/>
                </a:lnTo>
                <a:lnTo>
                  <a:pt x="782171" y="151629"/>
                </a:lnTo>
                <a:lnTo>
                  <a:pt x="782208" y="151607"/>
                </a:lnTo>
                <a:lnTo>
                  <a:pt x="790695" y="148273"/>
                </a:lnTo>
                <a:close/>
                <a:moveTo>
                  <a:pt x="1154902" y="136737"/>
                </a:moveTo>
                <a:lnTo>
                  <a:pt x="1158456" y="141887"/>
                </a:lnTo>
                <a:lnTo>
                  <a:pt x="1155993" y="137928"/>
                </a:lnTo>
                <a:close/>
                <a:moveTo>
                  <a:pt x="714597" y="136563"/>
                </a:moveTo>
                <a:lnTo>
                  <a:pt x="705557" y="142258"/>
                </a:lnTo>
                <a:lnTo>
                  <a:pt x="698908" y="154782"/>
                </a:lnTo>
                <a:lnTo>
                  <a:pt x="691590" y="168565"/>
                </a:lnTo>
                <a:lnTo>
                  <a:pt x="697889" y="163212"/>
                </a:lnTo>
                <a:lnTo>
                  <a:pt x="704926" y="158646"/>
                </a:lnTo>
                <a:lnTo>
                  <a:pt x="706766" y="154444"/>
                </a:lnTo>
                <a:close/>
                <a:moveTo>
                  <a:pt x="971712" y="136424"/>
                </a:moveTo>
                <a:lnTo>
                  <a:pt x="965221" y="137789"/>
                </a:lnTo>
                <a:lnTo>
                  <a:pt x="964740" y="137890"/>
                </a:lnTo>
                <a:lnTo>
                  <a:pt x="964690" y="137900"/>
                </a:lnTo>
                <a:lnTo>
                  <a:pt x="967656" y="142931"/>
                </a:lnTo>
                <a:lnTo>
                  <a:pt x="969686" y="142436"/>
                </a:lnTo>
                <a:lnTo>
                  <a:pt x="973551" y="141492"/>
                </a:lnTo>
                <a:lnTo>
                  <a:pt x="974959" y="141149"/>
                </a:lnTo>
                <a:close/>
                <a:moveTo>
                  <a:pt x="1113909" y="136355"/>
                </a:moveTo>
                <a:lnTo>
                  <a:pt x="1124970" y="164402"/>
                </a:lnTo>
                <a:cubicBezTo>
                  <a:pt x="1130137" y="183506"/>
                  <a:pt x="1131032" y="203515"/>
                  <a:pt x="1127589" y="223003"/>
                </a:cubicBezTo>
                <a:cubicBezTo>
                  <a:pt x="1127983" y="235286"/>
                  <a:pt x="1125578" y="247498"/>
                  <a:pt x="1120558" y="258716"/>
                </a:cubicBezTo>
                <a:lnTo>
                  <a:pt x="1114787" y="281606"/>
                </a:lnTo>
                <a:lnTo>
                  <a:pt x="1114808" y="282147"/>
                </a:lnTo>
                <a:lnTo>
                  <a:pt x="1114882" y="284116"/>
                </a:lnTo>
                <a:lnTo>
                  <a:pt x="1114971" y="286504"/>
                </a:lnTo>
                <a:lnTo>
                  <a:pt x="1115367" y="285598"/>
                </a:lnTo>
                <a:cubicBezTo>
                  <a:pt x="1118715" y="276406"/>
                  <a:pt x="1120816" y="268439"/>
                  <a:pt x="1121384" y="262027"/>
                </a:cubicBezTo>
                <a:lnTo>
                  <a:pt x="1121384" y="261200"/>
                </a:lnTo>
                <a:cubicBezTo>
                  <a:pt x="1126461" y="250661"/>
                  <a:pt x="1129100" y="239115"/>
                  <a:pt x="1129106" y="227417"/>
                </a:cubicBezTo>
                <a:lnTo>
                  <a:pt x="1129106" y="226453"/>
                </a:lnTo>
                <a:cubicBezTo>
                  <a:pt x="1133211" y="207601"/>
                  <a:pt x="1132834" y="188048"/>
                  <a:pt x="1128003" y="169367"/>
                </a:cubicBezTo>
                <a:cubicBezTo>
                  <a:pt x="1125580" y="159370"/>
                  <a:pt x="1121871" y="149731"/>
                  <a:pt x="1116972" y="140687"/>
                </a:cubicBezTo>
                <a:close/>
                <a:moveTo>
                  <a:pt x="1026175" y="135190"/>
                </a:moveTo>
                <a:lnTo>
                  <a:pt x="1024304" y="135484"/>
                </a:lnTo>
                <a:lnTo>
                  <a:pt x="1023331" y="135637"/>
                </a:lnTo>
                <a:lnTo>
                  <a:pt x="1016250" y="136749"/>
                </a:lnTo>
                <a:lnTo>
                  <a:pt x="1017485" y="138351"/>
                </a:lnTo>
                <a:lnTo>
                  <a:pt x="1017944" y="138948"/>
                </a:lnTo>
                <a:lnTo>
                  <a:pt x="1021869" y="138072"/>
                </a:lnTo>
                <a:lnTo>
                  <a:pt x="1027505" y="136814"/>
                </a:lnTo>
                <a:close/>
                <a:moveTo>
                  <a:pt x="1095225" y="134937"/>
                </a:moveTo>
                <a:lnTo>
                  <a:pt x="1094402" y="135237"/>
                </a:lnTo>
                <a:lnTo>
                  <a:pt x="1094159" y="135360"/>
                </a:lnTo>
                <a:lnTo>
                  <a:pt x="1101667" y="152546"/>
                </a:lnTo>
                <a:cubicBezTo>
                  <a:pt x="1107479" y="171074"/>
                  <a:pt x="1109679" y="190546"/>
                  <a:pt x="1108148" y="209907"/>
                </a:cubicBezTo>
                <a:lnTo>
                  <a:pt x="1105540" y="234212"/>
                </a:lnTo>
                <a:lnTo>
                  <a:pt x="1106377" y="237006"/>
                </a:lnTo>
                <a:lnTo>
                  <a:pt x="1109526" y="214041"/>
                </a:lnTo>
                <a:cubicBezTo>
                  <a:pt x="1111763" y="194973"/>
                  <a:pt x="1110120" y="175650"/>
                  <a:pt x="1104700" y="157232"/>
                </a:cubicBezTo>
                <a:close/>
                <a:moveTo>
                  <a:pt x="924869" y="134838"/>
                </a:moveTo>
                <a:lnTo>
                  <a:pt x="915386" y="136927"/>
                </a:lnTo>
                <a:lnTo>
                  <a:pt x="917611" y="142651"/>
                </a:lnTo>
                <a:lnTo>
                  <a:pt x="918007" y="143669"/>
                </a:lnTo>
                <a:lnTo>
                  <a:pt x="918069" y="143828"/>
                </a:lnTo>
                <a:lnTo>
                  <a:pt x="927833" y="141165"/>
                </a:lnTo>
                <a:lnTo>
                  <a:pt x="927687" y="140853"/>
                </a:lnTo>
                <a:close/>
                <a:moveTo>
                  <a:pt x="1038622" y="133234"/>
                </a:moveTo>
                <a:lnTo>
                  <a:pt x="1032950" y="134126"/>
                </a:lnTo>
                <a:lnTo>
                  <a:pt x="1031701" y="134322"/>
                </a:lnTo>
                <a:lnTo>
                  <a:pt x="1031494" y="134354"/>
                </a:lnTo>
                <a:lnTo>
                  <a:pt x="1031999" y="134969"/>
                </a:lnTo>
                <a:lnTo>
                  <a:pt x="1032583" y="135681"/>
                </a:lnTo>
                <a:lnTo>
                  <a:pt x="1038894" y="134272"/>
                </a:lnTo>
                <a:lnTo>
                  <a:pt x="1038874" y="134195"/>
                </a:lnTo>
                <a:close/>
                <a:moveTo>
                  <a:pt x="754906" y="132973"/>
                </a:moveTo>
                <a:lnTo>
                  <a:pt x="746817" y="137446"/>
                </a:lnTo>
                <a:lnTo>
                  <a:pt x="742158" y="140022"/>
                </a:lnTo>
                <a:lnTo>
                  <a:pt x="737237" y="153422"/>
                </a:lnTo>
                <a:lnTo>
                  <a:pt x="736247" y="158488"/>
                </a:lnTo>
                <a:lnTo>
                  <a:pt x="740726" y="155949"/>
                </a:lnTo>
                <a:lnTo>
                  <a:pt x="746070" y="152920"/>
                </a:lnTo>
                <a:lnTo>
                  <a:pt x="751656" y="149217"/>
                </a:lnTo>
                <a:lnTo>
                  <a:pt x="753722" y="138891"/>
                </a:lnTo>
                <a:lnTo>
                  <a:pt x="753870" y="138152"/>
                </a:lnTo>
                <a:close/>
                <a:moveTo>
                  <a:pt x="1101141" y="132781"/>
                </a:moveTo>
                <a:lnTo>
                  <a:pt x="1099849" y="133252"/>
                </a:lnTo>
                <a:lnTo>
                  <a:pt x="1109250" y="155578"/>
                </a:lnTo>
                <a:cubicBezTo>
                  <a:pt x="1114848" y="174243"/>
                  <a:pt x="1116628" y="193845"/>
                  <a:pt x="1114490" y="213215"/>
                </a:cubicBezTo>
                <a:lnTo>
                  <a:pt x="1109685" y="248050"/>
                </a:lnTo>
                <a:lnTo>
                  <a:pt x="1109697" y="248092"/>
                </a:lnTo>
                <a:lnTo>
                  <a:pt x="1110309" y="250135"/>
                </a:lnTo>
                <a:lnTo>
                  <a:pt x="1116833" y="218317"/>
                </a:lnTo>
                <a:lnTo>
                  <a:pt x="1116833" y="217626"/>
                </a:lnTo>
                <a:cubicBezTo>
                  <a:pt x="1119623" y="198732"/>
                  <a:pt x="1118353" y="179460"/>
                  <a:pt x="1113111" y="161094"/>
                </a:cubicBezTo>
                <a:cubicBezTo>
                  <a:pt x="1110478" y="151454"/>
                  <a:pt x="1106633" y="142186"/>
                  <a:pt x="1101666" y="133517"/>
                </a:cubicBezTo>
                <a:close/>
                <a:moveTo>
                  <a:pt x="1106034" y="132726"/>
                </a:moveTo>
                <a:lnTo>
                  <a:pt x="1116833" y="159853"/>
                </a:lnTo>
                <a:cubicBezTo>
                  <a:pt x="1122189" y="178716"/>
                  <a:pt x="1123505" y="198496"/>
                  <a:pt x="1120694" y="217903"/>
                </a:cubicBezTo>
                <a:cubicBezTo>
                  <a:pt x="1121399" y="230144"/>
                  <a:pt x="1119374" y="242389"/>
                  <a:pt x="1114766" y="253753"/>
                </a:cubicBezTo>
                <a:lnTo>
                  <a:pt x="1113261" y="259989"/>
                </a:lnTo>
                <a:lnTo>
                  <a:pt x="1114077" y="262714"/>
                </a:lnTo>
                <a:lnTo>
                  <a:pt x="1114142" y="264447"/>
                </a:lnTo>
                <a:lnTo>
                  <a:pt x="1115869" y="257475"/>
                </a:lnTo>
                <a:cubicBezTo>
                  <a:pt x="1120486" y="246770"/>
                  <a:pt x="1122789" y="235212"/>
                  <a:pt x="1122625" y="223554"/>
                </a:cubicBezTo>
                <a:lnTo>
                  <a:pt x="1122625" y="222728"/>
                </a:lnTo>
                <a:cubicBezTo>
                  <a:pt x="1126130" y="203723"/>
                  <a:pt x="1125376" y="184182"/>
                  <a:pt x="1120419" y="165505"/>
                </a:cubicBezTo>
                <a:cubicBezTo>
                  <a:pt x="1117890" y="155610"/>
                  <a:pt x="1114138" y="146069"/>
                  <a:pt x="1109251" y="137100"/>
                </a:cubicBezTo>
                <a:close/>
                <a:moveTo>
                  <a:pt x="989428" y="132712"/>
                </a:moveTo>
                <a:lnTo>
                  <a:pt x="989316" y="132722"/>
                </a:lnTo>
                <a:lnTo>
                  <a:pt x="989308" y="132723"/>
                </a:lnTo>
                <a:lnTo>
                  <a:pt x="986849" y="133240"/>
                </a:lnTo>
                <a:lnTo>
                  <a:pt x="982312" y="134195"/>
                </a:lnTo>
                <a:lnTo>
                  <a:pt x="980038" y="134673"/>
                </a:lnTo>
                <a:lnTo>
                  <a:pt x="982952" y="139198"/>
                </a:lnTo>
                <a:lnTo>
                  <a:pt x="992366" y="136900"/>
                </a:lnTo>
                <a:lnTo>
                  <a:pt x="991671" y="135909"/>
                </a:lnTo>
                <a:lnTo>
                  <a:pt x="990982" y="134927"/>
                </a:lnTo>
                <a:close/>
                <a:moveTo>
                  <a:pt x="939446" y="131626"/>
                </a:moveTo>
                <a:lnTo>
                  <a:pt x="935669" y="132458"/>
                </a:lnTo>
                <a:lnTo>
                  <a:pt x="929506" y="133816"/>
                </a:lnTo>
                <a:lnTo>
                  <a:pt x="932405" y="139918"/>
                </a:lnTo>
                <a:lnTo>
                  <a:pt x="938760" y="138185"/>
                </a:lnTo>
                <a:lnTo>
                  <a:pt x="939283" y="138085"/>
                </a:lnTo>
                <a:lnTo>
                  <a:pt x="942536" y="137464"/>
                </a:lnTo>
                <a:close/>
                <a:moveTo>
                  <a:pt x="876188" y="131369"/>
                </a:moveTo>
                <a:lnTo>
                  <a:pt x="870727" y="132371"/>
                </a:lnTo>
                <a:lnTo>
                  <a:pt x="870317" y="132446"/>
                </a:lnTo>
                <a:lnTo>
                  <a:pt x="872072" y="133233"/>
                </a:lnTo>
                <a:lnTo>
                  <a:pt x="875362" y="134706"/>
                </a:lnTo>
                <a:lnTo>
                  <a:pt x="878184" y="135971"/>
                </a:lnTo>
                <a:close/>
                <a:moveTo>
                  <a:pt x="804106" y="131358"/>
                </a:moveTo>
                <a:lnTo>
                  <a:pt x="795553" y="134950"/>
                </a:lnTo>
                <a:lnTo>
                  <a:pt x="795530" y="146374"/>
                </a:lnTo>
                <a:lnTo>
                  <a:pt x="796687" y="145920"/>
                </a:lnTo>
                <a:lnTo>
                  <a:pt x="804744" y="142756"/>
                </a:lnTo>
                <a:close/>
                <a:moveTo>
                  <a:pt x="1006132" y="131141"/>
                </a:moveTo>
                <a:lnTo>
                  <a:pt x="995123" y="132176"/>
                </a:lnTo>
                <a:lnTo>
                  <a:pt x="997554" y="135634"/>
                </a:lnTo>
                <a:lnTo>
                  <a:pt x="1007660" y="133168"/>
                </a:lnTo>
                <a:close/>
                <a:moveTo>
                  <a:pt x="1021665" y="129680"/>
                </a:moveTo>
                <a:lnTo>
                  <a:pt x="1011538" y="130632"/>
                </a:lnTo>
                <a:lnTo>
                  <a:pt x="1012764" y="132223"/>
                </a:lnTo>
                <a:lnTo>
                  <a:pt x="1020505" y="130996"/>
                </a:lnTo>
                <a:lnTo>
                  <a:pt x="1022485" y="130682"/>
                </a:lnTo>
                <a:lnTo>
                  <a:pt x="1022047" y="130147"/>
                </a:lnTo>
                <a:lnTo>
                  <a:pt x="1021763" y="129800"/>
                </a:lnTo>
                <a:close/>
                <a:moveTo>
                  <a:pt x="1120800" y="129353"/>
                </a:moveTo>
                <a:lnTo>
                  <a:pt x="1120353" y="129395"/>
                </a:lnTo>
                <a:lnTo>
                  <a:pt x="1129244" y="141375"/>
                </a:lnTo>
                <a:cubicBezTo>
                  <a:pt x="1134310" y="150890"/>
                  <a:pt x="1138068" y="161050"/>
                  <a:pt x="1140412" y="171572"/>
                </a:cubicBezTo>
                <a:cubicBezTo>
                  <a:pt x="1145099" y="191059"/>
                  <a:pt x="1145099" y="211378"/>
                  <a:pt x="1140412" y="230864"/>
                </a:cubicBezTo>
                <a:cubicBezTo>
                  <a:pt x="1140150" y="243308"/>
                  <a:pt x="1137036" y="255524"/>
                  <a:pt x="1131311" y="266575"/>
                </a:cubicBezTo>
                <a:cubicBezTo>
                  <a:pt x="1130656" y="272729"/>
                  <a:pt x="1128551" y="280360"/>
                  <a:pt x="1125254" y="289170"/>
                </a:cubicBezTo>
                <a:lnTo>
                  <a:pt x="1113781" y="314941"/>
                </a:lnTo>
                <a:lnTo>
                  <a:pt x="1113494" y="316406"/>
                </a:lnTo>
                <a:lnTo>
                  <a:pt x="1112900" y="319440"/>
                </a:lnTo>
                <a:lnTo>
                  <a:pt x="1113123" y="319057"/>
                </a:lnTo>
                <a:cubicBezTo>
                  <a:pt x="1124107" y="297825"/>
                  <a:pt x="1131242" y="280399"/>
                  <a:pt x="1132276" y="269472"/>
                </a:cubicBezTo>
                <a:lnTo>
                  <a:pt x="1132276" y="268644"/>
                </a:lnTo>
                <a:cubicBezTo>
                  <a:pt x="1137997" y="258247"/>
                  <a:pt x="1141341" y="246708"/>
                  <a:pt x="1142067" y="234862"/>
                </a:cubicBezTo>
                <a:lnTo>
                  <a:pt x="1142067" y="234450"/>
                </a:lnTo>
                <a:cubicBezTo>
                  <a:pt x="1147714" y="215651"/>
                  <a:pt x="1148520" y="195730"/>
                  <a:pt x="1144410" y="176538"/>
                </a:cubicBezTo>
                <a:cubicBezTo>
                  <a:pt x="1142282" y="166332"/>
                  <a:pt x="1138805" y="156455"/>
                  <a:pt x="1134070" y="147167"/>
                </a:cubicBezTo>
                <a:lnTo>
                  <a:pt x="1121166" y="129414"/>
                </a:lnTo>
                <a:close/>
                <a:moveTo>
                  <a:pt x="950512" y="129187"/>
                </a:moveTo>
                <a:lnTo>
                  <a:pt x="944197" y="130579"/>
                </a:lnTo>
                <a:lnTo>
                  <a:pt x="947324" y="136548"/>
                </a:lnTo>
                <a:lnTo>
                  <a:pt x="954318" y="135212"/>
                </a:lnTo>
                <a:lnTo>
                  <a:pt x="952552" y="132417"/>
                </a:lnTo>
                <a:lnTo>
                  <a:pt x="951059" y="130054"/>
                </a:lnTo>
                <a:close/>
                <a:moveTo>
                  <a:pt x="890463" y="128748"/>
                </a:moveTo>
                <a:lnTo>
                  <a:pt x="880990" y="130487"/>
                </a:lnTo>
                <a:lnTo>
                  <a:pt x="883239" y="135650"/>
                </a:lnTo>
                <a:lnTo>
                  <a:pt x="883888" y="137864"/>
                </a:lnTo>
                <a:lnTo>
                  <a:pt x="884062" y="138458"/>
                </a:lnTo>
                <a:lnTo>
                  <a:pt x="884112" y="138627"/>
                </a:lnTo>
                <a:lnTo>
                  <a:pt x="884234" y="138681"/>
                </a:lnTo>
                <a:lnTo>
                  <a:pt x="884250" y="138689"/>
                </a:lnTo>
                <a:lnTo>
                  <a:pt x="894123" y="136430"/>
                </a:lnTo>
                <a:lnTo>
                  <a:pt x="893888" y="135756"/>
                </a:lnTo>
                <a:lnTo>
                  <a:pt x="893420" y="134407"/>
                </a:lnTo>
                <a:lnTo>
                  <a:pt x="890886" y="129558"/>
                </a:lnTo>
                <a:close/>
                <a:moveTo>
                  <a:pt x="1034571" y="128466"/>
                </a:moveTo>
                <a:lnTo>
                  <a:pt x="1027228" y="129156"/>
                </a:lnTo>
                <a:lnTo>
                  <a:pt x="1027790" y="129841"/>
                </a:lnTo>
                <a:lnTo>
                  <a:pt x="1034814" y="128728"/>
                </a:lnTo>
                <a:close/>
                <a:moveTo>
                  <a:pt x="767129" y="127680"/>
                </a:moveTo>
                <a:lnTo>
                  <a:pt x="760210" y="130425"/>
                </a:lnTo>
                <a:lnTo>
                  <a:pt x="758125" y="140837"/>
                </a:lnTo>
                <a:lnTo>
                  <a:pt x="758012" y="141402"/>
                </a:lnTo>
                <a:lnTo>
                  <a:pt x="757126" y="145828"/>
                </a:lnTo>
                <a:lnTo>
                  <a:pt x="762593" y="143555"/>
                </a:lnTo>
                <a:lnTo>
                  <a:pt x="763421" y="143086"/>
                </a:lnTo>
                <a:lnTo>
                  <a:pt x="765278" y="142033"/>
                </a:lnTo>
                <a:lnTo>
                  <a:pt x="766042" y="136108"/>
                </a:lnTo>
                <a:close/>
                <a:moveTo>
                  <a:pt x="965605" y="127537"/>
                </a:moveTo>
                <a:lnTo>
                  <a:pt x="965048" y="127586"/>
                </a:lnTo>
                <a:lnTo>
                  <a:pt x="961349" y="127907"/>
                </a:lnTo>
                <a:lnTo>
                  <a:pt x="958924" y="128118"/>
                </a:lnTo>
                <a:lnTo>
                  <a:pt x="962216" y="133702"/>
                </a:lnTo>
                <a:lnTo>
                  <a:pt x="965913" y="132996"/>
                </a:lnTo>
                <a:lnTo>
                  <a:pt x="968956" y="132414"/>
                </a:lnTo>
                <a:close/>
                <a:moveTo>
                  <a:pt x="817742" y="126378"/>
                </a:moveTo>
                <a:lnTo>
                  <a:pt x="814727" y="126898"/>
                </a:lnTo>
                <a:lnTo>
                  <a:pt x="808799" y="129388"/>
                </a:lnTo>
                <a:lnTo>
                  <a:pt x="809427" y="140252"/>
                </a:lnTo>
                <a:lnTo>
                  <a:pt x="809434" y="140243"/>
                </a:lnTo>
                <a:lnTo>
                  <a:pt x="809619" y="140010"/>
                </a:lnTo>
                <a:lnTo>
                  <a:pt x="817542" y="130041"/>
                </a:lnTo>
                <a:lnTo>
                  <a:pt x="817706" y="129826"/>
                </a:lnTo>
                <a:lnTo>
                  <a:pt x="818051" y="129374"/>
                </a:lnTo>
                <a:lnTo>
                  <a:pt x="817948" y="128211"/>
                </a:lnTo>
                <a:lnTo>
                  <a:pt x="817885" y="127502"/>
                </a:lnTo>
                <a:lnTo>
                  <a:pt x="817856" y="127173"/>
                </a:lnTo>
                <a:close/>
                <a:moveTo>
                  <a:pt x="903851" y="126291"/>
                </a:moveTo>
                <a:lnTo>
                  <a:pt x="894786" y="127955"/>
                </a:lnTo>
                <a:lnTo>
                  <a:pt x="897266" y="132643"/>
                </a:lnTo>
                <a:lnTo>
                  <a:pt x="897287" y="132702"/>
                </a:lnTo>
                <a:lnTo>
                  <a:pt x="897369" y="132934"/>
                </a:lnTo>
                <a:lnTo>
                  <a:pt x="898271" y="135481"/>
                </a:lnTo>
                <a:lnTo>
                  <a:pt x="907744" y="133314"/>
                </a:lnTo>
                <a:close/>
                <a:moveTo>
                  <a:pt x="698083" y="126239"/>
                </a:moveTo>
                <a:lnTo>
                  <a:pt x="695319" y="127811"/>
                </a:lnTo>
                <a:lnTo>
                  <a:pt x="691253" y="130669"/>
                </a:lnTo>
                <a:lnTo>
                  <a:pt x="670610" y="158847"/>
                </a:lnTo>
                <a:lnTo>
                  <a:pt x="672556" y="159776"/>
                </a:lnTo>
                <a:lnTo>
                  <a:pt x="675693" y="157580"/>
                </a:lnTo>
                <a:lnTo>
                  <a:pt x="680441" y="154257"/>
                </a:lnTo>
                <a:lnTo>
                  <a:pt x="682943" y="150284"/>
                </a:lnTo>
                <a:lnTo>
                  <a:pt x="693039" y="134250"/>
                </a:lnTo>
                <a:close/>
                <a:moveTo>
                  <a:pt x="731273" y="126056"/>
                </a:moveTo>
                <a:lnTo>
                  <a:pt x="721736" y="132064"/>
                </a:lnTo>
                <a:lnTo>
                  <a:pt x="721204" y="133282"/>
                </a:lnTo>
                <a:lnTo>
                  <a:pt x="712269" y="153735"/>
                </a:lnTo>
                <a:lnTo>
                  <a:pt x="718203" y="149478"/>
                </a:lnTo>
                <a:lnTo>
                  <a:pt x="721444" y="147153"/>
                </a:lnTo>
                <a:close/>
                <a:moveTo>
                  <a:pt x="984637" y="125884"/>
                </a:moveTo>
                <a:lnTo>
                  <a:pt x="974922" y="126728"/>
                </a:lnTo>
                <a:lnTo>
                  <a:pt x="977529" y="130776"/>
                </a:lnTo>
                <a:lnTo>
                  <a:pt x="979572" y="130385"/>
                </a:lnTo>
                <a:lnTo>
                  <a:pt x="980958" y="130120"/>
                </a:lnTo>
                <a:lnTo>
                  <a:pt x="986823" y="128999"/>
                </a:lnTo>
                <a:lnTo>
                  <a:pt x="985506" y="127122"/>
                </a:lnTo>
                <a:lnTo>
                  <a:pt x="984707" y="125984"/>
                </a:lnTo>
                <a:close/>
                <a:moveTo>
                  <a:pt x="1001091" y="124454"/>
                </a:moveTo>
                <a:lnTo>
                  <a:pt x="990351" y="125387"/>
                </a:lnTo>
                <a:lnTo>
                  <a:pt x="992171" y="127977"/>
                </a:lnTo>
                <a:lnTo>
                  <a:pt x="999204" y="126633"/>
                </a:lnTo>
                <a:lnTo>
                  <a:pt x="1002289" y="126043"/>
                </a:lnTo>
                <a:lnTo>
                  <a:pt x="1001663" y="125213"/>
                </a:lnTo>
                <a:close/>
                <a:moveTo>
                  <a:pt x="669065" y="124086"/>
                </a:moveTo>
                <a:lnTo>
                  <a:pt x="657207" y="132248"/>
                </a:lnTo>
                <a:lnTo>
                  <a:pt x="621651" y="178578"/>
                </a:lnTo>
                <a:lnTo>
                  <a:pt x="623114" y="177364"/>
                </a:lnTo>
                <a:lnTo>
                  <a:pt x="623270" y="177234"/>
                </a:lnTo>
                <a:lnTo>
                  <a:pt x="632816" y="168817"/>
                </a:lnTo>
                <a:lnTo>
                  <a:pt x="636795" y="163084"/>
                </a:lnTo>
                <a:lnTo>
                  <a:pt x="651309" y="142172"/>
                </a:lnTo>
                <a:lnTo>
                  <a:pt x="665120" y="128104"/>
                </a:lnTo>
                <a:close/>
                <a:moveTo>
                  <a:pt x="918180" y="123661"/>
                </a:moveTo>
                <a:lnTo>
                  <a:pt x="908824" y="125379"/>
                </a:lnTo>
                <a:lnTo>
                  <a:pt x="910940" y="129036"/>
                </a:lnTo>
                <a:lnTo>
                  <a:pt x="912752" y="132169"/>
                </a:lnTo>
                <a:lnTo>
                  <a:pt x="914074" y="131866"/>
                </a:lnTo>
                <a:lnTo>
                  <a:pt x="922567" y="129923"/>
                </a:lnTo>
                <a:lnTo>
                  <a:pt x="922529" y="129842"/>
                </a:lnTo>
                <a:lnTo>
                  <a:pt x="922011" y="129107"/>
                </a:lnTo>
                <a:lnTo>
                  <a:pt x="921534" y="128429"/>
                </a:lnTo>
                <a:close/>
                <a:moveTo>
                  <a:pt x="1016305" y="123132"/>
                </a:moveTo>
                <a:lnTo>
                  <a:pt x="1013556" y="123371"/>
                </a:lnTo>
                <a:lnTo>
                  <a:pt x="1006422" y="123991"/>
                </a:lnTo>
                <a:lnTo>
                  <a:pt x="1007272" y="125095"/>
                </a:lnTo>
                <a:lnTo>
                  <a:pt x="1017113" y="124120"/>
                </a:lnTo>
                <a:lnTo>
                  <a:pt x="1016833" y="123777"/>
                </a:lnTo>
                <a:lnTo>
                  <a:pt x="1016354" y="123192"/>
                </a:lnTo>
                <a:close/>
                <a:moveTo>
                  <a:pt x="778662" y="123105"/>
                </a:moveTo>
                <a:lnTo>
                  <a:pt x="772115" y="125702"/>
                </a:lnTo>
                <a:lnTo>
                  <a:pt x="770376" y="139144"/>
                </a:lnTo>
                <a:lnTo>
                  <a:pt x="774690" y="136699"/>
                </a:lnTo>
                <a:lnTo>
                  <a:pt x="776884" y="135455"/>
                </a:lnTo>
                <a:lnTo>
                  <a:pt x="777909" y="135088"/>
                </a:lnTo>
                <a:close/>
                <a:moveTo>
                  <a:pt x="1028633" y="122061"/>
                </a:moveTo>
                <a:lnTo>
                  <a:pt x="1022694" y="122577"/>
                </a:lnTo>
                <a:lnTo>
                  <a:pt x="1021886" y="122647"/>
                </a:lnTo>
                <a:lnTo>
                  <a:pt x="1022146" y="122965"/>
                </a:lnTo>
                <a:lnTo>
                  <a:pt x="1022645" y="123572"/>
                </a:lnTo>
                <a:lnTo>
                  <a:pt x="1025132" y="123326"/>
                </a:lnTo>
                <a:lnTo>
                  <a:pt x="1029413" y="122902"/>
                </a:lnTo>
                <a:close/>
                <a:moveTo>
                  <a:pt x="931944" y="121135"/>
                </a:moveTo>
                <a:lnTo>
                  <a:pt x="923140" y="122751"/>
                </a:lnTo>
                <a:lnTo>
                  <a:pt x="925816" y="126456"/>
                </a:lnTo>
                <a:lnTo>
                  <a:pt x="926383" y="127241"/>
                </a:lnTo>
                <a:lnTo>
                  <a:pt x="926586" y="127669"/>
                </a:lnTo>
                <a:lnTo>
                  <a:pt x="927158" y="128873"/>
                </a:lnTo>
                <a:lnTo>
                  <a:pt x="935708" y="126917"/>
                </a:lnTo>
                <a:lnTo>
                  <a:pt x="936456" y="126812"/>
                </a:lnTo>
                <a:lnTo>
                  <a:pt x="935402" y="125486"/>
                </a:lnTo>
                <a:close/>
                <a:moveTo>
                  <a:pt x="856845" y="120478"/>
                </a:moveTo>
                <a:lnTo>
                  <a:pt x="849193" y="121267"/>
                </a:lnTo>
                <a:lnTo>
                  <a:pt x="849617" y="123172"/>
                </a:lnTo>
                <a:lnTo>
                  <a:pt x="858880" y="127322"/>
                </a:lnTo>
                <a:lnTo>
                  <a:pt x="857541" y="122820"/>
                </a:lnTo>
                <a:close/>
                <a:moveTo>
                  <a:pt x="944512" y="119690"/>
                </a:moveTo>
                <a:lnTo>
                  <a:pt x="937129" y="120204"/>
                </a:lnTo>
                <a:lnTo>
                  <a:pt x="939009" y="122570"/>
                </a:lnTo>
                <a:lnTo>
                  <a:pt x="941784" y="126064"/>
                </a:lnTo>
                <a:lnTo>
                  <a:pt x="947989" y="125193"/>
                </a:lnTo>
                <a:close/>
                <a:moveTo>
                  <a:pt x="870841" y="119036"/>
                </a:moveTo>
                <a:lnTo>
                  <a:pt x="862641" y="119881"/>
                </a:lnTo>
                <a:lnTo>
                  <a:pt x="863901" y="122929"/>
                </a:lnTo>
                <a:lnTo>
                  <a:pt x="863924" y="123014"/>
                </a:lnTo>
                <a:lnTo>
                  <a:pt x="865358" y="128237"/>
                </a:lnTo>
                <a:lnTo>
                  <a:pt x="871396" y="127108"/>
                </a:lnTo>
                <a:lnTo>
                  <a:pt x="874120" y="126599"/>
                </a:lnTo>
                <a:lnTo>
                  <a:pt x="873275" y="124650"/>
                </a:lnTo>
                <a:close/>
                <a:moveTo>
                  <a:pt x="637843" y="118863"/>
                </a:moveTo>
                <a:lnTo>
                  <a:pt x="620729" y="130625"/>
                </a:lnTo>
                <a:lnTo>
                  <a:pt x="588892" y="158694"/>
                </a:lnTo>
                <a:lnTo>
                  <a:pt x="579932" y="167016"/>
                </a:lnTo>
                <a:lnTo>
                  <a:pt x="568352" y="177770"/>
                </a:lnTo>
                <a:lnTo>
                  <a:pt x="567992" y="178289"/>
                </a:lnTo>
                <a:lnTo>
                  <a:pt x="567616" y="178831"/>
                </a:lnTo>
                <a:lnTo>
                  <a:pt x="566169" y="180916"/>
                </a:lnTo>
                <a:lnTo>
                  <a:pt x="595782" y="152924"/>
                </a:lnTo>
                <a:lnTo>
                  <a:pt x="609709" y="141646"/>
                </a:lnTo>
                <a:lnTo>
                  <a:pt x="618376" y="133682"/>
                </a:lnTo>
                <a:lnTo>
                  <a:pt x="628670" y="126291"/>
                </a:lnTo>
                <a:lnTo>
                  <a:pt x="629862" y="125326"/>
                </a:lnTo>
                <a:close/>
                <a:moveTo>
                  <a:pt x="959496" y="118648"/>
                </a:moveTo>
                <a:lnTo>
                  <a:pt x="952361" y="119144"/>
                </a:lnTo>
                <a:lnTo>
                  <a:pt x="955252" y="122379"/>
                </a:lnTo>
                <a:lnTo>
                  <a:pt x="956101" y="123329"/>
                </a:lnTo>
                <a:lnTo>
                  <a:pt x="956276" y="123626"/>
                </a:lnTo>
                <a:lnTo>
                  <a:pt x="956336" y="123727"/>
                </a:lnTo>
                <a:lnTo>
                  <a:pt x="956496" y="123999"/>
                </a:lnTo>
                <a:lnTo>
                  <a:pt x="957882" y="123805"/>
                </a:lnTo>
                <a:lnTo>
                  <a:pt x="962586" y="123145"/>
                </a:lnTo>
                <a:close/>
                <a:moveTo>
                  <a:pt x="745342" y="118333"/>
                </a:moveTo>
                <a:lnTo>
                  <a:pt x="737313" y="122566"/>
                </a:lnTo>
                <a:lnTo>
                  <a:pt x="731893" y="134155"/>
                </a:lnTo>
                <a:lnTo>
                  <a:pt x="728356" y="141719"/>
                </a:lnTo>
                <a:lnTo>
                  <a:pt x="727941" y="142605"/>
                </a:lnTo>
                <a:lnTo>
                  <a:pt x="738613" y="136734"/>
                </a:lnTo>
                <a:close/>
                <a:moveTo>
                  <a:pt x="790885" y="118256"/>
                </a:moveTo>
                <a:lnTo>
                  <a:pt x="784026" y="120977"/>
                </a:lnTo>
                <a:lnTo>
                  <a:pt x="783580" y="128032"/>
                </a:lnTo>
                <a:lnTo>
                  <a:pt x="783256" y="133170"/>
                </a:lnTo>
                <a:lnTo>
                  <a:pt x="786977" y="131836"/>
                </a:lnTo>
                <a:lnTo>
                  <a:pt x="790735" y="130488"/>
                </a:lnTo>
                <a:lnTo>
                  <a:pt x="790736" y="130069"/>
                </a:lnTo>
                <a:close/>
                <a:moveTo>
                  <a:pt x="884646" y="117614"/>
                </a:moveTo>
                <a:lnTo>
                  <a:pt x="877701" y="118329"/>
                </a:lnTo>
                <a:lnTo>
                  <a:pt x="875813" y="118524"/>
                </a:lnTo>
                <a:lnTo>
                  <a:pt x="875780" y="118527"/>
                </a:lnTo>
                <a:lnTo>
                  <a:pt x="878837" y="125545"/>
                </a:lnTo>
                <a:lnTo>
                  <a:pt x="878906" y="125704"/>
                </a:lnTo>
                <a:lnTo>
                  <a:pt x="887986" y="124006"/>
                </a:lnTo>
                <a:close/>
                <a:moveTo>
                  <a:pt x="976173" y="117487"/>
                </a:moveTo>
                <a:lnTo>
                  <a:pt x="975018" y="117568"/>
                </a:lnTo>
                <a:lnTo>
                  <a:pt x="972398" y="117750"/>
                </a:lnTo>
                <a:lnTo>
                  <a:pt x="967962" y="118059"/>
                </a:lnTo>
                <a:lnTo>
                  <a:pt x="968874" y="118992"/>
                </a:lnTo>
                <a:lnTo>
                  <a:pt x="970209" y="120359"/>
                </a:lnTo>
                <a:lnTo>
                  <a:pt x="971683" y="121868"/>
                </a:lnTo>
                <a:lnTo>
                  <a:pt x="979636" y="120752"/>
                </a:lnTo>
                <a:lnTo>
                  <a:pt x="977866" y="119084"/>
                </a:lnTo>
                <a:lnTo>
                  <a:pt x="976596" y="117886"/>
                </a:lnTo>
                <a:close/>
                <a:moveTo>
                  <a:pt x="713701" y="117354"/>
                </a:moveTo>
                <a:lnTo>
                  <a:pt x="706701" y="121336"/>
                </a:lnTo>
                <a:lnTo>
                  <a:pt x="691337" y="145780"/>
                </a:lnTo>
                <a:lnTo>
                  <a:pt x="702239" y="138926"/>
                </a:lnTo>
                <a:lnTo>
                  <a:pt x="708089" y="127918"/>
                </a:lnTo>
                <a:close/>
                <a:moveTo>
                  <a:pt x="992575" y="116346"/>
                </a:moveTo>
                <a:lnTo>
                  <a:pt x="985669" y="116827"/>
                </a:lnTo>
                <a:lnTo>
                  <a:pt x="983026" y="117011"/>
                </a:lnTo>
                <a:lnTo>
                  <a:pt x="985395" y="119240"/>
                </a:lnTo>
                <a:lnTo>
                  <a:pt x="986045" y="119852"/>
                </a:lnTo>
                <a:lnTo>
                  <a:pt x="995125" y="118577"/>
                </a:lnTo>
                <a:lnTo>
                  <a:pt x="993742" y="117368"/>
                </a:lnTo>
                <a:lnTo>
                  <a:pt x="993412" y="117079"/>
                </a:lnTo>
                <a:close/>
                <a:moveTo>
                  <a:pt x="898262" y="116210"/>
                </a:moveTo>
                <a:lnTo>
                  <a:pt x="889931" y="117069"/>
                </a:lnTo>
                <a:lnTo>
                  <a:pt x="889074" y="117157"/>
                </a:lnTo>
                <a:lnTo>
                  <a:pt x="890694" y="120219"/>
                </a:lnTo>
                <a:lnTo>
                  <a:pt x="892033" y="122751"/>
                </a:lnTo>
                <a:lnTo>
                  <a:pt x="892273" y="123204"/>
                </a:lnTo>
                <a:lnTo>
                  <a:pt x="893825" y="122913"/>
                </a:lnTo>
                <a:lnTo>
                  <a:pt x="901212" y="121532"/>
                </a:lnTo>
                <a:close/>
                <a:moveTo>
                  <a:pt x="1007510" y="115307"/>
                </a:moveTo>
                <a:lnTo>
                  <a:pt x="999234" y="115883"/>
                </a:lnTo>
                <a:lnTo>
                  <a:pt x="1000690" y="117114"/>
                </a:lnTo>
                <a:lnTo>
                  <a:pt x="1001383" y="117699"/>
                </a:lnTo>
                <a:lnTo>
                  <a:pt x="1005636" y="117102"/>
                </a:lnTo>
                <a:lnTo>
                  <a:pt x="1007677" y="117014"/>
                </a:lnTo>
                <a:lnTo>
                  <a:pt x="1009525" y="116935"/>
                </a:lnTo>
                <a:lnTo>
                  <a:pt x="1009088" y="116581"/>
                </a:lnTo>
                <a:lnTo>
                  <a:pt x="1008829" y="116372"/>
                </a:lnTo>
                <a:close/>
                <a:moveTo>
                  <a:pt x="911947" y="114800"/>
                </a:moveTo>
                <a:lnTo>
                  <a:pt x="911837" y="114812"/>
                </a:lnTo>
                <a:lnTo>
                  <a:pt x="910052" y="114996"/>
                </a:lnTo>
                <a:lnTo>
                  <a:pt x="905785" y="115435"/>
                </a:lnTo>
                <a:lnTo>
                  <a:pt x="903226" y="115699"/>
                </a:lnTo>
                <a:lnTo>
                  <a:pt x="906074" y="120623"/>
                </a:lnTo>
                <a:lnTo>
                  <a:pt x="914884" y="118975"/>
                </a:lnTo>
                <a:lnTo>
                  <a:pt x="914386" y="118268"/>
                </a:lnTo>
                <a:lnTo>
                  <a:pt x="912636" y="115780"/>
                </a:lnTo>
                <a:close/>
                <a:moveTo>
                  <a:pt x="1021472" y="114336"/>
                </a:moveTo>
                <a:lnTo>
                  <a:pt x="1015778" y="114732"/>
                </a:lnTo>
                <a:lnTo>
                  <a:pt x="1015775" y="114732"/>
                </a:lnTo>
                <a:lnTo>
                  <a:pt x="1014223" y="114840"/>
                </a:lnTo>
                <a:lnTo>
                  <a:pt x="1016450" y="116637"/>
                </a:lnTo>
                <a:lnTo>
                  <a:pt x="1020816" y="116450"/>
                </a:lnTo>
                <a:lnTo>
                  <a:pt x="1023307" y="116343"/>
                </a:lnTo>
                <a:lnTo>
                  <a:pt x="1023331" y="116342"/>
                </a:lnTo>
                <a:lnTo>
                  <a:pt x="1023217" y="116218"/>
                </a:lnTo>
                <a:close/>
                <a:moveTo>
                  <a:pt x="1031201" y="113942"/>
                </a:moveTo>
                <a:lnTo>
                  <a:pt x="1031292" y="114043"/>
                </a:lnTo>
                <a:lnTo>
                  <a:pt x="1031819" y="114633"/>
                </a:lnTo>
                <a:lnTo>
                  <a:pt x="1031467" y="113960"/>
                </a:lnTo>
                <a:lnTo>
                  <a:pt x="1031309" y="113949"/>
                </a:lnTo>
                <a:close/>
                <a:moveTo>
                  <a:pt x="803102" y="113409"/>
                </a:moveTo>
                <a:lnTo>
                  <a:pt x="795709" y="116342"/>
                </a:lnTo>
                <a:lnTo>
                  <a:pt x="795581" y="128750"/>
                </a:lnTo>
                <a:lnTo>
                  <a:pt x="801297" y="126700"/>
                </a:lnTo>
                <a:lnTo>
                  <a:pt x="803796" y="125804"/>
                </a:lnTo>
                <a:lnTo>
                  <a:pt x="803277" y="116535"/>
                </a:lnTo>
                <a:close/>
                <a:moveTo>
                  <a:pt x="925778" y="113375"/>
                </a:moveTo>
                <a:lnTo>
                  <a:pt x="917021" y="114278"/>
                </a:lnTo>
                <a:lnTo>
                  <a:pt x="919755" y="118064"/>
                </a:lnTo>
                <a:lnTo>
                  <a:pt x="923436" y="117376"/>
                </a:lnTo>
                <a:lnTo>
                  <a:pt x="928242" y="116477"/>
                </a:lnTo>
                <a:lnTo>
                  <a:pt x="928239" y="116473"/>
                </a:lnTo>
                <a:close/>
                <a:moveTo>
                  <a:pt x="759017" y="112422"/>
                </a:moveTo>
                <a:lnTo>
                  <a:pt x="751257" y="115249"/>
                </a:lnTo>
                <a:lnTo>
                  <a:pt x="744826" y="132760"/>
                </a:lnTo>
                <a:lnTo>
                  <a:pt x="749456" y="129756"/>
                </a:lnTo>
                <a:lnTo>
                  <a:pt x="755911" y="127216"/>
                </a:lnTo>
                <a:lnTo>
                  <a:pt x="756075" y="127126"/>
                </a:lnTo>
                <a:lnTo>
                  <a:pt x="757140" y="121804"/>
                </a:lnTo>
                <a:close/>
                <a:moveTo>
                  <a:pt x="939622" y="111949"/>
                </a:moveTo>
                <a:lnTo>
                  <a:pt x="931258" y="112811"/>
                </a:lnTo>
                <a:lnTo>
                  <a:pt x="933490" y="115622"/>
                </a:lnTo>
                <a:lnTo>
                  <a:pt x="941473" y="114879"/>
                </a:lnTo>
                <a:close/>
                <a:moveTo>
                  <a:pt x="699121" y="111549"/>
                </a:moveTo>
                <a:lnTo>
                  <a:pt x="676561" y="132368"/>
                </a:lnTo>
                <a:lnTo>
                  <a:pt x="675791" y="133618"/>
                </a:lnTo>
                <a:lnTo>
                  <a:pt x="674202" y="136196"/>
                </a:lnTo>
                <a:lnTo>
                  <a:pt x="683942" y="128731"/>
                </a:lnTo>
                <a:lnTo>
                  <a:pt x="688486" y="125965"/>
                </a:lnTo>
                <a:lnTo>
                  <a:pt x="698913" y="111831"/>
                </a:lnTo>
                <a:close/>
                <a:moveTo>
                  <a:pt x="953882" y="110479"/>
                </a:moveTo>
                <a:lnTo>
                  <a:pt x="945398" y="111354"/>
                </a:lnTo>
                <a:lnTo>
                  <a:pt x="947952" y="114211"/>
                </a:lnTo>
                <a:lnTo>
                  <a:pt x="948005" y="114271"/>
                </a:lnTo>
                <a:lnTo>
                  <a:pt x="949540" y="114128"/>
                </a:lnTo>
                <a:lnTo>
                  <a:pt x="954649" y="113652"/>
                </a:lnTo>
                <a:lnTo>
                  <a:pt x="955978" y="113529"/>
                </a:lnTo>
                <a:close/>
                <a:moveTo>
                  <a:pt x="815379" y="109970"/>
                </a:moveTo>
                <a:lnTo>
                  <a:pt x="809763" y="110766"/>
                </a:lnTo>
                <a:lnTo>
                  <a:pt x="807768" y="111558"/>
                </a:lnTo>
                <a:lnTo>
                  <a:pt x="807973" y="115107"/>
                </a:lnTo>
                <a:lnTo>
                  <a:pt x="808495" y="124119"/>
                </a:lnTo>
                <a:lnTo>
                  <a:pt x="814588" y="121934"/>
                </a:lnTo>
                <a:lnTo>
                  <a:pt x="817039" y="121498"/>
                </a:lnTo>
                <a:close/>
                <a:moveTo>
                  <a:pt x="727918" y="109267"/>
                </a:moveTo>
                <a:lnTo>
                  <a:pt x="720976" y="113216"/>
                </a:lnTo>
                <a:lnTo>
                  <a:pt x="710272" y="133378"/>
                </a:lnTo>
                <a:lnTo>
                  <a:pt x="718519" y="127606"/>
                </a:lnTo>
                <a:lnTo>
                  <a:pt x="720714" y="122594"/>
                </a:lnTo>
                <a:lnTo>
                  <a:pt x="723382" y="116501"/>
                </a:lnTo>
                <a:lnTo>
                  <a:pt x="725848" y="112568"/>
                </a:lnTo>
                <a:close/>
                <a:moveTo>
                  <a:pt x="967277" y="109099"/>
                </a:moveTo>
                <a:lnTo>
                  <a:pt x="959947" y="109854"/>
                </a:lnTo>
                <a:lnTo>
                  <a:pt x="962691" y="112663"/>
                </a:lnTo>
                <a:lnTo>
                  <a:pt x="962900" y="112877"/>
                </a:lnTo>
                <a:lnTo>
                  <a:pt x="962906" y="112884"/>
                </a:lnTo>
                <a:lnTo>
                  <a:pt x="965213" y="112669"/>
                </a:lnTo>
                <a:lnTo>
                  <a:pt x="970538" y="112174"/>
                </a:lnTo>
                <a:lnTo>
                  <a:pt x="969308" y="111014"/>
                </a:lnTo>
                <a:lnTo>
                  <a:pt x="968373" y="110132"/>
                </a:lnTo>
                <a:close/>
                <a:moveTo>
                  <a:pt x="691600" y="108573"/>
                </a:moveTo>
                <a:lnTo>
                  <a:pt x="690998" y="108987"/>
                </a:lnTo>
                <a:lnTo>
                  <a:pt x="676221" y="123892"/>
                </a:lnTo>
                <a:lnTo>
                  <a:pt x="656250" y="144038"/>
                </a:lnTo>
                <a:lnTo>
                  <a:pt x="647258" y="156839"/>
                </a:lnTo>
                <a:lnTo>
                  <a:pt x="647248" y="156853"/>
                </a:lnTo>
                <a:lnTo>
                  <a:pt x="654727" y="151121"/>
                </a:lnTo>
                <a:lnTo>
                  <a:pt x="655823" y="150211"/>
                </a:lnTo>
                <a:lnTo>
                  <a:pt x="660132" y="146635"/>
                </a:lnTo>
                <a:lnTo>
                  <a:pt x="691255" y="108989"/>
                </a:lnTo>
                <a:close/>
                <a:moveTo>
                  <a:pt x="769592" y="108571"/>
                </a:moveTo>
                <a:lnTo>
                  <a:pt x="764192" y="110538"/>
                </a:lnTo>
                <a:lnTo>
                  <a:pt x="761465" y="124161"/>
                </a:lnTo>
                <a:lnTo>
                  <a:pt x="768049" y="120538"/>
                </a:lnTo>
                <a:lnTo>
                  <a:pt x="768415" y="117704"/>
                </a:lnTo>
                <a:close/>
                <a:moveTo>
                  <a:pt x="827706" y="108245"/>
                </a:moveTo>
                <a:lnTo>
                  <a:pt x="826309" y="108421"/>
                </a:lnTo>
                <a:lnTo>
                  <a:pt x="820030" y="109311"/>
                </a:lnTo>
                <a:lnTo>
                  <a:pt x="821668" y="120675"/>
                </a:lnTo>
                <a:lnTo>
                  <a:pt x="823393" y="120368"/>
                </a:lnTo>
                <a:lnTo>
                  <a:pt x="825162" y="120053"/>
                </a:lnTo>
                <a:lnTo>
                  <a:pt x="826449" y="118366"/>
                </a:lnTo>
                <a:lnTo>
                  <a:pt x="828986" y="115040"/>
                </a:lnTo>
                <a:lnTo>
                  <a:pt x="828155" y="110630"/>
                </a:lnTo>
                <a:lnTo>
                  <a:pt x="827924" y="109404"/>
                </a:lnTo>
                <a:close/>
                <a:moveTo>
                  <a:pt x="1023548" y="108123"/>
                </a:moveTo>
                <a:lnTo>
                  <a:pt x="1024211" y="108597"/>
                </a:lnTo>
                <a:lnTo>
                  <a:pt x="1025137" y="109258"/>
                </a:lnTo>
                <a:lnTo>
                  <a:pt x="1029018" y="109290"/>
                </a:lnTo>
                <a:lnTo>
                  <a:pt x="1028847" y="108964"/>
                </a:lnTo>
                <a:lnTo>
                  <a:pt x="1028607" y="108507"/>
                </a:lnTo>
                <a:close/>
                <a:moveTo>
                  <a:pt x="982497" y="107530"/>
                </a:moveTo>
                <a:lnTo>
                  <a:pt x="973891" y="108417"/>
                </a:lnTo>
                <a:lnTo>
                  <a:pt x="975377" y="109815"/>
                </a:lnTo>
                <a:lnTo>
                  <a:pt x="976266" y="110652"/>
                </a:lnTo>
                <a:lnTo>
                  <a:pt x="977222" y="111551"/>
                </a:lnTo>
                <a:lnTo>
                  <a:pt x="986144" y="110721"/>
                </a:lnTo>
                <a:close/>
                <a:moveTo>
                  <a:pt x="839489" y="106809"/>
                </a:moveTo>
                <a:lnTo>
                  <a:pt x="838306" y="106906"/>
                </a:lnTo>
                <a:lnTo>
                  <a:pt x="832394" y="107653"/>
                </a:lnTo>
                <a:lnTo>
                  <a:pt x="834032" y="116189"/>
                </a:lnTo>
                <a:lnTo>
                  <a:pt x="837986" y="117961"/>
                </a:lnTo>
                <a:lnTo>
                  <a:pt x="842717" y="117245"/>
                </a:lnTo>
                <a:lnTo>
                  <a:pt x="843518" y="117129"/>
                </a:lnTo>
                <a:lnTo>
                  <a:pt x="842232" y="113833"/>
                </a:lnTo>
                <a:close/>
                <a:moveTo>
                  <a:pt x="1004067" y="106644"/>
                </a:moveTo>
                <a:lnTo>
                  <a:pt x="1004774" y="107215"/>
                </a:lnTo>
                <a:lnTo>
                  <a:pt x="1007123" y="109110"/>
                </a:lnTo>
                <a:lnTo>
                  <a:pt x="1010519" y="109138"/>
                </a:lnTo>
                <a:lnTo>
                  <a:pt x="1016700" y="109189"/>
                </a:lnTo>
                <a:lnTo>
                  <a:pt x="1015119" y="107483"/>
                </a:lnTo>
                <a:close/>
                <a:moveTo>
                  <a:pt x="996144" y="106124"/>
                </a:moveTo>
                <a:lnTo>
                  <a:pt x="988606" y="106901"/>
                </a:lnTo>
                <a:lnTo>
                  <a:pt x="991930" y="109711"/>
                </a:lnTo>
                <a:lnTo>
                  <a:pt x="992433" y="110136"/>
                </a:lnTo>
                <a:lnTo>
                  <a:pt x="1000213" y="109412"/>
                </a:lnTo>
                <a:close/>
                <a:moveTo>
                  <a:pt x="852466" y="105751"/>
                </a:moveTo>
                <a:lnTo>
                  <a:pt x="844345" y="106413"/>
                </a:lnTo>
                <a:lnTo>
                  <a:pt x="847870" y="115315"/>
                </a:lnTo>
                <a:lnTo>
                  <a:pt x="848125" y="116460"/>
                </a:lnTo>
                <a:lnTo>
                  <a:pt x="855339" y="115412"/>
                </a:lnTo>
                <a:lnTo>
                  <a:pt x="854184" y="111527"/>
                </a:lnTo>
                <a:lnTo>
                  <a:pt x="853066" y="107767"/>
                </a:lnTo>
                <a:close/>
                <a:moveTo>
                  <a:pt x="864650" y="104758"/>
                </a:moveTo>
                <a:lnTo>
                  <a:pt x="856662" y="105410"/>
                </a:lnTo>
                <a:lnTo>
                  <a:pt x="860486" y="114665"/>
                </a:lnTo>
                <a:lnTo>
                  <a:pt x="864003" y="114154"/>
                </a:lnTo>
                <a:lnTo>
                  <a:pt x="868445" y="113509"/>
                </a:lnTo>
                <a:close/>
                <a:moveTo>
                  <a:pt x="780197" y="104708"/>
                </a:moveTo>
                <a:lnTo>
                  <a:pt x="774566" y="106759"/>
                </a:lnTo>
                <a:lnTo>
                  <a:pt x="773385" y="115889"/>
                </a:lnTo>
                <a:lnTo>
                  <a:pt x="773066" y="118356"/>
                </a:lnTo>
                <a:lnTo>
                  <a:pt x="775696" y="117479"/>
                </a:lnTo>
                <a:lnTo>
                  <a:pt x="779123" y="116337"/>
                </a:lnTo>
                <a:close/>
                <a:moveTo>
                  <a:pt x="877388" y="103720"/>
                </a:moveTo>
                <a:lnTo>
                  <a:pt x="869605" y="104354"/>
                </a:lnTo>
                <a:lnTo>
                  <a:pt x="871137" y="107871"/>
                </a:lnTo>
                <a:lnTo>
                  <a:pt x="871873" y="109559"/>
                </a:lnTo>
                <a:lnTo>
                  <a:pt x="873287" y="112806"/>
                </a:lnTo>
                <a:lnTo>
                  <a:pt x="880455" y="111765"/>
                </a:lnTo>
                <a:lnTo>
                  <a:pt x="881511" y="111612"/>
                </a:lnTo>
                <a:close/>
                <a:moveTo>
                  <a:pt x="889937" y="102697"/>
                </a:moveTo>
                <a:lnTo>
                  <a:pt x="881776" y="103362"/>
                </a:lnTo>
                <a:lnTo>
                  <a:pt x="881783" y="103376"/>
                </a:lnTo>
                <a:lnTo>
                  <a:pt x="881901" y="103598"/>
                </a:lnTo>
                <a:lnTo>
                  <a:pt x="885810" y="110987"/>
                </a:lnTo>
                <a:lnTo>
                  <a:pt x="889402" y="110466"/>
                </a:lnTo>
                <a:lnTo>
                  <a:pt x="894655" y="109703"/>
                </a:lnTo>
                <a:lnTo>
                  <a:pt x="893691" y="107964"/>
                </a:lnTo>
                <a:lnTo>
                  <a:pt x="893314" y="107284"/>
                </a:lnTo>
                <a:lnTo>
                  <a:pt x="892425" y="105680"/>
                </a:lnTo>
                <a:lnTo>
                  <a:pt x="889958" y="102722"/>
                </a:lnTo>
                <a:close/>
                <a:moveTo>
                  <a:pt x="902700" y="101656"/>
                </a:moveTo>
                <a:lnTo>
                  <a:pt x="895447" y="102248"/>
                </a:lnTo>
                <a:lnTo>
                  <a:pt x="898753" y="107965"/>
                </a:lnTo>
                <a:lnTo>
                  <a:pt x="899363" y="109019"/>
                </a:lnTo>
                <a:lnTo>
                  <a:pt x="903010" y="108490"/>
                </a:lnTo>
                <a:lnTo>
                  <a:pt x="907091" y="107897"/>
                </a:lnTo>
                <a:close/>
                <a:moveTo>
                  <a:pt x="791107" y="100735"/>
                </a:moveTo>
                <a:lnTo>
                  <a:pt x="785547" y="102760"/>
                </a:lnTo>
                <a:lnTo>
                  <a:pt x="784504" y="114544"/>
                </a:lnTo>
                <a:lnTo>
                  <a:pt x="790959" y="112392"/>
                </a:lnTo>
                <a:close/>
                <a:moveTo>
                  <a:pt x="743124" y="100617"/>
                </a:moveTo>
                <a:lnTo>
                  <a:pt x="736604" y="104326"/>
                </a:lnTo>
                <a:lnTo>
                  <a:pt x="727613" y="118615"/>
                </a:lnTo>
                <a:lnTo>
                  <a:pt x="725438" y="123593"/>
                </a:lnTo>
                <a:lnTo>
                  <a:pt x="730744" y="120800"/>
                </a:lnTo>
                <a:lnTo>
                  <a:pt x="732755" y="119741"/>
                </a:lnTo>
                <a:lnTo>
                  <a:pt x="734819" y="118444"/>
                </a:lnTo>
                <a:lnTo>
                  <a:pt x="738153" y="111287"/>
                </a:lnTo>
                <a:lnTo>
                  <a:pt x="740109" y="107090"/>
                </a:lnTo>
                <a:close/>
                <a:moveTo>
                  <a:pt x="915627" y="100602"/>
                </a:moveTo>
                <a:lnTo>
                  <a:pt x="907617" y="101255"/>
                </a:lnTo>
                <a:lnTo>
                  <a:pt x="911560" y="106715"/>
                </a:lnTo>
                <a:lnTo>
                  <a:pt x="911909" y="107198"/>
                </a:lnTo>
                <a:lnTo>
                  <a:pt x="919941" y="106031"/>
                </a:lnTo>
                <a:lnTo>
                  <a:pt x="915741" y="100746"/>
                </a:lnTo>
                <a:lnTo>
                  <a:pt x="915630" y="100606"/>
                </a:lnTo>
                <a:close/>
                <a:moveTo>
                  <a:pt x="1012886" y="100504"/>
                </a:moveTo>
                <a:lnTo>
                  <a:pt x="1015190" y="102150"/>
                </a:lnTo>
                <a:lnTo>
                  <a:pt x="1025600" y="102772"/>
                </a:lnTo>
                <a:lnTo>
                  <a:pt x="1024932" y="101499"/>
                </a:lnTo>
                <a:close/>
                <a:moveTo>
                  <a:pt x="928660" y="99540"/>
                </a:moveTo>
                <a:lnTo>
                  <a:pt x="921200" y="100148"/>
                </a:lnTo>
                <a:lnTo>
                  <a:pt x="923065" y="102496"/>
                </a:lnTo>
                <a:lnTo>
                  <a:pt x="924364" y="104131"/>
                </a:lnTo>
                <a:lnTo>
                  <a:pt x="925259" y="105259"/>
                </a:lnTo>
                <a:lnTo>
                  <a:pt x="926016" y="105149"/>
                </a:lnTo>
                <a:lnTo>
                  <a:pt x="929130" y="104697"/>
                </a:lnTo>
                <a:lnTo>
                  <a:pt x="930342" y="104642"/>
                </a:lnTo>
                <a:lnTo>
                  <a:pt x="934162" y="104470"/>
                </a:lnTo>
                <a:lnTo>
                  <a:pt x="929842" y="100599"/>
                </a:lnTo>
                <a:close/>
                <a:moveTo>
                  <a:pt x="994586" y="98993"/>
                </a:moveTo>
                <a:lnTo>
                  <a:pt x="997826" y="101608"/>
                </a:lnTo>
                <a:lnTo>
                  <a:pt x="1002550" y="101395"/>
                </a:lnTo>
                <a:lnTo>
                  <a:pt x="1007211" y="101674"/>
                </a:lnTo>
                <a:lnTo>
                  <a:pt x="1009881" y="101833"/>
                </a:lnTo>
                <a:lnTo>
                  <a:pt x="1009681" y="101618"/>
                </a:lnTo>
                <a:lnTo>
                  <a:pt x="1008973" y="100854"/>
                </a:lnTo>
                <a:lnTo>
                  <a:pt x="1007624" y="100166"/>
                </a:lnTo>
                <a:lnTo>
                  <a:pt x="1007398" y="100051"/>
                </a:lnTo>
                <a:close/>
                <a:moveTo>
                  <a:pt x="942005" y="98452"/>
                </a:moveTo>
                <a:lnTo>
                  <a:pt x="934419" y="99070"/>
                </a:lnTo>
                <a:lnTo>
                  <a:pt x="937494" y="102511"/>
                </a:lnTo>
                <a:lnTo>
                  <a:pt x="939050" y="104251"/>
                </a:lnTo>
                <a:lnTo>
                  <a:pt x="948503" y="103826"/>
                </a:lnTo>
                <a:close/>
                <a:moveTo>
                  <a:pt x="977588" y="97590"/>
                </a:moveTo>
                <a:lnTo>
                  <a:pt x="983125" y="102269"/>
                </a:lnTo>
                <a:lnTo>
                  <a:pt x="987249" y="102083"/>
                </a:lnTo>
                <a:lnTo>
                  <a:pt x="990937" y="101918"/>
                </a:lnTo>
                <a:lnTo>
                  <a:pt x="988300" y="99787"/>
                </a:lnTo>
                <a:lnTo>
                  <a:pt x="986490" y="98325"/>
                </a:lnTo>
                <a:close/>
                <a:moveTo>
                  <a:pt x="954872" y="97403"/>
                </a:moveTo>
                <a:lnTo>
                  <a:pt x="948305" y="97938"/>
                </a:lnTo>
                <a:lnTo>
                  <a:pt x="949881" y="99551"/>
                </a:lnTo>
                <a:lnTo>
                  <a:pt x="952199" y="101923"/>
                </a:lnTo>
                <a:lnTo>
                  <a:pt x="953823" y="103586"/>
                </a:lnTo>
                <a:lnTo>
                  <a:pt x="954531" y="103555"/>
                </a:lnTo>
                <a:lnTo>
                  <a:pt x="955233" y="103523"/>
                </a:lnTo>
                <a:lnTo>
                  <a:pt x="960661" y="102861"/>
                </a:lnTo>
                <a:lnTo>
                  <a:pt x="958722" y="101033"/>
                </a:lnTo>
                <a:close/>
                <a:moveTo>
                  <a:pt x="802168" y="96706"/>
                </a:moveTo>
                <a:lnTo>
                  <a:pt x="795887" y="98994"/>
                </a:lnTo>
                <a:lnTo>
                  <a:pt x="795766" y="110789"/>
                </a:lnTo>
                <a:lnTo>
                  <a:pt x="802824" y="108436"/>
                </a:lnTo>
                <a:lnTo>
                  <a:pt x="802773" y="107527"/>
                </a:lnTo>
                <a:lnTo>
                  <a:pt x="802487" y="102409"/>
                </a:lnTo>
                <a:close/>
                <a:moveTo>
                  <a:pt x="965161" y="96564"/>
                </a:moveTo>
                <a:lnTo>
                  <a:pt x="961600" y="96854"/>
                </a:lnTo>
                <a:lnTo>
                  <a:pt x="965332" y="100365"/>
                </a:lnTo>
                <a:lnTo>
                  <a:pt x="967145" y="102070"/>
                </a:lnTo>
                <a:lnTo>
                  <a:pt x="967434" y="102035"/>
                </a:lnTo>
                <a:lnTo>
                  <a:pt x="976540" y="102319"/>
                </a:lnTo>
                <a:lnTo>
                  <a:pt x="976002" y="101849"/>
                </a:lnTo>
                <a:lnTo>
                  <a:pt x="971978" y="98328"/>
                </a:lnTo>
                <a:lnTo>
                  <a:pt x="970461" y="97001"/>
                </a:lnTo>
                <a:close/>
                <a:moveTo>
                  <a:pt x="813059" y="95110"/>
                </a:moveTo>
                <a:lnTo>
                  <a:pt x="808964" y="95565"/>
                </a:lnTo>
                <a:lnTo>
                  <a:pt x="806857" y="95799"/>
                </a:lnTo>
                <a:lnTo>
                  <a:pt x="807498" y="106879"/>
                </a:lnTo>
                <a:lnTo>
                  <a:pt x="808246" y="106629"/>
                </a:lnTo>
                <a:lnTo>
                  <a:pt x="814769" y="105735"/>
                </a:lnTo>
                <a:lnTo>
                  <a:pt x="813458" y="96627"/>
                </a:lnTo>
                <a:lnTo>
                  <a:pt x="813399" y="96218"/>
                </a:lnTo>
                <a:lnTo>
                  <a:pt x="813392" y="96194"/>
                </a:lnTo>
                <a:close/>
                <a:moveTo>
                  <a:pt x="683882" y="94940"/>
                </a:moveTo>
                <a:lnTo>
                  <a:pt x="683788" y="94983"/>
                </a:lnTo>
                <a:lnTo>
                  <a:pt x="683522" y="95104"/>
                </a:lnTo>
                <a:lnTo>
                  <a:pt x="683411" y="95155"/>
                </a:lnTo>
                <a:lnTo>
                  <a:pt x="669277" y="104834"/>
                </a:lnTo>
                <a:lnTo>
                  <a:pt x="642950" y="122863"/>
                </a:lnTo>
                <a:lnTo>
                  <a:pt x="623537" y="136157"/>
                </a:lnTo>
                <a:lnTo>
                  <a:pt x="613581" y="144765"/>
                </a:lnTo>
                <a:lnTo>
                  <a:pt x="596007" y="162258"/>
                </a:lnTo>
                <a:lnTo>
                  <a:pt x="582164" y="176036"/>
                </a:lnTo>
                <a:lnTo>
                  <a:pt x="575606" y="182564"/>
                </a:lnTo>
                <a:lnTo>
                  <a:pt x="552739" y="218012"/>
                </a:lnTo>
                <a:lnTo>
                  <a:pt x="553542" y="217250"/>
                </a:lnTo>
                <a:lnTo>
                  <a:pt x="565230" y="206150"/>
                </a:lnTo>
                <a:lnTo>
                  <a:pt x="568024" y="203246"/>
                </a:lnTo>
                <a:lnTo>
                  <a:pt x="568544" y="202155"/>
                </a:lnTo>
                <a:lnTo>
                  <a:pt x="570617" y="197807"/>
                </a:lnTo>
                <a:cubicBezTo>
                  <a:pt x="583223" y="178331"/>
                  <a:pt x="598469" y="160342"/>
                  <a:pt x="616170" y="144409"/>
                </a:cubicBezTo>
                <a:close/>
                <a:moveTo>
                  <a:pt x="721035" y="94927"/>
                </a:moveTo>
                <a:lnTo>
                  <a:pt x="720925" y="95030"/>
                </a:lnTo>
                <a:lnTo>
                  <a:pt x="709494" y="105769"/>
                </a:lnTo>
                <a:lnTo>
                  <a:pt x="703113" y="114479"/>
                </a:lnTo>
                <a:lnTo>
                  <a:pt x="701928" y="116096"/>
                </a:lnTo>
                <a:lnTo>
                  <a:pt x="700051" y="118659"/>
                </a:lnTo>
                <a:lnTo>
                  <a:pt x="704970" y="115302"/>
                </a:lnTo>
                <a:lnTo>
                  <a:pt x="705662" y="114203"/>
                </a:lnTo>
                <a:lnTo>
                  <a:pt x="710433" y="106625"/>
                </a:lnTo>
                <a:close/>
                <a:moveTo>
                  <a:pt x="754103" y="94372"/>
                </a:moveTo>
                <a:lnTo>
                  <a:pt x="749193" y="97165"/>
                </a:lnTo>
                <a:lnTo>
                  <a:pt x="741083" y="114506"/>
                </a:lnTo>
                <a:lnTo>
                  <a:pt x="743151" y="113205"/>
                </a:lnTo>
                <a:lnTo>
                  <a:pt x="747841" y="111498"/>
                </a:lnTo>
                <a:lnTo>
                  <a:pt x="749140" y="107945"/>
                </a:lnTo>
                <a:lnTo>
                  <a:pt x="752155" y="99700"/>
                </a:lnTo>
                <a:close/>
                <a:moveTo>
                  <a:pt x="823053" y="94010"/>
                </a:moveTo>
                <a:lnTo>
                  <a:pt x="821069" y="94220"/>
                </a:lnTo>
                <a:lnTo>
                  <a:pt x="817906" y="94572"/>
                </a:lnTo>
                <a:lnTo>
                  <a:pt x="819423" y="105097"/>
                </a:lnTo>
                <a:lnTo>
                  <a:pt x="825344" y="104285"/>
                </a:lnTo>
                <a:lnTo>
                  <a:pt x="826625" y="104119"/>
                </a:lnTo>
                <a:close/>
                <a:moveTo>
                  <a:pt x="1002439" y="93039"/>
                </a:moveTo>
                <a:lnTo>
                  <a:pt x="1002469" y="93060"/>
                </a:lnTo>
                <a:lnTo>
                  <a:pt x="1002592" y="93148"/>
                </a:lnTo>
                <a:lnTo>
                  <a:pt x="1003266" y="93630"/>
                </a:lnTo>
                <a:lnTo>
                  <a:pt x="1021263" y="95505"/>
                </a:lnTo>
                <a:lnTo>
                  <a:pt x="1021256" y="95497"/>
                </a:lnTo>
                <a:lnTo>
                  <a:pt x="1021161" y="95379"/>
                </a:lnTo>
                <a:lnTo>
                  <a:pt x="1020545" y="94612"/>
                </a:lnTo>
                <a:close/>
                <a:moveTo>
                  <a:pt x="834058" y="92901"/>
                </a:moveTo>
                <a:lnTo>
                  <a:pt x="832789" y="92978"/>
                </a:lnTo>
                <a:lnTo>
                  <a:pt x="827985" y="93487"/>
                </a:lnTo>
                <a:lnTo>
                  <a:pt x="831566" y="103336"/>
                </a:lnTo>
                <a:lnTo>
                  <a:pt x="831593" y="103476"/>
                </a:lnTo>
                <a:lnTo>
                  <a:pt x="837064" y="102768"/>
                </a:lnTo>
                <a:lnTo>
                  <a:pt x="837877" y="102682"/>
                </a:lnTo>
                <a:lnTo>
                  <a:pt x="837210" y="100972"/>
                </a:lnTo>
                <a:lnTo>
                  <a:pt x="836855" y="100064"/>
                </a:lnTo>
                <a:close/>
                <a:moveTo>
                  <a:pt x="692580" y="92700"/>
                </a:moveTo>
                <a:lnTo>
                  <a:pt x="691521" y="93283"/>
                </a:lnTo>
                <a:lnTo>
                  <a:pt x="688234" y="95092"/>
                </a:lnTo>
                <a:lnTo>
                  <a:pt x="687421" y="95540"/>
                </a:lnTo>
                <a:cubicBezTo>
                  <a:pt x="674536" y="103409"/>
                  <a:pt x="660996" y="112578"/>
                  <a:pt x="647513" y="123137"/>
                </a:cubicBezTo>
                <a:lnTo>
                  <a:pt x="633094" y="136235"/>
                </a:lnTo>
                <a:lnTo>
                  <a:pt x="632911" y="136402"/>
                </a:lnTo>
                <a:lnTo>
                  <a:pt x="607949" y="159076"/>
                </a:lnTo>
                <a:lnTo>
                  <a:pt x="595474" y="175081"/>
                </a:lnTo>
                <a:lnTo>
                  <a:pt x="593953" y="177032"/>
                </a:lnTo>
                <a:lnTo>
                  <a:pt x="588429" y="184119"/>
                </a:lnTo>
                <a:lnTo>
                  <a:pt x="603365" y="169935"/>
                </a:lnTo>
                <a:lnTo>
                  <a:pt x="608475" y="165747"/>
                </a:lnTo>
                <a:lnTo>
                  <a:pt x="621311" y="155228"/>
                </a:lnTo>
                <a:lnTo>
                  <a:pt x="650234" y="124656"/>
                </a:lnTo>
                <a:lnTo>
                  <a:pt x="659488" y="114874"/>
                </a:lnTo>
                <a:lnTo>
                  <a:pt x="662584" y="112799"/>
                </a:lnTo>
                <a:lnTo>
                  <a:pt x="669533" y="108143"/>
                </a:lnTo>
                <a:lnTo>
                  <a:pt x="677451" y="102838"/>
                </a:lnTo>
                <a:close/>
                <a:moveTo>
                  <a:pt x="843628" y="92315"/>
                </a:moveTo>
                <a:lnTo>
                  <a:pt x="838876" y="92606"/>
                </a:lnTo>
                <a:lnTo>
                  <a:pt x="841952" y="100371"/>
                </a:lnTo>
                <a:lnTo>
                  <a:pt x="842494" y="101740"/>
                </a:lnTo>
                <a:lnTo>
                  <a:pt x="842665" y="102173"/>
                </a:lnTo>
                <a:lnTo>
                  <a:pt x="850145" y="101379"/>
                </a:lnTo>
                <a:lnTo>
                  <a:pt x="847140" y="97200"/>
                </a:lnTo>
                <a:lnTo>
                  <a:pt x="844269" y="93207"/>
                </a:lnTo>
                <a:close/>
                <a:moveTo>
                  <a:pt x="985369" y="91555"/>
                </a:moveTo>
                <a:lnTo>
                  <a:pt x="987544" y="93311"/>
                </a:lnTo>
                <a:lnTo>
                  <a:pt x="991719" y="93301"/>
                </a:lnTo>
                <a:lnTo>
                  <a:pt x="994146" y="93295"/>
                </a:lnTo>
                <a:lnTo>
                  <a:pt x="993478" y="92955"/>
                </a:lnTo>
                <a:lnTo>
                  <a:pt x="992169" y="92287"/>
                </a:lnTo>
                <a:lnTo>
                  <a:pt x="991836" y="92117"/>
                </a:lnTo>
                <a:close/>
                <a:moveTo>
                  <a:pt x="856326" y="91538"/>
                </a:moveTo>
                <a:lnTo>
                  <a:pt x="851063" y="91860"/>
                </a:lnTo>
                <a:lnTo>
                  <a:pt x="853134" y="96872"/>
                </a:lnTo>
                <a:lnTo>
                  <a:pt x="854792" y="100885"/>
                </a:lnTo>
                <a:lnTo>
                  <a:pt x="859081" y="100429"/>
                </a:lnTo>
                <a:lnTo>
                  <a:pt x="862547" y="100061"/>
                </a:lnTo>
                <a:lnTo>
                  <a:pt x="861478" y="98597"/>
                </a:lnTo>
                <a:lnTo>
                  <a:pt x="858668" y="94747"/>
                </a:lnTo>
                <a:close/>
                <a:moveTo>
                  <a:pt x="1046682" y="91385"/>
                </a:moveTo>
                <a:lnTo>
                  <a:pt x="1046883" y="91620"/>
                </a:lnTo>
                <a:lnTo>
                  <a:pt x="1047271" y="92073"/>
                </a:lnTo>
                <a:lnTo>
                  <a:pt x="1047580" y="92433"/>
                </a:lnTo>
                <a:lnTo>
                  <a:pt x="1049105" y="92656"/>
                </a:lnTo>
                <a:lnTo>
                  <a:pt x="1049236" y="92472"/>
                </a:lnTo>
                <a:lnTo>
                  <a:pt x="1049265" y="92432"/>
                </a:lnTo>
                <a:lnTo>
                  <a:pt x="1049451" y="92172"/>
                </a:lnTo>
                <a:close/>
                <a:moveTo>
                  <a:pt x="868204" y="90811"/>
                </a:moveTo>
                <a:lnTo>
                  <a:pt x="862003" y="91191"/>
                </a:lnTo>
                <a:lnTo>
                  <a:pt x="864711" y="94930"/>
                </a:lnTo>
                <a:lnTo>
                  <a:pt x="866692" y="97665"/>
                </a:lnTo>
                <a:lnTo>
                  <a:pt x="866906" y="98157"/>
                </a:lnTo>
                <a:lnTo>
                  <a:pt x="867506" y="99534"/>
                </a:lnTo>
                <a:lnTo>
                  <a:pt x="874796" y="98760"/>
                </a:lnTo>
                <a:lnTo>
                  <a:pt x="874420" y="98039"/>
                </a:lnTo>
                <a:lnTo>
                  <a:pt x="874396" y="97993"/>
                </a:lnTo>
                <a:close/>
                <a:moveTo>
                  <a:pt x="763936" y="90399"/>
                </a:moveTo>
                <a:lnTo>
                  <a:pt x="760322" y="91412"/>
                </a:lnTo>
                <a:lnTo>
                  <a:pt x="760024" y="91495"/>
                </a:lnTo>
                <a:lnTo>
                  <a:pt x="759977" y="91508"/>
                </a:lnTo>
                <a:lnTo>
                  <a:pt x="753646" y="108745"/>
                </a:lnTo>
                <a:lnTo>
                  <a:pt x="760472" y="105152"/>
                </a:lnTo>
                <a:lnTo>
                  <a:pt x="762190" y="96561"/>
                </a:lnTo>
                <a:close/>
                <a:moveTo>
                  <a:pt x="704154" y="90319"/>
                </a:moveTo>
                <a:lnTo>
                  <a:pt x="691199" y="97801"/>
                </a:lnTo>
                <a:lnTo>
                  <a:pt x="685297" y="101210"/>
                </a:lnTo>
                <a:lnTo>
                  <a:pt x="651114" y="128279"/>
                </a:lnTo>
                <a:lnTo>
                  <a:pt x="648827" y="130090"/>
                </a:lnTo>
                <a:lnTo>
                  <a:pt x="645279" y="133783"/>
                </a:lnTo>
                <a:lnTo>
                  <a:pt x="641106" y="138125"/>
                </a:lnTo>
                <a:lnTo>
                  <a:pt x="638744" y="140584"/>
                </a:lnTo>
                <a:lnTo>
                  <a:pt x="645067" y="135088"/>
                </a:lnTo>
                <a:lnTo>
                  <a:pt x="650083" y="131649"/>
                </a:lnTo>
                <a:lnTo>
                  <a:pt x="650648" y="131186"/>
                </a:lnTo>
                <a:lnTo>
                  <a:pt x="651102" y="130813"/>
                </a:lnTo>
                <a:lnTo>
                  <a:pt x="652059" y="129511"/>
                </a:lnTo>
                <a:close/>
                <a:moveTo>
                  <a:pt x="879454" y="90123"/>
                </a:moveTo>
                <a:lnTo>
                  <a:pt x="873331" y="90498"/>
                </a:lnTo>
                <a:lnTo>
                  <a:pt x="875719" y="93257"/>
                </a:lnTo>
                <a:lnTo>
                  <a:pt x="877053" y="94798"/>
                </a:lnTo>
                <a:lnTo>
                  <a:pt x="877550" y="95373"/>
                </a:lnTo>
                <a:lnTo>
                  <a:pt x="879100" y="98302"/>
                </a:lnTo>
                <a:lnTo>
                  <a:pt x="885690" y="97602"/>
                </a:lnTo>
                <a:close/>
                <a:moveTo>
                  <a:pt x="968738" y="90110"/>
                </a:moveTo>
                <a:lnTo>
                  <a:pt x="969545" y="90792"/>
                </a:lnTo>
                <a:lnTo>
                  <a:pt x="972565" y="93345"/>
                </a:lnTo>
                <a:lnTo>
                  <a:pt x="978099" y="93332"/>
                </a:lnTo>
                <a:lnTo>
                  <a:pt x="980304" y="93327"/>
                </a:lnTo>
                <a:lnTo>
                  <a:pt x="978672" y="92009"/>
                </a:lnTo>
                <a:lnTo>
                  <a:pt x="977236" y="90849"/>
                </a:lnTo>
                <a:close/>
                <a:moveTo>
                  <a:pt x="890489" y="89447"/>
                </a:moveTo>
                <a:lnTo>
                  <a:pt x="890187" y="89466"/>
                </a:lnTo>
                <a:lnTo>
                  <a:pt x="888632" y="89561"/>
                </a:lnTo>
                <a:lnTo>
                  <a:pt x="885202" y="89771"/>
                </a:lnTo>
                <a:lnTo>
                  <a:pt x="891864" y="96947"/>
                </a:lnTo>
                <a:lnTo>
                  <a:pt x="898864" y="96203"/>
                </a:lnTo>
                <a:lnTo>
                  <a:pt x="898147" y="95183"/>
                </a:lnTo>
                <a:close/>
                <a:moveTo>
                  <a:pt x="1038949" y="89189"/>
                </a:moveTo>
                <a:lnTo>
                  <a:pt x="1039647" y="89989"/>
                </a:lnTo>
                <a:lnTo>
                  <a:pt x="1039990" y="89484"/>
                </a:lnTo>
                <a:close/>
                <a:moveTo>
                  <a:pt x="952976" y="88740"/>
                </a:moveTo>
                <a:lnTo>
                  <a:pt x="953500" y="89234"/>
                </a:lnTo>
                <a:lnTo>
                  <a:pt x="957906" y="93379"/>
                </a:lnTo>
                <a:lnTo>
                  <a:pt x="964534" y="93363"/>
                </a:lnTo>
                <a:lnTo>
                  <a:pt x="966298" y="93359"/>
                </a:lnTo>
                <a:lnTo>
                  <a:pt x="965912" y="93021"/>
                </a:lnTo>
                <a:lnTo>
                  <a:pt x="961905" y="89516"/>
                </a:lnTo>
                <a:close/>
                <a:moveTo>
                  <a:pt x="902768" y="88696"/>
                </a:moveTo>
                <a:lnTo>
                  <a:pt x="897506" y="89018"/>
                </a:lnTo>
                <a:lnTo>
                  <a:pt x="901042" y="92149"/>
                </a:lnTo>
                <a:lnTo>
                  <a:pt x="903605" y="95699"/>
                </a:lnTo>
                <a:lnTo>
                  <a:pt x="911098" y="94903"/>
                </a:lnTo>
                <a:lnTo>
                  <a:pt x="910006" y="93529"/>
                </a:lnTo>
                <a:close/>
                <a:moveTo>
                  <a:pt x="915679" y="87906"/>
                </a:moveTo>
                <a:lnTo>
                  <a:pt x="915668" y="87906"/>
                </a:lnTo>
                <a:lnTo>
                  <a:pt x="910757" y="88207"/>
                </a:lnTo>
                <a:lnTo>
                  <a:pt x="913315" y="90220"/>
                </a:lnTo>
                <a:lnTo>
                  <a:pt x="916573" y="94322"/>
                </a:lnTo>
                <a:lnTo>
                  <a:pt x="922174" y="93727"/>
                </a:lnTo>
                <a:lnTo>
                  <a:pt x="918458" y="90397"/>
                </a:lnTo>
                <a:close/>
                <a:moveTo>
                  <a:pt x="773292" y="87778"/>
                </a:moveTo>
                <a:lnTo>
                  <a:pt x="772293" y="88058"/>
                </a:lnTo>
                <a:lnTo>
                  <a:pt x="770060" y="88684"/>
                </a:lnTo>
                <a:lnTo>
                  <a:pt x="769195" y="88926"/>
                </a:lnTo>
                <a:lnTo>
                  <a:pt x="766742" y="97804"/>
                </a:lnTo>
                <a:lnTo>
                  <a:pt x="765767" y="102671"/>
                </a:lnTo>
                <a:lnTo>
                  <a:pt x="768857" y="101738"/>
                </a:lnTo>
                <a:lnTo>
                  <a:pt x="770824" y="101143"/>
                </a:lnTo>
                <a:lnTo>
                  <a:pt x="771765" y="96049"/>
                </a:lnTo>
                <a:close/>
                <a:moveTo>
                  <a:pt x="938053" y="87443"/>
                </a:moveTo>
                <a:lnTo>
                  <a:pt x="943167" y="92678"/>
                </a:lnTo>
                <a:lnTo>
                  <a:pt x="943545" y="93066"/>
                </a:lnTo>
                <a:lnTo>
                  <a:pt x="943882" y="93411"/>
                </a:lnTo>
                <a:lnTo>
                  <a:pt x="950622" y="93395"/>
                </a:lnTo>
                <a:lnTo>
                  <a:pt x="947200" y="90168"/>
                </a:lnTo>
                <a:lnTo>
                  <a:pt x="943453" y="87913"/>
                </a:lnTo>
                <a:lnTo>
                  <a:pt x="940708" y="87674"/>
                </a:lnTo>
                <a:lnTo>
                  <a:pt x="939372" y="87558"/>
                </a:lnTo>
                <a:close/>
                <a:moveTo>
                  <a:pt x="928317" y="87132"/>
                </a:moveTo>
                <a:lnTo>
                  <a:pt x="923756" y="87411"/>
                </a:lnTo>
                <a:lnTo>
                  <a:pt x="924376" y="87849"/>
                </a:lnTo>
                <a:lnTo>
                  <a:pt x="924400" y="87866"/>
                </a:lnTo>
                <a:lnTo>
                  <a:pt x="924414" y="87876"/>
                </a:lnTo>
                <a:lnTo>
                  <a:pt x="929391" y="93444"/>
                </a:lnTo>
                <a:lnTo>
                  <a:pt x="935931" y="93429"/>
                </a:lnTo>
                <a:close/>
                <a:moveTo>
                  <a:pt x="781985" y="85343"/>
                </a:moveTo>
                <a:lnTo>
                  <a:pt x="778265" y="86385"/>
                </a:lnTo>
                <a:lnTo>
                  <a:pt x="778111" y="86428"/>
                </a:lnTo>
                <a:lnTo>
                  <a:pt x="777047" y="92507"/>
                </a:lnTo>
                <a:lnTo>
                  <a:pt x="776703" y="94476"/>
                </a:lnTo>
                <a:lnTo>
                  <a:pt x="775799" y="99640"/>
                </a:lnTo>
                <a:lnTo>
                  <a:pt x="777880" y="99012"/>
                </a:lnTo>
                <a:lnTo>
                  <a:pt x="780804" y="98128"/>
                </a:lnTo>
                <a:lnTo>
                  <a:pt x="781182" y="94045"/>
                </a:lnTo>
                <a:lnTo>
                  <a:pt x="781980" y="85402"/>
                </a:lnTo>
                <a:close/>
                <a:moveTo>
                  <a:pt x="976166" y="84129"/>
                </a:moveTo>
                <a:lnTo>
                  <a:pt x="976450" y="84358"/>
                </a:lnTo>
                <a:lnTo>
                  <a:pt x="976459" y="84365"/>
                </a:lnTo>
                <a:lnTo>
                  <a:pt x="976643" y="84372"/>
                </a:lnTo>
                <a:lnTo>
                  <a:pt x="976245" y="84169"/>
                </a:lnTo>
                <a:close/>
                <a:moveTo>
                  <a:pt x="1064074" y="83974"/>
                </a:moveTo>
                <a:lnTo>
                  <a:pt x="1064216" y="84020"/>
                </a:lnTo>
                <a:lnTo>
                  <a:pt x="1064965" y="84265"/>
                </a:lnTo>
                <a:lnTo>
                  <a:pt x="1064966" y="84265"/>
                </a:lnTo>
                <a:lnTo>
                  <a:pt x="1068615" y="85456"/>
                </a:lnTo>
                <a:lnTo>
                  <a:pt x="1076148" y="87915"/>
                </a:lnTo>
                <a:lnTo>
                  <a:pt x="1076103" y="87899"/>
                </a:lnTo>
                <a:lnTo>
                  <a:pt x="1068515" y="85115"/>
                </a:lnTo>
                <a:lnTo>
                  <a:pt x="1064966" y="84265"/>
                </a:lnTo>
                <a:close/>
                <a:moveTo>
                  <a:pt x="737567" y="83733"/>
                </a:moveTo>
                <a:lnTo>
                  <a:pt x="736990" y="84368"/>
                </a:lnTo>
                <a:lnTo>
                  <a:pt x="714891" y="108678"/>
                </a:lnTo>
                <a:lnTo>
                  <a:pt x="721096" y="105556"/>
                </a:lnTo>
                <a:lnTo>
                  <a:pt x="728266" y="96056"/>
                </a:lnTo>
                <a:close/>
                <a:moveTo>
                  <a:pt x="790994" y="82819"/>
                </a:moveTo>
                <a:lnTo>
                  <a:pt x="787218" y="83877"/>
                </a:lnTo>
                <a:lnTo>
                  <a:pt x="786795" y="88658"/>
                </a:lnTo>
                <a:lnTo>
                  <a:pt x="786626" y="90563"/>
                </a:lnTo>
                <a:lnTo>
                  <a:pt x="786098" y="96529"/>
                </a:lnTo>
                <a:lnTo>
                  <a:pt x="786722" y="96340"/>
                </a:lnTo>
                <a:lnTo>
                  <a:pt x="791180" y="94994"/>
                </a:lnTo>
                <a:lnTo>
                  <a:pt x="791322" y="83774"/>
                </a:lnTo>
                <a:lnTo>
                  <a:pt x="791136" y="83235"/>
                </a:lnTo>
                <a:lnTo>
                  <a:pt x="791019" y="82894"/>
                </a:lnTo>
                <a:close/>
                <a:moveTo>
                  <a:pt x="1026119" y="81527"/>
                </a:moveTo>
                <a:lnTo>
                  <a:pt x="1027485" y="82636"/>
                </a:lnTo>
                <a:lnTo>
                  <a:pt x="1028449" y="83464"/>
                </a:lnTo>
                <a:lnTo>
                  <a:pt x="1028656" y="83703"/>
                </a:lnTo>
                <a:lnTo>
                  <a:pt x="1033054" y="84517"/>
                </a:lnTo>
                <a:lnTo>
                  <a:pt x="1033412" y="84016"/>
                </a:lnTo>
                <a:lnTo>
                  <a:pt x="1034317" y="84751"/>
                </a:lnTo>
                <a:lnTo>
                  <a:pt x="1063654" y="90180"/>
                </a:lnTo>
                <a:lnTo>
                  <a:pt x="1086846" y="96954"/>
                </a:lnTo>
                <a:lnTo>
                  <a:pt x="1096961" y="99908"/>
                </a:lnTo>
                <a:lnTo>
                  <a:pt x="1094512" y="99044"/>
                </a:lnTo>
                <a:lnTo>
                  <a:pt x="1092626" y="98379"/>
                </a:lnTo>
                <a:lnTo>
                  <a:pt x="1078942" y="93552"/>
                </a:lnTo>
                <a:close/>
                <a:moveTo>
                  <a:pt x="985474" y="80916"/>
                </a:moveTo>
                <a:lnTo>
                  <a:pt x="987839" y="82606"/>
                </a:lnTo>
                <a:lnTo>
                  <a:pt x="991094" y="84932"/>
                </a:lnTo>
                <a:lnTo>
                  <a:pt x="994553" y="85066"/>
                </a:lnTo>
                <a:lnTo>
                  <a:pt x="998161" y="85206"/>
                </a:lnTo>
                <a:lnTo>
                  <a:pt x="1014957" y="87662"/>
                </a:lnTo>
                <a:lnTo>
                  <a:pt x="1012737" y="84900"/>
                </a:lnTo>
                <a:lnTo>
                  <a:pt x="1012704" y="84858"/>
                </a:lnTo>
                <a:lnTo>
                  <a:pt x="989206" y="81456"/>
                </a:lnTo>
                <a:lnTo>
                  <a:pt x="985831" y="80967"/>
                </a:lnTo>
                <a:close/>
                <a:moveTo>
                  <a:pt x="798314" y="80824"/>
                </a:moveTo>
                <a:lnTo>
                  <a:pt x="798044" y="80844"/>
                </a:lnTo>
                <a:lnTo>
                  <a:pt x="795850" y="81459"/>
                </a:lnTo>
                <a:lnTo>
                  <a:pt x="795852" y="81464"/>
                </a:lnTo>
                <a:lnTo>
                  <a:pt x="795871" y="81514"/>
                </a:lnTo>
                <a:lnTo>
                  <a:pt x="796061" y="82016"/>
                </a:lnTo>
                <a:lnTo>
                  <a:pt x="795943" y="93555"/>
                </a:lnTo>
                <a:lnTo>
                  <a:pt x="799177" y="92578"/>
                </a:lnTo>
                <a:lnTo>
                  <a:pt x="801891" y="91757"/>
                </a:lnTo>
                <a:lnTo>
                  <a:pt x="801867" y="91322"/>
                </a:lnTo>
                <a:lnTo>
                  <a:pt x="801798" y="90092"/>
                </a:lnTo>
                <a:lnTo>
                  <a:pt x="801731" y="88893"/>
                </a:lnTo>
                <a:close/>
                <a:moveTo>
                  <a:pt x="808438" y="80062"/>
                </a:moveTo>
                <a:lnTo>
                  <a:pt x="803413" y="80440"/>
                </a:lnTo>
                <a:lnTo>
                  <a:pt x="806351" y="87032"/>
                </a:lnTo>
                <a:lnTo>
                  <a:pt x="806440" y="88569"/>
                </a:lnTo>
                <a:lnTo>
                  <a:pt x="806531" y="90148"/>
                </a:lnTo>
                <a:lnTo>
                  <a:pt x="806583" y="91059"/>
                </a:lnTo>
                <a:lnTo>
                  <a:pt x="811646" y="90509"/>
                </a:lnTo>
                <a:close/>
                <a:moveTo>
                  <a:pt x="1019356" y="79987"/>
                </a:moveTo>
                <a:lnTo>
                  <a:pt x="1019763" y="80292"/>
                </a:lnTo>
                <a:lnTo>
                  <a:pt x="1021701" y="82416"/>
                </a:lnTo>
                <a:lnTo>
                  <a:pt x="1022149" y="82499"/>
                </a:lnTo>
                <a:lnTo>
                  <a:pt x="1023869" y="82817"/>
                </a:lnTo>
                <a:lnTo>
                  <a:pt x="1024215" y="82333"/>
                </a:lnTo>
                <a:lnTo>
                  <a:pt x="1024621" y="81763"/>
                </a:lnTo>
                <a:lnTo>
                  <a:pt x="1024976" y="81267"/>
                </a:lnTo>
                <a:close/>
                <a:moveTo>
                  <a:pt x="746454" y="79708"/>
                </a:moveTo>
                <a:lnTo>
                  <a:pt x="730899" y="100140"/>
                </a:lnTo>
                <a:lnTo>
                  <a:pt x="735336" y="97438"/>
                </a:lnTo>
                <a:lnTo>
                  <a:pt x="736332" y="95850"/>
                </a:lnTo>
                <a:lnTo>
                  <a:pt x="740365" y="89418"/>
                </a:lnTo>
                <a:close/>
                <a:moveTo>
                  <a:pt x="817874" y="79357"/>
                </a:moveTo>
                <a:lnTo>
                  <a:pt x="816382" y="79465"/>
                </a:lnTo>
                <a:lnTo>
                  <a:pt x="813263" y="79699"/>
                </a:lnTo>
                <a:lnTo>
                  <a:pt x="816523" y="89980"/>
                </a:lnTo>
                <a:lnTo>
                  <a:pt x="820655" y="89531"/>
                </a:lnTo>
                <a:lnTo>
                  <a:pt x="821440" y="89447"/>
                </a:lnTo>
                <a:lnTo>
                  <a:pt x="819635" y="84339"/>
                </a:lnTo>
                <a:close/>
                <a:moveTo>
                  <a:pt x="826772" y="78714"/>
                </a:moveTo>
                <a:lnTo>
                  <a:pt x="825597" y="78799"/>
                </a:lnTo>
                <a:lnTo>
                  <a:pt x="824189" y="78901"/>
                </a:lnTo>
                <a:lnTo>
                  <a:pt x="822719" y="79007"/>
                </a:lnTo>
                <a:lnTo>
                  <a:pt x="826325" y="88924"/>
                </a:lnTo>
                <a:lnTo>
                  <a:pt x="832237" y="88291"/>
                </a:lnTo>
                <a:lnTo>
                  <a:pt x="832257" y="88289"/>
                </a:lnTo>
                <a:lnTo>
                  <a:pt x="831027" y="85138"/>
                </a:lnTo>
                <a:lnTo>
                  <a:pt x="830004" y="82517"/>
                </a:lnTo>
                <a:close/>
                <a:moveTo>
                  <a:pt x="1012477" y="78421"/>
                </a:moveTo>
                <a:lnTo>
                  <a:pt x="1012690" y="78673"/>
                </a:lnTo>
                <a:lnTo>
                  <a:pt x="1013379" y="79489"/>
                </a:lnTo>
                <a:lnTo>
                  <a:pt x="1014767" y="81133"/>
                </a:lnTo>
                <a:lnTo>
                  <a:pt x="1014844" y="81147"/>
                </a:lnTo>
                <a:lnTo>
                  <a:pt x="1014909" y="81159"/>
                </a:lnTo>
                <a:lnTo>
                  <a:pt x="1016251" y="79280"/>
                </a:lnTo>
                <a:close/>
                <a:moveTo>
                  <a:pt x="833610" y="78382"/>
                </a:moveTo>
                <a:lnTo>
                  <a:pt x="832718" y="78421"/>
                </a:lnTo>
                <a:lnTo>
                  <a:pt x="833718" y="79581"/>
                </a:lnTo>
                <a:lnTo>
                  <a:pt x="834343" y="81160"/>
                </a:lnTo>
                <a:lnTo>
                  <a:pt x="836215" y="85885"/>
                </a:lnTo>
                <a:lnTo>
                  <a:pt x="837037" y="87963"/>
                </a:lnTo>
                <a:lnTo>
                  <a:pt x="837478" y="87933"/>
                </a:lnTo>
                <a:lnTo>
                  <a:pt x="840337" y="87738"/>
                </a:lnTo>
                <a:close/>
                <a:moveTo>
                  <a:pt x="950749" y="77928"/>
                </a:moveTo>
                <a:lnTo>
                  <a:pt x="960057" y="82774"/>
                </a:lnTo>
                <a:lnTo>
                  <a:pt x="961243" y="83776"/>
                </a:lnTo>
                <a:lnTo>
                  <a:pt x="961275" y="83777"/>
                </a:lnTo>
                <a:lnTo>
                  <a:pt x="966606" y="83984"/>
                </a:lnTo>
                <a:lnTo>
                  <a:pt x="956618" y="78807"/>
                </a:lnTo>
                <a:lnTo>
                  <a:pt x="955551" y="78254"/>
                </a:lnTo>
                <a:lnTo>
                  <a:pt x="955346" y="78148"/>
                </a:lnTo>
                <a:lnTo>
                  <a:pt x="955190" y="78140"/>
                </a:lnTo>
                <a:lnTo>
                  <a:pt x="954461" y="78106"/>
                </a:lnTo>
                <a:close/>
                <a:moveTo>
                  <a:pt x="846310" y="77818"/>
                </a:moveTo>
                <a:lnTo>
                  <a:pt x="841753" y="78020"/>
                </a:lnTo>
                <a:lnTo>
                  <a:pt x="848212" y="87201"/>
                </a:lnTo>
                <a:lnTo>
                  <a:pt x="852925" y="86880"/>
                </a:lnTo>
                <a:lnTo>
                  <a:pt x="852891" y="86833"/>
                </a:lnTo>
                <a:lnTo>
                  <a:pt x="852490" y="86283"/>
                </a:lnTo>
                <a:close/>
                <a:moveTo>
                  <a:pt x="856607" y="77360"/>
                </a:moveTo>
                <a:lnTo>
                  <a:pt x="854335" y="77461"/>
                </a:lnTo>
                <a:lnTo>
                  <a:pt x="852833" y="77528"/>
                </a:lnTo>
                <a:lnTo>
                  <a:pt x="852132" y="77559"/>
                </a:lnTo>
                <a:lnTo>
                  <a:pt x="852146" y="77578"/>
                </a:lnTo>
                <a:lnTo>
                  <a:pt x="855857" y="82702"/>
                </a:lnTo>
                <a:lnTo>
                  <a:pt x="858601" y="86492"/>
                </a:lnTo>
                <a:lnTo>
                  <a:pt x="859500" y="86431"/>
                </a:lnTo>
                <a:lnTo>
                  <a:pt x="864154" y="86114"/>
                </a:lnTo>
                <a:close/>
                <a:moveTo>
                  <a:pt x="935386" y="77194"/>
                </a:moveTo>
                <a:lnTo>
                  <a:pt x="935525" y="77278"/>
                </a:lnTo>
                <a:lnTo>
                  <a:pt x="940390" y="80198"/>
                </a:lnTo>
                <a:lnTo>
                  <a:pt x="945323" y="83159"/>
                </a:lnTo>
                <a:lnTo>
                  <a:pt x="951738" y="83408"/>
                </a:lnTo>
                <a:lnTo>
                  <a:pt x="951385" y="83211"/>
                </a:lnTo>
                <a:lnTo>
                  <a:pt x="950531" y="82735"/>
                </a:lnTo>
                <a:lnTo>
                  <a:pt x="941084" y="77466"/>
                </a:lnTo>
                <a:close/>
                <a:moveTo>
                  <a:pt x="867163" y="76891"/>
                </a:moveTo>
                <a:lnTo>
                  <a:pt x="866977" y="76900"/>
                </a:lnTo>
                <a:lnTo>
                  <a:pt x="866055" y="76941"/>
                </a:lnTo>
                <a:lnTo>
                  <a:pt x="861763" y="77131"/>
                </a:lnTo>
                <a:lnTo>
                  <a:pt x="869236" y="85767"/>
                </a:lnTo>
                <a:lnTo>
                  <a:pt x="869881" y="85723"/>
                </a:lnTo>
                <a:lnTo>
                  <a:pt x="875468" y="85342"/>
                </a:lnTo>
                <a:lnTo>
                  <a:pt x="870410" y="79274"/>
                </a:lnTo>
                <a:lnTo>
                  <a:pt x="870034" y="78998"/>
                </a:lnTo>
                <a:close/>
                <a:moveTo>
                  <a:pt x="873358" y="76616"/>
                </a:moveTo>
                <a:lnTo>
                  <a:pt x="873335" y="76617"/>
                </a:lnTo>
                <a:lnTo>
                  <a:pt x="873005" y="76632"/>
                </a:lnTo>
                <a:lnTo>
                  <a:pt x="880756" y="84981"/>
                </a:lnTo>
                <a:lnTo>
                  <a:pt x="884211" y="84745"/>
                </a:lnTo>
                <a:close/>
                <a:moveTo>
                  <a:pt x="921504" y="76530"/>
                </a:moveTo>
                <a:lnTo>
                  <a:pt x="922586" y="77232"/>
                </a:lnTo>
                <a:lnTo>
                  <a:pt x="930294" y="82230"/>
                </a:lnTo>
                <a:lnTo>
                  <a:pt x="930864" y="82599"/>
                </a:lnTo>
                <a:lnTo>
                  <a:pt x="934107" y="82725"/>
                </a:lnTo>
                <a:lnTo>
                  <a:pt x="934884" y="82755"/>
                </a:lnTo>
                <a:lnTo>
                  <a:pt x="928863" y="79131"/>
                </a:lnTo>
                <a:lnTo>
                  <a:pt x="924805" y="76688"/>
                </a:lnTo>
                <a:close/>
                <a:moveTo>
                  <a:pt x="883974" y="76145"/>
                </a:moveTo>
                <a:lnTo>
                  <a:pt x="883561" y="76163"/>
                </a:lnTo>
                <a:lnTo>
                  <a:pt x="883021" y="76187"/>
                </a:lnTo>
                <a:lnTo>
                  <a:pt x="892077" y="84209"/>
                </a:lnTo>
                <a:lnTo>
                  <a:pt x="895133" y="84000"/>
                </a:lnTo>
                <a:lnTo>
                  <a:pt x="895681" y="83963"/>
                </a:lnTo>
                <a:lnTo>
                  <a:pt x="893345" y="82403"/>
                </a:lnTo>
                <a:lnTo>
                  <a:pt x="890958" y="80809"/>
                </a:lnTo>
                <a:close/>
                <a:moveTo>
                  <a:pt x="907363" y="75854"/>
                </a:moveTo>
                <a:lnTo>
                  <a:pt x="913034" y="79853"/>
                </a:lnTo>
                <a:lnTo>
                  <a:pt x="915905" y="81877"/>
                </a:lnTo>
                <a:lnTo>
                  <a:pt x="916818" y="82521"/>
                </a:lnTo>
                <a:lnTo>
                  <a:pt x="921173" y="82224"/>
                </a:lnTo>
                <a:lnTo>
                  <a:pt x="922441" y="82273"/>
                </a:lnTo>
                <a:lnTo>
                  <a:pt x="917979" y="78583"/>
                </a:lnTo>
                <a:lnTo>
                  <a:pt x="913650" y="76279"/>
                </a:lnTo>
                <a:lnTo>
                  <a:pt x="913394" y="76143"/>
                </a:lnTo>
                <a:close/>
                <a:moveTo>
                  <a:pt x="899251" y="75466"/>
                </a:moveTo>
                <a:lnTo>
                  <a:pt x="894818" y="75663"/>
                </a:lnTo>
                <a:lnTo>
                  <a:pt x="899495" y="79344"/>
                </a:lnTo>
                <a:lnTo>
                  <a:pt x="904591" y="83355"/>
                </a:lnTo>
                <a:lnTo>
                  <a:pt x="910176" y="82974"/>
                </a:lnTo>
                <a:lnTo>
                  <a:pt x="908052" y="81070"/>
                </a:lnTo>
                <a:lnTo>
                  <a:pt x="905891" y="79134"/>
                </a:lnTo>
                <a:lnTo>
                  <a:pt x="899501" y="75478"/>
                </a:lnTo>
                <a:close/>
                <a:moveTo>
                  <a:pt x="755478" y="75026"/>
                </a:moveTo>
                <a:lnTo>
                  <a:pt x="754831" y="75197"/>
                </a:lnTo>
                <a:lnTo>
                  <a:pt x="751988" y="79878"/>
                </a:lnTo>
                <a:lnTo>
                  <a:pt x="742770" y="94527"/>
                </a:lnTo>
                <a:lnTo>
                  <a:pt x="743512" y="94278"/>
                </a:lnTo>
                <a:lnTo>
                  <a:pt x="746863" y="92592"/>
                </a:lnTo>
                <a:lnTo>
                  <a:pt x="751436" y="82775"/>
                </a:lnTo>
                <a:close/>
                <a:moveTo>
                  <a:pt x="762343" y="73217"/>
                </a:moveTo>
                <a:lnTo>
                  <a:pt x="759973" y="73842"/>
                </a:lnTo>
                <a:lnTo>
                  <a:pt x="755020" y="84704"/>
                </a:lnTo>
                <a:lnTo>
                  <a:pt x="752707" y="89652"/>
                </a:lnTo>
                <a:lnTo>
                  <a:pt x="756578" y="87704"/>
                </a:lnTo>
                <a:close/>
                <a:moveTo>
                  <a:pt x="769307" y="71382"/>
                </a:moveTo>
                <a:lnTo>
                  <a:pt x="767530" y="71850"/>
                </a:lnTo>
                <a:lnTo>
                  <a:pt x="762171" y="85759"/>
                </a:lnTo>
                <a:lnTo>
                  <a:pt x="765508" y="84852"/>
                </a:lnTo>
                <a:lnTo>
                  <a:pt x="769310" y="71432"/>
                </a:lnTo>
                <a:lnTo>
                  <a:pt x="769308" y="71406"/>
                </a:lnTo>
                <a:lnTo>
                  <a:pt x="769307" y="71385"/>
                </a:lnTo>
                <a:close/>
                <a:moveTo>
                  <a:pt x="963531" y="70369"/>
                </a:moveTo>
                <a:lnTo>
                  <a:pt x="964407" y="70760"/>
                </a:lnTo>
                <a:lnTo>
                  <a:pt x="976260" y="76051"/>
                </a:lnTo>
                <a:lnTo>
                  <a:pt x="976640" y="76220"/>
                </a:lnTo>
                <a:lnTo>
                  <a:pt x="996444" y="77742"/>
                </a:lnTo>
                <a:lnTo>
                  <a:pt x="1004656" y="79261"/>
                </a:lnTo>
                <a:lnTo>
                  <a:pt x="1007931" y="79867"/>
                </a:lnTo>
                <a:lnTo>
                  <a:pt x="1006525" y="78501"/>
                </a:lnTo>
                <a:lnTo>
                  <a:pt x="1007406" y="77267"/>
                </a:lnTo>
                <a:lnTo>
                  <a:pt x="996038" y="74679"/>
                </a:lnTo>
                <a:lnTo>
                  <a:pt x="972376" y="71038"/>
                </a:lnTo>
                <a:close/>
                <a:moveTo>
                  <a:pt x="774793" y="69936"/>
                </a:moveTo>
                <a:lnTo>
                  <a:pt x="774409" y="70037"/>
                </a:lnTo>
                <a:lnTo>
                  <a:pt x="774411" y="70053"/>
                </a:lnTo>
                <a:lnTo>
                  <a:pt x="770712" y="83437"/>
                </a:lnTo>
                <a:lnTo>
                  <a:pt x="774272" y="82469"/>
                </a:lnTo>
                <a:lnTo>
                  <a:pt x="774574" y="80833"/>
                </a:lnTo>
                <a:lnTo>
                  <a:pt x="775619" y="75172"/>
                </a:lnTo>
                <a:close/>
                <a:moveTo>
                  <a:pt x="758787" y="68683"/>
                </a:moveTo>
                <a:lnTo>
                  <a:pt x="758779" y="68697"/>
                </a:lnTo>
                <a:lnTo>
                  <a:pt x="758780" y="68697"/>
                </a:lnTo>
                <a:close/>
                <a:moveTo>
                  <a:pt x="779704" y="68641"/>
                </a:moveTo>
                <a:lnTo>
                  <a:pt x="779464" y="68705"/>
                </a:lnTo>
                <a:lnTo>
                  <a:pt x="779637" y="69479"/>
                </a:lnTo>
                <a:lnTo>
                  <a:pt x="779789" y="70158"/>
                </a:lnTo>
                <a:lnTo>
                  <a:pt x="780445" y="73087"/>
                </a:lnTo>
                <a:lnTo>
                  <a:pt x="779030" y="81175"/>
                </a:lnTo>
                <a:lnTo>
                  <a:pt x="779151" y="81142"/>
                </a:lnTo>
                <a:lnTo>
                  <a:pt x="782456" y="80244"/>
                </a:lnTo>
                <a:lnTo>
                  <a:pt x="782512" y="79637"/>
                </a:lnTo>
                <a:lnTo>
                  <a:pt x="782389" y="79156"/>
                </a:lnTo>
                <a:close/>
                <a:moveTo>
                  <a:pt x="931584" y="67952"/>
                </a:moveTo>
                <a:lnTo>
                  <a:pt x="942417" y="73591"/>
                </a:lnTo>
                <a:lnTo>
                  <a:pt x="943636" y="73685"/>
                </a:lnTo>
                <a:lnTo>
                  <a:pt x="945661" y="73840"/>
                </a:lnTo>
                <a:lnTo>
                  <a:pt x="947016" y="73831"/>
                </a:lnTo>
                <a:lnTo>
                  <a:pt x="938109" y="69216"/>
                </a:lnTo>
                <a:lnTo>
                  <a:pt x="936946" y="68613"/>
                </a:lnTo>
                <a:lnTo>
                  <a:pt x="936370" y="68314"/>
                </a:lnTo>
                <a:close/>
                <a:moveTo>
                  <a:pt x="785594" y="67089"/>
                </a:moveTo>
                <a:lnTo>
                  <a:pt x="784822" y="67292"/>
                </a:lnTo>
                <a:lnTo>
                  <a:pt x="787821" y="77069"/>
                </a:lnTo>
                <a:lnTo>
                  <a:pt x="787760" y="77759"/>
                </a:lnTo>
                <a:lnTo>
                  <a:pt x="787665" y="78827"/>
                </a:lnTo>
                <a:lnTo>
                  <a:pt x="789456" y="78340"/>
                </a:lnTo>
                <a:close/>
                <a:moveTo>
                  <a:pt x="918322" y="66949"/>
                </a:moveTo>
                <a:lnTo>
                  <a:pt x="921975" y="69143"/>
                </a:lnTo>
                <a:lnTo>
                  <a:pt x="927473" y="72443"/>
                </a:lnTo>
                <a:lnTo>
                  <a:pt x="927852" y="72472"/>
                </a:lnTo>
                <a:lnTo>
                  <a:pt x="932812" y="72853"/>
                </a:lnTo>
                <a:lnTo>
                  <a:pt x="923767" y="67809"/>
                </a:lnTo>
                <a:lnTo>
                  <a:pt x="922838" y="67291"/>
                </a:lnTo>
                <a:close/>
                <a:moveTo>
                  <a:pt x="833818" y="66741"/>
                </a:moveTo>
                <a:lnTo>
                  <a:pt x="839106" y="74257"/>
                </a:lnTo>
                <a:lnTo>
                  <a:pt x="843604" y="74110"/>
                </a:lnTo>
                <a:lnTo>
                  <a:pt x="843252" y="73628"/>
                </a:lnTo>
                <a:lnTo>
                  <a:pt x="843224" y="73590"/>
                </a:lnTo>
                <a:lnTo>
                  <a:pt x="842771" y="72968"/>
                </a:lnTo>
                <a:close/>
                <a:moveTo>
                  <a:pt x="905197" y="65956"/>
                </a:moveTo>
                <a:lnTo>
                  <a:pt x="914211" y="71801"/>
                </a:lnTo>
                <a:lnTo>
                  <a:pt x="914779" y="71783"/>
                </a:lnTo>
                <a:lnTo>
                  <a:pt x="916559" y="71725"/>
                </a:lnTo>
                <a:lnTo>
                  <a:pt x="907232" y="66110"/>
                </a:lnTo>
                <a:close/>
                <a:moveTo>
                  <a:pt x="791804" y="65452"/>
                </a:moveTo>
                <a:lnTo>
                  <a:pt x="789974" y="65935"/>
                </a:lnTo>
                <a:lnTo>
                  <a:pt x="791366" y="69612"/>
                </a:lnTo>
                <a:lnTo>
                  <a:pt x="794183" y="77055"/>
                </a:lnTo>
                <a:lnTo>
                  <a:pt x="795420" y="76719"/>
                </a:lnTo>
                <a:lnTo>
                  <a:pt x="796456" y="76437"/>
                </a:lnTo>
                <a:close/>
                <a:moveTo>
                  <a:pt x="881493" y="65177"/>
                </a:moveTo>
                <a:lnTo>
                  <a:pt x="890880" y="72564"/>
                </a:lnTo>
                <a:lnTo>
                  <a:pt x="892136" y="72523"/>
                </a:lnTo>
                <a:lnTo>
                  <a:pt x="894216" y="72455"/>
                </a:lnTo>
                <a:lnTo>
                  <a:pt x="887286" y="68491"/>
                </a:lnTo>
                <a:close/>
                <a:moveTo>
                  <a:pt x="891897" y="64950"/>
                </a:moveTo>
                <a:lnTo>
                  <a:pt x="894338" y="66671"/>
                </a:lnTo>
                <a:lnTo>
                  <a:pt x="896005" y="67847"/>
                </a:lnTo>
                <a:lnTo>
                  <a:pt x="902173" y="72195"/>
                </a:lnTo>
                <a:lnTo>
                  <a:pt x="905564" y="72084"/>
                </a:lnTo>
                <a:lnTo>
                  <a:pt x="905758" y="72078"/>
                </a:lnTo>
                <a:lnTo>
                  <a:pt x="892446" y="64992"/>
                </a:lnTo>
                <a:close/>
                <a:moveTo>
                  <a:pt x="799886" y="64844"/>
                </a:moveTo>
                <a:lnTo>
                  <a:pt x="796545" y="65034"/>
                </a:lnTo>
                <a:lnTo>
                  <a:pt x="801362" y="75840"/>
                </a:lnTo>
                <a:lnTo>
                  <a:pt x="807000" y="75381"/>
                </a:lnTo>
                <a:lnTo>
                  <a:pt x="806903" y="75065"/>
                </a:lnTo>
                <a:lnTo>
                  <a:pt x="806434" y="73536"/>
                </a:lnTo>
                <a:close/>
                <a:moveTo>
                  <a:pt x="806452" y="64472"/>
                </a:moveTo>
                <a:lnTo>
                  <a:pt x="806357" y="64477"/>
                </a:lnTo>
                <a:lnTo>
                  <a:pt x="806101" y="64492"/>
                </a:lnTo>
                <a:lnTo>
                  <a:pt x="805594" y="64520"/>
                </a:lnTo>
                <a:lnTo>
                  <a:pt x="810402" y="70679"/>
                </a:lnTo>
                <a:lnTo>
                  <a:pt x="811770" y="74993"/>
                </a:lnTo>
                <a:lnTo>
                  <a:pt x="812737" y="74914"/>
                </a:lnTo>
                <a:lnTo>
                  <a:pt x="814790" y="74747"/>
                </a:lnTo>
                <a:close/>
                <a:moveTo>
                  <a:pt x="812467" y="64159"/>
                </a:moveTo>
                <a:lnTo>
                  <a:pt x="821106" y="74572"/>
                </a:lnTo>
                <a:lnTo>
                  <a:pt x="821116" y="74598"/>
                </a:lnTo>
                <a:lnTo>
                  <a:pt x="821131" y="74640"/>
                </a:lnTo>
                <a:lnTo>
                  <a:pt x="823309" y="74640"/>
                </a:lnTo>
                <a:lnTo>
                  <a:pt x="815077" y="64954"/>
                </a:lnTo>
                <a:lnTo>
                  <a:pt x="814402" y="64159"/>
                </a:lnTo>
                <a:close/>
                <a:moveTo>
                  <a:pt x="823374" y="64146"/>
                </a:moveTo>
                <a:lnTo>
                  <a:pt x="822861" y="64159"/>
                </a:lnTo>
                <a:lnTo>
                  <a:pt x="820419" y="64159"/>
                </a:lnTo>
                <a:lnTo>
                  <a:pt x="821906" y="65884"/>
                </a:lnTo>
                <a:lnTo>
                  <a:pt x="829401" y="74575"/>
                </a:lnTo>
                <a:lnTo>
                  <a:pt x="829990" y="74556"/>
                </a:lnTo>
                <a:lnTo>
                  <a:pt x="830839" y="74528"/>
                </a:lnTo>
                <a:lnTo>
                  <a:pt x="826031" y="67841"/>
                </a:lnTo>
                <a:lnTo>
                  <a:pt x="823449" y="64250"/>
                </a:lnTo>
                <a:close/>
                <a:moveTo>
                  <a:pt x="838772" y="63760"/>
                </a:moveTo>
                <a:lnTo>
                  <a:pt x="838220" y="63774"/>
                </a:lnTo>
                <a:lnTo>
                  <a:pt x="844028" y="67911"/>
                </a:lnTo>
                <a:lnTo>
                  <a:pt x="846338" y="69556"/>
                </a:lnTo>
                <a:lnTo>
                  <a:pt x="849451" y="73855"/>
                </a:lnTo>
                <a:lnTo>
                  <a:pt x="849495" y="73917"/>
                </a:lnTo>
                <a:lnTo>
                  <a:pt x="849496" y="73918"/>
                </a:lnTo>
                <a:lnTo>
                  <a:pt x="851802" y="73842"/>
                </a:lnTo>
                <a:lnTo>
                  <a:pt x="853525" y="73786"/>
                </a:lnTo>
                <a:lnTo>
                  <a:pt x="851533" y="71475"/>
                </a:lnTo>
                <a:close/>
                <a:moveTo>
                  <a:pt x="848927" y="63505"/>
                </a:moveTo>
                <a:lnTo>
                  <a:pt x="848728" y="63510"/>
                </a:lnTo>
                <a:lnTo>
                  <a:pt x="848144" y="63525"/>
                </a:lnTo>
                <a:lnTo>
                  <a:pt x="846586" y="63564"/>
                </a:lnTo>
                <a:lnTo>
                  <a:pt x="847392" y="64056"/>
                </a:lnTo>
                <a:lnTo>
                  <a:pt x="853858" y="67998"/>
                </a:lnTo>
                <a:lnTo>
                  <a:pt x="858179" y="72990"/>
                </a:lnTo>
                <a:lnTo>
                  <a:pt x="858720" y="73616"/>
                </a:lnTo>
                <a:lnTo>
                  <a:pt x="862532" y="73491"/>
                </a:lnTo>
                <a:lnTo>
                  <a:pt x="858777" y="70735"/>
                </a:lnTo>
                <a:close/>
                <a:moveTo>
                  <a:pt x="777651" y="60602"/>
                </a:moveTo>
                <a:lnTo>
                  <a:pt x="777765" y="61113"/>
                </a:lnTo>
                <a:lnTo>
                  <a:pt x="777899" y="61710"/>
                </a:lnTo>
                <a:lnTo>
                  <a:pt x="778376" y="63841"/>
                </a:lnTo>
                <a:lnTo>
                  <a:pt x="778472" y="63817"/>
                </a:lnTo>
                <a:lnTo>
                  <a:pt x="777936" y="61720"/>
                </a:lnTo>
                <a:close/>
                <a:moveTo>
                  <a:pt x="801744" y="59587"/>
                </a:moveTo>
                <a:lnTo>
                  <a:pt x="801775" y="59627"/>
                </a:lnTo>
                <a:lnTo>
                  <a:pt x="801845" y="59717"/>
                </a:lnTo>
                <a:lnTo>
                  <a:pt x="801976" y="59885"/>
                </a:lnTo>
                <a:lnTo>
                  <a:pt x="802612" y="59849"/>
                </a:lnTo>
                <a:close/>
                <a:moveTo>
                  <a:pt x="808601" y="59499"/>
                </a:moveTo>
                <a:lnTo>
                  <a:pt x="808613" y="59514"/>
                </a:lnTo>
                <a:lnTo>
                  <a:pt x="808646" y="59512"/>
                </a:lnTo>
                <a:close/>
                <a:moveTo>
                  <a:pt x="914839" y="59236"/>
                </a:moveTo>
                <a:lnTo>
                  <a:pt x="915211" y="59429"/>
                </a:lnTo>
                <a:lnTo>
                  <a:pt x="915745" y="59707"/>
                </a:lnTo>
                <a:lnTo>
                  <a:pt x="916914" y="59839"/>
                </a:lnTo>
                <a:close/>
                <a:moveTo>
                  <a:pt x="772800" y="58426"/>
                </a:moveTo>
                <a:lnTo>
                  <a:pt x="772892" y="59089"/>
                </a:lnTo>
                <a:lnTo>
                  <a:pt x="773339" y="62314"/>
                </a:lnTo>
                <a:lnTo>
                  <a:pt x="773711" y="64997"/>
                </a:lnTo>
                <a:lnTo>
                  <a:pt x="774003" y="64925"/>
                </a:lnTo>
                <a:lnTo>
                  <a:pt x="773726" y="63172"/>
                </a:lnTo>
                <a:lnTo>
                  <a:pt x="773444" y="61382"/>
                </a:lnTo>
                <a:lnTo>
                  <a:pt x="772981" y="58446"/>
                </a:lnTo>
                <a:close/>
                <a:moveTo>
                  <a:pt x="793586" y="58396"/>
                </a:moveTo>
                <a:lnTo>
                  <a:pt x="794140" y="59638"/>
                </a:lnTo>
                <a:lnTo>
                  <a:pt x="794438" y="60307"/>
                </a:lnTo>
                <a:lnTo>
                  <a:pt x="795832" y="60229"/>
                </a:lnTo>
                <a:lnTo>
                  <a:pt x="796385" y="60198"/>
                </a:lnTo>
                <a:lnTo>
                  <a:pt x="795422" y="58920"/>
                </a:lnTo>
                <a:close/>
                <a:moveTo>
                  <a:pt x="782066" y="58306"/>
                </a:moveTo>
                <a:lnTo>
                  <a:pt x="782432" y="59498"/>
                </a:lnTo>
                <a:lnTo>
                  <a:pt x="783383" y="62600"/>
                </a:lnTo>
                <a:lnTo>
                  <a:pt x="783682" y="62526"/>
                </a:lnTo>
                <a:lnTo>
                  <a:pt x="784000" y="62447"/>
                </a:lnTo>
                <a:lnTo>
                  <a:pt x="782600" y="58369"/>
                </a:lnTo>
                <a:close/>
                <a:moveTo>
                  <a:pt x="866510" y="58055"/>
                </a:moveTo>
                <a:lnTo>
                  <a:pt x="869724" y="59434"/>
                </a:lnTo>
                <a:lnTo>
                  <a:pt x="870939" y="59436"/>
                </a:lnTo>
                <a:close/>
                <a:moveTo>
                  <a:pt x="877268" y="57921"/>
                </a:moveTo>
                <a:lnTo>
                  <a:pt x="878044" y="58223"/>
                </a:lnTo>
                <a:lnTo>
                  <a:pt x="880508" y="59181"/>
                </a:lnTo>
                <a:lnTo>
                  <a:pt x="881220" y="59458"/>
                </a:lnTo>
                <a:lnTo>
                  <a:pt x="881321" y="59459"/>
                </a:lnTo>
                <a:lnTo>
                  <a:pt x="882053" y="59460"/>
                </a:lnTo>
                <a:lnTo>
                  <a:pt x="881488" y="59159"/>
                </a:lnTo>
                <a:close/>
                <a:moveTo>
                  <a:pt x="837020" y="57731"/>
                </a:moveTo>
                <a:lnTo>
                  <a:pt x="839366" y="59162"/>
                </a:lnTo>
                <a:lnTo>
                  <a:pt x="839708" y="59370"/>
                </a:lnTo>
                <a:lnTo>
                  <a:pt x="841359" y="59374"/>
                </a:lnTo>
                <a:close/>
                <a:moveTo>
                  <a:pt x="786854" y="57692"/>
                </a:moveTo>
                <a:lnTo>
                  <a:pt x="788255" y="61393"/>
                </a:lnTo>
                <a:lnTo>
                  <a:pt x="788963" y="61218"/>
                </a:lnTo>
                <a:lnTo>
                  <a:pt x="789911" y="60983"/>
                </a:lnTo>
                <a:lnTo>
                  <a:pt x="788804" y="58369"/>
                </a:lnTo>
                <a:close/>
                <a:moveTo>
                  <a:pt x="934921" y="57597"/>
                </a:moveTo>
                <a:lnTo>
                  <a:pt x="945065" y="62126"/>
                </a:lnTo>
                <a:lnTo>
                  <a:pt x="946758" y="62881"/>
                </a:lnTo>
                <a:lnTo>
                  <a:pt x="955858" y="63141"/>
                </a:lnTo>
                <a:lnTo>
                  <a:pt x="969749" y="65815"/>
                </a:lnTo>
                <a:lnTo>
                  <a:pt x="994769" y="68645"/>
                </a:lnTo>
                <a:lnTo>
                  <a:pt x="1059886" y="83047"/>
                </a:lnTo>
                <a:lnTo>
                  <a:pt x="976714" y="63117"/>
                </a:lnTo>
                <a:lnTo>
                  <a:pt x="950651" y="58867"/>
                </a:lnTo>
                <a:close/>
                <a:moveTo>
                  <a:pt x="764915" y="57545"/>
                </a:moveTo>
                <a:lnTo>
                  <a:pt x="764104" y="64780"/>
                </a:lnTo>
                <a:lnTo>
                  <a:pt x="762769" y="67708"/>
                </a:lnTo>
                <a:lnTo>
                  <a:pt x="763522" y="67522"/>
                </a:lnTo>
                <a:lnTo>
                  <a:pt x="764244" y="67343"/>
                </a:lnTo>
                <a:lnTo>
                  <a:pt x="765086" y="57564"/>
                </a:lnTo>
                <a:close/>
                <a:moveTo>
                  <a:pt x="845423" y="57329"/>
                </a:moveTo>
                <a:lnTo>
                  <a:pt x="848944" y="59390"/>
                </a:lnTo>
                <a:lnTo>
                  <a:pt x="849903" y="59392"/>
                </a:lnTo>
                <a:lnTo>
                  <a:pt x="850363" y="59393"/>
                </a:lnTo>
                <a:lnTo>
                  <a:pt x="848395" y="57919"/>
                </a:lnTo>
                <a:lnTo>
                  <a:pt x="846473" y="57537"/>
                </a:lnTo>
                <a:close/>
                <a:moveTo>
                  <a:pt x="921287" y="56497"/>
                </a:moveTo>
                <a:lnTo>
                  <a:pt x="921561" y="56576"/>
                </a:lnTo>
                <a:lnTo>
                  <a:pt x="922650" y="56894"/>
                </a:lnTo>
                <a:lnTo>
                  <a:pt x="922864" y="56956"/>
                </a:lnTo>
                <a:lnTo>
                  <a:pt x="922092" y="56562"/>
                </a:lnTo>
                <a:close/>
                <a:moveTo>
                  <a:pt x="852315" y="56370"/>
                </a:moveTo>
                <a:lnTo>
                  <a:pt x="856323" y="58286"/>
                </a:lnTo>
                <a:lnTo>
                  <a:pt x="857294" y="58749"/>
                </a:lnTo>
                <a:lnTo>
                  <a:pt x="858677" y="59410"/>
                </a:lnTo>
                <a:lnTo>
                  <a:pt x="858916" y="59411"/>
                </a:lnTo>
                <a:lnTo>
                  <a:pt x="856227" y="57615"/>
                </a:lnTo>
                <a:lnTo>
                  <a:pt x="855231" y="56950"/>
                </a:lnTo>
                <a:lnTo>
                  <a:pt x="855124" y="56878"/>
                </a:lnTo>
                <a:close/>
                <a:moveTo>
                  <a:pt x="870718" y="39844"/>
                </a:moveTo>
                <a:lnTo>
                  <a:pt x="876575" y="41329"/>
                </a:lnTo>
                <a:lnTo>
                  <a:pt x="906462" y="48902"/>
                </a:lnTo>
                <a:lnTo>
                  <a:pt x="909220" y="49002"/>
                </a:lnTo>
                <a:lnTo>
                  <a:pt x="910879" y="49062"/>
                </a:lnTo>
                <a:lnTo>
                  <a:pt x="973880" y="58434"/>
                </a:lnTo>
                <a:lnTo>
                  <a:pt x="993404" y="61338"/>
                </a:lnTo>
                <a:lnTo>
                  <a:pt x="998734" y="62706"/>
                </a:lnTo>
                <a:lnTo>
                  <a:pt x="1019074" y="67926"/>
                </a:lnTo>
                <a:lnTo>
                  <a:pt x="1030535" y="69925"/>
                </a:lnTo>
                <a:lnTo>
                  <a:pt x="1042971" y="74060"/>
                </a:lnTo>
                <a:lnTo>
                  <a:pt x="1053651" y="76801"/>
                </a:lnTo>
                <a:lnTo>
                  <a:pt x="1064828" y="79670"/>
                </a:lnTo>
                <a:cubicBezTo>
                  <a:pt x="1086730" y="86474"/>
                  <a:pt x="1106696" y="93814"/>
                  <a:pt x="1124643" y="101217"/>
                </a:cubicBezTo>
                <a:lnTo>
                  <a:pt x="1162243" y="118499"/>
                </a:lnTo>
                <a:lnTo>
                  <a:pt x="1161878" y="118276"/>
                </a:lnTo>
                <a:lnTo>
                  <a:pt x="1161615" y="118116"/>
                </a:lnTo>
                <a:lnTo>
                  <a:pt x="1129697" y="102217"/>
                </a:lnTo>
                <a:lnTo>
                  <a:pt x="1122960" y="99349"/>
                </a:lnTo>
                <a:lnTo>
                  <a:pt x="1108496" y="93192"/>
                </a:lnTo>
                <a:lnTo>
                  <a:pt x="1062026" y="74855"/>
                </a:lnTo>
                <a:lnTo>
                  <a:pt x="963675" y="49717"/>
                </a:lnTo>
                <a:lnTo>
                  <a:pt x="935898" y="44972"/>
                </a:lnTo>
                <a:close/>
                <a:moveTo>
                  <a:pt x="782185" y="35203"/>
                </a:moveTo>
                <a:lnTo>
                  <a:pt x="762211" y="39120"/>
                </a:lnTo>
                <a:lnTo>
                  <a:pt x="802067" y="35342"/>
                </a:lnTo>
                <a:lnTo>
                  <a:pt x="788941" y="35342"/>
                </a:lnTo>
                <a:lnTo>
                  <a:pt x="789630" y="35203"/>
                </a:lnTo>
                <a:close/>
                <a:moveTo>
                  <a:pt x="775566" y="19898"/>
                </a:moveTo>
                <a:lnTo>
                  <a:pt x="774325" y="20037"/>
                </a:lnTo>
                <a:lnTo>
                  <a:pt x="733283" y="27009"/>
                </a:lnTo>
                <a:lnTo>
                  <a:pt x="685906" y="47683"/>
                </a:lnTo>
                <a:lnTo>
                  <a:pt x="638160" y="78318"/>
                </a:lnTo>
                <a:lnTo>
                  <a:pt x="670559" y="63319"/>
                </a:lnTo>
                <a:lnTo>
                  <a:pt x="684962" y="56651"/>
                </a:lnTo>
                <a:lnTo>
                  <a:pt x="706955" y="51019"/>
                </a:lnTo>
                <a:lnTo>
                  <a:pt x="718334" y="48106"/>
                </a:lnTo>
                <a:lnTo>
                  <a:pt x="740663" y="38236"/>
                </a:lnTo>
                <a:cubicBezTo>
                  <a:pt x="755202" y="33504"/>
                  <a:pt x="768810" y="30895"/>
                  <a:pt x="781357" y="30516"/>
                </a:cubicBezTo>
                <a:lnTo>
                  <a:pt x="813486" y="30516"/>
                </a:lnTo>
                <a:cubicBezTo>
                  <a:pt x="846389" y="30154"/>
                  <a:pt x="877758" y="31936"/>
                  <a:pt x="907470" y="35338"/>
                </a:cubicBezTo>
                <a:lnTo>
                  <a:pt x="913231" y="36335"/>
                </a:lnTo>
                <a:lnTo>
                  <a:pt x="975719" y="47149"/>
                </a:lnTo>
                <a:lnTo>
                  <a:pt x="951245" y="40705"/>
                </a:lnTo>
                <a:lnTo>
                  <a:pt x="925854" y="34020"/>
                </a:lnTo>
                <a:cubicBezTo>
                  <a:pt x="886997" y="26751"/>
                  <a:pt x="847512" y="22286"/>
                  <a:pt x="807694" y="20726"/>
                </a:cubicBezTo>
                <a:cubicBezTo>
                  <a:pt x="797490" y="20726"/>
                  <a:pt x="786736" y="20037"/>
                  <a:pt x="775566" y="19898"/>
                </a:cubicBezTo>
                <a:close/>
                <a:moveTo>
                  <a:pt x="767294" y="4731"/>
                </a:moveTo>
                <a:cubicBezTo>
                  <a:pt x="666774" y="4731"/>
                  <a:pt x="494556" y="153234"/>
                  <a:pt x="326887" y="384744"/>
                </a:cubicBezTo>
                <a:lnTo>
                  <a:pt x="213591" y="557490"/>
                </a:lnTo>
                <a:lnTo>
                  <a:pt x="182508" y="613917"/>
                </a:lnTo>
                <a:lnTo>
                  <a:pt x="169447" y="638699"/>
                </a:lnTo>
                <a:lnTo>
                  <a:pt x="121647" y="729403"/>
                </a:lnTo>
                <a:lnTo>
                  <a:pt x="93874" y="792978"/>
                </a:lnTo>
                <a:lnTo>
                  <a:pt x="67360" y="860425"/>
                </a:lnTo>
                <a:lnTo>
                  <a:pt x="54650" y="892757"/>
                </a:lnTo>
                <a:lnTo>
                  <a:pt x="21601" y="1000633"/>
                </a:lnTo>
                <a:lnTo>
                  <a:pt x="21598" y="1000644"/>
                </a:lnTo>
                <a:lnTo>
                  <a:pt x="8803" y="1073100"/>
                </a:lnTo>
                <a:lnTo>
                  <a:pt x="8805" y="1073116"/>
                </a:lnTo>
                <a:lnTo>
                  <a:pt x="8810" y="1073166"/>
                </a:lnTo>
                <a:lnTo>
                  <a:pt x="8818" y="1073242"/>
                </a:lnTo>
                <a:lnTo>
                  <a:pt x="19715" y="1023917"/>
                </a:lnTo>
                <a:lnTo>
                  <a:pt x="28576" y="983808"/>
                </a:lnTo>
                <a:cubicBezTo>
                  <a:pt x="36905" y="953276"/>
                  <a:pt x="46726" y="923151"/>
                  <a:pt x="58009" y="893542"/>
                </a:cubicBezTo>
                <a:cubicBezTo>
                  <a:pt x="115974" y="743099"/>
                  <a:pt x="191606" y="600074"/>
                  <a:pt x="283315" y="467475"/>
                </a:cubicBezTo>
                <a:cubicBezTo>
                  <a:pt x="299309" y="443759"/>
                  <a:pt x="315993" y="420043"/>
                  <a:pt x="332677" y="397153"/>
                </a:cubicBezTo>
                <a:cubicBezTo>
                  <a:pt x="354153" y="367680"/>
                  <a:pt x="375585" y="339609"/>
                  <a:pt x="396846" y="313051"/>
                </a:cubicBezTo>
                <a:lnTo>
                  <a:pt x="398218" y="311421"/>
                </a:lnTo>
                <a:lnTo>
                  <a:pt x="418093" y="287804"/>
                </a:lnTo>
                <a:lnTo>
                  <a:pt x="428593" y="274362"/>
                </a:lnTo>
                <a:lnTo>
                  <a:pt x="439051" y="262899"/>
                </a:lnTo>
                <a:lnTo>
                  <a:pt x="454526" y="244511"/>
                </a:lnTo>
                <a:lnTo>
                  <a:pt x="459984" y="238025"/>
                </a:lnTo>
                <a:lnTo>
                  <a:pt x="521308" y="172743"/>
                </a:lnTo>
                <a:lnTo>
                  <a:pt x="521319" y="172731"/>
                </a:lnTo>
                <a:lnTo>
                  <a:pt x="540292" y="155005"/>
                </a:lnTo>
                <a:lnTo>
                  <a:pt x="541761" y="153633"/>
                </a:lnTo>
                <a:lnTo>
                  <a:pt x="573238" y="121311"/>
                </a:lnTo>
                <a:lnTo>
                  <a:pt x="596297" y="104998"/>
                </a:lnTo>
                <a:lnTo>
                  <a:pt x="635490" y="73984"/>
                </a:lnTo>
                <a:lnTo>
                  <a:pt x="646564" y="67045"/>
                </a:lnTo>
                <a:lnTo>
                  <a:pt x="686780" y="41848"/>
                </a:lnTo>
                <a:lnTo>
                  <a:pt x="690738" y="40162"/>
                </a:lnTo>
                <a:lnTo>
                  <a:pt x="702172" y="35291"/>
                </a:lnTo>
                <a:lnTo>
                  <a:pt x="710639" y="30378"/>
                </a:lnTo>
                <a:lnTo>
                  <a:pt x="725365" y="25411"/>
                </a:lnTo>
                <a:lnTo>
                  <a:pt x="733178" y="22083"/>
                </a:lnTo>
                <a:lnTo>
                  <a:pt x="735437" y="21709"/>
                </a:lnTo>
                <a:lnTo>
                  <a:pt x="737208" y="21416"/>
                </a:lnTo>
                <a:lnTo>
                  <a:pt x="743923" y="19152"/>
                </a:lnTo>
                <a:cubicBezTo>
                  <a:pt x="754486" y="16631"/>
                  <a:pt x="764501" y="15348"/>
                  <a:pt x="773911" y="15348"/>
                </a:cubicBezTo>
                <a:lnTo>
                  <a:pt x="775428" y="15348"/>
                </a:lnTo>
                <a:cubicBezTo>
                  <a:pt x="786459" y="15348"/>
                  <a:pt x="797352" y="15348"/>
                  <a:pt x="807694" y="16174"/>
                </a:cubicBezTo>
                <a:cubicBezTo>
                  <a:pt x="847738" y="17664"/>
                  <a:pt x="887453" y="22076"/>
                  <a:pt x="926541" y="29310"/>
                </a:cubicBezTo>
                <a:lnTo>
                  <a:pt x="1002355" y="49115"/>
                </a:lnTo>
                <a:lnTo>
                  <a:pt x="1038758" y="58625"/>
                </a:lnTo>
                <a:lnTo>
                  <a:pt x="1027388" y="53687"/>
                </a:lnTo>
                <a:cubicBezTo>
                  <a:pt x="945037" y="24943"/>
                  <a:pt x="858443" y="8354"/>
                  <a:pt x="770327" y="4869"/>
                </a:cubicBezTo>
                <a:close/>
                <a:moveTo>
                  <a:pt x="770465" y="44"/>
                </a:moveTo>
                <a:cubicBezTo>
                  <a:pt x="947766" y="6989"/>
                  <a:pt x="1118964" y="66663"/>
                  <a:pt x="1262166" y="171434"/>
                </a:cubicBezTo>
                <a:lnTo>
                  <a:pt x="1265337" y="175572"/>
                </a:lnTo>
                <a:cubicBezTo>
                  <a:pt x="1273016" y="185468"/>
                  <a:pt x="1279023" y="196552"/>
                  <a:pt x="1283124" y="208388"/>
                </a:cubicBezTo>
                <a:cubicBezTo>
                  <a:pt x="1287236" y="220274"/>
                  <a:pt x="1289333" y="232764"/>
                  <a:pt x="1289329" y="245341"/>
                </a:cubicBezTo>
                <a:cubicBezTo>
                  <a:pt x="1289320" y="257678"/>
                  <a:pt x="1287088" y="269806"/>
                  <a:pt x="1282838" y="281180"/>
                </a:cubicBezTo>
                <a:lnTo>
                  <a:pt x="1281225" y="283895"/>
                </a:lnTo>
                <a:lnTo>
                  <a:pt x="1806185" y="514427"/>
                </a:lnTo>
                <a:lnTo>
                  <a:pt x="1806206" y="514406"/>
                </a:lnTo>
                <a:lnTo>
                  <a:pt x="1806293" y="514318"/>
                </a:lnTo>
                <a:lnTo>
                  <a:pt x="1807309" y="513291"/>
                </a:lnTo>
                <a:cubicBezTo>
                  <a:pt x="1820527" y="501688"/>
                  <a:pt x="1834287" y="491381"/>
                  <a:pt x="1848593" y="482643"/>
                </a:cubicBezTo>
                <a:lnTo>
                  <a:pt x="1851074" y="481816"/>
                </a:lnTo>
                <a:cubicBezTo>
                  <a:pt x="1900989" y="463495"/>
                  <a:pt x="1955109" y="459857"/>
                  <a:pt x="2007023" y="471337"/>
                </a:cubicBezTo>
                <a:cubicBezTo>
                  <a:pt x="2119814" y="496017"/>
                  <a:pt x="2326780" y="561513"/>
                  <a:pt x="2370215" y="589919"/>
                </a:cubicBezTo>
                <a:lnTo>
                  <a:pt x="2371975" y="591558"/>
                </a:lnTo>
                <a:lnTo>
                  <a:pt x="2372006" y="591574"/>
                </a:lnTo>
                <a:lnTo>
                  <a:pt x="2374100" y="593537"/>
                </a:lnTo>
                <a:lnTo>
                  <a:pt x="2387069" y="605613"/>
                </a:lnTo>
                <a:lnTo>
                  <a:pt x="2402233" y="619732"/>
                </a:lnTo>
                <a:lnTo>
                  <a:pt x="2417585" y="634027"/>
                </a:lnTo>
                <a:lnTo>
                  <a:pt x="2418001" y="634689"/>
                </a:lnTo>
                <a:lnTo>
                  <a:pt x="2418199" y="634875"/>
                </a:lnTo>
                <a:lnTo>
                  <a:pt x="2418293" y="634963"/>
                </a:lnTo>
                <a:lnTo>
                  <a:pt x="2418334" y="635002"/>
                </a:lnTo>
                <a:lnTo>
                  <a:pt x="2423512" y="643442"/>
                </a:lnTo>
                <a:lnTo>
                  <a:pt x="2424170" y="644515"/>
                </a:lnTo>
                <a:lnTo>
                  <a:pt x="2426395" y="648058"/>
                </a:lnTo>
                <a:lnTo>
                  <a:pt x="2433755" y="659781"/>
                </a:lnTo>
                <a:lnTo>
                  <a:pt x="2454962" y="693557"/>
                </a:lnTo>
                <a:cubicBezTo>
                  <a:pt x="2475559" y="736318"/>
                  <a:pt x="2486520" y="783166"/>
                  <a:pt x="2481901" y="821705"/>
                </a:cubicBezTo>
                <a:cubicBezTo>
                  <a:pt x="2481565" y="824523"/>
                  <a:pt x="2480913" y="828690"/>
                  <a:pt x="2479950" y="834111"/>
                </a:cubicBezTo>
                <a:lnTo>
                  <a:pt x="2479026" y="838937"/>
                </a:lnTo>
                <a:lnTo>
                  <a:pt x="2478706" y="840607"/>
                </a:lnTo>
                <a:lnTo>
                  <a:pt x="2478273" y="843172"/>
                </a:lnTo>
                <a:lnTo>
                  <a:pt x="2477469" y="847071"/>
                </a:lnTo>
                <a:lnTo>
                  <a:pt x="2477096" y="849018"/>
                </a:lnTo>
                <a:lnTo>
                  <a:pt x="2476134" y="854041"/>
                </a:lnTo>
                <a:lnTo>
                  <a:pt x="2474169" y="863071"/>
                </a:lnTo>
                <a:lnTo>
                  <a:pt x="2470488" y="880923"/>
                </a:lnTo>
                <a:lnTo>
                  <a:pt x="2465543" y="902707"/>
                </a:lnTo>
                <a:lnTo>
                  <a:pt x="2463883" y="910332"/>
                </a:lnTo>
                <a:lnTo>
                  <a:pt x="2463045" y="914183"/>
                </a:lnTo>
                <a:lnTo>
                  <a:pt x="2462491" y="916476"/>
                </a:lnTo>
                <a:lnTo>
                  <a:pt x="2461267" y="921542"/>
                </a:lnTo>
                <a:lnTo>
                  <a:pt x="2458659" y="933027"/>
                </a:lnTo>
                <a:lnTo>
                  <a:pt x="2442929" y="997425"/>
                </a:lnTo>
                <a:lnTo>
                  <a:pt x="2442905" y="997525"/>
                </a:lnTo>
                <a:lnTo>
                  <a:pt x="2442898" y="997554"/>
                </a:lnTo>
                <a:lnTo>
                  <a:pt x="2442889" y="997589"/>
                </a:lnTo>
                <a:lnTo>
                  <a:pt x="2442877" y="997634"/>
                </a:lnTo>
                <a:lnTo>
                  <a:pt x="2423315" y="1072574"/>
                </a:lnTo>
                <a:lnTo>
                  <a:pt x="2418995" y="1088076"/>
                </a:lnTo>
                <a:lnTo>
                  <a:pt x="2418273" y="1090811"/>
                </a:lnTo>
                <a:lnTo>
                  <a:pt x="2415957" y="1099579"/>
                </a:lnTo>
                <a:lnTo>
                  <a:pt x="2410901" y="1117120"/>
                </a:lnTo>
                <a:lnTo>
                  <a:pt x="2400023" y="1156156"/>
                </a:lnTo>
                <a:lnTo>
                  <a:pt x="2394527" y="1173921"/>
                </a:lnTo>
                <a:lnTo>
                  <a:pt x="2382489" y="1215681"/>
                </a:lnTo>
                <a:lnTo>
                  <a:pt x="2365923" y="1268051"/>
                </a:lnTo>
                <a:lnTo>
                  <a:pt x="2342759" y="1341282"/>
                </a:lnTo>
                <a:lnTo>
                  <a:pt x="2342758" y="1341284"/>
                </a:lnTo>
                <a:lnTo>
                  <a:pt x="2314348" y="1417696"/>
                </a:lnTo>
                <a:lnTo>
                  <a:pt x="2312751" y="1422474"/>
                </a:lnTo>
                <a:lnTo>
                  <a:pt x="2308977" y="1433762"/>
                </a:lnTo>
                <a:lnTo>
                  <a:pt x="2305202" y="1445053"/>
                </a:lnTo>
                <a:lnTo>
                  <a:pt x="2278444" y="1514263"/>
                </a:lnTo>
                <a:lnTo>
                  <a:pt x="2245566" y="1602689"/>
                </a:lnTo>
                <a:cubicBezTo>
                  <a:pt x="2230330" y="1639057"/>
                  <a:pt x="2215024" y="1673569"/>
                  <a:pt x="2199656" y="1706216"/>
                </a:cubicBezTo>
                <a:lnTo>
                  <a:pt x="2185181" y="1735092"/>
                </a:lnTo>
                <a:lnTo>
                  <a:pt x="2169099" y="1767174"/>
                </a:lnTo>
                <a:lnTo>
                  <a:pt x="2168271" y="1768968"/>
                </a:lnTo>
                <a:lnTo>
                  <a:pt x="2168075" y="1769300"/>
                </a:lnTo>
                <a:lnTo>
                  <a:pt x="2167805" y="1769755"/>
                </a:lnTo>
                <a:lnTo>
                  <a:pt x="2166531" y="1772297"/>
                </a:lnTo>
                <a:lnTo>
                  <a:pt x="2166059" y="1773239"/>
                </a:lnTo>
                <a:lnTo>
                  <a:pt x="2153368" y="1798556"/>
                </a:lnTo>
                <a:lnTo>
                  <a:pt x="2153363" y="1798564"/>
                </a:lnTo>
                <a:lnTo>
                  <a:pt x="2134254" y="1831795"/>
                </a:lnTo>
                <a:lnTo>
                  <a:pt x="2106737" y="1879649"/>
                </a:lnTo>
                <a:lnTo>
                  <a:pt x="2101893" y="1886852"/>
                </a:lnTo>
                <a:lnTo>
                  <a:pt x="2091088" y="1902917"/>
                </a:lnTo>
                <a:lnTo>
                  <a:pt x="2083304" y="1915960"/>
                </a:lnTo>
                <a:lnTo>
                  <a:pt x="2075454" y="1926162"/>
                </a:lnTo>
                <a:lnTo>
                  <a:pt x="2059799" y="1949437"/>
                </a:lnTo>
                <a:cubicBezTo>
                  <a:pt x="2044106" y="1970810"/>
                  <a:pt x="2028368" y="1990288"/>
                  <a:pt x="2012590" y="2007863"/>
                </a:cubicBezTo>
                <a:lnTo>
                  <a:pt x="1984796" y="2035399"/>
                </a:lnTo>
                <a:lnTo>
                  <a:pt x="1965145" y="2054869"/>
                </a:lnTo>
                <a:lnTo>
                  <a:pt x="1949270" y="2066706"/>
                </a:lnTo>
                <a:lnTo>
                  <a:pt x="1941345" y="2074070"/>
                </a:lnTo>
                <a:lnTo>
                  <a:pt x="1933394" y="2078543"/>
                </a:lnTo>
                <a:lnTo>
                  <a:pt x="1927645" y="2082830"/>
                </a:lnTo>
                <a:lnTo>
                  <a:pt x="1917500" y="2090395"/>
                </a:lnTo>
                <a:cubicBezTo>
                  <a:pt x="1901588" y="2100317"/>
                  <a:pt x="1885649" y="2108317"/>
                  <a:pt x="1869689" y="2114384"/>
                </a:cubicBezTo>
                <a:lnTo>
                  <a:pt x="1796512" y="2128853"/>
                </a:lnTo>
                <a:lnTo>
                  <a:pt x="1796472" y="2128861"/>
                </a:lnTo>
                <a:lnTo>
                  <a:pt x="1796471" y="2128861"/>
                </a:lnTo>
                <a:cubicBezTo>
                  <a:pt x="1770453" y="2128971"/>
                  <a:pt x="1744833" y="2122477"/>
                  <a:pt x="1722013" y="2109971"/>
                </a:cubicBezTo>
                <a:cubicBezTo>
                  <a:pt x="1645625" y="2068605"/>
                  <a:pt x="1588540" y="1958297"/>
                  <a:pt x="1552415" y="1784009"/>
                </a:cubicBezTo>
                <a:lnTo>
                  <a:pt x="1548049" y="1755925"/>
                </a:lnTo>
                <a:lnTo>
                  <a:pt x="1546863" y="1749557"/>
                </a:lnTo>
                <a:lnTo>
                  <a:pt x="1543970" y="1734036"/>
                </a:lnTo>
                <a:lnTo>
                  <a:pt x="1542298" y="1725064"/>
                </a:lnTo>
                <a:cubicBezTo>
                  <a:pt x="1539006" y="1705381"/>
                  <a:pt x="1535869" y="1684870"/>
                  <a:pt x="1532835" y="1664325"/>
                </a:cubicBezTo>
                <a:lnTo>
                  <a:pt x="1531619" y="1650233"/>
                </a:lnTo>
                <a:lnTo>
                  <a:pt x="1527290" y="1622382"/>
                </a:lnTo>
                <a:lnTo>
                  <a:pt x="1527058" y="1619365"/>
                </a:lnTo>
                <a:lnTo>
                  <a:pt x="1526766" y="1617465"/>
                </a:lnTo>
                <a:lnTo>
                  <a:pt x="1526111" y="1613212"/>
                </a:lnTo>
                <a:lnTo>
                  <a:pt x="1525136" y="1599727"/>
                </a:lnTo>
                <a:lnTo>
                  <a:pt x="1523795" y="1581179"/>
                </a:lnTo>
                <a:lnTo>
                  <a:pt x="1518426" y="1506905"/>
                </a:lnTo>
                <a:lnTo>
                  <a:pt x="1515045" y="1462849"/>
                </a:lnTo>
                <a:lnTo>
                  <a:pt x="1487922" y="1472812"/>
                </a:lnTo>
                <a:lnTo>
                  <a:pt x="1469713" y="1479501"/>
                </a:lnTo>
                <a:cubicBezTo>
                  <a:pt x="1453065" y="1484111"/>
                  <a:pt x="1436040" y="1487362"/>
                  <a:pt x="1418804" y="1489210"/>
                </a:cubicBezTo>
                <a:cubicBezTo>
                  <a:pt x="1411634" y="1490588"/>
                  <a:pt x="1404602" y="1490865"/>
                  <a:pt x="1397706" y="1490865"/>
                </a:cubicBezTo>
                <a:cubicBezTo>
                  <a:pt x="1340260" y="1493428"/>
                  <a:pt x="1286255" y="1463466"/>
                  <a:pt x="1258028" y="1413372"/>
                </a:cubicBezTo>
                <a:cubicBezTo>
                  <a:pt x="1229846" y="1363929"/>
                  <a:pt x="1209430" y="1310449"/>
                  <a:pt x="1197496" y="1254804"/>
                </a:cubicBezTo>
                <a:lnTo>
                  <a:pt x="1190391" y="1195600"/>
                </a:lnTo>
                <a:lnTo>
                  <a:pt x="1066317" y="1132230"/>
                </a:lnTo>
                <a:lnTo>
                  <a:pt x="1045004" y="1156699"/>
                </a:lnTo>
                <a:lnTo>
                  <a:pt x="1030326" y="1173550"/>
                </a:lnTo>
                <a:cubicBezTo>
                  <a:pt x="1016472" y="1186642"/>
                  <a:pt x="1001349" y="1198391"/>
                  <a:pt x="985153" y="1208612"/>
                </a:cubicBezTo>
                <a:cubicBezTo>
                  <a:pt x="969751" y="1218249"/>
                  <a:pt x="953154" y="1225635"/>
                  <a:pt x="935866" y="1230624"/>
                </a:cubicBezTo>
                <a:lnTo>
                  <a:pt x="926794" y="1231920"/>
                </a:lnTo>
                <a:lnTo>
                  <a:pt x="925798" y="1232299"/>
                </a:lnTo>
                <a:lnTo>
                  <a:pt x="925643" y="1232319"/>
                </a:lnTo>
                <a:lnTo>
                  <a:pt x="924615" y="1232454"/>
                </a:lnTo>
                <a:lnTo>
                  <a:pt x="905769" y="1234924"/>
                </a:lnTo>
                <a:lnTo>
                  <a:pt x="882429" y="1238258"/>
                </a:lnTo>
                <a:cubicBezTo>
                  <a:pt x="841532" y="1237495"/>
                  <a:pt x="801712" y="1225003"/>
                  <a:pt x="767708" y="1202268"/>
                </a:cubicBezTo>
                <a:cubicBezTo>
                  <a:pt x="744681" y="1187825"/>
                  <a:pt x="725023" y="1168470"/>
                  <a:pt x="708240" y="1145936"/>
                </a:cubicBezTo>
                <a:lnTo>
                  <a:pt x="708240" y="1145936"/>
                </a:lnTo>
                <a:lnTo>
                  <a:pt x="689238" y="1112004"/>
                </a:lnTo>
                <a:lnTo>
                  <a:pt x="684718" y="1104999"/>
                </a:lnTo>
                <a:lnTo>
                  <a:pt x="682384" y="1099763"/>
                </a:lnTo>
                <a:lnTo>
                  <a:pt x="675407" y="1087304"/>
                </a:lnTo>
                <a:lnTo>
                  <a:pt x="666017" y="1070536"/>
                </a:lnTo>
                <a:lnTo>
                  <a:pt x="657003" y="1043428"/>
                </a:lnTo>
                <a:lnTo>
                  <a:pt x="650272" y="1051282"/>
                </a:lnTo>
                <a:lnTo>
                  <a:pt x="634211" y="1070023"/>
                </a:lnTo>
                <a:lnTo>
                  <a:pt x="630440" y="1074674"/>
                </a:lnTo>
                <a:lnTo>
                  <a:pt x="616624" y="1091716"/>
                </a:lnTo>
                <a:lnTo>
                  <a:pt x="591981" y="1122113"/>
                </a:lnTo>
                <a:lnTo>
                  <a:pt x="552337" y="1165557"/>
                </a:lnTo>
                <a:lnTo>
                  <a:pt x="530682" y="1190825"/>
                </a:lnTo>
                <a:lnTo>
                  <a:pt x="503282" y="1215569"/>
                </a:lnTo>
                <a:lnTo>
                  <a:pt x="478718" y="1239478"/>
                </a:lnTo>
                <a:lnTo>
                  <a:pt x="470234" y="1246740"/>
                </a:lnTo>
                <a:lnTo>
                  <a:pt x="468082" y="1248780"/>
                </a:lnTo>
                <a:lnTo>
                  <a:pt x="463534" y="1253091"/>
                </a:lnTo>
                <a:lnTo>
                  <a:pt x="448303" y="1265512"/>
                </a:lnTo>
                <a:lnTo>
                  <a:pt x="442037" y="1270875"/>
                </a:lnTo>
                <a:lnTo>
                  <a:pt x="416927" y="1293550"/>
                </a:lnTo>
                <a:lnTo>
                  <a:pt x="383632" y="1316013"/>
                </a:lnTo>
                <a:lnTo>
                  <a:pt x="378087" y="1320135"/>
                </a:lnTo>
                <a:lnTo>
                  <a:pt x="373820" y="1322633"/>
                </a:lnTo>
                <a:lnTo>
                  <a:pt x="332531" y="1350491"/>
                </a:lnTo>
                <a:lnTo>
                  <a:pt x="328643" y="1352262"/>
                </a:lnTo>
                <a:lnTo>
                  <a:pt x="322738" y="1354951"/>
                </a:lnTo>
                <a:lnTo>
                  <a:pt x="313666" y="1359083"/>
                </a:lnTo>
                <a:lnTo>
                  <a:pt x="302996" y="1365147"/>
                </a:lnTo>
                <a:lnTo>
                  <a:pt x="295134" y="1368707"/>
                </a:lnTo>
                <a:lnTo>
                  <a:pt x="291552" y="1370804"/>
                </a:lnTo>
                <a:lnTo>
                  <a:pt x="284436" y="1373552"/>
                </a:lnTo>
                <a:lnTo>
                  <a:pt x="266096" y="1381856"/>
                </a:lnTo>
                <a:lnTo>
                  <a:pt x="259143" y="1385005"/>
                </a:lnTo>
                <a:lnTo>
                  <a:pt x="253617" y="1386896"/>
                </a:lnTo>
                <a:lnTo>
                  <a:pt x="249533" y="1388294"/>
                </a:lnTo>
                <a:lnTo>
                  <a:pt x="239881" y="1392690"/>
                </a:lnTo>
                <a:lnTo>
                  <a:pt x="233335" y="1393838"/>
                </a:lnTo>
                <a:lnTo>
                  <a:pt x="220576" y="1398205"/>
                </a:lnTo>
                <a:cubicBezTo>
                  <a:pt x="207119" y="1402011"/>
                  <a:pt x="193196" y="1403913"/>
                  <a:pt x="179211" y="1403858"/>
                </a:cubicBezTo>
                <a:cubicBezTo>
                  <a:pt x="167983" y="1403838"/>
                  <a:pt x="156914" y="1402529"/>
                  <a:pt x="146192" y="1400026"/>
                </a:cubicBezTo>
                <a:lnTo>
                  <a:pt x="127974" y="1393547"/>
                </a:lnTo>
                <a:lnTo>
                  <a:pt x="115259" y="1389025"/>
                </a:lnTo>
                <a:lnTo>
                  <a:pt x="102659" y="1378834"/>
                </a:lnTo>
                <a:lnTo>
                  <a:pt x="89254" y="1367991"/>
                </a:lnTo>
                <a:lnTo>
                  <a:pt x="88243" y="1367277"/>
                </a:lnTo>
                <a:lnTo>
                  <a:pt x="77199" y="1359471"/>
                </a:lnTo>
                <a:lnTo>
                  <a:pt x="73762" y="1355461"/>
                </a:lnTo>
                <a:lnTo>
                  <a:pt x="64215" y="1347738"/>
                </a:lnTo>
                <a:lnTo>
                  <a:pt x="57122" y="1336042"/>
                </a:lnTo>
                <a:lnTo>
                  <a:pt x="50840" y="1328711"/>
                </a:lnTo>
                <a:lnTo>
                  <a:pt x="41774" y="1310733"/>
                </a:lnTo>
                <a:lnTo>
                  <a:pt x="30389" y="1291959"/>
                </a:lnTo>
                <a:lnTo>
                  <a:pt x="26734" y="1280908"/>
                </a:lnTo>
                <a:lnTo>
                  <a:pt x="22284" y="1272083"/>
                </a:lnTo>
                <a:lnTo>
                  <a:pt x="17290" y="1253420"/>
                </a:lnTo>
                <a:lnTo>
                  <a:pt x="15792" y="1247823"/>
                </a:lnTo>
                <a:lnTo>
                  <a:pt x="9025" y="1227364"/>
                </a:lnTo>
                <a:lnTo>
                  <a:pt x="7971" y="1218597"/>
                </a:lnTo>
                <a:lnTo>
                  <a:pt x="5890" y="1210818"/>
                </a:lnTo>
                <a:lnTo>
                  <a:pt x="3067" y="1177806"/>
                </a:lnTo>
                <a:lnTo>
                  <a:pt x="2929" y="1176664"/>
                </a:lnTo>
                <a:lnTo>
                  <a:pt x="227" y="1154185"/>
                </a:lnTo>
                <a:lnTo>
                  <a:pt x="433" y="1149848"/>
                </a:lnTo>
                <a:lnTo>
                  <a:pt x="519" y="1148017"/>
                </a:lnTo>
                <a:lnTo>
                  <a:pt x="96" y="1143065"/>
                </a:lnTo>
                <a:lnTo>
                  <a:pt x="18" y="1142159"/>
                </a:lnTo>
                <a:lnTo>
                  <a:pt x="0" y="1141940"/>
                </a:lnTo>
                <a:lnTo>
                  <a:pt x="222" y="1138200"/>
                </a:lnTo>
                <a:lnTo>
                  <a:pt x="764" y="1129068"/>
                </a:lnTo>
                <a:lnTo>
                  <a:pt x="4031" y="1074033"/>
                </a:lnTo>
                <a:lnTo>
                  <a:pt x="4096" y="1072656"/>
                </a:lnTo>
                <a:cubicBezTo>
                  <a:pt x="26021" y="887752"/>
                  <a:pt x="148324" y="623148"/>
                  <a:pt x="323026" y="381986"/>
                </a:cubicBezTo>
                <a:cubicBezTo>
                  <a:pt x="393341" y="282224"/>
                  <a:pt x="474296" y="190404"/>
                  <a:pt x="564464" y="108146"/>
                </a:cubicBezTo>
                <a:cubicBezTo>
                  <a:pt x="647058" y="35894"/>
                  <a:pt x="718207" y="-1473"/>
                  <a:pt x="770465" y="44"/>
                </a:cubicBezTo>
                <a:close/>
              </a:path>
            </a:pathLst>
          </a:custGeom>
          <a:gradFill>
            <a:gsLst>
              <a:gs pos="30000">
                <a:schemeClr val="accent6"/>
              </a:gs>
              <a:gs pos="100000">
                <a:schemeClr val="accent1"/>
              </a:gs>
            </a:gsLst>
            <a:lin ang="10800000" scaled="1"/>
          </a:gradFill>
          <a:ln w="9525" cap="flat">
            <a:noFill/>
            <a:prstDash val="solid"/>
            <a:miter/>
          </a:ln>
        </p:spPr>
        <p:txBody>
          <a:bodyPr anchor="ctr" rtlCol="0" wrap="square">
            <a:noAutofit/>
          </a:bodyPr>
          <a:p>
            <a:endParaRPr altLang="en-US" lang="zh-CN">
              <a:cs typeface="MiSans" panose="00000500000000000000" charset="-122"/>
            </a:endParaRPr>
          </a:p>
        </p:txBody>
      </p:sp>
      <p:sp>
        <p:nvSpPr>
          <p:cNvPr id="1048748" name="椭圆 20"/>
          <p:cNvSpPr/>
          <p:nvPr>
            <p:custDataLst>
              <p:tags r:id="rId6"/>
            </p:custDataLst>
          </p:nvPr>
        </p:nvSpPr>
        <p:spPr>
          <a:xfrm>
            <a:off x="5642895" y="1717963"/>
            <a:ext cx="221673" cy="221673"/>
          </a:xfrm>
          <a:prstGeom prst="ellipse"/>
          <a:solidFill>
            <a:schemeClr val="accent6"/>
          </a:solidFill>
          <a:ln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749" name="署名"/>
          <p:cNvSpPr txBox="1">
            <a:spLocks noGrp="1"/>
          </p:cNvSpPr>
          <p:nvPr>
            <p:ph type="body" idx="2" hasCustomPrompt="1"/>
            <p:custDataLst>
              <p:tags r:id="rId7"/>
            </p:custDataLst>
          </p:nvPr>
        </p:nvSpPr>
        <p:spPr>
          <a:xfrm>
            <a:off x="751205" y="4312349"/>
            <a:ext cx="2044246" cy="540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</p:spPr>
        <p:txBody>
          <a:bodyPr anchor="ctr" anchorCtr="0" bIns="0" lIns="0" rIns="0" rtlCol="0" tIns="0" wrap="square">
            <a:normAutofit/>
          </a:bodyPr>
          <a:lstStyle>
            <a:lvl1pPr algn="ctr" defTabSz="914400" eaLnBrk="1" fontAlgn="auto" hangingPunct="1" latinLnBrk="0" lvl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0" cap="none" dirty="0" sz="1400" i="0" kern="1200" kumimoji="0" lang="zh-CN" noProof="1" normalizeH="0" spc="150" strike="noStrike" u="none">
                <a:solidFill>
                  <a:schemeClr val="lt1">
                    <a:lumMod val="100000"/>
                  </a:schemeClr>
                </a:solidFill>
                <a:latin typeface="+mj-ea"/>
                <a:ea typeface="+mj-ea"/>
                <a:cs typeface="+mj-lt"/>
                <a:sym typeface="+mn-ea"/>
              </a:defRPr>
            </a:lvl1pPr>
          </a:lstStyle>
          <a:p>
            <a:pPr algn="ctr" lvl="0">
              <a:buClrTx/>
              <a:buSzTx/>
              <a:buFontTx/>
            </a:pPr>
            <a:r>
              <a:rPr>
                <a:sym typeface="+mn-ea"/>
              </a:rPr>
              <a:t>单击此处编辑文本</a:t>
            </a:r>
            <a:endParaRPr>
              <a:sym typeface="+mn-ea"/>
            </a:endParaRPr>
          </a:p>
        </p:txBody>
      </p:sp>
      <p:sp>
        <p:nvSpPr>
          <p:cNvPr id="1048750" name="标题"/>
          <p:cNvSpPr txBox="1">
            <a:spLocks noGrp="1"/>
          </p:cNvSpPr>
          <p:nvPr>
            <p:ph type="title" idx="1" hasCustomPrompt="1"/>
            <p:custDataLst>
              <p:tags r:id="rId8"/>
            </p:custDataLst>
          </p:nvPr>
        </p:nvSpPr>
        <p:spPr>
          <a:xfrm>
            <a:off x="751205" y="1488440"/>
            <a:ext cx="6090285" cy="2197735"/>
          </a:xfrm>
          <a:prstGeom prst="rect"/>
          <a:noFill/>
        </p:spPr>
        <p:txBody>
          <a:bodyPr anchor="b" anchorCtr="0" bIns="0" lIns="0" rIns="0" rtlCol="0" tIns="0" wrap="square">
            <a:normAutofit/>
          </a:bodyPr>
          <a:lstStyle>
            <a:lvl1pPr algn="l" defTabSz="914400" eaLnBrk="1" fontAlgn="auto" hangingPunct="1" latinLnBrk="0" marL="0" marR="0" rtl="0">
              <a:lnSpc>
                <a:spcPct val="100000"/>
              </a:lnSpc>
              <a:buClrTx/>
              <a:buSzTx/>
              <a:buFontTx/>
              <a:buNone/>
              <a:defRPr altLang="en-US" baseline="0" b="1" cap="none" dirty="0" sz="6600" i="0" kern="1200" kumimoji="0" lang="zh-CN" noProof="1" normalizeH="0" spc="300" strike="noStrike" u="none">
                <a:gradFill>
                  <a:gsLst>
                    <a:gs pos="0">
                      <a:schemeClr val="accent5"/>
                    </a:gs>
                    <a:gs pos="100000">
                      <a:schemeClr val="accent5">
                        <a:lumMod val="20000"/>
                        <a:lumOff val="80000"/>
                      </a:schemeClr>
                    </a:gs>
                  </a:gsLst>
                  <a:lin ang="10800000" scaled="0"/>
                </a:gradFill>
                <a:latin typeface="+mj-ea"/>
                <a:ea typeface="+mj-ea"/>
                <a:cs typeface="+mj-ea"/>
              </a:defRPr>
            </a:lvl1pPr>
          </a:lstStyle>
          <a:p>
            <a:pPr lvl="0">
              <a:lnSpc>
                <a:spcPct val="100000"/>
              </a:lnSpc>
            </a:pPr>
            <a:r>
              <a:rPr>
                <a:sym typeface="+mn-ea"/>
              </a:rPr>
              <a:t>单击编辑标题</a:t>
            </a:r>
            <a:endParaRPr>
              <a:sym typeface="+mn-ea"/>
            </a:endParaRPr>
          </a:p>
        </p:txBody>
      </p:sp>
      <p:sp>
        <p:nvSpPr>
          <p:cNvPr id="1048751" name="日期占位符 3"/>
          <p:cNvSpPr>
            <a:spLocks noGrp="1"/>
          </p:cNvSpPr>
          <p:nvPr>
            <p:ph type="dt" sz="half" idx="10"/>
            <p:custDataLst>
              <p:tags r:id="rId9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752" name="页脚占位符 4"/>
          <p:cNvSpPr>
            <a:spLocks noGrp="1"/>
          </p:cNvSpPr>
          <p:nvPr>
            <p:ph type="ftr" sz="quarter" idx="11"/>
            <p:custDataLst>
              <p:tags r:id="rId10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p>
            <a:endParaRPr altLang="en-US" dirty="0" lang="zh-CN"/>
          </a:p>
        </p:txBody>
      </p:sp>
      <p:sp>
        <p:nvSpPr>
          <p:cNvPr id="1048753" name="灯片编号占位符 5"/>
          <p:cNvSpPr>
            <a:spLocks noGrp="1"/>
          </p:cNvSpPr>
          <p:nvPr>
            <p:ph type="sldNum" sz="quarter" idx="12"/>
            <p:custDataLst>
              <p:tags r:id="rId11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49" name=""/>
        <p:cNvGrpSpPr/>
        <p:nvPr/>
      </p:nvGrpSpPr>
      <p:grpSpPr>
        <a:xfrm/>
      </p:grpSpPr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Layout>
</file>

<file path=ppt/slideMasters/_rels/slideMaster1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/Relationships>
</file>

<file path=ppt/slideMasters/_rels/slideMaster2.xml.rels><?xml version='1.0' encoding='UTF-8' standalone='yes'?>
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slideLayout" Target="../slideLayouts/slideLayout13.xml"/><Relationship Id="rId3" Type="http://schemas.openxmlformats.org/officeDocument/2006/relationships/slideLayout" Target="../slideLayouts/slideLayout14.xml"/><Relationship Id="rId4" Type="http://schemas.openxmlformats.org/officeDocument/2006/relationships/slideLayout" Target="../slideLayouts/slideLayout15.xml"/><Relationship Id="rId5" Type="http://schemas.openxmlformats.org/officeDocument/2006/relationships/slideLayout" Target="../slideLayouts/slideLayout16.xml"/><Relationship Id="rId6" Type="http://schemas.openxmlformats.org/officeDocument/2006/relationships/slideLayout" Target="../slideLayouts/slideLayout17.xml"/><Relationship Id="rId7" Type="http://schemas.openxmlformats.org/officeDocument/2006/relationships/slideLayout" Target="../slideLayouts/slideLayout18.xml"/><Relationship Id="rId8" Type="http://schemas.openxmlformats.org/officeDocument/2006/relationships/slideLayout" Target="../slideLayouts/slideLayout19.xml"/><Relationship Id="rId9" Type="http://schemas.openxmlformats.org/officeDocument/2006/relationships/slideLayout" Target="../slideLayouts/slideLayout20.xml"/><Relationship Id="rId10" Type="http://schemas.openxmlformats.org/officeDocument/2006/relationships/slideLayout" Target="../slideLayouts/slideLayout21.xml"/><Relationship Id="rId11" Type="http://schemas.openxmlformats.org/officeDocument/2006/relationships/slideLayout" Target="../slideLayouts/slideLayout22.xml"/><Relationship Id="rId12" Type="http://schemas.openxmlformats.org/officeDocument/2006/relationships/slideLayout" Target="../slideLayouts/slideLayout23.xml"/><Relationship Id="rId13" Type="http://schemas.openxmlformats.org/officeDocument/2006/relationships/tags" Target="../tags/tag81.xml"/><Relationship Id="rId14" Type="http://schemas.openxmlformats.org/officeDocument/2006/relationships/tags" Target="../tags/tag82.xml"/><Relationship Id="rId15" Type="http://schemas.openxmlformats.org/officeDocument/2006/relationships/tags" Target="../tags/tag83.xml"/><Relationship Id="rId16" Type="http://schemas.openxmlformats.org/officeDocument/2006/relationships/tags" Target="../tags/tag84.xml"/><Relationship Id="rId17" Type="http://schemas.openxmlformats.org/officeDocument/2006/relationships/tags" Target="../tags/tag85.xml"/><Relationship Id="rId18" Type="http://schemas.openxmlformats.org/officeDocument/2006/relationships/tags" Target="../tags/tag86.xml"/><Relationship Id="rId19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6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71" name="Title Placeholder 1"/>
          <p:cNvSpPr>
            <a:spLocks noGrp="1"/>
          </p:cNvSpPr>
          <p:nvPr>
            <p:ph type="title"/>
          </p:nvPr>
        </p:nvSpPr>
        <p:spPr>
          <a:xfrm>
            <a:off x="838200" y="365126"/>
            <a:ext cx="10515600" cy="1325563"/>
          </a:xfrm>
          <a:prstGeom prst="rect"/>
        </p:spPr>
        <p:txBody>
          <a:bodyPr anchor="ctr" bIns="45720" lIns="91440" rIns="91440" rtlCol="0" tIns="45720" vert="horz">
            <a:normAutofit/>
          </a:bodyPr>
          <a:p>
            <a:r>
              <a:rPr altLang="en-US" lang="zh-CN" smtClean="0"/>
              <a:t>单击此处编辑母版标题样式</a:t>
            </a:r>
            <a:endParaRPr dirty="0" lang="en-US"/>
          </a:p>
        </p:txBody>
      </p:sp>
      <p:sp>
        <p:nvSpPr>
          <p:cNvPr id="1048772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/>
        </p:spPr>
        <p:txBody>
          <a:bodyPr bIns="45720" lIns="91440" rIns="91440" rtlCol="0" tIns="45720" vert="horz">
            <a:normAutofit/>
          </a:bodyPr>
          <a:p>
            <a:pPr lvl="0"/>
            <a:r>
              <a:rPr altLang="en-US" lang="zh-CN" smtClean="0"/>
              <a:t>单击此处编辑母版文本样式</a:t>
            </a:r>
            <a:endParaRPr altLang="en-US" lang="zh-CN" smtClean="0"/>
          </a:p>
          <a:p>
            <a:pPr lvl="1"/>
            <a:r>
              <a:rPr altLang="en-US" lang="zh-CN" smtClean="0"/>
              <a:t>第二级</a:t>
            </a:r>
            <a:endParaRPr altLang="en-US" lang="zh-CN" smtClean="0"/>
          </a:p>
          <a:p>
            <a:pPr lvl="2"/>
            <a:r>
              <a:rPr altLang="en-US" lang="zh-CN" smtClean="0"/>
              <a:t>第三级</a:t>
            </a:r>
            <a:endParaRPr altLang="en-US" lang="zh-CN" smtClean="0"/>
          </a:p>
          <a:p>
            <a:pPr lvl="3"/>
            <a:r>
              <a:rPr altLang="en-US" lang="zh-CN" smtClean="0"/>
              <a:t>第四级</a:t>
            </a:r>
            <a:endParaRPr altLang="en-US" lang="zh-CN" smtClean="0"/>
          </a:p>
          <a:p>
            <a:pPr lvl="4"/>
            <a:r>
              <a:rPr altLang="en-US" lang="zh-CN" smtClean="0"/>
              <a:t>第五级</a:t>
            </a:r>
            <a:endParaRPr dirty="0" lang="en-US"/>
          </a:p>
        </p:txBody>
      </p:sp>
      <p:sp>
        <p:nvSpPr>
          <p:cNvPr id="1048773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1"/>
            <a:ext cx="2743200" cy="365125"/>
          </a:xfrm>
          <a:prstGeom prst="rect"/>
        </p:spPr>
        <p:txBody>
          <a:bodyPr anchor="ctr" bIns="45720" lIns="91440" rIns="91440" rtlCol="0" tIns="45720" vert="horz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335F522-6256-461E-A79F-4037A6D0C8F9}" type="datetimeFigureOut">
              <a:rPr altLang="en-US" lang="zh-CN" smtClean="0"/>
            </a:fld>
            <a:endParaRPr altLang="en-US" lang="zh-CN"/>
          </a:p>
        </p:txBody>
      </p:sp>
      <p:sp>
        <p:nvSpPr>
          <p:cNvPr id="1048774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1"/>
            <a:ext cx="4114800" cy="365125"/>
          </a:xfrm>
          <a:prstGeom prst="rect"/>
        </p:spPr>
        <p:txBody>
          <a:bodyPr anchor="ctr" bIns="45720" lIns="91440" rIns="91440" rtlCol="0" tIns="45720" vert="horz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altLang="en-US" lang="zh-CN"/>
          </a:p>
        </p:txBody>
      </p:sp>
      <p:sp>
        <p:nvSpPr>
          <p:cNvPr id="104877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1"/>
            <a:ext cx="2743200" cy="365125"/>
          </a:xfrm>
          <a:prstGeom prst="rect"/>
        </p:spPr>
        <p:txBody>
          <a:bodyPr anchor="ctr" bIns="45720" lIns="91440" rIns="91440" rtlCol="0" tIns="45720" vert="horz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C1A564D-84E6-4D0E-9D2B-1519760DAFCC}" type="slidenum">
              <a:rPr altLang="en-US" lang="zh-CN" smtClean="0"/>
            </a:fld>
            <a:endParaRPr altLang="en-US" lang="zh-CN"/>
          </a:p>
        </p:txBody>
      </p:sp>
    </p:spTree>
  </p:cSld>
  <p:clrMap accent1="accent1" accent2="accent2" accent3="accent3" accent4="accent4" accent5="accent5" accent6="accent6" bg1="lt1" bg2="lt2" tx1="dk1" tx2="dk2" hlink="hlink" folHlink="fol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</p:sldLayoutIdLst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  <p:txStyles>
    <p:titleStyle>
      <a:lvl1pPr algn="l" defTabSz="914400" eaLnBrk="1" hangingPunct="1" latinLnBrk="0" rtl="0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algn="l" defTabSz="914400" eaLnBrk="1" hangingPunct="1" indent="-228600" latinLnBrk="0" marL="228600" rtl="0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algn="l" defTabSz="914400" eaLnBrk="1" hangingPunct="1" indent="-228600" latinLnBrk="0" marL="6858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algn="l" defTabSz="914400" eaLnBrk="1" hangingPunct="1" indent="-228600" latinLnBrk="0" marL="11430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algn="l" defTabSz="914400" eaLnBrk="1" hangingPunct="1" indent="-228600" latinLnBrk="0" marL="16002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algn="l" defTabSz="914400" eaLnBrk="1" hangingPunct="1" indent="-228600" latinLnBrk="0" marL="20574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algn="l" defTabSz="914400" eaLnBrk="1" hangingPunct="1" indent="-228600" latinLnBrk="0" marL="25146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algn="l" defTabSz="914400" eaLnBrk="1" hangingPunct="1" indent="-228600" latinLnBrk="0" marL="29718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algn="l" defTabSz="914400" eaLnBrk="1" hangingPunct="1" indent="-228600" latinLnBrk="0" marL="34290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algn="l" defTabSz="914400" eaLnBrk="1" hangingPunct="1" indent="-228600" latinLnBrk="0" marL="3886200" rtl="0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algn="l" defTabSz="914400" eaLnBrk="1" hangingPunct="1" latinLnBrk="0" marL="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algn="l" defTabSz="914400" eaLnBrk="1" hangingPunct="1" latinLnBrk="0" marL="4572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algn="l" defTabSz="914400" eaLnBrk="1" hangingPunct="1" latinLnBrk="0" marL="9144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algn="l" defTabSz="914400" eaLnBrk="1" hangingPunct="1" latinLnBrk="0" marL="13716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algn="l" defTabSz="914400" eaLnBrk="1" hangingPunct="1" latinLnBrk="0" marL="18288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algn="l" defTabSz="914400" eaLnBrk="1" hangingPunct="1" latinLnBrk="0" marL="22860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algn="l" defTabSz="914400" eaLnBrk="1" hangingPunct="1" latinLnBrk="0" marL="27432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algn="l" defTabSz="914400" eaLnBrk="1" hangingPunct="1" latinLnBrk="0" marL="32004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algn="l" defTabSz="914400" eaLnBrk="1" hangingPunct="1" latinLnBrk="0" marL="36576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2"/>
      </p:bgRef>
    </p:bg>
    <p:spTree>
      <p:nvGrpSpPr>
        <p:cNvPr id="13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76" name="日期占位符 8"/>
          <p:cNvSpPr>
            <a:spLocks noGrp="1"/>
          </p:cNvSpPr>
          <p:nvPr>
            <p:ph type="dt" sz="half" idx="10"/>
            <p:custDataLst>
              <p:tags r:id="rId13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lstStyle>
            <a:lvl1pPr>
              <a:defRPr>
                <a:cs typeface="MiSans" panose="00000500000000000000" charset="-122"/>
              </a:defRPr>
            </a:lvl1pPr>
          </a:lstStyle>
          <a:p>
            <a:fld id="{760FBDFE-C587-4B4C-A407-44438C67B59E}" type="datetimeFigureOut">
              <a:rPr altLang="en-US" lang="zh-CN" smtClean="0"/>
            </a:fld>
            <a:endParaRPr altLang="en-US" dirty="0" lang="zh-CN"/>
          </a:p>
        </p:txBody>
      </p:sp>
      <p:sp>
        <p:nvSpPr>
          <p:cNvPr id="1048577" name="页脚占位符 9"/>
          <p:cNvSpPr>
            <a:spLocks noGrp="1"/>
          </p:cNvSpPr>
          <p:nvPr>
            <p:ph type="ftr" sz="quarter" idx="11"/>
            <p:custDataLst>
              <p:tags r:id="rId14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lstStyle>
            <a:lvl1pPr>
              <a:defRPr>
                <a:cs typeface="MiSans" panose="00000500000000000000" charset="-122"/>
              </a:defRPr>
            </a:lvl1pPr>
          </a:lstStyle>
          <a:p>
            <a:endParaRPr altLang="en-US" dirty="0" lang="zh-CN"/>
          </a:p>
        </p:txBody>
      </p:sp>
      <p:sp>
        <p:nvSpPr>
          <p:cNvPr id="1048578" name="灯片编号占位符 10"/>
          <p:cNvSpPr>
            <a:spLocks noGrp="1"/>
          </p:cNvSpPr>
          <p:nvPr>
            <p:ph type="sldNum" sz="quarter" idx="12"/>
            <p:custDataLst>
              <p:tags r:id="rId15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lstStyle>
            <a:lvl1pPr>
              <a:defRPr>
                <a:cs typeface="MiSans" panose="00000500000000000000" charset="-122"/>
              </a:defRPr>
            </a:lvl1pPr>
          </a:lstStyle>
          <a:p>
            <a:fld id="{49AE70B2-8BF9-45C0-BB95-33D1B9D3A854}" type="slidenum">
              <a:rPr altLang="en-US" lang="zh-CN" smtClean="0"/>
            </a:fld>
            <a:endParaRPr altLang="en-US" dirty="0" lang="zh-CN"/>
          </a:p>
        </p:txBody>
      </p:sp>
      <p:sp>
        <p:nvSpPr>
          <p:cNvPr id="1048579" name="文本占位符 1"/>
          <p:cNvSpPr>
            <a:spLocks noGrp="1"/>
          </p:cNvSpPr>
          <p:nvPr>
            <p:ph type="body" idx="21"/>
            <p:custDataLst>
              <p:tags r:id="rId16"/>
            </p:custDataLst>
          </p:nvPr>
        </p:nvSpPr>
        <p:spPr>
          <a:xfrm>
            <a:off x="608399" y="1440142"/>
            <a:ext cx="10969199" cy="4709646"/>
          </a:xfrm>
          <a:prstGeom prst="rect"/>
        </p:spPr>
        <p:txBody>
          <a:bodyPr bIns="45720" lIns="91440" rIns="91440" rtlCol="0" tIns="45720" vert="horz">
            <a:normAutofit/>
          </a:bodyPr>
          <a:p>
            <a:pPr lvl="0"/>
            <a:r>
              <a:rPr altLang="en-US" dirty="0" lang="zh-CN"/>
              <a:t>单击此处编辑母版文本样式</a:t>
            </a:r>
            <a:endParaRPr altLang="en-US" dirty="0" lang="zh-CN"/>
          </a:p>
          <a:p>
            <a:pPr lvl="1"/>
            <a:r>
              <a:rPr altLang="en-US" dirty="0" lang="zh-CN"/>
              <a:t>二级</a:t>
            </a:r>
            <a:endParaRPr altLang="en-US" dirty="0" lang="zh-CN"/>
          </a:p>
          <a:p>
            <a:pPr lvl="2"/>
            <a:r>
              <a:rPr altLang="en-US" dirty="0" lang="zh-CN"/>
              <a:t>三级</a:t>
            </a:r>
            <a:endParaRPr altLang="en-US" dirty="0" lang="zh-CN"/>
          </a:p>
          <a:p>
            <a:pPr lvl="3"/>
            <a:r>
              <a:rPr altLang="en-US" dirty="0" lang="zh-CN"/>
              <a:t>四级</a:t>
            </a:r>
            <a:endParaRPr altLang="en-US" dirty="0" lang="zh-CN"/>
          </a:p>
          <a:p>
            <a:pPr lvl="4"/>
            <a:r>
              <a:rPr altLang="en-US" dirty="0" lang="zh-CN"/>
              <a:t>五级</a:t>
            </a:r>
            <a:endParaRPr altLang="en-US" dirty="0" lang="zh-CN"/>
          </a:p>
        </p:txBody>
      </p:sp>
      <p:sp>
        <p:nvSpPr>
          <p:cNvPr id="1048580" name="标题占位符 2"/>
          <p:cNvSpPr>
            <a:spLocks noGrp="1"/>
          </p:cNvSpPr>
          <p:nvPr>
            <p:ph type="title"/>
            <p:custDataLst>
              <p:tags r:id="rId17"/>
            </p:custDataLst>
          </p:nvPr>
        </p:nvSpPr>
        <p:spPr>
          <a:xfrm>
            <a:off x="608399" y="365125"/>
            <a:ext cx="10969199" cy="1075017"/>
          </a:xfrm>
          <a:prstGeom prst="rect"/>
        </p:spPr>
        <p:txBody>
          <a:bodyPr anchor="ctr" bIns="45720" lIns="91440" rIns="91440" rtlCol="0" tIns="45720" vert="horz">
            <a:normAutofit/>
          </a:bodyPr>
          <a:p>
            <a:r>
              <a:rPr altLang="en-US" dirty="0" lang="zh-CN"/>
              <a:t>单击此处编辑母版标题样式</a:t>
            </a:r>
            <a:endParaRPr altLang="en-US" dirty="0" lang="zh-CN"/>
          </a:p>
        </p:txBody>
      </p:sp>
      <p:sp>
        <p:nvSpPr>
          <p:cNvPr id="1048581" name="KSO_TEMPLATE" hidden="1"/>
          <p:cNvSpPr/>
          <p:nvPr userDrawn="1">
            <p:custDataLst>
              <p:tags r:id="rId18"/>
            </p:custDataLst>
          </p:nvPr>
        </p:nvSpPr>
        <p:spPr>
          <a:xfrm>
            <a:off x="0" y="0"/>
            <a:ext cx="0" cy="0"/>
          </a:xfrm>
          <a:prstGeom prst="rect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/>
          </a:p>
        </p:txBody>
      </p:sp>
    </p:spTree>
  </p:cSld>
  <p:clrMap accent1="accent1" accent2="accent2" accent3="accent3" accent4="accent4" accent5="accent5" accent6="accent6" bg1="dk1" bg2="dk2" tx1="lt1" tx2="lt2" hlink="hlink" folHlink="folHlink"/>
  <p:sldLayoutIdLst>
    <p:sldLayoutId id="2147483650" r:id="rId1"/>
    <p:sldLayoutId id="2147483651" r:id="rId2"/>
    <p:sldLayoutId id="2147483652" r:id="rId3"/>
    <p:sldLayoutId id="2147483653" r:id="rId4"/>
    <p:sldLayoutId id="2147483654" r:id="rId5"/>
    <p:sldLayoutId id="2147483655" r:id="rId6"/>
    <p:sldLayoutId id="2147483656" r:id="rId7"/>
    <p:sldLayoutId id="2147483657" r:id="rId8"/>
    <p:sldLayoutId id="2147483658" r:id="rId9"/>
    <p:sldLayoutId id="2147483659" r:id="rId10"/>
    <p:sldLayoutId id="2147483660" r:id="rId11"/>
    <p:sldLayoutId id="2147483661" r:id="rId12"/>
  </p:sldLayoutIdLst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  <p:txStyles>
    <p:titleStyle>
      <a:lvl1pPr algn="l" defTabSz="914400" eaLnBrk="1" fontAlgn="auto" hangingPunct="1" latinLnBrk="0" rtl="0">
        <a:lnSpc>
          <a:spcPct val="100000"/>
        </a:lnSpc>
        <a:spcBef>
          <a:spcPct val="0"/>
        </a:spcBef>
        <a:buNone/>
        <a:defRPr altLang="en-US" baseline="0" b="1" cap="none" dirty="0" sz="3600" i="0" kern="1200" kumimoji="0" lang="zh-CN" noProof="1" normalizeH="0" spc="300" strike="noStrike" u="none">
          <a:ln>
            <a:noFill/>
            <a:prstDash val="sysDot"/>
          </a:ln>
          <a:gradFill>
            <a:gsLst>
              <a:gs pos="0">
                <a:schemeClr val="accent5"/>
              </a:gs>
              <a:gs pos="100000">
                <a:schemeClr val="accent5">
                  <a:lumMod val="20000"/>
                  <a:lumOff val="80000"/>
                </a:schemeClr>
              </a:gs>
            </a:gsLst>
            <a:lin ang="10800000" scaled="0"/>
          </a:gradFill>
          <a:latin typeface="+mj-ea"/>
          <a:ea typeface="+mj-ea"/>
          <a:cs typeface="MiSans" panose="00000500000000000000" charset="-122"/>
        </a:defRPr>
      </a:lvl1pPr>
    </p:titleStyle>
    <p:bodyStyle>
      <a:lvl1pPr algn="l" defTabSz="914400" eaLnBrk="1" fontAlgn="auto" hangingPunct="1" indent="-228600" latinLnBrk="0" marL="228600" rtl="0">
        <a:lnSpc>
          <a:spcPct val="130000"/>
        </a:lnSpc>
        <a:spcBef>
          <a:spcPts val="0"/>
        </a:spcBef>
        <a:spcAft>
          <a:spcPts val="1000"/>
        </a:spcAft>
        <a:buFont typeface="Arial" panose="02080604020202020204" pitchFamily="34" charset="0"/>
        <a:buChar char="●"/>
        <a:defRPr baseline="0" cap="none" sz="1800" kern="1200" normalizeH="0" spc="150" strike="noStrike" u="none">
          <a:solidFill>
            <a:schemeClr val="tx1"/>
          </a:solidFill>
          <a:latin typeface="+mn-ea"/>
          <a:ea typeface="+mn-ea"/>
          <a:cs typeface="MiSans" panose="00000500000000000000" charset="-122"/>
        </a:defRPr>
      </a:lvl1pPr>
      <a:lvl2pPr algn="l" defTabSz="914400" eaLnBrk="1" fontAlgn="auto" hangingPunct="1" indent="-228600" latinLnBrk="0" marL="685800" rtl="0">
        <a:lnSpc>
          <a:spcPct val="120000"/>
        </a:lnSpc>
        <a:spcBef>
          <a:spcPts val="0"/>
        </a:spcBef>
        <a:spcAft>
          <a:spcPts val="600"/>
        </a:spcAft>
        <a:buFont typeface="Arial" panose="02080604020202020204" pitchFamily="34" charset="0"/>
        <a:buChar char="●"/>
        <a:tabLst>
          <a:tab algn="l" pos="1609725"/>
          <a:tab algn="l" pos="1609725"/>
          <a:tab algn="l" pos="1609725"/>
          <a:tab algn="l" pos="1609725"/>
        </a:tabLst>
        <a:defRPr baseline="0" cap="none" sz="1600" kern="1200" normalizeH="0" spc="150" strike="noStrike" u="none">
          <a:solidFill>
            <a:schemeClr val="tx1">
              <a:lumMod val="75000"/>
              <a:lumOff val="25000"/>
            </a:schemeClr>
          </a:solidFill>
          <a:latin typeface="+mn-ea"/>
          <a:ea typeface="+mn-ea"/>
          <a:cs typeface="MiSans" panose="00000500000000000000" charset="-122"/>
        </a:defRPr>
      </a:lvl2pPr>
      <a:lvl3pPr algn="l" defTabSz="914400" eaLnBrk="1" fontAlgn="auto" hangingPunct="1" indent="-228600" latinLnBrk="0" marL="1143000" rtl="0">
        <a:lnSpc>
          <a:spcPct val="120000"/>
        </a:lnSpc>
        <a:spcBef>
          <a:spcPts val="0"/>
        </a:spcBef>
        <a:spcAft>
          <a:spcPts val="600"/>
        </a:spcAft>
        <a:buFont typeface="Arial" panose="02080604020202020204" pitchFamily="34" charset="0"/>
        <a:buChar char="●"/>
        <a:defRPr baseline="0" cap="none" sz="1600" kern="1200" normalizeH="0" spc="150" strike="noStrike" u="none">
          <a:solidFill>
            <a:schemeClr val="tx1">
              <a:lumMod val="75000"/>
              <a:lumOff val="25000"/>
            </a:schemeClr>
          </a:solidFill>
          <a:latin typeface="+mn-ea"/>
          <a:ea typeface="+mn-ea"/>
          <a:cs typeface="MiSans" panose="00000500000000000000" charset="-122"/>
        </a:defRPr>
      </a:lvl3pPr>
      <a:lvl4pPr algn="l" defTabSz="914400" eaLnBrk="1" fontAlgn="auto" hangingPunct="1" indent="-228600" latinLnBrk="0" marL="1600200" rtl="0">
        <a:lnSpc>
          <a:spcPct val="120000"/>
        </a:lnSpc>
        <a:spcBef>
          <a:spcPts val="0"/>
        </a:spcBef>
        <a:spcAft>
          <a:spcPts val="300"/>
        </a:spcAft>
        <a:buFont typeface="Wingdings" panose="05000000000000000000" charset="0"/>
        <a:buChar char=""/>
        <a:defRPr baseline="0" cap="none" sz="1400" kern="1200" normalizeH="0" spc="150" strike="noStrike" u="none">
          <a:solidFill>
            <a:schemeClr val="tx1">
              <a:lumMod val="75000"/>
              <a:lumOff val="25000"/>
            </a:schemeClr>
          </a:solidFill>
          <a:latin typeface="+mn-ea"/>
          <a:ea typeface="+mn-ea"/>
          <a:cs typeface="MiSans" panose="00000500000000000000" charset="-122"/>
        </a:defRPr>
      </a:lvl4pPr>
      <a:lvl5pPr algn="l" defTabSz="914400" eaLnBrk="1" fontAlgn="auto" hangingPunct="1" indent="-228600" latinLnBrk="0" marL="2057400" rtl="0">
        <a:lnSpc>
          <a:spcPct val="120000"/>
        </a:lnSpc>
        <a:spcBef>
          <a:spcPts val="0"/>
        </a:spcBef>
        <a:spcAft>
          <a:spcPts val="300"/>
        </a:spcAft>
        <a:buFont typeface="Arial" panose="02080604020202020204" pitchFamily="34" charset="0"/>
        <a:buChar char="•"/>
        <a:defRPr baseline="0" cap="none" sz="1400" kern="1200" normalizeH="0" spc="150" strike="noStrike" u="none">
          <a:solidFill>
            <a:schemeClr val="tx1">
              <a:lumMod val="75000"/>
              <a:lumOff val="25000"/>
            </a:schemeClr>
          </a:solidFill>
          <a:latin typeface="+mn-ea"/>
          <a:ea typeface="+mn-ea"/>
          <a:cs typeface="MiSans" panose="00000500000000000000" charset="-122"/>
        </a:defRPr>
      </a:lvl5pPr>
      <a:lvl6pPr algn="l" defTabSz="914400" eaLnBrk="1" hangingPunct="1" indent="-228600" latinLnBrk="0" marL="2514600" rtl="0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algn="l" defTabSz="914400" eaLnBrk="1" hangingPunct="1" indent="-228600" latinLnBrk="0" marL="2971800" rtl="0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algn="l" defTabSz="914400" eaLnBrk="1" hangingPunct="1" indent="-228600" latinLnBrk="0" marL="3429000" rtl="0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algn="l" defTabSz="914400" eaLnBrk="1" hangingPunct="1" indent="-228600" latinLnBrk="0" marL="3886200" rtl="0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algn="l" defTabSz="914400" eaLnBrk="1" hangingPunct="1" latinLnBrk="0" marL="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algn="l" defTabSz="914400" eaLnBrk="1" hangingPunct="1" latinLnBrk="0" marL="4572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algn="l" defTabSz="914400" eaLnBrk="1" hangingPunct="1" latinLnBrk="0" marL="9144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algn="l" defTabSz="914400" eaLnBrk="1" hangingPunct="1" latinLnBrk="0" marL="13716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algn="l" defTabSz="914400" eaLnBrk="1" hangingPunct="1" latinLnBrk="0" marL="18288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algn="l" defTabSz="914400" eaLnBrk="1" hangingPunct="1" latinLnBrk="0" marL="22860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algn="l" defTabSz="914400" eaLnBrk="1" hangingPunct="1" latinLnBrk="0" marL="27432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algn="l" defTabSz="914400" eaLnBrk="1" hangingPunct="1" latinLnBrk="0" marL="32004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algn="l" defTabSz="914400" eaLnBrk="1" hangingPunct="1" latinLnBrk="0" marL="3657600" rtl="0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1" Type="http://schemas.openxmlformats.org/officeDocument/2006/relationships/tags" Target="../tags/tag87.xml"/><Relationship Id="rId2" Type="http://schemas.openxmlformats.org/officeDocument/2006/relationships/tags" Target="../tags/tag88.xml"/><Relationship Id="rId3" Type="http://schemas.openxmlformats.org/officeDocument/2006/relationships/tags" Target="../tags/tag89.xml"/><Relationship Id="rId4" Type="http://schemas.openxmlformats.org/officeDocument/2006/relationships/tags" Target="../tags/tag90.xml"/><Relationship Id="rId5" Type="http://schemas.openxmlformats.org/officeDocument/2006/relationships/slideLayout" Target="../slideLayouts/slideLayout12.xml"/><Relationship Id="rId6" Type="http://schemas.openxmlformats.org/officeDocument/2006/relationships/notesSlide" Target="../notesSlides/notesSlide1.xml"/></Relationships>
</file>

<file path=ppt/slides/_rels/slide2.xml.rels><?xml version='1.0' encoding='UTF-8' standalone='yes'?>
<Relationships xmlns="http://schemas.openxmlformats.org/package/2006/relationships"><Relationship Id="rId1" Type="http://schemas.openxmlformats.org/officeDocument/2006/relationships/tags" Target="../tags/tag91.xml"/><Relationship Id="rId2" Type="http://schemas.openxmlformats.org/officeDocument/2006/relationships/tags" Target="../tags/tag92.xml"/><Relationship Id="rId3" Type="http://schemas.openxmlformats.org/officeDocument/2006/relationships/tags" Target="../tags/tag93.xml"/><Relationship Id="rId4" Type="http://schemas.openxmlformats.org/officeDocument/2006/relationships/tags" Target="../tags/tag94.xml"/><Relationship Id="rId5" Type="http://schemas.openxmlformats.org/officeDocument/2006/relationships/tags" Target="../tags/tag95.xml"/><Relationship Id="rId6" Type="http://schemas.openxmlformats.org/officeDocument/2006/relationships/tags" Target="../tags/tag96.xml"/><Relationship Id="rId7" Type="http://schemas.openxmlformats.org/officeDocument/2006/relationships/tags" Target="../tags/tag97.xml"/><Relationship Id="rId8" Type="http://schemas.openxmlformats.org/officeDocument/2006/relationships/tags" Target="../tags/tag98.xml"/><Relationship Id="rId9" Type="http://schemas.openxmlformats.org/officeDocument/2006/relationships/tags" Target="../tags/tag99.xml"/><Relationship Id="rId10" Type="http://schemas.openxmlformats.org/officeDocument/2006/relationships/tags" Target="../tags/tag100.xml"/><Relationship Id="rId11" Type="http://schemas.openxmlformats.org/officeDocument/2006/relationships/tags" Target="../tags/tag101.xml"/><Relationship Id="rId12" Type="http://schemas.openxmlformats.org/officeDocument/2006/relationships/tags" Target="../tags/tag102.xml"/><Relationship Id="rId13" Type="http://schemas.openxmlformats.org/officeDocument/2006/relationships/tags" Target="../tags/tag103.xml"/><Relationship Id="rId14" Type="http://schemas.openxmlformats.org/officeDocument/2006/relationships/tags" Target="../tags/tag104.xml"/><Relationship Id="rId15" Type="http://schemas.openxmlformats.org/officeDocument/2006/relationships/tags" Target="../tags/tag105.xml"/><Relationship Id="rId16" Type="http://schemas.openxmlformats.org/officeDocument/2006/relationships/tags" Target="../tags/tag106.xml"/><Relationship Id="rId17" Type="http://schemas.openxmlformats.org/officeDocument/2006/relationships/tags" Target="../tags/tag107.xml"/><Relationship Id="rId18" Type="http://schemas.openxmlformats.org/officeDocument/2006/relationships/tags" Target="../tags/tag108.xml"/><Relationship Id="rId19" Type="http://schemas.openxmlformats.org/officeDocument/2006/relationships/slideLayout" Target="../slideLayouts/slideLayout14.xml"/><Relationship Id="rId20" Type="http://schemas.openxmlformats.org/officeDocument/2006/relationships/notesSlide" Target="../notesSlides/notesSlide2.xml"/></Relationships>
</file>

<file path=ppt/slides/_rels/slide3.xml.rels><?xml version='1.0' encoding='UTF-8' standalone='yes'?>
<Relationships xmlns="http://schemas.openxmlformats.org/package/2006/relationships"><Relationship Id="rId1" Type="http://schemas.openxmlformats.org/officeDocument/2006/relationships/tags" Target="../tags/tag109.xml"/><Relationship Id="rId2" Type="http://schemas.openxmlformats.org/officeDocument/2006/relationships/tags" Target="../tags/tag110.xml"/><Relationship Id="rId3" Type="http://schemas.openxmlformats.org/officeDocument/2006/relationships/tags" Target="../tags/tag111.xml"/><Relationship Id="rId4" Type="http://schemas.openxmlformats.org/officeDocument/2006/relationships/slideLayout" Target="../slideLayouts/slideLayout15.xml"/><Relationship Id="rId5" Type="http://schemas.openxmlformats.org/officeDocument/2006/relationships/notesSlide" Target="../notesSlides/notesSlide3.xml"/></Relationships>
</file>

<file path=ppt/slides/_rels/slide4.xml.rels><?xml version='1.0' encoding='UTF-8' standalone='yes'?>
<Relationships xmlns="http://schemas.openxmlformats.org/package/2006/relationships"><Relationship Id="rId1" Type="http://schemas.openxmlformats.org/officeDocument/2006/relationships/tags" Target="../tags/tag112.xml"/><Relationship Id="rId2" Type="http://schemas.openxmlformats.org/officeDocument/2006/relationships/tags" Target="../tags/tag113.xml"/><Relationship Id="rId3" Type="http://schemas.openxmlformats.org/officeDocument/2006/relationships/tags" Target="../tags/tag114.xml"/><Relationship Id="rId4" Type="http://schemas.openxmlformats.org/officeDocument/2006/relationships/slideLayout" Target="../slideLayouts/slideLayout15.xml"/><Relationship Id="rId5" Type="http://schemas.openxmlformats.org/officeDocument/2006/relationships/notesSlide" Target="../notesSlides/notesSlide4.xml"/></Relationships>
</file>

<file path=ppt/slides/_rels/slide5.xml.rels><?xml version='1.0' encoding='UTF-8' standalone='yes'?>
<Relationships xmlns="http://schemas.openxmlformats.org/package/2006/relationships"><Relationship Id="rId1" Type="http://schemas.openxmlformats.org/officeDocument/2006/relationships/tags" Target="../tags/tag115.xml"/><Relationship Id="rId2" Type="http://schemas.openxmlformats.org/officeDocument/2006/relationships/tags" Target="../tags/tag116.xml"/><Relationship Id="rId3" Type="http://schemas.openxmlformats.org/officeDocument/2006/relationships/tags" Target="../tags/tag117.xml"/><Relationship Id="rId4" Type="http://schemas.openxmlformats.org/officeDocument/2006/relationships/tags" Target="../tags/tag118.xml"/><Relationship Id="rId5" Type="http://schemas.openxmlformats.org/officeDocument/2006/relationships/tags" Target="../tags/tag119.xml"/><Relationship Id="rId6" Type="http://schemas.openxmlformats.org/officeDocument/2006/relationships/tags" Target="../tags/tag120.xml"/><Relationship Id="rId7" Type="http://schemas.openxmlformats.org/officeDocument/2006/relationships/tags" Target="../tags/tag121.xml"/><Relationship Id="rId8" Type="http://schemas.openxmlformats.org/officeDocument/2006/relationships/tags" Target="../tags/tag122.xml"/><Relationship Id="rId9" Type="http://schemas.openxmlformats.org/officeDocument/2006/relationships/tags" Target="../tags/tag123.xml"/><Relationship Id="rId10" Type="http://schemas.openxmlformats.org/officeDocument/2006/relationships/tags" Target="../tags/tag124.xml"/><Relationship Id="rId11" Type="http://schemas.openxmlformats.org/officeDocument/2006/relationships/tags" Target="../tags/tag125.xml"/><Relationship Id="rId12" Type="http://schemas.openxmlformats.org/officeDocument/2006/relationships/tags" Target="../tags/tag126.xml"/><Relationship Id="rId13" Type="http://schemas.openxmlformats.org/officeDocument/2006/relationships/tags" Target="../tags/tag127.xml"/><Relationship Id="rId14" Type="http://schemas.openxmlformats.org/officeDocument/2006/relationships/tags" Target="../tags/tag128.xml"/><Relationship Id="rId15" Type="http://schemas.openxmlformats.org/officeDocument/2006/relationships/slideLayout" Target="../slideLayouts/slideLayout13.xml"/></Relationships>
</file>

<file path=ppt/slides/_rels/slide6.xml.rels><?xml version='1.0' encoding='UTF-8' standalone='yes'?>
<Relationships xmlns="http://schemas.openxmlformats.org/package/2006/relationships"><Relationship Id="rId1" Type="http://schemas.openxmlformats.org/officeDocument/2006/relationships/tags" Target="../tags/tag129.xml"/><Relationship Id="rId2" Type="http://schemas.openxmlformats.org/officeDocument/2006/relationships/tags" Target="../tags/tag130.xml"/><Relationship Id="rId3" Type="http://schemas.openxmlformats.org/officeDocument/2006/relationships/tags" Target="../tags/tag131.xml"/><Relationship Id="rId4" Type="http://schemas.openxmlformats.org/officeDocument/2006/relationships/tags" Target="../tags/tag132.xml"/><Relationship Id="rId5" Type="http://schemas.openxmlformats.org/officeDocument/2006/relationships/tags" Target="../tags/tag133.xml"/><Relationship Id="rId6" Type="http://schemas.openxmlformats.org/officeDocument/2006/relationships/tags" Target="../tags/tag134.xml"/><Relationship Id="rId7" Type="http://schemas.openxmlformats.org/officeDocument/2006/relationships/tags" Target="../tags/tag135.xml"/><Relationship Id="rId8" Type="http://schemas.openxmlformats.org/officeDocument/2006/relationships/tags" Target="../tags/tag136.xml"/><Relationship Id="rId9" Type="http://schemas.openxmlformats.org/officeDocument/2006/relationships/tags" Target="../tags/tag137.xml"/><Relationship Id="rId10" Type="http://schemas.openxmlformats.org/officeDocument/2006/relationships/tags" Target="../tags/tag138.xml"/><Relationship Id="rId11" Type="http://schemas.openxmlformats.org/officeDocument/2006/relationships/tags" Target="../tags/tag139.xml"/><Relationship Id="rId12" Type="http://schemas.openxmlformats.org/officeDocument/2006/relationships/tags" Target="../tags/tag140.xml"/><Relationship Id="rId13" Type="http://schemas.openxmlformats.org/officeDocument/2006/relationships/slideLayout" Target="../slideLayouts/slideLayout13.xml"/></Relationships>
</file>

<file path=ppt/slides/_rels/slide7.xml.rels><?xml version='1.0' encoding='UTF-8' standalone='yes'?>
<Relationships xmlns="http://schemas.openxmlformats.org/package/2006/relationships"><Relationship Id="rId1" Type="http://schemas.openxmlformats.org/officeDocument/2006/relationships/tags" Target="../tags/tag141.xml"/><Relationship Id="rId2" Type="http://schemas.openxmlformats.org/officeDocument/2006/relationships/tags" Target="../tags/tag142.xml"/><Relationship Id="rId3" Type="http://schemas.openxmlformats.org/officeDocument/2006/relationships/tags" Target="../tags/tag143.xml"/><Relationship Id="rId4" Type="http://schemas.openxmlformats.org/officeDocument/2006/relationships/tags" Target="../tags/tag144.xml"/><Relationship Id="rId5" Type="http://schemas.openxmlformats.org/officeDocument/2006/relationships/tags" Target="../tags/tag145.xml"/><Relationship Id="rId6" Type="http://schemas.openxmlformats.org/officeDocument/2006/relationships/tags" Target="../tags/tag146.xml"/><Relationship Id="rId7" Type="http://schemas.openxmlformats.org/officeDocument/2006/relationships/tags" Target="../tags/tag147.xml"/><Relationship Id="rId8" Type="http://schemas.openxmlformats.org/officeDocument/2006/relationships/tags" Target="../tags/tag148.xml"/><Relationship Id="rId9" Type="http://schemas.openxmlformats.org/officeDocument/2006/relationships/tags" Target="../tags/tag149.xml"/><Relationship Id="rId10" Type="http://schemas.openxmlformats.org/officeDocument/2006/relationships/tags" Target="../tags/tag150.xml"/><Relationship Id="rId11" Type="http://schemas.openxmlformats.org/officeDocument/2006/relationships/tags" Target="../tags/tag151.xml"/><Relationship Id="rId12" Type="http://schemas.openxmlformats.org/officeDocument/2006/relationships/tags" Target="../tags/tag152.xml"/><Relationship Id="rId13" Type="http://schemas.openxmlformats.org/officeDocument/2006/relationships/tags" Target="../tags/tag153.xml"/><Relationship Id="rId14" Type="http://schemas.openxmlformats.org/officeDocument/2006/relationships/tags" Target="../tags/tag154.xml"/><Relationship Id="rId15" Type="http://schemas.openxmlformats.org/officeDocument/2006/relationships/tags" Target="../tags/tag155.xml"/><Relationship Id="rId16" Type="http://schemas.openxmlformats.org/officeDocument/2006/relationships/tags" Target="../tags/tag156.xml"/><Relationship Id="rId17" Type="http://schemas.openxmlformats.org/officeDocument/2006/relationships/tags" Target="../tags/tag157.xml"/><Relationship Id="rId18" Type="http://schemas.openxmlformats.org/officeDocument/2006/relationships/tags" Target="../tags/tag158.xml"/><Relationship Id="rId19" Type="http://schemas.openxmlformats.org/officeDocument/2006/relationships/tags" Target="../tags/tag159.xml"/><Relationship Id="rId20" Type="http://schemas.openxmlformats.org/officeDocument/2006/relationships/tags" Target="../tags/tag160.xml"/><Relationship Id="rId21" Type="http://schemas.openxmlformats.org/officeDocument/2006/relationships/tags" Target="../tags/tag161.xml"/><Relationship Id="rId22" Type="http://schemas.openxmlformats.org/officeDocument/2006/relationships/tags" Target="../tags/tag162.xml"/><Relationship Id="rId23" Type="http://schemas.openxmlformats.org/officeDocument/2006/relationships/tags" Target="../tags/tag163.xml"/><Relationship Id="rId24" Type="http://schemas.openxmlformats.org/officeDocument/2006/relationships/tags" Target="../tags/tag164.xml"/><Relationship Id="rId25" Type="http://schemas.openxmlformats.org/officeDocument/2006/relationships/tags" Target="../tags/tag165.xml"/><Relationship Id="rId26" Type="http://schemas.openxmlformats.org/officeDocument/2006/relationships/tags" Target="../tags/tag166.xml"/><Relationship Id="rId27" Type="http://schemas.openxmlformats.org/officeDocument/2006/relationships/tags" Target="../tags/tag167.xml"/><Relationship Id="rId28" Type="http://schemas.openxmlformats.org/officeDocument/2006/relationships/tags" Target="../tags/tag168.xml"/><Relationship Id="rId29" Type="http://schemas.openxmlformats.org/officeDocument/2006/relationships/tags" Target="../tags/tag169.xml"/><Relationship Id="rId30" Type="http://schemas.openxmlformats.org/officeDocument/2006/relationships/slideLayout" Target="../slideLayouts/slideLayout13.xml"/></Relationships>
</file>

<file path=ppt/slides/_rels/slide8.xml.rels><?xml version='1.0' encoding='UTF-8' standalone='yes'?>
<Relationships xmlns="http://schemas.openxmlformats.org/package/2006/relationships"><Relationship Id="rId1" Type="http://schemas.openxmlformats.org/officeDocument/2006/relationships/tags" Target="../tags/tag170.xml"/><Relationship Id="rId2" Type="http://schemas.openxmlformats.org/officeDocument/2006/relationships/tags" Target="../tags/tag171.xml"/><Relationship Id="rId3" Type="http://schemas.openxmlformats.org/officeDocument/2006/relationships/tags" Target="../tags/tag172.xml"/><Relationship Id="rId4" Type="http://schemas.openxmlformats.org/officeDocument/2006/relationships/tags" Target="../tags/tag173.xml"/><Relationship Id="rId5" Type="http://schemas.openxmlformats.org/officeDocument/2006/relationships/tags" Target="../tags/tag174.xml"/><Relationship Id="rId6" Type="http://schemas.openxmlformats.org/officeDocument/2006/relationships/tags" Target="../tags/tag175.xml"/><Relationship Id="rId7" Type="http://schemas.openxmlformats.org/officeDocument/2006/relationships/tags" Target="../tags/tag176.xml"/><Relationship Id="rId8" Type="http://schemas.openxmlformats.org/officeDocument/2006/relationships/tags" Target="../tags/tag177.xml"/><Relationship Id="rId9" Type="http://schemas.openxmlformats.org/officeDocument/2006/relationships/tags" Target="../tags/tag178.xml"/><Relationship Id="rId10" Type="http://schemas.openxmlformats.org/officeDocument/2006/relationships/tags" Target="../tags/tag179.xml"/><Relationship Id="rId11" Type="http://schemas.openxmlformats.org/officeDocument/2006/relationships/tags" Target="../tags/tag180.xml"/><Relationship Id="rId12" Type="http://schemas.openxmlformats.org/officeDocument/2006/relationships/tags" Target="../tags/tag181.xml"/><Relationship Id="rId13" Type="http://schemas.openxmlformats.org/officeDocument/2006/relationships/tags" Target="../tags/tag182.xml"/><Relationship Id="rId14" Type="http://schemas.openxmlformats.org/officeDocument/2006/relationships/tags" Target="../tags/tag183.xml"/><Relationship Id="rId15" Type="http://schemas.openxmlformats.org/officeDocument/2006/relationships/tags" Target="../tags/tag184.xml"/><Relationship Id="rId16" Type="http://schemas.openxmlformats.org/officeDocument/2006/relationships/tags" Target="../tags/tag185.xml"/><Relationship Id="rId17" Type="http://schemas.openxmlformats.org/officeDocument/2006/relationships/slideLayout" Target="../slideLayouts/slideLayout13.xml"/></Relationships>
</file>

<file path=ppt/slides/_rels/slide9.xml.rels><?xml version='1.0' encoding='UTF-8' standalone='yes'?>
<Relationships xmlns="http://schemas.openxmlformats.org/package/2006/relationships"><Relationship Id="rId1" Type="http://schemas.openxmlformats.org/officeDocument/2006/relationships/tags" Target="../tags/tag186.xml"/><Relationship Id="rId2" Type="http://schemas.openxmlformats.org/officeDocument/2006/relationships/tags" Target="../tags/tag187.xml"/><Relationship Id="rId3" Type="http://schemas.openxmlformats.org/officeDocument/2006/relationships/tags" Target="../tags/tag188.xml"/><Relationship Id="rId4" Type="http://schemas.openxmlformats.org/officeDocument/2006/relationships/slideLayout" Target="../slideLayouts/slideLayout23.xml"/><Relationship Id="rId5" Type="http://schemas.openxmlformats.org/officeDocument/2006/relationships/notesSlide" Target="../notesSlides/notesSlide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94" name="文本占位符 3"/>
          <p:cNvSpPr>
            <a:spLocks noGrp="1"/>
          </p:cNvSpPr>
          <p:nvPr>
            <p:ph type="body" idx="3"/>
            <p:custDataLst>
              <p:tags r:id="rId1"/>
            </p:custDataLst>
          </p:nvPr>
        </p:nvSpPr>
        <p:spPr/>
        <p:txBody>
          <a:bodyPr/>
          <a:p>
            <a:r>
              <a:rPr altLang="en-US" lang="zh-CN"/>
              <a:t>汇报人：</a:t>
            </a:r>
            <a:r>
              <a:rPr altLang="zh-CN" lang="en-US"/>
              <a:t/>
            </a:r>
            <a:endParaRPr altLang="en-US" dirty="0" lang="zh-CN"/>
          </a:p>
        </p:txBody>
      </p:sp>
      <p:sp>
        <p:nvSpPr>
          <p:cNvPr id="1048595" name="文本占位符 4"/>
          <p:cNvSpPr>
            <a:spLocks noGrp="1"/>
          </p:cNvSpPr>
          <p:nvPr>
            <p:ph type="body" idx="2"/>
            <p:custDataLst>
              <p:tags r:id="rId2"/>
            </p:custDataLst>
          </p:nvPr>
        </p:nvSpPr>
        <p:spPr/>
        <p:txBody>
          <a:bodyPr/>
          <a:p>
            <a:r>
              <a:rPr altLang="en-US" lang="zh-CN"/>
              <a:t>添加副标题</a:t>
            </a:r>
            <a:endParaRPr altLang="en-US" lang="zh-CN"/>
          </a:p>
        </p:txBody>
      </p:sp>
      <p:sp>
        <p:nvSpPr>
          <p:cNvPr id="1048596" name="标题 5"/>
          <p:cNvSpPr>
            <a:spLocks noGrp="1"/>
          </p:cNvSpPr>
          <p:nvPr>
            <p:ph type="title" idx="1"/>
            <p:custDataLst>
              <p:tags r:id="rId3"/>
            </p:custDataLst>
          </p:nvPr>
        </p:nvSpPr>
        <p:spPr/>
        <p:txBody>
          <a:bodyPr>
            <a:normAutofit fontScale="90000"/>
          </a:bodyPr>
          <a:p>
            <a:r>
              <a:rPr altLang="en-US" lang="zh-CN"/>
              <a:t>2024年航空航天领域的创新进展</a:t>
            </a:r>
            <a:endParaRPr altLang="en-US" lang="zh-CN"/>
          </a:p>
        </p:txBody>
      </p:sp>
    </p:spTree>
    <p:custDataLst>
      <p:tags r:id="rId4"/>
    </p:custData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3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11" name="文本占位符 4"/>
          <p:cNvSpPr>
            <a:spLocks noGrp="1"/>
          </p:cNvSpPr>
          <p:nvPr>
            <p:ph type="body" idx="2"/>
            <p:custDataLst>
              <p:tags r:id="rId1"/>
            </p:custDataLst>
          </p:nvPr>
        </p:nvSpPr>
        <p:spPr/>
        <p:txBody>
          <a:bodyPr>
            <a:normAutofit fontScale="97500"/>
          </a:bodyPr>
          <a:p>
            <a:r>
              <a:rPr altLang="en-US" lang="zh-CN"/>
              <a:t>CONTENTS</a:t>
            </a:r>
            <a:endParaRPr altLang="en-US" lang="zh-CN"/>
          </a:p>
        </p:txBody>
      </p:sp>
      <p:sp>
        <p:nvSpPr>
          <p:cNvPr id="1048612" name="标题 5"/>
          <p:cNvSpPr>
            <a:spLocks noGrp="1"/>
          </p:cNvSpPr>
          <p:nvPr>
            <p:ph type="title" idx="1"/>
            <p:custDataLst>
              <p:tags r:id="rId2"/>
            </p:custDataLst>
          </p:nvPr>
        </p:nvSpPr>
        <p:spPr/>
        <p:txBody>
          <a:bodyPr>
            <a:normAutofit fontScale="96666"/>
          </a:bodyPr>
          <a:p>
            <a:r>
              <a:rPr altLang="en-US" lang="zh-CN"/>
              <a:t>目录</a:t>
            </a:r>
            <a:endParaRPr altLang="en-US" lang="zh-CN"/>
          </a:p>
        </p:txBody>
      </p:sp>
      <p:sp>
        <p:nvSpPr>
          <p:cNvPr id="1048613" name="矩形: 圆角 2584"/>
          <p:cNvSpPr/>
          <p:nvPr>
            <p:custDataLst>
              <p:tags r:id="rId3"/>
            </p:custDataLst>
          </p:nvPr>
        </p:nvSpPr>
        <p:spPr>
          <a:xfrm>
            <a:off x="4414520" y="2287270"/>
            <a:ext cx="3362325" cy="1141730"/>
          </a:xfrm>
          <a:prstGeom prst="roundRect">
            <a:avLst>
              <a:gd name="adj" fmla="val 5547"/>
            </a:avLst>
          </a:prstGeom>
          <a:gradFill flip="none" rotWithShape="1">
            <a:gsLst>
              <a:gs pos="0">
                <a:schemeClr val="accent2"/>
              </a:gs>
              <a:gs pos="100000">
                <a:schemeClr val="accent3"/>
              </a:gs>
            </a:gsLst>
            <a:lin ang="13500000" scaled="0"/>
          </a:gradFill>
          <a:ln>
            <a:noFill/>
            <a:prstDash val="solid"/>
          </a:ln>
          <a:effectLst>
            <a:outerShdw algn="tl" blurRad="254000" dir="2700000" dist="88900" rotWithShape="0" sx="101000" sy="101000">
              <a:schemeClr val="accent1">
                <a:alpha val="13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614" name="序号"/>
          <p:cNvSpPr txBox="1"/>
          <p:nvPr>
            <p:custDataLst>
              <p:tags r:id="rId4"/>
            </p:custDataLst>
          </p:nvPr>
        </p:nvSpPr>
        <p:spPr>
          <a:xfrm>
            <a:off x="6824345" y="2480945"/>
            <a:ext cx="953135" cy="755015"/>
          </a:xfrm>
          <a:prstGeom prst="rect"/>
          <a:noFill/>
        </p:spPr>
        <p:txBody>
          <a:bodyPr anchor="ctr" anchorCtr="0" bIns="0" lIns="0" rIns="0" rtlCol="0" tIns="0" wrap="square">
            <a:normAutofit fontScale="100000" lnSpcReduction="20000"/>
          </a:bodyPr>
          <a:p>
            <a:pPr algn="ctr"/>
            <a:r>
              <a:rPr b="1" dirty="0" sz="4400" lang="en-US">
                <a:ln>
                  <a:solidFill>
                    <a:schemeClr val="tx1"/>
                  </a:solidFill>
                </a:ln>
                <a:noFill/>
                <a:latin typeface="+mj-ea"/>
                <a:ea typeface="+mj-ea"/>
                <a:cs typeface="MiSans" panose="00000500000000000000" charset="-122"/>
              </a:rPr>
              <a:t>01</a:t>
            </a:r>
            <a:endParaRPr b="1" dirty="0" sz="4400" lang="en-US">
              <a:ln>
                <a:solidFill>
                  <a:schemeClr val="tx1"/>
                </a:solidFill>
              </a:ln>
              <a:noFill/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15" name="标题"/>
          <p:cNvSpPr txBox="1"/>
          <p:nvPr>
            <p:custDataLst>
              <p:tags r:id="rId5"/>
            </p:custDataLst>
          </p:nvPr>
        </p:nvSpPr>
        <p:spPr>
          <a:xfrm>
            <a:off x="4594860" y="2374900"/>
            <a:ext cx="2229485" cy="966470"/>
          </a:xfrm>
          <a:prstGeom prst="rect"/>
          <a:noFill/>
        </p:spPr>
        <p:txBody>
          <a:bodyPr anchor="ctr" anchorCtr="0" bIns="0" lIns="0" rIns="0" rtlCol="0" tIns="0" wrap="square">
            <a:normAutofit/>
          </a:bodyPr>
          <a:p>
            <a:r>
              <a:rPr altLang="en-US" b="1" dirty="0" sz="2400" lang="zh-CN" spc="300">
                <a:solidFill>
                  <a:schemeClr val="lt1">
                    <a:lumMod val="100000"/>
                  </a:schemeClr>
                </a:solidFill>
                <a:latin typeface="+mj-ea"/>
                <a:ea typeface="+mj-ea"/>
                <a:cs typeface="MiSans" panose="00000500000000000000" charset="-122"/>
              </a:rPr>
              <a:t>添加目录文本</a:t>
            </a:r>
            <a:endParaRPr altLang="en-US" b="1" dirty="0" sz="2400" lang="zh-CN" spc="300">
              <a:solidFill>
                <a:schemeClr val="lt1">
                  <a:lumMod val="100000"/>
                </a:schemeClr>
              </a:solidFill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16" name="矩形: 圆角 2584"/>
          <p:cNvSpPr/>
          <p:nvPr>
            <p:custDataLst>
              <p:tags r:id="rId6"/>
            </p:custDataLst>
          </p:nvPr>
        </p:nvSpPr>
        <p:spPr>
          <a:xfrm>
            <a:off x="8230870" y="2287270"/>
            <a:ext cx="3362325" cy="1141730"/>
          </a:xfrm>
          <a:prstGeom prst="roundRect">
            <a:avLst>
              <a:gd name="adj" fmla="val 5547"/>
            </a:avLst>
          </a:prstGeom>
          <a:gradFill flip="none" rotWithShape="1">
            <a:gsLst>
              <a:gs pos="0">
                <a:schemeClr val="accent2"/>
              </a:gs>
              <a:gs pos="100000">
                <a:schemeClr val="accent3"/>
              </a:gs>
            </a:gsLst>
            <a:lin ang="13500000" scaled="0"/>
          </a:gradFill>
          <a:ln>
            <a:noFill/>
            <a:prstDash val="solid"/>
          </a:ln>
          <a:effectLst>
            <a:outerShdw algn="tl" blurRad="254000" dir="2700000" dist="88900" rotWithShape="0" sx="101000" sy="101000">
              <a:schemeClr val="accent1">
                <a:alpha val="13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617" name="序号"/>
          <p:cNvSpPr txBox="1"/>
          <p:nvPr>
            <p:custDataLst>
              <p:tags r:id="rId7"/>
            </p:custDataLst>
          </p:nvPr>
        </p:nvSpPr>
        <p:spPr>
          <a:xfrm>
            <a:off x="10640060" y="2480945"/>
            <a:ext cx="953770" cy="755015"/>
          </a:xfrm>
          <a:prstGeom prst="rect"/>
          <a:noFill/>
        </p:spPr>
        <p:txBody>
          <a:bodyPr anchor="ctr" anchorCtr="0" bIns="0" lIns="0" rIns="0" rtlCol="0" tIns="0" wrap="square">
            <a:normAutofit fontScale="100000" lnSpcReduction="20000"/>
          </a:bodyPr>
          <a:p>
            <a:pPr algn="ctr"/>
            <a:r>
              <a:rPr b="1" dirty="0" sz="4400" lang="en-US">
                <a:ln>
                  <a:solidFill>
                    <a:schemeClr val="tx1"/>
                  </a:solidFill>
                </a:ln>
                <a:noFill/>
                <a:latin typeface="+mj-ea"/>
                <a:ea typeface="+mj-ea"/>
                <a:cs typeface="MiSans" panose="00000500000000000000" charset="-122"/>
              </a:rPr>
              <a:t>02</a:t>
            </a:r>
            <a:endParaRPr b="1" dirty="0" sz="4400" lang="en-US">
              <a:ln>
                <a:solidFill>
                  <a:schemeClr val="tx1"/>
                </a:solidFill>
              </a:ln>
              <a:noFill/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18" name="标题"/>
          <p:cNvSpPr txBox="1"/>
          <p:nvPr>
            <p:custDataLst>
              <p:tags r:id="rId8"/>
            </p:custDataLst>
          </p:nvPr>
        </p:nvSpPr>
        <p:spPr>
          <a:xfrm>
            <a:off x="8411210" y="2374900"/>
            <a:ext cx="2229485" cy="966470"/>
          </a:xfrm>
          <a:prstGeom prst="rect"/>
          <a:noFill/>
        </p:spPr>
        <p:txBody>
          <a:bodyPr anchor="ctr" anchorCtr="0" bIns="0" lIns="0" rIns="0" rtlCol="0" tIns="0" wrap="square">
            <a:normAutofit fontScale="95833"/>
          </a:bodyPr>
          <a:p>
            <a:r>
              <a:rPr altLang="en-US" b="1" dirty="0" sz="2400" lang="zh-CN" spc="300">
                <a:solidFill>
                  <a:schemeClr val="lt1">
                    <a:lumMod val="100000"/>
                  </a:schemeClr>
                </a:solidFill>
                <a:latin typeface="+mj-ea"/>
                <a:ea typeface="+mj-ea"/>
                <a:cs typeface="MiSans" panose="00000500000000000000" charset="-122"/>
              </a:rPr>
              <a:t>航空航天领域的技术创新</a:t>
            </a:r>
            <a:endParaRPr altLang="en-US" b="1" dirty="0" sz="2400" lang="zh-CN" spc="300">
              <a:solidFill>
                <a:schemeClr val="lt1">
                  <a:lumMod val="100000"/>
                </a:schemeClr>
              </a:solidFill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19" name="矩形: 圆角 2584"/>
          <p:cNvSpPr/>
          <p:nvPr>
            <p:custDataLst>
              <p:tags r:id="rId9"/>
            </p:custDataLst>
          </p:nvPr>
        </p:nvSpPr>
        <p:spPr>
          <a:xfrm>
            <a:off x="4414520" y="3712845"/>
            <a:ext cx="3362325" cy="1141730"/>
          </a:xfrm>
          <a:prstGeom prst="roundRect">
            <a:avLst>
              <a:gd name="adj" fmla="val 5547"/>
            </a:avLst>
          </a:prstGeom>
          <a:gradFill flip="none" rotWithShape="1">
            <a:gsLst>
              <a:gs pos="0">
                <a:schemeClr val="accent2"/>
              </a:gs>
              <a:gs pos="100000">
                <a:schemeClr val="accent3"/>
              </a:gs>
            </a:gsLst>
            <a:lin ang="13500000" scaled="0"/>
          </a:gradFill>
          <a:ln>
            <a:noFill/>
            <a:prstDash val="solid"/>
          </a:ln>
          <a:effectLst>
            <a:outerShdw algn="tl" blurRad="254000" dir="2700000" dist="88900" rotWithShape="0" sx="101000" sy="101000">
              <a:schemeClr val="accent1">
                <a:alpha val="13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620" name="序号"/>
          <p:cNvSpPr txBox="1"/>
          <p:nvPr>
            <p:custDataLst>
              <p:tags r:id="rId10"/>
            </p:custDataLst>
          </p:nvPr>
        </p:nvSpPr>
        <p:spPr>
          <a:xfrm>
            <a:off x="6824345" y="3906520"/>
            <a:ext cx="953135" cy="755015"/>
          </a:xfrm>
          <a:prstGeom prst="rect"/>
          <a:noFill/>
        </p:spPr>
        <p:txBody>
          <a:bodyPr anchor="ctr" anchorCtr="0" bIns="0" lIns="0" rIns="0" rtlCol="0" tIns="0" wrap="square">
            <a:normAutofit fontScale="100000" lnSpcReduction="20000"/>
          </a:bodyPr>
          <a:p>
            <a:pPr algn="ctr"/>
            <a:r>
              <a:rPr b="1" dirty="0" sz="4400" lang="en-US">
                <a:ln>
                  <a:solidFill>
                    <a:schemeClr val="tx1"/>
                  </a:solidFill>
                </a:ln>
                <a:noFill/>
                <a:latin typeface="+mj-ea"/>
                <a:ea typeface="+mj-ea"/>
                <a:cs typeface="MiSans" panose="00000500000000000000" charset="-122"/>
              </a:rPr>
              <a:t>03</a:t>
            </a:r>
            <a:endParaRPr b="1" dirty="0" sz="4400" lang="en-US">
              <a:ln>
                <a:solidFill>
                  <a:schemeClr val="tx1"/>
                </a:solidFill>
              </a:ln>
              <a:noFill/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21" name="标题"/>
          <p:cNvSpPr txBox="1"/>
          <p:nvPr>
            <p:custDataLst>
              <p:tags r:id="rId11"/>
            </p:custDataLst>
          </p:nvPr>
        </p:nvSpPr>
        <p:spPr>
          <a:xfrm>
            <a:off x="4594860" y="3800475"/>
            <a:ext cx="2229485" cy="966470"/>
          </a:xfrm>
          <a:prstGeom prst="rect"/>
          <a:noFill/>
        </p:spPr>
        <p:txBody>
          <a:bodyPr anchor="ctr" anchorCtr="0" bIns="0" lIns="0" rIns="0" rtlCol="0" tIns="0" wrap="square">
            <a:normAutofit fontScale="95833"/>
          </a:bodyPr>
          <a:p>
            <a:r>
              <a:rPr altLang="en-US" b="1" dirty="0" sz="2400" lang="zh-CN" spc="300">
                <a:solidFill>
                  <a:schemeClr val="lt1">
                    <a:lumMod val="100000"/>
                  </a:schemeClr>
                </a:solidFill>
                <a:latin typeface="+mj-ea"/>
                <a:ea typeface="+mj-ea"/>
                <a:cs typeface="MiSans" panose="00000500000000000000" charset="-122"/>
              </a:rPr>
              <a:t>航空航天领域的研发成果</a:t>
            </a:r>
            <a:endParaRPr altLang="en-US" b="1" dirty="0" sz="2400" lang="zh-CN" spc="300">
              <a:solidFill>
                <a:schemeClr val="lt1">
                  <a:lumMod val="100000"/>
                </a:schemeClr>
              </a:solidFill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22" name="矩形: 圆角 2584"/>
          <p:cNvSpPr/>
          <p:nvPr>
            <p:custDataLst>
              <p:tags r:id="rId12"/>
            </p:custDataLst>
          </p:nvPr>
        </p:nvSpPr>
        <p:spPr>
          <a:xfrm>
            <a:off x="8230870" y="3712845"/>
            <a:ext cx="3362325" cy="1141730"/>
          </a:xfrm>
          <a:prstGeom prst="roundRect">
            <a:avLst>
              <a:gd name="adj" fmla="val 5547"/>
            </a:avLst>
          </a:prstGeom>
          <a:gradFill flip="none" rotWithShape="1">
            <a:gsLst>
              <a:gs pos="0">
                <a:schemeClr val="accent2"/>
              </a:gs>
              <a:gs pos="100000">
                <a:schemeClr val="accent3"/>
              </a:gs>
            </a:gsLst>
            <a:lin ang="13500000" scaled="0"/>
          </a:gradFill>
          <a:ln>
            <a:noFill/>
            <a:prstDash val="solid"/>
          </a:ln>
          <a:effectLst>
            <a:outerShdw algn="tl" blurRad="254000" dir="2700000" dist="88900" rotWithShape="0" sx="101000" sy="101000">
              <a:schemeClr val="accent1">
                <a:alpha val="13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623" name="序号"/>
          <p:cNvSpPr txBox="1"/>
          <p:nvPr>
            <p:custDataLst>
              <p:tags r:id="rId13"/>
            </p:custDataLst>
          </p:nvPr>
        </p:nvSpPr>
        <p:spPr>
          <a:xfrm>
            <a:off x="10640060" y="3906520"/>
            <a:ext cx="953770" cy="755015"/>
          </a:xfrm>
          <a:prstGeom prst="rect"/>
          <a:noFill/>
        </p:spPr>
        <p:txBody>
          <a:bodyPr anchor="ctr" anchorCtr="0" bIns="0" lIns="0" rIns="0" rtlCol="0" tIns="0" wrap="square">
            <a:normAutofit fontScale="100000" lnSpcReduction="20000"/>
          </a:bodyPr>
          <a:p>
            <a:pPr algn="ctr"/>
            <a:r>
              <a:rPr b="1" dirty="0" sz="4400" lang="en-US">
                <a:ln>
                  <a:solidFill>
                    <a:schemeClr val="tx1"/>
                  </a:solidFill>
                </a:ln>
                <a:noFill/>
                <a:latin typeface="+mj-ea"/>
                <a:ea typeface="+mj-ea"/>
                <a:cs typeface="MiSans" panose="00000500000000000000" charset="-122"/>
              </a:rPr>
              <a:t>04</a:t>
            </a:r>
            <a:endParaRPr b="1" dirty="0" sz="4400" lang="en-US">
              <a:ln>
                <a:solidFill>
                  <a:schemeClr val="tx1"/>
                </a:solidFill>
              </a:ln>
              <a:noFill/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24" name="标题"/>
          <p:cNvSpPr txBox="1"/>
          <p:nvPr>
            <p:custDataLst>
              <p:tags r:id="rId14"/>
            </p:custDataLst>
          </p:nvPr>
        </p:nvSpPr>
        <p:spPr>
          <a:xfrm>
            <a:off x="8411210" y="3800475"/>
            <a:ext cx="2229485" cy="966470"/>
          </a:xfrm>
          <a:prstGeom prst="rect"/>
          <a:noFill/>
        </p:spPr>
        <p:txBody>
          <a:bodyPr anchor="ctr" anchorCtr="0" bIns="0" lIns="0" rIns="0" rtlCol="0" tIns="0" wrap="square">
            <a:normAutofit fontScale="95833"/>
          </a:bodyPr>
          <a:p>
            <a:r>
              <a:rPr altLang="en-US" b="1" dirty="0" sz="2400" lang="zh-CN" spc="300">
                <a:solidFill>
                  <a:schemeClr val="lt1">
                    <a:lumMod val="100000"/>
                  </a:schemeClr>
                </a:solidFill>
                <a:latin typeface="+mj-ea"/>
                <a:ea typeface="+mj-ea"/>
                <a:cs typeface="MiSans" panose="00000500000000000000" charset="-122"/>
              </a:rPr>
              <a:t>航空航天领域的社会影响</a:t>
            </a:r>
            <a:endParaRPr altLang="en-US" b="1" dirty="0" sz="2400" lang="zh-CN" spc="300">
              <a:solidFill>
                <a:schemeClr val="lt1">
                  <a:lumMod val="100000"/>
                </a:schemeClr>
              </a:solidFill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25" name="矩形: 圆角 2584"/>
          <p:cNvSpPr/>
          <p:nvPr>
            <p:custDataLst>
              <p:tags r:id="rId15"/>
            </p:custDataLst>
          </p:nvPr>
        </p:nvSpPr>
        <p:spPr>
          <a:xfrm>
            <a:off x="4414520" y="5138420"/>
            <a:ext cx="3362325" cy="1141730"/>
          </a:xfrm>
          <a:prstGeom prst="roundRect">
            <a:avLst>
              <a:gd name="adj" fmla="val 5547"/>
            </a:avLst>
          </a:prstGeom>
          <a:gradFill flip="none" rotWithShape="1">
            <a:gsLst>
              <a:gs pos="0">
                <a:schemeClr val="accent2"/>
              </a:gs>
              <a:gs pos="100000">
                <a:schemeClr val="accent3"/>
              </a:gs>
            </a:gsLst>
            <a:lin ang="13500000" scaled="0"/>
          </a:gradFill>
          <a:ln>
            <a:noFill/>
            <a:prstDash val="solid"/>
          </a:ln>
          <a:effectLst>
            <a:outerShdw algn="tl" blurRad="254000" dir="2700000" dist="88900" rotWithShape="0" sx="101000" sy="101000">
              <a:schemeClr val="accent1">
                <a:alpha val="13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cs typeface="MiSans Normal" panose="00000500000000000000" charset="-122"/>
            </a:endParaRPr>
          </a:p>
        </p:txBody>
      </p:sp>
      <p:sp>
        <p:nvSpPr>
          <p:cNvPr id="1048626" name="序号"/>
          <p:cNvSpPr txBox="1"/>
          <p:nvPr>
            <p:custDataLst>
              <p:tags r:id="rId16"/>
            </p:custDataLst>
          </p:nvPr>
        </p:nvSpPr>
        <p:spPr>
          <a:xfrm>
            <a:off x="6824345" y="5332095"/>
            <a:ext cx="953135" cy="755015"/>
          </a:xfrm>
          <a:prstGeom prst="rect"/>
          <a:noFill/>
        </p:spPr>
        <p:txBody>
          <a:bodyPr anchor="ctr" anchorCtr="0" bIns="0" lIns="0" rIns="0" rtlCol="0" tIns="0" wrap="square">
            <a:normAutofit fontScale="100000" lnSpcReduction="20000"/>
          </a:bodyPr>
          <a:p>
            <a:pPr algn="ctr"/>
            <a:r>
              <a:rPr b="1" dirty="0" sz="4400" lang="en-US">
                <a:ln>
                  <a:solidFill>
                    <a:schemeClr val="tx1"/>
                  </a:solidFill>
                </a:ln>
                <a:noFill/>
                <a:latin typeface="+mj-ea"/>
                <a:ea typeface="+mj-ea"/>
                <a:cs typeface="MiSans" panose="00000500000000000000" charset="-122"/>
              </a:rPr>
              <a:t>05</a:t>
            </a:r>
            <a:endParaRPr b="1" dirty="0" sz="4400" lang="en-US">
              <a:ln>
                <a:solidFill>
                  <a:schemeClr val="tx1"/>
                </a:solidFill>
              </a:ln>
              <a:noFill/>
              <a:latin typeface="+mj-ea"/>
              <a:ea typeface="+mj-ea"/>
              <a:cs typeface="MiSans" panose="00000500000000000000" charset="-122"/>
            </a:endParaRPr>
          </a:p>
        </p:txBody>
      </p:sp>
      <p:sp>
        <p:nvSpPr>
          <p:cNvPr id="1048627" name="标题"/>
          <p:cNvSpPr txBox="1"/>
          <p:nvPr>
            <p:custDataLst>
              <p:tags r:id="rId17"/>
            </p:custDataLst>
          </p:nvPr>
        </p:nvSpPr>
        <p:spPr>
          <a:xfrm>
            <a:off x="4594860" y="5226050"/>
            <a:ext cx="2229485" cy="966470"/>
          </a:xfrm>
          <a:prstGeom prst="rect"/>
          <a:noFill/>
        </p:spPr>
        <p:txBody>
          <a:bodyPr anchor="ctr" anchorCtr="0" bIns="0" lIns="0" rIns="0" rtlCol="0" tIns="0" wrap="square">
            <a:normAutofit fontScale="95833"/>
          </a:bodyPr>
          <a:p>
            <a:r>
              <a:rPr altLang="en-US" b="1" dirty="0" sz="2400" lang="zh-CN" spc="300">
                <a:solidFill>
                  <a:schemeClr val="lt1">
                    <a:lumMod val="100000"/>
                  </a:schemeClr>
                </a:solidFill>
                <a:latin typeface="+mj-ea"/>
                <a:ea typeface="+mj-ea"/>
                <a:cs typeface="MiSans" panose="00000500000000000000" charset="-122"/>
              </a:rPr>
              <a:t>航空航天领域的未来展望</a:t>
            </a:r>
            <a:endParaRPr altLang="en-US" b="1" dirty="0" sz="2400" lang="zh-CN" spc="300">
              <a:solidFill>
                <a:schemeClr val="lt1">
                  <a:lumMod val="100000"/>
                </a:schemeClr>
              </a:solidFill>
              <a:latin typeface="+mj-ea"/>
              <a:ea typeface="+mj-ea"/>
              <a:cs typeface="MiSans" panose="00000500000000000000" charset="-122"/>
            </a:endParaRPr>
          </a:p>
        </p:txBody>
      </p:sp>
    </p:spTree>
    <p:custDataLst>
      <p:tags r:id="rId18"/>
    </p:custData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3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42" name="文本占位符 2"/>
          <p:cNvSpPr>
            <a:spLocks noGrp="1"/>
          </p:cNvSpPr>
          <p:nvPr>
            <p:ph type="body" idx="2"/>
            <p:custDataLst>
              <p:tags r:id="rId1"/>
            </p:custDataLst>
          </p:nvPr>
        </p:nvSpPr>
        <p:spPr/>
        <p:txBody>
          <a:bodyPr/>
          <a:p>
            <a:r>
              <a:rPr altLang="en-US" lang="zh-CN">
                <a:solidFill>
                  <a:schemeClr val="lt1">
                    <a:lumMod val="100000"/>
                  </a:schemeClr>
                </a:solidFill>
              </a:rPr>
              <a:t>PART ONE</a:t>
            </a:r>
            <a:endParaRPr altLang="en-US" lang="zh-CN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048643" name="标题 3"/>
          <p:cNvSpPr>
            <a:spLocks noGrp="1"/>
          </p:cNvSpPr>
          <p:nvPr>
            <p:ph type="title" idx="1"/>
            <p:custDataLst>
              <p:tags r:id="rId2"/>
            </p:custDataLst>
          </p:nvPr>
        </p:nvSpPr>
        <p:spPr/>
        <p:txBody>
          <a:bodyPr/>
          <a:p>
            <a:r>
              <a:rPr altLang="en-US" lang="zh-CN"/>
              <a:t>添加章节标题</a:t>
            </a:r>
            <a:endParaRPr altLang="en-US" lang="zh-CN"/>
          </a:p>
        </p:txBody>
      </p:sp>
    </p:spTree>
    <p:custDataLst>
      <p:tags r:id="rId3"/>
    </p:custData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39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47" name="文本占位符 2"/>
          <p:cNvSpPr>
            <a:spLocks noGrp="1"/>
          </p:cNvSpPr>
          <p:nvPr>
            <p:ph type="body" idx="2"/>
            <p:custDataLst>
              <p:tags r:id="rId1"/>
            </p:custDataLst>
          </p:nvPr>
        </p:nvSpPr>
        <p:spPr/>
        <p:txBody>
          <a:bodyPr/>
          <a:p>
            <a:r>
              <a:rPr altLang="en-US" lang="zh-CN">
                <a:solidFill>
                  <a:schemeClr val="lt1">
                    <a:lumMod val="100000"/>
                  </a:schemeClr>
                </a:solidFill>
              </a:rPr>
              <a:t>PART TWO</a:t>
            </a:r>
            <a:endParaRPr altLang="en-US" lang="zh-CN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048648" name="标题 3"/>
          <p:cNvSpPr>
            <a:spLocks noGrp="1"/>
          </p:cNvSpPr>
          <p:nvPr>
            <p:ph type="title" idx="1"/>
            <p:custDataLst>
              <p:tags r:id="rId2"/>
            </p:custDataLst>
          </p:nvPr>
        </p:nvSpPr>
        <p:spPr/>
        <p:txBody>
          <a:bodyPr>
            <a:normAutofit fontScale="96970"/>
          </a:bodyPr>
          <a:p>
            <a:r>
              <a:rPr altLang="en-US" lang="zh-CN"/>
              <a:t>航空航天领域的技术创新</a:t>
            </a:r>
            <a:endParaRPr altLang="en-US" lang="zh-CN"/>
          </a:p>
        </p:txBody>
      </p:sp>
    </p:spTree>
    <p:custDataLst>
      <p:tags r:id="rId3"/>
    </p:custData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45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61" name="标题 2"/>
          <p:cNvSpPr>
            <a:spLocks noGrp="1"/>
          </p:cNvSpPr>
          <p:nvPr>
            <p:ph type="title" idx="1"/>
          </p:nvPr>
        </p:nvSpPr>
        <p:spPr/>
        <p:txBody>
          <a:bodyPr>
            <a:normAutofit fontScale="91666"/>
          </a:bodyPr>
          <a:p>
            <a:r>
              <a:rPr altLang="en-US" lang="zh-CN"/>
              <a:t>新型材料的应用</a:t>
            </a:r>
            <a:endParaRPr altLang="en-US" lang="zh-CN"/>
          </a:p>
        </p:txBody>
      </p:sp>
      <p:sp>
        <p:nvSpPr>
          <p:cNvPr id="1048662" name="弧形 58"/>
          <p:cNvSpPr/>
          <p:nvPr>
            <p:custDataLst>
              <p:tags r:id="rId1"/>
            </p:custDataLst>
          </p:nvPr>
        </p:nvSpPr>
        <p:spPr>
          <a:xfrm>
            <a:off x="8107722" y="2135061"/>
            <a:ext cx="3470681" cy="3470681"/>
          </a:xfrm>
          <a:prstGeom prst="arc">
            <a:avLst>
              <a:gd name="adj1" fmla="val 15382684"/>
              <a:gd name="adj2" fmla="val 7430173"/>
            </a:avLst>
          </a:prstGeom>
          <a:ln w="28575">
            <a:solidFill>
              <a:schemeClr val="accent1">
                <a:lumMod val="40000"/>
                <a:lumOff val="60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 rtlCol="0"/>
          <a:p>
            <a:pPr algn="ctr"/>
            <a:endParaRPr altLang="en-US" lang="zh-CN"/>
          </a:p>
        </p:txBody>
      </p:sp>
      <p:sp>
        <p:nvSpPr>
          <p:cNvPr id="1048663" name="弧形 57"/>
          <p:cNvSpPr/>
          <p:nvPr>
            <p:custDataLst>
              <p:tags r:id="rId2"/>
            </p:custDataLst>
          </p:nvPr>
        </p:nvSpPr>
        <p:spPr>
          <a:xfrm>
            <a:off x="608400" y="2135061"/>
            <a:ext cx="3470681" cy="3470681"/>
          </a:xfrm>
          <a:prstGeom prst="arc">
            <a:avLst>
              <a:gd name="adj1" fmla="val 2576083"/>
              <a:gd name="adj2" fmla="val 12584694"/>
            </a:avLst>
          </a:prstGeom>
          <a:ln w="28575"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 rtlCol="0"/>
          <a:p>
            <a:pPr algn="ctr"/>
            <a:endParaRPr altLang="en-US" lang="zh-CN"/>
          </a:p>
        </p:txBody>
      </p:sp>
      <p:sp>
        <p:nvSpPr>
          <p:cNvPr id="1048664" name="椭圆 22"/>
          <p:cNvSpPr/>
          <p:nvPr>
            <p:custDataLst>
              <p:tags r:id="rId3"/>
            </p:custDataLst>
          </p:nvPr>
        </p:nvSpPr>
        <p:spPr>
          <a:xfrm>
            <a:off x="8448899" y="2410627"/>
            <a:ext cx="2918746" cy="2918746"/>
          </a:xfrm>
          <a:prstGeom prst="ellipse"/>
          <a:gradFill flip="none" rotWithShape="1">
            <a:gsLst>
              <a:gs pos="19580">
                <a:schemeClr val="accent1">
                  <a:lumMod val="40000"/>
                  <a:lumOff val="60000"/>
                </a:schemeClr>
              </a:gs>
              <a:gs pos="73000">
                <a:schemeClr val="accent1"/>
              </a:gs>
              <a:gs pos="94000">
                <a:schemeClr val="accent1">
                  <a:lumMod val="75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15875">
            <a:gradFill flip="none" rotWithShape="1">
              <a:gsLst>
                <a:gs pos="0">
                  <a:schemeClr val="accent1"/>
                </a:gs>
                <a:gs pos="32000">
                  <a:schemeClr val="accent1">
                    <a:alpha val="20000"/>
                  </a:schemeClr>
                </a:gs>
                <a:gs pos="65000">
                  <a:schemeClr val="accent1"/>
                </a:gs>
                <a:gs pos="100000">
                  <a:schemeClr val="accent1">
                    <a:alpha val="20000"/>
                  </a:schemeClr>
                </a:gs>
              </a:gsLst>
              <a:lin ang="8100000" scaled="1"/>
            </a:gradFill>
          </a:ln>
          <a:effectLst>
            <a:outerShdw algn="tl" blurRad="203200" dir="2700000" dist="101600" rotWithShape="0">
              <a:schemeClr val="accent1">
                <a:alpha val="25000"/>
              </a:scheme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/>
          </a:p>
        </p:txBody>
      </p:sp>
      <p:sp>
        <p:nvSpPr>
          <p:cNvPr id="1048665" name="椭圆 23"/>
          <p:cNvSpPr/>
          <p:nvPr>
            <p:custDataLst>
              <p:tags r:id="rId4"/>
            </p:custDataLst>
          </p:nvPr>
        </p:nvSpPr>
        <p:spPr>
          <a:xfrm>
            <a:off x="8835066" y="2468739"/>
            <a:ext cx="394024" cy="394024"/>
          </a:xfrm>
          <a:prstGeom prst="ellipse"/>
          <a:gradFill flip="none"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solidFill>
              <a:schemeClr val="accent1">
                <a:lumMod val="60000"/>
                <a:lumOff val="40000"/>
              </a:schemeClr>
            </a:solidFill>
          </a:ln>
          <a:effectLst>
            <a:outerShdw algn="ctr" blurRad="190500" rotWithShape="0" sx="102000" sy="102000">
              <a:schemeClr val="accent1">
                <a:alpha val="28000"/>
              </a:scheme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/>
          </a:p>
        </p:txBody>
      </p:sp>
      <p:sp>
        <p:nvSpPr>
          <p:cNvPr id="1048666" name="正文"/>
          <p:cNvSpPr txBox="1"/>
          <p:nvPr>
            <p:custDataLst>
              <p:tags r:id="rId5"/>
            </p:custDataLst>
          </p:nvPr>
        </p:nvSpPr>
        <p:spPr>
          <a:xfrm>
            <a:off x="8901614" y="3253258"/>
            <a:ext cx="2013141" cy="1384745"/>
          </a:xfrm>
          <a:prstGeom prst="rect"/>
          <a:noFill/>
        </p:spPr>
        <p:txBody>
          <a:bodyPr anchor="t" anchorCtr="0" bIns="0" lIns="0" rIns="0" rtlCol="0" tIns="0" wrap="square">
            <a:normAutofit/>
          </a:bodyPr>
          <a:p>
            <a:pPr algn="ctr" fontAlgn="auto" indent="0">
              <a:lnSpc>
                <a:spcPct val="130000"/>
              </a:lnSpc>
            </a:pPr>
            <a:r>
              <a:rPr altLang="en-US" dirty="0" sz="1200" lang="zh-CN" spc="150">
                <a:solidFill>
                  <a:srgbClr val="FFFFFF"/>
                </a:solidFill>
                <a:latin typeface="+mn-ea"/>
                <a:sym typeface="+mn-ea"/>
              </a:rPr>
              <a:t>高分子材料的应用</a:t>
            </a:r>
            <a:endParaRPr altLang="en-US" dirty="0" sz="1200" lang="zh-CN" spc="150">
              <a:solidFill>
                <a:srgbClr val="FFFFFF"/>
              </a:solidFill>
              <a:latin typeface="+mn-ea"/>
              <a:sym typeface="+mn-ea"/>
            </a:endParaRPr>
          </a:p>
        </p:txBody>
      </p:sp>
      <p:sp>
        <p:nvSpPr>
          <p:cNvPr id="1048667" name="椭圆 24"/>
          <p:cNvSpPr/>
          <p:nvPr>
            <p:custDataLst>
              <p:tags r:id="rId6"/>
            </p:custDataLst>
          </p:nvPr>
        </p:nvSpPr>
        <p:spPr>
          <a:xfrm>
            <a:off x="6016610" y="2410627"/>
            <a:ext cx="2918746" cy="2918746"/>
          </a:xfrm>
          <a:prstGeom prst="ellipse"/>
          <a:gradFill flip="none" rotWithShape="1">
            <a:gsLst>
              <a:gs pos="48000">
                <a:schemeClr val="bg1"/>
              </a:gs>
              <a:gs pos="75000">
                <a:schemeClr val="accent1">
                  <a:lumMod val="20000"/>
                  <a:lumOff val="8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15875">
            <a:gradFill flip="none" rotWithShape="1">
              <a:gsLst>
                <a:gs pos="0">
                  <a:schemeClr val="accent1"/>
                </a:gs>
                <a:gs pos="32000">
                  <a:schemeClr val="accent1">
                    <a:alpha val="20000"/>
                  </a:schemeClr>
                </a:gs>
                <a:gs pos="65000">
                  <a:schemeClr val="accent1"/>
                </a:gs>
                <a:gs pos="100000">
                  <a:schemeClr val="accent1">
                    <a:alpha val="20000"/>
                  </a:schemeClr>
                </a:gs>
              </a:gsLst>
              <a:lin ang="8100000" scaled="1"/>
            </a:gra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/>
          </a:p>
        </p:txBody>
      </p:sp>
      <p:sp>
        <p:nvSpPr>
          <p:cNvPr id="1048668" name="椭圆 25"/>
          <p:cNvSpPr/>
          <p:nvPr>
            <p:custDataLst>
              <p:tags r:id="rId7"/>
            </p:custDataLst>
          </p:nvPr>
        </p:nvSpPr>
        <p:spPr>
          <a:xfrm>
            <a:off x="6401840" y="2468739"/>
            <a:ext cx="394024" cy="394024"/>
          </a:xfrm>
          <a:prstGeom prst="ellipse"/>
          <a:gradFill flip="none" rotWithShape="1">
            <a:gsLst>
              <a:gs pos="0">
                <a:schemeClr val="accent1">
                  <a:lumMod val="60000"/>
                  <a:lumOff val="40000"/>
                </a:schemeClr>
              </a:gs>
              <a:gs pos="33000">
                <a:schemeClr val="accent1"/>
              </a:gs>
              <a:gs pos="82000">
                <a:schemeClr val="accent1">
                  <a:lumMod val="75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noFill/>
          </a:ln>
          <a:effectLst>
            <a:outerShdw algn="ctr" blurRad="190500" rotWithShape="0" sx="102000" sy="102000">
              <a:schemeClr val="accent1">
                <a:alpha val="28000"/>
              </a:scheme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/>
          </a:p>
        </p:txBody>
      </p:sp>
      <p:sp>
        <p:nvSpPr>
          <p:cNvPr id="1048669" name="正文"/>
          <p:cNvSpPr txBox="1"/>
          <p:nvPr>
            <p:custDataLst>
              <p:tags r:id="rId8"/>
            </p:custDataLst>
          </p:nvPr>
        </p:nvSpPr>
        <p:spPr>
          <a:xfrm>
            <a:off x="6469325" y="3253258"/>
            <a:ext cx="2013141" cy="1384745"/>
          </a:xfrm>
          <a:prstGeom prst="rect"/>
          <a:noFill/>
        </p:spPr>
        <p:txBody>
          <a:bodyPr anchor="t" anchorCtr="0" bIns="0" lIns="0" rIns="0" rtlCol="0" tIns="0" wrap="square">
            <a:normAutofit/>
          </a:bodyPr>
          <a:p>
            <a:pPr algn="ctr" fontAlgn="auto" indent="0">
              <a:lnSpc>
                <a:spcPct val="130000"/>
              </a:lnSpc>
            </a:pPr>
            <a:r>
              <a:rPr altLang="en-US" dirty="0" sz="1200" lang="zh-CN" spc="15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sym typeface="+mn-ea"/>
              </a:rPr>
              <a:t>陶瓷基复合材料的应用</a:t>
            </a:r>
            <a:endParaRPr altLang="en-US" dirty="0" sz="1200" lang="zh-CN" spc="150">
              <a:solidFill>
                <a:schemeClr val="tx1">
                  <a:lumMod val="65000"/>
                  <a:lumOff val="35000"/>
                </a:schemeClr>
              </a:solidFill>
              <a:latin typeface="+mn-ea"/>
              <a:sym typeface="+mn-ea"/>
            </a:endParaRPr>
          </a:p>
        </p:txBody>
      </p:sp>
      <p:sp>
        <p:nvSpPr>
          <p:cNvPr id="1048670" name="椭圆 7"/>
          <p:cNvSpPr/>
          <p:nvPr>
            <p:custDataLst>
              <p:tags r:id="rId9"/>
            </p:custDataLst>
          </p:nvPr>
        </p:nvSpPr>
        <p:spPr>
          <a:xfrm>
            <a:off x="3584322" y="2410627"/>
            <a:ext cx="2918746" cy="2918746"/>
          </a:xfrm>
          <a:prstGeom prst="ellipse"/>
          <a:gradFill flip="none" rotWithShape="1">
            <a:gsLst>
              <a:gs pos="19580">
                <a:schemeClr val="accent1">
                  <a:lumMod val="40000"/>
                  <a:lumOff val="60000"/>
                </a:schemeClr>
              </a:gs>
              <a:gs pos="73000">
                <a:schemeClr val="accent1"/>
              </a:gs>
              <a:gs pos="94000">
                <a:schemeClr val="accent1">
                  <a:lumMod val="75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15875">
            <a:gradFill flip="none" rotWithShape="1">
              <a:gsLst>
                <a:gs pos="0">
                  <a:schemeClr val="accent1"/>
                </a:gs>
                <a:gs pos="32000">
                  <a:schemeClr val="accent1">
                    <a:alpha val="20000"/>
                  </a:schemeClr>
                </a:gs>
                <a:gs pos="65000">
                  <a:schemeClr val="accent1"/>
                </a:gs>
                <a:gs pos="100000">
                  <a:schemeClr val="accent1">
                    <a:alpha val="20000"/>
                  </a:schemeClr>
                </a:gs>
              </a:gsLst>
              <a:lin ang="8100000" scaled="1"/>
            </a:gradFill>
          </a:ln>
          <a:effectLst>
            <a:outerShdw algn="tl" blurRad="203200" dir="2700000" dist="101600" rotWithShape="0">
              <a:schemeClr val="accent1">
                <a:alpha val="25000"/>
              </a:scheme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/>
          </a:p>
        </p:txBody>
      </p:sp>
      <p:sp>
        <p:nvSpPr>
          <p:cNvPr id="1048671" name="椭圆 9"/>
          <p:cNvSpPr/>
          <p:nvPr>
            <p:custDataLst>
              <p:tags r:id="rId10"/>
            </p:custDataLst>
          </p:nvPr>
        </p:nvSpPr>
        <p:spPr>
          <a:xfrm>
            <a:off x="3969551" y="2468739"/>
            <a:ext cx="394024" cy="394024"/>
          </a:xfrm>
          <a:prstGeom prst="ellipse"/>
          <a:gradFill flip="none"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solidFill>
              <a:schemeClr val="accent1">
                <a:lumMod val="60000"/>
                <a:lumOff val="40000"/>
              </a:schemeClr>
            </a:solidFill>
          </a:ln>
          <a:effectLst>
            <a:outerShdw algn="ctr" blurRad="190500" rotWithShape="0" sx="102000" sy="102000">
              <a:schemeClr val="accent1">
                <a:alpha val="28000"/>
              </a:scheme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/>
          </a:p>
        </p:txBody>
      </p:sp>
      <p:sp>
        <p:nvSpPr>
          <p:cNvPr id="1048672" name="正文"/>
          <p:cNvSpPr txBox="1"/>
          <p:nvPr>
            <p:custDataLst>
              <p:tags r:id="rId11"/>
            </p:custDataLst>
          </p:nvPr>
        </p:nvSpPr>
        <p:spPr>
          <a:xfrm>
            <a:off x="4037037" y="3253258"/>
            <a:ext cx="2013141" cy="1384745"/>
          </a:xfrm>
          <a:prstGeom prst="rect"/>
          <a:noFill/>
        </p:spPr>
        <p:txBody>
          <a:bodyPr anchor="t" anchorCtr="0" bIns="0" lIns="0" rIns="0" rtlCol="0" tIns="0" wrap="square">
            <a:normAutofit/>
          </a:bodyPr>
          <a:p>
            <a:pPr algn="ctr" fontAlgn="auto" indent="0">
              <a:lnSpc>
                <a:spcPct val="130000"/>
              </a:lnSpc>
            </a:pPr>
            <a:r>
              <a:rPr altLang="en-US" dirty="0" sz="1200" lang="zh-CN" spc="150">
                <a:solidFill>
                  <a:srgbClr val="FFFFFF"/>
                </a:solidFill>
                <a:latin typeface="+mn-ea"/>
                <a:sym typeface="+mn-ea"/>
              </a:rPr>
              <a:t>钛合金材料的应用</a:t>
            </a:r>
            <a:endParaRPr altLang="en-US" dirty="0" sz="1200" lang="zh-CN" spc="150">
              <a:solidFill>
                <a:srgbClr val="FFFFFF"/>
              </a:solidFill>
              <a:latin typeface="+mn-ea"/>
              <a:sym typeface="+mn-ea"/>
            </a:endParaRPr>
          </a:p>
        </p:txBody>
      </p:sp>
      <p:sp>
        <p:nvSpPr>
          <p:cNvPr id="1048673" name="椭圆 5"/>
          <p:cNvSpPr/>
          <p:nvPr>
            <p:custDataLst>
              <p:tags r:id="rId12"/>
            </p:custDataLst>
          </p:nvPr>
        </p:nvSpPr>
        <p:spPr>
          <a:xfrm>
            <a:off x="875530" y="2410627"/>
            <a:ext cx="2918746" cy="2918746"/>
          </a:xfrm>
          <a:prstGeom prst="ellipse"/>
          <a:gradFill flip="none" rotWithShape="1">
            <a:gsLst>
              <a:gs pos="48000">
                <a:schemeClr val="bg1"/>
              </a:gs>
              <a:gs pos="75000">
                <a:schemeClr val="accent1">
                  <a:lumMod val="20000"/>
                  <a:lumOff val="80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15875">
            <a:gradFill flip="none" rotWithShape="1">
              <a:gsLst>
                <a:gs pos="0">
                  <a:schemeClr val="accent1"/>
                </a:gs>
                <a:gs pos="32000">
                  <a:schemeClr val="accent1">
                    <a:alpha val="20000"/>
                  </a:schemeClr>
                </a:gs>
                <a:gs pos="65000">
                  <a:schemeClr val="accent1"/>
                </a:gs>
                <a:gs pos="100000">
                  <a:schemeClr val="accent1">
                    <a:alpha val="20000"/>
                  </a:schemeClr>
                </a:gs>
              </a:gsLst>
              <a:lin ang="8100000" scaled="1"/>
            </a:gra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/>
          </a:p>
        </p:txBody>
      </p:sp>
      <p:sp>
        <p:nvSpPr>
          <p:cNvPr id="1048674" name="椭圆 4"/>
          <p:cNvSpPr/>
          <p:nvPr>
            <p:custDataLst>
              <p:tags r:id="rId13"/>
            </p:custDataLst>
          </p:nvPr>
        </p:nvSpPr>
        <p:spPr>
          <a:xfrm>
            <a:off x="1260759" y="2468739"/>
            <a:ext cx="394024" cy="394024"/>
          </a:xfrm>
          <a:prstGeom prst="ellipse"/>
          <a:gradFill flip="none" rotWithShape="1">
            <a:gsLst>
              <a:gs pos="0">
                <a:schemeClr val="accent1">
                  <a:lumMod val="60000"/>
                  <a:lumOff val="40000"/>
                </a:schemeClr>
              </a:gs>
              <a:gs pos="33000">
                <a:schemeClr val="accent1"/>
              </a:gs>
              <a:gs pos="82000">
                <a:schemeClr val="accent1">
                  <a:lumMod val="75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>
            <a:noFill/>
          </a:ln>
          <a:effectLst>
            <a:outerShdw algn="ctr" blurRad="190500" rotWithShape="0" sx="102000" sy="102000">
              <a:schemeClr val="accent1">
                <a:alpha val="28000"/>
              </a:scheme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/>
          <a:p>
            <a:pPr algn="ctr"/>
            <a:endParaRPr altLang="en-US" lang="zh-CN"/>
          </a:p>
        </p:txBody>
      </p:sp>
      <p:sp>
        <p:nvSpPr>
          <p:cNvPr id="1048675" name="正文"/>
          <p:cNvSpPr txBox="1"/>
          <p:nvPr>
            <p:custDataLst>
              <p:tags r:id="rId14"/>
            </p:custDataLst>
          </p:nvPr>
        </p:nvSpPr>
        <p:spPr>
          <a:xfrm>
            <a:off x="1328245" y="3253258"/>
            <a:ext cx="2013141" cy="1384745"/>
          </a:xfrm>
          <a:prstGeom prst="rect"/>
          <a:noFill/>
        </p:spPr>
        <p:txBody>
          <a:bodyPr anchor="t" anchorCtr="0" bIns="0" lIns="0" rIns="0" rtlCol="0" tIns="0" wrap="square">
            <a:normAutofit/>
          </a:bodyPr>
          <a:p>
            <a:pPr algn="ctr" fontAlgn="auto" indent="0">
              <a:lnSpc>
                <a:spcPct val="130000"/>
              </a:lnSpc>
            </a:pPr>
            <a:r>
              <a:rPr altLang="en-US" dirty="0" sz="1200" lang="zh-CN" spc="15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sym typeface="+mn-ea"/>
              </a:rPr>
              <a:t>碳纤维复合材料的应用</a:t>
            </a:r>
            <a:endParaRPr altLang="en-US" dirty="0" sz="1200" lang="zh-CN" spc="150">
              <a:solidFill>
                <a:schemeClr val="tx1">
                  <a:lumMod val="65000"/>
                  <a:lumOff val="35000"/>
                </a:schemeClr>
              </a:solidFill>
              <a:latin typeface="+mn-ea"/>
              <a:sym typeface="+mn-ea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46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76" name="标题 2"/>
          <p:cNvSpPr>
            <a:spLocks noGrp="1"/>
          </p:cNvSpPr>
          <p:nvPr>
            <p:ph type="title" idx="1"/>
          </p:nvPr>
        </p:nvSpPr>
        <p:spPr/>
        <p:txBody>
          <a:bodyPr>
            <a:normAutofit fontScale="94444"/>
          </a:bodyPr>
          <a:p>
            <a:r>
              <a:rPr altLang="en-US" lang="zh-CN"/>
              <a:t>先进制造技术的突破</a:t>
            </a:r>
            <a:endParaRPr altLang="en-US" lang="zh-CN"/>
          </a:p>
        </p:txBody>
      </p:sp>
      <p:sp>
        <p:nvSpPr>
          <p:cNvPr id="1048677" name="任意多边形 20"/>
          <p:cNvSpPr/>
          <p:nvPr>
            <p:custDataLst>
              <p:tags r:id="rId1"/>
            </p:custDataLst>
          </p:nvPr>
        </p:nvSpPr>
        <p:spPr>
          <a:xfrm rot="2700000">
            <a:off x="1722571" y="1490400"/>
            <a:ext cx="1277112" cy="1279331"/>
          </a:xfrm>
          <a:custGeom>
            <a:avLst/>
            <a:gdLst>
              <a:gd name="connsiteX0" fmla="*/ 131121 w 3124913"/>
              <a:gd name="connsiteY0" fmla="*/ 1249162 h 3130701"/>
              <a:gd name="connsiteX1" fmla="*/ 132370 w 3124913"/>
              <a:gd name="connsiteY1" fmla="*/ 1247913 h 3130701"/>
              <a:gd name="connsiteX2" fmla="*/ 1249163 w 3124913"/>
              <a:gd name="connsiteY2" fmla="*/ 131120 h 3130701"/>
              <a:gd name="connsiteX3" fmla="*/ 1882271 w 3124913"/>
              <a:gd name="connsiteY3" fmla="*/ 131120 h 3130701"/>
              <a:gd name="connsiteX4" fmla="*/ 1882271 w 3124913"/>
              <a:gd name="connsiteY4" fmla="*/ 764228 h 3130701"/>
              <a:gd name="connsiteX5" fmla="*/ 1516049 w 3124913"/>
              <a:gd name="connsiteY5" fmla="*/ 1130450 h 3130701"/>
              <a:gd name="connsiteX6" fmla="*/ 2677238 w 3124913"/>
              <a:gd name="connsiteY6" fmla="*/ 1130450 h 3130701"/>
              <a:gd name="connsiteX7" fmla="*/ 3124913 w 3124913"/>
              <a:gd name="connsiteY7" fmla="*/ 1578125 h 3130701"/>
              <a:gd name="connsiteX8" fmla="*/ 2677238 w 3124913"/>
              <a:gd name="connsiteY8" fmla="*/ 2025800 h 3130701"/>
              <a:gd name="connsiteX9" fmla="*/ 1545864 w 3124913"/>
              <a:gd name="connsiteY9" fmla="*/ 2025800 h 3130701"/>
              <a:gd name="connsiteX10" fmla="*/ 1883520 w 3124913"/>
              <a:gd name="connsiteY10" fmla="*/ 2363456 h 3130701"/>
              <a:gd name="connsiteX11" fmla="*/ 1883520 w 3124913"/>
              <a:gd name="connsiteY11" fmla="*/ 2999063 h 3130701"/>
              <a:gd name="connsiteX12" fmla="*/ 1247913 w 3124913"/>
              <a:gd name="connsiteY12" fmla="*/ 2999063 h 3130701"/>
              <a:gd name="connsiteX13" fmla="*/ 132370 w 3124913"/>
              <a:gd name="connsiteY13" fmla="*/ 1883520 h 3130701"/>
              <a:gd name="connsiteX14" fmla="*/ 131809 w 3124913"/>
              <a:gd name="connsiteY14" fmla="*/ 1882832 h 3130701"/>
              <a:gd name="connsiteX15" fmla="*/ 131121 w 3124913"/>
              <a:gd name="connsiteY15" fmla="*/ 1882270 h 3130701"/>
              <a:gd name="connsiteX16" fmla="*/ 131121 w 3124913"/>
              <a:gd name="connsiteY16" fmla="*/ 1249162 h 3130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124913" h="3130701">
                <a:moveTo>
                  <a:pt x="131121" y="1249162"/>
                </a:moveTo>
                <a:lnTo>
                  <a:pt x="132370" y="1247913"/>
                </a:lnTo>
                <a:lnTo>
                  <a:pt x="1249163" y="131120"/>
                </a:lnTo>
                <a:cubicBezTo>
                  <a:pt x="1423991" y="-43707"/>
                  <a:pt x="1707443" y="-43707"/>
                  <a:pt x="1882271" y="131120"/>
                </a:cubicBezTo>
                <a:cubicBezTo>
                  <a:pt x="2057099" y="305948"/>
                  <a:pt x="2057099" y="589401"/>
                  <a:pt x="1882271" y="764228"/>
                </a:cubicBezTo>
                <a:lnTo>
                  <a:pt x="1516049" y="1130450"/>
                </a:lnTo>
                <a:lnTo>
                  <a:pt x="2677238" y="1130450"/>
                </a:lnTo>
                <a:cubicBezTo>
                  <a:pt x="2924482" y="1130450"/>
                  <a:pt x="3124913" y="1330881"/>
                  <a:pt x="3124913" y="1578125"/>
                </a:cubicBezTo>
                <a:cubicBezTo>
                  <a:pt x="3124913" y="1825369"/>
                  <a:pt x="2924482" y="2025800"/>
                  <a:pt x="2677238" y="2025800"/>
                </a:cubicBezTo>
                <a:lnTo>
                  <a:pt x="1545864" y="2025800"/>
                </a:lnTo>
                <a:lnTo>
                  <a:pt x="1883520" y="2363456"/>
                </a:lnTo>
                <a:cubicBezTo>
                  <a:pt x="2059038" y="2538974"/>
                  <a:pt x="2059038" y="2823545"/>
                  <a:pt x="1883520" y="2999063"/>
                </a:cubicBezTo>
                <a:cubicBezTo>
                  <a:pt x="1708002" y="3174581"/>
                  <a:pt x="1423431" y="3174581"/>
                  <a:pt x="1247913" y="2999063"/>
                </a:cubicBezTo>
                <a:lnTo>
                  <a:pt x="132370" y="1883520"/>
                </a:lnTo>
                <a:lnTo>
                  <a:pt x="131809" y="1882832"/>
                </a:lnTo>
                <a:lnTo>
                  <a:pt x="131121" y="1882270"/>
                </a:lnTo>
                <a:cubicBezTo>
                  <a:pt x="-43707" y="1707442"/>
                  <a:pt x="-43707" y="1423990"/>
                  <a:pt x="131121" y="1249162"/>
                </a:cubicBezTo>
                <a:close/>
              </a:path>
            </a:pathLst>
          </a:custGeom>
          <a:solidFill>
            <a:schemeClr val="accent1"/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bIns="45720" lIns="91440" rIns="91440" tIns="45720" wrap="square">
            <a:normAutofit/>
          </a:bodyPr>
          <a:p>
            <a:pPr algn="ctr">
              <a:lnSpc>
                <a:spcPct val="120000"/>
              </a:lnSpc>
            </a:pPr>
            <a:endParaRPr>
              <a:latin typeface="+mn-ea"/>
              <a:sym typeface="Arial" panose="02080604020202020204" pitchFamily="34" charset="0"/>
            </a:endParaRPr>
          </a:p>
        </p:txBody>
      </p:sp>
      <p:sp>
        <p:nvSpPr>
          <p:cNvPr id="1048678" name="文本框 24"/>
          <p:cNvSpPr txBox="1"/>
          <p:nvPr>
            <p:custDataLst>
              <p:tags r:id="rId2"/>
            </p:custDataLst>
          </p:nvPr>
        </p:nvSpPr>
        <p:spPr bwMode="auto">
          <a:xfrm>
            <a:off x="1368142" y="3219781"/>
            <a:ext cx="1986438" cy="3029721"/>
          </a:xfrm>
          <a:prstGeom prst="rect"/>
          <a:noFill/>
        </p:spPr>
        <p:txBody>
          <a:bodyPr anchor="t" anchorCtr="0" bIns="45720" lIns="91440" rIns="91440" rtlCol="0" tIns="45720" vert="horz" wrap="square">
            <a:normAutofit/>
          </a:bodyPr>
          <a:p>
            <a:pPr algn="ctr" lv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</a:pPr>
            <a:r>
              <a:rPr altLang="en-US" dirty="0" sz="2000" lang="zh-CN" spc="15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sym typeface="+mn-ea"/>
              </a:rPr>
              <a:t>增材制造技术：用于制造轻量化、高强度的零部件</a:t>
            </a:r>
            <a:endParaRPr altLang="en-US" dirty="0" sz="2000" lang="zh-CN" spc="150">
              <a:solidFill>
                <a:schemeClr val="tx1">
                  <a:lumMod val="75000"/>
                  <a:lumOff val="25000"/>
                </a:schemeClr>
              </a:solidFill>
              <a:latin typeface="+mn-ea"/>
              <a:sym typeface="+mn-ea"/>
            </a:endParaRPr>
          </a:p>
        </p:txBody>
      </p:sp>
      <p:sp>
        <p:nvSpPr>
          <p:cNvPr id="1048679" name="矩形 42"/>
          <p:cNvSpPr/>
          <p:nvPr>
            <p:custDataLst>
              <p:tags r:id="rId3"/>
            </p:custDataLst>
          </p:nvPr>
        </p:nvSpPr>
        <p:spPr>
          <a:xfrm>
            <a:off x="1499676" y="2843970"/>
            <a:ext cx="1723029" cy="122017"/>
          </a:xfrm>
          <a:prstGeom prst="rect"/>
          <a:solidFill>
            <a:schemeClr val="accent1"/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bIns="45720" lIns="91440" rIns="91440" tIns="45720" wrap="square">
            <a:normAutofit fontScale="25000"/>
          </a:bodyPr>
          <a:p>
            <a:pPr algn="ctr">
              <a:lnSpc>
                <a:spcPct val="140000"/>
              </a:lnSpc>
            </a:pPr>
            <a:endParaRPr>
              <a:latin typeface="+mn-ea"/>
              <a:sym typeface="Arial" panose="02080604020202020204" pitchFamily="34" charset="0"/>
            </a:endParaRPr>
          </a:p>
        </p:txBody>
      </p:sp>
      <p:sp>
        <p:nvSpPr>
          <p:cNvPr id="1048680" name="任意多边形 18"/>
          <p:cNvSpPr/>
          <p:nvPr>
            <p:custDataLst>
              <p:tags r:id="rId4"/>
            </p:custDataLst>
          </p:nvPr>
        </p:nvSpPr>
        <p:spPr>
          <a:xfrm rot="5400000">
            <a:off x="4210703" y="1490400"/>
            <a:ext cx="1277112" cy="1279331"/>
          </a:xfrm>
          <a:custGeom>
            <a:avLst/>
            <a:gdLst>
              <a:gd name="connsiteX0" fmla="*/ 131121 w 3124913"/>
              <a:gd name="connsiteY0" fmla="*/ 1249162 h 3130701"/>
              <a:gd name="connsiteX1" fmla="*/ 132370 w 3124913"/>
              <a:gd name="connsiteY1" fmla="*/ 1247913 h 3130701"/>
              <a:gd name="connsiteX2" fmla="*/ 1249163 w 3124913"/>
              <a:gd name="connsiteY2" fmla="*/ 131120 h 3130701"/>
              <a:gd name="connsiteX3" fmla="*/ 1882271 w 3124913"/>
              <a:gd name="connsiteY3" fmla="*/ 131120 h 3130701"/>
              <a:gd name="connsiteX4" fmla="*/ 1882271 w 3124913"/>
              <a:gd name="connsiteY4" fmla="*/ 764228 h 3130701"/>
              <a:gd name="connsiteX5" fmla="*/ 1516049 w 3124913"/>
              <a:gd name="connsiteY5" fmla="*/ 1130450 h 3130701"/>
              <a:gd name="connsiteX6" fmla="*/ 2677238 w 3124913"/>
              <a:gd name="connsiteY6" fmla="*/ 1130450 h 3130701"/>
              <a:gd name="connsiteX7" fmla="*/ 3124913 w 3124913"/>
              <a:gd name="connsiteY7" fmla="*/ 1578125 h 3130701"/>
              <a:gd name="connsiteX8" fmla="*/ 2677238 w 3124913"/>
              <a:gd name="connsiteY8" fmla="*/ 2025800 h 3130701"/>
              <a:gd name="connsiteX9" fmla="*/ 1545864 w 3124913"/>
              <a:gd name="connsiteY9" fmla="*/ 2025800 h 3130701"/>
              <a:gd name="connsiteX10" fmla="*/ 1883520 w 3124913"/>
              <a:gd name="connsiteY10" fmla="*/ 2363456 h 3130701"/>
              <a:gd name="connsiteX11" fmla="*/ 1883520 w 3124913"/>
              <a:gd name="connsiteY11" fmla="*/ 2999063 h 3130701"/>
              <a:gd name="connsiteX12" fmla="*/ 1247913 w 3124913"/>
              <a:gd name="connsiteY12" fmla="*/ 2999063 h 3130701"/>
              <a:gd name="connsiteX13" fmla="*/ 132370 w 3124913"/>
              <a:gd name="connsiteY13" fmla="*/ 1883520 h 3130701"/>
              <a:gd name="connsiteX14" fmla="*/ 131809 w 3124913"/>
              <a:gd name="connsiteY14" fmla="*/ 1882832 h 3130701"/>
              <a:gd name="connsiteX15" fmla="*/ 131121 w 3124913"/>
              <a:gd name="connsiteY15" fmla="*/ 1882270 h 3130701"/>
              <a:gd name="connsiteX16" fmla="*/ 131121 w 3124913"/>
              <a:gd name="connsiteY16" fmla="*/ 1249162 h 3130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124913" h="3130701">
                <a:moveTo>
                  <a:pt x="131121" y="1249162"/>
                </a:moveTo>
                <a:lnTo>
                  <a:pt x="132370" y="1247913"/>
                </a:lnTo>
                <a:lnTo>
                  <a:pt x="1249163" y="131120"/>
                </a:lnTo>
                <a:cubicBezTo>
                  <a:pt x="1423991" y="-43707"/>
                  <a:pt x="1707443" y="-43707"/>
                  <a:pt x="1882271" y="131120"/>
                </a:cubicBezTo>
                <a:cubicBezTo>
                  <a:pt x="2057099" y="305948"/>
                  <a:pt x="2057099" y="589401"/>
                  <a:pt x="1882271" y="764228"/>
                </a:cubicBezTo>
                <a:lnTo>
                  <a:pt x="1516049" y="1130450"/>
                </a:lnTo>
                <a:lnTo>
                  <a:pt x="2677238" y="1130450"/>
                </a:lnTo>
                <a:cubicBezTo>
                  <a:pt x="2924482" y="1130450"/>
                  <a:pt x="3124913" y="1330881"/>
                  <a:pt x="3124913" y="1578125"/>
                </a:cubicBezTo>
                <a:cubicBezTo>
                  <a:pt x="3124913" y="1825369"/>
                  <a:pt x="2924482" y="2025800"/>
                  <a:pt x="2677238" y="2025800"/>
                </a:cubicBezTo>
                <a:lnTo>
                  <a:pt x="1545864" y="2025800"/>
                </a:lnTo>
                <a:lnTo>
                  <a:pt x="1883520" y="2363456"/>
                </a:lnTo>
                <a:cubicBezTo>
                  <a:pt x="2059038" y="2538974"/>
                  <a:pt x="2059038" y="2823545"/>
                  <a:pt x="1883520" y="2999063"/>
                </a:cubicBezTo>
                <a:cubicBezTo>
                  <a:pt x="1708002" y="3174581"/>
                  <a:pt x="1423431" y="3174581"/>
                  <a:pt x="1247913" y="2999063"/>
                </a:cubicBezTo>
                <a:lnTo>
                  <a:pt x="132370" y="1883520"/>
                </a:lnTo>
                <a:lnTo>
                  <a:pt x="131809" y="1882832"/>
                </a:lnTo>
                <a:lnTo>
                  <a:pt x="131121" y="1882270"/>
                </a:lnTo>
                <a:cubicBezTo>
                  <a:pt x="-43707" y="1707442"/>
                  <a:pt x="-43707" y="1423990"/>
                  <a:pt x="131121" y="1249162"/>
                </a:cubicBezTo>
                <a:close/>
              </a:path>
            </a:pathLst>
          </a:custGeom>
          <a:solidFill>
            <a:schemeClr val="accent2"/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bIns="45720" lIns="91440" rIns="91440" tIns="45720" wrap="square">
            <a:normAutofit/>
          </a:bodyPr>
          <a:p>
            <a:pPr algn="ctr">
              <a:lnSpc>
                <a:spcPct val="120000"/>
              </a:lnSpc>
            </a:pPr>
            <a:endParaRPr>
              <a:latin typeface="+mn-ea"/>
              <a:sym typeface="Arial" panose="02080604020202020204" pitchFamily="34" charset="0"/>
            </a:endParaRPr>
          </a:p>
        </p:txBody>
      </p:sp>
      <p:sp>
        <p:nvSpPr>
          <p:cNvPr id="1048681" name="文本框 27"/>
          <p:cNvSpPr txBox="1"/>
          <p:nvPr>
            <p:custDataLst>
              <p:tags r:id="rId5"/>
            </p:custDataLst>
          </p:nvPr>
        </p:nvSpPr>
        <p:spPr bwMode="auto">
          <a:xfrm>
            <a:off x="3855625" y="3219781"/>
            <a:ext cx="1986438" cy="3029721"/>
          </a:xfrm>
          <a:prstGeom prst="rect"/>
          <a:noFill/>
        </p:spPr>
        <p:txBody>
          <a:bodyPr anchor="t" anchorCtr="0" bIns="45720" lIns="91440" rIns="91440" rtlCol="0" tIns="45720" vert="horz" wrap="square">
            <a:normAutofit/>
          </a:bodyPr>
          <a:p>
            <a:pPr algn="ctr" lv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</a:pPr>
            <a:r>
              <a:rPr altLang="en-US" dirty="0" sz="2000" lang="zh-CN" spc="15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sym typeface="+mn-ea"/>
              </a:rPr>
              <a:t>复合材料制造技术：提高飞行器的性能和安全性</a:t>
            </a:r>
            <a:endParaRPr altLang="en-US" dirty="0" sz="2000" lang="zh-CN" spc="150">
              <a:solidFill>
                <a:schemeClr val="tx1">
                  <a:lumMod val="75000"/>
                  <a:lumOff val="25000"/>
                </a:schemeClr>
              </a:solidFill>
              <a:latin typeface="+mn-ea"/>
              <a:sym typeface="+mn-ea"/>
            </a:endParaRPr>
          </a:p>
        </p:txBody>
      </p:sp>
      <p:sp>
        <p:nvSpPr>
          <p:cNvPr id="1048682" name="矩形 43"/>
          <p:cNvSpPr/>
          <p:nvPr>
            <p:custDataLst>
              <p:tags r:id="rId6"/>
            </p:custDataLst>
          </p:nvPr>
        </p:nvSpPr>
        <p:spPr>
          <a:xfrm>
            <a:off x="3987807" y="2843970"/>
            <a:ext cx="1723029" cy="122017"/>
          </a:xfrm>
          <a:prstGeom prst="rect"/>
          <a:solidFill>
            <a:schemeClr val="accent2"/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bIns="45720" lIns="91440" rIns="91440" tIns="45720" wrap="square">
            <a:normAutofit fontScale="25000"/>
          </a:bodyPr>
          <a:p>
            <a:pPr algn="ctr">
              <a:lnSpc>
                <a:spcPct val="140000"/>
              </a:lnSpc>
            </a:pPr>
            <a:endParaRPr>
              <a:latin typeface="+mn-ea"/>
              <a:sym typeface="Arial" panose="02080604020202020204" pitchFamily="34" charset="0"/>
            </a:endParaRPr>
          </a:p>
        </p:txBody>
      </p:sp>
      <p:sp>
        <p:nvSpPr>
          <p:cNvPr id="1048683" name="任意多边形 21"/>
          <p:cNvSpPr/>
          <p:nvPr>
            <p:custDataLst>
              <p:tags r:id="rId7"/>
            </p:custDataLst>
          </p:nvPr>
        </p:nvSpPr>
        <p:spPr>
          <a:xfrm rot="18900000" flipH="1">
            <a:off x="6698186" y="1490400"/>
            <a:ext cx="1277112" cy="1279331"/>
          </a:xfrm>
          <a:custGeom>
            <a:avLst/>
            <a:gdLst>
              <a:gd name="connsiteX0" fmla="*/ 131121 w 3124913"/>
              <a:gd name="connsiteY0" fmla="*/ 1249162 h 3130701"/>
              <a:gd name="connsiteX1" fmla="*/ 132370 w 3124913"/>
              <a:gd name="connsiteY1" fmla="*/ 1247913 h 3130701"/>
              <a:gd name="connsiteX2" fmla="*/ 1249163 w 3124913"/>
              <a:gd name="connsiteY2" fmla="*/ 131120 h 3130701"/>
              <a:gd name="connsiteX3" fmla="*/ 1882271 w 3124913"/>
              <a:gd name="connsiteY3" fmla="*/ 131120 h 3130701"/>
              <a:gd name="connsiteX4" fmla="*/ 1882271 w 3124913"/>
              <a:gd name="connsiteY4" fmla="*/ 764228 h 3130701"/>
              <a:gd name="connsiteX5" fmla="*/ 1516049 w 3124913"/>
              <a:gd name="connsiteY5" fmla="*/ 1130450 h 3130701"/>
              <a:gd name="connsiteX6" fmla="*/ 2677238 w 3124913"/>
              <a:gd name="connsiteY6" fmla="*/ 1130450 h 3130701"/>
              <a:gd name="connsiteX7" fmla="*/ 3124913 w 3124913"/>
              <a:gd name="connsiteY7" fmla="*/ 1578125 h 3130701"/>
              <a:gd name="connsiteX8" fmla="*/ 2677238 w 3124913"/>
              <a:gd name="connsiteY8" fmla="*/ 2025800 h 3130701"/>
              <a:gd name="connsiteX9" fmla="*/ 1545864 w 3124913"/>
              <a:gd name="connsiteY9" fmla="*/ 2025800 h 3130701"/>
              <a:gd name="connsiteX10" fmla="*/ 1883520 w 3124913"/>
              <a:gd name="connsiteY10" fmla="*/ 2363456 h 3130701"/>
              <a:gd name="connsiteX11" fmla="*/ 1883520 w 3124913"/>
              <a:gd name="connsiteY11" fmla="*/ 2999063 h 3130701"/>
              <a:gd name="connsiteX12" fmla="*/ 1247913 w 3124913"/>
              <a:gd name="connsiteY12" fmla="*/ 2999063 h 3130701"/>
              <a:gd name="connsiteX13" fmla="*/ 132370 w 3124913"/>
              <a:gd name="connsiteY13" fmla="*/ 1883520 h 3130701"/>
              <a:gd name="connsiteX14" fmla="*/ 131809 w 3124913"/>
              <a:gd name="connsiteY14" fmla="*/ 1882832 h 3130701"/>
              <a:gd name="connsiteX15" fmla="*/ 131121 w 3124913"/>
              <a:gd name="connsiteY15" fmla="*/ 1882270 h 3130701"/>
              <a:gd name="connsiteX16" fmla="*/ 131121 w 3124913"/>
              <a:gd name="connsiteY16" fmla="*/ 1249162 h 3130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124913" h="3130701">
                <a:moveTo>
                  <a:pt x="131121" y="1249162"/>
                </a:moveTo>
                <a:lnTo>
                  <a:pt x="132370" y="1247913"/>
                </a:lnTo>
                <a:lnTo>
                  <a:pt x="1249163" y="131120"/>
                </a:lnTo>
                <a:cubicBezTo>
                  <a:pt x="1423991" y="-43707"/>
                  <a:pt x="1707443" y="-43707"/>
                  <a:pt x="1882271" y="131120"/>
                </a:cubicBezTo>
                <a:cubicBezTo>
                  <a:pt x="2057099" y="305948"/>
                  <a:pt x="2057099" y="589401"/>
                  <a:pt x="1882271" y="764228"/>
                </a:cubicBezTo>
                <a:lnTo>
                  <a:pt x="1516049" y="1130450"/>
                </a:lnTo>
                <a:lnTo>
                  <a:pt x="2677238" y="1130450"/>
                </a:lnTo>
                <a:cubicBezTo>
                  <a:pt x="2924482" y="1130450"/>
                  <a:pt x="3124913" y="1330881"/>
                  <a:pt x="3124913" y="1578125"/>
                </a:cubicBezTo>
                <a:cubicBezTo>
                  <a:pt x="3124913" y="1825369"/>
                  <a:pt x="2924482" y="2025800"/>
                  <a:pt x="2677238" y="2025800"/>
                </a:cubicBezTo>
                <a:lnTo>
                  <a:pt x="1545864" y="2025800"/>
                </a:lnTo>
                <a:lnTo>
                  <a:pt x="1883520" y="2363456"/>
                </a:lnTo>
                <a:cubicBezTo>
                  <a:pt x="2059038" y="2538974"/>
                  <a:pt x="2059038" y="2823545"/>
                  <a:pt x="1883520" y="2999063"/>
                </a:cubicBezTo>
                <a:cubicBezTo>
                  <a:pt x="1708002" y="3174581"/>
                  <a:pt x="1423431" y="3174581"/>
                  <a:pt x="1247913" y="2999063"/>
                </a:cubicBezTo>
                <a:lnTo>
                  <a:pt x="132370" y="1883520"/>
                </a:lnTo>
                <a:lnTo>
                  <a:pt x="131809" y="1882832"/>
                </a:lnTo>
                <a:lnTo>
                  <a:pt x="131121" y="1882270"/>
                </a:lnTo>
                <a:cubicBezTo>
                  <a:pt x="-43707" y="1707442"/>
                  <a:pt x="-43707" y="1423990"/>
                  <a:pt x="131121" y="1249162"/>
                </a:cubicBezTo>
                <a:close/>
              </a:path>
            </a:pathLst>
          </a:custGeom>
          <a:solidFill>
            <a:schemeClr val="accent3"/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bIns="45720" lIns="91440" rIns="91440" tIns="45720" wrap="square">
            <a:normAutofit/>
          </a:bodyPr>
          <a:p>
            <a:pPr algn="ctr">
              <a:lnSpc>
                <a:spcPct val="120000"/>
              </a:lnSpc>
            </a:pPr>
            <a:endParaRPr>
              <a:latin typeface="+mn-ea"/>
              <a:sym typeface="Arial" panose="02080604020202020204" pitchFamily="34" charset="0"/>
            </a:endParaRPr>
          </a:p>
        </p:txBody>
      </p:sp>
      <p:sp>
        <p:nvSpPr>
          <p:cNvPr id="1048684" name="文本框 30"/>
          <p:cNvSpPr txBox="1"/>
          <p:nvPr>
            <p:custDataLst>
              <p:tags r:id="rId8"/>
            </p:custDataLst>
          </p:nvPr>
        </p:nvSpPr>
        <p:spPr bwMode="auto">
          <a:xfrm>
            <a:off x="6343757" y="3219781"/>
            <a:ext cx="1986438" cy="3029721"/>
          </a:xfrm>
          <a:prstGeom prst="rect"/>
          <a:noFill/>
        </p:spPr>
        <p:txBody>
          <a:bodyPr anchor="t" anchorCtr="0" bIns="45720" lIns="91440" rIns="91440" rtlCol="0" tIns="45720" vert="horz" wrap="square">
            <a:normAutofit/>
          </a:bodyPr>
          <a:p>
            <a:pPr algn="ctr" lv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</a:pPr>
            <a:r>
              <a:rPr altLang="en-US" dirty="0" sz="2000" lang="zh-CN" spc="15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sym typeface="+mn-ea"/>
              </a:rPr>
              <a:t>3D打印技术：快速、高效地制造零部件</a:t>
            </a:r>
            <a:endParaRPr altLang="en-US" dirty="0" sz="2000" lang="zh-CN" spc="150">
              <a:solidFill>
                <a:schemeClr val="tx1">
                  <a:lumMod val="75000"/>
                  <a:lumOff val="25000"/>
                </a:schemeClr>
              </a:solidFill>
              <a:latin typeface="+mn-ea"/>
              <a:sym typeface="+mn-ea"/>
            </a:endParaRPr>
          </a:p>
        </p:txBody>
      </p:sp>
      <p:sp>
        <p:nvSpPr>
          <p:cNvPr id="1048685" name="矩形 44"/>
          <p:cNvSpPr/>
          <p:nvPr>
            <p:custDataLst>
              <p:tags r:id="rId9"/>
            </p:custDataLst>
          </p:nvPr>
        </p:nvSpPr>
        <p:spPr>
          <a:xfrm>
            <a:off x="6474643" y="2843970"/>
            <a:ext cx="1723029" cy="122017"/>
          </a:xfrm>
          <a:prstGeom prst="rect"/>
          <a:solidFill>
            <a:schemeClr val="accent3"/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bIns="45720" lIns="91440" rIns="91440" tIns="45720" wrap="square">
            <a:normAutofit fontScale="25000"/>
          </a:bodyPr>
          <a:p>
            <a:pPr algn="ctr">
              <a:lnSpc>
                <a:spcPct val="140000"/>
              </a:lnSpc>
            </a:pPr>
            <a:endParaRPr>
              <a:latin typeface="+mn-ea"/>
              <a:sym typeface="Arial" panose="02080604020202020204" pitchFamily="34" charset="0"/>
            </a:endParaRPr>
          </a:p>
        </p:txBody>
      </p:sp>
      <p:sp>
        <p:nvSpPr>
          <p:cNvPr id="1048686" name="任意多边形 22"/>
          <p:cNvSpPr/>
          <p:nvPr>
            <p:custDataLst>
              <p:tags r:id="rId10"/>
            </p:custDataLst>
          </p:nvPr>
        </p:nvSpPr>
        <p:spPr>
          <a:xfrm rot="2700000" flipH="1" flipV="1">
            <a:off x="9185670" y="1490400"/>
            <a:ext cx="1277112" cy="1279331"/>
          </a:xfrm>
          <a:custGeom>
            <a:avLst/>
            <a:gdLst>
              <a:gd name="connsiteX0" fmla="*/ 131121 w 3124913"/>
              <a:gd name="connsiteY0" fmla="*/ 1249162 h 3130701"/>
              <a:gd name="connsiteX1" fmla="*/ 132370 w 3124913"/>
              <a:gd name="connsiteY1" fmla="*/ 1247913 h 3130701"/>
              <a:gd name="connsiteX2" fmla="*/ 1249163 w 3124913"/>
              <a:gd name="connsiteY2" fmla="*/ 131120 h 3130701"/>
              <a:gd name="connsiteX3" fmla="*/ 1882271 w 3124913"/>
              <a:gd name="connsiteY3" fmla="*/ 131120 h 3130701"/>
              <a:gd name="connsiteX4" fmla="*/ 1882271 w 3124913"/>
              <a:gd name="connsiteY4" fmla="*/ 764228 h 3130701"/>
              <a:gd name="connsiteX5" fmla="*/ 1516049 w 3124913"/>
              <a:gd name="connsiteY5" fmla="*/ 1130450 h 3130701"/>
              <a:gd name="connsiteX6" fmla="*/ 2677238 w 3124913"/>
              <a:gd name="connsiteY6" fmla="*/ 1130450 h 3130701"/>
              <a:gd name="connsiteX7" fmla="*/ 3124913 w 3124913"/>
              <a:gd name="connsiteY7" fmla="*/ 1578125 h 3130701"/>
              <a:gd name="connsiteX8" fmla="*/ 2677238 w 3124913"/>
              <a:gd name="connsiteY8" fmla="*/ 2025800 h 3130701"/>
              <a:gd name="connsiteX9" fmla="*/ 1545864 w 3124913"/>
              <a:gd name="connsiteY9" fmla="*/ 2025800 h 3130701"/>
              <a:gd name="connsiteX10" fmla="*/ 1883520 w 3124913"/>
              <a:gd name="connsiteY10" fmla="*/ 2363456 h 3130701"/>
              <a:gd name="connsiteX11" fmla="*/ 1883520 w 3124913"/>
              <a:gd name="connsiteY11" fmla="*/ 2999063 h 3130701"/>
              <a:gd name="connsiteX12" fmla="*/ 1247913 w 3124913"/>
              <a:gd name="connsiteY12" fmla="*/ 2999063 h 3130701"/>
              <a:gd name="connsiteX13" fmla="*/ 132370 w 3124913"/>
              <a:gd name="connsiteY13" fmla="*/ 1883520 h 3130701"/>
              <a:gd name="connsiteX14" fmla="*/ 131809 w 3124913"/>
              <a:gd name="connsiteY14" fmla="*/ 1882832 h 3130701"/>
              <a:gd name="connsiteX15" fmla="*/ 131121 w 3124913"/>
              <a:gd name="connsiteY15" fmla="*/ 1882270 h 3130701"/>
              <a:gd name="connsiteX16" fmla="*/ 131121 w 3124913"/>
              <a:gd name="connsiteY16" fmla="*/ 1249162 h 3130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124913" h="3130701">
                <a:moveTo>
                  <a:pt x="131121" y="1249162"/>
                </a:moveTo>
                <a:lnTo>
                  <a:pt x="132370" y="1247913"/>
                </a:lnTo>
                <a:lnTo>
                  <a:pt x="1249163" y="131120"/>
                </a:lnTo>
                <a:cubicBezTo>
                  <a:pt x="1423991" y="-43707"/>
                  <a:pt x="1707443" y="-43707"/>
                  <a:pt x="1882271" y="131120"/>
                </a:cubicBezTo>
                <a:cubicBezTo>
                  <a:pt x="2057099" y="305948"/>
                  <a:pt x="2057099" y="589401"/>
                  <a:pt x="1882271" y="764228"/>
                </a:cubicBezTo>
                <a:lnTo>
                  <a:pt x="1516049" y="1130450"/>
                </a:lnTo>
                <a:lnTo>
                  <a:pt x="2677238" y="1130450"/>
                </a:lnTo>
                <a:cubicBezTo>
                  <a:pt x="2924482" y="1130450"/>
                  <a:pt x="3124913" y="1330881"/>
                  <a:pt x="3124913" y="1578125"/>
                </a:cubicBezTo>
                <a:cubicBezTo>
                  <a:pt x="3124913" y="1825369"/>
                  <a:pt x="2924482" y="2025800"/>
                  <a:pt x="2677238" y="2025800"/>
                </a:cubicBezTo>
                <a:lnTo>
                  <a:pt x="1545864" y="2025800"/>
                </a:lnTo>
                <a:lnTo>
                  <a:pt x="1883520" y="2363456"/>
                </a:lnTo>
                <a:cubicBezTo>
                  <a:pt x="2059038" y="2538974"/>
                  <a:pt x="2059038" y="2823545"/>
                  <a:pt x="1883520" y="2999063"/>
                </a:cubicBezTo>
                <a:cubicBezTo>
                  <a:pt x="1708002" y="3174581"/>
                  <a:pt x="1423431" y="3174581"/>
                  <a:pt x="1247913" y="2999063"/>
                </a:cubicBezTo>
                <a:lnTo>
                  <a:pt x="132370" y="1883520"/>
                </a:lnTo>
                <a:lnTo>
                  <a:pt x="131809" y="1882832"/>
                </a:lnTo>
                <a:lnTo>
                  <a:pt x="131121" y="1882270"/>
                </a:lnTo>
                <a:cubicBezTo>
                  <a:pt x="-43707" y="1707442"/>
                  <a:pt x="-43707" y="1423990"/>
                  <a:pt x="131121" y="1249162"/>
                </a:cubicBezTo>
                <a:close/>
              </a:path>
            </a:pathLst>
          </a:custGeom>
          <a:solidFill>
            <a:schemeClr val="accent4"/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bIns="45720" lIns="91440" rIns="91440" tIns="45720" wrap="square">
            <a:normAutofit/>
          </a:bodyPr>
          <a:p>
            <a:pPr algn="ctr">
              <a:lnSpc>
                <a:spcPct val="120000"/>
              </a:lnSpc>
            </a:pPr>
            <a:endParaRPr>
              <a:latin typeface="+mn-ea"/>
              <a:sym typeface="Arial" panose="02080604020202020204" pitchFamily="34" charset="0"/>
            </a:endParaRPr>
          </a:p>
        </p:txBody>
      </p:sp>
      <p:sp>
        <p:nvSpPr>
          <p:cNvPr id="1048687" name="文本框 33"/>
          <p:cNvSpPr txBox="1"/>
          <p:nvPr>
            <p:custDataLst>
              <p:tags r:id="rId11"/>
            </p:custDataLst>
          </p:nvPr>
        </p:nvSpPr>
        <p:spPr bwMode="auto">
          <a:xfrm>
            <a:off x="8831241" y="3219781"/>
            <a:ext cx="1986438" cy="3029721"/>
          </a:xfrm>
          <a:prstGeom prst="rect"/>
          <a:noFill/>
        </p:spPr>
        <p:txBody>
          <a:bodyPr anchor="t" anchorCtr="0" bIns="45720" lIns="91440" rIns="91440" rtlCol="0" tIns="45720" vert="horz" wrap="square">
            <a:normAutofit/>
          </a:bodyPr>
          <a:p>
            <a:pPr algn="ctr" lv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</a:pPr>
            <a:r>
              <a:rPr altLang="en-US" dirty="0" sz="2000" lang="zh-CN" spc="15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sym typeface="+mn-ea"/>
              </a:rPr>
              <a:t>智能制造技术：实现自动化、数字化和智能化的制造过程</a:t>
            </a:r>
            <a:endParaRPr altLang="en-US" dirty="0" sz="2000" lang="zh-CN" spc="150">
              <a:solidFill>
                <a:schemeClr val="tx1">
                  <a:lumMod val="75000"/>
                  <a:lumOff val="25000"/>
                </a:schemeClr>
              </a:solidFill>
              <a:latin typeface="+mn-ea"/>
              <a:sym typeface="+mn-ea"/>
            </a:endParaRPr>
          </a:p>
        </p:txBody>
      </p:sp>
      <p:sp>
        <p:nvSpPr>
          <p:cNvPr id="1048688" name="矩形 45"/>
          <p:cNvSpPr/>
          <p:nvPr>
            <p:custDataLst>
              <p:tags r:id="rId12"/>
            </p:custDataLst>
          </p:nvPr>
        </p:nvSpPr>
        <p:spPr>
          <a:xfrm>
            <a:off x="8962775" y="2843970"/>
            <a:ext cx="1723029" cy="122017"/>
          </a:xfrm>
          <a:prstGeom prst="rect"/>
          <a:solidFill>
            <a:schemeClr val="accent4"/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bIns="45720" lIns="91440" rIns="91440" tIns="45720" wrap="square">
            <a:normAutofit fontScale="25000"/>
          </a:bodyPr>
          <a:p>
            <a:pPr algn="ctr">
              <a:lnSpc>
                <a:spcPct val="140000"/>
              </a:lnSpc>
            </a:pPr>
            <a:endParaRPr>
              <a:latin typeface="+mn-ea"/>
              <a:sym typeface="Arial" panose="02080604020202020204" pitchFamily="34" charset="0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47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89" name="标题 2"/>
          <p:cNvSpPr>
            <a:spLocks noGrp="1"/>
          </p:cNvSpPr>
          <p:nvPr>
            <p:ph type="title" idx="1"/>
          </p:nvPr>
        </p:nvSpPr>
        <p:spPr/>
        <p:txBody>
          <a:bodyPr>
            <a:normAutofit fontScale="94444"/>
          </a:bodyPr>
          <a:p>
            <a:r>
              <a:rPr altLang="en-US" lang="zh-CN"/>
              <a:t>智能化技术的提升</a:t>
            </a:r>
            <a:endParaRPr altLang="en-US" lang="zh-CN"/>
          </a:p>
        </p:txBody>
      </p:sp>
      <p:sp>
        <p:nvSpPr>
          <p:cNvPr id="1048690" name="椭圆 262"/>
          <p:cNvSpPr/>
          <p:nvPr>
            <p:custDataLst>
              <p:tags r:id="rId1"/>
            </p:custDataLst>
          </p:nvPr>
        </p:nvSpPr>
        <p:spPr>
          <a:xfrm>
            <a:off x="2414161" y="4122271"/>
            <a:ext cx="7357168" cy="1924802"/>
          </a:xfrm>
          <a:prstGeom prst="ellipse"/>
          <a:gradFill flip="none" rotWithShape="1">
            <a:gsLst>
              <a:gs pos="25000">
                <a:schemeClr val="accent1">
                  <a:alpha val="0"/>
                </a:schemeClr>
              </a:gs>
              <a:gs pos="100000">
                <a:schemeClr val="accent1">
                  <a:alpha val="10000"/>
                </a:schemeClr>
              </a:gs>
            </a:gsLst>
            <a:path path="circle">
              <a:fillToRect l="50000" t="50000" r="50000" b="50000"/>
            </a:path>
          </a:gradFill>
          <a:ln w="12700" cap="flat" cmpd="sng" algn="ctr">
            <a:noFill/>
            <a:prstDash val="dash"/>
            <a:miter lim="800000"/>
          </a:ln>
          <a:effectLst/>
        </p:spPr>
        <p:txBody>
          <a:bodyPr anchor="ctr" rtlCol="0"/>
          <a:p>
            <a:pPr algn="ctr" defTabSz="914400" eaLnBrk="1" fontAlgn="auto" hangingPunct="1" indent="0" latinLnBrk="0" lvl="0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sz="1800" i="0" kern="0" kumimoji="0" lang="zh-CN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048691" name="椭圆 263"/>
          <p:cNvSpPr/>
          <p:nvPr>
            <p:custDataLst>
              <p:tags r:id="rId2"/>
            </p:custDataLst>
          </p:nvPr>
        </p:nvSpPr>
        <p:spPr>
          <a:xfrm>
            <a:off x="3266392" y="4202657"/>
            <a:ext cx="5578093" cy="1652953"/>
          </a:xfrm>
          <a:prstGeom prst="ellipse"/>
          <a:gradFill flip="none" rotWithShape="1">
            <a:gsLst>
              <a:gs pos="25000">
                <a:schemeClr val="accent1">
                  <a:alpha val="0"/>
                </a:schemeClr>
              </a:gs>
              <a:gs pos="100000">
                <a:schemeClr val="accent1">
                  <a:alpha val="10000"/>
                </a:schemeClr>
              </a:gs>
            </a:gsLst>
            <a:path path="circle">
              <a:fillToRect l="50000" t="50000" r="50000" b="50000"/>
            </a:path>
          </a:gradFill>
          <a:ln w="12700" cap="flat" cmpd="sng" algn="ctr">
            <a:solidFill>
              <a:schemeClr val="accent1"/>
            </a:solidFill>
            <a:prstDash val="dash"/>
            <a:miter lim="800000"/>
          </a:ln>
          <a:effectLst/>
        </p:spPr>
        <p:txBody>
          <a:bodyPr anchor="ctr" rtlCol="0"/>
          <a:p>
            <a:pPr algn="ctr" defTabSz="914400" eaLnBrk="1" fontAlgn="auto" hangingPunct="1" indent="0" latinLnBrk="0" lvl="0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sz="1800" i="0" kern="0" kumimoji="0" lang="zh-CN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048692" name="椭圆 264"/>
          <p:cNvSpPr/>
          <p:nvPr>
            <p:custDataLst>
              <p:tags r:id="rId3"/>
            </p:custDataLst>
          </p:nvPr>
        </p:nvSpPr>
        <p:spPr>
          <a:xfrm>
            <a:off x="4064378" y="4439243"/>
            <a:ext cx="3981222" cy="1179753"/>
          </a:xfrm>
          <a:prstGeom prst="ellipse"/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20000"/>
                </a:schemeClr>
              </a:gs>
            </a:gsLst>
            <a:path path="circle">
              <a:fillToRect l="50000" t="50000" r="50000" b="50000"/>
            </a:path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anchor="ctr" rtlCol="0"/>
          <a:p>
            <a:pPr algn="ctr" defTabSz="914400" eaLnBrk="1" fontAlgn="auto" hangingPunct="1" indent="0" latinLnBrk="0" lvl="0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sz="1800" i="0" kern="0" kumimoji="0" lang="zh-CN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048693" name="椭圆 265"/>
          <p:cNvSpPr/>
          <p:nvPr>
            <p:custDataLst>
              <p:tags r:id="rId4"/>
            </p:custDataLst>
          </p:nvPr>
        </p:nvSpPr>
        <p:spPr>
          <a:xfrm>
            <a:off x="4738842" y="4639229"/>
            <a:ext cx="2632042" cy="779952"/>
          </a:xfrm>
          <a:prstGeom prst="ellipse"/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20000"/>
                </a:schemeClr>
              </a:gs>
            </a:gsLst>
            <a:path path="circle">
              <a:fillToRect l="50000" t="50000" r="50000" b="50000"/>
            </a:path>
          </a:gradFill>
          <a:ln w="12700" cap="flat" cmpd="sng" algn="ctr">
            <a:solidFill>
              <a:schemeClr val="accent1">
                <a:alpha val="15000"/>
              </a:schemeClr>
            </a:solidFill>
            <a:prstDash val="solid"/>
            <a:miter lim="800000"/>
          </a:ln>
          <a:effectLst/>
        </p:spPr>
        <p:txBody>
          <a:bodyPr anchor="ctr" rtlCol="0"/>
          <a:p>
            <a:pPr algn="ctr" defTabSz="914400" eaLnBrk="1" fontAlgn="auto" hangingPunct="1" indent="0" latinLnBrk="0" lvl="0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sz="1800" i="0" kern="0" kumimoji="0" lang="zh-CN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048694" name="椭圆 266"/>
          <p:cNvSpPr/>
          <p:nvPr>
            <p:custDataLst>
              <p:tags r:id="rId5"/>
            </p:custDataLst>
          </p:nvPr>
        </p:nvSpPr>
        <p:spPr>
          <a:xfrm>
            <a:off x="5430299" y="4843791"/>
            <a:ext cx="1513964" cy="448632"/>
          </a:xfrm>
          <a:prstGeom prst="ellipse"/>
          <a:solidFill>
            <a:schemeClr val="accent1">
              <a:alpha val="40000"/>
            </a:schemeClr>
          </a:solidFill>
          <a:ln w="12700" cap="flat" cmpd="sng" algn="ctr">
            <a:noFill/>
            <a:prstDash val="solid"/>
            <a:miter lim="800000"/>
          </a:ln>
          <a:effectLst>
            <a:softEdge rad="114300"/>
          </a:effectLst>
        </p:spPr>
        <p:txBody>
          <a:bodyPr anchor="ctr" rtlCol="0"/>
          <a:p>
            <a:pPr algn="ctr" defTabSz="914400" eaLnBrk="1" fontAlgn="auto" hangingPunct="1" indent="0" latinLnBrk="0" lvl="0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sz="1800" i="0" kern="0" kumimoji="0" lang="zh-CN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cxnSp>
        <p:nvCxnSpPr>
          <p:cNvPr id="3145728" name="直接连接符 267"/>
          <p:cNvCxnSpPr>
            <a:cxnSpLocks/>
          </p:cNvCxnSpPr>
          <p:nvPr>
            <p:custDataLst>
              <p:tags r:id="rId6"/>
            </p:custDataLst>
          </p:nvPr>
        </p:nvCxnSpPr>
        <p:spPr>
          <a:xfrm>
            <a:off x="2869686" y="4769286"/>
            <a:ext cx="0" cy="847465"/>
          </a:xfrm>
          <a:prstGeom prst="line"/>
          <a:noFill/>
          <a:ln w="6350" cap="flat" cmpd="sng" algn="ctr">
            <a:gradFill>
              <a:gsLst>
                <a:gs pos="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5400000" scaled="1"/>
            </a:gradFill>
            <a:prstDash val="sysDash"/>
            <a:miter lim="800000"/>
          </a:ln>
          <a:effectLst/>
        </p:spPr>
      </p:cxnSp>
      <p:sp>
        <p:nvSpPr>
          <p:cNvPr id="1048695" name="椭圆 268"/>
          <p:cNvSpPr/>
          <p:nvPr>
            <p:custDataLst>
              <p:tags r:id="rId7"/>
            </p:custDataLst>
          </p:nvPr>
        </p:nvSpPr>
        <p:spPr>
          <a:xfrm flipV="1">
            <a:off x="2778189" y="4583024"/>
            <a:ext cx="174876" cy="174869"/>
          </a:xfrm>
          <a:prstGeom prst="ellipse"/>
          <a:noFill/>
          <a:ln w="635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anchor="ctr" rtlCol="0"/>
          <a:p>
            <a:pPr algn="ctr" defTabSz="914400" eaLnBrk="1" fontAlgn="auto" hangingPunct="1" indent="0" latinLnBrk="0" lvl="0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sz="1800" i="0" kern="0" kumimoji="0" lang="zh-CN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048696" name="椭圆 269"/>
          <p:cNvSpPr/>
          <p:nvPr>
            <p:custDataLst>
              <p:tags r:id="rId8"/>
            </p:custDataLst>
          </p:nvPr>
        </p:nvSpPr>
        <p:spPr>
          <a:xfrm flipV="1">
            <a:off x="2820017" y="4625505"/>
            <a:ext cx="90609" cy="90605"/>
          </a:xfrm>
          <a:prstGeom prst="ellipse"/>
          <a:solidFill>
            <a:schemeClr val="accent1"/>
          </a:solidFill>
          <a:ln w="635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anchor="ctr" rtlCol="0"/>
          <a:p>
            <a:pPr algn="ctr" defTabSz="914400" eaLnBrk="1" fontAlgn="auto" hangingPunct="1" indent="0" latinLnBrk="0" lvl="0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sz="1800" i="0" kern="0" kumimoji="0" lang="zh-CN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048697" name="椭圆 270"/>
          <p:cNvSpPr/>
          <p:nvPr>
            <p:custDataLst>
              <p:tags r:id="rId9"/>
            </p:custDataLst>
          </p:nvPr>
        </p:nvSpPr>
        <p:spPr>
          <a:xfrm flipV="1">
            <a:off x="7787004" y="3768700"/>
            <a:ext cx="105273" cy="105270"/>
          </a:xfrm>
          <a:prstGeom prst="ellipse"/>
          <a:noFill/>
          <a:ln w="635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anchor="ctr" rtlCol="0"/>
          <a:p>
            <a:pPr algn="ctr" defTabSz="914400" eaLnBrk="1" fontAlgn="auto" hangingPunct="1" indent="0" latinLnBrk="0" lvl="0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sz="1800" i="0" kern="0" kumimoji="0" lang="zh-CN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cxnSp>
        <p:nvCxnSpPr>
          <p:cNvPr id="3145729" name="直接连接符 271"/>
          <p:cNvCxnSpPr>
            <a:cxnSpLocks/>
          </p:cNvCxnSpPr>
          <p:nvPr>
            <p:custDataLst>
              <p:tags r:id="rId10"/>
            </p:custDataLst>
          </p:nvPr>
        </p:nvCxnSpPr>
        <p:spPr>
          <a:xfrm>
            <a:off x="7839942" y="3883724"/>
            <a:ext cx="0" cy="1924802"/>
          </a:xfrm>
          <a:prstGeom prst="line"/>
          <a:noFill/>
          <a:ln w="6350" cap="flat" cmpd="sng" algn="ctr">
            <a:gradFill>
              <a:gsLst>
                <a:gs pos="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5400000" scaled="1"/>
            </a:gradFill>
            <a:prstDash val="sysDash"/>
            <a:miter lim="800000"/>
          </a:ln>
          <a:effectLst/>
        </p:spPr>
      </p:cxnSp>
      <p:sp>
        <p:nvSpPr>
          <p:cNvPr id="1048698" name="椭圆 272"/>
          <p:cNvSpPr/>
          <p:nvPr>
            <p:custDataLst>
              <p:tags r:id="rId11"/>
            </p:custDataLst>
          </p:nvPr>
        </p:nvSpPr>
        <p:spPr>
          <a:xfrm flipV="1">
            <a:off x="4010133" y="3643218"/>
            <a:ext cx="387628" cy="387616"/>
          </a:xfrm>
          <a:prstGeom prst="ellipse"/>
          <a:solidFill>
            <a:schemeClr val="accent1">
              <a:alpha val="15000"/>
            </a:schemeClr>
          </a:solidFill>
          <a:ln w="635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anchor="ctr" rtlCol="0"/>
          <a:p>
            <a:pPr algn="ctr" defTabSz="914400" eaLnBrk="1" fontAlgn="auto" hangingPunct="1" indent="0" latinLnBrk="0" lvl="0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sz="1800" i="0" kern="0" kumimoji="0" lang="zh-CN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cxnSp>
        <p:nvCxnSpPr>
          <p:cNvPr id="3145730" name="直接连接符 273"/>
          <p:cNvCxnSpPr>
            <a:cxnSpLocks/>
          </p:cNvCxnSpPr>
          <p:nvPr>
            <p:custDataLst>
              <p:tags r:id="rId12"/>
            </p:custDataLst>
          </p:nvPr>
        </p:nvCxnSpPr>
        <p:spPr>
          <a:xfrm>
            <a:off x="4202931" y="4062797"/>
            <a:ext cx="0" cy="1017061"/>
          </a:xfrm>
          <a:prstGeom prst="line"/>
          <a:noFill/>
          <a:ln w="6350" cap="flat" cmpd="sng" algn="ctr">
            <a:gradFill>
              <a:gsLst>
                <a:gs pos="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5400000" scaled="1"/>
            </a:gradFill>
            <a:prstDash val="sysDash"/>
            <a:miter lim="800000"/>
          </a:ln>
          <a:effectLst/>
        </p:spPr>
      </p:cxnSp>
      <p:cxnSp>
        <p:nvCxnSpPr>
          <p:cNvPr id="3145731" name="直接连接符 274"/>
          <p:cNvCxnSpPr>
            <a:cxnSpLocks/>
          </p:cNvCxnSpPr>
          <p:nvPr>
            <p:custDataLst>
              <p:tags r:id="rId13"/>
            </p:custDataLst>
          </p:nvPr>
        </p:nvCxnSpPr>
        <p:spPr>
          <a:xfrm>
            <a:off x="7130839" y="3750400"/>
            <a:ext cx="0" cy="847465"/>
          </a:xfrm>
          <a:prstGeom prst="line"/>
          <a:noFill/>
          <a:ln w="6350" cap="flat" cmpd="sng" algn="ctr">
            <a:gradFill>
              <a:gsLst>
                <a:gs pos="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5400000" scaled="1"/>
            </a:gradFill>
            <a:prstDash val="sysDash"/>
            <a:miter lim="800000"/>
          </a:ln>
          <a:effectLst/>
        </p:spPr>
      </p:cxnSp>
      <p:sp>
        <p:nvSpPr>
          <p:cNvPr id="1048699" name="椭圆 275"/>
          <p:cNvSpPr/>
          <p:nvPr>
            <p:custDataLst>
              <p:tags r:id="rId14"/>
            </p:custDataLst>
          </p:nvPr>
        </p:nvSpPr>
        <p:spPr>
          <a:xfrm flipV="1">
            <a:off x="7039342" y="3564138"/>
            <a:ext cx="174876" cy="174869"/>
          </a:xfrm>
          <a:prstGeom prst="ellipse"/>
          <a:noFill/>
          <a:ln w="635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anchor="ctr" rtlCol="0"/>
          <a:p>
            <a:pPr algn="ctr" defTabSz="914400" eaLnBrk="1" fontAlgn="auto" hangingPunct="1" indent="0" latinLnBrk="0" lvl="0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sz="1800" i="0" kern="0" kumimoji="0" lang="zh-CN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048700" name="椭圆 276"/>
          <p:cNvSpPr/>
          <p:nvPr>
            <p:custDataLst>
              <p:tags r:id="rId15"/>
            </p:custDataLst>
          </p:nvPr>
        </p:nvSpPr>
        <p:spPr>
          <a:xfrm flipV="1">
            <a:off x="7081169" y="3606619"/>
            <a:ext cx="90609" cy="90605"/>
          </a:xfrm>
          <a:prstGeom prst="ellipse"/>
          <a:solidFill>
            <a:schemeClr val="accent1"/>
          </a:solidFill>
          <a:ln w="635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anchor="ctr" rtlCol="0"/>
          <a:p>
            <a:pPr algn="ctr" defTabSz="914400" eaLnBrk="1" fontAlgn="auto" hangingPunct="1" indent="0" latinLnBrk="0" lvl="0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sz="1800" i="0" kern="0" kumimoji="0" lang="zh-CN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048701" name="椭圆 277"/>
          <p:cNvSpPr/>
          <p:nvPr>
            <p:custDataLst>
              <p:tags r:id="rId16"/>
            </p:custDataLst>
          </p:nvPr>
        </p:nvSpPr>
        <p:spPr>
          <a:xfrm flipV="1">
            <a:off x="3758516" y="4424865"/>
            <a:ext cx="105273" cy="105270"/>
          </a:xfrm>
          <a:prstGeom prst="ellipse"/>
          <a:noFill/>
          <a:ln w="635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anchor="ctr" rtlCol="0"/>
          <a:p>
            <a:pPr algn="ctr" defTabSz="914400" eaLnBrk="1" fontAlgn="auto" hangingPunct="1" indent="0" latinLnBrk="0" lvl="0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sz="1800" i="0" kern="0" kumimoji="0" lang="zh-CN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cxnSp>
        <p:nvCxnSpPr>
          <p:cNvPr id="3145732" name="直接连接符 278"/>
          <p:cNvCxnSpPr>
            <a:cxnSpLocks/>
          </p:cNvCxnSpPr>
          <p:nvPr>
            <p:custDataLst>
              <p:tags r:id="rId17"/>
            </p:custDataLst>
          </p:nvPr>
        </p:nvCxnSpPr>
        <p:spPr>
          <a:xfrm>
            <a:off x="3811453" y="4539890"/>
            <a:ext cx="0" cy="1112963"/>
          </a:xfrm>
          <a:prstGeom prst="line"/>
          <a:noFill/>
          <a:ln w="6350" cap="flat" cmpd="sng" algn="ctr">
            <a:gradFill>
              <a:gsLst>
                <a:gs pos="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5400000" scaled="1"/>
            </a:gradFill>
            <a:prstDash val="sysDash"/>
            <a:miter lim="800000"/>
          </a:ln>
          <a:effectLst/>
        </p:spPr>
      </p:cxnSp>
      <p:sp>
        <p:nvSpPr>
          <p:cNvPr id="1048702" name="椭圆 279"/>
          <p:cNvSpPr/>
          <p:nvPr>
            <p:custDataLst>
              <p:tags r:id="rId18"/>
            </p:custDataLst>
          </p:nvPr>
        </p:nvSpPr>
        <p:spPr>
          <a:xfrm flipV="1">
            <a:off x="8529438" y="4660797"/>
            <a:ext cx="264040" cy="264032"/>
          </a:xfrm>
          <a:prstGeom prst="ellipse"/>
          <a:solidFill>
            <a:schemeClr val="accent1">
              <a:alpha val="15000"/>
            </a:schemeClr>
          </a:solidFill>
          <a:ln w="635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anchor="ctr" rtlCol="0"/>
          <a:p>
            <a:pPr algn="ctr" defTabSz="914400" eaLnBrk="1" fontAlgn="auto" hangingPunct="1" indent="0" latinLnBrk="0" lvl="0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sz="1800" i="0" kern="0" kumimoji="0" lang="zh-CN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cxnSp>
        <p:nvCxnSpPr>
          <p:cNvPr id="3145733" name="直接连接符 280"/>
          <p:cNvCxnSpPr>
            <a:cxnSpLocks/>
          </p:cNvCxnSpPr>
          <p:nvPr>
            <p:custDataLst>
              <p:tags r:id="rId19"/>
            </p:custDataLst>
          </p:nvPr>
        </p:nvCxnSpPr>
        <p:spPr>
          <a:xfrm>
            <a:off x="8660148" y="4953588"/>
            <a:ext cx="0" cy="412902"/>
          </a:xfrm>
          <a:prstGeom prst="line"/>
          <a:noFill/>
          <a:ln w="6350" cap="flat" cmpd="sng" algn="ctr">
            <a:gradFill>
              <a:gsLst>
                <a:gs pos="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5400000" scaled="1"/>
            </a:gradFill>
            <a:prstDash val="sysDash"/>
            <a:miter lim="800000"/>
          </a:ln>
          <a:effectLst/>
        </p:spPr>
      </p:cxnSp>
      <p:sp>
        <p:nvSpPr>
          <p:cNvPr id="1048703" name="椭圆 281"/>
          <p:cNvSpPr/>
          <p:nvPr>
            <p:custDataLst>
              <p:tags r:id="rId20"/>
            </p:custDataLst>
          </p:nvPr>
        </p:nvSpPr>
        <p:spPr>
          <a:xfrm flipV="1">
            <a:off x="4949286" y="4972540"/>
            <a:ext cx="327062" cy="327050"/>
          </a:xfrm>
          <a:prstGeom prst="ellipse"/>
          <a:solidFill>
            <a:schemeClr val="accent1">
              <a:alpha val="15000"/>
            </a:schemeClr>
          </a:solidFill>
          <a:ln w="635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anchor="ctr" rtlCol="0"/>
          <a:p>
            <a:pPr algn="ctr" defTabSz="914400" eaLnBrk="1" fontAlgn="auto" hangingPunct="1" indent="0" latinLnBrk="0" lvl="0" marL="0" marR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endParaRPr altLang="en-US" baseline="0" b="0" cap="none" sz="1800" i="0" kern="0" kumimoji="0" lang="zh-CN" noProof="0" normalizeH="0" spc="0" strike="noStrike" u="none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cxnSp>
        <p:nvCxnSpPr>
          <p:cNvPr id="3145734" name="直接连接符 282"/>
          <p:cNvCxnSpPr>
            <a:cxnSpLocks/>
          </p:cNvCxnSpPr>
          <p:nvPr>
            <p:custDataLst>
              <p:tags r:id="rId21"/>
            </p:custDataLst>
          </p:nvPr>
        </p:nvCxnSpPr>
        <p:spPr>
          <a:xfrm>
            <a:off x="5110059" y="5351600"/>
            <a:ext cx="0" cy="722502"/>
          </a:xfrm>
          <a:prstGeom prst="line"/>
          <a:noFill/>
          <a:ln w="6350" cap="flat" cmpd="sng" algn="ctr">
            <a:gradFill>
              <a:gsLst>
                <a:gs pos="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5400000" scaled="1"/>
            </a:gradFill>
            <a:prstDash val="sysDash"/>
            <a:miter lim="800000"/>
          </a:ln>
          <a:effectLst/>
        </p:spPr>
      </p:cxnSp>
      <p:sp>
        <p:nvSpPr>
          <p:cNvPr id="1048704" name="图形 15"/>
          <p:cNvSpPr/>
          <p:nvPr>
            <p:custDataLst>
              <p:tags r:id="rId22"/>
            </p:custDataLst>
          </p:nvPr>
        </p:nvSpPr>
        <p:spPr>
          <a:xfrm>
            <a:off x="5016602" y="5042470"/>
            <a:ext cx="187014" cy="182226"/>
          </a:xfrm>
          <a:custGeom>
            <a:avLst/>
            <a:gdLst>
              <a:gd name="connsiteX0" fmla="*/ 754063 w 1547773"/>
              <a:gd name="connsiteY0" fmla="*/ 19 h 1508143"/>
              <a:gd name="connsiteX1" fmla="*/ 1066998 w 1547773"/>
              <a:gd name="connsiteY1" fmla="*/ 67805 h 1508143"/>
              <a:gd name="connsiteX2" fmla="*/ 947341 w 1547773"/>
              <a:gd name="connsiteY2" fmla="*/ 181430 h 1508143"/>
              <a:gd name="connsiteX3" fmla="*/ 916583 w 1547773"/>
              <a:gd name="connsiteY3" fmla="*/ 293944 h 1508143"/>
              <a:gd name="connsiteX4" fmla="*/ 918766 w 1547773"/>
              <a:gd name="connsiteY4" fmla="*/ 301406 h 1508143"/>
              <a:gd name="connsiteX5" fmla="*/ 936784 w 1547773"/>
              <a:gd name="connsiteY5" fmla="*/ 357484 h 1508143"/>
              <a:gd name="connsiteX6" fmla="*/ 754063 w 1547773"/>
              <a:gd name="connsiteY6" fmla="*/ 317519 h 1508143"/>
              <a:gd name="connsiteX7" fmla="*/ 317500 w 1547773"/>
              <a:gd name="connsiteY7" fmla="*/ 754081 h 1508143"/>
              <a:gd name="connsiteX8" fmla="*/ 754063 w 1547773"/>
              <a:gd name="connsiteY8" fmla="*/ 1190644 h 1508143"/>
              <a:gd name="connsiteX9" fmla="*/ 1190625 w 1547773"/>
              <a:gd name="connsiteY9" fmla="*/ 754081 h 1508143"/>
              <a:gd name="connsiteX10" fmla="*/ 1163280 w 1547773"/>
              <a:gd name="connsiteY10" fmla="*/ 601681 h 1508143"/>
              <a:gd name="connsiteX11" fmla="*/ 1264722 w 1547773"/>
              <a:gd name="connsiteY11" fmla="*/ 630455 h 1508143"/>
              <a:gd name="connsiteX12" fmla="*/ 1373148 w 1547773"/>
              <a:gd name="connsiteY12" fmla="*/ 586640 h 1508143"/>
              <a:gd name="connsiteX13" fmla="*/ 1378188 w 1547773"/>
              <a:gd name="connsiteY13" fmla="*/ 581639 h 1508143"/>
              <a:gd name="connsiteX14" fmla="*/ 1462326 w 1547773"/>
              <a:gd name="connsiteY14" fmla="*/ 494604 h 1508143"/>
              <a:gd name="connsiteX15" fmla="*/ 1508125 w 1547773"/>
              <a:gd name="connsiteY15" fmla="*/ 754081 h 1508143"/>
              <a:gd name="connsiteX16" fmla="*/ 754063 w 1547773"/>
              <a:gd name="connsiteY16" fmla="*/ 1508144 h 1508143"/>
              <a:gd name="connsiteX17" fmla="*/ 0 w 1547773"/>
              <a:gd name="connsiteY17" fmla="*/ 754081 h 1508143"/>
              <a:gd name="connsiteX18" fmla="*/ 754063 w 1547773"/>
              <a:gd name="connsiteY18" fmla="*/ 19 h 1508143"/>
              <a:gd name="connsiteX19" fmla="*/ 754063 w 1547773"/>
              <a:gd name="connsiteY19" fmla="*/ 436581 h 1508143"/>
              <a:gd name="connsiteX20" fmla="*/ 895429 w 1547773"/>
              <a:gd name="connsiteY20" fmla="*/ 469720 h 1508143"/>
              <a:gd name="connsiteX21" fmla="*/ 700842 w 1547773"/>
              <a:gd name="connsiteY21" fmla="*/ 673952 h 1508143"/>
              <a:gd name="connsiteX22" fmla="*/ 720765 w 1547773"/>
              <a:gd name="connsiteY22" fmla="*/ 828138 h 1508143"/>
              <a:gd name="connsiteX23" fmla="*/ 887889 w 1547773"/>
              <a:gd name="connsiteY23" fmla="*/ 833139 h 1508143"/>
              <a:gd name="connsiteX24" fmla="*/ 892294 w 1547773"/>
              <a:gd name="connsiteY24" fmla="*/ 829170 h 1508143"/>
              <a:gd name="connsiteX25" fmla="*/ 1059299 w 1547773"/>
              <a:gd name="connsiteY25" fmla="*/ 666372 h 1508143"/>
              <a:gd name="connsiteX26" fmla="*/ 841864 w 1547773"/>
              <a:gd name="connsiteY26" fmla="*/ 1059226 h 1508143"/>
              <a:gd name="connsiteX27" fmla="*/ 449010 w 1547773"/>
              <a:gd name="connsiteY27" fmla="*/ 841791 h 1508143"/>
              <a:gd name="connsiteX28" fmla="*/ 666445 w 1547773"/>
              <a:gd name="connsiteY28" fmla="*/ 448936 h 1508143"/>
              <a:gd name="connsiteX29" fmla="*/ 754063 w 1547773"/>
              <a:gd name="connsiteY29" fmla="*/ 436581 h 1508143"/>
              <a:gd name="connsiteX30" fmla="*/ 1290876 w 1547773"/>
              <a:gd name="connsiteY30" fmla="*/ 11330 h 1508143"/>
              <a:gd name="connsiteX31" fmla="*/ 1300202 w 1547773"/>
              <a:gd name="connsiteY31" fmla="*/ 26451 h 1508143"/>
              <a:gd name="connsiteX32" fmla="*/ 1355368 w 1547773"/>
              <a:gd name="connsiteY32" fmla="*/ 192543 h 1508143"/>
              <a:gd name="connsiteX33" fmla="*/ 1521341 w 1547773"/>
              <a:gd name="connsiteY33" fmla="*/ 247629 h 1508143"/>
              <a:gd name="connsiteX34" fmla="*/ 1545787 w 1547773"/>
              <a:gd name="connsiteY34" fmla="*/ 296463 h 1508143"/>
              <a:gd name="connsiteX35" fmla="*/ 1536502 w 1547773"/>
              <a:gd name="connsiteY35" fmla="*/ 311526 h 1508143"/>
              <a:gd name="connsiteX36" fmla="*/ 1313259 w 1547773"/>
              <a:gd name="connsiteY36" fmla="*/ 534808 h 1508143"/>
              <a:gd name="connsiteX37" fmla="*/ 1234202 w 1547773"/>
              <a:gd name="connsiteY37" fmla="*/ 553461 h 1508143"/>
              <a:gd name="connsiteX38" fmla="*/ 1115854 w 1547773"/>
              <a:gd name="connsiteY38" fmla="*/ 513853 h 1508143"/>
              <a:gd name="connsiteX39" fmla="*/ 852884 w 1547773"/>
              <a:gd name="connsiteY39" fmla="*/ 776822 h 1508143"/>
              <a:gd name="connsiteX40" fmla="*/ 771009 w 1547773"/>
              <a:gd name="connsiteY40" fmla="*/ 778303 h 1508143"/>
              <a:gd name="connsiteX41" fmla="*/ 769528 w 1547773"/>
              <a:gd name="connsiteY41" fmla="*/ 696428 h 1508143"/>
              <a:gd name="connsiteX42" fmla="*/ 771009 w 1547773"/>
              <a:gd name="connsiteY42" fmla="*/ 694947 h 1508143"/>
              <a:gd name="connsiteX43" fmla="*/ 1033423 w 1547773"/>
              <a:gd name="connsiteY43" fmla="*/ 432533 h 1508143"/>
              <a:gd name="connsiteX44" fmla="*/ 994132 w 1547773"/>
              <a:gd name="connsiteY44" fmla="*/ 313471 h 1508143"/>
              <a:gd name="connsiteX45" fmla="*/ 1012904 w 1547773"/>
              <a:gd name="connsiteY45" fmla="*/ 234731 h 1508143"/>
              <a:gd name="connsiteX46" fmla="*/ 1236305 w 1547773"/>
              <a:gd name="connsiteY46" fmla="*/ 11290 h 1508143"/>
              <a:gd name="connsiteX47" fmla="*/ 1290876 w 1547773"/>
              <a:gd name="connsiteY47" fmla="*/ 11290 h 1508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547773" h="1508143">
                <a:moveTo>
                  <a:pt x="754063" y="19"/>
                </a:moveTo>
                <a:cubicBezTo>
                  <a:pt x="865704" y="19"/>
                  <a:pt x="971669" y="24268"/>
                  <a:pt x="1066998" y="67805"/>
                </a:cubicBezTo>
                <a:lnTo>
                  <a:pt x="947341" y="181430"/>
                </a:lnTo>
                <a:cubicBezTo>
                  <a:pt x="917906" y="210853"/>
                  <a:pt x="906210" y="253639"/>
                  <a:pt x="916583" y="293944"/>
                </a:cubicBezTo>
                <a:lnTo>
                  <a:pt x="918766" y="301406"/>
                </a:lnTo>
                <a:lnTo>
                  <a:pt x="936784" y="357484"/>
                </a:lnTo>
                <a:cubicBezTo>
                  <a:pt x="879496" y="331069"/>
                  <a:pt x="817147" y="317432"/>
                  <a:pt x="754063" y="317519"/>
                </a:cubicBezTo>
                <a:cubicBezTo>
                  <a:pt x="512961" y="317519"/>
                  <a:pt x="317500" y="512980"/>
                  <a:pt x="317500" y="754081"/>
                </a:cubicBezTo>
                <a:cubicBezTo>
                  <a:pt x="317500" y="995183"/>
                  <a:pt x="512961" y="1190644"/>
                  <a:pt x="754063" y="1190644"/>
                </a:cubicBezTo>
                <a:cubicBezTo>
                  <a:pt x="995164" y="1190644"/>
                  <a:pt x="1190625" y="995183"/>
                  <a:pt x="1190625" y="754081"/>
                </a:cubicBezTo>
                <a:cubicBezTo>
                  <a:pt x="1190625" y="700503"/>
                  <a:pt x="1180981" y="649147"/>
                  <a:pt x="1163280" y="601681"/>
                </a:cubicBezTo>
                <a:lnTo>
                  <a:pt x="1264722" y="630455"/>
                </a:lnTo>
                <a:cubicBezTo>
                  <a:pt x="1304766" y="643829"/>
                  <a:pt x="1342509" y="616366"/>
                  <a:pt x="1373148" y="586640"/>
                </a:cubicBezTo>
                <a:lnTo>
                  <a:pt x="1378188" y="581639"/>
                </a:lnTo>
                <a:lnTo>
                  <a:pt x="1462326" y="494604"/>
                </a:lnTo>
                <a:cubicBezTo>
                  <a:pt x="1492732" y="577730"/>
                  <a:pt x="1508236" y="665569"/>
                  <a:pt x="1508125" y="754081"/>
                </a:cubicBezTo>
                <a:cubicBezTo>
                  <a:pt x="1508125" y="1170522"/>
                  <a:pt x="1170503" y="1508144"/>
                  <a:pt x="754063" y="1508144"/>
                </a:cubicBezTo>
                <a:cubicBezTo>
                  <a:pt x="337622" y="1508144"/>
                  <a:pt x="0" y="1170522"/>
                  <a:pt x="0" y="754081"/>
                </a:cubicBezTo>
                <a:cubicBezTo>
                  <a:pt x="0" y="337640"/>
                  <a:pt x="337622" y="19"/>
                  <a:pt x="754063" y="19"/>
                </a:cubicBezTo>
                <a:close/>
                <a:moveTo>
                  <a:pt x="754063" y="436581"/>
                </a:moveTo>
                <a:cubicBezTo>
                  <a:pt x="804862" y="436581"/>
                  <a:pt x="852845" y="448487"/>
                  <a:pt x="895429" y="469720"/>
                </a:cubicBezTo>
                <a:lnTo>
                  <a:pt x="700842" y="673952"/>
                </a:lnTo>
                <a:cubicBezTo>
                  <a:pt x="666393" y="708401"/>
                  <a:pt x="677188" y="786784"/>
                  <a:pt x="720765" y="828138"/>
                </a:cubicBezTo>
                <a:cubicBezTo>
                  <a:pt x="762595" y="867826"/>
                  <a:pt x="850463" y="864016"/>
                  <a:pt x="887889" y="833139"/>
                </a:cubicBezTo>
                <a:lnTo>
                  <a:pt x="892294" y="829170"/>
                </a:lnTo>
                <a:lnTo>
                  <a:pt x="1059299" y="666372"/>
                </a:lnTo>
                <a:cubicBezTo>
                  <a:pt x="1107740" y="834899"/>
                  <a:pt x="1010390" y="1010785"/>
                  <a:pt x="841864" y="1059226"/>
                </a:cubicBezTo>
                <a:cubicBezTo>
                  <a:pt x="673337" y="1107667"/>
                  <a:pt x="497450" y="1010317"/>
                  <a:pt x="449010" y="841791"/>
                </a:cubicBezTo>
                <a:cubicBezTo>
                  <a:pt x="400569" y="673264"/>
                  <a:pt x="497918" y="497377"/>
                  <a:pt x="666445" y="448936"/>
                </a:cubicBezTo>
                <a:cubicBezTo>
                  <a:pt x="694931" y="440749"/>
                  <a:pt x="724423" y="436590"/>
                  <a:pt x="754063" y="436581"/>
                </a:cubicBezTo>
                <a:close/>
                <a:moveTo>
                  <a:pt x="1290876" y="11330"/>
                </a:moveTo>
                <a:cubicBezTo>
                  <a:pt x="1295118" y="15577"/>
                  <a:pt x="1298311" y="20754"/>
                  <a:pt x="1300202" y="26451"/>
                </a:cubicBezTo>
                <a:lnTo>
                  <a:pt x="1355368" y="192543"/>
                </a:lnTo>
                <a:lnTo>
                  <a:pt x="1521341" y="247629"/>
                </a:lnTo>
                <a:cubicBezTo>
                  <a:pt x="1541577" y="254363"/>
                  <a:pt x="1552522" y="276227"/>
                  <a:pt x="1545787" y="296463"/>
                </a:cubicBezTo>
                <a:cubicBezTo>
                  <a:pt x="1543900" y="302135"/>
                  <a:pt x="1540721" y="307291"/>
                  <a:pt x="1536502" y="311526"/>
                </a:cubicBezTo>
                <a:lnTo>
                  <a:pt x="1313259" y="534808"/>
                </a:lnTo>
                <a:cubicBezTo>
                  <a:pt x="1292573" y="555509"/>
                  <a:pt x="1261960" y="562732"/>
                  <a:pt x="1234202" y="553461"/>
                </a:cubicBezTo>
                <a:lnTo>
                  <a:pt x="1115854" y="513853"/>
                </a:lnTo>
                <a:lnTo>
                  <a:pt x="852884" y="776822"/>
                </a:lnTo>
                <a:cubicBezTo>
                  <a:pt x="830684" y="799840"/>
                  <a:pt x="794027" y="800504"/>
                  <a:pt x="771009" y="778303"/>
                </a:cubicBezTo>
                <a:cubicBezTo>
                  <a:pt x="747991" y="756103"/>
                  <a:pt x="747328" y="719446"/>
                  <a:pt x="769528" y="696428"/>
                </a:cubicBezTo>
                <a:cubicBezTo>
                  <a:pt x="770013" y="695925"/>
                  <a:pt x="770506" y="695432"/>
                  <a:pt x="771009" y="694947"/>
                </a:cubicBezTo>
                <a:lnTo>
                  <a:pt x="1033423" y="432533"/>
                </a:lnTo>
                <a:lnTo>
                  <a:pt x="994132" y="313471"/>
                </a:lnTo>
                <a:cubicBezTo>
                  <a:pt x="985023" y="285785"/>
                  <a:pt x="992284" y="255328"/>
                  <a:pt x="1012904" y="234731"/>
                </a:cubicBezTo>
                <a:lnTo>
                  <a:pt x="1236305" y="11290"/>
                </a:lnTo>
                <a:cubicBezTo>
                  <a:pt x="1251381" y="-3763"/>
                  <a:pt x="1275800" y="-3763"/>
                  <a:pt x="1290876" y="11290"/>
                </a:cubicBezTo>
                <a:close/>
              </a:path>
            </a:pathLst>
          </a:custGeom>
          <a:gradFill>
            <a:gsLst>
              <a:gs pos="0">
                <a:srgbClr val="FFFFFF"/>
              </a:gs>
              <a:gs pos="99999">
                <a:srgbClr val="FFFFFF">
                  <a:alpha val="80000"/>
                </a:srgbClr>
              </a:gs>
            </a:gsLst>
            <a:lin ang="5400000" scaled="1"/>
          </a:gradFill>
          <a:ln w="819" cap="flat">
            <a:noFill/>
            <a:prstDash val="solid"/>
            <a:miter/>
          </a:ln>
          <a:effectLst>
            <a:outerShdw algn="tr" blurRad="76200" dir="8100000" dist="38100" rotWithShape="0">
              <a:schemeClr val="accent1">
                <a:lumMod val="75000"/>
                <a:alpha val="40000"/>
              </a:schemeClr>
            </a:outerShdw>
          </a:effectLst>
        </p:spPr>
        <p:txBody>
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<a:noAutofit/>
          </a:bodyPr>
          <a:p>
            <a:endParaRPr altLang="en-US" lang="zh-CN"/>
          </a:p>
        </p:txBody>
      </p:sp>
      <p:sp>
        <p:nvSpPr>
          <p:cNvPr id="1048705" name="图形 19"/>
          <p:cNvSpPr/>
          <p:nvPr>
            <p:custDataLst>
              <p:tags r:id="rId23"/>
            </p:custDataLst>
          </p:nvPr>
        </p:nvSpPr>
        <p:spPr>
          <a:xfrm>
            <a:off x="8597408" y="4734648"/>
            <a:ext cx="128077" cy="115335"/>
          </a:xfrm>
          <a:custGeom>
            <a:avLst/>
            <a:gdLst>
              <a:gd name="connsiteX0" fmla="*/ 1043984 w 1521932"/>
              <a:gd name="connsiteY0" fmla="*/ 0 h 1370507"/>
              <a:gd name="connsiteX1" fmla="*/ 1273457 w 1521932"/>
              <a:gd name="connsiteY1" fmla="*/ 132834 h 1370507"/>
              <a:gd name="connsiteX2" fmla="*/ 1504359 w 1521932"/>
              <a:gd name="connsiteY2" fmla="*/ 534988 h 1370507"/>
              <a:gd name="connsiteX3" fmla="*/ 1483920 w 1521932"/>
              <a:gd name="connsiteY3" fmla="*/ 693658 h 1370507"/>
              <a:gd name="connsiteX4" fmla="*/ 856858 w 1521932"/>
              <a:gd name="connsiteY4" fmla="*/ 1330960 h 1370507"/>
              <a:gd name="connsiteX5" fmla="*/ 669795 w 1521932"/>
              <a:gd name="connsiteY5" fmla="*/ 1332561 h 1370507"/>
              <a:gd name="connsiteX6" fmla="*/ 666358 w 1521932"/>
              <a:gd name="connsiteY6" fmla="*/ 1329055 h 1370507"/>
              <a:gd name="connsiteX7" fmla="*/ 36160 w 1521932"/>
              <a:gd name="connsiteY7" fmla="*/ 662384 h 1370507"/>
              <a:gd name="connsiteX8" fmla="*/ 19174 w 1521932"/>
              <a:gd name="connsiteY8" fmla="*/ 502920 h 1370507"/>
              <a:gd name="connsiteX9" fmla="*/ 246861 w 1521932"/>
              <a:gd name="connsiteY9" fmla="*/ 127476 h 1370507"/>
              <a:gd name="connsiteX10" fmla="*/ 473040 w 1521932"/>
              <a:gd name="connsiteY10" fmla="*/ 0 h 1370507"/>
              <a:gd name="connsiteX11" fmla="*/ 1043984 w 1521932"/>
              <a:gd name="connsiteY11" fmla="*/ 0 h 1370507"/>
              <a:gd name="connsiteX12" fmla="*/ 1107405 w 1521932"/>
              <a:gd name="connsiteY12" fmla="*/ 549235 h 1370507"/>
              <a:gd name="connsiteX13" fmla="*/ 1023228 w 1521932"/>
              <a:gd name="connsiteY13" fmla="*/ 549235 h 1370507"/>
              <a:gd name="connsiteX14" fmla="*/ 756607 w 1521932"/>
              <a:gd name="connsiteY14" fmla="*/ 815816 h 1370507"/>
              <a:gd name="connsiteX15" fmla="*/ 490026 w 1521932"/>
              <a:gd name="connsiteY15" fmla="*/ 549235 h 1370507"/>
              <a:gd name="connsiteX16" fmla="*/ 405849 w 1521932"/>
              <a:gd name="connsiteY16" fmla="*/ 547772 h 1370507"/>
              <a:gd name="connsiteX17" fmla="*/ 404386 w 1521932"/>
              <a:gd name="connsiteY17" fmla="*/ 631949 h 1370507"/>
              <a:gd name="connsiteX18" fmla="*/ 405849 w 1521932"/>
              <a:gd name="connsiteY18" fmla="*/ 633413 h 1370507"/>
              <a:gd name="connsiteX19" fmla="*/ 714538 w 1521932"/>
              <a:gd name="connsiteY19" fmla="*/ 942102 h 1370507"/>
              <a:gd name="connsiteX20" fmla="*/ 798715 w 1521932"/>
              <a:gd name="connsiteY20" fmla="*/ 942102 h 1370507"/>
              <a:gd name="connsiteX21" fmla="*/ 1107405 w 1521932"/>
              <a:gd name="connsiteY21" fmla="*/ 633413 h 1370507"/>
              <a:gd name="connsiteX22" fmla="*/ 1107405 w 1521932"/>
              <a:gd name="connsiteY22" fmla="*/ 549235 h 13705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521932" h="1370507">
                <a:moveTo>
                  <a:pt x="1043984" y="0"/>
                </a:moveTo>
                <a:cubicBezTo>
                  <a:pt x="1138743" y="-6"/>
                  <a:pt x="1226270" y="50660"/>
                  <a:pt x="1273457" y="132834"/>
                </a:cubicBezTo>
                <a:lnTo>
                  <a:pt x="1504359" y="534988"/>
                </a:lnTo>
                <a:cubicBezTo>
                  <a:pt x="1533926" y="586471"/>
                  <a:pt x="1525569" y="651348"/>
                  <a:pt x="1483920" y="693658"/>
                </a:cubicBezTo>
                <a:lnTo>
                  <a:pt x="856858" y="1330960"/>
                </a:lnTo>
                <a:cubicBezTo>
                  <a:pt x="805644" y="1383058"/>
                  <a:pt x="721893" y="1383775"/>
                  <a:pt x="669795" y="1332561"/>
                </a:cubicBezTo>
                <a:cubicBezTo>
                  <a:pt x="668627" y="1331414"/>
                  <a:pt x="667481" y="1330245"/>
                  <a:pt x="666358" y="1329055"/>
                </a:cubicBezTo>
                <a:lnTo>
                  <a:pt x="36160" y="662384"/>
                </a:lnTo>
                <a:cubicBezTo>
                  <a:pt x="-4751" y="619113"/>
                  <a:pt x="-11704" y="553839"/>
                  <a:pt x="19174" y="502920"/>
                </a:cubicBezTo>
                <a:lnTo>
                  <a:pt x="246861" y="127476"/>
                </a:lnTo>
                <a:cubicBezTo>
                  <a:pt x="294792" y="48374"/>
                  <a:pt x="380549" y="41"/>
                  <a:pt x="473040" y="0"/>
                </a:cubicBezTo>
                <a:lnTo>
                  <a:pt x="1043984" y="0"/>
                </a:lnTo>
                <a:close/>
                <a:moveTo>
                  <a:pt x="1107405" y="549235"/>
                </a:moveTo>
                <a:cubicBezTo>
                  <a:pt x="1084158" y="525995"/>
                  <a:pt x="1046475" y="525995"/>
                  <a:pt x="1023228" y="549235"/>
                </a:cubicBezTo>
                <a:lnTo>
                  <a:pt x="756607" y="815816"/>
                </a:lnTo>
                <a:lnTo>
                  <a:pt x="490026" y="549235"/>
                </a:lnTo>
                <a:cubicBezTo>
                  <a:pt x="467185" y="525586"/>
                  <a:pt x="429498" y="524931"/>
                  <a:pt x="405849" y="547772"/>
                </a:cubicBezTo>
                <a:cubicBezTo>
                  <a:pt x="382200" y="570613"/>
                  <a:pt x="381545" y="608301"/>
                  <a:pt x="404386" y="631949"/>
                </a:cubicBezTo>
                <a:cubicBezTo>
                  <a:pt x="404865" y="632446"/>
                  <a:pt x="405353" y="632933"/>
                  <a:pt x="405849" y="633413"/>
                </a:cubicBezTo>
                <a:lnTo>
                  <a:pt x="714538" y="942102"/>
                </a:lnTo>
                <a:cubicBezTo>
                  <a:pt x="737785" y="965342"/>
                  <a:pt x="775469" y="965342"/>
                  <a:pt x="798715" y="942102"/>
                </a:cubicBezTo>
                <a:lnTo>
                  <a:pt x="1107405" y="633413"/>
                </a:lnTo>
                <a:cubicBezTo>
                  <a:pt x="1130645" y="610166"/>
                  <a:pt x="1130645" y="572482"/>
                  <a:pt x="1107405" y="549235"/>
                </a:cubicBezTo>
                <a:close/>
              </a:path>
            </a:pathLst>
          </a:custGeom>
          <a:gradFill>
            <a:gsLst>
              <a:gs pos="0">
                <a:srgbClr val="FFFFFF"/>
              </a:gs>
              <a:gs pos="99999">
                <a:srgbClr val="FFFFFF">
                  <a:alpha val="80000"/>
                </a:srgbClr>
              </a:gs>
            </a:gsLst>
            <a:lin ang="5400000" scaled="1"/>
          </a:gradFill>
          <a:ln w="819" cap="flat">
            <a:noFill/>
            <a:prstDash val="solid"/>
            <a:miter/>
          </a:ln>
          <a:effectLst>
            <a:outerShdw algn="tr" blurRad="76200" dir="8100000" dist="38100" rotWithShape="0">
              <a:schemeClr val="accent1">
                <a:lumMod val="75000"/>
                <a:alpha val="40000"/>
              </a:schemeClr>
            </a:outerShdw>
          </a:effectLst>
        </p:spPr>
        <p:txBody>
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<a:noAutofit/>
          </a:bodyPr>
          <a:p>
            <a:endParaRPr altLang="en-US" lang="zh-CN"/>
          </a:p>
        </p:txBody>
      </p:sp>
      <p:sp>
        <p:nvSpPr>
          <p:cNvPr id="1048706" name="图形 27"/>
          <p:cNvSpPr/>
          <p:nvPr>
            <p:custDataLst>
              <p:tags r:id="rId24"/>
            </p:custDataLst>
          </p:nvPr>
        </p:nvSpPr>
        <p:spPr>
          <a:xfrm>
            <a:off x="4113394" y="3767392"/>
            <a:ext cx="181121" cy="139302"/>
          </a:xfrm>
          <a:custGeom>
            <a:avLst/>
            <a:gdLst>
              <a:gd name="connsiteX0" fmla="*/ 2390182 w 2476872"/>
              <a:gd name="connsiteY0" fmla="*/ 282512 h 1905000"/>
              <a:gd name="connsiteX1" fmla="*/ 2476872 w 2476872"/>
              <a:gd name="connsiteY1" fmla="*/ 363284 h 1905000"/>
              <a:gd name="connsiteX2" fmla="*/ 2476872 w 2476872"/>
              <a:gd name="connsiteY2" fmla="*/ 1541717 h 1905000"/>
              <a:gd name="connsiteX3" fmla="*/ 2435909 w 2476872"/>
              <a:gd name="connsiteY3" fmla="*/ 1610297 h 1905000"/>
              <a:gd name="connsiteX4" fmla="*/ 2349218 w 2476872"/>
              <a:gd name="connsiteY4" fmla="*/ 1614392 h 1905000"/>
              <a:gd name="connsiteX5" fmla="*/ 1938819 w 2476872"/>
              <a:gd name="connsiteY5" fmla="*/ 1444847 h 1905000"/>
              <a:gd name="connsiteX6" fmla="*/ 1938819 w 2476872"/>
              <a:gd name="connsiteY6" fmla="*/ 1747552 h 1905000"/>
              <a:gd name="connsiteX7" fmla="*/ 1761056 w 2476872"/>
              <a:gd name="connsiteY7" fmla="*/ 1905000 h 1905000"/>
              <a:gd name="connsiteX8" fmla="*/ 177763 w 2476872"/>
              <a:gd name="connsiteY8" fmla="*/ 1905000 h 1905000"/>
              <a:gd name="connsiteX9" fmla="*/ 0 w 2476872"/>
              <a:gd name="connsiteY9" fmla="*/ 1747552 h 1905000"/>
              <a:gd name="connsiteX10" fmla="*/ 0 w 2476872"/>
              <a:gd name="connsiteY10" fmla="*/ 157448 h 1905000"/>
              <a:gd name="connsiteX11" fmla="*/ 177858 w 2476872"/>
              <a:gd name="connsiteY11" fmla="*/ 0 h 1905000"/>
              <a:gd name="connsiteX12" fmla="*/ 1765629 w 2476872"/>
              <a:gd name="connsiteY12" fmla="*/ 0 h 1905000"/>
              <a:gd name="connsiteX13" fmla="*/ 1943392 w 2476872"/>
              <a:gd name="connsiteY13" fmla="*/ 157448 h 1905000"/>
              <a:gd name="connsiteX14" fmla="*/ 1943392 w 2476872"/>
              <a:gd name="connsiteY14" fmla="*/ 460058 h 1905000"/>
              <a:gd name="connsiteX15" fmla="*/ 2353791 w 2476872"/>
              <a:gd name="connsiteY15" fmla="*/ 290513 h 1905000"/>
              <a:gd name="connsiteX16" fmla="*/ 2390277 w 2476872"/>
              <a:gd name="connsiteY16" fmla="*/ 282416 h 1905000"/>
              <a:gd name="connsiteX17" fmla="*/ 1292737 w 2476872"/>
              <a:gd name="connsiteY17" fmla="*/ 986600 h 1905000"/>
              <a:gd name="connsiteX18" fmla="*/ 1325541 w 2476872"/>
              <a:gd name="connsiteY18" fmla="*/ 855950 h 1905000"/>
              <a:gd name="connsiteX19" fmla="*/ 1292737 w 2476872"/>
              <a:gd name="connsiteY19" fmla="*/ 823151 h 1905000"/>
              <a:gd name="connsiteX20" fmla="*/ 811080 w 2476872"/>
              <a:gd name="connsiteY20" fmla="*/ 534543 h 1905000"/>
              <a:gd name="connsiteX21" fmla="*/ 680398 w 2476872"/>
              <a:gd name="connsiteY21" fmla="*/ 567289 h 1905000"/>
              <a:gd name="connsiteX22" fmla="*/ 666850 w 2476872"/>
              <a:gd name="connsiteY22" fmla="*/ 616077 h 1905000"/>
              <a:gd name="connsiteX23" fmla="*/ 666850 w 2476872"/>
              <a:gd name="connsiteY23" fmla="*/ 1193483 h 1905000"/>
              <a:gd name="connsiteX24" fmla="*/ 762190 w 2476872"/>
              <a:gd name="connsiteY24" fmla="*/ 1288657 h 1905000"/>
              <a:gd name="connsiteX25" fmla="*/ 811080 w 2476872"/>
              <a:gd name="connsiteY25" fmla="*/ 1275112 h 1905000"/>
              <a:gd name="connsiteX26" fmla="*/ 1292641 w 2476872"/>
              <a:gd name="connsiteY26" fmla="*/ 986504 h 190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476872" h="1905000">
                <a:moveTo>
                  <a:pt x="2390182" y="282512"/>
                </a:moveTo>
                <a:cubicBezTo>
                  <a:pt x="2440386" y="282512"/>
                  <a:pt x="2476872" y="318802"/>
                  <a:pt x="2476872" y="363284"/>
                </a:cubicBezTo>
                <a:lnTo>
                  <a:pt x="2476872" y="1541717"/>
                </a:lnTo>
                <a:cubicBezTo>
                  <a:pt x="2476872" y="1570006"/>
                  <a:pt x="2463154" y="1594199"/>
                  <a:pt x="2435909" y="1610297"/>
                </a:cubicBezTo>
                <a:cubicBezTo>
                  <a:pt x="2408472" y="1622489"/>
                  <a:pt x="2376559" y="1626489"/>
                  <a:pt x="2349218" y="1614392"/>
                </a:cubicBezTo>
                <a:lnTo>
                  <a:pt x="1938819" y="1444847"/>
                </a:lnTo>
                <a:lnTo>
                  <a:pt x="1938819" y="1747552"/>
                </a:lnTo>
                <a:cubicBezTo>
                  <a:pt x="1938819" y="1832324"/>
                  <a:pt x="1861369" y="1905000"/>
                  <a:pt x="1761056" y="1905000"/>
                </a:cubicBezTo>
                <a:lnTo>
                  <a:pt x="177763" y="1905000"/>
                </a:lnTo>
                <a:cubicBezTo>
                  <a:pt x="82213" y="1905000"/>
                  <a:pt x="0" y="1836420"/>
                  <a:pt x="0" y="1747552"/>
                </a:cubicBezTo>
                <a:lnTo>
                  <a:pt x="0" y="157448"/>
                </a:lnTo>
                <a:cubicBezTo>
                  <a:pt x="0" y="72676"/>
                  <a:pt x="77545" y="0"/>
                  <a:pt x="177858" y="0"/>
                </a:cubicBezTo>
                <a:lnTo>
                  <a:pt x="1765629" y="0"/>
                </a:lnTo>
                <a:cubicBezTo>
                  <a:pt x="1861369" y="0"/>
                  <a:pt x="1943392" y="68580"/>
                  <a:pt x="1943392" y="157448"/>
                </a:cubicBezTo>
                <a:lnTo>
                  <a:pt x="1943392" y="460058"/>
                </a:lnTo>
                <a:lnTo>
                  <a:pt x="2353791" y="290513"/>
                </a:lnTo>
                <a:cubicBezTo>
                  <a:pt x="2365296" y="285422"/>
                  <a:pt x="2377698" y="282670"/>
                  <a:pt x="2390277" y="282416"/>
                </a:cubicBezTo>
                <a:close/>
                <a:moveTo>
                  <a:pt x="1292737" y="986600"/>
                </a:moveTo>
                <a:cubicBezTo>
                  <a:pt x="1337879" y="959579"/>
                  <a:pt x="1352566" y="901085"/>
                  <a:pt x="1325541" y="855950"/>
                </a:cubicBezTo>
                <a:cubicBezTo>
                  <a:pt x="1317477" y="842481"/>
                  <a:pt x="1306208" y="831214"/>
                  <a:pt x="1292737" y="823151"/>
                </a:cubicBezTo>
                <a:lnTo>
                  <a:pt x="811080" y="534543"/>
                </a:lnTo>
                <a:cubicBezTo>
                  <a:pt x="765950" y="507504"/>
                  <a:pt x="707441" y="522165"/>
                  <a:pt x="680398" y="567289"/>
                </a:cubicBezTo>
                <a:cubicBezTo>
                  <a:pt x="671562" y="582032"/>
                  <a:pt x="666881" y="598890"/>
                  <a:pt x="666850" y="616077"/>
                </a:cubicBezTo>
                <a:lnTo>
                  <a:pt x="666850" y="1193483"/>
                </a:lnTo>
                <a:cubicBezTo>
                  <a:pt x="666892" y="1246088"/>
                  <a:pt x="709577" y="1288699"/>
                  <a:pt x="762190" y="1288657"/>
                </a:cubicBezTo>
                <a:cubicBezTo>
                  <a:pt x="779412" y="1288644"/>
                  <a:pt x="796308" y="1283963"/>
                  <a:pt x="811080" y="1275112"/>
                </a:cubicBezTo>
                <a:lnTo>
                  <a:pt x="1292641" y="986504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99999">
                <a:srgbClr val="FFFFFF">
                  <a:alpha val="80000"/>
                </a:srgbClr>
              </a:gs>
            </a:gsLst>
            <a:lin ang="5400000" scaled="1"/>
          </a:gradFill>
          <a:ln w="819" cap="flat">
            <a:noFill/>
            <a:prstDash val="solid"/>
            <a:miter/>
          </a:ln>
          <a:effectLst>
            <a:outerShdw algn="tr" blurRad="76200" dir="8100000" dist="38100" rotWithShape="0">
              <a:schemeClr val="accent1">
                <a:lumMod val="75000"/>
                <a:alpha val="40000"/>
              </a:schemeClr>
            </a:outerShdw>
          </a:effectLst>
        </p:spPr>
        <p:txBody>
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<a:noAutofit/>
          </a:bodyPr>
          <a:p>
            <a:endParaRPr altLang="en-US" lang="zh-CN"/>
          </a:p>
        </p:txBody>
      </p:sp>
      <p:sp>
        <p:nvSpPr>
          <p:cNvPr id="1048707" name="任意多边形: 形状 286"/>
          <p:cNvSpPr/>
          <p:nvPr>
            <p:custDataLst>
              <p:tags r:id="rId25"/>
            </p:custDataLst>
          </p:nvPr>
        </p:nvSpPr>
        <p:spPr>
          <a:xfrm>
            <a:off x="5421150" y="3716415"/>
            <a:ext cx="1343154" cy="1343161"/>
          </a:xfrm>
          <a:custGeom>
            <a:avLst/>
            <a:gdLst>
              <a:gd name="connsiteX0" fmla="*/ 216236 w 216800"/>
              <a:gd name="connsiteY0" fmla="*/ 137858 h 216801"/>
              <a:gd name="connsiteX1" fmla="*/ 216004 w 216800"/>
              <a:gd name="connsiteY1" fmla="*/ 144612 h 216801"/>
              <a:gd name="connsiteX2" fmla="*/ 213679 w 216800"/>
              <a:gd name="connsiteY2" fmla="*/ 152646 h 216801"/>
              <a:gd name="connsiteX3" fmla="*/ 209726 w 216800"/>
              <a:gd name="connsiteY3" fmla="*/ 159981 h 216801"/>
              <a:gd name="connsiteX4" fmla="*/ 204611 w 216800"/>
              <a:gd name="connsiteY4" fmla="*/ 164638 h 216801"/>
              <a:gd name="connsiteX5" fmla="*/ 199728 w 216800"/>
              <a:gd name="connsiteY5" fmla="*/ 166036 h 216801"/>
              <a:gd name="connsiteX6" fmla="*/ 195078 w 216800"/>
              <a:gd name="connsiteY6" fmla="*/ 165104 h 216801"/>
              <a:gd name="connsiteX7" fmla="*/ 189265 w 216800"/>
              <a:gd name="connsiteY7" fmla="*/ 163823 h 216801"/>
              <a:gd name="connsiteX8" fmla="*/ 182173 w 216800"/>
              <a:gd name="connsiteY8" fmla="*/ 163590 h 216801"/>
              <a:gd name="connsiteX9" fmla="*/ 174966 w 216800"/>
              <a:gd name="connsiteY9" fmla="*/ 165104 h 216801"/>
              <a:gd name="connsiteX10" fmla="*/ 168804 w 216800"/>
              <a:gd name="connsiteY10" fmla="*/ 169063 h 216801"/>
              <a:gd name="connsiteX11" fmla="*/ 162293 w 216800"/>
              <a:gd name="connsiteY11" fmla="*/ 182336 h 216801"/>
              <a:gd name="connsiteX12" fmla="*/ 164386 w 216800"/>
              <a:gd name="connsiteY12" fmla="*/ 196542 h 216801"/>
              <a:gd name="connsiteX13" fmla="*/ 163688 w 216800"/>
              <a:gd name="connsiteY13" fmla="*/ 205856 h 216801"/>
              <a:gd name="connsiteX14" fmla="*/ 159271 w 216800"/>
              <a:gd name="connsiteY14" fmla="*/ 209698 h 216801"/>
              <a:gd name="connsiteX15" fmla="*/ 152644 w 216800"/>
              <a:gd name="connsiteY15" fmla="*/ 213307 h 216801"/>
              <a:gd name="connsiteX16" fmla="*/ 145087 w 216800"/>
              <a:gd name="connsiteY16" fmla="*/ 215870 h 216801"/>
              <a:gd name="connsiteX17" fmla="*/ 138112 w 216800"/>
              <a:gd name="connsiteY17" fmla="*/ 216802 h 216801"/>
              <a:gd name="connsiteX18" fmla="*/ 134159 w 216800"/>
              <a:gd name="connsiteY18" fmla="*/ 215171 h 216801"/>
              <a:gd name="connsiteX19" fmla="*/ 131602 w 216800"/>
              <a:gd name="connsiteY19" fmla="*/ 211679 h 216801"/>
              <a:gd name="connsiteX20" fmla="*/ 131369 w 216800"/>
              <a:gd name="connsiteY20" fmla="*/ 211679 h 216801"/>
              <a:gd name="connsiteX21" fmla="*/ 122650 w 216800"/>
              <a:gd name="connsiteY21" fmla="*/ 199219 h 216801"/>
              <a:gd name="connsiteX22" fmla="*/ 108350 w 216800"/>
              <a:gd name="connsiteY22" fmla="*/ 193979 h 216801"/>
              <a:gd name="connsiteX23" fmla="*/ 94051 w 216800"/>
              <a:gd name="connsiteY23" fmla="*/ 199219 h 216801"/>
              <a:gd name="connsiteX24" fmla="*/ 85099 w 216800"/>
              <a:gd name="connsiteY24" fmla="*/ 211444 h 216801"/>
              <a:gd name="connsiteX25" fmla="*/ 81611 w 216800"/>
              <a:gd name="connsiteY25" fmla="*/ 215520 h 216801"/>
              <a:gd name="connsiteX26" fmla="*/ 76496 w 216800"/>
              <a:gd name="connsiteY26" fmla="*/ 216802 h 216801"/>
              <a:gd name="connsiteX27" fmla="*/ 69172 w 216800"/>
              <a:gd name="connsiteY27" fmla="*/ 215636 h 216801"/>
              <a:gd name="connsiteX28" fmla="*/ 61034 w 216800"/>
              <a:gd name="connsiteY28" fmla="*/ 212725 h 216801"/>
              <a:gd name="connsiteX29" fmla="*/ 53710 w 216800"/>
              <a:gd name="connsiteY29" fmla="*/ 208651 h 216801"/>
              <a:gd name="connsiteX30" fmla="*/ 48827 w 216800"/>
              <a:gd name="connsiteY30" fmla="*/ 203993 h 216801"/>
              <a:gd name="connsiteX31" fmla="*/ 47548 w 216800"/>
              <a:gd name="connsiteY31" fmla="*/ 200151 h 216801"/>
              <a:gd name="connsiteX32" fmla="*/ 49292 w 216800"/>
              <a:gd name="connsiteY32" fmla="*/ 193979 h 216801"/>
              <a:gd name="connsiteX33" fmla="*/ 51268 w 216800"/>
              <a:gd name="connsiteY33" fmla="*/ 181754 h 216801"/>
              <a:gd name="connsiteX34" fmla="*/ 45339 w 216800"/>
              <a:gd name="connsiteY34" fmla="*/ 169063 h 216801"/>
              <a:gd name="connsiteX35" fmla="*/ 37434 w 216800"/>
              <a:gd name="connsiteY35" fmla="*/ 164522 h 216801"/>
              <a:gd name="connsiteX36" fmla="*/ 28598 w 216800"/>
              <a:gd name="connsiteY36" fmla="*/ 163707 h 216801"/>
              <a:gd name="connsiteX37" fmla="*/ 18600 w 216800"/>
              <a:gd name="connsiteY37" fmla="*/ 165570 h 216801"/>
              <a:gd name="connsiteX38" fmla="*/ 12090 w 216800"/>
              <a:gd name="connsiteY38" fmla="*/ 165104 h 216801"/>
              <a:gd name="connsiteX39" fmla="*/ 7323 w 216800"/>
              <a:gd name="connsiteY39" fmla="*/ 160796 h 216801"/>
              <a:gd name="connsiteX40" fmla="*/ 3371 w 216800"/>
              <a:gd name="connsiteY40" fmla="*/ 153344 h 216801"/>
              <a:gd name="connsiteX41" fmla="*/ 696 w 216800"/>
              <a:gd name="connsiteY41" fmla="*/ 144961 h 216801"/>
              <a:gd name="connsiteX42" fmla="*/ 231 w 216800"/>
              <a:gd name="connsiteY42" fmla="*/ 137858 h 216801"/>
              <a:gd name="connsiteX43" fmla="*/ 4882 w 216800"/>
              <a:gd name="connsiteY43" fmla="*/ 131338 h 216801"/>
              <a:gd name="connsiteX44" fmla="*/ 17437 w 216800"/>
              <a:gd name="connsiteY44" fmla="*/ 122140 h 216801"/>
              <a:gd name="connsiteX45" fmla="*/ 23018 w 216800"/>
              <a:gd name="connsiteY45" fmla="*/ 107818 h 216801"/>
              <a:gd name="connsiteX46" fmla="*/ 17437 w 216800"/>
              <a:gd name="connsiteY46" fmla="*/ 93613 h 216801"/>
              <a:gd name="connsiteX47" fmla="*/ 4882 w 216800"/>
              <a:gd name="connsiteY47" fmla="*/ 84764 h 216801"/>
              <a:gd name="connsiteX48" fmla="*/ 1394 w 216800"/>
              <a:gd name="connsiteY48" fmla="*/ 81388 h 216801"/>
              <a:gd name="connsiteX49" fmla="*/ -1 w 216800"/>
              <a:gd name="connsiteY49" fmla="*/ 75915 h 216801"/>
              <a:gd name="connsiteX50" fmla="*/ 929 w 216800"/>
              <a:gd name="connsiteY50" fmla="*/ 69162 h 216801"/>
              <a:gd name="connsiteX51" fmla="*/ 3371 w 216800"/>
              <a:gd name="connsiteY51" fmla="*/ 61943 h 216801"/>
              <a:gd name="connsiteX52" fmla="*/ 6858 w 216800"/>
              <a:gd name="connsiteY52" fmla="*/ 55539 h 216801"/>
              <a:gd name="connsiteX53" fmla="*/ 11160 w 216800"/>
              <a:gd name="connsiteY53" fmla="*/ 51231 h 216801"/>
              <a:gd name="connsiteX54" fmla="*/ 14764 w 216800"/>
              <a:gd name="connsiteY54" fmla="*/ 50300 h 216801"/>
              <a:gd name="connsiteX55" fmla="*/ 18600 w 216800"/>
              <a:gd name="connsiteY55" fmla="*/ 51231 h 216801"/>
              <a:gd name="connsiteX56" fmla="*/ 33132 w 216800"/>
              <a:gd name="connsiteY56" fmla="*/ 52978 h 216801"/>
              <a:gd name="connsiteX57" fmla="*/ 46502 w 216800"/>
              <a:gd name="connsiteY57" fmla="*/ 46341 h 216801"/>
              <a:gd name="connsiteX58" fmla="*/ 50571 w 216800"/>
              <a:gd name="connsiteY58" fmla="*/ 39471 h 216801"/>
              <a:gd name="connsiteX59" fmla="*/ 52198 w 216800"/>
              <a:gd name="connsiteY59" fmla="*/ 31437 h 216801"/>
              <a:gd name="connsiteX60" fmla="*/ 52198 w 216800"/>
              <a:gd name="connsiteY60" fmla="*/ 24218 h 216801"/>
              <a:gd name="connsiteX61" fmla="*/ 51617 w 216800"/>
              <a:gd name="connsiteY61" fmla="*/ 19561 h 216801"/>
              <a:gd name="connsiteX62" fmla="*/ 50803 w 216800"/>
              <a:gd name="connsiteY62" fmla="*/ 16301 h 216801"/>
              <a:gd name="connsiteX63" fmla="*/ 51152 w 216800"/>
              <a:gd name="connsiteY63" fmla="*/ 13041 h 216801"/>
              <a:gd name="connsiteX64" fmla="*/ 56151 w 216800"/>
              <a:gd name="connsiteY64" fmla="*/ 7335 h 216801"/>
              <a:gd name="connsiteX65" fmla="*/ 63940 w 216800"/>
              <a:gd name="connsiteY65" fmla="*/ 3260 h 216801"/>
              <a:gd name="connsiteX66" fmla="*/ 72078 w 216800"/>
              <a:gd name="connsiteY66" fmla="*/ 815 h 216801"/>
              <a:gd name="connsiteX67" fmla="*/ 78356 w 216800"/>
              <a:gd name="connsiteY67" fmla="*/ 0 h 216801"/>
              <a:gd name="connsiteX68" fmla="*/ 83123 w 216800"/>
              <a:gd name="connsiteY68" fmla="*/ 1980 h 216801"/>
              <a:gd name="connsiteX69" fmla="*/ 85564 w 216800"/>
              <a:gd name="connsiteY69" fmla="*/ 6055 h 216801"/>
              <a:gd name="connsiteX70" fmla="*/ 93934 w 216800"/>
              <a:gd name="connsiteY70" fmla="*/ 17116 h 216801"/>
              <a:gd name="connsiteX71" fmla="*/ 107653 w 216800"/>
              <a:gd name="connsiteY71" fmla="*/ 21890 h 216801"/>
              <a:gd name="connsiteX72" fmla="*/ 122069 w 216800"/>
              <a:gd name="connsiteY72" fmla="*/ 17349 h 216801"/>
              <a:gd name="connsiteX73" fmla="*/ 130904 w 216800"/>
              <a:gd name="connsiteY73" fmla="*/ 5822 h 216801"/>
              <a:gd name="connsiteX74" fmla="*/ 133811 w 216800"/>
              <a:gd name="connsiteY74" fmla="*/ 1980 h 216801"/>
              <a:gd name="connsiteX75" fmla="*/ 137879 w 216800"/>
              <a:gd name="connsiteY75" fmla="*/ 0 h 216801"/>
              <a:gd name="connsiteX76" fmla="*/ 144971 w 216800"/>
              <a:gd name="connsiteY76" fmla="*/ 931 h 216801"/>
              <a:gd name="connsiteX77" fmla="*/ 152528 w 216800"/>
              <a:gd name="connsiteY77" fmla="*/ 3493 h 216801"/>
              <a:gd name="connsiteX78" fmla="*/ 159387 w 216800"/>
              <a:gd name="connsiteY78" fmla="*/ 7685 h 216801"/>
              <a:gd name="connsiteX79" fmla="*/ 164386 w 216800"/>
              <a:gd name="connsiteY79" fmla="*/ 13273 h 216801"/>
              <a:gd name="connsiteX80" fmla="*/ 165083 w 216800"/>
              <a:gd name="connsiteY80" fmla="*/ 17349 h 216801"/>
              <a:gd name="connsiteX81" fmla="*/ 164153 w 216800"/>
              <a:gd name="connsiteY81" fmla="*/ 20493 h 216801"/>
              <a:gd name="connsiteX82" fmla="*/ 162293 w 216800"/>
              <a:gd name="connsiteY82" fmla="*/ 34697 h 216801"/>
              <a:gd name="connsiteX83" fmla="*/ 169036 w 216800"/>
              <a:gd name="connsiteY83" fmla="*/ 47738 h 216801"/>
              <a:gd name="connsiteX84" fmla="*/ 182755 w 216800"/>
              <a:gd name="connsiteY84" fmla="*/ 53909 h 216801"/>
              <a:gd name="connsiteX85" fmla="*/ 197869 w 216800"/>
              <a:gd name="connsiteY85" fmla="*/ 51231 h 216801"/>
              <a:gd name="connsiteX86" fmla="*/ 202402 w 216800"/>
              <a:gd name="connsiteY86" fmla="*/ 50300 h 216801"/>
              <a:gd name="connsiteX87" fmla="*/ 206935 w 216800"/>
              <a:gd name="connsiteY87" fmla="*/ 52395 h 216801"/>
              <a:gd name="connsiteX88" fmla="*/ 213097 w 216800"/>
              <a:gd name="connsiteY88" fmla="*/ 62292 h 216801"/>
              <a:gd name="connsiteX89" fmla="*/ 216701 w 216800"/>
              <a:gd name="connsiteY89" fmla="*/ 75682 h 216801"/>
              <a:gd name="connsiteX90" fmla="*/ 215424 w 216800"/>
              <a:gd name="connsiteY90" fmla="*/ 81853 h 216801"/>
              <a:gd name="connsiteX91" fmla="*/ 211818 w 216800"/>
              <a:gd name="connsiteY91" fmla="*/ 84764 h 216801"/>
              <a:gd name="connsiteX92" fmla="*/ 199496 w 216800"/>
              <a:gd name="connsiteY92" fmla="*/ 93730 h 216801"/>
              <a:gd name="connsiteX93" fmla="*/ 194380 w 216800"/>
              <a:gd name="connsiteY93" fmla="*/ 108284 h 216801"/>
              <a:gd name="connsiteX94" fmla="*/ 198681 w 216800"/>
              <a:gd name="connsiteY94" fmla="*/ 122140 h 216801"/>
              <a:gd name="connsiteX95" fmla="*/ 209959 w 216800"/>
              <a:gd name="connsiteY95" fmla="*/ 130639 h 216801"/>
              <a:gd name="connsiteX96" fmla="*/ 212748 w 216800"/>
              <a:gd name="connsiteY96" fmla="*/ 132502 h 216801"/>
              <a:gd name="connsiteX97" fmla="*/ 216236 w 216800"/>
              <a:gd name="connsiteY97" fmla="*/ 137858 h 216801"/>
              <a:gd name="connsiteX98" fmla="*/ 108118 w 216800"/>
              <a:gd name="connsiteY98" fmla="*/ 158816 h 216801"/>
              <a:gd name="connsiteX99" fmla="*/ 127881 w 216800"/>
              <a:gd name="connsiteY99" fmla="*/ 154858 h 216801"/>
              <a:gd name="connsiteX100" fmla="*/ 144041 w 216800"/>
              <a:gd name="connsiteY100" fmla="*/ 143913 h 216801"/>
              <a:gd name="connsiteX101" fmla="*/ 154853 w 216800"/>
              <a:gd name="connsiteY101" fmla="*/ 127729 h 216801"/>
              <a:gd name="connsiteX102" fmla="*/ 158805 w 216800"/>
              <a:gd name="connsiteY102" fmla="*/ 108051 h 216801"/>
              <a:gd name="connsiteX103" fmla="*/ 154853 w 216800"/>
              <a:gd name="connsiteY103" fmla="*/ 88374 h 216801"/>
              <a:gd name="connsiteX104" fmla="*/ 144041 w 216800"/>
              <a:gd name="connsiteY104" fmla="*/ 72306 h 216801"/>
              <a:gd name="connsiteX105" fmla="*/ 127881 w 216800"/>
              <a:gd name="connsiteY105" fmla="*/ 61477 h 216801"/>
              <a:gd name="connsiteX106" fmla="*/ 108118 w 216800"/>
              <a:gd name="connsiteY106" fmla="*/ 57519 h 216801"/>
              <a:gd name="connsiteX107" fmla="*/ 88470 w 216800"/>
              <a:gd name="connsiteY107" fmla="*/ 61477 h 216801"/>
              <a:gd name="connsiteX108" fmla="*/ 72427 w 216800"/>
              <a:gd name="connsiteY108" fmla="*/ 72306 h 216801"/>
              <a:gd name="connsiteX109" fmla="*/ 61615 w 216800"/>
              <a:gd name="connsiteY109" fmla="*/ 88374 h 216801"/>
              <a:gd name="connsiteX110" fmla="*/ 57662 w 216800"/>
              <a:gd name="connsiteY110" fmla="*/ 108051 h 216801"/>
              <a:gd name="connsiteX111" fmla="*/ 61615 w 216800"/>
              <a:gd name="connsiteY111" fmla="*/ 127729 h 216801"/>
              <a:gd name="connsiteX112" fmla="*/ 72427 w 216800"/>
              <a:gd name="connsiteY112" fmla="*/ 143913 h 216801"/>
              <a:gd name="connsiteX113" fmla="*/ 88470 w 216800"/>
              <a:gd name="connsiteY113" fmla="*/ 154858 h 216801"/>
              <a:gd name="connsiteX114" fmla="*/ 108118 w 216800"/>
              <a:gd name="connsiteY114" fmla="*/ 158816 h 216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216800" h="216801">
                <a:moveTo>
                  <a:pt x="216236" y="137858"/>
                </a:moveTo>
                <a:cubicBezTo>
                  <a:pt x="216547" y="139721"/>
                  <a:pt x="216471" y="141972"/>
                  <a:pt x="216004" y="144612"/>
                </a:cubicBezTo>
                <a:cubicBezTo>
                  <a:pt x="215539" y="147251"/>
                  <a:pt x="214765" y="149929"/>
                  <a:pt x="213679" y="152646"/>
                </a:cubicBezTo>
                <a:cubicBezTo>
                  <a:pt x="212594" y="155362"/>
                  <a:pt x="211277" y="157808"/>
                  <a:pt x="209726" y="159981"/>
                </a:cubicBezTo>
                <a:cubicBezTo>
                  <a:pt x="208175" y="162154"/>
                  <a:pt x="206470" y="163707"/>
                  <a:pt x="204611" y="164638"/>
                </a:cubicBezTo>
                <a:cubicBezTo>
                  <a:pt x="202750" y="165570"/>
                  <a:pt x="201123" y="166036"/>
                  <a:pt x="199728" y="166036"/>
                </a:cubicBezTo>
                <a:cubicBezTo>
                  <a:pt x="198334" y="166036"/>
                  <a:pt x="196783" y="165725"/>
                  <a:pt x="195078" y="165104"/>
                </a:cubicBezTo>
                <a:cubicBezTo>
                  <a:pt x="193527" y="164638"/>
                  <a:pt x="191589" y="164211"/>
                  <a:pt x="189265" y="163823"/>
                </a:cubicBezTo>
                <a:cubicBezTo>
                  <a:pt x="186939" y="163435"/>
                  <a:pt x="184575" y="163358"/>
                  <a:pt x="182173" y="163590"/>
                </a:cubicBezTo>
                <a:cubicBezTo>
                  <a:pt x="179771" y="163823"/>
                  <a:pt x="177368" y="164328"/>
                  <a:pt x="174966" y="165104"/>
                </a:cubicBezTo>
                <a:cubicBezTo>
                  <a:pt x="172563" y="165880"/>
                  <a:pt x="170509" y="167200"/>
                  <a:pt x="168804" y="169063"/>
                </a:cubicBezTo>
                <a:cubicBezTo>
                  <a:pt x="165083" y="172944"/>
                  <a:pt x="162913" y="177369"/>
                  <a:pt x="162293" y="182336"/>
                </a:cubicBezTo>
                <a:cubicBezTo>
                  <a:pt x="161673" y="187303"/>
                  <a:pt x="162371" y="192039"/>
                  <a:pt x="164386" y="196542"/>
                </a:cubicBezTo>
                <a:cubicBezTo>
                  <a:pt x="165936" y="199645"/>
                  <a:pt x="165704" y="202751"/>
                  <a:pt x="163688" y="205856"/>
                </a:cubicBezTo>
                <a:cubicBezTo>
                  <a:pt x="162758" y="207098"/>
                  <a:pt x="161286" y="208380"/>
                  <a:pt x="159271" y="209698"/>
                </a:cubicBezTo>
                <a:cubicBezTo>
                  <a:pt x="157255" y="211018"/>
                  <a:pt x="155046" y="212221"/>
                  <a:pt x="152644" y="213307"/>
                </a:cubicBezTo>
                <a:cubicBezTo>
                  <a:pt x="150241" y="214395"/>
                  <a:pt x="147722" y="215249"/>
                  <a:pt x="145087" y="215870"/>
                </a:cubicBezTo>
                <a:cubicBezTo>
                  <a:pt x="142452" y="216491"/>
                  <a:pt x="140127" y="216802"/>
                  <a:pt x="138112" y="216802"/>
                </a:cubicBezTo>
                <a:cubicBezTo>
                  <a:pt x="136717" y="216802"/>
                  <a:pt x="135399" y="216257"/>
                  <a:pt x="134159" y="215171"/>
                </a:cubicBezTo>
                <a:cubicBezTo>
                  <a:pt x="132919" y="214085"/>
                  <a:pt x="132067" y="212919"/>
                  <a:pt x="131602" y="211679"/>
                </a:cubicBezTo>
                <a:lnTo>
                  <a:pt x="131369" y="211679"/>
                </a:lnTo>
                <a:cubicBezTo>
                  <a:pt x="129664" y="206866"/>
                  <a:pt x="126757" y="202712"/>
                  <a:pt x="122650" y="199219"/>
                </a:cubicBezTo>
                <a:cubicBezTo>
                  <a:pt x="118542" y="195727"/>
                  <a:pt x="113775" y="193979"/>
                  <a:pt x="108350" y="193979"/>
                </a:cubicBezTo>
                <a:cubicBezTo>
                  <a:pt x="103080" y="193979"/>
                  <a:pt x="98313" y="195727"/>
                  <a:pt x="94051" y="199219"/>
                </a:cubicBezTo>
                <a:cubicBezTo>
                  <a:pt x="89788" y="202712"/>
                  <a:pt x="86804" y="206788"/>
                  <a:pt x="85099" y="211444"/>
                </a:cubicBezTo>
                <a:cubicBezTo>
                  <a:pt x="84324" y="213307"/>
                  <a:pt x="83161" y="214667"/>
                  <a:pt x="81611" y="215520"/>
                </a:cubicBezTo>
                <a:cubicBezTo>
                  <a:pt x="80061" y="216374"/>
                  <a:pt x="78356" y="216802"/>
                  <a:pt x="76496" y="216802"/>
                </a:cubicBezTo>
                <a:cubicBezTo>
                  <a:pt x="74326" y="216802"/>
                  <a:pt x="71884" y="216413"/>
                  <a:pt x="69172" y="215636"/>
                </a:cubicBezTo>
                <a:cubicBezTo>
                  <a:pt x="66459" y="214860"/>
                  <a:pt x="63746" y="213889"/>
                  <a:pt x="61034" y="212725"/>
                </a:cubicBezTo>
                <a:cubicBezTo>
                  <a:pt x="58321" y="211561"/>
                  <a:pt x="55879" y="210204"/>
                  <a:pt x="53710" y="208651"/>
                </a:cubicBezTo>
                <a:cubicBezTo>
                  <a:pt x="51540" y="207098"/>
                  <a:pt x="49912" y="205546"/>
                  <a:pt x="48827" y="203993"/>
                </a:cubicBezTo>
                <a:cubicBezTo>
                  <a:pt x="48052" y="202907"/>
                  <a:pt x="47625" y="201626"/>
                  <a:pt x="47548" y="200151"/>
                </a:cubicBezTo>
                <a:cubicBezTo>
                  <a:pt x="47471" y="198676"/>
                  <a:pt x="48052" y="196620"/>
                  <a:pt x="49292" y="193979"/>
                </a:cubicBezTo>
                <a:cubicBezTo>
                  <a:pt x="50997" y="190409"/>
                  <a:pt x="51656" y="186334"/>
                  <a:pt x="51268" y="181754"/>
                </a:cubicBezTo>
                <a:cubicBezTo>
                  <a:pt x="50881" y="177174"/>
                  <a:pt x="48904" y="172944"/>
                  <a:pt x="45339" y="169063"/>
                </a:cubicBezTo>
                <a:cubicBezTo>
                  <a:pt x="43169" y="166734"/>
                  <a:pt x="40534" y="165220"/>
                  <a:pt x="37434" y="164522"/>
                </a:cubicBezTo>
                <a:cubicBezTo>
                  <a:pt x="34334" y="163823"/>
                  <a:pt x="31388" y="163551"/>
                  <a:pt x="28598" y="163707"/>
                </a:cubicBezTo>
                <a:cubicBezTo>
                  <a:pt x="25343" y="163862"/>
                  <a:pt x="22010" y="164483"/>
                  <a:pt x="18600" y="165570"/>
                </a:cubicBezTo>
                <a:cubicBezTo>
                  <a:pt x="16430" y="166191"/>
                  <a:pt x="14260" y="166036"/>
                  <a:pt x="12090" y="165104"/>
                </a:cubicBezTo>
                <a:cubicBezTo>
                  <a:pt x="10385" y="164483"/>
                  <a:pt x="8796" y="163047"/>
                  <a:pt x="7323" y="160796"/>
                </a:cubicBezTo>
                <a:cubicBezTo>
                  <a:pt x="5851" y="158545"/>
                  <a:pt x="4533" y="156061"/>
                  <a:pt x="3371" y="153344"/>
                </a:cubicBezTo>
                <a:cubicBezTo>
                  <a:pt x="2208" y="150627"/>
                  <a:pt x="1317" y="147833"/>
                  <a:pt x="696" y="144961"/>
                </a:cubicBezTo>
                <a:cubicBezTo>
                  <a:pt x="77" y="142089"/>
                  <a:pt x="-79" y="139721"/>
                  <a:pt x="231" y="137858"/>
                </a:cubicBezTo>
                <a:cubicBezTo>
                  <a:pt x="696" y="134443"/>
                  <a:pt x="2246" y="132270"/>
                  <a:pt x="4882" y="131338"/>
                </a:cubicBezTo>
                <a:cubicBezTo>
                  <a:pt x="9532" y="129475"/>
                  <a:pt x="13717" y="126409"/>
                  <a:pt x="17437" y="122140"/>
                </a:cubicBezTo>
                <a:cubicBezTo>
                  <a:pt x="21158" y="117870"/>
                  <a:pt x="23018" y="113097"/>
                  <a:pt x="23018" y="107818"/>
                </a:cubicBezTo>
                <a:cubicBezTo>
                  <a:pt x="23018" y="102385"/>
                  <a:pt x="21158" y="97650"/>
                  <a:pt x="17437" y="93613"/>
                </a:cubicBezTo>
                <a:cubicBezTo>
                  <a:pt x="13717" y="89577"/>
                  <a:pt x="9532" y="86627"/>
                  <a:pt x="4882" y="84764"/>
                </a:cubicBezTo>
                <a:cubicBezTo>
                  <a:pt x="3487" y="84299"/>
                  <a:pt x="2324" y="83173"/>
                  <a:pt x="1394" y="81388"/>
                </a:cubicBezTo>
                <a:cubicBezTo>
                  <a:pt x="464" y="79602"/>
                  <a:pt x="-1" y="77778"/>
                  <a:pt x="-1" y="75915"/>
                </a:cubicBezTo>
                <a:cubicBezTo>
                  <a:pt x="-1" y="73897"/>
                  <a:pt x="309" y="71646"/>
                  <a:pt x="929" y="69162"/>
                </a:cubicBezTo>
                <a:cubicBezTo>
                  <a:pt x="1549" y="66678"/>
                  <a:pt x="2363" y="64272"/>
                  <a:pt x="3371" y="61943"/>
                </a:cubicBezTo>
                <a:cubicBezTo>
                  <a:pt x="4378" y="59615"/>
                  <a:pt x="5541" y="57480"/>
                  <a:pt x="6858" y="55539"/>
                </a:cubicBezTo>
                <a:cubicBezTo>
                  <a:pt x="8176" y="53599"/>
                  <a:pt x="9609" y="52163"/>
                  <a:pt x="11160" y="51231"/>
                </a:cubicBezTo>
                <a:cubicBezTo>
                  <a:pt x="12400" y="50455"/>
                  <a:pt x="13601" y="50144"/>
                  <a:pt x="14764" y="50300"/>
                </a:cubicBezTo>
                <a:cubicBezTo>
                  <a:pt x="15926" y="50455"/>
                  <a:pt x="17205" y="50765"/>
                  <a:pt x="18600" y="51231"/>
                </a:cubicBezTo>
                <a:cubicBezTo>
                  <a:pt x="23250" y="53094"/>
                  <a:pt x="28094" y="53676"/>
                  <a:pt x="33132" y="52978"/>
                </a:cubicBezTo>
                <a:cubicBezTo>
                  <a:pt x="38170" y="52279"/>
                  <a:pt x="42626" y="50067"/>
                  <a:pt x="46502" y="46341"/>
                </a:cubicBezTo>
                <a:cubicBezTo>
                  <a:pt x="48362" y="44478"/>
                  <a:pt x="49718" y="42188"/>
                  <a:pt x="50571" y="39471"/>
                </a:cubicBezTo>
                <a:cubicBezTo>
                  <a:pt x="51423" y="36754"/>
                  <a:pt x="51966" y="34076"/>
                  <a:pt x="52198" y="31437"/>
                </a:cubicBezTo>
                <a:cubicBezTo>
                  <a:pt x="52431" y="28798"/>
                  <a:pt x="52431" y="26392"/>
                  <a:pt x="52198" y="24218"/>
                </a:cubicBezTo>
                <a:cubicBezTo>
                  <a:pt x="51966" y="22045"/>
                  <a:pt x="51772" y="20493"/>
                  <a:pt x="51617" y="19561"/>
                </a:cubicBezTo>
                <a:cubicBezTo>
                  <a:pt x="51307" y="18630"/>
                  <a:pt x="51036" y="17543"/>
                  <a:pt x="50803" y="16301"/>
                </a:cubicBezTo>
                <a:cubicBezTo>
                  <a:pt x="50571" y="15059"/>
                  <a:pt x="50687" y="13972"/>
                  <a:pt x="51152" y="13041"/>
                </a:cubicBezTo>
                <a:cubicBezTo>
                  <a:pt x="52082" y="10867"/>
                  <a:pt x="53748" y="8966"/>
                  <a:pt x="56151" y="7335"/>
                </a:cubicBezTo>
                <a:cubicBezTo>
                  <a:pt x="58554" y="5705"/>
                  <a:pt x="61150" y="4347"/>
                  <a:pt x="63940" y="3260"/>
                </a:cubicBezTo>
                <a:cubicBezTo>
                  <a:pt x="66730" y="2173"/>
                  <a:pt x="69443" y="1358"/>
                  <a:pt x="72078" y="815"/>
                </a:cubicBezTo>
                <a:cubicBezTo>
                  <a:pt x="74713" y="272"/>
                  <a:pt x="76806" y="0"/>
                  <a:pt x="78356" y="0"/>
                </a:cubicBezTo>
                <a:cubicBezTo>
                  <a:pt x="80371" y="0"/>
                  <a:pt x="81960" y="660"/>
                  <a:pt x="83123" y="1980"/>
                </a:cubicBezTo>
                <a:cubicBezTo>
                  <a:pt x="84285" y="3299"/>
                  <a:pt x="85099" y="4658"/>
                  <a:pt x="85564" y="6055"/>
                </a:cubicBezTo>
                <a:cubicBezTo>
                  <a:pt x="87269" y="10246"/>
                  <a:pt x="90059" y="13933"/>
                  <a:pt x="93934" y="17116"/>
                </a:cubicBezTo>
                <a:cubicBezTo>
                  <a:pt x="97810" y="20298"/>
                  <a:pt x="102382" y="21890"/>
                  <a:pt x="107653" y="21890"/>
                </a:cubicBezTo>
                <a:cubicBezTo>
                  <a:pt x="113078" y="21890"/>
                  <a:pt x="117883" y="20376"/>
                  <a:pt x="122069" y="17349"/>
                </a:cubicBezTo>
                <a:cubicBezTo>
                  <a:pt x="126254" y="14322"/>
                  <a:pt x="129199" y="10479"/>
                  <a:pt x="130904" y="5822"/>
                </a:cubicBezTo>
                <a:cubicBezTo>
                  <a:pt x="131524" y="4580"/>
                  <a:pt x="132493" y="3299"/>
                  <a:pt x="133811" y="1980"/>
                </a:cubicBezTo>
                <a:cubicBezTo>
                  <a:pt x="135128" y="660"/>
                  <a:pt x="136484" y="0"/>
                  <a:pt x="137879" y="0"/>
                </a:cubicBezTo>
                <a:cubicBezTo>
                  <a:pt x="140049" y="0"/>
                  <a:pt x="142413" y="311"/>
                  <a:pt x="144971" y="931"/>
                </a:cubicBezTo>
                <a:cubicBezTo>
                  <a:pt x="147529" y="1553"/>
                  <a:pt x="150047" y="2406"/>
                  <a:pt x="152528" y="3493"/>
                </a:cubicBezTo>
                <a:cubicBezTo>
                  <a:pt x="155008" y="4580"/>
                  <a:pt x="157294" y="5977"/>
                  <a:pt x="159387" y="7685"/>
                </a:cubicBezTo>
                <a:cubicBezTo>
                  <a:pt x="161480" y="9392"/>
                  <a:pt x="163146" y="11255"/>
                  <a:pt x="164386" y="13273"/>
                </a:cubicBezTo>
                <a:cubicBezTo>
                  <a:pt x="165161" y="14515"/>
                  <a:pt x="165393" y="15874"/>
                  <a:pt x="165083" y="17349"/>
                </a:cubicBezTo>
                <a:cubicBezTo>
                  <a:pt x="164774" y="18824"/>
                  <a:pt x="164463" y="19871"/>
                  <a:pt x="164153" y="20493"/>
                </a:cubicBezTo>
                <a:cubicBezTo>
                  <a:pt x="162138" y="24995"/>
                  <a:pt x="161518" y="29730"/>
                  <a:pt x="162293" y="34697"/>
                </a:cubicBezTo>
                <a:cubicBezTo>
                  <a:pt x="163068" y="39665"/>
                  <a:pt x="165316" y="44012"/>
                  <a:pt x="169036" y="47738"/>
                </a:cubicBezTo>
                <a:cubicBezTo>
                  <a:pt x="172756" y="51464"/>
                  <a:pt x="177329" y="53521"/>
                  <a:pt x="182755" y="53909"/>
                </a:cubicBezTo>
                <a:cubicBezTo>
                  <a:pt x="188179" y="54297"/>
                  <a:pt x="193218" y="53404"/>
                  <a:pt x="197869" y="51231"/>
                </a:cubicBezTo>
                <a:cubicBezTo>
                  <a:pt x="199107" y="50455"/>
                  <a:pt x="200619" y="50144"/>
                  <a:pt x="202402" y="50300"/>
                </a:cubicBezTo>
                <a:cubicBezTo>
                  <a:pt x="204185" y="50455"/>
                  <a:pt x="205695" y="51154"/>
                  <a:pt x="206935" y="52395"/>
                </a:cubicBezTo>
                <a:cubicBezTo>
                  <a:pt x="209261" y="54569"/>
                  <a:pt x="211314" y="57868"/>
                  <a:pt x="213097" y="62292"/>
                </a:cubicBezTo>
                <a:cubicBezTo>
                  <a:pt x="214881" y="66717"/>
                  <a:pt x="216082" y="71180"/>
                  <a:pt x="216701" y="75682"/>
                </a:cubicBezTo>
                <a:cubicBezTo>
                  <a:pt x="217012" y="78321"/>
                  <a:pt x="216586" y="80379"/>
                  <a:pt x="215424" y="81853"/>
                </a:cubicBezTo>
                <a:cubicBezTo>
                  <a:pt x="214260" y="83328"/>
                  <a:pt x="213058" y="84299"/>
                  <a:pt x="211818" y="84764"/>
                </a:cubicBezTo>
                <a:cubicBezTo>
                  <a:pt x="207013" y="86472"/>
                  <a:pt x="202906" y="89461"/>
                  <a:pt x="199496" y="93730"/>
                </a:cubicBezTo>
                <a:cubicBezTo>
                  <a:pt x="196085" y="97999"/>
                  <a:pt x="194380" y="102850"/>
                  <a:pt x="194380" y="108284"/>
                </a:cubicBezTo>
                <a:cubicBezTo>
                  <a:pt x="194380" y="113563"/>
                  <a:pt x="195814" y="118181"/>
                  <a:pt x="198681" y="122140"/>
                </a:cubicBezTo>
                <a:cubicBezTo>
                  <a:pt x="201548" y="126098"/>
                  <a:pt x="205308" y="128932"/>
                  <a:pt x="209959" y="130639"/>
                </a:cubicBezTo>
                <a:cubicBezTo>
                  <a:pt x="211043" y="131261"/>
                  <a:pt x="211974" y="131881"/>
                  <a:pt x="212748" y="132502"/>
                </a:cubicBezTo>
                <a:cubicBezTo>
                  <a:pt x="214453" y="133900"/>
                  <a:pt x="215617" y="135685"/>
                  <a:pt x="216236" y="137858"/>
                </a:cubicBezTo>
                <a:close/>
                <a:moveTo>
                  <a:pt x="108118" y="158816"/>
                </a:moveTo>
                <a:cubicBezTo>
                  <a:pt x="115093" y="158816"/>
                  <a:pt x="121681" y="157497"/>
                  <a:pt x="127881" y="154858"/>
                </a:cubicBezTo>
                <a:cubicBezTo>
                  <a:pt x="134082" y="152219"/>
                  <a:pt x="139468" y="148570"/>
                  <a:pt x="144041" y="143913"/>
                </a:cubicBezTo>
                <a:cubicBezTo>
                  <a:pt x="148614" y="139256"/>
                  <a:pt x="152218" y="133861"/>
                  <a:pt x="154853" y="127729"/>
                </a:cubicBezTo>
                <a:cubicBezTo>
                  <a:pt x="157488" y="121596"/>
                  <a:pt x="158805" y="115037"/>
                  <a:pt x="158805" y="108051"/>
                </a:cubicBezTo>
                <a:cubicBezTo>
                  <a:pt x="158805" y="101065"/>
                  <a:pt x="157488" y="94506"/>
                  <a:pt x="154853" y="88374"/>
                </a:cubicBezTo>
                <a:cubicBezTo>
                  <a:pt x="152218" y="82242"/>
                  <a:pt x="148614" y="76886"/>
                  <a:pt x="144041" y="72306"/>
                </a:cubicBezTo>
                <a:cubicBezTo>
                  <a:pt x="139468" y="67726"/>
                  <a:pt x="134082" y="64116"/>
                  <a:pt x="127881" y="61477"/>
                </a:cubicBezTo>
                <a:cubicBezTo>
                  <a:pt x="121681" y="58838"/>
                  <a:pt x="115093" y="57519"/>
                  <a:pt x="108118" y="57519"/>
                </a:cubicBezTo>
                <a:cubicBezTo>
                  <a:pt x="101142" y="57519"/>
                  <a:pt x="94593" y="58838"/>
                  <a:pt x="88470" y="61477"/>
                </a:cubicBezTo>
                <a:cubicBezTo>
                  <a:pt x="82348" y="64116"/>
                  <a:pt x="77000" y="67726"/>
                  <a:pt x="72427" y="72306"/>
                </a:cubicBezTo>
                <a:cubicBezTo>
                  <a:pt x="67854" y="76886"/>
                  <a:pt x="64250" y="82242"/>
                  <a:pt x="61615" y="88374"/>
                </a:cubicBezTo>
                <a:cubicBezTo>
                  <a:pt x="58980" y="94506"/>
                  <a:pt x="57662" y="101065"/>
                  <a:pt x="57662" y="108051"/>
                </a:cubicBezTo>
                <a:cubicBezTo>
                  <a:pt x="57662" y="115037"/>
                  <a:pt x="58980" y="121596"/>
                  <a:pt x="61615" y="127729"/>
                </a:cubicBezTo>
                <a:cubicBezTo>
                  <a:pt x="64250" y="133861"/>
                  <a:pt x="67854" y="139256"/>
                  <a:pt x="72427" y="143913"/>
                </a:cubicBezTo>
                <a:cubicBezTo>
                  <a:pt x="77000" y="148570"/>
                  <a:pt x="82348" y="152219"/>
                  <a:pt x="88470" y="154858"/>
                </a:cubicBezTo>
                <a:cubicBezTo>
                  <a:pt x="94593" y="157497"/>
                  <a:pt x="101142" y="158816"/>
                  <a:pt x="108118" y="15881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20000"/>
                  <a:lumOff val="80000"/>
                </a:schemeClr>
              </a:gs>
              <a:gs pos="40000">
                <a:schemeClr val="accent1">
                  <a:lumMod val="60000"/>
                  <a:lumOff val="40000"/>
                </a:schemeClr>
              </a:gs>
              <a:gs pos="64000">
                <a:schemeClr val="accent1"/>
              </a:gs>
              <a:gs pos="92000">
                <a:schemeClr val="accent1">
                  <a:lumMod val="75000"/>
                </a:schemeClr>
              </a:gs>
            </a:gsLst>
            <a:lin ang="2700000" scaled="1"/>
          </a:gradFill>
          <a:ln w="7495" cap="flat">
            <a:noFill/>
            <a:prstDash val="solid"/>
            <a:miter/>
          </a:ln>
          <a:effectLst>
            <a:outerShdw algn="ctr" blurRad="215900" rotWithShape="0" sx="102000" sy="102000">
              <a:schemeClr val="accent1">
                <a:alpha val="40000"/>
              </a:schemeClr>
            </a:outerShdw>
          </a:effectLst>
          <a:scene3d>
            <a:camera prst="isometricOffAxis2Left"/>
            <a:lightRig dir="t" rig="threePt">
              <a:rot lat="0" lon="0" rev="10800000"/>
            </a:lightRig>
          </a:scene3d>
          <a:sp3d extrusionH="203200"/>
        </p:spPr>
        <p:txBody>
          <a:bodyPr anchor="ctr" anchorCtr="0" bIns="45720" compatLnSpc="1" forceAA="0" fromWordArt="0" horzOverflow="overflow" lIns="91440" numCol="1" rIns="91440" rot="0" rtlCol="0" spcCol="0" spcFirstLastPara="0" tIns="45720" vert="horz" vertOverflow="overflow" wrap="square">
            <a:noAutofit/>
          </a:bodyPr>
          <a:p>
            <a:endParaRPr altLang="en-US" lang="zh-CN"/>
          </a:p>
        </p:txBody>
      </p:sp>
      <p:sp>
        <p:nvSpPr>
          <p:cNvPr id="1048708" name="正文"/>
          <p:cNvSpPr txBox="1"/>
          <p:nvPr>
            <p:custDataLst>
              <p:tags r:id="rId26"/>
            </p:custDataLst>
          </p:nvPr>
        </p:nvSpPr>
        <p:spPr>
          <a:xfrm>
            <a:off x="608400" y="3788960"/>
            <a:ext cx="2158097" cy="808877"/>
          </a:xfrm>
          <a:prstGeom prst="rect"/>
          <a:noFill/>
        </p:spPr>
        <p:txBody>
          <a:bodyPr anchor="t" anchorCtr="0" bIns="0" lIns="0" rIns="0" rtlCol="0" tIns="0" wrap="square">
            <a:normAutofit/>
          </a:bodyPr>
          <a:p>
            <a:pPr algn="l" fontAlgn="auto" indent="0">
              <a:lnSpc>
                <a:spcPct val="130000"/>
              </a:lnSpc>
            </a:pPr>
            <a:r>
              <a:rPr altLang="en-US" dirty="0" sz="1200" lang="zh-CN" spc="15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sym typeface="+mn-ea"/>
              </a:rPr>
              <a:t>人工智能技术的广泛应用</a:t>
            </a:r>
            <a:endParaRPr altLang="en-US" dirty="0" sz="1200" lang="zh-CN" spc="150">
              <a:solidFill>
                <a:schemeClr val="tx1">
                  <a:lumMod val="65000"/>
                  <a:lumOff val="35000"/>
                </a:schemeClr>
              </a:solidFill>
              <a:latin typeface="+mn-ea"/>
              <a:sym typeface="+mn-ea"/>
            </a:endParaRPr>
          </a:p>
        </p:txBody>
      </p:sp>
      <p:sp>
        <p:nvSpPr>
          <p:cNvPr id="1048709" name="正文"/>
          <p:cNvSpPr txBox="1"/>
          <p:nvPr>
            <p:custDataLst>
              <p:tags r:id="rId27"/>
            </p:custDataLst>
          </p:nvPr>
        </p:nvSpPr>
        <p:spPr>
          <a:xfrm>
            <a:off x="9419575" y="3788960"/>
            <a:ext cx="2158097" cy="808877"/>
          </a:xfrm>
          <a:prstGeom prst="rect"/>
          <a:noFill/>
        </p:spPr>
        <p:txBody>
          <a:bodyPr anchor="t" anchorCtr="0" bIns="0" lIns="0" rIns="0" rtlCol="0" tIns="0" wrap="square">
            <a:normAutofit/>
          </a:bodyPr>
          <a:p>
            <a:pPr algn="r" fontAlgn="auto" indent="0">
              <a:lnSpc>
                <a:spcPct val="130000"/>
              </a:lnSpc>
            </a:pPr>
            <a:r>
              <a:rPr altLang="en-US" dirty="0" sz="1200" lang="zh-CN" spc="15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sym typeface="+mn-ea"/>
              </a:rPr>
              <a:t>智能化技术在航空航天领域的应用前景</a:t>
            </a:r>
            <a:endParaRPr altLang="en-US" dirty="0" sz="1200" lang="zh-CN" spc="150">
              <a:solidFill>
                <a:schemeClr val="tx1">
                  <a:lumMod val="65000"/>
                  <a:lumOff val="35000"/>
                </a:schemeClr>
              </a:solidFill>
              <a:latin typeface="+mn-ea"/>
              <a:sym typeface="+mn-ea"/>
            </a:endParaRPr>
          </a:p>
        </p:txBody>
      </p:sp>
      <p:sp>
        <p:nvSpPr>
          <p:cNvPr id="1048710" name="正文"/>
          <p:cNvSpPr txBox="1"/>
          <p:nvPr>
            <p:custDataLst>
              <p:tags r:id="rId28"/>
            </p:custDataLst>
          </p:nvPr>
        </p:nvSpPr>
        <p:spPr>
          <a:xfrm>
            <a:off x="7063523" y="1665572"/>
            <a:ext cx="2158097" cy="808877"/>
          </a:xfrm>
          <a:prstGeom prst="rect"/>
          <a:noFill/>
        </p:spPr>
        <p:txBody>
          <a:bodyPr anchor="t" anchorCtr="0" bIns="0" lIns="0" rIns="0" rtlCol="0" tIns="0" wrap="square">
            <a:normAutofit/>
          </a:bodyPr>
          <a:p>
            <a:pPr algn="r" fontAlgn="auto" indent="0">
              <a:lnSpc>
                <a:spcPct val="130000"/>
              </a:lnSpc>
            </a:pPr>
            <a:r>
              <a:rPr altLang="en-US" dirty="0" sz="1200" lang="zh-CN" spc="15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sym typeface="+mn-ea"/>
              </a:rPr>
              <a:t>智能制造技术的提升</a:t>
            </a:r>
            <a:endParaRPr altLang="en-US" dirty="0" sz="1200" lang="zh-CN" spc="150">
              <a:solidFill>
                <a:schemeClr val="tx1">
                  <a:lumMod val="65000"/>
                  <a:lumOff val="35000"/>
                </a:schemeClr>
              </a:solidFill>
              <a:latin typeface="+mn-ea"/>
              <a:sym typeface="+mn-ea"/>
            </a:endParaRPr>
          </a:p>
        </p:txBody>
      </p:sp>
      <p:sp>
        <p:nvSpPr>
          <p:cNvPr id="1048711" name="正文"/>
          <p:cNvSpPr txBox="1"/>
          <p:nvPr>
            <p:custDataLst>
              <p:tags r:id="rId29"/>
            </p:custDataLst>
          </p:nvPr>
        </p:nvSpPr>
        <p:spPr>
          <a:xfrm>
            <a:off x="2964451" y="1665572"/>
            <a:ext cx="2158097" cy="808877"/>
          </a:xfrm>
          <a:prstGeom prst="rect"/>
          <a:noFill/>
        </p:spPr>
        <p:txBody>
          <a:bodyPr anchor="t" anchorCtr="0" bIns="0" lIns="0" rIns="0" rtlCol="0" tIns="0" wrap="square">
            <a:normAutofit/>
          </a:bodyPr>
          <a:p>
            <a:pPr algn="l" fontAlgn="auto" indent="0">
              <a:lnSpc>
                <a:spcPct val="130000"/>
              </a:lnSpc>
            </a:pPr>
            <a:r>
              <a:rPr altLang="en-US" dirty="0" sz="1200" lang="zh-CN" spc="15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sym typeface="+mn-ea"/>
              </a:rPr>
              <a:t>自主飞行系统的发展</a:t>
            </a:r>
            <a:endParaRPr altLang="en-US" dirty="0" sz="1200" lang="zh-CN" spc="150">
              <a:solidFill>
                <a:schemeClr val="tx1">
                  <a:lumMod val="65000"/>
                  <a:lumOff val="35000"/>
                </a:schemeClr>
              </a:solidFill>
              <a:latin typeface="+mn-ea"/>
              <a:sym typeface="+mn-ea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48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12" name="标题 2"/>
          <p:cNvSpPr>
            <a:spLocks noGrp="1"/>
          </p:cNvSpPr>
          <p:nvPr>
            <p:ph type="title" idx="1"/>
          </p:nvPr>
        </p:nvSpPr>
        <p:spPr/>
        <p:txBody>
          <a:bodyPr>
            <a:normAutofit fontScale="94444"/>
          </a:bodyPr>
          <a:p>
            <a:r>
              <a:rPr altLang="en-US" lang="zh-CN"/>
              <a:t>绿色环保技术的推广</a:t>
            </a:r>
            <a:endParaRPr altLang="en-US" lang="zh-CN"/>
          </a:p>
        </p:txBody>
      </p:sp>
      <p:sp>
        <p:nvSpPr>
          <p:cNvPr id="1048713" name="对角圆角矩形 15"/>
          <p:cNvSpPr/>
          <p:nvPr>
            <p:custDataLst>
              <p:tags r:id="rId1"/>
            </p:custDataLst>
          </p:nvPr>
        </p:nvSpPr>
        <p:spPr>
          <a:xfrm>
            <a:off x="1499579" y="4193816"/>
            <a:ext cx="9186992" cy="774331"/>
          </a:xfrm>
          <a:prstGeom prst="round2DiagRect">
            <a:avLst>
              <a:gd name="adj1" fmla="val 26654"/>
              <a:gd name="adj2" fmla="val 20751"/>
            </a:avLst>
          </a:prstGeom>
          <a:solidFill>
            <a:srgbClr val="F2F2F2"/>
          </a:solidFill>
          <a:ln>
            <a:noFill/>
          </a:ln>
          <a:effectLst>
            <a:outerShdw algn="l" blurRad="254000" dir="6420000" dist="38100" rotWithShape="0">
              <a:prstClr val="black">
                <a:alpha val="2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latin typeface="+mn-ea"/>
            </a:endParaRPr>
          </a:p>
        </p:txBody>
      </p:sp>
      <p:sp>
        <p:nvSpPr>
          <p:cNvPr id="1048714" name="对角圆角矩形 16"/>
          <p:cNvSpPr/>
          <p:nvPr>
            <p:custDataLst>
              <p:tags r:id="rId2"/>
            </p:custDataLst>
          </p:nvPr>
        </p:nvSpPr>
        <p:spPr>
          <a:xfrm>
            <a:off x="1499579" y="4053195"/>
            <a:ext cx="559136" cy="533537"/>
          </a:xfrm>
          <a:prstGeom prst="round2DiagRect">
            <a:avLst>
              <a:gd name="adj1" fmla="val 26654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algn="tl" blurRad="165100" dir="2700000" dist="25400" rotWithShape="0" sx="102000" sy="102000">
              <a:schemeClr val="accent3">
                <a:alpha val="31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latin typeface="+mn-ea"/>
            </a:endParaRPr>
          </a:p>
        </p:txBody>
      </p:sp>
      <p:sp>
        <p:nvSpPr>
          <p:cNvPr id="1048715" name="直角三角形 17"/>
          <p:cNvSpPr/>
          <p:nvPr>
            <p:custDataLst>
              <p:tags r:id="rId3"/>
            </p:custDataLst>
          </p:nvPr>
        </p:nvSpPr>
        <p:spPr>
          <a:xfrm>
            <a:off x="2058840" y="4053840"/>
            <a:ext cx="84243" cy="140404"/>
          </a:xfrm>
          <a:prstGeom prst="rtTriangle"/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latin typeface="+mn-ea"/>
            </a:endParaRPr>
          </a:p>
        </p:txBody>
      </p:sp>
      <p:sp>
        <p:nvSpPr>
          <p:cNvPr id="1048716" name="文本框 27"/>
          <p:cNvSpPr txBox="1"/>
          <p:nvPr>
            <p:custDataLst>
              <p:tags r:id="rId4"/>
            </p:custDataLst>
          </p:nvPr>
        </p:nvSpPr>
        <p:spPr>
          <a:xfrm>
            <a:off x="2094963" y="4204782"/>
            <a:ext cx="8300713" cy="760993"/>
          </a:xfrm>
          <a:prstGeom prst="rect"/>
          <a:noFill/>
        </p:spPr>
        <p:txBody>
          <a:bodyPr anchor="ctr" anchorCtr="0" bIns="107950" rtlCol="0" tIns="0" wrap="square">
            <a:normAutofit/>
          </a:bodyPr>
          <a:p>
            <a:pPr>
              <a:lnSpc>
                <a:spcPct val="150000"/>
              </a:lnSpc>
            </a:pPr>
            <a:r>
              <a:rPr altLang="zh-CN" dirty="0" lang="en-US">
                <a:solidFill>
                  <a:schemeClr val="dk1">
                    <a:lumMod val="80000"/>
                    <a:lumOff val="20000"/>
                  </a:schemeClr>
                </a:solidFill>
                <a:latin typeface="+mn-ea"/>
                <a:sym typeface="+mn-ea"/>
              </a:rPr>
              <a:t>内容3：绿色环保技术在航空航天领域的推广前景</a:t>
            </a:r>
            <a:endParaRPr altLang="zh-CN" dirty="0" lang="en-US">
              <a:solidFill>
                <a:schemeClr val="dk1">
                  <a:lumMod val="80000"/>
                  <a:lumOff val="20000"/>
                </a:schemeClr>
              </a:solidFill>
              <a:latin typeface="+mn-ea"/>
              <a:sym typeface="+mn-ea"/>
            </a:endParaRPr>
          </a:p>
        </p:txBody>
      </p:sp>
      <p:sp>
        <p:nvSpPr>
          <p:cNvPr id="1048717" name="对角圆角矩形 52"/>
          <p:cNvSpPr/>
          <p:nvPr>
            <p:custDataLst>
              <p:tags r:id="rId5"/>
            </p:custDataLst>
          </p:nvPr>
        </p:nvSpPr>
        <p:spPr>
          <a:xfrm>
            <a:off x="1499579" y="1631667"/>
            <a:ext cx="9186992" cy="774331"/>
          </a:xfrm>
          <a:prstGeom prst="round2DiagRect">
            <a:avLst>
              <a:gd name="adj1" fmla="val 26654"/>
              <a:gd name="adj2" fmla="val 20751"/>
            </a:avLst>
          </a:prstGeom>
          <a:solidFill>
            <a:srgbClr val="F2F2F2"/>
          </a:solidFill>
          <a:ln>
            <a:noFill/>
          </a:ln>
          <a:effectLst>
            <a:outerShdw algn="l" blurRad="254000" dir="6420000" dist="38100" rotWithShape="0">
              <a:prstClr val="black">
                <a:alpha val="2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latin typeface="+mn-ea"/>
            </a:endParaRPr>
          </a:p>
        </p:txBody>
      </p:sp>
      <p:sp>
        <p:nvSpPr>
          <p:cNvPr id="1048718" name="对角圆角矩形 53"/>
          <p:cNvSpPr/>
          <p:nvPr>
            <p:custDataLst>
              <p:tags r:id="rId6"/>
            </p:custDataLst>
          </p:nvPr>
        </p:nvSpPr>
        <p:spPr>
          <a:xfrm>
            <a:off x="1499579" y="1490400"/>
            <a:ext cx="559136" cy="533537"/>
          </a:xfrm>
          <a:prstGeom prst="round2DiagRect">
            <a:avLst>
              <a:gd name="adj1" fmla="val 26654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algn="tl" blurRad="165100" dir="2700000" dist="25400" rotWithShape="0" sx="102000" sy="102000">
              <a:schemeClr val="accent1">
                <a:alpha val="31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latin typeface="+mn-ea"/>
            </a:endParaRPr>
          </a:p>
        </p:txBody>
      </p:sp>
      <p:sp>
        <p:nvSpPr>
          <p:cNvPr id="1048719" name="直角三角形 54"/>
          <p:cNvSpPr/>
          <p:nvPr>
            <p:custDataLst>
              <p:tags r:id="rId7"/>
            </p:custDataLst>
          </p:nvPr>
        </p:nvSpPr>
        <p:spPr>
          <a:xfrm>
            <a:off x="2058840" y="1491045"/>
            <a:ext cx="84243" cy="140404"/>
          </a:xfrm>
          <a:prstGeom prst="rtTriangle"/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latin typeface="+mn-ea"/>
            </a:endParaRPr>
          </a:p>
        </p:txBody>
      </p:sp>
      <p:sp>
        <p:nvSpPr>
          <p:cNvPr id="1048720" name="文本框 56"/>
          <p:cNvSpPr txBox="1"/>
          <p:nvPr>
            <p:custDataLst>
              <p:tags r:id="rId8"/>
            </p:custDataLst>
          </p:nvPr>
        </p:nvSpPr>
        <p:spPr>
          <a:xfrm>
            <a:off x="2094963" y="1634892"/>
            <a:ext cx="8300713" cy="760993"/>
          </a:xfrm>
          <a:prstGeom prst="rect"/>
          <a:noFill/>
        </p:spPr>
        <p:txBody>
          <a:bodyPr anchor="ctr" anchorCtr="0" bIns="107950" rtlCol="0" tIns="0" wrap="square">
            <a:normAutofit/>
          </a:bodyPr>
          <a:p>
            <a:pPr>
              <a:lnSpc>
                <a:spcPct val="150000"/>
              </a:lnSpc>
            </a:pPr>
            <a:r>
              <a:rPr altLang="en-US" dirty="0" lang="zh-CN">
                <a:solidFill>
                  <a:schemeClr val="dk1">
                    <a:lumMod val="80000"/>
                    <a:lumOff val="20000"/>
                  </a:schemeClr>
                </a:solidFill>
                <a:latin typeface="+mn-ea"/>
                <a:sym typeface="+mn-ea"/>
              </a:rPr>
              <a:t>内容1：绿色环保技术在航空航天领域的应用</a:t>
            </a:r>
            <a:endParaRPr altLang="en-US" dirty="0" lang="zh-CN">
              <a:solidFill>
                <a:schemeClr val="dk1">
                  <a:lumMod val="80000"/>
                  <a:lumOff val="20000"/>
                </a:schemeClr>
              </a:solidFill>
              <a:latin typeface="+mn-ea"/>
              <a:sym typeface="+mn-ea"/>
            </a:endParaRPr>
          </a:p>
        </p:txBody>
      </p:sp>
      <p:sp>
        <p:nvSpPr>
          <p:cNvPr id="1048721" name="对角圆角矩形 5"/>
          <p:cNvSpPr/>
          <p:nvPr>
            <p:custDataLst>
              <p:tags r:id="rId9"/>
            </p:custDataLst>
          </p:nvPr>
        </p:nvSpPr>
        <p:spPr>
          <a:xfrm>
            <a:off x="1499579" y="2912742"/>
            <a:ext cx="9186992" cy="774331"/>
          </a:xfrm>
          <a:prstGeom prst="round2DiagRect">
            <a:avLst>
              <a:gd name="adj1" fmla="val 26654"/>
              <a:gd name="adj2" fmla="val 20751"/>
            </a:avLst>
          </a:prstGeom>
          <a:solidFill>
            <a:srgbClr val="F2F2F2"/>
          </a:solidFill>
          <a:ln>
            <a:noFill/>
          </a:ln>
          <a:effectLst>
            <a:outerShdw algn="l" blurRad="254000" dir="6420000" dist="38100" rotWithShape="0">
              <a:prstClr val="black">
                <a:alpha val="2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latin typeface="+mn-ea"/>
            </a:endParaRPr>
          </a:p>
        </p:txBody>
      </p:sp>
      <p:sp>
        <p:nvSpPr>
          <p:cNvPr id="1048722" name="对角圆角矩形 6"/>
          <p:cNvSpPr/>
          <p:nvPr>
            <p:custDataLst>
              <p:tags r:id="rId10"/>
            </p:custDataLst>
          </p:nvPr>
        </p:nvSpPr>
        <p:spPr>
          <a:xfrm>
            <a:off x="1499579" y="2771475"/>
            <a:ext cx="559136" cy="533537"/>
          </a:xfrm>
          <a:prstGeom prst="round2DiagRect">
            <a:avLst>
              <a:gd name="adj1" fmla="val 26654"/>
              <a:gd name="adj2" fmla="val 0"/>
            </a:avLst>
          </a:prstGeom>
          <a:solidFill>
            <a:schemeClr val="accent2"/>
          </a:solidFill>
          <a:ln>
            <a:noFill/>
          </a:ln>
          <a:effectLst>
            <a:outerShdw algn="tl" blurRad="165100" dir="2700000" dist="25400" rotWithShape="0" sx="102000" sy="102000">
              <a:schemeClr val="accent2">
                <a:alpha val="31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latin typeface="+mn-ea"/>
            </a:endParaRPr>
          </a:p>
        </p:txBody>
      </p:sp>
      <p:sp>
        <p:nvSpPr>
          <p:cNvPr id="1048723" name="直角三角形 7"/>
          <p:cNvSpPr/>
          <p:nvPr>
            <p:custDataLst>
              <p:tags r:id="rId11"/>
            </p:custDataLst>
          </p:nvPr>
        </p:nvSpPr>
        <p:spPr>
          <a:xfrm>
            <a:off x="2058840" y="2772765"/>
            <a:ext cx="84243" cy="140404"/>
          </a:xfrm>
          <a:prstGeom prst="rtTriangle"/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latin typeface="+mn-ea"/>
            </a:endParaRPr>
          </a:p>
        </p:txBody>
      </p:sp>
      <p:sp>
        <p:nvSpPr>
          <p:cNvPr id="1048724" name="文本框 8"/>
          <p:cNvSpPr txBox="1"/>
          <p:nvPr>
            <p:custDataLst>
              <p:tags r:id="rId12"/>
            </p:custDataLst>
          </p:nvPr>
        </p:nvSpPr>
        <p:spPr>
          <a:xfrm>
            <a:off x="2094963" y="2923707"/>
            <a:ext cx="8300713" cy="760993"/>
          </a:xfrm>
          <a:prstGeom prst="rect"/>
          <a:noFill/>
        </p:spPr>
        <p:txBody>
          <a:bodyPr anchor="ctr" anchorCtr="0" bIns="107950" rtlCol="0" tIns="0" wrap="square">
            <a:normAutofit/>
          </a:bodyPr>
          <a:p>
            <a:pPr>
              <a:lnSpc>
                <a:spcPct val="150000"/>
              </a:lnSpc>
            </a:pPr>
            <a:r>
              <a:rPr altLang="en-US" dirty="0" lang="zh-CN">
                <a:solidFill>
                  <a:schemeClr val="dk1">
                    <a:lumMod val="80000"/>
                    <a:lumOff val="20000"/>
                  </a:schemeClr>
                </a:solidFill>
                <a:latin typeface="+mn-ea"/>
                <a:sym typeface="+mn-ea"/>
              </a:rPr>
              <a:t>内容2：绿色环保技术对航空航天领域的影响</a:t>
            </a:r>
            <a:endParaRPr altLang="en-US" dirty="0" lang="zh-CN">
              <a:solidFill>
                <a:schemeClr val="dk1">
                  <a:lumMod val="80000"/>
                  <a:lumOff val="20000"/>
                </a:schemeClr>
              </a:solidFill>
              <a:latin typeface="+mn-ea"/>
              <a:sym typeface="+mn-ea"/>
            </a:endParaRPr>
          </a:p>
        </p:txBody>
      </p:sp>
      <p:sp>
        <p:nvSpPr>
          <p:cNvPr id="1048725" name="对角圆角矩形 9"/>
          <p:cNvSpPr/>
          <p:nvPr>
            <p:custDataLst>
              <p:tags r:id="rId13"/>
            </p:custDataLst>
          </p:nvPr>
        </p:nvSpPr>
        <p:spPr>
          <a:xfrm>
            <a:off x="1499579" y="5475536"/>
            <a:ext cx="9186992" cy="774331"/>
          </a:xfrm>
          <a:prstGeom prst="round2DiagRect">
            <a:avLst>
              <a:gd name="adj1" fmla="val 26654"/>
              <a:gd name="adj2" fmla="val 20751"/>
            </a:avLst>
          </a:prstGeom>
          <a:solidFill>
            <a:srgbClr val="F2F2F2"/>
          </a:solidFill>
          <a:ln>
            <a:noFill/>
          </a:ln>
          <a:effectLst>
            <a:outerShdw algn="l" blurRad="254000" dir="6420000" dist="38100" rotWithShape="0">
              <a:prstClr val="black">
                <a:alpha val="2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latin typeface="+mn-ea"/>
            </a:endParaRPr>
          </a:p>
        </p:txBody>
      </p:sp>
      <p:sp>
        <p:nvSpPr>
          <p:cNvPr id="1048726" name="对角圆角矩形 10"/>
          <p:cNvSpPr/>
          <p:nvPr>
            <p:custDataLst>
              <p:tags r:id="rId14"/>
            </p:custDataLst>
          </p:nvPr>
        </p:nvSpPr>
        <p:spPr>
          <a:xfrm>
            <a:off x="1499579" y="5334270"/>
            <a:ext cx="559136" cy="533537"/>
          </a:xfrm>
          <a:prstGeom prst="round2DiagRect">
            <a:avLst>
              <a:gd name="adj1" fmla="val 26654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algn="tl" blurRad="165100" dir="2700000" dist="25400" rotWithShape="0" sx="102000" sy="102000">
              <a:schemeClr val="accent4">
                <a:alpha val="31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latin typeface="+mn-ea"/>
            </a:endParaRPr>
          </a:p>
        </p:txBody>
      </p:sp>
      <p:sp>
        <p:nvSpPr>
          <p:cNvPr id="1048727" name="直角三角形 11"/>
          <p:cNvSpPr/>
          <p:nvPr>
            <p:custDataLst>
              <p:tags r:id="rId15"/>
            </p:custDataLst>
          </p:nvPr>
        </p:nvSpPr>
        <p:spPr>
          <a:xfrm>
            <a:off x="2058840" y="5334915"/>
            <a:ext cx="84243" cy="140404"/>
          </a:xfrm>
          <a:prstGeom prst="rtTriangle"/>
          <a:solidFill>
            <a:schemeClr val="accent4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 rtlCol="0">
            <a:normAutofit/>
          </a:bodyPr>
          <a:p>
            <a:pPr algn="ctr"/>
            <a:endParaRPr altLang="en-US" lang="zh-CN">
              <a:latin typeface="+mn-ea"/>
            </a:endParaRPr>
          </a:p>
        </p:txBody>
      </p:sp>
      <p:sp>
        <p:nvSpPr>
          <p:cNvPr id="1048728" name="文本框 12"/>
          <p:cNvSpPr txBox="1"/>
          <p:nvPr>
            <p:custDataLst>
              <p:tags r:id="rId16"/>
            </p:custDataLst>
          </p:nvPr>
        </p:nvSpPr>
        <p:spPr>
          <a:xfrm>
            <a:off x="2094963" y="5485857"/>
            <a:ext cx="8300713" cy="760993"/>
          </a:xfrm>
          <a:prstGeom prst="rect"/>
          <a:noFill/>
        </p:spPr>
        <p:txBody>
          <a:bodyPr anchor="ctr" anchorCtr="0" bIns="107950" rtlCol="0" tIns="0" wrap="square">
            <a:normAutofit/>
          </a:bodyPr>
          <a:p>
            <a:pPr>
              <a:lnSpc>
                <a:spcPct val="150000"/>
              </a:lnSpc>
            </a:pPr>
            <a:r>
              <a:rPr altLang="zh-CN" dirty="0" lang="en-US">
                <a:solidFill>
                  <a:schemeClr val="dk1">
                    <a:lumMod val="80000"/>
                    <a:lumOff val="20000"/>
                  </a:schemeClr>
                </a:solidFill>
                <a:latin typeface="+mn-ea"/>
                <a:sym typeface="+mn-ea"/>
              </a:rPr>
              <a:t>内容4：绿色环保技术在航空航天领域的挑战与机遇</a:t>
            </a:r>
            <a:endParaRPr altLang="zh-CN" dirty="0" lang="en-US">
              <a:solidFill>
                <a:schemeClr val="dk1">
                  <a:lumMod val="80000"/>
                  <a:lumOff val="20000"/>
                </a:schemeClr>
              </a:solidFill>
              <a:latin typeface="+mn-ea"/>
              <a:sym typeface="+mn-ea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50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29" name="文本占位符 2"/>
          <p:cNvSpPr>
            <a:spLocks noGrp="1"/>
          </p:cNvSpPr>
          <p:nvPr>
            <p:ph type="body" idx="2"/>
            <p:custDataLst>
              <p:tags r:id="rId1"/>
            </p:custDataLst>
          </p:nvPr>
        </p:nvSpPr>
        <p:spPr/>
        <p:txBody>
          <a:bodyPr/>
          <a:p>
            <a:r>
              <a:rPr altLang="en-US" lang="zh-CN">
                <a:solidFill>
                  <a:schemeClr val="lt1">
                    <a:lumMod val="100000"/>
                  </a:schemeClr>
                </a:solidFill>
              </a:rPr>
              <a:t>PART THREE</a:t>
            </a:r>
            <a:endParaRPr altLang="en-US" lang="zh-CN">
              <a:solidFill>
                <a:schemeClr val="lt1">
                  <a:lumMod val="100000"/>
                </a:schemeClr>
              </a:solidFill>
            </a:endParaRPr>
          </a:p>
        </p:txBody>
      </p:sp>
      <p:sp>
        <p:nvSpPr>
          <p:cNvPr id="1048730" name="标题 3"/>
          <p:cNvSpPr>
            <a:spLocks noGrp="1"/>
          </p:cNvSpPr>
          <p:nvPr>
            <p:ph type="title" idx="1"/>
            <p:custDataLst>
              <p:tags r:id="rId2"/>
            </p:custDataLst>
          </p:nvPr>
        </p:nvSpPr>
        <p:spPr/>
        <p:txBody>
          <a:bodyPr/>
          <a:p>
            <a:r>
              <a:rPr altLang="en-US" lang="zh-CN"/>
              <a:t>航空航天领域的研发成果</a:t>
            </a:r>
            <a:endParaRPr altLang="en-US" lang="zh-CN"/>
          </a:p>
        </p:txBody>
      </p:sp>
    </p:spTree>
    <p:custDataLst>
      <p:tags r:id="rId3"/>
    </p:custData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xmlns:p14="http://schemas.microsoft.com/office/powerpoint/2010/main" spd="slow" p14:dur="1500">
        <p:random/>
      </p:transition>
    </mc:Choice>
    <mc:Fallback>
      <p:transition spd="slow">
        <p:fade/>
      </p:transition>
    </mc:Fallback>
  </mc:AlternateContent>
</p:sld>
</file>

<file path=ppt/tags/tag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1"/>
  <p:tag name="KSO_WM_UNIT_ID" val="_1*i*1"/>
  <p:tag name="KSO_WM_UNIT_LAYERLEVEL" val="1"/>
  <p:tag name="KSO_WM_TAG_VERSION" val="1.0"/>
  <p:tag name="KSO_WM_BEAUTIFY_FLAG" val="#wm#"/>
</p:tagLst>
</file>

<file path=ppt/tags/tag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2"/>
  <p:tag name="KSO_WM_UNIT_ID" val="_1*i*2"/>
  <p:tag name="KSO_WM_UNIT_LAYERLEVEL" val="1"/>
  <p:tag name="KSO_WM_TAG_VERSION" val="1.0"/>
  <p:tag name="KSO_WM_BEAUTIFY_FLAG" val="#wm#"/>
</p:tagLst>
</file>

<file path=ppt/tags/tag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3"/>
  <p:tag name="KSO_WM_UNIT_ID" val="_1*i*3"/>
  <p:tag name="KSO_WM_UNIT_LAYERLEVEL" val="1"/>
  <p:tag name="KSO_WM_TAG_VERSION" val="1.0"/>
  <p:tag name="KSO_WM_BEAUTIFY_FLAG" val="#wm#"/>
</p:tagLst>
</file>

<file path=ppt/tags/tag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4"/>
  <p:tag name="KSO_WM_UNIT_ID" val="_1*i*4"/>
  <p:tag name="KSO_WM_UNIT_LAYERLEVEL" val="1"/>
  <p:tag name="KSO_WM_TAG_VERSION" val="1.0"/>
  <p:tag name="KSO_WM_BEAUTIFY_FLAG" val="#wm#"/>
</p:tagLst>
</file>

<file path=ppt/tags/tag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5"/>
  <p:tag name="KSO_WM_UNIT_ID" val="_1*i*5"/>
  <p:tag name="KSO_WM_UNIT_LAYERLEVEL" val="1"/>
  <p:tag name="KSO_WM_TAG_VERSION" val="1.0"/>
  <p:tag name="KSO_WM_BEAUTIFY_FLAG" val="#wm#"/>
</p:tagLst>
</file>

<file path=ppt/tags/tag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6"/>
  <p:tag name="KSO_WM_UNIT_ID" val="_1*i*6"/>
  <p:tag name="KSO_WM_UNIT_LAYERLEVEL" val="1"/>
  <p:tag name="KSO_WM_TAG_VERSION" val="1.0"/>
  <p:tag name="KSO_WM_BEAUTIFY_FLAG" val="#wm#"/>
</p:tagLst>
</file>

<file path=ppt/tags/tag7.xml><?xml version="1.0" encoding="utf-8"?>
<p:tagLst xmlns:p="http://schemas.openxmlformats.org/presentationml/2006/main">
  <p:tag name="KSO_WM_UNIT_SUBTYPE" val="b"/>
  <p:tag name="KSO_WM_UNIT_PRESET_TEXT" val="汇报人：稻小壳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1"/>
  <p:tag name="KSO_WM_UNIT_ID" val="_1*f*1"/>
  <p:tag name="KSO_WM_UNIT_LAYERLEVEL" val="1"/>
  <p:tag name="KSO_WM_TAG_VERSION" val="1.0"/>
  <p:tag name="KSO_WM_BEAUTIFY_FLAG" val="#wm#"/>
  <p:tag name="KSO_WM_UNIT_CONTENT_GROUP_TYPE" val="contentchip"/>
</p:tagLst>
</file>

<file path=ppt/tags/tag8.xml><?xml version="1.0" encoding="utf-8"?>
<p:tagLst xmlns:p="http://schemas.openxmlformats.org/presentationml/2006/main">
  <p:tag name="KSO_WM_UNIT_ISCONTENTSTITLE" val="0"/>
  <p:tag name="KSO_WM_UNIT_ISNUMDGMTITLE" val="0"/>
  <p:tag name="KSO_WM_UNIT_PRESET_TEXT" val="添加副标题"/>
  <p:tag name="KSO_WM_UNIT_NOCLEAR" val="0"/>
  <p:tag name="KSO_WM_UNIT_VALUE" val="17"/>
  <p:tag name="KSO_WM_UNIT_HIGHLIGHT" val="0"/>
  <p:tag name="KSO_WM_UNIT_COMPATIBLE" val="0"/>
  <p:tag name="KSO_WM_UNIT_DIAGRAM_ISNUMVISUAL" val="0"/>
  <p:tag name="KSO_WM_UNIT_DIAGRAM_ISREFERUNIT" val="0"/>
  <p:tag name="KSO_WM_UNIT_TYPE" val="b"/>
  <p:tag name="KSO_WM_UNIT_INDEX" val="1"/>
  <p:tag name="KSO_WM_UNIT_ID" val="_1*b*1"/>
  <p:tag name="KSO_WM_UNIT_LAYERLEVEL" val="1"/>
  <p:tag name="KSO_WM_TAG_VERSION" val="1.0"/>
  <p:tag name="KSO_WM_BEAUTIFY_FLAG" val="#wm#"/>
  <p:tag name="KSO_WM_UNIT_CONTENT_GROUP_TYPE" val="contentchip"/>
</p:tagLst>
</file>

<file path=ppt/tags/tag9.xml><?xml version="1.0" encoding="utf-8"?>
<p:tagLst xmlns:p="http://schemas.openxmlformats.org/presentationml/2006/main">
  <p:tag name="KSO_WM_UNIT_ISCONTENTSTITLE" val="0"/>
  <p:tag name="KSO_WM_UNIT_ISNUMDGMTITLE" val="0"/>
  <p:tag name="KSO_WM_UNIT_PRESET_TEXT" val="添加文档标题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1*a*1"/>
  <p:tag name="KSO_WM_UNIT_LAYERLEVEL" val="1"/>
  <p:tag name="KSO_WM_TAG_VERSION" val="1.0"/>
  <p:tag name="KSO_WM_BEAUTIFY_FLAG" val="#wm#"/>
  <p:tag name="KSO_WM_UNIT_CONTENT_GROUP_TYPE" val="contentchip"/>
</p:tagLst>
</file>

<file path=ppt/tags/tag1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1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1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13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1"/>
  <p:tag name="KSO_WM_UNIT_ID" val="_2*f*1"/>
  <p:tag name="KSO_WM_UNIT_LAYERLEVEL" val="1"/>
  <p:tag name="KSO_WM_TAG_VERSION" val="1.0"/>
  <p:tag name="KSO_WM_BEAUTIFY_FLAG" val="#wm#"/>
  <p:tag name="KSO_WM_UNIT_PRESET_TEXT" val="单击此处编辑母版文本样式 第二级 第三级 第四级 第五级"/>
</p:tagLst>
</file>

<file path=ppt/tags/tag14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2*a*1"/>
  <p:tag name="KSO_WM_UNIT_LAYERLEVEL" val="1"/>
  <p:tag name="KSO_WM_TAG_VERSION" val="1.0"/>
  <p:tag name="KSO_WM_BEAUTIFY_FLAG" val="#wm#"/>
  <p:tag name="KSO_WM_UNIT_CONTENT_GROUP_TYPE" val="titlestyle"/>
  <p:tag name="KSO_WM_UNIT_PRESET_TEXT" val="单击添加文档标题"/>
</p:tagLst>
</file>

<file path=ppt/tags/tag1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1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1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18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_3*i*1"/>
  <p:tag name="KSO_WM_UNIT_LAYERLEVEL" val="1"/>
  <p:tag name="KSO_WM_TAG_VERSION" val="1.0"/>
  <p:tag name="KSO_WM_UNIT_TYPE" val="i"/>
  <p:tag name="KSO_WM_UNIT_INDEX" val="1"/>
</p:tagLst>
</file>

<file path=ppt/tags/tag19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_3*i*2"/>
  <p:tag name="KSO_WM_UNIT_LAYERLEVEL" val="1"/>
  <p:tag name="KSO_WM_TAG_VERSION" val="1.0"/>
  <p:tag name="KSO_WM_UNIT_TYPE" val="i"/>
  <p:tag name="KSO_WM_UNIT_INDEX" val="2"/>
</p:tagLst>
</file>

<file path=ppt/tags/tag20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_3*i*3"/>
  <p:tag name="KSO_WM_UNIT_LAYERLEVEL" val="1"/>
  <p:tag name="KSO_WM_TAG_VERSION" val="1.0"/>
  <p:tag name="KSO_WM_UNIT_TYPE" val="i"/>
  <p:tag name="KSO_WM_UNIT_INDEX" val="3"/>
</p:tagLst>
</file>

<file path=ppt/tags/tag21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_3*i*4"/>
  <p:tag name="KSO_WM_UNIT_LAYERLEVEL" val="1"/>
  <p:tag name="KSO_WM_TAG_VERSION" val="1.0"/>
  <p:tag name="KSO_WM_UNIT_TYPE" val="i"/>
  <p:tag name="KSO_WM_UNIT_INDEX" val="4"/>
</p:tagLst>
</file>

<file path=ppt/tags/tag22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_3*i*5"/>
  <p:tag name="KSO_WM_UNIT_LAYERLEVEL" val="1"/>
  <p:tag name="KSO_WM_TAG_VERSION" val="1.0"/>
  <p:tag name="KSO_WM_UNIT_TYPE" val="i"/>
  <p:tag name="KSO_WM_UNIT_INDEX" val="5"/>
</p:tagLst>
</file>

<file path=ppt/tags/tag23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_3*i*6"/>
  <p:tag name="KSO_WM_UNIT_LAYERLEVEL" val="1"/>
  <p:tag name="KSO_WM_TAG_VERSION" val="1.0"/>
  <p:tag name="KSO_WM_UNIT_TYPE" val="i"/>
  <p:tag name="KSO_WM_UNIT_INDEX" val="6"/>
</p:tagLst>
</file>

<file path=ppt/tags/tag24.xml><?xml version="1.0" encoding="utf-8"?>
<p:tagLst xmlns:p="http://schemas.openxmlformats.org/presentationml/2006/main">
  <p:tag name="KSO_WM_UNIT_ISCONTENTSTITLE" val="0"/>
  <p:tag name="KSO_WM_UNIT_ISNUMDGMTITLE" val="0"/>
  <p:tag name="KSO_WM_UNIT_PRESET_TEXT" val="CONTENTS"/>
  <p:tag name="KSO_WM_UNIT_NOCLEAR" val="0"/>
  <p:tag name="KSO_WM_UNIT_VALUE" val="17"/>
  <p:tag name="KSO_WM_UNIT_HIGHLIGHT" val="0"/>
  <p:tag name="KSO_WM_UNIT_COMPATIBLE" val="0"/>
  <p:tag name="KSO_WM_UNIT_DIAGRAM_ISNUMVISUAL" val="0"/>
  <p:tag name="KSO_WM_UNIT_DIAGRAM_ISREFERUNIT" val="0"/>
  <p:tag name="KSO_WM_UNIT_TYPE" val="b"/>
  <p:tag name="KSO_WM_UNIT_INDEX" val="1"/>
  <p:tag name="KSO_WM_UNIT_ID" val="_3*b*1"/>
  <p:tag name="KSO_WM_UNIT_LAYERLEVEL" val="1"/>
  <p:tag name="KSO_WM_TAG_VERSION" val="1.0"/>
  <p:tag name="KSO_WM_BEAUTIFY_FLAG" val="#wm#"/>
</p:tagLst>
</file>

<file path=ppt/tags/tag25.xml><?xml version="1.0" encoding="utf-8"?>
<p:tagLst xmlns:p="http://schemas.openxmlformats.org/presentationml/2006/main">
  <p:tag name="KSO_WM_UNIT_ISCONTENTSTITLE" val="1"/>
  <p:tag name="KSO_WM_UNIT_ISNUMDGMTITLE" val="0"/>
  <p:tag name="KSO_WM_UNIT_PRESET_TEXT" val="目录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3*a*1"/>
  <p:tag name="KSO_WM_UNIT_LAYERLEVEL" val="1"/>
  <p:tag name="KSO_WM_TAG_VERSION" val="1.0"/>
  <p:tag name="KSO_WM_BEAUTIFY_FLAG" val="#wm#"/>
</p:tagLst>
</file>

<file path=ppt/tags/tag2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2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2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2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i*1"/>
  <p:tag name="KSO_WM_UNIT_LAYERLEVEL" val="1"/>
  <p:tag name="KSO_WM_TAG_VERSION" val="1.0"/>
  <p:tag name="KSO_WM_BEAUTIFY_FLAG" val="#wm#"/>
  <p:tag name="KSO_WM_UNIT_TYPE" val="i"/>
  <p:tag name="KSO_WM_UNIT_INDEX" val="1"/>
</p:tagLst>
</file>

<file path=ppt/tags/tag3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i*2"/>
  <p:tag name="KSO_WM_UNIT_LAYERLEVEL" val="1"/>
  <p:tag name="KSO_WM_TAG_VERSION" val="1.0"/>
  <p:tag name="KSO_WM_BEAUTIFY_FLAG" val="#wm#"/>
  <p:tag name="KSO_WM_UNIT_TYPE" val="i"/>
  <p:tag name="KSO_WM_UNIT_INDEX" val="2"/>
</p:tagLst>
</file>

<file path=ppt/tags/tag3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i*3"/>
  <p:tag name="KSO_WM_UNIT_LAYERLEVEL" val="1"/>
  <p:tag name="KSO_WM_TAG_VERSION" val="1.0"/>
  <p:tag name="KSO_WM_BEAUTIFY_FLAG" val="#wm#"/>
  <p:tag name="KSO_WM_UNIT_TYPE" val="i"/>
  <p:tag name="KSO_WM_UNIT_INDEX" val="3"/>
</p:tagLst>
</file>

<file path=ppt/tags/tag3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i*4"/>
  <p:tag name="KSO_WM_UNIT_LAYERLEVEL" val="1"/>
  <p:tag name="KSO_WM_TAG_VERSION" val="1.0"/>
  <p:tag name="KSO_WM_BEAUTIFY_FLAG" val="#wm#"/>
  <p:tag name="KSO_WM_UNIT_TYPE" val="i"/>
  <p:tag name="KSO_WM_UNIT_INDEX" val="4"/>
</p:tagLst>
</file>

<file path=ppt/tags/tag3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i*5"/>
  <p:tag name="KSO_WM_UNIT_LAYERLEVEL" val="1"/>
  <p:tag name="KSO_WM_TAG_VERSION" val="1.0"/>
  <p:tag name="KSO_WM_BEAUTIFY_FLAG" val="#wm#"/>
  <p:tag name="KSO_WM_UNIT_TYPE" val="i"/>
  <p:tag name="KSO_WM_UNIT_INDEX" val="5"/>
</p:tagLst>
</file>

<file path=ppt/tags/tag3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i*6"/>
  <p:tag name="KSO_WM_UNIT_LAYERLEVEL" val="1"/>
  <p:tag name="KSO_WM_TAG_VERSION" val="1.0"/>
  <p:tag name="KSO_WM_BEAUTIFY_FLAG" val="#wm#"/>
  <p:tag name="KSO_WM_UNIT_TYPE" val="i"/>
  <p:tag name="KSO_WM_UNIT_INDEX" val="6"/>
</p:tagLst>
</file>

<file path=ppt/tags/tag35.xml><?xml version="1.0" encoding="utf-8"?>
<p:tagLst xmlns:p="http://schemas.openxmlformats.org/presentationml/2006/main">
  <p:tag name="KSO_WM_UNIT_PRESET_TEXT" val="单击此处编辑文本"/>
  <p:tag name="KSO_WM_UNIT_NOCLEAR" val="0"/>
  <p:tag name="KSO_WM_UNIT_VALUE" val="20"/>
  <p:tag name="KSO_WM_UNIT_HIGHLIGHT" val="0"/>
  <p:tag name="KSO_WM_UNIT_COMPATIBLE" val="1"/>
  <p:tag name="KSO_WM_UNIT_DIAGRAM_ISNUMVISUAL" val="0"/>
  <p:tag name="KSO_WM_UNIT_DIAGRAM_ISREFERUNIT" val="0"/>
  <p:tag name="KSO_WM_UNIT_TYPE" val="e"/>
  <p:tag name="KSO_WM_UNIT_INDEX" val="1"/>
  <p:tag name="KSO_WM_UNIT_ID" val="_4*e*1"/>
  <p:tag name="KSO_WM_UNIT_LAYERLEVEL" val="1"/>
  <p:tag name="KSO_WM_TAG_VERSION" val="1.0"/>
  <p:tag name="KSO_WM_BEAUTIFY_FLAG" val="#wm#"/>
</p:tagLst>
</file>

<file path=ppt/tags/tag36.xml><?xml version="1.0" encoding="utf-8"?>
<p:tagLst xmlns:p="http://schemas.openxmlformats.org/presentationml/2006/main">
  <p:tag name="KSO_WM_UNIT_ISCONTENTSTITLE" val="0"/>
  <p:tag name="KSO_WM_UNIT_ISNUMDGMTITLE" val="0"/>
  <p:tag name="KSO_WM_UNIT_PRESET_TEXT" val="添加章节标题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4*a*1"/>
  <p:tag name="KSO_WM_UNIT_LAYERLEVEL" val="1"/>
  <p:tag name="KSO_WM_TAG_VERSION" val="1.0"/>
  <p:tag name="KSO_WM_BEAUTIFY_FLAG" val="#wm#"/>
  <p:tag name="KSO_WM_UNIT_CONTENT_GROUP_TYPE" val="contentchip"/>
</p:tagLst>
</file>

<file path=ppt/tags/tag3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3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3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40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1"/>
  <p:tag name="KSO_WM_UNIT_ID" val="_5*f*1"/>
  <p:tag name="KSO_WM_UNIT_LAYERLEVEL" val="1"/>
  <p:tag name="KSO_WM_TAG_VERSION" val="1.0"/>
  <p:tag name="KSO_WM_BEAUTIFY_FLAG" val="#wm#"/>
  <p:tag name="KSO_WM_UNIT_PRESET_TEXT" val="单击此处编辑母版文本样式 第二级 第三级 第四级 第五级"/>
</p:tagLst>
</file>

<file path=ppt/tags/tag41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2"/>
  <p:tag name="KSO_WM_UNIT_ID" val="_5*f*2"/>
  <p:tag name="KSO_WM_UNIT_LAYERLEVEL" val="1"/>
  <p:tag name="KSO_WM_TAG_VERSION" val="1.0"/>
  <p:tag name="KSO_WM_BEAUTIFY_FLAG" val="#wm#"/>
  <p:tag name="KSO_WM_UNIT_PRESET_TEXT" val="单击此处编辑母版文本样式 第二级 第三级 第四级 第五级"/>
</p:tagLst>
</file>

<file path=ppt/tags/tag42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5*a*1"/>
  <p:tag name="KSO_WM_UNIT_LAYERLEVEL" val="1"/>
  <p:tag name="KSO_WM_TAG_VERSION" val="1.0"/>
  <p:tag name="KSO_WM_BEAUTIFY_FLAG" val="#wm#"/>
  <p:tag name="KSO_WM_UNIT_CONTENT_GROUP_TYPE" val="titlestyle"/>
  <p:tag name="KSO_WM_UNIT_PRESET_TEXT" val="单击添加文档标题"/>
</p:tagLst>
</file>

<file path=ppt/tags/tag4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4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4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46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h_f"/>
  <p:tag name="KSO_WM_UNIT_INDEX" val="2_1"/>
  <p:tag name="KSO_WM_UNIT_ID" val="_6*h_f*2_1"/>
  <p:tag name="KSO_WM_UNIT_LAYERLEVEL" val="1_1"/>
  <p:tag name="KSO_WM_TAG_VERSION" val="1.0"/>
  <p:tag name="KSO_WM_BEAUTIFY_FLAG" val="#wm#"/>
  <p:tag name="KSO_WM_UNIT_PRESET_TEXT" val="单击此处编辑母版文本样式 第二级 第三级 第四级 第五级"/>
</p:tagLst>
</file>

<file path=ppt/tags/tag47.xml><?xml version="1.0" encoding="utf-8"?>
<p:tagLst xmlns:p="http://schemas.openxmlformats.org/presentationml/2006/main">
  <p:tag name="KSO_WM_UNIT_ISCONTENTSTITLE" val="0"/>
  <p:tag name="KSO_WM_UNIT_ISNUMDGMTITLE" val="0"/>
  <p:tag name="KSO_WM_UNIT_PRESET_TEXT" val="添加小标题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h_a"/>
  <p:tag name="KSO_WM_UNIT_INDEX" val="2_1"/>
  <p:tag name="KSO_WM_UNIT_ID" val="_6*h_a*2_1"/>
  <p:tag name="KSO_WM_UNIT_LAYERLEVEL" val="1_1"/>
  <p:tag name="KSO_WM_TAG_VERSION" val="1.0"/>
  <p:tag name="KSO_WM_BEAUTIFY_FLAG" val="#wm#"/>
</p:tagLst>
</file>

<file path=ppt/tags/tag48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h_f"/>
  <p:tag name="KSO_WM_UNIT_INDEX" val="1_1"/>
  <p:tag name="KSO_WM_UNIT_ID" val="_6*h_f*1_1"/>
  <p:tag name="KSO_WM_UNIT_LAYERLEVEL" val="1_1"/>
  <p:tag name="KSO_WM_TAG_VERSION" val="1.0"/>
  <p:tag name="KSO_WM_BEAUTIFY_FLAG" val="#wm#"/>
  <p:tag name="KSO_WM_UNIT_PRESET_TEXT" val="单击此处编辑母版文本样式 第二级 第三级 第四级 第五级"/>
</p:tagLst>
</file>

<file path=ppt/tags/tag49.xml><?xml version="1.0" encoding="utf-8"?>
<p:tagLst xmlns:p="http://schemas.openxmlformats.org/presentationml/2006/main">
  <p:tag name="KSO_WM_UNIT_ISCONTENTSTITLE" val="0"/>
  <p:tag name="KSO_WM_UNIT_ISNUMDGMTITLE" val="0"/>
  <p:tag name="KSO_WM_UNIT_PRESET_TEXT" val="添加小标题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h_a"/>
  <p:tag name="KSO_WM_UNIT_INDEX" val="1_1"/>
  <p:tag name="KSO_WM_UNIT_ID" val="_6*h_a*1_1"/>
  <p:tag name="KSO_WM_UNIT_LAYERLEVEL" val="1_1"/>
  <p:tag name="KSO_WM_TAG_VERSION" val="1.0"/>
  <p:tag name="KSO_WM_BEAUTIFY_FLAG" val="#wm#"/>
</p:tagLst>
</file>

<file path=ppt/tags/tag50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6*a*1"/>
  <p:tag name="KSO_WM_UNIT_LAYERLEVEL" val="1"/>
  <p:tag name="KSO_WM_TAG_VERSION" val="1.0"/>
  <p:tag name="KSO_WM_BEAUTIFY_FLAG" val="#wm#"/>
  <p:tag name="KSO_WM_UNIT_CONTENT_GROUP_TYPE" val="titlestyle"/>
  <p:tag name="KSO_WM_UNIT_PRESET_TEXT" val="单击添加文档标题"/>
</p:tagLst>
</file>

<file path=ppt/tags/tag5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5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5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54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7*a*1"/>
  <p:tag name="KSO_WM_UNIT_LAYERLEVEL" val="1"/>
  <p:tag name="KSO_WM_TAG_VERSION" val="1.0"/>
  <p:tag name="KSO_WM_BEAUTIFY_FLAG" val="#wm#"/>
  <p:tag name="KSO_WM_UNIT_CONTENT_GROUP_TYPE" val="titlestyle"/>
  <p:tag name="KSO_WM_UNIT_PRESET_TEXT" val="单击添加文档标题"/>
</p:tagLst>
</file>

<file path=ppt/tags/tag5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1.0"/>
  <p:tag name="KSO_WM_BEAUTIFY_FLAG" val="#wm#"/>
</p:tagLst>
</file>

<file path=ppt/tags/tag5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1.0"/>
  <p:tag name="KSO_WM_BEAUTIFY_FLAG" val="#wm#"/>
</p:tagLst>
</file>

<file path=ppt/tags/tag5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1.0"/>
  <p:tag name="KSO_WM_BEAUTIFY_FLAG" val="#wm#"/>
</p:tagLst>
</file>

<file path=ppt/tags/tag5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5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6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61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1"/>
  <p:tag name="KSO_WM_UNIT_ID" val="_9*f*1"/>
  <p:tag name="KSO_WM_UNIT_LAYERLEVEL" val="1"/>
  <p:tag name="KSO_WM_TAG_VERSION" val="1.0"/>
  <p:tag name="KSO_WM_BEAUTIFY_FLAG" val="#wm#"/>
  <p:tag name="KSO_WM_UNIT_PRESET_TEXT" val="单击此处编辑母版文本样式 第二级 第三级 第四级 第五级"/>
</p:tagLst>
</file>

<file path=ppt/tags/tag6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6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6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65.xml><?xml version="1.0" encoding="utf-8"?>
<p:tagLst xmlns:p="http://schemas.openxmlformats.org/presentationml/2006/main">
  <p:tag name="KSO_WM_UNIT_ISCONTENTSTITLE" val="0"/>
  <p:tag name="KSO_WM_UNIT_ISNUMDGMTITLE" val="0"/>
  <p:tag name="KSO_WM_UNIT_PRESET_TEXT" val="单击此处添加副标题"/>
  <p:tag name="KSO_WM_UNIT_NOCLEAR" val="0"/>
  <p:tag name="KSO_WM_UNIT_VALUE" val="17"/>
  <p:tag name="KSO_WM_UNIT_HIGHLIGHT" val="0"/>
  <p:tag name="KSO_WM_UNIT_COMPATIBLE" val="0"/>
  <p:tag name="KSO_WM_UNIT_DIAGRAM_ISNUMVISUAL" val="0"/>
  <p:tag name="KSO_WM_UNIT_DIAGRAM_ISREFERUNIT" val="0"/>
  <p:tag name="KSO_WM_UNIT_TYPE" val="b"/>
  <p:tag name="KSO_WM_UNIT_INDEX" val="1"/>
  <p:tag name="KSO_WM_UNIT_ID" val="_10*b*1"/>
  <p:tag name="KSO_WM_UNIT_LAYERLEVEL" val="1"/>
  <p:tag name="KSO_WM_TAG_VERSION" val="1.0"/>
  <p:tag name="KSO_WM_BEAUTIFY_FLAG" val="#wm#"/>
  <p:tag name="KSO_WM_UNIT_CONTENT_GROUP_TYPE" val="titlestyle"/>
</p:tagLst>
</file>

<file path=ppt/tags/tag66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10*a*1"/>
  <p:tag name="KSO_WM_UNIT_LAYERLEVEL" val="1"/>
  <p:tag name="KSO_WM_TAG_VERSION" val="1.0"/>
  <p:tag name="KSO_WM_BEAUTIFY_FLAG" val="#wm#"/>
  <p:tag name="KSO_WM_UNIT_CONTENT_GROUP_TYPE" val="titlestyle"/>
  <p:tag name="KSO_WM_UNIT_PRESET_TEXT" val="单击添加文档标题"/>
</p:tagLst>
</file>

<file path=ppt/tags/tag6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6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6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7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1"/>
  <p:tag name="KSO_WM_UNIT_LAYERLEVEL" val="1"/>
  <p:tag name="KSO_WM_TAG_VERSION" val="1.0"/>
  <p:tag name="KSO_WM_BEAUTIFY_FLAG" val="#wm#"/>
  <p:tag name="KSO_WM_UNIT_TYPE" val="i"/>
  <p:tag name="KSO_WM_UNIT_INDEX" val="1"/>
</p:tagLst>
</file>

<file path=ppt/tags/tag7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2"/>
  <p:tag name="KSO_WM_UNIT_LAYERLEVEL" val="1"/>
  <p:tag name="KSO_WM_TAG_VERSION" val="1.0"/>
  <p:tag name="KSO_WM_BEAUTIFY_FLAG" val="#wm#"/>
  <p:tag name="KSO_WM_UNIT_TYPE" val="i"/>
  <p:tag name="KSO_WM_UNIT_INDEX" val="2"/>
</p:tagLst>
</file>

<file path=ppt/tags/tag7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3"/>
  <p:tag name="KSO_WM_UNIT_LAYERLEVEL" val="1"/>
  <p:tag name="KSO_WM_TAG_VERSION" val="1.0"/>
  <p:tag name="KSO_WM_BEAUTIFY_FLAG" val="#wm#"/>
  <p:tag name="KSO_WM_UNIT_TYPE" val="i"/>
  <p:tag name="KSO_WM_UNIT_INDEX" val="3"/>
</p:tagLst>
</file>

<file path=ppt/tags/tag7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4"/>
  <p:tag name="KSO_WM_UNIT_LAYERLEVEL" val="1"/>
  <p:tag name="KSO_WM_TAG_VERSION" val="1.0"/>
  <p:tag name="KSO_WM_BEAUTIFY_FLAG" val="#wm#"/>
  <p:tag name="KSO_WM_UNIT_TYPE" val="i"/>
  <p:tag name="KSO_WM_UNIT_INDEX" val="4"/>
</p:tagLst>
</file>

<file path=ppt/tags/tag7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5"/>
  <p:tag name="KSO_WM_UNIT_LAYERLEVEL" val="1"/>
  <p:tag name="KSO_WM_TAG_VERSION" val="1.0"/>
  <p:tag name="KSO_WM_BEAUTIFY_FLAG" val="#wm#"/>
  <p:tag name="KSO_WM_UNIT_TYPE" val="i"/>
  <p:tag name="KSO_WM_UNIT_INDEX" val="5"/>
</p:tagLst>
</file>

<file path=ppt/tags/tag7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6"/>
  <p:tag name="KSO_WM_UNIT_LAYERLEVEL" val="1"/>
  <p:tag name="KSO_WM_TAG_VERSION" val="1.0"/>
  <p:tag name="KSO_WM_BEAUTIFY_FLAG" val="#wm#"/>
  <p:tag name="KSO_WM_UNIT_TYPE" val="i"/>
  <p:tag name="KSO_WM_UNIT_INDEX" val="6"/>
</p:tagLst>
</file>

<file path=ppt/tags/tag76.xml><?xml version="1.0" encoding="utf-8"?>
<p:tagLst xmlns:p="http://schemas.openxmlformats.org/presentationml/2006/main">
  <p:tag name="KSO_WM_UNIT_SUBTYPE" val="b"/>
  <p:tag name="KSO_WM_UNIT_PRESET_TEXT" val="汇报人：稻壳儿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1"/>
  <p:tag name="KSO_WM_UNIT_ID" val="_11*f*1"/>
  <p:tag name="KSO_WM_UNIT_LAYERLEVEL" val="1"/>
  <p:tag name="KSO_WM_TAG_VERSION" val="1.0"/>
  <p:tag name="KSO_WM_BEAUTIFY_FLAG" val="#wm#"/>
  <p:tag name="KSO_WM_UNIT_CONTENT_GROUP_TYPE" val="contentchip"/>
</p:tagLst>
</file>

<file path=ppt/tags/tag77.xml><?xml version="1.0" encoding="utf-8"?>
<p:tagLst xmlns:p="http://schemas.openxmlformats.org/presentationml/2006/main">
  <p:tag name="KSO_WM_UNIT_ISCONTENTSTITLE" val="0"/>
  <p:tag name="KSO_WM_UNIT_ISNUMDGMTITLE" val="0"/>
  <p:tag name="KSO_WM_UNIT_PRESET_TEXT" val="感谢您的观看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11*a*1"/>
  <p:tag name="KSO_WM_UNIT_LAYERLEVEL" val="1"/>
  <p:tag name="KSO_WM_TAG_VERSION" val="1.0"/>
  <p:tag name="KSO_WM_BEAUTIFY_FLAG" val="#wm#"/>
  <p:tag name="KSO_WM_UNIT_CONTENT_GROUP_TYPE" val="contentchip"/>
</p:tagLst>
</file>

<file path=ppt/tags/tag7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7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8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8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</p:tagLst>
</file>

<file path=ppt/tags/tag8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</p:tagLst>
</file>

<file path=ppt/tags/tag8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</p:tagLst>
</file>

<file path=ppt/tags/tag8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  <p:tag name="KSO_WM_TEMPLATE_CATEGORY" val="custom"/>
  <p:tag name="KSO_WM_TEMPLATE_INDEX" val="20230307"/>
</p:tagLst>
</file>

<file path=ppt/tags/tag8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  <p:tag name="KSO_WM_TEMPLATE_CATEGORY" val="custom"/>
  <p:tag name="KSO_WM_TEMPLATE_INDEX" val="20230307"/>
</p:tagLst>
</file>

<file path=ppt/tags/tag86.xml><?xml version="1.0" encoding="utf-8"?>
<p:tagLst xmlns:p="http://schemas.openxmlformats.org/presentationml/2006/main">
  <p:tag name="KSO_WM_TEMPLATE_SUBCATEGORY" val="29"/>
  <p:tag name="KSO_WM_TEMPLATE_MASTER_TYPE" val="0"/>
  <p:tag name="KSO_WM_TEMPLATE_COLOR_TYPE" val="0"/>
  <p:tag name="KSO_WM_TAG_VERSION" val="1.0"/>
  <p:tag name="KSO_WM_BEAUTIFY_FLAG" val="#wm#"/>
  <p:tag name="KSO_WM_TEMPLATE_CATEGORY" val="custom"/>
  <p:tag name="KSO_WM_TEMPLATE_INDEX" val="20230307"/>
  <p:tag name="KSO_WM_SPECIAL_SOURCE" val="bdnull"/>
  <p:tag name="KSO_WM_TEMPLATE_THUMBS_INDEX" val="1、9"/>
</p:tagLst>
</file>

<file path=ppt/tags/tag87.xml><?xml version="1.0" encoding="utf-8"?>
<p:tagLst xmlns:p="http://schemas.openxmlformats.org/presentationml/2006/main">
  <p:tag name="KSO_WM_UNIT_SUBTYPE" val="b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1"/>
  <p:tag name="KSO_WM_UNIT_ID" val="custom20230307_1*f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UNIT_CONTENT_GROUP_TYPE" val="contentchip"/>
  <p:tag name="KSO_WM_UNIT_PRESET_TEXT" val="汇报人：WPS"/>
</p:tagLst>
</file>

<file path=ppt/tags/tag88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7"/>
  <p:tag name="KSO_WM_UNIT_HIGHLIGHT" val="0"/>
  <p:tag name="KSO_WM_UNIT_COMPATIBLE" val="0"/>
  <p:tag name="KSO_WM_UNIT_DIAGRAM_ISNUMVISUAL" val="0"/>
  <p:tag name="KSO_WM_UNIT_DIAGRAM_ISREFERUNIT" val="0"/>
  <p:tag name="KSO_WM_UNIT_TYPE" val="b"/>
  <p:tag name="KSO_WM_UNIT_INDEX" val="1"/>
  <p:tag name="KSO_WM_UNIT_ID" val="custom20230307_1*b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UNIT_CONTENT_GROUP_TYPE" val="contentchip"/>
  <p:tag name="KSO_WM_UNIT_PRESET_TEXT" val="添加副标题"/>
</p:tagLst>
</file>

<file path=ppt/tags/tag89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custom20230307_1*a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UNIT_CONTENT_GROUP_TYPE" val="contentchip"/>
  <p:tag name="KSO_WM_UNIT_PRESET_TEXT" val="添加文档标题"/>
</p:tagLst>
</file>

<file path=ppt/tags/tag90.xml><?xml version="1.0" encoding="utf-8"?>
<p:tagLst xmlns:p="http://schemas.openxmlformats.org/presentationml/2006/main">
  <p:tag name="KSO_WM_SLIDE_ID" val="custom20230307_1"/>
  <p:tag name="KSO_WM_TEMPLATE_SUBCATEGORY" val="29"/>
  <p:tag name="KSO_WM_TEMPLATE_MASTER_TYPE" val="0"/>
  <p:tag name="KSO_WM_TEMPLATE_COLOR_TYPE" val="0"/>
  <p:tag name="KSO_WM_SLIDE_ITEM_CNT" val="0"/>
  <p:tag name="KSO_WM_SLIDE_INDEX" val="1"/>
  <p:tag name="KSO_WM_TAG_VERSION" val="1.0"/>
  <p:tag name="KSO_WM_BEAUTIFY_FLAG" val="#wm#"/>
  <p:tag name="KSO_WM_TEMPLATE_CATEGORY" val="custom"/>
  <p:tag name="KSO_WM_TEMPLATE_INDEX" val="20230307"/>
  <p:tag name="KSO_WM_SLIDE_TYPE" val="title"/>
  <p:tag name="KSO_WM_SLIDE_SUBTYPE" val="pureTxt"/>
  <p:tag name="KSO_WM_SLIDE_LAYOUT" val="a_b_f"/>
  <p:tag name="KSO_WM_SLIDE_LAYOUT_CNT" val="1_1_1"/>
  <p:tag name="KSO_WM_SPECIAL_SOURCE" val="bdnull"/>
  <p:tag name="KSO_WM_TEMPLATE_THUMBS_INDEX" val="1、9"/>
  <p:tag name="KSO_WM_SLIDE_CONTENT_AREA" val="{&quot;left&quot;:&quot;45.75&quot;,&quot;top&quot;:&quot;97.05&quot;,&quot;width&quot;:&quot;621.65&quot;,&quot;height&quot;:&quot;307.55&quot;}"/>
</p:tagLst>
</file>

<file path=ppt/tags/tag91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7"/>
  <p:tag name="KSO_WM_UNIT_HIGHLIGHT" val="0"/>
  <p:tag name="KSO_WM_UNIT_COMPATIBLE" val="0"/>
  <p:tag name="KSO_WM_UNIT_DIAGRAM_ISNUMVISUAL" val="0"/>
  <p:tag name="KSO_WM_UNIT_DIAGRAM_ISREFERUNIT" val="0"/>
  <p:tag name="KSO_WM_UNIT_TYPE" val="b"/>
  <p:tag name="KSO_WM_UNIT_INDEX" val="1"/>
  <p:tag name="KSO_WM_UNIT_ID" val="custom20230307_5*b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DIAGRAM_GROUP_CODE" val="l1-1"/>
  <p:tag name="KSO_WM_UNIT_PRESET_TEXT" val="CONTENTS"/>
</p:tagLst>
</file>

<file path=ppt/tags/tag92.xml><?xml version="1.0" encoding="utf-8"?>
<p:tagLst xmlns:p="http://schemas.openxmlformats.org/presentationml/2006/main">
  <p:tag name="KSO_WM_UNIT_ISCONTENTSTITLE" val="1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custom20230307_5*a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DIAGRAM_GROUP_CODE" val="l1-1"/>
  <p:tag name="KSO_WM_UNIT_PRESET_TEXT" val="目录"/>
</p:tagLst>
</file>

<file path=ppt/tags/tag9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custom20230307_5*l_h_i*1_1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i"/>
  <p:tag name="KSO_WM_UNIT_INDEX" val="1_1_1"/>
  <p:tag name="KSO_WM_DIAGRAM_VERSION" val="3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gradient&quot;:[{&quot;brightness&quot;:0,&quot;colorType&quot;:1,&quot;foreColorIndex&quot;:6,&quot;pos&quot;:0,&quot;transparency&quot;:0},{&quot;brightness&quot;:0,&quot;colorType&quot;:1,&quot;foreColorIndex&quot;:7,&quot;pos&quot;:1,&quot;transparency&quot;:0}],&quot;type&quot;:3},&quot;glow&quot;:{&quot;colorType&quot;:0},&quot;line&quot;:{&quot;type&quot;:0},&quot;shadow&quot;:{&quot;brightness&quot;:0,&quot;colorType&quot;:1,&quot;foreColorIndex&quot;:5,&quot;transparency&quot;:0.8700000047683716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9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SUBTYPE" val="d"/>
  <p:tag name="KSO_WM_UNIT_TYPE" val="l_h_i"/>
  <p:tag name="KSO_WM_UNIT_INDEX" val="1_1_2"/>
  <p:tag name="KSO_WM_UNIT_ID" val="custom20230307_5*l_h_i*1_1_2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DIAGRAM_VERSION" val="3"/>
  <p:tag name="KSO_WM_UNIT_PRESET_TEXT" val="01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type&quot;:0},&quot;glow&quot;:{&quot;colorType&quot;:0},&quot;line&quot;:{&quot;solidLine&quot;:{&quot;brightness&quot;:0,&quot;colorType&quot;:1,&quot;foreColorIndex&quot;:13,&quot;transparency&quot;:0},&quot;type&quot;:1},&quot;shadow&quot;:{&quot;colorType&quot;:0},&quot;threeD&quot;:{&quot;curvedSurface&quot;:{&quot;brightness&quot;:0,&quot;colorType&quot;:2,&quot;rgb&quot;:&quot;#000000&quot;},&quot;depth&quot;:{&quot;colorType&quot;:0}}}}"/>
</p:tagLst>
</file>

<file path=ppt/tags/tag95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INDEX" val="1_1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a"/>
  <p:tag name="KSO_WM_UNIT_ID" val="custom20230307_5*l_h_a*1_1_1"/>
  <p:tag name="KSO_WM_DIAGRAM_VERSION" val="3"/>
  <p:tag name="KSO_WM_UNIT_PRESET_TEXT" val="添加目录文本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9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custom20230307_5*l_h_i*1_2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i"/>
  <p:tag name="KSO_WM_UNIT_INDEX" val="1_2_1"/>
  <p:tag name="KSO_WM_DIAGRAM_VERSION" val="3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gradient&quot;:[{&quot;brightness&quot;:0,&quot;colorType&quot;:1,&quot;foreColorIndex&quot;:6,&quot;pos&quot;:0,&quot;transparency&quot;:0},{&quot;brightness&quot;:0,&quot;colorType&quot;:1,&quot;foreColorIndex&quot;:7,&quot;pos&quot;:1,&quot;transparency&quot;:0}],&quot;type&quot;:3},&quot;glow&quot;:{&quot;colorType&quot;:0},&quot;line&quot;:{&quot;type&quot;:0},&quot;shadow&quot;:{&quot;brightness&quot;:0,&quot;colorType&quot;:1,&quot;foreColorIndex&quot;:5,&quot;transparency&quot;:0.8700000047683716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9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SUBTYPE" val="d"/>
  <p:tag name="KSO_WM_UNIT_TYPE" val="l_h_i"/>
  <p:tag name="KSO_WM_UNIT_INDEX" val="1_2_2"/>
  <p:tag name="KSO_WM_UNIT_ID" val="custom20230307_5*l_h_i*1_2_2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DIAGRAM_VERSION" val="3"/>
  <p:tag name="KSO_WM_UNIT_PRESET_TEXT" val="02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type&quot;:0},&quot;glow&quot;:{&quot;colorType&quot;:0},&quot;line&quot;:{&quot;solidLine&quot;:{&quot;brightness&quot;:0,&quot;colorType&quot;:1,&quot;foreColorIndex&quot;:13,&quot;transparency&quot;:0},&quot;type&quot;:1},&quot;shadow&quot;:{&quot;colorType&quot;:0},&quot;threeD&quot;:{&quot;curvedSurface&quot;:{&quot;brightness&quot;:0,&quot;colorType&quot;:2,&quot;rgb&quot;:&quot;#000000&quot;},&quot;depth&quot;:{&quot;colorType&quot;:0}}}}"/>
</p:tagLst>
</file>

<file path=ppt/tags/tag98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INDEX" val="1_2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a"/>
  <p:tag name="KSO_WM_UNIT_ID" val="custom20230307_5*l_h_a*1_2_1"/>
  <p:tag name="KSO_WM_DIAGRAM_VERSION" val="3"/>
  <p:tag name="KSO_WM_UNIT_PRESET_TEXT" val="添加目录文本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9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custom20230307_5*l_h_i*1_3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i"/>
  <p:tag name="KSO_WM_UNIT_INDEX" val="1_3_1"/>
  <p:tag name="KSO_WM_DIAGRAM_VERSION" val="3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gradient&quot;:[{&quot;brightness&quot;:0,&quot;colorType&quot;:1,&quot;foreColorIndex&quot;:6,&quot;pos&quot;:0,&quot;transparency&quot;:0},{&quot;brightness&quot;:0,&quot;colorType&quot;:1,&quot;foreColorIndex&quot;:7,&quot;pos&quot;:1,&quot;transparency&quot;:0}],&quot;type&quot;:3},&quot;glow&quot;:{&quot;colorType&quot;:0},&quot;line&quot;:{&quot;type&quot;:0},&quot;shadow&quot;:{&quot;brightness&quot;:0,&quot;colorType&quot;:1,&quot;foreColorIndex&quot;:5,&quot;transparency&quot;:0.8700000047683716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0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SUBTYPE" val="d"/>
  <p:tag name="KSO_WM_UNIT_TYPE" val="l_h_i"/>
  <p:tag name="KSO_WM_UNIT_INDEX" val="1_3_2"/>
  <p:tag name="KSO_WM_UNIT_ID" val="custom20230307_5*l_h_i*1_3_2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DIAGRAM_VERSION" val="3"/>
  <p:tag name="KSO_WM_UNIT_PRESET_TEXT" val="03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type&quot;:0},&quot;glow&quot;:{&quot;colorType&quot;:0},&quot;line&quot;:{&quot;solidLine&quot;:{&quot;brightness&quot;:0,&quot;colorType&quot;:1,&quot;foreColorIndex&quot;:13,&quot;transparency&quot;:0},&quot;type&quot;:1},&quot;shadow&quot;:{&quot;colorType&quot;:0},&quot;threeD&quot;:{&quot;curvedSurface&quot;:{&quot;brightness&quot;:0,&quot;colorType&quot;:2,&quot;rgb&quot;:&quot;#000000&quot;},&quot;depth&quot;:{&quot;colorType&quot;:0}}}}"/>
</p:tagLst>
</file>

<file path=ppt/tags/tag101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INDEX" val="1_3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a"/>
  <p:tag name="KSO_WM_UNIT_ID" val="custom20230307_5*l_h_a*1_3_1"/>
  <p:tag name="KSO_WM_DIAGRAM_VERSION" val="3"/>
  <p:tag name="KSO_WM_UNIT_PRESET_TEXT" val="添加目录文本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0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custom20230307_5*l_h_i*1_4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i"/>
  <p:tag name="KSO_WM_UNIT_INDEX" val="1_4_1"/>
  <p:tag name="KSO_WM_DIAGRAM_VERSION" val="3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gradient&quot;:[{&quot;brightness&quot;:0,&quot;colorType&quot;:1,&quot;foreColorIndex&quot;:6,&quot;pos&quot;:0,&quot;transparency&quot;:0},{&quot;brightness&quot;:0,&quot;colorType&quot;:1,&quot;foreColorIndex&quot;:7,&quot;pos&quot;:1,&quot;transparency&quot;:0}],&quot;type&quot;:3},&quot;glow&quot;:{&quot;colorType&quot;:0},&quot;line&quot;:{&quot;type&quot;:0},&quot;shadow&quot;:{&quot;brightness&quot;:0,&quot;colorType&quot;:1,&quot;foreColorIndex&quot;:5,&quot;transparency&quot;:0.8700000047683716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0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SUBTYPE" val="d"/>
  <p:tag name="KSO_WM_UNIT_TYPE" val="l_h_i"/>
  <p:tag name="KSO_WM_UNIT_INDEX" val="1_4_2"/>
  <p:tag name="KSO_WM_UNIT_ID" val="custom20230307_5*l_h_i*1_4_2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DIAGRAM_VERSION" val="3"/>
  <p:tag name="KSO_WM_UNIT_PRESET_TEXT" val="04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type&quot;:0},&quot;glow&quot;:{&quot;colorType&quot;:0},&quot;line&quot;:{&quot;solidLine&quot;:{&quot;brightness&quot;:0,&quot;colorType&quot;:1,&quot;foreColorIndex&quot;:13,&quot;transparency&quot;:0},&quot;type&quot;:1},&quot;shadow&quot;:{&quot;colorType&quot;:0},&quot;threeD&quot;:{&quot;curvedSurface&quot;:{&quot;brightness&quot;:0,&quot;colorType&quot;:2,&quot;rgb&quot;:&quot;#000000&quot;},&quot;depth&quot;:{&quot;colorType&quot;:0}}}}"/>
</p:tagLst>
</file>

<file path=ppt/tags/tag104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INDEX" val="1_4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a"/>
  <p:tag name="KSO_WM_UNIT_ID" val="custom20230307_5*l_h_a*1_4_1"/>
  <p:tag name="KSO_WM_DIAGRAM_VERSION" val="3"/>
  <p:tag name="KSO_WM_UNIT_PRESET_TEXT" val="添加目录文本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0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custom20230307_5*l_h_i*1_5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i"/>
  <p:tag name="KSO_WM_UNIT_INDEX" val="1_5_1"/>
  <p:tag name="KSO_WM_DIAGRAM_VERSION" val="3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gradient&quot;:[{&quot;brightness&quot;:0,&quot;colorType&quot;:1,&quot;foreColorIndex&quot;:6,&quot;pos&quot;:0,&quot;transparency&quot;:0},{&quot;brightness&quot;:0,&quot;colorType&quot;:1,&quot;foreColorIndex&quot;:7,&quot;pos&quot;:1,&quot;transparency&quot;:0}],&quot;type&quot;:3},&quot;glow&quot;:{&quot;colorType&quot;:0},&quot;line&quot;:{&quot;type&quot;:0},&quot;shadow&quot;:{&quot;brightness&quot;:0,&quot;colorType&quot;:1,&quot;foreColorIndex&quot;:5,&quot;transparency&quot;:0.8700000047683716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0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SUBTYPE" val="d"/>
  <p:tag name="KSO_WM_UNIT_TYPE" val="l_h_i"/>
  <p:tag name="KSO_WM_UNIT_INDEX" val="1_5_2"/>
  <p:tag name="KSO_WM_UNIT_ID" val="custom20230307_5*l_h_i*1_5_2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DIAGRAM_VERSION" val="3"/>
  <p:tag name="KSO_WM_UNIT_PRESET_TEXT" val="05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type&quot;:0},&quot;glow&quot;:{&quot;colorType&quot;:0},&quot;line&quot;:{&quot;solidLine&quot;:{&quot;brightness&quot;:0,&quot;colorType&quot;:1,&quot;foreColorIndex&quot;:13,&quot;transparency&quot;:0},&quot;type&quot;:1},&quot;shadow&quot;:{&quot;colorType&quot;:0},&quot;threeD&quot;:{&quot;curvedSurface&quot;:{&quot;brightness&quot;:0,&quot;colorType&quot;:2,&quot;rgb&quot;:&quot;#000000&quot;},&quot;depth&quot;:{&quot;colorType&quot;:0}}}}"/>
</p:tagLst>
</file>

<file path=ppt/tags/tag107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INDEX" val="1_5_1"/>
  <p:tag name="KSO_WM_TEMPLATE_CATEGORY" val="custom"/>
  <p:tag name="KSO_WM_TEMPLATE_INDEX" val="20230307"/>
  <p:tag name="KSO_WM_UNIT_LAYERLEVEL" val="1_1_1"/>
  <p:tag name="KSO_WM_TAG_VERSION" val="1.0"/>
  <p:tag name="KSO_WM_BEAUTIFY_FLAG" val="#wm#"/>
  <p:tag name="KSO_WM_DIAGRAM_GROUP_CODE" val="l1-1"/>
  <p:tag name="KSO_WM_UNIT_TYPE" val="l_h_a"/>
  <p:tag name="KSO_WM_UNIT_ID" val="custom20230307_5*l_h_a*1_5_1"/>
  <p:tag name="KSO_WM_DIAGRAM_VERSION" val="3"/>
  <p:tag name="KSO_WM_UNIT_PRESET_TEXT" val="添加目录文本"/>
  <p:tag name="KSO_WM_DIAGRAM_MAX_ITEMCNT" val="6"/>
  <p:tag name="KSO_WM_DIAGRAM_MIN_ITEMCNT" val="2"/>
  <p:tag name="KSO_WM_DIAGRAM_VIRTUALLY_FRAME" val="{&quot;height&quot;:314.4,&quot;width&quot;:565.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08.xml><?xml version="1.0" encoding="utf-8"?>
<p:tagLst xmlns:p="http://schemas.openxmlformats.org/presentationml/2006/main">
  <p:tag name="KSO_WM_SLIDE_ID" val="custom20230307_5"/>
  <p:tag name="KSO_WM_TEMPLATE_SUBCATEGORY" val="29"/>
  <p:tag name="KSO_WM_TEMPLATE_MASTER_TYPE" val="0"/>
  <p:tag name="KSO_WM_TEMPLATE_COLOR_TYPE" val="0"/>
  <p:tag name="KSO_WM_SLIDE_ITEM_CNT" val="5"/>
  <p:tag name="KSO_WM_SLIDE_INDEX" val="5"/>
  <p:tag name="KSO_WM_TAG_VERSION" val="1.0"/>
  <p:tag name="KSO_WM_BEAUTIFY_FLAG" val="#wm#"/>
  <p:tag name="KSO_WM_TEMPLATE_CATEGORY" val="custom"/>
  <p:tag name="KSO_WM_TEMPLATE_INDEX" val="20230307"/>
  <p:tag name="KSO_WM_SLIDE_TYPE" val="contents"/>
  <p:tag name="KSO_WM_SLIDE_SUBTYPE" val="diag"/>
  <p:tag name="KSO_WM_SLIDE_LAYOUT" val="a_b_l"/>
  <p:tag name="KSO_WM_SLIDE_LAYOUT_CNT" val="1_1_1"/>
  <p:tag name="KSO_WM_SPECIAL_SOURCE" val="bdnull"/>
  <p:tag name="KSO_WM_DIAGRAM_GROUP_CODE" val="l1-1"/>
  <p:tag name="KSO_WM_SLIDE_DIAGTYPE" val="l"/>
</p:tagLst>
</file>

<file path=ppt/tags/tag109.xml><?xml version="1.0" encoding="utf-8"?>
<p:tagLst xmlns:p="http://schemas.openxmlformats.org/presentationml/2006/main">
  <p:tag name="KSO_WM_UNIT_NOCLEAR" val="0"/>
  <p:tag name="KSO_WM_UNIT_VALUE" val="18"/>
  <p:tag name="KSO_WM_UNIT_HIGHLIGHT" val="0"/>
  <p:tag name="KSO_WM_UNIT_COMPATIBLE" val="1"/>
  <p:tag name="KSO_WM_UNIT_DIAGRAM_ISNUMVISUAL" val="0"/>
  <p:tag name="KSO_WM_UNIT_DIAGRAM_ISREFERUNIT" val="0"/>
  <p:tag name="KSO_WM_UNIT_TYPE" val="e"/>
  <p:tag name="KSO_WM_UNIT_INDEX" val="1"/>
  <p:tag name="KSO_WM_UNIT_ID" val="custom20230307_7*e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UNIT_PRESET_TEXT" val="PART ONE"/>
</p:tagLst>
</file>

<file path=ppt/tags/tag110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custom20230307_7*a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UNIT_CONTENT_GROUP_TYPE" val="contentchip"/>
  <p:tag name="KSO_WM_UNIT_PRESET_TEXT" val="添加章节标题"/>
</p:tagLst>
</file>

<file path=ppt/tags/tag111.xml><?xml version="1.0" encoding="utf-8"?>
<p:tagLst xmlns:p="http://schemas.openxmlformats.org/presentationml/2006/main">
  <p:tag name="KSO_WM_SLIDE_ID" val="custom20230307_7"/>
  <p:tag name="KSO_WM_TEMPLATE_SUBCATEGORY" val="29"/>
  <p:tag name="KSO_WM_TEMPLATE_MASTER_TYPE" val="0"/>
  <p:tag name="KSO_WM_TEMPLATE_COLOR_TYPE" val="0"/>
  <p:tag name="KSO_WM_SLIDE_ITEM_CNT" val="0"/>
  <p:tag name="KSO_WM_SLIDE_INDEX" val="7"/>
  <p:tag name="KSO_WM_TAG_VERSION" val="1.0"/>
  <p:tag name="KSO_WM_BEAUTIFY_FLAG" val="#wm#"/>
  <p:tag name="KSO_WM_TEMPLATE_CATEGORY" val="custom"/>
  <p:tag name="KSO_WM_TEMPLATE_INDEX" val="20230307"/>
  <p:tag name="KSO_WM_SLIDE_TYPE" val="sectionTitle"/>
  <p:tag name="KSO_WM_SLIDE_SUBTYPE" val="pureTxt"/>
  <p:tag name="KSO_WM_SLIDE_LAYOUT" val="a_e"/>
  <p:tag name="KSO_WM_SLIDE_LAYOUT_CNT" val="1_1"/>
  <p:tag name="KSO_WM_SPECIAL_SOURCE" val="bdnull"/>
  <p:tag name="KSO_WM_SLIDE_CONTENT_AREA" val="{&quot;left&quot;:&quot;45.75&quot;,&quot;top&quot;:&quot;93.05&quot;,&quot;width&quot;:&quot;621.65&quot;,&quot;height&quot;:&quot;307.55&quot;}"/>
</p:tagLst>
</file>

<file path=ppt/tags/tag112.xml><?xml version="1.0" encoding="utf-8"?>
<p:tagLst xmlns:p="http://schemas.openxmlformats.org/presentationml/2006/main">
  <p:tag name="KSO_WM_UNIT_NOCLEAR" val="0"/>
  <p:tag name="KSO_WM_UNIT_VALUE" val="18"/>
  <p:tag name="KSO_WM_UNIT_HIGHLIGHT" val="0"/>
  <p:tag name="KSO_WM_UNIT_COMPATIBLE" val="1"/>
  <p:tag name="KSO_WM_UNIT_DIAGRAM_ISNUMVISUAL" val="0"/>
  <p:tag name="KSO_WM_UNIT_DIAGRAM_ISREFERUNIT" val="0"/>
  <p:tag name="KSO_WM_UNIT_TYPE" val="e"/>
  <p:tag name="KSO_WM_UNIT_INDEX" val="1"/>
  <p:tag name="KSO_WM_UNIT_ID" val="custom20230307_7*e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UNIT_PRESET_TEXT" val="PART TWO"/>
</p:tagLst>
</file>

<file path=ppt/tags/tag113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custom20230307_7*a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UNIT_CONTENT_GROUP_TYPE" val="contentchip"/>
  <p:tag name="KSO_WM_UNIT_PRESET_TEXT" val="添加章节标题"/>
</p:tagLst>
</file>

<file path=ppt/tags/tag114.xml><?xml version="1.0" encoding="utf-8"?>
<p:tagLst xmlns:p="http://schemas.openxmlformats.org/presentationml/2006/main">
  <p:tag name="KSO_WM_SLIDE_ID" val="custom20230307_7"/>
  <p:tag name="KSO_WM_TEMPLATE_SUBCATEGORY" val="29"/>
  <p:tag name="KSO_WM_TEMPLATE_MASTER_TYPE" val="0"/>
  <p:tag name="KSO_WM_TEMPLATE_COLOR_TYPE" val="0"/>
  <p:tag name="KSO_WM_SLIDE_ITEM_CNT" val="0"/>
  <p:tag name="KSO_WM_SLIDE_INDEX" val="7"/>
  <p:tag name="KSO_WM_TAG_VERSION" val="1.0"/>
  <p:tag name="KSO_WM_BEAUTIFY_FLAG" val="#wm#"/>
  <p:tag name="KSO_WM_TEMPLATE_CATEGORY" val="custom"/>
  <p:tag name="KSO_WM_TEMPLATE_INDEX" val="20230307"/>
  <p:tag name="KSO_WM_SLIDE_TYPE" val="sectionTitle"/>
  <p:tag name="KSO_WM_SLIDE_SUBTYPE" val="pureTxt"/>
  <p:tag name="KSO_WM_SLIDE_LAYOUT" val="a_e"/>
  <p:tag name="KSO_WM_SLIDE_LAYOUT_CNT" val="1_1"/>
  <p:tag name="KSO_WM_SPECIAL_SOURCE" val="bdnull"/>
  <p:tag name="KSO_WM_SLIDE_CONTENT_AREA" val="{&quot;left&quot;:&quot;45.75&quot;,&quot;top&quot;:&quot;93.05&quot;,&quot;width&quot;:&quot;621.65&quot;,&quot;height&quot;:&quot;307.55&quot;}"/>
</p:tagLst>
</file>

<file path=ppt/tags/tag115.xml><?xml version="1.0" encoding="utf-8"?>
<p:tagLst xmlns:p="http://schemas.openxmlformats.org/presentationml/2006/main">
  <p:tag name="KSO_WM_DIAGRAM_VERSION" val="3"/>
  <p:tag name="KSO_WM_DIAGRAM_COLOR_TRICK" val="1"/>
  <p:tag name="KSO_WM_DIAGRAM_COLOR_TEXT_CAN_REMOVE" val="n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i"/>
  <p:tag name="KSO_WM_UNIT_INDEX" val="1_1"/>
  <p:tag name="KSO_WM_UNIT_ID" val="diagram20231447_3*l_i*1_1"/>
  <p:tag name="KSO_WM_TEMPLATE_CATEGORY" val="diagram"/>
  <p:tag name="KSO_WM_TEMPLATE_INDEX" val="20231447"/>
  <p:tag name="KSO_WM_UNIT_LAYERLEVEL" val="1_1"/>
  <p:tag name="KSO_WM_TAG_VERSION" val="3.0"/>
  <p:tag name="KSO_WM_BEAUTIFY_FLAG" val="#wm#"/>
  <p:tag name="KSO_WM_UNIT_LINE_FORE_SCHEMECOLOR_INDEX" val="5"/>
  <p:tag name="KSO_WM_DIAGRAM_MAX_ITEMCNT" val="6"/>
  <p:tag name="KSO_WM_DIAGRAM_MIN_ITEMCNT" val="2"/>
  <p:tag name="KSO_WM_DIAGRAM_VIRTUALLY_FRAME" val="{&quot;height&quot;:185.1428346456693,&quot;width&quot;:862.9256692913384}"/>
  <p:tag name="KSO_WM_DIAGRAM_COLOR_MATCH_VALUE" val="{&quot;shape&quot;:{&quot;fill&quot;:{&quot;type&quot;:0},&quot;glow&quot;:{&quot;colorType&quot;:0},&quot;line&quot;:{&quot;solidLine&quot;:{&quot;brightness&quot;:0.6000000238418579,&quot;colorType&quot;:1,&quot;foreColorIndex&quot;:5,&quot;transparency&quot;:0},&quot;type&quot;:1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16.xml><?xml version="1.0" encoding="utf-8"?>
<p:tagLst xmlns:p="http://schemas.openxmlformats.org/presentationml/2006/main">
  <p:tag name="KSO_WM_DIAGRAM_VERSION" val="3"/>
  <p:tag name="KSO_WM_DIAGRAM_COLOR_TRICK" val="1"/>
  <p:tag name="KSO_WM_DIAGRAM_COLOR_TEXT_CAN_REMOVE" val="n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i"/>
  <p:tag name="KSO_WM_UNIT_INDEX" val="1_2"/>
  <p:tag name="KSO_WM_UNIT_ID" val="diagram20231447_3*l_i*1_2"/>
  <p:tag name="KSO_WM_TEMPLATE_CATEGORY" val="diagram"/>
  <p:tag name="KSO_WM_TEMPLATE_INDEX" val="20231447"/>
  <p:tag name="KSO_WM_UNIT_LAYERLEVEL" val="1_1"/>
  <p:tag name="KSO_WM_TAG_VERSION" val="3.0"/>
  <p:tag name="KSO_WM_BEAUTIFY_FLAG" val="#wm#"/>
  <p:tag name="KSO_WM_UNIT_LINE_FORE_SCHEMECOLOR_INDEX" val="5"/>
  <p:tag name="KSO_WM_DIAGRAM_MAX_ITEMCNT" val="6"/>
  <p:tag name="KSO_WM_DIAGRAM_MIN_ITEMCNT" val="2"/>
  <p:tag name="KSO_WM_DIAGRAM_VIRTUALLY_FRAME" val="{&quot;height&quot;:185.1428346456693,&quot;width&quot;:862.9256692913384}"/>
  <p:tag name="KSO_WM_DIAGRAM_COLOR_MATCH_VALUE" val="{&quot;shape&quot;:{&quot;fill&quot;:{&quot;type&quot;:0},&quot;glow&quot;:{&quot;colorType&quot;:0},&quot;line&quot;:{&quot;solidLine&quot;:{&quot;brightness&quot;:0,&quot;colorType&quot;:1,&quot;foreColorIndex&quot;:5,&quot;transparency&quot;:0},&quot;type&quot;:1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17.xml><?xml version="1.0" encoding="utf-8"?>
<p:tagLst xmlns:p="http://schemas.openxmlformats.org/presentationml/2006/main">
  <p:tag name="KSO_WM_DIAGRAM_VERSION" val="3"/>
  <p:tag name="KSO_WM_DIAGRAM_COLOR_TRICK" val="1"/>
  <p:tag name="KSO_WM_DIAGRAM_COLOR_TEXT_CAN_REMOVE" val="n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4_1"/>
  <p:tag name="KSO_WM_UNIT_ID" val="diagram20231447_3*l_h_i*1_4_1"/>
  <p:tag name="KSO_WM_TEMPLATE_CATEGORY" val="diagram"/>
  <p:tag name="KSO_WM_TEMPLATE_INDEX" val="20231447"/>
  <p:tag name="KSO_WM_UNIT_LAYERLEVEL" val="1_1_1"/>
  <p:tag name="KSO_WM_TAG_VERSION" val="3.0"/>
  <p:tag name="KSO_WM_BEAUTIFY_FLAG" val="#wm#"/>
  <p:tag name="KSO_WM_UNIT_FILL_FORE_SCHEMECOLOR_INDEX" val="5"/>
  <p:tag name="KSO_WM_DIAGRAM_MAX_ITEMCNT" val="6"/>
  <p:tag name="KSO_WM_DIAGRAM_MIN_ITEMCNT" val="2"/>
  <p:tag name="KSO_WM_DIAGRAM_VIRTUALLY_FRAME" val="{&quot;height&quot;:185.1428346456693,&quot;width&quot;:862.9256692913384}"/>
  <p:tag name="KSO_WM_DIAGRAM_COLOR_MATCH_VALUE" val="{&quot;shape&quot;:{&quot;fill&quot;:{&quot;gradient&quot;:[{&quot;brightness&quot;:0.6000000238418579,&quot;colorType&quot;:1,&quot;foreColorIndex&quot;:5,&quot;pos&quot;:0.19580000638961792,&quot;transparency&quot;:0},{&quot;brightness&quot;:-0.25,&quot;colorType&quot;:1,&quot;foreColorIndex&quot;:5,&quot;pos&quot;:0.9399999976158142,&quot;transparency&quot;:0},{&quot;brightness&quot;:0,&quot;colorType&quot;:1,&quot;foreColorIndex&quot;:5,&quot;pos&quot;:0.7300000190734863,&quot;transparency&quot;:0}],&quot;type&quot;:3},&quot;glow&quot;:{&quot;colorType&quot;:0},&quot;line&quot;:{&quot;gradient&quot;:[{&quot;brightness&quot;:0,&quot;colorType&quot;:1,&quot;foreColorIndex&quot;:5,&quot;pos&quot;:0,&quot;transparency&quot;:0},{&quot;brightness&quot;:0,&quot;colorType&quot;:1,&quot;foreColorIndex&quot;:5,&quot;pos&quot;:1,&quot;transparency&quot;:0.800000011920929},{&quot;brightness&quot;:0,&quot;colorType&quot;:1,&quot;foreColorIndex&quot;:5,&quot;pos&quot;:0.6499999761581421,&quot;transparency&quot;:0},{&quot;brightness&quot;:0,&quot;colorType&quot;:1,&quot;foreColorIndex&quot;:5,&quot;pos&quot;:0.3199999928474426,&quot;transparency&quot;:0.800000011920929}],&quot;type&quot;:2},&quot;shadow&quot;:{&quot;brightness&quot;:0,&quot;colorType&quot;:1,&quot;foreColorIndex&quot;:5,&quot;transparency&quot;:0.75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18.xml><?xml version="1.0" encoding="utf-8"?>
<p:tagLst xmlns:p="http://schemas.openxmlformats.org/presentationml/2006/main">
  <p:tag name="KSO_WM_DIAGRAM_VERSION" val="3"/>
  <p:tag name="KSO_WM_DIAGRAM_COLOR_TRICK" val="1"/>
  <p:tag name="KSO_WM_DIAGRAM_COLOR_TEXT_CAN_REMOVE" val="n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4_2"/>
  <p:tag name="KSO_WM_UNIT_ID" val="diagram20231447_3*l_h_i*1_4_2"/>
  <p:tag name="KSO_WM_TEMPLATE_CATEGORY" val="diagram"/>
  <p:tag name="KSO_WM_TEMPLATE_INDEX" val="20231447"/>
  <p:tag name="KSO_WM_UNIT_LAYERLEVEL" val="1_1_1"/>
  <p:tag name="KSO_WM_TAG_VERSION" val="3.0"/>
  <p:tag name="KSO_WM_BEAUTIFY_FLAG" val="#wm#"/>
  <p:tag name="KSO_WM_UNIT_FILL_FORE_SCHEMECOLOR_INDEX" val="5"/>
  <p:tag name="KSO_WM_UNIT_LINE_FORE_SCHEMECOLOR_INDEX" val="5"/>
  <p:tag name="KSO_WM_DIAGRAM_MAX_ITEMCNT" val="6"/>
  <p:tag name="KSO_WM_DIAGRAM_MIN_ITEMCNT" val="2"/>
  <p:tag name="KSO_WM_DIAGRAM_VIRTUALLY_FRAME" val="{&quot;height&quot;:185.1428346456693,&quot;width&quot;:862.9256692913384}"/>
  <p:tag name="KSO_WM_DIAGRAM_COLOR_MATCH_VALUE" val="{&quot;shape&quot;:{&quot;fill&quot;:{&quot;gradient&quot;:[{&quot;brightness&quot;:0,&quot;colorType&quot;:1,&quot;foreColorIndex&quot;:14,&quot;pos&quot;:0,&quot;transparency&quot;:0},{&quot;brightness&quot;:0.4000000059604645,&quot;colorType&quot;:1,&quot;foreColorIndex&quot;:5,&quot;pos&quot;:1,&quot;transparency&quot;:0}],&quot;type&quot;:3},&quot;glow&quot;:{&quot;colorType&quot;:0},&quot;line&quot;:{&quot;solidLine&quot;:{&quot;brightness&quot;:0.4000000059604645,&quot;colorType&quot;:1,&quot;foreColorIndex&quot;:5,&quot;transparency&quot;:0},&quot;type&quot;:1},&quot;shadow&quot;:{&quot;brightness&quot;:0,&quot;colorType&quot;:1,&quot;foreColorIndex&quot;:5,&quot;transparency&quot;:0.7200000286102295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19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l_h_f"/>
  <p:tag name="KSO_WM_UNIT_INDEX" val="1_4_1"/>
  <p:tag name="KSO_WM_UNIT_ID" val="diagram20231447_3*l_h_f*1_4_1"/>
  <p:tag name="KSO_WM_TEMPLATE_CATEGORY" val="diagram"/>
  <p:tag name="KSO_WM_TEMPLATE_INDEX" val="20231447"/>
  <p:tag name="KSO_WM_UNIT_LAYERLEVEL" val="1_1_1"/>
  <p:tag name="KSO_WM_TAG_VERSION" val="3.0"/>
  <p:tag name="KSO_WM_BEAUTIFY_FLAG" val="#wm#"/>
  <p:tag name="KSO_WM_UNIT_TEXT_FILL_FORE_SCHEMECOLOR_INDEX_BRIGHTNESS" val="0.15"/>
  <p:tag name="KSO_WM_UNIT_TEXT_FILL_TYPE" val="1"/>
  <p:tag name="KSO_WM_DIAGRAM_VERSION" val="3"/>
  <p:tag name="KSO_WM_DIAGRAM_COLOR_TRICK" val="1"/>
  <p:tag name="KSO_WM_DIAGRAM_COLOR_TEXT_CAN_REMOVE" val="n"/>
  <p:tag name="KSO_WM_DIAGRAM_GROUP_CODE" val="l1-1"/>
  <p:tag name="KSO_WM_UNIT_PRESET_TEXT" val="单击此处输入你的项正文，请阐述观点"/>
  <p:tag name="KSO_WM_DIAGRAM_MAX_ITEMCNT" val="6"/>
  <p:tag name="KSO_WM_DIAGRAM_MIN_ITEMCNT" val="2"/>
  <p:tag name="KSO_WM_DIAGRAM_VIRTUALLY_FRAME" val="{&quot;height&quot;:185.1428346456693,&quot;width&quot;:862.9256692913384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20.xml><?xml version="1.0" encoding="utf-8"?>
<p:tagLst xmlns:p="http://schemas.openxmlformats.org/presentationml/2006/main">
  <p:tag name="KSO_WM_DIAGRAM_VERSION" val="3"/>
  <p:tag name="KSO_WM_DIAGRAM_COLOR_TRICK" val="1"/>
  <p:tag name="KSO_WM_DIAGRAM_COLOR_TEXT_CAN_REMOVE" val="n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3_1"/>
  <p:tag name="KSO_WM_UNIT_ID" val="diagram20231447_3*l_h_i*1_3_1"/>
  <p:tag name="KSO_WM_TEMPLATE_CATEGORY" val="diagram"/>
  <p:tag name="KSO_WM_TEMPLATE_INDEX" val="20231447"/>
  <p:tag name="KSO_WM_UNIT_LAYERLEVEL" val="1_1_1"/>
  <p:tag name="KSO_WM_TAG_VERSION" val="3.0"/>
  <p:tag name="KSO_WM_BEAUTIFY_FLAG" val="#wm#"/>
  <p:tag name="KSO_WM_DIAGRAM_MAX_ITEMCNT" val="6"/>
  <p:tag name="KSO_WM_DIAGRAM_MIN_ITEMCNT" val="2"/>
  <p:tag name="KSO_WM_DIAGRAM_VIRTUALLY_FRAME" val="{&quot;height&quot;:185.1428346456693,&quot;width&quot;:862.9256692913384}"/>
  <p:tag name="KSO_WM_DIAGRAM_COLOR_MATCH_VALUE" val="{&quot;shape&quot;:{&quot;fill&quot;:{&quot;gradient&quot;:[{&quot;brightness&quot;:0.800000011920929,&quot;colorType&quot;:1,&quot;foreColorIndex&quot;:5,&quot;pos&quot;:0.75,&quot;transparency&quot;:0},{&quot;brightness&quot;:0,&quot;colorType&quot;:1,&quot;foreColorIndex&quot;:14,&quot;pos&quot;:0.47999998927116394,&quot;transparency&quot;:0}],&quot;type&quot;:3},&quot;glow&quot;:{&quot;colorType&quot;:0},&quot;line&quot;:{&quot;gradient&quot;:[{&quot;brightness&quot;:0,&quot;colorType&quot;:1,&quot;foreColorIndex&quot;:5,&quot;pos&quot;:0,&quot;transparency&quot;:0},{&quot;brightness&quot;:0,&quot;colorType&quot;:1,&quot;foreColorIndex&quot;:5,&quot;pos&quot;:1,&quot;transparency&quot;:0.800000011920929},{&quot;brightness&quot;:0,&quot;colorType&quot;:1,&quot;foreColorIndex&quot;:5,&quot;pos&quot;:0.6499999761581421,&quot;transparency&quot;:0},{&quot;brightness&quot;:0,&quot;colorType&quot;:1,&quot;foreColorIndex&quot;:5,&quot;pos&quot;:0.3199999928474426,&quot;transparency&quot;:0.800000011920929}],&quot;type&quot;:2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21.xml><?xml version="1.0" encoding="utf-8"?>
<p:tagLst xmlns:p="http://schemas.openxmlformats.org/presentationml/2006/main">
  <p:tag name="KSO_WM_DIAGRAM_VERSION" val="3"/>
  <p:tag name="KSO_WM_DIAGRAM_COLOR_TRICK" val="1"/>
  <p:tag name="KSO_WM_DIAGRAM_COLOR_TEXT_CAN_REMOVE" val="n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3_2"/>
  <p:tag name="KSO_WM_UNIT_ID" val="diagram20231447_3*l_h_i*1_3_2"/>
  <p:tag name="KSO_WM_TEMPLATE_CATEGORY" val="diagram"/>
  <p:tag name="KSO_WM_TEMPLATE_INDEX" val="20231447"/>
  <p:tag name="KSO_WM_UNIT_LAYERLEVEL" val="1_1_1"/>
  <p:tag name="KSO_WM_TAG_VERSION" val="3.0"/>
  <p:tag name="KSO_WM_BEAUTIFY_FLAG" val="#wm#"/>
  <p:tag name="KSO_WM_UNIT_FILL_FORE_SCHEMECOLOR_INDEX" val="5"/>
  <p:tag name="KSO_WM_DIAGRAM_MAX_ITEMCNT" val="6"/>
  <p:tag name="KSO_WM_DIAGRAM_MIN_ITEMCNT" val="2"/>
  <p:tag name="KSO_WM_DIAGRAM_VIRTUALLY_FRAME" val="{&quot;height&quot;:185.1428346456693,&quot;width&quot;:862.9256692913384}"/>
  <p:tag name="KSO_WM_DIAGRAM_COLOR_MATCH_VALUE" val="{&quot;shape&quot;:{&quot;fill&quot;:{&quot;gradient&quot;:[{&quot;brightness&quot;:-0.25,&quot;colorType&quot;:1,&quot;foreColorIndex&quot;:5,&quot;pos&quot;:0.8199999928474426,&quot;transparency&quot;:0},{&quot;brightness&quot;:0.4000000059604645,&quot;colorType&quot;:1,&quot;foreColorIndex&quot;:5,&quot;pos&quot;:0,&quot;transparency&quot;:0},{&quot;brightness&quot;:0,&quot;colorType&quot;:1,&quot;foreColorIndex&quot;:5,&quot;pos&quot;:0.33000001311302185,&quot;transparency&quot;:0}],&quot;type&quot;:3},&quot;glow&quot;:{&quot;colorType&quot;:0},&quot;line&quot;:{&quot;type&quot;:0},&quot;shadow&quot;:{&quot;brightness&quot;:0,&quot;colorType&quot;:1,&quot;foreColorIndex&quot;:5,&quot;transparency&quot;:0.7200000286102295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22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l_h_f"/>
  <p:tag name="KSO_WM_UNIT_INDEX" val="1_3_1"/>
  <p:tag name="KSO_WM_UNIT_ID" val="diagram20231447_3*l_h_f*1_3_1"/>
  <p:tag name="KSO_WM_TEMPLATE_CATEGORY" val="diagram"/>
  <p:tag name="KSO_WM_TEMPLATE_INDEX" val="20231447"/>
  <p:tag name="KSO_WM_UNIT_LAYERLEVEL" val="1_1_1"/>
  <p:tag name="KSO_WM_TAG_VERSION" val="3.0"/>
  <p:tag name="KSO_WM_BEAUTIFY_FLAG" val="#wm#"/>
  <p:tag name="KSO_WM_UNIT_TEXT_FILL_FORE_SCHEMECOLOR_INDEX_BRIGHTNESS" val="0.15"/>
  <p:tag name="KSO_WM_UNIT_TEXT_FILL_TYPE" val="1"/>
  <p:tag name="KSO_WM_DIAGRAM_VERSION" val="3"/>
  <p:tag name="KSO_WM_DIAGRAM_COLOR_TRICK" val="1"/>
  <p:tag name="KSO_WM_DIAGRAM_COLOR_TEXT_CAN_REMOVE" val="n"/>
  <p:tag name="KSO_WM_DIAGRAM_GROUP_CODE" val="l1-1"/>
  <p:tag name="KSO_WM_UNIT_PRESET_TEXT" val="单击此处输入你的项正文，请阐述观点"/>
  <p:tag name="KSO_WM_DIAGRAM_MAX_ITEMCNT" val="6"/>
  <p:tag name="KSO_WM_DIAGRAM_MIN_ITEMCNT" val="2"/>
  <p:tag name="KSO_WM_DIAGRAM_VIRTUALLY_FRAME" val="{&quot;height&quot;:185.1428346456693,&quot;width&quot;:862.9256692913384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3499999940395355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23.xml><?xml version="1.0" encoding="utf-8"?>
<p:tagLst xmlns:p="http://schemas.openxmlformats.org/presentationml/2006/main">
  <p:tag name="KSO_WM_DIAGRAM_VERSION" val="3"/>
  <p:tag name="KSO_WM_DIAGRAM_COLOR_TRICK" val="1"/>
  <p:tag name="KSO_WM_DIAGRAM_COLOR_TEXT_CAN_REMOVE" val="n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2_1"/>
  <p:tag name="KSO_WM_UNIT_ID" val="diagram20231447_3*l_h_i*1_2_1"/>
  <p:tag name="KSO_WM_TEMPLATE_CATEGORY" val="diagram"/>
  <p:tag name="KSO_WM_TEMPLATE_INDEX" val="20231447"/>
  <p:tag name="KSO_WM_UNIT_LAYERLEVEL" val="1_1_1"/>
  <p:tag name="KSO_WM_TAG_VERSION" val="3.0"/>
  <p:tag name="KSO_WM_BEAUTIFY_FLAG" val="#wm#"/>
  <p:tag name="KSO_WM_UNIT_FILL_FORE_SCHEMECOLOR_INDEX" val="5"/>
  <p:tag name="KSO_WM_DIAGRAM_MAX_ITEMCNT" val="6"/>
  <p:tag name="KSO_WM_DIAGRAM_MIN_ITEMCNT" val="2"/>
  <p:tag name="KSO_WM_DIAGRAM_VIRTUALLY_FRAME" val="{&quot;height&quot;:185.1428346456693,&quot;width&quot;:862.9256692913384}"/>
  <p:tag name="KSO_WM_DIAGRAM_COLOR_MATCH_VALUE" val="{&quot;shape&quot;:{&quot;fill&quot;:{&quot;gradient&quot;:[{&quot;brightness&quot;:0.6000000238418579,&quot;colorType&quot;:1,&quot;foreColorIndex&quot;:5,&quot;pos&quot;:0.19580000638961792,&quot;transparency&quot;:0},{&quot;brightness&quot;:-0.25,&quot;colorType&quot;:1,&quot;foreColorIndex&quot;:5,&quot;pos&quot;:0.9399999976158142,&quot;transparency&quot;:0},{&quot;brightness&quot;:0,&quot;colorType&quot;:1,&quot;foreColorIndex&quot;:5,&quot;pos&quot;:0.7300000190734863,&quot;transparency&quot;:0}],&quot;type&quot;:3},&quot;glow&quot;:{&quot;colorType&quot;:0},&quot;line&quot;:{&quot;gradient&quot;:[{&quot;brightness&quot;:0,&quot;colorType&quot;:1,&quot;foreColorIndex&quot;:5,&quot;pos&quot;:0,&quot;transparency&quot;:0},{&quot;brightness&quot;:0,&quot;colorType&quot;:1,&quot;foreColorIndex&quot;:5,&quot;pos&quot;:1,&quot;transparency&quot;:0.800000011920929},{&quot;brightness&quot;:0,&quot;colorType&quot;:1,&quot;foreColorIndex&quot;:5,&quot;pos&quot;:0.6499999761581421,&quot;transparency&quot;:0},{&quot;brightness&quot;:0,&quot;colorType&quot;:1,&quot;foreColorIndex&quot;:5,&quot;pos&quot;:0.3199999928474426,&quot;transparency&quot;:0.800000011920929}],&quot;type&quot;:2},&quot;shadow&quot;:{&quot;brightness&quot;:0,&quot;colorType&quot;:1,&quot;foreColorIndex&quot;:5,&quot;transparency&quot;:0.75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24.xml><?xml version="1.0" encoding="utf-8"?>
<p:tagLst xmlns:p="http://schemas.openxmlformats.org/presentationml/2006/main">
  <p:tag name="KSO_WM_DIAGRAM_VERSION" val="3"/>
  <p:tag name="KSO_WM_DIAGRAM_COLOR_TRICK" val="1"/>
  <p:tag name="KSO_WM_DIAGRAM_COLOR_TEXT_CAN_REMOVE" val="n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2_2"/>
  <p:tag name="KSO_WM_UNIT_ID" val="diagram20231447_3*l_h_i*1_2_2"/>
  <p:tag name="KSO_WM_TEMPLATE_CATEGORY" val="diagram"/>
  <p:tag name="KSO_WM_TEMPLATE_INDEX" val="20231447"/>
  <p:tag name="KSO_WM_UNIT_LAYERLEVEL" val="1_1_1"/>
  <p:tag name="KSO_WM_TAG_VERSION" val="3.0"/>
  <p:tag name="KSO_WM_BEAUTIFY_FLAG" val="#wm#"/>
  <p:tag name="KSO_WM_UNIT_FILL_FORE_SCHEMECOLOR_INDEX" val="5"/>
  <p:tag name="KSO_WM_UNIT_LINE_FORE_SCHEMECOLOR_INDEX" val="5"/>
  <p:tag name="KSO_WM_DIAGRAM_MAX_ITEMCNT" val="6"/>
  <p:tag name="KSO_WM_DIAGRAM_MIN_ITEMCNT" val="2"/>
  <p:tag name="KSO_WM_DIAGRAM_VIRTUALLY_FRAME" val="{&quot;height&quot;:185.1428346456693,&quot;width&quot;:862.9256692913384}"/>
  <p:tag name="KSO_WM_DIAGRAM_COLOR_MATCH_VALUE" val="{&quot;shape&quot;:{&quot;fill&quot;:{&quot;gradient&quot;:[{&quot;brightness&quot;:0,&quot;colorType&quot;:1,&quot;foreColorIndex&quot;:14,&quot;pos&quot;:0,&quot;transparency&quot;:0},{&quot;brightness&quot;:0.4000000059604645,&quot;colorType&quot;:1,&quot;foreColorIndex&quot;:5,&quot;pos&quot;:1,&quot;transparency&quot;:0}],&quot;type&quot;:3},&quot;glow&quot;:{&quot;colorType&quot;:0},&quot;line&quot;:{&quot;solidLine&quot;:{&quot;brightness&quot;:0.4000000059604645,&quot;colorType&quot;:1,&quot;foreColorIndex&quot;:5,&quot;transparency&quot;:0},&quot;type&quot;:1},&quot;shadow&quot;:{&quot;brightness&quot;:0,&quot;colorType&quot;:1,&quot;foreColorIndex&quot;:5,&quot;transparency&quot;:0.7200000286102295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25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l_h_f"/>
  <p:tag name="KSO_WM_UNIT_INDEX" val="1_2_1"/>
  <p:tag name="KSO_WM_UNIT_ID" val="diagram20231447_3*l_h_f*1_2_1"/>
  <p:tag name="KSO_WM_TEMPLATE_CATEGORY" val="diagram"/>
  <p:tag name="KSO_WM_TEMPLATE_INDEX" val="20231447"/>
  <p:tag name="KSO_WM_UNIT_LAYERLEVEL" val="1_1_1"/>
  <p:tag name="KSO_WM_TAG_VERSION" val="3.0"/>
  <p:tag name="KSO_WM_BEAUTIFY_FLAG" val="#wm#"/>
  <p:tag name="KSO_WM_UNIT_TEXT_FILL_FORE_SCHEMECOLOR_INDEX_BRIGHTNESS" val="0.15"/>
  <p:tag name="KSO_WM_UNIT_TEXT_FILL_TYPE" val="1"/>
  <p:tag name="KSO_WM_DIAGRAM_VERSION" val="3"/>
  <p:tag name="KSO_WM_DIAGRAM_COLOR_TRICK" val="1"/>
  <p:tag name="KSO_WM_DIAGRAM_COLOR_TEXT_CAN_REMOVE" val="n"/>
  <p:tag name="KSO_WM_DIAGRAM_GROUP_CODE" val="l1-1"/>
  <p:tag name="KSO_WM_UNIT_PRESET_TEXT" val="单击此处输入你的项正文，请阐述观点"/>
  <p:tag name="KSO_WM_DIAGRAM_MAX_ITEMCNT" val="6"/>
  <p:tag name="KSO_WM_DIAGRAM_MIN_ITEMCNT" val="2"/>
  <p:tag name="KSO_WM_DIAGRAM_VIRTUALLY_FRAME" val="{&quot;height&quot;:185.1428346456693,&quot;width&quot;:862.9256692913384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26.xml><?xml version="1.0" encoding="utf-8"?>
<p:tagLst xmlns:p="http://schemas.openxmlformats.org/presentationml/2006/main">
  <p:tag name="KSO_WM_DIAGRAM_VERSION" val="3"/>
  <p:tag name="KSO_WM_DIAGRAM_COLOR_TRICK" val="1"/>
  <p:tag name="KSO_WM_DIAGRAM_COLOR_TEXT_CAN_REMOVE" val="n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1_1"/>
  <p:tag name="KSO_WM_UNIT_ID" val="diagram20231447_3*l_h_i*1_1_1"/>
  <p:tag name="KSO_WM_TEMPLATE_CATEGORY" val="diagram"/>
  <p:tag name="KSO_WM_TEMPLATE_INDEX" val="20231447"/>
  <p:tag name="KSO_WM_UNIT_LAYERLEVEL" val="1_1_1"/>
  <p:tag name="KSO_WM_TAG_VERSION" val="3.0"/>
  <p:tag name="KSO_WM_BEAUTIFY_FLAG" val="#wm#"/>
  <p:tag name="KSO_WM_DIAGRAM_MAX_ITEMCNT" val="6"/>
  <p:tag name="KSO_WM_DIAGRAM_MIN_ITEMCNT" val="2"/>
  <p:tag name="KSO_WM_DIAGRAM_VIRTUALLY_FRAME" val="{&quot;height&quot;:185.1428346456693,&quot;width&quot;:862.9256692913384}"/>
  <p:tag name="KSO_WM_DIAGRAM_COLOR_MATCH_VALUE" val="{&quot;shape&quot;:{&quot;fill&quot;:{&quot;gradient&quot;:[{&quot;brightness&quot;:0.800000011920929,&quot;colorType&quot;:1,&quot;foreColorIndex&quot;:5,&quot;pos&quot;:0.75,&quot;transparency&quot;:0},{&quot;brightness&quot;:0,&quot;colorType&quot;:1,&quot;foreColorIndex&quot;:14,&quot;pos&quot;:0.47999998927116394,&quot;transparency&quot;:0}],&quot;type&quot;:3},&quot;glow&quot;:{&quot;colorType&quot;:0},&quot;line&quot;:{&quot;gradient&quot;:[{&quot;brightness&quot;:0,&quot;colorType&quot;:1,&quot;foreColorIndex&quot;:5,&quot;pos&quot;:0,&quot;transparency&quot;:0},{&quot;brightness&quot;:0,&quot;colorType&quot;:1,&quot;foreColorIndex&quot;:5,&quot;pos&quot;:1,&quot;transparency&quot;:0.800000011920929},{&quot;brightness&quot;:0,&quot;colorType&quot;:1,&quot;foreColorIndex&quot;:5,&quot;pos&quot;:0.6499999761581421,&quot;transparency&quot;:0},{&quot;brightness&quot;:0,&quot;colorType&quot;:1,&quot;foreColorIndex&quot;:5,&quot;pos&quot;:0.3199999928474426,&quot;transparency&quot;:0.800000011920929}],&quot;type&quot;:2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27.xml><?xml version="1.0" encoding="utf-8"?>
<p:tagLst xmlns:p="http://schemas.openxmlformats.org/presentationml/2006/main">
  <p:tag name="KSO_WM_DIAGRAM_VERSION" val="3"/>
  <p:tag name="KSO_WM_DIAGRAM_COLOR_TRICK" val="1"/>
  <p:tag name="KSO_WM_DIAGRAM_COLOR_TEXT_CAN_REMOVE" val="n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1_2"/>
  <p:tag name="KSO_WM_UNIT_ID" val="diagram20231447_3*l_h_i*1_1_2"/>
  <p:tag name="KSO_WM_TEMPLATE_CATEGORY" val="diagram"/>
  <p:tag name="KSO_WM_TEMPLATE_INDEX" val="20231447"/>
  <p:tag name="KSO_WM_UNIT_LAYERLEVEL" val="1_1_1"/>
  <p:tag name="KSO_WM_TAG_VERSION" val="3.0"/>
  <p:tag name="KSO_WM_BEAUTIFY_FLAG" val="#wm#"/>
  <p:tag name="KSO_WM_UNIT_FILL_FORE_SCHEMECOLOR_INDEX" val="5"/>
  <p:tag name="KSO_WM_DIAGRAM_MAX_ITEMCNT" val="6"/>
  <p:tag name="KSO_WM_DIAGRAM_MIN_ITEMCNT" val="2"/>
  <p:tag name="KSO_WM_DIAGRAM_VIRTUALLY_FRAME" val="{&quot;height&quot;:185.1428346456693,&quot;width&quot;:862.9256692913384}"/>
  <p:tag name="KSO_WM_DIAGRAM_COLOR_MATCH_VALUE" val="{&quot;shape&quot;:{&quot;fill&quot;:{&quot;gradient&quot;:[{&quot;brightness&quot;:-0.25,&quot;colorType&quot;:1,&quot;foreColorIndex&quot;:5,&quot;pos&quot;:0.8199999928474426,&quot;transparency&quot;:0},{&quot;brightness&quot;:0.4000000059604645,&quot;colorType&quot;:1,&quot;foreColorIndex&quot;:5,&quot;pos&quot;:0,&quot;transparency&quot;:0},{&quot;brightness&quot;:0,&quot;colorType&quot;:1,&quot;foreColorIndex&quot;:5,&quot;pos&quot;:0.33000001311302185,&quot;transparency&quot;:0}],&quot;type&quot;:3},&quot;glow&quot;:{&quot;colorType&quot;:0},&quot;line&quot;:{&quot;type&quot;:0},&quot;shadow&quot;:{&quot;brightness&quot;:0,&quot;colorType&quot;:1,&quot;foreColorIndex&quot;:5,&quot;transparency&quot;:0.7200000286102295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28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l_h_f"/>
  <p:tag name="KSO_WM_UNIT_INDEX" val="1_1_1"/>
  <p:tag name="KSO_WM_UNIT_ID" val="diagram20231447_3*l_h_f*1_1_1"/>
  <p:tag name="KSO_WM_TEMPLATE_CATEGORY" val="diagram"/>
  <p:tag name="KSO_WM_TEMPLATE_INDEX" val="20231447"/>
  <p:tag name="KSO_WM_UNIT_LAYERLEVEL" val="1_1_1"/>
  <p:tag name="KSO_WM_TAG_VERSION" val="3.0"/>
  <p:tag name="KSO_WM_BEAUTIFY_FLAG" val="#wm#"/>
  <p:tag name="KSO_WM_UNIT_TEXT_FILL_FORE_SCHEMECOLOR_INDEX_BRIGHTNESS" val="0.15"/>
  <p:tag name="KSO_WM_UNIT_TEXT_FILL_TYPE" val="1"/>
  <p:tag name="KSO_WM_DIAGRAM_VERSION" val="3"/>
  <p:tag name="KSO_WM_DIAGRAM_COLOR_TRICK" val="1"/>
  <p:tag name="KSO_WM_DIAGRAM_COLOR_TEXT_CAN_REMOVE" val="n"/>
  <p:tag name="KSO_WM_DIAGRAM_GROUP_CODE" val="l1-1"/>
  <p:tag name="KSO_WM_UNIT_PRESET_TEXT" val="单击此处输入你的项正文，请阐述观点"/>
  <p:tag name="KSO_WM_DIAGRAM_MAX_ITEMCNT" val="6"/>
  <p:tag name="KSO_WM_DIAGRAM_MIN_ITEMCNT" val="2"/>
  <p:tag name="KSO_WM_DIAGRAM_VIRTUALLY_FRAME" val="{&quot;height&quot;:185.1428346456693,&quot;width&quot;:862.9256692913384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3499999940395355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2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1354_3*l_h_i*1_1_1"/>
  <p:tag name="KSO_WM_TEMPLATE_CATEGORY" val="diagram"/>
  <p:tag name="KSO_WM_TEMPLATE_INDEX" val="20231354"/>
  <p:tag name="KSO_WM_UNIT_LAYERLEVEL" val="1_1_1"/>
  <p:tag name="KSO_WM_TAG_VERSION" val="3.0"/>
  <p:tag name="KSO_WM_BEAUTIFY_FLAG" val="#wm#"/>
  <p:tag name="KSO_WM_DIAGRAM_GROUP_CODE" val="l1-1"/>
  <p:tag name="KSO_WM_UNIT_TYPE" val="l_h_i"/>
  <p:tag name="KSO_WM_UNIT_INDEX" val="1_1_1"/>
  <p:tag name="KSO_WM_DIAGRAM_VERSION" val="3"/>
  <p:tag name="KSO_WM_DIAGRAM_COLOR_TEXT_CAN_REMOVE" val="n"/>
  <p:tag name="KSO_WM_UNIT_FILL_FORE_SCHEMECOLOR_INDEX" val="5"/>
  <p:tag name="KSO_WM_DIAGRAM_MAX_ITEMCNT" val="6"/>
  <p:tag name="KSO_WM_DIAGRAM_MIN_ITEMCNT" val="2"/>
  <p:tag name="KSO_WM_DIAGRAM_VIRTUALLY_FRAME" val="{&quot;height&quot;:348.5586614173228,&quot;width&quot;:861.3488188976378}"/>
  <p:tag name="KSO_WM_DIAGRAM_COLOR_MATCH_VALUE" val="{&quot;shape&quot;:{&quot;fill&quot;:{&quot;solid&quot;:{&quot;brightness&quot;:0,&quot;colorType&quot;:1,&quot;foreColorIndex&quot;: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3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1354_3*l_h_f*1_1_1"/>
  <p:tag name="KSO_WM_TEMPLATE_CATEGORY" val="diagram"/>
  <p:tag name="KSO_WM_TEMPLATE_INDEX" val="20231354"/>
  <p:tag name="KSO_WM_UNIT_LAYERLEVEL" val="1_1_1"/>
  <p:tag name="KSO_WM_TAG_VERSION" val="3.0"/>
  <p:tag name="KSO_WM_BEAUTIFY_FLAG" val="#wm#"/>
  <p:tag name="KSO_WM_UNIT_SUBTYPE" val="a"/>
  <p:tag name="KSO_WM_UNIT_NOCLEAR" val="0"/>
  <p:tag name="KSO_WM_DIAGRAM_GROUP_CODE" val="l1-1"/>
  <p:tag name="KSO_WM_UNIT_TYPE" val="l_h_f"/>
  <p:tag name="KSO_WM_UNIT_INDEX" val="1_1_1"/>
  <p:tag name="KSO_WM_DIAGRAM_VERSION" val="3"/>
  <p:tag name="KSO_WM_DIAGRAM_COLOR_TEXT_CAN_REMOVE" val="n"/>
  <p:tag name="KSO_WM_UNIT_PRESET_TEXT" val="单击输入你的正文，文字是您思想的提炼，为了最终演示发布的良好效果。"/>
  <p:tag name="KSO_WM_DIAGRAM_MAX_ITEMCNT" val="6"/>
  <p:tag name="KSO_WM_DIAGRAM_MIN_ITEMCNT" val="2"/>
  <p:tag name="KSO_WM_DIAGRAM_VIRTUALLY_FRAME" val="{&quot;height&quot;:348.5586614173228,&quot;width&quot;:861.3488188976378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25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3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1354_3*l_h_i*1_1_2"/>
  <p:tag name="KSO_WM_TEMPLATE_CATEGORY" val="diagram"/>
  <p:tag name="KSO_WM_TEMPLATE_INDEX" val="20231354"/>
  <p:tag name="KSO_WM_UNIT_LAYERLEVEL" val="1_1_1"/>
  <p:tag name="KSO_WM_TAG_VERSION" val="3.0"/>
  <p:tag name="KSO_WM_BEAUTIFY_FLAG" val="#wm#"/>
  <p:tag name="KSO_WM_DIAGRAM_GROUP_CODE" val="l1-1"/>
  <p:tag name="KSO_WM_UNIT_TYPE" val="l_h_i"/>
  <p:tag name="KSO_WM_UNIT_INDEX" val="1_1_2"/>
  <p:tag name="KSO_WM_DIAGRAM_VERSION" val="3"/>
  <p:tag name="KSO_WM_DIAGRAM_COLOR_TEXT_CAN_REMOVE" val="n"/>
  <p:tag name="KSO_WM_UNIT_FILL_FORE_SCHEMECOLOR_INDEX" val="5"/>
  <p:tag name="KSO_WM_DIAGRAM_MAX_ITEMCNT" val="6"/>
  <p:tag name="KSO_WM_DIAGRAM_MIN_ITEMCNT" val="2"/>
  <p:tag name="KSO_WM_DIAGRAM_VIRTUALLY_FRAME" val="{&quot;height&quot;:348.5586614173228,&quot;width&quot;:861.3488188976378}"/>
  <p:tag name="KSO_WM_DIAGRAM_COLOR_MATCH_VALUE" val="{&quot;shape&quot;:{&quot;fill&quot;:{&quot;solid&quot;:{&quot;brightness&quot;:0,&quot;colorType&quot;:1,&quot;foreColorIndex&quot;: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3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1354_3*l_h_i*1_2_1"/>
  <p:tag name="KSO_WM_TEMPLATE_CATEGORY" val="diagram"/>
  <p:tag name="KSO_WM_TEMPLATE_INDEX" val="20231354"/>
  <p:tag name="KSO_WM_UNIT_LAYERLEVEL" val="1_1_1"/>
  <p:tag name="KSO_WM_TAG_VERSION" val="3.0"/>
  <p:tag name="KSO_WM_BEAUTIFY_FLAG" val="#wm#"/>
  <p:tag name="KSO_WM_DIAGRAM_GROUP_CODE" val="l1-1"/>
  <p:tag name="KSO_WM_UNIT_TYPE" val="l_h_i"/>
  <p:tag name="KSO_WM_UNIT_INDEX" val="1_2_1"/>
  <p:tag name="KSO_WM_DIAGRAM_VERSION" val="3"/>
  <p:tag name="KSO_WM_DIAGRAM_COLOR_TEXT_CAN_REMOVE" val="n"/>
  <p:tag name="KSO_WM_UNIT_FILL_FORE_SCHEMECOLOR_INDEX" val="6"/>
  <p:tag name="KSO_WM_DIAGRAM_MAX_ITEMCNT" val="6"/>
  <p:tag name="KSO_WM_DIAGRAM_MIN_ITEMCNT" val="2"/>
  <p:tag name="KSO_WM_DIAGRAM_VIRTUALLY_FRAME" val="{&quot;height&quot;:348.5586614173228,&quot;width&quot;:861.3488188976378}"/>
  <p:tag name="KSO_WM_DIAGRAM_COLOR_MATCH_VALUE" val="{&quot;shape&quot;:{&quot;fill&quot;:{&quot;solid&quot;:{&quot;brightness&quot;:0,&quot;colorType&quot;:1,&quot;foreColorIndex&quot;:6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3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1354_3*l_h_f*1_2_1"/>
  <p:tag name="KSO_WM_TEMPLATE_CATEGORY" val="diagram"/>
  <p:tag name="KSO_WM_TEMPLATE_INDEX" val="20231354"/>
  <p:tag name="KSO_WM_UNIT_LAYERLEVEL" val="1_1_1"/>
  <p:tag name="KSO_WM_TAG_VERSION" val="3.0"/>
  <p:tag name="KSO_WM_BEAUTIFY_FLAG" val="#wm#"/>
  <p:tag name="KSO_WM_UNIT_SUBTYPE" val="a"/>
  <p:tag name="KSO_WM_UNIT_NOCLEAR" val="0"/>
  <p:tag name="KSO_WM_DIAGRAM_GROUP_CODE" val="l1-1"/>
  <p:tag name="KSO_WM_UNIT_TYPE" val="l_h_f"/>
  <p:tag name="KSO_WM_UNIT_INDEX" val="1_2_1"/>
  <p:tag name="KSO_WM_DIAGRAM_VERSION" val="3"/>
  <p:tag name="KSO_WM_DIAGRAM_COLOR_TEXT_CAN_REMOVE" val="n"/>
  <p:tag name="KSO_WM_UNIT_PRESET_TEXT" val="单击输入你的正文，文字是您思想的提炼，为了最终演示发布的良好效果。"/>
  <p:tag name="KSO_WM_DIAGRAM_MAX_ITEMCNT" val="6"/>
  <p:tag name="KSO_WM_DIAGRAM_MIN_ITEMCNT" val="2"/>
  <p:tag name="KSO_WM_DIAGRAM_VIRTUALLY_FRAME" val="{&quot;height&quot;:348.5586614173228,&quot;width&quot;:861.3488188976378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25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3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1354_3*l_h_i*1_2_2"/>
  <p:tag name="KSO_WM_TEMPLATE_CATEGORY" val="diagram"/>
  <p:tag name="KSO_WM_TEMPLATE_INDEX" val="20231354"/>
  <p:tag name="KSO_WM_UNIT_LAYERLEVEL" val="1_1_1"/>
  <p:tag name="KSO_WM_TAG_VERSION" val="3.0"/>
  <p:tag name="KSO_WM_BEAUTIFY_FLAG" val="#wm#"/>
  <p:tag name="KSO_WM_DIAGRAM_GROUP_CODE" val="l1-1"/>
  <p:tag name="KSO_WM_UNIT_TYPE" val="l_h_i"/>
  <p:tag name="KSO_WM_UNIT_INDEX" val="1_2_2"/>
  <p:tag name="KSO_WM_DIAGRAM_VERSION" val="3"/>
  <p:tag name="KSO_WM_DIAGRAM_COLOR_TEXT_CAN_REMOVE" val="n"/>
  <p:tag name="KSO_WM_UNIT_FILL_FORE_SCHEMECOLOR_INDEX" val="6"/>
  <p:tag name="KSO_WM_DIAGRAM_MAX_ITEMCNT" val="6"/>
  <p:tag name="KSO_WM_DIAGRAM_MIN_ITEMCNT" val="2"/>
  <p:tag name="KSO_WM_DIAGRAM_VIRTUALLY_FRAME" val="{&quot;height&quot;:348.5586614173228,&quot;width&quot;:861.3488188976378}"/>
  <p:tag name="KSO_WM_DIAGRAM_COLOR_MATCH_VALUE" val="{&quot;shape&quot;:{&quot;fill&quot;:{&quot;solid&quot;:{&quot;brightness&quot;:0,&quot;colorType&quot;:1,&quot;foreColorIndex&quot;:6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3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1354_3*l_h_i*1_3_1"/>
  <p:tag name="KSO_WM_TEMPLATE_CATEGORY" val="diagram"/>
  <p:tag name="KSO_WM_TEMPLATE_INDEX" val="20231354"/>
  <p:tag name="KSO_WM_UNIT_LAYERLEVEL" val="1_1_1"/>
  <p:tag name="KSO_WM_TAG_VERSION" val="3.0"/>
  <p:tag name="KSO_WM_BEAUTIFY_FLAG" val="#wm#"/>
  <p:tag name="KSO_WM_DIAGRAM_GROUP_CODE" val="l1-1"/>
  <p:tag name="KSO_WM_UNIT_TYPE" val="l_h_i"/>
  <p:tag name="KSO_WM_UNIT_INDEX" val="1_3_1"/>
  <p:tag name="KSO_WM_DIAGRAM_VERSION" val="3"/>
  <p:tag name="KSO_WM_DIAGRAM_COLOR_TEXT_CAN_REMOVE" val="n"/>
  <p:tag name="KSO_WM_UNIT_FILL_FORE_SCHEMECOLOR_INDEX" val="7"/>
  <p:tag name="KSO_WM_DIAGRAM_MAX_ITEMCNT" val="6"/>
  <p:tag name="KSO_WM_DIAGRAM_MIN_ITEMCNT" val="2"/>
  <p:tag name="KSO_WM_DIAGRAM_VIRTUALLY_FRAME" val="{&quot;height&quot;:348.5586614173228,&quot;width&quot;:861.3488188976378}"/>
  <p:tag name="KSO_WM_DIAGRAM_COLOR_MATCH_VALUE" val="{&quot;shape&quot;:{&quot;fill&quot;:{&quot;solid&quot;:{&quot;brightness&quot;:0,&quot;colorType&quot;:1,&quot;foreColorIndex&quot;:7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3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1354_3*l_h_f*1_3_1"/>
  <p:tag name="KSO_WM_TEMPLATE_CATEGORY" val="diagram"/>
  <p:tag name="KSO_WM_TEMPLATE_INDEX" val="20231354"/>
  <p:tag name="KSO_WM_UNIT_LAYERLEVEL" val="1_1_1"/>
  <p:tag name="KSO_WM_TAG_VERSION" val="3.0"/>
  <p:tag name="KSO_WM_BEAUTIFY_FLAG" val="#wm#"/>
  <p:tag name="KSO_WM_UNIT_SUBTYPE" val="a"/>
  <p:tag name="KSO_WM_UNIT_NOCLEAR" val="0"/>
  <p:tag name="KSO_WM_DIAGRAM_GROUP_CODE" val="l1-1"/>
  <p:tag name="KSO_WM_UNIT_TYPE" val="l_h_f"/>
  <p:tag name="KSO_WM_UNIT_INDEX" val="1_3_1"/>
  <p:tag name="KSO_WM_DIAGRAM_VERSION" val="3"/>
  <p:tag name="KSO_WM_DIAGRAM_COLOR_TEXT_CAN_REMOVE" val="n"/>
  <p:tag name="KSO_WM_UNIT_PRESET_TEXT" val="单击输入你的正文，文字是您思想的提炼，为了最终演示发布的良好效果。"/>
  <p:tag name="KSO_WM_DIAGRAM_MAX_ITEMCNT" val="6"/>
  <p:tag name="KSO_WM_DIAGRAM_MIN_ITEMCNT" val="2"/>
  <p:tag name="KSO_WM_DIAGRAM_VIRTUALLY_FRAME" val="{&quot;height&quot;:348.5586614173228,&quot;width&quot;:861.3488188976378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25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3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1354_3*l_h_i*1_3_2"/>
  <p:tag name="KSO_WM_TEMPLATE_CATEGORY" val="diagram"/>
  <p:tag name="KSO_WM_TEMPLATE_INDEX" val="20231354"/>
  <p:tag name="KSO_WM_UNIT_LAYERLEVEL" val="1_1_1"/>
  <p:tag name="KSO_WM_TAG_VERSION" val="3.0"/>
  <p:tag name="KSO_WM_BEAUTIFY_FLAG" val="#wm#"/>
  <p:tag name="KSO_WM_DIAGRAM_GROUP_CODE" val="l1-1"/>
  <p:tag name="KSO_WM_UNIT_TYPE" val="l_h_i"/>
  <p:tag name="KSO_WM_UNIT_INDEX" val="1_3_2"/>
  <p:tag name="KSO_WM_DIAGRAM_VERSION" val="3"/>
  <p:tag name="KSO_WM_DIAGRAM_COLOR_TEXT_CAN_REMOVE" val="n"/>
  <p:tag name="KSO_WM_UNIT_FILL_FORE_SCHEMECOLOR_INDEX" val="7"/>
  <p:tag name="KSO_WM_DIAGRAM_MAX_ITEMCNT" val="6"/>
  <p:tag name="KSO_WM_DIAGRAM_MIN_ITEMCNT" val="2"/>
  <p:tag name="KSO_WM_DIAGRAM_VIRTUALLY_FRAME" val="{&quot;height&quot;:348.5586614173228,&quot;width&quot;:861.3488188976378}"/>
  <p:tag name="KSO_WM_DIAGRAM_COLOR_MATCH_VALUE" val="{&quot;shape&quot;:{&quot;fill&quot;:{&quot;solid&quot;:{&quot;brightness&quot;:0,&quot;colorType&quot;:1,&quot;foreColorIndex&quot;:7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3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1354_3*l_h_i*1_4_1"/>
  <p:tag name="KSO_WM_TEMPLATE_CATEGORY" val="diagram"/>
  <p:tag name="KSO_WM_TEMPLATE_INDEX" val="20231354"/>
  <p:tag name="KSO_WM_UNIT_LAYERLEVEL" val="1_1_1"/>
  <p:tag name="KSO_WM_TAG_VERSION" val="3.0"/>
  <p:tag name="KSO_WM_BEAUTIFY_FLAG" val="#wm#"/>
  <p:tag name="KSO_WM_DIAGRAM_GROUP_CODE" val="l1-1"/>
  <p:tag name="KSO_WM_UNIT_TYPE" val="l_h_i"/>
  <p:tag name="KSO_WM_UNIT_INDEX" val="1_4_1"/>
  <p:tag name="KSO_WM_DIAGRAM_VERSION" val="3"/>
  <p:tag name="KSO_WM_DIAGRAM_COLOR_TEXT_CAN_REMOVE" val="n"/>
  <p:tag name="KSO_WM_UNIT_FILL_FORE_SCHEMECOLOR_INDEX" val="8"/>
  <p:tag name="KSO_WM_DIAGRAM_MAX_ITEMCNT" val="6"/>
  <p:tag name="KSO_WM_DIAGRAM_MIN_ITEMCNT" val="2"/>
  <p:tag name="KSO_WM_DIAGRAM_VIRTUALLY_FRAME" val="{&quot;height&quot;:348.5586614173228,&quot;width&quot;:861.3488188976378}"/>
  <p:tag name="KSO_WM_DIAGRAM_COLOR_MATCH_VALUE" val="{&quot;shape&quot;:{&quot;fill&quot;:{&quot;solid&quot;:{&quot;brightness&quot;:0,&quot;colorType&quot;:1,&quot;foreColorIndex&quot;:8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3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1354_3*l_h_f*1_4_1"/>
  <p:tag name="KSO_WM_TEMPLATE_CATEGORY" val="diagram"/>
  <p:tag name="KSO_WM_TEMPLATE_INDEX" val="20231354"/>
  <p:tag name="KSO_WM_UNIT_LAYERLEVEL" val="1_1_1"/>
  <p:tag name="KSO_WM_TAG_VERSION" val="3.0"/>
  <p:tag name="KSO_WM_BEAUTIFY_FLAG" val="#wm#"/>
  <p:tag name="KSO_WM_UNIT_SUBTYPE" val="a"/>
  <p:tag name="KSO_WM_UNIT_NOCLEAR" val="0"/>
  <p:tag name="KSO_WM_DIAGRAM_GROUP_CODE" val="l1-1"/>
  <p:tag name="KSO_WM_UNIT_TYPE" val="l_h_f"/>
  <p:tag name="KSO_WM_UNIT_INDEX" val="1_4_1"/>
  <p:tag name="KSO_WM_DIAGRAM_VERSION" val="3"/>
  <p:tag name="KSO_WM_DIAGRAM_COLOR_TEXT_CAN_REMOVE" val="n"/>
  <p:tag name="KSO_WM_UNIT_PRESET_TEXT" val="单击输入你的正文，文字是您思想的提炼，为了最终演示发布的良好效果。"/>
  <p:tag name="KSO_WM_DIAGRAM_MAX_ITEMCNT" val="6"/>
  <p:tag name="KSO_WM_DIAGRAM_MIN_ITEMCNT" val="2"/>
  <p:tag name="KSO_WM_DIAGRAM_VIRTUALLY_FRAME" val="{&quot;height&quot;:348.5586614173228,&quot;width&quot;:861.3488188976378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25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4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diagram20231354_3*l_h_i*1_4_2"/>
  <p:tag name="KSO_WM_TEMPLATE_CATEGORY" val="diagram"/>
  <p:tag name="KSO_WM_TEMPLATE_INDEX" val="20231354"/>
  <p:tag name="KSO_WM_UNIT_LAYERLEVEL" val="1_1_1"/>
  <p:tag name="KSO_WM_TAG_VERSION" val="3.0"/>
  <p:tag name="KSO_WM_BEAUTIFY_FLAG" val="#wm#"/>
  <p:tag name="KSO_WM_DIAGRAM_GROUP_CODE" val="l1-1"/>
  <p:tag name="KSO_WM_UNIT_TYPE" val="l_h_i"/>
  <p:tag name="KSO_WM_UNIT_INDEX" val="1_4_2"/>
  <p:tag name="KSO_WM_DIAGRAM_VERSION" val="3"/>
  <p:tag name="KSO_WM_DIAGRAM_COLOR_TEXT_CAN_REMOVE" val="n"/>
  <p:tag name="KSO_WM_UNIT_FILL_FORE_SCHEMECOLOR_INDEX" val="8"/>
  <p:tag name="KSO_WM_DIAGRAM_MAX_ITEMCNT" val="6"/>
  <p:tag name="KSO_WM_DIAGRAM_MIN_ITEMCNT" val="2"/>
  <p:tag name="KSO_WM_DIAGRAM_VIRTUALLY_FRAME" val="{&quot;height&quot;:348.5586614173228,&quot;width&quot;:861.3488188976378}"/>
  <p:tag name="KSO_WM_DIAGRAM_COLOR_MATCH_VALUE" val="{&quot;shape&quot;:{&quot;fill&quot;:{&quot;solid&quot;:{&quot;brightness&quot;:0,&quot;colorType&quot;:1,&quot;foreColorIndex&quot;:8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4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l_i"/>
  <p:tag name="KSO_WM_UNIT_INDEX" val="1_1"/>
  <p:tag name="KSO_WM_UNIT_ID" val="diagram20231444_3*l_i*1_1"/>
  <p:tag name="KSO_WM_TEMPLATE_CATEGORY" val="diagram"/>
  <p:tag name="KSO_WM_TEMPLATE_INDEX" val="20231444"/>
  <p:tag name="KSO_WM_UNIT_LAYERLEVEL" val="1_1"/>
  <p:tag name="KSO_WM_TAG_VERSION" val="3.0"/>
  <p:tag name="KSO_WM_BEAUTIFY_FLAG" val="#wm#"/>
  <p:tag name="KSO_WM_DIAGRAM_GROUP_CODE" val="l1-1"/>
  <p:tag name="KSO_WM_DIAGRAM_VERSION" val="3"/>
  <p:tag name="KSO_WM_DIAGRAM_COLOR_TRICK" val="1"/>
  <p:tag name="KSO_WM_DIAGRAM_COLOR_TEXT_CAN_REMOVE" val="n"/>
  <p:tag name="KSO_WM_UNIT_FILL_FORE_SCHEMECOLOR_INDEX" val="5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gradient&quot;:[{&quot;brightness&quot;:0,&quot;colorType&quot;:1,&quot;foreColorIndex&quot;:5,&quot;pos&quot;:1,&quot;transparency&quot;:0.8999999761581421},{&quot;brightness&quot;:0,&quot;colorType&quot;:1,&quot;foreColorIndex&quot;:5,&quot;pos&quot;:0.25,&quot;transparency&quot;:1}],&quot;type&quot;:3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4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l_i"/>
  <p:tag name="KSO_WM_UNIT_INDEX" val="1_2"/>
  <p:tag name="KSO_WM_UNIT_ID" val="diagram20231444_3*l_i*1_2"/>
  <p:tag name="KSO_WM_TEMPLATE_CATEGORY" val="diagram"/>
  <p:tag name="KSO_WM_TEMPLATE_INDEX" val="20231444"/>
  <p:tag name="KSO_WM_UNIT_LAYERLEVEL" val="1_1"/>
  <p:tag name="KSO_WM_TAG_VERSION" val="3.0"/>
  <p:tag name="KSO_WM_BEAUTIFY_FLAG" val="#wm#"/>
  <p:tag name="KSO_WM_DIAGRAM_GROUP_CODE" val="l1-1"/>
  <p:tag name="KSO_WM_DIAGRAM_VERSION" val="3"/>
  <p:tag name="KSO_WM_DIAGRAM_COLOR_TRICK" val="1"/>
  <p:tag name="KSO_WM_DIAGRAM_COLOR_TEXT_CAN_REMOVE" val="n"/>
  <p:tag name="KSO_WM_UNIT_FILL_FORE_SCHEMECOLOR_INDEX" val="5"/>
  <p:tag name="KSO_WM_UNIT_LINE_FORE_SCHEMECOLOR_INDEX" val="5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gradient&quot;:[{&quot;brightness&quot;:0,&quot;colorType&quot;:1,&quot;foreColorIndex&quot;:5,&quot;pos&quot;:1,&quot;transparency&quot;:0.8999999761581421},{&quot;brightness&quot;:0,&quot;colorType&quot;:1,&quot;foreColorIndex&quot;:5,&quot;pos&quot;:0.25,&quot;transparency&quot;:1}],&quot;type&quot;:3},&quot;glow&quot;:{&quot;colorType&quot;:0},&quot;line&quot;:{&quot;solidLine&quot;:{&quot;brightness&quot;:0,&quot;colorType&quot;:1,&quot;foreColorIndex&quot;:5,&quot;transparency&quot;:0},&quot;type&quot;:1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4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l_i"/>
  <p:tag name="KSO_WM_UNIT_INDEX" val="1_3"/>
  <p:tag name="KSO_WM_UNIT_ID" val="diagram20231444_3*l_i*1_3"/>
  <p:tag name="KSO_WM_TEMPLATE_CATEGORY" val="diagram"/>
  <p:tag name="KSO_WM_TEMPLATE_INDEX" val="20231444"/>
  <p:tag name="KSO_WM_UNIT_LAYERLEVEL" val="1_1"/>
  <p:tag name="KSO_WM_TAG_VERSION" val="3.0"/>
  <p:tag name="KSO_WM_BEAUTIFY_FLAG" val="#wm#"/>
  <p:tag name="KSO_WM_DIAGRAM_GROUP_CODE" val="l1-1"/>
  <p:tag name="KSO_WM_DIAGRAM_VERSION" val="3"/>
  <p:tag name="KSO_WM_DIAGRAM_COLOR_TRICK" val="1"/>
  <p:tag name="KSO_WM_DIAGRAM_COLOR_TEXT_CAN_REMOVE" val="n"/>
  <p:tag name="KSO_WM_UNIT_FILL_FORE_SCHEMECOLOR_INDEX" val="5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gradient&quot;:[{&quot;brightness&quot;:0,&quot;colorType&quot;:1,&quot;foreColorIndex&quot;:5,&quot;pos&quot;:1,&quot;transparency&quot;:0.800000011920929},{&quot;brightness&quot;:0,&quot;colorType&quot;:1,&quot;foreColorIndex&quot;:5,&quot;pos&quot;:0,&quot;transparency&quot;:1}],&quot;type&quot;:3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4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l_i"/>
  <p:tag name="KSO_WM_UNIT_INDEX" val="1_4"/>
  <p:tag name="KSO_WM_UNIT_ID" val="diagram20231444_3*l_i*1_4"/>
  <p:tag name="KSO_WM_TEMPLATE_CATEGORY" val="diagram"/>
  <p:tag name="KSO_WM_TEMPLATE_INDEX" val="20231444"/>
  <p:tag name="KSO_WM_UNIT_LAYERLEVEL" val="1_1"/>
  <p:tag name="KSO_WM_TAG_VERSION" val="3.0"/>
  <p:tag name="KSO_WM_BEAUTIFY_FLAG" val="#wm#"/>
  <p:tag name="KSO_WM_DIAGRAM_GROUP_CODE" val="l1-1"/>
  <p:tag name="KSO_WM_DIAGRAM_VERSION" val="3"/>
  <p:tag name="KSO_WM_DIAGRAM_COLOR_TRICK" val="1"/>
  <p:tag name="KSO_WM_DIAGRAM_COLOR_TEXT_CAN_REMOVE" val="n"/>
  <p:tag name="KSO_WM_UNIT_FILL_FORE_SCHEMECOLOR_INDEX" val="5"/>
  <p:tag name="KSO_WM_UNIT_LINE_FORE_SCHEMECOLOR_INDEX" val="5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gradient&quot;:[{&quot;brightness&quot;:0,&quot;colorType&quot;:1,&quot;foreColorIndex&quot;:5,&quot;pos&quot;:1,&quot;transparency&quot;:0.800000011920929},{&quot;brightness&quot;:0,&quot;colorType&quot;:1,&quot;foreColorIndex&quot;:5,&quot;pos&quot;:0,&quot;transparency&quot;:1}],&quot;type&quot;:3},&quot;glow&quot;:{&quot;colorType&quot;:0},&quot;line&quot;:{&quot;solidLine&quot;:{&quot;brightness&quot;:0,&quot;colorType&quot;:1,&quot;foreColorIndex&quot;:5,&quot;transparency&quot;:0.8500000238418579},&quot;type&quot;:1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4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l_i"/>
  <p:tag name="KSO_WM_UNIT_INDEX" val="1_5"/>
  <p:tag name="KSO_WM_UNIT_ID" val="diagram20231444_3*l_i*1_5"/>
  <p:tag name="KSO_WM_TEMPLATE_CATEGORY" val="diagram"/>
  <p:tag name="KSO_WM_TEMPLATE_INDEX" val="20231444"/>
  <p:tag name="KSO_WM_UNIT_LAYERLEVEL" val="1_1"/>
  <p:tag name="KSO_WM_TAG_VERSION" val="3.0"/>
  <p:tag name="KSO_WM_BEAUTIFY_FLAG" val="#wm#"/>
  <p:tag name="KSO_WM_DIAGRAM_GROUP_CODE" val="l1-1"/>
  <p:tag name="KSO_WM_DIAGRAM_VERSION" val="3"/>
  <p:tag name="KSO_WM_DIAGRAM_COLOR_TRICK" val="1"/>
  <p:tag name="KSO_WM_DIAGRAM_COLOR_TEXT_CAN_REMOVE" val="n"/>
  <p:tag name="KSO_WM_UNIT_FILL_FORE_SCHEMECOLOR_INDEX" val="5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solid&quot;:{&quot;brightness&quot;:0,&quot;colorType&quot;:1,&quot;foreColorIndex&quot;:5,&quot;transparency&quot;:0.6000000238418579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4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l_i"/>
  <p:tag name="KSO_WM_UNIT_INDEX" val="1_6"/>
  <p:tag name="KSO_WM_UNIT_ID" val="diagram20231444_3*l_i*1_6"/>
  <p:tag name="KSO_WM_TEMPLATE_CATEGORY" val="diagram"/>
  <p:tag name="KSO_WM_TEMPLATE_INDEX" val="20231444"/>
  <p:tag name="KSO_WM_UNIT_LAYERLEVEL" val="1_1"/>
  <p:tag name="KSO_WM_TAG_VERSION" val="3.0"/>
  <p:tag name="KSO_WM_BEAUTIFY_FLAG" val="#wm#"/>
  <p:tag name="KSO_WM_DIAGRAM_GROUP_CODE" val="l1-1"/>
  <p:tag name="KSO_WM_DIAGRAM_VERSION" val="3"/>
  <p:tag name="KSO_WM_DIAGRAM_COLOR_TRICK" val="1"/>
  <p:tag name="KSO_WM_DIAGRAM_COLOR_TEXT_CAN_REMOVE" val="n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type&quot;:0},&quot;glow&quot;:{&quot;colorType&quot;:0},&quot;line&quot;:{&quot;gradient&quot;:[{&quot;brightness&quot;:0,&quot;colorType&quot;:1,&quot;foreColorIndex&quot;:5,&quot;pos&quot;:0,&quot;transparency&quot;:0},{&quot;brightness&quot;:0,&quot;colorType&quot;:1,&quot;foreColorIndex&quot;:5,&quot;pos&quot;:1,&quot;transparency&quot;:1}],&quot;type&quot;:2},&quot;shadow&quot;:{&quot;colorType&quot;:0},&quot;threeD&quot;:{&quot;curvedSurface&quot;:{&quot;brightness&quot;:0,&quot;colorType&quot;:2,&quot;rgb&quot;:&quot;#000000&quot;},&quot;depth&quot;:{&quot;colorType&quot;:0}}},&quot;text&quot;:{&quot;fill&quot;:{},&quot;glow&quot;:{},&quot;line&quot;:{},&quot;shadow&quot;:{},&quot;threeD&quot;:{}}}"/>
</p:tagLst>
</file>

<file path=ppt/tags/tag14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l_i"/>
  <p:tag name="KSO_WM_UNIT_INDEX" val="1_7"/>
  <p:tag name="KSO_WM_UNIT_ID" val="diagram20231444_3*l_i*1_7"/>
  <p:tag name="KSO_WM_TEMPLATE_CATEGORY" val="diagram"/>
  <p:tag name="KSO_WM_TEMPLATE_INDEX" val="20231444"/>
  <p:tag name="KSO_WM_UNIT_LAYERLEVEL" val="1_1"/>
  <p:tag name="KSO_WM_TAG_VERSION" val="3.0"/>
  <p:tag name="KSO_WM_BEAUTIFY_FLAG" val="#wm#"/>
  <p:tag name="KSO_WM_DIAGRAM_GROUP_CODE" val="l1-1"/>
  <p:tag name="KSO_WM_DIAGRAM_VERSION" val="3"/>
  <p:tag name="KSO_WM_DIAGRAM_COLOR_TRICK" val="1"/>
  <p:tag name="KSO_WM_DIAGRAM_COLOR_TEXT_CAN_REMOVE" val="n"/>
  <p:tag name="KSO_WM_UNIT_LINE_FORE_SCHEMECOLOR_INDEX" val="5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type&quot;:0},&quot;glow&quot;:{&quot;colorType&quot;:0},&quot;line&quot;:{&quot;solidLine&quot;:{&quot;brightness&quot;:0,&quot;colorType&quot;:1,&quot;foreColorIndex&quot;:5,&quot;transparency&quot;:0},&quot;type&quot;:1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4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l_i"/>
  <p:tag name="KSO_WM_UNIT_INDEX" val="1_8"/>
  <p:tag name="KSO_WM_UNIT_ID" val="diagram20231444_3*l_i*1_8"/>
  <p:tag name="KSO_WM_TEMPLATE_CATEGORY" val="diagram"/>
  <p:tag name="KSO_WM_TEMPLATE_INDEX" val="20231444"/>
  <p:tag name="KSO_WM_UNIT_LAYERLEVEL" val="1_1"/>
  <p:tag name="KSO_WM_TAG_VERSION" val="3.0"/>
  <p:tag name="KSO_WM_BEAUTIFY_FLAG" val="#wm#"/>
  <p:tag name="KSO_WM_DIAGRAM_GROUP_CODE" val="l1-1"/>
  <p:tag name="KSO_WM_DIAGRAM_VERSION" val="3"/>
  <p:tag name="KSO_WM_DIAGRAM_COLOR_TRICK" val="1"/>
  <p:tag name="KSO_WM_DIAGRAM_COLOR_TEXT_CAN_REMOVE" val="n"/>
  <p:tag name="KSO_WM_UNIT_FILL_FORE_SCHEMECOLOR_INDEX" val="5"/>
  <p:tag name="KSO_WM_UNIT_LINE_FORE_SCHEMECOLOR_INDEX" val="5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solid&quot;:{&quot;brightness&quot;:0,&quot;colorType&quot;:1,&quot;foreColorIndex&quot;:5,&quot;transparency&quot;:0},&quot;type&quot;:1},&quot;glow&quot;:{&quot;colorType&quot;:0},&quot;line&quot;:{&quot;solidLine&quot;:{&quot;brightness&quot;:0,&quot;colorType&quot;:1,&quot;foreColorIndex&quot;:5,&quot;transparency&quot;:0},&quot;type&quot;:1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4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l_i"/>
  <p:tag name="KSO_WM_UNIT_INDEX" val="1_9"/>
  <p:tag name="KSO_WM_UNIT_ID" val="diagram20231444_3*l_i*1_9"/>
  <p:tag name="KSO_WM_TEMPLATE_CATEGORY" val="diagram"/>
  <p:tag name="KSO_WM_TEMPLATE_INDEX" val="20231444"/>
  <p:tag name="KSO_WM_UNIT_LAYERLEVEL" val="1_1"/>
  <p:tag name="KSO_WM_TAG_VERSION" val="3.0"/>
  <p:tag name="KSO_WM_BEAUTIFY_FLAG" val="#wm#"/>
  <p:tag name="KSO_WM_DIAGRAM_GROUP_CODE" val="l1-1"/>
  <p:tag name="KSO_WM_DIAGRAM_VERSION" val="3"/>
  <p:tag name="KSO_WM_DIAGRAM_COLOR_TRICK" val="1"/>
  <p:tag name="KSO_WM_DIAGRAM_COLOR_TEXT_CAN_REMOVE" val="n"/>
  <p:tag name="KSO_WM_UNIT_LINE_FORE_SCHEMECOLOR_INDEX" val="5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type&quot;:0},&quot;glow&quot;:{&quot;colorType&quot;:0},&quot;line&quot;:{&quot;solidLine&quot;:{&quot;brightness&quot;:0,&quot;colorType&quot;:1,&quot;foreColorIndex&quot;:5,&quot;transparency&quot;:0},&quot;type&quot;:1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5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l_i"/>
  <p:tag name="KSO_WM_UNIT_INDEX" val="1_10"/>
  <p:tag name="KSO_WM_UNIT_ID" val="diagram20231444_3*l_i*1_10"/>
  <p:tag name="KSO_WM_TEMPLATE_CATEGORY" val="diagram"/>
  <p:tag name="KSO_WM_TEMPLATE_INDEX" val="20231444"/>
  <p:tag name="KSO_WM_UNIT_LAYERLEVEL" val="1_1"/>
  <p:tag name="KSO_WM_TAG_VERSION" val="3.0"/>
  <p:tag name="KSO_WM_BEAUTIFY_FLAG" val="#wm#"/>
  <p:tag name="KSO_WM_DIAGRAM_GROUP_CODE" val="l1-1"/>
  <p:tag name="KSO_WM_DIAGRAM_VERSION" val="3"/>
  <p:tag name="KSO_WM_DIAGRAM_COLOR_TRICK" val="1"/>
  <p:tag name="KSO_WM_DIAGRAM_COLOR_TEXT_CAN_REMOVE" val="n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type&quot;:0},&quot;glow&quot;:{&quot;colorType&quot;:0},&quot;line&quot;:{&quot;gradient&quot;:[{&quot;brightness&quot;:0,&quot;colorType&quot;:1,&quot;foreColorIndex&quot;:5,&quot;pos&quot;:0,&quot;transparency&quot;:0},{&quot;brightness&quot;:0,&quot;colorType&quot;:1,&quot;foreColorIndex&quot;:5,&quot;pos&quot;:1,&quot;transparency&quot;:1}],&quot;type&quot;:2},&quot;shadow&quot;:{&quot;colorType&quot;:0},&quot;threeD&quot;:{&quot;curvedSurface&quot;:{&quot;brightness&quot;:0,&quot;colorType&quot;:2,&quot;rgb&quot;:&quot;#000000&quot;},&quot;depth&quot;:{&quot;colorType&quot;:0}}},&quot;text&quot;:{&quot;fill&quot;:{},&quot;glow&quot;:{},&quot;line&quot;:{},&quot;shadow&quot;:{},&quot;threeD&quot;:{}}}"/>
</p:tagLst>
</file>

<file path=ppt/tags/tag15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l_i"/>
  <p:tag name="KSO_WM_UNIT_INDEX" val="1_11"/>
  <p:tag name="KSO_WM_UNIT_ID" val="diagram20231444_3*l_i*1_11"/>
  <p:tag name="KSO_WM_TEMPLATE_CATEGORY" val="diagram"/>
  <p:tag name="KSO_WM_TEMPLATE_INDEX" val="20231444"/>
  <p:tag name="KSO_WM_UNIT_LAYERLEVEL" val="1_1"/>
  <p:tag name="KSO_WM_TAG_VERSION" val="3.0"/>
  <p:tag name="KSO_WM_BEAUTIFY_FLAG" val="#wm#"/>
  <p:tag name="KSO_WM_DIAGRAM_GROUP_CODE" val="l1-1"/>
  <p:tag name="KSO_WM_DIAGRAM_VERSION" val="3"/>
  <p:tag name="KSO_WM_DIAGRAM_COLOR_TRICK" val="1"/>
  <p:tag name="KSO_WM_DIAGRAM_COLOR_TEXT_CAN_REMOVE" val="n"/>
  <p:tag name="KSO_WM_UNIT_FILL_FORE_SCHEMECOLOR_INDEX" val="5"/>
  <p:tag name="KSO_WM_UNIT_LINE_FORE_SCHEMECOLOR_INDEX" val="5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solid&quot;:{&quot;brightness&quot;:0,&quot;colorType&quot;:1,&quot;foreColorIndex&quot;:5,&quot;transparency&quot;:0.8500000238418579},&quot;type&quot;:1},&quot;glow&quot;:{&quot;colorType&quot;:0},&quot;line&quot;:{&quot;solidLine&quot;:{&quot;brightness&quot;:0,&quot;colorType&quot;:1,&quot;foreColorIndex&quot;:5,&quot;transparency&quot;:0},&quot;type&quot;:1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5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l_i"/>
  <p:tag name="KSO_WM_UNIT_INDEX" val="1_12"/>
  <p:tag name="KSO_WM_UNIT_ID" val="diagram20231444_3*l_i*1_12"/>
  <p:tag name="KSO_WM_TEMPLATE_CATEGORY" val="diagram"/>
  <p:tag name="KSO_WM_TEMPLATE_INDEX" val="20231444"/>
  <p:tag name="KSO_WM_UNIT_LAYERLEVEL" val="1_1"/>
  <p:tag name="KSO_WM_TAG_VERSION" val="3.0"/>
  <p:tag name="KSO_WM_BEAUTIFY_FLAG" val="#wm#"/>
  <p:tag name="KSO_WM_DIAGRAM_GROUP_CODE" val="l1-1"/>
  <p:tag name="KSO_WM_DIAGRAM_VERSION" val="3"/>
  <p:tag name="KSO_WM_DIAGRAM_COLOR_TRICK" val="1"/>
  <p:tag name="KSO_WM_DIAGRAM_COLOR_TEXT_CAN_REMOVE" val="n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type&quot;:0},&quot;glow&quot;:{&quot;colorType&quot;:0},&quot;line&quot;:{&quot;gradient&quot;:[{&quot;brightness&quot;:0,&quot;colorType&quot;:1,&quot;foreColorIndex&quot;:5,&quot;pos&quot;:0,&quot;transparency&quot;:0},{&quot;brightness&quot;:0,&quot;colorType&quot;:1,&quot;foreColorIndex&quot;:5,&quot;pos&quot;:1,&quot;transparency&quot;:1}],&quot;type&quot;:2},&quot;shadow&quot;:{&quot;colorType&quot;:0},&quot;threeD&quot;:{&quot;curvedSurface&quot;:{&quot;brightness&quot;:0,&quot;colorType&quot;:2,&quot;rgb&quot;:&quot;#000000&quot;},&quot;depth&quot;:{&quot;colorType&quot;:0}}},&quot;text&quot;:{&quot;fill&quot;:{},&quot;glow&quot;:{},&quot;line&quot;:{},&quot;shadow&quot;:{},&quot;threeD&quot;:{}}}"/>
</p:tagLst>
</file>

<file path=ppt/tags/tag15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l_i"/>
  <p:tag name="KSO_WM_UNIT_INDEX" val="1_13"/>
  <p:tag name="KSO_WM_UNIT_ID" val="diagram20231444_3*l_i*1_13"/>
  <p:tag name="KSO_WM_TEMPLATE_CATEGORY" val="diagram"/>
  <p:tag name="KSO_WM_TEMPLATE_INDEX" val="20231444"/>
  <p:tag name="KSO_WM_UNIT_LAYERLEVEL" val="1_1"/>
  <p:tag name="KSO_WM_TAG_VERSION" val="3.0"/>
  <p:tag name="KSO_WM_BEAUTIFY_FLAG" val="#wm#"/>
  <p:tag name="KSO_WM_DIAGRAM_GROUP_CODE" val="l1-1"/>
  <p:tag name="KSO_WM_DIAGRAM_VERSION" val="3"/>
  <p:tag name="KSO_WM_DIAGRAM_COLOR_TRICK" val="1"/>
  <p:tag name="KSO_WM_DIAGRAM_COLOR_TEXT_CAN_REMOVE" val="n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type&quot;:0},&quot;glow&quot;:{&quot;colorType&quot;:0},&quot;line&quot;:{&quot;gradient&quot;:[{&quot;brightness&quot;:0,&quot;colorType&quot;:1,&quot;foreColorIndex&quot;:5,&quot;pos&quot;:0,&quot;transparency&quot;:0},{&quot;brightness&quot;:0,&quot;colorType&quot;:1,&quot;foreColorIndex&quot;:5,&quot;pos&quot;:1,&quot;transparency&quot;:1}],&quot;type&quot;:2},&quot;shadow&quot;:{&quot;colorType&quot;:0},&quot;threeD&quot;:{&quot;curvedSurface&quot;:{&quot;brightness&quot;:0,&quot;colorType&quot;:2,&quot;rgb&quot;:&quot;#000000&quot;},&quot;depth&quot;:{&quot;colorType&quot;:0}}},&quot;text&quot;:{&quot;fill&quot;:{},&quot;glow&quot;:{},&quot;line&quot;:{},&quot;shadow&quot;:{},&quot;threeD&quot;:{}}}"/>
</p:tagLst>
</file>

<file path=ppt/tags/tag15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l_i"/>
  <p:tag name="KSO_WM_UNIT_INDEX" val="1_14"/>
  <p:tag name="KSO_WM_UNIT_ID" val="diagram20231444_3*l_i*1_14"/>
  <p:tag name="KSO_WM_TEMPLATE_CATEGORY" val="diagram"/>
  <p:tag name="KSO_WM_TEMPLATE_INDEX" val="20231444"/>
  <p:tag name="KSO_WM_UNIT_LAYERLEVEL" val="1_1"/>
  <p:tag name="KSO_WM_TAG_VERSION" val="3.0"/>
  <p:tag name="KSO_WM_BEAUTIFY_FLAG" val="#wm#"/>
  <p:tag name="KSO_WM_DIAGRAM_GROUP_CODE" val="l1-1"/>
  <p:tag name="KSO_WM_DIAGRAM_VERSION" val="3"/>
  <p:tag name="KSO_WM_DIAGRAM_COLOR_TRICK" val="1"/>
  <p:tag name="KSO_WM_DIAGRAM_COLOR_TEXT_CAN_REMOVE" val="n"/>
  <p:tag name="KSO_WM_UNIT_LINE_FORE_SCHEMECOLOR_INDEX" val="5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type&quot;:0},&quot;glow&quot;:{&quot;colorType&quot;:0},&quot;line&quot;:{&quot;solidLine&quot;:{&quot;brightness&quot;:0,&quot;colorType&quot;:1,&quot;foreColorIndex&quot;:5,&quot;transparency&quot;:0},&quot;type&quot;:1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5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l_i"/>
  <p:tag name="KSO_WM_UNIT_INDEX" val="1_15"/>
  <p:tag name="KSO_WM_UNIT_ID" val="diagram20231444_3*l_i*1_15"/>
  <p:tag name="KSO_WM_TEMPLATE_CATEGORY" val="diagram"/>
  <p:tag name="KSO_WM_TEMPLATE_INDEX" val="20231444"/>
  <p:tag name="KSO_WM_UNIT_LAYERLEVEL" val="1_1"/>
  <p:tag name="KSO_WM_TAG_VERSION" val="3.0"/>
  <p:tag name="KSO_WM_BEAUTIFY_FLAG" val="#wm#"/>
  <p:tag name="KSO_WM_DIAGRAM_GROUP_CODE" val="l1-1"/>
  <p:tag name="KSO_WM_DIAGRAM_VERSION" val="3"/>
  <p:tag name="KSO_WM_DIAGRAM_COLOR_TRICK" val="1"/>
  <p:tag name="KSO_WM_DIAGRAM_COLOR_TEXT_CAN_REMOVE" val="n"/>
  <p:tag name="KSO_WM_UNIT_FILL_FORE_SCHEMECOLOR_INDEX" val="5"/>
  <p:tag name="KSO_WM_UNIT_LINE_FORE_SCHEMECOLOR_INDEX" val="5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solid&quot;:{&quot;brightness&quot;:0,&quot;colorType&quot;:1,&quot;foreColorIndex&quot;:5,&quot;transparency&quot;:0},&quot;type&quot;:1},&quot;glow&quot;:{&quot;colorType&quot;:0},&quot;line&quot;:{&quot;solidLine&quot;:{&quot;brightness&quot;:0,&quot;colorType&quot;:1,&quot;foreColorIndex&quot;:5,&quot;transparency&quot;:0},&quot;type&quot;:1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5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l_i"/>
  <p:tag name="KSO_WM_UNIT_INDEX" val="1_16"/>
  <p:tag name="KSO_WM_UNIT_ID" val="diagram20231444_3*l_i*1_16"/>
  <p:tag name="KSO_WM_TEMPLATE_CATEGORY" val="diagram"/>
  <p:tag name="KSO_WM_TEMPLATE_INDEX" val="20231444"/>
  <p:tag name="KSO_WM_UNIT_LAYERLEVEL" val="1_1"/>
  <p:tag name="KSO_WM_TAG_VERSION" val="3.0"/>
  <p:tag name="KSO_WM_BEAUTIFY_FLAG" val="#wm#"/>
  <p:tag name="KSO_WM_DIAGRAM_GROUP_CODE" val="l1-1"/>
  <p:tag name="KSO_WM_DIAGRAM_VERSION" val="3"/>
  <p:tag name="KSO_WM_DIAGRAM_COLOR_TRICK" val="1"/>
  <p:tag name="KSO_WM_DIAGRAM_COLOR_TEXT_CAN_REMOVE" val="n"/>
  <p:tag name="KSO_WM_UNIT_LINE_FORE_SCHEMECOLOR_INDEX" val="5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type&quot;:0},&quot;glow&quot;:{&quot;colorType&quot;:0},&quot;line&quot;:{&quot;solidLine&quot;:{&quot;brightness&quot;:0,&quot;colorType&quot;:1,&quot;foreColorIndex&quot;:5,&quot;transparency&quot;:0},&quot;type&quot;:1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5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l_i"/>
  <p:tag name="KSO_WM_UNIT_INDEX" val="1_17"/>
  <p:tag name="KSO_WM_UNIT_ID" val="diagram20231444_3*l_i*1_17"/>
  <p:tag name="KSO_WM_TEMPLATE_CATEGORY" val="diagram"/>
  <p:tag name="KSO_WM_TEMPLATE_INDEX" val="20231444"/>
  <p:tag name="KSO_WM_UNIT_LAYERLEVEL" val="1_1"/>
  <p:tag name="KSO_WM_TAG_VERSION" val="3.0"/>
  <p:tag name="KSO_WM_BEAUTIFY_FLAG" val="#wm#"/>
  <p:tag name="KSO_WM_DIAGRAM_GROUP_CODE" val="l1-1"/>
  <p:tag name="KSO_WM_DIAGRAM_VERSION" val="3"/>
  <p:tag name="KSO_WM_DIAGRAM_COLOR_TRICK" val="1"/>
  <p:tag name="KSO_WM_DIAGRAM_COLOR_TEXT_CAN_REMOVE" val="n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type&quot;:0},&quot;glow&quot;:{&quot;colorType&quot;:0},&quot;line&quot;:{&quot;gradient&quot;:[{&quot;brightness&quot;:0,&quot;colorType&quot;:1,&quot;foreColorIndex&quot;:5,&quot;pos&quot;:0,&quot;transparency&quot;:0},{&quot;brightness&quot;:0,&quot;colorType&quot;:1,&quot;foreColorIndex&quot;:5,&quot;pos&quot;:1,&quot;transparency&quot;:1}],&quot;type&quot;:2},&quot;shadow&quot;:{&quot;colorType&quot;:0},&quot;threeD&quot;:{&quot;curvedSurface&quot;:{&quot;brightness&quot;:0,&quot;colorType&quot;:2,&quot;rgb&quot;:&quot;#000000&quot;},&quot;depth&quot;:{&quot;colorType&quot;:0}}},&quot;text&quot;:{&quot;fill&quot;:{},&quot;glow&quot;:{},&quot;line&quot;:{},&quot;shadow&quot;:{},&quot;threeD&quot;:{}}}"/>
</p:tagLst>
</file>

<file path=ppt/tags/tag15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l_i"/>
  <p:tag name="KSO_WM_UNIT_INDEX" val="1_18"/>
  <p:tag name="KSO_WM_UNIT_ID" val="diagram20231444_3*l_i*1_18"/>
  <p:tag name="KSO_WM_TEMPLATE_CATEGORY" val="diagram"/>
  <p:tag name="KSO_WM_TEMPLATE_INDEX" val="20231444"/>
  <p:tag name="KSO_WM_UNIT_LAYERLEVEL" val="1_1"/>
  <p:tag name="KSO_WM_TAG_VERSION" val="3.0"/>
  <p:tag name="KSO_WM_BEAUTIFY_FLAG" val="#wm#"/>
  <p:tag name="KSO_WM_DIAGRAM_GROUP_CODE" val="l1-1"/>
  <p:tag name="KSO_WM_DIAGRAM_VERSION" val="3"/>
  <p:tag name="KSO_WM_DIAGRAM_COLOR_TRICK" val="1"/>
  <p:tag name="KSO_WM_DIAGRAM_COLOR_TEXT_CAN_REMOVE" val="n"/>
  <p:tag name="KSO_WM_UNIT_FILL_FORE_SCHEMECOLOR_INDEX" val="5"/>
  <p:tag name="KSO_WM_UNIT_LINE_FORE_SCHEMECOLOR_INDEX" val="5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solid&quot;:{&quot;brightness&quot;:0,&quot;colorType&quot;:1,&quot;foreColorIndex&quot;:5,&quot;transparency&quot;:0.8500000238418579},&quot;type&quot;:1},&quot;glow&quot;:{&quot;colorType&quot;:0},&quot;line&quot;:{&quot;solidLine&quot;:{&quot;brightness&quot;:0,&quot;colorType&quot;:1,&quot;foreColorIndex&quot;:5,&quot;transparency&quot;:0},&quot;type&quot;:1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5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l_i"/>
  <p:tag name="KSO_WM_UNIT_INDEX" val="1_19"/>
  <p:tag name="KSO_WM_UNIT_ID" val="diagram20231444_3*l_i*1_19"/>
  <p:tag name="KSO_WM_TEMPLATE_CATEGORY" val="diagram"/>
  <p:tag name="KSO_WM_TEMPLATE_INDEX" val="20231444"/>
  <p:tag name="KSO_WM_UNIT_LAYERLEVEL" val="1_1"/>
  <p:tag name="KSO_WM_TAG_VERSION" val="3.0"/>
  <p:tag name="KSO_WM_BEAUTIFY_FLAG" val="#wm#"/>
  <p:tag name="KSO_WM_DIAGRAM_GROUP_CODE" val="l1-1"/>
  <p:tag name="KSO_WM_DIAGRAM_VERSION" val="3"/>
  <p:tag name="KSO_WM_DIAGRAM_COLOR_TRICK" val="1"/>
  <p:tag name="KSO_WM_DIAGRAM_COLOR_TEXT_CAN_REMOVE" val="n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type&quot;:0},&quot;glow&quot;:{&quot;colorType&quot;:0},&quot;line&quot;:{&quot;gradient&quot;:[{&quot;brightness&quot;:0,&quot;colorType&quot;:1,&quot;foreColorIndex&quot;:5,&quot;pos&quot;:0,&quot;transparency&quot;:0},{&quot;brightness&quot;:0,&quot;colorType&quot;:1,&quot;foreColorIndex&quot;:5,&quot;pos&quot;:1,&quot;transparency&quot;:1}],&quot;type&quot;:2},&quot;shadow&quot;:{&quot;colorType&quot;:0},&quot;threeD&quot;:{&quot;curvedSurface&quot;:{&quot;brightness&quot;:0,&quot;colorType&quot;:2,&quot;rgb&quot;:&quot;#000000&quot;},&quot;depth&quot;:{&quot;colorType&quot;:0}}},&quot;text&quot;:{&quot;fill&quot;:{},&quot;glow&quot;:{},&quot;line&quot;:{},&quot;shadow&quot;:{},&quot;threeD&quot;:{}}}"/>
</p:tagLst>
</file>

<file path=ppt/tags/tag16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l_i"/>
  <p:tag name="KSO_WM_UNIT_INDEX" val="1_20"/>
  <p:tag name="KSO_WM_UNIT_ID" val="diagram20231444_3*l_i*1_20"/>
  <p:tag name="KSO_WM_TEMPLATE_CATEGORY" val="diagram"/>
  <p:tag name="KSO_WM_TEMPLATE_INDEX" val="20231444"/>
  <p:tag name="KSO_WM_UNIT_LAYERLEVEL" val="1_1"/>
  <p:tag name="KSO_WM_TAG_VERSION" val="3.0"/>
  <p:tag name="KSO_WM_BEAUTIFY_FLAG" val="#wm#"/>
  <p:tag name="KSO_WM_DIAGRAM_GROUP_CODE" val="l1-1"/>
  <p:tag name="KSO_WM_DIAGRAM_VERSION" val="3"/>
  <p:tag name="KSO_WM_DIAGRAM_COLOR_TRICK" val="1"/>
  <p:tag name="KSO_WM_DIAGRAM_COLOR_TEXT_CAN_REMOVE" val="n"/>
  <p:tag name="KSO_WM_UNIT_FILL_FORE_SCHEMECOLOR_INDEX" val="5"/>
  <p:tag name="KSO_WM_UNIT_LINE_FORE_SCHEMECOLOR_INDEX" val="5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solid&quot;:{&quot;brightness&quot;:0,&quot;colorType&quot;:1,&quot;foreColorIndex&quot;:5,&quot;transparency&quot;:0.8500000238418579},&quot;type&quot;:1},&quot;glow&quot;:{&quot;colorType&quot;:0},&quot;line&quot;:{&quot;solidLine&quot;:{&quot;brightness&quot;:0,&quot;colorType&quot;:1,&quot;foreColorIndex&quot;:5,&quot;transparency&quot;:0},&quot;type&quot;:1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6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l_i"/>
  <p:tag name="KSO_WM_UNIT_INDEX" val="1_21"/>
  <p:tag name="KSO_WM_UNIT_ID" val="diagram20231444_3*l_i*1_21"/>
  <p:tag name="KSO_WM_TEMPLATE_CATEGORY" val="diagram"/>
  <p:tag name="KSO_WM_TEMPLATE_INDEX" val="20231444"/>
  <p:tag name="KSO_WM_UNIT_LAYERLEVEL" val="1_1"/>
  <p:tag name="KSO_WM_TAG_VERSION" val="3.0"/>
  <p:tag name="KSO_WM_BEAUTIFY_FLAG" val="#wm#"/>
  <p:tag name="KSO_WM_DIAGRAM_GROUP_CODE" val="l1-1"/>
  <p:tag name="KSO_WM_DIAGRAM_VERSION" val="3"/>
  <p:tag name="KSO_WM_DIAGRAM_COLOR_TRICK" val="1"/>
  <p:tag name="KSO_WM_DIAGRAM_COLOR_TEXT_CAN_REMOVE" val="n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type&quot;:0},&quot;glow&quot;:{&quot;colorType&quot;:0},&quot;line&quot;:{&quot;gradient&quot;:[{&quot;brightness&quot;:0,&quot;colorType&quot;:1,&quot;foreColorIndex&quot;:5,&quot;pos&quot;:0,&quot;transparency&quot;:0},{&quot;brightness&quot;:0,&quot;colorType&quot;:1,&quot;foreColorIndex&quot;:5,&quot;pos&quot;:1,&quot;transparency&quot;:1}],&quot;type&quot;:2},&quot;shadow&quot;:{&quot;colorType&quot;:0},&quot;threeD&quot;:{&quot;curvedSurface&quot;:{&quot;brightness&quot;:0,&quot;colorType&quot;:2,&quot;rgb&quot;:&quot;#000000&quot;},&quot;depth&quot;:{&quot;colorType&quot;:0}}},&quot;text&quot;:{&quot;fill&quot;:{},&quot;glow&quot;:{},&quot;line&quot;:{},&quot;shadow&quot;:{},&quot;threeD&quot;:{}}}"/>
</p:tagLst>
</file>

<file path=ppt/tags/tag16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l_i"/>
  <p:tag name="KSO_WM_UNIT_INDEX" val="1_22"/>
  <p:tag name="KSO_WM_UNIT_ID" val="diagram20231444_3*l_i*1_22"/>
  <p:tag name="KSO_WM_TEMPLATE_CATEGORY" val="diagram"/>
  <p:tag name="KSO_WM_TEMPLATE_INDEX" val="20231444"/>
  <p:tag name="KSO_WM_UNIT_LAYERLEVEL" val="1_1"/>
  <p:tag name="KSO_WM_TAG_VERSION" val="3.0"/>
  <p:tag name="KSO_WM_BEAUTIFY_FLAG" val="#wm#"/>
  <p:tag name="KSO_WM_DIAGRAM_GROUP_CODE" val="l1-1"/>
  <p:tag name="KSO_WM_DIAGRAM_VERSION" val="3"/>
  <p:tag name="KSO_WM_DIAGRAM_COLOR_TRICK" val="1"/>
  <p:tag name="KSO_WM_DIAGRAM_COLOR_TEXT_CAN_REMOVE" val="n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gradient&quot;:[{&quot;brightness&quot;:0,&quot;colorType&quot;:2,&quot;pos&quot;:0,&quot;rgb&quot;:&quot;#ffffff&quot;,&quot;transparency&quot;:0},{&quot;brightness&quot;:0,&quot;colorType&quot;:2,&quot;pos&quot;:0.9999899864196777,&quot;rgb&quot;:&quot;#ffffff&quot;,&quot;transparency&quot;:0.20000000298023224}],&quot;type&quot;:3},&quot;glow&quot;:{&quot;colorType&quot;:0},&quot;line&quot;:{&quot;type&quot;:0},&quot;shadow&quot;:{&quot;brightness&quot;:-0.25,&quot;colorType&quot;:1,&quot;foreColorIndex&quot;:5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6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l_i"/>
  <p:tag name="KSO_WM_UNIT_INDEX" val="1_23"/>
  <p:tag name="KSO_WM_UNIT_ID" val="diagram20231444_3*l_i*1_23"/>
  <p:tag name="KSO_WM_TEMPLATE_CATEGORY" val="diagram"/>
  <p:tag name="KSO_WM_TEMPLATE_INDEX" val="20231444"/>
  <p:tag name="KSO_WM_UNIT_LAYERLEVEL" val="1_1"/>
  <p:tag name="KSO_WM_TAG_VERSION" val="3.0"/>
  <p:tag name="KSO_WM_BEAUTIFY_FLAG" val="#wm#"/>
  <p:tag name="KSO_WM_DIAGRAM_GROUP_CODE" val="l1-1"/>
  <p:tag name="KSO_WM_DIAGRAM_VERSION" val="3"/>
  <p:tag name="KSO_WM_DIAGRAM_COLOR_TRICK" val="1"/>
  <p:tag name="KSO_WM_DIAGRAM_COLOR_TEXT_CAN_REMOVE" val="n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gradient&quot;:[{&quot;brightness&quot;:0,&quot;colorType&quot;:2,&quot;pos&quot;:0,&quot;rgb&quot;:&quot;#ffffff&quot;,&quot;transparency&quot;:0},{&quot;brightness&quot;:0,&quot;colorType&quot;:2,&quot;pos&quot;:0.9999899864196777,&quot;rgb&quot;:&quot;#ffffff&quot;,&quot;transparency&quot;:0.20000000298023224}],&quot;type&quot;:3},&quot;glow&quot;:{&quot;colorType&quot;:0},&quot;line&quot;:{&quot;type&quot;:0},&quot;shadow&quot;:{&quot;brightness&quot;:-0.25,&quot;colorType&quot;:1,&quot;foreColorIndex&quot;:5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6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l_i"/>
  <p:tag name="KSO_WM_UNIT_INDEX" val="1_24"/>
  <p:tag name="KSO_WM_UNIT_ID" val="diagram20231444_3*l_i*1_24"/>
  <p:tag name="KSO_WM_TEMPLATE_CATEGORY" val="diagram"/>
  <p:tag name="KSO_WM_TEMPLATE_INDEX" val="20231444"/>
  <p:tag name="KSO_WM_UNIT_LAYERLEVEL" val="1_1"/>
  <p:tag name="KSO_WM_TAG_VERSION" val="3.0"/>
  <p:tag name="KSO_WM_BEAUTIFY_FLAG" val="#wm#"/>
  <p:tag name="KSO_WM_DIAGRAM_GROUP_CODE" val="l1-1"/>
  <p:tag name="KSO_WM_DIAGRAM_VERSION" val="3"/>
  <p:tag name="KSO_WM_DIAGRAM_COLOR_TRICK" val="1"/>
  <p:tag name="KSO_WM_DIAGRAM_COLOR_TEXT_CAN_REMOVE" val="n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gradient&quot;:[{&quot;brightness&quot;:0,&quot;colorType&quot;:2,&quot;pos&quot;:0,&quot;rgb&quot;:&quot;#ffffff&quot;,&quot;transparency&quot;:0},{&quot;brightness&quot;:0,&quot;colorType&quot;:2,&quot;pos&quot;:0.9999899864196777,&quot;rgb&quot;:&quot;#ffffff&quot;,&quot;transparency&quot;:0.20000000298023224}],&quot;type&quot;:3},&quot;glow&quot;:{&quot;colorType&quot;:0},&quot;line&quot;:{&quot;type&quot;:0},&quot;shadow&quot;:{&quot;brightness&quot;:-0.25,&quot;colorType&quot;:1,&quot;foreColorIndex&quot;:5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6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l_i"/>
  <p:tag name="KSO_WM_UNIT_INDEX" val="1_25"/>
  <p:tag name="KSO_WM_UNIT_ID" val="diagram20231444_3*l_i*1_25"/>
  <p:tag name="KSO_WM_TEMPLATE_CATEGORY" val="diagram"/>
  <p:tag name="KSO_WM_TEMPLATE_INDEX" val="20231444"/>
  <p:tag name="KSO_WM_UNIT_LAYERLEVEL" val="1_1"/>
  <p:tag name="KSO_WM_TAG_VERSION" val="3.0"/>
  <p:tag name="KSO_WM_BEAUTIFY_FLAG" val="#wm#"/>
  <p:tag name="KSO_WM_DIAGRAM_GROUP_CODE" val="l1-1"/>
  <p:tag name="KSO_WM_DIAGRAM_VERSION" val="3"/>
  <p:tag name="KSO_WM_DIAGRAM_COLOR_TRICK" val="1"/>
  <p:tag name="KSO_WM_DIAGRAM_COLOR_TEXT_CAN_REMOVE" val="n"/>
  <p:tag name="KSO_WM_UNIT_FILL_FORE_SCHEMECOLOR_INDEX" val="5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gradient&quot;:[{&quot;brightness&quot;:-0.25,&quot;colorType&quot;:1,&quot;foreColorIndex&quot;:5,&quot;pos&quot;:0.9200000166893005,&quot;transparency&quot;:0},{&quot;brightness&quot;:0.800000011920929,&quot;colorType&quot;:1,&quot;foreColorIndex&quot;:5,&quot;pos&quot;:0,&quot;transparency&quot;:0},{&quot;brightness&quot;:0.4000000059604645,&quot;colorType&quot;:1,&quot;foreColorIndex&quot;:5,&quot;pos&quot;:0.4000000059604645,&quot;transparency&quot;:0},{&quot;brightness&quot;:0,&quot;colorType&quot;:1,&quot;foreColorIndex&quot;:5,&quot;pos&quot;:0.6399999856948853,&quot;transparency&quot;:0}],&quot;type&quot;:3},&quot;glow&quot;:{&quot;colorType&quot;:0},&quot;line&quot;:{&quot;type&quot;:0},&quot;shadow&quot;:{&quot;brightness&quot;:0,&quot;colorType&quot;:1,&quot;foreColorIndex&quot;:5,&quot;transparency&quot;:0.6000000238418579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66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l_h_f"/>
  <p:tag name="KSO_WM_UNIT_INDEX" val="1_1_1"/>
  <p:tag name="KSO_WM_UNIT_ID" val="diagram20231444_3*l_h_f*1_1_1"/>
  <p:tag name="KSO_WM_TEMPLATE_CATEGORY" val="diagram"/>
  <p:tag name="KSO_WM_TEMPLATE_INDEX" val="20231444"/>
  <p:tag name="KSO_WM_UNIT_LAYERLEVEL" val="1_1_1"/>
  <p:tag name="KSO_WM_TAG_VERSION" val="3.0"/>
  <p:tag name="KSO_WM_BEAUTIFY_FLAG" val="#wm#"/>
  <p:tag name="KSO_WM_UNIT_TEXT_FILL_FORE_SCHEMECOLOR_INDEX_BRIGHTNESS" val="0.15"/>
  <p:tag name="KSO_WM_UNIT_TEXT_FILL_TYPE" val="1"/>
  <p:tag name="KSO_WM_DIAGRAM_GROUP_CODE" val="l1-1"/>
  <p:tag name="KSO_WM_DIAGRAM_VERSION" val="3"/>
  <p:tag name="KSO_WM_DIAGRAM_COLOR_TRICK" val="1"/>
  <p:tag name="KSO_WM_DIAGRAM_COLOR_TEXT_CAN_REMOVE" val="n"/>
  <p:tag name="KSO_WM_UNIT_PRESET_TEXT" val="单击此处输入你的项正文，文字是您思想的提炼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3499999940395355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67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l_h_f"/>
  <p:tag name="KSO_WM_UNIT_INDEX" val="1_4_1"/>
  <p:tag name="KSO_WM_UNIT_ID" val="diagram20231444_3*l_h_f*1_4_1"/>
  <p:tag name="KSO_WM_TEMPLATE_CATEGORY" val="diagram"/>
  <p:tag name="KSO_WM_TEMPLATE_INDEX" val="20231444"/>
  <p:tag name="KSO_WM_UNIT_LAYERLEVEL" val="1_1_1"/>
  <p:tag name="KSO_WM_TAG_VERSION" val="3.0"/>
  <p:tag name="KSO_WM_BEAUTIFY_FLAG" val="#wm#"/>
  <p:tag name="KSO_WM_UNIT_TEXT_FILL_FORE_SCHEMECOLOR_INDEX_BRIGHTNESS" val="0.15"/>
  <p:tag name="KSO_WM_UNIT_TEXT_FILL_TYPE" val="1"/>
  <p:tag name="KSO_WM_DIAGRAM_GROUP_CODE" val="l1-1"/>
  <p:tag name="KSO_WM_DIAGRAM_VERSION" val="3"/>
  <p:tag name="KSO_WM_DIAGRAM_COLOR_TRICK" val="1"/>
  <p:tag name="KSO_WM_DIAGRAM_COLOR_TEXT_CAN_REMOVE" val="n"/>
  <p:tag name="KSO_WM_UNIT_PRESET_TEXT" val="单击此处输入你的项正文，文字是您思想的提炼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3499999940395355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68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l_h_f"/>
  <p:tag name="KSO_WM_UNIT_INDEX" val="1_3_1"/>
  <p:tag name="KSO_WM_UNIT_ID" val="diagram20231444_3*l_h_f*1_3_1"/>
  <p:tag name="KSO_WM_TEMPLATE_CATEGORY" val="diagram"/>
  <p:tag name="KSO_WM_TEMPLATE_INDEX" val="20231444"/>
  <p:tag name="KSO_WM_UNIT_LAYERLEVEL" val="1_1_1"/>
  <p:tag name="KSO_WM_TAG_VERSION" val="3.0"/>
  <p:tag name="KSO_WM_BEAUTIFY_FLAG" val="#wm#"/>
  <p:tag name="KSO_WM_UNIT_TEXT_FILL_FORE_SCHEMECOLOR_INDEX_BRIGHTNESS" val="0.15"/>
  <p:tag name="KSO_WM_UNIT_TEXT_FILL_TYPE" val="1"/>
  <p:tag name="KSO_WM_DIAGRAM_GROUP_CODE" val="l1-1"/>
  <p:tag name="KSO_WM_DIAGRAM_VERSION" val="3"/>
  <p:tag name="KSO_WM_DIAGRAM_COLOR_TRICK" val="1"/>
  <p:tag name="KSO_WM_DIAGRAM_COLOR_TEXT_CAN_REMOVE" val="n"/>
  <p:tag name="KSO_WM_UNIT_PRESET_TEXT" val="单击此处输入你的项正文，文字是您思想的提炼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3499999940395355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69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l_h_f"/>
  <p:tag name="KSO_WM_UNIT_INDEX" val="1_2_1"/>
  <p:tag name="KSO_WM_UNIT_ID" val="diagram20231444_3*l_h_f*1_2_1"/>
  <p:tag name="KSO_WM_TEMPLATE_CATEGORY" val="diagram"/>
  <p:tag name="KSO_WM_TEMPLATE_INDEX" val="20231444"/>
  <p:tag name="KSO_WM_UNIT_LAYERLEVEL" val="1_1_1"/>
  <p:tag name="KSO_WM_TAG_VERSION" val="3.0"/>
  <p:tag name="KSO_WM_BEAUTIFY_FLAG" val="#wm#"/>
  <p:tag name="KSO_WM_UNIT_TEXT_FILL_FORE_SCHEMECOLOR_INDEX_BRIGHTNESS" val="0.15"/>
  <p:tag name="KSO_WM_UNIT_TEXT_FILL_TYPE" val="1"/>
  <p:tag name="KSO_WM_DIAGRAM_GROUP_CODE" val="l1-1"/>
  <p:tag name="KSO_WM_DIAGRAM_VERSION" val="3"/>
  <p:tag name="KSO_WM_DIAGRAM_COLOR_TRICK" val="1"/>
  <p:tag name="KSO_WM_DIAGRAM_COLOR_TEXT_CAN_REMOVE" val="n"/>
  <p:tag name="KSO_WM_UNIT_PRESET_TEXT" val="单击此处输入你的项正文，文字是您思想的提炼"/>
  <p:tag name="KSO_WM_DIAGRAM_MAX_ITEMCNT" val="6"/>
  <p:tag name="KSO_WM_DIAGRAM_MIN_ITEMCNT" val="2"/>
  <p:tag name="KSO_WM_DIAGRAM_VIRTUALLY_FRAME" val="{&quot;height&quot;:337.2492913385827,&quot;width&quot;:839.2339370078741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3499999940395355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7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3_2"/>
  <p:tag name="KSO_WM_UNIT_ID" val="diagram20231301_3*l_h_i*1_3_2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solid&quot;:{&quot;brightness&quot;:0,&quot;colorType&quot;:2,&quot;rgb&quot;:&quot;#f2f2f2&quot;,&quot;transparency&quot;:0},&quot;type&quot;:1},&quot;glow&quot;:{&quot;colorType&quot;:0},&quot;line&quot;:{&quot;type&quot;:0},&quot;shadow&quot;:{&quot;brightness&quot;:0,&quot;colorType&quot;:2,&quot;rgb&quot;:&quot;#000000&quot;,&quot;transparency&quot;:0.7699999809265137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7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3_3"/>
  <p:tag name="KSO_WM_UNIT_ID" val="diagram20231301_3*l_h_i*1_3_3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UNIT_FILL_FORE_SCHEMECOLOR_INDEX" val="7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solid&quot;:{&quot;brightness&quot;:0,&quot;colorType&quot;:1,&quot;foreColorIndex&quot;:7,&quot;transparency&quot;:0},&quot;type&quot;:1},&quot;glow&quot;:{&quot;colorType&quot;:0},&quot;line&quot;:{&quot;type&quot;:0},&quot;shadow&quot;:{&quot;brightness&quot;:0,&quot;colorType&quot;:1,&quot;foreColorIndex&quot;:7,&quot;transparency&quot;:0.6899999976158142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7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3_1"/>
  <p:tag name="KSO_WM_UNIT_ID" val="diagram20231301_3*l_h_i*1_3_1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UNIT_FILL_FORE_SCHEMECOLOR_INDEX" val="7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solid&quot;:{&quot;brightness&quot;:-0.25,&quot;colorType&quot;:1,&quot;foreColorIndex&quot;:7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73.xml><?xml version="1.0" encoding="utf-8"?>
<p:tagLst xmlns:p="http://schemas.openxmlformats.org/presentationml/2006/main">
  <p:tag name="KSO_WM_UNIT_SUBTYPE" val="a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f"/>
  <p:tag name="KSO_WM_UNIT_INDEX" val="1_3_1"/>
  <p:tag name="KSO_WM_UNIT_ID" val="diagram20231301_3*l_h_f*1_3_1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UNIT_PRESET_TEXT" val="此输入你的智能图形项正文，文字是您思想的提炼，请尽量言简意赅的阐述观点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20000000298023224,&quot;colorType&quot;:1,&quot;foreColorIndex&quot;:1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7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1_2"/>
  <p:tag name="KSO_WM_UNIT_ID" val="diagram20231301_3*l_h_i*1_1_2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solid&quot;:{&quot;brightness&quot;:0,&quot;colorType&quot;:2,&quot;rgb&quot;:&quot;#f2f2f2&quot;,&quot;transparency&quot;:0},&quot;type&quot;:1},&quot;glow&quot;:{&quot;colorType&quot;:0},&quot;line&quot;:{&quot;type&quot;:0},&quot;shadow&quot;:{&quot;brightness&quot;:0,&quot;colorType&quot;:2,&quot;rgb&quot;:&quot;#000000&quot;,&quot;transparency&quot;:0.7699999809265137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7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1_3"/>
  <p:tag name="KSO_WM_UNIT_ID" val="diagram20231301_3*l_h_i*1_1_3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UNIT_FILL_FORE_SCHEMECOLOR_INDEX" val="5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solid&quot;:{&quot;brightness&quot;:0,&quot;colorType&quot;:1,&quot;foreColorIndex&quot;:5,&quot;transparency&quot;:0},&quot;type&quot;:1},&quot;glow&quot;:{&quot;colorType&quot;:0},&quot;line&quot;:{&quot;type&quot;:0},&quot;shadow&quot;:{&quot;brightness&quot;:0,&quot;colorType&quot;:1,&quot;foreColorIndex&quot;:5,&quot;transparency&quot;:0.6899999976158142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7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1_1"/>
  <p:tag name="KSO_WM_UNIT_ID" val="diagram20231301_3*l_h_i*1_1_1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UNIT_FILL_FORE_SCHEMECOLOR_INDEX" val="5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solid&quot;:{&quot;brightness&quot;:-0.25,&quot;colorType&quot;:1,&quot;foreColorIndex&quot;: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77.xml><?xml version="1.0" encoding="utf-8"?>
<p:tagLst xmlns:p="http://schemas.openxmlformats.org/presentationml/2006/main">
  <p:tag name="KSO_WM_UNIT_SUBTYPE" val="a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f"/>
  <p:tag name="KSO_WM_UNIT_INDEX" val="1_1_1"/>
  <p:tag name="KSO_WM_UNIT_ID" val="diagram20231301_3*l_h_f*1_1_1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UNIT_PRESET_TEXT" val="此输入你的智能图形项正文，文字是您思想的提炼，请尽量言简意赅的阐述观点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20000000298023224,&quot;colorType&quot;:1,&quot;foreColorIndex&quot;:1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7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2_2"/>
  <p:tag name="KSO_WM_UNIT_ID" val="diagram20231301_3*l_h_i*1_2_2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solid&quot;:{&quot;brightness&quot;:0,&quot;colorType&quot;:2,&quot;rgb&quot;:&quot;#f2f2f2&quot;,&quot;transparency&quot;:0},&quot;type&quot;:1},&quot;glow&quot;:{&quot;colorType&quot;:0},&quot;line&quot;:{&quot;type&quot;:0},&quot;shadow&quot;:{&quot;brightness&quot;:0,&quot;colorType&quot;:2,&quot;rgb&quot;:&quot;#000000&quot;,&quot;transparency&quot;:0.7699999809265137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7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2_3"/>
  <p:tag name="KSO_WM_UNIT_ID" val="diagram20231301_3*l_h_i*1_2_3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UNIT_FILL_FORE_SCHEMECOLOR_INDEX" val="6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solid&quot;:{&quot;brightness&quot;:0,&quot;colorType&quot;:1,&quot;foreColorIndex&quot;:6,&quot;transparency&quot;:0},&quot;type&quot;:1},&quot;glow&quot;:{&quot;colorType&quot;:0},&quot;line&quot;:{&quot;type&quot;:0},&quot;shadow&quot;:{&quot;brightness&quot;:0,&quot;colorType&quot;:1,&quot;foreColorIndex&quot;:6,&quot;transparency&quot;:0.6899999976158142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8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2_1"/>
  <p:tag name="KSO_WM_UNIT_ID" val="diagram20231301_3*l_h_i*1_2_1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UNIT_FILL_FORE_SCHEMECOLOR_INDEX" val="6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solid&quot;:{&quot;brightness&quot;:-0.25,&quot;colorType&quot;:1,&quot;foreColorIndex&quot;:6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81.xml><?xml version="1.0" encoding="utf-8"?>
<p:tagLst xmlns:p="http://schemas.openxmlformats.org/presentationml/2006/main">
  <p:tag name="KSO_WM_UNIT_SUBTYPE" val="a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f"/>
  <p:tag name="KSO_WM_UNIT_INDEX" val="1_2_1"/>
  <p:tag name="KSO_WM_UNIT_ID" val="diagram20231301_3*l_h_f*1_2_1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UNIT_PRESET_TEXT" val="此输入你的智能图形项正文，文字是您思想的提炼，请尽量言简意赅的阐述观点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20000000298023224,&quot;colorType&quot;:1,&quot;foreColorIndex&quot;:1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8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4_2"/>
  <p:tag name="KSO_WM_UNIT_ID" val="diagram20231301_3*l_h_i*1_4_2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solid&quot;:{&quot;brightness&quot;:0,&quot;colorType&quot;:2,&quot;rgb&quot;:&quot;#f2f2f2&quot;,&quot;transparency&quot;:0},&quot;type&quot;:1},&quot;glow&quot;:{&quot;colorType&quot;:0},&quot;line&quot;:{&quot;type&quot;:0},&quot;shadow&quot;:{&quot;brightness&quot;:0,&quot;colorType&quot;:2,&quot;rgb&quot;:&quot;#000000&quot;,&quot;transparency&quot;:0.7699999809265137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8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4_3"/>
  <p:tag name="KSO_WM_UNIT_ID" val="diagram20231301_3*l_h_i*1_4_3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UNIT_FILL_FORE_SCHEMECOLOR_INDEX" val="8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solid&quot;:{&quot;brightness&quot;:0,&quot;colorType&quot;:1,&quot;foreColorIndex&quot;:8,&quot;transparency&quot;:0},&quot;type&quot;:1},&quot;glow&quot;:{&quot;colorType&quot;:0},&quot;line&quot;:{&quot;type&quot;:0},&quot;shadow&quot;:{&quot;brightness&quot;:0,&quot;colorType&quot;:1,&quot;foreColorIndex&quot;:8,&quot;transparency&quot;:0.6899999976158142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8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i"/>
  <p:tag name="KSO_WM_UNIT_INDEX" val="1_4_1"/>
  <p:tag name="KSO_WM_UNIT_ID" val="diagram20231301_3*l_h_i*1_4_1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UNIT_FILL_FORE_SCHEMECOLOR_INDEX" val="8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solid&quot;:{&quot;brightness&quot;:-0.25,&quot;colorType&quot;:1,&quot;foreColorIndex&quot;:8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85.xml><?xml version="1.0" encoding="utf-8"?>
<p:tagLst xmlns:p="http://schemas.openxmlformats.org/presentationml/2006/main">
  <p:tag name="KSO_WM_UNIT_SUBTYPE" val="a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TYPE" val="l_h_f"/>
  <p:tag name="KSO_WM_UNIT_INDEX" val="1_4_1"/>
  <p:tag name="KSO_WM_UNIT_ID" val="diagram20231301_3*l_h_f*1_4_1"/>
  <p:tag name="KSO_WM_TEMPLATE_CATEGORY" val="diagram"/>
  <p:tag name="KSO_WM_TEMPLATE_INDEX" val="20231301"/>
  <p:tag name="KSO_WM_UNIT_LAYERLEVEL" val="1_1_1"/>
  <p:tag name="KSO_WM_TAG_VERSION" val="3.0"/>
  <p:tag name="KSO_WM_BEAUTIFY_FLAG" val="#wm#"/>
  <p:tag name="KSO_WM_DIAGRAM_VERSION" val="3"/>
  <p:tag name="KSO_WM_DIAGRAM_COLOR_TEXT_CAN_REMOVE" val="n"/>
  <p:tag name="KSO_WM_UNIT_PRESET_TEXT" val="此输入你的智能图形项正文，文字是您思想的提炼，请尽量言简意赅的阐述观点"/>
  <p:tag name="KSO_WM_DIAGRAM_MAX_ITEMCNT" val="6"/>
  <p:tag name="KSO_WM_DIAGRAM_MIN_ITEMCNT" val="2"/>
  <p:tag name="KSO_WM_DIAGRAM_VIRTUALLY_FRAME" val="{&quot;height&quot;:370.35409448818893,&quot;width&quot;:830.7749606299212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20000000298023224,&quot;colorType&quot;:1,&quot;foreColorIndex&quot;:1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</p:tagLst>
</file>

<file path=ppt/tags/tag186.xml><?xml version="1.0" encoding="utf-8"?>
<p:tagLst xmlns:p="http://schemas.openxmlformats.org/presentationml/2006/main">
  <p:tag name="KSO_WM_UNIT_NOCLEAR" val="0"/>
  <p:tag name="KSO_WM_UNIT_VALUE" val="18"/>
  <p:tag name="KSO_WM_UNIT_HIGHLIGHT" val="0"/>
  <p:tag name="KSO_WM_UNIT_COMPATIBLE" val="1"/>
  <p:tag name="KSO_WM_UNIT_DIAGRAM_ISNUMVISUAL" val="0"/>
  <p:tag name="KSO_WM_UNIT_DIAGRAM_ISREFERUNIT" val="0"/>
  <p:tag name="KSO_WM_UNIT_TYPE" val="e"/>
  <p:tag name="KSO_WM_UNIT_INDEX" val="1"/>
  <p:tag name="KSO_WM_UNIT_ID" val="custom20230307_7*e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UNIT_PRESET_TEXT" val="PART THREE"/>
</p:tagLst>
</file>

<file path=ppt/tags/tag187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custom20230307_7*a*1"/>
  <p:tag name="KSO_WM_TEMPLATE_CATEGORY" val="custom"/>
  <p:tag name="KSO_WM_TEMPLATE_INDEX" val="20230307"/>
  <p:tag name="KSO_WM_UNIT_LAYERLEVEL" val="1"/>
  <p:tag name="KSO_WM_TAG_VERSION" val="1.0"/>
  <p:tag name="KSO_WM_BEAUTIFY_FLAG" val="#wm#"/>
  <p:tag name="KSO_WM_UNIT_CONTENT_GROUP_TYPE" val="contentchip"/>
  <p:tag name="KSO_WM_UNIT_PRESET_TEXT" val="添加章节标题"/>
</p:tagLst>
</file>

<file path=ppt/tags/tag188.xml><?xml version="1.0" encoding="utf-8"?>
<p:tagLst xmlns:p="http://schemas.openxmlformats.org/presentationml/2006/main">
  <p:tag name="KSO_WM_SLIDE_ID" val="custom20230307_7"/>
  <p:tag name="KSO_WM_TEMPLATE_SUBCATEGORY" val="29"/>
  <p:tag name="KSO_WM_TEMPLATE_MASTER_TYPE" val="0"/>
  <p:tag name="KSO_WM_TEMPLATE_COLOR_TYPE" val="0"/>
  <p:tag name="KSO_WM_SLIDE_ITEM_CNT" val="0"/>
  <p:tag name="KSO_WM_SLIDE_INDEX" val="7"/>
  <p:tag name="KSO_WM_TAG_VERSION" val="1.0"/>
  <p:tag name="KSO_WM_BEAUTIFY_FLAG" val="#wm#"/>
  <p:tag name="KSO_WM_TEMPLATE_CATEGORY" val="custom"/>
  <p:tag name="KSO_WM_TEMPLATE_INDEX" val="20230307"/>
  <p:tag name="KSO_WM_SLIDE_TYPE" val="sectionTitle"/>
  <p:tag name="KSO_WM_SLIDE_SUBTYPE" val="pureTxt"/>
  <p:tag name="KSO_WM_SLIDE_LAYOUT" val="a_e"/>
  <p:tag name="KSO_WM_SLIDE_LAYOUT_CNT" val="1_1"/>
  <p:tag name="KSO_WM_SPECIAL_SOURCE" val="bdnull"/>
  <p:tag name="KSO_WM_SLIDE_CONTENT_AREA" val="{&quot;left&quot;:&quot;45.75&quot;,&quot;top&quot;:&quot;93.05&quot;,&quot;width&quot;:&quot;621.65&quot;,&quot;height&quot;:&quot;307.55&quot;}"/>
</p:tagLst>
</file>

<file path=ppt/theme/theme1.xml><?xml version="1.0" encoding="utf-8"?>
<a:theme xmlns:a="http://schemas.openxmlformats.org/drawingml/2006/main" name="Office 主题">
  <a:themeElements>
    <a:clrScheme name="Office 主题">
      <a:dk1>
        <a:sysClr lastClr="000000" val="windowText"/>
      </a:dk1>
      <a:lt1>
        <a:sysClr lastClr="FFFFFF" val="window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主题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algn="ctr" blurRad="57150" dir="5400000" dist="19050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theme/theme2.xml><?xml version="1.0" encoding="utf-8"?>
<a:theme xmlns:a="http://schemas.openxmlformats.org/drawingml/2006/main" name="Office 主题">
  <a:themeElements>
    <a:clrScheme name="自定义 48">
      <a:dk1>
        <a:srgbClr val="000000"/>
      </a:dk1>
      <a:lt1>
        <a:srgbClr val="FFFFFF"/>
      </a:lt1>
      <a:dk2>
        <a:srgbClr val="11155D"/>
      </a:dk2>
      <a:lt2>
        <a:srgbClr val="E6E7FA"/>
      </a:lt2>
      <a:accent1>
        <a:srgbClr val="D94DE9"/>
      </a:accent1>
      <a:accent2>
        <a:srgbClr val="600EF2"/>
      </a:accent2>
      <a:accent3>
        <a:srgbClr val="9900FF"/>
      </a:accent3>
      <a:accent4>
        <a:srgbClr val="7C46F4"/>
      </a:accent4>
      <a:accent5>
        <a:srgbClr val="11D7FF"/>
      </a:accent5>
      <a:accent6>
        <a:srgbClr val="305EEF"/>
      </a:accent6>
      <a:hlink>
        <a:srgbClr val="0563C1"/>
      </a:hlink>
      <a:folHlink>
        <a:srgbClr val="954D72"/>
      </a:folHlink>
    </a:clrScheme>
    <a:fontScheme name="自定义 55">
      <a:majorFont>
        <a:latin typeface="MiSans Heavy"/>
        <a:ea typeface="MiSans Heavy"/>
        <a:cs typeface=""/>
      </a:majorFont>
      <a:minorFont>
        <a:latin typeface="MiSans Normal"/>
        <a:ea typeface="MiSans Normal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algn="ctr" blurRad="57150" dir="5400000" dist="19050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ppt/theme/theme3.xml><?xml version="1.0" encoding="utf-8"?>
<a:theme xmlns:a="http://schemas.openxmlformats.org/drawingml/2006/main" name="Office 主题">
  <a:themeElements>
    <a:clrScheme name="Office">
      <a:dk1>
        <a:sysClr lastClr="000000" val="windowText"/>
      </a:dk1>
      <a:lt1>
        <a:sysClr lastClr="FFFFFF" val="window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TH Sarabun PSK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TH Sarabun PSK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algn="ctr" blurRad="57150" dir="5400000" dist="19050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</a:theme>
</file>

<file path=docProps/app.xml><?xml version="1.0" encoding="utf-8"?>
<Properties xmlns="http://schemas.openxmlformats.org/officeDocument/2006/extended-properties">
  <Application>WPS 演示</Application>
  <ScaleCrop>0</ScaleCrop>
  <LinksUpToDate>0</LinksUpToDate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xsi="http://www.w3.org/2001/XMLSchema-instance">
  <dc:creator>V1916A</dc:creator>
  <dcterms:created xsi:type="dcterms:W3CDTF">2023-12-16T03:13:30Z</dcterms:created>
  <dcterms:modified xsi:type="dcterms:W3CDTF">2023-12-16T21:49:26Z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2052-11.1.0.8500</vt:lpwstr>
  </property>
  <property fmtid="{D5CDD505-2E9C-101B-9397-08002B2CF9AE}" pid="3" name="ICV">
    <vt:lpwstr>04f3711789eb41139bc417f1966189bc_21</vt:lpwstr>
  </property>
</Properties>
</file>